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6"/>
  </p:notesMasterIdLst>
  <p:handoutMasterIdLst>
    <p:handoutMasterId r:id="rId57"/>
  </p:handoutMasterIdLst>
  <p:sldIdLst>
    <p:sldId id="1586" r:id="rId2"/>
    <p:sldId id="1587" r:id="rId3"/>
    <p:sldId id="1560" r:id="rId4"/>
    <p:sldId id="1592" r:id="rId5"/>
    <p:sldId id="1576" r:id="rId6"/>
    <p:sldId id="1600" r:id="rId7"/>
    <p:sldId id="1574" r:id="rId8"/>
    <p:sldId id="1605" r:id="rId9"/>
    <p:sldId id="1573" r:id="rId10"/>
    <p:sldId id="1584" r:id="rId11"/>
    <p:sldId id="1581" r:id="rId12"/>
    <p:sldId id="1598" r:id="rId13"/>
    <p:sldId id="1575" r:id="rId14"/>
    <p:sldId id="1546" r:id="rId15"/>
    <p:sldId id="1578" r:id="rId16"/>
    <p:sldId id="1571" r:id="rId17"/>
    <p:sldId id="1577" r:id="rId18"/>
    <p:sldId id="1570" r:id="rId19"/>
    <p:sldId id="1585" r:id="rId20"/>
    <p:sldId id="1611" r:id="rId21"/>
    <p:sldId id="1591" r:id="rId22"/>
    <p:sldId id="1572" r:id="rId23"/>
    <p:sldId id="1551" r:id="rId24"/>
    <p:sldId id="1582" r:id="rId25"/>
    <p:sldId id="1569" r:id="rId26"/>
    <p:sldId id="1612" r:id="rId27"/>
    <p:sldId id="1583" r:id="rId28"/>
    <p:sldId id="1599" r:id="rId29"/>
    <p:sldId id="1567" r:id="rId30"/>
    <p:sldId id="1563" r:id="rId31"/>
    <p:sldId id="1566" r:id="rId32"/>
    <p:sldId id="1562" r:id="rId33"/>
    <p:sldId id="1565" r:id="rId34"/>
    <p:sldId id="1559" r:id="rId35"/>
    <p:sldId id="1568" r:id="rId36"/>
    <p:sldId id="1558" r:id="rId37"/>
    <p:sldId id="1564" r:id="rId38"/>
    <p:sldId id="1561" r:id="rId39"/>
    <p:sldId id="1606" r:id="rId40"/>
    <p:sldId id="1593" r:id="rId41"/>
    <p:sldId id="1597" r:id="rId42"/>
    <p:sldId id="1601" r:id="rId43"/>
    <p:sldId id="1614" r:id="rId44"/>
    <p:sldId id="1613" r:id="rId45"/>
    <p:sldId id="1610" r:id="rId46"/>
    <p:sldId id="1609" r:id="rId47"/>
    <p:sldId id="1607" r:id="rId48"/>
    <p:sldId id="1603" r:id="rId49"/>
    <p:sldId id="1604" r:id="rId50"/>
    <p:sldId id="1594" r:id="rId51"/>
    <p:sldId id="1596" r:id="rId52"/>
    <p:sldId id="1595" r:id="rId53"/>
    <p:sldId id="1588" r:id="rId54"/>
    <p:sldId id="1589" r:id="rId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54765"/>
    <a:srgbClr val="BBB596"/>
    <a:srgbClr val="C6C6C6"/>
    <a:srgbClr val="EF5E42"/>
    <a:srgbClr val="F8C95C"/>
    <a:srgbClr val="F8B78D"/>
    <a:srgbClr val="00B0F0"/>
    <a:srgbClr val="AFAFAF"/>
    <a:srgbClr val="D1474B"/>
    <a:srgbClr val="BE3D5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p:scale>
          <a:sx n="82" d="100"/>
          <a:sy n="82" d="100"/>
        </p:scale>
        <p:origin x="450" y="288"/>
      </p:cViewPr>
      <p:guideLst/>
    </p:cSldViewPr>
  </p:slideViewPr>
  <p:notesTextViewPr>
    <p:cViewPr>
      <p:scale>
        <a:sx n="3" d="2"/>
        <a:sy n="3" d="2"/>
      </p:scale>
      <p:origin x="0" y="0"/>
    </p:cViewPr>
  </p:notesTextViewPr>
  <p:sorterViewPr>
    <p:cViewPr>
      <p:scale>
        <a:sx n="70" d="100"/>
        <a:sy n="70" d="100"/>
      </p:scale>
      <p:origin x="0" y="0"/>
    </p:cViewPr>
  </p:sorterViewPr>
  <p:notesViewPr>
    <p:cSldViewPr snapToGrid="0">
      <p:cViewPr varScale="1">
        <p:scale>
          <a:sx n="70" d="100"/>
          <a:sy n="70" d="100"/>
        </p:scale>
        <p:origin x="2760"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handoutMaster" Target="handoutMasters/handoutMaster1.xml"/><Relationship Id="rId61"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 xmlns:a16="http://schemas.microsoft.com/office/drawing/2014/main" id="{1C954D19-FD35-44E8-86B7-90E3D25DDD9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 xmlns:a16="http://schemas.microsoft.com/office/drawing/2014/main" id="{CEE12292-5D83-45D8-8246-31A494D4E24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3D3E5B-3B80-487D-8B8D-ED6B886C50BD}" type="datetimeFigureOut">
              <a:rPr lang="en-US" smtClean="0"/>
              <a:t>10/23/2021</a:t>
            </a:fld>
            <a:endParaRPr lang="en-US" dirty="0"/>
          </a:p>
        </p:txBody>
      </p:sp>
      <p:sp>
        <p:nvSpPr>
          <p:cNvPr id="4" name="Footer Placeholder 3">
            <a:extLst>
              <a:ext uri="{FF2B5EF4-FFF2-40B4-BE49-F238E27FC236}">
                <a16:creationId xmlns="" xmlns:a16="http://schemas.microsoft.com/office/drawing/2014/main" id="{A9F0F97B-3810-4C79-A70F-E1EED0CCB33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 xmlns:a16="http://schemas.microsoft.com/office/drawing/2014/main" id="{613A2D6A-CFF0-4A98-BEF3-4C26B553D62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D757E0C-B345-4C76-A706-4ED245B8DDE9}" type="slidenum">
              <a:rPr lang="en-US" smtClean="0"/>
              <a:t>‹Nº›</a:t>
            </a:fld>
            <a:endParaRPr lang="en-US" dirty="0"/>
          </a:p>
        </p:txBody>
      </p:sp>
    </p:spTree>
    <p:extLst>
      <p:ext uri="{BB962C8B-B14F-4D97-AF65-F5344CB8AC3E}">
        <p14:creationId xmlns:p14="http://schemas.microsoft.com/office/powerpoint/2010/main" val="42023845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82301F-19DB-43DE-8BE8-B598AB07BC26}" type="datetimeFigureOut">
              <a:rPr lang="en-US" smtClean="0"/>
              <a:t>10/23/2021</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6940C13-4458-439A-B49C-8C0231ABA990}" type="slidenum">
              <a:rPr lang="en-US" smtClean="0"/>
              <a:t>‹Nº›</a:t>
            </a:fld>
            <a:endParaRPr lang="en-US" dirty="0"/>
          </a:p>
        </p:txBody>
      </p:sp>
    </p:spTree>
    <p:extLst>
      <p:ext uri="{BB962C8B-B14F-4D97-AF65-F5344CB8AC3E}">
        <p14:creationId xmlns:p14="http://schemas.microsoft.com/office/powerpoint/2010/main" val="6363113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Picture Placeholder 3">
            <a:extLst>
              <a:ext uri="{FF2B5EF4-FFF2-40B4-BE49-F238E27FC236}">
                <a16:creationId xmlns="" xmlns:a16="http://schemas.microsoft.com/office/drawing/2014/main" id="{AA04DE63-C153-4D74-B66F-DE587FB04E38}"/>
              </a:ext>
            </a:extLst>
          </p:cNvPr>
          <p:cNvSpPr>
            <a:spLocks noGrp="1"/>
          </p:cNvSpPr>
          <p:nvPr>
            <p:ph type="pic" sz="quarter" idx="10"/>
          </p:nvPr>
        </p:nvSpPr>
        <p:spPr>
          <a:xfrm>
            <a:off x="0" y="0"/>
            <a:ext cx="6096000" cy="5513696"/>
          </a:xfrm>
          <a:prstGeom prst="rect">
            <a:avLst/>
          </a:prstGeom>
        </p:spPr>
        <p:txBody>
          <a:bodyPr/>
          <a:lstStyle/>
          <a:p>
            <a:endParaRPr lang="en-US" dirty="0"/>
          </a:p>
        </p:txBody>
      </p:sp>
    </p:spTree>
    <p:extLst>
      <p:ext uri="{BB962C8B-B14F-4D97-AF65-F5344CB8AC3E}">
        <p14:creationId xmlns:p14="http://schemas.microsoft.com/office/powerpoint/2010/main" val="18569079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1_slide blank ">
    <p:spTree>
      <p:nvGrpSpPr>
        <p:cNvPr id="1" name=""/>
        <p:cNvGrpSpPr/>
        <p:nvPr/>
      </p:nvGrpSpPr>
      <p:grpSpPr>
        <a:xfrm>
          <a:off x="0" y="0"/>
          <a:ext cx="0" cy="0"/>
          <a:chOff x="0" y="0"/>
          <a:chExt cx="0" cy="0"/>
        </a:xfrm>
      </p:grpSpPr>
      <p:sp>
        <p:nvSpPr>
          <p:cNvPr id="2" name="Rectángulo 1"/>
          <p:cNvSpPr/>
          <p:nvPr userDrawn="1"/>
        </p:nvSpPr>
        <p:spPr>
          <a:xfrm>
            <a:off x="0" y="6489820"/>
            <a:ext cx="12192000" cy="3829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pic>
        <p:nvPicPr>
          <p:cNvPr id="4" name="Imagen 3"/>
          <p:cNvPicPr>
            <a:picLocks noChangeAspect="1"/>
          </p:cNvPicPr>
          <p:nvPr userDrawn="1"/>
        </p:nvPicPr>
        <p:blipFill>
          <a:blip r:embed="rId2"/>
          <a:stretch>
            <a:fillRect/>
          </a:stretch>
        </p:blipFill>
        <p:spPr>
          <a:xfrm>
            <a:off x="11206591" y="216683"/>
            <a:ext cx="755255" cy="755255"/>
          </a:xfrm>
          <a:prstGeom prst="rect">
            <a:avLst/>
          </a:prstGeom>
        </p:spPr>
      </p:pic>
    </p:spTree>
    <p:extLst>
      <p:ext uri="{BB962C8B-B14F-4D97-AF65-F5344CB8AC3E}">
        <p14:creationId xmlns:p14="http://schemas.microsoft.com/office/powerpoint/2010/main" val="325567220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6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3441124"/>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7_slide blank ">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66340022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slide blank ">
    <p:spTree>
      <p:nvGrpSpPr>
        <p:cNvPr id="1" name=""/>
        <p:cNvGrpSpPr/>
        <p:nvPr/>
      </p:nvGrpSpPr>
      <p:grpSpPr>
        <a:xfrm>
          <a:off x="0" y="0"/>
          <a:ext cx="0" cy="0"/>
          <a:chOff x="0" y="0"/>
          <a:chExt cx="0" cy="0"/>
        </a:xfrm>
      </p:grpSpPr>
      <p:grpSp>
        <p:nvGrpSpPr>
          <p:cNvPr id="2" name="Grupo 1"/>
          <p:cNvGrpSpPr/>
          <p:nvPr userDrawn="1"/>
        </p:nvGrpSpPr>
        <p:grpSpPr>
          <a:xfrm>
            <a:off x="555010" y="6261599"/>
            <a:ext cx="11226800" cy="475570"/>
            <a:chOff x="542925" y="5070475"/>
            <a:chExt cx="11226800" cy="528638"/>
          </a:xfrm>
        </p:grpSpPr>
        <p:sp>
          <p:nvSpPr>
            <p:cNvPr id="3" name="Freeform 5"/>
            <p:cNvSpPr>
              <a:spLocks/>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 name="Freeform 6"/>
            <p:cNvSpPr>
              <a:spLocks/>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 name="Freeform 7"/>
            <p:cNvSpPr>
              <a:spLocks/>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8"/>
            <p:cNvSpPr>
              <a:spLocks/>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7" name="AutoShape 10"/>
          <p:cNvSpPr>
            <a:spLocks noChangeAspect="1" noChangeArrowheads="1" noTextEdit="1"/>
          </p:cNvSpPr>
          <p:nvPr userDrawn="1"/>
        </p:nvSpPr>
        <p:spPr bwMode="auto">
          <a:xfrm>
            <a:off x="476429" y="6261599"/>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13"/>
          <p:cNvSpPr>
            <a:spLocks noEditPoints="1"/>
          </p:cNvSpPr>
          <p:nvPr userDrawn="1"/>
        </p:nvSpPr>
        <p:spPr bwMode="auto">
          <a:xfrm>
            <a:off x="11250267" y="6288842"/>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9" name="Grupo 8"/>
          <p:cNvGrpSpPr/>
          <p:nvPr userDrawn="1"/>
        </p:nvGrpSpPr>
        <p:grpSpPr>
          <a:xfrm>
            <a:off x="0" y="0"/>
            <a:ext cx="1344613" cy="1389063"/>
            <a:chOff x="-9525" y="-11113"/>
            <a:chExt cx="1344613" cy="1389063"/>
          </a:xfrm>
        </p:grpSpPr>
        <p:sp>
          <p:nvSpPr>
            <p:cNvPr id="10" name="Freeform 5"/>
            <p:cNvSpPr>
              <a:spLocks/>
            </p:cNvSpPr>
            <p:nvPr userDrawn="1"/>
          </p:nvSpPr>
          <p:spPr bwMode="auto">
            <a:xfrm>
              <a:off x="174625" y="-4763"/>
              <a:ext cx="1106488" cy="1173163"/>
            </a:xfrm>
            <a:custGeom>
              <a:avLst/>
              <a:gdLst>
                <a:gd name="T0" fmla="*/ 52 w 347"/>
                <a:gd name="T1" fmla="*/ 300 h 368"/>
                <a:gd name="T2" fmla="*/ 38 w 347"/>
                <a:gd name="T3" fmla="*/ 281 h 368"/>
                <a:gd name="T4" fmla="*/ 45 w 347"/>
                <a:gd name="T5" fmla="*/ 362 h 368"/>
                <a:gd name="T6" fmla="*/ 30 w 347"/>
                <a:gd name="T7" fmla="*/ 327 h 368"/>
                <a:gd name="T8" fmla="*/ 29 w 347"/>
                <a:gd name="T9" fmla="*/ 327 h 368"/>
                <a:gd name="T10" fmla="*/ 12 w 347"/>
                <a:gd name="T11" fmla="*/ 352 h 368"/>
                <a:gd name="T12" fmla="*/ 0 w 347"/>
                <a:gd name="T13" fmla="*/ 348 h 368"/>
                <a:gd name="T14" fmla="*/ 27 w 347"/>
                <a:gd name="T15" fmla="*/ 308 h 368"/>
                <a:gd name="T16" fmla="*/ 22 w 347"/>
                <a:gd name="T17" fmla="*/ 303 h 368"/>
                <a:gd name="T18" fmla="*/ 6 w 347"/>
                <a:gd name="T19" fmla="*/ 315 h 368"/>
                <a:gd name="T20" fmla="*/ 10 w 347"/>
                <a:gd name="T21" fmla="*/ 301 h 368"/>
                <a:gd name="T22" fmla="*/ 28 w 347"/>
                <a:gd name="T23" fmla="*/ 279 h 368"/>
                <a:gd name="T24" fmla="*/ 42 w 347"/>
                <a:gd name="T25" fmla="*/ 221 h 368"/>
                <a:gd name="T26" fmla="*/ 73 w 347"/>
                <a:gd name="T27" fmla="*/ 162 h 368"/>
                <a:gd name="T28" fmla="*/ 71 w 347"/>
                <a:gd name="T29" fmla="*/ 139 h 368"/>
                <a:gd name="T30" fmla="*/ 88 w 347"/>
                <a:gd name="T31" fmla="*/ 134 h 368"/>
                <a:gd name="T32" fmla="*/ 99 w 347"/>
                <a:gd name="T33" fmla="*/ 126 h 368"/>
                <a:gd name="T34" fmla="*/ 109 w 347"/>
                <a:gd name="T35" fmla="*/ 120 h 368"/>
                <a:gd name="T36" fmla="*/ 138 w 347"/>
                <a:gd name="T37" fmla="*/ 64 h 368"/>
                <a:gd name="T38" fmla="*/ 152 w 347"/>
                <a:gd name="T39" fmla="*/ 0 h 368"/>
                <a:gd name="T40" fmla="*/ 158 w 347"/>
                <a:gd name="T41" fmla="*/ 29 h 368"/>
                <a:gd name="T42" fmla="*/ 157 w 347"/>
                <a:gd name="T43" fmla="*/ 41 h 368"/>
                <a:gd name="T44" fmla="*/ 155 w 347"/>
                <a:gd name="T45" fmla="*/ 53 h 368"/>
                <a:gd name="T46" fmla="*/ 160 w 347"/>
                <a:gd name="T47" fmla="*/ 65 h 368"/>
                <a:gd name="T48" fmla="*/ 153 w 347"/>
                <a:gd name="T49" fmla="*/ 77 h 368"/>
                <a:gd name="T50" fmla="*/ 162 w 347"/>
                <a:gd name="T51" fmla="*/ 89 h 368"/>
                <a:gd name="T52" fmla="*/ 147 w 347"/>
                <a:gd name="T53" fmla="*/ 91 h 368"/>
                <a:gd name="T54" fmla="*/ 158 w 347"/>
                <a:gd name="T55" fmla="*/ 96 h 368"/>
                <a:gd name="T56" fmla="*/ 243 w 347"/>
                <a:gd name="T57" fmla="*/ 165 h 368"/>
                <a:gd name="T58" fmla="*/ 257 w 347"/>
                <a:gd name="T59" fmla="*/ 150 h 368"/>
                <a:gd name="T60" fmla="*/ 260 w 347"/>
                <a:gd name="T61" fmla="*/ 107 h 368"/>
                <a:gd name="T62" fmla="*/ 268 w 347"/>
                <a:gd name="T63" fmla="*/ 112 h 368"/>
                <a:gd name="T64" fmla="*/ 270 w 347"/>
                <a:gd name="T65" fmla="*/ 130 h 368"/>
                <a:gd name="T66" fmla="*/ 274 w 347"/>
                <a:gd name="T67" fmla="*/ 144 h 368"/>
                <a:gd name="T68" fmla="*/ 301 w 347"/>
                <a:gd name="T69" fmla="*/ 151 h 368"/>
                <a:gd name="T70" fmla="*/ 296 w 347"/>
                <a:gd name="T71" fmla="*/ 152 h 368"/>
                <a:gd name="T72" fmla="*/ 275 w 347"/>
                <a:gd name="T73" fmla="*/ 151 h 368"/>
                <a:gd name="T74" fmla="*/ 270 w 347"/>
                <a:gd name="T75" fmla="*/ 180 h 368"/>
                <a:gd name="T76" fmla="*/ 347 w 347"/>
                <a:gd name="T77" fmla="*/ 213 h 368"/>
                <a:gd name="T78" fmla="*/ 316 w 347"/>
                <a:gd name="T79" fmla="*/ 213 h 368"/>
                <a:gd name="T80" fmla="*/ 335 w 347"/>
                <a:gd name="T81" fmla="*/ 229 h 368"/>
                <a:gd name="T82" fmla="*/ 317 w 347"/>
                <a:gd name="T83" fmla="*/ 223 h 368"/>
                <a:gd name="T84" fmla="*/ 276 w 347"/>
                <a:gd name="T85" fmla="*/ 200 h 368"/>
                <a:gd name="T86" fmla="*/ 255 w 347"/>
                <a:gd name="T87" fmla="*/ 185 h 368"/>
                <a:gd name="T88" fmla="*/ 212 w 347"/>
                <a:gd name="T89" fmla="*/ 175 h 368"/>
                <a:gd name="T90" fmla="*/ 162 w 347"/>
                <a:gd name="T91" fmla="*/ 129 h 368"/>
                <a:gd name="T92" fmla="*/ 141 w 347"/>
                <a:gd name="T93" fmla="*/ 121 h 368"/>
                <a:gd name="T94" fmla="*/ 114 w 347"/>
                <a:gd name="T95" fmla="*/ 147 h 368"/>
                <a:gd name="T96" fmla="*/ 79 w 347"/>
                <a:gd name="T97" fmla="*/ 193 h 368"/>
                <a:gd name="T98" fmla="*/ 75 w 347"/>
                <a:gd name="T99" fmla="*/ 211 h 368"/>
                <a:gd name="T100" fmla="*/ 80 w 347"/>
                <a:gd name="T101" fmla="*/ 221 h 368"/>
                <a:gd name="T102" fmla="*/ 51 w 347"/>
                <a:gd name="T103" fmla="*/ 237 h 368"/>
                <a:gd name="T104" fmla="*/ 54 w 347"/>
                <a:gd name="T105" fmla="*/ 289 h 368"/>
                <a:gd name="T106" fmla="*/ 56 w 347"/>
                <a:gd name="T107" fmla="*/ 29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368">
                  <a:moveTo>
                    <a:pt x="56" y="297"/>
                  </a:moveTo>
                  <a:cubicBezTo>
                    <a:pt x="55" y="297"/>
                    <a:pt x="53" y="298"/>
                    <a:pt x="52" y="300"/>
                  </a:cubicBezTo>
                  <a:cubicBezTo>
                    <a:pt x="51" y="300"/>
                    <a:pt x="50" y="300"/>
                    <a:pt x="49" y="299"/>
                  </a:cubicBezTo>
                  <a:cubicBezTo>
                    <a:pt x="44" y="295"/>
                    <a:pt x="46" y="286"/>
                    <a:pt x="38" y="281"/>
                  </a:cubicBezTo>
                  <a:cubicBezTo>
                    <a:pt x="36" y="302"/>
                    <a:pt x="37" y="322"/>
                    <a:pt x="42" y="342"/>
                  </a:cubicBezTo>
                  <a:cubicBezTo>
                    <a:pt x="43" y="348"/>
                    <a:pt x="44" y="355"/>
                    <a:pt x="45" y="362"/>
                  </a:cubicBezTo>
                  <a:cubicBezTo>
                    <a:pt x="43" y="366"/>
                    <a:pt x="41" y="368"/>
                    <a:pt x="37" y="366"/>
                  </a:cubicBezTo>
                  <a:cubicBezTo>
                    <a:pt x="33" y="353"/>
                    <a:pt x="33" y="340"/>
                    <a:pt x="30" y="327"/>
                  </a:cubicBezTo>
                  <a:cubicBezTo>
                    <a:pt x="30" y="327"/>
                    <a:pt x="30" y="327"/>
                    <a:pt x="30" y="327"/>
                  </a:cubicBezTo>
                  <a:cubicBezTo>
                    <a:pt x="30" y="327"/>
                    <a:pt x="29" y="327"/>
                    <a:pt x="29" y="327"/>
                  </a:cubicBezTo>
                  <a:cubicBezTo>
                    <a:pt x="24" y="329"/>
                    <a:pt x="24" y="335"/>
                    <a:pt x="20" y="338"/>
                  </a:cubicBezTo>
                  <a:cubicBezTo>
                    <a:pt x="16" y="342"/>
                    <a:pt x="12" y="346"/>
                    <a:pt x="12" y="352"/>
                  </a:cubicBezTo>
                  <a:cubicBezTo>
                    <a:pt x="11" y="354"/>
                    <a:pt x="10" y="355"/>
                    <a:pt x="9" y="356"/>
                  </a:cubicBezTo>
                  <a:cubicBezTo>
                    <a:pt x="3" y="357"/>
                    <a:pt x="2" y="352"/>
                    <a:pt x="0" y="348"/>
                  </a:cubicBezTo>
                  <a:cubicBezTo>
                    <a:pt x="6" y="344"/>
                    <a:pt x="10" y="338"/>
                    <a:pt x="15" y="333"/>
                  </a:cubicBezTo>
                  <a:cubicBezTo>
                    <a:pt x="21" y="326"/>
                    <a:pt x="25" y="318"/>
                    <a:pt x="27" y="308"/>
                  </a:cubicBezTo>
                  <a:cubicBezTo>
                    <a:pt x="27" y="304"/>
                    <a:pt x="27" y="301"/>
                    <a:pt x="22" y="303"/>
                  </a:cubicBezTo>
                  <a:cubicBezTo>
                    <a:pt x="22" y="303"/>
                    <a:pt x="22" y="303"/>
                    <a:pt x="22" y="303"/>
                  </a:cubicBezTo>
                  <a:cubicBezTo>
                    <a:pt x="18" y="305"/>
                    <a:pt x="15" y="309"/>
                    <a:pt x="12" y="312"/>
                  </a:cubicBezTo>
                  <a:cubicBezTo>
                    <a:pt x="10" y="313"/>
                    <a:pt x="8" y="316"/>
                    <a:pt x="6" y="315"/>
                  </a:cubicBezTo>
                  <a:cubicBezTo>
                    <a:pt x="3" y="313"/>
                    <a:pt x="5" y="310"/>
                    <a:pt x="7" y="308"/>
                  </a:cubicBezTo>
                  <a:cubicBezTo>
                    <a:pt x="8" y="306"/>
                    <a:pt x="10" y="304"/>
                    <a:pt x="10" y="301"/>
                  </a:cubicBezTo>
                  <a:cubicBezTo>
                    <a:pt x="15" y="297"/>
                    <a:pt x="20" y="293"/>
                    <a:pt x="25" y="289"/>
                  </a:cubicBezTo>
                  <a:cubicBezTo>
                    <a:pt x="27" y="286"/>
                    <a:pt x="27" y="282"/>
                    <a:pt x="28" y="279"/>
                  </a:cubicBezTo>
                  <a:cubicBezTo>
                    <a:pt x="31" y="272"/>
                    <a:pt x="31" y="266"/>
                    <a:pt x="31" y="258"/>
                  </a:cubicBezTo>
                  <a:cubicBezTo>
                    <a:pt x="32" y="245"/>
                    <a:pt x="36" y="233"/>
                    <a:pt x="42" y="221"/>
                  </a:cubicBezTo>
                  <a:cubicBezTo>
                    <a:pt x="50" y="206"/>
                    <a:pt x="62" y="194"/>
                    <a:pt x="69" y="178"/>
                  </a:cubicBezTo>
                  <a:cubicBezTo>
                    <a:pt x="72" y="173"/>
                    <a:pt x="76" y="169"/>
                    <a:pt x="73" y="162"/>
                  </a:cubicBezTo>
                  <a:cubicBezTo>
                    <a:pt x="78" y="154"/>
                    <a:pt x="73" y="149"/>
                    <a:pt x="68" y="144"/>
                  </a:cubicBezTo>
                  <a:cubicBezTo>
                    <a:pt x="68" y="142"/>
                    <a:pt x="69" y="140"/>
                    <a:pt x="71" y="139"/>
                  </a:cubicBezTo>
                  <a:cubicBezTo>
                    <a:pt x="74" y="138"/>
                    <a:pt x="77" y="139"/>
                    <a:pt x="80" y="140"/>
                  </a:cubicBezTo>
                  <a:cubicBezTo>
                    <a:pt x="84" y="140"/>
                    <a:pt x="87" y="138"/>
                    <a:pt x="88" y="134"/>
                  </a:cubicBezTo>
                  <a:cubicBezTo>
                    <a:pt x="89" y="134"/>
                    <a:pt x="89" y="133"/>
                    <a:pt x="90" y="132"/>
                  </a:cubicBezTo>
                  <a:cubicBezTo>
                    <a:pt x="94" y="131"/>
                    <a:pt x="100" y="134"/>
                    <a:pt x="99" y="126"/>
                  </a:cubicBezTo>
                  <a:cubicBezTo>
                    <a:pt x="100" y="123"/>
                    <a:pt x="102" y="122"/>
                    <a:pt x="104" y="122"/>
                  </a:cubicBezTo>
                  <a:cubicBezTo>
                    <a:pt x="106" y="122"/>
                    <a:pt x="108" y="122"/>
                    <a:pt x="109" y="120"/>
                  </a:cubicBezTo>
                  <a:cubicBezTo>
                    <a:pt x="115" y="111"/>
                    <a:pt x="122" y="103"/>
                    <a:pt x="130" y="96"/>
                  </a:cubicBezTo>
                  <a:cubicBezTo>
                    <a:pt x="139" y="87"/>
                    <a:pt x="137" y="75"/>
                    <a:pt x="138" y="64"/>
                  </a:cubicBezTo>
                  <a:cubicBezTo>
                    <a:pt x="139" y="48"/>
                    <a:pt x="139" y="31"/>
                    <a:pt x="138" y="14"/>
                  </a:cubicBezTo>
                  <a:cubicBezTo>
                    <a:pt x="137" y="0"/>
                    <a:pt x="138" y="0"/>
                    <a:pt x="152" y="0"/>
                  </a:cubicBezTo>
                  <a:cubicBezTo>
                    <a:pt x="154" y="1"/>
                    <a:pt x="156" y="2"/>
                    <a:pt x="155" y="4"/>
                  </a:cubicBezTo>
                  <a:cubicBezTo>
                    <a:pt x="152" y="13"/>
                    <a:pt x="155" y="21"/>
                    <a:pt x="158" y="29"/>
                  </a:cubicBezTo>
                  <a:cubicBezTo>
                    <a:pt x="159" y="30"/>
                    <a:pt x="160" y="33"/>
                    <a:pt x="158" y="33"/>
                  </a:cubicBezTo>
                  <a:cubicBezTo>
                    <a:pt x="150" y="35"/>
                    <a:pt x="155" y="38"/>
                    <a:pt x="157" y="41"/>
                  </a:cubicBezTo>
                  <a:cubicBezTo>
                    <a:pt x="158" y="44"/>
                    <a:pt x="160" y="46"/>
                    <a:pt x="156" y="48"/>
                  </a:cubicBezTo>
                  <a:cubicBezTo>
                    <a:pt x="154" y="49"/>
                    <a:pt x="155" y="51"/>
                    <a:pt x="155" y="53"/>
                  </a:cubicBezTo>
                  <a:cubicBezTo>
                    <a:pt x="156" y="56"/>
                    <a:pt x="163" y="59"/>
                    <a:pt x="155" y="61"/>
                  </a:cubicBezTo>
                  <a:cubicBezTo>
                    <a:pt x="157" y="62"/>
                    <a:pt x="159" y="62"/>
                    <a:pt x="160" y="65"/>
                  </a:cubicBezTo>
                  <a:cubicBezTo>
                    <a:pt x="162" y="72"/>
                    <a:pt x="159" y="75"/>
                    <a:pt x="153" y="76"/>
                  </a:cubicBezTo>
                  <a:cubicBezTo>
                    <a:pt x="151" y="77"/>
                    <a:pt x="153" y="79"/>
                    <a:pt x="153" y="77"/>
                  </a:cubicBezTo>
                  <a:cubicBezTo>
                    <a:pt x="153" y="77"/>
                    <a:pt x="153" y="77"/>
                    <a:pt x="153" y="77"/>
                  </a:cubicBezTo>
                  <a:cubicBezTo>
                    <a:pt x="163" y="76"/>
                    <a:pt x="162" y="82"/>
                    <a:pt x="162" y="89"/>
                  </a:cubicBezTo>
                  <a:cubicBezTo>
                    <a:pt x="157" y="94"/>
                    <a:pt x="152" y="88"/>
                    <a:pt x="149" y="90"/>
                  </a:cubicBezTo>
                  <a:cubicBezTo>
                    <a:pt x="146" y="90"/>
                    <a:pt x="147" y="92"/>
                    <a:pt x="147" y="91"/>
                  </a:cubicBezTo>
                  <a:cubicBezTo>
                    <a:pt x="147" y="91"/>
                    <a:pt x="147" y="91"/>
                    <a:pt x="148" y="91"/>
                  </a:cubicBezTo>
                  <a:cubicBezTo>
                    <a:pt x="153" y="89"/>
                    <a:pt x="156" y="92"/>
                    <a:pt x="158" y="96"/>
                  </a:cubicBezTo>
                  <a:cubicBezTo>
                    <a:pt x="173" y="123"/>
                    <a:pt x="193" y="146"/>
                    <a:pt x="221" y="161"/>
                  </a:cubicBezTo>
                  <a:cubicBezTo>
                    <a:pt x="228" y="165"/>
                    <a:pt x="235" y="165"/>
                    <a:pt x="243" y="165"/>
                  </a:cubicBezTo>
                  <a:cubicBezTo>
                    <a:pt x="249" y="165"/>
                    <a:pt x="249" y="161"/>
                    <a:pt x="251" y="158"/>
                  </a:cubicBezTo>
                  <a:cubicBezTo>
                    <a:pt x="253" y="155"/>
                    <a:pt x="255" y="153"/>
                    <a:pt x="257" y="150"/>
                  </a:cubicBezTo>
                  <a:cubicBezTo>
                    <a:pt x="262" y="140"/>
                    <a:pt x="262" y="129"/>
                    <a:pt x="261" y="119"/>
                  </a:cubicBezTo>
                  <a:cubicBezTo>
                    <a:pt x="261" y="115"/>
                    <a:pt x="260" y="111"/>
                    <a:pt x="260" y="107"/>
                  </a:cubicBezTo>
                  <a:cubicBezTo>
                    <a:pt x="261" y="106"/>
                    <a:pt x="263" y="106"/>
                    <a:pt x="264" y="106"/>
                  </a:cubicBezTo>
                  <a:cubicBezTo>
                    <a:pt x="267" y="107"/>
                    <a:pt x="267" y="110"/>
                    <a:pt x="268" y="112"/>
                  </a:cubicBezTo>
                  <a:cubicBezTo>
                    <a:pt x="268" y="115"/>
                    <a:pt x="268" y="117"/>
                    <a:pt x="268" y="119"/>
                  </a:cubicBezTo>
                  <a:cubicBezTo>
                    <a:pt x="267" y="123"/>
                    <a:pt x="267" y="127"/>
                    <a:pt x="270" y="130"/>
                  </a:cubicBezTo>
                  <a:cubicBezTo>
                    <a:pt x="270" y="134"/>
                    <a:pt x="270" y="138"/>
                    <a:pt x="270" y="141"/>
                  </a:cubicBezTo>
                  <a:cubicBezTo>
                    <a:pt x="270" y="144"/>
                    <a:pt x="271" y="145"/>
                    <a:pt x="274" y="144"/>
                  </a:cubicBezTo>
                  <a:cubicBezTo>
                    <a:pt x="283" y="143"/>
                    <a:pt x="292" y="144"/>
                    <a:pt x="301" y="145"/>
                  </a:cubicBezTo>
                  <a:cubicBezTo>
                    <a:pt x="306" y="147"/>
                    <a:pt x="299" y="149"/>
                    <a:pt x="301" y="151"/>
                  </a:cubicBezTo>
                  <a:cubicBezTo>
                    <a:pt x="301" y="151"/>
                    <a:pt x="301" y="151"/>
                    <a:pt x="301" y="152"/>
                  </a:cubicBezTo>
                  <a:cubicBezTo>
                    <a:pt x="299" y="153"/>
                    <a:pt x="298" y="153"/>
                    <a:pt x="296" y="152"/>
                  </a:cubicBezTo>
                  <a:cubicBezTo>
                    <a:pt x="296" y="152"/>
                    <a:pt x="296" y="152"/>
                    <a:pt x="296" y="152"/>
                  </a:cubicBezTo>
                  <a:cubicBezTo>
                    <a:pt x="289" y="149"/>
                    <a:pt x="282" y="149"/>
                    <a:pt x="275" y="151"/>
                  </a:cubicBezTo>
                  <a:cubicBezTo>
                    <a:pt x="271" y="152"/>
                    <a:pt x="268" y="154"/>
                    <a:pt x="267" y="159"/>
                  </a:cubicBezTo>
                  <a:cubicBezTo>
                    <a:pt x="263" y="164"/>
                    <a:pt x="263" y="175"/>
                    <a:pt x="270" y="180"/>
                  </a:cubicBezTo>
                  <a:cubicBezTo>
                    <a:pt x="291" y="194"/>
                    <a:pt x="311" y="210"/>
                    <a:pt x="339" y="211"/>
                  </a:cubicBezTo>
                  <a:cubicBezTo>
                    <a:pt x="341" y="211"/>
                    <a:pt x="344" y="211"/>
                    <a:pt x="347" y="213"/>
                  </a:cubicBezTo>
                  <a:cubicBezTo>
                    <a:pt x="339" y="216"/>
                    <a:pt x="332" y="216"/>
                    <a:pt x="324" y="213"/>
                  </a:cubicBezTo>
                  <a:cubicBezTo>
                    <a:pt x="321" y="212"/>
                    <a:pt x="319" y="211"/>
                    <a:pt x="316" y="213"/>
                  </a:cubicBezTo>
                  <a:cubicBezTo>
                    <a:pt x="314" y="213"/>
                    <a:pt x="312" y="213"/>
                    <a:pt x="315" y="215"/>
                  </a:cubicBezTo>
                  <a:cubicBezTo>
                    <a:pt x="321" y="221"/>
                    <a:pt x="329" y="224"/>
                    <a:pt x="335" y="229"/>
                  </a:cubicBezTo>
                  <a:cubicBezTo>
                    <a:pt x="331" y="232"/>
                    <a:pt x="328" y="231"/>
                    <a:pt x="324" y="228"/>
                  </a:cubicBezTo>
                  <a:cubicBezTo>
                    <a:pt x="322" y="226"/>
                    <a:pt x="320" y="224"/>
                    <a:pt x="317" y="223"/>
                  </a:cubicBezTo>
                  <a:cubicBezTo>
                    <a:pt x="311" y="219"/>
                    <a:pt x="306" y="214"/>
                    <a:pt x="300" y="210"/>
                  </a:cubicBezTo>
                  <a:cubicBezTo>
                    <a:pt x="293" y="205"/>
                    <a:pt x="286" y="199"/>
                    <a:pt x="276" y="200"/>
                  </a:cubicBezTo>
                  <a:cubicBezTo>
                    <a:pt x="274" y="201"/>
                    <a:pt x="272" y="200"/>
                    <a:pt x="270" y="199"/>
                  </a:cubicBezTo>
                  <a:cubicBezTo>
                    <a:pt x="265" y="194"/>
                    <a:pt x="261" y="189"/>
                    <a:pt x="255" y="185"/>
                  </a:cubicBezTo>
                  <a:cubicBezTo>
                    <a:pt x="248" y="179"/>
                    <a:pt x="242" y="172"/>
                    <a:pt x="232" y="179"/>
                  </a:cubicBezTo>
                  <a:cubicBezTo>
                    <a:pt x="222" y="186"/>
                    <a:pt x="219" y="186"/>
                    <a:pt x="212" y="175"/>
                  </a:cubicBezTo>
                  <a:cubicBezTo>
                    <a:pt x="209" y="171"/>
                    <a:pt x="207" y="166"/>
                    <a:pt x="201" y="165"/>
                  </a:cubicBezTo>
                  <a:cubicBezTo>
                    <a:pt x="185" y="156"/>
                    <a:pt x="174" y="142"/>
                    <a:pt x="162" y="129"/>
                  </a:cubicBezTo>
                  <a:cubicBezTo>
                    <a:pt x="159" y="126"/>
                    <a:pt x="157" y="123"/>
                    <a:pt x="154" y="120"/>
                  </a:cubicBezTo>
                  <a:cubicBezTo>
                    <a:pt x="149" y="115"/>
                    <a:pt x="145" y="114"/>
                    <a:pt x="141" y="121"/>
                  </a:cubicBezTo>
                  <a:cubicBezTo>
                    <a:pt x="139" y="122"/>
                    <a:pt x="138" y="123"/>
                    <a:pt x="136" y="125"/>
                  </a:cubicBezTo>
                  <a:cubicBezTo>
                    <a:pt x="129" y="132"/>
                    <a:pt x="122" y="140"/>
                    <a:pt x="114" y="147"/>
                  </a:cubicBezTo>
                  <a:cubicBezTo>
                    <a:pt x="106" y="152"/>
                    <a:pt x="103" y="160"/>
                    <a:pt x="98" y="167"/>
                  </a:cubicBezTo>
                  <a:cubicBezTo>
                    <a:pt x="92" y="176"/>
                    <a:pt x="85" y="184"/>
                    <a:pt x="79" y="193"/>
                  </a:cubicBezTo>
                  <a:cubicBezTo>
                    <a:pt x="74" y="196"/>
                    <a:pt x="73" y="200"/>
                    <a:pt x="71" y="204"/>
                  </a:cubicBezTo>
                  <a:cubicBezTo>
                    <a:pt x="68" y="209"/>
                    <a:pt x="69" y="211"/>
                    <a:pt x="75" y="211"/>
                  </a:cubicBezTo>
                  <a:cubicBezTo>
                    <a:pt x="80" y="212"/>
                    <a:pt x="86" y="213"/>
                    <a:pt x="94" y="214"/>
                  </a:cubicBezTo>
                  <a:cubicBezTo>
                    <a:pt x="88" y="217"/>
                    <a:pt x="83" y="218"/>
                    <a:pt x="80" y="221"/>
                  </a:cubicBezTo>
                  <a:cubicBezTo>
                    <a:pt x="76" y="217"/>
                    <a:pt x="71" y="214"/>
                    <a:pt x="65" y="214"/>
                  </a:cubicBezTo>
                  <a:cubicBezTo>
                    <a:pt x="57" y="220"/>
                    <a:pt x="55" y="229"/>
                    <a:pt x="51" y="237"/>
                  </a:cubicBezTo>
                  <a:cubicBezTo>
                    <a:pt x="50" y="240"/>
                    <a:pt x="49" y="243"/>
                    <a:pt x="48" y="246"/>
                  </a:cubicBezTo>
                  <a:cubicBezTo>
                    <a:pt x="41" y="261"/>
                    <a:pt x="42" y="276"/>
                    <a:pt x="54" y="289"/>
                  </a:cubicBezTo>
                  <a:cubicBezTo>
                    <a:pt x="57" y="292"/>
                    <a:pt x="59" y="295"/>
                    <a:pt x="61" y="298"/>
                  </a:cubicBezTo>
                  <a:cubicBezTo>
                    <a:pt x="59" y="298"/>
                    <a:pt x="58" y="298"/>
                    <a:pt x="56" y="297"/>
                  </a:cubicBezTo>
                  <a:close/>
                </a:path>
              </a:pathLst>
            </a:custGeom>
            <a:solidFill>
              <a:srgbClr val="D8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6"/>
            <p:cNvSpPr>
              <a:spLocks/>
            </p:cNvSpPr>
            <p:nvPr userDrawn="1"/>
          </p:nvSpPr>
          <p:spPr bwMode="auto">
            <a:xfrm>
              <a:off x="815975" y="511175"/>
              <a:ext cx="231775" cy="546100"/>
            </a:xfrm>
            <a:custGeom>
              <a:avLst/>
              <a:gdLst>
                <a:gd name="T0" fmla="*/ 1 w 73"/>
                <a:gd name="T1" fmla="*/ 2 h 171"/>
                <a:gd name="T2" fmla="*/ 5 w 73"/>
                <a:gd name="T3" fmla="*/ 1 h 171"/>
                <a:gd name="T4" fmla="*/ 10 w 73"/>
                <a:gd name="T5" fmla="*/ 7 h 171"/>
                <a:gd name="T6" fmla="*/ 30 w 73"/>
                <a:gd name="T7" fmla="*/ 16 h 171"/>
                <a:gd name="T8" fmla="*/ 34 w 73"/>
                <a:gd name="T9" fmla="*/ 19 h 171"/>
                <a:gd name="T10" fmla="*/ 44 w 73"/>
                <a:gd name="T11" fmla="*/ 38 h 171"/>
                <a:gd name="T12" fmla="*/ 47 w 73"/>
                <a:gd name="T13" fmla="*/ 44 h 171"/>
                <a:gd name="T14" fmla="*/ 65 w 73"/>
                <a:gd name="T15" fmla="*/ 46 h 171"/>
                <a:gd name="T16" fmla="*/ 67 w 73"/>
                <a:gd name="T17" fmla="*/ 52 h 171"/>
                <a:gd name="T18" fmla="*/ 48 w 73"/>
                <a:gd name="T19" fmla="*/ 53 h 171"/>
                <a:gd name="T20" fmla="*/ 73 w 73"/>
                <a:gd name="T21" fmla="*/ 110 h 171"/>
                <a:gd name="T22" fmla="*/ 66 w 73"/>
                <a:gd name="T23" fmla="*/ 117 h 171"/>
                <a:gd name="T24" fmla="*/ 51 w 73"/>
                <a:gd name="T25" fmla="*/ 114 h 171"/>
                <a:gd name="T26" fmla="*/ 49 w 73"/>
                <a:gd name="T27" fmla="*/ 126 h 171"/>
                <a:gd name="T28" fmla="*/ 44 w 73"/>
                <a:gd name="T29" fmla="*/ 147 h 171"/>
                <a:gd name="T30" fmla="*/ 42 w 73"/>
                <a:gd name="T31" fmla="*/ 157 h 171"/>
                <a:gd name="T32" fmla="*/ 34 w 73"/>
                <a:gd name="T33" fmla="*/ 167 h 171"/>
                <a:gd name="T34" fmla="*/ 23 w 73"/>
                <a:gd name="T35" fmla="*/ 165 h 171"/>
                <a:gd name="T36" fmla="*/ 36 w 73"/>
                <a:gd name="T37" fmla="*/ 145 h 171"/>
                <a:gd name="T38" fmla="*/ 38 w 73"/>
                <a:gd name="T39" fmla="*/ 88 h 171"/>
                <a:gd name="T40" fmla="*/ 23 w 73"/>
                <a:gd name="T41" fmla="*/ 36 h 171"/>
                <a:gd name="T42" fmla="*/ 5 w 73"/>
                <a:gd name="T43" fmla="*/ 10 h 171"/>
                <a:gd name="T44" fmla="*/ 1 w 73"/>
                <a:gd name="T45" fmla="*/ 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71">
                  <a:moveTo>
                    <a:pt x="1" y="2"/>
                  </a:moveTo>
                  <a:cubicBezTo>
                    <a:pt x="2" y="0"/>
                    <a:pt x="4" y="0"/>
                    <a:pt x="5" y="1"/>
                  </a:cubicBezTo>
                  <a:cubicBezTo>
                    <a:pt x="7" y="3"/>
                    <a:pt x="9" y="5"/>
                    <a:pt x="10" y="7"/>
                  </a:cubicBezTo>
                  <a:cubicBezTo>
                    <a:pt x="15" y="15"/>
                    <a:pt x="19" y="24"/>
                    <a:pt x="30" y="16"/>
                  </a:cubicBezTo>
                  <a:cubicBezTo>
                    <a:pt x="32" y="16"/>
                    <a:pt x="33" y="18"/>
                    <a:pt x="34" y="19"/>
                  </a:cubicBezTo>
                  <a:cubicBezTo>
                    <a:pt x="38" y="25"/>
                    <a:pt x="40" y="32"/>
                    <a:pt x="44" y="38"/>
                  </a:cubicBezTo>
                  <a:cubicBezTo>
                    <a:pt x="45" y="40"/>
                    <a:pt x="46" y="42"/>
                    <a:pt x="47" y="44"/>
                  </a:cubicBezTo>
                  <a:cubicBezTo>
                    <a:pt x="52" y="49"/>
                    <a:pt x="59" y="44"/>
                    <a:pt x="65" y="46"/>
                  </a:cubicBezTo>
                  <a:cubicBezTo>
                    <a:pt x="67" y="47"/>
                    <a:pt x="69" y="48"/>
                    <a:pt x="67" y="52"/>
                  </a:cubicBezTo>
                  <a:cubicBezTo>
                    <a:pt x="61" y="53"/>
                    <a:pt x="54" y="51"/>
                    <a:pt x="48" y="53"/>
                  </a:cubicBezTo>
                  <a:cubicBezTo>
                    <a:pt x="52" y="74"/>
                    <a:pt x="52" y="96"/>
                    <a:pt x="73" y="110"/>
                  </a:cubicBezTo>
                  <a:cubicBezTo>
                    <a:pt x="72" y="114"/>
                    <a:pt x="68" y="114"/>
                    <a:pt x="66" y="117"/>
                  </a:cubicBezTo>
                  <a:cubicBezTo>
                    <a:pt x="60" y="119"/>
                    <a:pt x="57" y="111"/>
                    <a:pt x="51" y="114"/>
                  </a:cubicBezTo>
                  <a:cubicBezTo>
                    <a:pt x="48" y="117"/>
                    <a:pt x="49" y="122"/>
                    <a:pt x="49" y="126"/>
                  </a:cubicBezTo>
                  <a:cubicBezTo>
                    <a:pt x="49" y="133"/>
                    <a:pt x="46" y="140"/>
                    <a:pt x="44" y="147"/>
                  </a:cubicBezTo>
                  <a:cubicBezTo>
                    <a:pt x="44" y="150"/>
                    <a:pt x="42" y="154"/>
                    <a:pt x="42" y="157"/>
                  </a:cubicBezTo>
                  <a:cubicBezTo>
                    <a:pt x="40" y="161"/>
                    <a:pt x="38" y="165"/>
                    <a:pt x="34" y="167"/>
                  </a:cubicBezTo>
                  <a:cubicBezTo>
                    <a:pt x="30" y="171"/>
                    <a:pt x="25" y="171"/>
                    <a:pt x="23" y="165"/>
                  </a:cubicBezTo>
                  <a:cubicBezTo>
                    <a:pt x="34" y="163"/>
                    <a:pt x="32" y="152"/>
                    <a:pt x="36" y="145"/>
                  </a:cubicBezTo>
                  <a:cubicBezTo>
                    <a:pt x="41" y="126"/>
                    <a:pt x="40" y="107"/>
                    <a:pt x="38" y="88"/>
                  </a:cubicBezTo>
                  <a:cubicBezTo>
                    <a:pt x="36" y="70"/>
                    <a:pt x="30" y="53"/>
                    <a:pt x="23" y="36"/>
                  </a:cubicBezTo>
                  <a:cubicBezTo>
                    <a:pt x="19" y="26"/>
                    <a:pt x="13" y="18"/>
                    <a:pt x="5" y="10"/>
                  </a:cubicBezTo>
                  <a:cubicBezTo>
                    <a:pt x="3" y="8"/>
                    <a:pt x="0" y="6"/>
                    <a:pt x="1" y="2"/>
                  </a:cubicBezTo>
                  <a:close/>
                </a:path>
              </a:pathLst>
            </a:custGeom>
            <a:solidFill>
              <a:srgbClr val="D78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7"/>
            <p:cNvSpPr>
              <a:spLocks/>
            </p:cNvSpPr>
            <p:nvPr userDrawn="1"/>
          </p:nvSpPr>
          <p:spPr bwMode="auto">
            <a:xfrm>
              <a:off x="506413" y="-7938"/>
              <a:ext cx="161925" cy="414338"/>
            </a:xfrm>
            <a:custGeom>
              <a:avLst/>
              <a:gdLst>
                <a:gd name="T0" fmla="*/ 49 w 51"/>
                <a:gd name="T1" fmla="*/ 2 h 130"/>
                <a:gd name="T2" fmla="*/ 36 w 51"/>
                <a:gd name="T3" fmla="*/ 19 h 130"/>
                <a:gd name="T4" fmla="*/ 37 w 51"/>
                <a:gd name="T5" fmla="*/ 57 h 130"/>
                <a:gd name="T6" fmla="*/ 36 w 51"/>
                <a:gd name="T7" fmla="*/ 75 h 130"/>
                <a:gd name="T8" fmla="*/ 17 w 51"/>
                <a:gd name="T9" fmla="*/ 108 h 130"/>
                <a:gd name="T10" fmla="*/ 8 w 51"/>
                <a:gd name="T11" fmla="*/ 122 h 130"/>
                <a:gd name="T12" fmla="*/ 0 w 51"/>
                <a:gd name="T13" fmla="*/ 124 h 130"/>
                <a:gd name="T14" fmla="*/ 6 w 51"/>
                <a:gd name="T15" fmla="*/ 111 h 130"/>
                <a:gd name="T16" fmla="*/ 16 w 51"/>
                <a:gd name="T17" fmla="*/ 96 h 130"/>
                <a:gd name="T18" fmla="*/ 22 w 51"/>
                <a:gd name="T19" fmla="*/ 84 h 130"/>
                <a:gd name="T20" fmla="*/ 23 w 51"/>
                <a:gd name="T21" fmla="*/ 14 h 130"/>
                <a:gd name="T22" fmla="*/ 35 w 51"/>
                <a:gd name="T23" fmla="*/ 0 h 130"/>
                <a:gd name="T24" fmla="*/ 51 w 51"/>
                <a:gd name="T25" fmla="*/ 0 h 130"/>
                <a:gd name="T26" fmla="*/ 51 w 51"/>
                <a:gd name="T27" fmla="*/ 2 h 130"/>
                <a:gd name="T28" fmla="*/ 51 w 51"/>
                <a:gd name="T29" fmla="*/ 3 h 130"/>
                <a:gd name="T30" fmla="*/ 49 w 51"/>
                <a:gd name="T31"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130">
                  <a:moveTo>
                    <a:pt x="49" y="2"/>
                  </a:moveTo>
                  <a:cubicBezTo>
                    <a:pt x="35" y="2"/>
                    <a:pt x="34" y="4"/>
                    <a:pt x="36" y="19"/>
                  </a:cubicBezTo>
                  <a:cubicBezTo>
                    <a:pt x="38" y="32"/>
                    <a:pt x="38" y="44"/>
                    <a:pt x="37" y="57"/>
                  </a:cubicBezTo>
                  <a:cubicBezTo>
                    <a:pt x="36" y="63"/>
                    <a:pt x="36" y="69"/>
                    <a:pt x="36" y="75"/>
                  </a:cubicBezTo>
                  <a:cubicBezTo>
                    <a:pt x="35" y="89"/>
                    <a:pt x="31" y="100"/>
                    <a:pt x="17" y="108"/>
                  </a:cubicBezTo>
                  <a:cubicBezTo>
                    <a:pt x="13" y="110"/>
                    <a:pt x="10" y="117"/>
                    <a:pt x="8" y="122"/>
                  </a:cubicBezTo>
                  <a:cubicBezTo>
                    <a:pt x="6" y="130"/>
                    <a:pt x="3" y="126"/>
                    <a:pt x="0" y="124"/>
                  </a:cubicBezTo>
                  <a:cubicBezTo>
                    <a:pt x="0" y="119"/>
                    <a:pt x="4" y="116"/>
                    <a:pt x="6" y="111"/>
                  </a:cubicBezTo>
                  <a:cubicBezTo>
                    <a:pt x="9" y="106"/>
                    <a:pt x="11" y="100"/>
                    <a:pt x="16" y="96"/>
                  </a:cubicBezTo>
                  <a:cubicBezTo>
                    <a:pt x="21" y="93"/>
                    <a:pt x="21" y="89"/>
                    <a:pt x="22" y="84"/>
                  </a:cubicBezTo>
                  <a:cubicBezTo>
                    <a:pt x="24" y="61"/>
                    <a:pt x="23" y="37"/>
                    <a:pt x="23" y="14"/>
                  </a:cubicBezTo>
                  <a:cubicBezTo>
                    <a:pt x="24" y="2"/>
                    <a:pt x="24" y="2"/>
                    <a:pt x="35" y="0"/>
                  </a:cubicBezTo>
                  <a:cubicBezTo>
                    <a:pt x="40" y="0"/>
                    <a:pt x="46" y="0"/>
                    <a:pt x="51" y="0"/>
                  </a:cubicBezTo>
                  <a:cubicBezTo>
                    <a:pt x="51" y="1"/>
                    <a:pt x="51" y="1"/>
                    <a:pt x="51" y="2"/>
                  </a:cubicBezTo>
                  <a:cubicBezTo>
                    <a:pt x="51" y="2"/>
                    <a:pt x="51" y="3"/>
                    <a:pt x="51" y="3"/>
                  </a:cubicBezTo>
                  <a:cubicBezTo>
                    <a:pt x="50" y="3"/>
                    <a:pt x="50" y="3"/>
                    <a:pt x="49" y="2"/>
                  </a:cubicBezTo>
                  <a:close/>
                </a:path>
              </a:pathLst>
            </a:custGeom>
            <a:solidFill>
              <a:srgbClr val="C37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8"/>
            <p:cNvSpPr>
              <a:spLocks/>
            </p:cNvSpPr>
            <p:nvPr userDrawn="1"/>
          </p:nvSpPr>
          <p:spPr bwMode="auto">
            <a:xfrm>
              <a:off x="636588" y="269875"/>
              <a:ext cx="347663" cy="263525"/>
            </a:xfrm>
            <a:custGeom>
              <a:avLst/>
              <a:gdLst>
                <a:gd name="T0" fmla="*/ 106 w 109"/>
                <a:gd name="T1" fmla="*/ 72 h 83"/>
                <a:gd name="T2" fmla="*/ 97 w 109"/>
                <a:gd name="T3" fmla="*/ 82 h 83"/>
                <a:gd name="T4" fmla="*/ 49 w 109"/>
                <a:gd name="T5" fmla="*/ 60 h 83"/>
                <a:gd name="T6" fmla="*/ 12 w 109"/>
                <a:gd name="T7" fmla="*/ 15 h 83"/>
                <a:gd name="T8" fmla="*/ 0 w 109"/>
                <a:gd name="T9" fmla="*/ 5 h 83"/>
                <a:gd name="T10" fmla="*/ 16 w 109"/>
                <a:gd name="T11" fmla="*/ 3 h 83"/>
                <a:gd name="T12" fmla="*/ 26 w 109"/>
                <a:gd name="T13" fmla="*/ 5 h 83"/>
                <a:gd name="T14" fmla="*/ 78 w 109"/>
                <a:gd name="T15" fmla="*/ 69 h 83"/>
                <a:gd name="T16" fmla="*/ 106 w 109"/>
                <a:gd name="T17" fmla="*/ 7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83">
                  <a:moveTo>
                    <a:pt x="106" y="72"/>
                  </a:moveTo>
                  <a:cubicBezTo>
                    <a:pt x="109" y="80"/>
                    <a:pt x="106" y="82"/>
                    <a:pt x="97" y="82"/>
                  </a:cubicBezTo>
                  <a:cubicBezTo>
                    <a:pt x="77" y="83"/>
                    <a:pt x="63" y="71"/>
                    <a:pt x="49" y="60"/>
                  </a:cubicBezTo>
                  <a:cubicBezTo>
                    <a:pt x="34" y="48"/>
                    <a:pt x="23" y="31"/>
                    <a:pt x="12" y="15"/>
                  </a:cubicBezTo>
                  <a:cubicBezTo>
                    <a:pt x="9" y="10"/>
                    <a:pt x="9" y="3"/>
                    <a:pt x="0" y="5"/>
                  </a:cubicBezTo>
                  <a:cubicBezTo>
                    <a:pt x="6" y="2"/>
                    <a:pt x="11" y="4"/>
                    <a:pt x="16" y="3"/>
                  </a:cubicBezTo>
                  <a:cubicBezTo>
                    <a:pt x="20" y="0"/>
                    <a:pt x="23" y="3"/>
                    <a:pt x="26" y="5"/>
                  </a:cubicBezTo>
                  <a:cubicBezTo>
                    <a:pt x="35" y="34"/>
                    <a:pt x="54" y="53"/>
                    <a:pt x="78" y="69"/>
                  </a:cubicBezTo>
                  <a:cubicBezTo>
                    <a:pt x="87" y="74"/>
                    <a:pt x="96" y="76"/>
                    <a:pt x="106" y="72"/>
                  </a:cubicBezTo>
                  <a:close/>
                </a:path>
              </a:pathLst>
            </a:custGeom>
            <a:solidFill>
              <a:srgbClr val="E2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9"/>
            <p:cNvSpPr>
              <a:spLocks/>
            </p:cNvSpPr>
            <p:nvPr userDrawn="1"/>
          </p:nvSpPr>
          <p:spPr bwMode="auto">
            <a:xfrm>
              <a:off x="1022350" y="862012"/>
              <a:ext cx="252413" cy="180975"/>
            </a:xfrm>
            <a:custGeom>
              <a:avLst/>
              <a:gdLst>
                <a:gd name="T0" fmla="*/ 1 w 79"/>
                <a:gd name="T1" fmla="*/ 6 h 57"/>
                <a:gd name="T2" fmla="*/ 8 w 79"/>
                <a:gd name="T3" fmla="*/ 0 h 57"/>
                <a:gd name="T4" fmla="*/ 26 w 79"/>
                <a:gd name="T5" fmla="*/ 11 h 57"/>
                <a:gd name="T6" fmla="*/ 56 w 79"/>
                <a:gd name="T7" fmla="*/ 9 h 57"/>
                <a:gd name="T8" fmla="*/ 73 w 79"/>
                <a:gd name="T9" fmla="*/ 3 h 57"/>
                <a:gd name="T10" fmla="*/ 79 w 79"/>
                <a:gd name="T11" fmla="*/ 6 h 57"/>
                <a:gd name="T12" fmla="*/ 58 w 79"/>
                <a:gd name="T13" fmla="*/ 13 h 57"/>
                <a:gd name="T14" fmla="*/ 54 w 79"/>
                <a:gd name="T15" fmla="*/ 19 h 57"/>
                <a:gd name="T16" fmla="*/ 47 w 79"/>
                <a:gd name="T17" fmla="*/ 19 h 57"/>
                <a:gd name="T18" fmla="*/ 26 w 79"/>
                <a:gd name="T19" fmla="*/ 17 h 57"/>
                <a:gd name="T20" fmla="*/ 36 w 79"/>
                <a:gd name="T21" fmla="*/ 29 h 57"/>
                <a:gd name="T22" fmla="*/ 38 w 79"/>
                <a:gd name="T23" fmla="*/ 35 h 57"/>
                <a:gd name="T24" fmla="*/ 32 w 79"/>
                <a:gd name="T25" fmla="*/ 34 h 57"/>
                <a:gd name="T26" fmla="*/ 13 w 79"/>
                <a:gd name="T27" fmla="*/ 19 h 57"/>
                <a:gd name="T28" fmla="*/ 23 w 79"/>
                <a:gd name="T29" fmla="*/ 51 h 57"/>
                <a:gd name="T30" fmla="*/ 23 w 79"/>
                <a:gd name="T31" fmla="*/ 56 h 57"/>
                <a:gd name="T32" fmla="*/ 18 w 79"/>
                <a:gd name="T33" fmla="*/ 54 h 57"/>
                <a:gd name="T34" fmla="*/ 15 w 79"/>
                <a:gd name="T35" fmla="*/ 51 h 57"/>
                <a:gd name="T36" fmla="*/ 8 w 79"/>
                <a:gd name="T37" fmla="*/ 53 h 57"/>
                <a:gd name="T38" fmla="*/ 7 w 79"/>
                <a:gd name="T39" fmla="*/ 51 h 57"/>
                <a:gd name="T40" fmla="*/ 0 w 79"/>
                <a:gd name="T41" fmla="*/ 15 h 57"/>
                <a:gd name="T42" fmla="*/ 1 w 79"/>
                <a:gd name="T4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7">
                  <a:moveTo>
                    <a:pt x="1" y="6"/>
                  </a:moveTo>
                  <a:cubicBezTo>
                    <a:pt x="1" y="1"/>
                    <a:pt x="6" y="2"/>
                    <a:pt x="8" y="0"/>
                  </a:cubicBezTo>
                  <a:cubicBezTo>
                    <a:pt x="14" y="4"/>
                    <a:pt x="20" y="8"/>
                    <a:pt x="26" y="11"/>
                  </a:cubicBezTo>
                  <a:cubicBezTo>
                    <a:pt x="36" y="16"/>
                    <a:pt x="47" y="14"/>
                    <a:pt x="56" y="9"/>
                  </a:cubicBezTo>
                  <a:cubicBezTo>
                    <a:pt x="62" y="7"/>
                    <a:pt x="67" y="6"/>
                    <a:pt x="73" y="3"/>
                  </a:cubicBezTo>
                  <a:cubicBezTo>
                    <a:pt x="76" y="2"/>
                    <a:pt x="78" y="3"/>
                    <a:pt x="79" y="6"/>
                  </a:cubicBezTo>
                  <a:cubicBezTo>
                    <a:pt x="72" y="9"/>
                    <a:pt x="65" y="10"/>
                    <a:pt x="58" y="13"/>
                  </a:cubicBezTo>
                  <a:cubicBezTo>
                    <a:pt x="55" y="15"/>
                    <a:pt x="54" y="16"/>
                    <a:pt x="54" y="19"/>
                  </a:cubicBezTo>
                  <a:cubicBezTo>
                    <a:pt x="52" y="22"/>
                    <a:pt x="50" y="19"/>
                    <a:pt x="47" y="19"/>
                  </a:cubicBezTo>
                  <a:cubicBezTo>
                    <a:pt x="40" y="18"/>
                    <a:pt x="33" y="18"/>
                    <a:pt x="26" y="17"/>
                  </a:cubicBezTo>
                  <a:cubicBezTo>
                    <a:pt x="26" y="24"/>
                    <a:pt x="33" y="25"/>
                    <a:pt x="36" y="29"/>
                  </a:cubicBezTo>
                  <a:cubicBezTo>
                    <a:pt x="37" y="31"/>
                    <a:pt x="41" y="32"/>
                    <a:pt x="38" y="35"/>
                  </a:cubicBezTo>
                  <a:cubicBezTo>
                    <a:pt x="35" y="39"/>
                    <a:pt x="34" y="35"/>
                    <a:pt x="32" y="34"/>
                  </a:cubicBezTo>
                  <a:cubicBezTo>
                    <a:pt x="26" y="29"/>
                    <a:pt x="21" y="22"/>
                    <a:pt x="13" y="19"/>
                  </a:cubicBezTo>
                  <a:cubicBezTo>
                    <a:pt x="15" y="30"/>
                    <a:pt x="14" y="42"/>
                    <a:pt x="23" y="51"/>
                  </a:cubicBezTo>
                  <a:cubicBezTo>
                    <a:pt x="25" y="52"/>
                    <a:pt x="24" y="54"/>
                    <a:pt x="23" y="56"/>
                  </a:cubicBezTo>
                  <a:cubicBezTo>
                    <a:pt x="20" y="57"/>
                    <a:pt x="19" y="56"/>
                    <a:pt x="18" y="54"/>
                  </a:cubicBezTo>
                  <a:cubicBezTo>
                    <a:pt x="17" y="53"/>
                    <a:pt x="16" y="52"/>
                    <a:pt x="15" y="51"/>
                  </a:cubicBezTo>
                  <a:cubicBezTo>
                    <a:pt x="13" y="52"/>
                    <a:pt x="11" y="55"/>
                    <a:pt x="8" y="53"/>
                  </a:cubicBezTo>
                  <a:cubicBezTo>
                    <a:pt x="8" y="53"/>
                    <a:pt x="7" y="52"/>
                    <a:pt x="7" y="51"/>
                  </a:cubicBezTo>
                  <a:cubicBezTo>
                    <a:pt x="6" y="39"/>
                    <a:pt x="2" y="27"/>
                    <a:pt x="0" y="15"/>
                  </a:cubicBezTo>
                  <a:cubicBezTo>
                    <a:pt x="0" y="12"/>
                    <a:pt x="0" y="9"/>
                    <a:pt x="1" y="6"/>
                  </a:cubicBezTo>
                  <a:close/>
                </a:path>
              </a:pathLst>
            </a:custGeom>
            <a:solidFill>
              <a:srgbClr val="C88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0"/>
            <p:cNvSpPr>
              <a:spLocks/>
            </p:cNvSpPr>
            <p:nvPr userDrawn="1"/>
          </p:nvSpPr>
          <p:spPr bwMode="auto">
            <a:xfrm>
              <a:off x="0" y="1104900"/>
              <a:ext cx="203200" cy="231775"/>
            </a:xfrm>
            <a:custGeom>
              <a:avLst/>
              <a:gdLst>
                <a:gd name="T0" fmla="*/ 55 w 64"/>
                <a:gd name="T1" fmla="*/ 0 h 73"/>
                <a:gd name="T2" fmla="*/ 64 w 64"/>
                <a:gd name="T3" fmla="*/ 8 h 73"/>
                <a:gd name="T4" fmla="*/ 42 w 64"/>
                <a:gd name="T5" fmla="*/ 54 h 73"/>
                <a:gd name="T6" fmla="*/ 39 w 64"/>
                <a:gd name="T7" fmla="*/ 65 h 73"/>
                <a:gd name="T8" fmla="*/ 38 w 64"/>
                <a:gd name="T9" fmla="*/ 72 h 73"/>
                <a:gd name="T10" fmla="*/ 31 w 64"/>
                <a:gd name="T11" fmla="*/ 68 h 73"/>
                <a:gd name="T12" fmla="*/ 33 w 64"/>
                <a:gd name="T13" fmla="*/ 62 h 73"/>
                <a:gd name="T14" fmla="*/ 40 w 64"/>
                <a:gd name="T15" fmla="*/ 47 h 73"/>
                <a:gd name="T16" fmla="*/ 21 w 64"/>
                <a:gd name="T17" fmla="*/ 57 h 73"/>
                <a:gd name="T18" fmla="*/ 54 w 64"/>
                <a:gd name="T19" fmla="*/ 11 h 73"/>
                <a:gd name="T20" fmla="*/ 20 w 64"/>
                <a:gd name="T21" fmla="*/ 31 h 73"/>
                <a:gd name="T22" fmla="*/ 12 w 64"/>
                <a:gd name="T23" fmla="*/ 35 h 73"/>
                <a:gd name="T24" fmla="*/ 14 w 64"/>
                <a:gd name="T25" fmla="*/ 30 h 73"/>
                <a:gd name="T26" fmla="*/ 10 w 64"/>
                <a:gd name="T27" fmla="*/ 27 h 73"/>
                <a:gd name="T28" fmla="*/ 25 w 64"/>
                <a:gd name="T29" fmla="*/ 21 h 73"/>
                <a:gd name="T30" fmla="*/ 0 w 64"/>
                <a:gd name="T31" fmla="*/ 19 h 73"/>
                <a:gd name="T32" fmla="*/ 16 w 64"/>
                <a:gd name="T33" fmla="*/ 15 h 73"/>
                <a:gd name="T34" fmla="*/ 46 w 64"/>
                <a:gd name="T35" fmla="*/ 8 h 73"/>
                <a:gd name="T36" fmla="*/ 55 w 64"/>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73">
                  <a:moveTo>
                    <a:pt x="55" y="0"/>
                  </a:moveTo>
                  <a:cubicBezTo>
                    <a:pt x="60" y="1"/>
                    <a:pt x="60" y="6"/>
                    <a:pt x="64" y="8"/>
                  </a:cubicBezTo>
                  <a:cubicBezTo>
                    <a:pt x="56" y="24"/>
                    <a:pt x="49" y="39"/>
                    <a:pt x="42" y="54"/>
                  </a:cubicBezTo>
                  <a:cubicBezTo>
                    <a:pt x="40" y="58"/>
                    <a:pt x="40" y="61"/>
                    <a:pt x="39" y="65"/>
                  </a:cubicBezTo>
                  <a:cubicBezTo>
                    <a:pt x="39" y="67"/>
                    <a:pt x="41" y="71"/>
                    <a:pt x="38" y="72"/>
                  </a:cubicBezTo>
                  <a:cubicBezTo>
                    <a:pt x="36" y="73"/>
                    <a:pt x="34" y="68"/>
                    <a:pt x="31" y="68"/>
                  </a:cubicBezTo>
                  <a:cubicBezTo>
                    <a:pt x="28" y="68"/>
                    <a:pt x="32" y="64"/>
                    <a:pt x="33" y="62"/>
                  </a:cubicBezTo>
                  <a:cubicBezTo>
                    <a:pt x="35" y="58"/>
                    <a:pt x="37" y="53"/>
                    <a:pt x="40" y="47"/>
                  </a:cubicBezTo>
                  <a:cubicBezTo>
                    <a:pt x="33" y="51"/>
                    <a:pt x="29" y="57"/>
                    <a:pt x="21" y="57"/>
                  </a:cubicBezTo>
                  <a:cubicBezTo>
                    <a:pt x="37" y="45"/>
                    <a:pt x="49" y="31"/>
                    <a:pt x="54" y="11"/>
                  </a:cubicBezTo>
                  <a:cubicBezTo>
                    <a:pt x="43" y="19"/>
                    <a:pt x="30" y="22"/>
                    <a:pt x="20" y="31"/>
                  </a:cubicBezTo>
                  <a:cubicBezTo>
                    <a:pt x="18" y="33"/>
                    <a:pt x="15" y="36"/>
                    <a:pt x="12" y="35"/>
                  </a:cubicBezTo>
                  <a:cubicBezTo>
                    <a:pt x="7" y="32"/>
                    <a:pt x="15" y="32"/>
                    <a:pt x="14" y="30"/>
                  </a:cubicBezTo>
                  <a:cubicBezTo>
                    <a:pt x="13" y="28"/>
                    <a:pt x="10" y="30"/>
                    <a:pt x="10" y="27"/>
                  </a:cubicBezTo>
                  <a:cubicBezTo>
                    <a:pt x="14" y="25"/>
                    <a:pt x="20" y="25"/>
                    <a:pt x="25" y="21"/>
                  </a:cubicBezTo>
                  <a:cubicBezTo>
                    <a:pt x="17" y="18"/>
                    <a:pt x="9" y="20"/>
                    <a:pt x="0" y="19"/>
                  </a:cubicBezTo>
                  <a:cubicBezTo>
                    <a:pt x="5" y="13"/>
                    <a:pt x="8" y="12"/>
                    <a:pt x="16" y="15"/>
                  </a:cubicBezTo>
                  <a:cubicBezTo>
                    <a:pt x="26" y="18"/>
                    <a:pt x="37" y="16"/>
                    <a:pt x="46" y="8"/>
                  </a:cubicBezTo>
                  <a:cubicBezTo>
                    <a:pt x="49" y="5"/>
                    <a:pt x="52" y="3"/>
                    <a:pt x="55" y="0"/>
                  </a:cubicBezTo>
                  <a:close/>
                </a:path>
              </a:pathLst>
            </a:custGeom>
            <a:solidFill>
              <a:srgbClr val="B77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1"/>
            <p:cNvSpPr>
              <a:spLocks/>
            </p:cNvSpPr>
            <p:nvPr userDrawn="1"/>
          </p:nvSpPr>
          <p:spPr bwMode="auto">
            <a:xfrm>
              <a:off x="104775" y="693737"/>
              <a:ext cx="214313" cy="196850"/>
            </a:xfrm>
            <a:custGeom>
              <a:avLst/>
              <a:gdLst>
                <a:gd name="T0" fmla="*/ 67 w 67"/>
                <a:gd name="T1" fmla="*/ 2 h 62"/>
                <a:gd name="T2" fmla="*/ 56 w 67"/>
                <a:gd name="T3" fmla="*/ 34 h 62"/>
                <a:gd name="T4" fmla="*/ 57 w 67"/>
                <a:gd name="T5" fmla="*/ 49 h 62"/>
                <a:gd name="T6" fmla="*/ 52 w 67"/>
                <a:gd name="T7" fmla="*/ 61 h 62"/>
                <a:gd name="T8" fmla="*/ 50 w 67"/>
                <a:gd name="T9" fmla="*/ 51 h 62"/>
                <a:gd name="T10" fmla="*/ 52 w 67"/>
                <a:gd name="T11" fmla="*/ 29 h 62"/>
                <a:gd name="T12" fmla="*/ 46 w 67"/>
                <a:gd name="T13" fmla="*/ 26 h 62"/>
                <a:gd name="T14" fmla="*/ 26 w 67"/>
                <a:gd name="T15" fmla="*/ 59 h 62"/>
                <a:gd name="T16" fmla="*/ 22 w 67"/>
                <a:gd name="T17" fmla="*/ 62 h 62"/>
                <a:gd name="T18" fmla="*/ 22 w 67"/>
                <a:gd name="T19" fmla="*/ 58 h 62"/>
                <a:gd name="T20" fmla="*/ 21 w 67"/>
                <a:gd name="T21" fmla="*/ 52 h 62"/>
                <a:gd name="T22" fmla="*/ 18 w 67"/>
                <a:gd name="T23" fmla="*/ 55 h 62"/>
                <a:gd name="T24" fmla="*/ 17 w 67"/>
                <a:gd name="T25" fmla="*/ 51 h 62"/>
                <a:gd name="T26" fmla="*/ 26 w 67"/>
                <a:gd name="T27" fmla="*/ 33 h 62"/>
                <a:gd name="T28" fmla="*/ 35 w 67"/>
                <a:gd name="T29" fmla="*/ 24 h 62"/>
                <a:gd name="T30" fmla="*/ 15 w 67"/>
                <a:gd name="T31" fmla="*/ 24 h 62"/>
                <a:gd name="T32" fmla="*/ 6 w 67"/>
                <a:gd name="T33" fmla="*/ 23 h 62"/>
                <a:gd name="T34" fmla="*/ 10 w 67"/>
                <a:gd name="T35" fmla="*/ 20 h 62"/>
                <a:gd name="T36" fmla="*/ 4 w 67"/>
                <a:gd name="T37" fmla="*/ 18 h 62"/>
                <a:gd name="T38" fmla="*/ 2 w 67"/>
                <a:gd name="T39" fmla="*/ 13 h 62"/>
                <a:gd name="T40" fmla="*/ 23 w 67"/>
                <a:gd name="T41" fmla="*/ 16 h 62"/>
                <a:gd name="T42" fmla="*/ 55 w 67"/>
                <a:gd name="T43" fmla="*/ 8 h 62"/>
                <a:gd name="T44" fmla="*/ 63 w 67"/>
                <a:gd name="T45" fmla="*/ 1 h 62"/>
                <a:gd name="T46" fmla="*/ 67 w 67"/>
                <a:gd name="T47"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62">
                  <a:moveTo>
                    <a:pt x="67" y="2"/>
                  </a:moveTo>
                  <a:cubicBezTo>
                    <a:pt x="63" y="13"/>
                    <a:pt x="57" y="22"/>
                    <a:pt x="56" y="34"/>
                  </a:cubicBezTo>
                  <a:cubicBezTo>
                    <a:pt x="56" y="39"/>
                    <a:pt x="55" y="44"/>
                    <a:pt x="57" y="49"/>
                  </a:cubicBezTo>
                  <a:cubicBezTo>
                    <a:pt x="58" y="52"/>
                    <a:pt x="54" y="57"/>
                    <a:pt x="52" y="61"/>
                  </a:cubicBezTo>
                  <a:cubicBezTo>
                    <a:pt x="48" y="58"/>
                    <a:pt x="50" y="54"/>
                    <a:pt x="50" y="51"/>
                  </a:cubicBezTo>
                  <a:cubicBezTo>
                    <a:pt x="52" y="44"/>
                    <a:pt x="51" y="36"/>
                    <a:pt x="52" y="29"/>
                  </a:cubicBezTo>
                  <a:cubicBezTo>
                    <a:pt x="53" y="23"/>
                    <a:pt x="50" y="21"/>
                    <a:pt x="46" y="26"/>
                  </a:cubicBezTo>
                  <a:cubicBezTo>
                    <a:pt x="36" y="35"/>
                    <a:pt x="26" y="44"/>
                    <a:pt x="26" y="59"/>
                  </a:cubicBezTo>
                  <a:cubicBezTo>
                    <a:pt x="26" y="61"/>
                    <a:pt x="24" y="62"/>
                    <a:pt x="22" y="62"/>
                  </a:cubicBezTo>
                  <a:cubicBezTo>
                    <a:pt x="20" y="61"/>
                    <a:pt x="22" y="59"/>
                    <a:pt x="22" y="58"/>
                  </a:cubicBezTo>
                  <a:cubicBezTo>
                    <a:pt x="22" y="56"/>
                    <a:pt x="23" y="54"/>
                    <a:pt x="21" y="52"/>
                  </a:cubicBezTo>
                  <a:cubicBezTo>
                    <a:pt x="20" y="52"/>
                    <a:pt x="19" y="54"/>
                    <a:pt x="18" y="55"/>
                  </a:cubicBezTo>
                  <a:cubicBezTo>
                    <a:pt x="17" y="54"/>
                    <a:pt x="16" y="53"/>
                    <a:pt x="17" y="51"/>
                  </a:cubicBezTo>
                  <a:cubicBezTo>
                    <a:pt x="18" y="44"/>
                    <a:pt x="21" y="38"/>
                    <a:pt x="26" y="33"/>
                  </a:cubicBezTo>
                  <a:cubicBezTo>
                    <a:pt x="30" y="31"/>
                    <a:pt x="32" y="28"/>
                    <a:pt x="35" y="24"/>
                  </a:cubicBezTo>
                  <a:cubicBezTo>
                    <a:pt x="28" y="20"/>
                    <a:pt x="21" y="24"/>
                    <a:pt x="15" y="24"/>
                  </a:cubicBezTo>
                  <a:cubicBezTo>
                    <a:pt x="12" y="25"/>
                    <a:pt x="8" y="28"/>
                    <a:pt x="6" y="23"/>
                  </a:cubicBezTo>
                  <a:cubicBezTo>
                    <a:pt x="7" y="22"/>
                    <a:pt x="9" y="21"/>
                    <a:pt x="10" y="20"/>
                  </a:cubicBezTo>
                  <a:cubicBezTo>
                    <a:pt x="8" y="20"/>
                    <a:pt x="6" y="19"/>
                    <a:pt x="4" y="18"/>
                  </a:cubicBezTo>
                  <a:cubicBezTo>
                    <a:pt x="5" y="16"/>
                    <a:pt x="0" y="16"/>
                    <a:pt x="2" y="13"/>
                  </a:cubicBezTo>
                  <a:cubicBezTo>
                    <a:pt x="9" y="15"/>
                    <a:pt x="16" y="15"/>
                    <a:pt x="23" y="16"/>
                  </a:cubicBezTo>
                  <a:cubicBezTo>
                    <a:pt x="35" y="16"/>
                    <a:pt x="45" y="15"/>
                    <a:pt x="55" y="8"/>
                  </a:cubicBezTo>
                  <a:cubicBezTo>
                    <a:pt x="59" y="7"/>
                    <a:pt x="60" y="3"/>
                    <a:pt x="63" y="1"/>
                  </a:cubicBezTo>
                  <a:cubicBezTo>
                    <a:pt x="65" y="0"/>
                    <a:pt x="66" y="1"/>
                    <a:pt x="67" y="2"/>
                  </a:cubicBezTo>
                  <a:close/>
                </a:path>
              </a:pathLst>
            </a:custGeom>
            <a:solidFill>
              <a:srgbClr val="CB8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2"/>
            <p:cNvSpPr>
              <a:spLocks/>
            </p:cNvSpPr>
            <p:nvPr userDrawn="1"/>
          </p:nvSpPr>
          <p:spPr bwMode="auto">
            <a:xfrm>
              <a:off x="623888" y="342900"/>
              <a:ext cx="328613" cy="633413"/>
            </a:xfrm>
            <a:custGeom>
              <a:avLst/>
              <a:gdLst>
                <a:gd name="T0" fmla="*/ 61 w 103"/>
                <a:gd name="T1" fmla="*/ 55 h 199"/>
                <a:gd name="T2" fmla="*/ 97 w 103"/>
                <a:gd name="T3" fmla="*/ 127 h 199"/>
                <a:gd name="T4" fmla="*/ 98 w 103"/>
                <a:gd name="T5" fmla="*/ 198 h 199"/>
                <a:gd name="T6" fmla="*/ 97 w 103"/>
                <a:gd name="T7" fmla="*/ 198 h 199"/>
                <a:gd name="T8" fmla="*/ 96 w 103"/>
                <a:gd name="T9" fmla="*/ 198 h 199"/>
                <a:gd name="T10" fmla="*/ 92 w 103"/>
                <a:gd name="T11" fmla="*/ 122 h 199"/>
                <a:gd name="T12" fmla="*/ 88 w 103"/>
                <a:gd name="T13" fmla="*/ 113 h 199"/>
                <a:gd name="T14" fmla="*/ 87 w 103"/>
                <a:gd name="T15" fmla="*/ 104 h 199"/>
                <a:gd name="T16" fmla="*/ 44 w 103"/>
                <a:gd name="T17" fmla="*/ 48 h 199"/>
                <a:gd name="T18" fmla="*/ 10 w 103"/>
                <a:gd name="T19" fmla="*/ 14 h 199"/>
                <a:gd name="T20" fmla="*/ 0 w 103"/>
                <a:gd name="T21" fmla="*/ 12 h 199"/>
                <a:gd name="T22" fmla="*/ 13 w 103"/>
                <a:gd name="T23" fmla="*/ 8 h 199"/>
                <a:gd name="T24" fmla="*/ 55 w 103"/>
                <a:gd name="T25" fmla="*/ 50 h 199"/>
                <a:gd name="T26" fmla="*/ 61 w 103"/>
                <a:gd name="T27"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99">
                  <a:moveTo>
                    <a:pt x="61" y="55"/>
                  </a:moveTo>
                  <a:cubicBezTo>
                    <a:pt x="81" y="75"/>
                    <a:pt x="92" y="100"/>
                    <a:pt x="97" y="127"/>
                  </a:cubicBezTo>
                  <a:cubicBezTo>
                    <a:pt x="102" y="150"/>
                    <a:pt x="103" y="174"/>
                    <a:pt x="98" y="198"/>
                  </a:cubicBezTo>
                  <a:cubicBezTo>
                    <a:pt x="98" y="198"/>
                    <a:pt x="97" y="199"/>
                    <a:pt x="97" y="198"/>
                  </a:cubicBezTo>
                  <a:cubicBezTo>
                    <a:pt x="97" y="198"/>
                    <a:pt x="97" y="198"/>
                    <a:pt x="96" y="198"/>
                  </a:cubicBezTo>
                  <a:cubicBezTo>
                    <a:pt x="98" y="173"/>
                    <a:pt x="100" y="147"/>
                    <a:pt x="92" y="122"/>
                  </a:cubicBezTo>
                  <a:cubicBezTo>
                    <a:pt x="91" y="119"/>
                    <a:pt x="91" y="115"/>
                    <a:pt x="88" y="113"/>
                  </a:cubicBezTo>
                  <a:cubicBezTo>
                    <a:pt x="86" y="110"/>
                    <a:pt x="88" y="107"/>
                    <a:pt x="87" y="104"/>
                  </a:cubicBezTo>
                  <a:cubicBezTo>
                    <a:pt x="80" y="80"/>
                    <a:pt x="65" y="62"/>
                    <a:pt x="44" y="48"/>
                  </a:cubicBezTo>
                  <a:cubicBezTo>
                    <a:pt x="31" y="38"/>
                    <a:pt x="21" y="26"/>
                    <a:pt x="10" y="14"/>
                  </a:cubicBezTo>
                  <a:cubicBezTo>
                    <a:pt x="7" y="11"/>
                    <a:pt x="4" y="8"/>
                    <a:pt x="0" y="12"/>
                  </a:cubicBezTo>
                  <a:cubicBezTo>
                    <a:pt x="4" y="1"/>
                    <a:pt x="6" y="0"/>
                    <a:pt x="13" y="8"/>
                  </a:cubicBezTo>
                  <a:cubicBezTo>
                    <a:pt x="26" y="23"/>
                    <a:pt x="39" y="38"/>
                    <a:pt x="55" y="50"/>
                  </a:cubicBezTo>
                  <a:cubicBezTo>
                    <a:pt x="57" y="52"/>
                    <a:pt x="59" y="53"/>
                    <a:pt x="61" y="55"/>
                  </a:cubicBezTo>
                  <a:close/>
                </a:path>
              </a:pathLst>
            </a:custGeom>
            <a:solidFill>
              <a:srgbClr val="A67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3"/>
            <p:cNvSpPr>
              <a:spLocks/>
            </p:cNvSpPr>
            <p:nvPr userDrawn="1"/>
          </p:nvSpPr>
          <p:spPr bwMode="auto">
            <a:xfrm>
              <a:off x="892175" y="150812"/>
              <a:ext cx="171450" cy="188913"/>
            </a:xfrm>
            <a:custGeom>
              <a:avLst/>
              <a:gdLst>
                <a:gd name="T0" fmla="*/ 39 w 54"/>
                <a:gd name="T1" fmla="*/ 58 h 59"/>
                <a:gd name="T2" fmla="*/ 36 w 54"/>
                <a:gd name="T3" fmla="*/ 58 h 59"/>
                <a:gd name="T4" fmla="*/ 34 w 54"/>
                <a:gd name="T5" fmla="*/ 58 h 59"/>
                <a:gd name="T6" fmla="*/ 28 w 54"/>
                <a:gd name="T7" fmla="*/ 42 h 59"/>
                <a:gd name="T8" fmla="*/ 21 w 54"/>
                <a:gd name="T9" fmla="*/ 31 h 59"/>
                <a:gd name="T10" fmla="*/ 12 w 54"/>
                <a:gd name="T11" fmla="*/ 25 h 59"/>
                <a:gd name="T12" fmla="*/ 5 w 54"/>
                <a:gd name="T13" fmla="*/ 22 h 59"/>
                <a:gd name="T14" fmla="*/ 17 w 54"/>
                <a:gd name="T15" fmla="*/ 18 h 59"/>
                <a:gd name="T16" fmla="*/ 3 w 54"/>
                <a:gd name="T17" fmla="*/ 7 h 59"/>
                <a:gd name="T18" fmla="*/ 1 w 54"/>
                <a:gd name="T19" fmla="*/ 2 h 59"/>
                <a:gd name="T20" fmla="*/ 6 w 54"/>
                <a:gd name="T21" fmla="*/ 3 h 59"/>
                <a:gd name="T22" fmla="*/ 13 w 54"/>
                <a:gd name="T23" fmla="*/ 7 h 59"/>
                <a:gd name="T24" fmla="*/ 17 w 54"/>
                <a:gd name="T25" fmla="*/ 11 h 59"/>
                <a:gd name="T26" fmla="*/ 32 w 54"/>
                <a:gd name="T27" fmla="*/ 20 h 59"/>
                <a:gd name="T28" fmla="*/ 36 w 54"/>
                <a:gd name="T29" fmla="*/ 23 h 59"/>
                <a:gd name="T30" fmla="*/ 51 w 54"/>
                <a:gd name="T31" fmla="*/ 30 h 59"/>
                <a:gd name="T32" fmla="*/ 54 w 54"/>
                <a:gd name="T33" fmla="*/ 33 h 59"/>
                <a:gd name="T34" fmla="*/ 49 w 54"/>
                <a:gd name="T35" fmla="*/ 56 h 59"/>
                <a:gd name="T36" fmla="*/ 45 w 54"/>
                <a:gd name="T37" fmla="*/ 56 h 59"/>
                <a:gd name="T38" fmla="*/ 43 w 54"/>
                <a:gd name="T39" fmla="*/ 37 h 59"/>
                <a:gd name="T40" fmla="*/ 39 w 54"/>
                <a:gd name="T41" fmla="*/ 37 h 59"/>
                <a:gd name="T42" fmla="*/ 40 w 54"/>
                <a:gd name="T43" fmla="*/ 47 h 59"/>
                <a:gd name="T44" fmla="*/ 39 w 54"/>
                <a:gd name="T45"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59">
                  <a:moveTo>
                    <a:pt x="39" y="58"/>
                  </a:moveTo>
                  <a:cubicBezTo>
                    <a:pt x="38" y="58"/>
                    <a:pt x="37" y="58"/>
                    <a:pt x="36" y="58"/>
                  </a:cubicBezTo>
                  <a:cubicBezTo>
                    <a:pt x="35" y="59"/>
                    <a:pt x="34" y="59"/>
                    <a:pt x="34" y="58"/>
                  </a:cubicBezTo>
                  <a:cubicBezTo>
                    <a:pt x="32" y="53"/>
                    <a:pt x="32" y="47"/>
                    <a:pt x="28" y="42"/>
                  </a:cubicBezTo>
                  <a:cubicBezTo>
                    <a:pt x="26" y="39"/>
                    <a:pt x="23" y="35"/>
                    <a:pt x="21" y="31"/>
                  </a:cubicBezTo>
                  <a:cubicBezTo>
                    <a:pt x="19" y="27"/>
                    <a:pt x="17" y="25"/>
                    <a:pt x="12" y="25"/>
                  </a:cubicBezTo>
                  <a:cubicBezTo>
                    <a:pt x="10" y="25"/>
                    <a:pt x="4" y="27"/>
                    <a:pt x="5" y="22"/>
                  </a:cubicBezTo>
                  <a:cubicBezTo>
                    <a:pt x="5" y="17"/>
                    <a:pt x="10" y="20"/>
                    <a:pt x="17" y="18"/>
                  </a:cubicBezTo>
                  <a:cubicBezTo>
                    <a:pt x="11" y="14"/>
                    <a:pt x="7" y="10"/>
                    <a:pt x="3" y="7"/>
                  </a:cubicBezTo>
                  <a:cubicBezTo>
                    <a:pt x="2" y="6"/>
                    <a:pt x="0" y="4"/>
                    <a:pt x="1" y="2"/>
                  </a:cubicBezTo>
                  <a:cubicBezTo>
                    <a:pt x="3" y="0"/>
                    <a:pt x="5" y="3"/>
                    <a:pt x="6" y="3"/>
                  </a:cubicBezTo>
                  <a:cubicBezTo>
                    <a:pt x="8" y="4"/>
                    <a:pt x="9" y="10"/>
                    <a:pt x="13" y="7"/>
                  </a:cubicBezTo>
                  <a:cubicBezTo>
                    <a:pt x="16" y="6"/>
                    <a:pt x="15" y="10"/>
                    <a:pt x="17" y="11"/>
                  </a:cubicBezTo>
                  <a:cubicBezTo>
                    <a:pt x="21" y="15"/>
                    <a:pt x="22" y="25"/>
                    <a:pt x="32" y="20"/>
                  </a:cubicBezTo>
                  <a:cubicBezTo>
                    <a:pt x="33" y="20"/>
                    <a:pt x="35" y="21"/>
                    <a:pt x="36" y="23"/>
                  </a:cubicBezTo>
                  <a:cubicBezTo>
                    <a:pt x="41" y="25"/>
                    <a:pt x="44" y="32"/>
                    <a:pt x="51" y="30"/>
                  </a:cubicBezTo>
                  <a:cubicBezTo>
                    <a:pt x="53" y="31"/>
                    <a:pt x="54" y="31"/>
                    <a:pt x="54" y="33"/>
                  </a:cubicBezTo>
                  <a:cubicBezTo>
                    <a:pt x="52" y="40"/>
                    <a:pt x="51" y="48"/>
                    <a:pt x="49" y="56"/>
                  </a:cubicBezTo>
                  <a:cubicBezTo>
                    <a:pt x="48" y="57"/>
                    <a:pt x="47" y="57"/>
                    <a:pt x="45" y="56"/>
                  </a:cubicBezTo>
                  <a:cubicBezTo>
                    <a:pt x="43" y="50"/>
                    <a:pt x="47" y="43"/>
                    <a:pt x="43" y="37"/>
                  </a:cubicBezTo>
                  <a:cubicBezTo>
                    <a:pt x="42" y="36"/>
                    <a:pt x="40" y="32"/>
                    <a:pt x="39" y="37"/>
                  </a:cubicBezTo>
                  <a:cubicBezTo>
                    <a:pt x="38" y="41"/>
                    <a:pt x="40" y="44"/>
                    <a:pt x="40" y="47"/>
                  </a:cubicBezTo>
                  <a:cubicBezTo>
                    <a:pt x="41" y="51"/>
                    <a:pt x="43" y="55"/>
                    <a:pt x="39" y="58"/>
                  </a:cubicBezTo>
                  <a:close/>
                </a:path>
              </a:pathLst>
            </a:custGeom>
            <a:solidFill>
              <a:srgbClr val="D08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4"/>
            <p:cNvSpPr>
              <a:spLocks/>
            </p:cNvSpPr>
            <p:nvPr userDrawn="1"/>
          </p:nvSpPr>
          <p:spPr bwMode="auto">
            <a:xfrm>
              <a:off x="219075" y="311150"/>
              <a:ext cx="188913" cy="171450"/>
            </a:xfrm>
            <a:custGeom>
              <a:avLst/>
              <a:gdLst>
                <a:gd name="T0" fmla="*/ 57 w 59"/>
                <a:gd name="T1" fmla="*/ 41 h 54"/>
                <a:gd name="T2" fmla="*/ 55 w 59"/>
                <a:gd name="T3" fmla="*/ 45 h 54"/>
                <a:gd name="T4" fmla="*/ 45 w 59"/>
                <a:gd name="T5" fmla="*/ 47 h 54"/>
                <a:gd name="T6" fmla="*/ 15 w 59"/>
                <a:gd name="T7" fmla="*/ 49 h 54"/>
                <a:gd name="T8" fmla="*/ 6 w 59"/>
                <a:gd name="T9" fmla="*/ 48 h 54"/>
                <a:gd name="T10" fmla="*/ 15 w 59"/>
                <a:gd name="T11" fmla="*/ 41 h 54"/>
                <a:gd name="T12" fmla="*/ 17 w 59"/>
                <a:gd name="T13" fmla="*/ 38 h 54"/>
                <a:gd name="T14" fmla="*/ 9 w 59"/>
                <a:gd name="T15" fmla="*/ 22 h 54"/>
                <a:gd name="T16" fmla="*/ 3 w 59"/>
                <a:gd name="T17" fmla="*/ 19 h 54"/>
                <a:gd name="T18" fmla="*/ 3 w 59"/>
                <a:gd name="T19" fmla="*/ 14 h 54"/>
                <a:gd name="T20" fmla="*/ 13 w 59"/>
                <a:gd name="T21" fmla="*/ 6 h 54"/>
                <a:gd name="T22" fmla="*/ 15 w 59"/>
                <a:gd name="T23" fmla="*/ 0 h 54"/>
                <a:gd name="T24" fmla="*/ 18 w 59"/>
                <a:gd name="T25" fmla="*/ 2 h 54"/>
                <a:gd name="T26" fmla="*/ 25 w 59"/>
                <a:gd name="T27" fmla="*/ 28 h 54"/>
                <a:gd name="T28" fmla="*/ 37 w 59"/>
                <a:gd name="T29" fmla="*/ 34 h 54"/>
                <a:gd name="T30" fmla="*/ 35 w 59"/>
                <a:gd name="T31" fmla="*/ 24 h 54"/>
                <a:gd name="T32" fmla="*/ 34 w 59"/>
                <a:gd name="T33" fmla="*/ 12 h 54"/>
                <a:gd name="T34" fmla="*/ 41 w 59"/>
                <a:gd name="T35" fmla="*/ 19 h 54"/>
                <a:gd name="T36" fmla="*/ 51 w 59"/>
                <a:gd name="T37" fmla="*/ 33 h 54"/>
                <a:gd name="T38" fmla="*/ 58 w 59"/>
                <a:gd name="T39" fmla="*/ 36 h 54"/>
                <a:gd name="T40" fmla="*/ 57 w 5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4">
                  <a:moveTo>
                    <a:pt x="57" y="41"/>
                  </a:moveTo>
                  <a:cubicBezTo>
                    <a:pt x="56" y="43"/>
                    <a:pt x="55" y="44"/>
                    <a:pt x="55" y="45"/>
                  </a:cubicBezTo>
                  <a:cubicBezTo>
                    <a:pt x="52" y="48"/>
                    <a:pt x="48" y="45"/>
                    <a:pt x="45" y="47"/>
                  </a:cubicBezTo>
                  <a:cubicBezTo>
                    <a:pt x="35" y="47"/>
                    <a:pt x="25" y="50"/>
                    <a:pt x="15" y="49"/>
                  </a:cubicBezTo>
                  <a:cubicBezTo>
                    <a:pt x="12" y="47"/>
                    <a:pt x="7" y="54"/>
                    <a:pt x="6" y="48"/>
                  </a:cubicBezTo>
                  <a:cubicBezTo>
                    <a:pt x="5" y="42"/>
                    <a:pt x="12" y="43"/>
                    <a:pt x="15" y="41"/>
                  </a:cubicBezTo>
                  <a:cubicBezTo>
                    <a:pt x="17" y="41"/>
                    <a:pt x="17" y="39"/>
                    <a:pt x="17" y="38"/>
                  </a:cubicBezTo>
                  <a:cubicBezTo>
                    <a:pt x="18" y="31"/>
                    <a:pt x="13" y="27"/>
                    <a:pt x="9" y="22"/>
                  </a:cubicBezTo>
                  <a:cubicBezTo>
                    <a:pt x="7" y="20"/>
                    <a:pt x="5" y="20"/>
                    <a:pt x="3" y="19"/>
                  </a:cubicBezTo>
                  <a:cubicBezTo>
                    <a:pt x="0" y="17"/>
                    <a:pt x="1" y="15"/>
                    <a:pt x="3" y="14"/>
                  </a:cubicBezTo>
                  <a:cubicBezTo>
                    <a:pt x="13" y="19"/>
                    <a:pt x="14" y="13"/>
                    <a:pt x="13" y="6"/>
                  </a:cubicBezTo>
                  <a:cubicBezTo>
                    <a:pt x="12" y="3"/>
                    <a:pt x="12" y="1"/>
                    <a:pt x="15" y="0"/>
                  </a:cubicBezTo>
                  <a:cubicBezTo>
                    <a:pt x="16" y="0"/>
                    <a:pt x="18" y="1"/>
                    <a:pt x="18" y="2"/>
                  </a:cubicBezTo>
                  <a:cubicBezTo>
                    <a:pt x="20" y="11"/>
                    <a:pt x="20" y="20"/>
                    <a:pt x="25" y="28"/>
                  </a:cubicBezTo>
                  <a:cubicBezTo>
                    <a:pt x="28" y="33"/>
                    <a:pt x="31" y="36"/>
                    <a:pt x="37" y="34"/>
                  </a:cubicBezTo>
                  <a:cubicBezTo>
                    <a:pt x="40" y="30"/>
                    <a:pt x="36" y="27"/>
                    <a:pt x="35" y="24"/>
                  </a:cubicBezTo>
                  <a:cubicBezTo>
                    <a:pt x="34" y="20"/>
                    <a:pt x="32" y="16"/>
                    <a:pt x="34" y="12"/>
                  </a:cubicBezTo>
                  <a:cubicBezTo>
                    <a:pt x="40" y="11"/>
                    <a:pt x="40" y="16"/>
                    <a:pt x="41" y="19"/>
                  </a:cubicBezTo>
                  <a:cubicBezTo>
                    <a:pt x="44" y="24"/>
                    <a:pt x="44" y="31"/>
                    <a:pt x="51" y="33"/>
                  </a:cubicBezTo>
                  <a:cubicBezTo>
                    <a:pt x="53" y="34"/>
                    <a:pt x="56" y="35"/>
                    <a:pt x="58" y="36"/>
                  </a:cubicBezTo>
                  <a:cubicBezTo>
                    <a:pt x="59" y="38"/>
                    <a:pt x="57" y="39"/>
                    <a:pt x="57" y="41"/>
                  </a:cubicBezTo>
                  <a:close/>
                </a:path>
              </a:pathLst>
            </a:custGeom>
            <a:solidFill>
              <a:srgbClr val="CD8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5"/>
            <p:cNvSpPr>
              <a:spLocks/>
            </p:cNvSpPr>
            <p:nvPr userDrawn="1"/>
          </p:nvSpPr>
          <p:spPr bwMode="auto">
            <a:xfrm>
              <a:off x="844550" y="1011237"/>
              <a:ext cx="98425" cy="242888"/>
            </a:xfrm>
            <a:custGeom>
              <a:avLst/>
              <a:gdLst>
                <a:gd name="T0" fmla="*/ 14 w 31"/>
                <a:gd name="T1" fmla="*/ 8 h 76"/>
                <a:gd name="T2" fmla="*/ 31 w 31"/>
                <a:gd name="T3" fmla="*/ 0 h 76"/>
                <a:gd name="T4" fmla="*/ 28 w 31"/>
                <a:gd name="T5" fmla="*/ 59 h 76"/>
                <a:gd name="T6" fmla="*/ 23 w 31"/>
                <a:gd name="T7" fmla="*/ 71 h 76"/>
                <a:gd name="T8" fmla="*/ 18 w 31"/>
                <a:gd name="T9" fmla="*/ 74 h 76"/>
                <a:gd name="T10" fmla="*/ 24 w 31"/>
                <a:gd name="T11" fmla="*/ 20 h 76"/>
                <a:gd name="T12" fmla="*/ 16 w 31"/>
                <a:gd name="T13" fmla="*/ 31 h 76"/>
                <a:gd name="T14" fmla="*/ 5 w 31"/>
                <a:gd name="T15" fmla="*/ 54 h 76"/>
                <a:gd name="T16" fmla="*/ 0 w 31"/>
                <a:gd name="T17" fmla="*/ 51 h 76"/>
                <a:gd name="T18" fmla="*/ 16 w 31"/>
                <a:gd name="T19" fmla="*/ 17 h 76"/>
                <a:gd name="T20" fmla="*/ 15 w 31"/>
                <a:gd name="T21" fmla="*/ 13 h 76"/>
                <a:gd name="T22" fmla="*/ 9 w 31"/>
                <a:gd name="T23" fmla="*/ 13 h 76"/>
                <a:gd name="T24" fmla="*/ 9 w 31"/>
                <a:gd name="T25" fmla="*/ 9 h 76"/>
                <a:gd name="T26" fmla="*/ 14 w 31"/>
                <a:gd name="T27"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76">
                  <a:moveTo>
                    <a:pt x="14" y="8"/>
                  </a:moveTo>
                  <a:cubicBezTo>
                    <a:pt x="24" y="16"/>
                    <a:pt x="26" y="4"/>
                    <a:pt x="31" y="0"/>
                  </a:cubicBezTo>
                  <a:cubicBezTo>
                    <a:pt x="30" y="20"/>
                    <a:pt x="31" y="40"/>
                    <a:pt x="28" y="59"/>
                  </a:cubicBezTo>
                  <a:cubicBezTo>
                    <a:pt x="27" y="64"/>
                    <a:pt x="25" y="67"/>
                    <a:pt x="23" y="71"/>
                  </a:cubicBezTo>
                  <a:cubicBezTo>
                    <a:pt x="23" y="74"/>
                    <a:pt x="21" y="76"/>
                    <a:pt x="18" y="74"/>
                  </a:cubicBezTo>
                  <a:cubicBezTo>
                    <a:pt x="20" y="57"/>
                    <a:pt x="22" y="39"/>
                    <a:pt x="24" y="20"/>
                  </a:cubicBezTo>
                  <a:cubicBezTo>
                    <a:pt x="19" y="23"/>
                    <a:pt x="19" y="28"/>
                    <a:pt x="16" y="31"/>
                  </a:cubicBezTo>
                  <a:cubicBezTo>
                    <a:pt x="12" y="38"/>
                    <a:pt x="9" y="46"/>
                    <a:pt x="5" y="54"/>
                  </a:cubicBezTo>
                  <a:cubicBezTo>
                    <a:pt x="2" y="54"/>
                    <a:pt x="1" y="53"/>
                    <a:pt x="0" y="51"/>
                  </a:cubicBezTo>
                  <a:cubicBezTo>
                    <a:pt x="5" y="40"/>
                    <a:pt x="10" y="28"/>
                    <a:pt x="16" y="17"/>
                  </a:cubicBezTo>
                  <a:cubicBezTo>
                    <a:pt x="16" y="16"/>
                    <a:pt x="18" y="14"/>
                    <a:pt x="15" y="13"/>
                  </a:cubicBezTo>
                  <a:cubicBezTo>
                    <a:pt x="13" y="12"/>
                    <a:pt x="11" y="16"/>
                    <a:pt x="9" y="13"/>
                  </a:cubicBezTo>
                  <a:cubicBezTo>
                    <a:pt x="8" y="12"/>
                    <a:pt x="9" y="11"/>
                    <a:pt x="9" y="9"/>
                  </a:cubicBezTo>
                  <a:cubicBezTo>
                    <a:pt x="10" y="8"/>
                    <a:pt x="12" y="8"/>
                    <a:pt x="14" y="8"/>
                  </a:cubicBezTo>
                  <a:close/>
                </a:path>
              </a:pathLst>
            </a:custGeom>
            <a:solidFill>
              <a:srgbClr val="CD8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6"/>
            <p:cNvSpPr>
              <a:spLocks/>
            </p:cNvSpPr>
            <p:nvPr userDrawn="1"/>
          </p:nvSpPr>
          <p:spPr bwMode="auto">
            <a:xfrm>
              <a:off x="996950" y="1014412"/>
              <a:ext cx="325438" cy="173038"/>
            </a:xfrm>
            <a:custGeom>
              <a:avLst/>
              <a:gdLst>
                <a:gd name="T0" fmla="*/ 18 w 102"/>
                <a:gd name="T1" fmla="*/ 5 h 54"/>
                <a:gd name="T2" fmla="*/ 23 w 102"/>
                <a:gd name="T3" fmla="*/ 3 h 54"/>
                <a:gd name="T4" fmla="*/ 33 w 102"/>
                <a:gd name="T5" fmla="*/ 22 h 54"/>
                <a:gd name="T6" fmla="*/ 93 w 102"/>
                <a:gd name="T7" fmla="*/ 24 h 54"/>
                <a:gd name="T8" fmla="*/ 93 w 102"/>
                <a:gd name="T9" fmla="*/ 33 h 54"/>
                <a:gd name="T10" fmla="*/ 60 w 102"/>
                <a:gd name="T11" fmla="*/ 32 h 54"/>
                <a:gd name="T12" fmla="*/ 102 w 102"/>
                <a:gd name="T13" fmla="*/ 44 h 54"/>
                <a:gd name="T14" fmla="*/ 88 w 102"/>
                <a:gd name="T15" fmla="*/ 54 h 54"/>
                <a:gd name="T16" fmla="*/ 21 w 102"/>
                <a:gd name="T17" fmla="*/ 23 h 54"/>
                <a:gd name="T18" fmla="*/ 13 w 102"/>
                <a:gd name="T19" fmla="*/ 26 h 54"/>
                <a:gd name="T20" fmla="*/ 1 w 102"/>
                <a:gd name="T21" fmla="*/ 35 h 54"/>
                <a:gd name="T22" fmla="*/ 0 w 102"/>
                <a:gd name="T23" fmla="*/ 33 h 54"/>
                <a:gd name="T24" fmla="*/ 18 w 102"/>
                <a:gd name="T2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54">
                  <a:moveTo>
                    <a:pt x="18" y="5"/>
                  </a:moveTo>
                  <a:cubicBezTo>
                    <a:pt x="20" y="5"/>
                    <a:pt x="20" y="0"/>
                    <a:pt x="23" y="3"/>
                  </a:cubicBezTo>
                  <a:cubicBezTo>
                    <a:pt x="20" y="14"/>
                    <a:pt x="21" y="17"/>
                    <a:pt x="33" y="22"/>
                  </a:cubicBezTo>
                  <a:cubicBezTo>
                    <a:pt x="52" y="30"/>
                    <a:pt x="72" y="31"/>
                    <a:pt x="93" y="24"/>
                  </a:cubicBezTo>
                  <a:cubicBezTo>
                    <a:pt x="91" y="27"/>
                    <a:pt x="88" y="30"/>
                    <a:pt x="93" y="33"/>
                  </a:cubicBezTo>
                  <a:cubicBezTo>
                    <a:pt x="82" y="31"/>
                    <a:pt x="72" y="33"/>
                    <a:pt x="60" y="32"/>
                  </a:cubicBezTo>
                  <a:cubicBezTo>
                    <a:pt x="74" y="41"/>
                    <a:pt x="87" y="47"/>
                    <a:pt x="102" y="44"/>
                  </a:cubicBezTo>
                  <a:cubicBezTo>
                    <a:pt x="98" y="49"/>
                    <a:pt x="85" y="39"/>
                    <a:pt x="88" y="54"/>
                  </a:cubicBezTo>
                  <a:cubicBezTo>
                    <a:pt x="68" y="36"/>
                    <a:pt x="44" y="31"/>
                    <a:pt x="21" y="23"/>
                  </a:cubicBezTo>
                  <a:cubicBezTo>
                    <a:pt x="18" y="23"/>
                    <a:pt x="16" y="25"/>
                    <a:pt x="13" y="26"/>
                  </a:cubicBezTo>
                  <a:cubicBezTo>
                    <a:pt x="9" y="29"/>
                    <a:pt x="6" y="34"/>
                    <a:pt x="1" y="35"/>
                  </a:cubicBezTo>
                  <a:cubicBezTo>
                    <a:pt x="0" y="34"/>
                    <a:pt x="0" y="33"/>
                    <a:pt x="0" y="33"/>
                  </a:cubicBezTo>
                  <a:cubicBezTo>
                    <a:pt x="10" y="25"/>
                    <a:pt x="12" y="14"/>
                    <a:pt x="18" y="5"/>
                  </a:cubicBezTo>
                  <a:close/>
                </a:path>
              </a:pathLst>
            </a:custGeom>
            <a:solidFill>
              <a:srgbClr val="AD7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7"/>
            <p:cNvSpPr>
              <a:spLocks/>
            </p:cNvSpPr>
            <p:nvPr userDrawn="1"/>
          </p:nvSpPr>
          <p:spPr bwMode="auto">
            <a:xfrm>
              <a:off x="876300" y="960437"/>
              <a:ext cx="101600" cy="407988"/>
            </a:xfrm>
            <a:custGeom>
              <a:avLst/>
              <a:gdLst>
                <a:gd name="T0" fmla="*/ 8 w 32"/>
                <a:gd name="T1" fmla="*/ 90 h 128"/>
                <a:gd name="T2" fmla="*/ 19 w 32"/>
                <a:gd name="T3" fmla="*/ 59 h 128"/>
                <a:gd name="T4" fmla="*/ 21 w 32"/>
                <a:gd name="T5" fmla="*/ 23 h 128"/>
                <a:gd name="T6" fmla="*/ 21 w 32"/>
                <a:gd name="T7" fmla="*/ 16 h 128"/>
                <a:gd name="T8" fmla="*/ 23 w 32"/>
                <a:gd name="T9" fmla="*/ 6 h 128"/>
                <a:gd name="T10" fmla="*/ 30 w 32"/>
                <a:gd name="T11" fmla="*/ 3 h 128"/>
                <a:gd name="T12" fmla="*/ 31 w 32"/>
                <a:gd name="T13" fmla="*/ 6 h 128"/>
                <a:gd name="T14" fmla="*/ 29 w 32"/>
                <a:gd name="T15" fmla="*/ 6 h 128"/>
                <a:gd name="T16" fmla="*/ 21 w 32"/>
                <a:gd name="T17" fmla="*/ 47 h 128"/>
                <a:gd name="T18" fmla="*/ 16 w 32"/>
                <a:gd name="T19" fmla="*/ 85 h 128"/>
                <a:gd name="T20" fmla="*/ 21 w 32"/>
                <a:gd name="T21" fmla="*/ 113 h 128"/>
                <a:gd name="T22" fmla="*/ 23 w 32"/>
                <a:gd name="T23" fmla="*/ 122 h 128"/>
                <a:gd name="T24" fmla="*/ 12 w 32"/>
                <a:gd name="T25" fmla="*/ 94 h 128"/>
                <a:gd name="T26" fmla="*/ 0 w 32"/>
                <a:gd name="T27" fmla="*/ 128 h 128"/>
                <a:gd name="T28" fmla="*/ 8 w 32"/>
                <a:gd name="T29"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28">
                  <a:moveTo>
                    <a:pt x="8" y="90"/>
                  </a:moveTo>
                  <a:cubicBezTo>
                    <a:pt x="17" y="82"/>
                    <a:pt x="20" y="70"/>
                    <a:pt x="19" y="59"/>
                  </a:cubicBezTo>
                  <a:cubicBezTo>
                    <a:pt x="17" y="46"/>
                    <a:pt x="19" y="35"/>
                    <a:pt x="21" y="23"/>
                  </a:cubicBezTo>
                  <a:cubicBezTo>
                    <a:pt x="21" y="20"/>
                    <a:pt x="21" y="18"/>
                    <a:pt x="21" y="16"/>
                  </a:cubicBezTo>
                  <a:cubicBezTo>
                    <a:pt x="22" y="13"/>
                    <a:pt x="23" y="9"/>
                    <a:pt x="23" y="6"/>
                  </a:cubicBezTo>
                  <a:cubicBezTo>
                    <a:pt x="24" y="3"/>
                    <a:pt x="26" y="0"/>
                    <a:pt x="30" y="3"/>
                  </a:cubicBezTo>
                  <a:cubicBezTo>
                    <a:pt x="31" y="4"/>
                    <a:pt x="32" y="5"/>
                    <a:pt x="31" y="6"/>
                  </a:cubicBezTo>
                  <a:cubicBezTo>
                    <a:pt x="30" y="7"/>
                    <a:pt x="29" y="7"/>
                    <a:pt x="29" y="6"/>
                  </a:cubicBezTo>
                  <a:cubicBezTo>
                    <a:pt x="22" y="19"/>
                    <a:pt x="22" y="33"/>
                    <a:pt x="21" y="47"/>
                  </a:cubicBezTo>
                  <a:cubicBezTo>
                    <a:pt x="20" y="60"/>
                    <a:pt x="21" y="72"/>
                    <a:pt x="16" y="85"/>
                  </a:cubicBezTo>
                  <a:cubicBezTo>
                    <a:pt x="13" y="94"/>
                    <a:pt x="18" y="104"/>
                    <a:pt x="21" y="113"/>
                  </a:cubicBezTo>
                  <a:cubicBezTo>
                    <a:pt x="21" y="116"/>
                    <a:pt x="24" y="119"/>
                    <a:pt x="23" y="122"/>
                  </a:cubicBezTo>
                  <a:cubicBezTo>
                    <a:pt x="18" y="118"/>
                    <a:pt x="16" y="113"/>
                    <a:pt x="12" y="94"/>
                  </a:cubicBezTo>
                  <a:cubicBezTo>
                    <a:pt x="8" y="106"/>
                    <a:pt x="8" y="119"/>
                    <a:pt x="0" y="128"/>
                  </a:cubicBezTo>
                  <a:cubicBezTo>
                    <a:pt x="3" y="115"/>
                    <a:pt x="5" y="103"/>
                    <a:pt x="8" y="90"/>
                  </a:cubicBezTo>
                  <a:close/>
                </a:path>
              </a:pathLst>
            </a:custGeom>
            <a:solidFill>
              <a:srgbClr val="AE7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8"/>
            <p:cNvSpPr>
              <a:spLocks/>
            </p:cNvSpPr>
            <p:nvPr userDrawn="1"/>
          </p:nvSpPr>
          <p:spPr bwMode="auto">
            <a:xfrm>
              <a:off x="965200" y="941387"/>
              <a:ext cx="88900" cy="201613"/>
            </a:xfrm>
            <a:custGeom>
              <a:avLst/>
              <a:gdLst>
                <a:gd name="T0" fmla="*/ 3 w 28"/>
                <a:gd name="T1" fmla="*/ 12 h 63"/>
                <a:gd name="T2" fmla="*/ 1 w 28"/>
                <a:gd name="T3" fmla="*/ 10 h 63"/>
                <a:gd name="T4" fmla="*/ 12 w 28"/>
                <a:gd name="T5" fmla="*/ 4 h 63"/>
                <a:gd name="T6" fmla="*/ 17 w 28"/>
                <a:gd name="T7" fmla="*/ 16 h 63"/>
                <a:gd name="T8" fmla="*/ 26 w 28"/>
                <a:gd name="T9" fmla="*/ 28 h 63"/>
                <a:gd name="T10" fmla="*/ 28 w 28"/>
                <a:gd name="T11" fmla="*/ 28 h 63"/>
                <a:gd name="T12" fmla="*/ 15 w 28"/>
                <a:gd name="T13" fmla="*/ 52 h 63"/>
                <a:gd name="T14" fmla="*/ 11 w 28"/>
                <a:gd name="T15" fmla="*/ 58 h 63"/>
                <a:gd name="T16" fmla="*/ 4 w 28"/>
                <a:gd name="T17" fmla="*/ 59 h 63"/>
                <a:gd name="T18" fmla="*/ 8 w 28"/>
                <a:gd name="T19" fmla="*/ 54 h 63"/>
                <a:gd name="T20" fmla="*/ 11 w 28"/>
                <a:gd name="T21" fmla="*/ 31 h 63"/>
                <a:gd name="T22" fmla="*/ 3 w 28"/>
                <a:gd name="T23"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63">
                  <a:moveTo>
                    <a:pt x="3" y="12"/>
                  </a:moveTo>
                  <a:cubicBezTo>
                    <a:pt x="2" y="11"/>
                    <a:pt x="2" y="11"/>
                    <a:pt x="1" y="10"/>
                  </a:cubicBezTo>
                  <a:cubicBezTo>
                    <a:pt x="0" y="0"/>
                    <a:pt x="7" y="3"/>
                    <a:pt x="12" y="4"/>
                  </a:cubicBezTo>
                  <a:cubicBezTo>
                    <a:pt x="16" y="7"/>
                    <a:pt x="15" y="12"/>
                    <a:pt x="17" y="16"/>
                  </a:cubicBezTo>
                  <a:cubicBezTo>
                    <a:pt x="19" y="20"/>
                    <a:pt x="19" y="27"/>
                    <a:pt x="26" y="28"/>
                  </a:cubicBezTo>
                  <a:cubicBezTo>
                    <a:pt x="27" y="28"/>
                    <a:pt x="28" y="28"/>
                    <a:pt x="28" y="28"/>
                  </a:cubicBezTo>
                  <a:cubicBezTo>
                    <a:pt x="27" y="37"/>
                    <a:pt x="23" y="46"/>
                    <a:pt x="15" y="52"/>
                  </a:cubicBezTo>
                  <a:cubicBezTo>
                    <a:pt x="13" y="54"/>
                    <a:pt x="11" y="55"/>
                    <a:pt x="11" y="58"/>
                  </a:cubicBezTo>
                  <a:cubicBezTo>
                    <a:pt x="8" y="58"/>
                    <a:pt x="6" y="63"/>
                    <a:pt x="4" y="59"/>
                  </a:cubicBezTo>
                  <a:cubicBezTo>
                    <a:pt x="2" y="57"/>
                    <a:pt x="6" y="55"/>
                    <a:pt x="8" y="54"/>
                  </a:cubicBezTo>
                  <a:cubicBezTo>
                    <a:pt x="21" y="43"/>
                    <a:pt x="21" y="42"/>
                    <a:pt x="11" y="31"/>
                  </a:cubicBezTo>
                  <a:cubicBezTo>
                    <a:pt x="9" y="24"/>
                    <a:pt x="4" y="19"/>
                    <a:pt x="3" y="12"/>
                  </a:cubicBezTo>
                  <a:close/>
                </a:path>
              </a:pathLst>
            </a:custGeom>
            <a:solidFill>
              <a:srgbClr val="D38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9"/>
            <p:cNvSpPr>
              <a:spLocks/>
            </p:cNvSpPr>
            <p:nvPr userDrawn="1"/>
          </p:nvSpPr>
          <p:spPr bwMode="auto">
            <a:xfrm>
              <a:off x="315913" y="153987"/>
              <a:ext cx="66675" cy="274638"/>
            </a:xfrm>
            <a:custGeom>
              <a:avLst/>
              <a:gdLst>
                <a:gd name="T0" fmla="*/ 21 w 21"/>
                <a:gd name="T1" fmla="*/ 82 h 86"/>
                <a:gd name="T2" fmla="*/ 14 w 21"/>
                <a:gd name="T3" fmla="*/ 79 h 86"/>
                <a:gd name="T4" fmla="*/ 5 w 21"/>
                <a:gd name="T5" fmla="*/ 61 h 86"/>
                <a:gd name="T6" fmla="*/ 0 w 21"/>
                <a:gd name="T7" fmla="*/ 53 h 86"/>
                <a:gd name="T8" fmla="*/ 1 w 21"/>
                <a:gd name="T9" fmla="*/ 41 h 86"/>
                <a:gd name="T10" fmla="*/ 3 w 21"/>
                <a:gd name="T11" fmla="*/ 36 h 86"/>
                <a:gd name="T12" fmla="*/ 13 w 21"/>
                <a:gd name="T13" fmla="*/ 6 h 86"/>
                <a:gd name="T14" fmla="*/ 13 w 21"/>
                <a:gd name="T15" fmla="*/ 2 h 86"/>
                <a:gd name="T16" fmla="*/ 15 w 21"/>
                <a:gd name="T17" fmla="*/ 0 h 86"/>
                <a:gd name="T18" fmla="*/ 17 w 21"/>
                <a:gd name="T19" fmla="*/ 0 h 86"/>
                <a:gd name="T20" fmla="*/ 18 w 21"/>
                <a:gd name="T21" fmla="*/ 6 h 86"/>
                <a:gd name="T22" fmla="*/ 10 w 21"/>
                <a:gd name="T23" fmla="*/ 33 h 86"/>
                <a:gd name="T24" fmla="*/ 15 w 21"/>
                <a:gd name="T25" fmla="*/ 33 h 86"/>
                <a:gd name="T26" fmla="*/ 21 w 21"/>
                <a:gd name="T27" fmla="*/ 39 h 86"/>
                <a:gd name="T28" fmla="*/ 10 w 21"/>
                <a:gd name="T29" fmla="*/ 53 h 86"/>
                <a:gd name="T30" fmla="*/ 21 w 21"/>
                <a:gd name="T31"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6">
                  <a:moveTo>
                    <a:pt x="21" y="82"/>
                  </a:moveTo>
                  <a:cubicBezTo>
                    <a:pt x="16" y="86"/>
                    <a:pt x="16" y="81"/>
                    <a:pt x="14" y="79"/>
                  </a:cubicBezTo>
                  <a:cubicBezTo>
                    <a:pt x="9" y="74"/>
                    <a:pt x="10" y="66"/>
                    <a:pt x="5" y="61"/>
                  </a:cubicBezTo>
                  <a:cubicBezTo>
                    <a:pt x="0" y="61"/>
                    <a:pt x="1" y="56"/>
                    <a:pt x="0" y="53"/>
                  </a:cubicBezTo>
                  <a:cubicBezTo>
                    <a:pt x="0" y="49"/>
                    <a:pt x="0" y="45"/>
                    <a:pt x="1" y="41"/>
                  </a:cubicBezTo>
                  <a:cubicBezTo>
                    <a:pt x="1" y="39"/>
                    <a:pt x="2" y="38"/>
                    <a:pt x="3" y="36"/>
                  </a:cubicBezTo>
                  <a:cubicBezTo>
                    <a:pt x="6" y="26"/>
                    <a:pt x="8" y="16"/>
                    <a:pt x="13" y="6"/>
                  </a:cubicBezTo>
                  <a:cubicBezTo>
                    <a:pt x="13" y="5"/>
                    <a:pt x="13" y="4"/>
                    <a:pt x="13" y="2"/>
                  </a:cubicBezTo>
                  <a:cubicBezTo>
                    <a:pt x="14" y="1"/>
                    <a:pt x="14" y="0"/>
                    <a:pt x="15" y="0"/>
                  </a:cubicBezTo>
                  <a:cubicBezTo>
                    <a:pt x="16" y="0"/>
                    <a:pt x="16" y="0"/>
                    <a:pt x="17" y="0"/>
                  </a:cubicBezTo>
                  <a:cubicBezTo>
                    <a:pt x="19" y="1"/>
                    <a:pt x="17" y="4"/>
                    <a:pt x="18" y="6"/>
                  </a:cubicBezTo>
                  <a:cubicBezTo>
                    <a:pt x="16" y="15"/>
                    <a:pt x="10" y="23"/>
                    <a:pt x="10" y="33"/>
                  </a:cubicBezTo>
                  <a:cubicBezTo>
                    <a:pt x="12" y="32"/>
                    <a:pt x="13" y="32"/>
                    <a:pt x="15" y="33"/>
                  </a:cubicBezTo>
                  <a:cubicBezTo>
                    <a:pt x="14" y="38"/>
                    <a:pt x="19" y="37"/>
                    <a:pt x="21" y="39"/>
                  </a:cubicBezTo>
                  <a:cubicBezTo>
                    <a:pt x="7" y="40"/>
                    <a:pt x="7" y="40"/>
                    <a:pt x="10" y="53"/>
                  </a:cubicBezTo>
                  <a:cubicBezTo>
                    <a:pt x="12" y="64"/>
                    <a:pt x="14" y="74"/>
                    <a:pt x="21" y="82"/>
                  </a:cubicBezTo>
                  <a:close/>
                </a:path>
              </a:pathLst>
            </a:custGeom>
            <a:solidFill>
              <a:srgbClr val="DE9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0"/>
            <p:cNvSpPr>
              <a:spLocks/>
            </p:cNvSpPr>
            <p:nvPr userDrawn="1"/>
          </p:nvSpPr>
          <p:spPr bwMode="auto">
            <a:xfrm>
              <a:off x="66675" y="954087"/>
              <a:ext cx="179388" cy="119063"/>
            </a:xfrm>
            <a:custGeom>
              <a:avLst/>
              <a:gdLst>
                <a:gd name="T0" fmla="*/ 44 w 56"/>
                <a:gd name="T1" fmla="*/ 0 h 37"/>
                <a:gd name="T2" fmla="*/ 40 w 56"/>
                <a:gd name="T3" fmla="*/ 13 h 37"/>
                <a:gd name="T4" fmla="*/ 56 w 56"/>
                <a:gd name="T5" fmla="*/ 2 h 37"/>
                <a:gd name="T6" fmla="*/ 52 w 56"/>
                <a:gd name="T7" fmla="*/ 7 h 37"/>
                <a:gd name="T8" fmla="*/ 37 w 56"/>
                <a:gd name="T9" fmla="*/ 37 h 37"/>
                <a:gd name="T10" fmla="*/ 36 w 56"/>
                <a:gd name="T11" fmla="*/ 12 h 37"/>
                <a:gd name="T12" fmla="*/ 0 w 56"/>
                <a:gd name="T13" fmla="*/ 28 h 37"/>
                <a:gd name="T14" fmla="*/ 9 w 56"/>
                <a:gd name="T15" fmla="*/ 17 h 37"/>
                <a:gd name="T16" fmla="*/ 4 w 56"/>
                <a:gd name="T17" fmla="*/ 14 h 37"/>
                <a:gd name="T18" fmla="*/ 16 w 56"/>
                <a:gd name="T19" fmla="*/ 12 h 37"/>
                <a:gd name="T20" fmla="*/ 32 w 56"/>
                <a:gd name="T21" fmla="*/ 7 h 37"/>
                <a:gd name="T22" fmla="*/ 44 w 56"/>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37">
                  <a:moveTo>
                    <a:pt x="44" y="0"/>
                  </a:moveTo>
                  <a:cubicBezTo>
                    <a:pt x="48" y="5"/>
                    <a:pt x="40" y="8"/>
                    <a:pt x="40" y="13"/>
                  </a:cubicBezTo>
                  <a:cubicBezTo>
                    <a:pt x="47" y="11"/>
                    <a:pt x="49" y="2"/>
                    <a:pt x="56" y="2"/>
                  </a:cubicBezTo>
                  <a:cubicBezTo>
                    <a:pt x="55" y="4"/>
                    <a:pt x="54" y="6"/>
                    <a:pt x="52" y="7"/>
                  </a:cubicBezTo>
                  <a:cubicBezTo>
                    <a:pt x="43" y="14"/>
                    <a:pt x="35" y="23"/>
                    <a:pt x="37" y="37"/>
                  </a:cubicBezTo>
                  <a:cubicBezTo>
                    <a:pt x="23" y="28"/>
                    <a:pt x="38" y="20"/>
                    <a:pt x="36" y="12"/>
                  </a:cubicBezTo>
                  <a:cubicBezTo>
                    <a:pt x="23" y="13"/>
                    <a:pt x="12" y="18"/>
                    <a:pt x="0" y="28"/>
                  </a:cubicBezTo>
                  <a:cubicBezTo>
                    <a:pt x="0" y="20"/>
                    <a:pt x="6" y="20"/>
                    <a:pt x="9" y="17"/>
                  </a:cubicBezTo>
                  <a:cubicBezTo>
                    <a:pt x="7" y="16"/>
                    <a:pt x="6" y="15"/>
                    <a:pt x="4" y="14"/>
                  </a:cubicBezTo>
                  <a:cubicBezTo>
                    <a:pt x="8" y="11"/>
                    <a:pt x="12" y="15"/>
                    <a:pt x="16" y="12"/>
                  </a:cubicBezTo>
                  <a:cubicBezTo>
                    <a:pt x="21" y="9"/>
                    <a:pt x="26" y="9"/>
                    <a:pt x="32" y="7"/>
                  </a:cubicBezTo>
                  <a:cubicBezTo>
                    <a:pt x="37" y="6"/>
                    <a:pt x="40" y="4"/>
                    <a:pt x="44" y="0"/>
                  </a:cubicBezTo>
                  <a:close/>
                </a:path>
              </a:pathLst>
            </a:custGeom>
            <a:solidFill>
              <a:srgbClr val="B67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1"/>
            <p:cNvSpPr>
              <a:spLocks/>
            </p:cNvSpPr>
            <p:nvPr userDrawn="1"/>
          </p:nvSpPr>
          <p:spPr bwMode="auto">
            <a:xfrm>
              <a:off x="1012825" y="623887"/>
              <a:ext cx="136525" cy="152400"/>
            </a:xfrm>
            <a:custGeom>
              <a:avLst/>
              <a:gdLst>
                <a:gd name="T0" fmla="*/ 6 w 43"/>
                <a:gd name="T1" fmla="*/ 16 h 48"/>
                <a:gd name="T2" fmla="*/ 2 w 43"/>
                <a:gd name="T3" fmla="*/ 12 h 48"/>
                <a:gd name="T4" fmla="*/ 5 w 43"/>
                <a:gd name="T5" fmla="*/ 5 h 48"/>
                <a:gd name="T6" fmla="*/ 7 w 43"/>
                <a:gd name="T7" fmla="*/ 0 h 48"/>
                <a:gd name="T8" fmla="*/ 14 w 43"/>
                <a:gd name="T9" fmla="*/ 2 h 48"/>
                <a:gd name="T10" fmla="*/ 20 w 43"/>
                <a:gd name="T11" fmla="*/ 7 h 48"/>
                <a:gd name="T12" fmla="*/ 22 w 43"/>
                <a:gd name="T13" fmla="*/ 13 h 48"/>
                <a:gd name="T14" fmla="*/ 24 w 43"/>
                <a:gd name="T15" fmla="*/ 16 h 48"/>
                <a:gd name="T16" fmla="*/ 34 w 43"/>
                <a:gd name="T17" fmla="*/ 35 h 48"/>
                <a:gd name="T18" fmla="*/ 43 w 43"/>
                <a:gd name="T19" fmla="*/ 43 h 48"/>
                <a:gd name="T20" fmla="*/ 35 w 43"/>
                <a:gd name="T21" fmla="*/ 44 h 48"/>
                <a:gd name="T22" fmla="*/ 35 w 43"/>
                <a:gd name="T23" fmla="*/ 44 h 48"/>
                <a:gd name="T24" fmla="*/ 18 w 43"/>
                <a:gd name="T25" fmla="*/ 32 h 48"/>
                <a:gd name="T26" fmla="*/ 11 w 43"/>
                <a:gd name="T27" fmla="*/ 18 h 48"/>
                <a:gd name="T28" fmla="*/ 6 w 43"/>
                <a:gd name="T2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8">
                  <a:moveTo>
                    <a:pt x="6" y="16"/>
                  </a:moveTo>
                  <a:cubicBezTo>
                    <a:pt x="5" y="15"/>
                    <a:pt x="3" y="13"/>
                    <a:pt x="2" y="12"/>
                  </a:cubicBezTo>
                  <a:cubicBezTo>
                    <a:pt x="0" y="9"/>
                    <a:pt x="5" y="8"/>
                    <a:pt x="5" y="5"/>
                  </a:cubicBezTo>
                  <a:cubicBezTo>
                    <a:pt x="6" y="3"/>
                    <a:pt x="6" y="2"/>
                    <a:pt x="7" y="0"/>
                  </a:cubicBezTo>
                  <a:cubicBezTo>
                    <a:pt x="10" y="1"/>
                    <a:pt x="12" y="2"/>
                    <a:pt x="14" y="2"/>
                  </a:cubicBezTo>
                  <a:cubicBezTo>
                    <a:pt x="18" y="2"/>
                    <a:pt x="19" y="5"/>
                    <a:pt x="20" y="7"/>
                  </a:cubicBezTo>
                  <a:cubicBezTo>
                    <a:pt x="21" y="9"/>
                    <a:pt x="21" y="11"/>
                    <a:pt x="22" y="13"/>
                  </a:cubicBezTo>
                  <a:cubicBezTo>
                    <a:pt x="23" y="14"/>
                    <a:pt x="23" y="15"/>
                    <a:pt x="24" y="16"/>
                  </a:cubicBezTo>
                  <a:cubicBezTo>
                    <a:pt x="21" y="26"/>
                    <a:pt x="29" y="30"/>
                    <a:pt x="34" y="35"/>
                  </a:cubicBezTo>
                  <a:cubicBezTo>
                    <a:pt x="36" y="39"/>
                    <a:pt x="40" y="41"/>
                    <a:pt x="43" y="43"/>
                  </a:cubicBezTo>
                  <a:cubicBezTo>
                    <a:pt x="41" y="48"/>
                    <a:pt x="38" y="45"/>
                    <a:pt x="35" y="44"/>
                  </a:cubicBezTo>
                  <a:cubicBezTo>
                    <a:pt x="35" y="44"/>
                    <a:pt x="35" y="44"/>
                    <a:pt x="35" y="44"/>
                  </a:cubicBezTo>
                  <a:cubicBezTo>
                    <a:pt x="30" y="38"/>
                    <a:pt x="24" y="35"/>
                    <a:pt x="18" y="32"/>
                  </a:cubicBezTo>
                  <a:cubicBezTo>
                    <a:pt x="16" y="27"/>
                    <a:pt x="14" y="23"/>
                    <a:pt x="11" y="18"/>
                  </a:cubicBezTo>
                  <a:cubicBezTo>
                    <a:pt x="10" y="15"/>
                    <a:pt x="7" y="18"/>
                    <a:pt x="6" y="16"/>
                  </a:cubicBezTo>
                  <a:close/>
                </a:path>
              </a:pathLst>
            </a:custGeom>
            <a:solidFill>
              <a:srgbClr val="D28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2"/>
            <p:cNvSpPr>
              <a:spLocks/>
            </p:cNvSpPr>
            <p:nvPr userDrawn="1"/>
          </p:nvSpPr>
          <p:spPr bwMode="auto">
            <a:xfrm>
              <a:off x="127000" y="441325"/>
              <a:ext cx="141288" cy="82550"/>
            </a:xfrm>
            <a:custGeom>
              <a:avLst/>
              <a:gdLst>
                <a:gd name="T0" fmla="*/ 44 w 44"/>
                <a:gd name="T1" fmla="*/ 0 h 26"/>
                <a:gd name="T2" fmla="*/ 36 w 44"/>
                <a:gd name="T3" fmla="*/ 7 h 26"/>
                <a:gd name="T4" fmla="*/ 44 w 44"/>
                <a:gd name="T5" fmla="*/ 8 h 26"/>
                <a:gd name="T6" fmla="*/ 13 w 44"/>
                <a:gd name="T7" fmla="*/ 26 h 26"/>
                <a:gd name="T8" fmla="*/ 9 w 44"/>
                <a:gd name="T9" fmla="*/ 22 h 26"/>
                <a:gd name="T10" fmla="*/ 24 w 44"/>
                <a:gd name="T11" fmla="*/ 10 h 26"/>
                <a:gd name="T12" fmla="*/ 4 w 44"/>
                <a:gd name="T13" fmla="*/ 12 h 26"/>
                <a:gd name="T14" fmla="*/ 1 w 44"/>
                <a:gd name="T15" fmla="*/ 12 h 26"/>
                <a:gd name="T16" fmla="*/ 1 w 44"/>
                <a:gd name="T17" fmla="*/ 8 h 26"/>
                <a:gd name="T18" fmla="*/ 29 w 44"/>
                <a:gd name="T19" fmla="*/ 3 h 26"/>
                <a:gd name="T20" fmla="*/ 44 w 4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6">
                  <a:moveTo>
                    <a:pt x="44" y="0"/>
                  </a:moveTo>
                  <a:cubicBezTo>
                    <a:pt x="42" y="3"/>
                    <a:pt x="36" y="2"/>
                    <a:pt x="36" y="7"/>
                  </a:cubicBezTo>
                  <a:cubicBezTo>
                    <a:pt x="38" y="10"/>
                    <a:pt x="42" y="4"/>
                    <a:pt x="44" y="8"/>
                  </a:cubicBezTo>
                  <a:cubicBezTo>
                    <a:pt x="33" y="12"/>
                    <a:pt x="23" y="18"/>
                    <a:pt x="13" y="26"/>
                  </a:cubicBezTo>
                  <a:cubicBezTo>
                    <a:pt x="10" y="26"/>
                    <a:pt x="9" y="25"/>
                    <a:pt x="9" y="22"/>
                  </a:cubicBezTo>
                  <a:cubicBezTo>
                    <a:pt x="13" y="18"/>
                    <a:pt x="18" y="15"/>
                    <a:pt x="24" y="10"/>
                  </a:cubicBezTo>
                  <a:cubicBezTo>
                    <a:pt x="16" y="12"/>
                    <a:pt x="10" y="13"/>
                    <a:pt x="4" y="12"/>
                  </a:cubicBezTo>
                  <a:cubicBezTo>
                    <a:pt x="3" y="13"/>
                    <a:pt x="2" y="13"/>
                    <a:pt x="1" y="12"/>
                  </a:cubicBezTo>
                  <a:cubicBezTo>
                    <a:pt x="0" y="11"/>
                    <a:pt x="0" y="9"/>
                    <a:pt x="1" y="8"/>
                  </a:cubicBezTo>
                  <a:cubicBezTo>
                    <a:pt x="11" y="8"/>
                    <a:pt x="20" y="5"/>
                    <a:pt x="29" y="3"/>
                  </a:cubicBezTo>
                  <a:cubicBezTo>
                    <a:pt x="34" y="1"/>
                    <a:pt x="39" y="0"/>
                    <a:pt x="44" y="0"/>
                  </a:cubicBezTo>
                  <a:close/>
                </a:path>
              </a:pathLst>
            </a:custGeom>
            <a:solidFill>
              <a:srgbClr val="BB7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3"/>
            <p:cNvSpPr>
              <a:spLocks/>
            </p:cNvSpPr>
            <p:nvPr userDrawn="1"/>
          </p:nvSpPr>
          <p:spPr bwMode="auto">
            <a:xfrm>
              <a:off x="300038" y="511175"/>
              <a:ext cx="136525" cy="188913"/>
            </a:xfrm>
            <a:custGeom>
              <a:avLst/>
              <a:gdLst>
                <a:gd name="T0" fmla="*/ 6 w 43"/>
                <a:gd name="T1" fmla="*/ 59 h 59"/>
                <a:gd name="T2" fmla="*/ 2 w 43"/>
                <a:gd name="T3" fmla="*/ 59 h 59"/>
                <a:gd name="T4" fmla="*/ 6 w 43"/>
                <a:gd name="T5" fmla="*/ 46 h 59"/>
                <a:gd name="T6" fmla="*/ 20 w 43"/>
                <a:gd name="T7" fmla="*/ 26 h 59"/>
                <a:gd name="T8" fmla="*/ 23 w 43"/>
                <a:gd name="T9" fmla="*/ 18 h 59"/>
                <a:gd name="T10" fmla="*/ 30 w 43"/>
                <a:gd name="T11" fmla="*/ 7 h 59"/>
                <a:gd name="T12" fmla="*/ 35 w 43"/>
                <a:gd name="T13" fmla="*/ 0 h 59"/>
                <a:gd name="T14" fmla="*/ 33 w 43"/>
                <a:gd name="T15" fmla="*/ 17 h 59"/>
                <a:gd name="T16" fmla="*/ 6 w 43"/>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9">
                  <a:moveTo>
                    <a:pt x="6" y="59"/>
                  </a:moveTo>
                  <a:cubicBezTo>
                    <a:pt x="5" y="59"/>
                    <a:pt x="4" y="59"/>
                    <a:pt x="2" y="59"/>
                  </a:cubicBezTo>
                  <a:cubicBezTo>
                    <a:pt x="0" y="54"/>
                    <a:pt x="4" y="50"/>
                    <a:pt x="6" y="46"/>
                  </a:cubicBezTo>
                  <a:cubicBezTo>
                    <a:pt x="10" y="39"/>
                    <a:pt x="14" y="32"/>
                    <a:pt x="20" y="26"/>
                  </a:cubicBezTo>
                  <a:cubicBezTo>
                    <a:pt x="21" y="23"/>
                    <a:pt x="22" y="20"/>
                    <a:pt x="23" y="18"/>
                  </a:cubicBezTo>
                  <a:cubicBezTo>
                    <a:pt x="27" y="15"/>
                    <a:pt x="27" y="10"/>
                    <a:pt x="30" y="7"/>
                  </a:cubicBezTo>
                  <a:cubicBezTo>
                    <a:pt x="32" y="4"/>
                    <a:pt x="31" y="0"/>
                    <a:pt x="35" y="0"/>
                  </a:cubicBezTo>
                  <a:cubicBezTo>
                    <a:pt x="43" y="7"/>
                    <a:pt x="36" y="12"/>
                    <a:pt x="33" y="17"/>
                  </a:cubicBezTo>
                  <a:cubicBezTo>
                    <a:pt x="24" y="31"/>
                    <a:pt x="15" y="45"/>
                    <a:pt x="6" y="59"/>
                  </a:cubicBezTo>
                  <a:close/>
                </a:path>
              </a:pathLst>
            </a:custGeom>
            <a:solidFill>
              <a:srgbClr val="C77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4"/>
            <p:cNvSpPr>
              <a:spLocks/>
            </p:cNvSpPr>
            <p:nvPr userDrawn="1"/>
          </p:nvSpPr>
          <p:spPr bwMode="auto">
            <a:xfrm>
              <a:off x="557213" y="-7938"/>
              <a:ext cx="60325" cy="306388"/>
            </a:xfrm>
            <a:custGeom>
              <a:avLst/>
              <a:gdLst>
                <a:gd name="T0" fmla="*/ 19 w 19"/>
                <a:gd name="T1" fmla="*/ 0 h 96"/>
                <a:gd name="T2" fmla="*/ 9 w 19"/>
                <a:gd name="T3" fmla="*/ 15 h 96"/>
                <a:gd name="T4" fmla="*/ 7 w 19"/>
                <a:gd name="T5" fmla="*/ 85 h 96"/>
                <a:gd name="T6" fmla="*/ 0 w 19"/>
                <a:gd name="T7" fmla="*/ 96 h 96"/>
                <a:gd name="T8" fmla="*/ 5 w 19"/>
                <a:gd name="T9" fmla="*/ 59 h 96"/>
                <a:gd name="T10" fmla="*/ 5 w 19"/>
                <a:gd name="T11" fmla="*/ 13 h 96"/>
                <a:gd name="T12" fmla="*/ 19 w 1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9" h="96">
                  <a:moveTo>
                    <a:pt x="19" y="0"/>
                  </a:moveTo>
                  <a:cubicBezTo>
                    <a:pt x="10" y="1"/>
                    <a:pt x="9" y="7"/>
                    <a:pt x="9" y="15"/>
                  </a:cubicBezTo>
                  <a:cubicBezTo>
                    <a:pt x="10" y="38"/>
                    <a:pt x="9" y="62"/>
                    <a:pt x="7" y="85"/>
                  </a:cubicBezTo>
                  <a:cubicBezTo>
                    <a:pt x="7" y="90"/>
                    <a:pt x="6" y="95"/>
                    <a:pt x="0" y="96"/>
                  </a:cubicBezTo>
                  <a:cubicBezTo>
                    <a:pt x="6" y="84"/>
                    <a:pt x="5" y="72"/>
                    <a:pt x="5" y="59"/>
                  </a:cubicBezTo>
                  <a:cubicBezTo>
                    <a:pt x="6" y="44"/>
                    <a:pt x="5" y="28"/>
                    <a:pt x="5" y="13"/>
                  </a:cubicBezTo>
                  <a:cubicBezTo>
                    <a:pt x="5" y="0"/>
                    <a:pt x="6" y="0"/>
                    <a:pt x="19" y="0"/>
                  </a:cubicBezTo>
                  <a:close/>
                </a:path>
              </a:pathLst>
            </a:custGeom>
            <a:solidFill>
              <a:srgbClr val="947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5"/>
            <p:cNvSpPr>
              <a:spLocks/>
            </p:cNvSpPr>
            <p:nvPr userDrawn="1"/>
          </p:nvSpPr>
          <p:spPr bwMode="auto">
            <a:xfrm>
              <a:off x="1038225" y="1076325"/>
              <a:ext cx="117475" cy="161925"/>
            </a:xfrm>
            <a:custGeom>
              <a:avLst/>
              <a:gdLst>
                <a:gd name="T0" fmla="*/ 0 w 37"/>
                <a:gd name="T1" fmla="*/ 7 h 51"/>
                <a:gd name="T2" fmla="*/ 8 w 37"/>
                <a:gd name="T3" fmla="*/ 4 h 51"/>
                <a:gd name="T4" fmla="*/ 37 w 37"/>
                <a:gd name="T5" fmla="*/ 46 h 51"/>
                <a:gd name="T6" fmla="*/ 26 w 37"/>
                <a:gd name="T7" fmla="*/ 43 h 51"/>
                <a:gd name="T8" fmla="*/ 0 w 37"/>
                <a:gd name="T9" fmla="*/ 7 h 51"/>
              </a:gdLst>
              <a:ahLst/>
              <a:cxnLst>
                <a:cxn ang="0">
                  <a:pos x="T0" y="T1"/>
                </a:cxn>
                <a:cxn ang="0">
                  <a:pos x="T2" y="T3"/>
                </a:cxn>
                <a:cxn ang="0">
                  <a:pos x="T4" y="T5"/>
                </a:cxn>
                <a:cxn ang="0">
                  <a:pos x="T6" y="T7"/>
                </a:cxn>
                <a:cxn ang="0">
                  <a:pos x="T8" y="T9"/>
                </a:cxn>
              </a:cxnLst>
              <a:rect l="0" t="0" r="r" b="b"/>
              <a:pathLst>
                <a:path w="37" h="51">
                  <a:moveTo>
                    <a:pt x="0" y="7"/>
                  </a:moveTo>
                  <a:cubicBezTo>
                    <a:pt x="2" y="5"/>
                    <a:pt x="3" y="0"/>
                    <a:pt x="8" y="4"/>
                  </a:cubicBezTo>
                  <a:cubicBezTo>
                    <a:pt x="16" y="19"/>
                    <a:pt x="27" y="33"/>
                    <a:pt x="37" y="46"/>
                  </a:cubicBezTo>
                  <a:cubicBezTo>
                    <a:pt x="32" y="51"/>
                    <a:pt x="30" y="44"/>
                    <a:pt x="26" y="43"/>
                  </a:cubicBezTo>
                  <a:cubicBezTo>
                    <a:pt x="17" y="31"/>
                    <a:pt x="8" y="19"/>
                    <a:pt x="0" y="7"/>
                  </a:cubicBezTo>
                  <a:close/>
                </a:path>
              </a:pathLst>
            </a:custGeom>
            <a:solidFill>
              <a:srgbClr val="C78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6"/>
            <p:cNvSpPr>
              <a:spLocks/>
            </p:cNvSpPr>
            <p:nvPr userDrawn="1"/>
          </p:nvSpPr>
          <p:spPr bwMode="auto">
            <a:xfrm>
              <a:off x="12700" y="754062"/>
              <a:ext cx="203200" cy="85725"/>
            </a:xfrm>
            <a:custGeom>
              <a:avLst/>
              <a:gdLst>
                <a:gd name="T0" fmla="*/ 35 w 64"/>
                <a:gd name="T1" fmla="*/ 4 h 27"/>
                <a:gd name="T2" fmla="*/ 54 w 64"/>
                <a:gd name="T3" fmla="*/ 2 h 27"/>
                <a:gd name="T4" fmla="*/ 64 w 64"/>
                <a:gd name="T5" fmla="*/ 5 h 27"/>
                <a:gd name="T6" fmla="*/ 55 w 64"/>
                <a:gd name="T7" fmla="*/ 14 h 27"/>
                <a:gd name="T8" fmla="*/ 62 w 64"/>
                <a:gd name="T9" fmla="*/ 6 h 27"/>
                <a:gd name="T10" fmla="*/ 13 w 64"/>
                <a:gd name="T11" fmla="*/ 21 h 27"/>
                <a:gd name="T12" fmla="*/ 7 w 64"/>
                <a:gd name="T13" fmla="*/ 24 h 27"/>
                <a:gd name="T14" fmla="*/ 11 w 64"/>
                <a:gd name="T15" fmla="*/ 18 h 27"/>
                <a:gd name="T16" fmla="*/ 19 w 64"/>
                <a:gd name="T17" fmla="*/ 11 h 27"/>
                <a:gd name="T18" fmla="*/ 0 w 64"/>
                <a:gd name="T19" fmla="*/ 5 h 27"/>
                <a:gd name="T20" fmla="*/ 35 w 64"/>
                <a:gd name="T2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7">
                  <a:moveTo>
                    <a:pt x="35" y="4"/>
                  </a:moveTo>
                  <a:cubicBezTo>
                    <a:pt x="42" y="7"/>
                    <a:pt x="47" y="2"/>
                    <a:pt x="54" y="2"/>
                  </a:cubicBezTo>
                  <a:cubicBezTo>
                    <a:pt x="57" y="3"/>
                    <a:pt x="63" y="0"/>
                    <a:pt x="64" y="5"/>
                  </a:cubicBezTo>
                  <a:cubicBezTo>
                    <a:pt x="64" y="9"/>
                    <a:pt x="61" y="14"/>
                    <a:pt x="55" y="14"/>
                  </a:cubicBezTo>
                  <a:cubicBezTo>
                    <a:pt x="57" y="11"/>
                    <a:pt x="59" y="9"/>
                    <a:pt x="62" y="6"/>
                  </a:cubicBezTo>
                  <a:cubicBezTo>
                    <a:pt x="43" y="4"/>
                    <a:pt x="24" y="12"/>
                    <a:pt x="13" y="21"/>
                  </a:cubicBezTo>
                  <a:cubicBezTo>
                    <a:pt x="12" y="23"/>
                    <a:pt x="10" y="27"/>
                    <a:pt x="7" y="24"/>
                  </a:cubicBezTo>
                  <a:cubicBezTo>
                    <a:pt x="5" y="21"/>
                    <a:pt x="9" y="20"/>
                    <a:pt x="11" y="18"/>
                  </a:cubicBezTo>
                  <a:cubicBezTo>
                    <a:pt x="13" y="16"/>
                    <a:pt x="16" y="14"/>
                    <a:pt x="19" y="11"/>
                  </a:cubicBezTo>
                  <a:cubicBezTo>
                    <a:pt x="12" y="10"/>
                    <a:pt x="5" y="10"/>
                    <a:pt x="0" y="5"/>
                  </a:cubicBezTo>
                  <a:cubicBezTo>
                    <a:pt x="12" y="8"/>
                    <a:pt x="24" y="9"/>
                    <a:pt x="35" y="4"/>
                  </a:cubicBezTo>
                  <a:close/>
                </a:path>
              </a:pathLst>
            </a:custGeom>
            <a:solidFill>
              <a:srgbClr val="AC7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7"/>
            <p:cNvSpPr>
              <a:spLocks/>
            </p:cNvSpPr>
            <p:nvPr userDrawn="1"/>
          </p:nvSpPr>
          <p:spPr bwMode="auto">
            <a:xfrm>
              <a:off x="796925" y="674687"/>
              <a:ext cx="114300" cy="130175"/>
            </a:xfrm>
            <a:custGeom>
              <a:avLst/>
              <a:gdLst>
                <a:gd name="T0" fmla="*/ 33 w 36"/>
                <a:gd name="T1" fmla="*/ 0 h 41"/>
                <a:gd name="T2" fmla="*/ 34 w 36"/>
                <a:gd name="T3" fmla="*/ 9 h 41"/>
                <a:gd name="T4" fmla="*/ 15 w 36"/>
                <a:gd name="T5" fmla="*/ 36 h 41"/>
                <a:gd name="T6" fmla="*/ 12 w 36"/>
                <a:gd name="T7" fmla="*/ 41 h 41"/>
                <a:gd name="T8" fmla="*/ 9 w 36"/>
                <a:gd name="T9" fmla="*/ 37 h 41"/>
                <a:gd name="T10" fmla="*/ 8 w 36"/>
                <a:gd name="T11" fmla="*/ 34 h 41"/>
                <a:gd name="T12" fmla="*/ 6 w 36"/>
                <a:gd name="T13" fmla="*/ 28 h 41"/>
                <a:gd name="T14" fmla="*/ 33 w 36"/>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1">
                  <a:moveTo>
                    <a:pt x="33" y="0"/>
                  </a:moveTo>
                  <a:cubicBezTo>
                    <a:pt x="36" y="3"/>
                    <a:pt x="36" y="6"/>
                    <a:pt x="34" y="9"/>
                  </a:cubicBezTo>
                  <a:cubicBezTo>
                    <a:pt x="25" y="16"/>
                    <a:pt x="16" y="23"/>
                    <a:pt x="15" y="36"/>
                  </a:cubicBezTo>
                  <a:cubicBezTo>
                    <a:pt x="15" y="38"/>
                    <a:pt x="15" y="41"/>
                    <a:pt x="12" y="41"/>
                  </a:cubicBezTo>
                  <a:cubicBezTo>
                    <a:pt x="10" y="41"/>
                    <a:pt x="9" y="39"/>
                    <a:pt x="9" y="37"/>
                  </a:cubicBezTo>
                  <a:cubicBezTo>
                    <a:pt x="9" y="36"/>
                    <a:pt x="10" y="35"/>
                    <a:pt x="8" y="34"/>
                  </a:cubicBezTo>
                  <a:cubicBezTo>
                    <a:pt x="0" y="34"/>
                    <a:pt x="3" y="31"/>
                    <a:pt x="6" y="28"/>
                  </a:cubicBezTo>
                  <a:cubicBezTo>
                    <a:pt x="15" y="19"/>
                    <a:pt x="24" y="9"/>
                    <a:pt x="33" y="0"/>
                  </a:cubicBezTo>
                  <a:close/>
                </a:path>
              </a:pathLst>
            </a:custGeom>
            <a:solidFill>
              <a:srgbClr val="C48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8"/>
            <p:cNvSpPr>
              <a:spLocks/>
            </p:cNvSpPr>
            <p:nvPr userDrawn="1"/>
          </p:nvSpPr>
          <p:spPr bwMode="auto">
            <a:xfrm>
              <a:off x="88900" y="314325"/>
              <a:ext cx="160338" cy="73025"/>
            </a:xfrm>
            <a:custGeom>
              <a:avLst/>
              <a:gdLst>
                <a:gd name="T0" fmla="*/ 44 w 50"/>
                <a:gd name="T1" fmla="*/ 13 h 23"/>
                <a:gd name="T2" fmla="*/ 50 w 50"/>
                <a:gd name="T3" fmla="*/ 21 h 23"/>
                <a:gd name="T4" fmla="*/ 48 w 50"/>
                <a:gd name="T5" fmla="*/ 21 h 23"/>
                <a:gd name="T6" fmla="*/ 5 w 50"/>
                <a:gd name="T7" fmla="*/ 21 h 23"/>
                <a:gd name="T8" fmla="*/ 1 w 50"/>
                <a:gd name="T9" fmla="*/ 21 h 23"/>
                <a:gd name="T10" fmla="*/ 4 w 50"/>
                <a:gd name="T11" fmla="*/ 17 h 23"/>
                <a:gd name="T12" fmla="*/ 15 w 50"/>
                <a:gd name="T13" fmla="*/ 12 h 23"/>
                <a:gd name="T14" fmla="*/ 0 w 50"/>
                <a:gd name="T15" fmla="*/ 0 h 23"/>
                <a:gd name="T16" fmla="*/ 44 w 50"/>
                <a:gd name="T1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44" y="13"/>
                  </a:moveTo>
                  <a:cubicBezTo>
                    <a:pt x="42" y="19"/>
                    <a:pt x="50" y="17"/>
                    <a:pt x="50" y="21"/>
                  </a:cubicBezTo>
                  <a:cubicBezTo>
                    <a:pt x="50" y="22"/>
                    <a:pt x="49" y="22"/>
                    <a:pt x="48" y="21"/>
                  </a:cubicBezTo>
                  <a:cubicBezTo>
                    <a:pt x="34" y="15"/>
                    <a:pt x="19" y="14"/>
                    <a:pt x="5" y="21"/>
                  </a:cubicBezTo>
                  <a:cubicBezTo>
                    <a:pt x="4" y="22"/>
                    <a:pt x="2" y="23"/>
                    <a:pt x="1" y="21"/>
                  </a:cubicBezTo>
                  <a:cubicBezTo>
                    <a:pt x="0" y="19"/>
                    <a:pt x="2" y="18"/>
                    <a:pt x="4" y="17"/>
                  </a:cubicBezTo>
                  <a:cubicBezTo>
                    <a:pt x="7" y="15"/>
                    <a:pt x="11" y="14"/>
                    <a:pt x="15" y="12"/>
                  </a:cubicBezTo>
                  <a:cubicBezTo>
                    <a:pt x="9" y="8"/>
                    <a:pt x="2" y="7"/>
                    <a:pt x="0" y="0"/>
                  </a:cubicBezTo>
                  <a:cubicBezTo>
                    <a:pt x="13" y="11"/>
                    <a:pt x="30" y="8"/>
                    <a:pt x="44" y="13"/>
                  </a:cubicBezTo>
                  <a:close/>
                </a:path>
              </a:pathLst>
            </a:custGeom>
            <a:solidFill>
              <a:srgbClr val="BE8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9"/>
            <p:cNvSpPr>
              <a:spLocks/>
            </p:cNvSpPr>
            <p:nvPr userDrawn="1"/>
          </p:nvSpPr>
          <p:spPr bwMode="auto">
            <a:xfrm>
              <a:off x="161925" y="131762"/>
              <a:ext cx="169863" cy="157163"/>
            </a:xfrm>
            <a:custGeom>
              <a:avLst/>
              <a:gdLst>
                <a:gd name="T0" fmla="*/ 53 w 53"/>
                <a:gd name="T1" fmla="*/ 44 h 49"/>
                <a:gd name="T2" fmla="*/ 51 w 53"/>
                <a:gd name="T3" fmla="*/ 46 h 49"/>
                <a:gd name="T4" fmla="*/ 45 w 53"/>
                <a:gd name="T5" fmla="*/ 42 h 49"/>
                <a:gd name="T6" fmla="*/ 32 w 53"/>
                <a:gd name="T7" fmla="*/ 24 h 49"/>
                <a:gd name="T8" fmla="*/ 0 w 53"/>
                <a:gd name="T9" fmla="*/ 11 h 49"/>
                <a:gd name="T10" fmla="*/ 2 w 53"/>
                <a:gd name="T11" fmla="*/ 0 h 49"/>
                <a:gd name="T12" fmla="*/ 32 w 53"/>
                <a:gd name="T13" fmla="*/ 15 h 49"/>
                <a:gd name="T14" fmla="*/ 44 w 53"/>
                <a:gd name="T15" fmla="*/ 32 h 49"/>
                <a:gd name="T16" fmla="*/ 51 w 53"/>
                <a:gd name="T17" fmla="*/ 40 h 49"/>
                <a:gd name="T18" fmla="*/ 53 w 53"/>
                <a:gd name="T19"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9">
                  <a:moveTo>
                    <a:pt x="53" y="44"/>
                  </a:moveTo>
                  <a:cubicBezTo>
                    <a:pt x="52" y="45"/>
                    <a:pt x="51" y="46"/>
                    <a:pt x="51" y="46"/>
                  </a:cubicBezTo>
                  <a:cubicBezTo>
                    <a:pt x="46" y="49"/>
                    <a:pt x="46" y="45"/>
                    <a:pt x="45" y="42"/>
                  </a:cubicBezTo>
                  <a:cubicBezTo>
                    <a:pt x="40" y="36"/>
                    <a:pt x="37" y="29"/>
                    <a:pt x="32" y="24"/>
                  </a:cubicBezTo>
                  <a:cubicBezTo>
                    <a:pt x="24" y="15"/>
                    <a:pt x="15" y="7"/>
                    <a:pt x="0" y="11"/>
                  </a:cubicBezTo>
                  <a:cubicBezTo>
                    <a:pt x="2" y="7"/>
                    <a:pt x="7" y="6"/>
                    <a:pt x="2" y="0"/>
                  </a:cubicBezTo>
                  <a:cubicBezTo>
                    <a:pt x="13" y="6"/>
                    <a:pt x="23" y="10"/>
                    <a:pt x="32" y="15"/>
                  </a:cubicBezTo>
                  <a:cubicBezTo>
                    <a:pt x="37" y="19"/>
                    <a:pt x="40" y="27"/>
                    <a:pt x="44" y="32"/>
                  </a:cubicBezTo>
                  <a:cubicBezTo>
                    <a:pt x="46" y="35"/>
                    <a:pt x="46" y="39"/>
                    <a:pt x="51" y="40"/>
                  </a:cubicBezTo>
                  <a:cubicBezTo>
                    <a:pt x="53" y="41"/>
                    <a:pt x="52" y="43"/>
                    <a:pt x="53" y="44"/>
                  </a:cubicBezTo>
                  <a:close/>
                </a:path>
              </a:pathLst>
            </a:custGeom>
            <a:solidFill>
              <a:srgbClr val="C08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0"/>
            <p:cNvSpPr>
              <a:spLocks/>
            </p:cNvSpPr>
            <p:nvPr userDrawn="1"/>
          </p:nvSpPr>
          <p:spPr bwMode="auto">
            <a:xfrm>
              <a:off x="646113" y="187325"/>
              <a:ext cx="76200" cy="98425"/>
            </a:xfrm>
            <a:custGeom>
              <a:avLst/>
              <a:gdLst>
                <a:gd name="T0" fmla="*/ 23 w 24"/>
                <a:gd name="T1" fmla="*/ 31 h 31"/>
                <a:gd name="T2" fmla="*/ 13 w 24"/>
                <a:gd name="T3" fmla="*/ 29 h 31"/>
                <a:gd name="T4" fmla="*/ 0 w 24"/>
                <a:gd name="T5" fmla="*/ 18 h 31"/>
                <a:gd name="T6" fmla="*/ 11 w 24"/>
                <a:gd name="T7" fmla="*/ 4 h 31"/>
                <a:gd name="T8" fmla="*/ 18 w 24"/>
                <a:gd name="T9" fmla="*/ 4 h 31"/>
                <a:gd name="T10" fmla="*/ 19 w 24"/>
                <a:gd name="T11" fmla="*/ 5 h 31"/>
                <a:gd name="T12" fmla="*/ 21 w 24"/>
                <a:gd name="T13" fmla="*/ 4 h 31"/>
                <a:gd name="T14" fmla="*/ 23 w 24"/>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3" y="31"/>
                  </a:moveTo>
                  <a:cubicBezTo>
                    <a:pt x="19" y="31"/>
                    <a:pt x="16" y="28"/>
                    <a:pt x="13" y="29"/>
                  </a:cubicBezTo>
                  <a:cubicBezTo>
                    <a:pt x="12" y="23"/>
                    <a:pt x="12" y="17"/>
                    <a:pt x="0" y="18"/>
                  </a:cubicBezTo>
                  <a:cubicBezTo>
                    <a:pt x="8" y="14"/>
                    <a:pt x="13" y="11"/>
                    <a:pt x="11" y="4"/>
                  </a:cubicBezTo>
                  <a:cubicBezTo>
                    <a:pt x="13" y="0"/>
                    <a:pt x="13" y="0"/>
                    <a:pt x="18" y="4"/>
                  </a:cubicBezTo>
                  <a:cubicBezTo>
                    <a:pt x="19" y="4"/>
                    <a:pt x="18" y="6"/>
                    <a:pt x="19" y="5"/>
                  </a:cubicBezTo>
                  <a:cubicBezTo>
                    <a:pt x="20" y="5"/>
                    <a:pt x="20" y="4"/>
                    <a:pt x="21" y="4"/>
                  </a:cubicBezTo>
                  <a:cubicBezTo>
                    <a:pt x="24" y="13"/>
                    <a:pt x="22" y="22"/>
                    <a:pt x="23" y="31"/>
                  </a:cubicBezTo>
                  <a:close/>
                </a:path>
              </a:pathLst>
            </a:custGeom>
            <a:solidFill>
              <a:srgbClr val="D69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1"/>
            <p:cNvSpPr>
              <a:spLocks/>
            </p:cNvSpPr>
            <p:nvPr userDrawn="1"/>
          </p:nvSpPr>
          <p:spPr bwMode="auto">
            <a:xfrm>
              <a:off x="1022350" y="403225"/>
              <a:ext cx="219075" cy="69850"/>
            </a:xfrm>
            <a:custGeom>
              <a:avLst/>
              <a:gdLst>
                <a:gd name="T0" fmla="*/ 36 w 69"/>
                <a:gd name="T1" fmla="*/ 18 h 22"/>
                <a:gd name="T2" fmla="*/ 4 w 69"/>
                <a:gd name="T3" fmla="*/ 20 h 22"/>
                <a:gd name="T4" fmla="*/ 3 w 69"/>
                <a:gd name="T5" fmla="*/ 14 h 22"/>
                <a:gd name="T6" fmla="*/ 5 w 69"/>
                <a:gd name="T7" fmla="*/ 14 h 22"/>
                <a:gd name="T8" fmla="*/ 30 w 69"/>
                <a:gd name="T9" fmla="*/ 0 h 22"/>
                <a:gd name="T10" fmla="*/ 30 w 69"/>
                <a:gd name="T11" fmla="*/ 13 h 22"/>
                <a:gd name="T12" fmla="*/ 37 w 69"/>
                <a:gd name="T13" fmla="*/ 16 h 22"/>
                <a:gd name="T14" fmla="*/ 68 w 69"/>
                <a:gd name="T15" fmla="*/ 14 h 22"/>
                <a:gd name="T16" fmla="*/ 68 w 69"/>
                <a:gd name="T17" fmla="*/ 18 h 22"/>
                <a:gd name="T18" fmla="*/ 68 w 69"/>
                <a:gd name="T19" fmla="*/ 20 h 22"/>
                <a:gd name="T20" fmla="*/ 36 w 69"/>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2">
                  <a:moveTo>
                    <a:pt x="36" y="18"/>
                  </a:moveTo>
                  <a:cubicBezTo>
                    <a:pt x="25" y="20"/>
                    <a:pt x="15" y="17"/>
                    <a:pt x="4" y="20"/>
                  </a:cubicBezTo>
                  <a:cubicBezTo>
                    <a:pt x="0" y="21"/>
                    <a:pt x="2" y="16"/>
                    <a:pt x="3" y="14"/>
                  </a:cubicBezTo>
                  <a:cubicBezTo>
                    <a:pt x="3" y="13"/>
                    <a:pt x="4" y="13"/>
                    <a:pt x="5" y="14"/>
                  </a:cubicBezTo>
                  <a:cubicBezTo>
                    <a:pt x="15" y="13"/>
                    <a:pt x="26" y="14"/>
                    <a:pt x="30" y="0"/>
                  </a:cubicBezTo>
                  <a:cubicBezTo>
                    <a:pt x="33" y="5"/>
                    <a:pt x="31" y="9"/>
                    <a:pt x="30" y="13"/>
                  </a:cubicBezTo>
                  <a:cubicBezTo>
                    <a:pt x="31" y="18"/>
                    <a:pt x="34" y="16"/>
                    <a:pt x="37" y="16"/>
                  </a:cubicBezTo>
                  <a:cubicBezTo>
                    <a:pt x="47" y="17"/>
                    <a:pt x="57" y="16"/>
                    <a:pt x="68" y="14"/>
                  </a:cubicBezTo>
                  <a:cubicBezTo>
                    <a:pt x="69" y="16"/>
                    <a:pt x="67" y="17"/>
                    <a:pt x="68" y="18"/>
                  </a:cubicBezTo>
                  <a:cubicBezTo>
                    <a:pt x="68" y="19"/>
                    <a:pt x="68" y="19"/>
                    <a:pt x="68" y="20"/>
                  </a:cubicBezTo>
                  <a:cubicBezTo>
                    <a:pt x="57" y="20"/>
                    <a:pt x="47" y="22"/>
                    <a:pt x="36" y="18"/>
                  </a:cubicBezTo>
                  <a:close/>
                </a:path>
              </a:pathLst>
            </a:custGeom>
            <a:solidFill>
              <a:srgbClr val="DB9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2"/>
            <p:cNvSpPr>
              <a:spLocks/>
            </p:cNvSpPr>
            <p:nvPr userDrawn="1"/>
          </p:nvSpPr>
          <p:spPr bwMode="auto">
            <a:xfrm>
              <a:off x="1120775" y="1212850"/>
              <a:ext cx="141288" cy="98425"/>
            </a:xfrm>
            <a:custGeom>
              <a:avLst/>
              <a:gdLst>
                <a:gd name="T0" fmla="*/ 0 w 44"/>
                <a:gd name="T1" fmla="*/ 0 h 31"/>
                <a:gd name="T2" fmla="*/ 11 w 44"/>
                <a:gd name="T3" fmla="*/ 3 h 31"/>
                <a:gd name="T4" fmla="*/ 44 w 44"/>
                <a:gd name="T5" fmla="*/ 23 h 31"/>
                <a:gd name="T6" fmla="*/ 37 w 44"/>
                <a:gd name="T7" fmla="*/ 29 h 31"/>
                <a:gd name="T8" fmla="*/ 33 w 44"/>
                <a:gd name="T9" fmla="*/ 27 h 31"/>
                <a:gd name="T10" fmla="*/ 14 w 44"/>
                <a:gd name="T11" fmla="*/ 11 h 31"/>
                <a:gd name="T12" fmla="*/ 19 w 44"/>
                <a:gd name="T13" fmla="*/ 23 h 31"/>
                <a:gd name="T14" fmla="*/ 15 w 44"/>
                <a:gd name="T15" fmla="*/ 25 h 31"/>
                <a:gd name="T16" fmla="*/ 0 w 4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1">
                  <a:moveTo>
                    <a:pt x="0" y="0"/>
                  </a:moveTo>
                  <a:cubicBezTo>
                    <a:pt x="4" y="0"/>
                    <a:pt x="7" y="5"/>
                    <a:pt x="11" y="3"/>
                  </a:cubicBezTo>
                  <a:cubicBezTo>
                    <a:pt x="21" y="12"/>
                    <a:pt x="31" y="19"/>
                    <a:pt x="44" y="23"/>
                  </a:cubicBezTo>
                  <a:cubicBezTo>
                    <a:pt x="42" y="26"/>
                    <a:pt x="37" y="24"/>
                    <a:pt x="37" y="29"/>
                  </a:cubicBezTo>
                  <a:cubicBezTo>
                    <a:pt x="37" y="31"/>
                    <a:pt x="34" y="29"/>
                    <a:pt x="33" y="27"/>
                  </a:cubicBezTo>
                  <a:cubicBezTo>
                    <a:pt x="29" y="20"/>
                    <a:pt x="21" y="16"/>
                    <a:pt x="14" y="11"/>
                  </a:cubicBezTo>
                  <a:cubicBezTo>
                    <a:pt x="14" y="17"/>
                    <a:pt x="18" y="19"/>
                    <a:pt x="19" y="23"/>
                  </a:cubicBezTo>
                  <a:cubicBezTo>
                    <a:pt x="19" y="26"/>
                    <a:pt x="17" y="26"/>
                    <a:pt x="15" y="25"/>
                  </a:cubicBezTo>
                  <a:cubicBezTo>
                    <a:pt x="10" y="17"/>
                    <a:pt x="5" y="8"/>
                    <a:pt x="0" y="0"/>
                  </a:cubicBezTo>
                  <a:close/>
                </a:path>
              </a:pathLst>
            </a:custGeom>
            <a:solidFill>
              <a:srgbClr val="B37B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3"/>
            <p:cNvSpPr>
              <a:spLocks/>
            </p:cNvSpPr>
            <p:nvPr userDrawn="1"/>
          </p:nvSpPr>
          <p:spPr bwMode="auto">
            <a:xfrm>
              <a:off x="187325" y="1196975"/>
              <a:ext cx="106363" cy="152400"/>
            </a:xfrm>
            <a:custGeom>
              <a:avLst/>
              <a:gdLst>
                <a:gd name="T0" fmla="*/ 32 w 33"/>
                <a:gd name="T1" fmla="*/ 7 h 48"/>
                <a:gd name="T2" fmla="*/ 21 w 33"/>
                <a:gd name="T3" fmla="*/ 26 h 48"/>
                <a:gd name="T4" fmla="*/ 12 w 33"/>
                <a:gd name="T5" fmla="*/ 48 h 48"/>
                <a:gd name="T6" fmla="*/ 14 w 33"/>
                <a:gd name="T7" fmla="*/ 33 h 48"/>
                <a:gd name="T8" fmla="*/ 3 w 33"/>
                <a:gd name="T9" fmla="*/ 40 h 48"/>
                <a:gd name="T10" fmla="*/ 5 w 33"/>
                <a:gd name="T11" fmla="*/ 34 h 48"/>
                <a:gd name="T12" fmla="*/ 27 w 33"/>
                <a:gd name="T13" fmla="*/ 4 h 48"/>
                <a:gd name="T14" fmla="*/ 31 w 33"/>
                <a:gd name="T15" fmla="*/ 0 h 48"/>
                <a:gd name="T16" fmla="*/ 32 w 33"/>
                <a:gd name="T1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8">
                  <a:moveTo>
                    <a:pt x="32" y="7"/>
                  </a:moveTo>
                  <a:cubicBezTo>
                    <a:pt x="29" y="13"/>
                    <a:pt x="25" y="20"/>
                    <a:pt x="21" y="26"/>
                  </a:cubicBezTo>
                  <a:cubicBezTo>
                    <a:pt x="17" y="33"/>
                    <a:pt x="20" y="41"/>
                    <a:pt x="12" y="48"/>
                  </a:cubicBezTo>
                  <a:cubicBezTo>
                    <a:pt x="13" y="42"/>
                    <a:pt x="14" y="37"/>
                    <a:pt x="14" y="33"/>
                  </a:cubicBezTo>
                  <a:cubicBezTo>
                    <a:pt x="9" y="34"/>
                    <a:pt x="8" y="40"/>
                    <a:pt x="3" y="40"/>
                  </a:cubicBezTo>
                  <a:cubicBezTo>
                    <a:pt x="0" y="37"/>
                    <a:pt x="4" y="35"/>
                    <a:pt x="5" y="34"/>
                  </a:cubicBezTo>
                  <a:cubicBezTo>
                    <a:pt x="16" y="27"/>
                    <a:pt x="23" y="16"/>
                    <a:pt x="27" y="4"/>
                  </a:cubicBezTo>
                  <a:cubicBezTo>
                    <a:pt x="28" y="1"/>
                    <a:pt x="29" y="0"/>
                    <a:pt x="31" y="0"/>
                  </a:cubicBezTo>
                  <a:cubicBezTo>
                    <a:pt x="33" y="2"/>
                    <a:pt x="30" y="5"/>
                    <a:pt x="32" y="7"/>
                  </a:cubicBezTo>
                  <a:close/>
                </a:path>
              </a:pathLst>
            </a:custGeom>
            <a:solidFill>
              <a:srgbClr val="B67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4"/>
            <p:cNvSpPr>
              <a:spLocks/>
            </p:cNvSpPr>
            <p:nvPr userDrawn="1"/>
          </p:nvSpPr>
          <p:spPr bwMode="auto">
            <a:xfrm>
              <a:off x="280988" y="1196975"/>
              <a:ext cx="53975" cy="180975"/>
            </a:xfrm>
            <a:custGeom>
              <a:avLst/>
              <a:gdLst>
                <a:gd name="T0" fmla="*/ 12 w 17"/>
                <a:gd name="T1" fmla="*/ 9 h 57"/>
                <a:gd name="T2" fmla="*/ 17 w 17"/>
                <a:gd name="T3" fmla="*/ 54 h 57"/>
                <a:gd name="T4" fmla="*/ 9 w 17"/>
                <a:gd name="T5" fmla="*/ 45 h 57"/>
                <a:gd name="T6" fmla="*/ 5 w 17"/>
                <a:gd name="T7" fmla="*/ 53 h 57"/>
                <a:gd name="T8" fmla="*/ 2 w 17"/>
                <a:gd name="T9" fmla="*/ 56 h 57"/>
                <a:gd name="T10" fmla="*/ 1 w 17"/>
                <a:gd name="T11" fmla="*/ 52 h 57"/>
                <a:gd name="T12" fmla="*/ 8 w 17"/>
                <a:gd name="T13" fmla="*/ 3 h 57"/>
                <a:gd name="T14" fmla="*/ 11 w 17"/>
                <a:gd name="T15" fmla="*/ 3 h 57"/>
                <a:gd name="T16" fmla="*/ 12 w 17"/>
                <a:gd name="T17" fmla="*/ 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12" y="9"/>
                  </a:moveTo>
                  <a:cubicBezTo>
                    <a:pt x="14" y="23"/>
                    <a:pt x="11" y="38"/>
                    <a:pt x="17" y="54"/>
                  </a:cubicBezTo>
                  <a:cubicBezTo>
                    <a:pt x="10" y="53"/>
                    <a:pt x="13" y="46"/>
                    <a:pt x="9" y="45"/>
                  </a:cubicBezTo>
                  <a:cubicBezTo>
                    <a:pt x="8" y="47"/>
                    <a:pt x="7" y="50"/>
                    <a:pt x="5" y="53"/>
                  </a:cubicBezTo>
                  <a:cubicBezTo>
                    <a:pt x="5" y="54"/>
                    <a:pt x="5" y="57"/>
                    <a:pt x="2" y="56"/>
                  </a:cubicBezTo>
                  <a:cubicBezTo>
                    <a:pt x="0" y="55"/>
                    <a:pt x="0" y="53"/>
                    <a:pt x="1" y="52"/>
                  </a:cubicBezTo>
                  <a:cubicBezTo>
                    <a:pt x="11" y="37"/>
                    <a:pt x="7" y="20"/>
                    <a:pt x="8" y="3"/>
                  </a:cubicBezTo>
                  <a:cubicBezTo>
                    <a:pt x="10" y="1"/>
                    <a:pt x="10" y="0"/>
                    <a:pt x="11" y="3"/>
                  </a:cubicBezTo>
                  <a:cubicBezTo>
                    <a:pt x="12" y="5"/>
                    <a:pt x="11" y="7"/>
                    <a:pt x="12" y="9"/>
                  </a:cubicBezTo>
                  <a:close/>
                </a:path>
              </a:pathLst>
            </a:custGeom>
            <a:solidFill>
              <a:srgbClr val="B67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5"/>
            <p:cNvSpPr>
              <a:spLocks/>
            </p:cNvSpPr>
            <p:nvPr userDrawn="1"/>
          </p:nvSpPr>
          <p:spPr bwMode="auto">
            <a:xfrm>
              <a:off x="1054100" y="122237"/>
              <a:ext cx="57150" cy="134938"/>
            </a:xfrm>
            <a:custGeom>
              <a:avLst/>
              <a:gdLst>
                <a:gd name="T0" fmla="*/ 3 w 18"/>
                <a:gd name="T1" fmla="*/ 42 h 42"/>
                <a:gd name="T2" fmla="*/ 0 w 18"/>
                <a:gd name="T3" fmla="*/ 39 h 42"/>
                <a:gd name="T4" fmla="*/ 4 w 18"/>
                <a:gd name="T5" fmla="*/ 5 h 42"/>
                <a:gd name="T6" fmla="*/ 7 w 18"/>
                <a:gd name="T7" fmla="*/ 0 h 42"/>
                <a:gd name="T8" fmla="*/ 10 w 18"/>
                <a:gd name="T9" fmla="*/ 5 h 42"/>
                <a:gd name="T10" fmla="*/ 15 w 18"/>
                <a:gd name="T11" fmla="*/ 12 h 42"/>
                <a:gd name="T12" fmla="*/ 16 w 18"/>
                <a:gd name="T13" fmla="*/ 15 h 42"/>
                <a:gd name="T14" fmla="*/ 3 w 18"/>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2">
                  <a:moveTo>
                    <a:pt x="3" y="42"/>
                  </a:moveTo>
                  <a:cubicBezTo>
                    <a:pt x="2" y="41"/>
                    <a:pt x="1" y="40"/>
                    <a:pt x="0" y="39"/>
                  </a:cubicBezTo>
                  <a:cubicBezTo>
                    <a:pt x="2" y="28"/>
                    <a:pt x="6" y="17"/>
                    <a:pt x="4" y="5"/>
                  </a:cubicBezTo>
                  <a:cubicBezTo>
                    <a:pt x="4" y="3"/>
                    <a:pt x="4" y="1"/>
                    <a:pt x="7" y="0"/>
                  </a:cubicBezTo>
                  <a:cubicBezTo>
                    <a:pt x="10" y="0"/>
                    <a:pt x="9" y="3"/>
                    <a:pt x="10" y="5"/>
                  </a:cubicBezTo>
                  <a:cubicBezTo>
                    <a:pt x="10" y="8"/>
                    <a:pt x="7" y="15"/>
                    <a:pt x="15" y="12"/>
                  </a:cubicBezTo>
                  <a:cubicBezTo>
                    <a:pt x="17" y="11"/>
                    <a:pt x="18" y="14"/>
                    <a:pt x="16" y="15"/>
                  </a:cubicBezTo>
                  <a:cubicBezTo>
                    <a:pt x="8" y="22"/>
                    <a:pt x="7" y="33"/>
                    <a:pt x="3" y="42"/>
                  </a:cubicBezTo>
                  <a:close/>
                </a:path>
              </a:pathLst>
            </a:custGeom>
            <a:solidFill>
              <a:srgbClr val="C78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6"/>
            <p:cNvSpPr>
              <a:spLocks/>
            </p:cNvSpPr>
            <p:nvPr userDrawn="1"/>
          </p:nvSpPr>
          <p:spPr bwMode="auto">
            <a:xfrm>
              <a:off x="1120775" y="460375"/>
              <a:ext cx="214313" cy="34925"/>
            </a:xfrm>
            <a:custGeom>
              <a:avLst/>
              <a:gdLst>
                <a:gd name="T0" fmla="*/ 5 w 67"/>
                <a:gd name="T1" fmla="*/ 0 h 11"/>
                <a:gd name="T2" fmla="*/ 37 w 67"/>
                <a:gd name="T3" fmla="*/ 2 h 11"/>
                <a:gd name="T4" fmla="*/ 67 w 67"/>
                <a:gd name="T5" fmla="*/ 6 h 11"/>
                <a:gd name="T6" fmla="*/ 49 w 67"/>
                <a:gd name="T7" fmla="*/ 9 h 11"/>
                <a:gd name="T8" fmla="*/ 4 w 67"/>
                <a:gd name="T9" fmla="*/ 5 h 11"/>
                <a:gd name="T10" fmla="*/ 5 w 67"/>
                <a:gd name="T11" fmla="*/ 0 h 11"/>
              </a:gdLst>
              <a:ahLst/>
              <a:cxnLst>
                <a:cxn ang="0">
                  <a:pos x="T0" y="T1"/>
                </a:cxn>
                <a:cxn ang="0">
                  <a:pos x="T2" y="T3"/>
                </a:cxn>
                <a:cxn ang="0">
                  <a:pos x="T4" y="T5"/>
                </a:cxn>
                <a:cxn ang="0">
                  <a:pos x="T6" y="T7"/>
                </a:cxn>
                <a:cxn ang="0">
                  <a:pos x="T8" y="T9"/>
                </a:cxn>
                <a:cxn ang="0">
                  <a:pos x="T10" y="T11"/>
                </a:cxn>
              </a:cxnLst>
              <a:rect l="0" t="0" r="r" b="b"/>
              <a:pathLst>
                <a:path w="67" h="11">
                  <a:moveTo>
                    <a:pt x="5" y="0"/>
                  </a:moveTo>
                  <a:cubicBezTo>
                    <a:pt x="16" y="0"/>
                    <a:pt x="26" y="0"/>
                    <a:pt x="37" y="2"/>
                  </a:cubicBezTo>
                  <a:cubicBezTo>
                    <a:pt x="47" y="5"/>
                    <a:pt x="57" y="4"/>
                    <a:pt x="67" y="6"/>
                  </a:cubicBezTo>
                  <a:cubicBezTo>
                    <a:pt x="61" y="7"/>
                    <a:pt x="55" y="11"/>
                    <a:pt x="49" y="9"/>
                  </a:cubicBezTo>
                  <a:cubicBezTo>
                    <a:pt x="34" y="4"/>
                    <a:pt x="19" y="4"/>
                    <a:pt x="4" y="5"/>
                  </a:cubicBezTo>
                  <a:cubicBezTo>
                    <a:pt x="0" y="2"/>
                    <a:pt x="5" y="2"/>
                    <a:pt x="5" y="0"/>
                  </a:cubicBezTo>
                  <a:close/>
                </a:path>
              </a:pathLst>
            </a:custGeom>
            <a:solidFill>
              <a:srgbClr val="BA8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37"/>
            <p:cNvSpPr>
              <a:spLocks/>
            </p:cNvSpPr>
            <p:nvPr userDrawn="1"/>
          </p:nvSpPr>
          <p:spPr bwMode="auto">
            <a:xfrm>
              <a:off x="249238" y="530225"/>
              <a:ext cx="114300" cy="134938"/>
            </a:xfrm>
            <a:custGeom>
              <a:avLst/>
              <a:gdLst>
                <a:gd name="T0" fmla="*/ 36 w 36"/>
                <a:gd name="T1" fmla="*/ 20 h 42"/>
                <a:gd name="T2" fmla="*/ 24 w 36"/>
                <a:gd name="T3" fmla="*/ 41 h 42"/>
                <a:gd name="T4" fmla="*/ 20 w 36"/>
                <a:gd name="T5" fmla="*/ 39 h 42"/>
                <a:gd name="T6" fmla="*/ 22 w 36"/>
                <a:gd name="T7" fmla="*/ 29 h 42"/>
                <a:gd name="T8" fmla="*/ 0 w 36"/>
                <a:gd name="T9" fmla="*/ 2 h 42"/>
                <a:gd name="T10" fmla="*/ 18 w 36"/>
                <a:gd name="T11" fmla="*/ 10 h 42"/>
                <a:gd name="T12" fmla="*/ 20 w 36"/>
                <a:gd name="T13" fmla="*/ 10 h 42"/>
                <a:gd name="T14" fmla="*/ 26 w 36"/>
                <a:gd name="T15" fmla="*/ 28 h 42"/>
                <a:gd name="T16" fmla="*/ 36 w 36"/>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20"/>
                  </a:moveTo>
                  <a:cubicBezTo>
                    <a:pt x="32" y="27"/>
                    <a:pt x="28" y="34"/>
                    <a:pt x="24" y="41"/>
                  </a:cubicBezTo>
                  <a:cubicBezTo>
                    <a:pt x="22" y="42"/>
                    <a:pt x="20" y="42"/>
                    <a:pt x="20" y="39"/>
                  </a:cubicBezTo>
                  <a:cubicBezTo>
                    <a:pt x="25" y="37"/>
                    <a:pt x="24" y="33"/>
                    <a:pt x="22" y="29"/>
                  </a:cubicBezTo>
                  <a:cubicBezTo>
                    <a:pt x="18" y="17"/>
                    <a:pt x="10" y="10"/>
                    <a:pt x="0" y="2"/>
                  </a:cubicBezTo>
                  <a:cubicBezTo>
                    <a:pt x="9" y="0"/>
                    <a:pt x="11" y="11"/>
                    <a:pt x="18" y="10"/>
                  </a:cubicBezTo>
                  <a:cubicBezTo>
                    <a:pt x="19" y="9"/>
                    <a:pt x="19" y="9"/>
                    <a:pt x="20" y="10"/>
                  </a:cubicBezTo>
                  <a:cubicBezTo>
                    <a:pt x="22" y="16"/>
                    <a:pt x="24" y="22"/>
                    <a:pt x="26" y="28"/>
                  </a:cubicBezTo>
                  <a:cubicBezTo>
                    <a:pt x="31" y="27"/>
                    <a:pt x="30" y="20"/>
                    <a:pt x="36" y="20"/>
                  </a:cubicBezTo>
                  <a:close/>
                </a:path>
              </a:pathLst>
            </a:custGeom>
            <a:solidFill>
              <a:srgbClr val="AE7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38"/>
            <p:cNvSpPr>
              <a:spLocks/>
            </p:cNvSpPr>
            <p:nvPr userDrawn="1"/>
          </p:nvSpPr>
          <p:spPr bwMode="auto">
            <a:xfrm>
              <a:off x="277813" y="1143000"/>
              <a:ext cx="60325" cy="88900"/>
            </a:xfrm>
            <a:custGeom>
              <a:avLst/>
              <a:gdLst>
                <a:gd name="T0" fmla="*/ 13 w 19"/>
                <a:gd name="T1" fmla="*/ 26 h 28"/>
                <a:gd name="T2" fmla="*/ 9 w 19"/>
                <a:gd name="T3" fmla="*/ 20 h 28"/>
                <a:gd name="T4" fmla="*/ 4 w 19"/>
                <a:gd name="T5" fmla="*/ 24 h 28"/>
                <a:gd name="T6" fmla="*/ 3 w 19"/>
                <a:gd name="T7" fmla="*/ 17 h 28"/>
                <a:gd name="T8" fmla="*/ 1 w 19"/>
                <a:gd name="T9" fmla="*/ 2 h 28"/>
                <a:gd name="T10" fmla="*/ 6 w 19"/>
                <a:gd name="T11" fmla="*/ 6 h 28"/>
                <a:gd name="T12" fmla="*/ 13 w 19"/>
                <a:gd name="T13" fmla="*/ 2 h 28"/>
                <a:gd name="T14" fmla="*/ 19 w 19"/>
                <a:gd name="T15" fmla="*/ 26 h 28"/>
                <a:gd name="T16" fmla="*/ 17 w 19"/>
                <a:gd name="T17" fmla="*/ 28 h 28"/>
                <a:gd name="T18" fmla="*/ 13 w 19"/>
                <a:gd name="T19"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8">
                  <a:moveTo>
                    <a:pt x="13" y="26"/>
                  </a:moveTo>
                  <a:cubicBezTo>
                    <a:pt x="9" y="25"/>
                    <a:pt x="14" y="19"/>
                    <a:pt x="9" y="20"/>
                  </a:cubicBezTo>
                  <a:cubicBezTo>
                    <a:pt x="5" y="19"/>
                    <a:pt x="6" y="23"/>
                    <a:pt x="4" y="24"/>
                  </a:cubicBezTo>
                  <a:cubicBezTo>
                    <a:pt x="0" y="22"/>
                    <a:pt x="3" y="20"/>
                    <a:pt x="3" y="17"/>
                  </a:cubicBezTo>
                  <a:cubicBezTo>
                    <a:pt x="0" y="12"/>
                    <a:pt x="2" y="7"/>
                    <a:pt x="1" y="2"/>
                  </a:cubicBezTo>
                  <a:cubicBezTo>
                    <a:pt x="6" y="0"/>
                    <a:pt x="3" y="6"/>
                    <a:pt x="6" y="6"/>
                  </a:cubicBezTo>
                  <a:cubicBezTo>
                    <a:pt x="9" y="6"/>
                    <a:pt x="10" y="3"/>
                    <a:pt x="13" y="2"/>
                  </a:cubicBezTo>
                  <a:cubicBezTo>
                    <a:pt x="13" y="10"/>
                    <a:pt x="17" y="18"/>
                    <a:pt x="19" y="26"/>
                  </a:cubicBezTo>
                  <a:cubicBezTo>
                    <a:pt x="18" y="26"/>
                    <a:pt x="18" y="28"/>
                    <a:pt x="17" y="28"/>
                  </a:cubicBezTo>
                  <a:cubicBezTo>
                    <a:pt x="15" y="28"/>
                    <a:pt x="16" y="23"/>
                    <a:pt x="13" y="26"/>
                  </a:cubicBezTo>
                  <a:close/>
                </a:path>
              </a:pathLst>
            </a:custGeom>
            <a:solidFill>
              <a:srgbClr val="C68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39"/>
            <p:cNvSpPr>
              <a:spLocks/>
            </p:cNvSpPr>
            <p:nvPr userDrawn="1"/>
          </p:nvSpPr>
          <p:spPr bwMode="auto">
            <a:xfrm>
              <a:off x="1171575" y="492125"/>
              <a:ext cx="96838" cy="131763"/>
            </a:xfrm>
            <a:custGeom>
              <a:avLst/>
              <a:gdLst>
                <a:gd name="T0" fmla="*/ 15 w 30"/>
                <a:gd name="T1" fmla="*/ 10 h 41"/>
                <a:gd name="T2" fmla="*/ 30 w 30"/>
                <a:gd name="T3" fmla="*/ 24 h 41"/>
                <a:gd name="T4" fmla="*/ 25 w 30"/>
                <a:gd name="T5" fmla="*/ 26 h 41"/>
                <a:gd name="T6" fmla="*/ 28 w 30"/>
                <a:gd name="T7" fmla="*/ 41 h 41"/>
                <a:gd name="T8" fmla="*/ 3 w 30"/>
                <a:gd name="T9" fmla="*/ 4 h 41"/>
                <a:gd name="T10" fmla="*/ 1 w 30"/>
                <a:gd name="T11" fmla="*/ 0 h 41"/>
                <a:gd name="T12" fmla="*/ 19 w 30"/>
                <a:gd name="T13" fmla="*/ 8 h 41"/>
                <a:gd name="T14" fmla="*/ 15 w 30"/>
                <a:gd name="T15" fmla="*/ 1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1">
                  <a:moveTo>
                    <a:pt x="15" y="10"/>
                  </a:moveTo>
                  <a:cubicBezTo>
                    <a:pt x="18" y="17"/>
                    <a:pt x="24" y="20"/>
                    <a:pt x="30" y="24"/>
                  </a:cubicBezTo>
                  <a:cubicBezTo>
                    <a:pt x="29" y="29"/>
                    <a:pt x="26" y="24"/>
                    <a:pt x="25" y="26"/>
                  </a:cubicBezTo>
                  <a:cubicBezTo>
                    <a:pt x="25" y="30"/>
                    <a:pt x="30" y="33"/>
                    <a:pt x="28" y="41"/>
                  </a:cubicBezTo>
                  <a:cubicBezTo>
                    <a:pt x="21" y="26"/>
                    <a:pt x="14" y="14"/>
                    <a:pt x="3" y="4"/>
                  </a:cubicBezTo>
                  <a:cubicBezTo>
                    <a:pt x="2" y="3"/>
                    <a:pt x="0" y="2"/>
                    <a:pt x="1" y="0"/>
                  </a:cubicBezTo>
                  <a:cubicBezTo>
                    <a:pt x="7" y="2"/>
                    <a:pt x="13" y="4"/>
                    <a:pt x="19" y="8"/>
                  </a:cubicBezTo>
                  <a:cubicBezTo>
                    <a:pt x="18" y="10"/>
                    <a:pt x="16" y="8"/>
                    <a:pt x="15" y="10"/>
                  </a:cubicBezTo>
                  <a:close/>
                </a:path>
              </a:pathLst>
            </a:custGeom>
            <a:solidFill>
              <a:srgbClr val="BC8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0"/>
            <p:cNvSpPr>
              <a:spLocks/>
            </p:cNvSpPr>
            <p:nvPr userDrawn="1"/>
          </p:nvSpPr>
          <p:spPr bwMode="auto">
            <a:xfrm>
              <a:off x="1069975" y="722312"/>
              <a:ext cx="53975" cy="101600"/>
            </a:xfrm>
            <a:custGeom>
              <a:avLst/>
              <a:gdLst>
                <a:gd name="T0" fmla="*/ 0 w 17"/>
                <a:gd name="T1" fmla="*/ 1 h 32"/>
                <a:gd name="T2" fmla="*/ 17 w 17"/>
                <a:gd name="T3" fmla="*/ 13 h 32"/>
                <a:gd name="T4" fmla="*/ 8 w 17"/>
                <a:gd name="T5" fmla="*/ 7 h 32"/>
                <a:gd name="T6" fmla="*/ 12 w 17"/>
                <a:gd name="T7" fmla="*/ 23 h 32"/>
                <a:gd name="T8" fmla="*/ 11 w 17"/>
                <a:gd name="T9" fmla="*/ 29 h 32"/>
                <a:gd name="T10" fmla="*/ 3 w 17"/>
                <a:gd name="T11" fmla="*/ 25 h 32"/>
                <a:gd name="T12" fmla="*/ 0 w 17"/>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17" h="32">
                  <a:moveTo>
                    <a:pt x="0" y="1"/>
                  </a:moveTo>
                  <a:cubicBezTo>
                    <a:pt x="9" y="0"/>
                    <a:pt x="13" y="7"/>
                    <a:pt x="17" y="13"/>
                  </a:cubicBezTo>
                  <a:cubicBezTo>
                    <a:pt x="13" y="13"/>
                    <a:pt x="11" y="8"/>
                    <a:pt x="8" y="7"/>
                  </a:cubicBezTo>
                  <a:cubicBezTo>
                    <a:pt x="7" y="13"/>
                    <a:pt x="11" y="18"/>
                    <a:pt x="12" y="23"/>
                  </a:cubicBezTo>
                  <a:cubicBezTo>
                    <a:pt x="12" y="25"/>
                    <a:pt x="15" y="28"/>
                    <a:pt x="11" y="29"/>
                  </a:cubicBezTo>
                  <a:cubicBezTo>
                    <a:pt x="11" y="24"/>
                    <a:pt x="3" y="32"/>
                    <a:pt x="3" y="25"/>
                  </a:cubicBezTo>
                  <a:cubicBezTo>
                    <a:pt x="4" y="16"/>
                    <a:pt x="2" y="9"/>
                    <a:pt x="0" y="1"/>
                  </a:cubicBezTo>
                  <a:close/>
                </a:path>
              </a:pathLst>
            </a:custGeom>
            <a:solidFill>
              <a:srgbClr val="BE8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1"/>
            <p:cNvSpPr>
              <a:spLocks/>
            </p:cNvSpPr>
            <p:nvPr userDrawn="1"/>
          </p:nvSpPr>
          <p:spPr bwMode="auto">
            <a:xfrm>
              <a:off x="1041400" y="254000"/>
              <a:ext cx="101600" cy="123825"/>
            </a:xfrm>
            <a:custGeom>
              <a:avLst/>
              <a:gdLst>
                <a:gd name="T0" fmla="*/ 4 w 32"/>
                <a:gd name="T1" fmla="*/ 31 h 39"/>
                <a:gd name="T2" fmla="*/ 27 w 32"/>
                <a:gd name="T3" fmla="*/ 3 h 39"/>
                <a:gd name="T4" fmla="*/ 30 w 32"/>
                <a:gd name="T5" fmla="*/ 2 h 39"/>
                <a:gd name="T6" fmla="*/ 30 w 32"/>
                <a:gd name="T7" fmla="*/ 5 h 39"/>
                <a:gd name="T8" fmla="*/ 30 w 32"/>
                <a:gd name="T9" fmla="*/ 16 h 39"/>
                <a:gd name="T10" fmla="*/ 27 w 32"/>
                <a:gd name="T11" fmla="*/ 19 h 39"/>
                <a:gd name="T12" fmla="*/ 3 w 32"/>
                <a:gd name="T13" fmla="*/ 39 h 39"/>
                <a:gd name="T14" fmla="*/ 4 w 32"/>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4" y="31"/>
                  </a:moveTo>
                  <a:cubicBezTo>
                    <a:pt x="10" y="21"/>
                    <a:pt x="22" y="15"/>
                    <a:pt x="27" y="3"/>
                  </a:cubicBezTo>
                  <a:cubicBezTo>
                    <a:pt x="27" y="2"/>
                    <a:pt x="29" y="0"/>
                    <a:pt x="30" y="2"/>
                  </a:cubicBezTo>
                  <a:cubicBezTo>
                    <a:pt x="32" y="3"/>
                    <a:pt x="31" y="4"/>
                    <a:pt x="30" y="5"/>
                  </a:cubicBezTo>
                  <a:cubicBezTo>
                    <a:pt x="30" y="9"/>
                    <a:pt x="20" y="12"/>
                    <a:pt x="30" y="16"/>
                  </a:cubicBezTo>
                  <a:cubicBezTo>
                    <a:pt x="30" y="17"/>
                    <a:pt x="29" y="18"/>
                    <a:pt x="27" y="19"/>
                  </a:cubicBezTo>
                  <a:cubicBezTo>
                    <a:pt x="16" y="22"/>
                    <a:pt x="10" y="31"/>
                    <a:pt x="3" y="39"/>
                  </a:cubicBezTo>
                  <a:cubicBezTo>
                    <a:pt x="0" y="36"/>
                    <a:pt x="2" y="33"/>
                    <a:pt x="4" y="31"/>
                  </a:cubicBezTo>
                  <a:close/>
                </a:path>
              </a:pathLst>
            </a:custGeom>
            <a:solidFill>
              <a:srgbClr val="BF84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2"/>
            <p:cNvSpPr>
              <a:spLocks/>
            </p:cNvSpPr>
            <p:nvPr userDrawn="1"/>
          </p:nvSpPr>
          <p:spPr bwMode="auto">
            <a:xfrm>
              <a:off x="233363" y="655637"/>
              <a:ext cx="92075" cy="63500"/>
            </a:xfrm>
            <a:custGeom>
              <a:avLst/>
              <a:gdLst>
                <a:gd name="T0" fmla="*/ 25 w 29"/>
                <a:gd name="T1" fmla="*/ 0 h 20"/>
                <a:gd name="T2" fmla="*/ 29 w 29"/>
                <a:gd name="T3" fmla="*/ 2 h 20"/>
                <a:gd name="T4" fmla="*/ 23 w 29"/>
                <a:gd name="T5" fmla="*/ 14 h 20"/>
                <a:gd name="T6" fmla="*/ 15 w 29"/>
                <a:gd name="T7" fmla="*/ 20 h 20"/>
                <a:gd name="T8" fmla="*/ 23 w 29"/>
                <a:gd name="T9" fmla="*/ 6 h 20"/>
                <a:gd name="T10" fmla="*/ 6 w 29"/>
                <a:gd name="T11" fmla="*/ 10 h 20"/>
                <a:gd name="T12" fmla="*/ 1 w 29"/>
                <a:gd name="T13" fmla="*/ 11 h 20"/>
                <a:gd name="T14" fmla="*/ 3 w 29"/>
                <a:gd name="T15" fmla="*/ 7 h 20"/>
                <a:gd name="T16" fmla="*/ 25 w 29"/>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25" y="0"/>
                  </a:moveTo>
                  <a:cubicBezTo>
                    <a:pt x="26" y="2"/>
                    <a:pt x="27" y="2"/>
                    <a:pt x="29" y="2"/>
                  </a:cubicBezTo>
                  <a:cubicBezTo>
                    <a:pt x="27" y="6"/>
                    <a:pt x="23" y="9"/>
                    <a:pt x="23" y="14"/>
                  </a:cubicBezTo>
                  <a:cubicBezTo>
                    <a:pt x="21" y="17"/>
                    <a:pt x="19" y="20"/>
                    <a:pt x="15" y="20"/>
                  </a:cubicBezTo>
                  <a:cubicBezTo>
                    <a:pt x="18" y="16"/>
                    <a:pt x="21" y="12"/>
                    <a:pt x="23" y="6"/>
                  </a:cubicBezTo>
                  <a:cubicBezTo>
                    <a:pt x="16" y="5"/>
                    <a:pt x="11" y="9"/>
                    <a:pt x="6" y="10"/>
                  </a:cubicBezTo>
                  <a:cubicBezTo>
                    <a:pt x="4" y="11"/>
                    <a:pt x="3" y="13"/>
                    <a:pt x="1" y="11"/>
                  </a:cubicBezTo>
                  <a:cubicBezTo>
                    <a:pt x="0" y="9"/>
                    <a:pt x="2" y="8"/>
                    <a:pt x="3" y="7"/>
                  </a:cubicBezTo>
                  <a:cubicBezTo>
                    <a:pt x="6" y="3"/>
                    <a:pt x="11" y="1"/>
                    <a:pt x="25" y="0"/>
                  </a:cubicBezTo>
                  <a:close/>
                </a:path>
              </a:pathLst>
            </a:custGeom>
            <a:solidFill>
              <a:srgbClr val="B77B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3"/>
            <p:cNvSpPr>
              <a:spLocks/>
            </p:cNvSpPr>
            <p:nvPr userDrawn="1"/>
          </p:nvSpPr>
          <p:spPr bwMode="auto">
            <a:xfrm>
              <a:off x="768350" y="1174750"/>
              <a:ext cx="88900" cy="104775"/>
            </a:xfrm>
            <a:custGeom>
              <a:avLst/>
              <a:gdLst>
                <a:gd name="T0" fmla="*/ 24 w 28"/>
                <a:gd name="T1" fmla="*/ 0 h 33"/>
                <a:gd name="T2" fmla="*/ 28 w 28"/>
                <a:gd name="T3" fmla="*/ 2 h 33"/>
                <a:gd name="T4" fmla="*/ 24 w 28"/>
                <a:gd name="T5" fmla="*/ 10 h 33"/>
                <a:gd name="T6" fmla="*/ 10 w 28"/>
                <a:gd name="T7" fmla="*/ 30 h 33"/>
                <a:gd name="T8" fmla="*/ 7 w 28"/>
                <a:gd name="T9" fmla="*/ 33 h 33"/>
                <a:gd name="T10" fmla="*/ 6 w 28"/>
                <a:gd name="T11" fmla="*/ 30 h 33"/>
                <a:gd name="T12" fmla="*/ 2 w 28"/>
                <a:gd name="T13" fmla="*/ 25 h 33"/>
                <a:gd name="T14" fmla="*/ 24 w 28"/>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3">
                  <a:moveTo>
                    <a:pt x="24" y="0"/>
                  </a:moveTo>
                  <a:cubicBezTo>
                    <a:pt x="25" y="0"/>
                    <a:pt x="27" y="0"/>
                    <a:pt x="28" y="2"/>
                  </a:cubicBezTo>
                  <a:cubicBezTo>
                    <a:pt x="28" y="6"/>
                    <a:pt x="26" y="8"/>
                    <a:pt x="24" y="10"/>
                  </a:cubicBezTo>
                  <a:cubicBezTo>
                    <a:pt x="18" y="16"/>
                    <a:pt x="12" y="22"/>
                    <a:pt x="10" y="30"/>
                  </a:cubicBezTo>
                  <a:cubicBezTo>
                    <a:pt x="10" y="32"/>
                    <a:pt x="9" y="33"/>
                    <a:pt x="7" y="33"/>
                  </a:cubicBezTo>
                  <a:cubicBezTo>
                    <a:pt x="6" y="33"/>
                    <a:pt x="5" y="31"/>
                    <a:pt x="6" y="30"/>
                  </a:cubicBezTo>
                  <a:cubicBezTo>
                    <a:pt x="9" y="22"/>
                    <a:pt x="0" y="31"/>
                    <a:pt x="2" y="25"/>
                  </a:cubicBezTo>
                  <a:cubicBezTo>
                    <a:pt x="10" y="19"/>
                    <a:pt x="17" y="10"/>
                    <a:pt x="24" y="0"/>
                  </a:cubicBezTo>
                  <a:close/>
                </a:path>
              </a:pathLst>
            </a:custGeom>
            <a:solidFill>
              <a:srgbClr val="BA7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4"/>
            <p:cNvSpPr>
              <a:spLocks/>
            </p:cNvSpPr>
            <p:nvPr userDrawn="1"/>
          </p:nvSpPr>
          <p:spPr bwMode="auto">
            <a:xfrm>
              <a:off x="825500" y="1111250"/>
              <a:ext cx="69850" cy="161925"/>
            </a:xfrm>
            <a:custGeom>
              <a:avLst/>
              <a:gdLst>
                <a:gd name="T0" fmla="*/ 6 w 22"/>
                <a:gd name="T1" fmla="*/ 30 h 51"/>
                <a:gd name="T2" fmla="*/ 10 w 22"/>
                <a:gd name="T3" fmla="*/ 22 h 51"/>
                <a:gd name="T4" fmla="*/ 22 w 22"/>
                <a:gd name="T5" fmla="*/ 0 h 51"/>
                <a:gd name="T6" fmla="*/ 2 w 22"/>
                <a:gd name="T7" fmla="*/ 51 h 51"/>
                <a:gd name="T8" fmla="*/ 6 w 22"/>
                <a:gd name="T9" fmla="*/ 30 h 51"/>
              </a:gdLst>
              <a:ahLst/>
              <a:cxnLst>
                <a:cxn ang="0">
                  <a:pos x="T0" y="T1"/>
                </a:cxn>
                <a:cxn ang="0">
                  <a:pos x="T2" y="T3"/>
                </a:cxn>
                <a:cxn ang="0">
                  <a:pos x="T4" y="T5"/>
                </a:cxn>
                <a:cxn ang="0">
                  <a:pos x="T6" y="T7"/>
                </a:cxn>
                <a:cxn ang="0">
                  <a:pos x="T8" y="T9"/>
                </a:cxn>
              </a:cxnLst>
              <a:rect l="0" t="0" r="r" b="b"/>
              <a:pathLst>
                <a:path w="22" h="51">
                  <a:moveTo>
                    <a:pt x="6" y="30"/>
                  </a:moveTo>
                  <a:cubicBezTo>
                    <a:pt x="5" y="27"/>
                    <a:pt x="9" y="25"/>
                    <a:pt x="10" y="22"/>
                  </a:cubicBezTo>
                  <a:cubicBezTo>
                    <a:pt x="15" y="15"/>
                    <a:pt x="16" y="6"/>
                    <a:pt x="22" y="0"/>
                  </a:cubicBezTo>
                  <a:cubicBezTo>
                    <a:pt x="15" y="17"/>
                    <a:pt x="9" y="34"/>
                    <a:pt x="2" y="51"/>
                  </a:cubicBezTo>
                  <a:cubicBezTo>
                    <a:pt x="0" y="43"/>
                    <a:pt x="5" y="37"/>
                    <a:pt x="6" y="30"/>
                  </a:cubicBezTo>
                  <a:close/>
                </a:path>
              </a:pathLst>
            </a:custGeom>
            <a:solidFill>
              <a:srgbClr val="A36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5"/>
            <p:cNvSpPr>
              <a:spLocks/>
            </p:cNvSpPr>
            <p:nvPr userDrawn="1"/>
          </p:nvSpPr>
          <p:spPr bwMode="auto">
            <a:xfrm>
              <a:off x="984250" y="128587"/>
              <a:ext cx="53975" cy="96838"/>
            </a:xfrm>
            <a:custGeom>
              <a:avLst/>
              <a:gdLst>
                <a:gd name="T0" fmla="*/ 7 w 17"/>
                <a:gd name="T1" fmla="*/ 30 h 30"/>
                <a:gd name="T2" fmla="*/ 3 w 17"/>
                <a:gd name="T3" fmla="*/ 27 h 30"/>
                <a:gd name="T4" fmla="*/ 0 w 17"/>
                <a:gd name="T5" fmla="*/ 0 h 30"/>
                <a:gd name="T6" fmla="*/ 7 w 17"/>
                <a:gd name="T7" fmla="*/ 30 h 30"/>
              </a:gdLst>
              <a:ahLst/>
              <a:cxnLst>
                <a:cxn ang="0">
                  <a:pos x="T0" y="T1"/>
                </a:cxn>
                <a:cxn ang="0">
                  <a:pos x="T2" y="T3"/>
                </a:cxn>
                <a:cxn ang="0">
                  <a:pos x="T4" y="T5"/>
                </a:cxn>
                <a:cxn ang="0">
                  <a:pos x="T6" y="T7"/>
                </a:cxn>
              </a:cxnLst>
              <a:rect l="0" t="0" r="r" b="b"/>
              <a:pathLst>
                <a:path w="17" h="30">
                  <a:moveTo>
                    <a:pt x="7" y="30"/>
                  </a:moveTo>
                  <a:cubicBezTo>
                    <a:pt x="5" y="30"/>
                    <a:pt x="4" y="29"/>
                    <a:pt x="3" y="27"/>
                  </a:cubicBezTo>
                  <a:cubicBezTo>
                    <a:pt x="3" y="19"/>
                    <a:pt x="4" y="10"/>
                    <a:pt x="0" y="0"/>
                  </a:cubicBezTo>
                  <a:cubicBezTo>
                    <a:pt x="17" y="9"/>
                    <a:pt x="7" y="20"/>
                    <a:pt x="7" y="30"/>
                  </a:cubicBezTo>
                  <a:close/>
                </a:path>
              </a:pathLst>
            </a:custGeom>
            <a:solidFill>
              <a:srgbClr val="B879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6"/>
            <p:cNvSpPr>
              <a:spLocks/>
            </p:cNvSpPr>
            <p:nvPr userDrawn="1"/>
          </p:nvSpPr>
          <p:spPr bwMode="auto">
            <a:xfrm>
              <a:off x="668338" y="-11113"/>
              <a:ext cx="47625" cy="220663"/>
            </a:xfrm>
            <a:custGeom>
              <a:avLst/>
              <a:gdLst>
                <a:gd name="T0" fmla="*/ 14 w 15"/>
                <a:gd name="T1" fmla="*/ 66 h 69"/>
                <a:gd name="T2" fmla="*/ 12 w 15"/>
                <a:gd name="T3" fmla="*/ 68 h 69"/>
                <a:gd name="T4" fmla="*/ 9 w 15"/>
                <a:gd name="T5" fmla="*/ 55 h 69"/>
                <a:gd name="T6" fmla="*/ 9 w 15"/>
                <a:gd name="T7" fmla="*/ 21 h 69"/>
                <a:gd name="T8" fmla="*/ 0 w 15"/>
                <a:gd name="T9" fmla="*/ 3 h 69"/>
                <a:gd name="T10" fmla="*/ 0 w 15"/>
                <a:gd name="T11" fmla="*/ 1 h 69"/>
                <a:gd name="T12" fmla="*/ 6 w 15"/>
                <a:gd name="T13" fmla="*/ 1 h 69"/>
                <a:gd name="T14" fmla="*/ 14 w 15"/>
                <a:gd name="T15" fmla="*/ 9 h 69"/>
                <a:gd name="T16" fmla="*/ 14 w 15"/>
                <a:gd name="T1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69">
                  <a:moveTo>
                    <a:pt x="14" y="66"/>
                  </a:moveTo>
                  <a:cubicBezTo>
                    <a:pt x="13" y="66"/>
                    <a:pt x="15" y="69"/>
                    <a:pt x="12" y="68"/>
                  </a:cubicBezTo>
                  <a:cubicBezTo>
                    <a:pt x="9" y="64"/>
                    <a:pt x="9" y="59"/>
                    <a:pt x="9" y="55"/>
                  </a:cubicBezTo>
                  <a:cubicBezTo>
                    <a:pt x="9" y="43"/>
                    <a:pt x="8" y="32"/>
                    <a:pt x="9" y="21"/>
                  </a:cubicBezTo>
                  <a:cubicBezTo>
                    <a:pt x="9" y="13"/>
                    <a:pt x="8" y="6"/>
                    <a:pt x="0" y="3"/>
                  </a:cubicBezTo>
                  <a:cubicBezTo>
                    <a:pt x="0" y="2"/>
                    <a:pt x="0" y="2"/>
                    <a:pt x="0" y="1"/>
                  </a:cubicBezTo>
                  <a:cubicBezTo>
                    <a:pt x="2" y="1"/>
                    <a:pt x="4" y="1"/>
                    <a:pt x="6" y="1"/>
                  </a:cubicBezTo>
                  <a:cubicBezTo>
                    <a:pt x="12" y="0"/>
                    <a:pt x="14" y="2"/>
                    <a:pt x="14" y="9"/>
                  </a:cubicBezTo>
                  <a:cubicBezTo>
                    <a:pt x="13" y="28"/>
                    <a:pt x="14" y="47"/>
                    <a:pt x="14" y="66"/>
                  </a:cubicBezTo>
                  <a:close/>
                </a:path>
              </a:pathLst>
            </a:custGeom>
            <a:solidFill>
              <a:srgbClr val="BA9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7"/>
            <p:cNvSpPr>
              <a:spLocks/>
            </p:cNvSpPr>
            <p:nvPr userDrawn="1"/>
          </p:nvSpPr>
          <p:spPr bwMode="auto">
            <a:xfrm>
              <a:off x="331788" y="1225550"/>
              <a:ext cx="60325" cy="104775"/>
            </a:xfrm>
            <a:custGeom>
              <a:avLst/>
              <a:gdLst>
                <a:gd name="T0" fmla="*/ 0 w 19"/>
                <a:gd name="T1" fmla="*/ 2 h 33"/>
                <a:gd name="T2" fmla="*/ 2 w 19"/>
                <a:gd name="T3" fmla="*/ 0 h 33"/>
                <a:gd name="T4" fmla="*/ 19 w 19"/>
                <a:gd name="T5" fmla="*/ 28 h 33"/>
                <a:gd name="T6" fmla="*/ 9 w 19"/>
                <a:gd name="T7" fmla="*/ 33 h 33"/>
                <a:gd name="T8" fmla="*/ 0 w 19"/>
                <a:gd name="T9" fmla="*/ 2 h 33"/>
              </a:gdLst>
              <a:ahLst/>
              <a:cxnLst>
                <a:cxn ang="0">
                  <a:pos x="T0" y="T1"/>
                </a:cxn>
                <a:cxn ang="0">
                  <a:pos x="T2" y="T3"/>
                </a:cxn>
                <a:cxn ang="0">
                  <a:pos x="T4" y="T5"/>
                </a:cxn>
                <a:cxn ang="0">
                  <a:pos x="T6" y="T7"/>
                </a:cxn>
                <a:cxn ang="0">
                  <a:pos x="T8" y="T9"/>
                </a:cxn>
              </a:cxnLst>
              <a:rect l="0" t="0" r="r" b="b"/>
              <a:pathLst>
                <a:path w="19" h="33">
                  <a:moveTo>
                    <a:pt x="0" y="2"/>
                  </a:moveTo>
                  <a:cubicBezTo>
                    <a:pt x="1" y="1"/>
                    <a:pt x="1" y="0"/>
                    <a:pt x="2" y="0"/>
                  </a:cubicBezTo>
                  <a:cubicBezTo>
                    <a:pt x="7" y="9"/>
                    <a:pt x="10" y="19"/>
                    <a:pt x="19" y="28"/>
                  </a:cubicBezTo>
                  <a:cubicBezTo>
                    <a:pt x="12" y="23"/>
                    <a:pt x="12" y="30"/>
                    <a:pt x="9" y="33"/>
                  </a:cubicBezTo>
                  <a:cubicBezTo>
                    <a:pt x="9" y="21"/>
                    <a:pt x="3" y="12"/>
                    <a:pt x="0" y="2"/>
                  </a:cubicBezTo>
                  <a:close/>
                </a:path>
              </a:pathLst>
            </a:custGeom>
            <a:solidFill>
              <a:srgbClr val="B27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8"/>
            <p:cNvSpPr>
              <a:spLocks/>
            </p:cNvSpPr>
            <p:nvPr userDrawn="1"/>
          </p:nvSpPr>
          <p:spPr bwMode="auto">
            <a:xfrm>
              <a:off x="31750" y="438150"/>
              <a:ext cx="98425" cy="47625"/>
            </a:xfrm>
            <a:custGeom>
              <a:avLst/>
              <a:gdLst>
                <a:gd name="T0" fmla="*/ 31 w 31"/>
                <a:gd name="T1" fmla="*/ 9 h 15"/>
                <a:gd name="T2" fmla="*/ 31 w 31"/>
                <a:gd name="T3" fmla="*/ 13 h 15"/>
                <a:gd name="T4" fmla="*/ 25 w 31"/>
                <a:gd name="T5" fmla="*/ 11 h 15"/>
                <a:gd name="T6" fmla="*/ 0 w 31"/>
                <a:gd name="T7" fmla="*/ 3 h 15"/>
                <a:gd name="T8" fmla="*/ 31 w 31"/>
                <a:gd name="T9" fmla="*/ 9 h 15"/>
              </a:gdLst>
              <a:ahLst/>
              <a:cxnLst>
                <a:cxn ang="0">
                  <a:pos x="T0" y="T1"/>
                </a:cxn>
                <a:cxn ang="0">
                  <a:pos x="T2" y="T3"/>
                </a:cxn>
                <a:cxn ang="0">
                  <a:pos x="T4" y="T5"/>
                </a:cxn>
                <a:cxn ang="0">
                  <a:pos x="T6" y="T7"/>
                </a:cxn>
                <a:cxn ang="0">
                  <a:pos x="T8" y="T9"/>
                </a:cxn>
              </a:cxnLst>
              <a:rect l="0" t="0" r="r" b="b"/>
              <a:pathLst>
                <a:path w="31" h="15">
                  <a:moveTo>
                    <a:pt x="31" y="9"/>
                  </a:moveTo>
                  <a:cubicBezTo>
                    <a:pt x="31" y="10"/>
                    <a:pt x="31" y="12"/>
                    <a:pt x="31" y="13"/>
                  </a:cubicBezTo>
                  <a:cubicBezTo>
                    <a:pt x="28" y="15"/>
                    <a:pt x="26" y="14"/>
                    <a:pt x="25" y="11"/>
                  </a:cubicBezTo>
                  <a:cubicBezTo>
                    <a:pt x="17" y="8"/>
                    <a:pt x="8" y="7"/>
                    <a:pt x="0" y="3"/>
                  </a:cubicBezTo>
                  <a:cubicBezTo>
                    <a:pt x="11" y="0"/>
                    <a:pt x="21" y="5"/>
                    <a:pt x="31" y="9"/>
                  </a:cubicBezTo>
                  <a:close/>
                </a:path>
              </a:pathLst>
            </a:custGeom>
            <a:solidFill>
              <a:srgbClr val="B07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9"/>
            <p:cNvSpPr>
              <a:spLocks/>
            </p:cNvSpPr>
            <p:nvPr userDrawn="1"/>
          </p:nvSpPr>
          <p:spPr bwMode="auto">
            <a:xfrm>
              <a:off x="9525" y="700087"/>
              <a:ext cx="117475" cy="50800"/>
            </a:xfrm>
            <a:custGeom>
              <a:avLst/>
              <a:gdLst>
                <a:gd name="T0" fmla="*/ 32 w 37"/>
                <a:gd name="T1" fmla="*/ 11 h 16"/>
                <a:gd name="T2" fmla="*/ 34 w 37"/>
                <a:gd name="T3" fmla="*/ 16 h 16"/>
                <a:gd name="T4" fmla="*/ 0 w 37"/>
                <a:gd name="T5" fmla="*/ 8 h 16"/>
                <a:gd name="T6" fmla="*/ 14 w 37"/>
                <a:gd name="T7" fmla="*/ 2 h 16"/>
                <a:gd name="T8" fmla="*/ 15 w 37"/>
                <a:gd name="T9" fmla="*/ 0 h 16"/>
                <a:gd name="T10" fmla="*/ 32 w 37"/>
                <a:gd name="T11" fmla="*/ 11 h 16"/>
              </a:gdLst>
              <a:ahLst/>
              <a:cxnLst>
                <a:cxn ang="0">
                  <a:pos x="T0" y="T1"/>
                </a:cxn>
                <a:cxn ang="0">
                  <a:pos x="T2" y="T3"/>
                </a:cxn>
                <a:cxn ang="0">
                  <a:pos x="T4" y="T5"/>
                </a:cxn>
                <a:cxn ang="0">
                  <a:pos x="T6" y="T7"/>
                </a:cxn>
                <a:cxn ang="0">
                  <a:pos x="T8" y="T9"/>
                </a:cxn>
                <a:cxn ang="0">
                  <a:pos x="T10" y="T11"/>
                </a:cxn>
              </a:cxnLst>
              <a:rect l="0" t="0" r="r" b="b"/>
              <a:pathLst>
                <a:path w="37" h="16">
                  <a:moveTo>
                    <a:pt x="32" y="11"/>
                  </a:moveTo>
                  <a:cubicBezTo>
                    <a:pt x="32" y="13"/>
                    <a:pt x="37" y="13"/>
                    <a:pt x="34" y="16"/>
                  </a:cubicBezTo>
                  <a:cubicBezTo>
                    <a:pt x="24" y="12"/>
                    <a:pt x="14" y="5"/>
                    <a:pt x="0" y="8"/>
                  </a:cubicBezTo>
                  <a:cubicBezTo>
                    <a:pt x="5" y="0"/>
                    <a:pt x="11" y="7"/>
                    <a:pt x="14" y="2"/>
                  </a:cubicBezTo>
                  <a:cubicBezTo>
                    <a:pt x="14" y="1"/>
                    <a:pt x="14" y="1"/>
                    <a:pt x="15" y="0"/>
                  </a:cubicBezTo>
                  <a:cubicBezTo>
                    <a:pt x="20" y="5"/>
                    <a:pt x="26" y="8"/>
                    <a:pt x="32" y="11"/>
                  </a:cubicBezTo>
                  <a:close/>
                </a:path>
              </a:pathLst>
            </a:custGeom>
            <a:solidFill>
              <a:srgbClr val="AB7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0"/>
            <p:cNvSpPr>
              <a:spLocks/>
            </p:cNvSpPr>
            <p:nvPr userDrawn="1"/>
          </p:nvSpPr>
          <p:spPr bwMode="auto">
            <a:xfrm>
              <a:off x="265113" y="266700"/>
              <a:ext cx="60325" cy="66675"/>
            </a:xfrm>
            <a:custGeom>
              <a:avLst/>
              <a:gdLst>
                <a:gd name="T0" fmla="*/ 13 w 19"/>
                <a:gd name="T1" fmla="*/ 0 h 21"/>
                <a:gd name="T2" fmla="*/ 19 w 19"/>
                <a:gd name="T3" fmla="*/ 4 h 21"/>
                <a:gd name="T4" fmla="*/ 19 w 19"/>
                <a:gd name="T5" fmla="*/ 18 h 21"/>
                <a:gd name="T6" fmla="*/ 16 w 19"/>
                <a:gd name="T7" fmla="*/ 21 h 21"/>
                <a:gd name="T8" fmla="*/ 11 w 19"/>
                <a:gd name="T9" fmla="*/ 12 h 21"/>
                <a:gd name="T10" fmla="*/ 3 w 19"/>
                <a:gd name="T11" fmla="*/ 16 h 21"/>
                <a:gd name="T12" fmla="*/ 1 w 19"/>
                <a:gd name="T13" fmla="*/ 14 h 21"/>
                <a:gd name="T14" fmla="*/ 1 w 19"/>
                <a:gd name="T15" fmla="*/ 9 h 21"/>
                <a:gd name="T16" fmla="*/ 13 w 19"/>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13" y="0"/>
                  </a:moveTo>
                  <a:cubicBezTo>
                    <a:pt x="15" y="1"/>
                    <a:pt x="15" y="5"/>
                    <a:pt x="19" y="4"/>
                  </a:cubicBezTo>
                  <a:cubicBezTo>
                    <a:pt x="19" y="9"/>
                    <a:pt x="19" y="13"/>
                    <a:pt x="19" y="18"/>
                  </a:cubicBezTo>
                  <a:cubicBezTo>
                    <a:pt x="18" y="19"/>
                    <a:pt x="18" y="21"/>
                    <a:pt x="16" y="21"/>
                  </a:cubicBezTo>
                  <a:cubicBezTo>
                    <a:pt x="12" y="19"/>
                    <a:pt x="14" y="14"/>
                    <a:pt x="11" y="12"/>
                  </a:cubicBezTo>
                  <a:cubicBezTo>
                    <a:pt x="8" y="12"/>
                    <a:pt x="7" y="16"/>
                    <a:pt x="3" y="16"/>
                  </a:cubicBezTo>
                  <a:cubicBezTo>
                    <a:pt x="3" y="16"/>
                    <a:pt x="2" y="15"/>
                    <a:pt x="1" y="14"/>
                  </a:cubicBezTo>
                  <a:cubicBezTo>
                    <a:pt x="0" y="13"/>
                    <a:pt x="0" y="11"/>
                    <a:pt x="1" y="9"/>
                  </a:cubicBezTo>
                  <a:cubicBezTo>
                    <a:pt x="7" y="8"/>
                    <a:pt x="10" y="4"/>
                    <a:pt x="13" y="0"/>
                  </a:cubicBezTo>
                  <a:close/>
                </a:path>
              </a:pathLst>
            </a:custGeom>
            <a:solidFill>
              <a:srgbClr val="B07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1"/>
            <p:cNvSpPr>
              <a:spLocks/>
            </p:cNvSpPr>
            <p:nvPr userDrawn="1"/>
          </p:nvSpPr>
          <p:spPr bwMode="auto">
            <a:xfrm>
              <a:off x="1184275" y="706437"/>
              <a:ext cx="122238" cy="47625"/>
            </a:xfrm>
            <a:custGeom>
              <a:avLst/>
              <a:gdLst>
                <a:gd name="T0" fmla="*/ 0 w 38"/>
                <a:gd name="T1" fmla="*/ 0 h 15"/>
                <a:gd name="T2" fmla="*/ 18 w 38"/>
                <a:gd name="T3" fmla="*/ 6 h 15"/>
                <a:gd name="T4" fmla="*/ 38 w 38"/>
                <a:gd name="T5" fmla="*/ 10 h 15"/>
                <a:gd name="T6" fmla="*/ 17 w 38"/>
                <a:gd name="T7" fmla="*/ 11 h 15"/>
                <a:gd name="T8" fmla="*/ 14 w 38"/>
                <a:gd name="T9" fmla="*/ 12 h 15"/>
                <a:gd name="T10" fmla="*/ 0 w 38"/>
                <a:gd name="T11" fmla="*/ 0 h 15"/>
              </a:gdLst>
              <a:ahLst/>
              <a:cxnLst>
                <a:cxn ang="0">
                  <a:pos x="T0" y="T1"/>
                </a:cxn>
                <a:cxn ang="0">
                  <a:pos x="T2" y="T3"/>
                </a:cxn>
                <a:cxn ang="0">
                  <a:pos x="T4" y="T5"/>
                </a:cxn>
                <a:cxn ang="0">
                  <a:pos x="T6" y="T7"/>
                </a:cxn>
                <a:cxn ang="0">
                  <a:pos x="T8" y="T9"/>
                </a:cxn>
                <a:cxn ang="0">
                  <a:pos x="T10" y="T11"/>
                </a:cxn>
              </a:cxnLst>
              <a:rect l="0" t="0" r="r" b="b"/>
              <a:pathLst>
                <a:path w="38" h="15">
                  <a:moveTo>
                    <a:pt x="0" y="0"/>
                  </a:moveTo>
                  <a:cubicBezTo>
                    <a:pt x="7" y="0"/>
                    <a:pt x="11" y="9"/>
                    <a:pt x="18" y="6"/>
                  </a:cubicBezTo>
                  <a:cubicBezTo>
                    <a:pt x="25" y="7"/>
                    <a:pt x="31" y="8"/>
                    <a:pt x="38" y="10"/>
                  </a:cubicBezTo>
                  <a:cubicBezTo>
                    <a:pt x="30" y="15"/>
                    <a:pt x="23" y="7"/>
                    <a:pt x="17" y="11"/>
                  </a:cubicBezTo>
                  <a:cubicBezTo>
                    <a:pt x="16" y="12"/>
                    <a:pt x="15" y="12"/>
                    <a:pt x="14" y="12"/>
                  </a:cubicBezTo>
                  <a:cubicBezTo>
                    <a:pt x="8" y="9"/>
                    <a:pt x="4" y="4"/>
                    <a:pt x="0" y="0"/>
                  </a:cubicBezTo>
                  <a:close/>
                </a:path>
              </a:pathLst>
            </a:custGeom>
            <a:solidFill>
              <a:srgbClr val="B48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2"/>
            <p:cNvSpPr>
              <a:spLocks/>
            </p:cNvSpPr>
            <p:nvPr userDrawn="1"/>
          </p:nvSpPr>
          <p:spPr bwMode="auto">
            <a:xfrm>
              <a:off x="363538" y="450850"/>
              <a:ext cx="63500" cy="117475"/>
            </a:xfrm>
            <a:custGeom>
              <a:avLst/>
              <a:gdLst>
                <a:gd name="T0" fmla="*/ 15 w 20"/>
                <a:gd name="T1" fmla="*/ 19 h 37"/>
                <a:gd name="T2" fmla="*/ 3 w 20"/>
                <a:gd name="T3" fmla="*/ 37 h 37"/>
                <a:gd name="T4" fmla="*/ 11 w 20"/>
                <a:gd name="T5" fmla="*/ 21 h 37"/>
                <a:gd name="T6" fmla="*/ 0 w 20"/>
                <a:gd name="T7" fmla="*/ 3 h 37"/>
                <a:gd name="T8" fmla="*/ 10 w 20"/>
                <a:gd name="T9" fmla="*/ 1 h 37"/>
                <a:gd name="T10" fmla="*/ 15 w 20"/>
                <a:gd name="T11" fmla="*/ 19 h 37"/>
              </a:gdLst>
              <a:ahLst/>
              <a:cxnLst>
                <a:cxn ang="0">
                  <a:pos x="T0" y="T1"/>
                </a:cxn>
                <a:cxn ang="0">
                  <a:pos x="T2" y="T3"/>
                </a:cxn>
                <a:cxn ang="0">
                  <a:pos x="T4" y="T5"/>
                </a:cxn>
                <a:cxn ang="0">
                  <a:pos x="T6" y="T7"/>
                </a:cxn>
                <a:cxn ang="0">
                  <a:pos x="T8" y="T9"/>
                </a:cxn>
                <a:cxn ang="0">
                  <a:pos x="T10" y="T11"/>
                </a:cxn>
              </a:cxnLst>
              <a:rect l="0" t="0" r="r" b="b"/>
              <a:pathLst>
                <a:path w="20" h="37">
                  <a:moveTo>
                    <a:pt x="15" y="19"/>
                  </a:moveTo>
                  <a:cubicBezTo>
                    <a:pt x="10" y="24"/>
                    <a:pt x="11" y="34"/>
                    <a:pt x="3" y="37"/>
                  </a:cubicBezTo>
                  <a:cubicBezTo>
                    <a:pt x="5" y="31"/>
                    <a:pt x="8" y="26"/>
                    <a:pt x="11" y="21"/>
                  </a:cubicBezTo>
                  <a:cubicBezTo>
                    <a:pt x="17" y="8"/>
                    <a:pt x="15" y="5"/>
                    <a:pt x="0" y="3"/>
                  </a:cubicBezTo>
                  <a:cubicBezTo>
                    <a:pt x="3" y="0"/>
                    <a:pt x="6" y="2"/>
                    <a:pt x="10" y="1"/>
                  </a:cubicBezTo>
                  <a:cubicBezTo>
                    <a:pt x="18" y="5"/>
                    <a:pt x="20" y="11"/>
                    <a:pt x="15" y="19"/>
                  </a:cubicBezTo>
                  <a:close/>
                </a:path>
              </a:pathLst>
            </a:custGeom>
            <a:solidFill>
              <a:srgbClr val="966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3"/>
            <p:cNvSpPr>
              <a:spLocks/>
            </p:cNvSpPr>
            <p:nvPr userDrawn="1"/>
          </p:nvSpPr>
          <p:spPr bwMode="auto">
            <a:xfrm>
              <a:off x="22225" y="473075"/>
              <a:ext cx="117475" cy="38100"/>
            </a:xfrm>
            <a:custGeom>
              <a:avLst/>
              <a:gdLst>
                <a:gd name="T0" fmla="*/ 28 w 37"/>
                <a:gd name="T1" fmla="*/ 0 h 12"/>
                <a:gd name="T2" fmla="*/ 34 w 37"/>
                <a:gd name="T3" fmla="*/ 2 h 12"/>
                <a:gd name="T4" fmla="*/ 37 w 37"/>
                <a:gd name="T5" fmla="*/ 2 h 12"/>
                <a:gd name="T6" fmla="*/ 3 w 37"/>
                <a:gd name="T7" fmla="*/ 12 h 12"/>
                <a:gd name="T8" fmla="*/ 1 w 37"/>
                <a:gd name="T9" fmla="*/ 8 h 12"/>
                <a:gd name="T10" fmla="*/ 28 w 37"/>
                <a:gd name="T11" fmla="*/ 0 h 12"/>
              </a:gdLst>
              <a:ahLst/>
              <a:cxnLst>
                <a:cxn ang="0">
                  <a:pos x="T0" y="T1"/>
                </a:cxn>
                <a:cxn ang="0">
                  <a:pos x="T2" y="T3"/>
                </a:cxn>
                <a:cxn ang="0">
                  <a:pos x="T4" y="T5"/>
                </a:cxn>
                <a:cxn ang="0">
                  <a:pos x="T6" y="T7"/>
                </a:cxn>
                <a:cxn ang="0">
                  <a:pos x="T8" y="T9"/>
                </a:cxn>
                <a:cxn ang="0">
                  <a:pos x="T10" y="T11"/>
                </a:cxn>
              </a:cxnLst>
              <a:rect l="0" t="0" r="r" b="b"/>
              <a:pathLst>
                <a:path w="37" h="12">
                  <a:moveTo>
                    <a:pt x="28" y="0"/>
                  </a:moveTo>
                  <a:cubicBezTo>
                    <a:pt x="30" y="1"/>
                    <a:pt x="32" y="1"/>
                    <a:pt x="34" y="2"/>
                  </a:cubicBezTo>
                  <a:cubicBezTo>
                    <a:pt x="35" y="2"/>
                    <a:pt x="36" y="2"/>
                    <a:pt x="37" y="2"/>
                  </a:cubicBezTo>
                  <a:cubicBezTo>
                    <a:pt x="25" y="6"/>
                    <a:pt x="14" y="9"/>
                    <a:pt x="3" y="12"/>
                  </a:cubicBezTo>
                  <a:cubicBezTo>
                    <a:pt x="0" y="12"/>
                    <a:pt x="0" y="11"/>
                    <a:pt x="1" y="8"/>
                  </a:cubicBezTo>
                  <a:cubicBezTo>
                    <a:pt x="10" y="6"/>
                    <a:pt x="19" y="3"/>
                    <a:pt x="28" y="0"/>
                  </a:cubicBezTo>
                  <a:close/>
                </a:path>
              </a:pathLst>
            </a:custGeom>
            <a:solidFill>
              <a:srgbClr val="B07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4"/>
            <p:cNvSpPr>
              <a:spLocks/>
            </p:cNvSpPr>
            <p:nvPr userDrawn="1"/>
          </p:nvSpPr>
          <p:spPr bwMode="auto">
            <a:xfrm>
              <a:off x="268288" y="1023937"/>
              <a:ext cx="28575" cy="144463"/>
            </a:xfrm>
            <a:custGeom>
              <a:avLst/>
              <a:gdLst>
                <a:gd name="T0" fmla="*/ 9 w 9"/>
                <a:gd name="T1" fmla="*/ 43 h 45"/>
                <a:gd name="T2" fmla="*/ 7 w 9"/>
                <a:gd name="T3" fmla="*/ 45 h 45"/>
                <a:gd name="T4" fmla="*/ 6 w 9"/>
                <a:gd name="T5" fmla="*/ 43 h 45"/>
                <a:gd name="T6" fmla="*/ 4 w 9"/>
                <a:gd name="T7" fmla="*/ 39 h 45"/>
                <a:gd name="T8" fmla="*/ 0 w 9"/>
                <a:gd name="T9" fmla="*/ 4 h 45"/>
                <a:gd name="T10" fmla="*/ 0 w 9"/>
                <a:gd name="T11" fmla="*/ 1 h 45"/>
                <a:gd name="T12" fmla="*/ 2 w 9"/>
                <a:gd name="T13" fmla="*/ 4 h 45"/>
                <a:gd name="T14" fmla="*/ 9 w 9"/>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5">
                  <a:moveTo>
                    <a:pt x="9" y="43"/>
                  </a:moveTo>
                  <a:cubicBezTo>
                    <a:pt x="8" y="44"/>
                    <a:pt x="8" y="45"/>
                    <a:pt x="7" y="45"/>
                  </a:cubicBezTo>
                  <a:cubicBezTo>
                    <a:pt x="7" y="45"/>
                    <a:pt x="6" y="44"/>
                    <a:pt x="6" y="43"/>
                  </a:cubicBezTo>
                  <a:cubicBezTo>
                    <a:pt x="6" y="42"/>
                    <a:pt x="5" y="40"/>
                    <a:pt x="4" y="39"/>
                  </a:cubicBezTo>
                  <a:cubicBezTo>
                    <a:pt x="3" y="27"/>
                    <a:pt x="2" y="16"/>
                    <a:pt x="0" y="4"/>
                  </a:cubicBezTo>
                  <a:cubicBezTo>
                    <a:pt x="0" y="3"/>
                    <a:pt x="0" y="1"/>
                    <a:pt x="0" y="1"/>
                  </a:cubicBezTo>
                  <a:cubicBezTo>
                    <a:pt x="2" y="0"/>
                    <a:pt x="2" y="2"/>
                    <a:pt x="2" y="4"/>
                  </a:cubicBezTo>
                  <a:cubicBezTo>
                    <a:pt x="4" y="17"/>
                    <a:pt x="7" y="30"/>
                    <a:pt x="9" y="43"/>
                  </a:cubicBezTo>
                  <a:close/>
                </a:path>
              </a:pathLst>
            </a:custGeom>
            <a:solidFill>
              <a:srgbClr val="985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5"/>
            <p:cNvSpPr>
              <a:spLocks/>
            </p:cNvSpPr>
            <p:nvPr userDrawn="1"/>
          </p:nvSpPr>
          <p:spPr bwMode="auto">
            <a:xfrm>
              <a:off x="1057275" y="620712"/>
              <a:ext cx="73025" cy="57150"/>
            </a:xfrm>
            <a:custGeom>
              <a:avLst/>
              <a:gdLst>
                <a:gd name="T0" fmla="*/ 6 w 23"/>
                <a:gd name="T1" fmla="*/ 10 h 18"/>
                <a:gd name="T2" fmla="*/ 0 w 23"/>
                <a:gd name="T3" fmla="*/ 3 h 18"/>
                <a:gd name="T4" fmla="*/ 1 w 23"/>
                <a:gd name="T5" fmla="*/ 0 h 18"/>
                <a:gd name="T6" fmla="*/ 23 w 23"/>
                <a:gd name="T7" fmla="*/ 14 h 18"/>
                <a:gd name="T8" fmla="*/ 10 w 23"/>
                <a:gd name="T9" fmla="*/ 17 h 18"/>
                <a:gd name="T10" fmla="*/ 7 w 23"/>
                <a:gd name="T11" fmla="*/ 15 h 18"/>
                <a:gd name="T12" fmla="*/ 11 w 23"/>
                <a:gd name="T13" fmla="*/ 11 h 18"/>
                <a:gd name="T14" fmla="*/ 6 w 23"/>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8">
                  <a:moveTo>
                    <a:pt x="6" y="10"/>
                  </a:moveTo>
                  <a:cubicBezTo>
                    <a:pt x="3" y="8"/>
                    <a:pt x="3" y="4"/>
                    <a:pt x="0" y="3"/>
                  </a:cubicBezTo>
                  <a:cubicBezTo>
                    <a:pt x="0" y="2"/>
                    <a:pt x="1" y="1"/>
                    <a:pt x="1" y="0"/>
                  </a:cubicBezTo>
                  <a:cubicBezTo>
                    <a:pt x="9" y="4"/>
                    <a:pt x="19" y="5"/>
                    <a:pt x="23" y="14"/>
                  </a:cubicBezTo>
                  <a:cubicBezTo>
                    <a:pt x="18" y="13"/>
                    <a:pt x="14" y="18"/>
                    <a:pt x="10" y="17"/>
                  </a:cubicBezTo>
                  <a:cubicBezTo>
                    <a:pt x="9" y="17"/>
                    <a:pt x="8" y="16"/>
                    <a:pt x="7" y="15"/>
                  </a:cubicBezTo>
                  <a:cubicBezTo>
                    <a:pt x="8" y="13"/>
                    <a:pt x="11" y="13"/>
                    <a:pt x="11" y="11"/>
                  </a:cubicBezTo>
                  <a:cubicBezTo>
                    <a:pt x="9" y="10"/>
                    <a:pt x="7" y="11"/>
                    <a:pt x="6" y="10"/>
                  </a:cubicBezTo>
                  <a:close/>
                </a:path>
              </a:pathLst>
            </a:custGeom>
            <a:solidFill>
              <a:srgbClr val="A87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6"/>
            <p:cNvSpPr>
              <a:spLocks/>
            </p:cNvSpPr>
            <p:nvPr userDrawn="1"/>
          </p:nvSpPr>
          <p:spPr bwMode="auto">
            <a:xfrm>
              <a:off x="771525" y="1039812"/>
              <a:ext cx="104775" cy="42863"/>
            </a:xfrm>
            <a:custGeom>
              <a:avLst/>
              <a:gdLst>
                <a:gd name="T0" fmla="*/ 32 w 33"/>
                <a:gd name="T1" fmla="*/ 0 h 13"/>
                <a:gd name="T2" fmla="*/ 33 w 33"/>
                <a:gd name="T3" fmla="*/ 5 h 13"/>
                <a:gd name="T4" fmla="*/ 30 w 33"/>
                <a:gd name="T5" fmla="*/ 7 h 13"/>
                <a:gd name="T6" fmla="*/ 10 w 33"/>
                <a:gd name="T7" fmla="*/ 11 h 13"/>
                <a:gd name="T8" fmla="*/ 0 w 33"/>
                <a:gd name="T9" fmla="*/ 13 h 13"/>
                <a:gd name="T10" fmla="*/ 32 w 33"/>
                <a:gd name="T11" fmla="*/ 0 h 13"/>
              </a:gdLst>
              <a:ahLst/>
              <a:cxnLst>
                <a:cxn ang="0">
                  <a:pos x="T0" y="T1"/>
                </a:cxn>
                <a:cxn ang="0">
                  <a:pos x="T2" y="T3"/>
                </a:cxn>
                <a:cxn ang="0">
                  <a:pos x="T4" y="T5"/>
                </a:cxn>
                <a:cxn ang="0">
                  <a:pos x="T6" y="T7"/>
                </a:cxn>
                <a:cxn ang="0">
                  <a:pos x="T8" y="T9"/>
                </a:cxn>
                <a:cxn ang="0">
                  <a:pos x="T10" y="T11"/>
                </a:cxn>
              </a:cxnLst>
              <a:rect l="0" t="0" r="r" b="b"/>
              <a:pathLst>
                <a:path w="33" h="13">
                  <a:moveTo>
                    <a:pt x="32" y="0"/>
                  </a:moveTo>
                  <a:cubicBezTo>
                    <a:pt x="32" y="2"/>
                    <a:pt x="33" y="4"/>
                    <a:pt x="33" y="5"/>
                  </a:cubicBezTo>
                  <a:cubicBezTo>
                    <a:pt x="33" y="7"/>
                    <a:pt x="32" y="7"/>
                    <a:pt x="30" y="7"/>
                  </a:cubicBezTo>
                  <a:cubicBezTo>
                    <a:pt x="23" y="5"/>
                    <a:pt x="17" y="9"/>
                    <a:pt x="10" y="11"/>
                  </a:cubicBezTo>
                  <a:cubicBezTo>
                    <a:pt x="6" y="12"/>
                    <a:pt x="3" y="13"/>
                    <a:pt x="0" y="13"/>
                  </a:cubicBezTo>
                  <a:cubicBezTo>
                    <a:pt x="10" y="6"/>
                    <a:pt x="21" y="4"/>
                    <a:pt x="32" y="0"/>
                  </a:cubicBezTo>
                  <a:close/>
                </a:path>
              </a:pathLst>
            </a:custGeom>
            <a:solidFill>
              <a:srgbClr val="AB7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7"/>
            <p:cNvSpPr>
              <a:spLocks/>
            </p:cNvSpPr>
            <p:nvPr userDrawn="1"/>
          </p:nvSpPr>
          <p:spPr bwMode="auto">
            <a:xfrm>
              <a:off x="233363" y="231775"/>
              <a:ext cx="34925" cy="98425"/>
            </a:xfrm>
            <a:custGeom>
              <a:avLst/>
              <a:gdLst>
                <a:gd name="T0" fmla="*/ 11 w 11"/>
                <a:gd name="T1" fmla="*/ 20 h 31"/>
                <a:gd name="T2" fmla="*/ 11 w 11"/>
                <a:gd name="T3" fmla="*/ 25 h 31"/>
                <a:gd name="T4" fmla="*/ 9 w 11"/>
                <a:gd name="T5" fmla="*/ 31 h 31"/>
                <a:gd name="T6" fmla="*/ 6 w 11"/>
                <a:gd name="T7" fmla="*/ 30 h 31"/>
                <a:gd name="T8" fmla="*/ 0 w 11"/>
                <a:gd name="T9" fmla="*/ 2 h 31"/>
                <a:gd name="T10" fmla="*/ 2 w 11"/>
                <a:gd name="T11" fmla="*/ 1 h 31"/>
                <a:gd name="T12" fmla="*/ 11 w 11"/>
                <a:gd name="T13" fmla="*/ 2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11" y="20"/>
                  </a:moveTo>
                  <a:cubicBezTo>
                    <a:pt x="11" y="22"/>
                    <a:pt x="11" y="24"/>
                    <a:pt x="11" y="25"/>
                  </a:cubicBezTo>
                  <a:cubicBezTo>
                    <a:pt x="9" y="26"/>
                    <a:pt x="9" y="29"/>
                    <a:pt x="9" y="31"/>
                  </a:cubicBezTo>
                  <a:cubicBezTo>
                    <a:pt x="8" y="31"/>
                    <a:pt x="6" y="31"/>
                    <a:pt x="6" y="30"/>
                  </a:cubicBezTo>
                  <a:cubicBezTo>
                    <a:pt x="7" y="20"/>
                    <a:pt x="2" y="11"/>
                    <a:pt x="0" y="2"/>
                  </a:cubicBezTo>
                  <a:cubicBezTo>
                    <a:pt x="0" y="0"/>
                    <a:pt x="1" y="0"/>
                    <a:pt x="2" y="1"/>
                  </a:cubicBezTo>
                  <a:cubicBezTo>
                    <a:pt x="8" y="6"/>
                    <a:pt x="5" y="15"/>
                    <a:pt x="11" y="20"/>
                  </a:cubicBezTo>
                  <a:close/>
                </a:path>
              </a:pathLst>
            </a:custGeom>
            <a:solidFill>
              <a:srgbClr val="A87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8"/>
            <p:cNvSpPr>
              <a:spLocks/>
            </p:cNvSpPr>
            <p:nvPr userDrawn="1"/>
          </p:nvSpPr>
          <p:spPr bwMode="auto">
            <a:xfrm>
              <a:off x="331788" y="947737"/>
              <a:ext cx="47625" cy="82550"/>
            </a:xfrm>
            <a:custGeom>
              <a:avLst/>
              <a:gdLst>
                <a:gd name="T0" fmla="*/ 0 w 15"/>
                <a:gd name="T1" fmla="*/ 0 h 26"/>
                <a:gd name="T2" fmla="*/ 3 w 15"/>
                <a:gd name="T3" fmla="*/ 1 h 26"/>
                <a:gd name="T4" fmla="*/ 14 w 15"/>
                <a:gd name="T5" fmla="*/ 23 h 26"/>
                <a:gd name="T6" fmla="*/ 12 w 15"/>
                <a:gd name="T7" fmla="*/ 26 h 26"/>
                <a:gd name="T8" fmla="*/ 5 w 15"/>
                <a:gd name="T9" fmla="*/ 17 h 26"/>
                <a:gd name="T10" fmla="*/ 0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0" y="0"/>
                  </a:moveTo>
                  <a:cubicBezTo>
                    <a:pt x="1" y="0"/>
                    <a:pt x="2" y="0"/>
                    <a:pt x="3" y="1"/>
                  </a:cubicBezTo>
                  <a:cubicBezTo>
                    <a:pt x="6" y="9"/>
                    <a:pt x="13" y="15"/>
                    <a:pt x="14" y="23"/>
                  </a:cubicBezTo>
                  <a:cubicBezTo>
                    <a:pt x="15" y="25"/>
                    <a:pt x="14" y="26"/>
                    <a:pt x="12" y="26"/>
                  </a:cubicBezTo>
                  <a:cubicBezTo>
                    <a:pt x="8" y="24"/>
                    <a:pt x="5" y="22"/>
                    <a:pt x="5" y="17"/>
                  </a:cubicBezTo>
                  <a:cubicBezTo>
                    <a:pt x="5" y="11"/>
                    <a:pt x="2" y="6"/>
                    <a:pt x="0" y="0"/>
                  </a:cubicBezTo>
                  <a:close/>
                </a:path>
              </a:pathLst>
            </a:custGeom>
            <a:solidFill>
              <a:srgbClr val="A57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9"/>
            <p:cNvSpPr>
              <a:spLocks/>
            </p:cNvSpPr>
            <p:nvPr userDrawn="1"/>
          </p:nvSpPr>
          <p:spPr bwMode="auto">
            <a:xfrm>
              <a:off x="1016000" y="330200"/>
              <a:ext cx="38100" cy="79375"/>
            </a:xfrm>
            <a:custGeom>
              <a:avLst/>
              <a:gdLst>
                <a:gd name="T0" fmla="*/ 12 w 12"/>
                <a:gd name="T1" fmla="*/ 7 h 25"/>
                <a:gd name="T2" fmla="*/ 11 w 12"/>
                <a:gd name="T3" fmla="*/ 15 h 25"/>
                <a:gd name="T4" fmla="*/ 8 w 12"/>
                <a:gd name="T5" fmla="*/ 20 h 25"/>
                <a:gd name="T6" fmla="*/ 5 w 12"/>
                <a:gd name="T7" fmla="*/ 24 h 25"/>
                <a:gd name="T8" fmla="*/ 1 w 12"/>
                <a:gd name="T9" fmla="*/ 22 h 25"/>
                <a:gd name="T10" fmla="*/ 1 w 12"/>
                <a:gd name="T11" fmla="*/ 14 h 25"/>
                <a:gd name="T12" fmla="*/ 7 w 12"/>
                <a:gd name="T13" fmla="*/ 0 h 25"/>
                <a:gd name="T14" fmla="*/ 10 w 12"/>
                <a:gd name="T15" fmla="*/ 0 h 25"/>
                <a:gd name="T16" fmla="*/ 12 w 12"/>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5">
                  <a:moveTo>
                    <a:pt x="12" y="7"/>
                  </a:moveTo>
                  <a:cubicBezTo>
                    <a:pt x="12" y="10"/>
                    <a:pt x="11" y="12"/>
                    <a:pt x="11" y="15"/>
                  </a:cubicBezTo>
                  <a:cubicBezTo>
                    <a:pt x="10" y="16"/>
                    <a:pt x="9" y="18"/>
                    <a:pt x="8" y="20"/>
                  </a:cubicBezTo>
                  <a:cubicBezTo>
                    <a:pt x="7" y="21"/>
                    <a:pt x="6" y="23"/>
                    <a:pt x="5" y="24"/>
                  </a:cubicBezTo>
                  <a:cubicBezTo>
                    <a:pt x="3" y="24"/>
                    <a:pt x="0" y="25"/>
                    <a:pt x="1" y="22"/>
                  </a:cubicBezTo>
                  <a:cubicBezTo>
                    <a:pt x="2" y="19"/>
                    <a:pt x="1" y="16"/>
                    <a:pt x="1" y="14"/>
                  </a:cubicBezTo>
                  <a:cubicBezTo>
                    <a:pt x="8" y="11"/>
                    <a:pt x="2" y="3"/>
                    <a:pt x="7" y="0"/>
                  </a:cubicBezTo>
                  <a:cubicBezTo>
                    <a:pt x="8" y="0"/>
                    <a:pt x="9" y="0"/>
                    <a:pt x="10" y="0"/>
                  </a:cubicBezTo>
                  <a:cubicBezTo>
                    <a:pt x="11" y="2"/>
                    <a:pt x="9" y="5"/>
                    <a:pt x="12" y="7"/>
                  </a:cubicBezTo>
                  <a:close/>
                </a:path>
              </a:pathLst>
            </a:custGeom>
            <a:solidFill>
              <a:srgbClr val="EAA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60"/>
            <p:cNvSpPr>
              <a:spLocks/>
            </p:cNvSpPr>
            <p:nvPr userDrawn="1"/>
          </p:nvSpPr>
          <p:spPr bwMode="auto">
            <a:xfrm>
              <a:off x="1219200" y="517525"/>
              <a:ext cx="96838" cy="28575"/>
            </a:xfrm>
            <a:custGeom>
              <a:avLst/>
              <a:gdLst>
                <a:gd name="T0" fmla="*/ 0 w 30"/>
                <a:gd name="T1" fmla="*/ 2 h 9"/>
                <a:gd name="T2" fmla="*/ 4 w 30"/>
                <a:gd name="T3" fmla="*/ 0 h 9"/>
                <a:gd name="T4" fmla="*/ 30 w 30"/>
                <a:gd name="T5" fmla="*/ 2 h 9"/>
                <a:gd name="T6" fmla="*/ 17 w 30"/>
                <a:gd name="T7" fmla="*/ 6 h 9"/>
                <a:gd name="T8" fmla="*/ 0 w 30"/>
                <a:gd name="T9" fmla="*/ 2 h 9"/>
              </a:gdLst>
              <a:ahLst/>
              <a:cxnLst>
                <a:cxn ang="0">
                  <a:pos x="T0" y="T1"/>
                </a:cxn>
                <a:cxn ang="0">
                  <a:pos x="T2" y="T3"/>
                </a:cxn>
                <a:cxn ang="0">
                  <a:pos x="T4" y="T5"/>
                </a:cxn>
                <a:cxn ang="0">
                  <a:pos x="T6" y="T7"/>
                </a:cxn>
                <a:cxn ang="0">
                  <a:pos x="T8" y="T9"/>
                </a:cxn>
              </a:cxnLst>
              <a:rect l="0" t="0" r="r" b="b"/>
              <a:pathLst>
                <a:path w="30" h="9">
                  <a:moveTo>
                    <a:pt x="0" y="2"/>
                  </a:moveTo>
                  <a:cubicBezTo>
                    <a:pt x="0" y="0"/>
                    <a:pt x="2" y="0"/>
                    <a:pt x="4" y="0"/>
                  </a:cubicBezTo>
                  <a:cubicBezTo>
                    <a:pt x="13" y="1"/>
                    <a:pt x="21" y="4"/>
                    <a:pt x="30" y="2"/>
                  </a:cubicBezTo>
                  <a:cubicBezTo>
                    <a:pt x="26" y="6"/>
                    <a:pt x="23" y="9"/>
                    <a:pt x="17" y="6"/>
                  </a:cubicBezTo>
                  <a:cubicBezTo>
                    <a:pt x="11" y="4"/>
                    <a:pt x="5" y="3"/>
                    <a:pt x="0" y="2"/>
                  </a:cubicBezTo>
                  <a:close/>
                </a:path>
              </a:pathLst>
            </a:custGeom>
            <a:solidFill>
              <a:srgbClr val="B0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61"/>
            <p:cNvSpPr>
              <a:spLocks/>
            </p:cNvSpPr>
            <p:nvPr userDrawn="1"/>
          </p:nvSpPr>
          <p:spPr bwMode="auto">
            <a:xfrm>
              <a:off x="376238" y="422275"/>
              <a:ext cx="82550" cy="28575"/>
            </a:xfrm>
            <a:custGeom>
              <a:avLst/>
              <a:gdLst>
                <a:gd name="T0" fmla="*/ 8 w 26"/>
                <a:gd name="T1" fmla="*/ 6 h 9"/>
                <a:gd name="T2" fmla="*/ 9 w 26"/>
                <a:gd name="T3" fmla="*/ 1 h 9"/>
                <a:gd name="T4" fmla="*/ 25 w 26"/>
                <a:gd name="T5" fmla="*/ 0 h 9"/>
                <a:gd name="T6" fmla="*/ 17 w 26"/>
                <a:gd name="T7" fmla="*/ 8 h 9"/>
                <a:gd name="T8" fmla="*/ 8 w 26"/>
                <a:gd name="T9" fmla="*/ 6 h 9"/>
              </a:gdLst>
              <a:ahLst/>
              <a:cxnLst>
                <a:cxn ang="0">
                  <a:pos x="T0" y="T1"/>
                </a:cxn>
                <a:cxn ang="0">
                  <a:pos x="T2" y="T3"/>
                </a:cxn>
                <a:cxn ang="0">
                  <a:pos x="T4" y="T5"/>
                </a:cxn>
                <a:cxn ang="0">
                  <a:pos x="T6" y="T7"/>
                </a:cxn>
                <a:cxn ang="0">
                  <a:pos x="T8" y="T9"/>
                </a:cxn>
              </a:cxnLst>
              <a:rect l="0" t="0" r="r" b="b"/>
              <a:pathLst>
                <a:path w="26" h="9">
                  <a:moveTo>
                    <a:pt x="8" y="6"/>
                  </a:moveTo>
                  <a:cubicBezTo>
                    <a:pt x="0" y="2"/>
                    <a:pt x="10" y="3"/>
                    <a:pt x="9" y="1"/>
                  </a:cubicBezTo>
                  <a:cubicBezTo>
                    <a:pt x="15" y="1"/>
                    <a:pt x="20" y="4"/>
                    <a:pt x="25" y="0"/>
                  </a:cubicBezTo>
                  <a:cubicBezTo>
                    <a:pt x="26" y="7"/>
                    <a:pt x="23" y="9"/>
                    <a:pt x="17" y="8"/>
                  </a:cubicBezTo>
                  <a:cubicBezTo>
                    <a:pt x="14" y="8"/>
                    <a:pt x="11" y="7"/>
                    <a:pt x="8" y="6"/>
                  </a:cubicBezTo>
                  <a:close/>
                </a:path>
              </a:pathLst>
            </a:custGeom>
            <a:solidFill>
              <a:srgbClr val="DE9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62"/>
            <p:cNvSpPr>
              <a:spLocks/>
            </p:cNvSpPr>
            <p:nvPr userDrawn="1"/>
          </p:nvSpPr>
          <p:spPr bwMode="auto">
            <a:xfrm>
              <a:off x="993775" y="336550"/>
              <a:ext cx="25400" cy="136525"/>
            </a:xfrm>
            <a:custGeom>
              <a:avLst/>
              <a:gdLst>
                <a:gd name="T0" fmla="*/ 2 w 8"/>
                <a:gd name="T1" fmla="*/ 0 h 43"/>
                <a:gd name="T2" fmla="*/ 4 w 8"/>
                <a:gd name="T3" fmla="*/ 0 h 43"/>
                <a:gd name="T4" fmla="*/ 4 w 8"/>
                <a:gd name="T5" fmla="*/ 36 h 43"/>
                <a:gd name="T6" fmla="*/ 0 w 8"/>
                <a:gd name="T7" fmla="*/ 43 h 43"/>
                <a:gd name="T8" fmla="*/ 0 w 8"/>
                <a:gd name="T9" fmla="*/ 0 h 43"/>
                <a:gd name="T10" fmla="*/ 2 w 8"/>
                <a:gd name="T11" fmla="*/ 0 h 43"/>
              </a:gdLst>
              <a:ahLst/>
              <a:cxnLst>
                <a:cxn ang="0">
                  <a:pos x="T0" y="T1"/>
                </a:cxn>
                <a:cxn ang="0">
                  <a:pos x="T2" y="T3"/>
                </a:cxn>
                <a:cxn ang="0">
                  <a:pos x="T4" y="T5"/>
                </a:cxn>
                <a:cxn ang="0">
                  <a:pos x="T6" y="T7"/>
                </a:cxn>
                <a:cxn ang="0">
                  <a:pos x="T8" y="T9"/>
                </a:cxn>
                <a:cxn ang="0">
                  <a:pos x="T10" y="T11"/>
                </a:cxn>
              </a:cxnLst>
              <a:rect l="0" t="0" r="r" b="b"/>
              <a:pathLst>
                <a:path w="8" h="43">
                  <a:moveTo>
                    <a:pt x="2" y="0"/>
                  </a:moveTo>
                  <a:cubicBezTo>
                    <a:pt x="2" y="0"/>
                    <a:pt x="3" y="0"/>
                    <a:pt x="4" y="0"/>
                  </a:cubicBezTo>
                  <a:cubicBezTo>
                    <a:pt x="5" y="12"/>
                    <a:pt x="8" y="24"/>
                    <a:pt x="4" y="36"/>
                  </a:cubicBezTo>
                  <a:cubicBezTo>
                    <a:pt x="3" y="39"/>
                    <a:pt x="4" y="42"/>
                    <a:pt x="0" y="43"/>
                  </a:cubicBezTo>
                  <a:cubicBezTo>
                    <a:pt x="3" y="29"/>
                    <a:pt x="5" y="14"/>
                    <a:pt x="0" y="0"/>
                  </a:cubicBezTo>
                  <a:cubicBezTo>
                    <a:pt x="1" y="0"/>
                    <a:pt x="1" y="0"/>
                    <a:pt x="2" y="0"/>
                  </a:cubicBezTo>
                  <a:close/>
                </a:path>
              </a:pathLst>
            </a:custGeom>
            <a:solidFill>
              <a:srgbClr val="C3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3"/>
            <p:cNvSpPr>
              <a:spLocks/>
            </p:cNvSpPr>
            <p:nvPr userDrawn="1"/>
          </p:nvSpPr>
          <p:spPr bwMode="auto">
            <a:xfrm>
              <a:off x="222250" y="944562"/>
              <a:ext cx="46038" cy="112713"/>
            </a:xfrm>
            <a:custGeom>
              <a:avLst/>
              <a:gdLst>
                <a:gd name="T0" fmla="*/ 7 w 14"/>
                <a:gd name="T1" fmla="*/ 5 h 35"/>
                <a:gd name="T2" fmla="*/ 14 w 14"/>
                <a:gd name="T3" fmla="*/ 7 h 35"/>
                <a:gd name="T4" fmla="*/ 0 w 14"/>
                <a:gd name="T5" fmla="*/ 35 h 35"/>
                <a:gd name="T6" fmla="*/ 10 w 14"/>
                <a:gd name="T7" fmla="*/ 10 h 35"/>
                <a:gd name="T8" fmla="*/ 7 w 14"/>
                <a:gd name="T9" fmla="*/ 5 h 35"/>
              </a:gdLst>
              <a:ahLst/>
              <a:cxnLst>
                <a:cxn ang="0">
                  <a:pos x="T0" y="T1"/>
                </a:cxn>
                <a:cxn ang="0">
                  <a:pos x="T2" y="T3"/>
                </a:cxn>
                <a:cxn ang="0">
                  <a:pos x="T4" y="T5"/>
                </a:cxn>
                <a:cxn ang="0">
                  <a:pos x="T6" y="T7"/>
                </a:cxn>
                <a:cxn ang="0">
                  <a:pos x="T8" y="T9"/>
                </a:cxn>
              </a:cxnLst>
              <a:rect l="0" t="0" r="r" b="b"/>
              <a:pathLst>
                <a:path w="14" h="35">
                  <a:moveTo>
                    <a:pt x="7" y="5"/>
                  </a:moveTo>
                  <a:cubicBezTo>
                    <a:pt x="10" y="2"/>
                    <a:pt x="14" y="0"/>
                    <a:pt x="14" y="7"/>
                  </a:cubicBezTo>
                  <a:cubicBezTo>
                    <a:pt x="13" y="18"/>
                    <a:pt x="10" y="28"/>
                    <a:pt x="0" y="35"/>
                  </a:cubicBezTo>
                  <a:cubicBezTo>
                    <a:pt x="4" y="27"/>
                    <a:pt x="9" y="19"/>
                    <a:pt x="10" y="10"/>
                  </a:cubicBezTo>
                  <a:cubicBezTo>
                    <a:pt x="10" y="8"/>
                    <a:pt x="11" y="5"/>
                    <a:pt x="7" y="5"/>
                  </a:cubicBezTo>
                  <a:close/>
                </a:path>
              </a:pathLst>
            </a:custGeom>
            <a:solidFill>
              <a:srgbClr val="A57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4"/>
            <p:cNvSpPr>
              <a:spLocks/>
            </p:cNvSpPr>
            <p:nvPr userDrawn="1"/>
          </p:nvSpPr>
          <p:spPr bwMode="auto">
            <a:xfrm>
              <a:off x="1181100" y="665162"/>
              <a:ext cx="100013" cy="38100"/>
            </a:xfrm>
            <a:custGeom>
              <a:avLst/>
              <a:gdLst>
                <a:gd name="T0" fmla="*/ 0 w 31"/>
                <a:gd name="T1" fmla="*/ 3 h 12"/>
                <a:gd name="T2" fmla="*/ 7 w 31"/>
                <a:gd name="T3" fmla="*/ 1 h 12"/>
                <a:gd name="T4" fmla="*/ 31 w 31"/>
                <a:gd name="T5" fmla="*/ 3 h 12"/>
                <a:gd name="T6" fmla="*/ 29 w 31"/>
                <a:gd name="T7" fmla="*/ 12 h 12"/>
                <a:gd name="T8" fmla="*/ 0 w 31"/>
                <a:gd name="T9" fmla="*/ 3 h 12"/>
              </a:gdLst>
              <a:ahLst/>
              <a:cxnLst>
                <a:cxn ang="0">
                  <a:pos x="T0" y="T1"/>
                </a:cxn>
                <a:cxn ang="0">
                  <a:pos x="T2" y="T3"/>
                </a:cxn>
                <a:cxn ang="0">
                  <a:pos x="T4" y="T5"/>
                </a:cxn>
                <a:cxn ang="0">
                  <a:pos x="T6" y="T7"/>
                </a:cxn>
                <a:cxn ang="0">
                  <a:pos x="T8" y="T9"/>
                </a:cxn>
              </a:cxnLst>
              <a:rect l="0" t="0" r="r" b="b"/>
              <a:pathLst>
                <a:path w="31" h="12">
                  <a:moveTo>
                    <a:pt x="0" y="3"/>
                  </a:moveTo>
                  <a:cubicBezTo>
                    <a:pt x="2" y="0"/>
                    <a:pt x="5" y="0"/>
                    <a:pt x="7" y="1"/>
                  </a:cubicBezTo>
                  <a:cubicBezTo>
                    <a:pt x="15" y="4"/>
                    <a:pt x="23" y="4"/>
                    <a:pt x="31" y="3"/>
                  </a:cubicBezTo>
                  <a:cubicBezTo>
                    <a:pt x="26" y="6"/>
                    <a:pt x="26" y="7"/>
                    <a:pt x="29" y="12"/>
                  </a:cubicBezTo>
                  <a:cubicBezTo>
                    <a:pt x="19" y="8"/>
                    <a:pt x="10" y="4"/>
                    <a:pt x="0" y="3"/>
                  </a:cubicBezTo>
                  <a:close/>
                </a:path>
              </a:pathLst>
            </a:custGeom>
            <a:solidFill>
              <a:srgbClr val="B57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5"/>
            <p:cNvSpPr>
              <a:spLocks/>
            </p:cNvSpPr>
            <p:nvPr userDrawn="1"/>
          </p:nvSpPr>
          <p:spPr bwMode="auto">
            <a:xfrm>
              <a:off x="1022350" y="463550"/>
              <a:ext cx="95250" cy="38100"/>
            </a:xfrm>
            <a:custGeom>
              <a:avLst/>
              <a:gdLst>
                <a:gd name="T0" fmla="*/ 1 w 30"/>
                <a:gd name="T1" fmla="*/ 12 h 12"/>
                <a:gd name="T2" fmla="*/ 11 w 30"/>
                <a:gd name="T3" fmla="*/ 2 h 12"/>
                <a:gd name="T4" fmla="*/ 30 w 30"/>
                <a:gd name="T5" fmla="*/ 5 h 12"/>
                <a:gd name="T6" fmla="*/ 1 w 30"/>
                <a:gd name="T7" fmla="*/ 12 h 12"/>
              </a:gdLst>
              <a:ahLst/>
              <a:cxnLst>
                <a:cxn ang="0">
                  <a:pos x="T0" y="T1"/>
                </a:cxn>
                <a:cxn ang="0">
                  <a:pos x="T2" y="T3"/>
                </a:cxn>
                <a:cxn ang="0">
                  <a:pos x="T4" y="T5"/>
                </a:cxn>
                <a:cxn ang="0">
                  <a:pos x="T6" y="T7"/>
                </a:cxn>
              </a:cxnLst>
              <a:rect l="0" t="0" r="r" b="b"/>
              <a:pathLst>
                <a:path w="30" h="12">
                  <a:moveTo>
                    <a:pt x="1" y="12"/>
                  </a:moveTo>
                  <a:cubicBezTo>
                    <a:pt x="0" y="4"/>
                    <a:pt x="6" y="3"/>
                    <a:pt x="11" y="2"/>
                  </a:cubicBezTo>
                  <a:cubicBezTo>
                    <a:pt x="17" y="0"/>
                    <a:pt x="24" y="0"/>
                    <a:pt x="30" y="5"/>
                  </a:cubicBezTo>
                  <a:cubicBezTo>
                    <a:pt x="20" y="6"/>
                    <a:pt x="9" y="2"/>
                    <a:pt x="1" y="12"/>
                  </a:cubicBezTo>
                  <a:close/>
                </a:path>
              </a:pathLst>
            </a:custGeom>
            <a:solidFill>
              <a:srgbClr val="B27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6"/>
            <p:cNvSpPr>
              <a:spLocks/>
            </p:cNvSpPr>
            <p:nvPr userDrawn="1"/>
          </p:nvSpPr>
          <p:spPr bwMode="auto">
            <a:xfrm>
              <a:off x="249238" y="90487"/>
              <a:ext cx="57150" cy="76200"/>
            </a:xfrm>
            <a:custGeom>
              <a:avLst/>
              <a:gdLst>
                <a:gd name="T0" fmla="*/ 8 w 18"/>
                <a:gd name="T1" fmla="*/ 24 h 24"/>
                <a:gd name="T2" fmla="*/ 0 w 18"/>
                <a:gd name="T3" fmla="*/ 0 h 24"/>
                <a:gd name="T4" fmla="*/ 8 w 18"/>
                <a:gd name="T5" fmla="*/ 24 h 24"/>
              </a:gdLst>
              <a:ahLst/>
              <a:cxnLst>
                <a:cxn ang="0">
                  <a:pos x="T0" y="T1"/>
                </a:cxn>
                <a:cxn ang="0">
                  <a:pos x="T2" y="T3"/>
                </a:cxn>
                <a:cxn ang="0">
                  <a:pos x="T4" y="T5"/>
                </a:cxn>
              </a:cxnLst>
              <a:rect l="0" t="0" r="r" b="b"/>
              <a:pathLst>
                <a:path w="18" h="24">
                  <a:moveTo>
                    <a:pt x="8" y="24"/>
                  </a:moveTo>
                  <a:cubicBezTo>
                    <a:pt x="3" y="17"/>
                    <a:pt x="6" y="8"/>
                    <a:pt x="0" y="0"/>
                  </a:cubicBezTo>
                  <a:cubicBezTo>
                    <a:pt x="18" y="5"/>
                    <a:pt x="4" y="17"/>
                    <a:pt x="8" y="24"/>
                  </a:cubicBezTo>
                  <a:close/>
                </a:path>
              </a:pathLst>
            </a:custGeom>
            <a:solidFill>
              <a:srgbClr val="BE89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7"/>
            <p:cNvSpPr>
              <a:spLocks/>
            </p:cNvSpPr>
            <p:nvPr userDrawn="1"/>
          </p:nvSpPr>
          <p:spPr bwMode="auto">
            <a:xfrm>
              <a:off x="1165225" y="1285875"/>
              <a:ext cx="53975" cy="60325"/>
            </a:xfrm>
            <a:custGeom>
              <a:avLst/>
              <a:gdLst>
                <a:gd name="T0" fmla="*/ 1 w 17"/>
                <a:gd name="T1" fmla="*/ 2 h 19"/>
                <a:gd name="T2" fmla="*/ 5 w 17"/>
                <a:gd name="T3" fmla="*/ 0 h 19"/>
                <a:gd name="T4" fmla="*/ 15 w 17"/>
                <a:gd name="T5" fmla="*/ 13 h 19"/>
                <a:gd name="T6" fmla="*/ 15 w 17"/>
                <a:gd name="T7" fmla="*/ 17 h 19"/>
                <a:gd name="T8" fmla="*/ 12 w 17"/>
                <a:gd name="T9" fmla="*/ 16 h 19"/>
                <a:gd name="T10" fmla="*/ 1 w 17"/>
                <a:gd name="T11" fmla="*/ 2 h 19"/>
              </a:gdLst>
              <a:ahLst/>
              <a:cxnLst>
                <a:cxn ang="0">
                  <a:pos x="T0" y="T1"/>
                </a:cxn>
                <a:cxn ang="0">
                  <a:pos x="T2" y="T3"/>
                </a:cxn>
                <a:cxn ang="0">
                  <a:pos x="T4" y="T5"/>
                </a:cxn>
                <a:cxn ang="0">
                  <a:pos x="T6" y="T7"/>
                </a:cxn>
                <a:cxn ang="0">
                  <a:pos x="T8" y="T9"/>
                </a:cxn>
                <a:cxn ang="0">
                  <a:pos x="T10" y="T11"/>
                </a:cxn>
              </a:cxnLst>
              <a:rect l="0" t="0" r="r" b="b"/>
              <a:pathLst>
                <a:path w="17" h="19">
                  <a:moveTo>
                    <a:pt x="1" y="2"/>
                  </a:moveTo>
                  <a:cubicBezTo>
                    <a:pt x="3" y="2"/>
                    <a:pt x="4" y="2"/>
                    <a:pt x="5" y="0"/>
                  </a:cubicBezTo>
                  <a:cubicBezTo>
                    <a:pt x="8" y="4"/>
                    <a:pt x="12" y="9"/>
                    <a:pt x="15" y="13"/>
                  </a:cubicBezTo>
                  <a:cubicBezTo>
                    <a:pt x="16" y="14"/>
                    <a:pt x="17" y="16"/>
                    <a:pt x="15" y="17"/>
                  </a:cubicBezTo>
                  <a:cubicBezTo>
                    <a:pt x="13" y="19"/>
                    <a:pt x="12" y="17"/>
                    <a:pt x="12" y="16"/>
                  </a:cubicBezTo>
                  <a:cubicBezTo>
                    <a:pt x="10" y="9"/>
                    <a:pt x="0" y="10"/>
                    <a:pt x="1" y="2"/>
                  </a:cubicBezTo>
                  <a:close/>
                </a:path>
              </a:pathLst>
            </a:custGeom>
            <a:solidFill>
              <a:srgbClr val="C594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8"/>
            <p:cNvSpPr>
              <a:spLocks/>
            </p:cNvSpPr>
            <p:nvPr userDrawn="1"/>
          </p:nvSpPr>
          <p:spPr bwMode="auto">
            <a:xfrm>
              <a:off x="1228725" y="422275"/>
              <a:ext cx="71438" cy="38100"/>
            </a:xfrm>
            <a:custGeom>
              <a:avLst/>
              <a:gdLst>
                <a:gd name="T0" fmla="*/ 3 w 22"/>
                <a:gd name="T1" fmla="*/ 12 h 12"/>
                <a:gd name="T2" fmla="*/ 3 w 22"/>
                <a:gd name="T3" fmla="*/ 8 h 12"/>
                <a:gd name="T4" fmla="*/ 18 w 22"/>
                <a:gd name="T5" fmla="*/ 0 h 12"/>
                <a:gd name="T6" fmla="*/ 9 w 22"/>
                <a:gd name="T7" fmla="*/ 11 h 12"/>
                <a:gd name="T8" fmla="*/ 3 w 22"/>
                <a:gd name="T9" fmla="*/ 12 h 12"/>
              </a:gdLst>
              <a:ahLst/>
              <a:cxnLst>
                <a:cxn ang="0">
                  <a:pos x="T0" y="T1"/>
                </a:cxn>
                <a:cxn ang="0">
                  <a:pos x="T2" y="T3"/>
                </a:cxn>
                <a:cxn ang="0">
                  <a:pos x="T4" y="T5"/>
                </a:cxn>
                <a:cxn ang="0">
                  <a:pos x="T6" y="T7"/>
                </a:cxn>
                <a:cxn ang="0">
                  <a:pos x="T8" y="T9"/>
                </a:cxn>
              </a:cxnLst>
              <a:rect l="0" t="0" r="r" b="b"/>
              <a:pathLst>
                <a:path w="22" h="12">
                  <a:moveTo>
                    <a:pt x="3" y="12"/>
                  </a:moveTo>
                  <a:cubicBezTo>
                    <a:pt x="0" y="11"/>
                    <a:pt x="2" y="10"/>
                    <a:pt x="3" y="8"/>
                  </a:cubicBezTo>
                  <a:cubicBezTo>
                    <a:pt x="9" y="7"/>
                    <a:pt x="13" y="3"/>
                    <a:pt x="18" y="0"/>
                  </a:cubicBezTo>
                  <a:cubicBezTo>
                    <a:pt x="22" y="10"/>
                    <a:pt x="17" y="11"/>
                    <a:pt x="9" y="11"/>
                  </a:cubicBezTo>
                  <a:cubicBezTo>
                    <a:pt x="7" y="10"/>
                    <a:pt x="5" y="12"/>
                    <a:pt x="3" y="12"/>
                  </a:cubicBezTo>
                  <a:close/>
                </a:path>
              </a:pathLst>
            </a:custGeom>
            <a:solidFill>
              <a:srgbClr val="B78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9"/>
            <p:cNvSpPr>
              <a:spLocks/>
            </p:cNvSpPr>
            <p:nvPr userDrawn="1"/>
          </p:nvSpPr>
          <p:spPr bwMode="auto">
            <a:xfrm>
              <a:off x="344488" y="80962"/>
              <a:ext cx="22225" cy="79375"/>
            </a:xfrm>
            <a:custGeom>
              <a:avLst/>
              <a:gdLst>
                <a:gd name="T0" fmla="*/ 6 w 7"/>
                <a:gd name="T1" fmla="*/ 23 h 25"/>
                <a:gd name="T2" fmla="*/ 4 w 7"/>
                <a:gd name="T3" fmla="*/ 25 h 25"/>
                <a:gd name="T4" fmla="*/ 1 w 7"/>
                <a:gd name="T5" fmla="*/ 6 h 25"/>
                <a:gd name="T6" fmla="*/ 7 w 7"/>
                <a:gd name="T7" fmla="*/ 0 h 25"/>
                <a:gd name="T8" fmla="*/ 6 w 7"/>
                <a:gd name="T9" fmla="*/ 23 h 25"/>
              </a:gdLst>
              <a:ahLst/>
              <a:cxnLst>
                <a:cxn ang="0">
                  <a:pos x="T0" y="T1"/>
                </a:cxn>
                <a:cxn ang="0">
                  <a:pos x="T2" y="T3"/>
                </a:cxn>
                <a:cxn ang="0">
                  <a:pos x="T4" y="T5"/>
                </a:cxn>
                <a:cxn ang="0">
                  <a:pos x="T6" y="T7"/>
                </a:cxn>
                <a:cxn ang="0">
                  <a:pos x="T8" y="T9"/>
                </a:cxn>
              </a:cxnLst>
              <a:rect l="0" t="0" r="r" b="b"/>
              <a:pathLst>
                <a:path w="7" h="25">
                  <a:moveTo>
                    <a:pt x="6" y="23"/>
                  </a:moveTo>
                  <a:cubicBezTo>
                    <a:pt x="5" y="24"/>
                    <a:pt x="4" y="24"/>
                    <a:pt x="4" y="25"/>
                  </a:cubicBezTo>
                  <a:cubicBezTo>
                    <a:pt x="3" y="19"/>
                    <a:pt x="3" y="12"/>
                    <a:pt x="1" y="6"/>
                  </a:cubicBezTo>
                  <a:cubicBezTo>
                    <a:pt x="0" y="1"/>
                    <a:pt x="3" y="1"/>
                    <a:pt x="7" y="0"/>
                  </a:cubicBezTo>
                  <a:cubicBezTo>
                    <a:pt x="5" y="8"/>
                    <a:pt x="6" y="15"/>
                    <a:pt x="6" y="23"/>
                  </a:cubicBezTo>
                  <a:close/>
                </a:path>
              </a:pathLst>
            </a:custGeom>
            <a:solidFill>
              <a:srgbClr val="A77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70"/>
            <p:cNvSpPr>
              <a:spLocks/>
            </p:cNvSpPr>
            <p:nvPr userDrawn="1"/>
          </p:nvSpPr>
          <p:spPr bwMode="auto">
            <a:xfrm>
              <a:off x="487363" y="460375"/>
              <a:ext cx="53975" cy="66675"/>
            </a:xfrm>
            <a:custGeom>
              <a:avLst/>
              <a:gdLst>
                <a:gd name="T0" fmla="*/ 0 w 17"/>
                <a:gd name="T1" fmla="*/ 21 h 21"/>
                <a:gd name="T2" fmla="*/ 16 w 17"/>
                <a:gd name="T3" fmla="*/ 0 h 21"/>
                <a:gd name="T4" fmla="*/ 16 w 17"/>
                <a:gd name="T5" fmla="*/ 3 h 21"/>
                <a:gd name="T6" fmla="*/ 0 w 17"/>
                <a:gd name="T7" fmla="*/ 21 h 21"/>
              </a:gdLst>
              <a:ahLst/>
              <a:cxnLst>
                <a:cxn ang="0">
                  <a:pos x="T0" y="T1"/>
                </a:cxn>
                <a:cxn ang="0">
                  <a:pos x="T2" y="T3"/>
                </a:cxn>
                <a:cxn ang="0">
                  <a:pos x="T4" y="T5"/>
                </a:cxn>
                <a:cxn ang="0">
                  <a:pos x="T6" y="T7"/>
                </a:cxn>
              </a:cxnLst>
              <a:rect l="0" t="0" r="r" b="b"/>
              <a:pathLst>
                <a:path w="17" h="21">
                  <a:moveTo>
                    <a:pt x="0" y="21"/>
                  </a:moveTo>
                  <a:cubicBezTo>
                    <a:pt x="4" y="13"/>
                    <a:pt x="4" y="2"/>
                    <a:pt x="16" y="0"/>
                  </a:cubicBezTo>
                  <a:cubicBezTo>
                    <a:pt x="17" y="1"/>
                    <a:pt x="17" y="2"/>
                    <a:pt x="16" y="3"/>
                  </a:cubicBezTo>
                  <a:cubicBezTo>
                    <a:pt x="11" y="9"/>
                    <a:pt x="5" y="15"/>
                    <a:pt x="0" y="21"/>
                  </a:cubicBezTo>
                  <a:close/>
                </a:path>
              </a:pathLst>
            </a:custGeom>
            <a:solidFill>
              <a:srgbClr val="BE8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71"/>
            <p:cNvSpPr>
              <a:spLocks/>
            </p:cNvSpPr>
            <p:nvPr userDrawn="1"/>
          </p:nvSpPr>
          <p:spPr bwMode="auto">
            <a:xfrm>
              <a:off x="1123950" y="760412"/>
              <a:ext cx="50800" cy="47625"/>
            </a:xfrm>
            <a:custGeom>
              <a:avLst/>
              <a:gdLst>
                <a:gd name="T0" fmla="*/ 0 w 16"/>
                <a:gd name="T1" fmla="*/ 1 h 15"/>
                <a:gd name="T2" fmla="*/ 8 w 16"/>
                <a:gd name="T3" fmla="*/ 0 h 15"/>
                <a:gd name="T4" fmla="*/ 16 w 16"/>
                <a:gd name="T5" fmla="*/ 5 h 15"/>
                <a:gd name="T6" fmla="*/ 9 w 16"/>
                <a:gd name="T7" fmla="*/ 5 h 15"/>
                <a:gd name="T8" fmla="*/ 14 w 16"/>
                <a:gd name="T9" fmla="*/ 15 h 15"/>
                <a:gd name="T10" fmla="*/ 0 w 16"/>
                <a:gd name="T11" fmla="*/ 1 h 15"/>
              </a:gdLst>
              <a:ahLst/>
              <a:cxnLst>
                <a:cxn ang="0">
                  <a:pos x="T0" y="T1"/>
                </a:cxn>
                <a:cxn ang="0">
                  <a:pos x="T2" y="T3"/>
                </a:cxn>
                <a:cxn ang="0">
                  <a:pos x="T4" y="T5"/>
                </a:cxn>
                <a:cxn ang="0">
                  <a:pos x="T6" y="T7"/>
                </a:cxn>
                <a:cxn ang="0">
                  <a:pos x="T8" y="T9"/>
                </a:cxn>
                <a:cxn ang="0">
                  <a:pos x="T10" y="T11"/>
                </a:cxn>
              </a:cxnLst>
              <a:rect l="0" t="0" r="r" b="b"/>
              <a:pathLst>
                <a:path w="16" h="15">
                  <a:moveTo>
                    <a:pt x="0" y="1"/>
                  </a:moveTo>
                  <a:cubicBezTo>
                    <a:pt x="3" y="0"/>
                    <a:pt x="5" y="3"/>
                    <a:pt x="8" y="0"/>
                  </a:cubicBezTo>
                  <a:cubicBezTo>
                    <a:pt x="11" y="2"/>
                    <a:pt x="15" y="1"/>
                    <a:pt x="16" y="5"/>
                  </a:cubicBezTo>
                  <a:cubicBezTo>
                    <a:pt x="13" y="8"/>
                    <a:pt x="11" y="4"/>
                    <a:pt x="9" y="5"/>
                  </a:cubicBezTo>
                  <a:cubicBezTo>
                    <a:pt x="10" y="9"/>
                    <a:pt x="15" y="10"/>
                    <a:pt x="14" y="15"/>
                  </a:cubicBezTo>
                  <a:cubicBezTo>
                    <a:pt x="9" y="10"/>
                    <a:pt x="4" y="5"/>
                    <a:pt x="0" y="1"/>
                  </a:cubicBezTo>
                  <a:close/>
                </a:path>
              </a:pathLst>
            </a:custGeom>
            <a:solidFill>
              <a:srgbClr val="AF7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72"/>
            <p:cNvSpPr>
              <a:spLocks/>
            </p:cNvSpPr>
            <p:nvPr userDrawn="1"/>
          </p:nvSpPr>
          <p:spPr bwMode="auto">
            <a:xfrm>
              <a:off x="252413" y="760412"/>
              <a:ext cx="28575" cy="88900"/>
            </a:xfrm>
            <a:custGeom>
              <a:avLst/>
              <a:gdLst>
                <a:gd name="T0" fmla="*/ 0 w 9"/>
                <a:gd name="T1" fmla="*/ 5 h 28"/>
                <a:gd name="T2" fmla="*/ 5 w 9"/>
                <a:gd name="T3" fmla="*/ 1 h 28"/>
                <a:gd name="T4" fmla="*/ 8 w 9"/>
                <a:gd name="T5" fmla="*/ 5 h 28"/>
                <a:gd name="T6" fmla="*/ 6 w 9"/>
                <a:gd name="T7" fmla="*/ 28 h 28"/>
                <a:gd name="T8" fmla="*/ 4 w 9"/>
                <a:gd name="T9" fmla="*/ 16 h 28"/>
                <a:gd name="T10" fmla="*/ 5 w 9"/>
                <a:gd name="T11" fmla="*/ 9 h 28"/>
                <a:gd name="T12" fmla="*/ 0 w 9"/>
                <a:gd name="T13" fmla="*/ 5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0" y="5"/>
                  </a:moveTo>
                  <a:cubicBezTo>
                    <a:pt x="2" y="1"/>
                    <a:pt x="3" y="0"/>
                    <a:pt x="5" y="1"/>
                  </a:cubicBezTo>
                  <a:cubicBezTo>
                    <a:pt x="7" y="1"/>
                    <a:pt x="9" y="2"/>
                    <a:pt x="8" y="5"/>
                  </a:cubicBezTo>
                  <a:cubicBezTo>
                    <a:pt x="6" y="12"/>
                    <a:pt x="9" y="21"/>
                    <a:pt x="6" y="28"/>
                  </a:cubicBezTo>
                  <a:cubicBezTo>
                    <a:pt x="3" y="25"/>
                    <a:pt x="5" y="20"/>
                    <a:pt x="4" y="16"/>
                  </a:cubicBezTo>
                  <a:cubicBezTo>
                    <a:pt x="2" y="13"/>
                    <a:pt x="5" y="11"/>
                    <a:pt x="5" y="9"/>
                  </a:cubicBezTo>
                  <a:cubicBezTo>
                    <a:pt x="5" y="4"/>
                    <a:pt x="3" y="4"/>
                    <a:pt x="0" y="5"/>
                  </a:cubicBezTo>
                  <a:close/>
                </a:path>
              </a:pathLst>
            </a:custGeom>
            <a:solidFill>
              <a:srgbClr val="8F5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73"/>
            <p:cNvSpPr>
              <a:spLocks/>
            </p:cNvSpPr>
            <p:nvPr userDrawn="1"/>
          </p:nvSpPr>
          <p:spPr bwMode="auto">
            <a:xfrm>
              <a:off x="136525" y="855662"/>
              <a:ext cx="25400" cy="66675"/>
            </a:xfrm>
            <a:custGeom>
              <a:avLst/>
              <a:gdLst>
                <a:gd name="T0" fmla="*/ 7 w 8"/>
                <a:gd name="T1" fmla="*/ 0 h 21"/>
                <a:gd name="T2" fmla="*/ 8 w 8"/>
                <a:gd name="T3" fmla="*/ 4 h 21"/>
                <a:gd name="T4" fmla="*/ 6 w 8"/>
                <a:gd name="T5" fmla="*/ 15 h 21"/>
                <a:gd name="T6" fmla="*/ 3 w 8"/>
                <a:gd name="T7" fmla="*/ 20 h 21"/>
                <a:gd name="T8" fmla="*/ 2 w 8"/>
                <a:gd name="T9" fmla="*/ 15 h 21"/>
                <a:gd name="T10" fmla="*/ 7 w 8"/>
                <a:gd name="T11" fmla="*/ 0 h 21"/>
              </a:gdLst>
              <a:ahLst/>
              <a:cxnLst>
                <a:cxn ang="0">
                  <a:pos x="T0" y="T1"/>
                </a:cxn>
                <a:cxn ang="0">
                  <a:pos x="T2" y="T3"/>
                </a:cxn>
                <a:cxn ang="0">
                  <a:pos x="T4" y="T5"/>
                </a:cxn>
                <a:cxn ang="0">
                  <a:pos x="T6" y="T7"/>
                </a:cxn>
                <a:cxn ang="0">
                  <a:pos x="T8" y="T9"/>
                </a:cxn>
                <a:cxn ang="0">
                  <a:pos x="T10" y="T11"/>
                </a:cxn>
              </a:cxnLst>
              <a:rect l="0" t="0" r="r" b="b"/>
              <a:pathLst>
                <a:path w="8" h="21">
                  <a:moveTo>
                    <a:pt x="7" y="0"/>
                  </a:moveTo>
                  <a:cubicBezTo>
                    <a:pt x="7" y="2"/>
                    <a:pt x="8" y="3"/>
                    <a:pt x="8" y="4"/>
                  </a:cubicBezTo>
                  <a:cubicBezTo>
                    <a:pt x="7" y="8"/>
                    <a:pt x="7" y="12"/>
                    <a:pt x="6" y="15"/>
                  </a:cubicBezTo>
                  <a:cubicBezTo>
                    <a:pt x="6" y="17"/>
                    <a:pt x="7" y="21"/>
                    <a:pt x="3" y="20"/>
                  </a:cubicBezTo>
                  <a:cubicBezTo>
                    <a:pt x="0" y="19"/>
                    <a:pt x="1" y="17"/>
                    <a:pt x="2" y="15"/>
                  </a:cubicBezTo>
                  <a:cubicBezTo>
                    <a:pt x="3" y="10"/>
                    <a:pt x="2" y="4"/>
                    <a:pt x="7" y="0"/>
                  </a:cubicBezTo>
                  <a:close/>
                </a:path>
              </a:pathLst>
            </a:custGeom>
            <a:solidFill>
              <a:srgbClr val="A87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74"/>
            <p:cNvSpPr>
              <a:spLocks/>
            </p:cNvSpPr>
            <p:nvPr userDrawn="1"/>
          </p:nvSpPr>
          <p:spPr bwMode="auto">
            <a:xfrm>
              <a:off x="325438" y="173037"/>
              <a:ext cx="31750" cy="100013"/>
            </a:xfrm>
            <a:custGeom>
              <a:avLst/>
              <a:gdLst>
                <a:gd name="T0" fmla="*/ 2 w 10"/>
                <a:gd name="T1" fmla="*/ 31 h 31"/>
                <a:gd name="T2" fmla="*/ 0 w 10"/>
                <a:gd name="T3" fmla="*/ 27 h 31"/>
                <a:gd name="T4" fmla="*/ 10 w 10"/>
                <a:gd name="T5" fmla="*/ 0 h 31"/>
                <a:gd name="T6" fmla="*/ 2 w 10"/>
                <a:gd name="T7" fmla="*/ 31 h 31"/>
              </a:gdLst>
              <a:ahLst/>
              <a:cxnLst>
                <a:cxn ang="0">
                  <a:pos x="T0" y="T1"/>
                </a:cxn>
                <a:cxn ang="0">
                  <a:pos x="T2" y="T3"/>
                </a:cxn>
                <a:cxn ang="0">
                  <a:pos x="T4" y="T5"/>
                </a:cxn>
                <a:cxn ang="0">
                  <a:pos x="T6" y="T7"/>
                </a:cxn>
              </a:cxnLst>
              <a:rect l="0" t="0" r="r" b="b"/>
              <a:pathLst>
                <a:path w="10" h="31">
                  <a:moveTo>
                    <a:pt x="2" y="31"/>
                  </a:moveTo>
                  <a:cubicBezTo>
                    <a:pt x="1" y="30"/>
                    <a:pt x="0" y="29"/>
                    <a:pt x="0" y="27"/>
                  </a:cubicBezTo>
                  <a:cubicBezTo>
                    <a:pt x="1" y="17"/>
                    <a:pt x="4" y="8"/>
                    <a:pt x="10" y="0"/>
                  </a:cubicBezTo>
                  <a:cubicBezTo>
                    <a:pt x="9" y="11"/>
                    <a:pt x="3" y="20"/>
                    <a:pt x="2" y="31"/>
                  </a:cubicBezTo>
                  <a:close/>
                </a:path>
              </a:pathLst>
            </a:custGeom>
            <a:solidFill>
              <a:srgbClr val="A77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75"/>
            <p:cNvSpPr>
              <a:spLocks/>
            </p:cNvSpPr>
            <p:nvPr userDrawn="1"/>
          </p:nvSpPr>
          <p:spPr bwMode="auto">
            <a:xfrm>
              <a:off x="255588" y="811212"/>
              <a:ext cx="19050" cy="104775"/>
            </a:xfrm>
            <a:custGeom>
              <a:avLst/>
              <a:gdLst>
                <a:gd name="T0" fmla="*/ 3 w 6"/>
                <a:gd name="T1" fmla="*/ 0 h 33"/>
                <a:gd name="T2" fmla="*/ 5 w 6"/>
                <a:gd name="T3" fmla="*/ 12 h 33"/>
                <a:gd name="T4" fmla="*/ 5 w 6"/>
                <a:gd name="T5" fmla="*/ 24 h 33"/>
                <a:gd name="T6" fmla="*/ 0 w 6"/>
                <a:gd name="T7" fmla="*/ 33 h 33"/>
                <a:gd name="T8" fmla="*/ 3 w 6"/>
                <a:gd name="T9" fmla="*/ 0 h 33"/>
              </a:gdLst>
              <a:ahLst/>
              <a:cxnLst>
                <a:cxn ang="0">
                  <a:pos x="T0" y="T1"/>
                </a:cxn>
                <a:cxn ang="0">
                  <a:pos x="T2" y="T3"/>
                </a:cxn>
                <a:cxn ang="0">
                  <a:pos x="T4" y="T5"/>
                </a:cxn>
                <a:cxn ang="0">
                  <a:pos x="T6" y="T7"/>
                </a:cxn>
                <a:cxn ang="0">
                  <a:pos x="T8" y="T9"/>
                </a:cxn>
              </a:cxnLst>
              <a:rect l="0" t="0" r="r" b="b"/>
              <a:pathLst>
                <a:path w="6" h="33">
                  <a:moveTo>
                    <a:pt x="3" y="0"/>
                  </a:moveTo>
                  <a:cubicBezTo>
                    <a:pt x="6" y="4"/>
                    <a:pt x="4" y="8"/>
                    <a:pt x="5" y="12"/>
                  </a:cubicBezTo>
                  <a:cubicBezTo>
                    <a:pt x="5" y="16"/>
                    <a:pt x="5" y="20"/>
                    <a:pt x="5" y="24"/>
                  </a:cubicBezTo>
                  <a:cubicBezTo>
                    <a:pt x="3" y="27"/>
                    <a:pt x="4" y="31"/>
                    <a:pt x="0" y="33"/>
                  </a:cubicBezTo>
                  <a:cubicBezTo>
                    <a:pt x="1" y="22"/>
                    <a:pt x="2" y="11"/>
                    <a:pt x="3" y="0"/>
                  </a:cubicBezTo>
                  <a:close/>
                </a:path>
              </a:pathLst>
            </a:custGeom>
            <a:solidFill>
              <a:srgbClr val="8A5B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76"/>
            <p:cNvSpPr>
              <a:spLocks/>
            </p:cNvSpPr>
            <p:nvPr userDrawn="1"/>
          </p:nvSpPr>
          <p:spPr bwMode="auto">
            <a:xfrm>
              <a:off x="538163" y="393700"/>
              <a:ext cx="69850" cy="76200"/>
            </a:xfrm>
            <a:custGeom>
              <a:avLst/>
              <a:gdLst>
                <a:gd name="T0" fmla="*/ 0 w 22"/>
                <a:gd name="T1" fmla="*/ 24 h 24"/>
                <a:gd name="T2" fmla="*/ 0 w 22"/>
                <a:gd name="T3" fmla="*/ 21 h 24"/>
                <a:gd name="T4" fmla="*/ 22 w 22"/>
                <a:gd name="T5" fmla="*/ 0 h 24"/>
                <a:gd name="T6" fmla="*/ 0 w 22"/>
                <a:gd name="T7" fmla="*/ 24 h 24"/>
              </a:gdLst>
              <a:ahLst/>
              <a:cxnLst>
                <a:cxn ang="0">
                  <a:pos x="T0" y="T1"/>
                </a:cxn>
                <a:cxn ang="0">
                  <a:pos x="T2" y="T3"/>
                </a:cxn>
                <a:cxn ang="0">
                  <a:pos x="T4" y="T5"/>
                </a:cxn>
                <a:cxn ang="0">
                  <a:pos x="T6" y="T7"/>
                </a:cxn>
              </a:cxnLst>
              <a:rect l="0" t="0" r="r" b="b"/>
              <a:pathLst>
                <a:path w="22" h="24">
                  <a:moveTo>
                    <a:pt x="0" y="24"/>
                  </a:moveTo>
                  <a:cubicBezTo>
                    <a:pt x="0" y="23"/>
                    <a:pt x="0" y="22"/>
                    <a:pt x="0" y="21"/>
                  </a:cubicBezTo>
                  <a:cubicBezTo>
                    <a:pt x="7" y="14"/>
                    <a:pt x="13" y="5"/>
                    <a:pt x="22" y="0"/>
                  </a:cubicBezTo>
                  <a:cubicBezTo>
                    <a:pt x="16" y="9"/>
                    <a:pt x="8" y="16"/>
                    <a:pt x="0" y="24"/>
                  </a:cubicBezTo>
                  <a:close/>
                </a:path>
              </a:pathLst>
            </a:custGeom>
            <a:solidFill>
              <a:srgbClr val="A38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77"/>
            <p:cNvSpPr>
              <a:spLocks/>
            </p:cNvSpPr>
            <p:nvPr userDrawn="1"/>
          </p:nvSpPr>
          <p:spPr bwMode="auto">
            <a:xfrm>
              <a:off x="395288" y="77787"/>
              <a:ext cx="47625" cy="47625"/>
            </a:xfrm>
            <a:custGeom>
              <a:avLst/>
              <a:gdLst>
                <a:gd name="T0" fmla="*/ 0 w 15"/>
                <a:gd name="T1" fmla="*/ 11 h 15"/>
                <a:gd name="T2" fmla="*/ 15 w 15"/>
                <a:gd name="T3" fmla="*/ 0 h 15"/>
                <a:gd name="T4" fmla="*/ 2 w 15"/>
                <a:gd name="T5" fmla="*/ 15 h 15"/>
                <a:gd name="T6" fmla="*/ 0 w 15"/>
                <a:gd name="T7" fmla="*/ 11 h 15"/>
              </a:gdLst>
              <a:ahLst/>
              <a:cxnLst>
                <a:cxn ang="0">
                  <a:pos x="T0" y="T1"/>
                </a:cxn>
                <a:cxn ang="0">
                  <a:pos x="T2" y="T3"/>
                </a:cxn>
                <a:cxn ang="0">
                  <a:pos x="T4" y="T5"/>
                </a:cxn>
                <a:cxn ang="0">
                  <a:pos x="T6" y="T7"/>
                </a:cxn>
              </a:cxnLst>
              <a:rect l="0" t="0" r="r" b="b"/>
              <a:pathLst>
                <a:path w="15" h="15">
                  <a:moveTo>
                    <a:pt x="0" y="11"/>
                  </a:moveTo>
                  <a:cubicBezTo>
                    <a:pt x="2" y="3"/>
                    <a:pt x="9" y="2"/>
                    <a:pt x="15" y="0"/>
                  </a:cubicBezTo>
                  <a:cubicBezTo>
                    <a:pt x="12" y="6"/>
                    <a:pt x="5" y="9"/>
                    <a:pt x="2" y="15"/>
                  </a:cubicBezTo>
                  <a:cubicBezTo>
                    <a:pt x="0" y="14"/>
                    <a:pt x="1" y="12"/>
                    <a:pt x="0" y="11"/>
                  </a:cubicBezTo>
                  <a:close/>
                </a:path>
              </a:pathLst>
            </a:custGeom>
            <a:solidFill>
              <a:srgbClr val="B38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78"/>
            <p:cNvSpPr>
              <a:spLocks/>
            </p:cNvSpPr>
            <p:nvPr userDrawn="1"/>
          </p:nvSpPr>
          <p:spPr bwMode="auto">
            <a:xfrm>
              <a:off x="-9525" y="498475"/>
              <a:ext cx="41275" cy="38100"/>
            </a:xfrm>
            <a:custGeom>
              <a:avLst/>
              <a:gdLst>
                <a:gd name="T0" fmla="*/ 11 w 13"/>
                <a:gd name="T1" fmla="*/ 0 h 12"/>
                <a:gd name="T2" fmla="*/ 13 w 13"/>
                <a:gd name="T3" fmla="*/ 4 h 12"/>
                <a:gd name="T4" fmla="*/ 10 w 13"/>
                <a:gd name="T5" fmla="*/ 6 h 12"/>
                <a:gd name="T6" fmla="*/ 3 w 13"/>
                <a:gd name="T7" fmla="*/ 9 h 12"/>
                <a:gd name="T8" fmla="*/ 2 w 13"/>
                <a:gd name="T9" fmla="*/ 1 h 12"/>
                <a:gd name="T10" fmla="*/ 9 w 13"/>
                <a:gd name="T11" fmla="*/ 0 h 12"/>
                <a:gd name="T12" fmla="*/ 11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1" y="0"/>
                  </a:moveTo>
                  <a:cubicBezTo>
                    <a:pt x="11" y="2"/>
                    <a:pt x="11" y="3"/>
                    <a:pt x="13" y="4"/>
                  </a:cubicBezTo>
                  <a:cubicBezTo>
                    <a:pt x="12" y="5"/>
                    <a:pt x="11" y="6"/>
                    <a:pt x="10" y="6"/>
                  </a:cubicBezTo>
                  <a:cubicBezTo>
                    <a:pt x="8" y="7"/>
                    <a:pt x="6" y="12"/>
                    <a:pt x="3" y="9"/>
                  </a:cubicBezTo>
                  <a:cubicBezTo>
                    <a:pt x="0" y="8"/>
                    <a:pt x="5" y="5"/>
                    <a:pt x="2" y="1"/>
                  </a:cubicBezTo>
                  <a:cubicBezTo>
                    <a:pt x="2" y="0"/>
                    <a:pt x="7" y="1"/>
                    <a:pt x="9" y="0"/>
                  </a:cubicBezTo>
                  <a:cubicBezTo>
                    <a:pt x="10" y="0"/>
                    <a:pt x="10" y="0"/>
                    <a:pt x="11" y="0"/>
                  </a:cubicBezTo>
                  <a:close/>
                </a:path>
              </a:pathLst>
            </a:custGeom>
            <a:solidFill>
              <a:srgbClr val="C68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79"/>
            <p:cNvSpPr>
              <a:spLocks/>
            </p:cNvSpPr>
            <p:nvPr userDrawn="1"/>
          </p:nvSpPr>
          <p:spPr bwMode="auto">
            <a:xfrm>
              <a:off x="296863" y="498475"/>
              <a:ext cx="19050" cy="63500"/>
            </a:xfrm>
            <a:custGeom>
              <a:avLst/>
              <a:gdLst>
                <a:gd name="T0" fmla="*/ 5 w 6"/>
                <a:gd name="T1" fmla="*/ 20 h 20"/>
                <a:gd name="T2" fmla="*/ 3 w 6"/>
                <a:gd name="T3" fmla="*/ 20 h 20"/>
                <a:gd name="T4" fmla="*/ 3 w 6"/>
                <a:gd name="T5" fmla="*/ 0 h 20"/>
                <a:gd name="T6" fmla="*/ 5 w 6"/>
                <a:gd name="T7" fmla="*/ 20 h 20"/>
              </a:gdLst>
              <a:ahLst/>
              <a:cxnLst>
                <a:cxn ang="0">
                  <a:pos x="T0" y="T1"/>
                </a:cxn>
                <a:cxn ang="0">
                  <a:pos x="T2" y="T3"/>
                </a:cxn>
                <a:cxn ang="0">
                  <a:pos x="T4" y="T5"/>
                </a:cxn>
                <a:cxn ang="0">
                  <a:pos x="T6" y="T7"/>
                </a:cxn>
              </a:cxnLst>
              <a:rect l="0" t="0" r="r" b="b"/>
              <a:pathLst>
                <a:path w="6" h="20">
                  <a:moveTo>
                    <a:pt x="5" y="20"/>
                  </a:moveTo>
                  <a:cubicBezTo>
                    <a:pt x="4" y="20"/>
                    <a:pt x="4" y="20"/>
                    <a:pt x="3" y="20"/>
                  </a:cubicBezTo>
                  <a:cubicBezTo>
                    <a:pt x="0" y="13"/>
                    <a:pt x="1" y="7"/>
                    <a:pt x="3" y="0"/>
                  </a:cubicBezTo>
                  <a:cubicBezTo>
                    <a:pt x="6" y="6"/>
                    <a:pt x="5" y="13"/>
                    <a:pt x="5" y="20"/>
                  </a:cubicBezTo>
                  <a:close/>
                </a:path>
              </a:pathLst>
            </a:custGeom>
            <a:solidFill>
              <a:srgbClr val="B2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80"/>
            <p:cNvSpPr>
              <a:spLocks/>
            </p:cNvSpPr>
            <p:nvPr userDrawn="1"/>
          </p:nvSpPr>
          <p:spPr bwMode="auto">
            <a:xfrm>
              <a:off x="461963" y="393700"/>
              <a:ext cx="47625" cy="38100"/>
            </a:xfrm>
            <a:custGeom>
              <a:avLst/>
              <a:gdLst>
                <a:gd name="T0" fmla="*/ 10 w 15"/>
                <a:gd name="T1" fmla="*/ 2 h 12"/>
                <a:gd name="T2" fmla="*/ 13 w 15"/>
                <a:gd name="T3" fmla="*/ 6 h 12"/>
                <a:gd name="T4" fmla="*/ 0 w 15"/>
                <a:gd name="T5" fmla="*/ 7 h 12"/>
                <a:gd name="T6" fmla="*/ 5 w 15"/>
                <a:gd name="T7" fmla="*/ 4 h 12"/>
                <a:gd name="T8" fmla="*/ 10 w 15"/>
                <a:gd name="T9" fmla="*/ 2 h 12"/>
              </a:gdLst>
              <a:ahLst/>
              <a:cxnLst>
                <a:cxn ang="0">
                  <a:pos x="T0" y="T1"/>
                </a:cxn>
                <a:cxn ang="0">
                  <a:pos x="T2" y="T3"/>
                </a:cxn>
                <a:cxn ang="0">
                  <a:pos x="T4" y="T5"/>
                </a:cxn>
                <a:cxn ang="0">
                  <a:pos x="T6" y="T7"/>
                </a:cxn>
                <a:cxn ang="0">
                  <a:pos x="T8" y="T9"/>
                </a:cxn>
              </a:cxnLst>
              <a:rect l="0" t="0" r="r" b="b"/>
              <a:pathLst>
                <a:path w="15" h="12">
                  <a:moveTo>
                    <a:pt x="10" y="2"/>
                  </a:moveTo>
                  <a:cubicBezTo>
                    <a:pt x="12" y="3"/>
                    <a:pt x="15" y="5"/>
                    <a:pt x="13" y="6"/>
                  </a:cubicBezTo>
                  <a:cubicBezTo>
                    <a:pt x="9" y="8"/>
                    <a:pt x="4" y="12"/>
                    <a:pt x="0" y="7"/>
                  </a:cubicBezTo>
                  <a:cubicBezTo>
                    <a:pt x="1" y="6"/>
                    <a:pt x="2" y="4"/>
                    <a:pt x="5" y="4"/>
                  </a:cubicBezTo>
                  <a:cubicBezTo>
                    <a:pt x="7" y="3"/>
                    <a:pt x="8" y="0"/>
                    <a:pt x="10" y="2"/>
                  </a:cubicBezTo>
                  <a:close/>
                </a:path>
              </a:pathLst>
            </a:custGeom>
            <a:solidFill>
              <a:srgbClr val="C37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81"/>
            <p:cNvSpPr>
              <a:spLocks/>
            </p:cNvSpPr>
            <p:nvPr userDrawn="1"/>
          </p:nvSpPr>
          <p:spPr bwMode="auto">
            <a:xfrm>
              <a:off x="338138" y="674687"/>
              <a:ext cx="47625" cy="76200"/>
            </a:xfrm>
            <a:custGeom>
              <a:avLst/>
              <a:gdLst>
                <a:gd name="T0" fmla="*/ 0 w 15"/>
                <a:gd name="T1" fmla="*/ 24 h 24"/>
                <a:gd name="T2" fmla="*/ 14 w 15"/>
                <a:gd name="T3" fmla="*/ 0 h 24"/>
                <a:gd name="T4" fmla="*/ 14 w 15"/>
                <a:gd name="T5" fmla="*/ 1 h 24"/>
                <a:gd name="T6" fmla="*/ 14 w 15"/>
                <a:gd name="T7" fmla="*/ 2 h 24"/>
                <a:gd name="T8" fmla="*/ 0 w 15"/>
                <a:gd name="T9" fmla="*/ 24 h 24"/>
              </a:gdLst>
              <a:ahLst/>
              <a:cxnLst>
                <a:cxn ang="0">
                  <a:pos x="T0" y="T1"/>
                </a:cxn>
                <a:cxn ang="0">
                  <a:pos x="T2" y="T3"/>
                </a:cxn>
                <a:cxn ang="0">
                  <a:pos x="T4" y="T5"/>
                </a:cxn>
                <a:cxn ang="0">
                  <a:pos x="T6" y="T7"/>
                </a:cxn>
                <a:cxn ang="0">
                  <a:pos x="T8" y="T9"/>
                </a:cxn>
              </a:cxnLst>
              <a:rect l="0" t="0" r="r" b="b"/>
              <a:pathLst>
                <a:path w="15" h="24">
                  <a:moveTo>
                    <a:pt x="0" y="24"/>
                  </a:moveTo>
                  <a:cubicBezTo>
                    <a:pt x="2" y="15"/>
                    <a:pt x="4" y="5"/>
                    <a:pt x="14" y="0"/>
                  </a:cubicBezTo>
                  <a:cubicBezTo>
                    <a:pt x="14" y="0"/>
                    <a:pt x="15" y="1"/>
                    <a:pt x="14" y="1"/>
                  </a:cubicBezTo>
                  <a:cubicBezTo>
                    <a:pt x="14" y="2"/>
                    <a:pt x="14" y="2"/>
                    <a:pt x="14" y="2"/>
                  </a:cubicBezTo>
                  <a:cubicBezTo>
                    <a:pt x="9" y="9"/>
                    <a:pt x="5" y="17"/>
                    <a:pt x="0" y="24"/>
                  </a:cubicBezTo>
                  <a:close/>
                </a:path>
              </a:pathLst>
            </a:custGeom>
            <a:solidFill>
              <a:srgbClr val="B68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82"/>
            <p:cNvSpPr>
              <a:spLocks/>
            </p:cNvSpPr>
            <p:nvPr userDrawn="1"/>
          </p:nvSpPr>
          <p:spPr bwMode="auto">
            <a:xfrm>
              <a:off x="825500" y="1042987"/>
              <a:ext cx="66675" cy="65088"/>
            </a:xfrm>
            <a:custGeom>
              <a:avLst/>
              <a:gdLst>
                <a:gd name="T0" fmla="*/ 13 w 21"/>
                <a:gd name="T1" fmla="*/ 6 h 20"/>
                <a:gd name="T2" fmla="*/ 16 w 21"/>
                <a:gd name="T3" fmla="*/ 4 h 20"/>
                <a:gd name="T4" fmla="*/ 21 w 21"/>
                <a:gd name="T5" fmla="*/ 3 h 20"/>
                <a:gd name="T6" fmla="*/ 2 w 21"/>
                <a:gd name="T7" fmla="*/ 20 h 20"/>
                <a:gd name="T8" fmla="*/ 0 w 21"/>
                <a:gd name="T9" fmla="*/ 18 h 20"/>
                <a:gd name="T10" fmla="*/ 13 w 21"/>
                <a:gd name="T11" fmla="*/ 6 h 20"/>
              </a:gdLst>
              <a:ahLst/>
              <a:cxnLst>
                <a:cxn ang="0">
                  <a:pos x="T0" y="T1"/>
                </a:cxn>
                <a:cxn ang="0">
                  <a:pos x="T2" y="T3"/>
                </a:cxn>
                <a:cxn ang="0">
                  <a:pos x="T4" y="T5"/>
                </a:cxn>
                <a:cxn ang="0">
                  <a:pos x="T6" y="T7"/>
                </a:cxn>
                <a:cxn ang="0">
                  <a:pos x="T8" y="T9"/>
                </a:cxn>
                <a:cxn ang="0">
                  <a:pos x="T10" y="T11"/>
                </a:cxn>
              </a:cxnLst>
              <a:rect l="0" t="0" r="r" b="b"/>
              <a:pathLst>
                <a:path w="21" h="20">
                  <a:moveTo>
                    <a:pt x="13" y="6"/>
                  </a:moveTo>
                  <a:cubicBezTo>
                    <a:pt x="14" y="5"/>
                    <a:pt x="15" y="5"/>
                    <a:pt x="16" y="4"/>
                  </a:cubicBezTo>
                  <a:cubicBezTo>
                    <a:pt x="17" y="3"/>
                    <a:pt x="19" y="0"/>
                    <a:pt x="21" y="3"/>
                  </a:cubicBezTo>
                  <a:cubicBezTo>
                    <a:pt x="15" y="9"/>
                    <a:pt x="8" y="14"/>
                    <a:pt x="2" y="20"/>
                  </a:cubicBezTo>
                  <a:cubicBezTo>
                    <a:pt x="1" y="19"/>
                    <a:pt x="1" y="19"/>
                    <a:pt x="0" y="18"/>
                  </a:cubicBezTo>
                  <a:cubicBezTo>
                    <a:pt x="4" y="14"/>
                    <a:pt x="9" y="10"/>
                    <a:pt x="13" y="6"/>
                  </a:cubicBezTo>
                  <a:close/>
                </a:path>
              </a:pathLst>
            </a:custGeom>
            <a:solidFill>
              <a:srgbClr val="8A5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83"/>
            <p:cNvSpPr>
              <a:spLocks/>
            </p:cNvSpPr>
            <p:nvPr userDrawn="1"/>
          </p:nvSpPr>
          <p:spPr bwMode="auto">
            <a:xfrm>
              <a:off x="95250" y="523875"/>
              <a:ext cx="53975" cy="38100"/>
            </a:xfrm>
            <a:custGeom>
              <a:avLst/>
              <a:gdLst>
                <a:gd name="T0" fmla="*/ 15 w 17"/>
                <a:gd name="T1" fmla="*/ 6 h 12"/>
                <a:gd name="T2" fmla="*/ 0 w 17"/>
                <a:gd name="T3" fmla="*/ 12 h 12"/>
                <a:gd name="T4" fmla="*/ 15 w 17"/>
                <a:gd name="T5" fmla="*/ 0 h 12"/>
                <a:gd name="T6" fmla="*/ 15 w 17"/>
                <a:gd name="T7" fmla="*/ 6 h 12"/>
              </a:gdLst>
              <a:ahLst/>
              <a:cxnLst>
                <a:cxn ang="0">
                  <a:pos x="T0" y="T1"/>
                </a:cxn>
                <a:cxn ang="0">
                  <a:pos x="T2" y="T3"/>
                </a:cxn>
                <a:cxn ang="0">
                  <a:pos x="T4" y="T5"/>
                </a:cxn>
                <a:cxn ang="0">
                  <a:pos x="T6" y="T7"/>
                </a:cxn>
              </a:cxnLst>
              <a:rect l="0" t="0" r="r" b="b"/>
              <a:pathLst>
                <a:path w="17" h="12">
                  <a:moveTo>
                    <a:pt x="15" y="6"/>
                  </a:moveTo>
                  <a:cubicBezTo>
                    <a:pt x="11" y="8"/>
                    <a:pt x="7" y="11"/>
                    <a:pt x="0" y="12"/>
                  </a:cubicBezTo>
                  <a:cubicBezTo>
                    <a:pt x="4" y="4"/>
                    <a:pt x="11" y="4"/>
                    <a:pt x="15" y="0"/>
                  </a:cubicBezTo>
                  <a:cubicBezTo>
                    <a:pt x="17" y="2"/>
                    <a:pt x="17" y="4"/>
                    <a:pt x="15" y="6"/>
                  </a:cubicBezTo>
                  <a:close/>
                </a:path>
              </a:pathLst>
            </a:custGeom>
            <a:solidFill>
              <a:srgbClr val="AB7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84"/>
            <p:cNvSpPr>
              <a:spLocks/>
            </p:cNvSpPr>
            <p:nvPr userDrawn="1"/>
          </p:nvSpPr>
          <p:spPr bwMode="auto">
            <a:xfrm>
              <a:off x="369888" y="112712"/>
              <a:ext cx="31750" cy="60325"/>
            </a:xfrm>
            <a:custGeom>
              <a:avLst/>
              <a:gdLst>
                <a:gd name="T0" fmla="*/ 8 w 10"/>
                <a:gd name="T1" fmla="*/ 0 h 19"/>
                <a:gd name="T2" fmla="*/ 10 w 10"/>
                <a:gd name="T3" fmla="*/ 4 h 19"/>
                <a:gd name="T4" fmla="*/ 1 w 10"/>
                <a:gd name="T5" fmla="*/ 19 h 19"/>
                <a:gd name="T6" fmla="*/ 0 w 10"/>
                <a:gd name="T7" fmla="*/ 13 h 19"/>
                <a:gd name="T8" fmla="*/ 8 w 10"/>
                <a:gd name="T9" fmla="*/ 0 h 19"/>
              </a:gdLst>
              <a:ahLst/>
              <a:cxnLst>
                <a:cxn ang="0">
                  <a:pos x="T0" y="T1"/>
                </a:cxn>
                <a:cxn ang="0">
                  <a:pos x="T2" y="T3"/>
                </a:cxn>
                <a:cxn ang="0">
                  <a:pos x="T4" y="T5"/>
                </a:cxn>
                <a:cxn ang="0">
                  <a:pos x="T6" y="T7"/>
                </a:cxn>
                <a:cxn ang="0">
                  <a:pos x="T8" y="T9"/>
                </a:cxn>
              </a:cxnLst>
              <a:rect l="0" t="0" r="r" b="b"/>
              <a:pathLst>
                <a:path w="10" h="19">
                  <a:moveTo>
                    <a:pt x="8" y="0"/>
                  </a:moveTo>
                  <a:cubicBezTo>
                    <a:pt x="9" y="1"/>
                    <a:pt x="9" y="2"/>
                    <a:pt x="10" y="4"/>
                  </a:cubicBezTo>
                  <a:cubicBezTo>
                    <a:pt x="7" y="9"/>
                    <a:pt x="4" y="14"/>
                    <a:pt x="1" y="19"/>
                  </a:cubicBezTo>
                  <a:cubicBezTo>
                    <a:pt x="0" y="17"/>
                    <a:pt x="0" y="15"/>
                    <a:pt x="0" y="13"/>
                  </a:cubicBezTo>
                  <a:cubicBezTo>
                    <a:pt x="3" y="8"/>
                    <a:pt x="5" y="4"/>
                    <a:pt x="8" y="0"/>
                  </a:cubicBezTo>
                  <a:close/>
                </a:path>
              </a:pathLst>
            </a:custGeom>
            <a:solidFill>
              <a:srgbClr val="B07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85"/>
            <p:cNvSpPr>
              <a:spLocks/>
            </p:cNvSpPr>
            <p:nvPr userDrawn="1"/>
          </p:nvSpPr>
          <p:spPr bwMode="auto">
            <a:xfrm>
              <a:off x="1114425" y="381000"/>
              <a:ext cx="19050" cy="63500"/>
            </a:xfrm>
            <a:custGeom>
              <a:avLst/>
              <a:gdLst>
                <a:gd name="T0" fmla="*/ 1 w 6"/>
                <a:gd name="T1" fmla="*/ 20 h 20"/>
                <a:gd name="T2" fmla="*/ 1 w 6"/>
                <a:gd name="T3" fmla="*/ 7 h 20"/>
                <a:gd name="T4" fmla="*/ 4 w 6"/>
                <a:gd name="T5" fmla="*/ 0 h 20"/>
                <a:gd name="T6" fmla="*/ 1 w 6"/>
                <a:gd name="T7" fmla="*/ 20 h 20"/>
              </a:gdLst>
              <a:ahLst/>
              <a:cxnLst>
                <a:cxn ang="0">
                  <a:pos x="T0" y="T1"/>
                </a:cxn>
                <a:cxn ang="0">
                  <a:pos x="T2" y="T3"/>
                </a:cxn>
                <a:cxn ang="0">
                  <a:pos x="T4" y="T5"/>
                </a:cxn>
                <a:cxn ang="0">
                  <a:pos x="T6" y="T7"/>
                </a:cxn>
              </a:cxnLst>
              <a:rect l="0" t="0" r="r" b="b"/>
              <a:pathLst>
                <a:path w="6" h="20">
                  <a:moveTo>
                    <a:pt x="1" y="20"/>
                  </a:moveTo>
                  <a:cubicBezTo>
                    <a:pt x="1" y="16"/>
                    <a:pt x="1" y="12"/>
                    <a:pt x="1" y="7"/>
                  </a:cubicBezTo>
                  <a:cubicBezTo>
                    <a:pt x="2" y="5"/>
                    <a:pt x="0" y="2"/>
                    <a:pt x="4" y="0"/>
                  </a:cubicBezTo>
                  <a:cubicBezTo>
                    <a:pt x="6" y="7"/>
                    <a:pt x="5" y="14"/>
                    <a:pt x="1" y="20"/>
                  </a:cubicBezTo>
                  <a:close/>
                </a:path>
              </a:pathLst>
            </a:custGeom>
            <a:solidFill>
              <a:srgbClr val="BA7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86"/>
            <p:cNvSpPr>
              <a:spLocks/>
            </p:cNvSpPr>
            <p:nvPr userDrawn="1"/>
          </p:nvSpPr>
          <p:spPr bwMode="auto">
            <a:xfrm>
              <a:off x="242888" y="381000"/>
              <a:ext cx="47625" cy="53975"/>
            </a:xfrm>
            <a:custGeom>
              <a:avLst/>
              <a:gdLst>
                <a:gd name="T0" fmla="*/ 0 w 15"/>
                <a:gd name="T1" fmla="*/ 0 h 17"/>
                <a:gd name="T2" fmla="*/ 2 w 15"/>
                <a:gd name="T3" fmla="*/ 0 h 17"/>
                <a:gd name="T4" fmla="*/ 14 w 15"/>
                <a:gd name="T5" fmla="*/ 15 h 17"/>
                <a:gd name="T6" fmla="*/ 13 w 15"/>
                <a:gd name="T7" fmla="*/ 17 h 17"/>
                <a:gd name="T8" fmla="*/ 10 w 15"/>
                <a:gd name="T9" fmla="*/ 16 h 17"/>
                <a:gd name="T10" fmla="*/ 0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0" y="0"/>
                  </a:moveTo>
                  <a:cubicBezTo>
                    <a:pt x="1" y="0"/>
                    <a:pt x="2" y="0"/>
                    <a:pt x="2" y="0"/>
                  </a:cubicBezTo>
                  <a:cubicBezTo>
                    <a:pt x="9" y="2"/>
                    <a:pt x="10" y="10"/>
                    <a:pt x="14" y="15"/>
                  </a:cubicBezTo>
                  <a:cubicBezTo>
                    <a:pt x="15" y="16"/>
                    <a:pt x="15" y="17"/>
                    <a:pt x="13" y="17"/>
                  </a:cubicBezTo>
                  <a:cubicBezTo>
                    <a:pt x="12" y="17"/>
                    <a:pt x="11" y="16"/>
                    <a:pt x="10" y="16"/>
                  </a:cubicBezTo>
                  <a:cubicBezTo>
                    <a:pt x="8" y="10"/>
                    <a:pt x="5" y="4"/>
                    <a:pt x="0" y="0"/>
                  </a:cubicBezTo>
                  <a:close/>
                </a:path>
              </a:pathLst>
            </a:custGeom>
            <a:solidFill>
              <a:srgbClr val="996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87"/>
            <p:cNvSpPr>
              <a:spLocks/>
            </p:cNvSpPr>
            <p:nvPr userDrawn="1"/>
          </p:nvSpPr>
          <p:spPr bwMode="auto">
            <a:xfrm>
              <a:off x="142875" y="511175"/>
              <a:ext cx="25400" cy="41275"/>
            </a:xfrm>
            <a:custGeom>
              <a:avLst/>
              <a:gdLst>
                <a:gd name="T0" fmla="*/ 0 w 8"/>
                <a:gd name="T1" fmla="*/ 10 h 13"/>
                <a:gd name="T2" fmla="*/ 0 w 8"/>
                <a:gd name="T3" fmla="*/ 4 h 13"/>
                <a:gd name="T4" fmla="*/ 4 w 8"/>
                <a:gd name="T5" fmla="*/ 0 h 13"/>
                <a:gd name="T6" fmla="*/ 8 w 8"/>
                <a:gd name="T7" fmla="*/ 4 h 13"/>
                <a:gd name="T8" fmla="*/ 6 w 8"/>
                <a:gd name="T9" fmla="*/ 13 h 13"/>
                <a:gd name="T10" fmla="*/ 0 w 8"/>
                <a:gd name="T11" fmla="*/ 10 h 13"/>
              </a:gdLst>
              <a:ahLst/>
              <a:cxnLst>
                <a:cxn ang="0">
                  <a:pos x="T0" y="T1"/>
                </a:cxn>
                <a:cxn ang="0">
                  <a:pos x="T2" y="T3"/>
                </a:cxn>
                <a:cxn ang="0">
                  <a:pos x="T4" y="T5"/>
                </a:cxn>
                <a:cxn ang="0">
                  <a:pos x="T6" y="T7"/>
                </a:cxn>
                <a:cxn ang="0">
                  <a:pos x="T8" y="T9"/>
                </a:cxn>
                <a:cxn ang="0">
                  <a:pos x="T10" y="T11"/>
                </a:cxn>
              </a:cxnLst>
              <a:rect l="0" t="0" r="r" b="b"/>
              <a:pathLst>
                <a:path w="8" h="13">
                  <a:moveTo>
                    <a:pt x="0" y="10"/>
                  </a:moveTo>
                  <a:cubicBezTo>
                    <a:pt x="0" y="8"/>
                    <a:pt x="0" y="6"/>
                    <a:pt x="0" y="4"/>
                  </a:cubicBezTo>
                  <a:cubicBezTo>
                    <a:pt x="1" y="2"/>
                    <a:pt x="3" y="1"/>
                    <a:pt x="4" y="0"/>
                  </a:cubicBezTo>
                  <a:cubicBezTo>
                    <a:pt x="5" y="2"/>
                    <a:pt x="6" y="3"/>
                    <a:pt x="8" y="4"/>
                  </a:cubicBezTo>
                  <a:cubicBezTo>
                    <a:pt x="6" y="7"/>
                    <a:pt x="6" y="10"/>
                    <a:pt x="6" y="13"/>
                  </a:cubicBezTo>
                  <a:cubicBezTo>
                    <a:pt x="3" y="13"/>
                    <a:pt x="2" y="10"/>
                    <a:pt x="0" y="10"/>
                  </a:cubicBezTo>
                  <a:close/>
                </a:path>
              </a:pathLst>
            </a:custGeom>
            <a:solidFill>
              <a:srgbClr val="D5A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88"/>
            <p:cNvSpPr>
              <a:spLocks/>
            </p:cNvSpPr>
            <p:nvPr userDrawn="1"/>
          </p:nvSpPr>
          <p:spPr bwMode="auto">
            <a:xfrm>
              <a:off x="38100" y="985837"/>
              <a:ext cx="79375" cy="15875"/>
            </a:xfrm>
            <a:custGeom>
              <a:avLst/>
              <a:gdLst>
                <a:gd name="T0" fmla="*/ 25 w 25"/>
                <a:gd name="T1" fmla="*/ 2 h 5"/>
                <a:gd name="T2" fmla="*/ 13 w 25"/>
                <a:gd name="T3" fmla="*/ 4 h 5"/>
                <a:gd name="T4" fmla="*/ 0 w 25"/>
                <a:gd name="T5" fmla="*/ 0 h 5"/>
                <a:gd name="T6" fmla="*/ 25 w 25"/>
                <a:gd name="T7" fmla="*/ 2 h 5"/>
              </a:gdLst>
              <a:ahLst/>
              <a:cxnLst>
                <a:cxn ang="0">
                  <a:pos x="T0" y="T1"/>
                </a:cxn>
                <a:cxn ang="0">
                  <a:pos x="T2" y="T3"/>
                </a:cxn>
                <a:cxn ang="0">
                  <a:pos x="T4" y="T5"/>
                </a:cxn>
                <a:cxn ang="0">
                  <a:pos x="T6" y="T7"/>
                </a:cxn>
              </a:cxnLst>
              <a:rect l="0" t="0" r="r" b="b"/>
              <a:pathLst>
                <a:path w="25" h="5">
                  <a:moveTo>
                    <a:pt x="25" y="2"/>
                  </a:moveTo>
                  <a:cubicBezTo>
                    <a:pt x="22" y="5"/>
                    <a:pt x="17" y="3"/>
                    <a:pt x="13" y="4"/>
                  </a:cubicBezTo>
                  <a:cubicBezTo>
                    <a:pt x="9" y="4"/>
                    <a:pt x="5" y="5"/>
                    <a:pt x="0" y="0"/>
                  </a:cubicBezTo>
                  <a:cubicBezTo>
                    <a:pt x="10" y="1"/>
                    <a:pt x="17" y="1"/>
                    <a:pt x="25" y="2"/>
                  </a:cubicBezTo>
                  <a:close/>
                </a:path>
              </a:pathLst>
            </a:custGeom>
            <a:solidFill>
              <a:srgbClr val="A16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89"/>
            <p:cNvSpPr>
              <a:spLocks/>
            </p:cNvSpPr>
            <p:nvPr userDrawn="1"/>
          </p:nvSpPr>
          <p:spPr bwMode="auto">
            <a:xfrm>
              <a:off x="1117600" y="479425"/>
              <a:ext cx="63500" cy="25400"/>
            </a:xfrm>
            <a:custGeom>
              <a:avLst/>
              <a:gdLst>
                <a:gd name="T0" fmla="*/ 18 w 20"/>
                <a:gd name="T1" fmla="*/ 4 h 8"/>
                <a:gd name="T2" fmla="*/ 20 w 20"/>
                <a:gd name="T3" fmla="*/ 8 h 8"/>
                <a:gd name="T4" fmla="*/ 0 w 20"/>
                <a:gd name="T5" fmla="*/ 0 h 8"/>
                <a:gd name="T6" fmla="*/ 5 w 20"/>
                <a:gd name="T7" fmla="*/ 0 h 8"/>
                <a:gd name="T8" fmla="*/ 18 w 20"/>
                <a:gd name="T9" fmla="*/ 4 h 8"/>
              </a:gdLst>
              <a:ahLst/>
              <a:cxnLst>
                <a:cxn ang="0">
                  <a:pos x="T0" y="T1"/>
                </a:cxn>
                <a:cxn ang="0">
                  <a:pos x="T2" y="T3"/>
                </a:cxn>
                <a:cxn ang="0">
                  <a:pos x="T4" y="T5"/>
                </a:cxn>
                <a:cxn ang="0">
                  <a:pos x="T6" y="T7"/>
                </a:cxn>
                <a:cxn ang="0">
                  <a:pos x="T8" y="T9"/>
                </a:cxn>
              </a:cxnLst>
              <a:rect l="0" t="0" r="r" b="b"/>
              <a:pathLst>
                <a:path w="20" h="8">
                  <a:moveTo>
                    <a:pt x="18" y="4"/>
                  </a:moveTo>
                  <a:cubicBezTo>
                    <a:pt x="18" y="6"/>
                    <a:pt x="19" y="7"/>
                    <a:pt x="20" y="8"/>
                  </a:cubicBezTo>
                  <a:cubicBezTo>
                    <a:pt x="13" y="6"/>
                    <a:pt x="7" y="3"/>
                    <a:pt x="0" y="0"/>
                  </a:cubicBezTo>
                  <a:cubicBezTo>
                    <a:pt x="2" y="0"/>
                    <a:pt x="3" y="0"/>
                    <a:pt x="5" y="0"/>
                  </a:cubicBezTo>
                  <a:cubicBezTo>
                    <a:pt x="10" y="0"/>
                    <a:pt x="14" y="1"/>
                    <a:pt x="18" y="4"/>
                  </a:cubicBezTo>
                  <a:close/>
                </a:path>
              </a:pathLst>
            </a:custGeom>
            <a:solidFill>
              <a:srgbClr val="B27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90"/>
            <p:cNvSpPr>
              <a:spLocks/>
            </p:cNvSpPr>
            <p:nvPr userDrawn="1"/>
          </p:nvSpPr>
          <p:spPr bwMode="auto">
            <a:xfrm>
              <a:off x="477838" y="346075"/>
              <a:ext cx="47625" cy="60325"/>
            </a:xfrm>
            <a:custGeom>
              <a:avLst/>
              <a:gdLst>
                <a:gd name="T0" fmla="*/ 5 w 15"/>
                <a:gd name="T1" fmla="*/ 17 h 19"/>
                <a:gd name="T2" fmla="*/ 0 w 15"/>
                <a:gd name="T3" fmla="*/ 19 h 19"/>
                <a:gd name="T4" fmla="*/ 15 w 15"/>
                <a:gd name="T5" fmla="*/ 0 h 19"/>
                <a:gd name="T6" fmla="*/ 9 w 15"/>
                <a:gd name="T7" fmla="*/ 13 h 19"/>
                <a:gd name="T8" fmla="*/ 5 w 15"/>
                <a:gd name="T9" fmla="*/ 17 h 19"/>
              </a:gdLst>
              <a:ahLst/>
              <a:cxnLst>
                <a:cxn ang="0">
                  <a:pos x="T0" y="T1"/>
                </a:cxn>
                <a:cxn ang="0">
                  <a:pos x="T2" y="T3"/>
                </a:cxn>
                <a:cxn ang="0">
                  <a:pos x="T4" y="T5"/>
                </a:cxn>
                <a:cxn ang="0">
                  <a:pos x="T6" y="T7"/>
                </a:cxn>
                <a:cxn ang="0">
                  <a:pos x="T8" y="T9"/>
                </a:cxn>
              </a:cxnLst>
              <a:rect l="0" t="0" r="r" b="b"/>
              <a:pathLst>
                <a:path w="15" h="19">
                  <a:moveTo>
                    <a:pt x="5" y="17"/>
                  </a:moveTo>
                  <a:cubicBezTo>
                    <a:pt x="3" y="17"/>
                    <a:pt x="2" y="18"/>
                    <a:pt x="0" y="19"/>
                  </a:cubicBezTo>
                  <a:cubicBezTo>
                    <a:pt x="5" y="13"/>
                    <a:pt x="10" y="6"/>
                    <a:pt x="15" y="0"/>
                  </a:cubicBezTo>
                  <a:cubicBezTo>
                    <a:pt x="14" y="5"/>
                    <a:pt x="11" y="9"/>
                    <a:pt x="9" y="13"/>
                  </a:cubicBezTo>
                  <a:cubicBezTo>
                    <a:pt x="7" y="13"/>
                    <a:pt x="6" y="15"/>
                    <a:pt x="5" y="17"/>
                  </a:cubicBezTo>
                  <a:close/>
                </a:path>
              </a:pathLst>
            </a:custGeom>
            <a:solidFill>
              <a:srgbClr val="9A77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91"/>
            <p:cNvSpPr>
              <a:spLocks/>
            </p:cNvSpPr>
            <p:nvPr userDrawn="1"/>
          </p:nvSpPr>
          <p:spPr bwMode="auto">
            <a:xfrm>
              <a:off x="22225" y="658812"/>
              <a:ext cx="34925" cy="47625"/>
            </a:xfrm>
            <a:custGeom>
              <a:avLst/>
              <a:gdLst>
                <a:gd name="T0" fmla="*/ 11 w 11"/>
                <a:gd name="T1" fmla="*/ 13 h 15"/>
                <a:gd name="T2" fmla="*/ 10 w 11"/>
                <a:gd name="T3" fmla="*/ 15 h 15"/>
                <a:gd name="T4" fmla="*/ 0 w 11"/>
                <a:gd name="T5" fmla="*/ 0 h 15"/>
                <a:gd name="T6" fmla="*/ 11 w 11"/>
                <a:gd name="T7" fmla="*/ 13 h 15"/>
              </a:gdLst>
              <a:ahLst/>
              <a:cxnLst>
                <a:cxn ang="0">
                  <a:pos x="T0" y="T1"/>
                </a:cxn>
                <a:cxn ang="0">
                  <a:pos x="T2" y="T3"/>
                </a:cxn>
                <a:cxn ang="0">
                  <a:pos x="T4" y="T5"/>
                </a:cxn>
                <a:cxn ang="0">
                  <a:pos x="T6" y="T7"/>
                </a:cxn>
              </a:cxnLst>
              <a:rect l="0" t="0" r="r" b="b"/>
              <a:pathLst>
                <a:path w="11" h="15">
                  <a:moveTo>
                    <a:pt x="11" y="13"/>
                  </a:moveTo>
                  <a:cubicBezTo>
                    <a:pt x="11" y="14"/>
                    <a:pt x="10" y="14"/>
                    <a:pt x="10" y="15"/>
                  </a:cubicBezTo>
                  <a:cubicBezTo>
                    <a:pt x="5" y="12"/>
                    <a:pt x="1" y="7"/>
                    <a:pt x="0" y="0"/>
                  </a:cubicBezTo>
                  <a:cubicBezTo>
                    <a:pt x="4" y="4"/>
                    <a:pt x="7" y="9"/>
                    <a:pt x="11" y="13"/>
                  </a:cubicBezTo>
                  <a:close/>
                </a:path>
              </a:pathLst>
            </a:custGeom>
            <a:solidFill>
              <a:srgbClr val="9F7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92"/>
            <p:cNvSpPr>
              <a:spLocks/>
            </p:cNvSpPr>
            <p:nvPr userDrawn="1"/>
          </p:nvSpPr>
          <p:spPr bwMode="auto">
            <a:xfrm>
              <a:off x="1206500" y="881062"/>
              <a:ext cx="68263" cy="22225"/>
            </a:xfrm>
            <a:custGeom>
              <a:avLst/>
              <a:gdLst>
                <a:gd name="T0" fmla="*/ 0 w 21"/>
                <a:gd name="T1" fmla="*/ 7 h 7"/>
                <a:gd name="T2" fmla="*/ 21 w 21"/>
                <a:gd name="T3" fmla="*/ 0 h 7"/>
                <a:gd name="T4" fmla="*/ 0 w 21"/>
                <a:gd name="T5" fmla="*/ 7 h 7"/>
              </a:gdLst>
              <a:ahLst/>
              <a:cxnLst>
                <a:cxn ang="0">
                  <a:pos x="T0" y="T1"/>
                </a:cxn>
                <a:cxn ang="0">
                  <a:pos x="T2" y="T3"/>
                </a:cxn>
                <a:cxn ang="0">
                  <a:pos x="T4" y="T5"/>
                </a:cxn>
              </a:cxnLst>
              <a:rect l="0" t="0" r="r" b="b"/>
              <a:pathLst>
                <a:path w="21" h="7">
                  <a:moveTo>
                    <a:pt x="0" y="7"/>
                  </a:moveTo>
                  <a:cubicBezTo>
                    <a:pt x="6" y="3"/>
                    <a:pt x="13" y="1"/>
                    <a:pt x="21" y="0"/>
                  </a:cubicBezTo>
                  <a:cubicBezTo>
                    <a:pt x="15" y="5"/>
                    <a:pt x="7" y="7"/>
                    <a:pt x="0" y="7"/>
                  </a:cubicBezTo>
                  <a:close/>
                </a:path>
              </a:pathLst>
            </a:custGeom>
            <a:solidFill>
              <a:srgbClr val="8C5A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93"/>
            <p:cNvSpPr>
              <a:spLocks/>
            </p:cNvSpPr>
            <p:nvPr userDrawn="1"/>
          </p:nvSpPr>
          <p:spPr bwMode="auto">
            <a:xfrm>
              <a:off x="968375" y="668337"/>
              <a:ext cx="79375" cy="12700"/>
            </a:xfrm>
            <a:custGeom>
              <a:avLst/>
              <a:gdLst>
                <a:gd name="T0" fmla="*/ 20 w 25"/>
                <a:gd name="T1" fmla="*/ 2 h 4"/>
                <a:gd name="T2" fmla="*/ 25 w 25"/>
                <a:gd name="T3" fmla="*/ 4 h 4"/>
                <a:gd name="T4" fmla="*/ 0 w 25"/>
                <a:gd name="T5" fmla="*/ 4 h 4"/>
                <a:gd name="T6" fmla="*/ 20 w 25"/>
                <a:gd name="T7" fmla="*/ 2 h 4"/>
              </a:gdLst>
              <a:ahLst/>
              <a:cxnLst>
                <a:cxn ang="0">
                  <a:pos x="T0" y="T1"/>
                </a:cxn>
                <a:cxn ang="0">
                  <a:pos x="T2" y="T3"/>
                </a:cxn>
                <a:cxn ang="0">
                  <a:pos x="T4" y="T5"/>
                </a:cxn>
                <a:cxn ang="0">
                  <a:pos x="T6" y="T7"/>
                </a:cxn>
              </a:cxnLst>
              <a:rect l="0" t="0" r="r" b="b"/>
              <a:pathLst>
                <a:path w="25" h="4">
                  <a:moveTo>
                    <a:pt x="20" y="2"/>
                  </a:moveTo>
                  <a:cubicBezTo>
                    <a:pt x="21" y="3"/>
                    <a:pt x="25" y="0"/>
                    <a:pt x="25" y="4"/>
                  </a:cubicBezTo>
                  <a:cubicBezTo>
                    <a:pt x="17" y="4"/>
                    <a:pt x="9" y="4"/>
                    <a:pt x="0" y="4"/>
                  </a:cubicBezTo>
                  <a:cubicBezTo>
                    <a:pt x="6" y="0"/>
                    <a:pt x="13" y="3"/>
                    <a:pt x="20" y="2"/>
                  </a:cubicBezTo>
                  <a:close/>
                </a:path>
              </a:pathLst>
            </a:custGeom>
            <a:solidFill>
              <a:srgbClr val="9B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94"/>
            <p:cNvSpPr>
              <a:spLocks/>
            </p:cNvSpPr>
            <p:nvPr userDrawn="1"/>
          </p:nvSpPr>
          <p:spPr bwMode="auto">
            <a:xfrm>
              <a:off x="347663" y="231775"/>
              <a:ext cx="41275" cy="28575"/>
            </a:xfrm>
            <a:custGeom>
              <a:avLst/>
              <a:gdLst>
                <a:gd name="T0" fmla="*/ 5 w 13"/>
                <a:gd name="T1" fmla="*/ 9 h 9"/>
                <a:gd name="T2" fmla="*/ 0 w 13"/>
                <a:gd name="T3" fmla="*/ 9 h 9"/>
                <a:gd name="T4" fmla="*/ 13 w 13"/>
                <a:gd name="T5" fmla="*/ 0 h 9"/>
                <a:gd name="T6" fmla="*/ 5 w 13"/>
                <a:gd name="T7" fmla="*/ 9 h 9"/>
              </a:gdLst>
              <a:ahLst/>
              <a:cxnLst>
                <a:cxn ang="0">
                  <a:pos x="T0" y="T1"/>
                </a:cxn>
                <a:cxn ang="0">
                  <a:pos x="T2" y="T3"/>
                </a:cxn>
                <a:cxn ang="0">
                  <a:pos x="T4" y="T5"/>
                </a:cxn>
                <a:cxn ang="0">
                  <a:pos x="T6" y="T7"/>
                </a:cxn>
              </a:cxnLst>
              <a:rect l="0" t="0" r="r" b="b"/>
              <a:pathLst>
                <a:path w="13" h="9">
                  <a:moveTo>
                    <a:pt x="5" y="9"/>
                  </a:moveTo>
                  <a:cubicBezTo>
                    <a:pt x="3" y="9"/>
                    <a:pt x="2" y="9"/>
                    <a:pt x="0" y="9"/>
                  </a:cubicBezTo>
                  <a:cubicBezTo>
                    <a:pt x="4" y="5"/>
                    <a:pt x="8" y="3"/>
                    <a:pt x="13" y="0"/>
                  </a:cubicBezTo>
                  <a:cubicBezTo>
                    <a:pt x="13" y="6"/>
                    <a:pt x="8" y="7"/>
                    <a:pt x="5" y="9"/>
                  </a:cubicBezTo>
                  <a:close/>
                </a:path>
              </a:pathLst>
            </a:custGeom>
            <a:solidFill>
              <a:srgbClr val="B07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5"/>
            <p:cNvSpPr>
              <a:spLocks/>
            </p:cNvSpPr>
            <p:nvPr userDrawn="1"/>
          </p:nvSpPr>
          <p:spPr bwMode="auto">
            <a:xfrm>
              <a:off x="1104900" y="906462"/>
              <a:ext cx="69850" cy="22225"/>
            </a:xfrm>
            <a:custGeom>
              <a:avLst/>
              <a:gdLst>
                <a:gd name="T0" fmla="*/ 0 w 22"/>
                <a:gd name="T1" fmla="*/ 3 h 7"/>
                <a:gd name="T2" fmla="*/ 22 w 22"/>
                <a:gd name="T3" fmla="*/ 4 h 7"/>
                <a:gd name="T4" fmla="*/ 19 w 22"/>
                <a:gd name="T5" fmla="*/ 6 h 7"/>
                <a:gd name="T6" fmla="*/ 0 w 22"/>
                <a:gd name="T7" fmla="*/ 3 h 7"/>
              </a:gdLst>
              <a:ahLst/>
              <a:cxnLst>
                <a:cxn ang="0">
                  <a:pos x="T0" y="T1"/>
                </a:cxn>
                <a:cxn ang="0">
                  <a:pos x="T2" y="T3"/>
                </a:cxn>
                <a:cxn ang="0">
                  <a:pos x="T4" y="T5"/>
                </a:cxn>
                <a:cxn ang="0">
                  <a:pos x="T6" y="T7"/>
                </a:cxn>
              </a:cxnLst>
              <a:rect l="0" t="0" r="r" b="b"/>
              <a:pathLst>
                <a:path w="22" h="7">
                  <a:moveTo>
                    <a:pt x="0" y="3"/>
                  </a:moveTo>
                  <a:cubicBezTo>
                    <a:pt x="8" y="0"/>
                    <a:pt x="15" y="5"/>
                    <a:pt x="22" y="4"/>
                  </a:cubicBezTo>
                  <a:cubicBezTo>
                    <a:pt x="22" y="5"/>
                    <a:pt x="22" y="7"/>
                    <a:pt x="19" y="6"/>
                  </a:cubicBezTo>
                  <a:cubicBezTo>
                    <a:pt x="13" y="6"/>
                    <a:pt x="7" y="6"/>
                    <a:pt x="0" y="3"/>
                  </a:cubicBezTo>
                  <a:close/>
                </a:path>
              </a:pathLst>
            </a:custGeom>
            <a:solidFill>
              <a:srgbClr val="8D5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6"/>
            <p:cNvSpPr>
              <a:spLocks/>
            </p:cNvSpPr>
            <p:nvPr userDrawn="1"/>
          </p:nvSpPr>
          <p:spPr bwMode="auto">
            <a:xfrm>
              <a:off x="1165225" y="919162"/>
              <a:ext cx="53975" cy="19050"/>
            </a:xfrm>
            <a:custGeom>
              <a:avLst/>
              <a:gdLst>
                <a:gd name="T0" fmla="*/ 0 w 17"/>
                <a:gd name="T1" fmla="*/ 2 h 6"/>
                <a:gd name="T2" fmla="*/ 3 w 17"/>
                <a:gd name="T3" fmla="*/ 0 h 6"/>
                <a:gd name="T4" fmla="*/ 9 w 17"/>
                <a:gd name="T5" fmla="*/ 1 h 6"/>
                <a:gd name="T6" fmla="*/ 17 w 17"/>
                <a:gd name="T7" fmla="*/ 6 h 6"/>
                <a:gd name="T8" fmla="*/ 0 w 17"/>
                <a:gd name="T9" fmla="*/ 2 h 6"/>
              </a:gdLst>
              <a:ahLst/>
              <a:cxnLst>
                <a:cxn ang="0">
                  <a:pos x="T0" y="T1"/>
                </a:cxn>
                <a:cxn ang="0">
                  <a:pos x="T2" y="T3"/>
                </a:cxn>
                <a:cxn ang="0">
                  <a:pos x="T4" y="T5"/>
                </a:cxn>
                <a:cxn ang="0">
                  <a:pos x="T6" y="T7"/>
                </a:cxn>
                <a:cxn ang="0">
                  <a:pos x="T8" y="T9"/>
                </a:cxn>
              </a:cxnLst>
              <a:rect l="0" t="0" r="r" b="b"/>
              <a:pathLst>
                <a:path w="17" h="6">
                  <a:moveTo>
                    <a:pt x="0" y="2"/>
                  </a:moveTo>
                  <a:cubicBezTo>
                    <a:pt x="1" y="1"/>
                    <a:pt x="2" y="0"/>
                    <a:pt x="3" y="0"/>
                  </a:cubicBezTo>
                  <a:cubicBezTo>
                    <a:pt x="5" y="0"/>
                    <a:pt x="7" y="2"/>
                    <a:pt x="9" y="1"/>
                  </a:cubicBezTo>
                  <a:cubicBezTo>
                    <a:pt x="12" y="1"/>
                    <a:pt x="16" y="1"/>
                    <a:pt x="17" y="6"/>
                  </a:cubicBezTo>
                  <a:cubicBezTo>
                    <a:pt x="11" y="5"/>
                    <a:pt x="6" y="3"/>
                    <a:pt x="0" y="2"/>
                  </a:cubicBezTo>
                  <a:close/>
                </a:path>
              </a:pathLst>
            </a:custGeom>
            <a:solidFill>
              <a:srgbClr val="A86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7"/>
            <p:cNvSpPr>
              <a:spLocks/>
            </p:cNvSpPr>
            <p:nvPr userDrawn="1"/>
          </p:nvSpPr>
          <p:spPr bwMode="auto">
            <a:xfrm>
              <a:off x="968375" y="979487"/>
              <a:ext cx="31750" cy="60325"/>
            </a:xfrm>
            <a:custGeom>
              <a:avLst/>
              <a:gdLst>
                <a:gd name="T0" fmla="*/ 2 w 10"/>
                <a:gd name="T1" fmla="*/ 0 h 19"/>
                <a:gd name="T2" fmla="*/ 10 w 10"/>
                <a:gd name="T3" fmla="*/ 19 h 19"/>
                <a:gd name="T4" fmla="*/ 0 w 10"/>
                <a:gd name="T5" fmla="*/ 0 h 19"/>
                <a:gd name="T6" fmla="*/ 2 w 10"/>
                <a:gd name="T7" fmla="*/ 0 h 19"/>
              </a:gdLst>
              <a:ahLst/>
              <a:cxnLst>
                <a:cxn ang="0">
                  <a:pos x="T0" y="T1"/>
                </a:cxn>
                <a:cxn ang="0">
                  <a:pos x="T2" y="T3"/>
                </a:cxn>
                <a:cxn ang="0">
                  <a:pos x="T4" y="T5"/>
                </a:cxn>
                <a:cxn ang="0">
                  <a:pos x="T6" y="T7"/>
                </a:cxn>
              </a:cxnLst>
              <a:rect l="0" t="0" r="r" b="b"/>
              <a:pathLst>
                <a:path w="10" h="19">
                  <a:moveTo>
                    <a:pt x="2" y="0"/>
                  </a:moveTo>
                  <a:cubicBezTo>
                    <a:pt x="5" y="6"/>
                    <a:pt x="9" y="11"/>
                    <a:pt x="10" y="19"/>
                  </a:cubicBezTo>
                  <a:cubicBezTo>
                    <a:pt x="5" y="13"/>
                    <a:pt x="2" y="7"/>
                    <a:pt x="0" y="0"/>
                  </a:cubicBezTo>
                  <a:cubicBezTo>
                    <a:pt x="0" y="0"/>
                    <a:pt x="1" y="0"/>
                    <a:pt x="2" y="0"/>
                  </a:cubicBezTo>
                  <a:close/>
                </a:path>
              </a:pathLst>
            </a:custGeom>
            <a:solidFill>
              <a:srgbClr val="9A7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8"/>
            <p:cNvSpPr>
              <a:spLocks/>
            </p:cNvSpPr>
            <p:nvPr userDrawn="1"/>
          </p:nvSpPr>
          <p:spPr bwMode="auto">
            <a:xfrm>
              <a:off x="927100" y="138112"/>
              <a:ext cx="22225" cy="49213"/>
            </a:xfrm>
            <a:custGeom>
              <a:avLst/>
              <a:gdLst>
                <a:gd name="T0" fmla="*/ 6 w 7"/>
                <a:gd name="T1" fmla="*/ 15 h 15"/>
                <a:gd name="T2" fmla="*/ 2 w 7"/>
                <a:gd name="T3" fmla="*/ 11 h 15"/>
                <a:gd name="T4" fmla="*/ 4 w 7"/>
                <a:gd name="T5" fmla="*/ 0 h 15"/>
                <a:gd name="T6" fmla="*/ 6 w 7"/>
                <a:gd name="T7" fmla="*/ 15 h 15"/>
              </a:gdLst>
              <a:ahLst/>
              <a:cxnLst>
                <a:cxn ang="0">
                  <a:pos x="T0" y="T1"/>
                </a:cxn>
                <a:cxn ang="0">
                  <a:pos x="T2" y="T3"/>
                </a:cxn>
                <a:cxn ang="0">
                  <a:pos x="T4" y="T5"/>
                </a:cxn>
                <a:cxn ang="0">
                  <a:pos x="T6" y="T7"/>
                </a:cxn>
              </a:cxnLst>
              <a:rect l="0" t="0" r="r" b="b"/>
              <a:pathLst>
                <a:path w="7" h="15">
                  <a:moveTo>
                    <a:pt x="6" y="15"/>
                  </a:moveTo>
                  <a:cubicBezTo>
                    <a:pt x="4" y="14"/>
                    <a:pt x="3" y="12"/>
                    <a:pt x="2" y="11"/>
                  </a:cubicBezTo>
                  <a:cubicBezTo>
                    <a:pt x="1" y="8"/>
                    <a:pt x="0" y="4"/>
                    <a:pt x="4" y="0"/>
                  </a:cubicBezTo>
                  <a:cubicBezTo>
                    <a:pt x="7" y="6"/>
                    <a:pt x="5" y="10"/>
                    <a:pt x="6" y="15"/>
                  </a:cubicBezTo>
                  <a:close/>
                </a:path>
              </a:pathLst>
            </a:custGeom>
            <a:solidFill>
              <a:srgbClr val="B77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9"/>
            <p:cNvSpPr>
              <a:spLocks/>
            </p:cNvSpPr>
            <p:nvPr userDrawn="1"/>
          </p:nvSpPr>
          <p:spPr bwMode="auto">
            <a:xfrm>
              <a:off x="206375" y="1073150"/>
              <a:ext cx="33338" cy="44450"/>
            </a:xfrm>
            <a:custGeom>
              <a:avLst/>
              <a:gdLst>
                <a:gd name="T0" fmla="*/ 2 w 10"/>
                <a:gd name="T1" fmla="*/ 14 h 14"/>
                <a:gd name="T2" fmla="*/ 10 w 10"/>
                <a:gd name="T3" fmla="*/ 0 h 14"/>
                <a:gd name="T4" fmla="*/ 2 w 10"/>
                <a:gd name="T5" fmla="*/ 14 h 14"/>
              </a:gdLst>
              <a:ahLst/>
              <a:cxnLst>
                <a:cxn ang="0">
                  <a:pos x="T0" y="T1"/>
                </a:cxn>
                <a:cxn ang="0">
                  <a:pos x="T2" y="T3"/>
                </a:cxn>
                <a:cxn ang="0">
                  <a:pos x="T4" y="T5"/>
                </a:cxn>
              </a:cxnLst>
              <a:rect l="0" t="0" r="r" b="b"/>
              <a:pathLst>
                <a:path w="10" h="14">
                  <a:moveTo>
                    <a:pt x="2" y="14"/>
                  </a:moveTo>
                  <a:cubicBezTo>
                    <a:pt x="0" y="7"/>
                    <a:pt x="4" y="3"/>
                    <a:pt x="10" y="0"/>
                  </a:cubicBezTo>
                  <a:cubicBezTo>
                    <a:pt x="7" y="5"/>
                    <a:pt x="4" y="10"/>
                    <a:pt x="2" y="14"/>
                  </a:cubicBezTo>
                  <a:close/>
                </a:path>
              </a:pathLst>
            </a:custGeom>
            <a:solidFill>
              <a:srgbClr val="B1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100"/>
            <p:cNvSpPr>
              <a:spLocks/>
            </p:cNvSpPr>
            <p:nvPr userDrawn="1"/>
          </p:nvSpPr>
          <p:spPr bwMode="auto">
            <a:xfrm>
              <a:off x="981075" y="285750"/>
              <a:ext cx="19050" cy="50800"/>
            </a:xfrm>
            <a:custGeom>
              <a:avLst/>
              <a:gdLst>
                <a:gd name="T0" fmla="*/ 6 w 6"/>
                <a:gd name="T1" fmla="*/ 16 h 16"/>
                <a:gd name="T2" fmla="*/ 4 w 6"/>
                <a:gd name="T3" fmla="*/ 16 h 16"/>
                <a:gd name="T4" fmla="*/ 0 w 6"/>
                <a:gd name="T5" fmla="*/ 0 h 16"/>
                <a:gd name="T6" fmla="*/ 6 w 6"/>
                <a:gd name="T7" fmla="*/ 16 h 16"/>
              </a:gdLst>
              <a:ahLst/>
              <a:cxnLst>
                <a:cxn ang="0">
                  <a:pos x="T0" y="T1"/>
                </a:cxn>
                <a:cxn ang="0">
                  <a:pos x="T2" y="T3"/>
                </a:cxn>
                <a:cxn ang="0">
                  <a:pos x="T4" y="T5"/>
                </a:cxn>
                <a:cxn ang="0">
                  <a:pos x="T6" y="T7"/>
                </a:cxn>
              </a:cxnLst>
              <a:rect l="0" t="0" r="r" b="b"/>
              <a:pathLst>
                <a:path w="6" h="16">
                  <a:moveTo>
                    <a:pt x="6" y="16"/>
                  </a:moveTo>
                  <a:cubicBezTo>
                    <a:pt x="5" y="16"/>
                    <a:pt x="5" y="16"/>
                    <a:pt x="4" y="16"/>
                  </a:cubicBezTo>
                  <a:cubicBezTo>
                    <a:pt x="3" y="11"/>
                    <a:pt x="1" y="6"/>
                    <a:pt x="0" y="0"/>
                  </a:cubicBezTo>
                  <a:cubicBezTo>
                    <a:pt x="6" y="4"/>
                    <a:pt x="5" y="10"/>
                    <a:pt x="6" y="16"/>
                  </a:cubicBezTo>
                  <a:close/>
                </a:path>
              </a:pathLst>
            </a:custGeom>
            <a:solidFill>
              <a:srgbClr val="AD7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101"/>
            <p:cNvSpPr>
              <a:spLocks/>
            </p:cNvSpPr>
            <p:nvPr userDrawn="1"/>
          </p:nvSpPr>
          <p:spPr bwMode="auto">
            <a:xfrm>
              <a:off x="1031875" y="393700"/>
              <a:ext cx="9525" cy="53975"/>
            </a:xfrm>
            <a:custGeom>
              <a:avLst/>
              <a:gdLst>
                <a:gd name="T0" fmla="*/ 0 w 3"/>
                <a:gd name="T1" fmla="*/ 4 h 17"/>
                <a:gd name="T2" fmla="*/ 3 w 3"/>
                <a:gd name="T3" fmla="*/ 0 h 17"/>
                <a:gd name="T4" fmla="*/ 2 w 3"/>
                <a:gd name="T5" fmla="*/ 17 h 17"/>
                <a:gd name="T6" fmla="*/ 1 w 3"/>
                <a:gd name="T7" fmla="*/ 17 h 17"/>
                <a:gd name="T8" fmla="*/ 0 w 3"/>
                <a:gd name="T9" fmla="*/ 17 h 17"/>
                <a:gd name="T10" fmla="*/ 0 w 3"/>
                <a:gd name="T11" fmla="*/ 4 h 17"/>
              </a:gdLst>
              <a:ahLst/>
              <a:cxnLst>
                <a:cxn ang="0">
                  <a:pos x="T0" y="T1"/>
                </a:cxn>
                <a:cxn ang="0">
                  <a:pos x="T2" y="T3"/>
                </a:cxn>
                <a:cxn ang="0">
                  <a:pos x="T4" y="T5"/>
                </a:cxn>
                <a:cxn ang="0">
                  <a:pos x="T6" y="T7"/>
                </a:cxn>
                <a:cxn ang="0">
                  <a:pos x="T8" y="T9"/>
                </a:cxn>
                <a:cxn ang="0">
                  <a:pos x="T10" y="T11"/>
                </a:cxn>
              </a:cxnLst>
              <a:rect l="0" t="0" r="r" b="b"/>
              <a:pathLst>
                <a:path w="3" h="17">
                  <a:moveTo>
                    <a:pt x="0" y="4"/>
                  </a:moveTo>
                  <a:cubicBezTo>
                    <a:pt x="0" y="2"/>
                    <a:pt x="1" y="0"/>
                    <a:pt x="3" y="0"/>
                  </a:cubicBezTo>
                  <a:cubicBezTo>
                    <a:pt x="3" y="6"/>
                    <a:pt x="2" y="12"/>
                    <a:pt x="2" y="17"/>
                  </a:cubicBezTo>
                  <a:cubicBezTo>
                    <a:pt x="2" y="17"/>
                    <a:pt x="1" y="17"/>
                    <a:pt x="1" y="17"/>
                  </a:cubicBezTo>
                  <a:cubicBezTo>
                    <a:pt x="1" y="17"/>
                    <a:pt x="0" y="17"/>
                    <a:pt x="0" y="17"/>
                  </a:cubicBezTo>
                  <a:cubicBezTo>
                    <a:pt x="0" y="13"/>
                    <a:pt x="0" y="8"/>
                    <a:pt x="0" y="4"/>
                  </a:cubicBezTo>
                  <a:close/>
                </a:path>
              </a:pathLst>
            </a:custGeom>
            <a:solidFill>
              <a:srgbClr val="AF7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102"/>
            <p:cNvSpPr>
              <a:spLocks/>
            </p:cNvSpPr>
            <p:nvPr userDrawn="1"/>
          </p:nvSpPr>
          <p:spPr bwMode="auto">
            <a:xfrm>
              <a:off x="354013" y="941387"/>
              <a:ext cx="50800" cy="25400"/>
            </a:xfrm>
            <a:custGeom>
              <a:avLst/>
              <a:gdLst>
                <a:gd name="T0" fmla="*/ 0 w 16"/>
                <a:gd name="T1" fmla="*/ 0 h 8"/>
                <a:gd name="T2" fmla="*/ 5 w 16"/>
                <a:gd name="T3" fmla="*/ 1 h 8"/>
                <a:gd name="T4" fmla="*/ 16 w 16"/>
                <a:gd name="T5" fmla="*/ 7 h 8"/>
                <a:gd name="T6" fmla="*/ 0 w 16"/>
                <a:gd name="T7" fmla="*/ 0 h 8"/>
              </a:gdLst>
              <a:ahLst/>
              <a:cxnLst>
                <a:cxn ang="0">
                  <a:pos x="T0" y="T1"/>
                </a:cxn>
                <a:cxn ang="0">
                  <a:pos x="T2" y="T3"/>
                </a:cxn>
                <a:cxn ang="0">
                  <a:pos x="T4" y="T5"/>
                </a:cxn>
                <a:cxn ang="0">
                  <a:pos x="T6" y="T7"/>
                </a:cxn>
              </a:cxnLst>
              <a:rect l="0" t="0" r="r" b="b"/>
              <a:pathLst>
                <a:path w="16" h="8">
                  <a:moveTo>
                    <a:pt x="0" y="0"/>
                  </a:moveTo>
                  <a:cubicBezTo>
                    <a:pt x="2" y="0"/>
                    <a:pt x="3" y="0"/>
                    <a:pt x="5" y="1"/>
                  </a:cubicBezTo>
                  <a:cubicBezTo>
                    <a:pt x="8" y="2"/>
                    <a:pt x="11" y="4"/>
                    <a:pt x="16" y="7"/>
                  </a:cubicBezTo>
                  <a:cubicBezTo>
                    <a:pt x="8" y="8"/>
                    <a:pt x="4" y="5"/>
                    <a:pt x="0" y="0"/>
                  </a:cubicBezTo>
                  <a:close/>
                </a:path>
              </a:pathLst>
            </a:custGeom>
            <a:solidFill>
              <a:srgbClr val="9A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103"/>
            <p:cNvSpPr>
              <a:spLocks/>
            </p:cNvSpPr>
            <p:nvPr userDrawn="1"/>
          </p:nvSpPr>
          <p:spPr bwMode="auto">
            <a:xfrm>
              <a:off x="382588" y="674687"/>
              <a:ext cx="47625" cy="25400"/>
            </a:xfrm>
            <a:custGeom>
              <a:avLst/>
              <a:gdLst>
                <a:gd name="T0" fmla="*/ 0 w 15"/>
                <a:gd name="T1" fmla="*/ 2 h 8"/>
                <a:gd name="T2" fmla="*/ 0 w 15"/>
                <a:gd name="T3" fmla="*/ 0 h 8"/>
                <a:gd name="T4" fmla="*/ 15 w 15"/>
                <a:gd name="T5" fmla="*/ 8 h 8"/>
                <a:gd name="T6" fmla="*/ 0 w 15"/>
                <a:gd name="T7" fmla="*/ 2 h 8"/>
              </a:gdLst>
              <a:ahLst/>
              <a:cxnLst>
                <a:cxn ang="0">
                  <a:pos x="T0" y="T1"/>
                </a:cxn>
                <a:cxn ang="0">
                  <a:pos x="T2" y="T3"/>
                </a:cxn>
                <a:cxn ang="0">
                  <a:pos x="T4" y="T5"/>
                </a:cxn>
                <a:cxn ang="0">
                  <a:pos x="T6" y="T7"/>
                </a:cxn>
              </a:cxnLst>
              <a:rect l="0" t="0" r="r" b="b"/>
              <a:pathLst>
                <a:path w="15" h="8">
                  <a:moveTo>
                    <a:pt x="0" y="2"/>
                  </a:moveTo>
                  <a:cubicBezTo>
                    <a:pt x="0" y="1"/>
                    <a:pt x="0" y="1"/>
                    <a:pt x="0" y="0"/>
                  </a:cubicBezTo>
                  <a:cubicBezTo>
                    <a:pt x="6" y="1"/>
                    <a:pt x="12" y="2"/>
                    <a:pt x="15" y="8"/>
                  </a:cubicBezTo>
                  <a:cubicBezTo>
                    <a:pt x="10" y="6"/>
                    <a:pt x="5" y="4"/>
                    <a:pt x="0" y="2"/>
                  </a:cubicBezTo>
                  <a:close/>
                </a:path>
              </a:pathLst>
            </a:custGeom>
            <a:solidFill>
              <a:srgbClr val="A46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104"/>
            <p:cNvSpPr>
              <a:spLocks/>
            </p:cNvSpPr>
            <p:nvPr userDrawn="1"/>
          </p:nvSpPr>
          <p:spPr bwMode="auto">
            <a:xfrm>
              <a:off x="369888" y="1020762"/>
              <a:ext cx="31750" cy="39688"/>
            </a:xfrm>
            <a:custGeom>
              <a:avLst/>
              <a:gdLst>
                <a:gd name="T0" fmla="*/ 0 w 10"/>
                <a:gd name="T1" fmla="*/ 3 h 12"/>
                <a:gd name="T2" fmla="*/ 2 w 10"/>
                <a:gd name="T3" fmla="*/ 0 h 12"/>
                <a:gd name="T4" fmla="*/ 3 w 10"/>
                <a:gd name="T5" fmla="*/ 1 h 12"/>
                <a:gd name="T6" fmla="*/ 5 w 10"/>
                <a:gd name="T7" fmla="*/ 11 h 12"/>
                <a:gd name="T8" fmla="*/ 0 w 10"/>
                <a:gd name="T9" fmla="*/ 3 h 12"/>
              </a:gdLst>
              <a:ahLst/>
              <a:cxnLst>
                <a:cxn ang="0">
                  <a:pos x="T0" y="T1"/>
                </a:cxn>
                <a:cxn ang="0">
                  <a:pos x="T2" y="T3"/>
                </a:cxn>
                <a:cxn ang="0">
                  <a:pos x="T4" y="T5"/>
                </a:cxn>
                <a:cxn ang="0">
                  <a:pos x="T6" y="T7"/>
                </a:cxn>
                <a:cxn ang="0">
                  <a:pos x="T8" y="T9"/>
                </a:cxn>
              </a:cxnLst>
              <a:rect l="0" t="0" r="r" b="b"/>
              <a:pathLst>
                <a:path w="10" h="12">
                  <a:moveTo>
                    <a:pt x="0" y="3"/>
                  </a:moveTo>
                  <a:cubicBezTo>
                    <a:pt x="1" y="2"/>
                    <a:pt x="1" y="1"/>
                    <a:pt x="2" y="0"/>
                  </a:cubicBezTo>
                  <a:cubicBezTo>
                    <a:pt x="2" y="1"/>
                    <a:pt x="3" y="1"/>
                    <a:pt x="3" y="1"/>
                  </a:cubicBezTo>
                  <a:cubicBezTo>
                    <a:pt x="4" y="5"/>
                    <a:pt x="10" y="8"/>
                    <a:pt x="5" y="11"/>
                  </a:cubicBezTo>
                  <a:cubicBezTo>
                    <a:pt x="4" y="12"/>
                    <a:pt x="2" y="6"/>
                    <a:pt x="0" y="3"/>
                  </a:cubicBezTo>
                  <a:close/>
                </a:path>
              </a:pathLst>
            </a:custGeom>
            <a:solidFill>
              <a:srgbClr val="AE7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105"/>
            <p:cNvSpPr>
              <a:spLocks/>
            </p:cNvSpPr>
            <p:nvPr userDrawn="1"/>
          </p:nvSpPr>
          <p:spPr bwMode="auto">
            <a:xfrm>
              <a:off x="1228725" y="741362"/>
              <a:ext cx="42863" cy="34925"/>
            </a:xfrm>
            <a:custGeom>
              <a:avLst/>
              <a:gdLst>
                <a:gd name="T0" fmla="*/ 0 w 13"/>
                <a:gd name="T1" fmla="*/ 1 h 11"/>
                <a:gd name="T2" fmla="*/ 3 w 13"/>
                <a:gd name="T3" fmla="*/ 0 h 11"/>
                <a:gd name="T4" fmla="*/ 13 w 13"/>
                <a:gd name="T5" fmla="*/ 11 h 11"/>
                <a:gd name="T6" fmla="*/ 0 w 13"/>
                <a:gd name="T7" fmla="*/ 1 h 11"/>
              </a:gdLst>
              <a:ahLst/>
              <a:cxnLst>
                <a:cxn ang="0">
                  <a:pos x="T0" y="T1"/>
                </a:cxn>
                <a:cxn ang="0">
                  <a:pos x="T2" y="T3"/>
                </a:cxn>
                <a:cxn ang="0">
                  <a:pos x="T4" y="T5"/>
                </a:cxn>
                <a:cxn ang="0">
                  <a:pos x="T6" y="T7"/>
                </a:cxn>
              </a:cxnLst>
              <a:rect l="0" t="0" r="r" b="b"/>
              <a:pathLst>
                <a:path w="13" h="11">
                  <a:moveTo>
                    <a:pt x="0" y="1"/>
                  </a:moveTo>
                  <a:cubicBezTo>
                    <a:pt x="1" y="1"/>
                    <a:pt x="2" y="1"/>
                    <a:pt x="3" y="0"/>
                  </a:cubicBezTo>
                  <a:cubicBezTo>
                    <a:pt x="7" y="3"/>
                    <a:pt x="10" y="6"/>
                    <a:pt x="13" y="11"/>
                  </a:cubicBezTo>
                  <a:cubicBezTo>
                    <a:pt x="6" y="9"/>
                    <a:pt x="3" y="4"/>
                    <a:pt x="0" y="1"/>
                  </a:cubicBezTo>
                  <a:close/>
                </a:path>
              </a:pathLst>
            </a:custGeom>
            <a:solidFill>
              <a:srgbClr val="A87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106"/>
            <p:cNvSpPr>
              <a:spLocks/>
            </p:cNvSpPr>
            <p:nvPr userDrawn="1"/>
          </p:nvSpPr>
          <p:spPr bwMode="auto">
            <a:xfrm>
              <a:off x="401638" y="609600"/>
              <a:ext cx="25400" cy="36513"/>
            </a:xfrm>
            <a:custGeom>
              <a:avLst/>
              <a:gdLst>
                <a:gd name="T0" fmla="*/ 0 w 8"/>
                <a:gd name="T1" fmla="*/ 11 h 11"/>
                <a:gd name="T2" fmla="*/ 8 w 8"/>
                <a:gd name="T3" fmla="*/ 0 h 11"/>
                <a:gd name="T4" fmla="*/ 0 w 8"/>
                <a:gd name="T5" fmla="*/ 11 h 11"/>
              </a:gdLst>
              <a:ahLst/>
              <a:cxnLst>
                <a:cxn ang="0">
                  <a:pos x="T0" y="T1"/>
                </a:cxn>
                <a:cxn ang="0">
                  <a:pos x="T2" y="T3"/>
                </a:cxn>
                <a:cxn ang="0">
                  <a:pos x="T4" y="T5"/>
                </a:cxn>
              </a:cxnLst>
              <a:rect l="0" t="0" r="r" b="b"/>
              <a:pathLst>
                <a:path w="8" h="11">
                  <a:moveTo>
                    <a:pt x="0" y="11"/>
                  </a:moveTo>
                  <a:cubicBezTo>
                    <a:pt x="0" y="6"/>
                    <a:pt x="1" y="1"/>
                    <a:pt x="8" y="0"/>
                  </a:cubicBezTo>
                  <a:cubicBezTo>
                    <a:pt x="5" y="4"/>
                    <a:pt x="3" y="8"/>
                    <a:pt x="0" y="11"/>
                  </a:cubicBezTo>
                  <a:close/>
                </a:path>
              </a:pathLst>
            </a:custGeom>
            <a:solidFill>
              <a:srgbClr val="B28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107"/>
            <p:cNvSpPr>
              <a:spLocks/>
            </p:cNvSpPr>
            <p:nvPr userDrawn="1"/>
          </p:nvSpPr>
          <p:spPr bwMode="auto">
            <a:xfrm>
              <a:off x="215900" y="190500"/>
              <a:ext cx="23813" cy="47625"/>
            </a:xfrm>
            <a:custGeom>
              <a:avLst/>
              <a:gdLst>
                <a:gd name="T0" fmla="*/ 7 w 7"/>
                <a:gd name="T1" fmla="*/ 14 h 15"/>
                <a:gd name="T2" fmla="*/ 5 w 7"/>
                <a:gd name="T3" fmla="*/ 15 h 15"/>
                <a:gd name="T4" fmla="*/ 0 w 7"/>
                <a:gd name="T5" fmla="*/ 0 h 15"/>
                <a:gd name="T6" fmla="*/ 7 w 7"/>
                <a:gd name="T7" fmla="*/ 14 h 15"/>
              </a:gdLst>
              <a:ahLst/>
              <a:cxnLst>
                <a:cxn ang="0">
                  <a:pos x="T0" y="T1"/>
                </a:cxn>
                <a:cxn ang="0">
                  <a:pos x="T2" y="T3"/>
                </a:cxn>
                <a:cxn ang="0">
                  <a:pos x="T4" y="T5"/>
                </a:cxn>
                <a:cxn ang="0">
                  <a:pos x="T6" y="T7"/>
                </a:cxn>
              </a:cxnLst>
              <a:rect l="0" t="0" r="r" b="b"/>
              <a:pathLst>
                <a:path w="7" h="15">
                  <a:moveTo>
                    <a:pt x="7" y="14"/>
                  </a:moveTo>
                  <a:cubicBezTo>
                    <a:pt x="6" y="14"/>
                    <a:pt x="6" y="15"/>
                    <a:pt x="5" y="15"/>
                  </a:cubicBezTo>
                  <a:cubicBezTo>
                    <a:pt x="3" y="11"/>
                    <a:pt x="0" y="7"/>
                    <a:pt x="0" y="0"/>
                  </a:cubicBezTo>
                  <a:cubicBezTo>
                    <a:pt x="4" y="6"/>
                    <a:pt x="6" y="10"/>
                    <a:pt x="7" y="14"/>
                  </a:cubicBezTo>
                  <a:close/>
                </a:path>
              </a:pathLst>
            </a:custGeom>
            <a:solidFill>
              <a:srgbClr val="A272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108"/>
            <p:cNvSpPr>
              <a:spLocks/>
            </p:cNvSpPr>
            <p:nvPr userDrawn="1"/>
          </p:nvSpPr>
          <p:spPr bwMode="auto">
            <a:xfrm>
              <a:off x="642938" y="-4763"/>
              <a:ext cx="63500" cy="211138"/>
            </a:xfrm>
            <a:custGeom>
              <a:avLst/>
              <a:gdLst>
                <a:gd name="T0" fmla="*/ 8 w 20"/>
                <a:gd name="T1" fmla="*/ 1 h 66"/>
                <a:gd name="T2" fmla="*/ 20 w 20"/>
                <a:gd name="T3" fmla="*/ 13 h 66"/>
                <a:gd name="T4" fmla="*/ 20 w 20"/>
                <a:gd name="T5" fmla="*/ 66 h 66"/>
                <a:gd name="T6" fmla="*/ 12 w 20"/>
                <a:gd name="T7" fmla="*/ 64 h 66"/>
                <a:gd name="T8" fmla="*/ 2 w 20"/>
                <a:gd name="T9" fmla="*/ 61 h 66"/>
                <a:gd name="T10" fmla="*/ 10 w 20"/>
                <a:gd name="T11" fmla="*/ 59 h 66"/>
                <a:gd name="T12" fmla="*/ 10 w 20"/>
                <a:gd name="T13" fmla="*/ 45 h 66"/>
                <a:gd name="T14" fmla="*/ 0 w 20"/>
                <a:gd name="T15" fmla="*/ 33 h 66"/>
                <a:gd name="T16" fmla="*/ 11 w 20"/>
                <a:gd name="T17" fmla="*/ 32 h 66"/>
                <a:gd name="T18" fmla="*/ 6 w 20"/>
                <a:gd name="T19" fmla="*/ 1 h 66"/>
                <a:gd name="T20" fmla="*/ 8 w 20"/>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6">
                  <a:moveTo>
                    <a:pt x="8" y="1"/>
                  </a:moveTo>
                  <a:cubicBezTo>
                    <a:pt x="17" y="0"/>
                    <a:pt x="20" y="3"/>
                    <a:pt x="20" y="13"/>
                  </a:cubicBezTo>
                  <a:cubicBezTo>
                    <a:pt x="19" y="30"/>
                    <a:pt x="20" y="48"/>
                    <a:pt x="20" y="66"/>
                  </a:cubicBezTo>
                  <a:cubicBezTo>
                    <a:pt x="17" y="66"/>
                    <a:pt x="16" y="60"/>
                    <a:pt x="12" y="64"/>
                  </a:cubicBezTo>
                  <a:cubicBezTo>
                    <a:pt x="9" y="63"/>
                    <a:pt x="6" y="62"/>
                    <a:pt x="2" y="61"/>
                  </a:cubicBezTo>
                  <a:cubicBezTo>
                    <a:pt x="6" y="60"/>
                    <a:pt x="8" y="60"/>
                    <a:pt x="10" y="59"/>
                  </a:cubicBezTo>
                  <a:cubicBezTo>
                    <a:pt x="1" y="48"/>
                    <a:pt x="1" y="48"/>
                    <a:pt x="10" y="45"/>
                  </a:cubicBezTo>
                  <a:cubicBezTo>
                    <a:pt x="4" y="43"/>
                    <a:pt x="7" y="36"/>
                    <a:pt x="0" y="33"/>
                  </a:cubicBezTo>
                  <a:cubicBezTo>
                    <a:pt x="5" y="33"/>
                    <a:pt x="8" y="32"/>
                    <a:pt x="11" y="32"/>
                  </a:cubicBezTo>
                  <a:cubicBezTo>
                    <a:pt x="5" y="22"/>
                    <a:pt x="2" y="12"/>
                    <a:pt x="6" y="1"/>
                  </a:cubicBezTo>
                  <a:cubicBezTo>
                    <a:pt x="7" y="1"/>
                    <a:pt x="7" y="1"/>
                    <a:pt x="8" y="1"/>
                  </a:cubicBezTo>
                  <a:close/>
                </a:path>
              </a:pathLst>
            </a:custGeom>
            <a:solidFill>
              <a:srgbClr val="E39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109"/>
            <p:cNvSpPr>
              <a:spLocks/>
            </p:cNvSpPr>
            <p:nvPr userDrawn="1"/>
          </p:nvSpPr>
          <p:spPr bwMode="auto">
            <a:xfrm>
              <a:off x="996950" y="241300"/>
              <a:ext cx="47625" cy="114300"/>
            </a:xfrm>
            <a:custGeom>
              <a:avLst/>
              <a:gdLst>
                <a:gd name="T0" fmla="*/ 6 w 15"/>
                <a:gd name="T1" fmla="*/ 30 h 36"/>
                <a:gd name="T2" fmla="*/ 4 w 15"/>
                <a:gd name="T3" fmla="*/ 1 h 36"/>
                <a:gd name="T4" fmla="*/ 12 w 15"/>
                <a:gd name="T5" fmla="*/ 7 h 36"/>
                <a:gd name="T6" fmla="*/ 9 w 15"/>
                <a:gd name="T7" fmla="*/ 36 h 36"/>
                <a:gd name="T8" fmla="*/ 6 w 15"/>
                <a:gd name="T9" fmla="*/ 30 h 36"/>
              </a:gdLst>
              <a:ahLst/>
              <a:cxnLst>
                <a:cxn ang="0">
                  <a:pos x="T0" y="T1"/>
                </a:cxn>
                <a:cxn ang="0">
                  <a:pos x="T2" y="T3"/>
                </a:cxn>
                <a:cxn ang="0">
                  <a:pos x="T4" y="T5"/>
                </a:cxn>
                <a:cxn ang="0">
                  <a:pos x="T6" y="T7"/>
                </a:cxn>
                <a:cxn ang="0">
                  <a:pos x="T8" y="T9"/>
                </a:cxn>
              </a:cxnLst>
              <a:rect l="0" t="0" r="r" b="b"/>
              <a:pathLst>
                <a:path w="15" h="36">
                  <a:moveTo>
                    <a:pt x="6" y="30"/>
                  </a:moveTo>
                  <a:cubicBezTo>
                    <a:pt x="6" y="20"/>
                    <a:pt x="0" y="12"/>
                    <a:pt x="4" y="1"/>
                  </a:cubicBezTo>
                  <a:cubicBezTo>
                    <a:pt x="8" y="0"/>
                    <a:pt x="9" y="5"/>
                    <a:pt x="12" y="7"/>
                  </a:cubicBezTo>
                  <a:cubicBezTo>
                    <a:pt x="15" y="17"/>
                    <a:pt x="13" y="27"/>
                    <a:pt x="9" y="36"/>
                  </a:cubicBezTo>
                  <a:cubicBezTo>
                    <a:pt x="6" y="35"/>
                    <a:pt x="7" y="32"/>
                    <a:pt x="6" y="30"/>
                  </a:cubicBezTo>
                  <a:close/>
                </a:path>
              </a:pathLst>
            </a:custGeom>
            <a:solidFill>
              <a:srgbClr val="FD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110"/>
            <p:cNvSpPr>
              <a:spLocks/>
            </p:cNvSpPr>
            <p:nvPr userDrawn="1"/>
          </p:nvSpPr>
          <p:spPr bwMode="auto">
            <a:xfrm>
              <a:off x="911225" y="536575"/>
              <a:ext cx="82550" cy="47625"/>
            </a:xfrm>
            <a:custGeom>
              <a:avLst/>
              <a:gdLst>
                <a:gd name="T0" fmla="*/ 2 w 26"/>
                <a:gd name="T1" fmla="*/ 12 h 15"/>
                <a:gd name="T2" fmla="*/ 0 w 26"/>
                <a:gd name="T3" fmla="*/ 8 h 15"/>
                <a:gd name="T4" fmla="*/ 16 w 26"/>
                <a:gd name="T5" fmla="*/ 5 h 15"/>
                <a:gd name="T6" fmla="*/ 26 w 26"/>
                <a:gd name="T7" fmla="*/ 13 h 15"/>
                <a:gd name="T8" fmla="*/ 25 w 26"/>
                <a:gd name="T9" fmla="*/ 14 h 15"/>
                <a:gd name="T10" fmla="*/ 18 w 26"/>
                <a:gd name="T11" fmla="*/ 13 h 15"/>
                <a:gd name="T12" fmla="*/ 2 w 26"/>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 y="12"/>
                  </a:moveTo>
                  <a:cubicBezTo>
                    <a:pt x="2" y="10"/>
                    <a:pt x="1" y="9"/>
                    <a:pt x="0" y="8"/>
                  </a:cubicBezTo>
                  <a:cubicBezTo>
                    <a:pt x="4" y="0"/>
                    <a:pt x="11" y="3"/>
                    <a:pt x="16" y="5"/>
                  </a:cubicBezTo>
                  <a:cubicBezTo>
                    <a:pt x="20" y="7"/>
                    <a:pt x="24" y="9"/>
                    <a:pt x="26" y="13"/>
                  </a:cubicBezTo>
                  <a:cubicBezTo>
                    <a:pt x="26" y="14"/>
                    <a:pt x="25" y="14"/>
                    <a:pt x="25" y="14"/>
                  </a:cubicBezTo>
                  <a:cubicBezTo>
                    <a:pt x="23" y="15"/>
                    <a:pt x="21" y="14"/>
                    <a:pt x="18" y="13"/>
                  </a:cubicBezTo>
                  <a:cubicBezTo>
                    <a:pt x="13" y="10"/>
                    <a:pt x="8" y="9"/>
                    <a:pt x="2" y="12"/>
                  </a:cubicBezTo>
                  <a:close/>
                </a:path>
              </a:pathLst>
            </a:custGeom>
            <a:solidFill>
              <a:srgbClr val="AB7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111"/>
            <p:cNvSpPr>
              <a:spLocks/>
            </p:cNvSpPr>
            <p:nvPr userDrawn="1"/>
          </p:nvSpPr>
          <p:spPr bwMode="auto">
            <a:xfrm>
              <a:off x="1019175" y="263525"/>
              <a:ext cx="34925" cy="111125"/>
            </a:xfrm>
            <a:custGeom>
              <a:avLst/>
              <a:gdLst>
                <a:gd name="T0" fmla="*/ 2 w 11"/>
                <a:gd name="T1" fmla="*/ 29 h 35"/>
                <a:gd name="T2" fmla="*/ 5 w 11"/>
                <a:gd name="T3" fmla="*/ 0 h 35"/>
                <a:gd name="T4" fmla="*/ 6 w 11"/>
                <a:gd name="T5" fmla="*/ 21 h 35"/>
                <a:gd name="T6" fmla="*/ 0 w 11"/>
                <a:gd name="T7" fmla="*/ 35 h 35"/>
                <a:gd name="T8" fmla="*/ 2 w 11"/>
                <a:gd name="T9" fmla="*/ 29 h 35"/>
              </a:gdLst>
              <a:ahLst/>
              <a:cxnLst>
                <a:cxn ang="0">
                  <a:pos x="T0" y="T1"/>
                </a:cxn>
                <a:cxn ang="0">
                  <a:pos x="T2" y="T3"/>
                </a:cxn>
                <a:cxn ang="0">
                  <a:pos x="T4" y="T5"/>
                </a:cxn>
                <a:cxn ang="0">
                  <a:pos x="T6" y="T7"/>
                </a:cxn>
                <a:cxn ang="0">
                  <a:pos x="T8" y="T9"/>
                </a:cxn>
              </a:cxnLst>
              <a:rect l="0" t="0" r="r" b="b"/>
              <a:pathLst>
                <a:path w="11" h="35">
                  <a:moveTo>
                    <a:pt x="2" y="29"/>
                  </a:moveTo>
                  <a:cubicBezTo>
                    <a:pt x="4" y="19"/>
                    <a:pt x="7" y="10"/>
                    <a:pt x="5" y="0"/>
                  </a:cubicBezTo>
                  <a:cubicBezTo>
                    <a:pt x="11" y="7"/>
                    <a:pt x="7" y="14"/>
                    <a:pt x="6" y="21"/>
                  </a:cubicBezTo>
                  <a:cubicBezTo>
                    <a:pt x="4" y="26"/>
                    <a:pt x="11" y="34"/>
                    <a:pt x="0" y="35"/>
                  </a:cubicBezTo>
                  <a:cubicBezTo>
                    <a:pt x="0" y="33"/>
                    <a:pt x="1" y="31"/>
                    <a:pt x="2" y="29"/>
                  </a:cubicBezTo>
                  <a:close/>
                </a:path>
              </a:pathLst>
            </a:custGeom>
            <a:solidFill>
              <a:srgbClr val="C3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112"/>
            <p:cNvSpPr>
              <a:spLocks/>
            </p:cNvSpPr>
            <p:nvPr userDrawn="1"/>
          </p:nvSpPr>
          <p:spPr bwMode="auto">
            <a:xfrm>
              <a:off x="990600" y="577850"/>
              <a:ext cx="44450" cy="68263"/>
            </a:xfrm>
            <a:custGeom>
              <a:avLst/>
              <a:gdLst>
                <a:gd name="T0" fmla="*/ 14 w 14"/>
                <a:gd name="T1" fmla="*/ 14 h 21"/>
                <a:gd name="T2" fmla="*/ 14 w 14"/>
                <a:gd name="T3" fmla="*/ 21 h 21"/>
                <a:gd name="T4" fmla="*/ 0 w 14"/>
                <a:gd name="T5" fmla="*/ 4 h 21"/>
                <a:gd name="T6" fmla="*/ 1 w 14"/>
                <a:gd name="T7" fmla="*/ 1 h 21"/>
                <a:gd name="T8" fmla="*/ 1 w 14"/>
                <a:gd name="T9" fmla="*/ 0 h 21"/>
                <a:gd name="T10" fmla="*/ 14 w 14"/>
                <a:gd name="T11" fmla="*/ 14 h 21"/>
              </a:gdLst>
              <a:ahLst/>
              <a:cxnLst>
                <a:cxn ang="0">
                  <a:pos x="T0" y="T1"/>
                </a:cxn>
                <a:cxn ang="0">
                  <a:pos x="T2" y="T3"/>
                </a:cxn>
                <a:cxn ang="0">
                  <a:pos x="T4" y="T5"/>
                </a:cxn>
                <a:cxn ang="0">
                  <a:pos x="T6" y="T7"/>
                </a:cxn>
                <a:cxn ang="0">
                  <a:pos x="T8" y="T9"/>
                </a:cxn>
                <a:cxn ang="0">
                  <a:pos x="T10" y="T11"/>
                </a:cxn>
              </a:cxnLst>
              <a:rect l="0" t="0" r="r" b="b"/>
              <a:pathLst>
                <a:path w="14" h="21">
                  <a:moveTo>
                    <a:pt x="14" y="14"/>
                  </a:moveTo>
                  <a:cubicBezTo>
                    <a:pt x="14" y="17"/>
                    <a:pt x="14" y="19"/>
                    <a:pt x="14" y="21"/>
                  </a:cubicBezTo>
                  <a:cubicBezTo>
                    <a:pt x="8" y="17"/>
                    <a:pt x="5" y="10"/>
                    <a:pt x="0" y="4"/>
                  </a:cubicBezTo>
                  <a:cubicBezTo>
                    <a:pt x="0" y="3"/>
                    <a:pt x="0" y="2"/>
                    <a:pt x="1" y="1"/>
                  </a:cubicBezTo>
                  <a:cubicBezTo>
                    <a:pt x="1" y="1"/>
                    <a:pt x="1" y="0"/>
                    <a:pt x="1" y="0"/>
                  </a:cubicBezTo>
                  <a:cubicBezTo>
                    <a:pt x="7" y="4"/>
                    <a:pt x="11" y="9"/>
                    <a:pt x="14" y="14"/>
                  </a:cubicBezTo>
                  <a:close/>
                </a:path>
              </a:pathLst>
            </a:custGeom>
            <a:solidFill>
              <a:srgbClr val="AB7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113"/>
            <p:cNvSpPr>
              <a:spLocks/>
            </p:cNvSpPr>
            <p:nvPr userDrawn="1"/>
          </p:nvSpPr>
          <p:spPr bwMode="auto">
            <a:xfrm>
              <a:off x="955675" y="593725"/>
              <a:ext cx="82550" cy="80963"/>
            </a:xfrm>
            <a:custGeom>
              <a:avLst/>
              <a:gdLst>
                <a:gd name="T0" fmla="*/ 12 w 26"/>
                <a:gd name="T1" fmla="*/ 0 h 25"/>
                <a:gd name="T2" fmla="*/ 25 w 26"/>
                <a:gd name="T3" fmla="*/ 16 h 25"/>
                <a:gd name="T4" fmla="*/ 20 w 26"/>
                <a:gd name="T5" fmla="*/ 21 h 25"/>
                <a:gd name="T6" fmla="*/ 0 w 26"/>
                <a:gd name="T7" fmla="*/ 20 h 25"/>
                <a:gd name="T8" fmla="*/ 12 w 26"/>
                <a:gd name="T9" fmla="*/ 0 h 25"/>
              </a:gdLst>
              <a:ahLst/>
              <a:cxnLst>
                <a:cxn ang="0">
                  <a:pos x="T0" y="T1"/>
                </a:cxn>
                <a:cxn ang="0">
                  <a:pos x="T2" y="T3"/>
                </a:cxn>
                <a:cxn ang="0">
                  <a:pos x="T4" y="T5"/>
                </a:cxn>
                <a:cxn ang="0">
                  <a:pos x="T6" y="T7"/>
                </a:cxn>
                <a:cxn ang="0">
                  <a:pos x="T8" y="T9"/>
                </a:cxn>
              </a:cxnLst>
              <a:rect l="0" t="0" r="r" b="b"/>
              <a:pathLst>
                <a:path w="26" h="25">
                  <a:moveTo>
                    <a:pt x="12" y="0"/>
                  </a:moveTo>
                  <a:cubicBezTo>
                    <a:pt x="20" y="2"/>
                    <a:pt x="22" y="10"/>
                    <a:pt x="25" y="16"/>
                  </a:cubicBezTo>
                  <a:cubicBezTo>
                    <a:pt x="26" y="20"/>
                    <a:pt x="21" y="18"/>
                    <a:pt x="20" y="21"/>
                  </a:cubicBezTo>
                  <a:cubicBezTo>
                    <a:pt x="14" y="22"/>
                    <a:pt x="7" y="25"/>
                    <a:pt x="0" y="20"/>
                  </a:cubicBezTo>
                  <a:cubicBezTo>
                    <a:pt x="3" y="13"/>
                    <a:pt x="5" y="5"/>
                    <a:pt x="12" y="0"/>
                  </a:cubicBezTo>
                  <a:close/>
                </a:path>
              </a:pathLst>
            </a:custGeom>
            <a:solidFill>
              <a:srgbClr val="FF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114"/>
            <p:cNvSpPr>
              <a:spLocks/>
            </p:cNvSpPr>
            <p:nvPr userDrawn="1"/>
          </p:nvSpPr>
          <p:spPr bwMode="auto">
            <a:xfrm>
              <a:off x="949325" y="862012"/>
              <a:ext cx="60325" cy="117475"/>
            </a:xfrm>
            <a:custGeom>
              <a:avLst/>
              <a:gdLst>
                <a:gd name="T0" fmla="*/ 16 w 19"/>
                <a:gd name="T1" fmla="*/ 29 h 37"/>
                <a:gd name="T2" fmla="*/ 6 w 19"/>
                <a:gd name="T3" fmla="*/ 35 h 37"/>
                <a:gd name="T4" fmla="*/ 0 w 19"/>
                <a:gd name="T5" fmla="*/ 37 h 37"/>
                <a:gd name="T6" fmla="*/ 4 w 19"/>
                <a:gd name="T7" fmla="*/ 7 h 37"/>
                <a:gd name="T8" fmla="*/ 8 w 19"/>
                <a:gd name="T9" fmla="*/ 0 h 37"/>
                <a:gd name="T10" fmla="*/ 10 w 19"/>
                <a:gd name="T11" fmla="*/ 17 h 37"/>
                <a:gd name="T12" fmla="*/ 14 w 19"/>
                <a:gd name="T13" fmla="*/ 10 h 37"/>
                <a:gd name="T14" fmla="*/ 16 w 19"/>
                <a:gd name="T15" fmla="*/ 29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7">
                  <a:moveTo>
                    <a:pt x="16" y="29"/>
                  </a:moveTo>
                  <a:cubicBezTo>
                    <a:pt x="13" y="31"/>
                    <a:pt x="7" y="28"/>
                    <a:pt x="6" y="35"/>
                  </a:cubicBezTo>
                  <a:cubicBezTo>
                    <a:pt x="3" y="33"/>
                    <a:pt x="2" y="36"/>
                    <a:pt x="0" y="37"/>
                  </a:cubicBezTo>
                  <a:cubicBezTo>
                    <a:pt x="2" y="27"/>
                    <a:pt x="5" y="18"/>
                    <a:pt x="4" y="7"/>
                  </a:cubicBezTo>
                  <a:cubicBezTo>
                    <a:pt x="4" y="5"/>
                    <a:pt x="5" y="2"/>
                    <a:pt x="8" y="0"/>
                  </a:cubicBezTo>
                  <a:cubicBezTo>
                    <a:pt x="14" y="5"/>
                    <a:pt x="11" y="11"/>
                    <a:pt x="10" y="17"/>
                  </a:cubicBezTo>
                  <a:cubicBezTo>
                    <a:pt x="13" y="16"/>
                    <a:pt x="8" y="9"/>
                    <a:pt x="14" y="10"/>
                  </a:cubicBezTo>
                  <a:cubicBezTo>
                    <a:pt x="17" y="16"/>
                    <a:pt x="19" y="22"/>
                    <a:pt x="16" y="29"/>
                  </a:cubicBezTo>
                  <a:close/>
                </a:path>
              </a:pathLst>
            </a:custGeom>
            <a:solidFill>
              <a:srgbClr val="C87F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115"/>
            <p:cNvSpPr>
              <a:spLocks/>
            </p:cNvSpPr>
            <p:nvPr userDrawn="1"/>
          </p:nvSpPr>
          <p:spPr bwMode="auto">
            <a:xfrm>
              <a:off x="917575" y="549275"/>
              <a:ext cx="66675" cy="87313"/>
            </a:xfrm>
            <a:custGeom>
              <a:avLst/>
              <a:gdLst>
                <a:gd name="T0" fmla="*/ 0 w 21"/>
                <a:gd name="T1" fmla="*/ 8 h 27"/>
                <a:gd name="T2" fmla="*/ 18 w 21"/>
                <a:gd name="T3" fmla="*/ 8 h 27"/>
                <a:gd name="T4" fmla="*/ 10 w 21"/>
                <a:gd name="T5" fmla="*/ 27 h 27"/>
                <a:gd name="T6" fmla="*/ 0 w 21"/>
                <a:gd name="T7" fmla="*/ 8 h 27"/>
              </a:gdLst>
              <a:ahLst/>
              <a:cxnLst>
                <a:cxn ang="0">
                  <a:pos x="T0" y="T1"/>
                </a:cxn>
                <a:cxn ang="0">
                  <a:pos x="T2" y="T3"/>
                </a:cxn>
                <a:cxn ang="0">
                  <a:pos x="T4" y="T5"/>
                </a:cxn>
                <a:cxn ang="0">
                  <a:pos x="T6" y="T7"/>
                </a:cxn>
              </a:cxnLst>
              <a:rect l="0" t="0" r="r" b="b"/>
              <a:pathLst>
                <a:path w="21" h="27">
                  <a:moveTo>
                    <a:pt x="0" y="8"/>
                  </a:moveTo>
                  <a:cubicBezTo>
                    <a:pt x="6" y="0"/>
                    <a:pt x="12" y="5"/>
                    <a:pt x="18" y="8"/>
                  </a:cubicBezTo>
                  <a:cubicBezTo>
                    <a:pt x="21" y="16"/>
                    <a:pt x="18" y="23"/>
                    <a:pt x="10" y="27"/>
                  </a:cubicBezTo>
                  <a:cubicBezTo>
                    <a:pt x="5" y="22"/>
                    <a:pt x="4" y="14"/>
                    <a:pt x="0" y="8"/>
                  </a:cubicBezTo>
                  <a:close/>
                </a:path>
              </a:pathLst>
            </a:custGeom>
            <a:solidFill>
              <a:srgbClr val="FEFA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116"/>
            <p:cNvSpPr>
              <a:spLocks/>
            </p:cNvSpPr>
            <p:nvPr userDrawn="1"/>
          </p:nvSpPr>
          <p:spPr bwMode="auto">
            <a:xfrm>
              <a:off x="949325" y="574675"/>
              <a:ext cx="44450" cy="84138"/>
            </a:xfrm>
            <a:custGeom>
              <a:avLst/>
              <a:gdLst>
                <a:gd name="T0" fmla="*/ 0 w 14"/>
                <a:gd name="T1" fmla="*/ 19 h 26"/>
                <a:gd name="T2" fmla="*/ 8 w 14"/>
                <a:gd name="T3" fmla="*/ 0 h 26"/>
                <a:gd name="T4" fmla="*/ 14 w 14"/>
                <a:gd name="T5" fmla="*/ 2 h 26"/>
                <a:gd name="T6" fmla="*/ 14 w 14"/>
                <a:gd name="T7" fmla="*/ 6 h 26"/>
                <a:gd name="T8" fmla="*/ 2 w 14"/>
                <a:gd name="T9" fmla="*/ 26 h 26"/>
                <a:gd name="T10" fmla="*/ 0 w 14"/>
                <a:gd name="T11" fmla="*/ 19 h 26"/>
              </a:gdLst>
              <a:ahLst/>
              <a:cxnLst>
                <a:cxn ang="0">
                  <a:pos x="T0" y="T1"/>
                </a:cxn>
                <a:cxn ang="0">
                  <a:pos x="T2" y="T3"/>
                </a:cxn>
                <a:cxn ang="0">
                  <a:pos x="T4" y="T5"/>
                </a:cxn>
                <a:cxn ang="0">
                  <a:pos x="T6" y="T7"/>
                </a:cxn>
                <a:cxn ang="0">
                  <a:pos x="T8" y="T9"/>
                </a:cxn>
                <a:cxn ang="0">
                  <a:pos x="T10" y="T11"/>
                </a:cxn>
              </a:cxnLst>
              <a:rect l="0" t="0" r="r" b="b"/>
              <a:pathLst>
                <a:path w="14" h="26">
                  <a:moveTo>
                    <a:pt x="0" y="19"/>
                  </a:moveTo>
                  <a:cubicBezTo>
                    <a:pt x="4" y="13"/>
                    <a:pt x="8" y="7"/>
                    <a:pt x="8" y="0"/>
                  </a:cubicBezTo>
                  <a:cubicBezTo>
                    <a:pt x="10" y="0"/>
                    <a:pt x="12" y="1"/>
                    <a:pt x="14" y="2"/>
                  </a:cubicBezTo>
                  <a:cubicBezTo>
                    <a:pt x="14" y="3"/>
                    <a:pt x="14" y="5"/>
                    <a:pt x="14" y="6"/>
                  </a:cubicBezTo>
                  <a:cubicBezTo>
                    <a:pt x="10" y="13"/>
                    <a:pt x="8" y="20"/>
                    <a:pt x="2" y="26"/>
                  </a:cubicBezTo>
                  <a:cubicBezTo>
                    <a:pt x="2" y="24"/>
                    <a:pt x="1" y="21"/>
                    <a:pt x="0" y="19"/>
                  </a:cubicBezTo>
                  <a:close/>
                </a:path>
              </a:pathLst>
            </a:custGeom>
            <a:solidFill>
              <a:srgbClr val="C68B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117"/>
            <p:cNvSpPr>
              <a:spLocks/>
            </p:cNvSpPr>
            <p:nvPr userDrawn="1"/>
          </p:nvSpPr>
          <p:spPr bwMode="auto">
            <a:xfrm>
              <a:off x="974725" y="858837"/>
              <a:ext cx="60325" cy="66675"/>
            </a:xfrm>
            <a:custGeom>
              <a:avLst/>
              <a:gdLst>
                <a:gd name="T0" fmla="*/ 5 w 19"/>
                <a:gd name="T1" fmla="*/ 11 h 21"/>
                <a:gd name="T2" fmla="*/ 2 w 19"/>
                <a:gd name="T3" fmla="*/ 21 h 21"/>
                <a:gd name="T4" fmla="*/ 0 w 19"/>
                <a:gd name="T5" fmla="*/ 1 h 21"/>
                <a:gd name="T6" fmla="*/ 16 w 19"/>
                <a:gd name="T7" fmla="*/ 7 h 21"/>
                <a:gd name="T8" fmla="*/ 17 w 19"/>
                <a:gd name="T9" fmla="*/ 15 h 21"/>
                <a:gd name="T10" fmla="*/ 5 w 19"/>
                <a:gd name="T11" fmla="*/ 11 h 21"/>
              </a:gdLst>
              <a:ahLst/>
              <a:cxnLst>
                <a:cxn ang="0">
                  <a:pos x="T0" y="T1"/>
                </a:cxn>
                <a:cxn ang="0">
                  <a:pos x="T2" y="T3"/>
                </a:cxn>
                <a:cxn ang="0">
                  <a:pos x="T4" y="T5"/>
                </a:cxn>
                <a:cxn ang="0">
                  <a:pos x="T6" y="T7"/>
                </a:cxn>
                <a:cxn ang="0">
                  <a:pos x="T8" y="T9"/>
                </a:cxn>
                <a:cxn ang="0">
                  <a:pos x="T10" y="T11"/>
                </a:cxn>
              </a:cxnLst>
              <a:rect l="0" t="0" r="r" b="b"/>
              <a:pathLst>
                <a:path w="19" h="21">
                  <a:moveTo>
                    <a:pt x="5" y="11"/>
                  </a:moveTo>
                  <a:cubicBezTo>
                    <a:pt x="5" y="13"/>
                    <a:pt x="4" y="16"/>
                    <a:pt x="2" y="21"/>
                  </a:cubicBezTo>
                  <a:cubicBezTo>
                    <a:pt x="2" y="12"/>
                    <a:pt x="2" y="7"/>
                    <a:pt x="0" y="1"/>
                  </a:cubicBezTo>
                  <a:cubicBezTo>
                    <a:pt x="6" y="0"/>
                    <a:pt x="10" y="6"/>
                    <a:pt x="16" y="7"/>
                  </a:cubicBezTo>
                  <a:cubicBezTo>
                    <a:pt x="19" y="9"/>
                    <a:pt x="17" y="12"/>
                    <a:pt x="17" y="15"/>
                  </a:cubicBezTo>
                  <a:cubicBezTo>
                    <a:pt x="13" y="15"/>
                    <a:pt x="10" y="10"/>
                    <a:pt x="5" y="11"/>
                  </a:cubicBezTo>
                  <a:close/>
                </a:path>
              </a:pathLst>
            </a:custGeom>
            <a:solidFill>
              <a:srgbClr val="A976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118"/>
            <p:cNvSpPr>
              <a:spLocks/>
            </p:cNvSpPr>
            <p:nvPr userDrawn="1"/>
          </p:nvSpPr>
          <p:spPr bwMode="auto">
            <a:xfrm>
              <a:off x="990600" y="877887"/>
              <a:ext cx="63500" cy="165100"/>
            </a:xfrm>
            <a:custGeom>
              <a:avLst/>
              <a:gdLst>
                <a:gd name="T0" fmla="*/ 0 w 20"/>
                <a:gd name="T1" fmla="*/ 5 h 52"/>
                <a:gd name="T2" fmla="*/ 5 w 20"/>
                <a:gd name="T3" fmla="*/ 2 h 52"/>
                <a:gd name="T4" fmla="*/ 12 w 20"/>
                <a:gd name="T5" fmla="*/ 9 h 52"/>
                <a:gd name="T6" fmla="*/ 18 w 20"/>
                <a:gd name="T7" fmla="*/ 48 h 52"/>
                <a:gd name="T8" fmla="*/ 12 w 20"/>
                <a:gd name="T9" fmla="*/ 47 h 52"/>
                <a:gd name="T10" fmla="*/ 3 w 20"/>
                <a:gd name="T11" fmla="*/ 24 h 52"/>
                <a:gd name="T12" fmla="*/ 0 w 20"/>
                <a:gd name="T13" fmla="*/ 5 h 52"/>
              </a:gdLst>
              <a:ahLst/>
              <a:cxnLst>
                <a:cxn ang="0">
                  <a:pos x="T0" y="T1"/>
                </a:cxn>
                <a:cxn ang="0">
                  <a:pos x="T2" y="T3"/>
                </a:cxn>
                <a:cxn ang="0">
                  <a:pos x="T4" y="T5"/>
                </a:cxn>
                <a:cxn ang="0">
                  <a:pos x="T6" y="T7"/>
                </a:cxn>
                <a:cxn ang="0">
                  <a:pos x="T8" y="T9"/>
                </a:cxn>
                <a:cxn ang="0">
                  <a:pos x="T10" y="T11"/>
                </a:cxn>
                <a:cxn ang="0">
                  <a:pos x="T12" y="T13"/>
                </a:cxn>
              </a:cxnLst>
              <a:rect l="0" t="0" r="r" b="b"/>
              <a:pathLst>
                <a:path w="20" h="52">
                  <a:moveTo>
                    <a:pt x="0" y="5"/>
                  </a:moveTo>
                  <a:cubicBezTo>
                    <a:pt x="1" y="3"/>
                    <a:pt x="1" y="0"/>
                    <a:pt x="5" y="2"/>
                  </a:cubicBezTo>
                  <a:cubicBezTo>
                    <a:pt x="7" y="4"/>
                    <a:pt x="10" y="7"/>
                    <a:pt x="12" y="9"/>
                  </a:cubicBezTo>
                  <a:cubicBezTo>
                    <a:pt x="15" y="22"/>
                    <a:pt x="20" y="34"/>
                    <a:pt x="18" y="48"/>
                  </a:cubicBezTo>
                  <a:cubicBezTo>
                    <a:pt x="16" y="52"/>
                    <a:pt x="14" y="50"/>
                    <a:pt x="12" y="47"/>
                  </a:cubicBezTo>
                  <a:cubicBezTo>
                    <a:pt x="7" y="40"/>
                    <a:pt x="6" y="32"/>
                    <a:pt x="3" y="24"/>
                  </a:cubicBezTo>
                  <a:cubicBezTo>
                    <a:pt x="2" y="18"/>
                    <a:pt x="1" y="11"/>
                    <a:pt x="0" y="5"/>
                  </a:cubicBezTo>
                  <a:close/>
                </a:path>
              </a:pathLst>
            </a:custGeom>
            <a:solidFill>
              <a:srgbClr val="FE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119"/>
            <p:cNvSpPr>
              <a:spLocks/>
            </p:cNvSpPr>
            <p:nvPr userDrawn="1"/>
          </p:nvSpPr>
          <p:spPr bwMode="auto">
            <a:xfrm>
              <a:off x="271463" y="288925"/>
              <a:ext cx="76200" cy="149225"/>
            </a:xfrm>
            <a:custGeom>
              <a:avLst/>
              <a:gdLst>
                <a:gd name="T0" fmla="*/ 1 w 24"/>
                <a:gd name="T1" fmla="*/ 9 h 47"/>
                <a:gd name="T2" fmla="*/ 10 w 24"/>
                <a:gd name="T3" fmla="*/ 0 h 47"/>
                <a:gd name="T4" fmla="*/ 15 w 24"/>
                <a:gd name="T5" fmla="*/ 14 h 47"/>
                <a:gd name="T6" fmla="*/ 24 w 24"/>
                <a:gd name="T7" fmla="*/ 42 h 47"/>
                <a:gd name="T8" fmla="*/ 7 w 24"/>
                <a:gd name="T9" fmla="*/ 38 h 47"/>
                <a:gd name="T10" fmla="*/ 1 w 24"/>
                <a:gd name="T11" fmla="*/ 9 h 47"/>
              </a:gdLst>
              <a:ahLst/>
              <a:cxnLst>
                <a:cxn ang="0">
                  <a:pos x="T0" y="T1"/>
                </a:cxn>
                <a:cxn ang="0">
                  <a:pos x="T2" y="T3"/>
                </a:cxn>
                <a:cxn ang="0">
                  <a:pos x="T4" y="T5"/>
                </a:cxn>
                <a:cxn ang="0">
                  <a:pos x="T6" y="T7"/>
                </a:cxn>
                <a:cxn ang="0">
                  <a:pos x="T8" y="T9"/>
                </a:cxn>
                <a:cxn ang="0">
                  <a:pos x="T10" y="T11"/>
                </a:cxn>
              </a:cxnLst>
              <a:rect l="0" t="0" r="r" b="b"/>
              <a:pathLst>
                <a:path w="24" h="47">
                  <a:moveTo>
                    <a:pt x="1" y="9"/>
                  </a:moveTo>
                  <a:cubicBezTo>
                    <a:pt x="4" y="6"/>
                    <a:pt x="6" y="2"/>
                    <a:pt x="10" y="0"/>
                  </a:cubicBezTo>
                  <a:cubicBezTo>
                    <a:pt x="15" y="4"/>
                    <a:pt x="11" y="10"/>
                    <a:pt x="15" y="14"/>
                  </a:cubicBezTo>
                  <a:cubicBezTo>
                    <a:pt x="17" y="23"/>
                    <a:pt x="22" y="32"/>
                    <a:pt x="24" y="42"/>
                  </a:cubicBezTo>
                  <a:cubicBezTo>
                    <a:pt x="17" y="47"/>
                    <a:pt x="11" y="45"/>
                    <a:pt x="7" y="38"/>
                  </a:cubicBezTo>
                  <a:cubicBezTo>
                    <a:pt x="2" y="29"/>
                    <a:pt x="0" y="19"/>
                    <a:pt x="1" y="9"/>
                  </a:cubicBezTo>
                  <a:close/>
                </a:path>
              </a:pathLst>
            </a:custGeom>
            <a:solidFill>
              <a:srgbClr val="FC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120"/>
            <p:cNvSpPr>
              <a:spLocks/>
            </p:cNvSpPr>
            <p:nvPr userDrawn="1"/>
          </p:nvSpPr>
          <p:spPr bwMode="auto">
            <a:xfrm>
              <a:off x="319088" y="323850"/>
              <a:ext cx="38100" cy="104775"/>
            </a:xfrm>
            <a:custGeom>
              <a:avLst/>
              <a:gdLst>
                <a:gd name="T0" fmla="*/ 9 w 12"/>
                <a:gd name="T1" fmla="*/ 31 h 33"/>
                <a:gd name="T2" fmla="*/ 0 w 12"/>
                <a:gd name="T3" fmla="*/ 3 h 33"/>
                <a:gd name="T4" fmla="*/ 2 w 12"/>
                <a:gd name="T5" fmla="*/ 0 h 33"/>
                <a:gd name="T6" fmla="*/ 4 w 12"/>
                <a:gd name="T7" fmla="*/ 8 h 33"/>
                <a:gd name="T8" fmla="*/ 11 w 12"/>
                <a:gd name="T9" fmla="*/ 29 h 33"/>
                <a:gd name="T10" fmla="*/ 9 w 12"/>
                <a:gd name="T11" fmla="*/ 31 h 33"/>
              </a:gdLst>
              <a:ahLst/>
              <a:cxnLst>
                <a:cxn ang="0">
                  <a:pos x="T0" y="T1"/>
                </a:cxn>
                <a:cxn ang="0">
                  <a:pos x="T2" y="T3"/>
                </a:cxn>
                <a:cxn ang="0">
                  <a:pos x="T4" y="T5"/>
                </a:cxn>
                <a:cxn ang="0">
                  <a:pos x="T6" y="T7"/>
                </a:cxn>
                <a:cxn ang="0">
                  <a:pos x="T8" y="T9"/>
                </a:cxn>
                <a:cxn ang="0">
                  <a:pos x="T10" y="T11"/>
                </a:cxn>
              </a:cxnLst>
              <a:rect l="0" t="0" r="r" b="b"/>
              <a:pathLst>
                <a:path w="12" h="33">
                  <a:moveTo>
                    <a:pt x="9" y="31"/>
                  </a:moveTo>
                  <a:cubicBezTo>
                    <a:pt x="4" y="22"/>
                    <a:pt x="0" y="13"/>
                    <a:pt x="0" y="3"/>
                  </a:cubicBezTo>
                  <a:cubicBezTo>
                    <a:pt x="0" y="2"/>
                    <a:pt x="1" y="1"/>
                    <a:pt x="2" y="0"/>
                  </a:cubicBezTo>
                  <a:cubicBezTo>
                    <a:pt x="3" y="3"/>
                    <a:pt x="2" y="6"/>
                    <a:pt x="4" y="8"/>
                  </a:cubicBezTo>
                  <a:cubicBezTo>
                    <a:pt x="4" y="16"/>
                    <a:pt x="8" y="22"/>
                    <a:pt x="11" y="29"/>
                  </a:cubicBezTo>
                  <a:cubicBezTo>
                    <a:pt x="12" y="33"/>
                    <a:pt x="11" y="33"/>
                    <a:pt x="9" y="31"/>
                  </a:cubicBezTo>
                  <a:close/>
                </a:path>
              </a:pathLst>
            </a:custGeom>
            <a:solidFill>
              <a:srgbClr val="956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121"/>
            <p:cNvSpPr>
              <a:spLocks/>
            </p:cNvSpPr>
            <p:nvPr userDrawn="1"/>
          </p:nvSpPr>
          <p:spPr bwMode="auto">
            <a:xfrm>
              <a:off x="300038" y="438150"/>
              <a:ext cx="34925" cy="19050"/>
            </a:xfrm>
            <a:custGeom>
              <a:avLst/>
              <a:gdLst>
                <a:gd name="T0" fmla="*/ 0 w 11"/>
                <a:gd name="T1" fmla="*/ 4 h 6"/>
                <a:gd name="T2" fmla="*/ 11 w 11"/>
                <a:gd name="T3" fmla="*/ 2 h 6"/>
                <a:gd name="T4" fmla="*/ 0 w 11"/>
                <a:gd name="T5" fmla="*/ 4 h 6"/>
              </a:gdLst>
              <a:ahLst/>
              <a:cxnLst>
                <a:cxn ang="0">
                  <a:pos x="T0" y="T1"/>
                </a:cxn>
                <a:cxn ang="0">
                  <a:pos x="T2" y="T3"/>
                </a:cxn>
                <a:cxn ang="0">
                  <a:pos x="T4" y="T5"/>
                </a:cxn>
              </a:cxnLst>
              <a:rect l="0" t="0" r="r" b="b"/>
              <a:pathLst>
                <a:path w="11" h="6">
                  <a:moveTo>
                    <a:pt x="0" y="4"/>
                  </a:moveTo>
                  <a:cubicBezTo>
                    <a:pt x="4" y="0"/>
                    <a:pt x="8" y="2"/>
                    <a:pt x="11" y="2"/>
                  </a:cubicBezTo>
                  <a:cubicBezTo>
                    <a:pt x="8" y="3"/>
                    <a:pt x="5" y="6"/>
                    <a:pt x="0" y="4"/>
                  </a:cubicBezTo>
                  <a:close/>
                </a:path>
              </a:pathLst>
            </a:custGeom>
            <a:solidFill>
              <a:srgbClr val="F3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122"/>
            <p:cNvSpPr>
              <a:spLocks/>
            </p:cNvSpPr>
            <p:nvPr userDrawn="1"/>
          </p:nvSpPr>
          <p:spPr bwMode="auto">
            <a:xfrm>
              <a:off x="1066800" y="639762"/>
              <a:ext cx="44450" cy="28575"/>
            </a:xfrm>
            <a:custGeom>
              <a:avLst/>
              <a:gdLst>
                <a:gd name="T0" fmla="*/ 3 w 14"/>
                <a:gd name="T1" fmla="*/ 4 h 9"/>
                <a:gd name="T2" fmla="*/ 14 w 14"/>
                <a:gd name="T3" fmla="*/ 6 h 9"/>
                <a:gd name="T4" fmla="*/ 4 w 14"/>
                <a:gd name="T5" fmla="*/ 9 h 9"/>
                <a:gd name="T6" fmla="*/ 3 w 14"/>
                <a:gd name="T7" fmla="*/ 4 h 9"/>
              </a:gdLst>
              <a:ahLst/>
              <a:cxnLst>
                <a:cxn ang="0">
                  <a:pos x="T0" y="T1"/>
                </a:cxn>
                <a:cxn ang="0">
                  <a:pos x="T2" y="T3"/>
                </a:cxn>
                <a:cxn ang="0">
                  <a:pos x="T4" y="T5"/>
                </a:cxn>
                <a:cxn ang="0">
                  <a:pos x="T6" y="T7"/>
                </a:cxn>
              </a:cxnLst>
              <a:rect l="0" t="0" r="r" b="b"/>
              <a:pathLst>
                <a:path w="14" h="9">
                  <a:moveTo>
                    <a:pt x="3" y="4"/>
                  </a:moveTo>
                  <a:cubicBezTo>
                    <a:pt x="6" y="2"/>
                    <a:pt x="10" y="0"/>
                    <a:pt x="14" y="6"/>
                  </a:cubicBezTo>
                  <a:cubicBezTo>
                    <a:pt x="11" y="7"/>
                    <a:pt x="8" y="8"/>
                    <a:pt x="4" y="9"/>
                  </a:cubicBezTo>
                  <a:cubicBezTo>
                    <a:pt x="2" y="8"/>
                    <a:pt x="0" y="6"/>
                    <a:pt x="3" y="4"/>
                  </a:cubicBezTo>
                  <a:close/>
                </a:path>
              </a:pathLst>
            </a:custGeom>
            <a:solidFill>
              <a:srgbClr val="FC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03427464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286887"/>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slide blank ">
    <p:spTree>
      <p:nvGrpSpPr>
        <p:cNvPr id="1" name=""/>
        <p:cNvGrpSpPr/>
        <p:nvPr/>
      </p:nvGrpSpPr>
      <p:grpSpPr>
        <a:xfrm>
          <a:off x="0" y="0"/>
          <a:ext cx="0" cy="0"/>
          <a:chOff x="0" y="0"/>
          <a:chExt cx="0" cy="0"/>
        </a:xfrm>
      </p:grpSpPr>
      <p:sp>
        <p:nvSpPr>
          <p:cNvPr id="4" name="Freeform 5"/>
          <p:cNvSpPr>
            <a:spLocks/>
          </p:cNvSpPr>
          <p:nvPr userDrawn="1"/>
        </p:nvSpPr>
        <p:spPr bwMode="auto">
          <a:xfrm>
            <a:off x="-1588" y="0"/>
            <a:ext cx="12193588" cy="466454"/>
          </a:xfrm>
          <a:custGeom>
            <a:avLst/>
            <a:gdLst>
              <a:gd name="T0" fmla="*/ 496 w 3841"/>
              <a:gd name="T1" fmla="*/ 46 h 147"/>
              <a:gd name="T2" fmla="*/ 711 w 3841"/>
              <a:gd name="T3" fmla="*/ 48 h 147"/>
              <a:gd name="T4" fmla="*/ 915 w 3841"/>
              <a:gd name="T5" fmla="*/ 64 h 147"/>
              <a:gd name="T6" fmla="*/ 1329 w 3841"/>
              <a:gd name="T7" fmla="*/ 114 h 147"/>
              <a:gd name="T8" fmla="*/ 1752 w 3841"/>
              <a:gd name="T9" fmla="*/ 144 h 147"/>
              <a:gd name="T10" fmla="*/ 2183 w 3841"/>
              <a:gd name="T11" fmla="*/ 134 h 147"/>
              <a:gd name="T12" fmla="*/ 2394 w 3841"/>
              <a:gd name="T13" fmla="*/ 115 h 147"/>
              <a:gd name="T14" fmla="*/ 2604 w 3841"/>
              <a:gd name="T15" fmla="*/ 91 h 147"/>
              <a:gd name="T16" fmla="*/ 3455 w 3841"/>
              <a:gd name="T17" fmla="*/ 60 h 147"/>
              <a:gd name="T18" fmla="*/ 3841 w 3841"/>
              <a:gd name="T19" fmla="*/ 60 h 147"/>
              <a:gd name="T20" fmla="*/ 3841 w 3841"/>
              <a:gd name="T21" fmla="*/ 0 h 147"/>
              <a:gd name="T22" fmla="*/ 0 w 3841"/>
              <a:gd name="T23" fmla="*/ 0 h 147"/>
              <a:gd name="T24" fmla="*/ 0 w 3841"/>
              <a:gd name="T25" fmla="*/ 46 h 147"/>
              <a:gd name="T26" fmla="*/ 496 w 3841"/>
              <a:gd name="T27"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147">
                <a:moveTo>
                  <a:pt x="496" y="46"/>
                </a:moveTo>
                <a:cubicBezTo>
                  <a:pt x="568" y="46"/>
                  <a:pt x="640" y="45"/>
                  <a:pt x="711" y="48"/>
                </a:cubicBezTo>
                <a:cubicBezTo>
                  <a:pt x="780" y="52"/>
                  <a:pt x="848" y="57"/>
                  <a:pt x="915" y="64"/>
                </a:cubicBezTo>
                <a:cubicBezTo>
                  <a:pt x="1054" y="78"/>
                  <a:pt x="1190" y="98"/>
                  <a:pt x="1329" y="114"/>
                </a:cubicBezTo>
                <a:cubicBezTo>
                  <a:pt x="1467" y="130"/>
                  <a:pt x="1608" y="141"/>
                  <a:pt x="1752" y="144"/>
                </a:cubicBezTo>
                <a:cubicBezTo>
                  <a:pt x="1896" y="147"/>
                  <a:pt x="2041" y="143"/>
                  <a:pt x="2183" y="134"/>
                </a:cubicBezTo>
                <a:cubicBezTo>
                  <a:pt x="2254" y="129"/>
                  <a:pt x="2325" y="123"/>
                  <a:pt x="2394" y="115"/>
                </a:cubicBezTo>
                <a:cubicBezTo>
                  <a:pt x="2465" y="108"/>
                  <a:pt x="2534" y="98"/>
                  <a:pt x="2604" y="91"/>
                </a:cubicBezTo>
                <a:cubicBezTo>
                  <a:pt x="2883" y="61"/>
                  <a:pt x="3169" y="60"/>
                  <a:pt x="3455" y="60"/>
                </a:cubicBezTo>
                <a:cubicBezTo>
                  <a:pt x="3841" y="60"/>
                  <a:pt x="3841" y="60"/>
                  <a:pt x="3841" y="60"/>
                </a:cubicBezTo>
                <a:cubicBezTo>
                  <a:pt x="3841" y="0"/>
                  <a:pt x="3841" y="0"/>
                  <a:pt x="3841" y="0"/>
                </a:cubicBezTo>
                <a:cubicBezTo>
                  <a:pt x="0" y="0"/>
                  <a:pt x="0" y="0"/>
                  <a:pt x="0" y="0"/>
                </a:cubicBezTo>
                <a:cubicBezTo>
                  <a:pt x="0" y="46"/>
                  <a:pt x="0" y="46"/>
                  <a:pt x="0" y="46"/>
                </a:cubicBezTo>
                <a:lnTo>
                  <a:pt x="496" y="46"/>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userDrawn="1"/>
        </p:nvSpPr>
        <p:spPr bwMode="auto">
          <a:xfrm>
            <a:off x="-1588" y="320830"/>
            <a:ext cx="12193588" cy="6264126"/>
          </a:xfrm>
          <a:custGeom>
            <a:avLst/>
            <a:gdLst>
              <a:gd name="T0" fmla="*/ 3340 w 3841"/>
              <a:gd name="T1" fmla="*/ 39 h 1973"/>
              <a:gd name="T2" fmla="*/ 2914 w 3841"/>
              <a:gd name="T3" fmla="*/ 56 h 1973"/>
              <a:gd name="T4" fmla="*/ 2493 w 3841"/>
              <a:gd name="T5" fmla="*/ 144 h 1973"/>
              <a:gd name="T6" fmla="*/ 1645 w 3841"/>
              <a:gd name="T7" fmla="*/ 228 h 1973"/>
              <a:gd name="T8" fmla="*/ 1231 w 3841"/>
              <a:gd name="T9" fmla="*/ 139 h 1973"/>
              <a:gd name="T10" fmla="*/ 817 w 3841"/>
              <a:gd name="T11" fmla="*/ 27 h 1973"/>
              <a:gd name="T12" fmla="*/ 383 w 3841"/>
              <a:gd name="T13" fmla="*/ 5 h 1973"/>
              <a:gd name="T14" fmla="*/ 0 w 3841"/>
              <a:gd name="T15" fmla="*/ 5 h 1973"/>
              <a:gd name="T16" fmla="*/ 0 w 3841"/>
              <a:gd name="T17" fmla="*/ 1944 h 1973"/>
              <a:gd name="T18" fmla="*/ 35 w 3841"/>
              <a:gd name="T19" fmla="*/ 1945 h 1973"/>
              <a:gd name="T20" fmla="*/ 444 w 3841"/>
              <a:gd name="T21" fmla="*/ 1968 h 1973"/>
              <a:gd name="T22" fmla="*/ 859 w 3841"/>
              <a:gd name="T23" fmla="*/ 1953 h 1973"/>
              <a:gd name="T24" fmla="*/ 1677 w 3841"/>
              <a:gd name="T25" fmla="*/ 1811 h 1973"/>
              <a:gd name="T26" fmla="*/ 2474 w 3841"/>
              <a:gd name="T27" fmla="*/ 1783 h 1973"/>
              <a:gd name="T28" fmla="*/ 2870 w 3841"/>
              <a:gd name="T29" fmla="*/ 1826 h 1973"/>
              <a:gd name="T30" fmla="*/ 3280 w 3841"/>
              <a:gd name="T31" fmla="*/ 1904 h 1973"/>
              <a:gd name="T32" fmla="*/ 3841 w 3841"/>
              <a:gd name="T33" fmla="*/ 1971 h 1973"/>
              <a:gd name="T34" fmla="*/ 3841 w 3841"/>
              <a:gd name="T35" fmla="*/ 39 h 1973"/>
              <a:gd name="T36" fmla="*/ 3340 w 3841"/>
              <a:gd name="T37" fmla="*/ 39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41" h="1973">
                <a:moveTo>
                  <a:pt x="3340" y="39"/>
                </a:moveTo>
                <a:cubicBezTo>
                  <a:pt x="3198" y="39"/>
                  <a:pt x="3056" y="41"/>
                  <a:pt x="2914" y="56"/>
                </a:cubicBezTo>
                <a:cubicBezTo>
                  <a:pt x="2770" y="72"/>
                  <a:pt x="2632" y="104"/>
                  <a:pt x="2493" y="144"/>
                </a:cubicBezTo>
                <a:cubicBezTo>
                  <a:pt x="2219" y="224"/>
                  <a:pt x="1929" y="258"/>
                  <a:pt x="1645" y="228"/>
                </a:cubicBezTo>
                <a:cubicBezTo>
                  <a:pt x="1504" y="212"/>
                  <a:pt x="1367" y="179"/>
                  <a:pt x="1231" y="139"/>
                </a:cubicBezTo>
                <a:cubicBezTo>
                  <a:pt x="1094" y="99"/>
                  <a:pt x="957" y="54"/>
                  <a:pt x="817" y="27"/>
                </a:cubicBezTo>
                <a:cubicBezTo>
                  <a:pt x="673" y="0"/>
                  <a:pt x="529" y="5"/>
                  <a:pt x="383" y="5"/>
                </a:cubicBezTo>
                <a:cubicBezTo>
                  <a:pt x="0" y="5"/>
                  <a:pt x="0" y="5"/>
                  <a:pt x="0" y="5"/>
                </a:cubicBezTo>
                <a:cubicBezTo>
                  <a:pt x="0" y="1944"/>
                  <a:pt x="0" y="1944"/>
                  <a:pt x="0" y="1944"/>
                </a:cubicBezTo>
                <a:cubicBezTo>
                  <a:pt x="12" y="1945"/>
                  <a:pt x="24" y="1945"/>
                  <a:pt x="35" y="1945"/>
                </a:cubicBezTo>
                <a:cubicBezTo>
                  <a:pt x="172" y="1950"/>
                  <a:pt x="308" y="1962"/>
                  <a:pt x="444" y="1968"/>
                </a:cubicBezTo>
                <a:cubicBezTo>
                  <a:pt x="583" y="1973"/>
                  <a:pt x="721" y="1969"/>
                  <a:pt x="859" y="1953"/>
                </a:cubicBezTo>
                <a:cubicBezTo>
                  <a:pt x="1134" y="1920"/>
                  <a:pt x="1403" y="1847"/>
                  <a:pt x="1677" y="1811"/>
                </a:cubicBezTo>
                <a:cubicBezTo>
                  <a:pt x="1941" y="1776"/>
                  <a:pt x="2208" y="1766"/>
                  <a:pt x="2474" y="1783"/>
                </a:cubicBezTo>
                <a:cubicBezTo>
                  <a:pt x="2607" y="1791"/>
                  <a:pt x="2739" y="1806"/>
                  <a:pt x="2870" y="1826"/>
                </a:cubicBezTo>
                <a:cubicBezTo>
                  <a:pt x="3008" y="1847"/>
                  <a:pt x="3143" y="1878"/>
                  <a:pt x="3280" y="1904"/>
                </a:cubicBezTo>
                <a:cubicBezTo>
                  <a:pt x="3466" y="1939"/>
                  <a:pt x="3653" y="1961"/>
                  <a:pt x="3841" y="1971"/>
                </a:cubicBezTo>
                <a:cubicBezTo>
                  <a:pt x="3841" y="39"/>
                  <a:pt x="3841" y="39"/>
                  <a:pt x="3841" y="39"/>
                </a:cubicBezTo>
                <a:lnTo>
                  <a:pt x="3340" y="39"/>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userDrawn="1"/>
        </p:nvSpPr>
        <p:spPr bwMode="auto">
          <a:xfrm>
            <a:off x="-1588" y="6311908"/>
            <a:ext cx="12193588" cy="546092"/>
          </a:xfrm>
          <a:custGeom>
            <a:avLst/>
            <a:gdLst>
              <a:gd name="T0" fmla="*/ 3188 w 3841"/>
              <a:gd name="T1" fmla="*/ 81 h 172"/>
              <a:gd name="T2" fmla="*/ 2374 w 3841"/>
              <a:gd name="T3" fmla="*/ 8 h 172"/>
              <a:gd name="T4" fmla="*/ 1571 w 3841"/>
              <a:gd name="T5" fmla="*/ 40 h 172"/>
              <a:gd name="T6" fmla="*/ 760 w 3841"/>
              <a:gd name="T7" fmla="*/ 133 h 172"/>
              <a:gd name="T8" fmla="*/ 0 w 3841"/>
              <a:gd name="T9" fmla="*/ 121 h 172"/>
              <a:gd name="T10" fmla="*/ 0 w 3841"/>
              <a:gd name="T11" fmla="*/ 172 h 172"/>
              <a:gd name="T12" fmla="*/ 3841 w 3841"/>
              <a:gd name="T13" fmla="*/ 172 h 172"/>
              <a:gd name="T14" fmla="*/ 3841 w 3841"/>
              <a:gd name="T15" fmla="*/ 139 h 172"/>
              <a:gd name="T16" fmla="*/ 3188 w 3841"/>
              <a:gd name="T17" fmla="*/ 8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1" h="172">
                <a:moveTo>
                  <a:pt x="3188" y="81"/>
                </a:moveTo>
                <a:cubicBezTo>
                  <a:pt x="2919" y="44"/>
                  <a:pt x="2649" y="15"/>
                  <a:pt x="2374" y="8"/>
                </a:cubicBezTo>
                <a:cubicBezTo>
                  <a:pt x="2106" y="0"/>
                  <a:pt x="1837" y="12"/>
                  <a:pt x="1571" y="40"/>
                </a:cubicBezTo>
                <a:cubicBezTo>
                  <a:pt x="1300" y="70"/>
                  <a:pt x="1034" y="118"/>
                  <a:pt x="760" y="133"/>
                </a:cubicBezTo>
                <a:cubicBezTo>
                  <a:pt x="506" y="147"/>
                  <a:pt x="254" y="125"/>
                  <a:pt x="0" y="121"/>
                </a:cubicBezTo>
                <a:cubicBezTo>
                  <a:pt x="0" y="172"/>
                  <a:pt x="0" y="172"/>
                  <a:pt x="0" y="172"/>
                </a:cubicBezTo>
                <a:cubicBezTo>
                  <a:pt x="3841" y="172"/>
                  <a:pt x="3841" y="172"/>
                  <a:pt x="3841" y="172"/>
                </a:cubicBezTo>
                <a:cubicBezTo>
                  <a:pt x="3841" y="139"/>
                  <a:pt x="3841" y="139"/>
                  <a:pt x="3841" y="139"/>
                </a:cubicBezTo>
                <a:cubicBezTo>
                  <a:pt x="3621" y="131"/>
                  <a:pt x="3403" y="112"/>
                  <a:pt x="3188" y="81"/>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053160731"/>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9_slide blank ">
    <p:spTree>
      <p:nvGrpSpPr>
        <p:cNvPr id="1" name=""/>
        <p:cNvGrpSpPr/>
        <p:nvPr/>
      </p:nvGrpSpPr>
      <p:grpSpPr>
        <a:xfrm>
          <a:off x="0" y="0"/>
          <a:ext cx="0" cy="0"/>
          <a:chOff x="0" y="0"/>
          <a:chExt cx="0" cy="0"/>
        </a:xfrm>
      </p:grpSpPr>
      <p:sp>
        <p:nvSpPr>
          <p:cNvPr id="6" name="Freeform 6"/>
          <p:cNvSpPr>
            <a:spLocks/>
          </p:cNvSpPr>
          <p:nvPr userDrawn="1"/>
        </p:nvSpPr>
        <p:spPr bwMode="auto">
          <a:xfrm>
            <a:off x="-1588" y="320830"/>
            <a:ext cx="12193588" cy="6264126"/>
          </a:xfrm>
          <a:custGeom>
            <a:avLst/>
            <a:gdLst>
              <a:gd name="T0" fmla="*/ 3340 w 3841"/>
              <a:gd name="T1" fmla="*/ 39 h 1973"/>
              <a:gd name="T2" fmla="*/ 2914 w 3841"/>
              <a:gd name="T3" fmla="*/ 56 h 1973"/>
              <a:gd name="T4" fmla="*/ 2493 w 3841"/>
              <a:gd name="T5" fmla="*/ 144 h 1973"/>
              <a:gd name="T6" fmla="*/ 1645 w 3841"/>
              <a:gd name="T7" fmla="*/ 228 h 1973"/>
              <a:gd name="T8" fmla="*/ 1231 w 3841"/>
              <a:gd name="T9" fmla="*/ 139 h 1973"/>
              <a:gd name="T10" fmla="*/ 817 w 3841"/>
              <a:gd name="T11" fmla="*/ 27 h 1973"/>
              <a:gd name="T12" fmla="*/ 383 w 3841"/>
              <a:gd name="T13" fmla="*/ 5 h 1973"/>
              <a:gd name="T14" fmla="*/ 0 w 3841"/>
              <a:gd name="T15" fmla="*/ 5 h 1973"/>
              <a:gd name="T16" fmla="*/ 0 w 3841"/>
              <a:gd name="T17" fmla="*/ 1944 h 1973"/>
              <a:gd name="T18" fmla="*/ 35 w 3841"/>
              <a:gd name="T19" fmla="*/ 1945 h 1973"/>
              <a:gd name="T20" fmla="*/ 444 w 3841"/>
              <a:gd name="T21" fmla="*/ 1968 h 1973"/>
              <a:gd name="T22" fmla="*/ 859 w 3841"/>
              <a:gd name="T23" fmla="*/ 1953 h 1973"/>
              <a:gd name="T24" fmla="*/ 1677 w 3841"/>
              <a:gd name="T25" fmla="*/ 1811 h 1973"/>
              <a:gd name="T26" fmla="*/ 2474 w 3841"/>
              <a:gd name="T27" fmla="*/ 1783 h 1973"/>
              <a:gd name="T28" fmla="*/ 2870 w 3841"/>
              <a:gd name="T29" fmla="*/ 1826 h 1973"/>
              <a:gd name="T30" fmla="*/ 3280 w 3841"/>
              <a:gd name="T31" fmla="*/ 1904 h 1973"/>
              <a:gd name="T32" fmla="*/ 3841 w 3841"/>
              <a:gd name="T33" fmla="*/ 1971 h 1973"/>
              <a:gd name="T34" fmla="*/ 3841 w 3841"/>
              <a:gd name="T35" fmla="*/ 39 h 1973"/>
              <a:gd name="T36" fmla="*/ 3340 w 3841"/>
              <a:gd name="T37" fmla="*/ 39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41" h="1973">
                <a:moveTo>
                  <a:pt x="3340" y="39"/>
                </a:moveTo>
                <a:cubicBezTo>
                  <a:pt x="3198" y="39"/>
                  <a:pt x="3056" y="41"/>
                  <a:pt x="2914" y="56"/>
                </a:cubicBezTo>
                <a:cubicBezTo>
                  <a:pt x="2770" y="72"/>
                  <a:pt x="2632" y="104"/>
                  <a:pt x="2493" y="144"/>
                </a:cubicBezTo>
                <a:cubicBezTo>
                  <a:pt x="2219" y="224"/>
                  <a:pt x="1929" y="258"/>
                  <a:pt x="1645" y="228"/>
                </a:cubicBezTo>
                <a:cubicBezTo>
                  <a:pt x="1504" y="212"/>
                  <a:pt x="1367" y="179"/>
                  <a:pt x="1231" y="139"/>
                </a:cubicBezTo>
                <a:cubicBezTo>
                  <a:pt x="1094" y="99"/>
                  <a:pt x="957" y="54"/>
                  <a:pt x="817" y="27"/>
                </a:cubicBezTo>
                <a:cubicBezTo>
                  <a:pt x="673" y="0"/>
                  <a:pt x="529" y="5"/>
                  <a:pt x="383" y="5"/>
                </a:cubicBezTo>
                <a:cubicBezTo>
                  <a:pt x="0" y="5"/>
                  <a:pt x="0" y="5"/>
                  <a:pt x="0" y="5"/>
                </a:cubicBezTo>
                <a:cubicBezTo>
                  <a:pt x="0" y="1944"/>
                  <a:pt x="0" y="1944"/>
                  <a:pt x="0" y="1944"/>
                </a:cubicBezTo>
                <a:cubicBezTo>
                  <a:pt x="12" y="1945"/>
                  <a:pt x="24" y="1945"/>
                  <a:pt x="35" y="1945"/>
                </a:cubicBezTo>
                <a:cubicBezTo>
                  <a:pt x="172" y="1950"/>
                  <a:pt x="308" y="1962"/>
                  <a:pt x="444" y="1968"/>
                </a:cubicBezTo>
                <a:cubicBezTo>
                  <a:pt x="583" y="1973"/>
                  <a:pt x="721" y="1969"/>
                  <a:pt x="859" y="1953"/>
                </a:cubicBezTo>
                <a:cubicBezTo>
                  <a:pt x="1134" y="1920"/>
                  <a:pt x="1403" y="1847"/>
                  <a:pt x="1677" y="1811"/>
                </a:cubicBezTo>
                <a:cubicBezTo>
                  <a:pt x="1941" y="1776"/>
                  <a:pt x="2208" y="1766"/>
                  <a:pt x="2474" y="1783"/>
                </a:cubicBezTo>
                <a:cubicBezTo>
                  <a:pt x="2607" y="1791"/>
                  <a:pt x="2739" y="1806"/>
                  <a:pt x="2870" y="1826"/>
                </a:cubicBezTo>
                <a:cubicBezTo>
                  <a:pt x="3008" y="1847"/>
                  <a:pt x="3143" y="1878"/>
                  <a:pt x="3280" y="1904"/>
                </a:cubicBezTo>
                <a:cubicBezTo>
                  <a:pt x="3466" y="1939"/>
                  <a:pt x="3653" y="1961"/>
                  <a:pt x="3841" y="1971"/>
                </a:cubicBezTo>
                <a:cubicBezTo>
                  <a:pt x="3841" y="39"/>
                  <a:pt x="3841" y="39"/>
                  <a:pt x="3841" y="39"/>
                </a:cubicBezTo>
                <a:lnTo>
                  <a:pt x="3340" y="39"/>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794420857"/>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3_slide blank ">
    <p:spTree>
      <p:nvGrpSpPr>
        <p:cNvPr id="1" name=""/>
        <p:cNvGrpSpPr/>
        <p:nvPr/>
      </p:nvGrpSpPr>
      <p:grpSpPr>
        <a:xfrm>
          <a:off x="0" y="0"/>
          <a:ext cx="0" cy="0"/>
          <a:chOff x="0" y="0"/>
          <a:chExt cx="0" cy="0"/>
        </a:xfrm>
      </p:grpSpPr>
      <p:sp>
        <p:nvSpPr>
          <p:cNvPr id="4" name="Freeform 5"/>
          <p:cNvSpPr>
            <a:spLocks/>
          </p:cNvSpPr>
          <p:nvPr userDrawn="1"/>
        </p:nvSpPr>
        <p:spPr bwMode="auto">
          <a:xfrm>
            <a:off x="-1588" y="0"/>
            <a:ext cx="12193588" cy="466454"/>
          </a:xfrm>
          <a:custGeom>
            <a:avLst/>
            <a:gdLst>
              <a:gd name="T0" fmla="*/ 496 w 3841"/>
              <a:gd name="T1" fmla="*/ 46 h 147"/>
              <a:gd name="T2" fmla="*/ 711 w 3841"/>
              <a:gd name="T3" fmla="*/ 48 h 147"/>
              <a:gd name="T4" fmla="*/ 915 w 3841"/>
              <a:gd name="T5" fmla="*/ 64 h 147"/>
              <a:gd name="T6" fmla="*/ 1329 w 3841"/>
              <a:gd name="T7" fmla="*/ 114 h 147"/>
              <a:gd name="T8" fmla="*/ 1752 w 3841"/>
              <a:gd name="T9" fmla="*/ 144 h 147"/>
              <a:gd name="T10" fmla="*/ 2183 w 3841"/>
              <a:gd name="T11" fmla="*/ 134 h 147"/>
              <a:gd name="T12" fmla="*/ 2394 w 3841"/>
              <a:gd name="T13" fmla="*/ 115 h 147"/>
              <a:gd name="T14" fmla="*/ 2604 w 3841"/>
              <a:gd name="T15" fmla="*/ 91 h 147"/>
              <a:gd name="T16" fmla="*/ 3455 w 3841"/>
              <a:gd name="T17" fmla="*/ 60 h 147"/>
              <a:gd name="T18" fmla="*/ 3841 w 3841"/>
              <a:gd name="T19" fmla="*/ 60 h 147"/>
              <a:gd name="T20" fmla="*/ 3841 w 3841"/>
              <a:gd name="T21" fmla="*/ 0 h 147"/>
              <a:gd name="T22" fmla="*/ 0 w 3841"/>
              <a:gd name="T23" fmla="*/ 0 h 147"/>
              <a:gd name="T24" fmla="*/ 0 w 3841"/>
              <a:gd name="T25" fmla="*/ 46 h 147"/>
              <a:gd name="T26" fmla="*/ 496 w 3841"/>
              <a:gd name="T27"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147">
                <a:moveTo>
                  <a:pt x="496" y="46"/>
                </a:moveTo>
                <a:cubicBezTo>
                  <a:pt x="568" y="46"/>
                  <a:pt x="640" y="45"/>
                  <a:pt x="711" y="48"/>
                </a:cubicBezTo>
                <a:cubicBezTo>
                  <a:pt x="780" y="52"/>
                  <a:pt x="848" y="57"/>
                  <a:pt x="915" y="64"/>
                </a:cubicBezTo>
                <a:cubicBezTo>
                  <a:pt x="1054" y="78"/>
                  <a:pt x="1190" y="98"/>
                  <a:pt x="1329" y="114"/>
                </a:cubicBezTo>
                <a:cubicBezTo>
                  <a:pt x="1467" y="130"/>
                  <a:pt x="1608" y="141"/>
                  <a:pt x="1752" y="144"/>
                </a:cubicBezTo>
                <a:cubicBezTo>
                  <a:pt x="1896" y="147"/>
                  <a:pt x="2041" y="143"/>
                  <a:pt x="2183" y="134"/>
                </a:cubicBezTo>
                <a:cubicBezTo>
                  <a:pt x="2254" y="129"/>
                  <a:pt x="2325" y="123"/>
                  <a:pt x="2394" y="115"/>
                </a:cubicBezTo>
                <a:cubicBezTo>
                  <a:pt x="2465" y="108"/>
                  <a:pt x="2534" y="98"/>
                  <a:pt x="2604" y="91"/>
                </a:cubicBezTo>
                <a:cubicBezTo>
                  <a:pt x="2883" y="61"/>
                  <a:pt x="3169" y="60"/>
                  <a:pt x="3455" y="60"/>
                </a:cubicBezTo>
                <a:cubicBezTo>
                  <a:pt x="3841" y="60"/>
                  <a:pt x="3841" y="60"/>
                  <a:pt x="3841" y="60"/>
                </a:cubicBezTo>
                <a:cubicBezTo>
                  <a:pt x="3841" y="0"/>
                  <a:pt x="3841" y="0"/>
                  <a:pt x="3841" y="0"/>
                </a:cubicBezTo>
                <a:cubicBezTo>
                  <a:pt x="0" y="0"/>
                  <a:pt x="0" y="0"/>
                  <a:pt x="0" y="0"/>
                </a:cubicBezTo>
                <a:cubicBezTo>
                  <a:pt x="0" y="46"/>
                  <a:pt x="0" y="46"/>
                  <a:pt x="0" y="46"/>
                </a:cubicBezTo>
                <a:lnTo>
                  <a:pt x="496" y="46"/>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userDrawn="1"/>
        </p:nvSpPr>
        <p:spPr bwMode="auto">
          <a:xfrm>
            <a:off x="-1588" y="6311908"/>
            <a:ext cx="12193588" cy="546092"/>
          </a:xfrm>
          <a:custGeom>
            <a:avLst/>
            <a:gdLst>
              <a:gd name="T0" fmla="*/ 3188 w 3841"/>
              <a:gd name="T1" fmla="*/ 81 h 172"/>
              <a:gd name="T2" fmla="*/ 2374 w 3841"/>
              <a:gd name="T3" fmla="*/ 8 h 172"/>
              <a:gd name="T4" fmla="*/ 1571 w 3841"/>
              <a:gd name="T5" fmla="*/ 40 h 172"/>
              <a:gd name="T6" fmla="*/ 760 w 3841"/>
              <a:gd name="T7" fmla="*/ 133 h 172"/>
              <a:gd name="T8" fmla="*/ 0 w 3841"/>
              <a:gd name="T9" fmla="*/ 121 h 172"/>
              <a:gd name="T10" fmla="*/ 0 w 3841"/>
              <a:gd name="T11" fmla="*/ 172 h 172"/>
              <a:gd name="T12" fmla="*/ 3841 w 3841"/>
              <a:gd name="T13" fmla="*/ 172 h 172"/>
              <a:gd name="T14" fmla="*/ 3841 w 3841"/>
              <a:gd name="T15" fmla="*/ 139 h 172"/>
              <a:gd name="T16" fmla="*/ 3188 w 3841"/>
              <a:gd name="T17" fmla="*/ 8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1" h="172">
                <a:moveTo>
                  <a:pt x="3188" y="81"/>
                </a:moveTo>
                <a:cubicBezTo>
                  <a:pt x="2919" y="44"/>
                  <a:pt x="2649" y="15"/>
                  <a:pt x="2374" y="8"/>
                </a:cubicBezTo>
                <a:cubicBezTo>
                  <a:pt x="2106" y="0"/>
                  <a:pt x="1837" y="12"/>
                  <a:pt x="1571" y="40"/>
                </a:cubicBezTo>
                <a:cubicBezTo>
                  <a:pt x="1300" y="70"/>
                  <a:pt x="1034" y="118"/>
                  <a:pt x="760" y="133"/>
                </a:cubicBezTo>
                <a:cubicBezTo>
                  <a:pt x="506" y="147"/>
                  <a:pt x="254" y="125"/>
                  <a:pt x="0" y="121"/>
                </a:cubicBezTo>
                <a:cubicBezTo>
                  <a:pt x="0" y="172"/>
                  <a:pt x="0" y="172"/>
                  <a:pt x="0" y="172"/>
                </a:cubicBezTo>
                <a:cubicBezTo>
                  <a:pt x="3841" y="172"/>
                  <a:pt x="3841" y="172"/>
                  <a:pt x="3841" y="172"/>
                </a:cubicBezTo>
                <a:cubicBezTo>
                  <a:pt x="3841" y="139"/>
                  <a:pt x="3841" y="139"/>
                  <a:pt x="3841" y="139"/>
                </a:cubicBezTo>
                <a:cubicBezTo>
                  <a:pt x="3621" y="131"/>
                  <a:pt x="3403" y="112"/>
                  <a:pt x="3188" y="81"/>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265701390"/>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slide blank ">
    <p:spTree>
      <p:nvGrpSpPr>
        <p:cNvPr id="1" name=""/>
        <p:cNvGrpSpPr/>
        <p:nvPr/>
      </p:nvGrpSpPr>
      <p:grpSpPr>
        <a:xfrm>
          <a:off x="0" y="0"/>
          <a:ext cx="0" cy="0"/>
          <a:chOff x="0" y="0"/>
          <a:chExt cx="0" cy="0"/>
        </a:xfrm>
      </p:grpSpPr>
      <p:sp>
        <p:nvSpPr>
          <p:cNvPr id="4" name="Freeform 5"/>
          <p:cNvSpPr>
            <a:spLocks/>
          </p:cNvSpPr>
          <p:nvPr userDrawn="1"/>
        </p:nvSpPr>
        <p:spPr bwMode="auto">
          <a:xfrm>
            <a:off x="-1588" y="0"/>
            <a:ext cx="12193588" cy="466454"/>
          </a:xfrm>
          <a:custGeom>
            <a:avLst/>
            <a:gdLst>
              <a:gd name="T0" fmla="*/ 496 w 3841"/>
              <a:gd name="T1" fmla="*/ 46 h 147"/>
              <a:gd name="T2" fmla="*/ 711 w 3841"/>
              <a:gd name="T3" fmla="*/ 48 h 147"/>
              <a:gd name="T4" fmla="*/ 915 w 3841"/>
              <a:gd name="T5" fmla="*/ 64 h 147"/>
              <a:gd name="T6" fmla="*/ 1329 w 3841"/>
              <a:gd name="T7" fmla="*/ 114 h 147"/>
              <a:gd name="T8" fmla="*/ 1752 w 3841"/>
              <a:gd name="T9" fmla="*/ 144 h 147"/>
              <a:gd name="T10" fmla="*/ 2183 w 3841"/>
              <a:gd name="T11" fmla="*/ 134 h 147"/>
              <a:gd name="T12" fmla="*/ 2394 w 3841"/>
              <a:gd name="T13" fmla="*/ 115 h 147"/>
              <a:gd name="T14" fmla="*/ 2604 w 3841"/>
              <a:gd name="T15" fmla="*/ 91 h 147"/>
              <a:gd name="T16" fmla="*/ 3455 w 3841"/>
              <a:gd name="T17" fmla="*/ 60 h 147"/>
              <a:gd name="T18" fmla="*/ 3841 w 3841"/>
              <a:gd name="T19" fmla="*/ 60 h 147"/>
              <a:gd name="T20" fmla="*/ 3841 w 3841"/>
              <a:gd name="T21" fmla="*/ 0 h 147"/>
              <a:gd name="T22" fmla="*/ 0 w 3841"/>
              <a:gd name="T23" fmla="*/ 0 h 147"/>
              <a:gd name="T24" fmla="*/ 0 w 3841"/>
              <a:gd name="T25" fmla="*/ 46 h 147"/>
              <a:gd name="T26" fmla="*/ 496 w 3841"/>
              <a:gd name="T27" fmla="*/ 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147">
                <a:moveTo>
                  <a:pt x="496" y="46"/>
                </a:moveTo>
                <a:cubicBezTo>
                  <a:pt x="568" y="46"/>
                  <a:pt x="640" y="45"/>
                  <a:pt x="711" y="48"/>
                </a:cubicBezTo>
                <a:cubicBezTo>
                  <a:pt x="780" y="52"/>
                  <a:pt x="848" y="57"/>
                  <a:pt x="915" y="64"/>
                </a:cubicBezTo>
                <a:cubicBezTo>
                  <a:pt x="1054" y="78"/>
                  <a:pt x="1190" y="98"/>
                  <a:pt x="1329" y="114"/>
                </a:cubicBezTo>
                <a:cubicBezTo>
                  <a:pt x="1467" y="130"/>
                  <a:pt x="1608" y="141"/>
                  <a:pt x="1752" y="144"/>
                </a:cubicBezTo>
                <a:cubicBezTo>
                  <a:pt x="1896" y="147"/>
                  <a:pt x="2041" y="143"/>
                  <a:pt x="2183" y="134"/>
                </a:cubicBezTo>
                <a:cubicBezTo>
                  <a:pt x="2254" y="129"/>
                  <a:pt x="2325" y="123"/>
                  <a:pt x="2394" y="115"/>
                </a:cubicBezTo>
                <a:cubicBezTo>
                  <a:pt x="2465" y="108"/>
                  <a:pt x="2534" y="98"/>
                  <a:pt x="2604" y="91"/>
                </a:cubicBezTo>
                <a:cubicBezTo>
                  <a:pt x="2883" y="61"/>
                  <a:pt x="3169" y="60"/>
                  <a:pt x="3455" y="60"/>
                </a:cubicBezTo>
                <a:cubicBezTo>
                  <a:pt x="3841" y="60"/>
                  <a:pt x="3841" y="60"/>
                  <a:pt x="3841" y="60"/>
                </a:cubicBezTo>
                <a:cubicBezTo>
                  <a:pt x="3841" y="0"/>
                  <a:pt x="3841" y="0"/>
                  <a:pt x="3841" y="0"/>
                </a:cubicBezTo>
                <a:cubicBezTo>
                  <a:pt x="0" y="0"/>
                  <a:pt x="0" y="0"/>
                  <a:pt x="0" y="0"/>
                </a:cubicBezTo>
                <a:cubicBezTo>
                  <a:pt x="0" y="46"/>
                  <a:pt x="0" y="46"/>
                  <a:pt x="0" y="46"/>
                </a:cubicBezTo>
                <a:lnTo>
                  <a:pt x="496" y="46"/>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582291109"/>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slide blank ">
    <p:spTree>
      <p:nvGrpSpPr>
        <p:cNvPr id="1" name=""/>
        <p:cNvGrpSpPr/>
        <p:nvPr/>
      </p:nvGrpSpPr>
      <p:grpSpPr>
        <a:xfrm>
          <a:off x="0" y="0"/>
          <a:ext cx="0" cy="0"/>
          <a:chOff x="0" y="0"/>
          <a:chExt cx="0" cy="0"/>
        </a:xfrm>
      </p:grpSpPr>
      <p:sp>
        <p:nvSpPr>
          <p:cNvPr id="7" name="Freeform 7"/>
          <p:cNvSpPr>
            <a:spLocks/>
          </p:cNvSpPr>
          <p:nvPr userDrawn="1"/>
        </p:nvSpPr>
        <p:spPr bwMode="auto">
          <a:xfrm>
            <a:off x="-1588" y="6311908"/>
            <a:ext cx="12193588" cy="546092"/>
          </a:xfrm>
          <a:custGeom>
            <a:avLst/>
            <a:gdLst>
              <a:gd name="T0" fmla="*/ 3188 w 3841"/>
              <a:gd name="T1" fmla="*/ 81 h 172"/>
              <a:gd name="T2" fmla="*/ 2374 w 3841"/>
              <a:gd name="T3" fmla="*/ 8 h 172"/>
              <a:gd name="T4" fmla="*/ 1571 w 3841"/>
              <a:gd name="T5" fmla="*/ 40 h 172"/>
              <a:gd name="T6" fmla="*/ 760 w 3841"/>
              <a:gd name="T7" fmla="*/ 133 h 172"/>
              <a:gd name="T8" fmla="*/ 0 w 3841"/>
              <a:gd name="T9" fmla="*/ 121 h 172"/>
              <a:gd name="T10" fmla="*/ 0 w 3841"/>
              <a:gd name="T11" fmla="*/ 172 h 172"/>
              <a:gd name="T12" fmla="*/ 3841 w 3841"/>
              <a:gd name="T13" fmla="*/ 172 h 172"/>
              <a:gd name="T14" fmla="*/ 3841 w 3841"/>
              <a:gd name="T15" fmla="*/ 139 h 172"/>
              <a:gd name="T16" fmla="*/ 3188 w 3841"/>
              <a:gd name="T17" fmla="*/ 8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1" h="172">
                <a:moveTo>
                  <a:pt x="3188" y="81"/>
                </a:moveTo>
                <a:cubicBezTo>
                  <a:pt x="2919" y="44"/>
                  <a:pt x="2649" y="15"/>
                  <a:pt x="2374" y="8"/>
                </a:cubicBezTo>
                <a:cubicBezTo>
                  <a:pt x="2106" y="0"/>
                  <a:pt x="1837" y="12"/>
                  <a:pt x="1571" y="40"/>
                </a:cubicBezTo>
                <a:cubicBezTo>
                  <a:pt x="1300" y="70"/>
                  <a:pt x="1034" y="118"/>
                  <a:pt x="760" y="133"/>
                </a:cubicBezTo>
                <a:cubicBezTo>
                  <a:pt x="506" y="147"/>
                  <a:pt x="254" y="125"/>
                  <a:pt x="0" y="121"/>
                </a:cubicBezTo>
                <a:cubicBezTo>
                  <a:pt x="0" y="172"/>
                  <a:pt x="0" y="172"/>
                  <a:pt x="0" y="172"/>
                </a:cubicBezTo>
                <a:cubicBezTo>
                  <a:pt x="3841" y="172"/>
                  <a:pt x="3841" y="172"/>
                  <a:pt x="3841" y="172"/>
                </a:cubicBezTo>
                <a:cubicBezTo>
                  <a:pt x="3841" y="139"/>
                  <a:pt x="3841" y="139"/>
                  <a:pt x="3841" y="139"/>
                </a:cubicBezTo>
                <a:cubicBezTo>
                  <a:pt x="3621" y="131"/>
                  <a:pt x="3403" y="112"/>
                  <a:pt x="3188" y="81"/>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414053603"/>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slide blank ">
    <p:spTree>
      <p:nvGrpSpPr>
        <p:cNvPr id="1" name=""/>
        <p:cNvGrpSpPr/>
        <p:nvPr/>
      </p:nvGrpSpPr>
      <p:grpSpPr>
        <a:xfrm>
          <a:off x="0" y="0"/>
          <a:ext cx="0" cy="0"/>
          <a:chOff x="0" y="0"/>
          <a:chExt cx="0" cy="0"/>
        </a:xfrm>
      </p:grpSpPr>
      <p:sp>
        <p:nvSpPr>
          <p:cNvPr id="8" name="Rectangle 36">
            <a:extLst>
              <a:ext uri="{FF2B5EF4-FFF2-40B4-BE49-F238E27FC236}">
                <a16:creationId xmlns="" xmlns:a16="http://schemas.microsoft.com/office/drawing/2014/main" id="{F27925C7-7C76-4736-88AB-BC8AC8D3DEC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9" name="Rectangle 37">
            <a:extLst>
              <a:ext uri="{FF2B5EF4-FFF2-40B4-BE49-F238E27FC236}">
                <a16:creationId xmlns="" xmlns:a16="http://schemas.microsoft.com/office/drawing/2014/main" id="{C46C2D2C-BF58-4F96-8D9E-6810BC8D31E7}"/>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0" name="Rectangle 38">
            <a:extLst>
              <a:ext uri="{FF2B5EF4-FFF2-40B4-BE49-F238E27FC236}">
                <a16:creationId xmlns="" xmlns:a16="http://schemas.microsoft.com/office/drawing/2014/main" id="{98061551-19C8-4CEF-A00E-211D51F4A29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1" name="Rectangle 39">
            <a:extLst>
              <a:ext uri="{FF2B5EF4-FFF2-40B4-BE49-F238E27FC236}">
                <a16:creationId xmlns="" xmlns:a16="http://schemas.microsoft.com/office/drawing/2014/main" id="{1F54899E-E381-4166-82AE-C76395A8B319}"/>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2" name="Google Shape;7;p1">
            <a:extLst>
              <a:ext uri="{FF2B5EF4-FFF2-40B4-BE49-F238E27FC236}">
                <a16:creationId xmlns="" xmlns:a16="http://schemas.microsoft.com/office/drawing/2014/main" id="{276229D8-0BCE-454A-B84E-9B5A58D0582C}"/>
              </a:ext>
            </a:extLst>
          </p:cNvPr>
          <p:cNvSpPr txBox="1">
            <a:spLocks noGrp="1"/>
          </p:cNvSpPr>
          <p:nvPr>
            <p:ph type="title"/>
          </p:nvPr>
        </p:nvSpPr>
        <p:spPr>
          <a:xfrm>
            <a:off x="441068"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ts val="0"/>
              </a:spcBef>
              <a:spcAft>
                <a:spcPts val="0"/>
              </a:spcAft>
              <a:buClr>
                <a:schemeClr val="accent1"/>
              </a:buClr>
              <a:buSzPts val="3000"/>
              <a:buFont typeface="DM Sans"/>
              <a:buNone/>
              <a:defRPr sz="3200" b="1">
                <a:solidFill>
                  <a:srgbClr val="E9475A"/>
                </a:solidFill>
                <a:latin typeface="DM Sans"/>
                <a:ea typeface="DM Sans"/>
                <a:cs typeface="DM Sans"/>
                <a:sym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dirty="0"/>
          </a:p>
        </p:txBody>
      </p:sp>
      <p:sp>
        <p:nvSpPr>
          <p:cNvPr id="13" name="Rectangle 5">
            <a:extLst>
              <a:ext uri="{FF2B5EF4-FFF2-40B4-BE49-F238E27FC236}">
                <a16:creationId xmlns="" xmlns:a16="http://schemas.microsoft.com/office/drawing/2014/main" id="{9BECB99C-A83B-497E-AECA-E3B8981677AA}"/>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558285648"/>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slide blank ">
    <p:spTree>
      <p:nvGrpSpPr>
        <p:cNvPr id="1" name=""/>
        <p:cNvGrpSpPr/>
        <p:nvPr/>
      </p:nvGrpSpPr>
      <p:grpSpPr>
        <a:xfrm>
          <a:off x="0" y="0"/>
          <a:ext cx="0" cy="0"/>
          <a:chOff x="0" y="0"/>
          <a:chExt cx="0" cy="0"/>
        </a:xfrm>
      </p:grpSpPr>
      <p:sp>
        <p:nvSpPr>
          <p:cNvPr id="6" name="Freeform 5"/>
          <p:cNvSpPr>
            <a:spLocks/>
          </p:cNvSpPr>
          <p:nvPr userDrawn="1"/>
        </p:nvSpPr>
        <p:spPr bwMode="auto">
          <a:xfrm>
            <a:off x="0" y="0"/>
            <a:ext cx="10748963" cy="830263"/>
          </a:xfrm>
          <a:custGeom>
            <a:avLst/>
            <a:gdLst>
              <a:gd name="T0" fmla="*/ 0 w 3344"/>
              <a:gd name="T1" fmla="*/ 0 h 258"/>
              <a:gd name="T2" fmla="*/ 37 w 3344"/>
              <a:gd name="T3" fmla="*/ 5 h 258"/>
              <a:gd name="T4" fmla="*/ 221 w 3344"/>
              <a:gd name="T5" fmla="*/ 46 h 258"/>
              <a:gd name="T6" fmla="*/ 229 w 3344"/>
              <a:gd name="T7" fmla="*/ 50 h 258"/>
              <a:gd name="T8" fmla="*/ 329 w 3344"/>
              <a:gd name="T9" fmla="*/ 68 h 258"/>
              <a:gd name="T10" fmla="*/ 1133 w 3344"/>
              <a:gd name="T11" fmla="*/ 204 h 258"/>
              <a:gd name="T12" fmla="*/ 1941 w 3344"/>
              <a:gd name="T13" fmla="*/ 237 h 258"/>
              <a:gd name="T14" fmla="*/ 2704 w 3344"/>
              <a:gd name="T15" fmla="*/ 65 h 258"/>
              <a:gd name="T16" fmla="*/ 3086 w 3344"/>
              <a:gd name="T17" fmla="*/ 11 h 258"/>
              <a:gd name="T18" fmla="*/ 3344 w 3344"/>
              <a:gd name="T19" fmla="*/ 0 h 258"/>
              <a:gd name="T20" fmla="*/ 0 w 3344"/>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4" h="258">
                <a:moveTo>
                  <a:pt x="0" y="0"/>
                </a:moveTo>
                <a:cubicBezTo>
                  <a:pt x="12" y="2"/>
                  <a:pt x="25" y="3"/>
                  <a:pt x="37" y="5"/>
                </a:cubicBezTo>
                <a:cubicBezTo>
                  <a:pt x="99" y="15"/>
                  <a:pt x="159" y="34"/>
                  <a:pt x="221" y="46"/>
                </a:cubicBezTo>
                <a:cubicBezTo>
                  <a:pt x="224" y="47"/>
                  <a:pt x="227" y="48"/>
                  <a:pt x="229" y="50"/>
                </a:cubicBezTo>
                <a:cubicBezTo>
                  <a:pt x="262" y="56"/>
                  <a:pt x="295" y="62"/>
                  <a:pt x="329" y="68"/>
                </a:cubicBezTo>
                <a:cubicBezTo>
                  <a:pt x="596" y="116"/>
                  <a:pt x="863" y="168"/>
                  <a:pt x="1133" y="204"/>
                </a:cubicBezTo>
                <a:cubicBezTo>
                  <a:pt x="1400" y="239"/>
                  <a:pt x="1671" y="258"/>
                  <a:pt x="1941" y="237"/>
                </a:cubicBezTo>
                <a:cubicBezTo>
                  <a:pt x="2204" y="217"/>
                  <a:pt x="2450" y="127"/>
                  <a:pt x="2704" y="65"/>
                </a:cubicBezTo>
                <a:cubicBezTo>
                  <a:pt x="2830" y="35"/>
                  <a:pt x="2956" y="16"/>
                  <a:pt x="3086" y="11"/>
                </a:cubicBezTo>
                <a:cubicBezTo>
                  <a:pt x="3172" y="8"/>
                  <a:pt x="3258" y="6"/>
                  <a:pt x="3344" y="0"/>
                </a:cubicBezTo>
                <a:lnTo>
                  <a:pt x="0" y="0"/>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a:spLocks/>
          </p:cNvSpPr>
          <p:nvPr userDrawn="1"/>
        </p:nvSpPr>
        <p:spPr bwMode="auto">
          <a:xfrm>
            <a:off x="717550" y="5729287"/>
            <a:ext cx="11474450" cy="1128713"/>
          </a:xfrm>
          <a:custGeom>
            <a:avLst/>
            <a:gdLst>
              <a:gd name="T0" fmla="*/ 3531 w 3570"/>
              <a:gd name="T1" fmla="*/ 286 h 351"/>
              <a:gd name="T2" fmla="*/ 3137 w 3570"/>
              <a:gd name="T3" fmla="*/ 220 h 351"/>
              <a:gd name="T4" fmla="*/ 2760 w 3570"/>
              <a:gd name="T5" fmla="*/ 93 h 351"/>
              <a:gd name="T6" fmla="*/ 1991 w 3570"/>
              <a:gd name="T7" fmla="*/ 19 h 351"/>
              <a:gd name="T8" fmla="*/ 1604 w 3570"/>
              <a:gd name="T9" fmla="*/ 79 h 351"/>
              <a:gd name="T10" fmla="*/ 1232 w 3570"/>
              <a:gd name="T11" fmla="*/ 192 h 351"/>
              <a:gd name="T12" fmla="*/ 891 w 3570"/>
              <a:gd name="T13" fmla="*/ 286 h 351"/>
              <a:gd name="T14" fmla="*/ 498 w 3570"/>
              <a:gd name="T15" fmla="*/ 308 h 351"/>
              <a:gd name="T16" fmla="*/ 0 w 3570"/>
              <a:gd name="T17" fmla="*/ 351 h 351"/>
              <a:gd name="T18" fmla="*/ 3570 w 3570"/>
              <a:gd name="T19" fmla="*/ 351 h 351"/>
              <a:gd name="T20" fmla="*/ 3570 w 3570"/>
              <a:gd name="T21" fmla="*/ 288 h 351"/>
              <a:gd name="T22" fmla="*/ 3531 w 3570"/>
              <a:gd name="T23" fmla="*/ 2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70" h="351">
                <a:moveTo>
                  <a:pt x="3531" y="286"/>
                </a:moveTo>
                <a:cubicBezTo>
                  <a:pt x="3398" y="279"/>
                  <a:pt x="3265" y="255"/>
                  <a:pt x="3137" y="220"/>
                </a:cubicBezTo>
                <a:cubicBezTo>
                  <a:pt x="3009" y="184"/>
                  <a:pt x="2887" y="130"/>
                  <a:pt x="2760" y="93"/>
                </a:cubicBezTo>
                <a:cubicBezTo>
                  <a:pt x="2511" y="20"/>
                  <a:pt x="2249" y="0"/>
                  <a:pt x="1991" y="19"/>
                </a:cubicBezTo>
                <a:cubicBezTo>
                  <a:pt x="1861" y="29"/>
                  <a:pt x="1731" y="50"/>
                  <a:pt x="1604" y="79"/>
                </a:cubicBezTo>
                <a:cubicBezTo>
                  <a:pt x="1477" y="108"/>
                  <a:pt x="1355" y="148"/>
                  <a:pt x="1232" y="192"/>
                </a:cubicBezTo>
                <a:cubicBezTo>
                  <a:pt x="1121" y="231"/>
                  <a:pt x="1008" y="268"/>
                  <a:pt x="891" y="286"/>
                </a:cubicBezTo>
                <a:cubicBezTo>
                  <a:pt x="760" y="307"/>
                  <a:pt x="629" y="300"/>
                  <a:pt x="498" y="308"/>
                </a:cubicBezTo>
                <a:cubicBezTo>
                  <a:pt x="331" y="317"/>
                  <a:pt x="166" y="337"/>
                  <a:pt x="0" y="351"/>
                </a:cubicBezTo>
                <a:cubicBezTo>
                  <a:pt x="3570" y="351"/>
                  <a:pt x="3570" y="351"/>
                  <a:pt x="3570" y="351"/>
                </a:cubicBezTo>
                <a:cubicBezTo>
                  <a:pt x="3570" y="288"/>
                  <a:pt x="3570" y="288"/>
                  <a:pt x="3570" y="288"/>
                </a:cubicBezTo>
                <a:cubicBezTo>
                  <a:pt x="3557" y="288"/>
                  <a:pt x="3544" y="287"/>
                  <a:pt x="3531" y="286"/>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19799644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5_slide blank ">
    <p:spTree>
      <p:nvGrpSpPr>
        <p:cNvPr id="1" name=""/>
        <p:cNvGrpSpPr/>
        <p:nvPr/>
      </p:nvGrpSpPr>
      <p:grpSpPr>
        <a:xfrm>
          <a:off x="0" y="0"/>
          <a:ext cx="0" cy="0"/>
          <a:chOff x="0" y="0"/>
          <a:chExt cx="0" cy="0"/>
        </a:xfrm>
      </p:grpSpPr>
      <p:pic>
        <p:nvPicPr>
          <p:cNvPr id="2" name="Imagen 1"/>
          <p:cNvPicPr>
            <a:picLocks noChangeAspect="1"/>
          </p:cNvPicPr>
          <p:nvPr userDrawn="1"/>
        </p:nvPicPr>
        <p:blipFill rotWithShape="1">
          <a:blip r:embed="rId2">
            <a:extLst>
              <a:ext uri="{28A0092B-C50C-407E-A947-70E740481C1C}">
                <a14:useLocalDpi xmlns:a14="http://schemas.microsoft.com/office/drawing/2010/main" val="0"/>
              </a:ext>
            </a:extLst>
          </a:blip>
          <a:srcRect r="1001" b="6918"/>
          <a:stretch/>
        </p:blipFill>
        <p:spPr>
          <a:xfrm>
            <a:off x="0" y="0"/>
            <a:ext cx="12192000" cy="6858000"/>
          </a:xfrm>
          <a:prstGeom prst="rect">
            <a:avLst/>
          </a:prstGeom>
        </p:spPr>
      </p:pic>
    </p:spTree>
    <p:extLst>
      <p:ext uri="{BB962C8B-B14F-4D97-AF65-F5344CB8AC3E}">
        <p14:creationId xmlns:p14="http://schemas.microsoft.com/office/powerpoint/2010/main" val="3016172579"/>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3_slide blank ">
    <p:spTree>
      <p:nvGrpSpPr>
        <p:cNvPr id="1" name=""/>
        <p:cNvGrpSpPr/>
        <p:nvPr/>
      </p:nvGrpSpPr>
      <p:grpSpPr>
        <a:xfrm>
          <a:off x="0" y="0"/>
          <a:ext cx="0" cy="0"/>
          <a:chOff x="0" y="0"/>
          <a:chExt cx="0" cy="0"/>
        </a:xfrm>
      </p:grpSpPr>
      <p:grpSp>
        <p:nvGrpSpPr>
          <p:cNvPr id="525" name="Grupo 524"/>
          <p:cNvGrpSpPr/>
          <p:nvPr userDrawn="1"/>
        </p:nvGrpSpPr>
        <p:grpSpPr>
          <a:xfrm>
            <a:off x="-22860" y="0"/>
            <a:ext cx="12214860" cy="6880860"/>
            <a:chOff x="-11113" y="141288"/>
            <a:chExt cx="11811000" cy="6724650"/>
          </a:xfrm>
        </p:grpSpPr>
        <p:grpSp>
          <p:nvGrpSpPr>
            <p:cNvPr id="5" name="Group 205"/>
            <p:cNvGrpSpPr>
              <a:grpSpLocks/>
            </p:cNvGrpSpPr>
            <p:nvPr userDrawn="1"/>
          </p:nvGrpSpPr>
          <p:grpSpPr bwMode="auto">
            <a:xfrm>
              <a:off x="-11113" y="141288"/>
              <a:ext cx="11811000" cy="6724650"/>
              <a:chOff x="-7" y="89"/>
              <a:chExt cx="7440" cy="4236"/>
            </a:xfrm>
          </p:grpSpPr>
          <p:sp>
            <p:nvSpPr>
              <p:cNvPr id="325" name="Freeform 5"/>
              <p:cNvSpPr>
                <a:spLocks/>
              </p:cNvSpPr>
              <p:nvPr userDrawn="1"/>
            </p:nvSpPr>
            <p:spPr bwMode="auto">
              <a:xfrm>
                <a:off x="451" y="2715"/>
                <a:ext cx="2781" cy="1602"/>
              </a:xfrm>
              <a:custGeom>
                <a:avLst/>
                <a:gdLst>
                  <a:gd name="T0" fmla="*/ 669 w 1197"/>
                  <a:gd name="T1" fmla="*/ 606 h 606"/>
                  <a:gd name="T2" fmla="*/ 735 w 1197"/>
                  <a:gd name="T3" fmla="*/ 525 h 606"/>
                  <a:gd name="T4" fmla="*/ 620 w 1197"/>
                  <a:gd name="T5" fmla="*/ 510 h 606"/>
                  <a:gd name="T6" fmla="*/ 741 w 1197"/>
                  <a:gd name="T7" fmla="*/ 407 h 606"/>
                  <a:gd name="T8" fmla="*/ 725 w 1197"/>
                  <a:gd name="T9" fmla="*/ 410 h 606"/>
                  <a:gd name="T10" fmla="*/ 713 w 1197"/>
                  <a:gd name="T11" fmla="*/ 384 h 606"/>
                  <a:gd name="T12" fmla="*/ 690 w 1197"/>
                  <a:gd name="T13" fmla="*/ 385 h 606"/>
                  <a:gd name="T14" fmla="*/ 636 w 1197"/>
                  <a:gd name="T15" fmla="*/ 355 h 606"/>
                  <a:gd name="T16" fmla="*/ 572 w 1197"/>
                  <a:gd name="T17" fmla="*/ 353 h 606"/>
                  <a:gd name="T18" fmla="*/ 609 w 1197"/>
                  <a:gd name="T19" fmla="*/ 324 h 606"/>
                  <a:gd name="T20" fmla="*/ 574 w 1197"/>
                  <a:gd name="T21" fmla="*/ 316 h 606"/>
                  <a:gd name="T22" fmla="*/ 613 w 1197"/>
                  <a:gd name="T23" fmla="*/ 294 h 606"/>
                  <a:gd name="T24" fmla="*/ 343 w 1197"/>
                  <a:gd name="T25" fmla="*/ 344 h 606"/>
                  <a:gd name="T26" fmla="*/ 374 w 1197"/>
                  <a:gd name="T27" fmla="*/ 353 h 606"/>
                  <a:gd name="T28" fmla="*/ 305 w 1197"/>
                  <a:gd name="T29" fmla="*/ 386 h 606"/>
                  <a:gd name="T30" fmla="*/ 173 w 1197"/>
                  <a:gd name="T31" fmla="*/ 429 h 606"/>
                  <a:gd name="T32" fmla="*/ 139 w 1197"/>
                  <a:gd name="T33" fmla="*/ 435 h 606"/>
                  <a:gd name="T34" fmla="*/ 140 w 1197"/>
                  <a:gd name="T35" fmla="*/ 462 h 606"/>
                  <a:gd name="T36" fmla="*/ 50 w 1197"/>
                  <a:gd name="T37" fmla="*/ 507 h 606"/>
                  <a:gd name="T38" fmla="*/ 4 w 1197"/>
                  <a:gd name="T39" fmla="*/ 551 h 606"/>
                  <a:gd name="T40" fmla="*/ 65 w 1197"/>
                  <a:gd name="T41" fmla="*/ 458 h 606"/>
                  <a:gd name="T42" fmla="*/ 93 w 1197"/>
                  <a:gd name="T43" fmla="*/ 421 h 606"/>
                  <a:gd name="T44" fmla="*/ 145 w 1197"/>
                  <a:gd name="T45" fmla="*/ 409 h 606"/>
                  <a:gd name="T46" fmla="*/ 229 w 1197"/>
                  <a:gd name="T47" fmla="*/ 372 h 606"/>
                  <a:gd name="T48" fmla="*/ 153 w 1197"/>
                  <a:gd name="T49" fmla="*/ 366 h 606"/>
                  <a:gd name="T50" fmla="*/ 152 w 1197"/>
                  <a:gd name="T51" fmla="*/ 340 h 606"/>
                  <a:gd name="T52" fmla="*/ 274 w 1197"/>
                  <a:gd name="T53" fmla="*/ 322 h 606"/>
                  <a:gd name="T54" fmla="*/ 310 w 1197"/>
                  <a:gd name="T55" fmla="*/ 295 h 606"/>
                  <a:gd name="T56" fmla="*/ 374 w 1197"/>
                  <a:gd name="T57" fmla="*/ 281 h 606"/>
                  <a:gd name="T58" fmla="*/ 406 w 1197"/>
                  <a:gd name="T59" fmla="*/ 259 h 606"/>
                  <a:gd name="T60" fmla="*/ 475 w 1197"/>
                  <a:gd name="T61" fmla="*/ 226 h 606"/>
                  <a:gd name="T62" fmla="*/ 584 w 1197"/>
                  <a:gd name="T63" fmla="*/ 257 h 606"/>
                  <a:gd name="T64" fmla="*/ 858 w 1197"/>
                  <a:gd name="T65" fmla="*/ 205 h 606"/>
                  <a:gd name="T66" fmla="*/ 854 w 1197"/>
                  <a:gd name="T67" fmla="*/ 180 h 606"/>
                  <a:gd name="T68" fmla="*/ 861 w 1197"/>
                  <a:gd name="T69" fmla="*/ 159 h 606"/>
                  <a:gd name="T70" fmla="*/ 827 w 1197"/>
                  <a:gd name="T71" fmla="*/ 126 h 606"/>
                  <a:gd name="T72" fmla="*/ 741 w 1197"/>
                  <a:gd name="T73" fmla="*/ 80 h 606"/>
                  <a:gd name="T74" fmla="*/ 776 w 1197"/>
                  <a:gd name="T75" fmla="*/ 65 h 606"/>
                  <a:gd name="T76" fmla="*/ 716 w 1197"/>
                  <a:gd name="T77" fmla="*/ 37 h 606"/>
                  <a:gd name="T78" fmla="*/ 782 w 1197"/>
                  <a:gd name="T79" fmla="*/ 32 h 606"/>
                  <a:gd name="T80" fmla="*/ 785 w 1197"/>
                  <a:gd name="T81" fmla="*/ 1 h 606"/>
                  <a:gd name="T82" fmla="*/ 823 w 1197"/>
                  <a:gd name="T83" fmla="*/ 10 h 606"/>
                  <a:gd name="T84" fmla="*/ 870 w 1197"/>
                  <a:gd name="T85" fmla="*/ 48 h 606"/>
                  <a:gd name="T86" fmla="*/ 830 w 1197"/>
                  <a:gd name="T87" fmla="*/ 52 h 606"/>
                  <a:gd name="T88" fmla="*/ 846 w 1197"/>
                  <a:gd name="T89" fmla="*/ 89 h 606"/>
                  <a:gd name="T90" fmla="*/ 923 w 1197"/>
                  <a:gd name="T91" fmla="*/ 133 h 606"/>
                  <a:gd name="T92" fmla="*/ 992 w 1197"/>
                  <a:gd name="T93" fmla="*/ 145 h 606"/>
                  <a:gd name="T94" fmla="*/ 994 w 1197"/>
                  <a:gd name="T95" fmla="*/ 175 h 606"/>
                  <a:gd name="T96" fmla="*/ 963 w 1197"/>
                  <a:gd name="T97" fmla="*/ 204 h 606"/>
                  <a:gd name="T98" fmla="*/ 1022 w 1197"/>
                  <a:gd name="T99" fmla="*/ 208 h 606"/>
                  <a:gd name="T100" fmla="*/ 1144 w 1197"/>
                  <a:gd name="T101" fmla="*/ 192 h 606"/>
                  <a:gd name="T102" fmla="*/ 1193 w 1197"/>
                  <a:gd name="T103" fmla="*/ 195 h 606"/>
                  <a:gd name="T104" fmla="*/ 1147 w 1197"/>
                  <a:gd name="T105" fmla="*/ 260 h 606"/>
                  <a:gd name="T106" fmla="*/ 1044 w 1197"/>
                  <a:gd name="T107" fmla="*/ 336 h 606"/>
                  <a:gd name="T108" fmla="*/ 812 w 1197"/>
                  <a:gd name="T109" fmla="*/ 518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7" h="606">
                    <a:moveTo>
                      <a:pt x="689" y="606"/>
                    </a:moveTo>
                    <a:cubicBezTo>
                      <a:pt x="683" y="606"/>
                      <a:pt x="676" y="606"/>
                      <a:pt x="669" y="606"/>
                    </a:cubicBezTo>
                    <a:cubicBezTo>
                      <a:pt x="676" y="579"/>
                      <a:pt x="694" y="561"/>
                      <a:pt x="713" y="542"/>
                    </a:cubicBezTo>
                    <a:cubicBezTo>
                      <a:pt x="719" y="536"/>
                      <a:pt x="728" y="532"/>
                      <a:pt x="735" y="525"/>
                    </a:cubicBezTo>
                    <a:cubicBezTo>
                      <a:pt x="712" y="510"/>
                      <a:pt x="689" y="512"/>
                      <a:pt x="665" y="521"/>
                    </a:cubicBezTo>
                    <a:cubicBezTo>
                      <a:pt x="647" y="527"/>
                      <a:pt x="633" y="524"/>
                      <a:pt x="620" y="510"/>
                    </a:cubicBezTo>
                    <a:cubicBezTo>
                      <a:pt x="607" y="495"/>
                      <a:pt x="606" y="484"/>
                      <a:pt x="623" y="474"/>
                    </a:cubicBezTo>
                    <a:cubicBezTo>
                      <a:pt x="661" y="450"/>
                      <a:pt x="699" y="425"/>
                      <a:pt x="741" y="407"/>
                    </a:cubicBezTo>
                    <a:cubicBezTo>
                      <a:pt x="751" y="403"/>
                      <a:pt x="761" y="398"/>
                      <a:pt x="773" y="391"/>
                    </a:cubicBezTo>
                    <a:cubicBezTo>
                      <a:pt x="755" y="396"/>
                      <a:pt x="740" y="405"/>
                      <a:pt x="725" y="410"/>
                    </a:cubicBezTo>
                    <a:cubicBezTo>
                      <a:pt x="715" y="413"/>
                      <a:pt x="702" y="419"/>
                      <a:pt x="697" y="406"/>
                    </a:cubicBezTo>
                    <a:cubicBezTo>
                      <a:pt x="691" y="393"/>
                      <a:pt x="704" y="388"/>
                      <a:pt x="713" y="384"/>
                    </a:cubicBezTo>
                    <a:cubicBezTo>
                      <a:pt x="715" y="383"/>
                      <a:pt x="717" y="382"/>
                      <a:pt x="717" y="382"/>
                    </a:cubicBezTo>
                    <a:cubicBezTo>
                      <a:pt x="709" y="385"/>
                      <a:pt x="700" y="386"/>
                      <a:pt x="690" y="385"/>
                    </a:cubicBezTo>
                    <a:cubicBezTo>
                      <a:pt x="681" y="384"/>
                      <a:pt x="671" y="380"/>
                      <a:pt x="669" y="371"/>
                    </a:cubicBezTo>
                    <a:cubicBezTo>
                      <a:pt x="664" y="351"/>
                      <a:pt x="651" y="352"/>
                      <a:pt x="636" y="355"/>
                    </a:cubicBezTo>
                    <a:cubicBezTo>
                      <a:pt x="620" y="357"/>
                      <a:pt x="604" y="357"/>
                      <a:pt x="588" y="359"/>
                    </a:cubicBezTo>
                    <a:cubicBezTo>
                      <a:pt x="582" y="360"/>
                      <a:pt x="575" y="359"/>
                      <a:pt x="572" y="353"/>
                    </a:cubicBezTo>
                    <a:cubicBezTo>
                      <a:pt x="570" y="346"/>
                      <a:pt x="575" y="342"/>
                      <a:pt x="580" y="338"/>
                    </a:cubicBezTo>
                    <a:cubicBezTo>
                      <a:pt x="589" y="332"/>
                      <a:pt x="598" y="325"/>
                      <a:pt x="609" y="324"/>
                    </a:cubicBezTo>
                    <a:cubicBezTo>
                      <a:pt x="605" y="324"/>
                      <a:pt x="600" y="325"/>
                      <a:pt x="595" y="325"/>
                    </a:cubicBezTo>
                    <a:cubicBezTo>
                      <a:pt x="587" y="324"/>
                      <a:pt x="575" y="327"/>
                      <a:pt x="574" y="316"/>
                    </a:cubicBezTo>
                    <a:cubicBezTo>
                      <a:pt x="573" y="307"/>
                      <a:pt x="584" y="303"/>
                      <a:pt x="591" y="300"/>
                    </a:cubicBezTo>
                    <a:cubicBezTo>
                      <a:pt x="599" y="297"/>
                      <a:pt x="607" y="296"/>
                      <a:pt x="613" y="294"/>
                    </a:cubicBezTo>
                    <a:cubicBezTo>
                      <a:pt x="499" y="280"/>
                      <a:pt x="392" y="313"/>
                      <a:pt x="286" y="347"/>
                    </a:cubicBezTo>
                    <a:cubicBezTo>
                      <a:pt x="304" y="347"/>
                      <a:pt x="323" y="349"/>
                      <a:pt x="343" y="344"/>
                    </a:cubicBezTo>
                    <a:cubicBezTo>
                      <a:pt x="347" y="342"/>
                      <a:pt x="352" y="341"/>
                      <a:pt x="357" y="342"/>
                    </a:cubicBezTo>
                    <a:cubicBezTo>
                      <a:pt x="364" y="343"/>
                      <a:pt x="373" y="344"/>
                      <a:pt x="374" y="353"/>
                    </a:cubicBezTo>
                    <a:cubicBezTo>
                      <a:pt x="375" y="360"/>
                      <a:pt x="367" y="365"/>
                      <a:pt x="361" y="366"/>
                    </a:cubicBezTo>
                    <a:cubicBezTo>
                      <a:pt x="341" y="371"/>
                      <a:pt x="324" y="381"/>
                      <a:pt x="305" y="386"/>
                    </a:cubicBezTo>
                    <a:cubicBezTo>
                      <a:pt x="284" y="393"/>
                      <a:pt x="265" y="401"/>
                      <a:pt x="247" y="412"/>
                    </a:cubicBezTo>
                    <a:cubicBezTo>
                      <a:pt x="224" y="426"/>
                      <a:pt x="198" y="427"/>
                      <a:pt x="173" y="429"/>
                    </a:cubicBezTo>
                    <a:cubicBezTo>
                      <a:pt x="161" y="430"/>
                      <a:pt x="148" y="431"/>
                      <a:pt x="136" y="433"/>
                    </a:cubicBezTo>
                    <a:cubicBezTo>
                      <a:pt x="136" y="436"/>
                      <a:pt x="138" y="435"/>
                      <a:pt x="139" y="435"/>
                    </a:cubicBezTo>
                    <a:cubicBezTo>
                      <a:pt x="147" y="437"/>
                      <a:pt x="159" y="435"/>
                      <a:pt x="159" y="447"/>
                    </a:cubicBezTo>
                    <a:cubicBezTo>
                      <a:pt x="159" y="458"/>
                      <a:pt x="148" y="459"/>
                      <a:pt x="140" y="462"/>
                    </a:cubicBezTo>
                    <a:cubicBezTo>
                      <a:pt x="118" y="468"/>
                      <a:pt x="95" y="472"/>
                      <a:pt x="75" y="481"/>
                    </a:cubicBezTo>
                    <a:cubicBezTo>
                      <a:pt x="62" y="487"/>
                      <a:pt x="53" y="493"/>
                      <a:pt x="50" y="507"/>
                    </a:cubicBezTo>
                    <a:cubicBezTo>
                      <a:pt x="47" y="525"/>
                      <a:pt x="32" y="536"/>
                      <a:pt x="21" y="549"/>
                    </a:cubicBezTo>
                    <a:cubicBezTo>
                      <a:pt x="16" y="554"/>
                      <a:pt x="11" y="555"/>
                      <a:pt x="4" y="551"/>
                    </a:cubicBezTo>
                    <a:cubicBezTo>
                      <a:pt x="1" y="547"/>
                      <a:pt x="0" y="542"/>
                      <a:pt x="2" y="538"/>
                    </a:cubicBezTo>
                    <a:cubicBezTo>
                      <a:pt x="20" y="509"/>
                      <a:pt x="27" y="472"/>
                      <a:pt x="65" y="458"/>
                    </a:cubicBezTo>
                    <a:cubicBezTo>
                      <a:pt x="74" y="454"/>
                      <a:pt x="81" y="450"/>
                      <a:pt x="79" y="437"/>
                    </a:cubicBezTo>
                    <a:cubicBezTo>
                      <a:pt x="77" y="428"/>
                      <a:pt x="84" y="423"/>
                      <a:pt x="93" y="421"/>
                    </a:cubicBezTo>
                    <a:cubicBezTo>
                      <a:pt x="102" y="418"/>
                      <a:pt x="112" y="417"/>
                      <a:pt x="122" y="415"/>
                    </a:cubicBezTo>
                    <a:cubicBezTo>
                      <a:pt x="130" y="414"/>
                      <a:pt x="140" y="414"/>
                      <a:pt x="145" y="409"/>
                    </a:cubicBezTo>
                    <a:cubicBezTo>
                      <a:pt x="165" y="388"/>
                      <a:pt x="192" y="386"/>
                      <a:pt x="218" y="380"/>
                    </a:cubicBezTo>
                    <a:cubicBezTo>
                      <a:pt x="222" y="379"/>
                      <a:pt x="226" y="378"/>
                      <a:pt x="229" y="372"/>
                    </a:cubicBezTo>
                    <a:cubicBezTo>
                      <a:pt x="218" y="368"/>
                      <a:pt x="207" y="370"/>
                      <a:pt x="197" y="370"/>
                    </a:cubicBezTo>
                    <a:cubicBezTo>
                      <a:pt x="182" y="369"/>
                      <a:pt x="167" y="371"/>
                      <a:pt x="153" y="366"/>
                    </a:cubicBezTo>
                    <a:cubicBezTo>
                      <a:pt x="147" y="364"/>
                      <a:pt x="140" y="362"/>
                      <a:pt x="140" y="354"/>
                    </a:cubicBezTo>
                    <a:cubicBezTo>
                      <a:pt x="140" y="346"/>
                      <a:pt x="146" y="342"/>
                      <a:pt x="152" y="340"/>
                    </a:cubicBezTo>
                    <a:cubicBezTo>
                      <a:pt x="161" y="336"/>
                      <a:pt x="170" y="336"/>
                      <a:pt x="180" y="335"/>
                    </a:cubicBezTo>
                    <a:cubicBezTo>
                      <a:pt x="212" y="334"/>
                      <a:pt x="243" y="330"/>
                      <a:pt x="274" y="322"/>
                    </a:cubicBezTo>
                    <a:cubicBezTo>
                      <a:pt x="283" y="319"/>
                      <a:pt x="292" y="317"/>
                      <a:pt x="292" y="304"/>
                    </a:cubicBezTo>
                    <a:cubicBezTo>
                      <a:pt x="292" y="293"/>
                      <a:pt x="302" y="292"/>
                      <a:pt x="310" y="295"/>
                    </a:cubicBezTo>
                    <a:cubicBezTo>
                      <a:pt x="318" y="298"/>
                      <a:pt x="325" y="297"/>
                      <a:pt x="332" y="293"/>
                    </a:cubicBezTo>
                    <a:cubicBezTo>
                      <a:pt x="345" y="285"/>
                      <a:pt x="360" y="283"/>
                      <a:pt x="374" y="281"/>
                    </a:cubicBezTo>
                    <a:cubicBezTo>
                      <a:pt x="385" y="279"/>
                      <a:pt x="395" y="276"/>
                      <a:pt x="403" y="268"/>
                    </a:cubicBezTo>
                    <a:cubicBezTo>
                      <a:pt x="405" y="265"/>
                      <a:pt x="411" y="264"/>
                      <a:pt x="406" y="259"/>
                    </a:cubicBezTo>
                    <a:cubicBezTo>
                      <a:pt x="393" y="245"/>
                      <a:pt x="407" y="241"/>
                      <a:pt x="415" y="238"/>
                    </a:cubicBezTo>
                    <a:cubicBezTo>
                      <a:pt x="434" y="229"/>
                      <a:pt x="455" y="229"/>
                      <a:pt x="475" y="226"/>
                    </a:cubicBezTo>
                    <a:cubicBezTo>
                      <a:pt x="508" y="221"/>
                      <a:pt x="540" y="220"/>
                      <a:pt x="572" y="232"/>
                    </a:cubicBezTo>
                    <a:cubicBezTo>
                      <a:pt x="582" y="237"/>
                      <a:pt x="592" y="242"/>
                      <a:pt x="584" y="257"/>
                    </a:cubicBezTo>
                    <a:cubicBezTo>
                      <a:pt x="679" y="251"/>
                      <a:pt x="769" y="226"/>
                      <a:pt x="860" y="205"/>
                    </a:cubicBezTo>
                    <a:cubicBezTo>
                      <a:pt x="860" y="205"/>
                      <a:pt x="859" y="205"/>
                      <a:pt x="858" y="205"/>
                    </a:cubicBezTo>
                    <a:cubicBezTo>
                      <a:pt x="847" y="205"/>
                      <a:pt x="832" y="209"/>
                      <a:pt x="830" y="196"/>
                    </a:cubicBezTo>
                    <a:cubicBezTo>
                      <a:pt x="829" y="185"/>
                      <a:pt x="845" y="183"/>
                      <a:pt x="854" y="180"/>
                    </a:cubicBezTo>
                    <a:cubicBezTo>
                      <a:pt x="870" y="176"/>
                      <a:pt x="885" y="172"/>
                      <a:pt x="902" y="166"/>
                    </a:cubicBezTo>
                    <a:cubicBezTo>
                      <a:pt x="888" y="161"/>
                      <a:pt x="874" y="163"/>
                      <a:pt x="861" y="159"/>
                    </a:cubicBezTo>
                    <a:cubicBezTo>
                      <a:pt x="844" y="154"/>
                      <a:pt x="841" y="148"/>
                      <a:pt x="848" y="130"/>
                    </a:cubicBezTo>
                    <a:cubicBezTo>
                      <a:pt x="841" y="127"/>
                      <a:pt x="834" y="126"/>
                      <a:pt x="827" y="126"/>
                    </a:cubicBezTo>
                    <a:cubicBezTo>
                      <a:pt x="795" y="126"/>
                      <a:pt x="774" y="103"/>
                      <a:pt x="747" y="91"/>
                    </a:cubicBezTo>
                    <a:cubicBezTo>
                      <a:pt x="743" y="89"/>
                      <a:pt x="740" y="85"/>
                      <a:pt x="741" y="80"/>
                    </a:cubicBezTo>
                    <a:cubicBezTo>
                      <a:pt x="742" y="74"/>
                      <a:pt x="746" y="71"/>
                      <a:pt x="752" y="69"/>
                    </a:cubicBezTo>
                    <a:cubicBezTo>
                      <a:pt x="759" y="67"/>
                      <a:pt x="767" y="68"/>
                      <a:pt x="776" y="65"/>
                    </a:cubicBezTo>
                    <a:cubicBezTo>
                      <a:pt x="761" y="56"/>
                      <a:pt x="744" y="55"/>
                      <a:pt x="729" y="49"/>
                    </a:cubicBezTo>
                    <a:cubicBezTo>
                      <a:pt x="723" y="47"/>
                      <a:pt x="714" y="46"/>
                      <a:pt x="716" y="37"/>
                    </a:cubicBezTo>
                    <a:cubicBezTo>
                      <a:pt x="718" y="29"/>
                      <a:pt x="726" y="29"/>
                      <a:pt x="733" y="29"/>
                    </a:cubicBezTo>
                    <a:cubicBezTo>
                      <a:pt x="749" y="29"/>
                      <a:pt x="766" y="32"/>
                      <a:pt x="782" y="32"/>
                    </a:cubicBezTo>
                    <a:cubicBezTo>
                      <a:pt x="774" y="28"/>
                      <a:pt x="763" y="26"/>
                      <a:pt x="764" y="15"/>
                    </a:cubicBezTo>
                    <a:cubicBezTo>
                      <a:pt x="764" y="3"/>
                      <a:pt x="775" y="2"/>
                      <a:pt x="785" y="1"/>
                    </a:cubicBezTo>
                    <a:cubicBezTo>
                      <a:pt x="789" y="0"/>
                      <a:pt x="793" y="0"/>
                      <a:pt x="797" y="1"/>
                    </a:cubicBezTo>
                    <a:cubicBezTo>
                      <a:pt x="805" y="5"/>
                      <a:pt x="815" y="5"/>
                      <a:pt x="823" y="10"/>
                    </a:cubicBezTo>
                    <a:cubicBezTo>
                      <a:pt x="835" y="18"/>
                      <a:pt x="847" y="24"/>
                      <a:pt x="859" y="31"/>
                    </a:cubicBezTo>
                    <a:cubicBezTo>
                      <a:pt x="865" y="35"/>
                      <a:pt x="873" y="39"/>
                      <a:pt x="870" y="48"/>
                    </a:cubicBezTo>
                    <a:cubicBezTo>
                      <a:pt x="868" y="58"/>
                      <a:pt x="858" y="57"/>
                      <a:pt x="850" y="56"/>
                    </a:cubicBezTo>
                    <a:cubicBezTo>
                      <a:pt x="843" y="55"/>
                      <a:pt x="836" y="54"/>
                      <a:pt x="830" y="52"/>
                    </a:cubicBezTo>
                    <a:cubicBezTo>
                      <a:pt x="840" y="57"/>
                      <a:pt x="857" y="52"/>
                      <a:pt x="863" y="67"/>
                    </a:cubicBezTo>
                    <a:cubicBezTo>
                      <a:pt x="866" y="79"/>
                      <a:pt x="852" y="81"/>
                      <a:pt x="846" y="89"/>
                    </a:cubicBezTo>
                    <a:cubicBezTo>
                      <a:pt x="854" y="98"/>
                      <a:pt x="866" y="101"/>
                      <a:pt x="877" y="104"/>
                    </a:cubicBezTo>
                    <a:cubicBezTo>
                      <a:pt x="895" y="110"/>
                      <a:pt x="912" y="116"/>
                      <a:pt x="923" y="133"/>
                    </a:cubicBezTo>
                    <a:cubicBezTo>
                      <a:pt x="929" y="142"/>
                      <a:pt x="939" y="143"/>
                      <a:pt x="948" y="143"/>
                    </a:cubicBezTo>
                    <a:cubicBezTo>
                      <a:pt x="963" y="144"/>
                      <a:pt x="977" y="143"/>
                      <a:pt x="992" y="145"/>
                    </a:cubicBezTo>
                    <a:cubicBezTo>
                      <a:pt x="1000" y="146"/>
                      <a:pt x="1010" y="148"/>
                      <a:pt x="1011" y="159"/>
                    </a:cubicBezTo>
                    <a:cubicBezTo>
                      <a:pt x="1012" y="169"/>
                      <a:pt x="1003" y="174"/>
                      <a:pt x="994" y="175"/>
                    </a:cubicBezTo>
                    <a:cubicBezTo>
                      <a:pt x="985" y="177"/>
                      <a:pt x="981" y="177"/>
                      <a:pt x="981" y="189"/>
                    </a:cubicBezTo>
                    <a:cubicBezTo>
                      <a:pt x="981" y="196"/>
                      <a:pt x="971" y="200"/>
                      <a:pt x="963" y="204"/>
                    </a:cubicBezTo>
                    <a:cubicBezTo>
                      <a:pt x="953" y="208"/>
                      <a:pt x="942" y="210"/>
                      <a:pt x="930" y="214"/>
                    </a:cubicBezTo>
                    <a:cubicBezTo>
                      <a:pt x="961" y="210"/>
                      <a:pt x="992" y="213"/>
                      <a:pt x="1022" y="208"/>
                    </a:cubicBezTo>
                    <a:cubicBezTo>
                      <a:pt x="1042" y="204"/>
                      <a:pt x="1061" y="200"/>
                      <a:pt x="1080" y="193"/>
                    </a:cubicBezTo>
                    <a:cubicBezTo>
                      <a:pt x="1101" y="185"/>
                      <a:pt x="1123" y="182"/>
                      <a:pt x="1144" y="192"/>
                    </a:cubicBezTo>
                    <a:cubicBezTo>
                      <a:pt x="1153" y="197"/>
                      <a:pt x="1160" y="196"/>
                      <a:pt x="1169" y="193"/>
                    </a:cubicBezTo>
                    <a:cubicBezTo>
                      <a:pt x="1177" y="190"/>
                      <a:pt x="1187" y="186"/>
                      <a:pt x="1193" y="195"/>
                    </a:cubicBezTo>
                    <a:cubicBezTo>
                      <a:pt x="1197" y="204"/>
                      <a:pt x="1188" y="209"/>
                      <a:pt x="1183" y="215"/>
                    </a:cubicBezTo>
                    <a:cubicBezTo>
                      <a:pt x="1169" y="228"/>
                      <a:pt x="1157" y="243"/>
                      <a:pt x="1147" y="260"/>
                    </a:cubicBezTo>
                    <a:cubicBezTo>
                      <a:pt x="1131" y="275"/>
                      <a:pt x="1121" y="297"/>
                      <a:pt x="1099" y="306"/>
                    </a:cubicBezTo>
                    <a:cubicBezTo>
                      <a:pt x="1077" y="309"/>
                      <a:pt x="1060" y="323"/>
                      <a:pt x="1044" y="336"/>
                    </a:cubicBezTo>
                    <a:cubicBezTo>
                      <a:pt x="981" y="384"/>
                      <a:pt x="918" y="433"/>
                      <a:pt x="852" y="478"/>
                    </a:cubicBezTo>
                    <a:cubicBezTo>
                      <a:pt x="836" y="489"/>
                      <a:pt x="826" y="506"/>
                      <a:pt x="812" y="518"/>
                    </a:cubicBezTo>
                    <a:cubicBezTo>
                      <a:pt x="774" y="553"/>
                      <a:pt x="729" y="576"/>
                      <a:pt x="689" y="606"/>
                    </a:cubicBezTo>
                    <a:close/>
                  </a:path>
                </a:pathLst>
              </a:custGeom>
              <a:solidFill>
                <a:srgbClr val="7C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 name="Freeform 6"/>
              <p:cNvSpPr>
                <a:spLocks/>
              </p:cNvSpPr>
              <p:nvPr userDrawn="1"/>
            </p:nvSpPr>
            <p:spPr bwMode="auto">
              <a:xfrm>
                <a:off x="374" y="3458"/>
                <a:ext cx="1924" cy="859"/>
              </a:xfrm>
              <a:custGeom>
                <a:avLst/>
                <a:gdLst>
                  <a:gd name="T0" fmla="*/ 77 w 828"/>
                  <a:gd name="T1" fmla="*/ 221 h 325"/>
                  <a:gd name="T2" fmla="*/ 171 w 828"/>
                  <a:gd name="T3" fmla="*/ 174 h 325"/>
                  <a:gd name="T4" fmla="*/ 158 w 828"/>
                  <a:gd name="T5" fmla="*/ 159 h 325"/>
                  <a:gd name="T6" fmla="*/ 159 w 828"/>
                  <a:gd name="T7" fmla="*/ 146 h 325"/>
                  <a:gd name="T8" fmla="*/ 274 w 828"/>
                  <a:gd name="T9" fmla="*/ 128 h 325"/>
                  <a:gd name="T10" fmla="*/ 403 w 828"/>
                  <a:gd name="T11" fmla="*/ 73 h 325"/>
                  <a:gd name="T12" fmla="*/ 312 w 828"/>
                  <a:gd name="T13" fmla="*/ 58 h 325"/>
                  <a:gd name="T14" fmla="*/ 503 w 828"/>
                  <a:gd name="T15" fmla="*/ 12 h 325"/>
                  <a:gd name="T16" fmla="*/ 599 w 828"/>
                  <a:gd name="T17" fmla="*/ 3 h 325"/>
                  <a:gd name="T18" fmla="*/ 664 w 828"/>
                  <a:gd name="T19" fmla="*/ 7 h 325"/>
                  <a:gd name="T20" fmla="*/ 640 w 828"/>
                  <a:gd name="T21" fmla="*/ 22 h 325"/>
                  <a:gd name="T22" fmla="*/ 667 w 828"/>
                  <a:gd name="T23" fmla="*/ 36 h 325"/>
                  <a:gd name="T24" fmla="*/ 658 w 828"/>
                  <a:gd name="T25" fmla="*/ 68 h 325"/>
                  <a:gd name="T26" fmla="*/ 705 w 828"/>
                  <a:gd name="T27" fmla="*/ 79 h 325"/>
                  <a:gd name="T28" fmla="*/ 773 w 828"/>
                  <a:gd name="T29" fmla="*/ 95 h 325"/>
                  <a:gd name="T30" fmla="*/ 733 w 828"/>
                  <a:gd name="T31" fmla="*/ 124 h 325"/>
                  <a:gd name="T32" fmla="*/ 814 w 828"/>
                  <a:gd name="T33" fmla="*/ 101 h 325"/>
                  <a:gd name="T34" fmla="*/ 785 w 828"/>
                  <a:gd name="T35" fmla="*/ 129 h 325"/>
                  <a:gd name="T36" fmla="*/ 659 w 828"/>
                  <a:gd name="T37" fmla="*/ 197 h 325"/>
                  <a:gd name="T38" fmla="*/ 718 w 828"/>
                  <a:gd name="T39" fmla="*/ 226 h 325"/>
                  <a:gd name="T40" fmla="*/ 777 w 828"/>
                  <a:gd name="T41" fmla="*/ 247 h 325"/>
                  <a:gd name="T42" fmla="*/ 702 w 828"/>
                  <a:gd name="T43" fmla="*/ 325 h 325"/>
                  <a:gd name="T44" fmla="*/ 588 w 828"/>
                  <a:gd name="T45" fmla="*/ 316 h 325"/>
                  <a:gd name="T46" fmla="*/ 524 w 828"/>
                  <a:gd name="T47" fmla="*/ 308 h 325"/>
                  <a:gd name="T48" fmla="*/ 509 w 828"/>
                  <a:gd name="T49" fmla="*/ 274 h 325"/>
                  <a:gd name="T50" fmla="*/ 549 w 828"/>
                  <a:gd name="T51" fmla="*/ 220 h 325"/>
                  <a:gd name="T52" fmla="*/ 548 w 828"/>
                  <a:gd name="T53" fmla="*/ 165 h 325"/>
                  <a:gd name="T54" fmla="*/ 499 w 828"/>
                  <a:gd name="T55" fmla="*/ 160 h 325"/>
                  <a:gd name="T56" fmla="*/ 305 w 828"/>
                  <a:gd name="T57" fmla="*/ 190 h 325"/>
                  <a:gd name="T58" fmla="*/ 185 w 828"/>
                  <a:gd name="T59" fmla="*/ 213 h 325"/>
                  <a:gd name="T60" fmla="*/ 186 w 828"/>
                  <a:gd name="T61" fmla="*/ 243 h 325"/>
                  <a:gd name="T62" fmla="*/ 82 w 828"/>
                  <a:gd name="T63" fmla="*/ 273 h 325"/>
                  <a:gd name="T64" fmla="*/ 127 w 828"/>
                  <a:gd name="T65" fmla="*/ 305 h 325"/>
                  <a:gd name="T66" fmla="*/ 15 w 828"/>
                  <a:gd name="T67" fmla="*/ 325 h 325"/>
                  <a:gd name="T68" fmla="*/ 5 w 828"/>
                  <a:gd name="T69" fmla="*/ 285 h 325"/>
                  <a:gd name="T70" fmla="*/ 1 w 828"/>
                  <a:gd name="T71" fmla="*/ 273 h 325"/>
                  <a:gd name="T72" fmla="*/ 22 w 828"/>
                  <a:gd name="T73" fmla="*/ 26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8" h="325">
                    <a:moveTo>
                      <a:pt x="38" y="269"/>
                    </a:moveTo>
                    <a:cubicBezTo>
                      <a:pt x="58" y="258"/>
                      <a:pt x="73" y="243"/>
                      <a:pt x="77" y="221"/>
                    </a:cubicBezTo>
                    <a:cubicBezTo>
                      <a:pt x="80" y="207"/>
                      <a:pt x="86" y="202"/>
                      <a:pt x="98" y="196"/>
                    </a:cubicBezTo>
                    <a:cubicBezTo>
                      <a:pt x="122" y="185"/>
                      <a:pt x="146" y="181"/>
                      <a:pt x="171" y="174"/>
                    </a:cubicBezTo>
                    <a:cubicBezTo>
                      <a:pt x="177" y="172"/>
                      <a:pt x="184" y="173"/>
                      <a:pt x="188" y="165"/>
                    </a:cubicBezTo>
                    <a:cubicBezTo>
                      <a:pt x="179" y="158"/>
                      <a:pt x="167" y="164"/>
                      <a:pt x="158" y="159"/>
                    </a:cubicBezTo>
                    <a:cubicBezTo>
                      <a:pt x="155" y="157"/>
                      <a:pt x="148" y="158"/>
                      <a:pt x="149" y="151"/>
                    </a:cubicBezTo>
                    <a:cubicBezTo>
                      <a:pt x="150" y="147"/>
                      <a:pt x="155" y="146"/>
                      <a:pt x="159" y="146"/>
                    </a:cubicBezTo>
                    <a:cubicBezTo>
                      <a:pt x="192" y="142"/>
                      <a:pt x="225" y="141"/>
                      <a:pt x="257" y="134"/>
                    </a:cubicBezTo>
                    <a:cubicBezTo>
                      <a:pt x="263" y="132"/>
                      <a:pt x="269" y="132"/>
                      <a:pt x="274" y="128"/>
                    </a:cubicBezTo>
                    <a:cubicBezTo>
                      <a:pt x="293" y="111"/>
                      <a:pt x="317" y="106"/>
                      <a:pt x="340" y="97"/>
                    </a:cubicBezTo>
                    <a:cubicBezTo>
                      <a:pt x="361" y="89"/>
                      <a:pt x="381" y="81"/>
                      <a:pt x="403" y="73"/>
                    </a:cubicBezTo>
                    <a:cubicBezTo>
                      <a:pt x="368" y="65"/>
                      <a:pt x="331" y="83"/>
                      <a:pt x="297" y="67"/>
                    </a:cubicBezTo>
                    <a:cubicBezTo>
                      <a:pt x="299" y="58"/>
                      <a:pt x="306" y="58"/>
                      <a:pt x="312" y="58"/>
                    </a:cubicBezTo>
                    <a:cubicBezTo>
                      <a:pt x="332" y="55"/>
                      <a:pt x="350" y="51"/>
                      <a:pt x="368" y="45"/>
                    </a:cubicBezTo>
                    <a:cubicBezTo>
                      <a:pt x="412" y="29"/>
                      <a:pt x="456" y="17"/>
                      <a:pt x="503" y="12"/>
                    </a:cubicBezTo>
                    <a:cubicBezTo>
                      <a:pt x="523" y="10"/>
                      <a:pt x="544" y="7"/>
                      <a:pt x="565" y="3"/>
                    </a:cubicBezTo>
                    <a:cubicBezTo>
                      <a:pt x="576" y="0"/>
                      <a:pt x="588" y="0"/>
                      <a:pt x="599" y="3"/>
                    </a:cubicBezTo>
                    <a:cubicBezTo>
                      <a:pt x="616" y="7"/>
                      <a:pt x="633" y="7"/>
                      <a:pt x="650" y="3"/>
                    </a:cubicBezTo>
                    <a:cubicBezTo>
                      <a:pt x="656" y="2"/>
                      <a:pt x="662" y="1"/>
                      <a:pt x="664" y="7"/>
                    </a:cubicBezTo>
                    <a:cubicBezTo>
                      <a:pt x="666" y="15"/>
                      <a:pt x="659" y="17"/>
                      <a:pt x="654" y="19"/>
                    </a:cubicBezTo>
                    <a:cubicBezTo>
                      <a:pt x="649" y="21"/>
                      <a:pt x="645" y="21"/>
                      <a:pt x="640" y="22"/>
                    </a:cubicBezTo>
                    <a:cubicBezTo>
                      <a:pt x="629" y="23"/>
                      <a:pt x="618" y="26"/>
                      <a:pt x="610" y="35"/>
                    </a:cubicBezTo>
                    <a:cubicBezTo>
                      <a:pt x="628" y="43"/>
                      <a:pt x="646" y="30"/>
                      <a:pt x="667" y="36"/>
                    </a:cubicBezTo>
                    <a:cubicBezTo>
                      <a:pt x="646" y="49"/>
                      <a:pt x="624" y="53"/>
                      <a:pt x="606" y="72"/>
                    </a:cubicBezTo>
                    <a:cubicBezTo>
                      <a:pt x="626" y="71"/>
                      <a:pt x="642" y="71"/>
                      <a:pt x="658" y="68"/>
                    </a:cubicBezTo>
                    <a:cubicBezTo>
                      <a:pt x="670" y="66"/>
                      <a:pt x="682" y="66"/>
                      <a:pt x="694" y="66"/>
                    </a:cubicBezTo>
                    <a:cubicBezTo>
                      <a:pt x="703" y="65"/>
                      <a:pt x="711" y="64"/>
                      <a:pt x="705" y="79"/>
                    </a:cubicBezTo>
                    <a:cubicBezTo>
                      <a:pt x="702" y="89"/>
                      <a:pt x="711" y="96"/>
                      <a:pt x="723" y="98"/>
                    </a:cubicBezTo>
                    <a:cubicBezTo>
                      <a:pt x="739" y="99"/>
                      <a:pt x="754" y="90"/>
                      <a:pt x="773" y="95"/>
                    </a:cubicBezTo>
                    <a:cubicBezTo>
                      <a:pt x="763" y="106"/>
                      <a:pt x="750" y="106"/>
                      <a:pt x="741" y="112"/>
                    </a:cubicBezTo>
                    <a:cubicBezTo>
                      <a:pt x="737" y="115"/>
                      <a:pt x="730" y="117"/>
                      <a:pt x="733" y="124"/>
                    </a:cubicBezTo>
                    <a:cubicBezTo>
                      <a:pt x="736" y="131"/>
                      <a:pt x="742" y="127"/>
                      <a:pt x="747" y="126"/>
                    </a:cubicBezTo>
                    <a:cubicBezTo>
                      <a:pt x="769" y="119"/>
                      <a:pt x="789" y="104"/>
                      <a:pt x="814" y="101"/>
                    </a:cubicBezTo>
                    <a:cubicBezTo>
                      <a:pt x="817" y="101"/>
                      <a:pt x="820" y="100"/>
                      <a:pt x="828" y="98"/>
                    </a:cubicBezTo>
                    <a:cubicBezTo>
                      <a:pt x="815" y="116"/>
                      <a:pt x="800" y="122"/>
                      <a:pt x="785" y="129"/>
                    </a:cubicBezTo>
                    <a:cubicBezTo>
                      <a:pt x="754" y="143"/>
                      <a:pt x="723" y="157"/>
                      <a:pt x="696" y="177"/>
                    </a:cubicBezTo>
                    <a:cubicBezTo>
                      <a:pt x="684" y="185"/>
                      <a:pt x="671" y="190"/>
                      <a:pt x="659" y="197"/>
                    </a:cubicBezTo>
                    <a:cubicBezTo>
                      <a:pt x="645" y="206"/>
                      <a:pt x="649" y="210"/>
                      <a:pt x="658" y="223"/>
                    </a:cubicBezTo>
                    <a:cubicBezTo>
                      <a:pt x="678" y="251"/>
                      <a:pt x="700" y="232"/>
                      <a:pt x="718" y="226"/>
                    </a:cubicBezTo>
                    <a:cubicBezTo>
                      <a:pt x="742" y="218"/>
                      <a:pt x="759" y="237"/>
                      <a:pt x="780" y="235"/>
                    </a:cubicBezTo>
                    <a:cubicBezTo>
                      <a:pt x="789" y="235"/>
                      <a:pt x="781" y="245"/>
                      <a:pt x="777" y="247"/>
                    </a:cubicBezTo>
                    <a:cubicBezTo>
                      <a:pt x="760" y="259"/>
                      <a:pt x="742" y="269"/>
                      <a:pt x="731" y="287"/>
                    </a:cubicBezTo>
                    <a:cubicBezTo>
                      <a:pt x="723" y="301"/>
                      <a:pt x="712" y="313"/>
                      <a:pt x="702" y="325"/>
                    </a:cubicBezTo>
                    <a:cubicBezTo>
                      <a:pt x="666" y="325"/>
                      <a:pt x="630" y="325"/>
                      <a:pt x="594" y="325"/>
                    </a:cubicBezTo>
                    <a:cubicBezTo>
                      <a:pt x="592" y="323"/>
                      <a:pt x="589" y="319"/>
                      <a:pt x="588" y="316"/>
                    </a:cubicBezTo>
                    <a:cubicBezTo>
                      <a:pt x="585" y="302"/>
                      <a:pt x="575" y="300"/>
                      <a:pt x="563" y="303"/>
                    </a:cubicBezTo>
                    <a:cubicBezTo>
                      <a:pt x="550" y="306"/>
                      <a:pt x="537" y="310"/>
                      <a:pt x="524" y="308"/>
                    </a:cubicBezTo>
                    <a:cubicBezTo>
                      <a:pt x="513" y="306"/>
                      <a:pt x="503" y="302"/>
                      <a:pt x="512" y="288"/>
                    </a:cubicBezTo>
                    <a:cubicBezTo>
                      <a:pt x="516" y="282"/>
                      <a:pt x="516" y="278"/>
                      <a:pt x="509" y="274"/>
                    </a:cubicBezTo>
                    <a:cubicBezTo>
                      <a:pt x="496" y="265"/>
                      <a:pt x="501" y="256"/>
                      <a:pt x="510" y="248"/>
                    </a:cubicBezTo>
                    <a:cubicBezTo>
                      <a:pt x="522" y="237"/>
                      <a:pt x="536" y="230"/>
                      <a:pt x="549" y="220"/>
                    </a:cubicBezTo>
                    <a:cubicBezTo>
                      <a:pt x="566" y="209"/>
                      <a:pt x="566" y="207"/>
                      <a:pt x="549" y="196"/>
                    </a:cubicBezTo>
                    <a:cubicBezTo>
                      <a:pt x="532" y="186"/>
                      <a:pt x="532" y="176"/>
                      <a:pt x="548" y="165"/>
                    </a:cubicBezTo>
                    <a:cubicBezTo>
                      <a:pt x="554" y="161"/>
                      <a:pt x="561" y="158"/>
                      <a:pt x="567" y="157"/>
                    </a:cubicBezTo>
                    <a:cubicBezTo>
                      <a:pt x="546" y="163"/>
                      <a:pt x="522" y="161"/>
                      <a:pt x="499" y="160"/>
                    </a:cubicBezTo>
                    <a:cubicBezTo>
                      <a:pt x="464" y="159"/>
                      <a:pt x="429" y="155"/>
                      <a:pt x="395" y="164"/>
                    </a:cubicBezTo>
                    <a:cubicBezTo>
                      <a:pt x="364" y="172"/>
                      <a:pt x="334" y="179"/>
                      <a:pt x="305" y="190"/>
                    </a:cubicBezTo>
                    <a:cubicBezTo>
                      <a:pt x="280" y="200"/>
                      <a:pt x="253" y="200"/>
                      <a:pt x="227" y="204"/>
                    </a:cubicBezTo>
                    <a:cubicBezTo>
                      <a:pt x="213" y="207"/>
                      <a:pt x="198" y="207"/>
                      <a:pt x="185" y="213"/>
                    </a:cubicBezTo>
                    <a:cubicBezTo>
                      <a:pt x="185" y="219"/>
                      <a:pt x="189" y="219"/>
                      <a:pt x="191" y="221"/>
                    </a:cubicBezTo>
                    <a:cubicBezTo>
                      <a:pt x="202" y="232"/>
                      <a:pt x="201" y="239"/>
                      <a:pt x="186" y="243"/>
                    </a:cubicBezTo>
                    <a:cubicBezTo>
                      <a:pt x="167" y="248"/>
                      <a:pt x="147" y="251"/>
                      <a:pt x="128" y="256"/>
                    </a:cubicBezTo>
                    <a:cubicBezTo>
                      <a:pt x="113" y="260"/>
                      <a:pt x="98" y="265"/>
                      <a:pt x="82" y="273"/>
                    </a:cubicBezTo>
                    <a:cubicBezTo>
                      <a:pt x="97" y="275"/>
                      <a:pt x="110" y="274"/>
                      <a:pt x="122" y="279"/>
                    </a:cubicBezTo>
                    <a:cubicBezTo>
                      <a:pt x="138" y="285"/>
                      <a:pt x="139" y="293"/>
                      <a:pt x="127" y="305"/>
                    </a:cubicBezTo>
                    <a:cubicBezTo>
                      <a:pt x="114" y="319"/>
                      <a:pt x="95" y="319"/>
                      <a:pt x="79" y="325"/>
                    </a:cubicBezTo>
                    <a:cubicBezTo>
                      <a:pt x="57" y="325"/>
                      <a:pt x="36" y="325"/>
                      <a:pt x="15" y="325"/>
                    </a:cubicBezTo>
                    <a:cubicBezTo>
                      <a:pt x="2" y="309"/>
                      <a:pt x="20" y="302"/>
                      <a:pt x="25" y="290"/>
                    </a:cubicBezTo>
                    <a:cubicBezTo>
                      <a:pt x="18" y="286"/>
                      <a:pt x="11" y="289"/>
                      <a:pt x="5" y="285"/>
                    </a:cubicBezTo>
                    <a:cubicBezTo>
                      <a:pt x="4" y="285"/>
                      <a:pt x="2" y="283"/>
                      <a:pt x="1" y="282"/>
                    </a:cubicBezTo>
                    <a:cubicBezTo>
                      <a:pt x="0" y="278"/>
                      <a:pt x="0" y="275"/>
                      <a:pt x="1" y="273"/>
                    </a:cubicBezTo>
                    <a:cubicBezTo>
                      <a:pt x="4" y="269"/>
                      <a:pt x="8" y="268"/>
                      <a:pt x="13" y="268"/>
                    </a:cubicBezTo>
                    <a:cubicBezTo>
                      <a:pt x="16" y="268"/>
                      <a:pt x="19" y="267"/>
                      <a:pt x="22" y="267"/>
                    </a:cubicBezTo>
                    <a:cubicBezTo>
                      <a:pt x="27" y="267"/>
                      <a:pt x="33" y="264"/>
                      <a:pt x="38" y="269"/>
                    </a:cubicBezTo>
                    <a:close/>
                  </a:path>
                </a:pathLst>
              </a:custGeom>
              <a:solidFill>
                <a:srgbClr val="6E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7"/>
              <p:cNvSpPr>
                <a:spLocks/>
              </p:cNvSpPr>
              <p:nvPr userDrawn="1"/>
            </p:nvSpPr>
            <p:spPr bwMode="auto">
              <a:xfrm>
                <a:off x="525" y="3844"/>
                <a:ext cx="1229" cy="473"/>
              </a:xfrm>
              <a:custGeom>
                <a:avLst/>
                <a:gdLst>
                  <a:gd name="T0" fmla="*/ 14 w 529"/>
                  <a:gd name="T1" fmla="*/ 179 h 179"/>
                  <a:gd name="T2" fmla="*/ 59 w 529"/>
                  <a:gd name="T3" fmla="*/ 153 h 179"/>
                  <a:gd name="T4" fmla="*/ 66 w 529"/>
                  <a:gd name="T5" fmla="*/ 145 h 179"/>
                  <a:gd name="T6" fmla="*/ 56 w 529"/>
                  <a:gd name="T7" fmla="*/ 139 h 179"/>
                  <a:gd name="T8" fmla="*/ 23 w 529"/>
                  <a:gd name="T9" fmla="*/ 135 h 179"/>
                  <a:gd name="T10" fmla="*/ 0 w 529"/>
                  <a:gd name="T11" fmla="*/ 126 h 179"/>
                  <a:gd name="T12" fmla="*/ 130 w 529"/>
                  <a:gd name="T13" fmla="*/ 89 h 179"/>
                  <a:gd name="T14" fmla="*/ 116 w 529"/>
                  <a:gd name="T15" fmla="*/ 78 h 179"/>
                  <a:gd name="T16" fmla="*/ 105 w 529"/>
                  <a:gd name="T17" fmla="*/ 69 h 179"/>
                  <a:gd name="T18" fmla="*/ 116 w 529"/>
                  <a:gd name="T19" fmla="*/ 59 h 179"/>
                  <a:gd name="T20" fmla="*/ 191 w 529"/>
                  <a:gd name="T21" fmla="*/ 47 h 179"/>
                  <a:gd name="T22" fmla="*/ 251 w 529"/>
                  <a:gd name="T23" fmla="*/ 32 h 179"/>
                  <a:gd name="T24" fmla="*/ 326 w 529"/>
                  <a:gd name="T25" fmla="*/ 11 h 179"/>
                  <a:gd name="T26" fmla="*/ 478 w 529"/>
                  <a:gd name="T27" fmla="*/ 7 h 179"/>
                  <a:gd name="T28" fmla="*/ 529 w 529"/>
                  <a:gd name="T29" fmla="*/ 4 h 179"/>
                  <a:gd name="T30" fmla="*/ 485 w 529"/>
                  <a:gd name="T31" fmla="*/ 26 h 179"/>
                  <a:gd name="T32" fmla="*/ 475 w 529"/>
                  <a:gd name="T33" fmla="*/ 37 h 179"/>
                  <a:gd name="T34" fmla="*/ 486 w 529"/>
                  <a:gd name="T35" fmla="*/ 44 h 179"/>
                  <a:gd name="T36" fmla="*/ 499 w 529"/>
                  <a:gd name="T37" fmla="*/ 49 h 179"/>
                  <a:gd name="T38" fmla="*/ 501 w 529"/>
                  <a:gd name="T39" fmla="*/ 72 h 179"/>
                  <a:gd name="T40" fmla="*/ 449 w 529"/>
                  <a:gd name="T41" fmla="*/ 106 h 179"/>
                  <a:gd name="T42" fmla="*/ 441 w 529"/>
                  <a:gd name="T43" fmla="*/ 118 h 179"/>
                  <a:gd name="T44" fmla="*/ 452 w 529"/>
                  <a:gd name="T45" fmla="*/ 124 h 179"/>
                  <a:gd name="T46" fmla="*/ 457 w 529"/>
                  <a:gd name="T47" fmla="*/ 142 h 179"/>
                  <a:gd name="T48" fmla="*/ 444 w 529"/>
                  <a:gd name="T49" fmla="*/ 152 h 179"/>
                  <a:gd name="T50" fmla="*/ 490 w 529"/>
                  <a:gd name="T51" fmla="*/ 152 h 179"/>
                  <a:gd name="T52" fmla="*/ 529 w 529"/>
                  <a:gd name="T53" fmla="*/ 179 h 179"/>
                  <a:gd name="T54" fmla="*/ 14 w 529"/>
                  <a:gd name="T55"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9" h="179">
                    <a:moveTo>
                      <a:pt x="14" y="179"/>
                    </a:moveTo>
                    <a:cubicBezTo>
                      <a:pt x="26" y="165"/>
                      <a:pt x="48" y="168"/>
                      <a:pt x="59" y="153"/>
                    </a:cubicBezTo>
                    <a:cubicBezTo>
                      <a:pt x="61" y="150"/>
                      <a:pt x="67" y="149"/>
                      <a:pt x="66" y="145"/>
                    </a:cubicBezTo>
                    <a:cubicBezTo>
                      <a:pt x="65" y="140"/>
                      <a:pt x="60" y="140"/>
                      <a:pt x="56" y="139"/>
                    </a:cubicBezTo>
                    <a:cubicBezTo>
                      <a:pt x="46" y="136"/>
                      <a:pt x="34" y="135"/>
                      <a:pt x="23" y="135"/>
                    </a:cubicBezTo>
                    <a:cubicBezTo>
                      <a:pt x="15" y="136"/>
                      <a:pt x="7" y="134"/>
                      <a:pt x="0" y="126"/>
                    </a:cubicBezTo>
                    <a:cubicBezTo>
                      <a:pt x="41" y="105"/>
                      <a:pt x="86" y="97"/>
                      <a:pt x="130" y="89"/>
                    </a:cubicBezTo>
                    <a:cubicBezTo>
                      <a:pt x="128" y="80"/>
                      <a:pt x="121" y="81"/>
                      <a:pt x="116" y="78"/>
                    </a:cubicBezTo>
                    <a:cubicBezTo>
                      <a:pt x="111" y="76"/>
                      <a:pt x="104" y="75"/>
                      <a:pt x="105" y="69"/>
                    </a:cubicBezTo>
                    <a:cubicBezTo>
                      <a:pt x="105" y="63"/>
                      <a:pt x="111" y="61"/>
                      <a:pt x="116" y="59"/>
                    </a:cubicBezTo>
                    <a:cubicBezTo>
                      <a:pt x="141" y="52"/>
                      <a:pt x="166" y="52"/>
                      <a:pt x="191" y="47"/>
                    </a:cubicBezTo>
                    <a:cubicBezTo>
                      <a:pt x="211" y="43"/>
                      <a:pt x="231" y="39"/>
                      <a:pt x="251" y="32"/>
                    </a:cubicBezTo>
                    <a:cubicBezTo>
                      <a:pt x="275" y="24"/>
                      <a:pt x="301" y="16"/>
                      <a:pt x="326" y="11"/>
                    </a:cubicBezTo>
                    <a:cubicBezTo>
                      <a:pt x="377" y="0"/>
                      <a:pt x="427" y="10"/>
                      <a:pt x="478" y="7"/>
                    </a:cubicBezTo>
                    <a:cubicBezTo>
                      <a:pt x="493" y="7"/>
                      <a:pt x="509" y="5"/>
                      <a:pt x="529" y="4"/>
                    </a:cubicBezTo>
                    <a:cubicBezTo>
                      <a:pt x="514" y="16"/>
                      <a:pt x="497" y="16"/>
                      <a:pt x="485" y="26"/>
                    </a:cubicBezTo>
                    <a:cubicBezTo>
                      <a:pt x="481" y="29"/>
                      <a:pt x="474" y="30"/>
                      <a:pt x="475" y="37"/>
                    </a:cubicBezTo>
                    <a:cubicBezTo>
                      <a:pt x="476" y="42"/>
                      <a:pt x="482" y="43"/>
                      <a:pt x="486" y="44"/>
                    </a:cubicBezTo>
                    <a:cubicBezTo>
                      <a:pt x="491" y="46"/>
                      <a:pt x="495" y="47"/>
                      <a:pt x="499" y="49"/>
                    </a:cubicBezTo>
                    <a:cubicBezTo>
                      <a:pt x="509" y="56"/>
                      <a:pt x="514" y="63"/>
                      <a:pt x="501" y="72"/>
                    </a:cubicBezTo>
                    <a:cubicBezTo>
                      <a:pt x="484" y="83"/>
                      <a:pt x="466" y="94"/>
                      <a:pt x="449" y="106"/>
                    </a:cubicBezTo>
                    <a:cubicBezTo>
                      <a:pt x="445" y="109"/>
                      <a:pt x="439" y="112"/>
                      <a:pt x="441" y="118"/>
                    </a:cubicBezTo>
                    <a:cubicBezTo>
                      <a:pt x="442" y="124"/>
                      <a:pt x="448" y="123"/>
                      <a:pt x="452" y="124"/>
                    </a:cubicBezTo>
                    <a:cubicBezTo>
                      <a:pt x="468" y="126"/>
                      <a:pt x="466" y="133"/>
                      <a:pt x="457" y="142"/>
                    </a:cubicBezTo>
                    <a:cubicBezTo>
                      <a:pt x="454" y="145"/>
                      <a:pt x="450" y="147"/>
                      <a:pt x="444" y="152"/>
                    </a:cubicBezTo>
                    <a:cubicBezTo>
                      <a:pt x="462" y="157"/>
                      <a:pt x="476" y="156"/>
                      <a:pt x="490" y="152"/>
                    </a:cubicBezTo>
                    <a:cubicBezTo>
                      <a:pt x="522" y="142"/>
                      <a:pt x="529" y="148"/>
                      <a:pt x="529" y="179"/>
                    </a:cubicBezTo>
                    <a:cubicBezTo>
                      <a:pt x="357" y="179"/>
                      <a:pt x="185" y="179"/>
                      <a:pt x="14" y="179"/>
                    </a:cubicBezTo>
                    <a:close/>
                  </a:path>
                </a:pathLst>
              </a:custGeom>
              <a:solidFill>
                <a:srgbClr val="583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 name="Freeform 8"/>
              <p:cNvSpPr>
                <a:spLocks/>
              </p:cNvSpPr>
              <p:nvPr userDrawn="1"/>
            </p:nvSpPr>
            <p:spPr bwMode="auto">
              <a:xfrm>
                <a:off x="0" y="2236"/>
                <a:ext cx="672" cy="1592"/>
              </a:xfrm>
              <a:custGeom>
                <a:avLst/>
                <a:gdLst>
                  <a:gd name="T0" fmla="*/ 0 w 289"/>
                  <a:gd name="T1" fmla="*/ 559 h 602"/>
                  <a:gd name="T2" fmla="*/ 0 w 289"/>
                  <a:gd name="T3" fmla="*/ 535 h 602"/>
                  <a:gd name="T4" fmla="*/ 17 w 289"/>
                  <a:gd name="T5" fmla="*/ 523 h 602"/>
                  <a:gd name="T6" fmla="*/ 35 w 289"/>
                  <a:gd name="T7" fmla="*/ 481 h 602"/>
                  <a:gd name="T8" fmla="*/ 41 w 289"/>
                  <a:gd name="T9" fmla="*/ 459 h 602"/>
                  <a:gd name="T10" fmla="*/ 67 w 289"/>
                  <a:gd name="T11" fmla="*/ 406 h 602"/>
                  <a:gd name="T12" fmla="*/ 71 w 289"/>
                  <a:gd name="T13" fmla="*/ 395 h 602"/>
                  <a:gd name="T14" fmla="*/ 90 w 289"/>
                  <a:gd name="T15" fmla="*/ 392 h 602"/>
                  <a:gd name="T16" fmla="*/ 120 w 289"/>
                  <a:gd name="T17" fmla="*/ 367 h 602"/>
                  <a:gd name="T18" fmla="*/ 140 w 289"/>
                  <a:gd name="T19" fmla="*/ 330 h 602"/>
                  <a:gd name="T20" fmla="*/ 163 w 289"/>
                  <a:gd name="T21" fmla="*/ 295 h 602"/>
                  <a:gd name="T22" fmla="*/ 185 w 289"/>
                  <a:gd name="T23" fmla="*/ 246 h 602"/>
                  <a:gd name="T24" fmla="*/ 234 w 289"/>
                  <a:gd name="T25" fmla="*/ 138 h 602"/>
                  <a:gd name="T26" fmla="*/ 228 w 289"/>
                  <a:gd name="T27" fmla="*/ 69 h 602"/>
                  <a:gd name="T28" fmla="*/ 208 w 289"/>
                  <a:gd name="T29" fmla="*/ 11 h 602"/>
                  <a:gd name="T30" fmla="*/ 211 w 289"/>
                  <a:gd name="T31" fmla="*/ 3 h 602"/>
                  <a:gd name="T32" fmla="*/ 226 w 289"/>
                  <a:gd name="T33" fmla="*/ 5 h 602"/>
                  <a:gd name="T34" fmla="*/ 276 w 289"/>
                  <a:gd name="T35" fmla="*/ 74 h 602"/>
                  <a:gd name="T36" fmla="*/ 283 w 289"/>
                  <a:gd name="T37" fmla="*/ 125 h 602"/>
                  <a:gd name="T38" fmla="*/ 268 w 289"/>
                  <a:gd name="T39" fmla="*/ 178 h 602"/>
                  <a:gd name="T40" fmla="*/ 214 w 289"/>
                  <a:gd name="T41" fmla="*/ 300 h 602"/>
                  <a:gd name="T42" fmla="*/ 200 w 289"/>
                  <a:gd name="T43" fmla="*/ 350 h 602"/>
                  <a:gd name="T44" fmla="*/ 188 w 289"/>
                  <a:gd name="T45" fmla="*/ 379 h 602"/>
                  <a:gd name="T46" fmla="*/ 175 w 289"/>
                  <a:gd name="T47" fmla="*/ 435 h 602"/>
                  <a:gd name="T48" fmla="*/ 152 w 289"/>
                  <a:gd name="T49" fmla="*/ 487 h 602"/>
                  <a:gd name="T50" fmla="*/ 114 w 289"/>
                  <a:gd name="T51" fmla="*/ 559 h 602"/>
                  <a:gd name="T52" fmla="*/ 102 w 289"/>
                  <a:gd name="T53" fmla="*/ 573 h 602"/>
                  <a:gd name="T54" fmla="*/ 96 w 289"/>
                  <a:gd name="T55" fmla="*/ 575 h 602"/>
                  <a:gd name="T56" fmla="*/ 0 w 289"/>
                  <a:gd name="T57" fmla="*/ 55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9" h="602">
                    <a:moveTo>
                      <a:pt x="0" y="559"/>
                    </a:moveTo>
                    <a:cubicBezTo>
                      <a:pt x="0" y="551"/>
                      <a:pt x="0" y="543"/>
                      <a:pt x="0" y="535"/>
                    </a:cubicBezTo>
                    <a:cubicBezTo>
                      <a:pt x="4" y="530"/>
                      <a:pt x="11" y="527"/>
                      <a:pt x="17" y="523"/>
                    </a:cubicBezTo>
                    <a:cubicBezTo>
                      <a:pt x="37" y="511"/>
                      <a:pt x="40" y="504"/>
                      <a:pt x="35" y="481"/>
                    </a:cubicBezTo>
                    <a:cubicBezTo>
                      <a:pt x="34" y="472"/>
                      <a:pt x="34" y="464"/>
                      <a:pt x="41" y="459"/>
                    </a:cubicBezTo>
                    <a:cubicBezTo>
                      <a:pt x="61" y="446"/>
                      <a:pt x="64" y="426"/>
                      <a:pt x="67" y="406"/>
                    </a:cubicBezTo>
                    <a:cubicBezTo>
                      <a:pt x="68" y="402"/>
                      <a:pt x="68" y="398"/>
                      <a:pt x="71" y="395"/>
                    </a:cubicBezTo>
                    <a:cubicBezTo>
                      <a:pt x="77" y="390"/>
                      <a:pt x="84" y="392"/>
                      <a:pt x="90" y="392"/>
                    </a:cubicBezTo>
                    <a:cubicBezTo>
                      <a:pt x="109" y="392"/>
                      <a:pt x="117" y="387"/>
                      <a:pt x="120" y="367"/>
                    </a:cubicBezTo>
                    <a:cubicBezTo>
                      <a:pt x="122" y="352"/>
                      <a:pt x="128" y="340"/>
                      <a:pt x="140" y="330"/>
                    </a:cubicBezTo>
                    <a:cubicBezTo>
                      <a:pt x="151" y="321"/>
                      <a:pt x="158" y="308"/>
                      <a:pt x="163" y="295"/>
                    </a:cubicBezTo>
                    <a:cubicBezTo>
                      <a:pt x="169" y="278"/>
                      <a:pt x="179" y="263"/>
                      <a:pt x="185" y="246"/>
                    </a:cubicBezTo>
                    <a:cubicBezTo>
                      <a:pt x="197" y="208"/>
                      <a:pt x="220" y="175"/>
                      <a:pt x="234" y="138"/>
                    </a:cubicBezTo>
                    <a:cubicBezTo>
                      <a:pt x="244" y="114"/>
                      <a:pt x="248" y="91"/>
                      <a:pt x="228" y="69"/>
                    </a:cubicBezTo>
                    <a:cubicBezTo>
                      <a:pt x="213" y="53"/>
                      <a:pt x="213" y="31"/>
                      <a:pt x="208" y="11"/>
                    </a:cubicBezTo>
                    <a:cubicBezTo>
                      <a:pt x="208" y="8"/>
                      <a:pt x="209" y="5"/>
                      <a:pt x="211" y="3"/>
                    </a:cubicBezTo>
                    <a:cubicBezTo>
                      <a:pt x="216" y="0"/>
                      <a:pt x="221" y="1"/>
                      <a:pt x="226" y="5"/>
                    </a:cubicBezTo>
                    <a:cubicBezTo>
                      <a:pt x="240" y="30"/>
                      <a:pt x="257" y="52"/>
                      <a:pt x="276" y="74"/>
                    </a:cubicBezTo>
                    <a:cubicBezTo>
                      <a:pt x="289" y="89"/>
                      <a:pt x="285" y="108"/>
                      <a:pt x="283" y="125"/>
                    </a:cubicBezTo>
                    <a:cubicBezTo>
                      <a:pt x="281" y="143"/>
                      <a:pt x="278" y="162"/>
                      <a:pt x="268" y="178"/>
                    </a:cubicBezTo>
                    <a:cubicBezTo>
                      <a:pt x="245" y="217"/>
                      <a:pt x="233" y="260"/>
                      <a:pt x="214" y="300"/>
                    </a:cubicBezTo>
                    <a:cubicBezTo>
                      <a:pt x="207" y="316"/>
                      <a:pt x="201" y="332"/>
                      <a:pt x="200" y="350"/>
                    </a:cubicBezTo>
                    <a:cubicBezTo>
                      <a:pt x="199" y="360"/>
                      <a:pt x="193" y="370"/>
                      <a:pt x="188" y="379"/>
                    </a:cubicBezTo>
                    <a:cubicBezTo>
                      <a:pt x="177" y="396"/>
                      <a:pt x="174" y="415"/>
                      <a:pt x="175" y="435"/>
                    </a:cubicBezTo>
                    <a:cubicBezTo>
                      <a:pt x="176" y="456"/>
                      <a:pt x="161" y="470"/>
                      <a:pt x="152" y="487"/>
                    </a:cubicBezTo>
                    <a:cubicBezTo>
                      <a:pt x="140" y="511"/>
                      <a:pt x="126" y="534"/>
                      <a:pt x="114" y="559"/>
                    </a:cubicBezTo>
                    <a:cubicBezTo>
                      <a:pt x="112" y="565"/>
                      <a:pt x="109" y="571"/>
                      <a:pt x="102" y="573"/>
                    </a:cubicBezTo>
                    <a:cubicBezTo>
                      <a:pt x="100" y="574"/>
                      <a:pt x="98" y="574"/>
                      <a:pt x="96" y="575"/>
                    </a:cubicBezTo>
                    <a:cubicBezTo>
                      <a:pt x="59" y="602"/>
                      <a:pt x="29" y="580"/>
                      <a:pt x="0" y="559"/>
                    </a:cubicBezTo>
                    <a:close/>
                  </a:path>
                </a:pathLst>
              </a:custGeom>
              <a:solidFill>
                <a:srgbClr val="856F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 name="Freeform 9"/>
              <p:cNvSpPr>
                <a:spLocks/>
              </p:cNvSpPr>
              <p:nvPr userDrawn="1"/>
            </p:nvSpPr>
            <p:spPr bwMode="auto">
              <a:xfrm>
                <a:off x="895" y="89"/>
                <a:ext cx="941" cy="675"/>
              </a:xfrm>
              <a:custGeom>
                <a:avLst/>
                <a:gdLst>
                  <a:gd name="T0" fmla="*/ 266 w 405"/>
                  <a:gd name="T1" fmla="*/ 0 h 255"/>
                  <a:gd name="T2" fmla="*/ 398 w 405"/>
                  <a:gd name="T3" fmla="*/ 0 h 255"/>
                  <a:gd name="T4" fmla="*/ 404 w 405"/>
                  <a:gd name="T5" fmla="*/ 22 h 255"/>
                  <a:gd name="T6" fmla="*/ 363 w 405"/>
                  <a:gd name="T7" fmla="*/ 102 h 255"/>
                  <a:gd name="T8" fmla="*/ 352 w 405"/>
                  <a:gd name="T9" fmla="*/ 121 h 255"/>
                  <a:gd name="T10" fmla="*/ 337 w 405"/>
                  <a:gd name="T11" fmla="*/ 229 h 255"/>
                  <a:gd name="T12" fmla="*/ 304 w 405"/>
                  <a:gd name="T13" fmla="*/ 246 h 255"/>
                  <a:gd name="T14" fmla="*/ 304 w 405"/>
                  <a:gd name="T15" fmla="*/ 194 h 255"/>
                  <a:gd name="T16" fmla="*/ 311 w 405"/>
                  <a:gd name="T17" fmla="*/ 129 h 255"/>
                  <a:gd name="T18" fmla="*/ 277 w 405"/>
                  <a:gd name="T19" fmla="*/ 100 h 255"/>
                  <a:gd name="T20" fmla="*/ 271 w 405"/>
                  <a:gd name="T21" fmla="*/ 107 h 255"/>
                  <a:gd name="T22" fmla="*/ 209 w 405"/>
                  <a:gd name="T23" fmla="*/ 157 h 255"/>
                  <a:gd name="T24" fmla="*/ 194 w 405"/>
                  <a:gd name="T25" fmla="*/ 164 h 255"/>
                  <a:gd name="T26" fmla="*/ 170 w 405"/>
                  <a:gd name="T27" fmla="*/ 159 h 255"/>
                  <a:gd name="T28" fmla="*/ 163 w 405"/>
                  <a:gd name="T29" fmla="*/ 145 h 255"/>
                  <a:gd name="T30" fmla="*/ 168 w 405"/>
                  <a:gd name="T31" fmla="*/ 166 h 255"/>
                  <a:gd name="T32" fmla="*/ 145 w 405"/>
                  <a:gd name="T33" fmla="*/ 186 h 255"/>
                  <a:gd name="T34" fmla="*/ 123 w 405"/>
                  <a:gd name="T35" fmla="*/ 199 h 255"/>
                  <a:gd name="T36" fmla="*/ 91 w 405"/>
                  <a:gd name="T37" fmla="*/ 207 h 255"/>
                  <a:gd name="T38" fmla="*/ 66 w 405"/>
                  <a:gd name="T39" fmla="*/ 186 h 255"/>
                  <a:gd name="T40" fmla="*/ 66 w 405"/>
                  <a:gd name="T41" fmla="*/ 204 h 255"/>
                  <a:gd name="T42" fmla="*/ 51 w 405"/>
                  <a:gd name="T43" fmla="*/ 203 h 255"/>
                  <a:gd name="T44" fmla="*/ 23 w 405"/>
                  <a:gd name="T45" fmla="*/ 158 h 255"/>
                  <a:gd name="T46" fmla="*/ 14 w 405"/>
                  <a:gd name="T47" fmla="*/ 140 h 255"/>
                  <a:gd name="T48" fmla="*/ 0 w 405"/>
                  <a:gd name="T49" fmla="*/ 121 h 255"/>
                  <a:gd name="T50" fmla="*/ 27 w 405"/>
                  <a:gd name="T51" fmla="*/ 110 h 255"/>
                  <a:gd name="T52" fmla="*/ 52 w 405"/>
                  <a:gd name="T53" fmla="*/ 132 h 255"/>
                  <a:gd name="T54" fmla="*/ 82 w 405"/>
                  <a:gd name="T55" fmla="*/ 167 h 255"/>
                  <a:gd name="T56" fmla="*/ 95 w 405"/>
                  <a:gd name="T57" fmla="*/ 162 h 255"/>
                  <a:gd name="T58" fmla="*/ 96 w 405"/>
                  <a:gd name="T59" fmla="*/ 134 h 255"/>
                  <a:gd name="T60" fmla="*/ 99 w 405"/>
                  <a:gd name="T61" fmla="*/ 120 h 255"/>
                  <a:gd name="T62" fmla="*/ 114 w 405"/>
                  <a:gd name="T63" fmla="*/ 123 h 255"/>
                  <a:gd name="T64" fmla="*/ 132 w 405"/>
                  <a:gd name="T65" fmla="*/ 131 h 255"/>
                  <a:gd name="T66" fmla="*/ 112 w 405"/>
                  <a:gd name="T67" fmla="*/ 103 h 255"/>
                  <a:gd name="T68" fmla="*/ 103 w 405"/>
                  <a:gd name="T69" fmla="*/ 80 h 255"/>
                  <a:gd name="T70" fmla="*/ 126 w 405"/>
                  <a:gd name="T71" fmla="*/ 85 h 255"/>
                  <a:gd name="T72" fmla="*/ 137 w 405"/>
                  <a:gd name="T73" fmla="*/ 92 h 255"/>
                  <a:gd name="T74" fmla="*/ 152 w 405"/>
                  <a:gd name="T75" fmla="*/ 75 h 255"/>
                  <a:gd name="T76" fmla="*/ 172 w 405"/>
                  <a:gd name="T77" fmla="*/ 87 h 255"/>
                  <a:gd name="T78" fmla="*/ 194 w 405"/>
                  <a:gd name="T79" fmla="*/ 85 h 255"/>
                  <a:gd name="T80" fmla="*/ 225 w 405"/>
                  <a:gd name="T81" fmla="*/ 82 h 255"/>
                  <a:gd name="T82" fmla="*/ 221 w 405"/>
                  <a:gd name="T83" fmla="*/ 35 h 255"/>
                  <a:gd name="T84" fmla="*/ 236 w 405"/>
                  <a:gd name="T85" fmla="*/ 20 h 255"/>
                  <a:gd name="T86" fmla="*/ 261 w 405"/>
                  <a:gd name="T87" fmla="*/ 24 h 255"/>
                  <a:gd name="T88" fmla="*/ 266 w 405"/>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 h="255">
                    <a:moveTo>
                      <a:pt x="266" y="0"/>
                    </a:moveTo>
                    <a:cubicBezTo>
                      <a:pt x="310" y="0"/>
                      <a:pt x="354" y="0"/>
                      <a:pt x="398" y="0"/>
                    </a:cubicBezTo>
                    <a:cubicBezTo>
                      <a:pt x="405" y="6"/>
                      <a:pt x="404" y="14"/>
                      <a:pt x="404" y="22"/>
                    </a:cubicBezTo>
                    <a:cubicBezTo>
                      <a:pt x="391" y="49"/>
                      <a:pt x="384" y="79"/>
                      <a:pt x="363" y="102"/>
                    </a:cubicBezTo>
                    <a:cubicBezTo>
                      <a:pt x="357" y="107"/>
                      <a:pt x="353" y="113"/>
                      <a:pt x="352" y="121"/>
                    </a:cubicBezTo>
                    <a:cubicBezTo>
                      <a:pt x="348" y="157"/>
                      <a:pt x="340" y="192"/>
                      <a:pt x="337" y="229"/>
                    </a:cubicBezTo>
                    <a:cubicBezTo>
                      <a:pt x="335" y="251"/>
                      <a:pt x="326" y="255"/>
                      <a:pt x="304" y="246"/>
                    </a:cubicBezTo>
                    <a:cubicBezTo>
                      <a:pt x="288" y="229"/>
                      <a:pt x="300" y="211"/>
                      <a:pt x="304" y="194"/>
                    </a:cubicBezTo>
                    <a:cubicBezTo>
                      <a:pt x="307" y="172"/>
                      <a:pt x="313" y="151"/>
                      <a:pt x="311" y="129"/>
                    </a:cubicBezTo>
                    <a:cubicBezTo>
                      <a:pt x="311" y="118"/>
                      <a:pt x="286" y="98"/>
                      <a:pt x="277" y="100"/>
                    </a:cubicBezTo>
                    <a:cubicBezTo>
                      <a:pt x="273" y="101"/>
                      <a:pt x="272" y="104"/>
                      <a:pt x="271" y="107"/>
                    </a:cubicBezTo>
                    <a:cubicBezTo>
                      <a:pt x="264" y="141"/>
                      <a:pt x="233" y="145"/>
                      <a:pt x="209" y="157"/>
                    </a:cubicBezTo>
                    <a:cubicBezTo>
                      <a:pt x="204" y="160"/>
                      <a:pt x="198" y="160"/>
                      <a:pt x="194" y="164"/>
                    </a:cubicBezTo>
                    <a:cubicBezTo>
                      <a:pt x="184" y="173"/>
                      <a:pt x="177" y="169"/>
                      <a:pt x="170" y="159"/>
                    </a:cubicBezTo>
                    <a:cubicBezTo>
                      <a:pt x="168" y="154"/>
                      <a:pt x="165" y="150"/>
                      <a:pt x="163" y="145"/>
                    </a:cubicBezTo>
                    <a:cubicBezTo>
                      <a:pt x="165" y="152"/>
                      <a:pt x="168" y="158"/>
                      <a:pt x="168" y="166"/>
                    </a:cubicBezTo>
                    <a:cubicBezTo>
                      <a:pt x="168" y="182"/>
                      <a:pt x="161" y="190"/>
                      <a:pt x="145" y="186"/>
                    </a:cubicBezTo>
                    <a:cubicBezTo>
                      <a:pt x="132" y="184"/>
                      <a:pt x="127" y="186"/>
                      <a:pt x="123" y="199"/>
                    </a:cubicBezTo>
                    <a:cubicBezTo>
                      <a:pt x="117" y="218"/>
                      <a:pt x="106" y="221"/>
                      <a:pt x="91" y="207"/>
                    </a:cubicBezTo>
                    <a:cubicBezTo>
                      <a:pt x="84" y="199"/>
                      <a:pt x="75" y="193"/>
                      <a:pt x="66" y="186"/>
                    </a:cubicBezTo>
                    <a:cubicBezTo>
                      <a:pt x="70" y="193"/>
                      <a:pt x="72" y="199"/>
                      <a:pt x="66" y="204"/>
                    </a:cubicBezTo>
                    <a:cubicBezTo>
                      <a:pt x="61" y="208"/>
                      <a:pt x="55" y="206"/>
                      <a:pt x="51" y="203"/>
                    </a:cubicBezTo>
                    <a:cubicBezTo>
                      <a:pt x="38" y="191"/>
                      <a:pt x="21" y="181"/>
                      <a:pt x="23" y="158"/>
                    </a:cubicBezTo>
                    <a:cubicBezTo>
                      <a:pt x="24" y="150"/>
                      <a:pt x="19" y="145"/>
                      <a:pt x="14" y="140"/>
                    </a:cubicBezTo>
                    <a:cubicBezTo>
                      <a:pt x="9" y="134"/>
                      <a:pt x="1" y="130"/>
                      <a:pt x="0" y="121"/>
                    </a:cubicBezTo>
                    <a:cubicBezTo>
                      <a:pt x="4" y="104"/>
                      <a:pt x="15" y="104"/>
                      <a:pt x="27" y="110"/>
                    </a:cubicBezTo>
                    <a:cubicBezTo>
                      <a:pt x="38" y="115"/>
                      <a:pt x="46" y="122"/>
                      <a:pt x="52" y="132"/>
                    </a:cubicBezTo>
                    <a:cubicBezTo>
                      <a:pt x="59" y="146"/>
                      <a:pt x="72" y="155"/>
                      <a:pt x="82" y="167"/>
                    </a:cubicBezTo>
                    <a:cubicBezTo>
                      <a:pt x="88" y="174"/>
                      <a:pt x="94" y="172"/>
                      <a:pt x="95" y="162"/>
                    </a:cubicBezTo>
                    <a:cubicBezTo>
                      <a:pt x="97" y="153"/>
                      <a:pt x="98" y="144"/>
                      <a:pt x="96" y="134"/>
                    </a:cubicBezTo>
                    <a:cubicBezTo>
                      <a:pt x="94" y="129"/>
                      <a:pt x="93" y="123"/>
                      <a:pt x="99" y="120"/>
                    </a:cubicBezTo>
                    <a:cubicBezTo>
                      <a:pt x="104" y="117"/>
                      <a:pt x="109" y="120"/>
                      <a:pt x="114" y="123"/>
                    </a:cubicBezTo>
                    <a:cubicBezTo>
                      <a:pt x="119" y="127"/>
                      <a:pt x="123" y="133"/>
                      <a:pt x="132" y="131"/>
                    </a:cubicBezTo>
                    <a:cubicBezTo>
                      <a:pt x="129" y="119"/>
                      <a:pt x="120" y="111"/>
                      <a:pt x="112" y="103"/>
                    </a:cubicBezTo>
                    <a:cubicBezTo>
                      <a:pt x="106" y="96"/>
                      <a:pt x="94" y="90"/>
                      <a:pt x="103" y="80"/>
                    </a:cubicBezTo>
                    <a:cubicBezTo>
                      <a:pt x="110" y="72"/>
                      <a:pt x="119" y="80"/>
                      <a:pt x="126" y="85"/>
                    </a:cubicBezTo>
                    <a:cubicBezTo>
                      <a:pt x="130" y="87"/>
                      <a:pt x="132" y="90"/>
                      <a:pt x="137" y="92"/>
                    </a:cubicBezTo>
                    <a:cubicBezTo>
                      <a:pt x="145" y="89"/>
                      <a:pt x="139" y="74"/>
                      <a:pt x="152" y="75"/>
                    </a:cubicBezTo>
                    <a:cubicBezTo>
                      <a:pt x="160" y="75"/>
                      <a:pt x="166" y="81"/>
                      <a:pt x="172" y="87"/>
                    </a:cubicBezTo>
                    <a:cubicBezTo>
                      <a:pt x="180" y="95"/>
                      <a:pt x="187" y="96"/>
                      <a:pt x="194" y="85"/>
                    </a:cubicBezTo>
                    <a:cubicBezTo>
                      <a:pt x="202" y="74"/>
                      <a:pt x="212" y="76"/>
                      <a:pt x="225" y="82"/>
                    </a:cubicBezTo>
                    <a:cubicBezTo>
                      <a:pt x="220" y="65"/>
                      <a:pt x="219" y="50"/>
                      <a:pt x="221" y="35"/>
                    </a:cubicBezTo>
                    <a:cubicBezTo>
                      <a:pt x="222" y="26"/>
                      <a:pt x="226" y="20"/>
                      <a:pt x="236" y="20"/>
                    </a:cubicBezTo>
                    <a:cubicBezTo>
                      <a:pt x="245" y="21"/>
                      <a:pt x="253" y="30"/>
                      <a:pt x="261" y="24"/>
                    </a:cubicBezTo>
                    <a:cubicBezTo>
                      <a:pt x="269" y="18"/>
                      <a:pt x="260" y="7"/>
                      <a:pt x="266" y="0"/>
                    </a:cubicBezTo>
                    <a:close/>
                  </a:path>
                </a:pathLst>
              </a:custGeom>
              <a:solidFill>
                <a:srgbClr val="8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 name="Freeform 10"/>
              <p:cNvSpPr>
                <a:spLocks/>
              </p:cNvSpPr>
              <p:nvPr userDrawn="1"/>
            </p:nvSpPr>
            <p:spPr bwMode="auto">
              <a:xfrm>
                <a:off x="1764" y="89"/>
                <a:ext cx="539" cy="1122"/>
              </a:xfrm>
              <a:custGeom>
                <a:avLst/>
                <a:gdLst>
                  <a:gd name="T0" fmla="*/ 72 w 232"/>
                  <a:gd name="T1" fmla="*/ 0 h 424"/>
                  <a:gd name="T2" fmla="*/ 92 w 232"/>
                  <a:gd name="T3" fmla="*/ 0 h 424"/>
                  <a:gd name="T4" fmla="*/ 92 w 232"/>
                  <a:gd name="T5" fmla="*/ 25 h 424"/>
                  <a:gd name="T6" fmla="*/ 68 w 232"/>
                  <a:gd name="T7" fmla="*/ 102 h 424"/>
                  <a:gd name="T8" fmla="*/ 77 w 232"/>
                  <a:gd name="T9" fmla="*/ 110 h 424"/>
                  <a:gd name="T10" fmla="*/ 102 w 232"/>
                  <a:gd name="T11" fmla="*/ 147 h 424"/>
                  <a:gd name="T12" fmla="*/ 103 w 232"/>
                  <a:gd name="T13" fmla="*/ 169 h 424"/>
                  <a:gd name="T14" fmla="*/ 109 w 232"/>
                  <a:gd name="T15" fmla="*/ 199 h 424"/>
                  <a:gd name="T16" fmla="*/ 136 w 232"/>
                  <a:gd name="T17" fmla="*/ 195 h 424"/>
                  <a:gd name="T18" fmla="*/ 140 w 232"/>
                  <a:gd name="T19" fmla="*/ 199 h 424"/>
                  <a:gd name="T20" fmla="*/ 138 w 232"/>
                  <a:gd name="T21" fmla="*/ 216 h 424"/>
                  <a:gd name="T22" fmla="*/ 126 w 232"/>
                  <a:gd name="T23" fmla="*/ 241 h 424"/>
                  <a:gd name="T24" fmla="*/ 148 w 232"/>
                  <a:gd name="T25" fmla="*/ 238 h 424"/>
                  <a:gd name="T26" fmla="*/ 186 w 232"/>
                  <a:gd name="T27" fmla="*/ 244 h 424"/>
                  <a:gd name="T28" fmla="*/ 189 w 232"/>
                  <a:gd name="T29" fmla="*/ 253 h 424"/>
                  <a:gd name="T30" fmla="*/ 208 w 232"/>
                  <a:gd name="T31" fmla="*/ 307 h 424"/>
                  <a:gd name="T32" fmla="*/ 229 w 232"/>
                  <a:gd name="T33" fmla="*/ 327 h 424"/>
                  <a:gd name="T34" fmla="*/ 217 w 232"/>
                  <a:gd name="T35" fmla="*/ 355 h 424"/>
                  <a:gd name="T36" fmla="*/ 196 w 232"/>
                  <a:gd name="T37" fmla="*/ 373 h 424"/>
                  <a:gd name="T38" fmla="*/ 171 w 232"/>
                  <a:gd name="T39" fmla="*/ 336 h 424"/>
                  <a:gd name="T40" fmla="*/ 162 w 232"/>
                  <a:gd name="T41" fmla="*/ 361 h 424"/>
                  <a:gd name="T42" fmla="*/ 163 w 232"/>
                  <a:gd name="T43" fmla="*/ 383 h 424"/>
                  <a:gd name="T44" fmla="*/ 183 w 232"/>
                  <a:gd name="T45" fmla="*/ 412 h 424"/>
                  <a:gd name="T46" fmla="*/ 149 w 232"/>
                  <a:gd name="T47" fmla="*/ 413 h 424"/>
                  <a:gd name="T48" fmla="*/ 138 w 232"/>
                  <a:gd name="T49" fmla="*/ 395 h 424"/>
                  <a:gd name="T50" fmla="*/ 135 w 232"/>
                  <a:gd name="T51" fmla="*/ 392 h 424"/>
                  <a:gd name="T52" fmla="*/ 88 w 232"/>
                  <a:gd name="T53" fmla="*/ 323 h 424"/>
                  <a:gd name="T54" fmla="*/ 43 w 232"/>
                  <a:gd name="T55" fmla="*/ 261 h 424"/>
                  <a:gd name="T56" fmla="*/ 2 w 232"/>
                  <a:gd name="T57" fmla="*/ 174 h 424"/>
                  <a:gd name="T58" fmla="*/ 14 w 232"/>
                  <a:gd name="T59" fmla="*/ 150 h 424"/>
                  <a:gd name="T60" fmla="*/ 19 w 232"/>
                  <a:gd name="T61" fmla="*/ 135 h 424"/>
                  <a:gd name="T62" fmla="*/ 30 w 232"/>
                  <a:gd name="T63" fmla="*/ 93 h 424"/>
                  <a:gd name="T64" fmla="*/ 34 w 232"/>
                  <a:gd name="T65" fmla="*/ 80 h 424"/>
                  <a:gd name="T66" fmla="*/ 72 w 232"/>
                  <a:gd name="T6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424">
                    <a:moveTo>
                      <a:pt x="72" y="0"/>
                    </a:moveTo>
                    <a:cubicBezTo>
                      <a:pt x="79" y="0"/>
                      <a:pt x="86" y="0"/>
                      <a:pt x="92" y="0"/>
                    </a:cubicBezTo>
                    <a:cubicBezTo>
                      <a:pt x="101" y="9"/>
                      <a:pt x="97" y="18"/>
                      <a:pt x="92" y="25"/>
                    </a:cubicBezTo>
                    <a:cubicBezTo>
                      <a:pt x="73" y="48"/>
                      <a:pt x="83" y="78"/>
                      <a:pt x="68" y="102"/>
                    </a:cubicBezTo>
                    <a:cubicBezTo>
                      <a:pt x="64" y="109"/>
                      <a:pt x="70" y="110"/>
                      <a:pt x="77" y="110"/>
                    </a:cubicBezTo>
                    <a:cubicBezTo>
                      <a:pt x="108" y="108"/>
                      <a:pt x="115" y="117"/>
                      <a:pt x="102" y="147"/>
                    </a:cubicBezTo>
                    <a:cubicBezTo>
                      <a:pt x="99" y="155"/>
                      <a:pt x="96" y="162"/>
                      <a:pt x="103" y="169"/>
                    </a:cubicBezTo>
                    <a:cubicBezTo>
                      <a:pt x="112" y="178"/>
                      <a:pt x="102" y="192"/>
                      <a:pt x="109" y="199"/>
                    </a:cubicBezTo>
                    <a:cubicBezTo>
                      <a:pt x="116" y="206"/>
                      <a:pt x="126" y="189"/>
                      <a:pt x="136" y="195"/>
                    </a:cubicBezTo>
                    <a:cubicBezTo>
                      <a:pt x="138" y="196"/>
                      <a:pt x="139" y="198"/>
                      <a:pt x="140" y="199"/>
                    </a:cubicBezTo>
                    <a:cubicBezTo>
                      <a:pt x="142" y="205"/>
                      <a:pt x="141" y="211"/>
                      <a:pt x="138" y="216"/>
                    </a:cubicBezTo>
                    <a:cubicBezTo>
                      <a:pt x="134" y="225"/>
                      <a:pt x="130" y="234"/>
                      <a:pt x="126" y="241"/>
                    </a:cubicBezTo>
                    <a:cubicBezTo>
                      <a:pt x="130" y="232"/>
                      <a:pt x="139" y="231"/>
                      <a:pt x="148" y="238"/>
                    </a:cubicBezTo>
                    <a:cubicBezTo>
                      <a:pt x="160" y="247"/>
                      <a:pt x="172" y="249"/>
                      <a:pt x="186" y="244"/>
                    </a:cubicBezTo>
                    <a:cubicBezTo>
                      <a:pt x="188" y="246"/>
                      <a:pt x="190" y="250"/>
                      <a:pt x="189" y="253"/>
                    </a:cubicBezTo>
                    <a:cubicBezTo>
                      <a:pt x="184" y="275"/>
                      <a:pt x="196" y="291"/>
                      <a:pt x="208" y="307"/>
                    </a:cubicBezTo>
                    <a:cubicBezTo>
                      <a:pt x="211" y="318"/>
                      <a:pt x="222" y="320"/>
                      <a:pt x="229" y="327"/>
                    </a:cubicBezTo>
                    <a:cubicBezTo>
                      <a:pt x="232" y="339"/>
                      <a:pt x="229" y="349"/>
                      <a:pt x="217" y="355"/>
                    </a:cubicBezTo>
                    <a:cubicBezTo>
                      <a:pt x="208" y="359"/>
                      <a:pt x="204" y="368"/>
                      <a:pt x="196" y="373"/>
                    </a:cubicBezTo>
                    <a:cubicBezTo>
                      <a:pt x="179" y="367"/>
                      <a:pt x="182" y="346"/>
                      <a:pt x="171" y="336"/>
                    </a:cubicBezTo>
                    <a:cubicBezTo>
                      <a:pt x="167" y="344"/>
                      <a:pt x="168" y="354"/>
                      <a:pt x="162" y="361"/>
                    </a:cubicBezTo>
                    <a:cubicBezTo>
                      <a:pt x="160" y="369"/>
                      <a:pt x="151" y="376"/>
                      <a:pt x="163" y="383"/>
                    </a:cubicBezTo>
                    <a:cubicBezTo>
                      <a:pt x="170" y="392"/>
                      <a:pt x="181" y="398"/>
                      <a:pt x="183" y="412"/>
                    </a:cubicBezTo>
                    <a:cubicBezTo>
                      <a:pt x="172" y="424"/>
                      <a:pt x="160" y="408"/>
                      <a:pt x="149" y="413"/>
                    </a:cubicBezTo>
                    <a:cubicBezTo>
                      <a:pt x="142" y="409"/>
                      <a:pt x="145" y="400"/>
                      <a:pt x="138" y="395"/>
                    </a:cubicBezTo>
                    <a:cubicBezTo>
                      <a:pt x="137" y="394"/>
                      <a:pt x="136" y="393"/>
                      <a:pt x="135" y="392"/>
                    </a:cubicBezTo>
                    <a:cubicBezTo>
                      <a:pt x="114" y="372"/>
                      <a:pt x="99" y="349"/>
                      <a:pt x="88" y="323"/>
                    </a:cubicBezTo>
                    <a:cubicBezTo>
                      <a:pt x="78" y="299"/>
                      <a:pt x="67" y="276"/>
                      <a:pt x="43" y="261"/>
                    </a:cubicBezTo>
                    <a:cubicBezTo>
                      <a:pt x="13" y="241"/>
                      <a:pt x="6" y="208"/>
                      <a:pt x="2" y="174"/>
                    </a:cubicBezTo>
                    <a:cubicBezTo>
                      <a:pt x="0" y="164"/>
                      <a:pt x="3" y="154"/>
                      <a:pt x="14" y="150"/>
                    </a:cubicBezTo>
                    <a:cubicBezTo>
                      <a:pt x="21" y="146"/>
                      <a:pt x="21" y="141"/>
                      <a:pt x="19" y="135"/>
                    </a:cubicBezTo>
                    <a:cubicBezTo>
                      <a:pt x="17" y="119"/>
                      <a:pt x="17" y="105"/>
                      <a:pt x="30" y="93"/>
                    </a:cubicBezTo>
                    <a:cubicBezTo>
                      <a:pt x="34" y="90"/>
                      <a:pt x="33" y="85"/>
                      <a:pt x="34" y="80"/>
                    </a:cubicBezTo>
                    <a:cubicBezTo>
                      <a:pt x="40" y="50"/>
                      <a:pt x="51" y="23"/>
                      <a:pt x="72" y="0"/>
                    </a:cubicBezTo>
                    <a:close/>
                  </a:path>
                </a:pathLst>
              </a:custGeom>
              <a:solidFill>
                <a:srgbClr val="B876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 name="Freeform 11"/>
              <p:cNvSpPr>
                <a:spLocks/>
              </p:cNvSpPr>
              <p:nvPr userDrawn="1"/>
            </p:nvSpPr>
            <p:spPr bwMode="auto">
              <a:xfrm>
                <a:off x="818" y="89"/>
                <a:ext cx="725" cy="495"/>
              </a:xfrm>
              <a:custGeom>
                <a:avLst/>
                <a:gdLst>
                  <a:gd name="T0" fmla="*/ 299 w 312"/>
                  <a:gd name="T1" fmla="*/ 0 h 187"/>
                  <a:gd name="T2" fmla="*/ 303 w 312"/>
                  <a:gd name="T3" fmla="*/ 11 h 187"/>
                  <a:gd name="T4" fmla="*/ 302 w 312"/>
                  <a:gd name="T5" fmla="*/ 31 h 187"/>
                  <a:gd name="T6" fmla="*/ 278 w 312"/>
                  <a:gd name="T7" fmla="*/ 30 h 187"/>
                  <a:gd name="T8" fmla="*/ 259 w 312"/>
                  <a:gd name="T9" fmla="*/ 42 h 187"/>
                  <a:gd name="T10" fmla="*/ 269 w 312"/>
                  <a:gd name="T11" fmla="*/ 89 h 187"/>
                  <a:gd name="T12" fmla="*/ 257 w 312"/>
                  <a:gd name="T13" fmla="*/ 88 h 187"/>
                  <a:gd name="T14" fmla="*/ 228 w 312"/>
                  <a:gd name="T15" fmla="*/ 96 h 187"/>
                  <a:gd name="T16" fmla="*/ 207 w 312"/>
                  <a:gd name="T17" fmla="*/ 98 h 187"/>
                  <a:gd name="T18" fmla="*/ 199 w 312"/>
                  <a:gd name="T19" fmla="*/ 89 h 187"/>
                  <a:gd name="T20" fmla="*/ 183 w 312"/>
                  <a:gd name="T21" fmla="*/ 80 h 187"/>
                  <a:gd name="T22" fmla="*/ 181 w 312"/>
                  <a:gd name="T23" fmla="*/ 96 h 187"/>
                  <a:gd name="T24" fmla="*/ 179 w 312"/>
                  <a:gd name="T25" fmla="*/ 105 h 187"/>
                  <a:gd name="T26" fmla="*/ 170 w 312"/>
                  <a:gd name="T27" fmla="*/ 101 h 187"/>
                  <a:gd name="T28" fmla="*/ 137 w 312"/>
                  <a:gd name="T29" fmla="*/ 81 h 187"/>
                  <a:gd name="T30" fmla="*/ 153 w 312"/>
                  <a:gd name="T31" fmla="*/ 100 h 187"/>
                  <a:gd name="T32" fmla="*/ 167 w 312"/>
                  <a:gd name="T33" fmla="*/ 117 h 187"/>
                  <a:gd name="T34" fmla="*/ 173 w 312"/>
                  <a:gd name="T35" fmla="*/ 140 h 187"/>
                  <a:gd name="T36" fmla="*/ 147 w 312"/>
                  <a:gd name="T37" fmla="*/ 133 h 187"/>
                  <a:gd name="T38" fmla="*/ 131 w 312"/>
                  <a:gd name="T39" fmla="*/ 124 h 187"/>
                  <a:gd name="T40" fmla="*/ 135 w 312"/>
                  <a:gd name="T41" fmla="*/ 167 h 187"/>
                  <a:gd name="T42" fmla="*/ 114 w 312"/>
                  <a:gd name="T43" fmla="*/ 175 h 187"/>
                  <a:gd name="T44" fmla="*/ 77 w 312"/>
                  <a:gd name="T45" fmla="*/ 132 h 187"/>
                  <a:gd name="T46" fmla="*/ 35 w 312"/>
                  <a:gd name="T47" fmla="*/ 120 h 187"/>
                  <a:gd name="T48" fmla="*/ 6 w 312"/>
                  <a:gd name="T49" fmla="*/ 94 h 187"/>
                  <a:gd name="T50" fmla="*/ 18 w 312"/>
                  <a:gd name="T51" fmla="*/ 69 h 187"/>
                  <a:gd name="T52" fmla="*/ 50 w 312"/>
                  <a:gd name="T53" fmla="*/ 52 h 187"/>
                  <a:gd name="T54" fmla="*/ 46 w 312"/>
                  <a:gd name="T55" fmla="*/ 44 h 187"/>
                  <a:gd name="T56" fmla="*/ 81 w 312"/>
                  <a:gd name="T57" fmla="*/ 23 h 187"/>
                  <a:gd name="T58" fmla="*/ 135 w 312"/>
                  <a:gd name="T59" fmla="*/ 0 h 187"/>
                  <a:gd name="T60" fmla="*/ 299 w 312"/>
                  <a:gd name="T6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187">
                    <a:moveTo>
                      <a:pt x="299" y="0"/>
                    </a:moveTo>
                    <a:cubicBezTo>
                      <a:pt x="301" y="4"/>
                      <a:pt x="303" y="7"/>
                      <a:pt x="303" y="11"/>
                    </a:cubicBezTo>
                    <a:cubicBezTo>
                      <a:pt x="303" y="18"/>
                      <a:pt x="312" y="25"/>
                      <a:pt x="302" y="31"/>
                    </a:cubicBezTo>
                    <a:cubicBezTo>
                      <a:pt x="295" y="36"/>
                      <a:pt x="287" y="36"/>
                      <a:pt x="278" y="30"/>
                    </a:cubicBezTo>
                    <a:cubicBezTo>
                      <a:pt x="263" y="20"/>
                      <a:pt x="260" y="23"/>
                      <a:pt x="259" y="42"/>
                    </a:cubicBezTo>
                    <a:cubicBezTo>
                      <a:pt x="258" y="59"/>
                      <a:pt x="261" y="74"/>
                      <a:pt x="269" y="89"/>
                    </a:cubicBezTo>
                    <a:cubicBezTo>
                      <a:pt x="263" y="93"/>
                      <a:pt x="260" y="90"/>
                      <a:pt x="257" y="88"/>
                    </a:cubicBezTo>
                    <a:cubicBezTo>
                      <a:pt x="245" y="81"/>
                      <a:pt x="235" y="77"/>
                      <a:pt x="228" y="96"/>
                    </a:cubicBezTo>
                    <a:cubicBezTo>
                      <a:pt x="225" y="106"/>
                      <a:pt x="215" y="109"/>
                      <a:pt x="207" y="98"/>
                    </a:cubicBezTo>
                    <a:cubicBezTo>
                      <a:pt x="205" y="95"/>
                      <a:pt x="202" y="92"/>
                      <a:pt x="199" y="89"/>
                    </a:cubicBezTo>
                    <a:cubicBezTo>
                      <a:pt x="194" y="85"/>
                      <a:pt x="189" y="77"/>
                      <a:pt x="183" y="80"/>
                    </a:cubicBezTo>
                    <a:cubicBezTo>
                      <a:pt x="176" y="83"/>
                      <a:pt x="180" y="90"/>
                      <a:pt x="181" y="96"/>
                    </a:cubicBezTo>
                    <a:cubicBezTo>
                      <a:pt x="182" y="99"/>
                      <a:pt x="182" y="103"/>
                      <a:pt x="179" y="105"/>
                    </a:cubicBezTo>
                    <a:cubicBezTo>
                      <a:pt x="175" y="106"/>
                      <a:pt x="173" y="103"/>
                      <a:pt x="170" y="101"/>
                    </a:cubicBezTo>
                    <a:cubicBezTo>
                      <a:pt x="159" y="97"/>
                      <a:pt x="153" y="83"/>
                      <a:pt x="137" y="81"/>
                    </a:cubicBezTo>
                    <a:cubicBezTo>
                      <a:pt x="138" y="93"/>
                      <a:pt x="148" y="94"/>
                      <a:pt x="153" y="100"/>
                    </a:cubicBezTo>
                    <a:cubicBezTo>
                      <a:pt x="158" y="105"/>
                      <a:pt x="162" y="111"/>
                      <a:pt x="167" y="117"/>
                    </a:cubicBezTo>
                    <a:cubicBezTo>
                      <a:pt x="172" y="124"/>
                      <a:pt x="180" y="134"/>
                      <a:pt x="173" y="140"/>
                    </a:cubicBezTo>
                    <a:cubicBezTo>
                      <a:pt x="165" y="147"/>
                      <a:pt x="154" y="140"/>
                      <a:pt x="147" y="133"/>
                    </a:cubicBezTo>
                    <a:cubicBezTo>
                      <a:pt x="143" y="129"/>
                      <a:pt x="141" y="122"/>
                      <a:pt x="131" y="124"/>
                    </a:cubicBezTo>
                    <a:cubicBezTo>
                      <a:pt x="142" y="138"/>
                      <a:pt x="136" y="153"/>
                      <a:pt x="135" y="167"/>
                    </a:cubicBezTo>
                    <a:cubicBezTo>
                      <a:pt x="134" y="182"/>
                      <a:pt x="123" y="187"/>
                      <a:pt x="114" y="175"/>
                    </a:cubicBezTo>
                    <a:cubicBezTo>
                      <a:pt x="103" y="160"/>
                      <a:pt x="85" y="151"/>
                      <a:pt x="77" y="132"/>
                    </a:cubicBezTo>
                    <a:cubicBezTo>
                      <a:pt x="70" y="113"/>
                      <a:pt x="47" y="109"/>
                      <a:pt x="35" y="120"/>
                    </a:cubicBezTo>
                    <a:cubicBezTo>
                      <a:pt x="15" y="123"/>
                      <a:pt x="12" y="107"/>
                      <a:pt x="6" y="94"/>
                    </a:cubicBezTo>
                    <a:cubicBezTo>
                      <a:pt x="0" y="82"/>
                      <a:pt x="8" y="75"/>
                      <a:pt x="18" y="69"/>
                    </a:cubicBezTo>
                    <a:cubicBezTo>
                      <a:pt x="28" y="62"/>
                      <a:pt x="36" y="50"/>
                      <a:pt x="50" y="52"/>
                    </a:cubicBezTo>
                    <a:cubicBezTo>
                      <a:pt x="50" y="49"/>
                      <a:pt x="45" y="48"/>
                      <a:pt x="46" y="44"/>
                    </a:cubicBezTo>
                    <a:cubicBezTo>
                      <a:pt x="55" y="32"/>
                      <a:pt x="68" y="28"/>
                      <a:pt x="81" y="23"/>
                    </a:cubicBezTo>
                    <a:cubicBezTo>
                      <a:pt x="100" y="16"/>
                      <a:pt x="117" y="8"/>
                      <a:pt x="135" y="0"/>
                    </a:cubicBezTo>
                    <a:cubicBezTo>
                      <a:pt x="190" y="0"/>
                      <a:pt x="245" y="0"/>
                      <a:pt x="299" y="0"/>
                    </a:cubicBezTo>
                    <a:close/>
                  </a:path>
                </a:pathLst>
              </a:custGeom>
              <a:solidFill>
                <a:srgbClr val="9E4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 name="Freeform 12"/>
              <p:cNvSpPr>
                <a:spLocks/>
              </p:cNvSpPr>
              <p:nvPr userDrawn="1"/>
            </p:nvSpPr>
            <p:spPr bwMode="auto">
              <a:xfrm>
                <a:off x="3776" y="3358"/>
                <a:ext cx="420" cy="959"/>
              </a:xfrm>
              <a:custGeom>
                <a:avLst/>
                <a:gdLst>
                  <a:gd name="T0" fmla="*/ 122 w 181"/>
                  <a:gd name="T1" fmla="*/ 363 h 363"/>
                  <a:gd name="T2" fmla="*/ 118 w 181"/>
                  <a:gd name="T3" fmla="*/ 363 h 363"/>
                  <a:gd name="T4" fmla="*/ 112 w 181"/>
                  <a:gd name="T5" fmla="*/ 356 h 363"/>
                  <a:gd name="T6" fmla="*/ 22 w 181"/>
                  <a:gd name="T7" fmla="*/ 173 h 363"/>
                  <a:gd name="T8" fmla="*/ 3 w 181"/>
                  <a:gd name="T9" fmla="*/ 114 h 363"/>
                  <a:gd name="T10" fmla="*/ 8 w 181"/>
                  <a:gd name="T11" fmla="*/ 110 h 363"/>
                  <a:gd name="T12" fmla="*/ 32 w 181"/>
                  <a:gd name="T13" fmla="*/ 139 h 363"/>
                  <a:gd name="T14" fmla="*/ 47 w 181"/>
                  <a:gd name="T15" fmla="*/ 153 h 363"/>
                  <a:gd name="T16" fmla="*/ 55 w 181"/>
                  <a:gd name="T17" fmla="*/ 134 h 363"/>
                  <a:gd name="T18" fmla="*/ 37 w 181"/>
                  <a:gd name="T19" fmla="*/ 31 h 363"/>
                  <a:gd name="T20" fmla="*/ 39 w 181"/>
                  <a:gd name="T21" fmla="*/ 5 h 363"/>
                  <a:gd name="T22" fmla="*/ 67 w 181"/>
                  <a:gd name="T23" fmla="*/ 3 h 363"/>
                  <a:gd name="T24" fmla="*/ 101 w 181"/>
                  <a:gd name="T25" fmla="*/ 30 h 363"/>
                  <a:gd name="T26" fmla="*/ 163 w 181"/>
                  <a:gd name="T27" fmla="*/ 83 h 363"/>
                  <a:gd name="T28" fmla="*/ 179 w 181"/>
                  <a:gd name="T29" fmla="*/ 102 h 363"/>
                  <a:gd name="T30" fmla="*/ 178 w 181"/>
                  <a:gd name="T31" fmla="*/ 122 h 363"/>
                  <a:gd name="T32" fmla="*/ 130 w 181"/>
                  <a:gd name="T33" fmla="*/ 346 h 363"/>
                  <a:gd name="T34" fmla="*/ 122 w 181"/>
                  <a:gd name="T3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1" h="363">
                    <a:moveTo>
                      <a:pt x="122" y="363"/>
                    </a:moveTo>
                    <a:cubicBezTo>
                      <a:pt x="121" y="363"/>
                      <a:pt x="119" y="363"/>
                      <a:pt x="118" y="363"/>
                    </a:cubicBezTo>
                    <a:cubicBezTo>
                      <a:pt x="116" y="361"/>
                      <a:pt x="113" y="359"/>
                      <a:pt x="112" y="356"/>
                    </a:cubicBezTo>
                    <a:cubicBezTo>
                      <a:pt x="90" y="291"/>
                      <a:pt x="47" y="236"/>
                      <a:pt x="22" y="173"/>
                    </a:cubicBezTo>
                    <a:cubicBezTo>
                      <a:pt x="14" y="154"/>
                      <a:pt x="0" y="137"/>
                      <a:pt x="3" y="114"/>
                    </a:cubicBezTo>
                    <a:cubicBezTo>
                      <a:pt x="4" y="112"/>
                      <a:pt x="6" y="111"/>
                      <a:pt x="8" y="110"/>
                    </a:cubicBezTo>
                    <a:cubicBezTo>
                      <a:pt x="23" y="114"/>
                      <a:pt x="24" y="129"/>
                      <a:pt x="32" y="139"/>
                    </a:cubicBezTo>
                    <a:cubicBezTo>
                      <a:pt x="36" y="145"/>
                      <a:pt x="39" y="155"/>
                      <a:pt x="47" y="153"/>
                    </a:cubicBezTo>
                    <a:cubicBezTo>
                      <a:pt x="55" y="150"/>
                      <a:pt x="55" y="141"/>
                      <a:pt x="55" y="134"/>
                    </a:cubicBezTo>
                    <a:cubicBezTo>
                      <a:pt x="56" y="98"/>
                      <a:pt x="45" y="65"/>
                      <a:pt x="37" y="31"/>
                    </a:cubicBezTo>
                    <a:cubicBezTo>
                      <a:pt x="35" y="22"/>
                      <a:pt x="30" y="13"/>
                      <a:pt x="39" y="5"/>
                    </a:cubicBezTo>
                    <a:cubicBezTo>
                      <a:pt x="48" y="0"/>
                      <a:pt x="57" y="2"/>
                      <a:pt x="67" y="3"/>
                    </a:cubicBezTo>
                    <a:cubicBezTo>
                      <a:pt x="81" y="8"/>
                      <a:pt x="89" y="21"/>
                      <a:pt x="101" y="30"/>
                    </a:cubicBezTo>
                    <a:cubicBezTo>
                      <a:pt x="122" y="47"/>
                      <a:pt x="140" y="68"/>
                      <a:pt x="163" y="83"/>
                    </a:cubicBezTo>
                    <a:cubicBezTo>
                      <a:pt x="171" y="87"/>
                      <a:pt x="177" y="93"/>
                      <a:pt x="179" y="102"/>
                    </a:cubicBezTo>
                    <a:cubicBezTo>
                      <a:pt x="181" y="109"/>
                      <a:pt x="180" y="116"/>
                      <a:pt x="178" y="122"/>
                    </a:cubicBezTo>
                    <a:cubicBezTo>
                      <a:pt x="155" y="195"/>
                      <a:pt x="144" y="271"/>
                      <a:pt x="130" y="346"/>
                    </a:cubicBezTo>
                    <a:cubicBezTo>
                      <a:pt x="129" y="352"/>
                      <a:pt x="127" y="359"/>
                      <a:pt x="122" y="363"/>
                    </a:cubicBezTo>
                    <a:close/>
                  </a:path>
                </a:pathLst>
              </a:custGeom>
              <a:solidFill>
                <a:srgbClr val="27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 name="Freeform 13"/>
              <p:cNvSpPr>
                <a:spLocks/>
              </p:cNvSpPr>
              <p:nvPr userDrawn="1"/>
            </p:nvSpPr>
            <p:spPr bwMode="auto">
              <a:xfrm>
                <a:off x="2807" y="3815"/>
                <a:ext cx="915" cy="502"/>
              </a:xfrm>
              <a:custGeom>
                <a:avLst/>
                <a:gdLst>
                  <a:gd name="T0" fmla="*/ 387 w 394"/>
                  <a:gd name="T1" fmla="*/ 190 h 190"/>
                  <a:gd name="T2" fmla="*/ 291 w 394"/>
                  <a:gd name="T3" fmla="*/ 190 h 190"/>
                  <a:gd name="T4" fmla="*/ 298 w 394"/>
                  <a:gd name="T5" fmla="*/ 173 h 190"/>
                  <a:gd name="T6" fmla="*/ 316 w 394"/>
                  <a:gd name="T7" fmla="*/ 147 h 190"/>
                  <a:gd name="T8" fmla="*/ 313 w 394"/>
                  <a:gd name="T9" fmla="*/ 100 h 190"/>
                  <a:gd name="T10" fmla="*/ 276 w 394"/>
                  <a:gd name="T11" fmla="*/ 102 h 190"/>
                  <a:gd name="T12" fmla="*/ 157 w 394"/>
                  <a:gd name="T13" fmla="*/ 173 h 190"/>
                  <a:gd name="T14" fmla="*/ 119 w 394"/>
                  <a:gd name="T15" fmla="*/ 190 h 190"/>
                  <a:gd name="T16" fmla="*/ 3 w 394"/>
                  <a:gd name="T17" fmla="*/ 190 h 190"/>
                  <a:gd name="T18" fmla="*/ 11 w 394"/>
                  <a:gd name="T19" fmla="*/ 174 h 190"/>
                  <a:gd name="T20" fmla="*/ 47 w 394"/>
                  <a:gd name="T21" fmla="*/ 149 h 190"/>
                  <a:gd name="T22" fmla="*/ 52 w 394"/>
                  <a:gd name="T23" fmla="*/ 146 h 190"/>
                  <a:gd name="T24" fmla="*/ 74 w 394"/>
                  <a:gd name="T25" fmla="*/ 133 h 190"/>
                  <a:gd name="T26" fmla="*/ 226 w 394"/>
                  <a:gd name="T27" fmla="*/ 50 h 190"/>
                  <a:gd name="T28" fmla="*/ 306 w 394"/>
                  <a:gd name="T29" fmla="*/ 16 h 190"/>
                  <a:gd name="T30" fmla="*/ 332 w 394"/>
                  <a:gd name="T31" fmla="*/ 25 h 190"/>
                  <a:gd name="T32" fmla="*/ 338 w 394"/>
                  <a:gd name="T33" fmla="*/ 28 h 190"/>
                  <a:gd name="T34" fmla="*/ 376 w 394"/>
                  <a:gd name="T35" fmla="*/ 94 h 190"/>
                  <a:gd name="T36" fmla="*/ 345 w 394"/>
                  <a:gd name="T37" fmla="*/ 150 h 190"/>
                  <a:gd name="T38" fmla="*/ 375 w 394"/>
                  <a:gd name="T39" fmla="*/ 161 h 190"/>
                  <a:gd name="T40" fmla="*/ 387 w 394"/>
                  <a:gd name="T4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4" h="190">
                    <a:moveTo>
                      <a:pt x="387" y="190"/>
                    </a:moveTo>
                    <a:cubicBezTo>
                      <a:pt x="355" y="190"/>
                      <a:pt x="323" y="190"/>
                      <a:pt x="291" y="190"/>
                    </a:cubicBezTo>
                    <a:cubicBezTo>
                      <a:pt x="288" y="183"/>
                      <a:pt x="293" y="178"/>
                      <a:pt x="298" y="173"/>
                    </a:cubicBezTo>
                    <a:cubicBezTo>
                      <a:pt x="305" y="165"/>
                      <a:pt x="311" y="156"/>
                      <a:pt x="316" y="147"/>
                    </a:cubicBezTo>
                    <a:cubicBezTo>
                      <a:pt x="324" y="135"/>
                      <a:pt x="323" y="109"/>
                      <a:pt x="313" y="100"/>
                    </a:cubicBezTo>
                    <a:cubicBezTo>
                      <a:pt x="301" y="89"/>
                      <a:pt x="288" y="94"/>
                      <a:pt x="276" y="102"/>
                    </a:cubicBezTo>
                    <a:cubicBezTo>
                      <a:pt x="238" y="129"/>
                      <a:pt x="196" y="148"/>
                      <a:pt x="157" y="173"/>
                    </a:cubicBezTo>
                    <a:cubicBezTo>
                      <a:pt x="145" y="181"/>
                      <a:pt x="131" y="183"/>
                      <a:pt x="119" y="190"/>
                    </a:cubicBezTo>
                    <a:cubicBezTo>
                      <a:pt x="80" y="190"/>
                      <a:pt x="42" y="190"/>
                      <a:pt x="3" y="190"/>
                    </a:cubicBezTo>
                    <a:cubicBezTo>
                      <a:pt x="0" y="182"/>
                      <a:pt x="6" y="178"/>
                      <a:pt x="11" y="174"/>
                    </a:cubicBezTo>
                    <a:cubicBezTo>
                      <a:pt x="24" y="166"/>
                      <a:pt x="34" y="157"/>
                      <a:pt x="47" y="149"/>
                    </a:cubicBezTo>
                    <a:cubicBezTo>
                      <a:pt x="48" y="148"/>
                      <a:pt x="50" y="147"/>
                      <a:pt x="52" y="146"/>
                    </a:cubicBezTo>
                    <a:cubicBezTo>
                      <a:pt x="61" y="145"/>
                      <a:pt x="68" y="140"/>
                      <a:pt x="74" y="133"/>
                    </a:cubicBezTo>
                    <a:cubicBezTo>
                      <a:pt x="124" y="104"/>
                      <a:pt x="174" y="76"/>
                      <a:pt x="226" y="50"/>
                    </a:cubicBezTo>
                    <a:cubicBezTo>
                      <a:pt x="252" y="36"/>
                      <a:pt x="280" y="28"/>
                      <a:pt x="306" y="16"/>
                    </a:cubicBezTo>
                    <a:cubicBezTo>
                      <a:pt x="315" y="12"/>
                      <a:pt x="331" y="0"/>
                      <a:pt x="332" y="25"/>
                    </a:cubicBezTo>
                    <a:cubicBezTo>
                      <a:pt x="332" y="29"/>
                      <a:pt x="336" y="27"/>
                      <a:pt x="338" y="28"/>
                    </a:cubicBezTo>
                    <a:cubicBezTo>
                      <a:pt x="367" y="35"/>
                      <a:pt x="383" y="62"/>
                      <a:pt x="376" y="94"/>
                    </a:cubicBezTo>
                    <a:cubicBezTo>
                      <a:pt x="372" y="116"/>
                      <a:pt x="359" y="132"/>
                      <a:pt x="345" y="150"/>
                    </a:cubicBezTo>
                    <a:cubicBezTo>
                      <a:pt x="355" y="154"/>
                      <a:pt x="365" y="157"/>
                      <a:pt x="375" y="161"/>
                    </a:cubicBezTo>
                    <a:cubicBezTo>
                      <a:pt x="389" y="166"/>
                      <a:pt x="394" y="176"/>
                      <a:pt x="387" y="190"/>
                    </a:cubicBezTo>
                    <a:close/>
                  </a:path>
                </a:pathLst>
              </a:custGeom>
              <a:solidFill>
                <a:srgbClr val="784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 name="Freeform 14"/>
              <p:cNvSpPr>
                <a:spLocks/>
              </p:cNvSpPr>
              <p:nvPr userDrawn="1"/>
            </p:nvSpPr>
            <p:spPr bwMode="auto">
              <a:xfrm>
                <a:off x="4240" y="3839"/>
                <a:ext cx="442" cy="478"/>
              </a:xfrm>
              <a:custGeom>
                <a:avLst/>
                <a:gdLst>
                  <a:gd name="T0" fmla="*/ 190 w 190"/>
                  <a:gd name="T1" fmla="*/ 25 h 181"/>
                  <a:gd name="T2" fmla="*/ 178 w 190"/>
                  <a:gd name="T3" fmla="*/ 34 h 181"/>
                  <a:gd name="T4" fmla="*/ 150 w 190"/>
                  <a:gd name="T5" fmla="*/ 181 h 181"/>
                  <a:gd name="T6" fmla="*/ 6 w 190"/>
                  <a:gd name="T7" fmla="*/ 181 h 181"/>
                  <a:gd name="T8" fmla="*/ 6 w 190"/>
                  <a:gd name="T9" fmla="*/ 163 h 181"/>
                  <a:gd name="T10" fmla="*/ 23 w 190"/>
                  <a:gd name="T11" fmla="*/ 124 h 181"/>
                  <a:gd name="T12" fmla="*/ 54 w 190"/>
                  <a:gd name="T13" fmla="*/ 106 h 181"/>
                  <a:gd name="T14" fmla="*/ 64 w 190"/>
                  <a:gd name="T15" fmla="*/ 98 h 181"/>
                  <a:gd name="T16" fmla="*/ 81 w 190"/>
                  <a:gd name="T17" fmla="*/ 48 h 181"/>
                  <a:gd name="T18" fmla="*/ 139 w 190"/>
                  <a:gd name="T19" fmla="*/ 0 h 181"/>
                  <a:gd name="T20" fmla="*/ 175 w 190"/>
                  <a:gd name="T21" fmla="*/ 12 h 181"/>
                  <a:gd name="T22" fmla="*/ 190 w 190"/>
                  <a:gd name="T23" fmla="*/ 2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181">
                    <a:moveTo>
                      <a:pt x="190" y="25"/>
                    </a:moveTo>
                    <a:cubicBezTo>
                      <a:pt x="183" y="24"/>
                      <a:pt x="179" y="25"/>
                      <a:pt x="178" y="34"/>
                    </a:cubicBezTo>
                    <a:cubicBezTo>
                      <a:pt x="175" y="84"/>
                      <a:pt x="163" y="133"/>
                      <a:pt x="150" y="181"/>
                    </a:cubicBezTo>
                    <a:cubicBezTo>
                      <a:pt x="102" y="181"/>
                      <a:pt x="54" y="181"/>
                      <a:pt x="6" y="181"/>
                    </a:cubicBezTo>
                    <a:cubicBezTo>
                      <a:pt x="0" y="175"/>
                      <a:pt x="3" y="169"/>
                      <a:pt x="6" y="163"/>
                    </a:cubicBezTo>
                    <a:cubicBezTo>
                      <a:pt x="12" y="150"/>
                      <a:pt x="16" y="137"/>
                      <a:pt x="23" y="124"/>
                    </a:cubicBezTo>
                    <a:cubicBezTo>
                      <a:pt x="29" y="112"/>
                      <a:pt x="35" y="98"/>
                      <a:pt x="54" y="106"/>
                    </a:cubicBezTo>
                    <a:cubicBezTo>
                      <a:pt x="61" y="110"/>
                      <a:pt x="63" y="102"/>
                      <a:pt x="64" y="98"/>
                    </a:cubicBezTo>
                    <a:cubicBezTo>
                      <a:pt x="71" y="82"/>
                      <a:pt x="77" y="65"/>
                      <a:pt x="81" y="48"/>
                    </a:cubicBezTo>
                    <a:cubicBezTo>
                      <a:pt x="87" y="16"/>
                      <a:pt x="105" y="2"/>
                      <a:pt x="139" y="0"/>
                    </a:cubicBezTo>
                    <a:cubicBezTo>
                      <a:pt x="151" y="3"/>
                      <a:pt x="163" y="8"/>
                      <a:pt x="175" y="12"/>
                    </a:cubicBezTo>
                    <a:cubicBezTo>
                      <a:pt x="181" y="14"/>
                      <a:pt x="190" y="15"/>
                      <a:pt x="190" y="25"/>
                    </a:cubicBezTo>
                    <a:close/>
                  </a:path>
                </a:pathLst>
              </a:custGeom>
              <a:solidFill>
                <a:srgbClr val="9C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 name="Freeform 15"/>
              <p:cNvSpPr>
                <a:spLocks/>
              </p:cNvSpPr>
              <p:nvPr userDrawn="1"/>
            </p:nvSpPr>
            <p:spPr bwMode="auto">
              <a:xfrm>
                <a:off x="0" y="2009"/>
                <a:ext cx="455" cy="1121"/>
              </a:xfrm>
              <a:custGeom>
                <a:avLst/>
                <a:gdLst>
                  <a:gd name="T0" fmla="*/ 0 w 196"/>
                  <a:gd name="T1" fmla="*/ 414 h 424"/>
                  <a:gd name="T2" fmla="*/ 0 w 196"/>
                  <a:gd name="T3" fmla="*/ 350 h 424"/>
                  <a:gd name="T4" fmla="*/ 8 w 196"/>
                  <a:gd name="T5" fmla="*/ 332 h 424"/>
                  <a:gd name="T6" fmla="*/ 24 w 196"/>
                  <a:gd name="T7" fmla="*/ 296 h 424"/>
                  <a:gd name="T8" fmla="*/ 27 w 196"/>
                  <a:gd name="T9" fmla="*/ 274 h 424"/>
                  <a:gd name="T10" fmla="*/ 22 w 196"/>
                  <a:gd name="T11" fmla="*/ 257 h 424"/>
                  <a:gd name="T12" fmla="*/ 62 w 196"/>
                  <a:gd name="T13" fmla="*/ 211 h 424"/>
                  <a:gd name="T14" fmla="*/ 78 w 196"/>
                  <a:gd name="T15" fmla="*/ 192 h 424"/>
                  <a:gd name="T16" fmla="*/ 131 w 196"/>
                  <a:gd name="T17" fmla="*/ 137 h 424"/>
                  <a:gd name="T18" fmla="*/ 158 w 196"/>
                  <a:gd name="T19" fmla="*/ 103 h 424"/>
                  <a:gd name="T20" fmla="*/ 148 w 196"/>
                  <a:gd name="T21" fmla="*/ 90 h 424"/>
                  <a:gd name="T22" fmla="*/ 147 w 196"/>
                  <a:gd name="T23" fmla="*/ 71 h 424"/>
                  <a:gd name="T24" fmla="*/ 165 w 196"/>
                  <a:gd name="T25" fmla="*/ 29 h 424"/>
                  <a:gd name="T26" fmla="*/ 182 w 196"/>
                  <a:gd name="T27" fmla="*/ 0 h 424"/>
                  <a:gd name="T28" fmla="*/ 193 w 196"/>
                  <a:gd name="T29" fmla="*/ 36 h 424"/>
                  <a:gd name="T30" fmla="*/ 194 w 196"/>
                  <a:gd name="T31" fmla="*/ 50 h 424"/>
                  <a:gd name="T32" fmla="*/ 190 w 196"/>
                  <a:gd name="T33" fmla="*/ 87 h 424"/>
                  <a:gd name="T34" fmla="*/ 171 w 196"/>
                  <a:gd name="T35" fmla="*/ 144 h 424"/>
                  <a:gd name="T36" fmla="*/ 160 w 196"/>
                  <a:gd name="T37" fmla="*/ 181 h 424"/>
                  <a:gd name="T38" fmla="*/ 158 w 196"/>
                  <a:gd name="T39" fmla="*/ 198 h 424"/>
                  <a:gd name="T40" fmla="*/ 118 w 196"/>
                  <a:gd name="T41" fmla="*/ 257 h 424"/>
                  <a:gd name="T42" fmla="*/ 104 w 196"/>
                  <a:gd name="T43" fmla="*/ 299 h 424"/>
                  <a:gd name="T44" fmla="*/ 60 w 196"/>
                  <a:gd name="T45" fmla="*/ 358 h 424"/>
                  <a:gd name="T46" fmla="*/ 44 w 196"/>
                  <a:gd name="T47" fmla="*/ 386 h 424"/>
                  <a:gd name="T48" fmla="*/ 0 w 196"/>
                  <a:gd name="T49" fmla="*/ 41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6" h="424">
                    <a:moveTo>
                      <a:pt x="0" y="414"/>
                    </a:moveTo>
                    <a:cubicBezTo>
                      <a:pt x="0" y="392"/>
                      <a:pt x="0" y="371"/>
                      <a:pt x="0" y="350"/>
                    </a:cubicBezTo>
                    <a:cubicBezTo>
                      <a:pt x="3" y="344"/>
                      <a:pt x="12" y="343"/>
                      <a:pt x="8" y="332"/>
                    </a:cubicBezTo>
                    <a:cubicBezTo>
                      <a:pt x="1" y="312"/>
                      <a:pt x="4" y="305"/>
                      <a:pt x="24" y="296"/>
                    </a:cubicBezTo>
                    <a:cubicBezTo>
                      <a:pt x="38" y="290"/>
                      <a:pt x="42" y="285"/>
                      <a:pt x="27" y="274"/>
                    </a:cubicBezTo>
                    <a:cubicBezTo>
                      <a:pt x="22" y="270"/>
                      <a:pt x="18" y="263"/>
                      <a:pt x="22" y="257"/>
                    </a:cubicBezTo>
                    <a:cubicBezTo>
                      <a:pt x="34" y="241"/>
                      <a:pt x="40" y="219"/>
                      <a:pt x="62" y="211"/>
                    </a:cubicBezTo>
                    <a:cubicBezTo>
                      <a:pt x="71" y="208"/>
                      <a:pt x="73" y="199"/>
                      <a:pt x="78" y="192"/>
                    </a:cubicBezTo>
                    <a:cubicBezTo>
                      <a:pt x="93" y="172"/>
                      <a:pt x="99" y="142"/>
                      <a:pt x="131" y="137"/>
                    </a:cubicBezTo>
                    <a:cubicBezTo>
                      <a:pt x="148" y="135"/>
                      <a:pt x="151" y="116"/>
                      <a:pt x="158" y="103"/>
                    </a:cubicBezTo>
                    <a:cubicBezTo>
                      <a:pt x="162" y="96"/>
                      <a:pt x="153" y="93"/>
                      <a:pt x="148" y="90"/>
                    </a:cubicBezTo>
                    <a:cubicBezTo>
                      <a:pt x="139" y="84"/>
                      <a:pt x="138" y="75"/>
                      <a:pt x="147" y="71"/>
                    </a:cubicBezTo>
                    <a:cubicBezTo>
                      <a:pt x="169" y="63"/>
                      <a:pt x="168" y="47"/>
                      <a:pt x="165" y="29"/>
                    </a:cubicBezTo>
                    <a:cubicBezTo>
                      <a:pt x="163" y="15"/>
                      <a:pt x="161" y="0"/>
                      <a:pt x="182" y="0"/>
                    </a:cubicBezTo>
                    <a:cubicBezTo>
                      <a:pt x="194" y="9"/>
                      <a:pt x="185" y="25"/>
                      <a:pt x="193" y="36"/>
                    </a:cubicBezTo>
                    <a:cubicBezTo>
                      <a:pt x="195" y="40"/>
                      <a:pt x="196" y="45"/>
                      <a:pt x="194" y="50"/>
                    </a:cubicBezTo>
                    <a:cubicBezTo>
                      <a:pt x="188" y="62"/>
                      <a:pt x="186" y="72"/>
                      <a:pt x="190" y="87"/>
                    </a:cubicBezTo>
                    <a:cubicBezTo>
                      <a:pt x="195" y="108"/>
                      <a:pt x="182" y="127"/>
                      <a:pt x="171" y="144"/>
                    </a:cubicBezTo>
                    <a:cubicBezTo>
                      <a:pt x="163" y="156"/>
                      <a:pt x="157" y="167"/>
                      <a:pt x="160" y="181"/>
                    </a:cubicBezTo>
                    <a:cubicBezTo>
                      <a:pt x="162" y="187"/>
                      <a:pt x="162" y="194"/>
                      <a:pt x="158" y="198"/>
                    </a:cubicBezTo>
                    <a:cubicBezTo>
                      <a:pt x="145" y="218"/>
                      <a:pt x="135" y="241"/>
                      <a:pt x="118" y="257"/>
                    </a:cubicBezTo>
                    <a:cubicBezTo>
                      <a:pt x="104" y="270"/>
                      <a:pt x="100" y="282"/>
                      <a:pt x="104" y="299"/>
                    </a:cubicBezTo>
                    <a:cubicBezTo>
                      <a:pt x="97" y="324"/>
                      <a:pt x="80" y="343"/>
                      <a:pt x="60" y="358"/>
                    </a:cubicBezTo>
                    <a:cubicBezTo>
                      <a:pt x="49" y="365"/>
                      <a:pt x="44" y="372"/>
                      <a:pt x="44" y="386"/>
                    </a:cubicBezTo>
                    <a:cubicBezTo>
                      <a:pt x="46" y="411"/>
                      <a:pt x="23" y="424"/>
                      <a:pt x="0" y="414"/>
                    </a:cubicBezTo>
                    <a:close/>
                  </a:path>
                </a:pathLst>
              </a:custGeom>
              <a:solidFill>
                <a:srgbClr val="B16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 name="Freeform 16"/>
              <p:cNvSpPr>
                <a:spLocks/>
              </p:cNvSpPr>
              <p:nvPr userDrawn="1"/>
            </p:nvSpPr>
            <p:spPr bwMode="auto">
              <a:xfrm>
                <a:off x="2052" y="3500"/>
                <a:ext cx="952" cy="817"/>
              </a:xfrm>
              <a:custGeom>
                <a:avLst/>
                <a:gdLst>
                  <a:gd name="T0" fmla="*/ 0 w 410"/>
                  <a:gd name="T1" fmla="*/ 309 h 309"/>
                  <a:gd name="T2" fmla="*/ 51 w 410"/>
                  <a:gd name="T3" fmla="*/ 267 h 309"/>
                  <a:gd name="T4" fmla="*/ 129 w 410"/>
                  <a:gd name="T5" fmla="*/ 208 h 309"/>
                  <a:gd name="T6" fmla="*/ 352 w 410"/>
                  <a:gd name="T7" fmla="*/ 32 h 309"/>
                  <a:gd name="T8" fmla="*/ 400 w 410"/>
                  <a:gd name="T9" fmla="*/ 3 h 309"/>
                  <a:gd name="T10" fmla="*/ 408 w 410"/>
                  <a:gd name="T11" fmla="*/ 6 h 309"/>
                  <a:gd name="T12" fmla="*/ 388 w 410"/>
                  <a:gd name="T13" fmla="*/ 33 h 309"/>
                  <a:gd name="T14" fmla="*/ 357 w 410"/>
                  <a:gd name="T15" fmla="*/ 64 h 309"/>
                  <a:gd name="T16" fmla="*/ 334 w 410"/>
                  <a:gd name="T17" fmla="*/ 103 h 309"/>
                  <a:gd name="T18" fmla="*/ 311 w 410"/>
                  <a:gd name="T19" fmla="*/ 145 h 309"/>
                  <a:gd name="T20" fmla="*/ 274 w 410"/>
                  <a:gd name="T21" fmla="*/ 167 h 309"/>
                  <a:gd name="T22" fmla="*/ 218 w 410"/>
                  <a:gd name="T23" fmla="*/ 206 h 309"/>
                  <a:gd name="T24" fmla="*/ 196 w 410"/>
                  <a:gd name="T25" fmla="*/ 221 h 309"/>
                  <a:gd name="T26" fmla="*/ 180 w 410"/>
                  <a:gd name="T27" fmla="*/ 234 h 309"/>
                  <a:gd name="T28" fmla="*/ 165 w 410"/>
                  <a:gd name="T29" fmla="*/ 242 h 309"/>
                  <a:gd name="T30" fmla="*/ 81 w 410"/>
                  <a:gd name="T31" fmla="*/ 283 h 309"/>
                  <a:gd name="T32" fmla="*/ 76 w 410"/>
                  <a:gd name="T33" fmla="*/ 286 h 309"/>
                  <a:gd name="T34" fmla="*/ 20 w 410"/>
                  <a:gd name="T35" fmla="*/ 309 h 309"/>
                  <a:gd name="T36" fmla="*/ 0 w 410"/>
                  <a:gd name="T3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0" h="309">
                    <a:moveTo>
                      <a:pt x="0" y="309"/>
                    </a:moveTo>
                    <a:cubicBezTo>
                      <a:pt x="11" y="288"/>
                      <a:pt x="33" y="279"/>
                      <a:pt x="51" y="267"/>
                    </a:cubicBezTo>
                    <a:cubicBezTo>
                      <a:pt x="78" y="249"/>
                      <a:pt x="107" y="231"/>
                      <a:pt x="129" y="208"/>
                    </a:cubicBezTo>
                    <a:cubicBezTo>
                      <a:pt x="196" y="139"/>
                      <a:pt x="282" y="95"/>
                      <a:pt x="352" y="32"/>
                    </a:cubicBezTo>
                    <a:cubicBezTo>
                      <a:pt x="366" y="19"/>
                      <a:pt x="385" y="15"/>
                      <a:pt x="400" y="3"/>
                    </a:cubicBezTo>
                    <a:cubicBezTo>
                      <a:pt x="402" y="0"/>
                      <a:pt x="406" y="3"/>
                      <a:pt x="408" y="6"/>
                    </a:cubicBezTo>
                    <a:cubicBezTo>
                      <a:pt x="410" y="21"/>
                      <a:pt x="394" y="24"/>
                      <a:pt x="388" y="33"/>
                    </a:cubicBezTo>
                    <a:cubicBezTo>
                      <a:pt x="377" y="43"/>
                      <a:pt x="367" y="54"/>
                      <a:pt x="357" y="64"/>
                    </a:cubicBezTo>
                    <a:cubicBezTo>
                      <a:pt x="345" y="75"/>
                      <a:pt x="336" y="84"/>
                      <a:pt x="334" y="103"/>
                    </a:cubicBezTo>
                    <a:cubicBezTo>
                      <a:pt x="333" y="118"/>
                      <a:pt x="321" y="132"/>
                      <a:pt x="311" y="145"/>
                    </a:cubicBezTo>
                    <a:cubicBezTo>
                      <a:pt x="301" y="156"/>
                      <a:pt x="289" y="164"/>
                      <a:pt x="274" y="167"/>
                    </a:cubicBezTo>
                    <a:cubicBezTo>
                      <a:pt x="251" y="173"/>
                      <a:pt x="237" y="192"/>
                      <a:pt x="218" y="206"/>
                    </a:cubicBezTo>
                    <a:cubicBezTo>
                      <a:pt x="211" y="211"/>
                      <a:pt x="205" y="218"/>
                      <a:pt x="196" y="221"/>
                    </a:cubicBezTo>
                    <a:cubicBezTo>
                      <a:pt x="189" y="224"/>
                      <a:pt x="183" y="228"/>
                      <a:pt x="180" y="234"/>
                    </a:cubicBezTo>
                    <a:cubicBezTo>
                      <a:pt x="176" y="239"/>
                      <a:pt x="171" y="242"/>
                      <a:pt x="165" y="242"/>
                    </a:cubicBezTo>
                    <a:cubicBezTo>
                      <a:pt x="129" y="239"/>
                      <a:pt x="106" y="264"/>
                      <a:pt x="81" y="283"/>
                    </a:cubicBezTo>
                    <a:cubicBezTo>
                      <a:pt x="80" y="284"/>
                      <a:pt x="78" y="285"/>
                      <a:pt x="76" y="286"/>
                    </a:cubicBezTo>
                    <a:cubicBezTo>
                      <a:pt x="59" y="297"/>
                      <a:pt x="38" y="300"/>
                      <a:pt x="20" y="309"/>
                    </a:cubicBezTo>
                    <a:cubicBezTo>
                      <a:pt x="14" y="309"/>
                      <a:pt x="7" y="309"/>
                      <a:pt x="0" y="309"/>
                    </a:cubicBezTo>
                    <a:close/>
                  </a:path>
                </a:pathLst>
              </a:custGeom>
              <a:solidFill>
                <a:srgbClr val="83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 name="Freeform 17"/>
              <p:cNvSpPr>
                <a:spLocks/>
              </p:cNvSpPr>
              <p:nvPr userDrawn="1"/>
            </p:nvSpPr>
            <p:spPr bwMode="auto">
              <a:xfrm>
                <a:off x="6729" y="2868"/>
                <a:ext cx="704" cy="992"/>
              </a:xfrm>
              <a:custGeom>
                <a:avLst/>
                <a:gdLst>
                  <a:gd name="T0" fmla="*/ 303 w 303"/>
                  <a:gd name="T1" fmla="*/ 336 h 375"/>
                  <a:gd name="T2" fmla="*/ 303 w 303"/>
                  <a:gd name="T3" fmla="*/ 348 h 375"/>
                  <a:gd name="T4" fmla="*/ 254 w 303"/>
                  <a:gd name="T5" fmla="*/ 355 h 375"/>
                  <a:gd name="T6" fmla="*/ 159 w 303"/>
                  <a:gd name="T7" fmla="*/ 275 h 375"/>
                  <a:gd name="T8" fmla="*/ 149 w 303"/>
                  <a:gd name="T9" fmla="*/ 261 h 375"/>
                  <a:gd name="T10" fmla="*/ 136 w 303"/>
                  <a:gd name="T11" fmla="*/ 248 h 375"/>
                  <a:gd name="T12" fmla="*/ 130 w 303"/>
                  <a:gd name="T13" fmla="*/ 238 h 375"/>
                  <a:gd name="T14" fmla="*/ 116 w 303"/>
                  <a:gd name="T15" fmla="*/ 182 h 375"/>
                  <a:gd name="T16" fmla="*/ 87 w 303"/>
                  <a:gd name="T17" fmla="*/ 124 h 375"/>
                  <a:gd name="T18" fmla="*/ 49 w 303"/>
                  <a:gd name="T19" fmla="*/ 57 h 375"/>
                  <a:gd name="T20" fmla="*/ 11 w 303"/>
                  <a:gd name="T21" fmla="*/ 41 h 375"/>
                  <a:gd name="T22" fmla="*/ 6 w 303"/>
                  <a:gd name="T23" fmla="*/ 40 h 375"/>
                  <a:gd name="T24" fmla="*/ 0 w 303"/>
                  <a:gd name="T25" fmla="*/ 33 h 375"/>
                  <a:gd name="T26" fmla="*/ 63 w 303"/>
                  <a:gd name="T27" fmla="*/ 24 h 375"/>
                  <a:gd name="T28" fmla="*/ 82 w 303"/>
                  <a:gd name="T29" fmla="*/ 40 h 375"/>
                  <a:gd name="T30" fmla="*/ 97 w 303"/>
                  <a:gd name="T31" fmla="*/ 53 h 375"/>
                  <a:gd name="T32" fmla="*/ 136 w 303"/>
                  <a:gd name="T33" fmla="*/ 99 h 375"/>
                  <a:gd name="T34" fmla="*/ 145 w 303"/>
                  <a:gd name="T35" fmla="*/ 114 h 375"/>
                  <a:gd name="T36" fmla="*/ 235 w 303"/>
                  <a:gd name="T37" fmla="*/ 266 h 375"/>
                  <a:gd name="T38" fmla="*/ 265 w 303"/>
                  <a:gd name="T39" fmla="*/ 288 h 375"/>
                  <a:gd name="T40" fmla="*/ 303 w 303"/>
                  <a:gd name="T41" fmla="*/ 33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375">
                    <a:moveTo>
                      <a:pt x="303" y="336"/>
                    </a:moveTo>
                    <a:cubicBezTo>
                      <a:pt x="303" y="340"/>
                      <a:pt x="303" y="344"/>
                      <a:pt x="303" y="348"/>
                    </a:cubicBezTo>
                    <a:cubicBezTo>
                      <a:pt x="286" y="373"/>
                      <a:pt x="274" y="375"/>
                      <a:pt x="254" y="355"/>
                    </a:cubicBezTo>
                    <a:cubicBezTo>
                      <a:pt x="225" y="325"/>
                      <a:pt x="191" y="301"/>
                      <a:pt x="159" y="275"/>
                    </a:cubicBezTo>
                    <a:cubicBezTo>
                      <a:pt x="155" y="271"/>
                      <a:pt x="150" y="267"/>
                      <a:pt x="149" y="261"/>
                    </a:cubicBezTo>
                    <a:cubicBezTo>
                      <a:pt x="149" y="252"/>
                      <a:pt x="142" y="251"/>
                      <a:pt x="136" y="248"/>
                    </a:cubicBezTo>
                    <a:cubicBezTo>
                      <a:pt x="133" y="246"/>
                      <a:pt x="131" y="242"/>
                      <a:pt x="130" y="238"/>
                    </a:cubicBezTo>
                    <a:cubicBezTo>
                      <a:pt x="133" y="218"/>
                      <a:pt x="124" y="200"/>
                      <a:pt x="116" y="182"/>
                    </a:cubicBezTo>
                    <a:cubicBezTo>
                      <a:pt x="107" y="162"/>
                      <a:pt x="99" y="142"/>
                      <a:pt x="87" y="124"/>
                    </a:cubicBezTo>
                    <a:cubicBezTo>
                      <a:pt x="73" y="102"/>
                      <a:pt x="63" y="79"/>
                      <a:pt x="49" y="57"/>
                    </a:cubicBezTo>
                    <a:cubicBezTo>
                      <a:pt x="39" y="41"/>
                      <a:pt x="30" y="32"/>
                      <a:pt x="11" y="41"/>
                    </a:cubicBezTo>
                    <a:cubicBezTo>
                      <a:pt x="9" y="41"/>
                      <a:pt x="7" y="41"/>
                      <a:pt x="6" y="40"/>
                    </a:cubicBezTo>
                    <a:cubicBezTo>
                      <a:pt x="3" y="38"/>
                      <a:pt x="1" y="36"/>
                      <a:pt x="0" y="33"/>
                    </a:cubicBezTo>
                    <a:cubicBezTo>
                      <a:pt x="11" y="5"/>
                      <a:pt x="41" y="0"/>
                      <a:pt x="63" y="24"/>
                    </a:cubicBezTo>
                    <a:cubicBezTo>
                      <a:pt x="69" y="30"/>
                      <a:pt x="74" y="37"/>
                      <a:pt x="82" y="40"/>
                    </a:cubicBezTo>
                    <a:cubicBezTo>
                      <a:pt x="88" y="43"/>
                      <a:pt x="93" y="48"/>
                      <a:pt x="97" y="53"/>
                    </a:cubicBezTo>
                    <a:cubicBezTo>
                      <a:pt x="109" y="69"/>
                      <a:pt x="117" y="88"/>
                      <a:pt x="136" y="99"/>
                    </a:cubicBezTo>
                    <a:cubicBezTo>
                      <a:pt x="141" y="101"/>
                      <a:pt x="143" y="108"/>
                      <a:pt x="145" y="114"/>
                    </a:cubicBezTo>
                    <a:cubicBezTo>
                      <a:pt x="165" y="170"/>
                      <a:pt x="198" y="219"/>
                      <a:pt x="235" y="266"/>
                    </a:cubicBezTo>
                    <a:cubicBezTo>
                      <a:pt x="242" y="276"/>
                      <a:pt x="256" y="278"/>
                      <a:pt x="265" y="288"/>
                    </a:cubicBezTo>
                    <a:cubicBezTo>
                      <a:pt x="278" y="304"/>
                      <a:pt x="292" y="319"/>
                      <a:pt x="303" y="336"/>
                    </a:cubicBezTo>
                    <a:close/>
                  </a:path>
                </a:pathLst>
              </a:custGeom>
              <a:solidFill>
                <a:srgbClr val="A16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 name="Freeform 18"/>
              <p:cNvSpPr>
                <a:spLocks/>
              </p:cNvSpPr>
              <p:nvPr userDrawn="1"/>
            </p:nvSpPr>
            <p:spPr bwMode="auto">
              <a:xfrm>
                <a:off x="4059" y="3611"/>
                <a:ext cx="318" cy="706"/>
              </a:xfrm>
              <a:custGeom>
                <a:avLst/>
                <a:gdLst>
                  <a:gd name="T0" fmla="*/ 0 w 137"/>
                  <a:gd name="T1" fmla="*/ 267 h 267"/>
                  <a:gd name="T2" fmla="*/ 25 w 137"/>
                  <a:gd name="T3" fmla="*/ 117 h 267"/>
                  <a:gd name="T4" fmla="*/ 50 w 137"/>
                  <a:gd name="T5" fmla="*/ 21 h 267"/>
                  <a:gd name="T6" fmla="*/ 52 w 137"/>
                  <a:gd name="T7" fmla="*/ 4 h 267"/>
                  <a:gd name="T8" fmla="*/ 57 w 137"/>
                  <a:gd name="T9" fmla="*/ 1 h 267"/>
                  <a:gd name="T10" fmla="*/ 127 w 137"/>
                  <a:gd name="T11" fmla="*/ 45 h 267"/>
                  <a:gd name="T12" fmla="*/ 126 w 137"/>
                  <a:gd name="T13" fmla="*/ 76 h 267"/>
                  <a:gd name="T14" fmla="*/ 71 w 137"/>
                  <a:gd name="T15" fmla="*/ 193 h 267"/>
                  <a:gd name="T16" fmla="*/ 62 w 137"/>
                  <a:gd name="T17" fmla="*/ 221 h 267"/>
                  <a:gd name="T18" fmla="*/ 40 w 137"/>
                  <a:gd name="T19" fmla="*/ 267 h 267"/>
                  <a:gd name="T20" fmla="*/ 0 w 137"/>
                  <a:gd name="T21"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267">
                    <a:moveTo>
                      <a:pt x="0" y="267"/>
                    </a:moveTo>
                    <a:cubicBezTo>
                      <a:pt x="2" y="216"/>
                      <a:pt x="16" y="167"/>
                      <a:pt x="25" y="117"/>
                    </a:cubicBezTo>
                    <a:cubicBezTo>
                      <a:pt x="32" y="85"/>
                      <a:pt x="38" y="52"/>
                      <a:pt x="50" y="21"/>
                    </a:cubicBezTo>
                    <a:cubicBezTo>
                      <a:pt x="53" y="16"/>
                      <a:pt x="52" y="9"/>
                      <a:pt x="52" y="4"/>
                    </a:cubicBezTo>
                    <a:cubicBezTo>
                      <a:pt x="53" y="2"/>
                      <a:pt x="55" y="0"/>
                      <a:pt x="57" y="1"/>
                    </a:cubicBezTo>
                    <a:cubicBezTo>
                      <a:pt x="83" y="11"/>
                      <a:pt x="106" y="27"/>
                      <a:pt x="127" y="45"/>
                    </a:cubicBezTo>
                    <a:cubicBezTo>
                      <a:pt x="137" y="53"/>
                      <a:pt x="132" y="66"/>
                      <a:pt x="126" y="76"/>
                    </a:cubicBezTo>
                    <a:cubicBezTo>
                      <a:pt x="105" y="114"/>
                      <a:pt x="87" y="153"/>
                      <a:pt x="71" y="193"/>
                    </a:cubicBezTo>
                    <a:cubicBezTo>
                      <a:pt x="67" y="202"/>
                      <a:pt x="65" y="212"/>
                      <a:pt x="62" y="221"/>
                    </a:cubicBezTo>
                    <a:cubicBezTo>
                      <a:pt x="56" y="237"/>
                      <a:pt x="53" y="254"/>
                      <a:pt x="40" y="267"/>
                    </a:cubicBezTo>
                    <a:cubicBezTo>
                      <a:pt x="27" y="267"/>
                      <a:pt x="13" y="267"/>
                      <a:pt x="0" y="267"/>
                    </a:cubicBezTo>
                    <a:close/>
                  </a:path>
                </a:pathLst>
              </a:custGeom>
              <a:solidFill>
                <a:srgbClr val="4414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 name="Freeform 19"/>
              <p:cNvSpPr>
                <a:spLocks/>
              </p:cNvSpPr>
              <p:nvPr userDrawn="1"/>
            </p:nvSpPr>
            <p:spPr bwMode="auto">
              <a:xfrm>
                <a:off x="2895" y="3434"/>
                <a:ext cx="948" cy="883"/>
              </a:xfrm>
              <a:custGeom>
                <a:avLst/>
                <a:gdLst>
                  <a:gd name="T0" fmla="*/ 189 w 408"/>
                  <a:gd name="T1" fmla="*/ 199 h 334"/>
                  <a:gd name="T2" fmla="*/ 37 w 408"/>
                  <a:gd name="T3" fmla="*/ 282 h 334"/>
                  <a:gd name="T4" fmla="*/ 13 w 408"/>
                  <a:gd name="T5" fmla="*/ 295 h 334"/>
                  <a:gd name="T6" fmla="*/ 13 w 408"/>
                  <a:gd name="T7" fmla="*/ 295 h 334"/>
                  <a:gd name="T8" fmla="*/ 2 w 408"/>
                  <a:gd name="T9" fmla="*/ 285 h 334"/>
                  <a:gd name="T10" fmla="*/ 12 w 408"/>
                  <a:gd name="T11" fmla="*/ 237 h 334"/>
                  <a:gd name="T12" fmla="*/ 24 w 408"/>
                  <a:gd name="T13" fmla="*/ 230 h 334"/>
                  <a:gd name="T14" fmla="*/ 32 w 408"/>
                  <a:gd name="T15" fmla="*/ 253 h 334"/>
                  <a:gd name="T16" fmla="*/ 59 w 408"/>
                  <a:gd name="T17" fmla="*/ 235 h 334"/>
                  <a:gd name="T18" fmla="*/ 132 w 408"/>
                  <a:gd name="T19" fmla="*/ 194 h 334"/>
                  <a:gd name="T20" fmla="*/ 160 w 408"/>
                  <a:gd name="T21" fmla="*/ 162 h 334"/>
                  <a:gd name="T22" fmla="*/ 174 w 408"/>
                  <a:gd name="T23" fmla="*/ 154 h 334"/>
                  <a:gd name="T24" fmla="*/ 181 w 408"/>
                  <a:gd name="T25" fmla="*/ 170 h 334"/>
                  <a:gd name="T26" fmla="*/ 181 w 408"/>
                  <a:gd name="T27" fmla="*/ 174 h 334"/>
                  <a:gd name="T28" fmla="*/ 186 w 408"/>
                  <a:gd name="T29" fmla="*/ 171 h 334"/>
                  <a:gd name="T30" fmla="*/ 236 w 408"/>
                  <a:gd name="T31" fmla="*/ 144 h 334"/>
                  <a:gd name="T32" fmla="*/ 243 w 408"/>
                  <a:gd name="T33" fmla="*/ 109 h 334"/>
                  <a:gd name="T34" fmla="*/ 241 w 408"/>
                  <a:gd name="T35" fmla="*/ 106 h 334"/>
                  <a:gd name="T36" fmla="*/ 236 w 408"/>
                  <a:gd name="T37" fmla="*/ 88 h 334"/>
                  <a:gd name="T38" fmla="*/ 256 w 408"/>
                  <a:gd name="T39" fmla="*/ 89 h 334"/>
                  <a:gd name="T40" fmla="*/ 262 w 408"/>
                  <a:gd name="T41" fmla="*/ 92 h 334"/>
                  <a:gd name="T42" fmla="*/ 274 w 408"/>
                  <a:gd name="T43" fmla="*/ 111 h 334"/>
                  <a:gd name="T44" fmla="*/ 286 w 408"/>
                  <a:gd name="T45" fmla="*/ 114 h 334"/>
                  <a:gd name="T46" fmla="*/ 319 w 408"/>
                  <a:gd name="T47" fmla="*/ 90 h 334"/>
                  <a:gd name="T48" fmla="*/ 318 w 408"/>
                  <a:gd name="T49" fmla="*/ 51 h 334"/>
                  <a:gd name="T50" fmla="*/ 308 w 408"/>
                  <a:gd name="T51" fmla="*/ 24 h 334"/>
                  <a:gd name="T52" fmla="*/ 354 w 408"/>
                  <a:gd name="T53" fmla="*/ 6 h 334"/>
                  <a:gd name="T54" fmla="*/ 354 w 408"/>
                  <a:gd name="T55" fmla="*/ 15 h 334"/>
                  <a:gd name="T56" fmla="*/ 345 w 408"/>
                  <a:gd name="T57" fmla="*/ 49 h 334"/>
                  <a:gd name="T58" fmla="*/ 351 w 408"/>
                  <a:gd name="T59" fmla="*/ 76 h 334"/>
                  <a:gd name="T60" fmla="*/ 358 w 408"/>
                  <a:gd name="T61" fmla="*/ 91 h 334"/>
                  <a:gd name="T62" fmla="*/ 384 w 408"/>
                  <a:gd name="T63" fmla="*/ 208 h 334"/>
                  <a:gd name="T64" fmla="*/ 387 w 408"/>
                  <a:gd name="T65" fmla="*/ 236 h 334"/>
                  <a:gd name="T66" fmla="*/ 389 w 408"/>
                  <a:gd name="T67" fmla="*/ 334 h 334"/>
                  <a:gd name="T68" fmla="*/ 377 w 408"/>
                  <a:gd name="T69" fmla="*/ 334 h 334"/>
                  <a:gd name="T70" fmla="*/ 370 w 408"/>
                  <a:gd name="T71" fmla="*/ 310 h 334"/>
                  <a:gd name="T72" fmla="*/ 349 w 408"/>
                  <a:gd name="T73" fmla="*/ 269 h 334"/>
                  <a:gd name="T74" fmla="*/ 342 w 408"/>
                  <a:gd name="T75" fmla="*/ 246 h 334"/>
                  <a:gd name="T76" fmla="*/ 351 w 408"/>
                  <a:gd name="T77" fmla="*/ 222 h 334"/>
                  <a:gd name="T78" fmla="*/ 339 w 408"/>
                  <a:gd name="T79" fmla="*/ 135 h 334"/>
                  <a:gd name="T80" fmla="*/ 312 w 408"/>
                  <a:gd name="T81" fmla="*/ 131 h 334"/>
                  <a:gd name="T82" fmla="*/ 259 w 408"/>
                  <a:gd name="T83" fmla="*/ 159 h 334"/>
                  <a:gd name="T84" fmla="*/ 189 w 408"/>
                  <a:gd name="T85" fmla="*/ 19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334">
                    <a:moveTo>
                      <a:pt x="189" y="199"/>
                    </a:moveTo>
                    <a:cubicBezTo>
                      <a:pt x="139" y="227"/>
                      <a:pt x="88" y="255"/>
                      <a:pt x="37" y="282"/>
                    </a:cubicBezTo>
                    <a:cubicBezTo>
                      <a:pt x="30" y="288"/>
                      <a:pt x="22" y="291"/>
                      <a:pt x="13" y="295"/>
                    </a:cubicBezTo>
                    <a:cubicBezTo>
                      <a:pt x="13" y="295"/>
                      <a:pt x="13" y="295"/>
                      <a:pt x="13" y="295"/>
                    </a:cubicBezTo>
                    <a:cubicBezTo>
                      <a:pt x="3" y="299"/>
                      <a:pt x="0" y="291"/>
                      <a:pt x="2" y="285"/>
                    </a:cubicBezTo>
                    <a:cubicBezTo>
                      <a:pt x="9" y="269"/>
                      <a:pt x="5" y="252"/>
                      <a:pt x="12" y="237"/>
                    </a:cubicBezTo>
                    <a:cubicBezTo>
                      <a:pt x="14" y="231"/>
                      <a:pt x="18" y="227"/>
                      <a:pt x="24" y="230"/>
                    </a:cubicBezTo>
                    <a:cubicBezTo>
                      <a:pt x="33" y="234"/>
                      <a:pt x="30" y="244"/>
                      <a:pt x="32" y="253"/>
                    </a:cubicBezTo>
                    <a:cubicBezTo>
                      <a:pt x="42" y="248"/>
                      <a:pt x="51" y="242"/>
                      <a:pt x="59" y="235"/>
                    </a:cubicBezTo>
                    <a:cubicBezTo>
                      <a:pt x="82" y="218"/>
                      <a:pt x="105" y="204"/>
                      <a:pt x="132" y="194"/>
                    </a:cubicBezTo>
                    <a:cubicBezTo>
                      <a:pt x="146" y="189"/>
                      <a:pt x="159" y="180"/>
                      <a:pt x="160" y="162"/>
                    </a:cubicBezTo>
                    <a:cubicBezTo>
                      <a:pt x="162" y="155"/>
                      <a:pt x="166" y="150"/>
                      <a:pt x="174" y="154"/>
                    </a:cubicBezTo>
                    <a:cubicBezTo>
                      <a:pt x="181" y="157"/>
                      <a:pt x="182" y="163"/>
                      <a:pt x="181" y="170"/>
                    </a:cubicBezTo>
                    <a:cubicBezTo>
                      <a:pt x="181" y="171"/>
                      <a:pt x="177" y="174"/>
                      <a:pt x="181" y="174"/>
                    </a:cubicBezTo>
                    <a:cubicBezTo>
                      <a:pt x="182" y="174"/>
                      <a:pt x="184" y="172"/>
                      <a:pt x="186" y="171"/>
                    </a:cubicBezTo>
                    <a:cubicBezTo>
                      <a:pt x="202" y="162"/>
                      <a:pt x="219" y="153"/>
                      <a:pt x="236" y="144"/>
                    </a:cubicBezTo>
                    <a:cubicBezTo>
                      <a:pt x="259" y="130"/>
                      <a:pt x="259" y="130"/>
                      <a:pt x="243" y="109"/>
                    </a:cubicBezTo>
                    <a:cubicBezTo>
                      <a:pt x="243" y="108"/>
                      <a:pt x="242" y="107"/>
                      <a:pt x="241" y="106"/>
                    </a:cubicBezTo>
                    <a:cubicBezTo>
                      <a:pt x="238" y="100"/>
                      <a:pt x="231" y="94"/>
                      <a:pt x="236" y="88"/>
                    </a:cubicBezTo>
                    <a:cubicBezTo>
                      <a:pt x="242" y="81"/>
                      <a:pt x="250" y="86"/>
                      <a:pt x="256" y="89"/>
                    </a:cubicBezTo>
                    <a:cubicBezTo>
                      <a:pt x="258" y="89"/>
                      <a:pt x="260" y="90"/>
                      <a:pt x="262" y="92"/>
                    </a:cubicBezTo>
                    <a:cubicBezTo>
                      <a:pt x="268" y="96"/>
                      <a:pt x="270" y="105"/>
                      <a:pt x="274" y="111"/>
                    </a:cubicBezTo>
                    <a:cubicBezTo>
                      <a:pt x="277" y="115"/>
                      <a:pt x="280" y="117"/>
                      <a:pt x="286" y="114"/>
                    </a:cubicBezTo>
                    <a:cubicBezTo>
                      <a:pt x="298" y="107"/>
                      <a:pt x="310" y="100"/>
                      <a:pt x="319" y="90"/>
                    </a:cubicBezTo>
                    <a:cubicBezTo>
                      <a:pt x="330" y="77"/>
                      <a:pt x="322" y="64"/>
                      <a:pt x="318" y="51"/>
                    </a:cubicBezTo>
                    <a:cubicBezTo>
                      <a:pt x="316" y="42"/>
                      <a:pt x="307" y="35"/>
                      <a:pt x="308" y="24"/>
                    </a:cubicBezTo>
                    <a:cubicBezTo>
                      <a:pt x="321" y="12"/>
                      <a:pt x="334" y="0"/>
                      <a:pt x="354" y="6"/>
                    </a:cubicBezTo>
                    <a:cubicBezTo>
                      <a:pt x="356" y="9"/>
                      <a:pt x="356" y="12"/>
                      <a:pt x="354" y="15"/>
                    </a:cubicBezTo>
                    <a:cubicBezTo>
                      <a:pt x="341" y="24"/>
                      <a:pt x="337" y="34"/>
                      <a:pt x="345" y="49"/>
                    </a:cubicBezTo>
                    <a:cubicBezTo>
                      <a:pt x="349" y="57"/>
                      <a:pt x="351" y="66"/>
                      <a:pt x="351" y="76"/>
                    </a:cubicBezTo>
                    <a:cubicBezTo>
                      <a:pt x="350" y="82"/>
                      <a:pt x="353" y="87"/>
                      <a:pt x="358" y="91"/>
                    </a:cubicBezTo>
                    <a:cubicBezTo>
                      <a:pt x="389" y="125"/>
                      <a:pt x="408" y="162"/>
                      <a:pt x="384" y="208"/>
                    </a:cubicBezTo>
                    <a:cubicBezTo>
                      <a:pt x="379" y="217"/>
                      <a:pt x="381" y="226"/>
                      <a:pt x="387" y="236"/>
                    </a:cubicBezTo>
                    <a:cubicBezTo>
                      <a:pt x="403" y="268"/>
                      <a:pt x="408" y="301"/>
                      <a:pt x="389" y="334"/>
                    </a:cubicBezTo>
                    <a:cubicBezTo>
                      <a:pt x="385" y="334"/>
                      <a:pt x="381" y="334"/>
                      <a:pt x="377" y="334"/>
                    </a:cubicBezTo>
                    <a:cubicBezTo>
                      <a:pt x="370" y="328"/>
                      <a:pt x="371" y="319"/>
                      <a:pt x="370" y="310"/>
                    </a:cubicBezTo>
                    <a:cubicBezTo>
                      <a:pt x="368" y="294"/>
                      <a:pt x="367" y="277"/>
                      <a:pt x="349" y="269"/>
                    </a:cubicBezTo>
                    <a:cubicBezTo>
                      <a:pt x="340" y="265"/>
                      <a:pt x="339" y="255"/>
                      <a:pt x="342" y="246"/>
                    </a:cubicBezTo>
                    <a:cubicBezTo>
                      <a:pt x="344" y="238"/>
                      <a:pt x="347" y="230"/>
                      <a:pt x="351" y="222"/>
                    </a:cubicBezTo>
                    <a:cubicBezTo>
                      <a:pt x="366" y="192"/>
                      <a:pt x="361" y="160"/>
                      <a:pt x="339" y="135"/>
                    </a:cubicBezTo>
                    <a:cubicBezTo>
                      <a:pt x="331" y="126"/>
                      <a:pt x="322" y="125"/>
                      <a:pt x="312" y="131"/>
                    </a:cubicBezTo>
                    <a:cubicBezTo>
                      <a:pt x="295" y="140"/>
                      <a:pt x="276" y="147"/>
                      <a:pt x="259" y="159"/>
                    </a:cubicBezTo>
                    <a:cubicBezTo>
                      <a:pt x="237" y="175"/>
                      <a:pt x="212" y="184"/>
                      <a:pt x="189" y="199"/>
                    </a:cubicBezTo>
                    <a:close/>
                  </a:path>
                </a:pathLst>
              </a:custGeom>
              <a:solidFill>
                <a:srgbClr val="3D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 name="Freeform 20"/>
              <p:cNvSpPr>
                <a:spLocks/>
              </p:cNvSpPr>
              <p:nvPr userDrawn="1"/>
            </p:nvSpPr>
            <p:spPr bwMode="auto">
              <a:xfrm>
                <a:off x="1940" y="89"/>
                <a:ext cx="367" cy="590"/>
              </a:xfrm>
              <a:custGeom>
                <a:avLst/>
                <a:gdLst>
                  <a:gd name="T0" fmla="*/ 56 w 158"/>
                  <a:gd name="T1" fmla="*/ 216 h 223"/>
                  <a:gd name="T2" fmla="*/ 60 w 158"/>
                  <a:gd name="T3" fmla="*/ 200 h 223"/>
                  <a:gd name="T4" fmla="*/ 78 w 158"/>
                  <a:gd name="T5" fmla="*/ 141 h 223"/>
                  <a:gd name="T6" fmla="*/ 88 w 158"/>
                  <a:gd name="T7" fmla="*/ 110 h 223"/>
                  <a:gd name="T8" fmla="*/ 72 w 158"/>
                  <a:gd name="T9" fmla="*/ 144 h 223"/>
                  <a:gd name="T10" fmla="*/ 57 w 158"/>
                  <a:gd name="T11" fmla="*/ 151 h 223"/>
                  <a:gd name="T12" fmla="*/ 47 w 158"/>
                  <a:gd name="T13" fmla="*/ 137 h 223"/>
                  <a:gd name="T14" fmla="*/ 38 w 158"/>
                  <a:gd name="T15" fmla="*/ 108 h 223"/>
                  <a:gd name="T16" fmla="*/ 39 w 158"/>
                  <a:gd name="T17" fmla="*/ 89 h 223"/>
                  <a:gd name="T18" fmla="*/ 55 w 158"/>
                  <a:gd name="T19" fmla="*/ 50 h 223"/>
                  <a:gd name="T20" fmla="*/ 21 w 158"/>
                  <a:gd name="T21" fmla="*/ 70 h 223"/>
                  <a:gd name="T22" fmla="*/ 6 w 158"/>
                  <a:gd name="T23" fmla="*/ 68 h 223"/>
                  <a:gd name="T24" fmla="*/ 4 w 158"/>
                  <a:gd name="T25" fmla="*/ 49 h 223"/>
                  <a:gd name="T26" fmla="*/ 24 w 158"/>
                  <a:gd name="T27" fmla="*/ 0 h 223"/>
                  <a:gd name="T28" fmla="*/ 152 w 158"/>
                  <a:gd name="T29" fmla="*/ 0 h 223"/>
                  <a:gd name="T30" fmla="*/ 158 w 158"/>
                  <a:gd name="T31" fmla="*/ 11 h 223"/>
                  <a:gd name="T32" fmla="*/ 154 w 158"/>
                  <a:gd name="T33" fmla="*/ 39 h 223"/>
                  <a:gd name="T34" fmla="*/ 151 w 158"/>
                  <a:gd name="T35" fmla="*/ 57 h 223"/>
                  <a:gd name="T36" fmla="*/ 146 w 158"/>
                  <a:gd name="T37" fmla="*/ 82 h 223"/>
                  <a:gd name="T38" fmla="*/ 142 w 158"/>
                  <a:gd name="T39" fmla="*/ 97 h 223"/>
                  <a:gd name="T40" fmla="*/ 127 w 158"/>
                  <a:gd name="T41" fmla="*/ 101 h 223"/>
                  <a:gd name="T42" fmla="*/ 120 w 158"/>
                  <a:gd name="T43" fmla="*/ 107 h 223"/>
                  <a:gd name="T44" fmla="*/ 108 w 158"/>
                  <a:gd name="T45" fmla="*/ 181 h 223"/>
                  <a:gd name="T46" fmla="*/ 94 w 158"/>
                  <a:gd name="T47" fmla="*/ 192 h 223"/>
                  <a:gd name="T48" fmla="*/ 90 w 158"/>
                  <a:gd name="T49" fmla="*/ 174 h 223"/>
                  <a:gd name="T50" fmla="*/ 72 w 158"/>
                  <a:gd name="T51" fmla="*/ 214 h 223"/>
                  <a:gd name="T52" fmla="*/ 56 w 158"/>
                  <a:gd name="T53" fmla="*/ 21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223">
                    <a:moveTo>
                      <a:pt x="56" y="216"/>
                    </a:moveTo>
                    <a:cubicBezTo>
                      <a:pt x="59" y="211"/>
                      <a:pt x="61" y="206"/>
                      <a:pt x="60" y="200"/>
                    </a:cubicBezTo>
                    <a:cubicBezTo>
                      <a:pt x="62" y="179"/>
                      <a:pt x="72" y="161"/>
                      <a:pt x="78" y="141"/>
                    </a:cubicBezTo>
                    <a:cubicBezTo>
                      <a:pt x="82" y="131"/>
                      <a:pt x="86" y="121"/>
                      <a:pt x="88" y="110"/>
                    </a:cubicBezTo>
                    <a:cubicBezTo>
                      <a:pt x="85" y="123"/>
                      <a:pt x="81" y="134"/>
                      <a:pt x="72" y="144"/>
                    </a:cubicBezTo>
                    <a:cubicBezTo>
                      <a:pt x="68" y="149"/>
                      <a:pt x="63" y="152"/>
                      <a:pt x="57" y="151"/>
                    </a:cubicBezTo>
                    <a:cubicBezTo>
                      <a:pt x="50" y="149"/>
                      <a:pt x="47" y="143"/>
                      <a:pt x="47" y="137"/>
                    </a:cubicBezTo>
                    <a:cubicBezTo>
                      <a:pt x="46" y="127"/>
                      <a:pt x="46" y="117"/>
                      <a:pt x="38" y="108"/>
                    </a:cubicBezTo>
                    <a:cubicBezTo>
                      <a:pt x="33" y="103"/>
                      <a:pt x="36" y="95"/>
                      <a:pt x="39" y="89"/>
                    </a:cubicBezTo>
                    <a:cubicBezTo>
                      <a:pt x="44" y="75"/>
                      <a:pt x="49" y="62"/>
                      <a:pt x="55" y="50"/>
                    </a:cubicBezTo>
                    <a:cubicBezTo>
                      <a:pt x="46" y="58"/>
                      <a:pt x="33" y="64"/>
                      <a:pt x="21" y="70"/>
                    </a:cubicBezTo>
                    <a:cubicBezTo>
                      <a:pt x="16" y="73"/>
                      <a:pt x="10" y="72"/>
                      <a:pt x="6" y="68"/>
                    </a:cubicBezTo>
                    <a:cubicBezTo>
                      <a:pt x="0" y="62"/>
                      <a:pt x="1" y="55"/>
                      <a:pt x="4" y="49"/>
                    </a:cubicBezTo>
                    <a:cubicBezTo>
                      <a:pt x="12" y="33"/>
                      <a:pt x="17" y="16"/>
                      <a:pt x="24" y="0"/>
                    </a:cubicBezTo>
                    <a:cubicBezTo>
                      <a:pt x="67" y="0"/>
                      <a:pt x="110" y="0"/>
                      <a:pt x="152" y="0"/>
                    </a:cubicBezTo>
                    <a:cubicBezTo>
                      <a:pt x="155" y="3"/>
                      <a:pt x="158" y="7"/>
                      <a:pt x="158" y="11"/>
                    </a:cubicBezTo>
                    <a:cubicBezTo>
                      <a:pt x="158" y="21"/>
                      <a:pt x="156" y="30"/>
                      <a:pt x="154" y="39"/>
                    </a:cubicBezTo>
                    <a:cubicBezTo>
                      <a:pt x="152" y="45"/>
                      <a:pt x="152" y="51"/>
                      <a:pt x="151" y="57"/>
                    </a:cubicBezTo>
                    <a:cubicBezTo>
                      <a:pt x="150" y="65"/>
                      <a:pt x="146" y="73"/>
                      <a:pt x="146" y="82"/>
                    </a:cubicBezTo>
                    <a:cubicBezTo>
                      <a:pt x="146" y="87"/>
                      <a:pt x="146" y="92"/>
                      <a:pt x="142" y="97"/>
                    </a:cubicBezTo>
                    <a:cubicBezTo>
                      <a:pt x="138" y="101"/>
                      <a:pt x="133" y="101"/>
                      <a:pt x="127" y="101"/>
                    </a:cubicBezTo>
                    <a:cubicBezTo>
                      <a:pt x="125" y="103"/>
                      <a:pt x="119" y="99"/>
                      <a:pt x="120" y="107"/>
                    </a:cubicBezTo>
                    <a:cubicBezTo>
                      <a:pt x="126" y="133"/>
                      <a:pt x="119" y="157"/>
                      <a:pt x="108" y="181"/>
                    </a:cubicBezTo>
                    <a:cubicBezTo>
                      <a:pt x="106" y="187"/>
                      <a:pt x="101" y="194"/>
                      <a:pt x="94" y="192"/>
                    </a:cubicBezTo>
                    <a:cubicBezTo>
                      <a:pt x="85" y="188"/>
                      <a:pt x="88" y="180"/>
                      <a:pt x="90" y="174"/>
                    </a:cubicBezTo>
                    <a:cubicBezTo>
                      <a:pt x="86" y="187"/>
                      <a:pt x="82" y="202"/>
                      <a:pt x="72" y="214"/>
                    </a:cubicBezTo>
                    <a:cubicBezTo>
                      <a:pt x="66" y="223"/>
                      <a:pt x="64" y="223"/>
                      <a:pt x="56" y="216"/>
                    </a:cubicBezTo>
                    <a:close/>
                  </a:path>
                </a:pathLst>
              </a:custGeom>
              <a:solidFill>
                <a:srgbClr val="D27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 name="Freeform 21"/>
              <p:cNvSpPr>
                <a:spLocks/>
              </p:cNvSpPr>
              <p:nvPr userDrawn="1"/>
            </p:nvSpPr>
            <p:spPr bwMode="auto">
              <a:xfrm>
                <a:off x="0" y="2078"/>
                <a:ext cx="411" cy="864"/>
              </a:xfrm>
              <a:custGeom>
                <a:avLst/>
                <a:gdLst>
                  <a:gd name="T0" fmla="*/ 171 w 177"/>
                  <a:gd name="T1" fmla="*/ 4 h 327"/>
                  <a:gd name="T2" fmla="*/ 150 w 177"/>
                  <a:gd name="T3" fmla="*/ 49 h 327"/>
                  <a:gd name="T4" fmla="*/ 146 w 177"/>
                  <a:gd name="T5" fmla="*/ 55 h 327"/>
                  <a:gd name="T6" fmla="*/ 153 w 177"/>
                  <a:gd name="T7" fmla="*/ 60 h 327"/>
                  <a:gd name="T8" fmla="*/ 162 w 177"/>
                  <a:gd name="T9" fmla="*/ 87 h 327"/>
                  <a:gd name="T10" fmla="*/ 151 w 177"/>
                  <a:gd name="T11" fmla="*/ 106 h 327"/>
                  <a:gd name="T12" fmla="*/ 144 w 177"/>
                  <a:gd name="T13" fmla="*/ 115 h 327"/>
                  <a:gd name="T14" fmla="*/ 93 w 177"/>
                  <a:gd name="T15" fmla="*/ 154 h 327"/>
                  <a:gd name="T16" fmla="*/ 85 w 177"/>
                  <a:gd name="T17" fmla="*/ 176 h 327"/>
                  <a:gd name="T18" fmla="*/ 71 w 177"/>
                  <a:gd name="T19" fmla="*/ 188 h 327"/>
                  <a:gd name="T20" fmla="*/ 27 w 177"/>
                  <a:gd name="T21" fmla="*/ 233 h 327"/>
                  <a:gd name="T22" fmla="*/ 39 w 177"/>
                  <a:gd name="T23" fmla="*/ 249 h 327"/>
                  <a:gd name="T24" fmla="*/ 50 w 177"/>
                  <a:gd name="T25" fmla="*/ 260 h 327"/>
                  <a:gd name="T26" fmla="*/ 38 w 177"/>
                  <a:gd name="T27" fmla="*/ 272 h 327"/>
                  <a:gd name="T28" fmla="*/ 13 w 177"/>
                  <a:gd name="T29" fmla="*/ 284 h 327"/>
                  <a:gd name="T30" fmla="*/ 12 w 177"/>
                  <a:gd name="T31" fmla="*/ 302 h 327"/>
                  <a:gd name="T32" fmla="*/ 21 w 177"/>
                  <a:gd name="T33" fmla="*/ 318 h 327"/>
                  <a:gd name="T34" fmla="*/ 0 w 177"/>
                  <a:gd name="T35" fmla="*/ 324 h 327"/>
                  <a:gd name="T36" fmla="*/ 0 w 177"/>
                  <a:gd name="T37" fmla="*/ 164 h 327"/>
                  <a:gd name="T38" fmla="*/ 64 w 177"/>
                  <a:gd name="T39" fmla="*/ 112 h 327"/>
                  <a:gd name="T40" fmla="*/ 72 w 177"/>
                  <a:gd name="T41" fmla="*/ 106 h 327"/>
                  <a:gd name="T42" fmla="*/ 122 w 177"/>
                  <a:gd name="T43" fmla="*/ 76 h 327"/>
                  <a:gd name="T44" fmla="*/ 97 w 177"/>
                  <a:gd name="T45" fmla="*/ 63 h 327"/>
                  <a:gd name="T46" fmla="*/ 105 w 177"/>
                  <a:gd name="T47" fmla="*/ 51 h 327"/>
                  <a:gd name="T48" fmla="*/ 123 w 177"/>
                  <a:gd name="T49" fmla="*/ 45 h 327"/>
                  <a:gd name="T50" fmla="*/ 148 w 177"/>
                  <a:gd name="T51" fmla="*/ 10 h 327"/>
                  <a:gd name="T52" fmla="*/ 152 w 177"/>
                  <a:gd name="T53" fmla="*/ 5 h 327"/>
                  <a:gd name="T54" fmla="*/ 171 w 177"/>
                  <a:gd name="T55" fmla="*/ 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7" h="327">
                    <a:moveTo>
                      <a:pt x="171" y="4"/>
                    </a:moveTo>
                    <a:cubicBezTo>
                      <a:pt x="175" y="24"/>
                      <a:pt x="177" y="43"/>
                      <a:pt x="150" y="49"/>
                    </a:cubicBezTo>
                    <a:cubicBezTo>
                      <a:pt x="149" y="50"/>
                      <a:pt x="146" y="53"/>
                      <a:pt x="146" y="55"/>
                    </a:cubicBezTo>
                    <a:cubicBezTo>
                      <a:pt x="146" y="59"/>
                      <a:pt x="150" y="59"/>
                      <a:pt x="153" y="60"/>
                    </a:cubicBezTo>
                    <a:cubicBezTo>
                      <a:pt x="169" y="65"/>
                      <a:pt x="172" y="74"/>
                      <a:pt x="162" y="87"/>
                    </a:cubicBezTo>
                    <a:cubicBezTo>
                      <a:pt x="157" y="93"/>
                      <a:pt x="152" y="98"/>
                      <a:pt x="151" y="106"/>
                    </a:cubicBezTo>
                    <a:cubicBezTo>
                      <a:pt x="151" y="110"/>
                      <a:pt x="148" y="115"/>
                      <a:pt x="144" y="115"/>
                    </a:cubicBezTo>
                    <a:cubicBezTo>
                      <a:pt x="117" y="115"/>
                      <a:pt x="107" y="136"/>
                      <a:pt x="93" y="154"/>
                    </a:cubicBezTo>
                    <a:cubicBezTo>
                      <a:pt x="88" y="161"/>
                      <a:pt x="80" y="164"/>
                      <a:pt x="85" y="176"/>
                    </a:cubicBezTo>
                    <a:cubicBezTo>
                      <a:pt x="89" y="186"/>
                      <a:pt x="77" y="187"/>
                      <a:pt x="71" y="188"/>
                    </a:cubicBezTo>
                    <a:cubicBezTo>
                      <a:pt x="45" y="192"/>
                      <a:pt x="42" y="219"/>
                      <a:pt x="27" y="233"/>
                    </a:cubicBezTo>
                    <a:cubicBezTo>
                      <a:pt x="20" y="239"/>
                      <a:pt x="33" y="245"/>
                      <a:pt x="39" y="249"/>
                    </a:cubicBezTo>
                    <a:cubicBezTo>
                      <a:pt x="43" y="252"/>
                      <a:pt x="50" y="253"/>
                      <a:pt x="50" y="260"/>
                    </a:cubicBezTo>
                    <a:cubicBezTo>
                      <a:pt x="49" y="267"/>
                      <a:pt x="43" y="269"/>
                      <a:pt x="38" y="272"/>
                    </a:cubicBezTo>
                    <a:cubicBezTo>
                      <a:pt x="29" y="275"/>
                      <a:pt x="20" y="276"/>
                      <a:pt x="13" y="284"/>
                    </a:cubicBezTo>
                    <a:cubicBezTo>
                      <a:pt x="8" y="290"/>
                      <a:pt x="6" y="295"/>
                      <a:pt x="12" y="302"/>
                    </a:cubicBezTo>
                    <a:cubicBezTo>
                      <a:pt x="16" y="307"/>
                      <a:pt x="24" y="310"/>
                      <a:pt x="21" y="318"/>
                    </a:cubicBezTo>
                    <a:cubicBezTo>
                      <a:pt x="17" y="327"/>
                      <a:pt x="7" y="323"/>
                      <a:pt x="0" y="324"/>
                    </a:cubicBezTo>
                    <a:cubicBezTo>
                      <a:pt x="0" y="270"/>
                      <a:pt x="0" y="217"/>
                      <a:pt x="0" y="164"/>
                    </a:cubicBezTo>
                    <a:cubicBezTo>
                      <a:pt x="20" y="145"/>
                      <a:pt x="35" y="120"/>
                      <a:pt x="64" y="112"/>
                    </a:cubicBezTo>
                    <a:cubicBezTo>
                      <a:pt x="67" y="111"/>
                      <a:pt x="70" y="109"/>
                      <a:pt x="72" y="106"/>
                    </a:cubicBezTo>
                    <a:cubicBezTo>
                      <a:pt x="81" y="86"/>
                      <a:pt x="98" y="77"/>
                      <a:pt x="122" y="76"/>
                    </a:cubicBezTo>
                    <a:cubicBezTo>
                      <a:pt x="113" y="68"/>
                      <a:pt x="100" y="76"/>
                      <a:pt x="97" y="63"/>
                    </a:cubicBezTo>
                    <a:cubicBezTo>
                      <a:pt x="96" y="57"/>
                      <a:pt x="99" y="53"/>
                      <a:pt x="105" y="51"/>
                    </a:cubicBezTo>
                    <a:cubicBezTo>
                      <a:pt x="111" y="49"/>
                      <a:pt x="117" y="47"/>
                      <a:pt x="123" y="45"/>
                    </a:cubicBezTo>
                    <a:cubicBezTo>
                      <a:pt x="147" y="37"/>
                      <a:pt x="149" y="34"/>
                      <a:pt x="148" y="10"/>
                    </a:cubicBezTo>
                    <a:cubicBezTo>
                      <a:pt x="149" y="8"/>
                      <a:pt x="150" y="7"/>
                      <a:pt x="152" y="5"/>
                    </a:cubicBezTo>
                    <a:cubicBezTo>
                      <a:pt x="158" y="1"/>
                      <a:pt x="165" y="0"/>
                      <a:pt x="171" y="4"/>
                    </a:cubicBezTo>
                    <a:close/>
                  </a:path>
                </a:pathLst>
              </a:custGeom>
              <a:solidFill>
                <a:srgbClr val="C27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 name="Freeform 22"/>
              <p:cNvSpPr>
                <a:spLocks/>
              </p:cNvSpPr>
              <p:nvPr userDrawn="1"/>
            </p:nvSpPr>
            <p:spPr bwMode="auto">
              <a:xfrm>
                <a:off x="3083" y="4029"/>
                <a:ext cx="518" cy="288"/>
              </a:xfrm>
              <a:custGeom>
                <a:avLst/>
                <a:gdLst>
                  <a:gd name="T0" fmla="*/ 0 w 223"/>
                  <a:gd name="T1" fmla="*/ 109 h 109"/>
                  <a:gd name="T2" fmla="*/ 58 w 223"/>
                  <a:gd name="T3" fmla="*/ 72 h 109"/>
                  <a:gd name="T4" fmla="*/ 160 w 223"/>
                  <a:gd name="T5" fmla="*/ 12 h 109"/>
                  <a:gd name="T6" fmla="*/ 206 w 223"/>
                  <a:gd name="T7" fmla="*/ 28 h 109"/>
                  <a:gd name="T8" fmla="*/ 188 w 223"/>
                  <a:gd name="T9" fmla="*/ 91 h 109"/>
                  <a:gd name="T10" fmla="*/ 172 w 223"/>
                  <a:gd name="T11" fmla="*/ 109 h 109"/>
                  <a:gd name="T12" fmla="*/ 0 w 223"/>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223" h="109">
                    <a:moveTo>
                      <a:pt x="0" y="109"/>
                    </a:moveTo>
                    <a:cubicBezTo>
                      <a:pt x="15" y="91"/>
                      <a:pt x="38" y="82"/>
                      <a:pt x="58" y="72"/>
                    </a:cubicBezTo>
                    <a:cubicBezTo>
                      <a:pt x="93" y="54"/>
                      <a:pt x="126" y="32"/>
                      <a:pt x="160" y="12"/>
                    </a:cubicBezTo>
                    <a:cubicBezTo>
                      <a:pt x="180" y="0"/>
                      <a:pt x="195" y="9"/>
                      <a:pt x="206" y="28"/>
                    </a:cubicBezTo>
                    <a:cubicBezTo>
                      <a:pt x="223" y="59"/>
                      <a:pt x="199" y="72"/>
                      <a:pt x="188" y="91"/>
                    </a:cubicBezTo>
                    <a:cubicBezTo>
                      <a:pt x="184" y="98"/>
                      <a:pt x="177" y="103"/>
                      <a:pt x="172" y="109"/>
                    </a:cubicBezTo>
                    <a:cubicBezTo>
                      <a:pt x="115" y="109"/>
                      <a:pt x="57" y="109"/>
                      <a:pt x="0" y="109"/>
                    </a:cubicBezTo>
                    <a:close/>
                  </a:path>
                </a:pathLst>
              </a:custGeom>
              <a:solidFill>
                <a:srgbClr val="8A5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 name="Freeform 23"/>
              <p:cNvSpPr>
                <a:spLocks/>
              </p:cNvSpPr>
              <p:nvPr userDrawn="1"/>
            </p:nvSpPr>
            <p:spPr bwMode="auto">
              <a:xfrm>
                <a:off x="3334" y="3736"/>
                <a:ext cx="442" cy="581"/>
              </a:xfrm>
              <a:custGeom>
                <a:avLst/>
                <a:gdLst>
                  <a:gd name="T0" fmla="*/ 0 w 190"/>
                  <a:gd name="T1" fmla="*/ 85 h 220"/>
                  <a:gd name="T2" fmla="*/ 119 w 190"/>
                  <a:gd name="T3" fmla="*/ 10 h 220"/>
                  <a:gd name="T4" fmla="*/ 160 w 190"/>
                  <a:gd name="T5" fmla="*/ 23 h 220"/>
                  <a:gd name="T6" fmla="*/ 177 w 190"/>
                  <a:gd name="T7" fmla="*/ 61 h 220"/>
                  <a:gd name="T8" fmla="*/ 172 w 190"/>
                  <a:gd name="T9" fmla="*/ 104 h 220"/>
                  <a:gd name="T10" fmla="*/ 158 w 190"/>
                  <a:gd name="T11" fmla="*/ 135 h 220"/>
                  <a:gd name="T12" fmla="*/ 164 w 190"/>
                  <a:gd name="T13" fmla="*/ 151 h 220"/>
                  <a:gd name="T14" fmla="*/ 188 w 190"/>
                  <a:gd name="T15" fmla="*/ 193 h 220"/>
                  <a:gd name="T16" fmla="*/ 188 w 190"/>
                  <a:gd name="T17" fmla="*/ 220 h 220"/>
                  <a:gd name="T18" fmla="*/ 160 w 190"/>
                  <a:gd name="T19" fmla="*/ 220 h 220"/>
                  <a:gd name="T20" fmla="*/ 107 w 190"/>
                  <a:gd name="T21" fmla="*/ 189 h 220"/>
                  <a:gd name="T22" fmla="*/ 121 w 190"/>
                  <a:gd name="T23" fmla="*/ 165 h 220"/>
                  <a:gd name="T24" fmla="*/ 144 w 190"/>
                  <a:gd name="T25" fmla="*/ 115 h 220"/>
                  <a:gd name="T26" fmla="*/ 121 w 190"/>
                  <a:gd name="T27" fmla="*/ 65 h 220"/>
                  <a:gd name="T28" fmla="*/ 91 w 190"/>
                  <a:gd name="T29" fmla="*/ 67 h 220"/>
                  <a:gd name="T30" fmla="*/ 99 w 190"/>
                  <a:gd name="T31" fmla="*/ 44 h 220"/>
                  <a:gd name="T32" fmla="*/ 0 w 190"/>
                  <a:gd name="T33" fmla="*/ 8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220">
                    <a:moveTo>
                      <a:pt x="0" y="85"/>
                    </a:moveTo>
                    <a:cubicBezTo>
                      <a:pt x="37" y="55"/>
                      <a:pt x="77" y="32"/>
                      <a:pt x="119" y="10"/>
                    </a:cubicBezTo>
                    <a:cubicBezTo>
                      <a:pt x="138" y="0"/>
                      <a:pt x="148" y="4"/>
                      <a:pt x="160" y="23"/>
                    </a:cubicBezTo>
                    <a:cubicBezTo>
                      <a:pt x="167" y="35"/>
                      <a:pt x="172" y="47"/>
                      <a:pt x="177" y="61"/>
                    </a:cubicBezTo>
                    <a:cubicBezTo>
                      <a:pt x="182" y="76"/>
                      <a:pt x="180" y="90"/>
                      <a:pt x="172" y="104"/>
                    </a:cubicBezTo>
                    <a:cubicBezTo>
                      <a:pt x="167" y="114"/>
                      <a:pt x="162" y="124"/>
                      <a:pt x="158" y="135"/>
                    </a:cubicBezTo>
                    <a:cubicBezTo>
                      <a:pt x="155" y="141"/>
                      <a:pt x="156" y="150"/>
                      <a:pt x="164" y="151"/>
                    </a:cubicBezTo>
                    <a:cubicBezTo>
                      <a:pt x="190" y="155"/>
                      <a:pt x="184" y="177"/>
                      <a:pt x="188" y="193"/>
                    </a:cubicBezTo>
                    <a:cubicBezTo>
                      <a:pt x="190" y="201"/>
                      <a:pt x="188" y="211"/>
                      <a:pt x="188" y="220"/>
                    </a:cubicBezTo>
                    <a:cubicBezTo>
                      <a:pt x="179" y="220"/>
                      <a:pt x="169" y="220"/>
                      <a:pt x="160" y="220"/>
                    </a:cubicBezTo>
                    <a:cubicBezTo>
                      <a:pt x="154" y="198"/>
                      <a:pt x="133" y="185"/>
                      <a:pt x="107" y="189"/>
                    </a:cubicBezTo>
                    <a:cubicBezTo>
                      <a:pt x="108" y="179"/>
                      <a:pt x="115" y="172"/>
                      <a:pt x="121" y="165"/>
                    </a:cubicBezTo>
                    <a:cubicBezTo>
                      <a:pt x="133" y="150"/>
                      <a:pt x="143" y="135"/>
                      <a:pt x="144" y="115"/>
                    </a:cubicBezTo>
                    <a:cubicBezTo>
                      <a:pt x="146" y="94"/>
                      <a:pt x="135" y="71"/>
                      <a:pt x="121" y="65"/>
                    </a:cubicBezTo>
                    <a:cubicBezTo>
                      <a:pt x="110" y="60"/>
                      <a:pt x="101" y="69"/>
                      <a:pt x="91" y="67"/>
                    </a:cubicBezTo>
                    <a:cubicBezTo>
                      <a:pt x="88" y="57"/>
                      <a:pt x="104" y="56"/>
                      <a:pt x="99" y="44"/>
                    </a:cubicBezTo>
                    <a:cubicBezTo>
                      <a:pt x="67" y="60"/>
                      <a:pt x="33" y="71"/>
                      <a:pt x="0" y="85"/>
                    </a:cubicBezTo>
                    <a:close/>
                  </a:path>
                </a:pathLst>
              </a:custGeom>
              <a:solidFill>
                <a:srgbClr val="55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 name="Freeform 24"/>
              <p:cNvSpPr>
                <a:spLocks/>
              </p:cNvSpPr>
              <p:nvPr userDrawn="1"/>
            </p:nvSpPr>
            <p:spPr bwMode="auto">
              <a:xfrm>
                <a:off x="3704" y="3548"/>
                <a:ext cx="346" cy="769"/>
              </a:xfrm>
              <a:custGeom>
                <a:avLst/>
                <a:gdLst>
                  <a:gd name="T0" fmla="*/ 37 w 149"/>
                  <a:gd name="T1" fmla="*/ 40 h 291"/>
                  <a:gd name="T2" fmla="*/ 58 w 149"/>
                  <a:gd name="T3" fmla="*/ 97 h 291"/>
                  <a:gd name="T4" fmla="*/ 139 w 149"/>
                  <a:gd name="T5" fmla="*/ 247 h 291"/>
                  <a:gd name="T6" fmla="*/ 149 w 149"/>
                  <a:gd name="T7" fmla="*/ 291 h 291"/>
                  <a:gd name="T8" fmla="*/ 105 w 149"/>
                  <a:gd name="T9" fmla="*/ 291 h 291"/>
                  <a:gd name="T10" fmla="*/ 78 w 149"/>
                  <a:gd name="T11" fmla="*/ 285 h 291"/>
                  <a:gd name="T12" fmla="*/ 54 w 149"/>
                  <a:gd name="T13" fmla="*/ 269 h 291"/>
                  <a:gd name="T14" fmla="*/ 54 w 149"/>
                  <a:gd name="T15" fmla="*/ 245 h 291"/>
                  <a:gd name="T16" fmla="*/ 41 w 149"/>
                  <a:gd name="T17" fmla="*/ 182 h 291"/>
                  <a:gd name="T18" fmla="*/ 39 w 149"/>
                  <a:gd name="T19" fmla="*/ 153 h 291"/>
                  <a:gd name="T20" fmla="*/ 12 w 149"/>
                  <a:gd name="T21" fmla="*/ 50 h 291"/>
                  <a:gd name="T22" fmla="*/ 0 w 149"/>
                  <a:gd name="T23" fmla="*/ 14 h 291"/>
                  <a:gd name="T24" fmla="*/ 6 w 149"/>
                  <a:gd name="T25" fmla="*/ 2 h 291"/>
                  <a:gd name="T26" fmla="*/ 21 w 149"/>
                  <a:gd name="T27" fmla="*/ 6 h 291"/>
                  <a:gd name="T28" fmla="*/ 37 w 149"/>
                  <a:gd name="T29" fmla="*/ 4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91">
                    <a:moveTo>
                      <a:pt x="37" y="40"/>
                    </a:moveTo>
                    <a:cubicBezTo>
                      <a:pt x="39" y="60"/>
                      <a:pt x="48" y="79"/>
                      <a:pt x="58" y="97"/>
                    </a:cubicBezTo>
                    <a:cubicBezTo>
                      <a:pt x="85" y="147"/>
                      <a:pt x="106" y="201"/>
                      <a:pt x="139" y="247"/>
                    </a:cubicBezTo>
                    <a:cubicBezTo>
                      <a:pt x="148" y="260"/>
                      <a:pt x="147" y="276"/>
                      <a:pt x="149" y="291"/>
                    </a:cubicBezTo>
                    <a:cubicBezTo>
                      <a:pt x="134" y="291"/>
                      <a:pt x="120" y="291"/>
                      <a:pt x="105" y="291"/>
                    </a:cubicBezTo>
                    <a:cubicBezTo>
                      <a:pt x="98" y="282"/>
                      <a:pt x="88" y="282"/>
                      <a:pt x="78" y="285"/>
                    </a:cubicBezTo>
                    <a:cubicBezTo>
                      <a:pt x="61" y="289"/>
                      <a:pt x="57" y="286"/>
                      <a:pt x="54" y="269"/>
                    </a:cubicBezTo>
                    <a:cubicBezTo>
                      <a:pt x="53" y="261"/>
                      <a:pt x="54" y="253"/>
                      <a:pt x="54" y="245"/>
                    </a:cubicBezTo>
                    <a:cubicBezTo>
                      <a:pt x="55" y="223"/>
                      <a:pt x="53" y="201"/>
                      <a:pt x="41" y="182"/>
                    </a:cubicBezTo>
                    <a:cubicBezTo>
                      <a:pt x="35" y="173"/>
                      <a:pt x="35" y="163"/>
                      <a:pt x="39" y="153"/>
                    </a:cubicBezTo>
                    <a:cubicBezTo>
                      <a:pt x="56" y="112"/>
                      <a:pt x="38" y="79"/>
                      <a:pt x="12" y="50"/>
                    </a:cubicBezTo>
                    <a:cubicBezTo>
                      <a:pt x="2" y="39"/>
                      <a:pt x="1" y="27"/>
                      <a:pt x="0" y="14"/>
                    </a:cubicBezTo>
                    <a:cubicBezTo>
                      <a:pt x="0" y="9"/>
                      <a:pt x="2" y="5"/>
                      <a:pt x="6" y="2"/>
                    </a:cubicBezTo>
                    <a:cubicBezTo>
                      <a:pt x="12" y="0"/>
                      <a:pt x="17" y="2"/>
                      <a:pt x="21" y="6"/>
                    </a:cubicBezTo>
                    <a:cubicBezTo>
                      <a:pt x="30" y="16"/>
                      <a:pt x="37" y="26"/>
                      <a:pt x="37" y="40"/>
                    </a:cubicBezTo>
                    <a:close/>
                  </a:path>
                </a:pathLst>
              </a:custGeom>
              <a:solidFill>
                <a:srgbClr val="11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 name="Freeform 25"/>
              <p:cNvSpPr>
                <a:spLocks/>
              </p:cNvSpPr>
              <p:nvPr userDrawn="1"/>
            </p:nvSpPr>
            <p:spPr bwMode="auto">
              <a:xfrm>
                <a:off x="7093" y="3744"/>
                <a:ext cx="340" cy="478"/>
              </a:xfrm>
              <a:custGeom>
                <a:avLst/>
                <a:gdLst>
                  <a:gd name="T0" fmla="*/ 146 w 146"/>
                  <a:gd name="T1" fmla="*/ 109 h 181"/>
                  <a:gd name="T2" fmla="*/ 146 w 146"/>
                  <a:gd name="T3" fmla="*/ 165 h 181"/>
                  <a:gd name="T4" fmla="*/ 138 w 146"/>
                  <a:gd name="T5" fmla="*/ 171 h 181"/>
                  <a:gd name="T6" fmla="*/ 25 w 146"/>
                  <a:gd name="T7" fmla="*/ 170 h 181"/>
                  <a:gd name="T8" fmla="*/ 25 w 146"/>
                  <a:gd name="T9" fmla="*/ 155 h 181"/>
                  <a:gd name="T10" fmla="*/ 34 w 146"/>
                  <a:gd name="T11" fmla="*/ 151 h 181"/>
                  <a:gd name="T12" fmla="*/ 65 w 146"/>
                  <a:gd name="T13" fmla="*/ 137 h 181"/>
                  <a:gd name="T14" fmla="*/ 44 w 146"/>
                  <a:gd name="T15" fmla="*/ 112 h 181"/>
                  <a:gd name="T16" fmla="*/ 16 w 146"/>
                  <a:gd name="T17" fmla="*/ 83 h 181"/>
                  <a:gd name="T18" fmla="*/ 28 w 146"/>
                  <a:gd name="T19" fmla="*/ 47 h 181"/>
                  <a:gd name="T20" fmla="*/ 34 w 146"/>
                  <a:gd name="T21" fmla="*/ 46 h 181"/>
                  <a:gd name="T22" fmla="*/ 43 w 146"/>
                  <a:gd name="T23" fmla="*/ 25 h 181"/>
                  <a:gd name="T24" fmla="*/ 40 w 146"/>
                  <a:gd name="T25" fmla="*/ 0 h 181"/>
                  <a:gd name="T26" fmla="*/ 83 w 146"/>
                  <a:gd name="T27" fmla="*/ 36 h 181"/>
                  <a:gd name="T28" fmla="*/ 146 w 146"/>
                  <a:gd name="T29" fmla="*/ 10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81">
                    <a:moveTo>
                      <a:pt x="146" y="109"/>
                    </a:moveTo>
                    <a:cubicBezTo>
                      <a:pt x="146" y="128"/>
                      <a:pt x="146" y="147"/>
                      <a:pt x="146" y="165"/>
                    </a:cubicBezTo>
                    <a:cubicBezTo>
                      <a:pt x="143" y="168"/>
                      <a:pt x="141" y="170"/>
                      <a:pt x="138" y="171"/>
                    </a:cubicBezTo>
                    <a:cubicBezTo>
                      <a:pt x="100" y="179"/>
                      <a:pt x="62" y="181"/>
                      <a:pt x="25" y="170"/>
                    </a:cubicBezTo>
                    <a:cubicBezTo>
                      <a:pt x="18" y="165"/>
                      <a:pt x="20" y="160"/>
                      <a:pt x="25" y="155"/>
                    </a:cubicBezTo>
                    <a:cubicBezTo>
                      <a:pt x="28" y="153"/>
                      <a:pt x="31" y="152"/>
                      <a:pt x="34" y="151"/>
                    </a:cubicBezTo>
                    <a:cubicBezTo>
                      <a:pt x="45" y="146"/>
                      <a:pt x="62" y="150"/>
                      <a:pt x="65" y="137"/>
                    </a:cubicBezTo>
                    <a:cubicBezTo>
                      <a:pt x="67" y="126"/>
                      <a:pt x="50" y="121"/>
                      <a:pt x="44" y="112"/>
                    </a:cubicBezTo>
                    <a:cubicBezTo>
                      <a:pt x="36" y="101"/>
                      <a:pt x="25" y="93"/>
                      <a:pt x="16" y="83"/>
                    </a:cubicBezTo>
                    <a:cubicBezTo>
                      <a:pt x="0" y="64"/>
                      <a:pt x="4" y="52"/>
                      <a:pt x="28" y="47"/>
                    </a:cubicBezTo>
                    <a:cubicBezTo>
                      <a:pt x="30" y="47"/>
                      <a:pt x="32" y="47"/>
                      <a:pt x="34" y="46"/>
                    </a:cubicBezTo>
                    <a:cubicBezTo>
                      <a:pt x="51" y="43"/>
                      <a:pt x="52" y="40"/>
                      <a:pt x="43" y="25"/>
                    </a:cubicBezTo>
                    <a:cubicBezTo>
                      <a:pt x="37" y="17"/>
                      <a:pt x="28" y="10"/>
                      <a:pt x="40" y="0"/>
                    </a:cubicBezTo>
                    <a:cubicBezTo>
                      <a:pt x="60" y="5"/>
                      <a:pt x="70" y="23"/>
                      <a:pt x="83" y="36"/>
                    </a:cubicBezTo>
                    <a:cubicBezTo>
                      <a:pt x="104" y="60"/>
                      <a:pt x="129" y="81"/>
                      <a:pt x="146" y="109"/>
                    </a:cubicBezTo>
                    <a:close/>
                  </a:path>
                </a:pathLst>
              </a:custGeom>
              <a:solidFill>
                <a:srgbClr val="55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 name="Freeform 26"/>
              <p:cNvSpPr>
                <a:spLocks/>
              </p:cNvSpPr>
              <p:nvPr userDrawn="1"/>
            </p:nvSpPr>
            <p:spPr bwMode="auto">
              <a:xfrm>
                <a:off x="0" y="2752"/>
                <a:ext cx="386" cy="502"/>
              </a:xfrm>
              <a:custGeom>
                <a:avLst/>
                <a:gdLst>
                  <a:gd name="T0" fmla="*/ 0 w 166"/>
                  <a:gd name="T1" fmla="*/ 133 h 190"/>
                  <a:gd name="T2" fmla="*/ 23 w 166"/>
                  <a:gd name="T3" fmla="*/ 128 h 190"/>
                  <a:gd name="T4" fmla="*/ 38 w 166"/>
                  <a:gd name="T5" fmla="*/ 102 h 190"/>
                  <a:gd name="T6" fmla="*/ 51 w 166"/>
                  <a:gd name="T7" fmla="*/ 74 h 190"/>
                  <a:gd name="T8" fmla="*/ 100 w 166"/>
                  <a:gd name="T9" fmla="*/ 17 h 190"/>
                  <a:gd name="T10" fmla="*/ 157 w 166"/>
                  <a:gd name="T11" fmla="*/ 11 h 190"/>
                  <a:gd name="T12" fmla="*/ 147 w 166"/>
                  <a:gd name="T13" fmla="*/ 51 h 190"/>
                  <a:gd name="T14" fmla="*/ 115 w 166"/>
                  <a:gd name="T15" fmla="*/ 105 h 190"/>
                  <a:gd name="T16" fmla="*/ 103 w 166"/>
                  <a:gd name="T17" fmla="*/ 123 h 190"/>
                  <a:gd name="T18" fmla="*/ 53 w 166"/>
                  <a:gd name="T19" fmla="*/ 174 h 190"/>
                  <a:gd name="T20" fmla="*/ 38 w 166"/>
                  <a:gd name="T21" fmla="*/ 186 h 190"/>
                  <a:gd name="T22" fmla="*/ 0 w 166"/>
                  <a:gd name="T23" fmla="*/ 177 h 190"/>
                  <a:gd name="T24" fmla="*/ 0 w 166"/>
                  <a:gd name="T25" fmla="*/ 1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190">
                    <a:moveTo>
                      <a:pt x="0" y="133"/>
                    </a:moveTo>
                    <a:cubicBezTo>
                      <a:pt x="8" y="133"/>
                      <a:pt x="15" y="131"/>
                      <a:pt x="23" y="128"/>
                    </a:cubicBezTo>
                    <a:cubicBezTo>
                      <a:pt x="37" y="124"/>
                      <a:pt x="43" y="116"/>
                      <a:pt x="38" y="102"/>
                    </a:cubicBezTo>
                    <a:cubicBezTo>
                      <a:pt x="33" y="88"/>
                      <a:pt x="36" y="81"/>
                      <a:pt x="51" y="74"/>
                    </a:cubicBezTo>
                    <a:cubicBezTo>
                      <a:pt x="75" y="63"/>
                      <a:pt x="88" y="39"/>
                      <a:pt x="100" y="17"/>
                    </a:cubicBezTo>
                    <a:cubicBezTo>
                      <a:pt x="114" y="2"/>
                      <a:pt x="137" y="0"/>
                      <a:pt x="157" y="11"/>
                    </a:cubicBezTo>
                    <a:cubicBezTo>
                      <a:pt x="166" y="27"/>
                      <a:pt x="157" y="40"/>
                      <a:pt x="147" y="51"/>
                    </a:cubicBezTo>
                    <a:cubicBezTo>
                      <a:pt x="133" y="67"/>
                      <a:pt x="123" y="86"/>
                      <a:pt x="115" y="105"/>
                    </a:cubicBezTo>
                    <a:cubicBezTo>
                      <a:pt x="112" y="112"/>
                      <a:pt x="109" y="120"/>
                      <a:pt x="103" y="123"/>
                    </a:cubicBezTo>
                    <a:cubicBezTo>
                      <a:pt x="80" y="134"/>
                      <a:pt x="67" y="154"/>
                      <a:pt x="53" y="174"/>
                    </a:cubicBezTo>
                    <a:cubicBezTo>
                      <a:pt x="49" y="179"/>
                      <a:pt x="44" y="184"/>
                      <a:pt x="38" y="186"/>
                    </a:cubicBezTo>
                    <a:cubicBezTo>
                      <a:pt x="23" y="189"/>
                      <a:pt x="10" y="190"/>
                      <a:pt x="0" y="177"/>
                    </a:cubicBezTo>
                    <a:cubicBezTo>
                      <a:pt x="0" y="162"/>
                      <a:pt x="0" y="147"/>
                      <a:pt x="0" y="133"/>
                    </a:cubicBezTo>
                    <a:close/>
                  </a:path>
                </a:pathLst>
              </a:custGeom>
              <a:solidFill>
                <a:srgbClr val="A7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 name="Freeform 27"/>
              <p:cNvSpPr>
                <a:spLocks/>
              </p:cNvSpPr>
              <p:nvPr userDrawn="1"/>
            </p:nvSpPr>
            <p:spPr bwMode="auto">
              <a:xfrm>
                <a:off x="4152" y="3773"/>
                <a:ext cx="409" cy="544"/>
              </a:xfrm>
              <a:custGeom>
                <a:avLst/>
                <a:gdLst>
                  <a:gd name="T0" fmla="*/ 0 w 176"/>
                  <a:gd name="T1" fmla="*/ 206 h 206"/>
                  <a:gd name="T2" fmla="*/ 16 w 176"/>
                  <a:gd name="T3" fmla="*/ 158 h 206"/>
                  <a:gd name="T4" fmla="*/ 102 w 176"/>
                  <a:gd name="T5" fmla="*/ 23 h 206"/>
                  <a:gd name="T6" fmla="*/ 176 w 176"/>
                  <a:gd name="T7" fmla="*/ 30 h 206"/>
                  <a:gd name="T8" fmla="*/ 124 w 176"/>
                  <a:gd name="T9" fmla="*/ 81 h 206"/>
                  <a:gd name="T10" fmla="*/ 100 w 176"/>
                  <a:gd name="T11" fmla="*/ 141 h 206"/>
                  <a:gd name="T12" fmla="*/ 88 w 176"/>
                  <a:gd name="T13" fmla="*/ 143 h 206"/>
                  <a:gd name="T14" fmla="*/ 83 w 176"/>
                  <a:gd name="T15" fmla="*/ 133 h 206"/>
                  <a:gd name="T16" fmla="*/ 70 w 176"/>
                  <a:gd name="T17" fmla="*/ 144 h 206"/>
                  <a:gd name="T18" fmla="*/ 44 w 176"/>
                  <a:gd name="T19" fmla="*/ 206 h 206"/>
                  <a:gd name="T20" fmla="*/ 0 w 176"/>
                  <a:gd name="T21"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6">
                    <a:moveTo>
                      <a:pt x="0" y="206"/>
                    </a:moveTo>
                    <a:cubicBezTo>
                      <a:pt x="1" y="189"/>
                      <a:pt x="11" y="174"/>
                      <a:pt x="16" y="158"/>
                    </a:cubicBezTo>
                    <a:cubicBezTo>
                      <a:pt x="37" y="108"/>
                      <a:pt x="68" y="65"/>
                      <a:pt x="102" y="23"/>
                    </a:cubicBezTo>
                    <a:cubicBezTo>
                      <a:pt x="121" y="0"/>
                      <a:pt x="160" y="4"/>
                      <a:pt x="176" y="30"/>
                    </a:cubicBezTo>
                    <a:cubicBezTo>
                      <a:pt x="141" y="36"/>
                      <a:pt x="131" y="46"/>
                      <a:pt x="124" y="81"/>
                    </a:cubicBezTo>
                    <a:cubicBezTo>
                      <a:pt x="120" y="102"/>
                      <a:pt x="112" y="123"/>
                      <a:pt x="100" y="141"/>
                    </a:cubicBezTo>
                    <a:cubicBezTo>
                      <a:pt x="98" y="146"/>
                      <a:pt x="94" y="155"/>
                      <a:pt x="88" y="143"/>
                    </a:cubicBezTo>
                    <a:cubicBezTo>
                      <a:pt x="87" y="140"/>
                      <a:pt x="89" y="132"/>
                      <a:pt x="83" y="133"/>
                    </a:cubicBezTo>
                    <a:cubicBezTo>
                      <a:pt x="77" y="133"/>
                      <a:pt x="72" y="139"/>
                      <a:pt x="70" y="144"/>
                    </a:cubicBezTo>
                    <a:cubicBezTo>
                      <a:pt x="61" y="165"/>
                      <a:pt x="53" y="186"/>
                      <a:pt x="44" y="206"/>
                    </a:cubicBezTo>
                    <a:cubicBezTo>
                      <a:pt x="29" y="206"/>
                      <a:pt x="15" y="206"/>
                      <a:pt x="0" y="206"/>
                    </a:cubicBezTo>
                    <a:close/>
                  </a:path>
                </a:pathLst>
              </a:custGeom>
              <a:solidFill>
                <a:srgbClr val="87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 name="Freeform 28"/>
              <p:cNvSpPr>
                <a:spLocks/>
              </p:cNvSpPr>
              <p:nvPr userDrawn="1"/>
            </p:nvSpPr>
            <p:spPr bwMode="auto">
              <a:xfrm>
                <a:off x="7128" y="2852"/>
                <a:ext cx="305" cy="532"/>
              </a:xfrm>
              <a:custGeom>
                <a:avLst/>
                <a:gdLst>
                  <a:gd name="T0" fmla="*/ 131 w 131"/>
                  <a:gd name="T1" fmla="*/ 43 h 201"/>
                  <a:gd name="T2" fmla="*/ 131 w 131"/>
                  <a:gd name="T3" fmla="*/ 199 h 201"/>
                  <a:gd name="T4" fmla="*/ 118 w 131"/>
                  <a:gd name="T5" fmla="*/ 192 h 201"/>
                  <a:gd name="T6" fmla="*/ 85 w 131"/>
                  <a:gd name="T7" fmla="*/ 135 h 201"/>
                  <a:gd name="T8" fmla="*/ 17 w 131"/>
                  <a:gd name="T9" fmla="*/ 37 h 201"/>
                  <a:gd name="T10" fmla="*/ 10 w 131"/>
                  <a:gd name="T11" fmla="*/ 24 h 201"/>
                  <a:gd name="T12" fmla="*/ 22 w 131"/>
                  <a:gd name="T13" fmla="*/ 1 h 201"/>
                  <a:gd name="T14" fmla="*/ 40 w 131"/>
                  <a:gd name="T15" fmla="*/ 1 h 201"/>
                  <a:gd name="T16" fmla="*/ 70 w 131"/>
                  <a:gd name="T17" fmla="*/ 5 h 201"/>
                  <a:gd name="T18" fmla="*/ 97 w 131"/>
                  <a:gd name="T19" fmla="*/ 19 h 201"/>
                  <a:gd name="T20" fmla="*/ 131 w 131"/>
                  <a:gd name="T21"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01">
                    <a:moveTo>
                      <a:pt x="131" y="43"/>
                    </a:moveTo>
                    <a:cubicBezTo>
                      <a:pt x="131" y="95"/>
                      <a:pt x="131" y="147"/>
                      <a:pt x="131" y="199"/>
                    </a:cubicBezTo>
                    <a:cubicBezTo>
                      <a:pt x="124" y="201"/>
                      <a:pt x="120" y="196"/>
                      <a:pt x="118" y="192"/>
                    </a:cubicBezTo>
                    <a:cubicBezTo>
                      <a:pt x="106" y="173"/>
                      <a:pt x="94" y="155"/>
                      <a:pt x="85" y="135"/>
                    </a:cubicBezTo>
                    <a:cubicBezTo>
                      <a:pt x="68" y="98"/>
                      <a:pt x="43" y="68"/>
                      <a:pt x="17" y="37"/>
                    </a:cubicBezTo>
                    <a:cubicBezTo>
                      <a:pt x="13" y="33"/>
                      <a:pt x="12" y="28"/>
                      <a:pt x="10" y="24"/>
                    </a:cubicBezTo>
                    <a:cubicBezTo>
                      <a:pt x="0" y="8"/>
                      <a:pt x="2" y="5"/>
                      <a:pt x="22" y="1"/>
                    </a:cubicBezTo>
                    <a:cubicBezTo>
                      <a:pt x="28" y="0"/>
                      <a:pt x="34" y="1"/>
                      <a:pt x="40" y="1"/>
                    </a:cubicBezTo>
                    <a:cubicBezTo>
                      <a:pt x="50" y="5"/>
                      <a:pt x="60" y="2"/>
                      <a:pt x="70" y="5"/>
                    </a:cubicBezTo>
                    <a:cubicBezTo>
                      <a:pt x="80" y="7"/>
                      <a:pt x="91" y="11"/>
                      <a:pt x="97" y="19"/>
                    </a:cubicBezTo>
                    <a:cubicBezTo>
                      <a:pt x="106" y="31"/>
                      <a:pt x="118" y="37"/>
                      <a:pt x="131" y="43"/>
                    </a:cubicBezTo>
                    <a:close/>
                  </a:path>
                </a:pathLst>
              </a:custGeom>
              <a:solidFill>
                <a:srgbClr val="F3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 name="Freeform 29"/>
              <p:cNvSpPr>
                <a:spLocks/>
              </p:cNvSpPr>
              <p:nvPr userDrawn="1"/>
            </p:nvSpPr>
            <p:spPr bwMode="auto">
              <a:xfrm>
                <a:off x="146" y="3670"/>
                <a:ext cx="268" cy="647"/>
              </a:xfrm>
              <a:custGeom>
                <a:avLst/>
                <a:gdLst>
                  <a:gd name="T0" fmla="*/ 45 w 115"/>
                  <a:gd name="T1" fmla="*/ 245 h 245"/>
                  <a:gd name="T2" fmla="*/ 29 w 115"/>
                  <a:gd name="T3" fmla="*/ 245 h 245"/>
                  <a:gd name="T4" fmla="*/ 3 w 115"/>
                  <a:gd name="T5" fmla="*/ 168 h 245"/>
                  <a:gd name="T6" fmla="*/ 1 w 115"/>
                  <a:gd name="T7" fmla="*/ 142 h 245"/>
                  <a:gd name="T8" fmla="*/ 10 w 115"/>
                  <a:gd name="T9" fmla="*/ 84 h 245"/>
                  <a:gd name="T10" fmla="*/ 21 w 115"/>
                  <a:gd name="T11" fmla="*/ 62 h 245"/>
                  <a:gd name="T12" fmla="*/ 25 w 115"/>
                  <a:gd name="T13" fmla="*/ 58 h 245"/>
                  <a:gd name="T14" fmla="*/ 47 w 115"/>
                  <a:gd name="T15" fmla="*/ 22 h 245"/>
                  <a:gd name="T16" fmla="*/ 66 w 115"/>
                  <a:gd name="T17" fmla="*/ 2 h 245"/>
                  <a:gd name="T18" fmla="*/ 53 w 115"/>
                  <a:gd name="T19" fmla="*/ 54 h 245"/>
                  <a:gd name="T20" fmla="*/ 30 w 115"/>
                  <a:gd name="T21" fmla="*/ 114 h 245"/>
                  <a:gd name="T22" fmla="*/ 44 w 115"/>
                  <a:gd name="T23" fmla="*/ 95 h 245"/>
                  <a:gd name="T24" fmla="*/ 115 w 115"/>
                  <a:gd name="T25" fmla="*/ 78 h 245"/>
                  <a:gd name="T26" fmla="*/ 97 w 115"/>
                  <a:gd name="T27" fmla="*/ 160 h 245"/>
                  <a:gd name="T28" fmla="*/ 65 w 115"/>
                  <a:gd name="T29" fmla="*/ 184 h 245"/>
                  <a:gd name="T30" fmla="*/ 53 w 115"/>
                  <a:gd name="T31" fmla="*/ 185 h 245"/>
                  <a:gd name="T32" fmla="*/ 43 w 115"/>
                  <a:gd name="T33" fmla="*/ 203 h 245"/>
                  <a:gd name="T34" fmla="*/ 45 w 115"/>
                  <a:gd name="T3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45">
                    <a:moveTo>
                      <a:pt x="45" y="245"/>
                    </a:moveTo>
                    <a:cubicBezTo>
                      <a:pt x="39" y="245"/>
                      <a:pt x="34" y="245"/>
                      <a:pt x="29" y="245"/>
                    </a:cubicBezTo>
                    <a:cubicBezTo>
                      <a:pt x="23" y="218"/>
                      <a:pt x="13" y="193"/>
                      <a:pt x="3" y="168"/>
                    </a:cubicBezTo>
                    <a:cubicBezTo>
                      <a:pt x="2" y="159"/>
                      <a:pt x="3" y="150"/>
                      <a:pt x="1" y="142"/>
                    </a:cubicBezTo>
                    <a:cubicBezTo>
                      <a:pt x="0" y="122"/>
                      <a:pt x="4" y="103"/>
                      <a:pt x="10" y="84"/>
                    </a:cubicBezTo>
                    <a:cubicBezTo>
                      <a:pt x="13" y="76"/>
                      <a:pt x="16" y="69"/>
                      <a:pt x="21" y="62"/>
                    </a:cubicBezTo>
                    <a:cubicBezTo>
                      <a:pt x="22" y="61"/>
                      <a:pt x="23" y="59"/>
                      <a:pt x="25" y="58"/>
                    </a:cubicBezTo>
                    <a:cubicBezTo>
                      <a:pt x="35" y="48"/>
                      <a:pt x="40" y="35"/>
                      <a:pt x="47" y="22"/>
                    </a:cubicBezTo>
                    <a:cubicBezTo>
                      <a:pt x="51" y="14"/>
                      <a:pt x="51" y="0"/>
                      <a:pt x="66" y="2"/>
                    </a:cubicBezTo>
                    <a:cubicBezTo>
                      <a:pt x="71" y="22"/>
                      <a:pt x="62" y="38"/>
                      <a:pt x="53" y="54"/>
                    </a:cubicBezTo>
                    <a:cubicBezTo>
                      <a:pt x="42" y="72"/>
                      <a:pt x="30" y="90"/>
                      <a:pt x="30" y="114"/>
                    </a:cubicBezTo>
                    <a:cubicBezTo>
                      <a:pt x="41" y="109"/>
                      <a:pt x="42" y="102"/>
                      <a:pt x="44" y="95"/>
                    </a:cubicBezTo>
                    <a:cubicBezTo>
                      <a:pt x="56" y="57"/>
                      <a:pt x="86" y="50"/>
                      <a:pt x="115" y="78"/>
                    </a:cubicBezTo>
                    <a:cubicBezTo>
                      <a:pt x="104" y="104"/>
                      <a:pt x="108" y="134"/>
                      <a:pt x="97" y="160"/>
                    </a:cubicBezTo>
                    <a:cubicBezTo>
                      <a:pt x="90" y="175"/>
                      <a:pt x="83" y="185"/>
                      <a:pt x="65" y="184"/>
                    </a:cubicBezTo>
                    <a:cubicBezTo>
                      <a:pt x="61" y="183"/>
                      <a:pt x="57" y="185"/>
                      <a:pt x="53" y="185"/>
                    </a:cubicBezTo>
                    <a:cubicBezTo>
                      <a:pt x="38" y="184"/>
                      <a:pt x="37" y="191"/>
                      <a:pt x="43" y="203"/>
                    </a:cubicBezTo>
                    <a:cubicBezTo>
                      <a:pt x="51" y="217"/>
                      <a:pt x="56" y="231"/>
                      <a:pt x="45" y="245"/>
                    </a:cubicBezTo>
                    <a:close/>
                  </a:path>
                </a:pathLst>
              </a:custGeom>
              <a:solidFill>
                <a:srgbClr val="BD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 name="Freeform 30"/>
              <p:cNvSpPr>
                <a:spLocks/>
              </p:cNvSpPr>
              <p:nvPr userDrawn="1"/>
            </p:nvSpPr>
            <p:spPr bwMode="auto">
              <a:xfrm>
                <a:off x="0" y="1189"/>
                <a:ext cx="500" cy="328"/>
              </a:xfrm>
              <a:custGeom>
                <a:avLst/>
                <a:gdLst>
                  <a:gd name="T0" fmla="*/ 0 w 215"/>
                  <a:gd name="T1" fmla="*/ 100 h 124"/>
                  <a:gd name="T2" fmla="*/ 56 w 215"/>
                  <a:gd name="T3" fmla="*/ 61 h 124"/>
                  <a:gd name="T4" fmla="*/ 112 w 215"/>
                  <a:gd name="T5" fmla="*/ 16 h 124"/>
                  <a:gd name="T6" fmla="*/ 182 w 215"/>
                  <a:gd name="T7" fmla="*/ 4 h 124"/>
                  <a:gd name="T8" fmla="*/ 212 w 215"/>
                  <a:gd name="T9" fmla="*/ 17 h 124"/>
                  <a:gd name="T10" fmla="*/ 195 w 215"/>
                  <a:gd name="T11" fmla="*/ 46 h 124"/>
                  <a:gd name="T12" fmla="*/ 172 w 215"/>
                  <a:gd name="T13" fmla="*/ 62 h 124"/>
                  <a:gd name="T14" fmla="*/ 206 w 215"/>
                  <a:gd name="T15" fmla="*/ 92 h 124"/>
                  <a:gd name="T16" fmla="*/ 191 w 215"/>
                  <a:gd name="T17" fmla="*/ 104 h 124"/>
                  <a:gd name="T18" fmla="*/ 178 w 215"/>
                  <a:gd name="T19" fmla="*/ 101 h 124"/>
                  <a:gd name="T20" fmla="*/ 59 w 215"/>
                  <a:gd name="T21" fmla="*/ 99 h 124"/>
                  <a:gd name="T22" fmla="*/ 20 w 215"/>
                  <a:gd name="T23" fmla="*/ 119 h 124"/>
                  <a:gd name="T24" fmla="*/ 0 w 215"/>
                  <a:gd name="T25" fmla="*/ 120 h 124"/>
                  <a:gd name="T26" fmla="*/ 0 w 215"/>
                  <a:gd name="T27"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5" h="124">
                    <a:moveTo>
                      <a:pt x="0" y="100"/>
                    </a:moveTo>
                    <a:cubicBezTo>
                      <a:pt x="24" y="95"/>
                      <a:pt x="44" y="83"/>
                      <a:pt x="56" y="61"/>
                    </a:cubicBezTo>
                    <a:cubicBezTo>
                      <a:pt x="69" y="38"/>
                      <a:pt x="89" y="26"/>
                      <a:pt x="112" y="16"/>
                    </a:cubicBezTo>
                    <a:cubicBezTo>
                      <a:pt x="135" y="10"/>
                      <a:pt x="159" y="10"/>
                      <a:pt x="182" y="4"/>
                    </a:cubicBezTo>
                    <a:cubicBezTo>
                      <a:pt x="198" y="0"/>
                      <a:pt x="209" y="5"/>
                      <a:pt x="212" y="17"/>
                    </a:cubicBezTo>
                    <a:cubicBezTo>
                      <a:pt x="215" y="32"/>
                      <a:pt x="211" y="42"/>
                      <a:pt x="195" y="46"/>
                    </a:cubicBezTo>
                    <a:cubicBezTo>
                      <a:pt x="187" y="49"/>
                      <a:pt x="178" y="53"/>
                      <a:pt x="172" y="62"/>
                    </a:cubicBezTo>
                    <a:cubicBezTo>
                      <a:pt x="188" y="67"/>
                      <a:pt x="205" y="71"/>
                      <a:pt x="206" y="92"/>
                    </a:cubicBezTo>
                    <a:cubicBezTo>
                      <a:pt x="204" y="100"/>
                      <a:pt x="198" y="102"/>
                      <a:pt x="191" y="104"/>
                    </a:cubicBezTo>
                    <a:cubicBezTo>
                      <a:pt x="186" y="105"/>
                      <a:pt x="182" y="104"/>
                      <a:pt x="178" y="101"/>
                    </a:cubicBezTo>
                    <a:cubicBezTo>
                      <a:pt x="139" y="67"/>
                      <a:pt x="99" y="84"/>
                      <a:pt x="59" y="99"/>
                    </a:cubicBezTo>
                    <a:cubicBezTo>
                      <a:pt x="46" y="104"/>
                      <a:pt x="34" y="112"/>
                      <a:pt x="20" y="119"/>
                    </a:cubicBezTo>
                    <a:cubicBezTo>
                      <a:pt x="14" y="122"/>
                      <a:pt x="7" y="124"/>
                      <a:pt x="0" y="120"/>
                    </a:cubicBezTo>
                    <a:cubicBezTo>
                      <a:pt x="0" y="113"/>
                      <a:pt x="0" y="106"/>
                      <a:pt x="0" y="100"/>
                    </a:cubicBezTo>
                    <a:close/>
                  </a:path>
                </a:pathLst>
              </a:custGeom>
              <a:solidFill>
                <a:srgbClr val="F6B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 name="Freeform 31"/>
              <p:cNvSpPr>
                <a:spLocks/>
              </p:cNvSpPr>
              <p:nvPr userDrawn="1"/>
            </p:nvSpPr>
            <p:spPr bwMode="auto">
              <a:xfrm>
                <a:off x="5597" y="4143"/>
                <a:ext cx="830" cy="174"/>
              </a:xfrm>
              <a:custGeom>
                <a:avLst/>
                <a:gdLst>
                  <a:gd name="T0" fmla="*/ 246 w 357"/>
                  <a:gd name="T1" fmla="*/ 66 h 66"/>
                  <a:gd name="T2" fmla="*/ 118 w 357"/>
                  <a:gd name="T3" fmla="*/ 47 h 66"/>
                  <a:gd name="T4" fmla="*/ 14 w 357"/>
                  <a:gd name="T5" fmla="*/ 23 h 66"/>
                  <a:gd name="T6" fmla="*/ 12 w 357"/>
                  <a:gd name="T7" fmla="*/ 10 h 66"/>
                  <a:gd name="T8" fmla="*/ 19 w 357"/>
                  <a:gd name="T9" fmla="*/ 9 h 66"/>
                  <a:gd name="T10" fmla="*/ 134 w 357"/>
                  <a:gd name="T11" fmla="*/ 12 h 66"/>
                  <a:gd name="T12" fmla="*/ 169 w 357"/>
                  <a:gd name="T13" fmla="*/ 17 h 66"/>
                  <a:gd name="T14" fmla="*/ 242 w 357"/>
                  <a:gd name="T15" fmla="*/ 31 h 66"/>
                  <a:gd name="T16" fmla="*/ 270 w 357"/>
                  <a:gd name="T17" fmla="*/ 33 h 66"/>
                  <a:gd name="T18" fmla="*/ 289 w 357"/>
                  <a:gd name="T19" fmla="*/ 21 h 66"/>
                  <a:gd name="T20" fmla="*/ 328 w 357"/>
                  <a:gd name="T21" fmla="*/ 14 h 66"/>
                  <a:gd name="T22" fmla="*/ 345 w 357"/>
                  <a:gd name="T23" fmla="*/ 37 h 66"/>
                  <a:gd name="T24" fmla="*/ 346 w 357"/>
                  <a:gd name="T25" fmla="*/ 66 h 66"/>
                  <a:gd name="T26" fmla="*/ 246 w 357"/>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66">
                    <a:moveTo>
                      <a:pt x="246" y="66"/>
                    </a:moveTo>
                    <a:cubicBezTo>
                      <a:pt x="203" y="60"/>
                      <a:pt x="161" y="54"/>
                      <a:pt x="118" y="47"/>
                    </a:cubicBezTo>
                    <a:cubicBezTo>
                      <a:pt x="83" y="41"/>
                      <a:pt x="48" y="34"/>
                      <a:pt x="14" y="23"/>
                    </a:cubicBezTo>
                    <a:cubicBezTo>
                      <a:pt x="8" y="19"/>
                      <a:pt x="0" y="17"/>
                      <a:pt x="12" y="10"/>
                    </a:cubicBezTo>
                    <a:cubicBezTo>
                      <a:pt x="14" y="9"/>
                      <a:pt x="17" y="8"/>
                      <a:pt x="19" y="9"/>
                    </a:cubicBezTo>
                    <a:cubicBezTo>
                      <a:pt x="57" y="19"/>
                      <a:pt x="96" y="0"/>
                      <a:pt x="134" y="12"/>
                    </a:cubicBezTo>
                    <a:cubicBezTo>
                      <a:pt x="145" y="15"/>
                      <a:pt x="158" y="15"/>
                      <a:pt x="169" y="17"/>
                    </a:cubicBezTo>
                    <a:cubicBezTo>
                      <a:pt x="193" y="27"/>
                      <a:pt x="218" y="28"/>
                      <a:pt x="242" y="31"/>
                    </a:cubicBezTo>
                    <a:cubicBezTo>
                      <a:pt x="251" y="32"/>
                      <a:pt x="261" y="31"/>
                      <a:pt x="270" y="33"/>
                    </a:cubicBezTo>
                    <a:cubicBezTo>
                      <a:pt x="280" y="34"/>
                      <a:pt x="288" y="38"/>
                      <a:pt x="289" y="21"/>
                    </a:cubicBezTo>
                    <a:cubicBezTo>
                      <a:pt x="289" y="9"/>
                      <a:pt x="309" y="6"/>
                      <a:pt x="328" y="14"/>
                    </a:cubicBezTo>
                    <a:cubicBezTo>
                      <a:pt x="334" y="22"/>
                      <a:pt x="338" y="31"/>
                      <a:pt x="345" y="37"/>
                    </a:cubicBezTo>
                    <a:cubicBezTo>
                      <a:pt x="357" y="47"/>
                      <a:pt x="343" y="57"/>
                      <a:pt x="346" y="66"/>
                    </a:cubicBezTo>
                    <a:cubicBezTo>
                      <a:pt x="312" y="66"/>
                      <a:pt x="279" y="66"/>
                      <a:pt x="246" y="66"/>
                    </a:cubicBezTo>
                    <a:close/>
                  </a:path>
                </a:pathLst>
              </a:custGeom>
              <a:solidFill>
                <a:srgbClr val="4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 name="Freeform 32"/>
              <p:cNvSpPr>
                <a:spLocks/>
              </p:cNvSpPr>
              <p:nvPr userDrawn="1"/>
            </p:nvSpPr>
            <p:spPr bwMode="auto">
              <a:xfrm>
                <a:off x="1889" y="89"/>
                <a:ext cx="279" cy="566"/>
              </a:xfrm>
              <a:custGeom>
                <a:avLst/>
                <a:gdLst>
                  <a:gd name="T0" fmla="*/ 46 w 120"/>
                  <a:gd name="T1" fmla="*/ 0 h 214"/>
                  <a:gd name="T2" fmla="*/ 32 w 120"/>
                  <a:gd name="T3" fmla="*/ 49 h 214"/>
                  <a:gd name="T4" fmla="*/ 32 w 120"/>
                  <a:gd name="T5" fmla="*/ 66 h 214"/>
                  <a:gd name="T6" fmla="*/ 47 w 120"/>
                  <a:gd name="T7" fmla="*/ 61 h 214"/>
                  <a:gd name="T8" fmla="*/ 85 w 120"/>
                  <a:gd name="T9" fmla="*/ 32 h 214"/>
                  <a:gd name="T10" fmla="*/ 66 w 120"/>
                  <a:gd name="T11" fmla="*/ 94 h 214"/>
                  <a:gd name="T12" fmla="*/ 72 w 120"/>
                  <a:gd name="T13" fmla="*/ 107 h 214"/>
                  <a:gd name="T14" fmla="*/ 75 w 120"/>
                  <a:gd name="T15" fmla="*/ 120 h 214"/>
                  <a:gd name="T16" fmla="*/ 81 w 120"/>
                  <a:gd name="T17" fmla="*/ 146 h 214"/>
                  <a:gd name="T18" fmla="*/ 98 w 120"/>
                  <a:gd name="T19" fmla="*/ 125 h 214"/>
                  <a:gd name="T20" fmla="*/ 114 w 120"/>
                  <a:gd name="T21" fmla="*/ 91 h 214"/>
                  <a:gd name="T22" fmla="*/ 82 w 120"/>
                  <a:gd name="T23" fmla="*/ 200 h 214"/>
                  <a:gd name="T24" fmla="*/ 68 w 120"/>
                  <a:gd name="T25" fmla="*/ 204 h 214"/>
                  <a:gd name="T26" fmla="*/ 49 w 120"/>
                  <a:gd name="T27" fmla="*/ 208 h 214"/>
                  <a:gd name="T28" fmla="*/ 46 w 120"/>
                  <a:gd name="T29" fmla="*/ 189 h 214"/>
                  <a:gd name="T30" fmla="*/ 40 w 120"/>
                  <a:gd name="T31" fmla="*/ 169 h 214"/>
                  <a:gd name="T32" fmla="*/ 37 w 120"/>
                  <a:gd name="T33" fmla="*/ 155 h 214"/>
                  <a:gd name="T34" fmla="*/ 40 w 120"/>
                  <a:gd name="T35" fmla="*/ 148 h 214"/>
                  <a:gd name="T36" fmla="*/ 46 w 120"/>
                  <a:gd name="T37" fmla="*/ 118 h 214"/>
                  <a:gd name="T38" fmla="*/ 19 w 120"/>
                  <a:gd name="T39" fmla="*/ 119 h 214"/>
                  <a:gd name="T40" fmla="*/ 5 w 120"/>
                  <a:gd name="T41" fmla="*/ 115 h 214"/>
                  <a:gd name="T42" fmla="*/ 8 w 120"/>
                  <a:gd name="T43" fmla="*/ 97 h 214"/>
                  <a:gd name="T44" fmla="*/ 38 w 120"/>
                  <a:gd name="T45" fmla="*/ 0 h 214"/>
                  <a:gd name="T46" fmla="*/ 46 w 120"/>
                  <a:gd name="T4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214">
                    <a:moveTo>
                      <a:pt x="46" y="0"/>
                    </a:moveTo>
                    <a:cubicBezTo>
                      <a:pt x="46" y="18"/>
                      <a:pt x="38" y="33"/>
                      <a:pt x="32" y="49"/>
                    </a:cubicBezTo>
                    <a:cubicBezTo>
                      <a:pt x="30" y="54"/>
                      <a:pt x="25" y="61"/>
                      <a:pt x="32" y="66"/>
                    </a:cubicBezTo>
                    <a:cubicBezTo>
                      <a:pt x="38" y="70"/>
                      <a:pt x="43" y="65"/>
                      <a:pt x="47" y="61"/>
                    </a:cubicBezTo>
                    <a:cubicBezTo>
                      <a:pt x="58" y="50"/>
                      <a:pt x="79" y="51"/>
                      <a:pt x="85" y="32"/>
                    </a:cubicBezTo>
                    <a:cubicBezTo>
                      <a:pt x="83" y="54"/>
                      <a:pt x="74" y="74"/>
                      <a:pt x="66" y="94"/>
                    </a:cubicBezTo>
                    <a:cubicBezTo>
                      <a:pt x="64" y="99"/>
                      <a:pt x="54" y="109"/>
                      <a:pt x="72" y="107"/>
                    </a:cubicBezTo>
                    <a:cubicBezTo>
                      <a:pt x="80" y="106"/>
                      <a:pt x="75" y="115"/>
                      <a:pt x="75" y="120"/>
                    </a:cubicBezTo>
                    <a:cubicBezTo>
                      <a:pt x="76" y="129"/>
                      <a:pt x="68" y="143"/>
                      <a:pt x="81" y="146"/>
                    </a:cubicBezTo>
                    <a:cubicBezTo>
                      <a:pt x="91" y="148"/>
                      <a:pt x="94" y="133"/>
                      <a:pt x="98" y="125"/>
                    </a:cubicBezTo>
                    <a:cubicBezTo>
                      <a:pt x="104" y="114"/>
                      <a:pt x="106" y="101"/>
                      <a:pt x="114" y="91"/>
                    </a:cubicBezTo>
                    <a:cubicBezTo>
                      <a:pt x="120" y="112"/>
                      <a:pt x="102" y="172"/>
                      <a:pt x="82" y="200"/>
                    </a:cubicBezTo>
                    <a:cubicBezTo>
                      <a:pt x="75" y="193"/>
                      <a:pt x="72" y="201"/>
                      <a:pt x="68" y="204"/>
                    </a:cubicBezTo>
                    <a:cubicBezTo>
                      <a:pt x="62" y="210"/>
                      <a:pt x="57" y="214"/>
                      <a:pt x="49" y="208"/>
                    </a:cubicBezTo>
                    <a:cubicBezTo>
                      <a:pt x="42" y="202"/>
                      <a:pt x="42" y="196"/>
                      <a:pt x="46" y="189"/>
                    </a:cubicBezTo>
                    <a:cubicBezTo>
                      <a:pt x="51" y="179"/>
                      <a:pt x="48" y="173"/>
                      <a:pt x="40" y="169"/>
                    </a:cubicBezTo>
                    <a:cubicBezTo>
                      <a:pt x="29" y="165"/>
                      <a:pt x="32" y="161"/>
                      <a:pt x="37" y="155"/>
                    </a:cubicBezTo>
                    <a:cubicBezTo>
                      <a:pt x="38" y="152"/>
                      <a:pt x="40" y="150"/>
                      <a:pt x="40" y="148"/>
                    </a:cubicBezTo>
                    <a:cubicBezTo>
                      <a:pt x="43" y="138"/>
                      <a:pt x="55" y="130"/>
                      <a:pt x="46" y="118"/>
                    </a:cubicBezTo>
                    <a:cubicBezTo>
                      <a:pt x="38" y="107"/>
                      <a:pt x="28" y="116"/>
                      <a:pt x="19" y="119"/>
                    </a:cubicBezTo>
                    <a:cubicBezTo>
                      <a:pt x="14" y="120"/>
                      <a:pt x="9" y="120"/>
                      <a:pt x="5" y="115"/>
                    </a:cubicBezTo>
                    <a:cubicBezTo>
                      <a:pt x="0" y="108"/>
                      <a:pt x="6" y="103"/>
                      <a:pt x="8" y="97"/>
                    </a:cubicBezTo>
                    <a:cubicBezTo>
                      <a:pt x="18" y="64"/>
                      <a:pt x="28" y="32"/>
                      <a:pt x="38" y="0"/>
                    </a:cubicBezTo>
                    <a:cubicBezTo>
                      <a:pt x="41" y="0"/>
                      <a:pt x="44" y="0"/>
                      <a:pt x="46" y="0"/>
                    </a:cubicBezTo>
                    <a:close/>
                  </a:path>
                </a:pathLst>
              </a:custGeom>
              <a:solidFill>
                <a:srgbClr val="C57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 name="Freeform 33"/>
              <p:cNvSpPr>
                <a:spLocks/>
              </p:cNvSpPr>
              <p:nvPr userDrawn="1"/>
            </p:nvSpPr>
            <p:spPr bwMode="auto">
              <a:xfrm>
                <a:off x="0" y="3220"/>
                <a:ext cx="172" cy="434"/>
              </a:xfrm>
              <a:custGeom>
                <a:avLst/>
                <a:gdLst>
                  <a:gd name="T0" fmla="*/ 0 w 74"/>
                  <a:gd name="T1" fmla="*/ 0 h 164"/>
                  <a:gd name="T2" fmla="*/ 40 w 74"/>
                  <a:gd name="T3" fmla="*/ 4 h 164"/>
                  <a:gd name="T4" fmla="*/ 72 w 74"/>
                  <a:gd name="T5" fmla="*/ 24 h 164"/>
                  <a:gd name="T6" fmla="*/ 47 w 74"/>
                  <a:gd name="T7" fmla="*/ 90 h 164"/>
                  <a:gd name="T8" fmla="*/ 40 w 74"/>
                  <a:gd name="T9" fmla="*/ 105 h 164"/>
                  <a:gd name="T10" fmla="*/ 6 w 74"/>
                  <a:gd name="T11" fmla="*/ 163 h 164"/>
                  <a:gd name="T12" fmla="*/ 0 w 74"/>
                  <a:gd name="T13" fmla="*/ 163 h 164"/>
                  <a:gd name="T14" fmla="*/ 0 w 74"/>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64">
                    <a:moveTo>
                      <a:pt x="0" y="0"/>
                    </a:moveTo>
                    <a:cubicBezTo>
                      <a:pt x="13" y="4"/>
                      <a:pt x="26" y="4"/>
                      <a:pt x="40" y="4"/>
                    </a:cubicBezTo>
                    <a:cubicBezTo>
                      <a:pt x="52" y="8"/>
                      <a:pt x="64" y="12"/>
                      <a:pt x="72" y="24"/>
                    </a:cubicBezTo>
                    <a:cubicBezTo>
                      <a:pt x="74" y="50"/>
                      <a:pt x="74" y="75"/>
                      <a:pt x="47" y="90"/>
                    </a:cubicBezTo>
                    <a:cubicBezTo>
                      <a:pt x="41" y="93"/>
                      <a:pt x="39" y="99"/>
                      <a:pt x="40" y="105"/>
                    </a:cubicBezTo>
                    <a:cubicBezTo>
                      <a:pt x="47" y="138"/>
                      <a:pt x="37" y="154"/>
                      <a:pt x="6" y="163"/>
                    </a:cubicBezTo>
                    <a:cubicBezTo>
                      <a:pt x="4" y="164"/>
                      <a:pt x="2" y="163"/>
                      <a:pt x="0" y="163"/>
                    </a:cubicBezTo>
                    <a:cubicBezTo>
                      <a:pt x="0" y="109"/>
                      <a:pt x="0" y="54"/>
                      <a:pt x="0" y="0"/>
                    </a:cubicBezTo>
                    <a:close/>
                  </a:path>
                </a:pathLst>
              </a:custGeom>
              <a:solidFill>
                <a:srgbClr val="976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 name="Freeform 34"/>
              <p:cNvSpPr>
                <a:spLocks/>
              </p:cNvSpPr>
              <p:nvPr userDrawn="1"/>
            </p:nvSpPr>
            <p:spPr bwMode="auto">
              <a:xfrm>
                <a:off x="2530" y="3614"/>
                <a:ext cx="748" cy="703"/>
              </a:xfrm>
              <a:custGeom>
                <a:avLst/>
                <a:gdLst>
                  <a:gd name="T0" fmla="*/ 218 w 322"/>
                  <a:gd name="T1" fmla="*/ 171 h 266"/>
                  <a:gd name="T2" fmla="*/ 182 w 322"/>
                  <a:gd name="T3" fmla="*/ 203 h 266"/>
                  <a:gd name="T4" fmla="*/ 182 w 322"/>
                  <a:gd name="T5" fmla="*/ 172 h 266"/>
                  <a:gd name="T6" fmla="*/ 174 w 322"/>
                  <a:gd name="T7" fmla="*/ 167 h 266"/>
                  <a:gd name="T8" fmla="*/ 168 w 322"/>
                  <a:gd name="T9" fmla="*/ 186 h 266"/>
                  <a:gd name="T10" fmla="*/ 158 w 322"/>
                  <a:gd name="T11" fmla="*/ 203 h 266"/>
                  <a:gd name="T12" fmla="*/ 135 w 322"/>
                  <a:gd name="T13" fmla="*/ 199 h 266"/>
                  <a:gd name="T14" fmla="*/ 24 w 322"/>
                  <a:gd name="T15" fmla="*/ 261 h 266"/>
                  <a:gd name="T16" fmla="*/ 18 w 322"/>
                  <a:gd name="T17" fmla="*/ 266 h 266"/>
                  <a:gd name="T18" fmla="*/ 2 w 322"/>
                  <a:gd name="T19" fmla="*/ 266 h 266"/>
                  <a:gd name="T20" fmla="*/ 4 w 322"/>
                  <a:gd name="T21" fmla="*/ 255 h 266"/>
                  <a:gd name="T22" fmla="*/ 61 w 322"/>
                  <a:gd name="T23" fmla="*/ 182 h 266"/>
                  <a:gd name="T24" fmla="*/ 145 w 322"/>
                  <a:gd name="T25" fmla="*/ 91 h 266"/>
                  <a:gd name="T26" fmla="*/ 206 w 322"/>
                  <a:gd name="T27" fmla="*/ 15 h 266"/>
                  <a:gd name="T28" fmla="*/ 223 w 322"/>
                  <a:gd name="T29" fmla="*/ 3 h 266"/>
                  <a:gd name="T30" fmla="*/ 220 w 322"/>
                  <a:gd name="T31" fmla="*/ 30 h 266"/>
                  <a:gd name="T32" fmla="*/ 203 w 322"/>
                  <a:gd name="T33" fmla="*/ 59 h 266"/>
                  <a:gd name="T34" fmla="*/ 165 w 322"/>
                  <a:gd name="T35" fmla="*/ 108 h 266"/>
                  <a:gd name="T36" fmla="*/ 133 w 322"/>
                  <a:gd name="T37" fmla="*/ 140 h 266"/>
                  <a:gd name="T38" fmla="*/ 119 w 322"/>
                  <a:gd name="T39" fmla="*/ 153 h 266"/>
                  <a:gd name="T40" fmla="*/ 81 w 322"/>
                  <a:gd name="T41" fmla="*/ 203 h 266"/>
                  <a:gd name="T42" fmla="*/ 68 w 322"/>
                  <a:gd name="T43" fmla="*/ 213 h 266"/>
                  <a:gd name="T44" fmla="*/ 138 w 322"/>
                  <a:gd name="T45" fmla="*/ 164 h 266"/>
                  <a:gd name="T46" fmla="*/ 273 w 322"/>
                  <a:gd name="T47" fmla="*/ 81 h 266"/>
                  <a:gd name="T48" fmla="*/ 301 w 322"/>
                  <a:gd name="T49" fmla="*/ 66 h 266"/>
                  <a:gd name="T50" fmla="*/ 319 w 322"/>
                  <a:gd name="T51" fmla="*/ 80 h 266"/>
                  <a:gd name="T52" fmla="*/ 217 w 322"/>
                  <a:gd name="T53" fmla="*/ 138 h 266"/>
                  <a:gd name="T54" fmla="*/ 198 w 322"/>
                  <a:gd name="T55" fmla="*/ 156 h 266"/>
                  <a:gd name="T56" fmla="*/ 218 w 322"/>
                  <a:gd name="T57" fmla="*/ 17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2" h="266">
                    <a:moveTo>
                      <a:pt x="218" y="171"/>
                    </a:moveTo>
                    <a:cubicBezTo>
                      <a:pt x="211" y="185"/>
                      <a:pt x="190" y="185"/>
                      <a:pt x="182" y="203"/>
                    </a:cubicBezTo>
                    <a:cubicBezTo>
                      <a:pt x="182" y="192"/>
                      <a:pt x="182" y="182"/>
                      <a:pt x="182" y="172"/>
                    </a:cubicBezTo>
                    <a:cubicBezTo>
                      <a:pt x="182" y="167"/>
                      <a:pt x="182" y="161"/>
                      <a:pt x="174" y="167"/>
                    </a:cubicBezTo>
                    <a:cubicBezTo>
                      <a:pt x="170" y="172"/>
                      <a:pt x="167" y="178"/>
                      <a:pt x="168" y="186"/>
                    </a:cubicBezTo>
                    <a:cubicBezTo>
                      <a:pt x="168" y="193"/>
                      <a:pt x="169" y="202"/>
                      <a:pt x="158" y="203"/>
                    </a:cubicBezTo>
                    <a:cubicBezTo>
                      <a:pt x="152" y="193"/>
                      <a:pt x="145" y="190"/>
                      <a:pt x="135" y="199"/>
                    </a:cubicBezTo>
                    <a:cubicBezTo>
                      <a:pt x="102" y="227"/>
                      <a:pt x="62" y="241"/>
                      <a:pt x="24" y="261"/>
                    </a:cubicBezTo>
                    <a:cubicBezTo>
                      <a:pt x="22" y="263"/>
                      <a:pt x="20" y="265"/>
                      <a:pt x="18" y="266"/>
                    </a:cubicBezTo>
                    <a:cubicBezTo>
                      <a:pt x="13" y="266"/>
                      <a:pt x="8" y="266"/>
                      <a:pt x="2" y="266"/>
                    </a:cubicBezTo>
                    <a:cubicBezTo>
                      <a:pt x="0" y="262"/>
                      <a:pt x="1" y="259"/>
                      <a:pt x="4" y="255"/>
                    </a:cubicBezTo>
                    <a:cubicBezTo>
                      <a:pt x="25" y="233"/>
                      <a:pt x="43" y="207"/>
                      <a:pt x="61" y="182"/>
                    </a:cubicBezTo>
                    <a:cubicBezTo>
                      <a:pt x="87" y="149"/>
                      <a:pt x="118" y="122"/>
                      <a:pt x="145" y="91"/>
                    </a:cubicBezTo>
                    <a:cubicBezTo>
                      <a:pt x="166" y="66"/>
                      <a:pt x="187" y="42"/>
                      <a:pt x="206" y="15"/>
                    </a:cubicBezTo>
                    <a:cubicBezTo>
                      <a:pt x="210" y="9"/>
                      <a:pt x="213" y="0"/>
                      <a:pt x="223" y="3"/>
                    </a:cubicBezTo>
                    <a:cubicBezTo>
                      <a:pt x="231" y="13"/>
                      <a:pt x="227" y="23"/>
                      <a:pt x="220" y="30"/>
                    </a:cubicBezTo>
                    <a:cubicBezTo>
                      <a:pt x="213" y="39"/>
                      <a:pt x="208" y="49"/>
                      <a:pt x="203" y="59"/>
                    </a:cubicBezTo>
                    <a:cubicBezTo>
                      <a:pt x="186" y="72"/>
                      <a:pt x="178" y="92"/>
                      <a:pt x="165" y="108"/>
                    </a:cubicBezTo>
                    <a:cubicBezTo>
                      <a:pt x="152" y="116"/>
                      <a:pt x="137" y="122"/>
                      <a:pt x="133" y="140"/>
                    </a:cubicBezTo>
                    <a:cubicBezTo>
                      <a:pt x="132" y="147"/>
                      <a:pt x="124" y="149"/>
                      <a:pt x="119" y="153"/>
                    </a:cubicBezTo>
                    <a:cubicBezTo>
                      <a:pt x="101" y="165"/>
                      <a:pt x="86" y="181"/>
                      <a:pt x="81" y="203"/>
                    </a:cubicBezTo>
                    <a:cubicBezTo>
                      <a:pt x="76" y="208"/>
                      <a:pt x="71" y="212"/>
                      <a:pt x="68" y="213"/>
                    </a:cubicBezTo>
                    <a:cubicBezTo>
                      <a:pt x="90" y="198"/>
                      <a:pt x="115" y="182"/>
                      <a:pt x="138" y="164"/>
                    </a:cubicBezTo>
                    <a:cubicBezTo>
                      <a:pt x="180" y="131"/>
                      <a:pt x="225" y="104"/>
                      <a:pt x="273" y="81"/>
                    </a:cubicBezTo>
                    <a:cubicBezTo>
                      <a:pt x="283" y="77"/>
                      <a:pt x="291" y="69"/>
                      <a:pt x="301" y="66"/>
                    </a:cubicBezTo>
                    <a:cubicBezTo>
                      <a:pt x="312" y="63"/>
                      <a:pt x="322" y="63"/>
                      <a:pt x="319" y="80"/>
                    </a:cubicBezTo>
                    <a:cubicBezTo>
                      <a:pt x="284" y="97"/>
                      <a:pt x="251" y="118"/>
                      <a:pt x="217" y="138"/>
                    </a:cubicBezTo>
                    <a:cubicBezTo>
                      <a:pt x="209" y="142"/>
                      <a:pt x="199" y="144"/>
                      <a:pt x="198" y="156"/>
                    </a:cubicBezTo>
                    <a:cubicBezTo>
                      <a:pt x="197" y="171"/>
                      <a:pt x="213" y="163"/>
                      <a:pt x="218" y="171"/>
                    </a:cubicBezTo>
                    <a:close/>
                  </a:path>
                </a:pathLst>
              </a:custGeom>
              <a:solidFill>
                <a:srgbClr val="58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 name="Freeform 35"/>
              <p:cNvSpPr>
                <a:spLocks/>
              </p:cNvSpPr>
              <p:nvPr userDrawn="1"/>
            </p:nvSpPr>
            <p:spPr bwMode="auto">
              <a:xfrm>
                <a:off x="6357" y="4161"/>
                <a:ext cx="806" cy="156"/>
              </a:xfrm>
              <a:custGeom>
                <a:avLst/>
                <a:gdLst>
                  <a:gd name="T0" fmla="*/ 19 w 347"/>
                  <a:gd name="T1" fmla="*/ 59 h 59"/>
                  <a:gd name="T2" fmla="*/ 16 w 347"/>
                  <a:gd name="T3" fmla="*/ 57 h 59"/>
                  <a:gd name="T4" fmla="*/ 2 w 347"/>
                  <a:gd name="T5" fmla="*/ 48 h 59"/>
                  <a:gd name="T6" fmla="*/ 19 w 347"/>
                  <a:gd name="T7" fmla="*/ 46 h 59"/>
                  <a:gd name="T8" fmla="*/ 15 w 347"/>
                  <a:gd name="T9" fmla="*/ 32 h 59"/>
                  <a:gd name="T10" fmla="*/ 80 w 347"/>
                  <a:gd name="T11" fmla="*/ 29 h 59"/>
                  <a:gd name="T12" fmla="*/ 57 w 347"/>
                  <a:gd name="T13" fmla="*/ 25 h 59"/>
                  <a:gd name="T14" fmla="*/ 48 w 347"/>
                  <a:gd name="T15" fmla="*/ 12 h 59"/>
                  <a:gd name="T16" fmla="*/ 112 w 347"/>
                  <a:gd name="T17" fmla="*/ 7 h 59"/>
                  <a:gd name="T18" fmla="*/ 145 w 347"/>
                  <a:gd name="T19" fmla="*/ 14 h 59"/>
                  <a:gd name="T20" fmla="*/ 224 w 347"/>
                  <a:gd name="T21" fmla="*/ 32 h 59"/>
                  <a:gd name="T22" fmla="*/ 249 w 347"/>
                  <a:gd name="T23" fmla="*/ 36 h 59"/>
                  <a:gd name="T24" fmla="*/ 271 w 347"/>
                  <a:gd name="T25" fmla="*/ 38 h 59"/>
                  <a:gd name="T26" fmla="*/ 309 w 347"/>
                  <a:gd name="T27" fmla="*/ 42 h 59"/>
                  <a:gd name="T28" fmla="*/ 347 w 347"/>
                  <a:gd name="T29" fmla="*/ 59 h 59"/>
                  <a:gd name="T30" fmla="*/ 19 w 347"/>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7" h="59">
                    <a:moveTo>
                      <a:pt x="19" y="59"/>
                    </a:moveTo>
                    <a:cubicBezTo>
                      <a:pt x="18" y="59"/>
                      <a:pt x="17" y="58"/>
                      <a:pt x="16" y="57"/>
                    </a:cubicBezTo>
                    <a:cubicBezTo>
                      <a:pt x="11" y="54"/>
                      <a:pt x="0" y="57"/>
                      <a:pt x="2" y="48"/>
                    </a:cubicBezTo>
                    <a:cubicBezTo>
                      <a:pt x="4" y="39"/>
                      <a:pt x="13" y="46"/>
                      <a:pt x="19" y="46"/>
                    </a:cubicBezTo>
                    <a:cubicBezTo>
                      <a:pt x="18" y="41"/>
                      <a:pt x="16" y="36"/>
                      <a:pt x="15" y="32"/>
                    </a:cubicBezTo>
                    <a:cubicBezTo>
                      <a:pt x="36" y="30"/>
                      <a:pt x="58" y="36"/>
                      <a:pt x="80" y="29"/>
                    </a:cubicBezTo>
                    <a:cubicBezTo>
                      <a:pt x="72" y="27"/>
                      <a:pt x="64" y="27"/>
                      <a:pt x="57" y="25"/>
                    </a:cubicBezTo>
                    <a:cubicBezTo>
                      <a:pt x="51" y="23"/>
                      <a:pt x="43" y="22"/>
                      <a:pt x="48" y="12"/>
                    </a:cubicBezTo>
                    <a:cubicBezTo>
                      <a:pt x="68" y="0"/>
                      <a:pt x="90" y="6"/>
                      <a:pt x="112" y="7"/>
                    </a:cubicBezTo>
                    <a:cubicBezTo>
                      <a:pt x="123" y="8"/>
                      <a:pt x="133" y="13"/>
                      <a:pt x="145" y="14"/>
                    </a:cubicBezTo>
                    <a:cubicBezTo>
                      <a:pt x="171" y="18"/>
                      <a:pt x="198" y="24"/>
                      <a:pt x="224" y="32"/>
                    </a:cubicBezTo>
                    <a:cubicBezTo>
                      <a:pt x="232" y="34"/>
                      <a:pt x="241" y="34"/>
                      <a:pt x="249" y="36"/>
                    </a:cubicBezTo>
                    <a:cubicBezTo>
                      <a:pt x="256" y="38"/>
                      <a:pt x="263" y="37"/>
                      <a:pt x="271" y="38"/>
                    </a:cubicBezTo>
                    <a:cubicBezTo>
                      <a:pt x="284" y="41"/>
                      <a:pt x="296" y="41"/>
                      <a:pt x="309" y="42"/>
                    </a:cubicBezTo>
                    <a:cubicBezTo>
                      <a:pt x="323" y="43"/>
                      <a:pt x="340" y="41"/>
                      <a:pt x="347" y="59"/>
                    </a:cubicBezTo>
                    <a:cubicBezTo>
                      <a:pt x="237" y="59"/>
                      <a:pt x="128" y="59"/>
                      <a:pt x="19" y="59"/>
                    </a:cubicBezTo>
                    <a:close/>
                  </a:path>
                </a:pathLst>
              </a:custGeom>
              <a:solidFill>
                <a:srgbClr val="20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 name="Freeform 36"/>
              <p:cNvSpPr>
                <a:spLocks/>
              </p:cNvSpPr>
              <p:nvPr userDrawn="1"/>
            </p:nvSpPr>
            <p:spPr bwMode="auto">
              <a:xfrm>
                <a:off x="2558" y="89"/>
                <a:ext cx="567" cy="648"/>
              </a:xfrm>
              <a:custGeom>
                <a:avLst/>
                <a:gdLst>
                  <a:gd name="T0" fmla="*/ 30 w 244"/>
                  <a:gd name="T1" fmla="*/ 0 h 245"/>
                  <a:gd name="T2" fmla="*/ 47 w 244"/>
                  <a:gd name="T3" fmla="*/ 34 h 245"/>
                  <a:gd name="T4" fmla="*/ 78 w 244"/>
                  <a:gd name="T5" fmla="*/ 75 h 245"/>
                  <a:gd name="T6" fmla="*/ 117 w 244"/>
                  <a:gd name="T7" fmla="*/ 112 h 245"/>
                  <a:gd name="T8" fmla="*/ 190 w 244"/>
                  <a:gd name="T9" fmla="*/ 176 h 245"/>
                  <a:gd name="T10" fmla="*/ 204 w 244"/>
                  <a:gd name="T11" fmla="*/ 192 h 245"/>
                  <a:gd name="T12" fmla="*/ 225 w 244"/>
                  <a:gd name="T13" fmla="*/ 208 h 245"/>
                  <a:gd name="T14" fmla="*/ 227 w 244"/>
                  <a:gd name="T15" fmla="*/ 209 h 245"/>
                  <a:gd name="T16" fmla="*/ 244 w 244"/>
                  <a:gd name="T17" fmla="*/ 231 h 245"/>
                  <a:gd name="T18" fmla="*/ 226 w 244"/>
                  <a:gd name="T19" fmla="*/ 242 h 245"/>
                  <a:gd name="T20" fmla="*/ 222 w 244"/>
                  <a:gd name="T21" fmla="*/ 245 h 245"/>
                  <a:gd name="T22" fmla="*/ 148 w 244"/>
                  <a:gd name="T23" fmla="*/ 183 h 245"/>
                  <a:gd name="T24" fmla="*/ 107 w 244"/>
                  <a:gd name="T25" fmla="*/ 146 h 245"/>
                  <a:gd name="T26" fmla="*/ 41 w 244"/>
                  <a:gd name="T27" fmla="*/ 69 h 245"/>
                  <a:gd name="T28" fmla="*/ 26 w 244"/>
                  <a:gd name="T29" fmla="*/ 54 h 245"/>
                  <a:gd name="T30" fmla="*/ 6 w 244"/>
                  <a:gd name="T31" fmla="*/ 20 h 245"/>
                  <a:gd name="T32" fmla="*/ 6 w 244"/>
                  <a:gd name="T33" fmla="*/ 0 h 245"/>
                  <a:gd name="T34" fmla="*/ 30 w 244"/>
                  <a:gd name="T3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4" h="245">
                    <a:moveTo>
                      <a:pt x="30" y="0"/>
                    </a:moveTo>
                    <a:cubicBezTo>
                      <a:pt x="29" y="15"/>
                      <a:pt x="38" y="25"/>
                      <a:pt x="47" y="34"/>
                    </a:cubicBezTo>
                    <a:cubicBezTo>
                      <a:pt x="59" y="47"/>
                      <a:pt x="70" y="60"/>
                      <a:pt x="78" y="75"/>
                    </a:cubicBezTo>
                    <a:cubicBezTo>
                      <a:pt x="87" y="92"/>
                      <a:pt x="104" y="100"/>
                      <a:pt x="117" y="112"/>
                    </a:cubicBezTo>
                    <a:cubicBezTo>
                      <a:pt x="140" y="135"/>
                      <a:pt x="161" y="160"/>
                      <a:pt x="190" y="176"/>
                    </a:cubicBezTo>
                    <a:cubicBezTo>
                      <a:pt x="197" y="179"/>
                      <a:pt x="200" y="186"/>
                      <a:pt x="204" y="192"/>
                    </a:cubicBezTo>
                    <a:cubicBezTo>
                      <a:pt x="209" y="200"/>
                      <a:pt x="214" y="208"/>
                      <a:pt x="225" y="208"/>
                    </a:cubicBezTo>
                    <a:cubicBezTo>
                      <a:pt x="225" y="208"/>
                      <a:pt x="226" y="209"/>
                      <a:pt x="227" y="209"/>
                    </a:cubicBezTo>
                    <a:cubicBezTo>
                      <a:pt x="236" y="214"/>
                      <a:pt x="244" y="221"/>
                      <a:pt x="244" y="231"/>
                    </a:cubicBezTo>
                    <a:cubicBezTo>
                      <a:pt x="244" y="243"/>
                      <a:pt x="231" y="238"/>
                      <a:pt x="226" y="242"/>
                    </a:cubicBezTo>
                    <a:cubicBezTo>
                      <a:pt x="225" y="244"/>
                      <a:pt x="224" y="245"/>
                      <a:pt x="222" y="245"/>
                    </a:cubicBezTo>
                    <a:cubicBezTo>
                      <a:pt x="195" y="227"/>
                      <a:pt x="167" y="210"/>
                      <a:pt x="148" y="183"/>
                    </a:cubicBezTo>
                    <a:cubicBezTo>
                      <a:pt x="137" y="168"/>
                      <a:pt x="120" y="159"/>
                      <a:pt x="107" y="146"/>
                    </a:cubicBezTo>
                    <a:cubicBezTo>
                      <a:pt x="83" y="122"/>
                      <a:pt x="60" y="97"/>
                      <a:pt x="41" y="69"/>
                    </a:cubicBezTo>
                    <a:cubicBezTo>
                      <a:pt x="37" y="63"/>
                      <a:pt x="31" y="59"/>
                      <a:pt x="26" y="54"/>
                    </a:cubicBezTo>
                    <a:cubicBezTo>
                      <a:pt x="18" y="43"/>
                      <a:pt x="13" y="31"/>
                      <a:pt x="6" y="20"/>
                    </a:cubicBezTo>
                    <a:cubicBezTo>
                      <a:pt x="2" y="14"/>
                      <a:pt x="0" y="7"/>
                      <a:pt x="6" y="0"/>
                    </a:cubicBezTo>
                    <a:cubicBezTo>
                      <a:pt x="14" y="0"/>
                      <a:pt x="22" y="0"/>
                      <a:pt x="30" y="0"/>
                    </a:cubicBezTo>
                    <a:close/>
                  </a:path>
                </a:pathLst>
              </a:custGeom>
              <a:solidFill>
                <a:srgbClr val="F4C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 name="Freeform 37"/>
              <p:cNvSpPr>
                <a:spLocks/>
              </p:cNvSpPr>
              <p:nvPr userDrawn="1"/>
            </p:nvSpPr>
            <p:spPr bwMode="auto">
              <a:xfrm>
                <a:off x="2454" y="89"/>
                <a:ext cx="355" cy="545"/>
              </a:xfrm>
              <a:custGeom>
                <a:avLst/>
                <a:gdLst>
                  <a:gd name="T0" fmla="*/ 7 w 153"/>
                  <a:gd name="T1" fmla="*/ 0 h 206"/>
                  <a:gd name="T2" fmla="*/ 39 w 153"/>
                  <a:gd name="T3" fmla="*/ 0 h 206"/>
                  <a:gd name="T4" fmla="*/ 66 w 153"/>
                  <a:gd name="T5" fmla="*/ 45 h 206"/>
                  <a:gd name="T6" fmla="*/ 78 w 153"/>
                  <a:gd name="T7" fmla="*/ 61 h 206"/>
                  <a:gd name="T8" fmla="*/ 83 w 153"/>
                  <a:gd name="T9" fmla="*/ 67 h 206"/>
                  <a:gd name="T10" fmla="*/ 116 w 153"/>
                  <a:gd name="T11" fmla="*/ 119 h 206"/>
                  <a:gd name="T12" fmla="*/ 128 w 153"/>
                  <a:gd name="T13" fmla="*/ 137 h 206"/>
                  <a:gd name="T14" fmla="*/ 147 w 153"/>
                  <a:gd name="T15" fmla="*/ 182 h 206"/>
                  <a:gd name="T16" fmla="*/ 140 w 153"/>
                  <a:gd name="T17" fmla="*/ 206 h 206"/>
                  <a:gd name="T18" fmla="*/ 74 w 153"/>
                  <a:gd name="T19" fmla="*/ 147 h 206"/>
                  <a:gd name="T20" fmla="*/ 35 w 153"/>
                  <a:gd name="T21" fmla="*/ 75 h 206"/>
                  <a:gd name="T22" fmla="*/ 25 w 153"/>
                  <a:gd name="T23" fmla="*/ 71 h 206"/>
                  <a:gd name="T24" fmla="*/ 6 w 153"/>
                  <a:gd name="T25" fmla="*/ 45 h 206"/>
                  <a:gd name="T26" fmla="*/ 7 w 153"/>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206">
                    <a:moveTo>
                      <a:pt x="7" y="0"/>
                    </a:moveTo>
                    <a:cubicBezTo>
                      <a:pt x="18" y="0"/>
                      <a:pt x="29" y="0"/>
                      <a:pt x="39" y="0"/>
                    </a:cubicBezTo>
                    <a:cubicBezTo>
                      <a:pt x="50" y="14"/>
                      <a:pt x="58" y="30"/>
                      <a:pt x="66" y="45"/>
                    </a:cubicBezTo>
                    <a:cubicBezTo>
                      <a:pt x="70" y="51"/>
                      <a:pt x="73" y="56"/>
                      <a:pt x="78" y="61"/>
                    </a:cubicBezTo>
                    <a:cubicBezTo>
                      <a:pt x="80" y="63"/>
                      <a:pt x="82" y="65"/>
                      <a:pt x="83" y="67"/>
                    </a:cubicBezTo>
                    <a:cubicBezTo>
                      <a:pt x="92" y="86"/>
                      <a:pt x="102" y="103"/>
                      <a:pt x="116" y="119"/>
                    </a:cubicBezTo>
                    <a:cubicBezTo>
                      <a:pt x="121" y="124"/>
                      <a:pt x="125" y="130"/>
                      <a:pt x="128" y="137"/>
                    </a:cubicBezTo>
                    <a:cubicBezTo>
                      <a:pt x="131" y="153"/>
                      <a:pt x="139" y="168"/>
                      <a:pt x="147" y="182"/>
                    </a:cubicBezTo>
                    <a:cubicBezTo>
                      <a:pt x="153" y="192"/>
                      <a:pt x="153" y="201"/>
                      <a:pt x="140" y="206"/>
                    </a:cubicBezTo>
                    <a:cubicBezTo>
                      <a:pt x="112" y="193"/>
                      <a:pt x="84" y="181"/>
                      <a:pt x="74" y="147"/>
                    </a:cubicBezTo>
                    <a:cubicBezTo>
                      <a:pt x="66" y="121"/>
                      <a:pt x="47" y="100"/>
                      <a:pt x="35" y="75"/>
                    </a:cubicBezTo>
                    <a:cubicBezTo>
                      <a:pt x="33" y="71"/>
                      <a:pt x="28" y="72"/>
                      <a:pt x="25" y="71"/>
                    </a:cubicBezTo>
                    <a:cubicBezTo>
                      <a:pt x="12" y="67"/>
                      <a:pt x="10" y="55"/>
                      <a:pt x="6" y="45"/>
                    </a:cubicBezTo>
                    <a:cubicBezTo>
                      <a:pt x="0" y="30"/>
                      <a:pt x="1" y="15"/>
                      <a:pt x="7" y="0"/>
                    </a:cubicBezTo>
                    <a:close/>
                  </a:path>
                </a:pathLst>
              </a:custGeom>
              <a:solidFill>
                <a:srgbClr val="8F23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 name="Freeform 38"/>
              <p:cNvSpPr>
                <a:spLocks/>
              </p:cNvSpPr>
              <p:nvPr userDrawn="1"/>
            </p:nvSpPr>
            <p:spPr bwMode="auto">
              <a:xfrm>
                <a:off x="-2" y="89"/>
                <a:ext cx="255" cy="262"/>
              </a:xfrm>
              <a:custGeom>
                <a:avLst/>
                <a:gdLst>
                  <a:gd name="T0" fmla="*/ 1 w 110"/>
                  <a:gd name="T1" fmla="*/ 96 h 99"/>
                  <a:gd name="T2" fmla="*/ 0 w 110"/>
                  <a:gd name="T3" fmla="*/ 9 h 99"/>
                  <a:gd name="T4" fmla="*/ 9 w 110"/>
                  <a:gd name="T5" fmla="*/ 0 h 99"/>
                  <a:gd name="T6" fmla="*/ 93 w 110"/>
                  <a:gd name="T7" fmla="*/ 0 h 99"/>
                  <a:gd name="T8" fmla="*/ 107 w 110"/>
                  <a:gd name="T9" fmla="*/ 52 h 99"/>
                  <a:gd name="T10" fmla="*/ 99 w 110"/>
                  <a:gd name="T11" fmla="*/ 67 h 99"/>
                  <a:gd name="T12" fmla="*/ 81 w 110"/>
                  <a:gd name="T13" fmla="*/ 83 h 99"/>
                  <a:gd name="T14" fmla="*/ 63 w 110"/>
                  <a:gd name="T15" fmla="*/ 88 h 99"/>
                  <a:gd name="T16" fmla="*/ 12 w 110"/>
                  <a:gd name="T17" fmla="*/ 97 h 99"/>
                  <a:gd name="T18" fmla="*/ 1 w 110"/>
                  <a:gd name="T1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99">
                    <a:moveTo>
                      <a:pt x="1" y="96"/>
                    </a:moveTo>
                    <a:cubicBezTo>
                      <a:pt x="1" y="67"/>
                      <a:pt x="1" y="38"/>
                      <a:pt x="0" y="9"/>
                    </a:cubicBezTo>
                    <a:cubicBezTo>
                      <a:pt x="0" y="1"/>
                      <a:pt x="2" y="0"/>
                      <a:pt x="9" y="0"/>
                    </a:cubicBezTo>
                    <a:cubicBezTo>
                      <a:pt x="37" y="0"/>
                      <a:pt x="65" y="0"/>
                      <a:pt x="93" y="0"/>
                    </a:cubicBezTo>
                    <a:cubicBezTo>
                      <a:pt x="102" y="16"/>
                      <a:pt x="97" y="36"/>
                      <a:pt x="107" y="52"/>
                    </a:cubicBezTo>
                    <a:cubicBezTo>
                      <a:pt x="110" y="57"/>
                      <a:pt x="104" y="63"/>
                      <a:pt x="99" y="67"/>
                    </a:cubicBezTo>
                    <a:cubicBezTo>
                      <a:pt x="92" y="72"/>
                      <a:pt x="87" y="77"/>
                      <a:pt x="81" y="83"/>
                    </a:cubicBezTo>
                    <a:cubicBezTo>
                      <a:pt x="76" y="87"/>
                      <a:pt x="69" y="89"/>
                      <a:pt x="63" y="88"/>
                    </a:cubicBezTo>
                    <a:cubicBezTo>
                      <a:pt x="45" y="86"/>
                      <a:pt x="27" y="86"/>
                      <a:pt x="12" y="97"/>
                    </a:cubicBezTo>
                    <a:cubicBezTo>
                      <a:pt x="8" y="99"/>
                      <a:pt x="4" y="99"/>
                      <a:pt x="1" y="96"/>
                    </a:cubicBezTo>
                    <a:close/>
                  </a:path>
                </a:pathLst>
              </a:custGeom>
              <a:solidFill>
                <a:srgbClr val="613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 name="Freeform 39"/>
              <p:cNvSpPr>
                <a:spLocks/>
              </p:cNvSpPr>
              <p:nvPr userDrawn="1"/>
            </p:nvSpPr>
            <p:spPr bwMode="auto">
              <a:xfrm>
                <a:off x="0" y="1917"/>
                <a:ext cx="430" cy="454"/>
              </a:xfrm>
              <a:custGeom>
                <a:avLst/>
                <a:gdLst>
                  <a:gd name="T0" fmla="*/ 0 w 185"/>
                  <a:gd name="T1" fmla="*/ 161 h 172"/>
                  <a:gd name="T2" fmla="*/ 0 w 185"/>
                  <a:gd name="T3" fmla="*/ 133 h 172"/>
                  <a:gd name="T4" fmla="*/ 41 w 185"/>
                  <a:gd name="T5" fmla="*/ 85 h 172"/>
                  <a:gd name="T6" fmla="*/ 93 w 185"/>
                  <a:gd name="T7" fmla="*/ 40 h 172"/>
                  <a:gd name="T8" fmla="*/ 153 w 185"/>
                  <a:gd name="T9" fmla="*/ 5 h 172"/>
                  <a:gd name="T10" fmla="*/ 172 w 185"/>
                  <a:gd name="T11" fmla="*/ 2 h 172"/>
                  <a:gd name="T12" fmla="*/ 185 w 185"/>
                  <a:gd name="T13" fmla="*/ 20 h 172"/>
                  <a:gd name="T14" fmla="*/ 136 w 185"/>
                  <a:gd name="T15" fmla="*/ 53 h 172"/>
                  <a:gd name="T16" fmla="*/ 151 w 185"/>
                  <a:gd name="T17" fmla="*/ 69 h 172"/>
                  <a:gd name="T18" fmla="*/ 151 w 185"/>
                  <a:gd name="T19" fmla="*/ 69 h 172"/>
                  <a:gd name="T20" fmla="*/ 128 w 185"/>
                  <a:gd name="T21" fmla="*/ 81 h 172"/>
                  <a:gd name="T22" fmla="*/ 103 w 185"/>
                  <a:gd name="T23" fmla="*/ 101 h 172"/>
                  <a:gd name="T24" fmla="*/ 76 w 185"/>
                  <a:gd name="T25" fmla="*/ 119 h 172"/>
                  <a:gd name="T26" fmla="*/ 65 w 185"/>
                  <a:gd name="T27" fmla="*/ 139 h 172"/>
                  <a:gd name="T28" fmla="*/ 60 w 185"/>
                  <a:gd name="T29" fmla="*/ 154 h 172"/>
                  <a:gd name="T30" fmla="*/ 0 w 185"/>
                  <a:gd name="T31" fmla="*/ 16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5" h="172">
                    <a:moveTo>
                      <a:pt x="0" y="161"/>
                    </a:moveTo>
                    <a:cubicBezTo>
                      <a:pt x="0" y="151"/>
                      <a:pt x="0" y="142"/>
                      <a:pt x="0" y="133"/>
                    </a:cubicBezTo>
                    <a:cubicBezTo>
                      <a:pt x="14" y="117"/>
                      <a:pt x="27" y="101"/>
                      <a:pt x="41" y="85"/>
                    </a:cubicBezTo>
                    <a:cubicBezTo>
                      <a:pt x="58" y="70"/>
                      <a:pt x="74" y="53"/>
                      <a:pt x="93" y="40"/>
                    </a:cubicBezTo>
                    <a:cubicBezTo>
                      <a:pt x="112" y="26"/>
                      <a:pt x="132" y="15"/>
                      <a:pt x="153" y="5"/>
                    </a:cubicBezTo>
                    <a:cubicBezTo>
                      <a:pt x="159" y="3"/>
                      <a:pt x="165" y="0"/>
                      <a:pt x="172" y="2"/>
                    </a:cubicBezTo>
                    <a:cubicBezTo>
                      <a:pt x="180" y="6"/>
                      <a:pt x="185" y="11"/>
                      <a:pt x="185" y="20"/>
                    </a:cubicBezTo>
                    <a:cubicBezTo>
                      <a:pt x="172" y="37"/>
                      <a:pt x="157" y="50"/>
                      <a:pt x="136" y="53"/>
                    </a:cubicBezTo>
                    <a:cubicBezTo>
                      <a:pt x="144" y="56"/>
                      <a:pt x="153" y="56"/>
                      <a:pt x="151" y="69"/>
                    </a:cubicBezTo>
                    <a:cubicBezTo>
                      <a:pt x="151" y="69"/>
                      <a:pt x="151" y="69"/>
                      <a:pt x="151" y="69"/>
                    </a:cubicBezTo>
                    <a:cubicBezTo>
                      <a:pt x="145" y="76"/>
                      <a:pt x="137" y="79"/>
                      <a:pt x="128" y="81"/>
                    </a:cubicBezTo>
                    <a:cubicBezTo>
                      <a:pt x="116" y="83"/>
                      <a:pt x="106" y="85"/>
                      <a:pt x="103" y="101"/>
                    </a:cubicBezTo>
                    <a:cubicBezTo>
                      <a:pt x="101" y="113"/>
                      <a:pt x="86" y="114"/>
                      <a:pt x="76" y="119"/>
                    </a:cubicBezTo>
                    <a:cubicBezTo>
                      <a:pt x="67" y="123"/>
                      <a:pt x="59" y="126"/>
                      <a:pt x="65" y="139"/>
                    </a:cubicBezTo>
                    <a:cubicBezTo>
                      <a:pt x="68" y="145"/>
                      <a:pt x="66" y="152"/>
                      <a:pt x="60" y="154"/>
                    </a:cubicBezTo>
                    <a:cubicBezTo>
                      <a:pt x="41" y="160"/>
                      <a:pt x="21" y="172"/>
                      <a:pt x="0" y="161"/>
                    </a:cubicBezTo>
                    <a:close/>
                  </a:path>
                </a:pathLst>
              </a:custGeom>
              <a:solidFill>
                <a:srgbClr val="EAA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 name="Freeform 40"/>
              <p:cNvSpPr>
                <a:spLocks/>
              </p:cNvSpPr>
              <p:nvPr userDrawn="1"/>
            </p:nvSpPr>
            <p:spPr bwMode="auto">
              <a:xfrm>
                <a:off x="7051" y="3159"/>
                <a:ext cx="382" cy="598"/>
              </a:xfrm>
              <a:custGeom>
                <a:avLst/>
                <a:gdLst>
                  <a:gd name="T0" fmla="*/ 164 w 164"/>
                  <a:gd name="T1" fmla="*/ 226 h 226"/>
                  <a:gd name="T2" fmla="*/ 132 w 164"/>
                  <a:gd name="T3" fmla="*/ 195 h 226"/>
                  <a:gd name="T4" fmla="*/ 101 w 164"/>
                  <a:gd name="T5" fmla="*/ 170 h 226"/>
                  <a:gd name="T6" fmla="*/ 93 w 164"/>
                  <a:gd name="T7" fmla="*/ 164 h 226"/>
                  <a:gd name="T8" fmla="*/ 23 w 164"/>
                  <a:gd name="T9" fmla="*/ 59 h 226"/>
                  <a:gd name="T10" fmla="*/ 0 w 164"/>
                  <a:gd name="T11" fmla="*/ 6 h 226"/>
                  <a:gd name="T12" fmla="*/ 27 w 164"/>
                  <a:gd name="T13" fmla="*/ 16 h 226"/>
                  <a:gd name="T14" fmla="*/ 50 w 164"/>
                  <a:gd name="T15" fmla="*/ 33 h 226"/>
                  <a:gd name="T16" fmla="*/ 76 w 164"/>
                  <a:gd name="T17" fmla="*/ 60 h 226"/>
                  <a:gd name="T18" fmla="*/ 136 w 164"/>
                  <a:gd name="T19" fmla="*/ 168 h 226"/>
                  <a:gd name="T20" fmla="*/ 131 w 164"/>
                  <a:gd name="T21" fmla="*/ 130 h 226"/>
                  <a:gd name="T22" fmla="*/ 149 w 164"/>
                  <a:gd name="T23" fmla="*/ 145 h 226"/>
                  <a:gd name="T24" fmla="*/ 164 w 164"/>
                  <a:gd name="T25" fmla="*/ 178 h 226"/>
                  <a:gd name="T26" fmla="*/ 164 w 164"/>
                  <a:gd name="T2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226">
                    <a:moveTo>
                      <a:pt x="164" y="226"/>
                    </a:moveTo>
                    <a:cubicBezTo>
                      <a:pt x="148" y="221"/>
                      <a:pt x="142" y="206"/>
                      <a:pt x="132" y="195"/>
                    </a:cubicBezTo>
                    <a:cubicBezTo>
                      <a:pt x="123" y="185"/>
                      <a:pt x="116" y="172"/>
                      <a:pt x="101" y="170"/>
                    </a:cubicBezTo>
                    <a:cubicBezTo>
                      <a:pt x="98" y="169"/>
                      <a:pt x="94" y="167"/>
                      <a:pt x="93" y="164"/>
                    </a:cubicBezTo>
                    <a:cubicBezTo>
                      <a:pt x="72" y="127"/>
                      <a:pt x="38" y="100"/>
                      <a:pt x="23" y="59"/>
                    </a:cubicBezTo>
                    <a:cubicBezTo>
                      <a:pt x="17" y="41"/>
                      <a:pt x="8" y="24"/>
                      <a:pt x="0" y="6"/>
                    </a:cubicBezTo>
                    <a:cubicBezTo>
                      <a:pt x="12" y="0"/>
                      <a:pt x="20" y="9"/>
                      <a:pt x="27" y="16"/>
                    </a:cubicBezTo>
                    <a:cubicBezTo>
                      <a:pt x="33" y="24"/>
                      <a:pt x="40" y="31"/>
                      <a:pt x="50" y="33"/>
                    </a:cubicBezTo>
                    <a:cubicBezTo>
                      <a:pt x="64" y="37"/>
                      <a:pt x="70" y="49"/>
                      <a:pt x="76" y="60"/>
                    </a:cubicBezTo>
                    <a:cubicBezTo>
                      <a:pt x="94" y="97"/>
                      <a:pt x="112" y="134"/>
                      <a:pt x="136" y="168"/>
                    </a:cubicBezTo>
                    <a:cubicBezTo>
                      <a:pt x="134" y="155"/>
                      <a:pt x="121" y="144"/>
                      <a:pt x="131" y="130"/>
                    </a:cubicBezTo>
                    <a:cubicBezTo>
                      <a:pt x="142" y="129"/>
                      <a:pt x="144" y="138"/>
                      <a:pt x="149" y="145"/>
                    </a:cubicBezTo>
                    <a:cubicBezTo>
                      <a:pt x="156" y="155"/>
                      <a:pt x="157" y="168"/>
                      <a:pt x="164" y="178"/>
                    </a:cubicBezTo>
                    <a:cubicBezTo>
                      <a:pt x="164" y="194"/>
                      <a:pt x="164" y="210"/>
                      <a:pt x="164" y="226"/>
                    </a:cubicBezTo>
                    <a:close/>
                  </a:path>
                </a:pathLst>
              </a:custGeom>
              <a:solidFill>
                <a:srgbClr val="B77F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 name="Freeform 41"/>
              <p:cNvSpPr>
                <a:spLocks/>
              </p:cNvSpPr>
              <p:nvPr userDrawn="1"/>
            </p:nvSpPr>
            <p:spPr bwMode="auto">
              <a:xfrm>
                <a:off x="0" y="103"/>
                <a:ext cx="479" cy="343"/>
              </a:xfrm>
              <a:custGeom>
                <a:avLst/>
                <a:gdLst>
                  <a:gd name="T0" fmla="*/ 0 w 206"/>
                  <a:gd name="T1" fmla="*/ 91 h 130"/>
                  <a:gd name="T2" fmla="*/ 79 w 206"/>
                  <a:gd name="T3" fmla="*/ 75 h 130"/>
                  <a:gd name="T4" fmla="*/ 93 w 206"/>
                  <a:gd name="T5" fmla="*/ 74 h 130"/>
                  <a:gd name="T6" fmla="*/ 129 w 206"/>
                  <a:gd name="T7" fmla="*/ 38 h 130"/>
                  <a:gd name="T8" fmla="*/ 131 w 206"/>
                  <a:gd name="T9" fmla="*/ 11 h 130"/>
                  <a:gd name="T10" fmla="*/ 146 w 206"/>
                  <a:gd name="T11" fmla="*/ 8 h 130"/>
                  <a:gd name="T12" fmla="*/ 149 w 206"/>
                  <a:gd name="T13" fmla="*/ 15 h 130"/>
                  <a:gd name="T14" fmla="*/ 172 w 206"/>
                  <a:gd name="T15" fmla="*/ 36 h 130"/>
                  <a:gd name="T16" fmla="*/ 180 w 206"/>
                  <a:gd name="T17" fmla="*/ 39 h 130"/>
                  <a:gd name="T18" fmla="*/ 173 w 206"/>
                  <a:gd name="T19" fmla="*/ 90 h 130"/>
                  <a:gd name="T20" fmla="*/ 51 w 206"/>
                  <a:gd name="T21" fmla="*/ 124 h 130"/>
                  <a:gd name="T22" fmla="*/ 24 w 206"/>
                  <a:gd name="T23" fmla="*/ 129 h 130"/>
                  <a:gd name="T24" fmla="*/ 0 w 206"/>
                  <a:gd name="T25" fmla="*/ 123 h 130"/>
                  <a:gd name="T26" fmla="*/ 0 w 206"/>
                  <a:gd name="T27" fmla="*/ 9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30">
                    <a:moveTo>
                      <a:pt x="0" y="91"/>
                    </a:moveTo>
                    <a:cubicBezTo>
                      <a:pt x="22" y="66"/>
                      <a:pt x="52" y="78"/>
                      <a:pt x="79" y="75"/>
                    </a:cubicBezTo>
                    <a:cubicBezTo>
                      <a:pt x="84" y="72"/>
                      <a:pt x="88" y="74"/>
                      <a:pt x="93" y="74"/>
                    </a:cubicBezTo>
                    <a:cubicBezTo>
                      <a:pt x="123" y="74"/>
                      <a:pt x="129" y="68"/>
                      <a:pt x="129" y="38"/>
                    </a:cubicBezTo>
                    <a:cubicBezTo>
                      <a:pt x="128" y="29"/>
                      <a:pt x="128" y="20"/>
                      <a:pt x="131" y="11"/>
                    </a:cubicBezTo>
                    <a:cubicBezTo>
                      <a:pt x="134" y="1"/>
                      <a:pt x="139" y="0"/>
                      <a:pt x="146" y="8"/>
                    </a:cubicBezTo>
                    <a:cubicBezTo>
                      <a:pt x="147" y="10"/>
                      <a:pt x="149" y="13"/>
                      <a:pt x="149" y="15"/>
                    </a:cubicBezTo>
                    <a:cubicBezTo>
                      <a:pt x="150" y="30"/>
                      <a:pt x="155" y="39"/>
                      <a:pt x="172" y="36"/>
                    </a:cubicBezTo>
                    <a:cubicBezTo>
                      <a:pt x="175" y="36"/>
                      <a:pt x="177" y="38"/>
                      <a:pt x="180" y="39"/>
                    </a:cubicBezTo>
                    <a:cubicBezTo>
                      <a:pt x="206" y="58"/>
                      <a:pt x="194" y="80"/>
                      <a:pt x="173" y="90"/>
                    </a:cubicBezTo>
                    <a:cubicBezTo>
                      <a:pt x="134" y="108"/>
                      <a:pt x="93" y="119"/>
                      <a:pt x="51" y="124"/>
                    </a:cubicBezTo>
                    <a:cubicBezTo>
                      <a:pt x="42" y="126"/>
                      <a:pt x="33" y="129"/>
                      <a:pt x="24" y="129"/>
                    </a:cubicBezTo>
                    <a:cubicBezTo>
                      <a:pt x="15" y="129"/>
                      <a:pt x="6" y="130"/>
                      <a:pt x="0" y="123"/>
                    </a:cubicBezTo>
                    <a:cubicBezTo>
                      <a:pt x="0" y="112"/>
                      <a:pt x="0" y="102"/>
                      <a:pt x="0" y="91"/>
                    </a:cubicBezTo>
                    <a:close/>
                  </a:path>
                </a:pathLst>
              </a:custGeom>
              <a:solidFill>
                <a:srgbClr val="414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 name="Freeform 42"/>
              <p:cNvSpPr>
                <a:spLocks/>
              </p:cNvSpPr>
              <p:nvPr userDrawn="1"/>
            </p:nvSpPr>
            <p:spPr bwMode="auto">
              <a:xfrm>
                <a:off x="0" y="2120"/>
                <a:ext cx="316" cy="391"/>
              </a:xfrm>
              <a:custGeom>
                <a:avLst/>
                <a:gdLst>
                  <a:gd name="T0" fmla="*/ 0 w 136"/>
                  <a:gd name="T1" fmla="*/ 84 h 148"/>
                  <a:gd name="T2" fmla="*/ 53 w 136"/>
                  <a:gd name="T3" fmla="*/ 75 h 148"/>
                  <a:gd name="T4" fmla="*/ 59 w 136"/>
                  <a:gd name="T5" fmla="*/ 61 h 148"/>
                  <a:gd name="T6" fmla="*/ 68 w 136"/>
                  <a:gd name="T7" fmla="*/ 38 h 148"/>
                  <a:gd name="T8" fmla="*/ 93 w 136"/>
                  <a:gd name="T9" fmla="*/ 28 h 148"/>
                  <a:gd name="T10" fmla="*/ 101 w 136"/>
                  <a:gd name="T11" fmla="*/ 22 h 148"/>
                  <a:gd name="T12" fmla="*/ 126 w 136"/>
                  <a:gd name="T13" fmla="*/ 0 h 148"/>
                  <a:gd name="T14" fmla="*/ 128 w 136"/>
                  <a:gd name="T15" fmla="*/ 0 h 148"/>
                  <a:gd name="T16" fmla="*/ 108 w 136"/>
                  <a:gd name="T17" fmla="*/ 40 h 148"/>
                  <a:gd name="T18" fmla="*/ 101 w 136"/>
                  <a:gd name="T19" fmla="*/ 45 h 148"/>
                  <a:gd name="T20" fmla="*/ 108 w 136"/>
                  <a:gd name="T21" fmla="*/ 49 h 148"/>
                  <a:gd name="T22" fmla="*/ 133 w 136"/>
                  <a:gd name="T23" fmla="*/ 56 h 148"/>
                  <a:gd name="T24" fmla="*/ 108 w 136"/>
                  <a:gd name="T25" fmla="*/ 68 h 148"/>
                  <a:gd name="T26" fmla="*/ 83 w 136"/>
                  <a:gd name="T27" fmla="*/ 87 h 148"/>
                  <a:gd name="T28" fmla="*/ 72 w 136"/>
                  <a:gd name="T29" fmla="*/ 100 h 148"/>
                  <a:gd name="T30" fmla="*/ 17 w 136"/>
                  <a:gd name="T31" fmla="*/ 139 h 148"/>
                  <a:gd name="T32" fmla="*/ 0 w 136"/>
                  <a:gd name="T33" fmla="*/ 148 h 148"/>
                  <a:gd name="T34" fmla="*/ 0 w 136"/>
                  <a:gd name="T35" fmla="*/ 8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48">
                    <a:moveTo>
                      <a:pt x="0" y="84"/>
                    </a:moveTo>
                    <a:cubicBezTo>
                      <a:pt x="18" y="81"/>
                      <a:pt x="36" y="78"/>
                      <a:pt x="53" y="75"/>
                    </a:cubicBezTo>
                    <a:cubicBezTo>
                      <a:pt x="62" y="73"/>
                      <a:pt x="65" y="68"/>
                      <a:pt x="59" y="61"/>
                    </a:cubicBezTo>
                    <a:cubicBezTo>
                      <a:pt x="47" y="47"/>
                      <a:pt x="51" y="41"/>
                      <a:pt x="68" y="38"/>
                    </a:cubicBezTo>
                    <a:cubicBezTo>
                      <a:pt x="77" y="37"/>
                      <a:pt x="85" y="31"/>
                      <a:pt x="93" y="28"/>
                    </a:cubicBezTo>
                    <a:cubicBezTo>
                      <a:pt x="96" y="27"/>
                      <a:pt x="100" y="26"/>
                      <a:pt x="101" y="22"/>
                    </a:cubicBezTo>
                    <a:cubicBezTo>
                      <a:pt x="104" y="2"/>
                      <a:pt x="103" y="2"/>
                      <a:pt x="126" y="0"/>
                    </a:cubicBezTo>
                    <a:cubicBezTo>
                      <a:pt x="126" y="0"/>
                      <a:pt x="127" y="0"/>
                      <a:pt x="128" y="0"/>
                    </a:cubicBezTo>
                    <a:cubicBezTo>
                      <a:pt x="136" y="23"/>
                      <a:pt x="136" y="23"/>
                      <a:pt x="108" y="40"/>
                    </a:cubicBezTo>
                    <a:cubicBezTo>
                      <a:pt x="104" y="40"/>
                      <a:pt x="101" y="41"/>
                      <a:pt x="101" y="45"/>
                    </a:cubicBezTo>
                    <a:cubicBezTo>
                      <a:pt x="101" y="50"/>
                      <a:pt x="104" y="50"/>
                      <a:pt x="108" y="49"/>
                    </a:cubicBezTo>
                    <a:cubicBezTo>
                      <a:pt x="117" y="49"/>
                      <a:pt x="132" y="42"/>
                      <a:pt x="133" y="56"/>
                    </a:cubicBezTo>
                    <a:cubicBezTo>
                      <a:pt x="134" y="70"/>
                      <a:pt x="118" y="66"/>
                      <a:pt x="108" y="68"/>
                    </a:cubicBezTo>
                    <a:cubicBezTo>
                      <a:pt x="97" y="70"/>
                      <a:pt x="85" y="72"/>
                      <a:pt x="83" y="87"/>
                    </a:cubicBezTo>
                    <a:cubicBezTo>
                      <a:pt x="82" y="93"/>
                      <a:pt x="77" y="99"/>
                      <a:pt x="72" y="100"/>
                    </a:cubicBezTo>
                    <a:cubicBezTo>
                      <a:pt x="47" y="105"/>
                      <a:pt x="34" y="124"/>
                      <a:pt x="17" y="139"/>
                    </a:cubicBezTo>
                    <a:cubicBezTo>
                      <a:pt x="12" y="144"/>
                      <a:pt x="6" y="147"/>
                      <a:pt x="0" y="148"/>
                    </a:cubicBezTo>
                    <a:cubicBezTo>
                      <a:pt x="0" y="126"/>
                      <a:pt x="0" y="105"/>
                      <a:pt x="0" y="84"/>
                    </a:cubicBezTo>
                    <a:close/>
                  </a:path>
                </a:pathLst>
              </a:custGeom>
              <a:solidFill>
                <a:srgbClr val="DD8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 name="Freeform 43"/>
              <p:cNvSpPr>
                <a:spLocks/>
              </p:cNvSpPr>
              <p:nvPr userDrawn="1"/>
            </p:nvSpPr>
            <p:spPr bwMode="auto">
              <a:xfrm>
                <a:off x="7038" y="3511"/>
                <a:ext cx="395" cy="521"/>
              </a:xfrm>
              <a:custGeom>
                <a:avLst/>
                <a:gdLst>
                  <a:gd name="T0" fmla="*/ 170 w 170"/>
                  <a:gd name="T1" fmla="*/ 197 h 197"/>
                  <a:gd name="T2" fmla="*/ 65 w 170"/>
                  <a:gd name="T3" fmla="*/ 90 h 197"/>
                  <a:gd name="T4" fmla="*/ 53 w 170"/>
                  <a:gd name="T5" fmla="*/ 83 h 197"/>
                  <a:gd name="T6" fmla="*/ 10 w 170"/>
                  <a:gd name="T7" fmla="*/ 26 h 197"/>
                  <a:gd name="T8" fmla="*/ 6 w 170"/>
                  <a:gd name="T9" fmla="*/ 2 h 197"/>
                  <a:gd name="T10" fmla="*/ 20 w 170"/>
                  <a:gd name="T11" fmla="*/ 6 h 197"/>
                  <a:gd name="T12" fmla="*/ 85 w 170"/>
                  <a:gd name="T13" fmla="*/ 69 h 197"/>
                  <a:gd name="T14" fmla="*/ 124 w 170"/>
                  <a:gd name="T15" fmla="*/ 106 h 197"/>
                  <a:gd name="T16" fmla="*/ 163 w 170"/>
                  <a:gd name="T17" fmla="*/ 109 h 197"/>
                  <a:gd name="T18" fmla="*/ 170 w 170"/>
                  <a:gd name="T19" fmla="*/ 105 h 197"/>
                  <a:gd name="T20" fmla="*/ 170 w 170"/>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97">
                    <a:moveTo>
                      <a:pt x="170" y="197"/>
                    </a:moveTo>
                    <a:cubicBezTo>
                      <a:pt x="131" y="165"/>
                      <a:pt x="101" y="125"/>
                      <a:pt x="65" y="90"/>
                    </a:cubicBezTo>
                    <a:cubicBezTo>
                      <a:pt x="61" y="88"/>
                      <a:pt x="56" y="87"/>
                      <a:pt x="53" y="83"/>
                    </a:cubicBezTo>
                    <a:cubicBezTo>
                      <a:pt x="38" y="65"/>
                      <a:pt x="21" y="47"/>
                      <a:pt x="10" y="26"/>
                    </a:cubicBezTo>
                    <a:cubicBezTo>
                      <a:pt x="6" y="18"/>
                      <a:pt x="0" y="11"/>
                      <a:pt x="6" y="2"/>
                    </a:cubicBezTo>
                    <a:cubicBezTo>
                      <a:pt x="11" y="2"/>
                      <a:pt x="18" y="0"/>
                      <a:pt x="20" y="6"/>
                    </a:cubicBezTo>
                    <a:cubicBezTo>
                      <a:pt x="32" y="37"/>
                      <a:pt x="61" y="51"/>
                      <a:pt x="85" y="69"/>
                    </a:cubicBezTo>
                    <a:cubicBezTo>
                      <a:pt x="99" y="80"/>
                      <a:pt x="112" y="93"/>
                      <a:pt x="124" y="106"/>
                    </a:cubicBezTo>
                    <a:cubicBezTo>
                      <a:pt x="137" y="121"/>
                      <a:pt x="148" y="126"/>
                      <a:pt x="163" y="109"/>
                    </a:cubicBezTo>
                    <a:cubicBezTo>
                      <a:pt x="164" y="107"/>
                      <a:pt x="167" y="107"/>
                      <a:pt x="170" y="105"/>
                    </a:cubicBezTo>
                    <a:cubicBezTo>
                      <a:pt x="170" y="136"/>
                      <a:pt x="170" y="167"/>
                      <a:pt x="170" y="197"/>
                    </a:cubicBezTo>
                    <a:close/>
                  </a:path>
                </a:pathLst>
              </a:custGeom>
              <a:solidFill>
                <a:srgbClr val="885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 name="Freeform 44"/>
              <p:cNvSpPr>
                <a:spLocks/>
              </p:cNvSpPr>
              <p:nvPr userDrawn="1"/>
            </p:nvSpPr>
            <p:spPr bwMode="auto">
              <a:xfrm>
                <a:off x="0" y="89"/>
                <a:ext cx="843" cy="408"/>
              </a:xfrm>
              <a:custGeom>
                <a:avLst/>
                <a:gdLst>
                  <a:gd name="T0" fmla="*/ 0 w 363"/>
                  <a:gd name="T1" fmla="*/ 128 h 154"/>
                  <a:gd name="T2" fmla="*/ 165 w 363"/>
                  <a:gd name="T3" fmla="*/ 91 h 154"/>
                  <a:gd name="T4" fmla="*/ 178 w 363"/>
                  <a:gd name="T5" fmla="*/ 52 h 154"/>
                  <a:gd name="T6" fmla="*/ 175 w 363"/>
                  <a:gd name="T7" fmla="*/ 44 h 154"/>
                  <a:gd name="T8" fmla="*/ 196 w 363"/>
                  <a:gd name="T9" fmla="*/ 24 h 154"/>
                  <a:gd name="T10" fmla="*/ 225 w 363"/>
                  <a:gd name="T11" fmla="*/ 18 h 154"/>
                  <a:gd name="T12" fmla="*/ 224 w 363"/>
                  <a:gd name="T13" fmla="*/ 42 h 154"/>
                  <a:gd name="T14" fmla="*/ 219 w 363"/>
                  <a:gd name="T15" fmla="*/ 59 h 154"/>
                  <a:gd name="T16" fmla="*/ 238 w 363"/>
                  <a:gd name="T17" fmla="*/ 54 h 154"/>
                  <a:gd name="T18" fmla="*/ 273 w 363"/>
                  <a:gd name="T19" fmla="*/ 24 h 154"/>
                  <a:gd name="T20" fmla="*/ 319 w 363"/>
                  <a:gd name="T21" fmla="*/ 0 h 154"/>
                  <a:gd name="T22" fmla="*/ 347 w 363"/>
                  <a:gd name="T23" fmla="*/ 0 h 154"/>
                  <a:gd name="T24" fmla="*/ 352 w 363"/>
                  <a:gd name="T25" fmla="*/ 19 h 154"/>
                  <a:gd name="T26" fmla="*/ 343 w 363"/>
                  <a:gd name="T27" fmla="*/ 19 h 154"/>
                  <a:gd name="T28" fmla="*/ 324 w 363"/>
                  <a:gd name="T29" fmla="*/ 20 h 154"/>
                  <a:gd name="T30" fmla="*/ 267 w 363"/>
                  <a:gd name="T31" fmla="*/ 57 h 154"/>
                  <a:gd name="T32" fmla="*/ 257 w 363"/>
                  <a:gd name="T33" fmla="*/ 75 h 154"/>
                  <a:gd name="T34" fmla="*/ 220 w 363"/>
                  <a:gd name="T35" fmla="*/ 94 h 154"/>
                  <a:gd name="T36" fmla="*/ 45 w 363"/>
                  <a:gd name="T37" fmla="*/ 141 h 154"/>
                  <a:gd name="T38" fmla="*/ 0 w 363"/>
                  <a:gd name="T39" fmla="*/ 148 h 154"/>
                  <a:gd name="T40" fmla="*/ 0 w 363"/>
                  <a:gd name="T41"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 h="154">
                    <a:moveTo>
                      <a:pt x="0" y="128"/>
                    </a:moveTo>
                    <a:cubicBezTo>
                      <a:pt x="57" y="127"/>
                      <a:pt x="112" y="114"/>
                      <a:pt x="165" y="91"/>
                    </a:cubicBezTo>
                    <a:cubicBezTo>
                      <a:pt x="193" y="79"/>
                      <a:pt x="193" y="76"/>
                      <a:pt x="178" y="52"/>
                    </a:cubicBezTo>
                    <a:cubicBezTo>
                      <a:pt x="176" y="49"/>
                      <a:pt x="176" y="46"/>
                      <a:pt x="175" y="44"/>
                    </a:cubicBezTo>
                    <a:cubicBezTo>
                      <a:pt x="176" y="31"/>
                      <a:pt x="186" y="27"/>
                      <a:pt x="196" y="24"/>
                    </a:cubicBezTo>
                    <a:cubicBezTo>
                      <a:pt x="205" y="21"/>
                      <a:pt x="215" y="18"/>
                      <a:pt x="225" y="18"/>
                    </a:cubicBezTo>
                    <a:cubicBezTo>
                      <a:pt x="236" y="27"/>
                      <a:pt x="227" y="34"/>
                      <a:pt x="224" y="42"/>
                    </a:cubicBezTo>
                    <a:cubicBezTo>
                      <a:pt x="221" y="47"/>
                      <a:pt x="212" y="53"/>
                      <a:pt x="219" y="59"/>
                    </a:cubicBezTo>
                    <a:cubicBezTo>
                      <a:pt x="226" y="65"/>
                      <a:pt x="232" y="58"/>
                      <a:pt x="238" y="54"/>
                    </a:cubicBezTo>
                    <a:cubicBezTo>
                      <a:pt x="249" y="44"/>
                      <a:pt x="261" y="34"/>
                      <a:pt x="273" y="24"/>
                    </a:cubicBezTo>
                    <a:cubicBezTo>
                      <a:pt x="287" y="14"/>
                      <a:pt x="303" y="6"/>
                      <a:pt x="319" y="0"/>
                    </a:cubicBezTo>
                    <a:cubicBezTo>
                      <a:pt x="329" y="0"/>
                      <a:pt x="338" y="0"/>
                      <a:pt x="347" y="0"/>
                    </a:cubicBezTo>
                    <a:cubicBezTo>
                      <a:pt x="354" y="5"/>
                      <a:pt x="363" y="9"/>
                      <a:pt x="352" y="19"/>
                    </a:cubicBezTo>
                    <a:cubicBezTo>
                      <a:pt x="349" y="20"/>
                      <a:pt x="346" y="20"/>
                      <a:pt x="343" y="19"/>
                    </a:cubicBezTo>
                    <a:cubicBezTo>
                      <a:pt x="336" y="14"/>
                      <a:pt x="330" y="16"/>
                      <a:pt x="324" y="20"/>
                    </a:cubicBezTo>
                    <a:cubicBezTo>
                      <a:pt x="305" y="32"/>
                      <a:pt x="287" y="46"/>
                      <a:pt x="267" y="57"/>
                    </a:cubicBezTo>
                    <a:cubicBezTo>
                      <a:pt x="260" y="60"/>
                      <a:pt x="259" y="68"/>
                      <a:pt x="257" y="75"/>
                    </a:cubicBezTo>
                    <a:cubicBezTo>
                      <a:pt x="247" y="86"/>
                      <a:pt x="232" y="87"/>
                      <a:pt x="220" y="94"/>
                    </a:cubicBezTo>
                    <a:cubicBezTo>
                      <a:pt x="164" y="117"/>
                      <a:pt x="106" y="137"/>
                      <a:pt x="45" y="141"/>
                    </a:cubicBezTo>
                    <a:cubicBezTo>
                      <a:pt x="29" y="142"/>
                      <a:pt x="16" y="154"/>
                      <a:pt x="0" y="148"/>
                    </a:cubicBezTo>
                    <a:cubicBezTo>
                      <a:pt x="0" y="141"/>
                      <a:pt x="0" y="135"/>
                      <a:pt x="0" y="128"/>
                    </a:cubicBezTo>
                    <a:close/>
                  </a:path>
                </a:pathLst>
              </a:custGeom>
              <a:solidFill>
                <a:srgbClr val="512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 name="Freeform 45"/>
              <p:cNvSpPr>
                <a:spLocks/>
              </p:cNvSpPr>
              <p:nvPr userDrawn="1"/>
            </p:nvSpPr>
            <p:spPr bwMode="auto">
              <a:xfrm>
                <a:off x="511" y="89"/>
                <a:ext cx="621" cy="289"/>
              </a:xfrm>
              <a:custGeom>
                <a:avLst/>
                <a:gdLst>
                  <a:gd name="T0" fmla="*/ 131 w 267"/>
                  <a:gd name="T1" fmla="*/ 16 h 109"/>
                  <a:gd name="T2" fmla="*/ 127 w 267"/>
                  <a:gd name="T3" fmla="*/ 0 h 109"/>
                  <a:gd name="T4" fmla="*/ 143 w 267"/>
                  <a:gd name="T5" fmla="*/ 0 h 109"/>
                  <a:gd name="T6" fmla="*/ 160 w 267"/>
                  <a:gd name="T7" fmla="*/ 16 h 109"/>
                  <a:gd name="T8" fmla="*/ 178 w 267"/>
                  <a:gd name="T9" fmla="*/ 18 h 109"/>
                  <a:gd name="T10" fmla="*/ 219 w 267"/>
                  <a:gd name="T11" fmla="*/ 0 h 109"/>
                  <a:gd name="T12" fmla="*/ 267 w 267"/>
                  <a:gd name="T13" fmla="*/ 0 h 109"/>
                  <a:gd name="T14" fmla="*/ 230 w 267"/>
                  <a:gd name="T15" fmla="*/ 24 h 109"/>
                  <a:gd name="T16" fmla="*/ 180 w 267"/>
                  <a:gd name="T17" fmla="*/ 45 h 109"/>
                  <a:gd name="T18" fmla="*/ 156 w 267"/>
                  <a:gd name="T19" fmla="*/ 61 h 109"/>
                  <a:gd name="T20" fmla="*/ 48 w 267"/>
                  <a:gd name="T21" fmla="*/ 98 h 109"/>
                  <a:gd name="T22" fmla="*/ 28 w 267"/>
                  <a:gd name="T23" fmla="*/ 99 h 109"/>
                  <a:gd name="T24" fmla="*/ 0 w 267"/>
                  <a:gd name="T25" fmla="*/ 89 h 109"/>
                  <a:gd name="T26" fmla="*/ 36 w 267"/>
                  <a:gd name="T27" fmla="*/ 72 h 109"/>
                  <a:gd name="T28" fmla="*/ 47 w 267"/>
                  <a:gd name="T29" fmla="*/ 63 h 109"/>
                  <a:gd name="T30" fmla="*/ 116 w 267"/>
                  <a:gd name="T31" fmla="*/ 35 h 109"/>
                  <a:gd name="T32" fmla="*/ 131 w 267"/>
                  <a:gd name="T33"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7" h="109">
                    <a:moveTo>
                      <a:pt x="131" y="16"/>
                    </a:moveTo>
                    <a:cubicBezTo>
                      <a:pt x="136" y="10"/>
                      <a:pt x="129" y="5"/>
                      <a:pt x="127" y="0"/>
                    </a:cubicBezTo>
                    <a:cubicBezTo>
                      <a:pt x="133" y="0"/>
                      <a:pt x="138" y="0"/>
                      <a:pt x="143" y="0"/>
                    </a:cubicBezTo>
                    <a:cubicBezTo>
                      <a:pt x="150" y="4"/>
                      <a:pt x="153" y="12"/>
                      <a:pt x="160" y="16"/>
                    </a:cubicBezTo>
                    <a:cubicBezTo>
                      <a:pt x="165" y="21"/>
                      <a:pt x="172" y="22"/>
                      <a:pt x="178" y="18"/>
                    </a:cubicBezTo>
                    <a:cubicBezTo>
                      <a:pt x="191" y="10"/>
                      <a:pt x="206" y="8"/>
                      <a:pt x="219" y="0"/>
                    </a:cubicBezTo>
                    <a:cubicBezTo>
                      <a:pt x="235" y="0"/>
                      <a:pt x="251" y="0"/>
                      <a:pt x="267" y="0"/>
                    </a:cubicBezTo>
                    <a:cubicBezTo>
                      <a:pt x="259" y="14"/>
                      <a:pt x="244" y="19"/>
                      <a:pt x="230" y="24"/>
                    </a:cubicBezTo>
                    <a:cubicBezTo>
                      <a:pt x="212" y="30"/>
                      <a:pt x="197" y="38"/>
                      <a:pt x="180" y="45"/>
                    </a:cubicBezTo>
                    <a:cubicBezTo>
                      <a:pt x="175" y="55"/>
                      <a:pt x="164" y="58"/>
                      <a:pt x="156" y="61"/>
                    </a:cubicBezTo>
                    <a:cubicBezTo>
                      <a:pt x="120" y="74"/>
                      <a:pt x="85" y="88"/>
                      <a:pt x="48" y="98"/>
                    </a:cubicBezTo>
                    <a:cubicBezTo>
                      <a:pt x="42" y="99"/>
                      <a:pt x="35" y="99"/>
                      <a:pt x="28" y="99"/>
                    </a:cubicBezTo>
                    <a:cubicBezTo>
                      <a:pt x="19" y="96"/>
                      <a:pt x="3" y="109"/>
                      <a:pt x="0" y="89"/>
                    </a:cubicBezTo>
                    <a:cubicBezTo>
                      <a:pt x="12" y="83"/>
                      <a:pt x="24" y="78"/>
                      <a:pt x="36" y="72"/>
                    </a:cubicBezTo>
                    <a:cubicBezTo>
                      <a:pt x="38" y="67"/>
                      <a:pt x="42" y="65"/>
                      <a:pt x="47" y="63"/>
                    </a:cubicBezTo>
                    <a:cubicBezTo>
                      <a:pt x="70" y="56"/>
                      <a:pt x="92" y="42"/>
                      <a:pt x="116" y="35"/>
                    </a:cubicBezTo>
                    <a:cubicBezTo>
                      <a:pt x="126" y="33"/>
                      <a:pt x="128" y="25"/>
                      <a:pt x="131" y="16"/>
                    </a:cubicBezTo>
                    <a:close/>
                  </a:path>
                </a:pathLst>
              </a:custGeom>
              <a:solidFill>
                <a:srgbClr val="47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 name="Freeform 46"/>
              <p:cNvSpPr>
                <a:spLocks/>
              </p:cNvSpPr>
              <p:nvPr userDrawn="1"/>
            </p:nvSpPr>
            <p:spPr bwMode="auto">
              <a:xfrm>
                <a:off x="3652" y="3474"/>
                <a:ext cx="295" cy="843"/>
              </a:xfrm>
              <a:custGeom>
                <a:avLst/>
                <a:gdLst>
                  <a:gd name="T0" fmla="*/ 59 w 127"/>
                  <a:gd name="T1" fmla="*/ 68 h 319"/>
                  <a:gd name="T2" fmla="*/ 39 w 127"/>
                  <a:gd name="T3" fmla="*/ 38 h 319"/>
                  <a:gd name="T4" fmla="*/ 31 w 127"/>
                  <a:gd name="T5" fmla="*/ 34 h 319"/>
                  <a:gd name="T6" fmla="*/ 27 w 127"/>
                  <a:gd name="T7" fmla="*/ 42 h 319"/>
                  <a:gd name="T8" fmla="*/ 36 w 127"/>
                  <a:gd name="T9" fmla="*/ 71 h 319"/>
                  <a:gd name="T10" fmla="*/ 73 w 127"/>
                  <a:gd name="T11" fmla="*/ 137 h 319"/>
                  <a:gd name="T12" fmla="*/ 68 w 127"/>
                  <a:gd name="T13" fmla="*/ 170 h 319"/>
                  <a:gd name="T14" fmla="*/ 71 w 127"/>
                  <a:gd name="T15" fmla="*/ 211 h 319"/>
                  <a:gd name="T16" fmla="*/ 83 w 127"/>
                  <a:gd name="T17" fmla="*/ 278 h 319"/>
                  <a:gd name="T18" fmla="*/ 83 w 127"/>
                  <a:gd name="T19" fmla="*/ 298 h 319"/>
                  <a:gd name="T20" fmla="*/ 99 w 127"/>
                  <a:gd name="T21" fmla="*/ 307 h 319"/>
                  <a:gd name="T22" fmla="*/ 127 w 127"/>
                  <a:gd name="T23" fmla="*/ 319 h 319"/>
                  <a:gd name="T24" fmla="*/ 63 w 127"/>
                  <a:gd name="T25" fmla="*/ 319 h 319"/>
                  <a:gd name="T26" fmla="*/ 63 w 127"/>
                  <a:gd name="T27" fmla="*/ 241 h 319"/>
                  <a:gd name="T28" fmla="*/ 56 w 127"/>
                  <a:gd name="T29" fmla="*/ 225 h 319"/>
                  <a:gd name="T30" fmla="*/ 52 w 127"/>
                  <a:gd name="T31" fmla="*/ 191 h 319"/>
                  <a:gd name="T32" fmla="*/ 25 w 127"/>
                  <a:gd name="T33" fmla="*/ 80 h 319"/>
                  <a:gd name="T34" fmla="*/ 17 w 127"/>
                  <a:gd name="T35" fmla="*/ 67 h 319"/>
                  <a:gd name="T36" fmla="*/ 10 w 127"/>
                  <a:gd name="T37" fmla="*/ 30 h 319"/>
                  <a:gd name="T38" fmla="*/ 27 w 127"/>
                  <a:gd name="T39" fmla="*/ 0 h 319"/>
                  <a:gd name="T40" fmla="*/ 63 w 127"/>
                  <a:gd name="T41" fmla="*/ 57 h 319"/>
                  <a:gd name="T42" fmla="*/ 59 w 127"/>
                  <a:gd name="T43" fmla="*/ 67 h 319"/>
                  <a:gd name="T44" fmla="*/ 59 w 127"/>
                  <a:gd name="T45" fmla="*/ 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319">
                    <a:moveTo>
                      <a:pt x="59" y="68"/>
                    </a:moveTo>
                    <a:cubicBezTo>
                      <a:pt x="49" y="60"/>
                      <a:pt x="48" y="47"/>
                      <a:pt x="39" y="38"/>
                    </a:cubicBezTo>
                    <a:cubicBezTo>
                      <a:pt x="37" y="36"/>
                      <a:pt x="35" y="33"/>
                      <a:pt x="31" y="34"/>
                    </a:cubicBezTo>
                    <a:cubicBezTo>
                      <a:pt x="27" y="35"/>
                      <a:pt x="27" y="39"/>
                      <a:pt x="27" y="42"/>
                    </a:cubicBezTo>
                    <a:cubicBezTo>
                      <a:pt x="26" y="53"/>
                      <a:pt x="29" y="62"/>
                      <a:pt x="36" y="71"/>
                    </a:cubicBezTo>
                    <a:cubicBezTo>
                      <a:pt x="52" y="91"/>
                      <a:pt x="67" y="111"/>
                      <a:pt x="73" y="137"/>
                    </a:cubicBezTo>
                    <a:cubicBezTo>
                      <a:pt x="75" y="149"/>
                      <a:pt x="72" y="159"/>
                      <a:pt x="68" y="170"/>
                    </a:cubicBezTo>
                    <a:cubicBezTo>
                      <a:pt x="62" y="184"/>
                      <a:pt x="61" y="198"/>
                      <a:pt x="71" y="211"/>
                    </a:cubicBezTo>
                    <a:cubicBezTo>
                      <a:pt x="87" y="232"/>
                      <a:pt x="83" y="255"/>
                      <a:pt x="83" y="278"/>
                    </a:cubicBezTo>
                    <a:cubicBezTo>
                      <a:pt x="83" y="285"/>
                      <a:pt x="83" y="292"/>
                      <a:pt x="83" y="298"/>
                    </a:cubicBezTo>
                    <a:cubicBezTo>
                      <a:pt x="83" y="310"/>
                      <a:pt x="84" y="317"/>
                      <a:pt x="99" y="307"/>
                    </a:cubicBezTo>
                    <a:cubicBezTo>
                      <a:pt x="113" y="297"/>
                      <a:pt x="123" y="303"/>
                      <a:pt x="127" y="319"/>
                    </a:cubicBezTo>
                    <a:cubicBezTo>
                      <a:pt x="106" y="319"/>
                      <a:pt x="84" y="319"/>
                      <a:pt x="63" y="319"/>
                    </a:cubicBezTo>
                    <a:cubicBezTo>
                      <a:pt x="67" y="293"/>
                      <a:pt x="70" y="267"/>
                      <a:pt x="63" y="241"/>
                    </a:cubicBezTo>
                    <a:cubicBezTo>
                      <a:pt x="62" y="235"/>
                      <a:pt x="61" y="228"/>
                      <a:pt x="56" y="225"/>
                    </a:cubicBezTo>
                    <a:cubicBezTo>
                      <a:pt x="39" y="215"/>
                      <a:pt x="44" y="202"/>
                      <a:pt x="52" y="191"/>
                    </a:cubicBezTo>
                    <a:cubicBezTo>
                      <a:pt x="76" y="158"/>
                      <a:pt x="55" y="100"/>
                      <a:pt x="25" y="80"/>
                    </a:cubicBezTo>
                    <a:cubicBezTo>
                      <a:pt x="20" y="77"/>
                      <a:pt x="15" y="74"/>
                      <a:pt x="17" y="67"/>
                    </a:cubicBezTo>
                    <a:cubicBezTo>
                      <a:pt x="22" y="53"/>
                      <a:pt x="16" y="42"/>
                      <a:pt x="10" y="30"/>
                    </a:cubicBezTo>
                    <a:cubicBezTo>
                      <a:pt x="0" y="7"/>
                      <a:pt x="2" y="4"/>
                      <a:pt x="27" y="0"/>
                    </a:cubicBezTo>
                    <a:cubicBezTo>
                      <a:pt x="47" y="13"/>
                      <a:pt x="55" y="35"/>
                      <a:pt x="63" y="57"/>
                    </a:cubicBezTo>
                    <a:cubicBezTo>
                      <a:pt x="64" y="60"/>
                      <a:pt x="62" y="65"/>
                      <a:pt x="59" y="67"/>
                    </a:cubicBezTo>
                    <a:lnTo>
                      <a:pt x="59" y="68"/>
                    </a:lnTo>
                    <a:close/>
                  </a:path>
                </a:pathLst>
              </a:custGeom>
              <a:solidFill>
                <a:srgbClr val="27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 name="Freeform 47"/>
              <p:cNvSpPr>
                <a:spLocks/>
              </p:cNvSpPr>
              <p:nvPr userDrawn="1"/>
            </p:nvSpPr>
            <p:spPr bwMode="auto">
              <a:xfrm>
                <a:off x="6931" y="4164"/>
                <a:ext cx="502" cy="153"/>
              </a:xfrm>
              <a:custGeom>
                <a:avLst/>
                <a:gdLst>
                  <a:gd name="T0" fmla="*/ 100 w 216"/>
                  <a:gd name="T1" fmla="*/ 58 h 58"/>
                  <a:gd name="T2" fmla="*/ 49 w 216"/>
                  <a:gd name="T3" fmla="*/ 50 h 58"/>
                  <a:gd name="T4" fmla="*/ 23 w 216"/>
                  <a:gd name="T5" fmla="*/ 42 h 58"/>
                  <a:gd name="T6" fmla="*/ 15 w 216"/>
                  <a:gd name="T7" fmla="*/ 34 h 58"/>
                  <a:gd name="T8" fmla="*/ 7 w 216"/>
                  <a:gd name="T9" fmla="*/ 11 h 58"/>
                  <a:gd name="T10" fmla="*/ 38 w 216"/>
                  <a:gd name="T11" fmla="*/ 9 h 58"/>
                  <a:gd name="T12" fmla="*/ 175 w 216"/>
                  <a:gd name="T13" fmla="*/ 20 h 58"/>
                  <a:gd name="T14" fmla="*/ 216 w 216"/>
                  <a:gd name="T15" fmla="*/ 30 h 58"/>
                  <a:gd name="T16" fmla="*/ 188 w 216"/>
                  <a:gd name="T17" fmla="*/ 58 h 58"/>
                  <a:gd name="T18" fmla="*/ 100 w 216"/>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58">
                    <a:moveTo>
                      <a:pt x="100" y="58"/>
                    </a:moveTo>
                    <a:cubicBezTo>
                      <a:pt x="84" y="50"/>
                      <a:pt x="67" y="43"/>
                      <a:pt x="49" y="50"/>
                    </a:cubicBezTo>
                    <a:cubicBezTo>
                      <a:pt x="38" y="53"/>
                      <a:pt x="32" y="42"/>
                      <a:pt x="23" y="42"/>
                    </a:cubicBezTo>
                    <a:cubicBezTo>
                      <a:pt x="21" y="38"/>
                      <a:pt x="18" y="36"/>
                      <a:pt x="15" y="34"/>
                    </a:cubicBezTo>
                    <a:cubicBezTo>
                      <a:pt x="8" y="28"/>
                      <a:pt x="0" y="20"/>
                      <a:pt x="7" y="11"/>
                    </a:cubicBezTo>
                    <a:cubicBezTo>
                      <a:pt x="16" y="0"/>
                      <a:pt x="28" y="7"/>
                      <a:pt x="38" y="9"/>
                    </a:cubicBezTo>
                    <a:cubicBezTo>
                      <a:pt x="83" y="20"/>
                      <a:pt x="129" y="22"/>
                      <a:pt x="175" y="20"/>
                    </a:cubicBezTo>
                    <a:cubicBezTo>
                      <a:pt x="189" y="19"/>
                      <a:pt x="204" y="18"/>
                      <a:pt x="216" y="30"/>
                    </a:cubicBezTo>
                    <a:cubicBezTo>
                      <a:pt x="216" y="58"/>
                      <a:pt x="216" y="58"/>
                      <a:pt x="188" y="58"/>
                    </a:cubicBezTo>
                    <a:cubicBezTo>
                      <a:pt x="158" y="58"/>
                      <a:pt x="129" y="58"/>
                      <a:pt x="100" y="58"/>
                    </a:cubicBezTo>
                    <a:close/>
                  </a:path>
                </a:pathLst>
              </a:custGeom>
              <a:solidFill>
                <a:srgbClr val="2C5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 name="Freeform 48"/>
              <p:cNvSpPr>
                <a:spLocks/>
              </p:cNvSpPr>
              <p:nvPr userDrawn="1"/>
            </p:nvSpPr>
            <p:spPr bwMode="auto">
              <a:xfrm>
                <a:off x="0" y="1483"/>
                <a:ext cx="383" cy="248"/>
              </a:xfrm>
              <a:custGeom>
                <a:avLst/>
                <a:gdLst>
                  <a:gd name="T0" fmla="*/ 0 w 165"/>
                  <a:gd name="T1" fmla="*/ 81 h 94"/>
                  <a:gd name="T2" fmla="*/ 0 w 165"/>
                  <a:gd name="T3" fmla="*/ 69 h 94"/>
                  <a:gd name="T4" fmla="*/ 67 w 165"/>
                  <a:gd name="T5" fmla="*/ 21 h 94"/>
                  <a:gd name="T6" fmla="*/ 103 w 165"/>
                  <a:gd name="T7" fmla="*/ 10 h 94"/>
                  <a:gd name="T8" fmla="*/ 138 w 165"/>
                  <a:gd name="T9" fmla="*/ 12 h 94"/>
                  <a:gd name="T10" fmla="*/ 164 w 165"/>
                  <a:gd name="T11" fmla="*/ 20 h 94"/>
                  <a:gd name="T12" fmla="*/ 151 w 165"/>
                  <a:gd name="T13" fmla="*/ 34 h 94"/>
                  <a:gd name="T14" fmla="*/ 142 w 165"/>
                  <a:gd name="T15" fmla="*/ 41 h 94"/>
                  <a:gd name="T16" fmla="*/ 59 w 165"/>
                  <a:gd name="T17" fmla="*/ 94 h 94"/>
                  <a:gd name="T18" fmla="*/ 54 w 165"/>
                  <a:gd name="T19" fmla="*/ 85 h 94"/>
                  <a:gd name="T20" fmla="*/ 27 w 165"/>
                  <a:gd name="T21" fmla="*/ 76 h 94"/>
                  <a:gd name="T22" fmla="*/ 0 w 165"/>
                  <a:gd name="T2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94">
                    <a:moveTo>
                      <a:pt x="0" y="81"/>
                    </a:moveTo>
                    <a:cubicBezTo>
                      <a:pt x="0" y="77"/>
                      <a:pt x="0" y="73"/>
                      <a:pt x="0" y="69"/>
                    </a:cubicBezTo>
                    <a:cubicBezTo>
                      <a:pt x="15" y="43"/>
                      <a:pt x="39" y="28"/>
                      <a:pt x="67" y="21"/>
                    </a:cubicBezTo>
                    <a:cubicBezTo>
                      <a:pt x="80" y="18"/>
                      <a:pt x="92" y="14"/>
                      <a:pt x="103" y="10"/>
                    </a:cubicBezTo>
                    <a:cubicBezTo>
                      <a:pt x="115" y="5"/>
                      <a:pt x="126" y="0"/>
                      <a:pt x="138" y="12"/>
                    </a:cubicBezTo>
                    <a:cubicBezTo>
                      <a:pt x="143" y="18"/>
                      <a:pt x="157" y="10"/>
                      <a:pt x="164" y="20"/>
                    </a:cubicBezTo>
                    <a:cubicBezTo>
                      <a:pt x="165" y="30"/>
                      <a:pt x="156" y="30"/>
                      <a:pt x="151" y="34"/>
                    </a:cubicBezTo>
                    <a:cubicBezTo>
                      <a:pt x="147" y="35"/>
                      <a:pt x="143" y="37"/>
                      <a:pt x="142" y="41"/>
                    </a:cubicBezTo>
                    <a:cubicBezTo>
                      <a:pt x="129" y="82"/>
                      <a:pt x="90" y="81"/>
                      <a:pt x="59" y="94"/>
                    </a:cubicBezTo>
                    <a:cubicBezTo>
                      <a:pt x="56" y="92"/>
                      <a:pt x="55" y="89"/>
                      <a:pt x="54" y="85"/>
                    </a:cubicBezTo>
                    <a:cubicBezTo>
                      <a:pt x="49" y="69"/>
                      <a:pt x="40" y="70"/>
                      <a:pt x="27" y="76"/>
                    </a:cubicBezTo>
                    <a:cubicBezTo>
                      <a:pt x="18" y="79"/>
                      <a:pt x="10" y="88"/>
                      <a:pt x="0" y="81"/>
                    </a:cubicBezTo>
                    <a:close/>
                  </a:path>
                </a:pathLst>
              </a:custGeom>
              <a:solidFill>
                <a:srgbClr val="BE74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 name="Freeform 49"/>
              <p:cNvSpPr>
                <a:spLocks/>
              </p:cNvSpPr>
              <p:nvPr userDrawn="1"/>
            </p:nvSpPr>
            <p:spPr bwMode="auto">
              <a:xfrm>
                <a:off x="7168" y="2945"/>
                <a:ext cx="265" cy="598"/>
              </a:xfrm>
              <a:custGeom>
                <a:avLst/>
                <a:gdLst>
                  <a:gd name="T0" fmla="*/ 6 w 114"/>
                  <a:gd name="T1" fmla="*/ 0 h 226"/>
                  <a:gd name="T2" fmla="*/ 75 w 114"/>
                  <a:gd name="T3" fmla="*/ 100 h 226"/>
                  <a:gd name="T4" fmla="*/ 114 w 114"/>
                  <a:gd name="T5" fmla="*/ 164 h 226"/>
                  <a:gd name="T6" fmla="*/ 114 w 114"/>
                  <a:gd name="T7" fmla="*/ 224 h 226"/>
                  <a:gd name="T8" fmla="*/ 99 w 114"/>
                  <a:gd name="T9" fmla="*/ 213 h 226"/>
                  <a:gd name="T10" fmla="*/ 69 w 114"/>
                  <a:gd name="T11" fmla="*/ 156 h 226"/>
                  <a:gd name="T12" fmla="*/ 22 w 114"/>
                  <a:gd name="T13" fmla="*/ 76 h 226"/>
                  <a:gd name="T14" fmla="*/ 4 w 114"/>
                  <a:gd name="T15" fmla="*/ 17 h 226"/>
                  <a:gd name="T16" fmla="*/ 6 w 114"/>
                  <a:gd name="T17"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26">
                    <a:moveTo>
                      <a:pt x="6" y="0"/>
                    </a:moveTo>
                    <a:cubicBezTo>
                      <a:pt x="32" y="31"/>
                      <a:pt x="59" y="61"/>
                      <a:pt x="75" y="100"/>
                    </a:cubicBezTo>
                    <a:cubicBezTo>
                      <a:pt x="84" y="123"/>
                      <a:pt x="99" y="143"/>
                      <a:pt x="114" y="164"/>
                    </a:cubicBezTo>
                    <a:cubicBezTo>
                      <a:pt x="114" y="184"/>
                      <a:pt x="114" y="204"/>
                      <a:pt x="114" y="224"/>
                    </a:cubicBezTo>
                    <a:cubicBezTo>
                      <a:pt x="105" y="226"/>
                      <a:pt x="102" y="219"/>
                      <a:pt x="99" y="213"/>
                    </a:cubicBezTo>
                    <a:cubicBezTo>
                      <a:pt x="88" y="195"/>
                      <a:pt x="79" y="175"/>
                      <a:pt x="69" y="156"/>
                    </a:cubicBezTo>
                    <a:cubicBezTo>
                      <a:pt x="56" y="128"/>
                      <a:pt x="33" y="105"/>
                      <a:pt x="22" y="76"/>
                    </a:cubicBezTo>
                    <a:cubicBezTo>
                      <a:pt x="15" y="56"/>
                      <a:pt x="9" y="37"/>
                      <a:pt x="4" y="17"/>
                    </a:cubicBezTo>
                    <a:cubicBezTo>
                      <a:pt x="3" y="11"/>
                      <a:pt x="0" y="5"/>
                      <a:pt x="6" y="0"/>
                    </a:cubicBezTo>
                    <a:close/>
                  </a:path>
                </a:pathLst>
              </a:custGeom>
              <a:solidFill>
                <a:srgbClr val="D3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 name="Freeform 50"/>
              <p:cNvSpPr>
                <a:spLocks/>
              </p:cNvSpPr>
              <p:nvPr userDrawn="1"/>
            </p:nvSpPr>
            <p:spPr bwMode="auto">
              <a:xfrm>
                <a:off x="0" y="3712"/>
                <a:ext cx="244" cy="299"/>
              </a:xfrm>
              <a:custGeom>
                <a:avLst/>
                <a:gdLst>
                  <a:gd name="T0" fmla="*/ 91 w 105"/>
                  <a:gd name="T1" fmla="*/ 45 h 113"/>
                  <a:gd name="T2" fmla="*/ 88 w 105"/>
                  <a:gd name="T3" fmla="*/ 46 h 113"/>
                  <a:gd name="T4" fmla="*/ 15 w 105"/>
                  <a:gd name="T5" fmla="*/ 105 h 113"/>
                  <a:gd name="T6" fmla="*/ 0 w 105"/>
                  <a:gd name="T7" fmla="*/ 109 h 113"/>
                  <a:gd name="T8" fmla="*/ 0 w 105"/>
                  <a:gd name="T9" fmla="*/ 1 h 113"/>
                  <a:gd name="T10" fmla="*/ 29 w 105"/>
                  <a:gd name="T11" fmla="*/ 11 h 113"/>
                  <a:gd name="T12" fmla="*/ 83 w 105"/>
                  <a:gd name="T13" fmla="*/ 15 h 113"/>
                  <a:gd name="T14" fmla="*/ 100 w 105"/>
                  <a:gd name="T15" fmla="*/ 14 h 113"/>
                  <a:gd name="T16" fmla="*/ 91 w 105"/>
                  <a:gd name="T17" fmla="*/ 4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13">
                    <a:moveTo>
                      <a:pt x="91" y="45"/>
                    </a:moveTo>
                    <a:cubicBezTo>
                      <a:pt x="90" y="45"/>
                      <a:pt x="89" y="45"/>
                      <a:pt x="88" y="46"/>
                    </a:cubicBezTo>
                    <a:cubicBezTo>
                      <a:pt x="65" y="67"/>
                      <a:pt x="35" y="80"/>
                      <a:pt x="15" y="105"/>
                    </a:cubicBezTo>
                    <a:cubicBezTo>
                      <a:pt x="11" y="109"/>
                      <a:pt x="6" y="113"/>
                      <a:pt x="0" y="109"/>
                    </a:cubicBezTo>
                    <a:cubicBezTo>
                      <a:pt x="0" y="73"/>
                      <a:pt x="0" y="37"/>
                      <a:pt x="0" y="1"/>
                    </a:cubicBezTo>
                    <a:cubicBezTo>
                      <a:pt x="11" y="0"/>
                      <a:pt x="20" y="5"/>
                      <a:pt x="29" y="11"/>
                    </a:cubicBezTo>
                    <a:cubicBezTo>
                      <a:pt x="46" y="23"/>
                      <a:pt x="63" y="33"/>
                      <a:pt x="83" y="15"/>
                    </a:cubicBezTo>
                    <a:cubicBezTo>
                      <a:pt x="85" y="13"/>
                      <a:pt x="94" y="1"/>
                      <a:pt x="100" y="14"/>
                    </a:cubicBezTo>
                    <a:cubicBezTo>
                      <a:pt x="105" y="27"/>
                      <a:pt x="97" y="35"/>
                      <a:pt x="91" y="45"/>
                    </a:cubicBezTo>
                    <a:close/>
                  </a:path>
                </a:pathLst>
              </a:custGeom>
              <a:solidFill>
                <a:srgbClr val="7C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 name="Freeform 51"/>
              <p:cNvSpPr>
                <a:spLocks/>
              </p:cNvSpPr>
              <p:nvPr userDrawn="1"/>
            </p:nvSpPr>
            <p:spPr bwMode="auto">
              <a:xfrm>
                <a:off x="2228" y="4111"/>
                <a:ext cx="249" cy="206"/>
              </a:xfrm>
              <a:custGeom>
                <a:avLst/>
                <a:gdLst>
                  <a:gd name="T0" fmla="*/ 0 w 107"/>
                  <a:gd name="T1" fmla="*/ 51 h 78"/>
                  <a:gd name="T2" fmla="*/ 88 w 107"/>
                  <a:gd name="T3" fmla="*/ 7 h 78"/>
                  <a:gd name="T4" fmla="*/ 106 w 107"/>
                  <a:gd name="T5" fmla="*/ 59 h 78"/>
                  <a:gd name="T6" fmla="*/ 96 w 107"/>
                  <a:gd name="T7" fmla="*/ 78 h 78"/>
                  <a:gd name="T8" fmla="*/ 28 w 107"/>
                  <a:gd name="T9" fmla="*/ 78 h 78"/>
                  <a:gd name="T10" fmla="*/ 0 w 107"/>
                  <a:gd name="T11" fmla="*/ 51 h 78"/>
                </a:gdLst>
                <a:ahLst/>
                <a:cxnLst>
                  <a:cxn ang="0">
                    <a:pos x="T0" y="T1"/>
                  </a:cxn>
                  <a:cxn ang="0">
                    <a:pos x="T2" y="T3"/>
                  </a:cxn>
                  <a:cxn ang="0">
                    <a:pos x="T4" y="T5"/>
                  </a:cxn>
                  <a:cxn ang="0">
                    <a:pos x="T6" y="T7"/>
                  </a:cxn>
                  <a:cxn ang="0">
                    <a:pos x="T8" y="T9"/>
                  </a:cxn>
                  <a:cxn ang="0">
                    <a:pos x="T10" y="T11"/>
                  </a:cxn>
                </a:cxnLst>
                <a:rect l="0" t="0" r="r" b="b"/>
                <a:pathLst>
                  <a:path w="107" h="78">
                    <a:moveTo>
                      <a:pt x="0" y="51"/>
                    </a:moveTo>
                    <a:cubicBezTo>
                      <a:pt x="26" y="28"/>
                      <a:pt x="48" y="0"/>
                      <a:pt x="88" y="7"/>
                    </a:cubicBezTo>
                    <a:cubicBezTo>
                      <a:pt x="101" y="22"/>
                      <a:pt x="107" y="39"/>
                      <a:pt x="106" y="59"/>
                    </a:cubicBezTo>
                    <a:cubicBezTo>
                      <a:pt x="106" y="67"/>
                      <a:pt x="104" y="74"/>
                      <a:pt x="96" y="78"/>
                    </a:cubicBezTo>
                    <a:cubicBezTo>
                      <a:pt x="74" y="78"/>
                      <a:pt x="51" y="78"/>
                      <a:pt x="28" y="78"/>
                    </a:cubicBezTo>
                    <a:cubicBezTo>
                      <a:pt x="18" y="70"/>
                      <a:pt x="14" y="55"/>
                      <a:pt x="0" y="51"/>
                    </a:cubicBezTo>
                    <a:close/>
                  </a:path>
                </a:pathLst>
              </a:custGeom>
              <a:solidFill>
                <a:srgbClr val="7C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 name="Freeform 52"/>
              <p:cNvSpPr>
                <a:spLocks/>
              </p:cNvSpPr>
              <p:nvPr userDrawn="1"/>
            </p:nvSpPr>
            <p:spPr bwMode="auto">
              <a:xfrm>
                <a:off x="0" y="1417"/>
                <a:ext cx="421" cy="248"/>
              </a:xfrm>
              <a:custGeom>
                <a:avLst/>
                <a:gdLst>
                  <a:gd name="T0" fmla="*/ 163 w 181"/>
                  <a:gd name="T1" fmla="*/ 46 h 94"/>
                  <a:gd name="T2" fmla="*/ 140 w 181"/>
                  <a:gd name="T3" fmla="*/ 46 h 94"/>
                  <a:gd name="T4" fmla="*/ 136 w 181"/>
                  <a:gd name="T5" fmla="*/ 47 h 94"/>
                  <a:gd name="T6" fmla="*/ 81 w 181"/>
                  <a:gd name="T7" fmla="*/ 48 h 94"/>
                  <a:gd name="T8" fmla="*/ 0 w 181"/>
                  <a:gd name="T9" fmla="*/ 94 h 94"/>
                  <a:gd name="T10" fmla="*/ 0 w 181"/>
                  <a:gd name="T11" fmla="*/ 54 h 94"/>
                  <a:gd name="T12" fmla="*/ 26 w 181"/>
                  <a:gd name="T13" fmla="*/ 34 h 94"/>
                  <a:gd name="T14" fmla="*/ 115 w 181"/>
                  <a:gd name="T15" fmla="*/ 7 h 94"/>
                  <a:gd name="T16" fmla="*/ 181 w 181"/>
                  <a:gd name="T17" fmla="*/ 19 h 94"/>
                  <a:gd name="T18" fmla="*/ 163 w 181"/>
                  <a:gd name="T19"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94">
                    <a:moveTo>
                      <a:pt x="163" y="46"/>
                    </a:moveTo>
                    <a:cubicBezTo>
                      <a:pt x="155" y="47"/>
                      <a:pt x="147" y="40"/>
                      <a:pt x="140" y="46"/>
                    </a:cubicBezTo>
                    <a:cubicBezTo>
                      <a:pt x="139" y="46"/>
                      <a:pt x="137" y="47"/>
                      <a:pt x="136" y="47"/>
                    </a:cubicBezTo>
                    <a:cubicBezTo>
                      <a:pt x="111" y="40"/>
                      <a:pt x="106" y="43"/>
                      <a:pt x="81" y="48"/>
                    </a:cubicBezTo>
                    <a:cubicBezTo>
                      <a:pt x="49" y="56"/>
                      <a:pt x="24" y="74"/>
                      <a:pt x="0" y="94"/>
                    </a:cubicBezTo>
                    <a:cubicBezTo>
                      <a:pt x="0" y="80"/>
                      <a:pt x="0" y="67"/>
                      <a:pt x="0" y="54"/>
                    </a:cubicBezTo>
                    <a:cubicBezTo>
                      <a:pt x="5" y="43"/>
                      <a:pt x="15" y="37"/>
                      <a:pt x="26" y="34"/>
                    </a:cubicBezTo>
                    <a:cubicBezTo>
                      <a:pt x="56" y="27"/>
                      <a:pt x="85" y="15"/>
                      <a:pt x="115" y="7"/>
                    </a:cubicBezTo>
                    <a:cubicBezTo>
                      <a:pt x="139" y="0"/>
                      <a:pt x="160" y="9"/>
                      <a:pt x="181" y="19"/>
                    </a:cubicBezTo>
                    <a:cubicBezTo>
                      <a:pt x="180" y="32"/>
                      <a:pt x="176" y="41"/>
                      <a:pt x="163" y="46"/>
                    </a:cubicBezTo>
                    <a:close/>
                  </a:path>
                </a:pathLst>
              </a:custGeom>
              <a:solidFill>
                <a:srgbClr val="D88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 name="Freeform 53"/>
              <p:cNvSpPr>
                <a:spLocks/>
              </p:cNvSpPr>
              <p:nvPr userDrawn="1"/>
            </p:nvSpPr>
            <p:spPr bwMode="auto">
              <a:xfrm>
                <a:off x="200" y="3855"/>
                <a:ext cx="269" cy="462"/>
              </a:xfrm>
              <a:custGeom>
                <a:avLst/>
                <a:gdLst>
                  <a:gd name="T0" fmla="*/ 22 w 116"/>
                  <a:gd name="T1" fmla="*/ 175 h 175"/>
                  <a:gd name="T2" fmla="*/ 10 w 116"/>
                  <a:gd name="T3" fmla="*/ 129 h 175"/>
                  <a:gd name="T4" fmla="*/ 21 w 116"/>
                  <a:gd name="T5" fmla="*/ 107 h 175"/>
                  <a:gd name="T6" fmla="*/ 74 w 116"/>
                  <a:gd name="T7" fmla="*/ 61 h 175"/>
                  <a:gd name="T8" fmla="*/ 72 w 116"/>
                  <a:gd name="T9" fmla="*/ 32 h 175"/>
                  <a:gd name="T10" fmla="*/ 78 w 116"/>
                  <a:gd name="T11" fmla="*/ 23 h 175"/>
                  <a:gd name="T12" fmla="*/ 90 w 116"/>
                  <a:gd name="T13" fmla="*/ 7 h 175"/>
                  <a:gd name="T14" fmla="*/ 114 w 116"/>
                  <a:gd name="T15" fmla="*/ 8 h 175"/>
                  <a:gd name="T16" fmla="*/ 116 w 116"/>
                  <a:gd name="T17" fmla="*/ 14 h 175"/>
                  <a:gd name="T18" fmla="*/ 88 w 116"/>
                  <a:gd name="T19" fmla="*/ 96 h 175"/>
                  <a:gd name="T20" fmla="*/ 51 w 116"/>
                  <a:gd name="T21" fmla="*/ 125 h 175"/>
                  <a:gd name="T22" fmla="*/ 78 w 116"/>
                  <a:gd name="T23" fmla="*/ 131 h 175"/>
                  <a:gd name="T24" fmla="*/ 81 w 116"/>
                  <a:gd name="T25" fmla="*/ 131 h 175"/>
                  <a:gd name="T26" fmla="*/ 77 w 116"/>
                  <a:gd name="T27" fmla="*/ 143 h 175"/>
                  <a:gd name="T28" fmla="*/ 58 w 116"/>
                  <a:gd name="T29" fmla="*/ 175 h 175"/>
                  <a:gd name="T30" fmla="*/ 22 w 116"/>
                  <a:gd name="T3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175">
                    <a:moveTo>
                      <a:pt x="22" y="175"/>
                    </a:moveTo>
                    <a:cubicBezTo>
                      <a:pt x="23" y="159"/>
                      <a:pt x="21" y="143"/>
                      <a:pt x="10" y="129"/>
                    </a:cubicBezTo>
                    <a:cubicBezTo>
                      <a:pt x="0" y="116"/>
                      <a:pt x="5" y="108"/>
                      <a:pt x="21" y="107"/>
                    </a:cubicBezTo>
                    <a:cubicBezTo>
                      <a:pt x="66" y="105"/>
                      <a:pt x="66" y="105"/>
                      <a:pt x="74" y="61"/>
                    </a:cubicBezTo>
                    <a:cubicBezTo>
                      <a:pt x="76" y="51"/>
                      <a:pt x="84" y="42"/>
                      <a:pt x="72" y="32"/>
                    </a:cubicBezTo>
                    <a:cubicBezTo>
                      <a:pt x="69" y="30"/>
                      <a:pt x="75" y="26"/>
                      <a:pt x="78" y="23"/>
                    </a:cubicBezTo>
                    <a:cubicBezTo>
                      <a:pt x="82" y="18"/>
                      <a:pt x="88" y="15"/>
                      <a:pt x="90" y="7"/>
                    </a:cubicBezTo>
                    <a:cubicBezTo>
                      <a:pt x="98" y="0"/>
                      <a:pt x="106" y="1"/>
                      <a:pt x="114" y="8"/>
                    </a:cubicBezTo>
                    <a:cubicBezTo>
                      <a:pt x="115" y="10"/>
                      <a:pt x="116" y="12"/>
                      <a:pt x="116" y="14"/>
                    </a:cubicBezTo>
                    <a:cubicBezTo>
                      <a:pt x="105" y="41"/>
                      <a:pt x="95" y="68"/>
                      <a:pt x="88" y="96"/>
                    </a:cubicBezTo>
                    <a:cubicBezTo>
                      <a:pt x="81" y="126"/>
                      <a:pt x="81" y="126"/>
                      <a:pt x="51" y="125"/>
                    </a:cubicBezTo>
                    <a:cubicBezTo>
                      <a:pt x="60" y="127"/>
                      <a:pt x="70" y="122"/>
                      <a:pt x="78" y="131"/>
                    </a:cubicBezTo>
                    <a:cubicBezTo>
                      <a:pt x="79" y="131"/>
                      <a:pt x="80" y="132"/>
                      <a:pt x="81" y="131"/>
                    </a:cubicBezTo>
                    <a:cubicBezTo>
                      <a:pt x="86" y="138"/>
                      <a:pt x="82" y="143"/>
                      <a:pt x="77" y="143"/>
                    </a:cubicBezTo>
                    <a:cubicBezTo>
                      <a:pt x="54" y="145"/>
                      <a:pt x="56" y="160"/>
                      <a:pt x="58" y="175"/>
                    </a:cubicBezTo>
                    <a:cubicBezTo>
                      <a:pt x="46" y="175"/>
                      <a:pt x="34" y="175"/>
                      <a:pt x="22" y="175"/>
                    </a:cubicBezTo>
                    <a:close/>
                  </a:path>
                </a:pathLst>
              </a:custGeom>
              <a:solidFill>
                <a:srgbClr val="A88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 name="Freeform 54"/>
              <p:cNvSpPr>
                <a:spLocks/>
              </p:cNvSpPr>
              <p:nvPr userDrawn="1"/>
            </p:nvSpPr>
            <p:spPr bwMode="auto">
              <a:xfrm>
                <a:off x="0" y="1692"/>
                <a:ext cx="330" cy="402"/>
              </a:xfrm>
              <a:custGeom>
                <a:avLst/>
                <a:gdLst>
                  <a:gd name="T0" fmla="*/ 0 w 142"/>
                  <a:gd name="T1" fmla="*/ 146 h 152"/>
                  <a:gd name="T2" fmla="*/ 0 w 142"/>
                  <a:gd name="T3" fmla="*/ 114 h 152"/>
                  <a:gd name="T4" fmla="*/ 7 w 142"/>
                  <a:gd name="T5" fmla="*/ 89 h 152"/>
                  <a:gd name="T6" fmla="*/ 85 w 142"/>
                  <a:gd name="T7" fmla="*/ 18 h 152"/>
                  <a:gd name="T8" fmla="*/ 119 w 142"/>
                  <a:gd name="T9" fmla="*/ 5 h 152"/>
                  <a:gd name="T10" fmla="*/ 140 w 142"/>
                  <a:gd name="T11" fmla="*/ 8 h 152"/>
                  <a:gd name="T12" fmla="*/ 128 w 142"/>
                  <a:gd name="T13" fmla="*/ 27 h 152"/>
                  <a:gd name="T14" fmla="*/ 31 w 142"/>
                  <a:gd name="T15" fmla="*/ 136 h 152"/>
                  <a:gd name="T16" fmla="*/ 27 w 142"/>
                  <a:gd name="T17" fmla="*/ 140 h 152"/>
                  <a:gd name="T18" fmla="*/ 20 w 142"/>
                  <a:gd name="T19" fmla="*/ 147 h 152"/>
                  <a:gd name="T20" fmla="*/ 0 w 142"/>
                  <a:gd name="T21"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2">
                    <a:moveTo>
                      <a:pt x="0" y="146"/>
                    </a:moveTo>
                    <a:cubicBezTo>
                      <a:pt x="0" y="135"/>
                      <a:pt x="0" y="124"/>
                      <a:pt x="0" y="114"/>
                    </a:cubicBezTo>
                    <a:cubicBezTo>
                      <a:pt x="5" y="107"/>
                      <a:pt x="5" y="98"/>
                      <a:pt x="7" y="89"/>
                    </a:cubicBezTo>
                    <a:cubicBezTo>
                      <a:pt x="20" y="51"/>
                      <a:pt x="57" y="39"/>
                      <a:pt x="85" y="18"/>
                    </a:cubicBezTo>
                    <a:cubicBezTo>
                      <a:pt x="95" y="12"/>
                      <a:pt x="107" y="9"/>
                      <a:pt x="119" y="5"/>
                    </a:cubicBezTo>
                    <a:cubicBezTo>
                      <a:pt x="126" y="2"/>
                      <a:pt x="134" y="0"/>
                      <a:pt x="140" y="8"/>
                    </a:cubicBezTo>
                    <a:cubicBezTo>
                      <a:pt x="142" y="19"/>
                      <a:pt x="134" y="23"/>
                      <a:pt x="128" y="27"/>
                    </a:cubicBezTo>
                    <a:cubicBezTo>
                      <a:pt x="83" y="52"/>
                      <a:pt x="56" y="93"/>
                      <a:pt x="31" y="136"/>
                    </a:cubicBezTo>
                    <a:cubicBezTo>
                      <a:pt x="30" y="137"/>
                      <a:pt x="29" y="139"/>
                      <a:pt x="27" y="140"/>
                    </a:cubicBezTo>
                    <a:cubicBezTo>
                      <a:pt x="25" y="143"/>
                      <a:pt x="23" y="145"/>
                      <a:pt x="20" y="147"/>
                    </a:cubicBezTo>
                    <a:cubicBezTo>
                      <a:pt x="13" y="151"/>
                      <a:pt x="6" y="152"/>
                      <a:pt x="0" y="146"/>
                    </a:cubicBezTo>
                    <a:close/>
                  </a:path>
                </a:pathLst>
              </a:custGeom>
              <a:solidFill>
                <a:srgbClr val="85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 name="Freeform 55"/>
              <p:cNvSpPr>
                <a:spLocks/>
              </p:cNvSpPr>
              <p:nvPr userDrawn="1"/>
            </p:nvSpPr>
            <p:spPr bwMode="auto">
              <a:xfrm>
                <a:off x="0" y="1560"/>
                <a:ext cx="363" cy="433"/>
              </a:xfrm>
              <a:custGeom>
                <a:avLst/>
                <a:gdLst>
                  <a:gd name="T0" fmla="*/ 139 w 156"/>
                  <a:gd name="T1" fmla="*/ 60 h 164"/>
                  <a:gd name="T2" fmla="*/ 121 w 156"/>
                  <a:gd name="T3" fmla="*/ 61 h 164"/>
                  <a:gd name="T4" fmla="*/ 31 w 156"/>
                  <a:gd name="T5" fmla="*/ 112 h 164"/>
                  <a:gd name="T6" fmla="*/ 8 w 156"/>
                  <a:gd name="T7" fmla="*/ 153 h 164"/>
                  <a:gd name="T8" fmla="*/ 0 w 156"/>
                  <a:gd name="T9" fmla="*/ 164 h 164"/>
                  <a:gd name="T10" fmla="*/ 0 w 156"/>
                  <a:gd name="T11" fmla="*/ 116 h 164"/>
                  <a:gd name="T12" fmla="*/ 45 w 156"/>
                  <a:gd name="T13" fmla="*/ 66 h 164"/>
                  <a:gd name="T14" fmla="*/ 60 w 156"/>
                  <a:gd name="T15" fmla="*/ 64 h 164"/>
                  <a:gd name="T16" fmla="*/ 116 w 156"/>
                  <a:gd name="T17" fmla="*/ 38 h 164"/>
                  <a:gd name="T18" fmla="*/ 134 w 156"/>
                  <a:gd name="T19" fmla="*/ 15 h 164"/>
                  <a:gd name="T20" fmla="*/ 147 w 156"/>
                  <a:gd name="T21" fmla="*/ 0 h 164"/>
                  <a:gd name="T22" fmla="*/ 153 w 156"/>
                  <a:gd name="T23" fmla="*/ 8 h 164"/>
                  <a:gd name="T24" fmla="*/ 152 w 156"/>
                  <a:gd name="T25" fmla="*/ 47 h 164"/>
                  <a:gd name="T26" fmla="*/ 142 w 156"/>
                  <a:gd name="T27" fmla="*/ 61 h 164"/>
                  <a:gd name="T28" fmla="*/ 139 w 156"/>
                  <a:gd name="T29" fmla="*/ 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4">
                    <a:moveTo>
                      <a:pt x="139" y="60"/>
                    </a:moveTo>
                    <a:cubicBezTo>
                      <a:pt x="133" y="55"/>
                      <a:pt x="127" y="59"/>
                      <a:pt x="121" y="61"/>
                    </a:cubicBezTo>
                    <a:cubicBezTo>
                      <a:pt x="86" y="69"/>
                      <a:pt x="61" y="95"/>
                      <a:pt x="31" y="112"/>
                    </a:cubicBezTo>
                    <a:cubicBezTo>
                      <a:pt x="15" y="120"/>
                      <a:pt x="20" y="141"/>
                      <a:pt x="8" y="153"/>
                    </a:cubicBezTo>
                    <a:cubicBezTo>
                      <a:pt x="5" y="156"/>
                      <a:pt x="4" y="162"/>
                      <a:pt x="0" y="164"/>
                    </a:cubicBezTo>
                    <a:cubicBezTo>
                      <a:pt x="0" y="148"/>
                      <a:pt x="0" y="132"/>
                      <a:pt x="0" y="116"/>
                    </a:cubicBezTo>
                    <a:cubicBezTo>
                      <a:pt x="8" y="93"/>
                      <a:pt x="28" y="81"/>
                      <a:pt x="45" y="66"/>
                    </a:cubicBezTo>
                    <a:cubicBezTo>
                      <a:pt x="49" y="62"/>
                      <a:pt x="54" y="61"/>
                      <a:pt x="60" y="64"/>
                    </a:cubicBezTo>
                    <a:cubicBezTo>
                      <a:pt x="78" y="53"/>
                      <a:pt x="95" y="41"/>
                      <a:pt x="116" y="38"/>
                    </a:cubicBezTo>
                    <a:cubicBezTo>
                      <a:pt x="129" y="36"/>
                      <a:pt x="130" y="24"/>
                      <a:pt x="134" y="15"/>
                    </a:cubicBezTo>
                    <a:cubicBezTo>
                      <a:pt x="138" y="8"/>
                      <a:pt x="138" y="1"/>
                      <a:pt x="147" y="0"/>
                    </a:cubicBezTo>
                    <a:cubicBezTo>
                      <a:pt x="151" y="1"/>
                      <a:pt x="153" y="4"/>
                      <a:pt x="153" y="8"/>
                    </a:cubicBezTo>
                    <a:cubicBezTo>
                      <a:pt x="148" y="21"/>
                      <a:pt x="144" y="33"/>
                      <a:pt x="152" y="47"/>
                    </a:cubicBezTo>
                    <a:cubicBezTo>
                      <a:pt x="156" y="56"/>
                      <a:pt x="155" y="63"/>
                      <a:pt x="142" y="61"/>
                    </a:cubicBezTo>
                    <a:cubicBezTo>
                      <a:pt x="141" y="60"/>
                      <a:pt x="140" y="60"/>
                      <a:pt x="139" y="60"/>
                    </a:cubicBezTo>
                    <a:close/>
                  </a:path>
                </a:pathLst>
              </a:custGeom>
              <a:solidFill>
                <a:srgbClr val="A47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 name="Freeform 56"/>
              <p:cNvSpPr>
                <a:spLocks/>
              </p:cNvSpPr>
              <p:nvPr userDrawn="1"/>
            </p:nvSpPr>
            <p:spPr bwMode="auto">
              <a:xfrm>
                <a:off x="0" y="325"/>
                <a:ext cx="581" cy="166"/>
              </a:xfrm>
              <a:custGeom>
                <a:avLst/>
                <a:gdLst>
                  <a:gd name="T0" fmla="*/ 220 w 250"/>
                  <a:gd name="T1" fmla="*/ 0 h 63"/>
                  <a:gd name="T2" fmla="*/ 247 w 250"/>
                  <a:gd name="T3" fmla="*/ 3 h 63"/>
                  <a:gd name="T4" fmla="*/ 238 w 250"/>
                  <a:gd name="T5" fmla="*/ 18 h 63"/>
                  <a:gd name="T6" fmla="*/ 231 w 250"/>
                  <a:gd name="T7" fmla="*/ 35 h 63"/>
                  <a:gd name="T8" fmla="*/ 136 w 250"/>
                  <a:gd name="T9" fmla="*/ 50 h 63"/>
                  <a:gd name="T10" fmla="*/ 0 w 250"/>
                  <a:gd name="T11" fmla="*/ 63 h 63"/>
                  <a:gd name="T12" fmla="*/ 0 w 250"/>
                  <a:gd name="T13" fmla="*/ 59 h 63"/>
                  <a:gd name="T14" fmla="*/ 220 w 250"/>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63">
                    <a:moveTo>
                      <a:pt x="220" y="0"/>
                    </a:moveTo>
                    <a:cubicBezTo>
                      <a:pt x="227" y="13"/>
                      <a:pt x="238" y="1"/>
                      <a:pt x="247" y="3"/>
                    </a:cubicBezTo>
                    <a:cubicBezTo>
                      <a:pt x="250" y="12"/>
                      <a:pt x="244" y="16"/>
                      <a:pt x="238" y="18"/>
                    </a:cubicBezTo>
                    <a:cubicBezTo>
                      <a:pt x="228" y="21"/>
                      <a:pt x="232" y="29"/>
                      <a:pt x="231" y="35"/>
                    </a:cubicBezTo>
                    <a:cubicBezTo>
                      <a:pt x="198" y="34"/>
                      <a:pt x="167" y="43"/>
                      <a:pt x="136" y="50"/>
                    </a:cubicBezTo>
                    <a:cubicBezTo>
                      <a:pt x="91" y="60"/>
                      <a:pt x="45" y="59"/>
                      <a:pt x="0" y="63"/>
                    </a:cubicBezTo>
                    <a:cubicBezTo>
                      <a:pt x="0" y="62"/>
                      <a:pt x="0" y="60"/>
                      <a:pt x="0" y="59"/>
                    </a:cubicBezTo>
                    <a:cubicBezTo>
                      <a:pt x="73" y="40"/>
                      <a:pt x="149" y="30"/>
                      <a:pt x="220" y="0"/>
                    </a:cubicBezTo>
                    <a:close/>
                  </a:path>
                </a:pathLst>
              </a:custGeom>
              <a:solidFill>
                <a:srgbClr val="8C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 name="Freeform 57"/>
              <p:cNvSpPr>
                <a:spLocks/>
              </p:cNvSpPr>
              <p:nvPr userDrawn="1"/>
            </p:nvSpPr>
            <p:spPr bwMode="auto">
              <a:xfrm>
                <a:off x="0" y="1380"/>
                <a:ext cx="451" cy="180"/>
              </a:xfrm>
              <a:custGeom>
                <a:avLst/>
                <a:gdLst>
                  <a:gd name="T0" fmla="*/ 179 w 194"/>
                  <a:gd name="T1" fmla="*/ 36 h 68"/>
                  <a:gd name="T2" fmla="*/ 163 w 194"/>
                  <a:gd name="T3" fmla="*/ 33 h 68"/>
                  <a:gd name="T4" fmla="*/ 146 w 194"/>
                  <a:gd name="T5" fmla="*/ 28 h 68"/>
                  <a:gd name="T6" fmla="*/ 127 w 194"/>
                  <a:gd name="T7" fmla="*/ 25 h 68"/>
                  <a:gd name="T8" fmla="*/ 0 w 194"/>
                  <a:gd name="T9" fmla="*/ 68 h 68"/>
                  <a:gd name="T10" fmla="*/ 0 w 194"/>
                  <a:gd name="T11" fmla="*/ 48 h 68"/>
                  <a:gd name="T12" fmla="*/ 61 w 194"/>
                  <a:gd name="T13" fmla="*/ 17 h 68"/>
                  <a:gd name="T14" fmla="*/ 161 w 194"/>
                  <a:gd name="T15" fmla="*/ 5 h 68"/>
                  <a:gd name="T16" fmla="*/ 191 w 194"/>
                  <a:gd name="T17" fmla="*/ 28 h 68"/>
                  <a:gd name="T18" fmla="*/ 179 w 194"/>
                  <a:gd name="T1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68">
                    <a:moveTo>
                      <a:pt x="179" y="36"/>
                    </a:moveTo>
                    <a:cubicBezTo>
                      <a:pt x="174" y="31"/>
                      <a:pt x="168" y="31"/>
                      <a:pt x="163" y="33"/>
                    </a:cubicBezTo>
                    <a:cubicBezTo>
                      <a:pt x="155" y="35"/>
                      <a:pt x="151" y="35"/>
                      <a:pt x="146" y="28"/>
                    </a:cubicBezTo>
                    <a:cubicBezTo>
                      <a:pt x="142" y="21"/>
                      <a:pt x="133" y="23"/>
                      <a:pt x="127" y="25"/>
                    </a:cubicBezTo>
                    <a:cubicBezTo>
                      <a:pt x="85" y="39"/>
                      <a:pt x="40" y="48"/>
                      <a:pt x="0" y="68"/>
                    </a:cubicBezTo>
                    <a:cubicBezTo>
                      <a:pt x="0" y="61"/>
                      <a:pt x="0" y="54"/>
                      <a:pt x="0" y="48"/>
                    </a:cubicBezTo>
                    <a:cubicBezTo>
                      <a:pt x="20" y="38"/>
                      <a:pt x="40" y="27"/>
                      <a:pt x="61" y="17"/>
                    </a:cubicBezTo>
                    <a:cubicBezTo>
                      <a:pt x="92" y="2"/>
                      <a:pt x="127" y="0"/>
                      <a:pt x="161" y="5"/>
                    </a:cubicBezTo>
                    <a:cubicBezTo>
                      <a:pt x="175" y="7"/>
                      <a:pt x="176" y="27"/>
                      <a:pt x="191" y="28"/>
                    </a:cubicBezTo>
                    <a:cubicBezTo>
                      <a:pt x="194" y="41"/>
                      <a:pt x="187" y="39"/>
                      <a:pt x="179" y="36"/>
                    </a:cubicBezTo>
                    <a:close/>
                  </a:path>
                </a:pathLst>
              </a:custGeom>
              <a:solidFill>
                <a:srgbClr val="F09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 name="Freeform 58"/>
              <p:cNvSpPr>
                <a:spLocks/>
              </p:cNvSpPr>
              <p:nvPr userDrawn="1"/>
            </p:nvSpPr>
            <p:spPr bwMode="auto">
              <a:xfrm>
                <a:off x="0" y="3873"/>
                <a:ext cx="188" cy="333"/>
              </a:xfrm>
              <a:custGeom>
                <a:avLst/>
                <a:gdLst>
                  <a:gd name="T0" fmla="*/ 80 w 81"/>
                  <a:gd name="T1" fmla="*/ 5 h 126"/>
                  <a:gd name="T2" fmla="*/ 71 w 81"/>
                  <a:gd name="T3" fmla="*/ 64 h 126"/>
                  <a:gd name="T4" fmla="*/ 72 w 81"/>
                  <a:gd name="T5" fmla="*/ 110 h 126"/>
                  <a:gd name="T6" fmla="*/ 71 w 81"/>
                  <a:gd name="T7" fmla="*/ 119 h 126"/>
                  <a:gd name="T8" fmla="*/ 55 w 81"/>
                  <a:gd name="T9" fmla="*/ 113 h 126"/>
                  <a:gd name="T10" fmla="*/ 32 w 81"/>
                  <a:gd name="T11" fmla="*/ 105 h 126"/>
                  <a:gd name="T12" fmla="*/ 23 w 81"/>
                  <a:gd name="T13" fmla="*/ 112 h 126"/>
                  <a:gd name="T14" fmla="*/ 11 w 81"/>
                  <a:gd name="T15" fmla="*/ 120 h 126"/>
                  <a:gd name="T16" fmla="*/ 0 w 81"/>
                  <a:gd name="T17" fmla="*/ 116 h 126"/>
                  <a:gd name="T18" fmla="*/ 0 w 81"/>
                  <a:gd name="T19" fmla="*/ 84 h 126"/>
                  <a:gd name="T20" fmla="*/ 53 w 81"/>
                  <a:gd name="T21" fmla="*/ 21 h 126"/>
                  <a:gd name="T22" fmla="*/ 78 w 81"/>
                  <a:gd name="T23" fmla="*/ 0 h 126"/>
                  <a:gd name="T24" fmla="*/ 80 w 81"/>
                  <a:gd name="T25" fmla="*/ 1 h 126"/>
                  <a:gd name="T26" fmla="*/ 80 w 81"/>
                  <a:gd name="T2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126">
                    <a:moveTo>
                      <a:pt x="80" y="5"/>
                    </a:moveTo>
                    <a:cubicBezTo>
                      <a:pt x="73" y="24"/>
                      <a:pt x="73" y="44"/>
                      <a:pt x="71" y="64"/>
                    </a:cubicBezTo>
                    <a:cubicBezTo>
                      <a:pt x="67" y="80"/>
                      <a:pt x="71" y="95"/>
                      <a:pt x="72" y="110"/>
                    </a:cubicBezTo>
                    <a:cubicBezTo>
                      <a:pt x="73" y="113"/>
                      <a:pt x="72" y="116"/>
                      <a:pt x="71" y="119"/>
                    </a:cubicBezTo>
                    <a:cubicBezTo>
                      <a:pt x="62" y="126"/>
                      <a:pt x="56" y="122"/>
                      <a:pt x="55" y="113"/>
                    </a:cubicBezTo>
                    <a:cubicBezTo>
                      <a:pt x="54" y="91"/>
                      <a:pt x="43" y="99"/>
                      <a:pt x="32" y="105"/>
                    </a:cubicBezTo>
                    <a:cubicBezTo>
                      <a:pt x="29" y="107"/>
                      <a:pt x="26" y="109"/>
                      <a:pt x="23" y="112"/>
                    </a:cubicBezTo>
                    <a:cubicBezTo>
                      <a:pt x="19" y="115"/>
                      <a:pt x="16" y="118"/>
                      <a:pt x="11" y="120"/>
                    </a:cubicBezTo>
                    <a:cubicBezTo>
                      <a:pt x="6" y="121"/>
                      <a:pt x="3" y="119"/>
                      <a:pt x="0" y="116"/>
                    </a:cubicBezTo>
                    <a:cubicBezTo>
                      <a:pt x="0" y="106"/>
                      <a:pt x="0" y="95"/>
                      <a:pt x="0" y="84"/>
                    </a:cubicBezTo>
                    <a:cubicBezTo>
                      <a:pt x="12" y="58"/>
                      <a:pt x="25" y="34"/>
                      <a:pt x="53" y="21"/>
                    </a:cubicBezTo>
                    <a:cubicBezTo>
                      <a:pt x="63" y="17"/>
                      <a:pt x="65" y="2"/>
                      <a:pt x="78" y="0"/>
                    </a:cubicBezTo>
                    <a:cubicBezTo>
                      <a:pt x="79" y="0"/>
                      <a:pt x="79" y="1"/>
                      <a:pt x="80" y="1"/>
                    </a:cubicBezTo>
                    <a:cubicBezTo>
                      <a:pt x="81" y="2"/>
                      <a:pt x="81" y="3"/>
                      <a:pt x="80" y="5"/>
                    </a:cubicBezTo>
                    <a:close/>
                  </a:path>
                </a:pathLst>
              </a:custGeom>
              <a:solidFill>
                <a:srgbClr val="411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 name="Freeform 59"/>
              <p:cNvSpPr>
                <a:spLocks/>
              </p:cNvSpPr>
              <p:nvPr userDrawn="1"/>
            </p:nvSpPr>
            <p:spPr bwMode="auto">
              <a:xfrm>
                <a:off x="1692" y="89"/>
                <a:ext cx="239" cy="466"/>
              </a:xfrm>
              <a:custGeom>
                <a:avLst/>
                <a:gdLst>
                  <a:gd name="T0" fmla="*/ 103 w 103"/>
                  <a:gd name="T1" fmla="*/ 0 h 176"/>
                  <a:gd name="T2" fmla="*/ 80 w 103"/>
                  <a:gd name="T3" fmla="*/ 55 h 176"/>
                  <a:gd name="T4" fmla="*/ 72 w 103"/>
                  <a:gd name="T5" fmla="*/ 82 h 176"/>
                  <a:gd name="T6" fmla="*/ 69 w 103"/>
                  <a:gd name="T7" fmla="*/ 96 h 176"/>
                  <a:gd name="T8" fmla="*/ 55 w 103"/>
                  <a:gd name="T9" fmla="*/ 136 h 176"/>
                  <a:gd name="T10" fmla="*/ 35 w 103"/>
                  <a:gd name="T11" fmla="*/ 143 h 176"/>
                  <a:gd name="T12" fmla="*/ 24 w 103"/>
                  <a:gd name="T13" fmla="*/ 166 h 176"/>
                  <a:gd name="T14" fmla="*/ 4 w 103"/>
                  <a:gd name="T15" fmla="*/ 156 h 176"/>
                  <a:gd name="T16" fmla="*/ 32 w 103"/>
                  <a:gd name="T17" fmla="*/ 92 h 176"/>
                  <a:gd name="T18" fmla="*/ 55 w 103"/>
                  <a:gd name="T19" fmla="*/ 45 h 176"/>
                  <a:gd name="T20" fmla="*/ 55 w 103"/>
                  <a:gd name="T21" fmla="*/ 24 h 176"/>
                  <a:gd name="T22" fmla="*/ 55 w 103"/>
                  <a:gd name="T23" fmla="*/ 0 h 176"/>
                  <a:gd name="T24" fmla="*/ 63 w 103"/>
                  <a:gd name="T25" fmla="*/ 0 h 176"/>
                  <a:gd name="T26" fmla="*/ 83 w 103"/>
                  <a:gd name="T27" fmla="*/ 0 h 176"/>
                  <a:gd name="T28" fmla="*/ 103 w 103"/>
                  <a:gd name="T2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176">
                    <a:moveTo>
                      <a:pt x="103" y="0"/>
                    </a:moveTo>
                    <a:cubicBezTo>
                      <a:pt x="96" y="19"/>
                      <a:pt x="90" y="38"/>
                      <a:pt x="80" y="55"/>
                    </a:cubicBezTo>
                    <a:cubicBezTo>
                      <a:pt x="74" y="64"/>
                      <a:pt x="70" y="72"/>
                      <a:pt x="72" y="82"/>
                    </a:cubicBezTo>
                    <a:cubicBezTo>
                      <a:pt x="74" y="87"/>
                      <a:pt x="73" y="95"/>
                      <a:pt x="69" y="96"/>
                    </a:cubicBezTo>
                    <a:cubicBezTo>
                      <a:pt x="50" y="105"/>
                      <a:pt x="57" y="122"/>
                      <a:pt x="55" y="136"/>
                    </a:cubicBezTo>
                    <a:cubicBezTo>
                      <a:pt x="52" y="148"/>
                      <a:pt x="39" y="129"/>
                      <a:pt x="35" y="143"/>
                    </a:cubicBezTo>
                    <a:cubicBezTo>
                      <a:pt x="33" y="151"/>
                      <a:pt x="31" y="161"/>
                      <a:pt x="24" y="166"/>
                    </a:cubicBezTo>
                    <a:cubicBezTo>
                      <a:pt x="13" y="176"/>
                      <a:pt x="9" y="164"/>
                      <a:pt x="4" y="156"/>
                    </a:cubicBezTo>
                    <a:cubicBezTo>
                      <a:pt x="0" y="129"/>
                      <a:pt x="13" y="108"/>
                      <a:pt x="32" y="92"/>
                    </a:cubicBezTo>
                    <a:cubicBezTo>
                      <a:pt x="48" y="79"/>
                      <a:pt x="54" y="63"/>
                      <a:pt x="55" y="45"/>
                    </a:cubicBezTo>
                    <a:cubicBezTo>
                      <a:pt x="56" y="38"/>
                      <a:pt x="60" y="31"/>
                      <a:pt x="55" y="24"/>
                    </a:cubicBezTo>
                    <a:cubicBezTo>
                      <a:pt x="55" y="16"/>
                      <a:pt x="55" y="8"/>
                      <a:pt x="55" y="0"/>
                    </a:cubicBezTo>
                    <a:cubicBezTo>
                      <a:pt x="58" y="0"/>
                      <a:pt x="61" y="0"/>
                      <a:pt x="63" y="0"/>
                    </a:cubicBezTo>
                    <a:cubicBezTo>
                      <a:pt x="70" y="11"/>
                      <a:pt x="77" y="5"/>
                      <a:pt x="83" y="0"/>
                    </a:cubicBezTo>
                    <a:cubicBezTo>
                      <a:pt x="90" y="0"/>
                      <a:pt x="97" y="0"/>
                      <a:pt x="103" y="0"/>
                    </a:cubicBezTo>
                    <a:close/>
                  </a:path>
                </a:pathLst>
              </a:custGeom>
              <a:solidFill>
                <a:srgbClr val="9D5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 name="Freeform 60"/>
              <p:cNvSpPr>
                <a:spLocks/>
              </p:cNvSpPr>
              <p:nvPr userDrawn="1"/>
            </p:nvSpPr>
            <p:spPr bwMode="auto">
              <a:xfrm>
                <a:off x="181" y="89"/>
                <a:ext cx="165" cy="257"/>
              </a:xfrm>
              <a:custGeom>
                <a:avLst/>
                <a:gdLst>
                  <a:gd name="T0" fmla="*/ 65 w 71"/>
                  <a:gd name="T1" fmla="*/ 16 h 97"/>
                  <a:gd name="T2" fmla="*/ 58 w 71"/>
                  <a:gd name="T3" fmla="*/ 18 h 97"/>
                  <a:gd name="T4" fmla="*/ 59 w 71"/>
                  <a:gd name="T5" fmla="*/ 65 h 97"/>
                  <a:gd name="T6" fmla="*/ 49 w 71"/>
                  <a:gd name="T7" fmla="*/ 80 h 97"/>
                  <a:gd name="T8" fmla="*/ 1 w 71"/>
                  <a:gd name="T9" fmla="*/ 80 h 97"/>
                  <a:gd name="T10" fmla="*/ 12 w 71"/>
                  <a:gd name="T11" fmla="*/ 65 h 97"/>
                  <a:gd name="T12" fmla="*/ 23 w 71"/>
                  <a:gd name="T13" fmla="*/ 50 h 97"/>
                  <a:gd name="T14" fmla="*/ 14 w 71"/>
                  <a:gd name="T15" fmla="*/ 0 h 97"/>
                  <a:gd name="T16" fmla="*/ 66 w 71"/>
                  <a:gd name="T17" fmla="*/ 0 h 97"/>
                  <a:gd name="T18" fmla="*/ 65 w 71"/>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97">
                    <a:moveTo>
                      <a:pt x="65" y="16"/>
                    </a:moveTo>
                    <a:cubicBezTo>
                      <a:pt x="62" y="14"/>
                      <a:pt x="57" y="7"/>
                      <a:pt x="58" y="18"/>
                    </a:cubicBezTo>
                    <a:cubicBezTo>
                      <a:pt x="58" y="34"/>
                      <a:pt x="57" y="49"/>
                      <a:pt x="59" y="65"/>
                    </a:cubicBezTo>
                    <a:cubicBezTo>
                      <a:pt x="60" y="75"/>
                      <a:pt x="58" y="79"/>
                      <a:pt x="49" y="80"/>
                    </a:cubicBezTo>
                    <a:cubicBezTo>
                      <a:pt x="33" y="81"/>
                      <a:pt x="17" y="97"/>
                      <a:pt x="1" y="80"/>
                    </a:cubicBezTo>
                    <a:cubicBezTo>
                      <a:pt x="2" y="73"/>
                      <a:pt x="0" y="65"/>
                      <a:pt x="12" y="65"/>
                    </a:cubicBezTo>
                    <a:cubicBezTo>
                      <a:pt x="18" y="64"/>
                      <a:pt x="28" y="55"/>
                      <a:pt x="23" y="50"/>
                    </a:cubicBezTo>
                    <a:cubicBezTo>
                      <a:pt x="5" y="35"/>
                      <a:pt x="15" y="17"/>
                      <a:pt x="14" y="0"/>
                    </a:cubicBezTo>
                    <a:cubicBezTo>
                      <a:pt x="31" y="0"/>
                      <a:pt x="48" y="0"/>
                      <a:pt x="66" y="0"/>
                    </a:cubicBezTo>
                    <a:cubicBezTo>
                      <a:pt x="70" y="5"/>
                      <a:pt x="71" y="11"/>
                      <a:pt x="65" y="16"/>
                    </a:cubicBezTo>
                    <a:close/>
                  </a:path>
                </a:pathLst>
              </a:custGeom>
              <a:solidFill>
                <a:srgbClr val="72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 name="Freeform 61"/>
              <p:cNvSpPr>
                <a:spLocks/>
              </p:cNvSpPr>
              <p:nvPr userDrawn="1"/>
            </p:nvSpPr>
            <p:spPr bwMode="auto">
              <a:xfrm>
                <a:off x="474" y="89"/>
                <a:ext cx="267" cy="191"/>
              </a:xfrm>
              <a:custGeom>
                <a:avLst/>
                <a:gdLst>
                  <a:gd name="T0" fmla="*/ 115 w 115"/>
                  <a:gd name="T1" fmla="*/ 0 h 72"/>
                  <a:gd name="T2" fmla="*/ 59 w 115"/>
                  <a:gd name="T3" fmla="*/ 40 h 72"/>
                  <a:gd name="T4" fmla="*/ 27 w 115"/>
                  <a:gd name="T5" fmla="*/ 66 h 72"/>
                  <a:gd name="T6" fmla="*/ 6 w 115"/>
                  <a:gd name="T7" fmla="*/ 65 h 72"/>
                  <a:gd name="T8" fmla="*/ 10 w 115"/>
                  <a:gd name="T9" fmla="*/ 43 h 72"/>
                  <a:gd name="T10" fmla="*/ 19 w 115"/>
                  <a:gd name="T11" fmla="*/ 21 h 72"/>
                  <a:gd name="T12" fmla="*/ 28 w 115"/>
                  <a:gd name="T13" fmla="*/ 0 h 72"/>
                  <a:gd name="T14" fmla="*/ 115 w 115"/>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2">
                    <a:moveTo>
                      <a:pt x="115" y="0"/>
                    </a:moveTo>
                    <a:cubicBezTo>
                      <a:pt x="97" y="13"/>
                      <a:pt x="78" y="27"/>
                      <a:pt x="59" y="40"/>
                    </a:cubicBezTo>
                    <a:cubicBezTo>
                      <a:pt x="48" y="47"/>
                      <a:pt x="41" y="61"/>
                      <a:pt x="27" y="66"/>
                    </a:cubicBezTo>
                    <a:cubicBezTo>
                      <a:pt x="19" y="69"/>
                      <a:pt x="11" y="72"/>
                      <a:pt x="6" y="65"/>
                    </a:cubicBezTo>
                    <a:cubicBezTo>
                      <a:pt x="0" y="57"/>
                      <a:pt x="4" y="50"/>
                      <a:pt x="10" y="43"/>
                    </a:cubicBezTo>
                    <a:cubicBezTo>
                      <a:pt x="15" y="37"/>
                      <a:pt x="26" y="32"/>
                      <a:pt x="19" y="21"/>
                    </a:cubicBezTo>
                    <a:cubicBezTo>
                      <a:pt x="14" y="11"/>
                      <a:pt x="22" y="6"/>
                      <a:pt x="28" y="0"/>
                    </a:cubicBezTo>
                    <a:cubicBezTo>
                      <a:pt x="57" y="0"/>
                      <a:pt x="86" y="0"/>
                      <a:pt x="115" y="0"/>
                    </a:cubicBezTo>
                    <a:close/>
                  </a:path>
                </a:pathLst>
              </a:custGeom>
              <a:solidFill>
                <a:srgbClr val="65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 name="Freeform 62"/>
              <p:cNvSpPr>
                <a:spLocks/>
              </p:cNvSpPr>
              <p:nvPr userDrawn="1"/>
            </p:nvSpPr>
            <p:spPr bwMode="auto">
              <a:xfrm>
                <a:off x="2572" y="4085"/>
                <a:ext cx="335" cy="232"/>
              </a:xfrm>
              <a:custGeom>
                <a:avLst/>
                <a:gdLst>
                  <a:gd name="T0" fmla="*/ 0 w 144"/>
                  <a:gd name="T1" fmla="*/ 88 h 88"/>
                  <a:gd name="T2" fmla="*/ 4 w 144"/>
                  <a:gd name="T3" fmla="*/ 78 h 88"/>
                  <a:gd name="T4" fmla="*/ 85 w 144"/>
                  <a:gd name="T5" fmla="*/ 37 h 88"/>
                  <a:gd name="T6" fmla="*/ 117 w 144"/>
                  <a:gd name="T7" fmla="*/ 13 h 88"/>
                  <a:gd name="T8" fmla="*/ 134 w 144"/>
                  <a:gd name="T9" fmla="*/ 3 h 88"/>
                  <a:gd name="T10" fmla="*/ 140 w 144"/>
                  <a:gd name="T11" fmla="*/ 24 h 88"/>
                  <a:gd name="T12" fmla="*/ 129 w 144"/>
                  <a:gd name="T13" fmla="*/ 43 h 88"/>
                  <a:gd name="T14" fmla="*/ 44 w 144"/>
                  <a:gd name="T15" fmla="*/ 88 h 88"/>
                  <a:gd name="T16" fmla="*/ 0 w 144"/>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88">
                    <a:moveTo>
                      <a:pt x="0" y="88"/>
                    </a:moveTo>
                    <a:cubicBezTo>
                      <a:pt x="0" y="84"/>
                      <a:pt x="0" y="79"/>
                      <a:pt x="4" y="78"/>
                    </a:cubicBezTo>
                    <a:cubicBezTo>
                      <a:pt x="33" y="67"/>
                      <a:pt x="55" y="45"/>
                      <a:pt x="85" y="37"/>
                    </a:cubicBezTo>
                    <a:cubicBezTo>
                      <a:pt x="98" y="33"/>
                      <a:pt x="104" y="19"/>
                      <a:pt x="117" y="13"/>
                    </a:cubicBezTo>
                    <a:cubicBezTo>
                      <a:pt x="123" y="10"/>
                      <a:pt x="126" y="0"/>
                      <a:pt x="134" y="3"/>
                    </a:cubicBezTo>
                    <a:cubicBezTo>
                      <a:pt x="144" y="6"/>
                      <a:pt x="139" y="17"/>
                      <a:pt x="140" y="24"/>
                    </a:cubicBezTo>
                    <a:cubicBezTo>
                      <a:pt x="143" y="34"/>
                      <a:pt x="136" y="39"/>
                      <a:pt x="129" y="43"/>
                    </a:cubicBezTo>
                    <a:cubicBezTo>
                      <a:pt x="102" y="59"/>
                      <a:pt x="75" y="78"/>
                      <a:pt x="44" y="88"/>
                    </a:cubicBezTo>
                    <a:cubicBezTo>
                      <a:pt x="30" y="88"/>
                      <a:pt x="15" y="88"/>
                      <a:pt x="0" y="88"/>
                    </a:cubicBezTo>
                    <a:close/>
                  </a:path>
                </a:pathLst>
              </a:custGeom>
              <a:solidFill>
                <a:srgbClr val="7E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 name="Freeform 63"/>
              <p:cNvSpPr>
                <a:spLocks/>
              </p:cNvSpPr>
              <p:nvPr userDrawn="1"/>
            </p:nvSpPr>
            <p:spPr bwMode="auto">
              <a:xfrm>
                <a:off x="2284" y="89"/>
                <a:ext cx="207" cy="260"/>
              </a:xfrm>
              <a:custGeom>
                <a:avLst/>
                <a:gdLst>
                  <a:gd name="T0" fmla="*/ 80 w 89"/>
                  <a:gd name="T1" fmla="*/ 0 h 98"/>
                  <a:gd name="T2" fmla="*/ 84 w 89"/>
                  <a:gd name="T3" fmla="*/ 44 h 98"/>
                  <a:gd name="T4" fmla="*/ 89 w 89"/>
                  <a:gd name="T5" fmla="*/ 71 h 98"/>
                  <a:gd name="T6" fmla="*/ 57 w 89"/>
                  <a:gd name="T7" fmla="*/ 90 h 98"/>
                  <a:gd name="T8" fmla="*/ 37 w 89"/>
                  <a:gd name="T9" fmla="*/ 78 h 98"/>
                  <a:gd name="T10" fmla="*/ 0 w 89"/>
                  <a:gd name="T11" fmla="*/ 39 h 98"/>
                  <a:gd name="T12" fmla="*/ 5 w 89"/>
                  <a:gd name="T13" fmla="*/ 13 h 98"/>
                  <a:gd name="T14" fmla="*/ 31 w 89"/>
                  <a:gd name="T15" fmla="*/ 27 h 98"/>
                  <a:gd name="T16" fmla="*/ 54 w 89"/>
                  <a:gd name="T17" fmla="*/ 43 h 98"/>
                  <a:gd name="T18" fmla="*/ 58 w 89"/>
                  <a:gd name="T19" fmla="*/ 15 h 98"/>
                  <a:gd name="T20" fmla="*/ 60 w 89"/>
                  <a:gd name="T21" fmla="*/ 0 h 98"/>
                  <a:gd name="T22" fmla="*/ 80 w 89"/>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98">
                    <a:moveTo>
                      <a:pt x="80" y="0"/>
                    </a:moveTo>
                    <a:cubicBezTo>
                      <a:pt x="89" y="14"/>
                      <a:pt x="76" y="30"/>
                      <a:pt x="84" y="44"/>
                    </a:cubicBezTo>
                    <a:cubicBezTo>
                      <a:pt x="87" y="53"/>
                      <a:pt x="89" y="62"/>
                      <a:pt x="89" y="71"/>
                    </a:cubicBezTo>
                    <a:cubicBezTo>
                      <a:pt x="89" y="91"/>
                      <a:pt x="76" y="98"/>
                      <a:pt x="57" y="90"/>
                    </a:cubicBezTo>
                    <a:cubicBezTo>
                      <a:pt x="49" y="87"/>
                      <a:pt x="44" y="81"/>
                      <a:pt x="37" y="78"/>
                    </a:cubicBezTo>
                    <a:cubicBezTo>
                      <a:pt x="23" y="66"/>
                      <a:pt x="9" y="55"/>
                      <a:pt x="0" y="39"/>
                    </a:cubicBezTo>
                    <a:cubicBezTo>
                      <a:pt x="1" y="30"/>
                      <a:pt x="3" y="22"/>
                      <a:pt x="5" y="13"/>
                    </a:cubicBezTo>
                    <a:cubicBezTo>
                      <a:pt x="18" y="9"/>
                      <a:pt x="23" y="22"/>
                      <a:pt x="31" y="27"/>
                    </a:cubicBezTo>
                    <a:cubicBezTo>
                      <a:pt x="38" y="33"/>
                      <a:pt x="43" y="47"/>
                      <a:pt x="54" y="43"/>
                    </a:cubicBezTo>
                    <a:cubicBezTo>
                      <a:pt x="64" y="38"/>
                      <a:pt x="59" y="25"/>
                      <a:pt x="58" y="15"/>
                    </a:cubicBezTo>
                    <a:cubicBezTo>
                      <a:pt x="58" y="10"/>
                      <a:pt x="57" y="5"/>
                      <a:pt x="60" y="0"/>
                    </a:cubicBezTo>
                    <a:cubicBezTo>
                      <a:pt x="67" y="0"/>
                      <a:pt x="74" y="0"/>
                      <a:pt x="80" y="0"/>
                    </a:cubicBezTo>
                    <a:close/>
                  </a:path>
                </a:pathLst>
              </a:custGeom>
              <a:solidFill>
                <a:srgbClr val="93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 name="Freeform 64"/>
              <p:cNvSpPr>
                <a:spLocks/>
              </p:cNvSpPr>
              <p:nvPr userDrawn="1"/>
            </p:nvSpPr>
            <p:spPr bwMode="auto">
              <a:xfrm>
                <a:off x="7005" y="4161"/>
                <a:ext cx="428" cy="82"/>
              </a:xfrm>
              <a:custGeom>
                <a:avLst/>
                <a:gdLst>
                  <a:gd name="T0" fmla="*/ 184 w 184"/>
                  <a:gd name="T1" fmla="*/ 31 h 31"/>
                  <a:gd name="T2" fmla="*/ 91 w 184"/>
                  <a:gd name="T3" fmla="*/ 30 h 31"/>
                  <a:gd name="T4" fmla="*/ 4 w 184"/>
                  <a:gd name="T5" fmla="*/ 15 h 31"/>
                  <a:gd name="T6" fmla="*/ 15 w 184"/>
                  <a:gd name="T7" fmla="*/ 2 h 31"/>
                  <a:gd name="T8" fmla="*/ 39 w 184"/>
                  <a:gd name="T9" fmla="*/ 1 h 31"/>
                  <a:gd name="T10" fmla="*/ 60 w 184"/>
                  <a:gd name="T11" fmla="*/ 7 h 31"/>
                  <a:gd name="T12" fmla="*/ 184 w 184"/>
                  <a:gd name="T13" fmla="*/ 7 h 31"/>
                  <a:gd name="T14" fmla="*/ 184 w 184"/>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31">
                    <a:moveTo>
                      <a:pt x="184" y="31"/>
                    </a:moveTo>
                    <a:cubicBezTo>
                      <a:pt x="153" y="27"/>
                      <a:pt x="122" y="30"/>
                      <a:pt x="91" y="30"/>
                    </a:cubicBezTo>
                    <a:cubicBezTo>
                      <a:pt x="62" y="30"/>
                      <a:pt x="32" y="26"/>
                      <a:pt x="4" y="15"/>
                    </a:cubicBezTo>
                    <a:cubicBezTo>
                      <a:pt x="0" y="4"/>
                      <a:pt x="8" y="3"/>
                      <a:pt x="15" y="2"/>
                    </a:cubicBezTo>
                    <a:cubicBezTo>
                      <a:pt x="23" y="1"/>
                      <a:pt x="31" y="2"/>
                      <a:pt x="39" y="1"/>
                    </a:cubicBezTo>
                    <a:cubicBezTo>
                      <a:pt x="47" y="0"/>
                      <a:pt x="54" y="0"/>
                      <a:pt x="60" y="7"/>
                    </a:cubicBezTo>
                    <a:cubicBezTo>
                      <a:pt x="101" y="14"/>
                      <a:pt x="142" y="11"/>
                      <a:pt x="184" y="7"/>
                    </a:cubicBezTo>
                    <a:cubicBezTo>
                      <a:pt x="184" y="15"/>
                      <a:pt x="184" y="23"/>
                      <a:pt x="184" y="31"/>
                    </a:cubicBezTo>
                    <a:close/>
                  </a:path>
                </a:pathLst>
              </a:custGeom>
              <a:solidFill>
                <a:srgbClr val="283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 name="Freeform 65"/>
              <p:cNvSpPr>
                <a:spLocks/>
              </p:cNvSpPr>
              <p:nvPr userDrawn="1"/>
            </p:nvSpPr>
            <p:spPr bwMode="auto">
              <a:xfrm>
                <a:off x="332" y="89"/>
                <a:ext cx="207" cy="143"/>
              </a:xfrm>
              <a:custGeom>
                <a:avLst/>
                <a:gdLst>
                  <a:gd name="T0" fmla="*/ 89 w 89"/>
                  <a:gd name="T1" fmla="*/ 0 h 54"/>
                  <a:gd name="T2" fmla="*/ 80 w 89"/>
                  <a:gd name="T3" fmla="*/ 21 h 54"/>
                  <a:gd name="T4" fmla="*/ 32 w 89"/>
                  <a:gd name="T5" fmla="*/ 44 h 54"/>
                  <a:gd name="T6" fmla="*/ 0 w 89"/>
                  <a:gd name="T7" fmla="*/ 16 h 54"/>
                  <a:gd name="T8" fmla="*/ 1 w 89"/>
                  <a:gd name="T9" fmla="*/ 0 h 54"/>
                  <a:gd name="T10" fmla="*/ 89 w 89"/>
                  <a:gd name="T11" fmla="*/ 0 h 54"/>
                </a:gdLst>
                <a:ahLst/>
                <a:cxnLst>
                  <a:cxn ang="0">
                    <a:pos x="T0" y="T1"/>
                  </a:cxn>
                  <a:cxn ang="0">
                    <a:pos x="T2" y="T3"/>
                  </a:cxn>
                  <a:cxn ang="0">
                    <a:pos x="T4" y="T5"/>
                  </a:cxn>
                  <a:cxn ang="0">
                    <a:pos x="T6" y="T7"/>
                  </a:cxn>
                  <a:cxn ang="0">
                    <a:pos x="T8" y="T9"/>
                  </a:cxn>
                  <a:cxn ang="0">
                    <a:pos x="T10" y="T11"/>
                  </a:cxn>
                </a:cxnLst>
                <a:rect l="0" t="0" r="r" b="b"/>
                <a:pathLst>
                  <a:path w="89" h="54">
                    <a:moveTo>
                      <a:pt x="89" y="0"/>
                    </a:moveTo>
                    <a:cubicBezTo>
                      <a:pt x="86" y="7"/>
                      <a:pt x="83" y="14"/>
                      <a:pt x="80" y="21"/>
                    </a:cubicBezTo>
                    <a:cubicBezTo>
                      <a:pt x="66" y="32"/>
                      <a:pt x="44" y="26"/>
                      <a:pt x="32" y="44"/>
                    </a:cubicBezTo>
                    <a:cubicBezTo>
                      <a:pt x="4" y="54"/>
                      <a:pt x="1" y="51"/>
                      <a:pt x="0" y="16"/>
                    </a:cubicBezTo>
                    <a:cubicBezTo>
                      <a:pt x="0" y="11"/>
                      <a:pt x="0" y="5"/>
                      <a:pt x="1" y="0"/>
                    </a:cubicBezTo>
                    <a:cubicBezTo>
                      <a:pt x="30" y="0"/>
                      <a:pt x="59" y="0"/>
                      <a:pt x="89" y="0"/>
                    </a:cubicBezTo>
                    <a:close/>
                  </a:path>
                </a:pathLst>
              </a:custGeom>
              <a:solidFill>
                <a:srgbClr val="7F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 name="Freeform 66"/>
              <p:cNvSpPr>
                <a:spLocks/>
              </p:cNvSpPr>
              <p:nvPr userDrawn="1"/>
            </p:nvSpPr>
            <p:spPr bwMode="auto">
              <a:xfrm>
                <a:off x="2674" y="4056"/>
                <a:ext cx="261" cy="261"/>
              </a:xfrm>
              <a:custGeom>
                <a:avLst/>
                <a:gdLst>
                  <a:gd name="T0" fmla="*/ 0 w 112"/>
                  <a:gd name="T1" fmla="*/ 99 h 99"/>
                  <a:gd name="T2" fmla="*/ 72 w 112"/>
                  <a:gd name="T3" fmla="*/ 55 h 99"/>
                  <a:gd name="T4" fmla="*/ 96 w 112"/>
                  <a:gd name="T5" fmla="*/ 35 h 99"/>
                  <a:gd name="T6" fmla="*/ 102 w 112"/>
                  <a:gd name="T7" fmla="*/ 16 h 99"/>
                  <a:gd name="T8" fmla="*/ 112 w 112"/>
                  <a:gd name="T9" fmla="*/ 0 h 99"/>
                  <a:gd name="T10" fmla="*/ 102 w 112"/>
                  <a:gd name="T11" fmla="*/ 50 h 99"/>
                  <a:gd name="T12" fmla="*/ 108 w 112"/>
                  <a:gd name="T13" fmla="*/ 60 h 99"/>
                  <a:gd name="T14" fmla="*/ 60 w 112"/>
                  <a:gd name="T15" fmla="*/ 99 h 99"/>
                  <a:gd name="T16" fmla="*/ 0 w 112"/>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99">
                    <a:moveTo>
                      <a:pt x="0" y="99"/>
                    </a:moveTo>
                    <a:cubicBezTo>
                      <a:pt x="22" y="81"/>
                      <a:pt x="48" y="69"/>
                      <a:pt x="72" y="55"/>
                    </a:cubicBezTo>
                    <a:cubicBezTo>
                      <a:pt x="81" y="49"/>
                      <a:pt x="91" y="45"/>
                      <a:pt x="96" y="35"/>
                    </a:cubicBezTo>
                    <a:cubicBezTo>
                      <a:pt x="102" y="30"/>
                      <a:pt x="106" y="24"/>
                      <a:pt x="102" y="16"/>
                    </a:cubicBezTo>
                    <a:cubicBezTo>
                      <a:pt x="98" y="6"/>
                      <a:pt x="105" y="3"/>
                      <a:pt x="112" y="0"/>
                    </a:cubicBezTo>
                    <a:cubicBezTo>
                      <a:pt x="107" y="16"/>
                      <a:pt x="112" y="34"/>
                      <a:pt x="102" y="50"/>
                    </a:cubicBezTo>
                    <a:cubicBezTo>
                      <a:pt x="99" y="55"/>
                      <a:pt x="103" y="58"/>
                      <a:pt x="108" y="60"/>
                    </a:cubicBezTo>
                    <a:cubicBezTo>
                      <a:pt x="95" y="76"/>
                      <a:pt x="73" y="83"/>
                      <a:pt x="60" y="99"/>
                    </a:cubicBezTo>
                    <a:cubicBezTo>
                      <a:pt x="40" y="99"/>
                      <a:pt x="20" y="99"/>
                      <a:pt x="0" y="99"/>
                    </a:cubicBezTo>
                    <a:close/>
                  </a:path>
                </a:pathLst>
              </a:custGeom>
              <a:solidFill>
                <a:srgbClr val="503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 name="Freeform 67"/>
              <p:cNvSpPr>
                <a:spLocks/>
              </p:cNvSpPr>
              <p:nvPr userDrawn="1"/>
            </p:nvSpPr>
            <p:spPr bwMode="auto">
              <a:xfrm>
                <a:off x="0" y="1634"/>
                <a:ext cx="139" cy="232"/>
              </a:xfrm>
              <a:custGeom>
                <a:avLst/>
                <a:gdLst>
                  <a:gd name="T0" fmla="*/ 60 w 60"/>
                  <a:gd name="T1" fmla="*/ 36 h 88"/>
                  <a:gd name="T2" fmla="*/ 0 w 60"/>
                  <a:gd name="T3" fmla="*/ 88 h 88"/>
                  <a:gd name="T4" fmla="*/ 0 w 60"/>
                  <a:gd name="T5" fmla="*/ 24 h 88"/>
                  <a:gd name="T6" fmla="*/ 24 w 60"/>
                  <a:gd name="T7" fmla="*/ 12 h 88"/>
                  <a:gd name="T8" fmla="*/ 60 w 60"/>
                  <a:gd name="T9" fmla="*/ 36 h 88"/>
                </a:gdLst>
                <a:ahLst/>
                <a:cxnLst>
                  <a:cxn ang="0">
                    <a:pos x="T0" y="T1"/>
                  </a:cxn>
                  <a:cxn ang="0">
                    <a:pos x="T2" y="T3"/>
                  </a:cxn>
                  <a:cxn ang="0">
                    <a:pos x="T4" y="T5"/>
                  </a:cxn>
                  <a:cxn ang="0">
                    <a:pos x="T6" y="T7"/>
                  </a:cxn>
                  <a:cxn ang="0">
                    <a:pos x="T8" y="T9"/>
                  </a:cxn>
                </a:cxnLst>
                <a:rect l="0" t="0" r="r" b="b"/>
                <a:pathLst>
                  <a:path w="60" h="88">
                    <a:moveTo>
                      <a:pt x="60" y="36"/>
                    </a:moveTo>
                    <a:cubicBezTo>
                      <a:pt x="36" y="49"/>
                      <a:pt x="20" y="71"/>
                      <a:pt x="0" y="88"/>
                    </a:cubicBezTo>
                    <a:cubicBezTo>
                      <a:pt x="0" y="66"/>
                      <a:pt x="0" y="45"/>
                      <a:pt x="0" y="24"/>
                    </a:cubicBezTo>
                    <a:cubicBezTo>
                      <a:pt x="9" y="23"/>
                      <a:pt x="16" y="16"/>
                      <a:pt x="24" y="12"/>
                    </a:cubicBezTo>
                    <a:cubicBezTo>
                      <a:pt x="52" y="0"/>
                      <a:pt x="58" y="5"/>
                      <a:pt x="60" y="36"/>
                    </a:cubicBezTo>
                    <a:close/>
                  </a:path>
                </a:pathLst>
              </a:custGeom>
              <a:solidFill>
                <a:srgbClr val="C69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 name="Freeform 68"/>
              <p:cNvSpPr>
                <a:spLocks/>
              </p:cNvSpPr>
              <p:nvPr userDrawn="1"/>
            </p:nvSpPr>
            <p:spPr bwMode="auto">
              <a:xfrm>
                <a:off x="7161" y="2987"/>
                <a:ext cx="272" cy="598"/>
              </a:xfrm>
              <a:custGeom>
                <a:avLst/>
                <a:gdLst>
                  <a:gd name="T0" fmla="*/ 12 w 117"/>
                  <a:gd name="T1" fmla="*/ 0 h 226"/>
                  <a:gd name="T2" fmla="*/ 79 w 117"/>
                  <a:gd name="T3" fmla="*/ 139 h 226"/>
                  <a:gd name="T4" fmla="*/ 117 w 117"/>
                  <a:gd name="T5" fmla="*/ 208 h 226"/>
                  <a:gd name="T6" fmla="*/ 117 w 117"/>
                  <a:gd name="T7" fmla="*/ 223 h 226"/>
                  <a:gd name="T8" fmla="*/ 103 w 117"/>
                  <a:gd name="T9" fmla="*/ 212 h 226"/>
                  <a:gd name="T10" fmla="*/ 57 w 117"/>
                  <a:gd name="T11" fmla="*/ 131 h 226"/>
                  <a:gd name="T12" fmla="*/ 48 w 117"/>
                  <a:gd name="T13" fmla="*/ 128 h 226"/>
                  <a:gd name="T14" fmla="*/ 36 w 117"/>
                  <a:gd name="T15" fmla="*/ 116 h 226"/>
                  <a:gd name="T16" fmla="*/ 1 w 117"/>
                  <a:gd name="T17" fmla="*/ 13 h 226"/>
                  <a:gd name="T18" fmla="*/ 12 w 117"/>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26">
                    <a:moveTo>
                      <a:pt x="12" y="0"/>
                    </a:moveTo>
                    <a:cubicBezTo>
                      <a:pt x="21" y="53"/>
                      <a:pt x="53" y="94"/>
                      <a:pt x="79" y="139"/>
                    </a:cubicBezTo>
                    <a:cubicBezTo>
                      <a:pt x="92" y="162"/>
                      <a:pt x="100" y="187"/>
                      <a:pt x="117" y="208"/>
                    </a:cubicBezTo>
                    <a:cubicBezTo>
                      <a:pt x="117" y="213"/>
                      <a:pt x="117" y="218"/>
                      <a:pt x="117" y="223"/>
                    </a:cubicBezTo>
                    <a:cubicBezTo>
                      <a:pt x="107" y="226"/>
                      <a:pt x="106" y="217"/>
                      <a:pt x="103" y="212"/>
                    </a:cubicBezTo>
                    <a:cubicBezTo>
                      <a:pt x="88" y="185"/>
                      <a:pt x="71" y="159"/>
                      <a:pt x="57" y="131"/>
                    </a:cubicBezTo>
                    <a:cubicBezTo>
                      <a:pt x="54" y="126"/>
                      <a:pt x="51" y="128"/>
                      <a:pt x="48" y="128"/>
                    </a:cubicBezTo>
                    <a:cubicBezTo>
                      <a:pt x="42" y="126"/>
                      <a:pt x="38" y="121"/>
                      <a:pt x="36" y="116"/>
                    </a:cubicBezTo>
                    <a:cubicBezTo>
                      <a:pt x="20" y="83"/>
                      <a:pt x="3" y="51"/>
                      <a:pt x="1" y="13"/>
                    </a:cubicBezTo>
                    <a:cubicBezTo>
                      <a:pt x="1" y="2"/>
                      <a:pt x="0" y="2"/>
                      <a:pt x="12" y="0"/>
                    </a:cubicBezTo>
                    <a:close/>
                  </a:path>
                </a:pathLst>
              </a:custGeom>
              <a:solidFill>
                <a:srgbClr val="AC6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 name="Freeform 69"/>
              <p:cNvSpPr>
                <a:spLocks/>
              </p:cNvSpPr>
              <p:nvPr userDrawn="1"/>
            </p:nvSpPr>
            <p:spPr bwMode="auto">
              <a:xfrm>
                <a:off x="6701" y="2667"/>
                <a:ext cx="732" cy="191"/>
              </a:xfrm>
              <a:custGeom>
                <a:avLst/>
                <a:gdLst>
                  <a:gd name="T0" fmla="*/ 222 w 315"/>
                  <a:gd name="T1" fmla="*/ 33 h 72"/>
                  <a:gd name="T2" fmla="*/ 315 w 315"/>
                  <a:gd name="T3" fmla="*/ 53 h 72"/>
                  <a:gd name="T4" fmla="*/ 315 w 315"/>
                  <a:gd name="T5" fmla="*/ 61 h 72"/>
                  <a:gd name="T6" fmla="*/ 258 w 315"/>
                  <a:gd name="T7" fmla="*/ 58 h 72"/>
                  <a:gd name="T8" fmla="*/ 168 w 315"/>
                  <a:gd name="T9" fmla="*/ 42 h 72"/>
                  <a:gd name="T10" fmla="*/ 142 w 315"/>
                  <a:gd name="T11" fmla="*/ 39 h 72"/>
                  <a:gd name="T12" fmla="*/ 95 w 315"/>
                  <a:gd name="T13" fmla="*/ 31 h 72"/>
                  <a:gd name="T14" fmla="*/ 82 w 315"/>
                  <a:gd name="T15" fmla="*/ 29 h 72"/>
                  <a:gd name="T16" fmla="*/ 15 w 315"/>
                  <a:gd name="T17" fmla="*/ 25 h 72"/>
                  <a:gd name="T18" fmla="*/ 3 w 315"/>
                  <a:gd name="T19" fmla="*/ 11 h 72"/>
                  <a:gd name="T20" fmla="*/ 51 w 315"/>
                  <a:gd name="T21" fmla="*/ 3 h 72"/>
                  <a:gd name="T22" fmla="*/ 102 w 315"/>
                  <a:gd name="T23" fmla="*/ 7 h 72"/>
                  <a:gd name="T24" fmla="*/ 199 w 315"/>
                  <a:gd name="T25" fmla="*/ 25 h 72"/>
                  <a:gd name="T26" fmla="*/ 222 w 315"/>
                  <a:gd name="T27" fmla="*/ 3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5" h="72">
                    <a:moveTo>
                      <a:pt x="222" y="33"/>
                    </a:moveTo>
                    <a:cubicBezTo>
                      <a:pt x="251" y="45"/>
                      <a:pt x="283" y="49"/>
                      <a:pt x="315" y="53"/>
                    </a:cubicBezTo>
                    <a:cubicBezTo>
                      <a:pt x="315" y="55"/>
                      <a:pt x="315" y="58"/>
                      <a:pt x="315" y="61"/>
                    </a:cubicBezTo>
                    <a:cubicBezTo>
                      <a:pt x="295" y="72"/>
                      <a:pt x="277" y="60"/>
                      <a:pt x="258" y="58"/>
                    </a:cubicBezTo>
                    <a:cubicBezTo>
                      <a:pt x="228" y="51"/>
                      <a:pt x="198" y="48"/>
                      <a:pt x="168" y="42"/>
                    </a:cubicBezTo>
                    <a:cubicBezTo>
                      <a:pt x="159" y="39"/>
                      <a:pt x="151" y="38"/>
                      <a:pt x="142" y="39"/>
                    </a:cubicBezTo>
                    <a:cubicBezTo>
                      <a:pt x="126" y="36"/>
                      <a:pt x="111" y="31"/>
                      <a:pt x="95" y="31"/>
                    </a:cubicBezTo>
                    <a:cubicBezTo>
                      <a:pt x="91" y="30"/>
                      <a:pt x="86" y="30"/>
                      <a:pt x="82" y="29"/>
                    </a:cubicBezTo>
                    <a:cubicBezTo>
                      <a:pt x="60" y="19"/>
                      <a:pt x="37" y="27"/>
                      <a:pt x="15" y="25"/>
                    </a:cubicBezTo>
                    <a:cubicBezTo>
                      <a:pt x="9" y="22"/>
                      <a:pt x="0" y="22"/>
                      <a:pt x="3" y="11"/>
                    </a:cubicBezTo>
                    <a:cubicBezTo>
                      <a:pt x="18" y="3"/>
                      <a:pt x="35" y="10"/>
                      <a:pt x="51" y="3"/>
                    </a:cubicBezTo>
                    <a:cubicBezTo>
                      <a:pt x="68" y="0"/>
                      <a:pt x="85" y="9"/>
                      <a:pt x="102" y="7"/>
                    </a:cubicBezTo>
                    <a:cubicBezTo>
                      <a:pt x="134" y="15"/>
                      <a:pt x="168" y="15"/>
                      <a:pt x="199" y="25"/>
                    </a:cubicBezTo>
                    <a:cubicBezTo>
                      <a:pt x="207" y="27"/>
                      <a:pt x="215" y="28"/>
                      <a:pt x="222" y="33"/>
                    </a:cubicBezTo>
                    <a:close/>
                  </a:path>
                </a:pathLst>
              </a:custGeom>
              <a:solidFill>
                <a:srgbClr val="8B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 name="Freeform 70"/>
              <p:cNvSpPr>
                <a:spLocks/>
              </p:cNvSpPr>
              <p:nvPr userDrawn="1"/>
            </p:nvSpPr>
            <p:spPr bwMode="auto">
              <a:xfrm>
                <a:off x="7165" y="2786"/>
                <a:ext cx="268" cy="193"/>
              </a:xfrm>
              <a:custGeom>
                <a:avLst/>
                <a:gdLst>
                  <a:gd name="T0" fmla="*/ 115 w 115"/>
                  <a:gd name="T1" fmla="*/ 68 h 73"/>
                  <a:gd name="T2" fmla="*/ 87 w 115"/>
                  <a:gd name="T3" fmla="*/ 61 h 73"/>
                  <a:gd name="T4" fmla="*/ 31 w 115"/>
                  <a:gd name="T5" fmla="*/ 35 h 73"/>
                  <a:gd name="T6" fmla="*/ 27 w 115"/>
                  <a:gd name="T7" fmla="*/ 31 h 73"/>
                  <a:gd name="T8" fmla="*/ 15 w 115"/>
                  <a:gd name="T9" fmla="*/ 24 h 73"/>
                  <a:gd name="T10" fmla="*/ 3 w 115"/>
                  <a:gd name="T11" fmla="*/ 9 h 73"/>
                  <a:gd name="T12" fmla="*/ 22 w 115"/>
                  <a:gd name="T13" fmla="*/ 5 h 73"/>
                  <a:gd name="T14" fmla="*/ 68 w 115"/>
                  <a:gd name="T15" fmla="*/ 13 h 73"/>
                  <a:gd name="T16" fmla="*/ 115 w 115"/>
                  <a:gd name="T17" fmla="*/ 44 h 73"/>
                  <a:gd name="T18" fmla="*/ 115 w 115"/>
                  <a:gd name="T1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73">
                    <a:moveTo>
                      <a:pt x="115" y="68"/>
                    </a:moveTo>
                    <a:cubicBezTo>
                      <a:pt x="104" y="71"/>
                      <a:pt x="93" y="73"/>
                      <a:pt x="87" y="61"/>
                    </a:cubicBezTo>
                    <a:cubicBezTo>
                      <a:pt x="75" y="39"/>
                      <a:pt x="55" y="33"/>
                      <a:pt x="31" y="35"/>
                    </a:cubicBezTo>
                    <a:cubicBezTo>
                      <a:pt x="30" y="35"/>
                      <a:pt x="28" y="33"/>
                      <a:pt x="27" y="31"/>
                    </a:cubicBezTo>
                    <a:cubicBezTo>
                      <a:pt x="24" y="27"/>
                      <a:pt x="19" y="27"/>
                      <a:pt x="15" y="24"/>
                    </a:cubicBezTo>
                    <a:cubicBezTo>
                      <a:pt x="10" y="20"/>
                      <a:pt x="0" y="17"/>
                      <a:pt x="3" y="9"/>
                    </a:cubicBezTo>
                    <a:cubicBezTo>
                      <a:pt x="6" y="0"/>
                      <a:pt x="15" y="4"/>
                      <a:pt x="22" y="5"/>
                    </a:cubicBezTo>
                    <a:cubicBezTo>
                      <a:pt x="37" y="9"/>
                      <a:pt x="53" y="11"/>
                      <a:pt x="68" y="13"/>
                    </a:cubicBezTo>
                    <a:cubicBezTo>
                      <a:pt x="87" y="18"/>
                      <a:pt x="105" y="25"/>
                      <a:pt x="115" y="44"/>
                    </a:cubicBezTo>
                    <a:cubicBezTo>
                      <a:pt x="115" y="52"/>
                      <a:pt x="115" y="60"/>
                      <a:pt x="115" y="68"/>
                    </a:cubicBezTo>
                    <a:close/>
                  </a:path>
                </a:pathLst>
              </a:custGeom>
              <a:solidFill>
                <a:srgbClr val="E5B5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 name="Freeform 71"/>
              <p:cNvSpPr>
                <a:spLocks/>
              </p:cNvSpPr>
              <p:nvPr userDrawn="1"/>
            </p:nvSpPr>
            <p:spPr bwMode="auto">
              <a:xfrm>
                <a:off x="0" y="3804"/>
                <a:ext cx="205" cy="291"/>
              </a:xfrm>
              <a:custGeom>
                <a:avLst/>
                <a:gdLst>
                  <a:gd name="T0" fmla="*/ 80 w 88"/>
                  <a:gd name="T1" fmla="*/ 31 h 110"/>
                  <a:gd name="T2" fmla="*/ 13 w 88"/>
                  <a:gd name="T3" fmla="*/ 96 h 110"/>
                  <a:gd name="T4" fmla="*/ 0 w 88"/>
                  <a:gd name="T5" fmla="*/ 110 h 110"/>
                  <a:gd name="T6" fmla="*/ 0 w 88"/>
                  <a:gd name="T7" fmla="*/ 74 h 110"/>
                  <a:gd name="T8" fmla="*/ 22 w 88"/>
                  <a:gd name="T9" fmla="*/ 53 h 110"/>
                  <a:gd name="T10" fmla="*/ 84 w 88"/>
                  <a:gd name="T11" fmla="*/ 4 h 110"/>
                  <a:gd name="T12" fmla="*/ 88 w 88"/>
                  <a:gd name="T13" fmla="*/ 11 h 110"/>
                  <a:gd name="T14" fmla="*/ 80 w 88"/>
                  <a:gd name="T15" fmla="*/ 31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10">
                    <a:moveTo>
                      <a:pt x="80" y="31"/>
                    </a:moveTo>
                    <a:cubicBezTo>
                      <a:pt x="59" y="55"/>
                      <a:pt x="27" y="66"/>
                      <a:pt x="13" y="96"/>
                    </a:cubicBezTo>
                    <a:cubicBezTo>
                      <a:pt x="10" y="102"/>
                      <a:pt x="6" y="108"/>
                      <a:pt x="0" y="110"/>
                    </a:cubicBezTo>
                    <a:cubicBezTo>
                      <a:pt x="0" y="98"/>
                      <a:pt x="0" y="86"/>
                      <a:pt x="0" y="74"/>
                    </a:cubicBezTo>
                    <a:cubicBezTo>
                      <a:pt x="11" y="72"/>
                      <a:pt x="15" y="60"/>
                      <a:pt x="22" y="53"/>
                    </a:cubicBezTo>
                    <a:cubicBezTo>
                      <a:pt x="40" y="33"/>
                      <a:pt x="67" y="26"/>
                      <a:pt x="84" y="4"/>
                    </a:cubicBezTo>
                    <a:cubicBezTo>
                      <a:pt x="87" y="0"/>
                      <a:pt x="86" y="8"/>
                      <a:pt x="88" y="11"/>
                    </a:cubicBezTo>
                    <a:cubicBezTo>
                      <a:pt x="85" y="17"/>
                      <a:pt x="83" y="24"/>
                      <a:pt x="80" y="31"/>
                    </a:cubicBezTo>
                    <a:close/>
                  </a:path>
                </a:pathLst>
              </a:custGeom>
              <a:solidFill>
                <a:srgbClr val="65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 name="Freeform 72"/>
              <p:cNvSpPr>
                <a:spLocks/>
              </p:cNvSpPr>
              <p:nvPr userDrawn="1"/>
            </p:nvSpPr>
            <p:spPr bwMode="auto">
              <a:xfrm>
                <a:off x="2293" y="89"/>
                <a:ext cx="149" cy="156"/>
              </a:xfrm>
              <a:custGeom>
                <a:avLst/>
                <a:gdLst>
                  <a:gd name="T0" fmla="*/ 56 w 64"/>
                  <a:gd name="T1" fmla="*/ 0 h 59"/>
                  <a:gd name="T2" fmla="*/ 62 w 64"/>
                  <a:gd name="T3" fmla="*/ 33 h 59"/>
                  <a:gd name="T4" fmla="*/ 53 w 64"/>
                  <a:gd name="T5" fmla="*/ 54 h 59"/>
                  <a:gd name="T6" fmla="*/ 36 w 64"/>
                  <a:gd name="T7" fmla="*/ 45 h 59"/>
                  <a:gd name="T8" fmla="*/ 1 w 64"/>
                  <a:gd name="T9" fmla="*/ 13 h 59"/>
                  <a:gd name="T10" fmla="*/ 0 w 64"/>
                  <a:gd name="T11" fmla="*/ 0 h 59"/>
                  <a:gd name="T12" fmla="*/ 56 w 64"/>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4" h="59">
                    <a:moveTo>
                      <a:pt x="56" y="0"/>
                    </a:moveTo>
                    <a:cubicBezTo>
                      <a:pt x="62" y="10"/>
                      <a:pt x="61" y="22"/>
                      <a:pt x="62" y="33"/>
                    </a:cubicBezTo>
                    <a:cubicBezTo>
                      <a:pt x="64" y="41"/>
                      <a:pt x="60" y="49"/>
                      <a:pt x="53" y="54"/>
                    </a:cubicBezTo>
                    <a:cubicBezTo>
                      <a:pt x="45" y="59"/>
                      <a:pt x="41" y="50"/>
                      <a:pt x="36" y="45"/>
                    </a:cubicBezTo>
                    <a:cubicBezTo>
                      <a:pt x="24" y="35"/>
                      <a:pt x="12" y="23"/>
                      <a:pt x="1" y="13"/>
                    </a:cubicBezTo>
                    <a:cubicBezTo>
                      <a:pt x="1" y="8"/>
                      <a:pt x="0" y="4"/>
                      <a:pt x="0" y="0"/>
                    </a:cubicBezTo>
                    <a:cubicBezTo>
                      <a:pt x="19" y="0"/>
                      <a:pt x="38" y="0"/>
                      <a:pt x="56" y="0"/>
                    </a:cubicBezTo>
                    <a:close/>
                  </a:path>
                </a:pathLst>
              </a:custGeom>
              <a:solidFill>
                <a:srgbClr val="B17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 name="Freeform 73"/>
              <p:cNvSpPr>
                <a:spLocks/>
              </p:cNvSpPr>
              <p:nvPr userDrawn="1"/>
            </p:nvSpPr>
            <p:spPr bwMode="auto">
              <a:xfrm>
                <a:off x="42" y="4106"/>
                <a:ext cx="130" cy="211"/>
              </a:xfrm>
              <a:custGeom>
                <a:avLst/>
                <a:gdLst>
                  <a:gd name="T0" fmla="*/ 2 w 56"/>
                  <a:gd name="T1" fmla="*/ 20 h 80"/>
                  <a:gd name="T2" fmla="*/ 44 w 56"/>
                  <a:gd name="T3" fmla="*/ 0 h 80"/>
                  <a:gd name="T4" fmla="*/ 49 w 56"/>
                  <a:gd name="T5" fmla="*/ 32 h 80"/>
                  <a:gd name="T6" fmla="*/ 42 w 56"/>
                  <a:gd name="T7" fmla="*/ 80 h 80"/>
                  <a:gd name="T8" fmla="*/ 6 w 56"/>
                  <a:gd name="T9" fmla="*/ 80 h 80"/>
                  <a:gd name="T10" fmla="*/ 15 w 56"/>
                  <a:gd name="T11" fmla="*/ 29 h 80"/>
                  <a:gd name="T12" fmla="*/ 2 w 56"/>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56" h="80">
                    <a:moveTo>
                      <a:pt x="2" y="20"/>
                    </a:moveTo>
                    <a:cubicBezTo>
                      <a:pt x="12" y="6"/>
                      <a:pt x="29" y="6"/>
                      <a:pt x="44" y="0"/>
                    </a:cubicBezTo>
                    <a:cubicBezTo>
                      <a:pt x="48" y="10"/>
                      <a:pt x="33" y="24"/>
                      <a:pt x="49" y="32"/>
                    </a:cubicBezTo>
                    <a:cubicBezTo>
                      <a:pt x="56" y="50"/>
                      <a:pt x="52" y="66"/>
                      <a:pt x="42" y="80"/>
                    </a:cubicBezTo>
                    <a:cubicBezTo>
                      <a:pt x="30" y="80"/>
                      <a:pt x="18" y="80"/>
                      <a:pt x="6" y="80"/>
                    </a:cubicBezTo>
                    <a:cubicBezTo>
                      <a:pt x="3" y="62"/>
                      <a:pt x="14" y="47"/>
                      <a:pt x="15" y="29"/>
                    </a:cubicBezTo>
                    <a:cubicBezTo>
                      <a:pt x="10" y="28"/>
                      <a:pt x="0" y="33"/>
                      <a:pt x="2" y="20"/>
                    </a:cubicBezTo>
                    <a:close/>
                  </a:path>
                </a:pathLst>
              </a:custGeom>
              <a:solidFill>
                <a:srgbClr val="6F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 name="Freeform 74"/>
              <p:cNvSpPr>
                <a:spLocks/>
              </p:cNvSpPr>
              <p:nvPr userDrawn="1"/>
            </p:nvSpPr>
            <p:spPr bwMode="auto">
              <a:xfrm>
                <a:off x="0" y="2062"/>
                <a:ext cx="100" cy="206"/>
              </a:xfrm>
              <a:custGeom>
                <a:avLst/>
                <a:gdLst>
                  <a:gd name="T0" fmla="*/ 0 w 43"/>
                  <a:gd name="T1" fmla="*/ 6 h 78"/>
                  <a:gd name="T2" fmla="*/ 19 w 43"/>
                  <a:gd name="T3" fmla="*/ 2 h 78"/>
                  <a:gd name="T4" fmla="*/ 24 w 43"/>
                  <a:gd name="T5" fmla="*/ 1 h 78"/>
                  <a:gd name="T6" fmla="*/ 43 w 43"/>
                  <a:gd name="T7" fmla="*/ 34 h 78"/>
                  <a:gd name="T8" fmla="*/ 15 w 43"/>
                  <a:gd name="T9" fmla="*/ 71 h 78"/>
                  <a:gd name="T10" fmla="*/ 0 w 43"/>
                  <a:gd name="T11" fmla="*/ 78 h 78"/>
                  <a:gd name="T12" fmla="*/ 0 w 43"/>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43" h="78">
                    <a:moveTo>
                      <a:pt x="0" y="6"/>
                    </a:moveTo>
                    <a:cubicBezTo>
                      <a:pt x="6" y="6"/>
                      <a:pt x="13" y="6"/>
                      <a:pt x="19" y="2"/>
                    </a:cubicBezTo>
                    <a:cubicBezTo>
                      <a:pt x="21" y="0"/>
                      <a:pt x="22" y="0"/>
                      <a:pt x="24" y="1"/>
                    </a:cubicBezTo>
                    <a:cubicBezTo>
                      <a:pt x="27" y="14"/>
                      <a:pt x="43" y="20"/>
                      <a:pt x="43" y="34"/>
                    </a:cubicBezTo>
                    <a:cubicBezTo>
                      <a:pt x="34" y="47"/>
                      <a:pt x="24" y="59"/>
                      <a:pt x="15" y="71"/>
                    </a:cubicBezTo>
                    <a:cubicBezTo>
                      <a:pt x="11" y="77"/>
                      <a:pt x="6" y="78"/>
                      <a:pt x="0" y="78"/>
                    </a:cubicBezTo>
                    <a:cubicBezTo>
                      <a:pt x="0" y="54"/>
                      <a:pt x="0" y="30"/>
                      <a:pt x="0" y="6"/>
                    </a:cubicBezTo>
                    <a:close/>
                  </a:path>
                </a:pathLst>
              </a:custGeom>
              <a:solidFill>
                <a:srgbClr val="B47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 name="Freeform 75"/>
              <p:cNvSpPr>
                <a:spLocks/>
              </p:cNvSpPr>
              <p:nvPr userDrawn="1"/>
            </p:nvSpPr>
            <p:spPr bwMode="auto">
              <a:xfrm>
                <a:off x="293" y="4193"/>
                <a:ext cx="179" cy="124"/>
              </a:xfrm>
              <a:custGeom>
                <a:avLst/>
                <a:gdLst>
                  <a:gd name="T0" fmla="*/ 18 w 77"/>
                  <a:gd name="T1" fmla="*/ 47 h 47"/>
                  <a:gd name="T2" fmla="*/ 32 w 77"/>
                  <a:gd name="T3" fmla="*/ 11 h 47"/>
                  <a:gd name="T4" fmla="*/ 41 w 77"/>
                  <a:gd name="T5" fmla="*/ 3 h 47"/>
                  <a:gd name="T6" fmla="*/ 53 w 77"/>
                  <a:gd name="T7" fmla="*/ 3 h 47"/>
                  <a:gd name="T8" fmla="*/ 73 w 77"/>
                  <a:gd name="T9" fmla="*/ 7 h 47"/>
                  <a:gd name="T10" fmla="*/ 61 w 77"/>
                  <a:gd name="T11" fmla="*/ 22 h 47"/>
                  <a:gd name="T12" fmla="*/ 50 w 77"/>
                  <a:gd name="T13" fmla="*/ 47 h 47"/>
                  <a:gd name="T14" fmla="*/ 18 w 77"/>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7">
                    <a:moveTo>
                      <a:pt x="18" y="47"/>
                    </a:moveTo>
                    <a:cubicBezTo>
                      <a:pt x="0" y="24"/>
                      <a:pt x="3" y="16"/>
                      <a:pt x="32" y="11"/>
                    </a:cubicBezTo>
                    <a:cubicBezTo>
                      <a:pt x="37" y="10"/>
                      <a:pt x="41" y="9"/>
                      <a:pt x="41" y="3"/>
                    </a:cubicBezTo>
                    <a:cubicBezTo>
                      <a:pt x="45" y="3"/>
                      <a:pt x="49" y="3"/>
                      <a:pt x="53" y="3"/>
                    </a:cubicBezTo>
                    <a:cubicBezTo>
                      <a:pt x="60" y="4"/>
                      <a:pt x="70" y="0"/>
                      <a:pt x="73" y="7"/>
                    </a:cubicBezTo>
                    <a:cubicBezTo>
                      <a:pt x="77" y="16"/>
                      <a:pt x="65" y="17"/>
                      <a:pt x="61" y="22"/>
                    </a:cubicBezTo>
                    <a:cubicBezTo>
                      <a:pt x="54" y="29"/>
                      <a:pt x="48" y="37"/>
                      <a:pt x="50" y="47"/>
                    </a:cubicBezTo>
                    <a:cubicBezTo>
                      <a:pt x="39" y="47"/>
                      <a:pt x="28" y="47"/>
                      <a:pt x="18" y="47"/>
                    </a:cubicBezTo>
                    <a:close/>
                  </a:path>
                </a:pathLst>
              </a:custGeom>
              <a:solidFill>
                <a:srgbClr val="8C5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 name="Freeform 76"/>
              <p:cNvSpPr>
                <a:spLocks/>
              </p:cNvSpPr>
              <p:nvPr userDrawn="1"/>
            </p:nvSpPr>
            <p:spPr bwMode="auto">
              <a:xfrm>
                <a:off x="2423" y="4093"/>
                <a:ext cx="121" cy="224"/>
              </a:xfrm>
              <a:custGeom>
                <a:avLst/>
                <a:gdLst>
                  <a:gd name="T0" fmla="*/ 12 w 52"/>
                  <a:gd name="T1" fmla="*/ 85 h 85"/>
                  <a:gd name="T2" fmla="*/ 8 w 52"/>
                  <a:gd name="T3" fmla="*/ 32 h 85"/>
                  <a:gd name="T4" fmla="*/ 4 w 52"/>
                  <a:gd name="T5" fmla="*/ 14 h 85"/>
                  <a:gd name="T6" fmla="*/ 16 w 52"/>
                  <a:gd name="T7" fmla="*/ 6 h 85"/>
                  <a:gd name="T8" fmla="*/ 30 w 52"/>
                  <a:gd name="T9" fmla="*/ 16 h 85"/>
                  <a:gd name="T10" fmla="*/ 36 w 52"/>
                  <a:gd name="T11" fmla="*/ 53 h 85"/>
                  <a:gd name="T12" fmla="*/ 44 w 52"/>
                  <a:gd name="T13" fmla="*/ 69 h 85"/>
                  <a:gd name="T14" fmla="*/ 52 w 52"/>
                  <a:gd name="T15" fmla="*/ 77 h 85"/>
                  <a:gd name="T16" fmla="*/ 48 w 52"/>
                  <a:gd name="T17" fmla="*/ 85 h 85"/>
                  <a:gd name="T18" fmla="*/ 12 w 52"/>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5">
                    <a:moveTo>
                      <a:pt x="12" y="85"/>
                    </a:moveTo>
                    <a:cubicBezTo>
                      <a:pt x="20" y="67"/>
                      <a:pt x="16" y="49"/>
                      <a:pt x="8" y="32"/>
                    </a:cubicBezTo>
                    <a:cubicBezTo>
                      <a:pt x="6" y="26"/>
                      <a:pt x="0" y="21"/>
                      <a:pt x="4" y="14"/>
                    </a:cubicBezTo>
                    <a:cubicBezTo>
                      <a:pt x="10" y="14"/>
                      <a:pt x="14" y="11"/>
                      <a:pt x="16" y="6"/>
                    </a:cubicBezTo>
                    <a:cubicBezTo>
                      <a:pt x="27" y="0"/>
                      <a:pt x="28" y="10"/>
                      <a:pt x="30" y="16"/>
                    </a:cubicBezTo>
                    <a:cubicBezTo>
                      <a:pt x="34" y="28"/>
                      <a:pt x="34" y="41"/>
                      <a:pt x="36" y="53"/>
                    </a:cubicBezTo>
                    <a:cubicBezTo>
                      <a:pt x="36" y="59"/>
                      <a:pt x="34" y="67"/>
                      <a:pt x="44" y="69"/>
                    </a:cubicBezTo>
                    <a:cubicBezTo>
                      <a:pt x="47" y="71"/>
                      <a:pt x="51" y="73"/>
                      <a:pt x="52" y="77"/>
                    </a:cubicBezTo>
                    <a:cubicBezTo>
                      <a:pt x="51" y="80"/>
                      <a:pt x="49" y="83"/>
                      <a:pt x="48" y="85"/>
                    </a:cubicBezTo>
                    <a:cubicBezTo>
                      <a:pt x="36" y="85"/>
                      <a:pt x="24" y="85"/>
                      <a:pt x="12" y="85"/>
                    </a:cubicBezTo>
                    <a:close/>
                  </a:path>
                </a:pathLst>
              </a:custGeom>
              <a:solidFill>
                <a:srgbClr val="373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 name="Freeform 77"/>
              <p:cNvSpPr>
                <a:spLocks/>
              </p:cNvSpPr>
              <p:nvPr userDrawn="1"/>
            </p:nvSpPr>
            <p:spPr bwMode="auto">
              <a:xfrm>
                <a:off x="7282" y="3294"/>
                <a:ext cx="151" cy="336"/>
              </a:xfrm>
              <a:custGeom>
                <a:avLst/>
                <a:gdLst>
                  <a:gd name="T0" fmla="*/ 0 w 65"/>
                  <a:gd name="T1" fmla="*/ 12 h 127"/>
                  <a:gd name="T2" fmla="*/ 10 w 65"/>
                  <a:gd name="T3" fmla="*/ 15 h 127"/>
                  <a:gd name="T4" fmla="*/ 65 w 65"/>
                  <a:gd name="T5" fmla="*/ 107 h 127"/>
                  <a:gd name="T6" fmla="*/ 65 w 65"/>
                  <a:gd name="T7" fmla="*/ 127 h 127"/>
                  <a:gd name="T8" fmla="*/ 33 w 65"/>
                  <a:gd name="T9" fmla="*/ 79 h 127"/>
                  <a:gd name="T10" fmla="*/ 0 w 65"/>
                  <a:gd name="T11" fmla="*/ 12 h 127"/>
                </a:gdLst>
                <a:ahLst/>
                <a:cxnLst>
                  <a:cxn ang="0">
                    <a:pos x="T0" y="T1"/>
                  </a:cxn>
                  <a:cxn ang="0">
                    <a:pos x="T2" y="T3"/>
                  </a:cxn>
                  <a:cxn ang="0">
                    <a:pos x="T4" y="T5"/>
                  </a:cxn>
                  <a:cxn ang="0">
                    <a:pos x="T6" y="T7"/>
                  </a:cxn>
                  <a:cxn ang="0">
                    <a:pos x="T8" y="T9"/>
                  </a:cxn>
                  <a:cxn ang="0">
                    <a:pos x="T10" y="T11"/>
                  </a:cxn>
                </a:cxnLst>
                <a:rect l="0" t="0" r="r" b="b"/>
                <a:pathLst>
                  <a:path w="65" h="127">
                    <a:moveTo>
                      <a:pt x="0" y="12"/>
                    </a:moveTo>
                    <a:cubicBezTo>
                      <a:pt x="7" y="0"/>
                      <a:pt x="8" y="11"/>
                      <a:pt x="10" y="15"/>
                    </a:cubicBezTo>
                    <a:cubicBezTo>
                      <a:pt x="28" y="45"/>
                      <a:pt x="46" y="76"/>
                      <a:pt x="65" y="107"/>
                    </a:cubicBezTo>
                    <a:cubicBezTo>
                      <a:pt x="65" y="114"/>
                      <a:pt x="65" y="121"/>
                      <a:pt x="65" y="127"/>
                    </a:cubicBezTo>
                    <a:cubicBezTo>
                      <a:pt x="47" y="116"/>
                      <a:pt x="48" y="92"/>
                      <a:pt x="33" y="79"/>
                    </a:cubicBezTo>
                    <a:cubicBezTo>
                      <a:pt x="13" y="61"/>
                      <a:pt x="2" y="39"/>
                      <a:pt x="0" y="12"/>
                    </a:cubicBezTo>
                    <a:close/>
                  </a:path>
                </a:pathLst>
              </a:custGeom>
              <a:solidFill>
                <a:srgbClr val="874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 name="Freeform 78"/>
              <p:cNvSpPr>
                <a:spLocks/>
              </p:cNvSpPr>
              <p:nvPr userDrawn="1"/>
            </p:nvSpPr>
            <p:spPr bwMode="auto">
              <a:xfrm>
                <a:off x="9" y="4143"/>
                <a:ext cx="93" cy="174"/>
              </a:xfrm>
              <a:custGeom>
                <a:avLst/>
                <a:gdLst>
                  <a:gd name="T0" fmla="*/ 16 w 40"/>
                  <a:gd name="T1" fmla="*/ 6 h 66"/>
                  <a:gd name="T2" fmla="*/ 28 w 40"/>
                  <a:gd name="T3" fmla="*/ 6 h 66"/>
                  <a:gd name="T4" fmla="*/ 36 w 40"/>
                  <a:gd name="T5" fmla="*/ 1 h 66"/>
                  <a:gd name="T6" fmla="*/ 39 w 40"/>
                  <a:gd name="T7" fmla="*/ 9 h 66"/>
                  <a:gd name="T8" fmla="*/ 20 w 40"/>
                  <a:gd name="T9" fmla="*/ 66 h 66"/>
                  <a:gd name="T10" fmla="*/ 8 w 40"/>
                  <a:gd name="T11" fmla="*/ 66 h 66"/>
                  <a:gd name="T12" fmla="*/ 5 w 40"/>
                  <a:gd name="T13" fmla="*/ 40 h 66"/>
                  <a:gd name="T14" fmla="*/ 7 w 40"/>
                  <a:gd name="T15" fmla="*/ 14 h 66"/>
                  <a:gd name="T16" fmla="*/ 16 w 40"/>
                  <a:gd name="T17"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6">
                    <a:moveTo>
                      <a:pt x="16" y="6"/>
                    </a:moveTo>
                    <a:cubicBezTo>
                      <a:pt x="20" y="15"/>
                      <a:pt x="24" y="12"/>
                      <a:pt x="28" y="6"/>
                    </a:cubicBezTo>
                    <a:cubicBezTo>
                      <a:pt x="30" y="3"/>
                      <a:pt x="32" y="0"/>
                      <a:pt x="36" y="1"/>
                    </a:cubicBezTo>
                    <a:cubicBezTo>
                      <a:pt x="40" y="2"/>
                      <a:pt x="40" y="6"/>
                      <a:pt x="39" y="9"/>
                    </a:cubicBezTo>
                    <a:cubicBezTo>
                      <a:pt x="31" y="28"/>
                      <a:pt x="32" y="49"/>
                      <a:pt x="20" y="66"/>
                    </a:cubicBezTo>
                    <a:cubicBezTo>
                      <a:pt x="16" y="66"/>
                      <a:pt x="12" y="66"/>
                      <a:pt x="8" y="66"/>
                    </a:cubicBezTo>
                    <a:cubicBezTo>
                      <a:pt x="0" y="58"/>
                      <a:pt x="3" y="49"/>
                      <a:pt x="5" y="40"/>
                    </a:cubicBezTo>
                    <a:cubicBezTo>
                      <a:pt x="7" y="32"/>
                      <a:pt x="8" y="23"/>
                      <a:pt x="7" y="14"/>
                    </a:cubicBezTo>
                    <a:cubicBezTo>
                      <a:pt x="10" y="12"/>
                      <a:pt x="13" y="9"/>
                      <a:pt x="16" y="6"/>
                    </a:cubicBezTo>
                    <a:close/>
                  </a:path>
                </a:pathLst>
              </a:custGeom>
              <a:solidFill>
                <a:srgbClr val="8A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 name="Freeform 79"/>
              <p:cNvSpPr>
                <a:spLocks/>
              </p:cNvSpPr>
              <p:nvPr userDrawn="1"/>
            </p:nvSpPr>
            <p:spPr bwMode="auto">
              <a:xfrm>
                <a:off x="142" y="4116"/>
                <a:ext cx="83" cy="201"/>
              </a:xfrm>
              <a:custGeom>
                <a:avLst/>
                <a:gdLst>
                  <a:gd name="T0" fmla="*/ 11 w 36"/>
                  <a:gd name="T1" fmla="*/ 0 h 76"/>
                  <a:gd name="T2" fmla="*/ 31 w 36"/>
                  <a:gd name="T3" fmla="*/ 48 h 76"/>
                  <a:gd name="T4" fmla="*/ 31 w 36"/>
                  <a:gd name="T5" fmla="*/ 76 h 76"/>
                  <a:gd name="T6" fmla="*/ 7 w 36"/>
                  <a:gd name="T7" fmla="*/ 76 h 76"/>
                  <a:gd name="T8" fmla="*/ 7 w 36"/>
                  <a:gd name="T9" fmla="*/ 52 h 76"/>
                  <a:gd name="T10" fmla="*/ 9 w 36"/>
                  <a:gd name="T11" fmla="*/ 19 h 76"/>
                  <a:gd name="T12" fmla="*/ 11 w 36"/>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6" h="76">
                    <a:moveTo>
                      <a:pt x="11" y="0"/>
                    </a:moveTo>
                    <a:cubicBezTo>
                      <a:pt x="17" y="16"/>
                      <a:pt x="24" y="33"/>
                      <a:pt x="31" y="48"/>
                    </a:cubicBezTo>
                    <a:cubicBezTo>
                      <a:pt x="35" y="58"/>
                      <a:pt x="36" y="67"/>
                      <a:pt x="31" y="76"/>
                    </a:cubicBezTo>
                    <a:cubicBezTo>
                      <a:pt x="23" y="76"/>
                      <a:pt x="15" y="76"/>
                      <a:pt x="7" y="76"/>
                    </a:cubicBezTo>
                    <a:cubicBezTo>
                      <a:pt x="0" y="68"/>
                      <a:pt x="7" y="60"/>
                      <a:pt x="7" y="52"/>
                    </a:cubicBezTo>
                    <a:cubicBezTo>
                      <a:pt x="8" y="41"/>
                      <a:pt x="13" y="31"/>
                      <a:pt x="9" y="19"/>
                    </a:cubicBezTo>
                    <a:cubicBezTo>
                      <a:pt x="9" y="13"/>
                      <a:pt x="7" y="6"/>
                      <a:pt x="11" y="0"/>
                    </a:cubicBezTo>
                    <a:close/>
                  </a:path>
                </a:pathLst>
              </a:custGeom>
              <a:solidFill>
                <a:srgbClr val="A88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 name="Freeform 80"/>
              <p:cNvSpPr>
                <a:spLocks/>
              </p:cNvSpPr>
              <p:nvPr userDrawn="1"/>
            </p:nvSpPr>
            <p:spPr bwMode="auto">
              <a:xfrm>
                <a:off x="2186" y="4222"/>
                <a:ext cx="107" cy="95"/>
              </a:xfrm>
              <a:custGeom>
                <a:avLst/>
                <a:gdLst>
                  <a:gd name="T0" fmla="*/ 18 w 46"/>
                  <a:gd name="T1" fmla="*/ 9 h 36"/>
                  <a:gd name="T2" fmla="*/ 46 w 46"/>
                  <a:gd name="T3" fmla="*/ 36 h 36"/>
                  <a:gd name="T4" fmla="*/ 10 w 46"/>
                  <a:gd name="T5" fmla="*/ 36 h 36"/>
                  <a:gd name="T6" fmla="*/ 18 w 46"/>
                  <a:gd name="T7" fmla="*/ 9 h 36"/>
                </a:gdLst>
                <a:ahLst/>
                <a:cxnLst>
                  <a:cxn ang="0">
                    <a:pos x="T0" y="T1"/>
                  </a:cxn>
                  <a:cxn ang="0">
                    <a:pos x="T2" y="T3"/>
                  </a:cxn>
                  <a:cxn ang="0">
                    <a:pos x="T4" y="T5"/>
                  </a:cxn>
                  <a:cxn ang="0">
                    <a:pos x="T6" y="T7"/>
                  </a:cxn>
                </a:cxnLst>
                <a:rect l="0" t="0" r="r" b="b"/>
                <a:pathLst>
                  <a:path w="46" h="36">
                    <a:moveTo>
                      <a:pt x="18" y="9"/>
                    </a:moveTo>
                    <a:cubicBezTo>
                      <a:pt x="46" y="0"/>
                      <a:pt x="40" y="24"/>
                      <a:pt x="46" y="36"/>
                    </a:cubicBezTo>
                    <a:cubicBezTo>
                      <a:pt x="34" y="36"/>
                      <a:pt x="22" y="36"/>
                      <a:pt x="10" y="36"/>
                    </a:cubicBezTo>
                    <a:cubicBezTo>
                      <a:pt x="0" y="23"/>
                      <a:pt x="7" y="15"/>
                      <a:pt x="18" y="9"/>
                    </a:cubicBezTo>
                    <a:close/>
                  </a:path>
                </a:pathLst>
              </a:custGeom>
              <a:solidFill>
                <a:srgbClr val="56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 name="Freeform 81"/>
              <p:cNvSpPr>
                <a:spLocks/>
              </p:cNvSpPr>
              <p:nvPr userDrawn="1"/>
            </p:nvSpPr>
            <p:spPr bwMode="auto">
              <a:xfrm>
                <a:off x="-7" y="4180"/>
                <a:ext cx="58" cy="145"/>
              </a:xfrm>
              <a:custGeom>
                <a:avLst/>
                <a:gdLst>
                  <a:gd name="T0" fmla="*/ 14 w 25"/>
                  <a:gd name="T1" fmla="*/ 0 h 55"/>
                  <a:gd name="T2" fmla="*/ 21 w 25"/>
                  <a:gd name="T3" fmla="*/ 18 h 55"/>
                  <a:gd name="T4" fmla="*/ 15 w 25"/>
                  <a:gd name="T5" fmla="*/ 52 h 55"/>
                  <a:gd name="T6" fmla="*/ 2 w 25"/>
                  <a:gd name="T7" fmla="*/ 42 h 55"/>
                  <a:gd name="T8" fmla="*/ 3 w 25"/>
                  <a:gd name="T9" fmla="*/ 0 h 55"/>
                  <a:gd name="T10" fmla="*/ 14 w 25"/>
                  <a:gd name="T11" fmla="*/ 0 h 55"/>
                </a:gdLst>
                <a:ahLst/>
                <a:cxnLst>
                  <a:cxn ang="0">
                    <a:pos x="T0" y="T1"/>
                  </a:cxn>
                  <a:cxn ang="0">
                    <a:pos x="T2" y="T3"/>
                  </a:cxn>
                  <a:cxn ang="0">
                    <a:pos x="T4" y="T5"/>
                  </a:cxn>
                  <a:cxn ang="0">
                    <a:pos x="T6" y="T7"/>
                  </a:cxn>
                  <a:cxn ang="0">
                    <a:pos x="T8" y="T9"/>
                  </a:cxn>
                  <a:cxn ang="0">
                    <a:pos x="T10" y="T11"/>
                  </a:cxn>
                </a:cxnLst>
                <a:rect l="0" t="0" r="r" b="b"/>
                <a:pathLst>
                  <a:path w="25" h="55">
                    <a:moveTo>
                      <a:pt x="14" y="0"/>
                    </a:moveTo>
                    <a:cubicBezTo>
                      <a:pt x="25" y="3"/>
                      <a:pt x="22" y="11"/>
                      <a:pt x="21" y="18"/>
                    </a:cubicBezTo>
                    <a:cubicBezTo>
                      <a:pt x="19" y="29"/>
                      <a:pt x="14" y="40"/>
                      <a:pt x="15" y="52"/>
                    </a:cubicBezTo>
                    <a:cubicBezTo>
                      <a:pt x="8" y="52"/>
                      <a:pt x="0" y="55"/>
                      <a:pt x="2" y="42"/>
                    </a:cubicBezTo>
                    <a:cubicBezTo>
                      <a:pt x="4" y="29"/>
                      <a:pt x="3" y="14"/>
                      <a:pt x="3" y="0"/>
                    </a:cubicBezTo>
                    <a:cubicBezTo>
                      <a:pt x="7" y="0"/>
                      <a:pt x="11" y="0"/>
                      <a:pt x="14" y="0"/>
                    </a:cubicBezTo>
                    <a:close/>
                  </a:path>
                </a:pathLst>
              </a:custGeom>
              <a:solidFill>
                <a:srgbClr val="AA8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 name="Freeform 82"/>
              <p:cNvSpPr>
                <a:spLocks/>
              </p:cNvSpPr>
              <p:nvPr userDrawn="1"/>
            </p:nvSpPr>
            <p:spPr bwMode="auto">
              <a:xfrm>
                <a:off x="7298" y="2808"/>
                <a:ext cx="135" cy="95"/>
              </a:xfrm>
              <a:custGeom>
                <a:avLst/>
                <a:gdLst>
                  <a:gd name="T0" fmla="*/ 58 w 58"/>
                  <a:gd name="T1" fmla="*/ 36 h 36"/>
                  <a:gd name="T2" fmla="*/ 9 w 58"/>
                  <a:gd name="T3" fmla="*/ 8 h 36"/>
                  <a:gd name="T4" fmla="*/ 1 w 58"/>
                  <a:gd name="T5" fmla="*/ 0 h 36"/>
                  <a:gd name="T6" fmla="*/ 58 w 58"/>
                  <a:gd name="T7" fmla="*/ 8 h 36"/>
                  <a:gd name="T8" fmla="*/ 58 w 58"/>
                  <a:gd name="T9" fmla="*/ 36 h 36"/>
                </a:gdLst>
                <a:ahLst/>
                <a:cxnLst>
                  <a:cxn ang="0">
                    <a:pos x="T0" y="T1"/>
                  </a:cxn>
                  <a:cxn ang="0">
                    <a:pos x="T2" y="T3"/>
                  </a:cxn>
                  <a:cxn ang="0">
                    <a:pos x="T4" y="T5"/>
                  </a:cxn>
                  <a:cxn ang="0">
                    <a:pos x="T6" y="T7"/>
                  </a:cxn>
                  <a:cxn ang="0">
                    <a:pos x="T8" y="T9"/>
                  </a:cxn>
                </a:cxnLst>
                <a:rect l="0" t="0" r="r" b="b"/>
                <a:pathLst>
                  <a:path w="58" h="36">
                    <a:moveTo>
                      <a:pt x="58" y="36"/>
                    </a:moveTo>
                    <a:cubicBezTo>
                      <a:pt x="41" y="27"/>
                      <a:pt x="27" y="14"/>
                      <a:pt x="9" y="8"/>
                    </a:cubicBezTo>
                    <a:cubicBezTo>
                      <a:pt x="3" y="9"/>
                      <a:pt x="0" y="6"/>
                      <a:pt x="1" y="0"/>
                    </a:cubicBezTo>
                    <a:cubicBezTo>
                      <a:pt x="20" y="2"/>
                      <a:pt x="39" y="5"/>
                      <a:pt x="58" y="8"/>
                    </a:cubicBezTo>
                    <a:cubicBezTo>
                      <a:pt x="58" y="17"/>
                      <a:pt x="58" y="26"/>
                      <a:pt x="58" y="36"/>
                    </a:cubicBezTo>
                    <a:close/>
                  </a:path>
                </a:pathLst>
              </a:custGeom>
              <a:solidFill>
                <a:srgbClr val="D0C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 name="Freeform 83"/>
              <p:cNvSpPr>
                <a:spLocks/>
              </p:cNvSpPr>
              <p:nvPr userDrawn="1"/>
            </p:nvSpPr>
            <p:spPr bwMode="auto">
              <a:xfrm>
                <a:off x="2098" y="4246"/>
                <a:ext cx="130" cy="71"/>
              </a:xfrm>
              <a:custGeom>
                <a:avLst/>
                <a:gdLst>
                  <a:gd name="T0" fmla="*/ 56 w 56"/>
                  <a:gd name="T1" fmla="*/ 0 h 27"/>
                  <a:gd name="T2" fmla="*/ 48 w 56"/>
                  <a:gd name="T3" fmla="*/ 27 h 27"/>
                  <a:gd name="T4" fmla="*/ 0 w 56"/>
                  <a:gd name="T5" fmla="*/ 27 h 27"/>
                  <a:gd name="T6" fmla="*/ 56 w 56"/>
                  <a:gd name="T7" fmla="*/ 0 h 27"/>
                </a:gdLst>
                <a:ahLst/>
                <a:cxnLst>
                  <a:cxn ang="0">
                    <a:pos x="T0" y="T1"/>
                  </a:cxn>
                  <a:cxn ang="0">
                    <a:pos x="T2" y="T3"/>
                  </a:cxn>
                  <a:cxn ang="0">
                    <a:pos x="T4" y="T5"/>
                  </a:cxn>
                  <a:cxn ang="0">
                    <a:pos x="T6" y="T7"/>
                  </a:cxn>
                </a:cxnLst>
                <a:rect l="0" t="0" r="r" b="b"/>
                <a:pathLst>
                  <a:path w="56" h="27">
                    <a:moveTo>
                      <a:pt x="56" y="0"/>
                    </a:moveTo>
                    <a:cubicBezTo>
                      <a:pt x="49" y="8"/>
                      <a:pt x="47" y="17"/>
                      <a:pt x="48" y="27"/>
                    </a:cubicBezTo>
                    <a:cubicBezTo>
                      <a:pt x="32" y="27"/>
                      <a:pt x="16" y="27"/>
                      <a:pt x="0" y="27"/>
                    </a:cubicBezTo>
                    <a:cubicBezTo>
                      <a:pt x="14" y="7"/>
                      <a:pt x="38" y="10"/>
                      <a:pt x="56" y="0"/>
                    </a:cubicBezTo>
                    <a:close/>
                  </a:path>
                </a:pathLst>
              </a:custGeom>
              <a:solidFill>
                <a:srgbClr val="7C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 name="Freeform 84"/>
              <p:cNvSpPr>
                <a:spLocks/>
              </p:cNvSpPr>
              <p:nvPr userDrawn="1"/>
            </p:nvSpPr>
            <p:spPr bwMode="auto">
              <a:xfrm>
                <a:off x="837" y="89"/>
                <a:ext cx="146" cy="64"/>
              </a:xfrm>
              <a:custGeom>
                <a:avLst/>
                <a:gdLst>
                  <a:gd name="T0" fmla="*/ 16 w 63"/>
                  <a:gd name="T1" fmla="*/ 20 h 24"/>
                  <a:gd name="T2" fmla="*/ 3 w 63"/>
                  <a:gd name="T3" fmla="*/ 0 h 24"/>
                  <a:gd name="T4" fmla="*/ 63 w 63"/>
                  <a:gd name="T5" fmla="*/ 0 h 24"/>
                  <a:gd name="T6" fmla="*/ 16 w 63"/>
                  <a:gd name="T7" fmla="*/ 20 h 24"/>
                </a:gdLst>
                <a:ahLst/>
                <a:cxnLst>
                  <a:cxn ang="0">
                    <a:pos x="T0" y="T1"/>
                  </a:cxn>
                  <a:cxn ang="0">
                    <a:pos x="T2" y="T3"/>
                  </a:cxn>
                  <a:cxn ang="0">
                    <a:pos x="T4" y="T5"/>
                  </a:cxn>
                  <a:cxn ang="0">
                    <a:pos x="T6" y="T7"/>
                  </a:cxn>
                </a:cxnLst>
                <a:rect l="0" t="0" r="r" b="b"/>
                <a:pathLst>
                  <a:path w="63" h="24">
                    <a:moveTo>
                      <a:pt x="16" y="20"/>
                    </a:moveTo>
                    <a:cubicBezTo>
                      <a:pt x="7" y="16"/>
                      <a:pt x="0" y="11"/>
                      <a:pt x="3" y="0"/>
                    </a:cubicBezTo>
                    <a:cubicBezTo>
                      <a:pt x="23" y="0"/>
                      <a:pt x="43" y="0"/>
                      <a:pt x="63" y="0"/>
                    </a:cubicBezTo>
                    <a:cubicBezTo>
                      <a:pt x="54" y="14"/>
                      <a:pt x="32" y="24"/>
                      <a:pt x="16" y="20"/>
                    </a:cubicBezTo>
                    <a:close/>
                  </a:path>
                </a:pathLst>
              </a:custGeom>
              <a:solidFill>
                <a:srgbClr val="896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 name="Freeform 85"/>
              <p:cNvSpPr>
                <a:spLocks/>
              </p:cNvSpPr>
              <p:nvPr userDrawn="1"/>
            </p:nvSpPr>
            <p:spPr bwMode="auto">
              <a:xfrm>
                <a:off x="2544" y="89"/>
                <a:ext cx="93" cy="170"/>
              </a:xfrm>
              <a:custGeom>
                <a:avLst/>
                <a:gdLst>
                  <a:gd name="T0" fmla="*/ 36 w 40"/>
                  <a:gd name="T1" fmla="*/ 64 h 64"/>
                  <a:gd name="T2" fmla="*/ 0 w 40"/>
                  <a:gd name="T3" fmla="*/ 0 h 64"/>
                  <a:gd name="T4" fmla="*/ 12 w 40"/>
                  <a:gd name="T5" fmla="*/ 0 h 64"/>
                  <a:gd name="T6" fmla="*/ 36 w 40"/>
                  <a:gd name="T7" fmla="*/ 52 h 64"/>
                  <a:gd name="T8" fmla="*/ 36 w 40"/>
                  <a:gd name="T9" fmla="*/ 64 h 64"/>
                </a:gdLst>
                <a:ahLst/>
                <a:cxnLst>
                  <a:cxn ang="0">
                    <a:pos x="T0" y="T1"/>
                  </a:cxn>
                  <a:cxn ang="0">
                    <a:pos x="T2" y="T3"/>
                  </a:cxn>
                  <a:cxn ang="0">
                    <a:pos x="T4" y="T5"/>
                  </a:cxn>
                  <a:cxn ang="0">
                    <a:pos x="T6" y="T7"/>
                  </a:cxn>
                  <a:cxn ang="0">
                    <a:pos x="T8" y="T9"/>
                  </a:cxn>
                </a:cxnLst>
                <a:rect l="0" t="0" r="r" b="b"/>
                <a:pathLst>
                  <a:path w="40" h="64">
                    <a:moveTo>
                      <a:pt x="36" y="64"/>
                    </a:moveTo>
                    <a:cubicBezTo>
                      <a:pt x="21" y="44"/>
                      <a:pt x="5" y="25"/>
                      <a:pt x="0" y="0"/>
                    </a:cubicBezTo>
                    <a:cubicBezTo>
                      <a:pt x="4" y="0"/>
                      <a:pt x="8" y="0"/>
                      <a:pt x="12" y="0"/>
                    </a:cubicBezTo>
                    <a:cubicBezTo>
                      <a:pt x="14" y="20"/>
                      <a:pt x="30" y="34"/>
                      <a:pt x="36" y="52"/>
                    </a:cubicBezTo>
                    <a:cubicBezTo>
                      <a:pt x="39" y="56"/>
                      <a:pt x="40" y="60"/>
                      <a:pt x="36" y="64"/>
                    </a:cubicBezTo>
                    <a:close/>
                  </a:path>
                </a:pathLst>
              </a:custGeom>
              <a:solidFill>
                <a:srgbClr val="B8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 name="Freeform 86"/>
              <p:cNvSpPr>
                <a:spLocks/>
              </p:cNvSpPr>
              <p:nvPr userDrawn="1"/>
            </p:nvSpPr>
            <p:spPr bwMode="auto">
              <a:xfrm>
                <a:off x="874" y="89"/>
                <a:ext cx="146" cy="80"/>
              </a:xfrm>
              <a:custGeom>
                <a:avLst/>
                <a:gdLst>
                  <a:gd name="T0" fmla="*/ 0 w 63"/>
                  <a:gd name="T1" fmla="*/ 20 h 30"/>
                  <a:gd name="T2" fmla="*/ 47 w 63"/>
                  <a:gd name="T3" fmla="*/ 0 h 30"/>
                  <a:gd name="T4" fmla="*/ 63 w 63"/>
                  <a:gd name="T5" fmla="*/ 0 h 30"/>
                  <a:gd name="T6" fmla="*/ 0 w 63"/>
                  <a:gd name="T7" fmla="*/ 20 h 30"/>
                </a:gdLst>
                <a:ahLst/>
                <a:cxnLst>
                  <a:cxn ang="0">
                    <a:pos x="T0" y="T1"/>
                  </a:cxn>
                  <a:cxn ang="0">
                    <a:pos x="T2" y="T3"/>
                  </a:cxn>
                  <a:cxn ang="0">
                    <a:pos x="T4" y="T5"/>
                  </a:cxn>
                  <a:cxn ang="0">
                    <a:pos x="T6" y="T7"/>
                  </a:cxn>
                </a:cxnLst>
                <a:rect l="0" t="0" r="r" b="b"/>
                <a:pathLst>
                  <a:path w="63" h="30">
                    <a:moveTo>
                      <a:pt x="0" y="20"/>
                    </a:moveTo>
                    <a:cubicBezTo>
                      <a:pt x="19" y="20"/>
                      <a:pt x="30" y="4"/>
                      <a:pt x="47" y="0"/>
                    </a:cubicBezTo>
                    <a:cubicBezTo>
                      <a:pt x="53" y="0"/>
                      <a:pt x="58" y="0"/>
                      <a:pt x="63" y="0"/>
                    </a:cubicBezTo>
                    <a:cubicBezTo>
                      <a:pt x="46" y="20"/>
                      <a:pt x="16" y="30"/>
                      <a:pt x="0" y="20"/>
                    </a:cubicBezTo>
                    <a:close/>
                  </a:path>
                </a:pathLst>
              </a:custGeom>
              <a:solidFill>
                <a:srgbClr val="504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 name="Freeform 87"/>
              <p:cNvSpPr>
                <a:spLocks/>
              </p:cNvSpPr>
              <p:nvPr userDrawn="1"/>
            </p:nvSpPr>
            <p:spPr bwMode="auto">
              <a:xfrm>
                <a:off x="139" y="4164"/>
                <a:ext cx="54" cy="153"/>
              </a:xfrm>
              <a:custGeom>
                <a:avLst/>
                <a:gdLst>
                  <a:gd name="T0" fmla="*/ 11 w 23"/>
                  <a:gd name="T1" fmla="*/ 2 h 58"/>
                  <a:gd name="T2" fmla="*/ 8 w 23"/>
                  <a:gd name="T3" fmla="*/ 58 h 58"/>
                  <a:gd name="T4" fmla="*/ 0 w 23"/>
                  <a:gd name="T5" fmla="*/ 58 h 58"/>
                  <a:gd name="T6" fmla="*/ 7 w 23"/>
                  <a:gd name="T7" fmla="*/ 10 h 58"/>
                  <a:gd name="T8" fmla="*/ 8 w 23"/>
                  <a:gd name="T9" fmla="*/ 3 h 58"/>
                  <a:gd name="T10" fmla="*/ 11 w 23"/>
                  <a:gd name="T11" fmla="*/ 2 h 58"/>
                </a:gdLst>
                <a:ahLst/>
                <a:cxnLst>
                  <a:cxn ang="0">
                    <a:pos x="T0" y="T1"/>
                  </a:cxn>
                  <a:cxn ang="0">
                    <a:pos x="T2" y="T3"/>
                  </a:cxn>
                  <a:cxn ang="0">
                    <a:pos x="T4" y="T5"/>
                  </a:cxn>
                  <a:cxn ang="0">
                    <a:pos x="T6" y="T7"/>
                  </a:cxn>
                  <a:cxn ang="0">
                    <a:pos x="T8" y="T9"/>
                  </a:cxn>
                  <a:cxn ang="0">
                    <a:pos x="T10" y="T11"/>
                  </a:cxn>
                </a:cxnLst>
                <a:rect l="0" t="0" r="r" b="b"/>
                <a:pathLst>
                  <a:path w="23" h="58">
                    <a:moveTo>
                      <a:pt x="11" y="2"/>
                    </a:moveTo>
                    <a:cubicBezTo>
                      <a:pt x="23" y="22"/>
                      <a:pt x="10" y="40"/>
                      <a:pt x="8" y="58"/>
                    </a:cubicBezTo>
                    <a:cubicBezTo>
                      <a:pt x="5" y="58"/>
                      <a:pt x="2" y="58"/>
                      <a:pt x="0" y="58"/>
                    </a:cubicBezTo>
                    <a:cubicBezTo>
                      <a:pt x="2" y="42"/>
                      <a:pt x="5" y="26"/>
                      <a:pt x="7" y="10"/>
                    </a:cubicBezTo>
                    <a:cubicBezTo>
                      <a:pt x="7" y="8"/>
                      <a:pt x="8" y="5"/>
                      <a:pt x="8" y="3"/>
                    </a:cubicBezTo>
                    <a:cubicBezTo>
                      <a:pt x="8" y="1"/>
                      <a:pt x="9" y="0"/>
                      <a:pt x="11" y="2"/>
                    </a:cubicBezTo>
                    <a:close/>
                  </a:path>
                </a:pathLst>
              </a:custGeom>
              <a:solidFill>
                <a:srgbClr val="BD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 name="Freeform 88"/>
              <p:cNvSpPr>
                <a:spLocks/>
              </p:cNvSpPr>
              <p:nvPr userDrawn="1"/>
            </p:nvSpPr>
            <p:spPr bwMode="auto">
              <a:xfrm>
                <a:off x="1831" y="89"/>
                <a:ext cx="53" cy="61"/>
              </a:xfrm>
              <a:custGeom>
                <a:avLst/>
                <a:gdLst>
                  <a:gd name="T0" fmla="*/ 23 w 23"/>
                  <a:gd name="T1" fmla="*/ 0 h 23"/>
                  <a:gd name="T2" fmla="*/ 22 w 23"/>
                  <a:gd name="T3" fmla="*/ 4 h 23"/>
                  <a:gd name="T4" fmla="*/ 9 w 23"/>
                  <a:gd name="T5" fmla="*/ 21 h 23"/>
                  <a:gd name="T6" fmla="*/ 3 w 23"/>
                  <a:gd name="T7" fmla="*/ 0 h 23"/>
                  <a:gd name="T8" fmla="*/ 23 w 23"/>
                  <a:gd name="T9" fmla="*/ 0 h 23"/>
                </a:gdLst>
                <a:ahLst/>
                <a:cxnLst>
                  <a:cxn ang="0">
                    <a:pos x="T0" y="T1"/>
                  </a:cxn>
                  <a:cxn ang="0">
                    <a:pos x="T2" y="T3"/>
                  </a:cxn>
                  <a:cxn ang="0">
                    <a:pos x="T4" y="T5"/>
                  </a:cxn>
                  <a:cxn ang="0">
                    <a:pos x="T6" y="T7"/>
                  </a:cxn>
                  <a:cxn ang="0">
                    <a:pos x="T8" y="T9"/>
                  </a:cxn>
                </a:cxnLst>
                <a:rect l="0" t="0" r="r" b="b"/>
                <a:pathLst>
                  <a:path w="23" h="23">
                    <a:moveTo>
                      <a:pt x="23" y="0"/>
                    </a:moveTo>
                    <a:cubicBezTo>
                      <a:pt x="23" y="1"/>
                      <a:pt x="22" y="2"/>
                      <a:pt x="22" y="4"/>
                    </a:cubicBezTo>
                    <a:cubicBezTo>
                      <a:pt x="18" y="10"/>
                      <a:pt x="20" y="23"/>
                      <a:pt x="9" y="21"/>
                    </a:cubicBezTo>
                    <a:cubicBezTo>
                      <a:pt x="0" y="19"/>
                      <a:pt x="4" y="8"/>
                      <a:pt x="3" y="0"/>
                    </a:cubicBezTo>
                    <a:cubicBezTo>
                      <a:pt x="10" y="0"/>
                      <a:pt x="17" y="0"/>
                      <a:pt x="23" y="0"/>
                    </a:cubicBezTo>
                    <a:close/>
                  </a:path>
                </a:pathLst>
              </a:custGeom>
              <a:solidFill>
                <a:srgbClr val="76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 name="Freeform 89"/>
              <p:cNvSpPr>
                <a:spLocks/>
              </p:cNvSpPr>
              <p:nvPr userDrawn="1"/>
            </p:nvSpPr>
            <p:spPr bwMode="auto">
              <a:xfrm>
                <a:off x="5820" y="2437"/>
                <a:ext cx="1222" cy="275"/>
              </a:xfrm>
              <a:custGeom>
                <a:avLst/>
                <a:gdLst>
                  <a:gd name="T0" fmla="*/ 254 w 526"/>
                  <a:gd name="T1" fmla="*/ 8 h 104"/>
                  <a:gd name="T2" fmla="*/ 440 w 526"/>
                  <a:gd name="T3" fmla="*/ 35 h 104"/>
                  <a:gd name="T4" fmla="*/ 526 w 526"/>
                  <a:gd name="T5" fmla="*/ 72 h 104"/>
                  <a:gd name="T6" fmla="*/ 487 w 526"/>
                  <a:gd name="T7" fmla="*/ 93 h 104"/>
                  <a:gd name="T8" fmla="*/ 445 w 526"/>
                  <a:gd name="T9" fmla="*/ 85 h 104"/>
                  <a:gd name="T10" fmla="*/ 386 w 526"/>
                  <a:gd name="T11" fmla="*/ 69 h 104"/>
                  <a:gd name="T12" fmla="*/ 329 w 526"/>
                  <a:gd name="T13" fmla="*/ 70 h 104"/>
                  <a:gd name="T14" fmla="*/ 323 w 526"/>
                  <a:gd name="T15" fmla="*/ 69 h 104"/>
                  <a:gd name="T16" fmla="*/ 284 w 526"/>
                  <a:gd name="T17" fmla="*/ 61 h 104"/>
                  <a:gd name="T18" fmla="*/ 266 w 526"/>
                  <a:gd name="T19" fmla="*/ 59 h 104"/>
                  <a:gd name="T20" fmla="*/ 214 w 526"/>
                  <a:gd name="T21" fmla="*/ 53 h 104"/>
                  <a:gd name="T22" fmla="*/ 157 w 526"/>
                  <a:gd name="T23" fmla="*/ 61 h 104"/>
                  <a:gd name="T24" fmla="*/ 145 w 526"/>
                  <a:gd name="T25" fmla="*/ 62 h 104"/>
                  <a:gd name="T26" fmla="*/ 130 w 526"/>
                  <a:gd name="T27" fmla="*/ 53 h 104"/>
                  <a:gd name="T28" fmla="*/ 144 w 526"/>
                  <a:gd name="T29" fmla="*/ 46 h 104"/>
                  <a:gd name="T30" fmla="*/ 171 w 526"/>
                  <a:gd name="T31" fmla="*/ 41 h 104"/>
                  <a:gd name="T32" fmla="*/ 172 w 526"/>
                  <a:gd name="T33" fmla="*/ 39 h 104"/>
                  <a:gd name="T34" fmla="*/ 171 w 526"/>
                  <a:gd name="T35" fmla="*/ 41 h 104"/>
                  <a:gd name="T36" fmla="*/ 80 w 526"/>
                  <a:gd name="T37" fmla="*/ 57 h 104"/>
                  <a:gd name="T38" fmla="*/ 15 w 526"/>
                  <a:gd name="T39" fmla="*/ 38 h 104"/>
                  <a:gd name="T40" fmla="*/ 0 w 526"/>
                  <a:gd name="T41" fmla="*/ 27 h 104"/>
                  <a:gd name="T42" fmla="*/ 16 w 526"/>
                  <a:gd name="T43" fmla="*/ 17 h 104"/>
                  <a:gd name="T44" fmla="*/ 250 w 526"/>
                  <a:gd name="T45" fmla="*/ 6 h 104"/>
                  <a:gd name="T46" fmla="*/ 254 w 526"/>
                  <a:gd name="T47" fmla="*/ 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6" h="104">
                    <a:moveTo>
                      <a:pt x="254" y="8"/>
                    </a:moveTo>
                    <a:cubicBezTo>
                      <a:pt x="317" y="8"/>
                      <a:pt x="379" y="18"/>
                      <a:pt x="440" y="35"/>
                    </a:cubicBezTo>
                    <a:cubicBezTo>
                      <a:pt x="471" y="44"/>
                      <a:pt x="499" y="55"/>
                      <a:pt x="526" y="72"/>
                    </a:cubicBezTo>
                    <a:cubicBezTo>
                      <a:pt x="520" y="99"/>
                      <a:pt x="512" y="104"/>
                      <a:pt x="487" y="93"/>
                    </a:cubicBezTo>
                    <a:cubicBezTo>
                      <a:pt x="473" y="87"/>
                      <a:pt x="459" y="85"/>
                      <a:pt x="445" y="85"/>
                    </a:cubicBezTo>
                    <a:cubicBezTo>
                      <a:pt x="424" y="84"/>
                      <a:pt x="407" y="70"/>
                      <a:pt x="386" y="69"/>
                    </a:cubicBezTo>
                    <a:cubicBezTo>
                      <a:pt x="367" y="68"/>
                      <a:pt x="348" y="73"/>
                      <a:pt x="329" y="70"/>
                    </a:cubicBezTo>
                    <a:cubicBezTo>
                      <a:pt x="327" y="70"/>
                      <a:pt x="325" y="69"/>
                      <a:pt x="323" y="69"/>
                    </a:cubicBezTo>
                    <a:cubicBezTo>
                      <a:pt x="310" y="63"/>
                      <a:pt x="297" y="60"/>
                      <a:pt x="284" y="61"/>
                    </a:cubicBezTo>
                    <a:cubicBezTo>
                      <a:pt x="278" y="62"/>
                      <a:pt x="271" y="62"/>
                      <a:pt x="266" y="59"/>
                    </a:cubicBezTo>
                    <a:cubicBezTo>
                      <a:pt x="250" y="48"/>
                      <a:pt x="232" y="51"/>
                      <a:pt x="214" y="53"/>
                    </a:cubicBezTo>
                    <a:cubicBezTo>
                      <a:pt x="195" y="55"/>
                      <a:pt x="176" y="56"/>
                      <a:pt x="157" y="61"/>
                    </a:cubicBezTo>
                    <a:cubicBezTo>
                      <a:pt x="153" y="62"/>
                      <a:pt x="149" y="63"/>
                      <a:pt x="145" y="62"/>
                    </a:cubicBezTo>
                    <a:cubicBezTo>
                      <a:pt x="139" y="61"/>
                      <a:pt x="130" y="61"/>
                      <a:pt x="130" y="53"/>
                    </a:cubicBezTo>
                    <a:cubicBezTo>
                      <a:pt x="130" y="45"/>
                      <a:pt x="139" y="46"/>
                      <a:pt x="144" y="46"/>
                    </a:cubicBezTo>
                    <a:cubicBezTo>
                      <a:pt x="153" y="44"/>
                      <a:pt x="162" y="42"/>
                      <a:pt x="171" y="41"/>
                    </a:cubicBezTo>
                    <a:cubicBezTo>
                      <a:pt x="174" y="40"/>
                      <a:pt x="170" y="37"/>
                      <a:pt x="172" y="39"/>
                    </a:cubicBezTo>
                    <a:cubicBezTo>
                      <a:pt x="172" y="40"/>
                      <a:pt x="172" y="41"/>
                      <a:pt x="171" y="41"/>
                    </a:cubicBezTo>
                    <a:cubicBezTo>
                      <a:pt x="140" y="43"/>
                      <a:pt x="112" y="60"/>
                      <a:pt x="80" y="57"/>
                    </a:cubicBezTo>
                    <a:cubicBezTo>
                      <a:pt x="58" y="50"/>
                      <a:pt x="38" y="39"/>
                      <a:pt x="15" y="38"/>
                    </a:cubicBezTo>
                    <a:cubicBezTo>
                      <a:pt x="8" y="37"/>
                      <a:pt x="1" y="36"/>
                      <a:pt x="0" y="27"/>
                    </a:cubicBezTo>
                    <a:cubicBezTo>
                      <a:pt x="3" y="19"/>
                      <a:pt x="9" y="17"/>
                      <a:pt x="16" y="17"/>
                    </a:cubicBezTo>
                    <a:cubicBezTo>
                      <a:pt x="94" y="15"/>
                      <a:pt x="172" y="0"/>
                      <a:pt x="250" y="6"/>
                    </a:cubicBezTo>
                    <a:cubicBezTo>
                      <a:pt x="251" y="6"/>
                      <a:pt x="253" y="7"/>
                      <a:pt x="254" y="8"/>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 name="Freeform 90"/>
              <p:cNvSpPr>
                <a:spLocks/>
              </p:cNvSpPr>
              <p:nvPr userDrawn="1"/>
            </p:nvSpPr>
            <p:spPr bwMode="auto">
              <a:xfrm>
                <a:off x="5039" y="1758"/>
                <a:ext cx="684" cy="587"/>
              </a:xfrm>
              <a:custGeom>
                <a:avLst/>
                <a:gdLst>
                  <a:gd name="T0" fmla="*/ 261 w 294"/>
                  <a:gd name="T1" fmla="*/ 117 h 222"/>
                  <a:gd name="T2" fmla="*/ 294 w 294"/>
                  <a:gd name="T3" fmla="*/ 201 h 222"/>
                  <a:gd name="T4" fmla="*/ 283 w 294"/>
                  <a:gd name="T5" fmla="*/ 220 h 222"/>
                  <a:gd name="T6" fmla="*/ 264 w 294"/>
                  <a:gd name="T7" fmla="*/ 209 h 222"/>
                  <a:gd name="T8" fmla="*/ 254 w 294"/>
                  <a:gd name="T9" fmla="*/ 205 h 222"/>
                  <a:gd name="T10" fmla="*/ 230 w 294"/>
                  <a:gd name="T11" fmla="*/ 197 h 222"/>
                  <a:gd name="T12" fmla="*/ 216 w 294"/>
                  <a:gd name="T13" fmla="*/ 175 h 222"/>
                  <a:gd name="T14" fmla="*/ 185 w 294"/>
                  <a:gd name="T15" fmla="*/ 152 h 222"/>
                  <a:gd name="T16" fmla="*/ 151 w 294"/>
                  <a:gd name="T17" fmla="*/ 129 h 222"/>
                  <a:gd name="T18" fmla="*/ 138 w 294"/>
                  <a:gd name="T19" fmla="*/ 114 h 222"/>
                  <a:gd name="T20" fmla="*/ 105 w 294"/>
                  <a:gd name="T21" fmla="*/ 80 h 222"/>
                  <a:gd name="T22" fmla="*/ 84 w 294"/>
                  <a:gd name="T23" fmla="*/ 94 h 222"/>
                  <a:gd name="T24" fmla="*/ 51 w 294"/>
                  <a:gd name="T25" fmla="*/ 76 h 222"/>
                  <a:gd name="T26" fmla="*/ 14 w 294"/>
                  <a:gd name="T27" fmla="*/ 46 h 222"/>
                  <a:gd name="T28" fmla="*/ 1 w 294"/>
                  <a:gd name="T29" fmla="*/ 29 h 222"/>
                  <a:gd name="T30" fmla="*/ 23 w 294"/>
                  <a:gd name="T31" fmla="*/ 7 h 222"/>
                  <a:gd name="T32" fmla="*/ 39 w 294"/>
                  <a:gd name="T33" fmla="*/ 7 h 222"/>
                  <a:gd name="T34" fmla="*/ 85 w 294"/>
                  <a:gd name="T35" fmla="*/ 37 h 222"/>
                  <a:gd name="T36" fmla="*/ 114 w 294"/>
                  <a:gd name="T37" fmla="*/ 61 h 222"/>
                  <a:gd name="T38" fmla="*/ 158 w 294"/>
                  <a:gd name="T39" fmla="*/ 65 h 222"/>
                  <a:gd name="T40" fmla="*/ 163 w 294"/>
                  <a:gd name="T41" fmla="*/ 67 h 222"/>
                  <a:gd name="T42" fmla="*/ 190 w 294"/>
                  <a:gd name="T43" fmla="*/ 108 h 222"/>
                  <a:gd name="T44" fmla="*/ 195 w 294"/>
                  <a:gd name="T45" fmla="*/ 77 h 222"/>
                  <a:gd name="T46" fmla="*/ 232 w 294"/>
                  <a:gd name="T47" fmla="*/ 85 h 222"/>
                  <a:gd name="T48" fmla="*/ 261 w 294"/>
                  <a:gd name="T49" fmla="*/ 11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222">
                    <a:moveTo>
                      <a:pt x="261" y="117"/>
                    </a:moveTo>
                    <a:cubicBezTo>
                      <a:pt x="274" y="144"/>
                      <a:pt x="288" y="170"/>
                      <a:pt x="294" y="201"/>
                    </a:cubicBezTo>
                    <a:cubicBezTo>
                      <a:pt x="291" y="207"/>
                      <a:pt x="294" y="217"/>
                      <a:pt x="283" y="220"/>
                    </a:cubicBezTo>
                    <a:cubicBezTo>
                      <a:pt x="274" y="222"/>
                      <a:pt x="268" y="217"/>
                      <a:pt x="264" y="209"/>
                    </a:cubicBezTo>
                    <a:cubicBezTo>
                      <a:pt x="262" y="204"/>
                      <a:pt x="260" y="201"/>
                      <a:pt x="254" y="205"/>
                    </a:cubicBezTo>
                    <a:cubicBezTo>
                      <a:pt x="243" y="211"/>
                      <a:pt x="236" y="204"/>
                      <a:pt x="230" y="197"/>
                    </a:cubicBezTo>
                    <a:cubicBezTo>
                      <a:pt x="225" y="190"/>
                      <a:pt x="220" y="183"/>
                      <a:pt x="216" y="175"/>
                    </a:cubicBezTo>
                    <a:cubicBezTo>
                      <a:pt x="210" y="161"/>
                      <a:pt x="201" y="153"/>
                      <a:pt x="185" y="152"/>
                    </a:cubicBezTo>
                    <a:cubicBezTo>
                      <a:pt x="170" y="152"/>
                      <a:pt x="162" y="138"/>
                      <a:pt x="151" y="129"/>
                    </a:cubicBezTo>
                    <a:cubicBezTo>
                      <a:pt x="147" y="124"/>
                      <a:pt x="142" y="120"/>
                      <a:pt x="138" y="114"/>
                    </a:cubicBezTo>
                    <a:cubicBezTo>
                      <a:pt x="129" y="102"/>
                      <a:pt x="116" y="93"/>
                      <a:pt x="105" y="80"/>
                    </a:cubicBezTo>
                    <a:cubicBezTo>
                      <a:pt x="105" y="97"/>
                      <a:pt x="96" y="98"/>
                      <a:pt x="84" y="94"/>
                    </a:cubicBezTo>
                    <a:cubicBezTo>
                      <a:pt x="72" y="90"/>
                      <a:pt x="62" y="84"/>
                      <a:pt x="51" y="76"/>
                    </a:cubicBezTo>
                    <a:cubicBezTo>
                      <a:pt x="41" y="64"/>
                      <a:pt x="27" y="56"/>
                      <a:pt x="14" y="46"/>
                    </a:cubicBezTo>
                    <a:cubicBezTo>
                      <a:pt x="8" y="42"/>
                      <a:pt x="0" y="39"/>
                      <a:pt x="1" y="29"/>
                    </a:cubicBezTo>
                    <a:cubicBezTo>
                      <a:pt x="7" y="20"/>
                      <a:pt x="18" y="18"/>
                      <a:pt x="23" y="7"/>
                    </a:cubicBezTo>
                    <a:cubicBezTo>
                      <a:pt x="26" y="0"/>
                      <a:pt x="33" y="4"/>
                      <a:pt x="39" y="7"/>
                    </a:cubicBezTo>
                    <a:cubicBezTo>
                      <a:pt x="56" y="14"/>
                      <a:pt x="72" y="24"/>
                      <a:pt x="85" y="37"/>
                    </a:cubicBezTo>
                    <a:cubicBezTo>
                      <a:pt x="94" y="46"/>
                      <a:pt x="105" y="52"/>
                      <a:pt x="114" y="61"/>
                    </a:cubicBezTo>
                    <a:cubicBezTo>
                      <a:pt x="128" y="75"/>
                      <a:pt x="143" y="65"/>
                      <a:pt x="158" y="65"/>
                    </a:cubicBezTo>
                    <a:cubicBezTo>
                      <a:pt x="160" y="65"/>
                      <a:pt x="162" y="66"/>
                      <a:pt x="163" y="67"/>
                    </a:cubicBezTo>
                    <a:cubicBezTo>
                      <a:pt x="177" y="77"/>
                      <a:pt x="184" y="92"/>
                      <a:pt x="190" y="108"/>
                    </a:cubicBezTo>
                    <a:cubicBezTo>
                      <a:pt x="186" y="96"/>
                      <a:pt x="183" y="82"/>
                      <a:pt x="195" y="77"/>
                    </a:cubicBezTo>
                    <a:cubicBezTo>
                      <a:pt x="207" y="73"/>
                      <a:pt x="223" y="72"/>
                      <a:pt x="232" y="85"/>
                    </a:cubicBezTo>
                    <a:cubicBezTo>
                      <a:pt x="240" y="97"/>
                      <a:pt x="251" y="107"/>
                      <a:pt x="261" y="117"/>
                    </a:cubicBezTo>
                    <a:close/>
                  </a:path>
                </a:pathLst>
              </a:custGeom>
              <a:solidFill>
                <a:srgbClr val="DD8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 name="Freeform 91"/>
              <p:cNvSpPr>
                <a:spLocks/>
              </p:cNvSpPr>
              <p:nvPr userDrawn="1"/>
            </p:nvSpPr>
            <p:spPr bwMode="auto">
              <a:xfrm>
                <a:off x="5021" y="1475"/>
                <a:ext cx="460" cy="370"/>
              </a:xfrm>
              <a:custGeom>
                <a:avLst/>
                <a:gdLst>
                  <a:gd name="T0" fmla="*/ 158 w 198"/>
                  <a:gd name="T1" fmla="*/ 68 h 140"/>
                  <a:gd name="T2" fmla="*/ 198 w 198"/>
                  <a:gd name="T3" fmla="*/ 132 h 140"/>
                  <a:gd name="T4" fmla="*/ 190 w 198"/>
                  <a:gd name="T5" fmla="*/ 131 h 140"/>
                  <a:gd name="T6" fmla="*/ 135 w 198"/>
                  <a:gd name="T7" fmla="*/ 83 h 140"/>
                  <a:gd name="T8" fmla="*/ 148 w 198"/>
                  <a:gd name="T9" fmla="*/ 109 h 140"/>
                  <a:gd name="T10" fmla="*/ 150 w 198"/>
                  <a:gd name="T11" fmla="*/ 120 h 140"/>
                  <a:gd name="T12" fmla="*/ 133 w 198"/>
                  <a:gd name="T13" fmla="*/ 133 h 140"/>
                  <a:gd name="T14" fmla="*/ 85 w 198"/>
                  <a:gd name="T15" fmla="*/ 131 h 140"/>
                  <a:gd name="T16" fmla="*/ 74 w 198"/>
                  <a:gd name="T17" fmla="*/ 131 h 140"/>
                  <a:gd name="T18" fmla="*/ 8 w 198"/>
                  <a:gd name="T19" fmla="*/ 94 h 140"/>
                  <a:gd name="T20" fmla="*/ 1 w 198"/>
                  <a:gd name="T21" fmla="*/ 80 h 140"/>
                  <a:gd name="T22" fmla="*/ 28 w 198"/>
                  <a:gd name="T23" fmla="*/ 83 h 140"/>
                  <a:gd name="T24" fmla="*/ 69 w 198"/>
                  <a:gd name="T25" fmla="*/ 81 h 140"/>
                  <a:gd name="T26" fmla="*/ 103 w 198"/>
                  <a:gd name="T27" fmla="*/ 83 h 140"/>
                  <a:gd name="T28" fmla="*/ 75 w 198"/>
                  <a:gd name="T29" fmla="*/ 39 h 140"/>
                  <a:gd name="T30" fmla="*/ 67 w 198"/>
                  <a:gd name="T31" fmla="*/ 11 h 140"/>
                  <a:gd name="T32" fmla="*/ 96 w 198"/>
                  <a:gd name="T33" fmla="*/ 19 h 140"/>
                  <a:gd name="T34" fmla="*/ 143 w 198"/>
                  <a:gd name="T35" fmla="*/ 52 h 140"/>
                  <a:gd name="T36" fmla="*/ 158 w 198"/>
                  <a:gd name="T37" fmla="*/ 6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40">
                    <a:moveTo>
                      <a:pt x="158" y="68"/>
                    </a:moveTo>
                    <a:cubicBezTo>
                      <a:pt x="169" y="90"/>
                      <a:pt x="190" y="107"/>
                      <a:pt x="198" y="132"/>
                    </a:cubicBezTo>
                    <a:cubicBezTo>
                      <a:pt x="195" y="133"/>
                      <a:pt x="192" y="133"/>
                      <a:pt x="190" y="131"/>
                    </a:cubicBezTo>
                    <a:cubicBezTo>
                      <a:pt x="173" y="112"/>
                      <a:pt x="146" y="104"/>
                      <a:pt x="135" y="83"/>
                    </a:cubicBezTo>
                    <a:cubicBezTo>
                      <a:pt x="140" y="89"/>
                      <a:pt x="146" y="97"/>
                      <a:pt x="148" y="109"/>
                    </a:cubicBezTo>
                    <a:cubicBezTo>
                      <a:pt x="148" y="113"/>
                      <a:pt x="150" y="116"/>
                      <a:pt x="150" y="120"/>
                    </a:cubicBezTo>
                    <a:cubicBezTo>
                      <a:pt x="150" y="133"/>
                      <a:pt x="142" y="140"/>
                      <a:pt x="133" y="133"/>
                    </a:cubicBezTo>
                    <a:cubicBezTo>
                      <a:pt x="116" y="122"/>
                      <a:pt x="102" y="121"/>
                      <a:pt x="85" y="131"/>
                    </a:cubicBezTo>
                    <a:cubicBezTo>
                      <a:pt x="82" y="133"/>
                      <a:pt x="77" y="133"/>
                      <a:pt x="74" y="131"/>
                    </a:cubicBezTo>
                    <a:cubicBezTo>
                      <a:pt x="53" y="117"/>
                      <a:pt x="29" y="108"/>
                      <a:pt x="8" y="94"/>
                    </a:cubicBezTo>
                    <a:cubicBezTo>
                      <a:pt x="4" y="90"/>
                      <a:pt x="0" y="87"/>
                      <a:pt x="1" y="80"/>
                    </a:cubicBezTo>
                    <a:cubicBezTo>
                      <a:pt x="10" y="71"/>
                      <a:pt x="19" y="78"/>
                      <a:pt x="28" y="83"/>
                    </a:cubicBezTo>
                    <a:cubicBezTo>
                      <a:pt x="42" y="91"/>
                      <a:pt x="55" y="94"/>
                      <a:pt x="69" y="81"/>
                    </a:cubicBezTo>
                    <a:cubicBezTo>
                      <a:pt x="79" y="71"/>
                      <a:pt x="90" y="78"/>
                      <a:pt x="103" y="83"/>
                    </a:cubicBezTo>
                    <a:cubicBezTo>
                      <a:pt x="97" y="64"/>
                      <a:pt x="85" y="52"/>
                      <a:pt x="75" y="39"/>
                    </a:cubicBezTo>
                    <a:cubicBezTo>
                      <a:pt x="69" y="31"/>
                      <a:pt x="57" y="21"/>
                      <a:pt x="67" y="11"/>
                    </a:cubicBezTo>
                    <a:cubicBezTo>
                      <a:pt x="77" y="0"/>
                      <a:pt x="87" y="12"/>
                      <a:pt x="96" y="19"/>
                    </a:cubicBezTo>
                    <a:cubicBezTo>
                      <a:pt x="111" y="30"/>
                      <a:pt x="127" y="41"/>
                      <a:pt x="143" y="52"/>
                    </a:cubicBezTo>
                    <a:cubicBezTo>
                      <a:pt x="150" y="55"/>
                      <a:pt x="152" y="63"/>
                      <a:pt x="158" y="68"/>
                    </a:cubicBezTo>
                    <a:close/>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 name="Freeform 92"/>
              <p:cNvSpPr>
                <a:spLocks/>
              </p:cNvSpPr>
              <p:nvPr userDrawn="1"/>
            </p:nvSpPr>
            <p:spPr bwMode="auto">
              <a:xfrm>
                <a:off x="5386" y="2088"/>
                <a:ext cx="397" cy="413"/>
              </a:xfrm>
              <a:custGeom>
                <a:avLst/>
                <a:gdLst>
                  <a:gd name="T0" fmla="*/ 5 w 171"/>
                  <a:gd name="T1" fmla="*/ 0 h 156"/>
                  <a:gd name="T2" fmla="*/ 52 w 171"/>
                  <a:gd name="T3" fmla="*/ 21 h 156"/>
                  <a:gd name="T4" fmla="*/ 66 w 171"/>
                  <a:gd name="T5" fmla="*/ 34 h 156"/>
                  <a:gd name="T6" fmla="*/ 87 w 171"/>
                  <a:gd name="T7" fmla="*/ 68 h 156"/>
                  <a:gd name="T8" fmla="*/ 106 w 171"/>
                  <a:gd name="T9" fmla="*/ 69 h 156"/>
                  <a:gd name="T10" fmla="*/ 120 w 171"/>
                  <a:gd name="T11" fmla="*/ 73 h 156"/>
                  <a:gd name="T12" fmla="*/ 131 w 171"/>
                  <a:gd name="T13" fmla="*/ 91 h 156"/>
                  <a:gd name="T14" fmla="*/ 145 w 171"/>
                  <a:gd name="T15" fmla="*/ 76 h 156"/>
                  <a:gd name="T16" fmla="*/ 157 w 171"/>
                  <a:gd name="T17" fmla="*/ 108 h 156"/>
                  <a:gd name="T18" fmla="*/ 166 w 171"/>
                  <a:gd name="T19" fmla="*/ 139 h 156"/>
                  <a:gd name="T20" fmla="*/ 94 w 171"/>
                  <a:gd name="T21" fmla="*/ 127 h 156"/>
                  <a:gd name="T22" fmla="*/ 7 w 171"/>
                  <a:gd name="T23" fmla="*/ 16 h 156"/>
                  <a:gd name="T24" fmla="*/ 5 w 171"/>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6">
                    <a:moveTo>
                      <a:pt x="5" y="0"/>
                    </a:moveTo>
                    <a:cubicBezTo>
                      <a:pt x="19" y="9"/>
                      <a:pt x="29" y="29"/>
                      <a:pt x="52" y="21"/>
                    </a:cubicBezTo>
                    <a:cubicBezTo>
                      <a:pt x="58" y="19"/>
                      <a:pt x="63" y="28"/>
                      <a:pt x="66" y="34"/>
                    </a:cubicBezTo>
                    <a:cubicBezTo>
                      <a:pt x="73" y="45"/>
                      <a:pt x="80" y="57"/>
                      <a:pt x="87" y="68"/>
                    </a:cubicBezTo>
                    <a:cubicBezTo>
                      <a:pt x="92" y="77"/>
                      <a:pt x="97" y="85"/>
                      <a:pt x="106" y="69"/>
                    </a:cubicBezTo>
                    <a:cubicBezTo>
                      <a:pt x="111" y="59"/>
                      <a:pt x="120" y="72"/>
                      <a:pt x="120" y="73"/>
                    </a:cubicBezTo>
                    <a:cubicBezTo>
                      <a:pt x="117" y="83"/>
                      <a:pt x="120" y="90"/>
                      <a:pt x="131" y="91"/>
                    </a:cubicBezTo>
                    <a:cubicBezTo>
                      <a:pt x="141" y="92"/>
                      <a:pt x="139" y="80"/>
                      <a:pt x="145" y="76"/>
                    </a:cubicBezTo>
                    <a:cubicBezTo>
                      <a:pt x="148" y="87"/>
                      <a:pt x="150" y="98"/>
                      <a:pt x="157" y="108"/>
                    </a:cubicBezTo>
                    <a:cubicBezTo>
                      <a:pt x="163" y="117"/>
                      <a:pt x="171" y="126"/>
                      <a:pt x="166" y="139"/>
                    </a:cubicBezTo>
                    <a:cubicBezTo>
                      <a:pt x="134" y="156"/>
                      <a:pt x="116" y="154"/>
                      <a:pt x="94" y="127"/>
                    </a:cubicBezTo>
                    <a:cubicBezTo>
                      <a:pt x="64" y="91"/>
                      <a:pt x="36" y="53"/>
                      <a:pt x="7" y="16"/>
                    </a:cubicBezTo>
                    <a:cubicBezTo>
                      <a:pt x="3" y="11"/>
                      <a:pt x="0" y="6"/>
                      <a:pt x="5" y="0"/>
                    </a:cubicBezTo>
                    <a:close/>
                  </a:path>
                </a:pathLst>
              </a:custGeom>
              <a:solidFill>
                <a:srgbClr val="C7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 name="Freeform 93"/>
              <p:cNvSpPr>
                <a:spLocks/>
              </p:cNvSpPr>
              <p:nvPr userDrawn="1"/>
            </p:nvSpPr>
            <p:spPr bwMode="auto">
              <a:xfrm>
                <a:off x="5297" y="1642"/>
                <a:ext cx="349" cy="425"/>
              </a:xfrm>
              <a:custGeom>
                <a:avLst/>
                <a:gdLst>
                  <a:gd name="T0" fmla="*/ 23 w 150"/>
                  <a:gd name="T1" fmla="*/ 45 h 161"/>
                  <a:gd name="T2" fmla="*/ 0 w 150"/>
                  <a:gd name="T3" fmla="*/ 0 h 161"/>
                  <a:gd name="T4" fmla="*/ 79 w 150"/>
                  <a:gd name="T5" fmla="*/ 69 h 161"/>
                  <a:gd name="T6" fmla="*/ 150 w 150"/>
                  <a:gd name="T7" fmla="*/ 161 h 161"/>
                  <a:gd name="T8" fmla="*/ 130 w 150"/>
                  <a:gd name="T9" fmla="*/ 149 h 161"/>
                  <a:gd name="T10" fmla="*/ 84 w 150"/>
                  <a:gd name="T11" fmla="*/ 126 h 161"/>
                  <a:gd name="T12" fmla="*/ 79 w 150"/>
                  <a:gd name="T13" fmla="*/ 157 h 161"/>
                  <a:gd name="T14" fmla="*/ 51 w 150"/>
                  <a:gd name="T15" fmla="*/ 113 h 161"/>
                  <a:gd name="T16" fmla="*/ 34 w 150"/>
                  <a:gd name="T17" fmla="*/ 72 h 161"/>
                  <a:gd name="T18" fmla="*/ 23 w 150"/>
                  <a:gd name="T19" fmla="*/ 4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61">
                    <a:moveTo>
                      <a:pt x="23" y="45"/>
                    </a:moveTo>
                    <a:cubicBezTo>
                      <a:pt x="15" y="30"/>
                      <a:pt x="8" y="15"/>
                      <a:pt x="0" y="0"/>
                    </a:cubicBezTo>
                    <a:cubicBezTo>
                      <a:pt x="23" y="27"/>
                      <a:pt x="56" y="42"/>
                      <a:pt x="79" y="69"/>
                    </a:cubicBezTo>
                    <a:cubicBezTo>
                      <a:pt x="105" y="97"/>
                      <a:pt x="132" y="126"/>
                      <a:pt x="150" y="161"/>
                    </a:cubicBezTo>
                    <a:cubicBezTo>
                      <a:pt x="142" y="159"/>
                      <a:pt x="134" y="155"/>
                      <a:pt x="130" y="149"/>
                    </a:cubicBezTo>
                    <a:cubicBezTo>
                      <a:pt x="119" y="133"/>
                      <a:pt x="106" y="122"/>
                      <a:pt x="84" y="126"/>
                    </a:cubicBezTo>
                    <a:cubicBezTo>
                      <a:pt x="82" y="134"/>
                      <a:pt x="80" y="145"/>
                      <a:pt x="79" y="157"/>
                    </a:cubicBezTo>
                    <a:cubicBezTo>
                      <a:pt x="70" y="142"/>
                      <a:pt x="60" y="128"/>
                      <a:pt x="51" y="113"/>
                    </a:cubicBezTo>
                    <a:cubicBezTo>
                      <a:pt x="42" y="101"/>
                      <a:pt x="38" y="86"/>
                      <a:pt x="34" y="72"/>
                    </a:cubicBezTo>
                    <a:cubicBezTo>
                      <a:pt x="31" y="62"/>
                      <a:pt x="28" y="53"/>
                      <a:pt x="23" y="45"/>
                    </a:cubicBezTo>
                    <a:close/>
                  </a:path>
                </a:pathLst>
              </a:custGeom>
              <a:solidFill>
                <a:srgbClr val="ED9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 name="Freeform 94"/>
              <p:cNvSpPr>
                <a:spLocks/>
              </p:cNvSpPr>
              <p:nvPr userDrawn="1"/>
            </p:nvSpPr>
            <p:spPr bwMode="auto">
              <a:xfrm>
                <a:off x="5750" y="2374"/>
                <a:ext cx="660" cy="153"/>
              </a:xfrm>
              <a:custGeom>
                <a:avLst/>
                <a:gdLst>
                  <a:gd name="T0" fmla="*/ 7 w 284"/>
                  <a:gd name="T1" fmla="*/ 32 h 58"/>
                  <a:gd name="T2" fmla="*/ 0 w 284"/>
                  <a:gd name="T3" fmla="*/ 0 h 58"/>
                  <a:gd name="T4" fmla="*/ 66 w 284"/>
                  <a:gd name="T5" fmla="*/ 24 h 58"/>
                  <a:gd name="T6" fmla="*/ 209 w 284"/>
                  <a:gd name="T7" fmla="*/ 24 h 58"/>
                  <a:gd name="T8" fmla="*/ 284 w 284"/>
                  <a:gd name="T9" fmla="*/ 32 h 58"/>
                  <a:gd name="T10" fmla="*/ 159 w 284"/>
                  <a:gd name="T11" fmla="*/ 42 h 58"/>
                  <a:gd name="T12" fmla="*/ 54 w 284"/>
                  <a:gd name="T13" fmla="*/ 48 h 58"/>
                  <a:gd name="T14" fmla="*/ 31 w 284"/>
                  <a:gd name="T15" fmla="*/ 51 h 58"/>
                  <a:gd name="T16" fmla="*/ 12 w 284"/>
                  <a:gd name="T17" fmla="*/ 51 h 58"/>
                  <a:gd name="T18" fmla="*/ 7 w 284"/>
                  <a:gd name="T19" fmla="*/ 34 h 58"/>
                  <a:gd name="T20" fmla="*/ 7 w 284"/>
                  <a:gd name="T21"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58">
                    <a:moveTo>
                      <a:pt x="7" y="32"/>
                    </a:moveTo>
                    <a:cubicBezTo>
                      <a:pt x="5" y="21"/>
                      <a:pt x="3" y="10"/>
                      <a:pt x="0" y="0"/>
                    </a:cubicBezTo>
                    <a:cubicBezTo>
                      <a:pt x="17" y="21"/>
                      <a:pt x="41" y="23"/>
                      <a:pt x="66" y="24"/>
                    </a:cubicBezTo>
                    <a:cubicBezTo>
                      <a:pt x="114" y="24"/>
                      <a:pt x="162" y="22"/>
                      <a:pt x="209" y="24"/>
                    </a:cubicBezTo>
                    <a:cubicBezTo>
                      <a:pt x="234" y="25"/>
                      <a:pt x="259" y="25"/>
                      <a:pt x="284" y="32"/>
                    </a:cubicBezTo>
                    <a:cubicBezTo>
                      <a:pt x="242" y="31"/>
                      <a:pt x="201" y="34"/>
                      <a:pt x="159" y="42"/>
                    </a:cubicBezTo>
                    <a:cubicBezTo>
                      <a:pt x="125" y="48"/>
                      <a:pt x="89" y="46"/>
                      <a:pt x="54" y="48"/>
                    </a:cubicBezTo>
                    <a:cubicBezTo>
                      <a:pt x="47" y="48"/>
                      <a:pt x="38" y="46"/>
                      <a:pt x="31" y="51"/>
                    </a:cubicBezTo>
                    <a:cubicBezTo>
                      <a:pt x="25" y="58"/>
                      <a:pt x="18" y="55"/>
                      <a:pt x="12" y="51"/>
                    </a:cubicBezTo>
                    <a:cubicBezTo>
                      <a:pt x="7" y="46"/>
                      <a:pt x="6" y="41"/>
                      <a:pt x="7" y="34"/>
                    </a:cubicBezTo>
                    <a:cubicBezTo>
                      <a:pt x="7" y="34"/>
                      <a:pt x="7" y="33"/>
                      <a:pt x="7" y="32"/>
                    </a:cubicBezTo>
                    <a:close/>
                  </a:path>
                </a:pathLst>
              </a:custGeom>
              <a:solidFill>
                <a:srgbClr val="F2C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 name="Freeform 95"/>
              <p:cNvSpPr>
                <a:spLocks/>
              </p:cNvSpPr>
              <p:nvPr userDrawn="1"/>
            </p:nvSpPr>
            <p:spPr bwMode="auto">
              <a:xfrm>
                <a:off x="6852" y="2625"/>
                <a:ext cx="364" cy="130"/>
              </a:xfrm>
              <a:custGeom>
                <a:avLst/>
                <a:gdLst>
                  <a:gd name="T0" fmla="*/ 2 w 157"/>
                  <a:gd name="T1" fmla="*/ 9 h 49"/>
                  <a:gd name="T2" fmla="*/ 46 w 157"/>
                  <a:gd name="T3" fmla="*/ 17 h 49"/>
                  <a:gd name="T4" fmla="*/ 72 w 157"/>
                  <a:gd name="T5" fmla="*/ 5 h 49"/>
                  <a:gd name="T6" fmla="*/ 82 w 157"/>
                  <a:gd name="T7" fmla="*/ 1 h 49"/>
                  <a:gd name="T8" fmla="*/ 157 w 157"/>
                  <a:gd name="T9" fmla="*/ 49 h 49"/>
                  <a:gd name="T10" fmla="*/ 37 w 157"/>
                  <a:gd name="T11" fmla="*/ 29 h 49"/>
                  <a:gd name="T12" fmla="*/ 0 w 157"/>
                  <a:gd name="T13" fmla="*/ 14 h 49"/>
                  <a:gd name="T14" fmla="*/ 2 w 157"/>
                  <a:gd name="T15" fmla="*/ 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49">
                    <a:moveTo>
                      <a:pt x="2" y="9"/>
                    </a:moveTo>
                    <a:cubicBezTo>
                      <a:pt x="17" y="8"/>
                      <a:pt x="31" y="10"/>
                      <a:pt x="46" y="17"/>
                    </a:cubicBezTo>
                    <a:cubicBezTo>
                      <a:pt x="56" y="22"/>
                      <a:pt x="74" y="33"/>
                      <a:pt x="72" y="5"/>
                    </a:cubicBezTo>
                    <a:cubicBezTo>
                      <a:pt x="72" y="0"/>
                      <a:pt x="78" y="1"/>
                      <a:pt x="82" y="1"/>
                    </a:cubicBezTo>
                    <a:cubicBezTo>
                      <a:pt x="111" y="10"/>
                      <a:pt x="137" y="24"/>
                      <a:pt x="157" y="49"/>
                    </a:cubicBezTo>
                    <a:cubicBezTo>
                      <a:pt x="116" y="46"/>
                      <a:pt x="77" y="37"/>
                      <a:pt x="37" y="29"/>
                    </a:cubicBezTo>
                    <a:cubicBezTo>
                      <a:pt x="25" y="23"/>
                      <a:pt x="9" y="27"/>
                      <a:pt x="0" y="14"/>
                    </a:cubicBezTo>
                    <a:cubicBezTo>
                      <a:pt x="0" y="12"/>
                      <a:pt x="0" y="10"/>
                      <a:pt x="2" y="9"/>
                    </a:cubicBezTo>
                    <a:close/>
                  </a:path>
                </a:pathLst>
              </a:custGeom>
              <a:solidFill>
                <a:srgbClr val="DD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 name="Freeform 96"/>
              <p:cNvSpPr>
                <a:spLocks/>
              </p:cNvSpPr>
              <p:nvPr userDrawn="1"/>
            </p:nvSpPr>
            <p:spPr bwMode="auto">
              <a:xfrm>
                <a:off x="3652" y="1179"/>
                <a:ext cx="1606" cy="439"/>
              </a:xfrm>
              <a:custGeom>
                <a:avLst/>
                <a:gdLst>
                  <a:gd name="T0" fmla="*/ 515 w 691"/>
                  <a:gd name="T1" fmla="*/ 48 h 166"/>
                  <a:gd name="T2" fmla="*/ 590 w 691"/>
                  <a:gd name="T3" fmla="*/ 68 h 166"/>
                  <a:gd name="T4" fmla="*/ 691 w 691"/>
                  <a:gd name="T5" fmla="*/ 128 h 166"/>
                  <a:gd name="T6" fmla="*/ 648 w 691"/>
                  <a:gd name="T7" fmla="*/ 112 h 166"/>
                  <a:gd name="T8" fmla="*/ 606 w 691"/>
                  <a:gd name="T9" fmla="*/ 90 h 166"/>
                  <a:gd name="T10" fmla="*/ 637 w 691"/>
                  <a:gd name="T11" fmla="*/ 118 h 166"/>
                  <a:gd name="T12" fmla="*/ 641 w 691"/>
                  <a:gd name="T13" fmla="*/ 142 h 166"/>
                  <a:gd name="T14" fmla="*/ 618 w 691"/>
                  <a:gd name="T15" fmla="*/ 144 h 166"/>
                  <a:gd name="T16" fmla="*/ 584 w 691"/>
                  <a:gd name="T17" fmla="*/ 130 h 166"/>
                  <a:gd name="T18" fmla="*/ 590 w 691"/>
                  <a:gd name="T19" fmla="*/ 157 h 166"/>
                  <a:gd name="T20" fmla="*/ 564 w 691"/>
                  <a:gd name="T21" fmla="*/ 159 h 166"/>
                  <a:gd name="T22" fmla="*/ 402 w 691"/>
                  <a:gd name="T23" fmla="*/ 93 h 166"/>
                  <a:gd name="T24" fmla="*/ 359 w 691"/>
                  <a:gd name="T25" fmla="*/ 75 h 166"/>
                  <a:gd name="T26" fmla="*/ 438 w 691"/>
                  <a:gd name="T27" fmla="*/ 113 h 166"/>
                  <a:gd name="T28" fmla="*/ 435 w 691"/>
                  <a:gd name="T29" fmla="*/ 154 h 166"/>
                  <a:gd name="T30" fmla="*/ 397 w 691"/>
                  <a:gd name="T31" fmla="*/ 141 h 166"/>
                  <a:gd name="T32" fmla="*/ 365 w 691"/>
                  <a:gd name="T33" fmla="*/ 125 h 166"/>
                  <a:gd name="T34" fmla="*/ 314 w 691"/>
                  <a:gd name="T35" fmla="*/ 119 h 166"/>
                  <a:gd name="T36" fmla="*/ 305 w 691"/>
                  <a:gd name="T37" fmla="*/ 118 h 166"/>
                  <a:gd name="T38" fmla="*/ 296 w 691"/>
                  <a:gd name="T39" fmla="*/ 115 h 166"/>
                  <a:gd name="T40" fmla="*/ 241 w 691"/>
                  <a:gd name="T41" fmla="*/ 97 h 166"/>
                  <a:gd name="T42" fmla="*/ 58 w 691"/>
                  <a:gd name="T43" fmla="*/ 50 h 166"/>
                  <a:gd name="T44" fmla="*/ 28 w 691"/>
                  <a:gd name="T45" fmla="*/ 50 h 166"/>
                  <a:gd name="T46" fmla="*/ 0 w 691"/>
                  <a:gd name="T47" fmla="*/ 31 h 166"/>
                  <a:gd name="T48" fmla="*/ 34 w 691"/>
                  <a:gd name="T49" fmla="*/ 21 h 166"/>
                  <a:gd name="T50" fmla="*/ 23 w 691"/>
                  <a:gd name="T51" fmla="*/ 0 h 166"/>
                  <a:gd name="T52" fmla="*/ 50 w 691"/>
                  <a:gd name="T53" fmla="*/ 12 h 166"/>
                  <a:gd name="T54" fmla="*/ 97 w 691"/>
                  <a:gd name="T55" fmla="*/ 27 h 166"/>
                  <a:gd name="T56" fmla="*/ 255 w 691"/>
                  <a:gd name="T57" fmla="*/ 16 h 166"/>
                  <a:gd name="T58" fmla="*/ 368 w 691"/>
                  <a:gd name="T59" fmla="*/ 25 h 166"/>
                  <a:gd name="T60" fmla="*/ 448 w 691"/>
                  <a:gd name="T61" fmla="*/ 31 h 166"/>
                  <a:gd name="T62" fmla="*/ 497 w 691"/>
                  <a:gd name="T63" fmla="*/ 45 h 166"/>
                  <a:gd name="T64" fmla="*/ 515 w 691"/>
                  <a:gd name="T65" fmla="*/ 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1" h="166">
                    <a:moveTo>
                      <a:pt x="515" y="48"/>
                    </a:moveTo>
                    <a:cubicBezTo>
                      <a:pt x="541" y="49"/>
                      <a:pt x="565" y="60"/>
                      <a:pt x="590" y="68"/>
                    </a:cubicBezTo>
                    <a:cubicBezTo>
                      <a:pt x="628" y="80"/>
                      <a:pt x="663" y="98"/>
                      <a:pt x="691" y="128"/>
                    </a:cubicBezTo>
                    <a:cubicBezTo>
                      <a:pt x="674" y="130"/>
                      <a:pt x="662" y="118"/>
                      <a:pt x="648" y="112"/>
                    </a:cubicBezTo>
                    <a:cubicBezTo>
                      <a:pt x="634" y="106"/>
                      <a:pt x="621" y="97"/>
                      <a:pt x="606" y="90"/>
                    </a:cubicBezTo>
                    <a:cubicBezTo>
                      <a:pt x="617" y="100"/>
                      <a:pt x="629" y="107"/>
                      <a:pt x="637" y="118"/>
                    </a:cubicBezTo>
                    <a:cubicBezTo>
                      <a:pt x="643" y="125"/>
                      <a:pt x="646" y="134"/>
                      <a:pt x="641" y="142"/>
                    </a:cubicBezTo>
                    <a:cubicBezTo>
                      <a:pt x="635" y="152"/>
                      <a:pt x="626" y="147"/>
                      <a:pt x="618" y="144"/>
                    </a:cubicBezTo>
                    <a:cubicBezTo>
                      <a:pt x="607" y="139"/>
                      <a:pt x="595" y="136"/>
                      <a:pt x="584" y="130"/>
                    </a:cubicBezTo>
                    <a:cubicBezTo>
                      <a:pt x="591" y="138"/>
                      <a:pt x="599" y="146"/>
                      <a:pt x="590" y="157"/>
                    </a:cubicBezTo>
                    <a:cubicBezTo>
                      <a:pt x="582" y="166"/>
                      <a:pt x="573" y="164"/>
                      <a:pt x="564" y="159"/>
                    </a:cubicBezTo>
                    <a:cubicBezTo>
                      <a:pt x="513" y="130"/>
                      <a:pt x="455" y="117"/>
                      <a:pt x="402" y="93"/>
                    </a:cubicBezTo>
                    <a:cubicBezTo>
                      <a:pt x="387" y="87"/>
                      <a:pt x="373" y="79"/>
                      <a:pt x="359" y="75"/>
                    </a:cubicBezTo>
                    <a:cubicBezTo>
                      <a:pt x="386" y="86"/>
                      <a:pt x="413" y="98"/>
                      <a:pt x="438" y="113"/>
                    </a:cubicBezTo>
                    <a:cubicBezTo>
                      <a:pt x="454" y="122"/>
                      <a:pt x="453" y="132"/>
                      <a:pt x="435" y="154"/>
                    </a:cubicBezTo>
                    <a:cubicBezTo>
                      <a:pt x="421" y="154"/>
                      <a:pt x="409" y="147"/>
                      <a:pt x="397" y="141"/>
                    </a:cubicBezTo>
                    <a:cubicBezTo>
                      <a:pt x="387" y="134"/>
                      <a:pt x="376" y="130"/>
                      <a:pt x="365" y="125"/>
                    </a:cubicBezTo>
                    <a:cubicBezTo>
                      <a:pt x="349" y="118"/>
                      <a:pt x="333" y="106"/>
                      <a:pt x="314" y="119"/>
                    </a:cubicBezTo>
                    <a:cubicBezTo>
                      <a:pt x="312" y="120"/>
                      <a:pt x="308" y="118"/>
                      <a:pt x="305" y="118"/>
                    </a:cubicBezTo>
                    <a:cubicBezTo>
                      <a:pt x="301" y="118"/>
                      <a:pt x="299" y="117"/>
                      <a:pt x="296" y="115"/>
                    </a:cubicBezTo>
                    <a:cubicBezTo>
                      <a:pt x="279" y="105"/>
                      <a:pt x="259" y="103"/>
                      <a:pt x="241" y="97"/>
                    </a:cubicBezTo>
                    <a:cubicBezTo>
                      <a:pt x="182" y="75"/>
                      <a:pt x="119" y="64"/>
                      <a:pt x="58" y="50"/>
                    </a:cubicBezTo>
                    <a:cubicBezTo>
                      <a:pt x="48" y="48"/>
                      <a:pt x="38" y="50"/>
                      <a:pt x="28" y="50"/>
                    </a:cubicBezTo>
                    <a:cubicBezTo>
                      <a:pt x="15" y="50"/>
                      <a:pt x="3" y="48"/>
                      <a:pt x="0" y="31"/>
                    </a:cubicBezTo>
                    <a:cubicBezTo>
                      <a:pt x="7" y="14"/>
                      <a:pt x="21" y="21"/>
                      <a:pt x="34" y="21"/>
                    </a:cubicBezTo>
                    <a:cubicBezTo>
                      <a:pt x="33" y="13"/>
                      <a:pt x="19" y="10"/>
                      <a:pt x="23" y="0"/>
                    </a:cubicBezTo>
                    <a:cubicBezTo>
                      <a:pt x="33" y="2"/>
                      <a:pt x="43" y="4"/>
                      <a:pt x="50" y="12"/>
                    </a:cubicBezTo>
                    <a:cubicBezTo>
                      <a:pt x="62" y="28"/>
                      <a:pt x="79" y="30"/>
                      <a:pt x="97" y="27"/>
                    </a:cubicBezTo>
                    <a:cubicBezTo>
                      <a:pt x="149" y="20"/>
                      <a:pt x="202" y="18"/>
                      <a:pt x="255" y="16"/>
                    </a:cubicBezTo>
                    <a:cubicBezTo>
                      <a:pt x="293" y="16"/>
                      <a:pt x="330" y="21"/>
                      <a:pt x="368" y="25"/>
                    </a:cubicBezTo>
                    <a:cubicBezTo>
                      <a:pt x="395" y="28"/>
                      <a:pt x="422" y="27"/>
                      <a:pt x="448" y="31"/>
                    </a:cubicBezTo>
                    <a:cubicBezTo>
                      <a:pt x="466" y="34"/>
                      <a:pt x="483" y="35"/>
                      <a:pt x="497" y="45"/>
                    </a:cubicBezTo>
                    <a:cubicBezTo>
                      <a:pt x="503" y="48"/>
                      <a:pt x="509" y="48"/>
                      <a:pt x="515" y="48"/>
                    </a:cubicBezTo>
                    <a:close/>
                  </a:path>
                </a:pathLst>
              </a:custGeom>
              <a:solidFill>
                <a:srgbClr val="F9D1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 name="Freeform 97"/>
              <p:cNvSpPr>
                <a:spLocks/>
              </p:cNvSpPr>
              <p:nvPr userDrawn="1"/>
            </p:nvSpPr>
            <p:spPr bwMode="auto">
              <a:xfrm>
                <a:off x="3132" y="766"/>
                <a:ext cx="634" cy="516"/>
              </a:xfrm>
              <a:custGeom>
                <a:avLst/>
                <a:gdLst>
                  <a:gd name="T0" fmla="*/ 247 w 273"/>
                  <a:gd name="T1" fmla="*/ 156 h 195"/>
                  <a:gd name="T2" fmla="*/ 273 w 273"/>
                  <a:gd name="T3" fmla="*/ 179 h 195"/>
                  <a:gd name="T4" fmla="*/ 227 w 273"/>
                  <a:gd name="T5" fmla="*/ 184 h 195"/>
                  <a:gd name="T6" fmla="*/ 218 w 273"/>
                  <a:gd name="T7" fmla="*/ 191 h 195"/>
                  <a:gd name="T8" fmla="*/ 205 w 273"/>
                  <a:gd name="T9" fmla="*/ 187 h 195"/>
                  <a:gd name="T10" fmla="*/ 110 w 273"/>
                  <a:gd name="T11" fmla="*/ 110 h 195"/>
                  <a:gd name="T12" fmla="*/ 105 w 273"/>
                  <a:gd name="T13" fmla="*/ 107 h 195"/>
                  <a:gd name="T14" fmla="*/ 52 w 273"/>
                  <a:gd name="T15" fmla="*/ 64 h 195"/>
                  <a:gd name="T16" fmla="*/ 38 w 273"/>
                  <a:gd name="T17" fmla="*/ 54 h 195"/>
                  <a:gd name="T18" fmla="*/ 3 w 273"/>
                  <a:gd name="T19" fmla="*/ 18 h 195"/>
                  <a:gd name="T20" fmla="*/ 7 w 273"/>
                  <a:gd name="T21" fmla="*/ 2 h 195"/>
                  <a:gd name="T22" fmla="*/ 15 w 273"/>
                  <a:gd name="T23" fmla="*/ 0 h 195"/>
                  <a:gd name="T24" fmla="*/ 21 w 273"/>
                  <a:gd name="T25" fmla="*/ 2 h 195"/>
                  <a:gd name="T26" fmla="*/ 57 w 273"/>
                  <a:gd name="T27" fmla="*/ 36 h 195"/>
                  <a:gd name="T28" fmla="*/ 119 w 273"/>
                  <a:gd name="T29" fmla="*/ 84 h 195"/>
                  <a:gd name="T30" fmla="*/ 184 w 273"/>
                  <a:gd name="T31" fmla="*/ 115 h 195"/>
                  <a:gd name="T32" fmla="*/ 235 w 273"/>
                  <a:gd name="T33" fmla="*/ 148 h 195"/>
                  <a:gd name="T34" fmla="*/ 247 w 273"/>
                  <a:gd name="T35" fmla="*/ 1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3" h="195">
                    <a:moveTo>
                      <a:pt x="247" y="156"/>
                    </a:moveTo>
                    <a:cubicBezTo>
                      <a:pt x="256" y="164"/>
                      <a:pt x="264" y="171"/>
                      <a:pt x="273" y="179"/>
                    </a:cubicBezTo>
                    <a:cubicBezTo>
                      <a:pt x="259" y="195"/>
                      <a:pt x="242" y="175"/>
                      <a:pt x="227" y="184"/>
                    </a:cubicBezTo>
                    <a:cubicBezTo>
                      <a:pt x="224" y="186"/>
                      <a:pt x="222" y="190"/>
                      <a:pt x="218" y="191"/>
                    </a:cubicBezTo>
                    <a:cubicBezTo>
                      <a:pt x="213" y="192"/>
                      <a:pt x="209" y="191"/>
                      <a:pt x="205" y="187"/>
                    </a:cubicBezTo>
                    <a:cubicBezTo>
                      <a:pt x="175" y="159"/>
                      <a:pt x="137" y="141"/>
                      <a:pt x="110" y="110"/>
                    </a:cubicBezTo>
                    <a:cubicBezTo>
                      <a:pt x="108" y="109"/>
                      <a:pt x="107" y="108"/>
                      <a:pt x="105" y="107"/>
                    </a:cubicBezTo>
                    <a:cubicBezTo>
                      <a:pt x="83" y="99"/>
                      <a:pt x="65" y="84"/>
                      <a:pt x="52" y="64"/>
                    </a:cubicBezTo>
                    <a:cubicBezTo>
                      <a:pt x="48" y="58"/>
                      <a:pt x="44" y="56"/>
                      <a:pt x="38" y="54"/>
                    </a:cubicBezTo>
                    <a:cubicBezTo>
                      <a:pt x="20" y="48"/>
                      <a:pt x="11" y="33"/>
                      <a:pt x="3" y="18"/>
                    </a:cubicBezTo>
                    <a:cubicBezTo>
                      <a:pt x="0" y="12"/>
                      <a:pt x="1" y="6"/>
                      <a:pt x="7" y="2"/>
                    </a:cubicBezTo>
                    <a:cubicBezTo>
                      <a:pt x="9" y="0"/>
                      <a:pt x="12" y="0"/>
                      <a:pt x="15" y="0"/>
                    </a:cubicBezTo>
                    <a:cubicBezTo>
                      <a:pt x="17" y="1"/>
                      <a:pt x="19" y="1"/>
                      <a:pt x="21" y="2"/>
                    </a:cubicBezTo>
                    <a:cubicBezTo>
                      <a:pt x="31" y="16"/>
                      <a:pt x="43" y="27"/>
                      <a:pt x="57" y="36"/>
                    </a:cubicBezTo>
                    <a:cubicBezTo>
                      <a:pt x="78" y="51"/>
                      <a:pt x="98" y="68"/>
                      <a:pt x="119" y="84"/>
                    </a:cubicBezTo>
                    <a:cubicBezTo>
                      <a:pt x="138" y="98"/>
                      <a:pt x="157" y="113"/>
                      <a:pt x="184" y="115"/>
                    </a:cubicBezTo>
                    <a:cubicBezTo>
                      <a:pt x="205" y="118"/>
                      <a:pt x="219" y="135"/>
                      <a:pt x="235" y="148"/>
                    </a:cubicBezTo>
                    <a:cubicBezTo>
                      <a:pt x="239" y="151"/>
                      <a:pt x="243" y="153"/>
                      <a:pt x="247" y="156"/>
                    </a:cubicBezTo>
                    <a:close/>
                  </a:path>
                </a:pathLst>
              </a:custGeom>
              <a:solidFill>
                <a:srgbClr val="F2B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 name="Freeform 98"/>
              <p:cNvSpPr>
                <a:spLocks/>
              </p:cNvSpPr>
              <p:nvPr userDrawn="1"/>
            </p:nvSpPr>
            <p:spPr bwMode="auto">
              <a:xfrm>
                <a:off x="2914" y="711"/>
                <a:ext cx="478" cy="452"/>
              </a:xfrm>
              <a:custGeom>
                <a:avLst/>
                <a:gdLst>
                  <a:gd name="T0" fmla="*/ 108 w 206"/>
                  <a:gd name="T1" fmla="*/ 25 h 171"/>
                  <a:gd name="T2" fmla="*/ 101 w 206"/>
                  <a:gd name="T3" fmla="*/ 26 h 171"/>
                  <a:gd name="T4" fmla="*/ 103 w 206"/>
                  <a:gd name="T5" fmla="*/ 63 h 171"/>
                  <a:gd name="T6" fmla="*/ 149 w 206"/>
                  <a:gd name="T7" fmla="*/ 102 h 171"/>
                  <a:gd name="T8" fmla="*/ 184 w 206"/>
                  <a:gd name="T9" fmla="*/ 120 h 171"/>
                  <a:gd name="T10" fmla="*/ 205 w 206"/>
                  <a:gd name="T11" fmla="*/ 124 h 171"/>
                  <a:gd name="T12" fmla="*/ 206 w 206"/>
                  <a:gd name="T13" fmla="*/ 125 h 171"/>
                  <a:gd name="T14" fmla="*/ 189 w 206"/>
                  <a:gd name="T15" fmla="*/ 135 h 171"/>
                  <a:gd name="T16" fmla="*/ 180 w 206"/>
                  <a:gd name="T17" fmla="*/ 138 h 171"/>
                  <a:gd name="T18" fmla="*/ 185 w 206"/>
                  <a:gd name="T19" fmla="*/ 145 h 171"/>
                  <a:gd name="T20" fmla="*/ 198 w 206"/>
                  <a:gd name="T21" fmla="*/ 165 h 171"/>
                  <a:gd name="T22" fmla="*/ 139 w 206"/>
                  <a:gd name="T23" fmla="*/ 141 h 171"/>
                  <a:gd name="T24" fmla="*/ 128 w 206"/>
                  <a:gd name="T25" fmla="*/ 136 h 171"/>
                  <a:gd name="T26" fmla="*/ 105 w 206"/>
                  <a:gd name="T27" fmla="*/ 142 h 171"/>
                  <a:gd name="T28" fmla="*/ 69 w 206"/>
                  <a:gd name="T29" fmla="*/ 148 h 171"/>
                  <a:gd name="T30" fmla="*/ 64 w 206"/>
                  <a:gd name="T31" fmla="*/ 141 h 171"/>
                  <a:gd name="T32" fmla="*/ 80 w 206"/>
                  <a:gd name="T33" fmla="*/ 128 h 171"/>
                  <a:gd name="T34" fmla="*/ 112 w 206"/>
                  <a:gd name="T35" fmla="*/ 119 h 171"/>
                  <a:gd name="T36" fmla="*/ 62 w 206"/>
                  <a:gd name="T37" fmla="*/ 79 h 171"/>
                  <a:gd name="T38" fmla="*/ 26 w 206"/>
                  <a:gd name="T39" fmla="*/ 83 h 171"/>
                  <a:gd name="T40" fmla="*/ 10 w 206"/>
                  <a:gd name="T41" fmla="*/ 82 h 171"/>
                  <a:gd name="T42" fmla="*/ 1 w 206"/>
                  <a:gd name="T43" fmla="*/ 78 h 171"/>
                  <a:gd name="T44" fmla="*/ 1 w 206"/>
                  <a:gd name="T45" fmla="*/ 72 h 171"/>
                  <a:gd name="T46" fmla="*/ 30 w 206"/>
                  <a:gd name="T47" fmla="*/ 63 h 171"/>
                  <a:gd name="T48" fmla="*/ 56 w 206"/>
                  <a:gd name="T49" fmla="*/ 56 h 171"/>
                  <a:gd name="T50" fmla="*/ 17 w 206"/>
                  <a:gd name="T51" fmla="*/ 15 h 171"/>
                  <a:gd name="T52" fmla="*/ 16 w 206"/>
                  <a:gd name="T53" fmla="*/ 9 h 171"/>
                  <a:gd name="T54" fmla="*/ 21 w 206"/>
                  <a:gd name="T55" fmla="*/ 5 h 171"/>
                  <a:gd name="T56" fmla="*/ 68 w 206"/>
                  <a:gd name="T57" fmla="*/ 8 h 171"/>
                  <a:gd name="T58" fmla="*/ 73 w 206"/>
                  <a:gd name="T59" fmla="*/ 7 h 171"/>
                  <a:gd name="T60" fmla="*/ 113 w 206"/>
                  <a:gd name="T61" fmla="*/ 17 h 171"/>
                  <a:gd name="T62" fmla="*/ 108 w 206"/>
                  <a:gd name="T63" fmla="*/ 2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6" h="171">
                    <a:moveTo>
                      <a:pt x="108" y="25"/>
                    </a:moveTo>
                    <a:cubicBezTo>
                      <a:pt x="106" y="25"/>
                      <a:pt x="104" y="25"/>
                      <a:pt x="101" y="26"/>
                    </a:cubicBezTo>
                    <a:cubicBezTo>
                      <a:pt x="80" y="42"/>
                      <a:pt x="82" y="50"/>
                      <a:pt x="103" y="63"/>
                    </a:cubicBezTo>
                    <a:cubicBezTo>
                      <a:pt x="120" y="73"/>
                      <a:pt x="134" y="89"/>
                      <a:pt x="149" y="102"/>
                    </a:cubicBezTo>
                    <a:cubicBezTo>
                      <a:pt x="159" y="111"/>
                      <a:pt x="167" y="122"/>
                      <a:pt x="184" y="120"/>
                    </a:cubicBezTo>
                    <a:cubicBezTo>
                      <a:pt x="190" y="120"/>
                      <a:pt x="198" y="122"/>
                      <a:pt x="205" y="124"/>
                    </a:cubicBezTo>
                    <a:cubicBezTo>
                      <a:pt x="206" y="125"/>
                      <a:pt x="206" y="125"/>
                      <a:pt x="206" y="125"/>
                    </a:cubicBezTo>
                    <a:cubicBezTo>
                      <a:pt x="205" y="135"/>
                      <a:pt x="196" y="134"/>
                      <a:pt x="189" y="135"/>
                    </a:cubicBezTo>
                    <a:cubicBezTo>
                      <a:pt x="186" y="135"/>
                      <a:pt x="182" y="135"/>
                      <a:pt x="180" y="138"/>
                    </a:cubicBezTo>
                    <a:cubicBezTo>
                      <a:pt x="178" y="142"/>
                      <a:pt x="182" y="144"/>
                      <a:pt x="185" y="145"/>
                    </a:cubicBezTo>
                    <a:cubicBezTo>
                      <a:pt x="192" y="150"/>
                      <a:pt x="203" y="152"/>
                      <a:pt x="198" y="165"/>
                    </a:cubicBezTo>
                    <a:cubicBezTo>
                      <a:pt x="173" y="171"/>
                      <a:pt x="151" y="166"/>
                      <a:pt x="139" y="141"/>
                    </a:cubicBezTo>
                    <a:cubicBezTo>
                      <a:pt x="137" y="135"/>
                      <a:pt x="132" y="136"/>
                      <a:pt x="128" y="136"/>
                    </a:cubicBezTo>
                    <a:cubicBezTo>
                      <a:pt x="120" y="137"/>
                      <a:pt x="112" y="139"/>
                      <a:pt x="105" y="142"/>
                    </a:cubicBezTo>
                    <a:cubicBezTo>
                      <a:pt x="93" y="145"/>
                      <a:pt x="82" y="151"/>
                      <a:pt x="69" y="148"/>
                    </a:cubicBezTo>
                    <a:cubicBezTo>
                      <a:pt x="66" y="147"/>
                      <a:pt x="64" y="145"/>
                      <a:pt x="64" y="141"/>
                    </a:cubicBezTo>
                    <a:cubicBezTo>
                      <a:pt x="66" y="133"/>
                      <a:pt x="74" y="132"/>
                      <a:pt x="80" y="128"/>
                    </a:cubicBezTo>
                    <a:cubicBezTo>
                      <a:pt x="89" y="124"/>
                      <a:pt x="100" y="124"/>
                      <a:pt x="112" y="119"/>
                    </a:cubicBezTo>
                    <a:cubicBezTo>
                      <a:pt x="92" y="109"/>
                      <a:pt x="89" y="81"/>
                      <a:pt x="62" y="79"/>
                    </a:cubicBezTo>
                    <a:cubicBezTo>
                      <a:pt x="50" y="78"/>
                      <a:pt x="38" y="84"/>
                      <a:pt x="26" y="83"/>
                    </a:cubicBezTo>
                    <a:cubicBezTo>
                      <a:pt x="21" y="83"/>
                      <a:pt x="15" y="83"/>
                      <a:pt x="10" y="82"/>
                    </a:cubicBezTo>
                    <a:cubicBezTo>
                      <a:pt x="6" y="82"/>
                      <a:pt x="3" y="81"/>
                      <a:pt x="1" y="78"/>
                    </a:cubicBezTo>
                    <a:cubicBezTo>
                      <a:pt x="0" y="76"/>
                      <a:pt x="0" y="74"/>
                      <a:pt x="1" y="72"/>
                    </a:cubicBezTo>
                    <a:cubicBezTo>
                      <a:pt x="9" y="64"/>
                      <a:pt x="19" y="63"/>
                      <a:pt x="30" y="63"/>
                    </a:cubicBezTo>
                    <a:cubicBezTo>
                      <a:pt x="38" y="61"/>
                      <a:pt x="46" y="60"/>
                      <a:pt x="56" y="56"/>
                    </a:cubicBezTo>
                    <a:cubicBezTo>
                      <a:pt x="41" y="44"/>
                      <a:pt x="27" y="31"/>
                      <a:pt x="17" y="15"/>
                    </a:cubicBezTo>
                    <a:cubicBezTo>
                      <a:pt x="16" y="13"/>
                      <a:pt x="16" y="11"/>
                      <a:pt x="16" y="9"/>
                    </a:cubicBezTo>
                    <a:cubicBezTo>
                      <a:pt x="17" y="7"/>
                      <a:pt x="19" y="6"/>
                      <a:pt x="21" y="5"/>
                    </a:cubicBezTo>
                    <a:cubicBezTo>
                      <a:pt x="37" y="0"/>
                      <a:pt x="53" y="0"/>
                      <a:pt x="68" y="8"/>
                    </a:cubicBezTo>
                    <a:cubicBezTo>
                      <a:pt x="70" y="7"/>
                      <a:pt x="71" y="7"/>
                      <a:pt x="73" y="7"/>
                    </a:cubicBezTo>
                    <a:cubicBezTo>
                      <a:pt x="86" y="10"/>
                      <a:pt x="99" y="17"/>
                      <a:pt x="113" y="17"/>
                    </a:cubicBezTo>
                    <a:cubicBezTo>
                      <a:pt x="116" y="22"/>
                      <a:pt x="111" y="23"/>
                      <a:pt x="108" y="25"/>
                    </a:cubicBezTo>
                    <a:close/>
                  </a:path>
                </a:pathLst>
              </a:custGeom>
              <a:solidFill>
                <a:srgbClr val="A56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 name="Freeform 99"/>
              <p:cNvSpPr>
                <a:spLocks/>
              </p:cNvSpPr>
              <p:nvPr userDrawn="1"/>
            </p:nvSpPr>
            <p:spPr bwMode="auto">
              <a:xfrm>
                <a:off x="3176" y="764"/>
                <a:ext cx="502" cy="394"/>
              </a:xfrm>
              <a:custGeom>
                <a:avLst/>
                <a:gdLst>
                  <a:gd name="T0" fmla="*/ 216 w 216"/>
                  <a:gd name="T1" fmla="*/ 149 h 149"/>
                  <a:gd name="T2" fmla="*/ 173 w 216"/>
                  <a:gd name="T3" fmla="*/ 125 h 149"/>
                  <a:gd name="T4" fmla="*/ 52 w 216"/>
                  <a:gd name="T5" fmla="*/ 55 h 149"/>
                  <a:gd name="T6" fmla="*/ 13 w 216"/>
                  <a:gd name="T7" fmla="*/ 25 h 149"/>
                  <a:gd name="T8" fmla="*/ 0 w 216"/>
                  <a:gd name="T9" fmla="*/ 6 h 149"/>
                  <a:gd name="T10" fmla="*/ 54 w 216"/>
                  <a:gd name="T11" fmla="*/ 19 h 149"/>
                  <a:gd name="T12" fmla="*/ 72 w 216"/>
                  <a:gd name="T13" fmla="*/ 32 h 149"/>
                  <a:gd name="T14" fmla="*/ 80 w 216"/>
                  <a:gd name="T15" fmla="*/ 45 h 149"/>
                  <a:gd name="T16" fmla="*/ 194 w 216"/>
                  <a:gd name="T17" fmla="*/ 126 h 149"/>
                  <a:gd name="T18" fmla="*/ 216 w 216"/>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149">
                    <a:moveTo>
                      <a:pt x="216" y="149"/>
                    </a:moveTo>
                    <a:cubicBezTo>
                      <a:pt x="200" y="143"/>
                      <a:pt x="191" y="126"/>
                      <a:pt x="173" y="125"/>
                    </a:cubicBezTo>
                    <a:cubicBezTo>
                      <a:pt x="122" y="120"/>
                      <a:pt x="89" y="84"/>
                      <a:pt x="52" y="55"/>
                    </a:cubicBezTo>
                    <a:cubicBezTo>
                      <a:pt x="39" y="45"/>
                      <a:pt x="26" y="35"/>
                      <a:pt x="13" y="25"/>
                    </a:cubicBezTo>
                    <a:cubicBezTo>
                      <a:pt x="6" y="20"/>
                      <a:pt x="2" y="14"/>
                      <a:pt x="0" y="6"/>
                    </a:cubicBezTo>
                    <a:cubicBezTo>
                      <a:pt x="21" y="0"/>
                      <a:pt x="37" y="14"/>
                      <a:pt x="54" y="19"/>
                    </a:cubicBezTo>
                    <a:cubicBezTo>
                      <a:pt x="61" y="21"/>
                      <a:pt x="70" y="22"/>
                      <a:pt x="72" y="32"/>
                    </a:cubicBezTo>
                    <a:cubicBezTo>
                      <a:pt x="72" y="38"/>
                      <a:pt x="75" y="42"/>
                      <a:pt x="80" y="45"/>
                    </a:cubicBezTo>
                    <a:cubicBezTo>
                      <a:pt x="119" y="70"/>
                      <a:pt x="154" y="102"/>
                      <a:pt x="194" y="126"/>
                    </a:cubicBezTo>
                    <a:cubicBezTo>
                      <a:pt x="203" y="132"/>
                      <a:pt x="211" y="140"/>
                      <a:pt x="216" y="149"/>
                    </a:cubicBezTo>
                    <a:close/>
                  </a:path>
                </a:pathLst>
              </a:custGeom>
              <a:solidFill>
                <a:srgbClr val="F7D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 name="Freeform 100"/>
              <p:cNvSpPr>
                <a:spLocks/>
              </p:cNvSpPr>
              <p:nvPr userDrawn="1"/>
            </p:nvSpPr>
            <p:spPr bwMode="auto">
              <a:xfrm>
                <a:off x="3165" y="756"/>
                <a:ext cx="322" cy="145"/>
              </a:xfrm>
              <a:custGeom>
                <a:avLst/>
                <a:gdLst>
                  <a:gd name="T0" fmla="*/ 77 w 139"/>
                  <a:gd name="T1" fmla="*/ 35 h 55"/>
                  <a:gd name="T2" fmla="*/ 5 w 139"/>
                  <a:gd name="T3" fmla="*/ 9 h 55"/>
                  <a:gd name="T4" fmla="*/ 0 w 139"/>
                  <a:gd name="T5" fmla="*/ 8 h 55"/>
                  <a:gd name="T6" fmla="*/ 5 w 139"/>
                  <a:gd name="T7" fmla="*/ 0 h 55"/>
                  <a:gd name="T8" fmla="*/ 139 w 139"/>
                  <a:gd name="T9" fmla="*/ 55 h 55"/>
                  <a:gd name="T10" fmla="*/ 77 w 139"/>
                  <a:gd name="T11" fmla="*/ 35 h 55"/>
                </a:gdLst>
                <a:ahLst/>
                <a:cxnLst>
                  <a:cxn ang="0">
                    <a:pos x="T0" y="T1"/>
                  </a:cxn>
                  <a:cxn ang="0">
                    <a:pos x="T2" y="T3"/>
                  </a:cxn>
                  <a:cxn ang="0">
                    <a:pos x="T4" y="T5"/>
                  </a:cxn>
                  <a:cxn ang="0">
                    <a:pos x="T6" y="T7"/>
                  </a:cxn>
                  <a:cxn ang="0">
                    <a:pos x="T8" y="T9"/>
                  </a:cxn>
                  <a:cxn ang="0">
                    <a:pos x="T10" y="T11"/>
                  </a:cxn>
                </a:cxnLst>
                <a:rect l="0" t="0" r="r" b="b"/>
                <a:pathLst>
                  <a:path w="139" h="55">
                    <a:moveTo>
                      <a:pt x="77" y="35"/>
                    </a:moveTo>
                    <a:cubicBezTo>
                      <a:pt x="55" y="22"/>
                      <a:pt x="30" y="15"/>
                      <a:pt x="5" y="9"/>
                    </a:cubicBezTo>
                    <a:cubicBezTo>
                      <a:pt x="4" y="9"/>
                      <a:pt x="2" y="8"/>
                      <a:pt x="0" y="8"/>
                    </a:cubicBezTo>
                    <a:cubicBezTo>
                      <a:pt x="2" y="5"/>
                      <a:pt x="3" y="2"/>
                      <a:pt x="5" y="0"/>
                    </a:cubicBezTo>
                    <a:cubicBezTo>
                      <a:pt x="53" y="10"/>
                      <a:pt x="96" y="33"/>
                      <a:pt x="139" y="55"/>
                    </a:cubicBezTo>
                    <a:cubicBezTo>
                      <a:pt x="116" y="54"/>
                      <a:pt x="99" y="39"/>
                      <a:pt x="77" y="35"/>
                    </a:cubicBezTo>
                    <a:close/>
                  </a:path>
                </a:pathLst>
              </a:custGeom>
              <a:solidFill>
                <a:srgbClr val="A19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 name="Freeform 101"/>
              <p:cNvSpPr>
                <a:spLocks/>
              </p:cNvSpPr>
              <p:nvPr userDrawn="1"/>
            </p:nvSpPr>
            <p:spPr bwMode="auto">
              <a:xfrm>
                <a:off x="418" y="2683"/>
                <a:ext cx="2173" cy="1497"/>
              </a:xfrm>
              <a:custGeom>
                <a:avLst/>
                <a:gdLst>
                  <a:gd name="T0" fmla="*/ 4 w 935"/>
                  <a:gd name="T1" fmla="*/ 566 h 566"/>
                  <a:gd name="T2" fmla="*/ 45 w 935"/>
                  <a:gd name="T3" fmla="*/ 479 h 566"/>
                  <a:gd name="T4" fmla="*/ 87 w 935"/>
                  <a:gd name="T5" fmla="*/ 429 h 566"/>
                  <a:gd name="T6" fmla="*/ 106 w 935"/>
                  <a:gd name="T7" fmla="*/ 385 h 566"/>
                  <a:gd name="T8" fmla="*/ 100 w 935"/>
                  <a:gd name="T9" fmla="*/ 354 h 566"/>
                  <a:gd name="T10" fmla="*/ 168 w 935"/>
                  <a:gd name="T11" fmla="*/ 328 h 566"/>
                  <a:gd name="T12" fmla="*/ 265 w 935"/>
                  <a:gd name="T13" fmla="*/ 295 h 566"/>
                  <a:gd name="T14" fmla="*/ 230 w 935"/>
                  <a:gd name="T15" fmla="*/ 273 h 566"/>
                  <a:gd name="T16" fmla="*/ 262 w 935"/>
                  <a:gd name="T17" fmla="*/ 257 h 566"/>
                  <a:gd name="T18" fmla="*/ 460 w 935"/>
                  <a:gd name="T19" fmla="*/ 221 h 566"/>
                  <a:gd name="T20" fmla="*/ 729 w 935"/>
                  <a:gd name="T21" fmla="*/ 191 h 566"/>
                  <a:gd name="T22" fmla="*/ 836 w 935"/>
                  <a:gd name="T23" fmla="*/ 181 h 566"/>
                  <a:gd name="T24" fmla="*/ 769 w 935"/>
                  <a:gd name="T25" fmla="*/ 156 h 566"/>
                  <a:gd name="T26" fmla="*/ 713 w 935"/>
                  <a:gd name="T27" fmla="*/ 113 h 566"/>
                  <a:gd name="T28" fmla="*/ 607 w 935"/>
                  <a:gd name="T29" fmla="*/ 103 h 566"/>
                  <a:gd name="T30" fmla="*/ 588 w 935"/>
                  <a:gd name="T31" fmla="*/ 91 h 566"/>
                  <a:gd name="T32" fmla="*/ 653 w 935"/>
                  <a:gd name="T33" fmla="*/ 75 h 566"/>
                  <a:gd name="T34" fmla="*/ 682 w 935"/>
                  <a:gd name="T35" fmla="*/ 59 h 566"/>
                  <a:gd name="T36" fmla="*/ 682 w 935"/>
                  <a:gd name="T37" fmla="*/ 35 h 566"/>
                  <a:gd name="T38" fmla="*/ 738 w 935"/>
                  <a:gd name="T39" fmla="*/ 3 h 566"/>
                  <a:gd name="T40" fmla="*/ 799 w 935"/>
                  <a:gd name="T41" fmla="*/ 19 h 566"/>
                  <a:gd name="T42" fmla="*/ 798 w 935"/>
                  <a:gd name="T43" fmla="*/ 37 h 566"/>
                  <a:gd name="T44" fmla="*/ 817 w 935"/>
                  <a:gd name="T45" fmla="*/ 46 h 566"/>
                  <a:gd name="T46" fmla="*/ 751 w 935"/>
                  <a:gd name="T47" fmla="*/ 47 h 566"/>
                  <a:gd name="T48" fmla="*/ 797 w 935"/>
                  <a:gd name="T49" fmla="*/ 70 h 566"/>
                  <a:gd name="T50" fmla="*/ 797 w 935"/>
                  <a:gd name="T51" fmla="*/ 84 h 566"/>
                  <a:gd name="T52" fmla="*/ 759 w 935"/>
                  <a:gd name="T53" fmla="*/ 93 h 566"/>
                  <a:gd name="T54" fmla="*/ 875 w 935"/>
                  <a:gd name="T55" fmla="*/ 135 h 566"/>
                  <a:gd name="T56" fmla="*/ 875 w 935"/>
                  <a:gd name="T57" fmla="*/ 146 h 566"/>
                  <a:gd name="T58" fmla="*/ 880 w 935"/>
                  <a:gd name="T59" fmla="*/ 166 h 566"/>
                  <a:gd name="T60" fmla="*/ 848 w 935"/>
                  <a:gd name="T61" fmla="*/ 210 h 566"/>
                  <a:gd name="T62" fmla="*/ 896 w 935"/>
                  <a:gd name="T63" fmla="*/ 212 h 566"/>
                  <a:gd name="T64" fmla="*/ 837 w 935"/>
                  <a:gd name="T65" fmla="*/ 234 h 566"/>
                  <a:gd name="T66" fmla="*/ 588 w 935"/>
                  <a:gd name="T67" fmla="*/ 277 h 566"/>
                  <a:gd name="T68" fmla="*/ 577 w 935"/>
                  <a:gd name="T69" fmla="*/ 248 h 566"/>
                  <a:gd name="T70" fmla="*/ 439 w 935"/>
                  <a:gd name="T71" fmla="*/ 253 h 566"/>
                  <a:gd name="T72" fmla="*/ 440 w 935"/>
                  <a:gd name="T73" fmla="*/ 272 h 566"/>
                  <a:gd name="T74" fmla="*/ 346 w 935"/>
                  <a:gd name="T75" fmla="*/ 312 h 566"/>
                  <a:gd name="T76" fmla="*/ 311 w 935"/>
                  <a:gd name="T77" fmla="*/ 312 h 566"/>
                  <a:gd name="T78" fmla="*/ 301 w 935"/>
                  <a:gd name="T79" fmla="*/ 338 h 566"/>
                  <a:gd name="T80" fmla="*/ 160 w 935"/>
                  <a:gd name="T81" fmla="*/ 365 h 566"/>
                  <a:gd name="T82" fmla="*/ 240 w 935"/>
                  <a:gd name="T83" fmla="*/ 375 h 566"/>
                  <a:gd name="T84" fmla="*/ 244 w 935"/>
                  <a:gd name="T85" fmla="*/ 396 h 566"/>
                  <a:gd name="T86" fmla="*/ 183 w 935"/>
                  <a:gd name="T87" fmla="*/ 410 h 566"/>
                  <a:gd name="T88" fmla="*/ 102 w 935"/>
                  <a:gd name="T89" fmla="*/ 455 h 566"/>
                  <a:gd name="T90" fmla="*/ 54 w 935"/>
                  <a:gd name="T91" fmla="*/ 49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5" h="566">
                    <a:moveTo>
                      <a:pt x="19" y="562"/>
                    </a:moveTo>
                    <a:cubicBezTo>
                      <a:pt x="14" y="564"/>
                      <a:pt x="9" y="565"/>
                      <a:pt x="4" y="566"/>
                    </a:cubicBezTo>
                    <a:cubicBezTo>
                      <a:pt x="0" y="561"/>
                      <a:pt x="0" y="554"/>
                      <a:pt x="3" y="549"/>
                    </a:cubicBezTo>
                    <a:cubicBezTo>
                      <a:pt x="17" y="526"/>
                      <a:pt x="25" y="499"/>
                      <a:pt x="45" y="479"/>
                    </a:cubicBezTo>
                    <a:cubicBezTo>
                      <a:pt x="56" y="473"/>
                      <a:pt x="62" y="464"/>
                      <a:pt x="65" y="453"/>
                    </a:cubicBezTo>
                    <a:cubicBezTo>
                      <a:pt x="69" y="441"/>
                      <a:pt x="76" y="434"/>
                      <a:pt x="87" y="429"/>
                    </a:cubicBezTo>
                    <a:cubicBezTo>
                      <a:pt x="107" y="418"/>
                      <a:pt x="124" y="401"/>
                      <a:pt x="148" y="395"/>
                    </a:cubicBezTo>
                    <a:cubicBezTo>
                      <a:pt x="134" y="388"/>
                      <a:pt x="119" y="388"/>
                      <a:pt x="106" y="385"/>
                    </a:cubicBezTo>
                    <a:cubicBezTo>
                      <a:pt x="98" y="383"/>
                      <a:pt x="89" y="382"/>
                      <a:pt x="86" y="373"/>
                    </a:cubicBezTo>
                    <a:cubicBezTo>
                      <a:pt x="83" y="362"/>
                      <a:pt x="94" y="359"/>
                      <a:pt x="100" y="354"/>
                    </a:cubicBezTo>
                    <a:cubicBezTo>
                      <a:pt x="117" y="343"/>
                      <a:pt x="133" y="334"/>
                      <a:pt x="154" y="335"/>
                    </a:cubicBezTo>
                    <a:cubicBezTo>
                      <a:pt x="159" y="336"/>
                      <a:pt x="167" y="336"/>
                      <a:pt x="168" y="328"/>
                    </a:cubicBezTo>
                    <a:cubicBezTo>
                      <a:pt x="170" y="307"/>
                      <a:pt x="185" y="306"/>
                      <a:pt x="200" y="305"/>
                    </a:cubicBezTo>
                    <a:cubicBezTo>
                      <a:pt x="222" y="305"/>
                      <a:pt x="244" y="302"/>
                      <a:pt x="265" y="295"/>
                    </a:cubicBezTo>
                    <a:cubicBezTo>
                      <a:pt x="258" y="289"/>
                      <a:pt x="249" y="289"/>
                      <a:pt x="241" y="286"/>
                    </a:cubicBezTo>
                    <a:cubicBezTo>
                      <a:pt x="236" y="283"/>
                      <a:pt x="229" y="281"/>
                      <a:pt x="230" y="273"/>
                    </a:cubicBezTo>
                    <a:cubicBezTo>
                      <a:pt x="231" y="266"/>
                      <a:pt x="237" y="263"/>
                      <a:pt x="242" y="262"/>
                    </a:cubicBezTo>
                    <a:cubicBezTo>
                      <a:pt x="249" y="260"/>
                      <a:pt x="255" y="259"/>
                      <a:pt x="262" y="257"/>
                    </a:cubicBezTo>
                    <a:cubicBezTo>
                      <a:pt x="275" y="256"/>
                      <a:pt x="290" y="259"/>
                      <a:pt x="303" y="253"/>
                    </a:cubicBezTo>
                    <a:cubicBezTo>
                      <a:pt x="355" y="243"/>
                      <a:pt x="410" y="242"/>
                      <a:pt x="460" y="221"/>
                    </a:cubicBezTo>
                    <a:cubicBezTo>
                      <a:pt x="475" y="215"/>
                      <a:pt x="489" y="212"/>
                      <a:pt x="505" y="210"/>
                    </a:cubicBezTo>
                    <a:cubicBezTo>
                      <a:pt x="579" y="202"/>
                      <a:pt x="654" y="193"/>
                      <a:pt x="729" y="191"/>
                    </a:cubicBezTo>
                    <a:cubicBezTo>
                      <a:pt x="758" y="190"/>
                      <a:pt x="786" y="186"/>
                      <a:pt x="814" y="182"/>
                    </a:cubicBezTo>
                    <a:cubicBezTo>
                      <a:pt x="822" y="181"/>
                      <a:pt x="830" y="180"/>
                      <a:pt x="836" y="181"/>
                    </a:cubicBezTo>
                    <a:cubicBezTo>
                      <a:pt x="821" y="178"/>
                      <a:pt x="804" y="178"/>
                      <a:pt x="788" y="174"/>
                    </a:cubicBezTo>
                    <a:cubicBezTo>
                      <a:pt x="779" y="171"/>
                      <a:pt x="768" y="168"/>
                      <a:pt x="769" y="156"/>
                    </a:cubicBezTo>
                    <a:cubicBezTo>
                      <a:pt x="769" y="143"/>
                      <a:pt x="761" y="140"/>
                      <a:pt x="751" y="137"/>
                    </a:cubicBezTo>
                    <a:cubicBezTo>
                      <a:pt x="736" y="134"/>
                      <a:pt x="718" y="134"/>
                      <a:pt x="713" y="113"/>
                    </a:cubicBezTo>
                    <a:cubicBezTo>
                      <a:pt x="712" y="108"/>
                      <a:pt x="704" y="110"/>
                      <a:pt x="699" y="110"/>
                    </a:cubicBezTo>
                    <a:cubicBezTo>
                      <a:pt x="668" y="110"/>
                      <a:pt x="637" y="111"/>
                      <a:pt x="607" y="103"/>
                    </a:cubicBezTo>
                    <a:cubicBezTo>
                      <a:pt x="604" y="102"/>
                      <a:pt x="601" y="102"/>
                      <a:pt x="598" y="101"/>
                    </a:cubicBezTo>
                    <a:cubicBezTo>
                      <a:pt x="593" y="99"/>
                      <a:pt x="586" y="98"/>
                      <a:pt x="588" y="91"/>
                    </a:cubicBezTo>
                    <a:cubicBezTo>
                      <a:pt x="589" y="85"/>
                      <a:pt x="594" y="81"/>
                      <a:pt x="599" y="81"/>
                    </a:cubicBezTo>
                    <a:cubicBezTo>
                      <a:pt x="617" y="81"/>
                      <a:pt x="635" y="75"/>
                      <a:pt x="653" y="75"/>
                    </a:cubicBezTo>
                    <a:cubicBezTo>
                      <a:pt x="677" y="76"/>
                      <a:pt x="700" y="73"/>
                      <a:pt x="724" y="71"/>
                    </a:cubicBezTo>
                    <a:cubicBezTo>
                      <a:pt x="709" y="70"/>
                      <a:pt x="695" y="68"/>
                      <a:pt x="682" y="59"/>
                    </a:cubicBezTo>
                    <a:cubicBezTo>
                      <a:pt x="675" y="54"/>
                      <a:pt x="667" y="47"/>
                      <a:pt x="676" y="37"/>
                    </a:cubicBezTo>
                    <a:cubicBezTo>
                      <a:pt x="678" y="36"/>
                      <a:pt x="680" y="35"/>
                      <a:pt x="682" y="35"/>
                    </a:cubicBezTo>
                    <a:cubicBezTo>
                      <a:pt x="700" y="39"/>
                      <a:pt x="719" y="34"/>
                      <a:pt x="739" y="34"/>
                    </a:cubicBezTo>
                    <a:cubicBezTo>
                      <a:pt x="730" y="23"/>
                      <a:pt x="719" y="12"/>
                      <a:pt x="738" y="3"/>
                    </a:cubicBezTo>
                    <a:cubicBezTo>
                      <a:pt x="756" y="0"/>
                      <a:pt x="772" y="5"/>
                      <a:pt x="789" y="9"/>
                    </a:cubicBezTo>
                    <a:cubicBezTo>
                      <a:pt x="794" y="10"/>
                      <a:pt x="800" y="11"/>
                      <a:pt x="799" y="19"/>
                    </a:cubicBezTo>
                    <a:cubicBezTo>
                      <a:pt x="792" y="19"/>
                      <a:pt x="782" y="18"/>
                      <a:pt x="782" y="28"/>
                    </a:cubicBezTo>
                    <a:cubicBezTo>
                      <a:pt x="782" y="36"/>
                      <a:pt x="792" y="35"/>
                      <a:pt x="798" y="37"/>
                    </a:cubicBezTo>
                    <a:cubicBezTo>
                      <a:pt x="801" y="39"/>
                      <a:pt x="805" y="38"/>
                      <a:pt x="809" y="39"/>
                    </a:cubicBezTo>
                    <a:cubicBezTo>
                      <a:pt x="813" y="40"/>
                      <a:pt x="818" y="42"/>
                      <a:pt x="817" y="46"/>
                    </a:cubicBezTo>
                    <a:cubicBezTo>
                      <a:pt x="817" y="54"/>
                      <a:pt x="811" y="52"/>
                      <a:pt x="807" y="51"/>
                    </a:cubicBezTo>
                    <a:cubicBezTo>
                      <a:pt x="788" y="49"/>
                      <a:pt x="770" y="53"/>
                      <a:pt x="751" y="47"/>
                    </a:cubicBezTo>
                    <a:cubicBezTo>
                      <a:pt x="746" y="46"/>
                      <a:pt x="740" y="45"/>
                      <a:pt x="731" y="51"/>
                    </a:cubicBezTo>
                    <a:cubicBezTo>
                      <a:pt x="755" y="58"/>
                      <a:pt x="776" y="64"/>
                      <a:pt x="797" y="70"/>
                    </a:cubicBezTo>
                    <a:cubicBezTo>
                      <a:pt x="802" y="71"/>
                      <a:pt x="808" y="71"/>
                      <a:pt x="808" y="77"/>
                    </a:cubicBezTo>
                    <a:cubicBezTo>
                      <a:pt x="808" y="82"/>
                      <a:pt x="801" y="82"/>
                      <a:pt x="797" y="84"/>
                    </a:cubicBezTo>
                    <a:cubicBezTo>
                      <a:pt x="789" y="88"/>
                      <a:pt x="780" y="86"/>
                      <a:pt x="772" y="87"/>
                    </a:cubicBezTo>
                    <a:cubicBezTo>
                      <a:pt x="767" y="87"/>
                      <a:pt x="759" y="85"/>
                      <a:pt x="759" y="93"/>
                    </a:cubicBezTo>
                    <a:cubicBezTo>
                      <a:pt x="758" y="98"/>
                      <a:pt x="765" y="99"/>
                      <a:pt x="769" y="101"/>
                    </a:cubicBezTo>
                    <a:cubicBezTo>
                      <a:pt x="801" y="122"/>
                      <a:pt x="836" y="136"/>
                      <a:pt x="875" y="135"/>
                    </a:cubicBezTo>
                    <a:cubicBezTo>
                      <a:pt x="878" y="135"/>
                      <a:pt x="881" y="136"/>
                      <a:pt x="881" y="139"/>
                    </a:cubicBezTo>
                    <a:cubicBezTo>
                      <a:pt x="881" y="143"/>
                      <a:pt x="878" y="145"/>
                      <a:pt x="875" y="146"/>
                    </a:cubicBezTo>
                    <a:cubicBezTo>
                      <a:pt x="870" y="148"/>
                      <a:pt x="861" y="148"/>
                      <a:pt x="862" y="156"/>
                    </a:cubicBezTo>
                    <a:cubicBezTo>
                      <a:pt x="863" y="164"/>
                      <a:pt x="873" y="165"/>
                      <a:pt x="880" y="166"/>
                    </a:cubicBezTo>
                    <a:cubicBezTo>
                      <a:pt x="897" y="167"/>
                      <a:pt x="915" y="167"/>
                      <a:pt x="935" y="175"/>
                    </a:cubicBezTo>
                    <a:cubicBezTo>
                      <a:pt x="907" y="194"/>
                      <a:pt x="875" y="194"/>
                      <a:pt x="848" y="210"/>
                    </a:cubicBezTo>
                    <a:cubicBezTo>
                      <a:pt x="860" y="210"/>
                      <a:pt x="872" y="210"/>
                      <a:pt x="884" y="209"/>
                    </a:cubicBezTo>
                    <a:cubicBezTo>
                      <a:pt x="888" y="209"/>
                      <a:pt x="894" y="205"/>
                      <a:pt x="896" y="212"/>
                    </a:cubicBezTo>
                    <a:cubicBezTo>
                      <a:pt x="897" y="218"/>
                      <a:pt x="890" y="217"/>
                      <a:pt x="886" y="220"/>
                    </a:cubicBezTo>
                    <a:cubicBezTo>
                      <a:pt x="871" y="228"/>
                      <a:pt x="853" y="229"/>
                      <a:pt x="837" y="234"/>
                    </a:cubicBezTo>
                    <a:cubicBezTo>
                      <a:pt x="772" y="250"/>
                      <a:pt x="706" y="264"/>
                      <a:pt x="640" y="273"/>
                    </a:cubicBezTo>
                    <a:cubicBezTo>
                      <a:pt x="623" y="276"/>
                      <a:pt x="605" y="276"/>
                      <a:pt x="588" y="277"/>
                    </a:cubicBezTo>
                    <a:cubicBezTo>
                      <a:pt x="585" y="265"/>
                      <a:pt x="602" y="265"/>
                      <a:pt x="596" y="257"/>
                    </a:cubicBezTo>
                    <a:cubicBezTo>
                      <a:pt x="592" y="252"/>
                      <a:pt x="584" y="250"/>
                      <a:pt x="577" y="248"/>
                    </a:cubicBezTo>
                    <a:cubicBezTo>
                      <a:pt x="548" y="239"/>
                      <a:pt x="519" y="240"/>
                      <a:pt x="490" y="245"/>
                    </a:cubicBezTo>
                    <a:cubicBezTo>
                      <a:pt x="473" y="247"/>
                      <a:pt x="456" y="249"/>
                      <a:pt x="439" y="253"/>
                    </a:cubicBezTo>
                    <a:cubicBezTo>
                      <a:pt x="432" y="255"/>
                      <a:pt x="423" y="256"/>
                      <a:pt x="419" y="264"/>
                    </a:cubicBezTo>
                    <a:cubicBezTo>
                      <a:pt x="425" y="269"/>
                      <a:pt x="434" y="263"/>
                      <a:pt x="440" y="272"/>
                    </a:cubicBezTo>
                    <a:cubicBezTo>
                      <a:pt x="421" y="286"/>
                      <a:pt x="404" y="303"/>
                      <a:pt x="376" y="303"/>
                    </a:cubicBezTo>
                    <a:cubicBezTo>
                      <a:pt x="366" y="302"/>
                      <a:pt x="355" y="306"/>
                      <a:pt x="346" y="312"/>
                    </a:cubicBezTo>
                    <a:cubicBezTo>
                      <a:pt x="338" y="318"/>
                      <a:pt x="331" y="330"/>
                      <a:pt x="322" y="312"/>
                    </a:cubicBezTo>
                    <a:cubicBezTo>
                      <a:pt x="321" y="309"/>
                      <a:pt x="314" y="309"/>
                      <a:pt x="311" y="312"/>
                    </a:cubicBezTo>
                    <a:cubicBezTo>
                      <a:pt x="308" y="316"/>
                      <a:pt x="314" y="317"/>
                      <a:pt x="315" y="319"/>
                    </a:cubicBezTo>
                    <a:cubicBezTo>
                      <a:pt x="320" y="332"/>
                      <a:pt x="309" y="336"/>
                      <a:pt x="301" y="338"/>
                    </a:cubicBezTo>
                    <a:cubicBezTo>
                      <a:pt x="266" y="347"/>
                      <a:pt x="229" y="354"/>
                      <a:pt x="192" y="355"/>
                    </a:cubicBezTo>
                    <a:cubicBezTo>
                      <a:pt x="180" y="355"/>
                      <a:pt x="160" y="353"/>
                      <a:pt x="160" y="365"/>
                    </a:cubicBezTo>
                    <a:cubicBezTo>
                      <a:pt x="159" y="375"/>
                      <a:pt x="180" y="374"/>
                      <a:pt x="192" y="374"/>
                    </a:cubicBezTo>
                    <a:cubicBezTo>
                      <a:pt x="208" y="375"/>
                      <a:pt x="224" y="374"/>
                      <a:pt x="240" y="375"/>
                    </a:cubicBezTo>
                    <a:cubicBezTo>
                      <a:pt x="247" y="375"/>
                      <a:pt x="255" y="372"/>
                      <a:pt x="256" y="382"/>
                    </a:cubicBezTo>
                    <a:cubicBezTo>
                      <a:pt x="257" y="389"/>
                      <a:pt x="251" y="394"/>
                      <a:pt x="244" y="396"/>
                    </a:cubicBezTo>
                    <a:cubicBezTo>
                      <a:pt x="228" y="400"/>
                      <a:pt x="212" y="403"/>
                      <a:pt x="195" y="406"/>
                    </a:cubicBezTo>
                    <a:cubicBezTo>
                      <a:pt x="191" y="407"/>
                      <a:pt x="185" y="406"/>
                      <a:pt x="183" y="410"/>
                    </a:cubicBezTo>
                    <a:cubicBezTo>
                      <a:pt x="166" y="438"/>
                      <a:pt x="136" y="433"/>
                      <a:pt x="111" y="438"/>
                    </a:cubicBezTo>
                    <a:cubicBezTo>
                      <a:pt x="101" y="441"/>
                      <a:pt x="92" y="441"/>
                      <a:pt x="102" y="455"/>
                    </a:cubicBezTo>
                    <a:cubicBezTo>
                      <a:pt x="111" y="468"/>
                      <a:pt x="97" y="470"/>
                      <a:pt x="91" y="472"/>
                    </a:cubicBezTo>
                    <a:cubicBezTo>
                      <a:pt x="77" y="478"/>
                      <a:pt x="61" y="482"/>
                      <a:pt x="54" y="495"/>
                    </a:cubicBezTo>
                    <a:cubicBezTo>
                      <a:pt x="42" y="517"/>
                      <a:pt x="26" y="537"/>
                      <a:pt x="19" y="562"/>
                    </a:cubicBezTo>
                    <a:close/>
                  </a:path>
                </a:pathLst>
              </a:custGeom>
              <a:solidFill>
                <a:srgbClr val="835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 name="Freeform 102"/>
              <p:cNvSpPr>
                <a:spLocks/>
              </p:cNvSpPr>
              <p:nvPr userDrawn="1"/>
            </p:nvSpPr>
            <p:spPr bwMode="auto">
              <a:xfrm>
                <a:off x="2323" y="2739"/>
                <a:ext cx="1018" cy="671"/>
              </a:xfrm>
              <a:custGeom>
                <a:avLst/>
                <a:gdLst>
                  <a:gd name="T0" fmla="*/ 335 w 438"/>
                  <a:gd name="T1" fmla="*/ 249 h 254"/>
                  <a:gd name="T2" fmla="*/ 384 w 438"/>
                  <a:gd name="T3" fmla="*/ 186 h 254"/>
                  <a:gd name="T4" fmla="*/ 314 w 438"/>
                  <a:gd name="T5" fmla="*/ 184 h 254"/>
                  <a:gd name="T6" fmla="*/ 248 w 438"/>
                  <a:gd name="T7" fmla="*/ 200 h 254"/>
                  <a:gd name="T8" fmla="*/ 161 w 438"/>
                  <a:gd name="T9" fmla="*/ 209 h 254"/>
                  <a:gd name="T10" fmla="*/ 116 w 438"/>
                  <a:gd name="T11" fmla="*/ 213 h 254"/>
                  <a:gd name="T12" fmla="*/ 106 w 438"/>
                  <a:gd name="T13" fmla="*/ 209 h 254"/>
                  <a:gd name="T14" fmla="*/ 113 w 438"/>
                  <a:gd name="T15" fmla="*/ 201 h 254"/>
                  <a:gd name="T16" fmla="*/ 162 w 438"/>
                  <a:gd name="T17" fmla="*/ 185 h 254"/>
                  <a:gd name="T18" fmla="*/ 172 w 438"/>
                  <a:gd name="T19" fmla="*/ 176 h 254"/>
                  <a:gd name="T20" fmla="*/ 159 w 438"/>
                  <a:gd name="T21" fmla="*/ 167 h 254"/>
                  <a:gd name="T22" fmla="*/ 187 w 438"/>
                  <a:gd name="T23" fmla="*/ 161 h 254"/>
                  <a:gd name="T24" fmla="*/ 200 w 438"/>
                  <a:gd name="T25" fmla="*/ 149 h 254"/>
                  <a:gd name="T26" fmla="*/ 186 w 438"/>
                  <a:gd name="T27" fmla="*/ 142 h 254"/>
                  <a:gd name="T28" fmla="*/ 122 w 438"/>
                  <a:gd name="T29" fmla="*/ 138 h 254"/>
                  <a:gd name="T30" fmla="*/ 110 w 438"/>
                  <a:gd name="T31" fmla="*/ 132 h 254"/>
                  <a:gd name="T32" fmla="*/ 69 w 438"/>
                  <a:gd name="T33" fmla="*/ 102 h 254"/>
                  <a:gd name="T34" fmla="*/ 33 w 438"/>
                  <a:gd name="T35" fmla="*/ 86 h 254"/>
                  <a:gd name="T36" fmla="*/ 26 w 438"/>
                  <a:gd name="T37" fmla="*/ 77 h 254"/>
                  <a:gd name="T38" fmla="*/ 35 w 438"/>
                  <a:gd name="T39" fmla="*/ 70 h 254"/>
                  <a:gd name="T40" fmla="*/ 52 w 438"/>
                  <a:gd name="T41" fmla="*/ 61 h 254"/>
                  <a:gd name="T42" fmla="*/ 33 w 438"/>
                  <a:gd name="T43" fmla="*/ 50 h 254"/>
                  <a:gd name="T44" fmla="*/ 0 w 438"/>
                  <a:gd name="T45" fmla="*/ 42 h 254"/>
                  <a:gd name="T46" fmla="*/ 42 w 438"/>
                  <a:gd name="T47" fmla="*/ 41 h 254"/>
                  <a:gd name="T48" fmla="*/ 60 w 438"/>
                  <a:gd name="T49" fmla="*/ 37 h 254"/>
                  <a:gd name="T50" fmla="*/ 48 w 438"/>
                  <a:gd name="T51" fmla="*/ 28 h 254"/>
                  <a:gd name="T52" fmla="*/ 15 w 438"/>
                  <a:gd name="T53" fmla="*/ 6 h 254"/>
                  <a:gd name="T54" fmla="*/ 33 w 438"/>
                  <a:gd name="T55" fmla="*/ 1 h 254"/>
                  <a:gd name="T56" fmla="*/ 103 w 438"/>
                  <a:gd name="T57" fmla="*/ 12 h 254"/>
                  <a:gd name="T58" fmla="*/ 142 w 438"/>
                  <a:gd name="T59" fmla="*/ 20 h 254"/>
                  <a:gd name="T60" fmla="*/ 164 w 438"/>
                  <a:gd name="T61" fmla="*/ 33 h 254"/>
                  <a:gd name="T62" fmla="*/ 132 w 438"/>
                  <a:gd name="T63" fmla="*/ 59 h 254"/>
                  <a:gd name="T64" fmla="*/ 208 w 438"/>
                  <a:gd name="T65" fmla="*/ 82 h 254"/>
                  <a:gd name="T66" fmla="*/ 263 w 438"/>
                  <a:gd name="T67" fmla="*/ 83 h 254"/>
                  <a:gd name="T68" fmla="*/ 409 w 438"/>
                  <a:gd name="T69" fmla="*/ 95 h 254"/>
                  <a:gd name="T70" fmla="*/ 423 w 438"/>
                  <a:gd name="T71" fmla="*/ 105 h 254"/>
                  <a:gd name="T72" fmla="*/ 432 w 438"/>
                  <a:gd name="T73" fmla="*/ 167 h 254"/>
                  <a:gd name="T74" fmla="*/ 415 w 438"/>
                  <a:gd name="T75" fmla="*/ 187 h 254"/>
                  <a:gd name="T76" fmla="*/ 394 w 438"/>
                  <a:gd name="T77" fmla="*/ 206 h 254"/>
                  <a:gd name="T78" fmla="*/ 370 w 438"/>
                  <a:gd name="T79" fmla="*/ 226 h 254"/>
                  <a:gd name="T80" fmla="*/ 335 w 438"/>
                  <a:gd name="T81" fmla="*/ 24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8" h="254">
                    <a:moveTo>
                      <a:pt x="335" y="249"/>
                    </a:moveTo>
                    <a:cubicBezTo>
                      <a:pt x="346" y="225"/>
                      <a:pt x="368" y="208"/>
                      <a:pt x="384" y="186"/>
                    </a:cubicBezTo>
                    <a:cubicBezTo>
                      <a:pt x="359" y="201"/>
                      <a:pt x="338" y="189"/>
                      <a:pt x="314" y="184"/>
                    </a:cubicBezTo>
                    <a:cubicBezTo>
                      <a:pt x="291" y="179"/>
                      <a:pt x="270" y="195"/>
                      <a:pt x="248" y="200"/>
                    </a:cubicBezTo>
                    <a:cubicBezTo>
                      <a:pt x="219" y="206"/>
                      <a:pt x="190" y="211"/>
                      <a:pt x="161" y="209"/>
                    </a:cubicBezTo>
                    <a:cubicBezTo>
                      <a:pt x="146" y="209"/>
                      <a:pt x="131" y="213"/>
                      <a:pt x="116" y="213"/>
                    </a:cubicBezTo>
                    <a:cubicBezTo>
                      <a:pt x="112" y="214"/>
                      <a:pt x="107" y="214"/>
                      <a:pt x="106" y="209"/>
                    </a:cubicBezTo>
                    <a:cubicBezTo>
                      <a:pt x="105" y="204"/>
                      <a:pt x="110" y="203"/>
                      <a:pt x="113" y="201"/>
                    </a:cubicBezTo>
                    <a:cubicBezTo>
                      <a:pt x="129" y="194"/>
                      <a:pt x="147" y="194"/>
                      <a:pt x="162" y="185"/>
                    </a:cubicBezTo>
                    <a:cubicBezTo>
                      <a:pt x="166" y="182"/>
                      <a:pt x="172" y="181"/>
                      <a:pt x="172" y="176"/>
                    </a:cubicBezTo>
                    <a:cubicBezTo>
                      <a:pt x="172" y="169"/>
                      <a:pt x="164" y="171"/>
                      <a:pt x="159" y="167"/>
                    </a:cubicBezTo>
                    <a:cubicBezTo>
                      <a:pt x="167" y="159"/>
                      <a:pt x="178" y="163"/>
                      <a:pt x="187" y="161"/>
                    </a:cubicBezTo>
                    <a:cubicBezTo>
                      <a:pt x="193" y="159"/>
                      <a:pt x="202" y="158"/>
                      <a:pt x="200" y="149"/>
                    </a:cubicBezTo>
                    <a:cubicBezTo>
                      <a:pt x="199" y="143"/>
                      <a:pt x="192" y="142"/>
                      <a:pt x="186" y="142"/>
                    </a:cubicBezTo>
                    <a:cubicBezTo>
                      <a:pt x="165" y="140"/>
                      <a:pt x="143" y="145"/>
                      <a:pt x="122" y="138"/>
                    </a:cubicBezTo>
                    <a:cubicBezTo>
                      <a:pt x="118" y="137"/>
                      <a:pt x="111" y="138"/>
                      <a:pt x="110" y="132"/>
                    </a:cubicBezTo>
                    <a:cubicBezTo>
                      <a:pt x="108" y="107"/>
                      <a:pt x="85" y="108"/>
                      <a:pt x="69" y="102"/>
                    </a:cubicBezTo>
                    <a:cubicBezTo>
                      <a:pt x="56" y="98"/>
                      <a:pt x="44" y="94"/>
                      <a:pt x="33" y="86"/>
                    </a:cubicBezTo>
                    <a:cubicBezTo>
                      <a:pt x="30" y="83"/>
                      <a:pt x="25" y="82"/>
                      <a:pt x="26" y="77"/>
                    </a:cubicBezTo>
                    <a:cubicBezTo>
                      <a:pt x="27" y="73"/>
                      <a:pt x="31" y="72"/>
                      <a:pt x="35" y="70"/>
                    </a:cubicBezTo>
                    <a:cubicBezTo>
                      <a:pt x="42" y="68"/>
                      <a:pt x="52" y="70"/>
                      <a:pt x="52" y="61"/>
                    </a:cubicBezTo>
                    <a:cubicBezTo>
                      <a:pt x="52" y="51"/>
                      <a:pt x="40" y="52"/>
                      <a:pt x="33" y="50"/>
                    </a:cubicBezTo>
                    <a:cubicBezTo>
                      <a:pt x="24" y="47"/>
                      <a:pt x="13" y="45"/>
                      <a:pt x="0" y="42"/>
                    </a:cubicBezTo>
                    <a:cubicBezTo>
                      <a:pt x="17" y="33"/>
                      <a:pt x="30" y="41"/>
                      <a:pt x="42" y="41"/>
                    </a:cubicBezTo>
                    <a:cubicBezTo>
                      <a:pt x="49" y="41"/>
                      <a:pt x="58" y="45"/>
                      <a:pt x="60" y="37"/>
                    </a:cubicBezTo>
                    <a:cubicBezTo>
                      <a:pt x="62" y="30"/>
                      <a:pt x="52" y="31"/>
                      <a:pt x="48" y="28"/>
                    </a:cubicBezTo>
                    <a:cubicBezTo>
                      <a:pt x="37" y="20"/>
                      <a:pt x="26" y="13"/>
                      <a:pt x="15" y="6"/>
                    </a:cubicBezTo>
                    <a:cubicBezTo>
                      <a:pt x="20" y="0"/>
                      <a:pt x="27" y="0"/>
                      <a:pt x="33" y="1"/>
                    </a:cubicBezTo>
                    <a:cubicBezTo>
                      <a:pt x="57" y="5"/>
                      <a:pt x="80" y="6"/>
                      <a:pt x="103" y="12"/>
                    </a:cubicBezTo>
                    <a:cubicBezTo>
                      <a:pt x="116" y="16"/>
                      <a:pt x="128" y="20"/>
                      <a:pt x="142" y="20"/>
                    </a:cubicBezTo>
                    <a:cubicBezTo>
                      <a:pt x="151" y="20"/>
                      <a:pt x="160" y="22"/>
                      <a:pt x="164" y="33"/>
                    </a:cubicBezTo>
                    <a:cubicBezTo>
                      <a:pt x="159" y="47"/>
                      <a:pt x="142" y="46"/>
                      <a:pt x="132" y="59"/>
                    </a:cubicBezTo>
                    <a:cubicBezTo>
                      <a:pt x="158" y="67"/>
                      <a:pt x="182" y="76"/>
                      <a:pt x="208" y="82"/>
                    </a:cubicBezTo>
                    <a:cubicBezTo>
                      <a:pt x="226" y="85"/>
                      <a:pt x="245" y="84"/>
                      <a:pt x="263" y="83"/>
                    </a:cubicBezTo>
                    <a:cubicBezTo>
                      <a:pt x="312" y="80"/>
                      <a:pt x="361" y="87"/>
                      <a:pt x="409" y="95"/>
                    </a:cubicBezTo>
                    <a:cubicBezTo>
                      <a:pt x="416" y="97"/>
                      <a:pt x="424" y="99"/>
                      <a:pt x="423" y="105"/>
                    </a:cubicBezTo>
                    <a:cubicBezTo>
                      <a:pt x="422" y="126"/>
                      <a:pt x="438" y="145"/>
                      <a:pt x="432" y="167"/>
                    </a:cubicBezTo>
                    <a:cubicBezTo>
                      <a:pt x="429" y="176"/>
                      <a:pt x="420" y="180"/>
                      <a:pt x="415" y="187"/>
                    </a:cubicBezTo>
                    <a:cubicBezTo>
                      <a:pt x="409" y="195"/>
                      <a:pt x="402" y="200"/>
                      <a:pt x="394" y="206"/>
                    </a:cubicBezTo>
                    <a:cubicBezTo>
                      <a:pt x="385" y="211"/>
                      <a:pt x="378" y="219"/>
                      <a:pt x="370" y="226"/>
                    </a:cubicBezTo>
                    <a:cubicBezTo>
                      <a:pt x="358" y="233"/>
                      <a:pt x="355" y="254"/>
                      <a:pt x="335" y="249"/>
                    </a:cubicBezTo>
                    <a:close/>
                  </a:path>
                </a:pathLst>
              </a:custGeom>
              <a:solidFill>
                <a:srgbClr val="6F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 name="Freeform 103"/>
              <p:cNvSpPr>
                <a:spLocks/>
              </p:cNvSpPr>
              <p:nvPr userDrawn="1"/>
            </p:nvSpPr>
            <p:spPr bwMode="auto">
              <a:xfrm>
                <a:off x="2107" y="3307"/>
                <a:ext cx="988" cy="619"/>
              </a:xfrm>
              <a:custGeom>
                <a:avLst/>
                <a:gdLst>
                  <a:gd name="T0" fmla="*/ 145 w 425"/>
                  <a:gd name="T1" fmla="*/ 173 h 234"/>
                  <a:gd name="T2" fmla="*/ 129 w 425"/>
                  <a:gd name="T3" fmla="*/ 176 h 234"/>
                  <a:gd name="T4" fmla="*/ 21 w 425"/>
                  <a:gd name="T5" fmla="*/ 226 h 234"/>
                  <a:gd name="T6" fmla="*/ 3 w 425"/>
                  <a:gd name="T7" fmla="*/ 224 h 234"/>
                  <a:gd name="T8" fmla="*/ 15 w 425"/>
                  <a:gd name="T9" fmla="*/ 211 h 234"/>
                  <a:gd name="T10" fmla="*/ 111 w 425"/>
                  <a:gd name="T11" fmla="*/ 159 h 234"/>
                  <a:gd name="T12" fmla="*/ 265 w 425"/>
                  <a:gd name="T13" fmla="*/ 80 h 234"/>
                  <a:gd name="T14" fmla="*/ 409 w 425"/>
                  <a:gd name="T15" fmla="*/ 7 h 234"/>
                  <a:gd name="T16" fmla="*/ 421 w 425"/>
                  <a:gd name="T17" fmla="*/ 5 h 234"/>
                  <a:gd name="T18" fmla="*/ 416 w 425"/>
                  <a:gd name="T19" fmla="*/ 17 h 234"/>
                  <a:gd name="T20" fmla="*/ 400 w 425"/>
                  <a:gd name="T21" fmla="*/ 27 h 234"/>
                  <a:gd name="T22" fmla="*/ 371 w 425"/>
                  <a:gd name="T23" fmla="*/ 55 h 234"/>
                  <a:gd name="T24" fmla="*/ 364 w 425"/>
                  <a:gd name="T25" fmla="*/ 67 h 234"/>
                  <a:gd name="T26" fmla="*/ 222 w 425"/>
                  <a:gd name="T27" fmla="*/ 161 h 234"/>
                  <a:gd name="T28" fmla="*/ 149 w 425"/>
                  <a:gd name="T29" fmla="*/ 189 h 234"/>
                  <a:gd name="T30" fmla="*/ 119 w 425"/>
                  <a:gd name="T31" fmla="*/ 209 h 234"/>
                  <a:gd name="T32" fmla="*/ 103 w 425"/>
                  <a:gd name="T33" fmla="*/ 208 h 234"/>
                  <a:gd name="T34" fmla="*/ 111 w 425"/>
                  <a:gd name="T35" fmla="*/ 195 h 234"/>
                  <a:gd name="T36" fmla="*/ 145 w 425"/>
                  <a:gd name="T37" fmla="*/ 1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5" h="234">
                    <a:moveTo>
                      <a:pt x="145" y="173"/>
                    </a:moveTo>
                    <a:cubicBezTo>
                      <a:pt x="138" y="168"/>
                      <a:pt x="134" y="172"/>
                      <a:pt x="129" y="176"/>
                    </a:cubicBezTo>
                    <a:cubicBezTo>
                      <a:pt x="95" y="197"/>
                      <a:pt x="58" y="211"/>
                      <a:pt x="21" y="226"/>
                    </a:cubicBezTo>
                    <a:cubicBezTo>
                      <a:pt x="14" y="229"/>
                      <a:pt x="6" y="234"/>
                      <a:pt x="3" y="224"/>
                    </a:cubicBezTo>
                    <a:cubicBezTo>
                      <a:pt x="0" y="216"/>
                      <a:pt x="10" y="214"/>
                      <a:pt x="15" y="211"/>
                    </a:cubicBezTo>
                    <a:cubicBezTo>
                      <a:pt x="47" y="194"/>
                      <a:pt x="79" y="176"/>
                      <a:pt x="111" y="159"/>
                    </a:cubicBezTo>
                    <a:cubicBezTo>
                      <a:pt x="162" y="132"/>
                      <a:pt x="214" y="106"/>
                      <a:pt x="265" y="80"/>
                    </a:cubicBezTo>
                    <a:cubicBezTo>
                      <a:pt x="313" y="56"/>
                      <a:pt x="359" y="28"/>
                      <a:pt x="409" y="7"/>
                    </a:cubicBezTo>
                    <a:cubicBezTo>
                      <a:pt x="413" y="6"/>
                      <a:pt x="417" y="0"/>
                      <a:pt x="421" y="5"/>
                    </a:cubicBezTo>
                    <a:cubicBezTo>
                      <a:pt x="425" y="10"/>
                      <a:pt x="419" y="13"/>
                      <a:pt x="416" y="17"/>
                    </a:cubicBezTo>
                    <a:cubicBezTo>
                      <a:pt x="412" y="22"/>
                      <a:pt x="408" y="26"/>
                      <a:pt x="400" y="27"/>
                    </a:cubicBezTo>
                    <a:cubicBezTo>
                      <a:pt x="384" y="29"/>
                      <a:pt x="376" y="41"/>
                      <a:pt x="371" y="55"/>
                    </a:cubicBezTo>
                    <a:cubicBezTo>
                      <a:pt x="369" y="59"/>
                      <a:pt x="368" y="65"/>
                      <a:pt x="364" y="67"/>
                    </a:cubicBezTo>
                    <a:cubicBezTo>
                      <a:pt x="317" y="98"/>
                      <a:pt x="274" y="138"/>
                      <a:pt x="222" y="161"/>
                    </a:cubicBezTo>
                    <a:cubicBezTo>
                      <a:pt x="199" y="172"/>
                      <a:pt x="173" y="177"/>
                      <a:pt x="149" y="189"/>
                    </a:cubicBezTo>
                    <a:cubicBezTo>
                      <a:pt x="138" y="195"/>
                      <a:pt x="131" y="205"/>
                      <a:pt x="119" y="209"/>
                    </a:cubicBezTo>
                    <a:cubicBezTo>
                      <a:pt x="114" y="211"/>
                      <a:pt x="107" y="215"/>
                      <a:pt x="103" y="208"/>
                    </a:cubicBezTo>
                    <a:cubicBezTo>
                      <a:pt x="99" y="201"/>
                      <a:pt x="108" y="199"/>
                      <a:pt x="111" y="195"/>
                    </a:cubicBezTo>
                    <a:cubicBezTo>
                      <a:pt x="121" y="185"/>
                      <a:pt x="139" y="189"/>
                      <a:pt x="145" y="173"/>
                    </a:cubicBezTo>
                    <a:close/>
                  </a:path>
                </a:pathLst>
              </a:custGeom>
              <a:solidFill>
                <a:srgbClr val="83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 name="Freeform 104"/>
              <p:cNvSpPr>
                <a:spLocks/>
              </p:cNvSpPr>
              <p:nvPr userDrawn="1"/>
            </p:nvSpPr>
            <p:spPr bwMode="auto">
              <a:xfrm>
                <a:off x="2061" y="2173"/>
                <a:ext cx="632" cy="561"/>
              </a:xfrm>
              <a:custGeom>
                <a:avLst/>
                <a:gdLst>
                  <a:gd name="T0" fmla="*/ 92 w 272"/>
                  <a:gd name="T1" fmla="*/ 212 h 212"/>
                  <a:gd name="T2" fmla="*/ 28 w 272"/>
                  <a:gd name="T3" fmla="*/ 200 h 212"/>
                  <a:gd name="T4" fmla="*/ 16 w 272"/>
                  <a:gd name="T5" fmla="*/ 199 h 212"/>
                  <a:gd name="T6" fmla="*/ 9 w 272"/>
                  <a:gd name="T7" fmla="*/ 192 h 212"/>
                  <a:gd name="T8" fmla="*/ 2 w 272"/>
                  <a:gd name="T9" fmla="*/ 175 h 212"/>
                  <a:gd name="T10" fmla="*/ 18 w 272"/>
                  <a:gd name="T11" fmla="*/ 162 h 212"/>
                  <a:gd name="T12" fmla="*/ 41 w 272"/>
                  <a:gd name="T13" fmla="*/ 158 h 212"/>
                  <a:gd name="T14" fmla="*/ 67 w 272"/>
                  <a:gd name="T15" fmla="*/ 163 h 212"/>
                  <a:gd name="T16" fmla="*/ 61 w 272"/>
                  <a:gd name="T17" fmla="*/ 148 h 212"/>
                  <a:gd name="T18" fmla="*/ 77 w 272"/>
                  <a:gd name="T19" fmla="*/ 143 h 212"/>
                  <a:gd name="T20" fmla="*/ 130 w 272"/>
                  <a:gd name="T21" fmla="*/ 142 h 212"/>
                  <a:gd name="T22" fmla="*/ 128 w 272"/>
                  <a:gd name="T23" fmla="*/ 117 h 212"/>
                  <a:gd name="T24" fmla="*/ 190 w 272"/>
                  <a:gd name="T25" fmla="*/ 125 h 212"/>
                  <a:gd name="T26" fmla="*/ 160 w 272"/>
                  <a:gd name="T27" fmla="*/ 113 h 212"/>
                  <a:gd name="T28" fmla="*/ 147 w 272"/>
                  <a:gd name="T29" fmla="*/ 95 h 212"/>
                  <a:gd name="T30" fmla="*/ 132 w 272"/>
                  <a:gd name="T31" fmla="*/ 64 h 212"/>
                  <a:gd name="T32" fmla="*/ 115 w 272"/>
                  <a:gd name="T33" fmla="*/ 14 h 212"/>
                  <a:gd name="T34" fmla="*/ 127 w 272"/>
                  <a:gd name="T35" fmla="*/ 2 h 212"/>
                  <a:gd name="T36" fmla="*/ 131 w 272"/>
                  <a:gd name="T37" fmla="*/ 6 h 212"/>
                  <a:gd name="T38" fmla="*/ 156 w 272"/>
                  <a:gd name="T39" fmla="*/ 57 h 212"/>
                  <a:gd name="T40" fmla="*/ 180 w 272"/>
                  <a:gd name="T41" fmla="*/ 75 h 212"/>
                  <a:gd name="T42" fmla="*/ 227 w 272"/>
                  <a:gd name="T43" fmla="*/ 119 h 212"/>
                  <a:gd name="T44" fmla="*/ 242 w 272"/>
                  <a:gd name="T45" fmla="*/ 126 h 212"/>
                  <a:gd name="T46" fmla="*/ 271 w 272"/>
                  <a:gd name="T47" fmla="*/ 143 h 212"/>
                  <a:gd name="T48" fmla="*/ 235 w 272"/>
                  <a:gd name="T49" fmla="*/ 165 h 212"/>
                  <a:gd name="T50" fmla="*/ 210 w 272"/>
                  <a:gd name="T51" fmla="*/ 185 h 212"/>
                  <a:gd name="T52" fmla="*/ 176 w 272"/>
                  <a:gd name="T53" fmla="*/ 200 h 212"/>
                  <a:gd name="T54" fmla="*/ 161 w 272"/>
                  <a:gd name="T55" fmla="*/ 206 h 212"/>
                  <a:gd name="T56" fmla="*/ 104 w 272"/>
                  <a:gd name="T57" fmla="*/ 212 h 212"/>
                  <a:gd name="T58" fmla="*/ 92 w 272"/>
                  <a:gd name="T5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2" h="212">
                    <a:moveTo>
                      <a:pt x="92" y="212"/>
                    </a:moveTo>
                    <a:cubicBezTo>
                      <a:pt x="72" y="205"/>
                      <a:pt x="50" y="204"/>
                      <a:pt x="28" y="200"/>
                    </a:cubicBezTo>
                    <a:cubicBezTo>
                      <a:pt x="24" y="203"/>
                      <a:pt x="20" y="202"/>
                      <a:pt x="16" y="199"/>
                    </a:cubicBezTo>
                    <a:cubicBezTo>
                      <a:pt x="14" y="196"/>
                      <a:pt x="12" y="194"/>
                      <a:pt x="9" y="192"/>
                    </a:cubicBezTo>
                    <a:cubicBezTo>
                      <a:pt x="3" y="188"/>
                      <a:pt x="0" y="182"/>
                      <a:pt x="2" y="175"/>
                    </a:cubicBezTo>
                    <a:cubicBezTo>
                      <a:pt x="4" y="167"/>
                      <a:pt x="10" y="163"/>
                      <a:pt x="18" y="162"/>
                    </a:cubicBezTo>
                    <a:cubicBezTo>
                      <a:pt x="26" y="162"/>
                      <a:pt x="33" y="160"/>
                      <a:pt x="41" y="158"/>
                    </a:cubicBezTo>
                    <a:cubicBezTo>
                      <a:pt x="50" y="158"/>
                      <a:pt x="58" y="160"/>
                      <a:pt x="67" y="163"/>
                    </a:cubicBezTo>
                    <a:cubicBezTo>
                      <a:pt x="65" y="158"/>
                      <a:pt x="57" y="154"/>
                      <a:pt x="61" y="148"/>
                    </a:cubicBezTo>
                    <a:cubicBezTo>
                      <a:pt x="64" y="142"/>
                      <a:pt x="71" y="142"/>
                      <a:pt x="77" y="143"/>
                    </a:cubicBezTo>
                    <a:cubicBezTo>
                      <a:pt x="95" y="147"/>
                      <a:pt x="112" y="140"/>
                      <a:pt x="130" y="142"/>
                    </a:cubicBezTo>
                    <a:cubicBezTo>
                      <a:pt x="133" y="132"/>
                      <a:pt x="115" y="126"/>
                      <a:pt x="128" y="117"/>
                    </a:cubicBezTo>
                    <a:cubicBezTo>
                      <a:pt x="150" y="113"/>
                      <a:pt x="169" y="127"/>
                      <a:pt x="190" y="125"/>
                    </a:cubicBezTo>
                    <a:cubicBezTo>
                      <a:pt x="180" y="122"/>
                      <a:pt x="170" y="118"/>
                      <a:pt x="160" y="113"/>
                    </a:cubicBezTo>
                    <a:cubicBezTo>
                      <a:pt x="153" y="110"/>
                      <a:pt x="145" y="104"/>
                      <a:pt x="147" y="95"/>
                    </a:cubicBezTo>
                    <a:cubicBezTo>
                      <a:pt x="151" y="80"/>
                      <a:pt x="141" y="72"/>
                      <a:pt x="132" y="64"/>
                    </a:cubicBezTo>
                    <a:cubicBezTo>
                      <a:pt x="116" y="50"/>
                      <a:pt x="111" y="34"/>
                      <a:pt x="115" y="14"/>
                    </a:cubicBezTo>
                    <a:cubicBezTo>
                      <a:pt x="116" y="7"/>
                      <a:pt x="118" y="0"/>
                      <a:pt x="127" y="2"/>
                    </a:cubicBezTo>
                    <a:cubicBezTo>
                      <a:pt x="129" y="3"/>
                      <a:pt x="130" y="4"/>
                      <a:pt x="131" y="6"/>
                    </a:cubicBezTo>
                    <a:cubicBezTo>
                      <a:pt x="130" y="28"/>
                      <a:pt x="139" y="44"/>
                      <a:pt x="156" y="57"/>
                    </a:cubicBezTo>
                    <a:cubicBezTo>
                      <a:pt x="164" y="63"/>
                      <a:pt x="172" y="69"/>
                      <a:pt x="180" y="75"/>
                    </a:cubicBezTo>
                    <a:cubicBezTo>
                      <a:pt x="197" y="88"/>
                      <a:pt x="220" y="94"/>
                      <a:pt x="227" y="119"/>
                    </a:cubicBezTo>
                    <a:cubicBezTo>
                      <a:pt x="228" y="124"/>
                      <a:pt x="236" y="125"/>
                      <a:pt x="242" y="126"/>
                    </a:cubicBezTo>
                    <a:cubicBezTo>
                      <a:pt x="253" y="130"/>
                      <a:pt x="264" y="132"/>
                      <a:pt x="271" y="143"/>
                    </a:cubicBezTo>
                    <a:cubicBezTo>
                      <a:pt x="272" y="165"/>
                      <a:pt x="269" y="167"/>
                      <a:pt x="235" y="165"/>
                    </a:cubicBezTo>
                    <a:cubicBezTo>
                      <a:pt x="233" y="184"/>
                      <a:pt x="229" y="187"/>
                      <a:pt x="210" y="185"/>
                    </a:cubicBezTo>
                    <a:cubicBezTo>
                      <a:pt x="196" y="184"/>
                      <a:pt x="181" y="177"/>
                      <a:pt x="176" y="200"/>
                    </a:cubicBezTo>
                    <a:cubicBezTo>
                      <a:pt x="175" y="205"/>
                      <a:pt x="167" y="206"/>
                      <a:pt x="161" y="206"/>
                    </a:cubicBezTo>
                    <a:cubicBezTo>
                      <a:pt x="142" y="205"/>
                      <a:pt x="123" y="209"/>
                      <a:pt x="104" y="212"/>
                    </a:cubicBezTo>
                    <a:cubicBezTo>
                      <a:pt x="100" y="212"/>
                      <a:pt x="96" y="212"/>
                      <a:pt x="92" y="212"/>
                    </a:cubicBezTo>
                    <a:close/>
                  </a:path>
                </a:pathLst>
              </a:custGeom>
              <a:solidFill>
                <a:srgbClr val="92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 name="Freeform 105"/>
              <p:cNvSpPr>
                <a:spLocks/>
              </p:cNvSpPr>
              <p:nvPr userDrawn="1"/>
            </p:nvSpPr>
            <p:spPr bwMode="auto">
              <a:xfrm>
                <a:off x="2523" y="3323"/>
                <a:ext cx="916" cy="973"/>
              </a:xfrm>
              <a:custGeom>
                <a:avLst/>
                <a:gdLst>
                  <a:gd name="T0" fmla="*/ 249 w 394"/>
                  <a:gd name="T1" fmla="*/ 28 h 368"/>
                  <a:gd name="T2" fmla="*/ 281 w 394"/>
                  <a:gd name="T3" fmla="*/ 0 h 368"/>
                  <a:gd name="T4" fmla="*/ 289 w 394"/>
                  <a:gd name="T5" fmla="*/ 19 h 368"/>
                  <a:gd name="T6" fmla="*/ 289 w 394"/>
                  <a:gd name="T7" fmla="*/ 31 h 368"/>
                  <a:gd name="T8" fmla="*/ 300 w 394"/>
                  <a:gd name="T9" fmla="*/ 28 h 368"/>
                  <a:gd name="T10" fmla="*/ 389 w 394"/>
                  <a:gd name="T11" fmla="*/ 25 h 368"/>
                  <a:gd name="T12" fmla="*/ 394 w 394"/>
                  <a:gd name="T13" fmla="*/ 33 h 368"/>
                  <a:gd name="T14" fmla="*/ 389 w 394"/>
                  <a:gd name="T15" fmla="*/ 36 h 368"/>
                  <a:gd name="T16" fmla="*/ 324 w 394"/>
                  <a:gd name="T17" fmla="*/ 59 h 368"/>
                  <a:gd name="T18" fmla="*/ 228 w 394"/>
                  <a:gd name="T19" fmla="*/ 112 h 368"/>
                  <a:gd name="T20" fmla="*/ 225 w 394"/>
                  <a:gd name="T21" fmla="*/ 113 h 368"/>
                  <a:gd name="T22" fmla="*/ 39 w 394"/>
                  <a:gd name="T23" fmla="*/ 332 h 368"/>
                  <a:gd name="T24" fmla="*/ 9 w 394"/>
                  <a:gd name="T25" fmla="*/ 368 h 368"/>
                  <a:gd name="T26" fmla="*/ 1 w 394"/>
                  <a:gd name="T27" fmla="*/ 364 h 368"/>
                  <a:gd name="T28" fmla="*/ 0 w 394"/>
                  <a:gd name="T29" fmla="*/ 359 h 368"/>
                  <a:gd name="T30" fmla="*/ 31 w 394"/>
                  <a:gd name="T31" fmla="*/ 303 h 368"/>
                  <a:gd name="T32" fmla="*/ 61 w 394"/>
                  <a:gd name="T33" fmla="*/ 260 h 368"/>
                  <a:gd name="T34" fmla="*/ 73 w 394"/>
                  <a:gd name="T35" fmla="*/ 243 h 368"/>
                  <a:gd name="T36" fmla="*/ 96 w 394"/>
                  <a:gd name="T37" fmla="*/ 221 h 368"/>
                  <a:gd name="T38" fmla="*/ 136 w 394"/>
                  <a:gd name="T39" fmla="*/ 199 h 368"/>
                  <a:gd name="T40" fmla="*/ 191 w 394"/>
                  <a:gd name="T41" fmla="*/ 131 h 368"/>
                  <a:gd name="T42" fmla="*/ 186 w 394"/>
                  <a:gd name="T43" fmla="*/ 108 h 368"/>
                  <a:gd name="T44" fmla="*/ 181 w 394"/>
                  <a:gd name="T45" fmla="*/ 96 h 368"/>
                  <a:gd name="T46" fmla="*/ 205 w 394"/>
                  <a:gd name="T47" fmla="*/ 73 h 368"/>
                  <a:gd name="T48" fmla="*/ 249 w 394"/>
                  <a:gd name="T49" fmla="*/ 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 h="368">
                    <a:moveTo>
                      <a:pt x="249" y="28"/>
                    </a:moveTo>
                    <a:cubicBezTo>
                      <a:pt x="263" y="23"/>
                      <a:pt x="270" y="9"/>
                      <a:pt x="281" y="0"/>
                    </a:cubicBezTo>
                    <a:cubicBezTo>
                      <a:pt x="290" y="4"/>
                      <a:pt x="294" y="10"/>
                      <a:pt x="289" y="19"/>
                    </a:cubicBezTo>
                    <a:cubicBezTo>
                      <a:pt x="286" y="23"/>
                      <a:pt x="284" y="28"/>
                      <a:pt x="289" y="31"/>
                    </a:cubicBezTo>
                    <a:cubicBezTo>
                      <a:pt x="293" y="34"/>
                      <a:pt x="296" y="30"/>
                      <a:pt x="300" y="28"/>
                    </a:cubicBezTo>
                    <a:cubicBezTo>
                      <a:pt x="329" y="10"/>
                      <a:pt x="359" y="23"/>
                      <a:pt x="389" y="25"/>
                    </a:cubicBezTo>
                    <a:cubicBezTo>
                      <a:pt x="392" y="25"/>
                      <a:pt x="394" y="29"/>
                      <a:pt x="394" y="33"/>
                    </a:cubicBezTo>
                    <a:cubicBezTo>
                      <a:pt x="393" y="34"/>
                      <a:pt x="391" y="36"/>
                      <a:pt x="389" y="36"/>
                    </a:cubicBezTo>
                    <a:cubicBezTo>
                      <a:pt x="366" y="38"/>
                      <a:pt x="345" y="49"/>
                      <a:pt x="324" y="59"/>
                    </a:cubicBezTo>
                    <a:cubicBezTo>
                      <a:pt x="290" y="74"/>
                      <a:pt x="256" y="88"/>
                      <a:pt x="228" y="112"/>
                    </a:cubicBezTo>
                    <a:cubicBezTo>
                      <a:pt x="227" y="112"/>
                      <a:pt x="226" y="113"/>
                      <a:pt x="225" y="113"/>
                    </a:cubicBezTo>
                    <a:cubicBezTo>
                      <a:pt x="171" y="193"/>
                      <a:pt x="98" y="256"/>
                      <a:pt x="39" y="332"/>
                    </a:cubicBezTo>
                    <a:cubicBezTo>
                      <a:pt x="30" y="345"/>
                      <a:pt x="24" y="361"/>
                      <a:pt x="9" y="368"/>
                    </a:cubicBezTo>
                    <a:cubicBezTo>
                      <a:pt x="6" y="367"/>
                      <a:pt x="4" y="366"/>
                      <a:pt x="1" y="364"/>
                    </a:cubicBezTo>
                    <a:cubicBezTo>
                      <a:pt x="0" y="363"/>
                      <a:pt x="0" y="361"/>
                      <a:pt x="0" y="359"/>
                    </a:cubicBezTo>
                    <a:cubicBezTo>
                      <a:pt x="14" y="342"/>
                      <a:pt x="28" y="327"/>
                      <a:pt x="31" y="303"/>
                    </a:cubicBezTo>
                    <a:cubicBezTo>
                      <a:pt x="33" y="285"/>
                      <a:pt x="42" y="268"/>
                      <a:pt x="61" y="260"/>
                    </a:cubicBezTo>
                    <a:cubicBezTo>
                      <a:pt x="69" y="257"/>
                      <a:pt x="72" y="251"/>
                      <a:pt x="73" y="243"/>
                    </a:cubicBezTo>
                    <a:cubicBezTo>
                      <a:pt x="78" y="233"/>
                      <a:pt x="87" y="228"/>
                      <a:pt x="96" y="221"/>
                    </a:cubicBezTo>
                    <a:cubicBezTo>
                      <a:pt x="113" y="221"/>
                      <a:pt x="125" y="211"/>
                      <a:pt x="136" y="199"/>
                    </a:cubicBezTo>
                    <a:cubicBezTo>
                      <a:pt x="156" y="178"/>
                      <a:pt x="174" y="155"/>
                      <a:pt x="191" y="131"/>
                    </a:cubicBezTo>
                    <a:cubicBezTo>
                      <a:pt x="197" y="122"/>
                      <a:pt x="203" y="113"/>
                      <a:pt x="186" y="108"/>
                    </a:cubicBezTo>
                    <a:cubicBezTo>
                      <a:pt x="181" y="107"/>
                      <a:pt x="176" y="103"/>
                      <a:pt x="181" y="96"/>
                    </a:cubicBezTo>
                    <a:cubicBezTo>
                      <a:pt x="186" y="86"/>
                      <a:pt x="200" y="83"/>
                      <a:pt x="205" y="73"/>
                    </a:cubicBezTo>
                    <a:cubicBezTo>
                      <a:pt x="223" y="61"/>
                      <a:pt x="233" y="41"/>
                      <a:pt x="249" y="28"/>
                    </a:cubicBezTo>
                    <a:close/>
                  </a:path>
                </a:pathLst>
              </a:custGeom>
              <a:solidFill>
                <a:srgbClr val="463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 name="Freeform 106"/>
              <p:cNvSpPr>
                <a:spLocks/>
              </p:cNvSpPr>
              <p:nvPr userDrawn="1"/>
            </p:nvSpPr>
            <p:spPr bwMode="auto">
              <a:xfrm>
                <a:off x="2303" y="2533"/>
                <a:ext cx="508" cy="269"/>
              </a:xfrm>
              <a:custGeom>
                <a:avLst/>
                <a:gdLst>
                  <a:gd name="T0" fmla="*/ 0 w 219"/>
                  <a:gd name="T1" fmla="*/ 76 h 102"/>
                  <a:gd name="T2" fmla="*/ 69 w 219"/>
                  <a:gd name="T3" fmla="*/ 62 h 102"/>
                  <a:gd name="T4" fmla="*/ 79 w 219"/>
                  <a:gd name="T5" fmla="*/ 40 h 102"/>
                  <a:gd name="T6" fmla="*/ 113 w 219"/>
                  <a:gd name="T7" fmla="*/ 43 h 102"/>
                  <a:gd name="T8" fmla="*/ 125 w 219"/>
                  <a:gd name="T9" fmla="*/ 40 h 102"/>
                  <a:gd name="T10" fmla="*/ 121 w 219"/>
                  <a:gd name="T11" fmla="*/ 30 h 102"/>
                  <a:gd name="T12" fmla="*/ 116 w 219"/>
                  <a:gd name="T13" fmla="*/ 19 h 102"/>
                  <a:gd name="T14" fmla="*/ 129 w 219"/>
                  <a:gd name="T15" fmla="*/ 20 h 102"/>
                  <a:gd name="T16" fmla="*/ 164 w 219"/>
                  <a:gd name="T17" fmla="*/ 8 h 102"/>
                  <a:gd name="T18" fmla="*/ 194 w 219"/>
                  <a:gd name="T19" fmla="*/ 12 h 102"/>
                  <a:gd name="T20" fmla="*/ 194 w 219"/>
                  <a:gd name="T21" fmla="*/ 45 h 102"/>
                  <a:gd name="T22" fmla="*/ 197 w 219"/>
                  <a:gd name="T23" fmla="*/ 47 h 102"/>
                  <a:gd name="T24" fmla="*/ 217 w 219"/>
                  <a:gd name="T25" fmla="*/ 65 h 102"/>
                  <a:gd name="T26" fmla="*/ 192 w 219"/>
                  <a:gd name="T27" fmla="*/ 74 h 102"/>
                  <a:gd name="T28" fmla="*/ 174 w 219"/>
                  <a:gd name="T29" fmla="*/ 73 h 102"/>
                  <a:gd name="T30" fmla="*/ 171 w 219"/>
                  <a:gd name="T31" fmla="*/ 94 h 102"/>
                  <a:gd name="T32" fmla="*/ 112 w 219"/>
                  <a:gd name="T33" fmla="*/ 96 h 102"/>
                  <a:gd name="T34" fmla="*/ 24 w 219"/>
                  <a:gd name="T35" fmla="*/ 84 h 102"/>
                  <a:gd name="T36" fmla="*/ 0 w 219"/>
                  <a:gd name="T37"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102">
                    <a:moveTo>
                      <a:pt x="0" y="76"/>
                    </a:moveTo>
                    <a:cubicBezTo>
                      <a:pt x="20" y="57"/>
                      <a:pt x="46" y="67"/>
                      <a:pt x="69" y="62"/>
                    </a:cubicBezTo>
                    <a:cubicBezTo>
                      <a:pt x="61" y="45"/>
                      <a:pt x="61" y="45"/>
                      <a:pt x="79" y="40"/>
                    </a:cubicBezTo>
                    <a:cubicBezTo>
                      <a:pt x="91" y="38"/>
                      <a:pt x="102" y="44"/>
                      <a:pt x="113" y="43"/>
                    </a:cubicBezTo>
                    <a:cubicBezTo>
                      <a:pt x="117" y="43"/>
                      <a:pt x="123" y="45"/>
                      <a:pt x="125" y="40"/>
                    </a:cubicBezTo>
                    <a:cubicBezTo>
                      <a:pt x="128" y="36"/>
                      <a:pt x="123" y="33"/>
                      <a:pt x="121" y="30"/>
                    </a:cubicBezTo>
                    <a:cubicBezTo>
                      <a:pt x="118" y="27"/>
                      <a:pt x="112" y="24"/>
                      <a:pt x="116" y="19"/>
                    </a:cubicBezTo>
                    <a:cubicBezTo>
                      <a:pt x="120" y="14"/>
                      <a:pt x="125" y="19"/>
                      <a:pt x="129" y="20"/>
                    </a:cubicBezTo>
                    <a:cubicBezTo>
                      <a:pt x="154" y="28"/>
                      <a:pt x="160" y="26"/>
                      <a:pt x="164" y="8"/>
                    </a:cubicBezTo>
                    <a:cubicBezTo>
                      <a:pt x="175" y="0"/>
                      <a:pt x="184" y="7"/>
                      <a:pt x="194" y="12"/>
                    </a:cubicBezTo>
                    <a:cubicBezTo>
                      <a:pt x="213" y="31"/>
                      <a:pt x="213" y="36"/>
                      <a:pt x="194" y="45"/>
                    </a:cubicBezTo>
                    <a:cubicBezTo>
                      <a:pt x="194" y="46"/>
                      <a:pt x="195" y="46"/>
                      <a:pt x="197" y="47"/>
                    </a:cubicBezTo>
                    <a:cubicBezTo>
                      <a:pt x="205" y="51"/>
                      <a:pt x="219" y="52"/>
                      <a:pt x="217" y="65"/>
                    </a:cubicBezTo>
                    <a:cubicBezTo>
                      <a:pt x="215" y="77"/>
                      <a:pt x="201" y="74"/>
                      <a:pt x="192" y="74"/>
                    </a:cubicBezTo>
                    <a:cubicBezTo>
                      <a:pt x="186" y="74"/>
                      <a:pt x="180" y="73"/>
                      <a:pt x="174" y="73"/>
                    </a:cubicBezTo>
                    <a:cubicBezTo>
                      <a:pt x="185" y="84"/>
                      <a:pt x="185" y="89"/>
                      <a:pt x="171" y="94"/>
                    </a:cubicBezTo>
                    <a:cubicBezTo>
                      <a:pt x="152" y="99"/>
                      <a:pt x="132" y="102"/>
                      <a:pt x="112" y="96"/>
                    </a:cubicBezTo>
                    <a:cubicBezTo>
                      <a:pt x="83" y="92"/>
                      <a:pt x="54" y="88"/>
                      <a:pt x="24" y="84"/>
                    </a:cubicBezTo>
                    <a:cubicBezTo>
                      <a:pt x="16" y="81"/>
                      <a:pt x="7" y="81"/>
                      <a:pt x="0" y="76"/>
                    </a:cubicBezTo>
                    <a:close/>
                  </a:path>
                </a:pathLst>
              </a:custGeom>
              <a:solidFill>
                <a:srgbClr val="835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 name="Freeform 107"/>
              <p:cNvSpPr>
                <a:spLocks/>
              </p:cNvSpPr>
              <p:nvPr userDrawn="1"/>
            </p:nvSpPr>
            <p:spPr bwMode="auto">
              <a:xfrm>
                <a:off x="4433" y="1345"/>
                <a:ext cx="922" cy="410"/>
              </a:xfrm>
              <a:custGeom>
                <a:avLst/>
                <a:gdLst>
                  <a:gd name="T0" fmla="*/ 99 w 397"/>
                  <a:gd name="T1" fmla="*/ 89 h 155"/>
                  <a:gd name="T2" fmla="*/ 108 w 397"/>
                  <a:gd name="T3" fmla="*/ 66 h 155"/>
                  <a:gd name="T4" fmla="*/ 102 w 397"/>
                  <a:gd name="T5" fmla="*/ 56 h 155"/>
                  <a:gd name="T6" fmla="*/ 17 w 397"/>
                  <a:gd name="T7" fmla="*/ 16 h 155"/>
                  <a:gd name="T8" fmla="*/ 0 w 397"/>
                  <a:gd name="T9" fmla="*/ 0 h 155"/>
                  <a:gd name="T10" fmla="*/ 39 w 397"/>
                  <a:gd name="T11" fmla="*/ 13 h 155"/>
                  <a:gd name="T12" fmla="*/ 193 w 397"/>
                  <a:gd name="T13" fmla="*/ 70 h 155"/>
                  <a:gd name="T14" fmla="*/ 230 w 397"/>
                  <a:gd name="T15" fmla="*/ 90 h 155"/>
                  <a:gd name="T16" fmla="*/ 251 w 397"/>
                  <a:gd name="T17" fmla="*/ 90 h 155"/>
                  <a:gd name="T18" fmla="*/ 244 w 397"/>
                  <a:gd name="T19" fmla="*/ 72 h 155"/>
                  <a:gd name="T20" fmla="*/ 228 w 397"/>
                  <a:gd name="T21" fmla="*/ 55 h 155"/>
                  <a:gd name="T22" fmla="*/ 281 w 397"/>
                  <a:gd name="T23" fmla="*/ 74 h 155"/>
                  <a:gd name="T24" fmla="*/ 301 w 397"/>
                  <a:gd name="T25" fmla="*/ 77 h 155"/>
                  <a:gd name="T26" fmla="*/ 293 w 397"/>
                  <a:gd name="T27" fmla="*/ 54 h 155"/>
                  <a:gd name="T28" fmla="*/ 254 w 397"/>
                  <a:gd name="T29" fmla="*/ 20 h 155"/>
                  <a:gd name="T30" fmla="*/ 355 w 397"/>
                  <a:gd name="T31" fmla="*/ 65 h 155"/>
                  <a:gd name="T32" fmla="*/ 395 w 397"/>
                  <a:gd name="T33" fmla="*/ 97 h 155"/>
                  <a:gd name="T34" fmla="*/ 395 w 397"/>
                  <a:gd name="T35" fmla="*/ 105 h 155"/>
                  <a:gd name="T36" fmla="*/ 336 w 397"/>
                  <a:gd name="T37" fmla="*/ 65 h 155"/>
                  <a:gd name="T38" fmla="*/ 323 w 397"/>
                  <a:gd name="T39" fmla="*/ 62 h 155"/>
                  <a:gd name="T40" fmla="*/ 327 w 397"/>
                  <a:gd name="T41" fmla="*/ 75 h 155"/>
                  <a:gd name="T42" fmla="*/ 362 w 397"/>
                  <a:gd name="T43" fmla="*/ 126 h 155"/>
                  <a:gd name="T44" fmla="*/ 363 w 397"/>
                  <a:gd name="T45" fmla="*/ 141 h 155"/>
                  <a:gd name="T46" fmla="*/ 349 w 397"/>
                  <a:gd name="T47" fmla="*/ 137 h 155"/>
                  <a:gd name="T48" fmla="*/ 320 w 397"/>
                  <a:gd name="T49" fmla="*/ 140 h 155"/>
                  <a:gd name="T50" fmla="*/ 282 w 397"/>
                  <a:gd name="T51" fmla="*/ 140 h 155"/>
                  <a:gd name="T52" fmla="*/ 255 w 397"/>
                  <a:gd name="T53" fmla="*/ 129 h 155"/>
                  <a:gd name="T54" fmla="*/ 228 w 397"/>
                  <a:gd name="T55" fmla="*/ 121 h 155"/>
                  <a:gd name="T56" fmla="*/ 208 w 397"/>
                  <a:gd name="T57" fmla="*/ 130 h 155"/>
                  <a:gd name="T58" fmla="*/ 195 w 397"/>
                  <a:gd name="T59" fmla="*/ 145 h 155"/>
                  <a:gd name="T60" fmla="*/ 181 w 397"/>
                  <a:gd name="T61" fmla="*/ 140 h 155"/>
                  <a:gd name="T62" fmla="*/ 110 w 397"/>
                  <a:gd name="T63" fmla="*/ 102 h 155"/>
                  <a:gd name="T64" fmla="*/ 99 w 397"/>
                  <a:gd name="T65" fmla="*/ 8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7" h="155">
                    <a:moveTo>
                      <a:pt x="99" y="89"/>
                    </a:moveTo>
                    <a:cubicBezTo>
                      <a:pt x="104" y="82"/>
                      <a:pt x="92" y="69"/>
                      <a:pt x="108" y="66"/>
                    </a:cubicBezTo>
                    <a:cubicBezTo>
                      <a:pt x="112" y="65"/>
                      <a:pt x="105" y="58"/>
                      <a:pt x="102" y="56"/>
                    </a:cubicBezTo>
                    <a:cubicBezTo>
                      <a:pt x="74" y="43"/>
                      <a:pt x="47" y="25"/>
                      <a:pt x="17" y="16"/>
                    </a:cubicBezTo>
                    <a:cubicBezTo>
                      <a:pt x="10" y="14"/>
                      <a:pt x="4" y="11"/>
                      <a:pt x="0" y="0"/>
                    </a:cubicBezTo>
                    <a:cubicBezTo>
                      <a:pt x="15" y="5"/>
                      <a:pt x="27" y="8"/>
                      <a:pt x="39" y="13"/>
                    </a:cubicBezTo>
                    <a:cubicBezTo>
                      <a:pt x="90" y="33"/>
                      <a:pt x="141" y="54"/>
                      <a:pt x="193" y="70"/>
                    </a:cubicBezTo>
                    <a:cubicBezTo>
                      <a:pt x="207" y="75"/>
                      <a:pt x="218" y="82"/>
                      <a:pt x="230" y="90"/>
                    </a:cubicBezTo>
                    <a:cubicBezTo>
                      <a:pt x="237" y="94"/>
                      <a:pt x="244" y="99"/>
                      <a:pt x="251" y="90"/>
                    </a:cubicBezTo>
                    <a:cubicBezTo>
                      <a:pt x="258" y="81"/>
                      <a:pt x="248" y="78"/>
                      <a:pt x="244" y="72"/>
                    </a:cubicBezTo>
                    <a:cubicBezTo>
                      <a:pt x="240" y="66"/>
                      <a:pt x="231" y="65"/>
                      <a:pt x="228" y="55"/>
                    </a:cubicBezTo>
                    <a:cubicBezTo>
                      <a:pt x="248" y="58"/>
                      <a:pt x="264" y="68"/>
                      <a:pt x="281" y="74"/>
                    </a:cubicBezTo>
                    <a:cubicBezTo>
                      <a:pt x="288" y="76"/>
                      <a:pt x="295" y="85"/>
                      <a:pt x="301" y="77"/>
                    </a:cubicBezTo>
                    <a:cubicBezTo>
                      <a:pt x="306" y="69"/>
                      <a:pt x="300" y="60"/>
                      <a:pt x="293" y="54"/>
                    </a:cubicBezTo>
                    <a:cubicBezTo>
                      <a:pt x="280" y="43"/>
                      <a:pt x="266" y="33"/>
                      <a:pt x="254" y="20"/>
                    </a:cubicBezTo>
                    <a:cubicBezTo>
                      <a:pt x="293" y="22"/>
                      <a:pt x="320" y="53"/>
                      <a:pt x="355" y="65"/>
                    </a:cubicBezTo>
                    <a:cubicBezTo>
                      <a:pt x="368" y="75"/>
                      <a:pt x="382" y="86"/>
                      <a:pt x="395" y="97"/>
                    </a:cubicBezTo>
                    <a:cubicBezTo>
                      <a:pt x="397" y="99"/>
                      <a:pt x="397" y="102"/>
                      <a:pt x="395" y="105"/>
                    </a:cubicBezTo>
                    <a:cubicBezTo>
                      <a:pt x="377" y="89"/>
                      <a:pt x="352" y="83"/>
                      <a:pt x="336" y="65"/>
                    </a:cubicBezTo>
                    <a:cubicBezTo>
                      <a:pt x="333" y="61"/>
                      <a:pt x="327" y="59"/>
                      <a:pt x="323" y="62"/>
                    </a:cubicBezTo>
                    <a:cubicBezTo>
                      <a:pt x="317" y="68"/>
                      <a:pt x="324" y="71"/>
                      <a:pt x="327" y="75"/>
                    </a:cubicBezTo>
                    <a:cubicBezTo>
                      <a:pt x="339" y="92"/>
                      <a:pt x="353" y="107"/>
                      <a:pt x="362" y="126"/>
                    </a:cubicBezTo>
                    <a:cubicBezTo>
                      <a:pt x="365" y="131"/>
                      <a:pt x="369" y="136"/>
                      <a:pt x="363" y="141"/>
                    </a:cubicBezTo>
                    <a:cubicBezTo>
                      <a:pt x="357" y="146"/>
                      <a:pt x="353" y="140"/>
                      <a:pt x="349" y="137"/>
                    </a:cubicBezTo>
                    <a:cubicBezTo>
                      <a:pt x="338" y="128"/>
                      <a:pt x="330" y="126"/>
                      <a:pt x="320" y="140"/>
                    </a:cubicBezTo>
                    <a:cubicBezTo>
                      <a:pt x="309" y="155"/>
                      <a:pt x="294" y="146"/>
                      <a:pt x="282" y="140"/>
                    </a:cubicBezTo>
                    <a:cubicBezTo>
                      <a:pt x="273" y="135"/>
                      <a:pt x="266" y="128"/>
                      <a:pt x="255" y="129"/>
                    </a:cubicBezTo>
                    <a:cubicBezTo>
                      <a:pt x="244" y="134"/>
                      <a:pt x="236" y="125"/>
                      <a:pt x="228" y="121"/>
                    </a:cubicBezTo>
                    <a:cubicBezTo>
                      <a:pt x="217" y="117"/>
                      <a:pt x="209" y="115"/>
                      <a:pt x="208" y="130"/>
                    </a:cubicBezTo>
                    <a:cubicBezTo>
                      <a:pt x="207" y="138"/>
                      <a:pt x="204" y="144"/>
                      <a:pt x="195" y="145"/>
                    </a:cubicBezTo>
                    <a:cubicBezTo>
                      <a:pt x="190" y="145"/>
                      <a:pt x="185" y="142"/>
                      <a:pt x="181" y="140"/>
                    </a:cubicBezTo>
                    <a:cubicBezTo>
                      <a:pt x="158" y="126"/>
                      <a:pt x="133" y="116"/>
                      <a:pt x="110" y="102"/>
                    </a:cubicBezTo>
                    <a:cubicBezTo>
                      <a:pt x="105" y="99"/>
                      <a:pt x="97" y="98"/>
                      <a:pt x="99" y="89"/>
                    </a:cubicBezTo>
                    <a:close/>
                  </a:path>
                </a:pathLst>
              </a:custGeom>
              <a:solidFill>
                <a:srgbClr val="F7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 name="Freeform 108"/>
              <p:cNvSpPr>
                <a:spLocks/>
              </p:cNvSpPr>
              <p:nvPr userDrawn="1"/>
            </p:nvSpPr>
            <p:spPr bwMode="auto">
              <a:xfrm>
                <a:off x="5351" y="1602"/>
                <a:ext cx="37" cy="53"/>
              </a:xfrm>
              <a:custGeom>
                <a:avLst/>
                <a:gdLst>
                  <a:gd name="T0" fmla="*/ 0 w 16"/>
                  <a:gd name="T1" fmla="*/ 8 h 20"/>
                  <a:gd name="T2" fmla="*/ 0 w 16"/>
                  <a:gd name="T3" fmla="*/ 0 h 20"/>
                  <a:gd name="T4" fmla="*/ 16 w 16"/>
                  <a:gd name="T5" fmla="*/ 20 h 20"/>
                  <a:gd name="T6" fmla="*/ 0 w 16"/>
                  <a:gd name="T7" fmla="*/ 8 h 20"/>
                </a:gdLst>
                <a:ahLst/>
                <a:cxnLst>
                  <a:cxn ang="0">
                    <a:pos x="T0" y="T1"/>
                  </a:cxn>
                  <a:cxn ang="0">
                    <a:pos x="T2" y="T3"/>
                  </a:cxn>
                  <a:cxn ang="0">
                    <a:pos x="T4" y="T5"/>
                  </a:cxn>
                  <a:cxn ang="0">
                    <a:pos x="T6" y="T7"/>
                  </a:cxn>
                </a:cxnLst>
                <a:rect l="0" t="0" r="r" b="b"/>
                <a:pathLst>
                  <a:path w="16" h="20">
                    <a:moveTo>
                      <a:pt x="0" y="8"/>
                    </a:moveTo>
                    <a:cubicBezTo>
                      <a:pt x="0" y="5"/>
                      <a:pt x="0" y="2"/>
                      <a:pt x="0" y="0"/>
                    </a:cubicBezTo>
                    <a:cubicBezTo>
                      <a:pt x="11" y="2"/>
                      <a:pt x="16" y="9"/>
                      <a:pt x="16" y="20"/>
                    </a:cubicBezTo>
                    <a:cubicBezTo>
                      <a:pt x="8" y="19"/>
                      <a:pt x="4" y="14"/>
                      <a:pt x="0" y="8"/>
                    </a:cubicBezTo>
                    <a:close/>
                  </a:path>
                </a:pathLst>
              </a:custGeom>
              <a:solidFill>
                <a:srgbClr val="D3C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 name="Freeform 109"/>
              <p:cNvSpPr>
                <a:spLocks/>
              </p:cNvSpPr>
              <p:nvPr userDrawn="1"/>
            </p:nvSpPr>
            <p:spPr bwMode="auto">
              <a:xfrm>
                <a:off x="395" y="3365"/>
                <a:ext cx="476" cy="815"/>
              </a:xfrm>
              <a:custGeom>
                <a:avLst/>
                <a:gdLst>
                  <a:gd name="T0" fmla="*/ 58 w 205"/>
                  <a:gd name="T1" fmla="*/ 224 h 308"/>
                  <a:gd name="T2" fmla="*/ 14 w 205"/>
                  <a:gd name="T3" fmla="*/ 308 h 308"/>
                  <a:gd name="T4" fmla="*/ 5 w 205"/>
                  <a:gd name="T5" fmla="*/ 308 h 308"/>
                  <a:gd name="T6" fmla="*/ 2 w 205"/>
                  <a:gd name="T7" fmla="*/ 294 h 308"/>
                  <a:gd name="T8" fmla="*/ 33 w 205"/>
                  <a:gd name="T9" fmla="*/ 221 h 308"/>
                  <a:gd name="T10" fmla="*/ 69 w 205"/>
                  <a:gd name="T11" fmla="*/ 149 h 308"/>
                  <a:gd name="T12" fmla="*/ 60 w 205"/>
                  <a:gd name="T13" fmla="*/ 129 h 308"/>
                  <a:gd name="T14" fmla="*/ 65 w 205"/>
                  <a:gd name="T15" fmla="*/ 91 h 308"/>
                  <a:gd name="T16" fmla="*/ 95 w 205"/>
                  <a:gd name="T17" fmla="*/ 53 h 308"/>
                  <a:gd name="T18" fmla="*/ 144 w 205"/>
                  <a:gd name="T19" fmla="*/ 14 h 308"/>
                  <a:gd name="T20" fmla="*/ 176 w 205"/>
                  <a:gd name="T21" fmla="*/ 6 h 308"/>
                  <a:gd name="T22" fmla="*/ 205 w 205"/>
                  <a:gd name="T23" fmla="*/ 7 h 308"/>
                  <a:gd name="T24" fmla="*/ 167 w 205"/>
                  <a:gd name="T25" fmla="*/ 47 h 308"/>
                  <a:gd name="T26" fmla="*/ 145 w 205"/>
                  <a:gd name="T27" fmla="*/ 46 h 308"/>
                  <a:gd name="T28" fmla="*/ 127 w 205"/>
                  <a:gd name="T29" fmla="*/ 60 h 308"/>
                  <a:gd name="T30" fmla="*/ 99 w 205"/>
                  <a:gd name="T31" fmla="*/ 98 h 308"/>
                  <a:gd name="T32" fmla="*/ 85 w 205"/>
                  <a:gd name="T33" fmla="*/ 111 h 308"/>
                  <a:gd name="T34" fmla="*/ 101 w 205"/>
                  <a:gd name="T35" fmla="*/ 122 h 308"/>
                  <a:gd name="T36" fmla="*/ 107 w 205"/>
                  <a:gd name="T37" fmla="*/ 165 h 308"/>
                  <a:gd name="T38" fmla="*/ 74 w 205"/>
                  <a:gd name="T39" fmla="*/ 205 h 308"/>
                  <a:gd name="T40" fmla="*/ 58 w 205"/>
                  <a:gd name="T41" fmla="*/ 22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308">
                    <a:moveTo>
                      <a:pt x="58" y="224"/>
                    </a:moveTo>
                    <a:cubicBezTo>
                      <a:pt x="42" y="252"/>
                      <a:pt x="23" y="278"/>
                      <a:pt x="14" y="308"/>
                    </a:cubicBezTo>
                    <a:cubicBezTo>
                      <a:pt x="11" y="308"/>
                      <a:pt x="8" y="308"/>
                      <a:pt x="5" y="308"/>
                    </a:cubicBezTo>
                    <a:cubicBezTo>
                      <a:pt x="2" y="304"/>
                      <a:pt x="0" y="299"/>
                      <a:pt x="2" y="294"/>
                    </a:cubicBezTo>
                    <a:cubicBezTo>
                      <a:pt x="11" y="269"/>
                      <a:pt x="17" y="243"/>
                      <a:pt x="33" y="221"/>
                    </a:cubicBezTo>
                    <a:cubicBezTo>
                      <a:pt x="50" y="200"/>
                      <a:pt x="58" y="174"/>
                      <a:pt x="69" y="149"/>
                    </a:cubicBezTo>
                    <a:cubicBezTo>
                      <a:pt x="74" y="140"/>
                      <a:pt x="66" y="135"/>
                      <a:pt x="60" y="129"/>
                    </a:cubicBezTo>
                    <a:cubicBezTo>
                      <a:pt x="41" y="110"/>
                      <a:pt x="42" y="104"/>
                      <a:pt x="65" y="91"/>
                    </a:cubicBezTo>
                    <a:cubicBezTo>
                      <a:pt x="81" y="82"/>
                      <a:pt x="90" y="69"/>
                      <a:pt x="95" y="53"/>
                    </a:cubicBezTo>
                    <a:cubicBezTo>
                      <a:pt x="103" y="28"/>
                      <a:pt x="119" y="16"/>
                      <a:pt x="144" y="14"/>
                    </a:cubicBezTo>
                    <a:cubicBezTo>
                      <a:pt x="155" y="13"/>
                      <a:pt x="166" y="10"/>
                      <a:pt x="176" y="6"/>
                    </a:cubicBezTo>
                    <a:cubicBezTo>
                      <a:pt x="186" y="2"/>
                      <a:pt x="196" y="0"/>
                      <a:pt x="205" y="7"/>
                    </a:cubicBezTo>
                    <a:cubicBezTo>
                      <a:pt x="204" y="38"/>
                      <a:pt x="196" y="46"/>
                      <a:pt x="167" y="47"/>
                    </a:cubicBezTo>
                    <a:cubicBezTo>
                      <a:pt x="160" y="47"/>
                      <a:pt x="153" y="46"/>
                      <a:pt x="145" y="46"/>
                    </a:cubicBezTo>
                    <a:cubicBezTo>
                      <a:pt x="135" y="46"/>
                      <a:pt x="127" y="50"/>
                      <a:pt x="127" y="60"/>
                    </a:cubicBezTo>
                    <a:cubicBezTo>
                      <a:pt x="128" y="81"/>
                      <a:pt x="113" y="89"/>
                      <a:pt x="99" y="98"/>
                    </a:cubicBezTo>
                    <a:cubicBezTo>
                      <a:pt x="94" y="102"/>
                      <a:pt x="85" y="103"/>
                      <a:pt x="85" y="111"/>
                    </a:cubicBezTo>
                    <a:cubicBezTo>
                      <a:pt x="86" y="118"/>
                      <a:pt x="95" y="119"/>
                      <a:pt x="101" y="122"/>
                    </a:cubicBezTo>
                    <a:cubicBezTo>
                      <a:pt x="137" y="137"/>
                      <a:pt x="138" y="142"/>
                      <a:pt x="107" y="165"/>
                    </a:cubicBezTo>
                    <a:cubicBezTo>
                      <a:pt x="92" y="176"/>
                      <a:pt x="77" y="185"/>
                      <a:pt x="74" y="205"/>
                    </a:cubicBezTo>
                    <a:cubicBezTo>
                      <a:pt x="73" y="214"/>
                      <a:pt x="65" y="220"/>
                      <a:pt x="58" y="224"/>
                    </a:cubicBezTo>
                    <a:close/>
                  </a:path>
                </a:pathLst>
              </a:custGeom>
              <a:solidFill>
                <a:srgbClr val="8C5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 name="Freeform 110"/>
              <p:cNvSpPr>
                <a:spLocks/>
              </p:cNvSpPr>
              <p:nvPr userDrawn="1"/>
            </p:nvSpPr>
            <p:spPr bwMode="auto">
              <a:xfrm>
                <a:off x="286" y="3871"/>
                <a:ext cx="223" cy="327"/>
              </a:xfrm>
              <a:custGeom>
                <a:avLst/>
                <a:gdLst>
                  <a:gd name="T0" fmla="*/ 85 w 96"/>
                  <a:gd name="T1" fmla="*/ 33 h 124"/>
                  <a:gd name="T2" fmla="*/ 52 w 96"/>
                  <a:gd name="T3" fmla="*/ 117 h 124"/>
                  <a:gd name="T4" fmla="*/ 41 w 96"/>
                  <a:gd name="T5" fmla="*/ 118 h 124"/>
                  <a:gd name="T6" fmla="*/ 0 w 96"/>
                  <a:gd name="T7" fmla="*/ 117 h 124"/>
                  <a:gd name="T8" fmla="*/ 17 w 96"/>
                  <a:gd name="T9" fmla="*/ 114 h 124"/>
                  <a:gd name="T10" fmla="*/ 45 w 96"/>
                  <a:gd name="T11" fmla="*/ 89 h 124"/>
                  <a:gd name="T12" fmla="*/ 64 w 96"/>
                  <a:gd name="T13" fmla="*/ 21 h 124"/>
                  <a:gd name="T14" fmla="*/ 77 w 96"/>
                  <a:gd name="T15" fmla="*/ 9 h 124"/>
                  <a:gd name="T16" fmla="*/ 94 w 96"/>
                  <a:gd name="T17" fmla="*/ 9 h 124"/>
                  <a:gd name="T18" fmla="*/ 85 w 96"/>
                  <a:gd name="T19" fmla="*/ 3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4">
                    <a:moveTo>
                      <a:pt x="85" y="33"/>
                    </a:moveTo>
                    <a:cubicBezTo>
                      <a:pt x="71" y="60"/>
                      <a:pt x="59" y="88"/>
                      <a:pt x="52" y="117"/>
                    </a:cubicBezTo>
                    <a:cubicBezTo>
                      <a:pt x="49" y="117"/>
                      <a:pt x="45" y="118"/>
                      <a:pt x="41" y="118"/>
                    </a:cubicBezTo>
                    <a:cubicBezTo>
                      <a:pt x="27" y="123"/>
                      <a:pt x="14" y="124"/>
                      <a:pt x="0" y="117"/>
                    </a:cubicBezTo>
                    <a:cubicBezTo>
                      <a:pt x="5" y="113"/>
                      <a:pt x="12" y="113"/>
                      <a:pt x="17" y="114"/>
                    </a:cubicBezTo>
                    <a:cubicBezTo>
                      <a:pt x="38" y="118"/>
                      <a:pt x="43" y="105"/>
                      <a:pt x="45" y="89"/>
                    </a:cubicBezTo>
                    <a:cubicBezTo>
                      <a:pt x="48" y="65"/>
                      <a:pt x="60" y="45"/>
                      <a:pt x="64" y="21"/>
                    </a:cubicBezTo>
                    <a:cubicBezTo>
                      <a:pt x="65" y="17"/>
                      <a:pt x="72" y="13"/>
                      <a:pt x="77" y="9"/>
                    </a:cubicBezTo>
                    <a:cubicBezTo>
                      <a:pt x="82" y="0"/>
                      <a:pt x="88" y="1"/>
                      <a:pt x="94" y="9"/>
                    </a:cubicBezTo>
                    <a:cubicBezTo>
                      <a:pt x="96" y="19"/>
                      <a:pt x="88" y="25"/>
                      <a:pt x="85" y="33"/>
                    </a:cubicBezTo>
                    <a:close/>
                  </a:path>
                </a:pathLst>
              </a:custGeom>
              <a:solidFill>
                <a:srgbClr val="957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 name="Freeform 111"/>
              <p:cNvSpPr>
                <a:spLocks/>
              </p:cNvSpPr>
              <p:nvPr userDrawn="1"/>
            </p:nvSpPr>
            <p:spPr bwMode="auto">
              <a:xfrm>
                <a:off x="1394" y="3744"/>
                <a:ext cx="221" cy="50"/>
              </a:xfrm>
              <a:custGeom>
                <a:avLst/>
                <a:gdLst>
                  <a:gd name="T0" fmla="*/ 0 w 95"/>
                  <a:gd name="T1" fmla="*/ 19 h 19"/>
                  <a:gd name="T2" fmla="*/ 95 w 95"/>
                  <a:gd name="T3" fmla="*/ 0 h 19"/>
                  <a:gd name="T4" fmla="*/ 0 w 95"/>
                  <a:gd name="T5" fmla="*/ 19 h 19"/>
                </a:gdLst>
                <a:ahLst/>
                <a:cxnLst>
                  <a:cxn ang="0">
                    <a:pos x="T0" y="T1"/>
                  </a:cxn>
                  <a:cxn ang="0">
                    <a:pos x="T2" y="T3"/>
                  </a:cxn>
                  <a:cxn ang="0">
                    <a:pos x="T4" y="T5"/>
                  </a:cxn>
                </a:cxnLst>
                <a:rect l="0" t="0" r="r" b="b"/>
                <a:pathLst>
                  <a:path w="95" h="19">
                    <a:moveTo>
                      <a:pt x="0" y="19"/>
                    </a:moveTo>
                    <a:cubicBezTo>
                      <a:pt x="31" y="9"/>
                      <a:pt x="63" y="1"/>
                      <a:pt x="95" y="0"/>
                    </a:cubicBezTo>
                    <a:cubicBezTo>
                      <a:pt x="66" y="19"/>
                      <a:pt x="32" y="12"/>
                      <a:pt x="0" y="19"/>
                    </a:cubicBezTo>
                    <a:close/>
                  </a:path>
                </a:pathLst>
              </a:custGeom>
              <a:solidFill>
                <a:srgbClr val="583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 name="Freeform 112"/>
              <p:cNvSpPr>
                <a:spLocks/>
              </p:cNvSpPr>
              <p:nvPr userDrawn="1"/>
            </p:nvSpPr>
            <p:spPr bwMode="auto">
              <a:xfrm>
                <a:off x="265" y="4180"/>
                <a:ext cx="116" cy="21"/>
              </a:xfrm>
              <a:custGeom>
                <a:avLst/>
                <a:gdLst>
                  <a:gd name="T0" fmla="*/ 9 w 50"/>
                  <a:gd name="T1" fmla="*/ 0 h 8"/>
                  <a:gd name="T2" fmla="*/ 50 w 50"/>
                  <a:gd name="T3" fmla="*/ 1 h 8"/>
                  <a:gd name="T4" fmla="*/ 50 w 50"/>
                  <a:gd name="T5" fmla="*/ 8 h 8"/>
                  <a:gd name="T6" fmla="*/ 9 w 50"/>
                  <a:gd name="T7" fmla="*/ 8 h 8"/>
                  <a:gd name="T8" fmla="*/ 2 w 50"/>
                  <a:gd name="T9" fmla="*/ 2 h 8"/>
                  <a:gd name="T10" fmla="*/ 9 w 50"/>
                  <a:gd name="T11" fmla="*/ 0 h 8"/>
                </a:gdLst>
                <a:ahLst/>
                <a:cxnLst>
                  <a:cxn ang="0">
                    <a:pos x="T0" y="T1"/>
                  </a:cxn>
                  <a:cxn ang="0">
                    <a:pos x="T2" y="T3"/>
                  </a:cxn>
                  <a:cxn ang="0">
                    <a:pos x="T4" y="T5"/>
                  </a:cxn>
                  <a:cxn ang="0">
                    <a:pos x="T6" y="T7"/>
                  </a:cxn>
                  <a:cxn ang="0">
                    <a:pos x="T8" y="T9"/>
                  </a:cxn>
                  <a:cxn ang="0">
                    <a:pos x="T10" y="T11"/>
                  </a:cxn>
                </a:cxnLst>
                <a:rect l="0" t="0" r="r" b="b"/>
                <a:pathLst>
                  <a:path w="50" h="8">
                    <a:moveTo>
                      <a:pt x="9" y="0"/>
                    </a:moveTo>
                    <a:cubicBezTo>
                      <a:pt x="23" y="0"/>
                      <a:pt x="36" y="1"/>
                      <a:pt x="50" y="1"/>
                    </a:cubicBezTo>
                    <a:cubicBezTo>
                      <a:pt x="50" y="3"/>
                      <a:pt x="50" y="6"/>
                      <a:pt x="50" y="8"/>
                    </a:cubicBezTo>
                    <a:cubicBezTo>
                      <a:pt x="36" y="8"/>
                      <a:pt x="22" y="8"/>
                      <a:pt x="9" y="8"/>
                    </a:cubicBezTo>
                    <a:cubicBezTo>
                      <a:pt x="5" y="8"/>
                      <a:pt x="0" y="8"/>
                      <a:pt x="2" y="2"/>
                    </a:cubicBezTo>
                    <a:cubicBezTo>
                      <a:pt x="3" y="1"/>
                      <a:pt x="7" y="1"/>
                      <a:pt x="9" y="0"/>
                    </a:cubicBezTo>
                    <a:close/>
                  </a:path>
                </a:pathLst>
              </a:custGeom>
              <a:solidFill>
                <a:srgbClr val="8C5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 name="Freeform 113"/>
              <p:cNvSpPr>
                <a:spLocks/>
              </p:cNvSpPr>
              <p:nvPr userDrawn="1"/>
            </p:nvSpPr>
            <p:spPr bwMode="auto">
              <a:xfrm>
                <a:off x="502" y="208"/>
                <a:ext cx="804" cy="550"/>
              </a:xfrm>
              <a:custGeom>
                <a:avLst/>
                <a:gdLst>
                  <a:gd name="T0" fmla="*/ 15 w 346"/>
                  <a:gd name="T1" fmla="*/ 79 h 208"/>
                  <a:gd name="T2" fmla="*/ 1 w 346"/>
                  <a:gd name="T3" fmla="*/ 68 h 208"/>
                  <a:gd name="T4" fmla="*/ 16 w 346"/>
                  <a:gd name="T5" fmla="*/ 59 h 208"/>
                  <a:gd name="T6" fmla="*/ 31 w 346"/>
                  <a:gd name="T7" fmla="*/ 47 h 208"/>
                  <a:gd name="T8" fmla="*/ 106 w 346"/>
                  <a:gd name="T9" fmla="*/ 28 h 208"/>
                  <a:gd name="T10" fmla="*/ 184 w 346"/>
                  <a:gd name="T11" fmla="*/ 0 h 208"/>
                  <a:gd name="T12" fmla="*/ 214 w 346"/>
                  <a:gd name="T13" fmla="*/ 10 h 208"/>
                  <a:gd name="T14" fmla="*/ 197 w 346"/>
                  <a:gd name="T15" fmla="*/ 13 h 208"/>
                  <a:gd name="T16" fmla="*/ 166 w 346"/>
                  <a:gd name="T17" fmla="*/ 24 h 208"/>
                  <a:gd name="T18" fmla="*/ 164 w 346"/>
                  <a:gd name="T19" fmla="*/ 27 h 208"/>
                  <a:gd name="T20" fmla="*/ 145 w 346"/>
                  <a:gd name="T21" fmla="*/ 42 h 208"/>
                  <a:gd name="T22" fmla="*/ 171 w 346"/>
                  <a:gd name="T23" fmla="*/ 75 h 208"/>
                  <a:gd name="T24" fmla="*/ 191 w 346"/>
                  <a:gd name="T25" fmla="*/ 92 h 208"/>
                  <a:gd name="T26" fmla="*/ 200 w 346"/>
                  <a:gd name="T27" fmla="*/ 109 h 208"/>
                  <a:gd name="T28" fmla="*/ 223 w 346"/>
                  <a:gd name="T29" fmla="*/ 153 h 208"/>
                  <a:gd name="T30" fmla="*/ 233 w 346"/>
                  <a:gd name="T31" fmla="*/ 155 h 208"/>
                  <a:gd name="T32" fmla="*/ 231 w 346"/>
                  <a:gd name="T33" fmla="*/ 145 h 208"/>
                  <a:gd name="T34" fmla="*/ 220 w 346"/>
                  <a:gd name="T35" fmla="*/ 125 h 208"/>
                  <a:gd name="T36" fmla="*/ 262 w 346"/>
                  <a:gd name="T37" fmla="*/ 154 h 208"/>
                  <a:gd name="T38" fmla="*/ 279 w 346"/>
                  <a:gd name="T39" fmla="*/ 165 h 208"/>
                  <a:gd name="T40" fmla="*/ 287 w 346"/>
                  <a:gd name="T41" fmla="*/ 148 h 208"/>
                  <a:gd name="T42" fmla="*/ 312 w 346"/>
                  <a:gd name="T43" fmla="*/ 135 h 208"/>
                  <a:gd name="T44" fmla="*/ 331 w 346"/>
                  <a:gd name="T45" fmla="*/ 121 h 208"/>
                  <a:gd name="T46" fmla="*/ 316 w 346"/>
                  <a:gd name="T47" fmla="*/ 79 h 208"/>
                  <a:gd name="T48" fmla="*/ 343 w 346"/>
                  <a:gd name="T49" fmla="*/ 111 h 208"/>
                  <a:gd name="T50" fmla="*/ 346 w 346"/>
                  <a:gd name="T51" fmla="*/ 134 h 208"/>
                  <a:gd name="T52" fmla="*/ 321 w 346"/>
                  <a:gd name="T53" fmla="*/ 161 h 208"/>
                  <a:gd name="T54" fmla="*/ 308 w 346"/>
                  <a:gd name="T55" fmla="*/ 172 h 208"/>
                  <a:gd name="T56" fmla="*/ 250 w 346"/>
                  <a:gd name="T57" fmla="*/ 196 h 208"/>
                  <a:gd name="T58" fmla="*/ 218 w 346"/>
                  <a:gd name="T59" fmla="*/ 184 h 208"/>
                  <a:gd name="T60" fmla="*/ 195 w 346"/>
                  <a:gd name="T61" fmla="*/ 159 h 208"/>
                  <a:gd name="T62" fmla="*/ 133 w 346"/>
                  <a:gd name="T63" fmla="*/ 102 h 208"/>
                  <a:gd name="T64" fmla="*/ 121 w 346"/>
                  <a:gd name="T65" fmla="*/ 99 h 208"/>
                  <a:gd name="T66" fmla="*/ 103 w 346"/>
                  <a:gd name="T67" fmla="*/ 95 h 208"/>
                  <a:gd name="T68" fmla="*/ 116 w 346"/>
                  <a:gd name="T69" fmla="*/ 115 h 208"/>
                  <a:gd name="T70" fmla="*/ 116 w 346"/>
                  <a:gd name="T71" fmla="*/ 133 h 208"/>
                  <a:gd name="T72" fmla="*/ 110 w 346"/>
                  <a:gd name="T73" fmla="*/ 133 h 208"/>
                  <a:gd name="T74" fmla="*/ 82 w 346"/>
                  <a:gd name="T75" fmla="*/ 101 h 208"/>
                  <a:gd name="T76" fmla="*/ 43 w 346"/>
                  <a:gd name="T77" fmla="*/ 81 h 208"/>
                  <a:gd name="T78" fmla="*/ 32 w 346"/>
                  <a:gd name="T79" fmla="*/ 82 h 208"/>
                  <a:gd name="T80" fmla="*/ 26 w 346"/>
                  <a:gd name="T81" fmla="*/ 84 h 208"/>
                  <a:gd name="T82" fmla="*/ 15 w 346"/>
                  <a:gd name="T83" fmla="*/ 7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208">
                    <a:moveTo>
                      <a:pt x="15" y="79"/>
                    </a:moveTo>
                    <a:cubicBezTo>
                      <a:pt x="12" y="73"/>
                      <a:pt x="0" y="77"/>
                      <a:pt x="1" y="68"/>
                    </a:cubicBezTo>
                    <a:cubicBezTo>
                      <a:pt x="2" y="61"/>
                      <a:pt x="10" y="60"/>
                      <a:pt x="16" y="59"/>
                    </a:cubicBezTo>
                    <a:cubicBezTo>
                      <a:pt x="23" y="57"/>
                      <a:pt x="27" y="52"/>
                      <a:pt x="31" y="47"/>
                    </a:cubicBezTo>
                    <a:cubicBezTo>
                      <a:pt x="59" y="50"/>
                      <a:pt x="82" y="35"/>
                      <a:pt x="106" y="28"/>
                    </a:cubicBezTo>
                    <a:cubicBezTo>
                      <a:pt x="133" y="19"/>
                      <a:pt x="158" y="9"/>
                      <a:pt x="184" y="0"/>
                    </a:cubicBezTo>
                    <a:cubicBezTo>
                      <a:pt x="194" y="3"/>
                      <a:pt x="203" y="6"/>
                      <a:pt x="214" y="10"/>
                    </a:cubicBezTo>
                    <a:cubicBezTo>
                      <a:pt x="208" y="17"/>
                      <a:pt x="202" y="15"/>
                      <a:pt x="197" y="13"/>
                    </a:cubicBezTo>
                    <a:cubicBezTo>
                      <a:pt x="184" y="10"/>
                      <a:pt x="173" y="11"/>
                      <a:pt x="166" y="24"/>
                    </a:cubicBezTo>
                    <a:cubicBezTo>
                      <a:pt x="166" y="25"/>
                      <a:pt x="165" y="26"/>
                      <a:pt x="164" y="27"/>
                    </a:cubicBezTo>
                    <a:cubicBezTo>
                      <a:pt x="158" y="34"/>
                      <a:pt x="141" y="29"/>
                      <a:pt x="145" y="42"/>
                    </a:cubicBezTo>
                    <a:cubicBezTo>
                      <a:pt x="149" y="56"/>
                      <a:pt x="156" y="70"/>
                      <a:pt x="171" y="75"/>
                    </a:cubicBezTo>
                    <a:cubicBezTo>
                      <a:pt x="178" y="81"/>
                      <a:pt x="184" y="86"/>
                      <a:pt x="191" y="92"/>
                    </a:cubicBezTo>
                    <a:cubicBezTo>
                      <a:pt x="196" y="97"/>
                      <a:pt x="202" y="103"/>
                      <a:pt x="200" y="109"/>
                    </a:cubicBezTo>
                    <a:cubicBezTo>
                      <a:pt x="190" y="133"/>
                      <a:pt x="213" y="140"/>
                      <a:pt x="223" y="153"/>
                    </a:cubicBezTo>
                    <a:cubicBezTo>
                      <a:pt x="225" y="156"/>
                      <a:pt x="229" y="160"/>
                      <a:pt x="233" y="155"/>
                    </a:cubicBezTo>
                    <a:cubicBezTo>
                      <a:pt x="237" y="152"/>
                      <a:pt x="233" y="148"/>
                      <a:pt x="231" y="145"/>
                    </a:cubicBezTo>
                    <a:cubicBezTo>
                      <a:pt x="228" y="139"/>
                      <a:pt x="217" y="138"/>
                      <a:pt x="220" y="125"/>
                    </a:cubicBezTo>
                    <a:cubicBezTo>
                      <a:pt x="234" y="137"/>
                      <a:pt x="252" y="139"/>
                      <a:pt x="262" y="154"/>
                    </a:cubicBezTo>
                    <a:cubicBezTo>
                      <a:pt x="266" y="160"/>
                      <a:pt x="270" y="168"/>
                      <a:pt x="279" y="165"/>
                    </a:cubicBezTo>
                    <a:cubicBezTo>
                      <a:pt x="286" y="163"/>
                      <a:pt x="286" y="155"/>
                      <a:pt x="287" y="148"/>
                    </a:cubicBezTo>
                    <a:cubicBezTo>
                      <a:pt x="290" y="130"/>
                      <a:pt x="296" y="127"/>
                      <a:pt x="312" y="135"/>
                    </a:cubicBezTo>
                    <a:cubicBezTo>
                      <a:pt x="329" y="143"/>
                      <a:pt x="331" y="134"/>
                      <a:pt x="331" y="121"/>
                    </a:cubicBezTo>
                    <a:cubicBezTo>
                      <a:pt x="331" y="108"/>
                      <a:pt x="323" y="97"/>
                      <a:pt x="316" y="79"/>
                    </a:cubicBezTo>
                    <a:cubicBezTo>
                      <a:pt x="330" y="91"/>
                      <a:pt x="340" y="98"/>
                      <a:pt x="343" y="111"/>
                    </a:cubicBezTo>
                    <a:cubicBezTo>
                      <a:pt x="340" y="119"/>
                      <a:pt x="346" y="126"/>
                      <a:pt x="346" y="134"/>
                    </a:cubicBezTo>
                    <a:cubicBezTo>
                      <a:pt x="344" y="151"/>
                      <a:pt x="339" y="159"/>
                      <a:pt x="321" y="161"/>
                    </a:cubicBezTo>
                    <a:cubicBezTo>
                      <a:pt x="313" y="161"/>
                      <a:pt x="310" y="165"/>
                      <a:pt x="308" y="172"/>
                    </a:cubicBezTo>
                    <a:cubicBezTo>
                      <a:pt x="298" y="199"/>
                      <a:pt x="275" y="208"/>
                      <a:pt x="250" y="196"/>
                    </a:cubicBezTo>
                    <a:cubicBezTo>
                      <a:pt x="240" y="190"/>
                      <a:pt x="229" y="187"/>
                      <a:pt x="218" y="184"/>
                    </a:cubicBezTo>
                    <a:cubicBezTo>
                      <a:pt x="207" y="178"/>
                      <a:pt x="201" y="168"/>
                      <a:pt x="195" y="159"/>
                    </a:cubicBezTo>
                    <a:cubicBezTo>
                      <a:pt x="177" y="136"/>
                      <a:pt x="156" y="119"/>
                      <a:pt x="133" y="102"/>
                    </a:cubicBezTo>
                    <a:cubicBezTo>
                      <a:pt x="130" y="99"/>
                      <a:pt x="125" y="94"/>
                      <a:pt x="121" y="99"/>
                    </a:cubicBezTo>
                    <a:cubicBezTo>
                      <a:pt x="109" y="117"/>
                      <a:pt x="107" y="100"/>
                      <a:pt x="103" y="95"/>
                    </a:cubicBezTo>
                    <a:cubicBezTo>
                      <a:pt x="105" y="102"/>
                      <a:pt x="110" y="108"/>
                      <a:pt x="116" y="115"/>
                    </a:cubicBezTo>
                    <a:cubicBezTo>
                      <a:pt x="121" y="120"/>
                      <a:pt x="125" y="127"/>
                      <a:pt x="116" y="133"/>
                    </a:cubicBezTo>
                    <a:cubicBezTo>
                      <a:pt x="114" y="134"/>
                      <a:pt x="112" y="134"/>
                      <a:pt x="110" y="133"/>
                    </a:cubicBezTo>
                    <a:cubicBezTo>
                      <a:pt x="95" y="127"/>
                      <a:pt x="88" y="114"/>
                      <a:pt x="82" y="101"/>
                    </a:cubicBezTo>
                    <a:cubicBezTo>
                      <a:pt x="74" y="83"/>
                      <a:pt x="63" y="75"/>
                      <a:pt x="43" y="81"/>
                    </a:cubicBezTo>
                    <a:cubicBezTo>
                      <a:pt x="40" y="82"/>
                      <a:pt x="36" y="81"/>
                      <a:pt x="32" y="82"/>
                    </a:cubicBezTo>
                    <a:cubicBezTo>
                      <a:pt x="30" y="83"/>
                      <a:pt x="28" y="84"/>
                      <a:pt x="26" y="84"/>
                    </a:cubicBezTo>
                    <a:cubicBezTo>
                      <a:pt x="23" y="82"/>
                      <a:pt x="19" y="81"/>
                      <a:pt x="15" y="79"/>
                    </a:cubicBezTo>
                    <a:close/>
                  </a:path>
                </a:pathLst>
              </a:custGeom>
              <a:solidFill>
                <a:srgbClr val="8E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 name="Freeform 114"/>
              <p:cNvSpPr>
                <a:spLocks/>
              </p:cNvSpPr>
              <p:nvPr userDrawn="1"/>
            </p:nvSpPr>
            <p:spPr bwMode="auto">
              <a:xfrm>
                <a:off x="260" y="1129"/>
                <a:ext cx="525" cy="314"/>
              </a:xfrm>
              <a:custGeom>
                <a:avLst/>
                <a:gdLst>
                  <a:gd name="T0" fmla="*/ 92 w 226"/>
                  <a:gd name="T1" fmla="*/ 115 h 119"/>
                  <a:gd name="T2" fmla="*/ 54 w 226"/>
                  <a:gd name="T3" fmla="*/ 91 h 119"/>
                  <a:gd name="T4" fmla="*/ 46 w 226"/>
                  <a:gd name="T5" fmla="*/ 87 h 119"/>
                  <a:gd name="T6" fmla="*/ 51 w 226"/>
                  <a:gd name="T7" fmla="*/ 79 h 119"/>
                  <a:gd name="T8" fmla="*/ 83 w 226"/>
                  <a:gd name="T9" fmla="*/ 63 h 119"/>
                  <a:gd name="T10" fmla="*/ 95 w 226"/>
                  <a:gd name="T11" fmla="*/ 41 h 119"/>
                  <a:gd name="T12" fmla="*/ 72 w 226"/>
                  <a:gd name="T13" fmla="*/ 33 h 119"/>
                  <a:gd name="T14" fmla="*/ 0 w 226"/>
                  <a:gd name="T15" fmla="*/ 39 h 119"/>
                  <a:gd name="T16" fmla="*/ 204 w 226"/>
                  <a:gd name="T17" fmla="*/ 3 h 119"/>
                  <a:gd name="T18" fmla="*/ 216 w 226"/>
                  <a:gd name="T19" fmla="*/ 11 h 119"/>
                  <a:gd name="T20" fmla="*/ 212 w 226"/>
                  <a:gd name="T21" fmla="*/ 51 h 119"/>
                  <a:gd name="T22" fmla="*/ 158 w 226"/>
                  <a:gd name="T23" fmla="*/ 54 h 119"/>
                  <a:gd name="T24" fmla="*/ 141 w 226"/>
                  <a:gd name="T25" fmla="*/ 58 h 119"/>
                  <a:gd name="T26" fmla="*/ 80 w 226"/>
                  <a:gd name="T27" fmla="*/ 80 h 119"/>
                  <a:gd name="T28" fmla="*/ 109 w 226"/>
                  <a:gd name="T29" fmla="*/ 106 h 119"/>
                  <a:gd name="T30" fmla="*/ 106 w 226"/>
                  <a:gd name="T31" fmla="*/ 114 h 119"/>
                  <a:gd name="T32" fmla="*/ 92 w 226"/>
                  <a:gd name="T33"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19">
                    <a:moveTo>
                      <a:pt x="92" y="115"/>
                    </a:moveTo>
                    <a:cubicBezTo>
                      <a:pt x="85" y="98"/>
                      <a:pt x="70" y="94"/>
                      <a:pt x="54" y="91"/>
                    </a:cubicBezTo>
                    <a:cubicBezTo>
                      <a:pt x="51" y="91"/>
                      <a:pt x="47" y="91"/>
                      <a:pt x="46" y="87"/>
                    </a:cubicBezTo>
                    <a:cubicBezTo>
                      <a:pt x="45" y="83"/>
                      <a:pt x="48" y="81"/>
                      <a:pt x="51" y="79"/>
                    </a:cubicBezTo>
                    <a:cubicBezTo>
                      <a:pt x="62" y="75"/>
                      <a:pt x="70" y="65"/>
                      <a:pt x="83" y="63"/>
                    </a:cubicBezTo>
                    <a:cubicBezTo>
                      <a:pt x="97" y="61"/>
                      <a:pt x="97" y="51"/>
                      <a:pt x="95" y="41"/>
                    </a:cubicBezTo>
                    <a:cubicBezTo>
                      <a:pt x="92" y="28"/>
                      <a:pt x="82" y="30"/>
                      <a:pt x="72" y="33"/>
                    </a:cubicBezTo>
                    <a:cubicBezTo>
                      <a:pt x="49" y="42"/>
                      <a:pt x="24" y="41"/>
                      <a:pt x="0" y="39"/>
                    </a:cubicBezTo>
                    <a:cubicBezTo>
                      <a:pt x="64" y="7"/>
                      <a:pt x="133" y="0"/>
                      <a:pt x="204" y="3"/>
                    </a:cubicBezTo>
                    <a:cubicBezTo>
                      <a:pt x="210" y="3"/>
                      <a:pt x="215" y="5"/>
                      <a:pt x="216" y="11"/>
                    </a:cubicBezTo>
                    <a:cubicBezTo>
                      <a:pt x="226" y="26"/>
                      <a:pt x="222" y="39"/>
                      <a:pt x="212" y="51"/>
                    </a:cubicBezTo>
                    <a:cubicBezTo>
                      <a:pt x="193" y="38"/>
                      <a:pt x="175" y="43"/>
                      <a:pt x="158" y="54"/>
                    </a:cubicBezTo>
                    <a:cubicBezTo>
                      <a:pt x="153" y="57"/>
                      <a:pt x="146" y="60"/>
                      <a:pt x="141" y="58"/>
                    </a:cubicBezTo>
                    <a:cubicBezTo>
                      <a:pt x="115" y="49"/>
                      <a:pt x="99" y="67"/>
                      <a:pt x="80" y="80"/>
                    </a:cubicBezTo>
                    <a:cubicBezTo>
                      <a:pt x="90" y="89"/>
                      <a:pt x="104" y="93"/>
                      <a:pt x="109" y="106"/>
                    </a:cubicBezTo>
                    <a:cubicBezTo>
                      <a:pt x="109" y="109"/>
                      <a:pt x="108" y="112"/>
                      <a:pt x="106" y="114"/>
                    </a:cubicBezTo>
                    <a:cubicBezTo>
                      <a:pt x="101" y="117"/>
                      <a:pt x="97" y="119"/>
                      <a:pt x="92" y="115"/>
                    </a:cubicBezTo>
                    <a:close/>
                  </a:path>
                </a:pathLst>
              </a:custGeom>
              <a:solidFill>
                <a:srgbClr val="F8E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 name="Freeform 115"/>
              <p:cNvSpPr>
                <a:spLocks/>
              </p:cNvSpPr>
              <p:nvPr userDrawn="1"/>
            </p:nvSpPr>
            <p:spPr bwMode="auto">
              <a:xfrm>
                <a:off x="676" y="827"/>
                <a:ext cx="193" cy="783"/>
              </a:xfrm>
              <a:custGeom>
                <a:avLst/>
                <a:gdLst>
                  <a:gd name="T0" fmla="*/ 29 w 83"/>
                  <a:gd name="T1" fmla="*/ 165 h 296"/>
                  <a:gd name="T2" fmla="*/ 37 w 83"/>
                  <a:gd name="T3" fmla="*/ 125 h 296"/>
                  <a:gd name="T4" fmla="*/ 60 w 83"/>
                  <a:gd name="T5" fmla="*/ 13 h 296"/>
                  <a:gd name="T6" fmla="*/ 65 w 83"/>
                  <a:gd name="T7" fmla="*/ 0 h 296"/>
                  <a:gd name="T8" fmla="*/ 82 w 83"/>
                  <a:gd name="T9" fmla="*/ 27 h 296"/>
                  <a:gd name="T10" fmla="*/ 82 w 83"/>
                  <a:gd name="T11" fmla="*/ 82 h 296"/>
                  <a:gd name="T12" fmla="*/ 66 w 83"/>
                  <a:gd name="T13" fmla="*/ 134 h 296"/>
                  <a:gd name="T14" fmla="*/ 50 w 83"/>
                  <a:gd name="T15" fmla="*/ 183 h 296"/>
                  <a:gd name="T16" fmla="*/ 47 w 83"/>
                  <a:gd name="T17" fmla="*/ 234 h 296"/>
                  <a:gd name="T18" fmla="*/ 42 w 83"/>
                  <a:gd name="T19" fmla="*/ 262 h 296"/>
                  <a:gd name="T20" fmla="*/ 14 w 83"/>
                  <a:gd name="T21" fmla="*/ 296 h 296"/>
                  <a:gd name="T22" fmla="*/ 4 w 83"/>
                  <a:gd name="T23" fmla="*/ 290 h 296"/>
                  <a:gd name="T24" fmla="*/ 7 w 83"/>
                  <a:gd name="T25" fmla="*/ 270 h 296"/>
                  <a:gd name="T26" fmla="*/ 15 w 83"/>
                  <a:gd name="T27" fmla="*/ 211 h 296"/>
                  <a:gd name="T28" fmla="*/ 16 w 83"/>
                  <a:gd name="T29" fmla="*/ 199 h 296"/>
                  <a:gd name="T30" fmla="*/ 15 w 83"/>
                  <a:gd name="T31" fmla="*/ 189 h 296"/>
                  <a:gd name="T32" fmla="*/ 29 w 83"/>
                  <a:gd name="T33"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96">
                    <a:moveTo>
                      <a:pt x="29" y="165"/>
                    </a:moveTo>
                    <a:cubicBezTo>
                      <a:pt x="35" y="153"/>
                      <a:pt x="36" y="139"/>
                      <a:pt x="37" y="125"/>
                    </a:cubicBezTo>
                    <a:cubicBezTo>
                      <a:pt x="42" y="87"/>
                      <a:pt x="47" y="49"/>
                      <a:pt x="60" y="13"/>
                    </a:cubicBezTo>
                    <a:cubicBezTo>
                      <a:pt x="61" y="9"/>
                      <a:pt x="63" y="5"/>
                      <a:pt x="65" y="0"/>
                    </a:cubicBezTo>
                    <a:cubicBezTo>
                      <a:pt x="81" y="3"/>
                      <a:pt x="77" y="18"/>
                      <a:pt x="82" y="27"/>
                    </a:cubicBezTo>
                    <a:cubicBezTo>
                      <a:pt x="83" y="45"/>
                      <a:pt x="82" y="64"/>
                      <a:pt x="82" y="82"/>
                    </a:cubicBezTo>
                    <a:cubicBezTo>
                      <a:pt x="82" y="101"/>
                      <a:pt x="74" y="118"/>
                      <a:pt x="66" y="134"/>
                    </a:cubicBezTo>
                    <a:cubicBezTo>
                      <a:pt x="58" y="150"/>
                      <a:pt x="52" y="166"/>
                      <a:pt x="50" y="183"/>
                    </a:cubicBezTo>
                    <a:cubicBezTo>
                      <a:pt x="44" y="200"/>
                      <a:pt x="46" y="217"/>
                      <a:pt x="47" y="234"/>
                    </a:cubicBezTo>
                    <a:cubicBezTo>
                      <a:pt x="47" y="244"/>
                      <a:pt x="46" y="253"/>
                      <a:pt x="42" y="262"/>
                    </a:cubicBezTo>
                    <a:cubicBezTo>
                      <a:pt x="34" y="274"/>
                      <a:pt x="32" y="291"/>
                      <a:pt x="14" y="296"/>
                    </a:cubicBezTo>
                    <a:cubicBezTo>
                      <a:pt x="10" y="296"/>
                      <a:pt x="6" y="294"/>
                      <a:pt x="4" y="290"/>
                    </a:cubicBezTo>
                    <a:cubicBezTo>
                      <a:pt x="0" y="283"/>
                      <a:pt x="6" y="277"/>
                      <a:pt x="7" y="270"/>
                    </a:cubicBezTo>
                    <a:cubicBezTo>
                      <a:pt x="15" y="251"/>
                      <a:pt x="24" y="233"/>
                      <a:pt x="15" y="211"/>
                    </a:cubicBezTo>
                    <a:cubicBezTo>
                      <a:pt x="14" y="207"/>
                      <a:pt x="15" y="203"/>
                      <a:pt x="16" y="199"/>
                    </a:cubicBezTo>
                    <a:cubicBezTo>
                      <a:pt x="15" y="195"/>
                      <a:pt x="14" y="192"/>
                      <a:pt x="15" y="189"/>
                    </a:cubicBezTo>
                    <a:cubicBezTo>
                      <a:pt x="20" y="181"/>
                      <a:pt x="21" y="171"/>
                      <a:pt x="29" y="165"/>
                    </a:cubicBezTo>
                    <a:close/>
                  </a:path>
                </a:pathLst>
              </a:custGeom>
              <a:solidFill>
                <a:srgbClr val="CB7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 name="Freeform 116"/>
              <p:cNvSpPr>
                <a:spLocks/>
              </p:cNvSpPr>
              <p:nvPr userDrawn="1"/>
            </p:nvSpPr>
            <p:spPr bwMode="auto">
              <a:xfrm>
                <a:off x="672" y="520"/>
                <a:ext cx="220" cy="373"/>
              </a:xfrm>
              <a:custGeom>
                <a:avLst/>
                <a:gdLst>
                  <a:gd name="T0" fmla="*/ 78 w 95"/>
                  <a:gd name="T1" fmla="*/ 141 h 141"/>
                  <a:gd name="T2" fmla="*/ 67 w 95"/>
                  <a:gd name="T3" fmla="*/ 116 h 141"/>
                  <a:gd name="T4" fmla="*/ 2 w 95"/>
                  <a:gd name="T5" fmla="*/ 13 h 141"/>
                  <a:gd name="T6" fmla="*/ 1 w 95"/>
                  <a:gd name="T7" fmla="*/ 6 h 141"/>
                  <a:gd name="T8" fmla="*/ 20 w 95"/>
                  <a:gd name="T9" fmla="*/ 12 h 141"/>
                  <a:gd name="T10" fmla="*/ 39 w 95"/>
                  <a:gd name="T11" fmla="*/ 13 h 141"/>
                  <a:gd name="T12" fmla="*/ 43 w 95"/>
                  <a:gd name="T13" fmla="*/ 13 h 141"/>
                  <a:gd name="T14" fmla="*/ 47 w 95"/>
                  <a:gd name="T15" fmla="*/ 18 h 141"/>
                  <a:gd name="T16" fmla="*/ 71 w 95"/>
                  <a:gd name="T17" fmla="*/ 60 h 141"/>
                  <a:gd name="T18" fmla="*/ 83 w 95"/>
                  <a:gd name="T19" fmla="*/ 138 h 141"/>
                  <a:gd name="T20" fmla="*/ 78 w 95"/>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41">
                    <a:moveTo>
                      <a:pt x="78" y="141"/>
                    </a:moveTo>
                    <a:cubicBezTo>
                      <a:pt x="73" y="134"/>
                      <a:pt x="75" y="123"/>
                      <a:pt x="67" y="116"/>
                    </a:cubicBezTo>
                    <a:cubicBezTo>
                      <a:pt x="54" y="77"/>
                      <a:pt x="26" y="46"/>
                      <a:pt x="2" y="13"/>
                    </a:cubicBezTo>
                    <a:cubicBezTo>
                      <a:pt x="0" y="11"/>
                      <a:pt x="0" y="8"/>
                      <a:pt x="1" y="6"/>
                    </a:cubicBezTo>
                    <a:cubicBezTo>
                      <a:pt x="10" y="0"/>
                      <a:pt x="16" y="6"/>
                      <a:pt x="20" y="12"/>
                    </a:cubicBezTo>
                    <a:cubicBezTo>
                      <a:pt x="27" y="20"/>
                      <a:pt x="32" y="16"/>
                      <a:pt x="39" y="13"/>
                    </a:cubicBezTo>
                    <a:cubicBezTo>
                      <a:pt x="40" y="13"/>
                      <a:pt x="41" y="13"/>
                      <a:pt x="43" y="13"/>
                    </a:cubicBezTo>
                    <a:cubicBezTo>
                      <a:pt x="44" y="14"/>
                      <a:pt x="46" y="16"/>
                      <a:pt x="47" y="18"/>
                    </a:cubicBezTo>
                    <a:cubicBezTo>
                      <a:pt x="51" y="34"/>
                      <a:pt x="60" y="46"/>
                      <a:pt x="71" y="60"/>
                    </a:cubicBezTo>
                    <a:cubicBezTo>
                      <a:pt x="90" y="82"/>
                      <a:pt x="95" y="109"/>
                      <a:pt x="83" y="138"/>
                    </a:cubicBezTo>
                    <a:cubicBezTo>
                      <a:pt x="81" y="139"/>
                      <a:pt x="80" y="141"/>
                      <a:pt x="78" y="141"/>
                    </a:cubicBezTo>
                    <a:close/>
                  </a:path>
                </a:pathLst>
              </a:custGeom>
              <a:solidFill>
                <a:srgbClr val="8E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 name="Freeform 117"/>
              <p:cNvSpPr>
                <a:spLocks/>
              </p:cNvSpPr>
              <p:nvPr userDrawn="1"/>
            </p:nvSpPr>
            <p:spPr bwMode="auto">
              <a:xfrm>
                <a:off x="562" y="412"/>
                <a:ext cx="114" cy="143"/>
              </a:xfrm>
              <a:custGeom>
                <a:avLst/>
                <a:gdLst>
                  <a:gd name="T0" fmla="*/ 49 w 49"/>
                  <a:gd name="T1" fmla="*/ 46 h 54"/>
                  <a:gd name="T2" fmla="*/ 49 w 49"/>
                  <a:gd name="T3" fmla="*/ 54 h 54"/>
                  <a:gd name="T4" fmla="*/ 0 w 49"/>
                  <a:gd name="T5" fmla="*/ 7 h 54"/>
                  <a:gd name="T6" fmla="*/ 3 w 49"/>
                  <a:gd name="T7" fmla="*/ 5 h 54"/>
                  <a:gd name="T8" fmla="*/ 19 w 49"/>
                  <a:gd name="T9" fmla="*/ 4 h 54"/>
                  <a:gd name="T10" fmla="*/ 49 w 49"/>
                  <a:gd name="T11" fmla="*/ 46 h 54"/>
                </a:gdLst>
                <a:ahLst/>
                <a:cxnLst>
                  <a:cxn ang="0">
                    <a:pos x="T0" y="T1"/>
                  </a:cxn>
                  <a:cxn ang="0">
                    <a:pos x="T2" y="T3"/>
                  </a:cxn>
                  <a:cxn ang="0">
                    <a:pos x="T4" y="T5"/>
                  </a:cxn>
                  <a:cxn ang="0">
                    <a:pos x="T6" y="T7"/>
                  </a:cxn>
                  <a:cxn ang="0">
                    <a:pos x="T8" y="T9"/>
                  </a:cxn>
                  <a:cxn ang="0">
                    <a:pos x="T10" y="T11"/>
                  </a:cxn>
                </a:cxnLst>
                <a:rect l="0" t="0" r="r" b="b"/>
                <a:pathLst>
                  <a:path w="49" h="54">
                    <a:moveTo>
                      <a:pt x="49" y="46"/>
                    </a:moveTo>
                    <a:cubicBezTo>
                      <a:pt x="49" y="49"/>
                      <a:pt x="49" y="52"/>
                      <a:pt x="49" y="54"/>
                    </a:cubicBezTo>
                    <a:cubicBezTo>
                      <a:pt x="33" y="39"/>
                      <a:pt x="20" y="20"/>
                      <a:pt x="0" y="7"/>
                    </a:cubicBezTo>
                    <a:cubicBezTo>
                      <a:pt x="1" y="6"/>
                      <a:pt x="2" y="6"/>
                      <a:pt x="3" y="5"/>
                    </a:cubicBezTo>
                    <a:cubicBezTo>
                      <a:pt x="8" y="1"/>
                      <a:pt x="15" y="0"/>
                      <a:pt x="19" y="4"/>
                    </a:cubicBezTo>
                    <a:cubicBezTo>
                      <a:pt x="32" y="16"/>
                      <a:pt x="48" y="26"/>
                      <a:pt x="49" y="46"/>
                    </a:cubicBezTo>
                    <a:close/>
                  </a:path>
                </a:pathLst>
              </a:custGeom>
              <a:solidFill>
                <a:srgbClr val="8E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 name="Freeform 118"/>
              <p:cNvSpPr>
                <a:spLocks/>
              </p:cNvSpPr>
              <p:nvPr userDrawn="1"/>
            </p:nvSpPr>
            <p:spPr bwMode="auto">
              <a:xfrm>
                <a:off x="3780" y="3048"/>
                <a:ext cx="2653" cy="1142"/>
              </a:xfrm>
              <a:custGeom>
                <a:avLst/>
                <a:gdLst>
                  <a:gd name="T0" fmla="*/ 333 w 1142"/>
                  <a:gd name="T1" fmla="*/ 302 h 432"/>
                  <a:gd name="T2" fmla="*/ 176 w 1142"/>
                  <a:gd name="T3" fmla="*/ 432 h 432"/>
                  <a:gd name="T4" fmla="*/ 233 w 1142"/>
                  <a:gd name="T5" fmla="*/ 253 h 432"/>
                  <a:gd name="T6" fmla="*/ 68 w 1142"/>
                  <a:gd name="T7" fmla="*/ 124 h 432"/>
                  <a:gd name="T8" fmla="*/ 17 w 1142"/>
                  <a:gd name="T9" fmla="*/ 51 h 432"/>
                  <a:gd name="T10" fmla="*/ 20 w 1142"/>
                  <a:gd name="T11" fmla="*/ 1 h 432"/>
                  <a:gd name="T12" fmla="*/ 86 w 1142"/>
                  <a:gd name="T13" fmla="*/ 7 h 432"/>
                  <a:gd name="T14" fmla="*/ 182 w 1142"/>
                  <a:gd name="T15" fmla="*/ 3 h 432"/>
                  <a:gd name="T16" fmla="*/ 241 w 1142"/>
                  <a:gd name="T17" fmla="*/ 15 h 432"/>
                  <a:gd name="T18" fmla="*/ 158 w 1142"/>
                  <a:gd name="T19" fmla="*/ 37 h 432"/>
                  <a:gd name="T20" fmla="*/ 50 w 1142"/>
                  <a:gd name="T21" fmla="*/ 43 h 432"/>
                  <a:gd name="T22" fmla="*/ 332 w 1142"/>
                  <a:gd name="T23" fmla="*/ 208 h 432"/>
                  <a:gd name="T24" fmla="*/ 389 w 1142"/>
                  <a:gd name="T25" fmla="*/ 206 h 432"/>
                  <a:gd name="T26" fmla="*/ 515 w 1142"/>
                  <a:gd name="T27" fmla="*/ 250 h 432"/>
                  <a:gd name="T28" fmla="*/ 436 w 1142"/>
                  <a:gd name="T29" fmla="*/ 215 h 432"/>
                  <a:gd name="T30" fmla="*/ 441 w 1142"/>
                  <a:gd name="T31" fmla="*/ 182 h 432"/>
                  <a:gd name="T32" fmla="*/ 441 w 1142"/>
                  <a:gd name="T33" fmla="*/ 152 h 432"/>
                  <a:gd name="T34" fmla="*/ 587 w 1142"/>
                  <a:gd name="T35" fmla="*/ 161 h 432"/>
                  <a:gd name="T36" fmla="*/ 709 w 1142"/>
                  <a:gd name="T37" fmla="*/ 172 h 432"/>
                  <a:gd name="T38" fmla="*/ 790 w 1142"/>
                  <a:gd name="T39" fmla="*/ 190 h 432"/>
                  <a:gd name="T40" fmla="*/ 776 w 1142"/>
                  <a:gd name="T41" fmla="*/ 120 h 432"/>
                  <a:gd name="T42" fmla="*/ 948 w 1142"/>
                  <a:gd name="T43" fmla="*/ 159 h 432"/>
                  <a:gd name="T44" fmla="*/ 1018 w 1142"/>
                  <a:gd name="T45" fmla="*/ 156 h 432"/>
                  <a:gd name="T46" fmla="*/ 1092 w 1142"/>
                  <a:gd name="T47" fmla="*/ 193 h 432"/>
                  <a:gd name="T48" fmla="*/ 1119 w 1142"/>
                  <a:gd name="T49" fmla="*/ 209 h 432"/>
                  <a:gd name="T50" fmla="*/ 1113 w 1142"/>
                  <a:gd name="T51" fmla="*/ 234 h 432"/>
                  <a:gd name="T52" fmla="*/ 1105 w 1142"/>
                  <a:gd name="T53" fmla="*/ 244 h 432"/>
                  <a:gd name="T54" fmla="*/ 1100 w 1142"/>
                  <a:gd name="T55" fmla="*/ 262 h 432"/>
                  <a:gd name="T56" fmla="*/ 1039 w 1142"/>
                  <a:gd name="T57" fmla="*/ 263 h 432"/>
                  <a:gd name="T58" fmla="*/ 917 w 1142"/>
                  <a:gd name="T59" fmla="*/ 247 h 432"/>
                  <a:gd name="T60" fmla="*/ 972 w 1142"/>
                  <a:gd name="T61" fmla="*/ 281 h 432"/>
                  <a:gd name="T62" fmla="*/ 924 w 1142"/>
                  <a:gd name="T63" fmla="*/ 287 h 432"/>
                  <a:gd name="T64" fmla="*/ 666 w 1142"/>
                  <a:gd name="T65" fmla="*/ 216 h 432"/>
                  <a:gd name="T66" fmla="*/ 667 w 1142"/>
                  <a:gd name="T67" fmla="*/ 217 h 432"/>
                  <a:gd name="T68" fmla="*/ 701 w 1142"/>
                  <a:gd name="T69" fmla="*/ 241 h 432"/>
                  <a:gd name="T70" fmla="*/ 872 w 1142"/>
                  <a:gd name="T71" fmla="*/ 301 h 432"/>
                  <a:gd name="T72" fmla="*/ 918 w 1142"/>
                  <a:gd name="T73" fmla="*/ 325 h 432"/>
                  <a:gd name="T74" fmla="*/ 952 w 1142"/>
                  <a:gd name="T75" fmla="*/ 348 h 432"/>
                  <a:gd name="T76" fmla="*/ 918 w 1142"/>
                  <a:gd name="T77" fmla="*/ 355 h 432"/>
                  <a:gd name="T78" fmla="*/ 541 w 1142"/>
                  <a:gd name="T79" fmla="*/ 290 h 432"/>
                  <a:gd name="T80" fmla="*/ 433 w 1142"/>
                  <a:gd name="T81" fmla="*/ 270 h 432"/>
                  <a:gd name="T82" fmla="*/ 465 w 1142"/>
                  <a:gd name="T83" fmla="*/ 284 h 432"/>
                  <a:gd name="T84" fmla="*/ 617 w 1142"/>
                  <a:gd name="T85" fmla="*/ 319 h 432"/>
                  <a:gd name="T86" fmla="*/ 680 w 1142"/>
                  <a:gd name="T87" fmla="*/ 364 h 432"/>
                  <a:gd name="T88" fmla="*/ 650 w 1142"/>
                  <a:gd name="T89" fmla="*/ 374 h 432"/>
                  <a:gd name="T90" fmla="*/ 732 w 1142"/>
                  <a:gd name="T91" fmla="*/ 399 h 432"/>
                  <a:gd name="T92" fmla="*/ 684 w 1142"/>
                  <a:gd name="T93" fmla="*/ 412 h 432"/>
                  <a:gd name="T94" fmla="*/ 628 w 1142"/>
                  <a:gd name="T95" fmla="*/ 400 h 432"/>
                  <a:gd name="T96" fmla="*/ 441 w 1142"/>
                  <a:gd name="T97" fmla="*/ 344 h 432"/>
                  <a:gd name="T98" fmla="*/ 392 w 1142"/>
                  <a:gd name="T99" fmla="*/ 325 h 432"/>
                  <a:gd name="T100" fmla="*/ 336 w 1142"/>
                  <a:gd name="T101" fmla="*/ 30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2" h="432">
                    <a:moveTo>
                      <a:pt x="336" y="304"/>
                    </a:moveTo>
                    <a:cubicBezTo>
                      <a:pt x="335" y="304"/>
                      <a:pt x="334" y="302"/>
                      <a:pt x="333" y="302"/>
                    </a:cubicBezTo>
                    <a:cubicBezTo>
                      <a:pt x="281" y="279"/>
                      <a:pt x="270" y="285"/>
                      <a:pt x="234" y="343"/>
                    </a:cubicBezTo>
                    <a:cubicBezTo>
                      <a:pt x="216" y="374"/>
                      <a:pt x="196" y="403"/>
                      <a:pt x="176" y="432"/>
                    </a:cubicBezTo>
                    <a:cubicBezTo>
                      <a:pt x="191" y="380"/>
                      <a:pt x="214" y="332"/>
                      <a:pt x="242" y="285"/>
                    </a:cubicBezTo>
                    <a:cubicBezTo>
                      <a:pt x="250" y="270"/>
                      <a:pt x="248" y="261"/>
                      <a:pt x="233" y="253"/>
                    </a:cubicBezTo>
                    <a:cubicBezTo>
                      <a:pt x="212" y="241"/>
                      <a:pt x="192" y="229"/>
                      <a:pt x="172" y="217"/>
                    </a:cubicBezTo>
                    <a:cubicBezTo>
                      <a:pt x="136" y="188"/>
                      <a:pt x="98" y="160"/>
                      <a:pt x="68" y="124"/>
                    </a:cubicBezTo>
                    <a:cubicBezTo>
                      <a:pt x="61" y="120"/>
                      <a:pt x="50" y="126"/>
                      <a:pt x="47" y="114"/>
                    </a:cubicBezTo>
                    <a:cubicBezTo>
                      <a:pt x="39" y="92"/>
                      <a:pt x="30" y="71"/>
                      <a:pt x="17" y="51"/>
                    </a:cubicBezTo>
                    <a:cubicBezTo>
                      <a:pt x="11" y="42"/>
                      <a:pt x="5" y="32"/>
                      <a:pt x="3" y="21"/>
                    </a:cubicBezTo>
                    <a:cubicBezTo>
                      <a:pt x="0" y="7"/>
                      <a:pt x="6" y="0"/>
                      <a:pt x="20" y="1"/>
                    </a:cubicBezTo>
                    <a:cubicBezTo>
                      <a:pt x="28" y="2"/>
                      <a:pt x="35" y="5"/>
                      <a:pt x="43" y="8"/>
                    </a:cubicBezTo>
                    <a:cubicBezTo>
                      <a:pt x="57" y="12"/>
                      <a:pt x="71" y="15"/>
                      <a:pt x="86" y="7"/>
                    </a:cubicBezTo>
                    <a:cubicBezTo>
                      <a:pt x="91" y="4"/>
                      <a:pt x="97" y="3"/>
                      <a:pt x="103" y="5"/>
                    </a:cubicBezTo>
                    <a:cubicBezTo>
                      <a:pt x="130" y="11"/>
                      <a:pt x="156" y="5"/>
                      <a:pt x="182" y="3"/>
                    </a:cubicBezTo>
                    <a:cubicBezTo>
                      <a:pt x="196" y="2"/>
                      <a:pt x="209" y="0"/>
                      <a:pt x="222" y="3"/>
                    </a:cubicBezTo>
                    <a:cubicBezTo>
                      <a:pt x="230" y="5"/>
                      <a:pt x="238" y="6"/>
                      <a:pt x="241" y="15"/>
                    </a:cubicBezTo>
                    <a:cubicBezTo>
                      <a:pt x="237" y="24"/>
                      <a:pt x="229" y="25"/>
                      <a:pt x="221" y="26"/>
                    </a:cubicBezTo>
                    <a:cubicBezTo>
                      <a:pt x="200" y="29"/>
                      <a:pt x="180" y="36"/>
                      <a:pt x="158" y="37"/>
                    </a:cubicBezTo>
                    <a:cubicBezTo>
                      <a:pt x="156" y="37"/>
                      <a:pt x="154" y="38"/>
                      <a:pt x="153" y="39"/>
                    </a:cubicBezTo>
                    <a:cubicBezTo>
                      <a:pt x="120" y="70"/>
                      <a:pt x="85" y="48"/>
                      <a:pt x="50" y="43"/>
                    </a:cubicBezTo>
                    <a:cubicBezTo>
                      <a:pt x="86" y="108"/>
                      <a:pt x="138" y="151"/>
                      <a:pt x="211" y="167"/>
                    </a:cubicBezTo>
                    <a:cubicBezTo>
                      <a:pt x="253" y="176"/>
                      <a:pt x="292" y="195"/>
                      <a:pt x="332" y="208"/>
                    </a:cubicBezTo>
                    <a:cubicBezTo>
                      <a:pt x="343" y="211"/>
                      <a:pt x="353" y="216"/>
                      <a:pt x="364" y="205"/>
                    </a:cubicBezTo>
                    <a:cubicBezTo>
                      <a:pt x="371" y="198"/>
                      <a:pt x="382" y="200"/>
                      <a:pt x="389" y="206"/>
                    </a:cubicBezTo>
                    <a:cubicBezTo>
                      <a:pt x="402" y="219"/>
                      <a:pt x="417" y="220"/>
                      <a:pt x="433" y="225"/>
                    </a:cubicBezTo>
                    <a:cubicBezTo>
                      <a:pt x="460" y="234"/>
                      <a:pt x="489" y="236"/>
                      <a:pt x="515" y="250"/>
                    </a:cubicBezTo>
                    <a:cubicBezTo>
                      <a:pt x="492" y="238"/>
                      <a:pt x="465" y="236"/>
                      <a:pt x="444" y="220"/>
                    </a:cubicBezTo>
                    <a:cubicBezTo>
                      <a:pt x="442" y="218"/>
                      <a:pt x="439" y="217"/>
                      <a:pt x="436" y="215"/>
                    </a:cubicBezTo>
                    <a:cubicBezTo>
                      <a:pt x="428" y="210"/>
                      <a:pt x="418" y="205"/>
                      <a:pt x="420" y="194"/>
                    </a:cubicBezTo>
                    <a:cubicBezTo>
                      <a:pt x="422" y="184"/>
                      <a:pt x="432" y="184"/>
                      <a:pt x="441" y="182"/>
                    </a:cubicBezTo>
                    <a:cubicBezTo>
                      <a:pt x="444" y="181"/>
                      <a:pt x="447" y="181"/>
                      <a:pt x="450" y="177"/>
                    </a:cubicBezTo>
                    <a:cubicBezTo>
                      <a:pt x="448" y="169"/>
                      <a:pt x="433" y="163"/>
                      <a:pt x="441" y="152"/>
                    </a:cubicBezTo>
                    <a:cubicBezTo>
                      <a:pt x="449" y="140"/>
                      <a:pt x="462" y="139"/>
                      <a:pt x="475" y="140"/>
                    </a:cubicBezTo>
                    <a:cubicBezTo>
                      <a:pt x="513" y="143"/>
                      <a:pt x="549" y="156"/>
                      <a:pt x="587" y="161"/>
                    </a:cubicBezTo>
                    <a:cubicBezTo>
                      <a:pt x="607" y="164"/>
                      <a:pt x="626" y="168"/>
                      <a:pt x="646" y="166"/>
                    </a:cubicBezTo>
                    <a:cubicBezTo>
                      <a:pt x="667" y="163"/>
                      <a:pt x="689" y="164"/>
                      <a:pt x="709" y="172"/>
                    </a:cubicBezTo>
                    <a:cubicBezTo>
                      <a:pt x="738" y="183"/>
                      <a:pt x="769" y="186"/>
                      <a:pt x="796" y="192"/>
                    </a:cubicBezTo>
                    <a:cubicBezTo>
                      <a:pt x="796" y="192"/>
                      <a:pt x="792" y="192"/>
                      <a:pt x="790" y="190"/>
                    </a:cubicBezTo>
                    <a:cubicBezTo>
                      <a:pt x="777" y="174"/>
                      <a:pt x="763" y="159"/>
                      <a:pt x="757" y="138"/>
                    </a:cubicBezTo>
                    <a:cubicBezTo>
                      <a:pt x="753" y="121"/>
                      <a:pt x="760" y="115"/>
                      <a:pt x="776" y="120"/>
                    </a:cubicBezTo>
                    <a:cubicBezTo>
                      <a:pt x="800" y="127"/>
                      <a:pt x="824" y="135"/>
                      <a:pt x="848" y="143"/>
                    </a:cubicBezTo>
                    <a:cubicBezTo>
                      <a:pt x="880" y="154"/>
                      <a:pt x="914" y="156"/>
                      <a:pt x="948" y="159"/>
                    </a:cubicBezTo>
                    <a:cubicBezTo>
                      <a:pt x="949" y="159"/>
                      <a:pt x="951" y="159"/>
                      <a:pt x="952" y="158"/>
                    </a:cubicBezTo>
                    <a:cubicBezTo>
                      <a:pt x="973" y="133"/>
                      <a:pt x="996" y="149"/>
                      <a:pt x="1018" y="156"/>
                    </a:cubicBezTo>
                    <a:cubicBezTo>
                      <a:pt x="1038" y="161"/>
                      <a:pt x="1057" y="172"/>
                      <a:pt x="1077" y="178"/>
                    </a:cubicBezTo>
                    <a:cubicBezTo>
                      <a:pt x="1085" y="180"/>
                      <a:pt x="1093" y="183"/>
                      <a:pt x="1092" y="193"/>
                    </a:cubicBezTo>
                    <a:cubicBezTo>
                      <a:pt x="1089" y="196"/>
                      <a:pt x="1086" y="197"/>
                      <a:pt x="1086" y="197"/>
                    </a:cubicBezTo>
                    <a:cubicBezTo>
                      <a:pt x="1095" y="198"/>
                      <a:pt x="1107" y="204"/>
                      <a:pt x="1119" y="209"/>
                    </a:cubicBezTo>
                    <a:cubicBezTo>
                      <a:pt x="1128" y="213"/>
                      <a:pt x="1142" y="216"/>
                      <a:pt x="1138" y="228"/>
                    </a:cubicBezTo>
                    <a:cubicBezTo>
                      <a:pt x="1135" y="238"/>
                      <a:pt x="1122" y="235"/>
                      <a:pt x="1113" y="234"/>
                    </a:cubicBezTo>
                    <a:cubicBezTo>
                      <a:pt x="1098" y="232"/>
                      <a:pt x="1083" y="229"/>
                      <a:pt x="1067" y="225"/>
                    </a:cubicBezTo>
                    <a:cubicBezTo>
                      <a:pt x="1081" y="231"/>
                      <a:pt x="1094" y="235"/>
                      <a:pt x="1105" y="244"/>
                    </a:cubicBezTo>
                    <a:cubicBezTo>
                      <a:pt x="1109" y="247"/>
                      <a:pt x="1113" y="250"/>
                      <a:pt x="1112" y="255"/>
                    </a:cubicBezTo>
                    <a:cubicBezTo>
                      <a:pt x="1110" y="260"/>
                      <a:pt x="1105" y="261"/>
                      <a:pt x="1100" y="262"/>
                    </a:cubicBezTo>
                    <a:cubicBezTo>
                      <a:pt x="1088" y="264"/>
                      <a:pt x="1077" y="261"/>
                      <a:pt x="1065" y="258"/>
                    </a:cubicBezTo>
                    <a:cubicBezTo>
                      <a:pt x="1056" y="256"/>
                      <a:pt x="1047" y="255"/>
                      <a:pt x="1039" y="263"/>
                    </a:cubicBezTo>
                    <a:cubicBezTo>
                      <a:pt x="1031" y="273"/>
                      <a:pt x="1019" y="269"/>
                      <a:pt x="1009" y="267"/>
                    </a:cubicBezTo>
                    <a:cubicBezTo>
                      <a:pt x="976" y="259"/>
                      <a:pt x="942" y="259"/>
                      <a:pt x="917" y="247"/>
                    </a:cubicBezTo>
                    <a:cubicBezTo>
                      <a:pt x="927" y="249"/>
                      <a:pt x="944" y="254"/>
                      <a:pt x="960" y="262"/>
                    </a:cubicBezTo>
                    <a:cubicBezTo>
                      <a:pt x="967" y="266"/>
                      <a:pt x="975" y="271"/>
                      <a:pt x="972" y="281"/>
                    </a:cubicBezTo>
                    <a:cubicBezTo>
                      <a:pt x="969" y="289"/>
                      <a:pt x="961" y="290"/>
                      <a:pt x="954" y="291"/>
                    </a:cubicBezTo>
                    <a:cubicBezTo>
                      <a:pt x="943" y="292"/>
                      <a:pt x="934" y="289"/>
                      <a:pt x="924" y="287"/>
                    </a:cubicBezTo>
                    <a:cubicBezTo>
                      <a:pt x="852" y="270"/>
                      <a:pt x="780" y="249"/>
                      <a:pt x="707" y="235"/>
                    </a:cubicBezTo>
                    <a:cubicBezTo>
                      <a:pt x="692" y="232"/>
                      <a:pt x="680" y="222"/>
                      <a:pt x="666" y="216"/>
                    </a:cubicBezTo>
                    <a:cubicBezTo>
                      <a:pt x="664" y="215"/>
                      <a:pt x="665" y="219"/>
                      <a:pt x="666" y="217"/>
                    </a:cubicBezTo>
                    <a:cubicBezTo>
                      <a:pt x="666" y="216"/>
                      <a:pt x="666" y="217"/>
                      <a:pt x="667" y="217"/>
                    </a:cubicBezTo>
                    <a:cubicBezTo>
                      <a:pt x="672" y="219"/>
                      <a:pt x="676" y="222"/>
                      <a:pt x="678" y="226"/>
                    </a:cubicBezTo>
                    <a:cubicBezTo>
                      <a:pt x="682" y="237"/>
                      <a:pt x="690" y="238"/>
                      <a:pt x="701" y="241"/>
                    </a:cubicBezTo>
                    <a:cubicBezTo>
                      <a:pt x="724" y="247"/>
                      <a:pt x="745" y="258"/>
                      <a:pt x="769" y="262"/>
                    </a:cubicBezTo>
                    <a:cubicBezTo>
                      <a:pt x="805" y="269"/>
                      <a:pt x="838" y="288"/>
                      <a:pt x="872" y="301"/>
                    </a:cubicBezTo>
                    <a:cubicBezTo>
                      <a:pt x="877" y="303"/>
                      <a:pt x="880" y="306"/>
                      <a:pt x="883" y="309"/>
                    </a:cubicBezTo>
                    <a:cubicBezTo>
                      <a:pt x="892" y="320"/>
                      <a:pt x="904" y="325"/>
                      <a:pt x="918" y="325"/>
                    </a:cubicBezTo>
                    <a:cubicBezTo>
                      <a:pt x="928" y="326"/>
                      <a:pt x="938" y="327"/>
                      <a:pt x="946" y="334"/>
                    </a:cubicBezTo>
                    <a:cubicBezTo>
                      <a:pt x="950" y="338"/>
                      <a:pt x="954" y="342"/>
                      <a:pt x="952" y="348"/>
                    </a:cubicBezTo>
                    <a:cubicBezTo>
                      <a:pt x="950" y="354"/>
                      <a:pt x="945" y="356"/>
                      <a:pt x="940" y="357"/>
                    </a:cubicBezTo>
                    <a:cubicBezTo>
                      <a:pt x="932" y="357"/>
                      <a:pt x="925" y="356"/>
                      <a:pt x="918" y="355"/>
                    </a:cubicBezTo>
                    <a:cubicBezTo>
                      <a:pt x="856" y="344"/>
                      <a:pt x="794" y="341"/>
                      <a:pt x="733" y="330"/>
                    </a:cubicBezTo>
                    <a:cubicBezTo>
                      <a:pt x="669" y="319"/>
                      <a:pt x="603" y="312"/>
                      <a:pt x="541" y="290"/>
                    </a:cubicBezTo>
                    <a:cubicBezTo>
                      <a:pt x="510" y="278"/>
                      <a:pt x="475" y="276"/>
                      <a:pt x="443" y="266"/>
                    </a:cubicBezTo>
                    <a:cubicBezTo>
                      <a:pt x="439" y="265"/>
                      <a:pt x="434" y="264"/>
                      <a:pt x="433" y="270"/>
                    </a:cubicBezTo>
                    <a:cubicBezTo>
                      <a:pt x="431" y="274"/>
                      <a:pt x="435" y="277"/>
                      <a:pt x="438" y="279"/>
                    </a:cubicBezTo>
                    <a:cubicBezTo>
                      <a:pt x="446" y="285"/>
                      <a:pt x="456" y="285"/>
                      <a:pt x="465" y="284"/>
                    </a:cubicBezTo>
                    <a:cubicBezTo>
                      <a:pt x="476" y="283"/>
                      <a:pt x="487" y="281"/>
                      <a:pt x="496" y="286"/>
                    </a:cubicBezTo>
                    <a:cubicBezTo>
                      <a:pt x="535" y="303"/>
                      <a:pt x="577" y="309"/>
                      <a:pt x="617" y="319"/>
                    </a:cubicBezTo>
                    <a:cubicBezTo>
                      <a:pt x="636" y="324"/>
                      <a:pt x="651" y="335"/>
                      <a:pt x="667" y="344"/>
                    </a:cubicBezTo>
                    <a:cubicBezTo>
                      <a:pt x="674" y="348"/>
                      <a:pt x="683" y="354"/>
                      <a:pt x="680" y="364"/>
                    </a:cubicBezTo>
                    <a:cubicBezTo>
                      <a:pt x="676" y="374"/>
                      <a:pt x="667" y="374"/>
                      <a:pt x="658" y="374"/>
                    </a:cubicBezTo>
                    <a:cubicBezTo>
                      <a:pt x="656" y="374"/>
                      <a:pt x="654" y="374"/>
                      <a:pt x="650" y="374"/>
                    </a:cubicBezTo>
                    <a:cubicBezTo>
                      <a:pt x="675" y="374"/>
                      <a:pt x="697" y="385"/>
                      <a:pt x="721" y="387"/>
                    </a:cubicBezTo>
                    <a:cubicBezTo>
                      <a:pt x="727" y="388"/>
                      <a:pt x="733" y="392"/>
                      <a:pt x="732" y="399"/>
                    </a:cubicBezTo>
                    <a:cubicBezTo>
                      <a:pt x="732" y="408"/>
                      <a:pt x="724" y="412"/>
                      <a:pt x="715" y="413"/>
                    </a:cubicBezTo>
                    <a:cubicBezTo>
                      <a:pt x="705" y="414"/>
                      <a:pt x="694" y="410"/>
                      <a:pt x="684" y="412"/>
                    </a:cubicBezTo>
                    <a:cubicBezTo>
                      <a:pt x="678" y="413"/>
                      <a:pt x="672" y="412"/>
                      <a:pt x="667" y="409"/>
                    </a:cubicBezTo>
                    <a:cubicBezTo>
                      <a:pt x="655" y="399"/>
                      <a:pt x="642" y="400"/>
                      <a:pt x="628" y="400"/>
                    </a:cubicBezTo>
                    <a:cubicBezTo>
                      <a:pt x="602" y="395"/>
                      <a:pt x="577" y="385"/>
                      <a:pt x="552" y="379"/>
                    </a:cubicBezTo>
                    <a:cubicBezTo>
                      <a:pt x="514" y="369"/>
                      <a:pt x="478" y="356"/>
                      <a:pt x="441" y="344"/>
                    </a:cubicBezTo>
                    <a:cubicBezTo>
                      <a:pt x="432" y="341"/>
                      <a:pt x="424" y="337"/>
                      <a:pt x="415" y="333"/>
                    </a:cubicBezTo>
                    <a:cubicBezTo>
                      <a:pt x="409" y="326"/>
                      <a:pt x="402" y="322"/>
                      <a:pt x="392" y="325"/>
                    </a:cubicBezTo>
                    <a:cubicBezTo>
                      <a:pt x="391" y="324"/>
                      <a:pt x="389" y="324"/>
                      <a:pt x="388" y="324"/>
                    </a:cubicBezTo>
                    <a:cubicBezTo>
                      <a:pt x="372" y="314"/>
                      <a:pt x="352" y="315"/>
                      <a:pt x="336" y="304"/>
                    </a:cubicBezTo>
                    <a:close/>
                  </a:path>
                </a:pathLst>
              </a:custGeom>
              <a:solidFill>
                <a:srgbClr val="65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 name="Freeform 119"/>
              <p:cNvSpPr>
                <a:spLocks/>
              </p:cNvSpPr>
              <p:nvPr userDrawn="1"/>
            </p:nvSpPr>
            <p:spPr bwMode="auto">
              <a:xfrm>
                <a:off x="4751" y="3540"/>
                <a:ext cx="2161" cy="685"/>
              </a:xfrm>
              <a:custGeom>
                <a:avLst/>
                <a:gdLst>
                  <a:gd name="T0" fmla="*/ 291 w 930"/>
                  <a:gd name="T1" fmla="*/ 223 h 259"/>
                  <a:gd name="T2" fmla="*/ 293 w 930"/>
                  <a:gd name="T3" fmla="*/ 206 h 259"/>
                  <a:gd name="T4" fmla="*/ 236 w 930"/>
                  <a:gd name="T5" fmla="*/ 181 h 259"/>
                  <a:gd name="T6" fmla="*/ 245 w 930"/>
                  <a:gd name="T7" fmla="*/ 163 h 259"/>
                  <a:gd name="T8" fmla="*/ 87 w 930"/>
                  <a:gd name="T9" fmla="*/ 110 h 259"/>
                  <a:gd name="T10" fmla="*/ 12 w 930"/>
                  <a:gd name="T11" fmla="*/ 98 h 259"/>
                  <a:gd name="T12" fmla="*/ 22 w 930"/>
                  <a:gd name="T13" fmla="*/ 72 h 259"/>
                  <a:gd name="T14" fmla="*/ 342 w 930"/>
                  <a:gd name="T15" fmla="*/ 139 h 259"/>
                  <a:gd name="T16" fmla="*/ 463 w 930"/>
                  <a:gd name="T17" fmla="*/ 153 h 259"/>
                  <a:gd name="T18" fmla="*/ 530 w 930"/>
                  <a:gd name="T19" fmla="*/ 161 h 259"/>
                  <a:gd name="T20" fmla="*/ 499 w 930"/>
                  <a:gd name="T21" fmla="*/ 146 h 259"/>
                  <a:gd name="T22" fmla="*/ 412 w 930"/>
                  <a:gd name="T23" fmla="*/ 103 h 259"/>
                  <a:gd name="T24" fmla="*/ 363 w 930"/>
                  <a:gd name="T25" fmla="*/ 89 h 259"/>
                  <a:gd name="T26" fmla="*/ 296 w 930"/>
                  <a:gd name="T27" fmla="*/ 66 h 259"/>
                  <a:gd name="T28" fmla="*/ 255 w 930"/>
                  <a:gd name="T29" fmla="*/ 44 h 259"/>
                  <a:gd name="T30" fmla="*/ 259 w 930"/>
                  <a:gd name="T31" fmla="*/ 29 h 259"/>
                  <a:gd name="T32" fmla="*/ 515 w 930"/>
                  <a:gd name="T33" fmla="*/ 95 h 259"/>
                  <a:gd name="T34" fmla="*/ 517 w 930"/>
                  <a:gd name="T35" fmla="*/ 71 h 259"/>
                  <a:gd name="T36" fmla="*/ 513 w 930"/>
                  <a:gd name="T37" fmla="*/ 59 h 259"/>
                  <a:gd name="T38" fmla="*/ 606 w 930"/>
                  <a:gd name="T39" fmla="*/ 77 h 259"/>
                  <a:gd name="T40" fmla="*/ 640 w 930"/>
                  <a:gd name="T41" fmla="*/ 63 h 259"/>
                  <a:gd name="T42" fmla="*/ 641 w 930"/>
                  <a:gd name="T43" fmla="*/ 42 h 259"/>
                  <a:gd name="T44" fmla="*/ 646 w 930"/>
                  <a:gd name="T45" fmla="*/ 31 h 259"/>
                  <a:gd name="T46" fmla="*/ 649 w 930"/>
                  <a:gd name="T47" fmla="*/ 6 h 259"/>
                  <a:gd name="T48" fmla="*/ 694 w 930"/>
                  <a:gd name="T49" fmla="*/ 5 h 259"/>
                  <a:gd name="T50" fmla="*/ 830 w 930"/>
                  <a:gd name="T51" fmla="*/ 78 h 259"/>
                  <a:gd name="T52" fmla="*/ 835 w 930"/>
                  <a:gd name="T53" fmla="*/ 121 h 259"/>
                  <a:gd name="T54" fmla="*/ 881 w 930"/>
                  <a:gd name="T55" fmla="*/ 176 h 259"/>
                  <a:gd name="T56" fmla="*/ 916 w 930"/>
                  <a:gd name="T57" fmla="*/ 241 h 259"/>
                  <a:gd name="T58" fmla="*/ 834 w 930"/>
                  <a:gd name="T59" fmla="*/ 213 h 259"/>
                  <a:gd name="T60" fmla="*/ 774 w 930"/>
                  <a:gd name="T61" fmla="*/ 189 h 259"/>
                  <a:gd name="T62" fmla="*/ 793 w 930"/>
                  <a:gd name="T63" fmla="*/ 173 h 259"/>
                  <a:gd name="T64" fmla="*/ 771 w 930"/>
                  <a:gd name="T65" fmla="*/ 134 h 259"/>
                  <a:gd name="T66" fmla="*/ 739 w 930"/>
                  <a:gd name="T67" fmla="*/ 124 h 259"/>
                  <a:gd name="T68" fmla="*/ 681 w 930"/>
                  <a:gd name="T69" fmla="*/ 144 h 259"/>
                  <a:gd name="T70" fmla="*/ 720 w 930"/>
                  <a:gd name="T71" fmla="*/ 174 h 259"/>
                  <a:gd name="T72" fmla="*/ 718 w 930"/>
                  <a:gd name="T73" fmla="*/ 196 h 259"/>
                  <a:gd name="T74" fmla="*/ 615 w 930"/>
                  <a:gd name="T75" fmla="*/ 220 h 259"/>
                  <a:gd name="T76" fmla="*/ 555 w 930"/>
                  <a:gd name="T77" fmla="*/ 256 h 259"/>
                  <a:gd name="T78" fmla="*/ 469 w 930"/>
                  <a:gd name="T79" fmla="*/ 242 h 259"/>
                  <a:gd name="T80" fmla="*/ 386 w 930"/>
                  <a:gd name="T81" fmla="*/ 243 h 259"/>
                  <a:gd name="T82" fmla="*/ 266 w 930"/>
                  <a:gd name="T83" fmla="*/ 22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0" h="259">
                    <a:moveTo>
                      <a:pt x="266" y="226"/>
                    </a:moveTo>
                    <a:cubicBezTo>
                      <a:pt x="273" y="215"/>
                      <a:pt x="283" y="225"/>
                      <a:pt x="291" y="223"/>
                    </a:cubicBezTo>
                    <a:cubicBezTo>
                      <a:pt x="299" y="220"/>
                      <a:pt x="310" y="221"/>
                      <a:pt x="310" y="212"/>
                    </a:cubicBezTo>
                    <a:cubicBezTo>
                      <a:pt x="310" y="204"/>
                      <a:pt x="299" y="208"/>
                      <a:pt x="293" y="206"/>
                    </a:cubicBezTo>
                    <a:cubicBezTo>
                      <a:pt x="266" y="200"/>
                      <a:pt x="239" y="194"/>
                      <a:pt x="209" y="187"/>
                    </a:cubicBezTo>
                    <a:cubicBezTo>
                      <a:pt x="220" y="175"/>
                      <a:pt x="228" y="179"/>
                      <a:pt x="236" y="181"/>
                    </a:cubicBezTo>
                    <a:cubicBezTo>
                      <a:pt x="244" y="183"/>
                      <a:pt x="254" y="184"/>
                      <a:pt x="258" y="176"/>
                    </a:cubicBezTo>
                    <a:cubicBezTo>
                      <a:pt x="260" y="169"/>
                      <a:pt x="250" y="167"/>
                      <a:pt x="245" y="163"/>
                    </a:cubicBezTo>
                    <a:cubicBezTo>
                      <a:pt x="215" y="141"/>
                      <a:pt x="178" y="135"/>
                      <a:pt x="143" y="127"/>
                    </a:cubicBezTo>
                    <a:cubicBezTo>
                      <a:pt x="124" y="122"/>
                      <a:pt x="105" y="119"/>
                      <a:pt x="87" y="110"/>
                    </a:cubicBezTo>
                    <a:cubicBezTo>
                      <a:pt x="76" y="104"/>
                      <a:pt x="64" y="101"/>
                      <a:pt x="50" y="105"/>
                    </a:cubicBezTo>
                    <a:cubicBezTo>
                      <a:pt x="37" y="109"/>
                      <a:pt x="25" y="105"/>
                      <a:pt x="12" y="98"/>
                    </a:cubicBezTo>
                    <a:cubicBezTo>
                      <a:pt x="0" y="92"/>
                      <a:pt x="3" y="82"/>
                      <a:pt x="5" y="75"/>
                    </a:cubicBezTo>
                    <a:cubicBezTo>
                      <a:pt x="6" y="67"/>
                      <a:pt x="16" y="70"/>
                      <a:pt x="22" y="72"/>
                    </a:cubicBezTo>
                    <a:cubicBezTo>
                      <a:pt x="72" y="86"/>
                      <a:pt x="122" y="97"/>
                      <a:pt x="172" y="110"/>
                    </a:cubicBezTo>
                    <a:cubicBezTo>
                      <a:pt x="228" y="124"/>
                      <a:pt x="284" y="135"/>
                      <a:pt x="342" y="139"/>
                    </a:cubicBezTo>
                    <a:cubicBezTo>
                      <a:pt x="349" y="139"/>
                      <a:pt x="357" y="140"/>
                      <a:pt x="364" y="142"/>
                    </a:cubicBezTo>
                    <a:cubicBezTo>
                      <a:pt x="396" y="150"/>
                      <a:pt x="429" y="151"/>
                      <a:pt x="463" y="153"/>
                    </a:cubicBezTo>
                    <a:cubicBezTo>
                      <a:pt x="481" y="154"/>
                      <a:pt x="498" y="163"/>
                      <a:pt x="517" y="164"/>
                    </a:cubicBezTo>
                    <a:cubicBezTo>
                      <a:pt x="522" y="165"/>
                      <a:pt x="528" y="168"/>
                      <a:pt x="530" y="161"/>
                    </a:cubicBezTo>
                    <a:cubicBezTo>
                      <a:pt x="532" y="155"/>
                      <a:pt x="525" y="153"/>
                      <a:pt x="521" y="150"/>
                    </a:cubicBezTo>
                    <a:cubicBezTo>
                      <a:pt x="514" y="146"/>
                      <a:pt x="507" y="146"/>
                      <a:pt x="499" y="146"/>
                    </a:cubicBezTo>
                    <a:cubicBezTo>
                      <a:pt x="491" y="147"/>
                      <a:pt x="482" y="148"/>
                      <a:pt x="477" y="141"/>
                    </a:cubicBezTo>
                    <a:cubicBezTo>
                      <a:pt x="460" y="120"/>
                      <a:pt x="431" y="120"/>
                      <a:pt x="412" y="103"/>
                    </a:cubicBezTo>
                    <a:cubicBezTo>
                      <a:pt x="406" y="97"/>
                      <a:pt x="398" y="94"/>
                      <a:pt x="390" y="95"/>
                    </a:cubicBezTo>
                    <a:cubicBezTo>
                      <a:pt x="380" y="95"/>
                      <a:pt x="371" y="93"/>
                      <a:pt x="363" y="89"/>
                    </a:cubicBezTo>
                    <a:cubicBezTo>
                      <a:pt x="350" y="82"/>
                      <a:pt x="338" y="77"/>
                      <a:pt x="323" y="78"/>
                    </a:cubicBezTo>
                    <a:cubicBezTo>
                      <a:pt x="313" y="79"/>
                      <a:pt x="304" y="72"/>
                      <a:pt x="296" y="66"/>
                    </a:cubicBezTo>
                    <a:cubicBezTo>
                      <a:pt x="291" y="63"/>
                      <a:pt x="287" y="59"/>
                      <a:pt x="280" y="61"/>
                    </a:cubicBezTo>
                    <a:cubicBezTo>
                      <a:pt x="267" y="64"/>
                      <a:pt x="257" y="64"/>
                      <a:pt x="255" y="44"/>
                    </a:cubicBezTo>
                    <a:cubicBezTo>
                      <a:pt x="254" y="32"/>
                      <a:pt x="236" y="33"/>
                      <a:pt x="224" y="24"/>
                    </a:cubicBezTo>
                    <a:cubicBezTo>
                      <a:pt x="238" y="21"/>
                      <a:pt x="251" y="24"/>
                      <a:pt x="259" y="29"/>
                    </a:cubicBezTo>
                    <a:cubicBezTo>
                      <a:pt x="289" y="48"/>
                      <a:pt x="324" y="46"/>
                      <a:pt x="356" y="56"/>
                    </a:cubicBezTo>
                    <a:cubicBezTo>
                      <a:pt x="408" y="73"/>
                      <a:pt x="462" y="83"/>
                      <a:pt x="515" y="95"/>
                    </a:cubicBezTo>
                    <a:cubicBezTo>
                      <a:pt x="527" y="98"/>
                      <a:pt x="546" y="104"/>
                      <a:pt x="548" y="93"/>
                    </a:cubicBezTo>
                    <a:cubicBezTo>
                      <a:pt x="550" y="83"/>
                      <a:pt x="531" y="74"/>
                      <a:pt x="517" y="71"/>
                    </a:cubicBezTo>
                    <a:cubicBezTo>
                      <a:pt x="503" y="67"/>
                      <a:pt x="486" y="69"/>
                      <a:pt x="472" y="58"/>
                    </a:cubicBezTo>
                    <a:cubicBezTo>
                      <a:pt x="487" y="45"/>
                      <a:pt x="501" y="53"/>
                      <a:pt x="513" y="59"/>
                    </a:cubicBezTo>
                    <a:cubicBezTo>
                      <a:pt x="524" y="65"/>
                      <a:pt x="535" y="67"/>
                      <a:pt x="547" y="66"/>
                    </a:cubicBezTo>
                    <a:cubicBezTo>
                      <a:pt x="568" y="65"/>
                      <a:pt x="586" y="74"/>
                      <a:pt x="606" y="77"/>
                    </a:cubicBezTo>
                    <a:cubicBezTo>
                      <a:pt x="613" y="78"/>
                      <a:pt x="616" y="80"/>
                      <a:pt x="618" y="69"/>
                    </a:cubicBezTo>
                    <a:cubicBezTo>
                      <a:pt x="619" y="57"/>
                      <a:pt x="633" y="62"/>
                      <a:pt x="640" y="63"/>
                    </a:cubicBezTo>
                    <a:cubicBezTo>
                      <a:pt x="656" y="66"/>
                      <a:pt x="672" y="73"/>
                      <a:pt x="691" y="69"/>
                    </a:cubicBezTo>
                    <a:cubicBezTo>
                      <a:pt x="677" y="54"/>
                      <a:pt x="656" y="53"/>
                      <a:pt x="641" y="42"/>
                    </a:cubicBezTo>
                    <a:cubicBezTo>
                      <a:pt x="637" y="39"/>
                      <a:pt x="628" y="38"/>
                      <a:pt x="632" y="30"/>
                    </a:cubicBezTo>
                    <a:cubicBezTo>
                      <a:pt x="635" y="24"/>
                      <a:pt x="641" y="29"/>
                      <a:pt x="646" y="31"/>
                    </a:cubicBezTo>
                    <a:cubicBezTo>
                      <a:pt x="669" y="37"/>
                      <a:pt x="692" y="41"/>
                      <a:pt x="720" y="43"/>
                    </a:cubicBezTo>
                    <a:cubicBezTo>
                      <a:pt x="699" y="24"/>
                      <a:pt x="673" y="23"/>
                      <a:pt x="649" y="6"/>
                    </a:cubicBezTo>
                    <a:cubicBezTo>
                      <a:pt x="661" y="6"/>
                      <a:pt x="667" y="6"/>
                      <a:pt x="674" y="6"/>
                    </a:cubicBezTo>
                    <a:cubicBezTo>
                      <a:pt x="680" y="0"/>
                      <a:pt x="687" y="3"/>
                      <a:pt x="694" y="5"/>
                    </a:cubicBezTo>
                    <a:cubicBezTo>
                      <a:pt x="706" y="9"/>
                      <a:pt x="717" y="14"/>
                      <a:pt x="728" y="16"/>
                    </a:cubicBezTo>
                    <a:cubicBezTo>
                      <a:pt x="771" y="22"/>
                      <a:pt x="800" y="51"/>
                      <a:pt x="830" y="78"/>
                    </a:cubicBezTo>
                    <a:cubicBezTo>
                      <a:pt x="838" y="85"/>
                      <a:pt x="839" y="94"/>
                      <a:pt x="831" y="102"/>
                    </a:cubicBezTo>
                    <a:cubicBezTo>
                      <a:pt x="821" y="112"/>
                      <a:pt x="824" y="117"/>
                      <a:pt x="835" y="121"/>
                    </a:cubicBezTo>
                    <a:cubicBezTo>
                      <a:pt x="854" y="128"/>
                      <a:pt x="865" y="144"/>
                      <a:pt x="877" y="159"/>
                    </a:cubicBezTo>
                    <a:cubicBezTo>
                      <a:pt x="880" y="164"/>
                      <a:pt x="883" y="170"/>
                      <a:pt x="881" y="176"/>
                    </a:cubicBezTo>
                    <a:cubicBezTo>
                      <a:pt x="874" y="197"/>
                      <a:pt x="886" y="203"/>
                      <a:pt x="903" y="206"/>
                    </a:cubicBezTo>
                    <a:cubicBezTo>
                      <a:pt x="928" y="218"/>
                      <a:pt x="930" y="224"/>
                      <a:pt x="916" y="241"/>
                    </a:cubicBezTo>
                    <a:cubicBezTo>
                      <a:pt x="896" y="247"/>
                      <a:pt x="877" y="250"/>
                      <a:pt x="864" y="227"/>
                    </a:cubicBezTo>
                    <a:cubicBezTo>
                      <a:pt x="857" y="217"/>
                      <a:pt x="845" y="216"/>
                      <a:pt x="834" y="213"/>
                    </a:cubicBezTo>
                    <a:cubicBezTo>
                      <a:pt x="817" y="208"/>
                      <a:pt x="800" y="206"/>
                      <a:pt x="784" y="200"/>
                    </a:cubicBezTo>
                    <a:cubicBezTo>
                      <a:pt x="779" y="198"/>
                      <a:pt x="774" y="195"/>
                      <a:pt x="774" y="189"/>
                    </a:cubicBezTo>
                    <a:cubicBezTo>
                      <a:pt x="773" y="184"/>
                      <a:pt x="779" y="182"/>
                      <a:pt x="783" y="180"/>
                    </a:cubicBezTo>
                    <a:cubicBezTo>
                      <a:pt x="786" y="178"/>
                      <a:pt x="789" y="176"/>
                      <a:pt x="793" y="173"/>
                    </a:cubicBezTo>
                    <a:cubicBezTo>
                      <a:pt x="808" y="161"/>
                      <a:pt x="807" y="157"/>
                      <a:pt x="789" y="150"/>
                    </a:cubicBezTo>
                    <a:cubicBezTo>
                      <a:pt x="781" y="147"/>
                      <a:pt x="773" y="144"/>
                      <a:pt x="771" y="134"/>
                    </a:cubicBezTo>
                    <a:cubicBezTo>
                      <a:pt x="767" y="121"/>
                      <a:pt x="755" y="121"/>
                      <a:pt x="745" y="119"/>
                    </a:cubicBezTo>
                    <a:cubicBezTo>
                      <a:pt x="742" y="118"/>
                      <a:pt x="738" y="119"/>
                      <a:pt x="739" y="124"/>
                    </a:cubicBezTo>
                    <a:cubicBezTo>
                      <a:pt x="742" y="141"/>
                      <a:pt x="729" y="141"/>
                      <a:pt x="718" y="144"/>
                    </a:cubicBezTo>
                    <a:cubicBezTo>
                      <a:pt x="706" y="146"/>
                      <a:pt x="694" y="145"/>
                      <a:pt x="681" y="144"/>
                    </a:cubicBezTo>
                    <a:cubicBezTo>
                      <a:pt x="699" y="154"/>
                      <a:pt x="699" y="156"/>
                      <a:pt x="683" y="168"/>
                    </a:cubicBezTo>
                    <a:cubicBezTo>
                      <a:pt x="696" y="169"/>
                      <a:pt x="708" y="171"/>
                      <a:pt x="720" y="174"/>
                    </a:cubicBezTo>
                    <a:cubicBezTo>
                      <a:pt x="726" y="176"/>
                      <a:pt x="732" y="179"/>
                      <a:pt x="731" y="186"/>
                    </a:cubicBezTo>
                    <a:cubicBezTo>
                      <a:pt x="731" y="194"/>
                      <a:pt x="724" y="197"/>
                      <a:pt x="718" y="196"/>
                    </a:cubicBezTo>
                    <a:cubicBezTo>
                      <a:pt x="686" y="192"/>
                      <a:pt x="658" y="209"/>
                      <a:pt x="627" y="214"/>
                    </a:cubicBezTo>
                    <a:cubicBezTo>
                      <a:pt x="623" y="215"/>
                      <a:pt x="618" y="216"/>
                      <a:pt x="615" y="220"/>
                    </a:cubicBezTo>
                    <a:cubicBezTo>
                      <a:pt x="605" y="234"/>
                      <a:pt x="590" y="236"/>
                      <a:pt x="574" y="234"/>
                    </a:cubicBezTo>
                    <a:cubicBezTo>
                      <a:pt x="577" y="254"/>
                      <a:pt x="573" y="259"/>
                      <a:pt x="555" y="256"/>
                    </a:cubicBezTo>
                    <a:cubicBezTo>
                      <a:pt x="548" y="254"/>
                      <a:pt x="540" y="254"/>
                      <a:pt x="534" y="250"/>
                    </a:cubicBezTo>
                    <a:cubicBezTo>
                      <a:pt x="512" y="251"/>
                      <a:pt x="490" y="247"/>
                      <a:pt x="469" y="242"/>
                    </a:cubicBezTo>
                    <a:cubicBezTo>
                      <a:pt x="465" y="241"/>
                      <a:pt x="460" y="238"/>
                      <a:pt x="458" y="240"/>
                    </a:cubicBezTo>
                    <a:cubicBezTo>
                      <a:pt x="434" y="256"/>
                      <a:pt x="410" y="246"/>
                      <a:pt x="386" y="243"/>
                    </a:cubicBezTo>
                    <a:cubicBezTo>
                      <a:pt x="383" y="243"/>
                      <a:pt x="368" y="235"/>
                      <a:pt x="378" y="251"/>
                    </a:cubicBezTo>
                    <a:cubicBezTo>
                      <a:pt x="342" y="238"/>
                      <a:pt x="303" y="236"/>
                      <a:pt x="266" y="226"/>
                    </a:cubicBezTo>
                    <a:close/>
                  </a:path>
                </a:pathLst>
              </a:custGeom>
              <a:solidFill>
                <a:srgbClr val="61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 name="Freeform 120"/>
              <p:cNvSpPr>
                <a:spLocks/>
              </p:cNvSpPr>
              <p:nvPr userDrawn="1"/>
            </p:nvSpPr>
            <p:spPr bwMode="auto">
              <a:xfrm>
                <a:off x="5225" y="4087"/>
                <a:ext cx="130" cy="43"/>
              </a:xfrm>
              <a:custGeom>
                <a:avLst/>
                <a:gdLst>
                  <a:gd name="T0" fmla="*/ 6 w 56"/>
                  <a:gd name="T1" fmla="*/ 7 h 16"/>
                  <a:gd name="T2" fmla="*/ 4 w 56"/>
                  <a:gd name="T3" fmla="*/ 0 h 16"/>
                  <a:gd name="T4" fmla="*/ 48 w 56"/>
                  <a:gd name="T5" fmla="*/ 8 h 16"/>
                  <a:gd name="T6" fmla="*/ 45 w 56"/>
                  <a:gd name="T7" fmla="*/ 16 h 16"/>
                  <a:gd name="T8" fmla="*/ 6 w 56"/>
                  <a:gd name="T9" fmla="*/ 7 h 16"/>
                </a:gdLst>
                <a:ahLst/>
                <a:cxnLst>
                  <a:cxn ang="0">
                    <a:pos x="T0" y="T1"/>
                  </a:cxn>
                  <a:cxn ang="0">
                    <a:pos x="T2" y="T3"/>
                  </a:cxn>
                  <a:cxn ang="0">
                    <a:pos x="T4" y="T5"/>
                  </a:cxn>
                  <a:cxn ang="0">
                    <a:pos x="T6" y="T7"/>
                  </a:cxn>
                  <a:cxn ang="0">
                    <a:pos x="T8" y="T9"/>
                  </a:cxn>
                </a:cxnLst>
                <a:rect l="0" t="0" r="r" b="b"/>
                <a:pathLst>
                  <a:path w="56" h="16">
                    <a:moveTo>
                      <a:pt x="6" y="7"/>
                    </a:moveTo>
                    <a:cubicBezTo>
                      <a:pt x="5" y="5"/>
                      <a:pt x="0" y="0"/>
                      <a:pt x="4" y="0"/>
                    </a:cubicBezTo>
                    <a:cubicBezTo>
                      <a:pt x="18" y="3"/>
                      <a:pt x="34" y="1"/>
                      <a:pt x="48" y="8"/>
                    </a:cubicBezTo>
                    <a:cubicBezTo>
                      <a:pt x="56" y="12"/>
                      <a:pt x="49" y="14"/>
                      <a:pt x="45" y="16"/>
                    </a:cubicBezTo>
                    <a:cubicBezTo>
                      <a:pt x="31" y="16"/>
                      <a:pt x="18" y="12"/>
                      <a:pt x="6" y="7"/>
                    </a:cubicBezTo>
                    <a:close/>
                  </a:path>
                </a:pathLst>
              </a:custGeom>
              <a:solidFill>
                <a:srgbClr val="61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 name="Freeform 121"/>
              <p:cNvSpPr>
                <a:spLocks/>
              </p:cNvSpPr>
              <p:nvPr userDrawn="1"/>
            </p:nvSpPr>
            <p:spPr bwMode="auto">
              <a:xfrm>
                <a:off x="4691" y="3881"/>
                <a:ext cx="53" cy="48"/>
              </a:xfrm>
              <a:custGeom>
                <a:avLst/>
                <a:gdLst>
                  <a:gd name="T0" fmla="*/ 0 w 23"/>
                  <a:gd name="T1" fmla="*/ 10 h 18"/>
                  <a:gd name="T2" fmla="*/ 23 w 23"/>
                  <a:gd name="T3" fmla="*/ 18 h 18"/>
                  <a:gd name="T4" fmla="*/ 0 w 23"/>
                  <a:gd name="T5" fmla="*/ 10 h 18"/>
                </a:gdLst>
                <a:ahLst/>
                <a:cxnLst>
                  <a:cxn ang="0">
                    <a:pos x="T0" y="T1"/>
                  </a:cxn>
                  <a:cxn ang="0">
                    <a:pos x="T2" y="T3"/>
                  </a:cxn>
                  <a:cxn ang="0">
                    <a:pos x="T4" y="T5"/>
                  </a:cxn>
                </a:cxnLst>
                <a:rect l="0" t="0" r="r" b="b"/>
                <a:pathLst>
                  <a:path w="23" h="18">
                    <a:moveTo>
                      <a:pt x="0" y="10"/>
                    </a:moveTo>
                    <a:cubicBezTo>
                      <a:pt x="12" y="0"/>
                      <a:pt x="15" y="1"/>
                      <a:pt x="23" y="18"/>
                    </a:cubicBezTo>
                    <a:cubicBezTo>
                      <a:pt x="15" y="17"/>
                      <a:pt x="7" y="14"/>
                      <a:pt x="0" y="10"/>
                    </a:cubicBezTo>
                    <a:close/>
                  </a:path>
                </a:pathLst>
              </a:custGeom>
              <a:solidFill>
                <a:srgbClr val="61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 name="Freeform 122"/>
              <p:cNvSpPr>
                <a:spLocks/>
              </p:cNvSpPr>
              <p:nvPr userDrawn="1"/>
            </p:nvSpPr>
            <p:spPr bwMode="auto">
              <a:xfrm>
                <a:off x="386" y="2123"/>
                <a:ext cx="490" cy="1264"/>
              </a:xfrm>
              <a:custGeom>
                <a:avLst/>
                <a:gdLst>
                  <a:gd name="T0" fmla="*/ 5 w 211"/>
                  <a:gd name="T1" fmla="*/ 478 h 478"/>
                  <a:gd name="T2" fmla="*/ 0 w 211"/>
                  <a:gd name="T3" fmla="*/ 473 h 478"/>
                  <a:gd name="T4" fmla="*/ 16 w 211"/>
                  <a:gd name="T5" fmla="*/ 418 h 478"/>
                  <a:gd name="T6" fmla="*/ 28 w 211"/>
                  <a:gd name="T7" fmla="*/ 381 h 478"/>
                  <a:gd name="T8" fmla="*/ 41 w 211"/>
                  <a:gd name="T9" fmla="*/ 342 h 478"/>
                  <a:gd name="T10" fmla="*/ 78 w 211"/>
                  <a:gd name="T11" fmla="*/ 248 h 478"/>
                  <a:gd name="T12" fmla="*/ 97 w 211"/>
                  <a:gd name="T13" fmla="*/ 217 h 478"/>
                  <a:gd name="T14" fmla="*/ 112 w 211"/>
                  <a:gd name="T15" fmla="*/ 136 h 478"/>
                  <a:gd name="T16" fmla="*/ 88 w 211"/>
                  <a:gd name="T17" fmla="*/ 101 h 478"/>
                  <a:gd name="T18" fmla="*/ 58 w 211"/>
                  <a:gd name="T19" fmla="*/ 51 h 478"/>
                  <a:gd name="T20" fmla="*/ 84 w 211"/>
                  <a:gd name="T21" fmla="*/ 38 h 478"/>
                  <a:gd name="T22" fmla="*/ 158 w 211"/>
                  <a:gd name="T23" fmla="*/ 5 h 478"/>
                  <a:gd name="T24" fmla="*/ 180 w 211"/>
                  <a:gd name="T25" fmla="*/ 1 h 478"/>
                  <a:gd name="T26" fmla="*/ 211 w 211"/>
                  <a:gd name="T27" fmla="*/ 28 h 478"/>
                  <a:gd name="T28" fmla="*/ 210 w 211"/>
                  <a:gd name="T29" fmla="*/ 34 h 478"/>
                  <a:gd name="T30" fmla="*/ 138 w 211"/>
                  <a:gd name="T31" fmla="*/ 215 h 478"/>
                  <a:gd name="T32" fmla="*/ 97 w 211"/>
                  <a:gd name="T33" fmla="*/ 317 h 478"/>
                  <a:gd name="T34" fmla="*/ 94 w 211"/>
                  <a:gd name="T35" fmla="*/ 338 h 478"/>
                  <a:gd name="T36" fmla="*/ 67 w 211"/>
                  <a:gd name="T37" fmla="*/ 391 h 478"/>
                  <a:gd name="T38" fmla="*/ 19 w 211"/>
                  <a:gd name="T39" fmla="*/ 468 h 478"/>
                  <a:gd name="T40" fmla="*/ 5 w 211"/>
                  <a:gd name="T41"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478">
                    <a:moveTo>
                      <a:pt x="5" y="478"/>
                    </a:moveTo>
                    <a:cubicBezTo>
                      <a:pt x="3" y="477"/>
                      <a:pt x="0" y="474"/>
                      <a:pt x="0" y="473"/>
                    </a:cubicBezTo>
                    <a:cubicBezTo>
                      <a:pt x="9" y="456"/>
                      <a:pt x="1" y="434"/>
                      <a:pt x="16" y="418"/>
                    </a:cubicBezTo>
                    <a:cubicBezTo>
                      <a:pt x="25" y="408"/>
                      <a:pt x="28" y="396"/>
                      <a:pt x="28" y="381"/>
                    </a:cubicBezTo>
                    <a:cubicBezTo>
                      <a:pt x="29" y="368"/>
                      <a:pt x="35" y="355"/>
                      <a:pt x="41" y="342"/>
                    </a:cubicBezTo>
                    <a:cubicBezTo>
                      <a:pt x="53" y="311"/>
                      <a:pt x="70" y="282"/>
                      <a:pt x="78" y="248"/>
                    </a:cubicBezTo>
                    <a:cubicBezTo>
                      <a:pt x="81" y="236"/>
                      <a:pt x="92" y="228"/>
                      <a:pt x="97" y="217"/>
                    </a:cubicBezTo>
                    <a:cubicBezTo>
                      <a:pt x="109" y="191"/>
                      <a:pt x="112" y="164"/>
                      <a:pt x="112" y="136"/>
                    </a:cubicBezTo>
                    <a:cubicBezTo>
                      <a:pt x="113" y="121"/>
                      <a:pt x="98" y="111"/>
                      <a:pt x="88" y="101"/>
                    </a:cubicBezTo>
                    <a:cubicBezTo>
                      <a:pt x="73" y="86"/>
                      <a:pt x="65" y="70"/>
                      <a:pt x="58" y="51"/>
                    </a:cubicBezTo>
                    <a:cubicBezTo>
                      <a:pt x="64" y="42"/>
                      <a:pt x="75" y="42"/>
                      <a:pt x="84" y="38"/>
                    </a:cubicBezTo>
                    <a:cubicBezTo>
                      <a:pt x="109" y="27"/>
                      <a:pt x="135" y="19"/>
                      <a:pt x="158" y="5"/>
                    </a:cubicBezTo>
                    <a:cubicBezTo>
                      <a:pt x="166" y="5"/>
                      <a:pt x="172" y="1"/>
                      <a:pt x="180" y="1"/>
                    </a:cubicBezTo>
                    <a:cubicBezTo>
                      <a:pt x="200" y="0"/>
                      <a:pt x="208" y="6"/>
                      <a:pt x="211" y="28"/>
                    </a:cubicBezTo>
                    <a:cubicBezTo>
                      <a:pt x="211" y="30"/>
                      <a:pt x="211" y="32"/>
                      <a:pt x="210" y="34"/>
                    </a:cubicBezTo>
                    <a:cubicBezTo>
                      <a:pt x="185" y="94"/>
                      <a:pt x="164" y="156"/>
                      <a:pt x="138" y="215"/>
                    </a:cubicBezTo>
                    <a:cubicBezTo>
                      <a:pt x="123" y="249"/>
                      <a:pt x="110" y="283"/>
                      <a:pt x="97" y="317"/>
                    </a:cubicBezTo>
                    <a:cubicBezTo>
                      <a:pt x="94" y="324"/>
                      <a:pt x="91" y="331"/>
                      <a:pt x="94" y="338"/>
                    </a:cubicBezTo>
                    <a:cubicBezTo>
                      <a:pt x="92" y="359"/>
                      <a:pt x="76" y="373"/>
                      <a:pt x="67" y="391"/>
                    </a:cubicBezTo>
                    <a:cubicBezTo>
                      <a:pt x="52" y="417"/>
                      <a:pt x="35" y="442"/>
                      <a:pt x="19" y="468"/>
                    </a:cubicBezTo>
                    <a:cubicBezTo>
                      <a:pt x="16" y="473"/>
                      <a:pt x="12" y="478"/>
                      <a:pt x="5" y="478"/>
                    </a:cubicBezTo>
                    <a:close/>
                  </a:path>
                </a:pathLst>
              </a:custGeom>
              <a:solidFill>
                <a:srgbClr val="79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 name="Freeform 123"/>
              <p:cNvSpPr>
                <a:spLocks/>
              </p:cNvSpPr>
              <p:nvPr userDrawn="1"/>
            </p:nvSpPr>
            <p:spPr bwMode="auto">
              <a:xfrm>
                <a:off x="93" y="2268"/>
                <a:ext cx="511" cy="1039"/>
              </a:xfrm>
              <a:custGeom>
                <a:avLst/>
                <a:gdLst>
                  <a:gd name="T0" fmla="*/ 32 w 220"/>
                  <a:gd name="T1" fmla="*/ 384 h 393"/>
                  <a:gd name="T2" fmla="*/ 0 w 220"/>
                  <a:gd name="T3" fmla="*/ 364 h 393"/>
                  <a:gd name="T4" fmla="*/ 27 w 220"/>
                  <a:gd name="T5" fmla="*/ 325 h 393"/>
                  <a:gd name="T6" fmla="*/ 38 w 220"/>
                  <a:gd name="T7" fmla="*/ 313 h 393"/>
                  <a:gd name="T8" fmla="*/ 74 w 220"/>
                  <a:gd name="T9" fmla="*/ 275 h 393"/>
                  <a:gd name="T10" fmla="*/ 104 w 220"/>
                  <a:gd name="T11" fmla="*/ 228 h 393"/>
                  <a:gd name="T12" fmla="*/ 115 w 220"/>
                  <a:gd name="T13" fmla="*/ 196 h 393"/>
                  <a:gd name="T14" fmla="*/ 141 w 220"/>
                  <a:gd name="T15" fmla="*/ 105 h 393"/>
                  <a:gd name="T16" fmla="*/ 164 w 220"/>
                  <a:gd name="T17" fmla="*/ 22 h 393"/>
                  <a:gd name="T18" fmla="*/ 172 w 220"/>
                  <a:gd name="T19" fmla="*/ 0 h 393"/>
                  <a:gd name="T20" fmla="*/ 178 w 220"/>
                  <a:gd name="T21" fmla="*/ 14 h 393"/>
                  <a:gd name="T22" fmla="*/ 193 w 220"/>
                  <a:gd name="T23" fmla="*/ 54 h 393"/>
                  <a:gd name="T24" fmla="*/ 199 w 220"/>
                  <a:gd name="T25" fmla="*/ 134 h 393"/>
                  <a:gd name="T26" fmla="*/ 152 w 220"/>
                  <a:gd name="T27" fmla="*/ 234 h 393"/>
                  <a:gd name="T28" fmla="*/ 119 w 220"/>
                  <a:gd name="T29" fmla="*/ 308 h 393"/>
                  <a:gd name="T30" fmla="*/ 106 w 220"/>
                  <a:gd name="T31" fmla="*/ 323 h 393"/>
                  <a:gd name="T32" fmla="*/ 87 w 220"/>
                  <a:gd name="T33" fmla="*/ 357 h 393"/>
                  <a:gd name="T34" fmla="*/ 32 w 220"/>
                  <a:gd name="T35" fmla="*/ 38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 h="393">
                    <a:moveTo>
                      <a:pt x="32" y="384"/>
                    </a:moveTo>
                    <a:cubicBezTo>
                      <a:pt x="19" y="380"/>
                      <a:pt x="7" y="376"/>
                      <a:pt x="0" y="364"/>
                    </a:cubicBezTo>
                    <a:cubicBezTo>
                      <a:pt x="9" y="351"/>
                      <a:pt x="18" y="337"/>
                      <a:pt x="27" y="325"/>
                    </a:cubicBezTo>
                    <a:cubicBezTo>
                      <a:pt x="30" y="320"/>
                      <a:pt x="33" y="314"/>
                      <a:pt x="38" y="313"/>
                    </a:cubicBezTo>
                    <a:cubicBezTo>
                      <a:pt x="58" y="308"/>
                      <a:pt x="67" y="293"/>
                      <a:pt x="74" y="275"/>
                    </a:cubicBezTo>
                    <a:cubicBezTo>
                      <a:pt x="80" y="257"/>
                      <a:pt x="90" y="242"/>
                      <a:pt x="104" y="228"/>
                    </a:cubicBezTo>
                    <a:cubicBezTo>
                      <a:pt x="112" y="220"/>
                      <a:pt x="117" y="208"/>
                      <a:pt x="115" y="196"/>
                    </a:cubicBezTo>
                    <a:cubicBezTo>
                      <a:pt x="119" y="164"/>
                      <a:pt x="125" y="132"/>
                      <a:pt x="141" y="105"/>
                    </a:cubicBezTo>
                    <a:cubicBezTo>
                      <a:pt x="157" y="79"/>
                      <a:pt x="160" y="50"/>
                      <a:pt x="164" y="22"/>
                    </a:cubicBezTo>
                    <a:cubicBezTo>
                      <a:pt x="166" y="14"/>
                      <a:pt x="164" y="5"/>
                      <a:pt x="172" y="0"/>
                    </a:cubicBezTo>
                    <a:cubicBezTo>
                      <a:pt x="176" y="3"/>
                      <a:pt x="178" y="8"/>
                      <a:pt x="178" y="14"/>
                    </a:cubicBezTo>
                    <a:cubicBezTo>
                      <a:pt x="178" y="29"/>
                      <a:pt x="183" y="43"/>
                      <a:pt x="193" y="54"/>
                    </a:cubicBezTo>
                    <a:cubicBezTo>
                      <a:pt x="220" y="79"/>
                      <a:pt x="209" y="106"/>
                      <a:pt x="199" y="134"/>
                    </a:cubicBezTo>
                    <a:cubicBezTo>
                      <a:pt x="186" y="169"/>
                      <a:pt x="165" y="200"/>
                      <a:pt x="152" y="234"/>
                    </a:cubicBezTo>
                    <a:cubicBezTo>
                      <a:pt x="142" y="259"/>
                      <a:pt x="134" y="285"/>
                      <a:pt x="119" y="308"/>
                    </a:cubicBezTo>
                    <a:cubicBezTo>
                      <a:pt x="115" y="313"/>
                      <a:pt x="111" y="319"/>
                      <a:pt x="106" y="323"/>
                    </a:cubicBezTo>
                    <a:cubicBezTo>
                      <a:pt x="93" y="331"/>
                      <a:pt x="88" y="342"/>
                      <a:pt x="87" y="357"/>
                    </a:cubicBezTo>
                    <a:cubicBezTo>
                      <a:pt x="86" y="385"/>
                      <a:pt x="67" y="393"/>
                      <a:pt x="32" y="384"/>
                    </a:cubicBezTo>
                    <a:close/>
                  </a:path>
                </a:pathLst>
              </a:custGeom>
              <a:solidFill>
                <a:srgbClr val="957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 name="Freeform 124"/>
              <p:cNvSpPr>
                <a:spLocks/>
              </p:cNvSpPr>
              <p:nvPr userDrawn="1"/>
            </p:nvSpPr>
            <p:spPr bwMode="auto">
              <a:xfrm>
                <a:off x="209" y="2141"/>
                <a:ext cx="284" cy="656"/>
              </a:xfrm>
              <a:custGeom>
                <a:avLst/>
                <a:gdLst>
                  <a:gd name="T0" fmla="*/ 122 w 122"/>
                  <a:gd name="T1" fmla="*/ 48 h 248"/>
                  <a:gd name="T2" fmla="*/ 95 w 122"/>
                  <a:gd name="T3" fmla="*/ 161 h 248"/>
                  <a:gd name="T4" fmla="*/ 79 w 122"/>
                  <a:gd name="T5" fmla="*/ 220 h 248"/>
                  <a:gd name="T6" fmla="*/ 65 w 122"/>
                  <a:gd name="T7" fmla="*/ 244 h 248"/>
                  <a:gd name="T8" fmla="*/ 10 w 122"/>
                  <a:gd name="T9" fmla="*/ 248 h 248"/>
                  <a:gd name="T10" fmla="*/ 3 w 122"/>
                  <a:gd name="T11" fmla="*/ 231 h 248"/>
                  <a:gd name="T12" fmla="*/ 11 w 122"/>
                  <a:gd name="T13" fmla="*/ 211 h 248"/>
                  <a:gd name="T14" fmla="*/ 36 w 122"/>
                  <a:gd name="T15" fmla="*/ 181 h 248"/>
                  <a:gd name="T16" fmla="*/ 50 w 122"/>
                  <a:gd name="T17" fmla="*/ 162 h 248"/>
                  <a:gd name="T18" fmla="*/ 63 w 122"/>
                  <a:gd name="T19" fmla="*/ 126 h 248"/>
                  <a:gd name="T20" fmla="*/ 72 w 122"/>
                  <a:gd name="T21" fmla="*/ 94 h 248"/>
                  <a:gd name="T22" fmla="*/ 96 w 122"/>
                  <a:gd name="T23" fmla="*/ 44 h 248"/>
                  <a:gd name="T24" fmla="*/ 94 w 122"/>
                  <a:gd name="T25" fmla="*/ 35 h 248"/>
                  <a:gd name="T26" fmla="*/ 102 w 122"/>
                  <a:gd name="T27" fmla="*/ 0 h 248"/>
                  <a:gd name="T28" fmla="*/ 108 w 122"/>
                  <a:gd name="T29" fmla="*/ 6 h 248"/>
                  <a:gd name="T30" fmla="*/ 122 w 122"/>
                  <a:gd name="T31" fmla="*/ 40 h 248"/>
                  <a:gd name="T32" fmla="*/ 122 w 122"/>
                  <a:gd name="T33" fmla="*/ 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2" h="248">
                    <a:moveTo>
                      <a:pt x="122" y="48"/>
                    </a:moveTo>
                    <a:cubicBezTo>
                      <a:pt x="120" y="87"/>
                      <a:pt x="117" y="125"/>
                      <a:pt x="95" y="161"/>
                    </a:cubicBezTo>
                    <a:cubicBezTo>
                      <a:pt x="86" y="177"/>
                      <a:pt x="73" y="197"/>
                      <a:pt x="79" y="220"/>
                    </a:cubicBezTo>
                    <a:cubicBezTo>
                      <a:pt x="81" y="230"/>
                      <a:pt x="70" y="235"/>
                      <a:pt x="65" y="244"/>
                    </a:cubicBezTo>
                    <a:cubicBezTo>
                      <a:pt x="47" y="241"/>
                      <a:pt x="28" y="241"/>
                      <a:pt x="10" y="248"/>
                    </a:cubicBezTo>
                    <a:cubicBezTo>
                      <a:pt x="8" y="242"/>
                      <a:pt x="5" y="236"/>
                      <a:pt x="3" y="231"/>
                    </a:cubicBezTo>
                    <a:cubicBezTo>
                      <a:pt x="0" y="222"/>
                      <a:pt x="2" y="214"/>
                      <a:pt x="11" y="211"/>
                    </a:cubicBezTo>
                    <a:cubicBezTo>
                      <a:pt x="27" y="207"/>
                      <a:pt x="33" y="195"/>
                      <a:pt x="36" y="181"/>
                    </a:cubicBezTo>
                    <a:cubicBezTo>
                      <a:pt x="38" y="173"/>
                      <a:pt x="43" y="167"/>
                      <a:pt x="50" y="162"/>
                    </a:cubicBezTo>
                    <a:cubicBezTo>
                      <a:pt x="63" y="154"/>
                      <a:pt x="68" y="142"/>
                      <a:pt x="63" y="126"/>
                    </a:cubicBezTo>
                    <a:cubicBezTo>
                      <a:pt x="59" y="114"/>
                      <a:pt x="63" y="104"/>
                      <a:pt x="72" y="94"/>
                    </a:cubicBezTo>
                    <a:cubicBezTo>
                      <a:pt x="86" y="81"/>
                      <a:pt x="87" y="60"/>
                      <a:pt x="96" y="44"/>
                    </a:cubicBezTo>
                    <a:cubicBezTo>
                      <a:pt x="97" y="42"/>
                      <a:pt x="96" y="37"/>
                      <a:pt x="94" y="35"/>
                    </a:cubicBezTo>
                    <a:cubicBezTo>
                      <a:pt x="81" y="20"/>
                      <a:pt x="92" y="10"/>
                      <a:pt x="102" y="0"/>
                    </a:cubicBezTo>
                    <a:cubicBezTo>
                      <a:pt x="105" y="1"/>
                      <a:pt x="108" y="3"/>
                      <a:pt x="108" y="6"/>
                    </a:cubicBezTo>
                    <a:cubicBezTo>
                      <a:pt x="108" y="19"/>
                      <a:pt x="116" y="29"/>
                      <a:pt x="122" y="40"/>
                    </a:cubicBezTo>
                    <a:cubicBezTo>
                      <a:pt x="122" y="42"/>
                      <a:pt x="122" y="45"/>
                      <a:pt x="122" y="48"/>
                    </a:cubicBezTo>
                    <a:close/>
                  </a:path>
                </a:pathLst>
              </a:custGeom>
              <a:solidFill>
                <a:srgbClr val="A772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 name="Freeform 125"/>
              <p:cNvSpPr>
                <a:spLocks/>
              </p:cNvSpPr>
              <p:nvPr userDrawn="1"/>
            </p:nvSpPr>
            <p:spPr bwMode="auto">
              <a:xfrm>
                <a:off x="430" y="2028"/>
                <a:ext cx="325" cy="230"/>
              </a:xfrm>
              <a:custGeom>
                <a:avLst/>
                <a:gdLst>
                  <a:gd name="T0" fmla="*/ 27 w 140"/>
                  <a:gd name="T1" fmla="*/ 83 h 87"/>
                  <a:gd name="T2" fmla="*/ 10 w 140"/>
                  <a:gd name="T3" fmla="*/ 53 h 87"/>
                  <a:gd name="T4" fmla="*/ 7 w 140"/>
                  <a:gd name="T5" fmla="*/ 43 h 87"/>
                  <a:gd name="T6" fmla="*/ 3 w 140"/>
                  <a:gd name="T7" fmla="*/ 31 h 87"/>
                  <a:gd name="T8" fmla="*/ 7 w 140"/>
                  <a:gd name="T9" fmla="*/ 2 h 87"/>
                  <a:gd name="T10" fmla="*/ 26 w 140"/>
                  <a:gd name="T11" fmla="*/ 10 h 87"/>
                  <a:gd name="T12" fmla="*/ 57 w 140"/>
                  <a:gd name="T13" fmla="*/ 13 h 87"/>
                  <a:gd name="T14" fmla="*/ 121 w 140"/>
                  <a:gd name="T15" fmla="*/ 30 h 87"/>
                  <a:gd name="T16" fmla="*/ 138 w 140"/>
                  <a:gd name="T17" fmla="*/ 47 h 87"/>
                  <a:gd name="T18" fmla="*/ 39 w 140"/>
                  <a:gd name="T19" fmla="*/ 87 h 87"/>
                  <a:gd name="T20" fmla="*/ 27 w 140"/>
                  <a:gd name="T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87">
                    <a:moveTo>
                      <a:pt x="27" y="83"/>
                    </a:moveTo>
                    <a:cubicBezTo>
                      <a:pt x="14" y="77"/>
                      <a:pt x="1" y="72"/>
                      <a:pt x="10" y="53"/>
                    </a:cubicBezTo>
                    <a:cubicBezTo>
                      <a:pt x="11" y="51"/>
                      <a:pt x="8" y="46"/>
                      <a:pt x="7" y="43"/>
                    </a:cubicBezTo>
                    <a:cubicBezTo>
                      <a:pt x="5" y="39"/>
                      <a:pt x="4" y="35"/>
                      <a:pt x="3" y="31"/>
                    </a:cubicBezTo>
                    <a:cubicBezTo>
                      <a:pt x="1" y="21"/>
                      <a:pt x="0" y="11"/>
                      <a:pt x="7" y="2"/>
                    </a:cubicBezTo>
                    <a:cubicBezTo>
                      <a:pt x="15" y="0"/>
                      <a:pt x="20" y="6"/>
                      <a:pt x="26" y="10"/>
                    </a:cubicBezTo>
                    <a:cubicBezTo>
                      <a:pt x="36" y="17"/>
                      <a:pt x="46" y="21"/>
                      <a:pt x="57" y="13"/>
                    </a:cubicBezTo>
                    <a:cubicBezTo>
                      <a:pt x="78" y="21"/>
                      <a:pt x="99" y="27"/>
                      <a:pt x="121" y="30"/>
                    </a:cubicBezTo>
                    <a:cubicBezTo>
                      <a:pt x="130" y="31"/>
                      <a:pt x="140" y="34"/>
                      <a:pt x="138" y="47"/>
                    </a:cubicBezTo>
                    <a:cubicBezTo>
                      <a:pt x="108" y="67"/>
                      <a:pt x="74" y="80"/>
                      <a:pt x="39" y="87"/>
                    </a:cubicBezTo>
                    <a:cubicBezTo>
                      <a:pt x="35" y="86"/>
                      <a:pt x="31" y="84"/>
                      <a:pt x="27" y="83"/>
                    </a:cubicBezTo>
                    <a:close/>
                  </a:path>
                </a:pathLst>
              </a:custGeom>
              <a:solidFill>
                <a:srgbClr val="80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 name="Freeform 126"/>
              <p:cNvSpPr>
                <a:spLocks/>
              </p:cNvSpPr>
              <p:nvPr userDrawn="1"/>
            </p:nvSpPr>
            <p:spPr bwMode="auto">
              <a:xfrm>
                <a:off x="212" y="2673"/>
                <a:ext cx="604" cy="1168"/>
              </a:xfrm>
              <a:custGeom>
                <a:avLst/>
                <a:gdLst>
                  <a:gd name="T0" fmla="*/ 80 w 260"/>
                  <a:gd name="T1" fmla="*/ 270 h 442"/>
                  <a:gd name="T2" fmla="*/ 164 w 260"/>
                  <a:gd name="T3" fmla="*/ 130 h 442"/>
                  <a:gd name="T4" fmla="*/ 179 w 260"/>
                  <a:gd name="T5" fmla="*/ 97 h 442"/>
                  <a:gd name="T6" fmla="*/ 207 w 260"/>
                  <a:gd name="T7" fmla="*/ 51 h 442"/>
                  <a:gd name="T8" fmla="*/ 233 w 260"/>
                  <a:gd name="T9" fmla="*/ 12 h 442"/>
                  <a:gd name="T10" fmla="*/ 250 w 260"/>
                  <a:gd name="T11" fmla="*/ 1 h 442"/>
                  <a:gd name="T12" fmla="*/ 253 w 260"/>
                  <a:gd name="T13" fmla="*/ 22 h 442"/>
                  <a:gd name="T14" fmla="*/ 226 w 260"/>
                  <a:gd name="T15" fmla="*/ 62 h 442"/>
                  <a:gd name="T16" fmla="*/ 210 w 260"/>
                  <a:gd name="T17" fmla="*/ 93 h 442"/>
                  <a:gd name="T18" fmla="*/ 194 w 260"/>
                  <a:gd name="T19" fmla="*/ 123 h 442"/>
                  <a:gd name="T20" fmla="*/ 174 w 260"/>
                  <a:gd name="T21" fmla="*/ 161 h 442"/>
                  <a:gd name="T22" fmla="*/ 149 w 260"/>
                  <a:gd name="T23" fmla="*/ 197 h 442"/>
                  <a:gd name="T24" fmla="*/ 119 w 260"/>
                  <a:gd name="T25" fmla="*/ 245 h 442"/>
                  <a:gd name="T26" fmla="*/ 78 w 260"/>
                  <a:gd name="T27" fmla="*/ 311 h 442"/>
                  <a:gd name="T28" fmla="*/ 72 w 260"/>
                  <a:gd name="T29" fmla="*/ 320 h 442"/>
                  <a:gd name="T30" fmla="*/ 57 w 260"/>
                  <a:gd name="T31" fmla="*/ 348 h 442"/>
                  <a:gd name="T32" fmla="*/ 52 w 260"/>
                  <a:gd name="T33" fmla="*/ 357 h 442"/>
                  <a:gd name="T34" fmla="*/ 36 w 260"/>
                  <a:gd name="T35" fmla="*/ 378 h 442"/>
                  <a:gd name="T36" fmla="*/ 7 w 260"/>
                  <a:gd name="T37" fmla="*/ 433 h 442"/>
                  <a:gd name="T38" fmla="*/ 0 w 260"/>
                  <a:gd name="T39" fmla="*/ 438 h 442"/>
                  <a:gd name="T40" fmla="*/ 9 w 260"/>
                  <a:gd name="T41" fmla="*/ 407 h 442"/>
                  <a:gd name="T42" fmla="*/ 80 w 260"/>
                  <a:gd name="T43" fmla="*/ 27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442">
                    <a:moveTo>
                      <a:pt x="80" y="270"/>
                    </a:moveTo>
                    <a:cubicBezTo>
                      <a:pt x="109" y="224"/>
                      <a:pt x="139" y="179"/>
                      <a:pt x="164" y="130"/>
                    </a:cubicBezTo>
                    <a:cubicBezTo>
                      <a:pt x="163" y="116"/>
                      <a:pt x="172" y="107"/>
                      <a:pt x="179" y="97"/>
                    </a:cubicBezTo>
                    <a:cubicBezTo>
                      <a:pt x="188" y="82"/>
                      <a:pt x="198" y="67"/>
                      <a:pt x="207" y="51"/>
                    </a:cubicBezTo>
                    <a:cubicBezTo>
                      <a:pt x="216" y="38"/>
                      <a:pt x="225" y="26"/>
                      <a:pt x="233" y="12"/>
                    </a:cubicBezTo>
                    <a:cubicBezTo>
                      <a:pt x="237" y="6"/>
                      <a:pt x="241" y="0"/>
                      <a:pt x="250" y="1"/>
                    </a:cubicBezTo>
                    <a:cubicBezTo>
                      <a:pt x="260" y="6"/>
                      <a:pt x="254" y="15"/>
                      <a:pt x="253" y="22"/>
                    </a:cubicBezTo>
                    <a:cubicBezTo>
                      <a:pt x="245" y="36"/>
                      <a:pt x="235" y="49"/>
                      <a:pt x="226" y="62"/>
                    </a:cubicBezTo>
                    <a:cubicBezTo>
                      <a:pt x="219" y="71"/>
                      <a:pt x="213" y="81"/>
                      <a:pt x="210" y="93"/>
                    </a:cubicBezTo>
                    <a:cubicBezTo>
                      <a:pt x="208" y="105"/>
                      <a:pt x="203" y="115"/>
                      <a:pt x="194" y="123"/>
                    </a:cubicBezTo>
                    <a:cubicBezTo>
                      <a:pt x="183" y="133"/>
                      <a:pt x="182" y="149"/>
                      <a:pt x="174" y="161"/>
                    </a:cubicBezTo>
                    <a:cubicBezTo>
                      <a:pt x="166" y="174"/>
                      <a:pt x="159" y="186"/>
                      <a:pt x="149" y="197"/>
                    </a:cubicBezTo>
                    <a:cubicBezTo>
                      <a:pt x="136" y="211"/>
                      <a:pt x="130" y="230"/>
                      <a:pt x="119" y="245"/>
                    </a:cubicBezTo>
                    <a:cubicBezTo>
                      <a:pt x="104" y="267"/>
                      <a:pt x="93" y="290"/>
                      <a:pt x="78" y="311"/>
                    </a:cubicBezTo>
                    <a:cubicBezTo>
                      <a:pt x="76" y="314"/>
                      <a:pt x="74" y="317"/>
                      <a:pt x="72" y="320"/>
                    </a:cubicBezTo>
                    <a:cubicBezTo>
                      <a:pt x="65" y="328"/>
                      <a:pt x="63" y="339"/>
                      <a:pt x="57" y="348"/>
                    </a:cubicBezTo>
                    <a:cubicBezTo>
                      <a:pt x="55" y="351"/>
                      <a:pt x="54" y="354"/>
                      <a:pt x="52" y="357"/>
                    </a:cubicBezTo>
                    <a:cubicBezTo>
                      <a:pt x="47" y="364"/>
                      <a:pt x="44" y="373"/>
                      <a:pt x="36" y="378"/>
                    </a:cubicBezTo>
                    <a:cubicBezTo>
                      <a:pt x="20" y="393"/>
                      <a:pt x="21" y="417"/>
                      <a:pt x="7" y="433"/>
                    </a:cubicBezTo>
                    <a:cubicBezTo>
                      <a:pt x="5" y="435"/>
                      <a:pt x="6" y="442"/>
                      <a:pt x="0" y="438"/>
                    </a:cubicBezTo>
                    <a:cubicBezTo>
                      <a:pt x="3" y="427"/>
                      <a:pt x="6" y="417"/>
                      <a:pt x="9" y="407"/>
                    </a:cubicBezTo>
                    <a:cubicBezTo>
                      <a:pt x="32" y="361"/>
                      <a:pt x="60" y="318"/>
                      <a:pt x="80" y="270"/>
                    </a:cubicBezTo>
                    <a:close/>
                  </a:path>
                </a:pathLst>
              </a:custGeom>
              <a:solidFill>
                <a:srgbClr val="CFAF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 name="Freeform 127"/>
              <p:cNvSpPr>
                <a:spLocks/>
              </p:cNvSpPr>
              <p:nvPr userDrawn="1"/>
            </p:nvSpPr>
            <p:spPr bwMode="auto">
              <a:xfrm>
                <a:off x="1159" y="153"/>
                <a:ext cx="941" cy="1700"/>
              </a:xfrm>
              <a:custGeom>
                <a:avLst/>
                <a:gdLst>
                  <a:gd name="T0" fmla="*/ 284 w 405"/>
                  <a:gd name="T1" fmla="*/ 0 h 643"/>
                  <a:gd name="T2" fmla="*/ 277 w 405"/>
                  <a:gd name="T3" fmla="*/ 70 h 643"/>
                  <a:gd name="T4" fmla="*/ 243 w 405"/>
                  <a:gd name="T5" fmla="*/ 101 h 643"/>
                  <a:gd name="T6" fmla="*/ 236 w 405"/>
                  <a:gd name="T7" fmla="*/ 132 h 643"/>
                  <a:gd name="T8" fmla="*/ 240 w 405"/>
                  <a:gd name="T9" fmla="*/ 215 h 643"/>
                  <a:gd name="T10" fmla="*/ 237 w 405"/>
                  <a:gd name="T11" fmla="*/ 248 h 643"/>
                  <a:gd name="T12" fmla="*/ 227 w 405"/>
                  <a:gd name="T13" fmla="*/ 280 h 643"/>
                  <a:gd name="T14" fmla="*/ 224 w 405"/>
                  <a:gd name="T15" fmla="*/ 291 h 643"/>
                  <a:gd name="T16" fmla="*/ 237 w 405"/>
                  <a:gd name="T17" fmla="*/ 347 h 643"/>
                  <a:gd name="T18" fmla="*/ 273 w 405"/>
                  <a:gd name="T19" fmla="*/ 412 h 643"/>
                  <a:gd name="T20" fmla="*/ 276 w 405"/>
                  <a:gd name="T21" fmla="*/ 396 h 643"/>
                  <a:gd name="T22" fmla="*/ 290 w 405"/>
                  <a:gd name="T23" fmla="*/ 387 h 643"/>
                  <a:gd name="T24" fmla="*/ 335 w 405"/>
                  <a:gd name="T25" fmla="*/ 397 h 643"/>
                  <a:gd name="T26" fmla="*/ 354 w 405"/>
                  <a:gd name="T27" fmla="*/ 386 h 643"/>
                  <a:gd name="T28" fmla="*/ 356 w 405"/>
                  <a:gd name="T29" fmla="*/ 380 h 643"/>
                  <a:gd name="T30" fmla="*/ 400 w 405"/>
                  <a:gd name="T31" fmla="*/ 368 h 643"/>
                  <a:gd name="T32" fmla="*/ 401 w 405"/>
                  <a:gd name="T33" fmla="*/ 368 h 643"/>
                  <a:gd name="T34" fmla="*/ 374 w 405"/>
                  <a:gd name="T35" fmla="*/ 454 h 643"/>
                  <a:gd name="T36" fmla="*/ 318 w 405"/>
                  <a:gd name="T37" fmla="*/ 479 h 643"/>
                  <a:gd name="T38" fmla="*/ 307 w 405"/>
                  <a:gd name="T39" fmla="*/ 486 h 643"/>
                  <a:gd name="T40" fmla="*/ 293 w 405"/>
                  <a:gd name="T41" fmla="*/ 495 h 643"/>
                  <a:gd name="T42" fmla="*/ 263 w 405"/>
                  <a:gd name="T43" fmla="*/ 477 h 643"/>
                  <a:gd name="T44" fmla="*/ 251 w 405"/>
                  <a:gd name="T45" fmla="*/ 480 h 643"/>
                  <a:gd name="T46" fmla="*/ 176 w 405"/>
                  <a:gd name="T47" fmla="*/ 531 h 643"/>
                  <a:gd name="T48" fmla="*/ 139 w 405"/>
                  <a:gd name="T49" fmla="*/ 560 h 643"/>
                  <a:gd name="T50" fmla="*/ 116 w 405"/>
                  <a:gd name="T51" fmla="*/ 574 h 643"/>
                  <a:gd name="T52" fmla="*/ 95 w 405"/>
                  <a:gd name="T53" fmla="*/ 584 h 643"/>
                  <a:gd name="T54" fmla="*/ 72 w 405"/>
                  <a:gd name="T55" fmla="*/ 592 h 643"/>
                  <a:gd name="T56" fmla="*/ 50 w 405"/>
                  <a:gd name="T57" fmla="*/ 613 h 643"/>
                  <a:gd name="T58" fmla="*/ 127 w 405"/>
                  <a:gd name="T59" fmla="*/ 609 h 643"/>
                  <a:gd name="T60" fmla="*/ 144 w 405"/>
                  <a:gd name="T61" fmla="*/ 636 h 643"/>
                  <a:gd name="T62" fmla="*/ 34 w 405"/>
                  <a:gd name="T63" fmla="*/ 635 h 643"/>
                  <a:gd name="T64" fmla="*/ 27 w 405"/>
                  <a:gd name="T65" fmla="*/ 581 h 643"/>
                  <a:gd name="T66" fmla="*/ 51 w 405"/>
                  <a:gd name="T67" fmla="*/ 559 h 643"/>
                  <a:gd name="T68" fmla="*/ 65 w 405"/>
                  <a:gd name="T69" fmla="*/ 549 h 643"/>
                  <a:gd name="T70" fmla="*/ 167 w 405"/>
                  <a:gd name="T71" fmla="*/ 492 h 643"/>
                  <a:gd name="T72" fmla="*/ 171 w 405"/>
                  <a:gd name="T73" fmla="*/ 468 h 643"/>
                  <a:gd name="T74" fmla="*/ 193 w 405"/>
                  <a:gd name="T75" fmla="*/ 441 h 643"/>
                  <a:gd name="T76" fmla="*/ 162 w 405"/>
                  <a:gd name="T77" fmla="*/ 372 h 643"/>
                  <a:gd name="T78" fmla="*/ 163 w 405"/>
                  <a:gd name="T79" fmla="*/ 301 h 643"/>
                  <a:gd name="T80" fmla="*/ 187 w 405"/>
                  <a:gd name="T81" fmla="*/ 231 h 643"/>
                  <a:gd name="T82" fmla="*/ 192 w 405"/>
                  <a:gd name="T83" fmla="*/ 220 h 643"/>
                  <a:gd name="T84" fmla="*/ 217 w 405"/>
                  <a:gd name="T85" fmla="*/ 198 h 643"/>
                  <a:gd name="T86" fmla="*/ 235 w 405"/>
                  <a:gd name="T87" fmla="*/ 83 h 643"/>
                  <a:gd name="T88" fmla="*/ 248 w 405"/>
                  <a:gd name="T89" fmla="*/ 69 h 643"/>
                  <a:gd name="T90" fmla="*/ 259 w 405"/>
                  <a:gd name="T91" fmla="*/ 47 h 643"/>
                  <a:gd name="T92" fmla="*/ 284 w 405"/>
                  <a:gd name="T93"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5" h="643">
                    <a:moveTo>
                      <a:pt x="284" y="0"/>
                    </a:moveTo>
                    <a:cubicBezTo>
                      <a:pt x="303" y="25"/>
                      <a:pt x="282" y="47"/>
                      <a:pt x="277" y="70"/>
                    </a:cubicBezTo>
                    <a:cubicBezTo>
                      <a:pt x="255" y="68"/>
                      <a:pt x="254" y="90"/>
                      <a:pt x="243" y="101"/>
                    </a:cubicBezTo>
                    <a:cubicBezTo>
                      <a:pt x="235" y="110"/>
                      <a:pt x="234" y="120"/>
                      <a:pt x="236" y="132"/>
                    </a:cubicBezTo>
                    <a:cubicBezTo>
                      <a:pt x="249" y="159"/>
                      <a:pt x="251" y="187"/>
                      <a:pt x="240" y="215"/>
                    </a:cubicBezTo>
                    <a:cubicBezTo>
                      <a:pt x="236" y="226"/>
                      <a:pt x="235" y="237"/>
                      <a:pt x="237" y="248"/>
                    </a:cubicBezTo>
                    <a:cubicBezTo>
                      <a:pt x="238" y="260"/>
                      <a:pt x="241" y="273"/>
                      <a:pt x="227" y="280"/>
                    </a:cubicBezTo>
                    <a:cubicBezTo>
                      <a:pt x="223" y="282"/>
                      <a:pt x="223" y="287"/>
                      <a:pt x="224" y="291"/>
                    </a:cubicBezTo>
                    <a:cubicBezTo>
                      <a:pt x="227" y="310"/>
                      <a:pt x="228" y="330"/>
                      <a:pt x="237" y="347"/>
                    </a:cubicBezTo>
                    <a:cubicBezTo>
                      <a:pt x="248" y="369"/>
                      <a:pt x="263" y="388"/>
                      <a:pt x="273" y="412"/>
                    </a:cubicBezTo>
                    <a:cubicBezTo>
                      <a:pt x="278" y="406"/>
                      <a:pt x="275" y="400"/>
                      <a:pt x="276" y="396"/>
                    </a:cubicBezTo>
                    <a:cubicBezTo>
                      <a:pt x="278" y="387"/>
                      <a:pt x="283" y="383"/>
                      <a:pt x="290" y="387"/>
                    </a:cubicBezTo>
                    <a:cubicBezTo>
                      <a:pt x="304" y="395"/>
                      <a:pt x="320" y="393"/>
                      <a:pt x="335" y="397"/>
                    </a:cubicBezTo>
                    <a:cubicBezTo>
                      <a:pt x="345" y="400"/>
                      <a:pt x="357" y="405"/>
                      <a:pt x="354" y="386"/>
                    </a:cubicBezTo>
                    <a:cubicBezTo>
                      <a:pt x="353" y="384"/>
                      <a:pt x="354" y="381"/>
                      <a:pt x="356" y="380"/>
                    </a:cubicBezTo>
                    <a:cubicBezTo>
                      <a:pt x="371" y="380"/>
                      <a:pt x="382" y="362"/>
                      <a:pt x="400" y="368"/>
                    </a:cubicBezTo>
                    <a:cubicBezTo>
                      <a:pt x="401" y="368"/>
                      <a:pt x="401" y="368"/>
                      <a:pt x="401" y="368"/>
                    </a:cubicBezTo>
                    <a:cubicBezTo>
                      <a:pt x="405" y="401"/>
                      <a:pt x="393" y="428"/>
                      <a:pt x="374" y="454"/>
                    </a:cubicBezTo>
                    <a:cubicBezTo>
                      <a:pt x="358" y="469"/>
                      <a:pt x="342" y="483"/>
                      <a:pt x="318" y="479"/>
                    </a:cubicBezTo>
                    <a:cubicBezTo>
                      <a:pt x="313" y="479"/>
                      <a:pt x="310" y="481"/>
                      <a:pt x="307" y="486"/>
                    </a:cubicBezTo>
                    <a:cubicBezTo>
                      <a:pt x="304" y="491"/>
                      <a:pt x="300" y="495"/>
                      <a:pt x="293" y="495"/>
                    </a:cubicBezTo>
                    <a:cubicBezTo>
                      <a:pt x="282" y="491"/>
                      <a:pt x="275" y="479"/>
                      <a:pt x="263" y="477"/>
                    </a:cubicBezTo>
                    <a:cubicBezTo>
                      <a:pt x="258" y="477"/>
                      <a:pt x="254" y="475"/>
                      <a:pt x="251" y="480"/>
                    </a:cubicBezTo>
                    <a:cubicBezTo>
                      <a:pt x="231" y="505"/>
                      <a:pt x="204" y="519"/>
                      <a:pt x="176" y="531"/>
                    </a:cubicBezTo>
                    <a:cubicBezTo>
                      <a:pt x="161" y="538"/>
                      <a:pt x="148" y="547"/>
                      <a:pt x="139" y="560"/>
                    </a:cubicBezTo>
                    <a:cubicBezTo>
                      <a:pt x="134" y="569"/>
                      <a:pt x="127" y="575"/>
                      <a:pt x="116" y="574"/>
                    </a:cubicBezTo>
                    <a:cubicBezTo>
                      <a:pt x="107" y="573"/>
                      <a:pt x="101" y="579"/>
                      <a:pt x="95" y="584"/>
                    </a:cubicBezTo>
                    <a:cubicBezTo>
                      <a:pt x="89" y="590"/>
                      <a:pt x="82" y="595"/>
                      <a:pt x="72" y="592"/>
                    </a:cubicBezTo>
                    <a:cubicBezTo>
                      <a:pt x="59" y="588"/>
                      <a:pt x="54" y="596"/>
                      <a:pt x="50" y="613"/>
                    </a:cubicBezTo>
                    <a:cubicBezTo>
                      <a:pt x="77" y="592"/>
                      <a:pt x="102" y="607"/>
                      <a:pt x="127" y="609"/>
                    </a:cubicBezTo>
                    <a:cubicBezTo>
                      <a:pt x="144" y="610"/>
                      <a:pt x="151" y="623"/>
                      <a:pt x="144" y="636"/>
                    </a:cubicBezTo>
                    <a:cubicBezTo>
                      <a:pt x="107" y="642"/>
                      <a:pt x="70" y="643"/>
                      <a:pt x="34" y="635"/>
                    </a:cubicBezTo>
                    <a:cubicBezTo>
                      <a:pt x="3" y="621"/>
                      <a:pt x="0" y="601"/>
                      <a:pt x="27" y="581"/>
                    </a:cubicBezTo>
                    <a:cubicBezTo>
                      <a:pt x="36" y="574"/>
                      <a:pt x="44" y="568"/>
                      <a:pt x="51" y="559"/>
                    </a:cubicBezTo>
                    <a:cubicBezTo>
                      <a:pt x="55" y="555"/>
                      <a:pt x="59" y="550"/>
                      <a:pt x="65" y="549"/>
                    </a:cubicBezTo>
                    <a:cubicBezTo>
                      <a:pt x="108" y="546"/>
                      <a:pt x="136" y="517"/>
                      <a:pt x="167" y="492"/>
                    </a:cubicBezTo>
                    <a:cubicBezTo>
                      <a:pt x="175" y="485"/>
                      <a:pt x="172" y="477"/>
                      <a:pt x="171" y="468"/>
                    </a:cubicBezTo>
                    <a:cubicBezTo>
                      <a:pt x="165" y="444"/>
                      <a:pt x="167" y="441"/>
                      <a:pt x="193" y="441"/>
                    </a:cubicBezTo>
                    <a:cubicBezTo>
                      <a:pt x="182" y="418"/>
                      <a:pt x="171" y="395"/>
                      <a:pt x="162" y="372"/>
                    </a:cubicBezTo>
                    <a:cubicBezTo>
                      <a:pt x="153" y="349"/>
                      <a:pt x="148" y="325"/>
                      <a:pt x="163" y="301"/>
                    </a:cubicBezTo>
                    <a:cubicBezTo>
                      <a:pt x="169" y="277"/>
                      <a:pt x="186" y="257"/>
                      <a:pt x="187" y="231"/>
                    </a:cubicBezTo>
                    <a:cubicBezTo>
                      <a:pt x="188" y="226"/>
                      <a:pt x="189" y="222"/>
                      <a:pt x="192" y="220"/>
                    </a:cubicBezTo>
                    <a:cubicBezTo>
                      <a:pt x="213" y="227"/>
                      <a:pt x="217" y="217"/>
                      <a:pt x="217" y="198"/>
                    </a:cubicBezTo>
                    <a:cubicBezTo>
                      <a:pt x="217" y="159"/>
                      <a:pt x="230" y="122"/>
                      <a:pt x="235" y="83"/>
                    </a:cubicBezTo>
                    <a:cubicBezTo>
                      <a:pt x="236" y="76"/>
                      <a:pt x="238" y="70"/>
                      <a:pt x="248" y="69"/>
                    </a:cubicBezTo>
                    <a:cubicBezTo>
                      <a:pt x="262" y="68"/>
                      <a:pt x="255" y="54"/>
                      <a:pt x="259" y="47"/>
                    </a:cubicBezTo>
                    <a:cubicBezTo>
                      <a:pt x="269" y="32"/>
                      <a:pt x="276" y="16"/>
                      <a:pt x="284" y="0"/>
                    </a:cubicBezTo>
                    <a:close/>
                  </a:path>
                </a:pathLst>
              </a:custGeom>
              <a:solidFill>
                <a:srgbClr val="99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 name="Freeform 128"/>
              <p:cNvSpPr>
                <a:spLocks/>
              </p:cNvSpPr>
              <p:nvPr userDrawn="1"/>
            </p:nvSpPr>
            <p:spPr bwMode="auto">
              <a:xfrm>
                <a:off x="1078" y="597"/>
                <a:ext cx="558" cy="1320"/>
              </a:xfrm>
              <a:custGeom>
                <a:avLst/>
                <a:gdLst>
                  <a:gd name="T0" fmla="*/ 227 w 240"/>
                  <a:gd name="T1" fmla="*/ 52 h 499"/>
                  <a:gd name="T2" fmla="*/ 227 w 240"/>
                  <a:gd name="T3" fmla="*/ 64 h 499"/>
                  <a:gd name="T4" fmla="*/ 203 w 240"/>
                  <a:gd name="T5" fmla="*/ 136 h 499"/>
                  <a:gd name="T6" fmla="*/ 204 w 240"/>
                  <a:gd name="T7" fmla="*/ 202 h 499"/>
                  <a:gd name="T8" fmla="*/ 237 w 240"/>
                  <a:gd name="T9" fmla="*/ 272 h 499"/>
                  <a:gd name="T10" fmla="*/ 238 w 240"/>
                  <a:gd name="T11" fmla="*/ 283 h 499"/>
                  <a:gd name="T12" fmla="*/ 226 w 240"/>
                  <a:gd name="T13" fmla="*/ 283 h 499"/>
                  <a:gd name="T14" fmla="*/ 210 w 240"/>
                  <a:gd name="T15" fmla="*/ 279 h 499"/>
                  <a:gd name="T16" fmla="*/ 211 w 240"/>
                  <a:gd name="T17" fmla="*/ 296 h 499"/>
                  <a:gd name="T18" fmla="*/ 199 w 240"/>
                  <a:gd name="T19" fmla="*/ 334 h 499"/>
                  <a:gd name="T20" fmla="*/ 167 w 240"/>
                  <a:gd name="T21" fmla="*/ 361 h 499"/>
                  <a:gd name="T22" fmla="*/ 124 w 240"/>
                  <a:gd name="T23" fmla="*/ 389 h 499"/>
                  <a:gd name="T24" fmla="*/ 120 w 240"/>
                  <a:gd name="T25" fmla="*/ 390 h 499"/>
                  <a:gd name="T26" fmla="*/ 59 w 240"/>
                  <a:gd name="T27" fmla="*/ 425 h 499"/>
                  <a:gd name="T28" fmla="*/ 67 w 240"/>
                  <a:gd name="T29" fmla="*/ 460 h 499"/>
                  <a:gd name="T30" fmla="*/ 39 w 240"/>
                  <a:gd name="T31" fmla="*/ 494 h 499"/>
                  <a:gd name="T32" fmla="*/ 3 w 240"/>
                  <a:gd name="T33" fmla="*/ 481 h 499"/>
                  <a:gd name="T34" fmla="*/ 0 w 240"/>
                  <a:gd name="T35" fmla="*/ 476 h 499"/>
                  <a:gd name="T36" fmla="*/ 7 w 240"/>
                  <a:gd name="T37" fmla="*/ 449 h 499"/>
                  <a:gd name="T38" fmla="*/ 47 w 240"/>
                  <a:gd name="T39" fmla="*/ 410 h 499"/>
                  <a:gd name="T40" fmla="*/ 56 w 240"/>
                  <a:gd name="T41" fmla="*/ 396 h 499"/>
                  <a:gd name="T42" fmla="*/ 80 w 240"/>
                  <a:gd name="T43" fmla="*/ 362 h 499"/>
                  <a:gd name="T44" fmla="*/ 113 w 240"/>
                  <a:gd name="T45" fmla="*/ 357 h 499"/>
                  <a:gd name="T46" fmla="*/ 122 w 240"/>
                  <a:gd name="T47" fmla="*/ 358 h 499"/>
                  <a:gd name="T48" fmla="*/ 166 w 240"/>
                  <a:gd name="T49" fmla="*/ 327 h 499"/>
                  <a:gd name="T50" fmla="*/ 171 w 240"/>
                  <a:gd name="T51" fmla="*/ 295 h 499"/>
                  <a:gd name="T52" fmla="*/ 165 w 240"/>
                  <a:gd name="T53" fmla="*/ 182 h 499"/>
                  <a:gd name="T54" fmla="*/ 152 w 240"/>
                  <a:gd name="T55" fmla="*/ 125 h 499"/>
                  <a:gd name="T56" fmla="*/ 119 w 240"/>
                  <a:gd name="T57" fmla="*/ 194 h 499"/>
                  <a:gd name="T58" fmla="*/ 110 w 240"/>
                  <a:gd name="T59" fmla="*/ 219 h 499"/>
                  <a:gd name="T60" fmla="*/ 97 w 240"/>
                  <a:gd name="T61" fmla="*/ 330 h 499"/>
                  <a:gd name="T62" fmla="*/ 43 w 240"/>
                  <a:gd name="T63" fmla="*/ 362 h 499"/>
                  <a:gd name="T64" fmla="*/ 55 w 240"/>
                  <a:gd name="T65" fmla="*/ 333 h 499"/>
                  <a:gd name="T66" fmla="*/ 54 w 240"/>
                  <a:gd name="T67" fmla="*/ 312 h 499"/>
                  <a:gd name="T68" fmla="*/ 46 w 240"/>
                  <a:gd name="T69" fmla="*/ 269 h 499"/>
                  <a:gd name="T70" fmla="*/ 54 w 240"/>
                  <a:gd name="T71" fmla="*/ 210 h 499"/>
                  <a:gd name="T72" fmla="*/ 44 w 240"/>
                  <a:gd name="T73" fmla="*/ 170 h 499"/>
                  <a:gd name="T74" fmla="*/ 36 w 240"/>
                  <a:gd name="T75" fmla="*/ 159 h 499"/>
                  <a:gd name="T76" fmla="*/ 29 w 240"/>
                  <a:gd name="T77" fmla="*/ 153 h 499"/>
                  <a:gd name="T78" fmla="*/ 13 w 240"/>
                  <a:gd name="T79" fmla="*/ 109 h 499"/>
                  <a:gd name="T80" fmla="*/ 32 w 240"/>
                  <a:gd name="T81" fmla="*/ 115 h 499"/>
                  <a:gd name="T82" fmla="*/ 60 w 240"/>
                  <a:gd name="T83" fmla="*/ 114 h 499"/>
                  <a:gd name="T84" fmla="*/ 82 w 240"/>
                  <a:gd name="T85" fmla="*/ 105 h 499"/>
                  <a:gd name="T86" fmla="*/ 95 w 240"/>
                  <a:gd name="T87" fmla="*/ 96 h 499"/>
                  <a:gd name="T88" fmla="*/ 106 w 240"/>
                  <a:gd name="T89" fmla="*/ 82 h 499"/>
                  <a:gd name="T90" fmla="*/ 151 w 240"/>
                  <a:gd name="T91" fmla="*/ 44 h 499"/>
                  <a:gd name="T92" fmla="*/ 192 w 240"/>
                  <a:gd name="T93" fmla="*/ 49 h 499"/>
                  <a:gd name="T94" fmla="*/ 198 w 240"/>
                  <a:gd name="T95" fmla="*/ 57 h 499"/>
                  <a:gd name="T96" fmla="*/ 213 w 240"/>
                  <a:gd name="T97" fmla="*/ 22 h 499"/>
                  <a:gd name="T98" fmla="*/ 231 w 240"/>
                  <a:gd name="T99" fmla="*/ 0 h 499"/>
                  <a:gd name="T100" fmla="*/ 227 w 240"/>
                  <a:gd name="T101" fmla="*/ 5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499">
                    <a:moveTo>
                      <a:pt x="227" y="52"/>
                    </a:moveTo>
                    <a:cubicBezTo>
                      <a:pt x="227" y="56"/>
                      <a:pt x="227" y="60"/>
                      <a:pt x="227" y="64"/>
                    </a:cubicBezTo>
                    <a:cubicBezTo>
                      <a:pt x="215" y="86"/>
                      <a:pt x="208" y="111"/>
                      <a:pt x="203" y="136"/>
                    </a:cubicBezTo>
                    <a:cubicBezTo>
                      <a:pt x="189" y="158"/>
                      <a:pt x="194" y="180"/>
                      <a:pt x="204" y="202"/>
                    </a:cubicBezTo>
                    <a:cubicBezTo>
                      <a:pt x="214" y="226"/>
                      <a:pt x="222" y="251"/>
                      <a:pt x="237" y="272"/>
                    </a:cubicBezTo>
                    <a:cubicBezTo>
                      <a:pt x="239" y="276"/>
                      <a:pt x="240" y="280"/>
                      <a:pt x="238" y="283"/>
                    </a:cubicBezTo>
                    <a:cubicBezTo>
                      <a:pt x="234" y="289"/>
                      <a:pt x="230" y="284"/>
                      <a:pt x="226" y="283"/>
                    </a:cubicBezTo>
                    <a:cubicBezTo>
                      <a:pt x="220" y="281"/>
                      <a:pt x="215" y="274"/>
                      <a:pt x="210" y="279"/>
                    </a:cubicBezTo>
                    <a:cubicBezTo>
                      <a:pt x="205" y="284"/>
                      <a:pt x="210" y="290"/>
                      <a:pt x="211" y="296"/>
                    </a:cubicBezTo>
                    <a:cubicBezTo>
                      <a:pt x="216" y="311"/>
                      <a:pt x="222" y="325"/>
                      <a:pt x="199" y="334"/>
                    </a:cubicBezTo>
                    <a:cubicBezTo>
                      <a:pt x="188" y="339"/>
                      <a:pt x="177" y="351"/>
                      <a:pt x="167" y="361"/>
                    </a:cubicBezTo>
                    <a:cubicBezTo>
                      <a:pt x="154" y="374"/>
                      <a:pt x="133" y="372"/>
                      <a:pt x="124" y="389"/>
                    </a:cubicBezTo>
                    <a:cubicBezTo>
                      <a:pt x="123" y="390"/>
                      <a:pt x="121" y="391"/>
                      <a:pt x="120" y="390"/>
                    </a:cubicBezTo>
                    <a:cubicBezTo>
                      <a:pt x="86" y="375"/>
                      <a:pt x="81" y="414"/>
                      <a:pt x="59" y="425"/>
                    </a:cubicBezTo>
                    <a:cubicBezTo>
                      <a:pt x="40" y="434"/>
                      <a:pt x="45" y="448"/>
                      <a:pt x="67" y="460"/>
                    </a:cubicBezTo>
                    <a:cubicBezTo>
                      <a:pt x="73" y="478"/>
                      <a:pt x="57" y="499"/>
                      <a:pt x="39" y="494"/>
                    </a:cubicBezTo>
                    <a:cubicBezTo>
                      <a:pt x="27" y="490"/>
                      <a:pt x="14" y="488"/>
                      <a:pt x="3" y="481"/>
                    </a:cubicBezTo>
                    <a:cubicBezTo>
                      <a:pt x="1" y="480"/>
                      <a:pt x="0" y="478"/>
                      <a:pt x="0" y="476"/>
                    </a:cubicBezTo>
                    <a:cubicBezTo>
                      <a:pt x="1" y="466"/>
                      <a:pt x="1" y="457"/>
                      <a:pt x="7" y="449"/>
                    </a:cubicBezTo>
                    <a:cubicBezTo>
                      <a:pt x="17" y="433"/>
                      <a:pt x="27" y="416"/>
                      <a:pt x="47" y="410"/>
                    </a:cubicBezTo>
                    <a:cubicBezTo>
                      <a:pt x="53" y="409"/>
                      <a:pt x="55" y="401"/>
                      <a:pt x="56" y="396"/>
                    </a:cubicBezTo>
                    <a:cubicBezTo>
                      <a:pt x="60" y="381"/>
                      <a:pt x="67" y="370"/>
                      <a:pt x="80" y="362"/>
                    </a:cubicBezTo>
                    <a:cubicBezTo>
                      <a:pt x="92" y="354"/>
                      <a:pt x="100" y="350"/>
                      <a:pt x="113" y="357"/>
                    </a:cubicBezTo>
                    <a:cubicBezTo>
                      <a:pt x="116" y="358"/>
                      <a:pt x="120" y="360"/>
                      <a:pt x="122" y="358"/>
                    </a:cubicBezTo>
                    <a:cubicBezTo>
                      <a:pt x="134" y="343"/>
                      <a:pt x="153" y="341"/>
                      <a:pt x="166" y="327"/>
                    </a:cubicBezTo>
                    <a:cubicBezTo>
                      <a:pt x="174" y="317"/>
                      <a:pt x="174" y="305"/>
                      <a:pt x="171" y="295"/>
                    </a:cubicBezTo>
                    <a:cubicBezTo>
                      <a:pt x="163" y="257"/>
                      <a:pt x="168" y="219"/>
                      <a:pt x="165" y="182"/>
                    </a:cubicBezTo>
                    <a:cubicBezTo>
                      <a:pt x="164" y="163"/>
                      <a:pt x="163" y="145"/>
                      <a:pt x="152" y="125"/>
                    </a:cubicBezTo>
                    <a:cubicBezTo>
                      <a:pt x="150" y="154"/>
                      <a:pt x="128" y="170"/>
                      <a:pt x="119" y="194"/>
                    </a:cubicBezTo>
                    <a:cubicBezTo>
                      <a:pt x="116" y="202"/>
                      <a:pt x="111" y="209"/>
                      <a:pt x="110" y="219"/>
                    </a:cubicBezTo>
                    <a:cubicBezTo>
                      <a:pt x="106" y="256"/>
                      <a:pt x="99" y="292"/>
                      <a:pt x="97" y="330"/>
                    </a:cubicBezTo>
                    <a:cubicBezTo>
                      <a:pt x="96" y="362"/>
                      <a:pt x="69" y="376"/>
                      <a:pt x="43" y="362"/>
                    </a:cubicBezTo>
                    <a:cubicBezTo>
                      <a:pt x="36" y="348"/>
                      <a:pt x="51" y="343"/>
                      <a:pt x="55" y="333"/>
                    </a:cubicBezTo>
                    <a:cubicBezTo>
                      <a:pt x="58" y="326"/>
                      <a:pt x="67" y="323"/>
                      <a:pt x="54" y="312"/>
                    </a:cubicBezTo>
                    <a:cubicBezTo>
                      <a:pt x="44" y="304"/>
                      <a:pt x="47" y="284"/>
                      <a:pt x="46" y="269"/>
                    </a:cubicBezTo>
                    <a:cubicBezTo>
                      <a:pt x="46" y="249"/>
                      <a:pt x="41" y="229"/>
                      <a:pt x="54" y="210"/>
                    </a:cubicBezTo>
                    <a:cubicBezTo>
                      <a:pt x="60" y="202"/>
                      <a:pt x="61" y="180"/>
                      <a:pt x="44" y="170"/>
                    </a:cubicBezTo>
                    <a:cubicBezTo>
                      <a:pt x="40" y="168"/>
                      <a:pt x="39" y="162"/>
                      <a:pt x="36" y="159"/>
                    </a:cubicBezTo>
                    <a:cubicBezTo>
                      <a:pt x="34" y="157"/>
                      <a:pt x="37" y="148"/>
                      <a:pt x="29" y="153"/>
                    </a:cubicBezTo>
                    <a:cubicBezTo>
                      <a:pt x="16" y="141"/>
                      <a:pt x="9" y="127"/>
                      <a:pt x="13" y="109"/>
                    </a:cubicBezTo>
                    <a:cubicBezTo>
                      <a:pt x="22" y="103"/>
                      <a:pt x="27" y="110"/>
                      <a:pt x="32" y="115"/>
                    </a:cubicBezTo>
                    <a:cubicBezTo>
                      <a:pt x="42" y="123"/>
                      <a:pt x="51" y="123"/>
                      <a:pt x="60" y="114"/>
                    </a:cubicBezTo>
                    <a:cubicBezTo>
                      <a:pt x="66" y="109"/>
                      <a:pt x="73" y="104"/>
                      <a:pt x="82" y="105"/>
                    </a:cubicBezTo>
                    <a:cubicBezTo>
                      <a:pt x="89" y="106"/>
                      <a:pt x="92" y="102"/>
                      <a:pt x="95" y="96"/>
                    </a:cubicBezTo>
                    <a:cubicBezTo>
                      <a:pt x="97" y="90"/>
                      <a:pt x="101" y="85"/>
                      <a:pt x="106" y="82"/>
                    </a:cubicBezTo>
                    <a:cubicBezTo>
                      <a:pt x="125" y="74"/>
                      <a:pt x="141" y="65"/>
                      <a:pt x="151" y="44"/>
                    </a:cubicBezTo>
                    <a:cubicBezTo>
                      <a:pt x="161" y="25"/>
                      <a:pt x="183" y="30"/>
                      <a:pt x="192" y="49"/>
                    </a:cubicBezTo>
                    <a:cubicBezTo>
                      <a:pt x="194" y="52"/>
                      <a:pt x="194" y="56"/>
                      <a:pt x="198" y="57"/>
                    </a:cubicBezTo>
                    <a:cubicBezTo>
                      <a:pt x="214" y="50"/>
                      <a:pt x="212" y="35"/>
                      <a:pt x="213" y="22"/>
                    </a:cubicBezTo>
                    <a:cubicBezTo>
                      <a:pt x="214" y="2"/>
                      <a:pt x="216" y="0"/>
                      <a:pt x="231" y="0"/>
                    </a:cubicBezTo>
                    <a:cubicBezTo>
                      <a:pt x="229" y="17"/>
                      <a:pt x="217" y="34"/>
                      <a:pt x="227" y="52"/>
                    </a:cubicBezTo>
                    <a:close/>
                  </a:path>
                </a:pathLst>
              </a:custGeom>
              <a:solidFill>
                <a:srgbClr val="85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 name="Freeform 129"/>
              <p:cNvSpPr>
                <a:spLocks/>
              </p:cNvSpPr>
              <p:nvPr userDrawn="1"/>
            </p:nvSpPr>
            <p:spPr bwMode="auto">
              <a:xfrm>
                <a:off x="1004" y="304"/>
                <a:ext cx="648" cy="645"/>
              </a:xfrm>
              <a:custGeom>
                <a:avLst/>
                <a:gdLst>
                  <a:gd name="T0" fmla="*/ 263 w 279"/>
                  <a:gd name="T1" fmla="*/ 111 h 244"/>
                  <a:gd name="T2" fmla="*/ 252 w 279"/>
                  <a:gd name="T3" fmla="*/ 130 h 244"/>
                  <a:gd name="T4" fmla="*/ 235 w 279"/>
                  <a:gd name="T5" fmla="*/ 180 h 244"/>
                  <a:gd name="T6" fmla="*/ 224 w 279"/>
                  <a:gd name="T7" fmla="*/ 180 h 244"/>
                  <a:gd name="T8" fmla="*/ 219 w 279"/>
                  <a:gd name="T9" fmla="*/ 167 h 244"/>
                  <a:gd name="T10" fmla="*/ 208 w 279"/>
                  <a:gd name="T11" fmla="*/ 149 h 244"/>
                  <a:gd name="T12" fmla="*/ 184 w 279"/>
                  <a:gd name="T13" fmla="*/ 163 h 244"/>
                  <a:gd name="T14" fmla="*/ 147 w 279"/>
                  <a:gd name="T15" fmla="*/ 195 h 244"/>
                  <a:gd name="T16" fmla="*/ 131 w 279"/>
                  <a:gd name="T17" fmla="*/ 215 h 244"/>
                  <a:gd name="T18" fmla="*/ 117 w 279"/>
                  <a:gd name="T19" fmla="*/ 224 h 244"/>
                  <a:gd name="T20" fmla="*/ 96 w 279"/>
                  <a:gd name="T21" fmla="*/ 231 h 244"/>
                  <a:gd name="T22" fmla="*/ 61 w 279"/>
                  <a:gd name="T23" fmla="*/ 233 h 244"/>
                  <a:gd name="T24" fmla="*/ 47 w 279"/>
                  <a:gd name="T25" fmla="*/ 219 h 244"/>
                  <a:gd name="T26" fmla="*/ 45 w 279"/>
                  <a:gd name="T27" fmla="*/ 219 h 244"/>
                  <a:gd name="T28" fmla="*/ 1 w 279"/>
                  <a:gd name="T29" fmla="*/ 148 h 244"/>
                  <a:gd name="T30" fmla="*/ 3 w 279"/>
                  <a:gd name="T31" fmla="*/ 143 h 244"/>
                  <a:gd name="T32" fmla="*/ 34 w 279"/>
                  <a:gd name="T33" fmla="*/ 152 h 244"/>
                  <a:gd name="T34" fmla="*/ 86 w 279"/>
                  <a:gd name="T35" fmla="*/ 130 h 244"/>
                  <a:gd name="T36" fmla="*/ 101 w 279"/>
                  <a:gd name="T37" fmla="*/ 116 h 244"/>
                  <a:gd name="T38" fmla="*/ 124 w 279"/>
                  <a:gd name="T39" fmla="*/ 95 h 244"/>
                  <a:gd name="T40" fmla="*/ 127 w 279"/>
                  <a:gd name="T41" fmla="*/ 75 h 244"/>
                  <a:gd name="T42" fmla="*/ 144 w 279"/>
                  <a:gd name="T43" fmla="*/ 75 h 244"/>
                  <a:gd name="T44" fmla="*/ 146 w 279"/>
                  <a:gd name="T45" fmla="*/ 70 h 244"/>
                  <a:gd name="T46" fmla="*/ 199 w 279"/>
                  <a:gd name="T47" fmla="*/ 52 h 244"/>
                  <a:gd name="T48" fmla="*/ 218 w 279"/>
                  <a:gd name="T49" fmla="*/ 22 h 244"/>
                  <a:gd name="T50" fmla="*/ 237 w 279"/>
                  <a:gd name="T51" fmla="*/ 15 h 244"/>
                  <a:gd name="T52" fmla="*/ 244 w 279"/>
                  <a:gd name="T53" fmla="*/ 19 h 244"/>
                  <a:gd name="T54" fmla="*/ 271 w 279"/>
                  <a:gd name="T55" fmla="*/ 68 h 244"/>
                  <a:gd name="T56" fmla="*/ 263 w 279"/>
                  <a:gd name="T57" fmla="*/ 11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9" h="244">
                    <a:moveTo>
                      <a:pt x="263" y="111"/>
                    </a:moveTo>
                    <a:cubicBezTo>
                      <a:pt x="251" y="112"/>
                      <a:pt x="250" y="121"/>
                      <a:pt x="252" y="130"/>
                    </a:cubicBezTo>
                    <a:cubicBezTo>
                      <a:pt x="255" y="150"/>
                      <a:pt x="247" y="165"/>
                      <a:pt x="235" y="180"/>
                    </a:cubicBezTo>
                    <a:cubicBezTo>
                      <a:pt x="230" y="185"/>
                      <a:pt x="227" y="185"/>
                      <a:pt x="224" y="180"/>
                    </a:cubicBezTo>
                    <a:cubicBezTo>
                      <a:pt x="222" y="176"/>
                      <a:pt x="221" y="171"/>
                      <a:pt x="219" y="167"/>
                    </a:cubicBezTo>
                    <a:cubicBezTo>
                      <a:pt x="216" y="160"/>
                      <a:pt x="219" y="149"/>
                      <a:pt x="208" y="149"/>
                    </a:cubicBezTo>
                    <a:cubicBezTo>
                      <a:pt x="198" y="150"/>
                      <a:pt x="184" y="152"/>
                      <a:pt x="184" y="163"/>
                    </a:cubicBezTo>
                    <a:cubicBezTo>
                      <a:pt x="183" y="189"/>
                      <a:pt x="163" y="189"/>
                      <a:pt x="147" y="195"/>
                    </a:cubicBezTo>
                    <a:cubicBezTo>
                      <a:pt x="138" y="199"/>
                      <a:pt x="131" y="204"/>
                      <a:pt x="131" y="215"/>
                    </a:cubicBezTo>
                    <a:cubicBezTo>
                      <a:pt x="132" y="226"/>
                      <a:pt x="126" y="228"/>
                      <a:pt x="117" y="224"/>
                    </a:cubicBezTo>
                    <a:cubicBezTo>
                      <a:pt x="108" y="220"/>
                      <a:pt x="102" y="222"/>
                      <a:pt x="96" y="231"/>
                    </a:cubicBezTo>
                    <a:cubicBezTo>
                      <a:pt x="89" y="244"/>
                      <a:pt x="70" y="244"/>
                      <a:pt x="61" y="233"/>
                    </a:cubicBezTo>
                    <a:cubicBezTo>
                      <a:pt x="57" y="228"/>
                      <a:pt x="53" y="222"/>
                      <a:pt x="47" y="219"/>
                    </a:cubicBezTo>
                    <a:cubicBezTo>
                      <a:pt x="46" y="219"/>
                      <a:pt x="45" y="219"/>
                      <a:pt x="45" y="219"/>
                    </a:cubicBezTo>
                    <a:cubicBezTo>
                      <a:pt x="24" y="200"/>
                      <a:pt x="12" y="174"/>
                      <a:pt x="1" y="148"/>
                    </a:cubicBezTo>
                    <a:cubicBezTo>
                      <a:pt x="0" y="147"/>
                      <a:pt x="2" y="144"/>
                      <a:pt x="3" y="143"/>
                    </a:cubicBezTo>
                    <a:cubicBezTo>
                      <a:pt x="14" y="144"/>
                      <a:pt x="24" y="145"/>
                      <a:pt x="34" y="152"/>
                    </a:cubicBezTo>
                    <a:cubicBezTo>
                      <a:pt x="57" y="168"/>
                      <a:pt x="81" y="157"/>
                      <a:pt x="86" y="130"/>
                    </a:cubicBezTo>
                    <a:cubicBezTo>
                      <a:pt x="87" y="121"/>
                      <a:pt x="90" y="114"/>
                      <a:pt x="101" y="116"/>
                    </a:cubicBezTo>
                    <a:cubicBezTo>
                      <a:pt x="119" y="119"/>
                      <a:pt x="123" y="114"/>
                      <a:pt x="124" y="95"/>
                    </a:cubicBezTo>
                    <a:cubicBezTo>
                      <a:pt x="124" y="88"/>
                      <a:pt x="114" y="79"/>
                      <a:pt x="127" y="75"/>
                    </a:cubicBezTo>
                    <a:cubicBezTo>
                      <a:pt x="133" y="82"/>
                      <a:pt x="138" y="92"/>
                      <a:pt x="144" y="75"/>
                    </a:cubicBezTo>
                    <a:cubicBezTo>
                      <a:pt x="144" y="73"/>
                      <a:pt x="145" y="72"/>
                      <a:pt x="146" y="70"/>
                    </a:cubicBezTo>
                    <a:cubicBezTo>
                      <a:pt x="169" y="83"/>
                      <a:pt x="177" y="50"/>
                      <a:pt x="199" y="52"/>
                    </a:cubicBezTo>
                    <a:cubicBezTo>
                      <a:pt x="211" y="54"/>
                      <a:pt x="216" y="33"/>
                      <a:pt x="218" y="22"/>
                    </a:cubicBezTo>
                    <a:cubicBezTo>
                      <a:pt x="221" y="4"/>
                      <a:pt x="224" y="0"/>
                      <a:pt x="237" y="15"/>
                    </a:cubicBezTo>
                    <a:cubicBezTo>
                      <a:pt x="239" y="16"/>
                      <a:pt x="242" y="19"/>
                      <a:pt x="244" y="19"/>
                    </a:cubicBezTo>
                    <a:cubicBezTo>
                      <a:pt x="279" y="21"/>
                      <a:pt x="273" y="47"/>
                      <a:pt x="271" y="68"/>
                    </a:cubicBezTo>
                    <a:cubicBezTo>
                      <a:pt x="269" y="82"/>
                      <a:pt x="270" y="97"/>
                      <a:pt x="263" y="111"/>
                    </a:cubicBezTo>
                    <a:close/>
                  </a:path>
                </a:pathLst>
              </a:custGeom>
              <a:solidFill>
                <a:srgbClr val="7B3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 name="Freeform 130"/>
              <p:cNvSpPr>
                <a:spLocks/>
              </p:cNvSpPr>
              <p:nvPr userDrawn="1"/>
            </p:nvSpPr>
            <p:spPr bwMode="auto">
              <a:xfrm>
                <a:off x="1645" y="412"/>
                <a:ext cx="444" cy="867"/>
              </a:xfrm>
              <a:custGeom>
                <a:avLst/>
                <a:gdLst>
                  <a:gd name="T0" fmla="*/ 191 w 191"/>
                  <a:gd name="T1" fmla="*/ 270 h 328"/>
                  <a:gd name="T2" fmla="*/ 174 w 191"/>
                  <a:gd name="T3" fmla="*/ 279 h 328"/>
                  <a:gd name="T4" fmla="*/ 150 w 191"/>
                  <a:gd name="T5" fmla="*/ 284 h 328"/>
                  <a:gd name="T6" fmla="*/ 149 w 191"/>
                  <a:gd name="T7" fmla="*/ 289 h 328"/>
                  <a:gd name="T8" fmla="*/ 154 w 191"/>
                  <a:gd name="T9" fmla="*/ 310 h 328"/>
                  <a:gd name="T10" fmla="*/ 130 w 191"/>
                  <a:gd name="T11" fmla="*/ 308 h 328"/>
                  <a:gd name="T12" fmla="*/ 103 w 191"/>
                  <a:gd name="T13" fmla="*/ 304 h 328"/>
                  <a:gd name="T14" fmla="*/ 75 w 191"/>
                  <a:gd name="T15" fmla="*/ 291 h 328"/>
                  <a:gd name="T16" fmla="*/ 75 w 191"/>
                  <a:gd name="T17" fmla="*/ 318 h 328"/>
                  <a:gd name="T18" fmla="*/ 71 w 191"/>
                  <a:gd name="T19" fmla="*/ 328 h 328"/>
                  <a:gd name="T20" fmla="*/ 61 w 191"/>
                  <a:gd name="T21" fmla="*/ 322 h 328"/>
                  <a:gd name="T22" fmla="*/ 8 w 191"/>
                  <a:gd name="T23" fmla="*/ 194 h 328"/>
                  <a:gd name="T24" fmla="*/ 20 w 191"/>
                  <a:gd name="T25" fmla="*/ 175 h 328"/>
                  <a:gd name="T26" fmla="*/ 23 w 191"/>
                  <a:gd name="T27" fmla="*/ 161 h 328"/>
                  <a:gd name="T28" fmla="*/ 29 w 191"/>
                  <a:gd name="T29" fmla="*/ 103 h 328"/>
                  <a:gd name="T30" fmla="*/ 30 w 191"/>
                  <a:gd name="T31" fmla="*/ 62 h 328"/>
                  <a:gd name="T32" fmla="*/ 27 w 191"/>
                  <a:gd name="T33" fmla="*/ 34 h 328"/>
                  <a:gd name="T34" fmla="*/ 42 w 191"/>
                  <a:gd name="T35" fmla="*/ 46 h 328"/>
                  <a:gd name="T36" fmla="*/ 54 w 191"/>
                  <a:gd name="T37" fmla="*/ 7 h 328"/>
                  <a:gd name="T38" fmla="*/ 67 w 191"/>
                  <a:gd name="T39" fmla="*/ 7 h 328"/>
                  <a:gd name="T40" fmla="*/ 75 w 191"/>
                  <a:gd name="T41" fmla="*/ 14 h 328"/>
                  <a:gd name="T42" fmla="*/ 67 w 191"/>
                  <a:gd name="T43" fmla="*/ 33 h 328"/>
                  <a:gd name="T44" fmla="*/ 58 w 191"/>
                  <a:gd name="T45" fmla="*/ 46 h 328"/>
                  <a:gd name="T46" fmla="*/ 112 w 191"/>
                  <a:gd name="T47" fmla="*/ 144 h 328"/>
                  <a:gd name="T48" fmla="*/ 124 w 191"/>
                  <a:gd name="T49" fmla="*/ 156 h 328"/>
                  <a:gd name="T50" fmla="*/ 191 w 191"/>
                  <a:gd name="T51" fmla="*/ 27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328">
                    <a:moveTo>
                      <a:pt x="191" y="270"/>
                    </a:moveTo>
                    <a:cubicBezTo>
                      <a:pt x="183" y="270"/>
                      <a:pt x="178" y="275"/>
                      <a:pt x="174" y="279"/>
                    </a:cubicBezTo>
                    <a:cubicBezTo>
                      <a:pt x="166" y="287"/>
                      <a:pt x="160" y="291"/>
                      <a:pt x="150" y="284"/>
                    </a:cubicBezTo>
                    <a:cubicBezTo>
                      <a:pt x="150" y="287"/>
                      <a:pt x="149" y="288"/>
                      <a:pt x="149" y="289"/>
                    </a:cubicBezTo>
                    <a:cubicBezTo>
                      <a:pt x="149" y="297"/>
                      <a:pt x="161" y="304"/>
                      <a:pt x="154" y="310"/>
                    </a:cubicBezTo>
                    <a:cubicBezTo>
                      <a:pt x="148" y="316"/>
                      <a:pt x="137" y="311"/>
                      <a:pt x="130" y="308"/>
                    </a:cubicBezTo>
                    <a:cubicBezTo>
                      <a:pt x="121" y="304"/>
                      <a:pt x="113" y="302"/>
                      <a:pt x="103" y="304"/>
                    </a:cubicBezTo>
                    <a:cubicBezTo>
                      <a:pt x="92" y="308"/>
                      <a:pt x="86" y="295"/>
                      <a:pt x="75" y="291"/>
                    </a:cubicBezTo>
                    <a:cubicBezTo>
                      <a:pt x="69" y="301"/>
                      <a:pt x="78" y="309"/>
                      <a:pt x="75" y="318"/>
                    </a:cubicBezTo>
                    <a:cubicBezTo>
                      <a:pt x="74" y="322"/>
                      <a:pt x="76" y="327"/>
                      <a:pt x="71" y="328"/>
                    </a:cubicBezTo>
                    <a:cubicBezTo>
                      <a:pt x="67" y="328"/>
                      <a:pt x="63" y="326"/>
                      <a:pt x="61" y="322"/>
                    </a:cubicBezTo>
                    <a:cubicBezTo>
                      <a:pt x="41" y="280"/>
                      <a:pt x="8" y="244"/>
                      <a:pt x="8" y="194"/>
                    </a:cubicBezTo>
                    <a:cubicBezTo>
                      <a:pt x="8" y="186"/>
                      <a:pt x="0" y="172"/>
                      <a:pt x="20" y="175"/>
                    </a:cubicBezTo>
                    <a:cubicBezTo>
                      <a:pt x="25" y="175"/>
                      <a:pt x="24" y="165"/>
                      <a:pt x="23" y="161"/>
                    </a:cubicBezTo>
                    <a:cubicBezTo>
                      <a:pt x="16" y="140"/>
                      <a:pt x="21" y="122"/>
                      <a:pt x="29" y="103"/>
                    </a:cubicBezTo>
                    <a:cubicBezTo>
                      <a:pt x="35" y="90"/>
                      <a:pt x="32" y="75"/>
                      <a:pt x="30" y="62"/>
                    </a:cubicBezTo>
                    <a:cubicBezTo>
                      <a:pt x="28" y="52"/>
                      <a:pt x="27" y="43"/>
                      <a:pt x="27" y="34"/>
                    </a:cubicBezTo>
                    <a:cubicBezTo>
                      <a:pt x="31" y="37"/>
                      <a:pt x="35" y="41"/>
                      <a:pt x="42" y="46"/>
                    </a:cubicBezTo>
                    <a:cubicBezTo>
                      <a:pt x="38" y="29"/>
                      <a:pt x="52" y="20"/>
                      <a:pt x="54" y="7"/>
                    </a:cubicBezTo>
                    <a:cubicBezTo>
                      <a:pt x="55" y="2"/>
                      <a:pt x="62" y="0"/>
                      <a:pt x="67" y="7"/>
                    </a:cubicBezTo>
                    <a:cubicBezTo>
                      <a:pt x="69" y="10"/>
                      <a:pt x="68" y="17"/>
                      <a:pt x="75" y="14"/>
                    </a:cubicBezTo>
                    <a:cubicBezTo>
                      <a:pt x="81" y="31"/>
                      <a:pt x="81" y="31"/>
                      <a:pt x="67" y="33"/>
                    </a:cubicBezTo>
                    <a:cubicBezTo>
                      <a:pt x="58" y="34"/>
                      <a:pt x="57" y="40"/>
                      <a:pt x="58" y="46"/>
                    </a:cubicBezTo>
                    <a:cubicBezTo>
                      <a:pt x="63" y="86"/>
                      <a:pt x="72" y="123"/>
                      <a:pt x="112" y="144"/>
                    </a:cubicBezTo>
                    <a:cubicBezTo>
                      <a:pt x="117" y="147"/>
                      <a:pt x="122" y="150"/>
                      <a:pt x="124" y="156"/>
                    </a:cubicBezTo>
                    <a:cubicBezTo>
                      <a:pt x="144" y="196"/>
                      <a:pt x="162" y="236"/>
                      <a:pt x="191" y="270"/>
                    </a:cubicBezTo>
                    <a:close/>
                  </a:path>
                </a:pathLst>
              </a:custGeom>
              <a:solidFill>
                <a:srgbClr val="AC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 name="Freeform 131"/>
              <p:cNvSpPr>
                <a:spLocks/>
              </p:cNvSpPr>
              <p:nvPr userDrawn="1"/>
            </p:nvSpPr>
            <p:spPr bwMode="auto">
              <a:xfrm>
                <a:off x="2177" y="515"/>
                <a:ext cx="207" cy="428"/>
              </a:xfrm>
              <a:custGeom>
                <a:avLst/>
                <a:gdLst>
                  <a:gd name="T0" fmla="*/ 26 w 89"/>
                  <a:gd name="T1" fmla="*/ 151 h 162"/>
                  <a:gd name="T2" fmla="*/ 19 w 89"/>
                  <a:gd name="T3" fmla="*/ 142 h 162"/>
                  <a:gd name="T4" fmla="*/ 6 w 89"/>
                  <a:gd name="T5" fmla="*/ 83 h 162"/>
                  <a:gd name="T6" fmla="*/ 12 w 89"/>
                  <a:gd name="T7" fmla="*/ 23 h 162"/>
                  <a:gd name="T8" fmla="*/ 18 w 89"/>
                  <a:gd name="T9" fmla="*/ 8 h 162"/>
                  <a:gd name="T10" fmla="*/ 61 w 89"/>
                  <a:gd name="T11" fmla="*/ 23 h 162"/>
                  <a:gd name="T12" fmla="*/ 75 w 89"/>
                  <a:gd name="T13" fmla="*/ 64 h 162"/>
                  <a:gd name="T14" fmla="*/ 80 w 89"/>
                  <a:gd name="T15" fmla="*/ 116 h 162"/>
                  <a:gd name="T16" fmla="*/ 78 w 89"/>
                  <a:gd name="T17" fmla="*/ 151 h 162"/>
                  <a:gd name="T18" fmla="*/ 26 w 89"/>
                  <a:gd name="T19"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62">
                    <a:moveTo>
                      <a:pt x="26" y="151"/>
                    </a:moveTo>
                    <a:cubicBezTo>
                      <a:pt x="24" y="148"/>
                      <a:pt x="22" y="144"/>
                      <a:pt x="19" y="142"/>
                    </a:cubicBezTo>
                    <a:cubicBezTo>
                      <a:pt x="1" y="125"/>
                      <a:pt x="0" y="105"/>
                      <a:pt x="6" y="83"/>
                    </a:cubicBezTo>
                    <a:cubicBezTo>
                      <a:pt x="0" y="62"/>
                      <a:pt x="13" y="43"/>
                      <a:pt x="12" y="23"/>
                    </a:cubicBezTo>
                    <a:cubicBezTo>
                      <a:pt x="13" y="18"/>
                      <a:pt x="14" y="12"/>
                      <a:pt x="18" y="8"/>
                    </a:cubicBezTo>
                    <a:cubicBezTo>
                      <a:pt x="37" y="0"/>
                      <a:pt x="46" y="3"/>
                      <a:pt x="61" y="23"/>
                    </a:cubicBezTo>
                    <a:cubicBezTo>
                      <a:pt x="62" y="38"/>
                      <a:pt x="67" y="52"/>
                      <a:pt x="75" y="64"/>
                    </a:cubicBezTo>
                    <a:cubicBezTo>
                      <a:pt x="80" y="81"/>
                      <a:pt x="84" y="98"/>
                      <a:pt x="80" y="116"/>
                    </a:cubicBezTo>
                    <a:cubicBezTo>
                      <a:pt x="77" y="127"/>
                      <a:pt x="89" y="140"/>
                      <a:pt x="78" y="151"/>
                    </a:cubicBezTo>
                    <a:cubicBezTo>
                      <a:pt x="61" y="162"/>
                      <a:pt x="44" y="161"/>
                      <a:pt x="26" y="151"/>
                    </a:cubicBezTo>
                    <a:close/>
                  </a:path>
                </a:pathLst>
              </a:custGeom>
              <a:solidFill>
                <a:srgbClr val="2F1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 name="Freeform 132"/>
              <p:cNvSpPr>
                <a:spLocks/>
              </p:cNvSpPr>
              <p:nvPr userDrawn="1"/>
            </p:nvSpPr>
            <p:spPr bwMode="auto">
              <a:xfrm>
                <a:off x="2033" y="317"/>
                <a:ext cx="221" cy="473"/>
              </a:xfrm>
              <a:custGeom>
                <a:avLst/>
                <a:gdLst>
                  <a:gd name="T0" fmla="*/ 80 w 95"/>
                  <a:gd name="T1" fmla="*/ 98 h 179"/>
                  <a:gd name="T2" fmla="*/ 68 w 95"/>
                  <a:gd name="T3" fmla="*/ 158 h 179"/>
                  <a:gd name="T4" fmla="*/ 39 w 95"/>
                  <a:gd name="T5" fmla="*/ 162 h 179"/>
                  <a:gd name="T6" fmla="*/ 1 w 95"/>
                  <a:gd name="T7" fmla="*/ 173 h 179"/>
                  <a:gd name="T8" fmla="*/ 16 w 95"/>
                  <a:gd name="T9" fmla="*/ 130 h 179"/>
                  <a:gd name="T10" fmla="*/ 31 w 95"/>
                  <a:gd name="T11" fmla="*/ 119 h 179"/>
                  <a:gd name="T12" fmla="*/ 53 w 95"/>
                  <a:gd name="T13" fmla="*/ 70 h 179"/>
                  <a:gd name="T14" fmla="*/ 54 w 95"/>
                  <a:gd name="T15" fmla="*/ 104 h 179"/>
                  <a:gd name="T16" fmla="*/ 72 w 95"/>
                  <a:gd name="T17" fmla="*/ 67 h 179"/>
                  <a:gd name="T18" fmla="*/ 75 w 95"/>
                  <a:gd name="T19" fmla="*/ 44 h 179"/>
                  <a:gd name="T20" fmla="*/ 70 w 95"/>
                  <a:gd name="T21" fmla="*/ 25 h 179"/>
                  <a:gd name="T22" fmla="*/ 75 w 95"/>
                  <a:gd name="T23" fmla="*/ 6 h 179"/>
                  <a:gd name="T24" fmla="*/ 85 w 95"/>
                  <a:gd name="T25" fmla="*/ 10 h 179"/>
                  <a:gd name="T26" fmla="*/ 95 w 95"/>
                  <a:gd name="T27" fmla="*/ 19 h 179"/>
                  <a:gd name="T28" fmla="*/ 78 w 95"/>
                  <a:gd name="T29" fmla="*/ 87 h 179"/>
                  <a:gd name="T30" fmla="*/ 80 w 95"/>
                  <a:gd name="T31" fmla="*/ 9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179">
                    <a:moveTo>
                      <a:pt x="80" y="98"/>
                    </a:moveTo>
                    <a:cubicBezTo>
                      <a:pt x="82" y="119"/>
                      <a:pt x="74" y="138"/>
                      <a:pt x="68" y="158"/>
                    </a:cubicBezTo>
                    <a:cubicBezTo>
                      <a:pt x="60" y="171"/>
                      <a:pt x="54" y="179"/>
                      <a:pt x="39" y="162"/>
                    </a:cubicBezTo>
                    <a:cubicBezTo>
                      <a:pt x="24" y="145"/>
                      <a:pt x="11" y="155"/>
                      <a:pt x="1" y="173"/>
                    </a:cubicBezTo>
                    <a:cubicBezTo>
                      <a:pt x="0" y="156"/>
                      <a:pt x="10" y="143"/>
                      <a:pt x="16" y="130"/>
                    </a:cubicBezTo>
                    <a:cubicBezTo>
                      <a:pt x="27" y="135"/>
                      <a:pt x="28" y="124"/>
                      <a:pt x="31" y="119"/>
                    </a:cubicBezTo>
                    <a:cubicBezTo>
                      <a:pt x="39" y="103"/>
                      <a:pt x="45" y="87"/>
                      <a:pt x="53" y="70"/>
                    </a:cubicBezTo>
                    <a:cubicBezTo>
                      <a:pt x="62" y="81"/>
                      <a:pt x="50" y="91"/>
                      <a:pt x="54" y="104"/>
                    </a:cubicBezTo>
                    <a:cubicBezTo>
                      <a:pt x="65" y="93"/>
                      <a:pt x="70" y="81"/>
                      <a:pt x="72" y="67"/>
                    </a:cubicBezTo>
                    <a:cubicBezTo>
                      <a:pt x="73" y="59"/>
                      <a:pt x="77" y="51"/>
                      <a:pt x="75" y="44"/>
                    </a:cubicBezTo>
                    <a:cubicBezTo>
                      <a:pt x="74" y="38"/>
                      <a:pt x="91" y="26"/>
                      <a:pt x="70" y="25"/>
                    </a:cubicBezTo>
                    <a:cubicBezTo>
                      <a:pt x="68" y="25"/>
                      <a:pt x="71" y="11"/>
                      <a:pt x="75" y="6"/>
                    </a:cubicBezTo>
                    <a:cubicBezTo>
                      <a:pt x="79" y="0"/>
                      <a:pt x="82" y="7"/>
                      <a:pt x="85" y="10"/>
                    </a:cubicBezTo>
                    <a:cubicBezTo>
                      <a:pt x="89" y="13"/>
                      <a:pt x="95" y="12"/>
                      <a:pt x="95" y="19"/>
                    </a:cubicBezTo>
                    <a:cubicBezTo>
                      <a:pt x="89" y="42"/>
                      <a:pt x="89" y="66"/>
                      <a:pt x="78" y="87"/>
                    </a:cubicBezTo>
                    <a:cubicBezTo>
                      <a:pt x="76" y="91"/>
                      <a:pt x="77" y="95"/>
                      <a:pt x="80" y="98"/>
                    </a:cubicBezTo>
                    <a:close/>
                  </a:path>
                </a:pathLst>
              </a:custGeom>
              <a:solidFill>
                <a:srgbClr val="C57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 name="Freeform 133"/>
              <p:cNvSpPr>
                <a:spLocks/>
              </p:cNvSpPr>
              <p:nvPr userDrawn="1"/>
            </p:nvSpPr>
            <p:spPr bwMode="auto">
              <a:xfrm>
                <a:off x="1987" y="1147"/>
                <a:ext cx="288" cy="294"/>
              </a:xfrm>
              <a:custGeom>
                <a:avLst/>
                <a:gdLst>
                  <a:gd name="T0" fmla="*/ 53 w 124"/>
                  <a:gd name="T1" fmla="*/ 12 h 111"/>
                  <a:gd name="T2" fmla="*/ 85 w 124"/>
                  <a:gd name="T3" fmla="*/ 11 h 111"/>
                  <a:gd name="T4" fmla="*/ 96 w 124"/>
                  <a:gd name="T5" fmla="*/ 6 h 111"/>
                  <a:gd name="T6" fmla="*/ 121 w 124"/>
                  <a:gd name="T7" fmla="*/ 40 h 111"/>
                  <a:gd name="T8" fmla="*/ 121 w 124"/>
                  <a:gd name="T9" fmla="*/ 51 h 111"/>
                  <a:gd name="T10" fmla="*/ 108 w 124"/>
                  <a:gd name="T11" fmla="*/ 54 h 111"/>
                  <a:gd name="T12" fmla="*/ 87 w 124"/>
                  <a:gd name="T13" fmla="*/ 51 h 111"/>
                  <a:gd name="T14" fmla="*/ 95 w 124"/>
                  <a:gd name="T15" fmla="*/ 71 h 111"/>
                  <a:gd name="T16" fmla="*/ 98 w 124"/>
                  <a:gd name="T17" fmla="*/ 91 h 111"/>
                  <a:gd name="T18" fmla="*/ 74 w 124"/>
                  <a:gd name="T19" fmla="*/ 93 h 111"/>
                  <a:gd name="T20" fmla="*/ 70 w 124"/>
                  <a:gd name="T21" fmla="*/ 92 h 111"/>
                  <a:gd name="T22" fmla="*/ 48 w 124"/>
                  <a:gd name="T23" fmla="*/ 77 h 111"/>
                  <a:gd name="T24" fmla="*/ 31 w 124"/>
                  <a:gd name="T25" fmla="*/ 98 h 111"/>
                  <a:gd name="T26" fmla="*/ 11 w 124"/>
                  <a:gd name="T27" fmla="*/ 104 h 111"/>
                  <a:gd name="T28" fmla="*/ 16 w 124"/>
                  <a:gd name="T29" fmla="*/ 80 h 111"/>
                  <a:gd name="T30" fmla="*/ 39 w 124"/>
                  <a:gd name="T31" fmla="*/ 35 h 111"/>
                  <a:gd name="T32" fmla="*/ 53 w 124"/>
                  <a:gd name="T33"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11">
                    <a:moveTo>
                      <a:pt x="53" y="12"/>
                    </a:moveTo>
                    <a:cubicBezTo>
                      <a:pt x="63" y="0"/>
                      <a:pt x="74" y="12"/>
                      <a:pt x="85" y="11"/>
                    </a:cubicBezTo>
                    <a:cubicBezTo>
                      <a:pt x="88" y="8"/>
                      <a:pt x="91" y="6"/>
                      <a:pt x="96" y="6"/>
                    </a:cubicBezTo>
                    <a:cubicBezTo>
                      <a:pt x="109" y="14"/>
                      <a:pt x="112" y="29"/>
                      <a:pt x="121" y="40"/>
                    </a:cubicBezTo>
                    <a:cubicBezTo>
                      <a:pt x="123" y="43"/>
                      <a:pt x="124" y="47"/>
                      <a:pt x="121" y="51"/>
                    </a:cubicBezTo>
                    <a:cubicBezTo>
                      <a:pt x="118" y="55"/>
                      <a:pt x="113" y="54"/>
                      <a:pt x="108" y="54"/>
                    </a:cubicBezTo>
                    <a:cubicBezTo>
                      <a:pt x="101" y="53"/>
                      <a:pt x="95" y="47"/>
                      <a:pt x="87" y="51"/>
                    </a:cubicBezTo>
                    <a:cubicBezTo>
                      <a:pt x="86" y="59"/>
                      <a:pt x="94" y="64"/>
                      <a:pt x="95" y="71"/>
                    </a:cubicBezTo>
                    <a:cubicBezTo>
                      <a:pt x="98" y="77"/>
                      <a:pt x="103" y="84"/>
                      <a:pt x="98" y="91"/>
                    </a:cubicBezTo>
                    <a:cubicBezTo>
                      <a:pt x="91" y="99"/>
                      <a:pt x="82" y="95"/>
                      <a:pt x="74" y="93"/>
                    </a:cubicBezTo>
                    <a:cubicBezTo>
                      <a:pt x="73" y="93"/>
                      <a:pt x="72" y="92"/>
                      <a:pt x="70" y="92"/>
                    </a:cubicBezTo>
                    <a:cubicBezTo>
                      <a:pt x="61" y="88"/>
                      <a:pt x="56" y="76"/>
                      <a:pt x="48" y="77"/>
                    </a:cubicBezTo>
                    <a:cubicBezTo>
                      <a:pt x="39" y="78"/>
                      <a:pt x="37" y="91"/>
                      <a:pt x="31" y="98"/>
                    </a:cubicBezTo>
                    <a:cubicBezTo>
                      <a:pt x="26" y="104"/>
                      <a:pt x="19" y="111"/>
                      <a:pt x="11" y="104"/>
                    </a:cubicBezTo>
                    <a:cubicBezTo>
                      <a:pt x="0" y="94"/>
                      <a:pt x="13" y="88"/>
                      <a:pt x="16" y="80"/>
                    </a:cubicBezTo>
                    <a:cubicBezTo>
                      <a:pt x="28" y="67"/>
                      <a:pt x="34" y="51"/>
                      <a:pt x="39" y="35"/>
                    </a:cubicBezTo>
                    <a:cubicBezTo>
                      <a:pt x="42" y="26"/>
                      <a:pt x="42" y="16"/>
                      <a:pt x="53" y="12"/>
                    </a:cubicBezTo>
                    <a:close/>
                  </a:path>
                </a:pathLst>
              </a:custGeom>
              <a:solidFill>
                <a:srgbClr val="A4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 name="Freeform 134"/>
              <p:cNvSpPr>
                <a:spLocks/>
              </p:cNvSpPr>
              <p:nvPr userDrawn="1"/>
            </p:nvSpPr>
            <p:spPr bwMode="auto">
              <a:xfrm>
                <a:off x="2237" y="891"/>
                <a:ext cx="737" cy="150"/>
              </a:xfrm>
              <a:custGeom>
                <a:avLst/>
                <a:gdLst>
                  <a:gd name="T0" fmla="*/ 0 w 317"/>
                  <a:gd name="T1" fmla="*/ 9 h 57"/>
                  <a:gd name="T2" fmla="*/ 52 w 317"/>
                  <a:gd name="T3" fmla="*/ 5 h 57"/>
                  <a:gd name="T4" fmla="*/ 87 w 317"/>
                  <a:gd name="T5" fmla="*/ 7 h 57"/>
                  <a:gd name="T6" fmla="*/ 168 w 317"/>
                  <a:gd name="T7" fmla="*/ 27 h 57"/>
                  <a:gd name="T8" fmla="*/ 248 w 317"/>
                  <a:gd name="T9" fmla="*/ 17 h 57"/>
                  <a:gd name="T10" fmla="*/ 300 w 317"/>
                  <a:gd name="T11" fmla="*/ 9 h 57"/>
                  <a:gd name="T12" fmla="*/ 316 w 317"/>
                  <a:gd name="T13" fmla="*/ 9 h 57"/>
                  <a:gd name="T14" fmla="*/ 303 w 317"/>
                  <a:gd name="T15" fmla="*/ 23 h 57"/>
                  <a:gd name="T16" fmla="*/ 256 w 317"/>
                  <a:gd name="T17" fmla="*/ 42 h 57"/>
                  <a:gd name="T18" fmla="*/ 241 w 317"/>
                  <a:gd name="T19" fmla="*/ 43 h 57"/>
                  <a:gd name="T20" fmla="*/ 205 w 317"/>
                  <a:gd name="T21" fmla="*/ 54 h 57"/>
                  <a:gd name="T22" fmla="*/ 167 w 317"/>
                  <a:gd name="T23" fmla="*/ 45 h 57"/>
                  <a:gd name="T24" fmla="*/ 55 w 317"/>
                  <a:gd name="T25" fmla="*/ 53 h 57"/>
                  <a:gd name="T26" fmla="*/ 33 w 317"/>
                  <a:gd name="T27" fmla="*/ 48 h 57"/>
                  <a:gd name="T28" fmla="*/ 23 w 317"/>
                  <a:gd name="T29" fmla="*/ 25 h 57"/>
                  <a:gd name="T30" fmla="*/ 0 w 317"/>
                  <a:gd name="T31" fmla="*/ 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7" h="57">
                    <a:moveTo>
                      <a:pt x="0" y="9"/>
                    </a:moveTo>
                    <a:cubicBezTo>
                      <a:pt x="18" y="7"/>
                      <a:pt x="35" y="12"/>
                      <a:pt x="52" y="5"/>
                    </a:cubicBezTo>
                    <a:cubicBezTo>
                      <a:pt x="64" y="1"/>
                      <a:pt x="77" y="0"/>
                      <a:pt x="87" y="7"/>
                    </a:cubicBezTo>
                    <a:cubicBezTo>
                      <a:pt x="111" y="27"/>
                      <a:pt x="140" y="24"/>
                      <a:pt x="168" y="27"/>
                    </a:cubicBezTo>
                    <a:cubicBezTo>
                      <a:pt x="195" y="29"/>
                      <a:pt x="222" y="22"/>
                      <a:pt x="248" y="17"/>
                    </a:cubicBezTo>
                    <a:cubicBezTo>
                      <a:pt x="266" y="14"/>
                      <a:pt x="283" y="9"/>
                      <a:pt x="300" y="9"/>
                    </a:cubicBezTo>
                    <a:cubicBezTo>
                      <a:pt x="306" y="9"/>
                      <a:pt x="311" y="9"/>
                      <a:pt x="316" y="9"/>
                    </a:cubicBezTo>
                    <a:cubicBezTo>
                      <a:pt x="317" y="19"/>
                      <a:pt x="310" y="21"/>
                      <a:pt x="303" y="23"/>
                    </a:cubicBezTo>
                    <a:cubicBezTo>
                      <a:pt x="287" y="28"/>
                      <a:pt x="269" y="27"/>
                      <a:pt x="256" y="42"/>
                    </a:cubicBezTo>
                    <a:cubicBezTo>
                      <a:pt x="252" y="46"/>
                      <a:pt x="246" y="45"/>
                      <a:pt x="241" y="43"/>
                    </a:cubicBezTo>
                    <a:cubicBezTo>
                      <a:pt x="226" y="37"/>
                      <a:pt x="214" y="42"/>
                      <a:pt x="205" y="54"/>
                    </a:cubicBezTo>
                    <a:cubicBezTo>
                      <a:pt x="191" y="57"/>
                      <a:pt x="181" y="43"/>
                      <a:pt x="167" y="45"/>
                    </a:cubicBezTo>
                    <a:cubicBezTo>
                      <a:pt x="129" y="43"/>
                      <a:pt x="91" y="35"/>
                      <a:pt x="55" y="53"/>
                    </a:cubicBezTo>
                    <a:cubicBezTo>
                      <a:pt x="46" y="57"/>
                      <a:pt x="39" y="53"/>
                      <a:pt x="33" y="48"/>
                    </a:cubicBezTo>
                    <a:cubicBezTo>
                      <a:pt x="31" y="40"/>
                      <a:pt x="30" y="31"/>
                      <a:pt x="23" y="25"/>
                    </a:cubicBezTo>
                    <a:cubicBezTo>
                      <a:pt x="12" y="25"/>
                      <a:pt x="4" y="20"/>
                      <a:pt x="0" y="9"/>
                    </a:cubicBezTo>
                    <a:close/>
                  </a:path>
                </a:pathLst>
              </a:custGeom>
              <a:solidFill>
                <a:srgbClr val="535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 name="Freeform 135"/>
              <p:cNvSpPr>
                <a:spLocks/>
              </p:cNvSpPr>
              <p:nvPr userDrawn="1"/>
            </p:nvSpPr>
            <p:spPr bwMode="auto">
              <a:xfrm>
                <a:off x="2126" y="936"/>
                <a:ext cx="184" cy="555"/>
              </a:xfrm>
              <a:custGeom>
                <a:avLst/>
                <a:gdLst>
                  <a:gd name="T0" fmla="*/ 28 w 79"/>
                  <a:gd name="T1" fmla="*/ 152 h 210"/>
                  <a:gd name="T2" fmla="*/ 23 w 79"/>
                  <a:gd name="T3" fmla="*/ 141 h 210"/>
                  <a:gd name="T4" fmla="*/ 17 w 79"/>
                  <a:gd name="T5" fmla="*/ 126 h 210"/>
                  <a:gd name="T6" fmla="*/ 39 w 79"/>
                  <a:gd name="T7" fmla="*/ 123 h 210"/>
                  <a:gd name="T8" fmla="*/ 59 w 79"/>
                  <a:gd name="T9" fmla="*/ 129 h 210"/>
                  <a:gd name="T10" fmla="*/ 33 w 79"/>
                  <a:gd name="T11" fmla="*/ 88 h 210"/>
                  <a:gd name="T12" fmla="*/ 7 w 79"/>
                  <a:gd name="T13" fmla="*/ 54 h 210"/>
                  <a:gd name="T14" fmla="*/ 0 w 79"/>
                  <a:gd name="T15" fmla="*/ 40 h 210"/>
                  <a:gd name="T16" fmla="*/ 6 w 79"/>
                  <a:gd name="T17" fmla="*/ 14 h 210"/>
                  <a:gd name="T18" fmla="*/ 16 w 79"/>
                  <a:gd name="T19" fmla="*/ 3 h 210"/>
                  <a:gd name="T20" fmla="*/ 65 w 79"/>
                  <a:gd name="T21" fmla="*/ 109 h 210"/>
                  <a:gd name="T22" fmla="*/ 79 w 79"/>
                  <a:gd name="T23" fmla="*/ 135 h 210"/>
                  <a:gd name="T24" fmla="*/ 30 w 79"/>
                  <a:gd name="T25" fmla="*/ 210 h 210"/>
                  <a:gd name="T26" fmla="*/ 24 w 79"/>
                  <a:gd name="T27" fmla="*/ 210 h 210"/>
                  <a:gd name="T28" fmla="*/ 29 w 79"/>
                  <a:gd name="T29" fmla="*/ 178 h 210"/>
                  <a:gd name="T30" fmla="*/ 28 w 79"/>
                  <a:gd name="T31" fmla="*/ 15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10">
                    <a:moveTo>
                      <a:pt x="28" y="152"/>
                    </a:moveTo>
                    <a:cubicBezTo>
                      <a:pt x="27" y="148"/>
                      <a:pt x="25" y="145"/>
                      <a:pt x="23" y="141"/>
                    </a:cubicBezTo>
                    <a:cubicBezTo>
                      <a:pt x="20" y="136"/>
                      <a:pt x="10" y="133"/>
                      <a:pt x="17" y="126"/>
                    </a:cubicBezTo>
                    <a:cubicBezTo>
                      <a:pt x="22" y="120"/>
                      <a:pt x="30" y="117"/>
                      <a:pt x="39" y="123"/>
                    </a:cubicBezTo>
                    <a:cubicBezTo>
                      <a:pt x="44" y="126"/>
                      <a:pt x="50" y="129"/>
                      <a:pt x="59" y="129"/>
                    </a:cubicBezTo>
                    <a:cubicBezTo>
                      <a:pt x="51" y="115"/>
                      <a:pt x="42" y="101"/>
                      <a:pt x="33" y="88"/>
                    </a:cubicBezTo>
                    <a:cubicBezTo>
                      <a:pt x="17" y="83"/>
                      <a:pt x="18" y="64"/>
                      <a:pt x="7" y="54"/>
                    </a:cubicBezTo>
                    <a:cubicBezTo>
                      <a:pt x="3" y="50"/>
                      <a:pt x="4" y="44"/>
                      <a:pt x="0" y="40"/>
                    </a:cubicBezTo>
                    <a:cubicBezTo>
                      <a:pt x="3" y="32"/>
                      <a:pt x="9" y="25"/>
                      <a:pt x="6" y="14"/>
                    </a:cubicBezTo>
                    <a:cubicBezTo>
                      <a:pt x="6" y="12"/>
                      <a:pt x="5" y="0"/>
                      <a:pt x="16" y="3"/>
                    </a:cubicBezTo>
                    <a:cubicBezTo>
                      <a:pt x="23" y="43"/>
                      <a:pt x="42" y="77"/>
                      <a:pt x="65" y="109"/>
                    </a:cubicBezTo>
                    <a:cubicBezTo>
                      <a:pt x="70" y="117"/>
                      <a:pt x="78" y="124"/>
                      <a:pt x="79" y="135"/>
                    </a:cubicBezTo>
                    <a:cubicBezTo>
                      <a:pt x="63" y="160"/>
                      <a:pt x="50" y="187"/>
                      <a:pt x="30" y="210"/>
                    </a:cubicBezTo>
                    <a:cubicBezTo>
                      <a:pt x="28" y="210"/>
                      <a:pt x="26" y="210"/>
                      <a:pt x="24" y="210"/>
                    </a:cubicBezTo>
                    <a:cubicBezTo>
                      <a:pt x="14" y="196"/>
                      <a:pt x="15" y="189"/>
                      <a:pt x="29" y="178"/>
                    </a:cubicBezTo>
                    <a:cubicBezTo>
                      <a:pt x="44" y="166"/>
                      <a:pt x="44" y="165"/>
                      <a:pt x="28" y="152"/>
                    </a:cubicBezTo>
                    <a:close/>
                  </a:path>
                </a:pathLst>
              </a:custGeom>
              <a:solidFill>
                <a:srgbClr val="BF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 name="Freeform 136"/>
              <p:cNvSpPr>
                <a:spLocks/>
              </p:cNvSpPr>
              <p:nvPr userDrawn="1"/>
            </p:nvSpPr>
            <p:spPr bwMode="auto">
              <a:xfrm>
                <a:off x="2147" y="943"/>
                <a:ext cx="183" cy="363"/>
              </a:xfrm>
              <a:custGeom>
                <a:avLst/>
                <a:gdLst>
                  <a:gd name="T0" fmla="*/ 67 w 79"/>
                  <a:gd name="T1" fmla="*/ 133 h 137"/>
                  <a:gd name="T2" fmla="*/ 7 w 79"/>
                  <a:gd name="T3" fmla="*/ 28 h 137"/>
                  <a:gd name="T4" fmla="*/ 7 w 79"/>
                  <a:gd name="T5" fmla="*/ 0 h 137"/>
                  <a:gd name="T6" fmla="*/ 31 w 79"/>
                  <a:gd name="T7" fmla="*/ 49 h 137"/>
                  <a:gd name="T8" fmla="*/ 39 w 79"/>
                  <a:gd name="T9" fmla="*/ 55 h 137"/>
                  <a:gd name="T10" fmla="*/ 44 w 79"/>
                  <a:gd name="T11" fmla="*/ 64 h 137"/>
                  <a:gd name="T12" fmla="*/ 61 w 79"/>
                  <a:gd name="T13" fmla="*/ 91 h 137"/>
                  <a:gd name="T14" fmla="*/ 79 w 79"/>
                  <a:gd name="T15" fmla="*/ 128 h 137"/>
                  <a:gd name="T16" fmla="*/ 67 w 79"/>
                  <a:gd name="T17" fmla="*/ 1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37">
                    <a:moveTo>
                      <a:pt x="67" y="133"/>
                    </a:moveTo>
                    <a:cubicBezTo>
                      <a:pt x="42" y="101"/>
                      <a:pt x="21" y="66"/>
                      <a:pt x="7" y="28"/>
                    </a:cubicBezTo>
                    <a:cubicBezTo>
                      <a:pt x="4" y="18"/>
                      <a:pt x="0" y="9"/>
                      <a:pt x="7" y="0"/>
                    </a:cubicBezTo>
                    <a:cubicBezTo>
                      <a:pt x="18" y="15"/>
                      <a:pt x="21" y="33"/>
                      <a:pt x="31" y="49"/>
                    </a:cubicBezTo>
                    <a:cubicBezTo>
                      <a:pt x="34" y="49"/>
                      <a:pt x="37" y="52"/>
                      <a:pt x="39" y="55"/>
                    </a:cubicBezTo>
                    <a:cubicBezTo>
                      <a:pt x="41" y="58"/>
                      <a:pt x="43" y="61"/>
                      <a:pt x="44" y="64"/>
                    </a:cubicBezTo>
                    <a:cubicBezTo>
                      <a:pt x="49" y="74"/>
                      <a:pt x="54" y="83"/>
                      <a:pt x="61" y="91"/>
                    </a:cubicBezTo>
                    <a:cubicBezTo>
                      <a:pt x="68" y="102"/>
                      <a:pt x="79" y="113"/>
                      <a:pt x="79" y="128"/>
                    </a:cubicBezTo>
                    <a:cubicBezTo>
                      <a:pt x="76" y="134"/>
                      <a:pt x="73" y="137"/>
                      <a:pt x="67" y="133"/>
                    </a:cubicBezTo>
                    <a:close/>
                  </a:path>
                </a:pathLst>
              </a:custGeom>
              <a:solidFill>
                <a:srgbClr val="E7D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 name="Freeform 137"/>
              <p:cNvSpPr>
                <a:spLocks/>
              </p:cNvSpPr>
              <p:nvPr userDrawn="1"/>
            </p:nvSpPr>
            <p:spPr bwMode="auto">
              <a:xfrm>
                <a:off x="2010" y="1126"/>
                <a:ext cx="116" cy="248"/>
              </a:xfrm>
              <a:custGeom>
                <a:avLst/>
                <a:gdLst>
                  <a:gd name="T0" fmla="*/ 43 w 50"/>
                  <a:gd name="T1" fmla="*/ 20 h 94"/>
                  <a:gd name="T2" fmla="*/ 10 w 50"/>
                  <a:gd name="T3" fmla="*/ 90 h 94"/>
                  <a:gd name="T4" fmla="*/ 3 w 50"/>
                  <a:gd name="T5" fmla="*/ 92 h 94"/>
                  <a:gd name="T6" fmla="*/ 2 w 50"/>
                  <a:gd name="T7" fmla="*/ 84 h 94"/>
                  <a:gd name="T8" fmla="*/ 35 w 50"/>
                  <a:gd name="T9" fmla="*/ 0 h 94"/>
                  <a:gd name="T10" fmla="*/ 43 w 50"/>
                  <a:gd name="T11" fmla="*/ 20 h 94"/>
                </a:gdLst>
                <a:ahLst/>
                <a:cxnLst>
                  <a:cxn ang="0">
                    <a:pos x="T0" y="T1"/>
                  </a:cxn>
                  <a:cxn ang="0">
                    <a:pos x="T2" y="T3"/>
                  </a:cxn>
                  <a:cxn ang="0">
                    <a:pos x="T4" y="T5"/>
                  </a:cxn>
                  <a:cxn ang="0">
                    <a:pos x="T6" y="T7"/>
                  </a:cxn>
                  <a:cxn ang="0">
                    <a:pos x="T8" y="T9"/>
                  </a:cxn>
                  <a:cxn ang="0">
                    <a:pos x="T10" y="T11"/>
                  </a:cxn>
                </a:cxnLst>
                <a:rect l="0" t="0" r="r" b="b"/>
                <a:pathLst>
                  <a:path w="50" h="94">
                    <a:moveTo>
                      <a:pt x="43" y="20"/>
                    </a:moveTo>
                    <a:cubicBezTo>
                      <a:pt x="33" y="44"/>
                      <a:pt x="30" y="71"/>
                      <a:pt x="10" y="90"/>
                    </a:cubicBezTo>
                    <a:cubicBezTo>
                      <a:pt x="8" y="93"/>
                      <a:pt x="6" y="94"/>
                      <a:pt x="3" y="92"/>
                    </a:cubicBezTo>
                    <a:cubicBezTo>
                      <a:pt x="0" y="90"/>
                      <a:pt x="0" y="87"/>
                      <a:pt x="2" y="84"/>
                    </a:cubicBezTo>
                    <a:cubicBezTo>
                      <a:pt x="22" y="59"/>
                      <a:pt x="27" y="29"/>
                      <a:pt x="35" y="0"/>
                    </a:cubicBezTo>
                    <a:cubicBezTo>
                      <a:pt x="50" y="2"/>
                      <a:pt x="41" y="13"/>
                      <a:pt x="43" y="20"/>
                    </a:cubicBezTo>
                    <a:close/>
                  </a:path>
                </a:pathLst>
              </a:custGeom>
              <a:solidFill>
                <a:srgbClr val="E2B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 name="Freeform 138"/>
              <p:cNvSpPr>
                <a:spLocks/>
              </p:cNvSpPr>
              <p:nvPr userDrawn="1"/>
            </p:nvSpPr>
            <p:spPr bwMode="auto">
              <a:xfrm>
                <a:off x="2219" y="957"/>
                <a:ext cx="144" cy="135"/>
              </a:xfrm>
              <a:custGeom>
                <a:avLst/>
                <a:gdLst>
                  <a:gd name="T0" fmla="*/ 4 w 62"/>
                  <a:gd name="T1" fmla="*/ 51 h 51"/>
                  <a:gd name="T2" fmla="*/ 0 w 62"/>
                  <a:gd name="T3" fmla="*/ 44 h 51"/>
                  <a:gd name="T4" fmla="*/ 10 w 62"/>
                  <a:gd name="T5" fmla="*/ 28 h 51"/>
                  <a:gd name="T6" fmla="*/ 31 w 62"/>
                  <a:gd name="T7" fmla="*/ 0 h 51"/>
                  <a:gd name="T8" fmla="*/ 40 w 62"/>
                  <a:gd name="T9" fmla="*/ 20 h 51"/>
                  <a:gd name="T10" fmla="*/ 4 w 62"/>
                  <a:gd name="T11" fmla="*/ 51 h 51"/>
                </a:gdLst>
                <a:ahLst/>
                <a:cxnLst>
                  <a:cxn ang="0">
                    <a:pos x="T0" y="T1"/>
                  </a:cxn>
                  <a:cxn ang="0">
                    <a:pos x="T2" y="T3"/>
                  </a:cxn>
                  <a:cxn ang="0">
                    <a:pos x="T4" y="T5"/>
                  </a:cxn>
                  <a:cxn ang="0">
                    <a:pos x="T6" y="T7"/>
                  </a:cxn>
                  <a:cxn ang="0">
                    <a:pos x="T8" y="T9"/>
                  </a:cxn>
                  <a:cxn ang="0">
                    <a:pos x="T10" y="T11"/>
                  </a:cxn>
                </a:cxnLst>
                <a:rect l="0" t="0" r="r" b="b"/>
                <a:pathLst>
                  <a:path w="62" h="51">
                    <a:moveTo>
                      <a:pt x="4" y="51"/>
                    </a:moveTo>
                    <a:cubicBezTo>
                      <a:pt x="3" y="49"/>
                      <a:pt x="1" y="46"/>
                      <a:pt x="0" y="44"/>
                    </a:cubicBezTo>
                    <a:cubicBezTo>
                      <a:pt x="1" y="37"/>
                      <a:pt x="5" y="31"/>
                      <a:pt x="10" y="28"/>
                    </a:cubicBezTo>
                    <a:cubicBezTo>
                      <a:pt x="22" y="22"/>
                      <a:pt x="28" y="12"/>
                      <a:pt x="31" y="0"/>
                    </a:cubicBezTo>
                    <a:cubicBezTo>
                      <a:pt x="38" y="5"/>
                      <a:pt x="62" y="2"/>
                      <a:pt x="40" y="20"/>
                    </a:cubicBezTo>
                    <a:cubicBezTo>
                      <a:pt x="33" y="36"/>
                      <a:pt x="17" y="41"/>
                      <a:pt x="4" y="51"/>
                    </a:cubicBezTo>
                    <a:close/>
                  </a:path>
                </a:pathLst>
              </a:custGeom>
              <a:solidFill>
                <a:srgbClr val="7A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 name="Freeform 139"/>
              <p:cNvSpPr>
                <a:spLocks/>
              </p:cNvSpPr>
              <p:nvPr userDrawn="1"/>
            </p:nvSpPr>
            <p:spPr bwMode="auto">
              <a:xfrm>
                <a:off x="2126" y="1070"/>
                <a:ext cx="77" cy="117"/>
              </a:xfrm>
              <a:custGeom>
                <a:avLst/>
                <a:gdLst>
                  <a:gd name="T0" fmla="*/ 8 w 33"/>
                  <a:gd name="T1" fmla="*/ 1 h 44"/>
                  <a:gd name="T2" fmla="*/ 23 w 33"/>
                  <a:gd name="T3" fmla="*/ 18 h 44"/>
                  <a:gd name="T4" fmla="*/ 33 w 33"/>
                  <a:gd name="T5" fmla="*/ 37 h 44"/>
                  <a:gd name="T6" fmla="*/ 25 w 33"/>
                  <a:gd name="T7" fmla="*/ 40 h 44"/>
                  <a:gd name="T8" fmla="*/ 3 w 33"/>
                  <a:gd name="T9" fmla="*/ 13 h 44"/>
                  <a:gd name="T10" fmla="*/ 8 w 33"/>
                  <a:gd name="T11" fmla="*/ 1 h 44"/>
                </a:gdLst>
                <a:ahLst/>
                <a:cxnLst>
                  <a:cxn ang="0">
                    <a:pos x="T0" y="T1"/>
                  </a:cxn>
                  <a:cxn ang="0">
                    <a:pos x="T2" y="T3"/>
                  </a:cxn>
                  <a:cxn ang="0">
                    <a:pos x="T4" y="T5"/>
                  </a:cxn>
                  <a:cxn ang="0">
                    <a:pos x="T6" y="T7"/>
                  </a:cxn>
                  <a:cxn ang="0">
                    <a:pos x="T8" y="T9"/>
                  </a:cxn>
                  <a:cxn ang="0">
                    <a:pos x="T10" y="T11"/>
                  </a:cxn>
                </a:cxnLst>
                <a:rect l="0" t="0" r="r" b="b"/>
                <a:pathLst>
                  <a:path w="33" h="44">
                    <a:moveTo>
                      <a:pt x="8" y="1"/>
                    </a:moveTo>
                    <a:cubicBezTo>
                      <a:pt x="21" y="0"/>
                      <a:pt x="19" y="12"/>
                      <a:pt x="23" y="18"/>
                    </a:cubicBezTo>
                    <a:cubicBezTo>
                      <a:pt x="28" y="23"/>
                      <a:pt x="30" y="30"/>
                      <a:pt x="33" y="37"/>
                    </a:cubicBezTo>
                    <a:cubicBezTo>
                      <a:pt x="32" y="42"/>
                      <a:pt x="30" y="44"/>
                      <a:pt x="25" y="40"/>
                    </a:cubicBezTo>
                    <a:cubicBezTo>
                      <a:pt x="20" y="30"/>
                      <a:pt x="6" y="25"/>
                      <a:pt x="3" y="13"/>
                    </a:cubicBezTo>
                    <a:cubicBezTo>
                      <a:pt x="0" y="7"/>
                      <a:pt x="3" y="3"/>
                      <a:pt x="8" y="1"/>
                    </a:cubicBezTo>
                    <a:close/>
                  </a:path>
                </a:pathLst>
              </a:custGeom>
              <a:solidFill>
                <a:srgbClr val="5B3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 name="Freeform 140"/>
              <p:cNvSpPr>
                <a:spLocks/>
              </p:cNvSpPr>
              <p:nvPr userDrawn="1"/>
            </p:nvSpPr>
            <p:spPr bwMode="auto">
              <a:xfrm>
                <a:off x="2107" y="1028"/>
                <a:ext cx="56" cy="85"/>
              </a:xfrm>
              <a:custGeom>
                <a:avLst/>
                <a:gdLst>
                  <a:gd name="T0" fmla="*/ 16 w 24"/>
                  <a:gd name="T1" fmla="*/ 17 h 32"/>
                  <a:gd name="T2" fmla="*/ 11 w 24"/>
                  <a:gd name="T3" fmla="*/ 29 h 32"/>
                  <a:gd name="T4" fmla="*/ 2 w 24"/>
                  <a:gd name="T5" fmla="*/ 21 h 32"/>
                  <a:gd name="T6" fmla="*/ 8 w 24"/>
                  <a:gd name="T7" fmla="*/ 5 h 32"/>
                  <a:gd name="T8" fmla="*/ 16 w 24"/>
                  <a:gd name="T9" fmla="*/ 17 h 32"/>
                </a:gdLst>
                <a:ahLst/>
                <a:cxnLst>
                  <a:cxn ang="0">
                    <a:pos x="T0" y="T1"/>
                  </a:cxn>
                  <a:cxn ang="0">
                    <a:pos x="T2" y="T3"/>
                  </a:cxn>
                  <a:cxn ang="0">
                    <a:pos x="T4" y="T5"/>
                  </a:cxn>
                  <a:cxn ang="0">
                    <a:pos x="T6" y="T7"/>
                  </a:cxn>
                  <a:cxn ang="0">
                    <a:pos x="T8" y="T9"/>
                  </a:cxn>
                </a:cxnLst>
                <a:rect l="0" t="0" r="r" b="b"/>
                <a:pathLst>
                  <a:path w="24" h="32">
                    <a:moveTo>
                      <a:pt x="16" y="17"/>
                    </a:moveTo>
                    <a:cubicBezTo>
                      <a:pt x="15" y="21"/>
                      <a:pt x="13" y="25"/>
                      <a:pt x="11" y="29"/>
                    </a:cubicBezTo>
                    <a:cubicBezTo>
                      <a:pt x="3" y="32"/>
                      <a:pt x="0" y="28"/>
                      <a:pt x="2" y="21"/>
                    </a:cubicBezTo>
                    <a:cubicBezTo>
                      <a:pt x="3" y="15"/>
                      <a:pt x="6" y="10"/>
                      <a:pt x="8" y="5"/>
                    </a:cubicBezTo>
                    <a:cubicBezTo>
                      <a:pt x="24" y="0"/>
                      <a:pt x="13" y="13"/>
                      <a:pt x="16" y="17"/>
                    </a:cubicBezTo>
                    <a:close/>
                  </a:path>
                </a:pathLst>
              </a:custGeom>
              <a:solidFill>
                <a:srgbClr val="E7C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 name="Freeform 141"/>
              <p:cNvSpPr>
                <a:spLocks/>
              </p:cNvSpPr>
              <p:nvPr userDrawn="1"/>
            </p:nvSpPr>
            <p:spPr bwMode="auto">
              <a:xfrm>
                <a:off x="3715" y="3360"/>
                <a:ext cx="209" cy="436"/>
              </a:xfrm>
              <a:custGeom>
                <a:avLst/>
                <a:gdLst>
                  <a:gd name="T0" fmla="*/ 32 w 90"/>
                  <a:gd name="T1" fmla="*/ 110 h 165"/>
                  <a:gd name="T2" fmla="*/ 10 w 90"/>
                  <a:gd name="T3" fmla="*/ 61 h 165"/>
                  <a:gd name="T4" fmla="*/ 0 w 90"/>
                  <a:gd name="T5" fmla="*/ 43 h 165"/>
                  <a:gd name="T6" fmla="*/ 0 w 90"/>
                  <a:gd name="T7" fmla="*/ 35 h 165"/>
                  <a:gd name="T8" fmla="*/ 31 w 90"/>
                  <a:gd name="T9" fmla="*/ 9 h 165"/>
                  <a:gd name="T10" fmla="*/ 64 w 90"/>
                  <a:gd name="T11" fmla="*/ 7 h 165"/>
                  <a:gd name="T12" fmla="*/ 86 w 90"/>
                  <a:gd name="T13" fmla="*/ 99 h 165"/>
                  <a:gd name="T14" fmla="*/ 87 w 90"/>
                  <a:gd name="T15" fmla="*/ 147 h 165"/>
                  <a:gd name="T16" fmla="*/ 73 w 90"/>
                  <a:gd name="T17" fmla="*/ 164 h 165"/>
                  <a:gd name="T18" fmla="*/ 59 w 90"/>
                  <a:gd name="T19" fmla="*/ 152 h 165"/>
                  <a:gd name="T20" fmla="*/ 32 w 90"/>
                  <a:gd name="T21"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65">
                    <a:moveTo>
                      <a:pt x="32" y="110"/>
                    </a:moveTo>
                    <a:cubicBezTo>
                      <a:pt x="30" y="92"/>
                      <a:pt x="19" y="77"/>
                      <a:pt x="10" y="61"/>
                    </a:cubicBezTo>
                    <a:cubicBezTo>
                      <a:pt x="6" y="55"/>
                      <a:pt x="1" y="50"/>
                      <a:pt x="0" y="43"/>
                    </a:cubicBezTo>
                    <a:cubicBezTo>
                      <a:pt x="0" y="40"/>
                      <a:pt x="0" y="37"/>
                      <a:pt x="0" y="35"/>
                    </a:cubicBezTo>
                    <a:cubicBezTo>
                      <a:pt x="6" y="20"/>
                      <a:pt x="21" y="17"/>
                      <a:pt x="31" y="9"/>
                    </a:cubicBezTo>
                    <a:cubicBezTo>
                      <a:pt x="42" y="4"/>
                      <a:pt x="53" y="0"/>
                      <a:pt x="64" y="7"/>
                    </a:cubicBezTo>
                    <a:cubicBezTo>
                      <a:pt x="72" y="38"/>
                      <a:pt x="79" y="68"/>
                      <a:pt x="86" y="99"/>
                    </a:cubicBezTo>
                    <a:cubicBezTo>
                      <a:pt x="90" y="115"/>
                      <a:pt x="89" y="131"/>
                      <a:pt x="87" y="147"/>
                    </a:cubicBezTo>
                    <a:cubicBezTo>
                      <a:pt x="86" y="155"/>
                      <a:pt x="82" y="163"/>
                      <a:pt x="73" y="164"/>
                    </a:cubicBezTo>
                    <a:cubicBezTo>
                      <a:pt x="65" y="165"/>
                      <a:pt x="63" y="157"/>
                      <a:pt x="59" y="152"/>
                    </a:cubicBezTo>
                    <a:cubicBezTo>
                      <a:pt x="48" y="139"/>
                      <a:pt x="46" y="121"/>
                      <a:pt x="32" y="110"/>
                    </a:cubicBezTo>
                    <a:close/>
                  </a:path>
                </a:pathLst>
              </a:custGeom>
              <a:solidFill>
                <a:srgbClr val="47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 name="Freeform 142"/>
              <p:cNvSpPr>
                <a:spLocks/>
              </p:cNvSpPr>
              <p:nvPr userDrawn="1"/>
            </p:nvSpPr>
            <p:spPr bwMode="auto">
              <a:xfrm>
                <a:off x="3434" y="3273"/>
                <a:ext cx="504" cy="222"/>
              </a:xfrm>
              <a:custGeom>
                <a:avLst/>
                <a:gdLst>
                  <a:gd name="T0" fmla="*/ 185 w 217"/>
                  <a:gd name="T1" fmla="*/ 40 h 84"/>
                  <a:gd name="T2" fmla="*/ 153 w 217"/>
                  <a:gd name="T3" fmla="*/ 48 h 84"/>
                  <a:gd name="T4" fmla="*/ 93 w 217"/>
                  <a:gd name="T5" fmla="*/ 73 h 84"/>
                  <a:gd name="T6" fmla="*/ 71 w 217"/>
                  <a:gd name="T7" fmla="*/ 82 h 84"/>
                  <a:gd name="T8" fmla="*/ 55 w 217"/>
                  <a:gd name="T9" fmla="*/ 76 h 84"/>
                  <a:gd name="T10" fmla="*/ 63 w 217"/>
                  <a:gd name="T11" fmla="*/ 62 h 84"/>
                  <a:gd name="T12" fmla="*/ 99 w 217"/>
                  <a:gd name="T13" fmla="*/ 48 h 84"/>
                  <a:gd name="T14" fmla="*/ 35 w 217"/>
                  <a:gd name="T15" fmla="*/ 41 h 84"/>
                  <a:gd name="T16" fmla="*/ 12 w 217"/>
                  <a:gd name="T17" fmla="*/ 30 h 84"/>
                  <a:gd name="T18" fmla="*/ 13 w 217"/>
                  <a:gd name="T19" fmla="*/ 21 h 84"/>
                  <a:gd name="T20" fmla="*/ 7 w 217"/>
                  <a:gd name="T21" fmla="*/ 5 h 84"/>
                  <a:gd name="T22" fmla="*/ 42 w 217"/>
                  <a:gd name="T23" fmla="*/ 7 h 84"/>
                  <a:gd name="T24" fmla="*/ 135 w 217"/>
                  <a:gd name="T25" fmla="*/ 20 h 84"/>
                  <a:gd name="T26" fmla="*/ 180 w 217"/>
                  <a:gd name="T27" fmla="*/ 19 h 84"/>
                  <a:gd name="T28" fmla="*/ 201 w 217"/>
                  <a:gd name="T29" fmla="*/ 28 h 84"/>
                  <a:gd name="T30" fmla="*/ 217 w 217"/>
                  <a:gd name="T31" fmla="*/ 39 h 84"/>
                  <a:gd name="T32" fmla="*/ 185 w 217"/>
                  <a:gd name="T33" fmla="*/ 4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84">
                    <a:moveTo>
                      <a:pt x="185" y="40"/>
                    </a:moveTo>
                    <a:cubicBezTo>
                      <a:pt x="175" y="42"/>
                      <a:pt x="164" y="45"/>
                      <a:pt x="153" y="48"/>
                    </a:cubicBezTo>
                    <a:cubicBezTo>
                      <a:pt x="130" y="48"/>
                      <a:pt x="114" y="66"/>
                      <a:pt x="93" y="73"/>
                    </a:cubicBezTo>
                    <a:cubicBezTo>
                      <a:pt x="86" y="75"/>
                      <a:pt x="79" y="79"/>
                      <a:pt x="71" y="82"/>
                    </a:cubicBezTo>
                    <a:cubicBezTo>
                      <a:pt x="65" y="84"/>
                      <a:pt x="58" y="84"/>
                      <a:pt x="55" y="76"/>
                    </a:cubicBezTo>
                    <a:cubicBezTo>
                      <a:pt x="53" y="69"/>
                      <a:pt x="58" y="65"/>
                      <a:pt x="63" y="62"/>
                    </a:cubicBezTo>
                    <a:cubicBezTo>
                      <a:pt x="73" y="57"/>
                      <a:pt x="84" y="54"/>
                      <a:pt x="99" y="48"/>
                    </a:cubicBezTo>
                    <a:cubicBezTo>
                      <a:pt x="74" y="47"/>
                      <a:pt x="54" y="45"/>
                      <a:pt x="35" y="41"/>
                    </a:cubicBezTo>
                    <a:cubicBezTo>
                      <a:pt x="26" y="39"/>
                      <a:pt x="17" y="39"/>
                      <a:pt x="12" y="30"/>
                    </a:cubicBezTo>
                    <a:cubicBezTo>
                      <a:pt x="8" y="26"/>
                      <a:pt x="23" y="26"/>
                      <a:pt x="13" y="21"/>
                    </a:cubicBezTo>
                    <a:cubicBezTo>
                      <a:pt x="8" y="18"/>
                      <a:pt x="0" y="14"/>
                      <a:pt x="7" y="5"/>
                    </a:cubicBezTo>
                    <a:cubicBezTo>
                      <a:pt x="19" y="0"/>
                      <a:pt x="31" y="4"/>
                      <a:pt x="42" y="7"/>
                    </a:cubicBezTo>
                    <a:cubicBezTo>
                      <a:pt x="73" y="15"/>
                      <a:pt x="104" y="15"/>
                      <a:pt x="135" y="20"/>
                    </a:cubicBezTo>
                    <a:cubicBezTo>
                      <a:pt x="150" y="22"/>
                      <a:pt x="165" y="21"/>
                      <a:pt x="180" y="19"/>
                    </a:cubicBezTo>
                    <a:cubicBezTo>
                      <a:pt x="187" y="22"/>
                      <a:pt x="196" y="20"/>
                      <a:pt x="201" y="28"/>
                    </a:cubicBezTo>
                    <a:cubicBezTo>
                      <a:pt x="202" y="38"/>
                      <a:pt x="213" y="34"/>
                      <a:pt x="217" y="39"/>
                    </a:cubicBezTo>
                    <a:cubicBezTo>
                      <a:pt x="206" y="39"/>
                      <a:pt x="196" y="40"/>
                      <a:pt x="185" y="40"/>
                    </a:cubicBezTo>
                    <a:close/>
                  </a:path>
                </a:pathLst>
              </a:custGeom>
              <a:solidFill>
                <a:srgbClr val="47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 name="Freeform 143"/>
              <p:cNvSpPr>
                <a:spLocks/>
              </p:cNvSpPr>
              <p:nvPr userDrawn="1"/>
            </p:nvSpPr>
            <p:spPr bwMode="auto">
              <a:xfrm>
                <a:off x="2925" y="4180"/>
                <a:ext cx="56" cy="34"/>
              </a:xfrm>
              <a:custGeom>
                <a:avLst/>
                <a:gdLst>
                  <a:gd name="T0" fmla="*/ 0 w 24"/>
                  <a:gd name="T1" fmla="*/ 13 h 13"/>
                  <a:gd name="T2" fmla="*/ 24 w 24"/>
                  <a:gd name="T3" fmla="*/ 0 h 13"/>
                  <a:gd name="T4" fmla="*/ 0 w 24"/>
                  <a:gd name="T5" fmla="*/ 13 h 13"/>
                </a:gdLst>
                <a:ahLst/>
                <a:cxnLst>
                  <a:cxn ang="0">
                    <a:pos x="T0" y="T1"/>
                  </a:cxn>
                  <a:cxn ang="0">
                    <a:pos x="T2" y="T3"/>
                  </a:cxn>
                  <a:cxn ang="0">
                    <a:pos x="T4" y="T5"/>
                  </a:cxn>
                </a:cxnLst>
                <a:rect l="0" t="0" r="r" b="b"/>
                <a:pathLst>
                  <a:path w="24" h="13">
                    <a:moveTo>
                      <a:pt x="0" y="13"/>
                    </a:moveTo>
                    <a:cubicBezTo>
                      <a:pt x="7" y="6"/>
                      <a:pt x="14" y="0"/>
                      <a:pt x="24" y="0"/>
                    </a:cubicBezTo>
                    <a:cubicBezTo>
                      <a:pt x="19" y="11"/>
                      <a:pt x="11" y="13"/>
                      <a:pt x="0" y="13"/>
                    </a:cubicBezTo>
                    <a:close/>
                  </a:path>
                </a:pathLst>
              </a:custGeom>
              <a:solidFill>
                <a:srgbClr val="503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 name="Freeform 144"/>
              <p:cNvSpPr>
                <a:spLocks/>
              </p:cNvSpPr>
              <p:nvPr userDrawn="1"/>
            </p:nvSpPr>
            <p:spPr bwMode="auto">
              <a:xfrm>
                <a:off x="272" y="1972"/>
                <a:ext cx="177" cy="127"/>
              </a:xfrm>
              <a:custGeom>
                <a:avLst/>
                <a:gdLst>
                  <a:gd name="T0" fmla="*/ 34 w 76"/>
                  <a:gd name="T1" fmla="*/ 48 h 48"/>
                  <a:gd name="T2" fmla="*/ 0 w 76"/>
                  <a:gd name="T3" fmla="*/ 34 h 48"/>
                  <a:gd name="T4" fmla="*/ 66 w 76"/>
                  <a:gd name="T5" fmla="*/ 0 h 48"/>
                  <a:gd name="T6" fmla="*/ 76 w 76"/>
                  <a:gd name="T7" fmla="*/ 11 h 48"/>
                  <a:gd name="T8" fmla="*/ 66 w 76"/>
                  <a:gd name="T9" fmla="*/ 15 h 48"/>
                  <a:gd name="T10" fmla="*/ 54 w 76"/>
                  <a:gd name="T11" fmla="*/ 44 h 48"/>
                  <a:gd name="T12" fmla="*/ 34 w 7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76" h="48">
                    <a:moveTo>
                      <a:pt x="34" y="48"/>
                    </a:moveTo>
                    <a:cubicBezTo>
                      <a:pt x="26" y="35"/>
                      <a:pt x="13" y="37"/>
                      <a:pt x="0" y="34"/>
                    </a:cubicBezTo>
                    <a:cubicBezTo>
                      <a:pt x="25" y="28"/>
                      <a:pt x="46" y="15"/>
                      <a:pt x="66" y="0"/>
                    </a:cubicBezTo>
                    <a:cubicBezTo>
                      <a:pt x="73" y="0"/>
                      <a:pt x="76" y="4"/>
                      <a:pt x="76" y="11"/>
                    </a:cubicBezTo>
                    <a:cubicBezTo>
                      <a:pt x="74" y="15"/>
                      <a:pt x="70" y="16"/>
                      <a:pt x="66" y="15"/>
                    </a:cubicBezTo>
                    <a:cubicBezTo>
                      <a:pt x="48" y="19"/>
                      <a:pt x="53" y="32"/>
                      <a:pt x="54" y="44"/>
                    </a:cubicBezTo>
                    <a:cubicBezTo>
                      <a:pt x="48" y="47"/>
                      <a:pt x="42" y="48"/>
                      <a:pt x="34" y="48"/>
                    </a:cubicBezTo>
                    <a:close/>
                  </a:path>
                </a:pathLst>
              </a:custGeom>
              <a:solidFill>
                <a:srgbClr val="D6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 name="Freeform 145"/>
              <p:cNvSpPr>
                <a:spLocks/>
              </p:cNvSpPr>
              <p:nvPr userDrawn="1"/>
            </p:nvSpPr>
            <p:spPr bwMode="auto">
              <a:xfrm>
                <a:off x="421" y="2004"/>
                <a:ext cx="37" cy="106"/>
              </a:xfrm>
              <a:custGeom>
                <a:avLst/>
                <a:gdLst>
                  <a:gd name="T0" fmla="*/ 2 w 16"/>
                  <a:gd name="T1" fmla="*/ 3 h 40"/>
                  <a:gd name="T2" fmla="*/ 10 w 16"/>
                  <a:gd name="T3" fmla="*/ 0 h 40"/>
                  <a:gd name="T4" fmla="*/ 16 w 16"/>
                  <a:gd name="T5" fmla="*/ 7 h 40"/>
                  <a:gd name="T6" fmla="*/ 14 w 16"/>
                  <a:gd name="T7" fmla="*/ 12 h 40"/>
                  <a:gd name="T8" fmla="*/ 7 w 16"/>
                  <a:gd name="T9" fmla="*/ 40 h 40"/>
                  <a:gd name="T10" fmla="*/ 2 w 16"/>
                  <a:gd name="T11" fmla="*/ 3 h 40"/>
                </a:gdLst>
                <a:ahLst/>
                <a:cxnLst>
                  <a:cxn ang="0">
                    <a:pos x="T0" y="T1"/>
                  </a:cxn>
                  <a:cxn ang="0">
                    <a:pos x="T2" y="T3"/>
                  </a:cxn>
                  <a:cxn ang="0">
                    <a:pos x="T4" y="T5"/>
                  </a:cxn>
                  <a:cxn ang="0">
                    <a:pos x="T6" y="T7"/>
                  </a:cxn>
                  <a:cxn ang="0">
                    <a:pos x="T8" y="T9"/>
                  </a:cxn>
                  <a:cxn ang="0">
                    <a:pos x="T10" y="T11"/>
                  </a:cxn>
                </a:cxnLst>
                <a:rect l="0" t="0" r="r" b="b"/>
                <a:pathLst>
                  <a:path w="16" h="40">
                    <a:moveTo>
                      <a:pt x="2" y="3"/>
                    </a:moveTo>
                    <a:cubicBezTo>
                      <a:pt x="5" y="2"/>
                      <a:pt x="7" y="1"/>
                      <a:pt x="10" y="0"/>
                    </a:cubicBezTo>
                    <a:cubicBezTo>
                      <a:pt x="14" y="1"/>
                      <a:pt x="15" y="4"/>
                      <a:pt x="16" y="7"/>
                    </a:cubicBezTo>
                    <a:cubicBezTo>
                      <a:pt x="16" y="9"/>
                      <a:pt x="16" y="11"/>
                      <a:pt x="14" y="12"/>
                    </a:cubicBezTo>
                    <a:cubicBezTo>
                      <a:pt x="8" y="20"/>
                      <a:pt x="11" y="31"/>
                      <a:pt x="7" y="40"/>
                    </a:cubicBezTo>
                    <a:cubicBezTo>
                      <a:pt x="0" y="28"/>
                      <a:pt x="2" y="16"/>
                      <a:pt x="2" y="3"/>
                    </a:cubicBezTo>
                    <a:close/>
                  </a:path>
                </a:pathLst>
              </a:custGeom>
              <a:solidFill>
                <a:srgbClr val="A772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 name="Freeform 146"/>
              <p:cNvSpPr>
                <a:spLocks/>
              </p:cNvSpPr>
              <p:nvPr userDrawn="1"/>
            </p:nvSpPr>
            <p:spPr bwMode="auto">
              <a:xfrm>
                <a:off x="2744" y="3577"/>
                <a:ext cx="272" cy="352"/>
              </a:xfrm>
              <a:custGeom>
                <a:avLst/>
                <a:gdLst>
                  <a:gd name="T0" fmla="*/ 86 w 117"/>
                  <a:gd name="T1" fmla="*/ 0 h 133"/>
                  <a:gd name="T2" fmla="*/ 96 w 117"/>
                  <a:gd name="T3" fmla="*/ 9 h 133"/>
                  <a:gd name="T4" fmla="*/ 105 w 117"/>
                  <a:gd name="T5" fmla="*/ 33 h 133"/>
                  <a:gd name="T6" fmla="*/ 35 w 117"/>
                  <a:gd name="T7" fmla="*/ 118 h 133"/>
                  <a:gd name="T8" fmla="*/ 2 w 117"/>
                  <a:gd name="T9" fmla="*/ 128 h 133"/>
                  <a:gd name="T10" fmla="*/ 10 w 117"/>
                  <a:gd name="T11" fmla="*/ 112 h 133"/>
                  <a:gd name="T12" fmla="*/ 32 w 117"/>
                  <a:gd name="T13" fmla="*/ 75 h 133"/>
                  <a:gd name="T14" fmla="*/ 33 w 117"/>
                  <a:gd name="T15" fmla="*/ 74 h 133"/>
                  <a:gd name="T16" fmla="*/ 86 w 117"/>
                  <a:gd name="T1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33">
                    <a:moveTo>
                      <a:pt x="86" y="0"/>
                    </a:moveTo>
                    <a:cubicBezTo>
                      <a:pt x="87" y="6"/>
                      <a:pt x="91" y="7"/>
                      <a:pt x="96" y="9"/>
                    </a:cubicBezTo>
                    <a:cubicBezTo>
                      <a:pt x="117" y="13"/>
                      <a:pt x="117" y="13"/>
                      <a:pt x="105" y="33"/>
                    </a:cubicBezTo>
                    <a:cubicBezTo>
                      <a:pt x="85" y="64"/>
                      <a:pt x="61" y="92"/>
                      <a:pt x="35" y="118"/>
                    </a:cubicBezTo>
                    <a:cubicBezTo>
                      <a:pt x="25" y="129"/>
                      <a:pt x="15" y="133"/>
                      <a:pt x="2" y="128"/>
                    </a:cubicBezTo>
                    <a:cubicBezTo>
                      <a:pt x="0" y="121"/>
                      <a:pt x="8" y="118"/>
                      <a:pt x="10" y="112"/>
                    </a:cubicBezTo>
                    <a:cubicBezTo>
                      <a:pt x="19" y="101"/>
                      <a:pt x="20" y="85"/>
                      <a:pt x="32" y="75"/>
                    </a:cubicBezTo>
                    <a:cubicBezTo>
                      <a:pt x="32" y="75"/>
                      <a:pt x="33" y="74"/>
                      <a:pt x="33" y="74"/>
                    </a:cubicBezTo>
                    <a:cubicBezTo>
                      <a:pt x="27" y="32"/>
                      <a:pt x="69" y="25"/>
                      <a:pt x="86" y="0"/>
                    </a:cubicBezTo>
                    <a:close/>
                  </a:path>
                </a:pathLst>
              </a:custGeom>
              <a:solidFill>
                <a:srgbClr val="68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 name="Freeform 147"/>
              <p:cNvSpPr>
                <a:spLocks/>
              </p:cNvSpPr>
              <p:nvPr userDrawn="1"/>
            </p:nvSpPr>
            <p:spPr bwMode="auto">
              <a:xfrm>
                <a:off x="2491" y="3873"/>
                <a:ext cx="276" cy="251"/>
              </a:xfrm>
              <a:custGeom>
                <a:avLst/>
                <a:gdLst>
                  <a:gd name="T0" fmla="*/ 119 w 119"/>
                  <a:gd name="T1" fmla="*/ 0 h 95"/>
                  <a:gd name="T2" fmla="*/ 111 w 119"/>
                  <a:gd name="T3" fmla="*/ 16 h 95"/>
                  <a:gd name="T4" fmla="*/ 91 w 119"/>
                  <a:gd name="T5" fmla="*/ 36 h 95"/>
                  <a:gd name="T6" fmla="*/ 19 w 119"/>
                  <a:gd name="T7" fmla="*/ 93 h 95"/>
                  <a:gd name="T8" fmla="*/ 10 w 119"/>
                  <a:gd name="T9" fmla="*/ 95 h 95"/>
                  <a:gd name="T10" fmla="*/ 3 w 119"/>
                  <a:gd name="T11" fmla="*/ 76 h 95"/>
                  <a:gd name="T12" fmla="*/ 57 w 119"/>
                  <a:gd name="T13" fmla="*/ 32 h 95"/>
                  <a:gd name="T14" fmla="*/ 80 w 119"/>
                  <a:gd name="T15" fmla="*/ 21 h 95"/>
                  <a:gd name="T16" fmla="*/ 119 w 119"/>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5">
                    <a:moveTo>
                      <a:pt x="119" y="0"/>
                    </a:moveTo>
                    <a:cubicBezTo>
                      <a:pt x="119" y="7"/>
                      <a:pt x="114" y="11"/>
                      <a:pt x="111" y="16"/>
                    </a:cubicBezTo>
                    <a:cubicBezTo>
                      <a:pt x="104" y="23"/>
                      <a:pt x="98" y="30"/>
                      <a:pt x="91" y="36"/>
                    </a:cubicBezTo>
                    <a:cubicBezTo>
                      <a:pt x="67" y="55"/>
                      <a:pt x="43" y="73"/>
                      <a:pt x="19" y="93"/>
                    </a:cubicBezTo>
                    <a:cubicBezTo>
                      <a:pt x="17" y="95"/>
                      <a:pt x="13" y="95"/>
                      <a:pt x="10" y="95"/>
                    </a:cubicBezTo>
                    <a:cubicBezTo>
                      <a:pt x="2" y="91"/>
                      <a:pt x="0" y="84"/>
                      <a:pt x="3" y="76"/>
                    </a:cubicBezTo>
                    <a:cubicBezTo>
                      <a:pt x="22" y="63"/>
                      <a:pt x="41" y="49"/>
                      <a:pt x="57" y="32"/>
                    </a:cubicBezTo>
                    <a:cubicBezTo>
                      <a:pt x="63" y="26"/>
                      <a:pt x="71" y="23"/>
                      <a:pt x="80" y="21"/>
                    </a:cubicBezTo>
                    <a:cubicBezTo>
                      <a:pt x="95" y="18"/>
                      <a:pt x="108" y="11"/>
                      <a:pt x="119" y="0"/>
                    </a:cubicBezTo>
                    <a:close/>
                  </a:path>
                </a:pathLst>
              </a:custGeom>
              <a:solidFill>
                <a:srgbClr val="7C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 name="Freeform 148"/>
              <p:cNvSpPr>
                <a:spLocks/>
              </p:cNvSpPr>
              <p:nvPr userDrawn="1"/>
            </p:nvSpPr>
            <p:spPr bwMode="auto">
              <a:xfrm>
                <a:off x="2461" y="4074"/>
                <a:ext cx="90" cy="230"/>
              </a:xfrm>
              <a:custGeom>
                <a:avLst/>
                <a:gdLst>
                  <a:gd name="T0" fmla="*/ 16 w 39"/>
                  <a:gd name="T1" fmla="*/ 0 h 87"/>
                  <a:gd name="T2" fmla="*/ 24 w 39"/>
                  <a:gd name="T3" fmla="*/ 16 h 87"/>
                  <a:gd name="T4" fmla="*/ 28 w 39"/>
                  <a:gd name="T5" fmla="*/ 76 h 87"/>
                  <a:gd name="T6" fmla="*/ 28 w 39"/>
                  <a:gd name="T7" fmla="*/ 80 h 87"/>
                  <a:gd name="T8" fmla="*/ 12 w 39"/>
                  <a:gd name="T9" fmla="*/ 69 h 87"/>
                  <a:gd name="T10" fmla="*/ 8 w 39"/>
                  <a:gd name="T11" fmla="*/ 22 h 87"/>
                  <a:gd name="T12" fmla="*/ 0 w 39"/>
                  <a:gd name="T13" fmla="*/ 13 h 87"/>
                  <a:gd name="T14" fmla="*/ 16 w 39"/>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87">
                    <a:moveTo>
                      <a:pt x="16" y="0"/>
                    </a:moveTo>
                    <a:cubicBezTo>
                      <a:pt x="19" y="6"/>
                      <a:pt x="22" y="11"/>
                      <a:pt x="24" y="16"/>
                    </a:cubicBezTo>
                    <a:cubicBezTo>
                      <a:pt x="35" y="36"/>
                      <a:pt x="39" y="55"/>
                      <a:pt x="28" y="76"/>
                    </a:cubicBezTo>
                    <a:cubicBezTo>
                      <a:pt x="28" y="78"/>
                      <a:pt x="28" y="79"/>
                      <a:pt x="28" y="80"/>
                    </a:cubicBezTo>
                    <a:cubicBezTo>
                      <a:pt x="16" y="87"/>
                      <a:pt x="12" y="80"/>
                      <a:pt x="12" y="69"/>
                    </a:cubicBezTo>
                    <a:cubicBezTo>
                      <a:pt x="13" y="54"/>
                      <a:pt x="10" y="38"/>
                      <a:pt x="8" y="22"/>
                    </a:cubicBezTo>
                    <a:cubicBezTo>
                      <a:pt x="7" y="17"/>
                      <a:pt x="6" y="13"/>
                      <a:pt x="0" y="13"/>
                    </a:cubicBezTo>
                    <a:cubicBezTo>
                      <a:pt x="3" y="6"/>
                      <a:pt x="8" y="1"/>
                      <a:pt x="16" y="0"/>
                    </a:cubicBezTo>
                    <a:close/>
                  </a:path>
                </a:pathLst>
              </a:custGeom>
              <a:solidFill>
                <a:srgbClr val="4F5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 name="Freeform 149"/>
              <p:cNvSpPr>
                <a:spLocks/>
              </p:cNvSpPr>
              <p:nvPr userDrawn="1"/>
            </p:nvSpPr>
            <p:spPr bwMode="auto">
              <a:xfrm>
                <a:off x="6880" y="2749"/>
                <a:ext cx="522" cy="905"/>
              </a:xfrm>
              <a:custGeom>
                <a:avLst/>
                <a:gdLst>
                  <a:gd name="T0" fmla="*/ 173 w 225"/>
                  <a:gd name="T1" fmla="*/ 218 h 342"/>
                  <a:gd name="T2" fmla="*/ 206 w 225"/>
                  <a:gd name="T3" fmla="*/ 285 h 342"/>
                  <a:gd name="T4" fmla="*/ 217 w 225"/>
                  <a:gd name="T5" fmla="*/ 320 h 342"/>
                  <a:gd name="T6" fmla="*/ 218 w 225"/>
                  <a:gd name="T7" fmla="*/ 338 h 342"/>
                  <a:gd name="T8" fmla="*/ 205 w 225"/>
                  <a:gd name="T9" fmla="*/ 327 h 342"/>
                  <a:gd name="T10" fmla="*/ 143 w 225"/>
                  <a:gd name="T11" fmla="*/ 216 h 342"/>
                  <a:gd name="T12" fmla="*/ 114 w 225"/>
                  <a:gd name="T13" fmla="*/ 193 h 342"/>
                  <a:gd name="T14" fmla="*/ 99 w 225"/>
                  <a:gd name="T15" fmla="*/ 179 h 342"/>
                  <a:gd name="T16" fmla="*/ 74 w 225"/>
                  <a:gd name="T17" fmla="*/ 161 h 342"/>
                  <a:gd name="T18" fmla="*/ 55 w 225"/>
                  <a:gd name="T19" fmla="*/ 141 h 342"/>
                  <a:gd name="T20" fmla="*/ 45 w 225"/>
                  <a:gd name="T21" fmla="*/ 130 h 342"/>
                  <a:gd name="T22" fmla="*/ 14 w 225"/>
                  <a:gd name="T23" fmla="*/ 89 h 342"/>
                  <a:gd name="T24" fmla="*/ 11 w 225"/>
                  <a:gd name="T25" fmla="*/ 79 h 342"/>
                  <a:gd name="T26" fmla="*/ 12 w 225"/>
                  <a:gd name="T27" fmla="*/ 66 h 342"/>
                  <a:gd name="T28" fmla="*/ 17 w 225"/>
                  <a:gd name="T29" fmla="*/ 43 h 342"/>
                  <a:gd name="T30" fmla="*/ 47 w 225"/>
                  <a:gd name="T31" fmla="*/ 83 h 342"/>
                  <a:gd name="T32" fmla="*/ 61 w 225"/>
                  <a:gd name="T33" fmla="*/ 111 h 342"/>
                  <a:gd name="T34" fmla="*/ 108 w 225"/>
                  <a:gd name="T35" fmla="*/ 124 h 342"/>
                  <a:gd name="T36" fmla="*/ 113 w 225"/>
                  <a:gd name="T37" fmla="*/ 118 h 342"/>
                  <a:gd name="T38" fmla="*/ 97 w 225"/>
                  <a:gd name="T39" fmla="*/ 47 h 342"/>
                  <a:gd name="T40" fmla="*/ 73 w 225"/>
                  <a:gd name="T41" fmla="*/ 19 h 342"/>
                  <a:gd name="T42" fmla="*/ 66 w 225"/>
                  <a:gd name="T43" fmla="*/ 3 h 342"/>
                  <a:gd name="T44" fmla="*/ 90 w 225"/>
                  <a:gd name="T45" fmla="*/ 5 h 342"/>
                  <a:gd name="T46" fmla="*/ 128 w 225"/>
                  <a:gd name="T47" fmla="*/ 31 h 342"/>
                  <a:gd name="T48" fmla="*/ 129 w 225"/>
                  <a:gd name="T49" fmla="*/ 45 h 342"/>
                  <a:gd name="T50" fmla="*/ 122 w 225"/>
                  <a:gd name="T51" fmla="*/ 60 h 342"/>
                  <a:gd name="T52" fmla="*/ 130 w 225"/>
                  <a:gd name="T53" fmla="*/ 74 h 342"/>
                  <a:gd name="T54" fmla="*/ 133 w 225"/>
                  <a:gd name="T55" fmla="*/ 90 h 342"/>
                  <a:gd name="T56" fmla="*/ 127 w 225"/>
                  <a:gd name="T57" fmla="*/ 98 h 342"/>
                  <a:gd name="T58" fmla="*/ 173 w 225"/>
                  <a:gd name="T59" fmla="*/ 21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5" h="342">
                    <a:moveTo>
                      <a:pt x="173" y="218"/>
                    </a:moveTo>
                    <a:cubicBezTo>
                      <a:pt x="184" y="240"/>
                      <a:pt x="195" y="263"/>
                      <a:pt x="206" y="285"/>
                    </a:cubicBezTo>
                    <a:cubicBezTo>
                      <a:pt x="203" y="299"/>
                      <a:pt x="214" y="308"/>
                      <a:pt x="217" y="320"/>
                    </a:cubicBezTo>
                    <a:cubicBezTo>
                      <a:pt x="219" y="326"/>
                      <a:pt x="225" y="334"/>
                      <a:pt x="218" y="338"/>
                    </a:cubicBezTo>
                    <a:cubicBezTo>
                      <a:pt x="211" y="342"/>
                      <a:pt x="208" y="333"/>
                      <a:pt x="205" y="327"/>
                    </a:cubicBezTo>
                    <a:cubicBezTo>
                      <a:pt x="181" y="292"/>
                      <a:pt x="162" y="254"/>
                      <a:pt x="143" y="216"/>
                    </a:cubicBezTo>
                    <a:cubicBezTo>
                      <a:pt x="137" y="204"/>
                      <a:pt x="131" y="192"/>
                      <a:pt x="114" y="193"/>
                    </a:cubicBezTo>
                    <a:cubicBezTo>
                      <a:pt x="106" y="194"/>
                      <a:pt x="102" y="185"/>
                      <a:pt x="99" y="179"/>
                    </a:cubicBezTo>
                    <a:cubicBezTo>
                      <a:pt x="93" y="169"/>
                      <a:pt x="85" y="163"/>
                      <a:pt x="74" y="161"/>
                    </a:cubicBezTo>
                    <a:cubicBezTo>
                      <a:pt x="71" y="151"/>
                      <a:pt x="68" y="142"/>
                      <a:pt x="55" y="141"/>
                    </a:cubicBezTo>
                    <a:cubicBezTo>
                      <a:pt x="49" y="140"/>
                      <a:pt x="48" y="135"/>
                      <a:pt x="45" y="130"/>
                    </a:cubicBezTo>
                    <a:cubicBezTo>
                      <a:pt x="36" y="115"/>
                      <a:pt x="29" y="100"/>
                      <a:pt x="14" y="89"/>
                    </a:cubicBezTo>
                    <a:cubicBezTo>
                      <a:pt x="11" y="87"/>
                      <a:pt x="10" y="83"/>
                      <a:pt x="11" y="79"/>
                    </a:cubicBezTo>
                    <a:cubicBezTo>
                      <a:pt x="20" y="75"/>
                      <a:pt x="16" y="71"/>
                      <a:pt x="12" y="66"/>
                    </a:cubicBezTo>
                    <a:cubicBezTo>
                      <a:pt x="9" y="58"/>
                      <a:pt x="0" y="48"/>
                      <a:pt x="17" y="43"/>
                    </a:cubicBezTo>
                    <a:cubicBezTo>
                      <a:pt x="33" y="52"/>
                      <a:pt x="40" y="68"/>
                      <a:pt x="47" y="83"/>
                    </a:cubicBezTo>
                    <a:cubicBezTo>
                      <a:pt x="52" y="92"/>
                      <a:pt x="54" y="103"/>
                      <a:pt x="61" y="111"/>
                    </a:cubicBezTo>
                    <a:cubicBezTo>
                      <a:pt x="74" y="127"/>
                      <a:pt x="92" y="122"/>
                      <a:pt x="108" y="124"/>
                    </a:cubicBezTo>
                    <a:cubicBezTo>
                      <a:pt x="112" y="125"/>
                      <a:pt x="115" y="121"/>
                      <a:pt x="113" y="118"/>
                    </a:cubicBezTo>
                    <a:cubicBezTo>
                      <a:pt x="104" y="95"/>
                      <a:pt x="111" y="69"/>
                      <a:pt x="97" y="47"/>
                    </a:cubicBezTo>
                    <a:cubicBezTo>
                      <a:pt x="89" y="39"/>
                      <a:pt x="84" y="27"/>
                      <a:pt x="73" y="19"/>
                    </a:cubicBezTo>
                    <a:cubicBezTo>
                      <a:pt x="68" y="15"/>
                      <a:pt x="63" y="10"/>
                      <a:pt x="66" y="3"/>
                    </a:cubicBezTo>
                    <a:cubicBezTo>
                      <a:pt x="74" y="3"/>
                      <a:pt x="82" y="0"/>
                      <a:pt x="90" y="5"/>
                    </a:cubicBezTo>
                    <a:cubicBezTo>
                      <a:pt x="101" y="16"/>
                      <a:pt x="121" y="14"/>
                      <a:pt x="128" y="31"/>
                    </a:cubicBezTo>
                    <a:cubicBezTo>
                      <a:pt x="130" y="36"/>
                      <a:pt x="134" y="40"/>
                      <a:pt x="129" y="45"/>
                    </a:cubicBezTo>
                    <a:cubicBezTo>
                      <a:pt x="118" y="46"/>
                      <a:pt x="110" y="47"/>
                      <a:pt x="122" y="60"/>
                    </a:cubicBezTo>
                    <a:cubicBezTo>
                      <a:pt x="125" y="64"/>
                      <a:pt x="127" y="69"/>
                      <a:pt x="130" y="74"/>
                    </a:cubicBezTo>
                    <a:cubicBezTo>
                      <a:pt x="131" y="79"/>
                      <a:pt x="132" y="85"/>
                      <a:pt x="133" y="90"/>
                    </a:cubicBezTo>
                    <a:cubicBezTo>
                      <a:pt x="128" y="91"/>
                      <a:pt x="126" y="93"/>
                      <a:pt x="127" y="98"/>
                    </a:cubicBezTo>
                    <a:cubicBezTo>
                      <a:pt x="133" y="142"/>
                      <a:pt x="149" y="181"/>
                      <a:pt x="173" y="218"/>
                    </a:cubicBezTo>
                    <a:close/>
                  </a:path>
                </a:pathLst>
              </a:custGeom>
              <a:solidFill>
                <a:srgbClr val="C78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 name="Freeform 150"/>
              <p:cNvSpPr>
                <a:spLocks/>
              </p:cNvSpPr>
              <p:nvPr userDrawn="1"/>
            </p:nvSpPr>
            <p:spPr bwMode="auto">
              <a:xfrm>
                <a:off x="6749" y="3289"/>
                <a:ext cx="423" cy="455"/>
              </a:xfrm>
              <a:custGeom>
                <a:avLst/>
                <a:gdLst>
                  <a:gd name="T0" fmla="*/ 130 w 182"/>
                  <a:gd name="T1" fmla="*/ 86 h 172"/>
                  <a:gd name="T2" fmla="*/ 182 w 182"/>
                  <a:gd name="T3" fmla="*/ 166 h 172"/>
                  <a:gd name="T4" fmla="*/ 163 w 182"/>
                  <a:gd name="T5" fmla="*/ 166 h 172"/>
                  <a:gd name="T6" fmla="*/ 123 w 182"/>
                  <a:gd name="T7" fmla="*/ 141 h 172"/>
                  <a:gd name="T8" fmla="*/ 25 w 182"/>
                  <a:gd name="T9" fmla="*/ 72 h 172"/>
                  <a:gd name="T10" fmla="*/ 0 w 182"/>
                  <a:gd name="T11" fmla="*/ 45 h 172"/>
                  <a:gd name="T12" fmla="*/ 33 w 182"/>
                  <a:gd name="T13" fmla="*/ 3 h 172"/>
                  <a:gd name="T14" fmla="*/ 45 w 182"/>
                  <a:gd name="T15" fmla="*/ 1 h 172"/>
                  <a:gd name="T16" fmla="*/ 78 w 182"/>
                  <a:gd name="T17" fmla="*/ 25 h 172"/>
                  <a:gd name="T18" fmla="*/ 112 w 182"/>
                  <a:gd name="T19" fmla="*/ 50 h 172"/>
                  <a:gd name="T20" fmla="*/ 126 w 182"/>
                  <a:gd name="T21" fmla="*/ 78 h 172"/>
                  <a:gd name="T22" fmla="*/ 130 w 182"/>
                  <a:gd name="T23"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72">
                    <a:moveTo>
                      <a:pt x="130" y="86"/>
                    </a:moveTo>
                    <a:cubicBezTo>
                      <a:pt x="141" y="116"/>
                      <a:pt x="164" y="139"/>
                      <a:pt x="182" y="166"/>
                    </a:cubicBezTo>
                    <a:cubicBezTo>
                      <a:pt x="176" y="172"/>
                      <a:pt x="176" y="172"/>
                      <a:pt x="163" y="166"/>
                    </a:cubicBezTo>
                    <a:cubicBezTo>
                      <a:pt x="150" y="158"/>
                      <a:pt x="137" y="149"/>
                      <a:pt x="123" y="141"/>
                    </a:cubicBezTo>
                    <a:cubicBezTo>
                      <a:pt x="91" y="117"/>
                      <a:pt x="58" y="96"/>
                      <a:pt x="25" y="72"/>
                    </a:cubicBezTo>
                    <a:cubicBezTo>
                      <a:pt x="15" y="65"/>
                      <a:pt x="4" y="59"/>
                      <a:pt x="0" y="45"/>
                    </a:cubicBezTo>
                    <a:cubicBezTo>
                      <a:pt x="9" y="30"/>
                      <a:pt x="24" y="19"/>
                      <a:pt x="33" y="3"/>
                    </a:cubicBezTo>
                    <a:cubicBezTo>
                      <a:pt x="37" y="1"/>
                      <a:pt x="40" y="0"/>
                      <a:pt x="45" y="1"/>
                    </a:cubicBezTo>
                    <a:cubicBezTo>
                      <a:pt x="58" y="5"/>
                      <a:pt x="67" y="16"/>
                      <a:pt x="78" y="25"/>
                    </a:cubicBezTo>
                    <a:cubicBezTo>
                      <a:pt x="87" y="36"/>
                      <a:pt x="99" y="43"/>
                      <a:pt x="112" y="50"/>
                    </a:cubicBezTo>
                    <a:cubicBezTo>
                      <a:pt x="123" y="56"/>
                      <a:pt x="121" y="68"/>
                      <a:pt x="126" y="78"/>
                    </a:cubicBezTo>
                    <a:cubicBezTo>
                      <a:pt x="126" y="81"/>
                      <a:pt x="126" y="84"/>
                      <a:pt x="130" y="86"/>
                    </a:cubicBezTo>
                    <a:close/>
                  </a:path>
                </a:pathLst>
              </a:custGeom>
              <a:solidFill>
                <a:srgbClr val="3D1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 name="Freeform 151"/>
              <p:cNvSpPr>
                <a:spLocks/>
              </p:cNvSpPr>
              <p:nvPr userDrawn="1"/>
            </p:nvSpPr>
            <p:spPr bwMode="auto">
              <a:xfrm>
                <a:off x="6371" y="2805"/>
                <a:ext cx="413" cy="352"/>
              </a:xfrm>
              <a:custGeom>
                <a:avLst/>
                <a:gdLst>
                  <a:gd name="T0" fmla="*/ 156 w 178"/>
                  <a:gd name="T1" fmla="*/ 57 h 133"/>
                  <a:gd name="T2" fmla="*/ 160 w 178"/>
                  <a:gd name="T3" fmla="*/ 61 h 133"/>
                  <a:gd name="T4" fmla="*/ 176 w 178"/>
                  <a:gd name="T5" fmla="*/ 110 h 133"/>
                  <a:gd name="T6" fmla="*/ 171 w 178"/>
                  <a:gd name="T7" fmla="*/ 130 h 133"/>
                  <a:gd name="T8" fmla="*/ 137 w 178"/>
                  <a:gd name="T9" fmla="*/ 124 h 133"/>
                  <a:gd name="T10" fmla="*/ 47 w 178"/>
                  <a:gd name="T11" fmla="*/ 62 h 133"/>
                  <a:gd name="T12" fmla="*/ 22 w 178"/>
                  <a:gd name="T13" fmla="*/ 46 h 133"/>
                  <a:gd name="T14" fmla="*/ 8 w 178"/>
                  <a:gd name="T15" fmla="*/ 8 h 133"/>
                  <a:gd name="T16" fmla="*/ 58 w 178"/>
                  <a:gd name="T17" fmla="*/ 19 h 133"/>
                  <a:gd name="T18" fmla="*/ 88 w 178"/>
                  <a:gd name="T19" fmla="*/ 22 h 133"/>
                  <a:gd name="T20" fmla="*/ 113 w 178"/>
                  <a:gd name="T21" fmla="*/ 28 h 133"/>
                  <a:gd name="T22" fmla="*/ 153 w 178"/>
                  <a:gd name="T23" fmla="*/ 53 h 133"/>
                  <a:gd name="T24" fmla="*/ 156 w 178"/>
                  <a:gd name="T25" fmla="*/ 5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33">
                    <a:moveTo>
                      <a:pt x="156" y="57"/>
                    </a:moveTo>
                    <a:cubicBezTo>
                      <a:pt x="157" y="59"/>
                      <a:pt x="159" y="60"/>
                      <a:pt x="160" y="61"/>
                    </a:cubicBezTo>
                    <a:cubicBezTo>
                      <a:pt x="167" y="77"/>
                      <a:pt x="171" y="93"/>
                      <a:pt x="176" y="110"/>
                    </a:cubicBezTo>
                    <a:cubicBezTo>
                      <a:pt x="178" y="117"/>
                      <a:pt x="178" y="124"/>
                      <a:pt x="171" y="130"/>
                    </a:cubicBezTo>
                    <a:cubicBezTo>
                      <a:pt x="159" y="133"/>
                      <a:pt x="147" y="130"/>
                      <a:pt x="137" y="124"/>
                    </a:cubicBezTo>
                    <a:cubicBezTo>
                      <a:pt x="107" y="103"/>
                      <a:pt x="78" y="81"/>
                      <a:pt x="47" y="62"/>
                    </a:cubicBezTo>
                    <a:cubicBezTo>
                      <a:pt x="39" y="56"/>
                      <a:pt x="31" y="51"/>
                      <a:pt x="22" y="46"/>
                    </a:cubicBezTo>
                    <a:cubicBezTo>
                      <a:pt x="2" y="36"/>
                      <a:pt x="0" y="29"/>
                      <a:pt x="8" y="8"/>
                    </a:cubicBezTo>
                    <a:cubicBezTo>
                      <a:pt x="27" y="0"/>
                      <a:pt x="42" y="15"/>
                      <a:pt x="58" y="19"/>
                    </a:cubicBezTo>
                    <a:cubicBezTo>
                      <a:pt x="69" y="22"/>
                      <a:pt x="77" y="27"/>
                      <a:pt x="88" y="22"/>
                    </a:cubicBezTo>
                    <a:cubicBezTo>
                      <a:pt x="97" y="18"/>
                      <a:pt x="105" y="23"/>
                      <a:pt x="113" y="28"/>
                    </a:cubicBezTo>
                    <a:cubicBezTo>
                      <a:pt x="126" y="36"/>
                      <a:pt x="138" y="47"/>
                      <a:pt x="153" y="53"/>
                    </a:cubicBezTo>
                    <a:cubicBezTo>
                      <a:pt x="154" y="54"/>
                      <a:pt x="155" y="56"/>
                      <a:pt x="156" y="57"/>
                    </a:cubicBezTo>
                    <a:close/>
                  </a:path>
                </a:pathLst>
              </a:custGeom>
              <a:solidFill>
                <a:srgbClr val="C68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 name="Freeform 152"/>
              <p:cNvSpPr>
                <a:spLocks/>
              </p:cNvSpPr>
              <p:nvPr userDrawn="1"/>
            </p:nvSpPr>
            <p:spPr bwMode="auto">
              <a:xfrm>
                <a:off x="6752" y="2934"/>
                <a:ext cx="197" cy="315"/>
              </a:xfrm>
              <a:custGeom>
                <a:avLst/>
                <a:gdLst>
                  <a:gd name="T0" fmla="*/ 0 w 85"/>
                  <a:gd name="T1" fmla="*/ 12 h 119"/>
                  <a:gd name="T2" fmla="*/ 43 w 85"/>
                  <a:gd name="T3" fmla="*/ 27 h 119"/>
                  <a:gd name="T4" fmla="*/ 81 w 85"/>
                  <a:gd name="T5" fmla="*/ 96 h 119"/>
                  <a:gd name="T6" fmla="*/ 82 w 85"/>
                  <a:gd name="T7" fmla="*/ 112 h 119"/>
                  <a:gd name="T8" fmla="*/ 50 w 85"/>
                  <a:gd name="T9" fmla="*/ 111 h 119"/>
                  <a:gd name="T10" fmla="*/ 40 w 85"/>
                  <a:gd name="T11" fmla="*/ 103 h 119"/>
                  <a:gd name="T12" fmla="*/ 0 w 85"/>
                  <a:gd name="T13" fmla="*/ 12 h 119"/>
                </a:gdLst>
                <a:ahLst/>
                <a:cxnLst>
                  <a:cxn ang="0">
                    <a:pos x="T0" y="T1"/>
                  </a:cxn>
                  <a:cxn ang="0">
                    <a:pos x="T2" y="T3"/>
                  </a:cxn>
                  <a:cxn ang="0">
                    <a:pos x="T4" y="T5"/>
                  </a:cxn>
                  <a:cxn ang="0">
                    <a:pos x="T6" y="T7"/>
                  </a:cxn>
                  <a:cxn ang="0">
                    <a:pos x="T8" y="T9"/>
                  </a:cxn>
                  <a:cxn ang="0">
                    <a:pos x="T10" y="T11"/>
                  </a:cxn>
                  <a:cxn ang="0">
                    <a:pos x="T12" y="T13"/>
                  </a:cxn>
                </a:cxnLst>
                <a:rect l="0" t="0" r="r" b="b"/>
                <a:pathLst>
                  <a:path w="85" h="119">
                    <a:moveTo>
                      <a:pt x="0" y="12"/>
                    </a:moveTo>
                    <a:cubicBezTo>
                      <a:pt x="27" y="0"/>
                      <a:pt x="27" y="1"/>
                      <a:pt x="43" y="27"/>
                    </a:cubicBezTo>
                    <a:cubicBezTo>
                      <a:pt x="58" y="49"/>
                      <a:pt x="69" y="72"/>
                      <a:pt x="81" y="96"/>
                    </a:cubicBezTo>
                    <a:cubicBezTo>
                      <a:pt x="83" y="101"/>
                      <a:pt x="85" y="106"/>
                      <a:pt x="82" y="112"/>
                    </a:cubicBezTo>
                    <a:cubicBezTo>
                      <a:pt x="71" y="119"/>
                      <a:pt x="61" y="113"/>
                      <a:pt x="50" y="111"/>
                    </a:cubicBezTo>
                    <a:cubicBezTo>
                      <a:pt x="46" y="109"/>
                      <a:pt x="43" y="106"/>
                      <a:pt x="40" y="103"/>
                    </a:cubicBezTo>
                    <a:cubicBezTo>
                      <a:pt x="23" y="74"/>
                      <a:pt x="11" y="43"/>
                      <a:pt x="0" y="12"/>
                    </a:cubicBezTo>
                    <a:close/>
                  </a:path>
                </a:pathLst>
              </a:custGeom>
              <a:solidFill>
                <a:srgbClr val="8248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 name="Freeform 153"/>
              <p:cNvSpPr>
                <a:spLocks/>
              </p:cNvSpPr>
              <p:nvPr userDrawn="1"/>
            </p:nvSpPr>
            <p:spPr bwMode="auto">
              <a:xfrm>
                <a:off x="6698" y="2815"/>
                <a:ext cx="214" cy="170"/>
              </a:xfrm>
              <a:custGeom>
                <a:avLst/>
                <a:gdLst>
                  <a:gd name="T0" fmla="*/ 15 w 92"/>
                  <a:gd name="T1" fmla="*/ 53 h 64"/>
                  <a:gd name="T2" fmla="*/ 12 w 92"/>
                  <a:gd name="T3" fmla="*/ 53 h 64"/>
                  <a:gd name="T4" fmla="*/ 1 w 92"/>
                  <a:gd name="T5" fmla="*/ 44 h 64"/>
                  <a:gd name="T6" fmla="*/ 32 w 92"/>
                  <a:gd name="T7" fmla="*/ 1 h 64"/>
                  <a:gd name="T8" fmla="*/ 38 w 92"/>
                  <a:gd name="T9" fmla="*/ 1 h 64"/>
                  <a:gd name="T10" fmla="*/ 91 w 92"/>
                  <a:gd name="T11" fmla="*/ 53 h 64"/>
                  <a:gd name="T12" fmla="*/ 92 w 92"/>
                  <a:gd name="T13" fmla="*/ 64 h 64"/>
                  <a:gd name="T14" fmla="*/ 77 w 92"/>
                  <a:gd name="T15" fmla="*/ 55 h 64"/>
                  <a:gd name="T16" fmla="*/ 44 w 92"/>
                  <a:gd name="T17" fmla="*/ 36 h 64"/>
                  <a:gd name="T18" fmla="*/ 15 w 92"/>
                  <a:gd name="T19"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64">
                    <a:moveTo>
                      <a:pt x="15" y="53"/>
                    </a:moveTo>
                    <a:cubicBezTo>
                      <a:pt x="14" y="53"/>
                      <a:pt x="13" y="53"/>
                      <a:pt x="12" y="53"/>
                    </a:cubicBezTo>
                    <a:cubicBezTo>
                      <a:pt x="7" y="50"/>
                      <a:pt x="3" y="48"/>
                      <a:pt x="1" y="44"/>
                    </a:cubicBezTo>
                    <a:cubicBezTo>
                      <a:pt x="0" y="28"/>
                      <a:pt x="18" y="4"/>
                      <a:pt x="32" y="1"/>
                    </a:cubicBezTo>
                    <a:cubicBezTo>
                      <a:pt x="34" y="1"/>
                      <a:pt x="36" y="0"/>
                      <a:pt x="38" y="1"/>
                    </a:cubicBezTo>
                    <a:cubicBezTo>
                      <a:pt x="58" y="16"/>
                      <a:pt x="85" y="23"/>
                      <a:pt x="91" y="53"/>
                    </a:cubicBezTo>
                    <a:cubicBezTo>
                      <a:pt x="92" y="57"/>
                      <a:pt x="92" y="60"/>
                      <a:pt x="92" y="64"/>
                    </a:cubicBezTo>
                    <a:cubicBezTo>
                      <a:pt x="87" y="62"/>
                      <a:pt x="80" y="60"/>
                      <a:pt x="77" y="55"/>
                    </a:cubicBezTo>
                    <a:cubicBezTo>
                      <a:pt x="70" y="41"/>
                      <a:pt x="56" y="41"/>
                      <a:pt x="44" y="36"/>
                    </a:cubicBezTo>
                    <a:cubicBezTo>
                      <a:pt x="21" y="26"/>
                      <a:pt x="27" y="52"/>
                      <a:pt x="15" y="53"/>
                    </a:cubicBezTo>
                    <a:close/>
                  </a:path>
                </a:pathLst>
              </a:custGeom>
              <a:solidFill>
                <a:srgbClr val="B36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 name="Freeform 154"/>
              <p:cNvSpPr>
                <a:spLocks/>
              </p:cNvSpPr>
              <p:nvPr userDrawn="1"/>
            </p:nvSpPr>
            <p:spPr bwMode="auto">
              <a:xfrm>
                <a:off x="6740" y="2966"/>
                <a:ext cx="114" cy="236"/>
              </a:xfrm>
              <a:custGeom>
                <a:avLst/>
                <a:gdLst>
                  <a:gd name="T0" fmla="*/ 5 w 49"/>
                  <a:gd name="T1" fmla="*/ 0 h 89"/>
                  <a:gd name="T2" fmla="*/ 49 w 49"/>
                  <a:gd name="T3" fmla="*/ 87 h 89"/>
                  <a:gd name="T4" fmla="*/ 10 w 49"/>
                  <a:gd name="T5" fmla="*/ 68 h 89"/>
                  <a:gd name="T6" fmla="*/ 2 w 49"/>
                  <a:gd name="T7" fmla="*/ 25 h 89"/>
                  <a:gd name="T8" fmla="*/ 1 w 49"/>
                  <a:gd name="T9" fmla="*/ 0 h 89"/>
                  <a:gd name="T10" fmla="*/ 5 w 49"/>
                  <a:gd name="T11" fmla="*/ 0 h 89"/>
                </a:gdLst>
                <a:ahLst/>
                <a:cxnLst>
                  <a:cxn ang="0">
                    <a:pos x="T0" y="T1"/>
                  </a:cxn>
                  <a:cxn ang="0">
                    <a:pos x="T2" y="T3"/>
                  </a:cxn>
                  <a:cxn ang="0">
                    <a:pos x="T4" y="T5"/>
                  </a:cxn>
                  <a:cxn ang="0">
                    <a:pos x="T6" y="T7"/>
                  </a:cxn>
                  <a:cxn ang="0">
                    <a:pos x="T8" y="T9"/>
                  </a:cxn>
                  <a:cxn ang="0">
                    <a:pos x="T10" y="T11"/>
                  </a:cxn>
                </a:cxnLst>
                <a:rect l="0" t="0" r="r" b="b"/>
                <a:pathLst>
                  <a:path w="49" h="89">
                    <a:moveTo>
                      <a:pt x="5" y="0"/>
                    </a:moveTo>
                    <a:cubicBezTo>
                      <a:pt x="28" y="24"/>
                      <a:pt x="32" y="59"/>
                      <a:pt x="49" y="87"/>
                    </a:cubicBezTo>
                    <a:cubicBezTo>
                      <a:pt x="33" y="89"/>
                      <a:pt x="12" y="79"/>
                      <a:pt x="10" y="68"/>
                    </a:cubicBezTo>
                    <a:cubicBezTo>
                      <a:pt x="18" y="52"/>
                      <a:pt x="6" y="39"/>
                      <a:pt x="2" y="25"/>
                    </a:cubicBezTo>
                    <a:cubicBezTo>
                      <a:pt x="0" y="16"/>
                      <a:pt x="0" y="8"/>
                      <a:pt x="1" y="0"/>
                    </a:cubicBezTo>
                    <a:cubicBezTo>
                      <a:pt x="2" y="0"/>
                      <a:pt x="3" y="0"/>
                      <a:pt x="5" y="0"/>
                    </a:cubicBezTo>
                    <a:close/>
                  </a:path>
                </a:pathLst>
              </a:custGeom>
              <a:solidFill>
                <a:srgbClr val="AA7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 name="Freeform 155"/>
              <p:cNvSpPr>
                <a:spLocks/>
              </p:cNvSpPr>
              <p:nvPr userDrawn="1"/>
            </p:nvSpPr>
            <p:spPr bwMode="auto">
              <a:xfrm>
                <a:off x="6926" y="3188"/>
                <a:ext cx="125" cy="307"/>
              </a:xfrm>
              <a:custGeom>
                <a:avLst/>
                <a:gdLst>
                  <a:gd name="T0" fmla="*/ 5 w 54"/>
                  <a:gd name="T1" fmla="*/ 16 h 116"/>
                  <a:gd name="T2" fmla="*/ 6 w 54"/>
                  <a:gd name="T3" fmla="*/ 0 h 116"/>
                  <a:gd name="T4" fmla="*/ 52 w 54"/>
                  <a:gd name="T5" fmla="*/ 94 h 116"/>
                  <a:gd name="T6" fmla="*/ 50 w 54"/>
                  <a:gd name="T7" fmla="*/ 116 h 116"/>
                  <a:gd name="T8" fmla="*/ 34 w 54"/>
                  <a:gd name="T9" fmla="*/ 91 h 116"/>
                  <a:gd name="T10" fmla="*/ 3 w 54"/>
                  <a:gd name="T11" fmla="*/ 29 h 116"/>
                  <a:gd name="T12" fmla="*/ 5 w 54"/>
                  <a:gd name="T13" fmla="*/ 16 h 116"/>
                </a:gdLst>
                <a:ahLst/>
                <a:cxnLst>
                  <a:cxn ang="0">
                    <a:pos x="T0" y="T1"/>
                  </a:cxn>
                  <a:cxn ang="0">
                    <a:pos x="T2" y="T3"/>
                  </a:cxn>
                  <a:cxn ang="0">
                    <a:pos x="T4" y="T5"/>
                  </a:cxn>
                  <a:cxn ang="0">
                    <a:pos x="T6" y="T7"/>
                  </a:cxn>
                  <a:cxn ang="0">
                    <a:pos x="T8" y="T9"/>
                  </a:cxn>
                  <a:cxn ang="0">
                    <a:pos x="T10" y="T11"/>
                  </a:cxn>
                  <a:cxn ang="0">
                    <a:pos x="T12" y="T13"/>
                  </a:cxn>
                </a:cxnLst>
                <a:rect l="0" t="0" r="r" b="b"/>
                <a:pathLst>
                  <a:path w="54" h="116">
                    <a:moveTo>
                      <a:pt x="5" y="16"/>
                    </a:moveTo>
                    <a:cubicBezTo>
                      <a:pt x="5" y="11"/>
                      <a:pt x="6" y="5"/>
                      <a:pt x="6" y="0"/>
                    </a:cubicBezTo>
                    <a:cubicBezTo>
                      <a:pt x="28" y="28"/>
                      <a:pt x="37" y="62"/>
                      <a:pt x="52" y="94"/>
                    </a:cubicBezTo>
                    <a:cubicBezTo>
                      <a:pt x="54" y="100"/>
                      <a:pt x="50" y="108"/>
                      <a:pt x="50" y="116"/>
                    </a:cubicBezTo>
                    <a:cubicBezTo>
                      <a:pt x="44" y="107"/>
                      <a:pt x="39" y="99"/>
                      <a:pt x="34" y="91"/>
                    </a:cubicBezTo>
                    <a:cubicBezTo>
                      <a:pt x="18" y="73"/>
                      <a:pt x="14" y="49"/>
                      <a:pt x="3" y="29"/>
                    </a:cubicBezTo>
                    <a:cubicBezTo>
                      <a:pt x="0" y="24"/>
                      <a:pt x="2" y="20"/>
                      <a:pt x="5" y="16"/>
                    </a:cubicBezTo>
                    <a:close/>
                  </a:path>
                </a:pathLst>
              </a:custGeom>
              <a:solidFill>
                <a:srgbClr val="885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 name="Freeform 156"/>
              <p:cNvSpPr>
                <a:spLocks/>
              </p:cNvSpPr>
              <p:nvPr userDrawn="1"/>
            </p:nvSpPr>
            <p:spPr bwMode="auto">
              <a:xfrm>
                <a:off x="3146" y="3260"/>
                <a:ext cx="643" cy="499"/>
              </a:xfrm>
              <a:custGeom>
                <a:avLst/>
                <a:gdLst>
                  <a:gd name="T0" fmla="*/ 137 w 277"/>
                  <a:gd name="T1" fmla="*/ 33 h 189"/>
                  <a:gd name="T2" fmla="*/ 203 w 277"/>
                  <a:gd name="T3" fmla="*/ 44 h 189"/>
                  <a:gd name="T4" fmla="*/ 240 w 277"/>
                  <a:gd name="T5" fmla="*/ 51 h 189"/>
                  <a:gd name="T6" fmla="*/ 191 w 277"/>
                  <a:gd name="T7" fmla="*/ 72 h 189"/>
                  <a:gd name="T8" fmla="*/ 183 w 277"/>
                  <a:gd name="T9" fmla="*/ 80 h 189"/>
                  <a:gd name="T10" fmla="*/ 193 w 277"/>
                  <a:gd name="T11" fmla="*/ 81 h 189"/>
                  <a:gd name="T12" fmla="*/ 247 w 277"/>
                  <a:gd name="T13" fmla="*/ 55 h 189"/>
                  <a:gd name="T14" fmla="*/ 277 w 277"/>
                  <a:gd name="T15" fmla="*/ 53 h 189"/>
                  <a:gd name="T16" fmla="*/ 245 w 277"/>
                  <a:gd name="T17" fmla="*/ 73 h 189"/>
                  <a:gd name="T18" fmla="*/ 201 w 277"/>
                  <a:gd name="T19" fmla="*/ 93 h 189"/>
                  <a:gd name="T20" fmla="*/ 182 w 277"/>
                  <a:gd name="T21" fmla="*/ 105 h 189"/>
                  <a:gd name="T22" fmla="*/ 160 w 277"/>
                  <a:gd name="T23" fmla="*/ 89 h 189"/>
                  <a:gd name="T24" fmla="*/ 138 w 277"/>
                  <a:gd name="T25" fmla="*/ 118 h 189"/>
                  <a:gd name="T26" fmla="*/ 119 w 277"/>
                  <a:gd name="T27" fmla="*/ 137 h 189"/>
                  <a:gd name="T28" fmla="*/ 82 w 277"/>
                  <a:gd name="T29" fmla="*/ 177 h 189"/>
                  <a:gd name="T30" fmla="*/ 59 w 277"/>
                  <a:gd name="T31" fmla="*/ 177 h 189"/>
                  <a:gd name="T32" fmla="*/ 89 w 277"/>
                  <a:gd name="T33" fmla="*/ 137 h 189"/>
                  <a:gd name="T34" fmla="*/ 131 w 277"/>
                  <a:gd name="T35" fmla="*/ 66 h 189"/>
                  <a:gd name="T36" fmla="*/ 125 w 277"/>
                  <a:gd name="T37" fmla="*/ 56 h 189"/>
                  <a:gd name="T38" fmla="*/ 53 w 277"/>
                  <a:gd name="T39" fmla="*/ 50 h 189"/>
                  <a:gd name="T40" fmla="*/ 32 w 277"/>
                  <a:gd name="T41" fmla="*/ 59 h 189"/>
                  <a:gd name="T42" fmla="*/ 16 w 277"/>
                  <a:gd name="T43" fmla="*/ 68 h 189"/>
                  <a:gd name="T44" fmla="*/ 16 w 277"/>
                  <a:gd name="T45" fmla="*/ 39 h 189"/>
                  <a:gd name="T46" fmla="*/ 13 w 277"/>
                  <a:gd name="T47" fmla="*/ 24 h 189"/>
                  <a:gd name="T48" fmla="*/ 37 w 277"/>
                  <a:gd name="T49" fmla="*/ 4 h 189"/>
                  <a:gd name="T50" fmla="*/ 66 w 277"/>
                  <a:gd name="T51" fmla="*/ 4 h 189"/>
                  <a:gd name="T52" fmla="*/ 137 w 277"/>
                  <a:gd name="T53" fmla="*/ 3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7" h="189">
                    <a:moveTo>
                      <a:pt x="137" y="33"/>
                    </a:moveTo>
                    <a:cubicBezTo>
                      <a:pt x="158" y="41"/>
                      <a:pt x="180" y="44"/>
                      <a:pt x="203" y="44"/>
                    </a:cubicBezTo>
                    <a:cubicBezTo>
                      <a:pt x="215" y="45"/>
                      <a:pt x="226" y="46"/>
                      <a:pt x="240" y="51"/>
                    </a:cubicBezTo>
                    <a:cubicBezTo>
                      <a:pt x="224" y="63"/>
                      <a:pt x="207" y="65"/>
                      <a:pt x="191" y="72"/>
                    </a:cubicBezTo>
                    <a:cubicBezTo>
                      <a:pt x="187" y="74"/>
                      <a:pt x="181" y="73"/>
                      <a:pt x="183" y="80"/>
                    </a:cubicBezTo>
                    <a:cubicBezTo>
                      <a:pt x="184" y="85"/>
                      <a:pt x="189" y="82"/>
                      <a:pt x="193" y="81"/>
                    </a:cubicBezTo>
                    <a:cubicBezTo>
                      <a:pt x="212" y="75"/>
                      <a:pt x="231" y="68"/>
                      <a:pt x="247" y="55"/>
                    </a:cubicBezTo>
                    <a:cubicBezTo>
                      <a:pt x="257" y="47"/>
                      <a:pt x="266" y="46"/>
                      <a:pt x="277" y="53"/>
                    </a:cubicBezTo>
                    <a:cubicBezTo>
                      <a:pt x="267" y="60"/>
                      <a:pt x="257" y="68"/>
                      <a:pt x="245" y="73"/>
                    </a:cubicBezTo>
                    <a:cubicBezTo>
                      <a:pt x="229" y="77"/>
                      <a:pt x="214" y="83"/>
                      <a:pt x="201" y="93"/>
                    </a:cubicBezTo>
                    <a:cubicBezTo>
                      <a:pt x="199" y="103"/>
                      <a:pt x="192" y="105"/>
                      <a:pt x="182" y="105"/>
                    </a:cubicBezTo>
                    <a:cubicBezTo>
                      <a:pt x="174" y="103"/>
                      <a:pt x="165" y="102"/>
                      <a:pt x="160" y="89"/>
                    </a:cubicBezTo>
                    <a:cubicBezTo>
                      <a:pt x="158" y="104"/>
                      <a:pt x="151" y="114"/>
                      <a:pt x="138" y="118"/>
                    </a:cubicBezTo>
                    <a:cubicBezTo>
                      <a:pt x="129" y="121"/>
                      <a:pt x="124" y="130"/>
                      <a:pt x="119" y="137"/>
                    </a:cubicBezTo>
                    <a:cubicBezTo>
                      <a:pt x="108" y="152"/>
                      <a:pt x="97" y="166"/>
                      <a:pt x="82" y="177"/>
                    </a:cubicBezTo>
                    <a:cubicBezTo>
                      <a:pt x="75" y="182"/>
                      <a:pt x="67" y="189"/>
                      <a:pt x="59" y="177"/>
                    </a:cubicBezTo>
                    <a:cubicBezTo>
                      <a:pt x="63" y="159"/>
                      <a:pt x="82" y="153"/>
                      <a:pt x="89" y="137"/>
                    </a:cubicBezTo>
                    <a:cubicBezTo>
                      <a:pt x="108" y="116"/>
                      <a:pt x="122" y="93"/>
                      <a:pt x="131" y="66"/>
                    </a:cubicBezTo>
                    <a:cubicBezTo>
                      <a:pt x="134" y="57"/>
                      <a:pt x="126" y="60"/>
                      <a:pt x="125" y="56"/>
                    </a:cubicBezTo>
                    <a:cubicBezTo>
                      <a:pt x="102" y="50"/>
                      <a:pt x="77" y="52"/>
                      <a:pt x="53" y="50"/>
                    </a:cubicBezTo>
                    <a:cubicBezTo>
                      <a:pt x="46" y="49"/>
                      <a:pt x="38" y="54"/>
                      <a:pt x="32" y="59"/>
                    </a:cubicBezTo>
                    <a:cubicBezTo>
                      <a:pt x="27" y="64"/>
                      <a:pt x="20" y="75"/>
                      <a:pt x="16" y="68"/>
                    </a:cubicBezTo>
                    <a:cubicBezTo>
                      <a:pt x="13" y="62"/>
                      <a:pt x="0" y="49"/>
                      <a:pt x="16" y="39"/>
                    </a:cubicBezTo>
                    <a:cubicBezTo>
                      <a:pt x="24" y="34"/>
                      <a:pt x="11" y="30"/>
                      <a:pt x="13" y="24"/>
                    </a:cubicBezTo>
                    <a:cubicBezTo>
                      <a:pt x="21" y="17"/>
                      <a:pt x="27" y="8"/>
                      <a:pt x="37" y="4"/>
                    </a:cubicBezTo>
                    <a:cubicBezTo>
                      <a:pt x="47" y="0"/>
                      <a:pt x="56" y="0"/>
                      <a:pt x="66" y="4"/>
                    </a:cubicBezTo>
                    <a:cubicBezTo>
                      <a:pt x="89" y="14"/>
                      <a:pt x="116" y="18"/>
                      <a:pt x="137" y="33"/>
                    </a:cubicBezTo>
                    <a:close/>
                  </a:path>
                </a:pathLst>
              </a:custGeom>
              <a:solidFill>
                <a:srgbClr val="242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 name="Freeform 157"/>
              <p:cNvSpPr>
                <a:spLocks/>
              </p:cNvSpPr>
              <p:nvPr userDrawn="1"/>
            </p:nvSpPr>
            <p:spPr bwMode="auto">
              <a:xfrm>
                <a:off x="2644" y="3453"/>
                <a:ext cx="922" cy="756"/>
              </a:xfrm>
              <a:custGeom>
                <a:avLst/>
                <a:gdLst>
                  <a:gd name="T0" fmla="*/ 277 w 397"/>
                  <a:gd name="T1" fmla="*/ 103 h 286"/>
                  <a:gd name="T2" fmla="*/ 297 w 397"/>
                  <a:gd name="T3" fmla="*/ 97 h 286"/>
                  <a:gd name="T4" fmla="*/ 331 w 397"/>
                  <a:gd name="T5" fmla="*/ 58 h 286"/>
                  <a:gd name="T6" fmla="*/ 359 w 397"/>
                  <a:gd name="T7" fmla="*/ 37 h 286"/>
                  <a:gd name="T8" fmla="*/ 369 w 397"/>
                  <a:gd name="T9" fmla="*/ 21 h 286"/>
                  <a:gd name="T10" fmla="*/ 384 w 397"/>
                  <a:gd name="T11" fmla="*/ 0 h 286"/>
                  <a:gd name="T12" fmla="*/ 397 w 397"/>
                  <a:gd name="T13" fmla="*/ 27 h 286"/>
                  <a:gd name="T14" fmla="*/ 389 w 397"/>
                  <a:gd name="T15" fmla="*/ 96 h 286"/>
                  <a:gd name="T16" fmla="*/ 377 w 397"/>
                  <a:gd name="T17" fmla="*/ 108 h 286"/>
                  <a:gd name="T18" fmla="*/ 369 w 397"/>
                  <a:gd name="T19" fmla="*/ 88 h 286"/>
                  <a:gd name="T20" fmla="*/ 337 w 397"/>
                  <a:gd name="T21" fmla="*/ 87 h 286"/>
                  <a:gd name="T22" fmla="*/ 323 w 397"/>
                  <a:gd name="T23" fmla="*/ 103 h 286"/>
                  <a:gd name="T24" fmla="*/ 297 w 397"/>
                  <a:gd name="T25" fmla="*/ 168 h 286"/>
                  <a:gd name="T26" fmla="*/ 283 w 397"/>
                  <a:gd name="T27" fmla="*/ 184 h 286"/>
                  <a:gd name="T28" fmla="*/ 284 w 397"/>
                  <a:gd name="T29" fmla="*/ 159 h 286"/>
                  <a:gd name="T30" fmla="*/ 279 w 397"/>
                  <a:gd name="T31" fmla="*/ 150 h 286"/>
                  <a:gd name="T32" fmla="*/ 273 w 397"/>
                  <a:gd name="T33" fmla="*/ 155 h 286"/>
                  <a:gd name="T34" fmla="*/ 269 w 397"/>
                  <a:gd name="T35" fmla="*/ 139 h 286"/>
                  <a:gd name="T36" fmla="*/ 253 w 397"/>
                  <a:gd name="T37" fmla="*/ 133 h 286"/>
                  <a:gd name="T38" fmla="*/ 71 w 397"/>
                  <a:gd name="T39" fmla="*/ 246 h 286"/>
                  <a:gd name="T40" fmla="*/ 0 w 397"/>
                  <a:gd name="T41" fmla="*/ 286 h 286"/>
                  <a:gd name="T42" fmla="*/ 29 w 397"/>
                  <a:gd name="T43" fmla="*/ 263 h 286"/>
                  <a:gd name="T44" fmla="*/ 50 w 397"/>
                  <a:gd name="T45" fmla="*/ 240 h 286"/>
                  <a:gd name="T46" fmla="*/ 97 w 397"/>
                  <a:gd name="T47" fmla="*/ 206 h 286"/>
                  <a:gd name="T48" fmla="*/ 172 w 397"/>
                  <a:gd name="T49" fmla="*/ 158 h 286"/>
                  <a:gd name="T50" fmla="*/ 245 w 397"/>
                  <a:gd name="T51" fmla="*/ 115 h 286"/>
                  <a:gd name="T52" fmla="*/ 277 w 397"/>
                  <a:gd name="T53" fmla="*/ 10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7" h="286">
                    <a:moveTo>
                      <a:pt x="277" y="103"/>
                    </a:moveTo>
                    <a:cubicBezTo>
                      <a:pt x="287" y="110"/>
                      <a:pt x="292" y="102"/>
                      <a:pt x="297" y="97"/>
                    </a:cubicBezTo>
                    <a:cubicBezTo>
                      <a:pt x="311" y="86"/>
                      <a:pt x="321" y="72"/>
                      <a:pt x="331" y="58"/>
                    </a:cubicBezTo>
                    <a:cubicBezTo>
                      <a:pt x="339" y="49"/>
                      <a:pt x="342" y="36"/>
                      <a:pt x="359" y="37"/>
                    </a:cubicBezTo>
                    <a:cubicBezTo>
                      <a:pt x="365" y="38"/>
                      <a:pt x="366" y="27"/>
                      <a:pt x="369" y="21"/>
                    </a:cubicBezTo>
                    <a:cubicBezTo>
                      <a:pt x="372" y="14"/>
                      <a:pt x="371" y="4"/>
                      <a:pt x="384" y="0"/>
                    </a:cubicBezTo>
                    <a:cubicBezTo>
                      <a:pt x="380" y="14"/>
                      <a:pt x="383" y="24"/>
                      <a:pt x="397" y="27"/>
                    </a:cubicBezTo>
                    <a:cubicBezTo>
                      <a:pt x="381" y="49"/>
                      <a:pt x="381" y="72"/>
                      <a:pt x="389" y="96"/>
                    </a:cubicBezTo>
                    <a:cubicBezTo>
                      <a:pt x="391" y="102"/>
                      <a:pt x="389" y="112"/>
                      <a:pt x="377" y="108"/>
                    </a:cubicBezTo>
                    <a:cubicBezTo>
                      <a:pt x="374" y="101"/>
                      <a:pt x="372" y="94"/>
                      <a:pt x="369" y="88"/>
                    </a:cubicBezTo>
                    <a:cubicBezTo>
                      <a:pt x="353" y="70"/>
                      <a:pt x="353" y="70"/>
                      <a:pt x="337" y="87"/>
                    </a:cubicBezTo>
                    <a:cubicBezTo>
                      <a:pt x="332" y="92"/>
                      <a:pt x="325" y="96"/>
                      <a:pt x="323" y="103"/>
                    </a:cubicBezTo>
                    <a:cubicBezTo>
                      <a:pt x="313" y="124"/>
                      <a:pt x="295" y="142"/>
                      <a:pt x="297" y="168"/>
                    </a:cubicBezTo>
                    <a:cubicBezTo>
                      <a:pt x="292" y="172"/>
                      <a:pt x="286" y="176"/>
                      <a:pt x="283" y="184"/>
                    </a:cubicBezTo>
                    <a:cubicBezTo>
                      <a:pt x="279" y="174"/>
                      <a:pt x="283" y="167"/>
                      <a:pt x="284" y="159"/>
                    </a:cubicBezTo>
                    <a:cubicBezTo>
                      <a:pt x="285" y="155"/>
                      <a:pt x="283" y="151"/>
                      <a:pt x="279" y="150"/>
                    </a:cubicBezTo>
                    <a:cubicBezTo>
                      <a:pt x="275" y="149"/>
                      <a:pt x="274" y="152"/>
                      <a:pt x="273" y="155"/>
                    </a:cubicBezTo>
                    <a:cubicBezTo>
                      <a:pt x="262" y="152"/>
                      <a:pt x="265" y="146"/>
                      <a:pt x="269" y="139"/>
                    </a:cubicBezTo>
                    <a:cubicBezTo>
                      <a:pt x="266" y="129"/>
                      <a:pt x="261" y="128"/>
                      <a:pt x="253" y="133"/>
                    </a:cubicBezTo>
                    <a:cubicBezTo>
                      <a:pt x="190" y="167"/>
                      <a:pt x="127" y="200"/>
                      <a:pt x="71" y="246"/>
                    </a:cubicBezTo>
                    <a:cubicBezTo>
                      <a:pt x="51" y="263"/>
                      <a:pt x="27" y="277"/>
                      <a:pt x="0" y="286"/>
                    </a:cubicBezTo>
                    <a:cubicBezTo>
                      <a:pt x="5" y="271"/>
                      <a:pt x="21" y="272"/>
                      <a:pt x="29" y="263"/>
                    </a:cubicBezTo>
                    <a:cubicBezTo>
                      <a:pt x="33" y="253"/>
                      <a:pt x="41" y="246"/>
                      <a:pt x="50" y="240"/>
                    </a:cubicBezTo>
                    <a:cubicBezTo>
                      <a:pt x="67" y="230"/>
                      <a:pt x="83" y="220"/>
                      <a:pt x="97" y="206"/>
                    </a:cubicBezTo>
                    <a:cubicBezTo>
                      <a:pt x="119" y="186"/>
                      <a:pt x="146" y="172"/>
                      <a:pt x="172" y="158"/>
                    </a:cubicBezTo>
                    <a:cubicBezTo>
                      <a:pt x="196" y="144"/>
                      <a:pt x="222" y="131"/>
                      <a:pt x="245" y="115"/>
                    </a:cubicBezTo>
                    <a:cubicBezTo>
                      <a:pt x="255" y="110"/>
                      <a:pt x="264" y="100"/>
                      <a:pt x="277" y="103"/>
                    </a:cubicBezTo>
                    <a:close/>
                  </a:path>
                </a:pathLst>
              </a:custGeom>
              <a:solidFill>
                <a:srgbClr val="3E3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 name="Freeform 158"/>
              <p:cNvSpPr>
                <a:spLocks/>
              </p:cNvSpPr>
              <p:nvPr userDrawn="1"/>
            </p:nvSpPr>
            <p:spPr bwMode="auto">
              <a:xfrm>
                <a:off x="2965" y="3820"/>
                <a:ext cx="318" cy="273"/>
              </a:xfrm>
              <a:custGeom>
                <a:avLst/>
                <a:gdLst>
                  <a:gd name="T0" fmla="*/ 131 w 137"/>
                  <a:gd name="T1" fmla="*/ 0 h 103"/>
                  <a:gd name="T2" fmla="*/ 135 w 137"/>
                  <a:gd name="T3" fmla="*/ 16 h 103"/>
                  <a:gd name="T4" fmla="*/ 117 w 137"/>
                  <a:gd name="T5" fmla="*/ 48 h 103"/>
                  <a:gd name="T6" fmla="*/ 31 w 137"/>
                  <a:gd name="T7" fmla="*/ 93 h 103"/>
                  <a:gd name="T8" fmla="*/ 4 w 137"/>
                  <a:gd name="T9" fmla="*/ 87 h 103"/>
                  <a:gd name="T10" fmla="*/ 18 w 137"/>
                  <a:gd name="T11" fmla="*/ 58 h 103"/>
                  <a:gd name="T12" fmla="*/ 105 w 137"/>
                  <a:gd name="T13" fmla="*/ 7 h 103"/>
                  <a:gd name="T14" fmla="*/ 131 w 137"/>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03">
                    <a:moveTo>
                      <a:pt x="131" y="0"/>
                    </a:moveTo>
                    <a:cubicBezTo>
                      <a:pt x="132" y="6"/>
                      <a:pt x="130" y="12"/>
                      <a:pt x="135" y="16"/>
                    </a:cubicBezTo>
                    <a:cubicBezTo>
                      <a:pt x="137" y="32"/>
                      <a:pt x="131" y="42"/>
                      <a:pt x="117" y="48"/>
                    </a:cubicBezTo>
                    <a:cubicBezTo>
                      <a:pt x="87" y="61"/>
                      <a:pt x="59" y="76"/>
                      <a:pt x="31" y="93"/>
                    </a:cubicBezTo>
                    <a:cubicBezTo>
                      <a:pt x="22" y="93"/>
                      <a:pt x="9" y="103"/>
                      <a:pt x="4" y="87"/>
                    </a:cubicBezTo>
                    <a:cubicBezTo>
                      <a:pt x="0" y="75"/>
                      <a:pt x="3" y="65"/>
                      <a:pt x="18" y="58"/>
                    </a:cubicBezTo>
                    <a:cubicBezTo>
                      <a:pt x="48" y="43"/>
                      <a:pt x="76" y="25"/>
                      <a:pt x="105" y="7"/>
                    </a:cubicBezTo>
                    <a:cubicBezTo>
                      <a:pt x="113" y="2"/>
                      <a:pt x="121" y="0"/>
                      <a:pt x="131" y="0"/>
                    </a:cubicBezTo>
                    <a:close/>
                  </a:path>
                </a:pathLst>
              </a:custGeom>
              <a:solidFill>
                <a:srgbClr val="7C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 name="Freeform 159"/>
              <p:cNvSpPr>
                <a:spLocks/>
              </p:cNvSpPr>
              <p:nvPr userDrawn="1"/>
            </p:nvSpPr>
            <p:spPr bwMode="auto">
              <a:xfrm>
                <a:off x="3497" y="3506"/>
                <a:ext cx="174" cy="264"/>
              </a:xfrm>
              <a:custGeom>
                <a:avLst/>
                <a:gdLst>
                  <a:gd name="T0" fmla="*/ 10 w 75"/>
                  <a:gd name="T1" fmla="*/ 88 h 100"/>
                  <a:gd name="T2" fmla="*/ 17 w 75"/>
                  <a:gd name="T3" fmla="*/ 78 h 100"/>
                  <a:gd name="T4" fmla="*/ 13 w 75"/>
                  <a:gd name="T5" fmla="*/ 63 h 100"/>
                  <a:gd name="T6" fmla="*/ 30 w 75"/>
                  <a:gd name="T7" fmla="*/ 7 h 100"/>
                  <a:gd name="T8" fmla="*/ 50 w 75"/>
                  <a:gd name="T9" fmla="*/ 0 h 100"/>
                  <a:gd name="T10" fmla="*/ 74 w 75"/>
                  <a:gd name="T11" fmla="*/ 54 h 100"/>
                  <a:gd name="T12" fmla="*/ 67 w 75"/>
                  <a:gd name="T13" fmla="*/ 67 h 100"/>
                  <a:gd name="T14" fmla="*/ 33 w 75"/>
                  <a:gd name="T15" fmla="*/ 92 h 100"/>
                  <a:gd name="T16" fmla="*/ 10 w 75"/>
                  <a:gd name="T1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00">
                    <a:moveTo>
                      <a:pt x="10" y="88"/>
                    </a:moveTo>
                    <a:cubicBezTo>
                      <a:pt x="16" y="87"/>
                      <a:pt x="18" y="84"/>
                      <a:pt x="17" y="78"/>
                    </a:cubicBezTo>
                    <a:cubicBezTo>
                      <a:pt x="16" y="73"/>
                      <a:pt x="15" y="67"/>
                      <a:pt x="13" y="63"/>
                    </a:cubicBezTo>
                    <a:cubicBezTo>
                      <a:pt x="0" y="38"/>
                      <a:pt x="7" y="21"/>
                      <a:pt x="30" y="7"/>
                    </a:cubicBezTo>
                    <a:cubicBezTo>
                      <a:pt x="38" y="9"/>
                      <a:pt x="44" y="3"/>
                      <a:pt x="50" y="0"/>
                    </a:cubicBezTo>
                    <a:cubicBezTo>
                      <a:pt x="68" y="14"/>
                      <a:pt x="70" y="34"/>
                      <a:pt x="74" y="54"/>
                    </a:cubicBezTo>
                    <a:cubicBezTo>
                      <a:pt x="75" y="60"/>
                      <a:pt x="71" y="64"/>
                      <a:pt x="67" y="67"/>
                    </a:cubicBezTo>
                    <a:cubicBezTo>
                      <a:pt x="56" y="76"/>
                      <a:pt x="44" y="83"/>
                      <a:pt x="33" y="92"/>
                    </a:cubicBezTo>
                    <a:cubicBezTo>
                      <a:pt x="22" y="100"/>
                      <a:pt x="16" y="99"/>
                      <a:pt x="10" y="88"/>
                    </a:cubicBezTo>
                    <a:close/>
                  </a:path>
                </a:pathLst>
              </a:custGeom>
              <a:solidFill>
                <a:srgbClr val="4E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 name="Freeform 160"/>
              <p:cNvSpPr>
                <a:spLocks/>
              </p:cNvSpPr>
              <p:nvPr userDrawn="1"/>
            </p:nvSpPr>
            <p:spPr bwMode="auto">
              <a:xfrm>
                <a:off x="3306" y="3685"/>
                <a:ext cx="214" cy="212"/>
              </a:xfrm>
              <a:custGeom>
                <a:avLst/>
                <a:gdLst>
                  <a:gd name="T0" fmla="*/ 12 w 92"/>
                  <a:gd name="T1" fmla="*/ 80 h 80"/>
                  <a:gd name="T2" fmla="*/ 7 w 92"/>
                  <a:gd name="T3" fmla="*/ 61 h 80"/>
                  <a:gd name="T4" fmla="*/ 32 w 92"/>
                  <a:gd name="T5" fmla="*/ 12 h 80"/>
                  <a:gd name="T6" fmla="*/ 72 w 92"/>
                  <a:gd name="T7" fmla="*/ 12 h 80"/>
                  <a:gd name="T8" fmla="*/ 65 w 92"/>
                  <a:gd name="T9" fmla="*/ 52 h 80"/>
                  <a:gd name="T10" fmla="*/ 12 w 92"/>
                  <a:gd name="T11" fmla="*/ 80 h 80"/>
                </a:gdLst>
                <a:ahLst/>
                <a:cxnLst>
                  <a:cxn ang="0">
                    <a:pos x="T0" y="T1"/>
                  </a:cxn>
                  <a:cxn ang="0">
                    <a:pos x="T2" y="T3"/>
                  </a:cxn>
                  <a:cxn ang="0">
                    <a:pos x="T4" y="T5"/>
                  </a:cxn>
                  <a:cxn ang="0">
                    <a:pos x="T6" y="T7"/>
                  </a:cxn>
                  <a:cxn ang="0">
                    <a:pos x="T8" y="T9"/>
                  </a:cxn>
                  <a:cxn ang="0">
                    <a:pos x="T10" y="T11"/>
                  </a:cxn>
                </a:cxnLst>
                <a:rect l="0" t="0" r="r" b="b"/>
                <a:pathLst>
                  <a:path w="92" h="80">
                    <a:moveTo>
                      <a:pt x="12" y="80"/>
                    </a:moveTo>
                    <a:cubicBezTo>
                      <a:pt x="0" y="76"/>
                      <a:pt x="5" y="69"/>
                      <a:pt x="7" y="61"/>
                    </a:cubicBezTo>
                    <a:cubicBezTo>
                      <a:pt x="12" y="43"/>
                      <a:pt x="25" y="29"/>
                      <a:pt x="32" y="12"/>
                    </a:cubicBezTo>
                    <a:cubicBezTo>
                      <a:pt x="46" y="2"/>
                      <a:pt x="59" y="0"/>
                      <a:pt x="72" y="12"/>
                    </a:cubicBezTo>
                    <a:cubicBezTo>
                      <a:pt x="92" y="36"/>
                      <a:pt x="92" y="36"/>
                      <a:pt x="65" y="52"/>
                    </a:cubicBezTo>
                    <a:cubicBezTo>
                      <a:pt x="48" y="63"/>
                      <a:pt x="30" y="71"/>
                      <a:pt x="12" y="80"/>
                    </a:cubicBezTo>
                    <a:close/>
                  </a:path>
                </a:pathLst>
              </a:custGeom>
              <a:solidFill>
                <a:srgbClr val="6F4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 name="Freeform 161"/>
              <p:cNvSpPr>
                <a:spLocks/>
              </p:cNvSpPr>
              <p:nvPr userDrawn="1"/>
            </p:nvSpPr>
            <p:spPr bwMode="auto">
              <a:xfrm>
                <a:off x="3381" y="3614"/>
                <a:ext cx="123" cy="103"/>
              </a:xfrm>
              <a:custGeom>
                <a:avLst/>
                <a:gdLst>
                  <a:gd name="T0" fmla="*/ 40 w 53"/>
                  <a:gd name="T1" fmla="*/ 39 h 39"/>
                  <a:gd name="T2" fmla="*/ 0 w 53"/>
                  <a:gd name="T3" fmla="*/ 39 h 39"/>
                  <a:gd name="T4" fmla="*/ 22 w 53"/>
                  <a:gd name="T5" fmla="*/ 16 h 39"/>
                  <a:gd name="T6" fmla="*/ 42 w 53"/>
                  <a:gd name="T7" fmla="*/ 5 h 39"/>
                  <a:gd name="T8" fmla="*/ 52 w 53"/>
                  <a:gd name="T9" fmla="*/ 27 h 39"/>
                  <a:gd name="T10" fmla="*/ 28 w 53"/>
                  <a:gd name="T11" fmla="*/ 22 h 39"/>
                  <a:gd name="T12" fmla="*/ 40 w 53"/>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53" h="39">
                    <a:moveTo>
                      <a:pt x="40" y="39"/>
                    </a:moveTo>
                    <a:cubicBezTo>
                      <a:pt x="27" y="34"/>
                      <a:pt x="14" y="37"/>
                      <a:pt x="0" y="39"/>
                    </a:cubicBezTo>
                    <a:cubicBezTo>
                      <a:pt x="4" y="28"/>
                      <a:pt x="15" y="24"/>
                      <a:pt x="22" y="16"/>
                    </a:cubicBezTo>
                    <a:cubicBezTo>
                      <a:pt x="27" y="9"/>
                      <a:pt x="32" y="0"/>
                      <a:pt x="42" y="5"/>
                    </a:cubicBezTo>
                    <a:cubicBezTo>
                      <a:pt x="52" y="8"/>
                      <a:pt x="53" y="18"/>
                      <a:pt x="52" y="27"/>
                    </a:cubicBezTo>
                    <a:cubicBezTo>
                      <a:pt x="45" y="25"/>
                      <a:pt x="38" y="23"/>
                      <a:pt x="28" y="22"/>
                    </a:cubicBezTo>
                    <a:cubicBezTo>
                      <a:pt x="33" y="28"/>
                      <a:pt x="36" y="34"/>
                      <a:pt x="40" y="39"/>
                    </a:cubicBezTo>
                    <a:close/>
                  </a:path>
                </a:pathLst>
              </a:custGeom>
              <a:solidFill>
                <a:srgbClr val="4E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 name="Freeform 162"/>
              <p:cNvSpPr>
                <a:spLocks/>
              </p:cNvSpPr>
              <p:nvPr userDrawn="1"/>
            </p:nvSpPr>
            <p:spPr bwMode="auto">
              <a:xfrm>
                <a:off x="2231" y="301"/>
                <a:ext cx="511" cy="603"/>
              </a:xfrm>
              <a:custGeom>
                <a:avLst/>
                <a:gdLst>
                  <a:gd name="T0" fmla="*/ 8 w 220"/>
                  <a:gd name="T1" fmla="*/ 23 h 228"/>
                  <a:gd name="T2" fmla="*/ 0 w 220"/>
                  <a:gd name="T3" fmla="*/ 16 h 228"/>
                  <a:gd name="T4" fmla="*/ 15 w 220"/>
                  <a:gd name="T5" fmla="*/ 16 h 228"/>
                  <a:gd name="T6" fmla="*/ 36 w 220"/>
                  <a:gd name="T7" fmla="*/ 18 h 228"/>
                  <a:gd name="T8" fmla="*/ 72 w 220"/>
                  <a:gd name="T9" fmla="*/ 44 h 228"/>
                  <a:gd name="T10" fmla="*/ 50 w 220"/>
                  <a:gd name="T11" fmla="*/ 29 h 228"/>
                  <a:gd name="T12" fmla="*/ 39 w 220"/>
                  <a:gd name="T13" fmla="*/ 8 h 228"/>
                  <a:gd name="T14" fmla="*/ 63 w 220"/>
                  <a:gd name="T15" fmla="*/ 13 h 228"/>
                  <a:gd name="T16" fmla="*/ 100 w 220"/>
                  <a:gd name="T17" fmla="*/ 36 h 228"/>
                  <a:gd name="T18" fmla="*/ 123 w 220"/>
                  <a:gd name="T19" fmla="*/ 46 h 228"/>
                  <a:gd name="T20" fmla="*/ 173 w 220"/>
                  <a:gd name="T21" fmla="*/ 84 h 228"/>
                  <a:gd name="T22" fmla="*/ 179 w 220"/>
                  <a:gd name="T23" fmla="*/ 103 h 228"/>
                  <a:gd name="T24" fmla="*/ 162 w 220"/>
                  <a:gd name="T25" fmla="*/ 99 h 228"/>
                  <a:gd name="T26" fmla="*/ 110 w 220"/>
                  <a:gd name="T27" fmla="*/ 76 h 228"/>
                  <a:gd name="T28" fmla="*/ 121 w 220"/>
                  <a:gd name="T29" fmla="*/ 92 h 228"/>
                  <a:gd name="T30" fmla="*/ 144 w 220"/>
                  <a:gd name="T31" fmla="*/ 106 h 228"/>
                  <a:gd name="T32" fmla="*/ 139 w 220"/>
                  <a:gd name="T33" fmla="*/ 91 h 228"/>
                  <a:gd name="T34" fmla="*/ 220 w 220"/>
                  <a:gd name="T35" fmla="*/ 172 h 228"/>
                  <a:gd name="T36" fmla="*/ 190 w 220"/>
                  <a:gd name="T37" fmla="*/ 161 h 228"/>
                  <a:gd name="T38" fmla="*/ 104 w 220"/>
                  <a:gd name="T39" fmla="*/ 112 h 228"/>
                  <a:gd name="T40" fmla="*/ 146 w 220"/>
                  <a:gd name="T41" fmla="*/ 148 h 228"/>
                  <a:gd name="T42" fmla="*/ 143 w 220"/>
                  <a:gd name="T43" fmla="*/ 153 h 228"/>
                  <a:gd name="T44" fmla="*/ 101 w 220"/>
                  <a:gd name="T45" fmla="*/ 143 h 228"/>
                  <a:gd name="T46" fmla="*/ 100 w 220"/>
                  <a:gd name="T47" fmla="*/ 156 h 228"/>
                  <a:gd name="T48" fmla="*/ 99 w 220"/>
                  <a:gd name="T49" fmla="*/ 198 h 228"/>
                  <a:gd name="T50" fmla="*/ 98 w 220"/>
                  <a:gd name="T51" fmla="*/ 203 h 228"/>
                  <a:gd name="T52" fmla="*/ 84 w 220"/>
                  <a:gd name="T53" fmla="*/ 222 h 228"/>
                  <a:gd name="T54" fmla="*/ 68 w 220"/>
                  <a:gd name="T55" fmla="*/ 218 h 228"/>
                  <a:gd name="T56" fmla="*/ 78 w 220"/>
                  <a:gd name="T57" fmla="*/ 179 h 228"/>
                  <a:gd name="T58" fmla="*/ 81 w 220"/>
                  <a:gd name="T59" fmla="*/ 139 h 228"/>
                  <a:gd name="T60" fmla="*/ 68 w 220"/>
                  <a:gd name="T61" fmla="*/ 119 h 228"/>
                  <a:gd name="T62" fmla="*/ 54 w 220"/>
                  <a:gd name="T63" fmla="*/ 101 h 228"/>
                  <a:gd name="T64" fmla="*/ 77 w 220"/>
                  <a:gd name="T65" fmla="*/ 99 h 228"/>
                  <a:gd name="T66" fmla="*/ 27 w 220"/>
                  <a:gd name="T67" fmla="*/ 72 h 228"/>
                  <a:gd name="T68" fmla="*/ 4 w 220"/>
                  <a:gd name="T69" fmla="*/ 54 h 228"/>
                  <a:gd name="T70" fmla="*/ 7 w 220"/>
                  <a:gd name="T71" fmla="*/ 31 h 228"/>
                  <a:gd name="T72" fmla="*/ 37 w 220"/>
                  <a:gd name="T73" fmla="*/ 43 h 228"/>
                  <a:gd name="T74" fmla="*/ 70 w 220"/>
                  <a:gd name="T75" fmla="*/ 65 h 228"/>
                  <a:gd name="T76" fmla="*/ 11 w 220"/>
                  <a:gd name="T77" fmla="*/ 28 h 228"/>
                  <a:gd name="T78" fmla="*/ 8 w 220"/>
                  <a:gd name="T79" fmla="*/ 2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0" h="228">
                    <a:moveTo>
                      <a:pt x="8" y="23"/>
                    </a:moveTo>
                    <a:cubicBezTo>
                      <a:pt x="5" y="21"/>
                      <a:pt x="2" y="19"/>
                      <a:pt x="0" y="16"/>
                    </a:cubicBezTo>
                    <a:cubicBezTo>
                      <a:pt x="5" y="16"/>
                      <a:pt x="10" y="16"/>
                      <a:pt x="15" y="16"/>
                    </a:cubicBezTo>
                    <a:cubicBezTo>
                      <a:pt x="23" y="9"/>
                      <a:pt x="31" y="12"/>
                      <a:pt x="36" y="18"/>
                    </a:cubicBezTo>
                    <a:cubicBezTo>
                      <a:pt x="48" y="29"/>
                      <a:pt x="63" y="34"/>
                      <a:pt x="72" y="44"/>
                    </a:cubicBezTo>
                    <a:cubicBezTo>
                      <a:pt x="67" y="39"/>
                      <a:pt x="58" y="34"/>
                      <a:pt x="50" y="29"/>
                    </a:cubicBezTo>
                    <a:cubicBezTo>
                      <a:pt x="43" y="24"/>
                      <a:pt x="36" y="18"/>
                      <a:pt x="39" y="8"/>
                    </a:cubicBezTo>
                    <a:cubicBezTo>
                      <a:pt x="49" y="0"/>
                      <a:pt x="55" y="8"/>
                      <a:pt x="63" y="13"/>
                    </a:cubicBezTo>
                    <a:cubicBezTo>
                      <a:pt x="75" y="21"/>
                      <a:pt x="83" y="36"/>
                      <a:pt x="100" y="36"/>
                    </a:cubicBezTo>
                    <a:cubicBezTo>
                      <a:pt x="109" y="35"/>
                      <a:pt x="115" y="43"/>
                      <a:pt x="123" y="46"/>
                    </a:cubicBezTo>
                    <a:cubicBezTo>
                      <a:pt x="142" y="56"/>
                      <a:pt x="157" y="70"/>
                      <a:pt x="173" y="84"/>
                    </a:cubicBezTo>
                    <a:cubicBezTo>
                      <a:pt x="179" y="89"/>
                      <a:pt x="185" y="96"/>
                      <a:pt x="179" y="103"/>
                    </a:cubicBezTo>
                    <a:cubicBezTo>
                      <a:pt x="174" y="109"/>
                      <a:pt x="168" y="102"/>
                      <a:pt x="162" y="99"/>
                    </a:cubicBezTo>
                    <a:cubicBezTo>
                      <a:pt x="145" y="90"/>
                      <a:pt x="130" y="78"/>
                      <a:pt x="110" y="76"/>
                    </a:cubicBezTo>
                    <a:cubicBezTo>
                      <a:pt x="107" y="86"/>
                      <a:pt x="115" y="88"/>
                      <a:pt x="121" y="92"/>
                    </a:cubicBezTo>
                    <a:cubicBezTo>
                      <a:pt x="128" y="97"/>
                      <a:pt x="136" y="100"/>
                      <a:pt x="144" y="106"/>
                    </a:cubicBezTo>
                    <a:cubicBezTo>
                      <a:pt x="141" y="101"/>
                      <a:pt x="135" y="97"/>
                      <a:pt x="139" y="91"/>
                    </a:cubicBezTo>
                    <a:cubicBezTo>
                      <a:pt x="177" y="96"/>
                      <a:pt x="218" y="137"/>
                      <a:pt x="220" y="172"/>
                    </a:cubicBezTo>
                    <a:cubicBezTo>
                      <a:pt x="206" y="179"/>
                      <a:pt x="200" y="164"/>
                      <a:pt x="190" y="161"/>
                    </a:cubicBezTo>
                    <a:cubicBezTo>
                      <a:pt x="162" y="145"/>
                      <a:pt x="136" y="126"/>
                      <a:pt x="104" y="112"/>
                    </a:cubicBezTo>
                    <a:cubicBezTo>
                      <a:pt x="116" y="129"/>
                      <a:pt x="139" y="129"/>
                      <a:pt x="146" y="148"/>
                    </a:cubicBezTo>
                    <a:cubicBezTo>
                      <a:pt x="145" y="150"/>
                      <a:pt x="144" y="152"/>
                      <a:pt x="143" y="153"/>
                    </a:cubicBezTo>
                    <a:cubicBezTo>
                      <a:pt x="127" y="159"/>
                      <a:pt x="114" y="149"/>
                      <a:pt x="101" y="143"/>
                    </a:cubicBezTo>
                    <a:cubicBezTo>
                      <a:pt x="101" y="147"/>
                      <a:pt x="101" y="152"/>
                      <a:pt x="100" y="156"/>
                    </a:cubicBezTo>
                    <a:cubicBezTo>
                      <a:pt x="97" y="170"/>
                      <a:pt x="99" y="184"/>
                      <a:pt x="99" y="198"/>
                    </a:cubicBezTo>
                    <a:cubicBezTo>
                      <a:pt x="99" y="200"/>
                      <a:pt x="99" y="201"/>
                      <a:pt x="98" y="203"/>
                    </a:cubicBezTo>
                    <a:cubicBezTo>
                      <a:pt x="95" y="210"/>
                      <a:pt x="90" y="217"/>
                      <a:pt x="84" y="222"/>
                    </a:cubicBezTo>
                    <a:cubicBezTo>
                      <a:pt x="77" y="226"/>
                      <a:pt x="71" y="228"/>
                      <a:pt x="68" y="218"/>
                    </a:cubicBezTo>
                    <a:cubicBezTo>
                      <a:pt x="70" y="205"/>
                      <a:pt x="72" y="191"/>
                      <a:pt x="78" y="179"/>
                    </a:cubicBezTo>
                    <a:cubicBezTo>
                      <a:pt x="83" y="166"/>
                      <a:pt x="81" y="152"/>
                      <a:pt x="81" y="139"/>
                    </a:cubicBezTo>
                    <a:cubicBezTo>
                      <a:pt x="81" y="130"/>
                      <a:pt x="76" y="123"/>
                      <a:pt x="68" y="119"/>
                    </a:cubicBezTo>
                    <a:cubicBezTo>
                      <a:pt x="61" y="115"/>
                      <a:pt x="54" y="111"/>
                      <a:pt x="54" y="101"/>
                    </a:cubicBezTo>
                    <a:cubicBezTo>
                      <a:pt x="60" y="92"/>
                      <a:pt x="68" y="100"/>
                      <a:pt x="77" y="99"/>
                    </a:cubicBezTo>
                    <a:cubicBezTo>
                      <a:pt x="61" y="86"/>
                      <a:pt x="44" y="80"/>
                      <a:pt x="27" y="72"/>
                    </a:cubicBezTo>
                    <a:cubicBezTo>
                      <a:pt x="19" y="67"/>
                      <a:pt x="9" y="64"/>
                      <a:pt x="4" y="54"/>
                    </a:cubicBezTo>
                    <a:cubicBezTo>
                      <a:pt x="3" y="46"/>
                      <a:pt x="2" y="38"/>
                      <a:pt x="7" y="31"/>
                    </a:cubicBezTo>
                    <a:cubicBezTo>
                      <a:pt x="20" y="28"/>
                      <a:pt x="28" y="37"/>
                      <a:pt x="37" y="43"/>
                    </a:cubicBezTo>
                    <a:cubicBezTo>
                      <a:pt x="47" y="51"/>
                      <a:pt x="57" y="61"/>
                      <a:pt x="70" y="65"/>
                    </a:cubicBezTo>
                    <a:cubicBezTo>
                      <a:pt x="49" y="54"/>
                      <a:pt x="32" y="38"/>
                      <a:pt x="11" y="28"/>
                    </a:cubicBezTo>
                    <a:cubicBezTo>
                      <a:pt x="10" y="27"/>
                      <a:pt x="8" y="25"/>
                      <a:pt x="8" y="23"/>
                    </a:cubicBezTo>
                    <a:close/>
                  </a:path>
                </a:pathLst>
              </a:custGeom>
              <a:solidFill>
                <a:srgbClr val="874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 name="Freeform 163"/>
              <p:cNvSpPr>
                <a:spLocks/>
              </p:cNvSpPr>
              <p:nvPr userDrawn="1"/>
            </p:nvSpPr>
            <p:spPr bwMode="auto">
              <a:xfrm>
                <a:off x="2270" y="192"/>
                <a:ext cx="198" cy="201"/>
              </a:xfrm>
              <a:custGeom>
                <a:avLst/>
                <a:gdLst>
                  <a:gd name="T0" fmla="*/ 6 w 85"/>
                  <a:gd name="T1" fmla="*/ 0 h 76"/>
                  <a:gd name="T2" fmla="*/ 43 w 85"/>
                  <a:gd name="T3" fmla="*/ 33 h 76"/>
                  <a:gd name="T4" fmla="*/ 73 w 85"/>
                  <a:gd name="T5" fmla="*/ 57 h 76"/>
                  <a:gd name="T6" fmla="*/ 75 w 85"/>
                  <a:gd name="T7" fmla="*/ 75 h 76"/>
                  <a:gd name="T8" fmla="*/ 67 w 85"/>
                  <a:gd name="T9" fmla="*/ 74 h 76"/>
                  <a:gd name="T10" fmla="*/ 16 w 85"/>
                  <a:gd name="T11" fmla="*/ 37 h 76"/>
                  <a:gd name="T12" fmla="*/ 3 w 85"/>
                  <a:gd name="T13" fmla="*/ 16 h 76"/>
                  <a:gd name="T14" fmla="*/ 6 w 8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76">
                    <a:moveTo>
                      <a:pt x="6" y="0"/>
                    </a:moveTo>
                    <a:cubicBezTo>
                      <a:pt x="23" y="6"/>
                      <a:pt x="31" y="21"/>
                      <a:pt x="43" y="33"/>
                    </a:cubicBezTo>
                    <a:cubicBezTo>
                      <a:pt x="52" y="42"/>
                      <a:pt x="63" y="49"/>
                      <a:pt x="73" y="57"/>
                    </a:cubicBezTo>
                    <a:cubicBezTo>
                      <a:pt x="80" y="62"/>
                      <a:pt x="85" y="68"/>
                      <a:pt x="75" y="75"/>
                    </a:cubicBezTo>
                    <a:cubicBezTo>
                      <a:pt x="72" y="76"/>
                      <a:pt x="70" y="75"/>
                      <a:pt x="67" y="74"/>
                    </a:cubicBezTo>
                    <a:cubicBezTo>
                      <a:pt x="50" y="62"/>
                      <a:pt x="35" y="48"/>
                      <a:pt x="16" y="37"/>
                    </a:cubicBezTo>
                    <a:cubicBezTo>
                      <a:pt x="9" y="32"/>
                      <a:pt x="4" y="25"/>
                      <a:pt x="3" y="16"/>
                    </a:cubicBezTo>
                    <a:cubicBezTo>
                      <a:pt x="5" y="11"/>
                      <a:pt x="0" y="5"/>
                      <a:pt x="6" y="0"/>
                    </a:cubicBezTo>
                    <a:close/>
                  </a:path>
                </a:pathLst>
              </a:custGeom>
              <a:solidFill>
                <a:srgbClr val="421A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 name="Freeform 164"/>
              <p:cNvSpPr>
                <a:spLocks/>
              </p:cNvSpPr>
              <p:nvPr userDrawn="1"/>
            </p:nvSpPr>
            <p:spPr bwMode="auto">
              <a:xfrm>
                <a:off x="2265" y="293"/>
                <a:ext cx="189" cy="167"/>
              </a:xfrm>
              <a:custGeom>
                <a:avLst/>
                <a:gdLst>
                  <a:gd name="T0" fmla="*/ 24 w 81"/>
                  <a:gd name="T1" fmla="*/ 11 h 63"/>
                  <a:gd name="T2" fmla="*/ 81 w 81"/>
                  <a:gd name="T3" fmla="*/ 63 h 63"/>
                  <a:gd name="T4" fmla="*/ 25 w 81"/>
                  <a:gd name="T5" fmla="*/ 30 h 63"/>
                  <a:gd name="T6" fmla="*/ 0 w 81"/>
                  <a:gd name="T7" fmla="*/ 19 h 63"/>
                  <a:gd name="T8" fmla="*/ 1 w 81"/>
                  <a:gd name="T9" fmla="*/ 3 h 63"/>
                  <a:gd name="T10" fmla="*/ 5 w 81"/>
                  <a:gd name="T11" fmla="*/ 0 h 63"/>
                  <a:gd name="T12" fmla="*/ 23 w 81"/>
                  <a:gd name="T13" fmla="*/ 8 h 63"/>
                  <a:gd name="T14" fmla="*/ 24 w 81"/>
                  <a:gd name="T15" fmla="*/ 1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63">
                    <a:moveTo>
                      <a:pt x="24" y="11"/>
                    </a:moveTo>
                    <a:cubicBezTo>
                      <a:pt x="35" y="35"/>
                      <a:pt x="63" y="40"/>
                      <a:pt x="81" y="63"/>
                    </a:cubicBezTo>
                    <a:cubicBezTo>
                      <a:pt x="57" y="55"/>
                      <a:pt x="43" y="39"/>
                      <a:pt x="25" y="30"/>
                    </a:cubicBezTo>
                    <a:cubicBezTo>
                      <a:pt x="17" y="26"/>
                      <a:pt x="10" y="18"/>
                      <a:pt x="0" y="19"/>
                    </a:cubicBezTo>
                    <a:cubicBezTo>
                      <a:pt x="0" y="14"/>
                      <a:pt x="0" y="8"/>
                      <a:pt x="1" y="3"/>
                    </a:cubicBezTo>
                    <a:cubicBezTo>
                      <a:pt x="2" y="2"/>
                      <a:pt x="3" y="1"/>
                      <a:pt x="5" y="0"/>
                    </a:cubicBezTo>
                    <a:cubicBezTo>
                      <a:pt x="13" y="0"/>
                      <a:pt x="18" y="3"/>
                      <a:pt x="23" y="8"/>
                    </a:cubicBezTo>
                    <a:cubicBezTo>
                      <a:pt x="23" y="9"/>
                      <a:pt x="24" y="10"/>
                      <a:pt x="24" y="11"/>
                    </a:cubicBezTo>
                    <a:close/>
                  </a:path>
                </a:pathLst>
              </a:custGeom>
              <a:solidFill>
                <a:srgbClr val="66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 name="Freeform 165"/>
              <p:cNvSpPr>
                <a:spLocks/>
              </p:cNvSpPr>
              <p:nvPr userDrawn="1"/>
            </p:nvSpPr>
            <p:spPr bwMode="auto">
              <a:xfrm>
                <a:off x="2268" y="235"/>
                <a:ext cx="197" cy="195"/>
              </a:xfrm>
              <a:custGeom>
                <a:avLst/>
                <a:gdLst>
                  <a:gd name="T0" fmla="*/ 2 w 85"/>
                  <a:gd name="T1" fmla="*/ 24 h 74"/>
                  <a:gd name="T2" fmla="*/ 0 w 85"/>
                  <a:gd name="T3" fmla="*/ 25 h 74"/>
                  <a:gd name="T4" fmla="*/ 4 w 85"/>
                  <a:gd name="T5" fmla="*/ 0 h 74"/>
                  <a:gd name="T6" fmla="*/ 75 w 85"/>
                  <a:gd name="T7" fmla="*/ 57 h 74"/>
                  <a:gd name="T8" fmla="*/ 84 w 85"/>
                  <a:gd name="T9" fmla="*/ 65 h 74"/>
                  <a:gd name="T10" fmla="*/ 65 w 85"/>
                  <a:gd name="T11" fmla="*/ 61 h 74"/>
                  <a:gd name="T12" fmla="*/ 23 w 85"/>
                  <a:gd name="T13" fmla="*/ 33 h 74"/>
                  <a:gd name="T14" fmla="*/ 23 w 85"/>
                  <a:gd name="T15" fmla="*/ 33 h 74"/>
                  <a:gd name="T16" fmla="*/ 2 w 85"/>
                  <a:gd name="T17" fmla="*/ 2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74">
                    <a:moveTo>
                      <a:pt x="2" y="24"/>
                    </a:moveTo>
                    <a:cubicBezTo>
                      <a:pt x="1" y="24"/>
                      <a:pt x="1" y="25"/>
                      <a:pt x="0" y="25"/>
                    </a:cubicBezTo>
                    <a:cubicBezTo>
                      <a:pt x="1" y="17"/>
                      <a:pt x="2" y="8"/>
                      <a:pt x="4" y="0"/>
                    </a:cubicBezTo>
                    <a:cubicBezTo>
                      <a:pt x="25" y="22"/>
                      <a:pt x="50" y="39"/>
                      <a:pt x="75" y="57"/>
                    </a:cubicBezTo>
                    <a:cubicBezTo>
                      <a:pt x="78" y="59"/>
                      <a:pt x="85" y="58"/>
                      <a:pt x="84" y="65"/>
                    </a:cubicBezTo>
                    <a:cubicBezTo>
                      <a:pt x="75" y="74"/>
                      <a:pt x="71" y="64"/>
                      <a:pt x="65" y="61"/>
                    </a:cubicBezTo>
                    <a:cubicBezTo>
                      <a:pt x="50" y="54"/>
                      <a:pt x="42" y="35"/>
                      <a:pt x="23" y="33"/>
                    </a:cubicBezTo>
                    <a:cubicBezTo>
                      <a:pt x="23" y="33"/>
                      <a:pt x="23" y="33"/>
                      <a:pt x="23" y="33"/>
                    </a:cubicBezTo>
                    <a:cubicBezTo>
                      <a:pt x="17" y="28"/>
                      <a:pt x="12" y="21"/>
                      <a:pt x="2" y="24"/>
                    </a:cubicBezTo>
                    <a:close/>
                  </a:path>
                </a:pathLst>
              </a:custGeom>
              <a:solidFill>
                <a:srgbClr val="AD7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 name="Freeform 166"/>
              <p:cNvSpPr>
                <a:spLocks/>
              </p:cNvSpPr>
              <p:nvPr userDrawn="1"/>
            </p:nvSpPr>
            <p:spPr bwMode="auto">
              <a:xfrm>
                <a:off x="251" y="2099"/>
                <a:ext cx="121" cy="127"/>
              </a:xfrm>
              <a:custGeom>
                <a:avLst/>
                <a:gdLst>
                  <a:gd name="T0" fmla="*/ 0 w 52"/>
                  <a:gd name="T1" fmla="*/ 48 h 48"/>
                  <a:gd name="T2" fmla="*/ 11 w 52"/>
                  <a:gd name="T3" fmla="*/ 38 h 48"/>
                  <a:gd name="T4" fmla="*/ 15 w 52"/>
                  <a:gd name="T5" fmla="*/ 20 h 48"/>
                  <a:gd name="T6" fmla="*/ 20 w 52"/>
                  <a:gd name="T7" fmla="*/ 8 h 48"/>
                  <a:gd name="T8" fmla="*/ 43 w 52"/>
                  <a:gd name="T9" fmla="*/ 0 h 48"/>
                  <a:gd name="T10" fmla="*/ 20 w 52"/>
                  <a:gd name="T11" fmla="*/ 41 h 48"/>
                  <a:gd name="T12" fmla="*/ 0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0" y="48"/>
                    </a:moveTo>
                    <a:cubicBezTo>
                      <a:pt x="2" y="43"/>
                      <a:pt x="6" y="40"/>
                      <a:pt x="11" y="38"/>
                    </a:cubicBezTo>
                    <a:cubicBezTo>
                      <a:pt x="20" y="34"/>
                      <a:pt x="27" y="30"/>
                      <a:pt x="15" y="20"/>
                    </a:cubicBezTo>
                    <a:cubicBezTo>
                      <a:pt x="9" y="15"/>
                      <a:pt x="17" y="12"/>
                      <a:pt x="20" y="8"/>
                    </a:cubicBezTo>
                    <a:cubicBezTo>
                      <a:pt x="27" y="2"/>
                      <a:pt x="35" y="0"/>
                      <a:pt x="43" y="0"/>
                    </a:cubicBezTo>
                    <a:cubicBezTo>
                      <a:pt x="52" y="28"/>
                      <a:pt x="50" y="31"/>
                      <a:pt x="20" y="41"/>
                    </a:cubicBezTo>
                    <a:cubicBezTo>
                      <a:pt x="13" y="44"/>
                      <a:pt x="6" y="46"/>
                      <a:pt x="0" y="48"/>
                    </a:cubicBezTo>
                    <a:close/>
                  </a:path>
                </a:pathLst>
              </a:custGeom>
              <a:solidFill>
                <a:srgbClr val="D68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 name="Freeform 167"/>
              <p:cNvSpPr>
                <a:spLocks/>
              </p:cNvSpPr>
              <p:nvPr userDrawn="1"/>
            </p:nvSpPr>
            <p:spPr bwMode="auto">
              <a:xfrm>
                <a:off x="6763" y="3717"/>
                <a:ext cx="519" cy="463"/>
              </a:xfrm>
              <a:custGeom>
                <a:avLst/>
                <a:gdLst>
                  <a:gd name="T0" fmla="*/ 160 w 223"/>
                  <a:gd name="T1" fmla="*/ 0 h 175"/>
                  <a:gd name="T2" fmla="*/ 176 w 223"/>
                  <a:gd name="T3" fmla="*/ 4 h 175"/>
                  <a:gd name="T4" fmla="*/ 183 w 223"/>
                  <a:gd name="T5" fmla="*/ 12 h 175"/>
                  <a:gd name="T6" fmla="*/ 191 w 223"/>
                  <a:gd name="T7" fmla="*/ 33 h 175"/>
                  <a:gd name="T8" fmla="*/ 201 w 223"/>
                  <a:gd name="T9" fmla="*/ 53 h 175"/>
                  <a:gd name="T10" fmla="*/ 179 w 223"/>
                  <a:gd name="T11" fmla="*/ 63 h 175"/>
                  <a:gd name="T12" fmla="*/ 169 w 223"/>
                  <a:gd name="T13" fmla="*/ 64 h 175"/>
                  <a:gd name="T14" fmla="*/ 154 w 223"/>
                  <a:gd name="T15" fmla="*/ 71 h 175"/>
                  <a:gd name="T16" fmla="*/ 160 w 223"/>
                  <a:gd name="T17" fmla="*/ 85 h 175"/>
                  <a:gd name="T18" fmla="*/ 212 w 223"/>
                  <a:gd name="T19" fmla="*/ 136 h 175"/>
                  <a:gd name="T20" fmla="*/ 212 w 223"/>
                  <a:gd name="T21" fmla="*/ 156 h 175"/>
                  <a:gd name="T22" fmla="*/ 190 w 223"/>
                  <a:gd name="T23" fmla="*/ 164 h 175"/>
                  <a:gd name="T24" fmla="*/ 164 w 223"/>
                  <a:gd name="T25" fmla="*/ 175 h 175"/>
                  <a:gd name="T26" fmla="*/ 144 w 223"/>
                  <a:gd name="T27" fmla="*/ 175 h 175"/>
                  <a:gd name="T28" fmla="*/ 98 w 223"/>
                  <a:gd name="T29" fmla="*/ 165 h 175"/>
                  <a:gd name="T30" fmla="*/ 40 w 223"/>
                  <a:gd name="T31" fmla="*/ 145 h 175"/>
                  <a:gd name="T32" fmla="*/ 25 w 223"/>
                  <a:gd name="T33" fmla="*/ 119 h 175"/>
                  <a:gd name="T34" fmla="*/ 16 w 223"/>
                  <a:gd name="T35" fmla="*/ 85 h 175"/>
                  <a:gd name="T36" fmla="*/ 19 w 223"/>
                  <a:gd name="T37" fmla="*/ 14 h 175"/>
                  <a:gd name="T38" fmla="*/ 41 w 223"/>
                  <a:gd name="T39" fmla="*/ 13 h 175"/>
                  <a:gd name="T40" fmla="*/ 153 w 223"/>
                  <a:gd name="T41" fmla="*/ 37 h 175"/>
                  <a:gd name="T42" fmla="*/ 168 w 223"/>
                  <a:gd name="T43" fmla="*/ 35 h 175"/>
                  <a:gd name="T44" fmla="*/ 164 w 223"/>
                  <a:gd name="T45" fmla="*/ 19 h 175"/>
                  <a:gd name="T46" fmla="*/ 160 w 223"/>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3" h="175">
                    <a:moveTo>
                      <a:pt x="160" y="0"/>
                    </a:moveTo>
                    <a:cubicBezTo>
                      <a:pt x="165" y="0"/>
                      <a:pt x="169" y="7"/>
                      <a:pt x="176" y="4"/>
                    </a:cubicBezTo>
                    <a:cubicBezTo>
                      <a:pt x="179" y="5"/>
                      <a:pt x="182" y="8"/>
                      <a:pt x="183" y="12"/>
                    </a:cubicBezTo>
                    <a:cubicBezTo>
                      <a:pt x="175" y="23"/>
                      <a:pt x="187" y="26"/>
                      <a:pt x="191" y="33"/>
                    </a:cubicBezTo>
                    <a:cubicBezTo>
                      <a:pt x="195" y="40"/>
                      <a:pt x="204" y="45"/>
                      <a:pt x="201" y="53"/>
                    </a:cubicBezTo>
                    <a:cubicBezTo>
                      <a:pt x="198" y="62"/>
                      <a:pt x="187" y="61"/>
                      <a:pt x="179" y="63"/>
                    </a:cubicBezTo>
                    <a:cubicBezTo>
                      <a:pt x="176" y="64"/>
                      <a:pt x="172" y="63"/>
                      <a:pt x="169" y="64"/>
                    </a:cubicBezTo>
                    <a:cubicBezTo>
                      <a:pt x="163" y="64"/>
                      <a:pt x="156" y="65"/>
                      <a:pt x="154" y="71"/>
                    </a:cubicBezTo>
                    <a:cubicBezTo>
                      <a:pt x="152" y="77"/>
                      <a:pt x="156" y="82"/>
                      <a:pt x="160" y="85"/>
                    </a:cubicBezTo>
                    <a:cubicBezTo>
                      <a:pt x="178" y="101"/>
                      <a:pt x="191" y="123"/>
                      <a:pt x="212" y="136"/>
                    </a:cubicBezTo>
                    <a:cubicBezTo>
                      <a:pt x="223" y="142"/>
                      <a:pt x="220" y="150"/>
                      <a:pt x="212" y="156"/>
                    </a:cubicBezTo>
                    <a:cubicBezTo>
                      <a:pt x="206" y="162"/>
                      <a:pt x="198" y="162"/>
                      <a:pt x="190" y="164"/>
                    </a:cubicBezTo>
                    <a:cubicBezTo>
                      <a:pt x="181" y="167"/>
                      <a:pt x="169" y="165"/>
                      <a:pt x="164" y="175"/>
                    </a:cubicBezTo>
                    <a:cubicBezTo>
                      <a:pt x="157" y="175"/>
                      <a:pt x="150" y="175"/>
                      <a:pt x="144" y="175"/>
                    </a:cubicBezTo>
                    <a:cubicBezTo>
                      <a:pt x="129" y="169"/>
                      <a:pt x="113" y="170"/>
                      <a:pt x="98" y="165"/>
                    </a:cubicBezTo>
                    <a:cubicBezTo>
                      <a:pt x="78" y="159"/>
                      <a:pt x="59" y="153"/>
                      <a:pt x="40" y="145"/>
                    </a:cubicBezTo>
                    <a:cubicBezTo>
                      <a:pt x="30" y="139"/>
                      <a:pt x="25" y="131"/>
                      <a:pt x="25" y="119"/>
                    </a:cubicBezTo>
                    <a:cubicBezTo>
                      <a:pt x="26" y="107"/>
                      <a:pt x="22" y="95"/>
                      <a:pt x="16" y="85"/>
                    </a:cubicBezTo>
                    <a:cubicBezTo>
                      <a:pt x="0" y="60"/>
                      <a:pt x="6" y="37"/>
                      <a:pt x="19" y="14"/>
                    </a:cubicBezTo>
                    <a:cubicBezTo>
                      <a:pt x="26" y="9"/>
                      <a:pt x="33" y="13"/>
                      <a:pt x="41" y="13"/>
                    </a:cubicBezTo>
                    <a:cubicBezTo>
                      <a:pt x="77" y="24"/>
                      <a:pt x="114" y="38"/>
                      <a:pt x="153" y="37"/>
                    </a:cubicBezTo>
                    <a:cubicBezTo>
                      <a:pt x="158" y="37"/>
                      <a:pt x="164" y="40"/>
                      <a:pt x="168" y="35"/>
                    </a:cubicBezTo>
                    <a:cubicBezTo>
                      <a:pt x="171" y="30"/>
                      <a:pt x="166" y="24"/>
                      <a:pt x="164" y="19"/>
                    </a:cubicBezTo>
                    <a:cubicBezTo>
                      <a:pt x="161" y="13"/>
                      <a:pt x="153" y="8"/>
                      <a:pt x="160" y="0"/>
                    </a:cubicBezTo>
                    <a:close/>
                  </a:path>
                </a:pathLst>
              </a:custGeom>
              <a:solidFill>
                <a:srgbClr val="665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 name="Freeform 168"/>
              <p:cNvSpPr>
                <a:spLocks/>
              </p:cNvSpPr>
              <p:nvPr userDrawn="1"/>
            </p:nvSpPr>
            <p:spPr bwMode="auto">
              <a:xfrm>
                <a:off x="7089" y="2763"/>
                <a:ext cx="230" cy="105"/>
              </a:xfrm>
              <a:custGeom>
                <a:avLst/>
                <a:gdLst>
                  <a:gd name="T0" fmla="*/ 39 w 99"/>
                  <a:gd name="T1" fmla="*/ 40 h 40"/>
                  <a:gd name="T2" fmla="*/ 13 w 99"/>
                  <a:gd name="T3" fmla="*/ 15 h 40"/>
                  <a:gd name="T4" fmla="*/ 0 w 99"/>
                  <a:gd name="T5" fmla="*/ 0 h 40"/>
                  <a:gd name="T6" fmla="*/ 91 w 99"/>
                  <a:gd name="T7" fmla="*/ 17 h 40"/>
                  <a:gd name="T8" fmla="*/ 99 w 99"/>
                  <a:gd name="T9" fmla="*/ 25 h 40"/>
                  <a:gd name="T10" fmla="*/ 60 w 99"/>
                  <a:gd name="T11" fmla="*/ 22 h 40"/>
                  <a:gd name="T12" fmla="*/ 38 w 99"/>
                  <a:gd name="T13" fmla="*/ 19 h 40"/>
                  <a:gd name="T14" fmla="*/ 64 w 99"/>
                  <a:gd name="T15" fmla="*/ 37 h 40"/>
                  <a:gd name="T16" fmla="*/ 63 w 99"/>
                  <a:gd name="T17" fmla="*/ 39 h 40"/>
                  <a:gd name="T18" fmla="*/ 60 w 99"/>
                  <a:gd name="T19" fmla="*/ 40 h 40"/>
                  <a:gd name="T20" fmla="*/ 39 w 99"/>
                  <a:gd name="T2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40">
                    <a:moveTo>
                      <a:pt x="39" y="40"/>
                    </a:moveTo>
                    <a:cubicBezTo>
                      <a:pt x="34" y="29"/>
                      <a:pt x="29" y="17"/>
                      <a:pt x="13" y="15"/>
                    </a:cubicBezTo>
                    <a:cubicBezTo>
                      <a:pt x="7" y="14"/>
                      <a:pt x="0" y="9"/>
                      <a:pt x="0" y="0"/>
                    </a:cubicBezTo>
                    <a:cubicBezTo>
                      <a:pt x="31" y="4"/>
                      <a:pt x="61" y="9"/>
                      <a:pt x="91" y="17"/>
                    </a:cubicBezTo>
                    <a:cubicBezTo>
                      <a:pt x="94" y="20"/>
                      <a:pt x="97" y="22"/>
                      <a:pt x="99" y="25"/>
                    </a:cubicBezTo>
                    <a:cubicBezTo>
                      <a:pt x="86" y="27"/>
                      <a:pt x="73" y="25"/>
                      <a:pt x="60" y="22"/>
                    </a:cubicBezTo>
                    <a:cubicBezTo>
                      <a:pt x="54" y="20"/>
                      <a:pt x="48" y="15"/>
                      <a:pt x="38" y="19"/>
                    </a:cubicBezTo>
                    <a:cubicBezTo>
                      <a:pt x="47" y="25"/>
                      <a:pt x="56" y="31"/>
                      <a:pt x="64" y="37"/>
                    </a:cubicBezTo>
                    <a:cubicBezTo>
                      <a:pt x="64" y="38"/>
                      <a:pt x="64" y="39"/>
                      <a:pt x="63" y="39"/>
                    </a:cubicBezTo>
                    <a:cubicBezTo>
                      <a:pt x="62" y="40"/>
                      <a:pt x="61" y="40"/>
                      <a:pt x="60" y="40"/>
                    </a:cubicBezTo>
                    <a:cubicBezTo>
                      <a:pt x="53" y="40"/>
                      <a:pt x="46" y="40"/>
                      <a:pt x="39" y="40"/>
                    </a:cubicBezTo>
                    <a:close/>
                  </a:path>
                </a:pathLst>
              </a:custGeom>
              <a:solidFill>
                <a:srgbClr val="D89F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 name="Freeform 169"/>
              <p:cNvSpPr>
                <a:spLocks/>
              </p:cNvSpPr>
              <p:nvPr userDrawn="1"/>
            </p:nvSpPr>
            <p:spPr bwMode="auto">
              <a:xfrm>
                <a:off x="195" y="3603"/>
                <a:ext cx="270" cy="410"/>
              </a:xfrm>
              <a:custGeom>
                <a:avLst/>
                <a:gdLst>
                  <a:gd name="T0" fmla="*/ 43 w 116"/>
                  <a:gd name="T1" fmla="*/ 26 h 155"/>
                  <a:gd name="T2" fmla="*/ 55 w 116"/>
                  <a:gd name="T3" fmla="*/ 2 h 155"/>
                  <a:gd name="T4" fmla="*/ 63 w 116"/>
                  <a:gd name="T5" fmla="*/ 1 h 155"/>
                  <a:gd name="T6" fmla="*/ 63 w 116"/>
                  <a:gd name="T7" fmla="*/ 18 h 155"/>
                  <a:gd name="T8" fmla="*/ 91 w 116"/>
                  <a:gd name="T9" fmla="*/ 53 h 155"/>
                  <a:gd name="T10" fmla="*/ 97 w 116"/>
                  <a:gd name="T11" fmla="*/ 55 h 155"/>
                  <a:gd name="T12" fmla="*/ 115 w 116"/>
                  <a:gd name="T13" fmla="*/ 106 h 155"/>
                  <a:gd name="T14" fmla="*/ 92 w 116"/>
                  <a:gd name="T15" fmla="*/ 102 h 155"/>
                  <a:gd name="T16" fmla="*/ 43 w 116"/>
                  <a:gd name="T17" fmla="*/ 97 h 155"/>
                  <a:gd name="T18" fmla="*/ 32 w 116"/>
                  <a:gd name="T19" fmla="*/ 113 h 155"/>
                  <a:gd name="T20" fmla="*/ 23 w 116"/>
                  <a:gd name="T21" fmla="*/ 139 h 155"/>
                  <a:gd name="T22" fmla="*/ 7 w 116"/>
                  <a:gd name="T23" fmla="*/ 151 h 155"/>
                  <a:gd name="T24" fmla="*/ 2 w 116"/>
                  <a:gd name="T25" fmla="*/ 132 h 155"/>
                  <a:gd name="T26" fmla="*/ 26 w 116"/>
                  <a:gd name="T27" fmla="*/ 76 h 155"/>
                  <a:gd name="T28" fmla="*/ 43 w 116"/>
                  <a:gd name="T29" fmla="*/ 2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155">
                    <a:moveTo>
                      <a:pt x="43" y="26"/>
                    </a:moveTo>
                    <a:cubicBezTo>
                      <a:pt x="44" y="17"/>
                      <a:pt x="49" y="9"/>
                      <a:pt x="55" y="2"/>
                    </a:cubicBezTo>
                    <a:cubicBezTo>
                      <a:pt x="58" y="0"/>
                      <a:pt x="60" y="0"/>
                      <a:pt x="63" y="1"/>
                    </a:cubicBezTo>
                    <a:cubicBezTo>
                      <a:pt x="68" y="7"/>
                      <a:pt x="64" y="13"/>
                      <a:pt x="63" y="18"/>
                    </a:cubicBezTo>
                    <a:cubicBezTo>
                      <a:pt x="60" y="41"/>
                      <a:pt x="68" y="50"/>
                      <a:pt x="91" y="53"/>
                    </a:cubicBezTo>
                    <a:cubicBezTo>
                      <a:pt x="93" y="53"/>
                      <a:pt x="96" y="53"/>
                      <a:pt x="97" y="55"/>
                    </a:cubicBezTo>
                    <a:cubicBezTo>
                      <a:pt x="104" y="71"/>
                      <a:pt x="116" y="87"/>
                      <a:pt x="115" y="106"/>
                    </a:cubicBezTo>
                    <a:cubicBezTo>
                      <a:pt x="108" y="102"/>
                      <a:pt x="100" y="102"/>
                      <a:pt x="92" y="102"/>
                    </a:cubicBezTo>
                    <a:cubicBezTo>
                      <a:pt x="76" y="101"/>
                      <a:pt x="62" y="84"/>
                      <a:pt x="43" y="97"/>
                    </a:cubicBezTo>
                    <a:cubicBezTo>
                      <a:pt x="37" y="102"/>
                      <a:pt x="31" y="105"/>
                      <a:pt x="32" y="113"/>
                    </a:cubicBezTo>
                    <a:cubicBezTo>
                      <a:pt x="32" y="123"/>
                      <a:pt x="28" y="132"/>
                      <a:pt x="23" y="139"/>
                    </a:cubicBezTo>
                    <a:cubicBezTo>
                      <a:pt x="19" y="145"/>
                      <a:pt x="15" y="155"/>
                      <a:pt x="7" y="151"/>
                    </a:cubicBezTo>
                    <a:cubicBezTo>
                      <a:pt x="1" y="149"/>
                      <a:pt x="0" y="139"/>
                      <a:pt x="2" y="132"/>
                    </a:cubicBezTo>
                    <a:cubicBezTo>
                      <a:pt x="5" y="111"/>
                      <a:pt x="14" y="92"/>
                      <a:pt x="26" y="76"/>
                    </a:cubicBezTo>
                    <a:cubicBezTo>
                      <a:pt x="36" y="60"/>
                      <a:pt x="39" y="43"/>
                      <a:pt x="43" y="26"/>
                    </a:cubicBezTo>
                    <a:close/>
                  </a:path>
                </a:pathLst>
              </a:custGeom>
              <a:solidFill>
                <a:srgbClr val="B27E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 name="Freeform 170"/>
              <p:cNvSpPr>
                <a:spLocks/>
              </p:cNvSpPr>
              <p:nvPr userDrawn="1"/>
            </p:nvSpPr>
            <p:spPr bwMode="auto">
              <a:xfrm>
                <a:off x="149" y="4042"/>
                <a:ext cx="18" cy="130"/>
              </a:xfrm>
              <a:custGeom>
                <a:avLst/>
                <a:gdLst>
                  <a:gd name="T0" fmla="*/ 7 w 8"/>
                  <a:gd name="T1" fmla="*/ 48 h 49"/>
                  <a:gd name="T2" fmla="*/ 4 w 8"/>
                  <a:gd name="T3" fmla="*/ 49 h 49"/>
                  <a:gd name="T4" fmla="*/ 7 w 8"/>
                  <a:gd name="T5" fmla="*/ 0 h 49"/>
                  <a:gd name="T6" fmla="*/ 8 w 8"/>
                  <a:gd name="T7" fmla="*/ 28 h 49"/>
                  <a:gd name="T8" fmla="*/ 7 w 8"/>
                  <a:gd name="T9" fmla="*/ 48 h 49"/>
                </a:gdLst>
                <a:ahLst/>
                <a:cxnLst>
                  <a:cxn ang="0">
                    <a:pos x="T0" y="T1"/>
                  </a:cxn>
                  <a:cxn ang="0">
                    <a:pos x="T2" y="T3"/>
                  </a:cxn>
                  <a:cxn ang="0">
                    <a:pos x="T4" y="T5"/>
                  </a:cxn>
                  <a:cxn ang="0">
                    <a:pos x="T6" y="T7"/>
                  </a:cxn>
                  <a:cxn ang="0">
                    <a:pos x="T8" y="T9"/>
                  </a:cxn>
                </a:cxnLst>
                <a:rect l="0" t="0" r="r" b="b"/>
                <a:pathLst>
                  <a:path w="8" h="49">
                    <a:moveTo>
                      <a:pt x="7" y="48"/>
                    </a:moveTo>
                    <a:cubicBezTo>
                      <a:pt x="6" y="49"/>
                      <a:pt x="5" y="49"/>
                      <a:pt x="4" y="49"/>
                    </a:cubicBezTo>
                    <a:cubicBezTo>
                      <a:pt x="4" y="33"/>
                      <a:pt x="0" y="16"/>
                      <a:pt x="7" y="0"/>
                    </a:cubicBezTo>
                    <a:cubicBezTo>
                      <a:pt x="7" y="10"/>
                      <a:pt x="7" y="19"/>
                      <a:pt x="8" y="28"/>
                    </a:cubicBezTo>
                    <a:cubicBezTo>
                      <a:pt x="8" y="35"/>
                      <a:pt x="7" y="42"/>
                      <a:pt x="7" y="48"/>
                    </a:cubicBezTo>
                    <a:close/>
                  </a:path>
                </a:pathLst>
              </a:custGeom>
              <a:solidFill>
                <a:srgbClr val="6F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 name="Freeform 171"/>
              <p:cNvSpPr>
                <a:spLocks/>
              </p:cNvSpPr>
              <p:nvPr userDrawn="1"/>
            </p:nvSpPr>
            <p:spPr bwMode="auto">
              <a:xfrm>
                <a:off x="342" y="1425"/>
                <a:ext cx="176" cy="179"/>
              </a:xfrm>
              <a:custGeom>
                <a:avLst/>
                <a:gdLst>
                  <a:gd name="T0" fmla="*/ 57 w 76"/>
                  <a:gd name="T1" fmla="*/ 3 h 68"/>
                  <a:gd name="T2" fmla="*/ 69 w 76"/>
                  <a:gd name="T3" fmla="*/ 0 h 68"/>
                  <a:gd name="T4" fmla="*/ 66 w 76"/>
                  <a:gd name="T5" fmla="*/ 20 h 68"/>
                  <a:gd name="T6" fmla="*/ 40 w 76"/>
                  <a:gd name="T7" fmla="*/ 42 h 68"/>
                  <a:gd name="T8" fmla="*/ 24 w 76"/>
                  <a:gd name="T9" fmla="*/ 59 h 68"/>
                  <a:gd name="T10" fmla="*/ 3 w 76"/>
                  <a:gd name="T11" fmla="*/ 58 h 68"/>
                  <a:gd name="T12" fmla="*/ 0 w 76"/>
                  <a:gd name="T13" fmla="*/ 51 h 68"/>
                  <a:gd name="T14" fmla="*/ 16 w 76"/>
                  <a:gd name="T15" fmla="*/ 43 h 68"/>
                  <a:gd name="T16" fmla="*/ 32 w 76"/>
                  <a:gd name="T17" fmla="*/ 19 h 68"/>
                  <a:gd name="T18" fmla="*/ 44 w 76"/>
                  <a:gd name="T19" fmla="*/ 11 h 68"/>
                  <a:gd name="T20" fmla="*/ 57 w 76"/>
                  <a:gd name="T21"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68">
                    <a:moveTo>
                      <a:pt x="57" y="3"/>
                    </a:moveTo>
                    <a:cubicBezTo>
                      <a:pt x="61" y="2"/>
                      <a:pt x="65" y="1"/>
                      <a:pt x="69" y="0"/>
                    </a:cubicBezTo>
                    <a:cubicBezTo>
                      <a:pt x="76" y="8"/>
                      <a:pt x="72" y="14"/>
                      <a:pt x="66" y="20"/>
                    </a:cubicBezTo>
                    <a:cubicBezTo>
                      <a:pt x="58" y="28"/>
                      <a:pt x="47" y="33"/>
                      <a:pt x="40" y="42"/>
                    </a:cubicBezTo>
                    <a:cubicBezTo>
                      <a:pt x="34" y="47"/>
                      <a:pt x="29" y="53"/>
                      <a:pt x="24" y="59"/>
                    </a:cubicBezTo>
                    <a:cubicBezTo>
                      <a:pt x="18" y="66"/>
                      <a:pt x="10" y="68"/>
                      <a:pt x="3" y="58"/>
                    </a:cubicBezTo>
                    <a:cubicBezTo>
                      <a:pt x="2" y="55"/>
                      <a:pt x="1" y="53"/>
                      <a:pt x="0" y="51"/>
                    </a:cubicBezTo>
                    <a:cubicBezTo>
                      <a:pt x="5" y="48"/>
                      <a:pt x="10" y="45"/>
                      <a:pt x="16" y="43"/>
                    </a:cubicBezTo>
                    <a:cubicBezTo>
                      <a:pt x="22" y="35"/>
                      <a:pt x="23" y="24"/>
                      <a:pt x="32" y="19"/>
                    </a:cubicBezTo>
                    <a:cubicBezTo>
                      <a:pt x="38" y="19"/>
                      <a:pt x="44" y="18"/>
                      <a:pt x="44" y="11"/>
                    </a:cubicBezTo>
                    <a:cubicBezTo>
                      <a:pt x="48" y="8"/>
                      <a:pt x="53" y="6"/>
                      <a:pt x="57" y="3"/>
                    </a:cubicBezTo>
                    <a:close/>
                  </a:path>
                </a:pathLst>
              </a:custGeom>
              <a:solidFill>
                <a:srgbClr val="D5A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 name="Freeform 172"/>
              <p:cNvSpPr>
                <a:spLocks/>
              </p:cNvSpPr>
              <p:nvPr userDrawn="1"/>
            </p:nvSpPr>
            <p:spPr bwMode="auto">
              <a:xfrm>
                <a:off x="5992" y="3823"/>
                <a:ext cx="913" cy="441"/>
              </a:xfrm>
              <a:custGeom>
                <a:avLst/>
                <a:gdLst>
                  <a:gd name="T0" fmla="*/ 0 w 393"/>
                  <a:gd name="T1" fmla="*/ 143 h 167"/>
                  <a:gd name="T2" fmla="*/ 19 w 393"/>
                  <a:gd name="T3" fmla="*/ 145 h 167"/>
                  <a:gd name="T4" fmla="*/ 37 w 393"/>
                  <a:gd name="T5" fmla="*/ 142 h 167"/>
                  <a:gd name="T6" fmla="*/ 27 w 393"/>
                  <a:gd name="T7" fmla="*/ 129 h 167"/>
                  <a:gd name="T8" fmla="*/ 22 w 393"/>
                  <a:gd name="T9" fmla="*/ 124 h 167"/>
                  <a:gd name="T10" fmla="*/ 49 w 393"/>
                  <a:gd name="T11" fmla="*/ 121 h 167"/>
                  <a:gd name="T12" fmla="*/ 73 w 393"/>
                  <a:gd name="T13" fmla="*/ 108 h 167"/>
                  <a:gd name="T14" fmla="*/ 86 w 393"/>
                  <a:gd name="T15" fmla="*/ 100 h 167"/>
                  <a:gd name="T16" fmla="*/ 131 w 393"/>
                  <a:gd name="T17" fmla="*/ 88 h 167"/>
                  <a:gd name="T18" fmla="*/ 178 w 393"/>
                  <a:gd name="T19" fmla="*/ 83 h 167"/>
                  <a:gd name="T20" fmla="*/ 196 w 393"/>
                  <a:gd name="T21" fmla="*/ 79 h 167"/>
                  <a:gd name="T22" fmla="*/ 125 w 393"/>
                  <a:gd name="T23" fmla="*/ 60 h 167"/>
                  <a:gd name="T24" fmla="*/ 156 w 393"/>
                  <a:gd name="T25" fmla="*/ 49 h 167"/>
                  <a:gd name="T26" fmla="*/ 138 w 393"/>
                  <a:gd name="T27" fmla="*/ 40 h 167"/>
                  <a:gd name="T28" fmla="*/ 127 w 393"/>
                  <a:gd name="T29" fmla="*/ 32 h 167"/>
                  <a:gd name="T30" fmla="*/ 140 w 393"/>
                  <a:gd name="T31" fmla="*/ 30 h 167"/>
                  <a:gd name="T32" fmla="*/ 200 w 393"/>
                  <a:gd name="T33" fmla="*/ 26 h 167"/>
                  <a:gd name="T34" fmla="*/ 192 w 393"/>
                  <a:gd name="T35" fmla="*/ 7 h 167"/>
                  <a:gd name="T36" fmla="*/ 216 w 393"/>
                  <a:gd name="T37" fmla="*/ 6 h 167"/>
                  <a:gd name="T38" fmla="*/ 243 w 393"/>
                  <a:gd name="T39" fmla="*/ 31 h 167"/>
                  <a:gd name="T40" fmla="*/ 253 w 393"/>
                  <a:gd name="T41" fmla="*/ 35 h 167"/>
                  <a:gd name="T42" fmla="*/ 275 w 393"/>
                  <a:gd name="T43" fmla="*/ 44 h 167"/>
                  <a:gd name="T44" fmla="*/ 275 w 393"/>
                  <a:gd name="T45" fmla="*/ 62 h 167"/>
                  <a:gd name="T46" fmla="*/ 243 w 393"/>
                  <a:gd name="T47" fmla="*/ 82 h 167"/>
                  <a:gd name="T48" fmla="*/ 306 w 393"/>
                  <a:gd name="T49" fmla="*/ 100 h 167"/>
                  <a:gd name="T50" fmla="*/ 340 w 393"/>
                  <a:gd name="T51" fmla="*/ 125 h 167"/>
                  <a:gd name="T52" fmla="*/ 356 w 393"/>
                  <a:gd name="T53" fmla="*/ 131 h 167"/>
                  <a:gd name="T54" fmla="*/ 380 w 393"/>
                  <a:gd name="T55" fmla="*/ 131 h 167"/>
                  <a:gd name="T56" fmla="*/ 380 w 393"/>
                  <a:gd name="T57" fmla="*/ 167 h 167"/>
                  <a:gd name="T58" fmla="*/ 304 w 393"/>
                  <a:gd name="T59" fmla="*/ 147 h 167"/>
                  <a:gd name="T60" fmla="*/ 172 w 393"/>
                  <a:gd name="T61" fmla="*/ 145 h 167"/>
                  <a:gd name="T62" fmla="*/ 160 w 393"/>
                  <a:gd name="T63" fmla="*/ 140 h 167"/>
                  <a:gd name="T64" fmla="*/ 136 w 393"/>
                  <a:gd name="T65" fmla="*/ 136 h 167"/>
                  <a:gd name="T66" fmla="*/ 130 w 393"/>
                  <a:gd name="T67" fmla="*/ 153 h 167"/>
                  <a:gd name="T68" fmla="*/ 125 w 393"/>
                  <a:gd name="T69" fmla="*/ 163 h 167"/>
                  <a:gd name="T70" fmla="*/ 41 w 393"/>
                  <a:gd name="T71" fmla="*/ 154 h 167"/>
                  <a:gd name="T72" fmla="*/ 0 w 393"/>
                  <a:gd name="T73" fmla="*/ 14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3" h="167">
                    <a:moveTo>
                      <a:pt x="0" y="143"/>
                    </a:moveTo>
                    <a:cubicBezTo>
                      <a:pt x="6" y="142"/>
                      <a:pt x="13" y="141"/>
                      <a:pt x="19" y="145"/>
                    </a:cubicBezTo>
                    <a:cubicBezTo>
                      <a:pt x="25" y="148"/>
                      <a:pt x="33" y="150"/>
                      <a:pt x="37" y="142"/>
                    </a:cubicBezTo>
                    <a:cubicBezTo>
                      <a:pt x="41" y="133"/>
                      <a:pt x="31" y="133"/>
                      <a:pt x="27" y="129"/>
                    </a:cubicBezTo>
                    <a:cubicBezTo>
                      <a:pt x="25" y="127"/>
                      <a:pt x="24" y="126"/>
                      <a:pt x="22" y="124"/>
                    </a:cubicBezTo>
                    <a:cubicBezTo>
                      <a:pt x="31" y="117"/>
                      <a:pt x="40" y="120"/>
                      <a:pt x="49" y="121"/>
                    </a:cubicBezTo>
                    <a:cubicBezTo>
                      <a:pt x="60" y="122"/>
                      <a:pt x="71" y="124"/>
                      <a:pt x="73" y="108"/>
                    </a:cubicBezTo>
                    <a:cubicBezTo>
                      <a:pt x="74" y="102"/>
                      <a:pt x="81" y="100"/>
                      <a:pt x="86" y="100"/>
                    </a:cubicBezTo>
                    <a:cubicBezTo>
                      <a:pt x="102" y="101"/>
                      <a:pt x="116" y="95"/>
                      <a:pt x="131" y="88"/>
                    </a:cubicBezTo>
                    <a:cubicBezTo>
                      <a:pt x="145" y="81"/>
                      <a:pt x="162" y="83"/>
                      <a:pt x="178" y="83"/>
                    </a:cubicBezTo>
                    <a:cubicBezTo>
                      <a:pt x="183" y="83"/>
                      <a:pt x="188" y="84"/>
                      <a:pt x="196" y="79"/>
                    </a:cubicBezTo>
                    <a:cubicBezTo>
                      <a:pt x="173" y="65"/>
                      <a:pt x="147" y="72"/>
                      <a:pt x="125" y="60"/>
                    </a:cubicBezTo>
                    <a:cubicBezTo>
                      <a:pt x="134" y="51"/>
                      <a:pt x="149" y="60"/>
                      <a:pt x="156" y="49"/>
                    </a:cubicBezTo>
                    <a:cubicBezTo>
                      <a:pt x="153" y="41"/>
                      <a:pt x="144" y="42"/>
                      <a:pt x="138" y="40"/>
                    </a:cubicBezTo>
                    <a:cubicBezTo>
                      <a:pt x="133" y="38"/>
                      <a:pt x="125" y="39"/>
                      <a:pt x="127" y="32"/>
                    </a:cubicBezTo>
                    <a:cubicBezTo>
                      <a:pt x="128" y="25"/>
                      <a:pt x="135" y="29"/>
                      <a:pt x="140" y="30"/>
                    </a:cubicBezTo>
                    <a:cubicBezTo>
                      <a:pt x="161" y="33"/>
                      <a:pt x="181" y="33"/>
                      <a:pt x="200" y="26"/>
                    </a:cubicBezTo>
                    <a:cubicBezTo>
                      <a:pt x="204" y="16"/>
                      <a:pt x="183" y="17"/>
                      <a:pt x="192" y="7"/>
                    </a:cubicBezTo>
                    <a:cubicBezTo>
                      <a:pt x="198" y="0"/>
                      <a:pt x="208" y="3"/>
                      <a:pt x="216" y="6"/>
                    </a:cubicBezTo>
                    <a:cubicBezTo>
                      <a:pt x="228" y="10"/>
                      <a:pt x="249" y="6"/>
                      <a:pt x="243" y="31"/>
                    </a:cubicBezTo>
                    <a:cubicBezTo>
                      <a:pt x="243" y="34"/>
                      <a:pt x="249" y="35"/>
                      <a:pt x="253" y="35"/>
                    </a:cubicBezTo>
                    <a:cubicBezTo>
                      <a:pt x="262" y="36"/>
                      <a:pt x="268" y="40"/>
                      <a:pt x="275" y="44"/>
                    </a:cubicBezTo>
                    <a:cubicBezTo>
                      <a:pt x="284" y="50"/>
                      <a:pt x="286" y="56"/>
                      <a:pt x="275" y="62"/>
                    </a:cubicBezTo>
                    <a:cubicBezTo>
                      <a:pt x="264" y="67"/>
                      <a:pt x="259" y="83"/>
                      <a:pt x="243" y="82"/>
                    </a:cubicBezTo>
                    <a:cubicBezTo>
                      <a:pt x="263" y="92"/>
                      <a:pt x="285" y="94"/>
                      <a:pt x="306" y="100"/>
                    </a:cubicBezTo>
                    <a:cubicBezTo>
                      <a:pt x="320" y="104"/>
                      <a:pt x="336" y="106"/>
                      <a:pt x="340" y="125"/>
                    </a:cubicBezTo>
                    <a:cubicBezTo>
                      <a:pt x="342" y="133"/>
                      <a:pt x="350" y="131"/>
                      <a:pt x="356" y="131"/>
                    </a:cubicBezTo>
                    <a:cubicBezTo>
                      <a:pt x="364" y="132"/>
                      <a:pt x="372" y="131"/>
                      <a:pt x="380" y="131"/>
                    </a:cubicBezTo>
                    <a:cubicBezTo>
                      <a:pt x="393" y="145"/>
                      <a:pt x="393" y="151"/>
                      <a:pt x="380" y="167"/>
                    </a:cubicBezTo>
                    <a:cubicBezTo>
                      <a:pt x="354" y="161"/>
                      <a:pt x="329" y="154"/>
                      <a:pt x="304" y="147"/>
                    </a:cubicBezTo>
                    <a:cubicBezTo>
                      <a:pt x="260" y="131"/>
                      <a:pt x="216" y="136"/>
                      <a:pt x="172" y="145"/>
                    </a:cubicBezTo>
                    <a:cubicBezTo>
                      <a:pt x="167" y="145"/>
                      <a:pt x="163" y="144"/>
                      <a:pt x="160" y="140"/>
                    </a:cubicBezTo>
                    <a:cubicBezTo>
                      <a:pt x="152" y="138"/>
                      <a:pt x="144" y="133"/>
                      <a:pt x="136" y="136"/>
                    </a:cubicBezTo>
                    <a:cubicBezTo>
                      <a:pt x="129" y="139"/>
                      <a:pt x="111" y="138"/>
                      <a:pt x="130" y="153"/>
                    </a:cubicBezTo>
                    <a:cubicBezTo>
                      <a:pt x="138" y="160"/>
                      <a:pt x="133" y="164"/>
                      <a:pt x="125" y="163"/>
                    </a:cubicBezTo>
                    <a:cubicBezTo>
                      <a:pt x="97" y="158"/>
                      <a:pt x="68" y="164"/>
                      <a:pt x="41" y="154"/>
                    </a:cubicBezTo>
                    <a:cubicBezTo>
                      <a:pt x="27" y="149"/>
                      <a:pt x="11" y="157"/>
                      <a:pt x="0" y="143"/>
                    </a:cubicBezTo>
                    <a:close/>
                  </a:path>
                </a:pathLst>
              </a:custGeom>
              <a:solidFill>
                <a:srgbClr val="52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 name="Freeform 173"/>
              <p:cNvSpPr>
                <a:spLocks/>
              </p:cNvSpPr>
              <p:nvPr userDrawn="1"/>
            </p:nvSpPr>
            <p:spPr bwMode="auto">
              <a:xfrm>
                <a:off x="6345" y="4180"/>
                <a:ext cx="246" cy="108"/>
              </a:xfrm>
              <a:custGeom>
                <a:avLst/>
                <a:gdLst>
                  <a:gd name="T0" fmla="*/ 8 w 106"/>
                  <a:gd name="T1" fmla="*/ 5 h 41"/>
                  <a:gd name="T2" fmla="*/ 20 w 106"/>
                  <a:gd name="T3" fmla="*/ 5 h 41"/>
                  <a:gd name="T4" fmla="*/ 52 w 106"/>
                  <a:gd name="T5" fmla="*/ 9 h 41"/>
                  <a:gd name="T6" fmla="*/ 90 w 106"/>
                  <a:gd name="T7" fmla="*/ 16 h 41"/>
                  <a:gd name="T8" fmla="*/ 106 w 106"/>
                  <a:gd name="T9" fmla="*/ 26 h 41"/>
                  <a:gd name="T10" fmla="*/ 20 w 106"/>
                  <a:gd name="T11" fmla="*/ 25 h 41"/>
                  <a:gd name="T12" fmla="*/ 8 w 106"/>
                  <a:gd name="T13" fmla="*/ 5 h 41"/>
                </a:gdLst>
                <a:ahLst/>
                <a:cxnLst>
                  <a:cxn ang="0">
                    <a:pos x="T0" y="T1"/>
                  </a:cxn>
                  <a:cxn ang="0">
                    <a:pos x="T2" y="T3"/>
                  </a:cxn>
                  <a:cxn ang="0">
                    <a:pos x="T4" y="T5"/>
                  </a:cxn>
                  <a:cxn ang="0">
                    <a:pos x="T6" y="T7"/>
                  </a:cxn>
                  <a:cxn ang="0">
                    <a:pos x="T8" y="T9"/>
                  </a:cxn>
                  <a:cxn ang="0">
                    <a:pos x="T10" y="T11"/>
                  </a:cxn>
                  <a:cxn ang="0">
                    <a:pos x="T12" y="T13"/>
                  </a:cxn>
                </a:cxnLst>
                <a:rect l="0" t="0" r="r" b="b"/>
                <a:pathLst>
                  <a:path w="106" h="41">
                    <a:moveTo>
                      <a:pt x="8" y="5"/>
                    </a:moveTo>
                    <a:cubicBezTo>
                      <a:pt x="12" y="5"/>
                      <a:pt x="16" y="5"/>
                      <a:pt x="20" y="5"/>
                    </a:cubicBezTo>
                    <a:cubicBezTo>
                      <a:pt x="30" y="7"/>
                      <a:pt x="42" y="0"/>
                      <a:pt x="52" y="9"/>
                    </a:cubicBezTo>
                    <a:cubicBezTo>
                      <a:pt x="63" y="16"/>
                      <a:pt x="78" y="10"/>
                      <a:pt x="90" y="16"/>
                    </a:cubicBezTo>
                    <a:cubicBezTo>
                      <a:pt x="95" y="18"/>
                      <a:pt x="102" y="17"/>
                      <a:pt x="106" y="26"/>
                    </a:cubicBezTo>
                    <a:cubicBezTo>
                      <a:pt x="76" y="30"/>
                      <a:pt x="48" y="41"/>
                      <a:pt x="20" y="25"/>
                    </a:cubicBezTo>
                    <a:cubicBezTo>
                      <a:pt x="12" y="20"/>
                      <a:pt x="0" y="18"/>
                      <a:pt x="8" y="5"/>
                    </a:cubicBezTo>
                    <a:close/>
                  </a:path>
                </a:pathLst>
              </a:custGeom>
              <a:solidFill>
                <a:srgbClr val="224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 name="Freeform 174"/>
              <p:cNvSpPr>
                <a:spLocks/>
              </p:cNvSpPr>
              <p:nvPr userDrawn="1"/>
            </p:nvSpPr>
            <p:spPr bwMode="auto">
              <a:xfrm>
                <a:off x="2842" y="3680"/>
                <a:ext cx="385" cy="331"/>
              </a:xfrm>
              <a:custGeom>
                <a:avLst/>
                <a:gdLst>
                  <a:gd name="T0" fmla="*/ 164 w 166"/>
                  <a:gd name="T1" fmla="*/ 33 h 125"/>
                  <a:gd name="T2" fmla="*/ 94 w 166"/>
                  <a:gd name="T3" fmla="*/ 75 h 125"/>
                  <a:gd name="T4" fmla="*/ 16 w 166"/>
                  <a:gd name="T5" fmla="*/ 125 h 125"/>
                  <a:gd name="T6" fmla="*/ 12 w 166"/>
                  <a:gd name="T7" fmla="*/ 94 h 125"/>
                  <a:gd name="T8" fmla="*/ 28 w 166"/>
                  <a:gd name="T9" fmla="*/ 78 h 125"/>
                  <a:gd name="T10" fmla="*/ 36 w 166"/>
                  <a:gd name="T11" fmla="*/ 69 h 125"/>
                  <a:gd name="T12" fmla="*/ 64 w 166"/>
                  <a:gd name="T13" fmla="*/ 33 h 125"/>
                  <a:gd name="T14" fmla="*/ 114 w 166"/>
                  <a:gd name="T15" fmla="*/ 9 h 125"/>
                  <a:gd name="T16" fmla="*/ 137 w 166"/>
                  <a:gd name="T17" fmla="*/ 5 h 125"/>
                  <a:gd name="T18" fmla="*/ 164 w 166"/>
                  <a:gd name="T19"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25">
                    <a:moveTo>
                      <a:pt x="164" y="33"/>
                    </a:moveTo>
                    <a:cubicBezTo>
                      <a:pt x="142" y="50"/>
                      <a:pt x="118" y="62"/>
                      <a:pt x="94" y="75"/>
                    </a:cubicBezTo>
                    <a:cubicBezTo>
                      <a:pt x="67" y="90"/>
                      <a:pt x="40" y="105"/>
                      <a:pt x="16" y="125"/>
                    </a:cubicBezTo>
                    <a:cubicBezTo>
                      <a:pt x="2" y="119"/>
                      <a:pt x="0" y="106"/>
                      <a:pt x="12" y="94"/>
                    </a:cubicBezTo>
                    <a:cubicBezTo>
                      <a:pt x="17" y="88"/>
                      <a:pt x="24" y="85"/>
                      <a:pt x="28" y="78"/>
                    </a:cubicBezTo>
                    <a:cubicBezTo>
                      <a:pt x="31" y="75"/>
                      <a:pt x="36" y="72"/>
                      <a:pt x="36" y="69"/>
                    </a:cubicBezTo>
                    <a:cubicBezTo>
                      <a:pt x="35" y="49"/>
                      <a:pt x="53" y="44"/>
                      <a:pt x="64" y="33"/>
                    </a:cubicBezTo>
                    <a:cubicBezTo>
                      <a:pt x="74" y="12"/>
                      <a:pt x="89" y="0"/>
                      <a:pt x="114" y="9"/>
                    </a:cubicBezTo>
                    <a:cubicBezTo>
                      <a:pt x="122" y="11"/>
                      <a:pt x="130" y="6"/>
                      <a:pt x="137" y="5"/>
                    </a:cubicBezTo>
                    <a:cubicBezTo>
                      <a:pt x="157" y="3"/>
                      <a:pt x="166" y="13"/>
                      <a:pt x="164" y="33"/>
                    </a:cubicBezTo>
                    <a:close/>
                  </a:path>
                </a:pathLst>
              </a:custGeom>
              <a:solidFill>
                <a:srgbClr val="7E5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 name="Freeform 175"/>
              <p:cNvSpPr>
                <a:spLocks/>
              </p:cNvSpPr>
              <p:nvPr userDrawn="1"/>
            </p:nvSpPr>
            <p:spPr bwMode="auto">
              <a:xfrm>
                <a:off x="2990" y="3535"/>
                <a:ext cx="377" cy="232"/>
              </a:xfrm>
              <a:custGeom>
                <a:avLst/>
                <a:gdLst>
                  <a:gd name="T0" fmla="*/ 100 w 162"/>
                  <a:gd name="T1" fmla="*/ 88 h 88"/>
                  <a:gd name="T2" fmla="*/ 63 w 162"/>
                  <a:gd name="T3" fmla="*/ 71 h 88"/>
                  <a:gd name="T4" fmla="*/ 50 w 162"/>
                  <a:gd name="T5" fmla="*/ 72 h 88"/>
                  <a:gd name="T6" fmla="*/ 0 w 162"/>
                  <a:gd name="T7" fmla="*/ 88 h 88"/>
                  <a:gd name="T8" fmla="*/ 14 w 162"/>
                  <a:gd name="T9" fmla="*/ 61 h 88"/>
                  <a:gd name="T10" fmla="*/ 24 w 162"/>
                  <a:gd name="T11" fmla="*/ 33 h 88"/>
                  <a:gd name="T12" fmla="*/ 24 w 162"/>
                  <a:gd name="T13" fmla="*/ 33 h 88"/>
                  <a:gd name="T14" fmla="*/ 65 w 162"/>
                  <a:gd name="T15" fmla="*/ 13 h 88"/>
                  <a:gd name="T16" fmla="*/ 148 w 162"/>
                  <a:gd name="T17" fmla="*/ 20 h 88"/>
                  <a:gd name="T18" fmla="*/ 160 w 162"/>
                  <a:gd name="T19" fmla="*/ 37 h 88"/>
                  <a:gd name="T20" fmla="*/ 128 w 162"/>
                  <a:gd name="T21" fmla="*/ 72 h 88"/>
                  <a:gd name="T22" fmla="*/ 100 w 162"/>
                  <a:gd name="T23"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8">
                    <a:moveTo>
                      <a:pt x="100" y="88"/>
                    </a:moveTo>
                    <a:cubicBezTo>
                      <a:pt x="90" y="62"/>
                      <a:pt x="90" y="63"/>
                      <a:pt x="63" y="71"/>
                    </a:cubicBezTo>
                    <a:cubicBezTo>
                      <a:pt x="59" y="72"/>
                      <a:pt x="53" y="74"/>
                      <a:pt x="50" y="72"/>
                    </a:cubicBezTo>
                    <a:cubicBezTo>
                      <a:pt x="27" y="60"/>
                      <a:pt x="13" y="73"/>
                      <a:pt x="0" y="88"/>
                    </a:cubicBezTo>
                    <a:cubicBezTo>
                      <a:pt x="2" y="78"/>
                      <a:pt x="6" y="68"/>
                      <a:pt x="14" y="61"/>
                    </a:cubicBezTo>
                    <a:cubicBezTo>
                      <a:pt x="23" y="53"/>
                      <a:pt x="25" y="44"/>
                      <a:pt x="24" y="33"/>
                    </a:cubicBezTo>
                    <a:cubicBezTo>
                      <a:pt x="24" y="33"/>
                      <a:pt x="24" y="33"/>
                      <a:pt x="24" y="33"/>
                    </a:cubicBezTo>
                    <a:cubicBezTo>
                      <a:pt x="38" y="26"/>
                      <a:pt x="51" y="19"/>
                      <a:pt x="65" y="13"/>
                    </a:cubicBezTo>
                    <a:cubicBezTo>
                      <a:pt x="94" y="0"/>
                      <a:pt x="122" y="9"/>
                      <a:pt x="148" y="20"/>
                    </a:cubicBezTo>
                    <a:cubicBezTo>
                      <a:pt x="154" y="23"/>
                      <a:pt x="162" y="27"/>
                      <a:pt x="160" y="37"/>
                    </a:cubicBezTo>
                    <a:cubicBezTo>
                      <a:pt x="155" y="53"/>
                      <a:pt x="139" y="60"/>
                      <a:pt x="128" y="72"/>
                    </a:cubicBezTo>
                    <a:cubicBezTo>
                      <a:pt x="119" y="78"/>
                      <a:pt x="109" y="83"/>
                      <a:pt x="100" y="88"/>
                    </a:cubicBezTo>
                    <a:close/>
                  </a:path>
                </a:pathLst>
              </a:custGeom>
              <a:solidFill>
                <a:srgbClr val="694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 name="Freeform 176"/>
              <p:cNvSpPr>
                <a:spLocks/>
              </p:cNvSpPr>
              <p:nvPr userDrawn="1"/>
            </p:nvSpPr>
            <p:spPr bwMode="auto">
              <a:xfrm>
                <a:off x="2709" y="3886"/>
                <a:ext cx="198" cy="262"/>
              </a:xfrm>
              <a:custGeom>
                <a:avLst/>
                <a:gdLst>
                  <a:gd name="T0" fmla="*/ 85 w 85"/>
                  <a:gd name="T1" fmla="*/ 0 h 99"/>
                  <a:gd name="T2" fmla="*/ 74 w 85"/>
                  <a:gd name="T3" fmla="*/ 17 h 99"/>
                  <a:gd name="T4" fmla="*/ 73 w 85"/>
                  <a:gd name="T5" fmla="*/ 47 h 99"/>
                  <a:gd name="T6" fmla="*/ 1 w 85"/>
                  <a:gd name="T7" fmla="*/ 99 h 99"/>
                  <a:gd name="T8" fmla="*/ 39 w 85"/>
                  <a:gd name="T9" fmla="*/ 44 h 99"/>
                  <a:gd name="T10" fmla="*/ 54 w 85"/>
                  <a:gd name="T11" fmla="*/ 27 h 99"/>
                  <a:gd name="T12" fmla="*/ 85 w 85"/>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85" h="99">
                    <a:moveTo>
                      <a:pt x="85" y="0"/>
                    </a:moveTo>
                    <a:cubicBezTo>
                      <a:pt x="85" y="8"/>
                      <a:pt x="77" y="11"/>
                      <a:pt x="74" y="17"/>
                    </a:cubicBezTo>
                    <a:cubicBezTo>
                      <a:pt x="69" y="26"/>
                      <a:pt x="58" y="36"/>
                      <a:pt x="73" y="47"/>
                    </a:cubicBezTo>
                    <a:cubicBezTo>
                      <a:pt x="52" y="69"/>
                      <a:pt x="24" y="80"/>
                      <a:pt x="1" y="99"/>
                    </a:cubicBezTo>
                    <a:cubicBezTo>
                      <a:pt x="0" y="83"/>
                      <a:pt x="20" y="52"/>
                      <a:pt x="39" y="44"/>
                    </a:cubicBezTo>
                    <a:cubicBezTo>
                      <a:pt x="47" y="40"/>
                      <a:pt x="52" y="37"/>
                      <a:pt x="54" y="27"/>
                    </a:cubicBezTo>
                    <a:cubicBezTo>
                      <a:pt x="56" y="9"/>
                      <a:pt x="75" y="10"/>
                      <a:pt x="85" y="0"/>
                    </a:cubicBezTo>
                    <a:close/>
                  </a:path>
                </a:pathLst>
              </a:custGeom>
              <a:solidFill>
                <a:srgbClr val="694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 name="Freeform 177"/>
              <p:cNvSpPr>
                <a:spLocks/>
              </p:cNvSpPr>
              <p:nvPr userDrawn="1"/>
            </p:nvSpPr>
            <p:spPr bwMode="auto">
              <a:xfrm>
                <a:off x="6847" y="4093"/>
                <a:ext cx="251" cy="182"/>
              </a:xfrm>
              <a:custGeom>
                <a:avLst/>
                <a:gdLst>
                  <a:gd name="T0" fmla="*/ 12 w 108"/>
                  <a:gd name="T1" fmla="*/ 65 h 69"/>
                  <a:gd name="T2" fmla="*/ 12 w 108"/>
                  <a:gd name="T3" fmla="*/ 29 h 69"/>
                  <a:gd name="T4" fmla="*/ 0 w 108"/>
                  <a:gd name="T5" fmla="*/ 1 h 69"/>
                  <a:gd name="T6" fmla="*/ 4 w 108"/>
                  <a:gd name="T7" fmla="*/ 1 h 69"/>
                  <a:gd name="T8" fmla="*/ 101 w 108"/>
                  <a:gd name="T9" fmla="*/ 27 h 69"/>
                  <a:gd name="T10" fmla="*/ 108 w 108"/>
                  <a:gd name="T11" fmla="*/ 33 h 69"/>
                  <a:gd name="T12" fmla="*/ 72 w 108"/>
                  <a:gd name="T13" fmla="*/ 41 h 69"/>
                  <a:gd name="T14" fmla="*/ 68 w 108"/>
                  <a:gd name="T15" fmla="*/ 41 h 69"/>
                  <a:gd name="T16" fmla="*/ 47 w 108"/>
                  <a:gd name="T17" fmla="*/ 41 h 69"/>
                  <a:gd name="T18" fmla="*/ 59 w 108"/>
                  <a:gd name="T19" fmla="*/ 61 h 69"/>
                  <a:gd name="T20" fmla="*/ 36 w 108"/>
                  <a:gd name="T21" fmla="*/ 69 h 69"/>
                  <a:gd name="T22" fmla="*/ 12 w 108"/>
                  <a:gd name="T2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9">
                    <a:moveTo>
                      <a:pt x="12" y="65"/>
                    </a:moveTo>
                    <a:cubicBezTo>
                      <a:pt x="15" y="53"/>
                      <a:pt x="19" y="41"/>
                      <a:pt x="12" y="29"/>
                    </a:cubicBezTo>
                    <a:cubicBezTo>
                      <a:pt x="27" y="12"/>
                      <a:pt x="9" y="8"/>
                      <a:pt x="0" y="1"/>
                    </a:cubicBezTo>
                    <a:cubicBezTo>
                      <a:pt x="1" y="0"/>
                      <a:pt x="2" y="0"/>
                      <a:pt x="4" y="1"/>
                    </a:cubicBezTo>
                    <a:cubicBezTo>
                      <a:pt x="37" y="6"/>
                      <a:pt x="68" y="18"/>
                      <a:pt x="101" y="27"/>
                    </a:cubicBezTo>
                    <a:cubicBezTo>
                      <a:pt x="103" y="28"/>
                      <a:pt x="105" y="31"/>
                      <a:pt x="108" y="33"/>
                    </a:cubicBezTo>
                    <a:cubicBezTo>
                      <a:pt x="96" y="37"/>
                      <a:pt x="81" y="26"/>
                      <a:pt x="72" y="41"/>
                    </a:cubicBezTo>
                    <a:cubicBezTo>
                      <a:pt x="70" y="41"/>
                      <a:pt x="69" y="41"/>
                      <a:pt x="68" y="41"/>
                    </a:cubicBezTo>
                    <a:cubicBezTo>
                      <a:pt x="61" y="42"/>
                      <a:pt x="51" y="32"/>
                      <a:pt x="47" y="41"/>
                    </a:cubicBezTo>
                    <a:cubicBezTo>
                      <a:pt x="42" y="50"/>
                      <a:pt x="53" y="55"/>
                      <a:pt x="59" y="61"/>
                    </a:cubicBezTo>
                    <a:cubicBezTo>
                      <a:pt x="53" y="69"/>
                      <a:pt x="43" y="64"/>
                      <a:pt x="36" y="69"/>
                    </a:cubicBezTo>
                    <a:cubicBezTo>
                      <a:pt x="28" y="68"/>
                      <a:pt x="20" y="67"/>
                      <a:pt x="12" y="65"/>
                    </a:cubicBezTo>
                    <a:close/>
                  </a:path>
                </a:pathLst>
              </a:custGeom>
              <a:solidFill>
                <a:srgbClr val="504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 name="Freeform 178"/>
              <p:cNvSpPr>
                <a:spLocks/>
              </p:cNvSpPr>
              <p:nvPr userDrawn="1"/>
            </p:nvSpPr>
            <p:spPr bwMode="auto">
              <a:xfrm>
                <a:off x="6392" y="4153"/>
                <a:ext cx="306" cy="61"/>
              </a:xfrm>
              <a:custGeom>
                <a:avLst/>
                <a:gdLst>
                  <a:gd name="T0" fmla="*/ 32 w 132"/>
                  <a:gd name="T1" fmla="*/ 19 h 23"/>
                  <a:gd name="T2" fmla="*/ 0 w 132"/>
                  <a:gd name="T3" fmla="*/ 15 h 23"/>
                  <a:gd name="T4" fmla="*/ 3 w 132"/>
                  <a:gd name="T5" fmla="*/ 13 h 23"/>
                  <a:gd name="T6" fmla="*/ 132 w 132"/>
                  <a:gd name="T7" fmla="*/ 22 h 23"/>
                  <a:gd name="T8" fmla="*/ 63 w 132"/>
                  <a:gd name="T9" fmla="*/ 14 h 23"/>
                  <a:gd name="T10" fmla="*/ 32 w 132"/>
                  <a:gd name="T11" fmla="*/ 19 h 23"/>
                </a:gdLst>
                <a:ahLst/>
                <a:cxnLst>
                  <a:cxn ang="0">
                    <a:pos x="T0" y="T1"/>
                  </a:cxn>
                  <a:cxn ang="0">
                    <a:pos x="T2" y="T3"/>
                  </a:cxn>
                  <a:cxn ang="0">
                    <a:pos x="T4" y="T5"/>
                  </a:cxn>
                  <a:cxn ang="0">
                    <a:pos x="T6" y="T7"/>
                  </a:cxn>
                  <a:cxn ang="0">
                    <a:pos x="T8" y="T9"/>
                  </a:cxn>
                  <a:cxn ang="0">
                    <a:pos x="T10" y="T11"/>
                  </a:cxn>
                </a:cxnLst>
                <a:rect l="0" t="0" r="r" b="b"/>
                <a:pathLst>
                  <a:path w="132" h="23">
                    <a:moveTo>
                      <a:pt x="32" y="19"/>
                    </a:moveTo>
                    <a:cubicBezTo>
                      <a:pt x="21" y="17"/>
                      <a:pt x="10" y="22"/>
                      <a:pt x="0" y="15"/>
                    </a:cubicBezTo>
                    <a:cubicBezTo>
                      <a:pt x="1" y="14"/>
                      <a:pt x="2" y="13"/>
                      <a:pt x="3" y="13"/>
                    </a:cubicBezTo>
                    <a:cubicBezTo>
                      <a:pt x="46" y="10"/>
                      <a:pt x="90" y="0"/>
                      <a:pt x="132" y="22"/>
                    </a:cubicBezTo>
                    <a:cubicBezTo>
                      <a:pt x="108" y="23"/>
                      <a:pt x="87" y="11"/>
                      <a:pt x="63" y="14"/>
                    </a:cubicBezTo>
                    <a:cubicBezTo>
                      <a:pt x="52" y="15"/>
                      <a:pt x="42" y="15"/>
                      <a:pt x="32" y="19"/>
                    </a:cubicBezTo>
                    <a:close/>
                  </a:path>
                </a:pathLst>
              </a:custGeom>
              <a:solidFill>
                <a:srgbClr val="4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 name="Freeform 179"/>
              <p:cNvSpPr>
                <a:spLocks/>
              </p:cNvSpPr>
              <p:nvPr userDrawn="1"/>
            </p:nvSpPr>
            <p:spPr bwMode="auto">
              <a:xfrm>
                <a:off x="6931" y="4254"/>
                <a:ext cx="67" cy="26"/>
              </a:xfrm>
              <a:custGeom>
                <a:avLst/>
                <a:gdLst>
                  <a:gd name="T0" fmla="*/ 0 w 29"/>
                  <a:gd name="T1" fmla="*/ 8 h 10"/>
                  <a:gd name="T2" fmla="*/ 23 w 29"/>
                  <a:gd name="T3" fmla="*/ 0 h 10"/>
                  <a:gd name="T4" fmla="*/ 23 w 29"/>
                  <a:gd name="T5" fmla="*/ 8 h 10"/>
                  <a:gd name="T6" fmla="*/ 0 w 29"/>
                  <a:gd name="T7" fmla="*/ 8 h 10"/>
                </a:gdLst>
                <a:ahLst/>
                <a:cxnLst>
                  <a:cxn ang="0">
                    <a:pos x="T0" y="T1"/>
                  </a:cxn>
                  <a:cxn ang="0">
                    <a:pos x="T2" y="T3"/>
                  </a:cxn>
                  <a:cxn ang="0">
                    <a:pos x="T4" y="T5"/>
                  </a:cxn>
                  <a:cxn ang="0">
                    <a:pos x="T6" y="T7"/>
                  </a:cxn>
                </a:cxnLst>
                <a:rect l="0" t="0" r="r" b="b"/>
                <a:pathLst>
                  <a:path w="29" h="10">
                    <a:moveTo>
                      <a:pt x="0" y="8"/>
                    </a:moveTo>
                    <a:cubicBezTo>
                      <a:pt x="6" y="1"/>
                      <a:pt x="15" y="1"/>
                      <a:pt x="23" y="0"/>
                    </a:cubicBezTo>
                    <a:cubicBezTo>
                      <a:pt x="29" y="2"/>
                      <a:pt x="25" y="5"/>
                      <a:pt x="23" y="8"/>
                    </a:cubicBezTo>
                    <a:cubicBezTo>
                      <a:pt x="16" y="9"/>
                      <a:pt x="8" y="10"/>
                      <a:pt x="0" y="8"/>
                    </a:cubicBezTo>
                    <a:close/>
                  </a:path>
                </a:pathLst>
              </a:custGeom>
              <a:solidFill>
                <a:srgbClr val="A399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 name="Freeform 180"/>
              <p:cNvSpPr>
                <a:spLocks/>
              </p:cNvSpPr>
              <p:nvPr userDrawn="1"/>
            </p:nvSpPr>
            <p:spPr bwMode="auto">
              <a:xfrm>
                <a:off x="2628" y="227"/>
                <a:ext cx="444" cy="508"/>
              </a:xfrm>
              <a:custGeom>
                <a:avLst/>
                <a:gdLst>
                  <a:gd name="T0" fmla="*/ 191 w 191"/>
                  <a:gd name="T1" fmla="*/ 191 h 192"/>
                  <a:gd name="T2" fmla="*/ 140 w 191"/>
                  <a:gd name="T3" fmla="*/ 192 h 192"/>
                  <a:gd name="T4" fmla="*/ 85 w 191"/>
                  <a:gd name="T5" fmla="*/ 120 h 192"/>
                  <a:gd name="T6" fmla="*/ 4 w 191"/>
                  <a:gd name="T7" fmla="*/ 17 h 192"/>
                  <a:gd name="T8" fmla="*/ 0 w 191"/>
                  <a:gd name="T9" fmla="*/ 12 h 192"/>
                  <a:gd name="T10" fmla="*/ 0 w 191"/>
                  <a:gd name="T11" fmla="*/ 0 h 192"/>
                  <a:gd name="T12" fmla="*/ 16 w 191"/>
                  <a:gd name="T13" fmla="*/ 15 h 192"/>
                  <a:gd name="T14" fmla="*/ 113 w 191"/>
                  <a:gd name="T15" fmla="*/ 119 h 192"/>
                  <a:gd name="T16" fmla="*/ 191 w 191"/>
                  <a:gd name="T17"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192">
                    <a:moveTo>
                      <a:pt x="191" y="191"/>
                    </a:moveTo>
                    <a:cubicBezTo>
                      <a:pt x="174" y="191"/>
                      <a:pt x="157" y="192"/>
                      <a:pt x="140" y="192"/>
                    </a:cubicBezTo>
                    <a:cubicBezTo>
                      <a:pt x="142" y="153"/>
                      <a:pt x="106" y="142"/>
                      <a:pt x="85" y="120"/>
                    </a:cubicBezTo>
                    <a:cubicBezTo>
                      <a:pt x="61" y="83"/>
                      <a:pt x="26" y="54"/>
                      <a:pt x="4" y="17"/>
                    </a:cubicBezTo>
                    <a:cubicBezTo>
                      <a:pt x="2" y="15"/>
                      <a:pt x="1" y="14"/>
                      <a:pt x="0" y="12"/>
                    </a:cubicBezTo>
                    <a:cubicBezTo>
                      <a:pt x="0" y="8"/>
                      <a:pt x="0" y="4"/>
                      <a:pt x="0" y="0"/>
                    </a:cubicBezTo>
                    <a:cubicBezTo>
                      <a:pt x="8" y="3"/>
                      <a:pt x="12" y="9"/>
                      <a:pt x="16" y="15"/>
                    </a:cubicBezTo>
                    <a:cubicBezTo>
                      <a:pt x="44" y="54"/>
                      <a:pt x="80" y="85"/>
                      <a:pt x="113" y="119"/>
                    </a:cubicBezTo>
                    <a:cubicBezTo>
                      <a:pt x="138" y="145"/>
                      <a:pt x="169" y="163"/>
                      <a:pt x="191" y="191"/>
                    </a:cubicBezTo>
                    <a:close/>
                  </a:path>
                </a:pathLst>
              </a:custGeom>
              <a:solidFill>
                <a:srgbClr val="D08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 name="Freeform 181"/>
              <p:cNvSpPr>
                <a:spLocks/>
              </p:cNvSpPr>
              <p:nvPr userDrawn="1"/>
            </p:nvSpPr>
            <p:spPr bwMode="auto">
              <a:xfrm>
                <a:off x="2474" y="248"/>
                <a:ext cx="370" cy="542"/>
              </a:xfrm>
              <a:custGeom>
                <a:avLst/>
                <a:gdLst>
                  <a:gd name="T0" fmla="*/ 2 w 159"/>
                  <a:gd name="T1" fmla="*/ 92 h 205"/>
                  <a:gd name="T2" fmla="*/ 11 w 159"/>
                  <a:gd name="T3" fmla="*/ 87 h 205"/>
                  <a:gd name="T4" fmla="*/ 72 w 159"/>
                  <a:gd name="T5" fmla="*/ 120 h 205"/>
                  <a:gd name="T6" fmla="*/ 15 w 159"/>
                  <a:gd name="T7" fmla="*/ 71 h 205"/>
                  <a:gd name="T8" fmla="*/ 18 w 159"/>
                  <a:gd name="T9" fmla="*/ 8 h 205"/>
                  <a:gd name="T10" fmla="*/ 33 w 159"/>
                  <a:gd name="T11" fmla="*/ 13 h 205"/>
                  <a:gd name="T12" fmla="*/ 76 w 159"/>
                  <a:gd name="T13" fmla="*/ 98 h 205"/>
                  <a:gd name="T14" fmla="*/ 91 w 159"/>
                  <a:gd name="T15" fmla="*/ 117 h 205"/>
                  <a:gd name="T16" fmla="*/ 130 w 159"/>
                  <a:gd name="T17" fmla="*/ 144 h 205"/>
                  <a:gd name="T18" fmla="*/ 159 w 159"/>
                  <a:gd name="T19" fmla="*/ 193 h 205"/>
                  <a:gd name="T20" fmla="*/ 127 w 159"/>
                  <a:gd name="T21" fmla="*/ 205 h 205"/>
                  <a:gd name="T22" fmla="*/ 114 w 159"/>
                  <a:gd name="T23" fmla="*/ 192 h 205"/>
                  <a:gd name="T24" fmla="*/ 99 w 159"/>
                  <a:gd name="T25" fmla="*/ 159 h 205"/>
                  <a:gd name="T26" fmla="*/ 34 w 159"/>
                  <a:gd name="T27" fmla="*/ 112 h 205"/>
                  <a:gd name="T28" fmla="*/ 2 w 159"/>
                  <a:gd name="T29"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205">
                    <a:moveTo>
                      <a:pt x="2" y="92"/>
                    </a:moveTo>
                    <a:cubicBezTo>
                      <a:pt x="0" y="80"/>
                      <a:pt x="6" y="84"/>
                      <a:pt x="11" y="87"/>
                    </a:cubicBezTo>
                    <a:cubicBezTo>
                      <a:pt x="31" y="99"/>
                      <a:pt x="51" y="110"/>
                      <a:pt x="72" y="120"/>
                    </a:cubicBezTo>
                    <a:cubicBezTo>
                      <a:pt x="56" y="100"/>
                      <a:pt x="36" y="85"/>
                      <a:pt x="15" y="71"/>
                    </a:cubicBezTo>
                    <a:cubicBezTo>
                      <a:pt x="10" y="50"/>
                      <a:pt x="14" y="29"/>
                      <a:pt x="18" y="8"/>
                    </a:cubicBezTo>
                    <a:cubicBezTo>
                      <a:pt x="26" y="0"/>
                      <a:pt x="30" y="7"/>
                      <a:pt x="33" y="13"/>
                    </a:cubicBezTo>
                    <a:cubicBezTo>
                      <a:pt x="45" y="42"/>
                      <a:pt x="69" y="65"/>
                      <a:pt x="76" y="98"/>
                    </a:cubicBezTo>
                    <a:cubicBezTo>
                      <a:pt x="77" y="106"/>
                      <a:pt x="83" y="115"/>
                      <a:pt x="91" y="117"/>
                    </a:cubicBezTo>
                    <a:cubicBezTo>
                      <a:pt x="107" y="122"/>
                      <a:pt x="118" y="135"/>
                      <a:pt x="130" y="144"/>
                    </a:cubicBezTo>
                    <a:cubicBezTo>
                      <a:pt x="147" y="156"/>
                      <a:pt x="157" y="172"/>
                      <a:pt x="159" y="193"/>
                    </a:cubicBezTo>
                    <a:cubicBezTo>
                      <a:pt x="150" y="202"/>
                      <a:pt x="139" y="205"/>
                      <a:pt x="127" y="205"/>
                    </a:cubicBezTo>
                    <a:cubicBezTo>
                      <a:pt x="120" y="203"/>
                      <a:pt x="115" y="199"/>
                      <a:pt x="114" y="192"/>
                    </a:cubicBezTo>
                    <a:cubicBezTo>
                      <a:pt x="102" y="184"/>
                      <a:pt x="109" y="168"/>
                      <a:pt x="99" y="159"/>
                    </a:cubicBezTo>
                    <a:cubicBezTo>
                      <a:pt x="79" y="142"/>
                      <a:pt x="59" y="124"/>
                      <a:pt x="34" y="112"/>
                    </a:cubicBezTo>
                    <a:cubicBezTo>
                      <a:pt x="19" y="113"/>
                      <a:pt x="9" y="105"/>
                      <a:pt x="2" y="92"/>
                    </a:cubicBezTo>
                    <a:close/>
                  </a:path>
                </a:pathLst>
              </a:custGeom>
              <a:solidFill>
                <a:srgbClr val="591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 name="Freeform 182"/>
              <p:cNvSpPr>
                <a:spLocks/>
              </p:cNvSpPr>
              <p:nvPr userDrawn="1"/>
            </p:nvSpPr>
            <p:spPr bwMode="auto">
              <a:xfrm>
                <a:off x="2739" y="446"/>
                <a:ext cx="196" cy="331"/>
              </a:xfrm>
              <a:custGeom>
                <a:avLst/>
                <a:gdLst>
                  <a:gd name="T0" fmla="*/ 44 w 84"/>
                  <a:gd name="T1" fmla="*/ 116 h 125"/>
                  <a:gd name="T2" fmla="*/ 16 w 84"/>
                  <a:gd name="T3" fmla="*/ 69 h 125"/>
                  <a:gd name="T4" fmla="*/ 18 w 84"/>
                  <a:gd name="T5" fmla="*/ 48 h 125"/>
                  <a:gd name="T6" fmla="*/ 0 w 84"/>
                  <a:gd name="T7" fmla="*/ 1 h 125"/>
                  <a:gd name="T8" fmla="*/ 19 w 84"/>
                  <a:gd name="T9" fmla="*/ 16 h 125"/>
                  <a:gd name="T10" fmla="*/ 49 w 84"/>
                  <a:gd name="T11" fmla="*/ 67 h 125"/>
                  <a:gd name="T12" fmla="*/ 70 w 84"/>
                  <a:gd name="T13" fmla="*/ 85 h 125"/>
                  <a:gd name="T14" fmla="*/ 83 w 84"/>
                  <a:gd name="T15" fmla="*/ 110 h 125"/>
                  <a:gd name="T16" fmla="*/ 79 w 84"/>
                  <a:gd name="T17" fmla="*/ 115 h 125"/>
                  <a:gd name="T18" fmla="*/ 44 w 84"/>
                  <a:gd name="T19"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25">
                    <a:moveTo>
                      <a:pt x="44" y="116"/>
                    </a:moveTo>
                    <a:cubicBezTo>
                      <a:pt x="33" y="101"/>
                      <a:pt x="24" y="86"/>
                      <a:pt x="16" y="69"/>
                    </a:cubicBezTo>
                    <a:cubicBezTo>
                      <a:pt x="24" y="63"/>
                      <a:pt x="24" y="57"/>
                      <a:pt x="18" y="48"/>
                    </a:cubicBezTo>
                    <a:cubicBezTo>
                      <a:pt x="9" y="34"/>
                      <a:pt x="0" y="19"/>
                      <a:pt x="0" y="1"/>
                    </a:cubicBezTo>
                    <a:cubicBezTo>
                      <a:pt x="11" y="0"/>
                      <a:pt x="14" y="9"/>
                      <a:pt x="19" y="16"/>
                    </a:cubicBezTo>
                    <a:cubicBezTo>
                      <a:pt x="29" y="33"/>
                      <a:pt x="36" y="52"/>
                      <a:pt x="49" y="67"/>
                    </a:cubicBezTo>
                    <a:cubicBezTo>
                      <a:pt x="56" y="74"/>
                      <a:pt x="62" y="80"/>
                      <a:pt x="70" y="85"/>
                    </a:cubicBezTo>
                    <a:cubicBezTo>
                      <a:pt x="77" y="92"/>
                      <a:pt x="84" y="99"/>
                      <a:pt x="83" y="110"/>
                    </a:cubicBezTo>
                    <a:cubicBezTo>
                      <a:pt x="82" y="112"/>
                      <a:pt x="81" y="114"/>
                      <a:pt x="79" y="115"/>
                    </a:cubicBezTo>
                    <a:cubicBezTo>
                      <a:pt x="67" y="116"/>
                      <a:pt x="56" y="125"/>
                      <a:pt x="44" y="116"/>
                    </a:cubicBezTo>
                    <a:close/>
                  </a:path>
                </a:pathLst>
              </a:custGeom>
              <a:solidFill>
                <a:srgbClr val="873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 name="Freeform 183"/>
              <p:cNvSpPr>
                <a:spLocks/>
              </p:cNvSpPr>
              <p:nvPr userDrawn="1"/>
            </p:nvSpPr>
            <p:spPr bwMode="auto">
              <a:xfrm>
                <a:off x="2637" y="272"/>
                <a:ext cx="272" cy="410"/>
              </a:xfrm>
              <a:custGeom>
                <a:avLst/>
                <a:gdLst>
                  <a:gd name="T0" fmla="*/ 112 w 117"/>
                  <a:gd name="T1" fmla="*/ 155 h 155"/>
                  <a:gd name="T2" fmla="*/ 69 w 117"/>
                  <a:gd name="T3" fmla="*/ 107 h 155"/>
                  <a:gd name="T4" fmla="*/ 44 w 117"/>
                  <a:gd name="T5" fmla="*/ 67 h 155"/>
                  <a:gd name="T6" fmla="*/ 0 w 117"/>
                  <a:gd name="T7" fmla="*/ 0 h 155"/>
                  <a:gd name="T8" fmla="*/ 84 w 117"/>
                  <a:gd name="T9" fmla="*/ 99 h 155"/>
                  <a:gd name="T10" fmla="*/ 106 w 117"/>
                  <a:gd name="T11" fmla="*/ 134 h 155"/>
                  <a:gd name="T12" fmla="*/ 112 w 117"/>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117" h="155">
                    <a:moveTo>
                      <a:pt x="112" y="155"/>
                    </a:moveTo>
                    <a:cubicBezTo>
                      <a:pt x="90" y="146"/>
                      <a:pt x="80" y="126"/>
                      <a:pt x="69" y="107"/>
                    </a:cubicBezTo>
                    <a:cubicBezTo>
                      <a:pt x="61" y="94"/>
                      <a:pt x="55" y="79"/>
                      <a:pt x="44" y="67"/>
                    </a:cubicBezTo>
                    <a:cubicBezTo>
                      <a:pt x="26" y="47"/>
                      <a:pt x="8" y="27"/>
                      <a:pt x="0" y="0"/>
                    </a:cubicBezTo>
                    <a:cubicBezTo>
                      <a:pt x="30" y="31"/>
                      <a:pt x="62" y="61"/>
                      <a:pt x="84" y="99"/>
                    </a:cubicBezTo>
                    <a:cubicBezTo>
                      <a:pt x="91" y="111"/>
                      <a:pt x="97" y="123"/>
                      <a:pt x="106" y="134"/>
                    </a:cubicBezTo>
                    <a:cubicBezTo>
                      <a:pt x="110" y="140"/>
                      <a:pt x="117" y="146"/>
                      <a:pt x="112" y="155"/>
                    </a:cubicBezTo>
                    <a:close/>
                  </a:path>
                </a:pathLst>
              </a:custGeom>
              <a:solidFill>
                <a:srgbClr val="A44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 name="Freeform 184"/>
              <p:cNvSpPr>
                <a:spLocks/>
              </p:cNvSpPr>
              <p:nvPr userDrawn="1"/>
            </p:nvSpPr>
            <p:spPr bwMode="auto">
              <a:xfrm>
                <a:off x="2370" y="206"/>
                <a:ext cx="165" cy="230"/>
              </a:xfrm>
              <a:custGeom>
                <a:avLst/>
                <a:gdLst>
                  <a:gd name="T0" fmla="*/ 63 w 71"/>
                  <a:gd name="T1" fmla="*/ 24 h 87"/>
                  <a:gd name="T2" fmla="*/ 60 w 71"/>
                  <a:gd name="T3" fmla="*/ 87 h 87"/>
                  <a:gd name="T4" fmla="*/ 40 w 71"/>
                  <a:gd name="T5" fmla="*/ 76 h 87"/>
                  <a:gd name="T6" fmla="*/ 31 w 71"/>
                  <a:gd name="T7" fmla="*/ 68 h 87"/>
                  <a:gd name="T8" fmla="*/ 27 w 71"/>
                  <a:gd name="T9" fmla="*/ 56 h 87"/>
                  <a:gd name="T10" fmla="*/ 0 w 71"/>
                  <a:gd name="T11" fmla="*/ 28 h 87"/>
                  <a:gd name="T12" fmla="*/ 26 w 71"/>
                  <a:gd name="T13" fmla="*/ 42 h 87"/>
                  <a:gd name="T14" fmla="*/ 44 w 71"/>
                  <a:gd name="T15" fmla="*/ 33 h 87"/>
                  <a:gd name="T16" fmla="*/ 47 w 71"/>
                  <a:gd name="T17" fmla="*/ 0 h 87"/>
                  <a:gd name="T18" fmla="*/ 63 w 71"/>
                  <a:gd name="T19" fmla="*/ 2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87">
                    <a:moveTo>
                      <a:pt x="63" y="24"/>
                    </a:moveTo>
                    <a:cubicBezTo>
                      <a:pt x="71" y="46"/>
                      <a:pt x="66" y="66"/>
                      <a:pt x="60" y="87"/>
                    </a:cubicBezTo>
                    <a:cubicBezTo>
                      <a:pt x="52" y="85"/>
                      <a:pt x="48" y="76"/>
                      <a:pt x="40" y="76"/>
                    </a:cubicBezTo>
                    <a:cubicBezTo>
                      <a:pt x="37" y="73"/>
                      <a:pt x="34" y="71"/>
                      <a:pt x="31" y="68"/>
                    </a:cubicBezTo>
                    <a:cubicBezTo>
                      <a:pt x="37" y="61"/>
                      <a:pt x="31" y="59"/>
                      <a:pt x="27" y="56"/>
                    </a:cubicBezTo>
                    <a:cubicBezTo>
                      <a:pt x="17" y="48"/>
                      <a:pt x="7" y="39"/>
                      <a:pt x="0" y="28"/>
                    </a:cubicBezTo>
                    <a:cubicBezTo>
                      <a:pt x="8" y="32"/>
                      <a:pt x="17" y="36"/>
                      <a:pt x="26" y="42"/>
                    </a:cubicBezTo>
                    <a:cubicBezTo>
                      <a:pt x="37" y="50"/>
                      <a:pt x="41" y="45"/>
                      <a:pt x="44" y="33"/>
                    </a:cubicBezTo>
                    <a:cubicBezTo>
                      <a:pt x="47" y="22"/>
                      <a:pt x="47" y="11"/>
                      <a:pt x="47" y="0"/>
                    </a:cubicBezTo>
                    <a:cubicBezTo>
                      <a:pt x="53" y="7"/>
                      <a:pt x="52" y="20"/>
                      <a:pt x="63" y="24"/>
                    </a:cubicBezTo>
                    <a:close/>
                  </a:path>
                </a:pathLst>
              </a:custGeom>
              <a:solidFill>
                <a:srgbClr val="7B2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 name="Freeform 185"/>
              <p:cNvSpPr>
                <a:spLocks/>
              </p:cNvSpPr>
              <p:nvPr userDrawn="1"/>
            </p:nvSpPr>
            <p:spPr bwMode="auto">
              <a:xfrm>
                <a:off x="383" y="1787"/>
                <a:ext cx="179" cy="288"/>
              </a:xfrm>
              <a:custGeom>
                <a:avLst/>
                <a:gdLst>
                  <a:gd name="T0" fmla="*/ 31 w 77"/>
                  <a:gd name="T1" fmla="*/ 90 h 109"/>
                  <a:gd name="T2" fmla="*/ 26 w 77"/>
                  <a:gd name="T3" fmla="*/ 82 h 109"/>
                  <a:gd name="T4" fmla="*/ 18 w 77"/>
                  <a:gd name="T5" fmla="*/ 70 h 109"/>
                  <a:gd name="T6" fmla="*/ 6 w 77"/>
                  <a:gd name="T7" fmla="*/ 54 h 109"/>
                  <a:gd name="T8" fmla="*/ 2 w 77"/>
                  <a:gd name="T9" fmla="*/ 47 h 109"/>
                  <a:gd name="T10" fmla="*/ 1 w 77"/>
                  <a:gd name="T11" fmla="*/ 35 h 109"/>
                  <a:gd name="T12" fmla="*/ 4 w 77"/>
                  <a:gd name="T13" fmla="*/ 10 h 109"/>
                  <a:gd name="T14" fmla="*/ 8 w 77"/>
                  <a:gd name="T15" fmla="*/ 6 h 109"/>
                  <a:gd name="T16" fmla="*/ 27 w 77"/>
                  <a:gd name="T17" fmla="*/ 20 h 109"/>
                  <a:gd name="T18" fmla="*/ 47 w 77"/>
                  <a:gd name="T19" fmla="*/ 29 h 109"/>
                  <a:gd name="T20" fmla="*/ 68 w 77"/>
                  <a:gd name="T21" fmla="*/ 22 h 109"/>
                  <a:gd name="T22" fmla="*/ 76 w 77"/>
                  <a:gd name="T23" fmla="*/ 45 h 109"/>
                  <a:gd name="T24" fmla="*/ 76 w 77"/>
                  <a:gd name="T25" fmla="*/ 86 h 109"/>
                  <a:gd name="T26" fmla="*/ 50 w 77"/>
                  <a:gd name="T27" fmla="*/ 102 h 109"/>
                  <a:gd name="T28" fmla="*/ 31 w 77"/>
                  <a:gd name="T29" fmla="*/ 9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09">
                    <a:moveTo>
                      <a:pt x="31" y="90"/>
                    </a:moveTo>
                    <a:cubicBezTo>
                      <a:pt x="29" y="87"/>
                      <a:pt x="27" y="85"/>
                      <a:pt x="26" y="82"/>
                    </a:cubicBezTo>
                    <a:cubicBezTo>
                      <a:pt x="23" y="78"/>
                      <a:pt x="21" y="74"/>
                      <a:pt x="18" y="70"/>
                    </a:cubicBezTo>
                    <a:cubicBezTo>
                      <a:pt x="14" y="65"/>
                      <a:pt x="10" y="59"/>
                      <a:pt x="6" y="54"/>
                    </a:cubicBezTo>
                    <a:cubicBezTo>
                      <a:pt x="4" y="52"/>
                      <a:pt x="2" y="50"/>
                      <a:pt x="2" y="47"/>
                    </a:cubicBezTo>
                    <a:cubicBezTo>
                      <a:pt x="1" y="43"/>
                      <a:pt x="0" y="39"/>
                      <a:pt x="1" y="35"/>
                    </a:cubicBezTo>
                    <a:cubicBezTo>
                      <a:pt x="4" y="27"/>
                      <a:pt x="1" y="18"/>
                      <a:pt x="4" y="10"/>
                    </a:cubicBezTo>
                    <a:cubicBezTo>
                      <a:pt x="6" y="8"/>
                      <a:pt x="7" y="7"/>
                      <a:pt x="8" y="6"/>
                    </a:cubicBezTo>
                    <a:cubicBezTo>
                      <a:pt x="22" y="0"/>
                      <a:pt x="24" y="12"/>
                      <a:pt x="27" y="20"/>
                    </a:cubicBezTo>
                    <a:cubicBezTo>
                      <a:pt x="31" y="30"/>
                      <a:pt x="37" y="34"/>
                      <a:pt x="47" y="29"/>
                    </a:cubicBezTo>
                    <a:cubicBezTo>
                      <a:pt x="54" y="26"/>
                      <a:pt x="59" y="17"/>
                      <a:pt x="68" y="22"/>
                    </a:cubicBezTo>
                    <a:cubicBezTo>
                      <a:pt x="77" y="27"/>
                      <a:pt x="76" y="36"/>
                      <a:pt x="76" y="45"/>
                    </a:cubicBezTo>
                    <a:cubicBezTo>
                      <a:pt x="77" y="59"/>
                      <a:pt x="77" y="72"/>
                      <a:pt x="76" y="86"/>
                    </a:cubicBezTo>
                    <a:cubicBezTo>
                      <a:pt x="75" y="105"/>
                      <a:pt x="68" y="109"/>
                      <a:pt x="50" y="102"/>
                    </a:cubicBezTo>
                    <a:cubicBezTo>
                      <a:pt x="43" y="99"/>
                      <a:pt x="35" y="97"/>
                      <a:pt x="31" y="90"/>
                    </a:cubicBezTo>
                    <a:close/>
                  </a:path>
                </a:pathLst>
              </a:custGeom>
              <a:solidFill>
                <a:srgbClr val="CCC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 name="Freeform 186"/>
              <p:cNvSpPr>
                <a:spLocks/>
              </p:cNvSpPr>
              <p:nvPr userDrawn="1"/>
            </p:nvSpPr>
            <p:spPr bwMode="auto">
              <a:xfrm>
                <a:off x="47" y="1853"/>
                <a:ext cx="350" cy="299"/>
              </a:xfrm>
              <a:custGeom>
                <a:avLst/>
                <a:gdLst>
                  <a:gd name="T0" fmla="*/ 151 w 151"/>
                  <a:gd name="T1" fmla="*/ 9 h 113"/>
                  <a:gd name="T2" fmla="*/ 151 w 151"/>
                  <a:gd name="T3" fmla="*/ 21 h 113"/>
                  <a:gd name="T4" fmla="*/ 87 w 151"/>
                  <a:gd name="T5" fmla="*/ 56 h 113"/>
                  <a:gd name="T6" fmla="*/ 74 w 151"/>
                  <a:gd name="T7" fmla="*/ 70 h 113"/>
                  <a:gd name="T8" fmla="*/ 23 w 151"/>
                  <a:gd name="T9" fmla="*/ 113 h 113"/>
                  <a:gd name="T10" fmla="*/ 4 w 151"/>
                  <a:gd name="T11" fmla="*/ 81 h 113"/>
                  <a:gd name="T12" fmla="*/ 27 w 151"/>
                  <a:gd name="T13" fmla="*/ 86 h 113"/>
                  <a:gd name="T14" fmla="*/ 32 w 151"/>
                  <a:gd name="T15" fmla="*/ 78 h 113"/>
                  <a:gd name="T16" fmla="*/ 96 w 151"/>
                  <a:gd name="T17" fmla="*/ 17 h 113"/>
                  <a:gd name="T18" fmla="*/ 139 w 151"/>
                  <a:gd name="T19" fmla="*/ 2 h 113"/>
                  <a:gd name="T20" fmla="*/ 151 w 151"/>
                  <a:gd name="T21" fmla="*/ 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13">
                    <a:moveTo>
                      <a:pt x="151" y="9"/>
                    </a:moveTo>
                    <a:cubicBezTo>
                      <a:pt x="151" y="13"/>
                      <a:pt x="151" y="17"/>
                      <a:pt x="151" y="21"/>
                    </a:cubicBezTo>
                    <a:cubicBezTo>
                      <a:pt x="132" y="36"/>
                      <a:pt x="105" y="38"/>
                      <a:pt x="87" y="56"/>
                    </a:cubicBezTo>
                    <a:cubicBezTo>
                      <a:pt x="82" y="60"/>
                      <a:pt x="76" y="62"/>
                      <a:pt x="74" y="70"/>
                    </a:cubicBezTo>
                    <a:cubicBezTo>
                      <a:pt x="57" y="84"/>
                      <a:pt x="40" y="99"/>
                      <a:pt x="23" y="113"/>
                    </a:cubicBezTo>
                    <a:cubicBezTo>
                      <a:pt x="15" y="104"/>
                      <a:pt x="0" y="98"/>
                      <a:pt x="4" y="81"/>
                    </a:cubicBezTo>
                    <a:cubicBezTo>
                      <a:pt x="14" y="72"/>
                      <a:pt x="17" y="92"/>
                      <a:pt x="27" y="86"/>
                    </a:cubicBezTo>
                    <a:cubicBezTo>
                      <a:pt x="28" y="83"/>
                      <a:pt x="30" y="81"/>
                      <a:pt x="32" y="78"/>
                    </a:cubicBezTo>
                    <a:cubicBezTo>
                      <a:pt x="48" y="53"/>
                      <a:pt x="72" y="35"/>
                      <a:pt x="96" y="17"/>
                    </a:cubicBezTo>
                    <a:cubicBezTo>
                      <a:pt x="109" y="8"/>
                      <a:pt x="124" y="7"/>
                      <a:pt x="139" y="2"/>
                    </a:cubicBezTo>
                    <a:cubicBezTo>
                      <a:pt x="144" y="0"/>
                      <a:pt x="149" y="2"/>
                      <a:pt x="151" y="9"/>
                    </a:cubicBezTo>
                    <a:close/>
                  </a:path>
                </a:pathLst>
              </a:custGeom>
              <a:solidFill>
                <a:srgbClr val="4B94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 name="Freeform 187"/>
              <p:cNvSpPr>
                <a:spLocks/>
              </p:cNvSpPr>
              <p:nvPr userDrawn="1"/>
            </p:nvSpPr>
            <p:spPr bwMode="auto">
              <a:xfrm>
                <a:off x="198" y="1909"/>
                <a:ext cx="199" cy="129"/>
              </a:xfrm>
              <a:custGeom>
                <a:avLst/>
                <a:gdLst>
                  <a:gd name="T0" fmla="*/ 9 w 86"/>
                  <a:gd name="T1" fmla="*/ 49 h 49"/>
                  <a:gd name="T2" fmla="*/ 13 w 86"/>
                  <a:gd name="T3" fmla="*/ 35 h 49"/>
                  <a:gd name="T4" fmla="*/ 70 w 86"/>
                  <a:gd name="T5" fmla="*/ 6 h 49"/>
                  <a:gd name="T6" fmla="*/ 86 w 86"/>
                  <a:gd name="T7" fmla="*/ 0 h 49"/>
                  <a:gd name="T8" fmla="*/ 86 w 86"/>
                  <a:gd name="T9" fmla="*/ 8 h 49"/>
                  <a:gd name="T10" fmla="*/ 9 w 86"/>
                  <a:gd name="T11" fmla="*/ 49 h 49"/>
                </a:gdLst>
                <a:ahLst/>
                <a:cxnLst>
                  <a:cxn ang="0">
                    <a:pos x="T0" y="T1"/>
                  </a:cxn>
                  <a:cxn ang="0">
                    <a:pos x="T2" y="T3"/>
                  </a:cxn>
                  <a:cxn ang="0">
                    <a:pos x="T4" y="T5"/>
                  </a:cxn>
                  <a:cxn ang="0">
                    <a:pos x="T6" y="T7"/>
                  </a:cxn>
                  <a:cxn ang="0">
                    <a:pos x="T8" y="T9"/>
                  </a:cxn>
                  <a:cxn ang="0">
                    <a:pos x="T10" y="T11"/>
                  </a:cxn>
                </a:cxnLst>
                <a:rect l="0" t="0" r="r" b="b"/>
                <a:pathLst>
                  <a:path w="86" h="49">
                    <a:moveTo>
                      <a:pt x="9" y="49"/>
                    </a:moveTo>
                    <a:cubicBezTo>
                      <a:pt x="0" y="41"/>
                      <a:pt x="10" y="38"/>
                      <a:pt x="13" y="35"/>
                    </a:cubicBezTo>
                    <a:cubicBezTo>
                      <a:pt x="30" y="22"/>
                      <a:pt x="47" y="8"/>
                      <a:pt x="70" y="6"/>
                    </a:cubicBezTo>
                    <a:cubicBezTo>
                      <a:pt x="76" y="6"/>
                      <a:pt x="81" y="2"/>
                      <a:pt x="86" y="0"/>
                    </a:cubicBezTo>
                    <a:cubicBezTo>
                      <a:pt x="86" y="3"/>
                      <a:pt x="86" y="6"/>
                      <a:pt x="86" y="8"/>
                    </a:cubicBezTo>
                    <a:cubicBezTo>
                      <a:pt x="58" y="17"/>
                      <a:pt x="33" y="32"/>
                      <a:pt x="9" y="49"/>
                    </a:cubicBezTo>
                    <a:close/>
                  </a:path>
                </a:pathLst>
              </a:custGeom>
              <a:solidFill>
                <a:srgbClr val="4A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 name="Freeform 188"/>
              <p:cNvSpPr>
                <a:spLocks/>
              </p:cNvSpPr>
              <p:nvPr userDrawn="1"/>
            </p:nvSpPr>
            <p:spPr bwMode="auto">
              <a:xfrm>
                <a:off x="572" y="97"/>
                <a:ext cx="225" cy="183"/>
              </a:xfrm>
              <a:custGeom>
                <a:avLst/>
                <a:gdLst>
                  <a:gd name="T0" fmla="*/ 22 w 97"/>
                  <a:gd name="T1" fmla="*/ 65 h 69"/>
                  <a:gd name="T2" fmla="*/ 10 w 97"/>
                  <a:gd name="T3" fmla="*/ 69 h 69"/>
                  <a:gd name="T4" fmla="*/ 17 w 97"/>
                  <a:gd name="T5" fmla="*/ 49 h 69"/>
                  <a:gd name="T6" fmla="*/ 79 w 97"/>
                  <a:gd name="T7" fmla="*/ 9 h 69"/>
                  <a:gd name="T8" fmla="*/ 97 w 97"/>
                  <a:gd name="T9" fmla="*/ 13 h 69"/>
                  <a:gd name="T10" fmla="*/ 60 w 97"/>
                  <a:gd name="T11" fmla="*/ 43 h 69"/>
                  <a:gd name="T12" fmla="*/ 22 w 97"/>
                  <a:gd name="T13" fmla="*/ 65 h 69"/>
                </a:gdLst>
                <a:ahLst/>
                <a:cxnLst>
                  <a:cxn ang="0">
                    <a:pos x="T0" y="T1"/>
                  </a:cxn>
                  <a:cxn ang="0">
                    <a:pos x="T2" y="T3"/>
                  </a:cxn>
                  <a:cxn ang="0">
                    <a:pos x="T4" y="T5"/>
                  </a:cxn>
                  <a:cxn ang="0">
                    <a:pos x="T6" y="T7"/>
                  </a:cxn>
                  <a:cxn ang="0">
                    <a:pos x="T8" y="T9"/>
                  </a:cxn>
                  <a:cxn ang="0">
                    <a:pos x="T10" y="T11"/>
                  </a:cxn>
                  <a:cxn ang="0">
                    <a:pos x="T12" y="T13"/>
                  </a:cxn>
                </a:cxnLst>
                <a:rect l="0" t="0" r="r" b="b"/>
                <a:pathLst>
                  <a:path w="97" h="69">
                    <a:moveTo>
                      <a:pt x="22" y="65"/>
                    </a:moveTo>
                    <a:cubicBezTo>
                      <a:pt x="19" y="69"/>
                      <a:pt x="15" y="69"/>
                      <a:pt x="10" y="69"/>
                    </a:cubicBezTo>
                    <a:cubicBezTo>
                      <a:pt x="0" y="58"/>
                      <a:pt x="10" y="52"/>
                      <a:pt x="17" y="49"/>
                    </a:cubicBezTo>
                    <a:cubicBezTo>
                      <a:pt x="39" y="38"/>
                      <a:pt x="57" y="21"/>
                      <a:pt x="79" y="9"/>
                    </a:cubicBezTo>
                    <a:cubicBezTo>
                      <a:pt x="86" y="6"/>
                      <a:pt x="93" y="0"/>
                      <a:pt x="97" y="13"/>
                    </a:cubicBezTo>
                    <a:cubicBezTo>
                      <a:pt x="92" y="31"/>
                      <a:pt x="73" y="34"/>
                      <a:pt x="60" y="43"/>
                    </a:cubicBezTo>
                    <a:cubicBezTo>
                      <a:pt x="48" y="51"/>
                      <a:pt x="35" y="57"/>
                      <a:pt x="22" y="65"/>
                    </a:cubicBezTo>
                    <a:close/>
                  </a:path>
                </a:pathLst>
              </a:custGeom>
              <a:solidFill>
                <a:srgbClr val="721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 name="Freeform 189"/>
              <p:cNvSpPr>
                <a:spLocks/>
              </p:cNvSpPr>
              <p:nvPr userDrawn="1"/>
            </p:nvSpPr>
            <p:spPr bwMode="auto">
              <a:xfrm>
                <a:off x="623" y="132"/>
                <a:ext cx="216" cy="137"/>
              </a:xfrm>
              <a:custGeom>
                <a:avLst/>
                <a:gdLst>
                  <a:gd name="T0" fmla="*/ 0 w 93"/>
                  <a:gd name="T1" fmla="*/ 52 h 52"/>
                  <a:gd name="T2" fmla="*/ 75 w 93"/>
                  <a:gd name="T3" fmla="*/ 0 h 52"/>
                  <a:gd name="T4" fmla="*/ 83 w 93"/>
                  <a:gd name="T5" fmla="*/ 0 h 52"/>
                  <a:gd name="T6" fmla="*/ 74 w 93"/>
                  <a:gd name="T7" fmla="*/ 24 h 52"/>
                  <a:gd name="T8" fmla="*/ 0 w 93"/>
                  <a:gd name="T9" fmla="*/ 52 h 52"/>
                </a:gdLst>
                <a:ahLst/>
                <a:cxnLst>
                  <a:cxn ang="0">
                    <a:pos x="T0" y="T1"/>
                  </a:cxn>
                  <a:cxn ang="0">
                    <a:pos x="T2" y="T3"/>
                  </a:cxn>
                  <a:cxn ang="0">
                    <a:pos x="T4" y="T5"/>
                  </a:cxn>
                  <a:cxn ang="0">
                    <a:pos x="T6" y="T7"/>
                  </a:cxn>
                  <a:cxn ang="0">
                    <a:pos x="T8" y="T9"/>
                  </a:cxn>
                </a:cxnLst>
                <a:rect l="0" t="0" r="r" b="b"/>
                <a:pathLst>
                  <a:path w="93" h="52">
                    <a:moveTo>
                      <a:pt x="0" y="52"/>
                    </a:moveTo>
                    <a:cubicBezTo>
                      <a:pt x="22" y="29"/>
                      <a:pt x="51" y="17"/>
                      <a:pt x="75" y="0"/>
                    </a:cubicBezTo>
                    <a:cubicBezTo>
                      <a:pt x="78" y="0"/>
                      <a:pt x="81" y="0"/>
                      <a:pt x="83" y="0"/>
                    </a:cubicBezTo>
                    <a:cubicBezTo>
                      <a:pt x="93" y="13"/>
                      <a:pt x="86" y="21"/>
                      <a:pt x="74" y="24"/>
                    </a:cubicBezTo>
                    <a:cubicBezTo>
                      <a:pt x="48" y="30"/>
                      <a:pt x="26" y="46"/>
                      <a:pt x="0" y="52"/>
                    </a:cubicBezTo>
                    <a:close/>
                  </a:path>
                </a:pathLst>
              </a:custGeom>
              <a:solidFill>
                <a:srgbClr val="8C5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 name="Freeform 190"/>
              <p:cNvSpPr>
                <a:spLocks/>
              </p:cNvSpPr>
              <p:nvPr userDrawn="1"/>
            </p:nvSpPr>
            <p:spPr bwMode="auto">
              <a:xfrm>
                <a:off x="395" y="3677"/>
                <a:ext cx="151" cy="217"/>
              </a:xfrm>
              <a:custGeom>
                <a:avLst/>
                <a:gdLst>
                  <a:gd name="T0" fmla="*/ 29 w 65"/>
                  <a:gd name="T1" fmla="*/ 78 h 82"/>
                  <a:gd name="T2" fmla="*/ 19 w 65"/>
                  <a:gd name="T3" fmla="*/ 60 h 82"/>
                  <a:gd name="T4" fmla="*/ 14 w 65"/>
                  <a:gd name="T5" fmla="*/ 36 h 82"/>
                  <a:gd name="T6" fmla="*/ 5 w 65"/>
                  <a:gd name="T7" fmla="*/ 30 h 82"/>
                  <a:gd name="T8" fmla="*/ 7 w 65"/>
                  <a:gd name="T9" fmla="*/ 0 h 82"/>
                  <a:gd name="T10" fmla="*/ 62 w 65"/>
                  <a:gd name="T11" fmla="*/ 30 h 82"/>
                  <a:gd name="T12" fmla="*/ 46 w 65"/>
                  <a:gd name="T13" fmla="*/ 82 h 82"/>
                  <a:gd name="T14" fmla="*/ 30 w 65"/>
                  <a:gd name="T15" fmla="*/ 82 h 82"/>
                  <a:gd name="T16" fmla="*/ 29 w 65"/>
                  <a:gd name="T17"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2">
                    <a:moveTo>
                      <a:pt x="29" y="78"/>
                    </a:moveTo>
                    <a:cubicBezTo>
                      <a:pt x="29" y="70"/>
                      <a:pt x="22" y="67"/>
                      <a:pt x="19" y="60"/>
                    </a:cubicBezTo>
                    <a:cubicBezTo>
                      <a:pt x="15" y="53"/>
                      <a:pt x="0" y="48"/>
                      <a:pt x="14" y="36"/>
                    </a:cubicBezTo>
                    <a:cubicBezTo>
                      <a:pt x="16" y="34"/>
                      <a:pt x="9" y="31"/>
                      <a:pt x="5" y="30"/>
                    </a:cubicBezTo>
                    <a:cubicBezTo>
                      <a:pt x="4" y="20"/>
                      <a:pt x="1" y="10"/>
                      <a:pt x="7" y="0"/>
                    </a:cubicBezTo>
                    <a:cubicBezTo>
                      <a:pt x="20" y="0"/>
                      <a:pt x="60" y="20"/>
                      <a:pt x="62" y="30"/>
                    </a:cubicBezTo>
                    <a:cubicBezTo>
                      <a:pt x="65" y="50"/>
                      <a:pt x="59" y="67"/>
                      <a:pt x="46" y="82"/>
                    </a:cubicBezTo>
                    <a:cubicBezTo>
                      <a:pt x="40" y="79"/>
                      <a:pt x="35" y="79"/>
                      <a:pt x="30" y="82"/>
                    </a:cubicBezTo>
                    <a:cubicBezTo>
                      <a:pt x="29" y="81"/>
                      <a:pt x="29" y="80"/>
                      <a:pt x="29" y="78"/>
                    </a:cubicBezTo>
                    <a:close/>
                  </a:path>
                </a:pathLst>
              </a:custGeom>
              <a:solidFill>
                <a:srgbClr val="9E6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 name="Freeform 191"/>
              <p:cNvSpPr>
                <a:spLocks/>
              </p:cNvSpPr>
              <p:nvPr userDrawn="1"/>
            </p:nvSpPr>
            <p:spPr bwMode="auto">
              <a:xfrm>
                <a:off x="56" y="1716"/>
                <a:ext cx="293" cy="380"/>
              </a:xfrm>
              <a:custGeom>
                <a:avLst/>
                <a:gdLst>
                  <a:gd name="T0" fmla="*/ 31 w 126"/>
                  <a:gd name="T1" fmla="*/ 132 h 144"/>
                  <a:gd name="T2" fmla="*/ 27 w 126"/>
                  <a:gd name="T3" fmla="*/ 140 h 144"/>
                  <a:gd name="T4" fmla="*/ 0 w 126"/>
                  <a:gd name="T5" fmla="*/ 127 h 144"/>
                  <a:gd name="T6" fmla="*/ 59 w 126"/>
                  <a:gd name="T7" fmla="*/ 42 h 144"/>
                  <a:gd name="T8" fmla="*/ 115 w 126"/>
                  <a:gd name="T9" fmla="*/ 1 h 144"/>
                  <a:gd name="T10" fmla="*/ 116 w 126"/>
                  <a:gd name="T11" fmla="*/ 1 h 144"/>
                  <a:gd name="T12" fmla="*/ 126 w 126"/>
                  <a:gd name="T13" fmla="*/ 12 h 144"/>
                  <a:gd name="T14" fmla="*/ 92 w 126"/>
                  <a:gd name="T15" fmla="*/ 50 h 144"/>
                  <a:gd name="T16" fmla="*/ 78 w 126"/>
                  <a:gd name="T17" fmla="*/ 69 h 144"/>
                  <a:gd name="T18" fmla="*/ 31 w 126"/>
                  <a:gd name="T19"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4">
                    <a:moveTo>
                      <a:pt x="31" y="132"/>
                    </a:moveTo>
                    <a:cubicBezTo>
                      <a:pt x="30" y="135"/>
                      <a:pt x="29" y="137"/>
                      <a:pt x="27" y="140"/>
                    </a:cubicBezTo>
                    <a:cubicBezTo>
                      <a:pt x="15" y="144"/>
                      <a:pt x="10" y="130"/>
                      <a:pt x="0" y="127"/>
                    </a:cubicBezTo>
                    <a:cubicBezTo>
                      <a:pt x="12" y="94"/>
                      <a:pt x="38" y="69"/>
                      <a:pt x="59" y="42"/>
                    </a:cubicBezTo>
                    <a:cubicBezTo>
                      <a:pt x="73" y="24"/>
                      <a:pt x="96" y="14"/>
                      <a:pt x="115" y="1"/>
                    </a:cubicBezTo>
                    <a:cubicBezTo>
                      <a:pt x="115" y="1"/>
                      <a:pt x="116" y="1"/>
                      <a:pt x="116" y="1"/>
                    </a:cubicBezTo>
                    <a:cubicBezTo>
                      <a:pt x="124" y="0"/>
                      <a:pt x="125" y="6"/>
                      <a:pt x="126" y="12"/>
                    </a:cubicBezTo>
                    <a:cubicBezTo>
                      <a:pt x="117" y="27"/>
                      <a:pt x="104" y="38"/>
                      <a:pt x="92" y="50"/>
                    </a:cubicBezTo>
                    <a:cubicBezTo>
                      <a:pt x="87" y="56"/>
                      <a:pt x="81" y="61"/>
                      <a:pt x="78" y="69"/>
                    </a:cubicBezTo>
                    <a:cubicBezTo>
                      <a:pt x="60" y="88"/>
                      <a:pt x="40" y="106"/>
                      <a:pt x="31" y="132"/>
                    </a:cubicBezTo>
                    <a:close/>
                  </a:path>
                </a:pathLst>
              </a:custGeom>
              <a:solidFill>
                <a:srgbClr val="6A3F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 name="Freeform 192"/>
              <p:cNvSpPr>
                <a:spLocks/>
              </p:cNvSpPr>
              <p:nvPr userDrawn="1"/>
            </p:nvSpPr>
            <p:spPr bwMode="auto">
              <a:xfrm>
                <a:off x="44" y="2049"/>
                <a:ext cx="82" cy="74"/>
              </a:xfrm>
              <a:custGeom>
                <a:avLst/>
                <a:gdLst>
                  <a:gd name="T0" fmla="*/ 5 w 35"/>
                  <a:gd name="T1" fmla="*/ 1 h 28"/>
                  <a:gd name="T2" fmla="*/ 32 w 35"/>
                  <a:gd name="T3" fmla="*/ 14 h 28"/>
                  <a:gd name="T4" fmla="*/ 29 w 35"/>
                  <a:gd name="T5" fmla="*/ 28 h 28"/>
                  <a:gd name="T6" fmla="*/ 5 w 35"/>
                  <a:gd name="T7" fmla="*/ 7 h 28"/>
                  <a:gd name="T8" fmla="*/ 0 w 35"/>
                  <a:gd name="T9" fmla="*/ 7 h 28"/>
                  <a:gd name="T10" fmla="*/ 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5" y="1"/>
                    </a:moveTo>
                    <a:cubicBezTo>
                      <a:pt x="16" y="0"/>
                      <a:pt x="24" y="8"/>
                      <a:pt x="32" y="14"/>
                    </a:cubicBezTo>
                    <a:cubicBezTo>
                      <a:pt x="32" y="19"/>
                      <a:pt x="35" y="24"/>
                      <a:pt x="29" y="28"/>
                    </a:cubicBezTo>
                    <a:cubicBezTo>
                      <a:pt x="20" y="22"/>
                      <a:pt x="16" y="11"/>
                      <a:pt x="5" y="7"/>
                    </a:cubicBezTo>
                    <a:cubicBezTo>
                      <a:pt x="4" y="7"/>
                      <a:pt x="2" y="7"/>
                      <a:pt x="0" y="7"/>
                    </a:cubicBezTo>
                    <a:cubicBezTo>
                      <a:pt x="2" y="5"/>
                      <a:pt x="3" y="3"/>
                      <a:pt x="5" y="1"/>
                    </a:cubicBezTo>
                    <a:close/>
                  </a:path>
                </a:pathLst>
              </a:custGeom>
              <a:solidFill>
                <a:srgbClr val="2C6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 name="Freeform 193"/>
              <p:cNvSpPr>
                <a:spLocks/>
              </p:cNvSpPr>
              <p:nvPr userDrawn="1"/>
            </p:nvSpPr>
            <p:spPr bwMode="auto">
              <a:xfrm>
                <a:off x="314" y="1523"/>
                <a:ext cx="148" cy="314"/>
              </a:xfrm>
              <a:custGeom>
                <a:avLst/>
                <a:gdLst>
                  <a:gd name="T0" fmla="*/ 13 w 64"/>
                  <a:gd name="T1" fmla="*/ 85 h 119"/>
                  <a:gd name="T2" fmla="*/ 5 w 64"/>
                  <a:gd name="T3" fmla="*/ 74 h 119"/>
                  <a:gd name="T4" fmla="*/ 11 w 64"/>
                  <a:gd name="T5" fmla="*/ 61 h 119"/>
                  <a:gd name="T6" fmla="*/ 15 w 64"/>
                  <a:gd name="T7" fmla="*/ 21 h 119"/>
                  <a:gd name="T8" fmla="*/ 33 w 64"/>
                  <a:gd name="T9" fmla="*/ 16 h 119"/>
                  <a:gd name="T10" fmla="*/ 48 w 64"/>
                  <a:gd name="T11" fmla="*/ 1 h 119"/>
                  <a:gd name="T12" fmla="*/ 54 w 64"/>
                  <a:gd name="T13" fmla="*/ 5 h 119"/>
                  <a:gd name="T14" fmla="*/ 63 w 64"/>
                  <a:gd name="T15" fmla="*/ 52 h 119"/>
                  <a:gd name="T16" fmla="*/ 61 w 64"/>
                  <a:gd name="T17" fmla="*/ 63 h 119"/>
                  <a:gd name="T18" fmla="*/ 56 w 64"/>
                  <a:gd name="T19" fmla="*/ 65 h 119"/>
                  <a:gd name="T20" fmla="*/ 33 w 64"/>
                  <a:gd name="T21" fmla="*/ 102 h 119"/>
                  <a:gd name="T22" fmla="*/ 33 w 64"/>
                  <a:gd name="T23" fmla="*/ 114 h 119"/>
                  <a:gd name="T24" fmla="*/ 15 w 64"/>
                  <a:gd name="T25" fmla="*/ 115 h 119"/>
                  <a:gd name="T26" fmla="*/ 13 w 64"/>
                  <a:gd name="T27"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119">
                    <a:moveTo>
                      <a:pt x="13" y="85"/>
                    </a:moveTo>
                    <a:cubicBezTo>
                      <a:pt x="10" y="82"/>
                      <a:pt x="7" y="78"/>
                      <a:pt x="5" y="74"/>
                    </a:cubicBezTo>
                    <a:cubicBezTo>
                      <a:pt x="6" y="69"/>
                      <a:pt x="21" y="73"/>
                      <a:pt x="11" y="61"/>
                    </a:cubicBezTo>
                    <a:cubicBezTo>
                      <a:pt x="0" y="48"/>
                      <a:pt x="2" y="33"/>
                      <a:pt x="15" y="21"/>
                    </a:cubicBezTo>
                    <a:cubicBezTo>
                      <a:pt x="22" y="23"/>
                      <a:pt x="29" y="26"/>
                      <a:pt x="33" y="16"/>
                    </a:cubicBezTo>
                    <a:cubicBezTo>
                      <a:pt x="36" y="10"/>
                      <a:pt x="43" y="6"/>
                      <a:pt x="48" y="1"/>
                    </a:cubicBezTo>
                    <a:cubicBezTo>
                      <a:pt x="52" y="0"/>
                      <a:pt x="53" y="2"/>
                      <a:pt x="54" y="5"/>
                    </a:cubicBezTo>
                    <a:cubicBezTo>
                      <a:pt x="48" y="22"/>
                      <a:pt x="49" y="38"/>
                      <a:pt x="63" y="52"/>
                    </a:cubicBezTo>
                    <a:cubicBezTo>
                      <a:pt x="64" y="56"/>
                      <a:pt x="64" y="60"/>
                      <a:pt x="61" y="63"/>
                    </a:cubicBezTo>
                    <a:cubicBezTo>
                      <a:pt x="59" y="64"/>
                      <a:pt x="57" y="65"/>
                      <a:pt x="56" y="65"/>
                    </a:cubicBezTo>
                    <a:cubicBezTo>
                      <a:pt x="31" y="73"/>
                      <a:pt x="29" y="77"/>
                      <a:pt x="33" y="102"/>
                    </a:cubicBezTo>
                    <a:cubicBezTo>
                      <a:pt x="33" y="106"/>
                      <a:pt x="35" y="110"/>
                      <a:pt x="33" y="114"/>
                    </a:cubicBezTo>
                    <a:cubicBezTo>
                      <a:pt x="27" y="119"/>
                      <a:pt x="21" y="119"/>
                      <a:pt x="15" y="115"/>
                    </a:cubicBezTo>
                    <a:cubicBezTo>
                      <a:pt x="8" y="105"/>
                      <a:pt x="7" y="96"/>
                      <a:pt x="13" y="85"/>
                    </a:cubicBezTo>
                    <a:close/>
                  </a:path>
                </a:pathLst>
              </a:custGeom>
              <a:solidFill>
                <a:srgbClr val="62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 name="Freeform 194"/>
              <p:cNvSpPr>
                <a:spLocks/>
              </p:cNvSpPr>
              <p:nvPr userDrawn="1"/>
            </p:nvSpPr>
            <p:spPr bwMode="auto">
              <a:xfrm>
                <a:off x="6322" y="2734"/>
                <a:ext cx="606" cy="222"/>
              </a:xfrm>
              <a:custGeom>
                <a:avLst/>
                <a:gdLst>
                  <a:gd name="T0" fmla="*/ 166 w 261"/>
                  <a:gd name="T1" fmla="*/ 75 h 84"/>
                  <a:gd name="T2" fmla="*/ 174 w 261"/>
                  <a:gd name="T3" fmla="*/ 84 h 84"/>
                  <a:gd name="T4" fmla="*/ 130 w 261"/>
                  <a:gd name="T5" fmla="*/ 60 h 84"/>
                  <a:gd name="T6" fmla="*/ 106 w 261"/>
                  <a:gd name="T7" fmla="*/ 58 h 84"/>
                  <a:gd name="T8" fmla="*/ 84 w 261"/>
                  <a:gd name="T9" fmla="*/ 56 h 84"/>
                  <a:gd name="T10" fmla="*/ 30 w 261"/>
                  <a:gd name="T11" fmla="*/ 35 h 84"/>
                  <a:gd name="T12" fmla="*/ 0 w 261"/>
                  <a:gd name="T13" fmla="*/ 19 h 84"/>
                  <a:gd name="T14" fmla="*/ 60 w 261"/>
                  <a:gd name="T15" fmla="*/ 2 h 84"/>
                  <a:gd name="T16" fmla="*/ 133 w 261"/>
                  <a:gd name="T17" fmla="*/ 24 h 84"/>
                  <a:gd name="T18" fmla="*/ 147 w 261"/>
                  <a:gd name="T19" fmla="*/ 23 h 84"/>
                  <a:gd name="T20" fmla="*/ 243 w 261"/>
                  <a:gd name="T21" fmla="*/ 0 h 84"/>
                  <a:gd name="T22" fmla="*/ 257 w 261"/>
                  <a:gd name="T23" fmla="*/ 1 h 84"/>
                  <a:gd name="T24" fmla="*/ 258 w 261"/>
                  <a:gd name="T25" fmla="*/ 36 h 84"/>
                  <a:gd name="T26" fmla="*/ 260 w 261"/>
                  <a:gd name="T27" fmla="*/ 47 h 84"/>
                  <a:gd name="T28" fmla="*/ 257 w 261"/>
                  <a:gd name="T29" fmla="*/ 52 h 84"/>
                  <a:gd name="T30" fmla="*/ 258 w 261"/>
                  <a:gd name="T31" fmla="*/ 72 h 84"/>
                  <a:gd name="T32" fmla="*/ 248 w 261"/>
                  <a:gd name="T33" fmla="*/ 72 h 84"/>
                  <a:gd name="T34" fmla="*/ 220 w 261"/>
                  <a:gd name="T35" fmla="*/ 41 h 84"/>
                  <a:gd name="T36" fmla="*/ 184 w 261"/>
                  <a:gd name="T37" fmla="*/ 32 h 84"/>
                  <a:gd name="T38" fmla="*/ 166 w 261"/>
                  <a:gd name="T39"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1" h="84">
                    <a:moveTo>
                      <a:pt x="166" y="75"/>
                    </a:moveTo>
                    <a:cubicBezTo>
                      <a:pt x="168" y="78"/>
                      <a:pt x="171" y="81"/>
                      <a:pt x="174" y="84"/>
                    </a:cubicBezTo>
                    <a:cubicBezTo>
                      <a:pt x="155" y="82"/>
                      <a:pt x="145" y="67"/>
                      <a:pt x="130" y="60"/>
                    </a:cubicBezTo>
                    <a:cubicBezTo>
                      <a:pt x="122" y="56"/>
                      <a:pt x="116" y="49"/>
                      <a:pt x="106" y="58"/>
                    </a:cubicBezTo>
                    <a:cubicBezTo>
                      <a:pt x="100" y="64"/>
                      <a:pt x="92" y="60"/>
                      <a:pt x="84" y="56"/>
                    </a:cubicBezTo>
                    <a:cubicBezTo>
                      <a:pt x="67" y="47"/>
                      <a:pt x="48" y="41"/>
                      <a:pt x="30" y="35"/>
                    </a:cubicBezTo>
                    <a:cubicBezTo>
                      <a:pt x="9" y="39"/>
                      <a:pt x="3" y="35"/>
                      <a:pt x="0" y="19"/>
                    </a:cubicBezTo>
                    <a:cubicBezTo>
                      <a:pt x="17" y="2"/>
                      <a:pt x="38" y="1"/>
                      <a:pt x="60" y="2"/>
                    </a:cubicBezTo>
                    <a:cubicBezTo>
                      <a:pt x="84" y="11"/>
                      <a:pt x="111" y="10"/>
                      <a:pt x="133" y="24"/>
                    </a:cubicBezTo>
                    <a:cubicBezTo>
                      <a:pt x="138" y="33"/>
                      <a:pt x="142" y="26"/>
                      <a:pt x="147" y="23"/>
                    </a:cubicBezTo>
                    <a:cubicBezTo>
                      <a:pt x="177" y="8"/>
                      <a:pt x="209" y="2"/>
                      <a:pt x="243" y="0"/>
                    </a:cubicBezTo>
                    <a:cubicBezTo>
                      <a:pt x="247" y="0"/>
                      <a:pt x="252" y="0"/>
                      <a:pt x="257" y="1"/>
                    </a:cubicBezTo>
                    <a:cubicBezTo>
                      <a:pt x="246" y="13"/>
                      <a:pt x="245" y="24"/>
                      <a:pt x="258" y="36"/>
                    </a:cubicBezTo>
                    <a:cubicBezTo>
                      <a:pt x="260" y="39"/>
                      <a:pt x="261" y="43"/>
                      <a:pt x="260" y="47"/>
                    </a:cubicBezTo>
                    <a:cubicBezTo>
                      <a:pt x="260" y="49"/>
                      <a:pt x="259" y="51"/>
                      <a:pt x="257" y="52"/>
                    </a:cubicBezTo>
                    <a:cubicBezTo>
                      <a:pt x="248" y="59"/>
                      <a:pt x="256" y="65"/>
                      <a:pt x="258" y="72"/>
                    </a:cubicBezTo>
                    <a:cubicBezTo>
                      <a:pt x="251" y="75"/>
                      <a:pt x="251" y="75"/>
                      <a:pt x="248" y="72"/>
                    </a:cubicBezTo>
                    <a:cubicBezTo>
                      <a:pt x="238" y="62"/>
                      <a:pt x="229" y="51"/>
                      <a:pt x="220" y="41"/>
                    </a:cubicBezTo>
                    <a:cubicBezTo>
                      <a:pt x="210" y="30"/>
                      <a:pt x="201" y="21"/>
                      <a:pt x="184" y="32"/>
                    </a:cubicBezTo>
                    <a:cubicBezTo>
                      <a:pt x="158" y="51"/>
                      <a:pt x="156" y="53"/>
                      <a:pt x="166" y="75"/>
                    </a:cubicBezTo>
                    <a:close/>
                  </a:path>
                </a:pathLst>
              </a:custGeom>
              <a:solidFill>
                <a:srgbClr val="EBB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 name="Freeform 195"/>
              <p:cNvSpPr>
                <a:spLocks/>
              </p:cNvSpPr>
              <p:nvPr userDrawn="1"/>
            </p:nvSpPr>
            <p:spPr bwMode="auto">
              <a:xfrm>
                <a:off x="6861" y="2726"/>
                <a:ext cx="202" cy="174"/>
              </a:xfrm>
              <a:custGeom>
                <a:avLst/>
                <a:gdLst>
                  <a:gd name="T0" fmla="*/ 26 w 87"/>
                  <a:gd name="T1" fmla="*/ 50 h 66"/>
                  <a:gd name="T2" fmla="*/ 17 w 87"/>
                  <a:gd name="T3" fmla="*/ 37 h 66"/>
                  <a:gd name="T4" fmla="*/ 25 w 87"/>
                  <a:gd name="T5" fmla="*/ 4 h 66"/>
                  <a:gd name="T6" fmla="*/ 74 w 87"/>
                  <a:gd name="T7" fmla="*/ 12 h 66"/>
                  <a:gd name="T8" fmla="*/ 85 w 87"/>
                  <a:gd name="T9" fmla="*/ 24 h 66"/>
                  <a:gd name="T10" fmla="*/ 76 w 87"/>
                  <a:gd name="T11" fmla="*/ 39 h 66"/>
                  <a:gd name="T12" fmla="*/ 64 w 87"/>
                  <a:gd name="T13" fmla="*/ 48 h 66"/>
                  <a:gd name="T14" fmla="*/ 26 w 87"/>
                  <a:gd name="T15" fmla="*/ 5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66">
                    <a:moveTo>
                      <a:pt x="26" y="50"/>
                    </a:moveTo>
                    <a:cubicBezTo>
                      <a:pt x="23" y="46"/>
                      <a:pt x="21" y="41"/>
                      <a:pt x="17" y="37"/>
                    </a:cubicBezTo>
                    <a:cubicBezTo>
                      <a:pt x="0" y="15"/>
                      <a:pt x="0" y="15"/>
                      <a:pt x="25" y="4"/>
                    </a:cubicBezTo>
                    <a:cubicBezTo>
                      <a:pt x="42" y="0"/>
                      <a:pt x="58" y="5"/>
                      <a:pt x="74" y="12"/>
                    </a:cubicBezTo>
                    <a:cubicBezTo>
                      <a:pt x="77" y="16"/>
                      <a:pt x="79" y="22"/>
                      <a:pt x="85" y="24"/>
                    </a:cubicBezTo>
                    <a:cubicBezTo>
                      <a:pt x="87" y="32"/>
                      <a:pt x="81" y="35"/>
                      <a:pt x="76" y="39"/>
                    </a:cubicBezTo>
                    <a:cubicBezTo>
                      <a:pt x="72" y="42"/>
                      <a:pt x="67" y="44"/>
                      <a:pt x="64" y="48"/>
                    </a:cubicBezTo>
                    <a:cubicBezTo>
                      <a:pt x="48" y="66"/>
                      <a:pt x="45" y="66"/>
                      <a:pt x="26" y="50"/>
                    </a:cubicBezTo>
                    <a:close/>
                  </a:path>
                </a:pathLst>
              </a:custGeom>
              <a:solidFill>
                <a:srgbClr val="F9DC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 name="Freeform 196"/>
              <p:cNvSpPr>
                <a:spLocks/>
              </p:cNvSpPr>
              <p:nvPr userDrawn="1"/>
            </p:nvSpPr>
            <p:spPr bwMode="auto">
              <a:xfrm>
                <a:off x="6250" y="2657"/>
                <a:ext cx="567" cy="161"/>
              </a:xfrm>
              <a:custGeom>
                <a:avLst/>
                <a:gdLst>
                  <a:gd name="T0" fmla="*/ 93 w 244"/>
                  <a:gd name="T1" fmla="*/ 37 h 61"/>
                  <a:gd name="T2" fmla="*/ 33 w 244"/>
                  <a:gd name="T3" fmla="*/ 49 h 61"/>
                  <a:gd name="T4" fmla="*/ 22 w 244"/>
                  <a:gd name="T5" fmla="*/ 58 h 61"/>
                  <a:gd name="T6" fmla="*/ 7 w 244"/>
                  <a:gd name="T7" fmla="*/ 59 h 61"/>
                  <a:gd name="T8" fmla="*/ 7 w 244"/>
                  <a:gd name="T9" fmla="*/ 42 h 61"/>
                  <a:gd name="T10" fmla="*/ 55 w 244"/>
                  <a:gd name="T11" fmla="*/ 23 h 61"/>
                  <a:gd name="T12" fmla="*/ 209 w 244"/>
                  <a:gd name="T13" fmla="*/ 3 h 61"/>
                  <a:gd name="T14" fmla="*/ 244 w 244"/>
                  <a:gd name="T15" fmla="*/ 13 h 61"/>
                  <a:gd name="T16" fmla="*/ 197 w 244"/>
                  <a:gd name="T17" fmla="*/ 17 h 61"/>
                  <a:gd name="T18" fmla="*/ 186 w 244"/>
                  <a:gd name="T19" fmla="*/ 25 h 61"/>
                  <a:gd name="T20" fmla="*/ 93 w 244"/>
                  <a:gd name="T21"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61">
                    <a:moveTo>
                      <a:pt x="93" y="37"/>
                    </a:moveTo>
                    <a:cubicBezTo>
                      <a:pt x="71" y="32"/>
                      <a:pt x="52" y="42"/>
                      <a:pt x="33" y="49"/>
                    </a:cubicBezTo>
                    <a:cubicBezTo>
                      <a:pt x="29" y="52"/>
                      <a:pt x="27" y="57"/>
                      <a:pt x="22" y="58"/>
                    </a:cubicBezTo>
                    <a:cubicBezTo>
                      <a:pt x="17" y="61"/>
                      <a:pt x="12" y="61"/>
                      <a:pt x="7" y="59"/>
                    </a:cubicBezTo>
                    <a:cubicBezTo>
                      <a:pt x="0" y="53"/>
                      <a:pt x="2" y="47"/>
                      <a:pt x="7" y="42"/>
                    </a:cubicBezTo>
                    <a:cubicBezTo>
                      <a:pt x="21" y="32"/>
                      <a:pt x="38" y="27"/>
                      <a:pt x="55" y="23"/>
                    </a:cubicBezTo>
                    <a:cubicBezTo>
                      <a:pt x="106" y="11"/>
                      <a:pt x="157" y="0"/>
                      <a:pt x="209" y="3"/>
                    </a:cubicBezTo>
                    <a:cubicBezTo>
                      <a:pt x="222" y="3"/>
                      <a:pt x="234" y="4"/>
                      <a:pt x="244" y="13"/>
                    </a:cubicBezTo>
                    <a:cubicBezTo>
                      <a:pt x="229" y="21"/>
                      <a:pt x="213" y="15"/>
                      <a:pt x="197" y="17"/>
                    </a:cubicBezTo>
                    <a:cubicBezTo>
                      <a:pt x="194" y="21"/>
                      <a:pt x="191" y="25"/>
                      <a:pt x="186" y="25"/>
                    </a:cubicBezTo>
                    <a:cubicBezTo>
                      <a:pt x="155" y="30"/>
                      <a:pt x="124" y="37"/>
                      <a:pt x="93" y="37"/>
                    </a:cubicBezTo>
                    <a:close/>
                  </a:path>
                </a:pathLst>
              </a:custGeom>
              <a:solidFill>
                <a:srgbClr val="6F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 name="Freeform 197"/>
              <p:cNvSpPr>
                <a:spLocks/>
              </p:cNvSpPr>
              <p:nvPr userDrawn="1"/>
            </p:nvSpPr>
            <p:spPr bwMode="auto">
              <a:xfrm>
                <a:off x="6466" y="2702"/>
                <a:ext cx="270" cy="106"/>
              </a:xfrm>
              <a:custGeom>
                <a:avLst/>
                <a:gdLst>
                  <a:gd name="T0" fmla="*/ 0 w 116"/>
                  <a:gd name="T1" fmla="*/ 20 h 40"/>
                  <a:gd name="T2" fmla="*/ 104 w 116"/>
                  <a:gd name="T3" fmla="*/ 0 h 40"/>
                  <a:gd name="T4" fmla="*/ 116 w 116"/>
                  <a:gd name="T5" fmla="*/ 8 h 40"/>
                  <a:gd name="T6" fmla="*/ 71 w 116"/>
                  <a:gd name="T7" fmla="*/ 40 h 40"/>
                  <a:gd name="T8" fmla="*/ 0 w 116"/>
                  <a:gd name="T9" fmla="*/ 20 h 40"/>
                </a:gdLst>
                <a:ahLst/>
                <a:cxnLst>
                  <a:cxn ang="0">
                    <a:pos x="T0" y="T1"/>
                  </a:cxn>
                  <a:cxn ang="0">
                    <a:pos x="T2" y="T3"/>
                  </a:cxn>
                  <a:cxn ang="0">
                    <a:pos x="T4" y="T5"/>
                  </a:cxn>
                  <a:cxn ang="0">
                    <a:pos x="T6" y="T7"/>
                  </a:cxn>
                  <a:cxn ang="0">
                    <a:pos x="T8" y="T9"/>
                  </a:cxn>
                </a:cxnLst>
                <a:rect l="0" t="0" r="r" b="b"/>
                <a:pathLst>
                  <a:path w="116" h="40">
                    <a:moveTo>
                      <a:pt x="0" y="20"/>
                    </a:moveTo>
                    <a:cubicBezTo>
                      <a:pt x="33" y="4"/>
                      <a:pt x="70" y="8"/>
                      <a:pt x="104" y="0"/>
                    </a:cubicBezTo>
                    <a:cubicBezTo>
                      <a:pt x="108" y="3"/>
                      <a:pt x="112" y="5"/>
                      <a:pt x="116" y="8"/>
                    </a:cubicBezTo>
                    <a:cubicBezTo>
                      <a:pt x="106" y="26"/>
                      <a:pt x="90" y="35"/>
                      <a:pt x="71" y="40"/>
                    </a:cubicBezTo>
                    <a:cubicBezTo>
                      <a:pt x="48" y="33"/>
                      <a:pt x="24" y="27"/>
                      <a:pt x="0" y="20"/>
                    </a:cubicBezTo>
                    <a:close/>
                  </a:path>
                </a:pathLst>
              </a:custGeom>
              <a:solidFill>
                <a:srgbClr val="A2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 name="Freeform 198"/>
              <p:cNvSpPr>
                <a:spLocks/>
              </p:cNvSpPr>
              <p:nvPr userDrawn="1"/>
            </p:nvSpPr>
            <p:spPr bwMode="auto">
              <a:xfrm>
                <a:off x="6368" y="2615"/>
                <a:ext cx="570" cy="119"/>
              </a:xfrm>
              <a:custGeom>
                <a:avLst/>
                <a:gdLst>
                  <a:gd name="T0" fmla="*/ 193 w 245"/>
                  <a:gd name="T1" fmla="*/ 29 h 45"/>
                  <a:gd name="T2" fmla="*/ 2 w 245"/>
                  <a:gd name="T3" fmla="*/ 45 h 45"/>
                  <a:gd name="T4" fmla="*/ 2 w 245"/>
                  <a:gd name="T5" fmla="*/ 38 h 45"/>
                  <a:gd name="T6" fmla="*/ 23 w 245"/>
                  <a:gd name="T7" fmla="*/ 28 h 45"/>
                  <a:gd name="T8" fmla="*/ 111 w 245"/>
                  <a:gd name="T9" fmla="*/ 14 h 45"/>
                  <a:gd name="T10" fmla="*/ 141 w 245"/>
                  <a:gd name="T11" fmla="*/ 9 h 45"/>
                  <a:gd name="T12" fmla="*/ 210 w 245"/>
                  <a:gd name="T13" fmla="*/ 17 h 45"/>
                  <a:gd name="T14" fmla="*/ 245 w 245"/>
                  <a:gd name="T15" fmla="*/ 33 h 45"/>
                  <a:gd name="T16" fmla="*/ 193 w 245"/>
                  <a:gd name="T17"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
                    <a:moveTo>
                      <a:pt x="193" y="29"/>
                    </a:moveTo>
                    <a:cubicBezTo>
                      <a:pt x="128" y="18"/>
                      <a:pt x="65" y="31"/>
                      <a:pt x="2" y="45"/>
                    </a:cubicBezTo>
                    <a:cubicBezTo>
                      <a:pt x="0" y="42"/>
                      <a:pt x="1" y="40"/>
                      <a:pt x="2" y="38"/>
                    </a:cubicBezTo>
                    <a:cubicBezTo>
                      <a:pt x="7" y="32"/>
                      <a:pt x="15" y="30"/>
                      <a:pt x="23" y="28"/>
                    </a:cubicBezTo>
                    <a:cubicBezTo>
                      <a:pt x="52" y="22"/>
                      <a:pt x="81" y="16"/>
                      <a:pt x="111" y="14"/>
                    </a:cubicBezTo>
                    <a:cubicBezTo>
                      <a:pt x="122" y="15"/>
                      <a:pt x="132" y="15"/>
                      <a:pt x="141" y="9"/>
                    </a:cubicBezTo>
                    <a:cubicBezTo>
                      <a:pt x="165" y="0"/>
                      <a:pt x="187" y="12"/>
                      <a:pt x="210" y="17"/>
                    </a:cubicBezTo>
                    <a:cubicBezTo>
                      <a:pt x="222" y="22"/>
                      <a:pt x="233" y="27"/>
                      <a:pt x="245" y="33"/>
                    </a:cubicBezTo>
                    <a:cubicBezTo>
                      <a:pt x="228" y="31"/>
                      <a:pt x="211" y="30"/>
                      <a:pt x="193" y="29"/>
                    </a:cubicBezTo>
                    <a:close/>
                  </a:path>
                </a:pathLst>
              </a:custGeom>
              <a:solidFill>
                <a:srgbClr val="B68C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 name="Freeform 199"/>
              <p:cNvSpPr>
                <a:spLocks/>
              </p:cNvSpPr>
              <p:nvPr userDrawn="1"/>
            </p:nvSpPr>
            <p:spPr bwMode="auto">
              <a:xfrm>
                <a:off x="6617" y="2696"/>
                <a:ext cx="270" cy="143"/>
              </a:xfrm>
              <a:custGeom>
                <a:avLst/>
                <a:gdLst>
                  <a:gd name="T0" fmla="*/ 6 w 116"/>
                  <a:gd name="T1" fmla="*/ 42 h 54"/>
                  <a:gd name="T2" fmla="*/ 51 w 116"/>
                  <a:gd name="T3" fmla="*/ 10 h 54"/>
                  <a:gd name="T4" fmla="*/ 116 w 116"/>
                  <a:gd name="T5" fmla="*/ 14 h 54"/>
                  <a:gd name="T6" fmla="*/ 4 w 116"/>
                  <a:gd name="T7" fmla="*/ 54 h 54"/>
                  <a:gd name="T8" fmla="*/ 6 w 116"/>
                  <a:gd name="T9" fmla="*/ 42 h 54"/>
                </a:gdLst>
                <a:ahLst/>
                <a:cxnLst>
                  <a:cxn ang="0">
                    <a:pos x="T0" y="T1"/>
                  </a:cxn>
                  <a:cxn ang="0">
                    <a:pos x="T2" y="T3"/>
                  </a:cxn>
                  <a:cxn ang="0">
                    <a:pos x="T4" y="T5"/>
                  </a:cxn>
                  <a:cxn ang="0">
                    <a:pos x="T6" y="T7"/>
                  </a:cxn>
                  <a:cxn ang="0">
                    <a:pos x="T8" y="T9"/>
                  </a:cxn>
                </a:cxnLst>
                <a:rect l="0" t="0" r="r" b="b"/>
                <a:pathLst>
                  <a:path w="116" h="54">
                    <a:moveTo>
                      <a:pt x="6" y="42"/>
                    </a:moveTo>
                    <a:cubicBezTo>
                      <a:pt x="21" y="31"/>
                      <a:pt x="36" y="20"/>
                      <a:pt x="51" y="10"/>
                    </a:cubicBezTo>
                    <a:cubicBezTo>
                      <a:pt x="73" y="7"/>
                      <a:pt x="95" y="0"/>
                      <a:pt x="116" y="14"/>
                    </a:cubicBezTo>
                    <a:cubicBezTo>
                      <a:pt x="79" y="30"/>
                      <a:pt x="37" y="28"/>
                      <a:pt x="4" y="54"/>
                    </a:cubicBezTo>
                    <a:cubicBezTo>
                      <a:pt x="0" y="47"/>
                      <a:pt x="6" y="46"/>
                      <a:pt x="6" y="42"/>
                    </a:cubicBezTo>
                    <a:close/>
                  </a:path>
                </a:pathLst>
              </a:custGeom>
              <a:solidFill>
                <a:srgbClr val="F5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 name="Freeform 200"/>
              <p:cNvSpPr>
                <a:spLocks/>
              </p:cNvSpPr>
              <p:nvPr userDrawn="1"/>
            </p:nvSpPr>
            <p:spPr bwMode="auto">
              <a:xfrm>
                <a:off x="5021" y="2440"/>
                <a:ext cx="1508" cy="619"/>
              </a:xfrm>
              <a:custGeom>
                <a:avLst/>
                <a:gdLst>
                  <a:gd name="T0" fmla="*/ 538 w 649"/>
                  <a:gd name="T1" fmla="*/ 126 h 234"/>
                  <a:gd name="T2" fmla="*/ 537 w 649"/>
                  <a:gd name="T3" fmla="*/ 139 h 234"/>
                  <a:gd name="T4" fmla="*/ 570 w 649"/>
                  <a:gd name="T5" fmla="*/ 159 h 234"/>
                  <a:gd name="T6" fmla="*/ 639 w 649"/>
                  <a:gd name="T7" fmla="*/ 214 h 234"/>
                  <a:gd name="T8" fmla="*/ 647 w 649"/>
                  <a:gd name="T9" fmla="*/ 229 h 234"/>
                  <a:gd name="T10" fmla="*/ 637 w 649"/>
                  <a:gd name="T11" fmla="*/ 234 h 234"/>
                  <a:gd name="T12" fmla="*/ 529 w 649"/>
                  <a:gd name="T13" fmla="*/ 156 h 234"/>
                  <a:gd name="T14" fmla="*/ 344 w 649"/>
                  <a:gd name="T15" fmla="*/ 46 h 234"/>
                  <a:gd name="T16" fmla="*/ 230 w 649"/>
                  <a:gd name="T17" fmla="*/ 27 h 234"/>
                  <a:gd name="T18" fmla="*/ 105 w 649"/>
                  <a:gd name="T19" fmla="*/ 24 h 234"/>
                  <a:gd name="T20" fmla="*/ 33 w 649"/>
                  <a:gd name="T21" fmla="*/ 28 h 234"/>
                  <a:gd name="T22" fmla="*/ 12 w 649"/>
                  <a:gd name="T23" fmla="*/ 28 h 234"/>
                  <a:gd name="T24" fmla="*/ 0 w 649"/>
                  <a:gd name="T25" fmla="*/ 17 h 234"/>
                  <a:gd name="T26" fmla="*/ 17 w 649"/>
                  <a:gd name="T27" fmla="*/ 9 h 234"/>
                  <a:gd name="T28" fmla="*/ 113 w 649"/>
                  <a:gd name="T29" fmla="*/ 5 h 234"/>
                  <a:gd name="T30" fmla="*/ 166 w 649"/>
                  <a:gd name="T31" fmla="*/ 5 h 234"/>
                  <a:gd name="T32" fmla="*/ 286 w 649"/>
                  <a:gd name="T33" fmla="*/ 13 h 234"/>
                  <a:gd name="T34" fmla="*/ 326 w 649"/>
                  <a:gd name="T35" fmla="*/ 22 h 234"/>
                  <a:gd name="T36" fmla="*/ 345 w 649"/>
                  <a:gd name="T37" fmla="*/ 26 h 234"/>
                  <a:gd name="T38" fmla="*/ 362 w 649"/>
                  <a:gd name="T39" fmla="*/ 31 h 234"/>
                  <a:gd name="T40" fmla="*/ 421 w 649"/>
                  <a:gd name="T41" fmla="*/ 53 h 234"/>
                  <a:gd name="T42" fmla="*/ 452 w 649"/>
                  <a:gd name="T43" fmla="*/ 66 h 234"/>
                  <a:gd name="T44" fmla="*/ 538 w 649"/>
                  <a:gd name="T45" fmla="*/ 12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234">
                    <a:moveTo>
                      <a:pt x="538" y="126"/>
                    </a:moveTo>
                    <a:cubicBezTo>
                      <a:pt x="537" y="130"/>
                      <a:pt x="529" y="134"/>
                      <a:pt x="537" y="139"/>
                    </a:cubicBezTo>
                    <a:cubicBezTo>
                      <a:pt x="550" y="143"/>
                      <a:pt x="560" y="151"/>
                      <a:pt x="570" y="159"/>
                    </a:cubicBezTo>
                    <a:cubicBezTo>
                      <a:pt x="593" y="178"/>
                      <a:pt x="615" y="197"/>
                      <a:pt x="639" y="214"/>
                    </a:cubicBezTo>
                    <a:cubicBezTo>
                      <a:pt x="644" y="217"/>
                      <a:pt x="649" y="222"/>
                      <a:pt x="647" y="229"/>
                    </a:cubicBezTo>
                    <a:cubicBezTo>
                      <a:pt x="645" y="233"/>
                      <a:pt x="641" y="234"/>
                      <a:pt x="637" y="234"/>
                    </a:cubicBezTo>
                    <a:cubicBezTo>
                      <a:pt x="597" y="213"/>
                      <a:pt x="564" y="183"/>
                      <a:pt x="529" y="156"/>
                    </a:cubicBezTo>
                    <a:cubicBezTo>
                      <a:pt x="472" y="110"/>
                      <a:pt x="415" y="67"/>
                      <a:pt x="344" y="46"/>
                    </a:cubicBezTo>
                    <a:cubicBezTo>
                      <a:pt x="307" y="34"/>
                      <a:pt x="268" y="28"/>
                      <a:pt x="230" y="27"/>
                    </a:cubicBezTo>
                    <a:cubicBezTo>
                      <a:pt x="188" y="25"/>
                      <a:pt x="147" y="19"/>
                      <a:pt x="105" y="24"/>
                    </a:cubicBezTo>
                    <a:cubicBezTo>
                      <a:pt x="81" y="27"/>
                      <a:pt x="57" y="21"/>
                      <a:pt x="33" y="28"/>
                    </a:cubicBezTo>
                    <a:cubicBezTo>
                      <a:pt x="26" y="29"/>
                      <a:pt x="19" y="29"/>
                      <a:pt x="12" y="28"/>
                    </a:cubicBezTo>
                    <a:cubicBezTo>
                      <a:pt x="6" y="27"/>
                      <a:pt x="0" y="25"/>
                      <a:pt x="0" y="17"/>
                    </a:cubicBezTo>
                    <a:cubicBezTo>
                      <a:pt x="4" y="10"/>
                      <a:pt x="10" y="8"/>
                      <a:pt x="17" y="9"/>
                    </a:cubicBezTo>
                    <a:cubicBezTo>
                      <a:pt x="49" y="10"/>
                      <a:pt x="81" y="3"/>
                      <a:pt x="113" y="5"/>
                    </a:cubicBezTo>
                    <a:cubicBezTo>
                      <a:pt x="131" y="3"/>
                      <a:pt x="148" y="2"/>
                      <a:pt x="166" y="5"/>
                    </a:cubicBezTo>
                    <a:cubicBezTo>
                      <a:pt x="206" y="0"/>
                      <a:pt x="246" y="5"/>
                      <a:pt x="286" y="13"/>
                    </a:cubicBezTo>
                    <a:cubicBezTo>
                      <a:pt x="300" y="16"/>
                      <a:pt x="315" y="12"/>
                      <a:pt x="326" y="22"/>
                    </a:cubicBezTo>
                    <a:cubicBezTo>
                      <a:pt x="333" y="24"/>
                      <a:pt x="338" y="28"/>
                      <a:pt x="345" y="26"/>
                    </a:cubicBezTo>
                    <a:cubicBezTo>
                      <a:pt x="350" y="32"/>
                      <a:pt x="356" y="31"/>
                      <a:pt x="362" y="31"/>
                    </a:cubicBezTo>
                    <a:cubicBezTo>
                      <a:pt x="382" y="38"/>
                      <a:pt x="402" y="43"/>
                      <a:pt x="421" y="53"/>
                    </a:cubicBezTo>
                    <a:cubicBezTo>
                      <a:pt x="432" y="55"/>
                      <a:pt x="442" y="61"/>
                      <a:pt x="452" y="66"/>
                    </a:cubicBezTo>
                    <a:cubicBezTo>
                      <a:pt x="481" y="85"/>
                      <a:pt x="511" y="103"/>
                      <a:pt x="538" y="126"/>
                    </a:cubicBezTo>
                    <a:close/>
                  </a:path>
                </a:pathLst>
              </a:custGeom>
              <a:solidFill>
                <a:srgbClr val="9CCA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 name="Freeform 201"/>
              <p:cNvSpPr>
                <a:spLocks/>
              </p:cNvSpPr>
              <p:nvPr userDrawn="1"/>
            </p:nvSpPr>
            <p:spPr bwMode="auto">
              <a:xfrm>
                <a:off x="5997" y="2533"/>
                <a:ext cx="581" cy="121"/>
              </a:xfrm>
              <a:custGeom>
                <a:avLst/>
                <a:gdLst>
                  <a:gd name="T0" fmla="*/ 31 w 250"/>
                  <a:gd name="T1" fmla="*/ 36 h 46"/>
                  <a:gd name="T2" fmla="*/ 1 w 250"/>
                  <a:gd name="T3" fmla="*/ 19 h 46"/>
                  <a:gd name="T4" fmla="*/ 0 w 250"/>
                  <a:gd name="T5" fmla="*/ 16 h 46"/>
                  <a:gd name="T6" fmla="*/ 2 w 250"/>
                  <a:gd name="T7" fmla="*/ 16 h 46"/>
                  <a:gd name="T8" fmla="*/ 100 w 250"/>
                  <a:gd name="T9" fmla="*/ 3 h 46"/>
                  <a:gd name="T10" fmla="*/ 58 w 250"/>
                  <a:gd name="T11" fmla="*/ 16 h 46"/>
                  <a:gd name="T12" fmla="*/ 122 w 250"/>
                  <a:gd name="T13" fmla="*/ 11 h 46"/>
                  <a:gd name="T14" fmla="*/ 186 w 250"/>
                  <a:gd name="T15" fmla="*/ 12 h 46"/>
                  <a:gd name="T16" fmla="*/ 250 w 250"/>
                  <a:gd name="T17" fmla="*/ 27 h 46"/>
                  <a:gd name="T18" fmla="*/ 220 w 250"/>
                  <a:gd name="T19" fmla="*/ 37 h 46"/>
                  <a:gd name="T20" fmla="*/ 127 w 250"/>
                  <a:gd name="T21" fmla="*/ 37 h 46"/>
                  <a:gd name="T22" fmla="*/ 56 w 250"/>
                  <a:gd name="T23" fmla="*/ 44 h 46"/>
                  <a:gd name="T24" fmla="*/ 31 w 250"/>
                  <a:gd name="T25"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46">
                    <a:moveTo>
                      <a:pt x="31" y="36"/>
                    </a:moveTo>
                    <a:cubicBezTo>
                      <a:pt x="19" y="34"/>
                      <a:pt x="10" y="26"/>
                      <a:pt x="1" y="19"/>
                    </a:cubicBezTo>
                    <a:cubicBezTo>
                      <a:pt x="0" y="18"/>
                      <a:pt x="0" y="17"/>
                      <a:pt x="0" y="16"/>
                    </a:cubicBezTo>
                    <a:cubicBezTo>
                      <a:pt x="1" y="16"/>
                      <a:pt x="1" y="16"/>
                      <a:pt x="2" y="16"/>
                    </a:cubicBezTo>
                    <a:cubicBezTo>
                      <a:pt x="34" y="11"/>
                      <a:pt x="67" y="7"/>
                      <a:pt x="100" y="3"/>
                    </a:cubicBezTo>
                    <a:cubicBezTo>
                      <a:pt x="87" y="11"/>
                      <a:pt x="72" y="11"/>
                      <a:pt x="58" y="16"/>
                    </a:cubicBezTo>
                    <a:cubicBezTo>
                      <a:pt x="80" y="23"/>
                      <a:pt x="101" y="11"/>
                      <a:pt x="122" y="11"/>
                    </a:cubicBezTo>
                    <a:cubicBezTo>
                      <a:pt x="144" y="11"/>
                      <a:pt x="169" y="0"/>
                      <a:pt x="186" y="12"/>
                    </a:cubicBezTo>
                    <a:cubicBezTo>
                      <a:pt x="207" y="25"/>
                      <a:pt x="232" y="12"/>
                      <a:pt x="250" y="27"/>
                    </a:cubicBezTo>
                    <a:cubicBezTo>
                      <a:pt x="243" y="39"/>
                      <a:pt x="231" y="38"/>
                      <a:pt x="220" y="37"/>
                    </a:cubicBezTo>
                    <a:cubicBezTo>
                      <a:pt x="189" y="32"/>
                      <a:pt x="158" y="32"/>
                      <a:pt x="127" y="37"/>
                    </a:cubicBezTo>
                    <a:cubicBezTo>
                      <a:pt x="104" y="41"/>
                      <a:pt x="79" y="38"/>
                      <a:pt x="56" y="44"/>
                    </a:cubicBezTo>
                    <a:cubicBezTo>
                      <a:pt x="46" y="46"/>
                      <a:pt x="39" y="38"/>
                      <a:pt x="31" y="36"/>
                    </a:cubicBezTo>
                    <a:close/>
                  </a:path>
                </a:pathLst>
              </a:custGeom>
              <a:solidFill>
                <a:srgbClr val="DF9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 name="Freeform 202"/>
              <p:cNvSpPr>
                <a:spLocks/>
              </p:cNvSpPr>
              <p:nvPr userDrawn="1"/>
            </p:nvSpPr>
            <p:spPr bwMode="auto">
              <a:xfrm>
                <a:off x="6287" y="2593"/>
                <a:ext cx="411" cy="85"/>
              </a:xfrm>
              <a:custGeom>
                <a:avLst/>
                <a:gdLst>
                  <a:gd name="T0" fmla="*/ 0 w 177"/>
                  <a:gd name="T1" fmla="*/ 8 h 32"/>
                  <a:gd name="T2" fmla="*/ 86 w 177"/>
                  <a:gd name="T3" fmla="*/ 6 h 32"/>
                  <a:gd name="T4" fmla="*/ 125 w 177"/>
                  <a:gd name="T5" fmla="*/ 4 h 32"/>
                  <a:gd name="T6" fmla="*/ 129 w 177"/>
                  <a:gd name="T7" fmla="*/ 5 h 32"/>
                  <a:gd name="T8" fmla="*/ 177 w 177"/>
                  <a:gd name="T9" fmla="*/ 21 h 32"/>
                  <a:gd name="T10" fmla="*/ 148 w 177"/>
                  <a:gd name="T11" fmla="*/ 28 h 32"/>
                  <a:gd name="T12" fmla="*/ 22 w 177"/>
                  <a:gd name="T13" fmla="*/ 16 h 32"/>
                  <a:gd name="T14" fmla="*/ 0 w 177"/>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32">
                    <a:moveTo>
                      <a:pt x="0" y="8"/>
                    </a:moveTo>
                    <a:cubicBezTo>
                      <a:pt x="29" y="0"/>
                      <a:pt x="58" y="4"/>
                      <a:pt x="86" y="6"/>
                    </a:cubicBezTo>
                    <a:cubicBezTo>
                      <a:pt x="100" y="7"/>
                      <a:pt x="112" y="7"/>
                      <a:pt x="125" y="4"/>
                    </a:cubicBezTo>
                    <a:cubicBezTo>
                      <a:pt x="126" y="4"/>
                      <a:pt x="127" y="5"/>
                      <a:pt x="129" y="5"/>
                    </a:cubicBezTo>
                    <a:cubicBezTo>
                      <a:pt x="143" y="14"/>
                      <a:pt x="165" y="4"/>
                      <a:pt x="177" y="21"/>
                    </a:cubicBezTo>
                    <a:cubicBezTo>
                      <a:pt x="169" y="32"/>
                      <a:pt x="158" y="28"/>
                      <a:pt x="148" y="28"/>
                    </a:cubicBezTo>
                    <a:cubicBezTo>
                      <a:pt x="105" y="31"/>
                      <a:pt x="64" y="17"/>
                      <a:pt x="22" y="16"/>
                    </a:cubicBezTo>
                    <a:cubicBezTo>
                      <a:pt x="14" y="16"/>
                      <a:pt x="6" y="16"/>
                      <a:pt x="0" y="8"/>
                    </a:cubicBezTo>
                    <a:close/>
                  </a:path>
                </a:pathLst>
              </a:custGeom>
              <a:solidFill>
                <a:srgbClr val="C4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 name="Freeform 203"/>
              <p:cNvSpPr>
                <a:spLocks/>
              </p:cNvSpPr>
              <p:nvPr userDrawn="1"/>
            </p:nvSpPr>
            <p:spPr bwMode="auto">
              <a:xfrm>
                <a:off x="6587" y="2585"/>
                <a:ext cx="269" cy="74"/>
              </a:xfrm>
              <a:custGeom>
                <a:avLst/>
                <a:gdLst>
                  <a:gd name="T0" fmla="*/ 48 w 116"/>
                  <a:gd name="T1" fmla="*/ 24 h 28"/>
                  <a:gd name="T2" fmla="*/ 0 w 116"/>
                  <a:gd name="T3" fmla="*/ 8 h 28"/>
                  <a:gd name="T4" fmla="*/ 67 w 116"/>
                  <a:gd name="T5" fmla="*/ 7 h 28"/>
                  <a:gd name="T6" fmla="*/ 116 w 116"/>
                  <a:gd name="T7" fmla="*/ 24 h 28"/>
                  <a:gd name="T8" fmla="*/ 116 w 116"/>
                  <a:gd name="T9" fmla="*/ 28 h 28"/>
                  <a:gd name="T10" fmla="*/ 48 w 116"/>
                  <a:gd name="T11" fmla="*/ 24 h 28"/>
                </a:gdLst>
                <a:ahLst/>
                <a:cxnLst>
                  <a:cxn ang="0">
                    <a:pos x="T0" y="T1"/>
                  </a:cxn>
                  <a:cxn ang="0">
                    <a:pos x="T2" y="T3"/>
                  </a:cxn>
                  <a:cxn ang="0">
                    <a:pos x="T4" y="T5"/>
                  </a:cxn>
                  <a:cxn ang="0">
                    <a:pos x="T6" y="T7"/>
                  </a:cxn>
                  <a:cxn ang="0">
                    <a:pos x="T8" y="T9"/>
                  </a:cxn>
                  <a:cxn ang="0">
                    <a:pos x="T10" y="T11"/>
                  </a:cxn>
                </a:cxnLst>
                <a:rect l="0" t="0" r="r" b="b"/>
                <a:pathLst>
                  <a:path w="116" h="28">
                    <a:moveTo>
                      <a:pt x="48" y="24"/>
                    </a:moveTo>
                    <a:cubicBezTo>
                      <a:pt x="31" y="21"/>
                      <a:pt x="15" y="16"/>
                      <a:pt x="0" y="8"/>
                    </a:cubicBezTo>
                    <a:cubicBezTo>
                      <a:pt x="22" y="13"/>
                      <a:pt x="44" y="0"/>
                      <a:pt x="67" y="7"/>
                    </a:cubicBezTo>
                    <a:cubicBezTo>
                      <a:pt x="84" y="12"/>
                      <a:pt x="98" y="22"/>
                      <a:pt x="116" y="24"/>
                    </a:cubicBezTo>
                    <a:cubicBezTo>
                      <a:pt x="116" y="25"/>
                      <a:pt x="116" y="26"/>
                      <a:pt x="116" y="28"/>
                    </a:cubicBezTo>
                    <a:cubicBezTo>
                      <a:pt x="93" y="28"/>
                      <a:pt x="71" y="21"/>
                      <a:pt x="48" y="24"/>
                    </a:cubicBezTo>
                    <a:close/>
                  </a:path>
                </a:pathLst>
              </a:custGeom>
              <a:solidFill>
                <a:srgbClr val="DC9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 name="Freeform 204"/>
              <p:cNvSpPr>
                <a:spLocks/>
              </p:cNvSpPr>
              <p:nvPr userDrawn="1"/>
            </p:nvSpPr>
            <p:spPr bwMode="auto">
              <a:xfrm>
                <a:off x="5862" y="2522"/>
                <a:ext cx="139" cy="61"/>
              </a:xfrm>
              <a:custGeom>
                <a:avLst/>
                <a:gdLst>
                  <a:gd name="T0" fmla="*/ 60 w 60"/>
                  <a:gd name="T1" fmla="*/ 20 h 23"/>
                  <a:gd name="T2" fmla="*/ 59 w 60"/>
                  <a:gd name="T3" fmla="*/ 23 h 23"/>
                  <a:gd name="T4" fmla="*/ 0 w 60"/>
                  <a:gd name="T5" fmla="*/ 0 h 23"/>
                  <a:gd name="T6" fmla="*/ 60 w 60"/>
                  <a:gd name="T7" fmla="*/ 20 h 23"/>
                </a:gdLst>
                <a:ahLst/>
                <a:cxnLst>
                  <a:cxn ang="0">
                    <a:pos x="T0" y="T1"/>
                  </a:cxn>
                  <a:cxn ang="0">
                    <a:pos x="T2" y="T3"/>
                  </a:cxn>
                  <a:cxn ang="0">
                    <a:pos x="T4" y="T5"/>
                  </a:cxn>
                  <a:cxn ang="0">
                    <a:pos x="T6" y="T7"/>
                  </a:cxn>
                </a:cxnLst>
                <a:rect l="0" t="0" r="r" b="b"/>
                <a:pathLst>
                  <a:path w="60" h="23">
                    <a:moveTo>
                      <a:pt x="60" y="20"/>
                    </a:moveTo>
                    <a:cubicBezTo>
                      <a:pt x="60" y="21"/>
                      <a:pt x="59" y="22"/>
                      <a:pt x="59" y="23"/>
                    </a:cubicBezTo>
                    <a:cubicBezTo>
                      <a:pt x="38" y="17"/>
                      <a:pt x="18" y="11"/>
                      <a:pt x="0" y="0"/>
                    </a:cubicBezTo>
                    <a:cubicBezTo>
                      <a:pt x="21" y="2"/>
                      <a:pt x="41" y="9"/>
                      <a:pt x="60" y="20"/>
                    </a:cubicBezTo>
                    <a:close/>
                  </a:path>
                </a:pathLst>
              </a:custGeom>
              <a:solidFill>
                <a:srgbClr val="F2C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8" name="Group 406"/>
            <p:cNvGrpSpPr>
              <a:grpSpLocks/>
            </p:cNvGrpSpPr>
            <p:nvPr userDrawn="1"/>
          </p:nvGrpSpPr>
          <p:grpSpPr bwMode="auto">
            <a:xfrm>
              <a:off x="200025" y="447675"/>
              <a:ext cx="11207750" cy="6338888"/>
              <a:chOff x="126" y="282"/>
              <a:chExt cx="7060" cy="3993"/>
            </a:xfrm>
          </p:grpSpPr>
          <p:sp>
            <p:nvSpPr>
              <p:cNvPr id="125" name="Freeform 206"/>
              <p:cNvSpPr>
                <a:spLocks/>
              </p:cNvSpPr>
              <p:nvPr userDrawn="1"/>
            </p:nvSpPr>
            <p:spPr bwMode="auto">
              <a:xfrm>
                <a:off x="4277" y="1573"/>
                <a:ext cx="1181" cy="859"/>
              </a:xfrm>
              <a:custGeom>
                <a:avLst/>
                <a:gdLst>
                  <a:gd name="T0" fmla="*/ 382 w 508"/>
                  <a:gd name="T1" fmla="*/ 143 h 325"/>
                  <a:gd name="T2" fmla="*/ 426 w 508"/>
                  <a:gd name="T3" fmla="*/ 162 h 325"/>
                  <a:gd name="T4" fmla="*/ 422 w 508"/>
                  <a:gd name="T5" fmla="*/ 140 h 325"/>
                  <a:gd name="T6" fmla="*/ 470 w 508"/>
                  <a:gd name="T7" fmla="*/ 183 h 325"/>
                  <a:gd name="T8" fmla="*/ 487 w 508"/>
                  <a:gd name="T9" fmla="*/ 213 h 325"/>
                  <a:gd name="T10" fmla="*/ 490 w 508"/>
                  <a:gd name="T11" fmla="*/ 235 h 325"/>
                  <a:gd name="T12" fmla="*/ 470 w 508"/>
                  <a:gd name="T13" fmla="*/ 230 h 325"/>
                  <a:gd name="T14" fmla="*/ 387 w 508"/>
                  <a:gd name="T15" fmla="*/ 168 h 325"/>
                  <a:gd name="T16" fmla="*/ 397 w 508"/>
                  <a:gd name="T17" fmla="*/ 180 h 325"/>
                  <a:gd name="T18" fmla="*/ 501 w 508"/>
                  <a:gd name="T19" fmla="*/ 299 h 325"/>
                  <a:gd name="T20" fmla="*/ 503 w 508"/>
                  <a:gd name="T21" fmla="*/ 319 h 325"/>
                  <a:gd name="T22" fmla="*/ 484 w 508"/>
                  <a:gd name="T23" fmla="*/ 319 h 325"/>
                  <a:gd name="T24" fmla="*/ 427 w 508"/>
                  <a:gd name="T25" fmla="*/ 287 h 325"/>
                  <a:gd name="T26" fmla="*/ 391 w 508"/>
                  <a:gd name="T27" fmla="*/ 280 h 325"/>
                  <a:gd name="T28" fmla="*/ 373 w 508"/>
                  <a:gd name="T29" fmla="*/ 280 h 325"/>
                  <a:gd name="T30" fmla="*/ 312 w 508"/>
                  <a:gd name="T31" fmla="*/ 246 h 325"/>
                  <a:gd name="T32" fmla="*/ 235 w 508"/>
                  <a:gd name="T33" fmla="*/ 212 h 325"/>
                  <a:gd name="T34" fmla="*/ 203 w 508"/>
                  <a:gd name="T35" fmla="*/ 191 h 325"/>
                  <a:gd name="T36" fmla="*/ 204 w 508"/>
                  <a:gd name="T37" fmla="*/ 179 h 325"/>
                  <a:gd name="T38" fmla="*/ 228 w 508"/>
                  <a:gd name="T39" fmla="*/ 181 h 325"/>
                  <a:gd name="T40" fmla="*/ 302 w 508"/>
                  <a:gd name="T41" fmla="*/ 215 h 325"/>
                  <a:gd name="T42" fmla="*/ 280 w 508"/>
                  <a:gd name="T43" fmla="*/ 197 h 325"/>
                  <a:gd name="T44" fmla="*/ 271 w 508"/>
                  <a:gd name="T45" fmla="*/ 180 h 325"/>
                  <a:gd name="T46" fmla="*/ 291 w 508"/>
                  <a:gd name="T47" fmla="*/ 177 h 325"/>
                  <a:gd name="T48" fmla="*/ 346 w 508"/>
                  <a:gd name="T49" fmla="*/ 206 h 325"/>
                  <a:gd name="T50" fmla="*/ 357 w 508"/>
                  <a:gd name="T51" fmla="*/ 213 h 325"/>
                  <a:gd name="T52" fmla="*/ 315 w 508"/>
                  <a:gd name="T53" fmla="*/ 174 h 325"/>
                  <a:gd name="T54" fmla="*/ 195 w 508"/>
                  <a:gd name="T55" fmla="*/ 121 h 325"/>
                  <a:gd name="T56" fmla="*/ 170 w 508"/>
                  <a:gd name="T57" fmla="*/ 107 h 325"/>
                  <a:gd name="T58" fmla="*/ 113 w 508"/>
                  <a:gd name="T59" fmla="*/ 80 h 325"/>
                  <a:gd name="T60" fmla="*/ 101 w 508"/>
                  <a:gd name="T61" fmla="*/ 71 h 325"/>
                  <a:gd name="T62" fmla="*/ 75 w 508"/>
                  <a:gd name="T63" fmla="*/ 46 h 325"/>
                  <a:gd name="T64" fmla="*/ 22 w 508"/>
                  <a:gd name="T65" fmla="*/ 26 h 325"/>
                  <a:gd name="T66" fmla="*/ 2 w 508"/>
                  <a:gd name="T67" fmla="*/ 5 h 325"/>
                  <a:gd name="T68" fmla="*/ 21 w 508"/>
                  <a:gd name="T69" fmla="*/ 3 h 325"/>
                  <a:gd name="T70" fmla="*/ 185 w 508"/>
                  <a:gd name="T71" fmla="*/ 74 h 325"/>
                  <a:gd name="T72" fmla="*/ 212 w 508"/>
                  <a:gd name="T73" fmla="*/ 86 h 325"/>
                  <a:gd name="T74" fmla="*/ 219 w 508"/>
                  <a:gd name="T75" fmla="*/ 89 h 325"/>
                  <a:gd name="T76" fmla="*/ 239 w 508"/>
                  <a:gd name="T77" fmla="*/ 98 h 325"/>
                  <a:gd name="T78" fmla="*/ 257 w 508"/>
                  <a:gd name="T79" fmla="*/ 106 h 325"/>
                  <a:gd name="T80" fmla="*/ 348 w 508"/>
                  <a:gd name="T81" fmla="*/ 159 h 325"/>
                  <a:gd name="T82" fmla="*/ 328 w 508"/>
                  <a:gd name="T83" fmla="*/ 138 h 325"/>
                  <a:gd name="T84" fmla="*/ 328 w 508"/>
                  <a:gd name="T85" fmla="*/ 120 h 325"/>
                  <a:gd name="T86" fmla="*/ 344 w 508"/>
                  <a:gd name="T87" fmla="*/ 121 h 325"/>
                  <a:gd name="T88" fmla="*/ 382 w 508"/>
                  <a:gd name="T89" fmla="*/ 143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325">
                    <a:moveTo>
                      <a:pt x="382" y="143"/>
                    </a:moveTo>
                    <a:cubicBezTo>
                      <a:pt x="396" y="149"/>
                      <a:pt x="410" y="158"/>
                      <a:pt x="426" y="162"/>
                    </a:cubicBezTo>
                    <a:cubicBezTo>
                      <a:pt x="431" y="153"/>
                      <a:pt x="419" y="149"/>
                      <a:pt x="422" y="140"/>
                    </a:cubicBezTo>
                    <a:cubicBezTo>
                      <a:pt x="445" y="146"/>
                      <a:pt x="457" y="165"/>
                      <a:pt x="470" y="183"/>
                    </a:cubicBezTo>
                    <a:cubicBezTo>
                      <a:pt x="472" y="195"/>
                      <a:pt x="480" y="203"/>
                      <a:pt x="487" y="213"/>
                    </a:cubicBezTo>
                    <a:cubicBezTo>
                      <a:pt x="491" y="220"/>
                      <a:pt x="497" y="228"/>
                      <a:pt x="490" y="235"/>
                    </a:cubicBezTo>
                    <a:cubicBezTo>
                      <a:pt x="483" y="241"/>
                      <a:pt x="476" y="234"/>
                      <a:pt x="470" y="230"/>
                    </a:cubicBezTo>
                    <a:cubicBezTo>
                      <a:pt x="441" y="211"/>
                      <a:pt x="419" y="184"/>
                      <a:pt x="387" y="168"/>
                    </a:cubicBezTo>
                    <a:cubicBezTo>
                      <a:pt x="388" y="174"/>
                      <a:pt x="393" y="177"/>
                      <a:pt x="397" y="180"/>
                    </a:cubicBezTo>
                    <a:cubicBezTo>
                      <a:pt x="443" y="209"/>
                      <a:pt x="466" y="259"/>
                      <a:pt x="501" y="299"/>
                    </a:cubicBezTo>
                    <a:cubicBezTo>
                      <a:pt x="506" y="305"/>
                      <a:pt x="508" y="312"/>
                      <a:pt x="503" y="319"/>
                    </a:cubicBezTo>
                    <a:cubicBezTo>
                      <a:pt x="497" y="325"/>
                      <a:pt x="490" y="323"/>
                      <a:pt x="484" y="319"/>
                    </a:cubicBezTo>
                    <a:cubicBezTo>
                      <a:pt x="466" y="306"/>
                      <a:pt x="446" y="298"/>
                      <a:pt x="427" y="287"/>
                    </a:cubicBezTo>
                    <a:cubicBezTo>
                      <a:pt x="415" y="281"/>
                      <a:pt x="405" y="273"/>
                      <a:pt x="391" y="280"/>
                    </a:cubicBezTo>
                    <a:cubicBezTo>
                      <a:pt x="386" y="283"/>
                      <a:pt x="379" y="281"/>
                      <a:pt x="373" y="280"/>
                    </a:cubicBezTo>
                    <a:cubicBezTo>
                      <a:pt x="350" y="273"/>
                      <a:pt x="333" y="256"/>
                      <a:pt x="312" y="246"/>
                    </a:cubicBezTo>
                    <a:cubicBezTo>
                      <a:pt x="287" y="233"/>
                      <a:pt x="262" y="220"/>
                      <a:pt x="235" y="212"/>
                    </a:cubicBezTo>
                    <a:cubicBezTo>
                      <a:pt x="222" y="208"/>
                      <a:pt x="209" y="204"/>
                      <a:pt x="203" y="191"/>
                    </a:cubicBezTo>
                    <a:cubicBezTo>
                      <a:pt x="201" y="186"/>
                      <a:pt x="202" y="182"/>
                      <a:pt x="204" y="179"/>
                    </a:cubicBezTo>
                    <a:cubicBezTo>
                      <a:pt x="213" y="172"/>
                      <a:pt x="220" y="177"/>
                      <a:pt x="228" y="181"/>
                    </a:cubicBezTo>
                    <a:cubicBezTo>
                      <a:pt x="251" y="195"/>
                      <a:pt x="280" y="197"/>
                      <a:pt x="302" y="215"/>
                    </a:cubicBezTo>
                    <a:cubicBezTo>
                      <a:pt x="297" y="206"/>
                      <a:pt x="288" y="203"/>
                      <a:pt x="280" y="197"/>
                    </a:cubicBezTo>
                    <a:cubicBezTo>
                      <a:pt x="275" y="192"/>
                      <a:pt x="265" y="190"/>
                      <a:pt x="271" y="180"/>
                    </a:cubicBezTo>
                    <a:cubicBezTo>
                      <a:pt x="276" y="172"/>
                      <a:pt x="285" y="173"/>
                      <a:pt x="291" y="177"/>
                    </a:cubicBezTo>
                    <a:cubicBezTo>
                      <a:pt x="308" y="189"/>
                      <a:pt x="329" y="193"/>
                      <a:pt x="346" y="206"/>
                    </a:cubicBezTo>
                    <a:cubicBezTo>
                      <a:pt x="349" y="209"/>
                      <a:pt x="352" y="211"/>
                      <a:pt x="357" y="213"/>
                    </a:cubicBezTo>
                    <a:cubicBezTo>
                      <a:pt x="350" y="192"/>
                      <a:pt x="331" y="181"/>
                      <a:pt x="315" y="174"/>
                    </a:cubicBezTo>
                    <a:cubicBezTo>
                      <a:pt x="276" y="156"/>
                      <a:pt x="235" y="139"/>
                      <a:pt x="195" y="121"/>
                    </a:cubicBezTo>
                    <a:cubicBezTo>
                      <a:pt x="186" y="118"/>
                      <a:pt x="177" y="114"/>
                      <a:pt x="170" y="107"/>
                    </a:cubicBezTo>
                    <a:cubicBezTo>
                      <a:pt x="153" y="94"/>
                      <a:pt x="131" y="91"/>
                      <a:pt x="113" y="80"/>
                    </a:cubicBezTo>
                    <a:cubicBezTo>
                      <a:pt x="108" y="77"/>
                      <a:pt x="101" y="75"/>
                      <a:pt x="101" y="71"/>
                    </a:cubicBezTo>
                    <a:cubicBezTo>
                      <a:pt x="102" y="52"/>
                      <a:pt x="87" y="51"/>
                      <a:pt x="75" y="46"/>
                    </a:cubicBezTo>
                    <a:cubicBezTo>
                      <a:pt x="58" y="38"/>
                      <a:pt x="40" y="31"/>
                      <a:pt x="22" y="26"/>
                    </a:cubicBezTo>
                    <a:cubicBezTo>
                      <a:pt x="12" y="23"/>
                      <a:pt x="0" y="20"/>
                      <a:pt x="2" y="5"/>
                    </a:cubicBezTo>
                    <a:cubicBezTo>
                      <a:pt x="8" y="0"/>
                      <a:pt x="15" y="1"/>
                      <a:pt x="21" y="3"/>
                    </a:cubicBezTo>
                    <a:cubicBezTo>
                      <a:pt x="78" y="21"/>
                      <a:pt x="133" y="43"/>
                      <a:pt x="185" y="74"/>
                    </a:cubicBezTo>
                    <a:cubicBezTo>
                      <a:pt x="193" y="81"/>
                      <a:pt x="201" y="85"/>
                      <a:pt x="212" y="86"/>
                    </a:cubicBezTo>
                    <a:cubicBezTo>
                      <a:pt x="214" y="87"/>
                      <a:pt x="217" y="88"/>
                      <a:pt x="219" y="89"/>
                    </a:cubicBezTo>
                    <a:cubicBezTo>
                      <a:pt x="223" y="97"/>
                      <a:pt x="232" y="97"/>
                      <a:pt x="239" y="98"/>
                    </a:cubicBezTo>
                    <a:cubicBezTo>
                      <a:pt x="245" y="100"/>
                      <a:pt x="251" y="103"/>
                      <a:pt x="257" y="106"/>
                    </a:cubicBezTo>
                    <a:cubicBezTo>
                      <a:pt x="288" y="124"/>
                      <a:pt x="321" y="138"/>
                      <a:pt x="348" y="159"/>
                    </a:cubicBezTo>
                    <a:cubicBezTo>
                      <a:pt x="340" y="154"/>
                      <a:pt x="333" y="148"/>
                      <a:pt x="328" y="138"/>
                    </a:cubicBezTo>
                    <a:cubicBezTo>
                      <a:pt x="325" y="132"/>
                      <a:pt x="322" y="126"/>
                      <a:pt x="328" y="120"/>
                    </a:cubicBezTo>
                    <a:cubicBezTo>
                      <a:pt x="333" y="115"/>
                      <a:pt x="339" y="118"/>
                      <a:pt x="344" y="121"/>
                    </a:cubicBezTo>
                    <a:cubicBezTo>
                      <a:pt x="357" y="127"/>
                      <a:pt x="369" y="135"/>
                      <a:pt x="382" y="143"/>
                    </a:cubicBezTo>
                    <a:close/>
                  </a:path>
                </a:pathLst>
              </a:custGeom>
              <a:solidFill>
                <a:srgbClr val="BD72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207"/>
              <p:cNvSpPr>
                <a:spLocks/>
              </p:cNvSpPr>
              <p:nvPr userDrawn="1"/>
            </p:nvSpPr>
            <p:spPr bwMode="auto">
              <a:xfrm>
                <a:off x="5139" y="1988"/>
                <a:ext cx="637" cy="500"/>
              </a:xfrm>
              <a:custGeom>
                <a:avLst/>
                <a:gdLst>
                  <a:gd name="T0" fmla="*/ 3 w 274"/>
                  <a:gd name="T1" fmla="*/ 118 h 189"/>
                  <a:gd name="T2" fmla="*/ 26 w 274"/>
                  <a:gd name="T3" fmla="*/ 109 h 189"/>
                  <a:gd name="T4" fmla="*/ 39 w 274"/>
                  <a:gd name="T5" fmla="*/ 113 h 189"/>
                  <a:gd name="T6" fmla="*/ 117 w 274"/>
                  <a:gd name="T7" fmla="*/ 157 h 189"/>
                  <a:gd name="T8" fmla="*/ 129 w 274"/>
                  <a:gd name="T9" fmla="*/ 158 h 189"/>
                  <a:gd name="T10" fmla="*/ 127 w 274"/>
                  <a:gd name="T11" fmla="*/ 146 h 189"/>
                  <a:gd name="T12" fmla="*/ 80 w 274"/>
                  <a:gd name="T13" fmla="*/ 85 h 189"/>
                  <a:gd name="T14" fmla="*/ 25 w 274"/>
                  <a:gd name="T15" fmla="*/ 31 h 189"/>
                  <a:gd name="T16" fmla="*/ 1 w 274"/>
                  <a:gd name="T17" fmla="*/ 0 h 189"/>
                  <a:gd name="T18" fmla="*/ 117 w 274"/>
                  <a:gd name="T19" fmla="*/ 77 h 189"/>
                  <a:gd name="T20" fmla="*/ 94 w 274"/>
                  <a:gd name="T21" fmla="*/ 36 h 189"/>
                  <a:gd name="T22" fmla="*/ 90 w 274"/>
                  <a:gd name="T23" fmla="*/ 26 h 189"/>
                  <a:gd name="T24" fmla="*/ 99 w 274"/>
                  <a:gd name="T25" fmla="*/ 26 h 189"/>
                  <a:gd name="T26" fmla="*/ 111 w 274"/>
                  <a:gd name="T27" fmla="*/ 38 h 189"/>
                  <a:gd name="T28" fmla="*/ 160 w 274"/>
                  <a:gd name="T29" fmla="*/ 104 h 189"/>
                  <a:gd name="T30" fmla="*/ 210 w 274"/>
                  <a:gd name="T31" fmla="*/ 167 h 189"/>
                  <a:gd name="T32" fmla="*/ 249 w 274"/>
                  <a:gd name="T33" fmla="*/ 180 h 189"/>
                  <a:gd name="T34" fmla="*/ 270 w 274"/>
                  <a:gd name="T35" fmla="*/ 178 h 189"/>
                  <a:gd name="T36" fmla="*/ 271 w 274"/>
                  <a:gd name="T37" fmla="*/ 178 h 189"/>
                  <a:gd name="T38" fmla="*/ 263 w 274"/>
                  <a:gd name="T39" fmla="*/ 189 h 189"/>
                  <a:gd name="T40" fmla="*/ 239 w 274"/>
                  <a:gd name="T41" fmla="*/ 186 h 189"/>
                  <a:gd name="T42" fmla="*/ 117 w 274"/>
                  <a:gd name="T43" fmla="*/ 179 h 189"/>
                  <a:gd name="T44" fmla="*/ 115 w 274"/>
                  <a:gd name="T45" fmla="*/ 176 h 189"/>
                  <a:gd name="T46" fmla="*/ 9 w 274"/>
                  <a:gd name="T47" fmla="*/ 131 h 189"/>
                  <a:gd name="T48" fmla="*/ 3 w 274"/>
                  <a:gd name="T49" fmla="*/ 1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9">
                    <a:moveTo>
                      <a:pt x="3" y="118"/>
                    </a:moveTo>
                    <a:cubicBezTo>
                      <a:pt x="10" y="114"/>
                      <a:pt x="24" y="128"/>
                      <a:pt x="26" y="109"/>
                    </a:cubicBezTo>
                    <a:cubicBezTo>
                      <a:pt x="27" y="105"/>
                      <a:pt x="36" y="110"/>
                      <a:pt x="39" y="113"/>
                    </a:cubicBezTo>
                    <a:cubicBezTo>
                      <a:pt x="63" y="131"/>
                      <a:pt x="94" y="138"/>
                      <a:pt x="117" y="157"/>
                    </a:cubicBezTo>
                    <a:cubicBezTo>
                      <a:pt x="120" y="160"/>
                      <a:pt x="125" y="163"/>
                      <a:pt x="129" y="158"/>
                    </a:cubicBezTo>
                    <a:cubicBezTo>
                      <a:pt x="132" y="154"/>
                      <a:pt x="131" y="150"/>
                      <a:pt x="127" y="146"/>
                    </a:cubicBezTo>
                    <a:cubicBezTo>
                      <a:pt x="107" y="129"/>
                      <a:pt x="94" y="106"/>
                      <a:pt x="80" y="85"/>
                    </a:cubicBezTo>
                    <a:cubicBezTo>
                      <a:pt x="65" y="64"/>
                      <a:pt x="47" y="46"/>
                      <a:pt x="25" y="31"/>
                    </a:cubicBezTo>
                    <a:cubicBezTo>
                      <a:pt x="14" y="23"/>
                      <a:pt x="9" y="11"/>
                      <a:pt x="1" y="0"/>
                    </a:cubicBezTo>
                    <a:cubicBezTo>
                      <a:pt x="47" y="13"/>
                      <a:pt x="76" y="53"/>
                      <a:pt x="117" y="77"/>
                    </a:cubicBezTo>
                    <a:cubicBezTo>
                      <a:pt x="114" y="59"/>
                      <a:pt x="105" y="47"/>
                      <a:pt x="94" y="36"/>
                    </a:cubicBezTo>
                    <a:cubicBezTo>
                      <a:pt x="91" y="34"/>
                      <a:pt x="88" y="30"/>
                      <a:pt x="90" y="26"/>
                    </a:cubicBezTo>
                    <a:cubicBezTo>
                      <a:pt x="92" y="22"/>
                      <a:pt x="96" y="25"/>
                      <a:pt x="99" y="26"/>
                    </a:cubicBezTo>
                    <a:cubicBezTo>
                      <a:pt x="104" y="29"/>
                      <a:pt x="108" y="33"/>
                      <a:pt x="111" y="38"/>
                    </a:cubicBezTo>
                    <a:cubicBezTo>
                      <a:pt x="127" y="60"/>
                      <a:pt x="142" y="84"/>
                      <a:pt x="160" y="104"/>
                    </a:cubicBezTo>
                    <a:cubicBezTo>
                      <a:pt x="178" y="124"/>
                      <a:pt x="193" y="146"/>
                      <a:pt x="210" y="167"/>
                    </a:cubicBezTo>
                    <a:cubicBezTo>
                      <a:pt x="222" y="183"/>
                      <a:pt x="234" y="183"/>
                      <a:pt x="249" y="180"/>
                    </a:cubicBezTo>
                    <a:cubicBezTo>
                      <a:pt x="256" y="179"/>
                      <a:pt x="263" y="174"/>
                      <a:pt x="270" y="178"/>
                    </a:cubicBezTo>
                    <a:cubicBezTo>
                      <a:pt x="270" y="178"/>
                      <a:pt x="271" y="178"/>
                      <a:pt x="271" y="178"/>
                    </a:cubicBezTo>
                    <a:cubicBezTo>
                      <a:pt x="274" y="186"/>
                      <a:pt x="269" y="189"/>
                      <a:pt x="263" y="189"/>
                    </a:cubicBezTo>
                    <a:cubicBezTo>
                      <a:pt x="255" y="188"/>
                      <a:pt x="247" y="189"/>
                      <a:pt x="239" y="186"/>
                    </a:cubicBezTo>
                    <a:cubicBezTo>
                      <a:pt x="198" y="184"/>
                      <a:pt x="158" y="181"/>
                      <a:pt x="117" y="179"/>
                    </a:cubicBezTo>
                    <a:cubicBezTo>
                      <a:pt x="125" y="172"/>
                      <a:pt x="114" y="178"/>
                      <a:pt x="115" y="176"/>
                    </a:cubicBezTo>
                    <a:cubicBezTo>
                      <a:pt x="76" y="168"/>
                      <a:pt x="40" y="155"/>
                      <a:pt x="9" y="131"/>
                    </a:cubicBezTo>
                    <a:cubicBezTo>
                      <a:pt x="5" y="128"/>
                      <a:pt x="0" y="124"/>
                      <a:pt x="3" y="118"/>
                    </a:cubicBezTo>
                    <a:close/>
                  </a:path>
                </a:pathLst>
              </a:custGeom>
              <a:solidFill>
                <a:srgbClr val="B46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208"/>
              <p:cNvSpPr>
                <a:spLocks/>
              </p:cNvSpPr>
              <p:nvPr userDrawn="1"/>
            </p:nvSpPr>
            <p:spPr bwMode="auto">
              <a:xfrm>
                <a:off x="4881" y="1618"/>
                <a:ext cx="535" cy="322"/>
              </a:xfrm>
              <a:custGeom>
                <a:avLst/>
                <a:gdLst>
                  <a:gd name="T0" fmla="*/ 2 w 230"/>
                  <a:gd name="T1" fmla="*/ 38 h 122"/>
                  <a:gd name="T2" fmla="*/ 10 w 230"/>
                  <a:gd name="T3" fmla="*/ 13 h 122"/>
                  <a:gd name="T4" fmla="*/ 23 w 230"/>
                  <a:gd name="T5" fmla="*/ 7 h 122"/>
                  <a:gd name="T6" fmla="*/ 62 w 230"/>
                  <a:gd name="T7" fmla="*/ 26 h 122"/>
                  <a:gd name="T8" fmla="*/ 131 w 230"/>
                  <a:gd name="T9" fmla="*/ 71 h 122"/>
                  <a:gd name="T10" fmla="*/ 156 w 230"/>
                  <a:gd name="T11" fmla="*/ 65 h 122"/>
                  <a:gd name="T12" fmla="*/ 183 w 230"/>
                  <a:gd name="T13" fmla="*/ 65 h 122"/>
                  <a:gd name="T14" fmla="*/ 202 w 230"/>
                  <a:gd name="T15" fmla="*/ 76 h 122"/>
                  <a:gd name="T16" fmla="*/ 202 w 230"/>
                  <a:gd name="T17" fmla="*/ 54 h 122"/>
                  <a:gd name="T18" fmla="*/ 230 w 230"/>
                  <a:gd name="T19" fmla="*/ 122 h 122"/>
                  <a:gd name="T20" fmla="*/ 226 w 230"/>
                  <a:gd name="T21" fmla="*/ 122 h 122"/>
                  <a:gd name="T22" fmla="*/ 210 w 230"/>
                  <a:gd name="T23" fmla="*/ 110 h 122"/>
                  <a:gd name="T24" fmla="*/ 181 w 230"/>
                  <a:gd name="T25" fmla="*/ 101 h 122"/>
                  <a:gd name="T26" fmla="*/ 150 w 230"/>
                  <a:gd name="T27" fmla="*/ 94 h 122"/>
                  <a:gd name="T28" fmla="*/ 93 w 230"/>
                  <a:gd name="T29" fmla="*/ 59 h 122"/>
                  <a:gd name="T30" fmla="*/ 70 w 230"/>
                  <a:gd name="T31" fmla="*/ 82 h 122"/>
                  <a:gd name="T32" fmla="*/ 59 w 230"/>
                  <a:gd name="T33" fmla="*/ 81 h 122"/>
                  <a:gd name="T34" fmla="*/ 14 w 230"/>
                  <a:gd name="T35" fmla="*/ 53 h 122"/>
                  <a:gd name="T36" fmla="*/ 2 w 230"/>
                  <a:gd name="T37" fmla="*/ 3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122">
                    <a:moveTo>
                      <a:pt x="2" y="38"/>
                    </a:moveTo>
                    <a:cubicBezTo>
                      <a:pt x="13" y="33"/>
                      <a:pt x="10" y="21"/>
                      <a:pt x="10" y="13"/>
                    </a:cubicBezTo>
                    <a:cubicBezTo>
                      <a:pt x="11" y="0"/>
                      <a:pt x="16" y="3"/>
                      <a:pt x="23" y="7"/>
                    </a:cubicBezTo>
                    <a:cubicBezTo>
                      <a:pt x="36" y="13"/>
                      <a:pt x="49" y="19"/>
                      <a:pt x="62" y="26"/>
                    </a:cubicBezTo>
                    <a:cubicBezTo>
                      <a:pt x="83" y="44"/>
                      <a:pt x="108" y="56"/>
                      <a:pt x="131" y="71"/>
                    </a:cubicBezTo>
                    <a:cubicBezTo>
                      <a:pt x="140" y="77"/>
                      <a:pt x="150" y="71"/>
                      <a:pt x="156" y="65"/>
                    </a:cubicBezTo>
                    <a:cubicBezTo>
                      <a:pt x="166" y="55"/>
                      <a:pt x="174" y="59"/>
                      <a:pt x="183" y="65"/>
                    </a:cubicBezTo>
                    <a:cubicBezTo>
                      <a:pt x="189" y="69"/>
                      <a:pt x="193" y="81"/>
                      <a:pt x="202" y="76"/>
                    </a:cubicBezTo>
                    <a:cubicBezTo>
                      <a:pt x="211" y="71"/>
                      <a:pt x="200" y="61"/>
                      <a:pt x="202" y="54"/>
                    </a:cubicBezTo>
                    <a:cubicBezTo>
                      <a:pt x="223" y="72"/>
                      <a:pt x="225" y="97"/>
                      <a:pt x="230" y="122"/>
                    </a:cubicBezTo>
                    <a:cubicBezTo>
                      <a:pt x="228" y="122"/>
                      <a:pt x="227" y="122"/>
                      <a:pt x="226" y="122"/>
                    </a:cubicBezTo>
                    <a:cubicBezTo>
                      <a:pt x="219" y="120"/>
                      <a:pt x="215" y="115"/>
                      <a:pt x="210" y="110"/>
                    </a:cubicBezTo>
                    <a:cubicBezTo>
                      <a:pt x="202" y="102"/>
                      <a:pt x="193" y="98"/>
                      <a:pt x="181" y="101"/>
                    </a:cubicBezTo>
                    <a:cubicBezTo>
                      <a:pt x="169" y="104"/>
                      <a:pt x="159" y="101"/>
                      <a:pt x="150" y="94"/>
                    </a:cubicBezTo>
                    <a:cubicBezTo>
                      <a:pt x="133" y="80"/>
                      <a:pt x="115" y="69"/>
                      <a:pt x="93" y="59"/>
                    </a:cubicBezTo>
                    <a:cubicBezTo>
                      <a:pt x="101" y="85"/>
                      <a:pt x="79" y="76"/>
                      <a:pt x="70" y="82"/>
                    </a:cubicBezTo>
                    <a:cubicBezTo>
                      <a:pt x="66" y="84"/>
                      <a:pt x="62" y="83"/>
                      <a:pt x="59" y="81"/>
                    </a:cubicBezTo>
                    <a:cubicBezTo>
                      <a:pt x="44" y="71"/>
                      <a:pt x="28" y="64"/>
                      <a:pt x="14" y="53"/>
                    </a:cubicBezTo>
                    <a:cubicBezTo>
                      <a:pt x="8" y="50"/>
                      <a:pt x="0" y="47"/>
                      <a:pt x="2" y="38"/>
                    </a:cubicBezTo>
                    <a:close/>
                  </a:path>
                </a:pathLst>
              </a:custGeom>
              <a:solidFill>
                <a:srgbClr val="F1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209"/>
              <p:cNvSpPr>
                <a:spLocks/>
              </p:cNvSpPr>
              <p:nvPr userDrawn="1"/>
            </p:nvSpPr>
            <p:spPr bwMode="auto">
              <a:xfrm>
                <a:off x="4868" y="1771"/>
                <a:ext cx="297" cy="262"/>
              </a:xfrm>
              <a:custGeom>
                <a:avLst/>
                <a:gdLst>
                  <a:gd name="T0" fmla="*/ 68 w 128"/>
                  <a:gd name="T1" fmla="*/ 20 h 99"/>
                  <a:gd name="T2" fmla="*/ 76 w 128"/>
                  <a:gd name="T3" fmla="*/ 24 h 99"/>
                  <a:gd name="T4" fmla="*/ 128 w 128"/>
                  <a:gd name="T5" fmla="*/ 68 h 99"/>
                  <a:gd name="T6" fmla="*/ 74 w 128"/>
                  <a:gd name="T7" fmla="*/ 45 h 99"/>
                  <a:gd name="T8" fmla="*/ 115 w 128"/>
                  <a:gd name="T9" fmla="*/ 95 h 99"/>
                  <a:gd name="T10" fmla="*/ 111 w 128"/>
                  <a:gd name="T11" fmla="*/ 99 h 99"/>
                  <a:gd name="T12" fmla="*/ 0 w 128"/>
                  <a:gd name="T13" fmla="*/ 36 h 99"/>
                  <a:gd name="T14" fmla="*/ 17 w 128"/>
                  <a:gd name="T15" fmla="*/ 13 h 99"/>
                  <a:gd name="T16" fmla="*/ 39 w 128"/>
                  <a:gd name="T17" fmla="*/ 9 h 99"/>
                  <a:gd name="T18" fmla="*/ 68 w 128"/>
                  <a:gd name="T19"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9">
                    <a:moveTo>
                      <a:pt x="68" y="20"/>
                    </a:moveTo>
                    <a:cubicBezTo>
                      <a:pt x="71" y="21"/>
                      <a:pt x="73" y="23"/>
                      <a:pt x="76" y="24"/>
                    </a:cubicBezTo>
                    <a:cubicBezTo>
                      <a:pt x="92" y="40"/>
                      <a:pt x="115" y="47"/>
                      <a:pt x="128" y="68"/>
                    </a:cubicBezTo>
                    <a:cubicBezTo>
                      <a:pt x="108" y="68"/>
                      <a:pt x="94" y="52"/>
                      <a:pt x="74" y="45"/>
                    </a:cubicBezTo>
                    <a:cubicBezTo>
                      <a:pt x="78" y="72"/>
                      <a:pt x="100" y="80"/>
                      <a:pt x="115" y="95"/>
                    </a:cubicBezTo>
                    <a:cubicBezTo>
                      <a:pt x="114" y="96"/>
                      <a:pt x="113" y="98"/>
                      <a:pt x="111" y="99"/>
                    </a:cubicBezTo>
                    <a:cubicBezTo>
                      <a:pt x="74" y="78"/>
                      <a:pt x="37" y="57"/>
                      <a:pt x="0" y="36"/>
                    </a:cubicBezTo>
                    <a:cubicBezTo>
                      <a:pt x="7" y="29"/>
                      <a:pt x="16" y="26"/>
                      <a:pt x="17" y="13"/>
                    </a:cubicBezTo>
                    <a:cubicBezTo>
                      <a:pt x="19" y="0"/>
                      <a:pt x="31" y="4"/>
                      <a:pt x="39" y="9"/>
                    </a:cubicBezTo>
                    <a:cubicBezTo>
                      <a:pt x="49" y="13"/>
                      <a:pt x="57" y="20"/>
                      <a:pt x="68" y="20"/>
                    </a:cubicBezTo>
                    <a:close/>
                  </a:path>
                </a:pathLst>
              </a:custGeom>
              <a:solidFill>
                <a:srgbClr val="C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210"/>
              <p:cNvSpPr>
                <a:spLocks/>
              </p:cNvSpPr>
              <p:nvPr userDrawn="1"/>
            </p:nvSpPr>
            <p:spPr bwMode="auto">
              <a:xfrm>
                <a:off x="5230" y="1845"/>
                <a:ext cx="177" cy="122"/>
              </a:xfrm>
              <a:custGeom>
                <a:avLst/>
                <a:gdLst>
                  <a:gd name="T0" fmla="*/ 0 w 76"/>
                  <a:gd name="T1" fmla="*/ 8 h 46"/>
                  <a:gd name="T2" fmla="*/ 32 w 76"/>
                  <a:gd name="T3" fmla="*/ 7 h 46"/>
                  <a:gd name="T4" fmla="*/ 76 w 76"/>
                  <a:gd name="T5" fmla="*/ 36 h 46"/>
                  <a:gd name="T6" fmla="*/ 19 w 76"/>
                  <a:gd name="T7" fmla="*/ 25 h 46"/>
                  <a:gd name="T8" fmla="*/ 0 w 76"/>
                  <a:gd name="T9" fmla="*/ 8 h 46"/>
                </a:gdLst>
                <a:ahLst/>
                <a:cxnLst>
                  <a:cxn ang="0">
                    <a:pos x="T0" y="T1"/>
                  </a:cxn>
                  <a:cxn ang="0">
                    <a:pos x="T2" y="T3"/>
                  </a:cxn>
                  <a:cxn ang="0">
                    <a:pos x="T4" y="T5"/>
                  </a:cxn>
                  <a:cxn ang="0">
                    <a:pos x="T6" y="T7"/>
                  </a:cxn>
                  <a:cxn ang="0">
                    <a:pos x="T8" y="T9"/>
                  </a:cxn>
                </a:cxnLst>
                <a:rect l="0" t="0" r="r" b="b"/>
                <a:pathLst>
                  <a:path w="76" h="46">
                    <a:moveTo>
                      <a:pt x="0" y="8"/>
                    </a:moveTo>
                    <a:cubicBezTo>
                      <a:pt x="11" y="10"/>
                      <a:pt x="20" y="13"/>
                      <a:pt x="32" y="7"/>
                    </a:cubicBezTo>
                    <a:cubicBezTo>
                      <a:pt x="47" y="0"/>
                      <a:pt x="63" y="11"/>
                      <a:pt x="76" y="36"/>
                    </a:cubicBezTo>
                    <a:cubicBezTo>
                      <a:pt x="54" y="46"/>
                      <a:pt x="35" y="46"/>
                      <a:pt x="19" y="25"/>
                    </a:cubicBezTo>
                    <a:cubicBezTo>
                      <a:pt x="13" y="18"/>
                      <a:pt x="6" y="13"/>
                      <a:pt x="0" y="8"/>
                    </a:cubicBezTo>
                    <a:close/>
                  </a:path>
                </a:pathLst>
              </a:custGeom>
              <a:solidFill>
                <a:srgbClr val="ED9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211"/>
              <p:cNvSpPr>
                <a:spLocks/>
              </p:cNvSpPr>
              <p:nvPr userDrawn="1"/>
            </p:nvSpPr>
            <p:spPr bwMode="auto">
              <a:xfrm>
                <a:off x="5695" y="2459"/>
                <a:ext cx="86" cy="39"/>
              </a:xfrm>
              <a:custGeom>
                <a:avLst/>
                <a:gdLst>
                  <a:gd name="T0" fmla="*/ 0 w 37"/>
                  <a:gd name="T1" fmla="*/ 8 h 15"/>
                  <a:gd name="T2" fmla="*/ 32 w 37"/>
                  <a:gd name="T3" fmla="*/ 0 h 15"/>
                  <a:gd name="T4" fmla="*/ 36 w 37"/>
                  <a:gd name="T5" fmla="*/ 15 h 15"/>
                  <a:gd name="T6" fmla="*/ 0 w 37"/>
                  <a:gd name="T7" fmla="*/ 8 h 15"/>
                </a:gdLst>
                <a:ahLst/>
                <a:cxnLst>
                  <a:cxn ang="0">
                    <a:pos x="T0" y="T1"/>
                  </a:cxn>
                  <a:cxn ang="0">
                    <a:pos x="T2" y="T3"/>
                  </a:cxn>
                  <a:cxn ang="0">
                    <a:pos x="T4" y="T5"/>
                  </a:cxn>
                  <a:cxn ang="0">
                    <a:pos x="T6" y="T7"/>
                  </a:cxn>
                </a:cxnLst>
                <a:rect l="0" t="0" r="r" b="b"/>
                <a:pathLst>
                  <a:path w="37" h="15">
                    <a:moveTo>
                      <a:pt x="0" y="8"/>
                    </a:moveTo>
                    <a:cubicBezTo>
                      <a:pt x="10" y="4"/>
                      <a:pt x="24" y="15"/>
                      <a:pt x="32" y="0"/>
                    </a:cubicBezTo>
                    <a:cubicBezTo>
                      <a:pt x="37" y="4"/>
                      <a:pt x="34" y="10"/>
                      <a:pt x="36" y="15"/>
                    </a:cubicBezTo>
                    <a:cubicBezTo>
                      <a:pt x="24" y="15"/>
                      <a:pt x="12" y="13"/>
                      <a:pt x="0" y="8"/>
                    </a:cubicBezTo>
                    <a:close/>
                  </a:path>
                </a:pathLst>
              </a:custGeom>
              <a:solidFill>
                <a:srgbClr val="C7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212"/>
              <p:cNvSpPr>
                <a:spLocks/>
              </p:cNvSpPr>
              <p:nvPr userDrawn="1"/>
            </p:nvSpPr>
            <p:spPr bwMode="auto">
              <a:xfrm>
                <a:off x="3425" y="1253"/>
                <a:ext cx="922" cy="275"/>
              </a:xfrm>
              <a:custGeom>
                <a:avLst/>
                <a:gdLst>
                  <a:gd name="T0" fmla="*/ 93 w 397"/>
                  <a:gd name="T1" fmla="*/ 4 h 104"/>
                  <a:gd name="T2" fmla="*/ 101 w 397"/>
                  <a:gd name="T3" fmla="*/ 0 h 104"/>
                  <a:gd name="T4" fmla="*/ 122 w 397"/>
                  <a:gd name="T5" fmla="*/ 15 h 104"/>
                  <a:gd name="T6" fmla="*/ 194 w 397"/>
                  <a:gd name="T7" fmla="*/ 24 h 104"/>
                  <a:gd name="T8" fmla="*/ 376 w 397"/>
                  <a:gd name="T9" fmla="*/ 72 h 104"/>
                  <a:gd name="T10" fmla="*/ 397 w 397"/>
                  <a:gd name="T11" fmla="*/ 84 h 104"/>
                  <a:gd name="T12" fmla="*/ 356 w 397"/>
                  <a:gd name="T13" fmla="*/ 102 h 104"/>
                  <a:gd name="T14" fmla="*/ 344 w 397"/>
                  <a:gd name="T15" fmla="*/ 102 h 104"/>
                  <a:gd name="T16" fmla="*/ 218 w 397"/>
                  <a:gd name="T17" fmla="*/ 71 h 104"/>
                  <a:gd name="T18" fmla="*/ 185 w 397"/>
                  <a:gd name="T19" fmla="*/ 71 h 104"/>
                  <a:gd name="T20" fmla="*/ 168 w 397"/>
                  <a:gd name="T21" fmla="*/ 68 h 104"/>
                  <a:gd name="T22" fmla="*/ 95 w 397"/>
                  <a:gd name="T23" fmla="*/ 47 h 104"/>
                  <a:gd name="T24" fmla="*/ 13 w 397"/>
                  <a:gd name="T25" fmla="*/ 38 h 104"/>
                  <a:gd name="T26" fmla="*/ 0 w 397"/>
                  <a:gd name="T27" fmla="*/ 28 h 104"/>
                  <a:gd name="T28" fmla="*/ 40 w 397"/>
                  <a:gd name="T29" fmla="*/ 14 h 104"/>
                  <a:gd name="T30" fmla="*/ 70 w 397"/>
                  <a:gd name="T31" fmla="*/ 10 h 104"/>
                  <a:gd name="T32" fmla="*/ 93 w 397"/>
                  <a:gd name="T33"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7" h="104">
                    <a:moveTo>
                      <a:pt x="93" y="4"/>
                    </a:moveTo>
                    <a:cubicBezTo>
                      <a:pt x="96" y="3"/>
                      <a:pt x="98" y="1"/>
                      <a:pt x="101" y="0"/>
                    </a:cubicBezTo>
                    <a:cubicBezTo>
                      <a:pt x="103" y="12"/>
                      <a:pt x="112" y="18"/>
                      <a:pt x="122" y="15"/>
                    </a:cubicBezTo>
                    <a:cubicBezTo>
                      <a:pt x="148" y="9"/>
                      <a:pt x="170" y="20"/>
                      <a:pt x="194" y="24"/>
                    </a:cubicBezTo>
                    <a:cubicBezTo>
                      <a:pt x="257" y="34"/>
                      <a:pt x="316" y="54"/>
                      <a:pt x="376" y="72"/>
                    </a:cubicBezTo>
                    <a:cubicBezTo>
                      <a:pt x="384" y="74"/>
                      <a:pt x="391" y="78"/>
                      <a:pt x="397" y="84"/>
                    </a:cubicBezTo>
                    <a:cubicBezTo>
                      <a:pt x="384" y="91"/>
                      <a:pt x="368" y="92"/>
                      <a:pt x="356" y="102"/>
                    </a:cubicBezTo>
                    <a:cubicBezTo>
                      <a:pt x="353" y="104"/>
                      <a:pt x="348" y="103"/>
                      <a:pt x="344" y="102"/>
                    </a:cubicBezTo>
                    <a:cubicBezTo>
                      <a:pt x="303" y="86"/>
                      <a:pt x="260" y="84"/>
                      <a:pt x="218" y="71"/>
                    </a:cubicBezTo>
                    <a:cubicBezTo>
                      <a:pt x="207" y="68"/>
                      <a:pt x="196" y="70"/>
                      <a:pt x="185" y="71"/>
                    </a:cubicBezTo>
                    <a:cubicBezTo>
                      <a:pt x="179" y="71"/>
                      <a:pt x="174" y="70"/>
                      <a:pt x="168" y="68"/>
                    </a:cubicBezTo>
                    <a:cubicBezTo>
                      <a:pt x="146" y="54"/>
                      <a:pt x="121" y="50"/>
                      <a:pt x="95" y="47"/>
                    </a:cubicBezTo>
                    <a:cubicBezTo>
                      <a:pt x="68" y="44"/>
                      <a:pt x="41" y="39"/>
                      <a:pt x="13" y="38"/>
                    </a:cubicBezTo>
                    <a:cubicBezTo>
                      <a:pt x="7" y="38"/>
                      <a:pt x="1" y="36"/>
                      <a:pt x="0" y="28"/>
                    </a:cubicBezTo>
                    <a:cubicBezTo>
                      <a:pt x="10" y="15"/>
                      <a:pt x="26" y="17"/>
                      <a:pt x="40" y="14"/>
                    </a:cubicBezTo>
                    <a:cubicBezTo>
                      <a:pt x="50" y="12"/>
                      <a:pt x="60" y="11"/>
                      <a:pt x="70" y="10"/>
                    </a:cubicBezTo>
                    <a:cubicBezTo>
                      <a:pt x="77" y="7"/>
                      <a:pt x="87" y="12"/>
                      <a:pt x="93" y="4"/>
                    </a:cubicBezTo>
                    <a:close/>
                  </a:path>
                </a:pathLst>
              </a:custGeom>
              <a:solidFill>
                <a:srgbClr val="F7B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213"/>
              <p:cNvSpPr>
                <a:spLocks/>
              </p:cNvSpPr>
              <p:nvPr userDrawn="1"/>
            </p:nvSpPr>
            <p:spPr bwMode="auto">
              <a:xfrm>
                <a:off x="3855" y="1411"/>
                <a:ext cx="796" cy="286"/>
              </a:xfrm>
              <a:custGeom>
                <a:avLst/>
                <a:gdLst>
                  <a:gd name="T0" fmla="*/ 0 w 343"/>
                  <a:gd name="T1" fmla="*/ 4 h 108"/>
                  <a:gd name="T2" fmla="*/ 70 w 343"/>
                  <a:gd name="T3" fmla="*/ 13 h 108"/>
                  <a:gd name="T4" fmla="*/ 162 w 343"/>
                  <a:gd name="T5" fmla="*/ 36 h 108"/>
                  <a:gd name="T6" fmla="*/ 173 w 343"/>
                  <a:gd name="T7" fmla="*/ 36 h 108"/>
                  <a:gd name="T8" fmla="*/ 212 w 343"/>
                  <a:gd name="T9" fmla="*/ 24 h 108"/>
                  <a:gd name="T10" fmla="*/ 220 w 343"/>
                  <a:gd name="T11" fmla="*/ 24 h 108"/>
                  <a:gd name="T12" fmla="*/ 302 w 343"/>
                  <a:gd name="T13" fmla="*/ 54 h 108"/>
                  <a:gd name="T14" fmla="*/ 343 w 343"/>
                  <a:gd name="T15" fmla="*/ 79 h 108"/>
                  <a:gd name="T16" fmla="*/ 306 w 343"/>
                  <a:gd name="T17" fmla="*/ 100 h 108"/>
                  <a:gd name="T18" fmla="*/ 243 w 343"/>
                  <a:gd name="T19" fmla="*/ 75 h 108"/>
                  <a:gd name="T20" fmla="*/ 96 w 343"/>
                  <a:gd name="T21" fmla="*/ 41 h 108"/>
                  <a:gd name="T22" fmla="*/ 54 w 343"/>
                  <a:gd name="T23" fmla="*/ 29 h 108"/>
                  <a:gd name="T24" fmla="*/ 16 w 343"/>
                  <a:gd name="T25" fmla="*/ 18 h 108"/>
                  <a:gd name="T26" fmla="*/ 0 w 343"/>
                  <a:gd name="T27"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3" h="108">
                    <a:moveTo>
                      <a:pt x="0" y="4"/>
                    </a:moveTo>
                    <a:cubicBezTo>
                      <a:pt x="24" y="0"/>
                      <a:pt x="48" y="8"/>
                      <a:pt x="70" y="13"/>
                    </a:cubicBezTo>
                    <a:cubicBezTo>
                      <a:pt x="101" y="21"/>
                      <a:pt x="134" y="19"/>
                      <a:pt x="162" y="36"/>
                    </a:cubicBezTo>
                    <a:cubicBezTo>
                      <a:pt x="166" y="39"/>
                      <a:pt x="171" y="40"/>
                      <a:pt x="173" y="36"/>
                    </a:cubicBezTo>
                    <a:cubicBezTo>
                      <a:pt x="182" y="17"/>
                      <a:pt x="197" y="22"/>
                      <a:pt x="212" y="24"/>
                    </a:cubicBezTo>
                    <a:cubicBezTo>
                      <a:pt x="215" y="24"/>
                      <a:pt x="217" y="24"/>
                      <a:pt x="220" y="24"/>
                    </a:cubicBezTo>
                    <a:cubicBezTo>
                      <a:pt x="249" y="29"/>
                      <a:pt x="276" y="41"/>
                      <a:pt x="302" y="54"/>
                    </a:cubicBezTo>
                    <a:cubicBezTo>
                      <a:pt x="316" y="61"/>
                      <a:pt x="335" y="62"/>
                      <a:pt x="343" y="79"/>
                    </a:cubicBezTo>
                    <a:cubicBezTo>
                      <a:pt x="340" y="100"/>
                      <a:pt x="327" y="108"/>
                      <a:pt x="306" y="100"/>
                    </a:cubicBezTo>
                    <a:cubicBezTo>
                      <a:pt x="285" y="91"/>
                      <a:pt x="265" y="82"/>
                      <a:pt x="243" y="75"/>
                    </a:cubicBezTo>
                    <a:cubicBezTo>
                      <a:pt x="195" y="61"/>
                      <a:pt x="145" y="52"/>
                      <a:pt x="96" y="41"/>
                    </a:cubicBezTo>
                    <a:cubicBezTo>
                      <a:pt x="82" y="40"/>
                      <a:pt x="68" y="34"/>
                      <a:pt x="54" y="29"/>
                    </a:cubicBezTo>
                    <a:cubicBezTo>
                      <a:pt x="42" y="22"/>
                      <a:pt x="29" y="22"/>
                      <a:pt x="16" y="18"/>
                    </a:cubicBezTo>
                    <a:cubicBezTo>
                      <a:pt x="8" y="16"/>
                      <a:pt x="0" y="15"/>
                      <a:pt x="0" y="4"/>
                    </a:cubicBezTo>
                    <a:close/>
                  </a:path>
                </a:pathLst>
              </a:custGeom>
              <a:solidFill>
                <a:srgbClr val="ECA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214"/>
              <p:cNvSpPr>
                <a:spLocks/>
              </p:cNvSpPr>
              <p:nvPr userDrawn="1"/>
            </p:nvSpPr>
            <p:spPr bwMode="auto">
              <a:xfrm>
                <a:off x="4366" y="1438"/>
                <a:ext cx="369" cy="227"/>
              </a:xfrm>
              <a:custGeom>
                <a:avLst/>
                <a:gdLst>
                  <a:gd name="T0" fmla="*/ 120 w 159"/>
                  <a:gd name="T1" fmla="*/ 70 h 86"/>
                  <a:gd name="T2" fmla="*/ 13 w 159"/>
                  <a:gd name="T3" fmla="*/ 22 h 86"/>
                  <a:gd name="T4" fmla="*/ 0 w 159"/>
                  <a:gd name="T5" fmla="*/ 14 h 86"/>
                  <a:gd name="T6" fmla="*/ 11 w 159"/>
                  <a:gd name="T7" fmla="*/ 8 h 86"/>
                  <a:gd name="T8" fmla="*/ 20 w 159"/>
                  <a:gd name="T9" fmla="*/ 4 h 86"/>
                  <a:gd name="T10" fmla="*/ 92 w 159"/>
                  <a:gd name="T11" fmla="*/ 38 h 86"/>
                  <a:gd name="T12" fmla="*/ 142 w 159"/>
                  <a:gd name="T13" fmla="*/ 66 h 86"/>
                  <a:gd name="T14" fmla="*/ 147 w 159"/>
                  <a:gd name="T15" fmla="*/ 84 h 86"/>
                  <a:gd name="T16" fmla="*/ 120 w 159"/>
                  <a:gd name="T17" fmla="*/ 7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6">
                    <a:moveTo>
                      <a:pt x="120" y="70"/>
                    </a:moveTo>
                    <a:cubicBezTo>
                      <a:pt x="86" y="49"/>
                      <a:pt x="49" y="37"/>
                      <a:pt x="13" y="22"/>
                    </a:cubicBezTo>
                    <a:cubicBezTo>
                      <a:pt x="7" y="20"/>
                      <a:pt x="3" y="19"/>
                      <a:pt x="0" y="14"/>
                    </a:cubicBezTo>
                    <a:cubicBezTo>
                      <a:pt x="3" y="10"/>
                      <a:pt x="15" y="25"/>
                      <a:pt x="11" y="8"/>
                    </a:cubicBezTo>
                    <a:cubicBezTo>
                      <a:pt x="9" y="0"/>
                      <a:pt x="17" y="3"/>
                      <a:pt x="20" y="4"/>
                    </a:cubicBezTo>
                    <a:cubicBezTo>
                      <a:pt x="45" y="15"/>
                      <a:pt x="70" y="23"/>
                      <a:pt x="92" y="38"/>
                    </a:cubicBezTo>
                    <a:cubicBezTo>
                      <a:pt x="106" y="52"/>
                      <a:pt x="126" y="56"/>
                      <a:pt x="142" y="66"/>
                    </a:cubicBezTo>
                    <a:cubicBezTo>
                      <a:pt x="149" y="70"/>
                      <a:pt x="159" y="74"/>
                      <a:pt x="147" y="84"/>
                    </a:cubicBezTo>
                    <a:cubicBezTo>
                      <a:pt x="134" y="86"/>
                      <a:pt x="126" y="80"/>
                      <a:pt x="120" y="70"/>
                    </a:cubicBezTo>
                    <a:close/>
                  </a:path>
                </a:pathLst>
              </a:custGeom>
              <a:solidFill>
                <a:srgbClr val="F7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215"/>
              <p:cNvSpPr>
                <a:spLocks/>
              </p:cNvSpPr>
              <p:nvPr userDrawn="1"/>
            </p:nvSpPr>
            <p:spPr bwMode="auto">
              <a:xfrm>
                <a:off x="4570" y="1538"/>
                <a:ext cx="323" cy="223"/>
              </a:xfrm>
              <a:custGeom>
                <a:avLst/>
                <a:gdLst>
                  <a:gd name="T0" fmla="*/ 60 w 139"/>
                  <a:gd name="T1" fmla="*/ 44 h 84"/>
                  <a:gd name="T2" fmla="*/ 48 w 139"/>
                  <a:gd name="T3" fmla="*/ 30 h 84"/>
                  <a:gd name="T4" fmla="*/ 0 w 139"/>
                  <a:gd name="T5" fmla="*/ 3 h 84"/>
                  <a:gd name="T6" fmla="*/ 0 w 139"/>
                  <a:gd name="T7" fmla="*/ 1 h 84"/>
                  <a:gd name="T8" fmla="*/ 4 w 139"/>
                  <a:gd name="T9" fmla="*/ 0 h 84"/>
                  <a:gd name="T10" fmla="*/ 40 w 139"/>
                  <a:gd name="T11" fmla="*/ 16 h 84"/>
                  <a:gd name="T12" fmla="*/ 105 w 139"/>
                  <a:gd name="T13" fmla="*/ 50 h 84"/>
                  <a:gd name="T14" fmla="*/ 124 w 139"/>
                  <a:gd name="T15" fmla="*/ 63 h 84"/>
                  <a:gd name="T16" fmla="*/ 134 w 139"/>
                  <a:gd name="T17" fmla="*/ 72 h 84"/>
                  <a:gd name="T18" fmla="*/ 129 w 139"/>
                  <a:gd name="T19" fmla="*/ 83 h 84"/>
                  <a:gd name="T20" fmla="*/ 60 w 139"/>
                  <a:gd name="T21"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4">
                    <a:moveTo>
                      <a:pt x="60" y="44"/>
                    </a:moveTo>
                    <a:cubicBezTo>
                      <a:pt x="64" y="32"/>
                      <a:pt x="53" y="33"/>
                      <a:pt x="48" y="30"/>
                    </a:cubicBezTo>
                    <a:cubicBezTo>
                      <a:pt x="32" y="19"/>
                      <a:pt x="14" y="15"/>
                      <a:pt x="0" y="3"/>
                    </a:cubicBezTo>
                    <a:cubicBezTo>
                      <a:pt x="0" y="2"/>
                      <a:pt x="0" y="1"/>
                      <a:pt x="0" y="1"/>
                    </a:cubicBezTo>
                    <a:cubicBezTo>
                      <a:pt x="1" y="0"/>
                      <a:pt x="3" y="0"/>
                      <a:pt x="4" y="0"/>
                    </a:cubicBezTo>
                    <a:cubicBezTo>
                      <a:pt x="16" y="5"/>
                      <a:pt x="28" y="10"/>
                      <a:pt x="40" y="16"/>
                    </a:cubicBezTo>
                    <a:cubicBezTo>
                      <a:pt x="62" y="27"/>
                      <a:pt x="83" y="38"/>
                      <a:pt x="105" y="50"/>
                    </a:cubicBezTo>
                    <a:cubicBezTo>
                      <a:pt x="111" y="54"/>
                      <a:pt x="120" y="56"/>
                      <a:pt x="124" y="63"/>
                    </a:cubicBezTo>
                    <a:cubicBezTo>
                      <a:pt x="126" y="67"/>
                      <a:pt x="131" y="68"/>
                      <a:pt x="134" y="72"/>
                    </a:cubicBezTo>
                    <a:cubicBezTo>
                      <a:pt x="139" y="79"/>
                      <a:pt x="135" y="82"/>
                      <a:pt x="129" y="83"/>
                    </a:cubicBezTo>
                    <a:cubicBezTo>
                      <a:pt x="116" y="84"/>
                      <a:pt x="66" y="56"/>
                      <a:pt x="60" y="44"/>
                    </a:cubicBezTo>
                    <a:close/>
                  </a:path>
                </a:pathLst>
              </a:custGeom>
              <a:solidFill>
                <a:srgbClr val="ECA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216"/>
              <p:cNvSpPr>
                <a:spLocks/>
              </p:cNvSpPr>
              <p:nvPr userDrawn="1"/>
            </p:nvSpPr>
            <p:spPr bwMode="auto">
              <a:xfrm>
                <a:off x="3081" y="772"/>
                <a:ext cx="309" cy="275"/>
              </a:xfrm>
              <a:custGeom>
                <a:avLst/>
                <a:gdLst>
                  <a:gd name="T0" fmla="*/ 133 w 133"/>
                  <a:gd name="T1" fmla="*/ 101 h 104"/>
                  <a:gd name="T2" fmla="*/ 109 w 133"/>
                  <a:gd name="T3" fmla="*/ 102 h 104"/>
                  <a:gd name="T4" fmla="*/ 84 w 133"/>
                  <a:gd name="T5" fmla="*/ 93 h 104"/>
                  <a:gd name="T6" fmla="*/ 38 w 133"/>
                  <a:gd name="T7" fmla="*/ 49 h 104"/>
                  <a:gd name="T8" fmla="*/ 15 w 133"/>
                  <a:gd name="T9" fmla="*/ 38 h 104"/>
                  <a:gd name="T10" fmla="*/ 4 w 133"/>
                  <a:gd name="T11" fmla="*/ 19 h 104"/>
                  <a:gd name="T12" fmla="*/ 29 w 133"/>
                  <a:gd name="T13" fmla="*/ 3 h 104"/>
                  <a:gd name="T14" fmla="*/ 61 w 133"/>
                  <a:gd name="T15" fmla="*/ 45 h 104"/>
                  <a:gd name="T16" fmla="*/ 83 w 133"/>
                  <a:gd name="T17" fmla="*/ 64 h 104"/>
                  <a:gd name="T18" fmla="*/ 133 w 133"/>
                  <a:gd name="T19"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04">
                    <a:moveTo>
                      <a:pt x="133" y="101"/>
                    </a:moveTo>
                    <a:cubicBezTo>
                      <a:pt x="125" y="102"/>
                      <a:pt x="117" y="102"/>
                      <a:pt x="109" y="102"/>
                    </a:cubicBezTo>
                    <a:cubicBezTo>
                      <a:pt x="100" y="101"/>
                      <a:pt x="91" y="104"/>
                      <a:pt x="84" y="93"/>
                    </a:cubicBezTo>
                    <a:cubicBezTo>
                      <a:pt x="73" y="75"/>
                      <a:pt x="46" y="72"/>
                      <a:pt x="38" y="49"/>
                    </a:cubicBezTo>
                    <a:cubicBezTo>
                      <a:pt x="35" y="41"/>
                      <a:pt x="19" y="49"/>
                      <a:pt x="15" y="38"/>
                    </a:cubicBezTo>
                    <a:cubicBezTo>
                      <a:pt x="12" y="31"/>
                      <a:pt x="0" y="27"/>
                      <a:pt x="4" y="19"/>
                    </a:cubicBezTo>
                    <a:cubicBezTo>
                      <a:pt x="9" y="10"/>
                      <a:pt x="16" y="0"/>
                      <a:pt x="29" y="3"/>
                    </a:cubicBezTo>
                    <a:cubicBezTo>
                      <a:pt x="31" y="23"/>
                      <a:pt x="42" y="39"/>
                      <a:pt x="61" y="45"/>
                    </a:cubicBezTo>
                    <a:cubicBezTo>
                      <a:pt x="71" y="49"/>
                      <a:pt x="77" y="55"/>
                      <a:pt x="83" y="64"/>
                    </a:cubicBezTo>
                    <a:cubicBezTo>
                      <a:pt x="95" y="82"/>
                      <a:pt x="113" y="93"/>
                      <a:pt x="133" y="101"/>
                    </a:cubicBezTo>
                    <a:close/>
                  </a:path>
                </a:pathLst>
              </a:custGeom>
              <a:solidFill>
                <a:srgbClr val="D69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217"/>
              <p:cNvSpPr>
                <a:spLocks/>
              </p:cNvSpPr>
              <p:nvPr userDrawn="1"/>
            </p:nvSpPr>
            <p:spPr bwMode="auto">
              <a:xfrm>
                <a:off x="3318" y="1041"/>
                <a:ext cx="323" cy="265"/>
              </a:xfrm>
              <a:custGeom>
                <a:avLst/>
                <a:gdLst>
                  <a:gd name="T0" fmla="*/ 139 w 139"/>
                  <a:gd name="T1" fmla="*/ 84 h 100"/>
                  <a:gd name="T2" fmla="*/ 119 w 139"/>
                  <a:gd name="T3" fmla="*/ 96 h 100"/>
                  <a:gd name="T4" fmla="*/ 49 w 139"/>
                  <a:gd name="T5" fmla="*/ 44 h 100"/>
                  <a:gd name="T6" fmla="*/ 15 w 139"/>
                  <a:gd name="T7" fmla="*/ 23 h 100"/>
                  <a:gd name="T8" fmla="*/ 11 w 139"/>
                  <a:gd name="T9" fmla="*/ 5 h 100"/>
                  <a:gd name="T10" fmla="*/ 32 w 139"/>
                  <a:gd name="T11" fmla="*/ 0 h 100"/>
                  <a:gd name="T12" fmla="*/ 139 w 139"/>
                  <a:gd name="T13" fmla="*/ 84 h 100"/>
                </a:gdLst>
                <a:ahLst/>
                <a:cxnLst>
                  <a:cxn ang="0">
                    <a:pos x="T0" y="T1"/>
                  </a:cxn>
                  <a:cxn ang="0">
                    <a:pos x="T2" y="T3"/>
                  </a:cxn>
                  <a:cxn ang="0">
                    <a:pos x="T4" y="T5"/>
                  </a:cxn>
                  <a:cxn ang="0">
                    <a:pos x="T6" y="T7"/>
                  </a:cxn>
                  <a:cxn ang="0">
                    <a:pos x="T8" y="T9"/>
                  </a:cxn>
                  <a:cxn ang="0">
                    <a:pos x="T10" y="T11"/>
                  </a:cxn>
                  <a:cxn ang="0">
                    <a:pos x="T12" y="T13"/>
                  </a:cxn>
                </a:cxnLst>
                <a:rect l="0" t="0" r="r" b="b"/>
                <a:pathLst>
                  <a:path w="139" h="100">
                    <a:moveTo>
                      <a:pt x="139" y="84"/>
                    </a:moveTo>
                    <a:cubicBezTo>
                      <a:pt x="139" y="100"/>
                      <a:pt x="127" y="95"/>
                      <a:pt x="119" y="96"/>
                    </a:cubicBezTo>
                    <a:cubicBezTo>
                      <a:pt x="97" y="77"/>
                      <a:pt x="73" y="60"/>
                      <a:pt x="49" y="44"/>
                    </a:cubicBezTo>
                    <a:cubicBezTo>
                      <a:pt x="38" y="37"/>
                      <a:pt x="29" y="27"/>
                      <a:pt x="15" y="23"/>
                    </a:cubicBezTo>
                    <a:cubicBezTo>
                      <a:pt x="6" y="20"/>
                      <a:pt x="0" y="13"/>
                      <a:pt x="11" y="5"/>
                    </a:cubicBezTo>
                    <a:cubicBezTo>
                      <a:pt x="18" y="3"/>
                      <a:pt x="26" y="6"/>
                      <a:pt x="32" y="0"/>
                    </a:cubicBezTo>
                    <a:cubicBezTo>
                      <a:pt x="64" y="32"/>
                      <a:pt x="103" y="56"/>
                      <a:pt x="139" y="84"/>
                    </a:cubicBezTo>
                    <a:close/>
                  </a:path>
                </a:pathLst>
              </a:custGeom>
              <a:solidFill>
                <a:srgbClr val="D69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218"/>
              <p:cNvSpPr>
                <a:spLocks/>
              </p:cNvSpPr>
              <p:nvPr userDrawn="1"/>
            </p:nvSpPr>
            <p:spPr bwMode="auto">
              <a:xfrm>
                <a:off x="3148" y="1049"/>
                <a:ext cx="379" cy="288"/>
              </a:xfrm>
              <a:custGeom>
                <a:avLst/>
                <a:gdLst>
                  <a:gd name="T0" fmla="*/ 160 w 163"/>
                  <a:gd name="T1" fmla="*/ 97 h 109"/>
                  <a:gd name="T2" fmla="*/ 120 w 163"/>
                  <a:gd name="T3" fmla="*/ 105 h 109"/>
                  <a:gd name="T4" fmla="*/ 109 w 163"/>
                  <a:gd name="T5" fmla="*/ 108 h 109"/>
                  <a:gd name="T6" fmla="*/ 26 w 163"/>
                  <a:gd name="T7" fmla="*/ 50 h 109"/>
                  <a:gd name="T8" fmla="*/ 4 w 163"/>
                  <a:gd name="T9" fmla="*/ 25 h 109"/>
                  <a:gd name="T10" fmla="*/ 4 w 163"/>
                  <a:gd name="T11" fmla="*/ 8 h 109"/>
                  <a:gd name="T12" fmla="*/ 31 w 163"/>
                  <a:gd name="T13" fmla="*/ 2 h 109"/>
                  <a:gd name="T14" fmla="*/ 43 w 163"/>
                  <a:gd name="T15" fmla="*/ 13 h 109"/>
                  <a:gd name="T16" fmla="*/ 78 w 163"/>
                  <a:gd name="T17" fmla="*/ 33 h 109"/>
                  <a:gd name="T18" fmla="*/ 96 w 163"/>
                  <a:gd name="T19" fmla="*/ 37 h 109"/>
                  <a:gd name="T20" fmla="*/ 102 w 163"/>
                  <a:gd name="T21" fmla="*/ 36 h 109"/>
                  <a:gd name="T22" fmla="*/ 157 w 163"/>
                  <a:gd name="T23" fmla="*/ 83 h 109"/>
                  <a:gd name="T24" fmla="*/ 160 w 163"/>
                  <a:gd name="T25" fmla="*/ 9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09">
                    <a:moveTo>
                      <a:pt x="160" y="97"/>
                    </a:moveTo>
                    <a:cubicBezTo>
                      <a:pt x="147" y="100"/>
                      <a:pt x="134" y="102"/>
                      <a:pt x="120" y="105"/>
                    </a:cubicBezTo>
                    <a:cubicBezTo>
                      <a:pt x="117" y="109"/>
                      <a:pt x="113" y="109"/>
                      <a:pt x="109" y="108"/>
                    </a:cubicBezTo>
                    <a:cubicBezTo>
                      <a:pt x="80" y="91"/>
                      <a:pt x="53" y="70"/>
                      <a:pt x="26" y="50"/>
                    </a:cubicBezTo>
                    <a:cubicBezTo>
                      <a:pt x="17" y="43"/>
                      <a:pt x="10" y="34"/>
                      <a:pt x="4" y="25"/>
                    </a:cubicBezTo>
                    <a:cubicBezTo>
                      <a:pt x="0" y="18"/>
                      <a:pt x="10" y="13"/>
                      <a:pt x="4" y="8"/>
                    </a:cubicBezTo>
                    <a:cubicBezTo>
                      <a:pt x="13" y="6"/>
                      <a:pt x="22" y="3"/>
                      <a:pt x="31" y="2"/>
                    </a:cubicBezTo>
                    <a:cubicBezTo>
                      <a:pt x="43" y="0"/>
                      <a:pt x="43" y="1"/>
                      <a:pt x="43" y="13"/>
                    </a:cubicBezTo>
                    <a:cubicBezTo>
                      <a:pt x="44" y="20"/>
                      <a:pt x="69" y="36"/>
                      <a:pt x="78" y="33"/>
                    </a:cubicBezTo>
                    <a:cubicBezTo>
                      <a:pt x="86" y="30"/>
                      <a:pt x="91" y="33"/>
                      <a:pt x="96" y="37"/>
                    </a:cubicBezTo>
                    <a:cubicBezTo>
                      <a:pt x="98" y="36"/>
                      <a:pt x="100" y="35"/>
                      <a:pt x="102" y="36"/>
                    </a:cubicBezTo>
                    <a:cubicBezTo>
                      <a:pt x="119" y="53"/>
                      <a:pt x="138" y="68"/>
                      <a:pt x="157" y="83"/>
                    </a:cubicBezTo>
                    <a:cubicBezTo>
                      <a:pt x="161" y="86"/>
                      <a:pt x="163" y="91"/>
                      <a:pt x="160" y="97"/>
                    </a:cubicBezTo>
                    <a:close/>
                  </a:path>
                </a:pathLst>
              </a:custGeom>
              <a:solidFill>
                <a:srgbClr val="92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219"/>
              <p:cNvSpPr>
                <a:spLocks/>
              </p:cNvSpPr>
              <p:nvPr userDrawn="1"/>
            </p:nvSpPr>
            <p:spPr bwMode="auto">
              <a:xfrm>
                <a:off x="3044" y="1057"/>
                <a:ext cx="355" cy="299"/>
              </a:xfrm>
              <a:custGeom>
                <a:avLst/>
                <a:gdLst>
                  <a:gd name="T0" fmla="*/ 49 w 153"/>
                  <a:gd name="T1" fmla="*/ 5 h 113"/>
                  <a:gd name="T2" fmla="*/ 54 w 153"/>
                  <a:gd name="T3" fmla="*/ 13 h 113"/>
                  <a:gd name="T4" fmla="*/ 73 w 153"/>
                  <a:gd name="T5" fmla="*/ 40 h 113"/>
                  <a:gd name="T6" fmla="*/ 149 w 153"/>
                  <a:gd name="T7" fmla="*/ 93 h 113"/>
                  <a:gd name="T8" fmla="*/ 153 w 153"/>
                  <a:gd name="T9" fmla="*/ 101 h 113"/>
                  <a:gd name="T10" fmla="*/ 123 w 153"/>
                  <a:gd name="T11" fmla="*/ 110 h 113"/>
                  <a:gd name="T12" fmla="*/ 62 w 153"/>
                  <a:gd name="T13" fmla="*/ 85 h 113"/>
                  <a:gd name="T14" fmla="*/ 42 w 153"/>
                  <a:gd name="T15" fmla="*/ 60 h 113"/>
                  <a:gd name="T16" fmla="*/ 32 w 153"/>
                  <a:gd name="T17" fmla="*/ 57 h 113"/>
                  <a:gd name="T18" fmla="*/ 0 w 153"/>
                  <a:gd name="T19" fmla="*/ 21 h 113"/>
                  <a:gd name="T20" fmla="*/ 14 w 153"/>
                  <a:gd name="T21" fmla="*/ 14 h 113"/>
                  <a:gd name="T22" fmla="*/ 49 w 153"/>
                  <a:gd name="T23"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3" h="113">
                    <a:moveTo>
                      <a:pt x="49" y="5"/>
                    </a:moveTo>
                    <a:cubicBezTo>
                      <a:pt x="49" y="8"/>
                      <a:pt x="68" y="0"/>
                      <a:pt x="54" y="13"/>
                    </a:cubicBezTo>
                    <a:cubicBezTo>
                      <a:pt x="51" y="16"/>
                      <a:pt x="62" y="34"/>
                      <a:pt x="73" y="40"/>
                    </a:cubicBezTo>
                    <a:cubicBezTo>
                      <a:pt x="100" y="54"/>
                      <a:pt x="119" y="81"/>
                      <a:pt x="149" y="93"/>
                    </a:cubicBezTo>
                    <a:cubicBezTo>
                      <a:pt x="151" y="94"/>
                      <a:pt x="152" y="98"/>
                      <a:pt x="153" y="101"/>
                    </a:cubicBezTo>
                    <a:cubicBezTo>
                      <a:pt x="145" y="113"/>
                      <a:pt x="134" y="113"/>
                      <a:pt x="123" y="110"/>
                    </a:cubicBezTo>
                    <a:cubicBezTo>
                      <a:pt x="105" y="96"/>
                      <a:pt x="83" y="92"/>
                      <a:pt x="62" y="85"/>
                    </a:cubicBezTo>
                    <a:cubicBezTo>
                      <a:pt x="57" y="76"/>
                      <a:pt x="41" y="75"/>
                      <a:pt x="42" y="60"/>
                    </a:cubicBezTo>
                    <a:cubicBezTo>
                      <a:pt x="42" y="52"/>
                      <a:pt x="34" y="61"/>
                      <a:pt x="32" y="57"/>
                    </a:cubicBezTo>
                    <a:cubicBezTo>
                      <a:pt x="19" y="47"/>
                      <a:pt x="6" y="37"/>
                      <a:pt x="0" y="21"/>
                    </a:cubicBezTo>
                    <a:cubicBezTo>
                      <a:pt x="1" y="12"/>
                      <a:pt x="9" y="17"/>
                      <a:pt x="14" y="14"/>
                    </a:cubicBezTo>
                    <a:cubicBezTo>
                      <a:pt x="26" y="11"/>
                      <a:pt x="38" y="8"/>
                      <a:pt x="49" y="5"/>
                    </a:cubicBezTo>
                    <a:close/>
                  </a:path>
                </a:pathLst>
              </a:custGeom>
              <a:solidFill>
                <a:srgbClr val="733A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220"/>
              <p:cNvSpPr>
                <a:spLocks/>
              </p:cNvSpPr>
              <p:nvPr userDrawn="1"/>
            </p:nvSpPr>
            <p:spPr bwMode="auto">
              <a:xfrm>
                <a:off x="3306" y="1055"/>
                <a:ext cx="288" cy="253"/>
              </a:xfrm>
              <a:custGeom>
                <a:avLst/>
                <a:gdLst>
                  <a:gd name="T0" fmla="*/ 92 w 124"/>
                  <a:gd name="T1" fmla="*/ 95 h 96"/>
                  <a:gd name="T2" fmla="*/ 81 w 124"/>
                  <a:gd name="T3" fmla="*/ 81 h 96"/>
                  <a:gd name="T4" fmla="*/ 28 w 124"/>
                  <a:gd name="T5" fmla="*/ 35 h 96"/>
                  <a:gd name="T6" fmla="*/ 0 w 124"/>
                  <a:gd name="T7" fmla="*/ 5 h 96"/>
                  <a:gd name="T8" fmla="*/ 16 w 124"/>
                  <a:gd name="T9" fmla="*/ 0 h 96"/>
                  <a:gd name="T10" fmla="*/ 21 w 124"/>
                  <a:gd name="T11" fmla="*/ 14 h 96"/>
                  <a:gd name="T12" fmla="*/ 124 w 124"/>
                  <a:gd name="T13" fmla="*/ 91 h 96"/>
                  <a:gd name="T14" fmla="*/ 92 w 124"/>
                  <a:gd name="T15" fmla="*/ 95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96">
                    <a:moveTo>
                      <a:pt x="92" y="95"/>
                    </a:moveTo>
                    <a:cubicBezTo>
                      <a:pt x="90" y="89"/>
                      <a:pt x="87" y="84"/>
                      <a:pt x="81" y="81"/>
                    </a:cubicBezTo>
                    <a:cubicBezTo>
                      <a:pt x="59" y="71"/>
                      <a:pt x="44" y="53"/>
                      <a:pt x="28" y="35"/>
                    </a:cubicBezTo>
                    <a:cubicBezTo>
                      <a:pt x="26" y="18"/>
                      <a:pt x="3" y="22"/>
                      <a:pt x="0" y="5"/>
                    </a:cubicBezTo>
                    <a:cubicBezTo>
                      <a:pt x="4" y="1"/>
                      <a:pt x="10" y="0"/>
                      <a:pt x="16" y="0"/>
                    </a:cubicBezTo>
                    <a:cubicBezTo>
                      <a:pt x="13" y="6"/>
                      <a:pt x="14" y="11"/>
                      <a:pt x="21" y="14"/>
                    </a:cubicBezTo>
                    <a:cubicBezTo>
                      <a:pt x="52" y="24"/>
                      <a:pt x="107" y="65"/>
                      <a:pt x="124" y="91"/>
                    </a:cubicBezTo>
                    <a:cubicBezTo>
                      <a:pt x="113" y="92"/>
                      <a:pt x="103" y="96"/>
                      <a:pt x="92" y="95"/>
                    </a:cubicBezTo>
                    <a:close/>
                  </a:path>
                </a:pathLst>
              </a:custGeom>
              <a:solidFill>
                <a:srgbClr val="B96C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221"/>
              <p:cNvSpPr>
                <a:spLocks/>
              </p:cNvSpPr>
              <p:nvPr userDrawn="1"/>
            </p:nvSpPr>
            <p:spPr bwMode="auto">
              <a:xfrm>
                <a:off x="2335" y="658"/>
                <a:ext cx="600" cy="333"/>
              </a:xfrm>
              <a:custGeom>
                <a:avLst/>
                <a:gdLst>
                  <a:gd name="T0" fmla="*/ 26 w 258"/>
                  <a:gd name="T1" fmla="*/ 82 h 126"/>
                  <a:gd name="T2" fmla="*/ 39 w 258"/>
                  <a:gd name="T3" fmla="*/ 85 h 126"/>
                  <a:gd name="T4" fmla="*/ 70 w 258"/>
                  <a:gd name="T5" fmla="*/ 87 h 126"/>
                  <a:gd name="T6" fmla="*/ 73 w 258"/>
                  <a:gd name="T7" fmla="*/ 98 h 126"/>
                  <a:gd name="T8" fmla="*/ 84 w 258"/>
                  <a:gd name="T9" fmla="*/ 104 h 126"/>
                  <a:gd name="T10" fmla="*/ 177 w 258"/>
                  <a:gd name="T11" fmla="*/ 103 h 126"/>
                  <a:gd name="T12" fmla="*/ 195 w 258"/>
                  <a:gd name="T13" fmla="*/ 99 h 126"/>
                  <a:gd name="T14" fmla="*/ 230 w 258"/>
                  <a:gd name="T15" fmla="*/ 93 h 126"/>
                  <a:gd name="T16" fmla="*/ 250 w 258"/>
                  <a:gd name="T17" fmla="*/ 96 h 126"/>
                  <a:gd name="T18" fmla="*/ 258 w 258"/>
                  <a:gd name="T19" fmla="*/ 97 h 126"/>
                  <a:gd name="T20" fmla="*/ 73 w 258"/>
                  <a:gd name="T21" fmla="*/ 116 h 126"/>
                  <a:gd name="T22" fmla="*/ 62 w 258"/>
                  <a:gd name="T23" fmla="*/ 113 h 126"/>
                  <a:gd name="T24" fmla="*/ 10 w 258"/>
                  <a:gd name="T25" fmla="*/ 93 h 126"/>
                  <a:gd name="T26" fmla="*/ 3 w 258"/>
                  <a:gd name="T27" fmla="*/ 67 h 126"/>
                  <a:gd name="T28" fmla="*/ 0 w 258"/>
                  <a:gd name="T29" fmla="*/ 61 h 126"/>
                  <a:gd name="T30" fmla="*/ 1 w 258"/>
                  <a:gd name="T31" fmla="*/ 9 h 126"/>
                  <a:gd name="T32" fmla="*/ 6 w 258"/>
                  <a:gd name="T33" fmla="*/ 0 h 126"/>
                  <a:gd name="T34" fmla="*/ 21 w 258"/>
                  <a:gd name="T35" fmla="*/ 39 h 126"/>
                  <a:gd name="T36" fmla="*/ 26 w 258"/>
                  <a:gd name="T37" fmla="*/ 8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8" h="126">
                    <a:moveTo>
                      <a:pt x="26" y="82"/>
                    </a:moveTo>
                    <a:cubicBezTo>
                      <a:pt x="28" y="90"/>
                      <a:pt x="34" y="85"/>
                      <a:pt x="39" y="85"/>
                    </a:cubicBezTo>
                    <a:cubicBezTo>
                      <a:pt x="50" y="77"/>
                      <a:pt x="60" y="84"/>
                      <a:pt x="70" y="87"/>
                    </a:cubicBezTo>
                    <a:cubicBezTo>
                      <a:pt x="73" y="90"/>
                      <a:pt x="73" y="94"/>
                      <a:pt x="73" y="98"/>
                    </a:cubicBezTo>
                    <a:cubicBezTo>
                      <a:pt x="75" y="104"/>
                      <a:pt x="80" y="104"/>
                      <a:pt x="84" y="104"/>
                    </a:cubicBezTo>
                    <a:cubicBezTo>
                      <a:pt x="115" y="106"/>
                      <a:pt x="146" y="108"/>
                      <a:pt x="177" y="103"/>
                    </a:cubicBezTo>
                    <a:cubicBezTo>
                      <a:pt x="183" y="101"/>
                      <a:pt x="189" y="101"/>
                      <a:pt x="195" y="99"/>
                    </a:cubicBezTo>
                    <a:cubicBezTo>
                      <a:pt x="207" y="97"/>
                      <a:pt x="218" y="95"/>
                      <a:pt x="230" y="93"/>
                    </a:cubicBezTo>
                    <a:cubicBezTo>
                      <a:pt x="237" y="91"/>
                      <a:pt x="244" y="90"/>
                      <a:pt x="250" y="96"/>
                    </a:cubicBezTo>
                    <a:cubicBezTo>
                      <a:pt x="253" y="96"/>
                      <a:pt x="256" y="97"/>
                      <a:pt x="258" y="97"/>
                    </a:cubicBezTo>
                    <a:cubicBezTo>
                      <a:pt x="198" y="117"/>
                      <a:pt x="137" y="126"/>
                      <a:pt x="73" y="116"/>
                    </a:cubicBezTo>
                    <a:cubicBezTo>
                      <a:pt x="70" y="116"/>
                      <a:pt x="65" y="115"/>
                      <a:pt x="62" y="113"/>
                    </a:cubicBezTo>
                    <a:cubicBezTo>
                      <a:pt x="47" y="102"/>
                      <a:pt x="29" y="97"/>
                      <a:pt x="10" y="93"/>
                    </a:cubicBezTo>
                    <a:cubicBezTo>
                      <a:pt x="10" y="84"/>
                      <a:pt x="12" y="74"/>
                      <a:pt x="3" y="67"/>
                    </a:cubicBezTo>
                    <a:cubicBezTo>
                      <a:pt x="1" y="66"/>
                      <a:pt x="0" y="62"/>
                      <a:pt x="0" y="61"/>
                    </a:cubicBezTo>
                    <a:cubicBezTo>
                      <a:pt x="18" y="44"/>
                      <a:pt x="1" y="26"/>
                      <a:pt x="1" y="9"/>
                    </a:cubicBezTo>
                    <a:cubicBezTo>
                      <a:pt x="0" y="4"/>
                      <a:pt x="0" y="0"/>
                      <a:pt x="6" y="0"/>
                    </a:cubicBezTo>
                    <a:cubicBezTo>
                      <a:pt x="18" y="10"/>
                      <a:pt x="18" y="25"/>
                      <a:pt x="21" y="39"/>
                    </a:cubicBezTo>
                    <a:cubicBezTo>
                      <a:pt x="24" y="53"/>
                      <a:pt x="26" y="67"/>
                      <a:pt x="26" y="82"/>
                    </a:cubicBezTo>
                    <a:close/>
                  </a:path>
                </a:pathLst>
              </a:custGeom>
              <a:solidFill>
                <a:srgbClr val="8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222"/>
              <p:cNvSpPr>
                <a:spLocks/>
              </p:cNvSpPr>
              <p:nvPr userDrawn="1"/>
            </p:nvSpPr>
            <p:spPr bwMode="auto">
              <a:xfrm>
                <a:off x="2923" y="901"/>
                <a:ext cx="181" cy="204"/>
              </a:xfrm>
              <a:custGeom>
                <a:avLst/>
                <a:gdLst>
                  <a:gd name="T0" fmla="*/ 5 w 78"/>
                  <a:gd name="T1" fmla="*/ 13 h 77"/>
                  <a:gd name="T2" fmla="*/ 21 w 78"/>
                  <a:gd name="T3" fmla="*/ 5 h 77"/>
                  <a:gd name="T4" fmla="*/ 61 w 78"/>
                  <a:gd name="T5" fmla="*/ 1 h 77"/>
                  <a:gd name="T6" fmla="*/ 65 w 78"/>
                  <a:gd name="T7" fmla="*/ 31 h 77"/>
                  <a:gd name="T8" fmla="*/ 78 w 78"/>
                  <a:gd name="T9" fmla="*/ 61 h 77"/>
                  <a:gd name="T10" fmla="*/ 61 w 78"/>
                  <a:gd name="T11" fmla="*/ 69 h 77"/>
                  <a:gd name="T12" fmla="*/ 45 w 78"/>
                  <a:gd name="T13" fmla="*/ 75 h 77"/>
                  <a:gd name="T14" fmla="*/ 6 w 78"/>
                  <a:gd name="T15" fmla="*/ 29 h 77"/>
                  <a:gd name="T16" fmla="*/ 5 w 78"/>
                  <a:gd name="T17"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7">
                    <a:moveTo>
                      <a:pt x="5" y="13"/>
                    </a:moveTo>
                    <a:cubicBezTo>
                      <a:pt x="12" y="13"/>
                      <a:pt x="18" y="11"/>
                      <a:pt x="21" y="5"/>
                    </a:cubicBezTo>
                    <a:cubicBezTo>
                      <a:pt x="35" y="3"/>
                      <a:pt x="48" y="0"/>
                      <a:pt x="61" y="1"/>
                    </a:cubicBezTo>
                    <a:cubicBezTo>
                      <a:pt x="55" y="12"/>
                      <a:pt x="59" y="22"/>
                      <a:pt x="65" y="31"/>
                    </a:cubicBezTo>
                    <a:cubicBezTo>
                      <a:pt x="71" y="40"/>
                      <a:pt x="78" y="49"/>
                      <a:pt x="78" y="61"/>
                    </a:cubicBezTo>
                    <a:cubicBezTo>
                      <a:pt x="72" y="64"/>
                      <a:pt x="67" y="66"/>
                      <a:pt x="61" y="69"/>
                    </a:cubicBezTo>
                    <a:cubicBezTo>
                      <a:pt x="57" y="73"/>
                      <a:pt x="52" y="77"/>
                      <a:pt x="45" y="75"/>
                    </a:cubicBezTo>
                    <a:cubicBezTo>
                      <a:pt x="28" y="63"/>
                      <a:pt x="17" y="46"/>
                      <a:pt x="6" y="29"/>
                    </a:cubicBezTo>
                    <a:cubicBezTo>
                      <a:pt x="3" y="24"/>
                      <a:pt x="0" y="18"/>
                      <a:pt x="5" y="13"/>
                    </a:cubicBezTo>
                    <a:close/>
                  </a:path>
                </a:pathLst>
              </a:custGeom>
              <a:solidFill>
                <a:srgbClr val="6F37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223"/>
              <p:cNvSpPr>
                <a:spLocks/>
              </p:cNvSpPr>
              <p:nvPr userDrawn="1"/>
            </p:nvSpPr>
            <p:spPr bwMode="auto">
              <a:xfrm>
                <a:off x="2693" y="774"/>
                <a:ext cx="225" cy="167"/>
              </a:xfrm>
              <a:custGeom>
                <a:avLst/>
                <a:gdLst>
                  <a:gd name="T0" fmla="*/ 96 w 97"/>
                  <a:gd name="T1" fmla="*/ 52 h 63"/>
                  <a:gd name="T2" fmla="*/ 40 w 97"/>
                  <a:gd name="T3" fmla="*/ 60 h 63"/>
                  <a:gd name="T4" fmla="*/ 10 w 97"/>
                  <a:gd name="T5" fmla="*/ 40 h 63"/>
                  <a:gd name="T6" fmla="*/ 5 w 97"/>
                  <a:gd name="T7" fmla="*/ 22 h 63"/>
                  <a:gd name="T8" fmla="*/ 25 w 97"/>
                  <a:gd name="T9" fmla="*/ 21 h 63"/>
                  <a:gd name="T10" fmla="*/ 48 w 97"/>
                  <a:gd name="T11" fmla="*/ 34 h 63"/>
                  <a:gd name="T12" fmla="*/ 43 w 97"/>
                  <a:gd name="T13" fmla="*/ 6 h 63"/>
                  <a:gd name="T14" fmla="*/ 60 w 97"/>
                  <a:gd name="T15" fmla="*/ 0 h 63"/>
                  <a:gd name="T16" fmla="*/ 97 w 97"/>
                  <a:gd name="T17" fmla="*/ 49 h 63"/>
                  <a:gd name="T18" fmla="*/ 96 w 97"/>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63">
                    <a:moveTo>
                      <a:pt x="96" y="52"/>
                    </a:moveTo>
                    <a:cubicBezTo>
                      <a:pt x="77" y="53"/>
                      <a:pt x="60" y="63"/>
                      <a:pt x="40" y="60"/>
                    </a:cubicBezTo>
                    <a:cubicBezTo>
                      <a:pt x="27" y="58"/>
                      <a:pt x="19" y="48"/>
                      <a:pt x="10" y="40"/>
                    </a:cubicBezTo>
                    <a:cubicBezTo>
                      <a:pt x="5" y="35"/>
                      <a:pt x="0" y="29"/>
                      <a:pt x="5" y="22"/>
                    </a:cubicBezTo>
                    <a:cubicBezTo>
                      <a:pt x="11" y="15"/>
                      <a:pt x="18" y="18"/>
                      <a:pt x="25" y="21"/>
                    </a:cubicBezTo>
                    <a:cubicBezTo>
                      <a:pt x="32" y="25"/>
                      <a:pt x="38" y="33"/>
                      <a:pt x="48" y="34"/>
                    </a:cubicBezTo>
                    <a:cubicBezTo>
                      <a:pt x="49" y="24"/>
                      <a:pt x="38" y="16"/>
                      <a:pt x="43" y="6"/>
                    </a:cubicBezTo>
                    <a:cubicBezTo>
                      <a:pt x="47" y="0"/>
                      <a:pt x="54" y="1"/>
                      <a:pt x="60" y="0"/>
                    </a:cubicBezTo>
                    <a:cubicBezTo>
                      <a:pt x="86" y="5"/>
                      <a:pt x="90" y="28"/>
                      <a:pt x="97" y="49"/>
                    </a:cubicBezTo>
                    <a:cubicBezTo>
                      <a:pt x="96" y="50"/>
                      <a:pt x="96" y="51"/>
                      <a:pt x="96" y="52"/>
                    </a:cubicBezTo>
                    <a:close/>
                  </a:path>
                </a:pathLst>
              </a:custGeom>
              <a:solidFill>
                <a:srgbClr val="4F22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224"/>
              <p:cNvSpPr>
                <a:spLocks/>
              </p:cNvSpPr>
              <p:nvPr userDrawn="1"/>
            </p:nvSpPr>
            <p:spPr bwMode="auto">
              <a:xfrm>
                <a:off x="3032" y="901"/>
                <a:ext cx="177" cy="161"/>
              </a:xfrm>
              <a:custGeom>
                <a:avLst/>
                <a:gdLst>
                  <a:gd name="T0" fmla="*/ 31 w 76"/>
                  <a:gd name="T1" fmla="*/ 61 h 61"/>
                  <a:gd name="T2" fmla="*/ 9 w 76"/>
                  <a:gd name="T3" fmla="*/ 29 h 61"/>
                  <a:gd name="T4" fmla="*/ 14 w 76"/>
                  <a:gd name="T5" fmla="*/ 1 h 61"/>
                  <a:gd name="T6" fmla="*/ 34 w 76"/>
                  <a:gd name="T7" fmla="*/ 7 h 61"/>
                  <a:gd name="T8" fmla="*/ 76 w 76"/>
                  <a:gd name="T9" fmla="*/ 51 h 61"/>
                  <a:gd name="T10" fmla="*/ 31 w 76"/>
                  <a:gd name="T11" fmla="*/ 61 h 61"/>
                </a:gdLst>
                <a:ahLst/>
                <a:cxnLst>
                  <a:cxn ang="0">
                    <a:pos x="T0" y="T1"/>
                  </a:cxn>
                  <a:cxn ang="0">
                    <a:pos x="T2" y="T3"/>
                  </a:cxn>
                  <a:cxn ang="0">
                    <a:pos x="T4" y="T5"/>
                  </a:cxn>
                  <a:cxn ang="0">
                    <a:pos x="T6" y="T7"/>
                  </a:cxn>
                  <a:cxn ang="0">
                    <a:pos x="T8" y="T9"/>
                  </a:cxn>
                  <a:cxn ang="0">
                    <a:pos x="T10" y="T11"/>
                  </a:cxn>
                </a:cxnLst>
                <a:rect l="0" t="0" r="r" b="b"/>
                <a:pathLst>
                  <a:path w="76" h="61">
                    <a:moveTo>
                      <a:pt x="31" y="61"/>
                    </a:moveTo>
                    <a:cubicBezTo>
                      <a:pt x="23" y="50"/>
                      <a:pt x="15" y="40"/>
                      <a:pt x="9" y="29"/>
                    </a:cubicBezTo>
                    <a:cubicBezTo>
                      <a:pt x="3" y="19"/>
                      <a:pt x="0" y="8"/>
                      <a:pt x="14" y="1"/>
                    </a:cubicBezTo>
                    <a:cubicBezTo>
                      <a:pt x="22" y="0"/>
                      <a:pt x="29" y="0"/>
                      <a:pt x="34" y="7"/>
                    </a:cubicBezTo>
                    <a:cubicBezTo>
                      <a:pt x="46" y="23"/>
                      <a:pt x="56" y="41"/>
                      <a:pt x="76" y="51"/>
                    </a:cubicBezTo>
                    <a:cubicBezTo>
                      <a:pt x="61" y="54"/>
                      <a:pt x="46" y="58"/>
                      <a:pt x="31" y="61"/>
                    </a:cubicBezTo>
                    <a:close/>
                  </a:path>
                </a:pathLst>
              </a:custGeom>
              <a:solidFill>
                <a:srgbClr val="904D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225"/>
              <p:cNvSpPr>
                <a:spLocks/>
              </p:cNvSpPr>
              <p:nvPr userDrawn="1"/>
            </p:nvSpPr>
            <p:spPr bwMode="auto">
              <a:xfrm>
                <a:off x="2828" y="534"/>
                <a:ext cx="153" cy="219"/>
              </a:xfrm>
              <a:custGeom>
                <a:avLst/>
                <a:gdLst>
                  <a:gd name="T0" fmla="*/ 30 w 66"/>
                  <a:gd name="T1" fmla="*/ 56 h 83"/>
                  <a:gd name="T2" fmla="*/ 5 w 66"/>
                  <a:gd name="T3" fmla="*/ 18 h 83"/>
                  <a:gd name="T4" fmla="*/ 2 w 66"/>
                  <a:gd name="T5" fmla="*/ 0 h 83"/>
                  <a:gd name="T6" fmla="*/ 55 w 66"/>
                  <a:gd name="T7" fmla="*/ 44 h 83"/>
                  <a:gd name="T8" fmla="*/ 54 w 66"/>
                  <a:gd name="T9" fmla="*/ 76 h 83"/>
                  <a:gd name="T10" fmla="*/ 54 w 66"/>
                  <a:gd name="T11" fmla="*/ 80 h 83"/>
                  <a:gd name="T12" fmla="*/ 42 w 66"/>
                  <a:gd name="T13" fmla="*/ 79 h 83"/>
                  <a:gd name="T14" fmla="*/ 30 w 66"/>
                  <a:gd name="T15" fmla="*/ 56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3">
                    <a:moveTo>
                      <a:pt x="30" y="56"/>
                    </a:moveTo>
                    <a:cubicBezTo>
                      <a:pt x="22" y="43"/>
                      <a:pt x="14" y="31"/>
                      <a:pt x="5" y="18"/>
                    </a:cubicBezTo>
                    <a:cubicBezTo>
                      <a:pt x="1" y="12"/>
                      <a:pt x="0" y="7"/>
                      <a:pt x="2" y="0"/>
                    </a:cubicBezTo>
                    <a:cubicBezTo>
                      <a:pt x="20" y="14"/>
                      <a:pt x="40" y="27"/>
                      <a:pt x="55" y="44"/>
                    </a:cubicBezTo>
                    <a:cubicBezTo>
                      <a:pt x="62" y="51"/>
                      <a:pt x="66" y="66"/>
                      <a:pt x="54" y="76"/>
                    </a:cubicBezTo>
                    <a:cubicBezTo>
                      <a:pt x="54" y="77"/>
                      <a:pt x="54" y="79"/>
                      <a:pt x="54" y="80"/>
                    </a:cubicBezTo>
                    <a:cubicBezTo>
                      <a:pt x="50" y="83"/>
                      <a:pt x="46" y="83"/>
                      <a:pt x="42" y="79"/>
                    </a:cubicBezTo>
                    <a:cubicBezTo>
                      <a:pt x="42" y="70"/>
                      <a:pt x="34" y="64"/>
                      <a:pt x="30" y="56"/>
                    </a:cubicBezTo>
                    <a:close/>
                  </a:path>
                </a:pathLst>
              </a:custGeom>
              <a:solidFill>
                <a:srgbClr val="B1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226"/>
              <p:cNvSpPr>
                <a:spLocks/>
              </p:cNvSpPr>
              <p:nvPr userDrawn="1"/>
            </p:nvSpPr>
            <p:spPr bwMode="auto">
              <a:xfrm>
                <a:off x="2832" y="742"/>
                <a:ext cx="168" cy="162"/>
              </a:xfrm>
              <a:custGeom>
                <a:avLst/>
                <a:gdLst>
                  <a:gd name="T0" fmla="*/ 40 w 72"/>
                  <a:gd name="T1" fmla="*/ 0 h 61"/>
                  <a:gd name="T2" fmla="*/ 52 w 72"/>
                  <a:gd name="T3" fmla="*/ 1 h 61"/>
                  <a:gd name="T4" fmla="*/ 56 w 72"/>
                  <a:gd name="T5" fmla="*/ 2 h 61"/>
                  <a:gd name="T6" fmla="*/ 68 w 72"/>
                  <a:gd name="T7" fmla="*/ 45 h 61"/>
                  <a:gd name="T8" fmla="*/ 68 w 72"/>
                  <a:gd name="T9" fmla="*/ 56 h 61"/>
                  <a:gd name="T10" fmla="*/ 37 w 72"/>
                  <a:gd name="T11" fmla="*/ 61 h 61"/>
                  <a:gd name="T12" fmla="*/ 14 w 72"/>
                  <a:gd name="T13" fmla="*/ 25 h 61"/>
                  <a:gd name="T14" fmla="*/ 0 w 72"/>
                  <a:gd name="T15" fmla="*/ 16 h 61"/>
                  <a:gd name="T16" fmla="*/ 40 w 72"/>
                  <a:gd name="T17" fmla="*/ 1 h 61"/>
                  <a:gd name="T18" fmla="*/ 40 w 7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1">
                    <a:moveTo>
                      <a:pt x="40" y="0"/>
                    </a:moveTo>
                    <a:cubicBezTo>
                      <a:pt x="44" y="1"/>
                      <a:pt x="48" y="1"/>
                      <a:pt x="52" y="1"/>
                    </a:cubicBezTo>
                    <a:cubicBezTo>
                      <a:pt x="53" y="1"/>
                      <a:pt x="55" y="2"/>
                      <a:pt x="56" y="2"/>
                    </a:cubicBezTo>
                    <a:cubicBezTo>
                      <a:pt x="68" y="45"/>
                      <a:pt x="68" y="45"/>
                      <a:pt x="68" y="45"/>
                    </a:cubicBezTo>
                    <a:cubicBezTo>
                      <a:pt x="70" y="49"/>
                      <a:pt x="72" y="52"/>
                      <a:pt x="68" y="56"/>
                    </a:cubicBezTo>
                    <a:cubicBezTo>
                      <a:pt x="58" y="58"/>
                      <a:pt x="47" y="59"/>
                      <a:pt x="37" y="61"/>
                    </a:cubicBezTo>
                    <a:cubicBezTo>
                      <a:pt x="25" y="52"/>
                      <a:pt x="21" y="38"/>
                      <a:pt x="14" y="25"/>
                    </a:cubicBezTo>
                    <a:cubicBezTo>
                      <a:pt x="10" y="20"/>
                      <a:pt x="7" y="16"/>
                      <a:pt x="0" y="16"/>
                    </a:cubicBezTo>
                    <a:cubicBezTo>
                      <a:pt x="10" y="1"/>
                      <a:pt x="27" y="5"/>
                      <a:pt x="40" y="1"/>
                    </a:cubicBezTo>
                    <a:lnTo>
                      <a:pt x="40" y="0"/>
                    </a:lnTo>
                    <a:close/>
                  </a:path>
                </a:pathLst>
              </a:custGeom>
              <a:solidFill>
                <a:srgbClr val="773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227"/>
              <p:cNvSpPr>
                <a:spLocks/>
              </p:cNvSpPr>
              <p:nvPr userDrawn="1"/>
            </p:nvSpPr>
            <p:spPr bwMode="auto">
              <a:xfrm>
                <a:off x="2907" y="748"/>
                <a:ext cx="160" cy="143"/>
              </a:xfrm>
              <a:custGeom>
                <a:avLst/>
                <a:gdLst>
                  <a:gd name="T0" fmla="*/ 36 w 69"/>
                  <a:gd name="T1" fmla="*/ 54 h 54"/>
                  <a:gd name="T2" fmla="*/ 15 w 69"/>
                  <a:gd name="T3" fmla="*/ 30 h 54"/>
                  <a:gd name="T4" fmla="*/ 19 w 69"/>
                  <a:gd name="T5" fmla="*/ 6 h 54"/>
                  <a:gd name="T6" fmla="*/ 24 w 69"/>
                  <a:gd name="T7" fmla="*/ 0 h 54"/>
                  <a:gd name="T8" fmla="*/ 65 w 69"/>
                  <a:gd name="T9" fmla="*/ 36 h 54"/>
                  <a:gd name="T10" fmla="*/ 69 w 69"/>
                  <a:gd name="T11" fmla="*/ 46 h 54"/>
                  <a:gd name="T12" fmla="*/ 59 w 69"/>
                  <a:gd name="T13" fmla="*/ 51 h 54"/>
                  <a:gd name="T14" fmla="*/ 36 w 69"/>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4">
                    <a:moveTo>
                      <a:pt x="36" y="54"/>
                    </a:moveTo>
                    <a:cubicBezTo>
                      <a:pt x="30" y="45"/>
                      <a:pt x="24" y="37"/>
                      <a:pt x="15" y="30"/>
                    </a:cubicBezTo>
                    <a:cubicBezTo>
                      <a:pt x="0" y="18"/>
                      <a:pt x="1" y="15"/>
                      <a:pt x="19" y="6"/>
                    </a:cubicBezTo>
                    <a:cubicBezTo>
                      <a:pt x="21" y="5"/>
                      <a:pt x="22" y="2"/>
                      <a:pt x="24" y="0"/>
                    </a:cubicBezTo>
                    <a:cubicBezTo>
                      <a:pt x="39" y="11"/>
                      <a:pt x="46" y="30"/>
                      <a:pt x="65" y="36"/>
                    </a:cubicBezTo>
                    <a:cubicBezTo>
                      <a:pt x="67" y="36"/>
                      <a:pt x="69" y="43"/>
                      <a:pt x="69" y="46"/>
                    </a:cubicBezTo>
                    <a:cubicBezTo>
                      <a:pt x="68" y="52"/>
                      <a:pt x="63" y="50"/>
                      <a:pt x="59" y="51"/>
                    </a:cubicBezTo>
                    <a:cubicBezTo>
                      <a:pt x="52" y="52"/>
                      <a:pt x="44" y="53"/>
                      <a:pt x="36" y="54"/>
                    </a:cubicBezTo>
                    <a:close/>
                  </a:path>
                </a:pathLst>
              </a:custGeom>
              <a:solidFill>
                <a:srgbClr val="914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228"/>
              <p:cNvSpPr>
                <a:spLocks/>
              </p:cNvSpPr>
              <p:nvPr userDrawn="1"/>
            </p:nvSpPr>
            <p:spPr bwMode="auto">
              <a:xfrm>
                <a:off x="2872" y="1084"/>
                <a:ext cx="204" cy="134"/>
              </a:xfrm>
              <a:custGeom>
                <a:avLst/>
                <a:gdLst>
                  <a:gd name="T0" fmla="*/ 68 w 88"/>
                  <a:gd name="T1" fmla="*/ 4 h 51"/>
                  <a:gd name="T2" fmla="*/ 83 w 88"/>
                  <a:gd name="T3" fmla="*/ 0 h 51"/>
                  <a:gd name="T4" fmla="*/ 88 w 88"/>
                  <a:gd name="T5" fmla="*/ 4 h 51"/>
                  <a:gd name="T6" fmla="*/ 75 w 88"/>
                  <a:gd name="T7" fmla="*/ 12 h 51"/>
                  <a:gd name="T8" fmla="*/ 51 w 88"/>
                  <a:gd name="T9" fmla="*/ 30 h 51"/>
                  <a:gd name="T10" fmla="*/ 22 w 88"/>
                  <a:gd name="T11" fmla="*/ 46 h 51"/>
                  <a:gd name="T12" fmla="*/ 12 w 88"/>
                  <a:gd name="T13" fmla="*/ 51 h 51"/>
                  <a:gd name="T14" fmla="*/ 0 w 88"/>
                  <a:gd name="T15" fmla="*/ 38 h 51"/>
                  <a:gd name="T16" fmla="*/ 3 w 88"/>
                  <a:gd name="T17" fmla="*/ 30 h 51"/>
                  <a:gd name="T18" fmla="*/ 68 w 88"/>
                  <a:gd name="T19"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51">
                    <a:moveTo>
                      <a:pt x="68" y="4"/>
                    </a:moveTo>
                    <a:cubicBezTo>
                      <a:pt x="73" y="3"/>
                      <a:pt x="78" y="1"/>
                      <a:pt x="83" y="0"/>
                    </a:cubicBezTo>
                    <a:cubicBezTo>
                      <a:pt x="85" y="1"/>
                      <a:pt x="86" y="3"/>
                      <a:pt x="88" y="4"/>
                    </a:cubicBezTo>
                    <a:cubicBezTo>
                      <a:pt x="84" y="7"/>
                      <a:pt x="80" y="9"/>
                      <a:pt x="75" y="12"/>
                    </a:cubicBezTo>
                    <a:cubicBezTo>
                      <a:pt x="72" y="23"/>
                      <a:pt x="60" y="24"/>
                      <a:pt x="51" y="30"/>
                    </a:cubicBezTo>
                    <a:cubicBezTo>
                      <a:pt x="42" y="35"/>
                      <a:pt x="31" y="39"/>
                      <a:pt x="22" y="46"/>
                    </a:cubicBezTo>
                    <a:cubicBezTo>
                      <a:pt x="19" y="48"/>
                      <a:pt x="15" y="50"/>
                      <a:pt x="12" y="51"/>
                    </a:cubicBezTo>
                    <a:cubicBezTo>
                      <a:pt x="2" y="51"/>
                      <a:pt x="0" y="45"/>
                      <a:pt x="0" y="38"/>
                    </a:cubicBezTo>
                    <a:cubicBezTo>
                      <a:pt x="0" y="34"/>
                      <a:pt x="1" y="32"/>
                      <a:pt x="3" y="30"/>
                    </a:cubicBezTo>
                    <a:cubicBezTo>
                      <a:pt x="25" y="22"/>
                      <a:pt x="43" y="5"/>
                      <a:pt x="68" y="4"/>
                    </a:cubicBezTo>
                    <a:close/>
                  </a:path>
                </a:pathLst>
              </a:custGeom>
              <a:solidFill>
                <a:srgbClr val="836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229"/>
              <p:cNvSpPr>
                <a:spLocks/>
              </p:cNvSpPr>
              <p:nvPr userDrawn="1"/>
            </p:nvSpPr>
            <p:spPr bwMode="auto">
              <a:xfrm>
                <a:off x="3007" y="758"/>
                <a:ext cx="111" cy="61"/>
              </a:xfrm>
              <a:custGeom>
                <a:avLst/>
                <a:gdLst>
                  <a:gd name="T0" fmla="*/ 48 w 48"/>
                  <a:gd name="T1" fmla="*/ 0 h 23"/>
                  <a:gd name="T2" fmla="*/ 0 w 48"/>
                  <a:gd name="T3" fmla="*/ 0 h 23"/>
                  <a:gd name="T4" fmla="*/ 48 w 48"/>
                  <a:gd name="T5" fmla="*/ 0 h 23"/>
                </a:gdLst>
                <a:ahLst/>
                <a:cxnLst>
                  <a:cxn ang="0">
                    <a:pos x="T0" y="T1"/>
                  </a:cxn>
                  <a:cxn ang="0">
                    <a:pos x="T2" y="T3"/>
                  </a:cxn>
                  <a:cxn ang="0">
                    <a:pos x="T4" y="T5"/>
                  </a:cxn>
                </a:cxnLst>
                <a:rect l="0" t="0" r="r" b="b"/>
                <a:pathLst>
                  <a:path w="48" h="23">
                    <a:moveTo>
                      <a:pt x="48" y="0"/>
                    </a:moveTo>
                    <a:cubicBezTo>
                      <a:pt x="16" y="23"/>
                      <a:pt x="16" y="23"/>
                      <a:pt x="0" y="0"/>
                    </a:cubicBezTo>
                    <a:cubicBezTo>
                      <a:pt x="17" y="0"/>
                      <a:pt x="32" y="0"/>
                      <a:pt x="48" y="0"/>
                    </a:cubicBezTo>
                    <a:close/>
                  </a:path>
                </a:pathLst>
              </a:custGeom>
              <a:solidFill>
                <a:srgbClr val="CA8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230"/>
              <p:cNvSpPr>
                <a:spLocks/>
              </p:cNvSpPr>
              <p:nvPr userDrawn="1"/>
            </p:nvSpPr>
            <p:spPr bwMode="auto">
              <a:xfrm>
                <a:off x="1122" y="2741"/>
                <a:ext cx="1306" cy="630"/>
              </a:xfrm>
              <a:custGeom>
                <a:avLst/>
                <a:gdLst>
                  <a:gd name="T0" fmla="*/ 380 w 562"/>
                  <a:gd name="T1" fmla="*/ 17 h 238"/>
                  <a:gd name="T2" fmla="*/ 379 w 562"/>
                  <a:gd name="T3" fmla="*/ 30 h 238"/>
                  <a:gd name="T4" fmla="*/ 411 w 562"/>
                  <a:gd name="T5" fmla="*/ 41 h 238"/>
                  <a:gd name="T6" fmla="*/ 423 w 562"/>
                  <a:gd name="T7" fmla="*/ 41 h 238"/>
                  <a:gd name="T8" fmla="*/ 444 w 562"/>
                  <a:gd name="T9" fmla="*/ 51 h 238"/>
                  <a:gd name="T10" fmla="*/ 422 w 562"/>
                  <a:gd name="T11" fmla="*/ 56 h 238"/>
                  <a:gd name="T12" fmla="*/ 295 w 562"/>
                  <a:gd name="T13" fmla="*/ 65 h 238"/>
                  <a:gd name="T14" fmla="*/ 289 w 562"/>
                  <a:gd name="T15" fmla="*/ 70 h 238"/>
                  <a:gd name="T16" fmla="*/ 430 w 562"/>
                  <a:gd name="T17" fmla="*/ 81 h 238"/>
                  <a:gd name="T18" fmla="*/ 431 w 562"/>
                  <a:gd name="T19" fmla="*/ 104 h 238"/>
                  <a:gd name="T20" fmla="*/ 460 w 562"/>
                  <a:gd name="T21" fmla="*/ 110 h 238"/>
                  <a:gd name="T22" fmla="*/ 472 w 562"/>
                  <a:gd name="T23" fmla="*/ 131 h 238"/>
                  <a:gd name="T24" fmla="*/ 483 w 562"/>
                  <a:gd name="T25" fmla="*/ 144 h 238"/>
                  <a:gd name="T26" fmla="*/ 546 w 562"/>
                  <a:gd name="T27" fmla="*/ 153 h 238"/>
                  <a:gd name="T28" fmla="*/ 562 w 562"/>
                  <a:gd name="T29" fmla="*/ 159 h 238"/>
                  <a:gd name="T30" fmla="*/ 506 w 562"/>
                  <a:gd name="T31" fmla="*/ 168 h 238"/>
                  <a:gd name="T32" fmla="*/ 334 w 562"/>
                  <a:gd name="T33" fmla="*/ 181 h 238"/>
                  <a:gd name="T34" fmla="*/ 186 w 562"/>
                  <a:gd name="T35" fmla="*/ 197 h 238"/>
                  <a:gd name="T36" fmla="*/ 173 w 562"/>
                  <a:gd name="T37" fmla="*/ 201 h 238"/>
                  <a:gd name="T38" fmla="*/ 57 w 562"/>
                  <a:gd name="T39" fmla="*/ 228 h 238"/>
                  <a:gd name="T40" fmla="*/ 0 w 562"/>
                  <a:gd name="T41" fmla="*/ 237 h 238"/>
                  <a:gd name="T42" fmla="*/ 15 w 562"/>
                  <a:gd name="T43" fmla="*/ 223 h 238"/>
                  <a:gd name="T44" fmla="*/ 141 w 562"/>
                  <a:gd name="T45" fmla="*/ 189 h 238"/>
                  <a:gd name="T46" fmla="*/ 94 w 562"/>
                  <a:gd name="T47" fmla="*/ 187 h 238"/>
                  <a:gd name="T48" fmla="*/ 77 w 562"/>
                  <a:gd name="T49" fmla="*/ 178 h 238"/>
                  <a:gd name="T50" fmla="*/ 91 w 562"/>
                  <a:gd name="T51" fmla="*/ 164 h 238"/>
                  <a:gd name="T52" fmla="*/ 127 w 562"/>
                  <a:gd name="T53" fmla="*/ 157 h 238"/>
                  <a:gd name="T54" fmla="*/ 148 w 562"/>
                  <a:gd name="T55" fmla="*/ 145 h 238"/>
                  <a:gd name="T56" fmla="*/ 131 w 562"/>
                  <a:gd name="T57" fmla="*/ 141 h 238"/>
                  <a:gd name="T58" fmla="*/ 111 w 562"/>
                  <a:gd name="T59" fmla="*/ 140 h 238"/>
                  <a:gd name="T60" fmla="*/ 96 w 562"/>
                  <a:gd name="T61" fmla="*/ 128 h 238"/>
                  <a:gd name="T62" fmla="*/ 112 w 562"/>
                  <a:gd name="T63" fmla="*/ 116 h 238"/>
                  <a:gd name="T64" fmla="*/ 191 w 562"/>
                  <a:gd name="T65" fmla="*/ 102 h 238"/>
                  <a:gd name="T66" fmla="*/ 225 w 562"/>
                  <a:gd name="T67" fmla="*/ 88 h 238"/>
                  <a:gd name="T68" fmla="*/ 136 w 562"/>
                  <a:gd name="T69" fmla="*/ 83 h 238"/>
                  <a:gd name="T70" fmla="*/ 127 w 562"/>
                  <a:gd name="T71" fmla="*/ 82 h 238"/>
                  <a:gd name="T72" fmla="*/ 117 w 562"/>
                  <a:gd name="T73" fmla="*/ 74 h 238"/>
                  <a:gd name="T74" fmla="*/ 125 w 562"/>
                  <a:gd name="T75" fmla="*/ 67 h 238"/>
                  <a:gd name="T76" fmla="*/ 180 w 562"/>
                  <a:gd name="T77" fmla="*/ 58 h 238"/>
                  <a:gd name="T78" fmla="*/ 307 w 562"/>
                  <a:gd name="T79" fmla="*/ 44 h 238"/>
                  <a:gd name="T80" fmla="*/ 295 w 562"/>
                  <a:gd name="T81" fmla="*/ 12 h 238"/>
                  <a:gd name="T82" fmla="*/ 328 w 562"/>
                  <a:gd name="T83" fmla="*/ 5 h 238"/>
                  <a:gd name="T84" fmla="*/ 362 w 562"/>
                  <a:gd name="T85" fmla="*/ 6 h 238"/>
                  <a:gd name="T86" fmla="*/ 380 w 562"/>
                  <a:gd name="T87" fmla="*/ 1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2" h="238">
                    <a:moveTo>
                      <a:pt x="380" y="17"/>
                    </a:moveTo>
                    <a:cubicBezTo>
                      <a:pt x="369" y="20"/>
                      <a:pt x="371" y="25"/>
                      <a:pt x="379" y="30"/>
                    </a:cubicBezTo>
                    <a:cubicBezTo>
                      <a:pt x="389" y="35"/>
                      <a:pt x="399" y="42"/>
                      <a:pt x="411" y="41"/>
                    </a:cubicBezTo>
                    <a:cubicBezTo>
                      <a:pt x="415" y="40"/>
                      <a:pt x="419" y="40"/>
                      <a:pt x="423" y="41"/>
                    </a:cubicBezTo>
                    <a:cubicBezTo>
                      <a:pt x="430" y="45"/>
                      <a:pt x="445" y="41"/>
                      <a:pt x="444" y="51"/>
                    </a:cubicBezTo>
                    <a:cubicBezTo>
                      <a:pt x="443" y="61"/>
                      <a:pt x="430" y="56"/>
                      <a:pt x="422" y="56"/>
                    </a:cubicBezTo>
                    <a:cubicBezTo>
                      <a:pt x="379" y="60"/>
                      <a:pt x="337" y="62"/>
                      <a:pt x="295" y="65"/>
                    </a:cubicBezTo>
                    <a:cubicBezTo>
                      <a:pt x="292" y="65"/>
                      <a:pt x="289" y="66"/>
                      <a:pt x="289" y="70"/>
                    </a:cubicBezTo>
                    <a:cubicBezTo>
                      <a:pt x="333" y="84"/>
                      <a:pt x="379" y="80"/>
                      <a:pt x="430" y="81"/>
                    </a:cubicBezTo>
                    <a:cubicBezTo>
                      <a:pt x="411" y="96"/>
                      <a:pt x="416" y="102"/>
                      <a:pt x="431" y="104"/>
                    </a:cubicBezTo>
                    <a:cubicBezTo>
                      <a:pt x="441" y="106"/>
                      <a:pt x="450" y="109"/>
                      <a:pt x="460" y="110"/>
                    </a:cubicBezTo>
                    <a:cubicBezTo>
                      <a:pt x="473" y="112"/>
                      <a:pt x="485" y="113"/>
                      <a:pt x="472" y="131"/>
                    </a:cubicBezTo>
                    <a:cubicBezTo>
                      <a:pt x="465" y="141"/>
                      <a:pt x="476" y="143"/>
                      <a:pt x="483" y="144"/>
                    </a:cubicBezTo>
                    <a:cubicBezTo>
                      <a:pt x="504" y="147"/>
                      <a:pt x="525" y="150"/>
                      <a:pt x="546" y="153"/>
                    </a:cubicBezTo>
                    <a:cubicBezTo>
                      <a:pt x="551" y="153"/>
                      <a:pt x="557" y="151"/>
                      <a:pt x="562" y="159"/>
                    </a:cubicBezTo>
                    <a:cubicBezTo>
                      <a:pt x="544" y="169"/>
                      <a:pt x="524" y="165"/>
                      <a:pt x="506" y="168"/>
                    </a:cubicBezTo>
                    <a:cubicBezTo>
                      <a:pt x="449" y="176"/>
                      <a:pt x="391" y="178"/>
                      <a:pt x="334" y="181"/>
                    </a:cubicBezTo>
                    <a:cubicBezTo>
                      <a:pt x="284" y="184"/>
                      <a:pt x="235" y="192"/>
                      <a:pt x="186" y="197"/>
                    </a:cubicBezTo>
                    <a:cubicBezTo>
                      <a:pt x="181" y="198"/>
                      <a:pt x="176" y="199"/>
                      <a:pt x="173" y="201"/>
                    </a:cubicBezTo>
                    <a:cubicBezTo>
                      <a:pt x="137" y="221"/>
                      <a:pt x="97" y="223"/>
                      <a:pt x="57" y="228"/>
                    </a:cubicBezTo>
                    <a:cubicBezTo>
                      <a:pt x="38" y="231"/>
                      <a:pt x="20" y="238"/>
                      <a:pt x="0" y="237"/>
                    </a:cubicBezTo>
                    <a:cubicBezTo>
                      <a:pt x="0" y="226"/>
                      <a:pt x="8" y="225"/>
                      <a:pt x="15" y="223"/>
                    </a:cubicBezTo>
                    <a:cubicBezTo>
                      <a:pt x="55" y="207"/>
                      <a:pt x="96" y="192"/>
                      <a:pt x="141" y="189"/>
                    </a:cubicBezTo>
                    <a:cubicBezTo>
                      <a:pt x="124" y="186"/>
                      <a:pt x="109" y="188"/>
                      <a:pt x="94" y="187"/>
                    </a:cubicBezTo>
                    <a:cubicBezTo>
                      <a:pt x="87" y="187"/>
                      <a:pt x="77" y="187"/>
                      <a:pt x="77" y="178"/>
                    </a:cubicBezTo>
                    <a:cubicBezTo>
                      <a:pt x="76" y="169"/>
                      <a:pt x="84" y="166"/>
                      <a:pt x="91" y="164"/>
                    </a:cubicBezTo>
                    <a:cubicBezTo>
                      <a:pt x="103" y="160"/>
                      <a:pt x="115" y="159"/>
                      <a:pt x="127" y="157"/>
                    </a:cubicBezTo>
                    <a:cubicBezTo>
                      <a:pt x="135" y="156"/>
                      <a:pt x="143" y="154"/>
                      <a:pt x="148" y="145"/>
                    </a:cubicBezTo>
                    <a:cubicBezTo>
                      <a:pt x="143" y="139"/>
                      <a:pt x="136" y="141"/>
                      <a:pt x="131" y="141"/>
                    </a:cubicBezTo>
                    <a:cubicBezTo>
                      <a:pt x="124" y="142"/>
                      <a:pt x="117" y="142"/>
                      <a:pt x="111" y="140"/>
                    </a:cubicBezTo>
                    <a:cubicBezTo>
                      <a:pt x="104" y="138"/>
                      <a:pt x="97" y="135"/>
                      <a:pt x="96" y="128"/>
                    </a:cubicBezTo>
                    <a:cubicBezTo>
                      <a:pt x="96" y="118"/>
                      <a:pt x="105" y="116"/>
                      <a:pt x="112" y="116"/>
                    </a:cubicBezTo>
                    <a:cubicBezTo>
                      <a:pt x="139" y="114"/>
                      <a:pt x="164" y="106"/>
                      <a:pt x="191" y="102"/>
                    </a:cubicBezTo>
                    <a:cubicBezTo>
                      <a:pt x="202" y="101"/>
                      <a:pt x="213" y="97"/>
                      <a:pt x="225" y="88"/>
                    </a:cubicBezTo>
                    <a:cubicBezTo>
                      <a:pt x="193" y="88"/>
                      <a:pt x="165" y="88"/>
                      <a:pt x="136" y="83"/>
                    </a:cubicBezTo>
                    <a:cubicBezTo>
                      <a:pt x="133" y="82"/>
                      <a:pt x="130" y="83"/>
                      <a:pt x="127" y="82"/>
                    </a:cubicBezTo>
                    <a:cubicBezTo>
                      <a:pt x="122" y="81"/>
                      <a:pt x="117" y="80"/>
                      <a:pt x="117" y="74"/>
                    </a:cubicBezTo>
                    <a:cubicBezTo>
                      <a:pt x="117" y="70"/>
                      <a:pt x="121" y="68"/>
                      <a:pt x="125" y="67"/>
                    </a:cubicBezTo>
                    <a:cubicBezTo>
                      <a:pt x="143" y="62"/>
                      <a:pt x="162" y="61"/>
                      <a:pt x="180" y="58"/>
                    </a:cubicBezTo>
                    <a:cubicBezTo>
                      <a:pt x="222" y="52"/>
                      <a:pt x="264" y="47"/>
                      <a:pt x="307" y="44"/>
                    </a:cubicBezTo>
                    <a:cubicBezTo>
                      <a:pt x="302" y="32"/>
                      <a:pt x="287" y="26"/>
                      <a:pt x="295" y="12"/>
                    </a:cubicBezTo>
                    <a:cubicBezTo>
                      <a:pt x="303" y="0"/>
                      <a:pt x="317" y="4"/>
                      <a:pt x="328" y="5"/>
                    </a:cubicBezTo>
                    <a:cubicBezTo>
                      <a:pt x="340" y="5"/>
                      <a:pt x="351" y="5"/>
                      <a:pt x="362" y="6"/>
                    </a:cubicBezTo>
                    <a:cubicBezTo>
                      <a:pt x="370" y="7"/>
                      <a:pt x="379" y="5"/>
                      <a:pt x="380" y="17"/>
                    </a:cubicBezTo>
                    <a:close/>
                  </a:path>
                </a:pathLst>
              </a:custGeom>
              <a:solidFill>
                <a:srgbClr val="8B5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231"/>
              <p:cNvSpPr>
                <a:spLocks/>
              </p:cNvSpPr>
              <p:nvPr userDrawn="1"/>
            </p:nvSpPr>
            <p:spPr bwMode="auto">
              <a:xfrm>
                <a:off x="957" y="2630"/>
                <a:ext cx="1134" cy="757"/>
              </a:xfrm>
              <a:custGeom>
                <a:avLst/>
                <a:gdLst>
                  <a:gd name="T0" fmla="*/ 451 w 488"/>
                  <a:gd name="T1" fmla="*/ 59 h 286"/>
                  <a:gd name="T2" fmla="*/ 379 w 488"/>
                  <a:gd name="T3" fmla="*/ 52 h 286"/>
                  <a:gd name="T4" fmla="*/ 368 w 488"/>
                  <a:gd name="T5" fmla="*/ 60 h 286"/>
                  <a:gd name="T6" fmla="*/ 374 w 488"/>
                  <a:gd name="T7" fmla="*/ 70 h 286"/>
                  <a:gd name="T8" fmla="*/ 384 w 488"/>
                  <a:gd name="T9" fmla="*/ 75 h 286"/>
                  <a:gd name="T10" fmla="*/ 392 w 488"/>
                  <a:gd name="T11" fmla="*/ 86 h 286"/>
                  <a:gd name="T12" fmla="*/ 380 w 488"/>
                  <a:gd name="T13" fmla="*/ 94 h 286"/>
                  <a:gd name="T14" fmla="*/ 336 w 488"/>
                  <a:gd name="T15" fmla="*/ 98 h 286"/>
                  <a:gd name="T16" fmla="*/ 218 w 488"/>
                  <a:gd name="T17" fmla="*/ 110 h 286"/>
                  <a:gd name="T18" fmla="*/ 192 w 488"/>
                  <a:gd name="T19" fmla="*/ 116 h 286"/>
                  <a:gd name="T20" fmla="*/ 319 w 488"/>
                  <a:gd name="T21" fmla="*/ 127 h 286"/>
                  <a:gd name="T22" fmla="*/ 167 w 488"/>
                  <a:gd name="T23" fmla="*/ 168 h 286"/>
                  <a:gd name="T24" fmla="*/ 201 w 488"/>
                  <a:gd name="T25" fmla="*/ 176 h 286"/>
                  <a:gd name="T26" fmla="*/ 231 w 488"/>
                  <a:gd name="T27" fmla="*/ 184 h 286"/>
                  <a:gd name="T28" fmla="*/ 205 w 488"/>
                  <a:gd name="T29" fmla="*/ 206 h 286"/>
                  <a:gd name="T30" fmla="*/ 170 w 488"/>
                  <a:gd name="T31" fmla="*/ 211 h 286"/>
                  <a:gd name="T32" fmla="*/ 150 w 488"/>
                  <a:gd name="T33" fmla="*/ 221 h 286"/>
                  <a:gd name="T34" fmla="*/ 232 w 488"/>
                  <a:gd name="T35" fmla="*/ 231 h 286"/>
                  <a:gd name="T36" fmla="*/ 71 w 488"/>
                  <a:gd name="T37" fmla="*/ 279 h 286"/>
                  <a:gd name="T38" fmla="*/ 27 w 488"/>
                  <a:gd name="T39" fmla="*/ 283 h 286"/>
                  <a:gd name="T40" fmla="*/ 6 w 488"/>
                  <a:gd name="T41" fmla="*/ 285 h 286"/>
                  <a:gd name="T42" fmla="*/ 14 w 488"/>
                  <a:gd name="T43" fmla="*/ 273 h 286"/>
                  <a:gd name="T44" fmla="*/ 41 w 488"/>
                  <a:gd name="T45" fmla="*/ 268 h 286"/>
                  <a:gd name="T46" fmla="*/ 69 w 488"/>
                  <a:gd name="T47" fmla="*/ 232 h 286"/>
                  <a:gd name="T48" fmla="*/ 95 w 488"/>
                  <a:gd name="T49" fmla="*/ 206 h 286"/>
                  <a:gd name="T50" fmla="*/ 141 w 488"/>
                  <a:gd name="T51" fmla="*/ 192 h 286"/>
                  <a:gd name="T52" fmla="*/ 110 w 488"/>
                  <a:gd name="T53" fmla="*/ 180 h 286"/>
                  <a:gd name="T54" fmla="*/ 102 w 488"/>
                  <a:gd name="T55" fmla="*/ 166 h 286"/>
                  <a:gd name="T56" fmla="*/ 112 w 488"/>
                  <a:gd name="T57" fmla="*/ 155 h 286"/>
                  <a:gd name="T58" fmla="*/ 124 w 488"/>
                  <a:gd name="T59" fmla="*/ 152 h 286"/>
                  <a:gd name="T60" fmla="*/ 223 w 488"/>
                  <a:gd name="T61" fmla="*/ 134 h 286"/>
                  <a:gd name="T62" fmla="*/ 224 w 488"/>
                  <a:gd name="T63" fmla="*/ 135 h 286"/>
                  <a:gd name="T64" fmla="*/ 222 w 488"/>
                  <a:gd name="T65" fmla="*/ 135 h 286"/>
                  <a:gd name="T66" fmla="*/ 197 w 488"/>
                  <a:gd name="T67" fmla="*/ 133 h 286"/>
                  <a:gd name="T68" fmla="*/ 152 w 488"/>
                  <a:gd name="T69" fmla="*/ 128 h 286"/>
                  <a:gd name="T70" fmla="*/ 120 w 488"/>
                  <a:gd name="T71" fmla="*/ 112 h 286"/>
                  <a:gd name="T72" fmla="*/ 151 w 488"/>
                  <a:gd name="T73" fmla="*/ 97 h 286"/>
                  <a:gd name="T74" fmla="*/ 245 w 488"/>
                  <a:gd name="T75" fmla="*/ 94 h 286"/>
                  <a:gd name="T76" fmla="*/ 235 w 488"/>
                  <a:gd name="T77" fmla="*/ 88 h 286"/>
                  <a:gd name="T78" fmla="*/ 225 w 488"/>
                  <a:gd name="T79" fmla="*/ 73 h 286"/>
                  <a:gd name="T80" fmla="*/ 242 w 488"/>
                  <a:gd name="T81" fmla="*/ 63 h 286"/>
                  <a:gd name="T82" fmla="*/ 293 w 488"/>
                  <a:gd name="T83" fmla="*/ 66 h 286"/>
                  <a:gd name="T84" fmla="*/ 319 w 488"/>
                  <a:gd name="T85" fmla="*/ 52 h 286"/>
                  <a:gd name="T86" fmla="*/ 390 w 488"/>
                  <a:gd name="T87" fmla="*/ 24 h 286"/>
                  <a:gd name="T88" fmla="*/ 403 w 488"/>
                  <a:gd name="T89" fmla="*/ 14 h 286"/>
                  <a:gd name="T90" fmla="*/ 410 w 488"/>
                  <a:gd name="T91" fmla="*/ 6 h 286"/>
                  <a:gd name="T92" fmla="*/ 484 w 488"/>
                  <a:gd name="T93" fmla="*/ 22 h 286"/>
                  <a:gd name="T94" fmla="*/ 480 w 488"/>
                  <a:gd name="T95" fmla="*/ 40 h 286"/>
                  <a:gd name="T96" fmla="*/ 469 w 488"/>
                  <a:gd name="T97" fmla="*/ 60 h 286"/>
                  <a:gd name="T98" fmla="*/ 451 w 488"/>
                  <a:gd name="T99" fmla="*/ 5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286">
                    <a:moveTo>
                      <a:pt x="451" y="59"/>
                    </a:moveTo>
                    <a:cubicBezTo>
                      <a:pt x="428" y="49"/>
                      <a:pt x="403" y="59"/>
                      <a:pt x="379" y="52"/>
                    </a:cubicBezTo>
                    <a:cubicBezTo>
                      <a:pt x="375" y="51"/>
                      <a:pt x="370" y="54"/>
                      <a:pt x="368" y="60"/>
                    </a:cubicBezTo>
                    <a:cubicBezTo>
                      <a:pt x="368" y="64"/>
                      <a:pt x="370" y="67"/>
                      <a:pt x="374" y="70"/>
                    </a:cubicBezTo>
                    <a:cubicBezTo>
                      <a:pt x="377" y="72"/>
                      <a:pt x="381" y="73"/>
                      <a:pt x="384" y="75"/>
                    </a:cubicBezTo>
                    <a:cubicBezTo>
                      <a:pt x="388" y="78"/>
                      <a:pt x="393" y="80"/>
                      <a:pt x="392" y="86"/>
                    </a:cubicBezTo>
                    <a:cubicBezTo>
                      <a:pt x="391" y="91"/>
                      <a:pt x="385" y="94"/>
                      <a:pt x="380" y="94"/>
                    </a:cubicBezTo>
                    <a:cubicBezTo>
                      <a:pt x="365" y="95"/>
                      <a:pt x="351" y="97"/>
                      <a:pt x="336" y="98"/>
                    </a:cubicBezTo>
                    <a:cubicBezTo>
                      <a:pt x="296" y="99"/>
                      <a:pt x="257" y="108"/>
                      <a:pt x="218" y="110"/>
                    </a:cubicBezTo>
                    <a:cubicBezTo>
                      <a:pt x="209" y="111"/>
                      <a:pt x="201" y="113"/>
                      <a:pt x="192" y="116"/>
                    </a:cubicBezTo>
                    <a:cubicBezTo>
                      <a:pt x="232" y="127"/>
                      <a:pt x="273" y="118"/>
                      <a:pt x="319" y="127"/>
                    </a:cubicBezTo>
                    <a:cubicBezTo>
                      <a:pt x="270" y="159"/>
                      <a:pt x="219" y="157"/>
                      <a:pt x="167" y="168"/>
                    </a:cubicBezTo>
                    <a:cubicBezTo>
                      <a:pt x="180" y="175"/>
                      <a:pt x="190" y="179"/>
                      <a:pt x="201" y="176"/>
                    </a:cubicBezTo>
                    <a:cubicBezTo>
                      <a:pt x="213" y="173"/>
                      <a:pt x="229" y="172"/>
                      <a:pt x="231" y="184"/>
                    </a:cubicBezTo>
                    <a:cubicBezTo>
                      <a:pt x="234" y="198"/>
                      <a:pt x="217" y="203"/>
                      <a:pt x="205" y="206"/>
                    </a:cubicBezTo>
                    <a:cubicBezTo>
                      <a:pt x="194" y="209"/>
                      <a:pt x="181" y="209"/>
                      <a:pt x="170" y="211"/>
                    </a:cubicBezTo>
                    <a:cubicBezTo>
                      <a:pt x="162" y="211"/>
                      <a:pt x="155" y="212"/>
                      <a:pt x="150" y="221"/>
                    </a:cubicBezTo>
                    <a:cubicBezTo>
                      <a:pt x="176" y="225"/>
                      <a:pt x="203" y="216"/>
                      <a:pt x="232" y="231"/>
                    </a:cubicBezTo>
                    <a:cubicBezTo>
                      <a:pt x="175" y="244"/>
                      <a:pt x="121" y="254"/>
                      <a:pt x="71" y="279"/>
                    </a:cubicBezTo>
                    <a:cubicBezTo>
                      <a:pt x="57" y="286"/>
                      <a:pt x="42" y="281"/>
                      <a:pt x="27" y="283"/>
                    </a:cubicBezTo>
                    <a:cubicBezTo>
                      <a:pt x="20" y="286"/>
                      <a:pt x="13" y="284"/>
                      <a:pt x="6" y="285"/>
                    </a:cubicBezTo>
                    <a:cubicBezTo>
                      <a:pt x="0" y="275"/>
                      <a:pt x="9" y="274"/>
                      <a:pt x="14" y="273"/>
                    </a:cubicBezTo>
                    <a:cubicBezTo>
                      <a:pt x="23" y="270"/>
                      <a:pt x="32" y="270"/>
                      <a:pt x="41" y="268"/>
                    </a:cubicBezTo>
                    <a:cubicBezTo>
                      <a:pt x="59" y="264"/>
                      <a:pt x="69" y="251"/>
                      <a:pt x="69" y="232"/>
                    </a:cubicBezTo>
                    <a:cubicBezTo>
                      <a:pt x="68" y="214"/>
                      <a:pt x="82" y="210"/>
                      <a:pt x="95" y="206"/>
                    </a:cubicBezTo>
                    <a:cubicBezTo>
                      <a:pt x="110" y="201"/>
                      <a:pt x="126" y="200"/>
                      <a:pt x="141" y="192"/>
                    </a:cubicBezTo>
                    <a:cubicBezTo>
                      <a:pt x="131" y="186"/>
                      <a:pt x="119" y="186"/>
                      <a:pt x="110" y="180"/>
                    </a:cubicBezTo>
                    <a:cubicBezTo>
                      <a:pt x="105" y="177"/>
                      <a:pt x="101" y="173"/>
                      <a:pt x="102" y="166"/>
                    </a:cubicBezTo>
                    <a:cubicBezTo>
                      <a:pt x="102" y="160"/>
                      <a:pt x="107" y="157"/>
                      <a:pt x="112" y="155"/>
                    </a:cubicBezTo>
                    <a:cubicBezTo>
                      <a:pt x="116" y="154"/>
                      <a:pt x="120" y="153"/>
                      <a:pt x="124" y="152"/>
                    </a:cubicBezTo>
                    <a:cubicBezTo>
                      <a:pt x="157" y="148"/>
                      <a:pt x="191" y="145"/>
                      <a:pt x="223" y="134"/>
                    </a:cubicBezTo>
                    <a:cubicBezTo>
                      <a:pt x="226" y="135"/>
                      <a:pt x="224" y="132"/>
                      <a:pt x="224" y="135"/>
                    </a:cubicBezTo>
                    <a:cubicBezTo>
                      <a:pt x="224" y="135"/>
                      <a:pt x="224" y="135"/>
                      <a:pt x="222" y="135"/>
                    </a:cubicBezTo>
                    <a:cubicBezTo>
                      <a:pt x="214" y="137"/>
                      <a:pt x="205" y="135"/>
                      <a:pt x="197" y="133"/>
                    </a:cubicBezTo>
                    <a:cubicBezTo>
                      <a:pt x="182" y="127"/>
                      <a:pt x="167" y="128"/>
                      <a:pt x="152" y="128"/>
                    </a:cubicBezTo>
                    <a:cubicBezTo>
                      <a:pt x="139" y="128"/>
                      <a:pt x="120" y="127"/>
                      <a:pt x="120" y="112"/>
                    </a:cubicBezTo>
                    <a:cubicBezTo>
                      <a:pt x="120" y="97"/>
                      <a:pt x="139" y="98"/>
                      <a:pt x="151" y="97"/>
                    </a:cubicBezTo>
                    <a:cubicBezTo>
                      <a:pt x="182" y="94"/>
                      <a:pt x="213" y="96"/>
                      <a:pt x="245" y="94"/>
                    </a:cubicBezTo>
                    <a:cubicBezTo>
                      <a:pt x="243" y="89"/>
                      <a:pt x="238" y="90"/>
                      <a:pt x="235" y="88"/>
                    </a:cubicBezTo>
                    <a:cubicBezTo>
                      <a:pt x="228" y="85"/>
                      <a:pt x="223" y="81"/>
                      <a:pt x="225" y="73"/>
                    </a:cubicBezTo>
                    <a:cubicBezTo>
                      <a:pt x="227" y="65"/>
                      <a:pt x="234" y="63"/>
                      <a:pt x="242" y="63"/>
                    </a:cubicBezTo>
                    <a:cubicBezTo>
                      <a:pt x="259" y="63"/>
                      <a:pt x="276" y="72"/>
                      <a:pt x="293" y="66"/>
                    </a:cubicBezTo>
                    <a:cubicBezTo>
                      <a:pt x="303" y="64"/>
                      <a:pt x="315" y="65"/>
                      <a:pt x="319" y="52"/>
                    </a:cubicBezTo>
                    <a:cubicBezTo>
                      <a:pt x="338" y="30"/>
                      <a:pt x="358" y="13"/>
                      <a:pt x="390" y="24"/>
                    </a:cubicBezTo>
                    <a:cubicBezTo>
                      <a:pt x="397" y="27"/>
                      <a:pt x="404" y="27"/>
                      <a:pt x="403" y="14"/>
                    </a:cubicBezTo>
                    <a:cubicBezTo>
                      <a:pt x="402" y="10"/>
                      <a:pt x="406" y="8"/>
                      <a:pt x="410" y="6"/>
                    </a:cubicBezTo>
                    <a:cubicBezTo>
                      <a:pt x="424" y="0"/>
                      <a:pt x="472" y="10"/>
                      <a:pt x="484" y="22"/>
                    </a:cubicBezTo>
                    <a:cubicBezTo>
                      <a:pt x="480" y="27"/>
                      <a:pt x="471" y="29"/>
                      <a:pt x="480" y="40"/>
                    </a:cubicBezTo>
                    <a:cubicBezTo>
                      <a:pt x="488" y="50"/>
                      <a:pt x="482" y="59"/>
                      <a:pt x="469" y="60"/>
                    </a:cubicBezTo>
                    <a:cubicBezTo>
                      <a:pt x="463" y="61"/>
                      <a:pt x="457" y="62"/>
                      <a:pt x="451" y="59"/>
                    </a:cubicBezTo>
                    <a:close/>
                  </a:path>
                </a:pathLst>
              </a:custGeom>
              <a:solidFill>
                <a:srgbClr val="92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232"/>
              <p:cNvSpPr>
                <a:spLocks/>
              </p:cNvSpPr>
              <p:nvPr userDrawn="1"/>
            </p:nvSpPr>
            <p:spPr bwMode="auto">
              <a:xfrm>
                <a:off x="530" y="3347"/>
                <a:ext cx="543" cy="611"/>
              </a:xfrm>
              <a:custGeom>
                <a:avLst/>
                <a:gdLst>
                  <a:gd name="T0" fmla="*/ 187 w 234"/>
                  <a:gd name="T1" fmla="*/ 11 h 231"/>
                  <a:gd name="T2" fmla="*/ 211 w 234"/>
                  <a:gd name="T3" fmla="*/ 12 h 231"/>
                  <a:gd name="T4" fmla="*/ 185 w 234"/>
                  <a:gd name="T5" fmla="*/ 26 h 231"/>
                  <a:gd name="T6" fmla="*/ 223 w 234"/>
                  <a:gd name="T7" fmla="*/ 36 h 231"/>
                  <a:gd name="T8" fmla="*/ 233 w 234"/>
                  <a:gd name="T9" fmla="*/ 46 h 231"/>
                  <a:gd name="T10" fmla="*/ 222 w 234"/>
                  <a:gd name="T11" fmla="*/ 52 h 231"/>
                  <a:gd name="T12" fmla="*/ 136 w 234"/>
                  <a:gd name="T13" fmla="*/ 64 h 231"/>
                  <a:gd name="T14" fmla="*/ 130 w 234"/>
                  <a:gd name="T15" fmla="*/ 77 h 231"/>
                  <a:gd name="T16" fmla="*/ 126 w 234"/>
                  <a:gd name="T17" fmla="*/ 88 h 231"/>
                  <a:gd name="T18" fmla="*/ 108 w 234"/>
                  <a:gd name="T19" fmla="*/ 91 h 231"/>
                  <a:gd name="T20" fmla="*/ 46 w 234"/>
                  <a:gd name="T21" fmla="*/ 114 h 231"/>
                  <a:gd name="T22" fmla="*/ 42 w 234"/>
                  <a:gd name="T23" fmla="*/ 120 h 231"/>
                  <a:gd name="T24" fmla="*/ 52 w 234"/>
                  <a:gd name="T25" fmla="*/ 127 h 231"/>
                  <a:gd name="T26" fmla="*/ 101 w 234"/>
                  <a:gd name="T27" fmla="*/ 134 h 231"/>
                  <a:gd name="T28" fmla="*/ 114 w 234"/>
                  <a:gd name="T29" fmla="*/ 143 h 231"/>
                  <a:gd name="T30" fmla="*/ 103 w 234"/>
                  <a:gd name="T31" fmla="*/ 152 h 231"/>
                  <a:gd name="T32" fmla="*/ 34 w 234"/>
                  <a:gd name="T33" fmla="*/ 187 h 231"/>
                  <a:gd name="T34" fmla="*/ 23 w 234"/>
                  <a:gd name="T35" fmla="*/ 202 h 231"/>
                  <a:gd name="T36" fmla="*/ 0 w 234"/>
                  <a:gd name="T37" fmla="*/ 231 h 231"/>
                  <a:gd name="T38" fmla="*/ 17 w 234"/>
                  <a:gd name="T39" fmla="*/ 199 h 231"/>
                  <a:gd name="T40" fmla="*/ 52 w 234"/>
                  <a:gd name="T41" fmla="*/ 162 h 231"/>
                  <a:gd name="T42" fmla="*/ 65 w 234"/>
                  <a:gd name="T43" fmla="*/ 147 h 231"/>
                  <a:gd name="T44" fmla="*/ 46 w 234"/>
                  <a:gd name="T45" fmla="*/ 135 h 231"/>
                  <a:gd name="T46" fmla="*/ 22 w 234"/>
                  <a:gd name="T47" fmla="*/ 126 h 231"/>
                  <a:gd name="T48" fmla="*/ 21 w 234"/>
                  <a:gd name="T49" fmla="*/ 109 h 231"/>
                  <a:gd name="T50" fmla="*/ 49 w 234"/>
                  <a:gd name="T51" fmla="*/ 92 h 231"/>
                  <a:gd name="T52" fmla="*/ 61 w 234"/>
                  <a:gd name="T53" fmla="*/ 67 h 231"/>
                  <a:gd name="T54" fmla="*/ 87 w 234"/>
                  <a:gd name="T55" fmla="*/ 46 h 231"/>
                  <a:gd name="T56" fmla="*/ 123 w 234"/>
                  <a:gd name="T57" fmla="*/ 46 h 231"/>
                  <a:gd name="T58" fmla="*/ 135 w 234"/>
                  <a:gd name="T59" fmla="*/ 31 h 231"/>
                  <a:gd name="T60" fmla="*/ 147 w 234"/>
                  <a:gd name="T61" fmla="*/ 16 h 231"/>
                  <a:gd name="T62" fmla="*/ 187 w 234"/>
                  <a:gd name="T63" fmla="*/ 1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231">
                    <a:moveTo>
                      <a:pt x="187" y="11"/>
                    </a:moveTo>
                    <a:cubicBezTo>
                      <a:pt x="195" y="12"/>
                      <a:pt x="203" y="12"/>
                      <a:pt x="211" y="12"/>
                    </a:cubicBezTo>
                    <a:cubicBezTo>
                      <a:pt x="205" y="19"/>
                      <a:pt x="191" y="12"/>
                      <a:pt x="185" y="26"/>
                    </a:cubicBezTo>
                    <a:cubicBezTo>
                      <a:pt x="198" y="29"/>
                      <a:pt x="211" y="33"/>
                      <a:pt x="223" y="36"/>
                    </a:cubicBezTo>
                    <a:cubicBezTo>
                      <a:pt x="229" y="37"/>
                      <a:pt x="234" y="40"/>
                      <a:pt x="233" y="46"/>
                    </a:cubicBezTo>
                    <a:cubicBezTo>
                      <a:pt x="233" y="53"/>
                      <a:pt x="226" y="50"/>
                      <a:pt x="222" y="52"/>
                    </a:cubicBezTo>
                    <a:cubicBezTo>
                      <a:pt x="194" y="59"/>
                      <a:pt x="165" y="60"/>
                      <a:pt x="136" y="64"/>
                    </a:cubicBezTo>
                    <a:cubicBezTo>
                      <a:pt x="129" y="64"/>
                      <a:pt x="120" y="67"/>
                      <a:pt x="130" y="77"/>
                    </a:cubicBezTo>
                    <a:cubicBezTo>
                      <a:pt x="136" y="84"/>
                      <a:pt x="130" y="86"/>
                      <a:pt x="126" y="88"/>
                    </a:cubicBezTo>
                    <a:cubicBezTo>
                      <a:pt x="120" y="91"/>
                      <a:pt x="114" y="93"/>
                      <a:pt x="108" y="91"/>
                    </a:cubicBezTo>
                    <a:cubicBezTo>
                      <a:pt x="83" y="86"/>
                      <a:pt x="66" y="105"/>
                      <a:pt x="46" y="114"/>
                    </a:cubicBezTo>
                    <a:cubicBezTo>
                      <a:pt x="44" y="115"/>
                      <a:pt x="41" y="117"/>
                      <a:pt x="42" y="120"/>
                    </a:cubicBezTo>
                    <a:cubicBezTo>
                      <a:pt x="44" y="125"/>
                      <a:pt x="48" y="126"/>
                      <a:pt x="52" y="127"/>
                    </a:cubicBezTo>
                    <a:cubicBezTo>
                      <a:pt x="68" y="129"/>
                      <a:pt x="85" y="131"/>
                      <a:pt x="101" y="134"/>
                    </a:cubicBezTo>
                    <a:cubicBezTo>
                      <a:pt x="106" y="135"/>
                      <a:pt x="114" y="134"/>
                      <a:pt x="114" y="143"/>
                    </a:cubicBezTo>
                    <a:cubicBezTo>
                      <a:pt x="114" y="149"/>
                      <a:pt x="108" y="151"/>
                      <a:pt x="103" y="152"/>
                    </a:cubicBezTo>
                    <a:cubicBezTo>
                      <a:pt x="76" y="155"/>
                      <a:pt x="59" y="178"/>
                      <a:pt x="34" y="187"/>
                    </a:cubicBezTo>
                    <a:cubicBezTo>
                      <a:pt x="27" y="189"/>
                      <a:pt x="26" y="196"/>
                      <a:pt x="23" y="202"/>
                    </a:cubicBezTo>
                    <a:cubicBezTo>
                      <a:pt x="19" y="215"/>
                      <a:pt x="15" y="228"/>
                      <a:pt x="0" y="231"/>
                    </a:cubicBezTo>
                    <a:cubicBezTo>
                      <a:pt x="7" y="221"/>
                      <a:pt x="14" y="211"/>
                      <a:pt x="17" y="199"/>
                    </a:cubicBezTo>
                    <a:cubicBezTo>
                      <a:pt x="22" y="181"/>
                      <a:pt x="40" y="174"/>
                      <a:pt x="52" y="162"/>
                    </a:cubicBezTo>
                    <a:cubicBezTo>
                      <a:pt x="56" y="157"/>
                      <a:pt x="67" y="155"/>
                      <a:pt x="65" y="147"/>
                    </a:cubicBezTo>
                    <a:cubicBezTo>
                      <a:pt x="64" y="138"/>
                      <a:pt x="54" y="137"/>
                      <a:pt x="46" y="135"/>
                    </a:cubicBezTo>
                    <a:cubicBezTo>
                      <a:pt x="38" y="133"/>
                      <a:pt x="30" y="130"/>
                      <a:pt x="22" y="126"/>
                    </a:cubicBezTo>
                    <a:cubicBezTo>
                      <a:pt x="12" y="121"/>
                      <a:pt x="11" y="115"/>
                      <a:pt x="21" y="109"/>
                    </a:cubicBezTo>
                    <a:cubicBezTo>
                      <a:pt x="30" y="103"/>
                      <a:pt x="40" y="98"/>
                      <a:pt x="49" y="92"/>
                    </a:cubicBezTo>
                    <a:cubicBezTo>
                      <a:pt x="58" y="86"/>
                      <a:pt x="66" y="81"/>
                      <a:pt x="61" y="67"/>
                    </a:cubicBezTo>
                    <a:cubicBezTo>
                      <a:pt x="57" y="56"/>
                      <a:pt x="74" y="43"/>
                      <a:pt x="87" y="46"/>
                    </a:cubicBezTo>
                    <a:cubicBezTo>
                      <a:pt x="99" y="48"/>
                      <a:pt x="111" y="49"/>
                      <a:pt x="123" y="46"/>
                    </a:cubicBezTo>
                    <a:cubicBezTo>
                      <a:pt x="129" y="45"/>
                      <a:pt x="142" y="47"/>
                      <a:pt x="135" y="31"/>
                    </a:cubicBezTo>
                    <a:cubicBezTo>
                      <a:pt x="131" y="23"/>
                      <a:pt x="146" y="23"/>
                      <a:pt x="147" y="16"/>
                    </a:cubicBezTo>
                    <a:cubicBezTo>
                      <a:pt x="159" y="1"/>
                      <a:pt x="173" y="0"/>
                      <a:pt x="187" y="11"/>
                    </a:cubicBezTo>
                    <a:close/>
                  </a:path>
                </a:pathLst>
              </a:custGeom>
              <a:solidFill>
                <a:srgbClr val="8B5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233"/>
              <p:cNvSpPr>
                <a:spLocks/>
              </p:cNvSpPr>
              <p:nvPr userDrawn="1"/>
            </p:nvSpPr>
            <p:spPr bwMode="auto">
              <a:xfrm>
                <a:off x="2005" y="2681"/>
                <a:ext cx="163" cy="129"/>
              </a:xfrm>
              <a:custGeom>
                <a:avLst/>
                <a:gdLst>
                  <a:gd name="T0" fmla="*/ 0 w 70"/>
                  <a:gd name="T1" fmla="*/ 40 h 49"/>
                  <a:gd name="T2" fmla="*/ 12 w 70"/>
                  <a:gd name="T3" fmla="*/ 40 h 49"/>
                  <a:gd name="T4" fmla="*/ 27 w 70"/>
                  <a:gd name="T5" fmla="*/ 32 h 49"/>
                  <a:gd name="T6" fmla="*/ 18 w 70"/>
                  <a:gd name="T7" fmla="*/ 18 h 49"/>
                  <a:gd name="T8" fmla="*/ 7 w 70"/>
                  <a:gd name="T9" fmla="*/ 4 h 49"/>
                  <a:gd name="T10" fmla="*/ 32 w 70"/>
                  <a:gd name="T11" fmla="*/ 4 h 49"/>
                  <a:gd name="T12" fmla="*/ 44 w 70"/>
                  <a:gd name="T13" fmla="*/ 4 h 49"/>
                  <a:gd name="T14" fmla="*/ 52 w 70"/>
                  <a:gd name="T15" fmla="*/ 8 h 49"/>
                  <a:gd name="T16" fmla="*/ 62 w 70"/>
                  <a:gd name="T17" fmla="*/ 28 h 49"/>
                  <a:gd name="T18" fmla="*/ 70 w 70"/>
                  <a:gd name="T19" fmla="*/ 35 h 49"/>
                  <a:gd name="T20" fmla="*/ 62 w 70"/>
                  <a:gd name="T21" fmla="*/ 42 h 49"/>
                  <a:gd name="T22" fmla="*/ 0 w 70"/>
                  <a:gd name="T23"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49">
                    <a:moveTo>
                      <a:pt x="0" y="40"/>
                    </a:moveTo>
                    <a:cubicBezTo>
                      <a:pt x="4" y="40"/>
                      <a:pt x="8" y="40"/>
                      <a:pt x="12" y="40"/>
                    </a:cubicBezTo>
                    <a:cubicBezTo>
                      <a:pt x="18" y="39"/>
                      <a:pt x="25" y="39"/>
                      <a:pt x="27" y="32"/>
                    </a:cubicBezTo>
                    <a:cubicBezTo>
                      <a:pt x="29" y="25"/>
                      <a:pt x="23" y="22"/>
                      <a:pt x="18" y="18"/>
                    </a:cubicBezTo>
                    <a:cubicBezTo>
                      <a:pt x="14" y="15"/>
                      <a:pt x="9" y="12"/>
                      <a:pt x="7" y="4"/>
                    </a:cubicBezTo>
                    <a:cubicBezTo>
                      <a:pt x="16" y="4"/>
                      <a:pt x="24" y="4"/>
                      <a:pt x="32" y="4"/>
                    </a:cubicBezTo>
                    <a:cubicBezTo>
                      <a:pt x="36" y="0"/>
                      <a:pt x="40" y="0"/>
                      <a:pt x="44" y="4"/>
                    </a:cubicBezTo>
                    <a:cubicBezTo>
                      <a:pt x="47" y="5"/>
                      <a:pt x="50" y="6"/>
                      <a:pt x="52" y="8"/>
                    </a:cubicBezTo>
                    <a:cubicBezTo>
                      <a:pt x="45" y="19"/>
                      <a:pt x="51" y="24"/>
                      <a:pt x="62" y="28"/>
                    </a:cubicBezTo>
                    <a:cubicBezTo>
                      <a:pt x="66" y="29"/>
                      <a:pt x="70" y="30"/>
                      <a:pt x="70" y="35"/>
                    </a:cubicBezTo>
                    <a:cubicBezTo>
                      <a:pt x="70" y="40"/>
                      <a:pt x="65" y="42"/>
                      <a:pt x="62" y="42"/>
                    </a:cubicBezTo>
                    <a:cubicBezTo>
                      <a:pt x="41" y="39"/>
                      <a:pt x="20" y="49"/>
                      <a:pt x="0" y="40"/>
                    </a:cubicBezTo>
                    <a:close/>
                  </a:path>
                </a:pathLst>
              </a:custGeom>
              <a:solidFill>
                <a:srgbClr val="8B5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234"/>
              <p:cNvSpPr>
                <a:spLocks/>
              </p:cNvSpPr>
              <p:nvPr userDrawn="1"/>
            </p:nvSpPr>
            <p:spPr bwMode="auto">
              <a:xfrm>
                <a:off x="2595" y="2572"/>
                <a:ext cx="839" cy="651"/>
              </a:xfrm>
              <a:custGeom>
                <a:avLst/>
                <a:gdLst>
                  <a:gd name="T0" fmla="*/ 310 w 361"/>
                  <a:gd name="T1" fmla="*/ 232 h 246"/>
                  <a:gd name="T2" fmla="*/ 301 w 361"/>
                  <a:gd name="T3" fmla="*/ 197 h 246"/>
                  <a:gd name="T4" fmla="*/ 300 w 361"/>
                  <a:gd name="T5" fmla="*/ 184 h 246"/>
                  <a:gd name="T6" fmla="*/ 286 w 361"/>
                  <a:gd name="T7" fmla="*/ 164 h 246"/>
                  <a:gd name="T8" fmla="*/ 152 w 361"/>
                  <a:gd name="T9" fmla="*/ 154 h 246"/>
                  <a:gd name="T10" fmla="*/ 24 w 361"/>
                  <a:gd name="T11" fmla="*/ 135 h 246"/>
                  <a:gd name="T12" fmla="*/ 15 w 361"/>
                  <a:gd name="T13" fmla="*/ 131 h 246"/>
                  <a:gd name="T14" fmla="*/ 1 w 361"/>
                  <a:gd name="T15" fmla="*/ 119 h 246"/>
                  <a:gd name="T16" fmla="*/ 15 w 361"/>
                  <a:gd name="T17" fmla="*/ 110 h 246"/>
                  <a:gd name="T18" fmla="*/ 46 w 361"/>
                  <a:gd name="T19" fmla="*/ 97 h 246"/>
                  <a:gd name="T20" fmla="*/ 92 w 361"/>
                  <a:gd name="T21" fmla="*/ 93 h 246"/>
                  <a:gd name="T22" fmla="*/ 178 w 361"/>
                  <a:gd name="T23" fmla="*/ 102 h 246"/>
                  <a:gd name="T24" fmla="*/ 152 w 361"/>
                  <a:gd name="T25" fmla="*/ 91 h 246"/>
                  <a:gd name="T26" fmla="*/ 142 w 361"/>
                  <a:gd name="T27" fmla="*/ 79 h 246"/>
                  <a:gd name="T28" fmla="*/ 156 w 361"/>
                  <a:gd name="T29" fmla="*/ 71 h 246"/>
                  <a:gd name="T30" fmla="*/ 174 w 361"/>
                  <a:gd name="T31" fmla="*/ 68 h 246"/>
                  <a:gd name="T32" fmla="*/ 124 w 361"/>
                  <a:gd name="T33" fmla="*/ 33 h 246"/>
                  <a:gd name="T34" fmla="*/ 96 w 361"/>
                  <a:gd name="T35" fmla="*/ 13 h 246"/>
                  <a:gd name="T36" fmla="*/ 98 w 361"/>
                  <a:gd name="T37" fmla="*/ 8 h 246"/>
                  <a:gd name="T38" fmla="*/ 135 w 361"/>
                  <a:gd name="T39" fmla="*/ 12 h 246"/>
                  <a:gd name="T40" fmla="*/ 249 w 361"/>
                  <a:gd name="T41" fmla="*/ 53 h 246"/>
                  <a:gd name="T42" fmla="*/ 309 w 361"/>
                  <a:gd name="T43" fmla="*/ 94 h 246"/>
                  <a:gd name="T44" fmla="*/ 327 w 361"/>
                  <a:gd name="T45" fmla="*/ 104 h 246"/>
                  <a:gd name="T46" fmla="*/ 340 w 361"/>
                  <a:gd name="T47" fmla="*/ 125 h 246"/>
                  <a:gd name="T48" fmla="*/ 344 w 361"/>
                  <a:gd name="T49" fmla="*/ 137 h 246"/>
                  <a:gd name="T50" fmla="*/ 355 w 361"/>
                  <a:gd name="T51" fmla="*/ 186 h 246"/>
                  <a:gd name="T52" fmla="*/ 338 w 361"/>
                  <a:gd name="T53" fmla="*/ 228 h 246"/>
                  <a:gd name="T54" fmla="*/ 310 w 361"/>
                  <a:gd name="T55" fmla="*/ 23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1" h="246">
                    <a:moveTo>
                      <a:pt x="310" y="232"/>
                    </a:moveTo>
                    <a:cubicBezTo>
                      <a:pt x="310" y="220"/>
                      <a:pt x="313" y="207"/>
                      <a:pt x="301" y="197"/>
                    </a:cubicBezTo>
                    <a:cubicBezTo>
                      <a:pt x="298" y="194"/>
                      <a:pt x="298" y="189"/>
                      <a:pt x="300" y="184"/>
                    </a:cubicBezTo>
                    <a:cubicBezTo>
                      <a:pt x="307" y="169"/>
                      <a:pt x="301" y="166"/>
                      <a:pt x="286" y="164"/>
                    </a:cubicBezTo>
                    <a:cubicBezTo>
                      <a:pt x="241" y="158"/>
                      <a:pt x="196" y="148"/>
                      <a:pt x="152" y="154"/>
                    </a:cubicBezTo>
                    <a:cubicBezTo>
                      <a:pt x="106" y="160"/>
                      <a:pt x="66" y="142"/>
                      <a:pt x="24" y="135"/>
                    </a:cubicBezTo>
                    <a:cubicBezTo>
                      <a:pt x="21" y="134"/>
                      <a:pt x="17" y="133"/>
                      <a:pt x="15" y="131"/>
                    </a:cubicBezTo>
                    <a:cubicBezTo>
                      <a:pt x="10" y="127"/>
                      <a:pt x="0" y="127"/>
                      <a:pt x="1" y="119"/>
                    </a:cubicBezTo>
                    <a:cubicBezTo>
                      <a:pt x="1" y="112"/>
                      <a:pt x="10" y="113"/>
                      <a:pt x="15" y="110"/>
                    </a:cubicBezTo>
                    <a:cubicBezTo>
                      <a:pt x="25" y="105"/>
                      <a:pt x="36" y="101"/>
                      <a:pt x="46" y="97"/>
                    </a:cubicBezTo>
                    <a:cubicBezTo>
                      <a:pt x="60" y="84"/>
                      <a:pt x="77" y="90"/>
                      <a:pt x="92" y="93"/>
                    </a:cubicBezTo>
                    <a:cubicBezTo>
                      <a:pt x="120" y="98"/>
                      <a:pt x="149" y="102"/>
                      <a:pt x="178" y="102"/>
                    </a:cubicBezTo>
                    <a:cubicBezTo>
                      <a:pt x="170" y="98"/>
                      <a:pt x="160" y="96"/>
                      <a:pt x="152" y="91"/>
                    </a:cubicBezTo>
                    <a:cubicBezTo>
                      <a:pt x="147" y="88"/>
                      <a:pt x="142" y="85"/>
                      <a:pt x="142" y="79"/>
                    </a:cubicBezTo>
                    <a:cubicBezTo>
                      <a:pt x="143" y="72"/>
                      <a:pt x="150" y="72"/>
                      <a:pt x="156" y="71"/>
                    </a:cubicBezTo>
                    <a:cubicBezTo>
                      <a:pt x="161" y="71"/>
                      <a:pt x="166" y="74"/>
                      <a:pt x="174" y="68"/>
                    </a:cubicBezTo>
                    <a:cubicBezTo>
                      <a:pt x="151" y="63"/>
                      <a:pt x="146" y="37"/>
                      <a:pt x="124" y="33"/>
                    </a:cubicBezTo>
                    <a:cubicBezTo>
                      <a:pt x="114" y="28"/>
                      <a:pt x="101" y="27"/>
                      <a:pt x="96" y="13"/>
                    </a:cubicBezTo>
                    <a:cubicBezTo>
                      <a:pt x="96" y="11"/>
                      <a:pt x="97" y="9"/>
                      <a:pt x="98" y="8"/>
                    </a:cubicBezTo>
                    <a:cubicBezTo>
                      <a:pt x="111" y="0"/>
                      <a:pt x="124" y="5"/>
                      <a:pt x="135" y="12"/>
                    </a:cubicBezTo>
                    <a:cubicBezTo>
                      <a:pt x="171" y="32"/>
                      <a:pt x="212" y="38"/>
                      <a:pt x="249" y="53"/>
                    </a:cubicBezTo>
                    <a:cubicBezTo>
                      <a:pt x="272" y="63"/>
                      <a:pt x="293" y="74"/>
                      <a:pt x="309" y="94"/>
                    </a:cubicBezTo>
                    <a:cubicBezTo>
                      <a:pt x="314" y="101"/>
                      <a:pt x="320" y="101"/>
                      <a:pt x="327" y="104"/>
                    </a:cubicBezTo>
                    <a:cubicBezTo>
                      <a:pt x="337" y="108"/>
                      <a:pt x="347" y="111"/>
                      <a:pt x="340" y="125"/>
                    </a:cubicBezTo>
                    <a:cubicBezTo>
                      <a:pt x="338" y="130"/>
                      <a:pt x="340" y="134"/>
                      <a:pt x="344" y="137"/>
                    </a:cubicBezTo>
                    <a:cubicBezTo>
                      <a:pt x="361" y="150"/>
                      <a:pt x="359" y="168"/>
                      <a:pt x="355" y="186"/>
                    </a:cubicBezTo>
                    <a:cubicBezTo>
                      <a:pt x="351" y="201"/>
                      <a:pt x="344" y="215"/>
                      <a:pt x="338" y="228"/>
                    </a:cubicBezTo>
                    <a:cubicBezTo>
                      <a:pt x="330" y="241"/>
                      <a:pt x="321" y="246"/>
                      <a:pt x="310" y="232"/>
                    </a:cubicBezTo>
                    <a:close/>
                  </a:path>
                </a:pathLst>
              </a:custGeom>
              <a:solidFill>
                <a:srgbClr val="63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235"/>
              <p:cNvSpPr>
                <a:spLocks/>
              </p:cNvSpPr>
              <p:nvPr userDrawn="1"/>
            </p:nvSpPr>
            <p:spPr bwMode="auto">
              <a:xfrm>
                <a:off x="2563" y="2556"/>
                <a:ext cx="495" cy="310"/>
              </a:xfrm>
              <a:custGeom>
                <a:avLst/>
                <a:gdLst>
                  <a:gd name="T0" fmla="*/ 112 w 213"/>
                  <a:gd name="T1" fmla="*/ 19 h 117"/>
                  <a:gd name="T2" fmla="*/ 140 w 213"/>
                  <a:gd name="T3" fmla="*/ 35 h 117"/>
                  <a:gd name="T4" fmla="*/ 177 w 213"/>
                  <a:gd name="T5" fmla="*/ 69 h 117"/>
                  <a:gd name="T6" fmla="*/ 172 w 213"/>
                  <a:gd name="T7" fmla="*/ 83 h 117"/>
                  <a:gd name="T8" fmla="*/ 159 w 213"/>
                  <a:gd name="T9" fmla="*/ 86 h 117"/>
                  <a:gd name="T10" fmla="*/ 213 w 213"/>
                  <a:gd name="T11" fmla="*/ 111 h 117"/>
                  <a:gd name="T12" fmla="*/ 138 w 213"/>
                  <a:gd name="T13" fmla="*/ 111 h 117"/>
                  <a:gd name="T14" fmla="*/ 60 w 213"/>
                  <a:gd name="T15" fmla="*/ 103 h 117"/>
                  <a:gd name="T16" fmla="*/ 0 w 213"/>
                  <a:gd name="T17" fmla="*/ 87 h 117"/>
                  <a:gd name="T18" fmla="*/ 66 w 213"/>
                  <a:gd name="T19" fmla="*/ 76 h 117"/>
                  <a:gd name="T20" fmla="*/ 37 w 213"/>
                  <a:gd name="T21" fmla="*/ 57 h 117"/>
                  <a:gd name="T22" fmla="*/ 105 w 213"/>
                  <a:gd name="T23" fmla="*/ 57 h 117"/>
                  <a:gd name="T24" fmla="*/ 60 w 213"/>
                  <a:gd name="T25" fmla="*/ 35 h 117"/>
                  <a:gd name="T26" fmla="*/ 70 w 213"/>
                  <a:gd name="T27" fmla="*/ 31 h 117"/>
                  <a:gd name="T28" fmla="*/ 90 w 213"/>
                  <a:gd name="T29" fmla="*/ 27 h 117"/>
                  <a:gd name="T30" fmla="*/ 80 w 213"/>
                  <a:gd name="T31" fmla="*/ 7 h 117"/>
                  <a:gd name="T32" fmla="*/ 112 w 213"/>
                  <a:gd name="T33"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3" h="117">
                    <a:moveTo>
                      <a:pt x="112" y="19"/>
                    </a:moveTo>
                    <a:cubicBezTo>
                      <a:pt x="121" y="24"/>
                      <a:pt x="131" y="29"/>
                      <a:pt x="140" y="35"/>
                    </a:cubicBezTo>
                    <a:cubicBezTo>
                      <a:pt x="153" y="46"/>
                      <a:pt x="162" y="61"/>
                      <a:pt x="177" y="69"/>
                    </a:cubicBezTo>
                    <a:cubicBezTo>
                      <a:pt x="186" y="74"/>
                      <a:pt x="180" y="80"/>
                      <a:pt x="172" y="83"/>
                    </a:cubicBezTo>
                    <a:cubicBezTo>
                      <a:pt x="168" y="83"/>
                      <a:pt x="163" y="81"/>
                      <a:pt x="159" y="86"/>
                    </a:cubicBezTo>
                    <a:cubicBezTo>
                      <a:pt x="176" y="97"/>
                      <a:pt x="196" y="101"/>
                      <a:pt x="213" y="111"/>
                    </a:cubicBezTo>
                    <a:cubicBezTo>
                      <a:pt x="188" y="117"/>
                      <a:pt x="163" y="115"/>
                      <a:pt x="138" y="111"/>
                    </a:cubicBezTo>
                    <a:cubicBezTo>
                      <a:pt x="112" y="108"/>
                      <a:pt x="87" y="100"/>
                      <a:pt x="60" y="103"/>
                    </a:cubicBezTo>
                    <a:cubicBezTo>
                      <a:pt x="42" y="91"/>
                      <a:pt x="18" y="99"/>
                      <a:pt x="0" y="87"/>
                    </a:cubicBezTo>
                    <a:cubicBezTo>
                      <a:pt x="23" y="89"/>
                      <a:pt x="44" y="80"/>
                      <a:pt x="66" y="76"/>
                    </a:cubicBezTo>
                    <a:cubicBezTo>
                      <a:pt x="60" y="64"/>
                      <a:pt x="43" y="71"/>
                      <a:pt x="37" y="57"/>
                    </a:cubicBezTo>
                    <a:cubicBezTo>
                      <a:pt x="59" y="57"/>
                      <a:pt x="80" y="57"/>
                      <a:pt x="105" y="57"/>
                    </a:cubicBezTo>
                    <a:cubicBezTo>
                      <a:pt x="90" y="42"/>
                      <a:pt x="73" y="44"/>
                      <a:pt x="60" y="35"/>
                    </a:cubicBezTo>
                    <a:cubicBezTo>
                      <a:pt x="61" y="29"/>
                      <a:pt x="66" y="31"/>
                      <a:pt x="70" y="31"/>
                    </a:cubicBezTo>
                    <a:cubicBezTo>
                      <a:pt x="77" y="29"/>
                      <a:pt x="86" y="34"/>
                      <a:pt x="90" y="27"/>
                    </a:cubicBezTo>
                    <a:cubicBezTo>
                      <a:pt x="95" y="17"/>
                      <a:pt x="83" y="14"/>
                      <a:pt x="80" y="7"/>
                    </a:cubicBezTo>
                    <a:cubicBezTo>
                      <a:pt x="95" y="0"/>
                      <a:pt x="103" y="9"/>
                      <a:pt x="112" y="19"/>
                    </a:cubicBezTo>
                    <a:close/>
                  </a:path>
                </a:pathLst>
              </a:custGeom>
              <a:solidFill>
                <a:srgbClr val="724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236"/>
              <p:cNvSpPr>
                <a:spLocks/>
              </p:cNvSpPr>
              <p:nvPr userDrawn="1"/>
            </p:nvSpPr>
            <p:spPr bwMode="auto">
              <a:xfrm>
                <a:off x="3278" y="3151"/>
                <a:ext cx="360" cy="132"/>
              </a:xfrm>
              <a:custGeom>
                <a:avLst/>
                <a:gdLst>
                  <a:gd name="T0" fmla="*/ 16 w 155"/>
                  <a:gd name="T1" fmla="*/ 13 h 50"/>
                  <a:gd name="T2" fmla="*/ 40 w 155"/>
                  <a:gd name="T3" fmla="*/ 5 h 50"/>
                  <a:gd name="T4" fmla="*/ 59 w 155"/>
                  <a:gd name="T5" fmla="*/ 3 h 50"/>
                  <a:gd name="T6" fmla="*/ 114 w 155"/>
                  <a:gd name="T7" fmla="*/ 19 h 50"/>
                  <a:gd name="T8" fmla="*/ 141 w 155"/>
                  <a:gd name="T9" fmla="*/ 31 h 50"/>
                  <a:gd name="T10" fmla="*/ 153 w 155"/>
                  <a:gd name="T11" fmla="*/ 43 h 50"/>
                  <a:gd name="T12" fmla="*/ 138 w 155"/>
                  <a:gd name="T13" fmla="*/ 50 h 50"/>
                  <a:gd name="T14" fmla="*/ 50 w 155"/>
                  <a:gd name="T15" fmla="*/ 36 h 50"/>
                  <a:gd name="T16" fmla="*/ 11 w 155"/>
                  <a:gd name="T17" fmla="*/ 35 h 50"/>
                  <a:gd name="T18" fmla="*/ 0 w 155"/>
                  <a:gd name="T19" fmla="*/ 29 h 50"/>
                  <a:gd name="T20" fmla="*/ 16 w 155"/>
                  <a:gd name="T21" fmla="*/ 1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50">
                    <a:moveTo>
                      <a:pt x="16" y="13"/>
                    </a:moveTo>
                    <a:cubicBezTo>
                      <a:pt x="26" y="17"/>
                      <a:pt x="36" y="20"/>
                      <a:pt x="40" y="5"/>
                    </a:cubicBezTo>
                    <a:cubicBezTo>
                      <a:pt x="46" y="0"/>
                      <a:pt x="52" y="1"/>
                      <a:pt x="59" y="3"/>
                    </a:cubicBezTo>
                    <a:cubicBezTo>
                      <a:pt x="78" y="7"/>
                      <a:pt x="96" y="12"/>
                      <a:pt x="114" y="19"/>
                    </a:cubicBezTo>
                    <a:cubicBezTo>
                      <a:pt x="121" y="27"/>
                      <a:pt x="131" y="29"/>
                      <a:pt x="141" y="31"/>
                    </a:cubicBezTo>
                    <a:cubicBezTo>
                      <a:pt x="147" y="32"/>
                      <a:pt x="155" y="34"/>
                      <a:pt x="153" y="43"/>
                    </a:cubicBezTo>
                    <a:cubicBezTo>
                      <a:pt x="152" y="50"/>
                      <a:pt x="144" y="50"/>
                      <a:pt x="138" y="50"/>
                    </a:cubicBezTo>
                    <a:cubicBezTo>
                      <a:pt x="108" y="48"/>
                      <a:pt x="79" y="44"/>
                      <a:pt x="50" y="36"/>
                    </a:cubicBezTo>
                    <a:cubicBezTo>
                      <a:pt x="37" y="33"/>
                      <a:pt x="24" y="29"/>
                      <a:pt x="11" y="35"/>
                    </a:cubicBezTo>
                    <a:cubicBezTo>
                      <a:pt x="6" y="36"/>
                      <a:pt x="2" y="34"/>
                      <a:pt x="0" y="29"/>
                    </a:cubicBezTo>
                    <a:cubicBezTo>
                      <a:pt x="2" y="20"/>
                      <a:pt x="10" y="18"/>
                      <a:pt x="16" y="13"/>
                    </a:cubicBezTo>
                    <a:close/>
                  </a:path>
                </a:pathLst>
              </a:custGeom>
              <a:solidFill>
                <a:srgbClr val="4E4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237"/>
              <p:cNvSpPr>
                <a:spLocks/>
              </p:cNvSpPr>
              <p:nvPr userDrawn="1"/>
            </p:nvSpPr>
            <p:spPr bwMode="auto">
              <a:xfrm>
                <a:off x="3232" y="3228"/>
                <a:ext cx="265" cy="124"/>
              </a:xfrm>
              <a:custGeom>
                <a:avLst/>
                <a:gdLst>
                  <a:gd name="T0" fmla="*/ 20 w 114"/>
                  <a:gd name="T1" fmla="*/ 0 h 47"/>
                  <a:gd name="T2" fmla="*/ 29 w 114"/>
                  <a:gd name="T3" fmla="*/ 4 h 47"/>
                  <a:gd name="T4" fmla="*/ 92 w 114"/>
                  <a:gd name="T5" fmla="*/ 25 h 47"/>
                  <a:gd name="T6" fmla="*/ 106 w 114"/>
                  <a:gd name="T7" fmla="*/ 37 h 47"/>
                  <a:gd name="T8" fmla="*/ 100 w 114"/>
                  <a:gd name="T9" fmla="*/ 45 h 47"/>
                  <a:gd name="T10" fmla="*/ 23 w 114"/>
                  <a:gd name="T11" fmla="*/ 22 h 47"/>
                  <a:gd name="T12" fmla="*/ 0 w 114"/>
                  <a:gd name="T13" fmla="*/ 16 h 47"/>
                  <a:gd name="T14" fmla="*/ 20 w 114"/>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7">
                    <a:moveTo>
                      <a:pt x="20" y="0"/>
                    </a:moveTo>
                    <a:cubicBezTo>
                      <a:pt x="23" y="2"/>
                      <a:pt x="26" y="3"/>
                      <a:pt x="29" y="4"/>
                    </a:cubicBezTo>
                    <a:cubicBezTo>
                      <a:pt x="53" y="0"/>
                      <a:pt x="74" y="9"/>
                      <a:pt x="92" y="25"/>
                    </a:cubicBezTo>
                    <a:cubicBezTo>
                      <a:pt x="97" y="29"/>
                      <a:pt x="102" y="32"/>
                      <a:pt x="106" y="37"/>
                    </a:cubicBezTo>
                    <a:cubicBezTo>
                      <a:pt x="114" y="47"/>
                      <a:pt x="104" y="43"/>
                      <a:pt x="100" y="45"/>
                    </a:cubicBezTo>
                    <a:cubicBezTo>
                      <a:pt x="73" y="43"/>
                      <a:pt x="49" y="30"/>
                      <a:pt x="23" y="22"/>
                    </a:cubicBezTo>
                    <a:cubicBezTo>
                      <a:pt x="16" y="19"/>
                      <a:pt x="8" y="16"/>
                      <a:pt x="0" y="16"/>
                    </a:cubicBezTo>
                    <a:cubicBezTo>
                      <a:pt x="7" y="11"/>
                      <a:pt x="14" y="6"/>
                      <a:pt x="20" y="0"/>
                    </a:cubicBezTo>
                    <a:close/>
                  </a:path>
                </a:pathLst>
              </a:custGeom>
              <a:solidFill>
                <a:srgbClr val="5B57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238"/>
              <p:cNvSpPr>
                <a:spLocks/>
              </p:cNvSpPr>
              <p:nvPr userDrawn="1"/>
            </p:nvSpPr>
            <p:spPr bwMode="auto">
              <a:xfrm>
                <a:off x="1227" y="2046"/>
                <a:ext cx="1171" cy="650"/>
              </a:xfrm>
              <a:custGeom>
                <a:avLst/>
                <a:gdLst>
                  <a:gd name="T0" fmla="*/ 487 w 504"/>
                  <a:gd name="T1" fmla="*/ 168 h 246"/>
                  <a:gd name="T2" fmla="*/ 498 w 504"/>
                  <a:gd name="T3" fmla="*/ 181 h 246"/>
                  <a:gd name="T4" fmla="*/ 502 w 504"/>
                  <a:gd name="T5" fmla="*/ 193 h 246"/>
                  <a:gd name="T6" fmla="*/ 492 w 504"/>
                  <a:gd name="T7" fmla="*/ 198 h 246"/>
                  <a:gd name="T8" fmla="*/ 424 w 504"/>
                  <a:gd name="T9" fmla="*/ 193 h 246"/>
                  <a:gd name="T10" fmla="*/ 433 w 504"/>
                  <a:gd name="T11" fmla="*/ 205 h 246"/>
                  <a:gd name="T12" fmla="*/ 441 w 504"/>
                  <a:gd name="T13" fmla="*/ 213 h 246"/>
                  <a:gd name="T14" fmla="*/ 430 w 504"/>
                  <a:gd name="T15" fmla="*/ 218 h 246"/>
                  <a:gd name="T16" fmla="*/ 403 w 504"/>
                  <a:gd name="T17" fmla="*/ 212 h 246"/>
                  <a:gd name="T18" fmla="*/ 338 w 504"/>
                  <a:gd name="T19" fmla="*/ 217 h 246"/>
                  <a:gd name="T20" fmla="*/ 285 w 504"/>
                  <a:gd name="T21" fmla="*/ 218 h 246"/>
                  <a:gd name="T22" fmla="*/ 183 w 504"/>
                  <a:gd name="T23" fmla="*/ 215 h 246"/>
                  <a:gd name="T24" fmla="*/ 216 w 504"/>
                  <a:gd name="T25" fmla="*/ 225 h 246"/>
                  <a:gd name="T26" fmla="*/ 223 w 504"/>
                  <a:gd name="T27" fmla="*/ 235 h 246"/>
                  <a:gd name="T28" fmla="*/ 214 w 504"/>
                  <a:gd name="T29" fmla="*/ 244 h 246"/>
                  <a:gd name="T30" fmla="*/ 196 w 504"/>
                  <a:gd name="T31" fmla="*/ 244 h 246"/>
                  <a:gd name="T32" fmla="*/ 116 w 504"/>
                  <a:gd name="T33" fmla="*/ 225 h 246"/>
                  <a:gd name="T34" fmla="*/ 57 w 504"/>
                  <a:gd name="T35" fmla="*/ 211 h 246"/>
                  <a:gd name="T36" fmla="*/ 11 w 504"/>
                  <a:gd name="T37" fmla="*/ 196 h 246"/>
                  <a:gd name="T38" fmla="*/ 2 w 504"/>
                  <a:gd name="T39" fmla="*/ 182 h 246"/>
                  <a:gd name="T40" fmla="*/ 14 w 504"/>
                  <a:gd name="T41" fmla="*/ 170 h 246"/>
                  <a:gd name="T42" fmla="*/ 42 w 504"/>
                  <a:gd name="T43" fmla="*/ 166 h 246"/>
                  <a:gd name="T44" fmla="*/ 30 w 504"/>
                  <a:gd name="T45" fmla="*/ 144 h 246"/>
                  <a:gd name="T46" fmla="*/ 52 w 504"/>
                  <a:gd name="T47" fmla="*/ 130 h 246"/>
                  <a:gd name="T48" fmla="*/ 66 w 504"/>
                  <a:gd name="T49" fmla="*/ 130 h 246"/>
                  <a:gd name="T50" fmla="*/ 83 w 504"/>
                  <a:gd name="T51" fmla="*/ 116 h 246"/>
                  <a:gd name="T52" fmla="*/ 110 w 504"/>
                  <a:gd name="T53" fmla="*/ 87 h 246"/>
                  <a:gd name="T54" fmla="*/ 135 w 504"/>
                  <a:gd name="T55" fmla="*/ 72 h 246"/>
                  <a:gd name="T56" fmla="*/ 174 w 504"/>
                  <a:gd name="T57" fmla="*/ 56 h 246"/>
                  <a:gd name="T58" fmla="*/ 197 w 504"/>
                  <a:gd name="T59" fmla="*/ 39 h 246"/>
                  <a:gd name="T60" fmla="*/ 207 w 504"/>
                  <a:gd name="T61" fmla="*/ 31 h 246"/>
                  <a:gd name="T62" fmla="*/ 284 w 504"/>
                  <a:gd name="T63" fmla="*/ 10 h 246"/>
                  <a:gd name="T64" fmla="*/ 307 w 504"/>
                  <a:gd name="T65" fmla="*/ 3 h 246"/>
                  <a:gd name="T66" fmla="*/ 316 w 504"/>
                  <a:gd name="T67" fmla="*/ 2 h 246"/>
                  <a:gd name="T68" fmla="*/ 338 w 504"/>
                  <a:gd name="T69" fmla="*/ 5 h 246"/>
                  <a:gd name="T70" fmla="*/ 324 w 504"/>
                  <a:gd name="T71" fmla="*/ 24 h 246"/>
                  <a:gd name="T72" fmla="*/ 265 w 504"/>
                  <a:gd name="T73" fmla="*/ 40 h 246"/>
                  <a:gd name="T74" fmla="*/ 239 w 504"/>
                  <a:gd name="T75" fmla="*/ 42 h 246"/>
                  <a:gd name="T76" fmla="*/ 229 w 504"/>
                  <a:gd name="T77" fmla="*/ 60 h 246"/>
                  <a:gd name="T78" fmla="*/ 229 w 504"/>
                  <a:gd name="T79" fmla="*/ 77 h 246"/>
                  <a:gd name="T80" fmla="*/ 186 w 504"/>
                  <a:gd name="T81" fmla="*/ 78 h 246"/>
                  <a:gd name="T82" fmla="*/ 173 w 504"/>
                  <a:gd name="T83" fmla="*/ 82 h 246"/>
                  <a:gd name="T84" fmla="*/ 182 w 504"/>
                  <a:gd name="T85" fmla="*/ 92 h 246"/>
                  <a:gd name="T86" fmla="*/ 271 w 504"/>
                  <a:gd name="T87" fmla="*/ 125 h 246"/>
                  <a:gd name="T88" fmla="*/ 387 w 504"/>
                  <a:gd name="T89" fmla="*/ 157 h 246"/>
                  <a:gd name="T90" fmla="*/ 412 w 504"/>
                  <a:gd name="T91" fmla="*/ 159 h 246"/>
                  <a:gd name="T92" fmla="*/ 378 w 504"/>
                  <a:gd name="T93" fmla="*/ 145 h 246"/>
                  <a:gd name="T94" fmla="*/ 342 w 504"/>
                  <a:gd name="T95" fmla="*/ 129 h 246"/>
                  <a:gd name="T96" fmla="*/ 330 w 504"/>
                  <a:gd name="T97" fmla="*/ 115 h 246"/>
                  <a:gd name="T98" fmla="*/ 348 w 504"/>
                  <a:gd name="T99" fmla="*/ 107 h 246"/>
                  <a:gd name="T100" fmla="*/ 465 w 504"/>
                  <a:gd name="T101" fmla="*/ 150 h 246"/>
                  <a:gd name="T102" fmla="*/ 487 w 504"/>
                  <a:gd name="T103" fmla="*/ 16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246">
                    <a:moveTo>
                      <a:pt x="487" y="168"/>
                    </a:moveTo>
                    <a:cubicBezTo>
                      <a:pt x="484" y="177"/>
                      <a:pt x="494" y="177"/>
                      <a:pt x="498" y="181"/>
                    </a:cubicBezTo>
                    <a:cubicBezTo>
                      <a:pt x="502" y="185"/>
                      <a:pt x="504" y="188"/>
                      <a:pt x="502" y="193"/>
                    </a:cubicBezTo>
                    <a:cubicBezTo>
                      <a:pt x="500" y="198"/>
                      <a:pt x="496" y="199"/>
                      <a:pt x="492" y="198"/>
                    </a:cubicBezTo>
                    <a:cubicBezTo>
                      <a:pt x="469" y="190"/>
                      <a:pt x="446" y="209"/>
                      <a:pt x="424" y="193"/>
                    </a:cubicBezTo>
                    <a:cubicBezTo>
                      <a:pt x="423" y="204"/>
                      <a:pt x="427" y="205"/>
                      <a:pt x="433" y="205"/>
                    </a:cubicBezTo>
                    <a:cubicBezTo>
                      <a:pt x="439" y="205"/>
                      <a:pt x="443" y="207"/>
                      <a:pt x="441" y="213"/>
                    </a:cubicBezTo>
                    <a:cubicBezTo>
                      <a:pt x="440" y="219"/>
                      <a:pt x="435" y="220"/>
                      <a:pt x="430" y="218"/>
                    </a:cubicBezTo>
                    <a:cubicBezTo>
                      <a:pt x="421" y="216"/>
                      <a:pt x="412" y="214"/>
                      <a:pt x="403" y="212"/>
                    </a:cubicBezTo>
                    <a:cubicBezTo>
                      <a:pt x="381" y="209"/>
                      <a:pt x="360" y="215"/>
                      <a:pt x="338" y="217"/>
                    </a:cubicBezTo>
                    <a:cubicBezTo>
                      <a:pt x="320" y="219"/>
                      <a:pt x="302" y="221"/>
                      <a:pt x="285" y="218"/>
                    </a:cubicBezTo>
                    <a:cubicBezTo>
                      <a:pt x="251" y="215"/>
                      <a:pt x="217" y="220"/>
                      <a:pt x="183" y="215"/>
                    </a:cubicBezTo>
                    <a:cubicBezTo>
                      <a:pt x="194" y="218"/>
                      <a:pt x="206" y="219"/>
                      <a:pt x="216" y="225"/>
                    </a:cubicBezTo>
                    <a:cubicBezTo>
                      <a:pt x="220" y="227"/>
                      <a:pt x="224" y="230"/>
                      <a:pt x="223" y="235"/>
                    </a:cubicBezTo>
                    <a:cubicBezTo>
                      <a:pt x="222" y="240"/>
                      <a:pt x="218" y="243"/>
                      <a:pt x="214" y="244"/>
                    </a:cubicBezTo>
                    <a:cubicBezTo>
                      <a:pt x="208" y="246"/>
                      <a:pt x="202" y="245"/>
                      <a:pt x="196" y="244"/>
                    </a:cubicBezTo>
                    <a:cubicBezTo>
                      <a:pt x="169" y="240"/>
                      <a:pt x="142" y="233"/>
                      <a:pt x="116" y="225"/>
                    </a:cubicBezTo>
                    <a:cubicBezTo>
                      <a:pt x="98" y="215"/>
                      <a:pt x="78" y="211"/>
                      <a:pt x="57" y="211"/>
                    </a:cubicBezTo>
                    <a:cubicBezTo>
                      <a:pt x="40" y="211"/>
                      <a:pt x="25" y="204"/>
                      <a:pt x="11" y="196"/>
                    </a:cubicBezTo>
                    <a:cubicBezTo>
                      <a:pt x="5" y="193"/>
                      <a:pt x="0" y="189"/>
                      <a:pt x="2" y="182"/>
                    </a:cubicBezTo>
                    <a:cubicBezTo>
                      <a:pt x="3" y="175"/>
                      <a:pt x="8" y="172"/>
                      <a:pt x="14" y="170"/>
                    </a:cubicBezTo>
                    <a:cubicBezTo>
                      <a:pt x="23" y="167"/>
                      <a:pt x="32" y="165"/>
                      <a:pt x="42" y="166"/>
                    </a:cubicBezTo>
                    <a:cubicBezTo>
                      <a:pt x="35" y="160"/>
                      <a:pt x="26" y="155"/>
                      <a:pt x="30" y="144"/>
                    </a:cubicBezTo>
                    <a:cubicBezTo>
                      <a:pt x="34" y="134"/>
                      <a:pt x="43" y="131"/>
                      <a:pt x="52" y="130"/>
                    </a:cubicBezTo>
                    <a:cubicBezTo>
                      <a:pt x="57" y="130"/>
                      <a:pt x="62" y="130"/>
                      <a:pt x="66" y="130"/>
                    </a:cubicBezTo>
                    <a:cubicBezTo>
                      <a:pt x="77" y="131"/>
                      <a:pt x="85" y="132"/>
                      <a:pt x="83" y="116"/>
                    </a:cubicBezTo>
                    <a:cubicBezTo>
                      <a:pt x="81" y="101"/>
                      <a:pt x="92" y="89"/>
                      <a:pt x="110" y="87"/>
                    </a:cubicBezTo>
                    <a:cubicBezTo>
                      <a:pt x="121" y="85"/>
                      <a:pt x="128" y="82"/>
                      <a:pt x="135" y="72"/>
                    </a:cubicBezTo>
                    <a:cubicBezTo>
                      <a:pt x="143" y="59"/>
                      <a:pt x="159" y="53"/>
                      <a:pt x="174" y="56"/>
                    </a:cubicBezTo>
                    <a:cubicBezTo>
                      <a:pt x="191" y="60"/>
                      <a:pt x="195" y="52"/>
                      <a:pt x="197" y="39"/>
                    </a:cubicBezTo>
                    <a:cubicBezTo>
                      <a:pt x="200" y="35"/>
                      <a:pt x="203" y="33"/>
                      <a:pt x="207" y="31"/>
                    </a:cubicBezTo>
                    <a:cubicBezTo>
                      <a:pt x="232" y="21"/>
                      <a:pt x="257" y="13"/>
                      <a:pt x="284" y="10"/>
                    </a:cubicBezTo>
                    <a:cubicBezTo>
                      <a:pt x="292" y="9"/>
                      <a:pt x="299" y="5"/>
                      <a:pt x="307" y="3"/>
                    </a:cubicBezTo>
                    <a:cubicBezTo>
                      <a:pt x="310" y="2"/>
                      <a:pt x="313" y="1"/>
                      <a:pt x="316" y="2"/>
                    </a:cubicBezTo>
                    <a:cubicBezTo>
                      <a:pt x="324" y="2"/>
                      <a:pt x="332" y="0"/>
                      <a:pt x="338" y="5"/>
                    </a:cubicBezTo>
                    <a:cubicBezTo>
                      <a:pt x="343" y="19"/>
                      <a:pt x="331" y="23"/>
                      <a:pt x="324" y="24"/>
                    </a:cubicBezTo>
                    <a:cubicBezTo>
                      <a:pt x="303" y="25"/>
                      <a:pt x="285" y="36"/>
                      <a:pt x="265" y="40"/>
                    </a:cubicBezTo>
                    <a:cubicBezTo>
                      <a:pt x="256" y="41"/>
                      <a:pt x="248" y="41"/>
                      <a:pt x="239" y="42"/>
                    </a:cubicBezTo>
                    <a:cubicBezTo>
                      <a:pt x="228" y="43"/>
                      <a:pt x="221" y="47"/>
                      <a:pt x="229" y="60"/>
                    </a:cubicBezTo>
                    <a:cubicBezTo>
                      <a:pt x="233" y="66"/>
                      <a:pt x="235" y="72"/>
                      <a:pt x="229" y="77"/>
                    </a:cubicBezTo>
                    <a:cubicBezTo>
                      <a:pt x="215" y="86"/>
                      <a:pt x="200" y="78"/>
                      <a:pt x="186" y="78"/>
                    </a:cubicBezTo>
                    <a:cubicBezTo>
                      <a:pt x="181" y="78"/>
                      <a:pt x="174" y="75"/>
                      <a:pt x="173" y="82"/>
                    </a:cubicBezTo>
                    <a:cubicBezTo>
                      <a:pt x="172" y="88"/>
                      <a:pt x="178" y="90"/>
                      <a:pt x="182" y="92"/>
                    </a:cubicBezTo>
                    <a:cubicBezTo>
                      <a:pt x="210" y="107"/>
                      <a:pt x="239" y="121"/>
                      <a:pt x="271" y="125"/>
                    </a:cubicBezTo>
                    <a:cubicBezTo>
                      <a:pt x="311" y="130"/>
                      <a:pt x="348" y="150"/>
                      <a:pt x="387" y="157"/>
                    </a:cubicBezTo>
                    <a:cubicBezTo>
                      <a:pt x="395" y="159"/>
                      <a:pt x="402" y="163"/>
                      <a:pt x="412" y="159"/>
                    </a:cubicBezTo>
                    <a:cubicBezTo>
                      <a:pt x="401" y="151"/>
                      <a:pt x="389" y="149"/>
                      <a:pt x="378" y="145"/>
                    </a:cubicBezTo>
                    <a:cubicBezTo>
                      <a:pt x="366" y="141"/>
                      <a:pt x="354" y="136"/>
                      <a:pt x="342" y="129"/>
                    </a:cubicBezTo>
                    <a:cubicBezTo>
                      <a:pt x="336" y="126"/>
                      <a:pt x="329" y="123"/>
                      <a:pt x="330" y="115"/>
                    </a:cubicBezTo>
                    <a:cubicBezTo>
                      <a:pt x="332" y="106"/>
                      <a:pt x="340" y="107"/>
                      <a:pt x="348" y="107"/>
                    </a:cubicBezTo>
                    <a:cubicBezTo>
                      <a:pt x="387" y="121"/>
                      <a:pt x="426" y="136"/>
                      <a:pt x="465" y="150"/>
                    </a:cubicBezTo>
                    <a:cubicBezTo>
                      <a:pt x="472" y="156"/>
                      <a:pt x="486" y="154"/>
                      <a:pt x="487" y="168"/>
                    </a:cubicBezTo>
                    <a:close/>
                  </a:path>
                </a:pathLst>
              </a:custGeom>
              <a:solidFill>
                <a:srgbClr val="A36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239"/>
              <p:cNvSpPr>
                <a:spLocks/>
              </p:cNvSpPr>
              <p:nvPr userDrawn="1"/>
            </p:nvSpPr>
            <p:spPr bwMode="auto">
              <a:xfrm>
                <a:off x="1376" y="2588"/>
                <a:ext cx="787" cy="190"/>
              </a:xfrm>
              <a:custGeom>
                <a:avLst/>
                <a:gdLst>
                  <a:gd name="T0" fmla="*/ 51 w 339"/>
                  <a:gd name="T1" fmla="*/ 15 h 72"/>
                  <a:gd name="T2" fmla="*/ 155 w 339"/>
                  <a:gd name="T3" fmla="*/ 31 h 72"/>
                  <a:gd name="T4" fmla="*/ 120 w 339"/>
                  <a:gd name="T5" fmla="*/ 19 h 72"/>
                  <a:gd name="T6" fmla="*/ 103 w 339"/>
                  <a:gd name="T7" fmla="*/ 14 h 72"/>
                  <a:gd name="T8" fmla="*/ 98 w 339"/>
                  <a:gd name="T9" fmla="*/ 6 h 72"/>
                  <a:gd name="T10" fmla="*/ 105 w 339"/>
                  <a:gd name="T11" fmla="*/ 3 h 72"/>
                  <a:gd name="T12" fmla="*/ 117 w 339"/>
                  <a:gd name="T13" fmla="*/ 3 h 72"/>
                  <a:gd name="T14" fmla="*/ 219 w 339"/>
                  <a:gd name="T15" fmla="*/ 6 h 72"/>
                  <a:gd name="T16" fmla="*/ 318 w 339"/>
                  <a:gd name="T17" fmla="*/ 3 h 72"/>
                  <a:gd name="T18" fmla="*/ 339 w 339"/>
                  <a:gd name="T19" fmla="*/ 7 h 72"/>
                  <a:gd name="T20" fmla="*/ 316 w 339"/>
                  <a:gd name="T21" fmla="*/ 11 h 72"/>
                  <a:gd name="T22" fmla="*/ 301 w 339"/>
                  <a:gd name="T23" fmla="*/ 20 h 72"/>
                  <a:gd name="T24" fmla="*/ 312 w 339"/>
                  <a:gd name="T25" fmla="*/ 32 h 72"/>
                  <a:gd name="T26" fmla="*/ 315 w 339"/>
                  <a:gd name="T27" fmla="*/ 39 h 72"/>
                  <a:gd name="T28" fmla="*/ 303 w 339"/>
                  <a:gd name="T29" fmla="*/ 39 h 72"/>
                  <a:gd name="T30" fmla="*/ 228 w 339"/>
                  <a:gd name="T31" fmla="*/ 27 h 72"/>
                  <a:gd name="T32" fmla="*/ 233 w 339"/>
                  <a:gd name="T33" fmla="*/ 47 h 72"/>
                  <a:gd name="T34" fmla="*/ 211 w 339"/>
                  <a:gd name="T35" fmla="*/ 47 h 72"/>
                  <a:gd name="T36" fmla="*/ 143 w 339"/>
                  <a:gd name="T37" fmla="*/ 71 h 72"/>
                  <a:gd name="T38" fmla="*/ 138 w 339"/>
                  <a:gd name="T39" fmla="*/ 70 h 72"/>
                  <a:gd name="T40" fmla="*/ 18 w 339"/>
                  <a:gd name="T41" fmla="*/ 28 h 72"/>
                  <a:gd name="T42" fmla="*/ 12 w 339"/>
                  <a:gd name="T43" fmla="*/ 26 h 72"/>
                  <a:gd name="T44" fmla="*/ 4 w 339"/>
                  <a:gd name="T45" fmla="*/ 10 h 72"/>
                  <a:gd name="T46" fmla="*/ 21 w 339"/>
                  <a:gd name="T47" fmla="*/ 7 h 72"/>
                  <a:gd name="T48" fmla="*/ 51 w 339"/>
                  <a:gd name="T49"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72">
                    <a:moveTo>
                      <a:pt x="51" y="15"/>
                    </a:moveTo>
                    <a:cubicBezTo>
                      <a:pt x="86" y="20"/>
                      <a:pt x="119" y="35"/>
                      <a:pt x="155" y="31"/>
                    </a:cubicBezTo>
                    <a:cubicBezTo>
                      <a:pt x="145" y="22"/>
                      <a:pt x="132" y="21"/>
                      <a:pt x="120" y="19"/>
                    </a:cubicBezTo>
                    <a:cubicBezTo>
                      <a:pt x="114" y="18"/>
                      <a:pt x="108" y="17"/>
                      <a:pt x="103" y="14"/>
                    </a:cubicBezTo>
                    <a:cubicBezTo>
                      <a:pt x="100" y="12"/>
                      <a:pt x="96" y="10"/>
                      <a:pt x="98" y="6"/>
                    </a:cubicBezTo>
                    <a:cubicBezTo>
                      <a:pt x="99" y="4"/>
                      <a:pt x="103" y="3"/>
                      <a:pt x="105" y="3"/>
                    </a:cubicBezTo>
                    <a:cubicBezTo>
                      <a:pt x="109" y="2"/>
                      <a:pt x="113" y="2"/>
                      <a:pt x="117" y="3"/>
                    </a:cubicBezTo>
                    <a:cubicBezTo>
                      <a:pt x="151" y="6"/>
                      <a:pt x="185" y="2"/>
                      <a:pt x="219" y="6"/>
                    </a:cubicBezTo>
                    <a:cubicBezTo>
                      <a:pt x="252" y="10"/>
                      <a:pt x="285" y="0"/>
                      <a:pt x="318" y="3"/>
                    </a:cubicBezTo>
                    <a:cubicBezTo>
                      <a:pt x="325" y="3"/>
                      <a:pt x="333" y="1"/>
                      <a:pt x="339" y="7"/>
                    </a:cubicBezTo>
                    <a:cubicBezTo>
                      <a:pt x="332" y="8"/>
                      <a:pt x="324" y="9"/>
                      <a:pt x="316" y="11"/>
                    </a:cubicBezTo>
                    <a:cubicBezTo>
                      <a:pt x="310" y="12"/>
                      <a:pt x="302" y="13"/>
                      <a:pt x="301" y="20"/>
                    </a:cubicBezTo>
                    <a:cubicBezTo>
                      <a:pt x="299" y="28"/>
                      <a:pt x="307" y="29"/>
                      <a:pt x="312" y="32"/>
                    </a:cubicBezTo>
                    <a:cubicBezTo>
                      <a:pt x="313" y="33"/>
                      <a:pt x="314" y="36"/>
                      <a:pt x="315" y="39"/>
                    </a:cubicBezTo>
                    <a:cubicBezTo>
                      <a:pt x="311" y="39"/>
                      <a:pt x="307" y="39"/>
                      <a:pt x="303" y="39"/>
                    </a:cubicBezTo>
                    <a:cubicBezTo>
                      <a:pt x="279" y="32"/>
                      <a:pt x="254" y="25"/>
                      <a:pt x="228" y="27"/>
                    </a:cubicBezTo>
                    <a:cubicBezTo>
                      <a:pt x="223" y="36"/>
                      <a:pt x="242" y="38"/>
                      <a:pt x="233" y="47"/>
                    </a:cubicBezTo>
                    <a:cubicBezTo>
                      <a:pt x="227" y="53"/>
                      <a:pt x="218" y="50"/>
                      <a:pt x="211" y="47"/>
                    </a:cubicBezTo>
                    <a:cubicBezTo>
                      <a:pt x="181" y="34"/>
                      <a:pt x="163" y="54"/>
                      <a:pt x="143" y="71"/>
                    </a:cubicBezTo>
                    <a:cubicBezTo>
                      <a:pt x="141" y="71"/>
                      <a:pt x="139" y="72"/>
                      <a:pt x="138" y="70"/>
                    </a:cubicBezTo>
                    <a:cubicBezTo>
                      <a:pt x="103" y="42"/>
                      <a:pt x="59" y="37"/>
                      <a:pt x="18" y="28"/>
                    </a:cubicBezTo>
                    <a:cubicBezTo>
                      <a:pt x="16" y="27"/>
                      <a:pt x="14" y="27"/>
                      <a:pt x="12" y="26"/>
                    </a:cubicBezTo>
                    <a:cubicBezTo>
                      <a:pt x="6" y="22"/>
                      <a:pt x="0" y="18"/>
                      <a:pt x="4" y="10"/>
                    </a:cubicBezTo>
                    <a:cubicBezTo>
                      <a:pt x="7" y="1"/>
                      <a:pt x="15" y="6"/>
                      <a:pt x="21" y="7"/>
                    </a:cubicBezTo>
                    <a:cubicBezTo>
                      <a:pt x="31" y="8"/>
                      <a:pt x="41" y="11"/>
                      <a:pt x="51" y="15"/>
                    </a:cubicBezTo>
                    <a:close/>
                  </a:path>
                </a:pathLst>
              </a:custGeom>
              <a:solidFill>
                <a:srgbClr val="99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240"/>
              <p:cNvSpPr>
                <a:spLocks/>
              </p:cNvSpPr>
              <p:nvPr userDrawn="1"/>
            </p:nvSpPr>
            <p:spPr bwMode="auto">
              <a:xfrm>
                <a:off x="1722" y="2035"/>
                <a:ext cx="827" cy="495"/>
              </a:xfrm>
              <a:custGeom>
                <a:avLst/>
                <a:gdLst>
                  <a:gd name="T0" fmla="*/ 14 w 356"/>
                  <a:gd name="T1" fmla="*/ 80 h 187"/>
                  <a:gd name="T2" fmla="*/ 12 w 356"/>
                  <a:gd name="T3" fmla="*/ 67 h 187"/>
                  <a:gd name="T4" fmla="*/ 22 w 356"/>
                  <a:gd name="T5" fmla="*/ 41 h 187"/>
                  <a:gd name="T6" fmla="*/ 108 w 356"/>
                  <a:gd name="T7" fmla="*/ 23 h 187"/>
                  <a:gd name="T8" fmla="*/ 126 w 356"/>
                  <a:gd name="T9" fmla="*/ 12 h 187"/>
                  <a:gd name="T10" fmla="*/ 144 w 356"/>
                  <a:gd name="T11" fmla="*/ 2 h 187"/>
                  <a:gd name="T12" fmla="*/ 227 w 356"/>
                  <a:gd name="T13" fmla="*/ 1 h 187"/>
                  <a:gd name="T14" fmla="*/ 268 w 356"/>
                  <a:gd name="T15" fmla="*/ 5 h 187"/>
                  <a:gd name="T16" fmla="*/ 274 w 356"/>
                  <a:gd name="T17" fmla="*/ 6 h 187"/>
                  <a:gd name="T18" fmla="*/ 273 w 356"/>
                  <a:gd name="T19" fmla="*/ 55 h 187"/>
                  <a:gd name="T20" fmla="*/ 278 w 356"/>
                  <a:gd name="T21" fmla="*/ 108 h 187"/>
                  <a:gd name="T22" fmla="*/ 300 w 356"/>
                  <a:gd name="T23" fmla="*/ 128 h 187"/>
                  <a:gd name="T24" fmla="*/ 303 w 356"/>
                  <a:gd name="T25" fmla="*/ 140 h 187"/>
                  <a:gd name="T26" fmla="*/ 311 w 356"/>
                  <a:gd name="T27" fmla="*/ 160 h 187"/>
                  <a:gd name="T28" fmla="*/ 350 w 356"/>
                  <a:gd name="T29" fmla="*/ 176 h 187"/>
                  <a:gd name="T30" fmla="*/ 355 w 356"/>
                  <a:gd name="T31" fmla="*/ 183 h 187"/>
                  <a:gd name="T32" fmla="*/ 346 w 356"/>
                  <a:gd name="T33" fmla="*/ 186 h 187"/>
                  <a:gd name="T34" fmla="*/ 274 w 356"/>
                  <a:gd name="T35" fmla="*/ 172 h 187"/>
                  <a:gd name="T36" fmla="*/ 250 w 356"/>
                  <a:gd name="T37" fmla="*/ 160 h 187"/>
                  <a:gd name="T38" fmla="*/ 246 w 356"/>
                  <a:gd name="T39" fmla="*/ 137 h 187"/>
                  <a:gd name="T40" fmla="*/ 248 w 356"/>
                  <a:gd name="T41" fmla="*/ 115 h 187"/>
                  <a:gd name="T42" fmla="*/ 246 w 356"/>
                  <a:gd name="T43" fmla="*/ 84 h 187"/>
                  <a:gd name="T44" fmla="*/ 249 w 356"/>
                  <a:gd name="T45" fmla="*/ 61 h 187"/>
                  <a:gd name="T46" fmla="*/ 229 w 356"/>
                  <a:gd name="T47" fmla="*/ 27 h 187"/>
                  <a:gd name="T48" fmla="*/ 218 w 356"/>
                  <a:gd name="T49" fmla="*/ 25 h 187"/>
                  <a:gd name="T50" fmla="*/ 66 w 356"/>
                  <a:gd name="T51" fmla="*/ 48 h 187"/>
                  <a:gd name="T52" fmla="*/ 41 w 356"/>
                  <a:gd name="T53" fmla="*/ 54 h 187"/>
                  <a:gd name="T54" fmla="*/ 30 w 356"/>
                  <a:gd name="T55" fmla="*/ 60 h 187"/>
                  <a:gd name="T56" fmla="*/ 38 w 356"/>
                  <a:gd name="T57" fmla="*/ 70 h 187"/>
                  <a:gd name="T58" fmla="*/ 63 w 356"/>
                  <a:gd name="T59" fmla="*/ 83 h 187"/>
                  <a:gd name="T60" fmla="*/ 71 w 356"/>
                  <a:gd name="T61" fmla="*/ 97 h 187"/>
                  <a:gd name="T62" fmla="*/ 56 w 356"/>
                  <a:gd name="T63" fmla="*/ 103 h 187"/>
                  <a:gd name="T64" fmla="*/ 14 w 356"/>
                  <a:gd name="T65" fmla="*/ 8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6" h="187">
                    <a:moveTo>
                      <a:pt x="14" y="80"/>
                    </a:moveTo>
                    <a:cubicBezTo>
                      <a:pt x="17" y="75"/>
                      <a:pt x="15" y="71"/>
                      <a:pt x="12" y="67"/>
                    </a:cubicBezTo>
                    <a:cubicBezTo>
                      <a:pt x="0" y="52"/>
                      <a:pt x="4" y="40"/>
                      <a:pt x="22" y="41"/>
                    </a:cubicBezTo>
                    <a:cubicBezTo>
                      <a:pt x="53" y="43"/>
                      <a:pt x="78" y="23"/>
                      <a:pt x="108" y="23"/>
                    </a:cubicBezTo>
                    <a:cubicBezTo>
                      <a:pt x="115" y="23"/>
                      <a:pt x="121" y="17"/>
                      <a:pt x="126" y="12"/>
                    </a:cubicBezTo>
                    <a:cubicBezTo>
                      <a:pt x="130" y="4"/>
                      <a:pt x="137" y="1"/>
                      <a:pt x="144" y="2"/>
                    </a:cubicBezTo>
                    <a:cubicBezTo>
                      <a:pt x="172" y="9"/>
                      <a:pt x="200" y="0"/>
                      <a:pt x="227" y="1"/>
                    </a:cubicBezTo>
                    <a:cubicBezTo>
                      <a:pt x="241" y="2"/>
                      <a:pt x="254" y="12"/>
                      <a:pt x="268" y="5"/>
                    </a:cubicBezTo>
                    <a:cubicBezTo>
                      <a:pt x="270" y="5"/>
                      <a:pt x="272" y="6"/>
                      <a:pt x="274" y="6"/>
                    </a:cubicBezTo>
                    <a:cubicBezTo>
                      <a:pt x="278" y="23"/>
                      <a:pt x="275" y="39"/>
                      <a:pt x="273" y="55"/>
                    </a:cubicBezTo>
                    <a:cubicBezTo>
                      <a:pt x="261" y="73"/>
                      <a:pt x="263" y="95"/>
                      <a:pt x="278" y="108"/>
                    </a:cubicBezTo>
                    <a:cubicBezTo>
                      <a:pt x="286" y="114"/>
                      <a:pt x="293" y="121"/>
                      <a:pt x="300" y="128"/>
                    </a:cubicBezTo>
                    <a:cubicBezTo>
                      <a:pt x="304" y="131"/>
                      <a:pt x="307" y="136"/>
                      <a:pt x="303" y="140"/>
                    </a:cubicBezTo>
                    <a:cubicBezTo>
                      <a:pt x="291" y="153"/>
                      <a:pt x="300" y="156"/>
                      <a:pt x="311" y="160"/>
                    </a:cubicBezTo>
                    <a:cubicBezTo>
                      <a:pt x="324" y="165"/>
                      <a:pt x="337" y="170"/>
                      <a:pt x="350" y="176"/>
                    </a:cubicBezTo>
                    <a:cubicBezTo>
                      <a:pt x="353" y="177"/>
                      <a:pt x="356" y="179"/>
                      <a:pt x="355" y="183"/>
                    </a:cubicBezTo>
                    <a:cubicBezTo>
                      <a:pt x="353" y="187"/>
                      <a:pt x="350" y="186"/>
                      <a:pt x="346" y="186"/>
                    </a:cubicBezTo>
                    <a:cubicBezTo>
                      <a:pt x="322" y="184"/>
                      <a:pt x="298" y="178"/>
                      <a:pt x="274" y="172"/>
                    </a:cubicBezTo>
                    <a:cubicBezTo>
                      <a:pt x="266" y="168"/>
                      <a:pt x="258" y="164"/>
                      <a:pt x="250" y="160"/>
                    </a:cubicBezTo>
                    <a:cubicBezTo>
                      <a:pt x="264" y="149"/>
                      <a:pt x="252" y="144"/>
                      <a:pt x="246" y="137"/>
                    </a:cubicBezTo>
                    <a:cubicBezTo>
                      <a:pt x="241" y="129"/>
                      <a:pt x="245" y="122"/>
                      <a:pt x="248" y="115"/>
                    </a:cubicBezTo>
                    <a:cubicBezTo>
                      <a:pt x="253" y="105"/>
                      <a:pt x="254" y="94"/>
                      <a:pt x="246" y="84"/>
                    </a:cubicBezTo>
                    <a:cubicBezTo>
                      <a:pt x="244" y="76"/>
                      <a:pt x="246" y="69"/>
                      <a:pt x="249" y="61"/>
                    </a:cubicBezTo>
                    <a:cubicBezTo>
                      <a:pt x="257" y="39"/>
                      <a:pt x="253" y="32"/>
                      <a:pt x="229" y="27"/>
                    </a:cubicBezTo>
                    <a:cubicBezTo>
                      <a:pt x="226" y="26"/>
                      <a:pt x="222" y="26"/>
                      <a:pt x="218" y="25"/>
                    </a:cubicBezTo>
                    <a:cubicBezTo>
                      <a:pt x="167" y="31"/>
                      <a:pt x="115" y="28"/>
                      <a:pt x="66" y="48"/>
                    </a:cubicBezTo>
                    <a:cubicBezTo>
                      <a:pt x="58" y="51"/>
                      <a:pt x="50" y="54"/>
                      <a:pt x="41" y="54"/>
                    </a:cubicBezTo>
                    <a:cubicBezTo>
                      <a:pt x="37" y="54"/>
                      <a:pt x="31" y="55"/>
                      <a:pt x="30" y="60"/>
                    </a:cubicBezTo>
                    <a:cubicBezTo>
                      <a:pt x="28" y="66"/>
                      <a:pt x="34" y="68"/>
                      <a:pt x="38" y="70"/>
                    </a:cubicBezTo>
                    <a:cubicBezTo>
                      <a:pt x="46" y="75"/>
                      <a:pt x="55" y="78"/>
                      <a:pt x="63" y="83"/>
                    </a:cubicBezTo>
                    <a:cubicBezTo>
                      <a:pt x="68" y="86"/>
                      <a:pt x="74" y="90"/>
                      <a:pt x="71" y="97"/>
                    </a:cubicBezTo>
                    <a:cubicBezTo>
                      <a:pt x="69" y="104"/>
                      <a:pt x="62" y="105"/>
                      <a:pt x="56" y="103"/>
                    </a:cubicBezTo>
                    <a:cubicBezTo>
                      <a:pt x="41" y="99"/>
                      <a:pt x="22" y="99"/>
                      <a:pt x="14" y="80"/>
                    </a:cubicBezTo>
                    <a:close/>
                  </a:path>
                </a:pathLst>
              </a:custGeom>
              <a:solidFill>
                <a:srgbClr val="AC7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241"/>
              <p:cNvSpPr>
                <a:spLocks/>
              </p:cNvSpPr>
              <p:nvPr userDrawn="1"/>
            </p:nvSpPr>
            <p:spPr bwMode="auto">
              <a:xfrm>
                <a:off x="2461" y="2350"/>
                <a:ext cx="364" cy="257"/>
              </a:xfrm>
              <a:custGeom>
                <a:avLst/>
                <a:gdLst>
                  <a:gd name="T0" fmla="*/ 156 w 157"/>
                  <a:gd name="T1" fmla="*/ 97 h 97"/>
                  <a:gd name="T2" fmla="*/ 124 w 157"/>
                  <a:gd name="T3" fmla="*/ 85 h 97"/>
                  <a:gd name="T4" fmla="*/ 96 w 157"/>
                  <a:gd name="T5" fmla="*/ 77 h 97"/>
                  <a:gd name="T6" fmla="*/ 69 w 157"/>
                  <a:gd name="T7" fmla="*/ 65 h 97"/>
                  <a:gd name="T8" fmla="*/ 45 w 157"/>
                  <a:gd name="T9" fmla="*/ 42 h 97"/>
                  <a:gd name="T10" fmla="*/ 28 w 157"/>
                  <a:gd name="T11" fmla="*/ 30 h 97"/>
                  <a:gd name="T12" fmla="*/ 4 w 157"/>
                  <a:gd name="T13" fmla="*/ 13 h 97"/>
                  <a:gd name="T14" fmla="*/ 14 w 157"/>
                  <a:gd name="T15" fmla="*/ 0 h 97"/>
                  <a:gd name="T16" fmla="*/ 53 w 157"/>
                  <a:gd name="T17" fmla="*/ 12 h 97"/>
                  <a:gd name="T18" fmla="*/ 86 w 157"/>
                  <a:gd name="T19" fmla="*/ 29 h 97"/>
                  <a:gd name="T20" fmla="*/ 92 w 157"/>
                  <a:gd name="T21" fmla="*/ 37 h 97"/>
                  <a:gd name="T22" fmla="*/ 156 w 157"/>
                  <a:gd name="T23" fmla="*/ 87 h 97"/>
                  <a:gd name="T24" fmla="*/ 156 w 157"/>
                  <a:gd name="T25" fmla="*/ 93 h 97"/>
                  <a:gd name="T26" fmla="*/ 156 w 157"/>
                  <a:gd name="T2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156" y="97"/>
                    </a:moveTo>
                    <a:cubicBezTo>
                      <a:pt x="145" y="93"/>
                      <a:pt x="135" y="89"/>
                      <a:pt x="124" y="85"/>
                    </a:cubicBezTo>
                    <a:cubicBezTo>
                      <a:pt x="115" y="82"/>
                      <a:pt x="106" y="79"/>
                      <a:pt x="96" y="77"/>
                    </a:cubicBezTo>
                    <a:cubicBezTo>
                      <a:pt x="87" y="73"/>
                      <a:pt x="78" y="68"/>
                      <a:pt x="69" y="65"/>
                    </a:cubicBezTo>
                    <a:cubicBezTo>
                      <a:pt x="56" y="62"/>
                      <a:pt x="42" y="63"/>
                      <a:pt x="45" y="42"/>
                    </a:cubicBezTo>
                    <a:cubicBezTo>
                      <a:pt x="46" y="34"/>
                      <a:pt x="34" y="34"/>
                      <a:pt x="28" y="30"/>
                    </a:cubicBezTo>
                    <a:cubicBezTo>
                      <a:pt x="20" y="24"/>
                      <a:pt x="12" y="18"/>
                      <a:pt x="4" y="13"/>
                    </a:cubicBezTo>
                    <a:cubicBezTo>
                      <a:pt x="0" y="3"/>
                      <a:pt x="7" y="1"/>
                      <a:pt x="14" y="0"/>
                    </a:cubicBezTo>
                    <a:cubicBezTo>
                      <a:pt x="28" y="1"/>
                      <a:pt x="40" y="7"/>
                      <a:pt x="53" y="12"/>
                    </a:cubicBezTo>
                    <a:cubicBezTo>
                      <a:pt x="63" y="19"/>
                      <a:pt x="79" y="16"/>
                      <a:pt x="86" y="29"/>
                    </a:cubicBezTo>
                    <a:cubicBezTo>
                      <a:pt x="88" y="32"/>
                      <a:pt x="88" y="36"/>
                      <a:pt x="92" y="37"/>
                    </a:cubicBezTo>
                    <a:cubicBezTo>
                      <a:pt x="122" y="42"/>
                      <a:pt x="133" y="72"/>
                      <a:pt x="156" y="87"/>
                    </a:cubicBezTo>
                    <a:cubicBezTo>
                      <a:pt x="157" y="88"/>
                      <a:pt x="157" y="91"/>
                      <a:pt x="156" y="93"/>
                    </a:cubicBezTo>
                    <a:cubicBezTo>
                      <a:pt x="156" y="94"/>
                      <a:pt x="156" y="95"/>
                      <a:pt x="156" y="97"/>
                    </a:cubicBezTo>
                    <a:close/>
                  </a:path>
                </a:pathLst>
              </a:custGeom>
              <a:solidFill>
                <a:srgbClr val="613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242"/>
              <p:cNvSpPr>
                <a:spLocks/>
              </p:cNvSpPr>
              <p:nvPr userDrawn="1"/>
            </p:nvSpPr>
            <p:spPr bwMode="auto">
              <a:xfrm>
                <a:off x="2333" y="2043"/>
                <a:ext cx="151" cy="238"/>
              </a:xfrm>
              <a:custGeom>
                <a:avLst/>
                <a:gdLst>
                  <a:gd name="T0" fmla="*/ 10 w 65"/>
                  <a:gd name="T1" fmla="*/ 52 h 90"/>
                  <a:gd name="T2" fmla="*/ 11 w 65"/>
                  <a:gd name="T3" fmla="*/ 6 h 90"/>
                  <a:gd name="T4" fmla="*/ 19 w 65"/>
                  <a:gd name="T5" fmla="*/ 0 h 90"/>
                  <a:gd name="T6" fmla="*/ 51 w 65"/>
                  <a:gd name="T7" fmla="*/ 49 h 90"/>
                  <a:gd name="T8" fmla="*/ 62 w 65"/>
                  <a:gd name="T9" fmla="*/ 68 h 90"/>
                  <a:gd name="T10" fmla="*/ 48 w 65"/>
                  <a:gd name="T11" fmla="*/ 88 h 90"/>
                  <a:gd name="T12" fmla="*/ 17 w 65"/>
                  <a:gd name="T13" fmla="*/ 66 h 90"/>
                  <a:gd name="T14" fmla="*/ 11 w 65"/>
                  <a:gd name="T15" fmla="*/ 57 h 90"/>
                  <a:gd name="T16" fmla="*/ 10 w 65"/>
                  <a:gd name="T17" fmla="*/ 5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0">
                    <a:moveTo>
                      <a:pt x="10" y="52"/>
                    </a:moveTo>
                    <a:cubicBezTo>
                      <a:pt x="0" y="37"/>
                      <a:pt x="4" y="21"/>
                      <a:pt x="11" y="6"/>
                    </a:cubicBezTo>
                    <a:cubicBezTo>
                      <a:pt x="11" y="1"/>
                      <a:pt x="14" y="0"/>
                      <a:pt x="19" y="0"/>
                    </a:cubicBezTo>
                    <a:cubicBezTo>
                      <a:pt x="25" y="19"/>
                      <a:pt x="39" y="33"/>
                      <a:pt x="51" y="49"/>
                    </a:cubicBezTo>
                    <a:cubicBezTo>
                      <a:pt x="56" y="55"/>
                      <a:pt x="61" y="60"/>
                      <a:pt x="62" y="68"/>
                    </a:cubicBezTo>
                    <a:cubicBezTo>
                      <a:pt x="59" y="76"/>
                      <a:pt x="65" y="90"/>
                      <a:pt x="48" y="88"/>
                    </a:cubicBezTo>
                    <a:cubicBezTo>
                      <a:pt x="34" y="85"/>
                      <a:pt x="27" y="73"/>
                      <a:pt x="17" y="66"/>
                    </a:cubicBezTo>
                    <a:cubicBezTo>
                      <a:pt x="14" y="63"/>
                      <a:pt x="12" y="61"/>
                      <a:pt x="11" y="57"/>
                    </a:cubicBezTo>
                    <a:cubicBezTo>
                      <a:pt x="11" y="55"/>
                      <a:pt x="10" y="54"/>
                      <a:pt x="10" y="52"/>
                    </a:cubicBezTo>
                    <a:close/>
                  </a:path>
                </a:pathLst>
              </a:custGeom>
              <a:solidFill>
                <a:srgbClr val="58A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243"/>
              <p:cNvSpPr>
                <a:spLocks/>
              </p:cNvSpPr>
              <p:nvPr userDrawn="1"/>
            </p:nvSpPr>
            <p:spPr bwMode="auto">
              <a:xfrm>
                <a:off x="2349" y="2194"/>
                <a:ext cx="153" cy="191"/>
              </a:xfrm>
              <a:custGeom>
                <a:avLst/>
                <a:gdLst>
                  <a:gd name="T0" fmla="*/ 4 w 66"/>
                  <a:gd name="T1" fmla="*/ 0 h 72"/>
                  <a:gd name="T2" fmla="*/ 12 w 66"/>
                  <a:gd name="T3" fmla="*/ 4 h 72"/>
                  <a:gd name="T4" fmla="*/ 51 w 66"/>
                  <a:gd name="T5" fmla="*/ 44 h 72"/>
                  <a:gd name="T6" fmla="*/ 64 w 66"/>
                  <a:gd name="T7" fmla="*/ 64 h 72"/>
                  <a:gd name="T8" fmla="*/ 52 w 66"/>
                  <a:gd name="T9" fmla="*/ 72 h 72"/>
                  <a:gd name="T10" fmla="*/ 2 w 66"/>
                  <a:gd name="T11" fmla="*/ 14 h 72"/>
                  <a:gd name="T12" fmla="*/ 4 w 6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4" y="0"/>
                    </a:moveTo>
                    <a:cubicBezTo>
                      <a:pt x="7" y="1"/>
                      <a:pt x="9" y="3"/>
                      <a:pt x="12" y="4"/>
                    </a:cubicBezTo>
                    <a:cubicBezTo>
                      <a:pt x="24" y="18"/>
                      <a:pt x="37" y="31"/>
                      <a:pt x="51" y="44"/>
                    </a:cubicBezTo>
                    <a:cubicBezTo>
                      <a:pt x="57" y="49"/>
                      <a:pt x="66" y="53"/>
                      <a:pt x="64" y="64"/>
                    </a:cubicBezTo>
                    <a:cubicBezTo>
                      <a:pt x="58" y="64"/>
                      <a:pt x="53" y="64"/>
                      <a:pt x="52" y="72"/>
                    </a:cubicBezTo>
                    <a:cubicBezTo>
                      <a:pt x="31" y="56"/>
                      <a:pt x="6" y="44"/>
                      <a:pt x="2" y="14"/>
                    </a:cubicBezTo>
                    <a:cubicBezTo>
                      <a:pt x="1" y="9"/>
                      <a:pt x="0" y="4"/>
                      <a:pt x="4" y="0"/>
                    </a:cubicBezTo>
                    <a:close/>
                  </a:path>
                </a:pathLst>
              </a:custGeom>
              <a:solidFill>
                <a:srgbClr val="775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244"/>
              <p:cNvSpPr>
                <a:spLocks/>
              </p:cNvSpPr>
              <p:nvPr userDrawn="1"/>
            </p:nvSpPr>
            <p:spPr bwMode="auto">
              <a:xfrm>
                <a:off x="3046" y="3400"/>
                <a:ext cx="425" cy="235"/>
              </a:xfrm>
              <a:custGeom>
                <a:avLst/>
                <a:gdLst>
                  <a:gd name="T0" fmla="*/ 136 w 183"/>
                  <a:gd name="T1" fmla="*/ 88 h 89"/>
                  <a:gd name="T2" fmla="*/ 25 w 183"/>
                  <a:gd name="T3" fmla="*/ 80 h 89"/>
                  <a:gd name="T4" fmla="*/ 0 w 183"/>
                  <a:gd name="T5" fmla="*/ 84 h 89"/>
                  <a:gd name="T6" fmla="*/ 40 w 183"/>
                  <a:gd name="T7" fmla="*/ 51 h 89"/>
                  <a:gd name="T8" fmla="*/ 58 w 183"/>
                  <a:gd name="T9" fmla="*/ 40 h 89"/>
                  <a:gd name="T10" fmla="*/ 88 w 183"/>
                  <a:gd name="T11" fmla="*/ 27 h 89"/>
                  <a:gd name="T12" fmla="*/ 112 w 183"/>
                  <a:gd name="T13" fmla="*/ 13 h 89"/>
                  <a:gd name="T14" fmla="*/ 138 w 183"/>
                  <a:gd name="T15" fmla="*/ 4 h 89"/>
                  <a:gd name="T16" fmla="*/ 168 w 183"/>
                  <a:gd name="T17" fmla="*/ 3 h 89"/>
                  <a:gd name="T18" fmla="*/ 179 w 183"/>
                  <a:gd name="T19" fmla="*/ 14 h 89"/>
                  <a:gd name="T20" fmla="*/ 136 w 183"/>
                  <a:gd name="T2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89">
                    <a:moveTo>
                      <a:pt x="136" y="88"/>
                    </a:moveTo>
                    <a:cubicBezTo>
                      <a:pt x="100" y="63"/>
                      <a:pt x="64" y="53"/>
                      <a:pt x="25" y="80"/>
                    </a:cubicBezTo>
                    <a:cubicBezTo>
                      <a:pt x="18" y="85"/>
                      <a:pt x="9" y="89"/>
                      <a:pt x="0" y="84"/>
                    </a:cubicBezTo>
                    <a:cubicBezTo>
                      <a:pt x="11" y="69"/>
                      <a:pt x="17" y="51"/>
                      <a:pt x="40" y="51"/>
                    </a:cubicBezTo>
                    <a:cubicBezTo>
                      <a:pt x="47" y="50"/>
                      <a:pt x="52" y="44"/>
                      <a:pt x="58" y="40"/>
                    </a:cubicBezTo>
                    <a:cubicBezTo>
                      <a:pt x="67" y="33"/>
                      <a:pt x="76" y="27"/>
                      <a:pt x="88" y="27"/>
                    </a:cubicBezTo>
                    <a:cubicBezTo>
                      <a:pt x="97" y="26"/>
                      <a:pt x="107" y="25"/>
                      <a:pt x="112" y="13"/>
                    </a:cubicBezTo>
                    <a:cubicBezTo>
                      <a:pt x="115" y="4"/>
                      <a:pt x="129" y="5"/>
                      <a:pt x="138" y="4"/>
                    </a:cubicBezTo>
                    <a:cubicBezTo>
                      <a:pt x="148" y="3"/>
                      <a:pt x="158" y="4"/>
                      <a:pt x="168" y="3"/>
                    </a:cubicBezTo>
                    <a:cubicBezTo>
                      <a:pt x="174" y="4"/>
                      <a:pt x="183" y="0"/>
                      <a:pt x="179" y="14"/>
                    </a:cubicBezTo>
                    <a:cubicBezTo>
                      <a:pt x="172" y="43"/>
                      <a:pt x="158" y="67"/>
                      <a:pt x="136" y="88"/>
                    </a:cubicBezTo>
                    <a:close/>
                  </a:path>
                </a:pathLst>
              </a:custGeom>
              <a:solidFill>
                <a:srgbClr val="5B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245"/>
              <p:cNvSpPr>
                <a:spLocks/>
              </p:cNvSpPr>
              <p:nvPr userDrawn="1"/>
            </p:nvSpPr>
            <p:spPr bwMode="auto">
              <a:xfrm>
                <a:off x="2512" y="3968"/>
                <a:ext cx="195" cy="307"/>
              </a:xfrm>
              <a:custGeom>
                <a:avLst/>
                <a:gdLst>
                  <a:gd name="T0" fmla="*/ 6 w 84"/>
                  <a:gd name="T1" fmla="*/ 116 h 116"/>
                  <a:gd name="T2" fmla="*/ 2 w 84"/>
                  <a:gd name="T3" fmla="*/ 56 h 116"/>
                  <a:gd name="T4" fmla="*/ 53 w 84"/>
                  <a:gd name="T5" fmla="*/ 11 h 116"/>
                  <a:gd name="T6" fmla="*/ 82 w 84"/>
                  <a:gd name="T7" fmla="*/ 0 h 116"/>
                  <a:gd name="T8" fmla="*/ 68 w 84"/>
                  <a:gd name="T9" fmla="*/ 23 h 116"/>
                  <a:gd name="T10" fmla="*/ 40 w 84"/>
                  <a:gd name="T11" fmla="*/ 69 h 116"/>
                  <a:gd name="T12" fmla="*/ 6 w 84"/>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84" h="116">
                    <a:moveTo>
                      <a:pt x="6" y="116"/>
                    </a:moveTo>
                    <a:cubicBezTo>
                      <a:pt x="7" y="96"/>
                      <a:pt x="0" y="77"/>
                      <a:pt x="2" y="56"/>
                    </a:cubicBezTo>
                    <a:cubicBezTo>
                      <a:pt x="14" y="36"/>
                      <a:pt x="41" y="32"/>
                      <a:pt x="53" y="11"/>
                    </a:cubicBezTo>
                    <a:cubicBezTo>
                      <a:pt x="58" y="2"/>
                      <a:pt x="72" y="4"/>
                      <a:pt x="82" y="0"/>
                    </a:cubicBezTo>
                    <a:cubicBezTo>
                      <a:pt x="84" y="12"/>
                      <a:pt x="80" y="20"/>
                      <a:pt x="68" y="23"/>
                    </a:cubicBezTo>
                    <a:cubicBezTo>
                      <a:pt x="45" y="30"/>
                      <a:pt x="41" y="52"/>
                      <a:pt x="40" y="69"/>
                    </a:cubicBezTo>
                    <a:cubicBezTo>
                      <a:pt x="38" y="94"/>
                      <a:pt x="23" y="104"/>
                      <a:pt x="6" y="116"/>
                    </a:cubicBezTo>
                    <a:close/>
                  </a:path>
                </a:pathLst>
              </a:custGeom>
              <a:solidFill>
                <a:srgbClr val="60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246"/>
              <p:cNvSpPr>
                <a:spLocks/>
              </p:cNvSpPr>
              <p:nvPr userDrawn="1"/>
            </p:nvSpPr>
            <p:spPr bwMode="auto">
              <a:xfrm>
                <a:off x="4073" y="1507"/>
                <a:ext cx="953" cy="359"/>
              </a:xfrm>
              <a:custGeom>
                <a:avLst/>
                <a:gdLst>
                  <a:gd name="T0" fmla="*/ 274 w 410"/>
                  <a:gd name="T1" fmla="*/ 56 h 136"/>
                  <a:gd name="T2" fmla="*/ 345 w 410"/>
                  <a:gd name="T3" fmla="*/ 91 h 136"/>
                  <a:gd name="T4" fmla="*/ 338 w 410"/>
                  <a:gd name="T5" fmla="*/ 75 h 136"/>
                  <a:gd name="T6" fmla="*/ 350 w 410"/>
                  <a:gd name="T7" fmla="*/ 80 h 136"/>
                  <a:gd name="T8" fmla="*/ 410 w 410"/>
                  <a:gd name="T9" fmla="*/ 120 h 136"/>
                  <a:gd name="T10" fmla="*/ 382 w 410"/>
                  <a:gd name="T11" fmla="*/ 116 h 136"/>
                  <a:gd name="T12" fmla="*/ 366 w 410"/>
                  <a:gd name="T13" fmla="*/ 110 h 136"/>
                  <a:gd name="T14" fmla="*/ 366 w 410"/>
                  <a:gd name="T15" fmla="*/ 126 h 136"/>
                  <a:gd name="T16" fmla="*/ 360 w 410"/>
                  <a:gd name="T17" fmla="*/ 135 h 136"/>
                  <a:gd name="T18" fmla="*/ 342 w 410"/>
                  <a:gd name="T19" fmla="*/ 136 h 136"/>
                  <a:gd name="T20" fmla="*/ 326 w 410"/>
                  <a:gd name="T21" fmla="*/ 128 h 136"/>
                  <a:gd name="T22" fmla="*/ 306 w 410"/>
                  <a:gd name="T23" fmla="*/ 116 h 136"/>
                  <a:gd name="T24" fmla="*/ 298 w 410"/>
                  <a:gd name="T25" fmla="*/ 115 h 136"/>
                  <a:gd name="T26" fmla="*/ 274 w 410"/>
                  <a:gd name="T27" fmla="*/ 104 h 136"/>
                  <a:gd name="T28" fmla="*/ 206 w 410"/>
                  <a:gd name="T29" fmla="*/ 72 h 136"/>
                  <a:gd name="T30" fmla="*/ 133 w 410"/>
                  <a:gd name="T31" fmla="*/ 44 h 136"/>
                  <a:gd name="T32" fmla="*/ 90 w 410"/>
                  <a:gd name="T33" fmla="*/ 32 h 136"/>
                  <a:gd name="T34" fmla="*/ 75 w 410"/>
                  <a:gd name="T35" fmla="*/ 33 h 136"/>
                  <a:gd name="T36" fmla="*/ 14 w 410"/>
                  <a:gd name="T37" fmla="*/ 15 h 136"/>
                  <a:gd name="T38" fmla="*/ 1 w 410"/>
                  <a:gd name="T39" fmla="*/ 6 h 136"/>
                  <a:gd name="T40" fmla="*/ 2 w 410"/>
                  <a:gd name="T41" fmla="*/ 0 h 136"/>
                  <a:gd name="T42" fmla="*/ 114 w 410"/>
                  <a:gd name="T43" fmla="*/ 24 h 136"/>
                  <a:gd name="T44" fmla="*/ 147 w 410"/>
                  <a:gd name="T45" fmla="*/ 31 h 136"/>
                  <a:gd name="T46" fmla="*/ 213 w 410"/>
                  <a:gd name="T47" fmla="*/ 57 h 136"/>
                  <a:gd name="T48" fmla="*/ 246 w 410"/>
                  <a:gd name="T49" fmla="*/ 44 h 136"/>
                  <a:gd name="T50" fmla="*/ 274 w 410"/>
                  <a:gd name="T51" fmla="*/ 5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36">
                    <a:moveTo>
                      <a:pt x="274" y="56"/>
                    </a:moveTo>
                    <a:cubicBezTo>
                      <a:pt x="296" y="72"/>
                      <a:pt x="321" y="79"/>
                      <a:pt x="345" y="91"/>
                    </a:cubicBezTo>
                    <a:cubicBezTo>
                      <a:pt x="349" y="82"/>
                      <a:pt x="334" y="83"/>
                      <a:pt x="338" y="75"/>
                    </a:cubicBezTo>
                    <a:cubicBezTo>
                      <a:pt x="342" y="77"/>
                      <a:pt x="346" y="78"/>
                      <a:pt x="350" y="80"/>
                    </a:cubicBezTo>
                    <a:cubicBezTo>
                      <a:pt x="368" y="96"/>
                      <a:pt x="393" y="102"/>
                      <a:pt x="410" y="120"/>
                    </a:cubicBezTo>
                    <a:cubicBezTo>
                      <a:pt x="399" y="134"/>
                      <a:pt x="391" y="122"/>
                      <a:pt x="382" y="116"/>
                    </a:cubicBezTo>
                    <a:cubicBezTo>
                      <a:pt x="377" y="112"/>
                      <a:pt x="371" y="108"/>
                      <a:pt x="366" y="110"/>
                    </a:cubicBezTo>
                    <a:cubicBezTo>
                      <a:pt x="358" y="114"/>
                      <a:pt x="363" y="120"/>
                      <a:pt x="366" y="126"/>
                    </a:cubicBezTo>
                    <a:cubicBezTo>
                      <a:pt x="369" y="132"/>
                      <a:pt x="365" y="135"/>
                      <a:pt x="360" y="135"/>
                    </a:cubicBezTo>
                    <a:cubicBezTo>
                      <a:pt x="354" y="136"/>
                      <a:pt x="348" y="136"/>
                      <a:pt x="342" y="136"/>
                    </a:cubicBezTo>
                    <a:cubicBezTo>
                      <a:pt x="337" y="133"/>
                      <a:pt x="331" y="130"/>
                      <a:pt x="326" y="128"/>
                    </a:cubicBezTo>
                    <a:cubicBezTo>
                      <a:pt x="320" y="122"/>
                      <a:pt x="309" y="126"/>
                      <a:pt x="306" y="116"/>
                    </a:cubicBezTo>
                    <a:cubicBezTo>
                      <a:pt x="303" y="116"/>
                      <a:pt x="301" y="116"/>
                      <a:pt x="298" y="115"/>
                    </a:cubicBezTo>
                    <a:cubicBezTo>
                      <a:pt x="290" y="111"/>
                      <a:pt x="281" y="109"/>
                      <a:pt x="274" y="104"/>
                    </a:cubicBezTo>
                    <a:cubicBezTo>
                      <a:pt x="249" y="99"/>
                      <a:pt x="229" y="82"/>
                      <a:pt x="206" y="72"/>
                    </a:cubicBezTo>
                    <a:cubicBezTo>
                      <a:pt x="182" y="62"/>
                      <a:pt x="158" y="52"/>
                      <a:pt x="133" y="44"/>
                    </a:cubicBezTo>
                    <a:cubicBezTo>
                      <a:pt x="119" y="40"/>
                      <a:pt x="106" y="29"/>
                      <a:pt x="90" y="32"/>
                    </a:cubicBezTo>
                    <a:cubicBezTo>
                      <a:pt x="85" y="34"/>
                      <a:pt x="80" y="34"/>
                      <a:pt x="75" y="33"/>
                    </a:cubicBezTo>
                    <a:cubicBezTo>
                      <a:pt x="55" y="26"/>
                      <a:pt x="34" y="20"/>
                      <a:pt x="14" y="15"/>
                    </a:cubicBezTo>
                    <a:cubicBezTo>
                      <a:pt x="9" y="14"/>
                      <a:pt x="4" y="11"/>
                      <a:pt x="1" y="6"/>
                    </a:cubicBezTo>
                    <a:cubicBezTo>
                      <a:pt x="0" y="4"/>
                      <a:pt x="1" y="2"/>
                      <a:pt x="2" y="0"/>
                    </a:cubicBezTo>
                    <a:cubicBezTo>
                      <a:pt x="39" y="8"/>
                      <a:pt x="77" y="14"/>
                      <a:pt x="114" y="24"/>
                    </a:cubicBezTo>
                    <a:cubicBezTo>
                      <a:pt x="125" y="26"/>
                      <a:pt x="136" y="27"/>
                      <a:pt x="147" y="31"/>
                    </a:cubicBezTo>
                    <a:cubicBezTo>
                      <a:pt x="169" y="39"/>
                      <a:pt x="192" y="46"/>
                      <a:pt x="213" y="57"/>
                    </a:cubicBezTo>
                    <a:cubicBezTo>
                      <a:pt x="231" y="66"/>
                      <a:pt x="239" y="62"/>
                      <a:pt x="246" y="44"/>
                    </a:cubicBezTo>
                    <a:cubicBezTo>
                      <a:pt x="256" y="45"/>
                      <a:pt x="263" y="56"/>
                      <a:pt x="274" y="56"/>
                    </a:cubicBezTo>
                    <a:close/>
                  </a:path>
                </a:pathLst>
              </a:custGeom>
              <a:solidFill>
                <a:srgbClr val="DD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247"/>
              <p:cNvSpPr>
                <a:spLocks/>
              </p:cNvSpPr>
              <p:nvPr userDrawn="1"/>
            </p:nvSpPr>
            <p:spPr bwMode="auto">
              <a:xfrm>
                <a:off x="358" y="2168"/>
                <a:ext cx="1354" cy="1790"/>
              </a:xfrm>
              <a:custGeom>
                <a:avLst/>
                <a:gdLst>
                  <a:gd name="T0" fmla="*/ 502 w 583"/>
                  <a:gd name="T1" fmla="*/ 190 h 677"/>
                  <a:gd name="T2" fmla="*/ 581 w 583"/>
                  <a:gd name="T3" fmla="*/ 230 h 677"/>
                  <a:gd name="T4" fmla="*/ 474 w 583"/>
                  <a:gd name="T5" fmla="*/ 233 h 677"/>
                  <a:gd name="T6" fmla="*/ 345 w 583"/>
                  <a:gd name="T7" fmla="*/ 140 h 677"/>
                  <a:gd name="T8" fmla="*/ 318 w 583"/>
                  <a:gd name="T9" fmla="*/ 189 h 677"/>
                  <a:gd name="T10" fmla="*/ 354 w 583"/>
                  <a:gd name="T11" fmla="*/ 213 h 677"/>
                  <a:gd name="T12" fmla="*/ 309 w 583"/>
                  <a:gd name="T13" fmla="*/ 222 h 677"/>
                  <a:gd name="T14" fmla="*/ 234 w 583"/>
                  <a:gd name="T15" fmla="*/ 262 h 677"/>
                  <a:gd name="T16" fmla="*/ 364 w 583"/>
                  <a:gd name="T17" fmla="*/ 292 h 677"/>
                  <a:gd name="T18" fmla="*/ 502 w 583"/>
                  <a:gd name="T19" fmla="*/ 309 h 677"/>
                  <a:gd name="T20" fmla="*/ 377 w 583"/>
                  <a:gd name="T21" fmla="*/ 335 h 677"/>
                  <a:gd name="T22" fmla="*/ 377 w 583"/>
                  <a:gd name="T23" fmla="*/ 352 h 677"/>
                  <a:gd name="T24" fmla="*/ 414 w 583"/>
                  <a:gd name="T25" fmla="*/ 365 h 677"/>
                  <a:gd name="T26" fmla="*/ 363 w 583"/>
                  <a:gd name="T27" fmla="*/ 385 h 677"/>
                  <a:gd name="T28" fmla="*/ 344 w 583"/>
                  <a:gd name="T29" fmla="*/ 417 h 677"/>
                  <a:gd name="T30" fmla="*/ 282 w 583"/>
                  <a:gd name="T31" fmla="*/ 453 h 677"/>
                  <a:gd name="T32" fmla="*/ 221 w 583"/>
                  <a:gd name="T33" fmla="*/ 462 h 677"/>
                  <a:gd name="T34" fmla="*/ 120 w 583"/>
                  <a:gd name="T35" fmla="*/ 502 h 677"/>
                  <a:gd name="T36" fmla="*/ 72 w 583"/>
                  <a:gd name="T37" fmla="*/ 570 h 677"/>
                  <a:gd name="T38" fmla="*/ 89 w 583"/>
                  <a:gd name="T39" fmla="*/ 612 h 677"/>
                  <a:gd name="T40" fmla="*/ 54 w 583"/>
                  <a:gd name="T41" fmla="*/ 677 h 677"/>
                  <a:gd name="T42" fmla="*/ 75 w 583"/>
                  <a:gd name="T43" fmla="*/ 606 h 677"/>
                  <a:gd name="T44" fmla="*/ 22 w 583"/>
                  <a:gd name="T45" fmla="*/ 574 h 677"/>
                  <a:gd name="T46" fmla="*/ 19 w 583"/>
                  <a:gd name="T47" fmla="*/ 543 h 677"/>
                  <a:gd name="T48" fmla="*/ 149 w 583"/>
                  <a:gd name="T49" fmla="*/ 425 h 677"/>
                  <a:gd name="T50" fmla="*/ 142 w 583"/>
                  <a:gd name="T51" fmla="*/ 400 h 677"/>
                  <a:gd name="T52" fmla="*/ 172 w 583"/>
                  <a:gd name="T53" fmla="*/ 342 h 677"/>
                  <a:gd name="T54" fmla="*/ 191 w 583"/>
                  <a:gd name="T55" fmla="*/ 296 h 677"/>
                  <a:gd name="T56" fmla="*/ 202 w 583"/>
                  <a:gd name="T57" fmla="*/ 241 h 677"/>
                  <a:gd name="T58" fmla="*/ 254 w 583"/>
                  <a:gd name="T59" fmla="*/ 190 h 677"/>
                  <a:gd name="T60" fmla="*/ 286 w 583"/>
                  <a:gd name="T61" fmla="*/ 115 h 677"/>
                  <a:gd name="T62" fmla="*/ 356 w 583"/>
                  <a:gd name="T63" fmla="*/ 4 h 677"/>
                  <a:gd name="T64" fmla="*/ 374 w 583"/>
                  <a:gd name="T65" fmla="*/ 4 h 677"/>
                  <a:gd name="T66" fmla="*/ 355 w 583"/>
                  <a:gd name="T67" fmla="*/ 52 h 677"/>
                  <a:gd name="T68" fmla="*/ 356 w 583"/>
                  <a:gd name="T69" fmla="*/ 109 h 677"/>
                  <a:gd name="T70" fmla="*/ 433 w 583"/>
                  <a:gd name="T71" fmla="*/ 81 h 677"/>
                  <a:gd name="T72" fmla="*/ 433 w 583"/>
                  <a:gd name="T73" fmla="*/ 90 h 677"/>
                  <a:gd name="T74" fmla="*/ 426 w 583"/>
                  <a:gd name="T75" fmla="*/ 118 h 677"/>
                  <a:gd name="T76" fmla="*/ 424 w 583"/>
                  <a:gd name="T77" fmla="*/ 129 h 677"/>
                  <a:gd name="T78" fmla="*/ 417 w 583"/>
                  <a:gd name="T79" fmla="*/ 157 h 677"/>
                  <a:gd name="T80" fmla="*/ 489 w 583"/>
                  <a:gd name="T81" fmla="*/ 174 h 677"/>
                  <a:gd name="T82" fmla="*/ 445 w 583"/>
                  <a:gd name="T83" fmla="*/ 170 h 677"/>
                  <a:gd name="T84" fmla="*/ 444 w 583"/>
                  <a:gd name="T85" fmla="*/ 187 h 677"/>
                  <a:gd name="T86" fmla="*/ 453 w 583"/>
                  <a:gd name="T87" fmla="*/ 18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3" h="677">
                    <a:moveTo>
                      <a:pt x="453" y="182"/>
                    </a:moveTo>
                    <a:cubicBezTo>
                      <a:pt x="470" y="180"/>
                      <a:pt x="486" y="186"/>
                      <a:pt x="502" y="190"/>
                    </a:cubicBezTo>
                    <a:cubicBezTo>
                      <a:pt x="517" y="195"/>
                      <a:pt x="531" y="202"/>
                      <a:pt x="548" y="202"/>
                    </a:cubicBezTo>
                    <a:cubicBezTo>
                      <a:pt x="566" y="203"/>
                      <a:pt x="573" y="217"/>
                      <a:pt x="581" y="230"/>
                    </a:cubicBezTo>
                    <a:cubicBezTo>
                      <a:pt x="583" y="254"/>
                      <a:pt x="564" y="243"/>
                      <a:pt x="553" y="246"/>
                    </a:cubicBezTo>
                    <a:cubicBezTo>
                      <a:pt x="526" y="249"/>
                      <a:pt x="499" y="242"/>
                      <a:pt x="474" y="233"/>
                    </a:cubicBezTo>
                    <a:cubicBezTo>
                      <a:pt x="442" y="222"/>
                      <a:pt x="413" y="202"/>
                      <a:pt x="392" y="176"/>
                    </a:cubicBezTo>
                    <a:cubicBezTo>
                      <a:pt x="378" y="159"/>
                      <a:pt x="361" y="150"/>
                      <a:pt x="345" y="140"/>
                    </a:cubicBezTo>
                    <a:cubicBezTo>
                      <a:pt x="328" y="129"/>
                      <a:pt x="307" y="131"/>
                      <a:pt x="300" y="143"/>
                    </a:cubicBezTo>
                    <a:cubicBezTo>
                      <a:pt x="293" y="155"/>
                      <a:pt x="303" y="181"/>
                      <a:pt x="318" y="189"/>
                    </a:cubicBezTo>
                    <a:cubicBezTo>
                      <a:pt x="326" y="193"/>
                      <a:pt x="336" y="194"/>
                      <a:pt x="344" y="199"/>
                    </a:cubicBezTo>
                    <a:cubicBezTo>
                      <a:pt x="350" y="202"/>
                      <a:pt x="355" y="206"/>
                      <a:pt x="354" y="213"/>
                    </a:cubicBezTo>
                    <a:cubicBezTo>
                      <a:pt x="353" y="219"/>
                      <a:pt x="347" y="222"/>
                      <a:pt x="341" y="223"/>
                    </a:cubicBezTo>
                    <a:cubicBezTo>
                      <a:pt x="330" y="225"/>
                      <a:pt x="319" y="226"/>
                      <a:pt x="309" y="222"/>
                    </a:cubicBezTo>
                    <a:cubicBezTo>
                      <a:pt x="275" y="211"/>
                      <a:pt x="255" y="233"/>
                      <a:pt x="232" y="251"/>
                    </a:cubicBezTo>
                    <a:cubicBezTo>
                      <a:pt x="227" y="255"/>
                      <a:pt x="229" y="259"/>
                      <a:pt x="234" y="262"/>
                    </a:cubicBezTo>
                    <a:cubicBezTo>
                      <a:pt x="238" y="265"/>
                      <a:pt x="243" y="266"/>
                      <a:pt x="249" y="267"/>
                    </a:cubicBezTo>
                    <a:cubicBezTo>
                      <a:pt x="287" y="276"/>
                      <a:pt x="325" y="284"/>
                      <a:pt x="364" y="292"/>
                    </a:cubicBezTo>
                    <a:cubicBezTo>
                      <a:pt x="395" y="297"/>
                      <a:pt x="426" y="301"/>
                      <a:pt x="457" y="302"/>
                    </a:cubicBezTo>
                    <a:cubicBezTo>
                      <a:pt x="472" y="304"/>
                      <a:pt x="486" y="307"/>
                      <a:pt x="502" y="309"/>
                    </a:cubicBezTo>
                    <a:cubicBezTo>
                      <a:pt x="474" y="312"/>
                      <a:pt x="450" y="330"/>
                      <a:pt x="422" y="329"/>
                    </a:cubicBezTo>
                    <a:cubicBezTo>
                      <a:pt x="407" y="329"/>
                      <a:pt x="392" y="333"/>
                      <a:pt x="377" y="335"/>
                    </a:cubicBezTo>
                    <a:cubicBezTo>
                      <a:pt x="372" y="335"/>
                      <a:pt x="365" y="336"/>
                      <a:pt x="364" y="342"/>
                    </a:cubicBezTo>
                    <a:cubicBezTo>
                      <a:pt x="363" y="349"/>
                      <a:pt x="371" y="351"/>
                      <a:pt x="377" y="352"/>
                    </a:cubicBezTo>
                    <a:cubicBezTo>
                      <a:pt x="386" y="355"/>
                      <a:pt x="395" y="356"/>
                      <a:pt x="404" y="358"/>
                    </a:cubicBezTo>
                    <a:cubicBezTo>
                      <a:pt x="408" y="359"/>
                      <a:pt x="414" y="360"/>
                      <a:pt x="414" y="365"/>
                    </a:cubicBezTo>
                    <a:cubicBezTo>
                      <a:pt x="415" y="371"/>
                      <a:pt x="409" y="372"/>
                      <a:pt x="405" y="374"/>
                    </a:cubicBezTo>
                    <a:cubicBezTo>
                      <a:pt x="391" y="378"/>
                      <a:pt x="377" y="382"/>
                      <a:pt x="363" y="385"/>
                    </a:cubicBezTo>
                    <a:cubicBezTo>
                      <a:pt x="358" y="387"/>
                      <a:pt x="352" y="387"/>
                      <a:pt x="347" y="389"/>
                    </a:cubicBezTo>
                    <a:cubicBezTo>
                      <a:pt x="328" y="397"/>
                      <a:pt x="327" y="402"/>
                      <a:pt x="344" y="417"/>
                    </a:cubicBezTo>
                    <a:cubicBezTo>
                      <a:pt x="332" y="421"/>
                      <a:pt x="328" y="430"/>
                      <a:pt x="322" y="440"/>
                    </a:cubicBezTo>
                    <a:cubicBezTo>
                      <a:pt x="314" y="454"/>
                      <a:pt x="296" y="450"/>
                      <a:pt x="282" y="453"/>
                    </a:cubicBezTo>
                    <a:cubicBezTo>
                      <a:pt x="275" y="455"/>
                      <a:pt x="267" y="452"/>
                      <a:pt x="261" y="457"/>
                    </a:cubicBezTo>
                    <a:cubicBezTo>
                      <a:pt x="248" y="457"/>
                      <a:pt x="234" y="457"/>
                      <a:pt x="221" y="462"/>
                    </a:cubicBezTo>
                    <a:cubicBezTo>
                      <a:pt x="193" y="462"/>
                      <a:pt x="167" y="476"/>
                      <a:pt x="139" y="479"/>
                    </a:cubicBezTo>
                    <a:cubicBezTo>
                      <a:pt x="127" y="481"/>
                      <a:pt x="122" y="492"/>
                      <a:pt x="120" y="502"/>
                    </a:cubicBezTo>
                    <a:cubicBezTo>
                      <a:pt x="113" y="527"/>
                      <a:pt x="100" y="546"/>
                      <a:pt x="75" y="554"/>
                    </a:cubicBezTo>
                    <a:cubicBezTo>
                      <a:pt x="65" y="557"/>
                      <a:pt x="65" y="563"/>
                      <a:pt x="72" y="570"/>
                    </a:cubicBezTo>
                    <a:cubicBezTo>
                      <a:pt x="75" y="573"/>
                      <a:pt x="79" y="575"/>
                      <a:pt x="83" y="578"/>
                    </a:cubicBezTo>
                    <a:cubicBezTo>
                      <a:pt x="94" y="588"/>
                      <a:pt x="102" y="595"/>
                      <a:pt x="89" y="612"/>
                    </a:cubicBezTo>
                    <a:cubicBezTo>
                      <a:pt x="81" y="623"/>
                      <a:pt x="74" y="638"/>
                      <a:pt x="69" y="653"/>
                    </a:cubicBezTo>
                    <a:cubicBezTo>
                      <a:pt x="66" y="662"/>
                      <a:pt x="63" y="672"/>
                      <a:pt x="54" y="677"/>
                    </a:cubicBezTo>
                    <a:cubicBezTo>
                      <a:pt x="52" y="668"/>
                      <a:pt x="61" y="662"/>
                      <a:pt x="62" y="653"/>
                    </a:cubicBezTo>
                    <a:cubicBezTo>
                      <a:pt x="74" y="640"/>
                      <a:pt x="64" y="620"/>
                      <a:pt x="75" y="606"/>
                    </a:cubicBezTo>
                    <a:cubicBezTo>
                      <a:pt x="75" y="605"/>
                      <a:pt x="74" y="602"/>
                      <a:pt x="72" y="601"/>
                    </a:cubicBezTo>
                    <a:cubicBezTo>
                      <a:pt x="53" y="596"/>
                      <a:pt x="44" y="573"/>
                      <a:pt x="22" y="574"/>
                    </a:cubicBezTo>
                    <a:cubicBezTo>
                      <a:pt x="9" y="576"/>
                      <a:pt x="2" y="568"/>
                      <a:pt x="1" y="557"/>
                    </a:cubicBezTo>
                    <a:cubicBezTo>
                      <a:pt x="0" y="546"/>
                      <a:pt x="10" y="543"/>
                      <a:pt x="19" y="543"/>
                    </a:cubicBezTo>
                    <a:cubicBezTo>
                      <a:pt x="38" y="543"/>
                      <a:pt x="46" y="534"/>
                      <a:pt x="52" y="516"/>
                    </a:cubicBezTo>
                    <a:cubicBezTo>
                      <a:pt x="68" y="469"/>
                      <a:pt x="101" y="438"/>
                      <a:pt x="149" y="425"/>
                    </a:cubicBezTo>
                    <a:cubicBezTo>
                      <a:pt x="168" y="420"/>
                      <a:pt x="185" y="408"/>
                      <a:pt x="203" y="411"/>
                    </a:cubicBezTo>
                    <a:cubicBezTo>
                      <a:pt x="183" y="414"/>
                      <a:pt x="163" y="406"/>
                      <a:pt x="142" y="400"/>
                    </a:cubicBezTo>
                    <a:cubicBezTo>
                      <a:pt x="126" y="396"/>
                      <a:pt x="124" y="385"/>
                      <a:pt x="136" y="373"/>
                    </a:cubicBezTo>
                    <a:cubicBezTo>
                      <a:pt x="147" y="362"/>
                      <a:pt x="158" y="351"/>
                      <a:pt x="172" y="342"/>
                    </a:cubicBezTo>
                    <a:cubicBezTo>
                      <a:pt x="159" y="323"/>
                      <a:pt x="161" y="316"/>
                      <a:pt x="180" y="304"/>
                    </a:cubicBezTo>
                    <a:cubicBezTo>
                      <a:pt x="183" y="301"/>
                      <a:pt x="187" y="298"/>
                      <a:pt x="191" y="296"/>
                    </a:cubicBezTo>
                    <a:cubicBezTo>
                      <a:pt x="206" y="290"/>
                      <a:pt x="211" y="283"/>
                      <a:pt x="198" y="269"/>
                    </a:cubicBezTo>
                    <a:cubicBezTo>
                      <a:pt x="189" y="260"/>
                      <a:pt x="193" y="249"/>
                      <a:pt x="202" y="241"/>
                    </a:cubicBezTo>
                    <a:cubicBezTo>
                      <a:pt x="207" y="236"/>
                      <a:pt x="212" y="231"/>
                      <a:pt x="217" y="225"/>
                    </a:cubicBezTo>
                    <a:cubicBezTo>
                      <a:pt x="228" y="212"/>
                      <a:pt x="239" y="199"/>
                      <a:pt x="254" y="190"/>
                    </a:cubicBezTo>
                    <a:cubicBezTo>
                      <a:pt x="263" y="185"/>
                      <a:pt x="265" y="177"/>
                      <a:pt x="264" y="168"/>
                    </a:cubicBezTo>
                    <a:cubicBezTo>
                      <a:pt x="261" y="146"/>
                      <a:pt x="272" y="131"/>
                      <a:pt x="286" y="115"/>
                    </a:cubicBezTo>
                    <a:cubicBezTo>
                      <a:pt x="308" y="91"/>
                      <a:pt x="331" y="68"/>
                      <a:pt x="338" y="34"/>
                    </a:cubicBezTo>
                    <a:cubicBezTo>
                      <a:pt x="340" y="23"/>
                      <a:pt x="347" y="12"/>
                      <a:pt x="356" y="4"/>
                    </a:cubicBezTo>
                    <a:cubicBezTo>
                      <a:pt x="358" y="2"/>
                      <a:pt x="360" y="2"/>
                      <a:pt x="362" y="1"/>
                    </a:cubicBezTo>
                    <a:cubicBezTo>
                      <a:pt x="366" y="0"/>
                      <a:pt x="370" y="1"/>
                      <a:pt x="374" y="4"/>
                    </a:cubicBezTo>
                    <a:cubicBezTo>
                      <a:pt x="380" y="14"/>
                      <a:pt x="370" y="18"/>
                      <a:pt x="366" y="25"/>
                    </a:cubicBezTo>
                    <a:cubicBezTo>
                      <a:pt x="358" y="32"/>
                      <a:pt x="356" y="41"/>
                      <a:pt x="355" y="52"/>
                    </a:cubicBezTo>
                    <a:cubicBezTo>
                      <a:pt x="350" y="67"/>
                      <a:pt x="357" y="85"/>
                      <a:pt x="348" y="100"/>
                    </a:cubicBezTo>
                    <a:cubicBezTo>
                      <a:pt x="344" y="106"/>
                      <a:pt x="350" y="109"/>
                      <a:pt x="356" y="109"/>
                    </a:cubicBezTo>
                    <a:cubicBezTo>
                      <a:pt x="365" y="110"/>
                      <a:pt x="369" y="104"/>
                      <a:pt x="374" y="98"/>
                    </a:cubicBezTo>
                    <a:cubicBezTo>
                      <a:pt x="390" y="79"/>
                      <a:pt x="411" y="77"/>
                      <a:pt x="433" y="81"/>
                    </a:cubicBezTo>
                    <a:cubicBezTo>
                      <a:pt x="438" y="81"/>
                      <a:pt x="443" y="83"/>
                      <a:pt x="441" y="90"/>
                    </a:cubicBezTo>
                    <a:cubicBezTo>
                      <a:pt x="439" y="90"/>
                      <a:pt x="436" y="90"/>
                      <a:pt x="433" y="90"/>
                    </a:cubicBezTo>
                    <a:cubicBezTo>
                      <a:pt x="423" y="90"/>
                      <a:pt x="411" y="89"/>
                      <a:pt x="408" y="100"/>
                    </a:cubicBezTo>
                    <a:cubicBezTo>
                      <a:pt x="405" y="111"/>
                      <a:pt x="419" y="113"/>
                      <a:pt x="426" y="118"/>
                    </a:cubicBezTo>
                    <a:cubicBezTo>
                      <a:pt x="430" y="121"/>
                      <a:pt x="438" y="122"/>
                      <a:pt x="436" y="129"/>
                    </a:cubicBezTo>
                    <a:cubicBezTo>
                      <a:pt x="433" y="136"/>
                      <a:pt x="428" y="130"/>
                      <a:pt x="424" y="129"/>
                    </a:cubicBezTo>
                    <a:cubicBezTo>
                      <a:pt x="408" y="123"/>
                      <a:pt x="384" y="126"/>
                      <a:pt x="382" y="136"/>
                    </a:cubicBezTo>
                    <a:cubicBezTo>
                      <a:pt x="380" y="149"/>
                      <a:pt x="403" y="154"/>
                      <a:pt x="417" y="157"/>
                    </a:cubicBezTo>
                    <a:cubicBezTo>
                      <a:pt x="431" y="159"/>
                      <a:pt x="445" y="160"/>
                      <a:pt x="458" y="162"/>
                    </a:cubicBezTo>
                    <a:cubicBezTo>
                      <a:pt x="470" y="163"/>
                      <a:pt x="481" y="165"/>
                      <a:pt x="489" y="174"/>
                    </a:cubicBezTo>
                    <a:cubicBezTo>
                      <a:pt x="479" y="175"/>
                      <a:pt x="469" y="171"/>
                      <a:pt x="459" y="169"/>
                    </a:cubicBezTo>
                    <a:cubicBezTo>
                      <a:pt x="454" y="168"/>
                      <a:pt x="448" y="163"/>
                      <a:pt x="445" y="170"/>
                    </a:cubicBezTo>
                    <a:cubicBezTo>
                      <a:pt x="442" y="177"/>
                      <a:pt x="451" y="177"/>
                      <a:pt x="453" y="182"/>
                    </a:cubicBezTo>
                    <a:cubicBezTo>
                      <a:pt x="451" y="185"/>
                      <a:pt x="447" y="185"/>
                      <a:pt x="444" y="187"/>
                    </a:cubicBezTo>
                    <a:cubicBezTo>
                      <a:pt x="447" y="189"/>
                      <a:pt x="449" y="191"/>
                      <a:pt x="451" y="190"/>
                    </a:cubicBezTo>
                    <a:cubicBezTo>
                      <a:pt x="461" y="190"/>
                      <a:pt x="448" y="184"/>
                      <a:pt x="453" y="182"/>
                    </a:cubicBezTo>
                    <a:close/>
                  </a:path>
                </a:pathLst>
              </a:custGeom>
              <a:solidFill>
                <a:srgbClr val="9B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248"/>
              <p:cNvSpPr>
                <a:spLocks/>
              </p:cNvSpPr>
              <p:nvPr userDrawn="1"/>
            </p:nvSpPr>
            <p:spPr bwMode="auto">
              <a:xfrm>
                <a:off x="927" y="618"/>
                <a:ext cx="274" cy="598"/>
              </a:xfrm>
              <a:custGeom>
                <a:avLst/>
                <a:gdLst>
                  <a:gd name="T0" fmla="*/ 36 w 118"/>
                  <a:gd name="T1" fmla="*/ 24 h 226"/>
                  <a:gd name="T2" fmla="*/ 80 w 118"/>
                  <a:gd name="T3" fmla="*/ 100 h 226"/>
                  <a:gd name="T4" fmla="*/ 96 w 118"/>
                  <a:gd name="T5" fmla="*/ 144 h 226"/>
                  <a:gd name="T6" fmla="*/ 113 w 118"/>
                  <a:gd name="T7" fmla="*/ 209 h 226"/>
                  <a:gd name="T8" fmla="*/ 90 w 118"/>
                  <a:gd name="T9" fmla="*/ 224 h 226"/>
                  <a:gd name="T10" fmla="*/ 60 w 118"/>
                  <a:gd name="T11" fmla="*/ 171 h 226"/>
                  <a:gd name="T12" fmla="*/ 36 w 118"/>
                  <a:gd name="T13" fmla="*/ 96 h 226"/>
                  <a:gd name="T14" fmla="*/ 23 w 118"/>
                  <a:gd name="T15" fmla="*/ 57 h 226"/>
                  <a:gd name="T16" fmla="*/ 7 w 118"/>
                  <a:gd name="T17" fmla="*/ 22 h 226"/>
                  <a:gd name="T18" fmla="*/ 16 w 118"/>
                  <a:gd name="T19" fmla="*/ 0 h 226"/>
                  <a:gd name="T20" fmla="*/ 36 w 118"/>
                  <a:gd name="T21" fmla="*/ 2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26">
                    <a:moveTo>
                      <a:pt x="36" y="24"/>
                    </a:moveTo>
                    <a:cubicBezTo>
                      <a:pt x="48" y="51"/>
                      <a:pt x="67" y="74"/>
                      <a:pt x="80" y="100"/>
                    </a:cubicBezTo>
                    <a:cubicBezTo>
                      <a:pt x="83" y="115"/>
                      <a:pt x="89" y="130"/>
                      <a:pt x="96" y="144"/>
                    </a:cubicBezTo>
                    <a:cubicBezTo>
                      <a:pt x="111" y="163"/>
                      <a:pt x="118" y="184"/>
                      <a:pt x="113" y="209"/>
                    </a:cubicBezTo>
                    <a:cubicBezTo>
                      <a:pt x="111" y="222"/>
                      <a:pt x="103" y="226"/>
                      <a:pt x="90" y="224"/>
                    </a:cubicBezTo>
                    <a:cubicBezTo>
                      <a:pt x="68" y="213"/>
                      <a:pt x="65" y="190"/>
                      <a:pt x="60" y="171"/>
                    </a:cubicBezTo>
                    <a:cubicBezTo>
                      <a:pt x="54" y="145"/>
                      <a:pt x="44" y="121"/>
                      <a:pt x="36" y="96"/>
                    </a:cubicBezTo>
                    <a:cubicBezTo>
                      <a:pt x="32" y="83"/>
                      <a:pt x="31" y="69"/>
                      <a:pt x="23" y="57"/>
                    </a:cubicBezTo>
                    <a:cubicBezTo>
                      <a:pt x="20" y="44"/>
                      <a:pt x="13" y="33"/>
                      <a:pt x="7" y="22"/>
                    </a:cubicBezTo>
                    <a:cubicBezTo>
                      <a:pt x="0" y="8"/>
                      <a:pt x="3" y="2"/>
                      <a:pt x="16" y="0"/>
                    </a:cubicBezTo>
                    <a:cubicBezTo>
                      <a:pt x="23" y="8"/>
                      <a:pt x="30" y="16"/>
                      <a:pt x="36" y="24"/>
                    </a:cubicBezTo>
                    <a:close/>
                  </a:path>
                </a:pathLst>
              </a:custGeom>
              <a:solidFill>
                <a:srgbClr val="4F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249"/>
              <p:cNvSpPr>
                <a:spLocks/>
              </p:cNvSpPr>
              <p:nvPr userDrawn="1"/>
            </p:nvSpPr>
            <p:spPr bwMode="auto">
              <a:xfrm>
                <a:off x="718" y="409"/>
                <a:ext cx="276" cy="368"/>
              </a:xfrm>
              <a:custGeom>
                <a:avLst/>
                <a:gdLst>
                  <a:gd name="T0" fmla="*/ 106 w 119"/>
                  <a:gd name="T1" fmla="*/ 79 h 139"/>
                  <a:gd name="T2" fmla="*/ 103 w 119"/>
                  <a:gd name="T3" fmla="*/ 99 h 139"/>
                  <a:gd name="T4" fmla="*/ 119 w 119"/>
                  <a:gd name="T5" fmla="*/ 135 h 139"/>
                  <a:gd name="T6" fmla="*/ 97 w 119"/>
                  <a:gd name="T7" fmla="*/ 123 h 139"/>
                  <a:gd name="T8" fmla="*/ 52 w 119"/>
                  <a:gd name="T9" fmla="*/ 71 h 139"/>
                  <a:gd name="T10" fmla="*/ 39 w 119"/>
                  <a:gd name="T11" fmla="*/ 69 h 139"/>
                  <a:gd name="T12" fmla="*/ 23 w 119"/>
                  <a:gd name="T13" fmla="*/ 59 h 139"/>
                  <a:gd name="T14" fmla="*/ 23 w 119"/>
                  <a:gd name="T15" fmla="*/ 55 h 139"/>
                  <a:gd name="T16" fmla="*/ 10 w 119"/>
                  <a:gd name="T17" fmla="*/ 30 h 139"/>
                  <a:gd name="T18" fmla="*/ 1 w 119"/>
                  <a:gd name="T19" fmla="*/ 0 h 139"/>
                  <a:gd name="T20" fmla="*/ 20 w 119"/>
                  <a:gd name="T21" fmla="*/ 27 h 139"/>
                  <a:gd name="T22" fmla="*/ 23 w 119"/>
                  <a:gd name="T23" fmla="*/ 8 h 139"/>
                  <a:gd name="T24" fmla="*/ 106 w 119"/>
                  <a:gd name="T25" fmla="*/ 7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39">
                    <a:moveTo>
                      <a:pt x="106" y="79"/>
                    </a:moveTo>
                    <a:cubicBezTo>
                      <a:pt x="93" y="84"/>
                      <a:pt x="100" y="92"/>
                      <a:pt x="103" y="99"/>
                    </a:cubicBezTo>
                    <a:cubicBezTo>
                      <a:pt x="109" y="111"/>
                      <a:pt x="117" y="121"/>
                      <a:pt x="119" y="135"/>
                    </a:cubicBezTo>
                    <a:cubicBezTo>
                      <a:pt x="107" y="139"/>
                      <a:pt x="101" y="131"/>
                      <a:pt x="97" y="123"/>
                    </a:cubicBezTo>
                    <a:cubicBezTo>
                      <a:pt x="86" y="102"/>
                      <a:pt x="68" y="88"/>
                      <a:pt x="52" y="71"/>
                    </a:cubicBezTo>
                    <a:cubicBezTo>
                      <a:pt x="48" y="67"/>
                      <a:pt x="44" y="68"/>
                      <a:pt x="39" y="69"/>
                    </a:cubicBezTo>
                    <a:cubicBezTo>
                      <a:pt x="31" y="70"/>
                      <a:pt x="27" y="64"/>
                      <a:pt x="23" y="59"/>
                    </a:cubicBezTo>
                    <a:cubicBezTo>
                      <a:pt x="23" y="58"/>
                      <a:pt x="23" y="56"/>
                      <a:pt x="23" y="55"/>
                    </a:cubicBezTo>
                    <a:cubicBezTo>
                      <a:pt x="26" y="43"/>
                      <a:pt x="13" y="39"/>
                      <a:pt x="10" y="30"/>
                    </a:cubicBezTo>
                    <a:cubicBezTo>
                      <a:pt x="6" y="21"/>
                      <a:pt x="0" y="13"/>
                      <a:pt x="1" y="0"/>
                    </a:cubicBezTo>
                    <a:cubicBezTo>
                      <a:pt x="13" y="6"/>
                      <a:pt x="12" y="20"/>
                      <a:pt x="20" y="27"/>
                    </a:cubicBezTo>
                    <a:cubicBezTo>
                      <a:pt x="25" y="21"/>
                      <a:pt x="16" y="16"/>
                      <a:pt x="23" y="8"/>
                    </a:cubicBezTo>
                    <a:cubicBezTo>
                      <a:pt x="55" y="25"/>
                      <a:pt x="83" y="49"/>
                      <a:pt x="106" y="79"/>
                    </a:cubicBezTo>
                    <a:close/>
                  </a:path>
                </a:pathLst>
              </a:custGeom>
              <a:solidFill>
                <a:srgbClr val="67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250"/>
              <p:cNvSpPr>
                <a:spLocks/>
              </p:cNvSpPr>
              <p:nvPr userDrawn="1"/>
            </p:nvSpPr>
            <p:spPr bwMode="auto">
              <a:xfrm>
                <a:off x="569" y="383"/>
                <a:ext cx="198" cy="214"/>
              </a:xfrm>
              <a:custGeom>
                <a:avLst/>
                <a:gdLst>
                  <a:gd name="T0" fmla="*/ 46 w 85"/>
                  <a:gd name="T1" fmla="*/ 57 h 81"/>
                  <a:gd name="T2" fmla="*/ 20 w 85"/>
                  <a:gd name="T3" fmla="*/ 25 h 81"/>
                  <a:gd name="T4" fmla="*/ 0 w 85"/>
                  <a:gd name="T5" fmla="*/ 16 h 81"/>
                  <a:gd name="T6" fmla="*/ 31 w 85"/>
                  <a:gd name="T7" fmla="*/ 6 h 81"/>
                  <a:gd name="T8" fmla="*/ 53 w 85"/>
                  <a:gd name="T9" fmla="*/ 23 h 81"/>
                  <a:gd name="T10" fmla="*/ 83 w 85"/>
                  <a:gd name="T11" fmla="*/ 65 h 81"/>
                  <a:gd name="T12" fmla="*/ 75 w 85"/>
                  <a:gd name="T13" fmla="*/ 80 h 81"/>
                  <a:gd name="T14" fmla="*/ 62 w 85"/>
                  <a:gd name="T15" fmla="*/ 71 h 81"/>
                  <a:gd name="T16" fmla="*/ 46 w 85"/>
                  <a:gd name="T17"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1">
                    <a:moveTo>
                      <a:pt x="46" y="57"/>
                    </a:moveTo>
                    <a:cubicBezTo>
                      <a:pt x="38" y="46"/>
                      <a:pt x="29" y="36"/>
                      <a:pt x="20" y="25"/>
                    </a:cubicBezTo>
                    <a:cubicBezTo>
                      <a:pt x="15" y="18"/>
                      <a:pt x="8" y="17"/>
                      <a:pt x="0" y="16"/>
                    </a:cubicBezTo>
                    <a:cubicBezTo>
                      <a:pt x="7" y="2"/>
                      <a:pt x="21" y="10"/>
                      <a:pt x="31" y="6"/>
                    </a:cubicBezTo>
                    <a:cubicBezTo>
                      <a:pt x="46" y="0"/>
                      <a:pt x="48" y="14"/>
                      <a:pt x="53" y="23"/>
                    </a:cubicBezTo>
                    <a:cubicBezTo>
                      <a:pt x="62" y="38"/>
                      <a:pt x="69" y="54"/>
                      <a:pt x="83" y="65"/>
                    </a:cubicBezTo>
                    <a:cubicBezTo>
                      <a:pt x="82" y="71"/>
                      <a:pt x="85" y="79"/>
                      <a:pt x="75" y="80"/>
                    </a:cubicBezTo>
                    <a:cubicBezTo>
                      <a:pt x="68" y="81"/>
                      <a:pt x="64" y="77"/>
                      <a:pt x="62" y="71"/>
                    </a:cubicBezTo>
                    <a:cubicBezTo>
                      <a:pt x="59" y="64"/>
                      <a:pt x="53" y="60"/>
                      <a:pt x="46" y="57"/>
                    </a:cubicBezTo>
                    <a:close/>
                  </a:path>
                </a:pathLst>
              </a:custGeom>
              <a:solidFill>
                <a:srgbClr val="9D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251"/>
              <p:cNvSpPr>
                <a:spLocks/>
              </p:cNvSpPr>
              <p:nvPr userDrawn="1"/>
            </p:nvSpPr>
            <p:spPr bwMode="auto">
              <a:xfrm>
                <a:off x="411" y="1205"/>
                <a:ext cx="337" cy="217"/>
              </a:xfrm>
              <a:custGeom>
                <a:avLst/>
                <a:gdLst>
                  <a:gd name="T0" fmla="*/ 143 w 145"/>
                  <a:gd name="T1" fmla="*/ 22 h 82"/>
                  <a:gd name="T2" fmla="*/ 131 w 145"/>
                  <a:gd name="T3" fmla="*/ 49 h 82"/>
                  <a:gd name="T4" fmla="*/ 82 w 145"/>
                  <a:gd name="T5" fmla="*/ 75 h 82"/>
                  <a:gd name="T6" fmla="*/ 43 w 145"/>
                  <a:gd name="T7" fmla="*/ 78 h 82"/>
                  <a:gd name="T8" fmla="*/ 0 w 145"/>
                  <a:gd name="T9" fmla="*/ 57 h 82"/>
                  <a:gd name="T10" fmla="*/ 20 w 145"/>
                  <a:gd name="T11" fmla="*/ 38 h 82"/>
                  <a:gd name="T12" fmla="*/ 31 w 145"/>
                  <a:gd name="T13" fmla="*/ 34 h 82"/>
                  <a:gd name="T14" fmla="*/ 72 w 145"/>
                  <a:gd name="T15" fmla="*/ 24 h 82"/>
                  <a:gd name="T16" fmla="*/ 108 w 145"/>
                  <a:gd name="T17" fmla="*/ 10 h 82"/>
                  <a:gd name="T18" fmla="*/ 143 w 145"/>
                  <a:gd name="T19" fmla="*/ 2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82">
                    <a:moveTo>
                      <a:pt x="143" y="22"/>
                    </a:moveTo>
                    <a:cubicBezTo>
                      <a:pt x="143" y="33"/>
                      <a:pt x="145" y="44"/>
                      <a:pt x="131" y="49"/>
                    </a:cubicBezTo>
                    <a:cubicBezTo>
                      <a:pt x="118" y="63"/>
                      <a:pt x="98" y="65"/>
                      <a:pt x="82" y="75"/>
                    </a:cubicBezTo>
                    <a:cubicBezTo>
                      <a:pt x="69" y="78"/>
                      <a:pt x="56" y="82"/>
                      <a:pt x="43" y="78"/>
                    </a:cubicBezTo>
                    <a:cubicBezTo>
                      <a:pt x="30" y="70"/>
                      <a:pt x="19" y="58"/>
                      <a:pt x="0" y="57"/>
                    </a:cubicBezTo>
                    <a:cubicBezTo>
                      <a:pt x="5" y="47"/>
                      <a:pt x="12" y="41"/>
                      <a:pt x="20" y="38"/>
                    </a:cubicBezTo>
                    <a:cubicBezTo>
                      <a:pt x="24" y="37"/>
                      <a:pt x="30" y="37"/>
                      <a:pt x="31" y="34"/>
                    </a:cubicBezTo>
                    <a:cubicBezTo>
                      <a:pt x="40" y="10"/>
                      <a:pt x="56" y="21"/>
                      <a:pt x="72" y="24"/>
                    </a:cubicBezTo>
                    <a:cubicBezTo>
                      <a:pt x="85" y="26"/>
                      <a:pt x="97" y="16"/>
                      <a:pt x="108" y="10"/>
                    </a:cubicBezTo>
                    <a:cubicBezTo>
                      <a:pt x="127" y="0"/>
                      <a:pt x="140" y="4"/>
                      <a:pt x="143" y="22"/>
                    </a:cubicBezTo>
                    <a:close/>
                  </a:path>
                </a:pathLst>
              </a:custGeom>
              <a:solidFill>
                <a:srgbClr val="FBF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252"/>
              <p:cNvSpPr>
                <a:spLocks/>
              </p:cNvSpPr>
              <p:nvPr userDrawn="1"/>
            </p:nvSpPr>
            <p:spPr bwMode="auto">
              <a:xfrm>
                <a:off x="425" y="1388"/>
                <a:ext cx="193" cy="153"/>
              </a:xfrm>
              <a:custGeom>
                <a:avLst/>
                <a:gdLst>
                  <a:gd name="T0" fmla="*/ 37 w 83"/>
                  <a:gd name="T1" fmla="*/ 9 h 58"/>
                  <a:gd name="T2" fmla="*/ 73 w 83"/>
                  <a:gd name="T3" fmla="*/ 1 h 58"/>
                  <a:gd name="T4" fmla="*/ 82 w 83"/>
                  <a:gd name="T5" fmla="*/ 13 h 58"/>
                  <a:gd name="T6" fmla="*/ 70 w 83"/>
                  <a:gd name="T7" fmla="*/ 24 h 58"/>
                  <a:gd name="T8" fmla="*/ 22 w 83"/>
                  <a:gd name="T9" fmla="*/ 49 h 58"/>
                  <a:gd name="T10" fmla="*/ 6 w 83"/>
                  <a:gd name="T11" fmla="*/ 58 h 58"/>
                  <a:gd name="T12" fmla="*/ 4 w 83"/>
                  <a:gd name="T13" fmla="*/ 56 h 58"/>
                  <a:gd name="T14" fmla="*/ 0 w 83"/>
                  <a:gd name="T15" fmla="*/ 52 h 58"/>
                  <a:gd name="T16" fmla="*/ 21 w 83"/>
                  <a:gd name="T17" fmla="*/ 35 h 58"/>
                  <a:gd name="T18" fmla="*/ 33 w 83"/>
                  <a:gd name="T19" fmla="*/ 14 h 58"/>
                  <a:gd name="T20" fmla="*/ 37 w 83"/>
                  <a:gd name="T21" fmla="*/ 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8">
                    <a:moveTo>
                      <a:pt x="37" y="9"/>
                    </a:moveTo>
                    <a:cubicBezTo>
                      <a:pt x="47" y="0"/>
                      <a:pt x="61" y="6"/>
                      <a:pt x="73" y="1"/>
                    </a:cubicBezTo>
                    <a:cubicBezTo>
                      <a:pt x="78" y="4"/>
                      <a:pt x="83" y="6"/>
                      <a:pt x="82" y="13"/>
                    </a:cubicBezTo>
                    <a:cubicBezTo>
                      <a:pt x="80" y="19"/>
                      <a:pt x="75" y="22"/>
                      <a:pt x="70" y="24"/>
                    </a:cubicBezTo>
                    <a:cubicBezTo>
                      <a:pt x="52" y="29"/>
                      <a:pt x="38" y="41"/>
                      <a:pt x="22" y="49"/>
                    </a:cubicBezTo>
                    <a:cubicBezTo>
                      <a:pt x="16" y="51"/>
                      <a:pt x="13" y="58"/>
                      <a:pt x="6" y="58"/>
                    </a:cubicBezTo>
                    <a:cubicBezTo>
                      <a:pt x="5" y="57"/>
                      <a:pt x="5" y="57"/>
                      <a:pt x="4" y="56"/>
                    </a:cubicBezTo>
                    <a:cubicBezTo>
                      <a:pt x="3" y="55"/>
                      <a:pt x="2" y="53"/>
                      <a:pt x="0" y="52"/>
                    </a:cubicBezTo>
                    <a:cubicBezTo>
                      <a:pt x="5" y="43"/>
                      <a:pt x="14" y="41"/>
                      <a:pt x="21" y="35"/>
                    </a:cubicBezTo>
                    <a:cubicBezTo>
                      <a:pt x="28" y="29"/>
                      <a:pt x="34" y="24"/>
                      <a:pt x="33" y="14"/>
                    </a:cubicBezTo>
                    <a:cubicBezTo>
                      <a:pt x="34" y="13"/>
                      <a:pt x="35" y="11"/>
                      <a:pt x="37" y="9"/>
                    </a:cubicBezTo>
                    <a:close/>
                  </a:path>
                </a:pathLst>
              </a:custGeom>
              <a:solidFill>
                <a:srgbClr val="878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253"/>
              <p:cNvSpPr>
                <a:spLocks/>
              </p:cNvSpPr>
              <p:nvPr userDrawn="1"/>
            </p:nvSpPr>
            <p:spPr bwMode="auto">
              <a:xfrm>
                <a:off x="758" y="1166"/>
                <a:ext cx="441" cy="835"/>
              </a:xfrm>
              <a:custGeom>
                <a:avLst/>
                <a:gdLst>
                  <a:gd name="T0" fmla="*/ 162 w 190"/>
                  <a:gd name="T1" fmla="*/ 13 h 316"/>
                  <a:gd name="T2" fmla="*/ 182 w 190"/>
                  <a:gd name="T3" fmla="*/ 0 h 316"/>
                  <a:gd name="T4" fmla="*/ 187 w 190"/>
                  <a:gd name="T5" fmla="*/ 7 h 316"/>
                  <a:gd name="T6" fmla="*/ 190 w 190"/>
                  <a:gd name="T7" fmla="*/ 110 h 316"/>
                  <a:gd name="T8" fmla="*/ 178 w 190"/>
                  <a:gd name="T9" fmla="*/ 137 h 316"/>
                  <a:gd name="T10" fmla="*/ 166 w 190"/>
                  <a:gd name="T11" fmla="*/ 142 h 316"/>
                  <a:gd name="T12" fmla="*/ 153 w 190"/>
                  <a:gd name="T13" fmla="*/ 169 h 316"/>
                  <a:gd name="T14" fmla="*/ 135 w 190"/>
                  <a:gd name="T15" fmla="*/ 235 h 316"/>
                  <a:gd name="T16" fmla="*/ 134 w 190"/>
                  <a:gd name="T17" fmla="*/ 240 h 316"/>
                  <a:gd name="T18" fmla="*/ 114 w 190"/>
                  <a:gd name="T19" fmla="*/ 266 h 316"/>
                  <a:gd name="T20" fmla="*/ 107 w 190"/>
                  <a:gd name="T21" fmla="*/ 286 h 316"/>
                  <a:gd name="T22" fmla="*/ 101 w 190"/>
                  <a:gd name="T23" fmla="*/ 304 h 316"/>
                  <a:gd name="T24" fmla="*/ 71 w 190"/>
                  <a:gd name="T25" fmla="*/ 306 h 316"/>
                  <a:gd name="T26" fmla="*/ 65 w 190"/>
                  <a:gd name="T27" fmla="*/ 301 h 316"/>
                  <a:gd name="T28" fmla="*/ 38 w 190"/>
                  <a:gd name="T29" fmla="*/ 234 h 316"/>
                  <a:gd name="T30" fmla="*/ 36 w 190"/>
                  <a:gd name="T31" fmla="*/ 210 h 316"/>
                  <a:gd name="T32" fmla="*/ 24 w 190"/>
                  <a:gd name="T33" fmla="*/ 163 h 316"/>
                  <a:gd name="T34" fmla="*/ 16 w 190"/>
                  <a:gd name="T35" fmla="*/ 144 h 316"/>
                  <a:gd name="T36" fmla="*/ 4 w 190"/>
                  <a:gd name="T37" fmla="*/ 141 h 316"/>
                  <a:gd name="T38" fmla="*/ 0 w 190"/>
                  <a:gd name="T39" fmla="*/ 137 h 316"/>
                  <a:gd name="T40" fmla="*/ 6 w 190"/>
                  <a:gd name="T41" fmla="*/ 74 h 316"/>
                  <a:gd name="T42" fmla="*/ 9 w 190"/>
                  <a:gd name="T43" fmla="*/ 52 h 316"/>
                  <a:gd name="T44" fmla="*/ 14 w 190"/>
                  <a:gd name="T45" fmla="*/ 58 h 316"/>
                  <a:gd name="T46" fmla="*/ 40 w 190"/>
                  <a:gd name="T47" fmla="*/ 150 h 316"/>
                  <a:gd name="T48" fmla="*/ 63 w 190"/>
                  <a:gd name="T49" fmla="*/ 170 h 316"/>
                  <a:gd name="T50" fmla="*/ 83 w 190"/>
                  <a:gd name="T51" fmla="*/ 184 h 316"/>
                  <a:gd name="T52" fmla="*/ 105 w 190"/>
                  <a:gd name="T53" fmla="*/ 197 h 316"/>
                  <a:gd name="T54" fmla="*/ 111 w 190"/>
                  <a:gd name="T55" fmla="*/ 192 h 316"/>
                  <a:gd name="T56" fmla="*/ 151 w 190"/>
                  <a:gd name="T57" fmla="*/ 119 h 316"/>
                  <a:gd name="T58" fmla="*/ 149 w 190"/>
                  <a:gd name="T59" fmla="*/ 81 h 316"/>
                  <a:gd name="T60" fmla="*/ 144 w 190"/>
                  <a:gd name="T61" fmla="*/ 53 h 316"/>
                  <a:gd name="T62" fmla="*/ 148 w 190"/>
                  <a:gd name="T63" fmla="*/ 50 h 316"/>
                  <a:gd name="T64" fmla="*/ 142 w 190"/>
                  <a:gd name="T65" fmla="*/ 28 h 316"/>
                  <a:gd name="T66" fmla="*/ 158 w 190"/>
                  <a:gd name="T67" fmla="*/ 31 h 316"/>
                  <a:gd name="T68" fmla="*/ 170 w 190"/>
                  <a:gd name="T69" fmla="*/ 52 h 316"/>
                  <a:gd name="T70" fmla="*/ 162 w 190"/>
                  <a:gd name="T71" fmla="*/ 29 h 316"/>
                  <a:gd name="T72" fmla="*/ 162 w 190"/>
                  <a:gd name="T73" fmla="*/ 1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0" h="316">
                    <a:moveTo>
                      <a:pt x="162" y="13"/>
                    </a:moveTo>
                    <a:cubicBezTo>
                      <a:pt x="171" y="13"/>
                      <a:pt x="180" y="13"/>
                      <a:pt x="182" y="0"/>
                    </a:cubicBezTo>
                    <a:cubicBezTo>
                      <a:pt x="186" y="1"/>
                      <a:pt x="187" y="3"/>
                      <a:pt x="187" y="7"/>
                    </a:cubicBezTo>
                    <a:cubicBezTo>
                      <a:pt x="187" y="41"/>
                      <a:pt x="189" y="76"/>
                      <a:pt x="190" y="110"/>
                    </a:cubicBezTo>
                    <a:cubicBezTo>
                      <a:pt x="190" y="120"/>
                      <a:pt x="185" y="129"/>
                      <a:pt x="178" y="137"/>
                    </a:cubicBezTo>
                    <a:cubicBezTo>
                      <a:pt x="175" y="139"/>
                      <a:pt x="167" y="130"/>
                      <a:pt x="166" y="142"/>
                    </a:cubicBezTo>
                    <a:cubicBezTo>
                      <a:pt x="165" y="151"/>
                      <a:pt x="159" y="160"/>
                      <a:pt x="153" y="169"/>
                    </a:cubicBezTo>
                    <a:cubicBezTo>
                      <a:pt x="140" y="189"/>
                      <a:pt x="135" y="211"/>
                      <a:pt x="135" y="235"/>
                    </a:cubicBezTo>
                    <a:cubicBezTo>
                      <a:pt x="135" y="237"/>
                      <a:pt x="134" y="238"/>
                      <a:pt x="134" y="240"/>
                    </a:cubicBezTo>
                    <a:cubicBezTo>
                      <a:pt x="129" y="250"/>
                      <a:pt x="117" y="255"/>
                      <a:pt x="114" y="266"/>
                    </a:cubicBezTo>
                    <a:cubicBezTo>
                      <a:pt x="110" y="272"/>
                      <a:pt x="107" y="279"/>
                      <a:pt x="107" y="286"/>
                    </a:cubicBezTo>
                    <a:cubicBezTo>
                      <a:pt x="106" y="293"/>
                      <a:pt x="104" y="299"/>
                      <a:pt x="101" y="304"/>
                    </a:cubicBezTo>
                    <a:cubicBezTo>
                      <a:pt x="92" y="316"/>
                      <a:pt x="81" y="304"/>
                      <a:pt x="71" y="306"/>
                    </a:cubicBezTo>
                    <a:cubicBezTo>
                      <a:pt x="69" y="305"/>
                      <a:pt x="66" y="304"/>
                      <a:pt x="65" y="301"/>
                    </a:cubicBezTo>
                    <a:cubicBezTo>
                      <a:pt x="56" y="279"/>
                      <a:pt x="44" y="258"/>
                      <a:pt x="38" y="234"/>
                    </a:cubicBezTo>
                    <a:cubicBezTo>
                      <a:pt x="43" y="226"/>
                      <a:pt x="41" y="218"/>
                      <a:pt x="36" y="210"/>
                    </a:cubicBezTo>
                    <a:cubicBezTo>
                      <a:pt x="30" y="195"/>
                      <a:pt x="27" y="179"/>
                      <a:pt x="24" y="163"/>
                    </a:cubicBezTo>
                    <a:cubicBezTo>
                      <a:pt x="22" y="156"/>
                      <a:pt x="22" y="149"/>
                      <a:pt x="16" y="144"/>
                    </a:cubicBezTo>
                    <a:cubicBezTo>
                      <a:pt x="12" y="143"/>
                      <a:pt x="7" y="143"/>
                      <a:pt x="4" y="141"/>
                    </a:cubicBezTo>
                    <a:cubicBezTo>
                      <a:pt x="2" y="140"/>
                      <a:pt x="1" y="138"/>
                      <a:pt x="0" y="137"/>
                    </a:cubicBezTo>
                    <a:cubicBezTo>
                      <a:pt x="8" y="116"/>
                      <a:pt x="5" y="95"/>
                      <a:pt x="6" y="74"/>
                    </a:cubicBezTo>
                    <a:cubicBezTo>
                      <a:pt x="6" y="66"/>
                      <a:pt x="5" y="59"/>
                      <a:pt x="9" y="52"/>
                    </a:cubicBezTo>
                    <a:cubicBezTo>
                      <a:pt x="12" y="54"/>
                      <a:pt x="14" y="56"/>
                      <a:pt x="14" y="58"/>
                    </a:cubicBezTo>
                    <a:cubicBezTo>
                      <a:pt x="12" y="92"/>
                      <a:pt x="37" y="118"/>
                      <a:pt x="40" y="150"/>
                    </a:cubicBezTo>
                    <a:cubicBezTo>
                      <a:pt x="41" y="163"/>
                      <a:pt x="47" y="173"/>
                      <a:pt x="63" y="170"/>
                    </a:cubicBezTo>
                    <a:cubicBezTo>
                      <a:pt x="73" y="169"/>
                      <a:pt x="78" y="178"/>
                      <a:pt x="83" y="184"/>
                    </a:cubicBezTo>
                    <a:cubicBezTo>
                      <a:pt x="89" y="191"/>
                      <a:pt x="93" y="201"/>
                      <a:pt x="105" y="197"/>
                    </a:cubicBezTo>
                    <a:cubicBezTo>
                      <a:pt x="107" y="195"/>
                      <a:pt x="109" y="193"/>
                      <a:pt x="111" y="192"/>
                    </a:cubicBezTo>
                    <a:cubicBezTo>
                      <a:pt x="125" y="167"/>
                      <a:pt x="139" y="144"/>
                      <a:pt x="151" y="119"/>
                    </a:cubicBezTo>
                    <a:cubicBezTo>
                      <a:pt x="157" y="106"/>
                      <a:pt x="156" y="94"/>
                      <a:pt x="149" y="81"/>
                    </a:cubicBezTo>
                    <a:cubicBezTo>
                      <a:pt x="145" y="72"/>
                      <a:pt x="138" y="64"/>
                      <a:pt x="144" y="53"/>
                    </a:cubicBezTo>
                    <a:cubicBezTo>
                      <a:pt x="144" y="51"/>
                      <a:pt x="150" y="53"/>
                      <a:pt x="148" y="50"/>
                    </a:cubicBezTo>
                    <a:cubicBezTo>
                      <a:pt x="142" y="43"/>
                      <a:pt x="139" y="37"/>
                      <a:pt x="142" y="28"/>
                    </a:cubicBezTo>
                    <a:cubicBezTo>
                      <a:pt x="149" y="19"/>
                      <a:pt x="154" y="26"/>
                      <a:pt x="158" y="31"/>
                    </a:cubicBezTo>
                    <a:cubicBezTo>
                      <a:pt x="162" y="37"/>
                      <a:pt x="165" y="45"/>
                      <a:pt x="170" y="52"/>
                    </a:cubicBezTo>
                    <a:cubicBezTo>
                      <a:pt x="168" y="44"/>
                      <a:pt x="178" y="34"/>
                      <a:pt x="162" y="29"/>
                    </a:cubicBezTo>
                    <a:cubicBezTo>
                      <a:pt x="158" y="27"/>
                      <a:pt x="157" y="18"/>
                      <a:pt x="162" y="13"/>
                    </a:cubicBezTo>
                    <a:close/>
                  </a:path>
                </a:pathLst>
              </a:custGeom>
              <a:solidFill>
                <a:srgbClr val="5232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254"/>
              <p:cNvSpPr>
                <a:spLocks/>
              </p:cNvSpPr>
              <p:nvPr userDrawn="1"/>
            </p:nvSpPr>
            <p:spPr bwMode="auto">
              <a:xfrm>
                <a:off x="760" y="875"/>
                <a:ext cx="251" cy="864"/>
              </a:xfrm>
              <a:custGeom>
                <a:avLst/>
                <a:gdLst>
                  <a:gd name="T0" fmla="*/ 108 w 108"/>
                  <a:gd name="T1" fmla="*/ 311 h 327"/>
                  <a:gd name="T2" fmla="*/ 78 w 108"/>
                  <a:gd name="T3" fmla="*/ 300 h 327"/>
                  <a:gd name="T4" fmla="*/ 54 w 108"/>
                  <a:gd name="T5" fmla="*/ 291 h 327"/>
                  <a:gd name="T6" fmla="*/ 33 w 108"/>
                  <a:gd name="T7" fmla="*/ 270 h 327"/>
                  <a:gd name="T8" fmla="*/ 25 w 108"/>
                  <a:gd name="T9" fmla="*/ 231 h 327"/>
                  <a:gd name="T10" fmla="*/ 24 w 108"/>
                  <a:gd name="T11" fmla="*/ 223 h 327"/>
                  <a:gd name="T12" fmla="*/ 8 w 108"/>
                  <a:gd name="T13" fmla="*/ 162 h 327"/>
                  <a:gd name="T14" fmla="*/ 28 w 108"/>
                  <a:gd name="T15" fmla="*/ 102 h 327"/>
                  <a:gd name="T16" fmla="*/ 41 w 108"/>
                  <a:gd name="T17" fmla="*/ 67 h 327"/>
                  <a:gd name="T18" fmla="*/ 43 w 108"/>
                  <a:gd name="T19" fmla="*/ 10 h 327"/>
                  <a:gd name="T20" fmla="*/ 59 w 108"/>
                  <a:gd name="T21" fmla="*/ 19 h 327"/>
                  <a:gd name="T22" fmla="*/ 59 w 108"/>
                  <a:gd name="T23" fmla="*/ 60 h 327"/>
                  <a:gd name="T24" fmla="*/ 54 w 108"/>
                  <a:gd name="T25" fmla="*/ 129 h 327"/>
                  <a:gd name="T26" fmla="*/ 46 w 108"/>
                  <a:gd name="T27" fmla="*/ 158 h 327"/>
                  <a:gd name="T28" fmla="*/ 48 w 108"/>
                  <a:gd name="T29" fmla="*/ 177 h 327"/>
                  <a:gd name="T30" fmla="*/ 77 w 108"/>
                  <a:gd name="T31" fmla="*/ 221 h 327"/>
                  <a:gd name="T32" fmla="*/ 108 w 108"/>
                  <a:gd name="T33"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327">
                    <a:moveTo>
                      <a:pt x="108" y="311"/>
                    </a:moveTo>
                    <a:cubicBezTo>
                      <a:pt x="92" y="327"/>
                      <a:pt x="86" y="309"/>
                      <a:pt x="78" y="300"/>
                    </a:cubicBezTo>
                    <a:cubicBezTo>
                      <a:pt x="71" y="293"/>
                      <a:pt x="71" y="278"/>
                      <a:pt x="54" y="291"/>
                    </a:cubicBezTo>
                    <a:cubicBezTo>
                      <a:pt x="49" y="295"/>
                      <a:pt x="36" y="281"/>
                      <a:pt x="33" y="270"/>
                    </a:cubicBezTo>
                    <a:cubicBezTo>
                      <a:pt x="29" y="257"/>
                      <a:pt x="27" y="244"/>
                      <a:pt x="25" y="231"/>
                    </a:cubicBezTo>
                    <a:cubicBezTo>
                      <a:pt x="24" y="229"/>
                      <a:pt x="25" y="224"/>
                      <a:pt x="24" y="223"/>
                    </a:cubicBezTo>
                    <a:cubicBezTo>
                      <a:pt x="0" y="208"/>
                      <a:pt x="11" y="183"/>
                      <a:pt x="8" y="162"/>
                    </a:cubicBezTo>
                    <a:cubicBezTo>
                      <a:pt x="9" y="140"/>
                      <a:pt x="21" y="122"/>
                      <a:pt x="28" y="102"/>
                    </a:cubicBezTo>
                    <a:cubicBezTo>
                      <a:pt x="33" y="91"/>
                      <a:pt x="37" y="79"/>
                      <a:pt x="41" y="67"/>
                    </a:cubicBezTo>
                    <a:cubicBezTo>
                      <a:pt x="44" y="48"/>
                      <a:pt x="42" y="29"/>
                      <a:pt x="43" y="10"/>
                    </a:cubicBezTo>
                    <a:cubicBezTo>
                      <a:pt x="54" y="0"/>
                      <a:pt x="57" y="12"/>
                      <a:pt x="59" y="19"/>
                    </a:cubicBezTo>
                    <a:cubicBezTo>
                      <a:pt x="64" y="32"/>
                      <a:pt x="61" y="46"/>
                      <a:pt x="59" y="60"/>
                    </a:cubicBezTo>
                    <a:cubicBezTo>
                      <a:pt x="57" y="83"/>
                      <a:pt x="52" y="106"/>
                      <a:pt x="54" y="129"/>
                    </a:cubicBezTo>
                    <a:cubicBezTo>
                      <a:pt x="56" y="140"/>
                      <a:pt x="51" y="149"/>
                      <a:pt x="46" y="158"/>
                    </a:cubicBezTo>
                    <a:cubicBezTo>
                      <a:pt x="43" y="164"/>
                      <a:pt x="39" y="172"/>
                      <a:pt x="48" y="177"/>
                    </a:cubicBezTo>
                    <a:cubicBezTo>
                      <a:pt x="65" y="187"/>
                      <a:pt x="72" y="205"/>
                      <a:pt x="77" y="221"/>
                    </a:cubicBezTo>
                    <a:cubicBezTo>
                      <a:pt x="88" y="251"/>
                      <a:pt x="107" y="278"/>
                      <a:pt x="108" y="311"/>
                    </a:cubicBezTo>
                    <a:close/>
                  </a:path>
                </a:pathLst>
              </a:custGeom>
              <a:solidFill>
                <a:srgbClr val="48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255"/>
              <p:cNvSpPr>
                <a:spLocks/>
              </p:cNvSpPr>
              <p:nvPr userDrawn="1"/>
            </p:nvSpPr>
            <p:spPr bwMode="auto">
              <a:xfrm>
                <a:off x="458" y="1367"/>
                <a:ext cx="283" cy="338"/>
              </a:xfrm>
              <a:custGeom>
                <a:avLst/>
                <a:gdLst>
                  <a:gd name="T0" fmla="*/ 111 w 122"/>
                  <a:gd name="T1" fmla="*/ 5 h 128"/>
                  <a:gd name="T2" fmla="*/ 121 w 122"/>
                  <a:gd name="T3" fmla="*/ 19 h 128"/>
                  <a:gd name="T4" fmla="*/ 106 w 122"/>
                  <a:gd name="T5" fmla="*/ 69 h 128"/>
                  <a:gd name="T6" fmla="*/ 58 w 122"/>
                  <a:gd name="T7" fmla="*/ 99 h 128"/>
                  <a:gd name="T8" fmla="*/ 17 w 122"/>
                  <a:gd name="T9" fmla="*/ 117 h 128"/>
                  <a:gd name="T10" fmla="*/ 1 w 122"/>
                  <a:gd name="T11" fmla="*/ 115 h 128"/>
                  <a:gd name="T12" fmla="*/ 2 w 122"/>
                  <a:gd name="T13" fmla="*/ 103 h 128"/>
                  <a:gd name="T14" fmla="*/ 22 w 122"/>
                  <a:gd name="T15" fmla="*/ 77 h 128"/>
                  <a:gd name="T16" fmla="*/ 87 w 122"/>
                  <a:gd name="T17" fmla="*/ 11 h 128"/>
                  <a:gd name="T18" fmla="*/ 111 w 122"/>
                  <a:gd name="T19"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28">
                    <a:moveTo>
                      <a:pt x="111" y="5"/>
                    </a:moveTo>
                    <a:cubicBezTo>
                      <a:pt x="119" y="6"/>
                      <a:pt x="122" y="11"/>
                      <a:pt x="121" y="19"/>
                    </a:cubicBezTo>
                    <a:cubicBezTo>
                      <a:pt x="118" y="36"/>
                      <a:pt x="116" y="54"/>
                      <a:pt x="106" y="69"/>
                    </a:cubicBezTo>
                    <a:cubicBezTo>
                      <a:pt x="94" y="85"/>
                      <a:pt x="79" y="96"/>
                      <a:pt x="58" y="99"/>
                    </a:cubicBezTo>
                    <a:cubicBezTo>
                      <a:pt x="43" y="102"/>
                      <a:pt x="30" y="110"/>
                      <a:pt x="17" y="117"/>
                    </a:cubicBezTo>
                    <a:cubicBezTo>
                      <a:pt x="11" y="120"/>
                      <a:pt x="4" y="128"/>
                      <a:pt x="1" y="115"/>
                    </a:cubicBezTo>
                    <a:cubicBezTo>
                      <a:pt x="1" y="111"/>
                      <a:pt x="0" y="107"/>
                      <a:pt x="2" y="103"/>
                    </a:cubicBezTo>
                    <a:cubicBezTo>
                      <a:pt x="7" y="93"/>
                      <a:pt x="17" y="87"/>
                      <a:pt x="22" y="77"/>
                    </a:cubicBezTo>
                    <a:cubicBezTo>
                      <a:pt x="40" y="51"/>
                      <a:pt x="59" y="27"/>
                      <a:pt x="87" y="11"/>
                    </a:cubicBezTo>
                    <a:cubicBezTo>
                      <a:pt x="94" y="7"/>
                      <a:pt x="101" y="0"/>
                      <a:pt x="111" y="5"/>
                    </a:cubicBezTo>
                    <a:close/>
                  </a:path>
                </a:pathLst>
              </a:custGeom>
              <a:solidFill>
                <a:srgbClr val="F39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256"/>
              <p:cNvSpPr>
                <a:spLocks/>
              </p:cNvSpPr>
              <p:nvPr userDrawn="1"/>
            </p:nvSpPr>
            <p:spPr bwMode="auto">
              <a:xfrm>
                <a:off x="421" y="1549"/>
                <a:ext cx="285" cy="249"/>
              </a:xfrm>
              <a:custGeom>
                <a:avLst/>
                <a:gdLst>
                  <a:gd name="T0" fmla="*/ 18 w 123"/>
                  <a:gd name="T1" fmla="*/ 44 h 94"/>
                  <a:gd name="T2" fmla="*/ 26 w 123"/>
                  <a:gd name="T3" fmla="*/ 46 h 94"/>
                  <a:gd name="T4" fmla="*/ 64 w 123"/>
                  <a:gd name="T5" fmla="*/ 26 h 94"/>
                  <a:gd name="T6" fmla="*/ 122 w 123"/>
                  <a:gd name="T7" fmla="*/ 0 h 94"/>
                  <a:gd name="T8" fmla="*/ 115 w 123"/>
                  <a:gd name="T9" fmla="*/ 16 h 94"/>
                  <a:gd name="T10" fmla="*/ 98 w 123"/>
                  <a:gd name="T11" fmla="*/ 37 h 94"/>
                  <a:gd name="T12" fmla="*/ 19 w 123"/>
                  <a:gd name="T13" fmla="*/ 93 h 94"/>
                  <a:gd name="T14" fmla="*/ 13 w 123"/>
                  <a:gd name="T15" fmla="*/ 94 h 94"/>
                  <a:gd name="T16" fmla="*/ 10 w 123"/>
                  <a:gd name="T17" fmla="*/ 53 h 94"/>
                  <a:gd name="T18" fmla="*/ 15 w 123"/>
                  <a:gd name="T19" fmla="*/ 44 h 94"/>
                  <a:gd name="T20" fmla="*/ 18 w 123"/>
                  <a:gd name="T21"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94">
                    <a:moveTo>
                      <a:pt x="18" y="44"/>
                    </a:moveTo>
                    <a:cubicBezTo>
                      <a:pt x="20" y="51"/>
                      <a:pt x="24" y="49"/>
                      <a:pt x="26" y="46"/>
                    </a:cubicBezTo>
                    <a:cubicBezTo>
                      <a:pt x="37" y="34"/>
                      <a:pt x="51" y="29"/>
                      <a:pt x="64" y="26"/>
                    </a:cubicBezTo>
                    <a:cubicBezTo>
                      <a:pt x="86" y="21"/>
                      <a:pt x="105" y="13"/>
                      <a:pt x="122" y="0"/>
                    </a:cubicBezTo>
                    <a:cubicBezTo>
                      <a:pt x="123" y="6"/>
                      <a:pt x="117" y="10"/>
                      <a:pt x="115" y="16"/>
                    </a:cubicBezTo>
                    <a:cubicBezTo>
                      <a:pt x="114" y="26"/>
                      <a:pt x="106" y="32"/>
                      <a:pt x="98" y="37"/>
                    </a:cubicBezTo>
                    <a:cubicBezTo>
                      <a:pt x="72" y="56"/>
                      <a:pt x="43" y="70"/>
                      <a:pt x="19" y="93"/>
                    </a:cubicBezTo>
                    <a:cubicBezTo>
                      <a:pt x="18" y="94"/>
                      <a:pt x="15" y="94"/>
                      <a:pt x="13" y="94"/>
                    </a:cubicBezTo>
                    <a:cubicBezTo>
                      <a:pt x="0" y="81"/>
                      <a:pt x="2" y="67"/>
                      <a:pt x="10" y="53"/>
                    </a:cubicBezTo>
                    <a:cubicBezTo>
                      <a:pt x="12" y="50"/>
                      <a:pt x="14" y="47"/>
                      <a:pt x="15" y="44"/>
                    </a:cubicBezTo>
                    <a:cubicBezTo>
                      <a:pt x="16" y="42"/>
                      <a:pt x="17" y="42"/>
                      <a:pt x="18" y="44"/>
                    </a:cubicBezTo>
                    <a:close/>
                  </a:path>
                </a:pathLst>
              </a:custGeom>
              <a:solidFill>
                <a:srgbClr val="E78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257"/>
              <p:cNvSpPr>
                <a:spLocks/>
              </p:cNvSpPr>
              <p:nvPr userDrawn="1"/>
            </p:nvSpPr>
            <p:spPr bwMode="auto">
              <a:xfrm>
                <a:off x="500" y="1528"/>
                <a:ext cx="278" cy="330"/>
              </a:xfrm>
              <a:custGeom>
                <a:avLst/>
                <a:gdLst>
                  <a:gd name="T0" fmla="*/ 89 w 120"/>
                  <a:gd name="T1" fmla="*/ 28 h 125"/>
                  <a:gd name="T2" fmla="*/ 111 w 120"/>
                  <a:gd name="T3" fmla="*/ 0 h 125"/>
                  <a:gd name="T4" fmla="*/ 113 w 120"/>
                  <a:gd name="T5" fmla="*/ 0 h 125"/>
                  <a:gd name="T6" fmla="*/ 109 w 120"/>
                  <a:gd name="T7" fmla="*/ 45 h 125"/>
                  <a:gd name="T8" fmla="*/ 81 w 120"/>
                  <a:gd name="T9" fmla="*/ 80 h 125"/>
                  <a:gd name="T10" fmla="*/ 73 w 120"/>
                  <a:gd name="T11" fmla="*/ 82 h 125"/>
                  <a:gd name="T12" fmla="*/ 27 w 120"/>
                  <a:gd name="T13" fmla="*/ 107 h 125"/>
                  <a:gd name="T14" fmla="*/ 2 w 120"/>
                  <a:gd name="T15" fmla="*/ 116 h 125"/>
                  <a:gd name="T16" fmla="*/ 7 w 120"/>
                  <a:gd name="T17" fmla="*/ 96 h 125"/>
                  <a:gd name="T18" fmla="*/ 89 w 120"/>
                  <a:gd name="T19" fmla="*/ 2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5">
                    <a:moveTo>
                      <a:pt x="89" y="28"/>
                    </a:moveTo>
                    <a:cubicBezTo>
                      <a:pt x="100" y="22"/>
                      <a:pt x="102" y="8"/>
                      <a:pt x="111" y="0"/>
                    </a:cubicBezTo>
                    <a:cubicBezTo>
                      <a:pt x="111" y="0"/>
                      <a:pt x="113" y="0"/>
                      <a:pt x="113" y="0"/>
                    </a:cubicBezTo>
                    <a:cubicBezTo>
                      <a:pt x="120" y="16"/>
                      <a:pt x="110" y="30"/>
                      <a:pt x="109" y="45"/>
                    </a:cubicBezTo>
                    <a:cubicBezTo>
                      <a:pt x="103" y="59"/>
                      <a:pt x="96" y="73"/>
                      <a:pt x="81" y="80"/>
                    </a:cubicBezTo>
                    <a:cubicBezTo>
                      <a:pt x="78" y="81"/>
                      <a:pt x="76" y="81"/>
                      <a:pt x="73" y="82"/>
                    </a:cubicBezTo>
                    <a:cubicBezTo>
                      <a:pt x="54" y="83"/>
                      <a:pt x="41" y="95"/>
                      <a:pt x="27" y="107"/>
                    </a:cubicBezTo>
                    <a:cubicBezTo>
                      <a:pt x="21" y="113"/>
                      <a:pt x="15" y="125"/>
                      <a:pt x="2" y="116"/>
                    </a:cubicBezTo>
                    <a:cubicBezTo>
                      <a:pt x="0" y="108"/>
                      <a:pt x="3" y="101"/>
                      <a:pt x="7" y="96"/>
                    </a:cubicBezTo>
                    <a:cubicBezTo>
                      <a:pt x="31" y="68"/>
                      <a:pt x="59" y="47"/>
                      <a:pt x="89" y="28"/>
                    </a:cubicBezTo>
                    <a:close/>
                  </a:path>
                </a:pathLst>
              </a:custGeom>
              <a:solidFill>
                <a:srgbClr val="792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258"/>
              <p:cNvSpPr>
                <a:spLocks/>
              </p:cNvSpPr>
              <p:nvPr userDrawn="1"/>
            </p:nvSpPr>
            <p:spPr bwMode="auto">
              <a:xfrm>
                <a:off x="451" y="1591"/>
                <a:ext cx="255" cy="259"/>
              </a:xfrm>
              <a:custGeom>
                <a:avLst/>
                <a:gdLst>
                  <a:gd name="T0" fmla="*/ 110 w 110"/>
                  <a:gd name="T1" fmla="*/ 4 h 98"/>
                  <a:gd name="T2" fmla="*/ 61 w 110"/>
                  <a:gd name="T3" fmla="*/ 48 h 98"/>
                  <a:gd name="T4" fmla="*/ 25 w 110"/>
                  <a:gd name="T5" fmla="*/ 91 h 98"/>
                  <a:gd name="T6" fmla="*/ 16 w 110"/>
                  <a:gd name="T7" fmla="*/ 98 h 98"/>
                  <a:gd name="T8" fmla="*/ 5 w 110"/>
                  <a:gd name="T9" fmla="*/ 76 h 98"/>
                  <a:gd name="T10" fmla="*/ 41 w 110"/>
                  <a:gd name="T11" fmla="*/ 43 h 98"/>
                  <a:gd name="T12" fmla="*/ 102 w 110"/>
                  <a:gd name="T13" fmla="*/ 0 h 98"/>
                  <a:gd name="T14" fmla="*/ 110 w 110"/>
                  <a:gd name="T15" fmla="*/ 4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98">
                    <a:moveTo>
                      <a:pt x="110" y="4"/>
                    </a:moveTo>
                    <a:cubicBezTo>
                      <a:pt x="97" y="22"/>
                      <a:pt x="78" y="34"/>
                      <a:pt x="61" y="48"/>
                    </a:cubicBezTo>
                    <a:cubicBezTo>
                      <a:pt x="46" y="60"/>
                      <a:pt x="32" y="73"/>
                      <a:pt x="25" y="91"/>
                    </a:cubicBezTo>
                    <a:cubicBezTo>
                      <a:pt x="24" y="96"/>
                      <a:pt x="20" y="98"/>
                      <a:pt x="16" y="98"/>
                    </a:cubicBezTo>
                    <a:cubicBezTo>
                      <a:pt x="6" y="93"/>
                      <a:pt x="0" y="87"/>
                      <a:pt x="5" y="76"/>
                    </a:cubicBezTo>
                    <a:cubicBezTo>
                      <a:pt x="10" y="57"/>
                      <a:pt x="27" y="52"/>
                      <a:pt x="41" y="43"/>
                    </a:cubicBezTo>
                    <a:cubicBezTo>
                      <a:pt x="61" y="29"/>
                      <a:pt x="84" y="18"/>
                      <a:pt x="102" y="0"/>
                    </a:cubicBezTo>
                    <a:cubicBezTo>
                      <a:pt x="104" y="1"/>
                      <a:pt x="107" y="3"/>
                      <a:pt x="110" y="4"/>
                    </a:cubicBezTo>
                    <a:close/>
                  </a:path>
                </a:pathLst>
              </a:custGeom>
              <a:solidFill>
                <a:srgbClr val="C76D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259"/>
              <p:cNvSpPr>
                <a:spLocks/>
              </p:cNvSpPr>
              <p:nvPr userDrawn="1"/>
            </p:nvSpPr>
            <p:spPr bwMode="auto">
              <a:xfrm>
                <a:off x="500" y="1348"/>
                <a:ext cx="234" cy="227"/>
              </a:xfrm>
              <a:custGeom>
                <a:avLst/>
                <a:gdLst>
                  <a:gd name="T0" fmla="*/ 93 w 101"/>
                  <a:gd name="T1" fmla="*/ 12 h 86"/>
                  <a:gd name="T2" fmla="*/ 8 w 101"/>
                  <a:gd name="T3" fmla="*/ 86 h 86"/>
                  <a:gd name="T4" fmla="*/ 3 w 101"/>
                  <a:gd name="T5" fmla="*/ 71 h 86"/>
                  <a:gd name="T6" fmla="*/ 36 w 101"/>
                  <a:gd name="T7" fmla="*/ 36 h 86"/>
                  <a:gd name="T8" fmla="*/ 48 w 101"/>
                  <a:gd name="T9" fmla="*/ 28 h 86"/>
                  <a:gd name="T10" fmla="*/ 100 w 101"/>
                  <a:gd name="T11" fmla="*/ 0 h 86"/>
                  <a:gd name="T12" fmla="*/ 93 w 101"/>
                  <a:gd name="T13" fmla="*/ 12 h 86"/>
                </a:gdLst>
                <a:ahLst/>
                <a:cxnLst>
                  <a:cxn ang="0">
                    <a:pos x="T0" y="T1"/>
                  </a:cxn>
                  <a:cxn ang="0">
                    <a:pos x="T2" y="T3"/>
                  </a:cxn>
                  <a:cxn ang="0">
                    <a:pos x="T4" y="T5"/>
                  </a:cxn>
                  <a:cxn ang="0">
                    <a:pos x="T6" y="T7"/>
                  </a:cxn>
                  <a:cxn ang="0">
                    <a:pos x="T8" y="T9"/>
                  </a:cxn>
                  <a:cxn ang="0">
                    <a:pos x="T10" y="T11"/>
                  </a:cxn>
                  <a:cxn ang="0">
                    <a:pos x="T12" y="T13"/>
                  </a:cxn>
                </a:cxnLst>
                <a:rect l="0" t="0" r="r" b="b"/>
                <a:pathLst>
                  <a:path w="101" h="86">
                    <a:moveTo>
                      <a:pt x="93" y="12"/>
                    </a:moveTo>
                    <a:cubicBezTo>
                      <a:pt x="56" y="27"/>
                      <a:pt x="31" y="55"/>
                      <a:pt x="8" y="86"/>
                    </a:cubicBezTo>
                    <a:cubicBezTo>
                      <a:pt x="1" y="85"/>
                      <a:pt x="0" y="84"/>
                      <a:pt x="3" y="71"/>
                    </a:cubicBezTo>
                    <a:cubicBezTo>
                      <a:pt x="11" y="56"/>
                      <a:pt x="19" y="41"/>
                      <a:pt x="36" y="36"/>
                    </a:cubicBezTo>
                    <a:cubicBezTo>
                      <a:pt x="40" y="33"/>
                      <a:pt x="44" y="30"/>
                      <a:pt x="48" y="28"/>
                    </a:cubicBezTo>
                    <a:cubicBezTo>
                      <a:pt x="60" y="8"/>
                      <a:pt x="79" y="1"/>
                      <a:pt x="100" y="0"/>
                    </a:cubicBezTo>
                    <a:cubicBezTo>
                      <a:pt x="101" y="6"/>
                      <a:pt x="95" y="8"/>
                      <a:pt x="93" y="12"/>
                    </a:cubicBezTo>
                    <a:close/>
                  </a:path>
                </a:pathLst>
              </a:custGeom>
              <a:solidFill>
                <a:srgbClr val="7E6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260"/>
              <p:cNvSpPr>
                <a:spLocks/>
              </p:cNvSpPr>
              <p:nvPr userDrawn="1"/>
            </p:nvSpPr>
            <p:spPr bwMode="auto">
              <a:xfrm>
                <a:off x="593" y="1335"/>
                <a:ext cx="139" cy="87"/>
              </a:xfrm>
              <a:custGeom>
                <a:avLst/>
                <a:gdLst>
                  <a:gd name="T0" fmla="*/ 60 w 60"/>
                  <a:gd name="T1" fmla="*/ 5 h 33"/>
                  <a:gd name="T2" fmla="*/ 8 w 60"/>
                  <a:gd name="T3" fmla="*/ 33 h 33"/>
                  <a:gd name="T4" fmla="*/ 1 w 60"/>
                  <a:gd name="T5" fmla="*/ 21 h 33"/>
                  <a:gd name="T6" fmla="*/ 53 w 60"/>
                  <a:gd name="T7" fmla="*/ 0 h 33"/>
                  <a:gd name="T8" fmla="*/ 60 w 60"/>
                  <a:gd name="T9" fmla="*/ 5 h 33"/>
                </a:gdLst>
                <a:ahLst/>
                <a:cxnLst>
                  <a:cxn ang="0">
                    <a:pos x="T0" y="T1"/>
                  </a:cxn>
                  <a:cxn ang="0">
                    <a:pos x="T2" y="T3"/>
                  </a:cxn>
                  <a:cxn ang="0">
                    <a:pos x="T4" y="T5"/>
                  </a:cxn>
                  <a:cxn ang="0">
                    <a:pos x="T6" y="T7"/>
                  </a:cxn>
                  <a:cxn ang="0">
                    <a:pos x="T8" y="T9"/>
                  </a:cxn>
                </a:cxnLst>
                <a:rect l="0" t="0" r="r" b="b"/>
                <a:pathLst>
                  <a:path w="60" h="33">
                    <a:moveTo>
                      <a:pt x="60" y="5"/>
                    </a:moveTo>
                    <a:cubicBezTo>
                      <a:pt x="42" y="12"/>
                      <a:pt x="25" y="22"/>
                      <a:pt x="8" y="33"/>
                    </a:cubicBezTo>
                    <a:cubicBezTo>
                      <a:pt x="6" y="29"/>
                      <a:pt x="0" y="27"/>
                      <a:pt x="1" y="21"/>
                    </a:cubicBezTo>
                    <a:cubicBezTo>
                      <a:pt x="17" y="11"/>
                      <a:pt x="34" y="3"/>
                      <a:pt x="53" y="0"/>
                    </a:cubicBezTo>
                    <a:cubicBezTo>
                      <a:pt x="56" y="1"/>
                      <a:pt x="58" y="3"/>
                      <a:pt x="60" y="5"/>
                    </a:cubicBezTo>
                    <a:close/>
                  </a:path>
                </a:pathLst>
              </a:custGeom>
              <a:solidFill>
                <a:srgbClr val="7E8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261"/>
              <p:cNvSpPr>
                <a:spLocks/>
              </p:cNvSpPr>
              <p:nvPr userDrawn="1"/>
            </p:nvSpPr>
            <p:spPr bwMode="auto">
              <a:xfrm>
                <a:off x="853" y="891"/>
                <a:ext cx="21" cy="161"/>
              </a:xfrm>
              <a:custGeom>
                <a:avLst/>
                <a:gdLst>
                  <a:gd name="T0" fmla="*/ 4 w 9"/>
                  <a:gd name="T1" fmla="*/ 1 h 61"/>
                  <a:gd name="T2" fmla="*/ 1 w 9"/>
                  <a:gd name="T3" fmla="*/ 61 h 61"/>
                  <a:gd name="T4" fmla="*/ 0 w 9"/>
                  <a:gd name="T5" fmla="*/ 1 h 61"/>
                  <a:gd name="T6" fmla="*/ 2 w 9"/>
                  <a:gd name="T7" fmla="*/ 0 h 61"/>
                  <a:gd name="T8" fmla="*/ 4 w 9"/>
                  <a:gd name="T9" fmla="*/ 1 h 61"/>
                </a:gdLst>
                <a:ahLst/>
                <a:cxnLst>
                  <a:cxn ang="0">
                    <a:pos x="T0" y="T1"/>
                  </a:cxn>
                  <a:cxn ang="0">
                    <a:pos x="T2" y="T3"/>
                  </a:cxn>
                  <a:cxn ang="0">
                    <a:pos x="T4" y="T5"/>
                  </a:cxn>
                  <a:cxn ang="0">
                    <a:pos x="T6" y="T7"/>
                  </a:cxn>
                  <a:cxn ang="0">
                    <a:pos x="T8" y="T9"/>
                  </a:cxn>
                </a:cxnLst>
                <a:rect l="0" t="0" r="r" b="b"/>
                <a:pathLst>
                  <a:path w="9" h="61">
                    <a:moveTo>
                      <a:pt x="4" y="1"/>
                    </a:moveTo>
                    <a:cubicBezTo>
                      <a:pt x="4" y="21"/>
                      <a:pt x="9" y="41"/>
                      <a:pt x="1" y="61"/>
                    </a:cubicBezTo>
                    <a:cubicBezTo>
                      <a:pt x="1" y="41"/>
                      <a:pt x="0" y="21"/>
                      <a:pt x="0" y="1"/>
                    </a:cubicBezTo>
                    <a:cubicBezTo>
                      <a:pt x="0" y="1"/>
                      <a:pt x="1" y="0"/>
                      <a:pt x="2" y="0"/>
                    </a:cubicBezTo>
                    <a:cubicBezTo>
                      <a:pt x="2" y="0"/>
                      <a:pt x="3" y="1"/>
                      <a:pt x="4" y="1"/>
                    </a:cubicBezTo>
                    <a:close/>
                  </a:path>
                </a:pathLst>
              </a:custGeom>
              <a:solidFill>
                <a:srgbClr val="8E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262"/>
              <p:cNvSpPr>
                <a:spLocks/>
              </p:cNvSpPr>
              <p:nvPr userDrawn="1"/>
            </p:nvSpPr>
            <p:spPr bwMode="auto">
              <a:xfrm>
                <a:off x="769" y="565"/>
                <a:ext cx="260" cy="1132"/>
              </a:xfrm>
              <a:custGeom>
                <a:avLst/>
                <a:gdLst>
                  <a:gd name="T0" fmla="*/ 40 w 112"/>
                  <a:gd name="T1" fmla="*/ 124 h 428"/>
                  <a:gd name="T2" fmla="*/ 38 w 112"/>
                  <a:gd name="T3" fmla="*/ 123 h 428"/>
                  <a:gd name="T4" fmla="*/ 34 w 112"/>
                  <a:gd name="T5" fmla="*/ 65 h 428"/>
                  <a:gd name="T6" fmla="*/ 17 w 112"/>
                  <a:gd name="T7" fmla="*/ 40 h 428"/>
                  <a:gd name="T8" fmla="*/ 1 w 112"/>
                  <a:gd name="T9" fmla="*/ 0 h 428"/>
                  <a:gd name="T10" fmla="*/ 16 w 112"/>
                  <a:gd name="T11" fmla="*/ 8 h 428"/>
                  <a:gd name="T12" fmla="*/ 73 w 112"/>
                  <a:gd name="T13" fmla="*/ 62 h 428"/>
                  <a:gd name="T14" fmla="*/ 82 w 112"/>
                  <a:gd name="T15" fmla="*/ 80 h 428"/>
                  <a:gd name="T16" fmla="*/ 103 w 112"/>
                  <a:gd name="T17" fmla="*/ 143 h 428"/>
                  <a:gd name="T18" fmla="*/ 102 w 112"/>
                  <a:gd name="T19" fmla="*/ 160 h 428"/>
                  <a:gd name="T20" fmla="*/ 89 w 112"/>
                  <a:gd name="T21" fmla="*/ 177 h 428"/>
                  <a:gd name="T22" fmla="*/ 84 w 112"/>
                  <a:gd name="T23" fmla="*/ 296 h 428"/>
                  <a:gd name="T24" fmla="*/ 91 w 112"/>
                  <a:gd name="T25" fmla="*/ 307 h 428"/>
                  <a:gd name="T26" fmla="*/ 100 w 112"/>
                  <a:gd name="T27" fmla="*/ 334 h 428"/>
                  <a:gd name="T28" fmla="*/ 105 w 112"/>
                  <a:gd name="T29" fmla="*/ 397 h 428"/>
                  <a:gd name="T30" fmla="*/ 108 w 112"/>
                  <a:gd name="T31" fmla="*/ 424 h 428"/>
                  <a:gd name="T32" fmla="*/ 104 w 112"/>
                  <a:gd name="T33" fmla="*/ 428 h 428"/>
                  <a:gd name="T34" fmla="*/ 74 w 112"/>
                  <a:gd name="T35" fmla="*/ 355 h 428"/>
                  <a:gd name="T36" fmla="*/ 51 w 112"/>
                  <a:gd name="T37" fmla="*/ 307 h 428"/>
                  <a:gd name="T38" fmla="*/ 44 w 112"/>
                  <a:gd name="T39" fmla="*/ 301 h 428"/>
                  <a:gd name="T40" fmla="*/ 35 w 112"/>
                  <a:gd name="T41" fmla="*/ 273 h 428"/>
                  <a:gd name="T42" fmla="*/ 42 w 112"/>
                  <a:gd name="T43" fmla="*/ 233 h 428"/>
                  <a:gd name="T44" fmla="*/ 48 w 112"/>
                  <a:gd name="T45" fmla="*/ 180 h 428"/>
                  <a:gd name="T46" fmla="*/ 49 w 112"/>
                  <a:gd name="T47" fmla="*/ 134 h 428"/>
                  <a:gd name="T48" fmla="*/ 40 w 112"/>
                  <a:gd name="T49" fmla="*/ 12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428">
                    <a:moveTo>
                      <a:pt x="40" y="124"/>
                    </a:moveTo>
                    <a:cubicBezTo>
                      <a:pt x="39" y="124"/>
                      <a:pt x="38" y="123"/>
                      <a:pt x="38" y="123"/>
                    </a:cubicBezTo>
                    <a:cubicBezTo>
                      <a:pt x="38" y="103"/>
                      <a:pt x="45" y="84"/>
                      <a:pt x="34" y="65"/>
                    </a:cubicBezTo>
                    <a:cubicBezTo>
                      <a:pt x="29" y="55"/>
                      <a:pt x="27" y="47"/>
                      <a:pt x="17" y="40"/>
                    </a:cubicBezTo>
                    <a:cubicBezTo>
                      <a:pt x="2" y="32"/>
                      <a:pt x="0" y="16"/>
                      <a:pt x="1" y="0"/>
                    </a:cubicBezTo>
                    <a:cubicBezTo>
                      <a:pt x="6" y="3"/>
                      <a:pt x="11" y="5"/>
                      <a:pt x="16" y="8"/>
                    </a:cubicBezTo>
                    <a:cubicBezTo>
                      <a:pt x="45" y="16"/>
                      <a:pt x="59" y="39"/>
                      <a:pt x="73" y="62"/>
                    </a:cubicBezTo>
                    <a:cubicBezTo>
                      <a:pt x="76" y="68"/>
                      <a:pt x="79" y="74"/>
                      <a:pt x="82" y="80"/>
                    </a:cubicBezTo>
                    <a:cubicBezTo>
                      <a:pt x="92" y="100"/>
                      <a:pt x="96" y="122"/>
                      <a:pt x="103" y="143"/>
                    </a:cubicBezTo>
                    <a:cubicBezTo>
                      <a:pt x="105" y="149"/>
                      <a:pt x="106" y="154"/>
                      <a:pt x="102" y="160"/>
                    </a:cubicBezTo>
                    <a:cubicBezTo>
                      <a:pt x="96" y="164"/>
                      <a:pt x="90" y="169"/>
                      <a:pt x="89" y="177"/>
                    </a:cubicBezTo>
                    <a:cubicBezTo>
                      <a:pt x="83" y="216"/>
                      <a:pt x="79" y="256"/>
                      <a:pt x="84" y="296"/>
                    </a:cubicBezTo>
                    <a:cubicBezTo>
                      <a:pt x="85" y="301"/>
                      <a:pt x="86" y="305"/>
                      <a:pt x="91" y="307"/>
                    </a:cubicBezTo>
                    <a:cubicBezTo>
                      <a:pt x="103" y="313"/>
                      <a:pt x="104" y="324"/>
                      <a:pt x="100" y="334"/>
                    </a:cubicBezTo>
                    <a:cubicBezTo>
                      <a:pt x="94" y="356"/>
                      <a:pt x="98" y="376"/>
                      <a:pt x="105" y="397"/>
                    </a:cubicBezTo>
                    <a:cubicBezTo>
                      <a:pt x="109" y="405"/>
                      <a:pt x="112" y="414"/>
                      <a:pt x="108" y="424"/>
                    </a:cubicBezTo>
                    <a:cubicBezTo>
                      <a:pt x="107" y="425"/>
                      <a:pt x="106" y="426"/>
                      <a:pt x="104" y="428"/>
                    </a:cubicBezTo>
                    <a:cubicBezTo>
                      <a:pt x="94" y="404"/>
                      <a:pt x="82" y="380"/>
                      <a:pt x="74" y="355"/>
                    </a:cubicBezTo>
                    <a:cubicBezTo>
                      <a:pt x="68" y="338"/>
                      <a:pt x="55" y="325"/>
                      <a:pt x="51" y="307"/>
                    </a:cubicBezTo>
                    <a:cubicBezTo>
                      <a:pt x="51" y="304"/>
                      <a:pt x="47" y="302"/>
                      <a:pt x="44" y="301"/>
                    </a:cubicBezTo>
                    <a:cubicBezTo>
                      <a:pt x="28" y="296"/>
                      <a:pt x="24" y="287"/>
                      <a:pt x="35" y="273"/>
                    </a:cubicBezTo>
                    <a:cubicBezTo>
                      <a:pt x="45" y="260"/>
                      <a:pt x="42" y="248"/>
                      <a:pt x="42" y="233"/>
                    </a:cubicBezTo>
                    <a:cubicBezTo>
                      <a:pt x="42" y="216"/>
                      <a:pt x="43" y="198"/>
                      <a:pt x="48" y="180"/>
                    </a:cubicBezTo>
                    <a:cubicBezTo>
                      <a:pt x="52" y="165"/>
                      <a:pt x="53" y="150"/>
                      <a:pt x="49" y="134"/>
                    </a:cubicBezTo>
                    <a:cubicBezTo>
                      <a:pt x="47" y="129"/>
                      <a:pt x="45" y="126"/>
                      <a:pt x="40" y="124"/>
                    </a:cubicBezTo>
                    <a:close/>
                  </a:path>
                </a:pathLst>
              </a:custGeom>
              <a:solidFill>
                <a:srgbClr val="38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263"/>
              <p:cNvSpPr>
                <a:spLocks/>
              </p:cNvSpPr>
              <p:nvPr userDrawn="1"/>
            </p:nvSpPr>
            <p:spPr bwMode="auto">
              <a:xfrm>
                <a:off x="3850" y="3059"/>
                <a:ext cx="3006" cy="1036"/>
              </a:xfrm>
              <a:custGeom>
                <a:avLst/>
                <a:gdLst>
                  <a:gd name="T0" fmla="*/ 1290 w 1294"/>
                  <a:gd name="T1" fmla="*/ 392 h 392"/>
                  <a:gd name="T2" fmla="*/ 1263 w 1294"/>
                  <a:gd name="T3" fmla="*/ 350 h 392"/>
                  <a:gd name="T4" fmla="*/ 1200 w 1294"/>
                  <a:gd name="T5" fmla="*/ 293 h 392"/>
                  <a:gd name="T6" fmla="*/ 1216 w 1294"/>
                  <a:gd name="T7" fmla="*/ 266 h 392"/>
                  <a:gd name="T8" fmla="*/ 1149 w 1294"/>
                  <a:gd name="T9" fmla="*/ 216 h 392"/>
                  <a:gd name="T10" fmla="*/ 944 w 1294"/>
                  <a:gd name="T11" fmla="*/ 146 h 392"/>
                  <a:gd name="T12" fmla="*/ 915 w 1294"/>
                  <a:gd name="T13" fmla="*/ 162 h 392"/>
                  <a:gd name="T14" fmla="*/ 804 w 1294"/>
                  <a:gd name="T15" fmla="*/ 141 h 392"/>
                  <a:gd name="T16" fmla="*/ 786 w 1294"/>
                  <a:gd name="T17" fmla="*/ 193 h 392"/>
                  <a:gd name="T18" fmla="*/ 603 w 1294"/>
                  <a:gd name="T19" fmla="*/ 172 h 392"/>
                  <a:gd name="T20" fmla="*/ 484 w 1294"/>
                  <a:gd name="T21" fmla="*/ 149 h 392"/>
                  <a:gd name="T22" fmla="*/ 414 w 1294"/>
                  <a:gd name="T23" fmla="*/ 152 h 392"/>
                  <a:gd name="T24" fmla="*/ 433 w 1294"/>
                  <a:gd name="T25" fmla="*/ 177 h 392"/>
                  <a:gd name="T26" fmla="*/ 418 w 1294"/>
                  <a:gd name="T27" fmla="*/ 184 h 392"/>
                  <a:gd name="T28" fmla="*/ 414 w 1294"/>
                  <a:gd name="T29" fmla="*/ 208 h 392"/>
                  <a:gd name="T30" fmla="*/ 502 w 1294"/>
                  <a:gd name="T31" fmla="*/ 250 h 392"/>
                  <a:gd name="T32" fmla="*/ 403 w 1294"/>
                  <a:gd name="T33" fmla="*/ 226 h 392"/>
                  <a:gd name="T34" fmla="*/ 363 w 1294"/>
                  <a:gd name="T35" fmla="*/ 215 h 392"/>
                  <a:gd name="T36" fmla="*/ 314 w 1294"/>
                  <a:gd name="T37" fmla="*/ 216 h 392"/>
                  <a:gd name="T38" fmla="*/ 128 w 1294"/>
                  <a:gd name="T39" fmla="*/ 153 h 392"/>
                  <a:gd name="T40" fmla="*/ 11 w 1294"/>
                  <a:gd name="T41" fmla="*/ 39 h 392"/>
                  <a:gd name="T42" fmla="*/ 20 w 1294"/>
                  <a:gd name="T43" fmla="*/ 29 h 392"/>
                  <a:gd name="T44" fmla="*/ 94 w 1294"/>
                  <a:gd name="T45" fmla="*/ 44 h 392"/>
                  <a:gd name="T46" fmla="*/ 239 w 1294"/>
                  <a:gd name="T47" fmla="*/ 15 h 392"/>
                  <a:gd name="T48" fmla="*/ 151 w 1294"/>
                  <a:gd name="T49" fmla="*/ 57 h 392"/>
                  <a:gd name="T50" fmla="*/ 41 w 1294"/>
                  <a:gd name="T51" fmla="*/ 59 h 392"/>
                  <a:gd name="T52" fmla="*/ 233 w 1294"/>
                  <a:gd name="T53" fmla="*/ 127 h 392"/>
                  <a:gd name="T54" fmla="*/ 319 w 1294"/>
                  <a:gd name="T55" fmla="*/ 118 h 392"/>
                  <a:gd name="T56" fmla="*/ 521 w 1294"/>
                  <a:gd name="T57" fmla="*/ 124 h 392"/>
                  <a:gd name="T58" fmla="*/ 583 w 1294"/>
                  <a:gd name="T59" fmla="*/ 135 h 392"/>
                  <a:gd name="T60" fmla="*/ 438 w 1294"/>
                  <a:gd name="T61" fmla="*/ 95 h 392"/>
                  <a:gd name="T62" fmla="*/ 439 w 1294"/>
                  <a:gd name="T63" fmla="*/ 74 h 392"/>
                  <a:gd name="T64" fmla="*/ 467 w 1294"/>
                  <a:gd name="T65" fmla="*/ 60 h 392"/>
                  <a:gd name="T66" fmla="*/ 721 w 1294"/>
                  <a:gd name="T67" fmla="*/ 74 h 392"/>
                  <a:gd name="T68" fmla="*/ 669 w 1294"/>
                  <a:gd name="T69" fmla="*/ 30 h 392"/>
                  <a:gd name="T70" fmla="*/ 741 w 1294"/>
                  <a:gd name="T71" fmla="*/ 30 h 392"/>
                  <a:gd name="T72" fmla="*/ 892 w 1294"/>
                  <a:gd name="T73" fmla="*/ 61 h 392"/>
                  <a:gd name="T74" fmla="*/ 1043 w 1294"/>
                  <a:gd name="T75" fmla="*/ 121 h 392"/>
                  <a:gd name="T76" fmla="*/ 1226 w 1294"/>
                  <a:gd name="T77" fmla="*/ 226 h 392"/>
                  <a:gd name="T78" fmla="*/ 1274 w 1294"/>
                  <a:gd name="T79" fmla="*/ 265 h 392"/>
                  <a:gd name="T80" fmla="*/ 1272 w 1294"/>
                  <a:gd name="T81" fmla="*/ 321 h 392"/>
                  <a:gd name="T82" fmla="*/ 1294 w 1294"/>
                  <a:gd name="T83"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4" h="392">
                    <a:moveTo>
                      <a:pt x="1294" y="392"/>
                    </a:moveTo>
                    <a:cubicBezTo>
                      <a:pt x="1292" y="392"/>
                      <a:pt x="1291" y="392"/>
                      <a:pt x="1290" y="392"/>
                    </a:cubicBezTo>
                    <a:cubicBezTo>
                      <a:pt x="1259" y="390"/>
                      <a:pt x="1258" y="389"/>
                      <a:pt x="1264" y="359"/>
                    </a:cubicBezTo>
                    <a:cubicBezTo>
                      <a:pt x="1265" y="356"/>
                      <a:pt x="1265" y="351"/>
                      <a:pt x="1263" y="350"/>
                    </a:cubicBezTo>
                    <a:cubicBezTo>
                      <a:pt x="1248" y="336"/>
                      <a:pt x="1241" y="313"/>
                      <a:pt x="1217" y="308"/>
                    </a:cubicBezTo>
                    <a:cubicBezTo>
                      <a:pt x="1210" y="306"/>
                      <a:pt x="1201" y="302"/>
                      <a:pt x="1200" y="293"/>
                    </a:cubicBezTo>
                    <a:cubicBezTo>
                      <a:pt x="1198" y="284"/>
                      <a:pt x="1209" y="286"/>
                      <a:pt x="1214" y="282"/>
                    </a:cubicBezTo>
                    <a:cubicBezTo>
                      <a:pt x="1219" y="277"/>
                      <a:pt x="1224" y="272"/>
                      <a:pt x="1216" y="266"/>
                    </a:cubicBezTo>
                    <a:cubicBezTo>
                      <a:pt x="1201" y="255"/>
                      <a:pt x="1184" y="246"/>
                      <a:pt x="1175" y="228"/>
                    </a:cubicBezTo>
                    <a:cubicBezTo>
                      <a:pt x="1171" y="219"/>
                      <a:pt x="1158" y="220"/>
                      <a:pt x="1149" y="216"/>
                    </a:cubicBezTo>
                    <a:cubicBezTo>
                      <a:pt x="1120" y="206"/>
                      <a:pt x="1091" y="198"/>
                      <a:pt x="1062" y="188"/>
                    </a:cubicBezTo>
                    <a:cubicBezTo>
                      <a:pt x="1023" y="172"/>
                      <a:pt x="985" y="156"/>
                      <a:pt x="944" y="146"/>
                    </a:cubicBezTo>
                    <a:cubicBezTo>
                      <a:pt x="939" y="145"/>
                      <a:pt x="935" y="146"/>
                      <a:pt x="934" y="152"/>
                    </a:cubicBezTo>
                    <a:cubicBezTo>
                      <a:pt x="933" y="167"/>
                      <a:pt x="924" y="162"/>
                      <a:pt x="915" y="162"/>
                    </a:cubicBezTo>
                    <a:cubicBezTo>
                      <a:pt x="887" y="162"/>
                      <a:pt x="861" y="151"/>
                      <a:pt x="834" y="153"/>
                    </a:cubicBezTo>
                    <a:cubicBezTo>
                      <a:pt x="822" y="153"/>
                      <a:pt x="814" y="144"/>
                      <a:pt x="804" y="141"/>
                    </a:cubicBezTo>
                    <a:cubicBezTo>
                      <a:pt x="781" y="133"/>
                      <a:pt x="757" y="126"/>
                      <a:pt x="730" y="117"/>
                    </a:cubicBezTo>
                    <a:cubicBezTo>
                      <a:pt x="738" y="151"/>
                      <a:pt x="752" y="177"/>
                      <a:pt x="786" y="193"/>
                    </a:cubicBezTo>
                    <a:cubicBezTo>
                      <a:pt x="751" y="193"/>
                      <a:pt x="721" y="190"/>
                      <a:pt x="692" y="179"/>
                    </a:cubicBezTo>
                    <a:cubicBezTo>
                      <a:pt x="663" y="169"/>
                      <a:pt x="633" y="164"/>
                      <a:pt x="603" y="172"/>
                    </a:cubicBezTo>
                    <a:cubicBezTo>
                      <a:pt x="596" y="173"/>
                      <a:pt x="590" y="170"/>
                      <a:pt x="583" y="169"/>
                    </a:cubicBezTo>
                    <a:cubicBezTo>
                      <a:pt x="550" y="163"/>
                      <a:pt x="516" y="158"/>
                      <a:pt x="484" y="149"/>
                    </a:cubicBezTo>
                    <a:cubicBezTo>
                      <a:pt x="469" y="145"/>
                      <a:pt x="454" y="143"/>
                      <a:pt x="439" y="142"/>
                    </a:cubicBezTo>
                    <a:cubicBezTo>
                      <a:pt x="429" y="141"/>
                      <a:pt x="418" y="143"/>
                      <a:pt x="414" y="152"/>
                    </a:cubicBezTo>
                    <a:cubicBezTo>
                      <a:pt x="410" y="162"/>
                      <a:pt x="422" y="161"/>
                      <a:pt x="427" y="165"/>
                    </a:cubicBezTo>
                    <a:cubicBezTo>
                      <a:pt x="431" y="168"/>
                      <a:pt x="434" y="171"/>
                      <a:pt x="433" y="177"/>
                    </a:cubicBezTo>
                    <a:cubicBezTo>
                      <a:pt x="431" y="182"/>
                      <a:pt x="427" y="184"/>
                      <a:pt x="422" y="184"/>
                    </a:cubicBezTo>
                    <a:cubicBezTo>
                      <a:pt x="421" y="184"/>
                      <a:pt x="419" y="184"/>
                      <a:pt x="418" y="184"/>
                    </a:cubicBezTo>
                    <a:cubicBezTo>
                      <a:pt x="409" y="185"/>
                      <a:pt x="396" y="182"/>
                      <a:pt x="395" y="190"/>
                    </a:cubicBezTo>
                    <a:cubicBezTo>
                      <a:pt x="392" y="200"/>
                      <a:pt x="406" y="203"/>
                      <a:pt x="414" y="208"/>
                    </a:cubicBezTo>
                    <a:cubicBezTo>
                      <a:pt x="436" y="223"/>
                      <a:pt x="462" y="231"/>
                      <a:pt x="488" y="238"/>
                    </a:cubicBezTo>
                    <a:cubicBezTo>
                      <a:pt x="494" y="240"/>
                      <a:pt x="504" y="244"/>
                      <a:pt x="502" y="250"/>
                    </a:cubicBezTo>
                    <a:cubicBezTo>
                      <a:pt x="499" y="258"/>
                      <a:pt x="487" y="259"/>
                      <a:pt x="481" y="253"/>
                    </a:cubicBezTo>
                    <a:cubicBezTo>
                      <a:pt x="458" y="235"/>
                      <a:pt x="426" y="245"/>
                      <a:pt x="403" y="226"/>
                    </a:cubicBezTo>
                    <a:cubicBezTo>
                      <a:pt x="401" y="224"/>
                      <a:pt x="395" y="225"/>
                      <a:pt x="392" y="226"/>
                    </a:cubicBezTo>
                    <a:cubicBezTo>
                      <a:pt x="378" y="232"/>
                      <a:pt x="371" y="224"/>
                      <a:pt x="363" y="215"/>
                    </a:cubicBezTo>
                    <a:cubicBezTo>
                      <a:pt x="354" y="204"/>
                      <a:pt x="344" y="192"/>
                      <a:pt x="332" y="213"/>
                    </a:cubicBezTo>
                    <a:cubicBezTo>
                      <a:pt x="328" y="221"/>
                      <a:pt x="321" y="218"/>
                      <a:pt x="314" y="216"/>
                    </a:cubicBezTo>
                    <a:cubicBezTo>
                      <a:pt x="286" y="206"/>
                      <a:pt x="257" y="198"/>
                      <a:pt x="230" y="186"/>
                    </a:cubicBezTo>
                    <a:cubicBezTo>
                      <a:pt x="197" y="171"/>
                      <a:pt x="161" y="167"/>
                      <a:pt x="128" y="153"/>
                    </a:cubicBezTo>
                    <a:cubicBezTo>
                      <a:pt x="107" y="144"/>
                      <a:pt x="89" y="132"/>
                      <a:pt x="74" y="117"/>
                    </a:cubicBezTo>
                    <a:cubicBezTo>
                      <a:pt x="50" y="94"/>
                      <a:pt x="27" y="69"/>
                      <a:pt x="11" y="39"/>
                    </a:cubicBezTo>
                    <a:cubicBezTo>
                      <a:pt x="8" y="35"/>
                      <a:pt x="0" y="32"/>
                      <a:pt x="6" y="26"/>
                    </a:cubicBezTo>
                    <a:cubicBezTo>
                      <a:pt x="11" y="22"/>
                      <a:pt x="16" y="26"/>
                      <a:pt x="20" y="29"/>
                    </a:cubicBezTo>
                    <a:cubicBezTo>
                      <a:pt x="38" y="43"/>
                      <a:pt x="63" y="36"/>
                      <a:pt x="82" y="47"/>
                    </a:cubicBezTo>
                    <a:cubicBezTo>
                      <a:pt x="84" y="49"/>
                      <a:pt x="91" y="46"/>
                      <a:pt x="94" y="44"/>
                    </a:cubicBezTo>
                    <a:cubicBezTo>
                      <a:pt x="129" y="16"/>
                      <a:pt x="172" y="24"/>
                      <a:pt x="210" y="12"/>
                    </a:cubicBezTo>
                    <a:cubicBezTo>
                      <a:pt x="221" y="2"/>
                      <a:pt x="231" y="0"/>
                      <a:pt x="239" y="15"/>
                    </a:cubicBezTo>
                    <a:cubicBezTo>
                      <a:pt x="235" y="25"/>
                      <a:pt x="227" y="25"/>
                      <a:pt x="219" y="26"/>
                    </a:cubicBezTo>
                    <a:cubicBezTo>
                      <a:pt x="193" y="28"/>
                      <a:pt x="169" y="35"/>
                      <a:pt x="151" y="57"/>
                    </a:cubicBezTo>
                    <a:cubicBezTo>
                      <a:pt x="142" y="68"/>
                      <a:pt x="131" y="75"/>
                      <a:pt x="116" y="74"/>
                    </a:cubicBezTo>
                    <a:cubicBezTo>
                      <a:pt x="92" y="67"/>
                      <a:pt x="67" y="69"/>
                      <a:pt x="41" y="59"/>
                    </a:cubicBezTo>
                    <a:cubicBezTo>
                      <a:pt x="67" y="88"/>
                      <a:pt x="98" y="106"/>
                      <a:pt x="131" y="121"/>
                    </a:cubicBezTo>
                    <a:cubicBezTo>
                      <a:pt x="164" y="137"/>
                      <a:pt x="198" y="142"/>
                      <a:pt x="233" y="127"/>
                    </a:cubicBezTo>
                    <a:cubicBezTo>
                      <a:pt x="249" y="120"/>
                      <a:pt x="266" y="121"/>
                      <a:pt x="282" y="123"/>
                    </a:cubicBezTo>
                    <a:cubicBezTo>
                      <a:pt x="295" y="125"/>
                      <a:pt x="308" y="124"/>
                      <a:pt x="319" y="118"/>
                    </a:cubicBezTo>
                    <a:cubicBezTo>
                      <a:pt x="351" y="99"/>
                      <a:pt x="385" y="97"/>
                      <a:pt x="419" y="108"/>
                    </a:cubicBezTo>
                    <a:cubicBezTo>
                      <a:pt x="452" y="119"/>
                      <a:pt x="486" y="123"/>
                      <a:pt x="521" y="124"/>
                    </a:cubicBezTo>
                    <a:cubicBezTo>
                      <a:pt x="530" y="124"/>
                      <a:pt x="540" y="127"/>
                      <a:pt x="550" y="130"/>
                    </a:cubicBezTo>
                    <a:cubicBezTo>
                      <a:pt x="562" y="134"/>
                      <a:pt x="575" y="137"/>
                      <a:pt x="583" y="135"/>
                    </a:cubicBezTo>
                    <a:cubicBezTo>
                      <a:pt x="552" y="135"/>
                      <a:pt x="519" y="121"/>
                      <a:pt x="484" y="111"/>
                    </a:cubicBezTo>
                    <a:cubicBezTo>
                      <a:pt x="469" y="105"/>
                      <a:pt x="454" y="101"/>
                      <a:pt x="438" y="95"/>
                    </a:cubicBezTo>
                    <a:cubicBezTo>
                      <a:pt x="431" y="92"/>
                      <a:pt x="423" y="91"/>
                      <a:pt x="420" y="82"/>
                    </a:cubicBezTo>
                    <a:cubicBezTo>
                      <a:pt x="422" y="70"/>
                      <a:pt x="431" y="72"/>
                      <a:pt x="439" y="74"/>
                    </a:cubicBezTo>
                    <a:cubicBezTo>
                      <a:pt x="447" y="75"/>
                      <a:pt x="455" y="76"/>
                      <a:pt x="459" y="67"/>
                    </a:cubicBezTo>
                    <a:cubicBezTo>
                      <a:pt x="461" y="64"/>
                      <a:pt x="463" y="61"/>
                      <a:pt x="467" y="60"/>
                    </a:cubicBezTo>
                    <a:cubicBezTo>
                      <a:pt x="493" y="57"/>
                      <a:pt x="518" y="45"/>
                      <a:pt x="544" y="44"/>
                    </a:cubicBezTo>
                    <a:cubicBezTo>
                      <a:pt x="604" y="40"/>
                      <a:pt x="664" y="51"/>
                      <a:pt x="721" y="74"/>
                    </a:cubicBezTo>
                    <a:cubicBezTo>
                      <a:pt x="706" y="66"/>
                      <a:pt x="687" y="64"/>
                      <a:pt x="676" y="49"/>
                    </a:cubicBezTo>
                    <a:cubicBezTo>
                      <a:pt x="671" y="43"/>
                      <a:pt x="665" y="38"/>
                      <a:pt x="669" y="30"/>
                    </a:cubicBezTo>
                    <a:cubicBezTo>
                      <a:pt x="672" y="23"/>
                      <a:pt x="680" y="22"/>
                      <a:pt x="686" y="22"/>
                    </a:cubicBezTo>
                    <a:cubicBezTo>
                      <a:pt x="705" y="22"/>
                      <a:pt x="723" y="23"/>
                      <a:pt x="741" y="30"/>
                    </a:cubicBezTo>
                    <a:cubicBezTo>
                      <a:pt x="770" y="43"/>
                      <a:pt x="800" y="50"/>
                      <a:pt x="829" y="64"/>
                    </a:cubicBezTo>
                    <a:cubicBezTo>
                      <a:pt x="851" y="74"/>
                      <a:pt x="873" y="74"/>
                      <a:pt x="892" y="61"/>
                    </a:cubicBezTo>
                    <a:cubicBezTo>
                      <a:pt x="910" y="49"/>
                      <a:pt x="924" y="55"/>
                      <a:pt x="940" y="63"/>
                    </a:cubicBezTo>
                    <a:cubicBezTo>
                      <a:pt x="976" y="81"/>
                      <a:pt x="1008" y="103"/>
                      <a:pt x="1043" y="121"/>
                    </a:cubicBezTo>
                    <a:cubicBezTo>
                      <a:pt x="1086" y="144"/>
                      <a:pt x="1133" y="159"/>
                      <a:pt x="1175" y="183"/>
                    </a:cubicBezTo>
                    <a:cubicBezTo>
                      <a:pt x="1194" y="195"/>
                      <a:pt x="1213" y="207"/>
                      <a:pt x="1226" y="226"/>
                    </a:cubicBezTo>
                    <a:cubicBezTo>
                      <a:pt x="1233" y="237"/>
                      <a:pt x="1244" y="242"/>
                      <a:pt x="1255" y="248"/>
                    </a:cubicBezTo>
                    <a:cubicBezTo>
                      <a:pt x="1262" y="252"/>
                      <a:pt x="1271" y="255"/>
                      <a:pt x="1274" y="265"/>
                    </a:cubicBezTo>
                    <a:cubicBezTo>
                      <a:pt x="1280" y="274"/>
                      <a:pt x="1273" y="281"/>
                      <a:pt x="1270" y="288"/>
                    </a:cubicBezTo>
                    <a:cubicBezTo>
                      <a:pt x="1265" y="300"/>
                      <a:pt x="1265" y="309"/>
                      <a:pt x="1272" y="321"/>
                    </a:cubicBezTo>
                    <a:cubicBezTo>
                      <a:pt x="1280" y="336"/>
                      <a:pt x="1289" y="352"/>
                      <a:pt x="1286" y="371"/>
                    </a:cubicBezTo>
                    <a:cubicBezTo>
                      <a:pt x="1284" y="379"/>
                      <a:pt x="1289" y="386"/>
                      <a:pt x="1294" y="392"/>
                    </a:cubicBezTo>
                    <a:close/>
                  </a:path>
                </a:pathLst>
              </a:custGeom>
              <a:solidFill>
                <a:srgbClr val="744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264"/>
              <p:cNvSpPr>
                <a:spLocks/>
              </p:cNvSpPr>
              <p:nvPr userDrawn="1"/>
            </p:nvSpPr>
            <p:spPr bwMode="auto">
              <a:xfrm>
                <a:off x="3683" y="2924"/>
                <a:ext cx="785" cy="426"/>
              </a:xfrm>
              <a:custGeom>
                <a:avLst/>
                <a:gdLst>
                  <a:gd name="T0" fmla="*/ 310 w 338"/>
                  <a:gd name="T1" fmla="*/ 67 h 161"/>
                  <a:gd name="T2" fmla="*/ 282 w 338"/>
                  <a:gd name="T3" fmla="*/ 63 h 161"/>
                  <a:gd name="T4" fmla="*/ 228 w 338"/>
                  <a:gd name="T5" fmla="*/ 56 h 161"/>
                  <a:gd name="T6" fmla="*/ 142 w 338"/>
                  <a:gd name="T7" fmla="*/ 58 h 161"/>
                  <a:gd name="T8" fmla="*/ 134 w 338"/>
                  <a:gd name="T9" fmla="*/ 58 h 161"/>
                  <a:gd name="T10" fmla="*/ 66 w 338"/>
                  <a:gd name="T11" fmla="*/ 56 h 161"/>
                  <a:gd name="T12" fmla="*/ 50 w 338"/>
                  <a:gd name="T13" fmla="*/ 56 h 161"/>
                  <a:gd name="T14" fmla="*/ 53 w 338"/>
                  <a:gd name="T15" fmla="*/ 70 h 161"/>
                  <a:gd name="T16" fmla="*/ 90 w 338"/>
                  <a:gd name="T17" fmla="*/ 144 h 161"/>
                  <a:gd name="T18" fmla="*/ 94 w 338"/>
                  <a:gd name="T19" fmla="*/ 160 h 161"/>
                  <a:gd name="T20" fmla="*/ 74 w 338"/>
                  <a:gd name="T21" fmla="*/ 156 h 161"/>
                  <a:gd name="T22" fmla="*/ 54 w 338"/>
                  <a:gd name="T23" fmla="*/ 126 h 161"/>
                  <a:gd name="T24" fmla="*/ 43 w 338"/>
                  <a:gd name="T25" fmla="*/ 117 h 161"/>
                  <a:gd name="T26" fmla="*/ 28 w 338"/>
                  <a:gd name="T27" fmla="*/ 90 h 161"/>
                  <a:gd name="T28" fmla="*/ 4 w 338"/>
                  <a:gd name="T29" fmla="*/ 42 h 161"/>
                  <a:gd name="T30" fmla="*/ 15 w 338"/>
                  <a:gd name="T31" fmla="*/ 15 h 161"/>
                  <a:gd name="T32" fmla="*/ 54 w 338"/>
                  <a:gd name="T33" fmla="*/ 2 h 161"/>
                  <a:gd name="T34" fmla="*/ 165 w 338"/>
                  <a:gd name="T35" fmla="*/ 10 h 161"/>
                  <a:gd name="T36" fmla="*/ 257 w 338"/>
                  <a:gd name="T37" fmla="*/ 33 h 161"/>
                  <a:gd name="T38" fmla="*/ 278 w 338"/>
                  <a:gd name="T39" fmla="*/ 33 h 161"/>
                  <a:gd name="T40" fmla="*/ 302 w 338"/>
                  <a:gd name="T41" fmla="*/ 42 h 161"/>
                  <a:gd name="T42" fmla="*/ 327 w 338"/>
                  <a:gd name="T43" fmla="*/ 58 h 161"/>
                  <a:gd name="T44" fmla="*/ 333 w 338"/>
                  <a:gd name="T45" fmla="*/ 74 h 161"/>
                  <a:gd name="T46" fmla="*/ 310 w 338"/>
                  <a:gd name="T47" fmla="*/ 6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8" h="161">
                    <a:moveTo>
                      <a:pt x="310" y="67"/>
                    </a:moveTo>
                    <a:cubicBezTo>
                      <a:pt x="302" y="57"/>
                      <a:pt x="292" y="63"/>
                      <a:pt x="282" y="63"/>
                    </a:cubicBezTo>
                    <a:cubicBezTo>
                      <a:pt x="265" y="54"/>
                      <a:pt x="246" y="55"/>
                      <a:pt x="228" y="56"/>
                    </a:cubicBezTo>
                    <a:cubicBezTo>
                      <a:pt x="199" y="59"/>
                      <a:pt x="171" y="67"/>
                      <a:pt x="142" y="58"/>
                    </a:cubicBezTo>
                    <a:cubicBezTo>
                      <a:pt x="139" y="57"/>
                      <a:pt x="136" y="57"/>
                      <a:pt x="134" y="58"/>
                    </a:cubicBezTo>
                    <a:cubicBezTo>
                      <a:pt x="111" y="76"/>
                      <a:pt x="89" y="62"/>
                      <a:pt x="66" y="56"/>
                    </a:cubicBezTo>
                    <a:cubicBezTo>
                      <a:pt x="61" y="55"/>
                      <a:pt x="55" y="49"/>
                      <a:pt x="50" y="56"/>
                    </a:cubicBezTo>
                    <a:cubicBezTo>
                      <a:pt x="46" y="61"/>
                      <a:pt x="51" y="66"/>
                      <a:pt x="53" y="70"/>
                    </a:cubicBezTo>
                    <a:cubicBezTo>
                      <a:pt x="65" y="95"/>
                      <a:pt x="78" y="120"/>
                      <a:pt x="90" y="144"/>
                    </a:cubicBezTo>
                    <a:cubicBezTo>
                      <a:pt x="93" y="149"/>
                      <a:pt x="101" y="153"/>
                      <a:pt x="94" y="160"/>
                    </a:cubicBezTo>
                    <a:cubicBezTo>
                      <a:pt x="87" y="159"/>
                      <a:pt x="80" y="161"/>
                      <a:pt x="74" y="156"/>
                    </a:cubicBezTo>
                    <a:cubicBezTo>
                      <a:pt x="74" y="141"/>
                      <a:pt x="68" y="130"/>
                      <a:pt x="54" y="126"/>
                    </a:cubicBezTo>
                    <a:cubicBezTo>
                      <a:pt x="49" y="124"/>
                      <a:pt x="45" y="122"/>
                      <a:pt x="43" y="117"/>
                    </a:cubicBezTo>
                    <a:cubicBezTo>
                      <a:pt x="41" y="107"/>
                      <a:pt x="35" y="98"/>
                      <a:pt x="28" y="90"/>
                    </a:cubicBezTo>
                    <a:cubicBezTo>
                      <a:pt x="16" y="76"/>
                      <a:pt x="9" y="59"/>
                      <a:pt x="4" y="42"/>
                    </a:cubicBezTo>
                    <a:cubicBezTo>
                      <a:pt x="0" y="30"/>
                      <a:pt x="4" y="21"/>
                      <a:pt x="15" y="15"/>
                    </a:cubicBezTo>
                    <a:cubicBezTo>
                      <a:pt x="27" y="9"/>
                      <a:pt x="41" y="3"/>
                      <a:pt x="54" y="2"/>
                    </a:cubicBezTo>
                    <a:cubicBezTo>
                      <a:pt x="91" y="0"/>
                      <a:pt x="128" y="1"/>
                      <a:pt x="165" y="10"/>
                    </a:cubicBezTo>
                    <a:cubicBezTo>
                      <a:pt x="195" y="18"/>
                      <a:pt x="225" y="28"/>
                      <a:pt x="257" y="33"/>
                    </a:cubicBezTo>
                    <a:cubicBezTo>
                      <a:pt x="264" y="35"/>
                      <a:pt x="271" y="37"/>
                      <a:pt x="278" y="33"/>
                    </a:cubicBezTo>
                    <a:cubicBezTo>
                      <a:pt x="288" y="30"/>
                      <a:pt x="294" y="39"/>
                      <a:pt x="302" y="42"/>
                    </a:cubicBezTo>
                    <a:cubicBezTo>
                      <a:pt x="310" y="48"/>
                      <a:pt x="320" y="51"/>
                      <a:pt x="327" y="58"/>
                    </a:cubicBezTo>
                    <a:cubicBezTo>
                      <a:pt x="332" y="62"/>
                      <a:pt x="338" y="66"/>
                      <a:pt x="333" y="74"/>
                    </a:cubicBezTo>
                    <a:cubicBezTo>
                      <a:pt x="323" y="78"/>
                      <a:pt x="316" y="77"/>
                      <a:pt x="310" y="67"/>
                    </a:cubicBezTo>
                    <a:close/>
                  </a:path>
                </a:pathLst>
              </a:custGeom>
              <a:solidFill>
                <a:srgbClr val="4A2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265"/>
              <p:cNvSpPr>
                <a:spLocks/>
              </p:cNvSpPr>
              <p:nvPr userDrawn="1"/>
            </p:nvSpPr>
            <p:spPr bwMode="auto">
              <a:xfrm>
                <a:off x="5077" y="3561"/>
                <a:ext cx="174" cy="95"/>
              </a:xfrm>
              <a:custGeom>
                <a:avLst/>
                <a:gdLst>
                  <a:gd name="T0" fmla="*/ 0 w 75"/>
                  <a:gd name="T1" fmla="*/ 11 h 36"/>
                  <a:gd name="T2" fmla="*/ 16 w 75"/>
                  <a:gd name="T3" fmla="*/ 8 h 36"/>
                  <a:gd name="T4" fmla="*/ 54 w 75"/>
                  <a:gd name="T5" fmla="*/ 4 h 36"/>
                  <a:gd name="T6" fmla="*/ 70 w 75"/>
                  <a:gd name="T7" fmla="*/ 6 h 36"/>
                  <a:gd name="T8" fmla="*/ 62 w 75"/>
                  <a:gd name="T9" fmla="*/ 16 h 36"/>
                  <a:gd name="T10" fmla="*/ 59 w 75"/>
                  <a:gd name="T11" fmla="*/ 24 h 36"/>
                  <a:gd name="T12" fmla="*/ 44 w 75"/>
                  <a:gd name="T13" fmla="*/ 33 h 36"/>
                  <a:gd name="T14" fmla="*/ 0 w 75"/>
                  <a:gd name="T15" fmla="*/ 1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6">
                    <a:moveTo>
                      <a:pt x="0" y="11"/>
                    </a:moveTo>
                    <a:cubicBezTo>
                      <a:pt x="6" y="4"/>
                      <a:pt x="12" y="7"/>
                      <a:pt x="16" y="8"/>
                    </a:cubicBezTo>
                    <a:cubicBezTo>
                      <a:pt x="29" y="12"/>
                      <a:pt x="42" y="19"/>
                      <a:pt x="54" y="4"/>
                    </a:cubicBezTo>
                    <a:cubicBezTo>
                      <a:pt x="57" y="0"/>
                      <a:pt x="66" y="1"/>
                      <a:pt x="70" y="6"/>
                    </a:cubicBezTo>
                    <a:cubicBezTo>
                      <a:pt x="75" y="15"/>
                      <a:pt x="66" y="13"/>
                      <a:pt x="62" y="16"/>
                    </a:cubicBezTo>
                    <a:cubicBezTo>
                      <a:pt x="59" y="18"/>
                      <a:pt x="59" y="21"/>
                      <a:pt x="59" y="24"/>
                    </a:cubicBezTo>
                    <a:cubicBezTo>
                      <a:pt x="60" y="36"/>
                      <a:pt x="51" y="36"/>
                      <a:pt x="44" y="33"/>
                    </a:cubicBezTo>
                    <a:cubicBezTo>
                      <a:pt x="29" y="27"/>
                      <a:pt x="15" y="19"/>
                      <a:pt x="0" y="11"/>
                    </a:cubicBezTo>
                    <a:close/>
                  </a:path>
                </a:pathLst>
              </a:custGeom>
              <a:solidFill>
                <a:srgbClr val="61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266"/>
              <p:cNvSpPr>
                <a:spLocks/>
              </p:cNvSpPr>
              <p:nvPr userDrawn="1"/>
            </p:nvSpPr>
            <p:spPr bwMode="auto">
              <a:xfrm>
                <a:off x="5713" y="3500"/>
                <a:ext cx="193" cy="69"/>
              </a:xfrm>
              <a:custGeom>
                <a:avLst/>
                <a:gdLst>
                  <a:gd name="T0" fmla="*/ 83 w 83"/>
                  <a:gd name="T1" fmla="*/ 20 h 26"/>
                  <a:gd name="T2" fmla="*/ 12 w 83"/>
                  <a:gd name="T3" fmla="*/ 18 h 26"/>
                  <a:gd name="T4" fmla="*/ 1 w 83"/>
                  <a:gd name="T5" fmla="*/ 9 h 26"/>
                  <a:gd name="T6" fmla="*/ 14 w 83"/>
                  <a:gd name="T7" fmla="*/ 6 h 26"/>
                  <a:gd name="T8" fmla="*/ 83 w 83"/>
                  <a:gd name="T9" fmla="*/ 20 h 26"/>
                </a:gdLst>
                <a:ahLst/>
                <a:cxnLst>
                  <a:cxn ang="0">
                    <a:pos x="T0" y="T1"/>
                  </a:cxn>
                  <a:cxn ang="0">
                    <a:pos x="T2" y="T3"/>
                  </a:cxn>
                  <a:cxn ang="0">
                    <a:pos x="T4" y="T5"/>
                  </a:cxn>
                  <a:cxn ang="0">
                    <a:pos x="T6" y="T7"/>
                  </a:cxn>
                  <a:cxn ang="0">
                    <a:pos x="T8" y="T9"/>
                  </a:cxn>
                </a:cxnLst>
                <a:rect l="0" t="0" r="r" b="b"/>
                <a:pathLst>
                  <a:path w="83" h="26">
                    <a:moveTo>
                      <a:pt x="83" y="20"/>
                    </a:moveTo>
                    <a:cubicBezTo>
                      <a:pt x="59" y="26"/>
                      <a:pt x="35" y="26"/>
                      <a:pt x="12" y="18"/>
                    </a:cubicBezTo>
                    <a:cubicBezTo>
                      <a:pt x="7" y="16"/>
                      <a:pt x="0" y="15"/>
                      <a:pt x="1" y="9"/>
                    </a:cubicBezTo>
                    <a:cubicBezTo>
                      <a:pt x="3" y="0"/>
                      <a:pt x="10" y="5"/>
                      <a:pt x="14" y="6"/>
                    </a:cubicBezTo>
                    <a:cubicBezTo>
                      <a:pt x="37" y="10"/>
                      <a:pt x="60" y="16"/>
                      <a:pt x="83" y="20"/>
                    </a:cubicBezTo>
                    <a:close/>
                  </a:path>
                </a:pathLst>
              </a:custGeom>
              <a:solidFill>
                <a:srgbClr val="61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267"/>
              <p:cNvSpPr>
                <a:spLocks/>
              </p:cNvSpPr>
              <p:nvPr userDrawn="1"/>
            </p:nvSpPr>
            <p:spPr bwMode="auto">
              <a:xfrm>
                <a:off x="609" y="1655"/>
                <a:ext cx="313" cy="605"/>
              </a:xfrm>
              <a:custGeom>
                <a:avLst/>
                <a:gdLst>
                  <a:gd name="T0" fmla="*/ 34 w 135"/>
                  <a:gd name="T1" fmla="*/ 28 h 229"/>
                  <a:gd name="T2" fmla="*/ 58 w 135"/>
                  <a:gd name="T3" fmla="*/ 0 h 229"/>
                  <a:gd name="T4" fmla="*/ 64 w 135"/>
                  <a:gd name="T5" fmla="*/ 12 h 229"/>
                  <a:gd name="T6" fmla="*/ 93 w 135"/>
                  <a:gd name="T7" fmla="*/ 100 h 229"/>
                  <a:gd name="T8" fmla="*/ 98 w 135"/>
                  <a:gd name="T9" fmla="*/ 147 h 229"/>
                  <a:gd name="T10" fmla="*/ 106 w 135"/>
                  <a:gd name="T11" fmla="*/ 158 h 229"/>
                  <a:gd name="T12" fmla="*/ 135 w 135"/>
                  <a:gd name="T13" fmla="*/ 195 h 229"/>
                  <a:gd name="T14" fmla="*/ 119 w 135"/>
                  <a:gd name="T15" fmla="*/ 229 h 229"/>
                  <a:gd name="T16" fmla="*/ 109 w 135"/>
                  <a:gd name="T17" fmla="*/ 212 h 229"/>
                  <a:gd name="T18" fmla="*/ 109 w 135"/>
                  <a:gd name="T19" fmla="*/ 208 h 229"/>
                  <a:gd name="T20" fmla="*/ 84 w 135"/>
                  <a:gd name="T21" fmla="*/ 180 h 229"/>
                  <a:gd name="T22" fmla="*/ 29 w 135"/>
                  <a:gd name="T23" fmla="*/ 169 h 229"/>
                  <a:gd name="T24" fmla="*/ 19 w 135"/>
                  <a:gd name="T25" fmla="*/ 143 h 229"/>
                  <a:gd name="T26" fmla="*/ 10 w 135"/>
                  <a:gd name="T27" fmla="*/ 82 h 229"/>
                  <a:gd name="T28" fmla="*/ 15 w 135"/>
                  <a:gd name="T29" fmla="*/ 46 h 229"/>
                  <a:gd name="T30" fmla="*/ 34 w 135"/>
                  <a:gd name="T31" fmla="*/ 2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9">
                    <a:moveTo>
                      <a:pt x="34" y="28"/>
                    </a:moveTo>
                    <a:cubicBezTo>
                      <a:pt x="45" y="22"/>
                      <a:pt x="46" y="6"/>
                      <a:pt x="58" y="0"/>
                    </a:cubicBezTo>
                    <a:cubicBezTo>
                      <a:pt x="62" y="3"/>
                      <a:pt x="63" y="7"/>
                      <a:pt x="64" y="12"/>
                    </a:cubicBezTo>
                    <a:cubicBezTo>
                      <a:pt x="66" y="44"/>
                      <a:pt x="81" y="72"/>
                      <a:pt x="93" y="100"/>
                    </a:cubicBezTo>
                    <a:cubicBezTo>
                      <a:pt x="100" y="116"/>
                      <a:pt x="102" y="131"/>
                      <a:pt x="98" y="147"/>
                    </a:cubicBezTo>
                    <a:cubicBezTo>
                      <a:pt x="96" y="154"/>
                      <a:pt x="97" y="157"/>
                      <a:pt x="106" y="158"/>
                    </a:cubicBezTo>
                    <a:cubicBezTo>
                      <a:pt x="132" y="162"/>
                      <a:pt x="135" y="166"/>
                      <a:pt x="135" y="195"/>
                    </a:cubicBezTo>
                    <a:cubicBezTo>
                      <a:pt x="131" y="207"/>
                      <a:pt x="132" y="221"/>
                      <a:pt x="119" y="229"/>
                    </a:cubicBezTo>
                    <a:cubicBezTo>
                      <a:pt x="109" y="227"/>
                      <a:pt x="108" y="220"/>
                      <a:pt x="109" y="212"/>
                    </a:cubicBezTo>
                    <a:cubicBezTo>
                      <a:pt x="109" y="210"/>
                      <a:pt x="109" y="209"/>
                      <a:pt x="109" y="208"/>
                    </a:cubicBezTo>
                    <a:cubicBezTo>
                      <a:pt x="113" y="181"/>
                      <a:pt x="109" y="175"/>
                      <a:pt x="84" y="180"/>
                    </a:cubicBezTo>
                    <a:cubicBezTo>
                      <a:pt x="64" y="183"/>
                      <a:pt x="47" y="175"/>
                      <a:pt x="29" y="169"/>
                    </a:cubicBezTo>
                    <a:cubicBezTo>
                      <a:pt x="17" y="166"/>
                      <a:pt x="15" y="154"/>
                      <a:pt x="19" y="143"/>
                    </a:cubicBezTo>
                    <a:cubicBezTo>
                      <a:pt x="28" y="121"/>
                      <a:pt x="26" y="101"/>
                      <a:pt x="10" y="82"/>
                    </a:cubicBezTo>
                    <a:cubicBezTo>
                      <a:pt x="0" y="72"/>
                      <a:pt x="3" y="55"/>
                      <a:pt x="15" y="46"/>
                    </a:cubicBezTo>
                    <a:cubicBezTo>
                      <a:pt x="22" y="40"/>
                      <a:pt x="28" y="34"/>
                      <a:pt x="34" y="28"/>
                    </a:cubicBezTo>
                    <a:close/>
                  </a:path>
                </a:pathLst>
              </a:custGeom>
              <a:solidFill>
                <a:srgbClr val="59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268"/>
              <p:cNvSpPr>
                <a:spLocks/>
              </p:cNvSpPr>
              <p:nvPr userDrawn="1"/>
            </p:nvSpPr>
            <p:spPr bwMode="auto">
              <a:xfrm>
                <a:off x="544" y="1729"/>
                <a:ext cx="341" cy="476"/>
              </a:xfrm>
              <a:custGeom>
                <a:avLst/>
                <a:gdLst>
                  <a:gd name="T0" fmla="*/ 62 w 147"/>
                  <a:gd name="T1" fmla="*/ 0 h 180"/>
                  <a:gd name="T2" fmla="*/ 50 w 147"/>
                  <a:gd name="T3" fmla="*/ 21 h 180"/>
                  <a:gd name="T4" fmla="*/ 48 w 147"/>
                  <a:gd name="T5" fmla="*/ 55 h 180"/>
                  <a:gd name="T6" fmla="*/ 56 w 147"/>
                  <a:gd name="T7" fmla="*/ 111 h 180"/>
                  <a:gd name="T8" fmla="*/ 68 w 147"/>
                  <a:gd name="T9" fmla="*/ 142 h 180"/>
                  <a:gd name="T10" fmla="*/ 111 w 147"/>
                  <a:gd name="T11" fmla="*/ 146 h 180"/>
                  <a:gd name="T12" fmla="*/ 141 w 147"/>
                  <a:gd name="T13" fmla="*/ 150 h 180"/>
                  <a:gd name="T14" fmla="*/ 137 w 147"/>
                  <a:gd name="T15" fmla="*/ 180 h 180"/>
                  <a:gd name="T16" fmla="*/ 109 w 147"/>
                  <a:gd name="T17" fmla="*/ 156 h 180"/>
                  <a:gd name="T18" fmla="*/ 89 w 147"/>
                  <a:gd name="T19" fmla="*/ 160 h 180"/>
                  <a:gd name="T20" fmla="*/ 45 w 147"/>
                  <a:gd name="T21" fmla="*/ 145 h 180"/>
                  <a:gd name="T22" fmla="*/ 6 w 147"/>
                  <a:gd name="T23" fmla="*/ 128 h 180"/>
                  <a:gd name="T24" fmla="*/ 7 w 147"/>
                  <a:gd name="T25" fmla="*/ 38 h 180"/>
                  <a:gd name="T26" fmla="*/ 37 w 147"/>
                  <a:gd name="T27" fmla="*/ 9 h 180"/>
                  <a:gd name="T28" fmla="*/ 53 w 147"/>
                  <a:gd name="T29" fmla="*/ 1 h 180"/>
                  <a:gd name="T30" fmla="*/ 62 w 147"/>
                  <a:gd name="T3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80">
                    <a:moveTo>
                      <a:pt x="62" y="0"/>
                    </a:moveTo>
                    <a:cubicBezTo>
                      <a:pt x="61" y="9"/>
                      <a:pt x="58" y="15"/>
                      <a:pt x="50" y="21"/>
                    </a:cubicBezTo>
                    <a:cubicBezTo>
                      <a:pt x="34" y="31"/>
                      <a:pt x="34" y="44"/>
                      <a:pt x="48" y="55"/>
                    </a:cubicBezTo>
                    <a:cubicBezTo>
                      <a:pt x="59" y="64"/>
                      <a:pt x="64" y="97"/>
                      <a:pt x="56" y="111"/>
                    </a:cubicBezTo>
                    <a:cubicBezTo>
                      <a:pt x="47" y="128"/>
                      <a:pt x="50" y="137"/>
                      <a:pt x="68" y="142"/>
                    </a:cubicBezTo>
                    <a:cubicBezTo>
                      <a:pt x="82" y="147"/>
                      <a:pt x="97" y="150"/>
                      <a:pt x="111" y="146"/>
                    </a:cubicBezTo>
                    <a:cubicBezTo>
                      <a:pt x="122" y="143"/>
                      <a:pt x="134" y="140"/>
                      <a:pt x="141" y="150"/>
                    </a:cubicBezTo>
                    <a:cubicBezTo>
                      <a:pt x="147" y="160"/>
                      <a:pt x="142" y="170"/>
                      <a:pt x="137" y="180"/>
                    </a:cubicBezTo>
                    <a:cubicBezTo>
                      <a:pt x="135" y="159"/>
                      <a:pt x="129" y="153"/>
                      <a:pt x="109" y="156"/>
                    </a:cubicBezTo>
                    <a:cubicBezTo>
                      <a:pt x="102" y="157"/>
                      <a:pt x="96" y="158"/>
                      <a:pt x="89" y="160"/>
                    </a:cubicBezTo>
                    <a:cubicBezTo>
                      <a:pt x="79" y="143"/>
                      <a:pt x="60" y="147"/>
                      <a:pt x="45" y="145"/>
                    </a:cubicBezTo>
                    <a:cubicBezTo>
                      <a:pt x="29" y="143"/>
                      <a:pt x="17" y="138"/>
                      <a:pt x="6" y="128"/>
                    </a:cubicBezTo>
                    <a:cubicBezTo>
                      <a:pt x="0" y="98"/>
                      <a:pt x="3" y="68"/>
                      <a:pt x="7" y="38"/>
                    </a:cubicBezTo>
                    <a:cubicBezTo>
                      <a:pt x="9" y="23"/>
                      <a:pt x="25" y="16"/>
                      <a:pt x="37" y="9"/>
                    </a:cubicBezTo>
                    <a:cubicBezTo>
                      <a:pt x="42" y="5"/>
                      <a:pt x="48" y="4"/>
                      <a:pt x="53" y="1"/>
                    </a:cubicBezTo>
                    <a:cubicBezTo>
                      <a:pt x="56" y="0"/>
                      <a:pt x="59" y="0"/>
                      <a:pt x="62" y="0"/>
                    </a:cubicBezTo>
                    <a:close/>
                  </a:path>
                </a:pathLst>
              </a:custGeom>
              <a:solidFill>
                <a:srgbClr val="665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269"/>
              <p:cNvSpPr>
                <a:spLocks/>
              </p:cNvSpPr>
              <p:nvPr userDrawn="1"/>
            </p:nvSpPr>
            <p:spPr bwMode="auto">
              <a:xfrm>
                <a:off x="574" y="2215"/>
                <a:ext cx="328" cy="801"/>
              </a:xfrm>
              <a:custGeom>
                <a:avLst/>
                <a:gdLst>
                  <a:gd name="T0" fmla="*/ 124 w 141"/>
                  <a:gd name="T1" fmla="*/ 0 h 303"/>
                  <a:gd name="T2" fmla="*/ 133 w 141"/>
                  <a:gd name="T3" fmla="*/ 16 h 303"/>
                  <a:gd name="T4" fmla="*/ 131 w 141"/>
                  <a:gd name="T5" fmla="*/ 45 h 303"/>
                  <a:gd name="T6" fmla="*/ 122 w 141"/>
                  <a:gd name="T7" fmla="*/ 72 h 303"/>
                  <a:gd name="T8" fmla="*/ 95 w 141"/>
                  <a:gd name="T9" fmla="*/ 140 h 303"/>
                  <a:gd name="T10" fmla="*/ 56 w 141"/>
                  <a:gd name="T11" fmla="*/ 227 h 303"/>
                  <a:gd name="T12" fmla="*/ 8 w 141"/>
                  <a:gd name="T13" fmla="*/ 303 h 303"/>
                  <a:gd name="T14" fmla="*/ 17 w 141"/>
                  <a:gd name="T15" fmla="*/ 261 h 303"/>
                  <a:gd name="T16" fmla="*/ 81 w 141"/>
                  <a:gd name="T17" fmla="*/ 103 h 303"/>
                  <a:gd name="T18" fmla="*/ 117 w 141"/>
                  <a:gd name="T19" fmla="*/ 11 h 303"/>
                  <a:gd name="T20" fmla="*/ 124 w 141"/>
                  <a:gd name="T2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303">
                    <a:moveTo>
                      <a:pt x="124" y="0"/>
                    </a:moveTo>
                    <a:cubicBezTo>
                      <a:pt x="127" y="5"/>
                      <a:pt x="130" y="10"/>
                      <a:pt x="133" y="16"/>
                    </a:cubicBezTo>
                    <a:cubicBezTo>
                      <a:pt x="141" y="26"/>
                      <a:pt x="134" y="36"/>
                      <a:pt x="131" y="45"/>
                    </a:cubicBezTo>
                    <a:cubicBezTo>
                      <a:pt x="128" y="54"/>
                      <a:pt x="126" y="63"/>
                      <a:pt x="122" y="72"/>
                    </a:cubicBezTo>
                    <a:cubicBezTo>
                      <a:pt x="108" y="93"/>
                      <a:pt x="103" y="118"/>
                      <a:pt x="95" y="140"/>
                    </a:cubicBezTo>
                    <a:cubicBezTo>
                      <a:pt x="84" y="171"/>
                      <a:pt x="69" y="198"/>
                      <a:pt x="56" y="227"/>
                    </a:cubicBezTo>
                    <a:cubicBezTo>
                      <a:pt x="44" y="255"/>
                      <a:pt x="23" y="277"/>
                      <a:pt x="8" y="303"/>
                    </a:cubicBezTo>
                    <a:cubicBezTo>
                      <a:pt x="0" y="287"/>
                      <a:pt x="12" y="274"/>
                      <a:pt x="17" y="261"/>
                    </a:cubicBezTo>
                    <a:cubicBezTo>
                      <a:pt x="37" y="208"/>
                      <a:pt x="61" y="157"/>
                      <a:pt x="81" y="103"/>
                    </a:cubicBezTo>
                    <a:cubicBezTo>
                      <a:pt x="93" y="73"/>
                      <a:pt x="105" y="42"/>
                      <a:pt x="117" y="11"/>
                    </a:cubicBezTo>
                    <a:cubicBezTo>
                      <a:pt x="119" y="7"/>
                      <a:pt x="122" y="3"/>
                      <a:pt x="124" y="0"/>
                    </a:cubicBezTo>
                    <a:close/>
                  </a:path>
                </a:pathLst>
              </a:custGeom>
              <a:solidFill>
                <a:srgbClr val="665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270"/>
              <p:cNvSpPr>
                <a:spLocks/>
              </p:cNvSpPr>
              <p:nvPr userDrawn="1"/>
            </p:nvSpPr>
            <p:spPr bwMode="auto">
              <a:xfrm>
                <a:off x="453" y="1729"/>
                <a:ext cx="214" cy="375"/>
              </a:xfrm>
              <a:custGeom>
                <a:avLst/>
                <a:gdLst>
                  <a:gd name="T0" fmla="*/ 92 w 92"/>
                  <a:gd name="T1" fmla="*/ 1 h 142"/>
                  <a:gd name="T2" fmla="*/ 80 w 92"/>
                  <a:gd name="T3" fmla="*/ 12 h 142"/>
                  <a:gd name="T4" fmla="*/ 45 w 92"/>
                  <a:gd name="T5" fmla="*/ 70 h 142"/>
                  <a:gd name="T6" fmla="*/ 45 w 92"/>
                  <a:gd name="T7" fmla="*/ 128 h 142"/>
                  <a:gd name="T8" fmla="*/ 30 w 92"/>
                  <a:gd name="T9" fmla="*/ 138 h 142"/>
                  <a:gd name="T10" fmla="*/ 0 w 92"/>
                  <a:gd name="T11" fmla="*/ 116 h 142"/>
                  <a:gd name="T12" fmla="*/ 0 w 92"/>
                  <a:gd name="T13" fmla="*/ 112 h 142"/>
                  <a:gd name="T14" fmla="*/ 26 w 92"/>
                  <a:gd name="T15" fmla="*/ 119 h 142"/>
                  <a:gd name="T16" fmla="*/ 40 w 92"/>
                  <a:gd name="T17" fmla="*/ 110 h 142"/>
                  <a:gd name="T18" fmla="*/ 40 w 92"/>
                  <a:gd name="T19" fmla="*/ 61 h 142"/>
                  <a:gd name="T20" fmla="*/ 36 w 92"/>
                  <a:gd name="T21" fmla="*/ 47 h 142"/>
                  <a:gd name="T22" fmla="*/ 24 w 92"/>
                  <a:gd name="T23" fmla="*/ 54 h 142"/>
                  <a:gd name="T24" fmla="*/ 16 w 92"/>
                  <a:gd name="T25" fmla="*/ 59 h 142"/>
                  <a:gd name="T26" fmla="*/ 16 w 92"/>
                  <a:gd name="T27" fmla="*/ 44 h 142"/>
                  <a:gd name="T28" fmla="*/ 24 w 92"/>
                  <a:gd name="T29" fmla="*/ 39 h 142"/>
                  <a:gd name="T30" fmla="*/ 41 w 92"/>
                  <a:gd name="T31" fmla="*/ 28 h 142"/>
                  <a:gd name="T32" fmla="*/ 92 w 92"/>
                  <a:gd name="T3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42">
                    <a:moveTo>
                      <a:pt x="92" y="1"/>
                    </a:moveTo>
                    <a:cubicBezTo>
                      <a:pt x="92" y="8"/>
                      <a:pt x="85" y="10"/>
                      <a:pt x="80" y="12"/>
                    </a:cubicBezTo>
                    <a:cubicBezTo>
                      <a:pt x="56" y="24"/>
                      <a:pt x="45" y="44"/>
                      <a:pt x="45" y="70"/>
                    </a:cubicBezTo>
                    <a:cubicBezTo>
                      <a:pt x="45" y="89"/>
                      <a:pt x="45" y="109"/>
                      <a:pt x="45" y="128"/>
                    </a:cubicBezTo>
                    <a:cubicBezTo>
                      <a:pt x="45" y="138"/>
                      <a:pt x="40" y="142"/>
                      <a:pt x="30" y="138"/>
                    </a:cubicBezTo>
                    <a:cubicBezTo>
                      <a:pt x="18" y="134"/>
                      <a:pt x="8" y="127"/>
                      <a:pt x="0" y="116"/>
                    </a:cubicBezTo>
                    <a:cubicBezTo>
                      <a:pt x="0" y="115"/>
                      <a:pt x="0" y="113"/>
                      <a:pt x="0" y="112"/>
                    </a:cubicBezTo>
                    <a:cubicBezTo>
                      <a:pt x="9" y="114"/>
                      <a:pt x="18" y="113"/>
                      <a:pt x="26" y="119"/>
                    </a:cubicBezTo>
                    <a:cubicBezTo>
                      <a:pt x="37" y="128"/>
                      <a:pt x="40" y="120"/>
                      <a:pt x="40" y="110"/>
                    </a:cubicBezTo>
                    <a:cubicBezTo>
                      <a:pt x="41" y="94"/>
                      <a:pt x="41" y="77"/>
                      <a:pt x="40" y="61"/>
                    </a:cubicBezTo>
                    <a:cubicBezTo>
                      <a:pt x="40" y="56"/>
                      <a:pt x="41" y="49"/>
                      <a:pt x="36" y="47"/>
                    </a:cubicBezTo>
                    <a:cubicBezTo>
                      <a:pt x="30" y="45"/>
                      <a:pt x="28" y="51"/>
                      <a:pt x="24" y="54"/>
                    </a:cubicBezTo>
                    <a:cubicBezTo>
                      <a:pt x="22" y="56"/>
                      <a:pt x="19" y="58"/>
                      <a:pt x="16" y="59"/>
                    </a:cubicBezTo>
                    <a:cubicBezTo>
                      <a:pt x="12" y="54"/>
                      <a:pt x="11" y="49"/>
                      <a:pt x="16" y="44"/>
                    </a:cubicBezTo>
                    <a:cubicBezTo>
                      <a:pt x="19" y="43"/>
                      <a:pt x="21" y="41"/>
                      <a:pt x="24" y="39"/>
                    </a:cubicBezTo>
                    <a:cubicBezTo>
                      <a:pt x="34" y="43"/>
                      <a:pt x="36" y="32"/>
                      <a:pt x="41" y="28"/>
                    </a:cubicBezTo>
                    <a:cubicBezTo>
                      <a:pt x="57" y="16"/>
                      <a:pt x="70" y="0"/>
                      <a:pt x="92" y="1"/>
                    </a:cubicBezTo>
                    <a:close/>
                  </a:path>
                </a:pathLst>
              </a:custGeom>
              <a:solidFill>
                <a:srgbClr val="A89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271"/>
              <p:cNvSpPr>
                <a:spLocks/>
              </p:cNvSpPr>
              <p:nvPr userDrawn="1"/>
            </p:nvSpPr>
            <p:spPr bwMode="auto">
              <a:xfrm>
                <a:off x="323" y="2197"/>
                <a:ext cx="829" cy="1422"/>
              </a:xfrm>
              <a:custGeom>
                <a:avLst/>
                <a:gdLst>
                  <a:gd name="T0" fmla="*/ 9 w 357"/>
                  <a:gd name="T1" fmla="*/ 535 h 538"/>
                  <a:gd name="T2" fmla="*/ 0 w 357"/>
                  <a:gd name="T3" fmla="*/ 534 h 538"/>
                  <a:gd name="T4" fmla="*/ 5 w 357"/>
                  <a:gd name="T5" fmla="*/ 527 h 538"/>
                  <a:gd name="T6" fmla="*/ 20 w 357"/>
                  <a:gd name="T7" fmla="*/ 498 h 538"/>
                  <a:gd name="T8" fmla="*/ 25 w 357"/>
                  <a:gd name="T9" fmla="*/ 490 h 538"/>
                  <a:gd name="T10" fmla="*/ 92 w 357"/>
                  <a:gd name="T11" fmla="*/ 399 h 538"/>
                  <a:gd name="T12" fmla="*/ 175 w 357"/>
                  <a:gd name="T13" fmla="*/ 247 h 538"/>
                  <a:gd name="T14" fmla="*/ 185 w 357"/>
                  <a:gd name="T15" fmla="*/ 232 h 538"/>
                  <a:gd name="T16" fmla="*/ 213 w 357"/>
                  <a:gd name="T17" fmla="*/ 189 h 538"/>
                  <a:gd name="T18" fmla="*/ 295 w 357"/>
                  <a:gd name="T19" fmla="*/ 70 h 538"/>
                  <a:gd name="T20" fmla="*/ 341 w 357"/>
                  <a:gd name="T21" fmla="*/ 11 h 538"/>
                  <a:gd name="T22" fmla="*/ 357 w 357"/>
                  <a:gd name="T23" fmla="*/ 2 h 538"/>
                  <a:gd name="T24" fmla="*/ 334 w 357"/>
                  <a:gd name="T25" fmla="*/ 59 h 538"/>
                  <a:gd name="T26" fmla="*/ 273 w 357"/>
                  <a:gd name="T27" fmla="*/ 156 h 538"/>
                  <a:gd name="T28" fmla="*/ 255 w 357"/>
                  <a:gd name="T29" fmla="*/ 182 h 538"/>
                  <a:gd name="T30" fmla="*/ 235 w 357"/>
                  <a:gd name="T31" fmla="*/ 206 h 538"/>
                  <a:gd name="T32" fmla="*/ 195 w 357"/>
                  <a:gd name="T33" fmla="*/ 277 h 538"/>
                  <a:gd name="T34" fmla="*/ 164 w 357"/>
                  <a:gd name="T35" fmla="*/ 335 h 538"/>
                  <a:gd name="T36" fmla="*/ 145 w 357"/>
                  <a:gd name="T37" fmla="*/ 365 h 538"/>
                  <a:gd name="T38" fmla="*/ 138 w 357"/>
                  <a:gd name="T39" fmla="*/ 391 h 538"/>
                  <a:gd name="T40" fmla="*/ 124 w 357"/>
                  <a:gd name="T41" fmla="*/ 423 h 538"/>
                  <a:gd name="T42" fmla="*/ 64 w 357"/>
                  <a:gd name="T43" fmla="*/ 475 h 538"/>
                  <a:gd name="T44" fmla="*/ 34 w 357"/>
                  <a:gd name="T45" fmla="*/ 523 h 538"/>
                  <a:gd name="T46" fmla="*/ 9 w 357"/>
                  <a:gd name="T47" fmla="*/ 53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7" h="538">
                    <a:moveTo>
                      <a:pt x="9" y="535"/>
                    </a:moveTo>
                    <a:cubicBezTo>
                      <a:pt x="6" y="534"/>
                      <a:pt x="3" y="534"/>
                      <a:pt x="0" y="534"/>
                    </a:cubicBezTo>
                    <a:cubicBezTo>
                      <a:pt x="2" y="532"/>
                      <a:pt x="3" y="529"/>
                      <a:pt x="5" y="527"/>
                    </a:cubicBezTo>
                    <a:cubicBezTo>
                      <a:pt x="17" y="521"/>
                      <a:pt x="19" y="510"/>
                      <a:pt x="20" y="498"/>
                    </a:cubicBezTo>
                    <a:cubicBezTo>
                      <a:pt x="22" y="496"/>
                      <a:pt x="23" y="493"/>
                      <a:pt x="25" y="490"/>
                    </a:cubicBezTo>
                    <a:cubicBezTo>
                      <a:pt x="50" y="462"/>
                      <a:pt x="72" y="430"/>
                      <a:pt x="92" y="399"/>
                    </a:cubicBezTo>
                    <a:cubicBezTo>
                      <a:pt x="122" y="350"/>
                      <a:pt x="157" y="303"/>
                      <a:pt x="175" y="247"/>
                    </a:cubicBezTo>
                    <a:cubicBezTo>
                      <a:pt x="177" y="241"/>
                      <a:pt x="181" y="236"/>
                      <a:pt x="185" y="232"/>
                    </a:cubicBezTo>
                    <a:cubicBezTo>
                      <a:pt x="198" y="220"/>
                      <a:pt x="207" y="206"/>
                      <a:pt x="213" y="189"/>
                    </a:cubicBezTo>
                    <a:cubicBezTo>
                      <a:pt x="248" y="155"/>
                      <a:pt x="265" y="108"/>
                      <a:pt x="295" y="70"/>
                    </a:cubicBezTo>
                    <a:cubicBezTo>
                      <a:pt x="311" y="50"/>
                      <a:pt x="331" y="34"/>
                      <a:pt x="341" y="11"/>
                    </a:cubicBezTo>
                    <a:cubicBezTo>
                      <a:pt x="344" y="5"/>
                      <a:pt x="349" y="0"/>
                      <a:pt x="357" y="2"/>
                    </a:cubicBezTo>
                    <a:cubicBezTo>
                      <a:pt x="357" y="25"/>
                      <a:pt x="349" y="43"/>
                      <a:pt x="334" y="59"/>
                    </a:cubicBezTo>
                    <a:cubicBezTo>
                      <a:pt x="309" y="88"/>
                      <a:pt x="282" y="116"/>
                      <a:pt x="273" y="156"/>
                    </a:cubicBezTo>
                    <a:cubicBezTo>
                      <a:pt x="271" y="167"/>
                      <a:pt x="264" y="175"/>
                      <a:pt x="255" y="182"/>
                    </a:cubicBezTo>
                    <a:cubicBezTo>
                      <a:pt x="247" y="188"/>
                      <a:pt x="240" y="196"/>
                      <a:pt x="235" y="206"/>
                    </a:cubicBezTo>
                    <a:cubicBezTo>
                      <a:pt x="221" y="229"/>
                      <a:pt x="204" y="249"/>
                      <a:pt x="195" y="277"/>
                    </a:cubicBezTo>
                    <a:cubicBezTo>
                      <a:pt x="189" y="297"/>
                      <a:pt x="169" y="312"/>
                      <a:pt x="164" y="335"/>
                    </a:cubicBezTo>
                    <a:cubicBezTo>
                      <a:pt x="162" y="346"/>
                      <a:pt x="153" y="357"/>
                      <a:pt x="145" y="365"/>
                    </a:cubicBezTo>
                    <a:cubicBezTo>
                      <a:pt x="137" y="373"/>
                      <a:pt x="133" y="380"/>
                      <a:pt x="138" y="391"/>
                    </a:cubicBezTo>
                    <a:cubicBezTo>
                      <a:pt x="145" y="407"/>
                      <a:pt x="138" y="417"/>
                      <a:pt x="124" y="423"/>
                    </a:cubicBezTo>
                    <a:cubicBezTo>
                      <a:pt x="99" y="434"/>
                      <a:pt x="77" y="448"/>
                      <a:pt x="64" y="475"/>
                    </a:cubicBezTo>
                    <a:cubicBezTo>
                      <a:pt x="56" y="492"/>
                      <a:pt x="39" y="503"/>
                      <a:pt x="34" y="523"/>
                    </a:cubicBezTo>
                    <a:cubicBezTo>
                      <a:pt x="32" y="534"/>
                      <a:pt x="21" y="538"/>
                      <a:pt x="9" y="535"/>
                    </a:cubicBezTo>
                    <a:close/>
                  </a:path>
                </a:pathLst>
              </a:custGeom>
              <a:solidFill>
                <a:srgbClr val="B47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272"/>
              <p:cNvSpPr>
                <a:spLocks/>
              </p:cNvSpPr>
              <p:nvPr userDrawn="1"/>
            </p:nvSpPr>
            <p:spPr bwMode="auto">
              <a:xfrm>
                <a:off x="778" y="2162"/>
                <a:ext cx="379" cy="579"/>
              </a:xfrm>
              <a:custGeom>
                <a:avLst/>
                <a:gdLst>
                  <a:gd name="T0" fmla="*/ 160 w 163"/>
                  <a:gd name="T1" fmla="*/ 16 h 219"/>
                  <a:gd name="T2" fmla="*/ 156 w 163"/>
                  <a:gd name="T3" fmla="*/ 19 h 219"/>
                  <a:gd name="T4" fmla="*/ 85 w 163"/>
                  <a:gd name="T5" fmla="*/ 114 h 219"/>
                  <a:gd name="T6" fmla="*/ 40 w 163"/>
                  <a:gd name="T7" fmla="*/ 184 h 219"/>
                  <a:gd name="T8" fmla="*/ 20 w 163"/>
                  <a:gd name="T9" fmla="*/ 204 h 219"/>
                  <a:gd name="T10" fmla="*/ 5 w 163"/>
                  <a:gd name="T11" fmla="*/ 216 h 219"/>
                  <a:gd name="T12" fmla="*/ 3 w 163"/>
                  <a:gd name="T13" fmla="*/ 195 h 219"/>
                  <a:gd name="T14" fmla="*/ 4 w 163"/>
                  <a:gd name="T15" fmla="*/ 181 h 219"/>
                  <a:gd name="T16" fmla="*/ 24 w 163"/>
                  <a:gd name="T17" fmla="*/ 151 h 219"/>
                  <a:gd name="T18" fmla="*/ 123 w 163"/>
                  <a:gd name="T19" fmla="*/ 23 h 219"/>
                  <a:gd name="T20" fmla="*/ 157 w 163"/>
                  <a:gd name="T21" fmla="*/ 4 h 219"/>
                  <a:gd name="T22" fmla="*/ 162 w 163"/>
                  <a:gd name="T23" fmla="*/ 8 h 219"/>
                  <a:gd name="T24" fmla="*/ 160 w 163"/>
                  <a:gd name="T25"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219">
                    <a:moveTo>
                      <a:pt x="160" y="16"/>
                    </a:moveTo>
                    <a:cubicBezTo>
                      <a:pt x="159" y="17"/>
                      <a:pt x="156" y="18"/>
                      <a:pt x="156" y="19"/>
                    </a:cubicBezTo>
                    <a:cubicBezTo>
                      <a:pt x="139" y="56"/>
                      <a:pt x="105" y="80"/>
                      <a:pt x="85" y="114"/>
                    </a:cubicBezTo>
                    <a:cubicBezTo>
                      <a:pt x="71" y="138"/>
                      <a:pt x="59" y="163"/>
                      <a:pt x="40" y="184"/>
                    </a:cubicBezTo>
                    <a:cubicBezTo>
                      <a:pt x="34" y="191"/>
                      <a:pt x="29" y="199"/>
                      <a:pt x="20" y="204"/>
                    </a:cubicBezTo>
                    <a:cubicBezTo>
                      <a:pt x="15" y="207"/>
                      <a:pt x="15" y="219"/>
                      <a:pt x="5" y="216"/>
                    </a:cubicBezTo>
                    <a:cubicBezTo>
                      <a:pt x="2" y="209"/>
                      <a:pt x="12" y="201"/>
                      <a:pt x="3" y="195"/>
                    </a:cubicBezTo>
                    <a:cubicBezTo>
                      <a:pt x="0" y="190"/>
                      <a:pt x="2" y="186"/>
                      <a:pt x="4" y="181"/>
                    </a:cubicBezTo>
                    <a:cubicBezTo>
                      <a:pt x="11" y="171"/>
                      <a:pt x="16" y="160"/>
                      <a:pt x="24" y="151"/>
                    </a:cubicBezTo>
                    <a:cubicBezTo>
                      <a:pt x="57" y="108"/>
                      <a:pt x="86" y="62"/>
                      <a:pt x="123" y="23"/>
                    </a:cubicBezTo>
                    <a:cubicBezTo>
                      <a:pt x="132" y="13"/>
                      <a:pt x="140" y="0"/>
                      <a:pt x="157" y="4"/>
                    </a:cubicBezTo>
                    <a:cubicBezTo>
                      <a:pt x="159" y="5"/>
                      <a:pt x="161" y="6"/>
                      <a:pt x="162" y="8"/>
                    </a:cubicBezTo>
                    <a:cubicBezTo>
                      <a:pt x="163" y="11"/>
                      <a:pt x="163" y="14"/>
                      <a:pt x="160" y="16"/>
                    </a:cubicBezTo>
                    <a:close/>
                  </a:path>
                </a:pathLst>
              </a:custGeom>
              <a:solidFill>
                <a:srgbClr val="B59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273"/>
              <p:cNvSpPr>
                <a:spLocks/>
              </p:cNvSpPr>
              <p:nvPr userDrawn="1"/>
            </p:nvSpPr>
            <p:spPr bwMode="auto">
              <a:xfrm>
                <a:off x="381" y="2702"/>
                <a:ext cx="444" cy="790"/>
              </a:xfrm>
              <a:custGeom>
                <a:avLst/>
                <a:gdLst>
                  <a:gd name="T0" fmla="*/ 176 w 191"/>
                  <a:gd name="T1" fmla="*/ 12 h 299"/>
                  <a:gd name="T2" fmla="*/ 191 w 191"/>
                  <a:gd name="T3" fmla="*/ 0 h 299"/>
                  <a:gd name="T4" fmla="*/ 167 w 191"/>
                  <a:gd name="T5" fmla="*/ 43 h 299"/>
                  <a:gd name="T6" fmla="*/ 145 w 191"/>
                  <a:gd name="T7" fmla="*/ 86 h 299"/>
                  <a:gd name="T8" fmla="*/ 87 w 191"/>
                  <a:gd name="T9" fmla="*/ 182 h 299"/>
                  <a:gd name="T10" fmla="*/ 83 w 191"/>
                  <a:gd name="T11" fmla="*/ 188 h 299"/>
                  <a:gd name="T12" fmla="*/ 55 w 191"/>
                  <a:gd name="T13" fmla="*/ 232 h 299"/>
                  <a:gd name="T14" fmla="*/ 0 w 191"/>
                  <a:gd name="T15" fmla="*/ 299 h 299"/>
                  <a:gd name="T16" fmla="*/ 34 w 191"/>
                  <a:gd name="T17" fmla="*/ 243 h 299"/>
                  <a:gd name="T18" fmla="*/ 58 w 191"/>
                  <a:gd name="T19" fmla="*/ 198 h 299"/>
                  <a:gd name="T20" fmla="*/ 100 w 191"/>
                  <a:gd name="T21" fmla="*/ 139 h 299"/>
                  <a:gd name="T22" fmla="*/ 134 w 191"/>
                  <a:gd name="T23" fmla="*/ 71 h 299"/>
                  <a:gd name="T24" fmla="*/ 176 w 191"/>
                  <a:gd name="T25"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1" h="299">
                    <a:moveTo>
                      <a:pt x="176" y="12"/>
                    </a:moveTo>
                    <a:cubicBezTo>
                      <a:pt x="182" y="9"/>
                      <a:pt x="183" y="0"/>
                      <a:pt x="191" y="0"/>
                    </a:cubicBezTo>
                    <a:cubicBezTo>
                      <a:pt x="187" y="16"/>
                      <a:pt x="183" y="33"/>
                      <a:pt x="167" y="43"/>
                    </a:cubicBezTo>
                    <a:cubicBezTo>
                      <a:pt x="151" y="52"/>
                      <a:pt x="153" y="72"/>
                      <a:pt x="145" y="86"/>
                    </a:cubicBezTo>
                    <a:cubicBezTo>
                      <a:pt x="127" y="119"/>
                      <a:pt x="111" y="152"/>
                      <a:pt x="87" y="182"/>
                    </a:cubicBezTo>
                    <a:cubicBezTo>
                      <a:pt x="86" y="184"/>
                      <a:pt x="82" y="186"/>
                      <a:pt x="83" y="188"/>
                    </a:cubicBezTo>
                    <a:cubicBezTo>
                      <a:pt x="83" y="209"/>
                      <a:pt x="68" y="221"/>
                      <a:pt x="55" y="232"/>
                    </a:cubicBezTo>
                    <a:cubicBezTo>
                      <a:pt x="31" y="251"/>
                      <a:pt x="29" y="286"/>
                      <a:pt x="0" y="299"/>
                    </a:cubicBezTo>
                    <a:cubicBezTo>
                      <a:pt x="12" y="281"/>
                      <a:pt x="17" y="258"/>
                      <a:pt x="34" y="243"/>
                    </a:cubicBezTo>
                    <a:cubicBezTo>
                      <a:pt x="47" y="231"/>
                      <a:pt x="46" y="211"/>
                      <a:pt x="58" y="198"/>
                    </a:cubicBezTo>
                    <a:cubicBezTo>
                      <a:pt x="74" y="180"/>
                      <a:pt x="94" y="163"/>
                      <a:pt x="100" y="139"/>
                    </a:cubicBezTo>
                    <a:cubicBezTo>
                      <a:pt x="106" y="113"/>
                      <a:pt x="129" y="98"/>
                      <a:pt x="134" y="71"/>
                    </a:cubicBezTo>
                    <a:cubicBezTo>
                      <a:pt x="139" y="49"/>
                      <a:pt x="158" y="29"/>
                      <a:pt x="176" y="12"/>
                    </a:cubicBezTo>
                    <a:close/>
                  </a:path>
                </a:pathLst>
              </a:custGeom>
              <a:solidFill>
                <a:srgbClr val="C29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274"/>
              <p:cNvSpPr>
                <a:spLocks/>
              </p:cNvSpPr>
              <p:nvPr userDrawn="1"/>
            </p:nvSpPr>
            <p:spPr bwMode="auto">
              <a:xfrm>
                <a:off x="697" y="2403"/>
                <a:ext cx="172" cy="412"/>
              </a:xfrm>
              <a:custGeom>
                <a:avLst/>
                <a:gdLst>
                  <a:gd name="T0" fmla="*/ 43 w 74"/>
                  <a:gd name="T1" fmla="*/ 92 h 156"/>
                  <a:gd name="T2" fmla="*/ 38 w 74"/>
                  <a:gd name="T3" fmla="*/ 104 h 156"/>
                  <a:gd name="T4" fmla="*/ 3 w 74"/>
                  <a:gd name="T5" fmla="*/ 156 h 156"/>
                  <a:gd name="T6" fmla="*/ 2 w 74"/>
                  <a:gd name="T7" fmla="*/ 147 h 156"/>
                  <a:gd name="T8" fmla="*/ 53 w 74"/>
                  <a:gd name="T9" fmla="*/ 17 h 156"/>
                  <a:gd name="T10" fmla="*/ 63 w 74"/>
                  <a:gd name="T11" fmla="*/ 0 h 156"/>
                  <a:gd name="T12" fmla="*/ 74 w 74"/>
                  <a:gd name="T13" fmla="*/ 10 h 156"/>
                  <a:gd name="T14" fmla="*/ 55 w 74"/>
                  <a:gd name="T15" fmla="*/ 62 h 156"/>
                  <a:gd name="T16" fmla="*/ 43 w 74"/>
                  <a:gd name="T17" fmla="*/ 9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56">
                    <a:moveTo>
                      <a:pt x="43" y="92"/>
                    </a:moveTo>
                    <a:cubicBezTo>
                      <a:pt x="42" y="96"/>
                      <a:pt x="40" y="100"/>
                      <a:pt x="38" y="104"/>
                    </a:cubicBezTo>
                    <a:cubicBezTo>
                      <a:pt x="26" y="121"/>
                      <a:pt x="15" y="139"/>
                      <a:pt x="3" y="156"/>
                    </a:cubicBezTo>
                    <a:cubicBezTo>
                      <a:pt x="0" y="153"/>
                      <a:pt x="1" y="150"/>
                      <a:pt x="2" y="147"/>
                    </a:cubicBezTo>
                    <a:cubicBezTo>
                      <a:pt x="22" y="105"/>
                      <a:pt x="39" y="62"/>
                      <a:pt x="53" y="17"/>
                    </a:cubicBezTo>
                    <a:cubicBezTo>
                      <a:pt x="54" y="11"/>
                      <a:pt x="60" y="6"/>
                      <a:pt x="63" y="0"/>
                    </a:cubicBezTo>
                    <a:cubicBezTo>
                      <a:pt x="69" y="2"/>
                      <a:pt x="72" y="5"/>
                      <a:pt x="74" y="10"/>
                    </a:cubicBezTo>
                    <a:cubicBezTo>
                      <a:pt x="74" y="30"/>
                      <a:pt x="63" y="45"/>
                      <a:pt x="55" y="62"/>
                    </a:cubicBezTo>
                    <a:cubicBezTo>
                      <a:pt x="51" y="72"/>
                      <a:pt x="47" y="82"/>
                      <a:pt x="43" y="92"/>
                    </a:cubicBezTo>
                    <a:close/>
                  </a:path>
                </a:pathLst>
              </a:custGeom>
              <a:solidFill>
                <a:srgbClr val="4A3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275"/>
              <p:cNvSpPr>
                <a:spLocks/>
              </p:cNvSpPr>
              <p:nvPr userDrawn="1"/>
            </p:nvSpPr>
            <p:spPr bwMode="auto">
              <a:xfrm>
                <a:off x="335" y="3514"/>
                <a:ext cx="55" cy="76"/>
              </a:xfrm>
              <a:custGeom>
                <a:avLst/>
                <a:gdLst>
                  <a:gd name="T0" fmla="*/ 15 w 24"/>
                  <a:gd name="T1" fmla="*/ 0 h 29"/>
                  <a:gd name="T2" fmla="*/ 0 w 24"/>
                  <a:gd name="T3" fmla="*/ 29 h 29"/>
                  <a:gd name="T4" fmla="*/ 15 w 24"/>
                  <a:gd name="T5" fmla="*/ 0 h 29"/>
                </a:gdLst>
                <a:ahLst/>
                <a:cxnLst>
                  <a:cxn ang="0">
                    <a:pos x="T0" y="T1"/>
                  </a:cxn>
                  <a:cxn ang="0">
                    <a:pos x="T2" y="T3"/>
                  </a:cxn>
                  <a:cxn ang="0">
                    <a:pos x="T4" y="T5"/>
                  </a:cxn>
                </a:cxnLst>
                <a:rect l="0" t="0" r="r" b="b"/>
                <a:pathLst>
                  <a:path w="24" h="29">
                    <a:moveTo>
                      <a:pt x="15" y="0"/>
                    </a:moveTo>
                    <a:cubicBezTo>
                      <a:pt x="24" y="19"/>
                      <a:pt x="21" y="24"/>
                      <a:pt x="0" y="29"/>
                    </a:cubicBezTo>
                    <a:cubicBezTo>
                      <a:pt x="5" y="19"/>
                      <a:pt x="4" y="7"/>
                      <a:pt x="15" y="0"/>
                    </a:cubicBezTo>
                    <a:close/>
                  </a:path>
                </a:pathLst>
              </a:custGeom>
              <a:solidFill>
                <a:srgbClr val="C29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276"/>
              <p:cNvSpPr>
                <a:spLocks/>
              </p:cNvSpPr>
              <p:nvPr userDrawn="1"/>
            </p:nvSpPr>
            <p:spPr bwMode="auto">
              <a:xfrm>
                <a:off x="1466" y="1324"/>
                <a:ext cx="688" cy="481"/>
              </a:xfrm>
              <a:custGeom>
                <a:avLst/>
                <a:gdLst>
                  <a:gd name="T0" fmla="*/ 236 w 296"/>
                  <a:gd name="T1" fmla="*/ 9 h 182"/>
                  <a:gd name="T2" fmla="*/ 244 w 296"/>
                  <a:gd name="T3" fmla="*/ 15 h 182"/>
                  <a:gd name="T4" fmla="*/ 239 w 296"/>
                  <a:gd name="T5" fmla="*/ 24 h 182"/>
                  <a:gd name="T6" fmla="*/ 237 w 296"/>
                  <a:gd name="T7" fmla="*/ 34 h 182"/>
                  <a:gd name="T8" fmla="*/ 248 w 296"/>
                  <a:gd name="T9" fmla="*/ 30 h 182"/>
                  <a:gd name="T10" fmla="*/ 252 w 296"/>
                  <a:gd name="T11" fmla="*/ 26 h 182"/>
                  <a:gd name="T12" fmla="*/ 296 w 296"/>
                  <a:gd name="T13" fmla="*/ 21 h 182"/>
                  <a:gd name="T14" fmla="*/ 248 w 296"/>
                  <a:gd name="T15" fmla="*/ 48 h 182"/>
                  <a:gd name="T16" fmla="*/ 126 w 296"/>
                  <a:gd name="T17" fmla="*/ 89 h 182"/>
                  <a:gd name="T18" fmla="*/ 103 w 296"/>
                  <a:gd name="T19" fmla="*/ 100 h 182"/>
                  <a:gd name="T20" fmla="*/ 109 w 296"/>
                  <a:gd name="T21" fmla="*/ 121 h 182"/>
                  <a:gd name="T22" fmla="*/ 121 w 296"/>
                  <a:gd name="T23" fmla="*/ 140 h 182"/>
                  <a:gd name="T24" fmla="*/ 124 w 296"/>
                  <a:gd name="T25" fmla="*/ 158 h 182"/>
                  <a:gd name="T26" fmla="*/ 120 w 296"/>
                  <a:gd name="T27" fmla="*/ 164 h 182"/>
                  <a:gd name="T28" fmla="*/ 38 w 296"/>
                  <a:gd name="T29" fmla="*/ 182 h 182"/>
                  <a:gd name="T30" fmla="*/ 11 w 296"/>
                  <a:gd name="T31" fmla="*/ 157 h 182"/>
                  <a:gd name="T32" fmla="*/ 19 w 296"/>
                  <a:gd name="T33" fmla="*/ 116 h 182"/>
                  <a:gd name="T34" fmla="*/ 101 w 296"/>
                  <a:gd name="T35" fmla="*/ 61 h 182"/>
                  <a:gd name="T36" fmla="*/ 160 w 296"/>
                  <a:gd name="T37" fmla="*/ 49 h 182"/>
                  <a:gd name="T38" fmla="*/ 176 w 296"/>
                  <a:gd name="T39" fmla="*/ 24 h 182"/>
                  <a:gd name="T40" fmla="*/ 202 w 296"/>
                  <a:gd name="T41" fmla="*/ 31 h 182"/>
                  <a:gd name="T42" fmla="*/ 236 w 296"/>
                  <a:gd name="T4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182">
                    <a:moveTo>
                      <a:pt x="236" y="9"/>
                    </a:moveTo>
                    <a:cubicBezTo>
                      <a:pt x="237" y="13"/>
                      <a:pt x="239" y="16"/>
                      <a:pt x="244" y="15"/>
                    </a:cubicBezTo>
                    <a:cubicBezTo>
                      <a:pt x="242" y="18"/>
                      <a:pt x="241" y="21"/>
                      <a:pt x="239" y="24"/>
                    </a:cubicBezTo>
                    <a:cubicBezTo>
                      <a:pt x="237" y="27"/>
                      <a:pt x="232" y="30"/>
                      <a:pt x="237" y="34"/>
                    </a:cubicBezTo>
                    <a:cubicBezTo>
                      <a:pt x="242" y="38"/>
                      <a:pt x="245" y="34"/>
                      <a:pt x="248" y="30"/>
                    </a:cubicBezTo>
                    <a:cubicBezTo>
                      <a:pt x="250" y="29"/>
                      <a:pt x="251" y="27"/>
                      <a:pt x="252" y="26"/>
                    </a:cubicBezTo>
                    <a:cubicBezTo>
                      <a:pt x="271" y="0"/>
                      <a:pt x="271" y="0"/>
                      <a:pt x="296" y="21"/>
                    </a:cubicBezTo>
                    <a:cubicBezTo>
                      <a:pt x="274" y="19"/>
                      <a:pt x="263" y="36"/>
                      <a:pt x="248" y="48"/>
                    </a:cubicBezTo>
                    <a:cubicBezTo>
                      <a:pt x="212" y="75"/>
                      <a:pt x="171" y="87"/>
                      <a:pt x="126" y="89"/>
                    </a:cubicBezTo>
                    <a:cubicBezTo>
                      <a:pt x="117" y="90"/>
                      <a:pt x="108" y="90"/>
                      <a:pt x="103" y="100"/>
                    </a:cubicBezTo>
                    <a:cubicBezTo>
                      <a:pt x="98" y="109"/>
                      <a:pt x="105" y="115"/>
                      <a:pt x="109" y="121"/>
                    </a:cubicBezTo>
                    <a:cubicBezTo>
                      <a:pt x="113" y="127"/>
                      <a:pt x="118" y="133"/>
                      <a:pt x="121" y="140"/>
                    </a:cubicBezTo>
                    <a:cubicBezTo>
                      <a:pt x="123" y="146"/>
                      <a:pt x="126" y="151"/>
                      <a:pt x="124" y="158"/>
                    </a:cubicBezTo>
                    <a:cubicBezTo>
                      <a:pt x="123" y="160"/>
                      <a:pt x="122" y="162"/>
                      <a:pt x="120" y="164"/>
                    </a:cubicBezTo>
                    <a:cubicBezTo>
                      <a:pt x="95" y="179"/>
                      <a:pt x="67" y="181"/>
                      <a:pt x="38" y="182"/>
                    </a:cubicBezTo>
                    <a:cubicBezTo>
                      <a:pt x="25" y="178"/>
                      <a:pt x="17" y="168"/>
                      <a:pt x="11" y="157"/>
                    </a:cubicBezTo>
                    <a:cubicBezTo>
                      <a:pt x="0" y="136"/>
                      <a:pt x="6" y="135"/>
                      <a:pt x="19" y="116"/>
                    </a:cubicBezTo>
                    <a:cubicBezTo>
                      <a:pt x="39" y="86"/>
                      <a:pt x="75" y="81"/>
                      <a:pt x="101" y="61"/>
                    </a:cubicBezTo>
                    <a:cubicBezTo>
                      <a:pt x="118" y="47"/>
                      <a:pt x="138" y="43"/>
                      <a:pt x="160" y="49"/>
                    </a:cubicBezTo>
                    <a:cubicBezTo>
                      <a:pt x="175" y="46"/>
                      <a:pt x="168" y="29"/>
                      <a:pt x="176" y="24"/>
                    </a:cubicBezTo>
                    <a:cubicBezTo>
                      <a:pt x="183" y="21"/>
                      <a:pt x="189" y="37"/>
                      <a:pt x="202" y="31"/>
                    </a:cubicBezTo>
                    <a:cubicBezTo>
                      <a:pt x="214" y="24"/>
                      <a:pt x="225" y="17"/>
                      <a:pt x="236" y="9"/>
                    </a:cubicBezTo>
                    <a:close/>
                  </a:path>
                </a:pathLst>
              </a:custGeom>
              <a:solidFill>
                <a:srgbClr val="B46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277"/>
              <p:cNvSpPr>
                <a:spLocks/>
              </p:cNvSpPr>
              <p:nvPr userDrawn="1"/>
            </p:nvSpPr>
            <p:spPr bwMode="auto">
              <a:xfrm>
                <a:off x="1257" y="1364"/>
                <a:ext cx="581" cy="465"/>
              </a:xfrm>
              <a:custGeom>
                <a:avLst/>
                <a:gdLst>
                  <a:gd name="T0" fmla="*/ 250 w 250"/>
                  <a:gd name="T1" fmla="*/ 34 h 176"/>
                  <a:gd name="T2" fmla="*/ 164 w 250"/>
                  <a:gd name="T3" fmla="*/ 68 h 176"/>
                  <a:gd name="T4" fmla="*/ 124 w 250"/>
                  <a:gd name="T5" fmla="*/ 89 h 176"/>
                  <a:gd name="T6" fmla="*/ 121 w 250"/>
                  <a:gd name="T7" fmla="*/ 114 h 176"/>
                  <a:gd name="T8" fmla="*/ 102 w 250"/>
                  <a:gd name="T9" fmla="*/ 110 h 176"/>
                  <a:gd name="T10" fmla="*/ 104 w 250"/>
                  <a:gd name="T11" fmla="*/ 132 h 176"/>
                  <a:gd name="T12" fmla="*/ 126 w 250"/>
                  <a:gd name="T13" fmla="*/ 162 h 176"/>
                  <a:gd name="T14" fmla="*/ 111 w 250"/>
                  <a:gd name="T15" fmla="*/ 176 h 176"/>
                  <a:gd name="T16" fmla="*/ 106 w 250"/>
                  <a:gd name="T17" fmla="*/ 174 h 176"/>
                  <a:gd name="T18" fmla="*/ 55 w 250"/>
                  <a:gd name="T19" fmla="*/ 152 h 176"/>
                  <a:gd name="T20" fmla="*/ 16 w 250"/>
                  <a:gd name="T21" fmla="*/ 159 h 176"/>
                  <a:gd name="T22" fmla="*/ 1 w 250"/>
                  <a:gd name="T23" fmla="*/ 153 h 176"/>
                  <a:gd name="T24" fmla="*/ 14 w 250"/>
                  <a:gd name="T25" fmla="*/ 128 h 176"/>
                  <a:gd name="T26" fmla="*/ 32 w 250"/>
                  <a:gd name="T27" fmla="*/ 128 h 176"/>
                  <a:gd name="T28" fmla="*/ 45 w 250"/>
                  <a:gd name="T29" fmla="*/ 125 h 176"/>
                  <a:gd name="T30" fmla="*/ 80 w 250"/>
                  <a:gd name="T31" fmla="*/ 111 h 176"/>
                  <a:gd name="T32" fmla="*/ 88 w 250"/>
                  <a:gd name="T33" fmla="*/ 106 h 176"/>
                  <a:gd name="T34" fmla="*/ 153 w 250"/>
                  <a:gd name="T35" fmla="*/ 57 h 176"/>
                  <a:gd name="T36" fmla="*/ 209 w 250"/>
                  <a:gd name="T37" fmla="*/ 0 h 176"/>
                  <a:gd name="T38" fmla="*/ 250 w 250"/>
                  <a:gd name="T39" fmla="*/ 3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0" h="176">
                    <a:moveTo>
                      <a:pt x="250" y="34"/>
                    </a:moveTo>
                    <a:cubicBezTo>
                      <a:pt x="217" y="35"/>
                      <a:pt x="192" y="54"/>
                      <a:pt x="164" y="68"/>
                    </a:cubicBezTo>
                    <a:cubicBezTo>
                      <a:pt x="151" y="75"/>
                      <a:pt x="140" y="85"/>
                      <a:pt x="124" y="89"/>
                    </a:cubicBezTo>
                    <a:cubicBezTo>
                      <a:pt x="112" y="91"/>
                      <a:pt x="124" y="106"/>
                      <a:pt x="121" y="114"/>
                    </a:cubicBezTo>
                    <a:cubicBezTo>
                      <a:pt x="112" y="119"/>
                      <a:pt x="110" y="101"/>
                      <a:pt x="102" y="110"/>
                    </a:cubicBezTo>
                    <a:cubicBezTo>
                      <a:pt x="95" y="117"/>
                      <a:pt x="101" y="125"/>
                      <a:pt x="104" y="132"/>
                    </a:cubicBezTo>
                    <a:cubicBezTo>
                      <a:pt x="109" y="144"/>
                      <a:pt x="115" y="154"/>
                      <a:pt x="126" y="162"/>
                    </a:cubicBezTo>
                    <a:cubicBezTo>
                      <a:pt x="125" y="170"/>
                      <a:pt x="119" y="174"/>
                      <a:pt x="111" y="176"/>
                    </a:cubicBezTo>
                    <a:cubicBezTo>
                      <a:pt x="109" y="176"/>
                      <a:pt x="108" y="175"/>
                      <a:pt x="106" y="174"/>
                    </a:cubicBezTo>
                    <a:cubicBezTo>
                      <a:pt x="96" y="151"/>
                      <a:pt x="72" y="159"/>
                      <a:pt x="55" y="152"/>
                    </a:cubicBezTo>
                    <a:cubicBezTo>
                      <a:pt x="42" y="147"/>
                      <a:pt x="28" y="145"/>
                      <a:pt x="16" y="159"/>
                    </a:cubicBezTo>
                    <a:cubicBezTo>
                      <a:pt x="12" y="165"/>
                      <a:pt x="3" y="162"/>
                      <a:pt x="1" y="153"/>
                    </a:cubicBezTo>
                    <a:cubicBezTo>
                      <a:pt x="0" y="142"/>
                      <a:pt x="7" y="135"/>
                      <a:pt x="14" y="128"/>
                    </a:cubicBezTo>
                    <a:cubicBezTo>
                      <a:pt x="21" y="122"/>
                      <a:pt x="26" y="120"/>
                      <a:pt x="32" y="128"/>
                    </a:cubicBezTo>
                    <a:cubicBezTo>
                      <a:pt x="38" y="135"/>
                      <a:pt x="41" y="128"/>
                      <a:pt x="45" y="125"/>
                    </a:cubicBezTo>
                    <a:cubicBezTo>
                      <a:pt x="55" y="117"/>
                      <a:pt x="62" y="101"/>
                      <a:pt x="80" y="111"/>
                    </a:cubicBezTo>
                    <a:cubicBezTo>
                      <a:pt x="81" y="111"/>
                      <a:pt x="87" y="108"/>
                      <a:pt x="88" y="106"/>
                    </a:cubicBezTo>
                    <a:cubicBezTo>
                      <a:pt x="100" y="76"/>
                      <a:pt x="131" y="72"/>
                      <a:pt x="153" y="57"/>
                    </a:cubicBezTo>
                    <a:cubicBezTo>
                      <a:pt x="174" y="43"/>
                      <a:pt x="204" y="37"/>
                      <a:pt x="209" y="0"/>
                    </a:cubicBezTo>
                    <a:cubicBezTo>
                      <a:pt x="218" y="21"/>
                      <a:pt x="245" y="12"/>
                      <a:pt x="250" y="34"/>
                    </a:cubicBezTo>
                    <a:close/>
                  </a:path>
                </a:pathLst>
              </a:custGeom>
              <a:solidFill>
                <a:srgbClr val="A85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278"/>
              <p:cNvSpPr>
                <a:spLocks/>
              </p:cNvSpPr>
              <p:nvPr userDrawn="1"/>
            </p:nvSpPr>
            <p:spPr bwMode="auto">
              <a:xfrm>
                <a:off x="1071" y="1813"/>
                <a:ext cx="497" cy="148"/>
              </a:xfrm>
              <a:custGeom>
                <a:avLst/>
                <a:gdLst>
                  <a:gd name="T0" fmla="*/ 186 w 214"/>
                  <a:gd name="T1" fmla="*/ 4 h 56"/>
                  <a:gd name="T2" fmla="*/ 190 w 214"/>
                  <a:gd name="T3" fmla="*/ 4 h 56"/>
                  <a:gd name="T4" fmla="*/ 210 w 214"/>
                  <a:gd name="T5" fmla="*/ 27 h 56"/>
                  <a:gd name="T6" fmla="*/ 182 w 214"/>
                  <a:gd name="T7" fmla="*/ 40 h 56"/>
                  <a:gd name="T8" fmla="*/ 27 w 214"/>
                  <a:gd name="T9" fmla="*/ 55 h 56"/>
                  <a:gd name="T10" fmla="*/ 7 w 214"/>
                  <a:gd name="T11" fmla="*/ 20 h 56"/>
                  <a:gd name="T12" fmla="*/ 42 w 214"/>
                  <a:gd name="T13" fmla="*/ 28 h 56"/>
                  <a:gd name="T14" fmla="*/ 70 w 214"/>
                  <a:gd name="T15" fmla="*/ 0 h 56"/>
                  <a:gd name="T16" fmla="*/ 137 w 214"/>
                  <a:gd name="T17" fmla="*/ 5 h 56"/>
                  <a:gd name="T18" fmla="*/ 186 w 214"/>
                  <a:gd name="T19"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4" h="56">
                    <a:moveTo>
                      <a:pt x="186" y="4"/>
                    </a:moveTo>
                    <a:cubicBezTo>
                      <a:pt x="188" y="4"/>
                      <a:pt x="189" y="4"/>
                      <a:pt x="190" y="4"/>
                    </a:cubicBezTo>
                    <a:cubicBezTo>
                      <a:pt x="204" y="5"/>
                      <a:pt x="214" y="10"/>
                      <a:pt x="210" y="27"/>
                    </a:cubicBezTo>
                    <a:cubicBezTo>
                      <a:pt x="203" y="35"/>
                      <a:pt x="192" y="38"/>
                      <a:pt x="182" y="40"/>
                    </a:cubicBezTo>
                    <a:cubicBezTo>
                      <a:pt x="131" y="53"/>
                      <a:pt x="79" y="56"/>
                      <a:pt x="27" y="55"/>
                    </a:cubicBezTo>
                    <a:cubicBezTo>
                      <a:pt x="8" y="54"/>
                      <a:pt x="0" y="39"/>
                      <a:pt x="7" y="20"/>
                    </a:cubicBezTo>
                    <a:cubicBezTo>
                      <a:pt x="19" y="21"/>
                      <a:pt x="31" y="17"/>
                      <a:pt x="42" y="28"/>
                    </a:cubicBezTo>
                    <a:cubicBezTo>
                      <a:pt x="50" y="36"/>
                      <a:pt x="69" y="17"/>
                      <a:pt x="70" y="0"/>
                    </a:cubicBezTo>
                    <a:cubicBezTo>
                      <a:pt x="92" y="6"/>
                      <a:pt x="115" y="5"/>
                      <a:pt x="137" y="5"/>
                    </a:cubicBezTo>
                    <a:cubicBezTo>
                      <a:pt x="153" y="5"/>
                      <a:pt x="170" y="4"/>
                      <a:pt x="186" y="4"/>
                    </a:cubicBezTo>
                    <a:close/>
                  </a:path>
                </a:pathLst>
              </a:custGeom>
              <a:solidFill>
                <a:srgbClr val="88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279"/>
              <p:cNvSpPr>
                <a:spLocks/>
              </p:cNvSpPr>
              <p:nvPr userDrawn="1"/>
            </p:nvSpPr>
            <p:spPr bwMode="auto">
              <a:xfrm>
                <a:off x="1540" y="766"/>
                <a:ext cx="79" cy="191"/>
              </a:xfrm>
              <a:custGeom>
                <a:avLst/>
                <a:gdLst>
                  <a:gd name="T0" fmla="*/ 4 w 34"/>
                  <a:gd name="T1" fmla="*/ 72 h 72"/>
                  <a:gd name="T2" fmla="*/ 28 w 34"/>
                  <a:gd name="T3" fmla="*/ 0 h 72"/>
                  <a:gd name="T4" fmla="*/ 31 w 34"/>
                  <a:gd name="T5" fmla="*/ 13 h 72"/>
                  <a:gd name="T6" fmla="*/ 4 w 34"/>
                  <a:gd name="T7" fmla="*/ 72 h 72"/>
                </a:gdLst>
                <a:ahLst/>
                <a:cxnLst>
                  <a:cxn ang="0">
                    <a:pos x="T0" y="T1"/>
                  </a:cxn>
                  <a:cxn ang="0">
                    <a:pos x="T2" y="T3"/>
                  </a:cxn>
                  <a:cxn ang="0">
                    <a:pos x="T4" y="T5"/>
                  </a:cxn>
                  <a:cxn ang="0">
                    <a:pos x="T6" y="T7"/>
                  </a:cxn>
                </a:cxnLst>
                <a:rect l="0" t="0" r="r" b="b"/>
                <a:pathLst>
                  <a:path w="34" h="72">
                    <a:moveTo>
                      <a:pt x="4" y="72"/>
                    </a:moveTo>
                    <a:cubicBezTo>
                      <a:pt x="10" y="47"/>
                      <a:pt x="0" y="17"/>
                      <a:pt x="28" y="0"/>
                    </a:cubicBezTo>
                    <a:cubicBezTo>
                      <a:pt x="30" y="4"/>
                      <a:pt x="34" y="9"/>
                      <a:pt x="31" y="13"/>
                    </a:cubicBezTo>
                    <a:cubicBezTo>
                      <a:pt x="16" y="30"/>
                      <a:pt x="15" y="53"/>
                      <a:pt x="4" y="72"/>
                    </a:cubicBezTo>
                    <a:close/>
                  </a:path>
                </a:pathLst>
              </a:custGeom>
              <a:solidFill>
                <a:srgbClr val="8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280"/>
              <p:cNvSpPr>
                <a:spLocks/>
              </p:cNvSpPr>
              <p:nvPr userDrawn="1"/>
            </p:nvSpPr>
            <p:spPr bwMode="auto">
              <a:xfrm>
                <a:off x="1008" y="1486"/>
                <a:ext cx="1336" cy="708"/>
              </a:xfrm>
              <a:custGeom>
                <a:avLst/>
                <a:gdLst>
                  <a:gd name="T0" fmla="*/ 34 w 575"/>
                  <a:gd name="T1" fmla="*/ 144 h 268"/>
                  <a:gd name="T2" fmla="*/ 62 w 575"/>
                  <a:gd name="T3" fmla="*/ 171 h 268"/>
                  <a:gd name="T4" fmla="*/ 238 w 575"/>
                  <a:gd name="T5" fmla="*/ 148 h 268"/>
                  <a:gd name="T6" fmla="*/ 251 w 575"/>
                  <a:gd name="T7" fmla="*/ 141 h 268"/>
                  <a:gd name="T8" fmla="*/ 354 w 575"/>
                  <a:gd name="T9" fmla="*/ 123 h 268"/>
                  <a:gd name="T10" fmla="*/ 369 w 575"/>
                  <a:gd name="T11" fmla="*/ 125 h 268"/>
                  <a:gd name="T12" fmla="*/ 402 w 575"/>
                  <a:gd name="T13" fmla="*/ 122 h 268"/>
                  <a:gd name="T14" fmla="*/ 482 w 575"/>
                  <a:gd name="T15" fmla="*/ 98 h 268"/>
                  <a:gd name="T16" fmla="*/ 485 w 575"/>
                  <a:gd name="T17" fmla="*/ 66 h 268"/>
                  <a:gd name="T18" fmla="*/ 489 w 575"/>
                  <a:gd name="T19" fmla="*/ 42 h 268"/>
                  <a:gd name="T20" fmla="*/ 490 w 575"/>
                  <a:gd name="T21" fmla="*/ 23 h 268"/>
                  <a:gd name="T22" fmla="*/ 505 w 575"/>
                  <a:gd name="T23" fmla="*/ 0 h 268"/>
                  <a:gd name="T24" fmla="*/ 509 w 575"/>
                  <a:gd name="T25" fmla="*/ 0 h 268"/>
                  <a:gd name="T26" fmla="*/ 512 w 575"/>
                  <a:gd name="T27" fmla="*/ 22 h 268"/>
                  <a:gd name="T28" fmla="*/ 513 w 575"/>
                  <a:gd name="T29" fmla="*/ 43 h 268"/>
                  <a:gd name="T30" fmla="*/ 518 w 575"/>
                  <a:gd name="T31" fmla="*/ 49 h 268"/>
                  <a:gd name="T32" fmla="*/ 541 w 575"/>
                  <a:gd name="T33" fmla="*/ 68 h 268"/>
                  <a:gd name="T34" fmla="*/ 566 w 575"/>
                  <a:gd name="T35" fmla="*/ 75 h 268"/>
                  <a:gd name="T36" fmla="*/ 558 w 575"/>
                  <a:gd name="T37" fmla="*/ 103 h 268"/>
                  <a:gd name="T38" fmla="*/ 544 w 575"/>
                  <a:gd name="T39" fmla="*/ 133 h 268"/>
                  <a:gd name="T40" fmla="*/ 529 w 575"/>
                  <a:gd name="T41" fmla="*/ 136 h 268"/>
                  <a:gd name="T42" fmla="*/ 513 w 575"/>
                  <a:gd name="T43" fmla="*/ 114 h 268"/>
                  <a:gd name="T44" fmla="*/ 508 w 575"/>
                  <a:gd name="T45" fmla="*/ 112 h 268"/>
                  <a:gd name="T46" fmla="*/ 452 w 575"/>
                  <a:gd name="T47" fmla="*/ 136 h 268"/>
                  <a:gd name="T48" fmla="*/ 380 w 575"/>
                  <a:gd name="T49" fmla="*/ 160 h 268"/>
                  <a:gd name="T50" fmla="*/ 227 w 575"/>
                  <a:gd name="T51" fmla="*/ 190 h 268"/>
                  <a:gd name="T52" fmla="*/ 174 w 575"/>
                  <a:gd name="T53" fmla="*/ 210 h 268"/>
                  <a:gd name="T54" fmla="*/ 145 w 575"/>
                  <a:gd name="T55" fmla="*/ 223 h 268"/>
                  <a:gd name="T56" fmla="*/ 82 w 575"/>
                  <a:gd name="T57" fmla="*/ 264 h 268"/>
                  <a:gd name="T58" fmla="*/ 77 w 575"/>
                  <a:gd name="T59" fmla="*/ 264 h 268"/>
                  <a:gd name="T60" fmla="*/ 61 w 575"/>
                  <a:gd name="T61" fmla="*/ 264 h 268"/>
                  <a:gd name="T62" fmla="*/ 61 w 575"/>
                  <a:gd name="T63" fmla="*/ 264 h 268"/>
                  <a:gd name="T64" fmla="*/ 49 w 575"/>
                  <a:gd name="T65" fmla="*/ 234 h 268"/>
                  <a:gd name="T66" fmla="*/ 56 w 575"/>
                  <a:gd name="T67" fmla="*/ 226 h 268"/>
                  <a:gd name="T68" fmla="*/ 48 w 575"/>
                  <a:gd name="T69" fmla="*/ 194 h 268"/>
                  <a:gd name="T70" fmla="*/ 10 w 575"/>
                  <a:gd name="T71" fmla="*/ 154 h 268"/>
                  <a:gd name="T72" fmla="*/ 29 w 575"/>
                  <a:gd name="T73" fmla="*/ 126 h 268"/>
                  <a:gd name="T74" fmla="*/ 33 w 575"/>
                  <a:gd name="T75" fmla="*/ 140 h 268"/>
                  <a:gd name="T76" fmla="*/ 34 w 575"/>
                  <a:gd name="T77" fmla="*/ 14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5" h="268">
                    <a:moveTo>
                      <a:pt x="34" y="144"/>
                    </a:moveTo>
                    <a:cubicBezTo>
                      <a:pt x="37" y="159"/>
                      <a:pt x="36" y="172"/>
                      <a:pt x="62" y="171"/>
                    </a:cubicBezTo>
                    <a:cubicBezTo>
                      <a:pt x="122" y="171"/>
                      <a:pt x="181" y="168"/>
                      <a:pt x="238" y="148"/>
                    </a:cubicBezTo>
                    <a:cubicBezTo>
                      <a:pt x="241" y="143"/>
                      <a:pt x="246" y="141"/>
                      <a:pt x="251" y="141"/>
                    </a:cubicBezTo>
                    <a:cubicBezTo>
                      <a:pt x="287" y="143"/>
                      <a:pt x="319" y="126"/>
                      <a:pt x="354" y="123"/>
                    </a:cubicBezTo>
                    <a:cubicBezTo>
                      <a:pt x="359" y="123"/>
                      <a:pt x="364" y="126"/>
                      <a:pt x="369" y="125"/>
                    </a:cubicBezTo>
                    <a:cubicBezTo>
                      <a:pt x="380" y="122"/>
                      <a:pt x="391" y="122"/>
                      <a:pt x="402" y="122"/>
                    </a:cubicBezTo>
                    <a:cubicBezTo>
                      <a:pt x="431" y="121"/>
                      <a:pt x="460" y="120"/>
                      <a:pt x="482" y="98"/>
                    </a:cubicBezTo>
                    <a:cubicBezTo>
                      <a:pt x="479" y="87"/>
                      <a:pt x="478" y="77"/>
                      <a:pt x="485" y="66"/>
                    </a:cubicBezTo>
                    <a:cubicBezTo>
                      <a:pt x="490" y="59"/>
                      <a:pt x="492" y="51"/>
                      <a:pt x="489" y="42"/>
                    </a:cubicBezTo>
                    <a:cubicBezTo>
                      <a:pt x="489" y="36"/>
                      <a:pt x="488" y="29"/>
                      <a:pt x="490" y="23"/>
                    </a:cubicBezTo>
                    <a:cubicBezTo>
                      <a:pt x="493" y="14"/>
                      <a:pt x="496" y="5"/>
                      <a:pt x="505" y="0"/>
                    </a:cubicBezTo>
                    <a:cubicBezTo>
                      <a:pt x="507" y="0"/>
                      <a:pt x="508" y="0"/>
                      <a:pt x="509" y="0"/>
                    </a:cubicBezTo>
                    <a:cubicBezTo>
                      <a:pt x="517" y="6"/>
                      <a:pt x="513" y="14"/>
                      <a:pt x="512" y="22"/>
                    </a:cubicBezTo>
                    <a:cubicBezTo>
                      <a:pt x="511" y="29"/>
                      <a:pt x="508" y="36"/>
                      <a:pt x="513" y="43"/>
                    </a:cubicBezTo>
                    <a:cubicBezTo>
                      <a:pt x="515" y="45"/>
                      <a:pt x="517" y="47"/>
                      <a:pt x="518" y="49"/>
                    </a:cubicBezTo>
                    <a:cubicBezTo>
                      <a:pt x="519" y="64"/>
                      <a:pt x="526" y="70"/>
                      <a:pt x="541" y="68"/>
                    </a:cubicBezTo>
                    <a:cubicBezTo>
                      <a:pt x="550" y="68"/>
                      <a:pt x="558" y="73"/>
                      <a:pt x="566" y="75"/>
                    </a:cubicBezTo>
                    <a:cubicBezTo>
                      <a:pt x="575" y="90"/>
                      <a:pt x="575" y="96"/>
                      <a:pt x="558" y="103"/>
                    </a:cubicBezTo>
                    <a:cubicBezTo>
                      <a:pt x="542" y="109"/>
                      <a:pt x="539" y="118"/>
                      <a:pt x="544" y="133"/>
                    </a:cubicBezTo>
                    <a:cubicBezTo>
                      <a:pt x="541" y="145"/>
                      <a:pt x="534" y="141"/>
                      <a:pt x="529" y="136"/>
                    </a:cubicBezTo>
                    <a:cubicBezTo>
                      <a:pt x="522" y="130"/>
                      <a:pt x="518" y="122"/>
                      <a:pt x="513" y="114"/>
                    </a:cubicBezTo>
                    <a:cubicBezTo>
                      <a:pt x="511" y="113"/>
                      <a:pt x="509" y="111"/>
                      <a:pt x="508" y="112"/>
                    </a:cubicBezTo>
                    <a:cubicBezTo>
                      <a:pt x="493" y="128"/>
                      <a:pt x="472" y="131"/>
                      <a:pt x="452" y="136"/>
                    </a:cubicBezTo>
                    <a:cubicBezTo>
                      <a:pt x="428" y="143"/>
                      <a:pt x="403" y="150"/>
                      <a:pt x="380" y="160"/>
                    </a:cubicBezTo>
                    <a:cubicBezTo>
                      <a:pt x="332" y="183"/>
                      <a:pt x="279" y="184"/>
                      <a:pt x="227" y="190"/>
                    </a:cubicBezTo>
                    <a:cubicBezTo>
                      <a:pt x="207" y="193"/>
                      <a:pt x="189" y="196"/>
                      <a:pt x="174" y="210"/>
                    </a:cubicBezTo>
                    <a:cubicBezTo>
                      <a:pt x="166" y="218"/>
                      <a:pt x="155" y="219"/>
                      <a:pt x="145" y="223"/>
                    </a:cubicBezTo>
                    <a:cubicBezTo>
                      <a:pt x="120" y="231"/>
                      <a:pt x="95" y="238"/>
                      <a:pt x="82" y="264"/>
                    </a:cubicBezTo>
                    <a:cubicBezTo>
                      <a:pt x="80" y="264"/>
                      <a:pt x="79" y="264"/>
                      <a:pt x="77" y="264"/>
                    </a:cubicBezTo>
                    <a:cubicBezTo>
                      <a:pt x="72" y="268"/>
                      <a:pt x="67" y="268"/>
                      <a:pt x="61" y="264"/>
                    </a:cubicBezTo>
                    <a:cubicBezTo>
                      <a:pt x="61" y="264"/>
                      <a:pt x="61" y="264"/>
                      <a:pt x="61" y="264"/>
                    </a:cubicBezTo>
                    <a:cubicBezTo>
                      <a:pt x="43" y="258"/>
                      <a:pt x="40" y="250"/>
                      <a:pt x="49" y="234"/>
                    </a:cubicBezTo>
                    <a:cubicBezTo>
                      <a:pt x="51" y="231"/>
                      <a:pt x="53" y="229"/>
                      <a:pt x="56" y="226"/>
                    </a:cubicBezTo>
                    <a:cubicBezTo>
                      <a:pt x="72" y="205"/>
                      <a:pt x="72" y="205"/>
                      <a:pt x="48" y="194"/>
                    </a:cubicBezTo>
                    <a:cubicBezTo>
                      <a:pt x="30" y="185"/>
                      <a:pt x="22" y="168"/>
                      <a:pt x="10" y="154"/>
                    </a:cubicBezTo>
                    <a:cubicBezTo>
                      <a:pt x="0" y="142"/>
                      <a:pt x="11" y="129"/>
                      <a:pt x="29" y="126"/>
                    </a:cubicBezTo>
                    <a:cubicBezTo>
                      <a:pt x="34" y="130"/>
                      <a:pt x="31" y="135"/>
                      <a:pt x="33" y="140"/>
                    </a:cubicBezTo>
                    <a:cubicBezTo>
                      <a:pt x="33" y="141"/>
                      <a:pt x="34" y="142"/>
                      <a:pt x="34" y="144"/>
                    </a:cubicBezTo>
                    <a:close/>
                  </a:path>
                </a:pathLst>
              </a:custGeom>
              <a:solidFill>
                <a:srgbClr val="7C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281"/>
              <p:cNvSpPr>
                <a:spLocks/>
              </p:cNvSpPr>
              <p:nvPr userDrawn="1"/>
            </p:nvSpPr>
            <p:spPr bwMode="auto">
              <a:xfrm>
                <a:off x="1097" y="885"/>
                <a:ext cx="413" cy="910"/>
              </a:xfrm>
              <a:custGeom>
                <a:avLst/>
                <a:gdLst>
                  <a:gd name="T0" fmla="*/ 36 w 178"/>
                  <a:gd name="T1" fmla="*/ 251 h 344"/>
                  <a:gd name="T2" fmla="*/ 83 w 178"/>
                  <a:gd name="T3" fmla="*/ 210 h 344"/>
                  <a:gd name="T4" fmla="*/ 96 w 178"/>
                  <a:gd name="T5" fmla="*/ 93 h 344"/>
                  <a:gd name="T6" fmla="*/ 106 w 178"/>
                  <a:gd name="T7" fmla="*/ 82 h 344"/>
                  <a:gd name="T8" fmla="*/ 135 w 178"/>
                  <a:gd name="T9" fmla="*/ 23 h 344"/>
                  <a:gd name="T10" fmla="*/ 143 w 178"/>
                  <a:gd name="T11" fmla="*/ 0 h 344"/>
                  <a:gd name="T12" fmla="*/ 165 w 178"/>
                  <a:gd name="T13" fmla="*/ 81 h 344"/>
                  <a:gd name="T14" fmla="*/ 169 w 178"/>
                  <a:gd name="T15" fmla="*/ 175 h 344"/>
                  <a:gd name="T16" fmla="*/ 155 w 178"/>
                  <a:gd name="T17" fmla="*/ 230 h 344"/>
                  <a:gd name="T18" fmla="*/ 115 w 178"/>
                  <a:gd name="T19" fmla="*/ 260 h 344"/>
                  <a:gd name="T20" fmla="*/ 100 w 178"/>
                  <a:gd name="T21" fmla="*/ 253 h 344"/>
                  <a:gd name="T22" fmla="*/ 81 w 178"/>
                  <a:gd name="T23" fmla="*/ 254 h 344"/>
                  <a:gd name="T24" fmla="*/ 51 w 178"/>
                  <a:gd name="T25" fmla="*/ 300 h 344"/>
                  <a:gd name="T26" fmla="*/ 42 w 178"/>
                  <a:gd name="T27" fmla="*/ 310 h 344"/>
                  <a:gd name="T28" fmla="*/ 8 w 178"/>
                  <a:gd name="T29" fmla="*/ 341 h 344"/>
                  <a:gd name="T30" fmla="*/ 3 w 178"/>
                  <a:gd name="T31" fmla="*/ 343 h 344"/>
                  <a:gd name="T32" fmla="*/ 0 w 178"/>
                  <a:gd name="T33" fmla="*/ 338 h 344"/>
                  <a:gd name="T34" fmla="*/ 18 w 178"/>
                  <a:gd name="T35" fmla="*/ 284 h 344"/>
                  <a:gd name="T36" fmla="*/ 36 w 178"/>
                  <a:gd name="T37" fmla="*/ 25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344">
                    <a:moveTo>
                      <a:pt x="36" y="251"/>
                    </a:moveTo>
                    <a:cubicBezTo>
                      <a:pt x="69" y="256"/>
                      <a:pt x="84" y="244"/>
                      <a:pt x="83" y="210"/>
                    </a:cubicBezTo>
                    <a:cubicBezTo>
                      <a:pt x="81" y="170"/>
                      <a:pt x="97" y="133"/>
                      <a:pt x="96" y="93"/>
                    </a:cubicBezTo>
                    <a:cubicBezTo>
                      <a:pt x="95" y="86"/>
                      <a:pt x="106" y="83"/>
                      <a:pt x="106" y="82"/>
                    </a:cubicBezTo>
                    <a:cubicBezTo>
                      <a:pt x="106" y="57"/>
                      <a:pt x="136" y="47"/>
                      <a:pt x="135" y="23"/>
                    </a:cubicBezTo>
                    <a:cubicBezTo>
                      <a:pt x="135" y="15"/>
                      <a:pt x="137" y="8"/>
                      <a:pt x="143" y="0"/>
                    </a:cubicBezTo>
                    <a:cubicBezTo>
                      <a:pt x="161" y="25"/>
                      <a:pt x="163" y="53"/>
                      <a:pt x="165" y="81"/>
                    </a:cubicBezTo>
                    <a:cubicBezTo>
                      <a:pt x="167" y="112"/>
                      <a:pt x="160" y="144"/>
                      <a:pt x="169" y="175"/>
                    </a:cubicBezTo>
                    <a:cubicBezTo>
                      <a:pt x="174" y="195"/>
                      <a:pt x="178" y="218"/>
                      <a:pt x="155" y="230"/>
                    </a:cubicBezTo>
                    <a:cubicBezTo>
                      <a:pt x="140" y="239"/>
                      <a:pt x="126" y="247"/>
                      <a:pt x="115" y="260"/>
                    </a:cubicBezTo>
                    <a:cubicBezTo>
                      <a:pt x="110" y="265"/>
                      <a:pt x="104" y="257"/>
                      <a:pt x="100" y="253"/>
                    </a:cubicBezTo>
                    <a:cubicBezTo>
                      <a:pt x="93" y="247"/>
                      <a:pt x="89" y="250"/>
                      <a:pt x="81" y="254"/>
                    </a:cubicBezTo>
                    <a:cubicBezTo>
                      <a:pt x="60" y="264"/>
                      <a:pt x="57" y="283"/>
                      <a:pt x="51" y="300"/>
                    </a:cubicBezTo>
                    <a:cubicBezTo>
                      <a:pt x="50" y="305"/>
                      <a:pt x="48" y="309"/>
                      <a:pt x="42" y="310"/>
                    </a:cubicBezTo>
                    <a:cubicBezTo>
                      <a:pt x="23" y="312"/>
                      <a:pt x="13" y="324"/>
                      <a:pt x="8" y="341"/>
                    </a:cubicBezTo>
                    <a:cubicBezTo>
                      <a:pt x="7" y="343"/>
                      <a:pt x="6" y="344"/>
                      <a:pt x="3" y="343"/>
                    </a:cubicBezTo>
                    <a:cubicBezTo>
                      <a:pt x="2" y="341"/>
                      <a:pt x="1" y="340"/>
                      <a:pt x="0" y="338"/>
                    </a:cubicBezTo>
                    <a:cubicBezTo>
                      <a:pt x="1" y="318"/>
                      <a:pt x="12" y="302"/>
                      <a:pt x="18" y="284"/>
                    </a:cubicBezTo>
                    <a:cubicBezTo>
                      <a:pt x="25" y="274"/>
                      <a:pt x="21" y="257"/>
                      <a:pt x="36" y="251"/>
                    </a:cubicBezTo>
                    <a:close/>
                  </a:path>
                </a:pathLst>
              </a:custGeom>
              <a:solidFill>
                <a:srgbClr val="7C3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282"/>
              <p:cNvSpPr>
                <a:spLocks/>
              </p:cNvSpPr>
              <p:nvPr userDrawn="1"/>
            </p:nvSpPr>
            <p:spPr bwMode="auto">
              <a:xfrm>
                <a:off x="1132" y="988"/>
                <a:ext cx="123" cy="654"/>
              </a:xfrm>
              <a:custGeom>
                <a:avLst/>
                <a:gdLst>
                  <a:gd name="T0" fmla="*/ 21 w 53"/>
                  <a:gd name="T1" fmla="*/ 212 h 247"/>
                  <a:gd name="T2" fmla="*/ 8 w 53"/>
                  <a:gd name="T3" fmla="*/ 247 h 247"/>
                  <a:gd name="T4" fmla="*/ 0 w 53"/>
                  <a:gd name="T5" fmla="*/ 228 h 247"/>
                  <a:gd name="T6" fmla="*/ 12 w 53"/>
                  <a:gd name="T7" fmla="*/ 204 h 247"/>
                  <a:gd name="T8" fmla="*/ 23 w 53"/>
                  <a:gd name="T9" fmla="*/ 148 h 247"/>
                  <a:gd name="T10" fmla="*/ 21 w 53"/>
                  <a:gd name="T11" fmla="*/ 67 h 247"/>
                  <a:gd name="T12" fmla="*/ 8 w 53"/>
                  <a:gd name="T13" fmla="*/ 4 h 247"/>
                  <a:gd name="T14" fmla="*/ 9 w 53"/>
                  <a:gd name="T15" fmla="*/ 0 h 247"/>
                  <a:gd name="T16" fmla="*/ 39 w 53"/>
                  <a:gd name="T17" fmla="*/ 70 h 247"/>
                  <a:gd name="T18" fmla="*/ 29 w 53"/>
                  <a:gd name="T19" fmla="*/ 112 h 247"/>
                  <a:gd name="T20" fmla="*/ 34 w 53"/>
                  <a:gd name="T21" fmla="*/ 163 h 247"/>
                  <a:gd name="T22" fmla="*/ 46 w 53"/>
                  <a:gd name="T23" fmla="*/ 151 h 247"/>
                  <a:gd name="T24" fmla="*/ 30 w 53"/>
                  <a:gd name="T25" fmla="*/ 198 h 247"/>
                  <a:gd name="T26" fmla="*/ 21 w 53"/>
                  <a:gd name="T27" fmla="*/ 21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247">
                    <a:moveTo>
                      <a:pt x="21" y="212"/>
                    </a:moveTo>
                    <a:cubicBezTo>
                      <a:pt x="14" y="223"/>
                      <a:pt x="17" y="237"/>
                      <a:pt x="8" y="247"/>
                    </a:cubicBezTo>
                    <a:cubicBezTo>
                      <a:pt x="2" y="242"/>
                      <a:pt x="3" y="234"/>
                      <a:pt x="0" y="228"/>
                    </a:cubicBezTo>
                    <a:cubicBezTo>
                      <a:pt x="0" y="218"/>
                      <a:pt x="3" y="209"/>
                      <a:pt x="12" y="204"/>
                    </a:cubicBezTo>
                    <a:cubicBezTo>
                      <a:pt x="25" y="187"/>
                      <a:pt x="22" y="167"/>
                      <a:pt x="23" y="148"/>
                    </a:cubicBezTo>
                    <a:cubicBezTo>
                      <a:pt x="24" y="121"/>
                      <a:pt x="29" y="94"/>
                      <a:pt x="21" y="67"/>
                    </a:cubicBezTo>
                    <a:cubicBezTo>
                      <a:pt x="21" y="45"/>
                      <a:pt x="13" y="25"/>
                      <a:pt x="8" y="4"/>
                    </a:cubicBezTo>
                    <a:cubicBezTo>
                      <a:pt x="9" y="3"/>
                      <a:pt x="9" y="1"/>
                      <a:pt x="9" y="0"/>
                    </a:cubicBezTo>
                    <a:cubicBezTo>
                      <a:pt x="28" y="9"/>
                      <a:pt x="52" y="58"/>
                      <a:pt x="39" y="70"/>
                    </a:cubicBezTo>
                    <a:cubicBezTo>
                      <a:pt x="23" y="85"/>
                      <a:pt x="30" y="98"/>
                      <a:pt x="29" y="112"/>
                    </a:cubicBezTo>
                    <a:cubicBezTo>
                      <a:pt x="28" y="129"/>
                      <a:pt x="32" y="146"/>
                      <a:pt x="34" y="163"/>
                    </a:cubicBezTo>
                    <a:cubicBezTo>
                      <a:pt x="44" y="165"/>
                      <a:pt x="37" y="151"/>
                      <a:pt x="46" y="151"/>
                    </a:cubicBezTo>
                    <a:cubicBezTo>
                      <a:pt x="53" y="171"/>
                      <a:pt x="43" y="185"/>
                      <a:pt x="30" y="198"/>
                    </a:cubicBezTo>
                    <a:cubicBezTo>
                      <a:pt x="26" y="202"/>
                      <a:pt x="20" y="205"/>
                      <a:pt x="21" y="212"/>
                    </a:cubicBezTo>
                    <a:close/>
                  </a:path>
                </a:pathLst>
              </a:custGeom>
              <a:solidFill>
                <a:srgbClr val="986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283"/>
              <p:cNvSpPr>
                <a:spLocks/>
              </p:cNvSpPr>
              <p:nvPr userDrawn="1"/>
            </p:nvSpPr>
            <p:spPr bwMode="auto">
              <a:xfrm>
                <a:off x="1057" y="1755"/>
                <a:ext cx="47" cy="101"/>
              </a:xfrm>
              <a:custGeom>
                <a:avLst/>
                <a:gdLst>
                  <a:gd name="T0" fmla="*/ 20 w 20"/>
                  <a:gd name="T1" fmla="*/ 9 h 38"/>
                  <a:gd name="T2" fmla="*/ 20 w 20"/>
                  <a:gd name="T3" fmla="*/ 14 h 38"/>
                  <a:gd name="T4" fmla="*/ 12 w 20"/>
                  <a:gd name="T5" fmla="*/ 38 h 38"/>
                  <a:gd name="T6" fmla="*/ 8 w 20"/>
                  <a:gd name="T7" fmla="*/ 25 h 38"/>
                  <a:gd name="T8" fmla="*/ 1 w 20"/>
                  <a:gd name="T9" fmla="*/ 18 h 38"/>
                  <a:gd name="T10" fmla="*/ 0 w 20"/>
                  <a:gd name="T11" fmla="*/ 14 h 38"/>
                  <a:gd name="T12" fmla="*/ 15 w 20"/>
                  <a:gd name="T13" fmla="*/ 0 h 38"/>
                  <a:gd name="T14" fmla="*/ 20 w 20"/>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8">
                    <a:moveTo>
                      <a:pt x="20" y="9"/>
                    </a:moveTo>
                    <a:cubicBezTo>
                      <a:pt x="20" y="10"/>
                      <a:pt x="20" y="12"/>
                      <a:pt x="20" y="14"/>
                    </a:cubicBezTo>
                    <a:cubicBezTo>
                      <a:pt x="14" y="20"/>
                      <a:pt x="18" y="31"/>
                      <a:pt x="12" y="38"/>
                    </a:cubicBezTo>
                    <a:cubicBezTo>
                      <a:pt x="8" y="34"/>
                      <a:pt x="8" y="30"/>
                      <a:pt x="8" y="25"/>
                    </a:cubicBezTo>
                    <a:cubicBezTo>
                      <a:pt x="5" y="23"/>
                      <a:pt x="2" y="21"/>
                      <a:pt x="1" y="18"/>
                    </a:cubicBezTo>
                    <a:cubicBezTo>
                      <a:pt x="1" y="16"/>
                      <a:pt x="1" y="15"/>
                      <a:pt x="0" y="14"/>
                    </a:cubicBezTo>
                    <a:cubicBezTo>
                      <a:pt x="4" y="8"/>
                      <a:pt x="6" y="1"/>
                      <a:pt x="15" y="0"/>
                    </a:cubicBezTo>
                    <a:cubicBezTo>
                      <a:pt x="20" y="2"/>
                      <a:pt x="18" y="6"/>
                      <a:pt x="20" y="9"/>
                    </a:cubicBezTo>
                    <a:close/>
                  </a:path>
                </a:pathLst>
              </a:custGeom>
              <a:solidFill>
                <a:srgbClr val="88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284"/>
              <p:cNvSpPr>
                <a:spLocks/>
              </p:cNvSpPr>
              <p:nvPr userDrawn="1"/>
            </p:nvSpPr>
            <p:spPr bwMode="auto">
              <a:xfrm>
                <a:off x="1148" y="1792"/>
                <a:ext cx="37" cy="61"/>
              </a:xfrm>
              <a:custGeom>
                <a:avLst/>
                <a:gdLst>
                  <a:gd name="T0" fmla="*/ 10 w 16"/>
                  <a:gd name="T1" fmla="*/ 0 h 23"/>
                  <a:gd name="T2" fmla="*/ 10 w 16"/>
                  <a:gd name="T3" fmla="*/ 21 h 23"/>
                  <a:gd name="T4" fmla="*/ 4 w 16"/>
                  <a:gd name="T5" fmla="*/ 18 h 23"/>
                  <a:gd name="T6" fmla="*/ 10 w 16"/>
                  <a:gd name="T7" fmla="*/ 0 h 23"/>
                </a:gdLst>
                <a:ahLst/>
                <a:cxnLst>
                  <a:cxn ang="0">
                    <a:pos x="T0" y="T1"/>
                  </a:cxn>
                  <a:cxn ang="0">
                    <a:pos x="T2" y="T3"/>
                  </a:cxn>
                  <a:cxn ang="0">
                    <a:pos x="T4" y="T5"/>
                  </a:cxn>
                  <a:cxn ang="0">
                    <a:pos x="T6" y="T7"/>
                  </a:cxn>
                </a:cxnLst>
                <a:rect l="0" t="0" r="r" b="b"/>
                <a:pathLst>
                  <a:path w="16" h="23">
                    <a:moveTo>
                      <a:pt x="10" y="0"/>
                    </a:moveTo>
                    <a:cubicBezTo>
                      <a:pt x="14" y="9"/>
                      <a:pt x="16" y="16"/>
                      <a:pt x="10" y="21"/>
                    </a:cubicBezTo>
                    <a:cubicBezTo>
                      <a:pt x="8" y="23"/>
                      <a:pt x="5" y="21"/>
                      <a:pt x="4" y="18"/>
                    </a:cubicBezTo>
                    <a:cubicBezTo>
                      <a:pt x="0" y="11"/>
                      <a:pt x="4" y="6"/>
                      <a:pt x="10" y="0"/>
                    </a:cubicBezTo>
                    <a:close/>
                  </a:path>
                </a:pathLst>
              </a:custGeom>
              <a:solidFill>
                <a:srgbClr val="7C3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285"/>
              <p:cNvSpPr>
                <a:spLocks/>
              </p:cNvSpPr>
              <p:nvPr userDrawn="1"/>
            </p:nvSpPr>
            <p:spPr bwMode="auto">
              <a:xfrm>
                <a:off x="2217" y="481"/>
                <a:ext cx="232" cy="306"/>
              </a:xfrm>
              <a:custGeom>
                <a:avLst/>
                <a:gdLst>
                  <a:gd name="T0" fmla="*/ 61 w 100"/>
                  <a:gd name="T1" fmla="*/ 32 h 116"/>
                  <a:gd name="T2" fmla="*/ 67 w 100"/>
                  <a:gd name="T3" fmla="*/ 40 h 116"/>
                  <a:gd name="T4" fmla="*/ 90 w 100"/>
                  <a:gd name="T5" fmla="*/ 116 h 116"/>
                  <a:gd name="T6" fmla="*/ 87 w 100"/>
                  <a:gd name="T7" fmla="*/ 115 h 116"/>
                  <a:gd name="T8" fmla="*/ 83 w 100"/>
                  <a:gd name="T9" fmla="*/ 94 h 116"/>
                  <a:gd name="T10" fmla="*/ 64 w 100"/>
                  <a:gd name="T11" fmla="*/ 58 h 116"/>
                  <a:gd name="T12" fmla="*/ 41 w 100"/>
                  <a:gd name="T13" fmla="*/ 39 h 116"/>
                  <a:gd name="T14" fmla="*/ 5 w 100"/>
                  <a:gd name="T15" fmla="*/ 24 h 116"/>
                  <a:gd name="T16" fmla="*/ 8 w 100"/>
                  <a:gd name="T17" fmla="*/ 3 h 116"/>
                  <a:gd name="T18" fmla="*/ 61 w 100"/>
                  <a:gd name="T19" fmla="*/ 3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16">
                    <a:moveTo>
                      <a:pt x="61" y="32"/>
                    </a:moveTo>
                    <a:cubicBezTo>
                      <a:pt x="63" y="35"/>
                      <a:pt x="65" y="38"/>
                      <a:pt x="67" y="40"/>
                    </a:cubicBezTo>
                    <a:cubicBezTo>
                      <a:pt x="94" y="61"/>
                      <a:pt x="100" y="81"/>
                      <a:pt x="90" y="116"/>
                    </a:cubicBezTo>
                    <a:cubicBezTo>
                      <a:pt x="89" y="116"/>
                      <a:pt x="88" y="115"/>
                      <a:pt x="87" y="115"/>
                    </a:cubicBezTo>
                    <a:cubicBezTo>
                      <a:pt x="82" y="109"/>
                      <a:pt x="82" y="101"/>
                      <a:pt x="83" y="94"/>
                    </a:cubicBezTo>
                    <a:cubicBezTo>
                      <a:pt x="84" y="78"/>
                      <a:pt x="78" y="66"/>
                      <a:pt x="64" y="58"/>
                    </a:cubicBezTo>
                    <a:cubicBezTo>
                      <a:pt x="56" y="52"/>
                      <a:pt x="48" y="46"/>
                      <a:pt x="41" y="39"/>
                    </a:cubicBezTo>
                    <a:cubicBezTo>
                      <a:pt x="32" y="28"/>
                      <a:pt x="21" y="18"/>
                      <a:pt x="5" y="24"/>
                    </a:cubicBezTo>
                    <a:cubicBezTo>
                      <a:pt x="0" y="16"/>
                      <a:pt x="4" y="9"/>
                      <a:pt x="8" y="3"/>
                    </a:cubicBezTo>
                    <a:cubicBezTo>
                      <a:pt x="28" y="0"/>
                      <a:pt x="53" y="14"/>
                      <a:pt x="61" y="32"/>
                    </a:cubicBezTo>
                    <a:close/>
                  </a:path>
                </a:pathLst>
              </a:custGeom>
              <a:solidFill>
                <a:srgbClr val="683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286"/>
              <p:cNvSpPr>
                <a:spLocks/>
              </p:cNvSpPr>
              <p:nvPr userDrawn="1"/>
            </p:nvSpPr>
            <p:spPr bwMode="auto">
              <a:xfrm>
                <a:off x="2200" y="362"/>
                <a:ext cx="63" cy="214"/>
              </a:xfrm>
              <a:custGeom>
                <a:avLst/>
                <a:gdLst>
                  <a:gd name="T0" fmla="*/ 16 w 27"/>
                  <a:gd name="T1" fmla="*/ 49 h 81"/>
                  <a:gd name="T2" fmla="*/ 12 w 27"/>
                  <a:gd name="T3" fmla="*/ 69 h 81"/>
                  <a:gd name="T4" fmla="*/ 8 w 27"/>
                  <a:gd name="T5" fmla="*/ 81 h 81"/>
                  <a:gd name="T6" fmla="*/ 2 w 27"/>
                  <a:gd name="T7" fmla="*/ 75 h 81"/>
                  <a:gd name="T8" fmla="*/ 21 w 27"/>
                  <a:gd name="T9" fmla="*/ 0 h 81"/>
                  <a:gd name="T10" fmla="*/ 24 w 27"/>
                  <a:gd name="T11" fmla="*/ 1 h 81"/>
                  <a:gd name="T12" fmla="*/ 24 w 27"/>
                  <a:gd name="T13" fmla="*/ 9 h 81"/>
                  <a:gd name="T14" fmla="*/ 21 w 27"/>
                  <a:gd name="T15" fmla="*/ 32 h 81"/>
                  <a:gd name="T16" fmla="*/ 16 w 27"/>
                  <a:gd name="T17"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1">
                    <a:moveTo>
                      <a:pt x="16" y="49"/>
                    </a:moveTo>
                    <a:cubicBezTo>
                      <a:pt x="15" y="55"/>
                      <a:pt x="13" y="62"/>
                      <a:pt x="12" y="69"/>
                    </a:cubicBezTo>
                    <a:cubicBezTo>
                      <a:pt x="6" y="71"/>
                      <a:pt x="9" y="77"/>
                      <a:pt x="8" y="81"/>
                    </a:cubicBezTo>
                    <a:cubicBezTo>
                      <a:pt x="5" y="80"/>
                      <a:pt x="0" y="79"/>
                      <a:pt x="2" y="75"/>
                    </a:cubicBezTo>
                    <a:cubicBezTo>
                      <a:pt x="9" y="51"/>
                      <a:pt x="9" y="24"/>
                      <a:pt x="21" y="0"/>
                    </a:cubicBezTo>
                    <a:cubicBezTo>
                      <a:pt x="22" y="1"/>
                      <a:pt x="23" y="1"/>
                      <a:pt x="24" y="1"/>
                    </a:cubicBezTo>
                    <a:cubicBezTo>
                      <a:pt x="26" y="4"/>
                      <a:pt x="27" y="6"/>
                      <a:pt x="24" y="9"/>
                    </a:cubicBezTo>
                    <a:cubicBezTo>
                      <a:pt x="18" y="16"/>
                      <a:pt x="21" y="24"/>
                      <a:pt x="21" y="32"/>
                    </a:cubicBezTo>
                    <a:cubicBezTo>
                      <a:pt x="24" y="39"/>
                      <a:pt x="21" y="44"/>
                      <a:pt x="16" y="49"/>
                    </a:cubicBezTo>
                    <a:close/>
                  </a:path>
                </a:pathLst>
              </a:custGeom>
              <a:solidFill>
                <a:srgbClr val="D27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287"/>
              <p:cNvSpPr>
                <a:spLocks/>
              </p:cNvSpPr>
              <p:nvPr userDrawn="1"/>
            </p:nvSpPr>
            <p:spPr bwMode="auto">
              <a:xfrm>
                <a:off x="2300" y="576"/>
                <a:ext cx="79" cy="106"/>
              </a:xfrm>
              <a:custGeom>
                <a:avLst/>
                <a:gdLst>
                  <a:gd name="T0" fmla="*/ 5 w 34"/>
                  <a:gd name="T1" fmla="*/ 3 h 40"/>
                  <a:gd name="T2" fmla="*/ 29 w 34"/>
                  <a:gd name="T3" fmla="*/ 16 h 40"/>
                  <a:gd name="T4" fmla="*/ 21 w 34"/>
                  <a:gd name="T5" fmla="*/ 32 h 40"/>
                  <a:gd name="T6" fmla="*/ 16 w 34"/>
                  <a:gd name="T7" fmla="*/ 40 h 40"/>
                  <a:gd name="T8" fmla="*/ 5 w 34"/>
                  <a:gd name="T9" fmla="*/ 3 h 40"/>
                </a:gdLst>
                <a:ahLst/>
                <a:cxnLst>
                  <a:cxn ang="0">
                    <a:pos x="T0" y="T1"/>
                  </a:cxn>
                  <a:cxn ang="0">
                    <a:pos x="T2" y="T3"/>
                  </a:cxn>
                  <a:cxn ang="0">
                    <a:pos x="T4" y="T5"/>
                  </a:cxn>
                  <a:cxn ang="0">
                    <a:pos x="T6" y="T7"/>
                  </a:cxn>
                  <a:cxn ang="0">
                    <a:pos x="T8" y="T9"/>
                  </a:cxn>
                </a:cxnLst>
                <a:rect l="0" t="0" r="r" b="b"/>
                <a:pathLst>
                  <a:path w="34" h="40">
                    <a:moveTo>
                      <a:pt x="5" y="3"/>
                    </a:moveTo>
                    <a:cubicBezTo>
                      <a:pt x="17" y="0"/>
                      <a:pt x="22" y="10"/>
                      <a:pt x="29" y="16"/>
                    </a:cubicBezTo>
                    <a:cubicBezTo>
                      <a:pt x="34" y="25"/>
                      <a:pt x="33" y="31"/>
                      <a:pt x="21" y="32"/>
                    </a:cubicBezTo>
                    <a:cubicBezTo>
                      <a:pt x="20" y="35"/>
                      <a:pt x="18" y="37"/>
                      <a:pt x="16" y="40"/>
                    </a:cubicBezTo>
                    <a:cubicBezTo>
                      <a:pt x="7" y="30"/>
                      <a:pt x="0" y="18"/>
                      <a:pt x="5" y="3"/>
                    </a:cubicBezTo>
                    <a:close/>
                  </a:path>
                </a:pathLst>
              </a:custGeom>
              <a:solidFill>
                <a:srgbClr val="5B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288"/>
              <p:cNvSpPr>
                <a:spLocks/>
              </p:cNvSpPr>
              <p:nvPr userDrawn="1"/>
            </p:nvSpPr>
            <p:spPr bwMode="auto">
              <a:xfrm>
                <a:off x="1673" y="1337"/>
                <a:ext cx="564" cy="379"/>
              </a:xfrm>
              <a:custGeom>
                <a:avLst/>
                <a:gdLst>
                  <a:gd name="T0" fmla="*/ 219 w 243"/>
                  <a:gd name="T1" fmla="*/ 56 h 143"/>
                  <a:gd name="T2" fmla="*/ 207 w 243"/>
                  <a:gd name="T3" fmla="*/ 80 h 143"/>
                  <a:gd name="T4" fmla="*/ 192 w 243"/>
                  <a:gd name="T5" fmla="*/ 93 h 143"/>
                  <a:gd name="T6" fmla="*/ 59 w 243"/>
                  <a:gd name="T7" fmla="*/ 131 h 143"/>
                  <a:gd name="T8" fmla="*/ 27 w 243"/>
                  <a:gd name="T9" fmla="*/ 136 h 143"/>
                  <a:gd name="T10" fmla="*/ 15 w 243"/>
                  <a:gd name="T11" fmla="*/ 120 h 143"/>
                  <a:gd name="T12" fmla="*/ 6 w 243"/>
                  <a:gd name="T13" fmla="*/ 91 h 143"/>
                  <a:gd name="T14" fmla="*/ 36 w 243"/>
                  <a:gd name="T15" fmla="*/ 77 h 143"/>
                  <a:gd name="T16" fmla="*/ 165 w 243"/>
                  <a:gd name="T17" fmla="*/ 30 h 143"/>
                  <a:gd name="T18" fmla="*/ 167 w 243"/>
                  <a:gd name="T19" fmla="*/ 29 h 143"/>
                  <a:gd name="T20" fmla="*/ 207 w 243"/>
                  <a:gd name="T21" fmla="*/ 16 h 143"/>
                  <a:gd name="T22" fmla="*/ 213 w 243"/>
                  <a:gd name="T23" fmla="*/ 16 h 143"/>
                  <a:gd name="T24" fmla="*/ 229 w 243"/>
                  <a:gd name="T25" fmla="*/ 16 h 143"/>
                  <a:gd name="T26" fmla="*/ 223 w 243"/>
                  <a:gd name="T27" fmla="*/ 0 h 143"/>
                  <a:gd name="T28" fmla="*/ 229 w 243"/>
                  <a:gd name="T29" fmla="*/ 28 h 143"/>
                  <a:gd name="T30" fmla="*/ 219 w 243"/>
                  <a:gd name="T31" fmla="*/ 5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143">
                    <a:moveTo>
                      <a:pt x="219" y="56"/>
                    </a:moveTo>
                    <a:cubicBezTo>
                      <a:pt x="217" y="65"/>
                      <a:pt x="214" y="74"/>
                      <a:pt x="207" y="80"/>
                    </a:cubicBezTo>
                    <a:cubicBezTo>
                      <a:pt x="203" y="85"/>
                      <a:pt x="199" y="91"/>
                      <a:pt x="192" y="93"/>
                    </a:cubicBezTo>
                    <a:cubicBezTo>
                      <a:pt x="148" y="105"/>
                      <a:pt x="106" y="129"/>
                      <a:pt x="59" y="131"/>
                    </a:cubicBezTo>
                    <a:cubicBezTo>
                      <a:pt x="48" y="131"/>
                      <a:pt x="39" y="143"/>
                      <a:pt x="27" y="136"/>
                    </a:cubicBezTo>
                    <a:cubicBezTo>
                      <a:pt x="23" y="131"/>
                      <a:pt x="20" y="124"/>
                      <a:pt x="15" y="120"/>
                    </a:cubicBezTo>
                    <a:cubicBezTo>
                      <a:pt x="6" y="112"/>
                      <a:pt x="0" y="104"/>
                      <a:pt x="6" y="91"/>
                    </a:cubicBezTo>
                    <a:cubicBezTo>
                      <a:pt x="12" y="77"/>
                      <a:pt x="25" y="76"/>
                      <a:pt x="36" y="77"/>
                    </a:cubicBezTo>
                    <a:cubicBezTo>
                      <a:pt x="86" y="78"/>
                      <a:pt x="127" y="59"/>
                      <a:pt x="165" y="30"/>
                    </a:cubicBezTo>
                    <a:cubicBezTo>
                      <a:pt x="166" y="30"/>
                      <a:pt x="167" y="30"/>
                      <a:pt x="167" y="29"/>
                    </a:cubicBezTo>
                    <a:cubicBezTo>
                      <a:pt x="174" y="5"/>
                      <a:pt x="190" y="8"/>
                      <a:pt x="207" y="16"/>
                    </a:cubicBezTo>
                    <a:cubicBezTo>
                      <a:pt x="209" y="16"/>
                      <a:pt x="211" y="16"/>
                      <a:pt x="213" y="16"/>
                    </a:cubicBezTo>
                    <a:cubicBezTo>
                      <a:pt x="219" y="15"/>
                      <a:pt x="225" y="21"/>
                      <a:pt x="229" y="16"/>
                    </a:cubicBezTo>
                    <a:cubicBezTo>
                      <a:pt x="234" y="10"/>
                      <a:pt x="225" y="6"/>
                      <a:pt x="223" y="0"/>
                    </a:cubicBezTo>
                    <a:cubicBezTo>
                      <a:pt x="243" y="9"/>
                      <a:pt x="243" y="13"/>
                      <a:pt x="229" y="28"/>
                    </a:cubicBezTo>
                    <a:cubicBezTo>
                      <a:pt x="222" y="36"/>
                      <a:pt x="211" y="42"/>
                      <a:pt x="219" y="56"/>
                    </a:cubicBezTo>
                    <a:close/>
                  </a:path>
                </a:pathLst>
              </a:custGeom>
              <a:solidFill>
                <a:srgbClr val="CB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289"/>
              <p:cNvSpPr>
                <a:spLocks/>
              </p:cNvSpPr>
              <p:nvPr userDrawn="1"/>
            </p:nvSpPr>
            <p:spPr bwMode="auto">
              <a:xfrm>
                <a:off x="2711" y="936"/>
                <a:ext cx="319" cy="232"/>
              </a:xfrm>
              <a:custGeom>
                <a:avLst/>
                <a:gdLst>
                  <a:gd name="T0" fmla="*/ 137 w 137"/>
                  <a:gd name="T1" fmla="*/ 60 h 88"/>
                  <a:gd name="T2" fmla="*/ 72 w 137"/>
                  <a:gd name="T3" fmla="*/ 88 h 88"/>
                  <a:gd name="T4" fmla="*/ 0 w 137"/>
                  <a:gd name="T5" fmla="*/ 35 h 88"/>
                  <a:gd name="T6" fmla="*/ 34 w 137"/>
                  <a:gd name="T7" fmla="*/ 18 h 88"/>
                  <a:gd name="T8" fmla="*/ 52 w 137"/>
                  <a:gd name="T9" fmla="*/ 13 h 88"/>
                  <a:gd name="T10" fmla="*/ 96 w 137"/>
                  <a:gd name="T11" fmla="*/ 0 h 88"/>
                  <a:gd name="T12" fmla="*/ 125 w 137"/>
                  <a:gd name="T13" fmla="*/ 42 h 88"/>
                  <a:gd name="T14" fmla="*/ 137 w 137"/>
                  <a:gd name="T15" fmla="*/ 6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88">
                    <a:moveTo>
                      <a:pt x="137" y="60"/>
                    </a:moveTo>
                    <a:cubicBezTo>
                      <a:pt x="116" y="71"/>
                      <a:pt x="96" y="86"/>
                      <a:pt x="72" y="88"/>
                    </a:cubicBezTo>
                    <a:cubicBezTo>
                      <a:pt x="43" y="77"/>
                      <a:pt x="18" y="61"/>
                      <a:pt x="0" y="35"/>
                    </a:cubicBezTo>
                    <a:cubicBezTo>
                      <a:pt x="4" y="19"/>
                      <a:pt x="18" y="11"/>
                      <a:pt x="34" y="18"/>
                    </a:cubicBezTo>
                    <a:cubicBezTo>
                      <a:pt x="43" y="22"/>
                      <a:pt x="45" y="24"/>
                      <a:pt x="52" y="13"/>
                    </a:cubicBezTo>
                    <a:cubicBezTo>
                      <a:pt x="61" y="2"/>
                      <a:pt x="81" y="3"/>
                      <a:pt x="96" y="0"/>
                    </a:cubicBezTo>
                    <a:cubicBezTo>
                      <a:pt x="103" y="16"/>
                      <a:pt x="113" y="30"/>
                      <a:pt x="125" y="42"/>
                    </a:cubicBezTo>
                    <a:cubicBezTo>
                      <a:pt x="130" y="48"/>
                      <a:pt x="136" y="52"/>
                      <a:pt x="137" y="60"/>
                    </a:cubicBezTo>
                    <a:close/>
                  </a:path>
                </a:pathLst>
              </a:custGeom>
              <a:solidFill>
                <a:srgbClr val="3E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290"/>
              <p:cNvSpPr>
                <a:spLocks/>
              </p:cNvSpPr>
              <p:nvPr userDrawn="1"/>
            </p:nvSpPr>
            <p:spPr bwMode="auto">
              <a:xfrm>
                <a:off x="2228" y="1007"/>
                <a:ext cx="342" cy="182"/>
              </a:xfrm>
              <a:custGeom>
                <a:avLst/>
                <a:gdLst>
                  <a:gd name="T0" fmla="*/ 0 w 147"/>
                  <a:gd name="T1" fmla="*/ 32 h 69"/>
                  <a:gd name="T2" fmla="*/ 36 w 147"/>
                  <a:gd name="T3" fmla="*/ 1 h 69"/>
                  <a:gd name="T4" fmla="*/ 55 w 147"/>
                  <a:gd name="T5" fmla="*/ 9 h 69"/>
                  <a:gd name="T6" fmla="*/ 68 w 147"/>
                  <a:gd name="T7" fmla="*/ 10 h 69"/>
                  <a:gd name="T8" fmla="*/ 132 w 147"/>
                  <a:gd name="T9" fmla="*/ 40 h 69"/>
                  <a:gd name="T10" fmla="*/ 144 w 147"/>
                  <a:gd name="T11" fmla="*/ 51 h 69"/>
                  <a:gd name="T12" fmla="*/ 102 w 147"/>
                  <a:gd name="T13" fmla="*/ 65 h 69"/>
                  <a:gd name="T14" fmla="*/ 59 w 147"/>
                  <a:gd name="T15" fmla="*/ 42 h 69"/>
                  <a:gd name="T16" fmla="*/ 43 w 147"/>
                  <a:gd name="T17" fmla="*/ 35 h 69"/>
                  <a:gd name="T18" fmla="*/ 12 w 147"/>
                  <a:gd name="T19" fmla="*/ 43 h 69"/>
                  <a:gd name="T20" fmla="*/ 5 w 147"/>
                  <a:gd name="T21" fmla="*/ 42 h 69"/>
                  <a:gd name="T22" fmla="*/ 0 w 147"/>
                  <a:gd name="T23"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 h="69">
                    <a:moveTo>
                      <a:pt x="0" y="32"/>
                    </a:moveTo>
                    <a:cubicBezTo>
                      <a:pt x="5" y="13"/>
                      <a:pt x="24" y="11"/>
                      <a:pt x="36" y="1"/>
                    </a:cubicBezTo>
                    <a:cubicBezTo>
                      <a:pt x="44" y="0"/>
                      <a:pt x="50" y="4"/>
                      <a:pt x="55" y="9"/>
                    </a:cubicBezTo>
                    <a:cubicBezTo>
                      <a:pt x="60" y="8"/>
                      <a:pt x="64" y="6"/>
                      <a:pt x="68" y="10"/>
                    </a:cubicBezTo>
                    <a:cubicBezTo>
                      <a:pt x="87" y="25"/>
                      <a:pt x="106" y="41"/>
                      <a:pt x="132" y="40"/>
                    </a:cubicBezTo>
                    <a:cubicBezTo>
                      <a:pt x="138" y="40"/>
                      <a:pt x="147" y="40"/>
                      <a:pt x="144" y="51"/>
                    </a:cubicBezTo>
                    <a:cubicBezTo>
                      <a:pt x="131" y="58"/>
                      <a:pt x="119" y="69"/>
                      <a:pt x="102" y="65"/>
                    </a:cubicBezTo>
                    <a:cubicBezTo>
                      <a:pt x="88" y="57"/>
                      <a:pt x="73" y="52"/>
                      <a:pt x="59" y="42"/>
                    </a:cubicBezTo>
                    <a:cubicBezTo>
                      <a:pt x="55" y="38"/>
                      <a:pt x="49" y="37"/>
                      <a:pt x="43" y="35"/>
                    </a:cubicBezTo>
                    <a:cubicBezTo>
                      <a:pt x="30" y="28"/>
                      <a:pt x="23" y="40"/>
                      <a:pt x="12" y="43"/>
                    </a:cubicBezTo>
                    <a:cubicBezTo>
                      <a:pt x="10" y="44"/>
                      <a:pt x="7" y="43"/>
                      <a:pt x="5" y="42"/>
                    </a:cubicBezTo>
                    <a:cubicBezTo>
                      <a:pt x="3" y="38"/>
                      <a:pt x="2" y="35"/>
                      <a:pt x="0" y="32"/>
                    </a:cubicBezTo>
                    <a:close/>
                  </a:path>
                </a:pathLst>
              </a:custGeom>
              <a:solidFill>
                <a:srgbClr val="753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291"/>
              <p:cNvSpPr>
                <a:spLocks/>
              </p:cNvSpPr>
              <p:nvPr userDrawn="1"/>
            </p:nvSpPr>
            <p:spPr bwMode="auto">
              <a:xfrm>
                <a:off x="2356" y="975"/>
                <a:ext cx="274" cy="69"/>
              </a:xfrm>
              <a:custGeom>
                <a:avLst/>
                <a:gdLst>
                  <a:gd name="T0" fmla="*/ 8 w 118"/>
                  <a:gd name="T1" fmla="*/ 21 h 26"/>
                  <a:gd name="T2" fmla="*/ 0 w 118"/>
                  <a:gd name="T3" fmla="*/ 21 h 26"/>
                  <a:gd name="T4" fmla="*/ 11 w 118"/>
                  <a:gd name="T5" fmla="*/ 9 h 26"/>
                  <a:gd name="T6" fmla="*/ 101 w 118"/>
                  <a:gd name="T7" fmla="*/ 5 h 26"/>
                  <a:gd name="T8" fmla="*/ 118 w 118"/>
                  <a:gd name="T9" fmla="*/ 8 h 26"/>
                  <a:gd name="T10" fmla="*/ 106 w 118"/>
                  <a:gd name="T11" fmla="*/ 20 h 26"/>
                  <a:gd name="T12" fmla="*/ 85 w 118"/>
                  <a:gd name="T13" fmla="*/ 25 h 26"/>
                  <a:gd name="T14" fmla="*/ 75 w 118"/>
                  <a:gd name="T15" fmla="*/ 25 h 26"/>
                  <a:gd name="T16" fmla="*/ 27 w 118"/>
                  <a:gd name="T17" fmla="*/ 23 h 26"/>
                  <a:gd name="T18" fmla="*/ 8 w 118"/>
                  <a:gd name="T1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26">
                    <a:moveTo>
                      <a:pt x="8" y="21"/>
                    </a:moveTo>
                    <a:cubicBezTo>
                      <a:pt x="6" y="22"/>
                      <a:pt x="3" y="25"/>
                      <a:pt x="0" y="21"/>
                    </a:cubicBezTo>
                    <a:cubicBezTo>
                      <a:pt x="2" y="15"/>
                      <a:pt x="3" y="11"/>
                      <a:pt x="11" y="9"/>
                    </a:cubicBezTo>
                    <a:cubicBezTo>
                      <a:pt x="41" y="0"/>
                      <a:pt x="71" y="3"/>
                      <a:pt x="101" y="5"/>
                    </a:cubicBezTo>
                    <a:cubicBezTo>
                      <a:pt x="107" y="5"/>
                      <a:pt x="113" y="4"/>
                      <a:pt x="118" y="8"/>
                    </a:cubicBezTo>
                    <a:cubicBezTo>
                      <a:pt x="116" y="14"/>
                      <a:pt x="110" y="17"/>
                      <a:pt x="106" y="20"/>
                    </a:cubicBezTo>
                    <a:cubicBezTo>
                      <a:pt x="99" y="23"/>
                      <a:pt x="91" y="22"/>
                      <a:pt x="85" y="25"/>
                    </a:cubicBezTo>
                    <a:cubicBezTo>
                      <a:pt x="81" y="26"/>
                      <a:pt x="78" y="26"/>
                      <a:pt x="75" y="25"/>
                    </a:cubicBezTo>
                    <a:cubicBezTo>
                      <a:pt x="59" y="21"/>
                      <a:pt x="43" y="23"/>
                      <a:pt x="27" y="23"/>
                    </a:cubicBezTo>
                    <a:cubicBezTo>
                      <a:pt x="21" y="25"/>
                      <a:pt x="14" y="23"/>
                      <a:pt x="8" y="21"/>
                    </a:cubicBezTo>
                    <a:close/>
                  </a:path>
                </a:pathLst>
              </a:custGeom>
              <a:solidFill>
                <a:srgbClr val="9D9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292"/>
              <p:cNvSpPr>
                <a:spLocks/>
              </p:cNvSpPr>
              <p:nvPr userDrawn="1"/>
            </p:nvSpPr>
            <p:spPr bwMode="auto">
              <a:xfrm>
                <a:off x="2602" y="996"/>
                <a:ext cx="277" cy="199"/>
              </a:xfrm>
              <a:custGeom>
                <a:avLst/>
                <a:gdLst>
                  <a:gd name="T0" fmla="*/ 0 w 119"/>
                  <a:gd name="T1" fmla="*/ 7 h 75"/>
                  <a:gd name="T2" fmla="*/ 12 w 119"/>
                  <a:gd name="T3" fmla="*/ 0 h 75"/>
                  <a:gd name="T4" fmla="*/ 47 w 119"/>
                  <a:gd name="T5" fmla="*/ 12 h 75"/>
                  <a:gd name="T6" fmla="*/ 119 w 119"/>
                  <a:gd name="T7" fmla="*/ 65 h 75"/>
                  <a:gd name="T8" fmla="*/ 119 w 119"/>
                  <a:gd name="T9" fmla="*/ 73 h 75"/>
                  <a:gd name="T10" fmla="*/ 114 w 119"/>
                  <a:gd name="T11" fmla="*/ 75 h 75"/>
                  <a:gd name="T12" fmla="*/ 109 w 119"/>
                  <a:gd name="T13" fmla="*/ 74 h 75"/>
                  <a:gd name="T14" fmla="*/ 41 w 119"/>
                  <a:gd name="T15" fmla="*/ 28 h 75"/>
                  <a:gd name="T16" fmla="*/ 0 w 119"/>
                  <a:gd name="T17"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75">
                    <a:moveTo>
                      <a:pt x="0" y="7"/>
                    </a:moveTo>
                    <a:cubicBezTo>
                      <a:pt x="1" y="0"/>
                      <a:pt x="8" y="1"/>
                      <a:pt x="12" y="0"/>
                    </a:cubicBezTo>
                    <a:cubicBezTo>
                      <a:pt x="25" y="0"/>
                      <a:pt x="36" y="7"/>
                      <a:pt x="47" y="12"/>
                    </a:cubicBezTo>
                    <a:cubicBezTo>
                      <a:pt x="71" y="30"/>
                      <a:pt x="95" y="48"/>
                      <a:pt x="119" y="65"/>
                    </a:cubicBezTo>
                    <a:cubicBezTo>
                      <a:pt x="119" y="68"/>
                      <a:pt x="119" y="70"/>
                      <a:pt x="119" y="73"/>
                    </a:cubicBezTo>
                    <a:cubicBezTo>
                      <a:pt x="118" y="74"/>
                      <a:pt x="116" y="75"/>
                      <a:pt x="114" y="75"/>
                    </a:cubicBezTo>
                    <a:cubicBezTo>
                      <a:pt x="112" y="75"/>
                      <a:pt x="111" y="75"/>
                      <a:pt x="109" y="74"/>
                    </a:cubicBezTo>
                    <a:cubicBezTo>
                      <a:pt x="87" y="58"/>
                      <a:pt x="63" y="44"/>
                      <a:pt x="41" y="28"/>
                    </a:cubicBezTo>
                    <a:cubicBezTo>
                      <a:pt x="29" y="18"/>
                      <a:pt x="12" y="17"/>
                      <a:pt x="0" y="7"/>
                    </a:cubicBezTo>
                    <a:close/>
                  </a:path>
                </a:pathLst>
              </a:custGeom>
              <a:solidFill>
                <a:srgbClr val="C5A9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293"/>
              <p:cNvSpPr>
                <a:spLocks/>
              </p:cNvSpPr>
              <p:nvPr userDrawn="1"/>
            </p:nvSpPr>
            <p:spPr bwMode="auto">
              <a:xfrm>
                <a:off x="2179" y="1163"/>
                <a:ext cx="298" cy="463"/>
              </a:xfrm>
              <a:custGeom>
                <a:avLst/>
                <a:gdLst>
                  <a:gd name="T0" fmla="*/ 6 w 128"/>
                  <a:gd name="T1" fmla="*/ 166 h 175"/>
                  <a:gd name="T2" fmla="*/ 5 w 128"/>
                  <a:gd name="T3" fmla="*/ 170 h 175"/>
                  <a:gd name="T4" fmla="*/ 2 w 128"/>
                  <a:gd name="T5" fmla="*/ 169 h 175"/>
                  <a:gd name="T6" fmla="*/ 5 w 128"/>
                  <a:gd name="T7" fmla="*/ 122 h 175"/>
                  <a:gd name="T8" fmla="*/ 53 w 128"/>
                  <a:gd name="T9" fmla="*/ 50 h 175"/>
                  <a:gd name="T10" fmla="*/ 62 w 128"/>
                  <a:gd name="T11" fmla="*/ 42 h 175"/>
                  <a:gd name="T12" fmla="*/ 68 w 128"/>
                  <a:gd name="T13" fmla="*/ 25 h 175"/>
                  <a:gd name="T14" fmla="*/ 88 w 128"/>
                  <a:gd name="T15" fmla="*/ 7 h 175"/>
                  <a:gd name="T16" fmla="*/ 108 w 128"/>
                  <a:gd name="T17" fmla="*/ 6 h 175"/>
                  <a:gd name="T18" fmla="*/ 125 w 128"/>
                  <a:gd name="T19" fmla="*/ 8 h 175"/>
                  <a:gd name="T20" fmla="*/ 116 w 128"/>
                  <a:gd name="T21" fmla="*/ 24 h 175"/>
                  <a:gd name="T22" fmla="*/ 50 w 128"/>
                  <a:gd name="T23" fmla="*/ 79 h 175"/>
                  <a:gd name="T24" fmla="*/ 37 w 128"/>
                  <a:gd name="T25" fmla="*/ 96 h 175"/>
                  <a:gd name="T26" fmla="*/ 15 w 128"/>
                  <a:gd name="T27" fmla="*/ 161 h 175"/>
                  <a:gd name="T28" fmla="*/ 6 w 128"/>
                  <a:gd name="T29"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75">
                    <a:moveTo>
                      <a:pt x="6" y="166"/>
                    </a:moveTo>
                    <a:cubicBezTo>
                      <a:pt x="5" y="167"/>
                      <a:pt x="5" y="169"/>
                      <a:pt x="5" y="170"/>
                    </a:cubicBezTo>
                    <a:cubicBezTo>
                      <a:pt x="2" y="175"/>
                      <a:pt x="2" y="171"/>
                      <a:pt x="2" y="169"/>
                    </a:cubicBezTo>
                    <a:cubicBezTo>
                      <a:pt x="0" y="153"/>
                      <a:pt x="3" y="137"/>
                      <a:pt x="5" y="122"/>
                    </a:cubicBezTo>
                    <a:cubicBezTo>
                      <a:pt x="20" y="97"/>
                      <a:pt x="32" y="71"/>
                      <a:pt x="53" y="50"/>
                    </a:cubicBezTo>
                    <a:cubicBezTo>
                      <a:pt x="58" y="50"/>
                      <a:pt x="61" y="48"/>
                      <a:pt x="62" y="42"/>
                    </a:cubicBezTo>
                    <a:cubicBezTo>
                      <a:pt x="67" y="37"/>
                      <a:pt x="68" y="32"/>
                      <a:pt x="68" y="25"/>
                    </a:cubicBezTo>
                    <a:cubicBezTo>
                      <a:pt x="67" y="8"/>
                      <a:pt x="72" y="3"/>
                      <a:pt x="88" y="7"/>
                    </a:cubicBezTo>
                    <a:cubicBezTo>
                      <a:pt x="95" y="9"/>
                      <a:pt x="102" y="11"/>
                      <a:pt x="108" y="6"/>
                    </a:cubicBezTo>
                    <a:cubicBezTo>
                      <a:pt x="114" y="4"/>
                      <a:pt x="122" y="0"/>
                      <a:pt x="125" y="8"/>
                    </a:cubicBezTo>
                    <a:cubicBezTo>
                      <a:pt x="128" y="15"/>
                      <a:pt x="122" y="20"/>
                      <a:pt x="116" y="24"/>
                    </a:cubicBezTo>
                    <a:cubicBezTo>
                      <a:pt x="93" y="41"/>
                      <a:pt x="69" y="57"/>
                      <a:pt x="50" y="79"/>
                    </a:cubicBezTo>
                    <a:cubicBezTo>
                      <a:pt x="45" y="85"/>
                      <a:pt x="40" y="90"/>
                      <a:pt x="37" y="96"/>
                    </a:cubicBezTo>
                    <a:cubicBezTo>
                      <a:pt x="18" y="114"/>
                      <a:pt x="16" y="137"/>
                      <a:pt x="15" y="161"/>
                    </a:cubicBezTo>
                    <a:cubicBezTo>
                      <a:pt x="13" y="165"/>
                      <a:pt x="9" y="164"/>
                      <a:pt x="6" y="166"/>
                    </a:cubicBezTo>
                    <a:close/>
                  </a:path>
                </a:pathLst>
              </a:custGeom>
              <a:solidFill>
                <a:srgbClr val="A8B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294"/>
              <p:cNvSpPr>
                <a:spLocks/>
              </p:cNvSpPr>
              <p:nvPr userDrawn="1"/>
            </p:nvSpPr>
            <p:spPr bwMode="auto">
              <a:xfrm>
                <a:off x="2275" y="1136"/>
                <a:ext cx="176" cy="138"/>
              </a:xfrm>
              <a:custGeom>
                <a:avLst/>
                <a:gdLst>
                  <a:gd name="T0" fmla="*/ 69 w 76"/>
                  <a:gd name="T1" fmla="*/ 20 h 52"/>
                  <a:gd name="T2" fmla="*/ 47 w 76"/>
                  <a:gd name="T3" fmla="*/ 23 h 52"/>
                  <a:gd name="T4" fmla="*/ 32 w 76"/>
                  <a:gd name="T5" fmla="*/ 23 h 52"/>
                  <a:gd name="T6" fmla="*/ 32 w 76"/>
                  <a:gd name="T7" fmla="*/ 35 h 52"/>
                  <a:gd name="T8" fmla="*/ 21 w 76"/>
                  <a:gd name="T9" fmla="*/ 52 h 52"/>
                  <a:gd name="T10" fmla="*/ 0 w 76"/>
                  <a:gd name="T11" fmla="*/ 19 h 52"/>
                  <a:gd name="T12" fmla="*/ 16 w 76"/>
                  <a:gd name="T13" fmla="*/ 10 h 52"/>
                  <a:gd name="T14" fmla="*/ 40 w 76"/>
                  <a:gd name="T15" fmla="*/ 3 h 52"/>
                  <a:gd name="T16" fmla="*/ 71 w 76"/>
                  <a:gd name="T17" fmla="*/ 7 h 52"/>
                  <a:gd name="T18" fmla="*/ 69 w 76"/>
                  <a:gd name="T19"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69" y="20"/>
                    </a:moveTo>
                    <a:cubicBezTo>
                      <a:pt x="62" y="26"/>
                      <a:pt x="57" y="38"/>
                      <a:pt x="47" y="23"/>
                    </a:cubicBezTo>
                    <a:cubicBezTo>
                      <a:pt x="43" y="18"/>
                      <a:pt x="37" y="20"/>
                      <a:pt x="32" y="23"/>
                    </a:cubicBezTo>
                    <a:cubicBezTo>
                      <a:pt x="26" y="27"/>
                      <a:pt x="30" y="31"/>
                      <a:pt x="32" y="35"/>
                    </a:cubicBezTo>
                    <a:cubicBezTo>
                      <a:pt x="41" y="48"/>
                      <a:pt x="38" y="51"/>
                      <a:pt x="21" y="52"/>
                    </a:cubicBezTo>
                    <a:cubicBezTo>
                      <a:pt x="14" y="41"/>
                      <a:pt x="7" y="30"/>
                      <a:pt x="0" y="19"/>
                    </a:cubicBezTo>
                    <a:cubicBezTo>
                      <a:pt x="1" y="9"/>
                      <a:pt x="10" y="11"/>
                      <a:pt x="16" y="10"/>
                    </a:cubicBezTo>
                    <a:cubicBezTo>
                      <a:pt x="24" y="7"/>
                      <a:pt x="32" y="5"/>
                      <a:pt x="40" y="3"/>
                    </a:cubicBezTo>
                    <a:cubicBezTo>
                      <a:pt x="51" y="0"/>
                      <a:pt x="61" y="3"/>
                      <a:pt x="71" y="7"/>
                    </a:cubicBezTo>
                    <a:cubicBezTo>
                      <a:pt x="76" y="12"/>
                      <a:pt x="69" y="16"/>
                      <a:pt x="69" y="20"/>
                    </a:cubicBezTo>
                    <a:close/>
                  </a:path>
                </a:pathLst>
              </a:custGeom>
              <a:solidFill>
                <a:srgbClr val="595A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295"/>
              <p:cNvSpPr>
                <a:spLocks/>
              </p:cNvSpPr>
              <p:nvPr userDrawn="1"/>
            </p:nvSpPr>
            <p:spPr bwMode="auto">
              <a:xfrm>
                <a:off x="2240" y="1081"/>
                <a:ext cx="137" cy="108"/>
              </a:xfrm>
              <a:custGeom>
                <a:avLst/>
                <a:gdLst>
                  <a:gd name="T0" fmla="*/ 56 w 59"/>
                  <a:gd name="T1" fmla="*/ 28 h 41"/>
                  <a:gd name="T2" fmla="*/ 15 w 59"/>
                  <a:gd name="T3" fmla="*/ 40 h 41"/>
                  <a:gd name="T4" fmla="*/ 0 w 59"/>
                  <a:gd name="T5" fmla="*/ 14 h 41"/>
                  <a:gd name="T6" fmla="*/ 6 w 59"/>
                  <a:gd name="T7" fmla="*/ 13 h 41"/>
                  <a:gd name="T8" fmla="*/ 39 w 59"/>
                  <a:gd name="T9" fmla="*/ 4 h 41"/>
                  <a:gd name="T10" fmla="*/ 56 w 59"/>
                  <a:gd name="T11" fmla="*/ 9 h 41"/>
                  <a:gd name="T12" fmla="*/ 56 w 59"/>
                  <a:gd name="T13" fmla="*/ 28 h 41"/>
                </a:gdLst>
                <a:ahLst/>
                <a:cxnLst>
                  <a:cxn ang="0">
                    <a:pos x="T0" y="T1"/>
                  </a:cxn>
                  <a:cxn ang="0">
                    <a:pos x="T2" y="T3"/>
                  </a:cxn>
                  <a:cxn ang="0">
                    <a:pos x="T4" y="T5"/>
                  </a:cxn>
                  <a:cxn ang="0">
                    <a:pos x="T6" y="T7"/>
                  </a:cxn>
                  <a:cxn ang="0">
                    <a:pos x="T8" y="T9"/>
                  </a:cxn>
                  <a:cxn ang="0">
                    <a:pos x="T10" y="T11"/>
                  </a:cxn>
                  <a:cxn ang="0">
                    <a:pos x="T12" y="T13"/>
                  </a:cxn>
                </a:cxnLst>
                <a:rect l="0" t="0" r="r" b="b"/>
                <a:pathLst>
                  <a:path w="59" h="41">
                    <a:moveTo>
                      <a:pt x="56" y="28"/>
                    </a:moveTo>
                    <a:cubicBezTo>
                      <a:pt x="45" y="41"/>
                      <a:pt x="28" y="33"/>
                      <a:pt x="15" y="40"/>
                    </a:cubicBezTo>
                    <a:cubicBezTo>
                      <a:pt x="8" y="33"/>
                      <a:pt x="3" y="24"/>
                      <a:pt x="0" y="14"/>
                    </a:cubicBezTo>
                    <a:cubicBezTo>
                      <a:pt x="2" y="14"/>
                      <a:pt x="4" y="13"/>
                      <a:pt x="6" y="13"/>
                    </a:cubicBezTo>
                    <a:cubicBezTo>
                      <a:pt x="22" y="27"/>
                      <a:pt x="29" y="11"/>
                      <a:pt x="39" y="4"/>
                    </a:cubicBezTo>
                    <a:cubicBezTo>
                      <a:pt x="46" y="0"/>
                      <a:pt x="52" y="1"/>
                      <a:pt x="56" y="9"/>
                    </a:cubicBezTo>
                    <a:cubicBezTo>
                      <a:pt x="58" y="15"/>
                      <a:pt x="59" y="21"/>
                      <a:pt x="56" y="28"/>
                    </a:cubicBezTo>
                    <a:close/>
                  </a:path>
                </a:pathLst>
              </a:custGeom>
              <a:solidFill>
                <a:srgbClr val="7D6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296"/>
              <p:cNvSpPr>
                <a:spLocks/>
              </p:cNvSpPr>
              <p:nvPr userDrawn="1"/>
            </p:nvSpPr>
            <p:spPr bwMode="auto">
              <a:xfrm>
                <a:off x="3299" y="3109"/>
                <a:ext cx="579" cy="243"/>
              </a:xfrm>
              <a:custGeom>
                <a:avLst/>
                <a:gdLst>
                  <a:gd name="T0" fmla="*/ 211 w 249"/>
                  <a:gd name="T1" fmla="*/ 49 h 92"/>
                  <a:gd name="T2" fmla="*/ 243 w 249"/>
                  <a:gd name="T3" fmla="*/ 66 h 92"/>
                  <a:gd name="T4" fmla="*/ 239 w 249"/>
                  <a:gd name="T5" fmla="*/ 86 h 92"/>
                  <a:gd name="T6" fmla="*/ 205 w 249"/>
                  <a:gd name="T7" fmla="*/ 91 h 92"/>
                  <a:gd name="T8" fmla="*/ 63 w 249"/>
                  <a:gd name="T9" fmla="*/ 70 h 92"/>
                  <a:gd name="T10" fmla="*/ 0 w 249"/>
                  <a:gd name="T11" fmla="*/ 49 h 92"/>
                  <a:gd name="T12" fmla="*/ 42 w 249"/>
                  <a:gd name="T13" fmla="*/ 45 h 92"/>
                  <a:gd name="T14" fmla="*/ 140 w 249"/>
                  <a:gd name="T15" fmla="*/ 58 h 92"/>
                  <a:gd name="T16" fmla="*/ 103 w 249"/>
                  <a:gd name="T17" fmla="*/ 38 h 92"/>
                  <a:gd name="T18" fmla="*/ 107 w 249"/>
                  <a:gd name="T19" fmla="*/ 31 h 92"/>
                  <a:gd name="T20" fmla="*/ 160 w 249"/>
                  <a:gd name="T21" fmla="*/ 32 h 92"/>
                  <a:gd name="T22" fmla="*/ 178 w 249"/>
                  <a:gd name="T23" fmla="*/ 39 h 92"/>
                  <a:gd name="T24" fmla="*/ 211 w 249"/>
                  <a:gd name="T25"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9" h="92">
                    <a:moveTo>
                      <a:pt x="211" y="49"/>
                    </a:moveTo>
                    <a:cubicBezTo>
                      <a:pt x="225" y="49"/>
                      <a:pt x="236" y="53"/>
                      <a:pt x="243" y="66"/>
                    </a:cubicBezTo>
                    <a:cubicBezTo>
                      <a:pt x="248" y="73"/>
                      <a:pt x="249" y="81"/>
                      <a:pt x="239" y="86"/>
                    </a:cubicBezTo>
                    <a:cubicBezTo>
                      <a:pt x="228" y="88"/>
                      <a:pt x="218" y="92"/>
                      <a:pt x="205" y="91"/>
                    </a:cubicBezTo>
                    <a:cubicBezTo>
                      <a:pt x="157" y="87"/>
                      <a:pt x="110" y="78"/>
                      <a:pt x="63" y="70"/>
                    </a:cubicBezTo>
                    <a:cubicBezTo>
                      <a:pt x="42" y="63"/>
                      <a:pt x="21" y="56"/>
                      <a:pt x="0" y="49"/>
                    </a:cubicBezTo>
                    <a:cubicBezTo>
                      <a:pt x="12" y="35"/>
                      <a:pt x="28" y="41"/>
                      <a:pt x="42" y="45"/>
                    </a:cubicBezTo>
                    <a:cubicBezTo>
                      <a:pt x="74" y="53"/>
                      <a:pt x="107" y="57"/>
                      <a:pt x="140" y="58"/>
                    </a:cubicBezTo>
                    <a:cubicBezTo>
                      <a:pt x="127" y="51"/>
                      <a:pt x="109" y="56"/>
                      <a:pt x="103" y="38"/>
                    </a:cubicBezTo>
                    <a:cubicBezTo>
                      <a:pt x="104" y="35"/>
                      <a:pt x="105" y="33"/>
                      <a:pt x="107" y="31"/>
                    </a:cubicBezTo>
                    <a:cubicBezTo>
                      <a:pt x="132" y="0"/>
                      <a:pt x="137" y="0"/>
                      <a:pt x="160" y="32"/>
                    </a:cubicBezTo>
                    <a:cubicBezTo>
                      <a:pt x="165" y="38"/>
                      <a:pt x="172" y="38"/>
                      <a:pt x="178" y="39"/>
                    </a:cubicBezTo>
                    <a:cubicBezTo>
                      <a:pt x="189" y="41"/>
                      <a:pt x="202" y="40"/>
                      <a:pt x="211" y="49"/>
                    </a:cubicBezTo>
                    <a:close/>
                  </a:path>
                </a:pathLst>
              </a:custGeom>
              <a:solidFill>
                <a:srgbClr val="2A3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297"/>
              <p:cNvSpPr>
                <a:spLocks/>
              </p:cNvSpPr>
              <p:nvPr userDrawn="1"/>
            </p:nvSpPr>
            <p:spPr bwMode="auto">
              <a:xfrm>
                <a:off x="6977" y="2860"/>
                <a:ext cx="198" cy="260"/>
              </a:xfrm>
              <a:custGeom>
                <a:avLst/>
                <a:gdLst>
                  <a:gd name="T0" fmla="*/ 59 w 85"/>
                  <a:gd name="T1" fmla="*/ 0 h 98"/>
                  <a:gd name="T2" fmla="*/ 71 w 85"/>
                  <a:gd name="T3" fmla="*/ 36 h 98"/>
                  <a:gd name="T4" fmla="*/ 79 w 85"/>
                  <a:gd name="T5" fmla="*/ 75 h 98"/>
                  <a:gd name="T6" fmla="*/ 77 w 85"/>
                  <a:gd name="T7" fmla="*/ 88 h 98"/>
                  <a:gd name="T8" fmla="*/ 60 w 85"/>
                  <a:gd name="T9" fmla="*/ 89 h 98"/>
                  <a:gd name="T10" fmla="*/ 54 w 85"/>
                  <a:gd name="T11" fmla="*/ 85 h 98"/>
                  <a:gd name="T12" fmla="*/ 0 w 85"/>
                  <a:gd name="T13" fmla="*/ 43 h 98"/>
                  <a:gd name="T14" fmla="*/ 20 w 85"/>
                  <a:gd name="T15" fmla="*/ 24 h 98"/>
                  <a:gd name="T16" fmla="*/ 29 w 85"/>
                  <a:gd name="T17" fmla="*/ 18 h 98"/>
                  <a:gd name="T18" fmla="*/ 59 w 85"/>
                  <a:gd name="T1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98">
                    <a:moveTo>
                      <a:pt x="59" y="0"/>
                    </a:moveTo>
                    <a:cubicBezTo>
                      <a:pt x="70" y="10"/>
                      <a:pt x="71" y="24"/>
                      <a:pt x="71" y="36"/>
                    </a:cubicBezTo>
                    <a:cubicBezTo>
                      <a:pt x="72" y="50"/>
                      <a:pt x="73" y="63"/>
                      <a:pt x="79" y="75"/>
                    </a:cubicBezTo>
                    <a:cubicBezTo>
                      <a:pt x="81" y="80"/>
                      <a:pt x="85" y="85"/>
                      <a:pt x="77" y="88"/>
                    </a:cubicBezTo>
                    <a:cubicBezTo>
                      <a:pt x="71" y="90"/>
                      <a:pt x="67" y="98"/>
                      <a:pt x="60" y="89"/>
                    </a:cubicBezTo>
                    <a:cubicBezTo>
                      <a:pt x="59" y="87"/>
                      <a:pt x="56" y="85"/>
                      <a:pt x="54" y="85"/>
                    </a:cubicBezTo>
                    <a:cubicBezTo>
                      <a:pt x="15" y="84"/>
                      <a:pt x="12" y="81"/>
                      <a:pt x="0" y="43"/>
                    </a:cubicBezTo>
                    <a:cubicBezTo>
                      <a:pt x="8" y="38"/>
                      <a:pt x="18" y="35"/>
                      <a:pt x="20" y="24"/>
                    </a:cubicBezTo>
                    <a:cubicBezTo>
                      <a:pt x="21" y="20"/>
                      <a:pt x="25" y="17"/>
                      <a:pt x="29" y="18"/>
                    </a:cubicBezTo>
                    <a:cubicBezTo>
                      <a:pt x="45" y="22"/>
                      <a:pt x="51" y="9"/>
                      <a:pt x="59" y="0"/>
                    </a:cubicBezTo>
                    <a:close/>
                  </a:path>
                </a:pathLst>
              </a:custGeom>
              <a:solidFill>
                <a:srgbClr val="D89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298"/>
              <p:cNvSpPr>
                <a:spLocks/>
              </p:cNvSpPr>
              <p:nvPr userDrawn="1"/>
            </p:nvSpPr>
            <p:spPr bwMode="auto">
              <a:xfrm>
                <a:off x="6919" y="2789"/>
                <a:ext cx="205" cy="209"/>
              </a:xfrm>
              <a:custGeom>
                <a:avLst/>
                <a:gdLst>
                  <a:gd name="T0" fmla="*/ 84 w 88"/>
                  <a:gd name="T1" fmla="*/ 27 h 79"/>
                  <a:gd name="T2" fmla="*/ 69 w 88"/>
                  <a:gd name="T3" fmla="*/ 53 h 79"/>
                  <a:gd name="T4" fmla="*/ 51 w 88"/>
                  <a:gd name="T5" fmla="*/ 49 h 79"/>
                  <a:gd name="T6" fmla="*/ 25 w 88"/>
                  <a:gd name="T7" fmla="*/ 70 h 79"/>
                  <a:gd name="T8" fmla="*/ 0 w 88"/>
                  <a:gd name="T9" fmla="*/ 31 h 79"/>
                  <a:gd name="T10" fmla="*/ 1 w 88"/>
                  <a:gd name="T11" fmla="*/ 26 h 79"/>
                  <a:gd name="T12" fmla="*/ 15 w 88"/>
                  <a:gd name="T13" fmla="*/ 31 h 79"/>
                  <a:gd name="T14" fmla="*/ 26 w 88"/>
                  <a:gd name="T15" fmla="*/ 31 h 79"/>
                  <a:gd name="T16" fmla="*/ 60 w 88"/>
                  <a:gd name="T17" fmla="*/ 0 h 79"/>
                  <a:gd name="T18" fmla="*/ 84 w 88"/>
                  <a:gd name="T19"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9">
                    <a:moveTo>
                      <a:pt x="84" y="27"/>
                    </a:moveTo>
                    <a:cubicBezTo>
                      <a:pt x="88" y="41"/>
                      <a:pt x="78" y="46"/>
                      <a:pt x="69" y="53"/>
                    </a:cubicBezTo>
                    <a:cubicBezTo>
                      <a:pt x="60" y="60"/>
                      <a:pt x="58" y="50"/>
                      <a:pt x="51" y="49"/>
                    </a:cubicBezTo>
                    <a:cubicBezTo>
                      <a:pt x="49" y="64"/>
                      <a:pt x="46" y="79"/>
                      <a:pt x="25" y="70"/>
                    </a:cubicBezTo>
                    <a:cubicBezTo>
                      <a:pt x="17" y="57"/>
                      <a:pt x="8" y="44"/>
                      <a:pt x="0" y="31"/>
                    </a:cubicBezTo>
                    <a:cubicBezTo>
                      <a:pt x="0" y="29"/>
                      <a:pt x="1" y="28"/>
                      <a:pt x="1" y="26"/>
                    </a:cubicBezTo>
                    <a:cubicBezTo>
                      <a:pt x="6" y="26"/>
                      <a:pt x="11" y="28"/>
                      <a:pt x="15" y="31"/>
                    </a:cubicBezTo>
                    <a:cubicBezTo>
                      <a:pt x="19" y="34"/>
                      <a:pt x="26" y="34"/>
                      <a:pt x="26" y="31"/>
                    </a:cubicBezTo>
                    <a:cubicBezTo>
                      <a:pt x="27" y="10"/>
                      <a:pt x="53" y="14"/>
                      <a:pt x="60" y="0"/>
                    </a:cubicBezTo>
                    <a:cubicBezTo>
                      <a:pt x="73" y="5"/>
                      <a:pt x="74" y="20"/>
                      <a:pt x="84" y="27"/>
                    </a:cubicBezTo>
                    <a:close/>
                  </a:path>
                </a:pathLst>
              </a:custGeom>
              <a:solidFill>
                <a:srgbClr val="F3C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299"/>
              <p:cNvSpPr>
                <a:spLocks/>
              </p:cNvSpPr>
              <p:nvPr userDrawn="1"/>
            </p:nvSpPr>
            <p:spPr bwMode="auto">
              <a:xfrm>
                <a:off x="6663" y="2776"/>
                <a:ext cx="282" cy="206"/>
              </a:xfrm>
              <a:custGeom>
                <a:avLst/>
                <a:gdLst>
                  <a:gd name="T0" fmla="*/ 19 w 121"/>
                  <a:gd name="T1" fmla="*/ 59 h 78"/>
                  <a:gd name="T2" fmla="*/ 18 w 121"/>
                  <a:gd name="T3" fmla="*/ 21 h 78"/>
                  <a:gd name="T4" fmla="*/ 40 w 121"/>
                  <a:gd name="T5" fmla="*/ 6 h 78"/>
                  <a:gd name="T6" fmla="*/ 68 w 121"/>
                  <a:gd name="T7" fmla="*/ 10 h 78"/>
                  <a:gd name="T8" fmla="*/ 93 w 121"/>
                  <a:gd name="T9" fmla="*/ 43 h 78"/>
                  <a:gd name="T10" fmla="*/ 111 w 121"/>
                  <a:gd name="T11" fmla="*/ 56 h 78"/>
                  <a:gd name="T12" fmla="*/ 121 w 121"/>
                  <a:gd name="T13" fmla="*/ 77 h 78"/>
                  <a:gd name="T14" fmla="*/ 106 w 121"/>
                  <a:gd name="T15" fmla="*/ 68 h 78"/>
                  <a:gd name="T16" fmla="*/ 58 w 121"/>
                  <a:gd name="T17" fmla="*/ 25 h 78"/>
                  <a:gd name="T18" fmla="*/ 47 w 121"/>
                  <a:gd name="T19" fmla="*/ 21 h 78"/>
                  <a:gd name="T20" fmla="*/ 19 w 121"/>
                  <a:gd name="T21"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78">
                    <a:moveTo>
                      <a:pt x="19" y="59"/>
                    </a:moveTo>
                    <a:cubicBezTo>
                      <a:pt x="0" y="45"/>
                      <a:pt x="0" y="35"/>
                      <a:pt x="18" y="21"/>
                    </a:cubicBezTo>
                    <a:cubicBezTo>
                      <a:pt x="25" y="16"/>
                      <a:pt x="33" y="13"/>
                      <a:pt x="40" y="6"/>
                    </a:cubicBezTo>
                    <a:cubicBezTo>
                      <a:pt x="45" y="1"/>
                      <a:pt x="60" y="0"/>
                      <a:pt x="68" y="10"/>
                    </a:cubicBezTo>
                    <a:cubicBezTo>
                      <a:pt x="76" y="21"/>
                      <a:pt x="84" y="33"/>
                      <a:pt x="93" y="43"/>
                    </a:cubicBezTo>
                    <a:cubicBezTo>
                      <a:pt x="98" y="48"/>
                      <a:pt x="101" y="58"/>
                      <a:pt x="111" y="56"/>
                    </a:cubicBezTo>
                    <a:cubicBezTo>
                      <a:pt x="116" y="62"/>
                      <a:pt x="121" y="68"/>
                      <a:pt x="121" y="77"/>
                    </a:cubicBezTo>
                    <a:cubicBezTo>
                      <a:pt x="113" y="78"/>
                      <a:pt x="112" y="68"/>
                      <a:pt x="106" y="68"/>
                    </a:cubicBezTo>
                    <a:cubicBezTo>
                      <a:pt x="94" y="50"/>
                      <a:pt x="76" y="38"/>
                      <a:pt x="58" y="25"/>
                    </a:cubicBezTo>
                    <a:cubicBezTo>
                      <a:pt x="55" y="22"/>
                      <a:pt x="49" y="17"/>
                      <a:pt x="47" y="21"/>
                    </a:cubicBezTo>
                    <a:cubicBezTo>
                      <a:pt x="40" y="36"/>
                      <a:pt x="15" y="38"/>
                      <a:pt x="19" y="59"/>
                    </a:cubicBezTo>
                    <a:close/>
                  </a:path>
                </a:pathLst>
              </a:custGeom>
              <a:solidFill>
                <a:srgbClr val="D08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300"/>
              <p:cNvSpPr>
                <a:spLocks/>
              </p:cNvSpPr>
              <p:nvPr userDrawn="1"/>
            </p:nvSpPr>
            <p:spPr bwMode="auto">
              <a:xfrm>
                <a:off x="6203" y="2868"/>
                <a:ext cx="839" cy="809"/>
              </a:xfrm>
              <a:custGeom>
                <a:avLst/>
                <a:gdLst>
                  <a:gd name="T0" fmla="*/ 237 w 361"/>
                  <a:gd name="T1" fmla="*/ 204 h 306"/>
                  <a:gd name="T2" fmla="*/ 361 w 361"/>
                  <a:gd name="T3" fmla="*/ 296 h 306"/>
                  <a:gd name="T4" fmla="*/ 360 w 361"/>
                  <a:gd name="T5" fmla="*/ 298 h 306"/>
                  <a:gd name="T6" fmla="*/ 318 w 361"/>
                  <a:gd name="T7" fmla="*/ 286 h 306"/>
                  <a:gd name="T8" fmla="*/ 220 w 361"/>
                  <a:gd name="T9" fmla="*/ 225 h 306"/>
                  <a:gd name="T10" fmla="*/ 199 w 361"/>
                  <a:gd name="T11" fmla="*/ 202 h 306"/>
                  <a:gd name="T12" fmla="*/ 180 w 361"/>
                  <a:gd name="T13" fmla="*/ 183 h 306"/>
                  <a:gd name="T14" fmla="*/ 52 w 361"/>
                  <a:gd name="T15" fmla="*/ 66 h 306"/>
                  <a:gd name="T16" fmla="*/ 37 w 361"/>
                  <a:gd name="T17" fmla="*/ 54 h 306"/>
                  <a:gd name="T18" fmla="*/ 0 w 361"/>
                  <a:gd name="T19" fmla="*/ 7 h 306"/>
                  <a:gd name="T20" fmla="*/ 12 w 361"/>
                  <a:gd name="T21" fmla="*/ 0 h 306"/>
                  <a:gd name="T22" fmla="*/ 29 w 361"/>
                  <a:gd name="T23" fmla="*/ 10 h 306"/>
                  <a:gd name="T24" fmla="*/ 92 w 361"/>
                  <a:gd name="T25" fmla="*/ 69 h 306"/>
                  <a:gd name="T26" fmla="*/ 203 w 361"/>
                  <a:gd name="T27" fmla="*/ 172 h 306"/>
                  <a:gd name="T28" fmla="*/ 237 w 361"/>
                  <a:gd name="T29" fmla="*/ 2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306">
                    <a:moveTo>
                      <a:pt x="237" y="204"/>
                    </a:moveTo>
                    <a:cubicBezTo>
                      <a:pt x="276" y="238"/>
                      <a:pt x="321" y="264"/>
                      <a:pt x="361" y="296"/>
                    </a:cubicBezTo>
                    <a:cubicBezTo>
                      <a:pt x="361" y="297"/>
                      <a:pt x="360" y="297"/>
                      <a:pt x="360" y="298"/>
                    </a:cubicBezTo>
                    <a:cubicBezTo>
                      <a:pt x="342" y="306"/>
                      <a:pt x="331" y="294"/>
                      <a:pt x="318" y="286"/>
                    </a:cubicBezTo>
                    <a:cubicBezTo>
                      <a:pt x="285" y="267"/>
                      <a:pt x="252" y="247"/>
                      <a:pt x="220" y="225"/>
                    </a:cubicBezTo>
                    <a:cubicBezTo>
                      <a:pt x="211" y="219"/>
                      <a:pt x="203" y="213"/>
                      <a:pt x="199" y="202"/>
                    </a:cubicBezTo>
                    <a:cubicBezTo>
                      <a:pt x="195" y="193"/>
                      <a:pt x="187" y="188"/>
                      <a:pt x="180" y="183"/>
                    </a:cubicBezTo>
                    <a:cubicBezTo>
                      <a:pt x="134" y="147"/>
                      <a:pt x="88" y="112"/>
                      <a:pt x="52" y="66"/>
                    </a:cubicBezTo>
                    <a:cubicBezTo>
                      <a:pt x="48" y="61"/>
                      <a:pt x="43" y="57"/>
                      <a:pt x="37" y="54"/>
                    </a:cubicBezTo>
                    <a:cubicBezTo>
                      <a:pt x="24" y="39"/>
                      <a:pt x="8" y="26"/>
                      <a:pt x="0" y="7"/>
                    </a:cubicBezTo>
                    <a:cubicBezTo>
                      <a:pt x="2" y="1"/>
                      <a:pt x="6" y="0"/>
                      <a:pt x="12" y="0"/>
                    </a:cubicBezTo>
                    <a:cubicBezTo>
                      <a:pt x="19" y="1"/>
                      <a:pt x="24" y="6"/>
                      <a:pt x="29" y="10"/>
                    </a:cubicBezTo>
                    <a:cubicBezTo>
                      <a:pt x="50" y="29"/>
                      <a:pt x="75" y="45"/>
                      <a:pt x="92" y="69"/>
                    </a:cubicBezTo>
                    <a:cubicBezTo>
                      <a:pt x="129" y="104"/>
                      <a:pt x="160" y="143"/>
                      <a:pt x="203" y="172"/>
                    </a:cubicBezTo>
                    <a:cubicBezTo>
                      <a:pt x="216" y="180"/>
                      <a:pt x="229" y="189"/>
                      <a:pt x="237" y="204"/>
                    </a:cubicBezTo>
                    <a:close/>
                  </a:path>
                </a:pathLst>
              </a:custGeom>
              <a:solidFill>
                <a:srgbClr val="95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301"/>
              <p:cNvSpPr>
                <a:spLocks/>
              </p:cNvSpPr>
              <p:nvPr userDrawn="1"/>
            </p:nvSpPr>
            <p:spPr bwMode="auto">
              <a:xfrm>
                <a:off x="6408" y="3024"/>
                <a:ext cx="418" cy="384"/>
              </a:xfrm>
              <a:custGeom>
                <a:avLst/>
                <a:gdLst>
                  <a:gd name="T0" fmla="*/ 149 w 180"/>
                  <a:gd name="T1" fmla="*/ 145 h 145"/>
                  <a:gd name="T2" fmla="*/ 0 w 180"/>
                  <a:gd name="T3" fmla="*/ 13 h 145"/>
                  <a:gd name="T4" fmla="*/ 30 w 180"/>
                  <a:gd name="T5" fmla="*/ 17 h 145"/>
                  <a:gd name="T6" fmla="*/ 108 w 180"/>
                  <a:gd name="T7" fmla="*/ 65 h 145"/>
                  <a:gd name="T8" fmla="*/ 169 w 180"/>
                  <a:gd name="T9" fmla="*/ 99 h 145"/>
                  <a:gd name="T10" fmla="*/ 180 w 180"/>
                  <a:gd name="T11" fmla="*/ 106 h 145"/>
                  <a:gd name="T12" fmla="*/ 149 w 180"/>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180" h="145">
                    <a:moveTo>
                      <a:pt x="149" y="145"/>
                    </a:moveTo>
                    <a:cubicBezTo>
                      <a:pt x="93" y="109"/>
                      <a:pt x="44" y="63"/>
                      <a:pt x="0" y="13"/>
                    </a:cubicBezTo>
                    <a:cubicBezTo>
                      <a:pt x="12" y="0"/>
                      <a:pt x="21" y="12"/>
                      <a:pt x="30" y="17"/>
                    </a:cubicBezTo>
                    <a:cubicBezTo>
                      <a:pt x="56" y="33"/>
                      <a:pt x="82" y="49"/>
                      <a:pt x="108" y="65"/>
                    </a:cubicBezTo>
                    <a:cubicBezTo>
                      <a:pt x="126" y="80"/>
                      <a:pt x="146" y="93"/>
                      <a:pt x="169" y="99"/>
                    </a:cubicBezTo>
                    <a:cubicBezTo>
                      <a:pt x="174" y="100"/>
                      <a:pt x="178" y="101"/>
                      <a:pt x="180" y="106"/>
                    </a:cubicBezTo>
                    <a:cubicBezTo>
                      <a:pt x="177" y="125"/>
                      <a:pt x="165" y="136"/>
                      <a:pt x="149" y="145"/>
                    </a:cubicBezTo>
                    <a:close/>
                  </a:path>
                </a:pathLst>
              </a:custGeom>
              <a:solidFill>
                <a:srgbClr val="522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302"/>
              <p:cNvSpPr>
                <a:spLocks/>
              </p:cNvSpPr>
              <p:nvPr userDrawn="1"/>
            </p:nvSpPr>
            <p:spPr bwMode="auto">
              <a:xfrm>
                <a:off x="6183" y="2813"/>
                <a:ext cx="769" cy="566"/>
              </a:xfrm>
              <a:custGeom>
                <a:avLst/>
                <a:gdLst>
                  <a:gd name="T0" fmla="*/ 201 w 331"/>
                  <a:gd name="T1" fmla="*/ 150 h 214"/>
                  <a:gd name="T2" fmla="*/ 124 w 331"/>
                  <a:gd name="T3" fmla="*/ 103 h 214"/>
                  <a:gd name="T4" fmla="*/ 97 w 331"/>
                  <a:gd name="T5" fmla="*/ 93 h 214"/>
                  <a:gd name="T6" fmla="*/ 22 w 331"/>
                  <a:gd name="T7" fmla="*/ 26 h 214"/>
                  <a:gd name="T8" fmla="*/ 4 w 331"/>
                  <a:gd name="T9" fmla="*/ 6 h 214"/>
                  <a:gd name="T10" fmla="*/ 29 w 331"/>
                  <a:gd name="T11" fmla="*/ 13 h 214"/>
                  <a:gd name="T12" fmla="*/ 138 w 331"/>
                  <a:gd name="T13" fmla="*/ 92 h 214"/>
                  <a:gd name="T14" fmla="*/ 195 w 331"/>
                  <a:gd name="T15" fmla="*/ 118 h 214"/>
                  <a:gd name="T16" fmla="*/ 279 w 331"/>
                  <a:gd name="T17" fmla="*/ 155 h 214"/>
                  <a:gd name="T18" fmla="*/ 300 w 331"/>
                  <a:gd name="T19" fmla="*/ 158 h 214"/>
                  <a:gd name="T20" fmla="*/ 321 w 331"/>
                  <a:gd name="T21" fmla="*/ 167 h 214"/>
                  <a:gd name="T22" fmla="*/ 327 w 331"/>
                  <a:gd name="T23" fmla="*/ 184 h 214"/>
                  <a:gd name="T24" fmla="*/ 309 w 331"/>
                  <a:gd name="T25" fmla="*/ 184 h 214"/>
                  <a:gd name="T26" fmla="*/ 326 w 331"/>
                  <a:gd name="T27" fmla="*/ 203 h 214"/>
                  <a:gd name="T28" fmla="*/ 318 w 331"/>
                  <a:gd name="T29" fmla="*/ 209 h 214"/>
                  <a:gd name="T30" fmla="*/ 289 w 331"/>
                  <a:gd name="T31" fmla="*/ 186 h 214"/>
                  <a:gd name="T32" fmla="*/ 201 w 331"/>
                  <a:gd name="T33" fmla="*/ 15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214">
                    <a:moveTo>
                      <a:pt x="201" y="150"/>
                    </a:moveTo>
                    <a:cubicBezTo>
                      <a:pt x="176" y="134"/>
                      <a:pt x="150" y="118"/>
                      <a:pt x="124" y="103"/>
                    </a:cubicBezTo>
                    <a:cubicBezTo>
                      <a:pt x="116" y="98"/>
                      <a:pt x="108" y="90"/>
                      <a:pt x="97" y="93"/>
                    </a:cubicBezTo>
                    <a:cubicBezTo>
                      <a:pt x="74" y="68"/>
                      <a:pt x="49" y="46"/>
                      <a:pt x="22" y="26"/>
                    </a:cubicBezTo>
                    <a:cubicBezTo>
                      <a:pt x="14" y="21"/>
                      <a:pt x="0" y="22"/>
                      <a:pt x="4" y="6"/>
                    </a:cubicBezTo>
                    <a:cubicBezTo>
                      <a:pt x="15" y="0"/>
                      <a:pt x="21" y="7"/>
                      <a:pt x="29" y="13"/>
                    </a:cubicBezTo>
                    <a:cubicBezTo>
                      <a:pt x="64" y="41"/>
                      <a:pt x="98" y="70"/>
                      <a:pt x="138" y="92"/>
                    </a:cubicBezTo>
                    <a:cubicBezTo>
                      <a:pt x="159" y="95"/>
                      <a:pt x="176" y="109"/>
                      <a:pt x="195" y="118"/>
                    </a:cubicBezTo>
                    <a:cubicBezTo>
                      <a:pt x="223" y="130"/>
                      <a:pt x="250" y="145"/>
                      <a:pt x="279" y="155"/>
                    </a:cubicBezTo>
                    <a:cubicBezTo>
                      <a:pt x="285" y="157"/>
                      <a:pt x="292" y="161"/>
                      <a:pt x="300" y="158"/>
                    </a:cubicBezTo>
                    <a:cubicBezTo>
                      <a:pt x="308" y="158"/>
                      <a:pt x="316" y="160"/>
                      <a:pt x="321" y="167"/>
                    </a:cubicBezTo>
                    <a:cubicBezTo>
                      <a:pt x="325" y="172"/>
                      <a:pt x="331" y="177"/>
                      <a:pt x="327" y="184"/>
                    </a:cubicBezTo>
                    <a:cubicBezTo>
                      <a:pt x="322" y="191"/>
                      <a:pt x="315" y="188"/>
                      <a:pt x="309" y="184"/>
                    </a:cubicBezTo>
                    <a:cubicBezTo>
                      <a:pt x="315" y="190"/>
                      <a:pt x="323" y="194"/>
                      <a:pt x="326" y="203"/>
                    </a:cubicBezTo>
                    <a:cubicBezTo>
                      <a:pt x="327" y="208"/>
                      <a:pt x="327" y="214"/>
                      <a:pt x="318" y="209"/>
                    </a:cubicBezTo>
                    <a:cubicBezTo>
                      <a:pt x="308" y="201"/>
                      <a:pt x="299" y="193"/>
                      <a:pt x="289" y="186"/>
                    </a:cubicBezTo>
                    <a:cubicBezTo>
                      <a:pt x="259" y="175"/>
                      <a:pt x="229" y="167"/>
                      <a:pt x="201" y="150"/>
                    </a:cubicBezTo>
                    <a:close/>
                  </a:path>
                </a:pathLst>
              </a:custGeom>
              <a:solidFill>
                <a:srgbClr val="356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 name="Freeform 303"/>
              <p:cNvSpPr>
                <a:spLocks/>
              </p:cNvSpPr>
              <p:nvPr userDrawn="1"/>
            </p:nvSpPr>
            <p:spPr bwMode="auto">
              <a:xfrm>
                <a:off x="6749" y="3606"/>
                <a:ext cx="437" cy="238"/>
              </a:xfrm>
              <a:custGeom>
                <a:avLst/>
                <a:gdLst>
                  <a:gd name="T0" fmla="*/ 166 w 188"/>
                  <a:gd name="T1" fmla="*/ 42 h 90"/>
                  <a:gd name="T2" fmla="*/ 183 w 188"/>
                  <a:gd name="T3" fmla="*/ 70 h 90"/>
                  <a:gd name="T4" fmla="*/ 170 w 188"/>
                  <a:gd name="T5" fmla="*/ 89 h 90"/>
                  <a:gd name="T6" fmla="*/ 46 w 188"/>
                  <a:gd name="T7" fmla="*/ 61 h 90"/>
                  <a:gd name="T8" fmla="*/ 20 w 188"/>
                  <a:gd name="T9" fmla="*/ 36 h 90"/>
                  <a:gd name="T10" fmla="*/ 5 w 188"/>
                  <a:gd name="T11" fmla="*/ 12 h 90"/>
                  <a:gd name="T12" fmla="*/ 30 w 188"/>
                  <a:gd name="T13" fmla="*/ 6 h 90"/>
                  <a:gd name="T14" fmla="*/ 40 w 188"/>
                  <a:gd name="T15" fmla="*/ 11 h 90"/>
                  <a:gd name="T16" fmla="*/ 69 w 188"/>
                  <a:gd name="T17" fmla="*/ 41 h 90"/>
                  <a:gd name="T18" fmla="*/ 127 w 188"/>
                  <a:gd name="T19" fmla="*/ 62 h 90"/>
                  <a:gd name="T20" fmla="*/ 152 w 188"/>
                  <a:gd name="T21" fmla="*/ 60 h 90"/>
                  <a:gd name="T22" fmla="*/ 125 w 188"/>
                  <a:gd name="T23" fmla="*/ 18 h 90"/>
                  <a:gd name="T24" fmla="*/ 126 w 188"/>
                  <a:gd name="T25" fmla="*/ 17 h 90"/>
                  <a:gd name="T26" fmla="*/ 166 w 188"/>
                  <a:gd name="T27"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90">
                    <a:moveTo>
                      <a:pt x="166" y="42"/>
                    </a:moveTo>
                    <a:cubicBezTo>
                      <a:pt x="168" y="53"/>
                      <a:pt x="179" y="60"/>
                      <a:pt x="183" y="70"/>
                    </a:cubicBezTo>
                    <a:cubicBezTo>
                      <a:pt x="188" y="82"/>
                      <a:pt x="183" y="90"/>
                      <a:pt x="170" y="89"/>
                    </a:cubicBezTo>
                    <a:cubicBezTo>
                      <a:pt x="128" y="85"/>
                      <a:pt x="86" y="78"/>
                      <a:pt x="46" y="61"/>
                    </a:cubicBezTo>
                    <a:cubicBezTo>
                      <a:pt x="35" y="55"/>
                      <a:pt x="31" y="43"/>
                      <a:pt x="20" y="36"/>
                    </a:cubicBezTo>
                    <a:cubicBezTo>
                      <a:pt x="11" y="31"/>
                      <a:pt x="0" y="24"/>
                      <a:pt x="5" y="12"/>
                    </a:cubicBezTo>
                    <a:cubicBezTo>
                      <a:pt x="9" y="0"/>
                      <a:pt x="21" y="8"/>
                      <a:pt x="30" y="6"/>
                    </a:cubicBezTo>
                    <a:cubicBezTo>
                      <a:pt x="34" y="7"/>
                      <a:pt x="37" y="8"/>
                      <a:pt x="40" y="11"/>
                    </a:cubicBezTo>
                    <a:cubicBezTo>
                      <a:pt x="42" y="29"/>
                      <a:pt x="55" y="35"/>
                      <a:pt x="69" y="41"/>
                    </a:cubicBezTo>
                    <a:cubicBezTo>
                      <a:pt x="89" y="48"/>
                      <a:pt x="106" y="60"/>
                      <a:pt x="127" y="62"/>
                    </a:cubicBezTo>
                    <a:cubicBezTo>
                      <a:pt x="135" y="63"/>
                      <a:pt x="144" y="65"/>
                      <a:pt x="152" y="60"/>
                    </a:cubicBezTo>
                    <a:cubicBezTo>
                      <a:pt x="145" y="44"/>
                      <a:pt x="125" y="38"/>
                      <a:pt x="125" y="18"/>
                    </a:cubicBezTo>
                    <a:cubicBezTo>
                      <a:pt x="125" y="18"/>
                      <a:pt x="126" y="17"/>
                      <a:pt x="126" y="17"/>
                    </a:cubicBezTo>
                    <a:cubicBezTo>
                      <a:pt x="139" y="25"/>
                      <a:pt x="152" y="33"/>
                      <a:pt x="166" y="42"/>
                    </a:cubicBezTo>
                    <a:close/>
                  </a:path>
                </a:pathLst>
              </a:custGeom>
              <a:solidFill>
                <a:srgbClr val="806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 name="Freeform 304"/>
              <p:cNvSpPr>
                <a:spLocks/>
              </p:cNvSpPr>
              <p:nvPr userDrawn="1"/>
            </p:nvSpPr>
            <p:spPr bwMode="auto">
              <a:xfrm>
                <a:off x="6859" y="3217"/>
                <a:ext cx="146" cy="212"/>
              </a:xfrm>
              <a:custGeom>
                <a:avLst/>
                <a:gdLst>
                  <a:gd name="T0" fmla="*/ 27 w 63"/>
                  <a:gd name="T1" fmla="*/ 56 h 80"/>
                  <a:gd name="T2" fmla="*/ 28 w 63"/>
                  <a:gd name="T3" fmla="*/ 48 h 80"/>
                  <a:gd name="T4" fmla="*/ 5 w 63"/>
                  <a:gd name="T5" fmla="*/ 28 h 80"/>
                  <a:gd name="T6" fmla="*/ 19 w 63"/>
                  <a:gd name="T7" fmla="*/ 26 h 80"/>
                  <a:gd name="T8" fmla="*/ 33 w 63"/>
                  <a:gd name="T9" fmla="*/ 27 h 80"/>
                  <a:gd name="T10" fmla="*/ 22 w 63"/>
                  <a:gd name="T11" fmla="*/ 15 h 80"/>
                  <a:gd name="T12" fmla="*/ 6 w 63"/>
                  <a:gd name="T13" fmla="*/ 9 h 80"/>
                  <a:gd name="T14" fmla="*/ 0 w 63"/>
                  <a:gd name="T15" fmla="*/ 3 h 80"/>
                  <a:gd name="T16" fmla="*/ 4 w 63"/>
                  <a:gd name="T17" fmla="*/ 0 h 80"/>
                  <a:gd name="T18" fmla="*/ 34 w 63"/>
                  <a:gd name="T19" fmla="*/ 5 h 80"/>
                  <a:gd name="T20" fmla="*/ 58 w 63"/>
                  <a:gd name="T21" fmla="*/ 61 h 80"/>
                  <a:gd name="T22" fmla="*/ 63 w 63"/>
                  <a:gd name="T23" fmla="*/ 80 h 80"/>
                  <a:gd name="T24" fmla="*/ 27 w 63"/>
                  <a:gd name="T25" fmla="*/ 5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0">
                    <a:moveTo>
                      <a:pt x="27" y="56"/>
                    </a:moveTo>
                    <a:cubicBezTo>
                      <a:pt x="35" y="55"/>
                      <a:pt x="31" y="51"/>
                      <a:pt x="28" y="48"/>
                    </a:cubicBezTo>
                    <a:cubicBezTo>
                      <a:pt x="21" y="41"/>
                      <a:pt x="13" y="35"/>
                      <a:pt x="5" y="28"/>
                    </a:cubicBezTo>
                    <a:cubicBezTo>
                      <a:pt x="10" y="23"/>
                      <a:pt x="15" y="25"/>
                      <a:pt x="19" y="26"/>
                    </a:cubicBezTo>
                    <a:cubicBezTo>
                      <a:pt x="24" y="26"/>
                      <a:pt x="30" y="36"/>
                      <a:pt x="33" y="27"/>
                    </a:cubicBezTo>
                    <a:cubicBezTo>
                      <a:pt x="36" y="20"/>
                      <a:pt x="28" y="17"/>
                      <a:pt x="22" y="15"/>
                    </a:cubicBezTo>
                    <a:cubicBezTo>
                      <a:pt x="17" y="12"/>
                      <a:pt x="12" y="8"/>
                      <a:pt x="6" y="9"/>
                    </a:cubicBezTo>
                    <a:cubicBezTo>
                      <a:pt x="1" y="10"/>
                      <a:pt x="0" y="7"/>
                      <a:pt x="0" y="3"/>
                    </a:cubicBezTo>
                    <a:cubicBezTo>
                      <a:pt x="1" y="1"/>
                      <a:pt x="2" y="0"/>
                      <a:pt x="4" y="0"/>
                    </a:cubicBezTo>
                    <a:cubicBezTo>
                      <a:pt x="14" y="0"/>
                      <a:pt x="25" y="0"/>
                      <a:pt x="34" y="5"/>
                    </a:cubicBezTo>
                    <a:cubicBezTo>
                      <a:pt x="38" y="26"/>
                      <a:pt x="52" y="42"/>
                      <a:pt x="58" y="61"/>
                    </a:cubicBezTo>
                    <a:cubicBezTo>
                      <a:pt x="60" y="68"/>
                      <a:pt x="62" y="74"/>
                      <a:pt x="63" y="80"/>
                    </a:cubicBezTo>
                    <a:cubicBezTo>
                      <a:pt x="47" y="78"/>
                      <a:pt x="37" y="66"/>
                      <a:pt x="27" y="56"/>
                    </a:cubicBezTo>
                    <a:close/>
                  </a:path>
                </a:pathLst>
              </a:custGeom>
              <a:solidFill>
                <a:srgbClr val="334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 name="Freeform 305"/>
              <p:cNvSpPr>
                <a:spLocks/>
              </p:cNvSpPr>
              <p:nvPr userDrawn="1"/>
            </p:nvSpPr>
            <p:spPr bwMode="auto">
              <a:xfrm>
                <a:off x="6650" y="3209"/>
                <a:ext cx="204" cy="96"/>
              </a:xfrm>
              <a:custGeom>
                <a:avLst/>
                <a:gdLst>
                  <a:gd name="T0" fmla="*/ 0 w 88"/>
                  <a:gd name="T1" fmla="*/ 0 h 36"/>
                  <a:gd name="T2" fmla="*/ 88 w 88"/>
                  <a:gd name="T3" fmla="*/ 36 h 36"/>
                  <a:gd name="T4" fmla="*/ 76 w 88"/>
                  <a:gd name="T5" fmla="*/ 36 h 36"/>
                  <a:gd name="T6" fmla="*/ 0 w 88"/>
                  <a:gd name="T7" fmla="*/ 0 h 36"/>
                </a:gdLst>
                <a:ahLst/>
                <a:cxnLst>
                  <a:cxn ang="0">
                    <a:pos x="T0" y="T1"/>
                  </a:cxn>
                  <a:cxn ang="0">
                    <a:pos x="T2" y="T3"/>
                  </a:cxn>
                  <a:cxn ang="0">
                    <a:pos x="T4" y="T5"/>
                  </a:cxn>
                  <a:cxn ang="0">
                    <a:pos x="T6" y="T7"/>
                  </a:cxn>
                </a:cxnLst>
                <a:rect l="0" t="0" r="r" b="b"/>
                <a:pathLst>
                  <a:path w="88" h="36">
                    <a:moveTo>
                      <a:pt x="0" y="0"/>
                    </a:moveTo>
                    <a:cubicBezTo>
                      <a:pt x="29" y="13"/>
                      <a:pt x="63" y="14"/>
                      <a:pt x="88" y="36"/>
                    </a:cubicBezTo>
                    <a:cubicBezTo>
                      <a:pt x="84" y="36"/>
                      <a:pt x="80" y="36"/>
                      <a:pt x="76" y="36"/>
                    </a:cubicBezTo>
                    <a:cubicBezTo>
                      <a:pt x="46" y="35"/>
                      <a:pt x="23" y="17"/>
                      <a:pt x="0" y="0"/>
                    </a:cubicBezTo>
                    <a:close/>
                  </a:path>
                </a:pathLst>
              </a:custGeom>
              <a:solidFill>
                <a:srgbClr val="474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 name="Freeform 306"/>
              <p:cNvSpPr>
                <a:spLocks/>
              </p:cNvSpPr>
              <p:nvPr userDrawn="1"/>
            </p:nvSpPr>
            <p:spPr bwMode="auto">
              <a:xfrm>
                <a:off x="6287" y="2784"/>
                <a:ext cx="581" cy="455"/>
              </a:xfrm>
              <a:custGeom>
                <a:avLst/>
                <a:gdLst>
                  <a:gd name="T0" fmla="*/ 101 w 250"/>
                  <a:gd name="T1" fmla="*/ 96 h 172"/>
                  <a:gd name="T2" fmla="*/ 21 w 250"/>
                  <a:gd name="T3" fmla="*/ 33 h 172"/>
                  <a:gd name="T4" fmla="*/ 8 w 250"/>
                  <a:gd name="T5" fmla="*/ 17 h 172"/>
                  <a:gd name="T6" fmla="*/ 5 w 250"/>
                  <a:gd name="T7" fmla="*/ 5 h 172"/>
                  <a:gd name="T8" fmla="*/ 17 w 250"/>
                  <a:gd name="T9" fmla="*/ 1 h 172"/>
                  <a:gd name="T10" fmla="*/ 45 w 250"/>
                  <a:gd name="T11" fmla="*/ 16 h 172"/>
                  <a:gd name="T12" fmla="*/ 50 w 250"/>
                  <a:gd name="T13" fmla="*/ 26 h 172"/>
                  <a:gd name="T14" fmla="*/ 58 w 250"/>
                  <a:gd name="T15" fmla="*/ 47 h 172"/>
                  <a:gd name="T16" fmla="*/ 145 w 250"/>
                  <a:gd name="T17" fmla="*/ 104 h 172"/>
                  <a:gd name="T18" fmla="*/ 205 w 250"/>
                  <a:gd name="T19" fmla="*/ 137 h 172"/>
                  <a:gd name="T20" fmla="*/ 244 w 250"/>
                  <a:gd name="T21" fmla="*/ 156 h 172"/>
                  <a:gd name="T22" fmla="*/ 250 w 250"/>
                  <a:gd name="T23" fmla="*/ 164 h 172"/>
                  <a:gd name="T24" fmla="*/ 247 w 250"/>
                  <a:gd name="T25" fmla="*/ 165 h 172"/>
                  <a:gd name="T26" fmla="*/ 235 w 250"/>
                  <a:gd name="T27" fmla="*/ 169 h 172"/>
                  <a:gd name="T28" fmla="*/ 112 w 250"/>
                  <a:gd name="T29" fmla="*/ 107 h 172"/>
                  <a:gd name="T30" fmla="*/ 101 w 250"/>
                  <a:gd name="T31" fmla="*/ 9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172">
                    <a:moveTo>
                      <a:pt x="101" y="96"/>
                    </a:moveTo>
                    <a:cubicBezTo>
                      <a:pt x="73" y="76"/>
                      <a:pt x="46" y="56"/>
                      <a:pt x="21" y="33"/>
                    </a:cubicBezTo>
                    <a:cubicBezTo>
                      <a:pt x="19" y="25"/>
                      <a:pt x="13" y="21"/>
                      <a:pt x="8" y="17"/>
                    </a:cubicBezTo>
                    <a:cubicBezTo>
                      <a:pt x="4" y="14"/>
                      <a:pt x="0" y="10"/>
                      <a:pt x="5" y="5"/>
                    </a:cubicBezTo>
                    <a:cubicBezTo>
                      <a:pt x="9" y="2"/>
                      <a:pt x="12" y="0"/>
                      <a:pt x="17" y="1"/>
                    </a:cubicBezTo>
                    <a:cubicBezTo>
                      <a:pt x="21" y="15"/>
                      <a:pt x="37" y="9"/>
                      <a:pt x="45" y="16"/>
                    </a:cubicBezTo>
                    <a:cubicBezTo>
                      <a:pt x="46" y="20"/>
                      <a:pt x="53" y="23"/>
                      <a:pt x="50" y="26"/>
                    </a:cubicBezTo>
                    <a:cubicBezTo>
                      <a:pt x="35" y="40"/>
                      <a:pt x="50" y="43"/>
                      <a:pt x="58" y="47"/>
                    </a:cubicBezTo>
                    <a:cubicBezTo>
                      <a:pt x="89" y="63"/>
                      <a:pt x="117" y="84"/>
                      <a:pt x="145" y="104"/>
                    </a:cubicBezTo>
                    <a:cubicBezTo>
                      <a:pt x="163" y="118"/>
                      <a:pt x="181" y="132"/>
                      <a:pt x="205" y="137"/>
                    </a:cubicBezTo>
                    <a:cubicBezTo>
                      <a:pt x="218" y="143"/>
                      <a:pt x="231" y="150"/>
                      <a:pt x="244" y="156"/>
                    </a:cubicBezTo>
                    <a:cubicBezTo>
                      <a:pt x="246" y="159"/>
                      <a:pt x="248" y="161"/>
                      <a:pt x="250" y="164"/>
                    </a:cubicBezTo>
                    <a:cubicBezTo>
                      <a:pt x="249" y="164"/>
                      <a:pt x="248" y="165"/>
                      <a:pt x="247" y="165"/>
                    </a:cubicBezTo>
                    <a:cubicBezTo>
                      <a:pt x="245" y="172"/>
                      <a:pt x="240" y="171"/>
                      <a:pt x="235" y="169"/>
                    </a:cubicBezTo>
                    <a:cubicBezTo>
                      <a:pt x="193" y="150"/>
                      <a:pt x="152" y="131"/>
                      <a:pt x="112" y="107"/>
                    </a:cubicBezTo>
                    <a:cubicBezTo>
                      <a:pt x="107" y="104"/>
                      <a:pt x="104" y="101"/>
                      <a:pt x="101" y="96"/>
                    </a:cubicBezTo>
                    <a:close/>
                  </a:path>
                </a:pathLst>
              </a:custGeom>
              <a:solidFill>
                <a:srgbClr val="9E8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 name="Freeform 307"/>
              <p:cNvSpPr>
                <a:spLocks/>
              </p:cNvSpPr>
              <p:nvPr userDrawn="1"/>
            </p:nvSpPr>
            <p:spPr bwMode="auto">
              <a:xfrm>
                <a:off x="2451" y="655"/>
                <a:ext cx="263" cy="193"/>
              </a:xfrm>
              <a:custGeom>
                <a:avLst/>
                <a:gdLst>
                  <a:gd name="T0" fmla="*/ 0 w 113"/>
                  <a:gd name="T1" fmla="*/ 21 h 73"/>
                  <a:gd name="T2" fmla="*/ 1 w 113"/>
                  <a:gd name="T3" fmla="*/ 0 h 73"/>
                  <a:gd name="T4" fmla="*/ 48 w 113"/>
                  <a:gd name="T5" fmla="*/ 18 h 73"/>
                  <a:gd name="T6" fmla="*/ 80 w 113"/>
                  <a:gd name="T7" fmla="*/ 30 h 73"/>
                  <a:gd name="T8" fmla="*/ 113 w 113"/>
                  <a:gd name="T9" fmla="*/ 54 h 73"/>
                  <a:gd name="T10" fmla="*/ 69 w 113"/>
                  <a:gd name="T11" fmla="*/ 73 h 73"/>
                  <a:gd name="T12" fmla="*/ 0 w 113"/>
                  <a:gd name="T13" fmla="*/ 21 h 73"/>
                </a:gdLst>
                <a:ahLst/>
                <a:cxnLst>
                  <a:cxn ang="0">
                    <a:pos x="T0" y="T1"/>
                  </a:cxn>
                  <a:cxn ang="0">
                    <a:pos x="T2" y="T3"/>
                  </a:cxn>
                  <a:cxn ang="0">
                    <a:pos x="T4" y="T5"/>
                  </a:cxn>
                  <a:cxn ang="0">
                    <a:pos x="T6" y="T7"/>
                  </a:cxn>
                  <a:cxn ang="0">
                    <a:pos x="T8" y="T9"/>
                  </a:cxn>
                  <a:cxn ang="0">
                    <a:pos x="T10" y="T11"/>
                  </a:cxn>
                  <a:cxn ang="0">
                    <a:pos x="T12" y="T13"/>
                  </a:cxn>
                </a:cxnLst>
                <a:rect l="0" t="0" r="r" b="b"/>
                <a:pathLst>
                  <a:path w="113" h="73">
                    <a:moveTo>
                      <a:pt x="0" y="21"/>
                    </a:moveTo>
                    <a:cubicBezTo>
                      <a:pt x="0" y="15"/>
                      <a:pt x="1" y="8"/>
                      <a:pt x="1" y="0"/>
                    </a:cubicBezTo>
                    <a:cubicBezTo>
                      <a:pt x="17" y="8"/>
                      <a:pt x="32" y="14"/>
                      <a:pt x="48" y="18"/>
                    </a:cubicBezTo>
                    <a:cubicBezTo>
                      <a:pt x="62" y="13"/>
                      <a:pt x="70" y="24"/>
                      <a:pt x="80" y="30"/>
                    </a:cubicBezTo>
                    <a:cubicBezTo>
                      <a:pt x="92" y="36"/>
                      <a:pt x="108" y="39"/>
                      <a:pt x="113" y="54"/>
                    </a:cubicBezTo>
                    <a:cubicBezTo>
                      <a:pt x="102" y="69"/>
                      <a:pt x="86" y="70"/>
                      <a:pt x="69" y="73"/>
                    </a:cubicBezTo>
                    <a:cubicBezTo>
                      <a:pt x="46" y="55"/>
                      <a:pt x="21" y="41"/>
                      <a:pt x="0" y="21"/>
                    </a:cubicBezTo>
                    <a:close/>
                  </a:path>
                </a:pathLst>
              </a:custGeom>
              <a:solidFill>
                <a:srgbClr val="5E2E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 name="Freeform 308"/>
              <p:cNvSpPr>
                <a:spLocks/>
              </p:cNvSpPr>
              <p:nvPr userDrawn="1"/>
            </p:nvSpPr>
            <p:spPr bwMode="auto">
              <a:xfrm>
                <a:off x="2437" y="711"/>
                <a:ext cx="172" cy="206"/>
              </a:xfrm>
              <a:custGeom>
                <a:avLst/>
                <a:gdLst>
                  <a:gd name="T0" fmla="*/ 6 w 74"/>
                  <a:gd name="T1" fmla="*/ 0 h 78"/>
                  <a:gd name="T2" fmla="*/ 74 w 74"/>
                  <a:gd name="T3" fmla="*/ 48 h 78"/>
                  <a:gd name="T4" fmla="*/ 7 w 74"/>
                  <a:gd name="T5" fmla="*/ 45 h 78"/>
                  <a:gd name="T6" fmla="*/ 6 w 74"/>
                  <a:gd name="T7" fmla="*/ 0 h 78"/>
                </a:gdLst>
                <a:ahLst/>
                <a:cxnLst>
                  <a:cxn ang="0">
                    <a:pos x="T0" y="T1"/>
                  </a:cxn>
                  <a:cxn ang="0">
                    <a:pos x="T2" y="T3"/>
                  </a:cxn>
                  <a:cxn ang="0">
                    <a:pos x="T4" y="T5"/>
                  </a:cxn>
                  <a:cxn ang="0">
                    <a:pos x="T6" y="T7"/>
                  </a:cxn>
                </a:cxnLst>
                <a:rect l="0" t="0" r="r" b="b"/>
                <a:pathLst>
                  <a:path w="74" h="78">
                    <a:moveTo>
                      <a:pt x="6" y="0"/>
                    </a:moveTo>
                    <a:cubicBezTo>
                      <a:pt x="33" y="10"/>
                      <a:pt x="55" y="27"/>
                      <a:pt x="74" y="48"/>
                    </a:cubicBezTo>
                    <a:cubicBezTo>
                      <a:pt x="51" y="78"/>
                      <a:pt x="24" y="68"/>
                      <a:pt x="7" y="45"/>
                    </a:cubicBezTo>
                    <a:cubicBezTo>
                      <a:pt x="0" y="30"/>
                      <a:pt x="1" y="15"/>
                      <a:pt x="6" y="0"/>
                    </a:cubicBezTo>
                    <a:close/>
                  </a:path>
                </a:pathLst>
              </a:custGeom>
              <a:solidFill>
                <a:srgbClr val="1B0E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 name="Freeform 309"/>
              <p:cNvSpPr>
                <a:spLocks/>
              </p:cNvSpPr>
              <p:nvPr userDrawn="1"/>
            </p:nvSpPr>
            <p:spPr bwMode="auto">
              <a:xfrm>
                <a:off x="2451" y="729"/>
                <a:ext cx="474" cy="204"/>
              </a:xfrm>
              <a:custGeom>
                <a:avLst/>
                <a:gdLst>
                  <a:gd name="T0" fmla="*/ 1 w 204"/>
                  <a:gd name="T1" fmla="*/ 38 h 77"/>
                  <a:gd name="T2" fmla="*/ 7 w 204"/>
                  <a:gd name="T3" fmla="*/ 40 h 77"/>
                  <a:gd name="T4" fmla="*/ 68 w 204"/>
                  <a:gd name="T5" fmla="*/ 41 h 77"/>
                  <a:gd name="T6" fmla="*/ 111 w 204"/>
                  <a:gd name="T7" fmla="*/ 25 h 77"/>
                  <a:gd name="T8" fmla="*/ 136 w 204"/>
                  <a:gd name="T9" fmla="*/ 19 h 77"/>
                  <a:gd name="T10" fmla="*/ 168 w 204"/>
                  <a:gd name="T11" fmla="*/ 9 h 77"/>
                  <a:gd name="T12" fmla="*/ 204 w 204"/>
                  <a:gd name="T13" fmla="*/ 6 h 77"/>
                  <a:gd name="T14" fmla="*/ 164 w 204"/>
                  <a:gd name="T15" fmla="*/ 21 h 77"/>
                  <a:gd name="T16" fmla="*/ 148 w 204"/>
                  <a:gd name="T17" fmla="*/ 25 h 77"/>
                  <a:gd name="T18" fmla="*/ 132 w 204"/>
                  <a:gd name="T19" fmla="*/ 35 h 77"/>
                  <a:gd name="T20" fmla="*/ 84 w 204"/>
                  <a:gd name="T21" fmla="*/ 52 h 77"/>
                  <a:gd name="T22" fmla="*/ 61 w 204"/>
                  <a:gd name="T23" fmla="*/ 74 h 77"/>
                  <a:gd name="T24" fmla="*/ 30 w 204"/>
                  <a:gd name="T25" fmla="*/ 74 h 77"/>
                  <a:gd name="T26" fmla="*/ 16 w 204"/>
                  <a:gd name="T27" fmla="*/ 69 h 77"/>
                  <a:gd name="T28" fmla="*/ 20 w 204"/>
                  <a:gd name="T29" fmla="*/ 61 h 77"/>
                  <a:gd name="T30" fmla="*/ 0 w 204"/>
                  <a:gd name="T31" fmla="*/ 42 h 77"/>
                  <a:gd name="T32" fmla="*/ 1 w 204"/>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77">
                    <a:moveTo>
                      <a:pt x="1" y="38"/>
                    </a:moveTo>
                    <a:cubicBezTo>
                      <a:pt x="3" y="38"/>
                      <a:pt x="5" y="38"/>
                      <a:pt x="7" y="40"/>
                    </a:cubicBezTo>
                    <a:cubicBezTo>
                      <a:pt x="27" y="59"/>
                      <a:pt x="47" y="53"/>
                      <a:pt x="68" y="41"/>
                    </a:cubicBezTo>
                    <a:cubicBezTo>
                      <a:pt x="83" y="36"/>
                      <a:pt x="97" y="31"/>
                      <a:pt x="111" y="25"/>
                    </a:cubicBezTo>
                    <a:cubicBezTo>
                      <a:pt x="117" y="14"/>
                      <a:pt x="127" y="18"/>
                      <a:pt x="136" y="19"/>
                    </a:cubicBezTo>
                    <a:cubicBezTo>
                      <a:pt x="146" y="16"/>
                      <a:pt x="157" y="12"/>
                      <a:pt x="168" y="9"/>
                    </a:cubicBezTo>
                    <a:cubicBezTo>
                      <a:pt x="180" y="9"/>
                      <a:pt x="192" y="0"/>
                      <a:pt x="204" y="6"/>
                    </a:cubicBezTo>
                    <a:cubicBezTo>
                      <a:pt x="193" y="16"/>
                      <a:pt x="176" y="12"/>
                      <a:pt x="164" y="21"/>
                    </a:cubicBezTo>
                    <a:cubicBezTo>
                      <a:pt x="159" y="22"/>
                      <a:pt x="152" y="21"/>
                      <a:pt x="148" y="25"/>
                    </a:cubicBezTo>
                    <a:cubicBezTo>
                      <a:pt x="144" y="31"/>
                      <a:pt x="138" y="36"/>
                      <a:pt x="132" y="35"/>
                    </a:cubicBezTo>
                    <a:cubicBezTo>
                      <a:pt x="113" y="33"/>
                      <a:pt x="100" y="47"/>
                      <a:pt x="84" y="52"/>
                    </a:cubicBezTo>
                    <a:cubicBezTo>
                      <a:pt x="85" y="70"/>
                      <a:pt x="78" y="77"/>
                      <a:pt x="61" y="74"/>
                    </a:cubicBezTo>
                    <a:cubicBezTo>
                      <a:pt x="50" y="73"/>
                      <a:pt x="40" y="71"/>
                      <a:pt x="30" y="74"/>
                    </a:cubicBezTo>
                    <a:cubicBezTo>
                      <a:pt x="25" y="75"/>
                      <a:pt x="19" y="75"/>
                      <a:pt x="16" y="69"/>
                    </a:cubicBezTo>
                    <a:cubicBezTo>
                      <a:pt x="17" y="67"/>
                      <a:pt x="19" y="64"/>
                      <a:pt x="20" y="61"/>
                    </a:cubicBezTo>
                    <a:cubicBezTo>
                      <a:pt x="13" y="55"/>
                      <a:pt x="0" y="56"/>
                      <a:pt x="0" y="42"/>
                    </a:cubicBezTo>
                    <a:cubicBezTo>
                      <a:pt x="0" y="41"/>
                      <a:pt x="1" y="39"/>
                      <a:pt x="1" y="38"/>
                    </a:cubicBezTo>
                    <a:close/>
                  </a:path>
                </a:pathLst>
              </a:custGeom>
              <a:solidFill>
                <a:srgbClr val="777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 name="Freeform 310"/>
              <p:cNvSpPr>
                <a:spLocks/>
              </p:cNvSpPr>
              <p:nvPr userDrawn="1"/>
            </p:nvSpPr>
            <p:spPr bwMode="auto">
              <a:xfrm>
                <a:off x="2442" y="560"/>
                <a:ext cx="246" cy="201"/>
              </a:xfrm>
              <a:custGeom>
                <a:avLst/>
                <a:gdLst>
                  <a:gd name="T0" fmla="*/ 53 w 106"/>
                  <a:gd name="T1" fmla="*/ 50 h 76"/>
                  <a:gd name="T2" fmla="*/ 13 w 106"/>
                  <a:gd name="T3" fmla="*/ 26 h 76"/>
                  <a:gd name="T4" fmla="*/ 5 w 106"/>
                  <a:gd name="T5" fmla="*/ 7 h 76"/>
                  <a:gd name="T6" fmla="*/ 22 w 106"/>
                  <a:gd name="T7" fmla="*/ 10 h 76"/>
                  <a:gd name="T8" fmla="*/ 100 w 106"/>
                  <a:gd name="T9" fmla="*/ 58 h 76"/>
                  <a:gd name="T10" fmla="*/ 88 w 106"/>
                  <a:gd name="T11" fmla="*/ 70 h 76"/>
                  <a:gd name="T12" fmla="*/ 53 w 106"/>
                  <a:gd name="T13" fmla="*/ 50 h 76"/>
                </a:gdLst>
                <a:ahLst/>
                <a:cxnLst>
                  <a:cxn ang="0">
                    <a:pos x="T0" y="T1"/>
                  </a:cxn>
                  <a:cxn ang="0">
                    <a:pos x="T2" y="T3"/>
                  </a:cxn>
                  <a:cxn ang="0">
                    <a:pos x="T4" y="T5"/>
                  </a:cxn>
                  <a:cxn ang="0">
                    <a:pos x="T6" y="T7"/>
                  </a:cxn>
                  <a:cxn ang="0">
                    <a:pos x="T8" y="T9"/>
                  </a:cxn>
                  <a:cxn ang="0">
                    <a:pos x="T10" y="T11"/>
                  </a:cxn>
                  <a:cxn ang="0">
                    <a:pos x="T12" y="T13"/>
                  </a:cxn>
                </a:cxnLst>
                <a:rect l="0" t="0" r="r" b="b"/>
                <a:pathLst>
                  <a:path w="106" h="76">
                    <a:moveTo>
                      <a:pt x="53" y="50"/>
                    </a:moveTo>
                    <a:cubicBezTo>
                      <a:pt x="39" y="42"/>
                      <a:pt x="26" y="34"/>
                      <a:pt x="13" y="26"/>
                    </a:cubicBezTo>
                    <a:cubicBezTo>
                      <a:pt x="5" y="22"/>
                      <a:pt x="0" y="15"/>
                      <a:pt x="5" y="7"/>
                    </a:cubicBezTo>
                    <a:cubicBezTo>
                      <a:pt x="10" y="0"/>
                      <a:pt x="17" y="7"/>
                      <a:pt x="22" y="10"/>
                    </a:cubicBezTo>
                    <a:cubicBezTo>
                      <a:pt x="49" y="25"/>
                      <a:pt x="76" y="40"/>
                      <a:pt x="100" y="58"/>
                    </a:cubicBezTo>
                    <a:cubicBezTo>
                      <a:pt x="106" y="72"/>
                      <a:pt x="100" y="76"/>
                      <a:pt x="88" y="70"/>
                    </a:cubicBezTo>
                    <a:cubicBezTo>
                      <a:pt x="76" y="64"/>
                      <a:pt x="64" y="58"/>
                      <a:pt x="53" y="50"/>
                    </a:cubicBezTo>
                    <a:close/>
                  </a:path>
                </a:pathLst>
              </a:custGeom>
              <a:solidFill>
                <a:srgbClr val="C08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 name="Freeform 311"/>
              <p:cNvSpPr>
                <a:spLocks/>
              </p:cNvSpPr>
              <p:nvPr userDrawn="1"/>
            </p:nvSpPr>
            <p:spPr bwMode="auto">
              <a:xfrm>
                <a:off x="2237" y="446"/>
                <a:ext cx="205" cy="167"/>
              </a:xfrm>
              <a:custGeom>
                <a:avLst/>
                <a:gdLst>
                  <a:gd name="T0" fmla="*/ 0 w 88"/>
                  <a:gd name="T1" fmla="*/ 17 h 63"/>
                  <a:gd name="T2" fmla="*/ 5 w 88"/>
                  <a:gd name="T3" fmla="*/ 0 h 63"/>
                  <a:gd name="T4" fmla="*/ 71 w 88"/>
                  <a:gd name="T5" fmla="*/ 32 h 63"/>
                  <a:gd name="T6" fmla="*/ 83 w 88"/>
                  <a:gd name="T7" fmla="*/ 51 h 63"/>
                  <a:gd name="T8" fmla="*/ 64 w 88"/>
                  <a:gd name="T9" fmla="*/ 49 h 63"/>
                  <a:gd name="T10" fmla="*/ 52 w 88"/>
                  <a:gd name="T11" fmla="*/ 45 h 63"/>
                  <a:gd name="T12" fmla="*/ 0 w 88"/>
                  <a:gd name="T13" fmla="*/ 17 h 63"/>
                </a:gdLst>
                <a:ahLst/>
                <a:cxnLst>
                  <a:cxn ang="0">
                    <a:pos x="T0" y="T1"/>
                  </a:cxn>
                  <a:cxn ang="0">
                    <a:pos x="T2" y="T3"/>
                  </a:cxn>
                  <a:cxn ang="0">
                    <a:pos x="T4" y="T5"/>
                  </a:cxn>
                  <a:cxn ang="0">
                    <a:pos x="T6" y="T7"/>
                  </a:cxn>
                  <a:cxn ang="0">
                    <a:pos x="T8" y="T9"/>
                  </a:cxn>
                  <a:cxn ang="0">
                    <a:pos x="T10" y="T11"/>
                  </a:cxn>
                  <a:cxn ang="0">
                    <a:pos x="T12" y="T13"/>
                  </a:cxn>
                </a:cxnLst>
                <a:rect l="0" t="0" r="r" b="b"/>
                <a:pathLst>
                  <a:path w="88" h="63">
                    <a:moveTo>
                      <a:pt x="0" y="17"/>
                    </a:moveTo>
                    <a:cubicBezTo>
                      <a:pt x="0" y="11"/>
                      <a:pt x="2" y="5"/>
                      <a:pt x="5" y="0"/>
                    </a:cubicBezTo>
                    <a:cubicBezTo>
                      <a:pt x="27" y="11"/>
                      <a:pt x="49" y="22"/>
                      <a:pt x="71" y="32"/>
                    </a:cubicBezTo>
                    <a:cubicBezTo>
                      <a:pt x="80" y="36"/>
                      <a:pt x="88" y="42"/>
                      <a:pt x="83" y="51"/>
                    </a:cubicBezTo>
                    <a:cubicBezTo>
                      <a:pt x="77" y="63"/>
                      <a:pt x="70" y="50"/>
                      <a:pt x="64" y="49"/>
                    </a:cubicBezTo>
                    <a:cubicBezTo>
                      <a:pt x="60" y="48"/>
                      <a:pt x="56" y="46"/>
                      <a:pt x="52" y="45"/>
                    </a:cubicBezTo>
                    <a:cubicBezTo>
                      <a:pt x="35" y="35"/>
                      <a:pt x="20" y="22"/>
                      <a:pt x="0" y="17"/>
                    </a:cubicBezTo>
                    <a:close/>
                  </a:path>
                </a:pathLst>
              </a:custGeom>
              <a:solidFill>
                <a:srgbClr val="BB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 name="Freeform 312"/>
              <p:cNvSpPr>
                <a:spLocks/>
              </p:cNvSpPr>
              <p:nvPr userDrawn="1"/>
            </p:nvSpPr>
            <p:spPr bwMode="auto">
              <a:xfrm>
                <a:off x="2451" y="491"/>
                <a:ext cx="156" cy="127"/>
              </a:xfrm>
              <a:custGeom>
                <a:avLst/>
                <a:gdLst>
                  <a:gd name="T0" fmla="*/ 12 w 67"/>
                  <a:gd name="T1" fmla="*/ 0 h 48"/>
                  <a:gd name="T2" fmla="*/ 44 w 67"/>
                  <a:gd name="T3" fmla="*/ 20 h 48"/>
                  <a:gd name="T4" fmla="*/ 62 w 67"/>
                  <a:gd name="T5" fmla="*/ 36 h 48"/>
                  <a:gd name="T6" fmla="*/ 64 w 67"/>
                  <a:gd name="T7" fmla="*/ 44 h 48"/>
                  <a:gd name="T8" fmla="*/ 56 w 67"/>
                  <a:gd name="T9" fmla="*/ 45 h 48"/>
                  <a:gd name="T10" fmla="*/ 8 w 67"/>
                  <a:gd name="T11" fmla="*/ 16 h 48"/>
                  <a:gd name="T12" fmla="*/ 12 w 67"/>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67" h="48">
                    <a:moveTo>
                      <a:pt x="12" y="0"/>
                    </a:moveTo>
                    <a:cubicBezTo>
                      <a:pt x="23" y="7"/>
                      <a:pt x="34" y="13"/>
                      <a:pt x="44" y="20"/>
                    </a:cubicBezTo>
                    <a:cubicBezTo>
                      <a:pt x="48" y="28"/>
                      <a:pt x="56" y="31"/>
                      <a:pt x="62" y="36"/>
                    </a:cubicBezTo>
                    <a:cubicBezTo>
                      <a:pt x="64" y="38"/>
                      <a:pt x="67" y="41"/>
                      <a:pt x="64" y="44"/>
                    </a:cubicBezTo>
                    <a:cubicBezTo>
                      <a:pt x="62" y="48"/>
                      <a:pt x="59" y="47"/>
                      <a:pt x="56" y="45"/>
                    </a:cubicBezTo>
                    <a:cubicBezTo>
                      <a:pt x="40" y="35"/>
                      <a:pt x="23" y="26"/>
                      <a:pt x="8" y="16"/>
                    </a:cubicBezTo>
                    <a:cubicBezTo>
                      <a:pt x="0" y="9"/>
                      <a:pt x="0" y="2"/>
                      <a:pt x="12" y="0"/>
                    </a:cubicBezTo>
                    <a:close/>
                  </a:path>
                </a:pathLst>
              </a:custGeom>
              <a:solidFill>
                <a:srgbClr val="9F66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 name="Freeform 313"/>
              <p:cNvSpPr>
                <a:spLocks/>
              </p:cNvSpPr>
              <p:nvPr userDrawn="1"/>
            </p:nvSpPr>
            <p:spPr bwMode="auto">
              <a:xfrm>
                <a:off x="2563" y="692"/>
                <a:ext cx="204" cy="103"/>
              </a:xfrm>
              <a:custGeom>
                <a:avLst/>
                <a:gdLst>
                  <a:gd name="T0" fmla="*/ 1 w 88"/>
                  <a:gd name="T1" fmla="*/ 0 h 39"/>
                  <a:gd name="T2" fmla="*/ 34 w 88"/>
                  <a:gd name="T3" fmla="*/ 16 h 39"/>
                  <a:gd name="T4" fmla="*/ 48 w 88"/>
                  <a:gd name="T5" fmla="*/ 8 h 39"/>
                  <a:gd name="T6" fmla="*/ 76 w 88"/>
                  <a:gd name="T7" fmla="*/ 24 h 39"/>
                  <a:gd name="T8" fmla="*/ 88 w 88"/>
                  <a:gd name="T9" fmla="*/ 33 h 39"/>
                  <a:gd name="T10" fmla="*/ 63 w 88"/>
                  <a:gd name="T11" fmla="*/ 39 h 39"/>
                  <a:gd name="T12" fmla="*/ 0 w 88"/>
                  <a:gd name="T13" fmla="*/ 4 h 39"/>
                  <a:gd name="T14" fmla="*/ 1 w 88"/>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39">
                    <a:moveTo>
                      <a:pt x="1" y="0"/>
                    </a:moveTo>
                    <a:cubicBezTo>
                      <a:pt x="13" y="3"/>
                      <a:pt x="23" y="9"/>
                      <a:pt x="34" y="16"/>
                    </a:cubicBezTo>
                    <a:cubicBezTo>
                      <a:pt x="44" y="22"/>
                      <a:pt x="48" y="19"/>
                      <a:pt x="48" y="8"/>
                    </a:cubicBezTo>
                    <a:cubicBezTo>
                      <a:pt x="61" y="8"/>
                      <a:pt x="64" y="24"/>
                      <a:pt x="76" y="24"/>
                    </a:cubicBezTo>
                    <a:cubicBezTo>
                      <a:pt x="80" y="27"/>
                      <a:pt x="84" y="30"/>
                      <a:pt x="88" y="33"/>
                    </a:cubicBezTo>
                    <a:cubicBezTo>
                      <a:pt x="80" y="35"/>
                      <a:pt x="71" y="37"/>
                      <a:pt x="63" y="39"/>
                    </a:cubicBezTo>
                    <a:cubicBezTo>
                      <a:pt x="42" y="28"/>
                      <a:pt x="21" y="16"/>
                      <a:pt x="0" y="4"/>
                    </a:cubicBezTo>
                    <a:cubicBezTo>
                      <a:pt x="0" y="2"/>
                      <a:pt x="0" y="1"/>
                      <a:pt x="1" y="0"/>
                    </a:cubicBezTo>
                    <a:close/>
                  </a:path>
                </a:pathLst>
              </a:custGeom>
              <a:solidFill>
                <a:srgbClr val="976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 name="Freeform 314"/>
              <p:cNvSpPr>
                <a:spLocks/>
              </p:cNvSpPr>
              <p:nvPr userDrawn="1"/>
            </p:nvSpPr>
            <p:spPr bwMode="auto">
              <a:xfrm>
                <a:off x="2256" y="364"/>
                <a:ext cx="186" cy="143"/>
              </a:xfrm>
              <a:custGeom>
                <a:avLst/>
                <a:gdLst>
                  <a:gd name="T0" fmla="*/ 0 w 80"/>
                  <a:gd name="T1" fmla="*/ 8 h 54"/>
                  <a:gd name="T2" fmla="*/ 0 w 80"/>
                  <a:gd name="T3" fmla="*/ 0 h 54"/>
                  <a:gd name="T4" fmla="*/ 80 w 80"/>
                  <a:gd name="T5" fmla="*/ 54 h 54"/>
                  <a:gd name="T6" fmla="*/ 0 w 80"/>
                  <a:gd name="T7" fmla="*/ 8 h 54"/>
                </a:gdLst>
                <a:ahLst/>
                <a:cxnLst>
                  <a:cxn ang="0">
                    <a:pos x="T0" y="T1"/>
                  </a:cxn>
                  <a:cxn ang="0">
                    <a:pos x="T2" y="T3"/>
                  </a:cxn>
                  <a:cxn ang="0">
                    <a:pos x="T4" y="T5"/>
                  </a:cxn>
                  <a:cxn ang="0">
                    <a:pos x="T6" y="T7"/>
                  </a:cxn>
                </a:cxnLst>
                <a:rect l="0" t="0" r="r" b="b"/>
                <a:pathLst>
                  <a:path w="80" h="54">
                    <a:moveTo>
                      <a:pt x="0" y="8"/>
                    </a:moveTo>
                    <a:cubicBezTo>
                      <a:pt x="0" y="5"/>
                      <a:pt x="0" y="3"/>
                      <a:pt x="0" y="0"/>
                    </a:cubicBezTo>
                    <a:cubicBezTo>
                      <a:pt x="28" y="14"/>
                      <a:pt x="55" y="27"/>
                      <a:pt x="80" y="54"/>
                    </a:cubicBezTo>
                    <a:cubicBezTo>
                      <a:pt x="42" y="50"/>
                      <a:pt x="26" y="22"/>
                      <a:pt x="0" y="8"/>
                    </a:cubicBezTo>
                    <a:close/>
                  </a:path>
                </a:pathLst>
              </a:custGeom>
              <a:solidFill>
                <a:srgbClr val="A260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 name="Freeform 315"/>
              <p:cNvSpPr>
                <a:spLocks/>
              </p:cNvSpPr>
              <p:nvPr userDrawn="1"/>
            </p:nvSpPr>
            <p:spPr bwMode="auto">
              <a:xfrm>
                <a:off x="2363" y="758"/>
                <a:ext cx="63" cy="117"/>
              </a:xfrm>
              <a:custGeom>
                <a:avLst/>
                <a:gdLst>
                  <a:gd name="T0" fmla="*/ 14 w 27"/>
                  <a:gd name="T1" fmla="*/ 44 h 44"/>
                  <a:gd name="T2" fmla="*/ 4 w 27"/>
                  <a:gd name="T3" fmla="*/ 3 h 44"/>
                  <a:gd name="T4" fmla="*/ 26 w 27"/>
                  <a:gd name="T5" fmla="*/ 10 h 44"/>
                  <a:gd name="T6" fmla="*/ 27 w 27"/>
                  <a:gd name="T7" fmla="*/ 11 h 44"/>
                  <a:gd name="T8" fmla="*/ 14 w 27"/>
                  <a:gd name="T9" fmla="*/ 44 h 44"/>
                </a:gdLst>
                <a:ahLst/>
                <a:cxnLst>
                  <a:cxn ang="0">
                    <a:pos x="T0" y="T1"/>
                  </a:cxn>
                  <a:cxn ang="0">
                    <a:pos x="T2" y="T3"/>
                  </a:cxn>
                  <a:cxn ang="0">
                    <a:pos x="T4" y="T5"/>
                  </a:cxn>
                  <a:cxn ang="0">
                    <a:pos x="T6" y="T7"/>
                  </a:cxn>
                  <a:cxn ang="0">
                    <a:pos x="T8" y="T9"/>
                  </a:cxn>
                </a:cxnLst>
                <a:rect l="0" t="0" r="r" b="b"/>
                <a:pathLst>
                  <a:path w="27" h="44">
                    <a:moveTo>
                      <a:pt x="14" y="44"/>
                    </a:moveTo>
                    <a:cubicBezTo>
                      <a:pt x="0" y="33"/>
                      <a:pt x="8" y="16"/>
                      <a:pt x="4" y="3"/>
                    </a:cubicBezTo>
                    <a:cubicBezTo>
                      <a:pt x="13" y="0"/>
                      <a:pt x="20" y="5"/>
                      <a:pt x="26" y="10"/>
                    </a:cubicBezTo>
                    <a:cubicBezTo>
                      <a:pt x="26" y="10"/>
                      <a:pt x="27" y="11"/>
                      <a:pt x="27" y="11"/>
                    </a:cubicBezTo>
                    <a:cubicBezTo>
                      <a:pt x="16" y="20"/>
                      <a:pt x="27" y="36"/>
                      <a:pt x="14" y="44"/>
                    </a:cubicBezTo>
                    <a:close/>
                  </a:path>
                </a:pathLst>
              </a:custGeom>
              <a:solidFill>
                <a:srgbClr val="683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 name="Freeform 316"/>
              <p:cNvSpPr>
                <a:spLocks/>
              </p:cNvSpPr>
              <p:nvPr userDrawn="1"/>
            </p:nvSpPr>
            <p:spPr bwMode="auto">
              <a:xfrm>
                <a:off x="2426" y="840"/>
                <a:ext cx="72" cy="69"/>
              </a:xfrm>
              <a:custGeom>
                <a:avLst/>
                <a:gdLst>
                  <a:gd name="T0" fmla="*/ 11 w 31"/>
                  <a:gd name="T1" fmla="*/ 0 h 26"/>
                  <a:gd name="T2" fmla="*/ 31 w 31"/>
                  <a:gd name="T3" fmla="*/ 19 h 26"/>
                  <a:gd name="T4" fmla="*/ 0 w 31"/>
                  <a:gd name="T5" fmla="*/ 16 h 26"/>
                  <a:gd name="T6" fmla="*/ 11 w 31"/>
                  <a:gd name="T7" fmla="*/ 0 h 26"/>
                </a:gdLst>
                <a:ahLst/>
                <a:cxnLst>
                  <a:cxn ang="0">
                    <a:pos x="T0" y="T1"/>
                  </a:cxn>
                  <a:cxn ang="0">
                    <a:pos x="T2" y="T3"/>
                  </a:cxn>
                  <a:cxn ang="0">
                    <a:pos x="T4" y="T5"/>
                  </a:cxn>
                  <a:cxn ang="0">
                    <a:pos x="T6" y="T7"/>
                  </a:cxn>
                </a:cxnLst>
                <a:rect l="0" t="0" r="r" b="b"/>
                <a:pathLst>
                  <a:path w="31" h="26">
                    <a:moveTo>
                      <a:pt x="11" y="0"/>
                    </a:moveTo>
                    <a:cubicBezTo>
                      <a:pt x="17" y="7"/>
                      <a:pt x="28" y="9"/>
                      <a:pt x="31" y="19"/>
                    </a:cubicBezTo>
                    <a:cubicBezTo>
                      <a:pt x="20" y="26"/>
                      <a:pt x="10" y="17"/>
                      <a:pt x="0" y="16"/>
                    </a:cubicBezTo>
                    <a:cubicBezTo>
                      <a:pt x="0" y="9"/>
                      <a:pt x="1" y="1"/>
                      <a:pt x="11" y="0"/>
                    </a:cubicBezTo>
                    <a:close/>
                  </a:path>
                </a:pathLst>
              </a:custGeom>
              <a:solidFill>
                <a:srgbClr val="683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 name="Freeform 317"/>
              <p:cNvSpPr>
                <a:spLocks/>
              </p:cNvSpPr>
              <p:nvPr userDrawn="1"/>
            </p:nvSpPr>
            <p:spPr bwMode="auto">
              <a:xfrm>
                <a:off x="2272" y="282"/>
                <a:ext cx="49" cy="40"/>
              </a:xfrm>
              <a:custGeom>
                <a:avLst/>
                <a:gdLst>
                  <a:gd name="T0" fmla="*/ 0 w 21"/>
                  <a:gd name="T1" fmla="*/ 6 h 15"/>
                  <a:gd name="T2" fmla="*/ 21 w 21"/>
                  <a:gd name="T3" fmla="*/ 15 h 15"/>
                  <a:gd name="T4" fmla="*/ 0 w 21"/>
                  <a:gd name="T5" fmla="*/ 6 h 15"/>
                </a:gdLst>
                <a:ahLst/>
                <a:cxnLst>
                  <a:cxn ang="0">
                    <a:pos x="T0" y="T1"/>
                  </a:cxn>
                  <a:cxn ang="0">
                    <a:pos x="T2" y="T3"/>
                  </a:cxn>
                  <a:cxn ang="0">
                    <a:pos x="T4" y="T5"/>
                  </a:cxn>
                </a:cxnLst>
                <a:rect l="0" t="0" r="r" b="b"/>
                <a:pathLst>
                  <a:path w="21" h="15">
                    <a:moveTo>
                      <a:pt x="0" y="6"/>
                    </a:moveTo>
                    <a:cubicBezTo>
                      <a:pt x="9" y="0"/>
                      <a:pt x="12" y="1"/>
                      <a:pt x="21" y="15"/>
                    </a:cubicBezTo>
                    <a:cubicBezTo>
                      <a:pt x="13" y="14"/>
                      <a:pt x="7" y="9"/>
                      <a:pt x="0" y="6"/>
                    </a:cubicBezTo>
                    <a:close/>
                  </a:path>
                </a:pathLst>
              </a:custGeom>
              <a:solidFill>
                <a:srgbClr val="874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 name="Freeform 318"/>
              <p:cNvSpPr>
                <a:spLocks/>
              </p:cNvSpPr>
              <p:nvPr userDrawn="1"/>
            </p:nvSpPr>
            <p:spPr bwMode="auto">
              <a:xfrm>
                <a:off x="4352" y="2942"/>
                <a:ext cx="2507" cy="825"/>
              </a:xfrm>
              <a:custGeom>
                <a:avLst/>
                <a:gdLst>
                  <a:gd name="T0" fmla="*/ 1062 w 1079"/>
                  <a:gd name="T1" fmla="*/ 261 h 312"/>
                  <a:gd name="T2" fmla="*/ 1039 w 1079"/>
                  <a:gd name="T3" fmla="*/ 263 h 312"/>
                  <a:gd name="T4" fmla="*/ 1078 w 1079"/>
                  <a:gd name="T5" fmla="*/ 312 h 312"/>
                  <a:gd name="T6" fmla="*/ 1058 w 1079"/>
                  <a:gd name="T7" fmla="*/ 309 h 312"/>
                  <a:gd name="T8" fmla="*/ 997 w 1079"/>
                  <a:gd name="T9" fmla="*/ 264 h 312"/>
                  <a:gd name="T10" fmla="*/ 935 w 1079"/>
                  <a:gd name="T11" fmla="*/ 222 h 312"/>
                  <a:gd name="T12" fmla="*/ 729 w 1079"/>
                  <a:gd name="T13" fmla="*/ 119 h 312"/>
                  <a:gd name="T14" fmla="*/ 703 w 1079"/>
                  <a:gd name="T15" fmla="*/ 105 h 312"/>
                  <a:gd name="T16" fmla="*/ 688 w 1079"/>
                  <a:gd name="T17" fmla="*/ 112 h 312"/>
                  <a:gd name="T18" fmla="*/ 680 w 1079"/>
                  <a:gd name="T19" fmla="*/ 115 h 312"/>
                  <a:gd name="T20" fmla="*/ 659 w 1079"/>
                  <a:gd name="T21" fmla="*/ 123 h 312"/>
                  <a:gd name="T22" fmla="*/ 633 w 1079"/>
                  <a:gd name="T23" fmla="*/ 122 h 312"/>
                  <a:gd name="T24" fmla="*/ 515 w 1079"/>
                  <a:gd name="T25" fmla="*/ 78 h 312"/>
                  <a:gd name="T26" fmla="*/ 463 w 1079"/>
                  <a:gd name="T27" fmla="*/ 73 h 312"/>
                  <a:gd name="T28" fmla="*/ 459 w 1079"/>
                  <a:gd name="T29" fmla="*/ 83 h 312"/>
                  <a:gd name="T30" fmla="*/ 493 w 1079"/>
                  <a:gd name="T31" fmla="*/ 105 h 312"/>
                  <a:gd name="T32" fmla="*/ 525 w 1079"/>
                  <a:gd name="T33" fmla="*/ 128 h 312"/>
                  <a:gd name="T34" fmla="*/ 458 w 1079"/>
                  <a:gd name="T35" fmla="*/ 110 h 312"/>
                  <a:gd name="T36" fmla="*/ 367 w 1079"/>
                  <a:gd name="T37" fmla="*/ 96 h 312"/>
                  <a:gd name="T38" fmla="*/ 357 w 1079"/>
                  <a:gd name="T39" fmla="*/ 96 h 312"/>
                  <a:gd name="T40" fmla="*/ 306 w 1079"/>
                  <a:gd name="T41" fmla="*/ 103 h 312"/>
                  <a:gd name="T42" fmla="*/ 262 w 1079"/>
                  <a:gd name="T43" fmla="*/ 108 h 312"/>
                  <a:gd name="T44" fmla="*/ 247 w 1079"/>
                  <a:gd name="T45" fmla="*/ 121 h 312"/>
                  <a:gd name="T46" fmla="*/ 231 w 1079"/>
                  <a:gd name="T47" fmla="*/ 127 h 312"/>
                  <a:gd name="T48" fmla="*/ 206 w 1079"/>
                  <a:gd name="T49" fmla="*/ 125 h 312"/>
                  <a:gd name="T50" fmla="*/ 193 w 1079"/>
                  <a:gd name="T51" fmla="*/ 128 h 312"/>
                  <a:gd name="T52" fmla="*/ 54 w 1079"/>
                  <a:gd name="T53" fmla="*/ 79 h 312"/>
                  <a:gd name="T54" fmla="*/ 47 w 1079"/>
                  <a:gd name="T55" fmla="*/ 65 h 312"/>
                  <a:gd name="T56" fmla="*/ 10 w 1079"/>
                  <a:gd name="T57" fmla="*/ 40 h 312"/>
                  <a:gd name="T58" fmla="*/ 4 w 1079"/>
                  <a:gd name="T59" fmla="*/ 22 h 312"/>
                  <a:gd name="T60" fmla="*/ 30 w 1079"/>
                  <a:gd name="T61" fmla="*/ 28 h 312"/>
                  <a:gd name="T62" fmla="*/ 39 w 1079"/>
                  <a:gd name="T63" fmla="*/ 34 h 312"/>
                  <a:gd name="T64" fmla="*/ 57 w 1079"/>
                  <a:gd name="T65" fmla="*/ 48 h 312"/>
                  <a:gd name="T66" fmla="*/ 94 w 1079"/>
                  <a:gd name="T67" fmla="*/ 69 h 312"/>
                  <a:gd name="T68" fmla="*/ 156 w 1079"/>
                  <a:gd name="T69" fmla="*/ 91 h 312"/>
                  <a:gd name="T70" fmla="*/ 220 w 1079"/>
                  <a:gd name="T71" fmla="*/ 77 h 312"/>
                  <a:gd name="T72" fmla="*/ 240 w 1079"/>
                  <a:gd name="T73" fmla="*/ 71 h 312"/>
                  <a:gd name="T74" fmla="*/ 326 w 1079"/>
                  <a:gd name="T75" fmla="*/ 75 h 312"/>
                  <a:gd name="T76" fmla="*/ 357 w 1079"/>
                  <a:gd name="T77" fmla="*/ 56 h 312"/>
                  <a:gd name="T78" fmla="*/ 373 w 1079"/>
                  <a:gd name="T79" fmla="*/ 43 h 312"/>
                  <a:gd name="T80" fmla="*/ 412 w 1079"/>
                  <a:gd name="T81" fmla="*/ 38 h 312"/>
                  <a:gd name="T82" fmla="*/ 471 w 1079"/>
                  <a:gd name="T83" fmla="*/ 50 h 312"/>
                  <a:gd name="T84" fmla="*/ 392 w 1079"/>
                  <a:gd name="T85" fmla="*/ 24 h 312"/>
                  <a:gd name="T86" fmla="*/ 376 w 1079"/>
                  <a:gd name="T87" fmla="*/ 11 h 312"/>
                  <a:gd name="T88" fmla="*/ 385 w 1079"/>
                  <a:gd name="T89" fmla="*/ 0 h 312"/>
                  <a:gd name="T90" fmla="*/ 486 w 1079"/>
                  <a:gd name="T91" fmla="*/ 20 h 312"/>
                  <a:gd name="T92" fmla="*/ 519 w 1079"/>
                  <a:gd name="T93" fmla="*/ 20 h 312"/>
                  <a:gd name="T94" fmla="*/ 545 w 1079"/>
                  <a:gd name="T95" fmla="*/ 22 h 312"/>
                  <a:gd name="T96" fmla="*/ 583 w 1079"/>
                  <a:gd name="T97" fmla="*/ 35 h 312"/>
                  <a:gd name="T98" fmla="*/ 619 w 1079"/>
                  <a:gd name="T99" fmla="*/ 33 h 312"/>
                  <a:gd name="T100" fmla="*/ 645 w 1079"/>
                  <a:gd name="T101" fmla="*/ 35 h 312"/>
                  <a:gd name="T102" fmla="*/ 730 w 1079"/>
                  <a:gd name="T103" fmla="*/ 75 h 312"/>
                  <a:gd name="T104" fmla="*/ 783 w 1079"/>
                  <a:gd name="T105" fmla="*/ 96 h 312"/>
                  <a:gd name="T106" fmla="*/ 859 w 1079"/>
                  <a:gd name="T107" fmla="*/ 151 h 312"/>
                  <a:gd name="T108" fmla="*/ 877 w 1079"/>
                  <a:gd name="T109" fmla="*/ 163 h 312"/>
                  <a:gd name="T110" fmla="*/ 1006 w 1079"/>
                  <a:gd name="T111" fmla="*/ 224 h 312"/>
                  <a:gd name="T112" fmla="*/ 1051 w 1079"/>
                  <a:gd name="T113" fmla="*/ 248 h 312"/>
                  <a:gd name="T114" fmla="*/ 1062 w 1079"/>
                  <a:gd name="T115" fmla="*/ 26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9" h="312">
                    <a:moveTo>
                      <a:pt x="1062" y="261"/>
                    </a:moveTo>
                    <a:cubicBezTo>
                      <a:pt x="1055" y="268"/>
                      <a:pt x="1048" y="259"/>
                      <a:pt x="1039" y="263"/>
                    </a:cubicBezTo>
                    <a:cubicBezTo>
                      <a:pt x="1045" y="285"/>
                      <a:pt x="1079" y="286"/>
                      <a:pt x="1078" y="312"/>
                    </a:cubicBezTo>
                    <a:cubicBezTo>
                      <a:pt x="1071" y="311"/>
                      <a:pt x="1064" y="310"/>
                      <a:pt x="1058" y="309"/>
                    </a:cubicBezTo>
                    <a:cubicBezTo>
                      <a:pt x="1034" y="298"/>
                      <a:pt x="1012" y="288"/>
                      <a:pt x="997" y="264"/>
                    </a:cubicBezTo>
                    <a:cubicBezTo>
                      <a:pt x="983" y="244"/>
                      <a:pt x="958" y="232"/>
                      <a:pt x="935" y="222"/>
                    </a:cubicBezTo>
                    <a:cubicBezTo>
                      <a:pt x="863" y="193"/>
                      <a:pt x="796" y="156"/>
                      <a:pt x="729" y="119"/>
                    </a:cubicBezTo>
                    <a:cubicBezTo>
                      <a:pt x="720" y="115"/>
                      <a:pt x="714" y="105"/>
                      <a:pt x="703" y="105"/>
                    </a:cubicBezTo>
                    <a:cubicBezTo>
                      <a:pt x="697" y="105"/>
                      <a:pt x="686" y="95"/>
                      <a:pt x="688" y="112"/>
                    </a:cubicBezTo>
                    <a:cubicBezTo>
                      <a:pt x="688" y="116"/>
                      <a:pt x="683" y="116"/>
                      <a:pt x="680" y="115"/>
                    </a:cubicBezTo>
                    <a:cubicBezTo>
                      <a:pt x="670" y="111"/>
                      <a:pt x="665" y="114"/>
                      <a:pt x="659" y="123"/>
                    </a:cubicBezTo>
                    <a:cubicBezTo>
                      <a:pt x="653" y="130"/>
                      <a:pt x="641" y="125"/>
                      <a:pt x="633" y="122"/>
                    </a:cubicBezTo>
                    <a:cubicBezTo>
                      <a:pt x="594" y="108"/>
                      <a:pt x="554" y="94"/>
                      <a:pt x="515" y="78"/>
                    </a:cubicBezTo>
                    <a:cubicBezTo>
                      <a:pt x="498" y="71"/>
                      <a:pt x="480" y="73"/>
                      <a:pt x="463" y="73"/>
                    </a:cubicBezTo>
                    <a:cubicBezTo>
                      <a:pt x="455" y="73"/>
                      <a:pt x="454" y="79"/>
                      <a:pt x="459" y="83"/>
                    </a:cubicBezTo>
                    <a:cubicBezTo>
                      <a:pt x="470" y="92"/>
                      <a:pt x="477" y="104"/>
                      <a:pt x="493" y="105"/>
                    </a:cubicBezTo>
                    <a:cubicBezTo>
                      <a:pt x="506" y="106"/>
                      <a:pt x="516" y="115"/>
                      <a:pt x="525" y="128"/>
                    </a:cubicBezTo>
                    <a:cubicBezTo>
                      <a:pt x="499" y="127"/>
                      <a:pt x="480" y="115"/>
                      <a:pt x="458" y="110"/>
                    </a:cubicBezTo>
                    <a:cubicBezTo>
                      <a:pt x="428" y="103"/>
                      <a:pt x="398" y="93"/>
                      <a:pt x="367" y="96"/>
                    </a:cubicBezTo>
                    <a:cubicBezTo>
                      <a:pt x="364" y="97"/>
                      <a:pt x="360" y="96"/>
                      <a:pt x="357" y="96"/>
                    </a:cubicBezTo>
                    <a:cubicBezTo>
                      <a:pt x="340" y="94"/>
                      <a:pt x="324" y="86"/>
                      <a:pt x="306" y="103"/>
                    </a:cubicBezTo>
                    <a:cubicBezTo>
                      <a:pt x="298" y="111"/>
                      <a:pt x="277" y="107"/>
                      <a:pt x="262" y="108"/>
                    </a:cubicBezTo>
                    <a:cubicBezTo>
                      <a:pt x="254" y="109"/>
                      <a:pt x="246" y="107"/>
                      <a:pt x="247" y="121"/>
                    </a:cubicBezTo>
                    <a:cubicBezTo>
                      <a:pt x="248" y="133"/>
                      <a:pt x="238" y="127"/>
                      <a:pt x="231" y="127"/>
                    </a:cubicBezTo>
                    <a:cubicBezTo>
                      <a:pt x="223" y="126"/>
                      <a:pt x="215" y="116"/>
                      <a:pt x="206" y="125"/>
                    </a:cubicBezTo>
                    <a:cubicBezTo>
                      <a:pt x="202" y="129"/>
                      <a:pt x="197" y="130"/>
                      <a:pt x="193" y="128"/>
                    </a:cubicBezTo>
                    <a:cubicBezTo>
                      <a:pt x="146" y="114"/>
                      <a:pt x="98" y="100"/>
                      <a:pt x="54" y="79"/>
                    </a:cubicBezTo>
                    <a:cubicBezTo>
                      <a:pt x="50" y="75"/>
                      <a:pt x="47" y="71"/>
                      <a:pt x="47" y="65"/>
                    </a:cubicBezTo>
                    <a:cubicBezTo>
                      <a:pt x="38" y="52"/>
                      <a:pt x="21" y="50"/>
                      <a:pt x="10" y="40"/>
                    </a:cubicBezTo>
                    <a:cubicBezTo>
                      <a:pt x="6" y="35"/>
                      <a:pt x="0" y="30"/>
                      <a:pt x="4" y="22"/>
                    </a:cubicBezTo>
                    <a:cubicBezTo>
                      <a:pt x="15" y="14"/>
                      <a:pt x="21" y="28"/>
                      <a:pt x="30" y="28"/>
                    </a:cubicBezTo>
                    <a:cubicBezTo>
                      <a:pt x="33" y="29"/>
                      <a:pt x="36" y="31"/>
                      <a:pt x="39" y="34"/>
                    </a:cubicBezTo>
                    <a:cubicBezTo>
                      <a:pt x="44" y="40"/>
                      <a:pt x="49" y="47"/>
                      <a:pt x="57" y="48"/>
                    </a:cubicBezTo>
                    <a:cubicBezTo>
                      <a:pt x="70" y="55"/>
                      <a:pt x="82" y="61"/>
                      <a:pt x="94" y="69"/>
                    </a:cubicBezTo>
                    <a:cubicBezTo>
                      <a:pt x="113" y="80"/>
                      <a:pt x="135" y="85"/>
                      <a:pt x="156" y="91"/>
                    </a:cubicBezTo>
                    <a:cubicBezTo>
                      <a:pt x="181" y="100"/>
                      <a:pt x="203" y="102"/>
                      <a:pt x="220" y="77"/>
                    </a:cubicBezTo>
                    <a:cubicBezTo>
                      <a:pt x="224" y="70"/>
                      <a:pt x="233" y="71"/>
                      <a:pt x="240" y="71"/>
                    </a:cubicBezTo>
                    <a:cubicBezTo>
                      <a:pt x="269" y="69"/>
                      <a:pt x="297" y="76"/>
                      <a:pt x="326" y="75"/>
                    </a:cubicBezTo>
                    <a:cubicBezTo>
                      <a:pt x="340" y="75"/>
                      <a:pt x="357" y="81"/>
                      <a:pt x="357" y="56"/>
                    </a:cubicBezTo>
                    <a:cubicBezTo>
                      <a:pt x="357" y="49"/>
                      <a:pt x="365" y="44"/>
                      <a:pt x="373" y="43"/>
                    </a:cubicBezTo>
                    <a:cubicBezTo>
                      <a:pt x="386" y="42"/>
                      <a:pt x="399" y="37"/>
                      <a:pt x="412" y="38"/>
                    </a:cubicBezTo>
                    <a:cubicBezTo>
                      <a:pt x="434" y="37"/>
                      <a:pt x="453" y="50"/>
                      <a:pt x="471" y="50"/>
                    </a:cubicBezTo>
                    <a:cubicBezTo>
                      <a:pt x="445" y="47"/>
                      <a:pt x="421" y="30"/>
                      <a:pt x="392" y="24"/>
                    </a:cubicBezTo>
                    <a:cubicBezTo>
                      <a:pt x="385" y="22"/>
                      <a:pt x="378" y="19"/>
                      <a:pt x="376" y="11"/>
                    </a:cubicBezTo>
                    <a:cubicBezTo>
                      <a:pt x="375" y="4"/>
                      <a:pt x="380" y="1"/>
                      <a:pt x="385" y="0"/>
                    </a:cubicBezTo>
                    <a:cubicBezTo>
                      <a:pt x="420" y="2"/>
                      <a:pt x="453" y="10"/>
                      <a:pt x="486" y="20"/>
                    </a:cubicBezTo>
                    <a:cubicBezTo>
                      <a:pt x="497" y="23"/>
                      <a:pt x="507" y="27"/>
                      <a:pt x="519" y="20"/>
                    </a:cubicBezTo>
                    <a:cubicBezTo>
                      <a:pt x="527" y="14"/>
                      <a:pt x="537" y="18"/>
                      <a:pt x="545" y="22"/>
                    </a:cubicBezTo>
                    <a:cubicBezTo>
                      <a:pt x="558" y="27"/>
                      <a:pt x="570" y="32"/>
                      <a:pt x="583" y="35"/>
                    </a:cubicBezTo>
                    <a:cubicBezTo>
                      <a:pt x="595" y="39"/>
                      <a:pt x="607" y="43"/>
                      <a:pt x="619" y="33"/>
                    </a:cubicBezTo>
                    <a:cubicBezTo>
                      <a:pt x="627" y="26"/>
                      <a:pt x="636" y="31"/>
                      <a:pt x="645" y="35"/>
                    </a:cubicBezTo>
                    <a:cubicBezTo>
                      <a:pt x="673" y="49"/>
                      <a:pt x="702" y="61"/>
                      <a:pt x="730" y="75"/>
                    </a:cubicBezTo>
                    <a:cubicBezTo>
                      <a:pt x="747" y="83"/>
                      <a:pt x="766" y="86"/>
                      <a:pt x="783" y="96"/>
                    </a:cubicBezTo>
                    <a:cubicBezTo>
                      <a:pt x="810" y="113"/>
                      <a:pt x="836" y="130"/>
                      <a:pt x="859" y="151"/>
                    </a:cubicBezTo>
                    <a:cubicBezTo>
                      <a:pt x="865" y="156"/>
                      <a:pt x="871" y="160"/>
                      <a:pt x="877" y="163"/>
                    </a:cubicBezTo>
                    <a:cubicBezTo>
                      <a:pt x="920" y="183"/>
                      <a:pt x="962" y="205"/>
                      <a:pt x="1006" y="224"/>
                    </a:cubicBezTo>
                    <a:cubicBezTo>
                      <a:pt x="1018" y="237"/>
                      <a:pt x="1038" y="236"/>
                      <a:pt x="1051" y="248"/>
                    </a:cubicBezTo>
                    <a:cubicBezTo>
                      <a:pt x="1056" y="251"/>
                      <a:pt x="1061" y="254"/>
                      <a:pt x="1062" y="261"/>
                    </a:cubicBezTo>
                    <a:close/>
                  </a:path>
                </a:pathLst>
              </a:custGeom>
              <a:solidFill>
                <a:srgbClr val="875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 name="Freeform 319"/>
              <p:cNvSpPr>
                <a:spLocks/>
              </p:cNvSpPr>
              <p:nvPr userDrawn="1"/>
            </p:nvSpPr>
            <p:spPr bwMode="auto">
              <a:xfrm>
                <a:off x="307" y="2734"/>
                <a:ext cx="576" cy="1039"/>
              </a:xfrm>
              <a:custGeom>
                <a:avLst/>
                <a:gdLst>
                  <a:gd name="T0" fmla="*/ 16 w 248"/>
                  <a:gd name="T1" fmla="*/ 332 h 393"/>
                  <a:gd name="T2" fmla="*/ 40 w 248"/>
                  <a:gd name="T3" fmla="*/ 301 h 393"/>
                  <a:gd name="T4" fmla="*/ 41 w 248"/>
                  <a:gd name="T5" fmla="*/ 295 h 393"/>
                  <a:gd name="T6" fmla="*/ 124 w 248"/>
                  <a:gd name="T7" fmla="*/ 216 h 393"/>
                  <a:gd name="T8" fmla="*/ 136 w 248"/>
                  <a:gd name="T9" fmla="*/ 185 h 393"/>
                  <a:gd name="T10" fmla="*/ 138 w 248"/>
                  <a:gd name="T11" fmla="*/ 166 h 393"/>
                  <a:gd name="T12" fmla="*/ 169 w 248"/>
                  <a:gd name="T13" fmla="*/ 109 h 393"/>
                  <a:gd name="T14" fmla="*/ 179 w 248"/>
                  <a:gd name="T15" fmla="*/ 95 h 393"/>
                  <a:gd name="T16" fmla="*/ 195 w 248"/>
                  <a:gd name="T17" fmla="*/ 73 h 393"/>
                  <a:gd name="T18" fmla="*/ 235 w 248"/>
                  <a:gd name="T19" fmla="*/ 0 h 393"/>
                  <a:gd name="T20" fmla="*/ 243 w 248"/>
                  <a:gd name="T21" fmla="*/ 16 h 393"/>
                  <a:gd name="T22" fmla="*/ 232 w 248"/>
                  <a:gd name="T23" fmla="*/ 27 h 393"/>
                  <a:gd name="T24" fmla="*/ 232 w 248"/>
                  <a:gd name="T25" fmla="*/ 59 h 393"/>
                  <a:gd name="T26" fmla="*/ 228 w 248"/>
                  <a:gd name="T27" fmla="*/ 82 h 393"/>
                  <a:gd name="T28" fmla="*/ 199 w 248"/>
                  <a:gd name="T29" fmla="*/ 99 h 393"/>
                  <a:gd name="T30" fmla="*/ 201 w 248"/>
                  <a:gd name="T31" fmla="*/ 121 h 393"/>
                  <a:gd name="T32" fmla="*/ 209 w 248"/>
                  <a:gd name="T33" fmla="*/ 130 h 393"/>
                  <a:gd name="T34" fmla="*/ 199 w 248"/>
                  <a:gd name="T35" fmla="*/ 135 h 393"/>
                  <a:gd name="T36" fmla="*/ 157 w 248"/>
                  <a:gd name="T37" fmla="*/ 169 h 393"/>
                  <a:gd name="T38" fmla="*/ 166 w 248"/>
                  <a:gd name="T39" fmla="*/ 181 h 393"/>
                  <a:gd name="T40" fmla="*/ 235 w 248"/>
                  <a:gd name="T41" fmla="*/ 197 h 393"/>
                  <a:gd name="T42" fmla="*/ 158 w 248"/>
                  <a:gd name="T43" fmla="*/ 222 h 393"/>
                  <a:gd name="T44" fmla="*/ 93 w 248"/>
                  <a:gd name="T45" fmla="*/ 279 h 393"/>
                  <a:gd name="T46" fmla="*/ 76 w 248"/>
                  <a:gd name="T47" fmla="*/ 319 h 393"/>
                  <a:gd name="T48" fmla="*/ 50 w 248"/>
                  <a:gd name="T49" fmla="*/ 336 h 393"/>
                  <a:gd name="T50" fmla="*/ 27 w 248"/>
                  <a:gd name="T51" fmla="*/ 341 h 393"/>
                  <a:gd name="T52" fmla="*/ 44 w 248"/>
                  <a:gd name="T53" fmla="*/ 360 h 393"/>
                  <a:gd name="T54" fmla="*/ 43 w 248"/>
                  <a:gd name="T55" fmla="*/ 387 h 393"/>
                  <a:gd name="T56" fmla="*/ 13 w 248"/>
                  <a:gd name="T57" fmla="*/ 380 h 393"/>
                  <a:gd name="T58" fmla="*/ 16 w 248"/>
                  <a:gd name="T59" fmla="*/ 33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393">
                    <a:moveTo>
                      <a:pt x="16" y="332"/>
                    </a:moveTo>
                    <a:cubicBezTo>
                      <a:pt x="31" y="327"/>
                      <a:pt x="43" y="320"/>
                      <a:pt x="40" y="301"/>
                    </a:cubicBezTo>
                    <a:cubicBezTo>
                      <a:pt x="39" y="299"/>
                      <a:pt x="40" y="296"/>
                      <a:pt x="41" y="295"/>
                    </a:cubicBezTo>
                    <a:cubicBezTo>
                      <a:pt x="71" y="271"/>
                      <a:pt x="82" y="228"/>
                      <a:pt x="124" y="216"/>
                    </a:cubicBezTo>
                    <a:cubicBezTo>
                      <a:pt x="147" y="209"/>
                      <a:pt x="147" y="206"/>
                      <a:pt x="136" y="185"/>
                    </a:cubicBezTo>
                    <a:cubicBezTo>
                      <a:pt x="133" y="178"/>
                      <a:pt x="131" y="172"/>
                      <a:pt x="138" y="166"/>
                    </a:cubicBezTo>
                    <a:cubicBezTo>
                      <a:pt x="155" y="151"/>
                      <a:pt x="170" y="135"/>
                      <a:pt x="169" y="109"/>
                    </a:cubicBezTo>
                    <a:cubicBezTo>
                      <a:pt x="169" y="105"/>
                      <a:pt x="175" y="99"/>
                      <a:pt x="179" y="95"/>
                    </a:cubicBezTo>
                    <a:cubicBezTo>
                      <a:pt x="184" y="87"/>
                      <a:pt x="194" y="81"/>
                      <a:pt x="195" y="73"/>
                    </a:cubicBezTo>
                    <a:cubicBezTo>
                      <a:pt x="200" y="43"/>
                      <a:pt x="223" y="25"/>
                      <a:pt x="235" y="0"/>
                    </a:cubicBezTo>
                    <a:cubicBezTo>
                      <a:pt x="248" y="0"/>
                      <a:pt x="248" y="7"/>
                      <a:pt x="243" y="16"/>
                    </a:cubicBezTo>
                    <a:cubicBezTo>
                      <a:pt x="240" y="19"/>
                      <a:pt x="237" y="24"/>
                      <a:pt x="232" y="27"/>
                    </a:cubicBezTo>
                    <a:cubicBezTo>
                      <a:pt x="219" y="38"/>
                      <a:pt x="214" y="47"/>
                      <a:pt x="232" y="59"/>
                    </a:cubicBezTo>
                    <a:cubicBezTo>
                      <a:pt x="244" y="67"/>
                      <a:pt x="245" y="76"/>
                      <a:pt x="228" y="82"/>
                    </a:cubicBezTo>
                    <a:cubicBezTo>
                      <a:pt x="217" y="86"/>
                      <a:pt x="208" y="92"/>
                      <a:pt x="199" y="99"/>
                    </a:cubicBezTo>
                    <a:cubicBezTo>
                      <a:pt x="189" y="106"/>
                      <a:pt x="182" y="115"/>
                      <a:pt x="201" y="121"/>
                    </a:cubicBezTo>
                    <a:cubicBezTo>
                      <a:pt x="205" y="122"/>
                      <a:pt x="210" y="123"/>
                      <a:pt x="209" y="130"/>
                    </a:cubicBezTo>
                    <a:cubicBezTo>
                      <a:pt x="208" y="134"/>
                      <a:pt x="203" y="135"/>
                      <a:pt x="199" y="135"/>
                    </a:cubicBezTo>
                    <a:cubicBezTo>
                      <a:pt x="180" y="139"/>
                      <a:pt x="171" y="157"/>
                      <a:pt x="157" y="169"/>
                    </a:cubicBezTo>
                    <a:cubicBezTo>
                      <a:pt x="148" y="177"/>
                      <a:pt x="160" y="179"/>
                      <a:pt x="166" y="181"/>
                    </a:cubicBezTo>
                    <a:cubicBezTo>
                      <a:pt x="189" y="186"/>
                      <a:pt x="212" y="191"/>
                      <a:pt x="235" y="197"/>
                    </a:cubicBezTo>
                    <a:cubicBezTo>
                      <a:pt x="207" y="201"/>
                      <a:pt x="182" y="212"/>
                      <a:pt x="158" y="222"/>
                    </a:cubicBezTo>
                    <a:cubicBezTo>
                      <a:pt x="131" y="233"/>
                      <a:pt x="105" y="248"/>
                      <a:pt x="93" y="279"/>
                    </a:cubicBezTo>
                    <a:cubicBezTo>
                      <a:pt x="88" y="293"/>
                      <a:pt x="79" y="304"/>
                      <a:pt x="76" y="319"/>
                    </a:cubicBezTo>
                    <a:cubicBezTo>
                      <a:pt x="73" y="333"/>
                      <a:pt x="62" y="335"/>
                      <a:pt x="50" y="336"/>
                    </a:cubicBezTo>
                    <a:cubicBezTo>
                      <a:pt x="42" y="336"/>
                      <a:pt x="30" y="331"/>
                      <a:pt x="27" y="341"/>
                    </a:cubicBezTo>
                    <a:cubicBezTo>
                      <a:pt x="26" y="349"/>
                      <a:pt x="36" y="355"/>
                      <a:pt x="44" y="360"/>
                    </a:cubicBezTo>
                    <a:cubicBezTo>
                      <a:pt x="54" y="369"/>
                      <a:pt x="49" y="378"/>
                      <a:pt x="43" y="387"/>
                    </a:cubicBezTo>
                    <a:cubicBezTo>
                      <a:pt x="33" y="386"/>
                      <a:pt x="18" y="393"/>
                      <a:pt x="13" y="380"/>
                    </a:cubicBezTo>
                    <a:cubicBezTo>
                      <a:pt x="8" y="364"/>
                      <a:pt x="0" y="347"/>
                      <a:pt x="16" y="332"/>
                    </a:cubicBezTo>
                    <a:close/>
                  </a:path>
                </a:pathLst>
              </a:custGeom>
              <a:solidFill>
                <a:srgbClr val="AE70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 name="Freeform 320"/>
              <p:cNvSpPr>
                <a:spLocks/>
              </p:cNvSpPr>
              <p:nvPr userDrawn="1"/>
            </p:nvSpPr>
            <p:spPr bwMode="auto">
              <a:xfrm>
                <a:off x="126" y="1811"/>
                <a:ext cx="285" cy="254"/>
              </a:xfrm>
              <a:custGeom>
                <a:avLst/>
                <a:gdLst>
                  <a:gd name="T0" fmla="*/ 98 w 123"/>
                  <a:gd name="T1" fmla="*/ 4 h 96"/>
                  <a:gd name="T2" fmla="*/ 114 w 123"/>
                  <a:gd name="T3" fmla="*/ 2 h 96"/>
                  <a:gd name="T4" fmla="*/ 118 w 123"/>
                  <a:gd name="T5" fmla="*/ 2 h 96"/>
                  <a:gd name="T6" fmla="*/ 117 w 123"/>
                  <a:gd name="T7" fmla="*/ 25 h 96"/>
                  <a:gd name="T8" fmla="*/ 71 w 123"/>
                  <a:gd name="T9" fmla="*/ 36 h 96"/>
                  <a:gd name="T10" fmla="*/ 1 w 123"/>
                  <a:gd name="T11" fmla="*/ 96 h 96"/>
                  <a:gd name="T12" fmla="*/ 46 w 123"/>
                  <a:gd name="T13" fmla="*/ 30 h 96"/>
                  <a:gd name="T14" fmla="*/ 98 w 123"/>
                  <a:gd name="T15" fmla="*/ 4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96">
                    <a:moveTo>
                      <a:pt x="98" y="4"/>
                    </a:moveTo>
                    <a:cubicBezTo>
                      <a:pt x="103" y="3"/>
                      <a:pt x="109" y="2"/>
                      <a:pt x="114" y="2"/>
                    </a:cubicBezTo>
                    <a:cubicBezTo>
                      <a:pt x="116" y="0"/>
                      <a:pt x="117" y="0"/>
                      <a:pt x="118" y="2"/>
                    </a:cubicBezTo>
                    <a:cubicBezTo>
                      <a:pt x="120" y="10"/>
                      <a:pt x="123" y="18"/>
                      <a:pt x="117" y="25"/>
                    </a:cubicBezTo>
                    <a:cubicBezTo>
                      <a:pt x="99" y="20"/>
                      <a:pt x="84" y="30"/>
                      <a:pt x="71" y="36"/>
                    </a:cubicBezTo>
                    <a:cubicBezTo>
                      <a:pt x="43" y="50"/>
                      <a:pt x="22" y="73"/>
                      <a:pt x="1" y="96"/>
                    </a:cubicBezTo>
                    <a:cubicBezTo>
                      <a:pt x="0" y="63"/>
                      <a:pt x="23" y="47"/>
                      <a:pt x="46" y="30"/>
                    </a:cubicBezTo>
                    <a:cubicBezTo>
                      <a:pt x="59" y="13"/>
                      <a:pt x="75" y="3"/>
                      <a:pt x="98" y="4"/>
                    </a:cubicBezTo>
                    <a:close/>
                  </a:path>
                </a:pathLst>
              </a:custGeom>
              <a:solidFill>
                <a:srgbClr val="5EB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 name="Freeform 321"/>
              <p:cNvSpPr>
                <a:spLocks/>
              </p:cNvSpPr>
              <p:nvPr userDrawn="1"/>
            </p:nvSpPr>
            <p:spPr bwMode="auto">
              <a:xfrm>
                <a:off x="402" y="1684"/>
                <a:ext cx="88" cy="219"/>
              </a:xfrm>
              <a:custGeom>
                <a:avLst/>
                <a:gdLst>
                  <a:gd name="T0" fmla="*/ 38 w 38"/>
                  <a:gd name="T1" fmla="*/ 61 h 83"/>
                  <a:gd name="T2" fmla="*/ 38 w 38"/>
                  <a:gd name="T3" fmla="*/ 76 h 83"/>
                  <a:gd name="T4" fmla="*/ 15 w 38"/>
                  <a:gd name="T5" fmla="*/ 66 h 83"/>
                  <a:gd name="T6" fmla="*/ 2 w 38"/>
                  <a:gd name="T7" fmla="*/ 48 h 83"/>
                  <a:gd name="T8" fmla="*/ 18 w 38"/>
                  <a:gd name="T9" fmla="*/ 0 h 83"/>
                  <a:gd name="T10" fmla="*/ 18 w 38"/>
                  <a:gd name="T11" fmla="*/ 2 h 83"/>
                  <a:gd name="T12" fmla="*/ 26 w 38"/>
                  <a:gd name="T13" fmla="*/ 41 h 83"/>
                  <a:gd name="T14" fmla="*/ 38 w 38"/>
                  <a:gd name="T15" fmla="*/ 61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3">
                    <a:moveTo>
                      <a:pt x="38" y="61"/>
                    </a:moveTo>
                    <a:cubicBezTo>
                      <a:pt x="38" y="66"/>
                      <a:pt x="38" y="71"/>
                      <a:pt x="38" y="76"/>
                    </a:cubicBezTo>
                    <a:cubicBezTo>
                      <a:pt x="28" y="80"/>
                      <a:pt x="19" y="83"/>
                      <a:pt x="15" y="66"/>
                    </a:cubicBezTo>
                    <a:cubicBezTo>
                      <a:pt x="14" y="61"/>
                      <a:pt x="16" y="47"/>
                      <a:pt x="2" y="48"/>
                    </a:cubicBezTo>
                    <a:cubicBezTo>
                      <a:pt x="0" y="29"/>
                      <a:pt x="1" y="12"/>
                      <a:pt x="18" y="0"/>
                    </a:cubicBezTo>
                    <a:cubicBezTo>
                      <a:pt x="18" y="1"/>
                      <a:pt x="18" y="1"/>
                      <a:pt x="18" y="2"/>
                    </a:cubicBezTo>
                    <a:cubicBezTo>
                      <a:pt x="22" y="15"/>
                      <a:pt x="11" y="30"/>
                      <a:pt x="26" y="41"/>
                    </a:cubicBezTo>
                    <a:cubicBezTo>
                      <a:pt x="27" y="49"/>
                      <a:pt x="34" y="55"/>
                      <a:pt x="38" y="61"/>
                    </a:cubicBezTo>
                    <a:close/>
                  </a:path>
                </a:pathLst>
              </a:custGeom>
              <a:solidFill>
                <a:srgbClr val="C99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 name="Freeform 322"/>
              <p:cNvSpPr>
                <a:spLocks/>
              </p:cNvSpPr>
              <p:nvPr userDrawn="1"/>
            </p:nvSpPr>
            <p:spPr bwMode="auto">
              <a:xfrm>
                <a:off x="356" y="1673"/>
                <a:ext cx="88" cy="143"/>
              </a:xfrm>
              <a:custGeom>
                <a:avLst/>
                <a:gdLst>
                  <a:gd name="T0" fmla="*/ 38 w 38"/>
                  <a:gd name="T1" fmla="*/ 4 h 54"/>
                  <a:gd name="T2" fmla="*/ 22 w 38"/>
                  <a:gd name="T3" fmla="*/ 52 h 54"/>
                  <a:gd name="T4" fmla="*/ 19 w 38"/>
                  <a:gd name="T5" fmla="*/ 54 h 54"/>
                  <a:gd name="T6" fmla="*/ 15 w 38"/>
                  <a:gd name="T7" fmla="*/ 54 h 54"/>
                  <a:gd name="T8" fmla="*/ 7 w 38"/>
                  <a:gd name="T9" fmla="*/ 21 h 54"/>
                  <a:gd name="T10" fmla="*/ 38 w 38"/>
                  <a:gd name="T11" fmla="*/ 4 h 54"/>
                </a:gdLst>
                <a:ahLst/>
                <a:cxnLst>
                  <a:cxn ang="0">
                    <a:pos x="T0" y="T1"/>
                  </a:cxn>
                  <a:cxn ang="0">
                    <a:pos x="T2" y="T3"/>
                  </a:cxn>
                  <a:cxn ang="0">
                    <a:pos x="T4" y="T5"/>
                  </a:cxn>
                  <a:cxn ang="0">
                    <a:pos x="T6" y="T7"/>
                  </a:cxn>
                  <a:cxn ang="0">
                    <a:pos x="T8" y="T9"/>
                  </a:cxn>
                  <a:cxn ang="0">
                    <a:pos x="T10" y="T11"/>
                  </a:cxn>
                </a:cxnLst>
                <a:rect l="0" t="0" r="r" b="b"/>
                <a:pathLst>
                  <a:path w="38" h="54">
                    <a:moveTo>
                      <a:pt x="38" y="4"/>
                    </a:moveTo>
                    <a:cubicBezTo>
                      <a:pt x="33" y="20"/>
                      <a:pt x="28" y="36"/>
                      <a:pt x="22" y="52"/>
                    </a:cubicBezTo>
                    <a:cubicBezTo>
                      <a:pt x="21" y="53"/>
                      <a:pt x="20" y="54"/>
                      <a:pt x="19" y="54"/>
                    </a:cubicBezTo>
                    <a:cubicBezTo>
                      <a:pt x="18" y="54"/>
                      <a:pt x="16" y="54"/>
                      <a:pt x="15" y="54"/>
                    </a:cubicBezTo>
                    <a:cubicBezTo>
                      <a:pt x="0" y="46"/>
                      <a:pt x="4" y="30"/>
                      <a:pt x="7" y="21"/>
                    </a:cubicBezTo>
                    <a:cubicBezTo>
                      <a:pt x="11" y="10"/>
                      <a:pt x="23" y="0"/>
                      <a:pt x="38" y="4"/>
                    </a:cubicBezTo>
                    <a:close/>
                  </a:path>
                </a:pathLst>
              </a:custGeom>
              <a:solidFill>
                <a:srgbClr val="3B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 name="Freeform 323"/>
              <p:cNvSpPr>
                <a:spLocks/>
              </p:cNvSpPr>
              <p:nvPr userDrawn="1"/>
            </p:nvSpPr>
            <p:spPr bwMode="auto">
              <a:xfrm>
                <a:off x="232" y="1747"/>
                <a:ext cx="121" cy="143"/>
              </a:xfrm>
              <a:custGeom>
                <a:avLst/>
                <a:gdLst>
                  <a:gd name="T0" fmla="*/ 52 w 52"/>
                  <a:gd name="T1" fmla="*/ 28 h 54"/>
                  <a:gd name="T2" fmla="*/ 0 w 52"/>
                  <a:gd name="T3" fmla="*/ 54 h 54"/>
                  <a:gd name="T4" fmla="*/ 36 w 52"/>
                  <a:gd name="T5" fmla="*/ 8 h 54"/>
                  <a:gd name="T6" fmla="*/ 48 w 52"/>
                  <a:gd name="T7" fmla="*/ 0 h 54"/>
                  <a:gd name="T8" fmla="*/ 52 w 52"/>
                  <a:gd name="T9" fmla="*/ 28 h 54"/>
                </a:gdLst>
                <a:ahLst/>
                <a:cxnLst>
                  <a:cxn ang="0">
                    <a:pos x="T0" y="T1"/>
                  </a:cxn>
                  <a:cxn ang="0">
                    <a:pos x="T2" y="T3"/>
                  </a:cxn>
                  <a:cxn ang="0">
                    <a:pos x="T4" y="T5"/>
                  </a:cxn>
                  <a:cxn ang="0">
                    <a:pos x="T6" y="T7"/>
                  </a:cxn>
                  <a:cxn ang="0">
                    <a:pos x="T8" y="T9"/>
                  </a:cxn>
                </a:cxnLst>
                <a:rect l="0" t="0" r="r" b="b"/>
                <a:pathLst>
                  <a:path w="52" h="54">
                    <a:moveTo>
                      <a:pt x="52" y="28"/>
                    </a:moveTo>
                    <a:cubicBezTo>
                      <a:pt x="34" y="36"/>
                      <a:pt x="17" y="45"/>
                      <a:pt x="0" y="54"/>
                    </a:cubicBezTo>
                    <a:cubicBezTo>
                      <a:pt x="5" y="33"/>
                      <a:pt x="25" y="24"/>
                      <a:pt x="36" y="8"/>
                    </a:cubicBezTo>
                    <a:cubicBezTo>
                      <a:pt x="39" y="5"/>
                      <a:pt x="44" y="3"/>
                      <a:pt x="48" y="0"/>
                    </a:cubicBezTo>
                    <a:cubicBezTo>
                      <a:pt x="49" y="9"/>
                      <a:pt x="50" y="18"/>
                      <a:pt x="52" y="28"/>
                    </a:cubicBezTo>
                    <a:close/>
                  </a:path>
                </a:pathLst>
              </a:custGeom>
              <a:solidFill>
                <a:srgbClr val="29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 name="Freeform 324"/>
              <p:cNvSpPr>
                <a:spLocks/>
              </p:cNvSpPr>
              <p:nvPr userDrawn="1"/>
            </p:nvSpPr>
            <p:spPr bwMode="auto">
              <a:xfrm>
                <a:off x="404" y="1536"/>
                <a:ext cx="70" cy="129"/>
              </a:xfrm>
              <a:custGeom>
                <a:avLst/>
                <a:gdLst>
                  <a:gd name="T0" fmla="*/ 25 w 30"/>
                  <a:gd name="T1" fmla="*/ 49 h 49"/>
                  <a:gd name="T2" fmla="*/ 24 w 30"/>
                  <a:gd name="T3" fmla="*/ 49 h 49"/>
                  <a:gd name="T4" fmla="*/ 22 w 30"/>
                  <a:gd name="T5" fmla="*/ 49 h 49"/>
                  <a:gd name="T6" fmla="*/ 13 w 30"/>
                  <a:gd name="T7" fmla="*/ 0 h 49"/>
                  <a:gd name="T8" fmla="*/ 14 w 30"/>
                  <a:gd name="T9" fmla="*/ 1 h 49"/>
                  <a:gd name="T10" fmla="*/ 30 w 30"/>
                  <a:gd name="T11" fmla="*/ 40 h 49"/>
                  <a:gd name="T12" fmla="*/ 25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25" y="49"/>
                    </a:moveTo>
                    <a:cubicBezTo>
                      <a:pt x="24" y="49"/>
                      <a:pt x="24" y="49"/>
                      <a:pt x="24" y="49"/>
                    </a:cubicBezTo>
                    <a:cubicBezTo>
                      <a:pt x="24" y="49"/>
                      <a:pt x="22" y="49"/>
                      <a:pt x="22" y="49"/>
                    </a:cubicBezTo>
                    <a:cubicBezTo>
                      <a:pt x="4" y="42"/>
                      <a:pt x="0" y="23"/>
                      <a:pt x="13" y="0"/>
                    </a:cubicBezTo>
                    <a:cubicBezTo>
                      <a:pt x="13" y="0"/>
                      <a:pt x="14" y="1"/>
                      <a:pt x="14" y="1"/>
                    </a:cubicBezTo>
                    <a:cubicBezTo>
                      <a:pt x="25" y="12"/>
                      <a:pt x="30" y="25"/>
                      <a:pt x="30" y="40"/>
                    </a:cubicBezTo>
                    <a:cubicBezTo>
                      <a:pt x="29" y="43"/>
                      <a:pt x="27" y="46"/>
                      <a:pt x="25" y="49"/>
                    </a:cubicBezTo>
                    <a:close/>
                  </a:path>
                </a:pathLst>
              </a:custGeom>
              <a:solidFill>
                <a:srgbClr val="9B7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 name="Freeform 325"/>
              <p:cNvSpPr>
                <a:spLocks/>
              </p:cNvSpPr>
              <p:nvPr userDrawn="1"/>
            </p:nvSpPr>
            <p:spPr bwMode="auto">
              <a:xfrm>
                <a:off x="6069" y="2628"/>
                <a:ext cx="304" cy="148"/>
              </a:xfrm>
              <a:custGeom>
                <a:avLst/>
                <a:gdLst>
                  <a:gd name="T0" fmla="*/ 0 w 131"/>
                  <a:gd name="T1" fmla="*/ 0 h 56"/>
                  <a:gd name="T2" fmla="*/ 23 w 131"/>
                  <a:gd name="T3" fmla="*/ 4 h 56"/>
                  <a:gd name="T4" fmla="*/ 119 w 131"/>
                  <a:gd name="T5" fmla="*/ 25 h 56"/>
                  <a:gd name="T6" fmla="*/ 130 w 131"/>
                  <a:gd name="T7" fmla="*/ 36 h 56"/>
                  <a:gd name="T8" fmla="*/ 131 w 131"/>
                  <a:gd name="T9" fmla="*/ 40 h 56"/>
                  <a:gd name="T10" fmla="*/ 87 w 131"/>
                  <a:gd name="T11" fmla="*/ 55 h 56"/>
                  <a:gd name="T12" fmla="*/ 49 w 131"/>
                  <a:gd name="T13" fmla="*/ 33 h 56"/>
                  <a:gd name="T14" fmla="*/ 0 w 131"/>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56">
                    <a:moveTo>
                      <a:pt x="0" y="0"/>
                    </a:moveTo>
                    <a:cubicBezTo>
                      <a:pt x="7" y="1"/>
                      <a:pt x="15" y="2"/>
                      <a:pt x="23" y="4"/>
                    </a:cubicBezTo>
                    <a:cubicBezTo>
                      <a:pt x="57" y="2"/>
                      <a:pt x="88" y="14"/>
                      <a:pt x="119" y="25"/>
                    </a:cubicBezTo>
                    <a:cubicBezTo>
                      <a:pt x="124" y="27"/>
                      <a:pt x="128" y="30"/>
                      <a:pt x="130" y="36"/>
                    </a:cubicBezTo>
                    <a:cubicBezTo>
                      <a:pt x="130" y="37"/>
                      <a:pt x="131" y="38"/>
                      <a:pt x="131" y="40"/>
                    </a:cubicBezTo>
                    <a:cubicBezTo>
                      <a:pt x="116" y="45"/>
                      <a:pt x="102" y="50"/>
                      <a:pt x="87" y="55"/>
                    </a:cubicBezTo>
                    <a:cubicBezTo>
                      <a:pt x="70" y="56"/>
                      <a:pt x="61" y="42"/>
                      <a:pt x="49" y="33"/>
                    </a:cubicBezTo>
                    <a:cubicBezTo>
                      <a:pt x="33" y="22"/>
                      <a:pt x="16" y="11"/>
                      <a:pt x="0" y="0"/>
                    </a:cubicBezTo>
                    <a:close/>
                  </a:path>
                </a:pathLst>
              </a:custGeom>
              <a:solidFill>
                <a:srgbClr val="EABA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 name="Freeform 326"/>
              <p:cNvSpPr>
                <a:spLocks/>
              </p:cNvSpPr>
              <p:nvPr userDrawn="1"/>
            </p:nvSpPr>
            <p:spPr bwMode="auto">
              <a:xfrm>
                <a:off x="6269" y="2797"/>
                <a:ext cx="85" cy="74"/>
              </a:xfrm>
              <a:custGeom>
                <a:avLst/>
                <a:gdLst>
                  <a:gd name="T0" fmla="*/ 13 w 37"/>
                  <a:gd name="T1" fmla="*/ 0 h 28"/>
                  <a:gd name="T2" fmla="*/ 31 w 37"/>
                  <a:gd name="T3" fmla="*/ 20 h 28"/>
                  <a:gd name="T4" fmla="*/ 29 w 37"/>
                  <a:gd name="T5" fmla="*/ 28 h 28"/>
                  <a:gd name="T6" fmla="*/ 0 w 37"/>
                  <a:gd name="T7" fmla="*/ 4 h 28"/>
                  <a:gd name="T8" fmla="*/ 13 w 37"/>
                  <a:gd name="T9" fmla="*/ 0 h 28"/>
                </a:gdLst>
                <a:ahLst/>
                <a:cxnLst>
                  <a:cxn ang="0">
                    <a:pos x="T0" y="T1"/>
                  </a:cxn>
                  <a:cxn ang="0">
                    <a:pos x="T2" y="T3"/>
                  </a:cxn>
                  <a:cxn ang="0">
                    <a:pos x="T4" y="T5"/>
                  </a:cxn>
                  <a:cxn ang="0">
                    <a:pos x="T6" y="T7"/>
                  </a:cxn>
                  <a:cxn ang="0">
                    <a:pos x="T8" y="T9"/>
                  </a:cxn>
                </a:cxnLst>
                <a:rect l="0" t="0" r="r" b="b"/>
                <a:pathLst>
                  <a:path w="37" h="28">
                    <a:moveTo>
                      <a:pt x="13" y="0"/>
                    </a:moveTo>
                    <a:cubicBezTo>
                      <a:pt x="14" y="10"/>
                      <a:pt x="26" y="12"/>
                      <a:pt x="31" y="20"/>
                    </a:cubicBezTo>
                    <a:cubicBezTo>
                      <a:pt x="33" y="23"/>
                      <a:pt x="37" y="26"/>
                      <a:pt x="29" y="28"/>
                    </a:cubicBezTo>
                    <a:cubicBezTo>
                      <a:pt x="19" y="21"/>
                      <a:pt x="9" y="13"/>
                      <a:pt x="0" y="4"/>
                    </a:cubicBezTo>
                    <a:cubicBezTo>
                      <a:pt x="5" y="2"/>
                      <a:pt x="9" y="1"/>
                      <a:pt x="13" y="0"/>
                    </a:cubicBezTo>
                    <a:close/>
                  </a:path>
                </a:pathLst>
              </a:custGeom>
              <a:solidFill>
                <a:srgbClr val="6C7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 name="Freeform 327"/>
              <p:cNvSpPr>
                <a:spLocks/>
              </p:cNvSpPr>
              <p:nvPr userDrawn="1"/>
            </p:nvSpPr>
            <p:spPr bwMode="auto">
              <a:xfrm>
                <a:off x="6122" y="2607"/>
                <a:ext cx="509" cy="116"/>
              </a:xfrm>
              <a:custGeom>
                <a:avLst/>
                <a:gdLst>
                  <a:gd name="T0" fmla="*/ 107 w 219"/>
                  <a:gd name="T1" fmla="*/ 44 h 44"/>
                  <a:gd name="T2" fmla="*/ 0 w 219"/>
                  <a:gd name="T3" fmla="*/ 12 h 44"/>
                  <a:gd name="T4" fmla="*/ 71 w 219"/>
                  <a:gd name="T5" fmla="*/ 3 h 44"/>
                  <a:gd name="T6" fmla="*/ 219 w 219"/>
                  <a:gd name="T7" fmla="*/ 23 h 44"/>
                  <a:gd name="T8" fmla="*/ 107 w 219"/>
                  <a:gd name="T9" fmla="*/ 44 h 44"/>
                </a:gdLst>
                <a:ahLst/>
                <a:cxnLst>
                  <a:cxn ang="0">
                    <a:pos x="T0" y="T1"/>
                  </a:cxn>
                  <a:cxn ang="0">
                    <a:pos x="T2" y="T3"/>
                  </a:cxn>
                  <a:cxn ang="0">
                    <a:pos x="T4" y="T5"/>
                  </a:cxn>
                  <a:cxn ang="0">
                    <a:pos x="T6" y="T7"/>
                  </a:cxn>
                  <a:cxn ang="0">
                    <a:pos x="T8" y="T9"/>
                  </a:cxn>
                </a:cxnLst>
                <a:rect l="0" t="0" r="r" b="b"/>
                <a:pathLst>
                  <a:path w="219" h="44">
                    <a:moveTo>
                      <a:pt x="107" y="44"/>
                    </a:moveTo>
                    <a:cubicBezTo>
                      <a:pt x="72" y="30"/>
                      <a:pt x="35" y="22"/>
                      <a:pt x="0" y="12"/>
                    </a:cubicBezTo>
                    <a:cubicBezTo>
                      <a:pt x="23" y="2"/>
                      <a:pt x="47" y="4"/>
                      <a:pt x="71" y="3"/>
                    </a:cubicBezTo>
                    <a:cubicBezTo>
                      <a:pt x="122" y="0"/>
                      <a:pt x="170" y="16"/>
                      <a:pt x="219" y="23"/>
                    </a:cubicBezTo>
                    <a:cubicBezTo>
                      <a:pt x="181" y="25"/>
                      <a:pt x="144" y="37"/>
                      <a:pt x="107" y="44"/>
                    </a:cubicBezTo>
                    <a:close/>
                  </a:path>
                </a:pathLst>
              </a:custGeom>
              <a:solidFill>
                <a:srgbClr val="B55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 name="Freeform 328"/>
              <p:cNvSpPr>
                <a:spLocks/>
              </p:cNvSpPr>
              <p:nvPr userDrawn="1"/>
            </p:nvSpPr>
            <p:spPr bwMode="auto">
              <a:xfrm>
                <a:off x="4119" y="1961"/>
                <a:ext cx="1329" cy="503"/>
              </a:xfrm>
              <a:custGeom>
                <a:avLst/>
                <a:gdLst>
                  <a:gd name="T0" fmla="*/ 442 w 572"/>
                  <a:gd name="T1" fmla="*/ 128 h 190"/>
                  <a:gd name="T2" fmla="*/ 530 w 572"/>
                  <a:gd name="T3" fmla="*/ 170 h 190"/>
                  <a:gd name="T4" fmla="*/ 572 w 572"/>
                  <a:gd name="T5" fmla="*/ 186 h 190"/>
                  <a:gd name="T6" fmla="*/ 556 w 572"/>
                  <a:gd name="T7" fmla="*/ 189 h 190"/>
                  <a:gd name="T8" fmla="*/ 502 w 572"/>
                  <a:gd name="T9" fmla="*/ 190 h 190"/>
                  <a:gd name="T10" fmla="*/ 498 w 572"/>
                  <a:gd name="T11" fmla="*/ 187 h 190"/>
                  <a:gd name="T12" fmla="*/ 433 w 572"/>
                  <a:gd name="T13" fmla="*/ 152 h 190"/>
                  <a:gd name="T14" fmla="*/ 421 w 572"/>
                  <a:gd name="T15" fmla="*/ 146 h 190"/>
                  <a:gd name="T16" fmla="*/ 306 w 572"/>
                  <a:gd name="T17" fmla="*/ 104 h 190"/>
                  <a:gd name="T18" fmla="*/ 95 w 572"/>
                  <a:gd name="T19" fmla="*/ 46 h 190"/>
                  <a:gd name="T20" fmla="*/ 46 w 572"/>
                  <a:gd name="T21" fmla="*/ 33 h 190"/>
                  <a:gd name="T22" fmla="*/ 20 w 572"/>
                  <a:gd name="T23" fmla="*/ 21 h 190"/>
                  <a:gd name="T24" fmla="*/ 8 w 572"/>
                  <a:gd name="T25" fmla="*/ 1 h 190"/>
                  <a:gd name="T26" fmla="*/ 89 w 572"/>
                  <a:gd name="T27" fmla="*/ 15 h 190"/>
                  <a:gd name="T28" fmla="*/ 193 w 572"/>
                  <a:gd name="T29" fmla="*/ 42 h 190"/>
                  <a:gd name="T30" fmla="*/ 306 w 572"/>
                  <a:gd name="T31" fmla="*/ 72 h 190"/>
                  <a:gd name="T32" fmla="*/ 382 w 572"/>
                  <a:gd name="T33" fmla="*/ 96 h 190"/>
                  <a:gd name="T34" fmla="*/ 442 w 572"/>
                  <a:gd name="T35" fmla="*/ 1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2" h="190">
                    <a:moveTo>
                      <a:pt x="442" y="128"/>
                    </a:moveTo>
                    <a:cubicBezTo>
                      <a:pt x="470" y="145"/>
                      <a:pt x="493" y="170"/>
                      <a:pt x="530" y="170"/>
                    </a:cubicBezTo>
                    <a:cubicBezTo>
                      <a:pt x="544" y="170"/>
                      <a:pt x="555" y="188"/>
                      <a:pt x="572" y="186"/>
                    </a:cubicBezTo>
                    <a:cubicBezTo>
                      <a:pt x="567" y="187"/>
                      <a:pt x="561" y="188"/>
                      <a:pt x="556" y="189"/>
                    </a:cubicBezTo>
                    <a:cubicBezTo>
                      <a:pt x="538" y="189"/>
                      <a:pt x="520" y="190"/>
                      <a:pt x="502" y="190"/>
                    </a:cubicBezTo>
                    <a:cubicBezTo>
                      <a:pt x="501" y="189"/>
                      <a:pt x="500" y="188"/>
                      <a:pt x="498" y="187"/>
                    </a:cubicBezTo>
                    <a:cubicBezTo>
                      <a:pt x="476" y="176"/>
                      <a:pt x="453" y="168"/>
                      <a:pt x="433" y="152"/>
                    </a:cubicBezTo>
                    <a:cubicBezTo>
                      <a:pt x="430" y="149"/>
                      <a:pt x="426" y="147"/>
                      <a:pt x="421" y="146"/>
                    </a:cubicBezTo>
                    <a:cubicBezTo>
                      <a:pt x="381" y="136"/>
                      <a:pt x="344" y="116"/>
                      <a:pt x="306" y="104"/>
                    </a:cubicBezTo>
                    <a:cubicBezTo>
                      <a:pt x="236" y="82"/>
                      <a:pt x="168" y="53"/>
                      <a:pt x="95" y="46"/>
                    </a:cubicBezTo>
                    <a:cubicBezTo>
                      <a:pt x="78" y="45"/>
                      <a:pt x="60" y="45"/>
                      <a:pt x="46" y="33"/>
                    </a:cubicBezTo>
                    <a:cubicBezTo>
                      <a:pt x="40" y="23"/>
                      <a:pt x="28" y="25"/>
                      <a:pt x="20" y="21"/>
                    </a:cubicBezTo>
                    <a:cubicBezTo>
                      <a:pt x="13" y="16"/>
                      <a:pt x="0" y="15"/>
                      <a:pt x="8" y="1"/>
                    </a:cubicBezTo>
                    <a:cubicBezTo>
                      <a:pt x="36" y="0"/>
                      <a:pt x="63" y="9"/>
                      <a:pt x="89" y="15"/>
                    </a:cubicBezTo>
                    <a:cubicBezTo>
                      <a:pt x="123" y="26"/>
                      <a:pt x="156" y="40"/>
                      <a:pt x="193" y="42"/>
                    </a:cubicBezTo>
                    <a:cubicBezTo>
                      <a:pt x="232" y="45"/>
                      <a:pt x="269" y="58"/>
                      <a:pt x="306" y="72"/>
                    </a:cubicBezTo>
                    <a:cubicBezTo>
                      <a:pt x="331" y="81"/>
                      <a:pt x="355" y="93"/>
                      <a:pt x="382" y="96"/>
                    </a:cubicBezTo>
                    <a:cubicBezTo>
                      <a:pt x="405" y="101"/>
                      <a:pt x="420" y="120"/>
                      <a:pt x="442" y="128"/>
                    </a:cubicBezTo>
                    <a:close/>
                  </a:path>
                </a:pathLst>
              </a:custGeom>
              <a:solidFill>
                <a:srgbClr val="A2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 name="Freeform 329"/>
              <p:cNvSpPr>
                <a:spLocks/>
              </p:cNvSpPr>
              <p:nvPr userDrawn="1"/>
            </p:nvSpPr>
            <p:spPr bwMode="auto">
              <a:xfrm>
                <a:off x="5098" y="2480"/>
                <a:ext cx="1410" cy="579"/>
              </a:xfrm>
              <a:custGeom>
                <a:avLst/>
                <a:gdLst>
                  <a:gd name="T0" fmla="*/ 605 w 607"/>
                  <a:gd name="T1" fmla="*/ 219 h 219"/>
                  <a:gd name="T2" fmla="*/ 516 w 607"/>
                  <a:gd name="T3" fmla="*/ 161 h 219"/>
                  <a:gd name="T4" fmla="*/ 473 w 607"/>
                  <a:gd name="T5" fmla="*/ 131 h 219"/>
                  <a:gd name="T6" fmla="*/ 417 w 607"/>
                  <a:gd name="T7" fmla="*/ 97 h 219"/>
                  <a:gd name="T8" fmla="*/ 377 w 607"/>
                  <a:gd name="T9" fmla="*/ 72 h 219"/>
                  <a:gd name="T10" fmla="*/ 362 w 607"/>
                  <a:gd name="T11" fmla="*/ 72 h 219"/>
                  <a:gd name="T12" fmla="*/ 275 w 607"/>
                  <a:gd name="T13" fmla="*/ 42 h 219"/>
                  <a:gd name="T14" fmla="*/ 217 w 607"/>
                  <a:gd name="T15" fmla="*/ 30 h 219"/>
                  <a:gd name="T16" fmla="*/ 103 w 607"/>
                  <a:gd name="T17" fmla="*/ 21 h 219"/>
                  <a:gd name="T18" fmla="*/ 22 w 607"/>
                  <a:gd name="T19" fmla="*/ 14 h 219"/>
                  <a:gd name="T20" fmla="*/ 0 w 607"/>
                  <a:gd name="T21" fmla="*/ 7 h 219"/>
                  <a:gd name="T22" fmla="*/ 9 w 607"/>
                  <a:gd name="T23" fmla="*/ 4 h 219"/>
                  <a:gd name="T24" fmla="*/ 228 w 607"/>
                  <a:gd name="T25" fmla="*/ 7 h 219"/>
                  <a:gd name="T26" fmla="*/ 480 w 607"/>
                  <a:gd name="T27" fmla="*/ 120 h 219"/>
                  <a:gd name="T28" fmla="*/ 605 w 607"/>
                  <a:gd name="T29" fmla="*/ 215 h 219"/>
                  <a:gd name="T30" fmla="*/ 606 w 607"/>
                  <a:gd name="T31" fmla="*/ 218 h 219"/>
                  <a:gd name="T32" fmla="*/ 605 w 607"/>
                  <a:gd name="T3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7" h="219">
                    <a:moveTo>
                      <a:pt x="605" y="219"/>
                    </a:moveTo>
                    <a:cubicBezTo>
                      <a:pt x="571" y="206"/>
                      <a:pt x="544" y="183"/>
                      <a:pt x="516" y="161"/>
                    </a:cubicBezTo>
                    <a:cubicBezTo>
                      <a:pt x="503" y="149"/>
                      <a:pt x="489" y="138"/>
                      <a:pt x="473" y="131"/>
                    </a:cubicBezTo>
                    <a:cubicBezTo>
                      <a:pt x="449" y="128"/>
                      <a:pt x="436" y="108"/>
                      <a:pt x="417" y="97"/>
                    </a:cubicBezTo>
                    <a:cubicBezTo>
                      <a:pt x="404" y="90"/>
                      <a:pt x="388" y="86"/>
                      <a:pt x="377" y="72"/>
                    </a:cubicBezTo>
                    <a:cubicBezTo>
                      <a:pt x="374" y="68"/>
                      <a:pt x="367" y="72"/>
                      <a:pt x="362" y="72"/>
                    </a:cubicBezTo>
                    <a:cubicBezTo>
                      <a:pt x="333" y="61"/>
                      <a:pt x="303" y="55"/>
                      <a:pt x="275" y="42"/>
                    </a:cubicBezTo>
                    <a:cubicBezTo>
                      <a:pt x="257" y="28"/>
                      <a:pt x="236" y="34"/>
                      <a:pt x="217" y="30"/>
                    </a:cubicBezTo>
                    <a:cubicBezTo>
                      <a:pt x="179" y="21"/>
                      <a:pt x="140" y="31"/>
                      <a:pt x="103" y="21"/>
                    </a:cubicBezTo>
                    <a:cubicBezTo>
                      <a:pt x="76" y="14"/>
                      <a:pt x="49" y="16"/>
                      <a:pt x="22" y="14"/>
                    </a:cubicBezTo>
                    <a:cubicBezTo>
                      <a:pt x="14" y="13"/>
                      <a:pt x="5" y="15"/>
                      <a:pt x="0" y="7"/>
                    </a:cubicBezTo>
                    <a:cubicBezTo>
                      <a:pt x="3" y="6"/>
                      <a:pt x="6" y="4"/>
                      <a:pt x="9" y="4"/>
                    </a:cubicBezTo>
                    <a:cubicBezTo>
                      <a:pt x="82" y="3"/>
                      <a:pt x="155" y="0"/>
                      <a:pt x="228" y="7"/>
                    </a:cubicBezTo>
                    <a:cubicBezTo>
                      <a:pt x="325" y="17"/>
                      <a:pt x="407" y="59"/>
                      <a:pt x="480" y="120"/>
                    </a:cubicBezTo>
                    <a:cubicBezTo>
                      <a:pt x="520" y="154"/>
                      <a:pt x="562" y="185"/>
                      <a:pt x="605" y="215"/>
                    </a:cubicBezTo>
                    <a:cubicBezTo>
                      <a:pt x="606" y="216"/>
                      <a:pt x="607" y="217"/>
                      <a:pt x="606" y="218"/>
                    </a:cubicBezTo>
                    <a:cubicBezTo>
                      <a:pt x="606" y="219"/>
                      <a:pt x="605" y="219"/>
                      <a:pt x="605" y="219"/>
                    </a:cubicBezTo>
                    <a:close/>
                  </a:path>
                </a:pathLst>
              </a:custGeom>
              <a:solidFill>
                <a:srgbClr val="478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 name="Freeform 330"/>
              <p:cNvSpPr>
                <a:spLocks/>
              </p:cNvSpPr>
              <p:nvPr userDrawn="1"/>
            </p:nvSpPr>
            <p:spPr bwMode="auto">
              <a:xfrm>
                <a:off x="5039" y="2493"/>
                <a:ext cx="716" cy="114"/>
              </a:xfrm>
              <a:custGeom>
                <a:avLst/>
                <a:gdLst>
                  <a:gd name="T0" fmla="*/ 25 w 308"/>
                  <a:gd name="T1" fmla="*/ 2 h 43"/>
                  <a:gd name="T2" fmla="*/ 55 w 308"/>
                  <a:gd name="T3" fmla="*/ 3 h 43"/>
                  <a:gd name="T4" fmla="*/ 127 w 308"/>
                  <a:gd name="T5" fmla="*/ 10 h 43"/>
                  <a:gd name="T6" fmla="*/ 196 w 308"/>
                  <a:gd name="T7" fmla="*/ 15 h 43"/>
                  <a:gd name="T8" fmla="*/ 298 w 308"/>
                  <a:gd name="T9" fmla="*/ 26 h 43"/>
                  <a:gd name="T10" fmla="*/ 302 w 308"/>
                  <a:gd name="T11" fmla="*/ 34 h 43"/>
                  <a:gd name="T12" fmla="*/ 280 w 308"/>
                  <a:gd name="T13" fmla="*/ 41 h 43"/>
                  <a:gd name="T14" fmla="*/ 197 w 308"/>
                  <a:gd name="T15" fmla="*/ 29 h 43"/>
                  <a:gd name="T16" fmla="*/ 133 w 308"/>
                  <a:gd name="T17" fmla="*/ 25 h 43"/>
                  <a:gd name="T18" fmla="*/ 68 w 308"/>
                  <a:gd name="T19" fmla="*/ 24 h 43"/>
                  <a:gd name="T20" fmla="*/ 23 w 308"/>
                  <a:gd name="T21" fmla="*/ 21 h 43"/>
                  <a:gd name="T22" fmla="*/ 1 w 308"/>
                  <a:gd name="T23" fmla="*/ 11 h 43"/>
                  <a:gd name="T24" fmla="*/ 6 w 308"/>
                  <a:gd name="T25" fmla="*/ 3 h 43"/>
                  <a:gd name="T26" fmla="*/ 25 w 308"/>
                  <a:gd name="T2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8" h="43">
                    <a:moveTo>
                      <a:pt x="25" y="2"/>
                    </a:moveTo>
                    <a:cubicBezTo>
                      <a:pt x="35" y="2"/>
                      <a:pt x="45" y="2"/>
                      <a:pt x="55" y="3"/>
                    </a:cubicBezTo>
                    <a:cubicBezTo>
                      <a:pt x="79" y="4"/>
                      <a:pt x="103" y="0"/>
                      <a:pt x="127" y="10"/>
                    </a:cubicBezTo>
                    <a:cubicBezTo>
                      <a:pt x="149" y="19"/>
                      <a:pt x="173" y="14"/>
                      <a:pt x="196" y="15"/>
                    </a:cubicBezTo>
                    <a:cubicBezTo>
                      <a:pt x="230" y="17"/>
                      <a:pt x="264" y="20"/>
                      <a:pt x="298" y="26"/>
                    </a:cubicBezTo>
                    <a:cubicBezTo>
                      <a:pt x="305" y="27"/>
                      <a:pt x="308" y="28"/>
                      <a:pt x="302" y="34"/>
                    </a:cubicBezTo>
                    <a:cubicBezTo>
                      <a:pt x="296" y="42"/>
                      <a:pt x="288" y="43"/>
                      <a:pt x="280" y="41"/>
                    </a:cubicBezTo>
                    <a:cubicBezTo>
                      <a:pt x="252" y="35"/>
                      <a:pt x="224" y="35"/>
                      <a:pt x="197" y="29"/>
                    </a:cubicBezTo>
                    <a:cubicBezTo>
                      <a:pt x="176" y="22"/>
                      <a:pt x="155" y="26"/>
                      <a:pt x="133" y="25"/>
                    </a:cubicBezTo>
                    <a:cubicBezTo>
                      <a:pt x="111" y="24"/>
                      <a:pt x="90" y="25"/>
                      <a:pt x="68" y="24"/>
                    </a:cubicBezTo>
                    <a:cubicBezTo>
                      <a:pt x="53" y="19"/>
                      <a:pt x="38" y="21"/>
                      <a:pt x="23" y="21"/>
                    </a:cubicBezTo>
                    <a:cubicBezTo>
                      <a:pt x="14" y="20"/>
                      <a:pt x="5" y="21"/>
                      <a:pt x="1" y="11"/>
                    </a:cubicBezTo>
                    <a:cubicBezTo>
                      <a:pt x="0" y="6"/>
                      <a:pt x="3" y="4"/>
                      <a:pt x="6" y="3"/>
                    </a:cubicBezTo>
                    <a:cubicBezTo>
                      <a:pt x="12" y="2"/>
                      <a:pt x="19" y="2"/>
                      <a:pt x="25" y="2"/>
                    </a:cubicBezTo>
                    <a:close/>
                  </a:path>
                </a:pathLst>
              </a:custGeom>
              <a:solidFill>
                <a:srgbClr val="3F8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 name="Freeform 331"/>
              <p:cNvSpPr>
                <a:spLocks/>
              </p:cNvSpPr>
              <p:nvPr userDrawn="1"/>
            </p:nvSpPr>
            <p:spPr bwMode="auto">
              <a:xfrm>
                <a:off x="6503" y="3038"/>
                <a:ext cx="379" cy="224"/>
              </a:xfrm>
              <a:custGeom>
                <a:avLst/>
                <a:gdLst>
                  <a:gd name="T0" fmla="*/ 0 w 163"/>
                  <a:gd name="T1" fmla="*/ 8 h 85"/>
                  <a:gd name="T2" fmla="*/ 0 w 163"/>
                  <a:gd name="T3" fmla="*/ 4 h 85"/>
                  <a:gd name="T4" fmla="*/ 8 w 163"/>
                  <a:gd name="T5" fmla="*/ 0 h 85"/>
                  <a:gd name="T6" fmla="*/ 62 w 163"/>
                  <a:gd name="T7" fmla="*/ 29 h 85"/>
                  <a:gd name="T8" fmla="*/ 147 w 163"/>
                  <a:gd name="T9" fmla="*/ 71 h 85"/>
                  <a:gd name="T10" fmla="*/ 154 w 163"/>
                  <a:gd name="T11" fmla="*/ 69 h 85"/>
                  <a:gd name="T12" fmla="*/ 159 w 163"/>
                  <a:gd name="T13" fmla="*/ 77 h 85"/>
                  <a:gd name="T14" fmla="*/ 154 w 163"/>
                  <a:gd name="T15" fmla="*/ 82 h 85"/>
                  <a:gd name="T16" fmla="*/ 0 w 163"/>
                  <a:gd name="T17"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85">
                    <a:moveTo>
                      <a:pt x="0" y="8"/>
                    </a:moveTo>
                    <a:cubicBezTo>
                      <a:pt x="0" y="7"/>
                      <a:pt x="0" y="6"/>
                      <a:pt x="0" y="4"/>
                    </a:cubicBezTo>
                    <a:cubicBezTo>
                      <a:pt x="3" y="3"/>
                      <a:pt x="5" y="1"/>
                      <a:pt x="8" y="0"/>
                    </a:cubicBezTo>
                    <a:cubicBezTo>
                      <a:pt x="28" y="7"/>
                      <a:pt x="45" y="17"/>
                      <a:pt x="62" y="29"/>
                    </a:cubicBezTo>
                    <a:cubicBezTo>
                      <a:pt x="89" y="47"/>
                      <a:pt x="121" y="52"/>
                      <a:pt x="147" y="71"/>
                    </a:cubicBezTo>
                    <a:cubicBezTo>
                      <a:pt x="148" y="72"/>
                      <a:pt x="152" y="70"/>
                      <a:pt x="154" y="69"/>
                    </a:cubicBezTo>
                    <a:cubicBezTo>
                      <a:pt x="155" y="72"/>
                      <a:pt x="155" y="76"/>
                      <a:pt x="159" y="77"/>
                    </a:cubicBezTo>
                    <a:cubicBezTo>
                      <a:pt x="163" y="85"/>
                      <a:pt x="159" y="83"/>
                      <a:pt x="154" y="82"/>
                    </a:cubicBezTo>
                    <a:cubicBezTo>
                      <a:pt x="101" y="61"/>
                      <a:pt x="49" y="39"/>
                      <a:pt x="0" y="8"/>
                    </a:cubicBezTo>
                    <a:close/>
                  </a:path>
                </a:pathLst>
              </a:custGeom>
              <a:solidFill>
                <a:srgbClr val="74A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 name="Freeform 332"/>
              <p:cNvSpPr>
                <a:spLocks/>
              </p:cNvSpPr>
              <p:nvPr userDrawn="1"/>
            </p:nvSpPr>
            <p:spPr bwMode="auto">
              <a:xfrm>
                <a:off x="4923" y="2419"/>
                <a:ext cx="363" cy="95"/>
              </a:xfrm>
              <a:custGeom>
                <a:avLst/>
                <a:gdLst>
                  <a:gd name="T0" fmla="*/ 156 w 156"/>
                  <a:gd name="T1" fmla="*/ 15 h 36"/>
                  <a:gd name="T2" fmla="*/ 156 w 156"/>
                  <a:gd name="T3" fmla="*/ 17 h 36"/>
                  <a:gd name="T4" fmla="*/ 60 w 156"/>
                  <a:gd name="T5" fmla="*/ 23 h 36"/>
                  <a:gd name="T6" fmla="*/ 44 w 156"/>
                  <a:gd name="T7" fmla="*/ 26 h 36"/>
                  <a:gd name="T8" fmla="*/ 5 w 156"/>
                  <a:gd name="T9" fmla="*/ 31 h 36"/>
                  <a:gd name="T10" fmla="*/ 9 w 156"/>
                  <a:gd name="T11" fmla="*/ 18 h 36"/>
                  <a:gd name="T12" fmla="*/ 23 w 156"/>
                  <a:gd name="T13" fmla="*/ 13 h 36"/>
                  <a:gd name="T14" fmla="*/ 61 w 156"/>
                  <a:gd name="T15" fmla="*/ 4 h 36"/>
                  <a:gd name="T16" fmla="*/ 102 w 156"/>
                  <a:gd name="T17" fmla="*/ 0 h 36"/>
                  <a:gd name="T18" fmla="*/ 156 w 156"/>
                  <a:gd name="T19"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36">
                    <a:moveTo>
                      <a:pt x="156" y="15"/>
                    </a:moveTo>
                    <a:cubicBezTo>
                      <a:pt x="156" y="16"/>
                      <a:pt x="156" y="16"/>
                      <a:pt x="156" y="17"/>
                    </a:cubicBezTo>
                    <a:cubicBezTo>
                      <a:pt x="124" y="19"/>
                      <a:pt x="93" y="24"/>
                      <a:pt x="60" y="23"/>
                    </a:cubicBezTo>
                    <a:cubicBezTo>
                      <a:pt x="55" y="23"/>
                      <a:pt x="48" y="21"/>
                      <a:pt x="44" y="26"/>
                    </a:cubicBezTo>
                    <a:cubicBezTo>
                      <a:pt x="32" y="36"/>
                      <a:pt x="18" y="32"/>
                      <a:pt x="5" y="31"/>
                    </a:cubicBezTo>
                    <a:cubicBezTo>
                      <a:pt x="0" y="25"/>
                      <a:pt x="4" y="21"/>
                      <a:pt x="9" y="18"/>
                    </a:cubicBezTo>
                    <a:cubicBezTo>
                      <a:pt x="14" y="16"/>
                      <a:pt x="19" y="16"/>
                      <a:pt x="23" y="13"/>
                    </a:cubicBezTo>
                    <a:cubicBezTo>
                      <a:pt x="35" y="5"/>
                      <a:pt x="47" y="2"/>
                      <a:pt x="61" y="4"/>
                    </a:cubicBezTo>
                    <a:cubicBezTo>
                      <a:pt x="75" y="6"/>
                      <a:pt x="88" y="1"/>
                      <a:pt x="102" y="0"/>
                    </a:cubicBezTo>
                    <a:cubicBezTo>
                      <a:pt x="121" y="0"/>
                      <a:pt x="138" y="8"/>
                      <a:pt x="156" y="15"/>
                    </a:cubicBezTo>
                    <a:close/>
                  </a:path>
                </a:pathLst>
              </a:custGeom>
              <a:solidFill>
                <a:srgbClr val="674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 name="Freeform 333"/>
              <p:cNvSpPr>
                <a:spLocks/>
              </p:cNvSpPr>
              <p:nvPr userDrawn="1"/>
            </p:nvSpPr>
            <p:spPr bwMode="auto">
              <a:xfrm>
                <a:off x="4930" y="2482"/>
                <a:ext cx="123" cy="53"/>
              </a:xfrm>
              <a:custGeom>
                <a:avLst/>
                <a:gdLst>
                  <a:gd name="T0" fmla="*/ 1 w 53"/>
                  <a:gd name="T1" fmla="*/ 6 h 20"/>
                  <a:gd name="T2" fmla="*/ 41 w 53"/>
                  <a:gd name="T3" fmla="*/ 2 h 20"/>
                  <a:gd name="T4" fmla="*/ 53 w 53"/>
                  <a:gd name="T5" fmla="*/ 7 h 20"/>
                  <a:gd name="T6" fmla="*/ 49 w 53"/>
                  <a:gd name="T7" fmla="*/ 11 h 20"/>
                  <a:gd name="T8" fmla="*/ 19 w 53"/>
                  <a:gd name="T9" fmla="*/ 18 h 20"/>
                  <a:gd name="T10" fmla="*/ 0 w 53"/>
                  <a:gd name="T11" fmla="*/ 9 h 20"/>
                  <a:gd name="T12" fmla="*/ 1 w 53"/>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1" y="6"/>
                    </a:moveTo>
                    <a:cubicBezTo>
                      <a:pt x="14" y="0"/>
                      <a:pt x="27" y="2"/>
                      <a:pt x="41" y="2"/>
                    </a:cubicBezTo>
                    <a:cubicBezTo>
                      <a:pt x="44" y="6"/>
                      <a:pt x="49" y="6"/>
                      <a:pt x="53" y="7"/>
                    </a:cubicBezTo>
                    <a:cubicBezTo>
                      <a:pt x="51" y="8"/>
                      <a:pt x="50" y="9"/>
                      <a:pt x="49" y="11"/>
                    </a:cubicBezTo>
                    <a:cubicBezTo>
                      <a:pt x="40" y="20"/>
                      <a:pt x="29" y="18"/>
                      <a:pt x="19" y="18"/>
                    </a:cubicBezTo>
                    <a:cubicBezTo>
                      <a:pt x="12" y="16"/>
                      <a:pt x="4" y="17"/>
                      <a:pt x="0" y="9"/>
                    </a:cubicBezTo>
                    <a:cubicBezTo>
                      <a:pt x="0" y="8"/>
                      <a:pt x="1" y="7"/>
                      <a:pt x="1" y="6"/>
                    </a:cubicBezTo>
                    <a:close/>
                  </a:path>
                </a:pathLst>
              </a:custGeom>
              <a:solidFill>
                <a:srgbClr val="478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 name="Freeform 334"/>
              <p:cNvSpPr>
                <a:spLocks/>
              </p:cNvSpPr>
              <p:nvPr userDrawn="1"/>
            </p:nvSpPr>
            <p:spPr bwMode="auto">
              <a:xfrm>
                <a:off x="3634" y="1459"/>
                <a:ext cx="1224" cy="621"/>
              </a:xfrm>
              <a:custGeom>
                <a:avLst/>
                <a:gdLst>
                  <a:gd name="T0" fmla="*/ 503 w 527"/>
                  <a:gd name="T1" fmla="*/ 230 h 235"/>
                  <a:gd name="T2" fmla="*/ 483 w 527"/>
                  <a:gd name="T3" fmla="*/ 222 h 235"/>
                  <a:gd name="T4" fmla="*/ 410 w 527"/>
                  <a:gd name="T5" fmla="*/ 195 h 235"/>
                  <a:gd name="T6" fmla="*/ 421 w 527"/>
                  <a:gd name="T7" fmla="*/ 185 h 235"/>
                  <a:gd name="T8" fmla="*/ 236 w 527"/>
                  <a:gd name="T9" fmla="*/ 126 h 235"/>
                  <a:gd name="T10" fmla="*/ 24 w 527"/>
                  <a:gd name="T11" fmla="*/ 54 h 235"/>
                  <a:gd name="T12" fmla="*/ 2 w 527"/>
                  <a:gd name="T13" fmla="*/ 42 h 235"/>
                  <a:gd name="T14" fmla="*/ 17 w 527"/>
                  <a:gd name="T15" fmla="*/ 36 h 235"/>
                  <a:gd name="T16" fmla="*/ 63 w 527"/>
                  <a:gd name="T17" fmla="*/ 48 h 235"/>
                  <a:gd name="T18" fmla="*/ 16 w 527"/>
                  <a:gd name="T19" fmla="*/ 35 h 235"/>
                  <a:gd name="T20" fmla="*/ 2 w 527"/>
                  <a:gd name="T21" fmla="*/ 25 h 235"/>
                  <a:gd name="T22" fmla="*/ 19 w 527"/>
                  <a:gd name="T23" fmla="*/ 22 h 235"/>
                  <a:gd name="T24" fmla="*/ 24 w 527"/>
                  <a:gd name="T25" fmla="*/ 23 h 235"/>
                  <a:gd name="T26" fmla="*/ 4 w 527"/>
                  <a:gd name="T27" fmla="*/ 11 h 235"/>
                  <a:gd name="T28" fmla="*/ 28 w 527"/>
                  <a:gd name="T29" fmla="*/ 9 h 235"/>
                  <a:gd name="T30" fmla="*/ 84 w 527"/>
                  <a:gd name="T31" fmla="*/ 29 h 235"/>
                  <a:gd name="T32" fmla="*/ 162 w 527"/>
                  <a:gd name="T33" fmla="*/ 59 h 235"/>
                  <a:gd name="T34" fmla="*/ 387 w 527"/>
                  <a:gd name="T35" fmla="*/ 132 h 235"/>
                  <a:gd name="T36" fmla="*/ 467 w 527"/>
                  <a:gd name="T37" fmla="*/ 161 h 235"/>
                  <a:gd name="T38" fmla="*/ 480 w 527"/>
                  <a:gd name="T39" fmla="*/ 169 h 235"/>
                  <a:gd name="T40" fmla="*/ 483 w 527"/>
                  <a:gd name="T41" fmla="*/ 184 h 235"/>
                  <a:gd name="T42" fmla="*/ 472 w 527"/>
                  <a:gd name="T43" fmla="*/ 188 h 235"/>
                  <a:gd name="T44" fmla="*/ 508 w 527"/>
                  <a:gd name="T45" fmla="*/ 202 h 235"/>
                  <a:gd name="T46" fmla="*/ 526 w 527"/>
                  <a:gd name="T47" fmla="*/ 220 h 235"/>
                  <a:gd name="T48" fmla="*/ 503 w 527"/>
                  <a:gd name="T49" fmla="*/ 23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7" h="235">
                    <a:moveTo>
                      <a:pt x="503" y="230"/>
                    </a:moveTo>
                    <a:cubicBezTo>
                      <a:pt x="496" y="227"/>
                      <a:pt x="490" y="224"/>
                      <a:pt x="483" y="222"/>
                    </a:cubicBezTo>
                    <a:cubicBezTo>
                      <a:pt x="456" y="219"/>
                      <a:pt x="430" y="215"/>
                      <a:pt x="410" y="195"/>
                    </a:cubicBezTo>
                    <a:cubicBezTo>
                      <a:pt x="411" y="189"/>
                      <a:pt x="413" y="183"/>
                      <a:pt x="421" y="185"/>
                    </a:cubicBezTo>
                    <a:cubicBezTo>
                      <a:pt x="358" y="170"/>
                      <a:pt x="297" y="148"/>
                      <a:pt x="236" y="126"/>
                    </a:cubicBezTo>
                    <a:cubicBezTo>
                      <a:pt x="166" y="100"/>
                      <a:pt x="95" y="77"/>
                      <a:pt x="24" y="54"/>
                    </a:cubicBezTo>
                    <a:cubicBezTo>
                      <a:pt x="16" y="51"/>
                      <a:pt x="7" y="50"/>
                      <a:pt x="2" y="42"/>
                    </a:cubicBezTo>
                    <a:cubicBezTo>
                      <a:pt x="4" y="31"/>
                      <a:pt x="11" y="35"/>
                      <a:pt x="17" y="36"/>
                    </a:cubicBezTo>
                    <a:cubicBezTo>
                      <a:pt x="33" y="38"/>
                      <a:pt x="48" y="44"/>
                      <a:pt x="63" y="48"/>
                    </a:cubicBezTo>
                    <a:cubicBezTo>
                      <a:pt x="47" y="44"/>
                      <a:pt x="32" y="38"/>
                      <a:pt x="16" y="35"/>
                    </a:cubicBezTo>
                    <a:cubicBezTo>
                      <a:pt x="10" y="34"/>
                      <a:pt x="0" y="34"/>
                      <a:pt x="2" y="25"/>
                    </a:cubicBezTo>
                    <a:cubicBezTo>
                      <a:pt x="4" y="15"/>
                      <a:pt x="13" y="23"/>
                      <a:pt x="19" y="22"/>
                    </a:cubicBezTo>
                    <a:cubicBezTo>
                      <a:pt x="21" y="22"/>
                      <a:pt x="23" y="23"/>
                      <a:pt x="24" y="23"/>
                    </a:cubicBezTo>
                    <a:cubicBezTo>
                      <a:pt x="17" y="19"/>
                      <a:pt x="1" y="23"/>
                      <a:pt x="4" y="11"/>
                    </a:cubicBezTo>
                    <a:cubicBezTo>
                      <a:pt x="7" y="0"/>
                      <a:pt x="21" y="7"/>
                      <a:pt x="28" y="9"/>
                    </a:cubicBezTo>
                    <a:cubicBezTo>
                      <a:pt x="47" y="15"/>
                      <a:pt x="67" y="19"/>
                      <a:pt x="84" y="29"/>
                    </a:cubicBezTo>
                    <a:cubicBezTo>
                      <a:pt x="108" y="44"/>
                      <a:pt x="136" y="50"/>
                      <a:pt x="162" y="59"/>
                    </a:cubicBezTo>
                    <a:cubicBezTo>
                      <a:pt x="237" y="84"/>
                      <a:pt x="312" y="107"/>
                      <a:pt x="387" y="132"/>
                    </a:cubicBezTo>
                    <a:cubicBezTo>
                      <a:pt x="414" y="141"/>
                      <a:pt x="440" y="151"/>
                      <a:pt x="467" y="161"/>
                    </a:cubicBezTo>
                    <a:cubicBezTo>
                      <a:pt x="472" y="163"/>
                      <a:pt x="476" y="165"/>
                      <a:pt x="480" y="169"/>
                    </a:cubicBezTo>
                    <a:cubicBezTo>
                      <a:pt x="484" y="173"/>
                      <a:pt x="485" y="178"/>
                      <a:pt x="483" y="184"/>
                    </a:cubicBezTo>
                    <a:cubicBezTo>
                      <a:pt x="481" y="191"/>
                      <a:pt x="475" y="189"/>
                      <a:pt x="472" y="188"/>
                    </a:cubicBezTo>
                    <a:cubicBezTo>
                      <a:pt x="483" y="189"/>
                      <a:pt x="496" y="195"/>
                      <a:pt x="508" y="202"/>
                    </a:cubicBezTo>
                    <a:cubicBezTo>
                      <a:pt x="516" y="206"/>
                      <a:pt x="527" y="209"/>
                      <a:pt x="526" y="220"/>
                    </a:cubicBezTo>
                    <a:cubicBezTo>
                      <a:pt x="524" y="235"/>
                      <a:pt x="510" y="226"/>
                      <a:pt x="503" y="230"/>
                    </a:cubicBezTo>
                    <a:close/>
                  </a:path>
                </a:pathLst>
              </a:custGeom>
              <a:solidFill>
                <a:srgbClr val="D18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 name="Freeform 335"/>
              <p:cNvSpPr>
                <a:spLocks/>
              </p:cNvSpPr>
              <p:nvPr userDrawn="1"/>
            </p:nvSpPr>
            <p:spPr bwMode="auto">
              <a:xfrm>
                <a:off x="3755" y="1472"/>
                <a:ext cx="927" cy="397"/>
              </a:xfrm>
              <a:custGeom>
                <a:avLst/>
                <a:gdLst>
                  <a:gd name="T0" fmla="*/ 139 w 399"/>
                  <a:gd name="T1" fmla="*/ 17 h 150"/>
                  <a:gd name="T2" fmla="*/ 227 w 399"/>
                  <a:gd name="T3" fmla="*/ 45 h 150"/>
                  <a:gd name="T4" fmla="*/ 310 w 399"/>
                  <a:gd name="T5" fmla="*/ 80 h 150"/>
                  <a:gd name="T6" fmla="*/ 330 w 399"/>
                  <a:gd name="T7" fmla="*/ 89 h 150"/>
                  <a:gd name="T8" fmla="*/ 336 w 399"/>
                  <a:gd name="T9" fmla="*/ 94 h 150"/>
                  <a:gd name="T10" fmla="*/ 364 w 399"/>
                  <a:gd name="T11" fmla="*/ 124 h 150"/>
                  <a:gd name="T12" fmla="*/ 399 w 399"/>
                  <a:gd name="T13" fmla="*/ 141 h 150"/>
                  <a:gd name="T14" fmla="*/ 373 w 399"/>
                  <a:gd name="T15" fmla="*/ 141 h 150"/>
                  <a:gd name="T16" fmla="*/ 318 w 399"/>
                  <a:gd name="T17" fmla="*/ 122 h 150"/>
                  <a:gd name="T18" fmla="*/ 295 w 399"/>
                  <a:gd name="T19" fmla="*/ 115 h 150"/>
                  <a:gd name="T20" fmla="*/ 144 w 399"/>
                  <a:gd name="T21" fmla="*/ 65 h 150"/>
                  <a:gd name="T22" fmla="*/ 109 w 399"/>
                  <a:gd name="T23" fmla="*/ 51 h 150"/>
                  <a:gd name="T24" fmla="*/ 7 w 399"/>
                  <a:gd name="T25" fmla="*/ 15 h 150"/>
                  <a:gd name="T26" fmla="*/ 6 w 399"/>
                  <a:gd name="T27" fmla="*/ 2 h 150"/>
                  <a:gd name="T28" fmla="*/ 15 w 399"/>
                  <a:gd name="T29" fmla="*/ 0 h 150"/>
                  <a:gd name="T30" fmla="*/ 84 w 399"/>
                  <a:gd name="T31" fmla="*/ 17 h 150"/>
                  <a:gd name="T32" fmla="*/ 139 w 399"/>
                  <a:gd name="T33"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9" h="150">
                    <a:moveTo>
                      <a:pt x="139" y="17"/>
                    </a:moveTo>
                    <a:cubicBezTo>
                      <a:pt x="168" y="27"/>
                      <a:pt x="199" y="31"/>
                      <a:pt x="227" y="45"/>
                    </a:cubicBezTo>
                    <a:cubicBezTo>
                      <a:pt x="251" y="65"/>
                      <a:pt x="284" y="65"/>
                      <a:pt x="310" y="80"/>
                    </a:cubicBezTo>
                    <a:cubicBezTo>
                      <a:pt x="316" y="84"/>
                      <a:pt x="324" y="86"/>
                      <a:pt x="330" y="89"/>
                    </a:cubicBezTo>
                    <a:cubicBezTo>
                      <a:pt x="333" y="90"/>
                      <a:pt x="335" y="92"/>
                      <a:pt x="336" y="94"/>
                    </a:cubicBezTo>
                    <a:cubicBezTo>
                      <a:pt x="339" y="111"/>
                      <a:pt x="346" y="119"/>
                      <a:pt x="364" y="124"/>
                    </a:cubicBezTo>
                    <a:cubicBezTo>
                      <a:pt x="376" y="128"/>
                      <a:pt x="389" y="132"/>
                      <a:pt x="399" y="141"/>
                    </a:cubicBezTo>
                    <a:cubicBezTo>
                      <a:pt x="390" y="150"/>
                      <a:pt x="382" y="144"/>
                      <a:pt x="373" y="141"/>
                    </a:cubicBezTo>
                    <a:cubicBezTo>
                      <a:pt x="355" y="133"/>
                      <a:pt x="337" y="125"/>
                      <a:pt x="318" y="122"/>
                    </a:cubicBezTo>
                    <a:cubicBezTo>
                      <a:pt x="310" y="120"/>
                      <a:pt x="302" y="119"/>
                      <a:pt x="295" y="115"/>
                    </a:cubicBezTo>
                    <a:cubicBezTo>
                      <a:pt x="246" y="94"/>
                      <a:pt x="195" y="79"/>
                      <a:pt x="144" y="65"/>
                    </a:cubicBezTo>
                    <a:cubicBezTo>
                      <a:pt x="130" y="66"/>
                      <a:pt x="123" y="50"/>
                      <a:pt x="109" y="51"/>
                    </a:cubicBezTo>
                    <a:cubicBezTo>
                      <a:pt x="74" y="43"/>
                      <a:pt x="40" y="29"/>
                      <a:pt x="7" y="15"/>
                    </a:cubicBezTo>
                    <a:cubicBezTo>
                      <a:pt x="2" y="11"/>
                      <a:pt x="0" y="7"/>
                      <a:pt x="6" y="2"/>
                    </a:cubicBezTo>
                    <a:cubicBezTo>
                      <a:pt x="9" y="1"/>
                      <a:pt x="12" y="0"/>
                      <a:pt x="15" y="0"/>
                    </a:cubicBezTo>
                    <a:cubicBezTo>
                      <a:pt x="38" y="5"/>
                      <a:pt x="60" y="13"/>
                      <a:pt x="84" y="17"/>
                    </a:cubicBezTo>
                    <a:cubicBezTo>
                      <a:pt x="102" y="20"/>
                      <a:pt x="121" y="20"/>
                      <a:pt x="139" y="17"/>
                    </a:cubicBezTo>
                    <a:close/>
                  </a:path>
                </a:pathLst>
              </a:custGeom>
              <a:solidFill>
                <a:srgbClr val="B86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 name="Freeform 336"/>
              <p:cNvSpPr>
                <a:spLocks/>
              </p:cNvSpPr>
              <p:nvPr userDrawn="1"/>
            </p:nvSpPr>
            <p:spPr bwMode="auto">
              <a:xfrm>
                <a:off x="4533" y="1805"/>
                <a:ext cx="592" cy="376"/>
              </a:xfrm>
              <a:custGeom>
                <a:avLst/>
                <a:gdLst>
                  <a:gd name="T0" fmla="*/ 116 w 255"/>
                  <a:gd name="T1" fmla="*/ 99 h 142"/>
                  <a:gd name="T2" fmla="*/ 133 w 255"/>
                  <a:gd name="T3" fmla="*/ 86 h 142"/>
                  <a:gd name="T4" fmla="*/ 110 w 255"/>
                  <a:gd name="T5" fmla="*/ 72 h 142"/>
                  <a:gd name="T6" fmla="*/ 69 w 255"/>
                  <a:gd name="T7" fmla="*/ 53 h 142"/>
                  <a:gd name="T8" fmla="*/ 67 w 255"/>
                  <a:gd name="T9" fmla="*/ 49 h 142"/>
                  <a:gd name="T10" fmla="*/ 78 w 255"/>
                  <a:gd name="T11" fmla="*/ 51 h 142"/>
                  <a:gd name="T12" fmla="*/ 91 w 255"/>
                  <a:gd name="T13" fmla="*/ 50 h 142"/>
                  <a:gd name="T14" fmla="*/ 82 w 255"/>
                  <a:gd name="T15" fmla="*/ 36 h 142"/>
                  <a:gd name="T16" fmla="*/ 9 w 255"/>
                  <a:gd name="T17" fmla="*/ 11 h 142"/>
                  <a:gd name="T18" fmla="*/ 0 w 255"/>
                  <a:gd name="T19" fmla="*/ 7 h 142"/>
                  <a:gd name="T20" fmla="*/ 6 w 255"/>
                  <a:gd name="T21" fmla="*/ 0 h 142"/>
                  <a:gd name="T22" fmla="*/ 70 w 255"/>
                  <a:gd name="T23" fmla="*/ 23 h 142"/>
                  <a:gd name="T24" fmla="*/ 88 w 255"/>
                  <a:gd name="T25" fmla="*/ 27 h 142"/>
                  <a:gd name="T26" fmla="*/ 193 w 255"/>
                  <a:gd name="T27" fmla="*/ 77 h 142"/>
                  <a:gd name="T28" fmla="*/ 231 w 255"/>
                  <a:gd name="T29" fmla="*/ 96 h 142"/>
                  <a:gd name="T30" fmla="*/ 252 w 255"/>
                  <a:gd name="T31" fmla="*/ 134 h 142"/>
                  <a:gd name="T32" fmla="*/ 164 w 255"/>
                  <a:gd name="T33" fmla="*/ 93 h 142"/>
                  <a:gd name="T34" fmla="*/ 205 w 255"/>
                  <a:gd name="T35" fmla="*/ 130 h 142"/>
                  <a:gd name="T36" fmla="*/ 206 w 255"/>
                  <a:gd name="T37" fmla="*/ 139 h 142"/>
                  <a:gd name="T38" fmla="*/ 199 w 255"/>
                  <a:gd name="T39" fmla="*/ 139 h 142"/>
                  <a:gd name="T40" fmla="*/ 116 w 255"/>
                  <a:gd name="T41" fmla="*/ 9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5" h="142">
                    <a:moveTo>
                      <a:pt x="116" y="99"/>
                    </a:moveTo>
                    <a:cubicBezTo>
                      <a:pt x="116" y="85"/>
                      <a:pt x="138" y="100"/>
                      <a:pt x="133" y="86"/>
                    </a:cubicBezTo>
                    <a:cubicBezTo>
                      <a:pt x="131" y="80"/>
                      <a:pt x="118" y="76"/>
                      <a:pt x="110" y="72"/>
                    </a:cubicBezTo>
                    <a:cubicBezTo>
                      <a:pt x="97" y="66"/>
                      <a:pt x="83" y="59"/>
                      <a:pt x="69" y="53"/>
                    </a:cubicBezTo>
                    <a:cubicBezTo>
                      <a:pt x="68" y="52"/>
                      <a:pt x="68" y="51"/>
                      <a:pt x="67" y="49"/>
                    </a:cubicBezTo>
                    <a:cubicBezTo>
                      <a:pt x="71" y="46"/>
                      <a:pt x="75" y="51"/>
                      <a:pt x="78" y="51"/>
                    </a:cubicBezTo>
                    <a:cubicBezTo>
                      <a:pt x="83" y="50"/>
                      <a:pt x="88" y="59"/>
                      <a:pt x="91" y="50"/>
                    </a:cubicBezTo>
                    <a:cubicBezTo>
                      <a:pt x="95" y="41"/>
                      <a:pt x="87" y="38"/>
                      <a:pt x="82" y="36"/>
                    </a:cubicBezTo>
                    <a:cubicBezTo>
                      <a:pt x="58" y="27"/>
                      <a:pt x="33" y="19"/>
                      <a:pt x="9" y="11"/>
                    </a:cubicBezTo>
                    <a:cubicBezTo>
                      <a:pt x="6" y="10"/>
                      <a:pt x="3" y="8"/>
                      <a:pt x="0" y="7"/>
                    </a:cubicBezTo>
                    <a:cubicBezTo>
                      <a:pt x="1" y="3"/>
                      <a:pt x="3" y="1"/>
                      <a:pt x="6" y="0"/>
                    </a:cubicBezTo>
                    <a:cubicBezTo>
                      <a:pt x="28" y="5"/>
                      <a:pt x="48" y="17"/>
                      <a:pt x="70" y="23"/>
                    </a:cubicBezTo>
                    <a:cubicBezTo>
                      <a:pt x="75" y="25"/>
                      <a:pt x="81" y="32"/>
                      <a:pt x="88" y="27"/>
                    </a:cubicBezTo>
                    <a:cubicBezTo>
                      <a:pt x="121" y="47"/>
                      <a:pt x="161" y="54"/>
                      <a:pt x="193" y="77"/>
                    </a:cubicBezTo>
                    <a:cubicBezTo>
                      <a:pt x="214" y="68"/>
                      <a:pt x="218" y="90"/>
                      <a:pt x="231" y="96"/>
                    </a:cubicBezTo>
                    <a:cubicBezTo>
                      <a:pt x="246" y="103"/>
                      <a:pt x="255" y="114"/>
                      <a:pt x="252" y="134"/>
                    </a:cubicBezTo>
                    <a:cubicBezTo>
                      <a:pt x="223" y="119"/>
                      <a:pt x="196" y="101"/>
                      <a:pt x="164" y="93"/>
                    </a:cubicBezTo>
                    <a:cubicBezTo>
                      <a:pt x="177" y="107"/>
                      <a:pt x="195" y="113"/>
                      <a:pt x="205" y="130"/>
                    </a:cubicBezTo>
                    <a:cubicBezTo>
                      <a:pt x="206" y="133"/>
                      <a:pt x="208" y="136"/>
                      <a:pt x="206" y="139"/>
                    </a:cubicBezTo>
                    <a:cubicBezTo>
                      <a:pt x="204" y="142"/>
                      <a:pt x="201" y="141"/>
                      <a:pt x="199" y="139"/>
                    </a:cubicBezTo>
                    <a:cubicBezTo>
                      <a:pt x="174" y="120"/>
                      <a:pt x="143" y="113"/>
                      <a:pt x="116" y="99"/>
                    </a:cubicBezTo>
                    <a:close/>
                  </a:path>
                </a:pathLst>
              </a:custGeom>
              <a:solidFill>
                <a:srgbClr val="C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 name="Freeform 337"/>
              <p:cNvSpPr>
                <a:spLocks/>
              </p:cNvSpPr>
              <p:nvPr userDrawn="1"/>
            </p:nvSpPr>
            <p:spPr bwMode="auto">
              <a:xfrm>
                <a:off x="4329" y="1988"/>
                <a:ext cx="678" cy="248"/>
              </a:xfrm>
              <a:custGeom>
                <a:avLst/>
                <a:gdLst>
                  <a:gd name="T0" fmla="*/ 292 w 292"/>
                  <a:gd name="T1" fmla="*/ 86 h 94"/>
                  <a:gd name="T2" fmla="*/ 278 w 292"/>
                  <a:gd name="T3" fmla="*/ 91 h 94"/>
                  <a:gd name="T4" fmla="*/ 233 w 292"/>
                  <a:gd name="T5" fmla="*/ 76 h 94"/>
                  <a:gd name="T6" fmla="*/ 107 w 292"/>
                  <a:gd name="T7" fmla="*/ 40 h 94"/>
                  <a:gd name="T8" fmla="*/ 14 w 292"/>
                  <a:gd name="T9" fmla="*/ 17 h 94"/>
                  <a:gd name="T10" fmla="*/ 0 w 292"/>
                  <a:gd name="T11" fmla="*/ 10 h 94"/>
                  <a:gd name="T12" fmla="*/ 20 w 292"/>
                  <a:gd name="T13" fmla="*/ 0 h 94"/>
                  <a:gd name="T14" fmla="*/ 104 w 292"/>
                  <a:gd name="T15" fmla="*/ 15 h 94"/>
                  <a:gd name="T16" fmla="*/ 116 w 292"/>
                  <a:gd name="T17" fmla="*/ 10 h 94"/>
                  <a:gd name="T18" fmla="*/ 184 w 292"/>
                  <a:gd name="T19" fmla="*/ 34 h 94"/>
                  <a:gd name="T20" fmla="*/ 276 w 292"/>
                  <a:gd name="T21" fmla="*/ 74 h 94"/>
                  <a:gd name="T22" fmla="*/ 292 w 292"/>
                  <a:gd name="T2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2" h="94">
                    <a:moveTo>
                      <a:pt x="292" y="86"/>
                    </a:moveTo>
                    <a:cubicBezTo>
                      <a:pt x="290" y="94"/>
                      <a:pt x="285" y="93"/>
                      <a:pt x="278" y="91"/>
                    </a:cubicBezTo>
                    <a:cubicBezTo>
                      <a:pt x="263" y="86"/>
                      <a:pt x="248" y="82"/>
                      <a:pt x="233" y="76"/>
                    </a:cubicBezTo>
                    <a:cubicBezTo>
                      <a:pt x="193" y="59"/>
                      <a:pt x="151" y="43"/>
                      <a:pt x="107" y="40"/>
                    </a:cubicBezTo>
                    <a:cubicBezTo>
                      <a:pt x="74" y="38"/>
                      <a:pt x="45" y="25"/>
                      <a:pt x="14" y="17"/>
                    </a:cubicBezTo>
                    <a:cubicBezTo>
                      <a:pt x="8" y="16"/>
                      <a:pt x="3" y="14"/>
                      <a:pt x="0" y="10"/>
                    </a:cubicBezTo>
                    <a:cubicBezTo>
                      <a:pt x="4" y="1"/>
                      <a:pt x="12" y="0"/>
                      <a:pt x="20" y="0"/>
                    </a:cubicBezTo>
                    <a:cubicBezTo>
                      <a:pt x="49" y="1"/>
                      <a:pt x="77" y="3"/>
                      <a:pt x="104" y="15"/>
                    </a:cubicBezTo>
                    <a:cubicBezTo>
                      <a:pt x="112" y="19"/>
                      <a:pt x="112" y="12"/>
                      <a:pt x="116" y="10"/>
                    </a:cubicBezTo>
                    <a:cubicBezTo>
                      <a:pt x="141" y="9"/>
                      <a:pt x="165" y="15"/>
                      <a:pt x="184" y="34"/>
                    </a:cubicBezTo>
                    <a:cubicBezTo>
                      <a:pt x="212" y="52"/>
                      <a:pt x="247" y="57"/>
                      <a:pt x="276" y="74"/>
                    </a:cubicBezTo>
                    <a:cubicBezTo>
                      <a:pt x="282" y="77"/>
                      <a:pt x="289" y="79"/>
                      <a:pt x="292" y="86"/>
                    </a:cubicBezTo>
                    <a:close/>
                  </a:path>
                </a:pathLst>
              </a:custGeom>
              <a:solidFill>
                <a:srgbClr val="AF6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 name="Freeform 338"/>
              <p:cNvSpPr>
                <a:spLocks/>
              </p:cNvSpPr>
              <p:nvPr userDrawn="1"/>
            </p:nvSpPr>
            <p:spPr bwMode="auto">
              <a:xfrm>
                <a:off x="4545" y="1964"/>
                <a:ext cx="211" cy="114"/>
              </a:xfrm>
              <a:custGeom>
                <a:avLst/>
                <a:gdLst>
                  <a:gd name="T0" fmla="*/ 91 w 91"/>
                  <a:gd name="T1" fmla="*/ 43 h 43"/>
                  <a:gd name="T2" fmla="*/ 23 w 91"/>
                  <a:gd name="T3" fmla="*/ 23 h 43"/>
                  <a:gd name="T4" fmla="*/ 14 w 91"/>
                  <a:gd name="T5" fmla="*/ 17 h 43"/>
                  <a:gd name="T6" fmla="*/ 12 w 91"/>
                  <a:gd name="T7" fmla="*/ 0 h 43"/>
                  <a:gd name="T8" fmla="*/ 19 w 91"/>
                  <a:gd name="T9" fmla="*/ 3 h 43"/>
                  <a:gd name="T10" fmla="*/ 91 w 91"/>
                  <a:gd name="T11" fmla="*/ 31 h 43"/>
                  <a:gd name="T12" fmla="*/ 91 w 91"/>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91" h="43">
                    <a:moveTo>
                      <a:pt x="91" y="43"/>
                    </a:moveTo>
                    <a:cubicBezTo>
                      <a:pt x="68" y="35"/>
                      <a:pt x="47" y="24"/>
                      <a:pt x="23" y="23"/>
                    </a:cubicBezTo>
                    <a:cubicBezTo>
                      <a:pt x="20" y="21"/>
                      <a:pt x="16" y="20"/>
                      <a:pt x="14" y="17"/>
                    </a:cubicBezTo>
                    <a:cubicBezTo>
                      <a:pt x="12" y="12"/>
                      <a:pt x="0" y="7"/>
                      <a:pt x="12" y="0"/>
                    </a:cubicBezTo>
                    <a:cubicBezTo>
                      <a:pt x="14" y="0"/>
                      <a:pt x="17" y="0"/>
                      <a:pt x="19" y="3"/>
                    </a:cubicBezTo>
                    <a:cubicBezTo>
                      <a:pt x="41" y="17"/>
                      <a:pt x="68" y="18"/>
                      <a:pt x="91" y="31"/>
                    </a:cubicBezTo>
                    <a:cubicBezTo>
                      <a:pt x="91" y="35"/>
                      <a:pt x="91" y="39"/>
                      <a:pt x="91" y="43"/>
                    </a:cubicBezTo>
                    <a:close/>
                  </a:path>
                </a:pathLst>
              </a:custGeom>
              <a:solidFill>
                <a:srgbClr val="C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 name="Freeform 339"/>
              <p:cNvSpPr>
                <a:spLocks/>
              </p:cNvSpPr>
              <p:nvPr userDrawn="1"/>
            </p:nvSpPr>
            <p:spPr bwMode="auto">
              <a:xfrm>
                <a:off x="4487" y="1779"/>
                <a:ext cx="250" cy="119"/>
              </a:xfrm>
              <a:custGeom>
                <a:avLst/>
                <a:gdLst>
                  <a:gd name="T0" fmla="*/ 108 w 108"/>
                  <a:gd name="T1" fmla="*/ 37 h 45"/>
                  <a:gd name="T2" fmla="*/ 83 w 108"/>
                  <a:gd name="T3" fmla="*/ 34 h 45"/>
                  <a:gd name="T4" fmla="*/ 24 w 108"/>
                  <a:gd name="T5" fmla="*/ 13 h 45"/>
                  <a:gd name="T6" fmla="*/ 0 w 108"/>
                  <a:gd name="T7" fmla="*/ 1 h 45"/>
                  <a:gd name="T8" fmla="*/ 59 w 108"/>
                  <a:gd name="T9" fmla="*/ 19 h 45"/>
                  <a:gd name="T10" fmla="*/ 84 w 108"/>
                  <a:gd name="T11" fmla="*/ 25 h 45"/>
                  <a:gd name="T12" fmla="*/ 108 w 108"/>
                  <a:gd name="T13" fmla="*/ 37 h 45"/>
                </a:gdLst>
                <a:ahLst/>
                <a:cxnLst>
                  <a:cxn ang="0">
                    <a:pos x="T0" y="T1"/>
                  </a:cxn>
                  <a:cxn ang="0">
                    <a:pos x="T2" y="T3"/>
                  </a:cxn>
                  <a:cxn ang="0">
                    <a:pos x="T4" y="T5"/>
                  </a:cxn>
                  <a:cxn ang="0">
                    <a:pos x="T6" y="T7"/>
                  </a:cxn>
                  <a:cxn ang="0">
                    <a:pos x="T8" y="T9"/>
                  </a:cxn>
                  <a:cxn ang="0">
                    <a:pos x="T10" y="T11"/>
                  </a:cxn>
                  <a:cxn ang="0">
                    <a:pos x="T12" y="T13"/>
                  </a:cxn>
                </a:cxnLst>
                <a:rect l="0" t="0" r="r" b="b"/>
                <a:pathLst>
                  <a:path w="108" h="45">
                    <a:moveTo>
                      <a:pt x="108" y="37"/>
                    </a:moveTo>
                    <a:cubicBezTo>
                      <a:pt x="98" y="45"/>
                      <a:pt x="91" y="36"/>
                      <a:pt x="83" y="34"/>
                    </a:cubicBezTo>
                    <a:cubicBezTo>
                      <a:pt x="63" y="27"/>
                      <a:pt x="43" y="20"/>
                      <a:pt x="24" y="13"/>
                    </a:cubicBezTo>
                    <a:cubicBezTo>
                      <a:pt x="15" y="11"/>
                      <a:pt x="2" y="16"/>
                      <a:pt x="0" y="1"/>
                    </a:cubicBezTo>
                    <a:cubicBezTo>
                      <a:pt x="22" y="0"/>
                      <a:pt x="40" y="11"/>
                      <a:pt x="59" y="19"/>
                    </a:cubicBezTo>
                    <a:cubicBezTo>
                      <a:pt x="67" y="22"/>
                      <a:pt x="75" y="25"/>
                      <a:pt x="84" y="25"/>
                    </a:cubicBezTo>
                    <a:cubicBezTo>
                      <a:pt x="91" y="31"/>
                      <a:pt x="99" y="35"/>
                      <a:pt x="108" y="37"/>
                    </a:cubicBezTo>
                    <a:close/>
                  </a:path>
                </a:pathLst>
              </a:custGeom>
              <a:solidFill>
                <a:srgbClr val="D18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 name="Freeform 340"/>
              <p:cNvSpPr>
                <a:spLocks/>
              </p:cNvSpPr>
              <p:nvPr userDrawn="1"/>
            </p:nvSpPr>
            <p:spPr bwMode="auto">
              <a:xfrm>
                <a:off x="4710" y="1782"/>
                <a:ext cx="55" cy="31"/>
              </a:xfrm>
              <a:custGeom>
                <a:avLst/>
                <a:gdLst>
                  <a:gd name="T0" fmla="*/ 0 w 24"/>
                  <a:gd name="T1" fmla="*/ 0 h 12"/>
                  <a:gd name="T2" fmla="*/ 24 w 24"/>
                  <a:gd name="T3" fmla="*/ 11 h 12"/>
                  <a:gd name="T4" fmla="*/ 0 w 24"/>
                  <a:gd name="T5" fmla="*/ 0 h 12"/>
                </a:gdLst>
                <a:ahLst/>
                <a:cxnLst>
                  <a:cxn ang="0">
                    <a:pos x="T0" y="T1"/>
                  </a:cxn>
                  <a:cxn ang="0">
                    <a:pos x="T2" y="T3"/>
                  </a:cxn>
                  <a:cxn ang="0">
                    <a:pos x="T4" y="T5"/>
                  </a:cxn>
                </a:cxnLst>
                <a:rect l="0" t="0" r="r" b="b"/>
                <a:pathLst>
                  <a:path w="24" h="12">
                    <a:moveTo>
                      <a:pt x="0" y="0"/>
                    </a:moveTo>
                    <a:cubicBezTo>
                      <a:pt x="10" y="0"/>
                      <a:pt x="18" y="3"/>
                      <a:pt x="24" y="11"/>
                    </a:cubicBezTo>
                    <a:cubicBezTo>
                      <a:pt x="14" y="12"/>
                      <a:pt x="5" y="11"/>
                      <a:pt x="0" y="0"/>
                    </a:cubicBezTo>
                    <a:close/>
                  </a:path>
                </a:pathLst>
              </a:custGeom>
              <a:solidFill>
                <a:srgbClr val="C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 name="Freeform 341"/>
              <p:cNvSpPr>
                <a:spLocks/>
              </p:cNvSpPr>
              <p:nvPr userDrawn="1"/>
            </p:nvSpPr>
            <p:spPr bwMode="auto">
              <a:xfrm>
                <a:off x="4775" y="1813"/>
                <a:ext cx="55" cy="59"/>
              </a:xfrm>
              <a:custGeom>
                <a:avLst/>
                <a:gdLst>
                  <a:gd name="T0" fmla="*/ 4 w 24"/>
                  <a:gd name="T1" fmla="*/ 0 h 22"/>
                  <a:gd name="T2" fmla="*/ 24 w 24"/>
                  <a:gd name="T3" fmla="*/ 12 h 22"/>
                  <a:gd name="T4" fmla="*/ 4 w 24"/>
                  <a:gd name="T5" fmla="*/ 0 h 22"/>
                </a:gdLst>
                <a:ahLst/>
                <a:cxnLst>
                  <a:cxn ang="0">
                    <a:pos x="T0" y="T1"/>
                  </a:cxn>
                  <a:cxn ang="0">
                    <a:pos x="T2" y="T3"/>
                  </a:cxn>
                  <a:cxn ang="0">
                    <a:pos x="T4" y="T5"/>
                  </a:cxn>
                </a:cxnLst>
                <a:rect l="0" t="0" r="r" b="b"/>
                <a:pathLst>
                  <a:path w="24" h="22">
                    <a:moveTo>
                      <a:pt x="4" y="0"/>
                    </a:moveTo>
                    <a:cubicBezTo>
                      <a:pt x="11" y="4"/>
                      <a:pt x="20" y="3"/>
                      <a:pt x="24" y="12"/>
                    </a:cubicBezTo>
                    <a:cubicBezTo>
                      <a:pt x="18" y="7"/>
                      <a:pt x="0" y="22"/>
                      <a:pt x="4" y="0"/>
                    </a:cubicBezTo>
                    <a:close/>
                  </a:path>
                </a:pathLst>
              </a:custGeom>
              <a:solidFill>
                <a:srgbClr val="C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 name="Freeform 342"/>
              <p:cNvSpPr>
                <a:spLocks/>
              </p:cNvSpPr>
              <p:nvPr userDrawn="1"/>
            </p:nvSpPr>
            <p:spPr bwMode="auto">
              <a:xfrm>
                <a:off x="2904" y="1322"/>
                <a:ext cx="1127" cy="330"/>
              </a:xfrm>
              <a:custGeom>
                <a:avLst/>
                <a:gdLst>
                  <a:gd name="T0" fmla="*/ 373 w 485"/>
                  <a:gd name="T1" fmla="*/ 70 h 125"/>
                  <a:gd name="T2" fmla="*/ 476 w 485"/>
                  <a:gd name="T3" fmla="*/ 102 h 125"/>
                  <a:gd name="T4" fmla="*/ 485 w 485"/>
                  <a:gd name="T5" fmla="*/ 108 h 125"/>
                  <a:gd name="T6" fmla="*/ 474 w 485"/>
                  <a:gd name="T7" fmla="*/ 113 h 125"/>
                  <a:gd name="T8" fmla="*/ 397 w 485"/>
                  <a:gd name="T9" fmla="*/ 86 h 125"/>
                  <a:gd name="T10" fmla="*/ 321 w 485"/>
                  <a:gd name="T11" fmla="*/ 63 h 125"/>
                  <a:gd name="T12" fmla="*/ 354 w 485"/>
                  <a:gd name="T13" fmla="*/ 80 h 125"/>
                  <a:gd name="T14" fmla="*/ 315 w 485"/>
                  <a:gd name="T15" fmla="*/ 78 h 125"/>
                  <a:gd name="T16" fmla="*/ 389 w 485"/>
                  <a:gd name="T17" fmla="*/ 101 h 125"/>
                  <a:gd name="T18" fmla="*/ 338 w 485"/>
                  <a:gd name="T19" fmla="*/ 92 h 125"/>
                  <a:gd name="T20" fmla="*/ 317 w 485"/>
                  <a:gd name="T21" fmla="*/ 94 h 125"/>
                  <a:gd name="T22" fmla="*/ 316 w 485"/>
                  <a:gd name="T23" fmla="*/ 95 h 125"/>
                  <a:gd name="T24" fmla="*/ 205 w 485"/>
                  <a:gd name="T25" fmla="*/ 98 h 125"/>
                  <a:gd name="T26" fmla="*/ 205 w 485"/>
                  <a:gd name="T27" fmla="*/ 99 h 125"/>
                  <a:gd name="T28" fmla="*/ 217 w 485"/>
                  <a:gd name="T29" fmla="*/ 120 h 125"/>
                  <a:gd name="T30" fmla="*/ 158 w 485"/>
                  <a:gd name="T31" fmla="*/ 112 h 125"/>
                  <a:gd name="T32" fmla="*/ 72 w 485"/>
                  <a:gd name="T33" fmla="*/ 86 h 125"/>
                  <a:gd name="T34" fmla="*/ 30 w 485"/>
                  <a:gd name="T35" fmla="*/ 83 h 125"/>
                  <a:gd name="T36" fmla="*/ 0 w 485"/>
                  <a:gd name="T37" fmla="*/ 76 h 125"/>
                  <a:gd name="T38" fmla="*/ 20 w 485"/>
                  <a:gd name="T39" fmla="*/ 63 h 125"/>
                  <a:gd name="T40" fmla="*/ 68 w 485"/>
                  <a:gd name="T41" fmla="*/ 45 h 125"/>
                  <a:gd name="T42" fmla="*/ 85 w 485"/>
                  <a:gd name="T43" fmla="*/ 37 h 125"/>
                  <a:gd name="T44" fmla="*/ 92 w 485"/>
                  <a:gd name="T45" fmla="*/ 27 h 125"/>
                  <a:gd name="T46" fmla="*/ 102 w 485"/>
                  <a:gd name="T47" fmla="*/ 18 h 125"/>
                  <a:gd name="T48" fmla="*/ 182 w 485"/>
                  <a:gd name="T49" fmla="*/ 5 h 125"/>
                  <a:gd name="T50" fmla="*/ 213 w 485"/>
                  <a:gd name="T51" fmla="*/ 1 h 125"/>
                  <a:gd name="T52" fmla="*/ 225 w 485"/>
                  <a:gd name="T53" fmla="*/ 2 h 125"/>
                  <a:gd name="T54" fmla="*/ 288 w 485"/>
                  <a:gd name="T55" fmla="*/ 9 h 125"/>
                  <a:gd name="T56" fmla="*/ 373 w 485"/>
                  <a:gd name="T57" fmla="*/ 26 h 125"/>
                  <a:gd name="T58" fmla="*/ 393 w 485"/>
                  <a:gd name="T59" fmla="*/ 38 h 125"/>
                  <a:gd name="T60" fmla="*/ 373 w 485"/>
                  <a:gd name="T61" fmla="*/ 43 h 125"/>
                  <a:gd name="T62" fmla="*/ 334 w 485"/>
                  <a:gd name="T63" fmla="*/ 34 h 125"/>
                  <a:gd name="T64" fmla="*/ 293 w 485"/>
                  <a:gd name="T65" fmla="*/ 35 h 125"/>
                  <a:gd name="T66" fmla="*/ 242 w 485"/>
                  <a:gd name="T67" fmla="*/ 32 h 125"/>
                  <a:gd name="T68" fmla="*/ 222 w 485"/>
                  <a:gd name="T69" fmla="*/ 29 h 125"/>
                  <a:gd name="T70" fmla="*/ 220 w 485"/>
                  <a:gd name="T71" fmla="*/ 31 h 125"/>
                  <a:gd name="T72" fmla="*/ 222 w 485"/>
                  <a:gd name="T73" fmla="*/ 30 h 125"/>
                  <a:gd name="T74" fmla="*/ 331 w 485"/>
                  <a:gd name="T75" fmla="*/ 50 h 125"/>
                  <a:gd name="T76" fmla="*/ 373 w 485"/>
                  <a:gd name="T77" fmla="*/ 7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5" h="125">
                    <a:moveTo>
                      <a:pt x="373" y="70"/>
                    </a:moveTo>
                    <a:cubicBezTo>
                      <a:pt x="407" y="80"/>
                      <a:pt x="442" y="91"/>
                      <a:pt x="476" y="102"/>
                    </a:cubicBezTo>
                    <a:cubicBezTo>
                      <a:pt x="479" y="104"/>
                      <a:pt x="485" y="102"/>
                      <a:pt x="485" y="108"/>
                    </a:cubicBezTo>
                    <a:cubicBezTo>
                      <a:pt x="484" y="114"/>
                      <a:pt x="477" y="115"/>
                      <a:pt x="474" y="113"/>
                    </a:cubicBezTo>
                    <a:cubicBezTo>
                      <a:pt x="449" y="102"/>
                      <a:pt x="421" y="98"/>
                      <a:pt x="397" y="86"/>
                    </a:cubicBezTo>
                    <a:cubicBezTo>
                      <a:pt x="373" y="76"/>
                      <a:pt x="348" y="68"/>
                      <a:pt x="321" y="63"/>
                    </a:cubicBezTo>
                    <a:cubicBezTo>
                      <a:pt x="330" y="73"/>
                      <a:pt x="344" y="71"/>
                      <a:pt x="354" y="80"/>
                    </a:cubicBezTo>
                    <a:cubicBezTo>
                      <a:pt x="341" y="84"/>
                      <a:pt x="331" y="73"/>
                      <a:pt x="315" y="78"/>
                    </a:cubicBezTo>
                    <a:cubicBezTo>
                      <a:pt x="342" y="87"/>
                      <a:pt x="366" y="94"/>
                      <a:pt x="389" y="101"/>
                    </a:cubicBezTo>
                    <a:cubicBezTo>
                      <a:pt x="370" y="105"/>
                      <a:pt x="355" y="94"/>
                      <a:pt x="338" y="92"/>
                    </a:cubicBezTo>
                    <a:cubicBezTo>
                      <a:pt x="331" y="91"/>
                      <a:pt x="324" y="88"/>
                      <a:pt x="317" y="94"/>
                    </a:cubicBezTo>
                    <a:cubicBezTo>
                      <a:pt x="317" y="94"/>
                      <a:pt x="316" y="95"/>
                      <a:pt x="316" y="95"/>
                    </a:cubicBezTo>
                    <a:cubicBezTo>
                      <a:pt x="279" y="90"/>
                      <a:pt x="242" y="116"/>
                      <a:pt x="205" y="98"/>
                    </a:cubicBezTo>
                    <a:cubicBezTo>
                      <a:pt x="202" y="98"/>
                      <a:pt x="205" y="102"/>
                      <a:pt x="205" y="99"/>
                    </a:cubicBezTo>
                    <a:cubicBezTo>
                      <a:pt x="219" y="100"/>
                      <a:pt x="224" y="107"/>
                      <a:pt x="217" y="120"/>
                    </a:cubicBezTo>
                    <a:cubicBezTo>
                      <a:pt x="196" y="125"/>
                      <a:pt x="177" y="113"/>
                      <a:pt x="158" y="112"/>
                    </a:cubicBezTo>
                    <a:cubicBezTo>
                      <a:pt x="128" y="107"/>
                      <a:pt x="101" y="95"/>
                      <a:pt x="72" y="86"/>
                    </a:cubicBezTo>
                    <a:cubicBezTo>
                      <a:pt x="58" y="81"/>
                      <a:pt x="45" y="79"/>
                      <a:pt x="30" y="83"/>
                    </a:cubicBezTo>
                    <a:cubicBezTo>
                      <a:pt x="19" y="87"/>
                      <a:pt x="8" y="88"/>
                      <a:pt x="0" y="76"/>
                    </a:cubicBezTo>
                    <a:cubicBezTo>
                      <a:pt x="4" y="66"/>
                      <a:pt x="11" y="64"/>
                      <a:pt x="20" y="63"/>
                    </a:cubicBezTo>
                    <a:cubicBezTo>
                      <a:pt x="37" y="61"/>
                      <a:pt x="56" y="62"/>
                      <a:pt x="68" y="45"/>
                    </a:cubicBezTo>
                    <a:cubicBezTo>
                      <a:pt x="71" y="40"/>
                      <a:pt x="79" y="39"/>
                      <a:pt x="85" y="37"/>
                    </a:cubicBezTo>
                    <a:cubicBezTo>
                      <a:pt x="91" y="36"/>
                      <a:pt x="98" y="35"/>
                      <a:pt x="92" y="27"/>
                    </a:cubicBezTo>
                    <a:cubicBezTo>
                      <a:pt x="94" y="22"/>
                      <a:pt x="97" y="19"/>
                      <a:pt x="102" y="18"/>
                    </a:cubicBezTo>
                    <a:cubicBezTo>
                      <a:pt x="128" y="12"/>
                      <a:pt x="154" y="0"/>
                      <a:pt x="182" y="5"/>
                    </a:cubicBezTo>
                    <a:cubicBezTo>
                      <a:pt x="192" y="6"/>
                      <a:pt x="203" y="3"/>
                      <a:pt x="213" y="1"/>
                    </a:cubicBezTo>
                    <a:cubicBezTo>
                      <a:pt x="217" y="2"/>
                      <a:pt x="221" y="2"/>
                      <a:pt x="225" y="2"/>
                    </a:cubicBezTo>
                    <a:cubicBezTo>
                      <a:pt x="245" y="10"/>
                      <a:pt x="267" y="4"/>
                      <a:pt x="288" y="9"/>
                    </a:cubicBezTo>
                    <a:cubicBezTo>
                      <a:pt x="316" y="16"/>
                      <a:pt x="345" y="17"/>
                      <a:pt x="373" y="26"/>
                    </a:cubicBezTo>
                    <a:cubicBezTo>
                      <a:pt x="381" y="28"/>
                      <a:pt x="389" y="30"/>
                      <a:pt x="393" y="38"/>
                    </a:cubicBezTo>
                    <a:cubicBezTo>
                      <a:pt x="389" y="48"/>
                      <a:pt x="380" y="45"/>
                      <a:pt x="373" y="43"/>
                    </a:cubicBezTo>
                    <a:cubicBezTo>
                      <a:pt x="360" y="39"/>
                      <a:pt x="347" y="36"/>
                      <a:pt x="334" y="34"/>
                    </a:cubicBezTo>
                    <a:cubicBezTo>
                      <a:pt x="320" y="31"/>
                      <a:pt x="307" y="30"/>
                      <a:pt x="293" y="35"/>
                    </a:cubicBezTo>
                    <a:cubicBezTo>
                      <a:pt x="276" y="41"/>
                      <a:pt x="259" y="34"/>
                      <a:pt x="242" y="32"/>
                    </a:cubicBezTo>
                    <a:cubicBezTo>
                      <a:pt x="235" y="31"/>
                      <a:pt x="228" y="30"/>
                      <a:pt x="222" y="29"/>
                    </a:cubicBezTo>
                    <a:cubicBezTo>
                      <a:pt x="218" y="29"/>
                      <a:pt x="221" y="33"/>
                      <a:pt x="220" y="31"/>
                    </a:cubicBezTo>
                    <a:cubicBezTo>
                      <a:pt x="220" y="30"/>
                      <a:pt x="221" y="30"/>
                      <a:pt x="222" y="30"/>
                    </a:cubicBezTo>
                    <a:cubicBezTo>
                      <a:pt x="259" y="33"/>
                      <a:pt x="295" y="39"/>
                      <a:pt x="331" y="50"/>
                    </a:cubicBezTo>
                    <a:cubicBezTo>
                      <a:pt x="346" y="55"/>
                      <a:pt x="362" y="57"/>
                      <a:pt x="373" y="70"/>
                    </a:cubicBezTo>
                    <a:close/>
                  </a:path>
                </a:pathLst>
              </a:custGeom>
              <a:solidFill>
                <a:srgbClr val="EF9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 name="Freeform 343"/>
              <p:cNvSpPr>
                <a:spLocks/>
              </p:cNvSpPr>
              <p:nvPr userDrawn="1"/>
            </p:nvSpPr>
            <p:spPr bwMode="auto">
              <a:xfrm>
                <a:off x="3404" y="1361"/>
                <a:ext cx="581" cy="148"/>
              </a:xfrm>
              <a:custGeom>
                <a:avLst/>
                <a:gdLst>
                  <a:gd name="T0" fmla="*/ 114 w 250"/>
                  <a:gd name="T1" fmla="*/ 43 h 56"/>
                  <a:gd name="T2" fmla="*/ 0 w 250"/>
                  <a:gd name="T3" fmla="*/ 14 h 56"/>
                  <a:gd name="T4" fmla="*/ 46 w 250"/>
                  <a:gd name="T5" fmla="*/ 16 h 56"/>
                  <a:gd name="T6" fmla="*/ 68 w 250"/>
                  <a:gd name="T7" fmla="*/ 15 h 56"/>
                  <a:gd name="T8" fmla="*/ 159 w 250"/>
                  <a:gd name="T9" fmla="*/ 22 h 56"/>
                  <a:gd name="T10" fmla="*/ 178 w 250"/>
                  <a:gd name="T11" fmla="*/ 23 h 56"/>
                  <a:gd name="T12" fmla="*/ 194 w 250"/>
                  <a:gd name="T13" fmla="*/ 23 h 56"/>
                  <a:gd name="T14" fmla="*/ 230 w 250"/>
                  <a:gd name="T15" fmla="*/ 35 h 56"/>
                  <a:gd name="T16" fmla="*/ 250 w 250"/>
                  <a:gd name="T17" fmla="*/ 43 h 56"/>
                  <a:gd name="T18" fmla="*/ 240 w 250"/>
                  <a:gd name="T19" fmla="*/ 50 h 56"/>
                  <a:gd name="T20" fmla="*/ 186 w 250"/>
                  <a:gd name="T21" fmla="*/ 46 h 56"/>
                  <a:gd name="T22" fmla="*/ 166 w 250"/>
                  <a:gd name="T23" fmla="*/ 47 h 56"/>
                  <a:gd name="T24" fmla="*/ 158 w 250"/>
                  <a:gd name="T25" fmla="*/ 47 h 56"/>
                  <a:gd name="T26" fmla="*/ 114 w 250"/>
                  <a:gd name="T2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0" h="56">
                    <a:moveTo>
                      <a:pt x="114" y="43"/>
                    </a:moveTo>
                    <a:cubicBezTo>
                      <a:pt x="77" y="31"/>
                      <a:pt x="39" y="21"/>
                      <a:pt x="0" y="14"/>
                    </a:cubicBezTo>
                    <a:cubicBezTo>
                      <a:pt x="16" y="7"/>
                      <a:pt x="31" y="15"/>
                      <a:pt x="46" y="16"/>
                    </a:cubicBezTo>
                    <a:cubicBezTo>
                      <a:pt x="54" y="17"/>
                      <a:pt x="61" y="18"/>
                      <a:pt x="68" y="15"/>
                    </a:cubicBezTo>
                    <a:cubicBezTo>
                      <a:pt x="99" y="0"/>
                      <a:pt x="129" y="13"/>
                      <a:pt x="159" y="22"/>
                    </a:cubicBezTo>
                    <a:cubicBezTo>
                      <a:pt x="166" y="24"/>
                      <a:pt x="172" y="27"/>
                      <a:pt x="178" y="23"/>
                    </a:cubicBezTo>
                    <a:cubicBezTo>
                      <a:pt x="183" y="23"/>
                      <a:pt x="189" y="23"/>
                      <a:pt x="194" y="23"/>
                    </a:cubicBezTo>
                    <a:cubicBezTo>
                      <a:pt x="204" y="32"/>
                      <a:pt x="218" y="32"/>
                      <a:pt x="230" y="35"/>
                    </a:cubicBezTo>
                    <a:cubicBezTo>
                      <a:pt x="237" y="37"/>
                      <a:pt x="245" y="38"/>
                      <a:pt x="250" y="43"/>
                    </a:cubicBezTo>
                    <a:cubicBezTo>
                      <a:pt x="249" y="48"/>
                      <a:pt x="244" y="51"/>
                      <a:pt x="240" y="50"/>
                    </a:cubicBezTo>
                    <a:cubicBezTo>
                      <a:pt x="222" y="44"/>
                      <a:pt x="203" y="56"/>
                      <a:pt x="186" y="46"/>
                    </a:cubicBezTo>
                    <a:cubicBezTo>
                      <a:pt x="180" y="42"/>
                      <a:pt x="173" y="48"/>
                      <a:pt x="166" y="47"/>
                    </a:cubicBezTo>
                    <a:cubicBezTo>
                      <a:pt x="163" y="47"/>
                      <a:pt x="161" y="47"/>
                      <a:pt x="158" y="47"/>
                    </a:cubicBezTo>
                    <a:cubicBezTo>
                      <a:pt x="143" y="48"/>
                      <a:pt x="129" y="38"/>
                      <a:pt x="114" y="43"/>
                    </a:cubicBezTo>
                    <a:close/>
                  </a:path>
                </a:pathLst>
              </a:custGeom>
              <a:solidFill>
                <a:srgbClr val="DB8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 name="Freeform 344"/>
              <p:cNvSpPr>
                <a:spLocks/>
              </p:cNvSpPr>
              <p:nvPr userDrawn="1"/>
            </p:nvSpPr>
            <p:spPr bwMode="auto">
              <a:xfrm>
                <a:off x="3789" y="1459"/>
                <a:ext cx="289" cy="90"/>
              </a:xfrm>
              <a:custGeom>
                <a:avLst/>
                <a:gdLst>
                  <a:gd name="T0" fmla="*/ 0 w 124"/>
                  <a:gd name="T1" fmla="*/ 10 h 34"/>
                  <a:gd name="T2" fmla="*/ 27 w 124"/>
                  <a:gd name="T3" fmla="*/ 5 h 34"/>
                  <a:gd name="T4" fmla="*/ 43 w 124"/>
                  <a:gd name="T5" fmla="*/ 6 h 34"/>
                  <a:gd name="T6" fmla="*/ 63 w 124"/>
                  <a:gd name="T7" fmla="*/ 5 h 34"/>
                  <a:gd name="T8" fmla="*/ 84 w 124"/>
                  <a:gd name="T9" fmla="*/ 6 h 34"/>
                  <a:gd name="T10" fmla="*/ 124 w 124"/>
                  <a:gd name="T11" fmla="*/ 18 h 34"/>
                  <a:gd name="T12" fmla="*/ 124 w 124"/>
                  <a:gd name="T13" fmla="*/ 22 h 34"/>
                  <a:gd name="T14" fmla="*/ 106 w 124"/>
                  <a:gd name="T15" fmla="*/ 33 h 34"/>
                  <a:gd name="T16" fmla="*/ 7 w 124"/>
                  <a:gd name="T17" fmla="*/ 13 h 34"/>
                  <a:gd name="T18" fmla="*/ 0 w 124"/>
                  <a:gd name="T19"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34">
                    <a:moveTo>
                      <a:pt x="0" y="10"/>
                    </a:moveTo>
                    <a:cubicBezTo>
                      <a:pt x="8" y="2"/>
                      <a:pt x="17" y="0"/>
                      <a:pt x="27" y="5"/>
                    </a:cubicBezTo>
                    <a:cubicBezTo>
                      <a:pt x="32" y="8"/>
                      <a:pt x="38" y="12"/>
                      <a:pt x="43" y="6"/>
                    </a:cubicBezTo>
                    <a:cubicBezTo>
                      <a:pt x="50" y="0"/>
                      <a:pt x="56" y="3"/>
                      <a:pt x="63" y="5"/>
                    </a:cubicBezTo>
                    <a:cubicBezTo>
                      <a:pt x="70" y="7"/>
                      <a:pt x="77" y="11"/>
                      <a:pt x="84" y="6"/>
                    </a:cubicBezTo>
                    <a:cubicBezTo>
                      <a:pt x="97" y="10"/>
                      <a:pt x="111" y="14"/>
                      <a:pt x="124" y="18"/>
                    </a:cubicBezTo>
                    <a:cubicBezTo>
                      <a:pt x="124" y="19"/>
                      <a:pt x="124" y="20"/>
                      <a:pt x="124" y="22"/>
                    </a:cubicBezTo>
                    <a:cubicBezTo>
                      <a:pt x="119" y="27"/>
                      <a:pt x="117" y="34"/>
                      <a:pt x="106" y="33"/>
                    </a:cubicBezTo>
                    <a:cubicBezTo>
                      <a:pt x="72" y="30"/>
                      <a:pt x="40" y="22"/>
                      <a:pt x="7" y="13"/>
                    </a:cubicBezTo>
                    <a:cubicBezTo>
                      <a:pt x="4" y="13"/>
                      <a:pt x="2" y="11"/>
                      <a:pt x="0" y="10"/>
                    </a:cubicBezTo>
                    <a:close/>
                  </a:path>
                </a:pathLst>
              </a:custGeom>
              <a:solidFill>
                <a:srgbClr val="C7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 name="Freeform 345"/>
              <p:cNvSpPr>
                <a:spLocks/>
              </p:cNvSpPr>
              <p:nvPr userDrawn="1"/>
            </p:nvSpPr>
            <p:spPr bwMode="auto">
              <a:xfrm>
                <a:off x="2995" y="1258"/>
                <a:ext cx="332" cy="156"/>
              </a:xfrm>
              <a:custGeom>
                <a:avLst/>
                <a:gdLst>
                  <a:gd name="T0" fmla="*/ 143 w 143"/>
                  <a:gd name="T1" fmla="*/ 29 h 59"/>
                  <a:gd name="T2" fmla="*/ 76 w 143"/>
                  <a:gd name="T3" fmla="*/ 46 h 59"/>
                  <a:gd name="T4" fmla="*/ 54 w 143"/>
                  <a:gd name="T5" fmla="*/ 54 h 59"/>
                  <a:gd name="T6" fmla="*/ 39 w 143"/>
                  <a:gd name="T7" fmla="*/ 58 h 59"/>
                  <a:gd name="T8" fmla="*/ 0 w 143"/>
                  <a:gd name="T9" fmla="*/ 22 h 59"/>
                  <a:gd name="T10" fmla="*/ 5 w 143"/>
                  <a:gd name="T11" fmla="*/ 14 h 59"/>
                  <a:gd name="T12" fmla="*/ 20 w 143"/>
                  <a:gd name="T13" fmla="*/ 8 h 59"/>
                  <a:gd name="T14" fmla="*/ 61 w 143"/>
                  <a:gd name="T15" fmla="*/ 1 h 59"/>
                  <a:gd name="T16" fmla="*/ 82 w 143"/>
                  <a:gd name="T17" fmla="*/ 6 h 59"/>
                  <a:gd name="T18" fmla="*/ 143 w 143"/>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59">
                    <a:moveTo>
                      <a:pt x="143" y="29"/>
                    </a:moveTo>
                    <a:cubicBezTo>
                      <a:pt x="121" y="38"/>
                      <a:pt x="98" y="40"/>
                      <a:pt x="76" y="46"/>
                    </a:cubicBezTo>
                    <a:cubicBezTo>
                      <a:pt x="68" y="48"/>
                      <a:pt x="61" y="49"/>
                      <a:pt x="54" y="54"/>
                    </a:cubicBezTo>
                    <a:cubicBezTo>
                      <a:pt x="50" y="58"/>
                      <a:pt x="45" y="59"/>
                      <a:pt x="39" y="58"/>
                    </a:cubicBezTo>
                    <a:cubicBezTo>
                      <a:pt x="27" y="45"/>
                      <a:pt x="6" y="42"/>
                      <a:pt x="0" y="22"/>
                    </a:cubicBezTo>
                    <a:cubicBezTo>
                      <a:pt x="1" y="19"/>
                      <a:pt x="2" y="17"/>
                      <a:pt x="5" y="14"/>
                    </a:cubicBezTo>
                    <a:cubicBezTo>
                      <a:pt x="10" y="11"/>
                      <a:pt x="15" y="9"/>
                      <a:pt x="20" y="8"/>
                    </a:cubicBezTo>
                    <a:cubicBezTo>
                      <a:pt x="34" y="6"/>
                      <a:pt x="48" y="3"/>
                      <a:pt x="61" y="1"/>
                    </a:cubicBezTo>
                    <a:cubicBezTo>
                      <a:pt x="69" y="0"/>
                      <a:pt x="76" y="0"/>
                      <a:pt x="82" y="6"/>
                    </a:cubicBezTo>
                    <a:cubicBezTo>
                      <a:pt x="104" y="8"/>
                      <a:pt x="128" y="7"/>
                      <a:pt x="143" y="29"/>
                    </a:cubicBezTo>
                    <a:close/>
                  </a:path>
                </a:pathLst>
              </a:custGeom>
              <a:solidFill>
                <a:srgbClr val="FAEF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 name="Freeform 346"/>
              <p:cNvSpPr>
                <a:spLocks/>
              </p:cNvSpPr>
              <p:nvPr userDrawn="1"/>
            </p:nvSpPr>
            <p:spPr bwMode="auto">
              <a:xfrm>
                <a:off x="2916" y="1115"/>
                <a:ext cx="204" cy="138"/>
              </a:xfrm>
              <a:custGeom>
                <a:avLst/>
                <a:gdLst>
                  <a:gd name="T0" fmla="*/ 0 w 88"/>
                  <a:gd name="T1" fmla="*/ 32 h 52"/>
                  <a:gd name="T2" fmla="*/ 44 w 88"/>
                  <a:gd name="T3" fmla="*/ 5 h 52"/>
                  <a:gd name="T4" fmla="*/ 56 w 88"/>
                  <a:gd name="T5" fmla="*/ 0 h 52"/>
                  <a:gd name="T6" fmla="*/ 88 w 88"/>
                  <a:gd name="T7" fmla="*/ 32 h 52"/>
                  <a:gd name="T8" fmla="*/ 78 w 88"/>
                  <a:gd name="T9" fmla="*/ 40 h 52"/>
                  <a:gd name="T10" fmla="*/ 23 w 88"/>
                  <a:gd name="T11" fmla="*/ 52 h 52"/>
                  <a:gd name="T12" fmla="*/ 0 w 88"/>
                  <a:gd name="T13" fmla="*/ 32 h 52"/>
                </a:gdLst>
                <a:ahLst/>
                <a:cxnLst>
                  <a:cxn ang="0">
                    <a:pos x="T0" y="T1"/>
                  </a:cxn>
                  <a:cxn ang="0">
                    <a:pos x="T2" y="T3"/>
                  </a:cxn>
                  <a:cxn ang="0">
                    <a:pos x="T4" y="T5"/>
                  </a:cxn>
                  <a:cxn ang="0">
                    <a:pos x="T6" y="T7"/>
                  </a:cxn>
                  <a:cxn ang="0">
                    <a:pos x="T8" y="T9"/>
                  </a:cxn>
                  <a:cxn ang="0">
                    <a:pos x="T10" y="T11"/>
                  </a:cxn>
                  <a:cxn ang="0">
                    <a:pos x="T12" y="T13"/>
                  </a:cxn>
                </a:cxnLst>
                <a:rect l="0" t="0" r="r" b="b"/>
                <a:pathLst>
                  <a:path w="88" h="52">
                    <a:moveTo>
                      <a:pt x="0" y="32"/>
                    </a:moveTo>
                    <a:cubicBezTo>
                      <a:pt x="9" y="14"/>
                      <a:pt x="30" y="15"/>
                      <a:pt x="44" y="5"/>
                    </a:cubicBezTo>
                    <a:cubicBezTo>
                      <a:pt x="47" y="2"/>
                      <a:pt x="52" y="1"/>
                      <a:pt x="56" y="0"/>
                    </a:cubicBezTo>
                    <a:cubicBezTo>
                      <a:pt x="69" y="8"/>
                      <a:pt x="78" y="20"/>
                      <a:pt x="88" y="32"/>
                    </a:cubicBezTo>
                    <a:cubicBezTo>
                      <a:pt x="86" y="36"/>
                      <a:pt x="82" y="40"/>
                      <a:pt x="78" y="40"/>
                    </a:cubicBezTo>
                    <a:cubicBezTo>
                      <a:pt x="59" y="42"/>
                      <a:pt x="41" y="50"/>
                      <a:pt x="23" y="52"/>
                    </a:cubicBezTo>
                    <a:cubicBezTo>
                      <a:pt x="12" y="49"/>
                      <a:pt x="2" y="44"/>
                      <a:pt x="0" y="32"/>
                    </a:cubicBezTo>
                    <a:close/>
                  </a:path>
                </a:pathLst>
              </a:custGeom>
              <a:solidFill>
                <a:srgbClr val="2F17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 name="Freeform 347"/>
              <p:cNvSpPr>
                <a:spLocks/>
              </p:cNvSpPr>
              <p:nvPr userDrawn="1"/>
            </p:nvSpPr>
            <p:spPr bwMode="auto">
              <a:xfrm>
                <a:off x="2772" y="1189"/>
                <a:ext cx="397" cy="117"/>
              </a:xfrm>
              <a:custGeom>
                <a:avLst/>
                <a:gdLst>
                  <a:gd name="T0" fmla="*/ 83 w 171"/>
                  <a:gd name="T1" fmla="*/ 19 h 44"/>
                  <a:gd name="T2" fmla="*/ 150 w 171"/>
                  <a:gd name="T3" fmla="*/ 4 h 44"/>
                  <a:gd name="T4" fmla="*/ 163 w 171"/>
                  <a:gd name="T5" fmla="*/ 2 h 44"/>
                  <a:gd name="T6" fmla="*/ 170 w 171"/>
                  <a:gd name="T7" fmla="*/ 6 h 44"/>
                  <a:gd name="T8" fmla="*/ 161 w 171"/>
                  <a:gd name="T9" fmla="*/ 8 h 44"/>
                  <a:gd name="T10" fmla="*/ 128 w 171"/>
                  <a:gd name="T11" fmla="*/ 21 h 44"/>
                  <a:gd name="T12" fmla="*/ 114 w 171"/>
                  <a:gd name="T13" fmla="*/ 40 h 44"/>
                  <a:gd name="T14" fmla="*/ 102 w 171"/>
                  <a:gd name="T15" fmla="*/ 44 h 44"/>
                  <a:gd name="T16" fmla="*/ 37 w 171"/>
                  <a:gd name="T17" fmla="*/ 36 h 44"/>
                  <a:gd name="T18" fmla="*/ 16 w 171"/>
                  <a:gd name="T19" fmla="*/ 29 h 44"/>
                  <a:gd name="T20" fmla="*/ 2 w 171"/>
                  <a:gd name="T21" fmla="*/ 13 h 44"/>
                  <a:gd name="T22" fmla="*/ 20 w 171"/>
                  <a:gd name="T23" fmla="*/ 2 h 44"/>
                  <a:gd name="T24" fmla="*/ 43 w 171"/>
                  <a:gd name="T25" fmla="*/ 0 h 44"/>
                  <a:gd name="T26" fmla="*/ 46 w 171"/>
                  <a:gd name="T27" fmla="*/ 0 h 44"/>
                  <a:gd name="T28" fmla="*/ 53 w 171"/>
                  <a:gd name="T29" fmla="*/ 8 h 44"/>
                  <a:gd name="T30" fmla="*/ 83 w 171"/>
                  <a:gd name="T3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44">
                    <a:moveTo>
                      <a:pt x="83" y="19"/>
                    </a:moveTo>
                    <a:cubicBezTo>
                      <a:pt x="105" y="14"/>
                      <a:pt x="127" y="9"/>
                      <a:pt x="150" y="4"/>
                    </a:cubicBezTo>
                    <a:cubicBezTo>
                      <a:pt x="154" y="3"/>
                      <a:pt x="159" y="2"/>
                      <a:pt x="163" y="2"/>
                    </a:cubicBezTo>
                    <a:cubicBezTo>
                      <a:pt x="167" y="1"/>
                      <a:pt x="171" y="1"/>
                      <a:pt x="170" y="6"/>
                    </a:cubicBezTo>
                    <a:cubicBezTo>
                      <a:pt x="170" y="7"/>
                      <a:pt x="164" y="7"/>
                      <a:pt x="161" y="8"/>
                    </a:cubicBezTo>
                    <a:cubicBezTo>
                      <a:pt x="153" y="19"/>
                      <a:pt x="140" y="19"/>
                      <a:pt x="128" y="21"/>
                    </a:cubicBezTo>
                    <a:cubicBezTo>
                      <a:pt x="116" y="23"/>
                      <a:pt x="112" y="29"/>
                      <a:pt x="114" y="40"/>
                    </a:cubicBezTo>
                    <a:cubicBezTo>
                      <a:pt x="110" y="41"/>
                      <a:pt x="106" y="42"/>
                      <a:pt x="102" y="44"/>
                    </a:cubicBezTo>
                    <a:cubicBezTo>
                      <a:pt x="80" y="38"/>
                      <a:pt x="58" y="38"/>
                      <a:pt x="37" y="36"/>
                    </a:cubicBezTo>
                    <a:cubicBezTo>
                      <a:pt x="30" y="33"/>
                      <a:pt x="23" y="30"/>
                      <a:pt x="16" y="29"/>
                    </a:cubicBezTo>
                    <a:cubicBezTo>
                      <a:pt x="8" y="27"/>
                      <a:pt x="0" y="23"/>
                      <a:pt x="2" y="13"/>
                    </a:cubicBezTo>
                    <a:cubicBezTo>
                      <a:pt x="3" y="3"/>
                      <a:pt x="12" y="3"/>
                      <a:pt x="20" y="2"/>
                    </a:cubicBezTo>
                    <a:cubicBezTo>
                      <a:pt x="27" y="1"/>
                      <a:pt x="35" y="4"/>
                      <a:pt x="43" y="0"/>
                    </a:cubicBezTo>
                    <a:cubicBezTo>
                      <a:pt x="44" y="0"/>
                      <a:pt x="45" y="0"/>
                      <a:pt x="46" y="0"/>
                    </a:cubicBezTo>
                    <a:cubicBezTo>
                      <a:pt x="49" y="2"/>
                      <a:pt x="47" y="9"/>
                      <a:pt x="53" y="8"/>
                    </a:cubicBezTo>
                    <a:cubicBezTo>
                      <a:pt x="66" y="5"/>
                      <a:pt x="71" y="20"/>
                      <a:pt x="83" y="19"/>
                    </a:cubicBezTo>
                    <a:close/>
                  </a:path>
                </a:pathLst>
              </a:custGeom>
              <a:solidFill>
                <a:srgbClr val="6B5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 name="Freeform 348"/>
              <p:cNvSpPr>
                <a:spLocks/>
              </p:cNvSpPr>
              <p:nvPr userDrawn="1"/>
            </p:nvSpPr>
            <p:spPr bwMode="auto">
              <a:xfrm>
                <a:off x="2995" y="1211"/>
                <a:ext cx="193" cy="84"/>
              </a:xfrm>
              <a:custGeom>
                <a:avLst/>
                <a:gdLst>
                  <a:gd name="T0" fmla="*/ 18 w 83"/>
                  <a:gd name="T1" fmla="*/ 32 h 32"/>
                  <a:gd name="T2" fmla="*/ 11 w 83"/>
                  <a:gd name="T3" fmla="*/ 26 h 32"/>
                  <a:gd name="T4" fmla="*/ 14 w 83"/>
                  <a:gd name="T5" fmla="*/ 11 h 32"/>
                  <a:gd name="T6" fmla="*/ 65 w 83"/>
                  <a:gd name="T7" fmla="*/ 0 h 32"/>
                  <a:gd name="T8" fmla="*/ 82 w 83"/>
                  <a:gd name="T9" fmla="*/ 24 h 32"/>
                  <a:gd name="T10" fmla="*/ 18 w 83"/>
                  <a:gd name="T11" fmla="*/ 32 h 32"/>
                </a:gdLst>
                <a:ahLst/>
                <a:cxnLst>
                  <a:cxn ang="0">
                    <a:pos x="T0" y="T1"/>
                  </a:cxn>
                  <a:cxn ang="0">
                    <a:pos x="T2" y="T3"/>
                  </a:cxn>
                  <a:cxn ang="0">
                    <a:pos x="T4" y="T5"/>
                  </a:cxn>
                  <a:cxn ang="0">
                    <a:pos x="T6" y="T7"/>
                  </a:cxn>
                  <a:cxn ang="0">
                    <a:pos x="T8" y="T9"/>
                  </a:cxn>
                  <a:cxn ang="0">
                    <a:pos x="T10" y="T11"/>
                  </a:cxn>
                </a:cxnLst>
                <a:rect l="0" t="0" r="r" b="b"/>
                <a:pathLst>
                  <a:path w="83" h="32">
                    <a:moveTo>
                      <a:pt x="18" y="32"/>
                    </a:moveTo>
                    <a:cubicBezTo>
                      <a:pt x="16" y="30"/>
                      <a:pt x="13" y="28"/>
                      <a:pt x="11" y="26"/>
                    </a:cubicBezTo>
                    <a:cubicBezTo>
                      <a:pt x="2" y="19"/>
                      <a:pt x="0" y="14"/>
                      <a:pt x="14" y="11"/>
                    </a:cubicBezTo>
                    <a:cubicBezTo>
                      <a:pt x="31" y="8"/>
                      <a:pt x="48" y="4"/>
                      <a:pt x="65" y="0"/>
                    </a:cubicBezTo>
                    <a:cubicBezTo>
                      <a:pt x="65" y="13"/>
                      <a:pt x="83" y="11"/>
                      <a:pt x="82" y="24"/>
                    </a:cubicBezTo>
                    <a:cubicBezTo>
                      <a:pt x="61" y="26"/>
                      <a:pt x="39" y="29"/>
                      <a:pt x="18" y="32"/>
                    </a:cubicBezTo>
                    <a:close/>
                  </a:path>
                </a:pathLst>
              </a:custGeom>
              <a:solidFill>
                <a:srgbClr val="301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 name="Freeform 349"/>
              <p:cNvSpPr>
                <a:spLocks/>
              </p:cNvSpPr>
              <p:nvPr userDrawn="1"/>
            </p:nvSpPr>
            <p:spPr bwMode="auto">
              <a:xfrm>
                <a:off x="2474" y="846"/>
                <a:ext cx="275" cy="121"/>
              </a:xfrm>
              <a:custGeom>
                <a:avLst/>
                <a:gdLst>
                  <a:gd name="T0" fmla="*/ 6 w 118"/>
                  <a:gd name="T1" fmla="*/ 25 h 46"/>
                  <a:gd name="T2" fmla="*/ 71 w 118"/>
                  <a:gd name="T3" fmla="*/ 22 h 46"/>
                  <a:gd name="T4" fmla="*/ 58 w 118"/>
                  <a:gd name="T5" fmla="*/ 7 h 46"/>
                  <a:gd name="T6" fmla="*/ 70 w 118"/>
                  <a:gd name="T7" fmla="*/ 5 h 46"/>
                  <a:gd name="T8" fmla="*/ 118 w 118"/>
                  <a:gd name="T9" fmla="*/ 37 h 46"/>
                  <a:gd name="T10" fmla="*/ 12 w 118"/>
                  <a:gd name="T11" fmla="*/ 38 h 46"/>
                  <a:gd name="T12" fmla="*/ 6 w 118"/>
                  <a:gd name="T13" fmla="*/ 25 h 46"/>
                </a:gdLst>
                <a:ahLst/>
                <a:cxnLst>
                  <a:cxn ang="0">
                    <a:pos x="T0" y="T1"/>
                  </a:cxn>
                  <a:cxn ang="0">
                    <a:pos x="T2" y="T3"/>
                  </a:cxn>
                  <a:cxn ang="0">
                    <a:pos x="T4" y="T5"/>
                  </a:cxn>
                  <a:cxn ang="0">
                    <a:pos x="T6" y="T7"/>
                  </a:cxn>
                  <a:cxn ang="0">
                    <a:pos x="T8" y="T9"/>
                  </a:cxn>
                  <a:cxn ang="0">
                    <a:pos x="T10" y="T11"/>
                  </a:cxn>
                  <a:cxn ang="0">
                    <a:pos x="T12" y="T13"/>
                  </a:cxn>
                </a:cxnLst>
                <a:rect l="0" t="0" r="r" b="b"/>
                <a:pathLst>
                  <a:path w="118" h="46">
                    <a:moveTo>
                      <a:pt x="6" y="25"/>
                    </a:moveTo>
                    <a:cubicBezTo>
                      <a:pt x="27" y="17"/>
                      <a:pt x="49" y="26"/>
                      <a:pt x="71" y="22"/>
                    </a:cubicBezTo>
                    <a:cubicBezTo>
                      <a:pt x="69" y="13"/>
                      <a:pt x="61" y="13"/>
                      <a:pt x="58" y="7"/>
                    </a:cubicBezTo>
                    <a:cubicBezTo>
                      <a:pt x="62" y="6"/>
                      <a:pt x="66" y="6"/>
                      <a:pt x="70" y="5"/>
                    </a:cubicBezTo>
                    <a:cubicBezTo>
                      <a:pt x="92" y="0"/>
                      <a:pt x="114" y="15"/>
                      <a:pt x="118" y="37"/>
                    </a:cubicBezTo>
                    <a:cubicBezTo>
                      <a:pt x="83" y="46"/>
                      <a:pt x="47" y="42"/>
                      <a:pt x="12" y="38"/>
                    </a:cubicBezTo>
                    <a:cubicBezTo>
                      <a:pt x="3" y="38"/>
                      <a:pt x="0" y="33"/>
                      <a:pt x="6" y="25"/>
                    </a:cubicBezTo>
                    <a:close/>
                  </a:path>
                </a:pathLst>
              </a:custGeom>
              <a:solidFill>
                <a:srgbClr val="3B3E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 name="Freeform 350"/>
              <p:cNvSpPr>
                <a:spLocks/>
              </p:cNvSpPr>
              <p:nvPr userDrawn="1"/>
            </p:nvSpPr>
            <p:spPr bwMode="auto">
              <a:xfrm>
                <a:off x="2637" y="795"/>
                <a:ext cx="200" cy="151"/>
              </a:xfrm>
              <a:custGeom>
                <a:avLst/>
                <a:gdLst>
                  <a:gd name="T0" fmla="*/ 48 w 86"/>
                  <a:gd name="T1" fmla="*/ 56 h 57"/>
                  <a:gd name="T2" fmla="*/ 0 w 86"/>
                  <a:gd name="T3" fmla="*/ 24 h 57"/>
                  <a:gd name="T4" fmla="*/ 68 w 86"/>
                  <a:gd name="T5" fmla="*/ 0 h 57"/>
                  <a:gd name="T6" fmla="*/ 78 w 86"/>
                  <a:gd name="T7" fmla="*/ 17 h 57"/>
                  <a:gd name="T8" fmla="*/ 80 w 86"/>
                  <a:gd name="T9" fmla="*/ 33 h 57"/>
                  <a:gd name="T10" fmla="*/ 62 w 86"/>
                  <a:gd name="T11" fmla="*/ 31 h 57"/>
                  <a:gd name="T12" fmla="*/ 42 w 86"/>
                  <a:gd name="T13" fmla="*/ 16 h 57"/>
                  <a:gd name="T14" fmla="*/ 31 w 86"/>
                  <a:gd name="T15" fmla="*/ 17 h 57"/>
                  <a:gd name="T16" fmla="*/ 35 w 86"/>
                  <a:gd name="T17" fmla="*/ 26 h 57"/>
                  <a:gd name="T18" fmla="*/ 64 w 86"/>
                  <a:gd name="T19" fmla="*/ 52 h 57"/>
                  <a:gd name="T20" fmla="*/ 48 w 86"/>
                  <a:gd name="T21"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57">
                    <a:moveTo>
                      <a:pt x="48" y="56"/>
                    </a:moveTo>
                    <a:cubicBezTo>
                      <a:pt x="35" y="41"/>
                      <a:pt x="22" y="26"/>
                      <a:pt x="0" y="24"/>
                    </a:cubicBezTo>
                    <a:cubicBezTo>
                      <a:pt x="20" y="10"/>
                      <a:pt x="44" y="7"/>
                      <a:pt x="68" y="0"/>
                    </a:cubicBezTo>
                    <a:cubicBezTo>
                      <a:pt x="71" y="6"/>
                      <a:pt x="75" y="11"/>
                      <a:pt x="78" y="17"/>
                    </a:cubicBezTo>
                    <a:cubicBezTo>
                      <a:pt x="81" y="22"/>
                      <a:pt x="86" y="28"/>
                      <a:pt x="80" y="33"/>
                    </a:cubicBezTo>
                    <a:cubicBezTo>
                      <a:pt x="74" y="40"/>
                      <a:pt x="68" y="35"/>
                      <a:pt x="62" y="31"/>
                    </a:cubicBezTo>
                    <a:cubicBezTo>
                      <a:pt x="55" y="27"/>
                      <a:pt x="49" y="21"/>
                      <a:pt x="42" y="16"/>
                    </a:cubicBezTo>
                    <a:cubicBezTo>
                      <a:pt x="38" y="13"/>
                      <a:pt x="34" y="13"/>
                      <a:pt x="31" y="17"/>
                    </a:cubicBezTo>
                    <a:cubicBezTo>
                      <a:pt x="29" y="21"/>
                      <a:pt x="33" y="24"/>
                      <a:pt x="35" y="26"/>
                    </a:cubicBezTo>
                    <a:cubicBezTo>
                      <a:pt x="45" y="34"/>
                      <a:pt x="57" y="40"/>
                      <a:pt x="64" y="52"/>
                    </a:cubicBezTo>
                    <a:cubicBezTo>
                      <a:pt x="59" y="55"/>
                      <a:pt x="54" y="57"/>
                      <a:pt x="48" y="56"/>
                    </a:cubicBezTo>
                    <a:close/>
                  </a:path>
                </a:pathLst>
              </a:custGeom>
              <a:solidFill>
                <a:srgbClr val="68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 name="Freeform 351"/>
              <p:cNvSpPr>
                <a:spLocks/>
              </p:cNvSpPr>
              <p:nvPr userDrawn="1"/>
            </p:nvSpPr>
            <p:spPr bwMode="auto">
              <a:xfrm>
                <a:off x="2349" y="618"/>
                <a:ext cx="81" cy="172"/>
              </a:xfrm>
              <a:custGeom>
                <a:avLst/>
                <a:gdLst>
                  <a:gd name="T0" fmla="*/ 32 w 35"/>
                  <a:gd name="T1" fmla="*/ 63 h 65"/>
                  <a:gd name="T2" fmla="*/ 10 w 35"/>
                  <a:gd name="T3" fmla="*/ 56 h 65"/>
                  <a:gd name="T4" fmla="*/ 0 w 35"/>
                  <a:gd name="T5" fmla="*/ 16 h 65"/>
                  <a:gd name="T6" fmla="*/ 8 w 35"/>
                  <a:gd name="T7" fmla="*/ 0 h 65"/>
                  <a:gd name="T8" fmla="*/ 32 w 35"/>
                  <a:gd name="T9" fmla="*/ 42 h 65"/>
                  <a:gd name="T10" fmla="*/ 32 w 35"/>
                  <a:gd name="T11" fmla="*/ 63 h 65"/>
                </a:gdLst>
                <a:ahLst/>
                <a:cxnLst>
                  <a:cxn ang="0">
                    <a:pos x="T0" y="T1"/>
                  </a:cxn>
                  <a:cxn ang="0">
                    <a:pos x="T2" y="T3"/>
                  </a:cxn>
                  <a:cxn ang="0">
                    <a:pos x="T4" y="T5"/>
                  </a:cxn>
                  <a:cxn ang="0">
                    <a:pos x="T6" y="T7"/>
                  </a:cxn>
                  <a:cxn ang="0">
                    <a:pos x="T8" y="T9"/>
                  </a:cxn>
                  <a:cxn ang="0">
                    <a:pos x="T10" y="T11"/>
                  </a:cxn>
                </a:cxnLst>
                <a:rect l="0" t="0" r="r" b="b"/>
                <a:pathLst>
                  <a:path w="35" h="65">
                    <a:moveTo>
                      <a:pt x="32" y="63"/>
                    </a:moveTo>
                    <a:cubicBezTo>
                      <a:pt x="23" y="65"/>
                      <a:pt x="17" y="60"/>
                      <a:pt x="10" y="56"/>
                    </a:cubicBezTo>
                    <a:cubicBezTo>
                      <a:pt x="7" y="43"/>
                      <a:pt x="4" y="29"/>
                      <a:pt x="0" y="16"/>
                    </a:cubicBezTo>
                    <a:cubicBezTo>
                      <a:pt x="8" y="13"/>
                      <a:pt x="8" y="7"/>
                      <a:pt x="8" y="0"/>
                    </a:cubicBezTo>
                    <a:cubicBezTo>
                      <a:pt x="28" y="7"/>
                      <a:pt x="35" y="21"/>
                      <a:pt x="32" y="42"/>
                    </a:cubicBezTo>
                    <a:cubicBezTo>
                      <a:pt x="31" y="49"/>
                      <a:pt x="32" y="56"/>
                      <a:pt x="32" y="63"/>
                    </a:cubicBezTo>
                    <a:close/>
                  </a:path>
                </a:pathLst>
              </a:custGeom>
              <a:solidFill>
                <a:srgbClr val="2B16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 name="Freeform 352"/>
              <p:cNvSpPr>
                <a:spLocks/>
              </p:cNvSpPr>
              <p:nvPr userDrawn="1"/>
            </p:nvSpPr>
            <p:spPr bwMode="auto">
              <a:xfrm>
                <a:off x="2895" y="1200"/>
                <a:ext cx="70" cy="63"/>
              </a:xfrm>
              <a:custGeom>
                <a:avLst/>
                <a:gdLst>
                  <a:gd name="T0" fmla="*/ 30 w 30"/>
                  <a:gd name="T1" fmla="*/ 15 h 24"/>
                  <a:gd name="T2" fmla="*/ 0 w 30"/>
                  <a:gd name="T3" fmla="*/ 4 h 24"/>
                  <a:gd name="T4" fmla="*/ 9 w 30"/>
                  <a:gd name="T5" fmla="*/ 0 h 24"/>
                  <a:gd name="T6" fmla="*/ 30 w 30"/>
                  <a:gd name="T7" fmla="*/ 15 h 24"/>
                </a:gdLst>
                <a:ahLst/>
                <a:cxnLst>
                  <a:cxn ang="0">
                    <a:pos x="T0" y="T1"/>
                  </a:cxn>
                  <a:cxn ang="0">
                    <a:pos x="T2" y="T3"/>
                  </a:cxn>
                  <a:cxn ang="0">
                    <a:pos x="T4" y="T5"/>
                  </a:cxn>
                  <a:cxn ang="0">
                    <a:pos x="T6" y="T7"/>
                  </a:cxn>
                </a:cxnLst>
                <a:rect l="0" t="0" r="r" b="b"/>
                <a:pathLst>
                  <a:path w="30" h="24">
                    <a:moveTo>
                      <a:pt x="30" y="15"/>
                    </a:moveTo>
                    <a:cubicBezTo>
                      <a:pt x="15" y="24"/>
                      <a:pt x="11" y="6"/>
                      <a:pt x="0" y="4"/>
                    </a:cubicBezTo>
                    <a:cubicBezTo>
                      <a:pt x="2" y="0"/>
                      <a:pt x="6" y="0"/>
                      <a:pt x="9" y="0"/>
                    </a:cubicBezTo>
                    <a:cubicBezTo>
                      <a:pt x="16" y="5"/>
                      <a:pt x="23" y="10"/>
                      <a:pt x="30" y="15"/>
                    </a:cubicBezTo>
                    <a:close/>
                  </a:path>
                </a:pathLst>
              </a:custGeom>
              <a:solidFill>
                <a:srgbClr val="AE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 name="Freeform 353"/>
              <p:cNvSpPr>
                <a:spLocks/>
              </p:cNvSpPr>
              <p:nvPr userDrawn="1"/>
            </p:nvSpPr>
            <p:spPr bwMode="auto">
              <a:xfrm>
                <a:off x="855" y="2482"/>
                <a:ext cx="788" cy="508"/>
              </a:xfrm>
              <a:custGeom>
                <a:avLst/>
                <a:gdLst>
                  <a:gd name="T0" fmla="*/ 243 w 339"/>
                  <a:gd name="T1" fmla="*/ 183 h 192"/>
                  <a:gd name="T2" fmla="*/ 167 w 339"/>
                  <a:gd name="T3" fmla="*/ 181 h 192"/>
                  <a:gd name="T4" fmla="*/ 27 w 339"/>
                  <a:gd name="T5" fmla="*/ 154 h 192"/>
                  <a:gd name="T6" fmla="*/ 9 w 339"/>
                  <a:gd name="T7" fmla="*/ 146 h 192"/>
                  <a:gd name="T8" fmla="*/ 10 w 339"/>
                  <a:gd name="T9" fmla="*/ 128 h 192"/>
                  <a:gd name="T10" fmla="*/ 44 w 339"/>
                  <a:gd name="T11" fmla="*/ 99 h 192"/>
                  <a:gd name="T12" fmla="*/ 94 w 339"/>
                  <a:gd name="T13" fmla="*/ 97 h 192"/>
                  <a:gd name="T14" fmla="*/ 128 w 339"/>
                  <a:gd name="T15" fmla="*/ 98 h 192"/>
                  <a:gd name="T16" fmla="*/ 136 w 339"/>
                  <a:gd name="T17" fmla="*/ 94 h 192"/>
                  <a:gd name="T18" fmla="*/ 129 w 339"/>
                  <a:gd name="T19" fmla="*/ 86 h 192"/>
                  <a:gd name="T20" fmla="*/ 112 w 339"/>
                  <a:gd name="T21" fmla="*/ 81 h 192"/>
                  <a:gd name="T22" fmla="*/ 76 w 339"/>
                  <a:gd name="T23" fmla="*/ 40 h 192"/>
                  <a:gd name="T24" fmla="*/ 84 w 339"/>
                  <a:gd name="T25" fmla="*/ 13 h 192"/>
                  <a:gd name="T26" fmla="*/ 121 w 339"/>
                  <a:gd name="T27" fmla="*/ 7 h 192"/>
                  <a:gd name="T28" fmla="*/ 186 w 339"/>
                  <a:gd name="T29" fmla="*/ 43 h 192"/>
                  <a:gd name="T30" fmla="*/ 176 w 339"/>
                  <a:gd name="T31" fmla="*/ 48 h 192"/>
                  <a:gd name="T32" fmla="*/ 339 w 339"/>
                  <a:gd name="T33" fmla="*/ 127 h 192"/>
                  <a:gd name="T34" fmla="*/ 287 w 339"/>
                  <a:gd name="T35" fmla="*/ 125 h 192"/>
                  <a:gd name="T36" fmla="*/ 273 w 339"/>
                  <a:gd name="T37" fmla="*/ 131 h 192"/>
                  <a:gd name="T38" fmla="*/ 286 w 339"/>
                  <a:gd name="T39" fmla="*/ 139 h 192"/>
                  <a:gd name="T40" fmla="*/ 307 w 339"/>
                  <a:gd name="T41" fmla="*/ 148 h 192"/>
                  <a:gd name="T42" fmla="*/ 284 w 339"/>
                  <a:gd name="T43" fmla="*/ 158 h 192"/>
                  <a:gd name="T44" fmla="*/ 191 w 339"/>
                  <a:gd name="T45" fmla="*/ 160 h 192"/>
                  <a:gd name="T46" fmla="*/ 163 w 339"/>
                  <a:gd name="T47" fmla="*/ 165 h 192"/>
                  <a:gd name="T48" fmla="*/ 243 w 339"/>
                  <a:gd name="T49" fmla="*/ 18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9" h="192">
                    <a:moveTo>
                      <a:pt x="243" y="183"/>
                    </a:moveTo>
                    <a:cubicBezTo>
                      <a:pt x="218" y="192"/>
                      <a:pt x="192" y="183"/>
                      <a:pt x="167" y="181"/>
                    </a:cubicBezTo>
                    <a:cubicBezTo>
                      <a:pt x="119" y="178"/>
                      <a:pt x="73" y="164"/>
                      <a:pt x="27" y="154"/>
                    </a:cubicBezTo>
                    <a:cubicBezTo>
                      <a:pt x="20" y="153"/>
                      <a:pt x="14" y="150"/>
                      <a:pt x="9" y="146"/>
                    </a:cubicBezTo>
                    <a:cubicBezTo>
                      <a:pt x="0" y="139"/>
                      <a:pt x="0" y="133"/>
                      <a:pt x="10" y="128"/>
                    </a:cubicBezTo>
                    <a:cubicBezTo>
                      <a:pt x="23" y="121"/>
                      <a:pt x="34" y="111"/>
                      <a:pt x="44" y="99"/>
                    </a:cubicBezTo>
                    <a:cubicBezTo>
                      <a:pt x="55" y="87"/>
                      <a:pt x="77" y="94"/>
                      <a:pt x="94" y="97"/>
                    </a:cubicBezTo>
                    <a:cubicBezTo>
                      <a:pt x="105" y="98"/>
                      <a:pt x="116" y="98"/>
                      <a:pt x="128" y="98"/>
                    </a:cubicBezTo>
                    <a:cubicBezTo>
                      <a:pt x="131" y="98"/>
                      <a:pt x="135" y="98"/>
                      <a:pt x="136" y="94"/>
                    </a:cubicBezTo>
                    <a:cubicBezTo>
                      <a:pt x="137" y="89"/>
                      <a:pt x="133" y="87"/>
                      <a:pt x="129" y="86"/>
                    </a:cubicBezTo>
                    <a:cubicBezTo>
                      <a:pt x="124" y="84"/>
                      <a:pt x="118" y="82"/>
                      <a:pt x="112" y="81"/>
                    </a:cubicBezTo>
                    <a:cubicBezTo>
                      <a:pt x="89" y="77"/>
                      <a:pt x="81" y="59"/>
                      <a:pt x="76" y="40"/>
                    </a:cubicBezTo>
                    <a:cubicBezTo>
                      <a:pt x="74" y="31"/>
                      <a:pt x="74" y="20"/>
                      <a:pt x="84" y="13"/>
                    </a:cubicBezTo>
                    <a:cubicBezTo>
                      <a:pt x="95" y="6"/>
                      <a:pt x="111" y="0"/>
                      <a:pt x="121" y="7"/>
                    </a:cubicBezTo>
                    <a:cubicBezTo>
                      <a:pt x="142" y="20"/>
                      <a:pt x="164" y="30"/>
                      <a:pt x="186" y="43"/>
                    </a:cubicBezTo>
                    <a:cubicBezTo>
                      <a:pt x="181" y="46"/>
                      <a:pt x="178" y="47"/>
                      <a:pt x="176" y="48"/>
                    </a:cubicBezTo>
                    <a:cubicBezTo>
                      <a:pt x="222" y="93"/>
                      <a:pt x="274" y="123"/>
                      <a:pt x="339" y="127"/>
                    </a:cubicBezTo>
                    <a:cubicBezTo>
                      <a:pt x="322" y="137"/>
                      <a:pt x="305" y="124"/>
                      <a:pt x="287" y="125"/>
                    </a:cubicBezTo>
                    <a:cubicBezTo>
                      <a:pt x="281" y="126"/>
                      <a:pt x="274" y="122"/>
                      <a:pt x="273" y="131"/>
                    </a:cubicBezTo>
                    <a:cubicBezTo>
                      <a:pt x="272" y="140"/>
                      <a:pt x="280" y="138"/>
                      <a:pt x="286" y="139"/>
                    </a:cubicBezTo>
                    <a:cubicBezTo>
                      <a:pt x="294" y="140"/>
                      <a:pt x="307" y="140"/>
                      <a:pt x="307" y="148"/>
                    </a:cubicBezTo>
                    <a:cubicBezTo>
                      <a:pt x="307" y="158"/>
                      <a:pt x="293" y="158"/>
                      <a:pt x="284" y="158"/>
                    </a:cubicBezTo>
                    <a:cubicBezTo>
                      <a:pt x="253" y="159"/>
                      <a:pt x="222" y="159"/>
                      <a:pt x="191" y="160"/>
                    </a:cubicBezTo>
                    <a:cubicBezTo>
                      <a:pt x="183" y="160"/>
                      <a:pt x="175" y="163"/>
                      <a:pt x="163" y="165"/>
                    </a:cubicBezTo>
                    <a:cubicBezTo>
                      <a:pt x="189" y="188"/>
                      <a:pt x="220" y="170"/>
                      <a:pt x="243" y="183"/>
                    </a:cubicBezTo>
                    <a:close/>
                  </a:path>
                </a:pathLst>
              </a:custGeom>
              <a:solidFill>
                <a:srgbClr val="99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 name="Freeform 354"/>
              <p:cNvSpPr>
                <a:spLocks/>
              </p:cNvSpPr>
              <p:nvPr userDrawn="1"/>
            </p:nvSpPr>
            <p:spPr bwMode="auto">
              <a:xfrm>
                <a:off x="2635" y="2419"/>
                <a:ext cx="1064" cy="756"/>
              </a:xfrm>
              <a:custGeom>
                <a:avLst/>
                <a:gdLst>
                  <a:gd name="T0" fmla="*/ 81 w 458"/>
                  <a:gd name="T1" fmla="*/ 67 h 286"/>
                  <a:gd name="T2" fmla="*/ 48 w 458"/>
                  <a:gd name="T3" fmla="*/ 37 h 286"/>
                  <a:gd name="T4" fmla="*/ 17 w 458"/>
                  <a:gd name="T5" fmla="*/ 17 h 286"/>
                  <a:gd name="T6" fmla="*/ 9 w 458"/>
                  <a:gd name="T7" fmla="*/ 6 h 286"/>
                  <a:gd name="T8" fmla="*/ 51 w 458"/>
                  <a:gd name="T9" fmla="*/ 13 h 286"/>
                  <a:gd name="T10" fmla="*/ 141 w 458"/>
                  <a:gd name="T11" fmla="*/ 45 h 286"/>
                  <a:gd name="T12" fmla="*/ 172 w 458"/>
                  <a:gd name="T13" fmla="*/ 57 h 286"/>
                  <a:gd name="T14" fmla="*/ 224 w 458"/>
                  <a:gd name="T15" fmla="*/ 76 h 286"/>
                  <a:gd name="T16" fmla="*/ 360 w 458"/>
                  <a:gd name="T17" fmla="*/ 120 h 286"/>
                  <a:gd name="T18" fmla="*/ 378 w 458"/>
                  <a:gd name="T19" fmla="*/ 131 h 286"/>
                  <a:gd name="T20" fmla="*/ 385 w 458"/>
                  <a:gd name="T21" fmla="*/ 142 h 286"/>
                  <a:gd name="T22" fmla="*/ 394 w 458"/>
                  <a:gd name="T23" fmla="*/ 179 h 286"/>
                  <a:gd name="T24" fmla="*/ 353 w 458"/>
                  <a:gd name="T25" fmla="*/ 244 h 286"/>
                  <a:gd name="T26" fmla="*/ 413 w 458"/>
                  <a:gd name="T27" fmla="*/ 202 h 286"/>
                  <a:gd name="T28" fmla="*/ 445 w 458"/>
                  <a:gd name="T29" fmla="*/ 185 h 286"/>
                  <a:gd name="T30" fmla="*/ 458 w 458"/>
                  <a:gd name="T31" fmla="*/ 199 h 286"/>
                  <a:gd name="T32" fmla="*/ 457 w 458"/>
                  <a:gd name="T33" fmla="*/ 203 h 286"/>
                  <a:gd name="T34" fmla="*/ 376 w 458"/>
                  <a:gd name="T35" fmla="*/ 270 h 286"/>
                  <a:gd name="T36" fmla="*/ 334 w 458"/>
                  <a:gd name="T37" fmla="*/ 286 h 286"/>
                  <a:gd name="T38" fmla="*/ 317 w 458"/>
                  <a:gd name="T39" fmla="*/ 282 h 286"/>
                  <a:gd name="T40" fmla="*/ 335 w 458"/>
                  <a:gd name="T41" fmla="*/ 226 h 286"/>
                  <a:gd name="T42" fmla="*/ 322 w 458"/>
                  <a:gd name="T43" fmla="*/ 200 h 286"/>
                  <a:gd name="T44" fmla="*/ 323 w 458"/>
                  <a:gd name="T45" fmla="*/ 177 h 286"/>
                  <a:gd name="T46" fmla="*/ 304 w 458"/>
                  <a:gd name="T47" fmla="*/ 167 h 286"/>
                  <a:gd name="T48" fmla="*/ 286 w 458"/>
                  <a:gd name="T49" fmla="*/ 151 h 286"/>
                  <a:gd name="T50" fmla="*/ 283 w 458"/>
                  <a:gd name="T51" fmla="*/ 147 h 286"/>
                  <a:gd name="T52" fmla="*/ 229 w 458"/>
                  <a:gd name="T53" fmla="*/ 117 h 286"/>
                  <a:gd name="T54" fmla="*/ 117 w 458"/>
                  <a:gd name="T55" fmla="*/ 76 h 286"/>
                  <a:gd name="T56" fmla="*/ 81 w 458"/>
                  <a:gd name="T57" fmla="*/ 6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8" h="286">
                    <a:moveTo>
                      <a:pt x="81" y="67"/>
                    </a:moveTo>
                    <a:cubicBezTo>
                      <a:pt x="66" y="61"/>
                      <a:pt x="56" y="51"/>
                      <a:pt x="48" y="37"/>
                    </a:cubicBezTo>
                    <a:cubicBezTo>
                      <a:pt x="41" y="26"/>
                      <a:pt x="30" y="20"/>
                      <a:pt x="17" y="17"/>
                    </a:cubicBezTo>
                    <a:cubicBezTo>
                      <a:pt x="14" y="17"/>
                      <a:pt x="0" y="18"/>
                      <a:pt x="9" y="6"/>
                    </a:cubicBezTo>
                    <a:cubicBezTo>
                      <a:pt x="25" y="0"/>
                      <a:pt x="37" y="10"/>
                      <a:pt x="51" y="13"/>
                    </a:cubicBezTo>
                    <a:cubicBezTo>
                      <a:pt x="80" y="26"/>
                      <a:pt x="110" y="36"/>
                      <a:pt x="141" y="45"/>
                    </a:cubicBezTo>
                    <a:cubicBezTo>
                      <a:pt x="152" y="48"/>
                      <a:pt x="163" y="51"/>
                      <a:pt x="172" y="57"/>
                    </a:cubicBezTo>
                    <a:cubicBezTo>
                      <a:pt x="188" y="68"/>
                      <a:pt x="207" y="71"/>
                      <a:pt x="224" y="76"/>
                    </a:cubicBezTo>
                    <a:cubicBezTo>
                      <a:pt x="269" y="91"/>
                      <a:pt x="313" y="110"/>
                      <a:pt x="360" y="120"/>
                    </a:cubicBezTo>
                    <a:cubicBezTo>
                      <a:pt x="367" y="121"/>
                      <a:pt x="374" y="124"/>
                      <a:pt x="378" y="131"/>
                    </a:cubicBezTo>
                    <a:cubicBezTo>
                      <a:pt x="373" y="140"/>
                      <a:pt x="381" y="140"/>
                      <a:pt x="385" y="142"/>
                    </a:cubicBezTo>
                    <a:cubicBezTo>
                      <a:pt x="407" y="152"/>
                      <a:pt x="410" y="160"/>
                      <a:pt x="394" y="179"/>
                    </a:cubicBezTo>
                    <a:cubicBezTo>
                      <a:pt x="379" y="198"/>
                      <a:pt x="365" y="218"/>
                      <a:pt x="353" y="244"/>
                    </a:cubicBezTo>
                    <a:cubicBezTo>
                      <a:pt x="379" y="234"/>
                      <a:pt x="396" y="218"/>
                      <a:pt x="413" y="202"/>
                    </a:cubicBezTo>
                    <a:cubicBezTo>
                      <a:pt x="422" y="192"/>
                      <a:pt x="430" y="183"/>
                      <a:pt x="445" y="185"/>
                    </a:cubicBezTo>
                    <a:cubicBezTo>
                      <a:pt x="451" y="188"/>
                      <a:pt x="456" y="192"/>
                      <a:pt x="458" y="199"/>
                    </a:cubicBezTo>
                    <a:cubicBezTo>
                      <a:pt x="458" y="201"/>
                      <a:pt x="458" y="202"/>
                      <a:pt x="457" y="203"/>
                    </a:cubicBezTo>
                    <a:cubicBezTo>
                      <a:pt x="427" y="221"/>
                      <a:pt x="404" y="249"/>
                      <a:pt x="376" y="270"/>
                    </a:cubicBezTo>
                    <a:cubicBezTo>
                      <a:pt x="363" y="280"/>
                      <a:pt x="347" y="280"/>
                      <a:pt x="334" y="286"/>
                    </a:cubicBezTo>
                    <a:cubicBezTo>
                      <a:pt x="328" y="285"/>
                      <a:pt x="323" y="284"/>
                      <a:pt x="317" y="282"/>
                    </a:cubicBezTo>
                    <a:cubicBezTo>
                      <a:pt x="322" y="263"/>
                      <a:pt x="333" y="246"/>
                      <a:pt x="335" y="226"/>
                    </a:cubicBezTo>
                    <a:cubicBezTo>
                      <a:pt x="336" y="213"/>
                      <a:pt x="332" y="204"/>
                      <a:pt x="322" y="200"/>
                    </a:cubicBezTo>
                    <a:cubicBezTo>
                      <a:pt x="302" y="191"/>
                      <a:pt x="306" y="184"/>
                      <a:pt x="323" y="177"/>
                    </a:cubicBezTo>
                    <a:cubicBezTo>
                      <a:pt x="318" y="169"/>
                      <a:pt x="311" y="168"/>
                      <a:pt x="304" y="167"/>
                    </a:cubicBezTo>
                    <a:cubicBezTo>
                      <a:pt x="294" y="165"/>
                      <a:pt x="280" y="171"/>
                      <a:pt x="286" y="151"/>
                    </a:cubicBezTo>
                    <a:cubicBezTo>
                      <a:pt x="287" y="150"/>
                      <a:pt x="284" y="147"/>
                      <a:pt x="283" y="147"/>
                    </a:cubicBezTo>
                    <a:cubicBezTo>
                      <a:pt x="262" y="141"/>
                      <a:pt x="249" y="124"/>
                      <a:pt x="229" y="117"/>
                    </a:cubicBezTo>
                    <a:cubicBezTo>
                      <a:pt x="192" y="103"/>
                      <a:pt x="151" y="98"/>
                      <a:pt x="117" y="76"/>
                    </a:cubicBezTo>
                    <a:cubicBezTo>
                      <a:pt x="106" y="69"/>
                      <a:pt x="93" y="69"/>
                      <a:pt x="81" y="67"/>
                    </a:cubicBezTo>
                    <a:close/>
                  </a:path>
                </a:pathLst>
              </a:custGeom>
              <a:solidFill>
                <a:srgbClr val="49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 name="Freeform 355"/>
              <p:cNvSpPr>
                <a:spLocks/>
              </p:cNvSpPr>
              <p:nvPr userDrawn="1"/>
            </p:nvSpPr>
            <p:spPr bwMode="auto">
              <a:xfrm>
                <a:off x="2888" y="2649"/>
                <a:ext cx="139" cy="135"/>
              </a:xfrm>
              <a:custGeom>
                <a:avLst/>
                <a:gdLst>
                  <a:gd name="T0" fmla="*/ 32 w 60"/>
                  <a:gd name="T1" fmla="*/ 48 h 51"/>
                  <a:gd name="T2" fmla="*/ 29 w 60"/>
                  <a:gd name="T3" fmla="*/ 34 h 51"/>
                  <a:gd name="T4" fmla="*/ 0 w 60"/>
                  <a:gd name="T5" fmla="*/ 0 h 51"/>
                  <a:gd name="T6" fmla="*/ 25 w 60"/>
                  <a:gd name="T7" fmla="*/ 16 h 51"/>
                  <a:gd name="T8" fmla="*/ 45 w 60"/>
                  <a:gd name="T9" fmla="*/ 31 h 51"/>
                  <a:gd name="T10" fmla="*/ 57 w 60"/>
                  <a:gd name="T11" fmla="*/ 44 h 51"/>
                  <a:gd name="T12" fmla="*/ 40 w 60"/>
                  <a:gd name="T13" fmla="*/ 50 h 51"/>
                  <a:gd name="T14" fmla="*/ 32 w 60"/>
                  <a:gd name="T15" fmla="*/ 4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1">
                    <a:moveTo>
                      <a:pt x="32" y="48"/>
                    </a:moveTo>
                    <a:cubicBezTo>
                      <a:pt x="40" y="41"/>
                      <a:pt x="37" y="37"/>
                      <a:pt x="29" y="34"/>
                    </a:cubicBezTo>
                    <a:cubicBezTo>
                      <a:pt x="12" y="29"/>
                      <a:pt x="2" y="17"/>
                      <a:pt x="0" y="0"/>
                    </a:cubicBezTo>
                    <a:cubicBezTo>
                      <a:pt x="11" y="0"/>
                      <a:pt x="21" y="3"/>
                      <a:pt x="25" y="16"/>
                    </a:cubicBezTo>
                    <a:cubicBezTo>
                      <a:pt x="28" y="25"/>
                      <a:pt x="38" y="26"/>
                      <a:pt x="45" y="31"/>
                    </a:cubicBezTo>
                    <a:cubicBezTo>
                      <a:pt x="49" y="34"/>
                      <a:pt x="60" y="36"/>
                      <a:pt x="57" y="44"/>
                    </a:cubicBezTo>
                    <a:cubicBezTo>
                      <a:pt x="55" y="50"/>
                      <a:pt x="46" y="49"/>
                      <a:pt x="40" y="50"/>
                    </a:cubicBezTo>
                    <a:cubicBezTo>
                      <a:pt x="37" y="51"/>
                      <a:pt x="35" y="48"/>
                      <a:pt x="32" y="48"/>
                    </a:cubicBezTo>
                    <a:close/>
                  </a:path>
                </a:pathLst>
              </a:custGeom>
              <a:solidFill>
                <a:srgbClr val="613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 name="Freeform 356"/>
              <p:cNvSpPr>
                <a:spLocks/>
              </p:cNvSpPr>
              <p:nvPr userDrawn="1"/>
            </p:nvSpPr>
            <p:spPr bwMode="auto">
              <a:xfrm>
                <a:off x="3411" y="2892"/>
                <a:ext cx="674" cy="347"/>
              </a:xfrm>
              <a:custGeom>
                <a:avLst/>
                <a:gdLst>
                  <a:gd name="T0" fmla="*/ 0 w 290"/>
                  <a:gd name="T1" fmla="*/ 107 h 131"/>
                  <a:gd name="T2" fmla="*/ 14 w 290"/>
                  <a:gd name="T3" fmla="*/ 97 h 131"/>
                  <a:gd name="T4" fmla="*/ 62 w 290"/>
                  <a:gd name="T5" fmla="*/ 66 h 131"/>
                  <a:gd name="T6" fmla="*/ 123 w 290"/>
                  <a:gd name="T7" fmla="*/ 20 h 131"/>
                  <a:gd name="T8" fmla="*/ 159 w 290"/>
                  <a:gd name="T9" fmla="*/ 6 h 131"/>
                  <a:gd name="T10" fmla="*/ 275 w 290"/>
                  <a:gd name="T11" fmla="*/ 9 h 131"/>
                  <a:gd name="T12" fmla="*/ 287 w 290"/>
                  <a:gd name="T13" fmla="*/ 15 h 131"/>
                  <a:gd name="T14" fmla="*/ 283 w 290"/>
                  <a:gd name="T15" fmla="*/ 28 h 131"/>
                  <a:gd name="T16" fmla="*/ 191 w 290"/>
                  <a:gd name="T17" fmla="*/ 19 h 131"/>
                  <a:gd name="T18" fmla="*/ 135 w 290"/>
                  <a:gd name="T19" fmla="*/ 32 h 131"/>
                  <a:gd name="T20" fmla="*/ 127 w 290"/>
                  <a:gd name="T21" fmla="*/ 53 h 131"/>
                  <a:gd name="T22" fmla="*/ 158 w 290"/>
                  <a:gd name="T23" fmla="*/ 105 h 131"/>
                  <a:gd name="T24" fmla="*/ 163 w 290"/>
                  <a:gd name="T25" fmla="*/ 131 h 131"/>
                  <a:gd name="T26" fmla="*/ 116 w 290"/>
                  <a:gd name="T27" fmla="*/ 127 h 131"/>
                  <a:gd name="T28" fmla="*/ 104 w 290"/>
                  <a:gd name="T29" fmla="*/ 115 h 131"/>
                  <a:gd name="T30" fmla="*/ 90 w 290"/>
                  <a:gd name="T31" fmla="*/ 97 h 131"/>
                  <a:gd name="T32" fmla="*/ 72 w 290"/>
                  <a:gd name="T33" fmla="*/ 110 h 131"/>
                  <a:gd name="T34" fmla="*/ 55 w 290"/>
                  <a:gd name="T35" fmla="*/ 120 h 131"/>
                  <a:gd name="T36" fmla="*/ 0 w 290"/>
                  <a:gd name="T37"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131">
                    <a:moveTo>
                      <a:pt x="0" y="107"/>
                    </a:moveTo>
                    <a:cubicBezTo>
                      <a:pt x="0" y="98"/>
                      <a:pt x="9" y="98"/>
                      <a:pt x="14" y="97"/>
                    </a:cubicBezTo>
                    <a:cubicBezTo>
                      <a:pt x="34" y="92"/>
                      <a:pt x="49" y="80"/>
                      <a:pt x="62" y="66"/>
                    </a:cubicBezTo>
                    <a:cubicBezTo>
                      <a:pt x="80" y="47"/>
                      <a:pt x="99" y="30"/>
                      <a:pt x="123" y="20"/>
                    </a:cubicBezTo>
                    <a:cubicBezTo>
                      <a:pt x="132" y="7"/>
                      <a:pt x="146" y="8"/>
                      <a:pt x="159" y="6"/>
                    </a:cubicBezTo>
                    <a:cubicBezTo>
                      <a:pt x="197" y="0"/>
                      <a:pt x="236" y="6"/>
                      <a:pt x="275" y="9"/>
                    </a:cubicBezTo>
                    <a:cubicBezTo>
                      <a:pt x="280" y="9"/>
                      <a:pt x="284" y="11"/>
                      <a:pt x="287" y="15"/>
                    </a:cubicBezTo>
                    <a:cubicBezTo>
                      <a:pt x="290" y="21"/>
                      <a:pt x="287" y="24"/>
                      <a:pt x="283" y="28"/>
                    </a:cubicBezTo>
                    <a:cubicBezTo>
                      <a:pt x="252" y="23"/>
                      <a:pt x="222" y="20"/>
                      <a:pt x="191" y="19"/>
                    </a:cubicBezTo>
                    <a:cubicBezTo>
                      <a:pt x="170" y="19"/>
                      <a:pt x="153" y="26"/>
                      <a:pt x="135" y="32"/>
                    </a:cubicBezTo>
                    <a:cubicBezTo>
                      <a:pt x="126" y="36"/>
                      <a:pt x="123" y="42"/>
                      <a:pt x="127" y="53"/>
                    </a:cubicBezTo>
                    <a:cubicBezTo>
                      <a:pt x="136" y="71"/>
                      <a:pt x="141" y="91"/>
                      <a:pt x="158" y="105"/>
                    </a:cubicBezTo>
                    <a:cubicBezTo>
                      <a:pt x="166" y="111"/>
                      <a:pt x="170" y="121"/>
                      <a:pt x="163" y="131"/>
                    </a:cubicBezTo>
                    <a:cubicBezTo>
                      <a:pt x="147" y="130"/>
                      <a:pt x="132" y="129"/>
                      <a:pt x="116" y="127"/>
                    </a:cubicBezTo>
                    <a:cubicBezTo>
                      <a:pt x="108" y="127"/>
                      <a:pt x="103" y="124"/>
                      <a:pt x="104" y="115"/>
                    </a:cubicBezTo>
                    <a:cubicBezTo>
                      <a:pt x="106" y="104"/>
                      <a:pt x="98" y="99"/>
                      <a:pt x="90" y="97"/>
                    </a:cubicBezTo>
                    <a:cubicBezTo>
                      <a:pt x="80" y="94"/>
                      <a:pt x="73" y="100"/>
                      <a:pt x="72" y="110"/>
                    </a:cubicBezTo>
                    <a:cubicBezTo>
                      <a:pt x="70" y="120"/>
                      <a:pt x="62" y="119"/>
                      <a:pt x="55" y="120"/>
                    </a:cubicBezTo>
                    <a:cubicBezTo>
                      <a:pt x="35" y="122"/>
                      <a:pt x="19" y="109"/>
                      <a:pt x="0" y="107"/>
                    </a:cubicBezTo>
                    <a:close/>
                  </a:path>
                </a:pathLst>
              </a:custGeom>
              <a:solidFill>
                <a:srgbClr val="2313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 name="Freeform 357"/>
              <p:cNvSpPr>
                <a:spLocks/>
              </p:cNvSpPr>
              <p:nvPr userDrawn="1"/>
            </p:nvSpPr>
            <p:spPr bwMode="auto">
              <a:xfrm>
                <a:off x="1596" y="2075"/>
                <a:ext cx="737" cy="426"/>
              </a:xfrm>
              <a:custGeom>
                <a:avLst/>
                <a:gdLst>
                  <a:gd name="T0" fmla="*/ 304 w 317"/>
                  <a:gd name="T1" fmla="*/ 69 h 161"/>
                  <a:gd name="T2" fmla="*/ 306 w 317"/>
                  <a:gd name="T3" fmla="*/ 107 h 161"/>
                  <a:gd name="T4" fmla="*/ 304 w 317"/>
                  <a:gd name="T5" fmla="*/ 121 h 161"/>
                  <a:gd name="T6" fmla="*/ 284 w 317"/>
                  <a:gd name="T7" fmla="*/ 119 h 161"/>
                  <a:gd name="T8" fmla="*/ 172 w 317"/>
                  <a:gd name="T9" fmla="*/ 71 h 161"/>
                  <a:gd name="T10" fmla="*/ 110 w 317"/>
                  <a:gd name="T11" fmla="*/ 51 h 161"/>
                  <a:gd name="T12" fmla="*/ 156 w 317"/>
                  <a:gd name="T13" fmla="*/ 78 h 161"/>
                  <a:gd name="T14" fmla="*/ 188 w 317"/>
                  <a:gd name="T15" fmla="*/ 101 h 161"/>
                  <a:gd name="T16" fmla="*/ 176 w 317"/>
                  <a:gd name="T17" fmla="*/ 104 h 161"/>
                  <a:gd name="T18" fmla="*/ 184 w 317"/>
                  <a:gd name="T19" fmla="*/ 112 h 161"/>
                  <a:gd name="T20" fmla="*/ 255 w 317"/>
                  <a:gd name="T21" fmla="*/ 139 h 161"/>
                  <a:gd name="T22" fmla="*/ 266 w 317"/>
                  <a:gd name="T23" fmla="*/ 150 h 161"/>
                  <a:gd name="T24" fmla="*/ 248 w 317"/>
                  <a:gd name="T25" fmla="*/ 158 h 161"/>
                  <a:gd name="T26" fmla="*/ 166 w 317"/>
                  <a:gd name="T27" fmla="*/ 135 h 161"/>
                  <a:gd name="T28" fmla="*/ 112 w 317"/>
                  <a:gd name="T29" fmla="*/ 121 h 161"/>
                  <a:gd name="T30" fmla="*/ 12 w 317"/>
                  <a:gd name="T31" fmla="*/ 84 h 161"/>
                  <a:gd name="T32" fmla="*/ 3 w 317"/>
                  <a:gd name="T33" fmla="*/ 67 h 161"/>
                  <a:gd name="T34" fmla="*/ 21 w 317"/>
                  <a:gd name="T35" fmla="*/ 58 h 161"/>
                  <a:gd name="T36" fmla="*/ 68 w 317"/>
                  <a:gd name="T37" fmla="*/ 65 h 161"/>
                  <a:gd name="T38" fmla="*/ 125 w 317"/>
                  <a:gd name="T39" fmla="*/ 83 h 161"/>
                  <a:gd name="T40" fmla="*/ 86 w 317"/>
                  <a:gd name="T41" fmla="*/ 60 h 161"/>
                  <a:gd name="T42" fmla="*/ 71 w 317"/>
                  <a:gd name="T43" fmla="*/ 44 h 161"/>
                  <a:gd name="T44" fmla="*/ 90 w 317"/>
                  <a:gd name="T45" fmla="*/ 33 h 161"/>
                  <a:gd name="T46" fmla="*/ 137 w 317"/>
                  <a:gd name="T47" fmla="*/ 20 h 161"/>
                  <a:gd name="T48" fmla="*/ 213 w 317"/>
                  <a:gd name="T49" fmla="*/ 7 h 161"/>
                  <a:gd name="T50" fmla="*/ 258 w 317"/>
                  <a:gd name="T51" fmla="*/ 3 h 161"/>
                  <a:gd name="T52" fmla="*/ 272 w 317"/>
                  <a:gd name="T53" fmla="*/ 5 h 161"/>
                  <a:gd name="T54" fmla="*/ 253 w 317"/>
                  <a:gd name="T55" fmla="*/ 25 h 161"/>
                  <a:gd name="T56" fmla="*/ 195 w 317"/>
                  <a:gd name="T57" fmla="*/ 38 h 161"/>
                  <a:gd name="T58" fmla="*/ 176 w 317"/>
                  <a:gd name="T59" fmla="*/ 40 h 161"/>
                  <a:gd name="T60" fmla="*/ 246 w 317"/>
                  <a:gd name="T61" fmla="*/ 73 h 161"/>
                  <a:gd name="T62" fmla="*/ 257 w 317"/>
                  <a:gd name="T63" fmla="*/ 76 h 161"/>
                  <a:gd name="T64" fmla="*/ 304 w 317"/>
                  <a:gd name="T65" fmla="*/ 6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7" h="161">
                    <a:moveTo>
                      <a:pt x="304" y="69"/>
                    </a:moveTo>
                    <a:cubicBezTo>
                      <a:pt x="317" y="81"/>
                      <a:pt x="315" y="94"/>
                      <a:pt x="306" y="107"/>
                    </a:cubicBezTo>
                    <a:cubicBezTo>
                      <a:pt x="302" y="112"/>
                      <a:pt x="302" y="115"/>
                      <a:pt x="304" y="121"/>
                    </a:cubicBezTo>
                    <a:cubicBezTo>
                      <a:pt x="297" y="127"/>
                      <a:pt x="290" y="121"/>
                      <a:pt x="284" y="119"/>
                    </a:cubicBezTo>
                    <a:cubicBezTo>
                      <a:pt x="245" y="106"/>
                      <a:pt x="209" y="87"/>
                      <a:pt x="172" y="71"/>
                    </a:cubicBezTo>
                    <a:cubicBezTo>
                      <a:pt x="152" y="62"/>
                      <a:pt x="131" y="58"/>
                      <a:pt x="110" y="51"/>
                    </a:cubicBezTo>
                    <a:cubicBezTo>
                      <a:pt x="123" y="64"/>
                      <a:pt x="141" y="70"/>
                      <a:pt x="156" y="78"/>
                    </a:cubicBezTo>
                    <a:cubicBezTo>
                      <a:pt x="168" y="84"/>
                      <a:pt x="185" y="84"/>
                      <a:pt x="188" y="101"/>
                    </a:cubicBezTo>
                    <a:cubicBezTo>
                      <a:pt x="184" y="101"/>
                      <a:pt x="177" y="99"/>
                      <a:pt x="176" y="104"/>
                    </a:cubicBezTo>
                    <a:cubicBezTo>
                      <a:pt x="174" y="110"/>
                      <a:pt x="181" y="110"/>
                      <a:pt x="184" y="112"/>
                    </a:cubicBezTo>
                    <a:cubicBezTo>
                      <a:pt x="206" y="125"/>
                      <a:pt x="232" y="129"/>
                      <a:pt x="255" y="139"/>
                    </a:cubicBezTo>
                    <a:cubicBezTo>
                      <a:pt x="260" y="142"/>
                      <a:pt x="268" y="142"/>
                      <a:pt x="266" y="150"/>
                    </a:cubicBezTo>
                    <a:cubicBezTo>
                      <a:pt x="264" y="158"/>
                      <a:pt x="256" y="161"/>
                      <a:pt x="248" y="158"/>
                    </a:cubicBezTo>
                    <a:cubicBezTo>
                      <a:pt x="220" y="151"/>
                      <a:pt x="193" y="144"/>
                      <a:pt x="166" y="135"/>
                    </a:cubicBezTo>
                    <a:cubicBezTo>
                      <a:pt x="148" y="128"/>
                      <a:pt x="130" y="124"/>
                      <a:pt x="112" y="121"/>
                    </a:cubicBezTo>
                    <a:cubicBezTo>
                      <a:pt x="76" y="117"/>
                      <a:pt x="45" y="98"/>
                      <a:pt x="12" y="84"/>
                    </a:cubicBezTo>
                    <a:cubicBezTo>
                      <a:pt x="5" y="81"/>
                      <a:pt x="0" y="74"/>
                      <a:pt x="3" y="67"/>
                    </a:cubicBezTo>
                    <a:cubicBezTo>
                      <a:pt x="6" y="59"/>
                      <a:pt x="13" y="57"/>
                      <a:pt x="21" y="58"/>
                    </a:cubicBezTo>
                    <a:cubicBezTo>
                      <a:pt x="37" y="60"/>
                      <a:pt x="52" y="65"/>
                      <a:pt x="68" y="65"/>
                    </a:cubicBezTo>
                    <a:cubicBezTo>
                      <a:pt x="85" y="73"/>
                      <a:pt x="101" y="83"/>
                      <a:pt x="125" y="83"/>
                    </a:cubicBezTo>
                    <a:cubicBezTo>
                      <a:pt x="112" y="70"/>
                      <a:pt x="98" y="66"/>
                      <a:pt x="86" y="60"/>
                    </a:cubicBezTo>
                    <a:cubicBezTo>
                      <a:pt x="78" y="57"/>
                      <a:pt x="70" y="53"/>
                      <a:pt x="71" y="44"/>
                    </a:cubicBezTo>
                    <a:cubicBezTo>
                      <a:pt x="72" y="35"/>
                      <a:pt x="82" y="33"/>
                      <a:pt x="90" y="33"/>
                    </a:cubicBezTo>
                    <a:cubicBezTo>
                      <a:pt x="107" y="32"/>
                      <a:pt x="121" y="22"/>
                      <a:pt x="137" y="20"/>
                    </a:cubicBezTo>
                    <a:cubicBezTo>
                      <a:pt x="162" y="16"/>
                      <a:pt x="187" y="5"/>
                      <a:pt x="213" y="7"/>
                    </a:cubicBezTo>
                    <a:cubicBezTo>
                      <a:pt x="229" y="8"/>
                      <a:pt x="244" y="12"/>
                      <a:pt x="258" y="3"/>
                    </a:cubicBezTo>
                    <a:cubicBezTo>
                      <a:pt x="262" y="0"/>
                      <a:pt x="268" y="0"/>
                      <a:pt x="272" y="5"/>
                    </a:cubicBezTo>
                    <a:cubicBezTo>
                      <a:pt x="275" y="20"/>
                      <a:pt x="266" y="27"/>
                      <a:pt x="253" y="25"/>
                    </a:cubicBezTo>
                    <a:cubicBezTo>
                      <a:pt x="232" y="23"/>
                      <a:pt x="212" y="22"/>
                      <a:pt x="195" y="38"/>
                    </a:cubicBezTo>
                    <a:cubicBezTo>
                      <a:pt x="191" y="42"/>
                      <a:pt x="184" y="40"/>
                      <a:pt x="176" y="40"/>
                    </a:cubicBezTo>
                    <a:cubicBezTo>
                      <a:pt x="198" y="58"/>
                      <a:pt x="222" y="65"/>
                      <a:pt x="246" y="73"/>
                    </a:cubicBezTo>
                    <a:cubicBezTo>
                      <a:pt x="250" y="74"/>
                      <a:pt x="254" y="74"/>
                      <a:pt x="257" y="76"/>
                    </a:cubicBezTo>
                    <a:cubicBezTo>
                      <a:pt x="275" y="87"/>
                      <a:pt x="291" y="87"/>
                      <a:pt x="304" y="69"/>
                    </a:cubicBezTo>
                    <a:close/>
                  </a:path>
                </a:pathLst>
              </a:custGeom>
              <a:solidFill>
                <a:srgbClr val="B97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 name="Freeform 358"/>
              <p:cNvSpPr>
                <a:spLocks/>
              </p:cNvSpPr>
              <p:nvPr userDrawn="1"/>
            </p:nvSpPr>
            <p:spPr bwMode="auto">
              <a:xfrm>
                <a:off x="1359" y="1842"/>
                <a:ext cx="1013" cy="355"/>
              </a:xfrm>
              <a:custGeom>
                <a:avLst/>
                <a:gdLst>
                  <a:gd name="T0" fmla="*/ 258 w 436"/>
                  <a:gd name="T1" fmla="*/ 84 h 134"/>
                  <a:gd name="T2" fmla="*/ 251 w 436"/>
                  <a:gd name="T3" fmla="*/ 85 h 134"/>
                  <a:gd name="T4" fmla="*/ 38 w 436"/>
                  <a:gd name="T5" fmla="*/ 131 h 134"/>
                  <a:gd name="T6" fmla="*/ 18 w 436"/>
                  <a:gd name="T7" fmla="*/ 134 h 134"/>
                  <a:gd name="T8" fmla="*/ 7 w 436"/>
                  <a:gd name="T9" fmla="*/ 115 h 134"/>
                  <a:gd name="T10" fmla="*/ 37 w 436"/>
                  <a:gd name="T11" fmla="*/ 103 h 134"/>
                  <a:gd name="T12" fmla="*/ 181 w 436"/>
                  <a:gd name="T13" fmla="*/ 60 h 134"/>
                  <a:gd name="T14" fmla="*/ 357 w 436"/>
                  <a:gd name="T15" fmla="*/ 7 h 134"/>
                  <a:gd name="T16" fmla="*/ 430 w 436"/>
                  <a:gd name="T17" fmla="*/ 51 h 134"/>
                  <a:gd name="T18" fmla="*/ 423 w 436"/>
                  <a:gd name="T19" fmla="*/ 70 h 134"/>
                  <a:gd name="T20" fmla="*/ 410 w 436"/>
                  <a:gd name="T21" fmla="*/ 74 h 134"/>
                  <a:gd name="T22" fmla="*/ 323 w 436"/>
                  <a:gd name="T23" fmla="*/ 78 h 134"/>
                  <a:gd name="T24" fmla="*/ 258 w 436"/>
                  <a:gd name="T25" fmla="*/ 8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6" h="134">
                    <a:moveTo>
                      <a:pt x="258" y="84"/>
                    </a:moveTo>
                    <a:cubicBezTo>
                      <a:pt x="256" y="85"/>
                      <a:pt x="253" y="85"/>
                      <a:pt x="251" y="85"/>
                    </a:cubicBezTo>
                    <a:cubicBezTo>
                      <a:pt x="179" y="99"/>
                      <a:pt x="108" y="112"/>
                      <a:pt x="38" y="131"/>
                    </a:cubicBezTo>
                    <a:cubicBezTo>
                      <a:pt x="31" y="133"/>
                      <a:pt x="25" y="134"/>
                      <a:pt x="18" y="134"/>
                    </a:cubicBezTo>
                    <a:cubicBezTo>
                      <a:pt x="6" y="133"/>
                      <a:pt x="0" y="128"/>
                      <a:pt x="7" y="115"/>
                    </a:cubicBezTo>
                    <a:cubicBezTo>
                      <a:pt x="15" y="106"/>
                      <a:pt x="26" y="105"/>
                      <a:pt x="37" y="103"/>
                    </a:cubicBezTo>
                    <a:cubicBezTo>
                      <a:pt x="87" y="95"/>
                      <a:pt x="134" y="76"/>
                      <a:pt x="181" y="60"/>
                    </a:cubicBezTo>
                    <a:cubicBezTo>
                      <a:pt x="240" y="42"/>
                      <a:pt x="298" y="23"/>
                      <a:pt x="357" y="7"/>
                    </a:cubicBezTo>
                    <a:cubicBezTo>
                      <a:pt x="395" y="0"/>
                      <a:pt x="410" y="29"/>
                      <a:pt x="430" y="51"/>
                    </a:cubicBezTo>
                    <a:cubicBezTo>
                      <a:pt x="436" y="59"/>
                      <a:pt x="433" y="67"/>
                      <a:pt x="423" y="70"/>
                    </a:cubicBezTo>
                    <a:cubicBezTo>
                      <a:pt x="419" y="71"/>
                      <a:pt x="414" y="72"/>
                      <a:pt x="410" y="74"/>
                    </a:cubicBezTo>
                    <a:cubicBezTo>
                      <a:pt x="381" y="76"/>
                      <a:pt x="352" y="74"/>
                      <a:pt x="323" y="78"/>
                    </a:cubicBezTo>
                    <a:cubicBezTo>
                      <a:pt x="301" y="80"/>
                      <a:pt x="280" y="81"/>
                      <a:pt x="258" y="84"/>
                    </a:cubicBezTo>
                    <a:close/>
                  </a:path>
                </a:pathLst>
              </a:custGeom>
              <a:solidFill>
                <a:srgbClr val="41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 name="Freeform 359"/>
              <p:cNvSpPr>
                <a:spLocks/>
              </p:cNvSpPr>
              <p:nvPr userDrawn="1"/>
            </p:nvSpPr>
            <p:spPr bwMode="auto">
              <a:xfrm>
                <a:off x="1169" y="2120"/>
                <a:ext cx="539" cy="278"/>
              </a:xfrm>
              <a:custGeom>
                <a:avLst/>
                <a:gdLst>
                  <a:gd name="T0" fmla="*/ 0 w 232"/>
                  <a:gd name="T1" fmla="*/ 68 h 105"/>
                  <a:gd name="T2" fmla="*/ 13 w 232"/>
                  <a:gd name="T3" fmla="*/ 40 h 105"/>
                  <a:gd name="T4" fmla="*/ 37 w 232"/>
                  <a:gd name="T5" fmla="*/ 21 h 105"/>
                  <a:gd name="T6" fmla="*/ 58 w 232"/>
                  <a:gd name="T7" fmla="*/ 22 h 105"/>
                  <a:gd name="T8" fmla="*/ 93 w 232"/>
                  <a:gd name="T9" fmla="*/ 27 h 105"/>
                  <a:gd name="T10" fmla="*/ 134 w 232"/>
                  <a:gd name="T11" fmla="*/ 27 h 105"/>
                  <a:gd name="T12" fmla="*/ 210 w 232"/>
                  <a:gd name="T13" fmla="*/ 4 h 105"/>
                  <a:gd name="T14" fmla="*/ 232 w 232"/>
                  <a:gd name="T15" fmla="*/ 8 h 105"/>
                  <a:gd name="T16" fmla="*/ 225 w 232"/>
                  <a:gd name="T17" fmla="*/ 12 h 105"/>
                  <a:gd name="T18" fmla="*/ 191 w 232"/>
                  <a:gd name="T19" fmla="*/ 30 h 105"/>
                  <a:gd name="T20" fmla="*/ 174 w 232"/>
                  <a:gd name="T21" fmla="*/ 36 h 105"/>
                  <a:gd name="T22" fmla="*/ 106 w 232"/>
                  <a:gd name="T23" fmla="*/ 68 h 105"/>
                  <a:gd name="T24" fmla="*/ 97 w 232"/>
                  <a:gd name="T25" fmla="*/ 76 h 105"/>
                  <a:gd name="T26" fmla="*/ 81 w 232"/>
                  <a:gd name="T27" fmla="*/ 97 h 105"/>
                  <a:gd name="T28" fmla="*/ 20 w 232"/>
                  <a:gd name="T29" fmla="*/ 99 h 105"/>
                  <a:gd name="T30" fmla="*/ 0 w 232"/>
                  <a:gd name="T31" fmla="*/ 6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105">
                    <a:moveTo>
                      <a:pt x="0" y="68"/>
                    </a:moveTo>
                    <a:cubicBezTo>
                      <a:pt x="0" y="56"/>
                      <a:pt x="0" y="45"/>
                      <a:pt x="13" y="40"/>
                    </a:cubicBezTo>
                    <a:cubicBezTo>
                      <a:pt x="22" y="35"/>
                      <a:pt x="29" y="27"/>
                      <a:pt x="37" y="21"/>
                    </a:cubicBezTo>
                    <a:cubicBezTo>
                      <a:pt x="44" y="18"/>
                      <a:pt x="51" y="20"/>
                      <a:pt x="58" y="22"/>
                    </a:cubicBezTo>
                    <a:cubicBezTo>
                      <a:pt x="70" y="21"/>
                      <a:pt x="81" y="22"/>
                      <a:pt x="93" y="27"/>
                    </a:cubicBezTo>
                    <a:cubicBezTo>
                      <a:pt x="106" y="32"/>
                      <a:pt x="120" y="32"/>
                      <a:pt x="134" y="27"/>
                    </a:cubicBezTo>
                    <a:cubicBezTo>
                      <a:pt x="159" y="19"/>
                      <a:pt x="186" y="15"/>
                      <a:pt x="210" y="4"/>
                    </a:cubicBezTo>
                    <a:cubicBezTo>
                      <a:pt x="218" y="1"/>
                      <a:pt x="226" y="0"/>
                      <a:pt x="232" y="8"/>
                    </a:cubicBezTo>
                    <a:cubicBezTo>
                      <a:pt x="230" y="9"/>
                      <a:pt x="227" y="11"/>
                      <a:pt x="225" y="12"/>
                    </a:cubicBezTo>
                    <a:cubicBezTo>
                      <a:pt x="216" y="23"/>
                      <a:pt x="206" y="31"/>
                      <a:pt x="191" y="30"/>
                    </a:cubicBezTo>
                    <a:cubicBezTo>
                      <a:pt x="185" y="30"/>
                      <a:pt x="179" y="33"/>
                      <a:pt x="174" y="36"/>
                    </a:cubicBezTo>
                    <a:cubicBezTo>
                      <a:pt x="154" y="51"/>
                      <a:pt x="129" y="58"/>
                      <a:pt x="106" y="68"/>
                    </a:cubicBezTo>
                    <a:cubicBezTo>
                      <a:pt x="102" y="69"/>
                      <a:pt x="99" y="73"/>
                      <a:pt x="97" y="76"/>
                    </a:cubicBezTo>
                    <a:cubicBezTo>
                      <a:pt x="92" y="84"/>
                      <a:pt x="91" y="97"/>
                      <a:pt x="81" y="97"/>
                    </a:cubicBezTo>
                    <a:cubicBezTo>
                      <a:pt x="60" y="96"/>
                      <a:pt x="40" y="105"/>
                      <a:pt x="20" y="99"/>
                    </a:cubicBezTo>
                    <a:cubicBezTo>
                      <a:pt x="3" y="95"/>
                      <a:pt x="5" y="80"/>
                      <a:pt x="0" y="68"/>
                    </a:cubicBezTo>
                    <a:close/>
                  </a:path>
                </a:pathLst>
              </a:custGeom>
              <a:solidFill>
                <a:srgbClr val="7C4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 name="Freeform 360"/>
              <p:cNvSpPr>
                <a:spLocks/>
              </p:cNvSpPr>
              <p:nvPr userDrawn="1"/>
            </p:nvSpPr>
            <p:spPr bwMode="auto">
              <a:xfrm>
                <a:off x="1812" y="2170"/>
                <a:ext cx="537" cy="299"/>
              </a:xfrm>
              <a:custGeom>
                <a:avLst/>
                <a:gdLst>
                  <a:gd name="T0" fmla="*/ 95 w 231"/>
                  <a:gd name="T1" fmla="*/ 65 h 113"/>
                  <a:gd name="T2" fmla="*/ 18 w 231"/>
                  <a:gd name="T3" fmla="*/ 28 h 113"/>
                  <a:gd name="T4" fmla="*/ 5 w 231"/>
                  <a:gd name="T5" fmla="*/ 10 h 113"/>
                  <a:gd name="T6" fmla="*/ 26 w 231"/>
                  <a:gd name="T7" fmla="*/ 8 h 113"/>
                  <a:gd name="T8" fmla="*/ 192 w 231"/>
                  <a:gd name="T9" fmla="*/ 75 h 113"/>
                  <a:gd name="T10" fmla="*/ 211 w 231"/>
                  <a:gd name="T11" fmla="*/ 85 h 113"/>
                  <a:gd name="T12" fmla="*/ 217 w 231"/>
                  <a:gd name="T13" fmla="*/ 87 h 113"/>
                  <a:gd name="T14" fmla="*/ 230 w 231"/>
                  <a:gd name="T15" fmla="*/ 103 h 113"/>
                  <a:gd name="T16" fmla="*/ 211 w 231"/>
                  <a:gd name="T17" fmla="*/ 109 h 113"/>
                  <a:gd name="T18" fmla="*/ 95 w 231"/>
                  <a:gd name="T19" fmla="*/ 6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13">
                    <a:moveTo>
                      <a:pt x="95" y="65"/>
                    </a:moveTo>
                    <a:cubicBezTo>
                      <a:pt x="70" y="52"/>
                      <a:pt x="44" y="40"/>
                      <a:pt x="18" y="28"/>
                    </a:cubicBezTo>
                    <a:cubicBezTo>
                      <a:pt x="11" y="24"/>
                      <a:pt x="0" y="21"/>
                      <a:pt x="5" y="10"/>
                    </a:cubicBezTo>
                    <a:cubicBezTo>
                      <a:pt x="10" y="0"/>
                      <a:pt x="19" y="6"/>
                      <a:pt x="26" y="8"/>
                    </a:cubicBezTo>
                    <a:cubicBezTo>
                      <a:pt x="83" y="26"/>
                      <a:pt x="135" y="57"/>
                      <a:pt x="192" y="75"/>
                    </a:cubicBezTo>
                    <a:cubicBezTo>
                      <a:pt x="199" y="77"/>
                      <a:pt x="203" y="84"/>
                      <a:pt x="211" y="85"/>
                    </a:cubicBezTo>
                    <a:cubicBezTo>
                      <a:pt x="213" y="85"/>
                      <a:pt x="215" y="86"/>
                      <a:pt x="217" y="87"/>
                    </a:cubicBezTo>
                    <a:cubicBezTo>
                      <a:pt x="223" y="91"/>
                      <a:pt x="231" y="94"/>
                      <a:pt x="230" y="103"/>
                    </a:cubicBezTo>
                    <a:cubicBezTo>
                      <a:pt x="228" y="113"/>
                      <a:pt x="218" y="107"/>
                      <a:pt x="211" y="109"/>
                    </a:cubicBezTo>
                    <a:cubicBezTo>
                      <a:pt x="172" y="96"/>
                      <a:pt x="133" y="83"/>
                      <a:pt x="95" y="65"/>
                    </a:cubicBezTo>
                    <a:close/>
                  </a:path>
                </a:pathLst>
              </a:custGeom>
              <a:solidFill>
                <a:srgbClr val="C48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 name="Freeform 361"/>
              <p:cNvSpPr>
                <a:spLocks/>
              </p:cNvSpPr>
              <p:nvPr userDrawn="1"/>
            </p:nvSpPr>
            <p:spPr bwMode="auto">
              <a:xfrm>
                <a:off x="1132" y="2152"/>
                <a:ext cx="566" cy="336"/>
              </a:xfrm>
              <a:custGeom>
                <a:avLst/>
                <a:gdLst>
                  <a:gd name="T0" fmla="*/ 16 w 244"/>
                  <a:gd name="T1" fmla="*/ 56 h 127"/>
                  <a:gd name="T2" fmla="*/ 68 w 244"/>
                  <a:gd name="T3" fmla="*/ 80 h 127"/>
                  <a:gd name="T4" fmla="*/ 88 w 244"/>
                  <a:gd name="T5" fmla="*/ 81 h 127"/>
                  <a:gd name="T6" fmla="*/ 103 w 244"/>
                  <a:gd name="T7" fmla="*/ 72 h 127"/>
                  <a:gd name="T8" fmla="*/ 144 w 244"/>
                  <a:gd name="T9" fmla="*/ 40 h 127"/>
                  <a:gd name="T10" fmla="*/ 157 w 244"/>
                  <a:gd name="T11" fmla="*/ 38 h 127"/>
                  <a:gd name="T12" fmla="*/ 229 w 244"/>
                  <a:gd name="T13" fmla="*/ 4 h 127"/>
                  <a:gd name="T14" fmla="*/ 241 w 244"/>
                  <a:gd name="T15" fmla="*/ 0 h 127"/>
                  <a:gd name="T16" fmla="*/ 241 w 244"/>
                  <a:gd name="T17" fmla="*/ 14 h 127"/>
                  <a:gd name="T18" fmla="*/ 229 w 244"/>
                  <a:gd name="T19" fmla="*/ 24 h 127"/>
                  <a:gd name="T20" fmla="*/ 189 w 244"/>
                  <a:gd name="T21" fmla="*/ 28 h 127"/>
                  <a:gd name="T22" fmla="*/ 181 w 244"/>
                  <a:gd name="T23" fmla="*/ 32 h 127"/>
                  <a:gd name="T24" fmla="*/ 151 w 244"/>
                  <a:gd name="T25" fmla="*/ 52 h 127"/>
                  <a:gd name="T26" fmla="*/ 130 w 244"/>
                  <a:gd name="T27" fmla="*/ 82 h 127"/>
                  <a:gd name="T28" fmla="*/ 133 w 244"/>
                  <a:gd name="T29" fmla="*/ 97 h 127"/>
                  <a:gd name="T30" fmla="*/ 116 w 244"/>
                  <a:gd name="T31" fmla="*/ 98 h 127"/>
                  <a:gd name="T32" fmla="*/ 108 w 244"/>
                  <a:gd name="T33" fmla="*/ 96 h 127"/>
                  <a:gd name="T34" fmla="*/ 43 w 244"/>
                  <a:gd name="T35" fmla="*/ 115 h 127"/>
                  <a:gd name="T36" fmla="*/ 11 w 244"/>
                  <a:gd name="T37" fmla="*/ 121 h 127"/>
                  <a:gd name="T38" fmla="*/ 10 w 244"/>
                  <a:gd name="T39" fmla="*/ 97 h 127"/>
                  <a:gd name="T40" fmla="*/ 16 w 244"/>
                  <a:gd name="T41" fmla="*/ 5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127">
                    <a:moveTo>
                      <a:pt x="16" y="56"/>
                    </a:moveTo>
                    <a:cubicBezTo>
                      <a:pt x="26" y="80"/>
                      <a:pt x="42" y="89"/>
                      <a:pt x="68" y="80"/>
                    </a:cubicBezTo>
                    <a:cubicBezTo>
                      <a:pt x="74" y="78"/>
                      <a:pt x="81" y="80"/>
                      <a:pt x="88" y="81"/>
                    </a:cubicBezTo>
                    <a:cubicBezTo>
                      <a:pt x="96" y="83"/>
                      <a:pt x="102" y="80"/>
                      <a:pt x="103" y="72"/>
                    </a:cubicBezTo>
                    <a:cubicBezTo>
                      <a:pt x="105" y="47"/>
                      <a:pt x="126" y="45"/>
                      <a:pt x="144" y="40"/>
                    </a:cubicBezTo>
                    <a:cubicBezTo>
                      <a:pt x="148" y="39"/>
                      <a:pt x="155" y="41"/>
                      <a:pt x="157" y="38"/>
                    </a:cubicBezTo>
                    <a:cubicBezTo>
                      <a:pt x="176" y="15"/>
                      <a:pt x="208" y="22"/>
                      <a:pt x="229" y="4"/>
                    </a:cubicBezTo>
                    <a:cubicBezTo>
                      <a:pt x="232" y="1"/>
                      <a:pt x="237" y="1"/>
                      <a:pt x="241" y="0"/>
                    </a:cubicBezTo>
                    <a:cubicBezTo>
                      <a:pt x="241" y="5"/>
                      <a:pt x="240" y="9"/>
                      <a:pt x="241" y="14"/>
                    </a:cubicBezTo>
                    <a:cubicBezTo>
                      <a:pt x="244" y="26"/>
                      <a:pt x="238" y="26"/>
                      <a:pt x="229" y="24"/>
                    </a:cubicBezTo>
                    <a:cubicBezTo>
                      <a:pt x="216" y="20"/>
                      <a:pt x="202" y="21"/>
                      <a:pt x="189" y="28"/>
                    </a:cubicBezTo>
                    <a:cubicBezTo>
                      <a:pt x="187" y="29"/>
                      <a:pt x="181" y="31"/>
                      <a:pt x="181" y="32"/>
                    </a:cubicBezTo>
                    <a:cubicBezTo>
                      <a:pt x="181" y="55"/>
                      <a:pt x="165" y="50"/>
                      <a:pt x="151" y="52"/>
                    </a:cubicBezTo>
                    <a:cubicBezTo>
                      <a:pt x="133" y="55"/>
                      <a:pt x="125" y="68"/>
                      <a:pt x="130" y="82"/>
                    </a:cubicBezTo>
                    <a:cubicBezTo>
                      <a:pt x="132" y="87"/>
                      <a:pt x="139" y="91"/>
                      <a:pt x="133" y="97"/>
                    </a:cubicBezTo>
                    <a:cubicBezTo>
                      <a:pt x="128" y="102"/>
                      <a:pt x="122" y="99"/>
                      <a:pt x="116" y="98"/>
                    </a:cubicBezTo>
                    <a:cubicBezTo>
                      <a:pt x="114" y="97"/>
                      <a:pt x="111" y="96"/>
                      <a:pt x="108" y="96"/>
                    </a:cubicBezTo>
                    <a:cubicBezTo>
                      <a:pt x="80" y="85"/>
                      <a:pt x="58" y="92"/>
                      <a:pt x="43" y="115"/>
                    </a:cubicBezTo>
                    <a:cubicBezTo>
                      <a:pt x="35" y="127"/>
                      <a:pt x="22" y="126"/>
                      <a:pt x="11" y="121"/>
                    </a:cubicBezTo>
                    <a:cubicBezTo>
                      <a:pt x="0" y="116"/>
                      <a:pt x="3" y="106"/>
                      <a:pt x="10" y="97"/>
                    </a:cubicBezTo>
                    <a:cubicBezTo>
                      <a:pt x="20" y="85"/>
                      <a:pt x="9" y="69"/>
                      <a:pt x="16" y="56"/>
                    </a:cubicBezTo>
                    <a:close/>
                  </a:path>
                </a:pathLst>
              </a:custGeom>
              <a:solidFill>
                <a:srgbClr val="99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 name="Freeform 362"/>
              <p:cNvSpPr>
                <a:spLocks/>
              </p:cNvSpPr>
              <p:nvPr userDrawn="1"/>
            </p:nvSpPr>
            <p:spPr bwMode="auto">
              <a:xfrm>
                <a:off x="1301" y="2059"/>
                <a:ext cx="641" cy="172"/>
              </a:xfrm>
              <a:custGeom>
                <a:avLst/>
                <a:gdLst>
                  <a:gd name="T0" fmla="*/ 175 w 276"/>
                  <a:gd name="T1" fmla="*/ 31 h 65"/>
                  <a:gd name="T2" fmla="*/ 112 w 276"/>
                  <a:gd name="T3" fmla="*/ 49 h 65"/>
                  <a:gd name="T4" fmla="*/ 70 w 276"/>
                  <a:gd name="T5" fmla="*/ 61 h 65"/>
                  <a:gd name="T6" fmla="*/ 45 w 276"/>
                  <a:gd name="T7" fmla="*/ 59 h 65"/>
                  <a:gd name="T8" fmla="*/ 0 w 276"/>
                  <a:gd name="T9" fmla="*/ 51 h 65"/>
                  <a:gd name="T10" fmla="*/ 35 w 276"/>
                  <a:gd name="T11" fmla="*/ 35 h 65"/>
                  <a:gd name="T12" fmla="*/ 47 w 276"/>
                  <a:gd name="T13" fmla="*/ 45 h 65"/>
                  <a:gd name="T14" fmla="*/ 151 w 276"/>
                  <a:gd name="T15" fmla="*/ 22 h 65"/>
                  <a:gd name="T16" fmla="*/ 276 w 276"/>
                  <a:gd name="T17" fmla="*/ 3 h 65"/>
                  <a:gd name="T18" fmla="*/ 175 w 276"/>
                  <a:gd name="T19"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65">
                    <a:moveTo>
                      <a:pt x="175" y="31"/>
                    </a:moveTo>
                    <a:cubicBezTo>
                      <a:pt x="151" y="27"/>
                      <a:pt x="134" y="47"/>
                      <a:pt x="112" y="49"/>
                    </a:cubicBezTo>
                    <a:cubicBezTo>
                      <a:pt x="98" y="51"/>
                      <a:pt x="83" y="53"/>
                      <a:pt x="70" y="61"/>
                    </a:cubicBezTo>
                    <a:cubicBezTo>
                      <a:pt x="63" y="65"/>
                      <a:pt x="53" y="64"/>
                      <a:pt x="45" y="59"/>
                    </a:cubicBezTo>
                    <a:cubicBezTo>
                      <a:pt x="31" y="50"/>
                      <a:pt x="15" y="50"/>
                      <a:pt x="0" y="51"/>
                    </a:cubicBezTo>
                    <a:cubicBezTo>
                      <a:pt x="0" y="30"/>
                      <a:pt x="14" y="24"/>
                      <a:pt x="35" y="35"/>
                    </a:cubicBezTo>
                    <a:cubicBezTo>
                      <a:pt x="29" y="50"/>
                      <a:pt x="39" y="47"/>
                      <a:pt x="47" y="45"/>
                    </a:cubicBezTo>
                    <a:cubicBezTo>
                      <a:pt x="82" y="37"/>
                      <a:pt x="116" y="25"/>
                      <a:pt x="151" y="22"/>
                    </a:cubicBezTo>
                    <a:cubicBezTo>
                      <a:pt x="193" y="17"/>
                      <a:pt x="233" y="0"/>
                      <a:pt x="276" y="3"/>
                    </a:cubicBezTo>
                    <a:cubicBezTo>
                      <a:pt x="242" y="12"/>
                      <a:pt x="209" y="21"/>
                      <a:pt x="175" y="31"/>
                    </a:cubicBezTo>
                    <a:close/>
                  </a:path>
                </a:pathLst>
              </a:custGeom>
              <a:solidFill>
                <a:srgbClr val="663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 name="Freeform 363"/>
              <p:cNvSpPr>
                <a:spLocks/>
              </p:cNvSpPr>
              <p:nvPr userDrawn="1"/>
            </p:nvSpPr>
            <p:spPr bwMode="auto">
              <a:xfrm>
                <a:off x="1959" y="2012"/>
                <a:ext cx="406" cy="92"/>
              </a:xfrm>
              <a:custGeom>
                <a:avLst/>
                <a:gdLst>
                  <a:gd name="T0" fmla="*/ 0 w 175"/>
                  <a:gd name="T1" fmla="*/ 20 h 35"/>
                  <a:gd name="T2" fmla="*/ 121 w 175"/>
                  <a:gd name="T3" fmla="*/ 5 h 35"/>
                  <a:gd name="T4" fmla="*/ 152 w 175"/>
                  <a:gd name="T5" fmla="*/ 1 h 35"/>
                  <a:gd name="T6" fmla="*/ 173 w 175"/>
                  <a:gd name="T7" fmla="*/ 4 h 35"/>
                  <a:gd name="T8" fmla="*/ 167 w 175"/>
                  <a:gd name="T9" fmla="*/ 17 h 35"/>
                  <a:gd name="T10" fmla="*/ 149 w 175"/>
                  <a:gd name="T11" fmla="*/ 24 h 35"/>
                  <a:gd name="T12" fmla="*/ 105 w 175"/>
                  <a:gd name="T13" fmla="*/ 17 h 35"/>
                  <a:gd name="T14" fmla="*/ 24 w 175"/>
                  <a:gd name="T15" fmla="*/ 21 h 35"/>
                  <a:gd name="T16" fmla="*/ 0 w 175"/>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35">
                    <a:moveTo>
                      <a:pt x="0" y="20"/>
                    </a:moveTo>
                    <a:cubicBezTo>
                      <a:pt x="40" y="10"/>
                      <a:pt x="80" y="6"/>
                      <a:pt x="121" y="5"/>
                    </a:cubicBezTo>
                    <a:cubicBezTo>
                      <a:pt x="132" y="4"/>
                      <a:pt x="142" y="7"/>
                      <a:pt x="152" y="1"/>
                    </a:cubicBezTo>
                    <a:cubicBezTo>
                      <a:pt x="159" y="5"/>
                      <a:pt x="166" y="0"/>
                      <a:pt x="173" y="4"/>
                    </a:cubicBezTo>
                    <a:cubicBezTo>
                      <a:pt x="175" y="11"/>
                      <a:pt x="171" y="14"/>
                      <a:pt x="167" y="17"/>
                    </a:cubicBezTo>
                    <a:cubicBezTo>
                      <a:pt x="163" y="25"/>
                      <a:pt x="162" y="35"/>
                      <a:pt x="149" y="24"/>
                    </a:cubicBezTo>
                    <a:cubicBezTo>
                      <a:pt x="136" y="14"/>
                      <a:pt x="119" y="14"/>
                      <a:pt x="105" y="17"/>
                    </a:cubicBezTo>
                    <a:cubicBezTo>
                      <a:pt x="78" y="23"/>
                      <a:pt x="51" y="14"/>
                      <a:pt x="24" y="21"/>
                    </a:cubicBezTo>
                    <a:cubicBezTo>
                      <a:pt x="16" y="21"/>
                      <a:pt x="8" y="20"/>
                      <a:pt x="0" y="20"/>
                    </a:cubicBezTo>
                    <a:close/>
                  </a:path>
                </a:pathLst>
              </a:custGeom>
              <a:solidFill>
                <a:srgbClr val="7D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 name="Freeform 364"/>
              <p:cNvSpPr>
                <a:spLocks/>
              </p:cNvSpPr>
              <p:nvPr userDrawn="1"/>
            </p:nvSpPr>
            <p:spPr bwMode="auto">
              <a:xfrm>
                <a:off x="1970" y="2086"/>
                <a:ext cx="370" cy="248"/>
              </a:xfrm>
              <a:custGeom>
                <a:avLst/>
                <a:gdLst>
                  <a:gd name="T0" fmla="*/ 143 w 159"/>
                  <a:gd name="T1" fmla="*/ 65 h 94"/>
                  <a:gd name="T2" fmla="*/ 138 w 159"/>
                  <a:gd name="T3" fmla="*/ 82 h 94"/>
                  <a:gd name="T4" fmla="*/ 121 w 159"/>
                  <a:gd name="T5" fmla="*/ 89 h 94"/>
                  <a:gd name="T6" fmla="*/ 25 w 159"/>
                  <a:gd name="T7" fmla="*/ 52 h 94"/>
                  <a:gd name="T8" fmla="*/ 13 w 159"/>
                  <a:gd name="T9" fmla="*/ 44 h 94"/>
                  <a:gd name="T10" fmla="*/ 3 w 159"/>
                  <a:gd name="T11" fmla="*/ 29 h 94"/>
                  <a:gd name="T12" fmla="*/ 21 w 159"/>
                  <a:gd name="T13" fmla="*/ 29 h 94"/>
                  <a:gd name="T14" fmla="*/ 35 w 159"/>
                  <a:gd name="T15" fmla="*/ 27 h 94"/>
                  <a:gd name="T16" fmla="*/ 84 w 159"/>
                  <a:gd name="T17" fmla="*/ 14 h 94"/>
                  <a:gd name="T18" fmla="*/ 111 w 159"/>
                  <a:gd name="T19" fmla="*/ 1 h 94"/>
                  <a:gd name="T20" fmla="*/ 140 w 159"/>
                  <a:gd name="T21" fmla="*/ 6 h 94"/>
                  <a:gd name="T22" fmla="*/ 150 w 159"/>
                  <a:gd name="T23" fmla="*/ 41 h 94"/>
                  <a:gd name="T24" fmla="*/ 143 w 159"/>
                  <a:gd name="T25" fmla="*/ 6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94">
                    <a:moveTo>
                      <a:pt x="143" y="65"/>
                    </a:moveTo>
                    <a:cubicBezTo>
                      <a:pt x="142" y="70"/>
                      <a:pt x="140" y="76"/>
                      <a:pt x="138" y="82"/>
                    </a:cubicBezTo>
                    <a:cubicBezTo>
                      <a:pt x="135" y="89"/>
                      <a:pt x="130" y="94"/>
                      <a:pt x="121" y="89"/>
                    </a:cubicBezTo>
                    <a:cubicBezTo>
                      <a:pt x="90" y="74"/>
                      <a:pt x="55" y="70"/>
                      <a:pt x="25" y="52"/>
                    </a:cubicBezTo>
                    <a:cubicBezTo>
                      <a:pt x="21" y="49"/>
                      <a:pt x="16" y="47"/>
                      <a:pt x="13" y="44"/>
                    </a:cubicBezTo>
                    <a:cubicBezTo>
                      <a:pt x="9" y="40"/>
                      <a:pt x="0" y="36"/>
                      <a:pt x="3" y="29"/>
                    </a:cubicBezTo>
                    <a:cubicBezTo>
                      <a:pt x="7" y="21"/>
                      <a:pt x="15" y="27"/>
                      <a:pt x="21" y="29"/>
                    </a:cubicBezTo>
                    <a:cubicBezTo>
                      <a:pt x="26" y="32"/>
                      <a:pt x="31" y="32"/>
                      <a:pt x="35" y="27"/>
                    </a:cubicBezTo>
                    <a:cubicBezTo>
                      <a:pt x="48" y="9"/>
                      <a:pt x="67" y="10"/>
                      <a:pt x="84" y="14"/>
                    </a:cubicBezTo>
                    <a:cubicBezTo>
                      <a:pt x="99" y="19"/>
                      <a:pt x="106" y="12"/>
                      <a:pt x="111" y="1"/>
                    </a:cubicBezTo>
                    <a:cubicBezTo>
                      <a:pt x="121" y="1"/>
                      <a:pt x="130" y="0"/>
                      <a:pt x="140" y="6"/>
                    </a:cubicBezTo>
                    <a:cubicBezTo>
                      <a:pt x="156" y="16"/>
                      <a:pt x="159" y="24"/>
                      <a:pt x="150" y="41"/>
                    </a:cubicBezTo>
                    <a:cubicBezTo>
                      <a:pt x="145" y="48"/>
                      <a:pt x="142" y="56"/>
                      <a:pt x="143" y="65"/>
                    </a:cubicBezTo>
                    <a:close/>
                  </a:path>
                </a:pathLst>
              </a:custGeom>
              <a:solidFill>
                <a:srgbClr val="CA8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 name="Freeform 365"/>
              <p:cNvSpPr>
                <a:spLocks/>
              </p:cNvSpPr>
              <p:nvPr userDrawn="1"/>
            </p:nvSpPr>
            <p:spPr bwMode="auto">
              <a:xfrm>
                <a:off x="2347" y="1969"/>
                <a:ext cx="69" cy="90"/>
              </a:xfrm>
              <a:custGeom>
                <a:avLst/>
                <a:gdLst>
                  <a:gd name="T0" fmla="*/ 0 w 30"/>
                  <a:gd name="T1" fmla="*/ 33 h 34"/>
                  <a:gd name="T2" fmla="*/ 6 w 30"/>
                  <a:gd name="T3" fmla="*/ 21 h 34"/>
                  <a:gd name="T4" fmla="*/ 29 w 30"/>
                  <a:gd name="T5" fmla="*/ 12 h 34"/>
                  <a:gd name="T6" fmla="*/ 13 w 30"/>
                  <a:gd name="T7" fmla="*/ 28 h 34"/>
                  <a:gd name="T8" fmla="*/ 5 w 30"/>
                  <a:gd name="T9" fmla="*/ 34 h 34"/>
                  <a:gd name="T10" fmla="*/ 0 w 30"/>
                  <a:gd name="T11" fmla="*/ 33 h 34"/>
                </a:gdLst>
                <a:ahLst/>
                <a:cxnLst>
                  <a:cxn ang="0">
                    <a:pos x="T0" y="T1"/>
                  </a:cxn>
                  <a:cxn ang="0">
                    <a:pos x="T2" y="T3"/>
                  </a:cxn>
                  <a:cxn ang="0">
                    <a:pos x="T4" y="T5"/>
                  </a:cxn>
                  <a:cxn ang="0">
                    <a:pos x="T6" y="T7"/>
                  </a:cxn>
                  <a:cxn ang="0">
                    <a:pos x="T8" y="T9"/>
                  </a:cxn>
                  <a:cxn ang="0">
                    <a:pos x="T10" y="T11"/>
                  </a:cxn>
                </a:cxnLst>
                <a:rect l="0" t="0" r="r" b="b"/>
                <a:pathLst>
                  <a:path w="30" h="34">
                    <a:moveTo>
                      <a:pt x="0" y="33"/>
                    </a:moveTo>
                    <a:cubicBezTo>
                      <a:pt x="2" y="29"/>
                      <a:pt x="4" y="25"/>
                      <a:pt x="6" y="21"/>
                    </a:cubicBezTo>
                    <a:cubicBezTo>
                      <a:pt x="10" y="10"/>
                      <a:pt x="16" y="0"/>
                      <a:pt x="29" y="12"/>
                    </a:cubicBezTo>
                    <a:cubicBezTo>
                      <a:pt x="30" y="24"/>
                      <a:pt x="22" y="27"/>
                      <a:pt x="13" y="28"/>
                    </a:cubicBezTo>
                    <a:cubicBezTo>
                      <a:pt x="10" y="30"/>
                      <a:pt x="8" y="32"/>
                      <a:pt x="5" y="34"/>
                    </a:cubicBezTo>
                    <a:cubicBezTo>
                      <a:pt x="4" y="34"/>
                      <a:pt x="2" y="34"/>
                      <a:pt x="0" y="33"/>
                    </a:cubicBezTo>
                    <a:close/>
                  </a:path>
                </a:pathLst>
              </a:custGeom>
              <a:solidFill>
                <a:srgbClr val="1B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 name="Freeform 366"/>
              <p:cNvSpPr>
                <a:spLocks/>
              </p:cNvSpPr>
              <p:nvPr userDrawn="1"/>
            </p:nvSpPr>
            <p:spPr bwMode="auto">
              <a:xfrm>
                <a:off x="2581" y="2369"/>
                <a:ext cx="484" cy="179"/>
              </a:xfrm>
              <a:custGeom>
                <a:avLst/>
                <a:gdLst>
                  <a:gd name="T0" fmla="*/ 72 w 208"/>
                  <a:gd name="T1" fmla="*/ 38 h 68"/>
                  <a:gd name="T2" fmla="*/ 32 w 208"/>
                  <a:gd name="T3" fmla="*/ 25 h 68"/>
                  <a:gd name="T4" fmla="*/ 0 w 208"/>
                  <a:gd name="T5" fmla="*/ 10 h 68"/>
                  <a:gd name="T6" fmla="*/ 10 w 208"/>
                  <a:gd name="T7" fmla="*/ 1 h 68"/>
                  <a:gd name="T8" fmla="*/ 92 w 208"/>
                  <a:gd name="T9" fmla="*/ 20 h 68"/>
                  <a:gd name="T10" fmla="*/ 125 w 208"/>
                  <a:gd name="T11" fmla="*/ 28 h 68"/>
                  <a:gd name="T12" fmla="*/ 155 w 208"/>
                  <a:gd name="T13" fmla="*/ 27 h 68"/>
                  <a:gd name="T14" fmla="*/ 207 w 208"/>
                  <a:gd name="T15" fmla="*/ 52 h 68"/>
                  <a:gd name="T16" fmla="*/ 190 w 208"/>
                  <a:gd name="T17" fmla="*/ 65 h 68"/>
                  <a:gd name="T18" fmla="*/ 97 w 208"/>
                  <a:gd name="T19" fmla="*/ 42 h 68"/>
                  <a:gd name="T20" fmla="*/ 72 w 208"/>
                  <a:gd name="T21"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8" h="68">
                    <a:moveTo>
                      <a:pt x="72" y="38"/>
                    </a:moveTo>
                    <a:cubicBezTo>
                      <a:pt x="59" y="34"/>
                      <a:pt x="46" y="29"/>
                      <a:pt x="32" y="25"/>
                    </a:cubicBezTo>
                    <a:cubicBezTo>
                      <a:pt x="25" y="14"/>
                      <a:pt x="9" y="19"/>
                      <a:pt x="0" y="10"/>
                    </a:cubicBezTo>
                    <a:cubicBezTo>
                      <a:pt x="2" y="5"/>
                      <a:pt x="5" y="3"/>
                      <a:pt x="10" y="1"/>
                    </a:cubicBezTo>
                    <a:cubicBezTo>
                      <a:pt x="39" y="0"/>
                      <a:pt x="65" y="14"/>
                      <a:pt x="92" y="20"/>
                    </a:cubicBezTo>
                    <a:cubicBezTo>
                      <a:pt x="103" y="23"/>
                      <a:pt x="113" y="27"/>
                      <a:pt x="125" y="28"/>
                    </a:cubicBezTo>
                    <a:cubicBezTo>
                      <a:pt x="135" y="25"/>
                      <a:pt x="145" y="36"/>
                      <a:pt x="155" y="27"/>
                    </a:cubicBezTo>
                    <a:cubicBezTo>
                      <a:pt x="175" y="29"/>
                      <a:pt x="195" y="33"/>
                      <a:pt x="207" y="52"/>
                    </a:cubicBezTo>
                    <a:cubicBezTo>
                      <a:pt x="208" y="65"/>
                      <a:pt x="199" y="68"/>
                      <a:pt x="190" y="65"/>
                    </a:cubicBezTo>
                    <a:cubicBezTo>
                      <a:pt x="160" y="54"/>
                      <a:pt x="127" y="57"/>
                      <a:pt x="97" y="42"/>
                    </a:cubicBezTo>
                    <a:cubicBezTo>
                      <a:pt x="89" y="38"/>
                      <a:pt x="80" y="42"/>
                      <a:pt x="72" y="38"/>
                    </a:cubicBezTo>
                    <a:close/>
                  </a:path>
                </a:pathLst>
              </a:custGeom>
              <a:solidFill>
                <a:srgbClr val="356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 name="Freeform 367"/>
              <p:cNvSpPr>
                <a:spLocks/>
              </p:cNvSpPr>
              <p:nvPr userDrawn="1"/>
            </p:nvSpPr>
            <p:spPr bwMode="auto">
              <a:xfrm>
                <a:off x="2377" y="2205"/>
                <a:ext cx="223" cy="190"/>
              </a:xfrm>
              <a:custGeom>
                <a:avLst/>
                <a:gdLst>
                  <a:gd name="T0" fmla="*/ 96 w 96"/>
                  <a:gd name="T1" fmla="*/ 68 h 72"/>
                  <a:gd name="T2" fmla="*/ 88 w 96"/>
                  <a:gd name="T3" fmla="*/ 72 h 72"/>
                  <a:gd name="T4" fmla="*/ 52 w 96"/>
                  <a:gd name="T5" fmla="*/ 60 h 72"/>
                  <a:gd name="T6" fmla="*/ 0 w 96"/>
                  <a:gd name="T7" fmla="*/ 0 h 72"/>
                  <a:gd name="T8" fmla="*/ 29 w 96"/>
                  <a:gd name="T9" fmla="*/ 24 h 72"/>
                  <a:gd name="T10" fmla="*/ 66 w 96"/>
                  <a:gd name="T11" fmla="*/ 40 h 72"/>
                  <a:gd name="T12" fmla="*/ 96 w 96"/>
                  <a:gd name="T13" fmla="*/ 68 h 72"/>
                </a:gdLst>
                <a:ahLst/>
                <a:cxnLst>
                  <a:cxn ang="0">
                    <a:pos x="T0" y="T1"/>
                  </a:cxn>
                  <a:cxn ang="0">
                    <a:pos x="T2" y="T3"/>
                  </a:cxn>
                  <a:cxn ang="0">
                    <a:pos x="T4" y="T5"/>
                  </a:cxn>
                  <a:cxn ang="0">
                    <a:pos x="T6" y="T7"/>
                  </a:cxn>
                  <a:cxn ang="0">
                    <a:pos x="T8" y="T9"/>
                  </a:cxn>
                  <a:cxn ang="0">
                    <a:pos x="T10" y="T11"/>
                  </a:cxn>
                  <a:cxn ang="0">
                    <a:pos x="T12" y="T13"/>
                  </a:cxn>
                </a:cxnLst>
                <a:rect l="0" t="0" r="r" b="b"/>
                <a:pathLst>
                  <a:path w="96" h="72">
                    <a:moveTo>
                      <a:pt x="96" y="68"/>
                    </a:moveTo>
                    <a:cubicBezTo>
                      <a:pt x="93" y="69"/>
                      <a:pt x="91" y="70"/>
                      <a:pt x="88" y="72"/>
                    </a:cubicBezTo>
                    <a:cubicBezTo>
                      <a:pt x="76" y="68"/>
                      <a:pt x="64" y="64"/>
                      <a:pt x="52" y="60"/>
                    </a:cubicBezTo>
                    <a:cubicBezTo>
                      <a:pt x="33" y="42"/>
                      <a:pt x="12" y="25"/>
                      <a:pt x="0" y="0"/>
                    </a:cubicBezTo>
                    <a:cubicBezTo>
                      <a:pt x="10" y="8"/>
                      <a:pt x="19" y="16"/>
                      <a:pt x="29" y="24"/>
                    </a:cubicBezTo>
                    <a:cubicBezTo>
                      <a:pt x="42" y="27"/>
                      <a:pt x="56" y="30"/>
                      <a:pt x="66" y="40"/>
                    </a:cubicBezTo>
                    <a:cubicBezTo>
                      <a:pt x="76" y="50"/>
                      <a:pt x="92" y="52"/>
                      <a:pt x="96" y="68"/>
                    </a:cubicBezTo>
                    <a:close/>
                  </a:path>
                </a:pathLst>
              </a:custGeom>
              <a:solidFill>
                <a:srgbClr val="6774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 name="Freeform 368"/>
              <p:cNvSpPr>
                <a:spLocks/>
              </p:cNvSpPr>
              <p:nvPr userDrawn="1"/>
            </p:nvSpPr>
            <p:spPr bwMode="auto">
              <a:xfrm>
                <a:off x="2368" y="1961"/>
                <a:ext cx="415" cy="445"/>
              </a:xfrm>
              <a:custGeom>
                <a:avLst/>
                <a:gdLst>
                  <a:gd name="T0" fmla="*/ 4 w 179"/>
                  <a:gd name="T1" fmla="*/ 31 h 168"/>
                  <a:gd name="T2" fmla="*/ 20 w 179"/>
                  <a:gd name="T3" fmla="*/ 16 h 168"/>
                  <a:gd name="T4" fmla="*/ 22 w 179"/>
                  <a:gd name="T5" fmla="*/ 13 h 168"/>
                  <a:gd name="T6" fmla="*/ 37 w 179"/>
                  <a:gd name="T7" fmla="*/ 5 h 168"/>
                  <a:gd name="T8" fmla="*/ 58 w 179"/>
                  <a:gd name="T9" fmla="*/ 10 h 168"/>
                  <a:gd name="T10" fmla="*/ 50 w 179"/>
                  <a:gd name="T11" fmla="*/ 28 h 168"/>
                  <a:gd name="T12" fmla="*/ 36 w 179"/>
                  <a:gd name="T13" fmla="*/ 56 h 168"/>
                  <a:gd name="T14" fmla="*/ 42 w 179"/>
                  <a:gd name="T15" fmla="*/ 65 h 168"/>
                  <a:gd name="T16" fmla="*/ 87 w 179"/>
                  <a:gd name="T17" fmla="*/ 104 h 168"/>
                  <a:gd name="T18" fmla="*/ 104 w 179"/>
                  <a:gd name="T19" fmla="*/ 115 h 168"/>
                  <a:gd name="T20" fmla="*/ 149 w 179"/>
                  <a:gd name="T21" fmla="*/ 137 h 168"/>
                  <a:gd name="T22" fmla="*/ 175 w 179"/>
                  <a:gd name="T23" fmla="*/ 155 h 168"/>
                  <a:gd name="T24" fmla="*/ 168 w 179"/>
                  <a:gd name="T25" fmla="*/ 168 h 168"/>
                  <a:gd name="T26" fmla="*/ 90 w 179"/>
                  <a:gd name="T27" fmla="*/ 137 h 168"/>
                  <a:gd name="T28" fmla="*/ 62 w 179"/>
                  <a:gd name="T29" fmla="*/ 119 h 168"/>
                  <a:gd name="T30" fmla="*/ 44 w 179"/>
                  <a:gd name="T31" fmla="*/ 99 h 168"/>
                  <a:gd name="T32" fmla="*/ 12 w 179"/>
                  <a:gd name="T33" fmla="*/ 61 h 168"/>
                  <a:gd name="T34" fmla="*/ 4 w 179"/>
                  <a:gd name="T35" fmla="*/ 3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68">
                    <a:moveTo>
                      <a:pt x="4" y="31"/>
                    </a:moveTo>
                    <a:cubicBezTo>
                      <a:pt x="7" y="23"/>
                      <a:pt x="16" y="22"/>
                      <a:pt x="20" y="16"/>
                    </a:cubicBezTo>
                    <a:cubicBezTo>
                      <a:pt x="21" y="15"/>
                      <a:pt x="21" y="14"/>
                      <a:pt x="22" y="13"/>
                    </a:cubicBezTo>
                    <a:cubicBezTo>
                      <a:pt x="26" y="8"/>
                      <a:pt x="31" y="6"/>
                      <a:pt x="37" y="5"/>
                    </a:cubicBezTo>
                    <a:cubicBezTo>
                      <a:pt x="44" y="4"/>
                      <a:pt x="53" y="0"/>
                      <a:pt x="58" y="10"/>
                    </a:cubicBezTo>
                    <a:cubicBezTo>
                      <a:pt x="61" y="17"/>
                      <a:pt x="54" y="23"/>
                      <a:pt x="50" y="28"/>
                    </a:cubicBezTo>
                    <a:cubicBezTo>
                      <a:pt x="43" y="37"/>
                      <a:pt x="31" y="42"/>
                      <a:pt x="36" y="56"/>
                    </a:cubicBezTo>
                    <a:cubicBezTo>
                      <a:pt x="38" y="60"/>
                      <a:pt x="39" y="63"/>
                      <a:pt x="42" y="65"/>
                    </a:cubicBezTo>
                    <a:cubicBezTo>
                      <a:pt x="55" y="81"/>
                      <a:pt x="71" y="91"/>
                      <a:pt x="87" y="104"/>
                    </a:cubicBezTo>
                    <a:cubicBezTo>
                      <a:pt x="92" y="109"/>
                      <a:pt x="98" y="112"/>
                      <a:pt x="104" y="115"/>
                    </a:cubicBezTo>
                    <a:cubicBezTo>
                      <a:pt x="119" y="123"/>
                      <a:pt x="134" y="130"/>
                      <a:pt x="149" y="137"/>
                    </a:cubicBezTo>
                    <a:cubicBezTo>
                      <a:pt x="157" y="144"/>
                      <a:pt x="169" y="146"/>
                      <a:pt x="175" y="155"/>
                    </a:cubicBezTo>
                    <a:cubicBezTo>
                      <a:pt x="179" y="162"/>
                      <a:pt x="176" y="166"/>
                      <a:pt x="168" y="168"/>
                    </a:cubicBezTo>
                    <a:cubicBezTo>
                      <a:pt x="139" y="166"/>
                      <a:pt x="116" y="146"/>
                      <a:pt x="90" y="137"/>
                    </a:cubicBezTo>
                    <a:cubicBezTo>
                      <a:pt x="82" y="128"/>
                      <a:pt x="72" y="124"/>
                      <a:pt x="62" y="119"/>
                    </a:cubicBezTo>
                    <a:cubicBezTo>
                      <a:pt x="55" y="114"/>
                      <a:pt x="45" y="110"/>
                      <a:pt x="44" y="99"/>
                    </a:cubicBezTo>
                    <a:cubicBezTo>
                      <a:pt x="34" y="86"/>
                      <a:pt x="24" y="73"/>
                      <a:pt x="12" y="61"/>
                    </a:cubicBezTo>
                    <a:cubicBezTo>
                      <a:pt x="3" y="52"/>
                      <a:pt x="0" y="42"/>
                      <a:pt x="4" y="31"/>
                    </a:cubicBezTo>
                    <a:close/>
                  </a:path>
                </a:pathLst>
              </a:custGeom>
              <a:solidFill>
                <a:srgbClr val="6E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 name="Freeform 369"/>
              <p:cNvSpPr>
                <a:spLocks/>
              </p:cNvSpPr>
              <p:nvPr userDrawn="1"/>
            </p:nvSpPr>
            <p:spPr bwMode="auto">
              <a:xfrm>
                <a:off x="2444" y="2223"/>
                <a:ext cx="135" cy="111"/>
              </a:xfrm>
              <a:custGeom>
                <a:avLst/>
                <a:gdLst>
                  <a:gd name="T0" fmla="*/ 11 w 58"/>
                  <a:gd name="T1" fmla="*/ 0 h 42"/>
                  <a:gd name="T2" fmla="*/ 58 w 58"/>
                  <a:gd name="T3" fmla="*/ 33 h 42"/>
                  <a:gd name="T4" fmla="*/ 35 w 58"/>
                  <a:gd name="T5" fmla="*/ 37 h 42"/>
                  <a:gd name="T6" fmla="*/ 0 w 58"/>
                  <a:gd name="T7" fmla="*/ 17 h 42"/>
                  <a:gd name="T8" fmla="*/ 7 w 58"/>
                  <a:gd name="T9" fmla="*/ 10 h 42"/>
                  <a:gd name="T10" fmla="*/ 11 w 58"/>
                  <a:gd name="T11" fmla="*/ 0 h 42"/>
                </a:gdLst>
                <a:ahLst/>
                <a:cxnLst>
                  <a:cxn ang="0">
                    <a:pos x="T0" y="T1"/>
                  </a:cxn>
                  <a:cxn ang="0">
                    <a:pos x="T2" y="T3"/>
                  </a:cxn>
                  <a:cxn ang="0">
                    <a:pos x="T4" y="T5"/>
                  </a:cxn>
                  <a:cxn ang="0">
                    <a:pos x="T6" y="T7"/>
                  </a:cxn>
                  <a:cxn ang="0">
                    <a:pos x="T8" y="T9"/>
                  </a:cxn>
                  <a:cxn ang="0">
                    <a:pos x="T10" y="T11"/>
                  </a:cxn>
                </a:cxnLst>
                <a:rect l="0" t="0" r="r" b="b"/>
                <a:pathLst>
                  <a:path w="58" h="42">
                    <a:moveTo>
                      <a:pt x="11" y="0"/>
                    </a:moveTo>
                    <a:cubicBezTo>
                      <a:pt x="25" y="14"/>
                      <a:pt x="47" y="16"/>
                      <a:pt x="58" y="33"/>
                    </a:cubicBezTo>
                    <a:cubicBezTo>
                      <a:pt x="52" y="42"/>
                      <a:pt x="44" y="42"/>
                      <a:pt x="35" y="37"/>
                    </a:cubicBezTo>
                    <a:cubicBezTo>
                      <a:pt x="23" y="30"/>
                      <a:pt x="11" y="23"/>
                      <a:pt x="0" y="17"/>
                    </a:cubicBezTo>
                    <a:cubicBezTo>
                      <a:pt x="3" y="16"/>
                      <a:pt x="11" y="19"/>
                      <a:pt x="7" y="10"/>
                    </a:cubicBezTo>
                    <a:cubicBezTo>
                      <a:pt x="3" y="4"/>
                      <a:pt x="6" y="2"/>
                      <a:pt x="11" y="0"/>
                    </a:cubicBezTo>
                    <a:close/>
                  </a:path>
                </a:pathLst>
              </a:custGeom>
              <a:solidFill>
                <a:srgbClr val="3A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 name="Freeform 370"/>
              <p:cNvSpPr>
                <a:spLocks/>
              </p:cNvSpPr>
              <p:nvPr userDrawn="1"/>
            </p:nvSpPr>
            <p:spPr bwMode="auto">
              <a:xfrm>
                <a:off x="1199" y="1742"/>
                <a:ext cx="1025" cy="452"/>
              </a:xfrm>
              <a:custGeom>
                <a:avLst/>
                <a:gdLst>
                  <a:gd name="T0" fmla="*/ 79 w 441"/>
                  <a:gd name="T1" fmla="*/ 155 h 171"/>
                  <a:gd name="T2" fmla="*/ 44 w 441"/>
                  <a:gd name="T3" fmla="*/ 171 h 171"/>
                  <a:gd name="T4" fmla="*/ 23 w 441"/>
                  <a:gd name="T5" fmla="*/ 167 h 171"/>
                  <a:gd name="T6" fmla="*/ 11 w 441"/>
                  <a:gd name="T7" fmla="*/ 167 h 171"/>
                  <a:gd name="T8" fmla="*/ 0 w 441"/>
                  <a:gd name="T9" fmla="*/ 167 h 171"/>
                  <a:gd name="T10" fmla="*/ 33 w 441"/>
                  <a:gd name="T11" fmla="*/ 129 h 171"/>
                  <a:gd name="T12" fmla="*/ 103 w 441"/>
                  <a:gd name="T13" fmla="*/ 97 h 171"/>
                  <a:gd name="T14" fmla="*/ 172 w 441"/>
                  <a:gd name="T15" fmla="*/ 83 h 171"/>
                  <a:gd name="T16" fmla="*/ 295 w 441"/>
                  <a:gd name="T17" fmla="*/ 57 h 171"/>
                  <a:gd name="T18" fmla="*/ 400 w 441"/>
                  <a:gd name="T19" fmla="*/ 24 h 171"/>
                  <a:gd name="T20" fmla="*/ 420 w 441"/>
                  <a:gd name="T21" fmla="*/ 10 h 171"/>
                  <a:gd name="T22" fmla="*/ 429 w 441"/>
                  <a:gd name="T23" fmla="*/ 1 h 171"/>
                  <a:gd name="T24" fmla="*/ 435 w 441"/>
                  <a:gd name="T25" fmla="*/ 14 h 171"/>
                  <a:gd name="T26" fmla="*/ 438 w 441"/>
                  <a:gd name="T27" fmla="*/ 31 h 171"/>
                  <a:gd name="T28" fmla="*/ 427 w 441"/>
                  <a:gd name="T29" fmla="*/ 50 h 171"/>
                  <a:gd name="T30" fmla="*/ 251 w 441"/>
                  <a:gd name="T31" fmla="*/ 103 h 171"/>
                  <a:gd name="T32" fmla="*/ 170 w 441"/>
                  <a:gd name="T33" fmla="*/ 127 h 171"/>
                  <a:gd name="T34" fmla="*/ 107 w 441"/>
                  <a:gd name="T35" fmla="*/ 147 h 171"/>
                  <a:gd name="T36" fmla="*/ 79 w 441"/>
                  <a:gd name="T37" fmla="*/ 15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1" h="171">
                    <a:moveTo>
                      <a:pt x="79" y="155"/>
                    </a:moveTo>
                    <a:cubicBezTo>
                      <a:pt x="66" y="156"/>
                      <a:pt x="50" y="152"/>
                      <a:pt x="44" y="171"/>
                    </a:cubicBezTo>
                    <a:cubicBezTo>
                      <a:pt x="37" y="169"/>
                      <a:pt x="30" y="168"/>
                      <a:pt x="23" y="167"/>
                    </a:cubicBezTo>
                    <a:cubicBezTo>
                      <a:pt x="19" y="170"/>
                      <a:pt x="15" y="170"/>
                      <a:pt x="11" y="167"/>
                    </a:cubicBezTo>
                    <a:cubicBezTo>
                      <a:pt x="7" y="167"/>
                      <a:pt x="4" y="167"/>
                      <a:pt x="0" y="167"/>
                    </a:cubicBezTo>
                    <a:cubicBezTo>
                      <a:pt x="1" y="145"/>
                      <a:pt x="13" y="135"/>
                      <a:pt x="33" y="129"/>
                    </a:cubicBezTo>
                    <a:cubicBezTo>
                      <a:pt x="57" y="121"/>
                      <a:pt x="81" y="114"/>
                      <a:pt x="103" y="97"/>
                    </a:cubicBezTo>
                    <a:cubicBezTo>
                      <a:pt x="121" y="82"/>
                      <a:pt x="148" y="84"/>
                      <a:pt x="172" y="83"/>
                    </a:cubicBezTo>
                    <a:cubicBezTo>
                      <a:pt x="215" y="81"/>
                      <a:pt x="256" y="73"/>
                      <a:pt x="295" y="57"/>
                    </a:cubicBezTo>
                    <a:cubicBezTo>
                      <a:pt x="329" y="42"/>
                      <a:pt x="365" y="34"/>
                      <a:pt x="400" y="24"/>
                    </a:cubicBezTo>
                    <a:cubicBezTo>
                      <a:pt x="408" y="21"/>
                      <a:pt x="416" y="18"/>
                      <a:pt x="420" y="10"/>
                    </a:cubicBezTo>
                    <a:cubicBezTo>
                      <a:pt x="422" y="6"/>
                      <a:pt x="423" y="0"/>
                      <a:pt x="429" y="1"/>
                    </a:cubicBezTo>
                    <a:cubicBezTo>
                      <a:pt x="435" y="3"/>
                      <a:pt x="435" y="9"/>
                      <a:pt x="435" y="14"/>
                    </a:cubicBezTo>
                    <a:cubicBezTo>
                      <a:pt x="432" y="20"/>
                      <a:pt x="436" y="26"/>
                      <a:pt x="438" y="31"/>
                    </a:cubicBezTo>
                    <a:cubicBezTo>
                      <a:pt x="441" y="41"/>
                      <a:pt x="438" y="48"/>
                      <a:pt x="427" y="50"/>
                    </a:cubicBezTo>
                    <a:cubicBezTo>
                      <a:pt x="369" y="69"/>
                      <a:pt x="311" y="88"/>
                      <a:pt x="251" y="103"/>
                    </a:cubicBezTo>
                    <a:cubicBezTo>
                      <a:pt x="223" y="107"/>
                      <a:pt x="197" y="119"/>
                      <a:pt x="170" y="127"/>
                    </a:cubicBezTo>
                    <a:cubicBezTo>
                      <a:pt x="149" y="132"/>
                      <a:pt x="128" y="141"/>
                      <a:pt x="107" y="147"/>
                    </a:cubicBezTo>
                    <a:cubicBezTo>
                      <a:pt x="98" y="149"/>
                      <a:pt x="89" y="152"/>
                      <a:pt x="79" y="155"/>
                    </a:cubicBezTo>
                    <a:close/>
                  </a:path>
                </a:pathLst>
              </a:custGeom>
              <a:solidFill>
                <a:srgbClr val="67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 name="Freeform 371"/>
              <p:cNvSpPr>
                <a:spLocks/>
              </p:cNvSpPr>
              <p:nvPr userDrawn="1"/>
            </p:nvSpPr>
            <p:spPr bwMode="auto">
              <a:xfrm>
                <a:off x="853" y="2184"/>
                <a:ext cx="334" cy="592"/>
              </a:xfrm>
              <a:custGeom>
                <a:avLst/>
                <a:gdLst>
                  <a:gd name="T0" fmla="*/ 8 w 144"/>
                  <a:gd name="T1" fmla="*/ 224 h 224"/>
                  <a:gd name="T2" fmla="*/ 0 w 144"/>
                  <a:gd name="T3" fmla="*/ 208 h 224"/>
                  <a:gd name="T4" fmla="*/ 59 w 144"/>
                  <a:gd name="T5" fmla="*/ 114 h 224"/>
                  <a:gd name="T6" fmla="*/ 104 w 144"/>
                  <a:gd name="T7" fmla="*/ 57 h 224"/>
                  <a:gd name="T8" fmla="*/ 128 w 144"/>
                  <a:gd name="T9" fmla="*/ 8 h 224"/>
                  <a:gd name="T10" fmla="*/ 128 w 144"/>
                  <a:gd name="T11" fmla="*/ 0 h 224"/>
                  <a:gd name="T12" fmla="*/ 144 w 144"/>
                  <a:gd name="T13" fmla="*/ 0 h 224"/>
                  <a:gd name="T14" fmla="*/ 91 w 144"/>
                  <a:gd name="T15" fmla="*/ 101 h 224"/>
                  <a:gd name="T16" fmla="*/ 79 w 144"/>
                  <a:gd name="T17" fmla="*/ 114 h 224"/>
                  <a:gd name="T18" fmla="*/ 58 w 144"/>
                  <a:gd name="T19" fmla="*/ 165 h 224"/>
                  <a:gd name="T20" fmla="*/ 51 w 144"/>
                  <a:gd name="T21" fmla="*/ 186 h 224"/>
                  <a:gd name="T22" fmla="*/ 8 w 144"/>
                  <a:gd name="T23"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224">
                    <a:moveTo>
                      <a:pt x="8" y="224"/>
                    </a:moveTo>
                    <a:cubicBezTo>
                      <a:pt x="9" y="217"/>
                      <a:pt x="7" y="211"/>
                      <a:pt x="0" y="208"/>
                    </a:cubicBezTo>
                    <a:cubicBezTo>
                      <a:pt x="28" y="181"/>
                      <a:pt x="42" y="147"/>
                      <a:pt x="59" y="114"/>
                    </a:cubicBezTo>
                    <a:cubicBezTo>
                      <a:pt x="70" y="93"/>
                      <a:pt x="85" y="73"/>
                      <a:pt x="104" y="57"/>
                    </a:cubicBezTo>
                    <a:cubicBezTo>
                      <a:pt x="118" y="45"/>
                      <a:pt x="123" y="26"/>
                      <a:pt x="128" y="8"/>
                    </a:cubicBezTo>
                    <a:cubicBezTo>
                      <a:pt x="128" y="5"/>
                      <a:pt x="128" y="2"/>
                      <a:pt x="128" y="0"/>
                    </a:cubicBezTo>
                    <a:cubicBezTo>
                      <a:pt x="134" y="0"/>
                      <a:pt x="139" y="0"/>
                      <a:pt x="144" y="0"/>
                    </a:cubicBezTo>
                    <a:cubicBezTo>
                      <a:pt x="129" y="35"/>
                      <a:pt x="117" y="72"/>
                      <a:pt x="91" y="101"/>
                    </a:cubicBezTo>
                    <a:cubicBezTo>
                      <a:pt x="88" y="106"/>
                      <a:pt x="84" y="111"/>
                      <a:pt x="79" y="114"/>
                    </a:cubicBezTo>
                    <a:cubicBezTo>
                      <a:pt x="60" y="126"/>
                      <a:pt x="53" y="144"/>
                      <a:pt x="58" y="165"/>
                    </a:cubicBezTo>
                    <a:cubicBezTo>
                      <a:pt x="60" y="175"/>
                      <a:pt x="59" y="182"/>
                      <a:pt x="51" y="186"/>
                    </a:cubicBezTo>
                    <a:cubicBezTo>
                      <a:pt x="34" y="195"/>
                      <a:pt x="20" y="208"/>
                      <a:pt x="8" y="224"/>
                    </a:cubicBezTo>
                    <a:close/>
                  </a:path>
                </a:pathLst>
              </a:custGeom>
              <a:solidFill>
                <a:srgbClr val="A574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 name="Freeform 372"/>
              <p:cNvSpPr>
                <a:spLocks/>
              </p:cNvSpPr>
              <p:nvPr userDrawn="1"/>
            </p:nvSpPr>
            <p:spPr bwMode="auto">
              <a:xfrm>
                <a:off x="1352" y="2638"/>
                <a:ext cx="100" cy="56"/>
              </a:xfrm>
              <a:custGeom>
                <a:avLst/>
                <a:gdLst>
                  <a:gd name="T0" fmla="*/ 25 w 43"/>
                  <a:gd name="T1" fmla="*/ 4 h 21"/>
                  <a:gd name="T2" fmla="*/ 43 w 43"/>
                  <a:gd name="T3" fmla="*/ 13 h 21"/>
                  <a:gd name="T4" fmla="*/ 2 w 43"/>
                  <a:gd name="T5" fmla="*/ 9 h 21"/>
                  <a:gd name="T6" fmla="*/ 0 w 43"/>
                  <a:gd name="T7" fmla="*/ 4 h 21"/>
                  <a:gd name="T8" fmla="*/ 6 w 43"/>
                  <a:gd name="T9" fmla="*/ 1 h 21"/>
                  <a:gd name="T10" fmla="*/ 25 w 43"/>
                  <a:gd name="T11" fmla="*/ 4 h 21"/>
                </a:gdLst>
                <a:ahLst/>
                <a:cxnLst>
                  <a:cxn ang="0">
                    <a:pos x="T0" y="T1"/>
                  </a:cxn>
                  <a:cxn ang="0">
                    <a:pos x="T2" y="T3"/>
                  </a:cxn>
                  <a:cxn ang="0">
                    <a:pos x="T4" y="T5"/>
                  </a:cxn>
                  <a:cxn ang="0">
                    <a:pos x="T6" y="T7"/>
                  </a:cxn>
                  <a:cxn ang="0">
                    <a:pos x="T8" y="T9"/>
                  </a:cxn>
                  <a:cxn ang="0">
                    <a:pos x="T10" y="T11"/>
                  </a:cxn>
                </a:cxnLst>
                <a:rect l="0" t="0" r="r" b="b"/>
                <a:pathLst>
                  <a:path w="43" h="21">
                    <a:moveTo>
                      <a:pt x="25" y="4"/>
                    </a:moveTo>
                    <a:cubicBezTo>
                      <a:pt x="31" y="7"/>
                      <a:pt x="37" y="10"/>
                      <a:pt x="43" y="13"/>
                    </a:cubicBezTo>
                    <a:cubicBezTo>
                      <a:pt x="29" y="21"/>
                      <a:pt x="10" y="19"/>
                      <a:pt x="2" y="9"/>
                    </a:cubicBezTo>
                    <a:cubicBezTo>
                      <a:pt x="1" y="7"/>
                      <a:pt x="0" y="5"/>
                      <a:pt x="0" y="4"/>
                    </a:cubicBezTo>
                    <a:cubicBezTo>
                      <a:pt x="0" y="0"/>
                      <a:pt x="3" y="0"/>
                      <a:pt x="6" y="1"/>
                    </a:cubicBezTo>
                    <a:cubicBezTo>
                      <a:pt x="12" y="2"/>
                      <a:pt x="19" y="3"/>
                      <a:pt x="25" y="4"/>
                    </a:cubicBezTo>
                    <a:close/>
                  </a:path>
                </a:pathLst>
              </a:custGeom>
              <a:solidFill>
                <a:srgbClr val="A36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 name="Freeform 373"/>
              <p:cNvSpPr>
                <a:spLocks/>
              </p:cNvSpPr>
              <p:nvPr userDrawn="1"/>
            </p:nvSpPr>
            <p:spPr bwMode="auto">
              <a:xfrm>
                <a:off x="1489" y="2686"/>
                <a:ext cx="47" cy="37"/>
              </a:xfrm>
              <a:custGeom>
                <a:avLst/>
                <a:gdLst>
                  <a:gd name="T0" fmla="*/ 20 w 20"/>
                  <a:gd name="T1" fmla="*/ 7 h 14"/>
                  <a:gd name="T2" fmla="*/ 16 w 20"/>
                  <a:gd name="T3" fmla="*/ 13 h 14"/>
                  <a:gd name="T4" fmla="*/ 2 w 20"/>
                  <a:gd name="T5" fmla="*/ 5 h 14"/>
                  <a:gd name="T6" fmla="*/ 5 w 20"/>
                  <a:gd name="T7" fmla="*/ 0 h 14"/>
                  <a:gd name="T8" fmla="*/ 20 w 20"/>
                  <a:gd name="T9" fmla="*/ 7 h 14"/>
                </a:gdLst>
                <a:ahLst/>
                <a:cxnLst>
                  <a:cxn ang="0">
                    <a:pos x="T0" y="T1"/>
                  </a:cxn>
                  <a:cxn ang="0">
                    <a:pos x="T2" y="T3"/>
                  </a:cxn>
                  <a:cxn ang="0">
                    <a:pos x="T4" y="T5"/>
                  </a:cxn>
                  <a:cxn ang="0">
                    <a:pos x="T6" y="T7"/>
                  </a:cxn>
                  <a:cxn ang="0">
                    <a:pos x="T8" y="T9"/>
                  </a:cxn>
                </a:cxnLst>
                <a:rect l="0" t="0" r="r" b="b"/>
                <a:pathLst>
                  <a:path w="20" h="14">
                    <a:moveTo>
                      <a:pt x="20" y="7"/>
                    </a:moveTo>
                    <a:cubicBezTo>
                      <a:pt x="20" y="11"/>
                      <a:pt x="19" y="13"/>
                      <a:pt x="16" y="13"/>
                    </a:cubicBezTo>
                    <a:cubicBezTo>
                      <a:pt x="9" y="14"/>
                      <a:pt x="4" y="11"/>
                      <a:pt x="2" y="5"/>
                    </a:cubicBezTo>
                    <a:cubicBezTo>
                      <a:pt x="0" y="3"/>
                      <a:pt x="2" y="0"/>
                      <a:pt x="5" y="0"/>
                    </a:cubicBezTo>
                    <a:cubicBezTo>
                      <a:pt x="11" y="1"/>
                      <a:pt x="17" y="2"/>
                      <a:pt x="20" y="7"/>
                    </a:cubicBezTo>
                    <a:close/>
                  </a:path>
                </a:pathLst>
              </a:custGeom>
              <a:solidFill>
                <a:srgbClr val="A36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 name="Freeform 374"/>
              <p:cNvSpPr>
                <a:spLocks/>
              </p:cNvSpPr>
              <p:nvPr userDrawn="1"/>
            </p:nvSpPr>
            <p:spPr bwMode="auto">
              <a:xfrm>
                <a:off x="1199" y="2184"/>
                <a:ext cx="53" cy="42"/>
              </a:xfrm>
              <a:custGeom>
                <a:avLst/>
                <a:gdLst>
                  <a:gd name="T0" fmla="*/ 11 w 23"/>
                  <a:gd name="T1" fmla="*/ 0 h 16"/>
                  <a:gd name="T2" fmla="*/ 23 w 23"/>
                  <a:gd name="T3" fmla="*/ 0 h 16"/>
                  <a:gd name="T4" fmla="*/ 0 w 23"/>
                  <a:gd name="T5" fmla="*/ 16 h 16"/>
                  <a:gd name="T6" fmla="*/ 11 w 23"/>
                  <a:gd name="T7" fmla="*/ 0 h 16"/>
                </a:gdLst>
                <a:ahLst/>
                <a:cxnLst>
                  <a:cxn ang="0">
                    <a:pos x="T0" y="T1"/>
                  </a:cxn>
                  <a:cxn ang="0">
                    <a:pos x="T2" y="T3"/>
                  </a:cxn>
                  <a:cxn ang="0">
                    <a:pos x="T4" y="T5"/>
                  </a:cxn>
                  <a:cxn ang="0">
                    <a:pos x="T6" y="T7"/>
                  </a:cxn>
                </a:cxnLst>
                <a:rect l="0" t="0" r="r" b="b"/>
                <a:pathLst>
                  <a:path w="23" h="16">
                    <a:moveTo>
                      <a:pt x="11" y="0"/>
                    </a:moveTo>
                    <a:cubicBezTo>
                      <a:pt x="15" y="0"/>
                      <a:pt x="19" y="0"/>
                      <a:pt x="23" y="0"/>
                    </a:cubicBezTo>
                    <a:cubicBezTo>
                      <a:pt x="20" y="12"/>
                      <a:pt x="9" y="13"/>
                      <a:pt x="0" y="16"/>
                    </a:cubicBezTo>
                    <a:cubicBezTo>
                      <a:pt x="2" y="9"/>
                      <a:pt x="11" y="8"/>
                      <a:pt x="11" y="0"/>
                    </a:cubicBezTo>
                    <a:close/>
                  </a:path>
                </a:pathLst>
              </a:custGeom>
              <a:solidFill>
                <a:srgbClr val="995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 name="Freeform 375"/>
              <p:cNvSpPr>
                <a:spLocks/>
              </p:cNvSpPr>
              <p:nvPr userDrawn="1"/>
            </p:nvSpPr>
            <p:spPr bwMode="auto">
              <a:xfrm>
                <a:off x="806" y="547"/>
                <a:ext cx="365" cy="817"/>
              </a:xfrm>
              <a:custGeom>
                <a:avLst/>
                <a:gdLst>
                  <a:gd name="T0" fmla="*/ 60 w 157"/>
                  <a:gd name="T1" fmla="*/ 87 h 309"/>
                  <a:gd name="T2" fmla="*/ 0 w 157"/>
                  <a:gd name="T3" fmla="*/ 15 h 309"/>
                  <a:gd name="T4" fmla="*/ 18 w 157"/>
                  <a:gd name="T5" fmla="*/ 12 h 309"/>
                  <a:gd name="T6" fmla="*/ 53 w 157"/>
                  <a:gd name="T7" fmla="*/ 49 h 309"/>
                  <a:gd name="T8" fmla="*/ 63 w 157"/>
                  <a:gd name="T9" fmla="*/ 65 h 309"/>
                  <a:gd name="T10" fmla="*/ 81 w 157"/>
                  <a:gd name="T11" fmla="*/ 83 h 309"/>
                  <a:gd name="T12" fmla="*/ 96 w 157"/>
                  <a:gd name="T13" fmla="*/ 129 h 309"/>
                  <a:gd name="T14" fmla="*/ 131 w 157"/>
                  <a:gd name="T15" fmla="*/ 230 h 309"/>
                  <a:gd name="T16" fmla="*/ 141 w 157"/>
                  <a:gd name="T17" fmla="*/ 247 h 309"/>
                  <a:gd name="T18" fmla="*/ 155 w 157"/>
                  <a:gd name="T19" fmla="*/ 259 h 309"/>
                  <a:gd name="T20" fmla="*/ 157 w 157"/>
                  <a:gd name="T21" fmla="*/ 265 h 309"/>
                  <a:gd name="T22" fmla="*/ 157 w 157"/>
                  <a:gd name="T23" fmla="*/ 309 h 309"/>
                  <a:gd name="T24" fmla="*/ 133 w 157"/>
                  <a:gd name="T25" fmla="*/ 270 h 309"/>
                  <a:gd name="T26" fmla="*/ 124 w 157"/>
                  <a:gd name="T27" fmla="*/ 263 h 309"/>
                  <a:gd name="T28" fmla="*/ 108 w 157"/>
                  <a:gd name="T29" fmla="*/ 235 h 309"/>
                  <a:gd name="T30" fmla="*/ 101 w 157"/>
                  <a:gd name="T31" fmla="*/ 197 h 309"/>
                  <a:gd name="T32" fmla="*/ 73 w 157"/>
                  <a:gd name="T33" fmla="*/ 109 h 309"/>
                  <a:gd name="T34" fmla="*/ 60 w 157"/>
                  <a:gd name="T35" fmla="*/ 8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309">
                    <a:moveTo>
                      <a:pt x="60" y="87"/>
                    </a:moveTo>
                    <a:cubicBezTo>
                      <a:pt x="47" y="57"/>
                      <a:pt x="26" y="34"/>
                      <a:pt x="0" y="15"/>
                    </a:cubicBezTo>
                    <a:cubicBezTo>
                      <a:pt x="5" y="6"/>
                      <a:pt x="8" y="0"/>
                      <a:pt x="18" y="12"/>
                    </a:cubicBezTo>
                    <a:cubicBezTo>
                      <a:pt x="28" y="26"/>
                      <a:pt x="39" y="39"/>
                      <a:pt x="53" y="49"/>
                    </a:cubicBezTo>
                    <a:cubicBezTo>
                      <a:pt x="59" y="53"/>
                      <a:pt x="62" y="59"/>
                      <a:pt x="63" y="65"/>
                    </a:cubicBezTo>
                    <a:cubicBezTo>
                      <a:pt x="66" y="75"/>
                      <a:pt x="72" y="79"/>
                      <a:pt x="81" y="83"/>
                    </a:cubicBezTo>
                    <a:cubicBezTo>
                      <a:pt x="91" y="96"/>
                      <a:pt x="91" y="114"/>
                      <a:pt x="96" y="129"/>
                    </a:cubicBezTo>
                    <a:cubicBezTo>
                      <a:pt x="109" y="162"/>
                      <a:pt x="119" y="196"/>
                      <a:pt x="131" y="230"/>
                    </a:cubicBezTo>
                    <a:cubicBezTo>
                      <a:pt x="133" y="236"/>
                      <a:pt x="137" y="241"/>
                      <a:pt x="141" y="247"/>
                    </a:cubicBezTo>
                    <a:cubicBezTo>
                      <a:pt x="147" y="249"/>
                      <a:pt x="138" y="269"/>
                      <a:pt x="155" y="259"/>
                    </a:cubicBezTo>
                    <a:cubicBezTo>
                      <a:pt x="155" y="261"/>
                      <a:pt x="157" y="263"/>
                      <a:pt x="157" y="265"/>
                    </a:cubicBezTo>
                    <a:cubicBezTo>
                      <a:pt x="157" y="278"/>
                      <a:pt x="157" y="291"/>
                      <a:pt x="157" y="309"/>
                    </a:cubicBezTo>
                    <a:cubicBezTo>
                      <a:pt x="142" y="295"/>
                      <a:pt x="139" y="282"/>
                      <a:pt x="133" y="270"/>
                    </a:cubicBezTo>
                    <a:cubicBezTo>
                      <a:pt x="131" y="267"/>
                      <a:pt x="132" y="260"/>
                      <a:pt x="124" y="263"/>
                    </a:cubicBezTo>
                    <a:cubicBezTo>
                      <a:pt x="110" y="259"/>
                      <a:pt x="108" y="246"/>
                      <a:pt x="108" y="235"/>
                    </a:cubicBezTo>
                    <a:cubicBezTo>
                      <a:pt x="108" y="221"/>
                      <a:pt x="104" y="210"/>
                      <a:pt x="101" y="197"/>
                    </a:cubicBezTo>
                    <a:cubicBezTo>
                      <a:pt x="92" y="168"/>
                      <a:pt x="83" y="138"/>
                      <a:pt x="73" y="109"/>
                    </a:cubicBezTo>
                    <a:cubicBezTo>
                      <a:pt x="70" y="101"/>
                      <a:pt x="67" y="93"/>
                      <a:pt x="60" y="87"/>
                    </a:cubicBezTo>
                    <a:close/>
                  </a:path>
                </a:pathLst>
              </a:custGeom>
              <a:solidFill>
                <a:srgbClr val="78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 name="Freeform 376"/>
              <p:cNvSpPr>
                <a:spLocks/>
              </p:cNvSpPr>
              <p:nvPr userDrawn="1"/>
            </p:nvSpPr>
            <p:spPr bwMode="auto">
              <a:xfrm>
                <a:off x="437" y="1507"/>
                <a:ext cx="86" cy="135"/>
              </a:xfrm>
              <a:custGeom>
                <a:avLst/>
                <a:gdLst>
                  <a:gd name="T0" fmla="*/ 16 w 37"/>
                  <a:gd name="T1" fmla="*/ 51 h 51"/>
                  <a:gd name="T2" fmla="*/ 0 w 37"/>
                  <a:gd name="T3" fmla="*/ 12 h 51"/>
                  <a:gd name="T4" fmla="*/ 12 w 37"/>
                  <a:gd name="T5" fmla="*/ 0 h 51"/>
                  <a:gd name="T6" fmla="*/ 35 w 37"/>
                  <a:gd name="T7" fmla="*/ 12 h 51"/>
                  <a:gd name="T8" fmla="*/ 35 w 37"/>
                  <a:gd name="T9" fmla="*/ 26 h 51"/>
                  <a:gd name="T10" fmla="*/ 16 w 37"/>
                  <a:gd name="T11" fmla="*/ 51 h 51"/>
                </a:gdLst>
                <a:ahLst/>
                <a:cxnLst>
                  <a:cxn ang="0">
                    <a:pos x="T0" y="T1"/>
                  </a:cxn>
                  <a:cxn ang="0">
                    <a:pos x="T2" y="T3"/>
                  </a:cxn>
                  <a:cxn ang="0">
                    <a:pos x="T4" y="T5"/>
                  </a:cxn>
                  <a:cxn ang="0">
                    <a:pos x="T6" y="T7"/>
                  </a:cxn>
                  <a:cxn ang="0">
                    <a:pos x="T8" y="T9"/>
                  </a:cxn>
                  <a:cxn ang="0">
                    <a:pos x="T10" y="T11"/>
                  </a:cxn>
                </a:cxnLst>
                <a:rect l="0" t="0" r="r" b="b"/>
                <a:pathLst>
                  <a:path w="37" h="51">
                    <a:moveTo>
                      <a:pt x="16" y="51"/>
                    </a:moveTo>
                    <a:cubicBezTo>
                      <a:pt x="2" y="42"/>
                      <a:pt x="3" y="26"/>
                      <a:pt x="0" y="12"/>
                    </a:cubicBezTo>
                    <a:cubicBezTo>
                      <a:pt x="4" y="8"/>
                      <a:pt x="6" y="2"/>
                      <a:pt x="12" y="0"/>
                    </a:cubicBezTo>
                    <a:cubicBezTo>
                      <a:pt x="19" y="5"/>
                      <a:pt x="30" y="4"/>
                      <a:pt x="35" y="12"/>
                    </a:cubicBezTo>
                    <a:cubicBezTo>
                      <a:pt x="37" y="17"/>
                      <a:pt x="30" y="21"/>
                      <a:pt x="35" y="26"/>
                    </a:cubicBezTo>
                    <a:cubicBezTo>
                      <a:pt x="36" y="40"/>
                      <a:pt x="20" y="41"/>
                      <a:pt x="16" y="51"/>
                    </a:cubicBezTo>
                    <a:close/>
                  </a:path>
                </a:pathLst>
              </a:custGeom>
              <a:solidFill>
                <a:srgbClr val="D2B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 name="Freeform 377"/>
              <p:cNvSpPr>
                <a:spLocks/>
              </p:cNvSpPr>
              <p:nvPr userDrawn="1"/>
            </p:nvSpPr>
            <p:spPr bwMode="auto">
              <a:xfrm>
                <a:off x="465" y="1443"/>
                <a:ext cx="118" cy="106"/>
              </a:xfrm>
              <a:custGeom>
                <a:avLst/>
                <a:gdLst>
                  <a:gd name="T0" fmla="*/ 23 w 51"/>
                  <a:gd name="T1" fmla="*/ 36 h 40"/>
                  <a:gd name="T2" fmla="*/ 0 w 51"/>
                  <a:gd name="T3" fmla="*/ 24 h 40"/>
                  <a:gd name="T4" fmla="*/ 51 w 51"/>
                  <a:gd name="T5" fmla="*/ 0 h 40"/>
                  <a:gd name="T6" fmla="*/ 23 w 51"/>
                  <a:gd name="T7" fmla="*/ 36 h 40"/>
                </a:gdLst>
                <a:ahLst/>
                <a:cxnLst>
                  <a:cxn ang="0">
                    <a:pos x="T0" y="T1"/>
                  </a:cxn>
                  <a:cxn ang="0">
                    <a:pos x="T2" y="T3"/>
                  </a:cxn>
                  <a:cxn ang="0">
                    <a:pos x="T4" y="T5"/>
                  </a:cxn>
                  <a:cxn ang="0">
                    <a:pos x="T6" y="T7"/>
                  </a:cxn>
                </a:cxnLst>
                <a:rect l="0" t="0" r="r" b="b"/>
                <a:pathLst>
                  <a:path w="51" h="40">
                    <a:moveTo>
                      <a:pt x="23" y="36"/>
                    </a:moveTo>
                    <a:cubicBezTo>
                      <a:pt x="14" y="34"/>
                      <a:pt x="1" y="40"/>
                      <a:pt x="0" y="24"/>
                    </a:cubicBezTo>
                    <a:cubicBezTo>
                      <a:pt x="17" y="14"/>
                      <a:pt x="32" y="2"/>
                      <a:pt x="51" y="0"/>
                    </a:cubicBezTo>
                    <a:cubicBezTo>
                      <a:pt x="39" y="9"/>
                      <a:pt x="32" y="23"/>
                      <a:pt x="23" y="36"/>
                    </a:cubicBezTo>
                    <a:close/>
                  </a:path>
                </a:pathLst>
              </a:custGeom>
              <a:solidFill>
                <a:srgbClr val="DFD6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 name="Freeform 378"/>
              <p:cNvSpPr>
                <a:spLocks/>
              </p:cNvSpPr>
              <p:nvPr userDrawn="1"/>
            </p:nvSpPr>
            <p:spPr bwMode="auto">
              <a:xfrm>
                <a:off x="936" y="965"/>
                <a:ext cx="219" cy="721"/>
              </a:xfrm>
              <a:custGeom>
                <a:avLst/>
                <a:gdLst>
                  <a:gd name="T0" fmla="*/ 36 w 94"/>
                  <a:gd name="T1" fmla="*/ 273 h 273"/>
                  <a:gd name="T2" fmla="*/ 23 w 94"/>
                  <a:gd name="T3" fmla="*/ 178 h 273"/>
                  <a:gd name="T4" fmla="*/ 13 w 94"/>
                  <a:gd name="T5" fmla="*/ 166 h 273"/>
                  <a:gd name="T6" fmla="*/ 5 w 94"/>
                  <a:gd name="T7" fmla="*/ 154 h 273"/>
                  <a:gd name="T8" fmla="*/ 12 w 94"/>
                  <a:gd name="T9" fmla="*/ 13 h 273"/>
                  <a:gd name="T10" fmla="*/ 28 w 94"/>
                  <a:gd name="T11" fmla="*/ 9 h 273"/>
                  <a:gd name="T12" fmla="*/ 38 w 94"/>
                  <a:gd name="T13" fmla="*/ 18 h 273"/>
                  <a:gd name="T14" fmla="*/ 69 w 94"/>
                  <a:gd name="T15" fmla="*/ 129 h 273"/>
                  <a:gd name="T16" fmla="*/ 74 w 94"/>
                  <a:gd name="T17" fmla="*/ 145 h 273"/>
                  <a:gd name="T18" fmla="*/ 67 w 94"/>
                  <a:gd name="T19" fmla="*/ 222 h 273"/>
                  <a:gd name="T20" fmla="*/ 36 w 94"/>
                  <a:gd name="T2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273">
                    <a:moveTo>
                      <a:pt x="36" y="273"/>
                    </a:moveTo>
                    <a:cubicBezTo>
                      <a:pt x="24" y="242"/>
                      <a:pt x="9" y="212"/>
                      <a:pt x="23" y="178"/>
                    </a:cubicBezTo>
                    <a:cubicBezTo>
                      <a:pt x="25" y="172"/>
                      <a:pt x="29" y="160"/>
                      <a:pt x="13" y="166"/>
                    </a:cubicBezTo>
                    <a:cubicBezTo>
                      <a:pt x="7" y="168"/>
                      <a:pt x="5" y="159"/>
                      <a:pt x="5" y="154"/>
                    </a:cubicBezTo>
                    <a:cubicBezTo>
                      <a:pt x="0" y="107"/>
                      <a:pt x="2" y="59"/>
                      <a:pt x="12" y="13"/>
                    </a:cubicBezTo>
                    <a:cubicBezTo>
                      <a:pt x="15" y="0"/>
                      <a:pt x="20" y="0"/>
                      <a:pt x="28" y="9"/>
                    </a:cubicBezTo>
                    <a:cubicBezTo>
                      <a:pt x="33" y="10"/>
                      <a:pt x="36" y="13"/>
                      <a:pt x="38" y="18"/>
                    </a:cubicBezTo>
                    <a:cubicBezTo>
                      <a:pt x="49" y="54"/>
                      <a:pt x="58" y="92"/>
                      <a:pt x="69" y="129"/>
                    </a:cubicBezTo>
                    <a:cubicBezTo>
                      <a:pt x="68" y="135"/>
                      <a:pt x="71" y="140"/>
                      <a:pt x="74" y="145"/>
                    </a:cubicBezTo>
                    <a:cubicBezTo>
                      <a:pt x="94" y="173"/>
                      <a:pt x="84" y="198"/>
                      <a:pt x="67" y="222"/>
                    </a:cubicBezTo>
                    <a:cubicBezTo>
                      <a:pt x="55" y="238"/>
                      <a:pt x="52" y="259"/>
                      <a:pt x="36" y="273"/>
                    </a:cubicBezTo>
                    <a:close/>
                  </a:path>
                </a:pathLst>
              </a:custGeom>
              <a:solidFill>
                <a:srgbClr val="1D0E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 name="Freeform 379"/>
              <p:cNvSpPr>
                <a:spLocks/>
              </p:cNvSpPr>
              <p:nvPr userDrawn="1"/>
            </p:nvSpPr>
            <p:spPr bwMode="auto">
              <a:xfrm>
                <a:off x="830" y="1803"/>
                <a:ext cx="362" cy="769"/>
              </a:xfrm>
              <a:custGeom>
                <a:avLst/>
                <a:gdLst>
                  <a:gd name="T0" fmla="*/ 99 w 156"/>
                  <a:gd name="T1" fmla="*/ 0 h 291"/>
                  <a:gd name="T2" fmla="*/ 106 w 156"/>
                  <a:gd name="T3" fmla="*/ 7 h 291"/>
                  <a:gd name="T4" fmla="*/ 90 w 156"/>
                  <a:gd name="T5" fmla="*/ 24 h 291"/>
                  <a:gd name="T6" fmla="*/ 104 w 156"/>
                  <a:gd name="T7" fmla="*/ 45 h 291"/>
                  <a:gd name="T8" fmla="*/ 151 w 156"/>
                  <a:gd name="T9" fmla="*/ 78 h 291"/>
                  <a:gd name="T10" fmla="*/ 151 w 156"/>
                  <a:gd name="T11" fmla="*/ 92 h 291"/>
                  <a:gd name="T12" fmla="*/ 135 w 156"/>
                  <a:gd name="T13" fmla="*/ 112 h 291"/>
                  <a:gd name="T14" fmla="*/ 138 w 156"/>
                  <a:gd name="T15" fmla="*/ 144 h 291"/>
                  <a:gd name="T16" fmla="*/ 107 w 156"/>
                  <a:gd name="T17" fmla="*/ 161 h 291"/>
                  <a:gd name="T18" fmla="*/ 11 w 156"/>
                  <a:gd name="T19" fmla="*/ 286 h 291"/>
                  <a:gd name="T20" fmla="*/ 6 w 156"/>
                  <a:gd name="T21" fmla="*/ 291 h 291"/>
                  <a:gd name="T22" fmla="*/ 7 w 156"/>
                  <a:gd name="T23" fmla="*/ 271 h 291"/>
                  <a:gd name="T24" fmla="*/ 53 w 156"/>
                  <a:gd name="T25" fmla="*/ 155 h 291"/>
                  <a:gd name="T26" fmla="*/ 54 w 156"/>
                  <a:gd name="T27" fmla="*/ 150 h 291"/>
                  <a:gd name="T28" fmla="*/ 67 w 156"/>
                  <a:gd name="T29" fmla="*/ 118 h 291"/>
                  <a:gd name="T30" fmla="*/ 100 w 156"/>
                  <a:gd name="T31" fmla="*/ 106 h 291"/>
                  <a:gd name="T32" fmla="*/ 108 w 156"/>
                  <a:gd name="T33" fmla="*/ 80 h 291"/>
                  <a:gd name="T34" fmla="*/ 83 w 156"/>
                  <a:gd name="T35" fmla="*/ 47 h 291"/>
                  <a:gd name="T36" fmla="*/ 77 w 156"/>
                  <a:gd name="T37" fmla="*/ 23 h 291"/>
                  <a:gd name="T38" fmla="*/ 99 w 156"/>
                  <a:gd name="T3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291">
                    <a:moveTo>
                      <a:pt x="99" y="0"/>
                    </a:moveTo>
                    <a:cubicBezTo>
                      <a:pt x="103" y="0"/>
                      <a:pt x="106" y="2"/>
                      <a:pt x="106" y="7"/>
                    </a:cubicBezTo>
                    <a:cubicBezTo>
                      <a:pt x="97" y="10"/>
                      <a:pt x="89" y="14"/>
                      <a:pt x="90" y="24"/>
                    </a:cubicBezTo>
                    <a:cubicBezTo>
                      <a:pt x="90" y="34"/>
                      <a:pt x="101" y="39"/>
                      <a:pt x="104" y="45"/>
                    </a:cubicBezTo>
                    <a:cubicBezTo>
                      <a:pt x="114" y="66"/>
                      <a:pt x="134" y="69"/>
                      <a:pt x="151" y="78"/>
                    </a:cubicBezTo>
                    <a:cubicBezTo>
                      <a:pt x="156" y="80"/>
                      <a:pt x="155" y="88"/>
                      <a:pt x="151" y="92"/>
                    </a:cubicBezTo>
                    <a:cubicBezTo>
                      <a:pt x="146" y="99"/>
                      <a:pt x="141" y="106"/>
                      <a:pt x="135" y="112"/>
                    </a:cubicBezTo>
                    <a:cubicBezTo>
                      <a:pt x="124" y="124"/>
                      <a:pt x="122" y="135"/>
                      <a:pt x="138" y="144"/>
                    </a:cubicBezTo>
                    <a:cubicBezTo>
                      <a:pt x="123" y="141"/>
                      <a:pt x="115" y="152"/>
                      <a:pt x="107" y="161"/>
                    </a:cubicBezTo>
                    <a:cubicBezTo>
                      <a:pt x="72" y="201"/>
                      <a:pt x="41" y="242"/>
                      <a:pt x="11" y="286"/>
                    </a:cubicBezTo>
                    <a:cubicBezTo>
                      <a:pt x="10" y="288"/>
                      <a:pt x="8" y="290"/>
                      <a:pt x="6" y="291"/>
                    </a:cubicBezTo>
                    <a:cubicBezTo>
                      <a:pt x="0" y="285"/>
                      <a:pt x="3" y="278"/>
                      <a:pt x="7" y="271"/>
                    </a:cubicBezTo>
                    <a:cubicBezTo>
                      <a:pt x="24" y="234"/>
                      <a:pt x="39" y="195"/>
                      <a:pt x="53" y="155"/>
                    </a:cubicBezTo>
                    <a:cubicBezTo>
                      <a:pt x="53" y="153"/>
                      <a:pt x="54" y="152"/>
                      <a:pt x="54" y="150"/>
                    </a:cubicBezTo>
                    <a:cubicBezTo>
                      <a:pt x="60" y="140"/>
                      <a:pt x="62" y="128"/>
                      <a:pt x="67" y="118"/>
                    </a:cubicBezTo>
                    <a:cubicBezTo>
                      <a:pt x="76" y="107"/>
                      <a:pt x="89" y="110"/>
                      <a:pt x="100" y="106"/>
                    </a:cubicBezTo>
                    <a:cubicBezTo>
                      <a:pt x="117" y="101"/>
                      <a:pt x="119" y="94"/>
                      <a:pt x="108" y="80"/>
                    </a:cubicBezTo>
                    <a:cubicBezTo>
                      <a:pt x="100" y="69"/>
                      <a:pt x="94" y="56"/>
                      <a:pt x="83" y="47"/>
                    </a:cubicBezTo>
                    <a:cubicBezTo>
                      <a:pt x="76" y="41"/>
                      <a:pt x="79" y="31"/>
                      <a:pt x="77" y="23"/>
                    </a:cubicBezTo>
                    <a:cubicBezTo>
                      <a:pt x="80" y="11"/>
                      <a:pt x="90" y="6"/>
                      <a:pt x="99" y="0"/>
                    </a:cubicBezTo>
                    <a:close/>
                  </a:path>
                </a:pathLst>
              </a:custGeom>
              <a:solidFill>
                <a:srgbClr val="908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 name="Freeform 380"/>
              <p:cNvSpPr>
                <a:spLocks/>
              </p:cNvSpPr>
              <p:nvPr userDrawn="1"/>
            </p:nvSpPr>
            <p:spPr bwMode="auto">
              <a:xfrm>
                <a:off x="732" y="1525"/>
                <a:ext cx="223" cy="648"/>
              </a:xfrm>
              <a:custGeom>
                <a:avLst/>
                <a:gdLst>
                  <a:gd name="T0" fmla="*/ 76 w 96"/>
                  <a:gd name="T1" fmla="*/ 245 h 245"/>
                  <a:gd name="T2" fmla="*/ 43 w 96"/>
                  <a:gd name="T3" fmla="*/ 216 h 245"/>
                  <a:gd name="T4" fmla="*/ 32 w 96"/>
                  <a:gd name="T5" fmla="*/ 214 h 245"/>
                  <a:gd name="T6" fmla="*/ 34 w 96"/>
                  <a:gd name="T7" fmla="*/ 204 h 245"/>
                  <a:gd name="T8" fmla="*/ 32 w 96"/>
                  <a:gd name="T9" fmla="*/ 149 h 245"/>
                  <a:gd name="T10" fmla="*/ 5 w 96"/>
                  <a:gd name="T11" fmla="*/ 49 h 245"/>
                  <a:gd name="T12" fmla="*/ 13 w 96"/>
                  <a:gd name="T13" fmla="*/ 1 h 245"/>
                  <a:gd name="T14" fmla="*/ 28 w 96"/>
                  <a:gd name="T15" fmla="*/ 5 h 245"/>
                  <a:gd name="T16" fmla="*/ 41 w 96"/>
                  <a:gd name="T17" fmla="*/ 52 h 245"/>
                  <a:gd name="T18" fmla="*/ 43 w 96"/>
                  <a:gd name="T19" fmla="*/ 74 h 245"/>
                  <a:gd name="T20" fmla="*/ 47 w 96"/>
                  <a:gd name="T21" fmla="*/ 76 h 245"/>
                  <a:gd name="T22" fmla="*/ 53 w 96"/>
                  <a:gd name="T23" fmla="*/ 96 h 245"/>
                  <a:gd name="T24" fmla="*/ 80 w 96"/>
                  <a:gd name="T25" fmla="*/ 165 h 245"/>
                  <a:gd name="T26" fmla="*/ 83 w 96"/>
                  <a:gd name="T27" fmla="*/ 194 h 245"/>
                  <a:gd name="T28" fmla="*/ 76 w 96"/>
                  <a:gd name="T2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245">
                    <a:moveTo>
                      <a:pt x="76" y="245"/>
                    </a:moveTo>
                    <a:cubicBezTo>
                      <a:pt x="76" y="214"/>
                      <a:pt x="75" y="213"/>
                      <a:pt x="43" y="216"/>
                    </a:cubicBezTo>
                    <a:cubicBezTo>
                      <a:pt x="39" y="217"/>
                      <a:pt x="35" y="218"/>
                      <a:pt x="32" y="214"/>
                    </a:cubicBezTo>
                    <a:cubicBezTo>
                      <a:pt x="28" y="210"/>
                      <a:pt x="33" y="207"/>
                      <a:pt x="34" y="204"/>
                    </a:cubicBezTo>
                    <a:cubicBezTo>
                      <a:pt x="44" y="185"/>
                      <a:pt x="41" y="168"/>
                      <a:pt x="32" y="149"/>
                    </a:cubicBezTo>
                    <a:cubicBezTo>
                      <a:pt x="18" y="118"/>
                      <a:pt x="0" y="86"/>
                      <a:pt x="5" y="49"/>
                    </a:cubicBezTo>
                    <a:cubicBezTo>
                      <a:pt x="3" y="32"/>
                      <a:pt x="7" y="17"/>
                      <a:pt x="13" y="1"/>
                    </a:cubicBezTo>
                    <a:cubicBezTo>
                      <a:pt x="19" y="0"/>
                      <a:pt x="24" y="2"/>
                      <a:pt x="28" y="5"/>
                    </a:cubicBezTo>
                    <a:cubicBezTo>
                      <a:pt x="37" y="19"/>
                      <a:pt x="36" y="37"/>
                      <a:pt x="41" y="52"/>
                    </a:cubicBezTo>
                    <a:cubicBezTo>
                      <a:pt x="46" y="59"/>
                      <a:pt x="32" y="67"/>
                      <a:pt x="43" y="74"/>
                    </a:cubicBezTo>
                    <a:cubicBezTo>
                      <a:pt x="44" y="74"/>
                      <a:pt x="46" y="75"/>
                      <a:pt x="47" y="76"/>
                    </a:cubicBezTo>
                    <a:cubicBezTo>
                      <a:pt x="51" y="83"/>
                      <a:pt x="58" y="88"/>
                      <a:pt x="53" y="96"/>
                    </a:cubicBezTo>
                    <a:cubicBezTo>
                      <a:pt x="63" y="119"/>
                      <a:pt x="75" y="140"/>
                      <a:pt x="80" y="165"/>
                    </a:cubicBezTo>
                    <a:cubicBezTo>
                      <a:pt x="73" y="175"/>
                      <a:pt x="74" y="184"/>
                      <a:pt x="83" y="194"/>
                    </a:cubicBezTo>
                    <a:cubicBezTo>
                      <a:pt x="96" y="208"/>
                      <a:pt x="92" y="234"/>
                      <a:pt x="76" y="245"/>
                    </a:cubicBezTo>
                    <a:close/>
                  </a:path>
                </a:pathLst>
              </a:custGeom>
              <a:solidFill>
                <a:srgbClr val="48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 name="Freeform 381"/>
              <p:cNvSpPr>
                <a:spLocks/>
              </p:cNvSpPr>
              <p:nvPr userDrawn="1"/>
            </p:nvSpPr>
            <p:spPr bwMode="auto">
              <a:xfrm>
                <a:off x="843" y="1954"/>
                <a:ext cx="151" cy="473"/>
              </a:xfrm>
              <a:custGeom>
                <a:avLst/>
                <a:gdLst>
                  <a:gd name="T0" fmla="*/ 28 w 65"/>
                  <a:gd name="T1" fmla="*/ 83 h 179"/>
                  <a:gd name="T2" fmla="*/ 36 w 65"/>
                  <a:gd name="T3" fmla="*/ 51 h 179"/>
                  <a:gd name="T4" fmla="*/ 27 w 65"/>
                  <a:gd name="T5" fmla="*/ 34 h 179"/>
                  <a:gd name="T6" fmla="*/ 25 w 65"/>
                  <a:gd name="T7" fmla="*/ 1 h 179"/>
                  <a:gd name="T8" fmla="*/ 32 w 65"/>
                  <a:gd name="T9" fmla="*/ 3 h 179"/>
                  <a:gd name="T10" fmla="*/ 37 w 65"/>
                  <a:gd name="T11" fmla="*/ 7 h 179"/>
                  <a:gd name="T12" fmla="*/ 56 w 65"/>
                  <a:gd name="T13" fmla="*/ 36 h 179"/>
                  <a:gd name="T14" fmla="*/ 59 w 65"/>
                  <a:gd name="T15" fmla="*/ 44 h 179"/>
                  <a:gd name="T16" fmla="*/ 63 w 65"/>
                  <a:gd name="T17" fmla="*/ 61 h 179"/>
                  <a:gd name="T18" fmla="*/ 52 w 65"/>
                  <a:gd name="T19" fmla="*/ 95 h 179"/>
                  <a:gd name="T20" fmla="*/ 52 w 65"/>
                  <a:gd name="T21" fmla="*/ 95 h 179"/>
                  <a:gd name="T22" fmla="*/ 23 w 65"/>
                  <a:gd name="T23" fmla="*/ 164 h 179"/>
                  <a:gd name="T24" fmla="*/ 8 w 65"/>
                  <a:gd name="T25" fmla="*/ 179 h 179"/>
                  <a:gd name="T26" fmla="*/ 0 w 65"/>
                  <a:gd name="T27" fmla="*/ 170 h 179"/>
                  <a:gd name="T28" fmla="*/ 17 w 65"/>
                  <a:gd name="T29" fmla="*/ 115 h 179"/>
                  <a:gd name="T30" fmla="*/ 28 w 65"/>
                  <a:gd name="T31"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79">
                    <a:moveTo>
                      <a:pt x="28" y="83"/>
                    </a:moveTo>
                    <a:cubicBezTo>
                      <a:pt x="34" y="73"/>
                      <a:pt x="35" y="62"/>
                      <a:pt x="36" y="51"/>
                    </a:cubicBezTo>
                    <a:cubicBezTo>
                      <a:pt x="37" y="44"/>
                      <a:pt x="37" y="37"/>
                      <a:pt x="27" y="34"/>
                    </a:cubicBezTo>
                    <a:cubicBezTo>
                      <a:pt x="17" y="31"/>
                      <a:pt x="16" y="6"/>
                      <a:pt x="25" y="1"/>
                    </a:cubicBezTo>
                    <a:cubicBezTo>
                      <a:pt x="27" y="0"/>
                      <a:pt x="30" y="2"/>
                      <a:pt x="32" y="3"/>
                    </a:cubicBezTo>
                    <a:cubicBezTo>
                      <a:pt x="34" y="4"/>
                      <a:pt x="35" y="5"/>
                      <a:pt x="37" y="7"/>
                    </a:cubicBezTo>
                    <a:cubicBezTo>
                      <a:pt x="46" y="15"/>
                      <a:pt x="48" y="27"/>
                      <a:pt x="56" y="36"/>
                    </a:cubicBezTo>
                    <a:cubicBezTo>
                      <a:pt x="57" y="39"/>
                      <a:pt x="58" y="42"/>
                      <a:pt x="59" y="44"/>
                    </a:cubicBezTo>
                    <a:cubicBezTo>
                      <a:pt x="61" y="50"/>
                      <a:pt x="65" y="55"/>
                      <a:pt x="63" y="61"/>
                    </a:cubicBezTo>
                    <a:cubicBezTo>
                      <a:pt x="61" y="73"/>
                      <a:pt x="56" y="83"/>
                      <a:pt x="52" y="95"/>
                    </a:cubicBezTo>
                    <a:cubicBezTo>
                      <a:pt x="52" y="95"/>
                      <a:pt x="52" y="95"/>
                      <a:pt x="52" y="95"/>
                    </a:cubicBezTo>
                    <a:cubicBezTo>
                      <a:pt x="40" y="116"/>
                      <a:pt x="35" y="142"/>
                      <a:pt x="23" y="164"/>
                    </a:cubicBezTo>
                    <a:cubicBezTo>
                      <a:pt x="19" y="170"/>
                      <a:pt x="17" y="177"/>
                      <a:pt x="8" y="179"/>
                    </a:cubicBezTo>
                    <a:cubicBezTo>
                      <a:pt x="3" y="178"/>
                      <a:pt x="1" y="175"/>
                      <a:pt x="0" y="170"/>
                    </a:cubicBezTo>
                    <a:cubicBezTo>
                      <a:pt x="6" y="152"/>
                      <a:pt x="11" y="133"/>
                      <a:pt x="17" y="115"/>
                    </a:cubicBezTo>
                    <a:cubicBezTo>
                      <a:pt x="21" y="104"/>
                      <a:pt x="24" y="93"/>
                      <a:pt x="28" y="83"/>
                    </a:cubicBezTo>
                    <a:close/>
                  </a:path>
                </a:pathLst>
              </a:custGeom>
              <a:solidFill>
                <a:srgbClr val="2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 name="Freeform 382"/>
              <p:cNvSpPr>
                <a:spLocks/>
              </p:cNvSpPr>
              <p:nvPr userDrawn="1"/>
            </p:nvSpPr>
            <p:spPr bwMode="auto">
              <a:xfrm>
                <a:off x="946" y="769"/>
                <a:ext cx="165" cy="560"/>
              </a:xfrm>
              <a:custGeom>
                <a:avLst/>
                <a:gdLst>
                  <a:gd name="T0" fmla="*/ 65 w 71"/>
                  <a:gd name="T1" fmla="*/ 203 h 212"/>
                  <a:gd name="T2" fmla="*/ 24 w 71"/>
                  <a:gd name="T3" fmla="*/ 83 h 212"/>
                  <a:gd name="T4" fmla="*/ 0 w 71"/>
                  <a:gd name="T5" fmla="*/ 3 h 212"/>
                  <a:gd name="T6" fmla="*/ 14 w 71"/>
                  <a:gd name="T7" fmla="*/ 17 h 212"/>
                  <a:gd name="T8" fmla="*/ 54 w 71"/>
                  <a:gd name="T9" fmla="*/ 131 h 212"/>
                  <a:gd name="T10" fmla="*/ 64 w 71"/>
                  <a:gd name="T11" fmla="*/ 179 h 212"/>
                  <a:gd name="T12" fmla="*/ 71 w 71"/>
                  <a:gd name="T13" fmla="*/ 203 h 212"/>
                  <a:gd name="T14" fmla="*/ 65 w 71"/>
                  <a:gd name="T15" fmla="*/ 20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212">
                    <a:moveTo>
                      <a:pt x="65" y="203"/>
                    </a:moveTo>
                    <a:cubicBezTo>
                      <a:pt x="48" y="164"/>
                      <a:pt x="37" y="123"/>
                      <a:pt x="24" y="83"/>
                    </a:cubicBezTo>
                    <a:cubicBezTo>
                      <a:pt x="19" y="55"/>
                      <a:pt x="9" y="29"/>
                      <a:pt x="0" y="3"/>
                    </a:cubicBezTo>
                    <a:cubicBezTo>
                      <a:pt x="12" y="0"/>
                      <a:pt x="12" y="13"/>
                      <a:pt x="14" y="17"/>
                    </a:cubicBezTo>
                    <a:cubicBezTo>
                      <a:pt x="29" y="55"/>
                      <a:pt x="44" y="92"/>
                      <a:pt x="54" y="131"/>
                    </a:cubicBezTo>
                    <a:cubicBezTo>
                      <a:pt x="58" y="146"/>
                      <a:pt x="53" y="164"/>
                      <a:pt x="64" y="179"/>
                    </a:cubicBezTo>
                    <a:cubicBezTo>
                      <a:pt x="63" y="188"/>
                      <a:pt x="71" y="195"/>
                      <a:pt x="71" y="203"/>
                    </a:cubicBezTo>
                    <a:cubicBezTo>
                      <a:pt x="71" y="212"/>
                      <a:pt x="67" y="202"/>
                      <a:pt x="65" y="203"/>
                    </a:cubicBezTo>
                    <a:close/>
                  </a:path>
                </a:pathLst>
              </a:custGeom>
              <a:solidFill>
                <a:srgbClr val="97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 name="Freeform 383"/>
              <p:cNvSpPr>
                <a:spLocks/>
              </p:cNvSpPr>
              <p:nvPr userDrawn="1"/>
            </p:nvSpPr>
            <p:spPr bwMode="auto">
              <a:xfrm>
                <a:off x="950" y="1919"/>
                <a:ext cx="149" cy="191"/>
              </a:xfrm>
              <a:custGeom>
                <a:avLst/>
                <a:gdLst>
                  <a:gd name="T0" fmla="*/ 7 w 64"/>
                  <a:gd name="T1" fmla="*/ 59 h 72"/>
                  <a:gd name="T2" fmla="*/ 6 w 64"/>
                  <a:gd name="T3" fmla="*/ 52 h 72"/>
                  <a:gd name="T4" fmla="*/ 14 w 64"/>
                  <a:gd name="T5" fmla="*/ 20 h 72"/>
                  <a:gd name="T6" fmla="*/ 19 w 64"/>
                  <a:gd name="T7" fmla="*/ 0 h 72"/>
                  <a:gd name="T8" fmla="*/ 60 w 64"/>
                  <a:gd name="T9" fmla="*/ 39 h 72"/>
                  <a:gd name="T10" fmla="*/ 52 w 64"/>
                  <a:gd name="T11" fmla="*/ 61 h 72"/>
                  <a:gd name="T12" fmla="*/ 7 w 64"/>
                  <a:gd name="T13" fmla="*/ 59 h 72"/>
                </a:gdLst>
                <a:ahLst/>
                <a:cxnLst>
                  <a:cxn ang="0">
                    <a:pos x="T0" y="T1"/>
                  </a:cxn>
                  <a:cxn ang="0">
                    <a:pos x="T2" y="T3"/>
                  </a:cxn>
                  <a:cxn ang="0">
                    <a:pos x="T4" y="T5"/>
                  </a:cxn>
                  <a:cxn ang="0">
                    <a:pos x="T6" y="T7"/>
                  </a:cxn>
                  <a:cxn ang="0">
                    <a:pos x="T8" y="T9"/>
                  </a:cxn>
                  <a:cxn ang="0">
                    <a:pos x="T10" y="T11"/>
                  </a:cxn>
                  <a:cxn ang="0">
                    <a:pos x="T12" y="T13"/>
                  </a:cxn>
                </a:cxnLst>
                <a:rect l="0" t="0" r="r" b="b"/>
                <a:pathLst>
                  <a:path w="64" h="72">
                    <a:moveTo>
                      <a:pt x="7" y="59"/>
                    </a:moveTo>
                    <a:cubicBezTo>
                      <a:pt x="7" y="57"/>
                      <a:pt x="7" y="54"/>
                      <a:pt x="6" y="52"/>
                    </a:cubicBezTo>
                    <a:cubicBezTo>
                      <a:pt x="0" y="39"/>
                      <a:pt x="8" y="30"/>
                      <a:pt x="14" y="20"/>
                    </a:cubicBezTo>
                    <a:cubicBezTo>
                      <a:pt x="16" y="13"/>
                      <a:pt x="17" y="6"/>
                      <a:pt x="19" y="0"/>
                    </a:cubicBezTo>
                    <a:cubicBezTo>
                      <a:pt x="39" y="6"/>
                      <a:pt x="51" y="21"/>
                      <a:pt x="60" y="39"/>
                    </a:cubicBezTo>
                    <a:cubicBezTo>
                      <a:pt x="64" y="48"/>
                      <a:pt x="61" y="59"/>
                      <a:pt x="52" y="61"/>
                    </a:cubicBezTo>
                    <a:cubicBezTo>
                      <a:pt x="38" y="64"/>
                      <a:pt x="22" y="72"/>
                      <a:pt x="7" y="59"/>
                    </a:cubicBezTo>
                    <a:close/>
                  </a:path>
                </a:pathLst>
              </a:custGeom>
              <a:solidFill>
                <a:srgbClr val="C4BE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 name="Freeform 384"/>
              <p:cNvSpPr>
                <a:spLocks/>
              </p:cNvSpPr>
              <p:nvPr userDrawn="1"/>
            </p:nvSpPr>
            <p:spPr bwMode="auto">
              <a:xfrm>
                <a:off x="1043" y="1493"/>
                <a:ext cx="123" cy="299"/>
              </a:xfrm>
              <a:custGeom>
                <a:avLst/>
                <a:gdLst>
                  <a:gd name="T0" fmla="*/ 22 w 53"/>
                  <a:gd name="T1" fmla="*/ 101 h 113"/>
                  <a:gd name="T2" fmla="*/ 6 w 53"/>
                  <a:gd name="T3" fmla="*/ 113 h 113"/>
                  <a:gd name="T4" fmla="*/ 31 w 53"/>
                  <a:gd name="T5" fmla="*/ 28 h 113"/>
                  <a:gd name="T6" fmla="*/ 39 w 53"/>
                  <a:gd name="T7" fmla="*/ 10 h 113"/>
                  <a:gd name="T8" fmla="*/ 47 w 53"/>
                  <a:gd name="T9" fmla="*/ 1 h 113"/>
                  <a:gd name="T10" fmla="*/ 50 w 53"/>
                  <a:gd name="T11" fmla="*/ 13 h 113"/>
                  <a:gd name="T12" fmla="*/ 42 w 53"/>
                  <a:gd name="T13" fmla="*/ 37 h 113"/>
                  <a:gd name="T14" fmla="*/ 22 w 53"/>
                  <a:gd name="T15" fmla="*/ 10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113">
                    <a:moveTo>
                      <a:pt x="22" y="101"/>
                    </a:moveTo>
                    <a:cubicBezTo>
                      <a:pt x="18" y="106"/>
                      <a:pt x="12" y="110"/>
                      <a:pt x="6" y="113"/>
                    </a:cubicBezTo>
                    <a:cubicBezTo>
                      <a:pt x="0" y="80"/>
                      <a:pt x="17" y="54"/>
                      <a:pt x="31" y="28"/>
                    </a:cubicBezTo>
                    <a:cubicBezTo>
                      <a:pt x="34" y="22"/>
                      <a:pt x="38" y="17"/>
                      <a:pt x="39" y="10"/>
                    </a:cubicBezTo>
                    <a:cubicBezTo>
                      <a:pt x="40" y="5"/>
                      <a:pt x="42" y="0"/>
                      <a:pt x="47" y="1"/>
                    </a:cubicBezTo>
                    <a:cubicBezTo>
                      <a:pt x="53" y="2"/>
                      <a:pt x="49" y="9"/>
                      <a:pt x="50" y="13"/>
                    </a:cubicBezTo>
                    <a:cubicBezTo>
                      <a:pt x="48" y="21"/>
                      <a:pt x="45" y="29"/>
                      <a:pt x="42" y="37"/>
                    </a:cubicBezTo>
                    <a:cubicBezTo>
                      <a:pt x="43" y="60"/>
                      <a:pt x="32" y="80"/>
                      <a:pt x="22" y="101"/>
                    </a:cubicBezTo>
                    <a:close/>
                  </a:path>
                </a:pathLst>
              </a:custGeom>
              <a:solidFill>
                <a:srgbClr val="1A1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 name="Freeform 385"/>
              <p:cNvSpPr>
                <a:spLocks/>
              </p:cNvSpPr>
              <p:nvPr userDrawn="1"/>
            </p:nvSpPr>
            <p:spPr bwMode="auto">
              <a:xfrm>
                <a:off x="967" y="1864"/>
                <a:ext cx="153" cy="256"/>
              </a:xfrm>
              <a:custGeom>
                <a:avLst/>
                <a:gdLst>
                  <a:gd name="T0" fmla="*/ 0 w 66"/>
                  <a:gd name="T1" fmla="*/ 80 h 97"/>
                  <a:gd name="T2" fmla="*/ 39 w 66"/>
                  <a:gd name="T3" fmla="*/ 79 h 97"/>
                  <a:gd name="T4" fmla="*/ 50 w 66"/>
                  <a:gd name="T5" fmla="*/ 69 h 97"/>
                  <a:gd name="T6" fmla="*/ 36 w 66"/>
                  <a:gd name="T7" fmla="*/ 42 h 97"/>
                  <a:gd name="T8" fmla="*/ 12 w 66"/>
                  <a:gd name="T9" fmla="*/ 21 h 97"/>
                  <a:gd name="T10" fmla="*/ 18 w 66"/>
                  <a:gd name="T11" fmla="*/ 0 h 97"/>
                  <a:gd name="T12" fmla="*/ 55 w 66"/>
                  <a:gd name="T13" fmla="*/ 54 h 97"/>
                  <a:gd name="T14" fmla="*/ 43 w 66"/>
                  <a:gd name="T15" fmla="*/ 89 h 97"/>
                  <a:gd name="T16" fmla="*/ 12 w 66"/>
                  <a:gd name="T17" fmla="*/ 96 h 97"/>
                  <a:gd name="T18" fmla="*/ 8 w 66"/>
                  <a:gd name="T19" fmla="*/ 93 h 97"/>
                  <a:gd name="T20" fmla="*/ 0 w 66"/>
                  <a:gd name="T21"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97">
                    <a:moveTo>
                      <a:pt x="0" y="80"/>
                    </a:moveTo>
                    <a:cubicBezTo>
                      <a:pt x="13" y="85"/>
                      <a:pt x="26" y="78"/>
                      <a:pt x="39" y="79"/>
                    </a:cubicBezTo>
                    <a:cubicBezTo>
                      <a:pt x="44" y="80"/>
                      <a:pt x="50" y="74"/>
                      <a:pt x="50" y="69"/>
                    </a:cubicBezTo>
                    <a:cubicBezTo>
                      <a:pt x="48" y="59"/>
                      <a:pt x="47" y="47"/>
                      <a:pt x="36" y="42"/>
                    </a:cubicBezTo>
                    <a:cubicBezTo>
                      <a:pt x="26" y="37"/>
                      <a:pt x="18" y="30"/>
                      <a:pt x="12" y="21"/>
                    </a:cubicBezTo>
                    <a:cubicBezTo>
                      <a:pt x="11" y="13"/>
                      <a:pt x="14" y="6"/>
                      <a:pt x="18" y="0"/>
                    </a:cubicBezTo>
                    <a:cubicBezTo>
                      <a:pt x="26" y="21"/>
                      <a:pt x="43" y="36"/>
                      <a:pt x="55" y="54"/>
                    </a:cubicBezTo>
                    <a:cubicBezTo>
                      <a:pt x="66" y="71"/>
                      <a:pt x="63" y="83"/>
                      <a:pt x="43" y="89"/>
                    </a:cubicBezTo>
                    <a:cubicBezTo>
                      <a:pt x="33" y="92"/>
                      <a:pt x="22" y="90"/>
                      <a:pt x="12" y="96"/>
                    </a:cubicBezTo>
                    <a:cubicBezTo>
                      <a:pt x="9" y="97"/>
                      <a:pt x="9" y="94"/>
                      <a:pt x="8" y="93"/>
                    </a:cubicBezTo>
                    <a:cubicBezTo>
                      <a:pt x="5" y="89"/>
                      <a:pt x="3" y="84"/>
                      <a:pt x="0" y="80"/>
                    </a:cubicBezTo>
                    <a:close/>
                  </a:path>
                </a:pathLst>
              </a:custGeom>
              <a:solidFill>
                <a:srgbClr val="A6A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 name="Freeform 386"/>
              <p:cNvSpPr>
                <a:spLocks/>
              </p:cNvSpPr>
              <p:nvPr userDrawn="1"/>
            </p:nvSpPr>
            <p:spPr bwMode="auto">
              <a:xfrm>
                <a:off x="797" y="1509"/>
                <a:ext cx="63" cy="233"/>
              </a:xfrm>
              <a:custGeom>
                <a:avLst/>
                <a:gdLst>
                  <a:gd name="T0" fmla="*/ 9 w 27"/>
                  <a:gd name="T1" fmla="*/ 62 h 88"/>
                  <a:gd name="T2" fmla="*/ 0 w 27"/>
                  <a:gd name="T3" fmla="*/ 11 h 88"/>
                  <a:gd name="T4" fmla="*/ 2 w 27"/>
                  <a:gd name="T5" fmla="*/ 5 h 88"/>
                  <a:gd name="T6" fmla="*/ 7 w 27"/>
                  <a:gd name="T7" fmla="*/ 8 h 88"/>
                  <a:gd name="T8" fmla="*/ 20 w 27"/>
                  <a:gd name="T9" fmla="*/ 66 h 88"/>
                  <a:gd name="T10" fmla="*/ 25 w 27"/>
                  <a:gd name="T11" fmla="*/ 79 h 88"/>
                  <a:gd name="T12" fmla="*/ 24 w 27"/>
                  <a:gd name="T13" fmla="*/ 87 h 88"/>
                  <a:gd name="T14" fmla="*/ 16 w 27"/>
                  <a:gd name="T15" fmla="*/ 83 h 88"/>
                  <a:gd name="T16" fmla="*/ 16 w 27"/>
                  <a:gd name="T17" fmla="*/ 83 h 88"/>
                  <a:gd name="T18" fmla="*/ 9 w 27"/>
                  <a:gd name="T19"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88">
                    <a:moveTo>
                      <a:pt x="9" y="62"/>
                    </a:moveTo>
                    <a:cubicBezTo>
                      <a:pt x="5" y="45"/>
                      <a:pt x="1" y="28"/>
                      <a:pt x="0" y="11"/>
                    </a:cubicBezTo>
                    <a:cubicBezTo>
                      <a:pt x="1" y="9"/>
                      <a:pt x="1" y="6"/>
                      <a:pt x="2" y="5"/>
                    </a:cubicBezTo>
                    <a:cubicBezTo>
                      <a:pt x="7" y="0"/>
                      <a:pt x="6" y="7"/>
                      <a:pt x="7" y="8"/>
                    </a:cubicBezTo>
                    <a:cubicBezTo>
                      <a:pt x="12" y="27"/>
                      <a:pt x="16" y="47"/>
                      <a:pt x="20" y="66"/>
                    </a:cubicBezTo>
                    <a:cubicBezTo>
                      <a:pt x="22" y="70"/>
                      <a:pt x="23" y="74"/>
                      <a:pt x="25" y="79"/>
                    </a:cubicBezTo>
                    <a:cubicBezTo>
                      <a:pt x="27" y="82"/>
                      <a:pt x="27" y="85"/>
                      <a:pt x="24" y="87"/>
                    </a:cubicBezTo>
                    <a:cubicBezTo>
                      <a:pt x="21" y="88"/>
                      <a:pt x="18" y="86"/>
                      <a:pt x="16" y="83"/>
                    </a:cubicBezTo>
                    <a:cubicBezTo>
                      <a:pt x="16" y="83"/>
                      <a:pt x="16" y="83"/>
                      <a:pt x="16" y="83"/>
                    </a:cubicBezTo>
                    <a:cubicBezTo>
                      <a:pt x="8" y="78"/>
                      <a:pt x="11" y="69"/>
                      <a:pt x="9" y="62"/>
                    </a:cubicBezTo>
                    <a:close/>
                  </a:path>
                </a:pathLst>
              </a:custGeom>
              <a:solidFill>
                <a:srgbClr val="A2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 name="Freeform 387"/>
              <p:cNvSpPr>
                <a:spLocks/>
              </p:cNvSpPr>
              <p:nvPr userDrawn="1"/>
            </p:nvSpPr>
            <p:spPr bwMode="auto">
              <a:xfrm>
                <a:off x="929" y="1946"/>
                <a:ext cx="59" cy="111"/>
              </a:xfrm>
              <a:custGeom>
                <a:avLst/>
                <a:gdLst>
                  <a:gd name="T0" fmla="*/ 23 w 25"/>
                  <a:gd name="T1" fmla="*/ 10 h 42"/>
                  <a:gd name="T2" fmla="*/ 15 w 25"/>
                  <a:gd name="T3" fmla="*/ 42 h 42"/>
                  <a:gd name="T4" fmla="*/ 0 w 25"/>
                  <a:gd name="T5" fmla="*/ 10 h 42"/>
                  <a:gd name="T6" fmla="*/ 13 w 25"/>
                  <a:gd name="T7" fmla="*/ 7 h 42"/>
                  <a:gd name="T8" fmla="*/ 23 w 25"/>
                  <a:gd name="T9" fmla="*/ 10 h 42"/>
                </a:gdLst>
                <a:ahLst/>
                <a:cxnLst>
                  <a:cxn ang="0">
                    <a:pos x="T0" y="T1"/>
                  </a:cxn>
                  <a:cxn ang="0">
                    <a:pos x="T2" y="T3"/>
                  </a:cxn>
                  <a:cxn ang="0">
                    <a:pos x="T4" y="T5"/>
                  </a:cxn>
                  <a:cxn ang="0">
                    <a:pos x="T6" y="T7"/>
                  </a:cxn>
                  <a:cxn ang="0">
                    <a:pos x="T8" y="T9"/>
                  </a:cxn>
                </a:cxnLst>
                <a:rect l="0" t="0" r="r" b="b"/>
                <a:pathLst>
                  <a:path w="25" h="42">
                    <a:moveTo>
                      <a:pt x="23" y="10"/>
                    </a:moveTo>
                    <a:cubicBezTo>
                      <a:pt x="25" y="21"/>
                      <a:pt x="17" y="31"/>
                      <a:pt x="15" y="42"/>
                    </a:cubicBezTo>
                    <a:cubicBezTo>
                      <a:pt x="5" y="34"/>
                      <a:pt x="0" y="23"/>
                      <a:pt x="0" y="10"/>
                    </a:cubicBezTo>
                    <a:cubicBezTo>
                      <a:pt x="3" y="4"/>
                      <a:pt x="7" y="0"/>
                      <a:pt x="13" y="7"/>
                    </a:cubicBezTo>
                    <a:cubicBezTo>
                      <a:pt x="16" y="10"/>
                      <a:pt x="19" y="12"/>
                      <a:pt x="23" y="10"/>
                    </a:cubicBezTo>
                    <a:close/>
                  </a:path>
                </a:pathLst>
              </a:custGeom>
              <a:solidFill>
                <a:srgbClr val="7666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 name="Freeform 388"/>
              <p:cNvSpPr>
                <a:spLocks/>
              </p:cNvSpPr>
              <p:nvPr userDrawn="1"/>
            </p:nvSpPr>
            <p:spPr bwMode="auto">
              <a:xfrm>
                <a:off x="834" y="1718"/>
                <a:ext cx="56" cy="61"/>
              </a:xfrm>
              <a:custGeom>
                <a:avLst/>
                <a:gdLst>
                  <a:gd name="T0" fmla="*/ 0 w 24"/>
                  <a:gd name="T1" fmla="*/ 4 h 23"/>
                  <a:gd name="T2" fmla="*/ 9 w 24"/>
                  <a:gd name="T3" fmla="*/ 0 h 23"/>
                  <a:gd name="T4" fmla="*/ 9 w 24"/>
                  <a:gd name="T5" fmla="*/ 23 h 23"/>
                  <a:gd name="T6" fmla="*/ 0 w 24"/>
                  <a:gd name="T7" fmla="*/ 4 h 23"/>
                </a:gdLst>
                <a:ahLst/>
                <a:cxnLst>
                  <a:cxn ang="0">
                    <a:pos x="T0" y="T1"/>
                  </a:cxn>
                  <a:cxn ang="0">
                    <a:pos x="T2" y="T3"/>
                  </a:cxn>
                  <a:cxn ang="0">
                    <a:pos x="T4" y="T5"/>
                  </a:cxn>
                  <a:cxn ang="0">
                    <a:pos x="T6" y="T7"/>
                  </a:cxn>
                </a:cxnLst>
                <a:rect l="0" t="0" r="r" b="b"/>
                <a:pathLst>
                  <a:path w="24" h="23">
                    <a:moveTo>
                      <a:pt x="0" y="4"/>
                    </a:moveTo>
                    <a:cubicBezTo>
                      <a:pt x="5" y="6"/>
                      <a:pt x="8" y="6"/>
                      <a:pt x="9" y="0"/>
                    </a:cubicBezTo>
                    <a:cubicBezTo>
                      <a:pt x="11" y="8"/>
                      <a:pt x="24" y="15"/>
                      <a:pt x="9" y="23"/>
                    </a:cubicBezTo>
                    <a:cubicBezTo>
                      <a:pt x="8" y="16"/>
                      <a:pt x="0" y="12"/>
                      <a:pt x="0" y="4"/>
                    </a:cubicBezTo>
                    <a:close/>
                  </a:path>
                </a:pathLst>
              </a:custGeom>
              <a:solidFill>
                <a:srgbClr val="6E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 name="Freeform 389"/>
              <p:cNvSpPr>
                <a:spLocks/>
              </p:cNvSpPr>
              <p:nvPr userDrawn="1"/>
            </p:nvSpPr>
            <p:spPr bwMode="auto">
              <a:xfrm>
                <a:off x="802" y="1213"/>
                <a:ext cx="25" cy="72"/>
              </a:xfrm>
              <a:custGeom>
                <a:avLst/>
                <a:gdLst>
                  <a:gd name="T0" fmla="*/ 8 w 11"/>
                  <a:gd name="T1" fmla="*/ 27 h 27"/>
                  <a:gd name="T2" fmla="*/ 8 w 11"/>
                  <a:gd name="T3" fmla="*/ 0 h 27"/>
                  <a:gd name="T4" fmla="*/ 8 w 11"/>
                  <a:gd name="T5" fmla="*/ 27 h 27"/>
                </a:gdLst>
                <a:ahLst/>
                <a:cxnLst>
                  <a:cxn ang="0">
                    <a:pos x="T0" y="T1"/>
                  </a:cxn>
                  <a:cxn ang="0">
                    <a:pos x="T2" y="T3"/>
                  </a:cxn>
                  <a:cxn ang="0">
                    <a:pos x="T4" y="T5"/>
                  </a:cxn>
                </a:cxnLst>
                <a:rect l="0" t="0" r="r" b="b"/>
                <a:pathLst>
                  <a:path w="11" h="27">
                    <a:moveTo>
                      <a:pt x="8" y="27"/>
                    </a:moveTo>
                    <a:cubicBezTo>
                      <a:pt x="0" y="16"/>
                      <a:pt x="1" y="9"/>
                      <a:pt x="8" y="0"/>
                    </a:cubicBezTo>
                    <a:cubicBezTo>
                      <a:pt x="11" y="10"/>
                      <a:pt x="11" y="17"/>
                      <a:pt x="8" y="27"/>
                    </a:cubicBezTo>
                    <a:close/>
                  </a:path>
                </a:pathLst>
              </a:custGeom>
              <a:solidFill>
                <a:srgbClr val="757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 name="Freeform 390"/>
              <p:cNvSpPr>
                <a:spLocks/>
              </p:cNvSpPr>
              <p:nvPr userDrawn="1"/>
            </p:nvSpPr>
            <p:spPr bwMode="auto">
              <a:xfrm>
                <a:off x="4115" y="3101"/>
                <a:ext cx="1157" cy="360"/>
              </a:xfrm>
              <a:custGeom>
                <a:avLst/>
                <a:gdLst>
                  <a:gd name="T0" fmla="*/ 149 w 498"/>
                  <a:gd name="T1" fmla="*/ 5 h 136"/>
                  <a:gd name="T2" fmla="*/ 156 w 498"/>
                  <a:gd name="T3" fmla="*/ 13 h 136"/>
                  <a:gd name="T4" fmla="*/ 132 w 498"/>
                  <a:gd name="T5" fmla="*/ 29 h 136"/>
                  <a:gd name="T6" fmla="*/ 177 w 498"/>
                  <a:gd name="T7" fmla="*/ 44 h 136"/>
                  <a:gd name="T8" fmla="*/ 236 w 498"/>
                  <a:gd name="T9" fmla="*/ 62 h 136"/>
                  <a:gd name="T10" fmla="*/ 327 w 498"/>
                  <a:gd name="T11" fmla="*/ 79 h 136"/>
                  <a:gd name="T12" fmla="*/ 372 w 498"/>
                  <a:gd name="T13" fmla="*/ 88 h 136"/>
                  <a:gd name="T14" fmla="*/ 442 w 498"/>
                  <a:gd name="T15" fmla="*/ 110 h 136"/>
                  <a:gd name="T16" fmla="*/ 483 w 498"/>
                  <a:gd name="T17" fmla="*/ 108 h 136"/>
                  <a:gd name="T18" fmla="*/ 498 w 498"/>
                  <a:gd name="T19" fmla="*/ 110 h 136"/>
                  <a:gd name="T20" fmla="*/ 446 w 498"/>
                  <a:gd name="T21" fmla="*/ 122 h 136"/>
                  <a:gd name="T22" fmla="*/ 389 w 498"/>
                  <a:gd name="T23" fmla="*/ 115 h 136"/>
                  <a:gd name="T24" fmla="*/ 299 w 498"/>
                  <a:gd name="T25" fmla="*/ 99 h 136"/>
                  <a:gd name="T26" fmla="*/ 209 w 498"/>
                  <a:gd name="T27" fmla="*/ 108 h 136"/>
                  <a:gd name="T28" fmla="*/ 169 w 498"/>
                  <a:gd name="T29" fmla="*/ 115 h 136"/>
                  <a:gd name="T30" fmla="*/ 117 w 498"/>
                  <a:gd name="T31" fmla="*/ 120 h 136"/>
                  <a:gd name="T32" fmla="*/ 12 w 498"/>
                  <a:gd name="T33" fmla="*/ 109 h 136"/>
                  <a:gd name="T34" fmla="*/ 45 w 498"/>
                  <a:gd name="T35" fmla="*/ 105 h 136"/>
                  <a:gd name="T36" fmla="*/ 67 w 498"/>
                  <a:gd name="T37" fmla="*/ 98 h 136"/>
                  <a:gd name="T38" fmla="*/ 51 w 498"/>
                  <a:gd name="T39" fmla="*/ 78 h 136"/>
                  <a:gd name="T40" fmla="*/ 17 w 498"/>
                  <a:gd name="T41" fmla="*/ 66 h 136"/>
                  <a:gd name="T42" fmla="*/ 0 w 498"/>
                  <a:gd name="T43" fmla="*/ 53 h 136"/>
                  <a:gd name="T44" fmla="*/ 35 w 498"/>
                  <a:gd name="T45" fmla="*/ 34 h 136"/>
                  <a:gd name="T46" fmla="*/ 107 w 498"/>
                  <a:gd name="T47" fmla="*/ 3 h 136"/>
                  <a:gd name="T48" fmla="*/ 124 w 498"/>
                  <a:gd name="T49" fmla="*/ 0 h 136"/>
                  <a:gd name="T50" fmla="*/ 149 w 498"/>
                  <a:gd name="T51"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8" h="136">
                    <a:moveTo>
                      <a:pt x="149" y="5"/>
                    </a:moveTo>
                    <a:cubicBezTo>
                      <a:pt x="151" y="8"/>
                      <a:pt x="153" y="11"/>
                      <a:pt x="156" y="13"/>
                    </a:cubicBezTo>
                    <a:cubicBezTo>
                      <a:pt x="153" y="25"/>
                      <a:pt x="143" y="25"/>
                      <a:pt x="132" y="29"/>
                    </a:cubicBezTo>
                    <a:cubicBezTo>
                      <a:pt x="148" y="37"/>
                      <a:pt x="163" y="40"/>
                      <a:pt x="177" y="44"/>
                    </a:cubicBezTo>
                    <a:cubicBezTo>
                      <a:pt x="197" y="49"/>
                      <a:pt x="218" y="53"/>
                      <a:pt x="236" y="62"/>
                    </a:cubicBezTo>
                    <a:cubicBezTo>
                      <a:pt x="265" y="75"/>
                      <a:pt x="297" y="73"/>
                      <a:pt x="327" y="79"/>
                    </a:cubicBezTo>
                    <a:cubicBezTo>
                      <a:pt x="342" y="82"/>
                      <a:pt x="356" y="92"/>
                      <a:pt x="372" y="88"/>
                    </a:cubicBezTo>
                    <a:cubicBezTo>
                      <a:pt x="395" y="96"/>
                      <a:pt x="419" y="103"/>
                      <a:pt x="442" y="110"/>
                    </a:cubicBezTo>
                    <a:cubicBezTo>
                      <a:pt x="456" y="114"/>
                      <a:pt x="470" y="115"/>
                      <a:pt x="483" y="108"/>
                    </a:cubicBezTo>
                    <a:cubicBezTo>
                      <a:pt x="488" y="105"/>
                      <a:pt x="492" y="104"/>
                      <a:pt x="498" y="110"/>
                    </a:cubicBezTo>
                    <a:cubicBezTo>
                      <a:pt x="481" y="120"/>
                      <a:pt x="466" y="128"/>
                      <a:pt x="446" y="122"/>
                    </a:cubicBezTo>
                    <a:cubicBezTo>
                      <a:pt x="427" y="117"/>
                      <a:pt x="408" y="116"/>
                      <a:pt x="389" y="115"/>
                    </a:cubicBezTo>
                    <a:cubicBezTo>
                      <a:pt x="359" y="113"/>
                      <a:pt x="329" y="109"/>
                      <a:pt x="299" y="99"/>
                    </a:cubicBezTo>
                    <a:cubicBezTo>
                      <a:pt x="269" y="87"/>
                      <a:pt x="238" y="89"/>
                      <a:pt x="209" y="108"/>
                    </a:cubicBezTo>
                    <a:cubicBezTo>
                      <a:pt x="198" y="116"/>
                      <a:pt x="183" y="119"/>
                      <a:pt x="169" y="115"/>
                    </a:cubicBezTo>
                    <a:cubicBezTo>
                      <a:pt x="151" y="111"/>
                      <a:pt x="134" y="112"/>
                      <a:pt x="117" y="120"/>
                    </a:cubicBezTo>
                    <a:cubicBezTo>
                      <a:pt x="80" y="136"/>
                      <a:pt x="46" y="126"/>
                      <a:pt x="12" y="109"/>
                    </a:cubicBezTo>
                    <a:cubicBezTo>
                      <a:pt x="22" y="100"/>
                      <a:pt x="34" y="107"/>
                      <a:pt x="45" y="105"/>
                    </a:cubicBezTo>
                    <a:cubicBezTo>
                      <a:pt x="52" y="104"/>
                      <a:pt x="64" y="109"/>
                      <a:pt x="67" y="98"/>
                    </a:cubicBezTo>
                    <a:cubicBezTo>
                      <a:pt x="69" y="86"/>
                      <a:pt x="59" y="82"/>
                      <a:pt x="51" y="78"/>
                    </a:cubicBezTo>
                    <a:cubicBezTo>
                      <a:pt x="40" y="72"/>
                      <a:pt x="28" y="69"/>
                      <a:pt x="17" y="66"/>
                    </a:cubicBezTo>
                    <a:cubicBezTo>
                      <a:pt x="10" y="64"/>
                      <a:pt x="1" y="64"/>
                      <a:pt x="0" y="53"/>
                    </a:cubicBezTo>
                    <a:cubicBezTo>
                      <a:pt x="16" y="55"/>
                      <a:pt x="28" y="44"/>
                      <a:pt x="35" y="34"/>
                    </a:cubicBezTo>
                    <a:cubicBezTo>
                      <a:pt x="53" y="8"/>
                      <a:pt x="80" y="6"/>
                      <a:pt x="107" y="3"/>
                    </a:cubicBezTo>
                    <a:cubicBezTo>
                      <a:pt x="113" y="2"/>
                      <a:pt x="118" y="1"/>
                      <a:pt x="124" y="0"/>
                    </a:cubicBezTo>
                    <a:cubicBezTo>
                      <a:pt x="132" y="2"/>
                      <a:pt x="141" y="4"/>
                      <a:pt x="149" y="5"/>
                    </a:cubicBezTo>
                    <a:close/>
                  </a:path>
                </a:pathLst>
              </a:custGeom>
              <a:solidFill>
                <a:srgbClr val="8B5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 name="Freeform 391"/>
              <p:cNvSpPr>
                <a:spLocks/>
              </p:cNvSpPr>
              <p:nvPr userDrawn="1"/>
            </p:nvSpPr>
            <p:spPr bwMode="auto">
              <a:xfrm>
                <a:off x="3908" y="3172"/>
                <a:ext cx="386" cy="228"/>
              </a:xfrm>
              <a:custGeom>
                <a:avLst/>
                <a:gdLst>
                  <a:gd name="T0" fmla="*/ 89 w 166"/>
                  <a:gd name="T1" fmla="*/ 26 h 86"/>
                  <a:gd name="T2" fmla="*/ 150 w 166"/>
                  <a:gd name="T3" fmla="*/ 48 h 86"/>
                  <a:gd name="T4" fmla="*/ 165 w 166"/>
                  <a:gd name="T5" fmla="*/ 66 h 86"/>
                  <a:gd name="T6" fmla="*/ 149 w 166"/>
                  <a:gd name="T7" fmla="*/ 86 h 86"/>
                  <a:gd name="T8" fmla="*/ 101 w 166"/>
                  <a:gd name="T9" fmla="*/ 82 h 86"/>
                  <a:gd name="T10" fmla="*/ 16 w 166"/>
                  <a:gd name="T11" fmla="*/ 26 h 86"/>
                  <a:gd name="T12" fmla="*/ 8 w 166"/>
                  <a:gd name="T13" fmla="*/ 7 h 86"/>
                  <a:gd name="T14" fmla="*/ 25 w 166"/>
                  <a:gd name="T15" fmla="*/ 12 h 86"/>
                  <a:gd name="T16" fmla="*/ 50 w 166"/>
                  <a:gd name="T17" fmla="*/ 16 h 86"/>
                  <a:gd name="T18" fmla="*/ 89 w 166"/>
                  <a:gd name="T19" fmla="*/ 2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86">
                    <a:moveTo>
                      <a:pt x="89" y="26"/>
                    </a:moveTo>
                    <a:cubicBezTo>
                      <a:pt x="109" y="35"/>
                      <a:pt x="132" y="36"/>
                      <a:pt x="150" y="48"/>
                    </a:cubicBezTo>
                    <a:cubicBezTo>
                      <a:pt x="157" y="53"/>
                      <a:pt x="164" y="57"/>
                      <a:pt x="165" y="66"/>
                    </a:cubicBezTo>
                    <a:cubicBezTo>
                      <a:pt x="166" y="78"/>
                      <a:pt x="164" y="86"/>
                      <a:pt x="149" y="86"/>
                    </a:cubicBezTo>
                    <a:cubicBezTo>
                      <a:pt x="133" y="85"/>
                      <a:pt x="117" y="85"/>
                      <a:pt x="101" y="82"/>
                    </a:cubicBezTo>
                    <a:cubicBezTo>
                      <a:pt x="69" y="69"/>
                      <a:pt x="40" y="50"/>
                      <a:pt x="16" y="26"/>
                    </a:cubicBezTo>
                    <a:cubicBezTo>
                      <a:pt x="10" y="21"/>
                      <a:pt x="0" y="15"/>
                      <a:pt x="8" y="7"/>
                    </a:cubicBezTo>
                    <a:cubicBezTo>
                      <a:pt x="14" y="0"/>
                      <a:pt x="19" y="9"/>
                      <a:pt x="25" y="12"/>
                    </a:cubicBezTo>
                    <a:cubicBezTo>
                      <a:pt x="33" y="16"/>
                      <a:pt x="40" y="21"/>
                      <a:pt x="50" y="16"/>
                    </a:cubicBezTo>
                    <a:cubicBezTo>
                      <a:pt x="64" y="10"/>
                      <a:pt x="75" y="27"/>
                      <a:pt x="89" y="26"/>
                    </a:cubicBezTo>
                    <a:close/>
                  </a:path>
                </a:pathLst>
              </a:custGeom>
              <a:solidFill>
                <a:srgbClr val="8564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 name="Freeform 392"/>
              <p:cNvSpPr>
                <a:spLocks/>
              </p:cNvSpPr>
              <p:nvPr userDrawn="1"/>
            </p:nvSpPr>
            <p:spPr bwMode="auto">
              <a:xfrm>
                <a:off x="4389" y="3135"/>
                <a:ext cx="590" cy="215"/>
              </a:xfrm>
              <a:custGeom>
                <a:avLst/>
                <a:gdLst>
                  <a:gd name="T0" fmla="*/ 254 w 254"/>
                  <a:gd name="T1" fmla="*/ 75 h 81"/>
                  <a:gd name="T2" fmla="*/ 239 w 254"/>
                  <a:gd name="T3" fmla="*/ 79 h 81"/>
                  <a:gd name="T4" fmla="*/ 183 w 254"/>
                  <a:gd name="T5" fmla="*/ 68 h 81"/>
                  <a:gd name="T6" fmla="*/ 23 w 254"/>
                  <a:gd name="T7" fmla="*/ 28 h 81"/>
                  <a:gd name="T8" fmla="*/ 8 w 254"/>
                  <a:gd name="T9" fmla="*/ 23 h 81"/>
                  <a:gd name="T10" fmla="*/ 0 w 254"/>
                  <a:gd name="T11" fmla="*/ 16 h 81"/>
                  <a:gd name="T12" fmla="*/ 10 w 254"/>
                  <a:gd name="T13" fmla="*/ 8 h 81"/>
                  <a:gd name="T14" fmla="*/ 38 w 254"/>
                  <a:gd name="T15" fmla="*/ 0 h 81"/>
                  <a:gd name="T16" fmla="*/ 103 w 254"/>
                  <a:gd name="T17" fmla="*/ 25 h 81"/>
                  <a:gd name="T18" fmla="*/ 190 w 254"/>
                  <a:gd name="T19" fmla="*/ 52 h 81"/>
                  <a:gd name="T20" fmla="*/ 254 w 254"/>
                  <a:gd name="T2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81">
                    <a:moveTo>
                      <a:pt x="254" y="75"/>
                    </a:moveTo>
                    <a:cubicBezTo>
                      <a:pt x="250" y="80"/>
                      <a:pt x="244" y="81"/>
                      <a:pt x="239" y="79"/>
                    </a:cubicBezTo>
                    <a:cubicBezTo>
                      <a:pt x="222" y="69"/>
                      <a:pt x="200" y="69"/>
                      <a:pt x="183" y="68"/>
                    </a:cubicBezTo>
                    <a:cubicBezTo>
                      <a:pt x="126" y="67"/>
                      <a:pt x="77" y="36"/>
                      <a:pt x="23" y="28"/>
                    </a:cubicBezTo>
                    <a:cubicBezTo>
                      <a:pt x="18" y="27"/>
                      <a:pt x="13" y="25"/>
                      <a:pt x="8" y="23"/>
                    </a:cubicBezTo>
                    <a:cubicBezTo>
                      <a:pt x="4" y="22"/>
                      <a:pt x="0" y="20"/>
                      <a:pt x="0" y="16"/>
                    </a:cubicBezTo>
                    <a:cubicBezTo>
                      <a:pt x="0" y="10"/>
                      <a:pt x="5" y="8"/>
                      <a:pt x="10" y="8"/>
                    </a:cubicBezTo>
                    <a:cubicBezTo>
                      <a:pt x="20" y="8"/>
                      <a:pt x="29" y="7"/>
                      <a:pt x="38" y="0"/>
                    </a:cubicBezTo>
                    <a:cubicBezTo>
                      <a:pt x="58" y="13"/>
                      <a:pt x="82" y="17"/>
                      <a:pt x="103" y="25"/>
                    </a:cubicBezTo>
                    <a:cubicBezTo>
                      <a:pt x="132" y="35"/>
                      <a:pt x="160" y="47"/>
                      <a:pt x="190" y="52"/>
                    </a:cubicBezTo>
                    <a:cubicBezTo>
                      <a:pt x="211" y="60"/>
                      <a:pt x="233" y="68"/>
                      <a:pt x="254" y="75"/>
                    </a:cubicBezTo>
                    <a:close/>
                  </a:path>
                </a:pathLst>
              </a:custGeom>
              <a:solidFill>
                <a:srgbClr val="B37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 name="Freeform 393"/>
              <p:cNvSpPr>
                <a:spLocks/>
              </p:cNvSpPr>
              <p:nvPr userDrawn="1"/>
            </p:nvSpPr>
            <p:spPr bwMode="auto">
              <a:xfrm>
                <a:off x="4101" y="2551"/>
                <a:ext cx="708" cy="497"/>
              </a:xfrm>
              <a:custGeom>
                <a:avLst/>
                <a:gdLst>
                  <a:gd name="T0" fmla="*/ 114 w 305"/>
                  <a:gd name="T1" fmla="*/ 169 h 188"/>
                  <a:gd name="T2" fmla="*/ 118 w 305"/>
                  <a:gd name="T3" fmla="*/ 188 h 188"/>
                  <a:gd name="T4" fmla="*/ 98 w 305"/>
                  <a:gd name="T5" fmla="*/ 177 h 188"/>
                  <a:gd name="T6" fmla="*/ 78 w 305"/>
                  <a:gd name="T7" fmla="*/ 165 h 188"/>
                  <a:gd name="T8" fmla="*/ 45 w 305"/>
                  <a:gd name="T9" fmla="*/ 136 h 188"/>
                  <a:gd name="T10" fmla="*/ 1 w 305"/>
                  <a:gd name="T11" fmla="*/ 81 h 188"/>
                  <a:gd name="T12" fmla="*/ 26 w 305"/>
                  <a:gd name="T13" fmla="*/ 50 h 188"/>
                  <a:gd name="T14" fmla="*/ 197 w 305"/>
                  <a:gd name="T15" fmla="*/ 23 h 188"/>
                  <a:gd name="T16" fmla="*/ 268 w 305"/>
                  <a:gd name="T17" fmla="*/ 7 h 188"/>
                  <a:gd name="T18" fmla="*/ 301 w 305"/>
                  <a:gd name="T19" fmla="*/ 7 h 188"/>
                  <a:gd name="T20" fmla="*/ 290 w 305"/>
                  <a:gd name="T21" fmla="*/ 21 h 188"/>
                  <a:gd name="T22" fmla="*/ 252 w 305"/>
                  <a:gd name="T23" fmla="*/ 37 h 188"/>
                  <a:gd name="T24" fmla="*/ 220 w 305"/>
                  <a:gd name="T25" fmla="*/ 56 h 188"/>
                  <a:gd name="T26" fmla="*/ 200 w 305"/>
                  <a:gd name="T27" fmla="*/ 67 h 188"/>
                  <a:gd name="T28" fmla="*/ 165 w 305"/>
                  <a:gd name="T29" fmla="*/ 91 h 188"/>
                  <a:gd name="T30" fmla="*/ 81 w 305"/>
                  <a:gd name="T31" fmla="*/ 98 h 188"/>
                  <a:gd name="T32" fmla="*/ 30 w 305"/>
                  <a:gd name="T33" fmla="*/ 72 h 188"/>
                  <a:gd name="T34" fmla="*/ 111 w 305"/>
                  <a:gd name="T35" fmla="*/ 161 h 188"/>
                  <a:gd name="T36" fmla="*/ 114 w 305"/>
                  <a:gd name="T37" fmla="*/ 16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5" h="188">
                    <a:moveTo>
                      <a:pt x="114" y="169"/>
                    </a:moveTo>
                    <a:cubicBezTo>
                      <a:pt x="115" y="175"/>
                      <a:pt x="117" y="182"/>
                      <a:pt x="118" y="188"/>
                    </a:cubicBezTo>
                    <a:cubicBezTo>
                      <a:pt x="111" y="186"/>
                      <a:pt x="107" y="176"/>
                      <a:pt x="98" y="177"/>
                    </a:cubicBezTo>
                    <a:cubicBezTo>
                      <a:pt x="88" y="178"/>
                      <a:pt x="84" y="169"/>
                      <a:pt x="78" y="165"/>
                    </a:cubicBezTo>
                    <a:cubicBezTo>
                      <a:pt x="67" y="156"/>
                      <a:pt x="57" y="145"/>
                      <a:pt x="45" y="136"/>
                    </a:cubicBezTo>
                    <a:cubicBezTo>
                      <a:pt x="31" y="118"/>
                      <a:pt x="8" y="106"/>
                      <a:pt x="1" y="81"/>
                    </a:cubicBezTo>
                    <a:cubicBezTo>
                      <a:pt x="0" y="63"/>
                      <a:pt x="7" y="53"/>
                      <a:pt x="26" y="50"/>
                    </a:cubicBezTo>
                    <a:cubicBezTo>
                      <a:pt x="83" y="41"/>
                      <a:pt x="140" y="33"/>
                      <a:pt x="197" y="23"/>
                    </a:cubicBezTo>
                    <a:cubicBezTo>
                      <a:pt x="221" y="18"/>
                      <a:pt x="245" y="14"/>
                      <a:pt x="268" y="7"/>
                    </a:cubicBezTo>
                    <a:cubicBezTo>
                      <a:pt x="279" y="4"/>
                      <a:pt x="290" y="0"/>
                      <a:pt x="301" y="7"/>
                    </a:cubicBezTo>
                    <a:cubicBezTo>
                      <a:pt x="305" y="17"/>
                      <a:pt x="296" y="19"/>
                      <a:pt x="290" y="21"/>
                    </a:cubicBezTo>
                    <a:cubicBezTo>
                      <a:pt x="277" y="25"/>
                      <a:pt x="264" y="31"/>
                      <a:pt x="252" y="37"/>
                    </a:cubicBezTo>
                    <a:cubicBezTo>
                      <a:pt x="239" y="40"/>
                      <a:pt x="230" y="49"/>
                      <a:pt x="220" y="56"/>
                    </a:cubicBezTo>
                    <a:cubicBezTo>
                      <a:pt x="214" y="61"/>
                      <a:pt x="208" y="66"/>
                      <a:pt x="200" y="67"/>
                    </a:cubicBezTo>
                    <a:cubicBezTo>
                      <a:pt x="183" y="68"/>
                      <a:pt x="172" y="74"/>
                      <a:pt x="165" y="91"/>
                    </a:cubicBezTo>
                    <a:cubicBezTo>
                      <a:pt x="153" y="118"/>
                      <a:pt x="97" y="124"/>
                      <a:pt x="81" y="98"/>
                    </a:cubicBezTo>
                    <a:cubicBezTo>
                      <a:pt x="68" y="78"/>
                      <a:pt x="49" y="78"/>
                      <a:pt x="30" y="72"/>
                    </a:cubicBezTo>
                    <a:cubicBezTo>
                      <a:pt x="54" y="104"/>
                      <a:pt x="79" y="136"/>
                      <a:pt x="111" y="161"/>
                    </a:cubicBezTo>
                    <a:cubicBezTo>
                      <a:pt x="113" y="163"/>
                      <a:pt x="114" y="166"/>
                      <a:pt x="114" y="169"/>
                    </a:cubicBezTo>
                    <a:close/>
                  </a:path>
                </a:pathLst>
              </a:custGeom>
              <a:solidFill>
                <a:srgbClr val="694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 name="Freeform 394"/>
              <p:cNvSpPr>
                <a:spLocks/>
              </p:cNvSpPr>
              <p:nvPr userDrawn="1"/>
            </p:nvSpPr>
            <p:spPr bwMode="auto">
              <a:xfrm>
                <a:off x="4068" y="2924"/>
                <a:ext cx="267" cy="124"/>
              </a:xfrm>
              <a:custGeom>
                <a:avLst/>
                <a:gdLst>
                  <a:gd name="T0" fmla="*/ 96 w 115"/>
                  <a:gd name="T1" fmla="*/ 20 h 47"/>
                  <a:gd name="T2" fmla="*/ 112 w 115"/>
                  <a:gd name="T3" fmla="*/ 36 h 47"/>
                  <a:gd name="T4" fmla="*/ 101 w 115"/>
                  <a:gd name="T5" fmla="*/ 43 h 47"/>
                  <a:gd name="T6" fmla="*/ 0 w 115"/>
                  <a:gd name="T7" fmla="*/ 16 h 47"/>
                  <a:gd name="T8" fmla="*/ 4 w 115"/>
                  <a:gd name="T9" fmla="*/ 7 h 47"/>
                  <a:gd name="T10" fmla="*/ 24 w 115"/>
                  <a:gd name="T11" fmla="*/ 2 h 47"/>
                  <a:gd name="T12" fmla="*/ 96 w 115"/>
                  <a:gd name="T13" fmla="*/ 20 h 47"/>
                </a:gdLst>
                <a:ahLst/>
                <a:cxnLst>
                  <a:cxn ang="0">
                    <a:pos x="T0" y="T1"/>
                  </a:cxn>
                  <a:cxn ang="0">
                    <a:pos x="T2" y="T3"/>
                  </a:cxn>
                  <a:cxn ang="0">
                    <a:pos x="T4" y="T5"/>
                  </a:cxn>
                  <a:cxn ang="0">
                    <a:pos x="T6" y="T7"/>
                  </a:cxn>
                  <a:cxn ang="0">
                    <a:pos x="T8" y="T9"/>
                  </a:cxn>
                  <a:cxn ang="0">
                    <a:pos x="T10" y="T11"/>
                  </a:cxn>
                  <a:cxn ang="0">
                    <a:pos x="T12" y="T13"/>
                  </a:cxn>
                </a:cxnLst>
                <a:rect l="0" t="0" r="r" b="b"/>
                <a:pathLst>
                  <a:path w="115" h="47">
                    <a:moveTo>
                      <a:pt x="96" y="20"/>
                    </a:moveTo>
                    <a:cubicBezTo>
                      <a:pt x="101" y="25"/>
                      <a:pt x="107" y="30"/>
                      <a:pt x="112" y="36"/>
                    </a:cubicBezTo>
                    <a:cubicBezTo>
                      <a:pt x="115" y="47"/>
                      <a:pt x="106" y="44"/>
                      <a:pt x="101" y="43"/>
                    </a:cubicBezTo>
                    <a:cubicBezTo>
                      <a:pt x="67" y="36"/>
                      <a:pt x="33" y="29"/>
                      <a:pt x="0" y="16"/>
                    </a:cubicBezTo>
                    <a:cubicBezTo>
                      <a:pt x="1" y="13"/>
                      <a:pt x="3" y="10"/>
                      <a:pt x="4" y="7"/>
                    </a:cubicBezTo>
                    <a:cubicBezTo>
                      <a:pt x="9" y="1"/>
                      <a:pt x="17" y="0"/>
                      <a:pt x="24" y="2"/>
                    </a:cubicBezTo>
                    <a:cubicBezTo>
                      <a:pt x="48" y="6"/>
                      <a:pt x="74" y="6"/>
                      <a:pt x="96" y="20"/>
                    </a:cubicBezTo>
                    <a:close/>
                  </a:path>
                </a:pathLst>
              </a:custGeom>
              <a:solidFill>
                <a:srgbClr val="230F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 name="Freeform 395"/>
              <p:cNvSpPr>
                <a:spLocks/>
              </p:cNvSpPr>
              <p:nvPr userDrawn="1"/>
            </p:nvSpPr>
            <p:spPr bwMode="auto">
              <a:xfrm>
                <a:off x="795" y="2205"/>
                <a:ext cx="169" cy="441"/>
              </a:xfrm>
              <a:custGeom>
                <a:avLst/>
                <a:gdLst>
                  <a:gd name="T0" fmla="*/ 29 w 73"/>
                  <a:gd name="T1" fmla="*/ 84 h 167"/>
                  <a:gd name="T2" fmla="*/ 62 w 73"/>
                  <a:gd name="T3" fmla="*/ 12 h 167"/>
                  <a:gd name="T4" fmla="*/ 73 w 73"/>
                  <a:gd name="T5" fmla="*/ 0 h 167"/>
                  <a:gd name="T6" fmla="*/ 40 w 73"/>
                  <a:gd name="T7" fmla="*/ 94 h 167"/>
                  <a:gd name="T8" fmla="*/ 21 w 73"/>
                  <a:gd name="T9" fmla="*/ 139 h 167"/>
                  <a:gd name="T10" fmla="*/ 1 w 73"/>
                  <a:gd name="T11" fmla="*/ 167 h 167"/>
                  <a:gd name="T12" fmla="*/ 29 w 73"/>
                  <a:gd name="T13" fmla="*/ 84 h 167"/>
                </a:gdLst>
                <a:ahLst/>
                <a:cxnLst>
                  <a:cxn ang="0">
                    <a:pos x="T0" y="T1"/>
                  </a:cxn>
                  <a:cxn ang="0">
                    <a:pos x="T2" y="T3"/>
                  </a:cxn>
                  <a:cxn ang="0">
                    <a:pos x="T4" y="T5"/>
                  </a:cxn>
                  <a:cxn ang="0">
                    <a:pos x="T6" y="T7"/>
                  </a:cxn>
                  <a:cxn ang="0">
                    <a:pos x="T8" y="T9"/>
                  </a:cxn>
                  <a:cxn ang="0">
                    <a:pos x="T10" y="T11"/>
                  </a:cxn>
                  <a:cxn ang="0">
                    <a:pos x="T12" y="T13"/>
                  </a:cxn>
                </a:cxnLst>
                <a:rect l="0" t="0" r="r" b="b"/>
                <a:pathLst>
                  <a:path w="73" h="167">
                    <a:moveTo>
                      <a:pt x="29" y="84"/>
                    </a:moveTo>
                    <a:cubicBezTo>
                      <a:pt x="41" y="60"/>
                      <a:pt x="54" y="38"/>
                      <a:pt x="62" y="12"/>
                    </a:cubicBezTo>
                    <a:cubicBezTo>
                      <a:pt x="64" y="6"/>
                      <a:pt x="68" y="2"/>
                      <a:pt x="73" y="0"/>
                    </a:cubicBezTo>
                    <a:cubicBezTo>
                      <a:pt x="67" y="33"/>
                      <a:pt x="52" y="63"/>
                      <a:pt x="40" y="94"/>
                    </a:cubicBezTo>
                    <a:cubicBezTo>
                      <a:pt x="35" y="110"/>
                      <a:pt x="23" y="123"/>
                      <a:pt x="21" y="139"/>
                    </a:cubicBezTo>
                    <a:cubicBezTo>
                      <a:pt x="15" y="149"/>
                      <a:pt x="8" y="158"/>
                      <a:pt x="1" y="167"/>
                    </a:cubicBezTo>
                    <a:cubicBezTo>
                      <a:pt x="0" y="136"/>
                      <a:pt x="22" y="112"/>
                      <a:pt x="29" y="84"/>
                    </a:cubicBezTo>
                    <a:close/>
                  </a:path>
                </a:pathLst>
              </a:custGeom>
              <a:solidFill>
                <a:srgbClr val="5C5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 name="Freeform 396"/>
              <p:cNvSpPr>
                <a:spLocks/>
              </p:cNvSpPr>
              <p:nvPr userDrawn="1"/>
            </p:nvSpPr>
            <p:spPr bwMode="auto">
              <a:xfrm>
                <a:off x="1740" y="1583"/>
                <a:ext cx="430" cy="252"/>
              </a:xfrm>
              <a:custGeom>
                <a:avLst/>
                <a:gdLst>
                  <a:gd name="T0" fmla="*/ 178 w 185"/>
                  <a:gd name="T1" fmla="*/ 3 h 95"/>
                  <a:gd name="T2" fmla="*/ 174 w 185"/>
                  <a:gd name="T3" fmla="*/ 36 h 95"/>
                  <a:gd name="T4" fmla="*/ 174 w 185"/>
                  <a:gd name="T5" fmla="*/ 59 h 95"/>
                  <a:gd name="T6" fmla="*/ 154 w 185"/>
                  <a:gd name="T7" fmla="*/ 66 h 95"/>
                  <a:gd name="T8" fmla="*/ 69 w 185"/>
                  <a:gd name="T9" fmla="*/ 85 h 95"/>
                  <a:gd name="T10" fmla="*/ 54 w 185"/>
                  <a:gd name="T11" fmla="*/ 94 h 95"/>
                  <a:gd name="T12" fmla="*/ 42 w 185"/>
                  <a:gd name="T13" fmla="*/ 91 h 95"/>
                  <a:gd name="T14" fmla="*/ 25 w 185"/>
                  <a:gd name="T15" fmla="*/ 88 h 95"/>
                  <a:gd name="T16" fmla="*/ 2 w 185"/>
                  <a:gd name="T17" fmla="*/ 63 h 95"/>
                  <a:gd name="T18" fmla="*/ 2 w 185"/>
                  <a:gd name="T19" fmla="*/ 58 h 95"/>
                  <a:gd name="T20" fmla="*/ 47 w 185"/>
                  <a:gd name="T21" fmla="*/ 45 h 95"/>
                  <a:gd name="T22" fmla="*/ 134 w 185"/>
                  <a:gd name="T23" fmla="*/ 23 h 95"/>
                  <a:gd name="T24" fmla="*/ 159 w 185"/>
                  <a:gd name="T25" fmla="*/ 11 h 95"/>
                  <a:gd name="T26" fmla="*/ 178 w 185"/>
                  <a:gd name="T2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5" h="95">
                    <a:moveTo>
                      <a:pt x="178" y="3"/>
                    </a:moveTo>
                    <a:cubicBezTo>
                      <a:pt x="185" y="15"/>
                      <a:pt x="182" y="28"/>
                      <a:pt x="174" y="36"/>
                    </a:cubicBezTo>
                    <a:cubicBezTo>
                      <a:pt x="164" y="45"/>
                      <a:pt x="171" y="51"/>
                      <a:pt x="174" y="59"/>
                    </a:cubicBezTo>
                    <a:cubicBezTo>
                      <a:pt x="169" y="65"/>
                      <a:pt x="162" y="65"/>
                      <a:pt x="154" y="66"/>
                    </a:cubicBezTo>
                    <a:cubicBezTo>
                      <a:pt x="125" y="71"/>
                      <a:pt x="97" y="79"/>
                      <a:pt x="69" y="85"/>
                    </a:cubicBezTo>
                    <a:cubicBezTo>
                      <a:pt x="62" y="86"/>
                      <a:pt x="57" y="89"/>
                      <a:pt x="54" y="94"/>
                    </a:cubicBezTo>
                    <a:cubicBezTo>
                      <a:pt x="50" y="95"/>
                      <a:pt x="45" y="95"/>
                      <a:pt x="42" y="91"/>
                    </a:cubicBezTo>
                    <a:cubicBezTo>
                      <a:pt x="37" y="85"/>
                      <a:pt x="31" y="89"/>
                      <a:pt x="25" y="88"/>
                    </a:cubicBezTo>
                    <a:cubicBezTo>
                      <a:pt x="11" y="86"/>
                      <a:pt x="0" y="80"/>
                      <a:pt x="2" y="63"/>
                    </a:cubicBezTo>
                    <a:cubicBezTo>
                      <a:pt x="2" y="61"/>
                      <a:pt x="2" y="60"/>
                      <a:pt x="2" y="58"/>
                    </a:cubicBezTo>
                    <a:cubicBezTo>
                      <a:pt x="15" y="48"/>
                      <a:pt x="33" y="47"/>
                      <a:pt x="47" y="45"/>
                    </a:cubicBezTo>
                    <a:cubicBezTo>
                      <a:pt x="78" y="41"/>
                      <a:pt x="103" y="20"/>
                      <a:pt x="134" y="23"/>
                    </a:cubicBezTo>
                    <a:cubicBezTo>
                      <a:pt x="144" y="23"/>
                      <a:pt x="152" y="17"/>
                      <a:pt x="159" y="11"/>
                    </a:cubicBezTo>
                    <a:cubicBezTo>
                      <a:pt x="165" y="8"/>
                      <a:pt x="170" y="0"/>
                      <a:pt x="178" y="3"/>
                    </a:cubicBezTo>
                    <a:close/>
                  </a:path>
                </a:pathLst>
              </a:custGeom>
              <a:solidFill>
                <a:srgbClr val="A37C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 name="Freeform 397"/>
              <p:cNvSpPr>
                <a:spLocks/>
              </p:cNvSpPr>
              <p:nvPr userDrawn="1"/>
            </p:nvSpPr>
            <p:spPr bwMode="auto">
              <a:xfrm>
                <a:off x="1736" y="1549"/>
                <a:ext cx="427" cy="209"/>
              </a:xfrm>
              <a:custGeom>
                <a:avLst/>
                <a:gdLst>
                  <a:gd name="T0" fmla="*/ 180 w 184"/>
                  <a:gd name="T1" fmla="*/ 16 h 79"/>
                  <a:gd name="T2" fmla="*/ 119 w 184"/>
                  <a:gd name="T3" fmla="*/ 44 h 79"/>
                  <a:gd name="T4" fmla="*/ 94 w 184"/>
                  <a:gd name="T5" fmla="*/ 56 h 79"/>
                  <a:gd name="T6" fmla="*/ 89 w 184"/>
                  <a:gd name="T7" fmla="*/ 61 h 79"/>
                  <a:gd name="T8" fmla="*/ 4 w 184"/>
                  <a:gd name="T9" fmla="*/ 71 h 79"/>
                  <a:gd name="T10" fmla="*/ 0 w 184"/>
                  <a:gd name="T11" fmla="*/ 56 h 79"/>
                  <a:gd name="T12" fmla="*/ 46 w 184"/>
                  <a:gd name="T13" fmla="*/ 42 h 79"/>
                  <a:gd name="T14" fmla="*/ 126 w 184"/>
                  <a:gd name="T15" fmla="*/ 18 h 79"/>
                  <a:gd name="T16" fmla="*/ 180 w 184"/>
                  <a:gd name="T17" fmla="*/ 0 h 79"/>
                  <a:gd name="T18" fmla="*/ 180 w 184"/>
                  <a:gd name="T19" fmla="*/ 1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79">
                    <a:moveTo>
                      <a:pt x="180" y="16"/>
                    </a:moveTo>
                    <a:cubicBezTo>
                      <a:pt x="165" y="36"/>
                      <a:pt x="145" y="47"/>
                      <a:pt x="119" y="44"/>
                    </a:cubicBezTo>
                    <a:cubicBezTo>
                      <a:pt x="108" y="43"/>
                      <a:pt x="99" y="44"/>
                      <a:pt x="94" y="56"/>
                    </a:cubicBezTo>
                    <a:cubicBezTo>
                      <a:pt x="93" y="58"/>
                      <a:pt x="90" y="62"/>
                      <a:pt x="89" y="61"/>
                    </a:cubicBezTo>
                    <a:cubicBezTo>
                      <a:pt x="59" y="52"/>
                      <a:pt x="34" y="79"/>
                      <a:pt x="4" y="71"/>
                    </a:cubicBezTo>
                    <a:cubicBezTo>
                      <a:pt x="3" y="66"/>
                      <a:pt x="2" y="61"/>
                      <a:pt x="0" y="56"/>
                    </a:cubicBezTo>
                    <a:cubicBezTo>
                      <a:pt x="14" y="46"/>
                      <a:pt x="30" y="44"/>
                      <a:pt x="46" y="42"/>
                    </a:cubicBezTo>
                    <a:cubicBezTo>
                      <a:pt x="74" y="38"/>
                      <a:pt x="100" y="30"/>
                      <a:pt x="126" y="18"/>
                    </a:cubicBezTo>
                    <a:cubicBezTo>
                      <a:pt x="143" y="10"/>
                      <a:pt x="162" y="6"/>
                      <a:pt x="180" y="0"/>
                    </a:cubicBezTo>
                    <a:cubicBezTo>
                      <a:pt x="179" y="5"/>
                      <a:pt x="184" y="10"/>
                      <a:pt x="180" y="16"/>
                    </a:cubicBezTo>
                    <a:close/>
                  </a:path>
                </a:pathLst>
              </a:custGeom>
              <a:solidFill>
                <a:srgbClr val="BD7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 name="Freeform 398"/>
              <p:cNvSpPr>
                <a:spLocks/>
              </p:cNvSpPr>
              <p:nvPr userDrawn="1"/>
            </p:nvSpPr>
            <p:spPr bwMode="auto">
              <a:xfrm>
                <a:off x="1513" y="1750"/>
                <a:ext cx="325" cy="140"/>
              </a:xfrm>
              <a:custGeom>
                <a:avLst/>
                <a:gdLst>
                  <a:gd name="T0" fmla="*/ 100 w 140"/>
                  <a:gd name="T1" fmla="*/ 0 h 53"/>
                  <a:gd name="T2" fmla="*/ 132 w 140"/>
                  <a:gd name="T3" fmla="*/ 19 h 53"/>
                  <a:gd name="T4" fmla="*/ 140 w 140"/>
                  <a:gd name="T5" fmla="*/ 28 h 53"/>
                  <a:gd name="T6" fmla="*/ 21 w 140"/>
                  <a:gd name="T7" fmla="*/ 48 h 53"/>
                  <a:gd name="T8" fmla="*/ 0 w 140"/>
                  <a:gd name="T9" fmla="*/ 28 h 53"/>
                  <a:gd name="T10" fmla="*/ 16 w 140"/>
                  <a:gd name="T11" fmla="*/ 16 h 53"/>
                  <a:gd name="T12" fmla="*/ 100 w 140"/>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140" h="53">
                    <a:moveTo>
                      <a:pt x="100" y="0"/>
                    </a:moveTo>
                    <a:cubicBezTo>
                      <a:pt x="108" y="12"/>
                      <a:pt x="114" y="24"/>
                      <a:pt x="132" y="19"/>
                    </a:cubicBezTo>
                    <a:cubicBezTo>
                      <a:pt x="138" y="17"/>
                      <a:pt x="140" y="23"/>
                      <a:pt x="140" y="28"/>
                    </a:cubicBezTo>
                    <a:cubicBezTo>
                      <a:pt x="101" y="36"/>
                      <a:pt x="62" y="53"/>
                      <a:pt x="21" y="48"/>
                    </a:cubicBezTo>
                    <a:cubicBezTo>
                      <a:pt x="16" y="39"/>
                      <a:pt x="7" y="34"/>
                      <a:pt x="0" y="28"/>
                    </a:cubicBezTo>
                    <a:cubicBezTo>
                      <a:pt x="6" y="24"/>
                      <a:pt x="11" y="20"/>
                      <a:pt x="16" y="16"/>
                    </a:cubicBezTo>
                    <a:cubicBezTo>
                      <a:pt x="45" y="13"/>
                      <a:pt x="73" y="8"/>
                      <a:pt x="100" y="0"/>
                    </a:cubicBezTo>
                    <a:close/>
                  </a:path>
                </a:pathLst>
              </a:custGeom>
              <a:solidFill>
                <a:srgbClr val="95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 name="Freeform 399"/>
              <p:cNvSpPr>
                <a:spLocks/>
              </p:cNvSpPr>
              <p:nvPr userDrawn="1"/>
            </p:nvSpPr>
            <p:spPr bwMode="auto">
              <a:xfrm>
                <a:off x="1545" y="1586"/>
                <a:ext cx="130" cy="137"/>
              </a:xfrm>
              <a:custGeom>
                <a:avLst/>
                <a:gdLst>
                  <a:gd name="T0" fmla="*/ 24 w 56"/>
                  <a:gd name="T1" fmla="*/ 50 h 52"/>
                  <a:gd name="T2" fmla="*/ 3 w 56"/>
                  <a:gd name="T3" fmla="*/ 39 h 52"/>
                  <a:gd name="T4" fmla="*/ 17 w 56"/>
                  <a:gd name="T5" fmla="*/ 20 h 52"/>
                  <a:gd name="T6" fmla="*/ 23 w 56"/>
                  <a:gd name="T7" fmla="*/ 17 h 52"/>
                  <a:gd name="T8" fmla="*/ 44 w 56"/>
                  <a:gd name="T9" fmla="*/ 11 h 52"/>
                  <a:gd name="T10" fmla="*/ 52 w 56"/>
                  <a:gd name="T11" fmla="*/ 36 h 52"/>
                  <a:gd name="T12" fmla="*/ 27 w 56"/>
                  <a:gd name="T13" fmla="*/ 50 h 52"/>
                  <a:gd name="T14" fmla="*/ 24 w 56"/>
                  <a:gd name="T15" fmla="*/ 5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2">
                    <a:moveTo>
                      <a:pt x="24" y="50"/>
                    </a:moveTo>
                    <a:cubicBezTo>
                      <a:pt x="17" y="49"/>
                      <a:pt x="6" y="52"/>
                      <a:pt x="3" y="39"/>
                    </a:cubicBezTo>
                    <a:cubicBezTo>
                      <a:pt x="0" y="28"/>
                      <a:pt x="7" y="22"/>
                      <a:pt x="17" y="20"/>
                    </a:cubicBezTo>
                    <a:cubicBezTo>
                      <a:pt x="19" y="19"/>
                      <a:pt x="21" y="18"/>
                      <a:pt x="23" y="17"/>
                    </a:cubicBezTo>
                    <a:cubicBezTo>
                      <a:pt x="30" y="16"/>
                      <a:pt x="34" y="0"/>
                      <a:pt x="44" y="11"/>
                    </a:cubicBezTo>
                    <a:cubicBezTo>
                      <a:pt x="50" y="17"/>
                      <a:pt x="56" y="26"/>
                      <a:pt x="52" y="36"/>
                    </a:cubicBezTo>
                    <a:cubicBezTo>
                      <a:pt x="48" y="47"/>
                      <a:pt x="39" y="51"/>
                      <a:pt x="27" y="50"/>
                    </a:cubicBezTo>
                    <a:cubicBezTo>
                      <a:pt x="27" y="50"/>
                      <a:pt x="26" y="50"/>
                      <a:pt x="24" y="50"/>
                    </a:cubicBezTo>
                    <a:close/>
                  </a:path>
                </a:pathLst>
              </a:custGeom>
              <a:solidFill>
                <a:srgbClr val="CB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 name="Freeform 400"/>
              <p:cNvSpPr>
                <a:spLocks/>
              </p:cNvSpPr>
              <p:nvPr userDrawn="1"/>
            </p:nvSpPr>
            <p:spPr bwMode="auto">
              <a:xfrm>
                <a:off x="2233" y="1644"/>
                <a:ext cx="548" cy="389"/>
              </a:xfrm>
              <a:custGeom>
                <a:avLst/>
                <a:gdLst>
                  <a:gd name="T0" fmla="*/ 14 w 236"/>
                  <a:gd name="T1" fmla="*/ 72 h 147"/>
                  <a:gd name="T2" fmla="*/ 23 w 236"/>
                  <a:gd name="T3" fmla="*/ 40 h 147"/>
                  <a:gd name="T4" fmla="*/ 38 w 236"/>
                  <a:gd name="T5" fmla="*/ 20 h 147"/>
                  <a:gd name="T6" fmla="*/ 43 w 236"/>
                  <a:gd name="T7" fmla="*/ 1 h 147"/>
                  <a:gd name="T8" fmla="*/ 48 w 236"/>
                  <a:gd name="T9" fmla="*/ 0 h 147"/>
                  <a:gd name="T10" fmla="*/ 97 w 236"/>
                  <a:gd name="T11" fmla="*/ 4 h 147"/>
                  <a:gd name="T12" fmla="*/ 115 w 236"/>
                  <a:gd name="T13" fmla="*/ 8 h 147"/>
                  <a:gd name="T14" fmla="*/ 176 w 236"/>
                  <a:gd name="T15" fmla="*/ 56 h 147"/>
                  <a:gd name="T16" fmla="*/ 198 w 236"/>
                  <a:gd name="T17" fmla="*/ 45 h 147"/>
                  <a:gd name="T18" fmla="*/ 219 w 236"/>
                  <a:gd name="T19" fmla="*/ 44 h 147"/>
                  <a:gd name="T20" fmla="*/ 226 w 236"/>
                  <a:gd name="T21" fmla="*/ 72 h 147"/>
                  <a:gd name="T22" fmla="*/ 217 w 236"/>
                  <a:gd name="T23" fmla="*/ 70 h 147"/>
                  <a:gd name="T24" fmla="*/ 199 w 236"/>
                  <a:gd name="T25" fmla="*/ 69 h 147"/>
                  <a:gd name="T26" fmla="*/ 204 w 236"/>
                  <a:gd name="T27" fmla="*/ 84 h 147"/>
                  <a:gd name="T28" fmla="*/ 211 w 236"/>
                  <a:gd name="T29" fmla="*/ 138 h 147"/>
                  <a:gd name="T30" fmla="*/ 198 w 236"/>
                  <a:gd name="T31" fmla="*/ 139 h 147"/>
                  <a:gd name="T32" fmla="*/ 187 w 236"/>
                  <a:gd name="T33" fmla="*/ 127 h 147"/>
                  <a:gd name="T34" fmla="*/ 144 w 236"/>
                  <a:gd name="T35" fmla="*/ 93 h 147"/>
                  <a:gd name="T36" fmla="*/ 128 w 236"/>
                  <a:gd name="T37" fmla="*/ 81 h 147"/>
                  <a:gd name="T38" fmla="*/ 122 w 236"/>
                  <a:gd name="T39" fmla="*/ 55 h 147"/>
                  <a:gd name="T40" fmla="*/ 106 w 236"/>
                  <a:gd name="T41" fmla="*/ 52 h 147"/>
                  <a:gd name="T42" fmla="*/ 83 w 236"/>
                  <a:gd name="T43" fmla="*/ 59 h 147"/>
                  <a:gd name="T44" fmla="*/ 60 w 236"/>
                  <a:gd name="T45" fmla="*/ 68 h 147"/>
                  <a:gd name="T46" fmla="*/ 48 w 236"/>
                  <a:gd name="T47" fmla="*/ 77 h 147"/>
                  <a:gd name="T48" fmla="*/ 28 w 236"/>
                  <a:gd name="T49" fmla="*/ 83 h 147"/>
                  <a:gd name="T50" fmla="*/ 14 w 236"/>
                  <a:gd name="T51" fmla="*/ 7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147">
                    <a:moveTo>
                      <a:pt x="14" y="72"/>
                    </a:moveTo>
                    <a:cubicBezTo>
                      <a:pt x="0" y="52"/>
                      <a:pt x="1" y="49"/>
                      <a:pt x="23" y="40"/>
                    </a:cubicBezTo>
                    <a:cubicBezTo>
                      <a:pt x="31" y="36"/>
                      <a:pt x="48" y="37"/>
                      <a:pt x="38" y="20"/>
                    </a:cubicBezTo>
                    <a:cubicBezTo>
                      <a:pt x="18" y="8"/>
                      <a:pt x="40" y="7"/>
                      <a:pt x="43" y="1"/>
                    </a:cubicBezTo>
                    <a:cubicBezTo>
                      <a:pt x="45" y="1"/>
                      <a:pt x="47" y="0"/>
                      <a:pt x="48" y="0"/>
                    </a:cubicBezTo>
                    <a:cubicBezTo>
                      <a:pt x="64" y="9"/>
                      <a:pt x="80" y="13"/>
                      <a:pt x="97" y="4"/>
                    </a:cubicBezTo>
                    <a:cubicBezTo>
                      <a:pt x="103" y="1"/>
                      <a:pt x="111" y="3"/>
                      <a:pt x="115" y="8"/>
                    </a:cubicBezTo>
                    <a:cubicBezTo>
                      <a:pt x="131" y="30"/>
                      <a:pt x="157" y="39"/>
                      <a:pt x="176" y="56"/>
                    </a:cubicBezTo>
                    <a:cubicBezTo>
                      <a:pt x="180" y="47"/>
                      <a:pt x="187" y="41"/>
                      <a:pt x="198" y="45"/>
                    </a:cubicBezTo>
                    <a:cubicBezTo>
                      <a:pt x="205" y="47"/>
                      <a:pt x="211" y="41"/>
                      <a:pt x="219" y="44"/>
                    </a:cubicBezTo>
                    <a:cubicBezTo>
                      <a:pt x="232" y="50"/>
                      <a:pt x="236" y="60"/>
                      <a:pt x="226" y="72"/>
                    </a:cubicBezTo>
                    <a:cubicBezTo>
                      <a:pt x="222" y="73"/>
                      <a:pt x="219" y="72"/>
                      <a:pt x="217" y="70"/>
                    </a:cubicBezTo>
                    <a:cubicBezTo>
                      <a:pt x="211" y="65"/>
                      <a:pt x="204" y="63"/>
                      <a:pt x="199" y="69"/>
                    </a:cubicBezTo>
                    <a:cubicBezTo>
                      <a:pt x="193" y="76"/>
                      <a:pt x="202" y="79"/>
                      <a:pt x="204" y="84"/>
                    </a:cubicBezTo>
                    <a:cubicBezTo>
                      <a:pt x="212" y="101"/>
                      <a:pt x="214" y="119"/>
                      <a:pt x="211" y="138"/>
                    </a:cubicBezTo>
                    <a:cubicBezTo>
                      <a:pt x="207" y="145"/>
                      <a:pt x="203" y="147"/>
                      <a:pt x="198" y="139"/>
                    </a:cubicBezTo>
                    <a:cubicBezTo>
                      <a:pt x="196" y="134"/>
                      <a:pt x="193" y="129"/>
                      <a:pt x="187" y="127"/>
                    </a:cubicBezTo>
                    <a:cubicBezTo>
                      <a:pt x="169" y="121"/>
                      <a:pt x="160" y="102"/>
                      <a:pt x="144" y="93"/>
                    </a:cubicBezTo>
                    <a:cubicBezTo>
                      <a:pt x="138" y="90"/>
                      <a:pt x="132" y="87"/>
                      <a:pt x="128" y="81"/>
                    </a:cubicBezTo>
                    <a:cubicBezTo>
                      <a:pt x="127" y="72"/>
                      <a:pt x="128" y="63"/>
                      <a:pt x="122" y="55"/>
                    </a:cubicBezTo>
                    <a:cubicBezTo>
                      <a:pt x="118" y="48"/>
                      <a:pt x="115" y="37"/>
                      <a:pt x="106" y="52"/>
                    </a:cubicBezTo>
                    <a:cubicBezTo>
                      <a:pt x="101" y="59"/>
                      <a:pt x="89" y="49"/>
                      <a:pt x="83" y="59"/>
                    </a:cubicBezTo>
                    <a:cubicBezTo>
                      <a:pt x="75" y="62"/>
                      <a:pt x="67" y="64"/>
                      <a:pt x="60" y="68"/>
                    </a:cubicBezTo>
                    <a:cubicBezTo>
                      <a:pt x="55" y="70"/>
                      <a:pt x="48" y="71"/>
                      <a:pt x="48" y="77"/>
                    </a:cubicBezTo>
                    <a:cubicBezTo>
                      <a:pt x="47" y="98"/>
                      <a:pt x="38" y="90"/>
                      <a:pt x="28" y="83"/>
                    </a:cubicBezTo>
                    <a:cubicBezTo>
                      <a:pt x="23" y="79"/>
                      <a:pt x="18" y="76"/>
                      <a:pt x="14" y="72"/>
                    </a:cubicBezTo>
                    <a:close/>
                  </a:path>
                </a:pathLst>
              </a:custGeom>
              <a:solidFill>
                <a:srgbClr val="585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 name="Freeform 401"/>
              <p:cNvSpPr>
                <a:spLocks/>
              </p:cNvSpPr>
              <p:nvPr userDrawn="1"/>
            </p:nvSpPr>
            <p:spPr bwMode="auto">
              <a:xfrm>
                <a:off x="2184" y="1779"/>
                <a:ext cx="270" cy="251"/>
              </a:xfrm>
              <a:custGeom>
                <a:avLst/>
                <a:gdLst>
                  <a:gd name="T0" fmla="*/ 35 w 116"/>
                  <a:gd name="T1" fmla="*/ 21 h 95"/>
                  <a:gd name="T2" fmla="*/ 64 w 116"/>
                  <a:gd name="T3" fmla="*/ 37 h 95"/>
                  <a:gd name="T4" fmla="*/ 79 w 116"/>
                  <a:gd name="T5" fmla="*/ 13 h 95"/>
                  <a:gd name="T6" fmla="*/ 104 w 116"/>
                  <a:gd name="T7" fmla="*/ 45 h 95"/>
                  <a:gd name="T8" fmla="*/ 99 w 116"/>
                  <a:gd name="T9" fmla="*/ 85 h 95"/>
                  <a:gd name="T10" fmla="*/ 99 w 116"/>
                  <a:gd name="T11" fmla="*/ 85 h 95"/>
                  <a:gd name="T12" fmla="*/ 76 w 116"/>
                  <a:gd name="T13" fmla="*/ 93 h 95"/>
                  <a:gd name="T14" fmla="*/ 55 w 116"/>
                  <a:gd name="T15" fmla="*/ 89 h 95"/>
                  <a:gd name="T16" fmla="*/ 73 w 116"/>
                  <a:gd name="T17" fmla="*/ 84 h 95"/>
                  <a:gd name="T18" fmla="*/ 63 w 116"/>
                  <a:gd name="T19" fmla="*/ 70 h 95"/>
                  <a:gd name="T20" fmla="*/ 47 w 116"/>
                  <a:gd name="T21" fmla="*/ 55 h 95"/>
                  <a:gd name="T22" fmla="*/ 3 w 116"/>
                  <a:gd name="T23" fmla="*/ 36 h 95"/>
                  <a:gd name="T24" fmla="*/ 7 w 116"/>
                  <a:gd name="T25" fmla="*/ 17 h 95"/>
                  <a:gd name="T26" fmla="*/ 11 w 116"/>
                  <a:gd name="T27" fmla="*/ 0 h 95"/>
                  <a:gd name="T28" fmla="*/ 28 w 116"/>
                  <a:gd name="T29" fmla="*/ 23 h 95"/>
                  <a:gd name="T30" fmla="*/ 35 w 116"/>
                  <a:gd name="T31"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95">
                    <a:moveTo>
                      <a:pt x="35" y="21"/>
                    </a:moveTo>
                    <a:cubicBezTo>
                      <a:pt x="47" y="21"/>
                      <a:pt x="55" y="28"/>
                      <a:pt x="64" y="37"/>
                    </a:cubicBezTo>
                    <a:cubicBezTo>
                      <a:pt x="48" y="13"/>
                      <a:pt x="67" y="15"/>
                      <a:pt x="79" y="13"/>
                    </a:cubicBezTo>
                    <a:cubicBezTo>
                      <a:pt x="87" y="24"/>
                      <a:pt x="95" y="35"/>
                      <a:pt x="104" y="45"/>
                    </a:cubicBezTo>
                    <a:cubicBezTo>
                      <a:pt x="116" y="59"/>
                      <a:pt x="113" y="72"/>
                      <a:pt x="99" y="85"/>
                    </a:cubicBezTo>
                    <a:cubicBezTo>
                      <a:pt x="99" y="85"/>
                      <a:pt x="99" y="85"/>
                      <a:pt x="99" y="85"/>
                    </a:cubicBezTo>
                    <a:cubicBezTo>
                      <a:pt x="89" y="80"/>
                      <a:pt x="83" y="89"/>
                      <a:pt x="76" y="93"/>
                    </a:cubicBezTo>
                    <a:cubicBezTo>
                      <a:pt x="69" y="92"/>
                      <a:pt x="61" y="95"/>
                      <a:pt x="55" y="89"/>
                    </a:cubicBezTo>
                    <a:cubicBezTo>
                      <a:pt x="61" y="87"/>
                      <a:pt x="70" y="92"/>
                      <a:pt x="73" y="84"/>
                    </a:cubicBezTo>
                    <a:cubicBezTo>
                      <a:pt x="74" y="78"/>
                      <a:pt x="67" y="75"/>
                      <a:pt x="63" y="70"/>
                    </a:cubicBezTo>
                    <a:cubicBezTo>
                      <a:pt x="58" y="65"/>
                      <a:pt x="52" y="60"/>
                      <a:pt x="47" y="55"/>
                    </a:cubicBezTo>
                    <a:cubicBezTo>
                      <a:pt x="36" y="40"/>
                      <a:pt x="23" y="32"/>
                      <a:pt x="3" y="36"/>
                    </a:cubicBezTo>
                    <a:cubicBezTo>
                      <a:pt x="10" y="31"/>
                      <a:pt x="12" y="25"/>
                      <a:pt x="7" y="17"/>
                    </a:cubicBezTo>
                    <a:cubicBezTo>
                      <a:pt x="4" y="10"/>
                      <a:pt x="0" y="3"/>
                      <a:pt x="11" y="0"/>
                    </a:cubicBezTo>
                    <a:cubicBezTo>
                      <a:pt x="17" y="8"/>
                      <a:pt x="22" y="16"/>
                      <a:pt x="28" y="23"/>
                    </a:cubicBezTo>
                    <a:cubicBezTo>
                      <a:pt x="32" y="28"/>
                      <a:pt x="34" y="26"/>
                      <a:pt x="35" y="21"/>
                    </a:cubicBezTo>
                    <a:close/>
                  </a:path>
                </a:pathLst>
              </a:custGeom>
              <a:solidFill>
                <a:srgbClr val="3B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 name="Freeform 402"/>
              <p:cNvSpPr>
                <a:spLocks/>
              </p:cNvSpPr>
              <p:nvPr userDrawn="1"/>
            </p:nvSpPr>
            <p:spPr bwMode="auto">
              <a:xfrm>
                <a:off x="1856" y="1737"/>
                <a:ext cx="289" cy="100"/>
              </a:xfrm>
              <a:custGeom>
                <a:avLst/>
                <a:gdLst>
                  <a:gd name="T0" fmla="*/ 4 w 124"/>
                  <a:gd name="T1" fmla="*/ 36 h 38"/>
                  <a:gd name="T2" fmla="*/ 15 w 124"/>
                  <a:gd name="T3" fmla="*/ 22 h 38"/>
                  <a:gd name="T4" fmla="*/ 124 w 124"/>
                  <a:gd name="T5" fmla="*/ 1 h 38"/>
                  <a:gd name="T6" fmla="*/ 97 w 124"/>
                  <a:gd name="T7" fmla="*/ 24 h 38"/>
                  <a:gd name="T8" fmla="*/ 27 w 124"/>
                  <a:gd name="T9" fmla="*/ 33 h 38"/>
                  <a:gd name="T10" fmla="*/ 4 w 124"/>
                  <a:gd name="T11" fmla="*/ 36 h 38"/>
                </a:gdLst>
                <a:ahLst/>
                <a:cxnLst>
                  <a:cxn ang="0">
                    <a:pos x="T0" y="T1"/>
                  </a:cxn>
                  <a:cxn ang="0">
                    <a:pos x="T2" y="T3"/>
                  </a:cxn>
                  <a:cxn ang="0">
                    <a:pos x="T4" y="T5"/>
                  </a:cxn>
                  <a:cxn ang="0">
                    <a:pos x="T6" y="T7"/>
                  </a:cxn>
                  <a:cxn ang="0">
                    <a:pos x="T8" y="T9"/>
                  </a:cxn>
                  <a:cxn ang="0">
                    <a:pos x="T10" y="T11"/>
                  </a:cxn>
                </a:cxnLst>
                <a:rect l="0" t="0" r="r" b="b"/>
                <a:pathLst>
                  <a:path w="124" h="38">
                    <a:moveTo>
                      <a:pt x="4" y="36"/>
                    </a:moveTo>
                    <a:cubicBezTo>
                      <a:pt x="0" y="25"/>
                      <a:pt x="9" y="24"/>
                      <a:pt x="15" y="22"/>
                    </a:cubicBezTo>
                    <a:cubicBezTo>
                      <a:pt x="51" y="12"/>
                      <a:pt x="86" y="0"/>
                      <a:pt x="124" y="1"/>
                    </a:cubicBezTo>
                    <a:cubicBezTo>
                      <a:pt x="123" y="18"/>
                      <a:pt x="109" y="21"/>
                      <a:pt x="97" y="24"/>
                    </a:cubicBezTo>
                    <a:cubicBezTo>
                      <a:pt x="74" y="30"/>
                      <a:pt x="52" y="38"/>
                      <a:pt x="27" y="33"/>
                    </a:cubicBezTo>
                    <a:cubicBezTo>
                      <a:pt x="20" y="32"/>
                      <a:pt x="12" y="35"/>
                      <a:pt x="4" y="36"/>
                    </a:cubicBezTo>
                    <a:close/>
                  </a:path>
                </a:pathLst>
              </a:custGeom>
              <a:solidFill>
                <a:srgbClr val="9E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 name="Freeform 403"/>
              <p:cNvSpPr>
                <a:spLocks/>
              </p:cNvSpPr>
              <p:nvPr userDrawn="1"/>
            </p:nvSpPr>
            <p:spPr bwMode="auto">
              <a:xfrm>
                <a:off x="2193" y="1578"/>
                <a:ext cx="144" cy="119"/>
              </a:xfrm>
              <a:custGeom>
                <a:avLst/>
                <a:gdLst>
                  <a:gd name="T0" fmla="*/ 59 w 62"/>
                  <a:gd name="T1" fmla="*/ 28 h 45"/>
                  <a:gd name="T2" fmla="*/ 56 w 62"/>
                  <a:gd name="T3" fmla="*/ 37 h 45"/>
                  <a:gd name="T4" fmla="*/ 55 w 62"/>
                  <a:gd name="T5" fmla="*/ 45 h 45"/>
                  <a:gd name="T6" fmla="*/ 12 w 62"/>
                  <a:gd name="T7" fmla="*/ 41 h 45"/>
                  <a:gd name="T8" fmla="*/ 3 w 62"/>
                  <a:gd name="T9" fmla="*/ 32 h 45"/>
                  <a:gd name="T10" fmla="*/ 0 w 62"/>
                  <a:gd name="T11" fmla="*/ 9 h 45"/>
                  <a:gd name="T12" fmla="*/ 7 w 62"/>
                  <a:gd name="T13" fmla="*/ 3 h 45"/>
                  <a:gd name="T14" fmla="*/ 52 w 62"/>
                  <a:gd name="T15" fmla="*/ 16 h 45"/>
                  <a:gd name="T16" fmla="*/ 59 w 62"/>
                  <a:gd name="T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5">
                    <a:moveTo>
                      <a:pt x="59" y="28"/>
                    </a:moveTo>
                    <a:cubicBezTo>
                      <a:pt x="60" y="32"/>
                      <a:pt x="62" y="36"/>
                      <a:pt x="56" y="37"/>
                    </a:cubicBezTo>
                    <a:cubicBezTo>
                      <a:pt x="45" y="38"/>
                      <a:pt x="55" y="42"/>
                      <a:pt x="55" y="45"/>
                    </a:cubicBezTo>
                    <a:cubicBezTo>
                      <a:pt x="41" y="44"/>
                      <a:pt x="28" y="34"/>
                      <a:pt x="12" y="41"/>
                    </a:cubicBezTo>
                    <a:cubicBezTo>
                      <a:pt x="6" y="44"/>
                      <a:pt x="4" y="37"/>
                      <a:pt x="3" y="32"/>
                    </a:cubicBezTo>
                    <a:cubicBezTo>
                      <a:pt x="2" y="24"/>
                      <a:pt x="6" y="16"/>
                      <a:pt x="0" y="9"/>
                    </a:cubicBezTo>
                    <a:cubicBezTo>
                      <a:pt x="0" y="4"/>
                      <a:pt x="4" y="4"/>
                      <a:pt x="7" y="3"/>
                    </a:cubicBezTo>
                    <a:cubicBezTo>
                      <a:pt x="24" y="0"/>
                      <a:pt x="37" y="11"/>
                      <a:pt x="52" y="16"/>
                    </a:cubicBezTo>
                    <a:cubicBezTo>
                      <a:pt x="56" y="19"/>
                      <a:pt x="61" y="22"/>
                      <a:pt x="59" y="28"/>
                    </a:cubicBezTo>
                    <a:close/>
                  </a:path>
                </a:pathLst>
              </a:custGeom>
              <a:solidFill>
                <a:srgbClr val="74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 name="Freeform 404"/>
              <p:cNvSpPr>
                <a:spLocks/>
              </p:cNvSpPr>
              <p:nvPr userDrawn="1"/>
            </p:nvSpPr>
            <p:spPr bwMode="auto">
              <a:xfrm>
                <a:off x="1094" y="1591"/>
                <a:ext cx="63" cy="188"/>
              </a:xfrm>
              <a:custGeom>
                <a:avLst/>
                <a:gdLst>
                  <a:gd name="T0" fmla="*/ 0 w 27"/>
                  <a:gd name="T1" fmla="*/ 64 h 71"/>
                  <a:gd name="T2" fmla="*/ 20 w 27"/>
                  <a:gd name="T3" fmla="*/ 0 h 71"/>
                  <a:gd name="T4" fmla="*/ 24 w 27"/>
                  <a:gd name="T5" fmla="*/ 19 h 71"/>
                  <a:gd name="T6" fmla="*/ 4 w 27"/>
                  <a:gd name="T7" fmla="*/ 71 h 71"/>
                  <a:gd name="T8" fmla="*/ 0 w 27"/>
                  <a:gd name="T9" fmla="*/ 64 h 71"/>
                </a:gdLst>
                <a:ahLst/>
                <a:cxnLst>
                  <a:cxn ang="0">
                    <a:pos x="T0" y="T1"/>
                  </a:cxn>
                  <a:cxn ang="0">
                    <a:pos x="T2" y="T3"/>
                  </a:cxn>
                  <a:cxn ang="0">
                    <a:pos x="T4" y="T5"/>
                  </a:cxn>
                  <a:cxn ang="0">
                    <a:pos x="T6" y="T7"/>
                  </a:cxn>
                  <a:cxn ang="0">
                    <a:pos x="T8" y="T9"/>
                  </a:cxn>
                </a:cxnLst>
                <a:rect l="0" t="0" r="r" b="b"/>
                <a:pathLst>
                  <a:path w="27" h="71">
                    <a:moveTo>
                      <a:pt x="0" y="64"/>
                    </a:moveTo>
                    <a:cubicBezTo>
                      <a:pt x="3" y="41"/>
                      <a:pt x="13" y="21"/>
                      <a:pt x="20" y="0"/>
                    </a:cubicBezTo>
                    <a:cubicBezTo>
                      <a:pt x="27" y="5"/>
                      <a:pt x="23" y="13"/>
                      <a:pt x="24" y="19"/>
                    </a:cubicBezTo>
                    <a:cubicBezTo>
                      <a:pt x="17" y="36"/>
                      <a:pt x="11" y="54"/>
                      <a:pt x="4" y="71"/>
                    </a:cubicBezTo>
                    <a:cubicBezTo>
                      <a:pt x="3" y="68"/>
                      <a:pt x="1" y="66"/>
                      <a:pt x="0" y="64"/>
                    </a:cubicBezTo>
                    <a:close/>
                  </a:path>
                </a:pathLst>
              </a:custGeom>
              <a:solidFill>
                <a:srgbClr val="BA9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 name="Freeform 405"/>
              <p:cNvSpPr>
                <a:spLocks/>
              </p:cNvSpPr>
              <p:nvPr userDrawn="1"/>
            </p:nvSpPr>
            <p:spPr bwMode="auto">
              <a:xfrm>
                <a:off x="2254" y="1121"/>
                <a:ext cx="618" cy="301"/>
              </a:xfrm>
              <a:custGeom>
                <a:avLst/>
                <a:gdLst>
                  <a:gd name="T0" fmla="*/ 266 w 266"/>
                  <a:gd name="T1" fmla="*/ 26 h 114"/>
                  <a:gd name="T2" fmla="*/ 239 w 266"/>
                  <a:gd name="T3" fmla="*/ 34 h 114"/>
                  <a:gd name="T4" fmla="*/ 228 w 266"/>
                  <a:gd name="T5" fmla="*/ 40 h 114"/>
                  <a:gd name="T6" fmla="*/ 237 w 266"/>
                  <a:gd name="T7" fmla="*/ 49 h 114"/>
                  <a:gd name="T8" fmla="*/ 261 w 266"/>
                  <a:gd name="T9" fmla="*/ 58 h 114"/>
                  <a:gd name="T10" fmla="*/ 246 w 266"/>
                  <a:gd name="T11" fmla="*/ 63 h 114"/>
                  <a:gd name="T12" fmla="*/ 212 w 266"/>
                  <a:gd name="T13" fmla="*/ 48 h 114"/>
                  <a:gd name="T14" fmla="*/ 181 w 266"/>
                  <a:gd name="T15" fmla="*/ 44 h 114"/>
                  <a:gd name="T16" fmla="*/ 157 w 266"/>
                  <a:gd name="T17" fmla="*/ 40 h 114"/>
                  <a:gd name="T18" fmla="*/ 112 w 266"/>
                  <a:gd name="T19" fmla="*/ 26 h 114"/>
                  <a:gd name="T20" fmla="*/ 119 w 266"/>
                  <a:gd name="T21" fmla="*/ 32 h 114"/>
                  <a:gd name="T22" fmla="*/ 119 w 266"/>
                  <a:gd name="T23" fmla="*/ 37 h 114"/>
                  <a:gd name="T24" fmla="*/ 98 w 266"/>
                  <a:gd name="T25" fmla="*/ 41 h 114"/>
                  <a:gd name="T26" fmla="*/ 75 w 266"/>
                  <a:gd name="T27" fmla="*/ 57 h 114"/>
                  <a:gd name="T28" fmla="*/ 55 w 266"/>
                  <a:gd name="T29" fmla="*/ 68 h 114"/>
                  <a:gd name="T30" fmla="*/ 51 w 266"/>
                  <a:gd name="T31" fmla="*/ 74 h 114"/>
                  <a:gd name="T32" fmla="*/ 41 w 266"/>
                  <a:gd name="T33" fmla="*/ 86 h 114"/>
                  <a:gd name="T34" fmla="*/ 19 w 266"/>
                  <a:gd name="T35" fmla="*/ 104 h 114"/>
                  <a:gd name="T36" fmla="*/ 15 w 266"/>
                  <a:gd name="T37" fmla="*/ 107 h 114"/>
                  <a:gd name="T38" fmla="*/ 0 w 266"/>
                  <a:gd name="T39" fmla="*/ 109 h 114"/>
                  <a:gd name="T40" fmla="*/ 75 w 266"/>
                  <a:gd name="T41" fmla="*/ 39 h 114"/>
                  <a:gd name="T42" fmla="*/ 92 w 266"/>
                  <a:gd name="T43" fmla="*/ 25 h 114"/>
                  <a:gd name="T44" fmla="*/ 78 w 266"/>
                  <a:gd name="T45" fmla="*/ 26 h 114"/>
                  <a:gd name="T46" fmla="*/ 81 w 266"/>
                  <a:gd name="T47" fmla="*/ 17 h 114"/>
                  <a:gd name="T48" fmla="*/ 89 w 266"/>
                  <a:gd name="T49" fmla="*/ 17 h 114"/>
                  <a:gd name="T50" fmla="*/ 134 w 266"/>
                  <a:gd name="T51" fmla="*/ 5 h 114"/>
                  <a:gd name="T52" fmla="*/ 151 w 266"/>
                  <a:gd name="T53" fmla="*/ 10 h 114"/>
                  <a:gd name="T54" fmla="*/ 169 w 266"/>
                  <a:gd name="T55" fmla="*/ 21 h 114"/>
                  <a:gd name="T56" fmla="*/ 198 w 266"/>
                  <a:gd name="T57" fmla="*/ 24 h 114"/>
                  <a:gd name="T58" fmla="*/ 215 w 266"/>
                  <a:gd name="T59" fmla="*/ 23 h 114"/>
                  <a:gd name="T60" fmla="*/ 262 w 266"/>
                  <a:gd name="T61" fmla="*/ 25 h 114"/>
                  <a:gd name="T62" fmla="*/ 266 w 266"/>
                  <a:gd name="T63" fmla="*/ 2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6" h="114">
                    <a:moveTo>
                      <a:pt x="266" y="26"/>
                    </a:moveTo>
                    <a:cubicBezTo>
                      <a:pt x="259" y="36"/>
                      <a:pt x="248" y="33"/>
                      <a:pt x="239" y="34"/>
                    </a:cubicBezTo>
                    <a:cubicBezTo>
                      <a:pt x="235" y="35"/>
                      <a:pt x="228" y="34"/>
                      <a:pt x="228" y="40"/>
                    </a:cubicBezTo>
                    <a:cubicBezTo>
                      <a:pt x="228" y="45"/>
                      <a:pt x="233" y="48"/>
                      <a:pt x="237" y="49"/>
                    </a:cubicBezTo>
                    <a:cubicBezTo>
                      <a:pt x="245" y="51"/>
                      <a:pt x="255" y="50"/>
                      <a:pt x="261" y="58"/>
                    </a:cubicBezTo>
                    <a:cubicBezTo>
                      <a:pt x="257" y="63"/>
                      <a:pt x="252" y="63"/>
                      <a:pt x="246" y="63"/>
                    </a:cubicBezTo>
                    <a:cubicBezTo>
                      <a:pt x="234" y="59"/>
                      <a:pt x="222" y="56"/>
                      <a:pt x="212" y="48"/>
                    </a:cubicBezTo>
                    <a:cubicBezTo>
                      <a:pt x="203" y="40"/>
                      <a:pt x="192" y="44"/>
                      <a:pt x="181" y="44"/>
                    </a:cubicBezTo>
                    <a:cubicBezTo>
                      <a:pt x="173" y="45"/>
                      <a:pt x="165" y="43"/>
                      <a:pt x="157" y="40"/>
                    </a:cubicBezTo>
                    <a:cubicBezTo>
                      <a:pt x="141" y="34"/>
                      <a:pt x="124" y="34"/>
                      <a:pt x="112" y="26"/>
                    </a:cubicBezTo>
                    <a:cubicBezTo>
                      <a:pt x="113" y="26"/>
                      <a:pt x="117" y="27"/>
                      <a:pt x="119" y="32"/>
                    </a:cubicBezTo>
                    <a:cubicBezTo>
                      <a:pt x="120" y="33"/>
                      <a:pt x="119" y="35"/>
                      <a:pt x="119" y="37"/>
                    </a:cubicBezTo>
                    <a:cubicBezTo>
                      <a:pt x="113" y="46"/>
                      <a:pt x="104" y="34"/>
                      <a:pt x="98" y="41"/>
                    </a:cubicBezTo>
                    <a:cubicBezTo>
                      <a:pt x="91" y="47"/>
                      <a:pt x="83" y="52"/>
                      <a:pt x="75" y="57"/>
                    </a:cubicBezTo>
                    <a:cubicBezTo>
                      <a:pt x="68" y="59"/>
                      <a:pt x="61" y="64"/>
                      <a:pt x="55" y="68"/>
                    </a:cubicBezTo>
                    <a:cubicBezTo>
                      <a:pt x="51" y="69"/>
                      <a:pt x="45" y="67"/>
                      <a:pt x="51" y="74"/>
                    </a:cubicBezTo>
                    <a:cubicBezTo>
                      <a:pt x="49" y="80"/>
                      <a:pt x="45" y="83"/>
                      <a:pt x="41" y="86"/>
                    </a:cubicBezTo>
                    <a:cubicBezTo>
                      <a:pt x="34" y="92"/>
                      <a:pt x="26" y="97"/>
                      <a:pt x="19" y="104"/>
                    </a:cubicBezTo>
                    <a:cubicBezTo>
                      <a:pt x="17" y="105"/>
                      <a:pt x="16" y="106"/>
                      <a:pt x="15" y="107"/>
                    </a:cubicBezTo>
                    <a:cubicBezTo>
                      <a:pt x="10" y="109"/>
                      <a:pt x="6" y="114"/>
                      <a:pt x="0" y="109"/>
                    </a:cubicBezTo>
                    <a:cubicBezTo>
                      <a:pt x="19" y="79"/>
                      <a:pt x="48" y="60"/>
                      <a:pt x="75" y="39"/>
                    </a:cubicBezTo>
                    <a:cubicBezTo>
                      <a:pt x="81" y="35"/>
                      <a:pt x="86" y="30"/>
                      <a:pt x="92" y="25"/>
                    </a:cubicBezTo>
                    <a:cubicBezTo>
                      <a:pt x="86" y="20"/>
                      <a:pt x="82" y="27"/>
                      <a:pt x="78" y="26"/>
                    </a:cubicBezTo>
                    <a:cubicBezTo>
                      <a:pt x="76" y="22"/>
                      <a:pt x="75" y="18"/>
                      <a:pt x="81" y="17"/>
                    </a:cubicBezTo>
                    <a:cubicBezTo>
                      <a:pt x="84" y="15"/>
                      <a:pt x="87" y="16"/>
                      <a:pt x="89" y="17"/>
                    </a:cubicBezTo>
                    <a:cubicBezTo>
                      <a:pt x="106" y="22"/>
                      <a:pt x="117" y="3"/>
                      <a:pt x="134" y="5"/>
                    </a:cubicBezTo>
                    <a:cubicBezTo>
                      <a:pt x="141" y="0"/>
                      <a:pt x="146" y="5"/>
                      <a:pt x="151" y="10"/>
                    </a:cubicBezTo>
                    <a:cubicBezTo>
                      <a:pt x="156" y="14"/>
                      <a:pt x="161" y="20"/>
                      <a:pt x="169" y="21"/>
                    </a:cubicBezTo>
                    <a:cubicBezTo>
                      <a:pt x="178" y="22"/>
                      <a:pt x="188" y="24"/>
                      <a:pt x="198" y="24"/>
                    </a:cubicBezTo>
                    <a:cubicBezTo>
                      <a:pt x="204" y="23"/>
                      <a:pt x="209" y="24"/>
                      <a:pt x="215" y="23"/>
                    </a:cubicBezTo>
                    <a:cubicBezTo>
                      <a:pt x="230" y="23"/>
                      <a:pt x="247" y="16"/>
                      <a:pt x="262" y="25"/>
                    </a:cubicBezTo>
                    <a:cubicBezTo>
                      <a:pt x="263" y="25"/>
                      <a:pt x="265" y="26"/>
                      <a:pt x="266" y="26"/>
                    </a:cubicBezTo>
                    <a:close/>
                  </a:path>
                </a:pathLst>
              </a:custGeom>
              <a:solidFill>
                <a:srgbClr val="868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9" name="Freeform 407"/>
            <p:cNvSpPr>
              <a:spLocks/>
            </p:cNvSpPr>
            <p:nvPr userDrawn="1"/>
          </p:nvSpPr>
          <p:spPr bwMode="auto">
            <a:xfrm>
              <a:off x="3770313" y="1606550"/>
              <a:ext cx="452438" cy="285750"/>
            </a:xfrm>
            <a:custGeom>
              <a:avLst/>
              <a:gdLst>
                <a:gd name="T0" fmla="*/ 114 w 123"/>
                <a:gd name="T1" fmla="*/ 68 h 68"/>
                <a:gd name="T2" fmla="*/ 82 w 123"/>
                <a:gd name="T3" fmla="*/ 46 h 68"/>
                <a:gd name="T4" fmla="*/ 71 w 123"/>
                <a:gd name="T5" fmla="*/ 43 h 68"/>
                <a:gd name="T6" fmla="*/ 4 w 123"/>
                <a:gd name="T7" fmla="*/ 17 h 68"/>
                <a:gd name="T8" fmla="*/ 0 w 123"/>
                <a:gd name="T9" fmla="*/ 7 h 68"/>
                <a:gd name="T10" fmla="*/ 17 w 123"/>
                <a:gd name="T11" fmla="*/ 3 h 68"/>
                <a:gd name="T12" fmla="*/ 64 w 123"/>
                <a:gd name="T13" fmla="*/ 7 h 68"/>
                <a:gd name="T14" fmla="*/ 112 w 123"/>
                <a:gd name="T15" fmla="*/ 51 h 68"/>
                <a:gd name="T16" fmla="*/ 114 w 123"/>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8">
                  <a:moveTo>
                    <a:pt x="114" y="68"/>
                  </a:moveTo>
                  <a:cubicBezTo>
                    <a:pt x="100" y="65"/>
                    <a:pt x="95" y="49"/>
                    <a:pt x="82" y="46"/>
                  </a:cubicBezTo>
                  <a:cubicBezTo>
                    <a:pt x="79" y="43"/>
                    <a:pt x="74" y="42"/>
                    <a:pt x="71" y="43"/>
                  </a:cubicBezTo>
                  <a:cubicBezTo>
                    <a:pt x="42" y="51"/>
                    <a:pt x="25" y="28"/>
                    <a:pt x="4" y="17"/>
                  </a:cubicBezTo>
                  <a:cubicBezTo>
                    <a:pt x="2" y="16"/>
                    <a:pt x="2" y="10"/>
                    <a:pt x="0" y="7"/>
                  </a:cubicBezTo>
                  <a:cubicBezTo>
                    <a:pt x="5" y="0"/>
                    <a:pt x="11" y="4"/>
                    <a:pt x="17" y="3"/>
                  </a:cubicBezTo>
                  <a:cubicBezTo>
                    <a:pt x="32" y="8"/>
                    <a:pt x="48" y="2"/>
                    <a:pt x="64" y="7"/>
                  </a:cubicBezTo>
                  <a:cubicBezTo>
                    <a:pt x="82" y="19"/>
                    <a:pt x="97" y="35"/>
                    <a:pt x="112" y="51"/>
                  </a:cubicBezTo>
                  <a:cubicBezTo>
                    <a:pt x="116" y="55"/>
                    <a:pt x="123" y="61"/>
                    <a:pt x="114" y="68"/>
                  </a:cubicBezTo>
                  <a:close/>
                </a:path>
              </a:pathLst>
            </a:custGeom>
            <a:solidFill>
              <a:srgbClr val="2A1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408"/>
            <p:cNvSpPr>
              <a:spLocks/>
            </p:cNvSpPr>
            <p:nvPr userDrawn="1"/>
          </p:nvSpPr>
          <p:spPr bwMode="auto">
            <a:xfrm>
              <a:off x="3578225" y="1674813"/>
              <a:ext cx="120650" cy="171450"/>
            </a:xfrm>
            <a:custGeom>
              <a:avLst/>
              <a:gdLst>
                <a:gd name="T0" fmla="*/ 33 w 33"/>
                <a:gd name="T1" fmla="*/ 14 h 41"/>
                <a:gd name="T2" fmla="*/ 30 w 33"/>
                <a:gd name="T3" fmla="*/ 22 h 41"/>
                <a:gd name="T4" fmla="*/ 20 w 33"/>
                <a:gd name="T5" fmla="*/ 41 h 41"/>
                <a:gd name="T6" fmla="*/ 0 w 33"/>
                <a:gd name="T7" fmla="*/ 23 h 41"/>
                <a:gd name="T8" fmla="*/ 15 w 33"/>
                <a:gd name="T9" fmla="*/ 10 h 41"/>
                <a:gd name="T10" fmla="*/ 33 w 33"/>
                <a:gd name="T11" fmla="*/ 14 h 41"/>
              </a:gdLst>
              <a:ahLst/>
              <a:cxnLst>
                <a:cxn ang="0">
                  <a:pos x="T0" y="T1"/>
                </a:cxn>
                <a:cxn ang="0">
                  <a:pos x="T2" y="T3"/>
                </a:cxn>
                <a:cxn ang="0">
                  <a:pos x="T4" y="T5"/>
                </a:cxn>
                <a:cxn ang="0">
                  <a:pos x="T6" y="T7"/>
                </a:cxn>
                <a:cxn ang="0">
                  <a:pos x="T8" y="T9"/>
                </a:cxn>
                <a:cxn ang="0">
                  <a:pos x="T10" y="T11"/>
                </a:cxn>
              </a:cxnLst>
              <a:rect l="0" t="0" r="r" b="b"/>
              <a:pathLst>
                <a:path w="33" h="41">
                  <a:moveTo>
                    <a:pt x="33" y="14"/>
                  </a:moveTo>
                  <a:cubicBezTo>
                    <a:pt x="32" y="17"/>
                    <a:pt x="31" y="19"/>
                    <a:pt x="30" y="22"/>
                  </a:cubicBezTo>
                  <a:cubicBezTo>
                    <a:pt x="27" y="28"/>
                    <a:pt x="29" y="41"/>
                    <a:pt x="20" y="41"/>
                  </a:cubicBezTo>
                  <a:cubicBezTo>
                    <a:pt x="11" y="41"/>
                    <a:pt x="4" y="33"/>
                    <a:pt x="0" y="23"/>
                  </a:cubicBezTo>
                  <a:cubicBezTo>
                    <a:pt x="5" y="19"/>
                    <a:pt x="10" y="14"/>
                    <a:pt x="15" y="10"/>
                  </a:cubicBezTo>
                  <a:cubicBezTo>
                    <a:pt x="24" y="0"/>
                    <a:pt x="29" y="5"/>
                    <a:pt x="33" y="14"/>
                  </a:cubicBezTo>
                  <a:close/>
                </a:path>
              </a:pathLst>
            </a:custGeom>
            <a:solidFill>
              <a:srgbClr val="B57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409"/>
            <p:cNvSpPr>
              <a:spLocks/>
            </p:cNvSpPr>
            <p:nvPr userDrawn="1"/>
          </p:nvSpPr>
          <p:spPr bwMode="auto">
            <a:xfrm>
              <a:off x="3740150" y="1754188"/>
              <a:ext cx="166688" cy="96838"/>
            </a:xfrm>
            <a:custGeom>
              <a:avLst/>
              <a:gdLst>
                <a:gd name="T0" fmla="*/ 45 w 45"/>
                <a:gd name="T1" fmla="*/ 23 h 23"/>
                <a:gd name="T2" fmla="*/ 37 w 45"/>
                <a:gd name="T3" fmla="*/ 23 h 23"/>
                <a:gd name="T4" fmla="*/ 6 w 45"/>
                <a:gd name="T5" fmla="*/ 19 h 23"/>
                <a:gd name="T6" fmla="*/ 6 w 45"/>
                <a:gd name="T7" fmla="*/ 0 h 23"/>
                <a:gd name="T8" fmla="*/ 45 w 45"/>
                <a:gd name="T9" fmla="*/ 23 h 23"/>
              </a:gdLst>
              <a:ahLst/>
              <a:cxnLst>
                <a:cxn ang="0">
                  <a:pos x="T0" y="T1"/>
                </a:cxn>
                <a:cxn ang="0">
                  <a:pos x="T2" y="T3"/>
                </a:cxn>
                <a:cxn ang="0">
                  <a:pos x="T4" y="T5"/>
                </a:cxn>
                <a:cxn ang="0">
                  <a:pos x="T6" y="T7"/>
                </a:cxn>
                <a:cxn ang="0">
                  <a:pos x="T8" y="T9"/>
                </a:cxn>
              </a:cxnLst>
              <a:rect l="0" t="0" r="r" b="b"/>
              <a:pathLst>
                <a:path w="45" h="23">
                  <a:moveTo>
                    <a:pt x="45" y="23"/>
                  </a:moveTo>
                  <a:cubicBezTo>
                    <a:pt x="43" y="23"/>
                    <a:pt x="40" y="23"/>
                    <a:pt x="37" y="23"/>
                  </a:cubicBezTo>
                  <a:cubicBezTo>
                    <a:pt x="28" y="16"/>
                    <a:pt x="16" y="21"/>
                    <a:pt x="6" y="19"/>
                  </a:cubicBezTo>
                  <a:cubicBezTo>
                    <a:pt x="0" y="13"/>
                    <a:pt x="2" y="6"/>
                    <a:pt x="6" y="0"/>
                  </a:cubicBezTo>
                  <a:cubicBezTo>
                    <a:pt x="18" y="9"/>
                    <a:pt x="35" y="10"/>
                    <a:pt x="45" y="23"/>
                  </a:cubicBezTo>
                  <a:close/>
                </a:path>
              </a:pathLst>
            </a:custGeom>
            <a:solidFill>
              <a:srgbClr val="221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410"/>
            <p:cNvSpPr>
              <a:spLocks/>
            </p:cNvSpPr>
            <p:nvPr userDrawn="1"/>
          </p:nvSpPr>
          <p:spPr bwMode="auto">
            <a:xfrm>
              <a:off x="4049713" y="1603375"/>
              <a:ext cx="493713" cy="309563"/>
            </a:xfrm>
            <a:custGeom>
              <a:avLst/>
              <a:gdLst>
                <a:gd name="T0" fmla="*/ 134 w 134"/>
                <a:gd name="T1" fmla="*/ 67 h 74"/>
                <a:gd name="T2" fmla="*/ 85 w 134"/>
                <a:gd name="T3" fmla="*/ 71 h 74"/>
                <a:gd name="T4" fmla="*/ 60 w 134"/>
                <a:gd name="T5" fmla="*/ 47 h 74"/>
                <a:gd name="T6" fmla="*/ 4 w 134"/>
                <a:gd name="T7" fmla="*/ 11 h 74"/>
                <a:gd name="T8" fmla="*/ 0 w 134"/>
                <a:gd name="T9" fmla="*/ 7 h 74"/>
                <a:gd name="T10" fmla="*/ 22 w 134"/>
                <a:gd name="T11" fmla="*/ 2 h 74"/>
                <a:gd name="T12" fmla="*/ 48 w 134"/>
                <a:gd name="T13" fmla="*/ 8 h 74"/>
                <a:gd name="T14" fmla="*/ 134 w 134"/>
                <a:gd name="T15" fmla="*/ 67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74">
                  <a:moveTo>
                    <a:pt x="134" y="67"/>
                  </a:moveTo>
                  <a:cubicBezTo>
                    <a:pt x="118" y="70"/>
                    <a:pt x="102" y="74"/>
                    <a:pt x="85" y="71"/>
                  </a:cubicBezTo>
                  <a:cubicBezTo>
                    <a:pt x="74" y="66"/>
                    <a:pt x="66" y="57"/>
                    <a:pt x="60" y="47"/>
                  </a:cubicBezTo>
                  <a:cubicBezTo>
                    <a:pt x="48" y="24"/>
                    <a:pt x="29" y="12"/>
                    <a:pt x="4" y="11"/>
                  </a:cubicBezTo>
                  <a:cubicBezTo>
                    <a:pt x="2" y="10"/>
                    <a:pt x="1" y="9"/>
                    <a:pt x="0" y="7"/>
                  </a:cubicBezTo>
                  <a:cubicBezTo>
                    <a:pt x="7" y="1"/>
                    <a:pt x="15" y="5"/>
                    <a:pt x="22" y="2"/>
                  </a:cubicBezTo>
                  <a:cubicBezTo>
                    <a:pt x="31" y="0"/>
                    <a:pt x="40" y="4"/>
                    <a:pt x="48" y="8"/>
                  </a:cubicBezTo>
                  <a:cubicBezTo>
                    <a:pt x="79" y="25"/>
                    <a:pt x="108" y="43"/>
                    <a:pt x="134" y="67"/>
                  </a:cubicBezTo>
                  <a:close/>
                </a:path>
              </a:pathLst>
            </a:custGeom>
            <a:solidFill>
              <a:srgbClr val="836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411"/>
            <p:cNvSpPr>
              <a:spLocks/>
            </p:cNvSpPr>
            <p:nvPr userDrawn="1"/>
          </p:nvSpPr>
          <p:spPr bwMode="auto">
            <a:xfrm>
              <a:off x="4010025" y="1631950"/>
              <a:ext cx="298450" cy="280988"/>
            </a:xfrm>
            <a:custGeom>
              <a:avLst/>
              <a:gdLst>
                <a:gd name="T0" fmla="*/ 49 w 81"/>
                <a:gd name="T1" fmla="*/ 62 h 67"/>
                <a:gd name="T2" fmla="*/ 36 w 81"/>
                <a:gd name="T3" fmla="*/ 43 h 67"/>
                <a:gd name="T4" fmla="*/ 0 w 81"/>
                <a:gd name="T5" fmla="*/ 5 h 67"/>
                <a:gd name="T6" fmla="*/ 5 w 81"/>
                <a:gd name="T7" fmla="*/ 0 h 67"/>
                <a:gd name="T8" fmla="*/ 11 w 81"/>
                <a:gd name="T9" fmla="*/ 0 h 67"/>
                <a:gd name="T10" fmla="*/ 12 w 81"/>
                <a:gd name="T11" fmla="*/ 1 h 67"/>
                <a:gd name="T12" fmla="*/ 34 w 81"/>
                <a:gd name="T13" fmla="*/ 11 h 67"/>
                <a:gd name="T14" fmla="*/ 50 w 81"/>
                <a:gd name="T15" fmla="*/ 15 h 67"/>
                <a:gd name="T16" fmla="*/ 81 w 81"/>
                <a:gd name="T17" fmla="*/ 64 h 67"/>
                <a:gd name="T18" fmla="*/ 49 w 81"/>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7">
                  <a:moveTo>
                    <a:pt x="49" y="62"/>
                  </a:moveTo>
                  <a:cubicBezTo>
                    <a:pt x="52" y="50"/>
                    <a:pt x="41" y="49"/>
                    <a:pt x="36" y="43"/>
                  </a:cubicBezTo>
                  <a:cubicBezTo>
                    <a:pt x="25" y="29"/>
                    <a:pt x="9" y="21"/>
                    <a:pt x="0" y="5"/>
                  </a:cubicBezTo>
                  <a:cubicBezTo>
                    <a:pt x="1" y="2"/>
                    <a:pt x="2" y="1"/>
                    <a:pt x="5" y="0"/>
                  </a:cubicBezTo>
                  <a:cubicBezTo>
                    <a:pt x="7" y="0"/>
                    <a:pt x="9" y="0"/>
                    <a:pt x="11" y="0"/>
                  </a:cubicBezTo>
                  <a:cubicBezTo>
                    <a:pt x="11" y="0"/>
                    <a:pt x="12" y="1"/>
                    <a:pt x="12" y="1"/>
                  </a:cubicBezTo>
                  <a:cubicBezTo>
                    <a:pt x="20" y="5"/>
                    <a:pt x="28" y="5"/>
                    <a:pt x="34" y="11"/>
                  </a:cubicBezTo>
                  <a:cubicBezTo>
                    <a:pt x="38" y="16"/>
                    <a:pt x="42" y="22"/>
                    <a:pt x="50" y="15"/>
                  </a:cubicBezTo>
                  <a:cubicBezTo>
                    <a:pt x="63" y="30"/>
                    <a:pt x="80" y="41"/>
                    <a:pt x="81" y="64"/>
                  </a:cubicBezTo>
                  <a:cubicBezTo>
                    <a:pt x="70" y="64"/>
                    <a:pt x="59" y="67"/>
                    <a:pt x="49" y="62"/>
                  </a:cubicBezTo>
                  <a:close/>
                </a:path>
              </a:pathLst>
            </a:custGeom>
            <a:solidFill>
              <a:srgbClr val="8F6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412"/>
            <p:cNvSpPr>
              <a:spLocks/>
            </p:cNvSpPr>
            <p:nvPr userDrawn="1"/>
          </p:nvSpPr>
          <p:spPr bwMode="auto">
            <a:xfrm>
              <a:off x="3832225" y="1603375"/>
              <a:ext cx="195263" cy="49213"/>
            </a:xfrm>
            <a:custGeom>
              <a:avLst/>
              <a:gdLst>
                <a:gd name="T0" fmla="*/ 53 w 53"/>
                <a:gd name="T1" fmla="*/ 7 h 12"/>
                <a:gd name="T2" fmla="*/ 48 w 53"/>
                <a:gd name="T3" fmla="*/ 12 h 12"/>
                <a:gd name="T4" fmla="*/ 0 w 53"/>
                <a:gd name="T5" fmla="*/ 4 h 12"/>
                <a:gd name="T6" fmla="*/ 53 w 53"/>
                <a:gd name="T7" fmla="*/ 7 h 12"/>
              </a:gdLst>
              <a:ahLst/>
              <a:cxnLst>
                <a:cxn ang="0">
                  <a:pos x="T0" y="T1"/>
                </a:cxn>
                <a:cxn ang="0">
                  <a:pos x="T2" y="T3"/>
                </a:cxn>
                <a:cxn ang="0">
                  <a:pos x="T4" y="T5"/>
                </a:cxn>
                <a:cxn ang="0">
                  <a:pos x="T6" y="T7"/>
                </a:cxn>
              </a:cxnLst>
              <a:rect l="0" t="0" r="r" b="b"/>
              <a:pathLst>
                <a:path w="53" h="12">
                  <a:moveTo>
                    <a:pt x="53" y="7"/>
                  </a:moveTo>
                  <a:cubicBezTo>
                    <a:pt x="51" y="9"/>
                    <a:pt x="50" y="10"/>
                    <a:pt x="48" y="12"/>
                  </a:cubicBezTo>
                  <a:cubicBezTo>
                    <a:pt x="33" y="3"/>
                    <a:pt x="15" y="10"/>
                    <a:pt x="0" y="4"/>
                  </a:cubicBezTo>
                  <a:cubicBezTo>
                    <a:pt x="17" y="4"/>
                    <a:pt x="35" y="0"/>
                    <a:pt x="53" y="7"/>
                  </a:cubicBezTo>
                  <a:close/>
                </a:path>
              </a:pathLst>
            </a:custGeom>
            <a:solidFill>
              <a:srgbClr val="836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413"/>
            <p:cNvSpPr>
              <a:spLocks/>
            </p:cNvSpPr>
            <p:nvPr userDrawn="1"/>
          </p:nvSpPr>
          <p:spPr bwMode="auto">
            <a:xfrm>
              <a:off x="3470275" y="2206625"/>
              <a:ext cx="830263" cy="387350"/>
            </a:xfrm>
            <a:custGeom>
              <a:avLst/>
              <a:gdLst>
                <a:gd name="T0" fmla="*/ 29 w 225"/>
                <a:gd name="T1" fmla="*/ 7 h 92"/>
                <a:gd name="T2" fmla="*/ 42 w 225"/>
                <a:gd name="T3" fmla="*/ 0 h 92"/>
                <a:gd name="T4" fmla="*/ 32 w 225"/>
                <a:gd name="T5" fmla="*/ 27 h 92"/>
                <a:gd name="T6" fmla="*/ 30 w 225"/>
                <a:gd name="T7" fmla="*/ 47 h 92"/>
                <a:gd name="T8" fmla="*/ 47 w 225"/>
                <a:gd name="T9" fmla="*/ 53 h 92"/>
                <a:gd name="T10" fmla="*/ 132 w 225"/>
                <a:gd name="T11" fmla="*/ 37 h 92"/>
                <a:gd name="T12" fmla="*/ 143 w 225"/>
                <a:gd name="T13" fmla="*/ 33 h 92"/>
                <a:gd name="T14" fmla="*/ 217 w 225"/>
                <a:gd name="T15" fmla="*/ 25 h 92"/>
                <a:gd name="T16" fmla="*/ 213 w 225"/>
                <a:gd name="T17" fmla="*/ 49 h 92"/>
                <a:gd name="T18" fmla="*/ 188 w 225"/>
                <a:gd name="T19" fmla="*/ 59 h 92"/>
                <a:gd name="T20" fmla="*/ 173 w 225"/>
                <a:gd name="T21" fmla="*/ 56 h 92"/>
                <a:gd name="T22" fmla="*/ 69 w 225"/>
                <a:gd name="T23" fmla="*/ 78 h 92"/>
                <a:gd name="T24" fmla="*/ 54 w 225"/>
                <a:gd name="T25" fmla="*/ 92 h 92"/>
                <a:gd name="T26" fmla="*/ 10 w 225"/>
                <a:gd name="T27" fmla="*/ 74 h 92"/>
                <a:gd name="T28" fmla="*/ 29 w 225"/>
                <a:gd name="T29"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92">
                  <a:moveTo>
                    <a:pt x="29" y="7"/>
                  </a:moveTo>
                  <a:cubicBezTo>
                    <a:pt x="33" y="5"/>
                    <a:pt x="38" y="2"/>
                    <a:pt x="42" y="0"/>
                  </a:cubicBezTo>
                  <a:cubicBezTo>
                    <a:pt x="49" y="13"/>
                    <a:pt x="37" y="18"/>
                    <a:pt x="32" y="27"/>
                  </a:cubicBezTo>
                  <a:cubicBezTo>
                    <a:pt x="28" y="33"/>
                    <a:pt x="25" y="40"/>
                    <a:pt x="30" y="47"/>
                  </a:cubicBezTo>
                  <a:cubicBezTo>
                    <a:pt x="34" y="53"/>
                    <a:pt x="42" y="56"/>
                    <a:pt x="47" y="53"/>
                  </a:cubicBezTo>
                  <a:cubicBezTo>
                    <a:pt x="74" y="40"/>
                    <a:pt x="104" y="45"/>
                    <a:pt x="132" y="37"/>
                  </a:cubicBezTo>
                  <a:cubicBezTo>
                    <a:pt x="136" y="36"/>
                    <a:pt x="140" y="34"/>
                    <a:pt x="143" y="33"/>
                  </a:cubicBezTo>
                  <a:cubicBezTo>
                    <a:pt x="168" y="30"/>
                    <a:pt x="192" y="20"/>
                    <a:pt x="217" y="25"/>
                  </a:cubicBezTo>
                  <a:cubicBezTo>
                    <a:pt x="225" y="35"/>
                    <a:pt x="218" y="42"/>
                    <a:pt x="213" y="49"/>
                  </a:cubicBezTo>
                  <a:cubicBezTo>
                    <a:pt x="206" y="56"/>
                    <a:pt x="198" y="60"/>
                    <a:pt x="188" y="59"/>
                  </a:cubicBezTo>
                  <a:cubicBezTo>
                    <a:pt x="183" y="57"/>
                    <a:pt x="178" y="56"/>
                    <a:pt x="173" y="56"/>
                  </a:cubicBezTo>
                  <a:cubicBezTo>
                    <a:pt x="138" y="61"/>
                    <a:pt x="104" y="72"/>
                    <a:pt x="69" y="78"/>
                  </a:cubicBezTo>
                  <a:cubicBezTo>
                    <a:pt x="59" y="80"/>
                    <a:pt x="63" y="92"/>
                    <a:pt x="54" y="92"/>
                  </a:cubicBezTo>
                  <a:cubicBezTo>
                    <a:pt x="39" y="86"/>
                    <a:pt x="25" y="80"/>
                    <a:pt x="10" y="74"/>
                  </a:cubicBezTo>
                  <a:cubicBezTo>
                    <a:pt x="0" y="47"/>
                    <a:pt x="12" y="27"/>
                    <a:pt x="29" y="7"/>
                  </a:cubicBezTo>
                  <a:close/>
                </a:path>
              </a:pathLst>
            </a:custGeom>
            <a:solidFill>
              <a:srgbClr val="B18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414"/>
            <p:cNvSpPr>
              <a:spLocks/>
            </p:cNvSpPr>
            <p:nvPr userDrawn="1"/>
          </p:nvSpPr>
          <p:spPr bwMode="auto">
            <a:xfrm>
              <a:off x="9228138" y="4578350"/>
              <a:ext cx="1811338" cy="1217613"/>
            </a:xfrm>
            <a:custGeom>
              <a:avLst/>
              <a:gdLst>
                <a:gd name="T0" fmla="*/ 420 w 491"/>
                <a:gd name="T1" fmla="*/ 275 h 290"/>
                <a:gd name="T2" fmla="*/ 376 w 491"/>
                <a:gd name="T3" fmla="*/ 251 h 290"/>
                <a:gd name="T4" fmla="*/ 375 w 491"/>
                <a:gd name="T5" fmla="*/ 237 h 290"/>
                <a:gd name="T6" fmla="*/ 221 w 491"/>
                <a:gd name="T7" fmla="*/ 138 h 290"/>
                <a:gd name="T8" fmla="*/ 48 w 491"/>
                <a:gd name="T9" fmla="*/ 35 h 290"/>
                <a:gd name="T10" fmla="*/ 18 w 491"/>
                <a:gd name="T11" fmla="*/ 24 h 290"/>
                <a:gd name="T12" fmla="*/ 0 w 491"/>
                <a:gd name="T13" fmla="*/ 6 h 290"/>
                <a:gd name="T14" fmla="*/ 11 w 491"/>
                <a:gd name="T15" fmla="*/ 2 h 290"/>
                <a:gd name="T16" fmla="*/ 104 w 491"/>
                <a:gd name="T17" fmla="*/ 32 h 290"/>
                <a:gd name="T18" fmla="*/ 103 w 491"/>
                <a:gd name="T19" fmla="*/ 19 h 290"/>
                <a:gd name="T20" fmla="*/ 135 w 491"/>
                <a:gd name="T21" fmla="*/ 31 h 290"/>
                <a:gd name="T22" fmla="*/ 225 w 491"/>
                <a:gd name="T23" fmla="*/ 98 h 290"/>
                <a:gd name="T24" fmla="*/ 209 w 491"/>
                <a:gd name="T25" fmla="*/ 43 h 290"/>
                <a:gd name="T26" fmla="*/ 252 w 491"/>
                <a:gd name="T27" fmla="*/ 86 h 290"/>
                <a:gd name="T28" fmla="*/ 361 w 491"/>
                <a:gd name="T29" fmla="*/ 181 h 290"/>
                <a:gd name="T30" fmla="*/ 424 w 491"/>
                <a:gd name="T31" fmla="*/ 235 h 290"/>
                <a:gd name="T32" fmla="*/ 488 w 491"/>
                <a:gd name="T33" fmla="*/ 275 h 290"/>
                <a:gd name="T34" fmla="*/ 482 w 491"/>
                <a:gd name="T35" fmla="*/ 289 h 290"/>
                <a:gd name="T36" fmla="*/ 460 w 491"/>
                <a:gd name="T37" fmla="*/ 281 h 290"/>
                <a:gd name="T38" fmla="*/ 420 w 491"/>
                <a:gd name="T39"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1" h="290">
                  <a:moveTo>
                    <a:pt x="420" y="275"/>
                  </a:moveTo>
                  <a:cubicBezTo>
                    <a:pt x="407" y="264"/>
                    <a:pt x="387" y="266"/>
                    <a:pt x="376" y="251"/>
                  </a:cubicBezTo>
                  <a:cubicBezTo>
                    <a:pt x="377" y="246"/>
                    <a:pt x="388" y="243"/>
                    <a:pt x="375" y="237"/>
                  </a:cubicBezTo>
                  <a:cubicBezTo>
                    <a:pt x="320" y="211"/>
                    <a:pt x="273" y="171"/>
                    <a:pt x="221" y="138"/>
                  </a:cubicBezTo>
                  <a:cubicBezTo>
                    <a:pt x="165" y="102"/>
                    <a:pt x="107" y="67"/>
                    <a:pt x="48" y="35"/>
                  </a:cubicBezTo>
                  <a:cubicBezTo>
                    <a:pt x="39" y="30"/>
                    <a:pt x="28" y="29"/>
                    <a:pt x="18" y="24"/>
                  </a:cubicBezTo>
                  <a:cubicBezTo>
                    <a:pt x="11" y="20"/>
                    <a:pt x="0" y="19"/>
                    <a:pt x="0" y="6"/>
                  </a:cubicBezTo>
                  <a:cubicBezTo>
                    <a:pt x="3" y="3"/>
                    <a:pt x="7" y="0"/>
                    <a:pt x="11" y="2"/>
                  </a:cubicBezTo>
                  <a:cubicBezTo>
                    <a:pt x="42" y="13"/>
                    <a:pt x="78" y="11"/>
                    <a:pt x="104" y="32"/>
                  </a:cubicBezTo>
                  <a:cubicBezTo>
                    <a:pt x="102" y="29"/>
                    <a:pt x="100" y="24"/>
                    <a:pt x="103" y="19"/>
                  </a:cubicBezTo>
                  <a:cubicBezTo>
                    <a:pt x="117" y="15"/>
                    <a:pt x="126" y="25"/>
                    <a:pt x="135" y="31"/>
                  </a:cubicBezTo>
                  <a:cubicBezTo>
                    <a:pt x="167" y="53"/>
                    <a:pt x="200" y="74"/>
                    <a:pt x="225" y="98"/>
                  </a:cubicBezTo>
                  <a:cubicBezTo>
                    <a:pt x="205" y="87"/>
                    <a:pt x="209" y="64"/>
                    <a:pt x="209" y="43"/>
                  </a:cubicBezTo>
                  <a:cubicBezTo>
                    <a:pt x="227" y="53"/>
                    <a:pt x="238" y="71"/>
                    <a:pt x="252" y="86"/>
                  </a:cubicBezTo>
                  <a:cubicBezTo>
                    <a:pt x="286" y="121"/>
                    <a:pt x="328" y="146"/>
                    <a:pt x="361" y="181"/>
                  </a:cubicBezTo>
                  <a:cubicBezTo>
                    <a:pt x="380" y="202"/>
                    <a:pt x="401" y="220"/>
                    <a:pt x="424" y="235"/>
                  </a:cubicBezTo>
                  <a:cubicBezTo>
                    <a:pt x="445" y="249"/>
                    <a:pt x="467" y="262"/>
                    <a:pt x="488" y="275"/>
                  </a:cubicBezTo>
                  <a:cubicBezTo>
                    <a:pt x="491" y="282"/>
                    <a:pt x="488" y="286"/>
                    <a:pt x="482" y="289"/>
                  </a:cubicBezTo>
                  <a:cubicBezTo>
                    <a:pt x="473" y="290"/>
                    <a:pt x="467" y="285"/>
                    <a:pt x="460" y="281"/>
                  </a:cubicBezTo>
                  <a:cubicBezTo>
                    <a:pt x="448" y="273"/>
                    <a:pt x="435" y="269"/>
                    <a:pt x="420" y="275"/>
                  </a:cubicBezTo>
                  <a:close/>
                </a:path>
              </a:pathLst>
            </a:custGeom>
            <a:solidFill>
              <a:srgbClr val="B57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415"/>
            <p:cNvSpPr>
              <a:spLocks/>
            </p:cNvSpPr>
            <p:nvPr userDrawn="1"/>
          </p:nvSpPr>
          <p:spPr bwMode="auto">
            <a:xfrm>
              <a:off x="9596438" y="4583113"/>
              <a:ext cx="539750" cy="465138"/>
            </a:xfrm>
            <a:custGeom>
              <a:avLst/>
              <a:gdLst>
                <a:gd name="T0" fmla="*/ 109 w 146"/>
                <a:gd name="T1" fmla="*/ 42 h 111"/>
                <a:gd name="T2" fmla="*/ 118 w 146"/>
                <a:gd name="T3" fmla="*/ 83 h 111"/>
                <a:gd name="T4" fmla="*/ 130 w 146"/>
                <a:gd name="T5" fmla="*/ 93 h 111"/>
                <a:gd name="T6" fmla="*/ 146 w 146"/>
                <a:gd name="T7" fmla="*/ 111 h 111"/>
                <a:gd name="T8" fmla="*/ 5 w 146"/>
                <a:gd name="T9" fmla="*/ 18 h 111"/>
                <a:gd name="T10" fmla="*/ 0 w 146"/>
                <a:gd name="T11" fmla="*/ 13 h 111"/>
                <a:gd name="T12" fmla="*/ 39 w 146"/>
                <a:gd name="T13" fmla="*/ 19 h 111"/>
                <a:gd name="T14" fmla="*/ 65 w 146"/>
                <a:gd name="T15" fmla="*/ 5 h 111"/>
                <a:gd name="T16" fmla="*/ 69 w 146"/>
                <a:gd name="T17" fmla="*/ 0 h 111"/>
                <a:gd name="T18" fmla="*/ 109 w 146"/>
                <a:gd name="T19" fmla="*/ 4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1">
                  <a:moveTo>
                    <a:pt x="109" y="42"/>
                  </a:moveTo>
                  <a:cubicBezTo>
                    <a:pt x="112" y="55"/>
                    <a:pt x="124" y="66"/>
                    <a:pt x="118" y="83"/>
                  </a:cubicBezTo>
                  <a:cubicBezTo>
                    <a:pt x="115" y="89"/>
                    <a:pt x="126" y="90"/>
                    <a:pt x="130" y="93"/>
                  </a:cubicBezTo>
                  <a:cubicBezTo>
                    <a:pt x="136" y="99"/>
                    <a:pt x="142" y="103"/>
                    <a:pt x="146" y="111"/>
                  </a:cubicBezTo>
                  <a:cubicBezTo>
                    <a:pt x="96" y="83"/>
                    <a:pt x="53" y="47"/>
                    <a:pt x="5" y="18"/>
                  </a:cubicBezTo>
                  <a:cubicBezTo>
                    <a:pt x="1" y="18"/>
                    <a:pt x="0" y="17"/>
                    <a:pt x="0" y="13"/>
                  </a:cubicBezTo>
                  <a:cubicBezTo>
                    <a:pt x="15" y="4"/>
                    <a:pt x="27" y="13"/>
                    <a:pt x="39" y="19"/>
                  </a:cubicBezTo>
                  <a:cubicBezTo>
                    <a:pt x="62" y="29"/>
                    <a:pt x="62" y="29"/>
                    <a:pt x="65" y="5"/>
                  </a:cubicBezTo>
                  <a:cubicBezTo>
                    <a:pt x="66" y="3"/>
                    <a:pt x="67" y="1"/>
                    <a:pt x="69" y="0"/>
                  </a:cubicBezTo>
                  <a:cubicBezTo>
                    <a:pt x="85" y="11"/>
                    <a:pt x="95" y="28"/>
                    <a:pt x="109" y="42"/>
                  </a:cubicBezTo>
                  <a:close/>
                </a:path>
              </a:pathLst>
            </a:custGeom>
            <a:solidFill>
              <a:srgbClr val="D49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416"/>
            <p:cNvSpPr>
              <a:spLocks/>
            </p:cNvSpPr>
            <p:nvPr userDrawn="1"/>
          </p:nvSpPr>
          <p:spPr bwMode="auto">
            <a:xfrm>
              <a:off x="10836275" y="5732463"/>
              <a:ext cx="487363" cy="298450"/>
            </a:xfrm>
            <a:custGeom>
              <a:avLst/>
              <a:gdLst>
                <a:gd name="T0" fmla="*/ 44 w 132"/>
                <a:gd name="T1" fmla="*/ 11 h 71"/>
                <a:gd name="T2" fmla="*/ 52 w 132"/>
                <a:gd name="T3" fmla="*/ 0 h 71"/>
                <a:gd name="T4" fmla="*/ 92 w 132"/>
                <a:gd name="T5" fmla="*/ 16 h 71"/>
                <a:gd name="T6" fmla="*/ 122 w 132"/>
                <a:gd name="T7" fmla="*/ 48 h 71"/>
                <a:gd name="T8" fmla="*/ 130 w 132"/>
                <a:gd name="T9" fmla="*/ 63 h 71"/>
                <a:gd name="T10" fmla="*/ 115 w 132"/>
                <a:gd name="T11" fmla="*/ 67 h 71"/>
                <a:gd name="T12" fmla="*/ 47 w 132"/>
                <a:gd name="T13" fmla="*/ 51 h 71"/>
                <a:gd name="T14" fmla="*/ 31 w 132"/>
                <a:gd name="T15" fmla="*/ 43 h 71"/>
                <a:gd name="T16" fmla="*/ 5 w 132"/>
                <a:gd name="T17" fmla="*/ 12 h 71"/>
                <a:gd name="T18" fmla="*/ 26 w 132"/>
                <a:gd name="T19" fmla="*/ 13 h 71"/>
                <a:gd name="T20" fmla="*/ 71 w 132"/>
                <a:gd name="T21" fmla="*/ 36 h 71"/>
                <a:gd name="T22" fmla="*/ 44 w 132"/>
                <a:gd name="T23"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71">
                  <a:moveTo>
                    <a:pt x="44" y="11"/>
                  </a:moveTo>
                  <a:cubicBezTo>
                    <a:pt x="47" y="8"/>
                    <a:pt x="50" y="4"/>
                    <a:pt x="52" y="0"/>
                  </a:cubicBezTo>
                  <a:cubicBezTo>
                    <a:pt x="65" y="7"/>
                    <a:pt x="77" y="16"/>
                    <a:pt x="92" y="16"/>
                  </a:cubicBezTo>
                  <a:cubicBezTo>
                    <a:pt x="103" y="26"/>
                    <a:pt x="109" y="39"/>
                    <a:pt x="122" y="48"/>
                  </a:cubicBezTo>
                  <a:cubicBezTo>
                    <a:pt x="127" y="51"/>
                    <a:pt x="132" y="57"/>
                    <a:pt x="130" y="63"/>
                  </a:cubicBezTo>
                  <a:cubicBezTo>
                    <a:pt x="128" y="70"/>
                    <a:pt x="120" y="67"/>
                    <a:pt x="115" y="67"/>
                  </a:cubicBezTo>
                  <a:cubicBezTo>
                    <a:pt x="90" y="71"/>
                    <a:pt x="68" y="61"/>
                    <a:pt x="47" y="51"/>
                  </a:cubicBezTo>
                  <a:cubicBezTo>
                    <a:pt x="41" y="48"/>
                    <a:pt x="36" y="44"/>
                    <a:pt x="31" y="43"/>
                  </a:cubicBezTo>
                  <a:cubicBezTo>
                    <a:pt x="14" y="39"/>
                    <a:pt x="0" y="34"/>
                    <a:pt x="5" y="12"/>
                  </a:cubicBezTo>
                  <a:cubicBezTo>
                    <a:pt x="12" y="5"/>
                    <a:pt x="19" y="10"/>
                    <a:pt x="26" y="13"/>
                  </a:cubicBezTo>
                  <a:cubicBezTo>
                    <a:pt x="42" y="21"/>
                    <a:pt x="57" y="29"/>
                    <a:pt x="71" y="36"/>
                  </a:cubicBezTo>
                  <a:cubicBezTo>
                    <a:pt x="64" y="27"/>
                    <a:pt x="45" y="29"/>
                    <a:pt x="44" y="11"/>
                  </a:cubicBezTo>
                  <a:close/>
                </a:path>
              </a:pathLst>
            </a:custGeom>
            <a:solidFill>
              <a:srgbClr val="92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417"/>
            <p:cNvSpPr>
              <a:spLocks/>
            </p:cNvSpPr>
            <p:nvPr userDrawn="1"/>
          </p:nvSpPr>
          <p:spPr bwMode="auto">
            <a:xfrm>
              <a:off x="9439275" y="4200525"/>
              <a:ext cx="457200" cy="398463"/>
            </a:xfrm>
            <a:custGeom>
              <a:avLst/>
              <a:gdLst>
                <a:gd name="T0" fmla="*/ 0 w 124"/>
                <a:gd name="T1" fmla="*/ 5 h 95"/>
                <a:gd name="T2" fmla="*/ 11 w 124"/>
                <a:gd name="T3" fmla="*/ 2 h 95"/>
                <a:gd name="T4" fmla="*/ 108 w 124"/>
                <a:gd name="T5" fmla="*/ 68 h 95"/>
                <a:gd name="T6" fmla="*/ 124 w 124"/>
                <a:gd name="T7" fmla="*/ 89 h 95"/>
                <a:gd name="T8" fmla="*/ 112 w 124"/>
                <a:gd name="T9" fmla="*/ 91 h 95"/>
                <a:gd name="T10" fmla="*/ 112 w 124"/>
                <a:gd name="T11" fmla="*/ 93 h 95"/>
                <a:gd name="T12" fmla="*/ 80 w 124"/>
                <a:gd name="T13" fmla="*/ 72 h 95"/>
                <a:gd name="T14" fmla="*/ 18 w 124"/>
                <a:gd name="T15" fmla="*/ 29 h 95"/>
                <a:gd name="T16" fmla="*/ 0 w 124"/>
                <a:gd name="T17"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95">
                  <a:moveTo>
                    <a:pt x="0" y="5"/>
                  </a:moveTo>
                  <a:cubicBezTo>
                    <a:pt x="3" y="1"/>
                    <a:pt x="8" y="0"/>
                    <a:pt x="11" y="2"/>
                  </a:cubicBezTo>
                  <a:cubicBezTo>
                    <a:pt x="43" y="24"/>
                    <a:pt x="79" y="41"/>
                    <a:pt x="108" y="68"/>
                  </a:cubicBezTo>
                  <a:cubicBezTo>
                    <a:pt x="108" y="79"/>
                    <a:pt x="118" y="82"/>
                    <a:pt x="124" y="89"/>
                  </a:cubicBezTo>
                  <a:cubicBezTo>
                    <a:pt x="120" y="90"/>
                    <a:pt x="116" y="90"/>
                    <a:pt x="112" y="91"/>
                  </a:cubicBezTo>
                  <a:cubicBezTo>
                    <a:pt x="112" y="91"/>
                    <a:pt x="112" y="93"/>
                    <a:pt x="112" y="93"/>
                  </a:cubicBezTo>
                  <a:cubicBezTo>
                    <a:pt x="96" y="95"/>
                    <a:pt x="91" y="79"/>
                    <a:pt x="80" y="72"/>
                  </a:cubicBezTo>
                  <a:cubicBezTo>
                    <a:pt x="61" y="55"/>
                    <a:pt x="39" y="43"/>
                    <a:pt x="18" y="29"/>
                  </a:cubicBezTo>
                  <a:cubicBezTo>
                    <a:pt x="9" y="23"/>
                    <a:pt x="0" y="17"/>
                    <a:pt x="0" y="5"/>
                  </a:cubicBezTo>
                  <a:close/>
                </a:path>
              </a:pathLst>
            </a:custGeom>
            <a:solidFill>
              <a:srgbClr val="7970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418"/>
            <p:cNvSpPr>
              <a:spLocks/>
            </p:cNvSpPr>
            <p:nvPr userDrawn="1"/>
          </p:nvSpPr>
          <p:spPr bwMode="auto">
            <a:xfrm>
              <a:off x="10777538" y="5665788"/>
              <a:ext cx="406400" cy="273050"/>
            </a:xfrm>
            <a:custGeom>
              <a:avLst/>
              <a:gdLst>
                <a:gd name="T0" fmla="*/ 60 w 110"/>
                <a:gd name="T1" fmla="*/ 27 h 65"/>
                <a:gd name="T2" fmla="*/ 110 w 110"/>
                <a:gd name="T3" fmla="*/ 59 h 65"/>
                <a:gd name="T4" fmla="*/ 80 w 110"/>
                <a:gd name="T5" fmla="*/ 55 h 65"/>
                <a:gd name="T6" fmla="*/ 21 w 110"/>
                <a:gd name="T7" fmla="*/ 28 h 65"/>
                <a:gd name="T8" fmla="*/ 13 w 110"/>
                <a:gd name="T9" fmla="*/ 24 h 65"/>
                <a:gd name="T10" fmla="*/ 0 w 110"/>
                <a:gd name="T11" fmla="*/ 16 h 65"/>
                <a:gd name="T12" fmla="*/ 28 w 110"/>
                <a:gd name="T13" fmla="*/ 8 h 65"/>
                <a:gd name="T14" fmla="*/ 60 w 110"/>
                <a:gd name="T15" fmla="*/ 2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65">
                  <a:moveTo>
                    <a:pt x="60" y="27"/>
                  </a:moveTo>
                  <a:cubicBezTo>
                    <a:pt x="74" y="41"/>
                    <a:pt x="94" y="45"/>
                    <a:pt x="110" y="59"/>
                  </a:cubicBezTo>
                  <a:cubicBezTo>
                    <a:pt x="96" y="65"/>
                    <a:pt x="88" y="58"/>
                    <a:pt x="80" y="55"/>
                  </a:cubicBezTo>
                  <a:cubicBezTo>
                    <a:pt x="60" y="47"/>
                    <a:pt x="42" y="33"/>
                    <a:pt x="21" y="28"/>
                  </a:cubicBezTo>
                  <a:cubicBezTo>
                    <a:pt x="18" y="26"/>
                    <a:pt x="15" y="25"/>
                    <a:pt x="13" y="24"/>
                  </a:cubicBezTo>
                  <a:cubicBezTo>
                    <a:pt x="9" y="21"/>
                    <a:pt x="4" y="18"/>
                    <a:pt x="0" y="16"/>
                  </a:cubicBezTo>
                  <a:cubicBezTo>
                    <a:pt x="7" y="4"/>
                    <a:pt x="16" y="0"/>
                    <a:pt x="28" y="8"/>
                  </a:cubicBezTo>
                  <a:cubicBezTo>
                    <a:pt x="39" y="15"/>
                    <a:pt x="50" y="21"/>
                    <a:pt x="60" y="27"/>
                  </a:cubicBezTo>
                  <a:close/>
                </a:path>
              </a:pathLst>
            </a:custGeom>
            <a:solidFill>
              <a:srgbClr val="B38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419"/>
            <p:cNvSpPr>
              <a:spLocks/>
            </p:cNvSpPr>
            <p:nvPr userDrawn="1"/>
          </p:nvSpPr>
          <p:spPr bwMode="auto">
            <a:xfrm>
              <a:off x="8328025" y="4486275"/>
              <a:ext cx="2371725" cy="1154113"/>
            </a:xfrm>
            <a:custGeom>
              <a:avLst/>
              <a:gdLst>
                <a:gd name="T0" fmla="*/ 245 w 643"/>
                <a:gd name="T1" fmla="*/ 29 h 275"/>
                <a:gd name="T2" fmla="*/ 332 w 643"/>
                <a:gd name="T3" fmla="*/ 71 h 275"/>
                <a:gd name="T4" fmla="*/ 487 w 643"/>
                <a:gd name="T5" fmla="*/ 167 h 275"/>
                <a:gd name="T6" fmla="*/ 626 w 643"/>
                <a:gd name="T7" fmla="*/ 255 h 275"/>
                <a:gd name="T8" fmla="*/ 643 w 643"/>
                <a:gd name="T9" fmla="*/ 269 h 275"/>
                <a:gd name="T10" fmla="*/ 620 w 643"/>
                <a:gd name="T11" fmla="*/ 273 h 275"/>
                <a:gd name="T12" fmla="*/ 548 w 643"/>
                <a:gd name="T13" fmla="*/ 241 h 275"/>
                <a:gd name="T14" fmla="*/ 436 w 643"/>
                <a:gd name="T15" fmla="*/ 173 h 275"/>
                <a:gd name="T16" fmla="*/ 355 w 643"/>
                <a:gd name="T17" fmla="*/ 130 h 275"/>
                <a:gd name="T18" fmla="*/ 259 w 643"/>
                <a:gd name="T19" fmla="*/ 86 h 275"/>
                <a:gd name="T20" fmla="*/ 230 w 643"/>
                <a:gd name="T21" fmla="*/ 89 h 275"/>
                <a:gd name="T22" fmla="*/ 214 w 643"/>
                <a:gd name="T23" fmla="*/ 91 h 275"/>
                <a:gd name="T24" fmla="*/ 163 w 643"/>
                <a:gd name="T25" fmla="*/ 74 h 275"/>
                <a:gd name="T26" fmla="*/ 134 w 643"/>
                <a:gd name="T27" fmla="*/ 77 h 275"/>
                <a:gd name="T28" fmla="*/ 117 w 643"/>
                <a:gd name="T29" fmla="*/ 76 h 275"/>
                <a:gd name="T30" fmla="*/ 1 w 643"/>
                <a:gd name="T31" fmla="*/ 48 h 275"/>
                <a:gd name="T32" fmla="*/ 1 w 643"/>
                <a:gd name="T33" fmla="*/ 43 h 275"/>
                <a:gd name="T34" fmla="*/ 54 w 643"/>
                <a:gd name="T35" fmla="*/ 30 h 275"/>
                <a:gd name="T36" fmla="*/ 112 w 643"/>
                <a:gd name="T37" fmla="*/ 25 h 275"/>
                <a:gd name="T38" fmla="*/ 177 w 643"/>
                <a:gd name="T39" fmla="*/ 39 h 275"/>
                <a:gd name="T40" fmla="*/ 230 w 643"/>
                <a:gd name="T41" fmla="*/ 54 h 275"/>
                <a:gd name="T42" fmla="*/ 317 w 643"/>
                <a:gd name="T43" fmla="*/ 90 h 275"/>
                <a:gd name="T44" fmla="*/ 172 w 643"/>
                <a:gd name="T45" fmla="*/ 21 h 275"/>
                <a:gd name="T46" fmla="*/ 159 w 643"/>
                <a:gd name="T47" fmla="*/ 12 h 275"/>
                <a:gd name="T48" fmla="*/ 167 w 643"/>
                <a:gd name="T49" fmla="*/ 0 h 275"/>
                <a:gd name="T50" fmla="*/ 245 w 643"/>
                <a:gd name="T51" fmla="*/ 2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3" h="275">
                  <a:moveTo>
                    <a:pt x="245" y="29"/>
                  </a:moveTo>
                  <a:cubicBezTo>
                    <a:pt x="272" y="47"/>
                    <a:pt x="305" y="53"/>
                    <a:pt x="332" y="71"/>
                  </a:cubicBezTo>
                  <a:cubicBezTo>
                    <a:pt x="382" y="106"/>
                    <a:pt x="437" y="132"/>
                    <a:pt x="487" y="167"/>
                  </a:cubicBezTo>
                  <a:cubicBezTo>
                    <a:pt x="532" y="199"/>
                    <a:pt x="575" y="233"/>
                    <a:pt x="626" y="255"/>
                  </a:cubicBezTo>
                  <a:cubicBezTo>
                    <a:pt x="633" y="258"/>
                    <a:pt x="639" y="262"/>
                    <a:pt x="643" y="269"/>
                  </a:cubicBezTo>
                  <a:cubicBezTo>
                    <a:pt x="636" y="275"/>
                    <a:pt x="627" y="266"/>
                    <a:pt x="620" y="273"/>
                  </a:cubicBezTo>
                  <a:cubicBezTo>
                    <a:pt x="593" y="269"/>
                    <a:pt x="572" y="252"/>
                    <a:pt x="548" y="241"/>
                  </a:cubicBezTo>
                  <a:cubicBezTo>
                    <a:pt x="508" y="223"/>
                    <a:pt x="470" y="202"/>
                    <a:pt x="436" y="173"/>
                  </a:cubicBezTo>
                  <a:cubicBezTo>
                    <a:pt x="414" y="154"/>
                    <a:pt x="386" y="138"/>
                    <a:pt x="355" y="130"/>
                  </a:cubicBezTo>
                  <a:cubicBezTo>
                    <a:pt x="321" y="120"/>
                    <a:pt x="291" y="101"/>
                    <a:pt x="259" y="86"/>
                  </a:cubicBezTo>
                  <a:cubicBezTo>
                    <a:pt x="249" y="81"/>
                    <a:pt x="239" y="70"/>
                    <a:pt x="230" y="89"/>
                  </a:cubicBezTo>
                  <a:cubicBezTo>
                    <a:pt x="228" y="95"/>
                    <a:pt x="220" y="92"/>
                    <a:pt x="214" y="91"/>
                  </a:cubicBezTo>
                  <a:cubicBezTo>
                    <a:pt x="196" y="86"/>
                    <a:pt x="180" y="80"/>
                    <a:pt x="163" y="74"/>
                  </a:cubicBezTo>
                  <a:cubicBezTo>
                    <a:pt x="154" y="71"/>
                    <a:pt x="141" y="53"/>
                    <a:pt x="134" y="77"/>
                  </a:cubicBezTo>
                  <a:cubicBezTo>
                    <a:pt x="132" y="82"/>
                    <a:pt x="122" y="77"/>
                    <a:pt x="117" y="76"/>
                  </a:cubicBezTo>
                  <a:cubicBezTo>
                    <a:pt x="79" y="64"/>
                    <a:pt x="40" y="54"/>
                    <a:pt x="1" y="48"/>
                  </a:cubicBezTo>
                  <a:cubicBezTo>
                    <a:pt x="0" y="47"/>
                    <a:pt x="0" y="45"/>
                    <a:pt x="1" y="43"/>
                  </a:cubicBezTo>
                  <a:cubicBezTo>
                    <a:pt x="18" y="34"/>
                    <a:pt x="35" y="30"/>
                    <a:pt x="54" y="30"/>
                  </a:cubicBezTo>
                  <a:cubicBezTo>
                    <a:pt x="74" y="30"/>
                    <a:pt x="92" y="28"/>
                    <a:pt x="112" y="25"/>
                  </a:cubicBezTo>
                  <a:cubicBezTo>
                    <a:pt x="134" y="21"/>
                    <a:pt x="156" y="29"/>
                    <a:pt x="177" y="39"/>
                  </a:cubicBezTo>
                  <a:cubicBezTo>
                    <a:pt x="194" y="46"/>
                    <a:pt x="212" y="53"/>
                    <a:pt x="230" y="54"/>
                  </a:cubicBezTo>
                  <a:cubicBezTo>
                    <a:pt x="264" y="57"/>
                    <a:pt x="291" y="76"/>
                    <a:pt x="317" y="90"/>
                  </a:cubicBezTo>
                  <a:cubicBezTo>
                    <a:pt x="272" y="63"/>
                    <a:pt x="222" y="41"/>
                    <a:pt x="172" y="21"/>
                  </a:cubicBezTo>
                  <a:cubicBezTo>
                    <a:pt x="167" y="19"/>
                    <a:pt x="162" y="17"/>
                    <a:pt x="159" y="12"/>
                  </a:cubicBezTo>
                  <a:cubicBezTo>
                    <a:pt x="158" y="5"/>
                    <a:pt x="161" y="2"/>
                    <a:pt x="167" y="0"/>
                  </a:cubicBezTo>
                  <a:cubicBezTo>
                    <a:pt x="197" y="0"/>
                    <a:pt x="221" y="13"/>
                    <a:pt x="245" y="29"/>
                  </a:cubicBezTo>
                  <a:close/>
                </a:path>
              </a:pathLst>
            </a:custGeom>
            <a:solidFill>
              <a:srgbClr val="9E6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420"/>
            <p:cNvSpPr>
              <a:spLocks/>
            </p:cNvSpPr>
            <p:nvPr userDrawn="1"/>
          </p:nvSpPr>
          <p:spPr bwMode="auto">
            <a:xfrm>
              <a:off x="6919913" y="4184650"/>
              <a:ext cx="730250" cy="839788"/>
            </a:xfrm>
            <a:custGeom>
              <a:avLst/>
              <a:gdLst>
                <a:gd name="T0" fmla="*/ 87 w 198"/>
                <a:gd name="T1" fmla="*/ 29 h 200"/>
                <a:gd name="T2" fmla="*/ 118 w 198"/>
                <a:gd name="T3" fmla="*/ 8 h 200"/>
                <a:gd name="T4" fmla="*/ 139 w 198"/>
                <a:gd name="T5" fmla="*/ 0 h 200"/>
                <a:gd name="T6" fmla="*/ 134 w 198"/>
                <a:gd name="T7" fmla="*/ 32 h 200"/>
                <a:gd name="T8" fmla="*/ 128 w 198"/>
                <a:gd name="T9" fmla="*/ 34 h 200"/>
                <a:gd name="T10" fmla="*/ 116 w 198"/>
                <a:gd name="T11" fmla="*/ 50 h 200"/>
                <a:gd name="T12" fmla="*/ 110 w 198"/>
                <a:gd name="T13" fmla="*/ 67 h 200"/>
                <a:gd name="T14" fmla="*/ 114 w 198"/>
                <a:gd name="T15" fmla="*/ 81 h 200"/>
                <a:gd name="T16" fmla="*/ 147 w 198"/>
                <a:gd name="T17" fmla="*/ 87 h 200"/>
                <a:gd name="T18" fmla="*/ 159 w 198"/>
                <a:gd name="T19" fmla="*/ 95 h 200"/>
                <a:gd name="T20" fmla="*/ 147 w 198"/>
                <a:gd name="T21" fmla="*/ 106 h 200"/>
                <a:gd name="T22" fmla="*/ 103 w 198"/>
                <a:gd name="T23" fmla="*/ 106 h 200"/>
                <a:gd name="T24" fmla="*/ 152 w 198"/>
                <a:gd name="T25" fmla="*/ 110 h 200"/>
                <a:gd name="T26" fmla="*/ 180 w 198"/>
                <a:gd name="T27" fmla="*/ 124 h 200"/>
                <a:gd name="T28" fmla="*/ 179 w 198"/>
                <a:gd name="T29" fmla="*/ 131 h 200"/>
                <a:gd name="T30" fmla="*/ 173 w 198"/>
                <a:gd name="T31" fmla="*/ 158 h 200"/>
                <a:gd name="T32" fmla="*/ 133 w 198"/>
                <a:gd name="T33" fmla="*/ 191 h 200"/>
                <a:gd name="T34" fmla="*/ 112 w 198"/>
                <a:gd name="T35" fmla="*/ 196 h 200"/>
                <a:gd name="T36" fmla="*/ 87 w 198"/>
                <a:gd name="T37" fmla="*/ 188 h 200"/>
                <a:gd name="T38" fmla="*/ 51 w 198"/>
                <a:gd name="T39" fmla="*/ 168 h 200"/>
                <a:gd name="T40" fmla="*/ 35 w 198"/>
                <a:gd name="T41" fmla="*/ 153 h 200"/>
                <a:gd name="T42" fmla="*/ 27 w 198"/>
                <a:gd name="T43" fmla="*/ 149 h 200"/>
                <a:gd name="T44" fmla="*/ 6 w 198"/>
                <a:gd name="T45" fmla="*/ 134 h 200"/>
                <a:gd name="T46" fmla="*/ 7 w 198"/>
                <a:gd name="T47" fmla="*/ 118 h 200"/>
                <a:gd name="T48" fmla="*/ 18 w 198"/>
                <a:gd name="T49" fmla="*/ 119 h 200"/>
                <a:gd name="T50" fmla="*/ 8 w 198"/>
                <a:gd name="T51" fmla="*/ 115 h 200"/>
                <a:gd name="T52" fmla="*/ 2 w 198"/>
                <a:gd name="T53" fmla="*/ 103 h 200"/>
                <a:gd name="T54" fmla="*/ 11 w 198"/>
                <a:gd name="T55" fmla="*/ 97 h 200"/>
                <a:gd name="T56" fmla="*/ 69 w 198"/>
                <a:gd name="T57" fmla="*/ 48 h 200"/>
                <a:gd name="T58" fmla="*/ 87 w 198"/>
                <a:gd name="T59" fmla="*/ 2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200">
                  <a:moveTo>
                    <a:pt x="87" y="29"/>
                  </a:moveTo>
                  <a:cubicBezTo>
                    <a:pt x="102" y="30"/>
                    <a:pt x="108" y="15"/>
                    <a:pt x="118" y="8"/>
                  </a:cubicBezTo>
                  <a:cubicBezTo>
                    <a:pt x="125" y="3"/>
                    <a:pt x="131" y="0"/>
                    <a:pt x="139" y="0"/>
                  </a:cubicBezTo>
                  <a:cubicBezTo>
                    <a:pt x="150" y="17"/>
                    <a:pt x="150" y="21"/>
                    <a:pt x="134" y="32"/>
                  </a:cubicBezTo>
                  <a:cubicBezTo>
                    <a:pt x="132" y="33"/>
                    <a:pt x="130" y="34"/>
                    <a:pt x="128" y="34"/>
                  </a:cubicBezTo>
                  <a:cubicBezTo>
                    <a:pt x="118" y="35"/>
                    <a:pt x="106" y="33"/>
                    <a:pt x="116" y="50"/>
                  </a:cubicBezTo>
                  <a:cubicBezTo>
                    <a:pt x="120" y="56"/>
                    <a:pt x="114" y="62"/>
                    <a:pt x="110" y="67"/>
                  </a:cubicBezTo>
                  <a:cubicBezTo>
                    <a:pt x="103" y="74"/>
                    <a:pt x="106" y="78"/>
                    <a:pt x="114" y="81"/>
                  </a:cubicBezTo>
                  <a:cubicBezTo>
                    <a:pt x="124" y="86"/>
                    <a:pt x="136" y="85"/>
                    <a:pt x="147" y="87"/>
                  </a:cubicBezTo>
                  <a:cubicBezTo>
                    <a:pt x="152" y="87"/>
                    <a:pt x="159" y="88"/>
                    <a:pt x="159" y="95"/>
                  </a:cubicBezTo>
                  <a:cubicBezTo>
                    <a:pt x="159" y="102"/>
                    <a:pt x="153" y="104"/>
                    <a:pt x="147" y="106"/>
                  </a:cubicBezTo>
                  <a:cubicBezTo>
                    <a:pt x="133" y="109"/>
                    <a:pt x="119" y="101"/>
                    <a:pt x="103" y="106"/>
                  </a:cubicBezTo>
                  <a:cubicBezTo>
                    <a:pt x="120" y="111"/>
                    <a:pt x="136" y="109"/>
                    <a:pt x="152" y="110"/>
                  </a:cubicBezTo>
                  <a:cubicBezTo>
                    <a:pt x="163" y="111"/>
                    <a:pt x="175" y="110"/>
                    <a:pt x="180" y="124"/>
                  </a:cubicBezTo>
                  <a:cubicBezTo>
                    <a:pt x="180" y="126"/>
                    <a:pt x="177" y="129"/>
                    <a:pt x="179" y="131"/>
                  </a:cubicBezTo>
                  <a:cubicBezTo>
                    <a:pt x="198" y="145"/>
                    <a:pt x="185" y="149"/>
                    <a:pt x="173" y="158"/>
                  </a:cubicBezTo>
                  <a:cubicBezTo>
                    <a:pt x="159" y="169"/>
                    <a:pt x="141" y="173"/>
                    <a:pt x="133" y="191"/>
                  </a:cubicBezTo>
                  <a:cubicBezTo>
                    <a:pt x="129" y="200"/>
                    <a:pt x="119" y="199"/>
                    <a:pt x="112" y="196"/>
                  </a:cubicBezTo>
                  <a:cubicBezTo>
                    <a:pt x="104" y="192"/>
                    <a:pt x="95" y="190"/>
                    <a:pt x="87" y="188"/>
                  </a:cubicBezTo>
                  <a:cubicBezTo>
                    <a:pt x="75" y="182"/>
                    <a:pt x="63" y="175"/>
                    <a:pt x="51" y="168"/>
                  </a:cubicBezTo>
                  <a:cubicBezTo>
                    <a:pt x="46" y="162"/>
                    <a:pt x="41" y="157"/>
                    <a:pt x="35" y="153"/>
                  </a:cubicBezTo>
                  <a:cubicBezTo>
                    <a:pt x="32" y="151"/>
                    <a:pt x="30" y="150"/>
                    <a:pt x="27" y="149"/>
                  </a:cubicBezTo>
                  <a:cubicBezTo>
                    <a:pt x="20" y="144"/>
                    <a:pt x="13" y="140"/>
                    <a:pt x="6" y="134"/>
                  </a:cubicBezTo>
                  <a:cubicBezTo>
                    <a:pt x="0" y="129"/>
                    <a:pt x="0" y="123"/>
                    <a:pt x="7" y="118"/>
                  </a:cubicBezTo>
                  <a:cubicBezTo>
                    <a:pt x="11" y="117"/>
                    <a:pt x="15" y="117"/>
                    <a:pt x="18" y="119"/>
                  </a:cubicBezTo>
                  <a:cubicBezTo>
                    <a:pt x="15" y="117"/>
                    <a:pt x="11" y="117"/>
                    <a:pt x="8" y="115"/>
                  </a:cubicBezTo>
                  <a:cubicBezTo>
                    <a:pt x="4" y="113"/>
                    <a:pt x="2" y="108"/>
                    <a:pt x="2" y="103"/>
                  </a:cubicBezTo>
                  <a:cubicBezTo>
                    <a:pt x="3" y="99"/>
                    <a:pt x="7" y="97"/>
                    <a:pt x="11" y="97"/>
                  </a:cubicBezTo>
                  <a:cubicBezTo>
                    <a:pt x="49" y="103"/>
                    <a:pt x="55" y="70"/>
                    <a:pt x="69" y="48"/>
                  </a:cubicBezTo>
                  <a:cubicBezTo>
                    <a:pt x="74" y="40"/>
                    <a:pt x="79" y="33"/>
                    <a:pt x="87" y="29"/>
                  </a:cubicBezTo>
                  <a:close/>
                </a:path>
              </a:pathLst>
            </a:custGeom>
            <a:solidFill>
              <a:srgbClr val="A06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421"/>
            <p:cNvSpPr>
              <a:spLocks/>
            </p:cNvSpPr>
            <p:nvPr userDrawn="1"/>
          </p:nvSpPr>
          <p:spPr bwMode="auto">
            <a:xfrm>
              <a:off x="7240588" y="4591050"/>
              <a:ext cx="1511300" cy="525463"/>
            </a:xfrm>
            <a:custGeom>
              <a:avLst/>
              <a:gdLst>
                <a:gd name="T0" fmla="*/ 0 w 410"/>
                <a:gd name="T1" fmla="*/ 91 h 125"/>
                <a:gd name="T2" fmla="*/ 24 w 410"/>
                <a:gd name="T3" fmla="*/ 93 h 125"/>
                <a:gd name="T4" fmla="*/ 41 w 410"/>
                <a:gd name="T5" fmla="*/ 84 h 125"/>
                <a:gd name="T6" fmla="*/ 44 w 410"/>
                <a:gd name="T7" fmla="*/ 77 h 125"/>
                <a:gd name="T8" fmla="*/ 85 w 410"/>
                <a:gd name="T9" fmla="*/ 52 h 125"/>
                <a:gd name="T10" fmla="*/ 97 w 410"/>
                <a:gd name="T11" fmla="*/ 46 h 125"/>
                <a:gd name="T12" fmla="*/ 83 w 410"/>
                <a:gd name="T13" fmla="*/ 39 h 125"/>
                <a:gd name="T14" fmla="*/ 72 w 410"/>
                <a:gd name="T15" fmla="*/ 35 h 125"/>
                <a:gd name="T16" fmla="*/ 92 w 410"/>
                <a:gd name="T17" fmla="*/ 28 h 125"/>
                <a:gd name="T18" fmla="*/ 121 w 410"/>
                <a:gd name="T19" fmla="*/ 21 h 125"/>
                <a:gd name="T20" fmla="*/ 236 w 410"/>
                <a:gd name="T21" fmla="*/ 37 h 125"/>
                <a:gd name="T22" fmla="*/ 263 w 410"/>
                <a:gd name="T23" fmla="*/ 42 h 125"/>
                <a:gd name="T24" fmla="*/ 223 w 410"/>
                <a:gd name="T25" fmla="*/ 25 h 125"/>
                <a:gd name="T26" fmla="*/ 224 w 410"/>
                <a:gd name="T27" fmla="*/ 2 h 125"/>
                <a:gd name="T28" fmla="*/ 244 w 410"/>
                <a:gd name="T29" fmla="*/ 2 h 125"/>
                <a:gd name="T30" fmla="*/ 274 w 410"/>
                <a:gd name="T31" fmla="*/ 8 h 125"/>
                <a:gd name="T32" fmla="*/ 296 w 410"/>
                <a:gd name="T33" fmla="*/ 20 h 125"/>
                <a:gd name="T34" fmla="*/ 296 w 410"/>
                <a:gd name="T35" fmla="*/ 23 h 125"/>
                <a:gd name="T36" fmla="*/ 302 w 410"/>
                <a:gd name="T37" fmla="*/ 36 h 125"/>
                <a:gd name="T38" fmla="*/ 396 w 410"/>
                <a:gd name="T39" fmla="*/ 68 h 125"/>
                <a:gd name="T40" fmla="*/ 410 w 410"/>
                <a:gd name="T41" fmla="*/ 77 h 125"/>
                <a:gd name="T42" fmla="*/ 324 w 410"/>
                <a:gd name="T43" fmla="*/ 64 h 125"/>
                <a:gd name="T44" fmla="*/ 244 w 410"/>
                <a:gd name="T45" fmla="*/ 69 h 125"/>
                <a:gd name="T46" fmla="*/ 115 w 410"/>
                <a:gd name="T47" fmla="*/ 91 h 125"/>
                <a:gd name="T48" fmla="*/ 93 w 410"/>
                <a:gd name="T49" fmla="*/ 108 h 125"/>
                <a:gd name="T50" fmla="*/ 64 w 410"/>
                <a:gd name="T51" fmla="*/ 116 h 125"/>
                <a:gd name="T52" fmla="*/ 0 w 410"/>
                <a:gd name="T53" fmla="*/ 9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0" h="125">
                  <a:moveTo>
                    <a:pt x="0" y="91"/>
                  </a:moveTo>
                  <a:cubicBezTo>
                    <a:pt x="9" y="84"/>
                    <a:pt x="16" y="91"/>
                    <a:pt x="24" y="93"/>
                  </a:cubicBezTo>
                  <a:cubicBezTo>
                    <a:pt x="31" y="95"/>
                    <a:pt x="44" y="103"/>
                    <a:pt x="41" y="84"/>
                  </a:cubicBezTo>
                  <a:cubicBezTo>
                    <a:pt x="41" y="82"/>
                    <a:pt x="43" y="77"/>
                    <a:pt x="44" y="77"/>
                  </a:cubicBezTo>
                  <a:cubicBezTo>
                    <a:pt x="62" y="76"/>
                    <a:pt x="71" y="61"/>
                    <a:pt x="85" y="52"/>
                  </a:cubicBezTo>
                  <a:cubicBezTo>
                    <a:pt x="89" y="50"/>
                    <a:pt x="98" y="54"/>
                    <a:pt x="97" y="46"/>
                  </a:cubicBezTo>
                  <a:cubicBezTo>
                    <a:pt x="97" y="39"/>
                    <a:pt x="88" y="40"/>
                    <a:pt x="83" y="39"/>
                  </a:cubicBezTo>
                  <a:cubicBezTo>
                    <a:pt x="80" y="39"/>
                    <a:pt x="78" y="38"/>
                    <a:pt x="72" y="35"/>
                  </a:cubicBezTo>
                  <a:cubicBezTo>
                    <a:pt x="81" y="32"/>
                    <a:pt x="86" y="30"/>
                    <a:pt x="92" y="28"/>
                  </a:cubicBezTo>
                  <a:cubicBezTo>
                    <a:pt x="100" y="18"/>
                    <a:pt x="111" y="20"/>
                    <a:pt x="121" y="21"/>
                  </a:cubicBezTo>
                  <a:cubicBezTo>
                    <a:pt x="159" y="29"/>
                    <a:pt x="198" y="29"/>
                    <a:pt x="236" y="37"/>
                  </a:cubicBezTo>
                  <a:cubicBezTo>
                    <a:pt x="244" y="38"/>
                    <a:pt x="253" y="40"/>
                    <a:pt x="263" y="42"/>
                  </a:cubicBezTo>
                  <a:cubicBezTo>
                    <a:pt x="249" y="36"/>
                    <a:pt x="234" y="34"/>
                    <a:pt x="223" y="25"/>
                  </a:cubicBezTo>
                  <a:cubicBezTo>
                    <a:pt x="214" y="18"/>
                    <a:pt x="207" y="10"/>
                    <a:pt x="224" y="2"/>
                  </a:cubicBezTo>
                  <a:cubicBezTo>
                    <a:pt x="230" y="0"/>
                    <a:pt x="237" y="1"/>
                    <a:pt x="244" y="2"/>
                  </a:cubicBezTo>
                  <a:cubicBezTo>
                    <a:pt x="253" y="7"/>
                    <a:pt x="264" y="6"/>
                    <a:pt x="274" y="8"/>
                  </a:cubicBezTo>
                  <a:cubicBezTo>
                    <a:pt x="283" y="10"/>
                    <a:pt x="291" y="11"/>
                    <a:pt x="296" y="20"/>
                  </a:cubicBezTo>
                  <a:cubicBezTo>
                    <a:pt x="296" y="21"/>
                    <a:pt x="296" y="22"/>
                    <a:pt x="296" y="23"/>
                  </a:cubicBezTo>
                  <a:cubicBezTo>
                    <a:pt x="281" y="35"/>
                    <a:pt x="296" y="34"/>
                    <a:pt x="302" y="36"/>
                  </a:cubicBezTo>
                  <a:cubicBezTo>
                    <a:pt x="333" y="47"/>
                    <a:pt x="365" y="57"/>
                    <a:pt x="396" y="68"/>
                  </a:cubicBezTo>
                  <a:cubicBezTo>
                    <a:pt x="400" y="70"/>
                    <a:pt x="403" y="72"/>
                    <a:pt x="410" y="77"/>
                  </a:cubicBezTo>
                  <a:cubicBezTo>
                    <a:pt x="377" y="81"/>
                    <a:pt x="351" y="65"/>
                    <a:pt x="324" y="64"/>
                  </a:cubicBezTo>
                  <a:cubicBezTo>
                    <a:pt x="297" y="60"/>
                    <a:pt x="270" y="61"/>
                    <a:pt x="244" y="69"/>
                  </a:cubicBezTo>
                  <a:cubicBezTo>
                    <a:pt x="202" y="82"/>
                    <a:pt x="160" y="95"/>
                    <a:pt x="115" y="91"/>
                  </a:cubicBezTo>
                  <a:cubicBezTo>
                    <a:pt x="103" y="90"/>
                    <a:pt x="94" y="90"/>
                    <a:pt x="93" y="108"/>
                  </a:cubicBezTo>
                  <a:cubicBezTo>
                    <a:pt x="91" y="125"/>
                    <a:pt x="75" y="117"/>
                    <a:pt x="64" y="116"/>
                  </a:cubicBezTo>
                  <a:cubicBezTo>
                    <a:pt x="41" y="111"/>
                    <a:pt x="20" y="104"/>
                    <a:pt x="0" y="91"/>
                  </a:cubicBezTo>
                  <a:close/>
                </a:path>
              </a:pathLst>
            </a:custGeom>
            <a:solidFill>
              <a:srgbClr val="9A6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422"/>
            <p:cNvSpPr>
              <a:spLocks/>
            </p:cNvSpPr>
            <p:nvPr userDrawn="1"/>
          </p:nvSpPr>
          <p:spPr bwMode="auto">
            <a:xfrm>
              <a:off x="7477125" y="4775200"/>
              <a:ext cx="958850" cy="336550"/>
            </a:xfrm>
            <a:custGeom>
              <a:avLst/>
              <a:gdLst>
                <a:gd name="T0" fmla="*/ 0 w 260"/>
                <a:gd name="T1" fmla="*/ 72 h 80"/>
                <a:gd name="T2" fmla="*/ 14 w 260"/>
                <a:gd name="T3" fmla="*/ 71 h 80"/>
                <a:gd name="T4" fmla="*/ 22 w 260"/>
                <a:gd name="T5" fmla="*/ 56 h 80"/>
                <a:gd name="T6" fmla="*/ 32 w 260"/>
                <a:gd name="T7" fmla="*/ 40 h 80"/>
                <a:gd name="T8" fmla="*/ 105 w 260"/>
                <a:gd name="T9" fmla="*/ 40 h 80"/>
                <a:gd name="T10" fmla="*/ 130 w 260"/>
                <a:gd name="T11" fmla="*/ 31 h 80"/>
                <a:gd name="T12" fmla="*/ 135 w 260"/>
                <a:gd name="T13" fmla="*/ 28 h 80"/>
                <a:gd name="T14" fmla="*/ 260 w 260"/>
                <a:gd name="T15" fmla="*/ 20 h 80"/>
                <a:gd name="T16" fmla="*/ 219 w 260"/>
                <a:gd name="T17" fmla="*/ 24 h 80"/>
                <a:gd name="T18" fmla="*/ 212 w 260"/>
                <a:gd name="T19" fmla="*/ 44 h 80"/>
                <a:gd name="T20" fmla="*/ 217 w 260"/>
                <a:gd name="T21" fmla="*/ 51 h 80"/>
                <a:gd name="T22" fmla="*/ 209 w 260"/>
                <a:gd name="T23" fmla="*/ 55 h 80"/>
                <a:gd name="T24" fmla="*/ 119 w 260"/>
                <a:gd name="T25" fmla="*/ 54 h 80"/>
                <a:gd name="T26" fmla="*/ 87 w 260"/>
                <a:gd name="T27" fmla="*/ 52 h 80"/>
                <a:gd name="T28" fmla="*/ 66 w 260"/>
                <a:gd name="T29" fmla="*/ 64 h 80"/>
                <a:gd name="T30" fmla="*/ 34 w 260"/>
                <a:gd name="T31" fmla="*/ 79 h 80"/>
                <a:gd name="T32" fmla="*/ 0 w 260"/>
                <a:gd name="T3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80">
                  <a:moveTo>
                    <a:pt x="0" y="72"/>
                  </a:moveTo>
                  <a:cubicBezTo>
                    <a:pt x="5" y="72"/>
                    <a:pt x="9" y="72"/>
                    <a:pt x="14" y="71"/>
                  </a:cubicBezTo>
                  <a:cubicBezTo>
                    <a:pt x="25" y="71"/>
                    <a:pt x="28" y="66"/>
                    <a:pt x="22" y="56"/>
                  </a:cubicBezTo>
                  <a:cubicBezTo>
                    <a:pt x="13" y="43"/>
                    <a:pt x="20" y="40"/>
                    <a:pt x="32" y="40"/>
                  </a:cubicBezTo>
                  <a:cubicBezTo>
                    <a:pt x="56" y="39"/>
                    <a:pt x="81" y="39"/>
                    <a:pt x="105" y="40"/>
                  </a:cubicBezTo>
                  <a:cubicBezTo>
                    <a:pt x="115" y="40"/>
                    <a:pt x="124" y="39"/>
                    <a:pt x="130" y="31"/>
                  </a:cubicBezTo>
                  <a:cubicBezTo>
                    <a:pt x="132" y="30"/>
                    <a:pt x="134" y="28"/>
                    <a:pt x="135" y="28"/>
                  </a:cubicBezTo>
                  <a:cubicBezTo>
                    <a:pt x="176" y="20"/>
                    <a:pt x="217" y="0"/>
                    <a:pt x="260" y="20"/>
                  </a:cubicBezTo>
                  <a:cubicBezTo>
                    <a:pt x="246" y="18"/>
                    <a:pt x="232" y="22"/>
                    <a:pt x="219" y="24"/>
                  </a:cubicBezTo>
                  <a:cubicBezTo>
                    <a:pt x="209" y="26"/>
                    <a:pt x="197" y="32"/>
                    <a:pt x="212" y="44"/>
                  </a:cubicBezTo>
                  <a:cubicBezTo>
                    <a:pt x="215" y="46"/>
                    <a:pt x="218" y="48"/>
                    <a:pt x="217" y="51"/>
                  </a:cubicBezTo>
                  <a:cubicBezTo>
                    <a:pt x="216" y="56"/>
                    <a:pt x="212" y="55"/>
                    <a:pt x="209" y="55"/>
                  </a:cubicBezTo>
                  <a:cubicBezTo>
                    <a:pt x="179" y="59"/>
                    <a:pt x="149" y="58"/>
                    <a:pt x="119" y="54"/>
                  </a:cubicBezTo>
                  <a:cubicBezTo>
                    <a:pt x="108" y="53"/>
                    <a:pt x="98" y="52"/>
                    <a:pt x="87" y="52"/>
                  </a:cubicBezTo>
                  <a:cubicBezTo>
                    <a:pt x="78" y="51"/>
                    <a:pt x="71" y="52"/>
                    <a:pt x="66" y="64"/>
                  </a:cubicBezTo>
                  <a:cubicBezTo>
                    <a:pt x="61" y="76"/>
                    <a:pt x="47" y="80"/>
                    <a:pt x="34" y="79"/>
                  </a:cubicBezTo>
                  <a:cubicBezTo>
                    <a:pt x="22" y="79"/>
                    <a:pt x="11" y="77"/>
                    <a:pt x="0" y="72"/>
                  </a:cubicBezTo>
                  <a:close/>
                </a:path>
              </a:pathLst>
            </a:custGeom>
            <a:solidFill>
              <a:srgbClr val="8B5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423"/>
            <p:cNvSpPr>
              <a:spLocks/>
            </p:cNvSpPr>
            <p:nvPr userDrawn="1"/>
          </p:nvSpPr>
          <p:spPr bwMode="auto">
            <a:xfrm>
              <a:off x="6897688" y="4679950"/>
              <a:ext cx="120650" cy="133350"/>
            </a:xfrm>
            <a:custGeom>
              <a:avLst/>
              <a:gdLst>
                <a:gd name="T0" fmla="*/ 13 w 33"/>
                <a:gd name="T1" fmla="*/ 3 h 32"/>
                <a:gd name="T2" fmla="*/ 33 w 33"/>
                <a:gd name="T3" fmla="*/ 31 h 32"/>
                <a:gd name="T4" fmla="*/ 9 w 33"/>
                <a:gd name="T5" fmla="*/ 19 h 32"/>
                <a:gd name="T6" fmla="*/ 5 w 33"/>
                <a:gd name="T7" fmla="*/ 15 h 32"/>
                <a:gd name="T8" fmla="*/ 13 w 33"/>
                <a:gd name="T9" fmla="*/ 3 h 32"/>
              </a:gdLst>
              <a:ahLst/>
              <a:cxnLst>
                <a:cxn ang="0">
                  <a:pos x="T0" y="T1"/>
                </a:cxn>
                <a:cxn ang="0">
                  <a:pos x="T2" y="T3"/>
                </a:cxn>
                <a:cxn ang="0">
                  <a:pos x="T4" y="T5"/>
                </a:cxn>
                <a:cxn ang="0">
                  <a:pos x="T6" y="T7"/>
                </a:cxn>
                <a:cxn ang="0">
                  <a:pos x="T8" y="T9"/>
                </a:cxn>
              </a:cxnLst>
              <a:rect l="0" t="0" r="r" b="b"/>
              <a:pathLst>
                <a:path w="33" h="32">
                  <a:moveTo>
                    <a:pt x="13" y="3"/>
                  </a:moveTo>
                  <a:cubicBezTo>
                    <a:pt x="8" y="20"/>
                    <a:pt x="31" y="18"/>
                    <a:pt x="33" y="31"/>
                  </a:cubicBezTo>
                  <a:cubicBezTo>
                    <a:pt x="22" y="32"/>
                    <a:pt x="17" y="22"/>
                    <a:pt x="9" y="19"/>
                  </a:cubicBezTo>
                  <a:cubicBezTo>
                    <a:pt x="7" y="17"/>
                    <a:pt x="6" y="16"/>
                    <a:pt x="5" y="15"/>
                  </a:cubicBezTo>
                  <a:cubicBezTo>
                    <a:pt x="2" y="7"/>
                    <a:pt x="0" y="0"/>
                    <a:pt x="13" y="3"/>
                  </a:cubicBezTo>
                  <a:close/>
                </a:path>
              </a:pathLst>
            </a:custGeom>
            <a:solidFill>
              <a:srgbClr val="8B5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424"/>
            <p:cNvSpPr>
              <a:spLocks/>
            </p:cNvSpPr>
            <p:nvPr userDrawn="1"/>
          </p:nvSpPr>
          <p:spPr bwMode="auto">
            <a:xfrm>
              <a:off x="7048500" y="4818063"/>
              <a:ext cx="63500" cy="71438"/>
            </a:xfrm>
            <a:custGeom>
              <a:avLst/>
              <a:gdLst>
                <a:gd name="T0" fmla="*/ 0 w 17"/>
                <a:gd name="T1" fmla="*/ 2 h 17"/>
                <a:gd name="T2" fmla="*/ 16 w 17"/>
                <a:gd name="T3" fmla="*/ 17 h 17"/>
                <a:gd name="T4" fmla="*/ 0 w 17"/>
                <a:gd name="T5" fmla="*/ 2 h 17"/>
              </a:gdLst>
              <a:ahLst/>
              <a:cxnLst>
                <a:cxn ang="0">
                  <a:pos x="T0" y="T1"/>
                </a:cxn>
                <a:cxn ang="0">
                  <a:pos x="T2" y="T3"/>
                </a:cxn>
                <a:cxn ang="0">
                  <a:pos x="T4" y="T5"/>
                </a:cxn>
              </a:cxnLst>
              <a:rect l="0" t="0" r="r" b="b"/>
              <a:pathLst>
                <a:path w="17" h="17">
                  <a:moveTo>
                    <a:pt x="0" y="2"/>
                  </a:moveTo>
                  <a:cubicBezTo>
                    <a:pt x="12" y="0"/>
                    <a:pt x="17" y="5"/>
                    <a:pt x="16" y="17"/>
                  </a:cubicBezTo>
                  <a:cubicBezTo>
                    <a:pt x="7" y="16"/>
                    <a:pt x="1" y="11"/>
                    <a:pt x="0" y="2"/>
                  </a:cubicBezTo>
                  <a:close/>
                </a:path>
              </a:pathLst>
            </a:custGeom>
            <a:solidFill>
              <a:srgbClr val="8B5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425"/>
            <p:cNvSpPr>
              <a:spLocks/>
            </p:cNvSpPr>
            <p:nvPr userDrawn="1"/>
          </p:nvSpPr>
          <p:spPr bwMode="auto">
            <a:xfrm>
              <a:off x="4518025" y="2698750"/>
              <a:ext cx="2228850" cy="612775"/>
            </a:xfrm>
            <a:custGeom>
              <a:avLst/>
              <a:gdLst>
                <a:gd name="T0" fmla="*/ 554 w 604"/>
                <a:gd name="T1" fmla="*/ 103 h 146"/>
                <a:gd name="T2" fmla="*/ 591 w 604"/>
                <a:gd name="T3" fmla="*/ 119 h 146"/>
                <a:gd name="T4" fmla="*/ 594 w 604"/>
                <a:gd name="T5" fmla="*/ 127 h 146"/>
                <a:gd name="T6" fmla="*/ 535 w 604"/>
                <a:gd name="T7" fmla="*/ 143 h 146"/>
                <a:gd name="T8" fmla="*/ 411 w 604"/>
                <a:gd name="T9" fmla="*/ 123 h 146"/>
                <a:gd name="T10" fmla="*/ 374 w 604"/>
                <a:gd name="T11" fmla="*/ 122 h 146"/>
                <a:gd name="T12" fmla="*/ 286 w 604"/>
                <a:gd name="T13" fmla="*/ 111 h 146"/>
                <a:gd name="T14" fmla="*/ 182 w 604"/>
                <a:gd name="T15" fmla="*/ 99 h 146"/>
                <a:gd name="T16" fmla="*/ 143 w 604"/>
                <a:gd name="T17" fmla="*/ 102 h 146"/>
                <a:gd name="T18" fmla="*/ 127 w 604"/>
                <a:gd name="T19" fmla="*/ 123 h 146"/>
                <a:gd name="T20" fmla="*/ 104 w 604"/>
                <a:gd name="T21" fmla="*/ 119 h 146"/>
                <a:gd name="T22" fmla="*/ 34 w 604"/>
                <a:gd name="T23" fmla="*/ 64 h 146"/>
                <a:gd name="T24" fmla="*/ 8 w 604"/>
                <a:gd name="T25" fmla="*/ 27 h 146"/>
                <a:gd name="T26" fmla="*/ 6 w 604"/>
                <a:gd name="T27" fmla="*/ 7 h 146"/>
                <a:gd name="T28" fmla="*/ 28 w 604"/>
                <a:gd name="T29" fmla="*/ 10 h 146"/>
                <a:gd name="T30" fmla="*/ 61 w 604"/>
                <a:gd name="T31" fmla="*/ 47 h 146"/>
                <a:gd name="T32" fmla="*/ 96 w 604"/>
                <a:gd name="T33" fmla="*/ 60 h 146"/>
                <a:gd name="T34" fmla="*/ 151 w 604"/>
                <a:gd name="T35" fmla="*/ 57 h 146"/>
                <a:gd name="T36" fmla="*/ 182 w 604"/>
                <a:gd name="T37" fmla="*/ 50 h 146"/>
                <a:gd name="T38" fmla="*/ 215 w 604"/>
                <a:gd name="T39" fmla="*/ 42 h 146"/>
                <a:gd name="T40" fmla="*/ 526 w 604"/>
                <a:gd name="T41" fmla="*/ 109 h 146"/>
                <a:gd name="T42" fmla="*/ 424 w 604"/>
                <a:gd name="T43" fmla="*/ 88 h 146"/>
                <a:gd name="T44" fmla="*/ 414 w 604"/>
                <a:gd name="T45" fmla="*/ 68 h 146"/>
                <a:gd name="T46" fmla="*/ 526 w 604"/>
                <a:gd name="T47" fmla="*/ 89 h 146"/>
                <a:gd name="T48" fmla="*/ 554 w 604"/>
                <a:gd name="T49"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4" h="146">
                  <a:moveTo>
                    <a:pt x="554" y="103"/>
                  </a:moveTo>
                  <a:cubicBezTo>
                    <a:pt x="563" y="115"/>
                    <a:pt x="577" y="117"/>
                    <a:pt x="591" y="119"/>
                  </a:cubicBezTo>
                  <a:cubicBezTo>
                    <a:pt x="595" y="120"/>
                    <a:pt x="604" y="120"/>
                    <a:pt x="594" y="127"/>
                  </a:cubicBezTo>
                  <a:cubicBezTo>
                    <a:pt x="576" y="138"/>
                    <a:pt x="557" y="146"/>
                    <a:pt x="535" y="143"/>
                  </a:cubicBezTo>
                  <a:cubicBezTo>
                    <a:pt x="493" y="138"/>
                    <a:pt x="453" y="129"/>
                    <a:pt x="411" y="123"/>
                  </a:cubicBezTo>
                  <a:cubicBezTo>
                    <a:pt x="399" y="121"/>
                    <a:pt x="387" y="120"/>
                    <a:pt x="374" y="122"/>
                  </a:cubicBezTo>
                  <a:cubicBezTo>
                    <a:pt x="344" y="124"/>
                    <a:pt x="316" y="113"/>
                    <a:pt x="286" y="111"/>
                  </a:cubicBezTo>
                  <a:cubicBezTo>
                    <a:pt x="251" y="107"/>
                    <a:pt x="216" y="106"/>
                    <a:pt x="182" y="99"/>
                  </a:cubicBezTo>
                  <a:cubicBezTo>
                    <a:pt x="169" y="94"/>
                    <a:pt x="156" y="100"/>
                    <a:pt x="143" y="102"/>
                  </a:cubicBezTo>
                  <a:cubicBezTo>
                    <a:pt x="132" y="104"/>
                    <a:pt x="131" y="115"/>
                    <a:pt x="127" y="123"/>
                  </a:cubicBezTo>
                  <a:cubicBezTo>
                    <a:pt x="118" y="129"/>
                    <a:pt x="111" y="123"/>
                    <a:pt x="104" y="119"/>
                  </a:cubicBezTo>
                  <a:cubicBezTo>
                    <a:pt x="77" y="104"/>
                    <a:pt x="55" y="85"/>
                    <a:pt x="34" y="64"/>
                  </a:cubicBezTo>
                  <a:cubicBezTo>
                    <a:pt x="27" y="51"/>
                    <a:pt x="15" y="40"/>
                    <a:pt x="8" y="27"/>
                  </a:cubicBezTo>
                  <a:cubicBezTo>
                    <a:pt x="5" y="20"/>
                    <a:pt x="0" y="13"/>
                    <a:pt x="6" y="7"/>
                  </a:cubicBezTo>
                  <a:cubicBezTo>
                    <a:pt x="14" y="0"/>
                    <a:pt x="21" y="5"/>
                    <a:pt x="28" y="10"/>
                  </a:cubicBezTo>
                  <a:cubicBezTo>
                    <a:pt x="41" y="20"/>
                    <a:pt x="50" y="35"/>
                    <a:pt x="61" y="47"/>
                  </a:cubicBezTo>
                  <a:cubicBezTo>
                    <a:pt x="70" y="57"/>
                    <a:pt x="81" y="62"/>
                    <a:pt x="96" y="60"/>
                  </a:cubicBezTo>
                  <a:cubicBezTo>
                    <a:pt x="114" y="57"/>
                    <a:pt x="133" y="55"/>
                    <a:pt x="151" y="57"/>
                  </a:cubicBezTo>
                  <a:cubicBezTo>
                    <a:pt x="162" y="59"/>
                    <a:pt x="173" y="57"/>
                    <a:pt x="182" y="50"/>
                  </a:cubicBezTo>
                  <a:cubicBezTo>
                    <a:pt x="192" y="41"/>
                    <a:pt x="203" y="40"/>
                    <a:pt x="215" y="42"/>
                  </a:cubicBezTo>
                  <a:cubicBezTo>
                    <a:pt x="319" y="63"/>
                    <a:pt x="422" y="88"/>
                    <a:pt x="526" y="109"/>
                  </a:cubicBezTo>
                  <a:cubicBezTo>
                    <a:pt x="492" y="102"/>
                    <a:pt x="458" y="96"/>
                    <a:pt x="424" y="88"/>
                  </a:cubicBezTo>
                  <a:cubicBezTo>
                    <a:pt x="410" y="85"/>
                    <a:pt x="407" y="80"/>
                    <a:pt x="414" y="68"/>
                  </a:cubicBezTo>
                  <a:cubicBezTo>
                    <a:pt x="452" y="70"/>
                    <a:pt x="489" y="80"/>
                    <a:pt x="526" y="89"/>
                  </a:cubicBezTo>
                  <a:cubicBezTo>
                    <a:pt x="536" y="93"/>
                    <a:pt x="549" y="90"/>
                    <a:pt x="554" y="103"/>
                  </a:cubicBezTo>
                  <a:close/>
                </a:path>
              </a:pathLst>
            </a:custGeom>
            <a:solidFill>
              <a:srgbClr val="A16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426"/>
            <p:cNvSpPr>
              <a:spLocks/>
            </p:cNvSpPr>
            <p:nvPr userDrawn="1"/>
          </p:nvSpPr>
          <p:spPr bwMode="auto">
            <a:xfrm>
              <a:off x="5897563" y="3181350"/>
              <a:ext cx="2508250" cy="738188"/>
            </a:xfrm>
            <a:custGeom>
              <a:avLst/>
              <a:gdLst>
                <a:gd name="T0" fmla="*/ 0 w 680"/>
                <a:gd name="T1" fmla="*/ 0 h 176"/>
                <a:gd name="T2" fmla="*/ 167 w 680"/>
                <a:gd name="T3" fmla="*/ 22 h 176"/>
                <a:gd name="T4" fmla="*/ 188 w 680"/>
                <a:gd name="T5" fmla="*/ 19 h 176"/>
                <a:gd name="T6" fmla="*/ 220 w 680"/>
                <a:gd name="T7" fmla="*/ 12 h 176"/>
                <a:gd name="T8" fmla="*/ 293 w 680"/>
                <a:gd name="T9" fmla="*/ 27 h 176"/>
                <a:gd name="T10" fmla="*/ 415 w 680"/>
                <a:gd name="T11" fmla="*/ 60 h 176"/>
                <a:gd name="T12" fmla="*/ 470 w 680"/>
                <a:gd name="T13" fmla="*/ 75 h 176"/>
                <a:gd name="T14" fmla="*/ 502 w 680"/>
                <a:gd name="T15" fmla="*/ 90 h 176"/>
                <a:gd name="T16" fmla="*/ 599 w 680"/>
                <a:gd name="T17" fmla="*/ 124 h 176"/>
                <a:gd name="T18" fmla="*/ 653 w 680"/>
                <a:gd name="T19" fmla="*/ 155 h 176"/>
                <a:gd name="T20" fmla="*/ 679 w 680"/>
                <a:gd name="T21" fmla="*/ 168 h 176"/>
                <a:gd name="T22" fmla="*/ 680 w 680"/>
                <a:gd name="T23" fmla="*/ 170 h 176"/>
                <a:gd name="T24" fmla="*/ 676 w 680"/>
                <a:gd name="T25" fmla="*/ 172 h 176"/>
                <a:gd name="T26" fmla="*/ 620 w 680"/>
                <a:gd name="T27" fmla="*/ 164 h 176"/>
                <a:gd name="T28" fmla="*/ 564 w 680"/>
                <a:gd name="T29" fmla="*/ 154 h 176"/>
                <a:gd name="T30" fmla="*/ 535 w 680"/>
                <a:gd name="T31" fmla="*/ 149 h 176"/>
                <a:gd name="T32" fmla="*/ 250 w 680"/>
                <a:gd name="T33" fmla="*/ 62 h 176"/>
                <a:gd name="T34" fmla="*/ 191 w 680"/>
                <a:gd name="T35" fmla="*/ 50 h 176"/>
                <a:gd name="T36" fmla="*/ 130 w 680"/>
                <a:gd name="T37" fmla="*/ 39 h 176"/>
                <a:gd name="T38" fmla="*/ 20 w 680"/>
                <a:gd name="T39" fmla="*/ 15 h 176"/>
                <a:gd name="T40" fmla="*/ 0 w 680"/>
                <a:gd name="T4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0" h="176">
                  <a:moveTo>
                    <a:pt x="0" y="0"/>
                  </a:moveTo>
                  <a:cubicBezTo>
                    <a:pt x="57" y="1"/>
                    <a:pt x="111" y="14"/>
                    <a:pt x="167" y="22"/>
                  </a:cubicBezTo>
                  <a:cubicBezTo>
                    <a:pt x="175" y="23"/>
                    <a:pt x="182" y="24"/>
                    <a:pt x="188" y="19"/>
                  </a:cubicBezTo>
                  <a:cubicBezTo>
                    <a:pt x="198" y="12"/>
                    <a:pt x="209" y="11"/>
                    <a:pt x="220" y="12"/>
                  </a:cubicBezTo>
                  <a:cubicBezTo>
                    <a:pt x="243" y="25"/>
                    <a:pt x="269" y="22"/>
                    <a:pt x="293" y="27"/>
                  </a:cubicBezTo>
                  <a:cubicBezTo>
                    <a:pt x="334" y="35"/>
                    <a:pt x="376" y="43"/>
                    <a:pt x="415" y="60"/>
                  </a:cubicBezTo>
                  <a:cubicBezTo>
                    <a:pt x="432" y="68"/>
                    <a:pt x="451" y="72"/>
                    <a:pt x="470" y="75"/>
                  </a:cubicBezTo>
                  <a:cubicBezTo>
                    <a:pt x="483" y="77"/>
                    <a:pt x="491" y="87"/>
                    <a:pt x="502" y="90"/>
                  </a:cubicBezTo>
                  <a:cubicBezTo>
                    <a:pt x="535" y="100"/>
                    <a:pt x="565" y="116"/>
                    <a:pt x="599" y="124"/>
                  </a:cubicBezTo>
                  <a:cubicBezTo>
                    <a:pt x="619" y="129"/>
                    <a:pt x="633" y="148"/>
                    <a:pt x="653" y="155"/>
                  </a:cubicBezTo>
                  <a:cubicBezTo>
                    <a:pt x="662" y="157"/>
                    <a:pt x="670" y="166"/>
                    <a:pt x="679" y="168"/>
                  </a:cubicBezTo>
                  <a:cubicBezTo>
                    <a:pt x="680" y="169"/>
                    <a:pt x="680" y="170"/>
                    <a:pt x="680" y="170"/>
                  </a:cubicBezTo>
                  <a:cubicBezTo>
                    <a:pt x="678" y="171"/>
                    <a:pt x="677" y="171"/>
                    <a:pt x="676" y="172"/>
                  </a:cubicBezTo>
                  <a:cubicBezTo>
                    <a:pt x="656" y="176"/>
                    <a:pt x="639" y="163"/>
                    <a:pt x="620" y="164"/>
                  </a:cubicBezTo>
                  <a:cubicBezTo>
                    <a:pt x="602" y="158"/>
                    <a:pt x="583" y="152"/>
                    <a:pt x="564" y="154"/>
                  </a:cubicBezTo>
                  <a:cubicBezTo>
                    <a:pt x="554" y="155"/>
                    <a:pt x="544" y="153"/>
                    <a:pt x="535" y="149"/>
                  </a:cubicBezTo>
                  <a:cubicBezTo>
                    <a:pt x="444" y="106"/>
                    <a:pt x="347" y="83"/>
                    <a:pt x="250" y="62"/>
                  </a:cubicBezTo>
                  <a:cubicBezTo>
                    <a:pt x="230" y="58"/>
                    <a:pt x="211" y="55"/>
                    <a:pt x="191" y="50"/>
                  </a:cubicBezTo>
                  <a:cubicBezTo>
                    <a:pt x="172" y="40"/>
                    <a:pt x="150" y="40"/>
                    <a:pt x="130" y="39"/>
                  </a:cubicBezTo>
                  <a:cubicBezTo>
                    <a:pt x="92" y="37"/>
                    <a:pt x="57" y="19"/>
                    <a:pt x="20" y="15"/>
                  </a:cubicBezTo>
                  <a:cubicBezTo>
                    <a:pt x="12" y="14"/>
                    <a:pt x="1" y="12"/>
                    <a:pt x="0" y="0"/>
                  </a:cubicBezTo>
                  <a:close/>
                </a:path>
              </a:pathLst>
            </a:custGeom>
            <a:solidFill>
              <a:srgbClr val="9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427"/>
            <p:cNvSpPr>
              <a:spLocks/>
            </p:cNvSpPr>
            <p:nvPr userDrawn="1"/>
          </p:nvSpPr>
          <p:spPr bwMode="auto">
            <a:xfrm>
              <a:off x="6192838" y="2903538"/>
              <a:ext cx="1106488" cy="352425"/>
            </a:xfrm>
            <a:custGeom>
              <a:avLst/>
              <a:gdLst>
                <a:gd name="T0" fmla="*/ 100 w 300"/>
                <a:gd name="T1" fmla="*/ 54 h 84"/>
                <a:gd name="T2" fmla="*/ 72 w 300"/>
                <a:gd name="T3" fmla="*/ 46 h 84"/>
                <a:gd name="T4" fmla="*/ 35 w 300"/>
                <a:gd name="T5" fmla="*/ 31 h 84"/>
                <a:gd name="T6" fmla="*/ 13 w 300"/>
                <a:gd name="T7" fmla="*/ 23 h 84"/>
                <a:gd name="T8" fmla="*/ 5 w 300"/>
                <a:gd name="T9" fmla="*/ 4 h 84"/>
                <a:gd name="T10" fmla="*/ 41 w 300"/>
                <a:gd name="T11" fmla="*/ 9 h 84"/>
                <a:gd name="T12" fmla="*/ 93 w 300"/>
                <a:gd name="T13" fmla="*/ 20 h 84"/>
                <a:gd name="T14" fmla="*/ 154 w 300"/>
                <a:gd name="T15" fmla="*/ 36 h 84"/>
                <a:gd name="T16" fmla="*/ 132 w 300"/>
                <a:gd name="T17" fmla="*/ 26 h 84"/>
                <a:gd name="T18" fmla="*/ 144 w 300"/>
                <a:gd name="T19" fmla="*/ 16 h 84"/>
                <a:gd name="T20" fmla="*/ 153 w 300"/>
                <a:gd name="T21" fmla="*/ 17 h 84"/>
                <a:gd name="T22" fmla="*/ 270 w 300"/>
                <a:gd name="T23" fmla="*/ 53 h 84"/>
                <a:gd name="T24" fmla="*/ 296 w 300"/>
                <a:gd name="T25" fmla="*/ 66 h 84"/>
                <a:gd name="T26" fmla="*/ 300 w 300"/>
                <a:gd name="T27" fmla="*/ 74 h 84"/>
                <a:gd name="T28" fmla="*/ 292 w 300"/>
                <a:gd name="T29" fmla="*/ 82 h 84"/>
                <a:gd name="T30" fmla="*/ 261 w 300"/>
                <a:gd name="T31" fmla="*/ 74 h 84"/>
                <a:gd name="T32" fmla="*/ 184 w 300"/>
                <a:gd name="T33" fmla="*/ 70 h 84"/>
                <a:gd name="T34" fmla="*/ 100 w 300"/>
                <a:gd name="T3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84">
                  <a:moveTo>
                    <a:pt x="100" y="54"/>
                  </a:moveTo>
                  <a:cubicBezTo>
                    <a:pt x="92" y="47"/>
                    <a:pt x="80" y="53"/>
                    <a:pt x="72" y="46"/>
                  </a:cubicBezTo>
                  <a:cubicBezTo>
                    <a:pt x="63" y="33"/>
                    <a:pt x="47" y="37"/>
                    <a:pt x="35" y="31"/>
                  </a:cubicBezTo>
                  <a:cubicBezTo>
                    <a:pt x="28" y="28"/>
                    <a:pt x="20" y="28"/>
                    <a:pt x="13" y="23"/>
                  </a:cubicBezTo>
                  <a:cubicBezTo>
                    <a:pt x="7" y="19"/>
                    <a:pt x="0" y="14"/>
                    <a:pt x="5" y="4"/>
                  </a:cubicBezTo>
                  <a:cubicBezTo>
                    <a:pt x="18" y="0"/>
                    <a:pt x="29" y="7"/>
                    <a:pt x="41" y="9"/>
                  </a:cubicBezTo>
                  <a:cubicBezTo>
                    <a:pt x="57" y="19"/>
                    <a:pt x="75" y="17"/>
                    <a:pt x="93" y="20"/>
                  </a:cubicBezTo>
                  <a:cubicBezTo>
                    <a:pt x="114" y="24"/>
                    <a:pt x="134" y="31"/>
                    <a:pt x="154" y="36"/>
                  </a:cubicBezTo>
                  <a:cubicBezTo>
                    <a:pt x="147" y="32"/>
                    <a:pt x="136" y="37"/>
                    <a:pt x="132" y="26"/>
                  </a:cubicBezTo>
                  <a:cubicBezTo>
                    <a:pt x="130" y="18"/>
                    <a:pt x="138" y="17"/>
                    <a:pt x="144" y="16"/>
                  </a:cubicBezTo>
                  <a:cubicBezTo>
                    <a:pt x="147" y="16"/>
                    <a:pt x="150" y="16"/>
                    <a:pt x="153" y="17"/>
                  </a:cubicBezTo>
                  <a:cubicBezTo>
                    <a:pt x="192" y="29"/>
                    <a:pt x="230" y="42"/>
                    <a:pt x="270" y="53"/>
                  </a:cubicBezTo>
                  <a:cubicBezTo>
                    <a:pt x="279" y="55"/>
                    <a:pt x="286" y="63"/>
                    <a:pt x="296" y="66"/>
                  </a:cubicBezTo>
                  <a:cubicBezTo>
                    <a:pt x="297" y="68"/>
                    <a:pt x="299" y="71"/>
                    <a:pt x="300" y="74"/>
                  </a:cubicBezTo>
                  <a:cubicBezTo>
                    <a:pt x="300" y="79"/>
                    <a:pt x="299" y="84"/>
                    <a:pt x="292" y="82"/>
                  </a:cubicBezTo>
                  <a:cubicBezTo>
                    <a:pt x="282" y="79"/>
                    <a:pt x="271" y="77"/>
                    <a:pt x="261" y="74"/>
                  </a:cubicBezTo>
                  <a:cubicBezTo>
                    <a:pt x="236" y="67"/>
                    <a:pt x="210" y="65"/>
                    <a:pt x="184" y="70"/>
                  </a:cubicBezTo>
                  <a:cubicBezTo>
                    <a:pt x="155" y="67"/>
                    <a:pt x="128" y="60"/>
                    <a:pt x="100" y="54"/>
                  </a:cubicBezTo>
                  <a:close/>
                </a:path>
              </a:pathLst>
            </a:custGeom>
            <a:solidFill>
              <a:srgbClr val="BD7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428"/>
            <p:cNvSpPr>
              <a:spLocks/>
            </p:cNvSpPr>
            <p:nvPr userDrawn="1"/>
          </p:nvSpPr>
          <p:spPr bwMode="auto">
            <a:xfrm>
              <a:off x="7874000" y="4037013"/>
              <a:ext cx="1874838" cy="584200"/>
            </a:xfrm>
            <a:custGeom>
              <a:avLst/>
              <a:gdLst>
                <a:gd name="T0" fmla="*/ 424 w 508"/>
                <a:gd name="T1" fmla="*/ 44 h 139"/>
                <a:gd name="T2" fmla="*/ 473 w 508"/>
                <a:gd name="T3" fmla="*/ 79 h 139"/>
                <a:gd name="T4" fmla="*/ 508 w 508"/>
                <a:gd name="T5" fmla="*/ 107 h 139"/>
                <a:gd name="T6" fmla="*/ 471 w 508"/>
                <a:gd name="T7" fmla="*/ 131 h 139"/>
                <a:gd name="T8" fmla="*/ 434 w 508"/>
                <a:gd name="T9" fmla="*/ 116 h 139"/>
                <a:gd name="T10" fmla="*/ 324 w 508"/>
                <a:gd name="T11" fmla="*/ 83 h 139"/>
                <a:gd name="T12" fmla="*/ 222 w 508"/>
                <a:gd name="T13" fmla="*/ 70 h 139"/>
                <a:gd name="T14" fmla="*/ 165 w 508"/>
                <a:gd name="T15" fmla="*/ 77 h 139"/>
                <a:gd name="T16" fmla="*/ 24 w 508"/>
                <a:gd name="T17" fmla="*/ 55 h 139"/>
                <a:gd name="T18" fmla="*/ 10 w 508"/>
                <a:gd name="T19" fmla="*/ 39 h 139"/>
                <a:gd name="T20" fmla="*/ 35 w 508"/>
                <a:gd name="T21" fmla="*/ 2 h 139"/>
                <a:gd name="T22" fmla="*/ 170 w 508"/>
                <a:gd name="T23" fmla="*/ 2 h 139"/>
                <a:gd name="T24" fmla="*/ 232 w 508"/>
                <a:gd name="T25" fmla="*/ 3 h 139"/>
                <a:gd name="T26" fmla="*/ 336 w 508"/>
                <a:gd name="T27" fmla="*/ 15 h 139"/>
                <a:gd name="T28" fmla="*/ 424 w 508"/>
                <a:gd name="T29" fmla="*/ 4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8" h="139">
                  <a:moveTo>
                    <a:pt x="424" y="44"/>
                  </a:moveTo>
                  <a:cubicBezTo>
                    <a:pt x="437" y="60"/>
                    <a:pt x="456" y="68"/>
                    <a:pt x="473" y="79"/>
                  </a:cubicBezTo>
                  <a:cubicBezTo>
                    <a:pt x="485" y="88"/>
                    <a:pt x="497" y="97"/>
                    <a:pt x="508" y="107"/>
                  </a:cubicBezTo>
                  <a:cubicBezTo>
                    <a:pt x="504" y="134"/>
                    <a:pt x="495" y="139"/>
                    <a:pt x="471" y="131"/>
                  </a:cubicBezTo>
                  <a:cubicBezTo>
                    <a:pt x="458" y="126"/>
                    <a:pt x="447" y="118"/>
                    <a:pt x="434" y="116"/>
                  </a:cubicBezTo>
                  <a:cubicBezTo>
                    <a:pt x="396" y="109"/>
                    <a:pt x="362" y="84"/>
                    <a:pt x="324" y="83"/>
                  </a:cubicBezTo>
                  <a:cubicBezTo>
                    <a:pt x="289" y="81"/>
                    <a:pt x="256" y="74"/>
                    <a:pt x="222" y="70"/>
                  </a:cubicBezTo>
                  <a:cubicBezTo>
                    <a:pt x="202" y="68"/>
                    <a:pt x="185" y="81"/>
                    <a:pt x="165" y="77"/>
                  </a:cubicBezTo>
                  <a:cubicBezTo>
                    <a:pt x="118" y="70"/>
                    <a:pt x="70" y="66"/>
                    <a:pt x="24" y="55"/>
                  </a:cubicBezTo>
                  <a:cubicBezTo>
                    <a:pt x="18" y="50"/>
                    <a:pt x="12" y="46"/>
                    <a:pt x="10" y="39"/>
                  </a:cubicBezTo>
                  <a:cubicBezTo>
                    <a:pt x="0" y="14"/>
                    <a:pt x="8" y="3"/>
                    <a:pt x="35" y="2"/>
                  </a:cubicBezTo>
                  <a:cubicBezTo>
                    <a:pt x="80" y="0"/>
                    <a:pt x="125" y="2"/>
                    <a:pt x="170" y="2"/>
                  </a:cubicBezTo>
                  <a:cubicBezTo>
                    <a:pt x="191" y="3"/>
                    <a:pt x="211" y="0"/>
                    <a:pt x="232" y="3"/>
                  </a:cubicBezTo>
                  <a:cubicBezTo>
                    <a:pt x="266" y="7"/>
                    <a:pt x="301" y="11"/>
                    <a:pt x="336" y="15"/>
                  </a:cubicBezTo>
                  <a:cubicBezTo>
                    <a:pt x="367" y="20"/>
                    <a:pt x="395" y="32"/>
                    <a:pt x="424" y="44"/>
                  </a:cubicBezTo>
                  <a:close/>
                </a:path>
              </a:pathLst>
            </a:custGeom>
            <a:solidFill>
              <a:srgbClr val="F1AF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429"/>
            <p:cNvSpPr>
              <a:spLocks/>
            </p:cNvSpPr>
            <p:nvPr userDrawn="1"/>
          </p:nvSpPr>
          <p:spPr bwMode="auto">
            <a:xfrm>
              <a:off x="7645400" y="4011613"/>
              <a:ext cx="855663" cy="290513"/>
            </a:xfrm>
            <a:custGeom>
              <a:avLst/>
              <a:gdLst>
                <a:gd name="T0" fmla="*/ 229 w 232"/>
                <a:gd name="T1" fmla="*/ 9 h 69"/>
                <a:gd name="T2" fmla="*/ 74 w 232"/>
                <a:gd name="T3" fmla="*/ 17 h 69"/>
                <a:gd name="T4" fmla="*/ 78 w 232"/>
                <a:gd name="T5" fmla="*/ 36 h 69"/>
                <a:gd name="T6" fmla="*/ 86 w 232"/>
                <a:gd name="T7" fmla="*/ 58 h 69"/>
                <a:gd name="T8" fmla="*/ 13 w 232"/>
                <a:gd name="T9" fmla="*/ 61 h 69"/>
                <a:gd name="T10" fmla="*/ 12 w 232"/>
                <a:gd name="T11" fmla="*/ 32 h 69"/>
                <a:gd name="T12" fmla="*/ 50 w 232"/>
                <a:gd name="T13" fmla="*/ 8 h 69"/>
                <a:gd name="T14" fmla="*/ 104 w 232"/>
                <a:gd name="T15" fmla="*/ 5 h 69"/>
                <a:gd name="T16" fmla="*/ 161 w 232"/>
                <a:gd name="T17" fmla="*/ 6 h 69"/>
                <a:gd name="T18" fmla="*/ 229 w 232"/>
                <a:gd name="T19" fmla="*/ 6 h 69"/>
                <a:gd name="T20" fmla="*/ 232 w 232"/>
                <a:gd name="T21" fmla="*/ 7 h 69"/>
                <a:gd name="T22" fmla="*/ 229 w 232"/>
                <a:gd name="T23"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69">
                  <a:moveTo>
                    <a:pt x="229" y="9"/>
                  </a:moveTo>
                  <a:cubicBezTo>
                    <a:pt x="178" y="9"/>
                    <a:pt x="126" y="10"/>
                    <a:pt x="74" y="17"/>
                  </a:cubicBezTo>
                  <a:cubicBezTo>
                    <a:pt x="78" y="24"/>
                    <a:pt x="99" y="23"/>
                    <a:pt x="78" y="36"/>
                  </a:cubicBezTo>
                  <a:cubicBezTo>
                    <a:pt x="66" y="43"/>
                    <a:pt x="89" y="48"/>
                    <a:pt x="86" y="58"/>
                  </a:cubicBezTo>
                  <a:cubicBezTo>
                    <a:pt x="62" y="69"/>
                    <a:pt x="37" y="65"/>
                    <a:pt x="13" y="61"/>
                  </a:cubicBezTo>
                  <a:cubicBezTo>
                    <a:pt x="1" y="59"/>
                    <a:pt x="0" y="40"/>
                    <a:pt x="12" y="32"/>
                  </a:cubicBezTo>
                  <a:cubicBezTo>
                    <a:pt x="24" y="24"/>
                    <a:pt x="35" y="13"/>
                    <a:pt x="50" y="8"/>
                  </a:cubicBezTo>
                  <a:cubicBezTo>
                    <a:pt x="68" y="2"/>
                    <a:pt x="85" y="0"/>
                    <a:pt x="104" y="5"/>
                  </a:cubicBezTo>
                  <a:cubicBezTo>
                    <a:pt x="123" y="9"/>
                    <a:pt x="142" y="0"/>
                    <a:pt x="161" y="6"/>
                  </a:cubicBezTo>
                  <a:cubicBezTo>
                    <a:pt x="184" y="6"/>
                    <a:pt x="207" y="6"/>
                    <a:pt x="229" y="6"/>
                  </a:cubicBezTo>
                  <a:cubicBezTo>
                    <a:pt x="230" y="6"/>
                    <a:pt x="231" y="7"/>
                    <a:pt x="232" y="7"/>
                  </a:cubicBezTo>
                  <a:cubicBezTo>
                    <a:pt x="231" y="8"/>
                    <a:pt x="230" y="8"/>
                    <a:pt x="229" y="9"/>
                  </a:cubicBezTo>
                  <a:close/>
                </a:path>
              </a:pathLst>
            </a:custGeom>
            <a:solidFill>
              <a:srgbClr val="E599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430"/>
            <p:cNvSpPr>
              <a:spLocks/>
            </p:cNvSpPr>
            <p:nvPr userDrawn="1"/>
          </p:nvSpPr>
          <p:spPr bwMode="auto">
            <a:xfrm>
              <a:off x="7645400" y="3940175"/>
              <a:ext cx="593725" cy="147638"/>
            </a:xfrm>
            <a:custGeom>
              <a:avLst/>
              <a:gdLst>
                <a:gd name="T0" fmla="*/ 161 w 161"/>
                <a:gd name="T1" fmla="*/ 23 h 35"/>
                <a:gd name="T2" fmla="*/ 50 w 161"/>
                <a:gd name="T3" fmla="*/ 31 h 35"/>
                <a:gd name="T4" fmla="*/ 27 w 161"/>
                <a:gd name="T5" fmla="*/ 35 h 35"/>
                <a:gd name="T6" fmla="*/ 21 w 161"/>
                <a:gd name="T7" fmla="*/ 33 h 35"/>
                <a:gd name="T8" fmla="*/ 14 w 161"/>
                <a:gd name="T9" fmla="*/ 27 h 35"/>
                <a:gd name="T10" fmla="*/ 18 w 161"/>
                <a:gd name="T11" fmla="*/ 2 h 35"/>
                <a:gd name="T12" fmla="*/ 37 w 161"/>
                <a:gd name="T13" fmla="*/ 3 h 35"/>
                <a:gd name="T14" fmla="*/ 66 w 161"/>
                <a:gd name="T15" fmla="*/ 11 h 35"/>
                <a:gd name="T16" fmla="*/ 98 w 161"/>
                <a:gd name="T17" fmla="*/ 11 h 35"/>
                <a:gd name="T18" fmla="*/ 121 w 161"/>
                <a:gd name="T19" fmla="*/ 19 h 35"/>
                <a:gd name="T20" fmla="*/ 161 w 161"/>
                <a:gd name="T21"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35">
                  <a:moveTo>
                    <a:pt x="161" y="23"/>
                  </a:moveTo>
                  <a:cubicBezTo>
                    <a:pt x="124" y="27"/>
                    <a:pt x="87" y="25"/>
                    <a:pt x="50" y="31"/>
                  </a:cubicBezTo>
                  <a:cubicBezTo>
                    <a:pt x="42" y="33"/>
                    <a:pt x="35" y="35"/>
                    <a:pt x="27" y="35"/>
                  </a:cubicBezTo>
                  <a:cubicBezTo>
                    <a:pt x="25" y="35"/>
                    <a:pt x="23" y="34"/>
                    <a:pt x="21" y="33"/>
                  </a:cubicBezTo>
                  <a:cubicBezTo>
                    <a:pt x="18" y="32"/>
                    <a:pt x="16" y="29"/>
                    <a:pt x="14" y="27"/>
                  </a:cubicBezTo>
                  <a:cubicBezTo>
                    <a:pt x="0" y="14"/>
                    <a:pt x="0" y="12"/>
                    <a:pt x="18" y="2"/>
                  </a:cubicBezTo>
                  <a:cubicBezTo>
                    <a:pt x="24" y="0"/>
                    <a:pt x="31" y="0"/>
                    <a:pt x="37" y="3"/>
                  </a:cubicBezTo>
                  <a:cubicBezTo>
                    <a:pt x="46" y="9"/>
                    <a:pt x="54" y="17"/>
                    <a:pt x="66" y="11"/>
                  </a:cubicBezTo>
                  <a:cubicBezTo>
                    <a:pt x="77" y="11"/>
                    <a:pt x="87" y="11"/>
                    <a:pt x="98" y="11"/>
                  </a:cubicBezTo>
                  <a:cubicBezTo>
                    <a:pt x="103" y="20"/>
                    <a:pt x="112" y="18"/>
                    <a:pt x="121" y="19"/>
                  </a:cubicBezTo>
                  <a:cubicBezTo>
                    <a:pt x="134" y="20"/>
                    <a:pt x="148" y="15"/>
                    <a:pt x="161" y="23"/>
                  </a:cubicBezTo>
                  <a:close/>
                </a:path>
              </a:pathLst>
            </a:custGeom>
            <a:solidFill>
              <a:srgbClr val="396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431"/>
            <p:cNvSpPr>
              <a:spLocks/>
            </p:cNvSpPr>
            <p:nvPr userDrawn="1"/>
          </p:nvSpPr>
          <p:spPr bwMode="auto">
            <a:xfrm>
              <a:off x="8489950" y="4021138"/>
              <a:ext cx="239713" cy="28575"/>
            </a:xfrm>
            <a:custGeom>
              <a:avLst/>
              <a:gdLst>
                <a:gd name="T0" fmla="*/ 0 w 65"/>
                <a:gd name="T1" fmla="*/ 7 h 7"/>
                <a:gd name="T2" fmla="*/ 0 w 65"/>
                <a:gd name="T3" fmla="*/ 4 h 7"/>
                <a:gd name="T4" fmla="*/ 65 w 65"/>
                <a:gd name="T5" fmla="*/ 7 h 7"/>
                <a:gd name="T6" fmla="*/ 0 w 65"/>
                <a:gd name="T7" fmla="*/ 7 h 7"/>
              </a:gdLst>
              <a:ahLst/>
              <a:cxnLst>
                <a:cxn ang="0">
                  <a:pos x="T0" y="T1"/>
                </a:cxn>
                <a:cxn ang="0">
                  <a:pos x="T2" y="T3"/>
                </a:cxn>
                <a:cxn ang="0">
                  <a:pos x="T4" y="T5"/>
                </a:cxn>
                <a:cxn ang="0">
                  <a:pos x="T6" y="T7"/>
                </a:cxn>
              </a:cxnLst>
              <a:rect l="0" t="0" r="r" b="b"/>
              <a:pathLst>
                <a:path w="65" h="7">
                  <a:moveTo>
                    <a:pt x="0" y="7"/>
                  </a:moveTo>
                  <a:cubicBezTo>
                    <a:pt x="1" y="6"/>
                    <a:pt x="0" y="5"/>
                    <a:pt x="0" y="4"/>
                  </a:cubicBezTo>
                  <a:cubicBezTo>
                    <a:pt x="22" y="5"/>
                    <a:pt x="44" y="0"/>
                    <a:pt x="65" y="7"/>
                  </a:cubicBezTo>
                  <a:cubicBezTo>
                    <a:pt x="43" y="7"/>
                    <a:pt x="22" y="7"/>
                    <a:pt x="0" y="7"/>
                  </a:cubicBezTo>
                  <a:close/>
                </a:path>
              </a:pathLst>
            </a:custGeom>
            <a:solidFill>
              <a:srgbClr val="478F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432"/>
            <p:cNvSpPr>
              <a:spLocks/>
            </p:cNvSpPr>
            <p:nvPr userDrawn="1"/>
          </p:nvSpPr>
          <p:spPr bwMode="auto">
            <a:xfrm>
              <a:off x="4979988" y="3419475"/>
              <a:ext cx="2938463" cy="693738"/>
            </a:xfrm>
            <a:custGeom>
              <a:avLst/>
              <a:gdLst>
                <a:gd name="T0" fmla="*/ 761 w 797"/>
                <a:gd name="T1" fmla="*/ 131 h 165"/>
                <a:gd name="T2" fmla="*/ 741 w 797"/>
                <a:gd name="T3" fmla="*/ 131 h 165"/>
                <a:gd name="T4" fmla="*/ 634 w 797"/>
                <a:gd name="T5" fmla="*/ 146 h 165"/>
                <a:gd name="T6" fmla="*/ 508 w 797"/>
                <a:gd name="T7" fmla="*/ 150 h 165"/>
                <a:gd name="T8" fmla="*/ 399 w 797"/>
                <a:gd name="T9" fmla="*/ 150 h 165"/>
                <a:gd name="T10" fmla="*/ 374 w 797"/>
                <a:gd name="T11" fmla="*/ 154 h 165"/>
                <a:gd name="T12" fmla="*/ 357 w 797"/>
                <a:gd name="T13" fmla="*/ 152 h 165"/>
                <a:gd name="T14" fmla="*/ 330 w 797"/>
                <a:gd name="T15" fmla="*/ 151 h 165"/>
                <a:gd name="T16" fmla="*/ 291 w 797"/>
                <a:gd name="T17" fmla="*/ 153 h 165"/>
                <a:gd name="T18" fmla="*/ 188 w 797"/>
                <a:gd name="T19" fmla="*/ 149 h 165"/>
                <a:gd name="T20" fmla="*/ 130 w 797"/>
                <a:gd name="T21" fmla="*/ 147 h 165"/>
                <a:gd name="T22" fmla="*/ 119 w 797"/>
                <a:gd name="T23" fmla="*/ 148 h 165"/>
                <a:gd name="T24" fmla="*/ 67 w 797"/>
                <a:gd name="T25" fmla="*/ 158 h 165"/>
                <a:gd name="T26" fmla="*/ 54 w 797"/>
                <a:gd name="T27" fmla="*/ 162 h 165"/>
                <a:gd name="T28" fmla="*/ 20 w 797"/>
                <a:gd name="T29" fmla="*/ 144 h 165"/>
                <a:gd name="T30" fmla="*/ 39 w 797"/>
                <a:gd name="T31" fmla="*/ 138 h 165"/>
                <a:gd name="T32" fmla="*/ 87 w 797"/>
                <a:gd name="T33" fmla="*/ 128 h 165"/>
                <a:gd name="T34" fmla="*/ 40 w 797"/>
                <a:gd name="T35" fmla="*/ 127 h 165"/>
                <a:gd name="T36" fmla="*/ 22 w 797"/>
                <a:gd name="T37" fmla="*/ 126 h 165"/>
                <a:gd name="T38" fmla="*/ 0 w 797"/>
                <a:gd name="T39" fmla="*/ 88 h 165"/>
                <a:gd name="T40" fmla="*/ 14 w 797"/>
                <a:gd name="T41" fmla="*/ 82 h 165"/>
                <a:gd name="T42" fmla="*/ 122 w 797"/>
                <a:gd name="T43" fmla="*/ 91 h 165"/>
                <a:gd name="T44" fmla="*/ 130 w 797"/>
                <a:gd name="T45" fmla="*/ 79 h 165"/>
                <a:gd name="T46" fmla="*/ 143 w 797"/>
                <a:gd name="T47" fmla="*/ 48 h 165"/>
                <a:gd name="T48" fmla="*/ 155 w 797"/>
                <a:gd name="T49" fmla="*/ 44 h 165"/>
                <a:gd name="T50" fmla="*/ 123 w 797"/>
                <a:gd name="T51" fmla="*/ 30 h 165"/>
                <a:gd name="T52" fmla="*/ 107 w 797"/>
                <a:gd name="T53" fmla="*/ 10 h 165"/>
                <a:gd name="T54" fmla="*/ 129 w 797"/>
                <a:gd name="T55" fmla="*/ 0 h 165"/>
                <a:gd name="T56" fmla="*/ 212 w 797"/>
                <a:gd name="T57" fmla="*/ 8 h 165"/>
                <a:gd name="T58" fmla="*/ 311 w 797"/>
                <a:gd name="T59" fmla="*/ 20 h 165"/>
                <a:gd name="T60" fmla="*/ 390 w 797"/>
                <a:gd name="T61" fmla="*/ 26 h 165"/>
                <a:gd name="T62" fmla="*/ 433 w 797"/>
                <a:gd name="T63" fmla="*/ 61 h 165"/>
                <a:gd name="T64" fmla="*/ 457 w 797"/>
                <a:gd name="T65" fmla="*/ 76 h 165"/>
                <a:gd name="T66" fmla="*/ 561 w 797"/>
                <a:gd name="T67" fmla="*/ 91 h 165"/>
                <a:gd name="T68" fmla="*/ 702 w 797"/>
                <a:gd name="T69" fmla="*/ 106 h 165"/>
                <a:gd name="T70" fmla="*/ 756 w 797"/>
                <a:gd name="T71" fmla="*/ 106 h 165"/>
                <a:gd name="T72" fmla="*/ 797 w 797"/>
                <a:gd name="T73" fmla="*/ 118 h 165"/>
                <a:gd name="T74" fmla="*/ 773 w 797"/>
                <a:gd name="T75" fmla="*/ 130 h 165"/>
                <a:gd name="T76" fmla="*/ 773 w 797"/>
                <a:gd name="T77" fmla="*/ 131 h 165"/>
                <a:gd name="T78" fmla="*/ 761 w 797"/>
                <a:gd name="T79" fmla="*/ 13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7" h="165">
                  <a:moveTo>
                    <a:pt x="761" y="131"/>
                  </a:moveTo>
                  <a:cubicBezTo>
                    <a:pt x="755" y="131"/>
                    <a:pt x="748" y="131"/>
                    <a:pt x="741" y="131"/>
                  </a:cubicBezTo>
                  <a:cubicBezTo>
                    <a:pt x="706" y="141"/>
                    <a:pt x="670" y="141"/>
                    <a:pt x="634" y="146"/>
                  </a:cubicBezTo>
                  <a:cubicBezTo>
                    <a:pt x="592" y="140"/>
                    <a:pt x="550" y="150"/>
                    <a:pt x="508" y="150"/>
                  </a:cubicBezTo>
                  <a:cubicBezTo>
                    <a:pt x="471" y="149"/>
                    <a:pt x="435" y="152"/>
                    <a:pt x="399" y="150"/>
                  </a:cubicBezTo>
                  <a:cubicBezTo>
                    <a:pt x="390" y="150"/>
                    <a:pt x="382" y="148"/>
                    <a:pt x="374" y="154"/>
                  </a:cubicBezTo>
                  <a:cubicBezTo>
                    <a:pt x="369" y="158"/>
                    <a:pt x="363" y="155"/>
                    <a:pt x="357" y="152"/>
                  </a:cubicBezTo>
                  <a:cubicBezTo>
                    <a:pt x="348" y="145"/>
                    <a:pt x="339" y="145"/>
                    <a:pt x="330" y="151"/>
                  </a:cubicBezTo>
                  <a:cubicBezTo>
                    <a:pt x="317" y="155"/>
                    <a:pt x="304" y="155"/>
                    <a:pt x="291" y="153"/>
                  </a:cubicBezTo>
                  <a:cubicBezTo>
                    <a:pt x="257" y="144"/>
                    <a:pt x="222" y="149"/>
                    <a:pt x="188" y="149"/>
                  </a:cubicBezTo>
                  <a:cubicBezTo>
                    <a:pt x="169" y="149"/>
                    <a:pt x="150" y="151"/>
                    <a:pt x="130" y="147"/>
                  </a:cubicBezTo>
                  <a:cubicBezTo>
                    <a:pt x="127" y="147"/>
                    <a:pt x="122" y="145"/>
                    <a:pt x="119" y="148"/>
                  </a:cubicBezTo>
                  <a:cubicBezTo>
                    <a:pt x="104" y="165"/>
                    <a:pt x="85" y="161"/>
                    <a:pt x="67" y="158"/>
                  </a:cubicBezTo>
                  <a:cubicBezTo>
                    <a:pt x="62" y="158"/>
                    <a:pt x="58" y="160"/>
                    <a:pt x="54" y="162"/>
                  </a:cubicBezTo>
                  <a:cubicBezTo>
                    <a:pt x="39" y="163"/>
                    <a:pt x="26" y="161"/>
                    <a:pt x="20" y="144"/>
                  </a:cubicBezTo>
                  <a:cubicBezTo>
                    <a:pt x="24" y="136"/>
                    <a:pt x="32" y="138"/>
                    <a:pt x="39" y="138"/>
                  </a:cubicBezTo>
                  <a:cubicBezTo>
                    <a:pt x="56" y="139"/>
                    <a:pt x="72" y="135"/>
                    <a:pt x="87" y="128"/>
                  </a:cubicBezTo>
                  <a:cubicBezTo>
                    <a:pt x="71" y="119"/>
                    <a:pt x="56" y="112"/>
                    <a:pt x="40" y="127"/>
                  </a:cubicBezTo>
                  <a:cubicBezTo>
                    <a:pt x="34" y="129"/>
                    <a:pt x="28" y="129"/>
                    <a:pt x="22" y="126"/>
                  </a:cubicBezTo>
                  <a:cubicBezTo>
                    <a:pt x="12" y="115"/>
                    <a:pt x="3" y="103"/>
                    <a:pt x="0" y="88"/>
                  </a:cubicBezTo>
                  <a:cubicBezTo>
                    <a:pt x="3" y="83"/>
                    <a:pt x="8" y="82"/>
                    <a:pt x="14" y="82"/>
                  </a:cubicBezTo>
                  <a:cubicBezTo>
                    <a:pt x="49" y="93"/>
                    <a:pt x="85" y="92"/>
                    <a:pt x="122" y="91"/>
                  </a:cubicBezTo>
                  <a:cubicBezTo>
                    <a:pt x="128" y="91"/>
                    <a:pt x="136" y="91"/>
                    <a:pt x="130" y="79"/>
                  </a:cubicBezTo>
                  <a:cubicBezTo>
                    <a:pt x="118" y="59"/>
                    <a:pt x="121" y="54"/>
                    <a:pt x="143" y="48"/>
                  </a:cubicBezTo>
                  <a:cubicBezTo>
                    <a:pt x="147" y="47"/>
                    <a:pt x="151" y="48"/>
                    <a:pt x="155" y="44"/>
                  </a:cubicBezTo>
                  <a:cubicBezTo>
                    <a:pt x="146" y="35"/>
                    <a:pt x="134" y="34"/>
                    <a:pt x="123" y="30"/>
                  </a:cubicBezTo>
                  <a:cubicBezTo>
                    <a:pt x="115" y="26"/>
                    <a:pt x="104" y="22"/>
                    <a:pt x="107" y="10"/>
                  </a:cubicBezTo>
                  <a:cubicBezTo>
                    <a:pt x="110" y="0"/>
                    <a:pt x="120" y="0"/>
                    <a:pt x="129" y="0"/>
                  </a:cubicBezTo>
                  <a:cubicBezTo>
                    <a:pt x="156" y="1"/>
                    <a:pt x="184" y="6"/>
                    <a:pt x="212" y="8"/>
                  </a:cubicBezTo>
                  <a:cubicBezTo>
                    <a:pt x="245" y="11"/>
                    <a:pt x="278" y="14"/>
                    <a:pt x="311" y="20"/>
                  </a:cubicBezTo>
                  <a:cubicBezTo>
                    <a:pt x="337" y="20"/>
                    <a:pt x="364" y="25"/>
                    <a:pt x="390" y="26"/>
                  </a:cubicBezTo>
                  <a:cubicBezTo>
                    <a:pt x="410" y="28"/>
                    <a:pt x="432" y="32"/>
                    <a:pt x="433" y="61"/>
                  </a:cubicBezTo>
                  <a:cubicBezTo>
                    <a:pt x="434" y="73"/>
                    <a:pt x="447" y="75"/>
                    <a:pt x="457" y="76"/>
                  </a:cubicBezTo>
                  <a:cubicBezTo>
                    <a:pt x="492" y="81"/>
                    <a:pt x="527" y="86"/>
                    <a:pt x="561" y="91"/>
                  </a:cubicBezTo>
                  <a:cubicBezTo>
                    <a:pt x="608" y="98"/>
                    <a:pt x="656" y="99"/>
                    <a:pt x="702" y="106"/>
                  </a:cubicBezTo>
                  <a:cubicBezTo>
                    <a:pt x="720" y="109"/>
                    <a:pt x="738" y="110"/>
                    <a:pt x="756" y="106"/>
                  </a:cubicBezTo>
                  <a:cubicBezTo>
                    <a:pt x="770" y="102"/>
                    <a:pt x="787" y="103"/>
                    <a:pt x="797" y="118"/>
                  </a:cubicBezTo>
                  <a:cubicBezTo>
                    <a:pt x="791" y="127"/>
                    <a:pt x="776" y="117"/>
                    <a:pt x="773" y="130"/>
                  </a:cubicBezTo>
                  <a:cubicBezTo>
                    <a:pt x="773" y="130"/>
                    <a:pt x="773" y="131"/>
                    <a:pt x="773" y="131"/>
                  </a:cubicBezTo>
                  <a:cubicBezTo>
                    <a:pt x="769" y="134"/>
                    <a:pt x="765" y="134"/>
                    <a:pt x="761" y="131"/>
                  </a:cubicBezTo>
                  <a:close/>
                </a:path>
              </a:pathLst>
            </a:custGeom>
            <a:solidFill>
              <a:srgbClr val="653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433"/>
            <p:cNvSpPr>
              <a:spLocks/>
            </p:cNvSpPr>
            <p:nvPr userDrawn="1"/>
          </p:nvSpPr>
          <p:spPr bwMode="auto">
            <a:xfrm>
              <a:off x="5443538" y="3209925"/>
              <a:ext cx="2741613" cy="727075"/>
            </a:xfrm>
            <a:custGeom>
              <a:avLst/>
              <a:gdLst>
                <a:gd name="T0" fmla="*/ 671 w 743"/>
                <a:gd name="T1" fmla="*/ 168 h 173"/>
                <a:gd name="T2" fmla="*/ 615 w 743"/>
                <a:gd name="T3" fmla="*/ 167 h 173"/>
                <a:gd name="T4" fmla="*/ 578 w 743"/>
                <a:gd name="T5" fmla="*/ 164 h 173"/>
                <a:gd name="T6" fmla="*/ 338 w 743"/>
                <a:gd name="T7" fmla="*/ 136 h 173"/>
                <a:gd name="T8" fmla="*/ 308 w 743"/>
                <a:gd name="T9" fmla="*/ 127 h 173"/>
                <a:gd name="T10" fmla="*/ 299 w 743"/>
                <a:gd name="T11" fmla="*/ 106 h 173"/>
                <a:gd name="T12" fmla="*/ 293 w 743"/>
                <a:gd name="T13" fmla="*/ 93 h 173"/>
                <a:gd name="T14" fmla="*/ 244 w 743"/>
                <a:gd name="T15" fmla="*/ 83 h 173"/>
                <a:gd name="T16" fmla="*/ 183 w 743"/>
                <a:gd name="T17" fmla="*/ 76 h 173"/>
                <a:gd name="T18" fmla="*/ 170 w 743"/>
                <a:gd name="T19" fmla="*/ 65 h 173"/>
                <a:gd name="T20" fmla="*/ 29 w 743"/>
                <a:gd name="T21" fmla="*/ 36 h 173"/>
                <a:gd name="T22" fmla="*/ 12 w 743"/>
                <a:gd name="T23" fmla="*/ 31 h 173"/>
                <a:gd name="T24" fmla="*/ 3 w 743"/>
                <a:gd name="T25" fmla="*/ 13 h 173"/>
                <a:gd name="T26" fmla="*/ 22 w 743"/>
                <a:gd name="T27" fmla="*/ 2 h 173"/>
                <a:gd name="T28" fmla="*/ 113 w 743"/>
                <a:gd name="T29" fmla="*/ 11 h 173"/>
                <a:gd name="T30" fmla="*/ 231 w 743"/>
                <a:gd name="T31" fmla="*/ 30 h 173"/>
                <a:gd name="T32" fmla="*/ 315 w 743"/>
                <a:gd name="T33" fmla="*/ 37 h 173"/>
                <a:gd name="T34" fmla="*/ 453 w 743"/>
                <a:gd name="T35" fmla="*/ 66 h 173"/>
                <a:gd name="T36" fmla="*/ 622 w 743"/>
                <a:gd name="T37" fmla="*/ 116 h 173"/>
                <a:gd name="T38" fmla="*/ 648 w 743"/>
                <a:gd name="T39" fmla="*/ 129 h 173"/>
                <a:gd name="T40" fmla="*/ 695 w 743"/>
                <a:gd name="T41" fmla="*/ 139 h 173"/>
                <a:gd name="T42" fmla="*/ 743 w 743"/>
                <a:gd name="T43" fmla="*/ 157 h 173"/>
                <a:gd name="T44" fmla="*/ 694 w 743"/>
                <a:gd name="T45" fmla="*/ 160 h 173"/>
                <a:gd name="T46" fmla="*/ 671 w 743"/>
                <a:gd name="T47" fmla="*/ 16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3" h="173">
                  <a:moveTo>
                    <a:pt x="671" y="168"/>
                  </a:moveTo>
                  <a:cubicBezTo>
                    <a:pt x="652" y="163"/>
                    <a:pt x="635" y="157"/>
                    <a:pt x="615" y="167"/>
                  </a:cubicBezTo>
                  <a:cubicBezTo>
                    <a:pt x="604" y="173"/>
                    <a:pt x="590" y="166"/>
                    <a:pt x="578" y="164"/>
                  </a:cubicBezTo>
                  <a:cubicBezTo>
                    <a:pt x="498" y="156"/>
                    <a:pt x="418" y="146"/>
                    <a:pt x="338" y="136"/>
                  </a:cubicBezTo>
                  <a:cubicBezTo>
                    <a:pt x="328" y="135"/>
                    <a:pt x="318" y="131"/>
                    <a:pt x="308" y="127"/>
                  </a:cubicBezTo>
                  <a:cubicBezTo>
                    <a:pt x="298" y="123"/>
                    <a:pt x="291" y="118"/>
                    <a:pt x="299" y="106"/>
                  </a:cubicBezTo>
                  <a:cubicBezTo>
                    <a:pt x="304" y="99"/>
                    <a:pt x="300" y="95"/>
                    <a:pt x="293" y="93"/>
                  </a:cubicBezTo>
                  <a:cubicBezTo>
                    <a:pt x="277" y="87"/>
                    <a:pt x="263" y="81"/>
                    <a:pt x="244" y="83"/>
                  </a:cubicBezTo>
                  <a:cubicBezTo>
                    <a:pt x="224" y="86"/>
                    <a:pt x="203" y="79"/>
                    <a:pt x="183" y="76"/>
                  </a:cubicBezTo>
                  <a:cubicBezTo>
                    <a:pt x="180" y="71"/>
                    <a:pt x="176" y="67"/>
                    <a:pt x="170" y="65"/>
                  </a:cubicBezTo>
                  <a:cubicBezTo>
                    <a:pt x="123" y="54"/>
                    <a:pt x="77" y="41"/>
                    <a:pt x="29" y="36"/>
                  </a:cubicBezTo>
                  <a:cubicBezTo>
                    <a:pt x="23" y="35"/>
                    <a:pt x="17" y="34"/>
                    <a:pt x="12" y="31"/>
                  </a:cubicBezTo>
                  <a:cubicBezTo>
                    <a:pt x="6" y="26"/>
                    <a:pt x="0" y="21"/>
                    <a:pt x="3" y="13"/>
                  </a:cubicBezTo>
                  <a:cubicBezTo>
                    <a:pt x="6" y="4"/>
                    <a:pt x="14" y="2"/>
                    <a:pt x="22" y="2"/>
                  </a:cubicBezTo>
                  <a:cubicBezTo>
                    <a:pt x="53" y="0"/>
                    <a:pt x="83" y="8"/>
                    <a:pt x="113" y="11"/>
                  </a:cubicBezTo>
                  <a:cubicBezTo>
                    <a:pt x="152" y="16"/>
                    <a:pt x="191" y="24"/>
                    <a:pt x="231" y="30"/>
                  </a:cubicBezTo>
                  <a:cubicBezTo>
                    <a:pt x="259" y="35"/>
                    <a:pt x="287" y="30"/>
                    <a:pt x="315" y="37"/>
                  </a:cubicBezTo>
                  <a:cubicBezTo>
                    <a:pt x="361" y="46"/>
                    <a:pt x="407" y="57"/>
                    <a:pt x="453" y="66"/>
                  </a:cubicBezTo>
                  <a:cubicBezTo>
                    <a:pt x="510" y="78"/>
                    <a:pt x="565" y="100"/>
                    <a:pt x="622" y="116"/>
                  </a:cubicBezTo>
                  <a:cubicBezTo>
                    <a:pt x="631" y="119"/>
                    <a:pt x="639" y="125"/>
                    <a:pt x="648" y="129"/>
                  </a:cubicBezTo>
                  <a:cubicBezTo>
                    <a:pt x="663" y="137"/>
                    <a:pt x="677" y="141"/>
                    <a:pt x="695" y="139"/>
                  </a:cubicBezTo>
                  <a:cubicBezTo>
                    <a:pt x="711" y="137"/>
                    <a:pt x="731" y="140"/>
                    <a:pt x="743" y="157"/>
                  </a:cubicBezTo>
                  <a:cubicBezTo>
                    <a:pt x="727" y="159"/>
                    <a:pt x="711" y="165"/>
                    <a:pt x="694" y="160"/>
                  </a:cubicBezTo>
                  <a:cubicBezTo>
                    <a:pt x="687" y="158"/>
                    <a:pt x="677" y="161"/>
                    <a:pt x="671" y="168"/>
                  </a:cubicBezTo>
                  <a:close/>
                </a:path>
              </a:pathLst>
            </a:custGeom>
            <a:solidFill>
              <a:srgbClr val="80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434"/>
            <p:cNvSpPr>
              <a:spLocks/>
            </p:cNvSpPr>
            <p:nvPr userDrawn="1"/>
          </p:nvSpPr>
          <p:spPr bwMode="auto">
            <a:xfrm>
              <a:off x="7786688" y="3970338"/>
              <a:ext cx="103188" cy="53975"/>
            </a:xfrm>
            <a:custGeom>
              <a:avLst/>
              <a:gdLst>
                <a:gd name="T0" fmla="*/ 0 w 28"/>
                <a:gd name="T1" fmla="*/ 0 h 13"/>
                <a:gd name="T2" fmla="*/ 12 w 28"/>
                <a:gd name="T3" fmla="*/ 0 h 13"/>
                <a:gd name="T4" fmla="*/ 28 w 28"/>
                <a:gd name="T5" fmla="*/ 4 h 13"/>
                <a:gd name="T6" fmla="*/ 0 w 28"/>
                <a:gd name="T7" fmla="*/ 0 h 13"/>
              </a:gdLst>
              <a:ahLst/>
              <a:cxnLst>
                <a:cxn ang="0">
                  <a:pos x="T0" y="T1"/>
                </a:cxn>
                <a:cxn ang="0">
                  <a:pos x="T2" y="T3"/>
                </a:cxn>
                <a:cxn ang="0">
                  <a:pos x="T4" y="T5"/>
                </a:cxn>
                <a:cxn ang="0">
                  <a:pos x="T6" y="T7"/>
                </a:cxn>
              </a:cxnLst>
              <a:rect l="0" t="0" r="r" b="b"/>
              <a:pathLst>
                <a:path w="28" h="13">
                  <a:moveTo>
                    <a:pt x="0" y="0"/>
                  </a:moveTo>
                  <a:cubicBezTo>
                    <a:pt x="4" y="0"/>
                    <a:pt x="8" y="0"/>
                    <a:pt x="12" y="0"/>
                  </a:cubicBezTo>
                  <a:cubicBezTo>
                    <a:pt x="17" y="5"/>
                    <a:pt x="23" y="3"/>
                    <a:pt x="28" y="4"/>
                  </a:cubicBezTo>
                  <a:cubicBezTo>
                    <a:pt x="18" y="8"/>
                    <a:pt x="8" y="13"/>
                    <a:pt x="0" y="0"/>
                  </a:cubicBezTo>
                  <a:close/>
                </a:path>
              </a:pathLst>
            </a:custGeom>
            <a:solidFill>
              <a:srgbClr val="3F8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435"/>
            <p:cNvSpPr>
              <a:spLocks/>
            </p:cNvSpPr>
            <p:nvPr userDrawn="1"/>
          </p:nvSpPr>
          <p:spPr bwMode="auto">
            <a:xfrm>
              <a:off x="5329238" y="2451100"/>
              <a:ext cx="2043113" cy="679450"/>
            </a:xfrm>
            <a:custGeom>
              <a:avLst/>
              <a:gdLst>
                <a:gd name="T0" fmla="*/ 386 w 554"/>
                <a:gd name="T1" fmla="*/ 130 h 162"/>
                <a:gd name="T2" fmla="*/ 378 w 554"/>
                <a:gd name="T3" fmla="*/ 129 h 162"/>
                <a:gd name="T4" fmla="*/ 225 w 554"/>
                <a:gd name="T5" fmla="*/ 95 h 162"/>
                <a:gd name="T6" fmla="*/ 33 w 554"/>
                <a:gd name="T7" fmla="*/ 41 h 162"/>
                <a:gd name="T8" fmla="*/ 22 w 554"/>
                <a:gd name="T9" fmla="*/ 34 h 162"/>
                <a:gd name="T10" fmla="*/ 0 w 554"/>
                <a:gd name="T11" fmla="*/ 10 h 162"/>
                <a:gd name="T12" fmla="*/ 92 w 554"/>
                <a:gd name="T13" fmla="*/ 3 h 162"/>
                <a:gd name="T14" fmla="*/ 122 w 554"/>
                <a:gd name="T15" fmla="*/ 10 h 162"/>
                <a:gd name="T16" fmla="*/ 234 w 554"/>
                <a:gd name="T17" fmla="*/ 46 h 162"/>
                <a:gd name="T18" fmla="*/ 418 w 554"/>
                <a:gd name="T19" fmla="*/ 110 h 162"/>
                <a:gd name="T20" fmla="*/ 554 w 554"/>
                <a:gd name="T21" fmla="*/ 156 h 162"/>
                <a:gd name="T22" fmla="*/ 530 w 554"/>
                <a:gd name="T23" fmla="*/ 162 h 162"/>
                <a:gd name="T24" fmla="*/ 522 w 554"/>
                <a:gd name="T25" fmla="*/ 162 h 162"/>
                <a:gd name="T26" fmla="*/ 396 w 554"/>
                <a:gd name="T27" fmla="*/ 130 h 162"/>
                <a:gd name="T28" fmla="*/ 386 w 554"/>
                <a:gd name="T29"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162">
                  <a:moveTo>
                    <a:pt x="386" y="130"/>
                  </a:moveTo>
                  <a:cubicBezTo>
                    <a:pt x="383" y="130"/>
                    <a:pt x="381" y="130"/>
                    <a:pt x="378" y="129"/>
                  </a:cubicBezTo>
                  <a:cubicBezTo>
                    <a:pt x="325" y="127"/>
                    <a:pt x="276" y="106"/>
                    <a:pt x="225" y="95"/>
                  </a:cubicBezTo>
                  <a:cubicBezTo>
                    <a:pt x="160" y="82"/>
                    <a:pt x="96" y="64"/>
                    <a:pt x="33" y="41"/>
                  </a:cubicBezTo>
                  <a:cubicBezTo>
                    <a:pt x="29" y="40"/>
                    <a:pt x="25" y="38"/>
                    <a:pt x="22" y="34"/>
                  </a:cubicBezTo>
                  <a:cubicBezTo>
                    <a:pt x="23" y="19"/>
                    <a:pt x="8" y="18"/>
                    <a:pt x="0" y="10"/>
                  </a:cubicBezTo>
                  <a:cubicBezTo>
                    <a:pt x="32" y="20"/>
                    <a:pt x="62" y="12"/>
                    <a:pt x="92" y="3"/>
                  </a:cubicBezTo>
                  <a:cubicBezTo>
                    <a:pt x="103" y="0"/>
                    <a:pt x="111" y="12"/>
                    <a:pt x="122" y="10"/>
                  </a:cubicBezTo>
                  <a:cubicBezTo>
                    <a:pt x="161" y="18"/>
                    <a:pt x="197" y="34"/>
                    <a:pt x="234" y="46"/>
                  </a:cubicBezTo>
                  <a:cubicBezTo>
                    <a:pt x="296" y="65"/>
                    <a:pt x="357" y="89"/>
                    <a:pt x="418" y="110"/>
                  </a:cubicBezTo>
                  <a:cubicBezTo>
                    <a:pt x="463" y="125"/>
                    <a:pt x="509" y="139"/>
                    <a:pt x="554" y="156"/>
                  </a:cubicBezTo>
                  <a:cubicBezTo>
                    <a:pt x="546" y="157"/>
                    <a:pt x="536" y="154"/>
                    <a:pt x="530" y="162"/>
                  </a:cubicBezTo>
                  <a:cubicBezTo>
                    <a:pt x="527" y="162"/>
                    <a:pt x="525" y="162"/>
                    <a:pt x="522" y="162"/>
                  </a:cubicBezTo>
                  <a:cubicBezTo>
                    <a:pt x="479" y="156"/>
                    <a:pt x="438" y="141"/>
                    <a:pt x="396" y="130"/>
                  </a:cubicBezTo>
                  <a:cubicBezTo>
                    <a:pt x="393" y="129"/>
                    <a:pt x="389" y="129"/>
                    <a:pt x="386" y="130"/>
                  </a:cubicBezTo>
                  <a:close/>
                </a:path>
              </a:pathLst>
            </a:custGeom>
            <a:solidFill>
              <a:srgbClr val="E9A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436"/>
            <p:cNvSpPr>
              <a:spLocks/>
            </p:cNvSpPr>
            <p:nvPr userDrawn="1"/>
          </p:nvSpPr>
          <p:spPr bwMode="auto">
            <a:xfrm>
              <a:off x="6067425" y="2459038"/>
              <a:ext cx="1143000" cy="436563"/>
            </a:xfrm>
            <a:custGeom>
              <a:avLst/>
              <a:gdLst>
                <a:gd name="T0" fmla="*/ 2 w 310"/>
                <a:gd name="T1" fmla="*/ 0 h 104"/>
                <a:gd name="T2" fmla="*/ 76 w 310"/>
                <a:gd name="T3" fmla="*/ 22 h 104"/>
                <a:gd name="T4" fmla="*/ 85 w 310"/>
                <a:gd name="T5" fmla="*/ 20 h 104"/>
                <a:gd name="T6" fmla="*/ 81 w 310"/>
                <a:gd name="T7" fmla="*/ 16 h 104"/>
                <a:gd name="T8" fmla="*/ 114 w 310"/>
                <a:gd name="T9" fmla="*/ 32 h 104"/>
                <a:gd name="T10" fmla="*/ 271 w 310"/>
                <a:gd name="T11" fmla="*/ 84 h 104"/>
                <a:gd name="T12" fmla="*/ 286 w 310"/>
                <a:gd name="T13" fmla="*/ 88 h 104"/>
                <a:gd name="T14" fmla="*/ 310 w 310"/>
                <a:gd name="T15" fmla="*/ 100 h 104"/>
                <a:gd name="T16" fmla="*/ 306 w 310"/>
                <a:gd name="T17" fmla="*/ 104 h 104"/>
                <a:gd name="T18" fmla="*/ 9 w 310"/>
                <a:gd name="T19" fmla="*/ 7 h 104"/>
                <a:gd name="T20" fmla="*/ 2 w 310"/>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0" h="104">
                  <a:moveTo>
                    <a:pt x="2" y="0"/>
                  </a:moveTo>
                  <a:cubicBezTo>
                    <a:pt x="27" y="7"/>
                    <a:pt x="52" y="12"/>
                    <a:pt x="76" y="22"/>
                  </a:cubicBezTo>
                  <a:cubicBezTo>
                    <a:pt x="79" y="23"/>
                    <a:pt x="84" y="27"/>
                    <a:pt x="85" y="20"/>
                  </a:cubicBezTo>
                  <a:cubicBezTo>
                    <a:pt x="85" y="19"/>
                    <a:pt x="82" y="18"/>
                    <a:pt x="81" y="16"/>
                  </a:cubicBezTo>
                  <a:cubicBezTo>
                    <a:pt x="96" y="12"/>
                    <a:pt x="101" y="29"/>
                    <a:pt x="114" y="32"/>
                  </a:cubicBezTo>
                  <a:cubicBezTo>
                    <a:pt x="166" y="48"/>
                    <a:pt x="219" y="63"/>
                    <a:pt x="271" y="84"/>
                  </a:cubicBezTo>
                  <a:cubicBezTo>
                    <a:pt x="276" y="85"/>
                    <a:pt x="281" y="86"/>
                    <a:pt x="286" y="88"/>
                  </a:cubicBezTo>
                  <a:cubicBezTo>
                    <a:pt x="290" y="98"/>
                    <a:pt x="303" y="94"/>
                    <a:pt x="310" y="100"/>
                  </a:cubicBezTo>
                  <a:cubicBezTo>
                    <a:pt x="309" y="101"/>
                    <a:pt x="307" y="102"/>
                    <a:pt x="306" y="104"/>
                  </a:cubicBezTo>
                  <a:cubicBezTo>
                    <a:pt x="207" y="71"/>
                    <a:pt x="108" y="39"/>
                    <a:pt x="9" y="7"/>
                  </a:cubicBezTo>
                  <a:cubicBezTo>
                    <a:pt x="6" y="6"/>
                    <a:pt x="0" y="6"/>
                    <a:pt x="2" y="0"/>
                  </a:cubicBezTo>
                  <a:close/>
                </a:path>
              </a:pathLst>
            </a:custGeom>
            <a:solidFill>
              <a:srgbClr val="B87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437"/>
            <p:cNvSpPr>
              <a:spLocks/>
            </p:cNvSpPr>
            <p:nvPr userDrawn="1"/>
          </p:nvSpPr>
          <p:spPr bwMode="auto">
            <a:xfrm>
              <a:off x="6488113" y="2593975"/>
              <a:ext cx="579438" cy="217488"/>
            </a:xfrm>
            <a:custGeom>
              <a:avLst/>
              <a:gdLst>
                <a:gd name="T0" fmla="*/ 157 w 157"/>
                <a:gd name="T1" fmla="*/ 52 h 52"/>
                <a:gd name="T2" fmla="*/ 34 w 157"/>
                <a:gd name="T3" fmla="*/ 13 h 52"/>
                <a:gd name="T4" fmla="*/ 0 w 157"/>
                <a:gd name="T5" fmla="*/ 0 h 52"/>
                <a:gd name="T6" fmla="*/ 99 w 157"/>
                <a:gd name="T7" fmla="*/ 28 h 52"/>
                <a:gd name="T8" fmla="*/ 157 w 157"/>
                <a:gd name="T9" fmla="*/ 52 h 52"/>
              </a:gdLst>
              <a:ahLst/>
              <a:cxnLst>
                <a:cxn ang="0">
                  <a:pos x="T0" y="T1"/>
                </a:cxn>
                <a:cxn ang="0">
                  <a:pos x="T2" y="T3"/>
                </a:cxn>
                <a:cxn ang="0">
                  <a:pos x="T4" y="T5"/>
                </a:cxn>
                <a:cxn ang="0">
                  <a:pos x="T6" y="T7"/>
                </a:cxn>
                <a:cxn ang="0">
                  <a:pos x="T8" y="T9"/>
                </a:cxn>
              </a:cxnLst>
              <a:rect l="0" t="0" r="r" b="b"/>
              <a:pathLst>
                <a:path w="157" h="52">
                  <a:moveTo>
                    <a:pt x="157" y="52"/>
                  </a:moveTo>
                  <a:cubicBezTo>
                    <a:pt x="116" y="39"/>
                    <a:pt x="75" y="26"/>
                    <a:pt x="34" y="13"/>
                  </a:cubicBezTo>
                  <a:cubicBezTo>
                    <a:pt x="23" y="9"/>
                    <a:pt x="9" y="9"/>
                    <a:pt x="0" y="0"/>
                  </a:cubicBezTo>
                  <a:cubicBezTo>
                    <a:pt x="35" y="2"/>
                    <a:pt x="66" y="18"/>
                    <a:pt x="99" y="28"/>
                  </a:cubicBezTo>
                  <a:cubicBezTo>
                    <a:pt x="118" y="34"/>
                    <a:pt x="140" y="37"/>
                    <a:pt x="157" y="52"/>
                  </a:cubicBezTo>
                  <a:close/>
                </a:path>
              </a:pathLst>
            </a:custGeom>
            <a:solidFill>
              <a:srgbClr val="D18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438"/>
            <p:cNvSpPr>
              <a:spLocks/>
            </p:cNvSpPr>
            <p:nvPr userDrawn="1"/>
          </p:nvSpPr>
          <p:spPr bwMode="auto">
            <a:xfrm>
              <a:off x="5824538" y="2308225"/>
              <a:ext cx="161925" cy="84138"/>
            </a:xfrm>
            <a:custGeom>
              <a:avLst/>
              <a:gdLst>
                <a:gd name="T0" fmla="*/ 0 w 44"/>
                <a:gd name="T1" fmla="*/ 8 h 20"/>
                <a:gd name="T2" fmla="*/ 44 w 44"/>
                <a:gd name="T3" fmla="*/ 12 h 20"/>
                <a:gd name="T4" fmla="*/ 44 w 44"/>
                <a:gd name="T5" fmla="*/ 20 h 20"/>
                <a:gd name="T6" fmla="*/ 0 w 44"/>
                <a:gd name="T7" fmla="*/ 8 h 20"/>
              </a:gdLst>
              <a:ahLst/>
              <a:cxnLst>
                <a:cxn ang="0">
                  <a:pos x="T0" y="T1"/>
                </a:cxn>
                <a:cxn ang="0">
                  <a:pos x="T2" y="T3"/>
                </a:cxn>
                <a:cxn ang="0">
                  <a:pos x="T4" y="T5"/>
                </a:cxn>
                <a:cxn ang="0">
                  <a:pos x="T6" y="T7"/>
                </a:cxn>
              </a:cxnLst>
              <a:rect l="0" t="0" r="r" b="b"/>
              <a:pathLst>
                <a:path w="44" h="20">
                  <a:moveTo>
                    <a:pt x="0" y="8"/>
                  </a:moveTo>
                  <a:cubicBezTo>
                    <a:pt x="16" y="0"/>
                    <a:pt x="30" y="5"/>
                    <a:pt x="44" y="12"/>
                  </a:cubicBezTo>
                  <a:cubicBezTo>
                    <a:pt x="41" y="14"/>
                    <a:pt x="43" y="17"/>
                    <a:pt x="44" y="20"/>
                  </a:cubicBezTo>
                  <a:cubicBezTo>
                    <a:pt x="30" y="16"/>
                    <a:pt x="15" y="12"/>
                    <a:pt x="0" y="8"/>
                  </a:cubicBezTo>
                  <a:close/>
                </a:path>
              </a:pathLst>
            </a:custGeom>
            <a:solidFill>
              <a:srgbClr val="C7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439"/>
            <p:cNvSpPr>
              <a:spLocks/>
            </p:cNvSpPr>
            <p:nvPr userDrawn="1"/>
          </p:nvSpPr>
          <p:spPr bwMode="auto">
            <a:xfrm>
              <a:off x="6753225" y="2962275"/>
              <a:ext cx="531813" cy="219075"/>
            </a:xfrm>
            <a:custGeom>
              <a:avLst/>
              <a:gdLst>
                <a:gd name="T0" fmla="*/ 0 w 144"/>
                <a:gd name="T1" fmla="*/ 8 h 52"/>
                <a:gd name="T2" fmla="*/ 8 w 144"/>
                <a:gd name="T3" fmla="*/ 2 h 52"/>
                <a:gd name="T4" fmla="*/ 102 w 144"/>
                <a:gd name="T5" fmla="*/ 28 h 52"/>
                <a:gd name="T6" fmla="*/ 115 w 144"/>
                <a:gd name="T7" fmla="*/ 30 h 52"/>
                <a:gd name="T8" fmla="*/ 136 w 144"/>
                <a:gd name="T9" fmla="*/ 40 h 52"/>
                <a:gd name="T10" fmla="*/ 144 w 144"/>
                <a:gd name="T11" fmla="*/ 52 h 52"/>
                <a:gd name="T12" fmla="*/ 76 w 144"/>
                <a:gd name="T13" fmla="*/ 33 h 52"/>
                <a:gd name="T14" fmla="*/ 0 w 144"/>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52">
                  <a:moveTo>
                    <a:pt x="0" y="8"/>
                  </a:moveTo>
                  <a:cubicBezTo>
                    <a:pt x="1" y="3"/>
                    <a:pt x="3" y="0"/>
                    <a:pt x="8" y="2"/>
                  </a:cubicBezTo>
                  <a:cubicBezTo>
                    <a:pt x="39" y="11"/>
                    <a:pt x="70" y="19"/>
                    <a:pt x="102" y="28"/>
                  </a:cubicBezTo>
                  <a:cubicBezTo>
                    <a:pt x="106" y="29"/>
                    <a:pt x="112" y="32"/>
                    <a:pt x="115" y="30"/>
                  </a:cubicBezTo>
                  <a:cubicBezTo>
                    <a:pt x="128" y="20"/>
                    <a:pt x="131" y="31"/>
                    <a:pt x="136" y="40"/>
                  </a:cubicBezTo>
                  <a:cubicBezTo>
                    <a:pt x="135" y="46"/>
                    <a:pt x="144" y="46"/>
                    <a:pt x="144" y="52"/>
                  </a:cubicBezTo>
                  <a:cubicBezTo>
                    <a:pt x="121" y="48"/>
                    <a:pt x="98" y="40"/>
                    <a:pt x="76" y="33"/>
                  </a:cubicBezTo>
                  <a:cubicBezTo>
                    <a:pt x="51" y="24"/>
                    <a:pt x="24" y="20"/>
                    <a:pt x="0" y="8"/>
                  </a:cubicBezTo>
                  <a:close/>
                </a:path>
              </a:pathLst>
            </a:custGeom>
            <a:solidFill>
              <a:srgbClr val="D18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40"/>
            <p:cNvSpPr>
              <a:spLocks/>
            </p:cNvSpPr>
            <p:nvPr userDrawn="1"/>
          </p:nvSpPr>
          <p:spPr bwMode="auto">
            <a:xfrm>
              <a:off x="4375150" y="2387600"/>
              <a:ext cx="1101725" cy="403225"/>
            </a:xfrm>
            <a:custGeom>
              <a:avLst/>
              <a:gdLst>
                <a:gd name="T0" fmla="*/ 65 w 299"/>
                <a:gd name="T1" fmla="*/ 5 h 96"/>
                <a:gd name="T2" fmla="*/ 93 w 299"/>
                <a:gd name="T3" fmla="*/ 7 h 96"/>
                <a:gd name="T4" fmla="*/ 140 w 299"/>
                <a:gd name="T5" fmla="*/ 11 h 96"/>
                <a:gd name="T6" fmla="*/ 221 w 299"/>
                <a:gd name="T7" fmla="*/ 37 h 96"/>
                <a:gd name="T8" fmla="*/ 239 w 299"/>
                <a:gd name="T9" fmla="*/ 45 h 96"/>
                <a:gd name="T10" fmla="*/ 297 w 299"/>
                <a:gd name="T11" fmla="*/ 80 h 96"/>
                <a:gd name="T12" fmla="*/ 297 w 299"/>
                <a:gd name="T13" fmla="*/ 87 h 96"/>
                <a:gd name="T14" fmla="*/ 273 w 299"/>
                <a:gd name="T15" fmla="*/ 95 h 96"/>
                <a:gd name="T16" fmla="*/ 219 w 299"/>
                <a:gd name="T17" fmla="*/ 83 h 96"/>
                <a:gd name="T18" fmla="*/ 149 w 299"/>
                <a:gd name="T19" fmla="*/ 86 h 96"/>
                <a:gd name="T20" fmla="*/ 73 w 299"/>
                <a:gd name="T21" fmla="*/ 52 h 96"/>
                <a:gd name="T22" fmla="*/ 53 w 299"/>
                <a:gd name="T23" fmla="*/ 52 h 96"/>
                <a:gd name="T24" fmla="*/ 34 w 299"/>
                <a:gd name="T25" fmla="*/ 53 h 96"/>
                <a:gd name="T26" fmla="*/ 11 w 299"/>
                <a:gd name="T27" fmla="*/ 43 h 96"/>
                <a:gd name="T28" fmla="*/ 11 w 299"/>
                <a:gd name="T29" fmla="*/ 23 h 96"/>
                <a:gd name="T30" fmla="*/ 47 w 299"/>
                <a:gd name="T31" fmla="*/ 12 h 96"/>
                <a:gd name="T32" fmla="*/ 63 w 299"/>
                <a:gd name="T33" fmla="*/ 4 h 96"/>
                <a:gd name="T34" fmla="*/ 65 w 299"/>
                <a:gd name="T35"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96">
                  <a:moveTo>
                    <a:pt x="65" y="5"/>
                  </a:moveTo>
                  <a:cubicBezTo>
                    <a:pt x="74" y="10"/>
                    <a:pt x="82" y="12"/>
                    <a:pt x="93" y="7"/>
                  </a:cubicBezTo>
                  <a:cubicBezTo>
                    <a:pt x="108" y="0"/>
                    <a:pt x="124" y="5"/>
                    <a:pt x="140" y="11"/>
                  </a:cubicBezTo>
                  <a:cubicBezTo>
                    <a:pt x="167" y="21"/>
                    <a:pt x="194" y="28"/>
                    <a:pt x="221" y="37"/>
                  </a:cubicBezTo>
                  <a:cubicBezTo>
                    <a:pt x="226" y="42"/>
                    <a:pt x="232" y="45"/>
                    <a:pt x="239" y="45"/>
                  </a:cubicBezTo>
                  <a:cubicBezTo>
                    <a:pt x="265" y="45"/>
                    <a:pt x="280" y="63"/>
                    <a:pt x="297" y="80"/>
                  </a:cubicBezTo>
                  <a:cubicBezTo>
                    <a:pt x="299" y="82"/>
                    <a:pt x="298" y="84"/>
                    <a:pt x="297" y="87"/>
                  </a:cubicBezTo>
                  <a:cubicBezTo>
                    <a:pt x="291" y="96"/>
                    <a:pt x="282" y="94"/>
                    <a:pt x="273" y="95"/>
                  </a:cubicBezTo>
                  <a:cubicBezTo>
                    <a:pt x="255" y="93"/>
                    <a:pt x="237" y="87"/>
                    <a:pt x="219" y="83"/>
                  </a:cubicBezTo>
                  <a:cubicBezTo>
                    <a:pt x="195" y="76"/>
                    <a:pt x="172" y="80"/>
                    <a:pt x="149" y="86"/>
                  </a:cubicBezTo>
                  <a:cubicBezTo>
                    <a:pt x="122" y="79"/>
                    <a:pt x="99" y="63"/>
                    <a:pt x="73" y="52"/>
                  </a:cubicBezTo>
                  <a:cubicBezTo>
                    <a:pt x="66" y="49"/>
                    <a:pt x="60" y="43"/>
                    <a:pt x="53" y="52"/>
                  </a:cubicBezTo>
                  <a:cubicBezTo>
                    <a:pt x="47" y="58"/>
                    <a:pt x="41" y="56"/>
                    <a:pt x="34" y="53"/>
                  </a:cubicBezTo>
                  <a:cubicBezTo>
                    <a:pt x="27" y="49"/>
                    <a:pt x="19" y="44"/>
                    <a:pt x="11" y="43"/>
                  </a:cubicBezTo>
                  <a:cubicBezTo>
                    <a:pt x="0" y="36"/>
                    <a:pt x="0" y="29"/>
                    <a:pt x="11" y="23"/>
                  </a:cubicBezTo>
                  <a:cubicBezTo>
                    <a:pt x="26" y="28"/>
                    <a:pt x="36" y="17"/>
                    <a:pt x="47" y="12"/>
                  </a:cubicBezTo>
                  <a:cubicBezTo>
                    <a:pt x="53" y="10"/>
                    <a:pt x="56" y="4"/>
                    <a:pt x="63" y="4"/>
                  </a:cubicBezTo>
                  <a:cubicBezTo>
                    <a:pt x="64" y="4"/>
                    <a:pt x="64" y="4"/>
                    <a:pt x="65" y="5"/>
                  </a:cubicBezTo>
                  <a:close/>
                </a:path>
              </a:pathLst>
            </a:custGeom>
            <a:solidFill>
              <a:srgbClr val="D48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41"/>
            <p:cNvSpPr>
              <a:spLocks/>
            </p:cNvSpPr>
            <p:nvPr userDrawn="1"/>
          </p:nvSpPr>
          <p:spPr bwMode="auto">
            <a:xfrm>
              <a:off x="5189538" y="2543175"/>
              <a:ext cx="1273175" cy="457200"/>
            </a:xfrm>
            <a:custGeom>
              <a:avLst/>
              <a:gdLst>
                <a:gd name="T0" fmla="*/ 76 w 345"/>
                <a:gd name="T1" fmla="*/ 48 h 109"/>
                <a:gd name="T2" fmla="*/ 51 w 345"/>
                <a:gd name="T3" fmla="*/ 29 h 109"/>
                <a:gd name="T4" fmla="*/ 15 w 345"/>
                <a:gd name="T5" fmla="*/ 12 h 109"/>
                <a:gd name="T6" fmla="*/ 0 w 345"/>
                <a:gd name="T7" fmla="*/ 0 h 109"/>
                <a:gd name="T8" fmla="*/ 60 w 345"/>
                <a:gd name="T9" fmla="*/ 12 h 109"/>
                <a:gd name="T10" fmla="*/ 144 w 345"/>
                <a:gd name="T11" fmla="*/ 36 h 109"/>
                <a:gd name="T12" fmla="*/ 259 w 345"/>
                <a:gd name="T13" fmla="*/ 65 h 109"/>
                <a:gd name="T14" fmla="*/ 264 w 345"/>
                <a:gd name="T15" fmla="*/ 68 h 109"/>
                <a:gd name="T16" fmla="*/ 288 w 345"/>
                <a:gd name="T17" fmla="*/ 79 h 109"/>
                <a:gd name="T18" fmla="*/ 334 w 345"/>
                <a:gd name="T19" fmla="*/ 91 h 109"/>
                <a:gd name="T20" fmla="*/ 344 w 345"/>
                <a:gd name="T21" fmla="*/ 101 h 109"/>
                <a:gd name="T22" fmla="*/ 331 w 345"/>
                <a:gd name="T23" fmla="*/ 105 h 109"/>
                <a:gd name="T24" fmla="*/ 312 w 345"/>
                <a:gd name="T25" fmla="*/ 100 h 109"/>
                <a:gd name="T26" fmla="*/ 276 w 345"/>
                <a:gd name="T27" fmla="*/ 92 h 109"/>
                <a:gd name="T28" fmla="*/ 231 w 345"/>
                <a:gd name="T29" fmla="*/ 87 h 109"/>
                <a:gd name="T30" fmla="*/ 93 w 345"/>
                <a:gd name="T31" fmla="*/ 57 h 109"/>
                <a:gd name="T32" fmla="*/ 76 w 345"/>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5" h="109">
                  <a:moveTo>
                    <a:pt x="76" y="48"/>
                  </a:moveTo>
                  <a:cubicBezTo>
                    <a:pt x="67" y="43"/>
                    <a:pt x="58" y="37"/>
                    <a:pt x="51" y="29"/>
                  </a:cubicBezTo>
                  <a:cubicBezTo>
                    <a:pt x="42" y="18"/>
                    <a:pt x="30" y="12"/>
                    <a:pt x="15" y="12"/>
                  </a:cubicBezTo>
                  <a:cubicBezTo>
                    <a:pt x="7" y="12"/>
                    <a:pt x="1" y="9"/>
                    <a:pt x="0" y="0"/>
                  </a:cubicBezTo>
                  <a:cubicBezTo>
                    <a:pt x="20" y="4"/>
                    <a:pt x="40" y="8"/>
                    <a:pt x="60" y="12"/>
                  </a:cubicBezTo>
                  <a:cubicBezTo>
                    <a:pt x="90" y="11"/>
                    <a:pt x="115" y="29"/>
                    <a:pt x="144" y="36"/>
                  </a:cubicBezTo>
                  <a:cubicBezTo>
                    <a:pt x="182" y="45"/>
                    <a:pt x="220" y="57"/>
                    <a:pt x="259" y="65"/>
                  </a:cubicBezTo>
                  <a:cubicBezTo>
                    <a:pt x="261" y="65"/>
                    <a:pt x="262" y="67"/>
                    <a:pt x="264" y="68"/>
                  </a:cubicBezTo>
                  <a:cubicBezTo>
                    <a:pt x="269" y="78"/>
                    <a:pt x="279" y="77"/>
                    <a:pt x="288" y="79"/>
                  </a:cubicBezTo>
                  <a:cubicBezTo>
                    <a:pt x="304" y="82"/>
                    <a:pt x="319" y="87"/>
                    <a:pt x="334" y="91"/>
                  </a:cubicBezTo>
                  <a:cubicBezTo>
                    <a:pt x="339" y="92"/>
                    <a:pt x="345" y="95"/>
                    <a:pt x="344" y="101"/>
                  </a:cubicBezTo>
                  <a:cubicBezTo>
                    <a:pt x="343" y="109"/>
                    <a:pt x="335" y="106"/>
                    <a:pt x="331" y="105"/>
                  </a:cubicBezTo>
                  <a:cubicBezTo>
                    <a:pt x="324" y="104"/>
                    <a:pt x="318" y="103"/>
                    <a:pt x="312" y="100"/>
                  </a:cubicBezTo>
                  <a:cubicBezTo>
                    <a:pt x="300" y="97"/>
                    <a:pt x="288" y="94"/>
                    <a:pt x="276" y="92"/>
                  </a:cubicBezTo>
                  <a:cubicBezTo>
                    <a:pt x="260" y="96"/>
                    <a:pt x="246" y="90"/>
                    <a:pt x="231" y="87"/>
                  </a:cubicBezTo>
                  <a:cubicBezTo>
                    <a:pt x="185" y="77"/>
                    <a:pt x="139" y="68"/>
                    <a:pt x="93" y="57"/>
                  </a:cubicBezTo>
                  <a:cubicBezTo>
                    <a:pt x="87" y="55"/>
                    <a:pt x="80" y="54"/>
                    <a:pt x="76" y="48"/>
                  </a:cubicBezTo>
                  <a:close/>
                </a:path>
              </a:pathLst>
            </a:custGeom>
            <a:solidFill>
              <a:srgbClr val="DB9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42"/>
            <p:cNvSpPr>
              <a:spLocks/>
            </p:cNvSpPr>
            <p:nvPr userDrawn="1"/>
          </p:nvSpPr>
          <p:spPr bwMode="auto">
            <a:xfrm>
              <a:off x="4381500" y="2224088"/>
              <a:ext cx="631825" cy="268288"/>
            </a:xfrm>
            <a:custGeom>
              <a:avLst/>
              <a:gdLst>
                <a:gd name="T0" fmla="*/ 139 w 171"/>
                <a:gd name="T1" fmla="*/ 0 h 64"/>
                <a:gd name="T2" fmla="*/ 155 w 171"/>
                <a:gd name="T3" fmla="*/ 0 h 64"/>
                <a:gd name="T4" fmla="*/ 157 w 171"/>
                <a:gd name="T5" fmla="*/ 10 h 64"/>
                <a:gd name="T6" fmla="*/ 123 w 171"/>
                <a:gd name="T7" fmla="*/ 33 h 64"/>
                <a:gd name="T8" fmla="*/ 88 w 171"/>
                <a:gd name="T9" fmla="*/ 39 h 64"/>
                <a:gd name="T10" fmla="*/ 63 w 171"/>
                <a:gd name="T11" fmla="*/ 44 h 64"/>
                <a:gd name="T12" fmla="*/ 63 w 171"/>
                <a:gd name="T13" fmla="*/ 44 h 64"/>
                <a:gd name="T14" fmla="*/ 31 w 171"/>
                <a:gd name="T15" fmla="*/ 59 h 64"/>
                <a:gd name="T16" fmla="*/ 3 w 171"/>
                <a:gd name="T17" fmla="*/ 59 h 64"/>
                <a:gd name="T18" fmla="*/ 1 w 171"/>
                <a:gd name="T19" fmla="*/ 54 h 64"/>
                <a:gd name="T20" fmla="*/ 6 w 171"/>
                <a:gd name="T21" fmla="*/ 43 h 64"/>
                <a:gd name="T22" fmla="*/ 71 w 171"/>
                <a:gd name="T23" fmla="*/ 23 h 64"/>
                <a:gd name="T24" fmla="*/ 124 w 171"/>
                <a:gd name="T25" fmla="*/ 5 h 64"/>
                <a:gd name="T26" fmla="*/ 139 w 171"/>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64">
                  <a:moveTo>
                    <a:pt x="139" y="0"/>
                  </a:moveTo>
                  <a:cubicBezTo>
                    <a:pt x="144" y="0"/>
                    <a:pt x="150" y="0"/>
                    <a:pt x="155" y="0"/>
                  </a:cubicBezTo>
                  <a:cubicBezTo>
                    <a:pt x="154" y="3"/>
                    <a:pt x="171" y="3"/>
                    <a:pt x="157" y="10"/>
                  </a:cubicBezTo>
                  <a:cubicBezTo>
                    <a:pt x="145" y="16"/>
                    <a:pt x="130" y="17"/>
                    <a:pt x="123" y="33"/>
                  </a:cubicBezTo>
                  <a:cubicBezTo>
                    <a:pt x="120" y="39"/>
                    <a:pt x="100" y="39"/>
                    <a:pt x="88" y="39"/>
                  </a:cubicBezTo>
                  <a:cubicBezTo>
                    <a:pt x="78" y="38"/>
                    <a:pt x="71" y="42"/>
                    <a:pt x="63" y="44"/>
                  </a:cubicBezTo>
                  <a:cubicBezTo>
                    <a:pt x="63" y="44"/>
                    <a:pt x="63" y="44"/>
                    <a:pt x="63" y="44"/>
                  </a:cubicBezTo>
                  <a:cubicBezTo>
                    <a:pt x="51" y="45"/>
                    <a:pt x="41" y="54"/>
                    <a:pt x="31" y="59"/>
                  </a:cubicBezTo>
                  <a:cubicBezTo>
                    <a:pt x="21" y="63"/>
                    <a:pt x="12" y="64"/>
                    <a:pt x="3" y="59"/>
                  </a:cubicBezTo>
                  <a:cubicBezTo>
                    <a:pt x="2" y="57"/>
                    <a:pt x="1" y="56"/>
                    <a:pt x="1" y="54"/>
                  </a:cubicBezTo>
                  <a:cubicBezTo>
                    <a:pt x="0" y="49"/>
                    <a:pt x="3" y="46"/>
                    <a:pt x="6" y="43"/>
                  </a:cubicBezTo>
                  <a:cubicBezTo>
                    <a:pt x="25" y="27"/>
                    <a:pt x="50" y="27"/>
                    <a:pt x="71" y="23"/>
                  </a:cubicBezTo>
                  <a:cubicBezTo>
                    <a:pt x="91" y="20"/>
                    <a:pt x="108" y="16"/>
                    <a:pt x="124" y="5"/>
                  </a:cubicBezTo>
                  <a:cubicBezTo>
                    <a:pt x="129" y="3"/>
                    <a:pt x="133" y="0"/>
                    <a:pt x="139" y="0"/>
                  </a:cubicBezTo>
                  <a:close/>
                </a:path>
              </a:pathLst>
            </a:custGeom>
            <a:solidFill>
              <a:srgbClr val="F4C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43"/>
            <p:cNvSpPr>
              <a:spLocks/>
            </p:cNvSpPr>
            <p:nvPr userDrawn="1"/>
          </p:nvSpPr>
          <p:spPr bwMode="auto">
            <a:xfrm>
              <a:off x="4378325" y="2035175"/>
              <a:ext cx="515938" cy="385763"/>
            </a:xfrm>
            <a:custGeom>
              <a:avLst/>
              <a:gdLst>
                <a:gd name="T0" fmla="*/ 140 w 140"/>
                <a:gd name="T1" fmla="*/ 45 h 92"/>
                <a:gd name="T2" fmla="*/ 99 w 140"/>
                <a:gd name="T3" fmla="*/ 72 h 92"/>
                <a:gd name="T4" fmla="*/ 8 w 140"/>
                <a:gd name="T5" fmla="*/ 92 h 92"/>
                <a:gd name="T6" fmla="*/ 2 w 140"/>
                <a:gd name="T7" fmla="*/ 76 h 92"/>
                <a:gd name="T8" fmla="*/ 42 w 140"/>
                <a:gd name="T9" fmla="*/ 62 h 92"/>
                <a:gd name="T10" fmla="*/ 80 w 140"/>
                <a:gd name="T11" fmla="*/ 53 h 92"/>
                <a:gd name="T12" fmla="*/ 43 w 140"/>
                <a:gd name="T13" fmla="*/ 44 h 92"/>
                <a:gd name="T14" fmla="*/ 15 w 140"/>
                <a:gd name="T15" fmla="*/ 33 h 92"/>
                <a:gd name="T16" fmla="*/ 20 w 140"/>
                <a:gd name="T17" fmla="*/ 26 h 92"/>
                <a:gd name="T18" fmla="*/ 50 w 140"/>
                <a:gd name="T19" fmla="*/ 15 h 92"/>
                <a:gd name="T20" fmla="*/ 104 w 140"/>
                <a:gd name="T21" fmla="*/ 13 h 92"/>
                <a:gd name="T22" fmla="*/ 140 w 140"/>
                <a:gd name="T2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92">
                  <a:moveTo>
                    <a:pt x="140" y="45"/>
                  </a:moveTo>
                  <a:cubicBezTo>
                    <a:pt x="130" y="60"/>
                    <a:pt x="114" y="70"/>
                    <a:pt x="99" y="72"/>
                  </a:cubicBezTo>
                  <a:cubicBezTo>
                    <a:pt x="67" y="75"/>
                    <a:pt x="37" y="81"/>
                    <a:pt x="8" y="92"/>
                  </a:cubicBezTo>
                  <a:cubicBezTo>
                    <a:pt x="2" y="89"/>
                    <a:pt x="0" y="83"/>
                    <a:pt x="2" y="76"/>
                  </a:cubicBezTo>
                  <a:cubicBezTo>
                    <a:pt x="13" y="65"/>
                    <a:pt x="28" y="65"/>
                    <a:pt x="42" y="62"/>
                  </a:cubicBezTo>
                  <a:cubicBezTo>
                    <a:pt x="55" y="59"/>
                    <a:pt x="67" y="59"/>
                    <a:pt x="80" y="53"/>
                  </a:cubicBezTo>
                  <a:cubicBezTo>
                    <a:pt x="69" y="43"/>
                    <a:pt x="57" y="43"/>
                    <a:pt x="43" y="44"/>
                  </a:cubicBezTo>
                  <a:cubicBezTo>
                    <a:pt x="32" y="45"/>
                    <a:pt x="20" y="47"/>
                    <a:pt x="15" y="33"/>
                  </a:cubicBezTo>
                  <a:cubicBezTo>
                    <a:pt x="15" y="30"/>
                    <a:pt x="17" y="28"/>
                    <a:pt x="20" y="26"/>
                  </a:cubicBezTo>
                  <a:cubicBezTo>
                    <a:pt x="29" y="20"/>
                    <a:pt x="40" y="20"/>
                    <a:pt x="50" y="15"/>
                  </a:cubicBezTo>
                  <a:cubicBezTo>
                    <a:pt x="68" y="13"/>
                    <a:pt x="85" y="0"/>
                    <a:pt x="104" y="13"/>
                  </a:cubicBezTo>
                  <a:cubicBezTo>
                    <a:pt x="113" y="27"/>
                    <a:pt x="135" y="26"/>
                    <a:pt x="140" y="45"/>
                  </a:cubicBezTo>
                  <a:close/>
                </a:path>
              </a:pathLst>
            </a:custGeom>
            <a:solidFill>
              <a:srgbClr val="ECE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44"/>
            <p:cNvSpPr>
              <a:spLocks/>
            </p:cNvSpPr>
            <p:nvPr userDrawn="1"/>
          </p:nvSpPr>
          <p:spPr bwMode="auto">
            <a:xfrm>
              <a:off x="4462463" y="1984375"/>
              <a:ext cx="314325" cy="138113"/>
            </a:xfrm>
            <a:custGeom>
              <a:avLst/>
              <a:gdLst>
                <a:gd name="T0" fmla="*/ 81 w 85"/>
                <a:gd name="T1" fmla="*/ 25 h 33"/>
                <a:gd name="T2" fmla="*/ 27 w 85"/>
                <a:gd name="T3" fmla="*/ 33 h 33"/>
                <a:gd name="T4" fmla="*/ 0 w 85"/>
                <a:gd name="T5" fmla="*/ 13 h 33"/>
                <a:gd name="T6" fmla="*/ 5 w 85"/>
                <a:gd name="T7" fmla="*/ 9 h 33"/>
                <a:gd name="T8" fmla="*/ 21 w 85"/>
                <a:gd name="T9" fmla="*/ 9 h 33"/>
                <a:gd name="T10" fmla="*/ 85 w 85"/>
                <a:gd name="T11" fmla="*/ 21 h 33"/>
                <a:gd name="T12" fmla="*/ 81 w 85"/>
                <a:gd name="T13" fmla="*/ 25 h 33"/>
              </a:gdLst>
              <a:ahLst/>
              <a:cxnLst>
                <a:cxn ang="0">
                  <a:pos x="T0" y="T1"/>
                </a:cxn>
                <a:cxn ang="0">
                  <a:pos x="T2" y="T3"/>
                </a:cxn>
                <a:cxn ang="0">
                  <a:pos x="T4" y="T5"/>
                </a:cxn>
                <a:cxn ang="0">
                  <a:pos x="T6" y="T7"/>
                </a:cxn>
                <a:cxn ang="0">
                  <a:pos x="T8" y="T9"/>
                </a:cxn>
                <a:cxn ang="0">
                  <a:pos x="T10" y="T11"/>
                </a:cxn>
                <a:cxn ang="0">
                  <a:pos x="T12" y="T13"/>
                </a:cxn>
              </a:cxnLst>
              <a:rect l="0" t="0" r="r" b="b"/>
              <a:pathLst>
                <a:path w="85" h="33">
                  <a:moveTo>
                    <a:pt x="81" y="25"/>
                  </a:moveTo>
                  <a:cubicBezTo>
                    <a:pt x="62" y="24"/>
                    <a:pt x="45" y="32"/>
                    <a:pt x="27" y="33"/>
                  </a:cubicBezTo>
                  <a:cubicBezTo>
                    <a:pt x="13" y="33"/>
                    <a:pt x="9" y="20"/>
                    <a:pt x="0" y="13"/>
                  </a:cubicBezTo>
                  <a:cubicBezTo>
                    <a:pt x="0" y="10"/>
                    <a:pt x="1" y="7"/>
                    <a:pt x="5" y="9"/>
                  </a:cubicBezTo>
                  <a:cubicBezTo>
                    <a:pt x="11" y="9"/>
                    <a:pt x="16" y="9"/>
                    <a:pt x="21" y="9"/>
                  </a:cubicBezTo>
                  <a:cubicBezTo>
                    <a:pt x="43" y="10"/>
                    <a:pt x="67" y="0"/>
                    <a:pt x="85" y="21"/>
                  </a:cubicBezTo>
                  <a:cubicBezTo>
                    <a:pt x="84" y="22"/>
                    <a:pt x="82" y="23"/>
                    <a:pt x="81" y="25"/>
                  </a:cubicBezTo>
                  <a:close/>
                </a:path>
              </a:pathLst>
            </a:custGeom>
            <a:solidFill>
              <a:srgbClr val="5C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45"/>
            <p:cNvSpPr>
              <a:spLocks/>
            </p:cNvSpPr>
            <p:nvPr userDrawn="1"/>
          </p:nvSpPr>
          <p:spPr bwMode="auto">
            <a:xfrm>
              <a:off x="4805363" y="3952875"/>
              <a:ext cx="2917825" cy="528638"/>
            </a:xfrm>
            <a:custGeom>
              <a:avLst/>
              <a:gdLst>
                <a:gd name="T0" fmla="*/ 680 w 791"/>
                <a:gd name="T1" fmla="*/ 12 h 126"/>
                <a:gd name="T2" fmla="*/ 788 w 791"/>
                <a:gd name="T3" fmla="*/ 4 h 126"/>
                <a:gd name="T4" fmla="*/ 788 w 791"/>
                <a:gd name="T5" fmla="*/ 19 h 126"/>
                <a:gd name="T6" fmla="*/ 791 w 791"/>
                <a:gd name="T7" fmla="*/ 27 h 126"/>
                <a:gd name="T8" fmla="*/ 764 w 791"/>
                <a:gd name="T9" fmla="*/ 32 h 126"/>
                <a:gd name="T10" fmla="*/ 732 w 791"/>
                <a:gd name="T11" fmla="*/ 36 h 126"/>
                <a:gd name="T12" fmla="*/ 502 w 791"/>
                <a:gd name="T13" fmla="*/ 70 h 126"/>
                <a:gd name="T14" fmla="*/ 462 w 791"/>
                <a:gd name="T15" fmla="*/ 81 h 126"/>
                <a:gd name="T16" fmla="*/ 279 w 791"/>
                <a:gd name="T17" fmla="*/ 123 h 126"/>
                <a:gd name="T18" fmla="*/ 224 w 791"/>
                <a:gd name="T19" fmla="*/ 117 h 126"/>
                <a:gd name="T20" fmla="*/ 208 w 791"/>
                <a:gd name="T21" fmla="*/ 108 h 126"/>
                <a:gd name="T22" fmla="*/ 171 w 791"/>
                <a:gd name="T23" fmla="*/ 94 h 126"/>
                <a:gd name="T24" fmla="*/ 37 w 791"/>
                <a:gd name="T25" fmla="*/ 48 h 126"/>
                <a:gd name="T26" fmla="*/ 0 w 791"/>
                <a:gd name="T27" fmla="*/ 36 h 126"/>
                <a:gd name="T28" fmla="*/ 10 w 791"/>
                <a:gd name="T29" fmla="*/ 30 h 126"/>
                <a:gd name="T30" fmla="*/ 51 w 791"/>
                <a:gd name="T31" fmla="*/ 14 h 126"/>
                <a:gd name="T32" fmla="*/ 68 w 791"/>
                <a:gd name="T33" fmla="*/ 16 h 126"/>
                <a:gd name="T34" fmla="*/ 100 w 791"/>
                <a:gd name="T35" fmla="*/ 32 h 126"/>
                <a:gd name="T36" fmla="*/ 130 w 791"/>
                <a:gd name="T37" fmla="*/ 38 h 126"/>
                <a:gd name="T38" fmla="*/ 228 w 791"/>
                <a:gd name="T39" fmla="*/ 71 h 126"/>
                <a:gd name="T40" fmla="*/ 254 w 791"/>
                <a:gd name="T41" fmla="*/ 73 h 126"/>
                <a:gd name="T42" fmla="*/ 413 w 791"/>
                <a:gd name="T43" fmla="*/ 49 h 126"/>
                <a:gd name="T44" fmla="*/ 417 w 791"/>
                <a:gd name="T45" fmla="*/ 47 h 126"/>
                <a:gd name="T46" fmla="*/ 459 w 791"/>
                <a:gd name="T47" fmla="*/ 28 h 126"/>
                <a:gd name="T48" fmla="*/ 540 w 791"/>
                <a:gd name="T49" fmla="*/ 23 h 126"/>
                <a:gd name="T50" fmla="*/ 665 w 791"/>
                <a:gd name="T51" fmla="*/ 15 h 126"/>
                <a:gd name="T52" fmla="*/ 680 w 791"/>
                <a:gd name="T53" fmla="*/ 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1" h="126">
                  <a:moveTo>
                    <a:pt x="680" y="12"/>
                  </a:moveTo>
                  <a:cubicBezTo>
                    <a:pt x="716" y="8"/>
                    <a:pt x="752" y="0"/>
                    <a:pt x="788" y="4"/>
                  </a:cubicBezTo>
                  <a:cubicBezTo>
                    <a:pt x="781" y="8"/>
                    <a:pt x="771" y="12"/>
                    <a:pt x="788" y="19"/>
                  </a:cubicBezTo>
                  <a:cubicBezTo>
                    <a:pt x="790" y="19"/>
                    <a:pt x="790" y="24"/>
                    <a:pt x="791" y="27"/>
                  </a:cubicBezTo>
                  <a:cubicBezTo>
                    <a:pt x="784" y="36"/>
                    <a:pt x="774" y="34"/>
                    <a:pt x="764" y="32"/>
                  </a:cubicBezTo>
                  <a:cubicBezTo>
                    <a:pt x="753" y="29"/>
                    <a:pt x="743" y="35"/>
                    <a:pt x="732" y="36"/>
                  </a:cubicBezTo>
                  <a:cubicBezTo>
                    <a:pt x="655" y="48"/>
                    <a:pt x="579" y="60"/>
                    <a:pt x="502" y="70"/>
                  </a:cubicBezTo>
                  <a:cubicBezTo>
                    <a:pt x="488" y="72"/>
                    <a:pt x="474" y="75"/>
                    <a:pt x="462" y="81"/>
                  </a:cubicBezTo>
                  <a:cubicBezTo>
                    <a:pt x="402" y="101"/>
                    <a:pt x="344" y="126"/>
                    <a:pt x="279" y="123"/>
                  </a:cubicBezTo>
                  <a:cubicBezTo>
                    <a:pt x="260" y="123"/>
                    <a:pt x="242" y="120"/>
                    <a:pt x="224" y="117"/>
                  </a:cubicBezTo>
                  <a:cubicBezTo>
                    <a:pt x="217" y="117"/>
                    <a:pt x="210" y="115"/>
                    <a:pt x="208" y="108"/>
                  </a:cubicBezTo>
                  <a:cubicBezTo>
                    <a:pt x="197" y="100"/>
                    <a:pt x="184" y="98"/>
                    <a:pt x="171" y="94"/>
                  </a:cubicBezTo>
                  <a:cubicBezTo>
                    <a:pt x="125" y="82"/>
                    <a:pt x="81" y="66"/>
                    <a:pt x="37" y="48"/>
                  </a:cubicBezTo>
                  <a:cubicBezTo>
                    <a:pt x="25" y="43"/>
                    <a:pt x="10" y="47"/>
                    <a:pt x="0" y="36"/>
                  </a:cubicBezTo>
                  <a:cubicBezTo>
                    <a:pt x="3" y="32"/>
                    <a:pt x="7" y="29"/>
                    <a:pt x="10" y="30"/>
                  </a:cubicBezTo>
                  <a:cubicBezTo>
                    <a:pt x="29" y="36"/>
                    <a:pt x="41" y="28"/>
                    <a:pt x="51" y="14"/>
                  </a:cubicBezTo>
                  <a:cubicBezTo>
                    <a:pt x="57" y="12"/>
                    <a:pt x="63" y="11"/>
                    <a:pt x="68" y="16"/>
                  </a:cubicBezTo>
                  <a:cubicBezTo>
                    <a:pt x="76" y="27"/>
                    <a:pt x="89" y="28"/>
                    <a:pt x="100" y="32"/>
                  </a:cubicBezTo>
                  <a:cubicBezTo>
                    <a:pt x="112" y="27"/>
                    <a:pt x="121" y="35"/>
                    <a:pt x="130" y="38"/>
                  </a:cubicBezTo>
                  <a:cubicBezTo>
                    <a:pt x="163" y="49"/>
                    <a:pt x="195" y="61"/>
                    <a:pt x="228" y="71"/>
                  </a:cubicBezTo>
                  <a:cubicBezTo>
                    <a:pt x="237" y="73"/>
                    <a:pt x="245" y="74"/>
                    <a:pt x="254" y="73"/>
                  </a:cubicBezTo>
                  <a:cubicBezTo>
                    <a:pt x="309" y="82"/>
                    <a:pt x="362" y="71"/>
                    <a:pt x="413" y="49"/>
                  </a:cubicBezTo>
                  <a:cubicBezTo>
                    <a:pt x="414" y="48"/>
                    <a:pt x="416" y="48"/>
                    <a:pt x="417" y="47"/>
                  </a:cubicBezTo>
                  <a:cubicBezTo>
                    <a:pt x="423" y="23"/>
                    <a:pt x="439" y="25"/>
                    <a:pt x="459" y="28"/>
                  </a:cubicBezTo>
                  <a:cubicBezTo>
                    <a:pt x="486" y="32"/>
                    <a:pt x="513" y="23"/>
                    <a:pt x="540" y="23"/>
                  </a:cubicBezTo>
                  <a:cubicBezTo>
                    <a:pt x="582" y="23"/>
                    <a:pt x="623" y="18"/>
                    <a:pt x="665" y="15"/>
                  </a:cubicBezTo>
                  <a:cubicBezTo>
                    <a:pt x="670" y="15"/>
                    <a:pt x="675" y="15"/>
                    <a:pt x="680" y="12"/>
                  </a:cubicBezTo>
                  <a:close/>
                </a:path>
              </a:pathLst>
            </a:custGeom>
            <a:solidFill>
              <a:srgbClr val="193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46"/>
            <p:cNvSpPr>
              <a:spLocks/>
            </p:cNvSpPr>
            <p:nvPr userDrawn="1"/>
          </p:nvSpPr>
          <p:spPr bwMode="auto">
            <a:xfrm>
              <a:off x="5440363" y="4264025"/>
              <a:ext cx="1265238" cy="646113"/>
            </a:xfrm>
            <a:custGeom>
              <a:avLst/>
              <a:gdLst>
                <a:gd name="T0" fmla="*/ 36 w 343"/>
                <a:gd name="T1" fmla="*/ 34 h 154"/>
                <a:gd name="T2" fmla="*/ 174 w 343"/>
                <a:gd name="T3" fmla="*/ 35 h 154"/>
                <a:gd name="T4" fmla="*/ 288 w 343"/>
                <a:gd name="T5" fmla="*/ 2 h 154"/>
                <a:gd name="T6" fmla="*/ 294 w 343"/>
                <a:gd name="T7" fmla="*/ 10 h 154"/>
                <a:gd name="T8" fmla="*/ 296 w 343"/>
                <a:gd name="T9" fmla="*/ 34 h 154"/>
                <a:gd name="T10" fmla="*/ 340 w 343"/>
                <a:gd name="T11" fmla="*/ 82 h 154"/>
                <a:gd name="T12" fmla="*/ 324 w 343"/>
                <a:gd name="T13" fmla="*/ 94 h 154"/>
                <a:gd name="T14" fmla="*/ 258 w 343"/>
                <a:gd name="T15" fmla="*/ 84 h 154"/>
                <a:gd name="T16" fmla="*/ 129 w 343"/>
                <a:gd name="T17" fmla="*/ 85 h 154"/>
                <a:gd name="T18" fmla="*/ 104 w 343"/>
                <a:gd name="T19" fmla="*/ 86 h 154"/>
                <a:gd name="T20" fmla="*/ 54 w 343"/>
                <a:gd name="T21" fmla="*/ 126 h 154"/>
                <a:gd name="T22" fmla="*/ 13 w 343"/>
                <a:gd name="T23" fmla="*/ 151 h 154"/>
                <a:gd name="T24" fmla="*/ 4 w 343"/>
                <a:gd name="T25" fmla="*/ 152 h 154"/>
                <a:gd name="T26" fmla="*/ 5 w 343"/>
                <a:gd name="T27" fmla="*/ 141 h 154"/>
                <a:gd name="T28" fmla="*/ 47 w 343"/>
                <a:gd name="T29" fmla="*/ 76 h 154"/>
                <a:gd name="T30" fmla="*/ 40 w 343"/>
                <a:gd name="T31" fmla="*/ 46 h 154"/>
                <a:gd name="T32" fmla="*/ 30 w 343"/>
                <a:gd name="T33" fmla="*/ 40 h 154"/>
                <a:gd name="T34" fmla="*/ 36 w 343"/>
                <a:gd name="T35"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154">
                  <a:moveTo>
                    <a:pt x="36" y="34"/>
                  </a:moveTo>
                  <a:cubicBezTo>
                    <a:pt x="82" y="42"/>
                    <a:pt x="127" y="46"/>
                    <a:pt x="174" y="35"/>
                  </a:cubicBezTo>
                  <a:cubicBezTo>
                    <a:pt x="213" y="26"/>
                    <a:pt x="249" y="11"/>
                    <a:pt x="288" y="2"/>
                  </a:cubicBezTo>
                  <a:cubicBezTo>
                    <a:pt x="295" y="0"/>
                    <a:pt x="295" y="5"/>
                    <a:pt x="294" y="10"/>
                  </a:cubicBezTo>
                  <a:cubicBezTo>
                    <a:pt x="293" y="18"/>
                    <a:pt x="294" y="26"/>
                    <a:pt x="296" y="34"/>
                  </a:cubicBezTo>
                  <a:cubicBezTo>
                    <a:pt x="311" y="50"/>
                    <a:pt x="325" y="66"/>
                    <a:pt x="340" y="82"/>
                  </a:cubicBezTo>
                  <a:cubicBezTo>
                    <a:pt x="343" y="96"/>
                    <a:pt x="332" y="94"/>
                    <a:pt x="324" y="94"/>
                  </a:cubicBezTo>
                  <a:cubicBezTo>
                    <a:pt x="302" y="93"/>
                    <a:pt x="280" y="86"/>
                    <a:pt x="258" y="84"/>
                  </a:cubicBezTo>
                  <a:cubicBezTo>
                    <a:pt x="215" y="81"/>
                    <a:pt x="172" y="79"/>
                    <a:pt x="129" y="85"/>
                  </a:cubicBezTo>
                  <a:cubicBezTo>
                    <a:pt x="121" y="86"/>
                    <a:pt x="112" y="89"/>
                    <a:pt x="104" y="86"/>
                  </a:cubicBezTo>
                  <a:cubicBezTo>
                    <a:pt x="82" y="92"/>
                    <a:pt x="71" y="114"/>
                    <a:pt x="54" y="126"/>
                  </a:cubicBezTo>
                  <a:cubicBezTo>
                    <a:pt x="41" y="136"/>
                    <a:pt x="28" y="144"/>
                    <a:pt x="13" y="151"/>
                  </a:cubicBezTo>
                  <a:cubicBezTo>
                    <a:pt x="10" y="152"/>
                    <a:pt x="7" y="154"/>
                    <a:pt x="4" y="152"/>
                  </a:cubicBezTo>
                  <a:cubicBezTo>
                    <a:pt x="0" y="148"/>
                    <a:pt x="3" y="144"/>
                    <a:pt x="5" y="141"/>
                  </a:cubicBezTo>
                  <a:cubicBezTo>
                    <a:pt x="18" y="119"/>
                    <a:pt x="29" y="96"/>
                    <a:pt x="47" y="76"/>
                  </a:cubicBezTo>
                  <a:cubicBezTo>
                    <a:pt x="63" y="59"/>
                    <a:pt x="62" y="56"/>
                    <a:pt x="40" y="46"/>
                  </a:cubicBezTo>
                  <a:cubicBezTo>
                    <a:pt x="37" y="44"/>
                    <a:pt x="32" y="43"/>
                    <a:pt x="30" y="40"/>
                  </a:cubicBezTo>
                  <a:cubicBezTo>
                    <a:pt x="24" y="31"/>
                    <a:pt x="33" y="35"/>
                    <a:pt x="36" y="34"/>
                  </a:cubicBezTo>
                  <a:close/>
                </a:path>
              </a:pathLst>
            </a:custGeom>
            <a:solidFill>
              <a:srgbClr val="2313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47"/>
            <p:cNvSpPr>
              <a:spLocks/>
            </p:cNvSpPr>
            <p:nvPr userDrawn="1"/>
          </p:nvSpPr>
          <p:spPr bwMode="auto">
            <a:xfrm>
              <a:off x="5824538" y="4562475"/>
              <a:ext cx="987425" cy="163513"/>
            </a:xfrm>
            <a:custGeom>
              <a:avLst/>
              <a:gdLst>
                <a:gd name="T0" fmla="*/ 0 w 268"/>
                <a:gd name="T1" fmla="*/ 15 h 39"/>
                <a:gd name="T2" fmla="*/ 55 w 268"/>
                <a:gd name="T3" fmla="*/ 3 h 39"/>
                <a:gd name="T4" fmla="*/ 221 w 268"/>
                <a:gd name="T5" fmla="*/ 16 h 39"/>
                <a:gd name="T6" fmla="*/ 236 w 268"/>
                <a:gd name="T7" fmla="*/ 11 h 39"/>
                <a:gd name="T8" fmla="*/ 268 w 268"/>
                <a:gd name="T9" fmla="*/ 39 h 39"/>
                <a:gd name="T10" fmla="*/ 176 w 268"/>
                <a:gd name="T11" fmla="*/ 26 h 39"/>
                <a:gd name="T12" fmla="*/ 49 w 268"/>
                <a:gd name="T13" fmla="*/ 21 h 39"/>
                <a:gd name="T14" fmla="*/ 12 w 268"/>
                <a:gd name="T15" fmla="*/ 27 h 39"/>
                <a:gd name="T16" fmla="*/ 0 w 268"/>
                <a:gd name="T17"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39">
                  <a:moveTo>
                    <a:pt x="0" y="15"/>
                  </a:moveTo>
                  <a:cubicBezTo>
                    <a:pt x="17" y="4"/>
                    <a:pt x="36" y="4"/>
                    <a:pt x="55" y="3"/>
                  </a:cubicBezTo>
                  <a:cubicBezTo>
                    <a:pt x="111" y="0"/>
                    <a:pt x="166" y="5"/>
                    <a:pt x="221" y="16"/>
                  </a:cubicBezTo>
                  <a:cubicBezTo>
                    <a:pt x="227" y="17"/>
                    <a:pt x="234" y="21"/>
                    <a:pt x="236" y="11"/>
                  </a:cubicBezTo>
                  <a:cubicBezTo>
                    <a:pt x="247" y="20"/>
                    <a:pt x="257" y="30"/>
                    <a:pt x="268" y="39"/>
                  </a:cubicBezTo>
                  <a:cubicBezTo>
                    <a:pt x="237" y="36"/>
                    <a:pt x="207" y="27"/>
                    <a:pt x="176" y="26"/>
                  </a:cubicBezTo>
                  <a:cubicBezTo>
                    <a:pt x="134" y="20"/>
                    <a:pt x="92" y="16"/>
                    <a:pt x="49" y="21"/>
                  </a:cubicBezTo>
                  <a:cubicBezTo>
                    <a:pt x="37" y="22"/>
                    <a:pt x="24" y="25"/>
                    <a:pt x="12" y="27"/>
                  </a:cubicBezTo>
                  <a:cubicBezTo>
                    <a:pt x="5" y="26"/>
                    <a:pt x="1" y="22"/>
                    <a:pt x="0" y="15"/>
                  </a:cubicBezTo>
                  <a:close/>
                </a:path>
              </a:pathLst>
            </a:custGeom>
            <a:solidFill>
              <a:srgbClr val="4E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8"/>
            <p:cNvSpPr>
              <a:spLocks/>
            </p:cNvSpPr>
            <p:nvPr userDrawn="1"/>
          </p:nvSpPr>
          <p:spPr bwMode="auto">
            <a:xfrm>
              <a:off x="4364038" y="3903663"/>
              <a:ext cx="644525" cy="242888"/>
            </a:xfrm>
            <a:custGeom>
              <a:avLst/>
              <a:gdLst>
                <a:gd name="T0" fmla="*/ 172 w 175"/>
                <a:gd name="T1" fmla="*/ 32 h 58"/>
                <a:gd name="T2" fmla="*/ 167 w 175"/>
                <a:gd name="T3" fmla="*/ 41 h 58"/>
                <a:gd name="T4" fmla="*/ 155 w 175"/>
                <a:gd name="T5" fmla="*/ 52 h 58"/>
                <a:gd name="T6" fmla="*/ 120 w 175"/>
                <a:gd name="T7" fmla="*/ 48 h 58"/>
                <a:gd name="T8" fmla="*/ 18 w 175"/>
                <a:gd name="T9" fmla="*/ 12 h 58"/>
                <a:gd name="T10" fmla="*/ 0 w 175"/>
                <a:gd name="T11" fmla="*/ 4 h 58"/>
                <a:gd name="T12" fmla="*/ 41 w 175"/>
                <a:gd name="T13" fmla="*/ 12 h 58"/>
                <a:gd name="T14" fmla="*/ 65 w 175"/>
                <a:gd name="T15" fmla="*/ 10 h 58"/>
                <a:gd name="T16" fmla="*/ 115 w 175"/>
                <a:gd name="T17" fmla="*/ 25 h 58"/>
                <a:gd name="T18" fmla="*/ 132 w 175"/>
                <a:gd name="T19" fmla="*/ 20 h 58"/>
                <a:gd name="T20" fmla="*/ 154 w 175"/>
                <a:gd name="T21" fmla="*/ 18 h 58"/>
                <a:gd name="T22" fmla="*/ 172 w 175"/>
                <a:gd name="T23"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5" h="58">
                  <a:moveTo>
                    <a:pt x="172" y="32"/>
                  </a:moveTo>
                  <a:cubicBezTo>
                    <a:pt x="166" y="33"/>
                    <a:pt x="164" y="36"/>
                    <a:pt x="167" y="41"/>
                  </a:cubicBezTo>
                  <a:cubicBezTo>
                    <a:pt x="175" y="58"/>
                    <a:pt x="166" y="55"/>
                    <a:pt x="155" y="52"/>
                  </a:cubicBezTo>
                  <a:cubicBezTo>
                    <a:pt x="144" y="49"/>
                    <a:pt x="132" y="46"/>
                    <a:pt x="120" y="48"/>
                  </a:cubicBezTo>
                  <a:cubicBezTo>
                    <a:pt x="86" y="36"/>
                    <a:pt x="52" y="24"/>
                    <a:pt x="18" y="12"/>
                  </a:cubicBezTo>
                  <a:cubicBezTo>
                    <a:pt x="12" y="10"/>
                    <a:pt x="6" y="6"/>
                    <a:pt x="0" y="4"/>
                  </a:cubicBezTo>
                  <a:cubicBezTo>
                    <a:pt x="15" y="1"/>
                    <a:pt x="29" y="0"/>
                    <a:pt x="41" y="12"/>
                  </a:cubicBezTo>
                  <a:cubicBezTo>
                    <a:pt x="49" y="20"/>
                    <a:pt x="56" y="7"/>
                    <a:pt x="65" y="10"/>
                  </a:cubicBezTo>
                  <a:cubicBezTo>
                    <a:pt x="82" y="15"/>
                    <a:pt x="99" y="19"/>
                    <a:pt x="115" y="25"/>
                  </a:cubicBezTo>
                  <a:cubicBezTo>
                    <a:pt x="123" y="27"/>
                    <a:pt x="129" y="30"/>
                    <a:pt x="132" y="20"/>
                  </a:cubicBezTo>
                  <a:cubicBezTo>
                    <a:pt x="139" y="13"/>
                    <a:pt x="147" y="19"/>
                    <a:pt x="154" y="18"/>
                  </a:cubicBezTo>
                  <a:cubicBezTo>
                    <a:pt x="163" y="18"/>
                    <a:pt x="172" y="19"/>
                    <a:pt x="172" y="32"/>
                  </a:cubicBezTo>
                  <a:close/>
                </a:path>
              </a:pathLst>
            </a:custGeom>
            <a:solidFill>
              <a:srgbClr val="205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49"/>
            <p:cNvSpPr>
              <a:spLocks/>
            </p:cNvSpPr>
            <p:nvPr userDrawn="1"/>
          </p:nvSpPr>
          <p:spPr bwMode="auto">
            <a:xfrm>
              <a:off x="2298700" y="3184525"/>
              <a:ext cx="530225" cy="198438"/>
            </a:xfrm>
            <a:custGeom>
              <a:avLst/>
              <a:gdLst>
                <a:gd name="T0" fmla="*/ 0 w 144"/>
                <a:gd name="T1" fmla="*/ 47 h 47"/>
                <a:gd name="T2" fmla="*/ 44 w 144"/>
                <a:gd name="T3" fmla="*/ 29 h 47"/>
                <a:gd name="T4" fmla="*/ 136 w 144"/>
                <a:gd name="T5" fmla="*/ 1 h 47"/>
                <a:gd name="T6" fmla="*/ 144 w 144"/>
                <a:gd name="T7" fmla="*/ 3 h 47"/>
                <a:gd name="T8" fmla="*/ 0 w 144"/>
                <a:gd name="T9" fmla="*/ 47 h 47"/>
              </a:gdLst>
              <a:ahLst/>
              <a:cxnLst>
                <a:cxn ang="0">
                  <a:pos x="T0" y="T1"/>
                </a:cxn>
                <a:cxn ang="0">
                  <a:pos x="T2" y="T3"/>
                </a:cxn>
                <a:cxn ang="0">
                  <a:pos x="T4" y="T5"/>
                </a:cxn>
                <a:cxn ang="0">
                  <a:pos x="T6" y="T7"/>
                </a:cxn>
                <a:cxn ang="0">
                  <a:pos x="T8" y="T9"/>
                </a:cxn>
              </a:cxnLst>
              <a:rect l="0" t="0" r="r" b="b"/>
              <a:pathLst>
                <a:path w="144" h="47">
                  <a:moveTo>
                    <a:pt x="0" y="47"/>
                  </a:moveTo>
                  <a:cubicBezTo>
                    <a:pt x="12" y="35"/>
                    <a:pt x="29" y="34"/>
                    <a:pt x="44" y="29"/>
                  </a:cubicBezTo>
                  <a:cubicBezTo>
                    <a:pt x="73" y="17"/>
                    <a:pt x="105" y="10"/>
                    <a:pt x="136" y="1"/>
                  </a:cubicBezTo>
                  <a:cubicBezTo>
                    <a:pt x="139" y="0"/>
                    <a:pt x="142" y="0"/>
                    <a:pt x="144" y="3"/>
                  </a:cubicBezTo>
                  <a:cubicBezTo>
                    <a:pt x="97" y="20"/>
                    <a:pt x="50" y="39"/>
                    <a:pt x="0" y="47"/>
                  </a:cubicBezTo>
                  <a:close/>
                </a:path>
              </a:pathLst>
            </a:custGeom>
            <a:solidFill>
              <a:srgbClr val="663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450"/>
            <p:cNvSpPr>
              <a:spLocks/>
            </p:cNvSpPr>
            <p:nvPr userDrawn="1"/>
          </p:nvSpPr>
          <p:spPr bwMode="auto">
            <a:xfrm>
              <a:off x="4543425" y="3697288"/>
              <a:ext cx="484188" cy="301625"/>
            </a:xfrm>
            <a:custGeom>
              <a:avLst/>
              <a:gdLst>
                <a:gd name="T0" fmla="*/ 103 w 131"/>
                <a:gd name="T1" fmla="*/ 72 h 72"/>
                <a:gd name="T2" fmla="*/ 83 w 131"/>
                <a:gd name="T3" fmla="*/ 69 h 72"/>
                <a:gd name="T4" fmla="*/ 31 w 131"/>
                <a:gd name="T5" fmla="*/ 45 h 72"/>
                <a:gd name="T6" fmla="*/ 10 w 131"/>
                <a:gd name="T7" fmla="*/ 39 h 72"/>
                <a:gd name="T8" fmla="*/ 22 w 131"/>
                <a:gd name="T9" fmla="*/ 13 h 72"/>
                <a:gd name="T10" fmla="*/ 86 w 131"/>
                <a:gd name="T11" fmla="*/ 3 h 72"/>
                <a:gd name="T12" fmla="*/ 100 w 131"/>
                <a:gd name="T13" fmla="*/ 3 h 72"/>
                <a:gd name="T14" fmla="*/ 131 w 131"/>
                <a:gd name="T15" fmla="*/ 21 h 72"/>
                <a:gd name="T16" fmla="*/ 119 w 131"/>
                <a:gd name="T17" fmla="*/ 24 h 72"/>
                <a:gd name="T18" fmla="*/ 104 w 131"/>
                <a:gd name="T19" fmla="*/ 32 h 72"/>
                <a:gd name="T20" fmla="*/ 91 w 131"/>
                <a:gd name="T21" fmla="*/ 40 h 72"/>
                <a:gd name="T22" fmla="*/ 101 w 131"/>
                <a:gd name="T23" fmla="*/ 49 h 72"/>
                <a:gd name="T24" fmla="*/ 105 w 131"/>
                <a:gd name="T25" fmla="*/ 54 h 72"/>
                <a:gd name="T26" fmla="*/ 103 w 131"/>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72">
                  <a:moveTo>
                    <a:pt x="103" y="72"/>
                  </a:moveTo>
                  <a:cubicBezTo>
                    <a:pt x="97" y="71"/>
                    <a:pt x="90" y="70"/>
                    <a:pt x="83" y="69"/>
                  </a:cubicBezTo>
                  <a:cubicBezTo>
                    <a:pt x="69" y="55"/>
                    <a:pt x="49" y="51"/>
                    <a:pt x="31" y="45"/>
                  </a:cubicBezTo>
                  <a:cubicBezTo>
                    <a:pt x="22" y="50"/>
                    <a:pt x="16" y="44"/>
                    <a:pt x="10" y="39"/>
                  </a:cubicBezTo>
                  <a:cubicBezTo>
                    <a:pt x="0" y="24"/>
                    <a:pt x="9" y="18"/>
                    <a:pt x="22" y="13"/>
                  </a:cubicBezTo>
                  <a:cubicBezTo>
                    <a:pt x="43" y="5"/>
                    <a:pt x="65" y="9"/>
                    <a:pt x="86" y="3"/>
                  </a:cubicBezTo>
                  <a:cubicBezTo>
                    <a:pt x="91" y="2"/>
                    <a:pt x="95" y="3"/>
                    <a:pt x="100" y="3"/>
                  </a:cubicBezTo>
                  <a:cubicBezTo>
                    <a:pt x="113" y="3"/>
                    <a:pt x="129" y="0"/>
                    <a:pt x="131" y="21"/>
                  </a:cubicBezTo>
                  <a:cubicBezTo>
                    <a:pt x="127" y="21"/>
                    <a:pt x="122" y="20"/>
                    <a:pt x="119" y="24"/>
                  </a:cubicBezTo>
                  <a:cubicBezTo>
                    <a:pt x="116" y="30"/>
                    <a:pt x="109" y="30"/>
                    <a:pt x="104" y="32"/>
                  </a:cubicBezTo>
                  <a:cubicBezTo>
                    <a:pt x="98" y="33"/>
                    <a:pt x="92" y="34"/>
                    <a:pt x="91" y="40"/>
                  </a:cubicBezTo>
                  <a:cubicBezTo>
                    <a:pt x="88" y="48"/>
                    <a:pt x="97" y="46"/>
                    <a:pt x="101" y="49"/>
                  </a:cubicBezTo>
                  <a:cubicBezTo>
                    <a:pt x="102" y="51"/>
                    <a:pt x="104" y="52"/>
                    <a:pt x="105" y="54"/>
                  </a:cubicBezTo>
                  <a:cubicBezTo>
                    <a:pt x="107" y="60"/>
                    <a:pt x="108" y="67"/>
                    <a:pt x="103" y="72"/>
                  </a:cubicBezTo>
                  <a:close/>
                </a:path>
              </a:pathLst>
            </a:custGeom>
            <a:solidFill>
              <a:srgbClr val="635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451"/>
            <p:cNvSpPr>
              <a:spLocks/>
            </p:cNvSpPr>
            <p:nvPr userDrawn="1"/>
          </p:nvSpPr>
          <p:spPr bwMode="auto">
            <a:xfrm>
              <a:off x="4010025" y="3667125"/>
              <a:ext cx="563563" cy="236538"/>
            </a:xfrm>
            <a:custGeom>
              <a:avLst/>
              <a:gdLst>
                <a:gd name="T0" fmla="*/ 0 w 153"/>
                <a:gd name="T1" fmla="*/ 4 h 56"/>
                <a:gd name="T2" fmla="*/ 23 w 153"/>
                <a:gd name="T3" fmla="*/ 0 h 56"/>
                <a:gd name="T4" fmla="*/ 100 w 153"/>
                <a:gd name="T5" fmla="*/ 32 h 56"/>
                <a:gd name="T6" fmla="*/ 143 w 153"/>
                <a:gd name="T7" fmla="*/ 44 h 56"/>
                <a:gd name="T8" fmla="*/ 152 w 153"/>
                <a:gd name="T9" fmla="*/ 55 h 56"/>
                <a:gd name="T10" fmla="*/ 114 w 153"/>
                <a:gd name="T11" fmla="*/ 48 h 56"/>
                <a:gd name="T12" fmla="*/ 32 w 153"/>
                <a:gd name="T13" fmla="*/ 28 h 56"/>
                <a:gd name="T14" fmla="*/ 0 w 153"/>
                <a:gd name="T15" fmla="*/ 4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56">
                  <a:moveTo>
                    <a:pt x="0" y="4"/>
                  </a:moveTo>
                  <a:cubicBezTo>
                    <a:pt x="8" y="3"/>
                    <a:pt x="16" y="1"/>
                    <a:pt x="23" y="0"/>
                  </a:cubicBezTo>
                  <a:cubicBezTo>
                    <a:pt x="51" y="6"/>
                    <a:pt x="72" y="27"/>
                    <a:pt x="100" y="32"/>
                  </a:cubicBezTo>
                  <a:cubicBezTo>
                    <a:pt x="116" y="32"/>
                    <a:pt x="129" y="38"/>
                    <a:pt x="143" y="44"/>
                  </a:cubicBezTo>
                  <a:cubicBezTo>
                    <a:pt x="148" y="47"/>
                    <a:pt x="153" y="48"/>
                    <a:pt x="152" y="55"/>
                  </a:cubicBezTo>
                  <a:cubicBezTo>
                    <a:pt x="139" y="56"/>
                    <a:pt x="127" y="52"/>
                    <a:pt x="114" y="48"/>
                  </a:cubicBezTo>
                  <a:cubicBezTo>
                    <a:pt x="87" y="40"/>
                    <a:pt x="60" y="31"/>
                    <a:pt x="32" y="28"/>
                  </a:cubicBezTo>
                  <a:cubicBezTo>
                    <a:pt x="22" y="19"/>
                    <a:pt x="9" y="15"/>
                    <a:pt x="0" y="4"/>
                  </a:cubicBezTo>
                  <a:close/>
                </a:path>
              </a:pathLst>
            </a:custGeom>
            <a:solidFill>
              <a:srgbClr val="2A75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452"/>
            <p:cNvSpPr>
              <a:spLocks/>
            </p:cNvSpPr>
            <p:nvPr userDrawn="1"/>
          </p:nvSpPr>
          <p:spPr bwMode="auto">
            <a:xfrm>
              <a:off x="4378325" y="3735388"/>
              <a:ext cx="301625" cy="204788"/>
            </a:xfrm>
            <a:custGeom>
              <a:avLst/>
              <a:gdLst>
                <a:gd name="T0" fmla="*/ 52 w 82"/>
                <a:gd name="T1" fmla="*/ 39 h 49"/>
                <a:gd name="T2" fmla="*/ 0 w 82"/>
                <a:gd name="T3" fmla="*/ 16 h 49"/>
                <a:gd name="T4" fmla="*/ 4 w 82"/>
                <a:gd name="T5" fmla="*/ 8 h 49"/>
                <a:gd name="T6" fmla="*/ 6 w 82"/>
                <a:gd name="T7" fmla="*/ 6 h 49"/>
                <a:gd name="T8" fmla="*/ 60 w 82"/>
                <a:gd name="T9" fmla="*/ 28 h 49"/>
                <a:gd name="T10" fmla="*/ 76 w 82"/>
                <a:gd name="T11" fmla="*/ 36 h 49"/>
                <a:gd name="T12" fmla="*/ 82 w 82"/>
                <a:gd name="T13" fmla="*/ 43 h 49"/>
                <a:gd name="T14" fmla="*/ 72 w 82"/>
                <a:gd name="T15" fmla="*/ 45 h 49"/>
                <a:gd name="T16" fmla="*/ 52 w 82"/>
                <a:gd name="T17"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9">
                  <a:moveTo>
                    <a:pt x="52" y="39"/>
                  </a:moveTo>
                  <a:cubicBezTo>
                    <a:pt x="35" y="31"/>
                    <a:pt x="18" y="24"/>
                    <a:pt x="0" y="16"/>
                  </a:cubicBezTo>
                  <a:cubicBezTo>
                    <a:pt x="6" y="15"/>
                    <a:pt x="7" y="12"/>
                    <a:pt x="4" y="8"/>
                  </a:cubicBezTo>
                  <a:cubicBezTo>
                    <a:pt x="5" y="7"/>
                    <a:pt x="5" y="6"/>
                    <a:pt x="6" y="6"/>
                  </a:cubicBezTo>
                  <a:cubicBezTo>
                    <a:pt x="29" y="0"/>
                    <a:pt x="43" y="17"/>
                    <a:pt x="60" y="28"/>
                  </a:cubicBezTo>
                  <a:cubicBezTo>
                    <a:pt x="64" y="32"/>
                    <a:pt x="69" y="36"/>
                    <a:pt x="76" y="36"/>
                  </a:cubicBezTo>
                  <a:cubicBezTo>
                    <a:pt x="78" y="39"/>
                    <a:pt x="82" y="41"/>
                    <a:pt x="82" y="43"/>
                  </a:cubicBezTo>
                  <a:cubicBezTo>
                    <a:pt x="80" y="49"/>
                    <a:pt x="76" y="47"/>
                    <a:pt x="72" y="45"/>
                  </a:cubicBezTo>
                  <a:cubicBezTo>
                    <a:pt x="66" y="43"/>
                    <a:pt x="60" y="39"/>
                    <a:pt x="52" y="39"/>
                  </a:cubicBezTo>
                  <a:close/>
                </a:path>
              </a:pathLst>
            </a:custGeom>
            <a:solidFill>
              <a:srgbClr val="579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453"/>
            <p:cNvSpPr>
              <a:spLocks/>
            </p:cNvSpPr>
            <p:nvPr userDrawn="1"/>
          </p:nvSpPr>
          <p:spPr bwMode="auto">
            <a:xfrm>
              <a:off x="3862388" y="2979738"/>
              <a:ext cx="441325" cy="500063"/>
            </a:xfrm>
            <a:custGeom>
              <a:avLst/>
              <a:gdLst>
                <a:gd name="T0" fmla="*/ 60 w 120"/>
                <a:gd name="T1" fmla="*/ 0 h 119"/>
                <a:gd name="T2" fmla="*/ 93 w 120"/>
                <a:gd name="T3" fmla="*/ 27 h 119"/>
                <a:gd name="T4" fmla="*/ 104 w 120"/>
                <a:gd name="T5" fmla="*/ 36 h 119"/>
                <a:gd name="T6" fmla="*/ 111 w 120"/>
                <a:gd name="T7" fmla="*/ 91 h 119"/>
                <a:gd name="T8" fmla="*/ 103 w 120"/>
                <a:gd name="T9" fmla="*/ 107 h 119"/>
                <a:gd name="T10" fmla="*/ 89 w 120"/>
                <a:gd name="T11" fmla="*/ 119 h 119"/>
                <a:gd name="T12" fmla="*/ 76 w 120"/>
                <a:gd name="T13" fmla="*/ 106 h 119"/>
                <a:gd name="T14" fmla="*/ 54 w 120"/>
                <a:gd name="T15" fmla="*/ 88 h 119"/>
                <a:gd name="T16" fmla="*/ 8 w 120"/>
                <a:gd name="T17" fmla="*/ 99 h 119"/>
                <a:gd name="T18" fmla="*/ 4 w 120"/>
                <a:gd name="T19" fmla="*/ 92 h 119"/>
                <a:gd name="T20" fmla="*/ 11 w 120"/>
                <a:gd name="T21" fmla="*/ 73 h 119"/>
                <a:gd name="T22" fmla="*/ 26 w 120"/>
                <a:gd name="T23" fmla="*/ 60 h 119"/>
                <a:gd name="T24" fmla="*/ 20 w 120"/>
                <a:gd name="T25" fmla="*/ 37 h 119"/>
                <a:gd name="T26" fmla="*/ 34 w 120"/>
                <a:gd name="T27" fmla="*/ 14 h 119"/>
                <a:gd name="T28" fmla="*/ 60 w 120"/>
                <a:gd name="T2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19">
                  <a:moveTo>
                    <a:pt x="60" y="0"/>
                  </a:moveTo>
                  <a:cubicBezTo>
                    <a:pt x="77" y="2"/>
                    <a:pt x="78" y="23"/>
                    <a:pt x="93" y="27"/>
                  </a:cubicBezTo>
                  <a:cubicBezTo>
                    <a:pt x="97" y="29"/>
                    <a:pt x="101" y="33"/>
                    <a:pt x="104" y="36"/>
                  </a:cubicBezTo>
                  <a:cubicBezTo>
                    <a:pt x="120" y="53"/>
                    <a:pt x="119" y="71"/>
                    <a:pt x="111" y="91"/>
                  </a:cubicBezTo>
                  <a:cubicBezTo>
                    <a:pt x="108" y="96"/>
                    <a:pt x="104" y="101"/>
                    <a:pt x="103" y="107"/>
                  </a:cubicBezTo>
                  <a:cubicBezTo>
                    <a:pt x="101" y="113"/>
                    <a:pt x="96" y="118"/>
                    <a:pt x="89" y="119"/>
                  </a:cubicBezTo>
                  <a:cubicBezTo>
                    <a:pt x="80" y="119"/>
                    <a:pt x="78" y="113"/>
                    <a:pt x="76" y="106"/>
                  </a:cubicBezTo>
                  <a:cubicBezTo>
                    <a:pt x="73" y="95"/>
                    <a:pt x="60" y="96"/>
                    <a:pt x="54" y="88"/>
                  </a:cubicBezTo>
                  <a:cubicBezTo>
                    <a:pt x="34" y="75"/>
                    <a:pt x="22" y="92"/>
                    <a:pt x="8" y="99"/>
                  </a:cubicBezTo>
                  <a:cubicBezTo>
                    <a:pt x="7" y="97"/>
                    <a:pt x="5" y="94"/>
                    <a:pt x="4" y="92"/>
                  </a:cubicBezTo>
                  <a:cubicBezTo>
                    <a:pt x="0" y="83"/>
                    <a:pt x="6" y="78"/>
                    <a:pt x="11" y="73"/>
                  </a:cubicBezTo>
                  <a:cubicBezTo>
                    <a:pt x="16" y="68"/>
                    <a:pt x="21" y="65"/>
                    <a:pt x="26" y="60"/>
                  </a:cubicBezTo>
                  <a:cubicBezTo>
                    <a:pt x="38" y="48"/>
                    <a:pt x="37" y="42"/>
                    <a:pt x="20" y="37"/>
                  </a:cubicBezTo>
                  <a:cubicBezTo>
                    <a:pt x="14" y="22"/>
                    <a:pt x="24" y="17"/>
                    <a:pt x="34" y="14"/>
                  </a:cubicBezTo>
                  <a:cubicBezTo>
                    <a:pt x="44" y="10"/>
                    <a:pt x="53" y="7"/>
                    <a:pt x="60" y="0"/>
                  </a:cubicBezTo>
                  <a:close/>
                </a:path>
              </a:pathLst>
            </a:custGeom>
            <a:solidFill>
              <a:srgbClr val="206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454"/>
            <p:cNvSpPr>
              <a:spLocks/>
            </p:cNvSpPr>
            <p:nvPr userDrawn="1"/>
          </p:nvSpPr>
          <p:spPr bwMode="auto">
            <a:xfrm>
              <a:off x="4049713" y="3105150"/>
              <a:ext cx="401638" cy="663575"/>
            </a:xfrm>
            <a:custGeom>
              <a:avLst/>
              <a:gdLst>
                <a:gd name="T0" fmla="*/ 5 w 109"/>
                <a:gd name="T1" fmla="*/ 53 h 158"/>
                <a:gd name="T2" fmla="*/ 23 w 109"/>
                <a:gd name="T3" fmla="*/ 62 h 158"/>
                <a:gd name="T4" fmla="*/ 32 w 109"/>
                <a:gd name="T5" fmla="*/ 75 h 158"/>
                <a:gd name="T6" fmla="*/ 35 w 109"/>
                <a:gd name="T7" fmla="*/ 85 h 158"/>
                <a:gd name="T8" fmla="*/ 44 w 109"/>
                <a:gd name="T9" fmla="*/ 80 h 158"/>
                <a:gd name="T10" fmla="*/ 58 w 109"/>
                <a:gd name="T11" fmla="*/ 48 h 158"/>
                <a:gd name="T12" fmla="*/ 53 w 109"/>
                <a:gd name="T13" fmla="*/ 6 h 158"/>
                <a:gd name="T14" fmla="*/ 64 w 109"/>
                <a:gd name="T15" fmla="*/ 12 h 158"/>
                <a:gd name="T16" fmla="*/ 70 w 109"/>
                <a:gd name="T17" fmla="*/ 22 h 158"/>
                <a:gd name="T18" fmla="*/ 79 w 109"/>
                <a:gd name="T19" fmla="*/ 40 h 158"/>
                <a:gd name="T20" fmla="*/ 88 w 109"/>
                <a:gd name="T21" fmla="*/ 119 h 158"/>
                <a:gd name="T22" fmla="*/ 93 w 109"/>
                <a:gd name="T23" fmla="*/ 121 h 158"/>
                <a:gd name="T24" fmla="*/ 93 w 109"/>
                <a:gd name="T25" fmla="*/ 156 h 158"/>
                <a:gd name="T26" fmla="*/ 93 w 109"/>
                <a:gd name="T27" fmla="*/ 158 h 158"/>
                <a:gd name="T28" fmla="*/ 68 w 109"/>
                <a:gd name="T29" fmla="*/ 142 h 158"/>
                <a:gd name="T30" fmla="*/ 55 w 109"/>
                <a:gd name="T31" fmla="*/ 100 h 158"/>
                <a:gd name="T32" fmla="*/ 21 w 109"/>
                <a:gd name="T33" fmla="*/ 121 h 158"/>
                <a:gd name="T34" fmla="*/ 5 w 109"/>
                <a:gd name="T35" fmla="*/ 110 h 158"/>
                <a:gd name="T36" fmla="*/ 4 w 109"/>
                <a:gd name="T37" fmla="*/ 72 h 158"/>
                <a:gd name="T38" fmla="*/ 5 w 109"/>
                <a:gd name="T39" fmla="*/ 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58">
                  <a:moveTo>
                    <a:pt x="5" y="53"/>
                  </a:moveTo>
                  <a:cubicBezTo>
                    <a:pt x="11" y="57"/>
                    <a:pt x="16" y="62"/>
                    <a:pt x="23" y="62"/>
                  </a:cubicBezTo>
                  <a:cubicBezTo>
                    <a:pt x="32" y="62"/>
                    <a:pt x="38" y="65"/>
                    <a:pt x="32" y="75"/>
                  </a:cubicBezTo>
                  <a:cubicBezTo>
                    <a:pt x="31" y="79"/>
                    <a:pt x="28" y="83"/>
                    <a:pt x="35" y="85"/>
                  </a:cubicBezTo>
                  <a:cubicBezTo>
                    <a:pt x="39" y="86"/>
                    <a:pt x="45" y="82"/>
                    <a:pt x="44" y="80"/>
                  </a:cubicBezTo>
                  <a:cubicBezTo>
                    <a:pt x="41" y="66"/>
                    <a:pt x="55" y="60"/>
                    <a:pt x="58" y="48"/>
                  </a:cubicBezTo>
                  <a:cubicBezTo>
                    <a:pt x="62" y="33"/>
                    <a:pt x="58" y="19"/>
                    <a:pt x="53" y="6"/>
                  </a:cubicBezTo>
                  <a:cubicBezTo>
                    <a:pt x="61" y="0"/>
                    <a:pt x="61" y="8"/>
                    <a:pt x="64" y="12"/>
                  </a:cubicBezTo>
                  <a:cubicBezTo>
                    <a:pt x="66" y="15"/>
                    <a:pt x="61" y="22"/>
                    <a:pt x="70" y="22"/>
                  </a:cubicBezTo>
                  <a:cubicBezTo>
                    <a:pt x="81" y="23"/>
                    <a:pt x="79" y="33"/>
                    <a:pt x="79" y="40"/>
                  </a:cubicBezTo>
                  <a:cubicBezTo>
                    <a:pt x="76" y="67"/>
                    <a:pt x="92" y="92"/>
                    <a:pt x="88" y="119"/>
                  </a:cubicBezTo>
                  <a:cubicBezTo>
                    <a:pt x="88" y="120"/>
                    <a:pt x="91" y="120"/>
                    <a:pt x="93" y="121"/>
                  </a:cubicBezTo>
                  <a:cubicBezTo>
                    <a:pt x="102" y="133"/>
                    <a:pt x="109" y="145"/>
                    <a:pt x="93" y="156"/>
                  </a:cubicBezTo>
                  <a:cubicBezTo>
                    <a:pt x="93" y="156"/>
                    <a:pt x="93" y="158"/>
                    <a:pt x="93" y="158"/>
                  </a:cubicBezTo>
                  <a:cubicBezTo>
                    <a:pt x="86" y="151"/>
                    <a:pt x="72" y="155"/>
                    <a:pt x="68" y="142"/>
                  </a:cubicBezTo>
                  <a:cubicBezTo>
                    <a:pt x="61" y="129"/>
                    <a:pt x="53" y="116"/>
                    <a:pt x="55" y="100"/>
                  </a:cubicBezTo>
                  <a:cubicBezTo>
                    <a:pt x="39" y="102"/>
                    <a:pt x="33" y="117"/>
                    <a:pt x="21" y="121"/>
                  </a:cubicBezTo>
                  <a:cubicBezTo>
                    <a:pt x="15" y="119"/>
                    <a:pt x="9" y="116"/>
                    <a:pt x="5" y="110"/>
                  </a:cubicBezTo>
                  <a:cubicBezTo>
                    <a:pt x="9" y="97"/>
                    <a:pt x="9" y="85"/>
                    <a:pt x="4" y="72"/>
                  </a:cubicBezTo>
                  <a:cubicBezTo>
                    <a:pt x="1" y="66"/>
                    <a:pt x="0" y="59"/>
                    <a:pt x="5" y="53"/>
                  </a:cubicBezTo>
                  <a:close/>
                </a:path>
              </a:pathLst>
            </a:custGeom>
            <a:solidFill>
              <a:srgbClr val="2D4C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455"/>
            <p:cNvSpPr>
              <a:spLocks/>
            </p:cNvSpPr>
            <p:nvPr userDrawn="1"/>
          </p:nvSpPr>
          <p:spPr bwMode="auto">
            <a:xfrm>
              <a:off x="3754438" y="2832100"/>
              <a:ext cx="331788" cy="349250"/>
            </a:xfrm>
            <a:custGeom>
              <a:avLst/>
              <a:gdLst>
                <a:gd name="T0" fmla="*/ 89 w 90"/>
                <a:gd name="T1" fmla="*/ 35 h 83"/>
                <a:gd name="T2" fmla="*/ 74 w 90"/>
                <a:gd name="T3" fmla="*/ 52 h 83"/>
                <a:gd name="T4" fmla="*/ 49 w 90"/>
                <a:gd name="T5" fmla="*/ 70 h 83"/>
                <a:gd name="T6" fmla="*/ 36 w 90"/>
                <a:gd name="T7" fmla="*/ 78 h 83"/>
                <a:gd name="T8" fmla="*/ 21 w 90"/>
                <a:gd name="T9" fmla="*/ 83 h 83"/>
                <a:gd name="T10" fmla="*/ 15 w 90"/>
                <a:gd name="T11" fmla="*/ 40 h 83"/>
                <a:gd name="T12" fmla="*/ 1 w 90"/>
                <a:gd name="T13" fmla="*/ 11 h 83"/>
                <a:gd name="T14" fmla="*/ 26 w 90"/>
                <a:gd name="T15" fmla="*/ 2 h 83"/>
                <a:gd name="T16" fmla="*/ 73 w 90"/>
                <a:gd name="T17" fmla="*/ 26 h 83"/>
                <a:gd name="T18" fmla="*/ 89 w 90"/>
                <a:gd name="T19"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3">
                  <a:moveTo>
                    <a:pt x="89" y="35"/>
                  </a:moveTo>
                  <a:cubicBezTo>
                    <a:pt x="90" y="46"/>
                    <a:pt x="88" y="53"/>
                    <a:pt x="74" y="52"/>
                  </a:cubicBezTo>
                  <a:cubicBezTo>
                    <a:pt x="63" y="52"/>
                    <a:pt x="52" y="56"/>
                    <a:pt x="49" y="70"/>
                  </a:cubicBezTo>
                  <a:cubicBezTo>
                    <a:pt x="46" y="74"/>
                    <a:pt x="41" y="76"/>
                    <a:pt x="36" y="78"/>
                  </a:cubicBezTo>
                  <a:cubicBezTo>
                    <a:pt x="31" y="80"/>
                    <a:pt x="26" y="81"/>
                    <a:pt x="21" y="83"/>
                  </a:cubicBezTo>
                  <a:cubicBezTo>
                    <a:pt x="31" y="67"/>
                    <a:pt x="31" y="51"/>
                    <a:pt x="15" y="40"/>
                  </a:cubicBezTo>
                  <a:cubicBezTo>
                    <a:pt x="3" y="32"/>
                    <a:pt x="0" y="23"/>
                    <a:pt x="1" y="11"/>
                  </a:cubicBezTo>
                  <a:cubicBezTo>
                    <a:pt x="7" y="0"/>
                    <a:pt x="17" y="4"/>
                    <a:pt x="26" y="2"/>
                  </a:cubicBezTo>
                  <a:cubicBezTo>
                    <a:pt x="50" y="1"/>
                    <a:pt x="67" y="9"/>
                    <a:pt x="73" y="26"/>
                  </a:cubicBezTo>
                  <a:cubicBezTo>
                    <a:pt x="78" y="29"/>
                    <a:pt x="84" y="32"/>
                    <a:pt x="89" y="35"/>
                  </a:cubicBezTo>
                  <a:close/>
                </a:path>
              </a:pathLst>
            </a:custGeom>
            <a:solidFill>
              <a:srgbClr val="1B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456"/>
            <p:cNvSpPr>
              <a:spLocks/>
            </p:cNvSpPr>
            <p:nvPr userDrawn="1"/>
          </p:nvSpPr>
          <p:spPr bwMode="auto">
            <a:xfrm>
              <a:off x="3890963" y="3268663"/>
              <a:ext cx="233363" cy="298450"/>
            </a:xfrm>
            <a:custGeom>
              <a:avLst/>
              <a:gdLst>
                <a:gd name="T0" fmla="*/ 48 w 63"/>
                <a:gd name="T1" fmla="*/ 14 h 71"/>
                <a:gd name="T2" fmla="*/ 57 w 63"/>
                <a:gd name="T3" fmla="*/ 43 h 71"/>
                <a:gd name="T4" fmla="*/ 48 w 63"/>
                <a:gd name="T5" fmla="*/ 71 h 71"/>
                <a:gd name="T6" fmla="*/ 0 w 63"/>
                <a:gd name="T7" fmla="*/ 30 h 71"/>
                <a:gd name="T8" fmla="*/ 48 w 63"/>
                <a:gd name="T9" fmla="*/ 14 h 71"/>
              </a:gdLst>
              <a:ahLst/>
              <a:cxnLst>
                <a:cxn ang="0">
                  <a:pos x="T0" y="T1"/>
                </a:cxn>
                <a:cxn ang="0">
                  <a:pos x="T2" y="T3"/>
                </a:cxn>
                <a:cxn ang="0">
                  <a:pos x="T4" y="T5"/>
                </a:cxn>
                <a:cxn ang="0">
                  <a:pos x="T6" y="T7"/>
                </a:cxn>
                <a:cxn ang="0">
                  <a:pos x="T8" y="T9"/>
                </a:cxn>
              </a:cxnLst>
              <a:rect l="0" t="0" r="r" b="b"/>
              <a:pathLst>
                <a:path w="63" h="71">
                  <a:moveTo>
                    <a:pt x="48" y="14"/>
                  </a:moveTo>
                  <a:cubicBezTo>
                    <a:pt x="51" y="24"/>
                    <a:pt x="53" y="34"/>
                    <a:pt x="57" y="43"/>
                  </a:cubicBezTo>
                  <a:cubicBezTo>
                    <a:pt x="63" y="54"/>
                    <a:pt x="60" y="65"/>
                    <a:pt x="48" y="71"/>
                  </a:cubicBezTo>
                  <a:cubicBezTo>
                    <a:pt x="32" y="57"/>
                    <a:pt x="11" y="50"/>
                    <a:pt x="0" y="30"/>
                  </a:cubicBezTo>
                  <a:cubicBezTo>
                    <a:pt x="8" y="8"/>
                    <a:pt x="33" y="0"/>
                    <a:pt x="48" y="14"/>
                  </a:cubicBezTo>
                  <a:close/>
                </a:path>
              </a:pathLst>
            </a:custGeom>
            <a:solidFill>
              <a:srgbClr val="37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457"/>
            <p:cNvSpPr>
              <a:spLocks/>
            </p:cNvSpPr>
            <p:nvPr userDrawn="1"/>
          </p:nvSpPr>
          <p:spPr bwMode="auto">
            <a:xfrm>
              <a:off x="4127500" y="3457575"/>
              <a:ext cx="209550" cy="244475"/>
            </a:xfrm>
            <a:custGeom>
              <a:avLst/>
              <a:gdLst>
                <a:gd name="T0" fmla="*/ 0 w 57"/>
                <a:gd name="T1" fmla="*/ 37 h 58"/>
                <a:gd name="T2" fmla="*/ 14 w 57"/>
                <a:gd name="T3" fmla="*/ 18 h 58"/>
                <a:gd name="T4" fmla="*/ 36 w 57"/>
                <a:gd name="T5" fmla="*/ 5 h 58"/>
                <a:gd name="T6" fmla="*/ 40 w 57"/>
                <a:gd name="T7" fmla="*/ 28 h 58"/>
                <a:gd name="T8" fmla="*/ 47 w 57"/>
                <a:gd name="T9" fmla="*/ 58 h 58"/>
                <a:gd name="T10" fmla="*/ 0 w 57"/>
                <a:gd name="T11" fmla="*/ 37 h 58"/>
              </a:gdLst>
              <a:ahLst/>
              <a:cxnLst>
                <a:cxn ang="0">
                  <a:pos x="T0" y="T1"/>
                </a:cxn>
                <a:cxn ang="0">
                  <a:pos x="T2" y="T3"/>
                </a:cxn>
                <a:cxn ang="0">
                  <a:pos x="T4" y="T5"/>
                </a:cxn>
                <a:cxn ang="0">
                  <a:pos x="T6" y="T7"/>
                </a:cxn>
                <a:cxn ang="0">
                  <a:pos x="T8" y="T9"/>
                </a:cxn>
                <a:cxn ang="0">
                  <a:pos x="T10" y="T11"/>
                </a:cxn>
              </a:cxnLst>
              <a:rect l="0" t="0" r="r" b="b"/>
              <a:pathLst>
                <a:path w="57" h="58">
                  <a:moveTo>
                    <a:pt x="0" y="37"/>
                  </a:moveTo>
                  <a:cubicBezTo>
                    <a:pt x="2" y="29"/>
                    <a:pt x="6" y="22"/>
                    <a:pt x="14" y="18"/>
                  </a:cubicBezTo>
                  <a:cubicBezTo>
                    <a:pt x="22" y="14"/>
                    <a:pt x="26" y="0"/>
                    <a:pt x="36" y="5"/>
                  </a:cubicBezTo>
                  <a:cubicBezTo>
                    <a:pt x="45" y="9"/>
                    <a:pt x="40" y="20"/>
                    <a:pt x="40" y="28"/>
                  </a:cubicBezTo>
                  <a:cubicBezTo>
                    <a:pt x="39" y="39"/>
                    <a:pt x="57" y="46"/>
                    <a:pt x="47" y="58"/>
                  </a:cubicBezTo>
                  <a:cubicBezTo>
                    <a:pt x="29" y="57"/>
                    <a:pt x="15" y="46"/>
                    <a:pt x="0" y="37"/>
                  </a:cubicBezTo>
                  <a:close/>
                </a:path>
              </a:pathLst>
            </a:custGeom>
            <a:solidFill>
              <a:srgbClr val="37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458"/>
            <p:cNvSpPr>
              <a:spLocks/>
            </p:cNvSpPr>
            <p:nvPr userDrawn="1"/>
          </p:nvSpPr>
          <p:spPr bwMode="auto">
            <a:xfrm>
              <a:off x="3846513" y="3092450"/>
              <a:ext cx="174625" cy="273050"/>
            </a:xfrm>
            <a:custGeom>
              <a:avLst/>
              <a:gdLst>
                <a:gd name="T0" fmla="*/ 11 w 47"/>
                <a:gd name="T1" fmla="*/ 16 h 65"/>
                <a:gd name="T2" fmla="*/ 24 w 47"/>
                <a:gd name="T3" fmla="*/ 8 h 65"/>
                <a:gd name="T4" fmla="*/ 44 w 47"/>
                <a:gd name="T5" fmla="*/ 13 h 65"/>
                <a:gd name="T6" fmla="*/ 34 w 47"/>
                <a:gd name="T7" fmla="*/ 39 h 65"/>
                <a:gd name="T8" fmla="*/ 8 w 47"/>
                <a:gd name="T9" fmla="*/ 65 h 65"/>
                <a:gd name="T10" fmla="*/ 17 w 47"/>
                <a:gd name="T11" fmla="*/ 32 h 65"/>
                <a:gd name="T12" fmla="*/ 30 w 47"/>
                <a:gd name="T13" fmla="*/ 16 h 65"/>
                <a:gd name="T14" fmla="*/ 11 w 47"/>
                <a:gd name="T15" fmla="*/ 16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5">
                  <a:moveTo>
                    <a:pt x="11" y="16"/>
                  </a:moveTo>
                  <a:cubicBezTo>
                    <a:pt x="14" y="10"/>
                    <a:pt x="20" y="10"/>
                    <a:pt x="24" y="8"/>
                  </a:cubicBezTo>
                  <a:cubicBezTo>
                    <a:pt x="30" y="11"/>
                    <a:pt x="41" y="0"/>
                    <a:pt x="44" y="13"/>
                  </a:cubicBezTo>
                  <a:cubicBezTo>
                    <a:pt x="46" y="22"/>
                    <a:pt x="47" y="32"/>
                    <a:pt x="34" y="39"/>
                  </a:cubicBezTo>
                  <a:cubicBezTo>
                    <a:pt x="24" y="45"/>
                    <a:pt x="13" y="53"/>
                    <a:pt x="8" y="65"/>
                  </a:cubicBezTo>
                  <a:cubicBezTo>
                    <a:pt x="0" y="51"/>
                    <a:pt x="8" y="41"/>
                    <a:pt x="17" y="32"/>
                  </a:cubicBezTo>
                  <a:cubicBezTo>
                    <a:pt x="22" y="28"/>
                    <a:pt x="29" y="24"/>
                    <a:pt x="30" y="16"/>
                  </a:cubicBezTo>
                  <a:cubicBezTo>
                    <a:pt x="24" y="11"/>
                    <a:pt x="17" y="18"/>
                    <a:pt x="11" y="16"/>
                  </a:cubicBezTo>
                  <a:close/>
                </a:path>
              </a:pathLst>
            </a:custGeom>
            <a:solidFill>
              <a:srgbClr val="2C8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459"/>
            <p:cNvSpPr>
              <a:spLocks/>
            </p:cNvSpPr>
            <p:nvPr userDrawn="1"/>
          </p:nvSpPr>
          <p:spPr bwMode="auto">
            <a:xfrm>
              <a:off x="1516063" y="3349625"/>
              <a:ext cx="61913" cy="150813"/>
            </a:xfrm>
            <a:custGeom>
              <a:avLst/>
              <a:gdLst>
                <a:gd name="T0" fmla="*/ 13 w 17"/>
                <a:gd name="T1" fmla="*/ 0 h 36"/>
                <a:gd name="T2" fmla="*/ 17 w 17"/>
                <a:gd name="T3" fmla="*/ 3 h 36"/>
                <a:gd name="T4" fmla="*/ 4 w 17"/>
                <a:gd name="T5" fmla="*/ 36 h 36"/>
                <a:gd name="T6" fmla="*/ 13 w 17"/>
                <a:gd name="T7" fmla="*/ 0 h 36"/>
              </a:gdLst>
              <a:ahLst/>
              <a:cxnLst>
                <a:cxn ang="0">
                  <a:pos x="T0" y="T1"/>
                </a:cxn>
                <a:cxn ang="0">
                  <a:pos x="T2" y="T3"/>
                </a:cxn>
                <a:cxn ang="0">
                  <a:pos x="T4" y="T5"/>
                </a:cxn>
                <a:cxn ang="0">
                  <a:pos x="T6" y="T7"/>
                </a:cxn>
              </a:cxnLst>
              <a:rect l="0" t="0" r="r" b="b"/>
              <a:pathLst>
                <a:path w="17" h="36">
                  <a:moveTo>
                    <a:pt x="13" y="0"/>
                  </a:moveTo>
                  <a:cubicBezTo>
                    <a:pt x="14" y="1"/>
                    <a:pt x="16" y="2"/>
                    <a:pt x="17" y="3"/>
                  </a:cubicBezTo>
                  <a:cubicBezTo>
                    <a:pt x="15" y="15"/>
                    <a:pt x="13" y="27"/>
                    <a:pt x="4" y="36"/>
                  </a:cubicBezTo>
                  <a:cubicBezTo>
                    <a:pt x="0" y="22"/>
                    <a:pt x="12" y="12"/>
                    <a:pt x="13" y="0"/>
                  </a:cubicBezTo>
                  <a:close/>
                </a:path>
              </a:pathLst>
            </a:custGeom>
            <a:solidFill>
              <a:srgbClr val="5C5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460"/>
            <p:cNvSpPr>
              <a:spLocks/>
            </p:cNvSpPr>
            <p:nvPr userDrawn="1"/>
          </p:nvSpPr>
          <p:spPr bwMode="auto">
            <a:xfrm>
              <a:off x="1254125" y="2655888"/>
              <a:ext cx="69850" cy="114300"/>
            </a:xfrm>
            <a:custGeom>
              <a:avLst/>
              <a:gdLst>
                <a:gd name="T0" fmla="*/ 12 w 19"/>
                <a:gd name="T1" fmla="*/ 0 h 27"/>
                <a:gd name="T2" fmla="*/ 19 w 19"/>
                <a:gd name="T3" fmla="*/ 21 h 27"/>
                <a:gd name="T4" fmla="*/ 0 w 19"/>
                <a:gd name="T5" fmla="*/ 25 h 27"/>
                <a:gd name="T6" fmla="*/ 12 w 19"/>
                <a:gd name="T7" fmla="*/ 0 h 27"/>
              </a:gdLst>
              <a:ahLst/>
              <a:cxnLst>
                <a:cxn ang="0">
                  <a:pos x="T0" y="T1"/>
                </a:cxn>
                <a:cxn ang="0">
                  <a:pos x="T2" y="T3"/>
                </a:cxn>
                <a:cxn ang="0">
                  <a:pos x="T4" y="T5"/>
                </a:cxn>
                <a:cxn ang="0">
                  <a:pos x="T6" y="T7"/>
                </a:cxn>
              </a:cxnLst>
              <a:rect l="0" t="0" r="r" b="b"/>
              <a:pathLst>
                <a:path w="19" h="27">
                  <a:moveTo>
                    <a:pt x="12" y="0"/>
                  </a:moveTo>
                  <a:cubicBezTo>
                    <a:pt x="16" y="7"/>
                    <a:pt x="19" y="13"/>
                    <a:pt x="19" y="21"/>
                  </a:cubicBezTo>
                  <a:cubicBezTo>
                    <a:pt x="13" y="20"/>
                    <a:pt x="8" y="27"/>
                    <a:pt x="0" y="25"/>
                  </a:cubicBezTo>
                  <a:cubicBezTo>
                    <a:pt x="2" y="15"/>
                    <a:pt x="12" y="10"/>
                    <a:pt x="12" y="0"/>
                  </a:cubicBezTo>
                  <a:close/>
                </a:path>
              </a:pathLst>
            </a:custGeom>
            <a:solidFill>
              <a:srgbClr val="6E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461"/>
            <p:cNvSpPr>
              <a:spLocks/>
            </p:cNvSpPr>
            <p:nvPr userDrawn="1"/>
          </p:nvSpPr>
          <p:spPr bwMode="auto">
            <a:xfrm>
              <a:off x="6580188" y="4297363"/>
              <a:ext cx="660400" cy="444500"/>
            </a:xfrm>
            <a:custGeom>
              <a:avLst/>
              <a:gdLst>
                <a:gd name="T0" fmla="*/ 99 w 179"/>
                <a:gd name="T1" fmla="*/ 94 h 106"/>
                <a:gd name="T2" fmla="*/ 91 w 179"/>
                <a:gd name="T3" fmla="*/ 106 h 106"/>
                <a:gd name="T4" fmla="*/ 43 w 179"/>
                <a:gd name="T5" fmla="*/ 61 h 106"/>
                <a:gd name="T6" fmla="*/ 13 w 179"/>
                <a:gd name="T7" fmla="*/ 35 h 106"/>
                <a:gd name="T8" fmla="*/ 3 w 179"/>
                <a:gd name="T9" fmla="*/ 9 h 106"/>
                <a:gd name="T10" fmla="*/ 11 w 179"/>
                <a:gd name="T11" fmla="*/ 2 h 106"/>
                <a:gd name="T12" fmla="*/ 55 w 179"/>
                <a:gd name="T13" fmla="*/ 16 h 106"/>
                <a:gd name="T14" fmla="*/ 61 w 179"/>
                <a:gd name="T15" fmla="*/ 21 h 106"/>
                <a:gd name="T16" fmla="*/ 136 w 179"/>
                <a:gd name="T17" fmla="*/ 38 h 106"/>
                <a:gd name="T18" fmla="*/ 141 w 179"/>
                <a:gd name="T19" fmla="*/ 32 h 106"/>
                <a:gd name="T20" fmla="*/ 179 w 179"/>
                <a:gd name="T21" fmla="*/ 2 h 106"/>
                <a:gd name="T22" fmla="*/ 168 w 179"/>
                <a:gd name="T23" fmla="*/ 28 h 106"/>
                <a:gd name="T24" fmla="*/ 161 w 179"/>
                <a:gd name="T25" fmla="*/ 38 h 106"/>
                <a:gd name="T26" fmla="*/ 149 w 179"/>
                <a:gd name="T27" fmla="*/ 49 h 106"/>
                <a:gd name="T28" fmla="*/ 99 w 179"/>
                <a:gd name="T29" fmla="*/ 76 h 106"/>
                <a:gd name="T30" fmla="*/ 114 w 179"/>
                <a:gd name="T31" fmla="*/ 89 h 106"/>
                <a:gd name="T32" fmla="*/ 132 w 179"/>
                <a:gd name="T33" fmla="*/ 100 h 106"/>
                <a:gd name="T34" fmla="*/ 99 w 179"/>
                <a:gd name="T35" fmla="*/ 9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06">
                  <a:moveTo>
                    <a:pt x="99" y="94"/>
                  </a:moveTo>
                  <a:cubicBezTo>
                    <a:pt x="91" y="94"/>
                    <a:pt x="91" y="100"/>
                    <a:pt x="91" y="106"/>
                  </a:cubicBezTo>
                  <a:cubicBezTo>
                    <a:pt x="70" y="97"/>
                    <a:pt x="54" y="80"/>
                    <a:pt x="43" y="61"/>
                  </a:cubicBezTo>
                  <a:cubicBezTo>
                    <a:pt x="35" y="49"/>
                    <a:pt x="24" y="42"/>
                    <a:pt x="13" y="35"/>
                  </a:cubicBezTo>
                  <a:cubicBezTo>
                    <a:pt x="2" y="28"/>
                    <a:pt x="6" y="18"/>
                    <a:pt x="3" y="9"/>
                  </a:cubicBezTo>
                  <a:cubicBezTo>
                    <a:pt x="0" y="1"/>
                    <a:pt x="6" y="0"/>
                    <a:pt x="11" y="2"/>
                  </a:cubicBezTo>
                  <a:cubicBezTo>
                    <a:pt x="25" y="8"/>
                    <a:pt x="39" y="15"/>
                    <a:pt x="55" y="16"/>
                  </a:cubicBezTo>
                  <a:cubicBezTo>
                    <a:pt x="57" y="16"/>
                    <a:pt x="60" y="19"/>
                    <a:pt x="61" y="21"/>
                  </a:cubicBezTo>
                  <a:cubicBezTo>
                    <a:pt x="74" y="51"/>
                    <a:pt x="110" y="59"/>
                    <a:pt x="136" y="38"/>
                  </a:cubicBezTo>
                  <a:cubicBezTo>
                    <a:pt x="138" y="37"/>
                    <a:pt x="141" y="34"/>
                    <a:pt x="141" y="32"/>
                  </a:cubicBezTo>
                  <a:cubicBezTo>
                    <a:pt x="140" y="6"/>
                    <a:pt x="161" y="5"/>
                    <a:pt x="179" y="2"/>
                  </a:cubicBezTo>
                  <a:cubicBezTo>
                    <a:pt x="174" y="10"/>
                    <a:pt x="164" y="15"/>
                    <a:pt x="168" y="28"/>
                  </a:cubicBezTo>
                  <a:cubicBezTo>
                    <a:pt x="170" y="32"/>
                    <a:pt x="165" y="36"/>
                    <a:pt x="161" y="38"/>
                  </a:cubicBezTo>
                  <a:cubicBezTo>
                    <a:pt x="156" y="41"/>
                    <a:pt x="152" y="44"/>
                    <a:pt x="149" y="49"/>
                  </a:cubicBezTo>
                  <a:cubicBezTo>
                    <a:pt x="135" y="77"/>
                    <a:pt x="130" y="80"/>
                    <a:pt x="99" y="76"/>
                  </a:cubicBezTo>
                  <a:cubicBezTo>
                    <a:pt x="99" y="87"/>
                    <a:pt x="108" y="86"/>
                    <a:pt x="114" y="89"/>
                  </a:cubicBezTo>
                  <a:cubicBezTo>
                    <a:pt x="120" y="92"/>
                    <a:pt x="128" y="91"/>
                    <a:pt x="132" y="100"/>
                  </a:cubicBezTo>
                  <a:cubicBezTo>
                    <a:pt x="119" y="103"/>
                    <a:pt x="110" y="94"/>
                    <a:pt x="99" y="94"/>
                  </a:cubicBezTo>
                  <a:close/>
                </a:path>
              </a:pathLst>
            </a:custGeom>
            <a:solidFill>
              <a:srgbClr val="7E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462"/>
            <p:cNvSpPr>
              <a:spLocks/>
            </p:cNvSpPr>
            <p:nvPr userDrawn="1"/>
          </p:nvSpPr>
          <p:spPr bwMode="auto">
            <a:xfrm>
              <a:off x="6499225" y="4103688"/>
              <a:ext cx="1006475" cy="303213"/>
            </a:xfrm>
            <a:custGeom>
              <a:avLst/>
              <a:gdLst>
                <a:gd name="T0" fmla="*/ 9 w 273"/>
                <a:gd name="T1" fmla="*/ 72 h 72"/>
                <a:gd name="T2" fmla="*/ 1 w 273"/>
                <a:gd name="T3" fmla="*/ 40 h 72"/>
                <a:gd name="T4" fmla="*/ 72 w 273"/>
                <a:gd name="T5" fmla="*/ 24 h 72"/>
                <a:gd name="T6" fmla="*/ 212 w 273"/>
                <a:gd name="T7" fmla="*/ 6 h 72"/>
                <a:gd name="T8" fmla="*/ 273 w 273"/>
                <a:gd name="T9" fmla="*/ 0 h 72"/>
                <a:gd name="T10" fmla="*/ 153 w 273"/>
                <a:gd name="T11" fmla="*/ 24 h 72"/>
                <a:gd name="T12" fmla="*/ 36 w 273"/>
                <a:gd name="T13" fmla="*/ 42 h 72"/>
                <a:gd name="T14" fmla="*/ 9 w 273"/>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72">
                  <a:moveTo>
                    <a:pt x="9" y="72"/>
                  </a:moveTo>
                  <a:cubicBezTo>
                    <a:pt x="0" y="62"/>
                    <a:pt x="6" y="50"/>
                    <a:pt x="1" y="40"/>
                  </a:cubicBezTo>
                  <a:cubicBezTo>
                    <a:pt x="24" y="28"/>
                    <a:pt x="48" y="28"/>
                    <a:pt x="72" y="24"/>
                  </a:cubicBezTo>
                  <a:cubicBezTo>
                    <a:pt x="119" y="16"/>
                    <a:pt x="166" y="14"/>
                    <a:pt x="212" y="6"/>
                  </a:cubicBezTo>
                  <a:cubicBezTo>
                    <a:pt x="233" y="3"/>
                    <a:pt x="252" y="0"/>
                    <a:pt x="273" y="0"/>
                  </a:cubicBezTo>
                  <a:cubicBezTo>
                    <a:pt x="234" y="12"/>
                    <a:pt x="193" y="17"/>
                    <a:pt x="153" y="24"/>
                  </a:cubicBezTo>
                  <a:cubicBezTo>
                    <a:pt x="114" y="30"/>
                    <a:pt x="75" y="37"/>
                    <a:pt x="36" y="42"/>
                  </a:cubicBezTo>
                  <a:cubicBezTo>
                    <a:pt x="16" y="44"/>
                    <a:pt x="8" y="52"/>
                    <a:pt x="9" y="72"/>
                  </a:cubicBezTo>
                  <a:close/>
                </a:path>
              </a:pathLst>
            </a:custGeom>
            <a:solidFill>
              <a:srgbClr val="2D2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463"/>
            <p:cNvSpPr>
              <a:spLocks/>
            </p:cNvSpPr>
            <p:nvPr userDrawn="1"/>
          </p:nvSpPr>
          <p:spPr bwMode="auto">
            <a:xfrm>
              <a:off x="7402513" y="4057650"/>
              <a:ext cx="336550" cy="277813"/>
            </a:xfrm>
            <a:custGeom>
              <a:avLst/>
              <a:gdLst>
                <a:gd name="T0" fmla="*/ 60 w 91"/>
                <a:gd name="T1" fmla="*/ 7 h 66"/>
                <a:gd name="T2" fmla="*/ 87 w 91"/>
                <a:gd name="T3" fmla="*/ 2 h 66"/>
                <a:gd name="T4" fmla="*/ 91 w 91"/>
                <a:gd name="T5" fmla="*/ 4 h 66"/>
                <a:gd name="T6" fmla="*/ 75 w 91"/>
                <a:gd name="T7" fmla="*/ 19 h 66"/>
                <a:gd name="T8" fmla="*/ 46 w 91"/>
                <a:gd name="T9" fmla="*/ 34 h 66"/>
                <a:gd name="T10" fmla="*/ 56 w 91"/>
                <a:gd name="T11" fmla="*/ 59 h 66"/>
                <a:gd name="T12" fmla="*/ 18 w 91"/>
                <a:gd name="T13" fmla="*/ 64 h 66"/>
                <a:gd name="T14" fmla="*/ 0 w 91"/>
                <a:gd name="T15" fmla="*/ 59 h 66"/>
                <a:gd name="T16" fmla="*/ 8 w 91"/>
                <a:gd name="T17" fmla="*/ 30 h 66"/>
                <a:gd name="T18" fmla="*/ 60 w 91"/>
                <a:gd name="T19"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6">
                  <a:moveTo>
                    <a:pt x="60" y="7"/>
                  </a:moveTo>
                  <a:cubicBezTo>
                    <a:pt x="68" y="0"/>
                    <a:pt x="78" y="4"/>
                    <a:pt x="87" y="2"/>
                  </a:cubicBezTo>
                  <a:cubicBezTo>
                    <a:pt x="89" y="3"/>
                    <a:pt x="90" y="3"/>
                    <a:pt x="91" y="4"/>
                  </a:cubicBezTo>
                  <a:cubicBezTo>
                    <a:pt x="91" y="14"/>
                    <a:pt x="81" y="15"/>
                    <a:pt x="75" y="19"/>
                  </a:cubicBezTo>
                  <a:cubicBezTo>
                    <a:pt x="66" y="24"/>
                    <a:pt x="54" y="26"/>
                    <a:pt x="46" y="34"/>
                  </a:cubicBezTo>
                  <a:cubicBezTo>
                    <a:pt x="47" y="44"/>
                    <a:pt x="73" y="42"/>
                    <a:pt x="56" y="59"/>
                  </a:cubicBezTo>
                  <a:cubicBezTo>
                    <a:pt x="44" y="62"/>
                    <a:pt x="30" y="60"/>
                    <a:pt x="18" y="64"/>
                  </a:cubicBezTo>
                  <a:cubicBezTo>
                    <a:pt x="11" y="66"/>
                    <a:pt x="4" y="64"/>
                    <a:pt x="0" y="59"/>
                  </a:cubicBezTo>
                  <a:cubicBezTo>
                    <a:pt x="16" y="53"/>
                    <a:pt x="7" y="40"/>
                    <a:pt x="8" y="30"/>
                  </a:cubicBezTo>
                  <a:cubicBezTo>
                    <a:pt x="22" y="15"/>
                    <a:pt x="44" y="17"/>
                    <a:pt x="60" y="7"/>
                  </a:cubicBezTo>
                  <a:close/>
                </a:path>
              </a:pathLst>
            </a:custGeom>
            <a:solidFill>
              <a:srgbClr val="B06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464"/>
            <p:cNvSpPr>
              <a:spLocks/>
            </p:cNvSpPr>
            <p:nvPr userDrawn="1"/>
          </p:nvSpPr>
          <p:spPr bwMode="auto">
            <a:xfrm>
              <a:off x="4300538" y="2693988"/>
              <a:ext cx="922338" cy="944563"/>
            </a:xfrm>
            <a:custGeom>
              <a:avLst/>
              <a:gdLst>
                <a:gd name="T0" fmla="*/ 185 w 250"/>
                <a:gd name="T1" fmla="*/ 124 h 225"/>
                <a:gd name="T2" fmla="*/ 199 w 250"/>
                <a:gd name="T3" fmla="*/ 97 h 225"/>
                <a:gd name="T4" fmla="*/ 237 w 250"/>
                <a:gd name="T5" fmla="*/ 92 h 225"/>
                <a:gd name="T6" fmla="*/ 215 w 250"/>
                <a:gd name="T7" fmla="*/ 110 h 225"/>
                <a:gd name="T8" fmla="*/ 230 w 250"/>
                <a:gd name="T9" fmla="*/ 131 h 225"/>
                <a:gd name="T10" fmla="*/ 233 w 250"/>
                <a:gd name="T11" fmla="*/ 164 h 225"/>
                <a:gd name="T12" fmla="*/ 230 w 250"/>
                <a:gd name="T13" fmla="*/ 172 h 225"/>
                <a:gd name="T14" fmla="*/ 182 w 250"/>
                <a:gd name="T15" fmla="*/ 215 h 225"/>
                <a:gd name="T16" fmla="*/ 72 w 250"/>
                <a:gd name="T17" fmla="*/ 139 h 225"/>
                <a:gd name="T18" fmla="*/ 23 w 250"/>
                <a:gd name="T19" fmla="*/ 104 h 225"/>
                <a:gd name="T20" fmla="*/ 8 w 250"/>
                <a:gd name="T21" fmla="*/ 93 h 225"/>
                <a:gd name="T22" fmla="*/ 18 w 250"/>
                <a:gd name="T23" fmla="*/ 51 h 225"/>
                <a:gd name="T24" fmla="*/ 9 w 250"/>
                <a:gd name="T25" fmla="*/ 27 h 225"/>
                <a:gd name="T26" fmla="*/ 4 w 250"/>
                <a:gd name="T27" fmla="*/ 15 h 225"/>
                <a:gd name="T28" fmla="*/ 8 w 250"/>
                <a:gd name="T29" fmla="*/ 6 h 225"/>
                <a:gd name="T30" fmla="*/ 35 w 250"/>
                <a:gd name="T31" fmla="*/ 10 h 225"/>
                <a:gd name="T32" fmla="*/ 33 w 250"/>
                <a:gd name="T33" fmla="*/ 38 h 225"/>
                <a:gd name="T34" fmla="*/ 32 w 250"/>
                <a:gd name="T35" fmla="*/ 47 h 225"/>
                <a:gd name="T36" fmla="*/ 56 w 250"/>
                <a:gd name="T37" fmla="*/ 77 h 225"/>
                <a:gd name="T38" fmla="*/ 132 w 250"/>
                <a:gd name="T39" fmla="*/ 155 h 225"/>
                <a:gd name="T40" fmla="*/ 163 w 250"/>
                <a:gd name="T41" fmla="*/ 171 h 225"/>
                <a:gd name="T42" fmla="*/ 175 w 250"/>
                <a:gd name="T43" fmla="*/ 166 h 225"/>
                <a:gd name="T44" fmla="*/ 168 w 250"/>
                <a:gd name="T45" fmla="*/ 155 h 225"/>
                <a:gd name="T46" fmla="*/ 135 w 250"/>
                <a:gd name="T47" fmla="*/ 133 h 225"/>
                <a:gd name="T48" fmla="*/ 130 w 250"/>
                <a:gd name="T49" fmla="*/ 118 h 225"/>
                <a:gd name="T50" fmla="*/ 146 w 250"/>
                <a:gd name="T51" fmla="*/ 117 h 225"/>
                <a:gd name="T52" fmla="*/ 167 w 250"/>
                <a:gd name="T53" fmla="*/ 130 h 225"/>
                <a:gd name="T54" fmla="*/ 185 w 250"/>
                <a:gd name="T55" fmla="*/ 1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0" h="225">
                  <a:moveTo>
                    <a:pt x="185" y="124"/>
                  </a:moveTo>
                  <a:cubicBezTo>
                    <a:pt x="177" y="108"/>
                    <a:pt x="183" y="100"/>
                    <a:pt x="199" y="97"/>
                  </a:cubicBezTo>
                  <a:cubicBezTo>
                    <a:pt x="211" y="95"/>
                    <a:pt x="224" y="91"/>
                    <a:pt x="237" y="92"/>
                  </a:cubicBezTo>
                  <a:cubicBezTo>
                    <a:pt x="236" y="105"/>
                    <a:pt x="221" y="102"/>
                    <a:pt x="215" y="110"/>
                  </a:cubicBezTo>
                  <a:cubicBezTo>
                    <a:pt x="211" y="123"/>
                    <a:pt x="223" y="126"/>
                    <a:pt x="230" y="131"/>
                  </a:cubicBezTo>
                  <a:cubicBezTo>
                    <a:pt x="249" y="144"/>
                    <a:pt x="250" y="150"/>
                    <a:pt x="233" y="164"/>
                  </a:cubicBezTo>
                  <a:cubicBezTo>
                    <a:pt x="229" y="167"/>
                    <a:pt x="230" y="169"/>
                    <a:pt x="230" y="172"/>
                  </a:cubicBezTo>
                  <a:cubicBezTo>
                    <a:pt x="236" y="202"/>
                    <a:pt x="210" y="225"/>
                    <a:pt x="182" y="215"/>
                  </a:cubicBezTo>
                  <a:cubicBezTo>
                    <a:pt x="138" y="200"/>
                    <a:pt x="100" y="175"/>
                    <a:pt x="72" y="139"/>
                  </a:cubicBezTo>
                  <a:cubicBezTo>
                    <a:pt x="58" y="122"/>
                    <a:pt x="41" y="113"/>
                    <a:pt x="23" y="104"/>
                  </a:cubicBezTo>
                  <a:cubicBezTo>
                    <a:pt x="17" y="101"/>
                    <a:pt x="12" y="98"/>
                    <a:pt x="8" y="93"/>
                  </a:cubicBezTo>
                  <a:cubicBezTo>
                    <a:pt x="0" y="67"/>
                    <a:pt x="1" y="62"/>
                    <a:pt x="18" y="51"/>
                  </a:cubicBezTo>
                  <a:cubicBezTo>
                    <a:pt x="23" y="40"/>
                    <a:pt x="24" y="31"/>
                    <a:pt x="9" y="27"/>
                  </a:cubicBezTo>
                  <a:cubicBezTo>
                    <a:pt x="5" y="24"/>
                    <a:pt x="4" y="20"/>
                    <a:pt x="4" y="15"/>
                  </a:cubicBezTo>
                  <a:cubicBezTo>
                    <a:pt x="5" y="12"/>
                    <a:pt x="6" y="9"/>
                    <a:pt x="8" y="6"/>
                  </a:cubicBezTo>
                  <a:cubicBezTo>
                    <a:pt x="18" y="0"/>
                    <a:pt x="28" y="1"/>
                    <a:pt x="35" y="10"/>
                  </a:cubicBezTo>
                  <a:cubicBezTo>
                    <a:pt x="45" y="20"/>
                    <a:pt x="38" y="29"/>
                    <a:pt x="33" y="38"/>
                  </a:cubicBezTo>
                  <a:cubicBezTo>
                    <a:pt x="32" y="41"/>
                    <a:pt x="32" y="44"/>
                    <a:pt x="32" y="47"/>
                  </a:cubicBezTo>
                  <a:cubicBezTo>
                    <a:pt x="36" y="60"/>
                    <a:pt x="44" y="70"/>
                    <a:pt x="56" y="77"/>
                  </a:cubicBezTo>
                  <a:cubicBezTo>
                    <a:pt x="81" y="103"/>
                    <a:pt x="103" y="132"/>
                    <a:pt x="132" y="155"/>
                  </a:cubicBezTo>
                  <a:cubicBezTo>
                    <a:pt x="141" y="163"/>
                    <a:pt x="150" y="171"/>
                    <a:pt x="163" y="171"/>
                  </a:cubicBezTo>
                  <a:cubicBezTo>
                    <a:pt x="168" y="171"/>
                    <a:pt x="173" y="170"/>
                    <a:pt x="175" y="166"/>
                  </a:cubicBezTo>
                  <a:cubicBezTo>
                    <a:pt x="178" y="160"/>
                    <a:pt x="172" y="158"/>
                    <a:pt x="168" y="155"/>
                  </a:cubicBezTo>
                  <a:cubicBezTo>
                    <a:pt x="157" y="149"/>
                    <a:pt x="145" y="143"/>
                    <a:pt x="135" y="133"/>
                  </a:cubicBezTo>
                  <a:cubicBezTo>
                    <a:pt x="131" y="129"/>
                    <a:pt x="125" y="125"/>
                    <a:pt x="130" y="118"/>
                  </a:cubicBezTo>
                  <a:cubicBezTo>
                    <a:pt x="134" y="112"/>
                    <a:pt x="141" y="115"/>
                    <a:pt x="146" y="117"/>
                  </a:cubicBezTo>
                  <a:cubicBezTo>
                    <a:pt x="153" y="120"/>
                    <a:pt x="160" y="125"/>
                    <a:pt x="167" y="130"/>
                  </a:cubicBezTo>
                  <a:cubicBezTo>
                    <a:pt x="175" y="136"/>
                    <a:pt x="181" y="133"/>
                    <a:pt x="185" y="124"/>
                  </a:cubicBezTo>
                  <a:close/>
                </a:path>
              </a:pathLst>
            </a:custGeom>
            <a:solidFill>
              <a:srgbClr val="92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465"/>
            <p:cNvSpPr>
              <a:spLocks/>
            </p:cNvSpPr>
            <p:nvPr userDrawn="1"/>
          </p:nvSpPr>
          <p:spPr bwMode="auto">
            <a:xfrm>
              <a:off x="3709988" y="2505075"/>
              <a:ext cx="654050" cy="395288"/>
            </a:xfrm>
            <a:custGeom>
              <a:avLst/>
              <a:gdLst>
                <a:gd name="T0" fmla="*/ 170 w 177"/>
                <a:gd name="T1" fmla="*/ 52 h 94"/>
                <a:gd name="T2" fmla="*/ 169 w 177"/>
                <a:gd name="T3" fmla="*/ 60 h 94"/>
                <a:gd name="T4" fmla="*/ 155 w 177"/>
                <a:gd name="T5" fmla="*/ 69 h 94"/>
                <a:gd name="T6" fmla="*/ 135 w 177"/>
                <a:gd name="T7" fmla="*/ 87 h 94"/>
                <a:gd name="T8" fmla="*/ 130 w 177"/>
                <a:gd name="T9" fmla="*/ 92 h 94"/>
                <a:gd name="T10" fmla="*/ 118 w 177"/>
                <a:gd name="T11" fmla="*/ 77 h 94"/>
                <a:gd name="T12" fmla="*/ 69 w 177"/>
                <a:gd name="T13" fmla="*/ 39 h 94"/>
                <a:gd name="T14" fmla="*/ 42 w 177"/>
                <a:gd name="T15" fmla="*/ 38 h 94"/>
                <a:gd name="T16" fmla="*/ 11 w 177"/>
                <a:gd name="T17" fmla="*/ 34 h 94"/>
                <a:gd name="T18" fmla="*/ 1 w 177"/>
                <a:gd name="T19" fmla="*/ 28 h 94"/>
                <a:gd name="T20" fmla="*/ 11 w 177"/>
                <a:gd name="T21" fmla="*/ 15 h 94"/>
                <a:gd name="T22" fmla="*/ 78 w 177"/>
                <a:gd name="T23" fmla="*/ 2 h 94"/>
                <a:gd name="T24" fmla="*/ 134 w 177"/>
                <a:gd name="T25" fmla="*/ 36 h 94"/>
                <a:gd name="T26" fmla="*/ 143 w 177"/>
                <a:gd name="T27" fmla="*/ 29 h 94"/>
                <a:gd name="T28" fmla="*/ 153 w 177"/>
                <a:gd name="T29" fmla="*/ 12 h 94"/>
                <a:gd name="T30" fmla="*/ 166 w 177"/>
                <a:gd name="T31" fmla="*/ 19 h 94"/>
                <a:gd name="T32" fmla="*/ 173 w 177"/>
                <a:gd name="T33" fmla="*/ 47 h 94"/>
                <a:gd name="T34" fmla="*/ 170 w 177"/>
                <a:gd name="T35"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94">
                  <a:moveTo>
                    <a:pt x="170" y="52"/>
                  </a:moveTo>
                  <a:cubicBezTo>
                    <a:pt x="169" y="55"/>
                    <a:pt x="169" y="58"/>
                    <a:pt x="169" y="60"/>
                  </a:cubicBezTo>
                  <a:cubicBezTo>
                    <a:pt x="165" y="65"/>
                    <a:pt x="161" y="71"/>
                    <a:pt x="155" y="69"/>
                  </a:cubicBezTo>
                  <a:cubicBezTo>
                    <a:pt x="137" y="64"/>
                    <a:pt x="134" y="73"/>
                    <a:pt x="135" y="87"/>
                  </a:cubicBezTo>
                  <a:cubicBezTo>
                    <a:pt x="135" y="90"/>
                    <a:pt x="135" y="94"/>
                    <a:pt x="130" y="92"/>
                  </a:cubicBezTo>
                  <a:cubicBezTo>
                    <a:pt x="128" y="85"/>
                    <a:pt x="124" y="80"/>
                    <a:pt x="118" y="77"/>
                  </a:cubicBezTo>
                  <a:cubicBezTo>
                    <a:pt x="98" y="68"/>
                    <a:pt x="80" y="58"/>
                    <a:pt x="69" y="39"/>
                  </a:cubicBezTo>
                  <a:cubicBezTo>
                    <a:pt x="61" y="27"/>
                    <a:pt x="47" y="33"/>
                    <a:pt x="42" y="38"/>
                  </a:cubicBezTo>
                  <a:cubicBezTo>
                    <a:pt x="29" y="51"/>
                    <a:pt x="21" y="42"/>
                    <a:pt x="11" y="34"/>
                  </a:cubicBezTo>
                  <a:cubicBezTo>
                    <a:pt x="8" y="32"/>
                    <a:pt x="5" y="30"/>
                    <a:pt x="1" y="28"/>
                  </a:cubicBezTo>
                  <a:cubicBezTo>
                    <a:pt x="0" y="21"/>
                    <a:pt x="5" y="17"/>
                    <a:pt x="11" y="15"/>
                  </a:cubicBezTo>
                  <a:cubicBezTo>
                    <a:pt x="33" y="9"/>
                    <a:pt x="55" y="0"/>
                    <a:pt x="78" y="2"/>
                  </a:cubicBezTo>
                  <a:cubicBezTo>
                    <a:pt x="83" y="35"/>
                    <a:pt x="113" y="28"/>
                    <a:pt x="134" y="36"/>
                  </a:cubicBezTo>
                  <a:cubicBezTo>
                    <a:pt x="140" y="39"/>
                    <a:pt x="142" y="33"/>
                    <a:pt x="143" y="29"/>
                  </a:cubicBezTo>
                  <a:cubicBezTo>
                    <a:pt x="146" y="23"/>
                    <a:pt x="147" y="16"/>
                    <a:pt x="153" y="12"/>
                  </a:cubicBezTo>
                  <a:cubicBezTo>
                    <a:pt x="159" y="11"/>
                    <a:pt x="162" y="15"/>
                    <a:pt x="166" y="19"/>
                  </a:cubicBezTo>
                  <a:cubicBezTo>
                    <a:pt x="172" y="27"/>
                    <a:pt x="177" y="36"/>
                    <a:pt x="173" y="47"/>
                  </a:cubicBezTo>
                  <a:cubicBezTo>
                    <a:pt x="172" y="49"/>
                    <a:pt x="171" y="51"/>
                    <a:pt x="170" y="52"/>
                  </a:cubicBezTo>
                  <a:close/>
                </a:path>
              </a:pathLst>
            </a:custGeom>
            <a:solidFill>
              <a:srgbClr val="A18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466"/>
            <p:cNvSpPr>
              <a:spLocks/>
            </p:cNvSpPr>
            <p:nvPr userDrawn="1"/>
          </p:nvSpPr>
          <p:spPr bwMode="auto">
            <a:xfrm>
              <a:off x="3651250" y="2382838"/>
              <a:ext cx="512763" cy="239713"/>
            </a:xfrm>
            <a:custGeom>
              <a:avLst/>
              <a:gdLst>
                <a:gd name="T0" fmla="*/ 97 w 139"/>
                <a:gd name="T1" fmla="*/ 34 h 57"/>
                <a:gd name="T2" fmla="*/ 17 w 139"/>
                <a:gd name="T3" fmla="*/ 57 h 57"/>
                <a:gd name="T4" fmla="*/ 13 w 139"/>
                <a:gd name="T5" fmla="*/ 57 h 57"/>
                <a:gd name="T6" fmla="*/ 5 w 139"/>
                <a:gd name="T7" fmla="*/ 50 h 57"/>
                <a:gd name="T8" fmla="*/ 18 w 139"/>
                <a:gd name="T9" fmla="*/ 29 h 57"/>
                <a:gd name="T10" fmla="*/ 126 w 139"/>
                <a:gd name="T11" fmla="*/ 8 h 57"/>
                <a:gd name="T12" fmla="*/ 137 w 139"/>
                <a:gd name="T13" fmla="*/ 13 h 57"/>
                <a:gd name="T14" fmla="*/ 111 w 139"/>
                <a:gd name="T15" fmla="*/ 33 h 57"/>
                <a:gd name="T16" fmla="*/ 97 w 139"/>
                <a:gd name="T1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57">
                  <a:moveTo>
                    <a:pt x="97" y="34"/>
                  </a:moveTo>
                  <a:cubicBezTo>
                    <a:pt x="71" y="42"/>
                    <a:pt x="42" y="41"/>
                    <a:pt x="17" y="57"/>
                  </a:cubicBezTo>
                  <a:cubicBezTo>
                    <a:pt x="16" y="57"/>
                    <a:pt x="15" y="57"/>
                    <a:pt x="13" y="57"/>
                  </a:cubicBezTo>
                  <a:cubicBezTo>
                    <a:pt x="11" y="55"/>
                    <a:pt x="8" y="52"/>
                    <a:pt x="5" y="50"/>
                  </a:cubicBezTo>
                  <a:cubicBezTo>
                    <a:pt x="0" y="37"/>
                    <a:pt x="3" y="32"/>
                    <a:pt x="18" y="29"/>
                  </a:cubicBezTo>
                  <a:cubicBezTo>
                    <a:pt x="54" y="23"/>
                    <a:pt x="89" y="11"/>
                    <a:pt x="126" y="8"/>
                  </a:cubicBezTo>
                  <a:cubicBezTo>
                    <a:pt x="130" y="7"/>
                    <a:pt x="139" y="0"/>
                    <a:pt x="137" y="13"/>
                  </a:cubicBezTo>
                  <a:cubicBezTo>
                    <a:pt x="134" y="27"/>
                    <a:pt x="120" y="27"/>
                    <a:pt x="111" y="33"/>
                  </a:cubicBezTo>
                  <a:cubicBezTo>
                    <a:pt x="107" y="35"/>
                    <a:pt x="102" y="37"/>
                    <a:pt x="97" y="34"/>
                  </a:cubicBezTo>
                  <a:close/>
                </a:path>
              </a:pathLst>
            </a:custGeom>
            <a:solidFill>
              <a:srgbClr val="9B7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467"/>
            <p:cNvSpPr>
              <a:spLocks/>
            </p:cNvSpPr>
            <p:nvPr userDrawn="1"/>
          </p:nvSpPr>
          <p:spPr bwMode="auto">
            <a:xfrm>
              <a:off x="4227513" y="2844800"/>
              <a:ext cx="161925" cy="827088"/>
            </a:xfrm>
            <a:custGeom>
              <a:avLst/>
              <a:gdLst>
                <a:gd name="T0" fmla="*/ 38 w 44"/>
                <a:gd name="T1" fmla="*/ 15 h 197"/>
                <a:gd name="T2" fmla="*/ 34 w 44"/>
                <a:gd name="T3" fmla="*/ 56 h 197"/>
                <a:gd name="T4" fmla="*/ 42 w 44"/>
                <a:gd name="T5" fmla="*/ 101 h 197"/>
                <a:gd name="T6" fmla="*/ 43 w 44"/>
                <a:gd name="T7" fmla="*/ 120 h 197"/>
                <a:gd name="T8" fmla="*/ 44 w 44"/>
                <a:gd name="T9" fmla="*/ 177 h 197"/>
                <a:gd name="T10" fmla="*/ 41 w 44"/>
                <a:gd name="T11" fmla="*/ 184 h 197"/>
                <a:gd name="T12" fmla="*/ 37 w 44"/>
                <a:gd name="T13" fmla="*/ 196 h 197"/>
                <a:gd name="T14" fmla="*/ 32 w 44"/>
                <a:gd name="T15" fmla="*/ 183 h 197"/>
                <a:gd name="T16" fmla="*/ 21 w 44"/>
                <a:gd name="T17" fmla="*/ 123 h 197"/>
                <a:gd name="T18" fmla="*/ 22 w 44"/>
                <a:gd name="T19" fmla="*/ 112 h 197"/>
                <a:gd name="T20" fmla="*/ 22 w 44"/>
                <a:gd name="T21" fmla="*/ 84 h 197"/>
                <a:gd name="T22" fmla="*/ 18 w 44"/>
                <a:gd name="T23" fmla="*/ 40 h 197"/>
                <a:gd name="T24" fmla="*/ 12 w 44"/>
                <a:gd name="T25" fmla="*/ 29 h 197"/>
                <a:gd name="T26" fmla="*/ 2 w 44"/>
                <a:gd name="T27" fmla="*/ 13 h 197"/>
                <a:gd name="T28" fmla="*/ 23 w 44"/>
                <a:gd name="T29" fmla="*/ 1 h 197"/>
                <a:gd name="T30" fmla="*/ 38 w 44"/>
                <a:gd name="T31" fmla="*/ 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197">
                  <a:moveTo>
                    <a:pt x="38" y="15"/>
                  </a:moveTo>
                  <a:cubicBezTo>
                    <a:pt x="30" y="28"/>
                    <a:pt x="24" y="41"/>
                    <a:pt x="34" y="56"/>
                  </a:cubicBezTo>
                  <a:cubicBezTo>
                    <a:pt x="38" y="70"/>
                    <a:pt x="35" y="86"/>
                    <a:pt x="42" y="101"/>
                  </a:cubicBezTo>
                  <a:cubicBezTo>
                    <a:pt x="43" y="107"/>
                    <a:pt x="43" y="114"/>
                    <a:pt x="43" y="120"/>
                  </a:cubicBezTo>
                  <a:cubicBezTo>
                    <a:pt x="43" y="139"/>
                    <a:pt x="42" y="158"/>
                    <a:pt x="44" y="177"/>
                  </a:cubicBezTo>
                  <a:cubicBezTo>
                    <a:pt x="44" y="180"/>
                    <a:pt x="43" y="182"/>
                    <a:pt x="41" y="184"/>
                  </a:cubicBezTo>
                  <a:cubicBezTo>
                    <a:pt x="40" y="188"/>
                    <a:pt x="44" y="197"/>
                    <a:pt x="37" y="196"/>
                  </a:cubicBezTo>
                  <a:cubicBezTo>
                    <a:pt x="30" y="196"/>
                    <a:pt x="32" y="189"/>
                    <a:pt x="32" y="183"/>
                  </a:cubicBezTo>
                  <a:cubicBezTo>
                    <a:pt x="33" y="162"/>
                    <a:pt x="37" y="141"/>
                    <a:pt x="21" y="123"/>
                  </a:cubicBezTo>
                  <a:cubicBezTo>
                    <a:pt x="18" y="119"/>
                    <a:pt x="20" y="116"/>
                    <a:pt x="22" y="112"/>
                  </a:cubicBezTo>
                  <a:cubicBezTo>
                    <a:pt x="26" y="103"/>
                    <a:pt x="27" y="93"/>
                    <a:pt x="22" y="84"/>
                  </a:cubicBezTo>
                  <a:cubicBezTo>
                    <a:pt x="21" y="69"/>
                    <a:pt x="22" y="55"/>
                    <a:pt x="18" y="40"/>
                  </a:cubicBezTo>
                  <a:cubicBezTo>
                    <a:pt x="16" y="36"/>
                    <a:pt x="17" y="30"/>
                    <a:pt x="12" y="29"/>
                  </a:cubicBezTo>
                  <a:cubicBezTo>
                    <a:pt x="3" y="26"/>
                    <a:pt x="0" y="21"/>
                    <a:pt x="2" y="13"/>
                  </a:cubicBezTo>
                  <a:cubicBezTo>
                    <a:pt x="5" y="2"/>
                    <a:pt x="15" y="2"/>
                    <a:pt x="23" y="1"/>
                  </a:cubicBezTo>
                  <a:cubicBezTo>
                    <a:pt x="32" y="0"/>
                    <a:pt x="37" y="6"/>
                    <a:pt x="38" y="15"/>
                  </a:cubicBezTo>
                  <a:close/>
                </a:path>
              </a:pathLst>
            </a:custGeom>
            <a:solidFill>
              <a:srgbClr val="393E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468"/>
            <p:cNvSpPr>
              <a:spLocks/>
            </p:cNvSpPr>
            <p:nvPr userDrawn="1"/>
          </p:nvSpPr>
          <p:spPr bwMode="auto">
            <a:xfrm>
              <a:off x="3846513" y="2735263"/>
              <a:ext cx="211138" cy="206375"/>
            </a:xfrm>
            <a:custGeom>
              <a:avLst/>
              <a:gdLst>
                <a:gd name="T0" fmla="*/ 48 w 57"/>
                <a:gd name="T1" fmla="*/ 49 h 49"/>
                <a:gd name="T2" fmla="*/ 1 w 57"/>
                <a:gd name="T3" fmla="*/ 25 h 49"/>
                <a:gd name="T4" fmla="*/ 1 w 57"/>
                <a:gd name="T5" fmla="*/ 23 h 49"/>
                <a:gd name="T6" fmla="*/ 29 w 57"/>
                <a:gd name="T7" fmla="*/ 3 h 49"/>
                <a:gd name="T8" fmla="*/ 42 w 57"/>
                <a:gd name="T9" fmla="*/ 15 h 49"/>
                <a:gd name="T10" fmla="*/ 48 w 57"/>
                <a:gd name="T11" fmla="*/ 49 h 49"/>
              </a:gdLst>
              <a:ahLst/>
              <a:cxnLst>
                <a:cxn ang="0">
                  <a:pos x="T0" y="T1"/>
                </a:cxn>
                <a:cxn ang="0">
                  <a:pos x="T2" y="T3"/>
                </a:cxn>
                <a:cxn ang="0">
                  <a:pos x="T4" y="T5"/>
                </a:cxn>
                <a:cxn ang="0">
                  <a:pos x="T6" y="T7"/>
                </a:cxn>
                <a:cxn ang="0">
                  <a:pos x="T8" y="T9"/>
                </a:cxn>
                <a:cxn ang="0">
                  <a:pos x="T10" y="T11"/>
                </a:cxn>
              </a:cxnLst>
              <a:rect l="0" t="0" r="r" b="b"/>
              <a:pathLst>
                <a:path w="57" h="49">
                  <a:moveTo>
                    <a:pt x="48" y="49"/>
                  </a:moveTo>
                  <a:cubicBezTo>
                    <a:pt x="36" y="34"/>
                    <a:pt x="16" y="35"/>
                    <a:pt x="1" y="25"/>
                  </a:cubicBezTo>
                  <a:cubicBezTo>
                    <a:pt x="1" y="25"/>
                    <a:pt x="0" y="24"/>
                    <a:pt x="1" y="23"/>
                  </a:cubicBezTo>
                  <a:cubicBezTo>
                    <a:pt x="7" y="12"/>
                    <a:pt x="25" y="19"/>
                    <a:pt x="29" y="3"/>
                  </a:cubicBezTo>
                  <a:cubicBezTo>
                    <a:pt x="30" y="0"/>
                    <a:pt x="39" y="9"/>
                    <a:pt x="42" y="15"/>
                  </a:cubicBezTo>
                  <a:cubicBezTo>
                    <a:pt x="48" y="25"/>
                    <a:pt x="57" y="36"/>
                    <a:pt x="48" y="49"/>
                  </a:cubicBezTo>
                  <a:close/>
                </a:path>
              </a:pathLst>
            </a:custGeom>
            <a:solidFill>
              <a:srgbClr val="56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469"/>
            <p:cNvSpPr>
              <a:spLocks/>
            </p:cNvSpPr>
            <p:nvPr userDrawn="1"/>
          </p:nvSpPr>
          <p:spPr bwMode="auto">
            <a:xfrm>
              <a:off x="4183063" y="2757488"/>
              <a:ext cx="150813" cy="171450"/>
            </a:xfrm>
            <a:custGeom>
              <a:avLst/>
              <a:gdLst>
                <a:gd name="T0" fmla="*/ 2 w 41"/>
                <a:gd name="T1" fmla="*/ 32 h 41"/>
                <a:gd name="T2" fmla="*/ 41 w 41"/>
                <a:gd name="T3" fmla="*/ 0 h 41"/>
                <a:gd name="T4" fmla="*/ 41 w 41"/>
                <a:gd name="T5" fmla="*/ 12 h 41"/>
                <a:gd name="T6" fmla="*/ 36 w 41"/>
                <a:gd name="T7" fmla="*/ 15 h 41"/>
                <a:gd name="T8" fmla="*/ 9 w 41"/>
                <a:gd name="T9" fmla="*/ 38 h 41"/>
                <a:gd name="T10" fmla="*/ 5 w 41"/>
                <a:gd name="T11" fmla="*/ 40 h 41"/>
                <a:gd name="T12" fmla="*/ 2 w 41"/>
                <a:gd name="T13" fmla="*/ 32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2" y="32"/>
                  </a:moveTo>
                  <a:cubicBezTo>
                    <a:pt x="0" y="4"/>
                    <a:pt x="19" y="0"/>
                    <a:pt x="41" y="0"/>
                  </a:cubicBezTo>
                  <a:cubicBezTo>
                    <a:pt x="41" y="4"/>
                    <a:pt x="41" y="8"/>
                    <a:pt x="41" y="12"/>
                  </a:cubicBezTo>
                  <a:cubicBezTo>
                    <a:pt x="40" y="13"/>
                    <a:pt x="38" y="15"/>
                    <a:pt x="36" y="15"/>
                  </a:cubicBezTo>
                  <a:cubicBezTo>
                    <a:pt x="20" y="14"/>
                    <a:pt x="4" y="13"/>
                    <a:pt x="9" y="38"/>
                  </a:cubicBezTo>
                  <a:cubicBezTo>
                    <a:pt x="9" y="38"/>
                    <a:pt x="6" y="41"/>
                    <a:pt x="5" y="40"/>
                  </a:cubicBezTo>
                  <a:cubicBezTo>
                    <a:pt x="2" y="39"/>
                    <a:pt x="2" y="35"/>
                    <a:pt x="2" y="32"/>
                  </a:cubicBezTo>
                  <a:close/>
                </a:path>
              </a:pathLst>
            </a:custGeom>
            <a:solidFill>
              <a:srgbClr val="65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470"/>
            <p:cNvSpPr>
              <a:spLocks/>
            </p:cNvSpPr>
            <p:nvPr userDrawn="1"/>
          </p:nvSpPr>
          <p:spPr bwMode="auto">
            <a:xfrm>
              <a:off x="3519488" y="2085975"/>
              <a:ext cx="493713" cy="390525"/>
            </a:xfrm>
            <a:custGeom>
              <a:avLst/>
              <a:gdLst>
                <a:gd name="T0" fmla="*/ 129 w 134"/>
                <a:gd name="T1" fmla="*/ 69 h 93"/>
                <a:gd name="T2" fmla="*/ 82 w 134"/>
                <a:gd name="T3" fmla="*/ 77 h 93"/>
                <a:gd name="T4" fmla="*/ 46 w 134"/>
                <a:gd name="T5" fmla="*/ 87 h 93"/>
                <a:gd name="T6" fmla="*/ 10 w 134"/>
                <a:gd name="T7" fmla="*/ 81 h 93"/>
                <a:gd name="T8" fmla="*/ 18 w 134"/>
                <a:gd name="T9" fmla="*/ 46 h 93"/>
                <a:gd name="T10" fmla="*/ 29 w 134"/>
                <a:gd name="T11" fmla="*/ 29 h 93"/>
                <a:gd name="T12" fmla="*/ 29 w 134"/>
                <a:gd name="T13" fmla="*/ 29 h 93"/>
                <a:gd name="T14" fmla="*/ 54 w 134"/>
                <a:gd name="T15" fmla="*/ 9 h 93"/>
                <a:gd name="T16" fmla="*/ 65 w 134"/>
                <a:gd name="T17" fmla="*/ 0 h 93"/>
                <a:gd name="T18" fmla="*/ 134 w 134"/>
                <a:gd name="T19" fmla="*/ 18 h 93"/>
                <a:gd name="T20" fmla="*/ 109 w 134"/>
                <a:gd name="T21" fmla="*/ 26 h 93"/>
                <a:gd name="T22" fmla="*/ 100 w 134"/>
                <a:gd name="T23" fmla="*/ 40 h 93"/>
                <a:gd name="T24" fmla="*/ 129 w 134"/>
                <a:gd name="T25"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93">
                  <a:moveTo>
                    <a:pt x="129" y="69"/>
                  </a:moveTo>
                  <a:cubicBezTo>
                    <a:pt x="114" y="74"/>
                    <a:pt x="100" y="82"/>
                    <a:pt x="82" y="77"/>
                  </a:cubicBezTo>
                  <a:cubicBezTo>
                    <a:pt x="69" y="74"/>
                    <a:pt x="57" y="81"/>
                    <a:pt x="46" y="87"/>
                  </a:cubicBezTo>
                  <a:cubicBezTo>
                    <a:pt x="33" y="93"/>
                    <a:pt x="19" y="93"/>
                    <a:pt x="10" y="81"/>
                  </a:cubicBezTo>
                  <a:cubicBezTo>
                    <a:pt x="0" y="68"/>
                    <a:pt x="6" y="57"/>
                    <a:pt x="18" y="46"/>
                  </a:cubicBezTo>
                  <a:cubicBezTo>
                    <a:pt x="23" y="42"/>
                    <a:pt x="30" y="37"/>
                    <a:pt x="29" y="29"/>
                  </a:cubicBezTo>
                  <a:cubicBezTo>
                    <a:pt x="29" y="29"/>
                    <a:pt x="29" y="29"/>
                    <a:pt x="29" y="29"/>
                  </a:cubicBezTo>
                  <a:cubicBezTo>
                    <a:pt x="40" y="25"/>
                    <a:pt x="51" y="22"/>
                    <a:pt x="54" y="9"/>
                  </a:cubicBezTo>
                  <a:cubicBezTo>
                    <a:pt x="56" y="4"/>
                    <a:pt x="62" y="3"/>
                    <a:pt x="65" y="0"/>
                  </a:cubicBezTo>
                  <a:cubicBezTo>
                    <a:pt x="90" y="0"/>
                    <a:pt x="112" y="8"/>
                    <a:pt x="134" y="18"/>
                  </a:cubicBezTo>
                  <a:cubicBezTo>
                    <a:pt x="129" y="31"/>
                    <a:pt x="118" y="26"/>
                    <a:pt x="109" y="26"/>
                  </a:cubicBezTo>
                  <a:cubicBezTo>
                    <a:pt x="98" y="26"/>
                    <a:pt x="97" y="31"/>
                    <a:pt x="100" y="40"/>
                  </a:cubicBezTo>
                  <a:cubicBezTo>
                    <a:pt x="105" y="54"/>
                    <a:pt x="120" y="59"/>
                    <a:pt x="129" y="69"/>
                  </a:cubicBezTo>
                  <a:close/>
                </a:path>
              </a:pathLst>
            </a:custGeom>
            <a:solidFill>
              <a:srgbClr val="D68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471"/>
            <p:cNvSpPr>
              <a:spLocks/>
            </p:cNvSpPr>
            <p:nvPr userDrawn="1"/>
          </p:nvSpPr>
          <p:spPr bwMode="auto">
            <a:xfrm>
              <a:off x="4005263" y="1892300"/>
              <a:ext cx="384175" cy="701675"/>
            </a:xfrm>
            <a:custGeom>
              <a:avLst/>
              <a:gdLst>
                <a:gd name="T0" fmla="*/ 81 w 104"/>
                <a:gd name="T1" fmla="*/ 167 h 167"/>
                <a:gd name="T2" fmla="*/ 73 w 104"/>
                <a:gd name="T3" fmla="*/ 159 h 167"/>
                <a:gd name="T4" fmla="*/ 63 w 104"/>
                <a:gd name="T5" fmla="*/ 146 h 167"/>
                <a:gd name="T6" fmla="*/ 65 w 104"/>
                <a:gd name="T7" fmla="*/ 122 h 167"/>
                <a:gd name="T8" fmla="*/ 73 w 104"/>
                <a:gd name="T9" fmla="*/ 104 h 167"/>
                <a:gd name="T10" fmla="*/ 64 w 104"/>
                <a:gd name="T11" fmla="*/ 80 h 167"/>
                <a:gd name="T12" fmla="*/ 20 w 104"/>
                <a:gd name="T13" fmla="*/ 60 h 167"/>
                <a:gd name="T14" fmla="*/ 0 w 104"/>
                <a:gd name="T15" fmla="*/ 43 h 167"/>
                <a:gd name="T16" fmla="*/ 38 w 104"/>
                <a:gd name="T17" fmla="*/ 40 h 167"/>
                <a:gd name="T18" fmla="*/ 1 w 104"/>
                <a:gd name="T19" fmla="*/ 11 h 167"/>
                <a:gd name="T20" fmla="*/ 1 w 104"/>
                <a:gd name="T21" fmla="*/ 6 h 167"/>
                <a:gd name="T22" fmla="*/ 26 w 104"/>
                <a:gd name="T23" fmla="*/ 10 h 167"/>
                <a:gd name="T24" fmla="*/ 56 w 104"/>
                <a:gd name="T25" fmla="*/ 30 h 167"/>
                <a:gd name="T26" fmla="*/ 90 w 104"/>
                <a:gd name="T27" fmla="*/ 55 h 167"/>
                <a:gd name="T28" fmla="*/ 99 w 104"/>
                <a:gd name="T29" fmla="*/ 73 h 167"/>
                <a:gd name="T30" fmla="*/ 93 w 104"/>
                <a:gd name="T31" fmla="*/ 78 h 167"/>
                <a:gd name="T32" fmla="*/ 91 w 104"/>
                <a:gd name="T33" fmla="*/ 78 h 167"/>
                <a:gd name="T34" fmla="*/ 102 w 104"/>
                <a:gd name="T35" fmla="*/ 135 h 167"/>
                <a:gd name="T36" fmla="*/ 95 w 104"/>
                <a:gd name="T37" fmla="*/ 148 h 167"/>
                <a:gd name="T38" fmla="*/ 87 w 104"/>
                <a:gd name="T39" fmla="*/ 146 h 167"/>
                <a:gd name="T40" fmla="*/ 90 w 104"/>
                <a:gd name="T41" fmla="*/ 151 h 167"/>
                <a:gd name="T42" fmla="*/ 81 w 104"/>
                <a:gd name="T4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67">
                  <a:moveTo>
                    <a:pt x="81" y="167"/>
                  </a:moveTo>
                  <a:cubicBezTo>
                    <a:pt x="78" y="164"/>
                    <a:pt x="75" y="162"/>
                    <a:pt x="73" y="159"/>
                  </a:cubicBezTo>
                  <a:cubicBezTo>
                    <a:pt x="64" y="158"/>
                    <a:pt x="64" y="152"/>
                    <a:pt x="63" y="146"/>
                  </a:cubicBezTo>
                  <a:cubicBezTo>
                    <a:pt x="62" y="138"/>
                    <a:pt x="64" y="130"/>
                    <a:pt x="65" y="122"/>
                  </a:cubicBezTo>
                  <a:cubicBezTo>
                    <a:pt x="68" y="116"/>
                    <a:pt x="70" y="110"/>
                    <a:pt x="73" y="104"/>
                  </a:cubicBezTo>
                  <a:cubicBezTo>
                    <a:pt x="72" y="95"/>
                    <a:pt x="66" y="89"/>
                    <a:pt x="64" y="80"/>
                  </a:cubicBezTo>
                  <a:cubicBezTo>
                    <a:pt x="51" y="70"/>
                    <a:pt x="34" y="68"/>
                    <a:pt x="20" y="60"/>
                  </a:cubicBezTo>
                  <a:cubicBezTo>
                    <a:pt x="12" y="56"/>
                    <a:pt x="1" y="55"/>
                    <a:pt x="0" y="43"/>
                  </a:cubicBezTo>
                  <a:cubicBezTo>
                    <a:pt x="13" y="34"/>
                    <a:pt x="27" y="41"/>
                    <a:pt x="38" y="40"/>
                  </a:cubicBezTo>
                  <a:cubicBezTo>
                    <a:pt x="25" y="33"/>
                    <a:pt x="9" y="27"/>
                    <a:pt x="1" y="11"/>
                  </a:cubicBezTo>
                  <a:cubicBezTo>
                    <a:pt x="1" y="9"/>
                    <a:pt x="1" y="8"/>
                    <a:pt x="1" y="6"/>
                  </a:cubicBezTo>
                  <a:cubicBezTo>
                    <a:pt x="11" y="0"/>
                    <a:pt x="18" y="9"/>
                    <a:pt x="26" y="10"/>
                  </a:cubicBezTo>
                  <a:cubicBezTo>
                    <a:pt x="36" y="17"/>
                    <a:pt x="47" y="22"/>
                    <a:pt x="56" y="30"/>
                  </a:cubicBezTo>
                  <a:cubicBezTo>
                    <a:pt x="67" y="39"/>
                    <a:pt x="77" y="49"/>
                    <a:pt x="90" y="55"/>
                  </a:cubicBezTo>
                  <a:cubicBezTo>
                    <a:pt x="97" y="59"/>
                    <a:pt x="101" y="64"/>
                    <a:pt x="99" y="73"/>
                  </a:cubicBezTo>
                  <a:cubicBezTo>
                    <a:pt x="98" y="75"/>
                    <a:pt x="96" y="77"/>
                    <a:pt x="93" y="78"/>
                  </a:cubicBezTo>
                  <a:cubicBezTo>
                    <a:pt x="92" y="78"/>
                    <a:pt x="92" y="78"/>
                    <a:pt x="91" y="78"/>
                  </a:cubicBezTo>
                  <a:cubicBezTo>
                    <a:pt x="98" y="96"/>
                    <a:pt x="87" y="118"/>
                    <a:pt x="102" y="135"/>
                  </a:cubicBezTo>
                  <a:cubicBezTo>
                    <a:pt x="104" y="141"/>
                    <a:pt x="102" y="146"/>
                    <a:pt x="95" y="148"/>
                  </a:cubicBezTo>
                  <a:cubicBezTo>
                    <a:pt x="92" y="149"/>
                    <a:pt x="90" y="145"/>
                    <a:pt x="87" y="146"/>
                  </a:cubicBezTo>
                  <a:cubicBezTo>
                    <a:pt x="88" y="148"/>
                    <a:pt x="89" y="149"/>
                    <a:pt x="90" y="151"/>
                  </a:cubicBezTo>
                  <a:cubicBezTo>
                    <a:pt x="91" y="159"/>
                    <a:pt x="88" y="164"/>
                    <a:pt x="81" y="167"/>
                  </a:cubicBezTo>
                  <a:close/>
                </a:path>
              </a:pathLst>
            </a:custGeom>
            <a:solidFill>
              <a:srgbClr val="94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472"/>
            <p:cNvSpPr>
              <a:spLocks/>
            </p:cNvSpPr>
            <p:nvPr userDrawn="1"/>
          </p:nvSpPr>
          <p:spPr bwMode="auto">
            <a:xfrm>
              <a:off x="4094163" y="1909763"/>
              <a:ext cx="468313" cy="250825"/>
            </a:xfrm>
            <a:custGeom>
              <a:avLst/>
              <a:gdLst>
                <a:gd name="T0" fmla="*/ 29 w 127"/>
                <a:gd name="T1" fmla="*/ 31 h 60"/>
                <a:gd name="T2" fmla="*/ 0 w 127"/>
                <a:gd name="T3" fmla="*/ 12 h 60"/>
                <a:gd name="T4" fmla="*/ 17 w 127"/>
                <a:gd name="T5" fmla="*/ 3 h 60"/>
                <a:gd name="T6" fmla="*/ 41 w 127"/>
                <a:gd name="T7" fmla="*/ 7 h 60"/>
                <a:gd name="T8" fmla="*/ 101 w 127"/>
                <a:gd name="T9" fmla="*/ 31 h 60"/>
                <a:gd name="T10" fmla="*/ 127 w 127"/>
                <a:gd name="T11" fmla="*/ 51 h 60"/>
                <a:gd name="T12" fmla="*/ 97 w 127"/>
                <a:gd name="T13" fmla="*/ 59 h 60"/>
                <a:gd name="T14" fmla="*/ 63 w 127"/>
                <a:gd name="T15" fmla="*/ 47 h 60"/>
                <a:gd name="T16" fmla="*/ 29 w 127"/>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60">
                  <a:moveTo>
                    <a:pt x="29" y="31"/>
                  </a:moveTo>
                  <a:cubicBezTo>
                    <a:pt x="20" y="25"/>
                    <a:pt x="10" y="18"/>
                    <a:pt x="0" y="12"/>
                  </a:cubicBezTo>
                  <a:cubicBezTo>
                    <a:pt x="1" y="0"/>
                    <a:pt x="9" y="0"/>
                    <a:pt x="17" y="3"/>
                  </a:cubicBezTo>
                  <a:cubicBezTo>
                    <a:pt x="25" y="4"/>
                    <a:pt x="32" y="9"/>
                    <a:pt x="41" y="7"/>
                  </a:cubicBezTo>
                  <a:cubicBezTo>
                    <a:pt x="63" y="11"/>
                    <a:pt x="82" y="20"/>
                    <a:pt x="101" y="31"/>
                  </a:cubicBezTo>
                  <a:cubicBezTo>
                    <a:pt x="117" y="29"/>
                    <a:pt x="119" y="44"/>
                    <a:pt x="127" y="51"/>
                  </a:cubicBezTo>
                  <a:cubicBezTo>
                    <a:pt x="118" y="57"/>
                    <a:pt x="107" y="57"/>
                    <a:pt x="97" y="59"/>
                  </a:cubicBezTo>
                  <a:cubicBezTo>
                    <a:pt x="84" y="60"/>
                    <a:pt x="74" y="53"/>
                    <a:pt x="63" y="47"/>
                  </a:cubicBezTo>
                  <a:cubicBezTo>
                    <a:pt x="52" y="41"/>
                    <a:pt x="42" y="33"/>
                    <a:pt x="29" y="31"/>
                  </a:cubicBezTo>
                  <a:close/>
                </a:path>
              </a:pathLst>
            </a:custGeom>
            <a:solidFill>
              <a:srgbClr val="7D3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473"/>
            <p:cNvSpPr>
              <a:spLocks/>
            </p:cNvSpPr>
            <p:nvPr userDrawn="1"/>
          </p:nvSpPr>
          <p:spPr bwMode="auto">
            <a:xfrm>
              <a:off x="3773488" y="1997075"/>
              <a:ext cx="512763" cy="265113"/>
            </a:xfrm>
            <a:custGeom>
              <a:avLst/>
              <a:gdLst>
                <a:gd name="T0" fmla="*/ 63 w 139"/>
                <a:gd name="T1" fmla="*/ 17 h 63"/>
                <a:gd name="T2" fmla="*/ 139 w 139"/>
                <a:gd name="T3" fmla="*/ 53 h 63"/>
                <a:gd name="T4" fmla="*/ 127 w 139"/>
                <a:gd name="T5" fmla="*/ 54 h 63"/>
                <a:gd name="T6" fmla="*/ 75 w 139"/>
                <a:gd name="T7" fmla="*/ 45 h 63"/>
                <a:gd name="T8" fmla="*/ 22 w 139"/>
                <a:gd name="T9" fmla="*/ 24 h 63"/>
                <a:gd name="T10" fmla="*/ 0 w 139"/>
                <a:gd name="T11" fmla="*/ 13 h 63"/>
                <a:gd name="T12" fmla="*/ 20 w 139"/>
                <a:gd name="T13" fmla="*/ 2 h 63"/>
                <a:gd name="T14" fmla="*/ 53 w 139"/>
                <a:gd name="T15" fmla="*/ 8 h 63"/>
                <a:gd name="T16" fmla="*/ 63 w 139"/>
                <a:gd name="T17"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63">
                  <a:moveTo>
                    <a:pt x="63" y="17"/>
                  </a:moveTo>
                  <a:cubicBezTo>
                    <a:pt x="86" y="33"/>
                    <a:pt x="113" y="39"/>
                    <a:pt x="139" y="53"/>
                  </a:cubicBezTo>
                  <a:cubicBezTo>
                    <a:pt x="133" y="53"/>
                    <a:pt x="130" y="54"/>
                    <a:pt x="127" y="54"/>
                  </a:cubicBezTo>
                  <a:cubicBezTo>
                    <a:pt x="107" y="63"/>
                    <a:pt x="92" y="48"/>
                    <a:pt x="75" y="45"/>
                  </a:cubicBezTo>
                  <a:cubicBezTo>
                    <a:pt x="61" y="29"/>
                    <a:pt x="39" y="33"/>
                    <a:pt x="22" y="24"/>
                  </a:cubicBezTo>
                  <a:cubicBezTo>
                    <a:pt x="14" y="21"/>
                    <a:pt x="5" y="20"/>
                    <a:pt x="0" y="13"/>
                  </a:cubicBezTo>
                  <a:cubicBezTo>
                    <a:pt x="5" y="6"/>
                    <a:pt x="11" y="0"/>
                    <a:pt x="20" y="2"/>
                  </a:cubicBezTo>
                  <a:cubicBezTo>
                    <a:pt x="32" y="0"/>
                    <a:pt x="42" y="6"/>
                    <a:pt x="53" y="8"/>
                  </a:cubicBezTo>
                  <a:cubicBezTo>
                    <a:pt x="58" y="10"/>
                    <a:pt x="62" y="12"/>
                    <a:pt x="63" y="17"/>
                  </a:cubicBezTo>
                  <a:close/>
                </a:path>
              </a:pathLst>
            </a:custGeom>
            <a:solidFill>
              <a:srgbClr val="815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474"/>
            <p:cNvSpPr>
              <a:spLocks/>
            </p:cNvSpPr>
            <p:nvPr userDrawn="1"/>
          </p:nvSpPr>
          <p:spPr bwMode="auto">
            <a:xfrm>
              <a:off x="3924300" y="1900238"/>
              <a:ext cx="280988" cy="198438"/>
            </a:xfrm>
            <a:custGeom>
              <a:avLst/>
              <a:gdLst>
                <a:gd name="T0" fmla="*/ 22 w 76"/>
                <a:gd name="T1" fmla="*/ 40 h 47"/>
                <a:gd name="T2" fmla="*/ 12 w 76"/>
                <a:gd name="T3" fmla="*/ 37 h 47"/>
                <a:gd name="T4" fmla="*/ 4 w 76"/>
                <a:gd name="T5" fmla="*/ 8 h 47"/>
                <a:gd name="T6" fmla="*/ 7 w 76"/>
                <a:gd name="T7" fmla="*/ 2 h 47"/>
                <a:gd name="T8" fmla="*/ 23 w 76"/>
                <a:gd name="T9" fmla="*/ 9 h 47"/>
                <a:gd name="T10" fmla="*/ 76 w 76"/>
                <a:gd name="T11" fmla="*/ 47 h 47"/>
                <a:gd name="T12" fmla="*/ 22 w 76"/>
                <a:gd name="T13" fmla="*/ 40 h 47"/>
              </a:gdLst>
              <a:ahLst/>
              <a:cxnLst>
                <a:cxn ang="0">
                  <a:pos x="T0" y="T1"/>
                </a:cxn>
                <a:cxn ang="0">
                  <a:pos x="T2" y="T3"/>
                </a:cxn>
                <a:cxn ang="0">
                  <a:pos x="T4" y="T5"/>
                </a:cxn>
                <a:cxn ang="0">
                  <a:pos x="T6" y="T7"/>
                </a:cxn>
                <a:cxn ang="0">
                  <a:pos x="T8" y="T9"/>
                </a:cxn>
                <a:cxn ang="0">
                  <a:pos x="T10" y="T11"/>
                </a:cxn>
                <a:cxn ang="0">
                  <a:pos x="T12" y="T13"/>
                </a:cxn>
              </a:cxnLst>
              <a:rect l="0" t="0" r="r" b="b"/>
              <a:pathLst>
                <a:path w="76" h="47">
                  <a:moveTo>
                    <a:pt x="22" y="40"/>
                  </a:moveTo>
                  <a:cubicBezTo>
                    <a:pt x="19" y="39"/>
                    <a:pt x="15" y="38"/>
                    <a:pt x="12" y="37"/>
                  </a:cubicBezTo>
                  <a:cubicBezTo>
                    <a:pt x="0" y="30"/>
                    <a:pt x="9" y="17"/>
                    <a:pt x="4" y="8"/>
                  </a:cubicBezTo>
                  <a:cubicBezTo>
                    <a:pt x="2" y="4"/>
                    <a:pt x="0" y="0"/>
                    <a:pt x="7" y="2"/>
                  </a:cubicBezTo>
                  <a:cubicBezTo>
                    <a:pt x="13" y="3"/>
                    <a:pt x="18" y="6"/>
                    <a:pt x="23" y="9"/>
                  </a:cubicBezTo>
                  <a:cubicBezTo>
                    <a:pt x="41" y="19"/>
                    <a:pt x="58" y="30"/>
                    <a:pt x="76" y="47"/>
                  </a:cubicBezTo>
                  <a:cubicBezTo>
                    <a:pt x="56" y="41"/>
                    <a:pt x="38" y="47"/>
                    <a:pt x="22" y="40"/>
                  </a:cubicBezTo>
                  <a:close/>
                </a:path>
              </a:pathLst>
            </a:custGeom>
            <a:solidFill>
              <a:srgbClr val="5A4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475"/>
            <p:cNvSpPr>
              <a:spLocks/>
            </p:cNvSpPr>
            <p:nvPr userDrawn="1"/>
          </p:nvSpPr>
          <p:spPr bwMode="auto">
            <a:xfrm>
              <a:off x="4052888" y="1624013"/>
              <a:ext cx="311150" cy="276225"/>
            </a:xfrm>
            <a:custGeom>
              <a:avLst/>
              <a:gdLst>
                <a:gd name="T0" fmla="*/ 69 w 84"/>
                <a:gd name="T1" fmla="*/ 66 h 66"/>
                <a:gd name="T2" fmla="*/ 36 w 84"/>
                <a:gd name="T3" fmla="*/ 20 h 66"/>
                <a:gd name="T4" fmla="*/ 20 w 84"/>
                <a:gd name="T5" fmla="*/ 15 h 66"/>
                <a:gd name="T6" fmla="*/ 0 w 84"/>
                <a:gd name="T7" fmla="*/ 3 h 66"/>
                <a:gd name="T8" fmla="*/ 56 w 84"/>
                <a:gd name="T9" fmla="*/ 28 h 66"/>
                <a:gd name="T10" fmla="*/ 84 w 84"/>
                <a:gd name="T11" fmla="*/ 66 h 66"/>
                <a:gd name="T12" fmla="*/ 69 w 84"/>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84" h="66">
                  <a:moveTo>
                    <a:pt x="69" y="66"/>
                  </a:moveTo>
                  <a:cubicBezTo>
                    <a:pt x="59" y="50"/>
                    <a:pt x="48" y="34"/>
                    <a:pt x="36" y="20"/>
                  </a:cubicBezTo>
                  <a:cubicBezTo>
                    <a:pt x="28" y="24"/>
                    <a:pt x="24" y="21"/>
                    <a:pt x="20" y="15"/>
                  </a:cubicBezTo>
                  <a:cubicBezTo>
                    <a:pt x="12" y="13"/>
                    <a:pt x="6" y="10"/>
                    <a:pt x="0" y="3"/>
                  </a:cubicBezTo>
                  <a:cubicBezTo>
                    <a:pt x="24" y="0"/>
                    <a:pt x="43" y="6"/>
                    <a:pt x="56" y="28"/>
                  </a:cubicBezTo>
                  <a:cubicBezTo>
                    <a:pt x="64" y="42"/>
                    <a:pt x="77" y="52"/>
                    <a:pt x="84" y="66"/>
                  </a:cubicBezTo>
                  <a:cubicBezTo>
                    <a:pt x="79" y="66"/>
                    <a:pt x="74" y="66"/>
                    <a:pt x="69" y="66"/>
                  </a:cubicBezTo>
                  <a:close/>
                </a:path>
              </a:pathLst>
            </a:custGeom>
            <a:solidFill>
              <a:srgbClr val="5A37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476"/>
            <p:cNvSpPr>
              <a:spLocks/>
            </p:cNvSpPr>
            <p:nvPr userDrawn="1"/>
          </p:nvSpPr>
          <p:spPr bwMode="auto">
            <a:xfrm>
              <a:off x="3751263" y="2051050"/>
              <a:ext cx="306388" cy="139700"/>
            </a:xfrm>
            <a:custGeom>
              <a:avLst/>
              <a:gdLst>
                <a:gd name="T0" fmla="*/ 6 w 83"/>
                <a:gd name="T1" fmla="*/ 0 h 33"/>
                <a:gd name="T2" fmla="*/ 83 w 83"/>
                <a:gd name="T3" fmla="*/ 27 h 33"/>
                <a:gd name="T4" fmla="*/ 71 w 83"/>
                <a:gd name="T5" fmla="*/ 28 h 33"/>
                <a:gd name="T6" fmla="*/ 2 w 83"/>
                <a:gd name="T7" fmla="*/ 8 h 33"/>
                <a:gd name="T8" fmla="*/ 6 w 83"/>
                <a:gd name="T9" fmla="*/ 0 h 33"/>
              </a:gdLst>
              <a:ahLst/>
              <a:cxnLst>
                <a:cxn ang="0">
                  <a:pos x="T0" y="T1"/>
                </a:cxn>
                <a:cxn ang="0">
                  <a:pos x="T2" y="T3"/>
                </a:cxn>
                <a:cxn ang="0">
                  <a:pos x="T4" y="T5"/>
                </a:cxn>
                <a:cxn ang="0">
                  <a:pos x="T6" y="T7"/>
                </a:cxn>
                <a:cxn ang="0">
                  <a:pos x="T8" y="T9"/>
                </a:cxn>
              </a:cxnLst>
              <a:rect l="0" t="0" r="r" b="b"/>
              <a:pathLst>
                <a:path w="83" h="33">
                  <a:moveTo>
                    <a:pt x="6" y="0"/>
                  </a:moveTo>
                  <a:cubicBezTo>
                    <a:pt x="33" y="3"/>
                    <a:pt x="59" y="13"/>
                    <a:pt x="83" y="27"/>
                  </a:cubicBezTo>
                  <a:cubicBezTo>
                    <a:pt x="79" y="33"/>
                    <a:pt x="75" y="32"/>
                    <a:pt x="71" y="28"/>
                  </a:cubicBezTo>
                  <a:cubicBezTo>
                    <a:pt x="48" y="21"/>
                    <a:pt x="23" y="21"/>
                    <a:pt x="2" y="8"/>
                  </a:cubicBezTo>
                  <a:cubicBezTo>
                    <a:pt x="0" y="4"/>
                    <a:pt x="0" y="1"/>
                    <a:pt x="6" y="0"/>
                  </a:cubicBezTo>
                  <a:close/>
                </a:path>
              </a:pathLst>
            </a:custGeom>
            <a:solidFill>
              <a:srgbClr val="8A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477"/>
            <p:cNvSpPr>
              <a:spLocks/>
            </p:cNvSpPr>
            <p:nvPr userDrawn="1"/>
          </p:nvSpPr>
          <p:spPr bwMode="auto">
            <a:xfrm>
              <a:off x="3846513" y="1933575"/>
              <a:ext cx="147638" cy="122238"/>
            </a:xfrm>
            <a:custGeom>
              <a:avLst/>
              <a:gdLst>
                <a:gd name="T0" fmla="*/ 25 w 40"/>
                <a:gd name="T1" fmla="*/ 0 h 29"/>
                <a:gd name="T2" fmla="*/ 34 w 40"/>
                <a:gd name="T3" fmla="*/ 16 h 29"/>
                <a:gd name="T4" fmla="*/ 33 w 40"/>
                <a:gd name="T5" fmla="*/ 29 h 29"/>
                <a:gd name="T6" fmla="*/ 0 w 40"/>
                <a:gd name="T7" fmla="*/ 17 h 29"/>
                <a:gd name="T8" fmla="*/ 25 w 40"/>
                <a:gd name="T9" fmla="*/ 0 h 29"/>
              </a:gdLst>
              <a:ahLst/>
              <a:cxnLst>
                <a:cxn ang="0">
                  <a:pos x="T0" y="T1"/>
                </a:cxn>
                <a:cxn ang="0">
                  <a:pos x="T2" y="T3"/>
                </a:cxn>
                <a:cxn ang="0">
                  <a:pos x="T4" y="T5"/>
                </a:cxn>
                <a:cxn ang="0">
                  <a:pos x="T6" y="T7"/>
                </a:cxn>
                <a:cxn ang="0">
                  <a:pos x="T8" y="T9"/>
                </a:cxn>
              </a:cxnLst>
              <a:rect l="0" t="0" r="r" b="b"/>
              <a:pathLst>
                <a:path w="40" h="29">
                  <a:moveTo>
                    <a:pt x="25" y="0"/>
                  </a:moveTo>
                  <a:cubicBezTo>
                    <a:pt x="35" y="2"/>
                    <a:pt x="40" y="7"/>
                    <a:pt x="34" y="16"/>
                  </a:cubicBezTo>
                  <a:cubicBezTo>
                    <a:pt x="31" y="21"/>
                    <a:pt x="31" y="24"/>
                    <a:pt x="33" y="29"/>
                  </a:cubicBezTo>
                  <a:cubicBezTo>
                    <a:pt x="21" y="28"/>
                    <a:pt x="11" y="22"/>
                    <a:pt x="0" y="17"/>
                  </a:cubicBezTo>
                  <a:cubicBezTo>
                    <a:pt x="7" y="8"/>
                    <a:pt x="16" y="4"/>
                    <a:pt x="25" y="0"/>
                  </a:cubicBezTo>
                  <a:close/>
                </a:path>
              </a:pathLst>
            </a:custGeom>
            <a:solidFill>
              <a:srgbClr val="A78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478"/>
            <p:cNvSpPr>
              <a:spLocks/>
            </p:cNvSpPr>
            <p:nvPr userDrawn="1"/>
          </p:nvSpPr>
          <p:spPr bwMode="auto">
            <a:xfrm>
              <a:off x="4244975" y="1909763"/>
              <a:ext cx="236538" cy="130175"/>
            </a:xfrm>
            <a:custGeom>
              <a:avLst/>
              <a:gdLst>
                <a:gd name="T0" fmla="*/ 60 w 64"/>
                <a:gd name="T1" fmla="*/ 31 h 31"/>
                <a:gd name="T2" fmla="*/ 0 w 64"/>
                <a:gd name="T3" fmla="*/ 7 h 31"/>
                <a:gd name="T4" fmla="*/ 64 w 64"/>
                <a:gd name="T5" fmla="*/ 27 h 31"/>
                <a:gd name="T6" fmla="*/ 60 w 64"/>
                <a:gd name="T7" fmla="*/ 31 h 31"/>
              </a:gdLst>
              <a:ahLst/>
              <a:cxnLst>
                <a:cxn ang="0">
                  <a:pos x="T0" y="T1"/>
                </a:cxn>
                <a:cxn ang="0">
                  <a:pos x="T2" y="T3"/>
                </a:cxn>
                <a:cxn ang="0">
                  <a:pos x="T4" y="T5"/>
                </a:cxn>
                <a:cxn ang="0">
                  <a:pos x="T6" y="T7"/>
                </a:cxn>
              </a:cxnLst>
              <a:rect l="0" t="0" r="r" b="b"/>
              <a:pathLst>
                <a:path w="64" h="31">
                  <a:moveTo>
                    <a:pt x="60" y="31"/>
                  </a:moveTo>
                  <a:cubicBezTo>
                    <a:pt x="39" y="25"/>
                    <a:pt x="19" y="18"/>
                    <a:pt x="0" y="7"/>
                  </a:cubicBezTo>
                  <a:cubicBezTo>
                    <a:pt x="25" y="0"/>
                    <a:pt x="43" y="21"/>
                    <a:pt x="64" y="27"/>
                  </a:cubicBezTo>
                  <a:cubicBezTo>
                    <a:pt x="63" y="28"/>
                    <a:pt x="62" y="29"/>
                    <a:pt x="60" y="31"/>
                  </a:cubicBezTo>
                  <a:close/>
                </a:path>
              </a:pathLst>
            </a:custGeom>
            <a:solidFill>
              <a:srgbClr val="6B5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479"/>
            <p:cNvSpPr>
              <a:spLocks/>
            </p:cNvSpPr>
            <p:nvPr userDrawn="1"/>
          </p:nvSpPr>
          <p:spPr bwMode="auto">
            <a:xfrm>
              <a:off x="3965575" y="1866900"/>
              <a:ext cx="192088" cy="92075"/>
            </a:xfrm>
            <a:custGeom>
              <a:avLst/>
              <a:gdLst>
                <a:gd name="T0" fmla="*/ 52 w 52"/>
                <a:gd name="T1" fmla="*/ 13 h 22"/>
                <a:gd name="T2" fmla="*/ 35 w 52"/>
                <a:gd name="T3" fmla="*/ 22 h 22"/>
                <a:gd name="T4" fmla="*/ 12 w 52"/>
                <a:gd name="T5" fmla="*/ 12 h 22"/>
                <a:gd name="T6" fmla="*/ 0 w 52"/>
                <a:gd name="T7" fmla="*/ 3 h 22"/>
                <a:gd name="T8" fmla="*/ 1 w 52"/>
                <a:gd name="T9" fmla="*/ 0 h 22"/>
                <a:gd name="T10" fmla="*/ 52 w 52"/>
                <a:gd name="T11" fmla="*/ 13 h 22"/>
              </a:gdLst>
              <a:ahLst/>
              <a:cxnLst>
                <a:cxn ang="0">
                  <a:pos x="T0" y="T1"/>
                </a:cxn>
                <a:cxn ang="0">
                  <a:pos x="T2" y="T3"/>
                </a:cxn>
                <a:cxn ang="0">
                  <a:pos x="T4" y="T5"/>
                </a:cxn>
                <a:cxn ang="0">
                  <a:pos x="T6" y="T7"/>
                </a:cxn>
                <a:cxn ang="0">
                  <a:pos x="T8" y="T9"/>
                </a:cxn>
                <a:cxn ang="0">
                  <a:pos x="T10" y="T11"/>
                </a:cxn>
              </a:cxnLst>
              <a:rect l="0" t="0" r="r" b="b"/>
              <a:pathLst>
                <a:path w="52" h="22">
                  <a:moveTo>
                    <a:pt x="52" y="13"/>
                  </a:moveTo>
                  <a:cubicBezTo>
                    <a:pt x="45" y="14"/>
                    <a:pt x="39" y="16"/>
                    <a:pt x="35" y="22"/>
                  </a:cubicBezTo>
                  <a:cubicBezTo>
                    <a:pt x="28" y="19"/>
                    <a:pt x="20" y="15"/>
                    <a:pt x="12" y="12"/>
                  </a:cubicBezTo>
                  <a:cubicBezTo>
                    <a:pt x="8" y="9"/>
                    <a:pt x="4" y="6"/>
                    <a:pt x="0" y="3"/>
                  </a:cubicBezTo>
                  <a:cubicBezTo>
                    <a:pt x="1" y="2"/>
                    <a:pt x="1" y="1"/>
                    <a:pt x="1" y="0"/>
                  </a:cubicBezTo>
                  <a:cubicBezTo>
                    <a:pt x="18" y="5"/>
                    <a:pt x="35" y="9"/>
                    <a:pt x="52" y="13"/>
                  </a:cubicBezTo>
                  <a:close/>
                </a:path>
              </a:pathLst>
            </a:custGeom>
            <a:solidFill>
              <a:srgbClr val="6B5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480"/>
            <p:cNvSpPr>
              <a:spLocks/>
            </p:cNvSpPr>
            <p:nvPr userDrawn="1"/>
          </p:nvSpPr>
          <p:spPr bwMode="auto">
            <a:xfrm>
              <a:off x="3625850" y="2122488"/>
              <a:ext cx="95250" cy="93663"/>
            </a:xfrm>
            <a:custGeom>
              <a:avLst/>
              <a:gdLst>
                <a:gd name="T0" fmla="*/ 25 w 26"/>
                <a:gd name="T1" fmla="*/ 0 h 22"/>
                <a:gd name="T2" fmla="*/ 0 w 26"/>
                <a:gd name="T3" fmla="*/ 20 h 22"/>
                <a:gd name="T4" fmla="*/ 25 w 26"/>
                <a:gd name="T5" fmla="*/ 0 h 22"/>
              </a:gdLst>
              <a:ahLst/>
              <a:cxnLst>
                <a:cxn ang="0">
                  <a:pos x="T0" y="T1"/>
                </a:cxn>
                <a:cxn ang="0">
                  <a:pos x="T2" y="T3"/>
                </a:cxn>
                <a:cxn ang="0">
                  <a:pos x="T4" y="T5"/>
                </a:cxn>
              </a:cxnLst>
              <a:rect l="0" t="0" r="r" b="b"/>
              <a:pathLst>
                <a:path w="26" h="22">
                  <a:moveTo>
                    <a:pt x="25" y="0"/>
                  </a:moveTo>
                  <a:cubicBezTo>
                    <a:pt x="26" y="22"/>
                    <a:pt x="26" y="22"/>
                    <a:pt x="0" y="20"/>
                  </a:cubicBezTo>
                  <a:cubicBezTo>
                    <a:pt x="7" y="11"/>
                    <a:pt x="16" y="6"/>
                    <a:pt x="25" y="0"/>
                  </a:cubicBezTo>
                  <a:close/>
                </a:path>
              </a:pathLst>
            </a:custGeom>
            <a:solidFill>
              <a:srgbClr val="B18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481"/>
            <p:cNvSpPr>
              <a:spLocks/>
            </p:cNvSpPr>
            <p:nvPr userDrawn="1"/>
          </p:nvSpPr>
          <p:spPr bwMode="auto">
            <a:xfrm>
              <a:off x="4127500" y="1685925"/>
              <a:ext cx="80963" cy="88900"/>
            </a:xfrm>
            <a:custGeom>
              <a:avLst/>
              <a:gdLst>
                <a:gd name="T0" fmla="*/ 0 w 22"/>
                <a:gd name="T1" fmla="*/ 0 h 21"/>
                <a:gd name="T2" fmla="*/ 16 w 22"/>
                <a:gd name="T3" fmla="*/ 5 h 21"/>
                <a:gd name="T4" fmla="*/ 17 w 22"/>
                <a:gd name="T5" fmla="*/ 17 h 21"/>
                <a:gd name="T6" fmla="*/ 6 w 22"/>
                <a:gd name="T7" fmla="*/ 12 h 21"/>
                <a:gd name="T8" fmla="*/ 0 w 22"/>
                <a:gd name="T9" fmla="*/ 0 h 21"/>
              </a:gdLst>
              <a:ahLst/>
              <a:cxnLst>
                <a:cxn ang="0">
                  <a:pos x="T0" y="T1"/>
                </a:cxn>
                <a:cxn ang="0">
                  <a:pos x="T2" y="T3"/>
                </a:cxn>
                <a:cxn ang="0">
                  <a:pos x="T4" y="T5"/>
                </a:cxn>
                <a:cxn ang="0">
                  <a:pos x="T6" y="T7"/>
                </a:cxn>
                <a:cxn ang="0">
                  <a:pos x="T8" y="T9"/>
                </a:cxn>
              </a:cxnLst>
              <a:rect l="0" t="0" r="r" b="b"/>
              <a:pathLst>
                <a:path w="22" h="21">
                  <a:moveTo>
                    <a:pt x="0" y="0"/>
                  </a:moveTo>
                  <a:cubicBezTo>
                    <a:pt x="5" y="2"/>
                    <a:pt x="10" y="3"/>
                    <a:pt x="16" y="5"/>
                  </a:cubicBezTo>
                  <a:cubicBezTo>
                    <a:pt x="16" y="9"/>
                    <a:pt x="22" y="14"/>
                    <a:pt x="17" y="17"/>
                  </a:cubicBezTo>
                  <a:cubicBezTo>
                    <a:pt x="13" y="21"/>
                    <a:pt x="10" y="15"/>
                    <a:pt x="6" y="12"/>
                  </a:cubicBezTo>
                  <a:cubicBezTo>
                    <a:pt x="3" y="9"/>
                    <a:pt x="1" y="5"/>
                    <a:pt x="0" y="0"/>
                  </a:cubicBezTo>
                  <a:close/>
                </a:path>
              </a:pathLst>
            </a:custGeom>
            <a:solidFill>
              <a:srgbClr val="B8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482"/>
            <p:cNvSpPr>
              <a:spLocks/>
            </p:cNvSpPr>
            <p:nvPr userDrawn="1"/>
          </p:nvSpPr>
          <p:spPr bwMode="auto">
            <a:xfrm>
              <a:off x="3840163" y="2157413"/>
              <a:ext cx="474663" cy="217488"/>
            </a:xfrm>
            <a:custGeom>
              <a:avLst/>
              <a:gdLst>
                <a:gd name="T0" fmla="*/ 47 w 129"/>
                <a:gd name="T1" fmla="*/ 3 h 52"/>
                <a:gd name="T2" fmla="*/ 59 w 129"/>
                <a:gd name="T3" fmla="*/ 2 h 52"/>
                <a:gd name="T4" fmla="*/ 109 w 129"/>
                <a:gd name="T5" fmla="*/ 16 h 52"/>
                <a:gd name="T6" fmla="*/ 118 w 129"/>
                <a:gd name="T7" fmla="*/ 41 h 52"/>
                <a:gd name="T8" fmla="*/ 42 w 129"/>
                <a:gd name="T9" fmla="*/ 52 h 52"/>
                <a:gd name="T10" fmla="*/ 1 w 129"/>
                <a:gd name="T11" fmla="*/ 11 h 52"/>
                <a:gd name="T12" fmla="*/ 15 w 129"/>
                <a:gd name="T13" fmla="*/ 2 h 52"/>
                <a:gd name="T14" fmla="*/ 47 w 129"/>
                <a:gd name="T15" fmla="*/ 3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52">
                  <a:moveTo>
                    <a:pt x="47" y="3"/>
                  </a:moveTo>
                  <a:cubicBezTo>
                    <a:pt x="51" y="3"/>
                    <a:pt x="55" y="2"/>
                    <a:pt x="59" y="2"/>
                  </a:cubicBezTo>
                  <a:cubicBezTo>
                    <a:pt x="75" y="7"/>
                    <a:pt x="92" y="11"/>
                    <a:pt x="109" y="16"/>
                  </a:cubicBezTo>
                  <a:cubicBezTo>
                    <a:pt x="119" y="22"/>
                    <a:pt x="129" y="27"/>
                    <a:pt x="118" y="41"/>
                  </a:cubicBezTo>
                  <a:cubicBezTo>
                    <a:pt x="93" y="45"/>
                    <a:pt x="67" y="48"/>
                    <a:pt x="42" y="52"/>
                  </a:cubicBezTo>
                  <a:cubicBezTo>
                    <a:pt x="21" y="50"/>
                    <a:pt x="2" y="30"/>
                    <a:pt x="1" y="11"/>
                  </a:cubicBezTo>
                  <a:cubicBezTo>
                    <a:pt x="0" y="0"/>
                    <a:pt x="10" y="1"/>
                    <a:pt x="15" y="2"/>
                  </a:cubicBezTo>
                  <a:cubicBezTo>
                    <a:pt x="26" y="3"/>
                    <a:pt x="36" y="5"/>
                    <a:pt x="47" y="3"/>
                  </a:cubicBezTo>
                  <a:close/>
                </a:path>
              </a:pathLst>
            </a:custGeom>
            <a:solidFill>
              <a:srgbClr val="E4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483"/>
            <p:cNvSpPr>
              <a:spLocks/>
            </p:cNvSpPr>
            <p:nvPr userDrawn="1"/>
          </p:nvSpPr>
          <p:spPr bwMode="auto">
            <a:xfrm>
              <a:off x="4027488" y="2405063"/>
              <a:ext cx="261938" cy="238125"/>
            </a:xfrm>
            <a:custGeom>
              <a:avLst/>
              <a:gdLst>
                <a:gd name="T0" fmla="*/ 59 w 71"/>
                <a:gd name="T1" fmla="*/ 0 h 57"/>
                <a:gd name="T2" fmla="*/ 62 w 71"/>
                <a:gd name="T3" fmla="*/ 21 h 57"/>
                <a:gd name="T4" fmla="*/ 25 w 71"/>
                <a:gd name="T5" fmla="*/ 54 h 57"/>
                <a:gd name="T6" fmla="*/ 7 w 71"/>
                <a:gd name="T7" fmla="*/ 25 h 57"/>
                <a:gd name="T8" fmla="*/ 35 w 71"/>
                <a:gd name="T9" fmla="*/ 8 h 57"/>
                <a:gd name="T10" fmla="*/ 59 w 71"/>
                <a:gd name="T11" fmla="*/ 0 h 57"/>
              </a:gdLst>
              <a:ahLst/>
              <a:cxnLst>
                <a:cxn ang="0">
                  <a:pos x="T0" y="T1"/>
                </a:cxn>
                <a:cxn ang="0">
                  <a:pos x="T2" y="T3"/>
                </a:cxn>
                <a:cxn ang="0">
                  <a:pos x="T4" y="T5"/>
                </a:cxn>
                <a:cxn ang="0">
                  <a:pos x="T6" y="T7"/>
                </a:cxn>
                <a:cxn ang="0">
                  <a:pos x="T8" y="T9"/>
                </a:cxn>
                <a:cxn ang="0">
                  <a:pos x="T10" y="T11"/>
                </a:cxn>
              </a:cxnLst>
              <a:rect l="0" t="0" r="r" b="b"/>
              <a:pathLst>
                <a:path w="71" h="57">
                  <a:moveTo>
                    <a:pt x="59" y="0"/>
                  </a:moveTo>
                  <a:cubicBezTo>
                    <a:pt x="71" y="5"/>
                    <a:pt x="59" y="14"/>
                    <a:pt x="62" y="21"/>
                  </a:cubicBezTo>
                  <a:cubicBezTo>
                    <a:pt x="58" y="44"/>
                    <a:pt x="44" y="57"/>
                    <a:pt x="25" y="54"/>
                  </a:cubicBezTo>
                  <a:cubicBezTo>
                    <a:pt x="8" y="52"/>
                    <a:pt x="0" y="39"/>
                    <a:pt x="7" y="25"/>
                  </a:cubicBezTo>
                  <a:cubicBezTo>
                    <a:pt x="14" y="15"/>
                    <a:pt x="27" y="15"/>
                    <a:pt x="35" y="8"/>
                  </a:cubicBezTo>
                  <a:cubicBezTo>
                    <a:pt x="44" y="8"/>
                    <a:pt x="51" y="2"/>
                    <a:pt x="59" y="0"/>
                  </a:cubicBezTo>
                  <a:close/>
                </a:path>
              </a:pathLst>
            </a:custGeom>
            <a:solidFill>
              <a:srgbClr val="DBC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484"/>
            <p:cNvSpPr>
              <a:spLocks/>
            </p:cNvSpPr>
            <p:nvPr userDrawn="1"/>
          </p:nvSpPr>
          <p:spPr bwMode="auto">
            <a:xfrm>
              <a:off x="8926513" y="4381500"/>
              <a:ext cx="752475" cy="393700"/>
            </a:xfrm>
            <a:custGeom>
              <a:avLst/>
              <a:gdLst>
                <a:gd name="T0" fmla="*/ 83 w 204"/>
                <a:gd name="T1" fmla="*/ 54 h 94"/>
                <a:gd name="T2" fmla="*/ 30 w 204"/>
                <a:gd name="T3" fmla="*/ 35 h 94"/>
                <a:gd name="T4" fmla="*/ 7 w 204"/>
                <a:gd name="T5" fmla="*/ 29 h 94"/>
                <a:gd name="T6" fmla="*/ 1 w 204"/>
                <a:gd name="T7" fmla="*/ 19 h 94"/>
                <a:gd name="T8" fmla="*/ 34 w 204"/>
                <a:gd name="T9" fmla="*/ 3 h 94"/>
                <a:gd name="T10" fmla="*/ 59 w 204"/>
                <a:gd name="T11" fmla="*/ 10 h 94"/>
                <a:gd name="T12" fmla="*/ 129 w 204"/>
                <a:gd name="T13" fmla="*/ 28 h 94"/>
                <a:gd name="T14" fmla="*/ 183 w 204"/>
                <a:gd name="T15" fmla="*/ 62 h 94"/>
                <a:gd name="T16" fmla="*/ 187 w 204"/>
                <a:gd name="T17" fmla="*/ 66 h 94"/>
                <a:gd name="T18" fmla="*/ 204 w 204"/>
                <a:gd name="T19" fmla="*/ 94 h 94"/>
                <a:gd name="T20" fmla="*/ 83 w 204"/>
                <a:gd name="T21" fmla="*/ 5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94">
                  <a:moveTo>
                    <a:pt x="83" y="54"/>
                  </a:moveTo>
                  <a:cubicBezTo>
                    <a:pt x="63" y="53"/>
                    <a:pt x="47" y="41"/>
                    <a:pt x="30" y="35"/>
                  </a:cubicBezTo>
                  <a:cubicBezTo>
                    <a:pt x="22" y="32"/>
                    <a:pt x="15" y="29"/>
                    <a:pt x="7" y="29"/>
                  </a:cubicBezTo>
                  <a:cubicBezTo>
                    <a:pt x="3" y="27"/>
                    <a:pt x="0" y="25"/>
                    <a:pt x="1" y="19"/>
                  </a:cubicBezTo>
                  <a:cubicBezTo>
                    <a:pt x="7" y="3"/>
                    <a:pt x="19" y="0"/>
                    <a:pt x="34" y="3"/>
                  </a:cubicBezTo>
                  <a:cubicBezTo>
                    <a:pt x="43" y="4"/>
                    <a:pt x="51" y="7"/>
                    <a:pt x="59" y="10"/>
                  </a:cubicBezTo>
                  <a:cubicBezTo>
                    <a:pt x="81" y="21"/>
                    <a:pt x="105" y="24"/>
                    <a:pt x="129" y="28"/>
                  </a:cubicBezTo>
                  <a:cubicBezTo>
                    <a:pt x="151" y="31"/>
                    <a:pt x="170" y="42"/>
                    <a:pt x="183" y="62"/>
                  </a:cubicBezTo>
                  <a:cubicBezTo>
                    <a:pt x="184" y="63"/>
                    <a:pt x="185" y="64"/>
                    <a:pt x="187" y="66"/>
                  </a:cubicBezTo>
                  <a:cubicBezTo>
                    <a:pt x="184" y="80"/>
                    <a:pt x="203" y="79"/>
                    <a:pt x="204" y="94"/>
                  </a:cubicBezTo>
                  <a:cubicBezTo>
                    <a:pt x="166" y="70"/>
                    <a:pt x="124" y="64"/>
                    <a:pt x="83" y="54"/>
                  </a:cubicBezTo>
                  <a:close/>
                </a:path>
              </a:pathLst>
            </a:custGeom>
            <a:solidFill>
              <a:srgbClr val="C7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485"/>
            <p:cNvSpPr>
              <a:spLocks/>
            </p:cNvSpPr>
            <p:nvPr userDrawn="1"/>
          </p:nvSpPr>
          <p:spPr bwMode="auto">
            <a:xfrm>
              <a:off x="8489950" y="4279900"/>
              <a:ext cx="1390650" cy="454025"/>
            </a:xfrm>
            <a:custGeom>
              <a:avLst/>
              <a:gdLst>
                <a:gd name="T0" fmla="*/ 301 w 377"/>
                <a:gd name="T1" fmla="*/ 86 h 108"/>
                <a:gd name="T2" fmla="*/ 263 w 377"/>
                <a:gd name="T3" fmla="*/ 64 h 108"/>
                <a:gd name="T4" fmla="*/ 220 w 377"/>
                <a:gd name="T5" fmla="*/ 56 h 108"/>
                <a:gd name="T6" fmla="*/ 201 w 377"/>
                <a:gd name="T7" fmla="*/ 52 h 108"/>
                <a:gd name="T8" fmla="*/ 157 w 377"/>
                <a:gd name="T9" fmla="*/ 34 h 108"/>
                <a:gd name="T10" fmla="*/ 121 w 377"/>
                <a:gd name="T11" fmla="*/ 46 h 108"/>
                <a:gd name="T12" fmla="*/ 106 w 377"/>
                <a:gd name="T13" fmla="*/ 49 h 108"/>
                <a:gd name="T14" fmla="*/ 1 w 377"/>
                <a:gd name="T15" fmla="*/ 20 h 108"/>
                <a:gd name="T16" fmla="*/ 1 w 377"/>
                <a:gd name="T17" fmla="*/ 14 h 108"/>
                <a:gd name="T18" fmla="*/ 54 w 377"/>
                <a:gd name="T19" fmla="*/ 5 h 108"/>
                <a:gd name="T20" fmla="*/ 107 w 377"/>
                <a:gd name="T21" fmla="*/ 16 h 108"/>
                <a:gd name="T22" fmla="*/ 126 w 377"/>
                <a:gd name="T23" fmla="*/ 17 h 108"/>
                <a:gd name="T24" fmla="*/ 195 w 377"/>
                <a:gd name="T25" fmla="*/ 28 h 108"/>
                <a:gd name="T26" fmla="*/ 308 w 377"/>
                <a:gd name="T27" fmla="*/ 67 h 108"/>
                <a:gd name="T28" fmla="*/ 331 w 377"/>
                <a:gd name="T29" fmla="*/ 59 h 108"/>
                <a:gd name="T30" fmla="*/ 341 w 377"/>
                <a:gd name="T31" fmla="*/ 49 h 108"/>
                <a:gd name="T32" fmla="*/ 369 w 377"/>
                <a:gd name="T33" fmla="*/ 74 h 108"/>
                <a:gd name="T34" fmla="*/ 369 w 377"/>
                <a:gd name="T35" fmla="*/ 84 h 108"/>
                <a:gd name="T36" fmla="*/ 369 w 377"/>
                <a:gd name="T37" fmla="*/ 104 h 108"/>
                <a:gd name="T38" fmla="*/ 344 w 377"/>
                <a:gd name="T39" fmla="*/ 101 h 108"/>
                <a:gd name="T40" fmla="*/ 301 w 377"/>
                <a:gd name="T41" fmla="*/ 8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108">
                  <a:moveTo>
                    <a:pt x="301" y="86"/>
                  </a:moveTo>
                  <a:cubicBezTo>
                    <a:pt x="288" y="78"/>
                    <a:pt x="275" y="72"/>
                    <a:pt x="263" y="64"/>
                  </a:cubicBezTo>
                  <a:cubicBezTo>
                    <a:pt x="249" y="55"/>
                    <a:pt x="236" y="51"/>
                    <a:pt x="220" y="56"/>
                  </a:cubicBezTo>
                  <a:cubicBezTo>
                    <a:pt x="213" y="58"/>
                    <a:pt x="207" y="54"/>
                    <a:pt x="201" y="52"/>
                  </a:cubicBezTo>
                  <a:cubicBezTo>
                    <a:pt x="186" y="46"/>
                    <a:pt x="171" y="40"/>
                    <a:pt x="157" y="34"/>
                  </a:cubicBezTo>
                  <a:cubicBezTo>
                    <a:pt x="142" y="29"/>
                    <a:pt x="129" y="32"/>
                    <a:pt x="121" y="46"/>
                  </a:cubicBezTo>
                  <a:cubicBezTo>
                    <a:pt x="116" y="50"/>
                    <a:pt x="111" y="50"/>
                    <a:pt x="106" y="49"/>
                  </a:cubicBezTo>
                  <a:cubicBezTo>
                    <a:pt x="72" y="37"/>
                    <a:pt x="35" y="33"/>
                    <a:pt x="1" y="20"/>
                  </a:cubicBezTo>
                  <a:cubicBezTo>
                    <a:pt x="0" y="18"/>
                    <a:pt x="0" y="16"/>
                    <a:pt x="1" y="14"/>
                  </a:cubicBezTo>
                  <a:cubicBezTo>
                    <a:pt x="20" y="20"/>
                    <a:pt x="34" y="0"/>
                    <a:pt x="54" y="5"/>
                  </a:cubicBezTo>
                  <a:cubicBezTo>
                    <a:pt x="71" y="9"/>
                    <a:pt x="90" y="9"/>
                    <a:pt x="107" y="16"/>
                  </a:cubicBezTo>
                  <a:cubicBezTo>
                    <a:pt x="112" y="18"/>
                    <a:pt x="120" y="19"/>
                    <a:pt x="126" y="17"/>
                  </a:cubicBezTo>
                  <a:cubicBezTo>
                    <a:pt x="151" y="11"/>
                    <a:pt x="174" y="17"/>
                    <a:pt x="195" y="28"/>
                  </a:cubicBezTo>
                  <a:cubicBezTo>
                    <a:pt x="232" y="45"/>
                    <a:pt x="273" y="47"/>
                    <a:pt x="308" y="67"/>
                  </a:cubicBezTo>
                  <a:cubicBezTo>
                    <a:pt x="318" y="73"/>
                    <a:pt x="328" y="76"/>
                    <a:pt x="331" y="59"/>
                  </a:cubicBezTo>
                  <a:cubicBezTo>
                    <a:pt x="332" y="55"/>
                    <a:pt x="338" y="52"/>
                    <a:pt x="341" y="49"/>
                  </a:cubicBezTo>
                  <a:cubicBezTo>
                    <a:pt x="350" y="57"/>
                    <a:pt x="360" y="66"/>
                    <a:pt x="369" y="74"/>
                  </a:cubicBezTo>
                  <a:cubicBezTo>
                    <a:pt x="369" y="77"/>
                    <a:pt x="369" y="81"/>
                    <a:pt x="369" y="84"/>
                  </a:cubicBezTo>
                  <a:cubicBezTo>
                    <a:pt x="370" y="91"/>
                    <a:pt x="377" y="98"/>
                    <a:pt x="369" y="104"/>
                  </a:cubicBezTo>
                  <a:cubicBezTo>
                    <a:pt x="361" y="108"/>
                    <a:pt x="352" y="106"/>
                    <a:pt x="344" y="101"/>
                  </a:cubicBezTo>
                  <a:cubicBezTo>
                    <a:pt x="331" y="91"/>
                    <a:pt x="317" y="87"/>
                    <a:pt x="301" y="86"/>
                  </a:cubicBezTo>
                  <a:close/>
                </a:path>
              </a:pathLst>
            </a:custGeom>
            <a:solidFill>
              <a:srgbClr val="D8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486"/>
            <p:cNvSpPr>
              <a:spLocks/>
            </p:cNvSpPr>
            <p:nvPr userDrawn="1"/>
          </p:nvSpPr>
          <p:spPr bwMode="auto">
            <a:xfrm>
              <a:off x="8135938" y="4448175"/>
              <a:ext cx="1446213" cy="492125"/>
            </a:xfrm>
            <a:custGeom>
              <a:avLst/>
              <a:gdLst>
                <a:gd name="T0" fmla="*/ 53 w 392"/>
                <a:gd name="T1" fmla="*/ 54 h 117"/>
                <a:gd name="T2" fmla="*/ 1 w 392"/>
                <a:gd name="T3" fmla="*/ 42 h 117"/>
                <a:gd name="T4" fmla="*/ 18 w 392"/>
                <a:gd name="T5" fmla="*/ 27 h 117"/>
                <a:gd name="T6" fmla="*/ 55 w 392"/>
                <a:gd name="T7" fmla="*/ 25 h 117"/>
                <a:gd name="T8" fmla="*/ 24 w 392"/>
                <a:gd name="T9" fmla="*/ 19 h 117"/>
                <a:gd name="T10" fmla="*/ 13 w 392"/>
                <a:gd name="T11" fmla="*/ 7 h 117"/>
                <a:gd name="T12" fmla="*/ 26 w 392"/>
                <a:gd name="T13" fmla="*/ 0 h 117"/>
                <a:gd name="T14" fmla="*/ 174 w 392"/>
                <a:gd name="T15" fmla="*/ 19 h 117"/>
                <a:gd name="T16" fmla="*/ 225 w 392"/>
                <a:gd name="T17" fmla="*/ 26 h 117"/>
                <a:gd name="T18" fmla="*/ 351 w 392"/>
                <a:gd name="T19" fmla="*/ 82 h 117"/>
                <a:gd name="T20" fmla="*/ 392 w 392"/>
                <a:gd name="T21" fmla="*/ 117 h 117"/>
                <a:gd name="T22" fmla="*/ 324 w 392"/>
                <a:gd name="T23" fmla="*/ 82 h 117"/>
                <a:gd name="T24" fmla="*/ 271 w 392"/>
                <a:gd name="T25" fmla="*/ 69 h 117"/>
                <a:gd name="T26" fmla="*/ 194 w 392"/>
                <a:gd name="T27" fmla="*/ 43 h 117"/>
                <a:gd name="T28" fmla="*/ 151 w 392"/>
                <a:gd name="T29" fmla="*/ 44 h 117"/>
                <a:gd name="T30" fmla="*/ 53 w 392"/>
                <a:gd name="T31" fmla="*/ 5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2" h="117">
                  <a:moveTo>
                    <a:pt x="53" y="54"/>
                  </a:moveTo>
                  <a:cubicBezTo>
                    <a:pt x="36" y="48"/>
                    <a:pt x="17" y="50"/>
                    <a:pt x="1" y="42"/>
                  </a:cubicBezTo>
                  <a:cubicBezTo>
                    <a:pt x="0" y="29"/>
                    <a:pt x="9" y="28"/>
                    <a:pt x="18" y="27"/>
                  </a:cubicBezTo>
                  <a:cubicBezTo>
                    <a:pt x="30" y="26"/>
                    <a:pt x="43" y="26"/>
                    <a:pt x="55" y="25"/>
                  </a:cubicBezTo>
                  <a:cubicBezTo>
                    <a:pt x="45" y="24"/>
                    <a:pt x="34" y="22"/>
                    <a:pt x="24" y="19"/>
                  </a:cubicBezTo>
                  <a:cubicBezTo>
                    <a:pt x="19" y="17"/>
                    <a:pt x="12" y="14"/>
                    <a:pt x="13" y="7"/>
                  </a:cubicBezTo>
                  <a:cubicBezTo>
                    <a:pt x="14" y="1"/>
                    <a:pt x="21" y="0"/>
                    <a:pt x="26" y="0"/>
                  </a:cubicBezTo>
                  <a:cubicBezTo>
                    <a:pt x="76" y="0"/>
                    <a:pt x="126" y="2"/>
                    <a:pt x="174" y="19"/>
                  </a:cubicBezTo>
                  <a:cubicBezTo>
                    <a:pt x="191" y="24"/>
                    <a:pt x="208" y="24"/>
                    <a:pt x="225" y="26"/>
                  </a:cubicBezTo>
                  <a:cubicBezTo>
                    <a:pt x="270" y="38"/>
                    <a:pt x="311" y="59"/>
                    <a:pt x="351" y="82"/>
                  </a:cubicBezTo>
                  <a:cubicBezTo>
                    <a:pt x="366" y="91"/>
                    <a:pt x="383" y="96"/>
                    <a:pt x="392" y="117"/>
                  </a:cubicBezTo>
                  <a:cubicBezTo>
                    <a:pt x="367" y="104"/>
                    <a:pt x="345" y="94"/>
                    <a:pt x="324" y="82"/>
                  </a:cubicBezTo>
                  <a:cubicBezTo>
                    <a:pt x="308" y="71"/>
                    <a:pt x="289" y="73"/>
                    <a:pt x="271" y="69"/>
                  </a:cubicBezTo>
                  <a:cubicBezTo>
                    <a:pt x="244" y="64"/>
                    <a:pt x="221" y="49"/>
                    <a:pt x="194" y="43"/>
                  </a:cubicBezTo>
                  <a:cubicBezTo>
                    <a:pt x="179" y="40"/>
                    <a:pt x="166" y="42"/>
                    <a:pt x="151" y="44"/>
                  </a:cubicBezTo>
                  <a:cubicBezTo>
                    <a:pt x="118" y="47"/>
                    <a:pt x="85" y="47"/>
                    <a:pt x="53" y="54"/>
                  </a:cubicBezTo>
                  <a:close/>
                </a:path>
              </a:pathLst>
            </a:custGeom>
            <a:solidFill>
              <a:srgbClr val="AD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487"/>
            <p:cNvSpPr>
              <a:spLocks/>
            </p:cNvSpPr>
            <p:nvPr userDrawn="1"/>
          </p:nvSpPr>
          <p:spPr bwMode="auto">
            <a:xfrm>
              <a:off x="7519988" y="4070350"/>
              <a:ext cx="1446213" cy="512763"/>
            </a:xfrm>
            <a:custGeom>
              <a:avLst/>
              <a:gdLst>
                <a:gd name="T0" fmla="*/ 392 w 392"/>
                <a:gd name="T1" fmla="*/ 116 h 122"/>
                <a:gd name="T2" fmla="*/ 343 w 392"/>
                <a:gd name="T3" fmla="*/ 117 h 122"/>
                <a:gd name="T4" fmla="*/ 284 w 392"/>
                <a:gd name="T5" fmla="*/ 102 h 122"/>
                <a:gd name="T6" fmla="*/ 243 w 392"/>
                <a:gd name="T7" fmla="*/ 101 h 122"/>
                <a:gd name="T8" fmla="*/ 192 w 392"/>
                <a:gd name="T9" fmla="*/ 96 h 122"/>
                <a:gd name="T10" fmla="*/ 155 w 392"/>
                <a:gd name="T11" fmla="*/ 94 h 122"/>
                <a:gd name="T12" fmla="*/ 143 w 392"/>
                <a:gd name="T13" fmla="*/ 83 h 122"/>
                <a:gd name="T14" fmla="*/ 179 w 392"/>
                <a:gd name="T15" fmla="*/ 77 h 122"/>
                <a:gd name="T16" fmla="*/ 218 w 392"/>
                <a:gd name="T17" fmla="*/ 78 h 122"/>
                <a:gd name="T18" fmla="*/ 88 w 392"/>
                <a:gd name="T19" fmla="*/ 63 h 122"/>
                <a:gd name="T20" fmla="*/ 29 w 392"/>
                <a:gd name="T21" fmla="*/ 54 h 122"/>
                <a:gd name="T22" fmla="*/ 28 w 392"/>
                <a:gd name="T23" fmla="*/ 51 h 122"/>
                <a:gd name="T24" fmla="*/ 16 w 392"/>
                <a:gd name="T25" fmla="*/ 44 h 122"/>
                <a:gd name="T26" fmla="*/ 2 w 392"/>
                <a:gd name="T27" fmla="*/ 35 h 122"/>
                <a:gd name="T28" fmla="*/ 12 w 392"/>
                <a:gd name="T29" fmla="*/ 24 h 122"/>
                <a:gd name="T30" fmla="*/ 59 w 392"/>
                <a:gd name="T31" fmla="*/ 1 h 122"/>
                <a:gd name="T32" fmla="*/ 84 w 392"/>
                <a:gd name="T33" fmla="*/ 0 h 122"/>
                <a:gd name="T34" fmla="*/ 48 w 392"/>
                <a:gd name="T35" fmla="*/ 23 h 122"/>
                <a:gd name="T36" fmla="*/ 43 w 392"/>
                <a:gd name="T37" fmla="*/ 37 h 122"/>
                <a:gd name="T38" fmla="*/ 56 w 392"/>
                <a:gd name="T39" fmla="*/ 43 h 122"/>
                <a:gd name="T40" fmla="*/ 120 w 392"/>
                <a:gd name="T41" fmla="*/ 44 h 122"/>
                <a:gd name="T42" fmla="*/ 248 w 392"/>
                <a:gd name="T43" fmla="*/ 62 h 122"/>
                <a:gd name="T44" fmla="*/ 264 w 392"/>
                <a:gd name="T45" fmla="*/ 64 h 122"/>
                <a:gd name="T46" fmla="*/ 264 w 392"/>
                <a:gd name="T47" fmla="*/ 68 h 122"/>
                <a:gd name="T48" fmla="*/ 339 w 392"/>
                <a:gd name="T49" fmla="*/ 90 h 122"/>
                <a:gd name="T50" fmla="*/ 380 w 392"/>
                <a:gd name="T51" fmla="*/ 111 h 122"/>
                <a:gd name="T52" fmla="*/ 392 w 392"/>
                <a:gd name="T53"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2" h="122">
                  <a:moveTo>
                    <a:pt x="392" y="116"/>
                  </a:moveTo>
                  <a:cubicBezTo>
                    <a:pt x="376" y="122"/>
                    <a:pt x="359" y="122"/>
                    <a:pt x="343" y="117"/>
                  </a:cubicBezTo>
                  <a:cubicBezTo>
                    <a:pt x="324" y="110"/>
                    <a:pt x="303" y="109"/>
                    <a:pt x="284" y="102"/>
                  </a:cubicBezTo>
                  <a:cubicBezTo>
                    <a:pt x="270" y="97"/>
                    <a:pt x="254" y="105"/>
                    <a:pt x="243" y="101"/>
                  </a:cubicBezTo>
                  <a:cubicBezTo>
                    <a:pt x="225" y="96"/>
                    <a:pt x="209" y="97"/>
                    <a:pt x="192" y="96"/>
                  </a:cubicBezTo>
                  <a:cubicBezTo>
                    <a:pt x="180" y="92"/>
                    <a:pt x="168" y="98"/>
                    <a:pt x="155" y="94"/>
                  </a:cubicBezTo>
                  <a:cubicBezTo>
                    <a:pt x="150" y="91"/>
                    <a:pt x="143" y="92"/>
                    <a:pt x="143" y="83"/>
                  </a:cubicBezTo>
                  <a:cubicBezTo>
                    <a:pt x="154" y="73"/>
                    <a:pt x="167" y="77"/>
                    <a:pt x="179" y="77"/>
                  </a:cubicBezTo>
                  <a:cubicBezTo>
                    <a:pt x="191" y="77"/>
                    <a:pt x="202" y="81"/>
                    <a:pt x="218" y="78"/>
                  </a:cubicBezTo>
                  <a:cubicBezTo>
                    <a:pt x="173" y="68"/>
                    <a:pt x="130" y="66"/>
                    <a:pt x="88" y="63"/>
                  </a:cubicBezTo>
                  <a:cubicBezTo>
                    <a:pt x="68" y="62"/>
                    <a:pt x="48" y="62"/>
                    <a:pt x="29" y="54"/>
                  </a:cubicBezTo>
                  <a:cubicBezTo>
                    <a:pt x="29" y="53"/>
                    <a:pt x="28" y="52"/>
                    <a:pt x="28" y="51"/>
                  </a:cubicBezTo>
                  <a:cubicBezTo>
                    <a:pt x="27" y="44"/>
                    <a:pt x="21" y="44"/>
                    <a:pt x="16" y="44"/>
                  </a:cubicBezTo>
                  <a:cubicBezTo>
                    <a:pt x="9" y="44"/>
                    <a:pt x="4" y="41"/>
                    <a:pt x="2" y="35"/>
                  </a:cubicBezTo>
                  <a:cubicBezTo>
                    <a:pt x="0" y="27"/>
                    <a:pt x="7" y="26"/>
                    <a:pt x="12" y="24"/>
                  </a:cubicBezTo>
                  <a:cubicBezTo>
                    <a:pt x="27" y="16"/>
                    <a:pt x="43" y="9"/>
                    <a:pt x="59" y="1"/>
                  </a:cubicBezTo>
                  <a:cubicBezTo>
                    <a:pt x="67" y="1"/>
                    <a:pt x="76" y="0"/>
                    <a:pt x="84" y="0"/>
                  </a:cubicBezTo>
                  <a:cubicBezTo>
                    <a:pt x="70" y="5"/>
                    <a:pt x="63" y="20"/>
                    <a:pt x="48" y="23"/>
                  </a:cubicBezTo>
                  <a:cubicBezTo>
                    <a:pt x="44" y="24"/>
                    <a:pt x="41" y="31"/>
                    <a:pt x="43" y="37"/>
                  </a:cubicBezTo>
                  <a:cubicBezTo>
                    <a:pt x="45" y="43"/>
                    <a:pt x="51" y="43"/>
                    <a:pt x="56" y="43"/>
                  </a:cubicBezTo>
                  <a:cubicBezTo>
                    <a:pt x="78" y="43"/>
                    <a:pt x="99" y="44"/>
                    <a:pt x="120" y="44"/>
                  </a:cubicBezTo>
                  <a:cubicBezTo>
                    <a:pt x="163" y="47"/>
                    <a:pt x="205" y="55"/>
                    <a:pt x="248" y="62"/>
                  </a:cubicBezTo>
                  <a:cubicBezTo>
                    <a:pt x="253" y="62"/>
                    <a:pt x="259" y="63"/>
                    <a:pt x="264" y="64"/>
                  </a:cubicBezTo>
                  <a:cubicBezTo>
                    <a:pt x="264" y="65"/>
                    <a:pt x="264" y="66"/>
                    <a:pt x="264" y="68"/>
                  </a:cubicBezTo>
                  <a:cubicBezTo>
                    <a:pt x="288" y="79"/>
                    <a:pt x="314" y="81"/>
                    <a:pt x="339" y="90"/>
                  </a:cubicBezTo>
                  <a:cubicBezTo>
                    <a:pt x="353" y="95"/>
                    <a:pt x="370" y="97"/>
                    <a:pt x="380" y="111"/>
                  </a:cubicBezTo>
                  <a:cubicBezTo>
                    <a:pt x="384" y="112"/>
                    <a:pt x="389" y="112"/>
                    <a:pt x="392" y="116"/>
                  </a:cubicBezTo>
                  <a:close/>
                </a:path>
              </a:pathLst>
            </a:custGeom>
            <a:solidFill>
              <a:srgbClr val="CB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488"/>
            <p:cNvSpPr>
              <a:spLocks/>
            </p:cNvSpPr>
            <p:nvPr userDrawn="1"/>
          </p:nvSpPr>
          <p:spPr bwMode="auto">
            <a:xfrm>
              <a:off x="8442325" y="4348163"/>
              <a:ext cx="509588" cy="188913"/>
            </a:xfrm>
            <a:custGeom>
              <a:avLst/>
              <a:gdLst>
                <a:gd name="T0" fmla="*/ 130 w 138"/>
                <a:gd name="T1" fmla="*/ 45 h 45"/>
                <a:gd name="T2" fmla="*/ 0 w 138"/>
                <a:gd name="T3" fmla="*/ 8 h 45"/>
                <a:gd name="T4" fmla="*/ 14 w 138"/>
                <a:gd name="T5" fmla="*/ 2 h 45"/>
                <a:gd name="T6" fmla="*/ 134 w 138"/>
                <a:gd name="T7" fmla="*/ 30 h 45"/>
                <a:gd name="T8" fmla="*/ 138 w 138"/>
                <a:gd name="T9" fmla="*/ 37 h 45"/>
                <a:gd name="T10" fmla="*/ 130 w 138"/>
                <a:gd name="T11" fmla="*/ 45 h 45"/>
              </a:gdLst>
              <a:ahLst/>
              <a:cxnLst>
                <a:cxn ang="0">
                  <a:pos x="T0" y="T1"/>
                </a:cxn>
                <a:cxn ang="0">
                  <a:pos x="T2" y="T3"/>
                </a:cxn>
                <a:cxn ang="0">
                  <a:pos x="T4" y="T5"/>
                </a:cxn>
                <a:cxn ang="0">
                  <a:pos x="T6" y="T7"/>
                </a:cxn>
                <a:cxn ang="0">
                  <a:pos x="T8" y="T9"/>
                </a:cxn>
                <a:cxn ang="0">
                  <a:pos x="T10" y="T11"/>
                </a:cxn>
              </a:cxnLst>
              <a:rect l="0" t="0" r="r" b="b"/>
              <a:pathLst>
                <a:path w="138" h="45">
                  <a:moveTo>
                    <a:pt x="130" y="45"/>
                  </a:moveTo>
                  <a:cubicBezTo>
                    <a:pt x="88" y="31"/>
                    <a:pt x="47" y="12"/>
                    <a:pt x="0" y="8"/>
                  </a:cubicBezTo>
                  <a:cubicBezTo>
                    <a:pt x="5" y="0"/>
                    <a:pt x="10" y="3"/>
                    <a:pt x="14" y="2"/>
                  </a:cubicBezTo>
                  <a:cubicBezTo>
                    <a:pt x="55" y="7"/>
                    <a:pt x="94" y="20"/>
                    <a:pt x="134" y="30"/>
                  </a:cubicBezTo>
                  <a:cubicBezTo>
                    <a:pt x="135" y="32"/>
                    <a:pt x="137" y="35"/>
                    <a:pt x="138" y="37"/>
                  </a:cubicBezTo>
                  <a:cubicBezTo>
                    <a:pt x="133" y="38"/>
                    <a:pt x="130" y="40"/>
                    <a:pt x="130" y="45"/>
                  </a:cubicBezTo>
                  <a:close/>
                </a:path>
              </a:pathLst>
            </a:custGeom>
            <a:solidFill>
              <a:srgbClr val="AD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489"/>
            <p:cNvSpPr>
              <a:spLocks/>
            </p:cNvSpPr>
            <p:nvPr userDrawn="1"/>
          </p:nvSpPr>
          <p:spPr bwMode="auto">
            <a:xfrm>
              <a:off x="7232650" y="4305300"/>
              <a:ext cx="1192213" cy="420688"/>
            </a:xfrm>
            <a:custGeom>
              <a:avLst/>
              <a:gdLst>
                <a:gd name="T0" fmla="*/ 222 w 323"/>
                <a:gd name="T1" fmla="*/ 28 h 100"/>
                <a:gd name="T2" fmla="*/ 270 w 323"/>
                <a:gd name="T3" fmla="*/ 40 h 100"/>
                <a:gd name="T4" fmla="*/ 264 w 323"/>
                <a:gd name="T5" fmla="*/ 40 h 100"/>
                <a:gd name="T6" fmla="*/ 269 w 323"/>
                <a:gd name="T7" fmla="*/ 46 h 100"/>
                <a:gd name="T8" fmla="*/ 323 w 323"/>
                <a:gd name="T9" fmla="*/ 59 h 100"/>
                <a:gd name="T10" fmla="*/ 270 w 323"/>
                <a:gd name="T11" fmla="*/ 68 h 100"/>
                <a:gd name="T12" fmla="*/ 246 w 323"/>
                <a:gd name="T13" fmla="*/ 76 h 100"/>
                <a:gd name="T14" fmla="*/ 226 w 323"/>
                <a:gd name="T15" fmla="*/ 76 h 100"/>
                <a:gd name="T16" fmla="*/ 195 w 323"/>
                <a:gd name="T17" fmla="*/ 75 h 100"/>
                <a:gd name="T18" fmla="*/ 182 w 323"/>
                <a:gd name="T19" fmla="*/ 87 h 100"/>
                <a:gd name="T20" fmla="*/ 165 w 323"/>
                <a:gd name="T21" fmla="*/ 98 h 100"/>
                <a:gd name="T22" fmla="*/ 126 w 323"/>
                <a:gd name="T23" fmla="*/ 96 h 100"/>
                <a:gd name="T24" fmla="*/ 94 w 323"/>
                <a:gd name="T25" fmla="*/ 96 h 100"/>
                <a:gd name="T26" fmla="*/ 62 w 323"/>
                <a:gd name="T27" fmla="*/ 88 h 100"/>
                <a:gd name="T28" fmla="*/ 8 w 323"/>
                <a:gd name="T29" fmla="*/ 83 h 100"/>
                <a:gd name="T30" fmla="*/ 1 w 323"/>
                <a:gd name="T31" fmla="*/ 76 h 100"/>
                <a:gd name="T32" fmla="*/ 8 w 323"/>
                <a:gd name="T33" fmla="*/ 72 h 100"/>
                <a:gd name="T34" fmla="*/ 46 w 323"/>
                <a:gd name="T35" fmla="*/ 70 h 100"/>
                <a:gd name="T36" fmla="*/ 73 w 323"/>
                <a:gd name="T37" fmla="*/ 66 h 100"/>
                <a:gd name="T38" fmla="*/ 26 w 323"/>
                <a:gd name="T39" fmla="*/ 60 h 100"/>
                <a:gd name="T40" fmla="*/ 8 w 323"/>
                <a:gd name="T41" fmla="*/ 46 h 100"/>
                <a:gd name="T42" fmla="*/ 21 w 323"/>
                <a:gd name="T43" fmla="*/ 33 h 100"/>
                <a:gd name="T44" fmla="*/ 24 w 323"/>
                <a:gd name="T45" fmla="*/ 20 h 100"/>
                <a:gd name="T46" fmla="*/ 14 w 323"/>
                <a:gd name="T47" fmla="*/ 12 h 100"/>
                <a:gd name="T48" fmla="*/ 30 w 323"/>
                <a:gd name="T49" fmla="*/ 0 h 100"/>
                <a:gd name="T50" fmla="*/ 42 w 323"/>
                <a:gd name="T51" fmla="*/ 0 h 100"/>
                <a:gd name="T52" fmla="*/ 53 w 323"/>
                <a:gd name="T53" fmla="*/ 13 h 100"/>
                <a:gd name="T54" fmla="*/ 64 w 323"/>
                <a:gd name="T55" fmla="*/ 34 h 100"/>
                <a:gd name="T56" fmla="*/ 70 w 323"/>
                <a:gd name="T57" fmla="*/ 41 h 100"/>
                <a:gd name="T58" fmla="*/ 128 w 323"/>
                <a:gd name="T59" fmla="*/ 45 h 100"/>
                <a:gd name="T60" fmla="*/ 153 w 323"/>
                <a:gd name="T61" fmla="*/ 41 h 100"/>
                <a:gd name="T62" fmla="*/ 221 w 323"/>
                <a:gd name="T63" fmla="*/ 44 h 100"/>
                <a:gd name="T64" fmla="*/ 201 w 323"/>
                <a:gd name="T65" fmla="*/ 42 h 100"/>
                <a:gd name="T66" fmla="*/ 189 w 323"/>
                <a:gd name="T67" fmla="*/ 31 h 100"/>
                <a:gd name="T68" fmla="*/ 202 w 323"/>
                <a:gd name="T69" fmla="*/ 22 h 100"/>
                <a:gd name="T70" fmla="*/ 218 w 323"/>
                <a:gd name="T71" fmla="*/ 24 h 100"/>
                <a:gd name="T72" fmla="*/ 222 w 323"/>
                <a:gd name="T73"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3" h="100">
                  <a:moveTo>
                    <a:pt x="222" y="28"/>
                  </a:moveTo>
                  <a:cubicBezTo>
                    <a:pt x="237" y="36"/>
                    <a:pt x="255" y="31"/>
                    <a:pt x="270" y="40"/>
                  </a:cubicBezTo>
                  <a:cubicBezTo>
                    <a:pt x="268" y="40"/>
                    <a:pt x="265" y="39"/>
                    <a:pt x="264" y="40"/>
                  </a:cubicBezTo>
                  <a:cubicBezTo>
                    <a:pt x="260" y="46"/>
                    <a:pt x="267" y="46"/>
                    <a:pt x="269" y="46"/>
                  </a:cubicBezTo>
                  <a:cubicBezTo>
                    <a:pt x="287" y="50"/>
                    <a:pt x="305" y="54"/>
                    <a:pt x="323" y="59"/>
                  </a:cubicBezTo>
                  <a:cubicBezTo>
                    <a:pt x="306" y="65"/>
                    <a:pt x="288" y="68"/>
                    <a:pt x="270" y="68"/>
                  </a:cubicBezTo>
                  <a:cubicBezTo>
                    <a:pt x="261" y="68"/>
                    <a:pt x="251" y="65"/>
                    <a:pt x="246" y="76"/>
                  </a:cubicBezTo>
                  <a:cubicBezTo>
                    <a:pt x="239" y="76"/>
                    <a:pt x="233" y="76"/>
                    <a:pt x="226" y="76"/>
                  </a:cubicBezTo>
                  <a:cubicBezTo>
                    <a:pt x="216" y="73"/>
                    <a:pt x="205" y="77"/>
                    <a:pt x="195" y="75"/>
                  </a:cubicBezTo>
                  <a:cubicBezTo>
                    <a:pt x="187" y="75"/>
                    <a:pt x="184" y="80"/>
                    <a:pt x="182" y="87"/>
                  </a:cubicBezTo>
                  <a:cubicBezTo>
                    <a:pt x="180" y="97"/>
                    <a:pt x="175" y="100"/>
                    <a:pt x="165" y="98"/>
                  </a:cubicBezTo>
                  <a:cubicBezTo>
                    <a:pt x="152" y="95"/>
                    <a:pt x="139" y="100"/>
                    <a:pt x="126" y="96"/>
                  </a:cubicBezTo>
                  <a:cubicBezTo>
                    <a:pt x="115" y="96"/>
                    <a:pt x="105" y="96"/>
                    <a:pt x="94" y="96"/>
                  </a:cubicBezTo>
                  <a:cubicBezTo>
                    <a:pt x="84" y="88"/>
                    <a:pt x="73" y="87"/>
                    <a:pt x="62" y="88"/>
                  </a:cubicBezTo>
                  <a:cubicBezTo>
                    <a:pt x="44" y="88"/>
                    <a:pt x="26" y="88"/>
                    <a:pt x="8" y="83"/>
                  </a:cubicBezTo>
                  <a:cubicBezTo>
                    <a:pt x="4" y="82"/>
                    <a:pt x="0" y="81"/>
                    <a:pt x="1" y="76"/>
                  </a:cubicBezTo>
                  <a:cubicBezTo>
                    <a:pt x="1" y="72"/>
                    <a:pt x="5" y="72"/>
                    <a:pt x="8" y="72"/>
                  </a:cubicBezTo>
                  <a:cubicBezTo>
                    <a:pt x="21" y="69"/>
                    <a:pt x="33" y="66"/>
                    <a:pt x="46" y="70"/>
                  </a:cubicBezTo>
                  <a:cubicBezTo>
                    <a:pt x="53" y="73"/>
                    <a:pt x="62" y="74"/>
                    <a:pt x="73" y="66"/>
                  </a:cubicBezTo>
                  <a:cubicBezTo>
                    <a:pt x="56" y="61"/>
                    <a:pt x="40" y="65"/>
                    <a:pt x="26" y="60"/>
                  </a:cubicBezTo>
                  <a:cubicBezTo>
                    <a:pt x="18" y="57"/>
                    <a:pt x="11" y="53"/>
                    <a:pt x="8" y="46"/>
                  </a:cubicBezTo>
                  <a:cubicBezTo>
                    <a:pt x="5" y="36"/>
                    <a:pt x="16" y="37"/>
                    <a:pt x="21" y="33"/>
                  </a:cubicBezTo>
                  <a:cubicBezTo>
                    <a:pt x="25" y="30"/>
                    <a:pt x="33" y="27"/>
                    <a:pt x="24" y="20"/>
                  </a:cubicBezTo>
                  <a:cubicBezTo>
                    <a:pt x="20" y="18"/>
                    <a:pt x="11" y="20"/>
                    <a:pt x="14" y="12"/>
                  </a:cubicBezTo>
                  <a:cubicBezTo>
                    <a:pt x="15" y="5"/>
                    <a:pt x="22" y="0"/>
                    <a:pt x="30" y="0"/>
                  </a:cubicBezTo>
                  <a:cubicBezTo>
                    <a:pt x="34" y="0"/>
                    <a:pt x="38" y="0"/>
                    <a:pt x="42" y="0"/>
                  </a:cubicBezTo>
                  <a:cubicBezTo>
                    <a:pt x="45" y="5"/>
                    <a:pt x="47" y="11"/>
                    <a:pt x="53" y="13"/>
                  </a:cubicBezTo>
                  <a:cubicBezTo>
                    <a:pt x="64" y="16"/>
                    <a:pt x="73" y="20"/>
                    <a:pt x="64" y="34"/>
                  </a:cubicBezTo>
                  <a:cubicBezTo>
                    <a:pt x="61" y="39"/>
                    <a:pt x="66" y="40"/>
                    <a:pt x="70" y="41"/>
                  </a:cubicBezTo>
                  <a:cubicBezTo>
                    <a:pt x="89" y="47"/>
                    <a:pt x="108" y="52"/>
                    <a:pt x="128" y="45"/>
                  </a:cubicBezTo>
                  <a:cubicBezTo>
                    <a:pt x="136" y="41"/>
                    <a:pt x="145" y="40"/>
                    <a:pt x="153" y="41"/>
                  </a:cubicBezTo>
                  <a:cubicBezTo>
                    <a:pt x="178" y="45"/>
                    <a:pt x="202" y="44"/>
                    <a:pt x="221" y="44"/>
                  </a:cubicBezTo>
                  <a:cubicBezTo>
                    <a:pt x="218" y="43"/>
                    <a:pt x="209" y="43"/>
                    <a:pt x="201" y="42"/>
                  </a:cubicBezTo>
                  <a:cubicBezTo>
                    <a:pt x="195" y="41"/>
                    <a:pt x="188" y="39"/>
                    <a:pt x="189" y="31"/>
                  </a:cubicBezTo>
                  <a:cubicBezTo>
                    <a:pt x="189" y="24"/>
                    <a:pt x="196" y="22"/>
                    <a:pt x="202" y="22"/>
                  </a:cubicBezTo>
                  <a:cubicBezTo>
                    <a:pt x="207" y="22"/>
                    <a:pt x="213" y="21"/>
                    <a:pt x="218" y="24"/>
                  </a:cubicBezTo>
                  <a:cubicBezTo>
                    <a:pt x="220" y="25"/>
                    <a:pt x="221" y="26"/>
                    <a:pt x="222" y="28"/>
                  </a:cubicBezTo>
                  <a:close/>
                </a:path>
              </a:pathLst>
            </a:custGeom>
            <a:solidFill>
              <a:srgbClr val="B47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490"/>
            <p:cNvSpPr>
              <a:spLocks/>
            </p:cNvSpPr>
            <p:nvPr userDrawn="1"/>
          </p:nvSpPr>
          <p:spPr bwMode="auto">
            <a:xfrm>
              <a:off x="7310438" y="4284663"/>
              <a:ext cx="836613" cy="280988"/>
            </a:xfrm>
            <a:custGeom>
              <a:avLst/>
              <a:gdLst>
                <a:gd name="T0" fmla="*/ 197 w 227"/>
                <a:gd name="T1" fmla="*/ 33 h 67"/>
                <a:gd name="T2" fmla="*/ 170 w 227"/>
                <a:gd name="T3" fmla="*/ 37 h 67"/>
                <a:gd name="T4" fmla="*/ 213 w 227"/>
                <a:gd name="T5" fmla="*/ 45 h 67"/>
                <a:gd name="T6" fmla="*/ 225 w 227"/>
                <a:gd name="T7" fmla="*/ 50 h 67"/>
                <a:gd name="T8" fmla="*/ 223 w 227"/>
                <a:gd name="T9" fmla="*/ 57 h 67"/>
                <a:gd name="T10" fmla="*/ 209 w 227"/>
                <a:gd name="T11" fmla="*/ 58 h 67"/>
                <a:gd name="T12" fmla="*/ 186 w 227"/>
                <a:gd name="T13" fmla="*/ 55 h 67"/>
                <a:gd name="T14" fmla="*/ 150 w 227"/>
                <a:gd name="T15" fmla="*/ 55 h 67"/>
                <a:gd name="T16" fmla="*/ 104 w 227"/>
                <a:gd name="T17" fmla="*/ 58 h 67"/>
                <a:gd name="T18" fmla="*/ 32 w 227"/>
                <a:gd name="T19" fmla="*/ 50 h 67"/>
                <a:gd name="T20" fmla="*/ 31 w 227"/>
                <a:gd name="T21" fmla="*/ 40 h 67"/>
                <a:gd name="T22" fmla="*/ 42 w 227"/>
                <a:gd name="T23" fmla="*/ 30 h 67"/>
                <a:gd name="T24" fmla="*/ 21 w 227"/>
                <a:gd name="T25" fmla="*/ 5 h 67"/>
                <a:gd name="T26" fmla="*/ 25 w 227"/>
                <a:gd name="T27" fmla="*/ 5 h 67"/>
                <a:gd name="T28" fmla="*/ 85 w 227"/>
                <a:gd name="T29" fmla="*/ 0 h 67"/>
                <a:gd name="T30" fmla="*/ 85 w 227"/>
                <a:gd name="T31" fmla="*/ 1 h 67"/>
                <a:gd name="T32" fmla="*/ 70 w 227"/>
                <a:gd name="T33" fmla="*/ 16 h 67"/>
                <a:gd name="T34" fmla="*/ 171 w 227"/>
                <a:gd name="T35" fmla="*/ 21 h 67"/>
                <a:gd name="T36" fmla="*/ 197 w 227"/>
                <a:gd name="T3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67">
                  <a:moveTo>
                    <a:pt x="197" y="33"/>
                  </a:moveTo>
                  <a:cubicBezTo>
                    <a:pt x="189" y="34"/>
                    <a:pt x="180" y="30"/>
                    <a:pt x="170" y="37"/>
                  </a:cubicBezTo>
                  <a:cubicBezTo>
                    <a:pt x="185" y="42"/>
                    <a:pt x="199" y="44"/>
                    <a:pt x="213" y="45"/>
                  </a:cubicBezTo>
                  <a:cubicBezTo>
                    <a:pt x="218" y="45"/>
                    <a:pt x="222" y="46"/>
                    <a:pt x="225" y="50"/>
                  </a:cubicBezTo>
                  <a:cubicBezTo>
                    <a:pt x="227" y="53"/>
                    <a:pt x="226" y="55"/>
                    <a:pt x="223" y="57"/>
                  </a:cubicBezTo>
                  <a:cubicBezTo>
                    <a:pt x="219" y="60"/>
                    <a:pt x="213" y="61"/>
                    <a:pt x="209" y="58"/>
                  </a:cubicBezTo>
                  <a:cubicBezTo>
                    <a:pt x="201" y="52"/>
                    <a:pt x="194" y="53"/>
                    <a:pt x="186" y="55"/>
                  </a:cubicBezTo>
                  <a:cubicBezTo>
                    <a:pt x="174" y="58"/>
                    <a:pt x="162" y="57"/>
                    <a:pt x="150" y="55"/>
                  </a:cubicBezTo>
                  <a:cubicBezTo>
                    <a:pt x="135" y="52"/>
                    <a:pt x="120" y="52"/>
                    <a:pt x="104" y="58"/>
                  </a:cubicBezTo>
                  <a:cubicBezTo>
                    <a:pt x="80" y="67"/>
                    <a:pt x="56" y="55"/>
                    <a:pt x="32" y="50"/>
                  </a:cubicBezTo>
                  <a:cubicBezTo>
                    <a:pt x="27" y="49"/>
                    <a:pt x="25" y="44"/>
                    <a:pt x="31" y="40"/>
                  </a:cubicBezTo>
                  <a:cubicBezTo>
                    <a:pt x="35" y="37"/>
                    <a:pt x="39" y="33"/>
                    <a:pt x="42" y="30"/>
                  </a:cubicBezTo>
                  <a:cubicBezTo>
                    <a:pt x="41" y="16"/>
                    <a:pt x="0" y="37"/>
                    <a:pt x="21" y="5"/>
                  </a:cubicBezTo>
                  <a:cubicBezTo>
                    <a:pt x="22" y="5"/>
                    <a:pt x="24" y="5"/>
                    <a:pt x="25" y="5"/>
                  </a:cubicBezTo>
                  <a:cubicBezTo>
                    <a:pt x="45" y="3"/>
                    <a:pt x="65" y="2"/>
                    <a:pt x="85" y="0"/>
                  </a:cubicBezTo>
                  <a:cubicBezTo>
                    <a:pt x="85" y="0"/>
                    <a:pt x="85" y="1"/>
                    <a:pt x="85" y="1"/>
                  </a:cubicBezTo>
                  <a:cubicBezTo>
                    <a:pt x="86" y="10"/>
                    <a:pt x="80" y="12"/>
                    <a:pt x="70" y="16"/>
                  </a:cubicBezTo>
                  <a:cubicBezTo>
                    <a:pt x="106" y="18"/>
                    <a:pt x="139" y="18"/>
                    <a:pt x="171" y="21"/>
                  </a:cubicBezTo>
                  <a:cubicBezTo>
                    <a:pt x="181" y="22"/>
                    <a:pt x="193" y="18"/>
                    <a:pt x="197" y="33"/>
                  </a:cubicBezTo>
                  <a:close/>
                </a:path>
              </a:pathLst>
            </a:custGeom>
            <a:solidFill>
              <a:srgbClr val="CB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491"/>
            <p:cNvSpPr>
              <a:spLocks/>
            </p:cNvSpPr>
            <p:nvPr userDrawn="1"/>
          </p:nvSpPr>
          <p:spPr bwMode="auto">
            <a:xfrm>
              <a:off x="7697788" y="4583113"/>
              <a:ext cx="568325" cy="217488"/>
            </a:xfrm>
            <a:custGeom>
              <a:avLst/>
              <a:gdLst>
                <a:gd name="T0" fmla="*/ 0 w 154"/>
                <a:gd name="T1" fmla="*/ 30 h 52"/>
                <a:gd name="T2" fmla="*/ 31 w 154"/>
                <a:gd name="T3" fmla="*/ 29 h 52"/>
                <a:gd name="T4" fmla="*/ 48 w 154"/>
                <a:gd name="T5" fmla="*/ 13 h 52"/>
                <a:gd name="T6" fmla="*/ 60 w 154"/>
                <a:gd name="T7" fmla="*/ 2 h 52"/>
                <a:gd name="T8" fmla="*/ 100 w 154"/>
                <a:gd name="T9" fmla="*/ 10 h 52"/>
                <a:gd name="T10" fmla="*/ 96 w 154"/>
                <a:gd name="T11" fmla="*/ 17 h 52"/>
                <a:gd name="T12" fmla="*/ 122 w 154"/>
                <a:gd name="T13" fmla="*/ 30 h 52"/>
                <a:gd name="T14" fmla="*/ 154 w 154"/>
                <a:gd name="T15" fmla="*/ 52 h 52"/>
                <a:gd name="T16" fmla="*/ 70 w 154"/>
                <a:gd name="T17" fmla="*/ 40 h 52"/>
                <a:gd name="T18" fmla="*/ 0 w 154"/>
                <a:gd name="T19"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52">
                  <a:moveTo>
                    <a:pt x="0" y="30"/>
                  </a:moveTo>
                  <a:cubicBezTo>
                    <a:pt x="10" y="30"/>
                    <a:pt x="21" y="30"/>
                    <a:pt x="31" y="29"/>
                  </a:cubicBezTo>
                  <a:cubicBezTo>
                    <a:pt x="41" y="29"/>
                    <a:pt x="57" y="35"/>
                    <a:pt x="48" y="13"/>
                  </a:cubicBezTo>
                  <a:cubicBezTo>
                    <a:pt x="44" y="6"/>
                    <a:pt x="53" y="2"/>
                    <a:pt x="60" y="2"/>
                  </a:cubicBezTo>
                  <a:cubicBezTo>
                    <a:pt x="74" y="1"/>
                    <a:pt x="88" y="0"/>
                    <a:pt x="100" y="10"/>
                  </a:cubicBezTo>
                  <a:cubicBezTo>
                    <a:pt x="96" y="11"/>
                    <a:pt x="91" y="13"/>
                    <a:pt x="96" y="17"/>
                  </a:cubicBezTo>
                  <a:cubicBezTo>
                    <a:pt x="104" y="24"/>
                    <a:pt x="112" y="28"/>
                    <a:pt x="122" y="30"/>
                  </a:cubicBezTo>
                  <a:cubicBezTo>
                    <a:pt x="135" y="32"/>
                    <a:pt x="146" y="38"/>
                    <a:pt x="154" y="52"/>
                  </a:cubicBezTo>
                  <a:cubicBezTo>
                    <a:pt x="124" y="48"/>
                    <a:pt x="97" y="44"/>
                    <a:pt x="70" y="40"/>
                  </a:cubicBezTo>
                  <a:cubicBezTo>
                    <a:pt x="46" y="37"/>
                    <a:pt x="23" y="33"/>
                    <a:pt x="0" y="30"/>
                  </a:cubicBezTo>
                  <a:close/>
                </a:path>
              </a:pathLst>
            </a:custGeom>
            <a:solidFill>
              <a:srgbClr val="AD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492"/>
            <p:cNvSpPr>
              <a:spLocks/>
            </p:cNvSpPr>
            <p:nvPr userDrawn="1"/>
          </p:nvSpPr>
          <p:spPr bwMode="auto">
            <a:xfrm>
              <a:off x="4337050" y="2522538"/>
              <a:ext cx="974725" cy="477838"/>
            </a:xfrm>
            <a:custGeom>
              <a:avLst/>
              <a:gdLst>
                <a:gd name="T0" fmla="*/ 0 w 264"/>
                <a:gd name="T1" fmla="*/ 48 h 114"/>
                <a:gd name="T2" fmla="*/ 0 w 264"/>
                <a:gd name="T3" fmla="*/ 45 h 114"/>
                <a:gd name="T4" fmla="*/ 23 w 264"/>
                <a:gd name="T5" fmla="*/ 9 h 114"/>
                <a:gd name="T6" fmla="*/ 47 w 264"/>
                <a:gd name="T7" fmla="*/ 16 h 114"/>
                <a:gd name="T8" fmla="*/ 62 w 264"/>
                <a:gd name="T9" fmla="*/ 10 h 114"/>
                <a:gd name="T10" fmla="*/ 73 w 264"/>
                <a:gd name="T11" fmla="*/ 5 h 114"/>
                <a:gd name="T12" fmla="*/ 155 w 264"/>
                <a:gd name="T13" fmla="*/ 49 h 114"/>
                <a:gd name="T14" fmla="*/ 263 w 264"/>
                <a:gd name="T15" fmla="*/ 83 h 114"/>
                <a:gd name="T16" fmla="*/ 263 w 264"/>
                <a:gd name="T17" fmla="*/ 89 h 114"/>
                <a:gd name="T18" fmla="*/ 233 w 264"/>
                <a:gd name="T19" fmla="*/ 100 h 114"/>
                <a:gd name="T20" fmla="*/ 207 w 264"/>
                <a:gd name="T21" fmla="*/ 107 h 114"/>
                <a:gd name="T22" fmla="*/ 134 w 264"/>
                <a:gd name="T23" fmla="*/ 111 h 114"/>
                <a:gd name="T24" fmla="*/ 107 w 264"/>
                <a:gd name="T25" fmla="*/ 97 h 114"/>
                <a:gd name="T26" fmla="*/ 69 w 264"/>
                <a:gd name="T27" fmla="*/ 53 h 114"/>
                <a:gd name="T28" fmla="*/ 59 w 264"/>
                <a:gd name="T29" fmla="*/ 51 h 114"/>
                <a:gd name="T30" fmla="*/ 60 w 264"/>
                <a:gd name="T31" fmla="*/ 61 h 114"/>
                <a:gd name="T32" fmla="*/ 87 w 264"/>
                <a:gd name="T33" fmla="*/ 105 h 114"/>
                <a:gd name="T34" fmla="*/ 16 w 264"/>
                <a:gd name="T35" fmla="*/ 81 h 114"/>
                <a:gd name="T36" fmla="*/ 16 w 264"/>
                <a:gd name="T37" fmla="*/ 77 h 114"/>
                <a:gd name="T38" fmla="*/ 0 w 264"/>
                <a:gd name="T39" fmla="*/ 4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4" h="114">
                  <a:moveTo>
                    <a:pt x="0" y="48"/>
                  </a:moveTo>
                  <a:cubicBezTo>
                    <a:pt x="0" y="47"/>
                    <a:pt x="0" y="46"/>
                    <a:pt x="0" y="45"/>
                  </a:cubicBezTo>
                  <a:cubicBezTo>
                    <a:pt x="5" y="31"/>
                    <a:pt x="11" y="18"/>
                    <a:pt x="23" y="9"/>
                  </a:cubicBezTo>
                  <a:cubicBezTo>
                    <a:pt x="34" y="0"/>
                    <a:pt x="40" y="12"/>
                    <a:pt x="47" y="16"/>
                  </a:cubicBezTo>
                  <a:cubicBezTo>
                    <a:pt x="55" y="20"/>
                    <a:pt x="61" y="22"/>
                    <a:pt x="62" y="10"/>
                  </a:cubicBezTo>
                  <a:cubicBezTo>
                    <a:pt x="62" y="0"/>
                    <a:pt x="67" y="0"/>
                    <a:pt x="73" y="5"/>
                  </a:cubicBezTo>
                  <a:cubicBezTo>
                    <a:pt x="97" y="26"/>
                    <a:pt x="129" y="31"/>
                    <a:pt x="155" y="49"/>
                  </a:cubicBezTo>
                  <a:cubicBezTo>
                    <a:pt x="192" y="56"/>
                    <a:pt x="228" y="67"/>
                    <a:pt x="263" y="83"/>
                  </a:cubicBezTo>
                  <a:cubicBezTo>
                    <a:pt x="264" y="85"/>
                    <a:pt x="264" y="87"/>
                    <a:pt x="263" y="89"/>
                  </a:cubicBezTo>
                  <a:cubicBezTo>
                    <a:pt x="252" y="88"/>
                    <a:pt x="241" y="88"/>
                    <a:pt x="233" y="100"/>
                  </a:cubicBezTo>
                  <a:cubicBezTo>
                    <a:pt x="227" y="108"/>
                    <a:pt x="215" y="108"/>
                    <a:pt x="207" y="107"/>
                  </a:cubicBezTo>
                  <a:cubicBezTo>
                    <a:pt x="182" y="104"/>
                    <a:pt x="158" y="107"/>
                    <a:pt x="134" y="111"/>
                  </a:cubicBezTo>
                  <a:cubicBezTo>
                    <a:pt x="124" y="113"/>
                    <a:pt x="114" y="105"/>
                    <a:pt x="107" y="97"/>
                  </a:cubicBezTo>
                  <a:cubicBezTo>
                    <a:pt x="95" y="82"/>
                    <a:pt x="82" y="67"/>
                    <a:pt x="69" y="53"/>
                  </a:cubicBezTo>
                  <a:cubicBezTo>
                    <a:pt x="67" y="50"/>
                    <a:pt x="62" y="48"/>
                    <a:pt x="59" y="51"/>
                  </a:cubicBezTo>
                  <a:cubicBezTo>
                    <a:pt x="55" y="54"/>
                    <a:pt x="58" y="58"/>
                    <a:pt x="60" y="61"/>
                  </a:cubicBezTo>
                  <a:cubicBezTo>
                    <a:pt x="68" y="77"/>
                    <a:pt x="82" y="88"/>
                    <a:pt x="87" y="105"/>
                  </a:cubicBezTo>
                  <a:cubicBezTo>
                    <a:pt x="58" y="114"/>
                    <a:pt x="34" y="105"/>
                    <a:pt x="16" y="81"/>
                  </a:cubicBezTo>
                  <a:cubicBezTo>
                    <a:pt x="16" y="80"/>
                    <a:pt x="16" y="78"/>
                    <a:pt x="16" y="77"/>
                  </a:cubicBezTo>
                  <a:cubicBezTo>
                    <a:pt x="29" y="52"/>
                    <a:pt x="28" y="50"/>
                    <a:pt x="0" y="48"/>
                  </a:cubicBezTo>
                  <a:close/>
                </a:path>
              </a:pathLst>
            </a:custGeom>
            <a:solidFill>
              <a:srgbClr val="B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493"/>
            <p:cNvSpPr>
              <a:spLocks/>
            </p:cNvSpPr>
            <p:nvPr userDrawn="1"/>
          </p:nvSpPr>
          <p:spPr bwMode="auto">
            <a:xfrm>
              <a:off x="5041900" y="3079750"/>
              <a:ext cx="1563688" cy="328613"/>
            </a:xfrm>
            <a:custGeom>
              <a:avLst/>
              <a:gdLst>
                <a:gd name="T0" fmla="*/ 8 w 424"/>
                <a:gd name="T1" fmla="*/ 12 h 78"/>
                <a:gd name="T2" fmla="*/ 36 w 424"/>
                <a:gd name="T3" fmla="*/ 0 h 78"/>
                <a:gd name="T4" fmla="*/ 204 w 424"/>
                <a:gd name="T5" fmla="*/ 23 h 78"/>
                <a:gd name="T6" fmla="*/ 232 w 424"/>
                <a:gd name="T7" fmla="*/ 24 h 78"/>
                <a:gd name="T8" fmla="*/ 265 w 424"/>
                <a:gd name="T9" fmla="*/ 36 h 78"/>
                <a:gd name="T10" fmla="*/ 415 w 424"/>
                <a:gd name="T11" fmla="*/ 64 h 78"/>
                <a:gd name="T12" fmla="*/ 424 w 424"/>
                <a:gd name="T13" fmla="*/ 68 h 78"/>
                <a:gd name="T14" fmla="*/ 216 w 424"/>
                <a:gd name="T15" fmla="*/ 49 h 78"/>
                <a:gd name="T16" fmla="*/ 133 w 424"/>
                <a:gd name="T17" fmla="*/ 40 h 78"/>
                <a:gd name="T18" fmla="*/ 116 w 424"/>
                <a:gd name="T19" fmla="*/ 43 h 78"/>
                <a:gd name="T20" fmla="*/ 124 w 424"/>
                <a:gd name="T21" fmla="*/ 60 h 78"/>
                <a:gd name="T22" fmla="*/ 95 w 424"/>
                <a:gd name="T23" fmla="*/ 77 h 78"/>
                <a:gd name="T24" fmla="*/ 23 w 424"/>
                <a:gd name="T25" fmla="*/ 37 h 78"/>
                <a:gd name="T26" fmla="*/ 8 w 424"/>
                <a:gd name="T27"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78">
                  <a:moveTo>
                    <a:pt x="8" y="12"/>
                  </a:moveTo>
                  <a:cubicBezTo>
                    <a:pt x="17" y="8"/>
                    <a:pt x="27" y="4"/>
                    <a:pt x="36" y="0"/>
                  </a:cubicBezTo>
                  <a:cubicBezTo>
                    <a:pt x="92" y="10"/>
                    <a:pt x="149" y="8"/>
                    <a:pt x="204" y="23"/>
                  </a:cubicBezTo>
                  <a:cubicBezTo>
                    <a:pt x="213" y="25"/>
                    <a:pt x="223" y="23"/>
                    <a:pt x="232" y="24"/>
                  </a:cubicBezTo>
                  <a:cubicBezTo>
                    <a:pt x="242" y="31"/>
                    <a:pt x="254" y="33"/>
                    <a:pt x="265" y="36"/>
                  </a:cubicBezTo>
                  <a:cubicBezTo>
                    <a:pt x="315" y="45"/>
                    <a:pt x="364" y="61"/>
                    <a:pt x="415" y="64"/>
                  </a:cubicBezTo>
                  <a:cubicBezTo>
                    <a:pt x="418" y="64"/>
                    <a:pt x="421" y="66"/>
                    <a:pt x="424" y="68"/>
                  </a:cubicBezTo>
                  <a:cubicBezTo>
                    <a:pt x="353" y="74"/>
                    <a:pt x="285" y="60"/>
                    <a:pt x="216" y="49"/>
                  </a:cubicBezTo>
                  <a:cubicBezTo>
                    <a:pt x="188" y="44"/>
                    <a:pt x="161" y="42"/>
                    <a:pt x="133" y="40"/>
                  </a:cubicBezTo>
                  <a:cubicBezTo>
                    <a:pt x="127" y="39"/>
                    <a:pt x="120" y="38"/>
                    <a:pt x="116" y="43"/>
                  </a:cubicBezTo>
                  <a:cubicBezTo>
                    <a:pt x="112" y="51"/>
                    <a:pt x="123" y="53"/>
                    <a:pt x="124" y="60"/>
                  </a:cubicBezTo>
                  <a:cubicBezTo>
                    <a:pt x="118" y="72"/>
                    <a:pt x="108" y="78"/>
                    <a:pt x="95" y="77"/>
                  </a:cubicBezTo>
                  <a:cubicBezTo>
                    <a:pt x="72" y="61"/>
                    <a:pt x="44" y="55"/>
                    <a:pt x="23" y="37"/>
                  </a:cubicBezTo>
                  <a:cubicBezTo>
                    <a:pt x="16" y="30"/>
                    <a:pt x="0" y="28"/>
                    <a:pt x="8" y="12"/>
                  </a:cubicBezTo>
                  <a:close/>
                </a:path>
              </a:pathLst>
            </a:custGeom>
            <a:solidFill>
              <a:srgbClr val="89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494"/>
            <p:cNvSpPr>
              <a:spLocks/>
            </p:cNvSpPr>
            <p:nvPr userDrawn="1"/>
          </p:nvSpPr>
          <p:spPr bwMode="auto">
            <a:xfrm>
              <a:off x="4397375" y="2857500"/>
              <a:ext cx="615950" cy="604838"/>
            </a:xfrm>
            <a:custGeom>
              <a:avLst/>
              <a:gdLst>
                <a:gd name="T0" fmla="*/ 0 w 167"/>
                <a:gd name="T1" fmla="*/ 1 h 144"/>
                <a:gd name="T2" fmla="*/ 5 w 167"/>
                <a:gd name="T3" fmla="*/ 1 h 144"/>
                <a:gd name="T4" fmla="*/ 71 w 167"/>
                <a:gd name="T5" fmla="*/ 25 h 144"/>
                <a:gd name="T6" fmla="*/ 159 w 167"/>
                <a:gd name="T7" fmla="*/ 85 h 144"/>
                <a:gd name="T8" fmla="*/ 158 w 167"/>
                <a:gd name="T9" fmla="*/ 102 h 144"/>
                <a:gd name="T10" fmla="*/ 141 w 167"/>
                <a:gd name="T11" fmla="*/ 99 h 144"/>
                <a:gd name="T12" fmla="*/ 102 w 167"/>
                <a:gd name="T13" fmla="*/ 77 h 144"/>
                <a:gd name="T14" fmla="*/ 143 w 167"/>
                <a:gd name="T15" fmla="*/ 110 h 144"/>
                <a:gd name="T16" fmla="*/ 159 w 167"/>
                <a:gd name="T17" fmla="*/ 129 h 144"/>
                <a:gd name="T18" fmla="*/ 124 w 167"/>
                <a:gd name="T19" fmla="*/ 137 h 144"/>
                <a:gd name="T20" fmla="*/ 76 w 167"/>
                <a:gd name="T21" fmla="*/ 98 h 144"/>
                <a:gd name="T22" fmla="*/ 27 w 167"/>
                <a:gd name="T23" fmla="*/ 41 h 144"/>
                <a:gd name="T24" fmla="*/ 0 w 167"/>
                <a:gd name="T25" fmla="*/ 9 h 144"/>
                <a:gd name="T26" fmla="*/ 0 w 167"/>
                <a:gd name="T2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4">
                  <a:moveTo>
                    <a:pt x="0" y="1"/>
                  </a:moveTo>
                  <a:cubicBezTo>
                    <a:pt x="2" y="1"/>
                    <a:pt x="5" y="0"/>
                    <a:pt x="5" y="1"/>
                  </a:cubicBezTo>
                  <a:cubicBezTo>
                    <a:pt x="22" y="26"/>
                    <a:pt x="49" y="18"/>
                    <a:pt x="71" y="25"/>
                  </a:cubicBezTo>
                  <a:cubicBezTo>
                    <a:pt x="100" y="45"/>
                    <a:pt x="125" y="72"/>
                    <a:pt x="159" y="85"/>
                  </a:cubicBezTo>
                  <a:cubicBezTo>
                    <a:pt x="162" y="91"/>
                    <a:pt x="166" y="97"/>
                    <a:pt x="158" y="102"/>
                  </a:cubicBezTo>
                  <a:cubicBezTo>
                    <a:pt x="152" y="106"/>
                    <a:pt x="146" y="103"/>
                    <a:pt x="141" y="99"/>
                  </a:cubicBezTo>
                  <a:cubicBezTo>
                    <a:pt x="131" y="91"/>
                    <a:pt x="120" y="84"/>
                    <a:pt x="102" y="77"/>
                  </a:cubicBezTo>
                  <a:cubicBezTo>
                    <a:pt x="115" y="95"/>
                    <a:pt x="130" y="101"/>
                    <a:pt x="143" y="110"/>
                  </a:cubicBezTo>
                  <a:cubicBezTo>
                    <a:pt x="150" y="115"/>
                    <a:pt x="167" y="115"/>
                    <a:pt x="159" y="129"/>
                  </a:cubicBezTo>
                  <a:cubicBezTo>
                    <a:pt x="152" y="140"/>
                    <a:pt x="138" y="144"/>
                    <a:pt x="124" y="137"/>
                  </a:cubicBezTo>
                  <a:cubicBezTo>
                    <a:pt x="105" y="127"/>
                    <a:pt x="90" y="113"/>
                    <a:pt x="76" y="98"/>
                  </a:cubicBezTo>
                  <a:cubicBezTo>
                    <a:pt x="59" y="80"/>
                    <a:pt x="40" y="62"/>
                    <a:pt x="27" y="41"/>
                  </a:cubicBezTo>
                  <a:cubicBezTo>
                    <a:pt x="18" y="30"/>
                    <a:pt x="7" y="21"/>
                    <a:pt x="0" y="9"/>
                  </a:cubicBezTo>
                  <a:cubicBezTo>
                    <a:pt x="0" y="6"/>
                    <a:pt x="0" y="4"/>
                    <a:pt x="0" y="1"/>
                  </a:cubicBezTo>
                  <a:close/>
                </a:path>
              </a:pathLst>
            </a:custGeom>
            <a:solidFill>
              <a:srgbClr val="B483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495"/>
            <p:cNvSpPr>
              <a:spLocks/>
            </p:cNvSpPr>
            <p:nvPr userDrawn="1"/>
          </p:nvSpPr>
          <p:spPr bwMode="auto">
            <a:xfrm>
              <a:off x="5130800" y="2711450"/>
              <a:ext cx="1427163" cy="482600"/>
            </a:xfrm>
            <a:custGeom>
              <a:avLst/>
              <a:gdLst>
                <a:gd name="T0" fmla="*/ 48 w 387"/>
                <a:gd name="T1" fmla="*/ 44 h 115"/>
                <a:gd name="T2" fmla="*/ 48 w 387"/>
                <a:gd name="T3" fmla="*/ 40 h 115"/>
                <a:gd name="T4" fmla="*/ 35 w 387"/>
                <a:gd name="T5" fmla="*/ 26 h 115"/>
                <a:gd name="T6" fmla="*/ 13 w 387"/>
                <a:gd name="T7" fmla="*/ 17 h 115"/>
                <a:gd name="T8" fmla="*/ 16 w 387"/>
                <a:gd name="T9" fmla="*/ 0 h 115"/>
                <a:gd name="T10" fmla="*/ 68 w 387"/>
                <a:gd name="T11" fmla="*/ 12 h 115"/>
                <a:gd name="T12" fmla="*/ 233 w 387"/>
                <a:gd name="T13" fmla="*/ 56 h 115"/>
                <a:gd name="T14" fmla="*/ 248 w 387"/>
                <a:gd name="T15" fmla="*/ 68 h 115"/>
                <a:gd name="T16" fmla="*/ 256 w 387"/>
                <a:gd name="T17" fmla="*/ 79 h 115"/>
                <a:gd name="T18" fmla="*/ 371 w 387"/>
                <a:gd name="T19" fmla="*/ 104 h 115"/>
                <a:gd name="T20" fmla="*/ 387 w 387"/>
                <a:gd name="T21" fmla="*/ 115 h 115"/>
                <a:gd name="T22" fmla="*/ 338 w 387"/>
                <a:gd name="T23" fmla="*/ 106 h 115"/>
                <a:gd name="T24" fmla="*/ 142 w 387"/>
                <a:gd name="T25" fmla="*/ 66 h 115"/>
                <a:gd name="T26" fmla="*/ 48 w 387"/>
                <a:gd name="T27" fmla="*/ 4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7" h="115">
                  <a:moveTo>
                    <a:pt x="48" y="44"/>
                  </a:moveTo>
                  <a:cubicBezTo>
                    <a:pt x="48" y="42"/>
                    <a:pt x="48" y="41"/>
                    <a:pt x="48" y="40"/>
                  </a:cubicBezTo>
                  <a:cubicBezTo>
                    <a:pt x="50" y="29"/>
                    <a:pt x="42" y="28"/>
                    <a:pt x="35" y="26"/>
                  </a:cubicBezTo>
                  <a:cubicBezTo>
                    <a:pt x="28" y="23"/>
                    <a:pt x="19" y="22"/>
                    <a:pt x="13" y="17"/>
                  </a:cubicBezTo>
                  <a:cubicBezTo>
                    <a:pt x="4" y="10"/>
                    <a:pt x="0" y="3"/>
                    <a:pt x="16" y="0"/>
                  </a:cubicBezTo>
                  <a:cubicBezTo>
                    <a:pt x="33" y="4"/>
                    <a:pt x="51" y="8"/>
                    <a:pt x="68" y="12"/>
                  </a:cubicBezTo>
                  <a:cubicBezTo>
                    <a:pt x="122" y="30"/>
                    <a:pt x="177" y="43"/>
                    <a:pt x="233" y="56"/>
                  </a:cubicBezTo>
                  <a:cubicBezTo>
                    <a:pt x="239" y="57"/>
                    <a:pt x="248" y="57"/>
                    <a:pt x="248" y="68"/>
                  </a:cubicBezTo>
                  <a:cubicBezTo>
                    <a:pt x="242" y="78"/>
                    <a:pt x="252" y="78"/>
                    <a:pt x="256" y="79"/>
                  </a:cubicBezTo>
                  <a:cubicBezTo>
                    <a:pt x="294" y="87"/>
                    <a:pt x="332" y="96"/>
                    <a:pt x="371" y="104"/>
                  </a:cubicBezTo>
                  <a:cubicBezTo>
                    <a:pt x="376" y="105"/>
                    <a:pt x="382" y="105"/>
                    <a:pt x="387" y="115"/>
                  </a:cubicBezTo>
                  <a:cubicBezTo>
                    <a:pt x="369" y="112"/>
                    <a:pt x="354" y="109"/>
                    <a:pt x="338" y="106"/>
                  </a:cubicBezTo>
                  <a:cubicBezTo>
                    <a:pt x="273" y="94"/>
                    <a:pt x="207" y="80"/>
                    <a:pt x="142" y="66"/>
                  </a:cubicBezTo>
                  <a:cubicBezTo>
                    <a:pt x="110" y="59"/>
                    <a:pt x="79" y="51"/>
                    <a:pt x="48" y="44"/>
                  </a:cubicBezTo>
                  <a:close/>
                </a:path>
              </a:pathLst>
            </a:custGeom>
            <a:solidFill>
              <a:srgbClr val="B57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496"/>
            <p:cNvSpPr>
              <a:spLocks/>
            </p:cNvSpPr>
            <p:nvPr userDrawn="1"/>
          </p:nvSpPr>
          <p:spPr bwMode="auto">
            <a:xfrm>
              <a:off x="5381625" y="2744788"/>
              <a:ext cx="1098550" cy="352425"/>
            </a:xfrm>
            <a:custGeom>
              <a:avLst/>
              <a:gdLst>
                <a:gd name="T0" fmla="*/ 180 w 298"/>
                <a:gd name="T1" fmla="*/ 60 h 84"/>
                <a:gd name="T2" fmla="*/ 73 w 298"/>
                <a:gd name="T3" fmla="*/ 33 h 84"/>
                <a:gd name="T4" fmla="*/ 0 w 298"/>
                <a:gd name="T5" fmla="*/ 4 h 84"/>
                <a:gd name="T6" fmla="*/ 24 w 298"/>
                <a:gd name="T7" fmla="*/ 0 h 84"/>
                <a:gd name="T8" fmla="*/ 103 w 298"/>
                <a:gd name="T9" fmla="*/ 16 h 84"/>
                <a:gd name="T10" fmla="*/ 208 w 298"/>
                <a:gd name="T11" fmla="*/ 37 h 84"/>
                <a:gd name="T12" fmla="*/ 224 w 298"/>
                <a:gd name="T13" fmla="*/ 44 h 84"/>
                <a:gd name="T14" fmla="*/ 282 w 298"/>
                <a:gd name="T15" fmla="*/ 72 h 84"/>
                <a:gd name="T16" fmla="*/ 292 w 298"/>
                <a:gd name="T17" fmla="*/ 84 h 84"/>
                <a:gd name="T18" fmla="*/ 180 w 298"/>
                <a:gd name="T19" fmla="*/ 6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84">
                  <a:moveTo>
                    <a:pt x="180" y="60"/>
                  </a:moveTo>
                  <a:cubicBezTo>
                    <a:pt x="144" y="51"/>
                    <a:pt x="109" y="41"/>
                    <a:pt x="73" y="33"/>
                  </a:cubicBezTo>
                  <a:cubicBezTo>
                    <a:pt x="47" y="27"/>
                    <a:pt x="22" y="19"/>
                    <a:pt x="0" y="4"/>
                  </a:cubicBezTo>
                  <a:cubicBezTo>
                    <a:pt x="8" y="4"/>
                    <a:pt x="17" y="4"/>
                    <a:pt x="24" y="0"/>
                  </a:cubicBezTo>
                  <a:cubicBezTo>
                    <a:pt x="52" y="0"/>
                    <a:pt x="77" y="11"/>
                    <a:pt x="103" y="16"/>
                  </a:cubicBezTo>
                  <a:cubicBezTo>
                    <a:pt x="138" y="22"/>
                    <a:pt x="173" y="29"/>
                    <a:pt x="208" y="37"/>
                  </a:cubicBezTo>
                  <a:cubicBezTo>
                    <a:pt x="214" y="38"/>
                    <a:pt x="219" y="41"/>
                    <a:pt x="224" y="44"/>
                  </a:cubicBezTo>
                  <a:cubicBezTo>
                    <a:pt x="238" y="65"/>
                    <a:pt x="262" y="63"/>
                    <a:pt x="282" y="72"/>
                  </a:cubicBezTo>
                  <a:cubicBezTo>
                    <a:pt x="288" y="74"/>
                    <a:pt x="298" y="72"/>
                    <a:pt x="292" y="84"/>
                  </a:cubicBezTo>
                  <a:cubicBezTo>
                    <a:pt x="255" y="74"/>
                    <a:pt x="216" y="72"/>
                    <a:pt x="180" y="60"/>
                  </a:cubicBezTo>
                  <a:close/>
                </a:path>
              </a:pathLst>
            </a:custGeom>
            <a:solidFill>
              <a:srgbClr val="CA8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497"/>
            <p:cNvSpPr>
              <a:spLocks/>
            </p:cNvSpPr>
            <p:nvPr userDrawn="1"/>
          </p:nvSpPr>
          <p:spPr bwMode="auto">
            <a:xfrm>
              <a:off x="6162675" y="2828925"/>
              <a:ext cx="623888" cy="238125"/>
            </a:xfrm>
            <a:custGeom>
              <a:avLst/>
              <a:gdLst>
                <a:gd name="T0" fmla="*/ 48 w 169"/>
                <a:gd name="T1" fmla="*/ 32 h 57"/>
                <a:gd name="T2" fmla="*/ 76 w 169"/>
                <a:gd name="T3" fmla="*/ 35 h 57"/>
                <a:gd name="T4" fmla="*/ 22 w 169"/>
                <a:gd name="T5" fmla="*/ 16 h 57"/>
                <a:gd name="T6" fmla="*/ 0 w 169"/>
                <a:gd name="T7" fmla="*/ 0 h 57"/>
                <a:gd name="T8" fmla="*/ 152 w 169"/>
                <a:gd name="T9" fmla="*/ 39 h 57"/>
                <a:gd name="T10" fmla="*/ 145 w 169"/>
                <a:gd name="T11" fmla="*/ 41 h 57"/>
                <a:gd name="T12" fmla="*/ 147 w 169"/>
                <a:gd name="T13" fmla="*/ 47 h 57"/>
                <a:gd name="T14" fmla="*/ 169 w 169"/>
                <a:gd name="T15" fmla="*/ 55 h 57"/>
                <a:gd name="T16" fmla="*/ 79 w 169"/>
                <a:gd name="T17" fmla="*/ 41 h 57"/>
                <a:gd name="T18" fmla="*/ 48 w 169"/>
                <a:gd name="T19"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57">
                  <a:moveTo>
                    <a:pt x="48" y="32"/>
                  </a:moveTo>
                  <a:cubicBezTo>
                    <a:pt x="57" y="33"/>
                    <a:pt x="67" y="34"/>
                    <a:pt x="76" y="35"/>
                  </a:cubicBezTo>
                  <a:cubicBezTo>
                    <a:pt x="59" y="24"/>
                    <a:pt x="41" y="18"/>
                    <a:pt x="22" y="16"/>
                  </a:cubicBezTo>
                  <a:cubicBezTo>
                    <a:pt x="4" y="13"/>
                    <a:pt x="1" y="11"/>
                    <a:pt x="0" y="0"/>
                  </a:cubicBezTo>
                  <a:cubicBezTo>
                    <a:pt x="51" y="14"/>
                    <a:pt x="103" y="22"/>
                    <a:pt x="152" y="39"/>
                  </a:cubicBezTo>
                  <a:cubicBezTo>
                    <a:pt x="150" y="40"/>
                    <a:pt x="146" y="40"/>
                    <a:pt x="145" y="41"/>
                  </a:cubicBezTo>
                  <a:cubicBezTo>
                    <a:pt x="142" y="44"/>
                    <a:pt x="145" y="46"/>
                    <a:pt x="147" y="47"/>
                  </a:cubicBezTo>
                  <a:cubicBezTo>
                    <a:pt x="154" y="49"/>
                    <a:pt x="162" y="48"/>
                    <a:pt x="169" y="55"/>
                  </a:cubicBezTo>
                  <a:cubicBezTo>
                    <a:pt x="137" y="57"/>
                    <a:pt x="108" y="46"/>
                    <a:pt x="79" y="41"/>
                  </a:cubicBezTo>
                  <a:cubicBezTo>
                    <a:pt x="69" y="39"/>
                    <a:pt x="56" y="42"/>
                    <a:pt x="48" y="32"/>
                  </a:cubicBezTo>
                  <a:close/>
                </a:path>
              </a:pathLst>
            </a:custGeom>
            <a:solidFill>
              <a:srgbClr val="CA8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498"/>
            <p:cNvSpPr>
              <a:spLocks/>
            </p:cNvSpPr>
            <p:nvPr userDrawn="1"/>
          </p:nvSpPr>
          <p:spPr bwMode="auto">
            <a:xfrm>
              <a:off x="4838700" y="3319463"/>
              <a:ext cx="1301750" cy="554038"/>
            </a:xfrm>
            <a:custGeom>
              <a:avLst/>
              <a:gdLst>
                <a:gd name="T0" fmla="*/ 151 w 353"/>
                <a:gd name="T1" fmla="*/ 19 h 132"/>
                <a:gd name="T2" fmla="*/ 179 w 353"/>
                <a:gd name="T3" fmla="*/ 3 h 132"/>
                <a:gd name="T4" fmla="*/ 283 w 353"/>
                <a:gd name="T5" fmla="*/ 17 h 132"/>
                <a:gd name="T6" fmla="*/ 338 w 353"/>
                <a:gd name="T7" fmla="*/ 32 h 132"/>
                <a:gd name="T8" fmla="*/ 347 w 353"/>
                <a:gd name="T9" fmla="*/ 50 h 132"/>
                <a:gd name="T10" fmla="*/ 173 w 353"/>
                <a:gd name="T11" fmla="*/ 31 h 132"/>
                <a:gd name="T12" fmla="*/ 149 w 353"/>
                <a:gd name="T13" fmla="*/ 37 h 132"/>
                <a:gd name="T14" fmla="*/ 169 w 353"/>
                <a:gd name="T15" fmla="*/ 49 h 132"/>
                <a:gd name="T16" fmla="*/ 199 w 353"/>
                <a:gd name="T17" fmla="*/ 61 h 132"/>
                <a:gd name="T18" fmla="*/ 207 w 353"/>
                <a:gd name="T19" fmla="*/ 69 h 132"/>
                <a:gd name="T20" fmla="*/ 198 w 353"/>
                <a:gd name="T21" fmla="*/ 78 h 132"/>
                <a:gd name="T22" fmla="*/ 186 w 353"/>
                <a:gd name="T23" fmla="*/ 79 h 132"/>
                <a:gd name="T24" fmla="*/ 165 w 353"/>
                <a:gd name="T25" fmla="*/ 87 h 132"/>
                <a:gd name="T26" fmla="*/ 178 w 353"/>
                <a:gd name="T27" fmla="*/ 102 h 132"/>
                <a:gd name="T28" fmla="*/ 185 w 353"/>
                <a:gd name="T29" fmla="*/ 113 h 132"/>
                <a:gd name="T30" fmla="*/ 174 w 353"/>
                <a:gd name="T31" fmla="*/ 121 h 132"/>
                <a:gd name="T32" fmla="*/ 141 w 353"/>
                <a:gd name="T33" fmla="*/ 124 h 132"/>
                <a:gd name="T34" fmla="*/ 51 w 353"/>
                <a:gd name="T35" fmla="*/ 111 h 132"/>
                <a:gd name="T36" fmla="*/ 19 w 353"/>
                <a:gd name="T37" fmla="*/ 98 h 132"/>
                <a:gd name="T38" fmla="*/ 1 w 353"/>
                <a:gd name="T39" fmla="*/ 74 h 132"/>
                <a:gd name="T40" fmla="*/ 18 w 353"/>
                <a:gd name="T41" fmla="*/ 71 h 132"/>
                <a:gd name="T42" fmla="*/ 60 w 353"/>
                <a:gd name="T43" fmla="*/ 81 h 132"/>
                <a:gd name="T44" fmla="*/ 106 w 353"/>
                <a:gd name="T45" fmla="*/ 58 h 132"/>
                <a:gd name="T46" fmla="*/ 102 w 353"/>
                <a:gd name="T47" fmla="*/ 41 h 132"/>
                <a:gd name="T48" fmla="*/ 96 w 353"/>
                <a:gd name="T49" fmla="*/ 20 h 132"/>
                <a:gd name="T50" fmla="*/ 118 w 353"/>
                <a:gd name="T51" fmla="*/ 13 h 132"/>
                <a:gd name="T52" fmla="*/ 151 w 353"/>
                <a:gd name="T53" fmla="*/ 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3" h="132">
                  <a:moveTo>
                    <a:pt x="151" y="19"/>
                  </a:moveTo>
                  <a:cubicBezTo>
                    <a:pt x="160" y="13"/>
                    <a:pt x="170" y="8"/>
                    <a:pt x="179" y="3"/>
                  </a:cubicBezTo>
                  <a:cubicBezTo>
                    <a:pt x="215" y="0"/>
                    <a:pt x="248" y="13"/>
                    <a:pt x="283" y="17"/>
                  </a:cubicBezTo>
                  <a:cubicBezTo>
                    <a:pt x="301" y="19"/>
                    <a:pt x="317" y="32"/>
                    <a:pt x="338" y="32"/>
                  </a:cubicBezTo>
                  <a:cubicBezTo>
                    <a:pt x="347" y="32"/>
                    <a:pt x="353" y="39"/>
                    <a:pt x="347" y="50"/>
                  </a:cubicBezTo>
                  <a:cubicBezTo>
                    <a:pt x="289" y="44"/>
                    <a:pt x="231" y="37"/>
                    <a:pt x="173" y="31"/>
                  </a:cubicBezTo>
                  <a:cubicBezTo>
                    <a:pt x="165" y="30"/>
                    <a:pt x="152" y="25"/>
                    <a:pt x="149" y="37"/>
                  </a:cubicBezTo>
                  <a:cubicBezTo>
                    <a:pt x="148" y="47"/>
                    <a:pt x="162" y="47"/>
                    <a:pt x="169" y="49"/>
                  </a:cubicBezTo>
                  <a:cubicBezTo>
                    <a:pt x="180" y="52"/>
                    <a:pt x="190" y="56"/>
                    <a:pt x="199" y="61"/>
                  </a:cubicBezTo>
                  <a:cubicBezTo>
                    <a:pt x="202" y="62"/>
                    <a:pt x="209" y="62"/>
                    <a:pt x="207" y="69"/>
                  </a:cubicBezTo>
                  <a:cubicBezTo>
                    <a:pt x="206" y="74"/>
                    <a:pt x="203" y="77"/>
                    <a:pt x="198" y="78"/>
                  </a:cubicBezTo>
                  <a:cubicBezTo>
                    <a:pt x="194" y="79"/>
                    <a:pt x="190" y="79"/>
                    <a:pt x="186" y="79"/>
                  </a:cubicBezTo>
                  <a:cubicBezTo>
                    <a:pt x="178" y="79"/>
                    <a:pt x="168" y="78"/>
                    <a:pt x="165" y="87"/>
                  </a:cubicBezTo>
                  <a:cubicBezTo>
                    <a:pt x="162" y="96"/>
                    <a:pt x="173" y="97"/>
                    <a:pt x="178" y="102"/>
                  </a:cubicBezTo>
                  <a:cubicBezTo>
                    <a:pt x="182" y="105"/>
                    <a:pt x="187" y="107"/>
                    <a:pt x="185" y="113"/>
                  </a:cubicBezTo>
                  <a:cubicBezTo>
                    <a:pt x="183" y="117"/>
                    <a:pt x="179" y="120"/>
                    <a:pt x="174" y="121"/>
                  </a:cubicBezTo>
                  <a:cubicBezTo>
                    <a:pt x="163" y="122"/>
                    <a:pt x="151" y="126"/>
                    <a:pt x="141" y="124"/>
                  </a:cubicBezTo>
                  <a:cubicBezTo>
                    <a:pt x="111" y="116"/>
                    <a:pt x="78" y="132"/>
                    <a:pt x="51" y="111"/>
                  </a:cubicBezTo>
                  <a:cubicBezTo>
                    <a:pt x="44" y="98"/>
                    <a:pt x="31" y="99"/>
                    <a:pt x="19" y="98"/>
                  </a:cubicBezTo>
                  <a:cubicBezTo>
                    <a:pt x="11" y="92"/>
                    <a:pt x="0" y="87"/>
                    <a:pt x="1" y="74"/>
                  </a:cubicBezTo>
                  <a:cubicBezTo>
                    <a:pt x="5" y="65"/>
                    <a:pt x="12" y="68"/>
                    <a:pt x="18" y="71"/>
                  </a:cubicBezTo>
                  <a:cubicBezTo>
                    <a:pt x="31" y="78"/>
                    <a:pt x="46" y="79"/>
                    <a:pt x="60" y="81"/>
                  </a:cubicBezTo>
                  <a:cubicBezTo>
                    <a:pt x="81" y="84"/>
                    <a:pt x="94" y="72"/>
                    <a:pt x="106" y="58"/>
                  </a:cubicBezTo>
                  <a:cubicBezTo>
                    <a:pt x="112" y="51"/>
                    <a:pt x="106" y="46"/>
                    <a:pt x="102" y="41"/>
                  </a:cubicBezTo>
                  <a:cubicBezTo>
                    <a:pt x="98" y="35"/>
                    <a:pt x="90" y="29"/>
                    <a:pt x="96" y="20"/>
                  </a:cubicBezTo>
                  <a:cubicBezTo>
                    <a:pt x="101" y="12"/>
                    <a:pt x="110" y="12"/>
                    <a:pt x="118" y="13"/>
                  </a:cubicBezTo>
                  <a:cubicBezTo>
                    <a:pt x="129" y="16"/>
                    <a:pt x="141" y="13"/>
                    <a:pt x="151" y="19"/>
                  </a:cubicBezTo>
                  <a:close/>
                </a:path>
              </a:pathLst>
            </a:custGeom>
            <a:solidFill>
              <a:srgbClr val="7A4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499"/>
            <p:cNvSpPr>
              <a:spLocks/>
            </p:cNvSpPr>
            <p:nvPr userDrawn="1"/>
          </p:nvSpPr>
          <p:spPr bwMode="auto">
            <a:xfrm>
              <a:off x="5576888" y="4008438"/>
              <a:ext cx="785813" cy="306388"/>
            </a:xfrm>
            <a:custGeom>
              <a:avLst/>
              <a:gdLst>
                <a:gd name="T0" fmla="*/ 207 w 213"/>
                <a:gd name="T1" fmla="*/ 42 h 73"/>
                <a:gd name="T2" fmla="*/ 76 w 213"/>
                <a:gd name="T3" fmla="*/ 70 h 73"/>
                <a:gd name="T4" fmla="*/ 43 w 213"/>
                <a:gd name="T5" fmla="*/ 66 h 73"/>
                <a:gd name="T6" fmla="*/ 19 w 213"/>
                <a:gd name="T7" fmla="*/ 16 h 73"/>
                <a:gd name="T8" fmla="*/ 37 w 213"/>
                <a:gd name="T9" fmla="*/ 5 h 73"/>
                <a:gd name="T10" fmla="*/ 127 w 213"/>
                <a:gd name="T11" fmla="*/ 6 h 73"/>
                <a:gd name="T12" fmla="*/ 167 w 213"/>
                <a:gd name="T13" fmla="*/ 6 h 73"/>
                <a:gd name="T14" fmla="*/ 207 w 213"/>
                <a:gd name="T15" fmla="*/ 4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73">
                  <a:moveTo>
                    <a:pt x="207" y="42"/>
                  </a:moveTo>
                  <a:cubicBezTo>
                    <a:pt x="165" y="61"/>
                    <a:pt x="122" y="73"/>
                    <a:pt x="76" y="70"/>
                  </a:cubicBezTo>
                  <a:cubicBezTo>
                    <a:pt x="65" y="70"/>
                    <a:pt x="54" y="68"/>
                    <a:pt x="43" y="66"/>
                  </a:cubicBezTo>
                  <a:cubicBezTo>
                    <a:pt x="4" y="60"/>
                    <a:pt x="0" y="51"/>
                    <a:pt x="19" y="16"/>
                  </a:cubicBezTo>
                  <a:cubicBezTo>
                    <a:pt x="23" y="10"/>
                    <a:pt x="29" y="5"/>
                    <a:pt x="37" y="5"/>
                  </a:cubicBezTo>
                  <a:cubicBezTo>
                    <a:pt x="67" y="5"/>
                    <a:pt x="97" y="2"/>
                    <a:pt x="127" y="6"/>
                  </a:cubicBezTo>
                  <a:cubicBezTo>
                    <a:pt x="140" y="6"/>
                    <a:pt x="154" y="6"/>
                    <a:pt x="167" y="6"/>
                  </a:cubicBezTo>
                  <a:cubicBezTo>
                    <a:pt x="191" y="0"/>
                    <a:pt x="213" y="20"/>
                    <a:pt x="207" y="42"/>
                  </a:cubicBezTo>
                  <a:close/>
                </a:path>
              </a:pathLst>
            </a:custGeom>
            <a:solidFill>
              <a:srgbClr val="25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500"/>
            <p:cNvSpPr>
              <a:spLocks/>
            </p:cNvSpPr>
            <p:nvPr userDrawn="1"/>
          </p:nvSpPr>
          <p:spPr bwMode="auto">
            <a:xfrm>
              <a:off x="5175250" y="3965575"/>
              <a:ext cx="869950" cy="331788"/>
            </a:xfrm>
            <a:custGeom>
              <a:avLst/>
              <a:gdLst>
                <a:gd name="T0" fmla="*/ 236 w 236"/>
                <a:gd name="T1" fmla="*/ 16 h 79"/>
                <a:gd name="T2" fmla="*/ 155 w 236"/>
                <a:gd name="T3" fmla="*/ 17 h 79"/>
                <a:gd name="T4" fmla="*/ 133 w 236"/>
                <a:gd name="T5" fmla="*/ 34 h 79"/>
                <a:gd name="T6" fmla="*/ 132 w 236"/>
                <a:gd name="T7" fmla="*/ 40 h 79"/>
                <a:gd name="T8" fmla="*/ 125 w 236"/>
                <a:gd name="T9" fmla="*/ 66 h 79"/>
                <a:gd name="T10" fmla="*/ 152 w 236"/>
                <a:gd name="T11" fmla="*/ 76 h 79"/>
                <a:gd name="T12" fmla="*/ 81 w 236"/>
                <a:gd name="T13" fmla="*/ 60 h 79"/>
                <a:gd name="T14" fmla="*/ 0 w 236"/>
                <a:gd name="T15" fmla="*/ 29 h 79"/>
                <a:gd name="T16" fmla="*/ 33 w 236"/>
                <a:gd name="T17" fmla="*/ 23 h 79"/>
                <a:gd name="T18" fmla="*/ 60 w 236"/>
                <a:gd name="T19" fmla="*/ 9 h 79"/>
                <a:gd name="T20" fmla="*/ 70 w 236"/>
                <a:gd name="T21" fmla="*/ 6 h 79"/>
                <a:gd name="T22" fmla="*/ 102 w 236"/>
                <a:gd name="T23" fmla="*/ 13 h 79"/>
                <a:gd name="T24" fmla="*/ 215 w 236"/>
                <a:gd name="T25" fmla="*/ 13 h 79"/>
                <a:gd name="T26" fmla="*/ 236 w 236"/>
                <a:gd name="T27" fmla="*/ 1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79">
                  <a:moveTo>
                    <a:pt x="236" y="16"/>
                  </a:moveTo>
                  <a:cubicBezTo>
                    <a:pt x="209" y="17"/>
                    <a:pt x="182" y="17"/>
                    <a:pt x="155" y="17"/>
                  </a:cubicBezTo>
                  <a:cubicBezTo>
                    <a:pt x="141" y="16"/>
                    <a:pt x="135" y="22"/>
                    <a:pt x="133" y="34"/>
                  </a:cubicBezTo>
                  <a:cubicBezTo>
                    <a:pt x="132" y="36"/>
                    <a:pt x="132" y="38"/>
                    <a:pt x="132" y="40"/>
                  </a:cubicBezTo>
                  <a:cubicBezTo>
                    <a:pt x="134" y="50"/>
                    <a:pt x="115" y="54"/>
                    <a:pt x="125" y="66"/>
                  </a:cubicBezTo>
                  <a:cubicBezTo>
                    <a:pt x="132" y="74"/>
                    <a:pt x="144" y="70"/>
                    <a:pt x="152" y="76"/>
                  </a:cubicBezTo>
                  <a:cubicBezTo>
                    <a:pt x="127" y="79"/>
                    <a:pt x="104" y="68"/>
                    <a:pt x="81" y="60"/>
                  </a:cubicBezTo>
                  <a:cubicBezTo>
                    <a:pt x="54" y="51"/>
                    <a:pt x="25" y="43"/>
                    <a:pt x="0" y="29"/>
                  </a:cubicBezTo>
                  <a:cubicBezTo>
                    <a:pt x="9" y="13"/>
                    <a:pt x="23" y="23"/>
                    <a:pt x="33" y="23"/>
                  </a:cubicBezTo>
                  <a:cubicBezTo>
                    <a:pt x="46" y="23"/>
                    <a:pt x="57" y="26"/>
                    <a:pt x="60" y="9"/>
                  </a:cubicBezTo>
                  <a:cubicBezTo>
                    <a:pt x="61" y="4"/>
                    <a:pt x="66" y="0"/>
                    <a:pt x="70" y="6"/>
                  </a:cubicBezTo>
                  <a:cubicBezTo>
                    <a:pt x="80" y="15"/>
                    <a:pt x="91" y="13"/>
                    <a:pt x="102" y="13"/>
                  </a:cubicBezTo>
                  <a:cubicBezTo>
                    <a:pt x="140" y="13"/>
                    <a:pt x="178" y="13"/>
                    <a:pt x="215" y="13"/>
                  </a:cubicBezTo>
                  <a:cubicBezTo>
                    <a:pt x="222" y="13"/>
                    <a:pt x="230" y="11"/>
                    <a:pt x="236" y="16"/>
                  </a:cubicBezTo>
                  <a:close/>
                </a:path>
              </a:pathLst>
            </a:custGeom>
            <a:solidFill>
              <a:srgbClr val="42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501"/>
            <p:cNvSpPr>
              <a:spLocks/>
            </p:cNvSpPr>
            <p:nvPr userDrawn="1"/>
          </p:nvSpPr>
          <p:spPr bwMode="auto">
            <a:xfrm>
              <a:off x="6192838" y="3995738"/>
              <a:ext cx="1120775" cy="188913"/>
            </a:xfrm>
            <a:custGeom>
              <a:avLst/>
              <a:gdLst>
                <a:gd name="T0" fmla="*/ 40 w 304"/>
                <a:gd name="T1" fmla="*/ 45 h 45"/>
                <a:gd name="T2" fmla="*/ 0 w 304"/>
                <a:gd name="T3" fmla="*/ 9 h 45"/>
                <a:gd name="T4" fmla="*/ 17 w 304"/>
                <a:gd name="T5" fmla="*/ 3 h 45"/>
                <a:gd name="T6" fmla="*/ 121 w 304"/>
                <a:gd name="T7" fmla="*/ 6 h 45"/>
                <a:gd name="T8" fmla="*/ 153 w 304"/>
                <a:gd name="T9" fmla="*/ 6 h 45"/>
                <a:gd name="T10" fmla="*/ 304 w 304"/>
                <a:gd name="T11" fmla="*/ 2 h 45"/>
                <a:gd name="T12" fmla="*/ 268 w 304"/>
                <a:gd name="T13" fmla="*/ 10 h 45"/>
                <a:gd name="T14" fmla="*/ 129 w 304"/>
                <a:gd name="T15" fmla="*/ 23 h 45"/>
                <a:gd name="T16" fmla="*/ 60 w 304"/>
                <a:gd name="T17" fmla="*/ 21 h 45"/>
                <a:gd name="T18" fmla="*/ 52 w 304"/>
                <a:gd name="T19" fmla="*/ 28 h 45"/>
                <a:gd name="T20" fmla="*/ 40 w 304"/>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4" h="45">
                  <a:moveTo>
                    <a:pt x="40" y="45"/>
                  </a:moveTo>
                  <a:cubicBezTo>
                    <a:pt x="35" y="25"/>
                    <a:pt x="20" y="12"/>
                    <a:pt x="0" y="9"/>
                  </a:cubicBezTo>
                  <a:cubicBezTo>
                    <a:pt x="4" y="3"/>
                    <a:pt x="10" y="0"/>
                    <a:pt x="17" y="3"/>
                  </a:cubicBezTo>
                  <a:cubicBezTo>
                    <a:pt x="51" y="16"/>
                    <a:pt x="86" y="2"/>
                    <a:pt x="121" y="6"/>
                  </a:cubicBezTo>
                  <a:cubicBezTo>
                    <a:pt x="131" y="7"/>
                    <a:pt x="142" y="5"/>
                    <a:pt x="153" y="6"/>
                  </a:cubicBezTo>
                  <a:cubicBezTo>
                    <a:pt x="203" y="9"/>
                    <a:pt x="253" y="1"/>
                    <a:pt x="304" y="2"/>
                  </a:cubicBezTo>
                  <a:cubicBezTo>
                    <a:pt x="294" y="13"/>
                    <a:pt x="281" y="8"/>
                    <a:pt x="268" y="10"/>
                  </a:cubicBezTo>
                  <a:cubicBezTo>
                    <a:pt x="222" y="16"/>
                    <a:pt x="175" y="20"/>
                    <a:pt x="129" y="23"/>
                  </a:cubicBezTo>
                  <a:cubicBezTo>
                    <a:pt x="105" y="24"/>
                    <a:pt x="83" y="32"/>
                    <a:pt x="60" y="21"/>
                  </a:cubicBezTo>
                  <a:cubicBezTo>
                    <a:pt x="53" y="17"/>
                    <a:pt x="52" y="24"/>
                    <a:pt x="52" y="28"/>
                  </a:cubicBezTo>
                  <a:cubicBezTo>
                    <a:pt x="52" y="37"/>
                    <a:pt x="51" y="45"/>
                    <a:pt x="40" y="45"/>
                  </a:cubicBezTo>
                  <a:close/>
                </a:path>
              </a:pathLst>
            </a:custGeom>
            <a:solidFill>
              <a:srgbClr val="3A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502"/>
            <p:cNvSpPr>
              <a:spLocks/>
            </p:cNvSpPr>
            <p:nvPr userDrawn="1"/>
          </p:nvSpPr>
          <p:spPr bwMode="auto">
            <a:xfrm>
              <a:off x="4902200" y="3890963"/>
              <a:ext cx="454025" cy="163513"/>
            </a:xfrm>
            <a:custGeom>
              <a:avLst/>
              <a:gdLst>
                <a:gd name="T0" fmla="*/ 6 w 123"/>
                <a:gd name="T1" fmla="*/ 26 h 39"/>
                <a:gd name="T2" fmla="*/ 6 w 123"/>
                <a:gd name="T3" fmla="*/ 10 h 39"/>
                <a:gd name="T4" fmla="*/ 42 w 123"/>
                <a:gd name="T5" fmla="*/ 10 h 39"/>
                <a:gd name="T6" fmla="*/ 62 w 123"/>
                <a:gd name="T7" fmla="*/ 10 h 39"/>
                <a:gd name="T8" fmla="*/ 114 w 123"/>
                <a:gd name="T9" fmla="*/ 15 h 39"/>
                <a:gd name="T10" fmla="*/ 123 w 123"/>
                <a:gd name="T11" fmla="*/ 21 h 39"/>
                <a:gd name="T12" fmla="*/ 114 w 123"/>
                <a:gd name="T13" fmla="*/ 26 h 39"/>
                <a:gd name="T14" fmla="*/ 42 w 123"/>
                <a:gd name="T15" fmla="*/ 31 h 39"/>
                <a:gd name="T16" fmla="*/ 26 w 123"/>
                <a:gd name="T17" fmla="*/ 35 h 39"/>
                <a:gd name="T18" fmla="*/ 6 w 123"/>
                <a:gd name="T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39">
                  <a:moveTo>
                    <a:pt x="6" y="26"/>
                  </a:moveTo>
                  <a:cubicBezTo>
                    <a:pt x="7" y="21"/>
                    <a:pt x="0" y="16"/>
                    <a:pt x="6" y="10"/>
                  </a:cubicBezTo>
                  <a:cubicBezTo>
                    <a:pt x="18" y="0"/>
                    <a:pt x="30" y="2"/>
                    <a:pt x="42" y="10"/>
                  </a:cubicBezTo>
                  <a:cubicBezTo>
                    <a:pt x="49" y="10"/>
                    <a:pt x="56" y="10"/>
                    <a:pt x="62" y="10"/>
                  </a:cubicBezTo>
                  <a:cubicBezTo>
                    <a:pt x="81" y="1"/>
                    <a:pt x="97" y="11"/>
                    <a:pt x="114" y="15"/>
                  </a:cubicBezTo>
                  <a:cubicBezTo>
                    <a:pt x="118" y="16"/>
                    <a:pt x="123" y="15"/>
                    <a:pt x="123" y="21"/>
                  </a:cubicBezTo>
                  <a:cubicBezTo>
                    <a:pt x="123" y="26"/>
                    <a:pt x="118" y="26"/>
                    <a:pt x="114" y="26"/>
                  </a:cubicBezTo>
                  <a:cubicBezTo>
                    <a:pt x="90" y="26"/>
                    <a:pt x="67" y="39"/>
                    <a:pt x="42" y="31"/>
                  </a:cubicBezTo>
                  <a:cubicBezTo>
                    <a:pt x="37" y="32"/>
                    <a:pt x="31" y="33"/>
                    <a:pt x="26" y="35"/>
                  </a:cubicBezTo>
                  <a:cubicBezTo>
                    <a:pt x="22" y="26"/>
                    <a:pt x="14" y="27"/>
                    <a:pt x="6" y="26"/>
                  </a:cubicBezTo>
                  <a:close/>
                </a:path>
              </a:pathLst>
            </a:custGeom>
            <a:solidFill>
              <a:srgbClr val="7C5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503"/>
            <p:cNvSpPr>
              <a:spLocks/>
            </p:cNvSpPr>
            <p:nvPr userDrawn="1"/>
          </p:nvSpPr>
          <p:spPr bwMode="auto">
            <a:xfrm>
              <a:off x="4832350" y="3797300"/>
              <a:ext cx="223838" cy="134938"/>
            </a:xfrm>
            <a:custGeom>
              <a:avLst/>
              <a:gdLst>
                <a:gd name="T0" fmla="*/ 61 w 61"/>
                <a:gd name="T1" fmla="*/ 32 h 32"/>
                <a:gd name="T2" fmla="*/ 25 w 61"/>
                <a:gd name="T3" fmla="*/ 32 h 32"/>
                <a:gd name="T4" fmla="*/ 20 w 61"/>
                <a:gd name="T5" fmla="*/ 30 h 32"/>
                <a:gd name="T6" fmla="*/ 1 w 61"/>
                <a:gd name="T7" fmla="*/ 22 h 32"/>
                <a:gd name="T8" fmla="*/ 25 w 61"/>
                <a:gd name="T9" fmla="*/ 0 h 32"/>
                <a:gd name="T10" fmla="*/ 41 w 61"/>
                <a:gd name="T11" fmla="*/ 0 h 32"/>
                <a:gd name="T12" fmla="*/ 61 w 61"/>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61" h="32">
                  <a:moveTo>
                    <a:pt x="61" y="32"/>
                  </a:moveTo>
                  <a:cubicBezTo>
                    <a:pt x="49" y="32"/>
                    <a:pt x="37" y="32"/>
                    <a:pt x="25" y="32"/>
                  </a:cubicBezTo>
                  <a:cubicBezTo>
                    <a:pt x="24" y="31"/>
                    <a:pt x="22" y="30"/>
                    <a:pt x="20" y="30"/>
                  </a:cubicBezTo>
                  <a:cubicBezTo>
                    <a:pt x="14" y="27"/>
                    <a:pt x="0" y="32"/>
                    <a:pt x="1" y="22"/>
                  </a:cubicBezTo>
                  <a:cubicBezTo>
                    <a:pt x="2" y="11"/>
                    <a:pt x="10" y="0"/>
                    <a:pt x="25" y="0"/>
                  </a:cubicBezTo>
                  <a:cubicBezTo>
                    <a:pt x="31" y="1"/>
                    <a:pt x="36" y="0"/>
                    <a:pt x="41" y="0"/>
                  </a:cubicBezTo>
                  <a:cubicBezTo>
                    <a:pt x="54" y="7"/>
                    <a:pt x="59" y="19"/>
                    <a:pt x="61" y="32"/>
                  </a:cubicBezTo>
                  <a:close/>
                </a:path>
              </a:pathLst>
            </a:custGeom>
            <a:solidFill>
              <a:srgbClr val="47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504"/>
            <p:cNvSpPr>
              <a:spLocks/>
            </p:cNvSpPr>
            <p:nvPr userDrawn="1"/>
          </p:nvSpPr>
          <p:spPr bwMode="auto">
            <a:xfrm>
              <a:off x="5130800" y="3868738"/>
              <a:ext cx="192088" cy="88900"/>
            </a:xfrm>
            <a:custGeom>
              <a:avLst/>
              <a:gdLst>
                <a:gd name="T0" fmla="*/ 52 w 52"/>
                <a:gd name="T1" fmla="*/ 20 h 21"/>
                <a:gd name="T2" fmla="*/ 0 w 52"/>
                <a:gd name="T3" fmla="*/ 15 h 21"/>
                <a:gd name="T4" fmla="*/ 52 w 52"/>
                <a:gd name="T5" fmla="*/ 20 h 21"/>
              </a:gdLst>
              <a:ahLst/>
              <a:cxnLst>
                <a:cxn ang="0">
                  <a:pos x="T0" y="T1"/>
                </a:cxn>
                <a:cxn ang="0">
                  <a:pos x="T2" y="T3"/>
                </a:cxn>
                <a:cxn ang="0">
                  <a:pos x="T4" y="T5"/>
                </a:cxn>
              </a:cxnLst>
              <a:rect l="0" t="0" r="r" b="b"/>
              <a:pathLst>
                <a:path w="52" h="21">
                  <a:moveTo>
                    <a:pt x="52" y="20"/>
                  </a:moveTo>
                  <a:cubicBezTo>
                    <a:pt x="35" y="21"/>
                    <a:pt x="18" y="18"/>
                    <a:pt x="0" y="15"/>
                  </a:cubicBezTo>
                  <a:cubicBezTo>
                    <a:pt x="12" y="0"/>
                    <a:pt x="31" y="1"/>
                    <a:pt x="52" y="20"/>
                  </a:cubicBezTo>
                  <a:close/>
                </a:path>
              </a:pathLst>
            </a:custGeom>
            <a:solidFill>
              <a:srgbClr val="47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505"/>
            <p:cNvSpPr>
              <a:spLocks/>
            </p:cNvSpPr>
            <p:nvPr userDrawn="1"/>
          </p:nvSpPr>
          <p:spPr bwMode="auto">
            <a:xfrm>
              <a:off x="4908550" y="2673350"/>
              <a:ext cx="442913" cy="204788"/>
            </a:xfrm>
            <a:custGeom>
              <a:avLst/>
              <a:gdLst>
                <a:gd name="T0" fmla="*/ 76 w 120"/>
                <a:gd name="T1" fmla="*/ 9 h 49"/>
                <a:gd name="T2" fmla="*/ 78 w 120"/>
                <a:gd name="T3" fmla="*/ 23 h 49"/>
                <a:gd name="T4" fmla="*/ 108 w 120"/>
                <a:gd name="T5" fmla="*/ 32 h 49"/>
                <a:gd name="T6" fmla="*/ 120 w 120"/>
                <a:gd name="T7" fmla="*/ 41 h 49"/>
                <a:gd name="T8" fmla="*/ 108 w 120"/>
                <a:gd name="T9" fmla="*/ 49 h 49"/>
                <a:gd name="T10" fmla="*/ 0 w 120"/>
                <a:gd name="T11" fmla="*/ 13 h 49"/>
                <a:gd name="T12" fmla="*/ 76 w 120"/>
                <a:gd name="T13" fmla="*/ 9 h 49"/>
              </a:gdLst>
              <a:ahLst/>
              <a:cxnLst>
                <a:cxn ang="0">
                  <a:pos x="T0" y="T1"/>
                </a:cxn>
                <a:cxn ang="0">
                  <a:pos x="T2" y="T3"/>
                </a:cxn>
                <a:cxn ang="0">
                  <a:pos x="T4" y="T5"/>
                </a:cxn>
                <a:cxn ang="0">
                  <a:pos x="T6" y="T7"/>
                </a:cxn>
                <a:cxn ang="0">
                  <a:pos x="T8" y="T9"/>
                </a:cxn>
                <a:cxn ang="0">
                  <a:pos x="T10" y="T11"/>
                </a:cxn>
                <a:cxn ang="0">
                  <a:pos x="T12" y="T13"/>
                </a:cxn>
              </a:cxnLst>
              <a:rect l="0" t="0" r="r" b="b"/>
              <a:pathLst>
                <a:path w="120" h="49">
                  <a:moveTo>
                    <a:pt x="76" y="9"/>
                  </a:moveTo>
                  <a:cubicBezTo>
                    <a:pt x="66" y="15"/>
                    <a:pt x="69" y="20"/>
                    <a:pt x="78" y="23"/>
                  </a:cubicBezTo>
                  <a:cubicBezTo>
                    <a:pt x="88" y="27"/>
                    <a:pt x="98" y="29"/>
                    <a:pt x="108" y="32"/>
                  </a:cubicBezTo>
                  <a:cubicBezTo>
                    <a:pt x="113" y="34"/>
                    <a:pt x="120" y="35"/>
                    <a:pt x="120" y="41"/>
                  </a:cubicBezTo>
                  <a:cubicBezTo>
                    <a:pt x="120" y="47"/>
                    <a:pt x="112" y="45"/>
                    <a:pt x="108" y="49"/>
                  </a:cubicBezTo>
                  <a:cubicBezTo>
                    <a:pt x="71" y="41"/>
                    <a:pt x="34" y="30"/>
                    <a:pt x="0" y="13"/>
                  </a:cubicBezTo>
                  <a:cubicBezTo>
                    <a:pt x="25" y="4"/>
                    <a:pt x="50" y="0"/>
                    <a:pt x="76" y="9"/>
                  </a:cubicBezTo>
                  <a:close/>
                </a:path>
              </a:pathLst>
            </a:custGeom>
            <a:solidFill>
              <a:srgbClr val="CA8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506"/>
            <p:cNvSpPr>
              <a:spLocks/>
            </p:cNvSpPr>
            <p:nvPr userDrawn="1"/>
          </p:nvSpPr>
          <p:spPr bwMode="auto">
            <a:xfrm>
              <a:off x="4303713" y="2451100"/>
              <a:ext cx="119063" cy="260350"/>
            </a:xfrm>
            <a:custGeom>
              <a:avLst/>
              <a:gdLst>
                <a:gd name="T0" fmla="*/ 32 w 32"/>
                <a:gd name="T1" fmla="*/ 26 h 62"/>
                <a:gd name="T2" fmla="*/ 9 w 32"/>
                <a:gd name="T3" fmla="*/ 62 h 62"/>
                <a:gd name="T4" fmla="*/ 0 w 32"/>
                <a:gd name="T5" fmla="*/ 34 h 62"/>
                <a:gd name="T6" fmla="*/ 8 w 32"/>
                <a:gd name="T7" fmla="*/ 17 h 62"/>
                <a:gd name="T8" fmla="*/ 11 w 32"/>
                <a:gd name="T9" fmla="*/ 13 h 62"/>
                <a:gd name="T10" fmla="*/ 20 w 32"/>
                <a:gd name="T11" fmla="*/ 2 h 62"/>
                <a:gd name="T12" fmla="*/ 24 w 32"/>
                <a:gd name="T13" fmla="*/ 2 h 62"/>
                <a:gd name="T14" fmla="*/ 25 w 32"/>
                <a:gd name="T15" fmla="*/ 3 h 62"/>
                <a:gd name="T16" fmla="*/ 32 w 32"/>
                <a:gd name="T17" fmla="*/ 10 h 62"/>
                <a:gd name="T18" fmla="*/ 32 w 32"/>
                <a:gd name="T19"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2">
                  <a:moveTo>
                    <a:pt x="32" y="26"/>
                  </a:moveTo>
                  <a:cubicBezTo>
                    <a:pt x="31" y="42"/>
                    <a:pt x="18" y="50"/>
                    <a:pt x="9" y="62"/>
                  </a:cubicBezTo>
                  <a:cubicBezTo>
                    <a:pt x="10" y="51"/>
                    <a:pt x="5" y="42"/>
                    <a:pt x="0" y="34"/>
                  </a:cubicBezTo>
                  <a:cubicBezTo>
                    <a:pt x="3" y="28"/>
                    <a:pt x="5" y="22"/>
                    <a:pt x="8" y="17"/>
                  </a:cubicBezTo>
                  <a:cubicBezTo>
                    <a:pt x="8" y="15"/>
                    <a:pt x="9" y="14"/>
                    <a:pt x="11" y="13"/>
                  </a:cubicBezTo>
                  <a:cubicBezTo>
                    <a:pt x="16" y="11"/>
                    <a:pt x="18" y="6"/>
                    <a:pt x="20" y="2"/>
                  </a:cubicBezTo>
                  <a:cubicBezTo>
                    <a:pt x="21" y="1"/>
                    <a:pt x="23" y="0"/>
                    <a:pt x="24" y="2"/>
                  </a:cubicBezTo>
                  <a:cubicBezTo>
                    <a:pt x="25" y="3"/>
                    <a:pt x="25" y="3"/>
                    <a:pt x="25" y="3"/>
                  </a:cubicBezTo>
                  <a:cubicBezTo>
                    <a:pt x="27" y="7"/>
                    <a:pt x="31" y="7"/>
                    <a:pt x="32" y="10"/>
                  </a:cubicBezTo>
                  <a:cubicBezTo>
                    <a:pt x="26" y="15"/>
                    <a:pt x="22" y="20"/>
                    <a:pt x="32" y="26"/>
                  </a:cubicBezTo>
                  <a:close/>
                </a:path>
              </a:pathLst>
            </a:custGeom>
            <a:solidFill>
              <a:srgbClr val="C39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507"/>
            <p:cNvSpPr>
              <a:spLocks/>
            </p:cNvSpPr>
            <p:nvPr userDrawn="1"/>
          </p:nvSpPr>
          <p:spPr bwMode="auto">
            <a:xfrm>
              <a:off x="4397375" y="2382838"/>
              <a:ext cx="217488" cy="155575"/>
            </a:xfrm>
            <a:custGeom>
              <a:avLst/>
              <a:gdLst>
                <a:gd name="T0" fmla="*/ 7 w 59"/>
                <a:gd name="T1" fmla="*/ 26 h 37"/>
                <a:gd name="T2" fmla="*/ 0 w 59"/>
                <a:gd name="T3" fmla="*/ 19 h 37"/>
                <a:gd name="T4" fmla="*/ 44 w 59"/>
                <a:gd name="T5" fmla="*/ 7 h 37"/>
                <a:gd name="T6" fmla="*/ 59 w 59"/>
                <a:gd name="T7" fmla="*/ 6 h 37"/>
                <a:gd name="T8" fmla="*/ 22 w 59"/>
                <a:gd name="T9" fmla="*/ 31 h 37"/>
                <a:gd name="T10" fmla="*/ 7 w 59"/>
                <a:gd name="T11" fmla="*/ 26 h 37"/>
              </a:gdLst>
              <a:ahLst/>
              <a:cxnLst>
                <a:cxn ang="0">
                  <a:pos x="T0" y="T1"/>
                </a:cxn>
                <a:cxn ang="0">
                  <a:pos x="T2" y="T3"/>
                </a:cxn>
                <a:cxn ang="0">
                  <a:pos x="T4" y="T5"/>
                </a:cxn>
                <a:cxn ang="0">
                  <a:pos x="T6" y="T7"/>
                </a:cxn>
                <a:cxn ang="0">
                  <a:pos x="T8" y="T9"/>
                </a:cxn>
                <a:cxn ang="0">
                  <a:pos x="T10" y="T11"/>
                </a:cxn>
              </a:cxnLst>
              <a:rect l="0" t="0" r="r" b="b"/>
              <a:pathLst>
                <a:path w="59" h="37">
                  <a:moveTo>
                    <a:pt x="7" y="26"/>
                  </a:moveTo>
                  <a:cubicBezTo>
                    <a:pt x="4" y="25"/>
                    <a:pt x="0" y="24"/>
                    <a:pt x="0" y="19"/>
                  </a:cubicBezTo>
                  <a:cubicBezTo>
                    <a:pt x="18" y="26"/>
                    <a:pt x="29" y="10"/>
                    <a:pt x="44" y="7"/>
                  </a:cubicBezTo>
                  <a:cubicBezTo>
                    <a:pt x="49" y="5"/>
                    <a:pt x="53" y="0"/>
                    <a:pt x="59" y="6"/>
                  </a:cubicBezTo>
                  <a:cubicBezTo>
                    <a:pt x="50" y="19"/>
                    <a:pt x="34" y="21"/>
                    <a:pt x="22" y="31"/>
                  </a:cubicBezTo>
                  <a:cubicBezTo>
                    <a:pt x="16" y="37"/>
                    <a:pt x="12" y="30"/>
                    <a:pt x="7" y="26"/>
                  </a:cubicBezTo>
                  <a:close/>
                </a:path>
              </a:pathLst>
            </a:custGeom>
            <a:solidFill>
              <a:srgbClr val="EF9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508"/>
            <p:cNvSpPr>
              <a:spLocks/>
            </p:cNvSpPr>
            <p:nvPr userDrawn="1"/>
          </p:nvSpPr>
          <p:spPr bwMode="auto">
            <a:xfrm>
              <a:off x="4289425" y="2170113"/>
              <a:ext cx="133350" cy="288925"/>
            </a:xfrm>
            <a:custGeom>
              <a:avLst/>
              <a:gdLst>
                <a:gd name="T0" fmla="*/ 28 w 36"/>
                <a:gd name="T1" fmla="*/ 69 h 69"/>
                <a:gd name="T2" fmla="*/ 24 w 36"/>
                <a:gd name="T3" fmla="*/ 69 h 69"/>
                <a:gd name="T4" fmla="*/ 11 w 36"/>
                <a:gd name="T5" fmla="*/ 43 h 69"/>
                <a:gd name="T6" fmla="*/ 0 w 36"/>
                <a:gd name="T7" fmla="*/ 0 h 69"/>
                <a:gd name="T8" fmla="*/ 16 w 36"/>
                <a:gd name="T9" fmla="*/ 10 h 69"/>
                <a:gd name="T10" fmla="*/ 29 w 36"/>
                <a:gd name="T11" fmla="*/ 45 h 69"/>
                <a:gd name="T12" fmla="*/ 32 w 36"/>
                <a:gd name="T13" fmla="*/ 60 h 69"/>
                <a:gd name="T14" fmla="*/ 28 w 36"/>
                <a:gd name="T15" fmla="*/ 69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9">
                  <a:moveTo>
                    <a:pt x="28" y="69"/>
                  </a:moveTo>
                  <a:cubicBezTo>
                    <a:pt x="27" y="69"/>
                    <a:pt x="26" y="69"/>
                    <a:pt x="24" y="69"/>
                  </a:cubicBezTo>
                  <a:cubicBezTo>
                    <a:pt x="10" y="66"/>
                    <a:pt x="3" y="60"/>
                    <a:pt x="11" y="43"/>
                  </a:cubicBezTo>
                  <a:cubicBezTo>
                    <a:pt x="17" y="29"/>
                    <a:pt x="7" y="15"/>
                    <a:pt x="0" y="0"/>
                  </a:cubicBezTo>
                  <a:cubicBezTo>
                    <a:pt x="8" y="2"/>
                    <a:pt x="10" y="10"/>
                    <a:pt x="16" y="10"/>
                  </a:cubicBezTo>
                  <a:cubicBezTo>
                    <a:pt x="34" y="19"/>
                    <a:pt x="36" y="24"/>
                    <a:pt x="29" y="45"/>
                  </a:cubicBezTo>
                  <a:cubicBezTo>
                    <a:pt x="30" y="50"/>
                    <a:pt x="31" y="55"/>
                    <a:pt x="32" y="60"/>
                  </a:cubicBezTo>
                  <a:cubicBezTo>
                    <a:pt x="31" y="63"/>
                    <a:pt x="30" y="66"/>
                    <a:pt x="28" y="69"/>
                  </a:cubicBezTo>
                  <a:close/>
                </a:path>
              </a:pathLst>
            </a:custGeom>
            <a:solidFill>
              <a:srgbClr val="BD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509"/>
            <p:cNvSpPr>
              <a:spLocks/>
            </p:cNvSpPr>
            <p:nvPr userDrawn="1"/>
          </p:nvSpPr>
          <p:spPr bwMode="auto">
            <a:xfrm>
              <a:off x="4348163" y="2147888"/>
              <a:ext cx="384175" cy="211138"/>
            </a:xfrm>
            <a:custGeom>
              <a:avLst/>
              <a:gdLst>
                <a:gd name="T0" fmla="*/ 13 w 104"/>
                <a:gd name="T1" fmla="*/ 50 h 50"/>
                <a:gd name="T2" fmla="*/ 0 w 104"/>
                <a:gd name="T3" fmla="*/ 15 h 50"/>
                <a:gd name="T4" fmla="*/ 5 w 104"/>
                <a:gd name="T5" fmla="*/ 11 h 50"/>
                <a:gd name="T6" fmla="*/ 24 w 104"/>
                <a:gd name="T7" fmla="*/ 6 h 50"/>
                <a:gd name="T8" fmla="*/ 48 w 104"/>
                <a:gd name="T9" fmla="*/ 10 h 50"/>
                <a:gd name="T10" fmla="*/ 97 w 104"/>
                <a:gd name="T11" fmla="*/ 19 h 50"/>
                <a:gd name="T12" fmla="*/ 103 w 104"/>
                <a:gd name="T13" fmla="*/ 28 h 50"/>
                <a:gd name="T14" fmla="*/ 94 w 104"/>
                <a:gd name="T15" fmla="*/ 34 h 50"/>
                <a:gd name="T16" fmla="*/ 13 w 104"/>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50">
                  <a:moveTo>
                    <a:pt x="13" y="50"/>
                  </a:moveTo>
                  <a:cubicBezTo>
                    <a:pt x="11" y="37"/>
                    <a:pt x="10" y="24"/>
                    <a:pt x="0" y="15"/>
                  </a:cubicBezTo>
                  <a:cubicBezTo>
                    <a:pt x="2" y="13"/>
                    <a:pt x="3" y="12"/>
                    <a:pt x="5" y="11"/>
                  </a:cubicBezTo>
                  <a:cubicBezTo>
                    <a:pt x="10" y="4"/>
                    <a:pt x="16" y="0"/>
                    <a:pt x="24" y="6"/>
                  </a:cubicBezTo>
                  <a:cubicBezTo>
                    <a:pt x="32" y="11"/>
                    <a:pt x="40" y="14"/>
                    <a:pt x="48" y="10"/>
                  </a:cubicBezTo>
                  <a:cubicBezTo>
                    <a:pt x="66" y="3"/>
                    <a:pt x="81" y="14"/>
                    <a:pt x="97" y="19"/>
                  </a:cubicBezTo>
                  <a:cubicBezTo>
                    <a:pt x="101" y="20"/>
                    <a:pt x="104" y="23"/>
                    <a:pt x="103" y="28"/>
                  </a:cubicBezTo>
                  <a:cubicBezTo>
                    <a:pt x="102" y="33"/>
                    <a:pt x="98" y="33"/>
                    <a:pt x="94" y="34"/>
                  </a:cubicBezTo>
                  <a:cubicBezTo>
                    <a:pt x="67" y="39"/>
                    <a:pt x="40" y="45"/>
                    <a:pt x="13" y="50"/>
                  </a:cubicBezTo>
                  <a:close/>
                </a:path>
              </a:pathLst>
            </a:custGeom>
            <a:solidFill>
              <a:srgbClr val="D9D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510"/>
            <p:cNvSpPr>
              <a:spLocks/>
            </p:cNvSpPr>
            <p:nvPr userDrawn="1"/>
          </p:nvSpPr>
          <p:spPr bwMode="auto">
            <a:xfrm>
              <a:off x="4200525" y="2009775"/>
              <a:ext cx="250825" cy="184150"/>
            </a:xfrm>
            <a:custGeom>
              <a:avLst/>
              <a:gdLst>
                <a:gd name="T0" fmla="*/ 64 w 68"/>
                <a:gd name="T1" fmla="*/ 39 h 44"/>
                <a:gd name="T2" fmla="*/ 45 w 68"/>
                <a:gd name="T3" fmla="*/ 44 h 44"/>
                <a:gd name="T4" fmla="*/ 0 w 68"/>
                <a:gd name="T5" fmla="*/ 7 h 44"/>
                <a:gd name="T6" fmla="*/ 24 w 68"/>
                <a:gd name="T7" fmla="*/ 10 h 44"/>
                <a:gd name="T8" fmla="*/ 68 w 68"/>
                <a:gd name="T9" fmla="*/ 35 h 44"/>
                <a:gd name="T10" fmla="*/ 64 w 68"/>
                <a:gd name="T11" fmla="*/ 39 h 44"/>
              </a:gdLst>
              <a:ahLst/>
              <a:cxnLst>
                <a:cxn ang="0">
                  <a:pos x="T0" y="T1"/>
                </a:cxn>
                <a:cxn ang="0">
                  <a:pos x="T2" y="T3"/>
                </a:cxn>
                <a:cxn ang="0">
                  <a:pos x="T4" y="T5"/>
                </a:cxn>
                <a:cxn ang="0">
                  <a:pos x="T6" y="T7"/>
                </a:cxn>
                <a:cxn ang="0">
                  <a:pos x="T8" y="T9"/>
                </a:cxn>
                <a:cxn ang="0">
                  <a:pos x="T10" y="T11"/>
                </a:cxn>
              </a:cxnLst>
              <a:rect l="0" t="0" r="r" b="b"/>
              <a:pathLst>
                <a:path w="68" h="44">
                  <a:moveTo>
                    <a:pt x="64" y="39"/>
                  </a:moveTo>
                  <a:cubicBezTo>
                    <a:pt x="58" y="41"/>
                    <a:pt x="51" y="42"/>
                    <a:pt x="45" y="44"/>
                  </a:cubicBezTo>
                  <a:cubicBezTo>
                    <a:pt x="30" y="32"/>
                    <a:pt x="15" y="19"/>
                    <a:pt x="0" y="7"/>
                  </a:cubicBezTo>
                  <a:cubicBezTo>
                    <a:pt x="10" y="0"/>
                    <a:pt x="17" y="7"/>
                    <a:pt x="24" y="10"/>
                  </a:cubicBezTo>
                  <a:cubicBezTo>
                    <a:pt x="39" y="18"/>
                    <a:pt x="54" y="26"/>
                    <a:pt x="68" y="35"/>
                  </a:cubicBezTo>
                  <a:cubicBezTo>
                    <a:pt x="67" y="36"/>
                    <a:pt x="66" y="38"/>
                    <a:pt x="64" y="39"/>
                  </a:cubicBezTo>
                  <a:close/>
                </a:path>
              </a:pathLst>
            </a:custGeom>
            <a:solidFill>
              <a:srgbClr val="5E4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511"/>
            <p:cNvSpPr>
              <a:spLocks/>
            </p:cNvSpPr>
            <p:nvPr userDrawn="1"/>
          </p:nvSpPr>
          <p:spPr bwMode="auto">
            <a:xfrm>
              <a:off x="6134100" y="4138613"/>
              <a:ext cx="601663" cy="204788"/>
            </a:xfrm>
            <a:custGeom>
              <a:avLst/>
              <a:gdLst>
                <a:gd name="T0" fmla="*/ 163 w 163"/>
                <a:gd name="T1" fmla="*/ 3 h 49"/>
                <a:gd name="T2" fmla="*/ 126 w 163"/>
                <a:gd name="T3" fmla="*/ 15 h 49"/>
                <a:gd name="T4" fmla="*/ 16 w 163"/>
                <a:gd name="T5" fmla="*/ 46 h 49"/>
                <a:gd name="T6" fmla="*/ 3 w 163"/>
                <a:gd name="T7" fmla="*/ 45 h 49"/>
                <a:gd name="T8" fmla="*/ 10 w 163"/>
                <a:gd name="T9" fmla="*/ 35 h 49"/>
                <a:gd name="T10" fmla="*/ 156 w 163"/>
                <a:gd name="T11" fmla="*/ 0 h 49"/>
                <a:gd name="T12" fmla="*/ 163 w 163"/>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163" h="49">
                  <a:moveTo>
                    <a:pt x="163" y="3"/>
                  </a:moveTo>
                  <a:cubicBezTo>
                    <a:pt x="152" y="16"/>
                    <a:pt x="138" y="13"/>
                    <a:pt x="126" y="15"/>
                  </a:cubicBezTo>
                  <a:cubicBezTo>
                    <a:pt x="89" y="22"/>
                    <a:pt x="52" y="34"/>
                    <a:pt x="16" y="46"/>
                  </a:cubicBezTo>
                  <a:cubicBezTo>
                    <a:pt x="11" y="47"/>
                    <a:pt x="6" y="49"/>
                    <a:pt x="3" y="45"/>
                  </a:cubicBezTo>
                  <a:cubicBezTo>
                    <a:pt x="0" y="39"/>
                    <a:pt x="6" y="36"/>
                    <a:pt x="10" y="35"/>
                  </a:cubicBezTo>
                  <a:cubicBezTo>
                    <a:pt x="57" y="16"/>
                    <a:pt x="105" y="2"/>
                    <a:pt x="156" y="0"/>
                  </a:cubicBezTo>
                  <a:cubicBezTo>
                    <a:pt x="157" y="0"/>
                    <a:pt x="159" y="1"/>
                    <a:pt x="163" y="3"/>
                  </a:cubicBezTo>
                  <a:close/>
                </a:path>
              </a:pathLst>
            </a:custGeom>
            <a:solidFill>
              <a:srgbClr val="365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512"/>
            <p:cNvSpPr>
              <a:spLocks/>
            </p:cNvSpPr>
            <p:nvPr userDrawn="1"/>
          </p:nvSpPr>
          <p:spPr bwMode="auto">
            <a:xfrm>
              <a:off x="4359275" y="3227388"/>
              <a:ext cx="506413" cy="625475"/>
            </a:xfrm>
            <a:custGeom>
              <a:avLst/>
              <a:gdLst>
                <a:gd name="T0" fmla="*/ 5 w 137"/>
                <a:gd name="T1" fmla="*/ 93 h 149"/>
                <a:gd name="T2" fmla="*/ 5 w 137"/>
                <a:gd name="T3" fmla="*/ 89 h 149"/>
                <a:gd name="T4" fmla="*/ 2 w 137"/>
                <a:gd name="T5" fmla="*/ 28 h 149"/>
                <a:gd name="T6" fmla="*/ 0 w 137"/>
                <a:gd name="T7" fmla="*/ 8 h 149"/>
                <a:gd name="T8" fmla="*/ 9 w 137"/>
                <a:gd name="T9" fmla="*/ 9 h 149"/>
                <a:gd name="T10" fmla="*/ 26 w 137"/>
                <a:gd name="T11" fmla="*/ 46 h 149"/>
                <a:gd name="T12" fmla="*/ 37 w 137"/>
                <a:gd name="T13" fmla="*/ 94 h 149"/>
                <a:gd name="T14" fmla="*/ 50 w 137"/>
                <a:gd name="T15" fmla="*/ 104 h 149"/>
                <a:gd name="T16" fmla="*/ 68 w 137"/>
                <a:gd name="T17" fmla="*/ 98 h 149"/>
                <a:gd name="T18" fmla="*/ 74 w 137"/>
                <a:gd name="T19" fmla="*/ 98 h 149"/>
                <a:gd name="T20" fmla="*/ 79 w 137"/>
                <a:gd name="T21" fmla="*/ 101 h 149"/>
                <a:gd name="T22" fmla="*/ 137 w 137"/>
                <a:gd name="T23" fmla="*/ 121 h 149"/>
                <a:gd name="T24" fmla="*/ 72 w 137"/>
                <a:gd name="T25" fmla="*/ 132 h 149"/>
                <a:gd name="T26" fmla="*/ 65 w 137"/>
                <a:gd name="T27" fmla="*/ 149 h 149"/>
                <a:gd name="T28" fmla="*/ 9 w 137"/>
                <a:gd name="T29" fmla="*/ 127 h 149"/>
                <a:gd name="T30" fmla="*/ 5 w 137"/>
                <a:gd name="T31" fmla="*/ 9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7" h="149">
                  <a:moveTo>
                    <a:pt x="5" y="93"/>
                  </a:moveTo>
                  <a:cubicBezTo>
                    <a:pt x="5" y="91"/>
                    <a:pt x="5" y="90"/>
                    <a:pt x="5" y="89"/>
                  </a:cubicBezTo>
                  <a:cubicBezTo>
                    <a:pt x="0" y="69"/>
                    <a:pt x="6" y="48"/>
                    <a:pt x="2" y="28"/>
                  </a:cubicBezTo>
                  <a:cubicBezTo>
                    <a:pt x="1" y="22"/>
                    <a:pt x="1" y="15"/>
                    <a:pt x="0" y="8"/>
                  </a:cubicBezTo>
                  <a:cubicBezTo>
                    <a:pt x="4" y="0"/>
                    <a:pt x="7" y="6"/>
                    <a:pt x="9" y="9"/>
                  </a:cubicBezTo>
                  <a:cubicBezTo>
                    <a:pt x="17" y="21"/>
                    <a:pt x="23" y="33"/>
                    <a:pt x="26" y="46"/>
                  </a:cubicBezTo>
                  <a:cubicBezTo>
                    <a:pt x="27" y="63"/>
                    <a:pt x="33" y="78"/>
                    <a:pt x="37" y="94"/>
                  </a:cubicBezTo>
                  <a:cubicBezTo>
                    <a:pt x="39" y="100"/>
                    <a:pt x="41" y="108"/>
                    <a:pt x="50" y="104"/>
                  </a:cubicBezTo>
                  <a:cubicBezTo>
                    <a:pt x="56" y="101"/>
                    <a:pt x="62" y="98"/>
                    <a:pt x="68" y="98"/>
                  </a:cubicBezTo>
                  <a:cubicBezTo>
                    <a:pt x="70" y="98"/>
                    <a:pt x="72" y="98"/>
                    <a:pt x="74" y="98"/>
                  </a:cubicBezTo>
                  <a:cubicBezTo>
                    <a:pt x="76" y="99"/>
                    <a:pt x="78" y="101"/>
                    <a:pt x="79" y="101"/>
                  </a:cubicBezTo>
                  <a:cubicBezTo>
                    <a:pt x="104" y="91"/>
                    <a:pt x="120" y="110"/>
                    <a:pt x="137" y="121"/>
                  </a:cubicBezTo>
                  <a:cubicBezTo>
                    <a:pt x="116" y="125"/>
                    <a:pt x="94" y="130"/>
                    <a:pt x="72" y="132"/>
                  </a:cubicBezTo>
                  <a:cubicBezTo>
                    <a:pt x="57" y="134"/>
                    <a:pt x="58" y="140"/>
                    <a:pt x="65" y="149"/>
                  </a:cubicBezTo>
                  <a:cubicBezTo>
                    <a:pt x="45" y="146"/>
                    <a:pt x="29" y="130"/>
                    <a:pt x="9" y="127"/>
                  </a:cubicBezTo>
                  <a:cubicBezTo>
                    <a:pt x="17" y="115"/>
                    <a:pt x="10" y="104"/>
                    <a:pt x="5" y="93"/>
                  </a:cubicBezTo>
                  <a:close/>
                </a:path>
              </a:pathLst>
            </a:custGeom>
            <a:solidFill>
              <a:srgbClr val="706B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513"/>
            <p:cNvSpPr>
              <a:spLocks/>
            </p:cNvSpPr>
            <p:nvPr userDrawn="1"/>
          </p:nvSpPr>
          <p:spPr bwMode="auto">
            <a:xfrm>
              <a:off x="4629150" y="3538538"/>
              <a:ext cx="279400" cy="200025"/>
            </a:xfrm>
            <a:custGeom>
              <a:avLst/>
              <a:gdLst>
                <a:gd name="T0" fmla="*/ 64 w 76"/>
                <a:gd name="T1" fmla="*/ 47 h 48"/>
                <a:gd name="T2" fmla="*/ 35 w 76"/>
                <a:gd name="T3" fmla="*/ 34 h 48"/>
                <a:gd name="T4" fmla="*/ 20 w 76"/>
                <a:gd name="T5" fmla="*/ 32 h 48"/>
                <a:gd name="T6" fmla="*/ 0 w 76"/>
                <a:gd name="T7" fmla="*/ 28 h 48"/>
                <a:gd name="T8" fmla="*/ 21 w 76"/>
                <a:gd name="T9" fmla="*/ 8 h 48"/>
                <a:gd name="T10" fmla="*/ 60 w 76"/>
                <a:gd name="T11" fmla="*/ 23 h 48"/>
                <a:gd name="T12" fmla="*/ 76 w 76"/>
                <a:gd name="T13" fmla="*/ 46 h 48"/>
                <a:gd name="T14" fmla="*/ 64 w 76"/>
                <a:gd name="T15" fmla="*/ 47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8">
                  <a:moveTo>
                    <a:pt x="64" y="47"/>
                  </a:moveTo>
                  <a:cubicBezTo>
                    <a:pt x="53" y="47"/>
                    <a:pt x="41" y="48"/>
                    <a:pt x="35" y="34"/>
                  </a:cubicBezTo>
                  <a:cubicBezTo>
                    <a:pt x="32" y="26"/>
                    <a:pt x="27" y="29"/>
                    <a:pt x="20" y="32"/>
                  </a:cubicBezTo>
                  <a:cubicBezTo>
                    <a:pt x="8" y="37"/>
                    <a:pt x="6" y="36"/>
                    <a:pt x="0" y="28"/>
                  </a:cubicBezTo>
                  <a:cubicBezTo>
                    <a:pt x="2" y="15"/>
                    <a:pt x="12" y="12"/>
                    <a:pt x="21" y="8"/>
                  </a:cubicBezTo>
                  <a:cubicBezTo>
                    <a:pt x="43" y="0"/>
                    <a:pt x="50" y="3"/>
                    <a:pt x="60" y="23"/>
                  </a:cubicBezTo>
                  <a:cubicBezTo>
                    <a:pt x="64" y="31"/>
                    <a:pt x="76" y="35"/>
                    <a:pt x="76" y="46"/>
                  </a:cubicBezTo>
                  <a:cubicBezTo>
                    <a:pt x="72" y="47"/>
                    <a:pt x="68" y="47"/>
                    <a:pt x="64" y="47"/>
                  </a:cubicBezTo>
                  <a:close/>
                </a:path>
              </a:pathLst>
            </a:custGeom>
            <a:solidFill>
              <a:srgbClr val="958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514"/>
            <p:cNvSpPr>
              <a:spLocks/>
            </p:cNvSpPr>
            <p:nvPr userDrawn="1"/>
          </p:nvSpPr>
          <p:spPr bwMode="auto">
            <a:xfrm>
              <a:off x="4381500" y="3113088"/>
              <a:ext cx="1014413" cy="588963"/>
            </a:xfrm>
            <a:custGeom>
              <a:avLst/>
              <a:gdLst>
                <a:gd name="T0" fmla="*/ 127 w 275"/>
                <a:gd name="T1" fmla="*/ 124 h 140"/>
                <a:gd name="T2" fmla="*/ 91 w 275"/>
                <a:gd name="T3" fmla="*/ 115 h 140"/>
                <a:gd name="T4" fmla="*/ 66 w 275"/>
                <a:gd name="T5" fmla="*/ 83 h 140"/>
                <a:gd name="T6" fmla="*/ 13 w 275"/>
                <a:gd name="T7" fmla="*/ 19 h 140"/>
                <a:gd name="T8" fmla="*/ 4 w 275"/>
                <a:gd name="T9" fmla="*/ 0 h 140"/>
                <a:gd name="T10" fmla="*/ 81 w 275"/>
                <a:gd name="T11" fmla="*/ 62 h 140"/>
                <a:gd name="T12" fmla="*/ 163 w 275"/>
                <a:gd name="T13" fmla="*/ 110 h 140"/>
                <a:gd name="T14" fmla="*/ 203 w 275"/>
                <a:gd name="T15" fmla="*/ 95 h 140"/>
                <a:gd name="T16" fmla="*/ 196 w 275"/>
                <a:gd name="T17" fmla="*/ 68 h 140"/>
                <a:gd name="T18" fmla="*/ 194 w 275"/>
                <a:gd name="T19" fmla="*/ 61 h 140"/>
                <a:gd name="T20" fmla="*/ 204 w 275"/>
                <a:gd name="T21" fmla="*/ 57 h 140"/>
                <a:gd name="T22" fmla="*/ 218 w 275"/>
                <a:gd name="T23" fmla="*/ 53 h 140"/>
                <a:gd name="T24" fmla="*/ 208 w 275"/>
                <a:gd name="T25" fmla="*/ 38 h 140"/>
                <a:gd name="T26" fmla="*/ 185 w 275"/>
                <a:gd name="T27" fmla="*/ 19 h 140"/>
                <a:gd name="T28" fmla="*/ 187 w 275"/>
                <a:gd name="T29" fmla="*/ 4 h 140"/>
                <a:gd name="T30" fmla="*/ 236 w 275"/>
                <a:gd name="T31" fmla="*/ 42 h 140"/>
                <a:gd name="T32" fmla="*/ 275 w 275"/>
                <a:gd name="T33" fmla="*/ 68 h 140"/>
                <a:gd name="T34" fmla="*/ 240 w 275"/>
                <a:gd name="T35" fmla="*/ 68 h 140"/>
                <a:gd name="T36" fmla="*/ 223 w 275"/>
                <a:gd name="T37" fmla="*/ 73 h 140"/>
                <a:gd name="T38" fmla="*/ 231 w 275"/>
                <a:gd name="T39" fmla="*/ 85 h 140"/>
                <a:gd name="T40" fmla="*/ 231 w 275"/>
                <a:gd name="T41" fmla="*/ 118 h 140"/>
                <a:gd name="T42" fmla="*/ 176 w 275"/>
                <a:gd name="T43" fmla="*/ 136 h 140"/>
                <a:gd name="T44" fmla="*/ 127 w 275"/>
                <a:gd name="T4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5" h="140">
                  <a:moveTo>
                    <a:pt x="127" y="124"/>
                  </a:moveTo>
                  <a:cubicBezTo>
                    <a:pt x="116" y="117"/>
                    <a:pt x="107" y="100"/>
                    <a:pt x="91" y="115"/>
                  </a:cubicBezTo>
                  <a:cubicBezTo>
                    <a:pt x="80" y="106"/>
                    <a:pt x="72" y="95"/>
                    <a:pt x="66" y="83"/>
                  </a:cubicBezTo>
                  <a:cubicBezTo>
                    <a:pt x="49" y="61"/>
                    <a:pt x="35" y="37"/>
                    <a:pt x="13" y="19"/>
                  </a:cubicBezTo>
                  <a:cubicBezTo>
                    <a:pt x="7" y="15"/>
                    <a:pt x="0" y="9"/>
                    <a:pt x="4" y="0"/>
                  </a:cubicBezTo>
                  <a:cubicBezTo>
                    <a:pt x="41" y="6"/>
                    <a:pt x="56" y="40"/>
                    <a:pt x="81" y="62"/>
                  </a:cubicBezTo>
                  <a:cubicBezTo>
                    <a:pt x="106" y="84"/>
                    <a:pt x="134" y="97"/>
                    <a:pt x="163" y="110"/>
                  </a:cubicBezTo>
                  <a:cubicBezTo>
                    <a:pt x="178" y="117"/>
                    <a:pt x="193" y="106"/>
                    <a:pt x="203" y="95"/>
                  </a:cubicBezTo>
                  <a:cubicBezTo>
                    <a:pt x="213" y="84"/>
                    <a:pt x="206" y="75"/>
                    <a:pt x="196" y="68"/>
                  </a:cubicBezTo>
                  <a:cubicBezTo>
                    <a:pt x="194" y="66"/>
                    <a:pt x="192" y="64"/>
                    <a:pt x="194" y="61"/>
                  </a:cubicBezTo>
                  <a:cubicBezTo>
                    <a:pt x="196" y="57"/>
                    <a:pt x="199" y="56"/>
                    <a:pt x="204" y="57"/>
                  </a:cubicBezTo>
                  <a:cubicBezTo>
                    <a:pt x="209" y="58"/>
                    <a:pt x="216" y="63"/>
                    <a:pt x="218" y="53"/>
                  </a:cubicBezTo>
                  <a:cubicBezTo>
                    <a:pt x="220" y="45"/>
                    <a:pt x="214" y="41"/>
                    <a:pt x="208" y="38"/>
                  </a:cubicBezTo>
                  <a:cubicBezTo>
                    <a:pt x="199" y="34"/>
                    <a:pt x="192" y="26"/>
                    <a:pt x="185" y="19"/>
                  </a:cubicBezTo>
                  <a:cubicBezTo>
                    <a:pt x="179" y="13"/>
                    <a:pt x="179" y="8"/>
                    <a:pt x="187" y="4"/>
                  </a:cubicBezTo>
                  <a:cubicBezTo>
                    <a:pt x="195" y="27"/>
                    <a:pt x="217" y="32"/>
                    <a:pt x="236" y="42"/>
                  </a:cubicBezTo>
                  <a:cubicBezTo>
                    <a:pt x="250" y="49"/>
                    <a:pt x="268" y="49"/>
                    <a:pt x="275" y="68"/>
                  </a:cubicBezTo>
                  <a:cubicBezTo>
                    <a:pt x="264" y="74"/>
                    <a:pt x="252" y="71"/>
                    <a:pt x="240" y="68"/>
                  </a:cubicBezTo>
                  <a:cubicBezTo>
                    <a:pt x="234" y="67"/>
                    <a:pt x="226" y="65"/>
                    <a:pt x="223" y="73"/>
                  </a:cubicBezTo>
                  <a:cubicBezTo>
                    <a:pt x="220" y="78"/>
                    <a:pt x="227" y="82"/>
                    <a:pt x="231" y="85"/>
                  </a:cubicBezTo>
                  <a:cubicBezTo>
                    <a:pt x="247" y="96"/>
                    <a:pt x="245" y="105"/>
                    <a:pt x="231" y="118"/>
                  </a:cubicBezTo>
                  <a:cubicBezTo>
                    <a:pt x="214" y="132"/>
                    <a:pt x="199" y="140"/>
                    <a:pt x="176" y="136"/>
                  </a:cubicBezTo>
                  <a:cubicBezTo>
                    <a:pt x="159" y="133"/>
                    <a:pt x="144" y="124"/>
                    <a:pt x="127" y="124"/>
                  </a:cubicBezTo>
                  <a:close/>
                </a:path>
              </a:pathLst>
            </a:custGeom>
            <a:solidFill>
              <a:srgbClr val="86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515"/>
            <p:cNvSpPr>
              <a:spLocks/>
            </p:cNvSpPr>
            <p:nvPr userDrawn="1"/>
          </p:nvSpPr>
          <p:spPr bwMode="auto">
            <a:xfrm>
              <a:off x="4322763" y="3079750"/>
              <a:ext cx="320675" cy="600075"/>
            </a:xfrm>
            <a:custGeom>
              <a:avLst/>
              <a:gdLst>
                <a:gd name="T0" fmla="*/ 20 w 87"/>
                <a:gd name="T1" fmla="*/ 8 h 143"/>
                <a:gd name="T2" fmla="*/ 48 w 87"/>
                <a:gd name="T3" fmla="*/ 34 h 143"/>
                <a:gd name="T4" fmla="*/ 61 w 87"/>
                <a:gd name="T5" fmla="*/ 55 h 143"/>
                <a:gd name="T6" fmla="*/ 87 w 87"/>
                <a:gd name="T7" fmla="*/ 88 h 143"/>
                <a:gd name="T8" fmla="*/ 69 w 87"/>
                <a:gd name="T9" fmla="*/ 86 h 143"/>
                <a:gd name="T10" fmla="*/ 51 w 87"/>
                <a:gd name="T11" fmla="*/ 66 h 143"/>
                <a:gd name="T12" fmla="*/ 76 w 87"/>
                <a:gd name="T13" fmla="*/ 114 h 143"/>
                <a:gd name="T14" fmla="*/ 79 w 87"/>
                <a:gd name="T15" fmla="*/ 136 h 143"/>
                <a:gd name="T16" fmla="*/ 63 w 87"/>
                <a:gd name="T17" fmla="*/ 143 h 143"/>
                <a:gd name="T18" fmla="*/ 41 w 87"/>
                <a:gd name="T19" fmla="*/ 105 h 143"/>
                <a:gd name="T20" fmla="*/ 31 w 87"/>
                <a:gd name="T21" fmla="*/ 84 h 143"/>
                <a:gd name="T22" fmla="*/ 10 w 87"/>
                <a:gd name="T23" fmla="*/ 43 h 143"/>
                <a:gd name="T24" fmla="*/ 7 w 87"/>
                <a:gd name="T25" fmla="*/ 0 h 143"/>
                <a:gd name="T26" fmla="*/ 20 w 87"/>
                <a:gd name="T2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43">
                  <a:moveTo>
                    <a:pt x="20" y="8"/>
                  </a:moveTo>
                  <a:cubicBezTo>
                    <a:pt x="28" y="18"/>
                    <a:pt x="35" y="28"/>
                    <a:pt x="48" y="34"/>
                  </a:cubicBezTo>
                  <a:cubicBezTo>
                    <a:pt x="54" y="37"/>
                    <a:pt x="57" y="48"/>
                    <a:pt x="61" y="55"/>
                  </a:cubicBezTo>
                  <a:cubicBezTo>
                    <a:pt x="69" y="66"/>
                    <a:pt x="78" y="77"/>
                    <a:pt x="87" y="88"/>
                  </a:cubicBezTo>
                  <a:cubicBezTo>
                    <a:pt x="80" y="98"/>
                    <a:pt x="74" y="91"/>
                    <a:pt x="69" y="86"/>
                  </a:cubicBezTo>
                  <a:cubicBezTo>
                    <a:pt x="63" y="81"/>
                    <a:pt x="58" y="73"/>
                    <a:pt x="51" y="66"/>
                  </a:cubicBezTo>
                  <a:cubicBezTo>
                    <a:pt x="60" y="83"/>
                    <a:pt x="68" y="98"/>
                    <a:pt x="76" y="114"/>
                  </a:cubicBezTo>
                  <a:cubicBezTo>
                    <a:pt x="80" y="121"/>
                    <a:pt x="86" y="128"/>
                    <a:pt x="79" y="136"/>
                  </a:cubicBezTo>
                  <a:cubicBezTo>
                    <a:pt x="74" y="139"/>
                    <a:pt x="70" y="143"/>
                    <a:pt x="63" y="143"/>
                  </a:cubicBezTo>
                  <a:cubicBezTo>
                    <a:pt x="48" y="136"/>
                    <a:pt x="48" y="118"/>
                    <a:pt x="41" y="105"/>
                  </a:cubicBezTo>
                  <a:cubicBezTo>
                    <a:pt x="37" y="99"/>
                    <a:pt x="36" y="90"/>
                    <a:pt x="31" y="84"/>
                  </a:cubicBezTo>
                  <a:cubicBezTo>
                    <a:pt x="25" y="70"/>
                    <a:pt x="21" y="55"/>
                    <a:pt x="10" y="43"/>
                  </a:cubicBezTo>
                  <a:cubicBezTo>
                    <a:pt x="0" y="29"/>
                    <a:pt x="1" y="15"/>
                    <a:pt x="7" y="0"/>
                  </a:cubicBezTo>
                  <a:cubicBezTo>
                    <a:pt x="12" y="2"/>
                    <a:pt x="16" y="5"/>
                    <a:pt x="20" y="8"/>
                  </a:cubicBezTo>
                  <a:close/>
                </a:path>
              </a:pathLst>
            </a:custGeom>
            <a:solidFill>
              <a:srgbClr val="5934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516"/>
            <p:cNvSpPr>
              <a:spLocks/>
            </p:cNvSpPr>
            <p:nvPr userDrawn="1"/>
          </p:nvSpPr>
          <p:spPr bwMode="auto">
            <a:xfrm>
              <a:off x="4397375" y="2895600"/>
              <a:ext cx="98425" cy="134938"/>
            </a:xfrm>
            <a:custGeom>
              <a:avLst/>
              <a:gdLst>
                <a:gd name="T0" fmla="*/ 0 w 27"/>
                <a:gd name="T1" fmla="*/ 0 h 32"/>
                <a:gd name="T2" fmla="*/ 27 w 27"/>
                <a:gd name="T3" fmla="*/ 32 h 32"/>
                <a:gd name="T4" fmla="*/ 0 w 27"/>
                <a:gd name="T5" fmla="*/ 0 h 32"/>
              </a:gdLst>
              <a:ahLst/>
              <a:cxnLst>
                <a:cxn ang="0">
                  <a:pos x="T0" y="T1"/>
                </a:cxn>
                <a:cxn ang="0">
                  <a:pos x="T2" y="T3"/>
                </a:cxn>
                <a:cxn ang="0">
                  <a:pos x="T4" y="T5"/>
                </a:cxn>
              </a:cxnLst>
              <a:rect l="0" t="0" r="r" b="b"/>
              <a:pathLst>
                <a:path w="27" h="32">
                  <a:moveTo>
                    <a:pt x="0" y="0"/>
                  </a:moveTo>
                  <a:cubicBezTo>
                    <a:pt x="9" y="10"/>
                    <a:pt x="25" y="15"/>
                    <a:pt x="27" y="32"/>
                  </a:cubicBezTo>
                  <a:cubicBezTo>
                    <a:pt x="12" y="26"/>
                    <a:pt x="3" y="15"/>
                    <a:pt x="0" y="0"/>
                  </a:cubicBezTo>
                  <a:close/>
                </a:path>
              </a:pathLst>
            </a:custGeom>
            <a:solidFill>
              <a:srgbClr val="B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517"/>
            <p:cNvSpPr>
              <a:spLocks/>
            </p:cNvSpPr>
            <p:nvPr userDrawn="1"/>
          </p:nvSpPr>
          <p:spPr bwMode="auto">
            <a:xfrm>
              <a:off x="3971925" y="2492375"/>
              <a:ext cx="303213" cy="222250"/>
            </a:xfrm>
            <a:custGeom>
              <a:avLst/>
              <a:gdLst>
                <a:gd name="T0" fmla="*/ 22 w 82"/>
                <a:gd name="T1" fmla="*/ 4 h 53"/>
                <a:gd name="T2" fmla="*/ 36 w 82"/>
                <a:gd name="T3" fmla="*/ 26 h 53"/>
                <a:gd name="T4" fmla="*/ 63 w 82"/>
                <a:gd name="T5" fmla="*/ 21 h 53"/>
                <a:gd name="T6" fmla="*/ 77 w 82"/>
                <a:gd name="T7" fmla="*/ 0 h 53"/>
                <a:gd name="T8" fmla="*/ 82 w 82"/>
                <a:gd name="T9" fmla="*/ 16 h 53"/>
                <a:gd name="T10" fmla="*/ 79 w 82"/>
                <a:gd name="T11" fmla="*/ 32 h 53"/>
                <a:gd name="T12" fmla="*/ 56 w 82"/>
                <a:gd name="T13" fmla="*/ 44 h 53"/>
                <a:gd name="T14" fmla="*/ 32 w 82"/>
                <a:gd name="T15" fmla="*/ 39 h 53"/>
                <a:gd name="T16" fmla="*/ 4 w 82"/>
                <a:gd name="T17" fmla="*/ 22 h 53"/>
                <a:gd name="T18" fmla="*/ 10 w 82"/>
                <a:gd name="T19" fmla="*/ 8 h 53"/>
                <a:gd name="T20" fmla="*/ 22 w 82"/>
                <a:gd name="T2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3">
                  <a:moveTo>
                    <a:pt x="22" y="4"/>
                  </a:moveTo>
                  <a:cubicBezTo>
                    <a:pt x="19" y="16"/>
                    <a:pt x="27" y="21"/>
                    <a:pt x="36" y="26"/>
                  </a:cubicBezTo>
                  <a:cubicBezTo>
                    <a:pt x="47" y="33"/>
                    <a:pt x="55" y="26"/>
                    <a:pt x="63" y="21"/>
                  </a:cubicBezTo>
                  <a:cubicBezTo>
                    <a:pt x="71" y="16"/>
                    <a:pt x="73" y="7"/>
                    <a:pt x="77" y="0"/>
                  </a:cubicBezTo>
                  <a:cubicBezTo>
                    <a:pt x="79" y="5"/>
                    <a:pt x="76" y="12"/>
                    <a:pt x="82" y="16"/>
                  </a:cubicBezTo>
                  <a:cubicBezTo>
                    <a:pt x="81" y="21"/>
                    <a:pt x="80" y="26"/>
                    <a:pt x="79" y="32"/>
                  </a:cubicBezTo>
                  <a:cubicBezTo>
                    <a:pt x="77" y="47"/>
                    <a:pt x="71" y="53"/>
                    <a:pt x="56" y="44"/>
                  </a:cubicBezTo>
                  <a:cubicBezTo>
                    <a:pt x="48" y="39"/>
                    <a:pt x="40" y="39"/>
                    <a:pt x="32" y="39"/>
                  </a:cubicBezTo>
                  <a:cubicBezTo>
                    <a:pt x="20" y="40"/>
                    <a:pt x="11" y="32"/>
                    <a:pt x="4" y="22"/>
                  </a:cubicBezTo>
                  <a:cubicBezTo>
                    <a:pt x="0" y="15"/>
                    <a:pt x="7" y="12"/>
                    <a:pt x="10" y="8"/>
                  </a:cubicBezTo>
                  <a:cubicBezTo>
                    <a:pt x="14" y="6"/>
                    <a:pt x="18" y="5"/>
                    <a:pt x="22" y="4"/>
                  </a:cubicBezTo>
                  <a:close/>
                </a:path>
              </a:pathLst>
            </a:custGeom>
            <a:solidFill>
              <a:srgbClr val="BDA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518"/>
            <p:cNvSpPr>
              <a:spLocks/>
            </p:cNvSpPr>
            <p:nvPr userDrawn="1"/>
          </p:nvSpPr>
          <p:spPr bwMode="auto">
            <a:xfrm>
              <a:off x="4348163" y="3344863"/>
              <a:ext cx="44450" cy="255588"/>
            </a:xfrm>
            <a:custGeom>
              <a:avLst/>
              <a:gdLst>
                <a:gd name="T0" fmla="*/ 5 w 12"/>
                <a:gd name="T1" fmla="*/ 0 h 61"/>
                <a:gd name="T2" fmla="*/ 8 w 12"/>
                <a:gd name="T3" fmla="*/ 61 h 61"/>
                <a:gd name="T4" fmla="*/ 5 w 12"/>
                <a:gd name="T5" fmla="*/ 0 h 61"/>
              </a:gdLst>
              <a:ahLst/>
              <a:cxnLst>
                <a:cxn ang="0">
                  <a:pos x="T0" y="T1"/>
                </a:cxn>
                <a:cxn ang="0">
                  <a:pos x="T2" y="T3"/>
                </a:cxn>
                <a:cxn ang="0">
                  <a:pos x="T4" y="T5"/>
                </a:cxn>
              </a:cxnLst>
              <a:rect l="0" t="0" r="r" b="b"/>
              <a:pathLst>
                <a:path w="12" h="61">
                  <a:moveTo>
                    <a:pt x="5" y="0"/>
                  </a:moveTo>
                  <a:cubicBezTo>
                    <a:pt x="12" y="20"/>
                    <a:pt x="7" y="41"/>
                    <a:pt x="8" y="61"/>
                  </a:cubicBezTo>
                  <a:cubicBezTo>
                    <a:pt x="0" y="41"/>
                    <a:pt x="6" y="21"/>
                    <a:pt x="5" y="0"/>
                  </a:cubicBezTo>
                  <a:close/>
                </a:path>
              </a:pathLst>
            </a:custGeom>
            <a:solidFill>
              <a:srgbClr val="2D4C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519"/>
            <p:cNvSpPr>
              <a:spLocks/>
            </p:cNvSpPr>
            <p:nvPr userDrawn="1"/>
          </p:nvSpPr>
          <p:spPr bwMode="auto">
            <a:xfrm>
              <a:off x="4275138" y="2463800"/>
              <a:ext cx="69850" cy="100013"/>
            </a:xfrm>
            <a:custGeom>
              <a:avLst/>
              <a:gdLst>
                <a:gd name="T0" fmla="*/ 19 w 19"/>
                <a:gd name="T1" fmla="*/ 10 h 24"/>
                <a:gd name="T2" fmla="*/ 16 w 19"/>
                <a:gd name="T3" fmla="*/ 14 h 24"/>
                <a:gd name="T4" fmla="*/ 2 w 19"/>
                <a:gd name="T5" fmla="*/ 14 h 24"/>
                <a:gd name="T6" fmla="*/ 3 w 19"/>
                <a:gd name="T7" fmla="*/ 2 h 24"/>
                <a:gd name="T8" fmla="*/ 19 w 19"/>
                <a:gd name="T9" fmla="*/ 10 h 24"/>
              </a:gdLst>
              <a:ahLst/>
              <a:cxnLst>
                <a:cxn ang="0">
                  <a:pos x="T0" y="T1"/>
                </a:cxn>
                <a:cxn ang="0">
                  <a:pos x="T2" y="T3"/>
                </a:cxn>
                <a:cxn ang="0">
                  <a:pos x="T4" y="T5"/>
                </a:cxn>
                <a:cxn ang="0">
                  <a:pos x="T6" y="T7"/>
                </a:cxn>
                <a:cxn ang="0">
                  <a:pos x="T8" y="T9"/>
                </a:cxn>
              </a:cxnLst>
              <a:rect l="0" t="0" r="r" b="b"/>
              <a:pathLst>
                <a:path w="19" h="24">
                  <a:moveTo>
                    <a:pt x="19" y="10"/>
                  </a:moveTo>
                  <a:cubicBezTo>
                    <a:pt x="18" y="12"/>
                    <a:pt x="17" y="13"/>
                    <a:pt x="16" y="14"/>
                  </a:cubicBezTo>
                  <a:cubicBezTo>
                    <a:pt x="11" y="13"/>
                    <a:pt x="6" y="24"/>
                    <a:pt x="2" y="14"/>
                  </a:cubicBezTo>
                  <a:cubicBezTo>
                    <a:pt x="0" y="10"/>
                    <a:pt x="2" y="2"/>
                    <a:pt x="3" y="2"/>
                  </a:cubicBezTo>
                  <a:cubicBezTo>
                    <a:pt x="10" y="1"/>
                    <a:pt x="18" y="0"/>
                    <a:pt x="19" y="10"/>
                  </a:cubicBezTo>
                  <a:close/>
                </a:path>
              </a:pathLst>
            </a:custGeom>
            <a:solidFill>
              <a:srgbClr val="57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520"/>
            <p:cNvSpPr>
              <a:spLocks/>
            </p:cNvSpPr>
            <p:nvPr userDrawn="1"/>
          </p:nvSpPr>
          <p:spPr bwMode="auto">
            <a:xfrm>
              <a:off x="7497763" y="4289425"/>
              <a:ext cx="889000" cy="158750"/>
            </a:xfrm>
            <a:custGeom>
              <a:avLst/>
              <a:gdLst>
                <a:gd name="T0" fmla="*/ 146 w 241"/>
                <a:gd name="T1" fmla="*/ 32 h 38"/>
                <a:gd name="T2" fmla="*/ 68 w 241"/>
                <a:gd name="T3" fmla="*/ 24 h 38"/>
                <a:gd name="T4" fmla="*/ 0 w 241"/>
                <a:gd name="T5" fmla="*/ 17 h 38"/>
                <a:gd name="T6" fmla="*/ 34 w 241"/>
                <a:gd name="T7" fmla="*/ 0 h 38"/>
                <a:gd name="T8" fmla="*/ 223 w 241"/>
                <a:gd name="T9" fmla="*/ 17 h 38"/>
                <a:gd name="T10" fmla="*/ 240 w 241"/>
                <a:gd name="T11" fmla="*/ 27 h 38"/>
                <a:gd name="T12" fmla="*/ 221 w 241"/>
                <a:gd name="T13" fmla="*/ 35 h 38"/>
                <a:gd name="T14" fmla="*/ 150 w 241"/>
                <a:gd name="T15" fmla="*/ 32 h 38"/>
                <a:gd name="T16" fmla="*/ 146 w 241"/>
                <a:gd name="T1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38">
                  <a:moveTo>
                    <a:pt x="146" y="32"/>
                  </a:moveTo>
                  <a:cubicBezTo>
                    <a:pt x="120" y="24"/>
                    <a:pt x="94" y="26"/>
                    <a:pt x="68" y="24"/>
                  </a:cubicBezTo>
                  <a:cubicBezTo>
                    <a:pt x="45" y="23"/>
                    <a:pt x="23" y="24"/>
                    <a:pt x="0" y="17"/>
                  </a:cubicBezTo>
                  <a:cubicBezTo>
                    <a:pt x="8" y="3"/>
                    <a:pt x="27" y="13"/>
                    <a:pt x="34" y="0"/>
                  </a:cubicBezTo>
                  <a:cubicBezTo>
                    <a:pt x="97" y="3"/>
                    <a:pt x="161" y="7"/>
                    <a:pt x="223" y="17"/>
                  </a:cubicBezTo>
                  <a:cubicBezTo>
                    <a:pt x="229" y="18"/>
                    <a:pt x="241" y="17"/>
                    <a:pt x="240" y="27"/>
                  </a:cubicBezTo>
                  <a:cubicBezTo>
                    <a:pt x="239" y="38"/>
                    <a:pt x="229" y="36"/>
                    <a:pt x="221" y="35"/>
                  </a:cubicBezTo>
                  <a:cubicBezTo>
                    <a:pt x="197" y="35"/>
                    <a:pt x="174" y="29"/>
                    <a:pt x="150" y="32"/>
                  </a:cubicBezTo>
                  <a:cubicBezTo>
                    <a:pt x="149" y="32"/>
                    <a:pt x="147" y="32"/>
                    <a:pt x="146" y="32"/>
                  </a:cubicBezTo>
                  <a:close/>
                </a:path>
              </a:pathLst>
            </a:custGeom>
            <a:solidFill>
              <a:srgbClr val="E19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521"/>
            <p:cNvSpPr>
              <a:spLocks/>
            </p:cNvSpPr>
            <p:nvPr userDrawn="1"/>
          </p:nvSpPr>
          <p:spPr bwMode="auto">
            <a:xfrm>
              <a:off x="4456113" y="3290888"/>
              <a:ext cx="261938" cy="365125"/>
            </a:xfrm>
            <a:custGeom>
              <a:avLst/>
              <a:gdLst>
                <a:gd name="T0" fmla="*/ 43 w 71"/>
                <a:gd name="T1" fmla="*/ 86 h 87"/>
                <a:gd name="T2" fmla="*/ 11 w 71"/>
                <a:gd name="T3" fmla="*/ 24 h 87"/>
                <a:gd name="T4" fmla="*/ 6 w 71"/>
                <a:gd name="T5" fmla="*/ 7 h 87"/>
                <a:gd name="T6" fmla="*/ 21 w 71"/>
                <a:gd name="T7" fmla="*/ 13 h 87"/>
                <a:gd name="T8" fmla="*/ 36 w 71"/>
                <a:gd name="T9" fmla="*/ 32 h 87"/>
                <a:gd name="T10" fmla="*/ 51 w 71"/>
                <a:gd name="T11" fmla="*/ 38 h 87"/>
                <a:gd name="T12" fmla="*/ 71 w 71"/>
                <a:gd name="T13" fmla="*/ 73 h 87"/>
                <a:gd name="T14" fmla="*/ 47 w 71"/>
                <a:gd name="T15" fmla="*/ 87 h 87"/>
                <a:gd name="T16" fmla="*/ 43 w 71"/>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87">
                  <a:moveTo>
                    <a:pt x="43" y="86"/>
                  </a:moveTo>
                  <a:cubicBezTo>
                    <a:pt x="36" y="63"/>
                    <a:pt x="22" y="44"/>
                    <a:pt x="11" y="24"/>
                  </a:cubicBezTo>
                  <a:cubicBezTo>
                    <a:pt x="8" y="18"/>
                    <a:pt x="0" y="13"/>
                    <a:pt x="6" y="7"/>
                  </a:cubicBezTo>
                  <a:cubicBezTo>
                    <a:pt x="13" y="0"/>
                    <a:pt x="17" y="8"/>
                    <a:pt x="21" y="13"/>
                  </a:cubicBezTo>
                  <a:cubicBezTo>
                    <a:pt x="26" y="19"/>
                    <a:pt x="31" y="25"/>
                    <a:pt x="36" y="32"/>
                  </a:cubicBezTo>
                  <a:cubicBezTo>
                    <a:pt x="40" y="36"/>
                    <a:pt x="43" y="42"/>
                    <a:pt x="51" y="38"/>
                  </a:cubicBezTo>
                  <a:cubicBezTo>
                    <a:pt x="56" y="50"/>
                    <a:pt x="70" y="58"/>
                    <a:pt x="71" y="73"/>
                  </a:cubicBezTo>
                  <a:cubicBezTo>
                    <a:pt x="62" y="75"/>
                    <a:pt x="54" y="80"/>
                    <a:pt x="47" y="87"/>
                  </a:cubicBezTo>
                  <a:cubicBezTo>
                    <a:pt x="46" y="86"/>
                    <a:pt x="44" y="86"/>
                    <a:pt x="43" y="86"/>
                  </a:cubicBezTo>
                  <a:close/>
                </a:path>
              </a:pathLst>
            </a:custGeom>
            <a:solidFill>
              <a:srgbClr val="75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522"/>
            <p:cNvSpPr>
              <a:spLocks/>
            </p:cNvSpPr>
            <p:nvPr userDrawn="1"/>
          </p:nvSpPr>
          <p:spPr bwMode="auto">
            <a:xfrm>
              <a:off x="4437063" y="3432175"/>
              <a:ext cx="117475" cy="295275"/>
            </a:xfrm>
            <a:custGeom>
              <a:avLst/>
              <a:gdLst>
                <a:gd name="T0" fmla="*/ 0 w 32"/>
                <a:gd name="T1" fmla="*/ 0 h 70"/>
                <a:gd name="T2" fmla="*/ 32 w 32"/>
                <a:gd name="T3" fmla="*/ 59 h 70"/>
                <a:gd name="T4" fmla="*/ 11 w 32"/>
                <a:gd name="T5" fmla="*/ 51 h 70"/>
                <a:gd name="T6" fmla="*/ 0 w 32"/>
                <a:gd name="T7" fmla="*/ 0 h 70"/>
              </a:gdLst>
              <a:ahLst/>
              <a:cxnLst>
                <a:cxn ang="0">
                  <a:pos x="T0" y="T1"/>
                </a:cxn>
                <a:cxn ang="0">
                  <a:pos x="T2" y="T3"/>
                </a:cxn>
                <a:cxn ang="0">
                  <a:pos x="T4" y="T5"/>
                </a:cxn>
                <a:cxn ang="0">
                  <a:pos x="T6" y="T7"/>
                </a:cxn>
              </a:cxnLst>
              <a:rect l="0" t="0" r="r" b="b"/>
              <a:pathLst>
                <a:path w="32" h="70">
                  <a:moveTo>
                    <a:pt x="0" y="0"/>
                  </a:moveTo>
                  <a:cubicBezTo>
                    <a:pt x="19" y="15"/>
                    <a:pt x="23" y="39"/>
                    <a:pt x="32" y="59"/>
                  </a:cubicBezTo>
                  <a:cubicBezTo>
                    <a:pt x="20" y="70"/>
                    <a:pt x="15" y="68"/>
                    <a:pt x="11" y="51"/>
                  </a:cubicBezTo>
                  <a:cubicBezTo>
                    <a:pt x="7" y="34"/>
                    <a:pt x="1" y="17"/>
                    <a:pt x="0" y="0"/>
                  </a:cubicBezTo>
                  <a:close/>
                </a:path>
              </a:pathLst>
            </a:custGeom>
            <a:solidFill>
              <a:srgbClr val="4158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220557519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4_slide blank ">
    <p:spTree>
      <p:nvGrpSpPr>
        <p:cNvPr id="1" name=""/>
        <p:cNvGrpSpPr/>
        <p:nvPr/>
      </p:nvGrpSpPr>
      <p:grpSpPr>
        <a:xfrm>
          <a:off x="0" y="0"/>
          <a:ext cx="0" cy="0"/>
          <a:chOff x="0" y="0"/>
          <a:chExt cx="0" cy="0"/>
        </a:xfrm>
      </p:grpSpPr>
      <p:sp>
        <p:nvSpPr>
          <p:cNvPr id="526" name="Freeform 6"/>
          <p:cNvSpPr>
            <a:spLocks/>
          </p:cNvSpPr>
          <p:nvPr userDrawn="1"/>
        </p:nvSpPr>
        <p:spPr bwMode="auto">
          <a:xfrm>
            <a:off x="7863840" y="6432250"/>
            <a:ext cx="4328160" cy="425750"/>
          </a:xfrm>
          <a:custGeom>
            <a:avLst/>
            <a:gdLst>
              <a:gd name="T0" fmla="*/ 3531 w 3570"/>
              <a:gd name="T1" fmla="*/ 286 h 351"/>
              <a:gd name="T2" fmla="*/ 3137 w 3570"/>
              <a:gd name="T3" fmla="*/ 220 h 351"/>
              <a:gd name="T4" fmla="*/ 2760 w 3570"/>
              <a:gd name="T5" fmla="*/ 93 h 351"/>
              <a:gd name="T6" fmla="*/ 1991 w 3570"/>
              <a:gd name="T7" fmla="*/ 19 h 351"/>
              <a:gd name="T8" fmla="*/ 1604 w 3570"/>
              <a:gd name="T9" fmla="*/ 79 h 351"/>
              <a:gd name="T10" fmla="*/ 1232 w 3570"/>
              <a:gd name="T11" fmla="*/ 192 h 351"/>
              <a:gd name="T12" fmla="*/ 891 w 3570"/>
              <a:gd name="T13" fmla="*/ 286 h 351"/>
              <a:gd name="T14" fmla="*/ 498 w 3570"/>
              <a:gd name="T15" fmla="*/ 308 h 351"/>
              <a:gd name="T16" fmla="*/ 0 w 3570"/>
              <a:gd name="T17" fmla="*/ 351 h 351"/>
              <a:gd name="T18" fmla="*/ 3570 w 3570"/>
              <a:gd name="T19" fmla="*/ 351 h 351"/>
              <a:gd name="T20" fmla="*/ 3570 w 3570"/>
              <a:gd name="T21" fmla="*/ 288 h 351"/>
              <a:gd name="T22" fmla="*/ 3531 w 3570"/>
              <a:gd name="T23" fmla="*/ 2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70" h="351">
                <a:moveTo>
                  <a:pt x="3531" y="286"/>
                </a:moveTo>
                <a:cubicBezTo>
                  <a:pt x="3398" y="279"/>
                  <a:pt x="3265" y="255"/>
                  <a:pt x="3137" y="220"/>
                </a:cubicBezTo>
                <a:cubicBezTo>
                  <a:pt x="3009" y="184"/>
                  <a:pt x="2887" y="130"/>
                  <a:pt x="2760" y="93"/>
                </a:cubicBezTo>
                <a:cubicBezTo>
                  <a:pt x="2511" y="20"/>
                  <a:pt x="2249" y="0"/>
                  <a:pt x="1991" y="19"/>
                </a:cubicBezTo>
                <a:cubicBezTo>
                  <a:pt x="1861" y="29"/>
                  <a:pt x="1731" y="50"/>
                  <a:pt x="1604" y="79"/>
                </a:cubicBezTo>
                <a:cubicBezTo>
                  <a:pt x="1477" y="108"/>
                  <a:pt x="1355" y="148"/>
                  <a:pt x="1232" y="192"/>
                </a:cubicBezTo>
                <a:cubicBezTo>
                  <a:pt x="1121" y="231"/>
                  <a:pt x="1008" y="268"/>
                  <a:pt x="891" y="286"/>
                </a:cubicBezTo>
                <a:cubicBezTo>
                  <a:pt x="760" y="307"/>
                  <a:pt x="629" y="300"/>
                  <a:pt x="498" y="308"/>
                </a:cubicBezTo>
                <a:cubicBezTo>
                  <a:pt x="331" y="317"/>
                  <a:pt x="166" y="337"/>
                  <a:pt x="0" y="351"/>
                </a:cubicBezTo>
                <a:cubicBezTo>
                  <a:pt x="3570" y="351"/>
                  <a:pt x="3570" y="351"/>
                  <a:pt x="3570" y="351"/>
                </a:cubicBezTo>
                <a:cubicBezTo>
                  <a:pt x="3570" y="288"/>
                  <a:pt x="3570" y="288"/>
                  <a:pt x="3570" y="288"/>
                </a:cubicBezTo>
                <a:cubicBezTo>
                  <a:pt x="3557" y="288"/>
                  <a:pt x="3544" y="287"/>
                  <a:pt x="3531" y="286"/>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 name="Freeform 5"/>
          <p:cNvSpPr>
            <a:spLocks/>
          </p:cNvSpPr>
          <p:nvPr userDrawn="1"/>
        </p:nvSpPr>
        <p:spPr bwMode="auto">
          <a:xfrm rot="16200000">
            <a:off x="-2837179" y="3237394"/>
            <a:ext cx="6149342" cy="474983"/>
          </a:xfrm>
          <a:custGeom>
            <a:avLst/>
            <a:gdLst>
              <a:gd name="T0" fmla="*/ 0 w 3344"/>
              <a:gd name="T1" fmla="*/ 0 h 258"/>
              <a:gd name="T2" fmla="*/ 37 w 3344"/>
              <a:gd name="T3" fmla="*/ 5 h 258"/>
              <a:gd name="T4" fmla="*/ 221 w 3344"/>
              <a:gd name="T5" fmla="*/ 46 h 258"/>
              <a:gd name="T6" fmla="*/ 229 w 3344"/>
              <a:gd name="T7" fmla="*/ 50 h 258"/>
              <a:gd name="T8" fmla="*/ 329 w 3344"/>
              <a:gd name="T9" fmla="*/ 68 h 258"/>
              <a:gd name="T10" fmla="*/ 1133 w 3344"/>
              <a:gd name="T11" fmla="*/ 204 h 258"/>
              <a:gd name="T12" fmla="*/ 1941 w 3344"/>
              <a:gd name="T13" fmla="*/ 237 h 258"/>
              <a:gd name="T14" fmla="*/ 2704 w 3344"/>
              <a:gd name="T15" fmla="*/ 65 h 258"/>
              <a:gd name="T16" fmla="*/ 3086 w 3344"/>
              <a:gd name="T17" fmla="*/ 11 h 258"/>
              <a:gd name="T18" fmla="*/ 3344 w 3344"/>
              <a:gd name="T19" fmla="*/ 0 h 258"/>
              <a:gd name="T20" fmla="*/ 0 w 3344"/>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4" h="258">
                <a:moveTo>
                  <a:pt x="0" y="0"/>
                </a:moveTo>
                <a:cubicBezTo>
                  <a:pt x="12" y="2"/>
                  <a:pt x="25" y="3"/>
                  <a:pt x="37" y="5"/>
                </a:cubicBezTo>
                <a:cubicBezTo>
                  <a:pt x="99" y="15"/>
                  <a:pt x="159" y="34"/>
                  <a:pt x="221" y="46"/>
                </a:cubicBezTo>
                <a:cubicBezTo>
                  <a:pt x="224" y="47"/>
                  <a:pt x="227" y="48"/>
                  <a:pt x="229" y="50"/>
                </a:cubicBezTo>
                <a:cubicBezTo>
                  <a:pt x="262" y="56"/>
                  <a:pt x="295" y="62"/>
                  <a:pt x="329" y="68"/>
                </a:cubicBezTo>
                <a:cubicBezTo>
                  <a:pt x="596" y="116"/>
                  <a:pt x="863" y="168"/>
                  <a:pt x="1133" y="204"/>
                </a:cubicBezTo>
                <a:cubicBezTo>
                  <a:pt x="1400" y="239"/>
                  <a:pt x="1671" y="258"/>
                  <a:pt x="1941" y="237"/>
                </a:cubicBezTo>
                <a:cubicBezTo>
                  <a:pt x="2204" y="217"/>
                  <a:pt x="2450" y="127"/>
                  <a:pt x="2704" y="65"/>
                </a:cubicBezTo>
                <a:cubicBezTo>
                  <a:pt x="2830" y="35"/>
                  <a:pt x="2956" y="16"/>
                  <a:pt x="3086" y="11"/>
                </a:cubicBezTo>
                <a:cubicBezTo>
                  <a:pt x="3172" y="8"/>
                  <a:pt x="3258" y="6"/>
                  <a:pt x="3344" y="0"/>
                </a:cubicBezTo>
                <a:lnTo>
                  <a:pt x="0" y="0"/>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 name="Freeform 5"/>
          <p:cNvSpPr>
            <a:spLocks/>
          </p:cNvSpPr>
          <p:nvPr userDrawn="1"/>
        </p:nvSpPr>
        <p:spPr bwMode="auto">
          <a:xfrm flipH="1">
            <a:off x="5234975" y="0"/>
            <a:ext cx="6957025" cy="537369"/>
          </a:xfrm>
          <a:custGeom>
            <a:avLst/>
            <a:gdLst>
              <a:gd name="T0" fmla="*/ 0 w 3344"/>
              <a:gd name="T1" fmla="*/ 0 h 258"/>
              <a:gd name="T2" fmla="*/ 37 w 3344"/>
              <a:gd name="T3" fmla="*/ 5 h 258"/>
              <a:gd name="T4" fmla="*/ 221 w 3344"/>
              <a:gd name="T5" fmla="*/ 46 h 258"/>
              <a:gd name="T6" fmla="*/ 229 w 3344"/>
              <a:gd name="T7" fmla="*/ 50 h 258"/>
              <a:gd name="T8" fmla="*/ 329 w 3344"/>
              <a:gd name="T9" fmla="*/ 68 h 258"/>
              <a:gd name="T10" fmla="*/ 1133 w 3344"/>
              <a:gd name="T11" fmla="*/ 204 h 258"/>
              <a:gd name="T12" fmla="*/ 1941 w 3344"/>
              <a:gd name="T13" fmla="*/ 237 h 258"/>
              <a:gd name="T14" fmla="*/ 2704 w 3344"/>
              <a:gd name="T15" fmla="*/ 65 h 258"/>
              <a:gd name="T16" fmla="*/ 3086 w 3344"/>
              <a:gd name="T17" fmla="*/ 11 h 258"/>
              <a:gd name="T18" fmla="*/ 3344 w 3344"/>
              <a:gd name="T19" fmla="*/ 0 h 258"/>
              <a:gd name="T20" fmla="*/ 0 w 3344"/>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4" h="258">
                <a:moveTo>
                  <a:pt x="0" y="0"/>
                </a:moveTo>
                <a:cubicBezTo>
                  <a:pt x="12" y="2"/>
                  <a:pt x="25" y="3"/>
                  <a:pt x="37" y="5"/>
                </a:cubicBezTo>
                <a:cubicBezTo>
                  <a:pt x="99" y="15"/>
                  <a:pt x="159" y="34"/>
                  <a:pt x="221" y="46"/>
                </a:cubicBezTo>
                <a:cubicBezTo>
                  <a:pt x="224" y="47"/>
                  <a:pt x="227" y="48"/>
                  <a:pt x="229" y="50"/>
                </a:cubicBezTo>
                <a:cubicBezTo>
                  <a:pt x="262" y="56"/>
                  <a:pt x="295" y="62"/>
                  <a:pt x="329" y="68"/>
                </a:cubicBezTo>
                <a:cubicBezTo>
                  <a:pt x="596" y="116"/>
                  <a:pt x="863" y="168"/>
                  <a:pt x="1133" y="204"/>
                </a:cubicBezTo>
                <a:cubicBezTo>
                  <a:pt x="1400" y="239"/>
                  <a:pt x="1671" y="258"/>
                  <a:pt x="1941" y="237"/>
                </a:cubicBezTo>
                <a:cubicBezTo>
                  <a:pt x="2204" y="217"/>
                  <a:pt x="2450" y="127"/>
                  <a:pt x="2704" y="65"/>
                </a:cubicBezTo>
                <a:cubicBezTo>
                  <a:pt x="2830" y="35"/>
                  <a:pt x="2956" y="16"/>
                  <a:pt x="3086" y="11"/>
                </a:cubicBezTo>
                <a:cubicBezTo>
                  <a:pt x="3172" y="8"/>
                  <a:pt x="3258" y="6"/>
                  <a:pt x="3344" y="0"/>
                </a:cubicBezTo>
                <a:lnTo>
                  <a:pt x="0" y="0"/>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452018498"/>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slide blank ">
    <p:spTree>
      <p:nvGrpSpPr>
        <p:cNvPr id="1" name=""/>
        <p:cNvGrpSpPr/>
        <p:nvPr/>
      </p:nvGrpSpPr>
      <p:grpSpPr>
        <a:xfrm>
          <a:off x="0" y="0"/>
          <a:ext cx="0" cy="0"/>
          <a:chOff x="0" y="0"/>
          <a:chExt cx="0" cy="0"/>
        </a:xfrm>
      </p:grpSpPr>
      <p:sp>
        <p:nvSpPr>
          <p:cNvPr id="7" name="Freeform 6"/>
          <p:cNvSpPr>
            <a:spLocks/>
          </p:cNvSpPr>
          <p:nvPr userDrawn="1"/>
        </p:nvSpPr>
        <p:spPr bwMode="auto">
          <a:xfrm>
            <a:off x="717550" y="5729287"/>
            <a:ext cx="11474450" cy="1128713"/>
          </a:xfrm>
          <a:custGeom>
            <a:avLst/>
            <a:gdLst>
              <a:gd name="T0" fmla="*/ 3531 w 3570"/>
              <a:gd name="T1" fmla="*/ 286 h 351"/>
              <a:gd name="T2" fmla="*/ 3137 w 3570"/>
              <a:gd name="T3" fmla="*/ 220 h 351"/>
              <a:gd name="T4" fmla="*/ 2760 w 3570"/>
              <a:gd name="T5" fmla="*/ 93 h 351"/>
              <a:gd name="T6" fmla="*/ 1991 w 3570"/>
              <a:gd name="T7" fmla="*/ 19 h 351"/>
              <a:gd name="T8" fmla="*/ 1604 w 3570"/>
              <a:gd name="T9" fmla="*/ 79 h 351"/>
              <a:gd name="T10" fmla="*/ 1232 w 3570"/>
              <a:gd name="T11" fmla="*/ 192 h 351"/>
              <a:gd name="T12" fmla="*/ 891 w 3570"/>
              <a:gd name="T13" fmla="*/ 286 h 351"/>
              <a:gd name="T14" fmla="*/ 498 w 3570"/>
              <a:gd name="T15" fmla="*/ 308 h 351"/>
              <a:gd name="T16" fmla="*/ 0 w 3570"/>
              <a:gd name="T17" fmla="*/ 351 h 351"/>
              <a:gd name="T18" fmla="*/ 3570 w 3570"/>
              <a:gd name="T19" fmla="*/ 351 h 351"/>
              <a:gd name="T20" fmla="*/ 3570 w 3570"/>
              <a:gd name="T21" fmla="*/ 288 h 351"/>
              <a:gd name="T22" fmla="*/ 3531 w 3570"/>
              <a:gd name="T23" fmla="*/ 2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70" h="351">
                <a:moveTo>
                  <a:pt x="3531" y="286"/>
                </a:moveTo>
                <a:cubicBezTo>
                  <a:pt x="3398" y="279"/>
                  <a:pt x="3265" y="255"/>
                  <a:pt x="3137" y="220"/>
                </a:cubicBezTo>
                <a:cubicBezTo>
                  <a:pt x="3009" y="184"/>
                  <a:pt x="2887" y="130"/>
                  <a:pt x="2760" y="93"/>
                </a:cubicBezTo>
                <a:cubicBezTo>
                  <a:pt x="2511" y="20"/>
                  <a:pt x="2249" y="0"/>
                  <a:pt x="1991" y="19"/>
                </a:cubicBezTo>
                <a:cubicBezTo>
                  <a:pt x="1861" y="29"/>
                  <a:pt x="1731" y="50"/>
                  <a:pt x="1604" y="79"/>
                </a:cubicBezTo>
                <a:cubicBezTo>
                  <a:pt x="1477" y="108"/>
                  <a:pt x="1355" y="148"/>
                  <a:pt x="1232" y="192"/>
                </a:cubicBezTo>
                <a:cubicBezTo>
                  <a:pt x="1121" y="231"/>
                  <a:pt x="1008" y="268"/>
                  <a:pt x="891" y="286"/>
                </a:cubicBezTo>
                <a:cubicBezTo>
                  <a:pt x="760" y="307"/>
                  <a:pt x="629" y="300"/>
                  <a:pt x="498" y="308"/>
                </a:cubicBezTo>
                <a:cubicBezTo>
                  <a:pt x="331" y="317"/>
                  <a:pt x="166" y="337"/>
                  <a:pt x="0" y="351"/>
                </a:cubicBezTo>
                <a:cubicBezTo>
                  <a:pt x="3570" y="351"/>
                  <a:pt x="3570" y="351"/>
                  <a:pt x="3570" y="351"/>
                </a:cubicBezTo>
                <a:cubicBezTo>
                  <a:pt x="3570" y="288"/>
                  <a:pt x="3570" y="288"/>
                  <a:pt x="3570" y="288"/>
                </a:cubicBezTo>
                <a:cubicBezTo>
                  <a:pt x="3557" y="288"/>
                  <a:pt x="3544" y="287"/>
                  <a:pt x="3531" y="286"/>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344137724"/>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slide blank ">
    <p:spTree>
      <p:nvGrpSpPr>
        <p:cNvPr id="1" name=""/>
        <p:cNvGrpSpPr/>
        <p:nvPr/>
      </p:nvGrpSpPr>
      <p:grpSpPr>
        <a:xfrm>
          <a:off x="0" y="0"/>
          <a:ext cx="0" cy="0"/>
          <a:chOff x="0" y="0"/>
          <a:chExt cx="0" cy="0"/>
        </a:xfrm>
      </p:grpSpPr>
      <p:sp>
        <p:nvSpPr>
          <p:cNvPr id="6" name="Freeform 5"/>
          <p:cNvSpPr>
            <a:spLocks/>
          </p:cNvSpPr>
          <p:nvPr userDrawn="1"/>
        </p:nvSpPr>
        <p:spPr bwMode="auto">
          <a:xfrm>
            <a:off x="0" y="0"/>
            <a:ext cx="10748963" cy="830263"/>
          </a:xfrm>
          <a:custGeom>
            <a:avLst/>
            <a:gdLst>
              <a:gd name="T0" fmla="*/ 0 w 3344"/>
              <a:gd name="T1" fmla="*/ 0 h 258"/>
              <a:gd name="T2" fmla="*/ 37 w 3344"/>
              <a:gd name="T3" fmla="*/ 5 h 258"/>
              <a:gd name="T4" fmla="*/ 221 w 3344"/>
              <a:gd name="T5" fmla="*/ 46 h 258"/>
              <a:gd name="T6" fmla="*/ 229 w 3344"/>
              <a:gd name="T7" fmla="*/ 50 h 258"/>
              <a:gd name="T8" fmla="*/ 329 w 3344"/>
              <a:gd name="T9" fmla="*/ 68 h 258"/>
              <a:gd name="T10" fmla="*/ 1133 w 3344"/>
              <a:gd name="T11" fmla="*/ 204 h 258"/>
              <a:gd name="T12" fmla="*/ 1941 w 3344"/>
              <a:gd name="T13" fmla="*/ 237 h 258"/>
              <a:gd name="T14" fmla="*/ 2704 w 3344"/>
              <a:gd name="T15" fmla="*/ 65 h 258"/>
              <a:gd name="T16" fmla="*/ 3086 w 3344"/>
              <a:gd name="T17" fmla="*/ 11 h 258"/>
              <a:gd name="T18" fmla="*/ 3344 w 3344"/>
              <a:gd name="T19" fmla="*/ 0 h 258"/>
              <a:gd name="T20" fmla="*/ 0 w 3344"/>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4" h="258">
                <a:moveTo>
                  <a:pt x="0" y="0"/>
                </a:moveTo>
                <a:cubicBezTo>
                  <a:pt x="12" y="2"/>
                  <a:pt x="25" y="3"/>
                  <a:pt x="37" y="5"/>
                </a:cubicBezTo>
                <a:cubicBezTo>
                  <a:pt x="99" y="15"/>
                  <a:pt x="159" y="34"/>
                  <a:pt x="221" y="46"/>
                </a:cubicBezTo>
                <a:cubicBezTo>
                  <a:pt x="224" y="47"/>
                  <a:pt x="227" y="48"/>
                  <a:pt x="229" y="50"/>
                </a:cubicBezTo>
                <a:cubicBezTo>
                  <a:pt x="262" y="56"/>
                  <a:pt x="295" y="62"/>
                  <a:pt x="329" y="68"/>
                </a:cubicBezTo>
                <a:cubicBezTo>
                  <a:pt x="596" y="116"/>
                  <a:pt x="863" y="168"/>
                  <a:pt x="1133" y="204"/>
                </a:cubicBezTo>
                <a:cubicBezTo>
                  <a:pt x="1400" y="239"/>
                  <a:pt x="1671" y="258"/>
                  <a:pt x="1941" y="237"/>
                </a:cubicBezTo>
                <a:cubicBezTo>
                  <a:pt x="2204" y="217"/>
                  <a:pt x="2450" y="127"/>
                  <a:pt x="2704" y="65"/>
                </a:cubicBezTo>
                <a:cubicBezTo>
                  <a:pt x="2830" y="35"/>
                  <a:pt x="2956" y="16"/>
                  <a:pt x="3086" y="11"/>
                </a:cubicBezTo>
                <a:cubicBezTo>
                  <a:pt x="3172" y="8"/>
                  <a:pt x="3258" y="6"/>
                  <a:pt x="3344" y="0"/>
                </a:cubicBezTo>
                <a:lnTo>
                  <a:pt x="0" y="0"/>
                </a:ln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82648288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slide blank ">
    <p:spTree>
      <p:nvGrpSpPr>
        <p:cNvPr id="1" name=""/>
        <p:cNvGrpSpPr/>
        <p:nvPr/>
      </p:nvGrpSpPr>
      <p:grpSpPr>
        <a:xfrm>
          <a:off x="0" y="0"/>
          <a:ext cx="0" cy="0"/>
          <a:chOff x="0" y="0"/>
          <a:chExt cx="0" cy="0"/>
        </a:xfrm>
      </p:grpSpPr>
      <p:sp>
        <p:nvSpPr>
          <p:cNvPr id="6" name="Freeform 5"/>
          <p:cNvSpPr>
            <a:spLocks/>
          </p:cNvSpPr>
          <p:nvPr userDrawn="1"/>
        </p:nvSpPr>
        <p:spPr bwMode="auto">
          <a:xfrm>
            <a:off x="0" y="0"/>
            <a:ext cx="12192000" cy="6858000"/>
          </a:xfrm>
          <a:custGeom>
            <a:avLst/>
            <a:gdLst>
              <a:gd name="T0" fmla="*/ 87 w 3840"/>
              <a:gd name="T1" fmla="*/ 9 h 2109"/>
              <a:gd name="T2" fmla="*/ 494 w 3840"/>
              <a:gd name="T3" fmla="*/ 29 h 2109"/>
              <a:gd name="T4" fmla="*/ 877 w 3840"/>
              <a:gd name="T5" fmla="*/ 105 h 2109"/>
              <a:gd name="T6" fmla="*/ 1251 w 3840"/>
              <a:gd name="T7" fmla="*/ 206 h 2109"/>
              <a:gd name="T8" fmla="*/ 1644 w 3840"/>
              <a:gd name="T9" fmla="*/ 256 h 2109"/>
              <a:gd name="T10" fmla="*/ 2455 w 3840"/>
              <a:gd name="T11" fmla="*/ 201 h 2109"/>
              <a:gd name="T12" fmla="*/ 3257 w 3840"/>
              <a:gd name="T13" fmla="*/ 62 h 2109"/>
              <a:gd name="T14" fmla="*/ 3453 w 3840"/>
              <a:gd name="T15" fmla="*/ 33 h 2109"/>
              <a:gd name="T16" fmla="*/ 3642 w 3840"/>
              <a:gd name="T17" fmla="*/ 30 h 2109"/>
              <a:gd name="T18" fmla="*/ 3840 w 3840"/>
              <a:gd name="T19" fmla="*/ 30 h 2109"/>
              <a:gd name="T20" fmla="*/ 3840 w 3840"/>
              <a:gd name="T21" fmla="*/ 2109 h 2109"/>
              <a:gd name="T22" fmla="*/ 3801 w 3840"/>
              <a:gd name="T23" fmla="*/ 2108 h 2109"/>
              <a:gd name="T24" fmla="*/ 2964 w 3840"/>
              <a:gd name="T25" fmla="*/ 2045 h 2109"/>
              <a:gd name="T26" fmla="*/ 2765 w 3840"/>
              <a:gd name="T27" fmla="*/ 2038 h 2109"/>
              <a:gd name="T28" fmla="*/ 2595 w 3840"/>
              <a:gd name="T29" fmla="*/ 2010 h 2109"/>
              <a:gd name="T30" fmla="*/ 2241 w 3840"/>
              <a:gd name="T31" fmla="*/ 1897 h 2109"/>
              <a:gd name="T32" fmla="*/ 1483 w 3840"/>
              <a:gd name="T33" fmla="*/ 1755 h 2109"/>
              <a:gd name="T34" fmla="*/ 718 w 3840"/>
              <a:gd name="T35" fmla="*/ 1862 h 2109"/>
              <a:gd name="T36" fmla="*/ 535 w 3840"/>
              <a:gd name="T37" fmla="*/ 1928 h 2109"/>
              <a:gd name="T38" fmla="*/ 341 w 3840"/>
              <a:gd name="T39" fmla="*/ 1983 h 2109"/>
              <a:gd name="T40" fmla="*/ 0 w 3840"/>
              <a:gd name="T41" fmla="*/ 2029 h 2109"/>
              <a:gd name="T42" fmla="*/ 0 w 3840"/>
              <a:gd name="T43" fmla="*/ 0 h 2109"/>
              <a:gd name="T44" fmla="*/ 87 w 3840"/>
              <a:gd name="T45" fmla="*/ 9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40" h="2109">
                <a:moveTo>
                  <a:pt x="87" y="9"/>
                </a:moveTo>
                <a:cubicBezTo>
                  <a:pt x="223" y="20"/>
                  <a:pt x="359" y="17"/>
                  <a:pt x="494" y="29"/>
                </a:cubicBezTo>
                <a:cubicBezTo>
                  <a:pt x="624" y="40"/>
                  <a:pt x="751" y="71"/>
                  <a:pt x="877" y="105"/>
                </a:cubicBezTo>
                <a:cubicBezTo>
                  <a:pt x="1001" y="139"/>
                  <a:pt x="1125" y="177"/>
                  <a:pt x="1251" y="206"/>
                </a:cubicBezTo>
                <a:cubicBezTo>
                  <a:pt x="1380" y="235"/>
                  <a:pt x="1511" y="251"/>
                  <a:pt x="1644" y="256"/>
                </a:cubicBezTo>
                <a:cubicBezTo>
                  <a:pt x="1915" y="266"/>
                  <a:pt x="2187" y="240"/>
                  <a:pt x="2455" y="201"/>
                </a:cubicBezTo>
                <a:cubicBezTo>
                  <a:pt x="2723" y="162"/>
                  <a:pt x="2990" y="109"/>
                  <a:pt x="3257" y="62"/>
                </a:cubicBezTo>
                <a:cubicBezTo>
                  <a:pt x="3322" y="51"/>
                  <a:pt x="3387" y="38"/>
                  <a:pt x="3453" y="33"/>
                </a:cubicBezTo>
                <a:cubicBezTo>
                  <a:pt x="3516" y="28"/>
                  <a:pt x="3579" y="29"/>
                  <a:pt x="3642" y="30"/>
                </a:cubicBezTo>
                <a:cubicBezTo>
                  <a:pt x="3708" y="31"/>
                  <a:pt x="3774" y="34"/>
                  <a:pt x="3840" y="30"/>
                </a:cubicBezTo>
                <a:cubicBezTo>
                  <a:pt x="3840" y="2109"/>
                  <a:pt x="3840" y="2109"/>
                  <a:pt x="3840" y="2109"/>
                </a:cubicBezTo>
                <a:cubicBezTo>
                  <a:pt x="3827" y="2109"/>
                  <a:pt x="3814" y="2109"/>
                  <a:pt x="3801" y="2108"/>
                </a:cubicBezTo>
                <a:cubicBezTo>
                  <a:pt x="3521" y="2098"/>
                  <a:pt x="3244" y="2051"/>
                  <a:pt x="2964" y="2045"/>
                </a:cubicBezTo>
                <a:cubicBezTo>
                  <a:pt x="2898" y="2043"/>
                  <a:pt x="2831" y="2044"/>
                  <a:pt x="2765" y="2038"/>
                </a:cubicBezTo>
                <a:cubicBezTo>
                  <a:pt x="2707" y="2033"/>
                  <a:pt x="2651" y="2023"/>
                  <a:pt x="2595" y="2010"/>
                </a:cubicBezTo>
                <a:cubicBezTo>
                  <a:pt x="2474" y="1982"/>
                  <a:pt x="2359" y="1936"/>
                  <a:pt x="2241" y="1897"/>
                </a:cubicBezTo>
                <a:cubicBezTo>
                  <a:pt x="1997" y="1815"/>
                  <a:pt x="1741" y="1765"/>
                  <a:pt x="1483" y="1755"/>
                </a:cubicBezTo>
                <a:cubicBezTo>
                  <a:pt x="1225" y="1746"/>
                  <a:pt x="963" y="1778"/>
                  <a:pt x="718" y="1862"/>
                </a:cubicBezTo>
                <a:cubicBezTo>
                  <a:pt x="657" y="1883"/>
                  <a:pt x="596" y="1908"/>
                  <a:pt x="535" y="1928"/>
                </a:cubicBezTo>
                <a:cubicBezTo>
                  <a:pt x="471" y="1950"/>
                  <a:pt x="407" y="1968"/>
                  <a:pt x="341" y="1983"/>
                </a:cubicBezTo>
                <a:cubicBezTo>
                  <a:pt x="229" y="2009"/>
                  <a:pt x="115" y="2025"/>
                  <a:pt x="0" y="2029"/>
                </a:cubicBezTo>
                <a:cubicBezTo>
                  <a:pt x="0" y="0"/>
                  <a:pt x="0" y="0"/>
                  <a:pt x="0" y="0"/>
                </a:cubicBezTo>
                <a:cubicBezTo>
                  <a:pt x="29" y="4"/>
                  <a:pt x="58" y="7"/>
                  <a:pt x="87" y="9"/>
                </a:cubicBezTo>
                <a:close/>
              </a:path>
            </a:pathLst>
          </a:custGeom>
          <a:solidFill>
            <a:srgbClr val="D14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84922887"/>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6_slide blank ">
    <p:spTree>
      <p:nvGrpSpPr>
        <p:cNvPr id="1" name=""/>
        <p:cNvGrpSpPr/>
        <p:nvPr/>
      </p:nvGrpSpPr>
      <p:grpSpPr>
        <a:xfrm>
          <a:off x="0" y="0"/>
          <a:ext cx="0" cy="0"/>
          <a:chOff x="0" y="0"/>
          <a:chExt cx="0" cy="0"/>
        </a:xfrm>
      </p:grpSpPr>
      <p:pic>
        <p:nvPicPr>
          <p:cNvPr id="2" name="Imagen 1"/>
          <p:cNvPicPr>
            <a:picLocks noChangeAspect="1"/>
          </p:cNvPicPr>
          <p:nvPr userDrawn="1"/>
        </p:nvPicPr>
        <p:blipFill>
          <a:blip r:embed="rId2"/>
          <a:stretch>
            <a:fillRect/>
          </a:stretch>
        </p:blipFill>
        <p:spPr>
          <a:xfrm>
            <a:off x="546663" y="6148392"/>
            <a:ext cx="11384080" cy="547003"/>
          </a:xfrm>
          <a:prstGeom prst="rect">
            <a:avLst/>
          </a:prstGeom>
        </p:spPr>
      </p:pic>
    </p:spTree>
    <p:extLst>
      <p:ext uri="{BB962C8B-B14F-4D97-AF65-F5344CB8AC3E}">
        <p14:creationId xmlns:p14="http://schemas.microsoft.com/office/powerpoint/2010/main" val="1160584319"/>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_slide blank ">
    <p:spTree>
      <p:nvGrpSpPr>
        <p:cNvPr id="1" name=""/>
        <p:cNvGrpSpPr/>
        <p:nvPr/>
      </p:nvGrpSpPr>
      <p:grpSpPr>
        <a:xfrm>
          <a:off x="0" y="0"/>
          <a:ext cx="0" cy="0"/>
          <a:chOff x="0" y="0"/>
          <a:chExt cx="0" cy="0"/>
        </a:xfrm>
      </p:grpSpPr>
      <p:grpSp>
        <p:nvGrpSpPr>
          <p:cNvPr id="10" name="Grupo 9"/>
          <p:cNvGrpSpPr/>
          <p:nvPr userDrawn="1"/>
        </p:nvGrpSpPr>
        <p:grpSpPr>
          <a:xfrm>
            <a:off x="624681" y="6148388"/>
            <a:ext cx="11226800" cy="475570"/>
            <a:chOff x="542925" y="5070475"/>
            <a:chExt cx="11226800" cy="528638"/>
          </a:xfrm>
        </p:grpSpPr>
        <p:sp>
          <p:nvSpPr>
            <p:cNvPr id="6" name="Freeform 5"/>
            <p:cNvSpPr>
              <a:spLocks/>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a:spLocks/>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p:cNvSpPr>
              <a:spLocks/>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p:cNvSpPr>
              <a:spLocks/>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319938" y="6175631"/>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 xmlns:a16="http://schemas.microsoft.com/office/drawing/2014/main" id="{7B3B11BE-99E5-4AE2-845E-0C84C46BAF59}"/>
              </a:ext>
            </a:extLst>
          </p:cNvPr>
          <p:cNvSpPr>
            <a:spLocks/>
          </p:cNvSpPr>
          <p:nvPr userDrawn="1"/>
        </p:nvSpPr>
        <p:spPr bwMode="auto">
          <a:xfrm rot="10800000">
            <a:off x="417067" y="3993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F28B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4231301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slide blank ">
    <p:spTree>
      <p:nvGrpSpPr>
        <p:cNvPr id="1" name=""/>
        <p:cNvGrpSpPr/>
        <p:nvPr/>
      </p:nvGrpSpPr>
      <p:grpSpPr>
        <a:xfrm>
          <a:off x="0" y="0"/>
          <a:ext cx="0" cy="0"/>
          <a:chOff x="0" y="0"/>
          <a:chExt cx="0" cy="0"/>
        </a:xfrm>
      </p:grpSpPr>
      <p:grpSp>
        <p:nvGrpSpPr>
          <p:cNvPr id="10" name="Grupo 9"/>
          <p:cNvGrpSpPr/>
          <p:nvPr userDrawn="1"/>
        </p:nvGrpSpPr>
        <p:grpSpPr>
          <a:xfrm>
            <a:off x="624681" y="6148388"/>
            <a:ext cx="11226800" cy="475570"/>
            <a:chOff x="542925" y="5070475"/>
            <a:chExt cx="11226800" cy="528638"/>
          </a:xfrm>
        </p:grpSpPr>
        <p:sp>
          <p:nvSpPr>
            <p:cNvPr id="6" name="Freeform 5"/>
            <p:cNvSpPr>
              <a:spLocks/>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a:spLocks/>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p:cNvSpPr>
              <a:spLocks/>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p:cNvSpPr>
              <a:spLocks/>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319938" y="6175631"/>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 xmlns:a16="http://schemas.microsoft.com/office/drawing/2014/main" id="{7B3B11BE-99E5-4AE2-845E-0C84C46BAF59}"/>
              </a:ext>
            </a:extLst>
          </p:cNvPr>
          <p:cNvSpPr>
            <a:spLocks/>
          </p:cNvSpPr>
          <p:nvPr userDrawn="1"/>
        </p:nvSpPr>
        <p:spPr bwMode="auto">
          <a:xfrm rot="10800000">
            <a:off x="417067" y="3993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E9475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97732429"/>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lide blank ">
    <p:spTree>
      <p:nvGrpSpPr>
        <p:cNvPr id="1" name=""/>
        <p:cNvGrpSpPr/>
        <p:nvPr/>
      </p:nvGrpSpPr>
      <p:grpSpPr>
        <a:xfrm>
          <a:off x="0" y="0"/>
          <a:ext cx="0" cy="0"/>
          <a:chOff x="0" y="0"/>
          <a:chExt cx="0" cy="0"/>
        </a:xfrm>
      </p:grpSpPr>
      <p:grpSp>
        <p:nvGrpSpPr>
          <p:cNvPr id="2" name="Grupo 1"/>
          <p:cNvGrpSpPr/>
          <p:nvPr userDrawn="1"/>
        </p:nvGrpSpPr>
        <p:grpSpPr>
          <a:xfrm>
            <a:off x="17462" y="6630701"/>
            <a:ext cx="12161840" cy="226474"/>
            <a:chOff x="17462" y="6630701"/>
            <a:chExt cx="12161840" cy="226474"/>
          </a:xfrm>
        </p:grpSpPr>
        <p:sp>
          <p:nvSpPr>
            <p:cNvPr id="4" name="Rectangle 36">
              <a:extLst>
                <a:ext uri="{FF2B5EF4-FFF2-40B4-BE49-F238E27FC236}">
                  <a16:creationId xmlns="" xmlns:a16="http://schemas.microsoft.com/office/drawing/2014/main" id="{53C0E963-BBC5-4C1E-AF7C-9083E6506E8B}"/>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5" name="Rectangle 37">
              <a:extLst>
                <a:ext uri="{FF2B5EF4-FFF2-40B4-BE49-F238E27FC236}">
                  <a16:creationId xmlns="" xmlns:a16="http://schemas.microsoft.com/office/drawing/2014/main" id="{2883F6BE-7EF8-4865-B2C0-E731C3AA8121}"/>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6" name="Rectangle 38">
              <a:extLst>
                <a:ext uri="{FF2B5EF4-FFF2-40B4-BE49-F238E27FC236}">
                  <a16:creationId xmlns="" xmlns:a16="http://schemas.microsoft.com/office/drawing/2014/main" id="{E30645DA-ECFF-4364-8378-02FB7209F4C9}"/>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7" name="Rectangle 39">
              <a:extLst>
                <a:ext uri="{FF2B5EF4-FFF2-40B4-BE49-F238E27FC236}">
                  <a16:creationId xmlns="" xmlns:a16="http://schemas.microsoft.com/office/drawing/2014/main" id="{52E2F79A-0247-4275-8273-0E86C9E95015}"/>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grpSp>
      <p:sp>
        <p:nvSpPr>
          <p:cNvPr id="16" name="Google Shape;7;p1">
            <a:extLst>
              <a:ext uri="{FF2B5EF4-FFF2-40B4-BE49-F238E27FC236}">
                <a16:creationId xmlns="" xmlns:a16="http://schemas.microsoft.com/office/drawing/2014/main" id="{6B521205-9D36-4B4F-8B48-E8F2A5DDABAB}"/>
              </a:ext>
            </a:extLst>
          </p:cNvPr>
          <p:cNvSpPr txBox="1">
            <a:spLocks noGrp="1"/>
          </p:cNvSpPr>
          <p:nvPr>
            <p:ph type="title"/>
          </p:nvPr>
        </p:nvSpPr>
        <p:spPr>
          <a:xfrm>
            <a:off x="1858650" y="225120"/>
            <a:ext cx="8474700" cy="708300"/>
          </a:xfrm>
          <a:prstGeom prst="rect">
            <a:avLst/>
          </a:prstGeom>
          <a:noFill/>
          <a:ln>
            <a:noFill/>
          </a:ln>
        </p:spPr>
        <p:txBody>
          <a:bodyPr spcFirstLastPara="1" wrap="square" lIns="0" tIns="0" rIns="0" bIns="0" anchor="ctr" anchorCtr="0">
            <a:noAutofit/>
          </a:bodyPr>
          <a:lstStyle>
            <a:lvl1pPr lvl="0" algn="ctr">
              <a:lnSpc>
                <a:spcPct val="90000"/>
              </a:lnSpc>
              <a:spcBef>
                <a:spcPts val="0"/>
              </a:spcBef>
              <a:spcAft>
                <a:spcPts val="0"/>
              </a:spcAft>
              <a:buClr>
                <a:schemeClr val="accent1"/>
              </a:buClr>
              <a:buSzPts val="3000"/>
              <a:buFont typeface="DM Sans"/>
              <a:buNone/>
              <a:defRPr sz="3200" b="1" dirty="0">
                <a:solidFill>
                  <a:srgbClr val="E9475A"/>
                </a:solidFill>
                <a:latin typeface="DM Sans"/>
                <a:ea typeface="DM Sans"/>
                <a:cs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pPr lvl="0">
              <a:spcBef>
                <a:spcPts val="0"/>
              </a:spcBef>
              <a:spcAft>
                <a:spcPts val="0"/>
              </a:spcAft>
              <a:buClr>
                <a:schemeClr val="accent1"/>
              </a:buClr>
              <a:buSzPts val="3000"/>
              <a:buFont typeface="DM Sans"/>
            </a:pPr>
            <a:endParaRPr dirty="0"/>
          </a:p>
        </p:txBody>
      </p:sp>
    </p:spTree>
    <p:extLst>
      <p:ext uri="{BB962C8B-B14F-4D97-AF65-F5344CB8AC3E}">
        <p14:creationId xmlns:p14="http://schemas.microsoft.com/office/powerpoint/2010/main" val="3692498683"/>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8_slide blank ">
    <p:spTree>
      <p:nvGrpSpPr>
        <p:cNvPr id="1" name=""/>
        <p:cNvGrpSpPr/>
        <p:nvPr/>
      </p:nvGrpSpPr>
      <p:grpSpPr>
        <a:xfrm>
          <a:off x="0" y="0"/>
          <a:ext cx="0" cy="0"/>
          <a:chOff x="0" y="0"/>
          <a:chExt cx="0" cy="0"/>
        </a:xfrm>
      </p:grpSpPr>
      <p:grpSp>
        <p:nvGrpSpPr>
          <p:cNvPr id="10" name="Grupo 9"/>
          <p:cNvGrpSpPr/>
          <p:nvPr userDrawn="1"/>
        </p:nvGrpSpPr>
        <p:grpSpPr>
          <a:xfrm>
            <a:off x="624681" y="6148388"/>
            <a:ext cx="11226800" cy="475570"/>
            <a:chOff x="542925" y="5070475"/>
            <a:chExt cx="11226800" cy="528638"/>
          </a:xfrm>
        </p:grpSpPr>
        <p:sp>
          <p:nvSpPr>
            <p:cNvPr id="6" name="Freeform 5"/>
            <p:cNvSpPr>
              <a:spLocks/>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a:spLocks/>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p:cNvSpPr>
              <a:spLocks/>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p:cNvSpPr>
              <a:spLocks/>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319938" y="6175631"/>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 xmlns:a16="http://schemas.microsoft.com/office/drawing/2014/main" id="{7B3B11BE-99E5-4AE2-845E-0C84C46BAF59}"/>
              </a:ext>
            </a:extLst>
          </p:cNvPr>
          <p:cNvSpPr>
            <a:spLocks/>
          </p:cNvSpPr>
          <p:nvPr userDrawn="1"/>
        </p:nvSpPr>
        <p:spPr bwMode="auto">
          <a:xfrm rot="10800000">
            <a:off x="417067" y="3993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F8C95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5412290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slide blank ">
    <p:spTree>
      <p:nvGrpSpPr>
        <p:cNvPr id="1" name=""/>
        <p:cNvGrpSpPr/>
        <p:nvPr/>
      </p:nvGrpSpPr>
      <p:grpSpPr>
        <a:xfrm>
          <a:off x="0" y="0"/>
          <a:ext cx="0" cy="0"/>
          <a:chOff x="0" y="0"/>
          <a:chExt cx="0" cy="0"/>
        </a:xfrm>
      </p:grpSpPr>
      <p:grpSp>
        <p:nvGrpSpPr>
          <p:cNvPr id="10" name="Grupo 9"/>
          <p:cNvGrpSpPr/>
          <p:nvPr userDrawn="1"/>
        </p:nvGrpSpPr>
        <p:grpSpPr>
          <a:xfrm>
            <a:off x="624681" y="6148388"/>
            <a:ext cx="11226800" cy="475570"/>
            <a:chOff x="542925" y="5070475"/>
            <a:chExt cx="11226800" cy="528638"/>
          </a:xfrm>
        </p:grpSpPr>
        <p:sp>
          <p:nvSpPr>
            <p:cNvPr id="6" name="Freeform 5"/>
            <p:cNvSpPr>
              <a:spLocks/>
            </p:cNvSpPr>
            <p:nvPr userDrawn="1"/>
          </p:nvSpPr>
          <p:spPr bwMode="auto">
            <a:xfrm>
              <a:off x="542925" y="5070475"/>
              <a:ext cx="4708525" cy="528638"/>
            </a:xfrm>
            <a:custGeom>
              <a:avLst/>
              <a:gdLst>
                <a:gd name="T0" fmla="*/ 1567 w 1567"/>
                <a:gd name="T1" fmla="*/ 173 h 173"/>
                <a:gd name="T2" fmla="*/ 56 w 1567"/>
                <a:gd name="T3" fmla="*/ 173 h 173"/>
                <a:gd name="T4" fmla="*/ 0 w 1567"/>
                <a:gd name="T5" fmla="*/ 93 h 173"/>
                <a:gd name="T6" fmla="*/ 0 w 1567"/>
                <a:gd name="T7" fmla="*/ 80 h 173"/>
                <a:gd name="T8" fmla="*/ 56 w 1567"/>
                <a:gd name="T9" fmla="*/ 0 h 173"/>
                <a:gd name="T10" fmla="*/ 1567 w 1567"/>
                <a:gd name="T11" fmla="*/ 0 h 173"/>
                <a:gd name="T12" fmla="*/ 1567 w 1567"/>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567" h="173">
                  <a:moveTo>
                    <a:pt x="1567" y="173"/>
                  </a:moveTo>
                  <a:cubicBezTo>
                    <a:pt x="56" y="173"/>
                    <a:pt x="56" y="173"/>
                    <a:pt x="56" y="173"/>
                  </a:cubicBezTo>
                  <a:cubicBezTo>
                    <a:pt x="25" y="173"/>
                    <a:pt x="0" y="137"/>
                    <a:pt x="0" y="93"/>
                  </a:cubicBezTo>
                  <a:cubicBezTo>
                    <a:pt x="0" y="80"/>
                    <a:pt x="0" y="80"/>
                    <a:pt x="0" y="80"/>
                  </a:cubicBezTo>
                  <a:cubicBezTo>
                    <a:pt x="0" y="35"/>
                    <a:pt x="25" y="0"/>
                    <a:pt x="56" y="0"/>
                  </a:cubicBezTo>
                  <a:cubicBezTo>
                    <a:pt x="1567" y="0"/>
                    <a:pt x="1567" y="0"/>
                    <a:pt x="1567" y="0"/>
                  </a:cubicBezTo>
                  <a:cubicBezTo>
                    <a:pt x="1567" y="173"/>
                    <a:pt x="1567" y="173"/>
                    <a:pt x="1567" y="173"/>
                  </a:cubicBezTo>
                  <a:close/>
                </a:path>
              </a:pathLst>
            </a:custGeom>
            <a:solidFill>
              <a:srgbClr val="F8B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6"/>
            <p:cNvSpPr>
              <a:spLocks/>
            </p:cNvSpPr>
            <p:nvPr userDrawn="1"/>
          </p:nvSpPr>
          <p:spPr bwMode="auto">
            <a:xfrm>
              <a:off x="5251450" y="5070475"/>
              <a:ext cx="3351213" cy="528638"/>
            </a:xfrm>
            <a:custGeom>
              <a:avLst/>
              <a:gdLst>
                <a:gd name="T0" fmla="*/ 0 w 2111"/>
                <a:gd name="T1" fmla="*/ 0 h 333"/>
                <a:gd name="T2" fmla="*/ 2111 w 2111"/>
                <a:gd name="T3" fmla="*/ 0 h 333"/>
                <a:gd name="T4" fmla="*/ 2111 w 2111"/>
                <a:gd name="T5" fmla="*/ 333 h 333"/>
                <a:gd name="T6" fmla="*/ 0 w 2111"/>
                <a:gd name="T7" fmla="*/ 333 h 333"/>
                <a:gd name="T8" fmla="*/ 0 w 2111"/>
                <a:gd name="T9" fmla="*/ 0 h 333"/>
                <a:gd name="T10" fmla="*/ 0 w 2111"/>
                <a:gd name="T11" fmla="*/ 0 h 333"/>
              </a:gdLst>
              <a:ahLst/>
              <a:cxnLst>
                <a:cxn ang="0">
                  <a:pos x="T0" y="T1"/>
                </a:cxn>
                <a:cxn ang="0">
                  <a:pos x="T2" y="T3"/>
                </a:cxn>
                <a:cxn ang="0">
                  <a:pos x="T4" y="T5"/>
                </a:cxn>
                <a:cxn ang="0">
                  <a:pos x="T6" y="T7"/>
                </a:cxn>
                <a:cxn ang="0">
                  <a:pos x="T8" y="T9"/>
                </a:cxn>
                <a:cxn ang="0">
                  <a:pos x="T10" y="T11"/>
                </a:cxn>
              </a:cxnLst>
              <a:rect l="0" t="0" r="r" b="b"/>
              <a:pathLst>
                <a:path w="2111" h="333">
                  <a:moveTo>
                    <a:pt x="0" y="0"/>
                  </a:moveTo>
                  <a:lnTo>
                    <a:pt x="2111" y="0"/>
                  </a:lnTo>
                  <a:lnTo>
                    <a:pt x="2111" y="333"/>
                  </a:lnTo>
                  <a:lnTo>
                    <a:pt x="0" y="333"/>
                  </a:lnTo>
                  <a:lnTo>
                    <a:pt x="0" y="0"/>
                  </a:lnTo>
                  <a:lnTo>
                    <a:pt x="0" y="0"/>
                  </a:lnTo>
                  <a:close/>
                </a:path>
              </a:pathLst>
            </a:custGeom>
            <a:solidFill>
              <a:srgbClr val="F8C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7"/>
            <p:cNvSpPr>
              <a:spLocks/>
            </p:cNvSpPr>
            <p:nvPr userDrawn="1"/>
          </p:nvSpPr>
          <p:spPr bwMode="auto">
            <a:xfrm>
              <a:off x="8602663" y="5070475"/>
              <a:ext cx="1979613" cy="528638"/>
            </a:xfrm>
            <a:custGeom>
              <a:avLst/>
              <a:gdLst>
                <a:gd name="T0" fmla="*/ 0 w 1247"/>
                <a:gd name="T1" fmla="*/ 0 h 333"/>
                <a:gd name="T2" fmla="*/ 1247 w 1247"/>
                <a:gd name="T3" fmla="*/ 0 h 333"/>
                <a:gd name="T4" fmla="*/ 1247 w 1247"/>
                <a:gd name="T5" fmla="*/ 333 h 333"/>
                <a:gd name="T6" fmla="*/ 0 w 1247"/>
                <a:gd name="T7" fmla="*/ 333 h 333"/>
                <a:gd name="T8" fmla="*/ 0 w 1247"/>
                <a:gd name="T9" fmla="*/ 0 h 333"/>
                <a:gd name="T10" fmla="*/ 0 w 1247"/>
                <a:gd name="T11" fmla="*/ 0 h 333"/>
              </a:gdLst>
              <a:ahLst/>
              <a:cxnLst>
                <a:cxn ang="0">
                  <a:pos x="T0" y="T1"/>
                </a:cxn>
                <a:cxn ang="0">
                  <a:pos x="T2" y="T3"/>
                </a:cxn>
                <a:cxn ang="0">
                  <a:pos x="T4" y="T5"/>
                </a:cxn>
                <a:cxn ang="0">
                  <a:pos x="T6" y="T7"/>
                </a:cxn>
                <a:cxn ang="0">
                  <a:pos x="T8" y="T9"/>
                </a:cxn>
                <a:cxn ang="0">
                  <a:pos x="T10" y="T11"/>
                </a:cxn>
              </a:cxnLst>
              <a:rect l="0" t="0" r="r" b="b"/>
              <a:pathLst>
                <a:path w="1247" h="333">
                  <a:moveTo>
                    <a:pt x="0" y="0"/>
                  </a:moveTo>
                  <a:lnTo>
                    <a:pt x="1247" y="0"/>
                  </a:lnTo>
                  <a:lnTo>
                    <a:pt x="1247" y="333"/>
                  </a:lnTo>
                  <a:lnTo>
                    <a:pt x="0" y="333"/>
                  </a:lnTo>
                  <a:lnTo>
                    <a:pt x="0" y="0"/>
                  </a:lnTo>
                  <a:lnTo>
                    <a:pt x="0" y="0"/>
                  </a:lnTo>
                  <a:close/>
                </a:path>
              </a:pathLst>
            </a:custGeom>
            <a:solidFill>
              <a:srgbClr val="F28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
            <p:cNvSpPr>
              <a:spLocks/>
            </p:cNvSpPr>
            <p:nvPr userDrawn="1"/>
          </p:nvSpPr>
          <p:spPr bwMode="auto">
            <a:xfrm>
              <a:off x="10582275" y="5070475"/>
              <a:ext cx="1187450" cy="528638"/>
            </a:xfrm>
            <a:custGeom>
              <a:avLst/>
              <a:gdLst>
                <a:gd name="T0" fmla="*/ 0 w 395"/>
                <a:gd name="T1" fmla="*/ 0 h 173"/>
                <a:gd name="T2" fmla="*/ 334 w 395"/>
                <a:gd name="T3" fmla="*/ 0 h 173"/>
                <a:gd name="T4" fmla="*/ 395 w 395"/>
                <a:gd name="T5" fmla="*/ 86 h 173"/>
                <a:gd name="T6" fmla="*/ 395 w 395"/>
                <a:gd name="T7" fmla="*/ 86 h 173"/>
                <a:gd name="T8" fmla="*/ 334 w 395"/>
                <a:gd name="T9" fmla="*/ 173 h 173"/>
                <a:gd name="T10" fmla="*/ 0 w 395"/>
                <a:gd name="T11" fmla="*/ 173 h 173"/>
                <a:gd name="T12" fmla="*/ 0 w 39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395" h="173">
                  <a:moveTo>
                    <a:pt x="0" y="0"/>
                  </a:moveTo>
                  <a:cubicBezTo>
                    <a:pt x="334" y="0"/>
                    <a:pt x="334" y="0"/>
                    <a:pt x="334" y="0"/>
                  </a:cubicBezTo>
                  <a:cubicBezTo>
                    <a:pt x="368" y="0"/>
                    <a:pt x="395" y="38"/>
                    <a:pt x="395" y="86"/>
                  </a:cubicBezTo>
                  <a:cubicBezTo>
                    <a:pt x="395" y="86"/>
                    <a:pt x="395" y="86"/>
                    <a:pt x="395" y="86"/>
                  </a:cubicBezTo>
                  <a:cubicBezTo>
                    <a:pt x="395" y="134"/>
                    <a:pt x="368" y="173"/>
                    <a:pt x="334" y="173"/>
                  </a:cubicBezTo>
                  <a:cubicBezTo>
                    <a:pt x="0" y="173"/>
                    <a:pt x="0" y="173"/>
                    <a:pt x="0" y="173"/>
                  </a:cubicBezTo>
                  <a:cubicBezTo>
                    <a:pt x="0" y="0"/>
                    <a:pt x="0" y="0"/>
                    <a:pt x="0" y="0"/>
                  </a:cubicBezTo>
                  <a:close/>
                </a:path>
              </a:pathLst>
            </a:custGeom>
            <a:solidFill>
              <a:srgbClr val="E94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AutoShape 10"/>
          <p:cNvSpPr>
            <a:spLocks noChangeAspect="1" noChangeArrowheads="1" noTextEdit="1"/>
          </p:cNvSpPr>
          <p:nvPr userDrawn="1"/>
        </p:nvSpPr>
        <p:spPr bwMode="auto">
          <a:xfrm>
            <a:off x="546100" y="6148388"/>
            <a:ext cx="113839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3"/>
          <p:cNvSpPr>
            <a:spLocks noEditPoints="1"/>
          </p:cNvSpPr>
          <p:nvPr userDrawn="1"/>
        </p:nvSpPr>
        <p:spPr bwMode="auto">
          <a:xfrm>
            <a:off x="11319938" y="6175631"/>
            <a:ext cx="406397" cy="362946"/>
          </a:xfrm>
          <a:custGeom>
            <a:avLst/>
            <a:gdLst>
              <a:gd name="T0" fmla="*/ 155 w 165"/>
              <a:gd name="T1" fmla="*/ 75 h 148"/>
              <a:gd name="T2" fmla="*/ 154 w 165"/>
              <a:gd name="T3" fmla="*/ 73 h 148"/>
              <a:gd name="T4" fmla="*/ 112 w 165"/>
              <a:gd name="T5" fmla="*/ 34 h 148"/>
              <a:gd name="T6" fmla="*/ 105 w 165"/>
              <a:gd name="T7" fmla="*/ 35 h 148"/>
              <a:gd name="T8" fmla="*/ 103 w 165"/>
              <a:gd name="T9" fmla="*/ 37 h 148"/>
              <a:gd name="T10" fmla="*/ 101 w 165"/>
              <a:gd name="T11" fmla="*/ 46 h 148"/>
              <a:gd name="T12" fmla="*/ 101 w 165"/>
              <a:gd name="T13" fmla="*/ 49 h 148"/>
              <a:gd name="T14" fmla="*/ 101 w 165"/>
              <a:gd name="T15" fmla="*/ 53 h 148"/>
              <a:gd name="T16" fmla="*/ 101 w 165"/>
              <a:gd name="T17" fmla="*/ 53 h 148"/>
              <a:gd name="T18" fmla="*/ 101 w 165"/>
              <a:gd name="T19" fmla="*/ 53 h 148"/>
              <a:gd name="T20" fmla="*/ 103 w 165"/>
              <a:gd name="T21" fmla="*/ 64 h 148"/>
              <a:gd name="T22" fmla="*/ 103 w 165"/>
              <a:gd name="T23" fmla="*/ 65 h 148"/>
              <a:gd name="T24" fmla="*/ 103 w 165"/>
              <a:gd name="T25" fmla="*/ 68 h 148"/>
              <a:gd name="T26" fmla="*/ 103 w 165"/>
              <a:gd name="T27" fmla="*/ 68 h 148"/>
              <a:gd name="T28" fmla="*/ 103 w 165"/>
              <a:gd name="T29" fmla="*/ 77 h 148"/>
              <a:gd name="T30" fmla="*/ 101 w 165"/>
              <a:gd name="T31" fmla="*/ 75 h 148"/>
              <a:gd name="T32" fmla="*/ 88 w 165"/>
              <a:gd name="T33" fmla="*/ 34 h 148"/>
              <a:gd name="T34" fmla="*/ 86 w 165"/>
              <a:gd name="T35" fmla="*/ 1 h 148"/>
              <a:gd name="T36" fmla="*/ 73 w 165"/>
              <a:gd name="T37" fmla="*/ 3 h 148"/>
              <a:gd name="T38" fmla="*/ 77 w 165"/>
              <a:gd name="T39" fmla="*/ 38 h 148"/>
              <a:gd name="T40" fmla="*/ 64 w 165"/>
              <a:gd name="T41" fmla="*/ 73 h 148"/>
              <a:gd name="T42" fmla="*/ 61 w 165"/>
              <a:gd name="T43" fmla="*/ 72 h 148"/>
              <a:gd name="T44" fmla="*/ 61 w 165"/>
              <a:gd name="T45" fmla="*/ 70 h 148"/>
              <a:gd name="T46" fmla="*/ 64 w 165"/>
              <a:gd name="T47" fmla="*/ 49 h 148"/>
              <a:gd name="T48" fmla="*/ 43 w 165"/>
              <a:gd name="T49" fmla="*/ 38 h 148"/>
              <a:gd name="T50" fmla="*/ 0 w 165"/>
              <a:gd name="T51" fmla="*/ 111 h 148"/>
              <a:gd name="T52" fmla="*/ 0 w 165"/>
              <a:gd name="T53" fmla="*/ 123 h 148"/>
              <a:gd name="T54" fmla="*/ 5 w 165"/>
              <a:gd name="T55" fmla="*/ 135 h 148"/>
              <a:gd name="T56" fmla="*/ 7 w 165"/>
              <a:gd name="T57" fmla="*/ 136 h 148"/>
              <a:gd name="T58" fmla="*/ 13 w 165"/>
              <a:gd name="T59" fmla="*/ 141 h 148"/>
              <a:gd name="T60" fmla="*/ 16 w 165"/>
              <a:gd name="T61" fmla="*/ 142 h 148"/>
              <a:gd name="T62" fmla="*/ 66 w 165"/>
              <a:gd name="T63" fmla="*/ 137 h 148"/>
              <a:gd name="T64" fmla="*/ 67 w 165"/>
              <a:gd name="T65" fmla="*/ 135 h 148"/>
              <a:gd name="T66" fmla="*/ 69 w 165"/>
              <a:gd name="T67" fmla="*/ 132 h 148"/>
              <a:gd name="T68" fmla="*/ 71 w 165"/>
              <a:gd name="T69" fmla="*/ 127 h 148"/>
              <a:gd name="T70" fmla="*/ 63 w 165"/>
              <a:gd name="T71" fmla="*/ 85 h 148"/>
              <a:gd name="T72" fmla="*/ 64 w 165"/>
              <a:gd name="T73" fmla="*/ 84 h 148"/>
              <a:gd name="T74" fmla="*/ 94 w 165"/>
              <a:gd name="T75" fmla="*/ 80 h 148"/>
              <a:gd name="T76" fmla="*/ 100 w 165"/>
              <a:gd name="T77" fmla="*/ 86 h 148"/>
              <a:gd name="T78" fmla="*/ 100 w 165"/>
              <a:gd name="T79" fmla="*/ 92 h 148"/>
              <a:gd name="T80" fmla="*/ 96 w 165"/>
              <a:gd name="T81" fmla="*/ 131 h 148"/>
              <a:gd name="T82" fmla="*/ 96 w 165"/>
              <a:gd name="T83" fmla="*/ 132 h 148"/>
              <a:gd name="T84" fmla="*/ 99 w 165"/>
              <a:gd name="T85" fmla="*/ 137 h 148"/>
              <a:gd name="T86" fmla="*/ 99 w 165"/>
              <a:gd name="T87" fmla="*/ 137 h 148"/>
              <a:gd name="T88" fmla="*/ 150 w 165"/>
              <a:gd name="T89" fmla="*/ 142 h 148"/>
              <a:gd name="T90" fmla="*/ 162 w 165"/>
              <a:gd name="T91" fmla="*/ 132 h 148"/>
              <a:gd name="T92" fmla="*/ 163 w 165"/>
              <a:gd name="T93" fmla="*/ 130 h 148"/>
              <a:gd name="T94" fmla="*/ 20 w 165"/>
              <a:gd name="T95" fmla="*/ 134 h 148"/>
              <a:gd name="T96" fmla="*/ 20 w 165"/>
              <a:gd name="T97" fmla="*/ 134 h 148"/>
              <a:gd name="T98" fmla="*/ 104 w 165"/>
              <a:gd name="T9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48">
                <a:moveTo>
                  <a:pt x="162" y="92"/>
                </a:moveTo>
                <a:cubicBezTo>
                  <a:pt x="160" y="87"/>
                  <a:pt x="158" y="81"/>
                  <a:pt x="155" y="76"/>
                </a:cubicBezTo>
                <a:cubicBezTo>
                  <a:pt x="155" y="75"/>
                  <a:pt x="155" y="75"/>
                  <a:pt x="155" y="75"/>
                </a:cubicBezTo>
                <a:cubicBezTo>
                  <a:pt x="155" y="74"/>
                  <a:pt x="155" y="74"/>
                  <a:pt x="155" y="74"/>
                </a:cubicBezTo>
                <a:cubicBezTo>
                  <a:pt x="155" y="74"/>
                  <a:pt x="155" y="74"/>
                  <a:pt x="155" y="74"/>
                </a:cubicBezTo>
                <a:cubicBezTo>
                  <a:pt x="154" y="74"/>
                  <a:pt x="154" y="73"/>
                  <a:pt x="154" y="73"/>
                </a:cubicBezTo>
                <a:cubicBezTo>
                  <a:pt x="152" y="68"/>
                  <a:pt x="149" y="64"/>
                  <a:pt x="146" y="60"/>
                </a:cubicBezTo>
                <a:cubicBezTo>
                  <a:pt x="140" y="52"/>
                  <a:pt x="134" y="45"/>
                  <a:pt x="126" y="40"/>
                </a:cubicBezTo>
                <a:cubicBezTo>
                  <a:pt x="122" y="37"/>
                  <a:pt x="117" y="35"/>
                  <a:pt x="112" y="34"/>
                </a:cubicBezTo>
                <a:cubicBezTo>
                  <a:pt x="110" y="34"/>
                  <a:pt x="107" y="34"/>
                  <a:pt x="105" y="35"/>
                </a:cubicBezTo>
                <a:cubicBezTo>
                  <a:pt x="105" y="35"/>
                  <a:pt x="105" y="35"/>
                  <a:pt x="105" y="35"/>
                </a:cubicBezTo>
                <a:cubicBezTo>
                  <a:pt x="105" y="35"/>
                  <a:pt x="105" y="35"/>
                  <a:pt x="105" y="35"/>
                </a:cubicBezTo>
                <a:cubicBezTo>
                  <a:pt x="105" y="35"/>
                  <a:pt x="105" y="35"/>
                  <a:pt x="105" y="35"/>
                </a:cubicBezTo>
                <a:cubicBezTo>
                  <a:pt x="105" y="35"/>
                  <a:pt x="105" y="35"/>
                  <a:pt x="105" y="35"/>
                </a:cubicBezTo>
                <a:cubicBezTo>
                  <a:pt x="104" y="36"/>
                  <a:pt x="104" y="36"/>
                  <a:pt x="103" y="37"/>
                </a:cubicBezTo>
                <a:cubicBezTo>
                  <a:pt x="103" y="37"/>
                  <a:pt x="103" y="37"/>
                  <a:pt x="103" y="37"/>
                </a:cubicBezTo>
                <a:cubicBezTo>
                  <a:pt x="102" y="39"/>
                  <a:pt x="101" y="41"/>
                  <a:pt x="101" y="43"/>
                </a:cubicBezTo>
                <a:cubicBezTo>
                  <a:pt x="101" y="44"/>
                  <a:pt x="101" y="45"/>
                  <a:pt x="101" y="46"/>
                </a:cubicBezTo>
                <a:cubicBezTo>
                  <a:pt x="101" y="46"/>
                  <a:pt x="101" y="46"/>
                  <a:pt x="101" y="46"/>
                </a:cubicBezTo>
                <a:cubicBezTo>
                  <a:pt x="100" y="47"/>
                  <a:pt x="100" y="48"/>
                  <a:pt x="101" y="48"/>
                </a:cubicBezTo>
                <a:cubicBezTo>
                  <a:pt x="101" y="49"/>
                  <a:pt x="101" y="49"/>
                  <a:pt x="101" y="49"/>
                </a:cubicBezTo>
                <a:cubicBezTo>
                  <a:pt x="101" y="49"/>
                  <a:pt x="101" y="49"/>
                  <a:pt x="101" y="48"/>
                </a:cubicBezTo>
                <a:cubicBezTo>
                  <a:pt x="101" y="50"/>
                  <a:pt x="101" y="51"/>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3"/>
                  <a:pt x="101" y="53"/>
                  <a:pt x="101" y="53"/>
                </a:cubicBezTo>
                <a:cubicBezTo>
                  <a:pt x="101" y="54"/>
                  <a:pt x="101" y="55"/>
                  <a:pt x="101" y="56"/>
                </a:cubicBezTo>
                <a:cubicBezTo>
                  <a:pt x="102" y="59"/>
                  <a:pt x="102" y="61"/>
                  <a:pt x="103" y="64"/>
                </a:cubicBezTo>
                <a:cubicBezTo>
                  <a:pt x="103" y="64"/>
                  <a:pt x="103" y="64"/>
                  <a:pt x="103" y="64"/>
                </a:cubicBezTo>
                <a:cubicBezTo>
                  <a:pt x="103" y="64"/>
                  <a:pt x="103" y="64"/>
                  <a:pt x="103" y="65"/>
                </a:cubicBezTo>
                <a:cubicBezTo>
                  <a:pt x="103" y="65"/>
                  <a:pt x="103" y="65"/>
                  <a:pt x="103" y="65"/>
                </a:cubicBezTo>
                <a:cubicBezTo>
                  <a:pt x="103" y="66"/>
                  <a:pt x="103" y="67"/>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3" y="68"/>
                  <a:pt x="103" y="68"/>
                  <a:pt x="103" y="68"/>
                </a:cubicBezTo>
                <a:cubicBezTo>
                  <a:pt x="104" y="71"/>
                  <a:pt x="104" y="74"/>
                  <a:pt x="103" y="77"/>
                </a:cubicBezTo>
                <a:cubicBezTo>
                  <a:pt x="103" y="77"/>
                  <a:pt x="103" y="77"/>
                  <a:pt x="103" y="77"/>
                </a:cubicBezTo>
                <a:cubicBezTo>
                  <a:pt x="103" y="76"/>
                  <a:pt x="102" y="76"/>
                  <a:pt x="101" y="75"/>
                </a:cubicBezTo>
                <a:cubicBezTo>
                  <a:pt x="101" y="75"/>
                  <a:pt x="101" y="75"/>
                  <a:pt x="101" y="75"/>
                </a:cubicBezTo>
                <a:cubicBezTo>
                  <a:pt x="101" y="75"/>
                  <a:pt x="101" y="75"/>
                  <a:pt x="101" y="75"/>
                </a:cubicBezTo>
                <a:cubicBezTo>
                  <a:pt x="99" y="74"/>
                  <a:pt x="97" y="72"/>
                  <a:pt x="96" y="69"/>
                </a:cubicBezTo>
                <a:cubicBezTo>
                  <a:pt x="92" y="63"/>
                  <a:pt x="90" y="57"/>
                  <a:pt x="89" y="50"/>
                </a:cubicBezTo>
                <a:cubicBezTo>
                  <a:pt x="88" y="45"/>
                  <a:pt x="88" y="39"/>
                  <a:pt x="88" y="34"/>
                </a:cubicBezTo>
                <a:cubicBezTo>
                  <a:pt x="87" y="29"/>
                  <a:pt x="87" y="25"/>
                  <a:pt x="87" y="20"/>
                </a:cubicBezTo>
                <a:cubicBezTo>
                  <a:pt x="87" y="14"/>
                  <a:pt x="88" y="9"/>
                  <a:pt x="88" y="3"/>
                </a:cubicBezTo>
                <a:cubicBezTo>
                  <a:pt x="88" y="1"/>
                  <a:pt x="87" y="1"/>
                  <a:pt x="86" y="1"/>
                </a:cubicBezTo>
                <a:cubicBezTo>
                  <a:pt x="84" y="0"/>
                  <a:pt x="82" y="0"/>
                  <a:pt x="81" y="0"/>
                </a:cubicBezTo>
                <a:cubicBezTo>
                  <a:pt x="79" y="0"/>
                  <a:pt x="77" y="0"/>
                  <a:pt x="75" y="1"/>
                </a:cubicBezTo>
                <a:cubicBezTo>
                  <a:pt x="74" y="1"/>
                  <a:pt x="73" y="2"/>
                  <a:pt x="73" y="3"/>
                </a:cubicBezTo>
                <a:cubicBezTo>
                  <a:pt x="74" y="4"/>
                  <a:pt x="74" y="5"/>
                  <a:pt x="74" y="6"/>
                </a:cubicBezTo>
                <a:cubicBezTo>
                  <a:pt x="74" y="11"/>
                  <a:pt x="75" y="16"/>
                  <a:pt x="76" y="22"/>
                </a:cubicBezTo>
                <a:cubicBezTo>
                  <a:pt x="76" y="27"/>
                  <a:pt x="76" y="32"/>
                  <a:pt x="77" y="38"/>
                </a:cubicBezTo>
                <a:cubicBezTo>
                  <a:pt x="77" y="43"/>
                  <a:pt x="77" y="49"/>
                  <a:pt x="75" y="55"/>
                </a:cubicBezTo>
                <a:cubicBezTo>
                  <a:pt x="75" y="59"/>
                  <a:pt x="73" y="62"/>
                  <a:pt x="71" y="66"/>
                </a:cubicBezTo>
                <a:cubicBezTo>
                  <a:pt x="69" y="69"/>
                  <a:pt x="66" y="71"/>
                  <a:pt x="64" y="73"/>
                </a:cubicBezTo>
                <a:cubicBezTo>
                  <a:pt x="64" y="73"/>
                  <a:pt x="64" y="73"/>
                  <a:pt x="64" y="73"/>
                </a:cubicBezTo>
                <a:cubicBezTo>
                  <a:pt x="63" y="74"/>
                  <a:pt x="62" y="75"/>
                  <a:pt x="61" y="76"/>
                </a:cubicBezTo>
                <a:cubicBezTo>
                  <a:pt x="61" y="74"/>
                  <a:pt x="61" y="73"/>
                  <a:pt x="61" y="72"/>
                </a:cubicBezTo>
                <a:cubicBezTo>
                  <a:pt x="61" y="72"/>
                  <a:pt x="61" y="72"/>
                  <a:pt x="61" y="72"/>
                </a:cubicBezTo>
                <a:cubicBezTo>
                  <a:pt x="61" y="72"/>
                  <a:pt x="61" y="72"/>
                  <a:pt x="61" y="72"/>
                </a:cubicBezTo>
                <a:cubicBezTo>
                  <a:pt x="61" y="71"/>
                  <a:pt x="61" y="71"/>
                  <a:pt x="61" y="70"/>
                </a:cubicBezTo>
                <a:cubicBezTo>
                  <a:pt x="61" y="70"/>
                  <a:pt x="61" y="70"/>
                  <a:pt x="61" y="70"/>
                </a:cubicBezTo>
                <a:cubicBezTo>
                  <a:pt x="61" y="70"/>
                  <a:pt x="61" y="70"/>
                  <a:pt x="61" y="70"/>
                </a:cubicBezTo>
                <a:cubicBezTo>
                  <a:pt x="62" y="63"/>
                  <a:pt x="64" y="56"/>
                  <a:pt x="64" y="49"/>
                </a:cubicBezTo>
                <a:cubicBezTo>
                  <a:pt x="64" y="46"/>
                  <a:pt x="64" y="43"/>
                  <a:pt x="63" y="40"/>
                </a:cubicBezTo>
                <a:cubicBezTo>
                  <a:pt x="62" y="36"/>
                  <a:pt x="58" y="33"/>
                  <a:pt x="54" y="34"/>
                </a:cubicBezTo>
                <a:cubicBezTo>
                  <a:pt x="50" y="35"/>
                  <a:pt x="46" y="36"/>
                  <a:pt x="43" y="38"/>
                </a:cubicBezTo>
                <a:cubicBezTo>
                  <a:pt x="36" y="41"/>
                  <a:pt x="30" y="46"/>
                  <a:pt x="25" y="52"/>
                </a:cubicBezTo>
                <a:cubicBezTo>
                  <a:pt x="16" y="62"/>
                  <a:pt x="10" y="73"/>
                  <a:pt x="6" y="84"/>
                </a:cubicBezTo>
                <a:cubicBezTo>
                  <a:pt x="2" y="93"/>
                  <a:pt x="0" y="102"/>
                  <a:pt x="0" y="111"/>
                </a:cubicBezTo>
                <a:cubicBezTo>
                  <a:pt x="0" y="113"/>
                  <a:pt x="0" y="116"/>
                  <a:pt x="0" y="119"/>
                </a:cubicBezTo>
                <a:cubicBezTo>
                  <a:pt x="0" y="119"/>
                  <a:pt x="0" y="119"/>
                  <a:pt x="0" y="119"/>
                </a:cubicBezTo>
                <a:cubicBezTo>
                  <a:pt x="0" y="120"/>
                  <a:pt x="0" y="121"/>
                  <a:pt x="0" y="123"/>
                </a:cubicBezTo>
                <a:cubicBezTo>
                  <a:pt x="1" y="125"/>
                  <a:pt x="1" y="128"/>
                  <a:pt x="2" y="130"/>
                </a:cubicBezTo>
                <a:cubicBezTo>
                  <a:pt x="3" y="131"/>
                  <a:pt x="3" y="132"/>
                  <a:pt x="4" y="133"/>
                </a:cubicBezTo>
                <a:cubicBezTo>
                  <a:pt x="4" y="133"/>
                  <a:pt x="4" y="134"/>
                  <a:pt x="5" y="135"/>
                </a:cubicBezTo>
                <a:cubicBezTo>
                  <a:pt x="5" y="135"/>
                  <a:pt x="5" y="135"/>
                  <a:pt x="5" y="135"/>
                </a:cubicBezTo>
                <a:cubicBezTo>
                  <a:pt x="5" y="135"/>
                  <a:pt x="5" y="135"/>
                  <a:pt x="5" y="135"/>
                </a:cubicBezTo>
                <a:cubicBezTo>
                  <a:pt x="5" y="135"/>
                  <a:pt x="6" y="136"/>
                  <a:pt x="7" y="136"/>
                </a:cubicBezTo>
                <a:cubicBezTo>
                  <a:pt x="7" y="136"/>
                  <a:pt x="7" y="136"/>
                  <a:pt x="7" y="136"/>
                </a:cubicBezTo>
                <a:cubicBezTo>
                  <a:pt x="8" y="137"/>
                  <a:pt x="9" y="139"/>
                  <a:pt x="10" y="139"/>
                </a:cubicBezTo>
                <a:cubicBezTo>
                  <a:pt x="11" y="140"/>
                  <a:pt x="12" y="141"/>
                  <a:pt x="13" y="141"/>
                </a:cubicBezTo>
                <a:cubicBezTo>
                  <a:pt x="13" y="141"/>
                  <a:pt x="13" y="141"/>
                  <a:pt x="13" y="141"/>
                </a:cubicBezTo>
                <a:cubicBezTo>
                  <a:pt x="13" y="141"/>
                  <a:pt x="13" y="141"/>
                  <a:pt x="13" y="141"/>
                </a:cubicBezTo>
                <a:cubicBezTo>
                  <a:pt x="14" y="141"/>
                  <a:pt x="15" y="142"/>
                  <a:pt x="16" y="142"/>
                </a:cubicBezTo>
                <a:cubicBezTo>
                  <a:pt x="16" y="142"/>
                  <a:pt x="16" y="142"/>
                  <a:pt x="17" y="143"/>
                </a:cubicBezTo>
                <a:cubicBezTo>
                  <a:pt x="29" y="147"/>
                  <a:pt x="42" y="148"/>
                  <a:pt x="55" y="143"/>
                </a:cubicBezTo>
                <a:cubicBezTo>
                  <a:pt x="59" y="142"/>
                  <a:pt x="63" y="140"/>
                  <a:pt x="66" y="137"/>
                </a:cubicBezTo>
                <a:cubicBezTo>
                  <a:pt x="66" y="136"/>
                  <a:pt x="67" y="136"/>
                  <a:pt x="67" y="136"/>
                </a:cubicBezTo>
                <a:cubicBezTo>
                  <a:pt x="67" y="135"/>
                  <a:pt x="67" y="135"/>
                  <a:pt x="67" y="135"/>
                </a:cubicBezTo>
                <a:cubicBezTo>
                  <a:pt x="67" y="135"/>
                  <a:pt x="67" y="135"/>
                  <a:pt x="67" y="135"/>
                </a:cubicBezTo>
                <a:cubicBezTo>
                  <a:pt x="67" y="135"/>
                  <a:pt x="67" y="135"/>
                  <a:pt x="67" y="135"/>
                </a:cubicBezTo>
                <a:cubicBezTo>
                  <a:pt x="68" y="134"/>
                  <a:pt x="68" y="133"/>
                  <a:pt x="69" y="132"/>
                </a:cubicBezTo>
                <a:cubicBezTo>
                  <a:pt x="69" y="132"/>
                  <a:pt x="69" y="132"/>
                  <a:pt x="69" y="132"/>
                </a:cubicBezTo>
                <a:cubicBezTo>
                  <a:pt x="70" y="131"/>
                  <a:pt x="70" y="129"/>
                  <a:pt x="70" y="127"/>
                </a:cubicBezTo>
                <a:cubicBezTo>
                  <a:pt x="70" y="127"/>
                  <a:pt x="70" y="127"/>
                  <a:pt x="70" y="127"/>
                </a:cubicBezTo>
                <a:cubicBezTo>
                  <a:pt x="70" y="127"/>
                  <a:pt x="71" y="127"/>
                  <a:pt x="71" y="127"/>
                </a:cubicBezTo>
                <a:cubicBezTo>
                  <a:pt x="72" y="121"/>
                  <a:pt x="71" y="116"/>
                  <a:pt x="70" y="110"/>
                </a:cubicBezTo>
                <a:cubicBezTo>
                  <a:pt x="68" y="104"/>
                  <a:pt x="66" y="98"/>
                  <a:pt x="64" y="91"/>
                </a:cubicBezTo>
                <a:cubicBezTo>
                  <a:pt x="64" y="89"/>
                  <a:pt x="63" y="87"/>
                  <a:pt x="63" y="85"/>
                </a:cubicBezTo>
                <a:cubicBezTo>
                  <a:pt x="63" y="85"/>
                  <a:pt x="64" y="85"/>
                  <a:pt x="64" y="84"/>
                </a:cubicBezTo>
                <a:cubicBezTo>
                  <a:pt x="64" y="84"/>
                  <a:pt x="64" y="84"/>
                  <a:pt x="64" y="84"/>
                </a:cubicBezTo>
                <a:cubicBezTo>
                  <a:pt x="64" y="84"/>
                  <a:pt x="64" y="84"/>
                  <a:pt x="64" y="84"/>
                </a:cubicBezTo>
                <a:cubicBezTo>
                  <a:pt x="64" y="84"/>
                  <a:pt x="64" y="84"/>
                  <a:pt x="64" y="84"/>
                </a:cubicBezTo>
                <a:cubicBezTo>
                  <a:pt x="68" y="81"/>
                  <a:pt x="71" y="80"/>
                  <a:pt x="76" y="78"/>
                </a:cubicBezTo>
                <a:cubicBezTo>
                  <a:pt x="82" y="76"/>
                  <a:pt x="88" y="77"/>
                  <a:pt x="94" y="80"/>
                </a:cubicBezTo>
                <a:cubicBezTo>
                  <a:pt x="96" y="82"/>
                  <a:pt x="98" y="84"/>
                  <a:pt x="100" y="86"/>
                </a:cubicBezTo>
                <a:cubicBezTo>
                  <a:pt x="100" y="86"/>
                  <a:pt x="100" y="86"/>
                  <a:pt x="100" y="86"/>
                </a:cubicBezTo>
                <a:cubicBezTo>
                  <a:pt x="100" y="86"/>
                  <a:pt x="100" y="86"/>
                  <a:pt x="100" y="86"/>
                </a:cubicBezTo>
                <a:cubicBezTo>
                  <a:pt x="101" y="86"/>
                  <a:pt x="101" y="87"/>
                  <a:pt x="101" y="88"/>
                </a:cubicBezTo>
                <a:cubicBezTo>
                  <a:pt x="101" y="88"/>
                  <a:pt x="101" y="88"/>
                  <a:pt x="101" y="88"/>
                </a:cubicBezTo>
                <a:cubicBezTo>
                  <a:pt x="101" y="90"/>
                  <a:pt x="101" y="91"/>
                  <a:pt x="100" y="92"/>
                </a:cubicBezTo>
                <a:cubicBezTo>
                  <a:pt x="98" y="99"/>
                  <a:pt x="96" y="106"/>
                  <a:pt x="95" y="112"/>
                </a:cubicBezTo>
                <a:cubicBezTo>
                  <a:pt x="94" y="117"/>
                  <a:pt x="93" y="122"/>
                  <a:pt x="94" y="127"/>
                </a:cubicBezTo>
                <a:cubicBezTo>
                  <a:pt x="95" y="129"/>
                  <a:pt x="95" y="130"/>
                  <a:pt x="96" y="131"/>
                </a:cubicBezTo>
                <a:cubicBezTo>
                  <a:pt x="96" y="131"/>
                  <a:pt x="96" y="131"/>
                  <a:pt x="96" y="131"/>
                </a:cubicBezTo>
                <a:cubicBezTo>
                  <a:pt x="96" y="131"/>
                  <a:pt x="96" y="131"/>
                  <a:pt x="96" y="132"/>
                </a:cubicBezTo>
                <a:cubicBezTo>
                  <a:pt x="96" y="132"/>
                  <a:pt x="96" y="132"/>
                  <a:pt x="96" y="132"/>
                </a:cubicBezTo>
                <a:cubicBezTo>
                  <a:pt x="97" y="134"/>
                  <a:pt x="98" y="135"/>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102" y="140"/>
                  <a:pt x="106" y="142"/>
                  <a:pt x="110" y="143"/>
                </a:cubicBezTo>
                <a:cubicBezTo>
                  <a:pt x="119" y="147"/>
                  <a:pt x="129" y="147"/>
                  <a:pt x="138" y="145"/>
                </a:cubicBezTo>
                <a:cubicBezTo>
                  <a:pt x="142" y="145"/>
                  <a:pt x="147" y="143"/>
                  <a:pt x="150" y="142"/>
                </a:cubicBezTo>
                <a:cubicBezTo>
                  <a:pt x="154" y="140"/>
                  <a:pt x="156" y="138"/>
                  <a:pt x="159" y="136"/>
                </a:cubicBezTo>
                <a:cubicBezTo>
                  <a:pt x="159" y="135"/>
                  <a:pt x="160" y="135"/>
                  <a:pt x="160" y="134"/>
                </a:cubicBezTo>
                <a:cubicBezTo>
                  <a:pt x="161" y="134"/>
                  <a:pt x="161" y="133"/>
                  <a:pt x="162" y="132"/>
                </a:cubicBezTo>
                <a:cubicBezTo>
                  <a:pt x="162" y="132"/>
                  <a:pt x="162" y="131"/>
                  <a:pt x="162" y="130"/>
                </a:cubicBezTo>
                <a:cubicBezTo>
                  <a:pt x="162" y="130"/>
                  <a:pt x="162" y="130"/>
                  <a:pt x="162" y="130"/>
                </a:cubicBezTo>
                <a:cubicBezTo>
                  <a:pt x="163" y="130"/>
                  <a:pt x="163" y="130"/>
                  <a:pt x="163" y="130"/>
                </a:cubicBezTo>
                <a:cubicBezTo>
                  <a:pt x="164" y="126"/>
                  <a:pt x="165" y="122"/>
                  <a:pt x="165" y="118"/>
                </a:cubicBezTo>
                <a:cubicBezTo>
                  <a:pt x="165" y="109"/>
                  <a:pt x="164" y="101"/>
                  <a:pt x="162" y="92"/>
                </a:cubicBezTo>
                <a:close/>
                <a:moveTo>
                  <a:pt x="20" y="134"/>
                </a:moveTo>
                <a:cubicBezTo>
                  <a:pt x="20" y="134"/>
                  <a:pt x="20" y="134"/>
                  <a:pt x="20" y="134"/>
                </a:cubicBezTo>
                <a:cubicBezTo>
                  <a:pt x="20" y="134"/>
                  <a:pt x="20" y="134"/>
                  <a:pt x="20" y="134"/>
                </a:cubicBezTo>
                <a:cubicBezTo>
                  <a:pt x="20" y="134"/>
                  <a:pt x="20" y="134"/>
                  <a:pt x="20" y="134"/>
                </a:cubicBezTo>
                <a:close/>
                <a:moveTo>
                  <a:pt x="104" y="77"/>
                </a:moveTo>
                <a:cubicBezTo>
                  <a:pt x="104" y="77"/>
                  <a:pt x="104" y="77"/>
                  <a:pt x="104" y="77"/>
                </a:cubicBezTo>
                <a:cubicBezTo>
                  <a:pt x="104" y="77"/>
                  <a:pt x="104" y="77"/>
                  <a:pt x="104" y="77"/>
                </a:cubicBezTo>
                <a:cubicBezTo>
                  <a:pt x="104" y="77"/>
                  <a:pt x="104" y="77"/>
                  <a:pt x="104"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
            <a:extLst>
              <a:ext uri="{FF2B5EF4-FFF2-40B4-BE49-F238E27FC236}">
                <a16:creationId xmlns="" xmlns:a16="http://schemas.microsoft.com/office/drawing/2014/main" id="{7B3B11BE-99E5-4AE2-845E-0C84C46BAF59}"/>
              </a:ext>
            </a:extLst>
          </p:cNvPr>
          <p:cNvSpPr>
            <a:spLocks/>
          </p:cNvSpPr>
          <p:nvPr userDrawn="1"/>
        </p:nvSpPr>
        <p:spPr bwMode="auto">
          <a:xfrm rot="10800000">
            <a:off x="417067" y="399399"/>
            <a:ext cx="944563" cy="798031"/>
          </a:xfrm>
          <a:custGeom>
            <a:avLst/>
            <a:gdLst>
              <a:gd name="T0" fmla="*/ 595 w 595"/>
              <a:gd name="T1" fmla="*/ 0 h 585"/>
              <a:gd name="T2" fmla="*/ 595 w 595"/>
              <a:gd name="T3" fmla="*/ 585 h 585"/>
              <a:gd name="T4" fmla="*/ 0 w 595"/>
              <a:gd name="T5" fmla="*/ 585 h 585"/>
            </a:gdLst>
            <a:ahLst/>
            <a:cxnLst>
              <a:cxn ang="0">
                <a:pos x="T0" y="T1"/>
              </a:cxn>
              <a:cxn ang="0">
                <a:pos x="T2" y="T3"/>
              </a:cxn>
              <a:cxn ang="0">
                <a:pos x="T4" y="T5"/>
              </a:cxn>
            </a:cxnLst>
            <a:rect l="0" t="0" r="r" b="b"/>
            <a:pathLst>
              <a:path w="595" h="585">
                <a:moveTo>
                  <a:pt x="595" y="0"/>
                </a:moveTo>
                <a:lnTo>
                  <a:pt x="595" y="585"/>
                </a:lnTo>
                <a:lnTo>
                  <a:pt x="0" y="585"/>
                </a:lnTo>
              </a:path>
            </a:pathLst>
          </a:custGeom>
          <a:noFill/>
          <a:ln w="61913" cap="flat">
            <a:solidFill>
              <a:srgbClr val="F8B78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0860447"/>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281312"/>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5_Slide 4">
    <p:spTree>
      <p:nvGrpSpPr>
        <p:cNvPr id="1" name=""/>
        <p:cNvGrpSpPr/>
        <p:nvPr/>
      </p:nvGrpSpPr>
      <p:grpSpPr>
        <a:xfrm>
          <a:off x="0" y="0"/>
          <a:ext cx="0" cy="0"/>
          <a:chOff x="0" y="0"/>
          <a:chExt cx="0" cy="0"/>
        </a:xfrm>
      </p:grpSpPr>
      <p:sp>
        <p:nvSpPr>
          <p:cNvPr id="27" name="그림 개체 틀 5">
            <a:extLst>
              <a:ext uri="{FF2B5EF4-FFF2-40B4-BE49-F238E27FC236}">
                <a16:creationId xmlns="" xmlns:a16="http://schemas.microsoft.com/office/drawing/2014/main" id="{B8C69FCC-3081-4E23-84E1-F2379509B5DD}"/>
              </a:ext>
            </a:extLst>
          </p:cNvPr>
          <p:cNvSpPr>
            <a:spLocks noGrp="1"/>
          </p:cNvSpPr>
          <p:nvPr>
            <p:ph type="pic" sz="quarter" idx="12" hasCustomPrompt="1"/>
          </p:nvPr>
        </p:nvSpPr>
        <p:spPr>
          <a:xfrm>
            <a:off x="1767304"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8" name="직사각형 2">
            <a:extLst>
              <a:ext uri="{FF2B5EF4-FFF2-40B4-BE49-F238E27FC236}">
                <a16:creationId xmlns="" xmlns:a16="http://schemas.microsoft.com/office/drawing/2014/main" id="{1CDA6316-4390-4AFE-AB67-293718995409}"/>
              </a:ext>
            </a:extLst>
          </p:cNvPr>
          <p:cNvSpPr/>
          <p:nvPr userDrawn="1"/>
        </p:nvSpPr>
        <p:spPr>
          <a:xfrm>
            <a:off x="0" y="0"/>
            <a:ext cx="1757779" cy="6858000"/>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4" name="Rectangle 5">
            <a:extLst>
              <a:ext uri="{FF2B5EF4-FFF2-40B4-BE49-F238E27FC236}">
                <a16:creationId xmlns="" xmlns:a16="http://schemas.microsoft.com/office/drawing/2014/main" id="{56DF6D6D-1787-4F70-A868-AA71A0ECE429}"/>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37254171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sp>
        <p:nvSpPr>
          <p:cNvPr id="3" name="Text Placeholder 9">
            <a:extLst>
              <a:ext uri="{FF2B5EF4-FFF2-40B4-BE49-F238E27FC236}">
                <a16:creationId xmlns="" xmlns:a16="http://schemas.microsoft.com/office/drawing/2014/main" id="{A1D8D1F3-9EB4-4312-80AD-8E40ABFC9F16}"/>
              </a:ext>
            </a:extLst>
          </p:cNvPr>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3200" b="0" baseline="0">
                <a:solidFill>
                  <a:srgbClr val="E9475A"/>
                </a:solidFill>
                <a:latin typeface="+mj-lt"/>
                <a:cs typeface="Arial" pitchFamily="34" charset="0"/>
              </a:defRPr>
            </a:lvl1pPr>
          </a:lstStyle>
          <a:p>
            <a:pPr lvl="0"/>
            <a:r>
              <a:rPr lang="en-US" altLang="ko-KR" dirty="0"/>
              <a:t>Icon Sets Layout</a:t>
            </a:r>
          </a:p>
        </p:txBody>
      </p:sp>
      <p:sp>
        <p:nvSpPr>
          <p:cNvPr id="4" name="Rounded Rectangle 2">
            <a:extLst>
              <a:ext uri="{FF2B5EF4-FFF2-40B4-BE49-F238E27FC236}">
                <a16:creationId xmlns="" xmlns:a16="http://schemas.microsoft.com/office/drawing/2014/main" id="{922F5DCE-EDF9-4C6A-ADDA-0F47F455138E}"/>
              </a:ext>
            </a:extLst>
          </p:cNvPr>
          <p:cNvSpPr/>
          <p:nvPr userDrawn="1"/>
        </p:nvSpPr>
        <p:spPr>
          <a:xfrm>
            <a:off x="354010" y="1131591"/>
            <a:ext cx="3560767" cy="5402561"/>
          </a:xfrm>
          <a:prstGeom prst="roundRect">
            <a:avLst>
              <a:gd name="adj" fmla="val 3968"/>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5" name="Rounded Rectangle 3">
            <a:extLst>
              <a:ext uri="{FF2B5EF4-FFF2-40B4-BE49-F238E27FC236}">
                <a16:creationId xmlns="" xmlns:a16="http://schemas.microsoft.com/office/drawing/2014/main" id="{D63A012C-1E75-46B7-9321-0C0FE7646212}"/>
              </a:ext>
            </a:extLst>
          </p:cNvPr>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6" name="Half Frame 4">
            <a:extLst>
              <a:ext uri="{FF2B5EF4-FFF2-40B4-BE49-F238E27FC236}">
                <a16:creationId xmlns="" xmlns:a16="http://schemas.microsoft.com/office/drawing/2014/main" id="{8DF781D6-04F5-4E4C-B365-62766C4C450C}"/>
              </a:ext>
            </a:extLst>
          </p:cNvPr>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7" name="TextBox 57">
            <a:extLst>
              <a:ext uri="{FF2B5EF4-FFF2-40B4-BE49-F238E27FC236}">
                <a16:creationId xmlns="" xmlns:a16="http://schemas.microsoft.com/office/drawing/2014/main" id="{1D0C7FA4-82F0-42D9-996B-460EB71045EB}"/>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8" name="TextBox 58">
            <a:extLst>
              <a:ext uri="{FF2B5EF4-FFF2-40B4-BE49-F238E27FC236}">
                <a16:creationId xmlns="" xmlns:a16="http://schemas.microsoft.com/office/drawing/2014/main" id="{25DDD7CA-DB1C-4F55-A7A5-95D5514DB60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10" name="TextBox 60">
            <a:extLst>
              <a:ext uri="{FF2B5EF4-FFF2-40B4-BE49-F238E27FC236}">
                <a16:creationId xmlns="" xmlns:a16="http://schemas.microsoft.com/office/drawing/2014/main" id="{A219C656-BF78-45EB-A918-2C9EE4D148F3}"/>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
        <p:nvSpPr>
          <p:cNvPr id="13" name="CuadroTexto 12">
            <a:extLst>
              <a:ext uri="{FF2B5EF4-FFF2-40B4-BE49-F238E27FC236}">
                <a16:creationId xmlns="" xmlns:a16="http://schemas.microsoft.com/office/drawing/2014/main" id="{52B1362C-ED0D-4D33-9F98-3E95F2941E8A}"/>
              </a:ext>
            </a:extLst>
          </p:cNvPr>
          <p:cNvSpPr txBox="1"/>
          <p:nvPr userDrawn="1"/>
        </p:nvSpPr>
        <p:spPr>
          <a:xfrm>
            <a:off x="608867" y="5897339"/>
            <a:ext cx="3228976" cy="307777"/>
          </a:xfrm>
          <a:prstGeom prst="rect">
            <a:avLst/>
          </a:prstGeom>
          <a:noFill/>
        </p:spPr>
        <p:txBody>
          <a:bodyPr wrap="square">
            <a:spAutoFit/>
          </a:bodyPr>
          <a:lstStyle/>
          <a:p>
            <a:r>
              <a:rPr lang="es-PE" sz="1400" dirty="0">
                <a:solidFill>
                  <a:schemeClr val="bg1"/>
                </a:solidFill>
              </a:rPr>
              <a:t>https://www.plantillaspower-point.com/</a:t>
            </a:r>
          </a:p>
        </p:txBody>
      </p:sp>
    </p:spTree>
    <p:extLst>
      <p:ext uri="{BB962C8B-B14F-4D97-AF65-F5344CB8AC3E}">
        <p14:creationId xmlns:p14="http://schemas.microsoft.com/office/powerpoint/2010/main" val="36483357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Slide 4">
    <p:spTree>
      <p:nvGrpSpPr>
        <p:cNvPr id="1" name=""/>
        <p:cNvGrpSpPr/>
        <p:nvPr/>
      </p:nvGrpSpPr>
      <p:grpSpPr>
        <a:xfrm>
          <a:off x="0" y="0"/>
          <a:ext cx="0" cy="0"/>
          <a:chOff x="0" y="0"/>
          <a:chExt cx="0" cy="0"/>
        </a:xfrm>
      </p:grpSpPr>
      <p:grpSp>
        <p:nvGrpSpPr>
          <p:cNvPr id="27" name="Grupo 26">
            <a:extLst>
              <a:ext uri="{FF2B5EF4-FFF2-40B4-BE49-F238E27FC236}">
                <a16:creationId xmlns="" xmlns:a16="http://schemas.microsoft.com/office/drawing/2014/main" id="{49C3AD33-7460-441A-97EE-2DB4FF5D196F}"/>
              </a:ext>
            </a:extLst>
          </p:cNvPr>
          <p:cNvGrpSpPr/>
          <p:nvPr userDrawn="1"/>
        </p:nvGrpSpPr>
        <p:grpSpPr>
          <a:xfrm>
            <a:off x="455289" y="0"/>
            <a:ext cx="11736711" cy="671400"/>
            <a:chOff x="455289" y="0"/>
            <a:chExt cx="12403461" cy="709542"/>
          </a:xfrm>
        </p:grpSpPr>
        <p:cxnSp>
          <p:nvCxnSpPr>
            <p:cNvPr id="25" name="直接连接符 1">
              <a:extLst>
                <a:ext uri="{FF2B5EF4-FFF2-40B4-BE49-F238E27FC236}">
                  <a16:creationId xmlns="" xmlns:a16="http://schemas.microsoft.com/office/drawing/2014/main" id="{A1B1166F-0B74-4085-B781-0BDB6BF520F0}"/>
                </a:ext>
              </a:extLst>
            </p:cNvPr>
            <p:cNvCxnSpPr/>
            <p:nvPr userDrawn="1"/>
          </p:nvCxnSpPr>
          <p:spPr>
            <a:xfrm>
              <a:off x="455289" y="709542"/>
              <a:ext cx="10530592" cy="0"/>
            </a:xfrm>
            <a:prstGeom prst="line">
              <a:avLst/>
            </a:prstGeom>
            <a:ln w="317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 name="矩形 2">
              <a:extLst>
                <a:ext uri="{FF2B5EF4-FFF2-40B4-BE49-F238E27FC236}">
                  <a16:creationId xmlns="" xmlns:a16="http://schemas.microsoft.com/office/drawing/2014/main" id="{6DF7C398-0300-4B5D-8139-0374B6AEDA21}"/>
                </a:ext>
              </a:extLst>
            </p:cNvPr>
            <p:cNvSpPr/>
            <p:nvPr userDrawn="1"/>
          </p:nvSpPr>
          <p:spPr>
            <a:xfrm>
              <a:off x="11125200" y="0"/>
              <a:ext cx="1733550" cy="70954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047928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lide 4">
    <p:spTree>
      <p:nvGrpSpPr>
        <p:cNvPr id="1" name=""/>
        <p:cNvGrpSpPr/>
        <p:nvPr/>
      </p:nvGrpSpPr>
      <p:grpSpPr>
        <a:xfrm>
          <a:off x="0" y="0"/>
          <a:ext cx="0" cy="0"/>
          <a:chOff x="0" y="0"/>
          <a:chExt cx="0" cy="0"/>
        </a:xfrm>
      </p:grpSpPr>
      <p:sp>
        <p:nvSpPr>
          <p:cNvPr id="12" name="직사각형 2">
            <a:extLst>
              <a:ext uri="{FF2B5EF4-FFF2-40B4-BE49-F238E27FC236}">
                <a16:creationId xmlns="" xmlns:a16="http://schemas.microsoft.com/office/drawing/2014/main" id="{E554E77A-C328-4FE3-9BAF-5DB71ADFFD52}"/>
              </a:ext>
            </a:extLst>
          </p:cNvPr>
          <p:cNvSpPr/>
          <p:nvPr userDrawn="1"/>
        </p:nvSpPr>
        <p:spPr>
          <a:xfrm>
            <a:off x="7810877" y="2055155"/>
            <a:ext cx="3514372" cy="3514372"/>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3" name="그림 개체 틀 5">
            <a:extLst>
              <a:ext uri="{FF2B5EF4-FFF2-40B4-BE49-F238E27FC236}">
                <a16:creationId xmlns="" xmlns:a16="http://schemas.microsoft.com/office/drawing/2014/main" id="{B6209BF6-51E4-4FCB-9732-EC431F7FA440}"/>
              </a:ext>
            </a:extLst>
          </p:cNvPr>
          <p:cNvSpPr>
            <a:spLocks noGrp="1"/>
          </p:cNvSpPr>
          <p:nvPr userDrawn="1">
            <p:ph type="pic" sz="quarter" idx="13" hasCustomPrompt="1"/>
          </p:nvPr>
        </p:nvSpPr>
        <p:spPr>
          <a:xfrm>
            <a:off x="7550962" y="1813925"/>
            <a:ext cx="3514372" cy="3514372"/>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4" name="Rectangle 36">
            <a:extLst>
              <a:ext uri="{FF2B5EF4-FFF2-40B4-BE49-F238E27FC236}">
                <a16:creationId xmlns="" xmlns:a16="http://schemas.microsoft.com/office/drawing/2014/main" id="{B04A3166-E8BA-413D-B842-5A78C251ACDD}"/>
              </a:ext>
            </a:extLst>
          </p:cNvPr>
          <p:cNvSpPr>
            <a:spLocks noChangeArrowheads="1"/>
          </p:cNvSpPr>
          <p:nvPr userDrawn="1"/>
        </p:nvSpPr>
        <p:spPr bwMode="auto">
          <a:xfrm>
            <a:off x="17462" y="6630701"/>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5" name="Rectangle 37">
            <a:extLst>
              <a:ext uri="{FF2B5EF4-FFF2-40B4-BE49-F238E27FC236}">
                <a16:creationId xmlns="" xmlns:a16="http://schemas.microsoft.com/office/drawing/2014/main" id="{A8B34280-7FEE-4235-ADBD-CE6D2C9F654C}"/>
              </a:ext>
            </a:extLst>
          </p:cNvPr>
          <p:cNvSpPr>
            <a:spLocks noChangeArrowheads="1"/>
          </p:cNvSpPr>
          <p:nvPr userDrawn="1"/>
        </p:nvSpPr>
        <p:spPr bwMode="auto">
          <a:xfrm>
            <a:off x="5103592" y="6630701"/>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Rectangle 38">
            <a:extLst>
              <a:ext uri="{FF2B5EF4-FFF2-40B4-BE49-F238E27FC236}">
                <a16:creationId xmlns="" xmlns:a16="http://schemas.microsoft.com/office/drawing/2014/main" id="{40C4D231-281E-4CC6-91D4-D3C0A16E30AC}"/>
              </a:ext>
            </a:extLst>
          </p:cNvPr>
          <p:cNvSpPr>
            <a:spLocks noChangeArrowheads="1"/>
          </p:cNvSpPr>
          <p:nvPr userDrawn="1"/>
        </p:nvSpPr>
        <p:spPr bwMode="auto">
          <a:xfrm>
            <a:off x="8739867" y="6630701"/>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7" name="Rectangle 39">
            <a:extLst>
              <a:ext uri="{FF2B5EF4-FFF2-40B4-BE49-F238E27FC236}">
                <a16:creationId xmlns="" xmlns:a16="http://schemas.microsoft.com/office/drawing/2014/main" id="{721A4916-9EE8-4974-9532-40B77680AE61}"/>
              </a:ext>
            </a:extLst>
          </p:cNvPr>
          <p:cNvSpPr>
            <a:spLocks noChangeArrowheads="1"/>
          </p:cNvSpPr>
          <p:nvPr userDrawn="1"/>
        </p:nvSpPr>
        <p:spPr bwMode="auto">
          <a:xfrm>
            <a:off x="10890307" y="6630701"/>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8" name="Google Shape;7;p1">
            <a:extLst>
              <a:ext uri="{FF2B5EF4-FFF2-40B4-BE49-F238E27FC236}">
                <a16:creationId xmlns="" xmlns:a16="http://schemas.microsoft.com/office/drawing/2014/main" id="{DD99C156-3FAE-4F6A-8826-CF43FB77AD49}"/>
              </a:ext>
            </a:extLst>
          </p:cNvPr>
          <p:cNvSpPr txBox="1">
            <a:spLocks noGrp="1"/>
          </p:cNvSpPr>
          <p:nvPr>
            <p:ph type="title"/>
          </p:nvPr>
        </p:nvSpPr>
        <p:spPr>
          <a:xfrm>
            <a:off x="343414" y="145221"/>
            <a:ext cx="8474700" cy="708300"/>
          </a:xfrm>
          <a:prstGeom prst="rect">
            <a:avLst/>
          </a:prstGeom>
          <a:noFill/>
          <a:ln>
            <a:noFill/>
          </a:ln>
        </p:spPr>
        <p:txBody>
          <a:bodyPr spcFirstLastPara="1" wrap="square" lIns="0" tIns="0" rIns="0" bIns="0" anchor="ctr" anchorCtr="0">
            <a:noAutofit/>
          </a:bodyPr>
          <a:lstStyle>
            <a:lvl1pPr lvl="0">
              <a:lnSpc>
                <a:spcPct val="90000"/>
              </a:lnSpc>
              <a:spcBef>
                <a:spcPts val="0"/>
              </a:spcBef>
              <a:spcAft>
                <a:spcPts val="0"/>
              </a:spcAft>
              <a:buClr>
                <a:schemeClr val="accent1"/>
              </a:buClr>
              <a:buSzPts val="3000"/>
              <a:buFont typeface="DM Sans"/>
              <a:buNone/>
              <a:defRPr sz="3000" b="1">
                <a:solidFill>
                  <a:srgbClr val="E9475A"/>
                </a:solidFill>
                <a:latin typeface="DM Sans"/>
                <a:ea typeface="DM Sans"/>
                <a:cs typeface="DM Sans"/>
                <a:sym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endParaRPr dirty="0"/>
          </a:p>
        </p:txBody>
      </p:sp>
      <p:sp>
        <p:nvSpPr>
          <p:cNvPr id="19" name="Rectangle 5">
            <a:extLst>
              <a:ext uri="{FF2B5EF4-FFF2-40B4-BE49-F238E27FC236}">
                <a16:creationId xmlns="" xmlns:a16="http://schemas.microsoft.com/office/drawing/2014/main" id="{B973F8A6-8C5B-45FE-89BE-E5561FD98300}"/>
              </a:ext>
            </a:extLst>
          </p:cNvPr>
          <p:cNvSpPr>
            <a:spLocks noChangeArrowheads="1"/>
          </p:cNvSpPr>
          <p:nvPr userDrawn="1"/>
        </p:nvSpPr>
        <p:spPr bwMode="auto">
          <a:xfrm>
            <a:off x="-1588" y="7938"/>
            <a:ext cx="345002" cy="982866"/>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15846774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Slide 4">
    <p:spTree>
      <p:nvGrpSpPr>
        <p:cNvPr id="1" name=""/>
        <p:cNvGrpSpPr/>
        <p:nvPr/>
      </p:nvGrpSpPr>
      <p:grpSpPr>
        <a:xfrm>
          <a:off x="0" y="0"/>
          <a:ext cx="0" cy="0"/>
          <a:chOff x="0" y="0"/>
          <a:chExt cx="0" cy="0"/>
        </a:xfrm>
      </p:grpSpPr>
      <p:sp>
        <p:nvSpPr>
          <p:cNvPr id="15" name="Rectangle 5">
            <a:extLst>
              <a:ext uri="{FF2B5EF4-FFF2-40B4-BE49-F238E27FC236}">
                <a16:creationId xmlns="" xmlns:a16="http://schemas.microsoft.com/office/drawing/2014/main" id="{52E63B81-C013-419D-A37E-0A48B934F103}"/>
              </a:ext>
            </a:extLst>
          </p:cNvPr>
          <p:cNvSpPr>
            <a:spLocks noChangeArrowheads="1"/>
          </p:cNvSpPr>
          <p:nvPr userDrawn="1"/>
        </p:nvSpPr>
        <p:spPr bwMode="auto">
          <a:xfrm>
            <a:off x="-1588" y="7938"/>
            <a:ext cx="345044" cy="1111336"/>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6" name="Rectangle 6">
            <a:extLst>
              <a:ext uri="{FF2B5EF4-FFF2-40B4-BE49-F238E27FC236}">
                <a16:creationId xmlns="" xmlns:a16="http://schemas.microsoft.com/office/drawing/2014/main" id="{131F0E37-8AD8-49C0-BAAF-85BD1C457B8D}"/>
              </a:ext>
            </a:extLst>
          </p:cNvPr>
          <p:cNvSpPr>
            <a:spLocks noChangeArrowheads="1"/>
          </p:cNvSpPr>
          <p:nvPr userDrawn="1"/>
        </p:nvSpPr>
        <p:spPr bwMode="auto">
          <a:xfrm>
            <a:off x="343456" y="7938"/>
            <a:ext cx="10198885" cy="1079583"/>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solidFill>
                <a:schemeClr val="bg1"/>
              </a:solidFill>
            </a:endParaRPr>
          </a:p>
        </p:txBody>
      </p:sp>
      <p:sp>
        <p:nvSpPr>
          <p:cNvPr id="17" name="Rectangle 7">
            <a:extLst>
              <a:ext uri="{FF2B5EF4-FFF2-40B4-BE49-F238E27FC236}">
                <a16:creationId xmlns="" xmlns:a16="http://schemas.microsoft.com/office/drawing/2014/main" id="{B4245C4A-4D8F-4436-B1B3-6D1D518F595B}"/>
              </a:ext>
            </a:extLst>
          </p:cNvPr>
          <p:cNvSpPr>
            <a:spLocks noChangeArrowheads="1"/>
          </p:cNvSpPr>
          <p:nvPr userDrawn="1"/>
        </p:nvSpPr>
        <p:spPr bwMode="auto">
          <a:xfrm>
            <a:off x="343456" y="1089639"/>
            <a:ext cx="11850012" cy="29636"/>
          </a:xfrm>
          <a:prstGeom prst="rect">
            <a:avLst/>
          </a:prstGeom>
          <a:solidFill>
            <a:srgbClr val="E9475A"/>
          </a:solidFill>
          <a:ln w="9525">
            <a:noFill/>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8" name="Oval 34">
            <a:extLst>
              <a:ext uri="{FF2B5EF4-FFF2-40B4-BE49-F238E27FC236}">
                <a16:creationId xmlns="" xmlns:a16="http://schemas.microsoft.com/office/drawing/2014/main" id="{5C9DA8F5-FCAE-48DD-BBA1-0FCF4CB3A69B}"/>
              </a:ext>
            </a:extLst>
          </p:cNvPr>
          <p:cNvSpPr>
            <a:spLocks noChangeArrowheads="1"/>
          </p:cNvSpPr>
          <p:nvPr userDrawn="1"/>
        </p:nvSpPr>
        <p:spPr bwMode="auto">
          <a:xfrm>
            <a:off x="10885267" y="90495"/>
            <a:ext cx="906003" cy="910237"/>
          </a:xfrm>
          <a:prstGeom prst="ellipse">
            <a:avLst/>
          </a:prstGeom>
          <a:solidFill>
            <a:srgbClr val="28A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35">
            <a:extLst>
              <a:ext uri="{FF2B5EF4-FFF2-40B4-BE49-F238E27FC236}">
                <a16:creationId xmlns="" xmlns:a16="http://schemas.microsoft.com/office/drawing/2014/main" id="{5FA1D167-11CE-41B7-A11F-B07B4E680F71}"/>
              </a:ext>
            </a:extLst>
          </p:cNvPr>
          <p:cNvSpPr>
            <a:spLocks/>
          </p:cNvSpPr>
          <p:nvPr userDrawn="1"/>
        </p:nvSpPr>
        <p:spPr bwMode="auto">
          <a:xfrm>
            <a:off x="10944539" y="183636"/>
            <a:ext cx="647750" cy="681619"/>
          </a:xfrm>
          <a:custGeom>
            <a:avLst/>
            <a:gdLst>
              <a:gd name="T0" fmla="*/ 38 w 204"/>
              <a:gd name="T1" fmla="*/ 0 h 215"/>
              <a:gd name="T2" fmla="*/ 29 w 204"/>
              <a:gd name="T3" fmla="*/ 35 h 215"/>
              <a:gd name="T4" fmla="*/ 28 w 204"/>
              <a:gd name="T5" fmla="*/ 56 h 215"/>
              <a:gd name="T6" fmla="*/ 38 w 204"/>
              <a:gd name="T7" fmla="*/ 66 h 215"/>
              <a:gd name="T8" fmla="*/ 61 w 204"/>
              <a:gd name="T9" fmla="*/ 67 h 215"/>
              <a:gd name="T10" fmla="*/ 71 w 204"/>
              <a:gd name="T11" fmla="*/ 75 h 215"/>
              <a:gd name="T12" fmla="*/ 80 w 204"/>
              <a:gd name="T13" fmla="*/ 92 h 215"/>
              <a:gd name="T14" fmla="*/ 85 w 204"/>
              <a:gd name="T15" fmla="*/ 109 h 215"/>
              <a:gd name="T16" fmla="*/ 104 w 204"/>
              <a:gd name="T17" fmla="*/ 131 h 215"/>
              <a:gd name="T18" fmla="*/ 106 w 204"/>
              <a:gd name="T19" fmla="*/ 120 h 215"/>
              <a:gd name="T20" fmla="*/ 111 w 204"/>
              <a:gd name="T21" fmla="*/ 113 h 215"/>
              <a:gd name="T22" fmla="*/ 120 w 204"/>
              <a:gd name="T23" fmla="*/ 111 h 215"/>
              <a:gd name="T24" fmla="*/ 123 w 204"/>
              <a:gd name="T25" fmla="*/ 113 h 215"/>
              <a:gd name="T26" fmla="*/ 124 w 204"/>
              <a:gd name="T27" fmla="*/ 122 h 215"/>
              <a:gd name="T28" fmla="*/ 131 w 204"/>
              <a:gd name="T29" fmla="*/ 118 h 215"/>
              <a:gd name="T30" fmla="*/ 134 w 204"/>
              <a:gd name="T31" fmla="*/ 115 h 215"/>
              <a:gd name="T32" fmla="*/ 133 w 204"/>
              <a:gd name="T33" fmla="*/ 107 h 215"/>
              <a:gd name="T34" fmla="*/ 121 w 204"/>
              <a:gd name="T35" fmla="*/ 105 h 215"/>
              <a:gd name="T36" fmla="*/ 108 w 204"/>
              <a:gd name="T37" fmla="*/ 100 h 215"/>
              <a:gd name="T38" fmla="*/ 110 w 204"/>
              <a:gd name="T39" fmla="*/ 80 h 215"/>
              <a:gd name="T40" fmla="*/ 102 w 204"/>
              <a:gd name="T41" fmla="*/ 64 h 215"/>
              <a:gd name="T42" fmla="*/ 118 w 204"/>
              <a:gd name="T43" fmla="*/ 24 h 215"/>
              <a:gd name="T44" fmla="*/ 166 w 204"/>
              <a:gd name="T45" fmla="*/ 16 h 215"/>
              <a:gd name="T46" fmla="*/ 196 w 204"/>
              <a:gd name="T47" fmla="*/ 40 h 215"/>
              <a:gd name="T48" fmla="*/ 202 w 204"/>
              <a:gd name="T49" fmla="*/ 66 h 215"/>
              <a:gd name="T50" fmla="*/ 179 w 204"/>
              <a:gd name="T51" fmla="*/ 104 h 215"/>
              <a:gd name="T52" fmla="*/ 195 w 204"/>
              <a:gd name="T53" fmla="*/ 149 h 215"/>
              <a:gd name="T54" fmla="*/ 185 w 204"/>
              <a:gd name="T55" fmla="*/ 186 h 215"/>
              <a:gd name="T56" fmla="*/ 153 w 204"/>
              <a:gd name="T57" fmla="*/ 211 h 215"/>
              <a:gd name="T58" fmla="*/ 125 w 204"/>
              <a:gd name="T59" fmla="*/ 212 h 215"/>
              <a:gd name="T60" fmla="*/ 101 w 204"/>
              <a:gd name="T61" fmla="*/ 200 h 215"/>
              <a:gd name="T62" fmla="*/ 94 w 204"/>
              <a:gd name="T63" fmla="*/ 182 h 215"/>
              <a:gd name="T64" fmla="*/ 89 w 204"/>
              <a:gd name="T65" fmla="*/ 170 h 215"/>
              <a:gd name="T66" fmla="*/ 72 w 204"/>
              <a:gd name="T67" fmla="*/ 178 h 215"/>
              <a:gd name="T68" fmla="*/ 61 w 204"/>
              <a:gd name="T69" fmla="*/ 190 h 215"/>
              <a:gd name="T70" fmla="*/ 43 w 204"/>
              <a:gd name="T71" fmla="*/ 188 h 215"/>
              <a:gd name="T72" fmla="*/ 36 w 204"/>
              <a:gd name="T73" fmla="*/ 175 h 215"/>
              <a:gd name="T74" fmla="*/ 43 w 204"/>
              <a:gd name="T75" fmla="*/ 173 h 215"/>
              <a:gd name="T76" fmla="*/ 52 w 204"/>
              <a:gd name="T77" fmla="*/ 176 h 215"/>
              <a:gd name="T78" fmla="*/ 63 w 204"/>
              <a:gd name="T79" fmla="*/ 159 h 215"/>
              <a:gd name="T80" fmla="*/ 76 w 204"/>
              <a:gd name="T81" fmla="*/ 146 h 215"/>
              <a:gd name="T82" fmla="*/ 89 w 204"/>
              <a:gd name="T83" fmla="*/ 145 h 215"/>
              <a:gd name="T84" fmla="*/ 96 w 204"/>
              <a:gd name="T85" fmla="*/ 150 h 215"/>
              <a:gd name="T86" fmla="*/ 107 w 204"/>
              <a:gd name="T87" fmla="*/ 151 h 215"/>
              <a:gd name="T88" fmla="*/ 118 w 204"/>
              <a:gd name="T89" fmla="*/ 144 h 215"/>
              <a:gd name="T90" fmla="*/ 107 w 204"/>
              <a:gd name="T91" fmla="*/ 143 h 215"/>
              <a:gd name="T92" fmla="*/ 93 w 204"/>
              <a:gd name="T93" fmla="*/ 137 h 215"/>
              <a:gd name="T94" fmla="*/ 80 w 204"/>
              <a:gd name="T95" fmla="*/ 121 h 215"/>
              <a:gd name="T96" fmla="*/ 72 w 204"/>
              <a:gd name="T97" fmla="*/ 105 h 215"/>
              <a:gd name="T98" fmla="*/ 65 w 204"/>
              <a:gd name="T99" fmla="*/ 89 h 215"/>
              <a:gd name="T100" fmla="*/ 55 w 204"/>
              <a:gd name="T101" fmla="*/ 86 h 215"/>
              <a:gd name="T102" fmla="*/ 43 w 204"/>
              <a:gd name="T103" fmla="*/ 87 h 215"/>
              <a:gd name="T104" fmla="*/ 23 w 204"/>
              <a:gd name="T105" fmla="*/ 87 h 215"/>
              <a:gd name="T106" fmla="*/ 8 w 204"/>
              <a:gd name="T107" fmla="*/ 75 h 215"/>
              <a:gd name="T108" fmla="*/ 0 w 204"/>
              <a:gd name="T109" fmla="*/ 46 h 215"/>
              <a:gd name="T110" fmla="*/ 18 w 204"/>
              <a:gd name="T111" fmla="*/ 19 h 215"/>
              <a:gd name="T112" fmla="*/ 38 w 204"/>
              <a:gd name="T113"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215">
                <a:moveTo>
                  <a:pt x="38" y="0"/>
                </a:moveTo>
                <a:cubicBezTo>
                  <a:pt x="34" y="11"/>
                  <a:pt x="31" y="27"/>
                  <a:pt x="29" y="35"/>
                </a:cubicBezTo>
                <a:cubicBezTo>
                  <a:pt x="27" y="46"/>
                  <a:pt x="26" y="51"/>
                  <a:pt x="28" y="56"/>
                </a:cubicBezTo>
                <a:cubicBezTo>
                  <a:pt x="29" y="57"/>
                  <a:pt x="32" y="63"/>
                  <a:pt x="38" y="66"/>
                </a:cubicBezTo>
                <a:cubicBezTo>
                  <a:pt x="47" y="69"/>
                  <a:pt x="52" y="63"/>
                  <a:pt x="61" y="67"/>
                </a:cubicBezTo>
                <a:cubicBezTo>
                  <a:pt x="65" y="68"/>
                  <a:pt x="68" y="71"/>
                  <a:pt x="71" y="75"/>
                </a:cubicBezTo>
                <a:cubicBezTo>
                  <a:pt x="73" y="77"/>
                  <a:pt x="76" y="81"/>
                  <a:pt x="80" y="92"/>
                </a:cubicBezTo>
                <a:cubicBezTo>
                  <a:pt x="83" y="102"/>
                  <a:pt x="83" y="104"/>
                  <a:pt x="85" y="109"/>
                </a:cubicBezTo>
                <a:cubicBezTo>
                  <a:pt x="87" y="115"/>
                  <a:pt x="92" y="123"/>
                  <a:pt x="104" y="131"/>
                </a:cubicBezTo>
                <a:cubicBezTo>
                  <a:pt x="104" y="126"/>
                  <a:pt x="105" y="122"/>
                  <a:pt x="106" y="120"/>
                </a:cubicBezTo>
                <a:cubicBezTo>
                  <a:pt x="107" y="117"/>
                  <a:pt x="108" y="114"/>
                  <a:pt x="111" y="113"/>
                </a:cubicBezTo>
                <a:cubicBezTo>
                  <a:pt x="112" y="112"/>
                  <a:pt x="115" y="110"/>
                  <a:pt x="120" y="111"/>
                </a:cubicBezTo>
                <a:cubicBezTo>
                  <a:pt x="121" y="112"/>
                  <a:pt x="122" y="113"/>
                  <a:pt x="123" y="113"/>
                </a:cubicBezTo>
                <a:cubicBezTo>
                  <a:pt x="123" y="116"/>
                  <a:pt x="124" y="119"/>
                  <a:pt x="124" y="122"/>
                </a:cubicBezTo>
                <a:cubicBezTo>
                  <a:pt x="127" y="121"/>
                  <a:pt x="130" y="119"/>
                  <a:pt x="131" y="118"/>
                </a:cubicBezTo>
                <a:cubicBezTo>
                  <a:pt x="132" y="117"/>
                  <a:pt x="134" y="116"/>
                  <a:pt x="134" y="115"/>
                </a:cubicBezTo>
                <a:cubicBezTo>
                  <a:pt x="135" y="111"/>
                  <a:pt x="133" y="108"/>
                  <a:pt x="133" y="107"/>
                </a:cubicBezTo>
                <a:cubicBezTo>
                  <a:pt x="130" y="107"/>
                  <a:pt x="126" y="107"/>
                  <a:pt x="121" y="105"/>
                </a:cubicBezTo>
                <a:cubicBezTo>
                  <a:pt x="115" y="104"/>
                  <a:pt x="111" y="103"/>
                  <a:pt x="108" y="100"/>
                </a:cubicBezTo>
                <a:cubicBezTo>
                  <a:pt x="103" y="93"/>
                  <a:pt x="109" y="81"/>
                  <a:pt x="110" y="80"/>
                </a:cubicBezTo>
                <a:cubicBezTo>
                  <a:pt x="107" y="77"/>
                  <a:pt x="103" y="72"/>
                  <a:pt x="102" y="64"/>
                </a:cubicBezTo>
                <a:cubicBezTo>
                  <a:pt x="99" y="48"/>
                  <a:pt x="108" y="32"/>
                  <a:pt x="118" y="24"/>
                </a:cubicBezTo>
                <a:cubicBezTo>
                  <a:pt x="137" y="8"/>
                  <a:pt x="162" y="15"/>
                  <a:pt x="166" y="16"/>
                </a:cubicBezTo>
                <a:cubicBezTo>
                  <a:pt x="170" y="18"/>
                  <a:pt x="186" y="23"/>
                  <a:pt x="196" y="40"/>
                </a:cubicBezTo>
                <a:cubicBezTo>
                  <a:pt x="198" y="44"/>
                  <a:pt x="204" y="53"/>
                  <a:pt x="202" y="66"/>
                </a:cubicBezTo>
                <a:cubicBezTo>
                  <a:pt x="200" y="87"/>
                  <a:pt x="182" y="102"/>
                  <a:pt x="179" y="104"/>
                </a:cubicBezTo>
                <a:cubicBezTo>
                  <a:pt x="185" y="111"/>
                  <a:pt x="193" y="130"/>
                  <a:pt x="195" y="149"/>
                </a:cubicBezTo>
                <a:cubicBezTo>
                  <a:pt x="196" y="156"/>
                  <a:pt x="194" y="171"/>
                  <a:pt x="185" y="186"/>
                </a:cubicBezTo>
                <a:cubicBezTo>
                  <a:pt x="182" y="191"/>
                  <a:pt x="172" y="205"/>
                  <a:pt x="153" y="211"/>
                </a:cubicBezTo>
                <a:cubicBezTo>
                  <a:pt x="140" y="215"/>
                  <a:pt x="130" y="213"/>
                  <a:pt x="125" y="212"/>
                </a:cubicBezTo>
                <a:cubicBezTo>
                  <a:pt x="116" y="210"/>
                  <a:pt x="106" y="208"/>
                  <a:pt x="101" y="200"/>
                </a:cubicBezTo>
                <a:cubicBezTo>
                  <a:pt x="99" y="198"/>
                  <a:pt x="97" y="193"/>
                  <a:pt x="94" y="182"/>
                </a:cubicBezTo>
                <a:cubicBezTo>
                  <a:pt x="91" y="173"/>
                  <a:pt x="91" y="171"/>
                  <a:pt x="89" y="170"/>
                </a:cubicBezTo>
                <a:cubicBezTo>
                  <a:pt x="83" y="167"/>
                  <a:pt x="74" y="176"/>
                  <a:pt x="72" y="178"/>
                </a:cubicBezTo>
                <a:cubicBezTo>
                  <a:pt x="65" y="185"/>
                  <a:pt x="66" y="188"/>
                  <a:pt x="61" y="190"/>
                </a:cubicBezTo>
                <a:cubicBezTo>
                  <a:pt x="55" y="193"/>
                  <a:pt x="48" y="191"/>
                  <a:pt x="43" y="188"/>
                </a:cubicBezTo>
                <a:cubicBezTo>
                  <a:pt x="37" y="183"/>
                  <a:pt x="36" y="176"/>
                  <a:pt x="36" y="175"/>
                </a:cubicBezTo>
                <a:cubicBezTo>
                  <a:pt x="37" y="175"/>
                  <a:pt x="39" y="172"/>
                  <a:pt x="43" y="173"/>
                </a:cubicBezTo>
                <a:cubicBezTo>
                  <a:pt x="48" y="173"/>
                  <a:pt x="51" y="176"/>
                  <a:pt x="52" y="176"/>
                </a:cubicBezTo>
                <a:cubicBezTo>
                  <a:pt x="56" y="169"/>
                  <a:pt x="60" y="164"/>
                  <a:pt x="63" y="159"/>
                </a:cubicBezTo>
                <a:cubicBezTo>
                  <a:pt x="70" y="149"/>
                  <a:pt x="72" y="147"/>
                  <a:pt x="76" y="146"/>
                </a:cubicBezTo>
                <a:cubicBezTo>
                  <a:pt x="77" y="146"/>
                  <a:pt x="83" y="143"/>
                  <a:pt x="89" y="145"/>
                </a:cubicBezTo>
                <a:cubicBezTo>
                  <a:pt x="92" y="147"/>
                  <a:pt x="92" y="149"/>
                  <a:pt x="96" y="150"/>
                </a:cubicBezTo>
                <a:cubicBezTo>
                  <a:pt x="101" y="152"/>
                  <a:pt x="106" y="151"/>
                  <a:pt x="107" y="151"/>
                </a:cubicBezTo>
                <a:cubicBezTo>
                  <a:pt x="113" y="149"/>
                  <a:pt x="117" y="145"/>
                  <a:pt x="118" y="144"/>
                </a:cubicBezTo>
                <a:cubicBezTo>
                  <a:pt x="115" y="144"/>
                  <a:pt x="111" y="144"/>
                  <a:pt x="107" y="143"/>
                </a:cubicBezTo>
                <a:cubicBezTo>
                  <a:pt x="100" y="142"/>
                  <a:pt x="96" y="139"/>
                  <a:pt x="93" y="137"/>
                </a:cubicBezTo>
                <a:cubicBezTo>
                  <a:pt x="87" y="132"/>
                  <a:pt x="84" y="127"/>
                  <a:pt x="80" y="121"/>
                </a:cubicBezTo>
                <a:cubicBezTo>
                  <a:pt x="78" y="118"/>
                  <a:pt x="75" y="113"/>
                  <a:pt x="72" y="105"/>
                </a:cubicBezTo>
                <a:cubicBezTo>
                  <a:pt x="69" y="96"/>
                  <a:pt x="69" y="92"/>
                  <a:pt x="65" y="89"/>
                </a:cubicBezTo>
                <a:cubicBezTo>
                  <a:pt x="62" y="87"/>
                  <a:pt x="58" y="87"/>
                  <a:pt x="55" y="86"/>
                </a:cubicBezTo>
                <a:cubicBezTo>
                  <a:pt x="50" y="85"/>
                  <a:pt x="47" y="86"/>
                  <a:pt x="43" y="87"/>
                </a:cubicBezTo>
                <a:cubicBezTo>
                  <a:pt x="35" y="88"/>
                  <a:pt x="29" y="89"/>
                  <a:pt x="23" y="87"/>
                </a:cubicBezTo>
                <a:cubicBezTo>
                  <a:pt x="15" y="85"/>
                  <a:pt x="11" y="79"/>
                  <a:pt x="8" y="75"/>
                </a:cubicBezTo>
                <a:cubicBezTo>
                  <a:pt x="0" y="64"/>
                  <a:pt x="0" y="51"/>
                  <a:pt x="0" y="46"/>
                </a:cubicBezTo>
                <a:cubicBezTo>
                  <a:pt x="3" y="39"/>
                  <a:pt x="7" y="28"/>
                  <a:pt x="18" y="19"/>
                </a:cubicBezTo>
                <a:cubicBezTo>
                  <a:pt x="25" y="12"/>
                  <a:pt x="33" y="3"/>
                  <a:pt x="38" y="0"/>
                </a:cubicBezTo>
                <a:close/>
              </a:path>
            </a:pathLst>
          </a:custGeom>
          <a:solidFill>
            <a:srgbClr val="376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Google Shape;27;p5">
            <a:extLst>
              <a:ext uri="{FF2B5EF4-FFF2-40B4-BE49-F238E27FC236}">
                <a16:creationId xmlns="" xmlns:a16="http://schemas.microsoft.com/office/drawing/2014/main" id="{5A671028-FA37-4D9C-B5DC-9F432730DF24}"/>
              </a:ext>
            </a:extLst>
          </p:cNvPr>
          <p:cNvSpPr txBox="1">
            <a:spLocks noGrp="1"/>
          </p:cNvSpPr>
          <p:nvPr userDrawn="1">
            <p:ph type="title"/>
          </p:nvPr>
        </p:nvSpPr>
        <p:spPr>
          <a:xfrm>
            <a:off x="400730" y="226686"/>
            <a:ext cx="9222389" cy="708300"/>
          </a:xfrm>
          <a:prstGeom prst="rect">
            <a:avLst/>
          </a:prstGeom>
        </p:spPr>
        <p:txBody>
          <a:bodyPr spcFirstLastPara="1" wrap="square" lIns="0" tIns="0" rIns="0" bIns="0" anchor="ctr" anchorCtr="0">
            <a:noAutofit/>
          </a:bodyPr>
          <a:lstStyle>
            <a:lvl1pPr lvl="0">
              <a:spcBef>
                <a:spcPts val="0"/>
              </a:spcBef>
              <a:spcAft>
                <a:spcPts val="0"/>
              </a:spcAft>
              <a:buSzPts val="3000"/>
              <a:buNone/>
              <a:defRPr sz="3200">
                <a:solidFill>
                  <a:schemeClr val="bg1"/>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27" name="Rectangle 36">
            <a:extLst>
              <a:ext uri="{FF2B5EF4-FFF2-40B4-BE49-F238E27FC236}">
                <a16:creationId xmlns="" xmlns:a16="http://schemas.microsoft.com/office/drawing/2014/main" id="{9CC21FC8-60AD-476E-A071-71B208AA97D8}"/>
              </a:ext>
            </a:extLst>
          </p:cNvPr>
          <p:cNvSpPr>
            <a:spLocks noChangeArrowheads="1"/>
          </p:cNvSpPr>
          <p:nvPr userDrawn="1"/>
        </p:nvSpPr>
        <p:spPr bwMode="auto">
          <a:xfrm>
            <a:off x="12422" y="6632466"/>
            <a:ext cx="5107296" cy="226474"/>
          </a:xfrm>
          <a:prstGeom prst="rect">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8" name="Rectangle 37">
            <a:extLst>
              <a:ext uri="{FF2B5EF4-FFF2-40B4-BE49-F238E27FC236}">
                <a16:creationId xmlns="" xmlns:a16="http://schemas.microsoft.com/office/drawing/2014/main" id="{0C8A2595-C2D3-4F10-9793-FB55B9DEA0EB}"/>
              </a:ext>
            </a:extLst>
          </p:cNvPr>
          <p:cNvSpPr>
            <a:spLocks noChangeArrowheads="1"/>
          </p:cNvSpPr>
          <p:nvPr userDrawn="1"/>
        </p:nvSpPr>
        <p:spPr bwMode="auto">
          <a:xfrm>
            <a:off x="5098552" y="6632466"/>
            <a:ext cx="3636275" cy="226474"/>
          </a:xfrm>
          <a:prstGeom prst="rect">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9" name="Rectangle 38">
            <a:extLst>
              <a:ext uri="{FF2B5EF4-FFF2-40B4-BE49-F238E27FC236}">
                <a16:creationId xmlns="" xmlns:a16="http://schemas.microsoft.com/office/drawing/2014/main" id="{F91202FC-5766-4C62-BEEA-4FF3EC77D2EC}"/>
              </a:ext>
            </a:extLst>
          </p:cNvPr>
          <p:cNvSpPr>
            <a:spLocks noChangeArrowheads="1"/>
          </p:cNvSpPr>
          <p:nvPr userDrawn="1"/>
        </p:nvSpPr>
        <p:spPr bwMode="auto">
          <a:xfrm>
            <a:off x="8734827" y="6632466"/>
            <a:ext cx="2150440" cy="226474"/>
          </a:xfrm>
          <a:prstGeom prst="rect">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30" name="Rectangle 39">
            <a:extLst>
              <a:ext uri="{FF2B5EF4-FFF2-40B4-BE49-F238E27FC236}">
                <a16:creationId xmlns="" xmlns:a16="http://schemas.microsoft.com/office/drawing/2014/main" id="{8B0D69C6-83F5-426B-AA7F-9EB72CCA939D}"/>
              </a:ext>
            </a:extLst>
          </p:cNvPr>
          <p:cNvSpPr>
            <a:spLocks noChangeArrowheads="1"/>
          </p:cNvSpPr>
          <p:nvPr userDrawn="1"/>
        </p:nvSpPr>
        <p:spPr bwMode="auto">
          <a:xfrm>
            <a:off x="10885267" y="6632466"/>
            <a:ext cx="1288995" cy="226474"/>
          </a:xfrm>
          <a:prstGeom prst="rect">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23119041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lide blank ">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62002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1_slide blank ">
    <p:spTree>
      <p:nvGrpSpPr>
        <p:cNvPr id="1" name=""/>
        <p:cNvGrpSpPr/>
        <p:nvPr/>
      </p:nvGrpSpPr>
      <p:grpSpPr>
        <a:xfrm>
          <a:off x="0" y="0"/>
          <a:ext cx="0" cy="0"/>
          <a:chOff x="0" y="0"/>
          <a:chExt cx="0" cy="0"/>
        </a:xfrm>
      </p:grpSpPr>
      <p:pic>
        <p:nvPicPr>
          <p:cNvPr id="2" name="Imagen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1672"/>
            <a:ext cx="12194979" cy="6856327"/>
          </a:xfrm>
          <a:prstGeom prst="rect">
            <a:avLst/>
          </a:prstGeom>
        </p:spPr>
      </p:pic>
    </p:spTree>
    <p:extLst>
      <p:ext uri="{BB962C8B-B14F-4D97-AF65-F5344CB8AC3E}">
        <p14:creationId xmlns:p14="http://schemas.microsoft.com/office/powerpoint/2010/main" val="30336809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2_slide blank ">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128"/>
            <a:ext cx="12192000" cy="6853742"/>
          </a:xfrm>
          <a:prstGeom prst="rect">
            <a:avLst/>
          </a:prstGeom>
        </p:spPr>
      </p:pic>
    </p:spTree>
    <p:extLst>
      <p:ext uri="{BB962C8B-B14F-4D97-AF65-F5344CB8AC3E}">
        <p14:creationId xmlns:p14="http://schemas.microsoft.com/office/powerpoint/2010/main" val="3153778484"/>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6016287"/>
      </p:ext>
    </p:extLst>
  </p:cSld>
  <p:clrMap bg1="lt1" tx1="dk1" bg2="lt2" tx2="dk2" accent1="accent1" accent2="accent2" accent3="accent3" accent4="accent4" accent5="accent5" accent6="accent6" hlink="hlink" folHlink="folHlink"/>
  <p:sldLayoutIdLst>
    <p:sldLayoutId id="2147483651" r:id="rId1"/>
    <p:sldLayoutId id="2147483665" r:id="rId2"/>
    <p:sldLayoutId id="2147483671" r:id="rId3"/>
    <p:sldLayoutId id="2147483668" r:id="rId4"/>
    <p:sldLayoutId id="2147483669" r:id="rId5"/>
    <p:sldLayoutId id="2147483670" r:id="rId6"/>
    <p:sldLayoutId id="2147483673" r:id="rId7"/>
    <p:sldLayoutId id="2147483693" r:id="rId8"/>
    <p:sldLayoutId id="2147483694" r:id="rId9"/>
    <p:sldLayoutId id="2147483683" r:id="rId10"/>
    <p:sldLayoutId id="2147483698" r:id="rId11"/>
    <p:sldLayoutId id="2147483699" r:id="rId12"/>
    <p:sldLayoutId id="2147483682" r:id="rId13"/>
    <p:sldLayoutId id="2147483676" r:id="rId14"/>
    <p:sldLayoutId id="2147483684" r:id="rId15"/>
    <p:sldLayoutId id="2147483691" r:id="rId16"/>
    <p:sldLayoutId id="2147483685" r:id="rId17"/>
    <p:sldLayoutId id="2147483687" r:id="rId18"/>
    <p:sldLayoutId id="2147483686" r:id="rId19"/>
    <p:sldLayoutId id="2147483677" r:id="rId20"/>
    <p:sldLayoutId id="2147483697" r:id="rId21"/>
    <p:sldLayoutId id="2147483695" r:id="rId22"/>
    <p:sldLayoutId id="2147483696" r:id="rId23"/>
    <p:sldLayoutId id="2147483689" r:id="rId24"/>
    <p:sldLayoutId id="2147483690" r:id="rId25"/>
    <p:sldLayoutId id="2147483692" r:id="rId26"/>
    <p:sldLayoutId id="2147483688" r:id="rId27"/>
    <p:sldLayoutId id="2147483678" r:id="rId28"/>
    <p:sldLayoutId id="2147483679" r:id="rId29"/>
    <p:sldLayoutId id="2147483680" r:id="rId30"/>
    <p:sldLayoutId id="2147483681" r:id="rId31"/>
    <p:sldLayoutId id="2147483675" r:id="rId32"/>
    <p:sldLayoutId id="2147483672" r:id="rId33"/>
    <p:sldLayoutId id="2147483674" r:id="rId3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3.emf"/><Relationship Id="rId3" Type="http://schemas.openxmlformats.org/officeDocument/2006/relationships/image" Target="../media/image8.emf"/><Relationship Id="rId7" Type="http://schemas.openxmlformats.org/officeDocument/2006/relationships/image" Target="../media/image12.emf"/><Relationship Id="rId2" Type="http://schemas.openxmlformats.org/officeDocument/2006/relationships/image" Target="../media/image7.emf"/><Relationship Id="rId1" Type="http://schemas.openxmlformats.org/officeDocument/2006/relationships/slideLayout" Target="../slideLayouts/slideLayout10.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 Id="rId9" Type="http://schemas.openxmlformats.org/officeDocument/2006/relationships/image" Target="../media/image14.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8" Type="http://schemas.openxmlformats.org/officeDocument/2006/relationships/image" Target="../media/image43.emf"/><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10.xml"/><Relationship Id="rId6" Type="http://schemas.openxmlformats.org/officeDocument/2006/relationships/image" Target="../media/image41.png"/><Relationship Id="rId11" Type="http://schemas.openxmlformats.org/officeDocument/2006/relationships/image" Target="../media/image46.emf"/><Relationship Id="rId5" Type="http://schemas.openxmlformats.org/officeDocument/2006/relationships/image" Target="../media/image40.png"/><Relationship Id="rId10" Type="http://schemas.openxmlformats.org/officeDocument/2006/relationships/image" Target="../media/image45.emf"/><Relationship Id="rId4" Type="http://schemas.openxmlformats.org/officeDocument/2006/relationships/image" Target="../media/image39.png"/><Relationship Id="rId9" Type="http://schemas.openxmlformats.org/officeDocument/2006/relationships/image" Target="../media/image44.emf"/></Relationships>
</file>

<file path=ppt/slides/_rels/slide24.x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image" Target="../media/image48.emf"/><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image" Target="../media/image50.emf"/><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image" Target="../media/image55.emf"/><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image" Target="../media/image56.emf"/><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image" Target="../media/image59.emf"/><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jpg"/><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3" Type="http://schemas.openxmlformats.org/officeDocument/2006/relationships/image" Target="../media/image64.emf"/><Relationship Id="rId7" Type="http://schemas.openxmlformats.org/officeDocument/2006/relationships/image" Target="../media/image68.emf"/><Relationship Id="rId2" Type="http://schemas.openxmlformats.org/officeDocument/2006/relationships/image" Target="../media/image63.emf"/><Relationship Id="rId1" Type="http://schemas.openxmlformats.org/officeDocument/2006/relationships/slideLayout" Target="../slideLayouts/slideLayout10.xml"/><Relationship Id="rId6" Type="http://schemas.openxmlformats.org/officeDocument/2006/relationships/image" Target="../media/image67.emf"/><Relationship Id="rId5" Type="http://schemas.openxmlformats.org/officeDocument/2006/relationships/image" Target="../media/image66.emf"/><Relationship Id="rId4" Type="http://schemas.openxmlformats.org/officeDocument/2006/relationships/image" Target="../media/image65.emf"/></Relationships>
</file>

<file path=ppt/slides/_rels/slide43.xml.rels><?xml version="1.0" encoding="UTF-8" standalone="yes"?>
<Relationships xmlns="http://schemas.openxmlformats.org/package/2006/relationships"><Relationship Id="rId3" Type="http://schemas.openxmlformats.org/officeDocument/2006/relationships/image" Target="../media/image70.emf"/><Relationship Id="rId2" Type="http://schemas.openxmlformats.org/officeDocument/2006/relationships/image" Target="../media/image69.emf"/><Relationship Id="rId1" Type="http://schemas.openxmlformats.org/officeDocument/2006/relationships/slideLayout" Target="../slideLayouts/slideLayout10.xml"/><Relationship Id="rId5" Type="http://schemas.openxmlformats.org/officeDocument/2006/relationships/image" Target="../media/image72.emf"/><Relationship Id="rId4" Type="http://schemas.openxmlformats.org/officeDocument/2006/relationships/image" Target="../media/image71.emf"/></Relationships>
</file>

<file path=ppt/slides/_rels/slide44.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image" Target="../media/image73.emf"/><Relationship Id="rId1" Type="http://schemas.openxmlformats.org/officeDocument/2006/relationships/slideLayout" Target="../slideLayouts/slideLayout10.xml"/><Relationship Id="rId4" Type="http://schemas.openxmlformats.org/officeDocument/2006/relationships/image" Target="../media/image75.emf"/></Relationships>
</file>

<file path=ppt/slides/_rels/slide45.xml.rels><?xml version="1.0" encoding="UTF-8" standalone="yes"?>
<Relationships xmlns="http://schemas.openxmlformats.org/package/2006/relationships"><Relationship Id="rId13" Type="http://schemas.openxmlformats.org/officeDocument/2006/relationships/image" Target="../media/image87.png"/><Relationship Id="rId18" Type="http://schemas.openxmlformats.org/officeDocument/2006/relationships/image" Target="../media/image92.png"/><Relationship Id="rId26" Type="http://schemas.openxmlformats.org/officeDocument/2006/relationships/image" Target="../media/image100.png"/><Relationship Id="rId39" Type="http://schemas.openxmlformats.org/officeDocument/2006/relationships/image" Target="../media/image113.png"/><Relationship Id="rId21" Type="http://schemas.openxmlformats.org/officeDocument/2006/relationships/image" Target="../media/image95.png"/><Relationship Id="rId34" Type="http://schemas.openxmlformats.org/officeDocument/2006/relationships/image" Target="../media/image108.png"/><Relationship Id="rId42" Type="http://schemas.openxmlformats.org/officeDocument/2006/relationships/image" Target="../media/image116.png"/><Relationship Id="rId47" Type="http://schemas.openxmlformats.org/officeDocument/2006/relationships/image" Target="../media/image121.png"/><Relationship Id="rId50" Type="http://schemas.openxmlformats.org/officeDocument/2006/relationships/image" Target="../media/image124.png"/><Relationship Id="rId55" Type="http://schemas.openxmlformats.org/officeDocument/2006/relationships/image" Target="../media/image129.png"/><Relationship Id="rId63" Type="http://schemas.openxmlformats.org/officeDocument/2006/relationships/image" Target="../media/image137.png"/><Relationship Id="rId68" Type="http://schemas.openxmlformats.org/officeDocument/2006/relationships/image" Target="../media/image142.png"/><Relationship Id="rId76" Type="http://schemas.openxmlformats.org/officeDocument/2006/relationships/image" Target="../media/image150.png"/><Relationship Id="rId7" Type="http://schemas.openxmlformats.org/officeDocument/2006/relationships/image" Target="../media/image81.png"/><Relationship Id="rId71" Type="http://schemas.openxmlformats.org/officeDocument/2006/relationships/image" Target="../media/image145.png"/><Relationship Id="rId2" Type="http://schemas.openxmlformats.org/officeDocument/2006/relationships/image" Target="../media/image76.emf"/><Relationship Id="rId16" Type="http://schemas.openxmlformats.org/officeDocument/2006/relationships/image" Target="../media/image90.png"/><Relationship Id="rId29" Type="http://schemas.openxmlformats.org/officeDocument/2006/relationships/image" Target="../media/image103.png"/><Relationship Id="rId11" Type="http://schemas.openxmlformats.org/officeDocument/2006/relationships/image" Target="../media/image85.png"/><Relationship Id="rId24" Type="http://schemas.openxmlformats.org/officeDocument/2006/relationships/image" Target="../media/image98.png"/><Relationship Id="rId32" Type="http://schemas.openxmlformats.org/officeDocument/2006/relationships/image" Target="../media/image106.png"/><Relationship Id="rId37" Type="http://schemas.openxmlformats.org/officeDocument/2006/relationships/image" Target="../media/image111.png"/><Relationship Id="rId40" Type="http://schemas.openxmlformats.org/officeDocument/2006/relationships/image" Target="../media/image114.png"/><Relationship Id="rId45" Type="http://schemas.openxmlformats.org/officeDocument/2006/relationships/image" Target="../media/image119.png"/><Relationship Id="rId53" Type="http://schemas.openxmlformats.org/officeDocument/2006/relationships/image" Target="../media/image127.png"/><Relationship Id="rId58" Type="http://schemas.openxmlformats.org/officeDocument/2006/relationships/image" Target="../media/image132.png"/><Relationship Id="rId66" Type="http://schemas.openxmlformats.org/officeDocument/2006/relationships/image" Target="../media/image140.png"/><Relationship Id="rId74" Type="http://schemas.openxmlformats.org/officeDocument/2006/relationships/image" Target="../media/image148.png"/><Relationship Id="rId79" Type="http://schemas.openxmlformats.org/officeDocument/2006/relationships/image" Target="../media/image153.png"/><Relationship Id="rId5" Type="http://schemas.openxmlformats.org/officeDocument/2006/relationships/image" Target="../media/image79.png"/><Relationship Id="rId61" Type="http://schemas.openxmlformats.org/officeDocument/2006/relationships/image" Target="../media/image135.png"/><Relationship Id="rId10" Type="http://schemas.openxmlformats.org/officeDocument/2006/relationships/image" Target="../media/image84.png"/><Relationship Id="rId19" Type="http://schemas.openxmlformats.org/officeDocument/2006/relationships/image" Target="../media/image93.png"/><Relationship Id="rId31" Type="http://schemas.openxmlformats.org/officeDocument/2006/relationships/image" Target="../media/image105.png"/><Relationship Id="rId44" Type="http://schemas.openxmlformats.org/officeDocument/2006/relationships/image" Target="../media/image118.png"/><Relationship Id="rId52" Type="http://schemas.openxmlformats.org/officeDocument/2006/relationships/image" Target="../media/image126.png"/><Relationship Id="rId60" Type="http://schemas.openxmlformats.org/officeDocument/2006/relationships/image" Target="../media/image134.png"/><Relationship Id="rId65" Type="http://schemas.openxmlformats.org/officeDocument/2006/relationships/image" Target="../media/image139.png"/><Relationship Id="rId73" Type="http://schemas.openxmlformats.org/officeDocument/2006/relationships/image" Target="../media/image147.png"/><Relationship Id="rId78" Type="http://schemas.openxmlformats.org/officeDocument/2006/relationships/image" Target="../media/image152.png"/><Relationship Id="rId4" Type="http://schemas.openxmlformats.org/officeDocument/2006/relationships/image" Target="../media/image78.emf"/><Relationship Id="rId9" Type="http://schemas.openxmlformats.org/officeDocument/2006/relationships/image" Target="../media/image83.png"/><Relationship Id="rId14" Type="http://schemas.openxmlformats.org/officeDocument/2006/relationships/image" Target="../media/image88.png"/><Relationship Id="rId22" Type="http://schemas.openxmlformats.org/officeDocument/2006/relationships/image" Target="../media/image96.png"/><Relationship Id="rId27" Type="http://schemas.openxmlformats.org/officeDocument/2006/relationships/image" Target="../media/image101.png"/><Relationship Id="rId30" Type="http://schemas.openxmlformats.org/officeDocument/2006/relationships/image" Target="../media/image104.png"/><Relationship Id="rId35" Type="http://schemas.openxmlformats.org/officeDocument/2006/relationships/image" Target="../media/image109.png"/><Relationship Id="rId43" Type="http://schemas.openxmlformats.org/officeDocument/2006/relationships/image" Target="../media/image117.png"/><Relationship Id="rId48" Type="http://schemas.openxmlformats.org/officeDocument/2006/relationships/image" Target="../media/image122.png"/><Relationship Id="rId56" Type="http://schemas.openxmlformats.org/officeDocument/2006/relationships/image" Target="../media/image130.png"/><Relationship Id="rId64" Type="http://schemas.openxmlformats.org/officeDocument/2006/relationships/image" Target="../media/image138.png"/><Relationship Id="rId69" Type="http://schemas.openxmlformats.org/officeDocument/2006/relationships/image" Target="../media/image143.png"/><Relationship Id="rId77" Type="http://schemas.openxmlformats.org/officeDocument/2006/relationships/image" Target="../media/image151.png"/><Relationship Id="rId8" Type="http://schemas.openxmlformats.org/officeDocument/2006/relationships/image" Target="../media/image82.png"/><Relationship Id="rId51" Type="http://schemas.openxmlformats.org/officeDocument/2006/relationships/image" Target="../media/image125.png"/><Relationship Id="rId72" Type="http://schemas.openxmlformats.org/officeDocument/2006/relationships/image" Target="../media/image146.png"/><Relationship Id="rId3" Type="http://schemas.openxmlformats.org/officeDocument/2006/relationships/image" Target="../media/image77.emf"/><Relationship Id="rId12" Type="http://schemas.openxmlformats.org/officeDocument/2006/relationships/image" Target="../media/image86.png"/><Relationship Id="rId17" Type="http://schemas.openxmlformats.org/officeDocument/2006/relationships/image" Target="../media/image91.png"/><Relationship Id="rId25" Type="http://schemas.openxmlformats.org/officeDocument/2006/relationships/image" Target="../media/image99.png"/><Relationship Id="rId33" Type="http://schemas.openxmlformats.org/officeDocument/2006/relationships/image" Target="../media/image107.png"/><Relationship Id="rId38" Type="http://schemas.openxmlformats.org/officeDocument/2006/relationships/image" Target="../media/image112.png"/><Relationship Id="rId46" Type="http://schemas.openxmlformats.org/officeDocument/2006/relationships/image" Target="../media/image120.png"/><Relationship Id="rId59" Type="http://schemas.openxmlformats.org/officeDocument/2006/relationships/image" Target="../media/image133.png"/><Relationship Id="rId67" Type="http://schemas.openxmlformats.org/officeDocument/2006/relationships/image" Target="../media/image141.png"/><Relationship Id="rId20" Type="http://schemas.openxmlformats.org/officeDocument/2006/relationships/image" Target="../media/image94.png"/><Relationship Id="rId41" Type="http://schemas.openxmlformats.org/officeDocument/2006/relationships/image" Target="../media/image115.png"/><Relationship Id="rId54" Type="http://schemas.openxmlformats.org/officeDocument/2006/relationships/image" Target="../media/image128.png"/><Relationship Id="rId62" Type="http://schemas.openxmlformats.org/officeDocument/2006/relationships/image" Target="../media/image136.png"/><Relationship Id="rId70" Type="http://schemas.openxmlformats.org/officeDocument/2006/relationships/image" Target="../media/image144.png"/><Relationship Id="rId75" Type="http://schemas.openxmlformats.org/officeDocument/2006/relationships/image" Target="../media/image149.png"/><Relationship Id="rId1" Type="http://schemas.openxmlformats.org/officeDocument/2006/relationships/slideLayout" Target="../slideLayouts/slideLayout10.xml"/><Relationship Id="rId6" Type="http://schemas.openxmlformats.org/officeDocument/2006/relationships/image" Target="../media/image80.png"/><Relationship Id="rId15" Type="http://schemas.openxmlformats.org/officeDocument/2006/relationships/image" Target="../media/image89.png"/><Relationship Id="rId23" Type="http://schemas.openxmlformats.org/officeDocument/2006/relationships/image" Target="../media/image97.png"/><Relationship Id="rId28" Type="http://schemas.openxmlformats.org/officeDocument/2006/relationships/image" Target="../media/image102.png"/><Relationship Id="rId36" Type="http://schemas.openxmlformats.org/officeDocument/2006/relationships/image" Target="../media/image110.png"/><Relationship Id="rId49" Type="http://schemas.openxmlformats.org/officeDocument/2006/relationships/image" Target="../media/image123.png"/><Relationship Id="rId57" Type="http://schemas.openxmlformats.org/officeDocument/2006/relationships/image" Target="../media/image131.png"/></Relationships>
</file>

<file path=ppt/slides/_rels/slide46.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image" Target="../media/image154.emf"/><Relationship Id="rId1" Type="http://schemas.openxmlformats.org/officeDocument/2006/relationships/slideLayout" Target="../slideLayouts/slideLayout10.xml"/><Relationship Id="rId5" Type="http://schemas.openxmlformats.org/officeDocument/2006/relationships/image" Target="../media/image157.emf"/><Relationship Id="rId4" Type="http://schemas.openxmlformats.org/officeDocument/2006/relationships/image" Target="../media/image156.emf"/></Relationships>
</file>

<file path=ppt/slides/_rels/slide47.xml.rels><?xml version="1.0" encoding="UTF-8" standalone="yes"?>
<Relationships xmlns="http://schemas.openxmlformats.org/package/2006/relationships"><Relationship Id="rId3" Type="http://schemas.openxmlformats.org/officeDocument/2006/relationships/image" Target="../media/image159.emf"/><Relationship Id="rId7" Type="http://schemas.openxmlformats.org/officeDocument/2006/relationships/image" Target="../media/image163.emf"/><Relationship Id="rId2" Type="http://schemas.openxmlformats.org/officeDocument/2006/relationships/image" Target="../media/image158.emf"/><Relationship Id="rId1" Type="http://schemas.openxmlformats.org/officeDocument/2006/relationships/slideLayout" Target="../slideLayouts/slideLayout10.xml"/><Relationship Id="rId6" Type="http://schemas.openxmlformats.org/officeDocument/2006/relationships/image" Target="../media/image162.emf"/><Relationship Id="rId5" Type="http://schemas.openxmlformats.org/officeDocument/2006/relationships/image" Target="../media/image161.emf"/><Relationship Id="rId4" Type="http://schemas.openxmlformats.org/officeDocument/2006/relationships/image" Target="../media/image160.emf"/></Relationships>
</file>

<file path=ppt/slides/_rels/slide48.xml.rels><?xml version="1.0" encoding="UTF-8" standalone="yes"?>
<Relationships xmlns="http://schemas.openxmlformats.org/package/2006/relationships"><Relationship Id="rId3" Type="http://schemas.openxmlformats.org/officeDocument/2006/relationships/image" Target="../media/image165.emf"/><Relationship Id="rId2" Type="http://schemas.openxmlformats.org/officeDocument/2006/relationships/image" Target="../media/image164.emf"/><Relationship Id="rId1" Type="http://schemas.openxmlformats.org/officeDocument/2006/relationships/slideLayout" Target="../slideLayouts/slideLayout10.xml"/><Relationship Id="rId6" Type="http://schemas.openxmlformats.org/officeDocument/2006/relationships/image" Target="../media/image168.emf"/><Relationship Id="rId5" Type="http://schemas.openxmlformats.org/officeDocument/2006/relationships/image" Target="../media/image167.emf"/><Relationship Id="rId4" Type="http://schemas.openxmlformats.org/officeDocument/2006/relationships/image" Target="../media/image166.emf"/></Relationships>
</file>

<file path=ppt/slides/_rels/slide49.xml.rels><?xml version="1.0" encoding="UTF-8" standalone="yes"?>
<Relationships xmlns="http://schemas.openxmlformats.org/package/2006/relationships"><Relationship Id="rId3" Type="http://schemas.openxmlformats.org/officeDocument/2006/relationships/image" Target="../media/image170.emf"/><Relationship Id="rId2" Type="http://schemas.openxmlformats.org/officeDocument/2006/relationships/image" Target="../media/image169.emf"/><Relationship Id="rId1" Type="http://schemas.openxmlformats.org/officeDocument/2006/relationships/slideLayout" Target="../slideLayouts/slideLayout10.xml"/><Relationship Id="rId4" Type="http://schemas.openxmlformats.org/officeDocument/2006/relationships/image" Target="../media/image171.emf"/></Relationships>
</file>

<file path=ppt/slides/_rels/slide5.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10.xml"/><Relationship Id="rId6" Type="http://schemas.openxmlformats.org/officeDocument/2006/relationships/image" Target="../media/image22.emf"/><Relationship Id="rId5" Type="http://schemas.openxmlformats.org/officeDocument/2006/relationships/image" Target="../media/image21.emf"/><Relationship Id="rId4" Type="http://schemas.openxmlformats.org/officeDocument/2006/relationships/image" Target="../media/image20.emf"/></Relationships>
</file>

<file path=ppt/slides/_rels/slide50.xml.rels><?xml version="1.0" encoding="UTF-8" standalone="yes"?>
<Relationships xmlns="http://schemas.openxmlformats.org/package/2006/relationships"><Relationship Id="rId3" Type="http://schemas.openxmlformats.org/officeDocument/2006/relationships/image" Target="../media/image173.emf"/><Relationship Id="rId7" Type="http://schemas.openxmlformats.org/officeDocument/2006/relationships/image" Target="../media/image177.emf"/><Relationship Id="rId2" Type="http://schemas.openxmlformats.org/officeDocument/2006/relationships/image" Target="../media/image172.emf"/><Relationship Id="rId1" Type="http://schemas.openxmlformats.org/officeDocument/2006/relationships/slideLayout" Target="../slideLayouts/slideLayout10.xml"/><Relationship Id="rId6" Type="http://schemas.openxmlformats.org/officeDocument/2006/relationships/image" Target="../media/image176.emf"/><Relationship Id="rId5" Type="http://schemas.openxmlformats.org/officeDocument/2006/relationships/image" Target="../media/image175.emf"/><Relationship Id="rId4" Type="http://schemas.openxmlformats.org/officeDocument/2006/relationships/image" Target="../media/image174.emf"/></Relationships>
</file>

<file path=ppt/slides/_rels/slide51.xml.rels><?xml version="1.0" encoding="UTF-8" standalone="yes"?>
<Relationships xmlns="http://schemas.openxmlformats.org/package/2006/relationships"><Relationship Id="rId8" Type="http://schemas.openxmlformats.org/officeDocument/2006/relationships/image" Target="../media/image184.emf"/><Relationship Id="rId3" Type="http://schemas.openxmlformats.org/officeDocument/2006/relationships/image" Target="../media/image179.emf"/><Relationship Id="rId7" Type="http://schemas.openxmlformats.org/officeDocument/2006/relationships/image" Target="../media/image183.emf"/><Relationship Id="rId2" Type="http://schemas.openxmlformats.org/officeDocument/2006/relationships/image" Target="../media/image178.emf"/><Relationship Id="rId1" Type="http://schemas.openxmlformats.org/officeDocument/2006/relationships/slideLayout" Target="../slideLayouts/slideLayout10.xml"/><Relationship Id="rId6" Type="http://schemas.openxmlformats.org/officeDocument/2006/relationships/image" Target="../media/image182.emf"/><Relationship Id="rId5" Type="http://schemas.openxmlformats.org/officeDocument/2006/relationships/image" Target="../media/image181.emf"/><Relationship Id="rId4" Type="http://schemas.openxmlformats.org/officeDocument/2006/relationships/image" Target="../media/image180.emf"/><Relationship Id="rId9" Type="http://schemas.openxmlformats.org/officeDocument/2006/relationships/image" Target="../media/image185.emf"/></Relationships>
</file>

<file path=ppt/slides/_rels/slide52.xml.rels><?xml version="1.0" encoding="UTF-8" standalone="yes"?>
<Relationships xmlns="http://schemas.openxmlformats.org/package/2006/relationships"><Relationship Id="rId3" Type="http://schemas.openxmlformats.org/officeDocument/2006/relationships/image" Target="../media/image187.emf"/><Relationship Id="rId2" Type="http://schemas.openxmlformats.org/officeDocument/2006/relationships/image" Target="../media/image186.emf"/><Relationship Id="rId1" Type="http://schemas.openxmlformats.org/officeDocument/2006/relationships/slideLayout" Target="../slideLayouts/slideLayout10.xml"/><Relationship Id="rId5" Type="http://schemas.openxmlformats.org/officeDocument/2006/relationships/image" Target="../media/image188.emf"/><Relationship Id="rId4" Type="http://schemas.openxmlformats.org/officeDocument/2006/relationships/image" Target="../media/image53.emf"/></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36" name="Rectángulo 13535"/>
          <p:cNvSpPr/>
          <p:nvPr/>
        </p:nvSpPr>
        <p:spPr>
          <a:xfrm>
            <a:off x="-14288" y="1644"/>
            <a:ext cx="12192001" cy="68788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16" name="TextBox 30">
            <a:extLst>
              <a:ext uri="{FF2B5EF4-FFF2-40B4-BE49-F238E27FC236}">
                <a16:creationId xmlns="" xmlns:a16="http://schemas.microsoft.com/office/drawing/2014/main" id="{F17E3718-1F91-460D-A876-7F82B36B95C6}"/>
              </a:ext>
            </a:extLst>
          </p:cNvPr>
          <p:cNvSpPr txBox="1"/>
          <p:nvPr/>
        </p:nvSpPr>
        <p:spPr>
          <a:xfrm>
            <a:off x="4991636" y="3069517"/>
            <a:ext cx="7160365" cy="1323439"/>
          </a:xfrm>
          <a:prstGeom prst="rect">
            <a:avLst/>
          </a:prstGeom>
          <a:noFill/>
        </p:spPr>
        <p:txBody>
          <a:bodyPr wrap="square" rtlCol="0" anchor="ctr">
            <a:spAutoFit/>
          </a:bodyPr>
          <a:lstStyle/>
          <a:p>
            <a:pPr algn="r"/>
            <a:r>
              <a:rPr lang="en-US" altLang="ko-KR" sz="8000" b="1" dirty="0">
                <a:solidFill>
                  <a:schemeClr val="bg1"/>
                </a:solidFill>
                <a:cs typeface="Arial" pitchFamily="34" charset="0"/>
              </a:rPr>
              <a:t>PHYSIOLOGY</a:t>
            </a:r>
          </a:p>
        </p:txBody>
      </p:sp>
      <p:grpSp>
        <p:nvGrpSpPr>
          <p:cNvPr id="2" name="Grupo 1"/>
          <p:cNvGrpSpPr/>
          <p:nvPr/>
        </p:nvGrpSpPr>
        <p:grpSpPr>
          <a:xfrm>
            <a:off x="7956720" y="4392956"/>
            <a:ext cx="5034246" cy="786648"/>
            <a:chOff x="7396883" y="4402468"/>
            <a:chExt cx="5034246" cy="786648"/>
          </a:xfrm>
        </p:grpSpPr>
        <p:sp>
          <p:nvSpPr>
            <p:cNvPr id="7" name="TextBox 4">
              <a:extLst>
                <a:ext uri="{FF2B5EF4-FFF2-40B4-BE49-F238E27FC236}">
                  <a16:creationId xmlns="" xmlns:a16="http://schemas.microsoft.com/office/drawing/2014/main" id="{D1A56359-842F-4069-8F09-EE6827C16EF4}"/>
                </a:ext>
              </a:extLst>
            </p:cNvPr>
            <p:cNvSpPr txBox="1"/>
            <p:nvPr/>
          </p:nvSpPr>
          <p:spPr>
            <a:xfrm>
              <a:off x="8571819" y="4935200"/>
              <a:ext cx="2684375" cy="253916"/>
            </a:xfrm>
            <a:prstGeom prst="rect">
              <a:avLst/>
            </a:prstGeom>
            <a:noFill/>
          </p:spPr>
          <p:txBody>
            <a:bodyPr wrap="square" lIns="108000" rIns="108000" rtlCol="0">
              <a:spAutoFit/>
            </a:bodyPr>
            <a:lstStyle/>
            <a:p>
              <a:pPr algn="ctr"/>
              <a:r>
                <a:rPr lang="en-US" altLang="ko-KR" sz="1050" dirty="0" smtClean="0">
                  <a:solidFill>
                    <a:schemeClr val="bg1"/>
                  </a:solidFill>
                  <a:ea typeface="HY견명조" pitchFamily="18" charset="-127"/>
                  <a:cs typeface="Arial" pitchFamily="34" charset="0"/>
                </a:rPr>
                <a:t>Get </a:t>
              </a:r>
              <a:r>
                <a:rPr lang="en-US" altLang="ko-KR" sz="1050" dirty="0">
                  <a:solidFill>
                    <a:schemeClr val="bg1"/>
                  </a:solidFill>
                  <a:ea typeface="HY견명조" pitchFamily="18" charset="-127"/>
                  <a:cs typeface="Arial" pitchFamily="34" charset="0"/>
                </a:rPr>
                <a:t>a </a:t>
              </a:r>
              <a:r>
                <a:rPr lang="en-US" altLang="ko-KR" sz="1050" dirty="0" smtClean="0">
                  <a:solidFill>
                    <a:schemeClr val="bg1"/>
                  </a:solidFill>
                  <a:ea typeface="HY견명조" pitchFamily="18" charset="-127"/>
                  <a:cs typeface="Arial" pitchFamily="34" charset="0"/>
                </a:rPr>
                <a:t>that </a:t>
              </a:r>
              <a:r>
                <a:rPr lang="en-US" altLang="ko-KR" sz="1050" dirty="0">
                  <a:solidFill>
                    <a:schemeClr val="bg1"/>
                  </a:solidFill>
                  <a:ea typeface="HY견명조" pitchFamily="18" charset="-127"/>
                  <a:cs typeface="Arial" pitchFamily="34" charset="0"/>
                </a:rPr>
                <a:t>is beautifully designed. </a:t>
              </a:r>
              <a:endParaRPr lang="en-US" altLang="ko-KR" sz="1050" dirty="0">
                <a:solidFill>
                  <a:schemeClr val="bg1"/>
                </a:solidFill>
                <a:ea typeface="FZShuTi" pitchFamily="2" charset="-122"/>
                <a:cs typeface="Arial" pitchFamily="34" charset="0"/>
              </a:endParaRPr>
            </a:p>
          </p:txBody>
        </p:sp>
        <p:sp>
          <p:nvSpPr>
            <p:cNvPr id="17" name="TextBox 31">
              <a:extLst>
                <a:ext uri="{FF2B5EF4-FFF2-40B4-BE49-F238E27FC236}">
                  <a16:creationId xmlns="" xmlns:a16="http://schemas.microsoft.com/office/drawing/2014/main" id="{A6D28B3F-95E2-4856-AABD-C0E09509293B}"/>
                </a:ext>
              </a:extLst>
            </p:cNvPr>
            <p:cNvSpPr txBox="1"/>
            <p:nvPr/>
          </p:nvSpPr>
          <p:spPr>
            <a:xfrm>
              <a:off x="7396883" y="4402468"/>
              <a:ext cx="5034246" cy="523220"/>
            </a:xfrm>
            <a:prstGeom prst="rect">
              <a:avLst/>
            </a:prstGeom>
            <a:noFill/>
          </p:spPr>
          <p:txBody>
            <a:bodyPr wrap="square" rtlCol="0" anchor="ctr">
              <a:spAutoFit/>
            </a:bodyPr>
            <a:lstStyle/>
            <a:p>
              <a:pPr algn="ctr"/>
              <a:r>
                <a:rPr lang="en-GB" altLang="ko-KR" sz="2800" b="1" dirty="0" smtClean="0">
                  <a:solidFill>
                    <a:schemeClr val="bg1"/>
                  </a:solidFill>
                  <a:cs typeface="Arial" pitchFamily="34" charset="0"/>
                </a:rPr>
                <a:t>Free Template</a:t>
              </a:r>
              <a:endParaRPr lang="ko-KR" altLang="en-US" sz="2800" b="1" dirty="0">
                <a:solidFill>
                  <a:schemeClr val="bg1"/>
                </a:solidFill>
                <a:cs typeface="Arial" pitchFamily="34" charset="0"/>
              </a:endParaRPr>
            </a:p>
          </p:txBody>
        </p:sp>
      </p:grpSp>
      <p:sp>
        <p:nvSpPr>
          <p:cNvPr id="13530" name="Freeform 5"/>
          <p:cNvSpPr>
            <a:spLocks/>
          </p:cNvSpPr>
          <p:nvPr/>
        </p:nvSpPr>
        <p:spPr bwMode="auto">
          <a:xfrm>
            <a:off x="-14288" y="597159"/>
            <a:ext cx="6844296" cy="5908416"/>
          </a:xfrm>
          <a:custGeom>
            <a:avLst/>
            <a:gdLst>
              <a:gd name="T0" fmla="*/ 491 w 491"/>
              <a:gd name="T1" fmla="*/ 481 h 481"/>
              <a:gd name="T2" fmla="*/ 487 w 491"/>
              <a:gd name="T3" fmla="*/ 454 h 481"/>
              <a:gd name="T4" fmla="*/ 457 w 491"/>
              <a:gd name="T5" fmla="*/ 360 h 481"/>
              <a:gd name="T6" fmla="*/ 457 w 491"/>
              <a:gd name="T7" fmla="*/ 360 h 481"/>
              <a:gd name="T8" fmla="*/ 435 w 491"/>
              <a:gd name="T9" fmla="*/ 326 h 481"/>
              <a:gd name="T10" fmla="*/ 434 w 491"/>
              <a:gd name="T11" fmla="*/ 326 h 481"/>
              <a:gd name="T12" fmla="*/ 412 w 491"/>
              <a:gd name="T13" fmla="*/ 313 h 481"/>
              <a:gd name="T14" fmla="*/ 313 w 491"/>
              <a:gd name="T15" fmla="*/ 255 h 481"/>
              <a:gd name="T16" fmla="*/ 302 w 491"/>
              <a:gd name="T17" fmla="*/ 234 h 481"/>
              <a:gd name="T18" fmla="*/ 305 w 491"/>
              <a:gd name="T19" fmla="*/ 183 h 481"/>
              <a:gd name="T20" fmla="*/ 315 w 491"/>
              <a:gd name="T21" fmla="*/ 171 h 481"/>
              <a:gd name="T22" fmla="*/ 321 w 491"/>
              <a:gd name="T23" fmla="*/ 167 h 481"/>
              <a:gd name="T24" fmla="*/ 328 w 491"/>
              <a:gd name="T25" fmla="*/ 129 h 481"/>
              <a:gd name="T26" fmla="*/ 326 w 491"/>
              <a:gd name="T27" fmla="*/ 108 h 481"/>
              <a:gd name="T28" fmla="*/ 329 w 491"/>
              <a:gd name="T29" fmla="*/ 88 h 481"/>
              <a:gd name="T30" fmla="*/ 322 w 491"/>
              <a:gd name="T31" fmla="*/ 53 h 481"/>
              <a:gd name="T32" fmla="*/ 312 w 491"/>
              <a:gd name="T33" fmla="*/ 35 h 481"/>
              <a:gd name="T34" fmla="*/ 297 w 491"/>
              <a:gd name="T35" fmla="*/ 17 h 481"/>
              <a:gd name="T36" fmla="*/ 250 w 491"/>
              <a:gd name="T37" fmla="*/ 3 h 481"/>
              <a:gd name="T38" fmla="*/ 209 w 491"/>
              <a:gd name="T39" fmla="*/ 11 h 481"/>
              <a:gd name="T40" fmla="*/ 209 w 491"/>
              <a:gd name="T41" fmla="*/ 11 h 481"/>
              <a:gd name="T42" fmla="*/ 161 w 491"/>
              <a:gd name="T43" fmla="*/ 92 h 481"/>
              <a:gd name="T44" fmla="*/ 162 w 491"/>
              <a:gd name="T45" fmla="*/ 125 h 481"/>
              <a:gd name="T46" fmla="*/ 172 w 491"/>
              <a:gd name="T47" fmla="*/ 172 h 481"/>
              <a:gd name="T48" fmla="*/ 183 w 491"/>
              <a:gd name="T49" fmla="*/ 201 h 481"/>
              <a:gd name="T50" fmla="*/ 183 w 491"/>
              <a:gd name="T51" fmla="*/ 224 h 481"/>
              <a:gd name="T52" fmla="*/ 167 w 491"/>
              <a:gd name="T53" fmla="*/ 254 h 481"/>
              <a:gd name="T54" fmla="*/ 139 w 491"/>
              <a:gd name="T55" fmla="*/ 271 h 481"/>
              <a:gd name="T56" fmla="*/ 139 w 491"/>
              <a:gd name="T57" fmla="*/ 271 h 481"/>
              <a:gd name="T58" fmla="*/ 50 w 491"/>
              <a:gd name="T59" fmla="*/ 323 h 481"/>
              <a:gd name="T60" fmla="*/ 5 w 491"/>
              <a:gd name="T61" fmla="*/ 397 h 481"/>
              <a:gd name="T62" fmla="*/ 1 w 491"/>
              <a:gd name="T63" fmla="*/ 481 h 481"/>
              <a:gd name="T64" fmla="*/ 491 w 491"/>
              <a:gd name="T65"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1" h="481">
                <a:moveTo>
                  <a:pt x="491" y="481"/>
                </a:moveTo>
                <a:cubicBezTo>
                  <a:pt x="490" y="472"/>
                  <a:pt x="488" y="463"/>
                  <a:pt x="487" y="454"/>
                </a:cubicBezTo>
                <a:cubicBezTo>
                  <a:pt x="480" y="421"/>
                  <a:pt x="472" y="390"/>
                  <a:pt x="457" y="360"/>
                </a:cubicBezTo>
                <a:cubicBezTo>
                  <a:pt x="457" y="360"/>
                  <a:pt x="457" y="360"/>
                  <a:pt x="457" y="360"/>
                </a:cubicBezTo>
                <a:cubicBezTo>
                  <a:pt x="452" y="348"/>
                  <a:pt x="447" y="335"/>
                  <a:pt x="435" y="326"/>
                </a:cubicBezTo>
                <a:cubicBezTo>
                  <a:pt x="435" y="326"/>
                  <a:pt x="434" y="326"/>
                  <a:pt x="434" y="326"/>
                </a:cubicBezTo>
                <a:cubicBezTo>
                  <a:pt x="428" y="319"/>
                  <a:pt x="420" y="316"/>
                  <a:pt x="412" y="313"/>
                </a:cubicBezTo>
                <a:cubicBezTo>
                  <a:pt x="376" y="300"/>
                  <a:pt x="344" y="278"/>
                  <a:pt x="313" y="255"/>
                </a:cubicBezTo>
                <a:cubicBezTo>
                  <a:pt x="306" y="250"/>
                  <a:pt x="301" y="243"/>
                  <a:pt x="302" y="234"/>
                </a:cubicBezTo>
                <a:cubicBezTo>
                  <a:pt x="304" y="217"/>
                  <a:pt x="303" y="200"/>
                  <a:pt x="305" y="183"/>
                </a:cubicBezTo>
                <a:cubicBezTo>
                  <a:pt x="306" y="177"/>
                  <a:pt x="306" y="170"/>
                  <a:pt x="315" y="171"/>
                </a:cubicBezTo>
                <a:cubicBezTo>
                  <a:pt x="317" y="171"/>
                  <a:pt x="320" y="168"/>
                  <a:pt x="321" y="167"/>
                </a:cubicBezTo>
                <a:cubicBezTo>
                  <a:pt x="328" y="155"/>
                  <a:pt x="332" y="142"/>
                  <a:pt x="328" y="129"/>
                </a:cubicBezTo>
                <a:cubicBezTo>
                  <a:pt x="325" y="122"/>
                  <a:pt x="325" y="115"/>
                  <a:pt x="326" y="108"/>
                </a:cubicBezTo>
                <a:cubicBezTo>
                  <a:pt x="327" y="101"/>
                  <a:pt x="328" y="95"/>
                  <a:pt x="329" y="88"/>
                </a:cubicBezTo>
                <a:cubicBezTo>
                  <a:pt x="332" y="75"/>
                  <a:pt x="330" y="63"/>
                  <a:pt x="322" y="53"/>
                </a:cubicBezTo>
                <a:cubicBezTo>
                  <a:pt x="317" y="48"/>
                  <a:pt x="313" y="42"/>
                  <a:pt x="312" y="35"/>
                </a:cubicBezTo>
                <a:cubicBezTo>
                  <a:pt x="309" y="27"/>
                  <a:pt x="304" y="22"/>
                  <a:pt x="297" y="17"/>
                </a:cubicBezTo>
                <a:cubicBezTo>
                  <a:pt x="283" y="9"/>
                  <a:pt x="266" y="7"/>
                  <a:pt x="250" y="3"/>
                </a:cubicBezTo>
                <a:cubicBezTo>
                  <a:pt x="235" y="0"/>
                  <a:pt x="222" y="4"/>
                  <a:pt x="209" y="11"/>
                </a:cubicBezTo>
                <a:cubicBezTo>
                  <a:pt x="209" y="11"/>
                  <a:pt x="209" y="11"/>
                  <a:pt x="209" y="11"/>
                </a:cubicBezTo>
                <a:cubicBezTo>
                  <a:pt x="173" y="21"/>
                  <a:pt x="155" y="61"/>
                  <a:pt x="161" y="92"/>
                </a:cubicBezTo>
                <a:cubicBezTo>
                  <a:pt x="163" y="103"/>
                  <a:pt x="164" y="114"/>
                  <a:pt x="162" y="125"/>
                </a:cubicBezTo>
                <a:cubicBezTo>
                  <a:pt x="158" y="142"/>
                  <a:pt x="161" y="160"/>
                  <a:pt x="172" y="172"/>
                </a:cubicBezTo>
                <a:cubicBezTo>
                  <a:pt x="182" y="181"/>
                  <a:pt x="182" y="191"/>
                  <a:pt x="183" y="201"/>
                </a:cubicBezTo>
                <a:cubicBezTo>
                  <a:pt x="183" y="209"/>
                  <a:pt x="183" y="217"/>
                  <a:pt x="183" y="224"/>
                </a:cubicBezTo>
                <a:cubicBezTo>
                  <a:pt x="183" y="237"/>
                  <a:pt x="178" y="247"/>
                  <a:pt x="167" y="254"/>
                </a:cubicBezTo>
                <a:cubicBezTo>
                  <a:pt x="158" y="260"/>
                  <a:pt x="149" y="265"/>
                  <a:pt x="139" y="271"/>
                </a:cubicBezTo>
                <a:cubicBezTo>
                  <a:pt x="139" y="271"/>
                  <a:pt x="139" y="271"/>
                  <a:pt x="139" y="271"/>
                </a:cubicBezTo>
                <a:cubicBezTo>
                  <a:pt x="108" y="286"/>
                  <a:pt x="78" y="302"/>
                  <a:pt x="50" y="323"/>
                </a:cubicBezTo>
                <a:cubicBezTo>
                  <a:pt x="25" y="342"/>
                  <a:pt x="10" y="366"/>
                  <a:pt x="5" y="397"/>
                </a:cubicBezTo>
                <a:cubicBezTo>
                  <a:pt x="1" y="425"/>
                  <a:pt x="0" y="453"/>
                  <a:pt x="1" y="481"/>
                </a:cubicBezTo>
                <a:lnTo>
                  <a:pt x="491" y="481"/>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endParaRPr lang="es-PE"/>
          </a:p>
        </p:txBody>
      </p:sp>
      <p:pic>
        <p:nvPicPr>
          <p:cNvPr id="13532" name="Imagen 13531"/>
          <p:cNvPicPr>
            <a:picLocks noChangeAspect="1"/>
          </p:cNvPicPr>
          <p:nvPr/>
        </p:nvPicPr>
        <p:blipFill>
          <a:blip r:embed="rId2"/>
          <a:stretch>
            <a:fillRect/>
          </a:stretch>
        </p:blipFill>
        <p:spPr>
          <a:xfrm>
            <a:off x="443984" y="824490"/>
            <a:ext cx="5866937" cy="5718407"/>
          </a:xfrm>
          <a:prstGeom prst="rect">
            <a:avLst/>
          </a:prstGeom>
        </p:spPr>
      </p:pic>
      <p:pic>
        <p:nvPicPr>
          <p:cNvPr id="13534" name="Imagen 13533"/>
          <p:cNvPicPr>
            <a:picLocks noChangeAspect="1"/>
          </p:cNvPicPr>
          <p:nvPr/>
        </p:nvPicPr>
        <p:blipFill>
          <a:blip r:embed="rId3"/>
          <a:stretch>
            <a:fillRect/>
          </a:stretch>
        </p:blipFill>
        <p:spPr>
          <a:xfrm>
            <a:off x="324429" y="263641"/>
            <a:ext cx="1292664" cy="1273371"/>
          </a:xfrm>
          <a:prstGeom prst="rect">
            <a:avLst/>
          </a:prstGeom>
        </p:spPr>
      </p:pic>
      <p:pic>
        <p:nvPicPr>
          <p:cNvPr id="13538" name="Imagen 13537"/>
          <p:cNvPicPr>
            <a:picLocks noChangeAspect="1"/>
          </p:cNvPicPr>
          <p:nvPr/>
        </p:nvPicPr>
        <p:blipFill>
          <a:blip r:embed="rId4"/>
          <a:stretch>
            <a:fillRect/>
          </a:stretch>
        </p:blipFill>
        <p:spPr>
          <a:xfrm>
            <a:off x="9049417" y="189702"/>
            <a:ext cx="2848851" cy="2848851"/>
          </a:xfrm>
          <a:prstGeom prst="rect">
            <a:avLst/>
          </a:prstGeom>
        </p:spPr>
      </p:pic>
      <p:pic>
        <p:nvPicPr>
          <p:cNvPr id="13539" name="Imagen 13538"/>
          <p:cNvPicPr>
            <a:picLocks noChangeAspect="1"/>
          </p:cNvPicPr>
          <p:nvPr/>
        </p:nvPicPr>
        <p:blipFill>
          <a:blip r:embed="rId5"/>
          <a:stretch>
            <a:fillRect/>
          </a:stretch>
        </p:blipFill>
        <p:spPr>
          <a:xfrm>
            <a:off x="176565" y="2006570"/>
            <a:ext cx="1865644" cy="1895735"/>
          </a:xfrm>
          <a:prstGeom prst="rect">
            <a:avLst/>
          </a:prstGeom>
        </p:spPr>
      </p:pic>
      <p:pic>
        <p:nvPicPr>
          <p:cNvPr id="13541" name="Imagen 13540"/>
          <p:cNvPicPr>
            <a:picLocks noChangeAspect="1"/>
          </p:cNvPicPr>
          <p:nvPr/>
        </p:nvPicPr>
        <p:blipFill>
          <a:blip r:embed="rId6"/>
          <a:stretch>
            <a:fillRect/>
          </a:stretch>
        </p:blipFill>
        <p:spPr>
          <a:xfrm>
            <a:off x="4730525" y="627126"/>
            <a:ext cx="2366902" cy="2328726"/>
          </a:xfrm>
          <a:prstGeom prst="rect">
            <a:avLst/>
          </a:prstGeom>
        </p:spPr>
      </p:pic>
      <p:pic>
        <p:nvPicPr>
          <p:cNvPr id="13542" name="Imagen 13541"/>
          <p:cNvPicPr>
            <a:picLocks noChangeAspect="1"/>
          </p:cNvPicPr>
          <p:nvPr/>
        </p:nvPicPr>
        <p:blipFill>
          <a:blip r:embed="rId7"/>
          <a:stretch>
            <a:fillRect/>
          </a:stretch>
        </p:blipFill>
        <p:spPr>
          <a:xfrm>
            <a:off x="7410883" y="1349552"/>
            <a:ext cx="1292136" cy="1314037"/>
          </a:xfrm>
          <a:prstGeom prst="rect">
            <a:avLst/>
          </a:prstGeom>
        </p:spPr>
      </p:pic>
      <p:sp>
        <p:nvSpPr>
          <p:cNvPr id="6375" name="Rectángulo 6374"/>
          <p:cNvSpPr/>
          <p:nvPr/>
        </p:nvSpPr>
        <p:spPr>
          <a:xfrm>
            <a:off x="0" y="6493487"/>
            <a:ext cx="12192000" cy="3829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pic>
        <p:nvPicPr>
          <p:cNvPr id="13535" name="Imagen 13534"/>
          <p:cNvPicPr>
            <a:picLocks noChangeAspect="1"/>
          </p:cNvPicPr>
          <p:nvPr/>
        </p:nvPicPr>
        <p:blipFill>
          <a:blip r:embed="rId8"/>
          <a:stretch>
            <a:fillRect/>
          </a:stretch>
        </p:blipFill>
        <p:spPr>
          <a:xfrm>
            <a:off x="6754905" y="4316928"/>
            <a:ext cx="2220860" cy="2252587"/>
          </a:xfrm>
          <a:prstGeom prst="rect">
            <a:avLst/>
          </a:prstGeom>
        </p:spPr>
      </p:pic>
      <p:pic>
        <p:nvPicPr>
          <p:cNvPr id="13540" name="Imagen 13539"/>
          <p:cNvPicPr>
            <a:picLocks noChangeAspect="1"/>
          </p:cNvPicPr>
          <p:nvPr/>
        </p:nvPicPr>
        <p:blipFill>
          <a:blip r:embed="rId9"/>
          <a:stretch>
            <a:fillRect/>
          </a:stretch>
        </p:blipFill>
        <p:spPr>
          <a:xfrm>
            <a:off x="9872959" y="5378922"/>
            <a:ext cx="1201766" cy="1182690"/>
          </a:xfrm>
          <a:prstGeom prst="rect">
            <a:avLst/>
          </a:prstGeom>
        </p:spPr>
      </p:pic>
    </p:spTree>
    <p:extLst>
      <p:ext uri="{BB962C8B-B14F-4D97-AF65-F5344CB8AC3E}">
        <p14:creationId xmlns:p14="http://schemas.microsoft.com/office/powerpoint/2010/main" val="4222099999"/>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D9B8008B-4425-472C-8594-314B04608353}"/>
              </a:ext>
            </a:extLst>
          </p:cNvPr>
          <p:cNvSpPr>
            <a:spLocks noGrp="1"/>
          </p:cNvSpPr>
          <p:nvPr>
            <p:ph type="title" idx="4294967295"/>
          </p:nvPr>
        </p:nvSpPr>
        <p:spPr>
          <a:xfrm>
            <a:off x="317876" y="453215"/>
            <a:ext cx="8474075" cy="708025"/>
          </a:xfrm>
          <a:prstGeom prst="rect">
            <a:avLst/>
          </a:prstGeom>
        </p:spPr>
        <p:txBody>
          <a:bodyPr/>
          <a:lstStyle/>
          <a:p>
            <a:r>
              <a:rPr lang="es-PE" dirty="0">
                <a:solidFill>
                  <a:srgbClr val="D1474B"/>
                </a:solidFill>
              </a:rPr>
              <a:t>Infographic Style</a:t>
            </a:r>
          </a:p>
        </p:txBody>
      </p:sp>
      <p:grpSp>
        <p:nvGrpSpPr>
          <p:cNvPr id="35" name="Group 2">
            <a:extLst>
              <a:ext uri="{FF2B5EF4-FFF2-40B4-BE49-F238E27FC236}">
                <a16:creationId xmlns="" xmlns:a16="http://schemas.microsoft.com/office/drawing/2014/main" id="{4F05D5E8-28E5-4EB6-B1AE-00301E43C19D}"/>
              </a:ext>
            </a:extLst>
          </p:cNvPr>
          <p:cNvGrpSpPr>
            <a:grpSpLocks noChangeAspect="1"/>
          </p:cNvGrpSpPr>
          <p:nvPr/>
        </p:nvGrpSpPr>
        <p:grpSpPr>
          <a:xfrm>
            <a:off x="6347026" y="2148851"/>
            <a:ext cx="1109955" cy="3960000"/>
            <a:chOff x="3303186" y="2057490"/>
            <a:chExt cx="1009050" cy="3600000"/>
          </a:xfrm>
        </p:grpSpPr>
        <p:sp>
          <p:nvSpPr>
            <p:cNvPr id="36" name="Freeform 9">
              <a:extLst>
                <a:ext uri="{FF2B5EF4-FFF2-40B4-BE49-F238E27FC236}">
                  <a16:creationId xmlns="" xmlns:a16="http://schemas.microsoft.com/office/drawing/2014/main" id="{24ABDE12-30F7-45F4-9B25-D4940B433B5A}"/>
                </a:ext>
              </a:extLst>
            </p:cNvPr>
            <p:cNvSpPr>
              <a:spLocks noChangeAspect="1"/>
            </p:cNvSpPr>
            <p:nvPr/>
          </p:nvSpPr>
          <p:spPr bwMode="auto">
            <a:xfrm>
              <a:off x="3636908" y="2057490"/>
              <a:ext cx="341606" cy="360000"/>
            </a:xfrm>
            <a:custGeom>
              <a:avLst/>
              <a:gdLst/>
              <a:ahLst/>
              <a:cxnLst/>
              <a:rect l="l" t="t" r="r" b="b"/>
              <a:pathLst>
                <a:path w="341606" h="360000">
                  <a:moveTo>
                    <a:pt x="119562" y="0"/>
                  </a:moveTo>
                  <a:lnTo>
                    <a:pt x="166861" y="3942"/>
                  </a:lnTo>
                  <a:lnTo>
                    <a:pt x="207591" y="15766"/>
                  </a:lnTo>
                  <a:lnTo>
                    <a:pt x="240438" y="35475"/>
                  </a:lnTo>
                  <a:lnTo>
                    <a:pt x="269343" y="59124"/>
                  </a:lnTo>
                  <a:lnTo>
                    <a:pt x="292993" y="90657"/>
                  </a:lnTo>
                  <a:lnTo>
                    <a:pt x="312701" y="123504"/>
                  </a:lnTo>
                  <a:lnTo>
                    <a:pt x="324525" y="161606"/>
                  </a:lnTo>
                  <a:lnTo>
                    <a:pt x="324525" y="240438"/>
                  </a:lnTo>
                  <a:lnTo>
                    <a:pt x="341606" y="262774"/>
                  </a:lnTo>
                  <a:lnTo>
                    <a:pt x="333723" y="290365"/>
                  </a:lnTo>
                  <a:lnTo>
                    <a:pt x="324525" y="315329"/>
                  </a:lnTo>
                  <a:lnTo>
                    <a:pt x="310073" y="336351"/>
                  </a:lnTo>
                  <a:lnTo>
                    <a:pt x="298248" y="356059"/>
                  </a:lnTo>
                  <a:lnTo>
                    <a:pt x="295538" y="360000"/>
                  </a:lnTo>
                  <a:lnTo>
                    <a:pt x="59190" y="360000"/>
                  </a:lnTo>
                  <a:lnTo>
                    <a:pt x="44672" y="342920"/>
                  </a:lnTo>
                  <a:lnTo>
                    <a:pt x="23650" y="316642"/>
                  </a:lnTo>
                  <a:lnTo>
                    <a:pt x="6570" y="290365"/>
                  </a:lnTo>
                  <a:lnTo>
                    <a:pt x="0" y="266715"/>
                  </a:lnTo>
                  <a:lnTo>
                    <a:pt x="6570" y="250949"/>
                  </a:lnTo>
                  <a:lnTo>
                    <a:pt x="6570" y="228613"/>
                  </a:lnTo>
                  <a:lnTo>
                    <a:pt x="2628" y="202336"/>
                  </a:lnTo>
                  <a:lnTo>
                    <a:pt x="2628" y="178686"/>
                  </a:lnTo>
                  <a:lnTo>
                    <a:pt x="3942" y="152409"/>
                  </a:lnTo>
                  <a:lnTo>
                    <a:pt x="18394" y="109051"/>
                  </a:lnTo>
                  <a:lnTo>
                    <a:pt x="42044" y="70949"/>
                  </a:lnTo>
                  <a:lnTo>
                    <a:pt x="70949" y="35475"/>
                  </a:lnTo>
                  <a:lnTo>
                    <a:pt x="97226" y="3942"/>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7" name="Freeform 9">
              <a:extLst>
                <a:ext uri="{FF2B5EF4-FFF2-40B4-BE49-F238E27FC236}">
                  <a16:creationId xmlns="" xmlns:a16="http://schemas.microsoft.com/office/drawing/2014/main" id="{E9C9BD73-DF11-4FBC-BBAA-0E23F1818E67}"/>
                </a:ext>
              </a:extLst>
            </p:cNvPr>
            <p:cNvSpPr>
              <a:spLocks noChangeAspect="1"/>
            </p:cNvSpPr>
            <p:nvPr/>
          </p:nvSpPr>
          <p:spPr bwMode="auto">
            <a:xfrm>
              <a:off x="3403185" y="2417490"/>
              <a:ext cx="809052" cy="360000"/>
            </a:xfrm>
            <a:custGeom>
              <a:avLst/>
              <a:gdLst/>
              <a:ahLst/>
              <a:cxnLst/>
              <a:rect l="l" t="t" r="r" b="b"/>
              <a:pathLst>
                <a:path w="809052" h="360000">
                  <a:moveTo>
                    <a:pt x="287408" y="0"/>
                  </a:moveTo>
                  <a:lnTo>
                    <a:pt x="523757" y="0"/>
                  </a:lnTo>
                  <a:lnTo>
                    <a:pt x="512014" y="17080"/>
                  </a:lnTo>
                  <a:lnTo>
                    <a:pt x="500189" y="38102"/>
                  </a:lnTo>
                  <a:lnTo>
                    <a:pt x="494933" y="64380"/>
                  </a:lnTo>
                  <a:lnTo>
                    <a:pt x="493619" y="98540"/>
                  </a:lnTo>
                  <a:lnTo>
                    <a:pt x="500189" y="139270"/>
                  </a:lnTo>
                  <a:lnTo>
                    <a:pt x="531722" y="151095"/>
                  </a:lnTo>
                  <a:lnTo>
                    <a:pt x="569824" y="165548"/>
                  </a:lnTo>
                  <a:lnTo>
                    <a:pt x="610554" y="177372"/>
                  </a:lnTo>
                  <a:lnTo>
                    <a:pt x="651284" y="191825"/>
                  </a:lnTo>
                  <a:lnTo>
                    <a:pt x="690700" y="206278"/>
                  </a:lnTo>
                  <a:lnTo>
                    <a:pt x="727488" y="224672"/>
                  </a:lnTo>
                  <a:lnTo>
                    <a:pt x="756393" y="244380"/>
                  </a:lnTo>
                  <a:lnTo>
                    <a:pt x="780042" y="270657"/>
                  </a:lnTo>
                  <a:lnTo>
                    <a:pt x="798437" y="311387"/>
                  </a:lnTo>
                  <a:lnTo>
                    <a:pt x="808948" y="356059"/>
                  </a:lnTo>
                  <a:lnTo>
                    <a:pt x="809052" y="360000"/>
                  </a:lnTo>
                  <a:lnTo>
                    <a:pt x="0" y="360000"/>
                  </a:lnTo>
                  <a:lnTo>
                    <a:pt x="919" y="350803"/>
                  </a:lnTo>
                  <a:lnTo>
                    <a:pt x="12744" y="306132"/>
                  </a:lnTo>
                  <a:lnTo>
                    <a:pt x="32452" y="265402"/>
                  </a:lnTo>
                  <a:lnTo>
                    <a:pt x="56102" y="241752"/>
                  </a:lnTo>
                  <a:lnTo>
                    <a:pt x="85007" y="224672"/>
                  </a:lnTo>
                  <a:lnTo>
                    <a:pt x="117853" y="212847"/>
                  </a:lnTo>
                  <a:lnTo>
                    <a:pt x="155956" y="203650"/>
                  </a:lnTo>
                  <a:lnTo>
                    <a:pt x="194058" y="193139"/>
                  </a:lnTo>
                  <a:lnTo>
                    <a:pt x="232160" y="181314"/>
                  </a:lnTo>
                  <a:lnTo>
                    <a:pt x="263693" y="169489"/>
                  </a:lnTo>
                  <a:lnTo>
                    <a:pt x="292598" y="151095"/>
                  </a:lnTo>
                  <a:lnTo>
                    <a:pt x="310992" y="127445"/>
                  </a:lnTo>
                  <a:lnTo>
                    <a:pt x="325444" y="95913"/>
                  </a:lnTo>
                  <a:lnTo>
                    <a:pt x="322817" y="67007"/>
                  </a:lnTo>
                  <a:lnTo>
                    <a:pt x="313620" y="38102"/>
                  </a:lnTo>
                  <a:lnTo>
                    <a:pt x="295226" y="9197"/>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8" name="Freeform 9">
              <a:extLst>
                <a:ext uri="{FF2B5EF4-FFF2-40B4-BE49-F238E27FC236}">
                  <a16:creationId xmlns="" xmlns:a16="http://schemas.microsoft.com/office/drawing/2014/main" id="{813DC66B-21A7-472A-93C3-7F02932B4221}"/>
                </a:ext>
              </a:extLst>
            </p:cNvPr>
            <p:cNvSpPr>
              <a:spLocks noChangeAspect="1"/>
            </p:cNvSpPr>
            <p:nvPr/>
          </p:nvSpPr>
          <p:spPr bwMode="auto">
            <a:xfrm>
              <a:off x="3372324" y="2777490"/>
              <a:ext cx="870775" cy="360000"/>
            </a:xfrm>
            <a:custGeom>
              <a:avLst/>
              <a:gdLst/>
              <a:ahLst/>
              <a:cxnLst/>
              <a:rect l="l" t="t" r="r" b="b"/>
              <a:pathLst>
                <a:path w="870775" h="360000">
                  <a:moveTo>
                    <a:pt x="29253" y="0"/>
                  </a:moveTo>
                  <a:lnTo>
                    <a:pt x="838304" y="0"/>
                  </a:lnTo>
                  <a:lnTo>
                    <a:pt x="839514" y="45986"/>
                  </a:lnTo>
                  <a:lnTo>
                    <a:pt x="842142" y="98540"/>
                  </a:lnTo>
                  <a:lnTo>
                    <a:pt x="842142" y="153723"/>
                  </a:lnTo>
                  <a:lnTo>
                    <a:pt x="850025" y="208905"/>
                  </a:lnTo>
                  <a:lnTo>
                    <a:pt x="864478" y="306132"/>
                  </a:lnTo>
                  <a:lnTo>
                    <a:pt x="870775" y="360000"/>
                  </a:lnTo>
                  <a:lnTo>
                    <a:pt x="729003" y="360000"/>
                  </a:lnTo>
                  <a:lnTo>
                    <a:pt x="725208" y="342920"/>
                  </a:lnTo>
                  <a:lnTo>
                    <a:pt x="719953" y="316643"/>
                  </a:lnTo>
                  <a:lnTo>
                    <a:pt x="718639" y="287737"/>
                  </a:lnTo>
                  <a:lnTo>
                    <a:pt x="713383" y="258832"/>
                  </a:lnTo>
                  <a:lnTo>
                    <a:pt x="704186" y="235183"/>
                  </a:lnTo>
                  <a:lnTo>
                    <a:pt x="692361" y="218102"/>
                  </a:lnTo>
                  <a:lnTo>
                    <a:pt x="684478" y="253577"/>
                  </a:lnTo>
                  <a:lnTo>
                    <a:pt x="675281" y="287737"/>
                  </a:lnTo>
                  <a:lnTo>
                    <a:pt x="660829" y="320584"/>
                  </a:lnTo>
                  <a:lnTo>
                    <a:pt x="646376" y="357372"/>
                  </a:lnTo>
                  <a:lnTo>
                    <a:pt x="645561" y="360000"/>
                  </a:lnTo>
                  <a:lnTo>
                    <a:pt x="225857" y="360000"/>
                  </a:lnTo>
                  <a:lnTo>
                    <a:pt x="214114" y="331095"/>
                  </a:lnTo>
                  <a:lnTo>
                    <a:pt x="197033" y="290365"/>
                  </a:lnTo>
                  <a:lnTo>
                    <a:pt x="182581" y="252263"/>
                  </a:lnTo>
                  <a:lnTo>
                    <a:pt x="170756" y="214161"/>
                  </a:lnTo>
                  <a:lnTo>
                    <a:pt x="166814" y="214161"/>
                  </a:lnTo>
                  <a:lnTo>
                    <a:pt x="154990" y="290365"/>
                  </a:lnTo>
                  <a:lnTo>
                    <a:pt x="138824" y="360000"/>
                  </a:lnTo>
                  <a:lnTo>
                    <a:pt x="0" y="360000"/>
                  </a:lnTo>
                  <a:lnTo>
                    <a:pt x="13092" y="266716"/>
                  </a:lnTo>
                  <a:lnTo>
                    <a:pt x="20975" y="211533"/>
                  </a:lnTo>
                  <a:lnTo>
                    <a:pt x="23603" y="153723"/>
                  </a:lnTo>
                  <a:lnTo>
                    <a:pt x="23603" y="98540"/>
                  </a:lnTo>
                  <a:lnTo>
                    <a:pt x="24917" y="43358"/>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39" name="Freeform 9">
              <a:extLst>
                <a:ext uri="{FF2B5EF4-FFF2-40B4-BE49-F238E27FC236}">
                  <a16:creationId xmlns="" xmlns:a16="http://schemas.microsoft.com/office/drawing/2014/main" id="{DB6204F1-3390-4588-BFAD-59023ED26840}"/>
                </a:ext>
              </a:extLst>
            </p:cNvPr>
            <p:cNvSpPr>
              <a:spLocks noChangeAspect="1"/>
            </p:cNvSpPr>
            <p:nvPr/>
          </p:nvSpPr>
          <p:spPr bwMode="auto">
            <a:xfrm>
              <a:off x="3335656" y="3137490"/>
              <a:ext cx="944111" cy="360000"/>
            </a:xfrm>
            <a:custGeom>
              <a:avLst/>
              <a:gdLst/>
              <a:ahLst/>
              <a:cxnLst/>
              <a:rect l="l" t="t" r="r" b="b"/>
              <a:pathLst>
                <a:path w="944111" h="360000">
                  <a:moveTo>
                    <a:pt x="768466" y="0"/>
                  </a:moveTo>
                  <a:lnTo>
                    <a:pt x="910237" y="0"/>
                  </a:lnTo>
                  <a:lnTo>
                    <a:pt x="915766" y="47299"/>
                  </a:lnTo>
                  <a:lnTo>
                    <a:pt x="927591" y="143212"/>
                  </a:lnTo>
                  <a:lnTo>
                    <a:pt x="942043" y="233869"/>
                  </a:lnTo>
                  <a:lnTo>
                    <a:pt x="944111" y="360000"/>
                  </a:lnTo>
                  <a:lnTo>
                    <a:pt x="814598" y="360000"/>
                  </a:lnTo>
                  <a:lnTo>
                    <a:pt x="810656" y="147154"/>
                  </a:lnTo>
                  <a:lnTo>
                    <a:pt x="769926" y="6570"/>
                  </a:lnTo>
                  <a:close/>
                  <a:moveTo>
                    <a:pt x="265319" y="0"/>
                  </a:moveTo>
                  <a:lnTo>
                    <a:pt x="685024" y="0"/>
                  </a:lnTo>
                  <a:lnTo>
                    <a:pt x="674014" y="35475"/>
                  </a:lnTo>
                  <a:lnTo>
                    <a:pt x="667445" y="76205"/>
                  </a:lnTo>
                  <a:lnTo>
                    <a:pt x="667445" y="118248"/>
                  </a:lnTo>
                  <a:lnTo>
                    <a:pt x="674014" y="164234"/>
                  </a:lnTo>
                  <a:lnTo>
                    <a:pt x="688467" y="211533"/>
                  </a:lnTo>
                  <a:lnTo>
                    <a:pt x="706861" y="257518"/>
                  </a:lnTo>
                  <a:lnTo>
                    <a:pt x="729197" y="302190"/>
                  </a:lnTo>
                  <a:lnTo>
                    <a:pt x="752846" y="350803"/>
                  </a:lnTo>
                  <a:lnTo>
                    <a:pt x="756934" y="360000"/>
                  </a:lnTo>
                  <a:lnTo>
                    <a:pt x="195391" y="360000"/>
                  </a:lnTo>
                  <a:lnTo>
                    <a:pt x="220730" y="300876"/>
                  </a:lnTo>
                  <a:lnTo>
                    <a:pt x="250949" y="231241"/>
                  </a:lnTo>
                  <a:lnTo>
                    <a:pt x="274599" y="158978"/>
                  </a:lnTo>
                  <a:lnTo>
                    <a:pt x="282482" y="109051"/>
                  </a:lnTo>
                  <a:lnTo>
                    <a:pt x="279854" y="61752"/>
                  </a:lnTo>
                  <a:lnTo>
                    <a:pt x="270657" y="13139"/>
                  </a:lnTo>
                  <a:close/>
                  <a:moveTo>
                    <a:pt x="39463" y="0"/>
                  </a:moveTo>
                  <a:lnTo>
                    <a:pt x="178287" y="0"/>
                  </a:lnTo>
                  <a:lnTo>
                    <a:pt x="177372" y="3942"/>
                  </a:lnTo>
                  <a:lnTo>
                    <a:pt x="155037" y="73577"/>
                  </a:lnTo>
                  <a:lnTo>
                    <a:pt x="139270" y="143212"/>
                  </a:lnTo>
                  <a:lnTo>
                    <a:pt x="131387" y="193139"/>
                  </a:lnTo>
                  <a:lnTo>
                    <a:pt x="131387" y="240438"/>
                  </a:lnTo>
                  <a:lnTo>
                    <a:pt x="134015" y="287737"/>
                  </a:lnTo>
                  <a:lnTo>
                    <a:pt x="134015" y="336351"/>
                  </a:lnTo>
                  <a:lnTo>
                    <a:pt x="130432" y="360000"/>
                  </a:lnTo>
                  <a:lnTo>
                    <a:pt x="0" y="360000"/>
                  </a:lnTo>
                  <a:lnTo>
                    <a:pt x="0" y="281168"/>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0" name="Freeform 9">
              <a:extLst>
                <a:ext uri="{FF2B5EF4-FFF2-40B4-BE49-F238E27FC236}">
                  <a16:creationId xmlns="" xmlns:a16="http://schemas.microsoft.com/office/drawing/2014/main" id="{654922F3-147B-438A-B9E7-4039622BCFEC}"/>
                </a:ext>
              </a:extLst>
            </p:cNvPr>
            <p:cNvSpPr>
              <a:spLocks noChangeAspect="1"/>
            </p:cNvSpPr>
            <p:nvPr/>
          </p:nvSpPr>
          <p:spPr bwMode="auto">
            <a:xfrm>
              <a:off x="3307403" y="3497490"/>
              <a:ext cx="1000616" cy="360000"/>
            </a:xfrm>
            <a:custGeom>
              <a:avLst/>
              <a:gdLst/>
              <a:ahLst/>
              <a:cxnLst/>
              <a:rect l="l" t="t" r="r" b="b"/>
              <a:pathLst>
                <a:path w="1000616" h="360000">
                  <a:moveTo>
                    <a:pt x="841638" y="0"/>
                  </a:moveTo>
                  <a:lnTo>
                    <a:pt x="971151" y="0"/>
                  </a:lnTo>
                  <a:lnTo>
                    <a:pt x="973025" y="114307"/>
                  </a:lnTo>
                  <a:lnTo>
                    <a:pt x="973025" y="224672"/>
                  </a:lnTo>
                  <a:lnTo>
                    <a:pt x="980908" y="250949"/>
                  </a:lnTo>
                  <a:lnTo>
                    <a:pt x="987477" y="282482"/>
                  </a:lnTo>
                  <a:lnTo>
                    <a:pt x="995360" y="315329"/>
                  </a:lnTo>
                  <a:lnTo>
                    <a:pt x="999302" y="350803"/>
                  </a:lnTo>
                  <a:lnTo>
                    <a:pt x="1000616" y="360000"/>
                  </a:lnTo>
                  <a:lnTo>
                    <a:pt x="902076" y="360000"/>
                  </a:lnTo>
                  <a:lnTo>
                    <a:pt x="902076" y="332409"/>
                  </a:lnTo>
                  <a:lnTo>
                    <a:pt x="906017" y="294307"/>
                  </a:lnTo>
                  <a:lnTo>
                    <a:pt x="911273" y="274599"/>
                  </a:lnTo>
                  <a:lnTo>
                    <a:pt x="917842" y="250949"/>
                  </a:lnTo>
                  <a:lnTo>
                    <a:pt x="916528" y="224672"/>
                  </a:lnTo>
                  <a:close/>
                  <a:moveTo>
                    <a:pt x="222431" y="0"/>
                  </a:moveTo>
                  <a:lnTo>
                    <a:pt x="783974" y="0"/>
                  </a:lnTo>
                  <a:lnTo>
                    <a:pt x="800908" y="38102"/>
                  </a:lnTo>
                  <a:lnTo>
                    <a:pt x="820616" y="90657"/>
                  </a:lnTo>
                  <a:lnTo>
                    <a:pt x="835069" y="145840"/>
                  </a:lnTo>
                  <a:lnTo>
                    <a:pt x="844266" y="203650"/>
                  </a:lnTo>
                  <a:lnTo>
                    <a:pt x="846893" y="268029"/>
                  </a:lnTo>
                  <a:lnTo>
                    <a:pt x="837696" y="335037"/>
                  </a:lnTo>
                  <a:lnTo>
                    <a:pt x="833371" y="360000"/>
                  </a:lnTo>
                  <a:lnTo>
                    <a:pt x="164946" y="360000"/>
                  </a:lnTo>
                  <a:lnTo>
                    <a:pt x="163683" y="350803"/>
                  </a:lnTo>
                  <a:lnTo>
                    <a:pt x="158427" y="283796"/>
                  </a:lnTo>
                  <a:lnTo>
                    <a:pt x="158427" y="222044"/>
                  </a:lnTo>
                  <a:lnTo>
                    <a:pt x="166310" y="166862"/>
                  </a:lnTo>
                  <a:lnTo>
                    <a:pt x="187332" y="88029"/>
                  </a:lnTo>
                  <a:lnTo>
                    <a:pt x="216237" y="14453"/>
                  </a:lnTo>
                  <a:close/>
                  <a:moveTo>
                    <a:pt x="27040" y="0"/>
                  </a:moveTo>
                  <a:lnTo>
                    <a:pt x="157471" y="0"/>
                  </a:lnTo>
                  <a:lnTo>
                    <a:pt x="154485" y="19708"/>
                  </a:lnTo>
                  <a:lnTo>
                    <a:pt x="142661" y="64380"/>
                  </a:lnTo>
                  <a:lnTo>
                    <a:pt x="122953" y="111679"/>
                  </a:lnTo>
                  <a:lnTo>
                    <a:pt x="105872" y="166862"/>
                  </a:lnTo>
                  <a:lnTo>
                    <a:pt x="91420" y="224672"/>
                  </a:lnTo>
                  <a:lnTo>
                    <a:pt x="82223" y="282482"/>
                  </a:lnTo>
                  <a:lnTo>
                    <a:pt x="79595" y="344234"/>
                  </a:lnTo>
                  <a:lnTo>
                    <a:pt x="82749" y="360000"/>
                  </a:lnTo>
                  <a:lnTo>
                    <a:pt x="0" y="360000"/>
                  </a:lnTo>
                  <a:lnTo>
                    <a:pt x="763" y="348175"/>
                  </a:lnTo>
                  <a:lnTo>
                    <a:pt x="8646" y="303504"/>
                  </a:lnTo>
                  <a:lnTo>
                    <a:pt x="17843" y="256205"/>
                  </a:lnTo>
                  <a:lnTo>
                    <a:pt x="27040" y="20365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1" name="Freeform 9">
              <a:extLst>
                <a:ext uri="{FF2B5EF4-FFF2-40B4-BE49-F238E27FC236}">
                  <a16:creationId xmlns="" xmlns:a16="http://schemas.microsoft.com/office/drawing/2014/main" id="{1CDE693D-078A-4599-841E-55CA02E74484}"/>
                </a:ext>
              </a:extLst>
            </p:cNvPr>
            <p:cNvSpPr>
              <a:spLocks noChangeAspect="1"/>
            </p:cNvSpPr>
            <p:nvPr/>
          </p:nvSpPr>
          <p:spPr bwMode="auto">
            <a:xfrm>
              <a:off x="3303186" y="3857490"/>
              <a:ext cx="1009050" cy="360000"/>
            </a:xfrm>
            <a:custGeom>
              <a:avLst/>
              <a:gdLst/>
              <a:ahLst/>
              <a:cxnLst/>
              <a:rect l="l" t="t" r="r" b="b"/>
              <a:pathLst>
                <a:path w="1009050" h="360000">
                  <a:moveTo>
                    <a:pt x="903941" y="0"/>
                  </a:moveTo>
                  <a:lnTo>
                    <a:pt x="1002481" y="0"/>
                  </a:lnTo>
                  <a:lnTo>
                    <a:pt x="1006422" y="27591"/>
                  </a:lnTo>
                  <a:lnTo>
                    <a:pt x="1009050" y="60438"/>
                  </a:lnTo>
                  <a:lnTo>
                    <a:pt x="1003795" y="91971"/>
                  </a:lnTo>
                  <a:lnTo>
                    <a:pt x="994598" y="115621"/>
                  </a:lnTo>
                  <a:lnTo>
                    <a:pt x="974890" y="136643"/>
                  </a:lnTo>
                  <a:lnTo>
                    <a:pt x="948612" y="148467"/>
                  </a:lnTo>
                  <a:lnTo>
                    <a:pt x="936788" y="141898"/>
                  </a:lnTo>
                  <a:lnTo>
                    <a:pt x="918393" y="141898"/>
                  </a:lnTo>
                  <a:lnTo>
                    <a:pt x="896058" y="144526"/>
                  </a:lnTo>
                  <a:lnTo>
                    <a:pt x="877663" y="144526"/>
                  </a:lnTo>
                  <a:lnTo>
                    <a:pt x="865839" y="95913"/>
                  </a:lnTo>
                  <a:lnTo>
                    <a:pt x="889488" y="74891"/>
                  </a:lnTo>
                  <a:lnTo>
                    <a:pt x="901313" y="53869"/>
                  </a:lnTo>
                  <a:lnTo>
                    <a:pt x="903941" y="31533"/>
                  </a:lnTo>
                  <a:lnTo>
                    <a:pt x="903941" y="2628"/>
                  </a:lnTo>
                  <a:close/>
                  <a:moveTo>
                    <a:pt x="166810" y="0"/>
                  </a:moveTo>
                  <a:lnTo>
                    <a:pt x="835236" y="0"/>
                  </a:lnTo>
                  <a:lnTo>
                    <a:pt x="772866" y="360000"/>
                  </a:lnTo>
                  <a:lnTo>
                    <a:pt x="545518" y="360000"/>
                  </a:lnTo>
                  <a:lnTo>
                    <a:pt x="533430" y="299562"/>
                  </a:lnTo>
                  <a:lnTo>
                    <a:pt x="518978" y="191825"/>
                  </a:lnTo>
                  <a:lnTo>
                    <a:pt x="509781" y="80146"/>
                  </a:lnTo>
                  <a:lnTo>
                    <a:pt x="501897" y="80146"/>
                  </a:lnTo>
                  <a:lnTo>
                    <a:pt x="501897" y="86716"/>
                  </a:lnTo>
                  <a:lnTo>
                    <a:pt x="467177" y="360000"/>
                  </a:lnTo>
                  <a:lnTo>
                    <a:pt x="239309" y="360000"/>
                  </a:lnTo>
                  <a:lnTo>
                    <a:pt x="239124" y="358686"/>
                  </a:lnTo>
                  <a:lnTo>
                    <a:pt x="229927" y="311387"/>
                  </a:lnTo>
                  <a:lnTo>
                    <a:pt x="218102" y="256205"/>
                  </a:lnTo>
                  <a:lnTo>
                    <a:pt x="203650" y="194453"/>
                  </a:lnTo>
                  <a:lnTo>
                    <a:pt x="189197" y="127446"/>
                  </a:lnTo>
                  <a:lnTo>
                    <a:pt x="174745" y="57810"/>
                  </a:lnTo>
                  <a:close/>
                  <a:moveTo>
                    <a:pt x="1865" y="0"/>
                  </a:moveTo>
                  <a:lnTo>
                    <a:pt x="84613" y="0"/>
                  </a:lnTo>
                  <a:lnTo>
                    <a:pt x="93285" y="43358"/>
                  </a:lnTo>
                  <a:lnTo>
                    <a:pt x="141898" y="106424"/>
                  </a:lnTo>
                  <a:lnTo>
                    <a:pt x="136642" y="112993"/>
                  </a:lnTo>
                  <a:lnTo>
                    <a:pt x="131387" y="118248"/>
                  </a:lnTo>
                  <a:lnTo>
                    <a:pt x="131387" y="122190"/>
                  </a:lnTo>
                  <a:lnTo>
                    <a:pt x="131387" y="130073"/>
                  </a:lnTo>
                  <a:lnTo>
                    <a:pt x="130073" y="134015"/>
                  </a:lnTo>
                  <a:lnTo>
                    <a:pt x="130073" y="144526"/>
                  </a:lnTo>
                  <a:lnTo>
                    <a:pt x="103796" y="145840"/>
                  </a:lnTo>
                  <a:lnTo>
                    <a:pt x="81460" y="145840"/>
                  </a:lnTo>
                  <a:lnTo>
                    <a:pt x="63066" y="145840"/>
                  </a:lnTo>
                  <a:lnTo>
                    <a:pt x="40730" y="148467"/>
                  </a:lnTo>
                  <a:lnTo>
                    <a:pt x="17081" y="107737"/>
                  </a:lnTo>
                  <a:lnTo>
                    <a:pt x="5256" y="69635"/>
                  </a:lnTo>
                  <a:lnTo>
                    <a:pt x="0" y="28905"/>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2" name="Freeform 9">
              <a:extLst>
                <a:ext uri="{FF2B5EF4-FFF2-40B4-BE49-F238E27FC236}">
                  <a16:creationId xmlns="" xmlns:a16="http://schemas.microsoft.com/office/drawing/2014/main" id="{128AEE1B-0682-42B1-9306-55803C38ECAE}"/>
                </a:ext>
              </a:extLst>
            </p:cNvPr>
            <p:cNvSpPr>
              <a:spLocks noChangeAspect="1"/>
            </p:cNvSpPr>
            <p:nvPr/>
          </p:nvSpPr>
          <p:spPr bwMode="auto">
            <a:xfrm>
              <a:off x="3507962" y="4217490"/>
              <a:ext cx="599498" cy="360000"/>
            </a:xfrm>
            <a:custGeom>
              <a:avLst/>
              <a:gdLst/>
              <a:ahLst/>
              <a:cxnLst/>
              <a:rect l="l" t="t" r="r" b="b"/>
              <a:pathLst>
                <a:path w="599498" h="360000">
                  <a:moveTo>
                    <a:pt x="334360" y="0"/>
                  </a:moveTo>
                  <a:lnTo>
                    <a:pt x="561707" y="0"/>
                  </a:lnTo>
                  <a:lnTo>
                    <a:pt x="553513" y="47299"/>
                  </a:lnTo>
                  <a:lnTo>
                    <a:pt x="564024" y="118248"/>
                  </a:lnTo>
                  <a:lnTo>
                    <a:pt x="575849" y="194453"/>
                  </a:lnTo>
                  <a:lnTo>
                    <a:pt x="587673" y="271971"/>
                  </a:lnTo>
                  <a:lnTo>
                    <a:pt x="599498" y="352117"/>
                  </a:lnTo>
                  <a:lnTo>
                    <a:pt x="599498" y="360000"/>
                  </a:lnTo>
                  <a:lnTo>
                    <a:pt x="379532" y="360000"/>
                  </a:lnTo>
                  <a:lnTo>
                    <a:pt x="386652" y="328467"/>
                  </a:lnTo>
                  <a:lnTo>
                    <a:pt x="389280" y="287737"/>
                  </a:lnTo>
                  <a:lnTo>
                    <a:pt x="386652" y="245694"/>
                  </a:lnTo>
                  <a:lnTo>
                    <a:pt x="365630" y="144526"/>
                  </a:lnTo>
                  <a:lnTo>
                    <a:pt x="343294" y="44672"/>
                  </a:lnTo>
                  <a:close/>
                  <a:moveTo>
                    <a:pt x="28151" y="0"/>
                  </a:moveTo>
                  <a:lnTo>
                    <a:pt x="256019" y="0"/>
                  </a:lnTo>
                  <a:lnTo>
                    <a:pt x="250010" y="47299"/>
                  </a:lnTo>
                  <a:lnTo>
                    <a:pt x="207966" y="214161"/>
                  </a:lnTo>
                  <a:lnTo>
                    <a:pt x="200083" y="285110"/>
                  </a:lnTo>
                  <a:lnTo>
                    <a:pt x="205338" y="354745"/>
                  </a:lnTo>
                  <a:lnTo>
                    <a:pt x="205853" y="360000"/>
                  </a:lnTo>
                  <a:lnTo>
                    <a:pt x="0" y="360000"/>
                  </a:lnTo>
                  <a:lnTo>
                    <a:pt x="9572" y="292993"/>
                  </a:lnTo>
                  <a:lnTo>
                    <a:pt x="24024" y="220730"/>
                  </a:lnTo>
                  <a:lnTo>
                    <a:pt x="33222" y="147153"/>
                  </a:lnTo>
                  <a:lnTo>
                    <a:pt x="38477" y="73577"/>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3" name="Freeform 9">
              <a:extLst>
                <a:ext uri="{FF2B5EF4-FFF2-40B4-BE49-F238E27FC236}">
                  <a16:creationId xmlns="" xmlns:a16="http://schemas.microsoft.com/office/drawing/2014/main" id="{740C8BC5-DA8D-4382-9C43-50978E14A7F0}"/>
                </a:ext>
              </a:extLst>
            </p:cNvPr>
            <p:cNvSpPr>
              <a:spLocks noChangeAspect="1"/>
            </p:cNvSpPr>
            <p:nvPr/>
          </p:nvSpPr>
          <p:spPr bwMode="auto">
            <a:xfrm>
              <a:off x="3505522" y="4577490"/>
              <a:ext cx="604379" cy="360000"/>
            </a:xfrm>
            <a:custGeom>
              <a:avLst/>
              <a:gdLst/>
              <a:ahLst/>
              <a:cxnLst/>
              <a:rect l="l" t="t" r="r" b="b"/>
              <a:pathLst>
                <a:path w="604379" h="360000">
                  <a:moveTo>
                    <a:pt x="384412" y="0"/>
                  </a:moveTo>
                  <a:lnTo>
                    <a:pt x="604379" y="0"/>
                  </a:lnTo>
                  <a:lnTo>
                    <a:pt x="604379" y="70949"/>
                  </a:lnTo>
                  <a:lnTo>
                    <a:pt x="596496" y="152409"/>
                  </a:lnTo>
                  <a:lnTo>
                    <a:pt x="558752" y="360000"/>
                  </a:lnTo>
                  <a:lnTo>
                    <a:pt x="394161" y="360000"/>
                  </a:lnTo>
                  <a:lnTo>
                    <a:pt x="382336" y="286424"/>
                  </a:lnTo>
                  <a:lnTo>
                    <a:pt x="370511" y="204964"/>
                  </a:lnTo>
                  <a:lnTo>
                    <a:pt x="367883" y="123504"/>
                  </a:lnTo>
                  <a:lnTo>
                    <a:pt x="374453" y="43358"/>
                  </a:lnTo>
                  <a:lnTo>
                    <a:pt x="382336" y="9197"/>
                  </a:lnTo>
                  <a:close/>
                  <a:moveTo>
                    <a:pt x="4881" y="0"/>
                  </a:moveTo>
                  <a:lnTo>
                    <a:pt x="210734" y="0"/>
                  </a:lnTo>
                  <a:lnTo>
                    <a:pt x="216788" y="61752"/>
                  </a:lnTo>
                  <a:lnTo>
                    <a:pt x="227299" y="131387"/>
                  </a:lnTo>
                  <a:lnTo>
                    <a:pt x="228613" y="202336"/>
                  </a:lnTo>
                  <a:lnTo>
                    <a:pt x="224672" y="274599"/>
                  </a:lnTo>
                  <a:lnTo>
                    <a:pt x="216788" y="307445"/>
                  </a:lnTo>
                  <a:lnTo>
                    <a:pt x="210219" y="350803"/>
                  </a:lnTo>
                  <a:lnTo>
                    <a:pt x="208525" y="360000"/>
                  </a:lnTo>
                  <a:lnTo>
                    <a:pt x="52323" y="360000"/>
                  </a:lnTo>
                  <a:lnTo>
                    <a:pt x="44672" y="324526"/>
                  </a:lnTo>
                  <a:lnTo>
                    <a:pt x="30219" y="262774"/>
                  </a:lnTo>
                  <a:lnTo>
                    <a:pt x="18395" y="204964"/>
                  </a:lnTo>
                  <a:lnTo>
                    <a:pt x="6570" y="152409"/>
                  </a:lnTo>
                  <a:lnTo>
                    <a:pt x="0" y="81460"/>
                  </a:lnTo>
                  <a:lnTo>
                    <a:pt x="3942" y="6570"/>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4" name="Freeform 9">
              <a:extLst>
                <a:ext uri="{FF2B5EF4-FFF2-40B4-BE49-F238E27FC236}">
                  <a16:creationId xmlns="" xmlns:a16="http://schemas.microsoft.com/office/drawing/2014/main" id="{E5786C37-00A0-4B38-8F29-AD774316316D}"/>
                </a:ext>
              </a:extLst>
            </p:cNvPr>
            <p:cNvSpPr>
              <a:spLocks noChangeAspect="1"/>
            </p:cNvSpPr>
            <p:nvPr/>
          </p:nvSpPr>
          <p:spPr bwMode="auto">
            <a:xfrm>
              <a:off x="3554497" y="4937490"/>
              <a:ext cx="506429" cy="360000"/>
            </a:xfrm>
            <a:custGeom>
              <a:avLst/>
              <a:gdLst/>
              <a:ahLst/>
              <a:cxnLst/>
              <a:rect l="l" t="t" r="r" b="b"/>
              <a:pathLst>
                <a:path w="506429" h="360000">
                  <a:moveTo>
                    <a:pt x="341838" y="0"/>
                  </a:moveTo>
                  <a:lnTo>
                    <a:pt x="506429" y="0"/>
                  </a:lnTo>
                  <a:lnTo>
                    <a:pt x="475852" y="168175"/>
                  </a:lnTo>
                  <a:lnTo>
                    <a:pt x="465341" y="208905"/>
                  </a:lnTo>
                  <a:lnTo>
                    <a:pt x="456144" y="256205"/>
                  </a:lnTo>
                  <a:lnTo>
                    <a:pt x="446947" y="306132"/>
                  </a:lnTo>
                  <a:lnTo>
                    <a:pt x="444319" y="356059"/>
                  </a:lnTo>
                  <a:lnTo>
                    <a:pt x="444713" y="360000"/>
                  </a:lnTo>
                  <a:lnTo>
                    <a:pt x="332217" y="360000"/>
                  </a:lnTo>
                  <a:lnTo>
                    <a:pt x="332640" y="353431"/>
                  </a:lnTo>
                  <a:lnTo>
                    <a:pt x="339210" y="314015"/>
                  </a:lnTo>
                  <a:lnTo>
                    <a:pt x="345779" y="270657"/>
                  </a:lnTo>
                  <a:lnTo>
                    <a:pt x="356290" y="224672"/>
                  </a:lnTo>
                  <a:lnTo>
                    <a:pt x="360232" y="177372"/>
                  </a:lnTo>
                  <a:lnTo>
                    <a:pt x="360232" y="124818"/>
                  </a:lnTo>
                  <a:lnTo>
                    <a:pt x="356290" y="67008"/>
                  </a:lnTo>
                  <a:close/>
                  <a:moveTo>
                    <a:pt x="0" y="0"/>
                  </a:moveTo>
                  <a:lnTo>
                    <a:pt x="156202" y="0"/>
                  </a:lnTo>
                  <a:lnTo>
                    <a:pt x="148699" y="40730"/>
                  </a:lnTo>
                  <a:lnTo>
                    <a:pt x="140816" y="93285"/>
                  </a:lnTo>
                  <a:lnTo>
                    <a:pt x="135560" y="145840"/>
                  </a:lnTo>
                  <a:lnTo>
                    <a:pt x="134247" y="198394"/>
                  </a:lnTo>
                  <a:lnTo>
                    <a:pt x="135560" y="247008"/>
                  </a:lnTo>
                  <a:lnTo>
                    <a:pt x="146071" y="287737"/>
                  </a:lnTo>
                  <a:lnTo>
                    <a:pt x="181629" y="360000"/>
                  </a:lnTo>
                  <a:lnTo>
                    <a:pt x="54693" y="360000"/>
                  </a:lnTo>
                  <a:lnTo>
                    <a:pt x="52787" y="311387"/>
                  </a:lnTo>
                  <a:lnTo>
                    <a:pt x="44904" y="241752"/>
                  </a:lnTo>
                  <a:lnTo>
                    <a:pt x="33079" y="169489"/>
                  </a:lnTo>
                  <a:lnTo>
                    <a:pt x="21254" y="98540"/>
                  </a:lnTo>
                  <a:lnTo>
                    <a:pt x="6801" y="31533"/>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5" name="Freeform 9">
              <a:extLst>
                <a:ext uri="{FF2B5EF4-FFF2-40B4-BE49-F238E27FC236}">
                  <a16:creationId xmlns="" xmlns:a16="http://schemas.microsoft.com/office/drawing/2014/main" id="{E249BDE0-8C12-412A-814F-0AB3B287A558}"/>
                </a:ext>
              </a:extLst>
            </p:cNvPr>
            <p:cNvSpPr>
              <a:spLocks noChangeAspect="1"/>
            </p:cNvSpPr>
            <p:nvPr/>
          </p:nvSpPr>
          <p:spPr bwMode="auto">
            <a:xfrm>
              <a:off x="3556106" y="5297490"/>
              <a:ext cx="503211" cy="360000"/>
            </a:xfrm>
            <a:custGeom>
              <a:avLst/>
              <a:gdLst/>
              <a:ahLst/>
              <a:cxnLst/>
              <a:rect l="l" t="t" r="r" b="b"/>
              <a:pathLst>
                <a:path w="503211" h="360000">
                  <a:moveTo>
                    <a:pt x="329356" y="0"/>
                  </a:moveTo>
                  <a:lnTo>
                    <a:pt x="441853" y="0"/>
                  </a:lnTo>
                  <a:lnTo>
                    <a:pt x="446715" y="48613"/>
                  </a:lnTo>
                  <a:lnTo>
                    <a:pt x="503211" y="302190"/>
                  </a:lnTo>
                  <a:lnTo>
                    <a:pt x="472992" y="321898"/>
                  </a:lnTo>
                  <a:lnTo>
                    <a:pt x="438831" y="337664"/>
                  </a:lnTo>
                  <a:lnTo>
                    <a:pt x="400729" y="352117"/>
                  </a:lnTo>
                  <a:lnTo>
                    <a:pt x="357372" y="360000"/>
                  </a:lnTo>
                  <a:lnTo>
                    <a:pt x="342919" y="325840"/>
                  </a:lnTo>
                  <a:lnTo>
                    <a:pt x="336350" y="290365"/>
                  </a:lnTo>
                  <a:lnTo>
                    <a:pt x="333722" y="249635"/>
                  </a:lnTo>
                  <a:lnTo>
                    <a:pt x="336350" y="208905"/>
                  </a:lnTo>
                  <a:lnTo>
                    <a:pt x="338978" y="164234"/>
                  </a:lnTo>
                  <a:lnTo>
                    <a:pt x="336350" y="118248"/>
                  </a:lnTo>
                  <a:lnTo>
                    <a:pt x="331094" y="74891"/>
                  </a:lnTo>
                  <a:lnTo>
                    <a:pt x="327153" y="34161"/>
                  </a:lnTo>
                  <a:close/>
                  <a:moveTo>
                    <a:pt x="51833" y="0"/>
                  </a:moveTo>
                  <a:lnTo>
                    <a:pt x="178769" y="0"/>
                  </a:lnTo>
                  <a:lnTo>
                    <a:pt x="183941" y="10511"/>
                  </a:lnTo>
                  <a:lnTo>
                    <a:pt x="169489" y="59124"/>
                  </a:lnTo>
                  <a:lnTo>
                    <a:pt x="158978" y="118248"/>
                  </a:lnTo>
                  <a:lnTo>
                    <a:pt x="158978" y="180000"/>
                  </a:lnTo>
                  <a:lnTo>
                    <a:pt x="164233" y="237810"/>
                  </a:lnTo>
                  <a:lnTo>
                    <a:pt x="164233" y="292993"/>
                  </a:lnTo>
                  <a:lnTo>
                    <a:pt x="157664" y="342920"/>
                  </a:lnTo>
                  <a:lnTo>
                    <a:pt x="131387" y="352117"/>
                  </a:lnTo>
                  <a:lnTo>
                    <a:pt x="99854" y="354745"/>
                  </a:lnTo>
                  <a:lnTo>
                    <a:pt x="70949" y="345548"/>
                  </a:lnTo>
                  <a:lnTo>
                    <a:pt x="42044" y="331095"/>
                  </a:lnTo>
                  <a:lnTo>
                    <a:pt x="18394" y="307445"/>
                  </a:lnTo>
                  <a:lnTo>
                    <a:pt x="3941" y="278540"/>
                  </a:lnTo>
                  <a:lnTo>
                    <a:pt x="0" y="243066"/>
                  </a:lnTo>
                  <a:lnTo>
                    <a:pt x="23649" y="197081"/>
                  </a:lnTo>
                  <a:lnTo>
                    <a:pt x="40730" y="141898"/>
                  </a:lnTo>
                  <a:lnTo>
                    <a:pt x="47299" y="82774"/>
                  </a:lnTo>
                  <a:lnTo>
                    <a:pt x="52554" y="18394"/>
                  </a:lnTo>
                  <a:close/>
                </a:path>
              </a:pathLst>
            </a:custGeom>
            <a:solidFill>
              <a:srgbClr val="AFAFA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grpSp>
      <p:grpSp>
        <p:nvGrpSpPr>
          <p:cNvPr id="46" name="Group 13">
            <a:extLst>
              <a:ext uri="{FF2B5EF4-FFF2-40B4-BE49-F238E27FC236}">
                <a16:creationId xmlns="" xmlns:a16="http://schemas.microsoft.com/office/drawing/2014/main" id="{9A462097-F2DB-45DB-BE1F-006C8E07F1A6}"/>
              </a:ext>
            </a:extLst>
          </p:cNvPr>
          <p:cNvGrpSpPr>
            <a:grpSpLocks noChangeAspect="1"/>
          </p:cNvGrpSpPr>
          <p:nvPr/>
        </p:nvGrpSpPr>
        <p:grpSpPr>
          <a:xfrm>
            <a:off x="4595023" y="1788851"/>
            <a:ext cx="1242107" cy="4320000"/>
            <a:chOff x="1755471" y="2057490"/>
            <a:chExt cx="1035089" cy="3600000"/>
          </a:xfrm>
        </p:grpSpPr>
        <p:sp>
          <p:nvSpPr>
            <p:cNvPr id="47" name="Freeform 18">
              <a:extLst>
                <a:ext uri="{FF2B5EF4-FFF2-40B4-BE49-F238E27FC236}">
                  <a16:creationId xmlns="" xmlns:a16="http://schemas.microsoft.com/office/drawing/2014/main" id="{4D70AED4-23B1-4304-A414-A1CA8936F844}"/>
                </a:ext>
              </a:extLst>
            </p:cNvPr>
            <p:cNvSpPr>
              <a:spLocks noChangeAspect="1"/>
            </p:cNvSpPr>
            <p:nvPr/>
          </p:nvSpPr>
          <p:spPr bwMode="auto">
            <a:xfrm>
              <a:off x="2099500" y="2057490"/>
              <a:ext cx="347031" cy="360000"/>
            </a:xfrm>
            <a:custGeom>
              <a:avLst/>
              <a:gdLst/>
              <a:ahLst/>
              <a:cxnLst/>
              <a:rect l="l" t="t" r="r" b="b"/>
              <a:pathLst>
                <a:path w="347031" h="360000">
                  <a:moveTo>
                    <a:pt x="168112" y="0"/>
                  </a:moveTo>
                  <a:lnTo>
                    <a:pt x="267778" y="32422"/>
                  </a:lnTo>
                  <a:lnTo>
                    <a:pt x="302602" y="87659"/>
                  </a:lnTo>
                  <a:lnTo>
                    <a:pt x="307405" y="91261"/>
                  </a:lnTo>
                  <a:lnTo>
                    <a:pt x="313409" y="93663"/>
                  </a:lnTo>
                  <a:lnTo>
                    <a:pt x="318212" y="93663"/>
                  </a:lnTo>
                  <a:lnTo>
                    <a:pt x="323015" y="96064"/>
                  </a:lnTo>
                  <a:lnTo>
                    <a:pt x="325417" y="96064"/>
                  </a:lnTo>
                  <a:lnTo>
                    <a:pt x="329019" y="100867"/>
                  </a:lnTo>
                  <a:lnTo>
                    <a:pt x="331421" y="104470"/>
                  </a:lnTo>
                  <a:lnTo>
                    <a:pt x="336224" y="111675"/>
                  </a:lnTo>
                  <a:lnTo>
                    <a:pt x="336224" y="187325"/>
                  </a:lnTo>
                  <a:lnTo>
                    <a:pt x="337425" y="216144"/>
                  </a:lnTo>
                  <a:lnTo>
                    <a:pt x="342228" y="242562"/>
                  </a:lnTo>
                  <a:lnTo>
                    <a:pt x="347031" y="266578"/>
                  </a:lnTo>
                  <a:lnTo>
                    <a:pt x="347031" y="288192"/>
                  </a:lnTo>
                  <a:lnTo>
                    <a:pt x="337425" y="314610"/>
                  </a:lnTo>
                  <a:lnTo>
                    <a:pt x="325417" y="338626"/>
                  </a:lnTo>
                  <a:lnTo>
                    <a:pt x="311524" y="360000"/>
                  </a:lnTo>
                  <a:lnTo>
                    <a:pt x="42055" y="360000"/>
                  </a:lnTo>
                  <a:lnTo>
                    <a:pt x="38426" y="351835"/>
                  </a:lnTo>
                  <a:lnTo>
                    <a:pt x="27619" y="336224"/>
                  </a:lnTo>
                  <a:lnTo>
                    <a:pt x="16811" y="323015"/>
                  </a:lnTo>
                  <a:lnTo>
                    <a:pt x="6004" y="305003"/>
                  </a:lnTo>
                  <a:lnTo>
                    <a:pt x="0" y="283389"/>
                  </a:lnTo>
                  <a:lnTo>
                    <a:pt x="0" y="268979"/>
                  </a:lnTo>
                  <a:lnTo>
                    <a:pt x="3603" y="256971"/>
                  </a:lnTo>
                  <a:lnTo>
                    <a:pt x="8406" y="248566"/>
                  </a:lnTo>
                  <a:lnTo>
                    <a:pt x="14410" y="240160"/>
                  </a:lnTo>
                  <a:lnTo>
                    <a:pt x="19213" y="231755"/>
                  </a:lnTo>
                  <a:lnTo>
                    <a:pt x="3603" y="159707"/>
                  </a:lnTo>
                  <a:lnTo>
                    <a:pt x="16811" y="124883"/>
                  </a:lnTo>
                  <a:lnTo>
                    <a:pt x="37225" y="88859"/>
                  </a:lnTo>
                  <a:lnTo>
                    <a:pt x="64843" y="56438"/>
                  </a:lnTo>
                  <a:lnTo>
                    <a:pt x="97265" y="30020"/>
                  </a:lnTo>
                  <a:lnTo>
                    <a:pt x="133289" y="10807"/>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8" name="Freeform 18">
              <a:extLst>
                <a:ext uri="{FF2B5EF4-FFF2-40B4-BE49-F238E27FC236}">
                  <a16:creationId xmlns="" xmlns:a16="http://schemas.microsoft.com/office/drawing/2014/main" id="{E46A0FAE-ED2E-4EAD-A94D-301EDB361E23}"/>
                </a:ext>
              </a:extLst>
            </p:cNvPr>
            <p:cNvSpPr>
              <a:spLocks noChangeAspect="1"/>
            </p:cNvSpPr>
            <p:nvPr/>
          </p:nvSpPr>
          <p:spPr bwMode="auto">
            <a:xfrm>
              <a:off x="1805171" y="2417490"/>
              <a:ext cx="935688" cy="360000"/>
            </a:xfrm>
            <a:custGeom>
              <a:avLst/>
              <a:gdLst/>
              <a:ahLst/>
              <a:cxnLst/>
              <a:rect l="l" t="t" r="r" b="b"/>
              <a:pathLst>
                <a:path w="935688" h="360000">
                  <a:moveTo>
                    <a:pt x="349509" y="0"/>
                  </a:moveTo>
                  <a:lnTo>
                    <a:pt x="618978" y="0"/>
                  </a:lnTo>
                  <a:lnTo>
                    <a:pt x="617260" y="2642"/>
                  </a:lnTo>
                  <a:lnTo>
                    <a:pt x="601650" y="29060"/>
                  </a:lnTo>
                  <a:lnTo>
                    <a:pt x="588441" y="53076"/>
                  </a:lnTo>
                  <a:lnTo>
                    <a:pt x="580036" y="80694"/>
                  </a:lnTo>
                  <a:lnTo>
                    <a:pt x="577634" y="111915"/>
                  </a:lnTo>
                  <a:lnTo>
                    <a:pt x="586040" y="144336"/>
                  </a:lnTo>
                  <a:lnTo>
                    <a:pt x="601650" y="165951"/>
                  </a:lnTo>
                  <a:lnTo>
                    <a:pt x="623264" y="183963"/>
                  </a:lnTo>
                  <a:lnTo>
                    <a:pt x="652084" y="197172"/>
                  </a:lnTo>
                  <a:lnTo>
                    <a:pt x="684505" y="207979"/>
                  </a:lnTo>
                  <a:lnTo>
                    <a:pt x="721730" y="218786"/>
                  </a:lnTo>
                  <a:lnTo>
                    <a:pt x="758955" y="227192"/>
                  </a:lnTo>
                  <a:lnTo>
                    <a:pt x="796179" y="237999"/>
                  </a:lnTo>
                  <a:lnTo>
                    <a:pt x="833404" y="248806"/>
                  </a:lnTo>
                  <a:lnTo>
                    <a:pt x="863424" y="264416"/>
                  </a:lnTo>
                  <a:lnTo>
                    <a:pt x="892243" y="283629"/>
                  </a:lnTo>
                  <a:lnTo>
                    <a:pt x="911456" y="307645"/>
                  </a:lnTo>
                  <a:lnTo>
                    <a:pt x="931870" y="347272"/>
                  </a:lnTo>
                  <a:lnTo>
                    <a:pt x="935688" y="360000"/>
                  </a:lnTo>
                  <a:lnTo>
                    <a:pt x="0" y="360000"/>
                  </a:lnTo>
                  <a:lnTo>
                    <a:pt x="3652" y="344870"/>
                  </a:lnTo>
                  <a:lnTo>
                    <a:pt x="14459" y="320854"/>
                  </a:lnTo>
                  <a:lnTo>
                    <a:pt x="38475" y="293236"/>
                  </a:lnTo>
                  <a:lnTo>
                    <a:pt x="67294" y="269220"/>
                  </a:lnTo>
                  <a:lnTo>
                    <a:pt x="102117" y="251208"/>
                  </a:lnTo>
                  <a:lnTo>
                    <a:pt x="139342" y="235597"/>
                  </a:lnTo>
                  <a:lnTo>
                    <a:pt x="177768" y="222388"/>
                  </a:lnTo>
                  <a:lnTo>
                    <a:pt x="217394" y="211581"/>
                  </a:lnTo>
                  <a:lnTo>
                    <a:pt x="257021" y="198372"/>
                  </a:lnTo>
                  <a:lnTo>
                    <a:pt x="294245" y="183963"/>
                  </a:lnTo>
                  <a:lnTo>
                    <a:pt x="326667" y="163549"/>
                  </a:lnTo>
                  <a:lnTo>
                    <a:pt x="355486" y="139533"/>
                  </a:lnTo>
                  <a:lnTo>
                    <a:pt x="355486" y="109513"/>
                  </a:lnTo>
                  <a:lnTo>
                    <a:pt x="356687" y="77092"/>
                  </a:lnTo>
                  <a:lnTo>
                    <a:pt x="356687" y="43469"/>
                  </a:lnTo>
                  <a:lnTo>
                    <a:pt x="355486" y="13449"/>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49" name="Freeform 18">
              <a:extLst>
                <a:ext uri="{FF2B5EF4-FFF2-40B4-BE49-F238E27FC236}">
                  <a16:creationId xmlns="" xmlns:a16="http://schemas.microsoft.com/office/drawing/2014/main" id="{168BC833-499D-4FED-9644-007DDC92F041}"/>
                </a:ext>
              </a:extLst>
            </p:cNvPr>
            <p:cNvSpPr>
              <a:spLocks noChangeAspect="1"/>
            </p:cNvSpPr>
            <p:nvPr/>
          </p:nvSpPr>
          <p:spPr bwMode="auto">
            <a:xfrm>
              <a:off x="1765678" y="2777490"/>
              <a:ext cx="1014675" cy="360000"/>
            </a:xfrm>
            <a:custGeom>
              <a:avLst/>
              <a:gdLst/>
              <a:ahLst/>
              <a:cxnLst/>
              <a:rect l="l" t="t" r="r" b="b"/>
              <a:pathLst>
                <a:path w="1014675" h="360000">
                  <a:moveTo>
                    <a:pt x="44380" y="0"/>
                  </a:moveTo>
                  <a:lnTo>
                    <a:pt x="980068" y="0"/>
                  </a:lnTo>
                  <a:lnTo>
                    <a:pt x="990659" y="35304"/>
                  </a:lnTo>
                  <a:lnTo>
                    <a:pt x="1001467" y="89340"/>
                  </a:lnTo>
                  <a:lnTo>
                    <a:pt x="1008671" y="146978"/>
                  </a:lnTo>
                  <a:lnTo>
                    <a:pt x="1013475" y="209420"/>
                  </a:lnTo>
                  <a:lnTo>
                    <a:pt x="1014675" y="270661"/>
                  </a:lnTo>
                  <a:lnTo>
                    <a:pt x="1014675" y="331901"/>
                  </a:lnTo>
                  <a:lnTo>
                    <a:pt x="1014675" y="360000"/>
                  </a:lnTo>
                  <a:lnTo>
                    <a:pt x="827351" y="360000"/>
                  </a:lnTo>
                  <a:lnTo>
                    <a:pt x="827351" y="341508"/>
                  </a:lnTo>
                  <a:lnTo>
                    <a:pt x="822547" y="305484"/>
                  </a:lnTo>
                  <a:lnTo>
                    <a:pt x="814142" y="277865"/>
                  </a:lnTo>
                  <a:lnTo>
                    <a:pt x="798531" y="256251"/>
                  </a:lnTo>
                  <a:lnTo>
                    <a:pt x="794929" y="251448"/>
                  </a:lnTo>
                  <a:lnTo>
                    <a:pt x="794929" y="347512"/>
                  </a:lnTo>
                  <a:lnTo>
                    <a:pt x="790000" y="360000"/>
                  </a:lnTo>
                  <a:lnTo>
                    <a:pt x="231522" y="360000"/>
                  </a:lnTo>
                  <a:lnTo>
                    <a:pt x="226951" y="251448"/>
                  </a:lnTo>
                  <a:lnTo>
                    <a:pt x="222148" y="256251"/>
                  </a:lnTo>
                  <a:lnTo>
                    <a:pt x="208939" y="283869"/>
                  </a:lnTo>
                  <a:lnTo>
                    <a:pt x="202935" y="318693"/>
                  </a:lnTo>
                  <a:lnTo>
                    <a:pt x="198132" y="355917"/>
                  </a:lnTo>
                  <a:lnTo>
                    <a:pt x="198132" y="360000"/>
                  </a:lnTo>
                  <a:lnTo>
                    <a:pt x="2103" y="360000"/>
                  </a:lnTo>
                  <a:lnTo>
                    <a:pt x="0" y="321094"/>
                  </a:lnTo>
                  <a:lnTo>
                    <a:pt x="2402" y="270661"/>
                  </a:lnTo>
                  <a:lnTo>
                    <a:pt x="6004" y="219026"/>
                  </a:lnTo>
                  <a:lnTo>
                    <a:pt x="13209" y="163789"/>
                  </a:lnTo>
                  <a:lnTo>
                    <a:pt x="19213" y="112155"/>
                  </a:lnTo>
                  <a:lnTo>
                    <a:pt x="28819" y="64123"/>
                  </a:lnTo>
                  <a:lnTo>
                    <a:pt x="39626" y="1969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0" name="Freeform 18">
              <a:extLst>
                <a:ext uri="{FF2B5EF4-FFF2-40B4-BE49-F238E27FC236}">
                  <a16:creationId xmlns="" xmlns:a16="http://schemas.microsoft.com/office/drawing/2014/main" id="{C8BFBCFB-6B23-4D43-A030-2AA26500F548}"/>
                </a:ext>
              </a:extLst>
            </p:cNvPr>
            <p:cNvSpPr>
              <a:spLocks noChangeAspect="1"/>
            </p:cNvSpPr>
            <p:nvPr/>
          </p:nvSpPr>
          <p:spPr bwMode="auto">
            <a:xfrm>
              <a:off x="1755471" y="3137490"/>
              <a:ext cx="1035089" cy="360000"/>
            </a:xfrm>
            <a:custGeom>
              <a:avLst/>
              <a:gdLst/>
              <a:ahLst/>
              <a:cxnLst/>
              <a:rect l="l" t="t" r="r" b="b"/>
              <a:pathLst>
                <a:path w="1035089" h="360000">
                  <a:moveTo>
                    <a:pt x="834556" y="0"/>
                  </a:moveTo>
                  <a:lnTo>
                    <a:pt x="1021880" y="0"/>
                  </a:lnTo>
                  <a:lnTo>
                    <a:pt x="1021880" y="30741"/>
                  </a:lnTo>
                  <a:lnTo>
                    <a:pt x="1021880" y="88379"/>
                  </a:lnTo>
                  <a:lnTo>
                    <a:pt x="1035089" y="273302"/>
                  </a:lnTo>
                  <a:lnTo>
                    <a:pt x="1024686" y="360000"/>
                  </a:lnTo>
                  <a:lnTo>
                    <a:pt x="864533" y="360000"/>
                  </a:lnTo>
                  <a:lnTo>
                    <a:pt x="866977" y="188046"/>
                  </a:lnTo>
                  <a:lnTo>
                    <a:pt x="842961" y="120801"/>
                  </a:lnTo>
                  <a:lnTo>
                    <a:pt x="839359" y="89580"/>
                  </a:lnTo>
                  <a:lnTo>
                    <a:pt x="836957" y="54757"/>
                  </a:lnTo>
                  <a:lnTo>
                    <a:pt x="834556" y="17532"/>
                  </a:lnTo>
                  <a:close/>
                  <a:moveTo>
                    <a:pt x="238727" y="0"/>
                  </a:moveTo>
                  <a:lnTo>
                    <a:pt x="797204" y="0"/>
                  </a:lnTo>
                  <a:lnTo>
                    <a:pt x="784122" y="33142"/>
                  </a:lnTo>
                  <a:lnTo>
                    <a:pt x="773315" y="83576"/>
                  </a:lnTo>
                  <a:lnTo>
                    <a:pt x="770913" y="137612"/>
                  </a:lnTo>
                  <a:lnTo>
                    <a:pt x="770913" y="192849"/>
                  </a:lnTo>
                  <a:lnTo>
                    <a:pt x="778118" y="246885"/>
                  </a:lnTo>
                  <a:lnTo>
                    <a:pt x="786524" y="299720"/>
                  </a:lnTo>
                  <a:lnTo>
                    <a:pt x="794929" y="345350"/>
                  </a:lnTo>
                  <a:lnTo>
                    <a:pt x="797162" y="360000"/>
                  </a:lnTo>
                  <a:lnTo>
                    <a:pt x="241814" y="360000"/>
                  </a:lnTo>
                  <a:lnTo>
                    <a:pt x="244963" y="347752"/>
                  </a:lnTo>
                  <a:lnTo>
                    <a:pt x="255770" y="304523"/>
                  </a:lnTo>
                  <a:lnTo>
                    <a:pt x="266578" y="256491"/>
                  </a:lnTo>
                  <a:lnTo>
                    <a:pt x="271381" y="206058"/>
                  </a:lnTo>
                  <a:lnTo>
                    <a:pt x="266578" y="155624"/>
                  </a:lnTo>
                  <a:lnTo>
                    <a:pt x="238959" y="5524"/>
                  </a:lnTo>
                  <a:close/>
                  <a:moveTo>
                    <a:pt x="9308" y="0"/>
                  </a:moveTo>
                  <a:lnTo>
                    <a:pt x="205337" y="0"/>
                  </a:lnTo>
                  <a:lnTo>
                    <a:pt x="205337" y="35544"/>
                  </a:lnTo>
                  <a:lnTo>
                    <a:pt x="201734" y="75170"/>
                  </a:lnTo>
                  <a:lnTo>
                    <a:pt x="194530" y="112395"/>
                  </a:lnTo>
                  <a:lnTo>
                    <a:pt x="166911" y="201254"/>
                  </a:lnTo>
                  <a:lnTo>
                    <a:pt x="162108" y="249286"/>
                  </a:lnTo>
                  <a:lnTo>
                    <a:pt x="162108" y="297318"/>
                  </a:lnTo>
                  <a:lnTo>
                    <a:pt x="168112" y="347752"/>
                  </a:lnTo>
                  <a:lnTo>
                    <a:pt x="169337" y="360000"/>
                  </a:lnTo>
                  <a:lnTo>
                    <a:pt x="6031" y="360000"/>
                  </a:lnTo>
                  <a:lnTo>
                    <a:pt x="2402" y="288913"/>
                  </a:lnTo>
                  <a:lnTo>
                    <a:pt x="0" y="246885"/>
                  </a:lnTo>
                  <a:lnTo>
                    <a:pt x="2402" y="206058"/>
                  </a:lnTo>
                  <a:lnTo>
                    <a:pt x="9607" y="166431"/>
                  </a:lnTo>
                  <a:lnTo>
                    <a:pt x="15611" y="126805"/>
                  </a:lnTo>
                  <a:lnTo>
                    <a:pt x="18012" y="83576"/>
                  </a:lnTo>
                  <a:lnTo>
                    <a:pt x="13209" y="40347"/>
                  </a:lnTo>
                  <a:lnTo>
                    <a:pt x="9607" y="5524"/>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1" name="Freeform 18">
              <a:extLst>
                <a:ext uri="{FF2B5EF4-FFF2-40B4-BE49-F238E27FC236}">
                  <a16:creationId xmlns="" xmlns:a16="http://schemas.microsoft.com/office/drawing/2014/main" id="{827B4B4C-5FB7-4017-9A15-B5B050E7DF8B}"/>
                </a:ext>
              </a:extLst>
            </p:cNvPr>
            <p:cNvSpPr>
              <a:spLocks noChangeAspect="1"/>
            </p:cNvSpPr>
            <p:nvPr/>
          </p:nvSpPr>
          <p:spPr bwMode="auto">
            <a:xfrm>
              <a:off x="1763688" y="3497490"/>
              <a:ext cx="1018654" cy="360000"/>
            </a:xfrm>
            <a:custGeom>
              <a:avLst/>
              <a:gdLst/>
              <a:ahLst/>
              <a:cxnLst/>
              <a:rect l="l" t="t" r="r" b="b"/>
              <a:pathLst>
                <a:path w="1018654" h="360000">
                  <a:moveTo>
                    <a:pt x="858501" y="0"/>
                  </a:moveTo>
                  <a:lnTo>
                    <a:pt x="1018654" y="0"/>
                  </a:lnTo>
                  <a:lnTo>
                    <a:pt x="1014649" y="33382"/>
                  </a:lnTo>
                  <a:lnTo>
                    <a:pt x="1007444" y="155864"/>
                  </a:lnTo>
                  <a:lnTo>
                    <a:pt x="1009845" y="273543"/>
                  </a:lnTo>
                  <a:lnTo>
                    <a:pt x="1016085" y="360000"/>
                  </a:lnTo>
                  <a:lnTo>
                    <a:pt x="911780" y="360000"/>
                  </a:lnTo>
                  <a:lnTo>
                    <a:pt x="916183" y="352795"/>
                  </a:lnTo>
                  <a:lnTo>
                    <a:pt x="916183" y="323976"/>
                  </a:lnTo>
                  <a:lnTo>
                    <a:pt x="913781" y="291555"/>
                  </a:lnTo>
                  <a:lnTo>
                    <a:pt x="905376" y="256731"/>
                  </a:lnTo>
                  <a:lnTo>
                    <a:pt x="895769" y="217105"/>
                  </a:lnTo>
                  <a:lnTo>
                    <a:pt x="884962" y="179880"/>
                  </a:lnTo>
                  <a:lnTo>
                    <a:pt x="874155" y="142655"/>
                  </a:lnTo>
                  <a:lnTo>
                    <a:pt x="863348" y="110234"/>
                  </a:lnTo>
                  <a:lnTo>
                    <a:pt x="857344" y="81414"/>
                  </a:lnTo>
                  <a:close/>
                  <a:moveTo>
                    <a:pt x="235783" y="0"/>
                  </a:moveTo>
                  <a:lnTo>
                    <a:pt x="791131" y="0"/>
                  </a:lnTo>
                  <a:lnTo>
                    <a:pt x="846004" y="360000"/>
                  </a:lnTo>
                  <a:lnTo>
                    <a:pt x="181933" y="360000"/>
                  </a:lnTo>
                  <a:lnTo>
                    <a:pt x="228125" y="29780"/>
                  </a:lnTo>
                  <a:close/>
                  <a:moveTo>
                    <a:pt x="0" y="0"/>
                  </a:moveTo>
                  <a:lnTo>
                    <a:pt x="163306" y="0"/>
                  </a:lnTo>
                  <a:lnTo>
                    <a:pt x="166884" y="35784"/>
                  </a:lnTo>
                  <a:lnTo>
                    <a:pt x="166884" y="83816"/>
                  </a:lnTo>
                  <a:lnTo>
                    <a:pt x="160880" y="131848"/>
                  </a:lnTo>
                  <a:lnTo>
                    <a:pt x="156077" y="151061"/>
                  </a:lnTo>
                  <a:lnTo>
                    <a:pt x="147671" y="177479"/>
                  </a:lnTo>
                  <a:lnTo>
                    <a:pt x="136864" y="208699"/>
                  </a:lnTo>
                  <a:lnTo>
                    <a:pt x="126057" y="243523"/>
                  </a:lnTo>
                  <a:lnTo>
                    <a:pt x="116451" y="275944"/>
                  </a:lnTo>
                  <a:lnTo>
                    <a:pt x="112848" y="308366"/>
                  </a:lnTo>
                  <a:lnTo>
                    <a:pt x="110447" y="337185"/>
                  </a:lnTo>
                  <a:lnTo>
                    <a:pt x="112728" y="360000"/>
                  </a:lnTo>
                  <a:lnTo>
                    <a:pt x="14833" y="360000"/>
                  </a:lnTo>
                  <a:lnTo>
                    <a:pt x="16784" y="328779"/>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dirty="0">
                <a:ln>
                  <a:noFill/>
                </a:ln>
                <a:solidFill>
                  <a:prstClr val="black"/>
                </a:solidFill>
                <a:effectLst/>
                <a:uLnTx/>
                <a:uFillTx/>
              </a:endParaRPr>
            </a:p>
          </p:txBody>
        </p:sp>
        <p:sp>
          <p:nvSpPr>
            <p:cNvPr id="52" name="Freeform 18">
              <a:extLst>
                <a:ext uri="{FF2B5EF4-FFF2-40B4-BE49-F238E27FC236}">
                  <a16:creationId xmlns="" xmlns:a16="http://schemas.microsoft.com/office/drawing/2014/main" id="{99B0B3D9-9A31-4BCB-90CD-B25C4B7162C2}"/>
                </a:ext>
              </a:extLst>
            </p:cNvPr>
            <p:cNvSpPr>
              <a:spLocks noChangeAspect="1"/>
            </p:cNvSpPr>
            <p:nvPr/>
          </p:nvSpPr>
          <p:spPr bwMode="auto">
            <a:xfrm>
              <a:off x="1756672" y="3857490"/>
              <a:ext cx="1032687" cy="360000"/>
            </a:xfrm>
            <a:custGeom>
              <a:avLst/>
              <a:gdLst/>
              <a:ahLst/>
              <a:cxnLst/>
              <a:rect l="l" t="t" r="r" b="b"/>
              <a:pathLst>
                <a:path w="1032687" h="360000">
                  <a:moveTo>
                    <a:pt x="915409" y="0"/>
                  </a:moveTo>
                  <a:lnTo>
                    <a:pt x="1019713" y="0"/>
                  </a:lnTo>
                  <a:lnTo>
                    <a:pt x="1021880" y="30020"/>
                  </a:lnTo>
                  <a:lnTo>
                    <a:pt x="1032687" y="140494"/>
                  </a:lnTo>
                  <a:lnTo>
                    <a:pt x="1032687" y="180120"/>
                  </a:lnTo>
                  <a:lnTo>
                    <a:pt x="1021880" y="212542"/>
                  </a:lnTo>
                  <a:lnTo>
                    <a:pt x="1005069" y="243763"/>
                  </a:lnTo>
                  <a:lnTo>
                    <a:pt x="978651" y="270180"/>
                  </a:lnTo>
                  <a:lnTo>
                    <a:pt x="949832" y="291795"/>
                  </a:lnTo>
                  <a:lnTo>
                    <a:pt x="919812" y="306204"/>
                  </a:lnTo>
                  <a:lnTo>
                    <a:pt x="888591" y="318212"/>
                  </a:lnTo>
                  <a:lnTo>
                    <a:pt x="888591" y="308606"/>
                  </a:lnTo>
                  <a:lnTo>
                    <a:pt x="886190" y="302602"/>
                  </a:lnTo>
                  <a:lnTo>
                    <a:pt x="884989" y="295397"/>
                  </a:lnTo>
                  <a:lnTo>
                    <a:pt x="884989" y="291795"/>
                  </a:lnTo>
                  <a:lnTo>
                    <a:pt x="884989" y="284590"/>
                  </a:lnTo>
                  <a:lnTo>
                    <a:pt x="884989" y="276184"/>
                  </a:lnTo>
                  <a:lnTo>
                    <a:pt x="890993" y="270180"/>
                  </a:lnTo>
                  <a:lnTo>
                    <a:pt x="898198" y="265377"/>
                  </a:lnTo>
                  <a:lnTo>
                    <a:pt x="901800" y="258172"/>
                  </a:lnTo>
                  <a:lnTo>
                    <a:pt x="906603" y="249767"/>
                  </a:lnTo>
                  <a:lnTo>
                    <a:pt x="909005" y="241361"/>
                  </a:lnTo>
                  <a:lnTo>
                    <a:pt x="904202" y="238959"/>
                  </a:lnTo>
                  <a:lnTo>
                    <a:pt x="899398" y="238959"/>
                  </a:lnTo>
                  <a:lnTo>
                    <a:pt x="898198" y="238959"/>
                  </a:lnTo>
                  <a:lnTo>
                    <a:pt x="898198" y="236558"/>
                  </a:lnTo>
                  <a:lnTo>
                    <a:pt x="898198" y="234156"/>
                  </a:lnTo>
                  <a:lnTo>
                    <a:pt x="895796" y="232955"/>
                  </a:lnTo>
                  <a:lnTo>
                    <a:pt x="895796" y="225751"/>
                  </a:lnTo>
                  <a:lnTo>
                    <a:pt x="922214" y="210140"/>
                  </a:lnTo>
                  <a:lnTo>
                    <a:pt x="946230" y="190927"/>
                  </a:lnTo>
                  <a:lnTo>
                    <a:pt x="967844" y="169313"/>
                  </a:lnTo>
                  <a:lnTo>
                    <a:pt x="965442" y="158506"/>
                  </a:lnTo>
                  <a:lnTo>
                    <a:pt x="963041" y="150100"/>
                  </a:lnTo>
                  <a:lnTo>
                    <a:pt x="960639" y="142895"/>
                  </a:lnTo>
                  <a:lnTo>
                    <a:pt x="957037" y="136891"/>
                  </a:lnTo>
                  <a:lnTo>
                    <a:pt x="943828" y="129687"/>
                  </a:lnTo>
                  <a:lnTo>
                    <a:pt x="933021" y="136891"/>
                  </a:lnTo>
                  <a:lnTo>
                    <a:pt x="928218" y="151301"/>
                  </a:lnTo>
                  <a:lnTo>
                    <a:pt x="923414" y="166911"/>
                  </a:lnTo>
                  <a:lnTo>
                    <a:pt x="917410" y="177719"/>
                  </a:lnTo>
                  <a:lnTo>
                    <a:pt x="906603" y="188526"/>
                  </a:lnTo>
                  <a:lnTo>
                    <a:pt x="888591" y="193329"/>
                  </a:lnTo>
                  <a:lnTo>
                    <a:pt x="880186" y="57639"/>
                  </a:lnTo>
                  <a:close/>
                  <a:moveTo>
                    <a:pt x="185562" y="0"/>
                  </a:moveTo>
                  <a:lnTo>
                    <a:pt x="849633" y="0"/>
                  </a:lnTo>
                  <a:lnTo>
                    <a:pt x="871780" y="145297"/>
                  </a:lnTo>
                  <a:lnTo>
                    <a:pt x="874182" y="188526"/>
                  </a:lnTo>
                  <a:lnTo>
                    <a:pt x="871780" y="238959"/>
                  </a:lnTo>
                  <a:lnTo>
                    <a:pt x="864575" y="294196"/>
                  </a:lnTo>
                  <a:lnTo>
                    <a:pt x="858571" y="348232"/>
                  </a:lnTo>
                  <a:lnTo>
                    <a:pt x="856819" y="360000"/>
                  </a:lnTo>
                  <a:lnTo>
                    <a:pt x="588348" y="360000"/>
                  </a:lnTo>
                  <a:lnTo>
                    <a:pt x="587191" y="342228"/>
                  </a:lnTo>
                  <a:lnTo>
                    <a:pt x="524749" y="49233"/>
                  </a:lnTo>
                  <a:lnTo>
                    <a:pt x="515143" y="49233"/>
                  </a:lnTo>
                  <a:lnTo>
                    <a:pt x="509139" y="68446"/>
                  </a:lnTo>
                  <a:lnTo>
                    <a:pt x="504335" y="92462"/>
                  </a:lnTo>
                  <a:lnTo>
                    <a:pt x="504335" y="121281"/>
                  </a:lnTo>
                  <a:lnTo>
                    <a:pt x="485123" y="171715"/>
                  </a:lnTo>
                  <a:lnTo>
                    <a:pt x="474315" y="223349"/>
                  </a:lnTo>
                  <a:lnTo>
                    <a:pt x="467111" y="280988"/>
                  </a:lnTo>
                  <a:lnTo>
                    <a:pt x="465910" y="339827"/>
                  </a:lnTo>
                  <a:lnTo>
                    <a:pt x="464328" y="360000"/>
                  </a:lnTo>
                  <a:lnTo>
                    <a:pt x="184454" y="360000"/>
                  </a:lnTo>
                  <a:lnTo>
                    <a:pt x="178919" y="319413"/>
                  </a:lnTo>
                  <a:lnTo>
                    <a:pt x="175316" y="262976"/>
                  </a:lnTo>
                  <a:lnTo>
                    <a:pt x="170513" y="208939"/>
                  </a:lnTo>
                  <a:lnTo>
                    <a:pt x="168112" y="156104"/>
                  </a:lnTo>
                  <a:lnTo>
                    <a:pt x="170513" y="110474"/>
                  </a:lnTo>
                  <a:lnTo>
                    <a:pt x="175316" y="73249"/>
                  </a:lnTo>
                  <a:close/>
                  <a:moveTo>
                    <a:pt x="18462" y="0"/>
                  </a:moveTo>
                  <a:lnTo>
                    <a:pt x="116357" y="0"/>
                  </a:lnTo>
                  <a:lnTo>
                    <a:pt x="116477" y="1201"/>
                  </a:lnTo>
                  <a:lnTo>
                    <a:pt x="151300" y="54036"/>
                  </a:lnTo>
                  <a:lnTo>
                    <a:pt x="144096" y="188526"/>
                  </a:lnTo>
                  <a:lnTo>
                    <a:pt x="127284" y="193329"/>
                  </a:lnTo>
                  <a:lnTo>
                    <a:pt x="116477" y="169313"/>
                  </a:lnTo>
                  <a:lnTo>
                    <a:pt x="106871" y="140494"/>
                  </a:lnTo>
                  <a:lnTo>
                    <a:pt x="79252" y="129687"/>
                  </a:lnTo>
                  <a:lnTo>
                    <a:pt x="72048" y="164510"/>
                  </a:lnTo>
                  <a:lnTo>
                    <a:pt x="96064" y="188526"/>
                  </a:lnTo>
                  <a:lnTo>
                    <a:pt x="122481" y="214943"/>
                  </a:lnTo>
                  <a:lnTo>
                    <a:pt x="140493" y="241361"/>
                  </a:lnTo>
                  <a:lnTo>
                    <a:pt x="135690" y="243763"/>
                  </a:lnTo>
                  <a:lnTo>
                    <a:pt x="130887" y="243763"/>
                  </a:lnTo>
                  <a:lnTo>
                    <a:pt x="129686" y="243763"/>
                  </a:lnTo>
                  <a:lnTo>
                    <a:pt x="129686" y="246164"/>
                  </a:lnTo>
                  <a:lnTo>
                    <a:pt x="129686" y="247365"/>
                  </a:lnTo>
                  <a:lnTo>
                    <a:pt x="127284" y="249767"/>
                  </a:lnTo>
                  <a:lnTo>
                    <a:pt x="127284" y="256972"/>
                  </a:lnTo>
                  <a:lnTo>
                    <a:pt x="140493" y="262976"/>
                  </a:lnTo>
                  <a:lnTo>
                    <a:pt x="146497" y="276184"/>
                  </a:lnTo>
                  <a:lnTo>
                    <a:pt x="151300" y="294196"/>
                  </a:lnTo>
                  <a:lnTo>
                    <a:pt x="146497" y="300200"/>
                  </a:lnTo>
                  <a:lnTo>
                    <a:pt x="144096" y="306204"/>
                  </a:lnTo>
                  <a:lnTo>
                    <a:pt x="140493" y="313409"/>
                  </a:lnTo>
                  <a:lnTo>
                    <a:pt x="135690" y="318212"/>
                  </a:lnTo>
                  <a:lnTo>
                    <a:pt x="111674" y="302602"/>
                  </a:lnTo>
                  <a:lnTo>
                    <a:pt x="87658" y="289393"/>
                  </a:lnTo>
                  <a:lnTo>
                    <a:pt x="66044" y="276184"/>
                  </a:lnTo>
                  <a:lnTo>
                    <a:pt x="44429" y="258172"/>
                  </a:lnTo>
                  <a:lnTo>
                    <a:pt x="26417" y="236558"/>
                  </a:lnTo>
                  <a:lnTo>
                    <a:pt x="10807" y="208939"/>
                  </a:lnTo>
                  <a:lnTo>
                    <a:pt x="0" y="169313"/>
                  </a:lnTo>
                  <a:lnTo>
                    <a:pt x="0" y="129687"/>
                  </a:lnTo>
                  <a:lnTo>
                    <a:pt x="4803" y="90060"/>
                  </a:lnTo>
                  <a:lnTo>
                    <a:pt x="10807" y="49233"/>
                  </a:lnTo>
                  <a:lnTo>
                    <a:pt x="18012" y="7205"/>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3" name="Freeform 18">
              <a:extLst>
                <a:ext uri="{FF2B5EF4-FFF2-40B4-BE49-F238E27FC236}">
                  <a16:creationId xmlns="" xmlns:a16="http://schemas.microsoft.com/office/drawing/2014/main" id="{FF7A5583-F993-4648-95D2-73895C5F7221}"/>
                </a:ext>
              </a:extLst>
            </p:cNvPr>
            <p:cNvSpPr>
              <a:spLocks noChangeAspect="1"/>
            </p:cNvSpPr>
            <p:nvPr/>
          </p:nvSpPr>
          <p:spPr bwMode="auto">
            <a:xfrm>
              <a:off x="1941253" y="4217490"/>
              <a:ext cx="698451" cy="360000"/>
            </a:xfrm>
            <a:custGeom>
              <a:avLst/>
              <a:gdLst/>
              <a:ahLst/>
              <a:cxnLst/>
              <a:rect l="l" t="t" r="r" b="b"/>
              <a:pathLst>
                <a:path w="698451" h="360000">
                  <a:moveTo>
                    <a:pt x="405233" y="0"/>
                  </a:moveTo>
                  <a:lnTo>
                    <a:pt x="673705" y="0"/>
                  </a:lnTo>
                  <a:lnTo>
                    <a:pt x="667052" y="44670"/>
                  </a:lnTo>
                  <a:lnTo>
                    <a:pt x="664650" y="99907"/>
                  </a:lnTo>
                  <a:lnTo>
                    <a:pt x="664650" y="150340"/>
                  </a:lnTo>
                  <a:lnTo>
                    <a:pt x="670654" y="210380"/>
                  </a:lnTo>
                  <a:lnTo>
                    <a:pt x="681461" y="274023"/>
                  </a:lnTo>
                  <a:lnTo>
                    <a:pt x="694670" y="340067"/>
                  </a:lnTo>
                  <a:lnTo>
                    <a:pt x="698451" y="360000"/>
                  </a:lnTo>
                  <a:lnTo>
                    <a:pt x="479985" y="360000"/>
                  </a:lnTo>
                  <a:lnTo>
                    <a:pt x="472522" y="332862"/>
                  </a:lnTo>
                  <a:lnTo>
                    <a:pt x="452109" y="284830"/>
                  </a:lnTo>
                  <a:lnTo>
                    <a:pt x="432896" y="234396"/>
                  </a:lnTo>
                  <a:lnTo>
                    <a:pt x="417285" y="185164"/>
                  </a:lnTo>
                  <a:close/>
                  <a:moveTo>
                    <a:pt x="1339" y="0"/>
                  </a:moveTo>
                  <a:lnTo>
                    <a:pt x="281214" y="0"/>
                  </a:lnTo>
                  <a:lnTo>
                    <a:pt x="277993" y="41068"/>
                  </a:lnTo>
                  <a:lnTo>
                    <a:pt x="273189" y="103509"/>
                  </a:lnTo>
                  <a:lnTo>
                    <a:pt x="264784" y="164750"/>
                  </a:lnTo>
                  <a:lnTo>
                    <a:pt x="249173" y="223589"/>
                  </a:lnTo>
                  <a:lnTo>
                    <a:pt x="229961" y="278826"/>
                  </a:lnTo>
                  <a:lnTo>
                    <a:pt x="210748" y="332862"/>
                  </a:lnTo>
                  <a:lnTo>
                    <a:pt x="203964" y="360000"/>
                  </a:lnTo>
                  <a:lnTo>
                    <a:pt x="0" y="360000"/>
                  </a:lnTo>
                  <a:lnTo>
                    <a:pt x="5411" y="326858"/>
                  </a:lnTo>
                  <a:lnTo>
                    <a:pt x="13817" y="268019"/>
                  </a:lnTo>
                  <a:lnTo>
                    <a:pt x="19821" y="206778"/>
                  </a:lnTo>
                  <a:lnTo>
                    <a:pt x="19821" y="150340"/>
                  </a:lnTo>
                  <a:lnTo>
                    <a:pt x="16218" y="97505"/>
                  </a:lnTo>
                  <a:lnTo>
                    <a:pt x="9014" y="57879"/>
                  </a:lnTo>
                  <a:lnTo>
                    <a:pt x="3010" y="12248"/>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4" name="Freeform 18">
              <a:extLst>
                <a:ext uri="{FF2B5EF4-FFF2-40B4-BE49-F238E27FC236}">
                  <a16:creationId xmlns="" xmlns:a16="http://schemas.microsoft.com/office/drawing/2014/main" id="{442B2C96-A8C9-4DD0-AA75-BF65ADDB4450}"/>
                </a:ext>
              </a:extLst>
            </p:cNvPr>
            <p:cNvSpPr>
              <a:spLocks noChangeAspect="1"/>
            </p:cNvSpPr>
            <p:nvPr/>
          </p:nvSpPr>
          <p:spPr bwMode="auto">
            <a:xfrm>
              <a:off x="1906903" y="4577490"/>
              <a:ext cx="748098" cy="360000"/>
            </a:xfrm>
            <a:custGeom>
              <a:avLst/>
              <a:gdLst/>
              <a:ahLst/>
              <a:cxnLst/>
              <a:rect l="l" t="t" r="r" b="b"/>
              <a:pathLst>
                <a:path w="748098" h="360000">
                  <a:moveTo>
                    <a:pt x="509397" y="0"/>
                  </a:moveTo>
                  <a:lnTo>
                    <a:pt x="727863" y="0"/>
                  </a:lnTo>
                  <a:lnTo>
                    <a:pt x="737291" y="49713"/>
                  </a:lnTo>
                  <a:lnTo>
                    <a:pt x="745696" y="119360"/>
                  </a:lnTo>
                  <a:lnTo>
                    <a:pt x="748098" y="189006"/>
                  </a:lnTo>
                  <a:lnTo>
                    <a:pt x="742094" y="257452"/>
                  </a:lnTo>
                  <a:lnTo>
                    <a:pt x="721680" y="346311"/>
                  </a:lnTo>
                  <a:lnTo>
                    <a:pt x="718595" y="360000"/>
                  </a:lnTo>
                  <a:lnTo>
                    <a:pt x="503439" y="360000"/>
                  </a:lnTo>
                  <a:lnTo>
                    <a:pt x="491127" y="300681"/>
                  </a:lnTo>
                  <a:lnTo>
                    <a:pt x="486324" y="234637"/>
                  </a:lnTo>
                  <a:lnTo>
                    <a:pt x="491127" y="169793"/>
                  </a:lnTo>
                  <a:lnTo>
                    <a:pt x="515143" y="20894"/>
                  </a:lnTo>
                  <a:close/>
                  <a:moveTo>
                    <a:pt x="29412" y="0"/>
                  </a:moveTo>
                  <a:lnTo>
                    <a:pt x="233375" y="0"/>
                  </a:lnTo>
                  <a:lnTo>
                    <a:pt x="226951" y="25697"/>
                  </a:lnTo>
                  <a:lnTo>
                    <a:pt x="250967" y="132569"/>
                  </a:lnTo>
                  <a:lnTo>
                    <a:pt x="250967" y="318693"/>
                  </a:lnTo>
                  <a:lnTo>
                    <a:pt x="241788" y="360000"/>
                  </a:lnTo>
                  <a:lnTo>
                    <a:pt x="31112" y="360000"/>
                  </a:lnTo>
                  <a:lnTo>
                    <a:pt x="27618" y="348713"/>
                  </a:lnTo>
                  <a:lnTo>
                    <a:pt x="12008" y="298279"/>
                  </a:lnTo>
                  <a:lnTo>
                    <a:pt x="3602" y="244243"/>
                  </a:lnTo>
                  <a:lnTo>
                    <a:pt x="0" y="186605"/>
                  </a:lnTo>
                  <a:lnTo>
                    <a:pt x="6004" y="126565"/>
                  </a:lnTo>
                  <a:lnTo>
                    <a:pt x="14410" y="79733"/>
                  </a:lnTo>
                  <a:lnTo>
                    <a:pt x="25217" y="25697"/>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5" name="Freeform 18">
              <a:extLst>
                <a:ext uri="{FF2B5EF4-FFF2-40B4-BE49-F238E27FC236}">
                  <a16:creationId xmlns="" xmlns:a16="http://schemas.microsoft.com/office/drawing/2014/main" id="{D4C22FCE-550A-4CC0-853C-3C1ACADB9D76}"/>
                </a:ext>
              </a:extLst>
            </p:cNvPr>
            <p:cNvSpPr>
              <a:spLocks noChangeAspect="1"/>
            </p:cNvSpPr>
            <p:nvPr/>
          </p:nvSpPr>
          <p:spPr bwMode="auto">
            <a:xfrm>
              <a:off x="1937210" y="4937490"/>
              <a:ext cx="687484" cy="360000"/>
            </a:xfrm>
            <a:custGeom>
              <a:avLst/>
              <a:gdLst/>
              <a:ahLst/>
              <a:cxnLst/>
              <a:rect l="l" t="t" r="r" b="b"/>
              <a:pathLst>
                <a:path w="687484" h="360000">
                  <a:moveTo>
                    <a:pt x="472326" y="0"/>
                  </a:moveTo>
                  <a:lnTo>
                    <a:pt x="687484" y="0"/>
                  </a:lnTo>
                  <a:lnTo>
                    <a:pt x="671356" y="71568"/>
                  </a:lnTo>
                  <a:lnTo>
                    <a:pt x="652143" y="159226"/>
                  </a:lnTo>
                  <a:lnTo>
                    <a:pt x="634131" y="250487"/>
                  </a:lnTo>
                  <a:lnTo>
                    <a:pt x="618520" y="346551"/>
                  </a:lnTo>
                  <a:lnTo>
                    <a:pt x="618184" y="360000"/>
                  </a:lnTo>
                  <a:lnTo>
                    <a:pt x="473658" y="360000"/>
                  </a:lnTo>
                  <a:lnTo>
                    <a:pt x="474425" y="357358"/>
                  </a:lnTo>
                  <a:lnTo>
                    <a:pt x="485232" y="318933"/>
                  </a:lnTo>
                  <a:lnTo>
                    <a:pt x="497240" y="274503"/>
                  </a:lnTo>
                  <a:lnTo>
                    <a:pt x="503244" y="228873"/>
                  </a:lnTo>
                  <a:lnTo>
                    <a:pt x="505645" y="176037"/>
                  </a:lnTo>
                  <a:lnTo>
                    <a:pt x="498441" y="122001"/>
                  </a:lnTo>
                  <a:lnTo>
                    <a:pt x="485232" y="65564"/>
                  </a:lnTo>
                  <a:lnTo>
                    <a:pt x="473224" y="4323"/>
                  </a:lnTo>
                  <a:close/>
                  <a:moveTo>
                    <a:pt x="0" y="0"/>
                  </a:moveTo>
                  <a:lnTo>
                    <a:pt x="210676" y="0"/>
                  </a:lnTo>
                  <a:lnTo>
                    <a:pt x="210249" y="1921"/>
                  </a:lnTo>
                  <a:lnTo>
                    <a:pt x="199442" y="47552"/>
                  </a:lnTo>
                  <a:lnTo>
                    <a:pt x="191036" y="100387"/>
                  </a:lnTo>
                  <a:lnTo>
                    <a:pt x="186233" y="152021"/>
                  </a:lnTo>
                  <a:lnTo>
                    <a:pt x="191036" y="204857"/>
                  </a:lnTo>
                  <a:lnTo>
                    <a:pt x="195839" y="318933"/>
                  </a:lnTo>
                  <a:lnTo>
                    <a:pt x="214743" y="360000"/>
                  </a:lnTo>
                  <a:lnTo>
                    <a:pt x="67388" y="360000"/>
                  </a:lnTo>
                  <a:lnTo>
                    <a:pt x="68554" y="327338"/>
                  </a:lnTo>
                  <a:lnTo>
                    <a:pt x="64952" y="257692"/>
                  </a:lnTo>
                  <a:lnTo>
                    <a:pt x="55346" y="189246"/>
                  </a:lnTo>
                  <a:lnTo>
                    <a:pt x="42137" y="126805"/>
                  </a:lnTo>
                  <a:lnTo>
                    <a:pt x="27727" y="82375"/>
                  </a:lnTo>
                  <a:lnTo>
                    <a:pt x="12117" y="39146"/>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sp>
          <p:nvSpPr>
            <p:cNvPr id="56" name="Freeform 18">
              <a:extLst>
                <a:ext uri="{FF2B5EF4-FFF2-40B4-BE49-F238E27FC236}">
                  <a16:creationId xmlns="" xmlns:a16="http://schemas.microsoft.com/office/drawing/2014/main" id="{FA662794-B3A6-4DBA-841C-038A6DD3A11B}"/>
                </a:ext>
              </a:extLst>
            </p:cNvPr>
            <p:cNvSpPr>
              <a:spLocks noChangeAspect="1"/>
            </p:cNvSpPr>
            <p:nvPr/>
          </p:nvSpPr>
          <p:spPr bwMode="auto">
            <a:xfrm>
              <a:off x="1943060" y="5297490"/>
              <a:ext cx="691661" cy="360000"/>
            </a:xfrm>
            <a:custGeom>
              <a:avLst/>
              <a:gdLst/>
              <a:ahLst/>
              <a:cxnLst/>
              <a:rect l="l" t="t" r="r" b="b"/>
              <a:pathLst>
                <a:path w="691661" h="360000">
                  <a:moveTo>
                    <a:pt x="469947" y="0"/>
                  </a:moveTo>
                  <a:lnTo>
                    <a:pt x="614473" y="0"/>
                  </a:lnTo>
                  <a:lnTo>
                    <a:pt x="613609" y="34583"/>
                  </a:lnTo>
                  <a:lnTo>
                    <a:pt x="619613" y="76611"/>
                  </a:lnTo>
                  <a:lnTo>
                    <a:pt x="630420" y="117438"/>
                  </a:lnTo>
                  <a:lnTo>
                    <a:pt x="646030" y="157065"/>
                  </a:lnTo>
                  <a:lnTo>
                    <a:pt x="661641" y="196691"/>
                  </a:lnTo>
                  <a:lnTo>
                    <a:pt x="676050" y="235117"/>
                  </a:lnTo>
                  <a:lnTo>
                    <a:pt x="686857" y="274743"/>
                  </a:lnTo>
                  <a:lnTo>
                    <a:pt x="691661" y="319173"/>
                  </a:lnTo>
                  <a:lnTo>
                    <a:pt x="648432" y="338386"/>
                  </a:lnTo>
                  <a:lnTo>
                    <a:pt x="600400" y="349193"/>
                  </a:lnTo>
                  <a:lnTo>
                    <a:pt x="547565" y="351595"/>
                  </a:lnTo>
                  <a:lnTo>
                    <a:pt x="491127" y="349193"/>
                  </a:lnTo>
                  <a:lnTo>
                    <a:pt x="480320" y="316771"/>
                  </a:lnTo>
                  <a:lnTo>
                    <a:pt x="470714" y="277145"/>
                  </a:lnTo>
                  <a:lnTo>
                    <a:pt x="467111" y="235117"/>
                  </a:lnTo>
                  <a:lnTo>
                    <a:pt x="470714" y="189486"/>
                  </a:lnTo>
                  <a:lnTo>
                    <a:pt x="475517" y="103029"/>
                  </a:lnTo>
                  <a:lnTo>
                    <a:pt x="470714" y="89820"/>
                  </a:lnTo>
                  <a:lnTo>
                    <a:pt x="464710" y="74210"/>
                  </a:lnTo>
                  <a:lnTo>
                    <a:pt x="459906" y="56198"/>
                  </a:lnTo>
                  <a:lnTo>
                    <a:pt x="459906" y="34583"/>
                  </a:lnTo>
                  <a:close/>
                  <a:moveTo>
                    <a:pt x="63677" y="0"/>
                  </a:moveTo>
                  <a:lnTo>
                    <a:pt x="211032" y="0"/>
                  </a:lnTo>
                  <a:lnTo>
                    <a:pt x="226951" y="34583"/>
                  </a:lnTo>
                  <a:lnTo>
                    <a:pt x="226951" y="54997"/>
                  </a:lnTo>
                  <a:lnTo>
                    <a:pt x="222148" y="71808"/>
                  </a:lnTo>
                  <a:lnTo>
                    <a:pt x="216144" y="89820"/>
                  </a:lnTo>
                  <a:lnTo>
                    <a:pt x="211341" y="103029"/>
                  </a:lnTo>
                  <a:lnTo>
                    <a:pt x="206538" y="148659"/>
                  </a:lnTo>
                  <a:lnTo>
                    <a:pt x="208939" y="196691"/>
                  </a:lnTo>
                  <a:lnTo>
                    <a:pt x="211341" y="244723"/>
                  </a:lnTo>
                  <a:lnTo>
                    <a:pt x="213743" y="295157"/>
                  </a:lnTo>
                  <a:lnTo>
                    <a:pt x="206538" y="343189"/>
                  </a:lnTo>
                  <a:lnTo>
                    <a:pt x="195731" y="343189"/>
                  </a:lnTo>
                  <a:lnTo>
                    <a:pt x="174116" y="353996"/>
                  </a:lnTo>
                  <a:lnTo>
                    <a:pt x="145297" y="360000"/>
                  </a:lnTo>
                  <a:lnTo>
                    <a:pt x="117679" y="360000"/>
                  </a:lnTo>
                  <a:lnTo>
                    <a:pt x="88859" y="357599"/>
                  </a:lnTo>
                  <a:lnTo>
                    <a:pt x="61241" y="349193"/>
                  </a:lnTo>
                  <a:lnTo>
                    <a:pt x="37225" y="338386"/>
                  </a:lnTo>
                  <a:lnTo>
                    <a:pt x="16811" y="320374"/>
                  </a:lnTo>
                  <a:lnTo>
                    <a:pt x="3603" y="301161"/>
                  </a:lnTo>
                  <a:lnTo>
                    <a:pt x="0" y="277145"/>
                  </a:lnTo>
                  <a:lnTo>
                    <a:pt x="24016" y="224310"/>
                  </a:lnTo>
                  <a:lnTo>
                    <a:pt x="43229" y="167872"/>
                  </a:lnTo>
                  <a:lnTo>
                    <a:pt x="56438" y="103029"/>
                  </a:lnTo>
                  <a:lnTo>
                    <a:pt x="62442" y="34583"/>
                  </a:lnTo>
                  <a:close/>
                </a:path>
              </a:pathLst>
            </a:custGeom>
            <a:solidFill>
              <a:srgbClr val="EF5E4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endParaRPr>
            </a:p>
          </p:txBody>
        </p:sp>
      </p:grpSp>
      <p:sp>
        <p:nvSpPr>
          <p:cNvPr id="57" name="TextBox 24">
            <a:extLst>
              <a:ext uri="{FF2B5EF4-FFF2-40B4-BE49-F238E27FC236}">
                <a16:creationId xmlns="" xmlns:a16="http://schemas.microsoft.com/office/drawing/2014/main" id="{B0ED6E67-0749-4794-9072-6D0410ADC55E}"/>
              </a:ext>
            </a:extLst>
          </p:cNvPr>
          <p:cNvSpPr txBox="1"/>
          <p:nvPr/>
        </p:nvSpPr>
        <p:spPr>
          <a:xfrm>
            <a:off x="2974562" y="2029237"/>
            <a:ext cx="1260332" cy="584775"/>
          </a:xfrm>
          <a:prstGeom prst="rect">
            <a:avLst/>
          </a:prstGeom>
          <a:noFill/>
        </p:spPr>
        <p:txBody>
          <a:bodyPr wrap="square" rtlCol="0" anchor="ctr">
            <a:spAutoFit/>
          </a:bodyPr>
          <a:lstStyle/>
          <a:p>
            <a:pPr algn="ctr"/>
            <a:r>
              <a:rPr lang="en-US" altLang="ko-KR" sz="3200" b="1" dirty="0">
                <a:solidFill>
                  <a:srgbClr val="EF5E42"/>
                </a:solidFill>
                <a:cs typeface="Arial" pitchFamily="34" charset="0"/>
              </a:rPr>
              <a:t>80%</a:t>
            </a:r>
            <a:endParaRPr lang="ko-KR" altLang="en-US" sz="3200" b="1" dirty="0">
              <a:solidFill>
                <a:srgbClr val="EF5E42"/>
              </a:solidFill>
              <a:cs typeface="Arial" pitchFamily="34" charset="0"/>
            </a:endParaRPr>
          </a:p>
        </p:txBody>
      </p:sp>
      <p:grpSp>
        <p:nvGrpSpPr>
          <p:cNvPr id="58" name="Group 25">
            <a:extLst>
              <a:ext uri="{FF2B5EF4-FFF2-40B4-BE49-F238E27FC236}">
                <a16:creationId xmlns="" xmlns:a16="http://schemas.microsoft.com/office/drawing/2014/main" id="{E9D2FDCE-ED32-476E-AE49-C63EE7BFD77E}"/>
              </a:ext>
            </a:extLst>
          </p:cNvPr>
          <p:cNvGrpSpPr/>
          <p:nvPr/>
        </p:nvGrpSpPr>
        <p:grpSpPr>
          <a:xfrm>
            <a:off x="1079769" y="2867115"/>
            <a:ext cx="3312000" cy="1345349"/>
            <a:chOff x="602035" y="2629720"/>
            <a:chExt cx="2520000" cy="1345349"/>
          </a:xfrm>
        </p:grpSpPr>
        <p:sp>
          <p:nvSpPr>
            <p:cNvPr id="59" name="TextBox 26">
              <a:extLst>
                <a:ext uri="{FF2B5EF4-FFF2-40B4-BE49-F238E27FC236}">
                  <a16:creationId xmlns="" xmlns:a16="http://schemas.microsoft.com/office/drawing/2014/main" id="{5ED53448-7281-4247-A6BA-E22D9A171014}"/>
                </a:ext>
              </a:extLst>
            </p:cNvPr>
            <p:cNvSpPr txBox="1"/>
            <p:nvPr/>
          </p:nvSpPr>
          <p:spPr>
            <a:xfrm>
              <a:off x="602035" y="2959406"/>
              <a:ext cx="2520000" cy="1015663"/>
            </a:xfrm>
            <a:prstGeom prst="rect">
              <a:avLst/>
            </a:prstGeom>
            <a:noFill/>
          </p:spPr>
          <p:txBody>
            <a:bodyPr wrap="square" rtlCol="0">
              <a:spAutoFit/>
            </a:bodyPr>
            <a:lstStyle/>
            <a:p>
              <a:pPr algn="r"/>
              <a:r>
                <a:rPr lang="en-US" altLang="ko-KR" sz="1200" dirty="0">
                  <a:solidFill>
                    <a:srgbClr val="EF5E42"/>
                  </a:solidFill>
                  <a:cs typeface="Arial" pitchFamily="34" charset="0"/>
                </a:rPr>
                <a:t>You can simply impress your audience and add a unique zing and appeal to your Presentations. Easy to change colors, photos and Text. Get a modern PowerPoint  Presentation that is beautifully designed</a:t>
              </a:r>
              <a:r>
                <a:rPr lang="ko-KR" altLang="en-US" sz="1200" dirty="0">
                  <a:solidFill>
                    <a:srgbClr val="EF5E42"/>
                  </a:solidFill>
                  <a:cs typeface="Arial" pitchFamily="34" charset="0"/>
                </a:rPr>
                <a:t> </a:t>
              </a:r>
            </a:p>
          </p:txBody>
        </p:sp>
        <p:sp>
          <p:nvSpPr>
            <p:cNvPr id="60" name="TextBox 27">
              <a:extLst>
                <a:ext uri="{FF2B5EF4-FFF2-40B4-BE49-F238E27FC236}">
                  <a16:creationId xmlns="" xmlns:a16="http://schemas.microsoft.com/office/drawing/2014/main" id="{1D56997F-921C-47E8-B2E2-4D6EA5F0D069}"/>
                </a:ext>
              </a:extLst>
            </p:cNvPr>
            <p:cNvSpPr txBox="1"/>
            <p:nvPr/>
          </p:nvSpPr>
          <p:spPr>
            <a:xfrm>
              <a:off x="602035" y="2629720"/>
              <a:ext cx="2520000" cy="307777"/>
            </a:xfrm>
            <a:prstGeom prst="rect">
              <a:avLst/>
            </a:prstGeom>
            <a:noFill/>
          </p:spPr>
          <p:txBody>
            <a:bodyPr wrap="square" rtlCol="0">
              <a:spAutoFit/>
            </a:bodyPr>
            <a:lstStyle/>
            <a:p>
              <a:pPr algn="r"/>
              <a:r>
                <a:rPr lang="en-US" altLang="ko-KR" sz="1400" b="1" dirty="0">
                  <a:solidFill>
                    <a:srgbClr val="EF5E42"/>
                  </a:solidFill>
                  <a:cs typeface="Arial" pitchFamily="34" charset="0"/>
                </a:rPr>
                <a:t>Add Contents Title</a:t>
              </a:r>
              <a:endParaRPr lang="ko-KR" altLang="en-US" sz="1400" b="1" dirty="0">
                <a:solidFill>
                  <a:srgbClr val="EF5E42"/>
                </a:solidFill>
                <a:cs typeface="Arial" pitchFamily="34" charset="0"/>
              </a:endParaRPr>
            </a:p>
          </p:txBody>
        </p:sp>
      </p:grpSp>
      <p:sp>
        <p:nvSpPr>
          <p:cNvPr id="61" name="TextBox 28">
            <a:extLst>
              <a:ext uri="{FF2B5EF4-FFF2-40B4-BE49-F238E27FC236}">
                <a16:creationId xmlns="" xmlns:a16="http://schemas.microsoft.com/office/drawing/2014/main" id="{9B1B6BD9-403C-4812-9918-622EE45375A7}"/>
              </a:ext>
            </a:extLst>
          </p:cNvPr>
          <p:cNvSpPr txBox="1"/>
          <p:nvPr/>
        </p:nvSpPr>
        <p:spPr>
          <a:xfrm>
            <a:off x="7859251" y="3063646"/>
            <a:ext cx="1260332" cy="584775"/>
          </a:xfrm>
          <a:prstGeom prst="rect">
            <a:avLst/>
          </a:prstGeom>
          <a:noFill/>
        </p:spPr>
        <p:txBody>
          <a:bodyPr wrap="square" rtlCol="0" anchor="ctr">
            <a:spAutoFit/>
          </a:bodyPr>
          <a:lstStyle/>
          <a:p>
            <a:pPr algn="ctr"/>
            <a:r>
              <a:rPr lang="en-US" altLang="ko-KR" sz="3200" b="1" dirty="0">
                <a:solidFill>
                  <a:srgbClr val="AFAFAF"/>
                </a:solidFill>
                <a:cs typeface="Arial" pitchFamily="34" charset="0"/>
              </a:rPr>
              <a:t>50%</a:t>
            </a:r>
            <a:endParaRPr lang="ko-KR" altLang="en-US" sz="3200" b="1" dirty="0">
              <a:solidFill>
                <a:srgbClr val="AFAFAF"/>
              </a:solidFill>
              <a:cs typeface="Arial" pitchFamily="34" charset="0"/>
            </a:endParaRPr>
          </a:p>
        </p:txBody>
      </p:sp>
      <p:grpSp>
        <p:nvGrpSpPr>
          <p:cNvPr id="62" name="Group 29">
            <a:extLst>
              <a:ext uri="{FF2B5EF4-FFF2-40B4-BE49-F238E27FC236}">
                <a16:creationId xmlns="" xmlns:a16="http://schemas.microsoft.com/office/drawing/2014/main" id="{D1610379-CFF6-440D-9D4F-BC1BBF502972}"/>
              </a:ext>
            </a:extLst>
          </p:cNvPr>
          <p:cNvGrpSpPr/>
          <p:nvPr/>
        </p:nvGrpSpPr>
        <p:grpSpPr>
          <a:xfrm>
            <a:off x="7820337" y="3857074"/>
            <a:ext cx="3312000" cy="1347824"/>
            <a:chOff x="6012160" y="3619682"/>
            <a:chExt cx="2544050" cy="1347824"/>
          </a:xfrm>
        </p:grpSpPr>
        <p:sp>
          <p:nvSpPr>
            <p:cNvPr id="63" name="TextBox 30">
              <a:extLst>
                <a:ext uri="{FF2B5EF4-FFF2-40B4-BE49-F238E27FC236}">
                  <a16:creationId xmlns="" xmlns:a16="http://schemas.microsoft.com/office/drawing/2014/main" id="{05E1A8E7-E057-4677-A495-5AAFC17D67F9}"/>
                </a:ext>
              </a:extLst>
            </p:cNvPr>
            <p:cNvSpPr txBox="1"/>
            <p:nvPr/>
          </p:nvSpPr>
          <p:spPr>
            <a:xfrm>
              <a:off x="6012160" y="3951843"/>
              <a:ext cx="2544050" cy="1015663"/>
            </a:xfrm>
            <a:prstGeom prst="rect">
              <a:avLst/>
            </a:prstGeom>
            <a:noFill/>
          </p:spPr>
          <p:txBody>
            <a:bodyPr wrap="square" rtlCol="0">
              <a:spAutoFit/>
            </a:bodyPr>
            <a:lstStyle/>
            <a:p>
              <a:r>
                <a:rPr lang="en-US" altLang="ko-KR" sz="1200" dirty="0">
                  <a:solidFill>
                    <a:srgbClr val="EF5E42"/>
                  </a:solidFill>
                  <a:cs typeface="Arial" pitchFamily="34" charset="0"/>
                </a:rPr>
                <a:t>You can simply impress your audience and add a unique zing and appeal to your Presentations. Easy to change colors, photos and Text. Get a modern PowerPoint  Presentation that is beautifully designed.</a:t>
              </a:r>
              <a:endParaRPr lang="ko-KR" altLang="en-US" sz="1200" dirty="0">
                <a:solidFill>
                  <a:srgbClr val="EF5E42"/>
                </a:solidFill>
                <a:cs typeface="Arial" pitchFamily="34" charset="0"/>
              </a:endParaRPr>
            </a:p>
          </p:txBody>
        </p:sp>
        <p:sp>
          <p:nvSpPr>
            <p:cNvPr id="64" name="TextBox 31">
              <a:extLst>
                <a:ext uri="{FF2B5EF4-FFF2-40B4-BE49-F238E27FC236}">
                  <a16:creationId xmlns="" xmlns:a16="http://schemas.microsoft.com/office/drawing/2014/main" id="{177376D0-BEE3-41BF-934E-1253BDAD369F}"/>
                </a:ext>
              </a:extLst>
            </p:cNvPr>
            <p:cNvSpPr txBox="1"/>
            <p:nvPr/>
          </p:nvSpPr>
          <p:spPr>
            <a:xfrm>
              <a:off x="6012160" y="3619682"/>
              <a:ext cx="2544049" cy="307777"/>
            </a:xfrm>
            <a:prstGeom prst="rect">
              <a:avLst/>
            </a:prstGeom>
            <a:noFill/>
          </p:spPr>
          <p:txBody>
            <a:bodyPr wrap="square" rtlCol="0">
              <a:spAutoFit/>
            </a:bodyPr>
            <a:lstStyle/>
            <a:p>
              <a:r>
                <a:rPr lang="en-US" altLang="ko-KR" sz="1400" b="1" dirty="0">
                  <a:solidFill>
                    <a:srgbClr val="EF5E42"/>
                  </a:solidFill>
                  <a:cs typeface="Arial" pitchFamily="34" charset="0"/>
                </a:rPr>
                <a:t>Add Contents Title</a:t>
              </a:r>
              <a:endParaRPr lang="ko-KR" altLang="en-US" sz="1400" b="1" dirty="0">
                <a:solidFill>
                  <a:srgbClr val="EF5E42"/>
                </a:solidFill>
                <a:cs typeface="Arial" pitchFamily="34" charset="0"/>
              </a:endParaRPr>
            </a:p>
          </p:txBody>
        </p:sp>
      </p:grpSp>
      <p:cxnSp>
        <p:nvCxnSpPr>
          <p:cNvPr id="65" name="Straight Arrow Connector 32">
            <a:extLst>
              <a:ext uri="{FF2B5EF4-FFF2-40B4-BE49-F238E27FC236}">
                <a16:creationId xmlns="" xmlns:a16="http://schemas.microsoft.com/office/drawing/2014/main" id="{5F4B001E-1F8B-4C0C-8F5D-30925714C81B}"/>
              </a:ext>
            </a:extLst>
          </p:cNvPr>
          <p:cNvCxnSpPr/>
          <p:nvPr/>
        </p:nvCxnSpPr>
        <p:spPr>
          <a:xfrm flipV="1">
            <a:off x="7304730" y="3732853"/>
            <a:ext cx="4032000" cy="9525"/>
          </a:xfrm>
          <a:prstGeom prst="straightConnector1">
            <a:avLst/>
          </a:prstGeom>
          <a:noFill/>
          <a:ln w="25400" cap="flat" cmpd="sng" algn="ctr">
            <a:solidFill>
              <a:srgbClr val="AFAFAF"/>
            </a:solidFill>
            <a:prstDash val="solid"/>
            <a:miter lim="800000"/>
            <a:tailEnd type="arrow"/>
          </a:ln>
          <a:effectLst/>
        </p:spPr>
      </p:cxnSp>
      <p:cxnSp>
        <p:nvCxnSpPr>
          <p:cNvPr id="66" name="Straight Arrow Connector 33">
            <a:extLst>
              <a:ext uri="{FF2B5EF4-FFF2-40B4-BE49-F238E27FC236}">
                <a16:creationId xmlns="" xmlns:a16="http://schemas.microsoft.com/office/drawing/2014/main" id="{9073CE05-4FCD-42BA-A593-4FA9E0007DBB}"/>
              </a:ext>
            </a:extLst>
          </p:cNvPr>
          <p:cNvCxnSpPr/>
          <p:nvPr/>
        </p:nvCxnSpPr>
        <p:spPr>
          <a:xfrm flipH="1">
            <a:off x="900377" y="2671901"/>
            <a:ext cx="4032000" cy="0"/>
          </a:xfrm>
          <a:prstGeom prst="straightConnector1">
            <a:avLst/>
          </a:prstGeom>
          <a:noFill/>
          <a:ln w="25400" cap="flat" cmpd="sng" algn="ctr">
            <a:solidFill>
              <a:srgbClr val="EF5E42"/>
            </a:solidFill>
            <a:prstDash val="solid"/>
            <a:miter lim="800000"/>
            <a:tailEnd type="arrow"/>
          </a:ln>
          <a:effectLst/>
        </p:spPr>
      </p:cxnSp>
      <p:sp>
        <p:nvSpPr>
          <p:cNvPr id="67" name="Oval 9">
            <a:extLst>
              <a:ext uri="{FF2B5EF4-FFF2-40B4-BE49-F238E27FC236}">
                <a16:creationId xmlns="" xmlns:a16="http://schemas.microsoft.com/office/drawing/2014/main" id="{BF86AF00-92B2-4ABC-A9D9-04EA24C69D70}"/>
              </a:ext>
            </a:extLst>
          </p:cNvPr>
          <p:cNvSpPr>
            <a:spLocks noChangeArrowheads="1"/>
          </p:cNvSpPr>
          <p:nvPr/>
        </p:nvSpPr>
        <p:spPr bwMode="auto">
          <a:xfrm>
            <a:off x="328294" y="4709375"/>
            <a:ext cx="1502950" cy="1502952"/>
          </a:xfrm>
          <a:prstGeom prst="ellipse">
            <a:avLst/>
          </a:prstGeom>
          <a:solidFill>
            <a:srgbClr val="EF5E42"/>
          </a:solidFill>
          <a:ln>
            <a:noFill/>
          </a:ln>
          <a:extLst/>
        </p:spPr>
        <p:txBody>
          <a:bodyPr vert="horz" wrap="square" lIns="91440" tIns="45720" rIns="91440" bIns="45720" numCol="1" anchor="t" anchorCtr="0" compatLnSpc="1">
            <a:prstTxWarp prst="textNoShape">
              <a:avLst/>
            </a:prstTxWarp>
          </a:bodyPr>
          <a:lstStyle/>
          <a:p>
            <a:endParaRPr lang="es-PE" dirty="0"/>
          </a:p>
        </p:txBody>
      </p:sp>
      <p:sp>
        <p:nvSpPr>
          <p:cNvPr id="68" name="CuadroTexto 67">
            <a:extLst>
              <a:ext uri="{FF2B5EF4-FFF2-40B4-BE49-F238E27FC236}">
                <a16:creationId xmlns="" xmlns:a16="http://schemas.microsoft.com/office/drawing/2014/main" id="{50962F15-87EB-401D-9754-72EE639DA066}"/>
              </a:ext>
            </a:extLst>
          </p:cNvPr>
          <p:cNvSpPr txBox="1"/>
          <p:nvPr/>
        </p:nvSpPr>
        <p:spPr>
          <a:xfrm>
            <a:off x="317876" y="4309316"/>
            <a:ext cx="1513368" cy="369332"/>
          </a:xfrm>
          <a:prstGeom prst="rect">
            <a:avLst/>
          </a:prstGeom>
          <a:noFill/>
        </p:spPr>
        <p:txBody>
          <a:bodyPr wrap="square" rtlCol="0">
            <a:spAutoFit/>
          </a:bodyPr>
          <a:lstStyle/>
          <a:p>
            <a:pPr algn="ctr"/>
            <a:r>
              <a:rPr lang="en-US" b="1" dirty="0">
                <a:solidFill>
                  <a:srgbClr val="FF0000"/>
                </a:solidFill>
                <a:cs typeface="Times New Roman" panose="02020603050405020304" pitchFamily="18" charset="0"/>
              </a:rPr>
              <a:t>BODY </a:t>
            </a:r>
            <a:r>
              <a:rPr lang="en-US" b="1" dirty="0" smtClean="0">
                <a:solidFill>
                  <a:srgbClr val="FF0000"/>
                </a:solidFill>
                <a:cs typeface="Times New Roman" panose="02020603050405020304" pitchFamily="18" charset="0"/>
              </a:rPr>
              <a:t>PART</a:t>
            </a:r>
            <a:endParaRPr lang="en-US" b="1" dirty="0">
              <a:solidFill>
                <a:srgbClr val="FF0000"/>
              </a:solidFill>
              <a:cs typeface="Times New Roman" panose="02020603050405020304" pitchFamily="18" charset="0"/>
            </a:endParaRPr>
          </a:p>
        </p:txBody>
      </p:sp>
      <p:sp>
        <p:nvSpPr>
          <p:cNvPr id="69" name="CuadroTexto 68">
            <a:extLst>
              <a:ext uri="{FF2B5EF4-FFF2-40B4-BE49-F238E27FC236}">
                <a16:creationId xmlns="" xmlns:a16="http://schemas.microsoft.com/office/drawing/2014/main" id="{CC565983-4D42-4836-AEF4-C39B33A89092}"/>
              </a:ext>
            </a:extLst>
          </p:cNvPr>
          <p:cNvSpPr txBox="1"/>
          <p:nvPr/>
        </p:nvSpPr>
        <p:spPr>
          <a:xfrm>
            <a:off x="317876" y="5080437"/>
            <a:ext cx="1513368" cy="769441"/>
          </a:xfrm>
          <a:prstGeom prst="rect">
            <a:avLst/>
          </a:prstGeom>
          <a:noFill/>
        </p:spPr>
        <p:txBody>
          <a:bodyPr wrap="square" rtlCol="0">
            <a:spAutoFit/>
          </a:bodyPr>
          <a:lstStyle/>
          <a:p>
            <a:pPr algn="ctr"/>
            <a:r>
              <a:rPr lang="en-US" sz="1100" dirty="0" smtClean="0">
                <a:solidFill>
                  <a:schemeClr val="bg1"/>
                </a:solidFill>
              </a:rPr>
              <a:t>Lorem </a:t>
            </a:r>
            <a:r>
              <a:rPr lang="en-US" sz="1100" dirty="0">
                <a:solidFill>
                  <a:schemeClr val="bg1"/>
                </a:solidFill>
              </a:rPr>
              <a:t>Ipsum available, but the majority have suffered</a:t>
            </a:r>
            <a:endParaRPr lang="en-US" sz="1100" dirty="0">
              <a:solidFill>
                <a:schemeClr val="bg1"/>
              </a:solidFill>
              <a:latin typeface="Times New Roman" panose="02020603050405020304" pitchFamily="18" charset="0"/>
              <a:cs typeface="Times New Roman" panose="02020603050405020304" pitchFamily="18" charset="0"/>
            </a:endParaRPr>
          </a:p>
        </p:txBody>
      </p:sp>
      <p:sp>
        <p:nvSpPr>
          <p:cNvPr id="70" name="Oval 9">
            <a:extLst>
              <a:ext uri="{FF2B5EF4-FFF2-40B4-BE49-F238E27FC236}">
                <a16:creationId xmlns="" xmlns:a16="http://schemas.microsoft.com/office/drawing/2014/main" id="{BF86AF00-92B2-4ABC-A9D9-04EA24C69D70}"/>
              </a:ext>
            </a:extLst>
          </p:cNvPr>
          <p:cNvSpPr>
            <a:spLocks noChangeArrowheads="1"/>
          </p:cNvSpPr>
          <p:nvPr/>
        </p:nvSpPr>
        <p:spPr bwMode="auto">
          <a:xfrm>
            <a:off x="10380861" y="192426"/>
            <a:ext cx="1502950" cy="1502952"/>
          </a:xfrm>
          <a:prstGeom prst="ellipse">
            <a:avLst/>
          </a:prstGeom>
          <a:solidFill>
            <a:srgbClr val="AFAFAF"/>
          </a:solidFill>
          <a:ln>
            <a:noFill/>
          </a:ln>
          <a:extLst/>
        </p:spPr>
        <p:txBody>
          <a:bodyPr vert="horz" wrap="square" lIns="91440" tIns="45720" rIns="91440" bIns="45720" numCol="1" anchor="t" anchorCtr="0" compatLnSpc="1">
            <a:prstTxWarp prst="textNoShape">
              <a:avLst/>
            </a:prstTxWarp>
          </a:bodyPr>
          <a:lstStyle/>
          <a:p>
            <a:endParaRPr lang="es-PE" dirty="0"/>
          </a:p>
        </p:txBody>
      </p:sp>
      <p:sp>
        <p:nvSpPr>
          <p:cNvPr id="71" name="CuadroTexto 70">
            <a:extLst>
              <a:ext uri="{FF2B5EF4-FFF2-40B4-BE49-F238E27FC236}">
                <a16:creationId xmlns="" xmlns:a16="http://schemas.microsoft.com/office/drawing/2014/main" id="{50962F15-87EB-401D-9754-72EE639DA066}"/>
              </a:ext>
            </a:extLst>
          </p:cNvPr>
          <p:cNvSpPr txBox="1"/>
          <p:nvPr/>
        </p:nvSpPr>
        <p:spPr>
          <a:xfrm>
            <a:off x="10325302" y="1851519"/>
            <a:ext cx="1513368" cy="369332"/>
          </a:xfrm>
          <a:prstGeom prst="rect">
            <a:avLst/>
          </a:prstGeom>
          <a:noFill/>
        </p:spPr>
        <p:txBody>
          <a:bodyPr wrap="square" rtlCol="0">
            <a:spAutoFit/>
          </a:bodyPr>
          <a:lstStyle/>
          <a:p>
            <a:pPr algn="ctr"/>
            <a:r>
              <a:rPr lang="en-US" b="1" dirty="0">
                <a:solidFill>
                  <a:srgbClr val="FF0000"/>
                </a:solidFill>
                <a:cs typeface="Times New Roman" panose="02020603050405020304" pitchFamily="18" charset="0"/>
              </a:rPr>
              <a:t>BODY </a:t>
            </a:r>
            <a:r>
              <a:rPr lang="en-US" b="1" dirty="0" smtClean="0">
                <a:solidFill>
                  <a:srgbClr val="FF0000"/>
                </a:solidFill>
                <a:cs typeface="Times New Roman" panose="02020603050405020304" pitchFamily="18" charset="0"/>
              </a:rPr>
              <a:t>PART</a:t>
            </a:r>
            <a:endParaRPr lang="en-US" b="1" dirty="0">
              <a:solidFill>
                <a:srgbClr val="FF0000"/>
              </a:solidFill>
              <a:cs typeface="Times New Roman" panose="02020603050405020304" pitchFamily="18" charset="0"/>
            </a:endParaRPr>
          </a:p>
        </p:txBody>
      </p:sp>
      <p:sp>
        <p:nvSpPr>
          <p:cNvPr id="72" name="CuadroTexto 71">
            <a:extLst>
              <a:ext uri="{FF2B5EF4-FFF2-40B4-BE49-F238E27FC236}">
                <a16:creationId xmlns="" xmlns:a16="http://schemas.microsoft.com/office/drawing/2014/main" id="{CC565983-4D42-4836-AEF4-C39B33A89092}"/>
              </a:ext>
            </a:extLst>
          </p:cNvPr>
          <p:cNvSpPr txBox="1"/>
          <p:nvPr/>
        </p:nvSpPr>
        <p:spPr>
          <a:xfrm>
            <a:off x="10370443" y="619287"/>
            <a:ext cx="1513368" cy="769441"/>
          </a:xfrm>
          <a:prstGeom prst="rect">
            <a:avLst/>
          </a:prstGeom>
          <a:noFill/>
        </p:spPr>
        <p:txBody>
          <a:bodyPr wrap="square" rtlCol="0">
            <a:spAutoFit/>
          </a:bodyPr>
          <a:lstStyle/>
          <a:p>
            <a:pPr algn="ctr"/>
            <a:r>
              <a:rPr lang="en-US" sz="1100" dirty="0" smtClean="0">
                <a:solidFill>
                  <a:schemeClr val="bg1"/>
                </a:solidFill>
              </a:rPr>
              <a:t>Lorem </a:t>
            </a:r>
            <a:r>
              <a:rPr lang="en-US" sz="1100" dirty="0">
                <a:solidFill>
                  <a:schemeClr val="bg1"/>
                </a:solidFill>
              </a:rPr>
              <a:t>Ipsum available, but the majority have suffered</a:t>
            </a:r>
            <a:endParaRPr lang="en-US" sz="11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3921584"/>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08DB5ECD-5B83-475E-BAA6-8B68656D25AC}"/>
              </a:ext>
            </a:extLst>
          </p:cNvPr>
          <p:cNvSpPr>
            <a:spLocks noGrp="1"/>
          </p:cNvSpPr>
          <p:nvPr>
            <p:ph type="title" idx="4294967295"/>
          </p:nvPr>
        </p:nvSpPr>
        <p:spPr>
          <a:xfrm>
            <a:off x="2782630" y="344830"/>
            <a:ext cx="6480640" cy="708025"/>
          </a:xfrm>
          <a:prstGeom prst="rect">
            <a:avLst/>
          </a:prstGeom>
        </p:spPr>
        <p:txBody>
          <a:bodyPr/>
          <a:lstStyle/>
          <a:p>
            <a:r>
              <a:rPr lang="es-PE" dirty="0" smtClean="0">
                <a:solidFill>
                  <a:srgbClr val="E9475A"/>
                </a:solidFill>
              </a:rPr>
              <a:t>BODY HUMAN TITLE</a:t>
            </a:r>
            <a:endParaRPr lang="es-PE" dirty="0">
              <a:solidFill>
                <a:srgbClr val="E9475A"/>
              </a:solidFill>
            </a:endParaRPr>
          </a:p>
        </p:txBody>
      </p:sp>
      <p:grpSp>
        <p:nvGrpSpPr>
          <p:cNvPr id="5" name="Grupo 4"/>
          <p:cNvGrpSpPr/>
          <p:nvPr/>
        </p:nvGrpSpPr>
        <p:grpSpPr>
          <a:xfrm>
            <a:off x="7468724" y="2032494"/>
            <a:ext cx="4469277" cy="3524109"/>
            <a:chOff x="6833724" y="2288799"/>
            <a:chExt cx="4469277" cy="3524109"/>
          </a:xfrm>
        </p:grpSpPr>
        <p:cxnSp>
          <p:nvCxnSpPr>
            <p:cNvPr id="2033" name="Straight Connector 66">
              <a:extLst>
                <a:ext uri="{FF2B5EF4-FFF2-40B4-BE49-F238E27FC236}">
                  <a16:creationId xmlns="" xmlns:a16="http://schemas.microsoft.com/office/drawing/2014/main" id="{1E353E48-53D7-40F1-B05C-EC0BAC3FAD58}"/>
                </a:ext>
              </a:extLst>
            </p:cNvPr>
            <p:cNvCxnSpPr>
              <a:cxnSpLocks/>
            </p:cNvCxnSpPr>
            <p:nvPr/>
          </p:nvCxnSpPr>
          <p:spPr>
            <a:xfrm>
              <a:off x="6833724" y="2571618"/>
              <a:ext cx="4469277" cy="20317"/>
            </a:xfrm>
            <a:prstGeom prst="line">
              <a:avLst/>
            </a:prstGeom>
            <a:noFill/>
            <a:ln w="19050" cap="flat" cmpd="sng" algn="ctr">
              <a:solidFill>
                <a:srgbClr val="FF0000"/>
              </a:solidFill>
              <a:prstDash val="solid"/>
              <a:miter lim="800000"/>
              <a:headEnd type="oval"/>
              <a:tailEnd type="oval"/>
            </a:ln>
            <a:effectLst/>
          </p:spPr>
        </p:cxnSp>
        <p:cxnSp>
          <p:nvCxnSpPr>
            <p:cNvPr id="2034" name="Straight Connector 67">
              <a:extLst>
                <a:ext uri="{FF2B5EF4-FFF2-40B4-BE49-F238E27FC236}">
                  <a16:creationId xmlns="" xmlns:a16="http://schemas.microsoft.com/office/drawing/2014/main" id="{12A4EA67-30E4-40FC-B49E-BCF60345519E}"/>
                </a:ext>
              </a:extLst>
            </p:cNvPr>
            <p:cNvCxnSpPr>
              <a:cxnSpLocks/>
            </p:cNvCxnSpPr>
            <p:nvPr/>
          </p:nvCxnSpPr>
          <p:spPr>
            <a:xfrm>
              <a:off x="7058288" y="4253920"/>
              <a:ext cx="3830009" cy="86"/>
            </a:xfrm>
            <a:prstGeom prst="line">
              <a:avLst/>
            </a:prstGeom>
            <a:noFill/>
            <a:ln w="19050" cap="flat" cmpd="sng" algn="ctr">
              <a:solidFill>
                <a:srgbClr val="FF0000"/>
              </a:solidFill>
              <a:prstDash val="solid"/>
              <a:miter lim="800000"/>
              <a:headEnd type="oval"/>
              <a:tailEnd type="oval"/>
            </a:ln>
            <a:effectLst/>
          </p:spPr>
        </p:cxnSp>
        <p:cxnSp>
          <p:nvCxnSpPr>
            <p:cNvPr id="2035" name="Straight Connector 68">
              <a:extLst>
                <a:ext uri="{FF2B5EF4-FFF2-40B4-BE49-F238E27FC236}">
                  <a16:creationId xmlns="" xmlns:a16="http://schemas.microsoft.com/office/drawing/2014/main" id="{62B01998-1DFB-4EBD-85C3-6DC6F41CA4F6}"/>
                </a:ext>
              </a:extLst>
            </p:cNvPr>
            <p:cNvCxnSpPr>
              <a:cxnSpLocks/>
            </p:cNvCxnSpPr>
            <p:nvPr/>
          </p:nvCxnSpPr>
          <p:spPr>
            <a:xfrm>
              <a:off x="6956904" y="4966691"/>
              <a:ext cx="4346097" cy="40974"/>
            </a:xfrm>
            <a:prstGeom prst="line">
              <a:avLst/>
            </a:prstGeom>
            <a:noFill/>
            <a:ln w="19050" cap="flat" cmpd="sng" algn="ctr">
              <a:solidFill>
                <a:srgbClr val="FF0000"/>
              </a:solidFill>
              <a:prstDash val="solid"/>
              <a:miter lim="800000"/>
              <a:headEnd type="oval"/>
              <a:tailEnd type="oval"/>
            </a:ln>
            <a:effectLst/>
          </p:spPr>
        </p:cxnSp>
        <p:cxnSp>
          <p:nvCxnSpPr>
            <p:cNvPr id="2036" name="Straight Connector 69">
              <a:extLst>
                <a:ext uri="{FF2B5EF4-FFF2-40B4-BE49-F238E27FC236}">
                  <a16:creationId xmlns="" xmlns:a16="http://schemas.microsoft.com/office/drawing/2014/main" id="{7041C31F-45DF-4FC0-9C01-E485C71C834D}"/>
                </a:ext>
              </a:extLst>
            </p:cNvPr>
            <p:cNvCxnSpPr>
              <a:cxnSpLocks/>
            </p:cNvCxnSpPr>
            <p:nvPr/>
          </p:nvCxnSpPr>
          <p:spPr>
            <a:xfrm>
              <a:off x="7186839" y="5812907"/>
              <a:ext cx="4116162" cy="1"/>
            </a:xfrm>
            <a:prstGeom prst="line">
              <a:avLst/>
            </a:prstGeom>
            <a:noFill/>
            <a:ln w="19050" cap="flat" cmpd="sng" algn="ctr">
              <a:solidFill>
                <a:srgbClr val="FF0000"/>
              </a:solidFill>
              <a:prstDash val="solid"/>
              <a:miter lim="800000"/>
              <a:headEnd type="oval"/>
              <a:tailEnd type="oval"/>
            </a:ln>
            <a:effectLst/>
          </p:spPr>
        </p:cxnSp>
        <p:cxnSp>
          <p:nvCxnSpPr>
            <p:cNvPr id="2037" name="Straight Connector 70">
              <a:extLst>
                <a:ext uri="{FF2B5EF4-FFF2-40B4-BE49-F238E27FC236}">
                  <a16:creationId xmlns="" xmlns:a16="http://schemas.microsoft.com/office/drawing/2014/main" id="{D3F8103F-8774-41FC-A914-7F6C25327E61}"/>
                </a:ext>
              </a:extLst>
            </p:cNvPr>
            <p:cNvCxnSpPr>
              <a:cxnSpLocks/>
            </p:cNvCxnSpPr>
            <p:nvPr/>
          </p:nvCxnSpPr>
          <p:spPr>
            <a:xfrm>
              <a:off x="7275660" y="3376819"/>
              <a:ext cx="4027341" cy="20359"/>
            </a:xfrm>
            <a:prstGeom prst="line">
              <a:avLst/>
            </a:prstGeom>
            <a:noFill/>
            <a:ln w="19050" cap="flat" cmpd="sng" algn="ctr">
              <a:solidFill>
                <a:srgbClr val="FF0000"/>
              </a:solidFill>
              <a:prstDash val="solid"/>
              <a:miter lim="800000"/>
              <a:headEnd type="oval"/>
              <a:tailEnd type="oval"/>
            </a:ln>
            <a:effectLst/>
          </p:spPr>
        </p:cxnSp>
        <p:sp>
          <p:nvSpPr>
            <p:cNvPr id="2038" name="TextBox 71">
              <a:extLst>
                <a:ext uri="{FF2B5EF4-FFF2-40B4-BE49-F238E27FC236}">
                  <a16:creationId xmlns="" xmlns:a16="http://schemas.microsoft.com/office/drawing/2014/main" id="{E6A38228-9804-46EB-A170-4C366406F298}"/>
                </a:ext>
              </a:extLst>
            </p:cNvPr>
            <p:cNvSpPr txBox="1"/>
            <p:nvPr/>
          </p:nvSpPr>
          <p:spPr>
            <a:xfrm>
              <a:off x="8092523" y="2288799"/>
              <a:ext cx="2978353" cy="289310"/>
            </a:xfrm>
            <a:prstGeom prst="rect">
              <a:avLst/>
            </a:prstGeom>
            <a:noFill/>
          </p:spPr>
          <p:txBody>
            <a:bodyPr wrap="square" rtlCol="0">
              <a:spAutoFit/>
            </a:bodyPr>
            <a:lstStyle/>
            <a:p>
              <a:pPr algn="r">
                <a:lnSpc>
                  <a:spcPct val="80000"/>
                </a:lnSpc>
              </a:pPr>
              <a:r>
                <a:rPr lang="en-US" altLang="ko-KR" sz="1600" dirty="0">
                  <a:solidFill>
                    <a:srgbClr val="D54765"/>
                  </a:solidFill>
                  <a:cs typeface="Arial" pitchFamily="34" charset="0"/>
                </a:rPr>
                <a:t>Simple Portfolio Presentation</a:t>
              </a:r>
            </a:p>
          </p:txBody>
        </p:sp>
        <p:sp>
          <p:nvSpPr>
            <p:cNvPr id="2039" name="TextBox 72">
              <a:extLst>
                <a:ext uri="{FF2B5EF4-FFF2-40B4-BE49-F238E27FC236}">
                  <a16:creationId xmlns="" xmlns:a16="http://schemas.microsoft.com/office/drawing/2014/main" id="{69A0AA1E-5378-4F47-96F4-F7B1CB8A1DCC}"/>
                </a:ext>
              </a:extLst>
            </p:cNvPr>
            <p:cNvSpPr txBox="1"/>
            <p:nvPr/>
          </p:nvSpPr>
          <p:spPr>
            <a:xfrm>
              <a:off x="8092523" y="3093956"/>
              <a:ext cx="2978353" cy="289310"/>
            </a:xfrm>
            <a:prstGeom prst="rect">
              <a:avLst/>
            </a:prstGeom>
            <a:noFill/>
          </p:spPr>
          <p:txBody>
            <a:bodyPr wrap="square" rtlCol="0">
              <a:spAutoFit/>
            </a:bodyPr>
            <a:lstStyle/>
            <a:p>
              <a:pPr algn="r">
                <a:lnSpc>
                  <a:spcPct val="80000"/>
                </a:lnSpc>
              </a:pPr>
              <a:r>
                <a:rPr lang="en-US" altLang="ko-KR" sz="1600" dirty="0">
                  <a:solidFill>
                    <a:srgbClr val="D54765"/>
                  </a:solidFill>
                  <a:cs typeface="Arial" pitchFamily="34" charset="0"/>
                </a:rPr>
                <a:t>Presentation</a:t>
              </a:r>
            </a:p>
          </p:txBody>
        </p:sp>
        <p:sp>
          <p:nvSpPr>
            <p:cNvPr id="2040" name="TextBox 73">
              <a:extLst>
                <a:ext uri="{FF2B5EF4-FFF2-40B4-BE49-F238E27FC236}">
                  <a16:creationId xmlns="" xmlns:a16="http://schemas.microsoft.com/office/drawing/2014/main" id="{341B031B-70ED-42EF-9913-183FF0D8F613}"/>
                </a:ext>
              </a:extLst>
            </p:cNvPr>
            <p:cNvSpPr txBox="1"/>
            <p:nvPr/>
          </p:nvSpPr>
          <p:spPr>
            <a:xfrm>
              <a:off x="8092523" y="4704272"/>
              <a:ext cx="2978353" cy="289310"/>
            </a:xfrm>
            <a:prstGeom prst="rect">
              <a:avLst/>
            </a:prstGeom>
            <a:noFill/>
          </p:spPr>
          <p:txBody>
            <a:bodyPr wrap="square" rtlCol="0">
              <a:spAutoFit/>
            </a:bodyPr>
            <a:lstStyle/>
            <a:p>
              <a:pPr algn="r">
                <a:lnSpc>
                  <a:spcPct val="80000"/>
                </a:lnSpc>
              </a:pPr>
              <a:r>
                <a:rPr lang="en-US" altLang="ko-KR" sz="1600" dirty="0">
                  <a:solidFill>
                    <a:srgbClr val="D54765"/>
                  </a:solidFill>
                  <a:cs typeface="Arial" pitchFamily="34" charset="0"/>
                </a:rPr>
                <a:t>Portfolio Presentation</a:t>
              </a:r>
            </a:p>
          </p:txBody>
        </p:sp>
        <p:sp>
          <p:nvSpPr>
            <p:cNvPr id="2041" name="TextBox 74">
              <a:extLst>
                <a:ext uri="{FF2B5EF4-FFF2-40B4-BE49-F238E27FC236}">
                  <a16:creationId xmlns="" xmlns:a16="http://schemas.microsoft.com/office/drawing/2014/main" id="{174231D6-1951-4A5C-9861-64BAA9EF0BDC}"/>
                </a:ext>
              </a:extLst>
            </p:cNvPr>
            <p:cNvSpPr txBox="1"/>
            <p:nvPr/>
          </p:nvSpPr>
          <p:spPr>
            <a:xfrm>
              <a:off x="8092523" y="3899114"/>
              <a:ext cx="2978353" cy="289310"/>
            </a:xfrm>
            <a:prstGeom prst="rect">
              <a:avLst/>
            </a:prstGeom>
            <a:noFill/>
          </p:spPr>
          <p:txBody>
            <a:bodyPr wrap="square" rtlCol="0">
              <a:spAutoFit/>
            </a:bodyPr>
            <a:lstStyle/>
            <a:p>
              <a:pPr algn="r">
                <a:lnSpc>
                  <a:spcPct val="80000"/>
                </a:lnSpc>
              </a:pPr>
              <a:r>
                <a:rPr lang="en-US" altLang="ko-KR" sz="1600" dirty="0">
                  <a:solidFill>
                    <a:srgbClr val="D54765"/>
                  </a:solidFill>
                  <a:cs typeface="Arial" pitchFamily="34" charset="0"/>
                </a:rPr>
                <a:t>Simple Portfolio</a:t>
              </a:r>
            </a:p>
          </p:txBody>
        </p:sp>
        <p:sp>
          <p:nvSpPr>
            <p:cNvPr id="2042" name="TextBox 75">
              <a:extLst>
                <a:ext uri="{FF2B5EF4-FFF2-40B4-BE49-F238E27FC236}">
                  <a16:creationId xmlns="" xmlns:a16="http://schemas.microsoft.com/office/drawing/2014/main" id="{B87F2C9A-4B12-403C-B9CB-08E3B89281E2}"/>
                </a:ext>
              </a:extLst>
            </p:cNvPr>
            <p:cNvSpPr txBox="1"/>
            <p:nvPr/>
          </p:nvSpPr>
          <p:spPr>
            <a:xfrm>
              <a:off x="8092523" y="5509427"/>
              <a:ext cx="2978353" cy="289310"/>
            </a:xfrm>
            <a:prstGeom prst="rect">
              <a:avLst/>
            </a:prstGeom>
            <a:noFill/>
          </p:spPr>
          <p:txBody>
            <a:bodyPr wrap="square" rtlCol="0">
              <a:spAutoFit/>
            </a:bodyPr>
            <a:lstStyle/>
            <a:p>
              <a:pPr algn="r">
                <a:lnSpc>
                  <a:spcPct val="80000"/>
                </a:lnSpc>
              </a:pPr>
              <a:r>
                <a:rPr lang="en-US" altLang="ko-KR" sz="1600" dirty="0">
                  <a:solidFill>
                    <a:srgbClr val="D54765"/>
                  </a:solidFill>
                  <a:cs typeface="Arial" pitchFamily="34" charset="0"/>
                </a:rPr>
                <a:t>Add contents Title</a:t>
              </a:r>
            </a:p>
          </p:txBody>
        </p:sp>
      </p:grpSp>
      <p:grpSp>
        <p:nvGrpSpPr>
          <p:cNvPr id="4" name="Grupo 3"/>
          <p:cNvGrpSpPr/>
          <p:nvPr/>
        </p:nvGrpSpPr>
        <p:grpSpPr>
          <a:xfrm>
            <a:off x="340797" y="2137060"/>
            <a:ext cx="4269265" cy="3524108"/>
            <a:chOff x="1624651" y="2288799"/>
            <a:chExt cx="4269265" cy="3524108"/>
          </a:xfrm>
        </p:grpSpPr>
        <p:cxnSp>
          <p:nvCxnSpPr>
            <p:cNvPr id="2043" name="Straight Connector 76">
              <a:extLst>
                <a:ext uri="{FF2B5EF4-FFF2-40B4-BE49-F238E27FC236}">
                  <a16:creationId xmlns="" xmlns:a16="http://schemas.microsoft.com/office/drawing/2014/main" id="{04A9E1C2-051D-4C76-8976-B9C6D88F1543}"/>
                </a:ext>
              </a:extLst>
            </p:cNvPr>
            <p:cNvCxnSpPr>
              <a:cxnSpLocks/>
            </p:cNvCxnSpPr>
            <p:nvPr/>
          </p:nvCxnSpPr>
          <p:spPr>
            <a:xfrm>
              <a:off x="1624651" y="2591934"/>
              <a:ext cx="4111561" cy="40888"/>
            </a:xfrm>
            <a:prstGeom prst="line">
              <a:avLst/>
            </a:prstGeom>
            <a:noFill/>
            <a:ln w="19050" cap="flat" cmpd="sng" algn="ctr">
              <a:solidFill>
                <a:srgbClr val="FF0000"/>
              </a:solidFill>
              <a:prstDash val="solid"/>
              <a:miter lim="800000"/>
              <a:headEnd type="oval"/>
              <a:tailEnd type="oval"/>
            </a:ln>
            <a:effectLst/>
          </p:spPr>
        </p:cxnSp>
        <p:cxnSp>
          <p:nvCxnSpPr>
            <p:cNvPr id="2044" name="Straight Connector 77">
              <a:extLst>
                <a:ext uri="{FF2B5EF4-FFF2-40B4-BE49-F238E27FC236}">
                  <a16:creationId xmlns="" xmlns:a16="http://schemas.microsoft.com/office/drawing/2014/main" id="{B83B49C6-74EB-475D-9B5F-14A505C1AB0D}"/>
                </a:ext>
              </a:extLst>
            </p:cNvPr>
            <p:cNvCxnSpPr>
              <a:cxnSpLocks/>
            </p:cNvCxnSpPr>
            <p:nvPr/>
          </p:nvCxnSpPr>
          <p:spPr>
            <a:xfrm flipV="1">
              <a:off x="1624651" y="4202250"/>
              <a:ext cx="4008315" cy="171"/>
            </a:xfrm>
            <a:prstGeom prst="line">
              <a:avLst/>
            </a:prstGeom>
            <a:noFill/>
            <a:ln w="19050" cap="flat" cmpd="sng" algn="ctr">
              <a:solidFill>
                <a:srgbClr val="FF0000"/>
              </a:solidFill>
              <a:prstDash val="solid"/>
              <a:miter lim="800000"/>
              <a:headEnd type="oval"/>
              <a:tailEnd type="oval"/>
            </a:ln>
            <a:effectLst/>
          </p:spPr>
        </p:cxnSp>
        <p:cxnSp>
          <p:nvCxnSpPr>
            <p:cNvPr id="2045" name="Straight Connector 78">
              <a:extLst>
                <a:ext uri="{FF2B5EF4-FFF2-40B4-BE49-F238E27FC236}">
                  <a16:creationId xmlns="" xmlns:a16="http://schemas.microsoft.com/office/drawing/2014/main" id="{FB8AD298-BD16-41B2-81C2-26CADB708968}"/>
                </a:ext>
              </a:extLst>
            </p:cNvPr>
            <p:cNvCxnSpPr>
              <a:cxnSpLocks/>
            </p:cNvCxnSpPr>
            <p:nvPr/>
          </p:nvCxnSpPr>
          <p:spPr>
            <a:xfrm flipV="1">
              <a:off x="1624651" y="4966691"/>
              <a:ext cx="3435047" cy="40973"/>
            </a:xfrm>
            <a:prstGeom prst="line">
              <a:avLst/>
            </a:prstGeom>
            <a:noFill/>
            <a:ln w="19050" cap="flat" cmpd="sng" algn="ctr">
              <a:solidFill>
                <a:srgbClr val="FF0000"/>
              </a:solidFill>
              <a:prstDash val="solid"/>
              <a:miter lim="800000"/>
              <a:headEnd type="oval"/>
              <a:tailEnd type="oval"/>
            </a:ln>
            <a:effectLst/>
          </p:spPr>
        </p:cxnSp>
        <p:cxnSp>
          <p:nvCxnSpPr>
            <p:cNvPr id="2046" name="Straight Connector 79">
              <a:extLst>
                <a:ext uri="{FF2B5EF4-FFF2-40B4-BE49-F238E27FC236}">
                  <a16:creationId xmlns="" xmlns:a16="http://schemas.microsoft.com/office/drawing/2014/main" id="{6DE0404C-5F0C-4BB1-B911-8EB5D3F59D66}"/>
                </a:ext>
              </a:extLst>
            </p:cNvPr>
            <p:cNvCxnSpPr>
              <a:cxnSpLocks/>
            </p:cNvCxnSpPr>
            <p:nvPr/>
          </p:nvCxnSpPr>
          <p:spPr>
            <a:xfrm flipV="1">
              <a:off x="1624651" y="5771847"/>
              <a:ext cx="3435047" cy="41060"/>
            </a:xfrm>
            <a:prstGeom prst="line">
              <a:avLst/>
            </a:prstGeom>
            <a:noFill/>
            <a:ln w="19050" cap="flat" cmpd="sng" algn="ctr">
              <a:solidFill>
                <a:srgbClr val="FF0000"/>
              </a:solidFill>
              <a:prstDash val="solid"/>
              <a:miter lim="800000"/>
              <a:headEnd type="oval"/>
              <a:tailEnd type="oval"/>
            </a:ln>
            <a:effectLst/>
          </p:spPr>
        </p:cxnSp>
        <p:cxnSp>
          <p:nvCxnSpPr>
            <p:cNvPr id="2047" name="Straight Connector 80">
              <a:extLst>
                <a:ext uri="{FF2B5EF4-FFF2-40B4-BE49-F238E27FC236}">
                  <a16:creationId xmlns="" xmlns:a16="http://schemas.microsoft.com/office/drawing/2014/main" id="{7D6F7508-3C63-4E66-9DA5-DF0A4E39A8B5}"/>
                </a:ext>
              </a:extLst>
            </p:cNvPr>
            <p:cNvCxnSpPr>
              <a:cxnSpLocks/>
            </p:cNvCxnSpPr>
            <p:nvPr/>
          </p:nvCxnSpPr>
          <p:spPr>
            <a:xfrm flipV="1">
              <a:off x="1624651" y="3397092"/>
              <a:ext cx="4269265" cy="84"/>
            </a:xfrm>
            <a:prstGeom prst="line">
              <a:avLst/>
            </a:prstGeom>
            <a:noFill/>
            <a:ln w="19050" cap="flat" cmpd="sng" algn="ctr">
              <a:solidFill>
                <a:srgbClr val="FF0000"/>
              </a:solidFill>
              <a:prstDash val="solid"/>
              <a:miter lim="800000"/>
              <a:headEnd type="oval"/>
              <a:tailEnd type="oval"/>
            </a:ln>
            <a:effectLst/>
          </p:spPr>
        </p:cxnSp>
        <p:sp>
          <p:nvSpPr>
            <p:cNvPr id="2048" name="TextBox 81">
              <a:extLst>
                <a:ext uri="{FF2B5EF4-FFF2-40B4-BE49-F238E27FC236}">
                  <a16:creationId xmlns="" xmlns:a16="http://schemas.microsoft.com/office/drawing/2014/main" id="{CD764D95-1EBE-4892-835D-6D55D3688645}"/>
                </a:ext>
              </a:extLst>
            </p:cNvPr>
            <p:cNvSpPr txBox="1"/>
            <p:nvPr/>
          </p:nvSpPr>
          <p:spPr>
            <a:xfrm flipH="1">
              <a:off x="1856776" y="2288799"/>
              <a:ext cx="2978353" cy="289310"/>
            </a:xfrm>
            <a:prstGeom prst="rect">
              <a:avLst/>
            </a:prstGeom>
            <a:noFill/>
          </p:spPr>
          <p:txBody>
            <a:bodyPr wrap="square" rtlCol="0">
              <a:spAutoFit/>
            </a:bodyPr>
            <a:lstStyle/>
            <a:p>
              <a:pPr>
                <a:lnSpc>
                  <a:spcPct val="80000"/>
                </a:lnSpc>
              </a:pPr>
              <a:r>
                <a:rPr lang="en-US" altLang="ko-KR" sz="1600" dirty="0">
                  <a:solidFill>
                    <a:srgbClr val="D54765"/>
                  </a:solidFill>
                  <a:cs typeface="Arial" pitchFamily="34" charset="0"/>
                </a:rPr>
                <a:t>Portfolio Presentation</a:t>
              </a:r>
            </a:p>
          </p:txBody>
        </p:sp>
        <p:sp>
          <p:nvSpPr>
            <p:cNvPr id="2049" name="TextBox 82">
              <a:extLst>
                <a:ext uri="{FF2B5EF4-FFF2-40B4-BE49-F238E27FC236}">
                  <a16:creationId xmlns="" xmlns:a16="http://schemas.microsoft.com/office/drawing/2014/main" id="{7FD9ECC1-207F-4435-9790-03541EA27818}"/>
                </a:ext>
              </a:extLst>
            </p:cNvPr>
            <p:cNvSpPr txBox="1"/>
            <p:nvPr/>
          </p:nvSpPr>
          <p:spPr>
            <a:xfrm flipH="1">
              <a:off x="1856776" y="3093956"/>
              <a:ext cx="2978353" cy="289310"/>
            </a:xfrm>
            <a:prstGeom prst="rect">
              <a:avLst/>
            </a:prstGeom>
            <a:noFill/>
          </p:spPr>
          <p:txBody>
            <a:bodyPr wrap="square" rtlCol="0">
              <a:spAutoFit/>
            </a:bodyPr>
            <a:lstStyle/>
            <a:p>
              <a:pPr>
                <a:lnSpc>
                  <a:spcPct val="80000"/>
                </a:lnSpc>
              </a:pPr>
              <a:r>
                <a:rPr lang="en-US" altLang="ko-KR" sz="1600" dirty="0">
                  <a:solidFill>
                    <a:srgbClr val="D54765"/>
                  </a:solidFill>
                  <a:cs typeface="Arial" pitchFamily="34" charset="0"/>
                </a:rPr>
                <a:t>Simple Portfolio</a:t>
              </a:r>
            </a:p>
          </p:txBody>
        </p:sp>
        <p:sp>
          <p:nvSpPr>
            <p:cNvPr id="2050" name="TextBox 83">
              <a:extLst>
                <a:ext uri="{FF2B5EF4-FFF2-40B4-BE49-F238E27FC236}">
                  <a16:creationId xmlns="" xmlns:a16="http://schemas.microsoft.com/office/drawing/2014/main" id="{AB34369D-5AF2-4226-847C-EF3A0A4FF03E}"/>
                </a:ext>
              </a:extLst>
            </p:cNvPr>
            <p:cNvSpPr txBox="1"/>
            <p:nvPr/>
          </p:nvSpPr>
          <p:spPr>
            <a:xfrm flipH="1">
              <a:off x="1856776" y="4704272"/>
              <a:ext cx="2978353" cy="289310"/>
            </a:xfrm>
            <a:prstGeom prst="rect">
              <a:avLst/>
            </a:prstGeom>
            <a:noFill/>
          </p:spPr>
          <p:txBody>
            <a:bodyPr wrap="square" rtlCol="0">
              <a:spAutoFit/>
            </a:bodyPr>
            <a:lstStyle/>
            <a:p>
              <a:pPr>
                <a:lnSpc>
                  <a:spcPct val="80000"/>
                </a:lnSpc>
              </a:pPr>
              <a:r>
                <a:rPr lang="en-US" altLang="ko-KR" sz="1600" dirty="0">
                  <a:solidFill>
                    <a:srgbClr val="D54765"/>
                  </a:solidFill>
                  <a:cs typeface="Arial" pitchFamily="34" charset="0"/>
                </a:rPr>
                <a:t>Simple Portfolio Presentation</a:t>
              </a:r>
            </a:p>
          </p:txBody>
        </p:sp>
        <p:sp>
          <p:nvSpPr>
            <p:cNvPr id="2051" name="TextBox 84">
              <a:extLst>
                <a:ext uri="{FF2B5EF4-FFF2-40B4-BE49-F238E27FC236}">
                  <a16:creationId xmlns="" xmlns:a16="http://schemas.microsoft.com/office/drawing/2014/main" id="{6CAC6AC9-6BF8-49BC-B217-7F9B6AD22230}"/>
                </a:ext>
              </a:extLst>
            </p:cNvPr>
            <p:cNvSpPr txBox="1"/>
            <p:nvPr/>
          </p:nvSpPr>
          <p:spPr>
            <a:xfrm flipH="1">
              <a:off x="1856776" y="3899114"/>
              <a:ext cx="2978353" cy="289310"/>
            </a:xfrm>
            <a:prstGeom prst="rect">
              <a:avLst/>
            </a:prstGeom>
            <a:noFill/>
          </p:spPr>
          <p:txBody>
            <a:bodyPr wrap="square" rtlCol="0">
              <a:spAutoFit/>
            </a:bodyPr>
            <a:lstStyle/>
            <a:p>
              <a:pPr>
                <a:lnSpc>
                  <a:spcPct val="80000"/>
                </a:lnSpc>
              </a:pPr>
              <a:r>
                <a:rPr lang="en-US" altLang="ko-KR" sz="1600" dirty="0">
                  <a:solidFill>
                    <a:srgbClr val="D54765"/>
                  </a:solidFill>
                  <a:cs typeface="Arial" pitchFamily="34" charset="0"/>
                </a:rPr>
                <a:t>Add contents Title</a:t>
              </a:r>
            </a:p>
          </p:txBody>
        </p:sp>
        <p:sp>
          <p:nvSpPr>
            <p:cNvPr id="2052" name="TextBox 85">
              <a:extLst>
                <a:ext uri="{FF2B5EF4-FFF2-40B4-BE49-F238E27FC236}">
                  <a16:creationId xmlns="" xmlns:a16="http://schemas.microsoft.com/office/drawing/2014/main" id="{877A14A8-FBE9-4325-8783-C63C8224A5B3}"/>
                </a:ext>
              </a:extLst>
            </p:cNvPr>
            <p:cNvSpPr txBox="1"/>
            <p:nvPr/>
          </p:nvSpPr>
          <p:spPr>
            <a:xfrm flipH="1">
              <a:off x="1856776" y="5509427"/>
              <a:ext cx="2978353" cy="289310"/>
            </a:xfrm>
            <a:prstGeom prst="rect">
              <a:avLst/>
            </a:prstGeom>
            <a:noFill/>
          </p:spPr>
          <p:txBody>
            <a:bodyPr wrap="square" rtlCol="0">
              <a:spAutoFit/>
            </a:bodyPr>
            <a:lstStyle/>
            <a:p>
              <a:pPr>
                <a:lnSpc>
                  <a:spcPct val="80000"/>
                </a:lnSpc>
              </a:pPr>
              <a:r>
                <a:rPr lang="en-US" altLang="ko-KR" sz="1600" dirty="0">
                  <a:solidFill>
                    <a:srgbClr val="D54765"/>
                  </a:solidFill>
                  <a:cs typeface="Arial" pitchFamily="34" charset="0"/>
                </a:rPr>
                <a:t>Presentation</a:t>
              </a:r>
            </a:p>
          </p:txBody>
        </p:sp>
      </p:grpSp>
      <p:pic>
        <p:nvPicPr>
          <p:cNvPr id="6" name="Imagen 5"/>
          <p:cNvPicPr>
            <a:picLocks noChangeAspect="1"/>
          </p:cNvPicPr>
          <p:nvPr/>
        </p:nvPicPr>
        <p:blipFill>
          <a:blip r:embed="rId2"/>
          <a:stretch>
            <a:fillRect/>
          </a:stretch>
        </p:blipFill>
        <p:spPr>
          <a:xfrm>
            <a:off x="4412133" y="1833708"/>
            <a:ext cx="2997986" cy="4675431"/>
          </a:xfrm>
          <a:prstGeom prst="rect">
            <a:avLst/>
          </a:prstGeom>
        </p:spPr>
      </p:pic>
    </p:spTree>
    <p:extLst>
      <p:ext uri="{BB962C8B-B14F-4D97-AF65-F5344CB8AC3E}">
        <p14:creationId xmlns:p14="http://schemas.microsoft.com/office/powerpoint/2010/main" val="4226918139"/>
      </p:ext>
    </p:extLst>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grpSp>
        <p:nvGrpSpPr>
          <p:cNvPr id="2" name="Grupo 1">
            <a:extLst>
              <a:ext uri="{FF2B5EF4-FFF2-40B4-BE49-F238E27FC236}">
                <a16:creationId xmlns="" xmlns:a16="http://schemas.microsoft.com/office/drawing/2014/main" id="{8A06E5C8-A2F4-4F74-BFC1-F01EA2E41977}"/>
              </a:ext>
            </a:extLst>
          </p:cNvPr>
          <p:cNvGrpSpPr/>
          <p:nvPr/>
        </p:nvGrpSpPr>
        <p:grpSpPr>
          <a:xfrm>
            <a:off x="1597890" y="223305"/>
            <a:ext cx="9008225" cy="1166282"/>
            <a:chOff x="0" y="4102100"/>
            <a:chExt cx="13144500" cy="1701800"/>
          </a:xfrm>
          <a:noFill/>
        </p:grpSpPr>
        <p:sp>
          <p:nvSpPr>
            <p:cNvPr id="4" name="Rectangle 1">
              <a:extLst>
                <a:ext uri="{FF2B5EF4-FFF2-40B4-BE49-F238E27FC236}">
                  <a16:creationId xmlns="" xmlns:a16="http://schemas.microsoft.com/office/drawing/2014/main" id="{DB77E377-DC1C-429F-A86E-E9CB2983166B}"/>
                </a:ext>
              </a:extLst>
            </p:cNvPr>
            <p:cNvSpPr>
              <a:spLocks/>
            </p:cNvSpPr>
            <p:nvPr/>
          </p:nvSpPr>
          <p:spPr bwMode="auto">
            <a:xfrm>
              <a:off x="0" y="4102100"/>
              <a:ext cx="13144500" cy="1701800"/>
            </a:xfrm>
            <a:prstGeom prst="rect">
              <a:avLst/>
            </a:prstGeom>
            <a:grp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dirty="0"/>
            </a:p>
          </p:txBody>
        </p:sp>
        <p:sp>
          <p:nvSpPr>
            <p:cNvPr id="5" name="Rectangle 2">
              <a:extLst>
                <a:ext uri="{FF2B5EF4-FFF2-40B4-BE49-F238E27FC236}">
                  <a16:creationId xmlns="" xmlns:a16="http://schemas.microsoft.com/office/drawing/2014/main" id="{9C19B298-23F5-46FE-9E16-6150FDBE838D}"/>
                </a:ext>
              </a:extLst>
            </p:cNvPr>
            <p:cNvSpPr>
              <a:spLocks/>
            </p:cNvSpPr>
            <p:nvPr/>
          </p:nvSpPr>
          <p:spPr bwMode="auto">
            <a:xfrm>
              <a:off x="1854199" y="4102100"/>
              <a:ext cx="9534525" cy="936624"/>
            </a:xfrm>
            <a:prstGeom prst="rect">
              <a:avLst/>
            </a:prstGeom>
            <a:grpFill/>
            <a:ln>
              <a:noFill/>
            </a:ln>
            <a:effectLst>
              <a:outerShdw blurRad="127000" algn="ctr" rotWithShape="0">
                <a:schemeClr val="bg2">
                  <a:alpha val="70000"/>
                </a:schemeClr>
              </a:outerShdw>
            </a:effectLst>
            <a:extLs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p>
              <a:pPr algn="ctr">
                <a:defRPr/>
              </a:pPr>
              <a:r>
                <a:rPr lang="en-US" sz="6000" b="1" dirty="0" smtClean="0">
                  <a:solidFill>
                    <a:srgbClr val="E9475A"/>
                  </a:solidFill>
                  <a:cs typeface="Arial" pitchFamily="34" charset="0"/>
                  <a:sym typeface="Aller Bold" charset="0"/>
                </a:rPr>
                <a:t>Human</a:t>
              </a:r>
              <a:endParaRPr lang="en-US" sz="6000" dirty="0">
                <a:solidFill>
                  <a:schemeClr val="tx1"/>
                </a:solidFill>
                <a:latin typeface="Aller Bold" charset="0"/>
                <a:ea typeface="ＭＳ Ｐゴシック" charset="0"/>
                <a:cs typeface="Aller Bold" charset="0"/>
                <a:sym typeface="Aller Bold" charset="0"/>
              </a:endParaRPr>
            </a:p>
          </p:txBody>
        </p:sp>
        <p:sp>
          <p:nvSpPr>
            <p:cNvPr id="6" name="Rectangle 3">
              <a:extLst>
                <a:ext uri="{FF2B5EF4-FFF2-40B4-BE49-F238E27FC236}">
                  <a16:creationId xmlns="" xmlns:a16="http://schemas.microsoft.com/office/drawing/2014/main" id="{9855A9DF-02AD-4621-B4F1-BEB838C5520A}"/>
                </a:ext>
              </a:extLst>
            </p:cNvPr>
            <p:cNvSpPr>
              <a:spLocks/>
            </p:cNvSpPr>
            <p:nvPr/>
          </p:nvSpPr>
          <p:spPr bwMode="auto">
            <a:xfrm>
              <a:off x="1854200" y="5359400"/>
              <a:ext cx="9531350" cy="349250"/>
            </a:xfrm>
            <a:prstGeom prst="rect">
              <a:avLst/>
            </a:prstGeom>
            <a:grpFill/>
            <a:ln>
              <a:noFill/>
            </a:ln>
            <a:effectLst>
              <a:outerShdw blurRad="254000" algn="ctr" rotWithShape="0">
                <a:srgbClr val="808080">
                  <a:alpha val="79999"/>
                </a:srgbClr>
              </a:outerShdw>
            </a:effectLst>
            <a:extLst>
              <a:ext uri="{91240B29-F687-4F45-9708-019B960494DF}">
                <a14:hiddenLine xmlns:a14="http://schemas.microsoft.com/office/drawing/2010/main" w="3175" cap="rnd">
                  <a:solidFill>
                    <a:srgbClr val="000000"/>
                  </a:solidFill>
                  <a:round/>
                  <a:headEnd/>
                  <a:tailEnd/>
                </a14:hiddenLine>
              </a:ext>
            </a:extLst>
          </p:spPr>
          <p:txBody>
            <a:bodyPr lIns="0" tIns="0" rIns="0" bIns="0"/>
            <a:lstStyle/>
            <a:p>
              <a:pPr algn="ctr">
                <a:defRPr/>
              </a:pPr>
              <a:r>
                <a:rPr lang="en-US" sz="1600" dirty="0">
                  <a:solidFill>
                    <a:schemeClr val="tx1"/>
                  </a:solidFill>
                  <a:ea typeface="ＭＳ Ｐゴシック" charset="0"/>
                  <a:cs typeface="Aller Light Italic" charset="0"/>
                  <a:sym typeface="Aller Light Italic" charset="0"/>
                </a:rPr>
                <a:t>Lorem ipsum dolor sit amet, consectetur adipiscing elit.</a:t>
              </a:r>
            </a:p>
          </p:txBody>
        </p:sp>
      </p:grpSp>
      <p:pic>
        <p:nvPicPr>
          <p:cNvPr id="3" name="Imagen 2"/>
          <p:cNvPicPr>
            <a:picLocks noChangeAspect="1"/>
          </p:cNvPicPr>
          <p:nvPr/>
        </p:nvPicPr>
        <p:blipFill>
          <a:blip r:embed="rId2"/>
          <a:stretch>
            <a:fillRect/>
          </a:stretch>
        </p:blipFill>
        <p:spPr>
          <a:xfrm>
            <a:off x="4199246" y="1648559"/>
            <a:ext cx="3792852" cy="4000996"/>
          </a:xfrm>
          <a:prstGeom prst="rect">
            <a:avLst/>
          </a:prstGeom>
        </p:spPr>
      </p:pic>
      <p:sp>
        <p:nvSpPr>
          <p:cNvPr id="8" name="Title 20">
            <a:extLst>
              <a:ext uri="{FF2B5EF4-FFF2-40B4-BE49-F238E27FC236}">
                <a16:creationId xmlns="" xmlns:a16="http://schemas.microsoft.com/office/drawing/2014/main" id="{171CAF7F-4B1D-49A6-A28F-BCB0DD9233C3}"/>
              </a:ext>
            </a:extLst>
          </p:cNvPr>
          <p:cNvSpPr txBox="1">
            <a:spLocks/>
          </p:cNvSpPr>
          <p:nvPr/>
        </p:nvSpPr>
        <p:spPr bwMode="auto">
          <a:xfrm>
            <a:off x="2351666" y="3216833"/>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Skeletal System</a:t>
            </a:r>
          </a:p>
        </p:txBody>
      </p:sp>
      <p:sp>
        <p:nvSpPr>
          <p:cNvPr id="9" name="Title 20">
            <a:extLst>
              <a:ext uri="{FF2B5EF4-FFF2-40B4-BE49-F238E27FC236}">
                <a16:creationId xmlns="" xmlns:a16="http://schemas.microsoft.com/office/drawing/2014/main" id="{CB601277-7D26-4CC9-86BB-6D12FF86E2BA}"/>
              </a:ext>
            </a:extLst>
          </p:cNvPr>
          <p:cNvSpPr txBox="1">
            <a:spLocks/>
          </p:cNvSpPr>
          <p:nvPr/>
        </p:nvSpPr>
        <p:spPr bwMode="auto">
          <a:xfrm>
            <a:off x="3349166" y="1888771"/>
            <a:ext cx="139526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Man Reproductive System</a:t>
            </a:r>
          </a:p>
        </p:txBody>
      </p:sp>
      <p:sp>
        <p:nvSpPr>
          <p:cNvPr id="10" name="Title 20">
            <a:extLst>
              <a:ext uri="{FF2B5EF4-FFF2-40B4-BE49-F238E27FC236}">
                <a16:creationId xmlns="" xmlns:a16="http://schemas.microsoft.com/office/drawing/2014/main" id="{26665CC4-325C-4964-A1C6-525843E10A2D}"/>
              </a:ext>
            </a:extLst>
          </p:cNvPr>
          <p:cNvSpPr txBox="1">
            <a:spLocks/>
          </p:cNvSpPr>
          <p:nvPr/>
        </p:nvSpPr>
        <p:spPr bwMode="auto">
          <a:xfrm>
            <a:off x="2265262" y="4642032"/>
            <a:ext cx="1440532"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Female Reproductive  System</a:t>
            </a:r>
          </a:p>
        </p:txBody>
      </p:sp>
      <p:sp>
        <p:nvSpPr>
          <p:cNvPr id="11" name="Title 20">
            <a:extLst>
              <a:ext uri="{FF2B5EF4-FFF2-40B4-BE49-F238E27FC236}">
                <a16:creationId xmlns="" xmlns:a16="http://schemas.microsoft.com/office/drawing/2014/main" id="{5F2029D5-DF62-4AAA-A5AD-79B4C36ED7E9}"/>
              </a:ext>
            </a:extLst>
          </p:cNvPr>
          <p:cNvSpPr txBox="1">
            <a:spLocks/>
          </p:cNvSpPr>
          <p:nvPr/>
        </p:nvSpPr>
        <p:spPr bwMode="auto">
          <a:xfrm>
            <a:off x="8563485" y="4957353"/>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Respiratory System</a:t>
            </a:r>
          </a:p>
        </p:txBody>
      </p:sp>
      <p:sp>
        <p:nvSpPr>
          <p:cNvPr id="12" name="Title 20">
            <a:extLst>
              <a:ext uri="{FF2B5EF4-FFF2-40B4-BE49-F238E27FC236}">
                <a16:creationId xmlns="" xmlns:a16="http://schemas.microsoft.com/office/drawing/2014/main" id="{4E0F8A58-7850-4845-8DAD-A92371B3302E}"/>
              </a:ext>
            </a:extLst>
          </p:cNvPr>
          <p:cNvSpPr txBox="1">
            <a:spLocks/>
          </p:cNvSpPr>
          <p:nvPr/>
        </p:nvSpPr>
        <p:spPr bwMode="auto">
          <a:xfrm>
            <a:off x="7524844" y="1717461"/>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Urinary System</a:t>
            </a:r>
          </a:p>
        </p:txBody>
      </p:sp>
      <p:sp>
        <p:nvSpPr>
          <p:cNvPr id="13" name="Title 20">
            <a:extLst>
              <a:ext uri="{FF2B5EF4-FFF2-40B4-BE49-F238E27FC236}">
                <a16:creationId xmlns="" xmlns:a16="http://schemas.microsoft.com/office/drawing/2014/main" id="{85D75F62-5C32-431F-8E61-F3431817A3FA}"/>
              </a:ext>
            </a:extLst>
          </p:cNvPr>
          <p:cNvSpPr txBox="1">
            <a:spLocks/>
          </p:cNvSpPr>
          <p:nvPr/>
        </p:nvSpPr>
        <p:spPr bwMode="auto">
          <a:xfrm>
            <a:off x="8360981" y="3153026"/>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solidFill>
                  <a:schemeClr val="bg1"/>
                </a:solidFill>
                <a:latin typeface="+mn-lt"/>
                <a:cs typeface="Calibri" panose="020F0502020204030204" pitchFamily="34" charset="0"/>
              </a:rPr>
              <a:t>Circularory System</a:t>
            </a:r>
          </a:p>
        </p:txBody>
      </p:sp>
      <p:sp>
        <p:nvSpPr>
          <p:cNvPr id="14"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2085798" y="5821191"/>
            <a:ext cx="801974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solidFill>
                  <a:schemeClr val="bg1"/>
                </a:solidFill>
                <a:latin typeface="+mn-lt"/>
                <a:cs typeface="Calibri Light" panose="020F0302020204030204" pitchFamily="34" charset="0"/>
              </a:rPr>
              <a:t>Lorem ipsum dolor </a:t>
            </a:r>
            <a:r>
              <a:rPr lang="en-US" altLang="es-MX" sz="1200" dirty="0">
                <a:solidFill>
                  <a:schemeClr val="bg1"/>
                </a:solidFill>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solidFill>
                <a:schemeClr val="bg1"/>
              </a:solidFill>
              <a:latin typeface="+mn-lt"/>
              <a:cs typeface="Calibri Light" panose="020F0302020204030204" pitchFamily="34" charset="0"/>
            </a:endParaRPr>
          </a:p>
        </p:txBody>
      </p:sp>
    </p:spTree>
    <p:extLst>
      <p:ext uri="{BB962C8B-B14F-4D97-AF65-F5344CB8AC3E}">
        <p14:creationId xmlns:p14="http://schemas.microsoft.com/office/powerpoint/2010/main" val="1124136884"/>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411">
            <a:extLst>
              <a:ext uri="{FF2B5EF4-FFF2-40B4-BE49-F238E27FC236}">
                <a16:creationId xmlns="" xmlns:a16="http://schemas.microsoft.com/office/drawing/2014/main" id="{4315C62A-E447-4118-82BD-23226F5F440F}"/>
              </a:ext>
            </a:extLst>
          </p:cNvPr>
          <p:cNvSpPr>
            <a:spLocks/>
          </p:cNvSpPr>
          <p:nvPr/>
        </p:nvSpPr>
        <p:spPr bwMode="auto">
          <a:xfrm>
            <a:off x="1291959" y="3223764"/>
            <a:ext cx="1796473" cy="1534430"/>
          </a:xfrm>
          <a:custGeom>
            <a:avLst/>
            <a:gdLst>
              <a:gd name="T0" fmla="*/ 0 w 330"/>
              <a:gd name="T1" fmla="*/ 292 h 292"/>
              <a:gd name="T2" fmla="*/ 92 w 330"/>
              <a:gd name="T3" fmla="*/ 168 h 292"/>
              <a:gd name="T4" fmla="*/ 284 w 330"/>
              <a:gd name="T5" fmla="*/ 0 h 292"/>
              <a:gd name="T6" fmla="*/ 330 w 330"/>
              <a:gd name="T7" fmla="*/ 69 h 292"/>
              <a:gd name="T8" fmla="*/ 200 w 330"/>
              <a:gd name="T9" fmla="*/ 176 h 292"/>
              <a:gd name="T10" fmla="*/ 98 w 330"/>
              <a:gd name="T11" fmla="*/ 291 h 292"/>
              <a:gd name="T12" fmla="*/ 0 w 330"/>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330" h="292">
                <a:moveTo>
                  <a:pt x="0" y="292"/>
                </a:moveTo>
                <a:cubicBezTo>
                  <a:pt x="24" y="254"/>
                  <a:pt x="54" y="211"/>
                  <a:pt x="92" y="168"/>
                </a:cubicBezTo>
                <a:cubicBezTo>
                  <a:pt x="158" y="92"/>
                  <a:pt x="227" y="38"/>
                  <a:pt x="284" y="0"/>
                </a:cubicBezTo>
                <a:cubicBezTo>
                  <a:pt x="299" y="23"/>
                  <a:pt x="315" y="46"/>
                  <a:pt x="330" y="69"/>
                </a:cubicBezTo>
                <a:cubicBezTo>
                  <a:pt x="290" y="96"/>
                  <a:pt x="246" y="132"/>
                  <a:pt x="200" y="176"/>
                </a:cubicBezTo>
                <a:cubicBezTo>
                  <a:pt x="159" y="216"/>
                  <a:pt x="125" y="255"/>
                  <a:pt x="98" y="291"/>
                </a:cubicBezTo>
                <a:cubicBezTo>
                  <a:pt x="65" y="291"/>
                  <a:pt x="32" y="292"/>
                  <a:pt x="0" y="292"/>
                </a:cubicBezTo>
                <a:close/>
              </a:path>
            </a:pathLst>
          </a:cu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5" name="Freeform 412">
            <a:extLst>
              <a:ext uri="{FF2B5EF4-FFF2-40B4-BE49-F238E27FC236}">
                <a16:creationId xmlns="" xmlns:a16="http://schemas.microsoft.com/office/drawing/2014/main" id="{83F9DD55-F0E2-4FC7-8903-C131C167E6CF}"/>
              </a:ext>
            </a:extLst>
          </p:cNvPr>
          <p:cNvSpPr>
            <a:spLocks/>
          </p:cNvSpPr>
          <p:nvPr/>
        </p:nvSpPr>
        <p:spPr bwMode="auto">
          <a:xfrm>
            <a:off x="2886582" y="2369148"/>
            <a:ext cx="2119433" cy="1184814"/>
          </a:xfrm>
          <a:custGeom>
            <a:avLst/>
            <a:gdLst>
              <a:gd name="T0" fmla="*/ 0 w 391"/>
              <a:gd name="T1" fmla="*/ 158 h 225"/>
              <a:gd name="T2" fmla="*/ 184 w 391"/>
              <a:gd name="T3" fmla="*/ 58 h 225"/>
              <a:gd name="T4" fmla="*/ 375 w 391"/>
              <a:gd name="T5" fmla="*/ 0 h 225"/>
              <a:gd name="T6" fmla="*/ 391 w 391"/>
              <a:gd name="T7" fmla="*/ 80 h 225"/>
              <a:gd name="T8" fmla="*/ 237 w 391"/>
              <a:gd name="T9" fmla="*/ 124 h 225"/>
              <a:gd name="T10" fmla="*/ 44 w 391"/>
              <a:gd name="T11" fmla="*/ 225 h 225"/>
              <a:gd name="T12" fmla="*/ 0 w 391"/>
              <a:gd name="T13" fmla="*/ 158 h 225"/>
            </a:gdLst>
            <a:ahLst/>
            <a:cxnLst>
              <a:cxn ang="0">
                <a:pos x="T0" y="T1"/>
              </a:cxn>
              <a:cxn ang="0">
                <a:pos x="T2" y="T3"/>
              </a:cxn>
              <a:cxn ang="0">
                <a:pos x="T4" y="T5"/>
              </a:cxn>
              <a:cxn ang="0">
                <a:pos x="T6" y="T7"/>
              </a:cxn>
              <a:cxn ang="0">
                <a:pos x="T8" y="T9"/>
              </a:cxn>
              <a:cxn ang="0">
                <a:pos x="T10" y="T11"/>
              </a:cxn>
              <a:cxn ang="0">
                <a:pos x="T12" y="T13"/>
              </a:cxn>
            </a:cxnLst>
            <a:rect l="0" t="0" r="r" b="b"/>
            <a:pathLst>
              <a:path w="391" h="225">
                <a:moveTo>
                  <a:pt x="0" y="158"/>
                </a:moveTo>
                <a:cubicBezTo>
                  <a:pt x="46" y="126"/>
                  <a:pt x="108" y="89"/>
                  <a:pt x="184" y="58"/>
                </a:cubicBezTo>
                <a:cubicBezTo>
                  <a:pt x="256" y="28"/>
                  <a:pt x="321" y="11"/>
                  <a:pt x="375" y="0"/>
                </a:cubicBezTo>
                <a:cubicBezTo>
                  <a:pt x="380" y="27"/>
                  <a:pt x="386" y="53"/>
                  <a:pt x="391" y="80"/>
                </a:cubicBezTo>
                <a:cubicBezTo>
                  <a:pt x="346" y="88"/>
                  <a:pt x="294" y="102"/>
                  <a:pt x="237" y="124"/>
                </a:cubicBezTo>
                <a:cubicBezTo>
                  <a:pt x="157" y="154"/>
                  <a:pt x="93" y="192"/>
                  <a:pt x="44" y="225"/>
                </a:cubicBezTo>
                <a:cubicBezTo>
                  <a:pt x="29" y="203"/>
                  <a:pt x="15" y="181"/>
                  <a:pt x="0" y="15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6" name="Freeform 413">
            <a:extLst>
              <a:ext uri="{FF2B5EF4-FFF2-40B4-BE49-F238E27FC236}">
                <a16:creationId xmlns="" xmlns:a16="http://schemas.microsoft.com/office/drawing/2014/main" id="{CF2A8945-B194-485C-A87B-D9409F6D9D8C}"/>
              </a:ext>
            </a:extLst>
          </p:cNvPr>
          <p:cNvSpPr>
            <a:spLocks/>
          </p:cNvSpPr>
          <p:nvPr/>
        </p:nvSpPr>
        <p:spPr bwMode="auto">
          <a:xfrm>
            <a:off x="4965633" y="2252610"/>
            <a:ext cx="2240543" cy="524429"/>
          </a:xfrm>
          <a:custGeom>
            <a:avLst/>
            <a:gdLst>
              <a:gd name="T0" fmla="*/ 0 w 408"/>
              <a:gd name="T1" fmla="*/ 19 h 102"/>
              <a:gd name="T2" fmla="*/ 17 w 408"/>
              <a:gd name="T3" fmla="*/ 102 h 102"/>
              <a:gd name="T4" fmla="*/ 174 w 408"/>
              <a:gd name="T5" fmla="*/ 83 h 102"/>
              <a:gd name="T6" fmla="*/ 394 w 408"/>
              <a:gd name="T7" fmla="*/ 101 h 102"/>
              <a:gd name="T8" fmla="*/ 408 w 408"/>
              <a:gd name="T9" fmla="*/ 19 h 102"/>
              <a:gd name="T10" fmla="*/ 191 w 408"/>
              <a:gd name="T11" fmla="*/ 1 h 102"/>
              <a:gd name="T12" fmla="*/ 0 w 408"/>
              <a:gd name="T13" fmla="*/ 19 h 102"/>
            </a:gdLst>
            <a:ahLst/>
            <a:cxnLst>
              <a:cxn ang="0">
                <a:pos x="T0" y="T1"/>
              </a:cxn>
              <a:cxn ang="0">
                <a:pos x="T2" y="T3"/>
              </a:cxn>
              <a:cxn ang="0">
                <a:pos x="T4" y="T5"/>
              </a:cxn>
              <a:cxn ang="0">
                <a:pos x="T6" y="T7"/>
              </a:cxn>
              <a:cxn ang="0">
                <a:pos x="T8" y="T9"/>
              </a:cxn>
              <a:cxn ang="0">
                <a:pos x="T10" y="T11"/>
              </a:cxn>
              <a:cxn ang="0">
                <a:pos x="T12" y="T13"/>
              </a:cxn>
            </a:cxnLst>
            <a:rect l="0" t="0" r="r" b="b"/>
            <a:pathLst>
              <a:path w="408" h="102">
                <a:moveTo>
                  <a:pt x="0" y="19"/>
                </a:moveTo>
                <a:cubicBezTo>
                  <a:pt x="5" y="47"/>
                  <a:pt x="11" y="74"/>
                  <a:pt x="17" y="102"/>
                </a:cubicBezTo>
                <a:cubicBezTo>
                  <a:pt x="62" y="93"/>
                  <a:pt x="114" y="85"/>
                  <a:pt x="174" y="83"/>
                </a:cubicBezTo>
                <a:cubicBezTo>
                  <a:pt x="260" y="80"/>
                  <a:pt x="335" y="90"/>
                  <a:pt x="394" y="101"/>
                </a:cubicBezTo>
                <a:cubicBezTo>
                  <a:pt x="398" y="74"/>
                  <a:pt x="403" y="47"/>
                  <a:pt x="408" y="19"/>
                </a:cubicBezTo>
                <a:cubicBezTo>
                  <a:pt x="348" y="8"/>
                  <a:pt x="275" y="0"/>
                  <a:pt x="191" y="1"/>
                </a:cubicBezTo>
                <a:cubicBezTo>
                  <a:pt x="118" y="1"/>
                  <a:pt x="53" y="9"/>
                  <a:pt x="0" y="19"/>
                </a:cubicBezTo>
                <a:close/>
              </a:path>
            </a:pathLst>
          </a:custGeom>
          <a:solidFill>
            <a:srgbClr val="BBB59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7" name="Freeform 414">
            <a:extLst>
              <a:ext uri="{FF2B5EF4-FFF2-40B4-BE49-F238E27FC236}">
                <a16:creationId xmlns="" xmlns:a16="http://schemas.microsoft.com/office/drawing/2014/main" id="{5B4D658A-DA7A-42A5-96D9-173E0B693012}"/>
              </a:ext>
            </a:extLst>
          </p:cNvPr>
          <p:cNvSpPr>
            <a:spLocks/>
          </p:cNvSpPr>
          <p:nvPr/>
        </p:nvSpPr>
        <p:spPr bwMode="auto">
          <a:xfrm>
            <a:off x="7165806" y="2369148"/>
            <a:ext cx="2139612" cy="1184814"/>
          </a:xfrm>
          <a:custGeom>
            <a:avLst/>
            <a:gdLst>
              <a:gd name="T0" fmla="*/ 16 w 392"/>
              <a:gd name="T1" fmla="*/ 0 h 225"/>
              <a:gd name="T2" fmla="*/ 0 w 392"/>
              <a:gd name="T3" fmla="*/ 77 h 225"/>
              <a:gd name="T4" fmla="*/ 173 w 392"/>
              <a:gd name="T5" fmla="*/ 132 h 225"/>
              <a:gd name="T6" fmla="*/ 346 w 392"/>
              <a:gd name="T7" fmla="*/ 225 h 225"/>
              <a:gd name="T8" fmla="*/ 392 w 392"/>
              <a:gd name="T9" fmla="*/ 160 h 225"/>
              <a:gd name="T10" fmla="*/ 217 w 392"/>
              <a:gd name="T11" fmla="*/ 62 h 225"/>
              <a:gd name="T12" fmla="*/ 16 w 392"/>
              <a:gd name="T13" fmla="*/ 0 h 225"/>
            </a:gdLst>
            <a:ahLst/>
            <a:cxnLst>
              <a:cxn ang="0">
                <a:pos x="T0" y="T1"/>
              </a:cxn>
              <a:cxn ang="0">
                <a:pos x="T2" y="T3"/>
              </a:cxn>
              <a:cxn ang="0">
                <a:pos x="T4" y="T5"/>
              </a:cxn>
              <a:cxn ang="0">
                <a:pos x="T6" y="T7"/>
              </a:cxn>
              <a:cxn ang="0">
                <a:pos x="T8" y="T9"/>
              </a:cxn>
              <a:cxn ang="0">
                <a:pos x="T10" y="T11"/>
              </a:cxn>
              <a:cxn ang="0">
                <a:pos x="T12" y="T13"/>
              </a:cxn>
            </a:cxnLst>
            <a:rect l="0" t="0" r="r" b="b"/>
            <a:pathLst>
              <a:path w="392" h="225">
                <a:moveTo>
                  <a:pt x="16" y="0"/>
                </a:moveTo>
                <a:cubicBezTo>
                  <a:pt x="11" y="25"/>
                  <a:pt x="5" y="51"/>
                  <a:pt x="0" y="77"/>
                </a:cubicBezTo>
                <a:cubicBezTo>
                  <a:pt x="50" y="88"/>
                  <a:pt x="109" y="105"/>
                  <a:pt x="173" y="132"/>
                </a:cubicBezTo>
                <a:cubicBezTo>
                  <a:pt x="243" y="161"/>
                  <a:pt x="301" y="195"/>
                  <a:pt x="346" y="225"/>
                </a:cubicBezTo>
                <a:cubicBezTo>
                  <a:pt x="361" y="203"/>
                  <a:pt x="377" y="181"/>
                  <a:pt x="392" y="160"/>
                </a:cubicBezTo>
                <a:cubicBezTo>
                  <a:pt x="347" y="128"/>
                  <a:pt x="288" y="93"/>
                  <a:pt x="217" y="62"/>
                </a:cubicBezTo>
                <a:cubicBezTo>
                  <a:pt x="141" y="30"/>
                  <a:pt x="72" y="11"/>
                  <a:pt x="16" y="0"/>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8" name="Freeform 415">
            <a:extLst>
              <a:ext uri="{FF2B5EF4-FFF2-40B4-BE49-F238E27FC236}">
                <a16:creationId xmlns="" xmlns:a16="http://schemas.microsoft.com/office/drawing/2014/main" id="{6CED48AF-A68E-4C2E-8395-C9BB8192976E}"/>
              </a:ext>
            </a:extLst>
          </p:cNvPr>
          <p:cNvSpPr>
            <a:spLocks/>
          </p:cNvSpPr>
          <p:nvPr/>
        </p:nvSpPr>
        <p:spPr bwMode="auto">
          <a:xfrm>
            <a:off x="9103568" y="3243181"/>
            <a:ext cx="1776282" cy="1495584"/>
          </a:xfrm>
          <a:custGeom>
            <a:avLst/>
            <a:gdLst>
              <a:gd name="T0" fmla="*/ 0 w 329"/>
              <a:gd name="T1" fmla="*/ 64 h 286"/>
              <a:gd name="T2" fmla="*/ 46 w 329"/>
              <a:gd name="T3" fmla="*/ 0 h 286"/>
              <a:gd name="T4" fmla="*/ 208 w 329"/>
              <a:gd name="T5" fmla="*/ 134 h 286"/>
              <a:gd name="T6" fmla="*/ 329 w 329"/>
              <a:gd name="T7" fmla="*/ 286 h 286"/>
              <a:gd name="T8" fmla="*/ 231 w 329"/>
              <a:gd name="T9" fmla="*/ 286 h 286"/>
              <a:gd name="T10" fmla="*/ 114 w 329"/>
              <a:gd name="T11" fmla="*/ 157 h 286"/>
              <a:gd name="T12" fmla="*/ 0 w 329"/>
              <a:gd name="T13" fmla="*/ 64 h 286"/>
            </a:gdLst>
            <a:ahLst/>
            <a:cxnLst>
              <a:cxn ang="0">
                <a:pos x="T0" y="T1"/>
              </a:cxn>
              <a:cxn ang="0">
                <a:pos x="T2" y="T3"/>
              </a:cxn>
              <a:cxn ang="0">
                <a:pos x="T4" y="T5"/>
              </a:cxn>
              <a:cxn ang="0">
                <a:pos x="T6" y="T7"/>
              </a:cxn>
              <a:cxn ang="0">
                <a:pos x="T8" y="T9"/>
              </a:cxn>
              <a:cxn ang="0">
                <a:pos x="T10" y="T11"/>
              </a:cxn>
              <a:cxn ang="0">
                <a:pos x="T12" y="T13"/>
              </a:cxn>
            </a:cxnLst>
            <a:rect l="0" t="0" r="r" b="b"/>
            <a:pathLst>
              <a:path w="329" h="286">
                <a:moveTo>
                  <a:pt x="0" y="64"/>
                </a:moveTo>
                <a:cubicBezTo>
                  <a:pt x="15" y="43"/>
                  <a:pt x="31" y="21"/>
                  <a:pt x="46" y="0"/>
                </a:cubicBezTo>
                <a:cubicBezTo>
                  <a:pt x="94" y="31"/>
                  <a:pt x="151" y="75"/>
                  <a:pt x="208" y="134"/>
                </a:cubicBezTo>
                <a:cubicBezTo>
                  <a:pt x="260" y="188"/>
                  <a:pt x="300" y="241"/>
                  <a:pt x="329" y="286"/>
                </a:cubicBezTo>
                <a:cubicBezTo>
                  <a:pt x="296" y="286"/>
                  <a:pt x="264" y="286"/>
                  <a:pt x="231" y="286"/>
                </a:cubicBezTo>
                <a:cubicBezTo>
                  <a:pt x="201" y="246"/>
                  <a:pt x="162" y="202"/>
                  <a:pt x="114" y="157"/>
                </a:cubicBezTo>
                <a:cubicBezTo>
                  <a:pt x="74" y="119"/>
                  <a:pt x="35" y="89"/>
                  <a:pt x="0" y="64"/>
                </a:cubicBezTo>
                <a:close/>
              </a:path>
            </a:pathLst>
          </a:cu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9" name="Freeform 416">
            <a:extLst>
              <a:ext uri="{FF2B5EF4-FFF2-40B4-BE49-F238E27FC236}">
                <a16:creationId xmlns="" xmlns:a16="http://schemas.microsoft.com/office/drawing/2014/main" id="{EB7E2FFD-C858-4301-A3F6-6A205CA6CD81}"/>
              </a:ext>
            </a:extLst>
          </p:cNvPr>
          <p:cNvSpPr>
            <a:spLocks/>
          </p:cNvSpPr>
          <p:nvPr/>
        </p:nvSpPr>
        <p:spPr bwMode="auto">
          <a:xfrm>
            <a:off x="343270" y="4738765"/>
            <a:ext cx="11505460" cy="0"/>
          </a:xfrm>
          <a:custGeom>
            <a:avLst/>
            <a:gdLst>
              <a:gd name="T0" fmla="*/ 0 w 2109"/>
              <a:gd name="T1" fmla="*/ 2109 w 2109"/>
            </a:gdLst>
            <a:ahLst/>
            <a:cxnLst>
              <a:cxn ang="0">
                <a:pos x="T0" y="0"/>
              </a:cxn>
              <a:cxn ang="0">
                <a:pos x="T1" y="0"/>
              </a:cxn>
            </a:cxnLst>
            <a:rect l="0" t="0" r="r" b="b"/>
            <a:pathLst>
              <a:path w="2109">
                <a:moveTo>
                  <a:pt x="0" y="0"/>
                </a:moveTo>
                <a:cubicBezTo>
                  <a:pt x="703" y="0"/>
                  <a:pt x="1406" y="0"/>
                  <a:pt x="2109" y="0"/>
                </a:cubicBezTo>
              </a:path>
            </a:pathLst>
          </a:custGeom>
          <a:noFill/>
          <a:ln w="57150"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0" name="Oval 417">
            <a:extLst>
              <a:ext uri="{FF2B5EF4-FFF2-40B4-BE49-F238E27FC236}">
                <a16:creationId xmlns="" xmlns:a16="http://schemas.microsoft.com/office/drawing/2014/main" id="{42677C45-B93A-4E4A-841E-B8A9ED51082A}"/>
              </a:ext>
            </a:extLst>
          </p:cNvPr>
          <p:cNvSpPr>
            <a:spLocks noChangeArrowheads="1"/>
          </p:cNvSpPr>
          <p:nvPr/>
        </p:nvSpPr>
        <p:spPr bwMode="auto">
          <a:xfrm>
            <a:off x="2906761" y="1262026"/>
            <a:ext cx="1150552" cy="1107122"/>
          </a:xfrm>
          <a:prstGeom prst="ellipse">
            <a:avLst/>
          </a:prstGeom>
          <a:solidFill>
            <a:srgbClr val="FA8D3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17" name="Oval 424">
            <a:extLst>
              <a:ext uri="{FF2B5EF4-FFF2-40B4-BE49-F238E27FC236}">
                <a16:creationId xmlns="" xmlns:a16="http://schemas.microsoft.com/office/drawing/2014/main" id="{6C6996B7-C31E-43B7-856B-72E6E30CAA9B}"/>
              </a:ext>
            </a:extLst>
          </p:cNvPr>
          <p:cNvSpPr>
            <a:spLocks noChangeArrowheads="1"/>
          </p:cNvSpPr>
          <p:nvPr/>
        </p:nvSpPr>
        <p:spPr bwMode="auto">
          <a:xfrm>
            <a:off x="706600" y="2699335"/>
            <a:ext cx="1150552" cy="1107122"/>
          </a:xfrm>
          <a:prstGeom prst="ellipse">
            <a:avLst/>
          </a:prstGeom>
          <a:solidFill>
            <a:srgbClr val="E9475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2" name="Oval 429">
            <a:extLst>
              <a:ext uri="{FF2B5EF4-FFF2-40B4-BE49-F238E27FC236}">
                <a16:creationId xmlns="" xmlns:a16="http://schemas.microsoft.com/office/drawing/2014/main" id="{C4582101-F21D-4F09-95CE-260F7EC16E27}"/>
              </a:ext>
            </a:extLst>
          </p:cNvPr>
          <p:cNvSpPr>
            <a:spLocks noChangeArrowheads="1"/>
          </p:cNvSpPr>
          <p:nvPr/>
        </p:nvSpPr>
        <p:spPr bwMode="auto">
          <a:xfrm>
            <a:off x="5530813" y="776455"/>
            <a:ext cx="1130361" cy="1087693"/>
          </a:xfrm>
          <a:prstGeom prst="ellipse">
            <a:avLst/>
          </a:prstGeom>
          <a:solidFill>
            <a:srgbClr val="F8C95C"/>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4" name="Oval 431">
            <a:extLst>
              <a:ext uri="{FF2B5EF4-FFF2-40B4-BE49-F238E27FC236}">
                <a16:creationId xmlns="" xmlns:a16="http://schemas.microsoft.com/office/drawing/2014/main" id="{7D7401A6-4183-4457-BF1A-DFE2D485D2AE}"/>
              </a:ext>
            </a:extLst>
          </p:cNvPr>
          <p:cNvSpPr>
            <a:spLocks noChangeArrowheads="1"/>
          </p:cNvSpPr>
          <p:nvPr/>
        </p:nvSpPr>
        <p:spPr bwMode="auto">
          <a:xfrm>
            <a:off x="8134687" y="1281455"/>
            <a:ext cx="1130361" cy="1087693"/>
          </a:xfrm>
          <a:prstGeom prst="ellipse">
            <a:avLst/>
          </a:prstGeom>
          <a:solidFill>
            <a:srgbClr val="FFB98B"/>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8" name="Oval 441">
            <a:extLst>
              <a:ext uri="{FF2B5EF4-FFF2-40B4-BE49-F238E27FC236}">
                <a16:creationId xmlns="" xmlns:a16="http://schemas.microsoft.com/office/drawing/2014/main" id="{546AE798-D37B-4545-AB54-2CAAD2CE90D0}"/>
              </a:ext>
            </a:extLst>
          </p:cNvPr>
          <p:cNvSpPr>
            <a:spLocks noChangeArrowheads="1"/>
          </p:cNvSpPr>
          <p:nvPr/>
        </p:nvSpPr>
        <p:spPr bwMode="auto">
          <a:xfrm>
            <a:off x="10355039" y="2699335"/>
            <a:ext cx="1150552" cy="1126539"/>
          </a:xfrm>
          <a:prstGeom prst="ellipse">
            <a:avLst/>
          </a:prstGeom>
          <a:solidFill>
            <a:srgbClr val="C6C6C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32" name="CuadroTexto 31">
            <a:extLst>
              <a:ext uri="{FF2B5EF4-FFF2-40B4-BE49-F238E27FC236}">
                <a16:creationId xmlns="" xmlns:a16="http://schemas.microsoft.com/office/drawing/2014/main" id="{0852C443-1567-4F7B-BD01-E9862D3C6CD2}"/>
              </a:ext>
            </a:extLst>
          </p:cNvPr>
          <p:cNvSpPr txBox="1"/>
          <p:nvPr/>
        </p:nvSpPr>
        <p:spPr>
          <a:xfrm>
            <a:off x="961153" y="4948806"/>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a:t>
            </a:r>
          </a:p>
        </p:txBody>
      </p:sp>
      <p:sp>
        <p:nvSpPr>
          <p:cNvPr id="33" name="CuadroTexto 32">
            <a:extLst>
              <a:ext uri="{FF2B5EF4-FFF2-40B4-BE49-F238E27FC236}">
                <a16:creationId xmlns="" xmlns:a16="http://schemas.microsoft.com/office/drawing/2014/main" id="{294A28C9-BD99-4709-9FF7-C2FBB0611642}"/>
              </a:ext>
            </a:extLst>
          </p:cNvPr>
          <p:cNvSpPr txBox="1"/>
          <p:nvPr/>
        </p:nvSpPr>
        <p:spPr>
          <a:xfrm>
            <a:off x="986428" y="5419856"/>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4" name="CuadroTexto 33">
            <a:extLst>
              <a:ext uri="{FF2B5EF4-FFF2-40B4-BE49-F238E27FC236}">
                <a16:creationId xmlns="" xmlns:a16="http://schemas.microsoft.com/office/drawing/2014/main" id="{95AB813D-CF7B-4F53-9A9B-55083A4137B9}"/>
              </a:ext>
            </a:extLst>
          </p:cNvPr>
          <p:cNvSpPr txBox="1"/>
          <p:nvPr/>
        </p:nvSpPr>
        <p:spPr>
          <a:xfrm>
            <a:off x="3169172" y="4948806"/>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II</a:t>
            </a:r>
          </a:p>
        </p:txBody>
      </p:sp>
      <p:sp>
        <p:nvSpPr>
          <p:cNvPr id="35" name="CuadroTexto 34">
            <a:extLst>
              <a:ext uri="{FF2B5EF4-FFF2-40B4-BE49-F238E27FC236}">
                <a16:creationId xmlns="" xmlns:a16="http://schemas.microsoft.com/office/drawing/2014/main" id="{4AA67C39-3379-4A5B-A262-89751A6D7319}"/>
              </a:ext>
            </a:extLst>
          </p:cNvPr>
          <p:cNvSpPr txBox="1"/>
          <p:nvPr/>
        </p:nvSpPr>
        <p:spPr>
          <a:xfrm>
            <a:off x="3219722" y="5419856"/>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6" name="CuadroTexto 35">
            <a:extLst>
              <a:ext uri="{FF2B5EF4-FFF2-40B4-BE49-F238E27FC236}">
                <a16:creationId xmlns="" xmlns:a16="http://schemas.microsoft.com/office/drawing/2014/main" id="{66099A04-01B9-489C-9339-B6CAEEF5709B}"/>
              </a:ext>
            </a:extLst>
          </p:cNvPr>
          <p:cNvSpPr txBox="1"/>
          <p:nvPr/>
        </p:nvSpPr>
        <p:spPr>
          <a:xfrm>
            <a:off x="5279562" y="4907292"/>
            <a:ext cx="182093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III</a:t>
            </a:r>
          </a:p>
        </p:txBody>
      </p:sp>
      <p:sp>
        <p:nvSpPr>
          <p:cNvPr id="37" name="CuadroTexto 36">
            <a:extLst>
              <a:ext uri="{FF2B5EF4-FFF2-40B4-BE49-F238E27FC236}">
                <a16:creationId xmlns="" xmlns:a16="http://schemas.microsoft.com/office/drawing/2014/main" id="{56653BF7-DA66-455B-A60E-2238142A131B}"/>
              </a:ext>
            </a:extLst>
          </p:cNvPr>
          <p:cNvSpPr txBox="1"/>
          <p:nvPr/>
        </p:nvSpPr>
        <p:spPr>
          <a:xfrm>
            <a:off x="5330112" y="5393895"/>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38" name="CuadroTexto 37">
            <a:extLst>
              <a:ext uri="{FF2B5EF4-FFF2-40B4-BE49-F238E27FC236}">
                <a16:creationId xmlns="" xmlns:a16="http://schemas.microsoft.com/office/drawing/2014/main" id="{5068FB31-B260-44AE-B62E-DDF51D2DAB29}"/>
              </a:ext>
            </a:extLst>
          </p:cNvPr>
          <p:cNvSpPr txBox="1"/>
          <p:nvPr/>
        </p:nvSpPr>
        <p:spPr>
          <a:xfrm>
            <a:off x="7249493" y="4907292"/>
            <a:ext cx="182093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IV</a:t>
            </a:r>
          </a:p>
        </p:txBody>
      </p:sp>
      <p:sp>
        <p:nvSpPr>
          <p:cNvPr id="39" name="CuadroTexto 38">
            <a:extLst>
              <a:ext uri="{FF2B5EF4-FFF2-40B4-BE49-F238E27FC236}">
                <a16:creationId xmlns="" xmlns:a16="http://schemas.microsoft.com/office/drawing/2014/main" id="{7DE4EC41-22D5-490F-81FA-81136F432512}"/>
              </a:ext>
            </a:extLst>
          </p:cNvPr>
          <p:cNvSpPr txBox="1"/>
          <p:nvPr/>
        </p:nvSpPr>
        <p:spPr>
          <a:xfrm>
            <a:off x="7300043" y="5378341"/>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40" name="CuadroTexto 39">
            <a:extLst>
              <a:ext uri="{FF2B5EF4-FFF2-40B4-BE49-F238E27FC236}">
                <a16:creationId xmlns="" xmlns:a16="http://schemas.microsoft.com/office/drawing/2014/main" id="{188E3444-F945-4144-BDFC-CBA8CB71BED9}"/>
              </a:ext>
            </a:extLst>
          </p:cNvPr>
          <p:cNvSpPr txBox="1"/>
          <p:nvPr/>
        </p:nvSpPr>
        <p:spPr>
          <a:xfrm>
            <a:off x="9347270" y="4922845"/>
            <a:ext cx="1770388" cy="369332"/>
          </a:xfrm>
          <a:prstGeom prst="rect">
            <a:avLst/>
          </a:prstGeom>
          <a:noFill/>
        </p:spPr>
        <p:txBody>
          <a:bodyPr wrap="square" rtlCol="0">
            <a:spAutoFit/>
          </a:bodyPr>
          <a:lstStyle/>
          <a:p>
            <a:pPr algn="ctr"/>
            <a:r>
              <a:rPr lang="en-US" b="1" dirty="0">
                <a:solidFill>
                  <a:srgbClr val="E9475A"/>
                </a:solidFill>
                <a:cs typeface="Times New Roman" panose="02020603050405020304" pitchFamily="18" charset="0"/>
              </a:rPr>
              <a:t>Psicologia V</a:t>
            </a:r>
          </a:p>
        </p:txBody>
      </p:sp>
      <p:sp>
        <p:nvSpPr>
          <p:cNvPr id="41" name="CuadroTexto 40">
            <a:extLst>
              <a:ext uri="{FF2B5EF4-FFF2-40B4-BE49-F238E27FC236}">
                <a16:creationId xmlns="" xmlns:a16="http://schemas.microsoft.com/office/drawing/2014/main" id="{E17ACC3A-EB14-4913-82C6-D61FCE9306DA}"/>
              </a:ext>
            </a:extLst>
          </p:cNvPr>
          <p:cNvSpPr txBox="1"/>
          <p:nvPr/>
        </p:nvSpPr>
        <p:spPr>
          <a:xfrm>
            <a:off x="9347270" y="5393895"/>
            <a:ext cx="1770388" cy="646331"/>
          </a:xfrm>
          <a:prstGeom prst="rect">
            <a:avLst/>
          </a:prstGeom>
          <a:noFill/>
        </p:spPr>
        <p:txBody>
          <a:bodyPr wrap="square" rtlCol="0">
            <a:spAutoFit/>
          </a:bodyPr>
          <a:lstStyle/>
          <a:p>
            <a:pPr algn="ctr"/>
            <a:r>
              <a:rPr lang="en-US" sz="1200" dirty="0"/>
              <a:t>There are many variations of passages of Lorem</a:t>
            </a:r>
            <a:endParaRPr lang="en-US" sz="1200" dirty="0">
              <a:latin typeface="Times New Roman" panose="02020603050405020304" pitchFamily="18" charset="0"/>
              <a:cs typeface="Times New Roman" panose="02020603050405020304" pitchFamily="18" charset="0"/>
            </a:endParaRPr>
          </a:p>
        </p:txBody>
      </p:sp>
      <p:sp>
        <p:nvSpPr>
          <p:cNvPr id="42" name="Título 1">
            <a:extLst>
              <a:ext uri="{FF2B5EF4-FFF2-40B4-BE49-F238E27FC236}">
                <a16:creationId xmlns="" xmlns:a16="http://schemas.microsoft.com/office/drawing/2014/main" id="{A9A8E8F4-9F14-41A6-A220-A1FCF5B5CA57}"/>
              </a:ext>
            </a:extLst>
          </p:cNvPr>
          <p:cNvSpPr txBox="1">
            <a:spLocks/>
          </p:cNvSpPr>
          <p:nvPr/>
        </p:nvSpPr>
        <p:spPr>
          <a:xfrm>
            <a:off x="414707" y="274988"/>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rgbClr val="D1474B"/>
                </a:solidFill>
              </a:rPr>
              <a:t>Proceses</a:t>
            </a:r>
            <a:endParaRPr lang="es-PE" dirty="0">
              <a:solidFill>
                <a:srgbClr val="D1474B"/>
              </a:solidFill>
            </a:endParaRPr>
          </a:p>
        </p:txBody>
      </p:sp>
      <p:sp>
        <p:nvSpPr>
          <p:cNvPr id="13" name="Freeform 5"/>
          <p:cNvSpPr>
            <a:spLocks/>
          </p:cNvSpPr>
          <p:nvPr/>
        </p:nvSpPr>
        <p:spPr bwMode="auto">
          <a:xfrm>
            <a:off x="5657851" y="880905"/>
            <a:ext cx="857250" cy="785813"/>
          </a:xfrm>
          <a:custGeom>
            <a:avLst/>
            <a:gdLst>
              <a:gd name="T0" fmla="*/ 71 w 454"/>
              <a:gd name="T1" fmla="*/ 415 h 417"/>
              <a:gd name="T2" fmla="*/ 15 w 454"/>
              <a:gd name="T3" fmla="*/ 331 h 417"/>
              <a:gd name="T4" fmla="*/ 11 w 454"/>
              <a:gd name="T5" fmla="*/ 266 h 417"/>
              <a:gd name="T6" fmla="*/ 11 w 454"/>
              <a:gd name="T7" fmla="*/ 263 h 417"/>
              <a:gd name="T8" fmla="*/ 38 w 454"/>
              <a:gd name="T9" fmla="*/ 150 h 417"/>
              <a:gd name="T10" fmla="*/ 45 w 454"/>
              <a:gd name="T11" fmla="*/ 119 h 417"/>
              <a:gd name="T12" fmla="*/ 48 w 454"/>
              <a:gd name="T13" fmla="*/ 107 h 417"/>
              <a:gd name="T14" fmla="*/ 80 w 454"/>
              <a:gd name="T15" fmla="*/ 54 h 417"/>
              <a:gd name="T16" fmla="*/ 93 w 454"/>
              <a:gd name="T17" fmla="*/ 42 h 417"/>
              <a:gd name="T18" fmla="*/ 151 w 454"/>
              <a:gd name="T19" fmla="*/ 12 h 417"/>
              <a:gd name="T20" fmla="*/ 174 w 454"/>
              <a:gd name="T21" fmla="*/ 25 h 417"/>
              <a:gd name="T22" fmla="*/ 173 w 454"/>
              <a:gd name="T23" fmla="*/ 79 h 417"/>
              <a:gd name="T24" fmla="*/ 143 w 454"/>
              <a:gd name="T25" fmla="*/ 163 h 417"/>
              <a:gd name="T26" fmla="*/ 190 w 454"/>
              <a:gd name="T27" fmla="*/ 242 h 417"/>
              <a:gd name="T28" fmla="*/ 198 w 454"/>
              <a:gd name="T29" fmla="*/ 242 h 417"/>
              <a:gd name="T30" fmla="*/ 259 w 454"/>
              <a:gd name="T31" fmla="*/ 227 h 417"/>
              <a:gd name="T32" fmla="*/ 306 w 454"/>
              <a:gd name="T33" fmla="*/ 197 h 417"/>
              <a:gd name="T34" fmla="*/ 318 w 454"/>
              <a:gd name="T35" fmla="*/ 140 h 417"/>
              <a:gd name="T36" fmla="*/ 316 w 454"/>
              <a:gd name="T37" fmla="*/ 108 h 417"/>
              <a:gd name="T38" fmla="*/ 309 w 454"/>
              <a:gd name="T39" fmla="*/ 75 h 417"/>
              <a:gd name="T40" fmla="*/ 308 w 454"/>
              <a:gd name="T41" fmla="*/ 32 h 417"/>
              <a:gd name="T42" fmla="*/ 358 w 454"/>
              <a:gd name="T43" fmla="*/ 16 h 417"/>
              <a:gd name="T44" fmla="*/ 376 w 454"/>
              <a:gd name="T45" fmla="*/ 30 h 417"/>
              <a:gd name="T46" fmla="*/ 419 w 454"/>
              <a:gd name="T47" fmla="*/ 93 h 417"/>
              <a:gd name="T48" fmla="*/ 441 w 454"/>
              <a:gd name="T49" fmla="*/ 147 h 417"/>
              <a:gd name="T50" fmla="*/ 443 w 454"/>
              <a:gd name="T51" fmla="*/ 151 h 417"/>
              <a:gd name="T52" fmla="*/ 442 w 454"/>
              <a:gd name="T53" fmla="*/ 242 h 417"/>
              <a:gd name="T54" fmla="*/ 382 w 454"/>
              <a:gd name="T55" fmla="*/ 319 h 417"/>
              <a:gd name="T56" fmla="*/ 347 w 454"/>
              <a:gd name="T57" fmla="*/ 322 h 417"/>
              <a:gd name="T58" fmla="*/ 194 w 454"/>
              <a:gd name="T59" fmla="*/ 322 h 417"/>
              <a:gd name="T60" fmla="*/ 162 w 454"/>
              <a:gd name="T61" fmla="*/ 346 h 417"/>
              <a:gd name="T62" fmla="*/ 135 w 454"/>
              <a:gd name="T63" fmla="*/ 388 h 417"/>
              <a:gd name="T64" fmla="*/ 71 w 454"/>
              <a:gd name="T65" fmla="*/ 41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417">
                <a:moveTo>
                  <a:pt x="71" y="415"/>
                </a:moveTo>
                <a:cubicBezTo>
                  <a:pt x="41" y="395"/>
                  <a:pt x="17" y="368"/>
                  <a:pt x="15" y="331"/>
                </a:cubicBezTo>
                <a:cubicBezTo>
                  <a:pt x="14" y="310"/>
                  <a:pt x="10" y="288"/>
                  <a:pt x="11" y="266"/>
                </a:cubicBezTo>
                <a:cubicBezTo>
                  <a:pt x="11" y="265"/>
                  <a:pt x="12" y="264"/>
                  <a:pt x="11" y="263"/>
                </a:cubicBezTo>
                <a:cubicBezTo>
                  <a:pt x="0" y="220"/>
                  <a:pt x="20" y="185"/>
                  <a:pt x="38" y="150"/>
                </a:cubicBezTo>
                <a:cubicBezTo>
                  <a:pt x="43" y="140"/>
                  <a:pt x="50" y="131"/>
                  <a:pt x="45" y="119"/>
                </a:cubicBezTo>
                <a:cubicBezTo>
                  <a:pt x="44" y="115"/>
                  <a:pt x="45" y="110"/>
                  <a:pt x="48" y="107"/>
                </a:cubicBezTo>
                <a:cubicBezTo>
                  <a:pt x="63" y="92"/>
                  <a:pt x="73" y="74"/>
                  <a:pt x="80" y="54"/>
                </a:cubicBezTo>
                <a:cubicBezTo>
                  <a:pt x="82" y="49"/>
                  <a:pt x="88" y="44"/>
                  <a:pt x="93" y="42"/>
                </a:cubicBezTo>
                <a:cubicBezTo>
                  <a:pt x="112" y="31"/>
                  <a:pt x="127" y="14"/>
                  <a:pt x="151" y="12"/>
                </a:cubicBezTo>
                <a:cubicBezTo>
                  <a:pt x="163" y="11"/>
                  <a:pt x="170" y="13"/>
                  <a:pt x="174" y="25"/>
                </a:cubicBezTo>
                <a:cubicBezTo>
                  <a:pt x="181" y="43"/>
                  <a:pt x="185" y="61"/>
                  <a:pt x="173" y="79"/>
                </a:cubicBezTo>
                <a:cubicBezTo>
                  <a:pt x="156" y="105"/>
                  <a:pt x="150" y="134"/>
                  <a:pt x="143" y="163"/>
                </a:cubicBezTo>
                <a:cubicBezTo>
                  <a:pt x="133" y="204"/>
                  <a:pt x="150" y="233"/>
                  <a:pt x="190" y="242"/>
                </a:cubicBezTo>
                <a:cubicBezTo>
                  <a:pt x="193" y="242"/>
                  <a:pt x="196" y="243"/>
                  <a:pt x="198" y="242"/>
                </a:cubicBezTo>
                <a:cubicBezTo>
                  <a:pt x="216" y="228"/>
                  <a:pt x="239" y="234"/>
                  <a:pt x="259" y="227"/>
                </a:cubicBezTo>
                <a:cubicBezTo>
                  <a:pt x="271" y="211"/>
                  <a:pt x="291" y="208"/>
                  <a:pt x="306" y="197"/>
                </a:cubicBezTo>
                <a:cubicBezTo>
                  <a:pt x="328" y="180"/>
                  <a:pt x="321" y="159"/>
                  <a:pt x="318" y="140"/>
                </a:cubicBezTo>
                <a:cubicBezTo>
                  <a:pt x="317" y="129"/>
                  <a:pt x="313" y="120"/>
                  <a:pt x="316" y="108"/>
                </a:cubicBezTo>
                <a:cubicBezTo>
                  <a:pt x="318" y="98"/>
                  <a:pt x="313" y="85"/>
                  <a:pt x="309" y="75"/>
                </a:cubicBezTo>
                <a:cubicBezTo>
                  <a:pt x="302" y="60"/>
                  <a:pt x="306" y="46"/>
                  <a:pt x="308" y="32"/>
                </a:cubicBezTo>
                <a:cubicBezTo>
                  <a:pt x="310" y="10"/>
                  <a:pt x="343" y="0"/>
                  <a:pt x="358" y="16"/>
                </a:cubicBezTo>
                <a:cubicBezTo>
                  <a:pt x="363" y="22"/>
                  <a:pt x="371" y="24"/>
                  <a:pt x="376" y="30"/>
                </a:cubicBezTo>
                <a:cubicBezTo>
                  <a:pt x="398" y="46"/>
                  <a:pt x="404" y="73"/>
                  <a:pt x="419" y="93"/>
                </a:cubicBezTo>
                <a:cubicBezTo>
                  <a:pt x="431" y="110"/>
                  <a:pt x="431" y="131"/>
                  <a:pt x="441" y="147"/>
                </a:cubicBezTo>
                <a:cubicBezTo>
                  <a:pt x="442" y="149"/>
                  <a:pt x="443" y="150"/>
                  <a:pt x="443" y="151"/>
                </a:cubicBezTo>
                <a:cubicBezTo>
                  <a:pt x="437" y="181"/>
                  <a:pt x="454" y="211"/>
                  <a:pt x="442" y="242"/>
                </a:cubicBezTo>
                <a:cubicBezTo>
                  <a:pt x="430" y="273"/>
                  <a:pt x="409" y="299"/>
                  <a:pt x="382" y="319"/>
                </a:cubicBezTo>
                <a:cubicBezTo>
                  <a:pt x="372" y="327"/>
                  <a:pt x="358" y="325"/>
                  <a:pt x="347" y="322"/>
                </a:cubicBezTo>
                <a:cubicBezTo>
                  <a:pt x="296" y="311"/>
                  <a:pt x="245" y="314"/>
                  <a:pt x="194" y="322"/>
                </a:cubicBezTo>
                <a:cubicBezTo>
                  <a:pt x="179" y="325"/>
                  <a:pt x="169" y="332"/>
                  <a:pt x="162" y="346"/>
                </a:cubicBezTo>
                <a:cubicBezTo>
                  <a:pt x="155" y="361"/>
                  <a:pt x="147" y="376"/>
                  <a:pt x="135" y="388"/>
                </a:cubicBezTo>
                <a:cubicBezTo>
                  <a:pt x="118" y="407"/>
                  <a:pt x="97" y="417"/>
                  <a:pt x="71" y="415"/>
                </a:cubicBezTo>
                <a:close/>
              </a:path>
            </a:pathLst>
          </a:custGeom>
          <a:solidFill>
            <a:srgbClr val="C54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6"/>
          <p:cNvSpPr>
            <a:spLocks/>
          </p:cNvSpPr>
          <p:nvPr/>
        </p:nvSpPr>
        <p:spPr bwMode="auto">
          <a:xfrm>
            <a:off x="3195637" y="1410736"/>
            <a:ext cx="823913" cy="633413"/>
          </a:xfrm>
          <a:custGeom>
            <a:avLst/>
            <a:gdLst>
              <a:gd name="T0" fmla="*/ 55 w 437"/>
              <a:gd name="T1" fmla="*/ 4 h 336"/>
              <a:gd name="T2" fmla="*/ 139 w 437"/>
              <a:gd name="T3" fmla="*/ 79 h 336"/>
              <a:gd name="T4" fmla="*/ 182 w 437"/>
              <a:gd name="T5" fmla="*/ 132 h 336"/>
              <a:gd name="T6" fmla="*/ 222 w 437"/>
              <a:gd name="T7" fmla="*/ 161 h 336"/>
              <a:gd name="T8" fmla="*/ 266 w 437"/>
              <a:gd name="T9" fmla="*/ 150 h 336"/>
              <a:gd name="T10" fmla="*/ 383 w 437"/>
              <a:gd name="T11" fmla="*/ 129 h 336"/>
              <a:gd name="T12" fmla="*/ 418 w 437"/>
              <a:gd name="T13" fmla="*/ 240 h 336"/>
              <a:gd name="T14" fmla="*/ 305 w 437"/>
              <a:gd name="T15" fmla="*/ 324 h 336"/>
              <a:gd name="T16" fmla="*/ 256 w 437"/>
              <a:gd name="T17" fmla="*/ 332 h 336"/>
              <a:gd name="T18" fmla="*/ 220 w 437"/>
              <a:gd name="T19" fmla="*/ 324 h 336"/>
              <a:gd name="T20" fmla="*/ 218 w 437"/>
              <a:gd name="T21" fmla="*/ 322 h 336"/>
              <a:gd name="T22" fmla="*/ 175 w 437"/>
              <a:gd name="T23" fmla="*/ 309 h 336"/>
              <a:gd name="T24" fmla="*/ 165 w 437"/>
              <a:gd name="T25" fmla="*/ 312 h 336"/>
              <a:gd name="T26" fmla="*/ 113 w 437"/>
              <a:gd name="T27" fmla="*/ 274 h 336"/>
              <a:gd name="T28" fmla="*/ 52 w 437"/>
              <a:gd name="T29" fmla="*/ 250 h 336"/>
              <a:gd name="T30" fmla="*/ 36 w 437"/>
              <a:gd name="T31" fmla="*/ 248 h 336"/>
              <a:gd name="T32" fmla="*/ 43 w 437"/>
              <a:gd name="T33" fmla="*/ 234 h 336"/>
              <a:gd name="T34" fmla="*/ 50 w 437"/>
              <a:gd name="T35" fmla="*/ 229 h 336"/>
              <a:gd name="T36" fmla="*/ 90 w 437"/>
              <a:gd name="T37" fmla="*/ 217 h 336"/>
              <a:gd name="T38" fmla="*/ 80 w 437"/>
              <a:gd name="T39" fmla="*/ 206 h 336"/>
              <a:gd name="T40" fmla="*/ 22 w 437"/>
              <a:gd name="T41" fmla="*/ 240 h 336"/>
              <a:gd name="T42" fmla="*/ 6 w 437"/>
              <a:gd name="T43" fmla="*/ 256 h 336"/>
              <a:gd name="T44" fmla="*/ 40 w 437"/>
              <a:gd name="T45" fmla="*/ 195 h 336"/>
              <a:gd name="T46" fmla="*/ 114 w 437"/>
              <a:gd name="T47" fmla="*/ 186 h 336"/>
              <a:gd name="T48" fmla="*/ 153 w 437"/>
              <a:gd name="T49" fmla="*/ 179 h 336"/>
              <a:gd name="T50" fmla="*/ 164 w 437"/>
              <a:gd name="T51" fmla="*/ 160 h 336"/>
              <a:gd name="T52" fmla="*/ 145 w 437"/>
              <a:gd name="T53" fmla="*/ 147 h 336"/>
              <a:gd name="T54" fmla="*/ 103 w 437"/>
              <a:gd name="T55" fmla="*/ 157 h 336"/>
              <a:gd name="T56" fmla="*/ 86 w 437"/>
              <a:gd name="T57" fmla="*/ 162 h 336"/>
              <a:gd name="T58" fmla="*/ 79 w 437"/>
              <a:gd name="T59" fmla="*/ 130 h 336"/>
              <a:gd name="T60" fmla="*/ 38 w 437"/>
              <a:gd name="T61" fmla="*/ 56 h 336"/>
              <a:gd name="T62" fmla="*/ 25 w 437"/>
              <a:gd name="T63" fmla="*/ 41 h 336"/>
              <a:gd name="T64" fmla="*/ 18 w 437"/>
              <a:gd name="T65" fmla="*/ 11 h 336"/>
              <a:gd name="T66" fmla="*/ 45 w 437"/>
              <a:gd name="T67" fmla="*/ 3 h 336"/>
              <a:gd name="T68" fmla="*/ 55 w 437"/>
              <a:gd name="T69" fmla="*/ 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336">
                <a:moveTo>
                  <a:pt x="55" y="4"/>
                </a:moveTo>
                <a:cubicBezTo>
                  <a:pt x="90" y="22"/>
                  <a:pt x="115" y="51"/>
                  <a:pt x="139" y="79"/>
                </a:cubicBezTo>
                <a:cubicBezTo>
                  <a:pt x="154" y="97"/>
                  <a:pt x="167" y="115"/>
                  <a:pt x="182" y="132"/>
                </a:cubicBezTo>
                <a:cubicBezTo>
                  <a:pt x="193" y="145"/>
                  <a:pt x="207" y="154"/>
                  <a:pt x="222" y="161"/>
                </a:cubicBezTo>
                <a:cubicBezTo>
                  <a:pt x="240" y="168"/>
                  <a:pt x="253" y="171"/>
                  <a:pt x="266" y="150"/>
                </a:cubicBezTo>
                <a:cubicBezTo>
                  <a:pt x="288" y="115"/>
                  <a:pt x="346" y="107"/>
                  <a:pt x="383" y="129"/>
                </a:cubicBezTo>
                <a:cubicBezTo>
                  <a:pt x="421" y="151"/>
                  <a:pt x="437" y="199"/>
                  <a:pt x="418" y="240"/>
                </a:cubicBezTo>
                <a:cubicBezTo>
                  <a:pt x="396" y="288"/>
                  <a:pt x="355" y="312"/>
                  <a:pt x="305" y="324"/>
                </a:cubicBezTo>
                <a:cubicBezTo>
                  <a:pt x="289" y="327"/>
                  <a:pt x="272" y="326"/>
                  <a:pt x="256" y="332"/>
                </a:cubicBezTo>
                <a:cubicBezTo>
                  <a:pt x="243" y="336"/>
                  <a:pt x="234" y="320"/>
                  <a:pt x="220" y="324"/>
                </a:cubicBezTo>
                <a:cubicBezTo>
                  <a:pt x="219" y="323"/>
                  <a:pt x="219" y="322"/>
                  <a:pt x="218" y="322"/>
                </a:cubicBezTo>
                <a:cubicBezTo>
                  <a:pt x="206" y="311"/>
                  <a:pt x="194" y="298"/>
                  <a:pt x="175" y="309"/>
                </a:cubicBezTo>
                <a:cubicBezTo>
                  <a:pt x="172" y="312"/>
                  <a:pt x="168" y="315"/>
                  <a:pt x="165" y="312"/>
                </a:cubicBezTo>
                <a:cubicBezTo>
                  <a:pt x="148" y="299"/>
                  <a:pt x="126" y="292"/>
                  <a:pt x="113" y="274"/>
                </a:cubicBezTo>
                <a:cubicBezTo>
                  <a:pt x="93" y="242"/>
                  <a:pt x="93" y="242"/>
                  <a:pt x="52" y="250"/>
                </a:cubicBezTo>
                <a:cubicBezTo>
                  <a:pt x="46" y="251"/>
                  <a:pt x="40" y="255"/>
                  <a:pt x="36" y="248"/>
                </a:cubicBezTo>
                <a:cubicBezTo>
                  <a:pt x="32" y="241"/>
                  <a:pt x="40" y="238"/>
                  <a:pt x="43" y="234"/>
                </a:cubicBezTo>
                <a:cubicBezTo>
                  <a:pt x="45" y="232"/>
                  <a:pt x="48" y="230"/>
                  <a:pt x="50" y="229"/>
                </a:cubicBezTo>
                <a:cubicBezTo>
                  <a:pt x="64" y="227"/>
                  <a:pt x="79" y="227"/>
                  <a:pt x="90" y="217"/>
                </a:cubicBezTo>
                <a:cubicBezTo>
                  <a:pt x="92" y="208"/>
                  <a:pt x="85" y="207"/>
                  <a:pt x="80" y="206"/>
                </a:cubicBezTo>
                <a:cubicBezTo>
                  <a:pt x="59" y="202"/>
                  <a:pt x="30" y="219"/>
                  <a:pt x="22" y="240"/>
                </a:cubicBezTo>
                <a:cubicBezTo>
                  <a:pt x="22" y="251"/>
                  <a:pt x="19" y="258"/>
                  <a:pt x="6" y="256"/>
                </a:cubicBezTo>
                <a:cubicBezTo>
                  <a:pt x="0" y="232"/>
                  <a:pt x="16" y="202"/>
                  <a:pt x="40" y="195"/>
                </a:cubicBezTo>
                <a:cubicBezTo>
                  <a:pt x="64" y="188"/>
                  <a:pt x="88" y="181"/>
                  <a:pt x="114" y="186"/>
                </a:cubicBezTo>
                <a:cubicBezTo>
                  <a:pt x="127" y="188"/>
                  <a:pt x="141" y="186"/>
                  <a:pt x="153" y="179"/>
                </a:cubicBezTo>
                <a:cubicBezTo>
                  <a:pt x="160" y="174"/>
                  <a:pt x="166" y="169"/>
                  <a:pt x="164" y="160"/>
                </a:cubicBezTo>
                <a:cubicBezTo>
                  <a:pt x="161" y="150"/>
                  <a:pt x="153" y="148"/>
                  <a:pt x="145" y="147"/>
                </a:cubicBezTo>
                <a:cubicBezTo>
                  <a:pt x="130" y="146"/>
                  <a:pt x="117" y="152"/>
                  <a:pt x="103" y="157"/>
                </a:cubicBezTo>
                <a:cubicBezTo>
                  <a:pt x="97" y="159"/>
                  <a:pt x="92" y="163"/>
                  <a:pt x="86" y="162"/>
                </a:cubicBezTo>
                <a:cubicBezTo>
                  <a:pt x="77" y="153"/>
                  <a:pt x="83" y="140"/>
                  <a:pt x="79" y="130"/>
                </a:cubicBezTo>
                <a:cubicBezTo>
                  <a:pt x="71" y="102"/>
                  <a:pt x="63" y="75"/>
                  <a:pt x="38" y="56"/>
                </a:cubicBezTo>
                <a:cubicBezTo>
                  <a:pt x="34" y="51"/>
                  <a:pt x="30" y="46"/>
                  <a:pt x="25" y="41"/>
                </a:cubicBezTo>
                <a:cubicBezTo>
                  <a:pt x="16" y="33"/>
                  <a:pt x="12" y="23"/>
                  <a:pt x="18" y="11"/>
                </a:cubicBezTo>
                <a:cubicBezTo>
                  <a:pt x="24" y="0"/>
                  <a:pt x="35" y="0"/>
                  <a:pt x="45" y="3"/>
                </a:cubicBezTo>
                <a:cubicBezTo>
                  <a:pt x="49" y="4"/>
                  <a:pt x="52" y="5"/>
                  <a:pt x="55" y="4"/>
                </a:cubicBezTo>
                <a:close/>
              </a:path>
            </a:pathLst>
          </a:custGeom>
          <a:solidFill>
            <a:srgbClr val="D24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7"/>
          <p:cNvSpPr>
            <a:spLocks/>
          </p:cNvSpPr>
          <p:nvPr/>
        </p:nvSpPr>
        <p:spPr bwMode="auto">
          <a:xfrm>
            <a:off x="797125" y="2842557"/>
            <a:ext cx="769938" cy="608013"/>
          </a:xfrm>
          <a:custGeom>
            <a:avLst/>
            <a:gdLst>
              <a:gd name="T0" fmla="*/ 320 w 408"/>
              <a:gd name="T1" fmla="*/ 30 h 322"/>
              <a:gd name="T2" fmla="*/ 336 w 408"/>
              <a:gd name="T3" fmla="*/ 51 h 322"/>
              <a:gd name="T4" fmla="*/ 313 w 408"/>
              <a:gd name="T5" fmla="*/ 78 h 322"/>
              <a:gd name="T6" fmla="*/ 336 w 408"/>
              <a:gd name="T7" fmla="*/ 63 h 322"/>
              <a:gd name="T8" fmla="*/ 340 w 408"/>
              <a:gd name="T9" fmla="*/ 69 h 322"/>
              <a:gd name="T10" fmla="*/ 372 w 408"/>
              <a:gd name="T11" fmla="*/ 66 h 322"/>
              <a:gd name="T12" fmla="*/ 382 w 408"/>
              <a:gd name="T13" fmla="*/ 100 h 322"/>
              <a:gd name="T14" fmla="*/ 370 w 408"/>
              <a:gd name="T15" fmla="*/ 98 h 322"/>
              <a:gd name="T16" fmla="*/ 401 w 408"/>
              <a:gd name="T17" fmla="*/ 117 h 322"/>
              <a:gd name="T18" fmla="*/ 377 w 408"/>
              <a:gd name="T19" fmla="*/ 179 h 322"/>
              <a:gd name="T20" fmla="*/ 385 w 408"/>
              <a:gd name="T21" fmla="*/ 144 h 322"/>
              <a:gd name="T22" fmla="*/ 344 w 408"/>
              <a:gd name="T23" fmla="*/ 211 h 322"/>
              <a:gd name="T24" fmla="*/ 288 w 408"/>
              <a:gd name="T25" fmla="*/ 251 h 322"/>
              <a:gd name="T26" fmla="*/ 201 w 408"/>
              <a:gd name="T27" fmla="*/ 303 h 322"/>
              <a:gd name="T28" fmla="*/ 179 w 408"/>
              <a:gd name="T29" fmla="*/ 274 h 322"/>
              <a:gd name="T30" fmla="*/ 271 w 408"/>
              <a:gd name="T31" fmla="*/ 221 h 322"/>
              <a:gd name="T32" fmla="*/ 312 w 408"/>
              <a:gd name="T33" fmla="*/ 202 h 322"/>
              <a:gd name="T34" fmla="*/ 334 w 408"/>
              <a:gd name="T35" fmla="*/ 194 h 322"/>
              <a:gd name="T36" fmla="*/ 314 w 408"/>
              <a:gd name="T37" fmla="*/ 179 h 322"/>
              <a:gd name="T38" fmla="*/ 238 w 408"/>
              <a:gd name="T39" fmla="*/ 222 h 322"/>
              <a:gd name="T40" fmla="*/ 205 w 408"/>
              <a:gd name="T41" fmla="*/ 244 h 322"/>
              <a:gd name="T42" fmla="*/ 173 w 408"/>
              <a:gd name="T43" fmla="*/ 291 h 322"/>
              <a:gd name="T44" fmla="*/ 136 w 408"/>
              <a:gd name="T45" fmla="*/ 285 h 322"/>
              <a:gd name="T46" fmla="*/ 140 w 408"/>
              <a:gd name="T47" fmla="*/ 262 h 322"/>
              <a:gd name="T48" fmla="*/ 235 w 408"/>
              <a:gd name="T49" fmla="*/ 179 h 322"/>
              <a:gd name="T50" fmla="*/ 246 w 408"/>
              <a:gd name="T51" fmla="*/ 159 h 322"/>
              <a:gd name="T52" fmla="*/ 194 w 408"/>
              <a:gd name="T53" fmla="*/ 141 h 322"/>
              <a:gd name="T54" fmla="*/ 196 w 408"/>
              <a:gd name="T55" fmla="*/ 203 h 322"/>
              <a:gd name="T56" fmla="*/ 146 w 408"/>
              <a:gd name="T57" fmla="*/ 156 h 322"/>
              <a:gd name="T58" fmla="*/ 160 w 408"/>
              <a:gd name="T59" fmla="*/ 192 h 322"/>
              <a:gd name="T60" fmla="*/ 169 w 408"/>
              <a:gd name="T61" fmla="*/ 203 h 322"/>
              <a:gd name="T62" fmla="*/ 127 w 408"/>
              <a:gd name="T63" fmla="*/ 217 h 322"/>
              <a:gd name="T64" fmla="*/ 137 w 408"/>
              <a:gd name="T65" fmla="*/ 234 h 322"/>
              <a:gd name="T66" fmla="*/ 114 w 408"/>
              <a:gd name="T67" fmla="*/ 245 h 322"/>
              <a:gd name="T68" fmla="*/ 62 w 408"/>
              <a:gd name="T69" fmla="*/ 203 h 322"/>
              <a:gd name="T70" fmla="*/ 75 w 408"/>
              <a:gd name="T71" fmla="*/ 250 h 322"/>
              <a:gd name="T72" fmla="*/ 8 w 408"/>
              <a:gd name="T73" fmla="*/ 224 h 322"/>
              <a:gd name="T74" fmla="*/ 47 w 408"/>
              <a:gd name="T75" fmla="*/ 150 h 322"/>
              <a:gd name="T76" fmla="*/ 96 w 408"/>
              <a:gd name="T77" fmla="*/ 135 h 322"/>
              <a:gd name="T78" fmla="*/ 82 w 408"/>
              <a:gd name="T79" fmla="*/ 168 h 322"/>
              <a:gd name="T80" fmla="*/ 125 w 408"/>
              <a:gd name="T81" fmla="*/ 163 h 322"/>
              <a:gd name="T82" fmla="*/ 141 w 408"/>
              <a:gd name="T83" fmla="*/ 130 h 322"/>
              <a:gd name="T84" fmla="*/ 174 w 408"/>
              <a:gd name="T85" fmla="*/ 128 h 322"/>
              <a:gd name="T86" fmla="*/ 230 w 408"/>
              <a:gd name="T87" fmla="*/ 53 h 322"/>
              <a:gd name="T88" fmla="*/ 210 w 408"/>
              <a:gd name="T89" fmla="*/ 42 h 322"/>
              <a:gd name="T90" fmla="*/ 170 w 408"/>
              <a:gd name="T91" fmla="*/ 55 h 322"/>
              <a:gd name="T92" fmla="*/ 187 w 408"/>
              <a:gd name="T93" fmla="*/ 67 h 322"/>
              <a:gd name="T94" fmla="*/ 176 w 408"/>
              <a:gd name="T95" fmla="*/ 125 h 322"/>
              <a:gd name="T96" fmla="*/ 161 w 408"/>
              <a:gd name="T97" fmla="*/ 115 h 322"/>
              <a:gd name="T98" fmla="*/ 164 w 408"/>
              <a:gd name="T99" fmla="*/ 94 h 322"/>
              <a:gd name="T100" fmla="*/ 147 w 408"/>
              <a:gd name="T101" fmla="*/ 128 h 322"/>
              <a:gd name="T102" fmla="*/ 138 w 408"/>
              <a:gd name="T103" fmla="*/ 80 h 322"/>
              <a:gd name="T104" fmla="*/ 124 w 408"/>
              <a:gd name="T105" fmla="*/ 113 h 322"/>
              <a:gd name="T106" fmla="*/ 102 w 408"/>
              <a:gd name="T107" fmla="*/ 138 h 322"/>
              <a:gd name="T108" fmla="*/ 69 w 408"/>
              <a:gd name="T109" fmla="*/ 127 h 322"/>
              <a:gd name="T110" fmla="*/ 120 w 408"/>
              <a:gd name="T111" fmla="*/ 52 h 322"/>
              <a:gd name="T112" fmla="*/ 196 w 408"/>
              <a:gd name="T113"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8" h="322">
                <a:moveTo>
                  <a:pt x="196" y="10"/>
                </a:moveTo>
                <a:cubicBezTo>
                  <a:pt x="240" y="0"/>
                  <a:pt x="280" y="15"/>
                  <a:pt x="320" y="30"/>
                </a:cubicBezTo>
                <a:cubicBezTo>
                  <a:pt x="320" y="33"/>
                  <a:pt x="322" y="35"/>
                  <a:pt x="324" y="36"/>
                </a:cubicBezTo>
                <a:cubicBezTo>
                  <a:pt x="331" y="39"/>
                  <a:pt x="340" y="43"/>
                  <a:pt x="336" y="51"/>
                </a:cubicBezTo>
                <a:cubicBezTo>
                  <a:pt x="332" y="62"/>
                  <a:pt x="323" y="52"/>
                  <a:pt x="314" y="53"/>
                </a:cubicBezTo>
                <a:cubicBezTo>
                  <a:pt x="310" y="60"/>
                  <a:pt x="313" y="69"/>
                  <a:pt x="313" y="78"/>
                </a:cubicBezTo>
                <a:cubicBezTo>
                  <a:pt x="317" y="71"/>
                  <a:pt x="307" y="60"/>
                  <a:pt x="319" y="56"/>
                </a:cubicBezTo>
                <a:cubicBezTo>
                  <a:pt x="326" y="54"/>
                  <a:pt x="333" y="57"/>
                  <a:pt x="336" y="63"/>
                </a:cubicBezTo>
                <a:cubicBezTo>
                  <a:pt x="342" y="71"/>
                  <a:pt x="339" y="79"/>
                  <a:pt x="332" y="85"/>
                </a:cubicBezTo>
                <a:cubicBezTo>
                  <a:pt x="337" y="82"/>
                  <a:pt x="340" y="76"/>
                  <a:pt x="340" y="69"/>
                </a:cubicBezTo>
                <a:cubicBezTo>
                  <a:pt x="339" y="60"/>
                  <a:pt x="342" y="53"/>
                  <a:pt x="351" y="50"/>
                </a:cubicBezTo>
                <a:cubicBezTo>
                  <a:pt x="360" y="54"/>
                  <a:pt x="367" y="58"/>
                  <a:pt x="372" y="66"/>
                </a:cubicBezTo>
                <a:cubicBezTo>
                  <a:pt x="374" y="73"/>
                  <a:pt x="380" y="76"/>
                  <a:pt x="384" y="81"/>
                </a:cubicBezTo>
                <a:cubicBezTo>
                  <a:pt x="389" y="88"/>
                  <a:pt x="392" y="95"/>
                  <a:pt x="382" y="100"/>
                </a:cubicBezTo>
                <a:cubicBezTo>
                  <a:pt x="378" y="102"/>
                  <a:pt x="375" y="99"/>
                  <a:pt x="372" y="97"/>
                </a:cubicBezTo>
                <a:cubicBezTo>
                  <a:pt x="369" y="96"/>
                  <a:pt x="370" y="100"/>
                  <a:pt x="370" y="98"/>
                </a:cubicBezTo>
                <a:cubicBezTo>
                  <a:pt x="370" y="97"/>
                  <a:pt x="371" y="97"/>
                  <a:pt x="372" y="98"/>
                </a:cubicBezTo>
                <a:cubicBezTo>
                  <a:pt x="383" y="102"/>
                  <a:pt x="399" y="100"/>
                  <a:pt x="401" y="117"/>
                </a:cubicBezTo>
                <a:cubicBezTo>
                  <a:pt x="408" y="138"/>
                  <a:pt x="404" y="157"/>
                  <a:pt x="390" y="174"/>
                </a:cubicBezTo>
                <a:cubicBezTo>
                  <a:pt x="387" y="178"/>
                  <a:pt x="383" y="182"/>
                  <a:pt x="377" y="179"/>
                </a:cubicBezTo>
                <a:cubicBezTo>
                  <a:pt x="370" y="175"/>
                  <a:pt x="375" y="169"/>
                  <a:pt x="378" y="165"/>
                </a:cubicBezTo>
                <a:cubicBezTo>
                  <a:pt x="384" y="158"/>
                  <a:pt x="384" y="150"/>
                  <a:pt x="385" y="144"/>
                </a:cubicBezTo>
                <a:cubicBezTo>
                  <a:pt x="386" y="155"/>
                  <a:pt x="377" y="165"/>
                  <a:pt x="372" y="176"/>
                </a:cubicBezTo>
                <a:cubicBezTo>
                  <a:pt x="370" y="194"/>
                  <a:pt x="357" y="202"/>
                  <a:pt x="344" y="211"/>
                </a:cubicBezTo>
                <a:cubicBezTo>
                  <a:pt x="329" y="219"/>
                  <a:pt x="314" y="228"/>
                  <a:pt x="302" y="241"/>
                </a:cubicBezTo>
                <a:cubicBezTo>
                  <a:pt x="298" y="246"/>
                  <a:pt x="294" y="248"/>
                  <a:pt x="288" y="251"/>
                </a:cubicBezTo>
                <a:cubicBezTo>
                  <a:pt x="272" y="259"/>
                  <a:pt x="256" y="268"/>
                  <a:pt x="238" y="274"/>
                </a:cubicBezTo>
                <a:cubicBezTo>
                  <a:pt x="225" y="279"/>
                  <a:pt x="216" y="295"/>
                  <a:pt x="201" y="303"/>
                </a:cubicBezTo>
                <a:cubicBezTo>
                  <a:pt x="193" y="307"/>
                  <a:pt x="186" y="312"/>
                  <a:pt x="178" y="303"/>
                </a:cubicBezTo>
                <a:cubicBezTo>
                  <a:pt x="170" y="293"/>
                  <a:pt x="170" y="281"/>
                  <a:pt x="179" y="274"/>
                </a:cubicBezTo>
                <a:cubicBezTo>
                  <a:pt x="203" y="256"/>
                  <a:pt x="222" y="231"/>
                  <a:pt x="254" y="223"/>
                </a:cubicBezTo>
                <a:cubicBezTo>
                  <a:pt x="259" y="222"/>
                  <a:pt x="264" y="217"/>
                  <a:pt x="271" y="221"/>
                </a:cubicBezTo>
                <a:cubicBezTo>
                  <a:pt x="272" y="221"/>
                  <a:pt x="274" y="224"/>
                  <a:pt x="274" y="222"/>
                </a:cubicBezTo>
                <a:cubicBezTo>
                  <a:pt x="280" y="202"/>
                  <a:pt x="299" y="207"/>
                  <a:pt x="312" y="202"/>
                </a:cubicBezTo>
                <a:cubicBezTo>
                  <a:pt x="326" y="198"/>
                  <a:pt x="339" y="195"/>
                  <a:pt x="346" y="184"/>
                </a:cubicBezTo>
                <a:cubicBezTo>
                  <a:pt x="344" y="188"/>
                  <a:pt x="339" y="192"/>
                  <a:pt x="334" y="194"/>
                </a:cubicBezTo>
                <a:cubicBezTo>
                  <a:pt x="326" y="198"/>
                  <a:pt x="317" y="205"/>
                  <a:pt x="310" y="199"/>
                </a:cubicBezTo>
                <a:cubicBezTo>
                  <a:pt x="303" y="193"/>
                  <a:pt x="313" y="185"/>
                  <a:pt x="314" y="179"/>
                </a:cubicBezTo>
                <a:cubicBezTo>
                  <a:pt x="303" y="201"/>
                  <a:pt x="264" y="226"/>
                  <a:pt x="241" y="223"/>
                </a:cubicBezTo>
                <a:cubicBezTo>
                  <a:pt x="239" y="223"/>
                  <a:pt x="238" y="219"/>
                  <a:pt x="238" y="222"/>
                </a:cubicBezTo>
                <a:cubicBezTo>
                  <a:pt x="234" y="238"/>
                  <a:pt x="220" y="239"/>
                  <a:pt x="208" y="240"/>
                </a:cubicBezTo>
                <a:cubicBezTo>
                  <a:pt x="202" y="240"/>
                  <a:pt x="205" y="242"/>
                  <a:pt x="205" y="244"/>
                </a:cubicBezTo>
                <a:cubicBezTo>
                  <a:pt x="204" y="255"/>
                  <a:pt x="199" y="260"/>
                  <a:pt x="187" y="263"/>
                </a:cubicBezTo>
                <a:cubicBezTo>
                  <a:pt x="176" y="266"/>
                  <a:pt x="170" y="281"/>
                  <a:pt x="173" y="291"/>
                </a:cubicBezTo>
                <a:cubicBezTo>
                  <a:pt x="178" y="311"/>
                  <a:pt x="168" y="318"/>
                  <a:pt x="152" y="322"/>
                </a:cubicBezTo>
                <a:cubicBezTo>
                  <a:pt x="138" y="313"/>
                  <a:pt x="138" y="298"/>
                  <a:pt x="136" y="285"/>
                </a:cubicBezTo>
                <a:cubicBezTo>
                  <a:pt x="135" y="273"/>
                  <a:pt x="131" y="269"/>
                  <a:pt x="120" y="270"/>
                </a:cubicBezTo>
                <a:cubicBezTo>
                  <a:pt x="123" y="258"/>
                  <a:pt x="132" y="261"/>
                  <a:pt x="140" y="262"/>
                </a:cubicBezTo>
                <a:cubicBezTo>
                  <a:pt x="146" y="262"/>
                  <a:pt x="149" y="256"/>
                  <a:pt x="152" y="252"/>
                </a:cubicBezTo>
                <a:cubicBezTo>
                  <a:pt x="175" y="223"/>
                  <a:pt x="202" y="198"/>
                  <a:pt x="235" y="179"/>
                </a:cubicBezTo>
                <a:cubicBezTo>
                  <a:pt x="253" y="168"/>
                  <a:pt x="275" y="169"/>
                  <a:pt x="292" y="161"/>
                </a:cubicBezTo>
                <a:cubicBezTo>
                  <a:pt x="277" y="164"/>
                  <a:pt x="261" y="174"/>
                  <a:pt x="246" y="159"/>
                </a:cubicBezTo>
                <a:cubicBezTo>
                  <a:pt x="242" y="173"/>
                  <a:pt x="224" y="189"/>
                  <a:pt x="213" y="187"/>
                </a:cubicBezTo>
                <a:cubicBezTo>
                  <a:pt x="201" y="185"/>
                  <a:pt x="193" y="165"/>
                  <a:pt x="194" y="141"/>
                </a:cubicBezTo>
                <a:cubicBezTo>
                  <a:pt x="192" y="154"/>
                  <a:pt x="194" y="166"/>
                  <a:pt x="201" y="178"/>
                </a:cubicBezTo>
                <a:cubicBezTo>
                  <a:pt x="206" y="187"/>
                  <a:pt x="205" y="196"/>
                  <a:pt x="196" y="203"/>
                </a:cubicBezTo>
                <a:cubicBezTo>
                  <a:pt x="188" y="210"/>
                  <a:pt x="180" y="208"/>
                  <a:pt x="174" y="201"/>
                </a:cubicBezTo>
                <a:cubicBezTo>
                  <a:pt x="166" y="186"/>
                  <a:pt x="162" y="169"/>
                  <a:pt x="146" y="156"/>
                </a:cubicBezTo>
                <a:cubicBezTo>
                  <a:pt x="154" y="164"/>
                  <a:pt x="160" y="171"/>
                  <a:pt x="163" y="180"/>
                </a:cubicBezTo>
                <a:cubicBezTo>
                  <a:pt x="166" y="185"/>
                  <a:pt x="167" y="189"/>
                  <a:pt x="160" y="192"/>
                </a:cubicBezTo>
                <a:cubicBezTo>
                  <a:pt x="159" y="193"/>
                  <a:pt x="159" y="194"/>
                  <a:pt x="160" y="194"/>
                </a:cubicBezTo>
                <a:cubicBezTo>
                  <a:pt x="165" y="195"/>
                  <a:pt x="170" y="197"/>
                  <a:pt x="169" y="203"/>
                </a:cubicBezTo>
                <a:cubicBezTo>
                  <a:pt x="168" y="209"/>
                  <a:pt x="163" y="212"/>
                  <a:pt x="157" y="213"/>
                </a:cubicBezTo>
                <a:cubicBezTo>
                  <a:pt x="148" y="214"/>
                  <a:pt x="138" y="212"/>
                  <a:pt x="127" y="217"/>
                </a:cubicBezTo>
                <a:cubicBezTo>
                  <a:pt x="135" y="215"/>
                  <a:pt x="143" y="212"/>
                  <a:pt x="146" y="219"/>
                </a:cubicBezTo>
                <a:cubicBezTo>
                  <a:pt x="150" y="226"/>
                  <a:pt x="141" y="229"/>
                  <a:pt x="137" y="234"/>
                </a:cubicBezTo>
                <a:cubicBezTo>
                  <a:pt x="132" y="238"/>
                  <a:pt x="127" y="242"/>
                  <a:pt x="120" y="244"/>
                </a:cubicBezTo>
                <a:cubicBezTo>
                  <a:pt x="118" y="245"/>
                  <a:pt x="116" y="245"/>
                  <a:pt x="114" y="245"/>
                </a:cubicBezTo>
                <a:cubicBezTo>
                  <a:pt x="108" y="244"/>
                  <a:pt x="102" y="244"/>
                  <a:pt x="96" y="244"/>
                </a:cubicBezTo>
                <a:cubicBezTo>
                  <a:pt x="71" y="247"/>
                  <a:pt x="57" y="230"/>
                  <a:pt x="62" y="203"/>
                </a:cubicBezTo>
                <a:cubicBezTo>
                  <a:pt x="58" y="220"/>
                  <a:pt x="58" y="221"/>
                  <a:pt x="70" y="236"/>
                </a:cubicBezTo>
                <a:cubicBezTo>
                  <a:pt x="73" y="240"/>
                  <a:pt x="78" y="244"/>
                  <a:pt x="75" y="250"/>
                </a:cubicBezTo>
                <a:cubicBezTo>
                  <a:pt x="72" y="255"/>
                  <a:pt x="66" y="255"/>
                  <a:pt x="61" y="255"/>
                </a:cubicBezTo>
                <a:cubicBezTo>
                  <a:pt x="38" y="254"/>
                  <a:pt x="20" y="243"/>
                  <a:pt x="8" y="224"/>
                </a:cubicBezTo>
                <a:cubicBezTo>
                  <a:pt x="0" y="212"/>
                  <a:pt x="1" y="199"/>
                  <a:pt x="12" y="190"/>
                </a:cubicBezTo>
                <a:cubicBezTo>
                  <a:pt x="26" y="179"/>
                  <a:pt x="37" y="164"/>
                  <a:pt x="47" y="150"/>
                </a:cubicBezTo>
                <a:cubicBezTo>
                  <a:pt x="58" y="145"/>
                  <a:pt x="69" y="139"/>
                  <a:pt x="81" y="134"/>
                </a:cubicBezTo>
                <a:cubicBezTo>
                  <a:pt x="86" y="132"/>
                  <a:pt x="92" y="129"/>
                  <a:pt x="96" y="135"/>
                </a:cubicBezTo>
                <a:cubicBezTo>
                  <a:pt x="100" y="141"/>
                  <a:pt x="94" y="144"/>
                  <a:pt x="90" y="147"/>
                </a:cubicBezTo>
                <a:cubicBezTo>
                  <a:pt x="84" y="152"/>
                  <a:pt x="82" y="158"/>
                  <a:pt x="82" y="168"/>
                </a:cubicBezTo>
                <a:cubicBezTo>
                  <a:pt x="82" y="153"/>
                  <a:pt x="89" y="145"/>
                  <a:pt x="101" y="143"/>
                </a:cubicBezTo>
                <a:cubicBezTo>
                  <a:pt x="117" y="141"/>
                  <a:pt x="121" y="154"/>
                  <a:pt x="125" y="163"/>
                </a:cubicBezTo>
                <a:cubicBezTo>
                  <a:pt x="124" y="162"/>
                  <a:pt x="126" y="165"/>
                  <a:pt x="126" y="165"/>
                </a:cubicBezTo>
                <a:cubicBezTo>
                  <a:pt x="117" y="147"/>
                  <a:pt x="126" y="136"/>
                  <a:pt x="141" y="130"/>
                </a:cubicBezTo>
                <a:cubicBezTo>
                  <a:pt x="159" y="122"/>
                  <a:pt x="165" y="126"/>
                  <a:pt x="170" y="143"/>
                </a:cubicBezTo>
                <a:cubicBezTo>
                  <a:pt x="169" y="139"/>
                  <a:pt x="169" y="132"/>
                  <a:pt x="174" y="128"/>
                </a:cubicBezTo>
                <a:cubicBezTo>
                  <a:pt x="192" y="115"/>
                  <a:pt x="194" y="96"/>
                  <a:pt x="196" y="77"/>
                </a:cubicBezTo>
                <a:cubicBezTo>
                  <a:pt x="198" y="57"/>
                  <a:pt x="210" y="49"/>
                  <a:pt x="230" y="53"/>
                </a:cubicBezTo>
                <a:cubicBezTo>
                  <a:pt x="211" y="49"/>
                  <a:pt x="211" y="49"/>
                  <a:pt x="215" y="39"/>
                </a:cubicBezTo>
                <a:cubicBezTo>
                  <a:pt x="213" y="39"/>
                  <a:pt x="212" y="41"/>
                  <a:pt x="210" y="42"/>
                </a:cubicBezTo>
                <a:cubicBezTo>
                  <a:pt x="208" y="44"/>
                  <a:pt x="208" y="47"/>
                  <a:pt x="207" y="50"/>
                </a:cubicBezTo>
                <a:cubicBezTo>
                  <a:pt x="199" y="72"/>
                  <a:pt x="186" y="74"/>
                  <a:pt x="170" y="55"/>
                </a:cubicBezTo>
                <a:cubicBezTo>
                  <a:pt x="167" y="51"/>
                  <a:pt x="160" y="55"/>
                  <a:pt x="158" y="53"/>
                </a:cubicBezTo>
                <a:cubicBezTo>
                  <a:pt x="161" y="68"/>
                  <a:pt x="176" y="64"/>
                  <a:pt x="187" y="67"/>
                </a:cubicBezTo>
                <a:cubicBezTo>
                  <a:pt x="191" y="68"/>
                  <a:pt x="194" y="71"/>
                  <a:pt x="195" y="75"/>
                </a:cubicBezTo>
                <a:cubicBezTo>
                  <a:pt x="199" y="90"/>
                  <a:pt x="189" y="117"/>
                  <a:pt x="176" y="125"/>
                </a:cubicBezTo>
                <a:cubicBezTo>
                  <a:pt x="173" y="127"/>
                  <a:pt x="169" y="129"/>
                  <a:pt x="165" y="127"/>
                </a:cubicBezTo>
                <a:cubicBezTo>
                  <a:pt x="160" y="125"/>
                  <a:pt x="159" y="120"/>
                  <a:pt x="161" y="115"/>
                </a:cubicBezTo>
                <a:cubicBezTo>
                  <a:pt x="163" y="109"/>
                  <a:pt x="160" y="102"/>
                  <a:pt x="164" y="96"/>
                </a:cubicBezTo>
                <a:cubicBezTo>
                  <a:pt x="164" y="96"/>
                  <a:pt x="164" y="95"/>
                  <a:pt x="164" y="94"/>
                </a:cubicBezTo>
                <a:cubicBezTo>
                  <a:pt x="163" y="94"/>
                  <a:pt x="163" y="94"/>
                  <a:pt x="161" y="95"/>
                </a:cubicBezTo>
                <a:cubicBezTo>
                  <a:pt x="160" y="107"/>
                  <a:pt x="166" y="124"/>
                  <a:pt x="147" y="128"/>
                </a:cubicBezTo>
                <a:cubicBezTo>
                  <a:pt x="141" y="129"/>
                  <a:pt x="120" y="112"/>
                  <a:pt x="117" y="104"/>
                </a:cubicBezTo>
                <a:cubicBezTo>
                  <a:pt x="115" y="96"/>
                  <a:pt x="120" y="90"/>
                  <a:pt x="138" y="80"/>
                </a:cubicBezTo>
                <a:cubicBezTo>
                  <a:pt x="133" y="83"/>
                  <a:pt x="128" y="85"/>
                  <a:pt x="123" y="89"/>
                </a:cubicBezTo>
                <a:cubicBezTo>
                  <a:pt x="114" y="97"/>
                  <a:pt x="112" y="106"/>
                  <a:pt x="124" y="113"/>
                </a:cubicBezTo>
                <a:cubicBezTo>
                  <a:pt x="131" y="118"/>
                  <a:pt x="136" y="123"/>
                  <a:pt x="132" y="133"/>
                </a:cubicBezTo>
                <a:cubicBezTo>
                  <a:pt x="126" y="148"/>
                  <a:pt x="116" y="150"/>
                  <a:pt x="102" y="138"/>
                </a:cubicBezTo>
                <a:cubicBezTo>
                  <a:pt x="96" y="133"/>
                  <a:pt x="93" y="127"/>
                  <a:pt x="84" y="132"/>
                </a:cubicBezTo>
                <a:cubicBezTo>
                  <a:pt x="78" y="135"/>
                  <a:pt x="72" y="134"/>
                  <a:pt x="69" y="127"/>
                </a:cubicBezTo>
                <a:cubicBezTo>
                  <a:pt x="66" y="120"/>
                  <a:pt x="66" y="111"/>
                  <a:pt x="72" y="108"/>
                </a:cubicBezTo>
                <a:cubicBezTo>
                  <a:pt x="98" y="98"/>
                  <a:pt x="102" y="69"/>
                  <a:pt x="120" y="52"/>
                </a:cubicBezTo>
                <a:cubicBezTo>
                  <a:pt x="131" y="42"/>
                  <a:pt x="143" y="35"/>
                  <a:pt x="159" y="33"/>
                </a:cubicBezTo>
                <a:cubicBezTo>
                  <a:pt x="175" y="32"/>
                  <a:pt x="190" y="27"/>
                  <a:pt x="196" y="10"/>
                </a:cubicBezTo>
                <a:close/>
              </a:path>
            </a:pathLst>
          </a:custGeom>
          <a:solidFill>
            <a:srgbClr val="F4D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1"/>
          <p:cNvSpPr>
            <a:spLocks/>
          </p:cNvSpPr>
          <p:nvPr/>
        </p:nvSpPr>
        <p:spPr bwMode="auto">
          <a:xfrm>
            <a:off x="5791201" y="936467"/>
            <a:ext cx="765175" cy="781050"/>
          </a:xfrm>
          <a:custGeom>
            <a:avLst/>
            <a:gdLst>
              <a:gd name="T0" fmla="*/ 0 w 405"/>
              <a:gd name="T1" fmla="*/ 385 h 414"/>
              <a:gd name="T2" fmla="*/ 32 w 405"/>
              <a:gd name="T3" fmla="*/ 376 h 414"/>
              <a:gd name="T4" fmla="*/ 85 w 405"/>
              <a:gd name="T5" fmla="*/ 317 h 414"/>
              <a:gd name="T6" fmla="*/ 121 w 405"/>
              <a:gd name="T7" fmla="*/ 288 h 414"/>
              <a:gd name="T8" fmla="*/ 276 w 405"/>
              <a:gd name="T9" fmla="*/ 288 h 414"/>
              <a:gd name="T10" fmla="*/ 341 w 405"/>
              <a:gd name="T11" fmla="*/ 253 h 414"/>
              <a:gd name="T12" fmla="*/ 370 w 405"/>
              <a:gd name="T13" fmla="*/ 191 h 414"/>
              <a:gd name="T14" fmla="*/ 368 w 405"/>
              <a:gd name="T15" fmla="*/ 167 h 414"/>
              <a:gd name="T16" fmla="*/ 365 w 405"/>
              <a:gd name="T17" fmla="*/ 147 h 414"/>
              <a:gd name="T18" fmla="*/ 336 w 405"/>
              <a:gd name="T19" fmla="*/ 52 h 414"/>
              <a:gd name="T20" fmla="*/ 305 w 405"/>
              <a:gd name="T21" fmla="*/ 0 h 414"/>
              <a:gd name="T22" fmla="*/ 335 w 405"/>
              <a:gd name="T23" fmla="*/ 32 h 414"/>
              <a:gd name="T24" fmla="*/ 362 w 405"/>
              <a:gd name="T25" fmla="*/ 72 h 414"/>
              <a:gd name="T26" fmla="*/ 368 w 405"/>
              <a:gd name="T27" fmla="*/ 88 h 414"/>
              <a:gd name="T28" fmla="*/ 372 w 405"/>
              <a:gd name="T29" fmla="*/ 112 h 414"/>
              <a:gd name="T30" fmla="*/ 402 w 405"/>
              <a:gd name="T31" fmla="*/ 196 h 414"/>
              <a:gd name="T32" fmla="*/ 399 w 405"/>
              <a:gd name="T33" fmla="*/ 261 h 414"/>
              <a:gd name="T34" fmla="*/ 401 w 405"/>
              <a:gd name="T35" fmla="*/ 298 h 414"/>
              <a:gd name="T36" fmla="*/ 336 w 405"/>
              <a:gd name="T37" fmla="*/ 389 h 414"/>
              <a:gd name="T38" fmla="*/ 284 w 405"/>
              <a:gd name="T39" fmla="*/ 406 h 414"/>
              <a:gd name="T40" fmla="*/ 239 w 405"/>
              <a:gd name="T41" fmla="*/ 364 h 414"/>
              <a:gd name="T42" fmla="*/ 184 w 405"/>
              <a:gd name="T43" fmla="*/ 322 h 414"/>
              <a:gd name="T44" fmla="*/ 148 w 405"/>
              <a:gd name="T45" fmla="*/ 322 h 414"/>
              <a:gd name="T46" fmla="*/ 105 w 405"/>
              <a:gd name="T47" fmla="*/ 373 h 414"/>
              <a:gd name="T48" fmla="*/ 101 w 405"/>
              <a:gd name="T49" fmla="*/ 385 h 414"/>
              <a:gd name="T50" fmla="*/ 59 w 405"/>
              <a:gd name="T51" fmla="*/ 408 h 414"/>
              <a:gd name="T52" fmla="*/ 14 w 405"/>
              <a:gd name="T53" fmla="*/ 394 h 414"/>
              <a:gd name="T54" fmla="*/ 0 w 405"/>
              <a:gd name="T55" fmla="*/ 38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5" h="414">
                <a:moveTo>
                  <a:pt x="0" y="385"/>
                </a:moveTo>
                <a:cubicBezTo>
                  <a:pt x="9" y="375"/>
                  <a:pt x="22" y="381"/>
                  <a:pt x="32" y="376"/>
                </a:cubicBezTo>
                <a:cubicBezTo>
                  <a:pt x="58" y="364"/>
                  <a:pt x="74" y="342"/>
                  <a:pt x="85" y="317"/>
                </a:cubicBezTo>
                <a:cubicBezTo>
                  <a:pt x="92" y="300"/>
                  <a:pt x="103" y="291"/>
                  <a:pt x="121" y="288"/>
                </a:cubicBezTo>
                <a:cubicBezTo>
                  <a:pt x="173" y="279"/>
                  <a:pt x="224" y="274"/>
                  <a:pt x="276" y="288"/>
                </a:cubicBezTo>
                <a:cubicBezTo>
                  <a:pt x="309" y="296"/>
                  <a:pt x="325" y="273"/>
                  <a:pt x="341" y="253"/>
                </a:cubicBezTo>
                <a:cubicBezTo>
                  <a:pt x="355" y="235"/>
                  <a:pt x="369" y="216"/>
                  <a:pt x="370" y="191"/>
                </a:cubicBezTo>
                <a:cubicBezTo>
                  <a:pt x="371" y="183"/>
                  <a:pt x="373" y="175"/>
                  <a:pt x="368" y="167"/>
                </a:cubicBezTo>
                <a:cubicBezTo>
                  <a:pt x="364" y="161"/>
                  <a:pt x="364" y="154"/>
                  <a:pt x="365" y="147"/>
                </a:cubicBezTo>
                <a:cubicBezTo>
                  <a:pt x="372" y="111"/>
                  <a:pt x="352" y="82"/>
                  <a:pt x="336" y="52"/>
                </a:cubicBezTo>
                <a:cubicBezTo>
                  <a:pt x="327" y="34"/>
                  <a:pt x="315" y="18"/>
                  <a:pt x="305" y="0"/>
                </a:cubicBezTo>
                <a:cubicBezTo>
                  <a:pt x="319" y="7"/>
                  <a:pt x="330" y="14"/>
                  <a:pt x="335" y="32"/>
                </a:cubicBezTo>
                <a:cubicBezTo>
                  <a:pt x="339" y="47"/>
                  <a:pt x="351" y="60"/>
                  <a:pt x="362" y="72"/>
                </a:cubicBezTo>
                <a:cubicBezTo>
                  <a:pt x="366" y="77"/>
                  <a:pt x="371" y="81"/>
                  <a:pt x="368" y="88"/>
                </a:cubicBezTo>
                <a:cubicBezTo>
                  <a:pt x="364" y="98"/>
                  <a:pt x="367" y="105"/>
                  <a:pt x="372" y="112"/>
                </a:cubicBezTo>
                <a:cubicBezTo>
                  <a:pt x="390" y="138"/>
                  <a:pt x="400" y="165"/>
                  <a:pt x="402" y="196"/>
                </a:cubicBezTo>
                <a:cubicBezTo>
                  <a:pt x="404" y="215"/>
                  <a:pt x="405" y="245"/>
                  <a:pt x="399" y="261"/>
                </a:cubicBezTo>
                <a:cubicBezTo>
                  <a:pt x="394" y="275"/>
                  <a:pt x="403" y="285"/>
                  <a:pt x="401" y="298"/>
                </a:cubicBezTo>
                <a:cubicBezTo>
                  <a:pt x="393" y="339"/>
                  <a:pt x="367" y="365"/>
                  <a:pt x="336" y="389"/>
                </a:cubicBezTo>
                <a:cubicBezTo>
                  <a:pt x="320" y="400"/>
                  <a:pt x="305" y="408"/>
                  <a:pt x="284" y="406"/>
                </a:cubicBezTo>
                <a:cubicBezTo>
                  <a:pt x="262" y="404"/>
                  <a:pt x="243" y="386"/>
                  <a:pt x="239" y="364"/>
                </a:cubicBezTo>
                <a:cubicBezTo>
                  <a:pt x="236" y="340"/>
                  <a:pt x="210" y="312"/>
                  <a:pt x="184" y="322"/>
                </a:cubicBezTo>
                <a:cubicBezTo>
                  <a:pt x="173" y="326"/>
                  <a:pt x="161" y="320"/>
                  <a:pt x="148" y="322"/>
                </a:cubicBezTo>
                <a:cubicBezTo>
                  <a:pt x="130" y="326"/>
                  <a:pt x="102" y="352"/>
                  <a:pt x="105" y="373"/>
                </a:cubicBezTo>
                <a:cubicBezTo>
                  <a:pt x="105" y="378"/>
                  <a:pt x="105" y="383"/>
                  <a:pt x="101" y="385"/>
                </a:cubicBezTo>
                <a:cubicBezTo>
                  <a:pt x="87" y="392"/>
                  <a:pt x="79" y="412"/>
                  <a:pt x="59" y="408"/>
                </a:cubicBezTo>
                <a:cubicBezTo>
                  <a:pt x="44" y="405"/>
                  <a:pt x="25" y="414"/>
                  <a:pt x="14" y="394"/>
                </a:cubicBezTo>
                <a:cubicBezTo>
                  <a:pt x="12" y="390"/>
                  <a:pt x="3" y="391"/>
                  <a:pt x="0" y="385"/>
                </a:cubicBezTo>
                <a:close/>
              </a:path>
            </a:pathLst>
          </a:custGeom>
          <a:solidFill>
            <a:srgbClr val="B34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2"/>
          <p:cNvSpPr>
            <a:spLocks/>
          </p:cNvSpPr>
          <p:nvPr/>
        </p:nvSpPr>
        <p:spPr bwMode="auto">
          <a:xfrm>
            <a:off x="8444726" y="1850071"/>
            <a:ext cx="469900" cy="381000"/>
          </a:xfrm>
          <a:custGeom>
            <a:avLst/>
            <a:gdLst>
              <a:gd name="T0" fmla="*/ 111 w 249"/>
              <a:gd name="T1" fmla="*/ 201 h 202"/>
              <a:gd name="T2" fmla="*/ 15 w 249"/>
              <a:gd name="T3" fmla="*/ 50 h 202"/>
              <a:gd name="T4" fmla="*/ 47 w 249"/>
              <a:gd name="T5" fmla="*/ 12 h 202"/>
              <a:gd name="T6" fmla="*/ 65 w 249"/>
              <a:gd name="T7" fmla="*/ 2 h 202"/>
              <a:gd name="T8" fmla="*/ 144 w 249"/>
              <a:gd name="T9" fmla="*/ 19 h 202"/>
              <a:gd name="T10" fmla="*/ 177 w 249"/>
              <a:gd name="T11" fmla="*/ 12 h 202"/>
              <a:gd name="T12" fmla="*/ 237 w 249"/>
              <a:gd name="T13" fmla="*/ 42 h 202"/>
              <a:gd name="T14" fmla="*/ 207 w 249"/>
              <a:gd name="T15" fmla="*/ 154 h 202"/>
              <a:gd name="T16" fmla="*/ 111 w 249"/>
              <a:gd name="T17" fmla="*/ 2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202">
                <a:moveTo>
                  <a:pt x="111" y="201"/>
                </a:moveTo>
                <a:cubicBezTo>
                  <a:pt x="46" y="182"/>
                  <a:pt x="0" y="109"/>
                  <a:pt x="15" y="50"/>
                </a:cubicBezTo>
                <a:cubicBezTo>
                  <a:pt x="20" y="32"/>
                  <a:pt x="30" y="20"/>
                  <a:pt x="47" y="12"/>
                </a:cubicBezTo>
                <a:cubicBezTo>
                  <a:pt x="51" y="5"/>
                  <a:pt x="56" y="0"/>
                  <a:pt x="65" y="2"/>
                </a:cubicBezTo>
                <a:cubicBezTo>
                  <a:pt x="91" y="11"/>
                  <a:pt x="115" y="23"/>
                  <a:pt x="144" y="19"/>
                </a:cubicBezTo>
                <a:cubicBezTo>
                  <a:pt x="155" y="18"/>
                  <a:pt x="166" y="17"/>
                  <a:pt x="177" y="12"/>
                </a:cubicBezTo>
                <a:cubicBezTo>
                  <a:pt x="206" y="0"/>
                  <a:pt x="229" y="11"/>
                  <a:pt x="237" y="42"/>
                </a:cubicBezTo>
                <a:cubicBezTo>
                  <a:pt x="249" y="85"/>
                  <a:pt x="233" y="121"/>
                  <a:pt x="207" y="154"/>
                </a:cubicBezTo>
                <a:cubicBezTo>
                  <a:pt x="182" y="186"/>
                  <a:pt x="151" y="202"/>
                  <a:pt x="111" y="201"/>
                </a:cubicBezTo>
                <a:close/>
              </a:path>
            </a:pathLst>
          </a:custGeom>
          <a:solidFill>
            <a:srgbClr val="BFB8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4"/>
          <p:cNvSpPr>
            <a:spLocks/>
          </p:cNvSpPr>
          <p:nvPr/>
        </p:nvSpPr>
        <p:spPr bwMode="auto">
          <a:xfrm>
            <a:off x="10531186" y="2934632"/>
            <a:ext cx="354013" cy="593725"/>
          </a:xfrm>
          <a:custGeom>
            <a:avLst/>
            <a:gdLst>
              <a:gd name="T0" fmla="*/ 8 w 187"/>
              <a:gd name="T1" fmla="*/ 146 h 315"/>
              <a:gd name="T2" fmla="*/ 28 w 187"/>
              <a:gd name="T3" fmla="*/ 73 h 315"/>
              <a:gd name="T4" fmla="*/ 75 w 187"/>
              <a:gd name="T5" fmla="*/ 14 h 315"/>
              <a:gd name="T6" fmla="*/ 134 w 187"/>
              <a:gd name="T7" fmla="*/ 8 h 315"/>
              <a:gd name="T8" fmla="*/ 151 w 187"/>
              <a:gd name="T9" fmla="*/ 89 h 315"/>
              <a:gd name="T10" fmla="*/ 137 w 187"/>
              <a:gd name="T11" fmla="*/ 100 h 315"/>
              <a:gd name="T12" fmla="*/ 119 w 187"/>
              <a:gd name="T13" fmla="*/ 125 h 315"/>
              <a:gd name="T14" fmla="*/ 120 w 187"/>
              <a:gd name="T15" fmla="*/ 151 h 315"/>
              <a:gd name="T16" fmla="*/ 121 w 187"/>
              <a:gd name="T17" fmla="*/ 226 h 315"/>
              <a:gd name="T18" fmla="*/ 79 w 187"/>
              <a:gd name="T19" fmla="*/ 303 h 315"/>
              <a:gd name="T20" fmla="*/ 29 w 187"/>
              <a:gd name="T21" fmla="*/ 293 h 315"/>
              <a:gd name="T22" fmla="*/ 3 w 187"/>
              <a:gd name="T23" fmla="*/ 195 h 315"/>
              <a:gd name="T24" fmla="*/ 8 w 187"/>
              <a:gd name="T25" fmla="*/ 1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315">
                <a:moveTo>
                  <a:pt x="8" y="146"/>
                </a:moveTo>
                <a:cubicBezTo>
                  <a:pt x="11" y="121"/>
                  <a:pt x="17" y="96"/>
                  <a:pt x="28" y="73"/>
                </a:cubicBezTo>
                <a:cubicBezTo>
                  <a:pt x="38" y="49"/>
                  <a:pt x="51" y="27"/>
                  <a:pt x="75" y="14"/>
                </a:cubicBezTo>
                <a:cubicBezTo>
                  <a:pt x="94" y="3"/>
                  <a:pt x="113" y="0"/>
                  <a:pt x="134" y="8"/>
                </a:cubicBezTo>
                <a:cubicBezTo>
                  <a:pt x="164" y="19"/>
                  <a:pt x="187" y="50"/>
                  <a:pt x="151" y="89"/>
                </a:cubicBezTo>
                <a:cubicBezTo>
                  <a:pt x="147" y="93"/>
                  <a:pt x="143" y="98"/>
                  <a:pt x="137" y="100"/>
                </a:cubicBezTo>
                <a:cubicBezTo>
                  <a:pt x="124" y="103"/>
                  <a:pt x="121" y="114"/>
                  <a:pt x="119" y="125"/>
                </a:cubicBezTo>
                <a:cubicBezTo>
                  <a:pt x="118" y="134"/>
                  <a:pt x="118" y="143"/>
                  <a:pt x="120" y="151"/>
                </a:cubicBezTo>
                <a:cubicBezTo>
                  <a:pt x="126" y="176"/>
                  <a:pt x="121" y="201"/>
                  <a:pt x="121" y="226"/>
                </a:cubicBezTo>
                <a:cubicBezTo>
                  <a:pt x="121" y="258"/>
                  <a:pt x="107" y="285"/>
                  <a:pt x="79" y="303"/>
                </a:cubicBezTo>
                <a:cubicBezTo>
                  <a:pt x="60" y="315"/>
                  <a:pt x="43" y="311"/>
                  <a:pt x="29" y="293"/>
                </a:cubicBezTo>
                <a:cubicBezTo>
                  <a:pt x="6" y="264"/>
                  <a:pt x="0" y="231"/>
                  <a:pt x="3" y="195"/>
                </a:cubicBezTo>
                <a:cubicBezTo>
                  <a:pt x="5" y="179"/>
                  <a:pt x="6" y="162"/>
                  <a:pt x="8" y="146"/>
                </a:cubicBezTo>
                <a:close/>
              </a:path>
            </a:pathLst>
          </a:custGeom>
          <a:solidFill>
            <a:srgbClr val="D45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5"/>
          <p:cNvSpPr>
            <a:spLocks/>
          </p:cNvSpPr>
          <p:nvPr/>
        </p:nvSpPr>
        <p:spPr bwMode="auto">
          <a:xfrm>
            <a:off x="11105861" y="2931457"/>
            <a:ext cx="274638" cy="596900"/>
          </a:xfrm>
          <a:custGeom>
            <a:avLst/>
            <a:gdLst>
              <a:gd name="T0" fmla="*/ 36 w 146"/>
              <a:gd name="T1" fmla="*/ 111 h 316"/>
              <a:gd name="T2" fmla="*/ 9 w 146"/>
              <a:gd name="T3" fmla="*/ 80 h 316"/>
              <a:gd name="T4" fmla="*/ 36 w 146"/>
              <a:gd name="T5" fmla="*/ 12 h 316"/>
              <a:gd name="T6" fmla="*/ 120 w 146"/>
              <a:gd name="T7" fmla="*/ 39 h 316"/>
              <a:gd name="T8" fmla="*/ 137 w 146"/>
              <a:gd name="T9" fmla="*/ 108 h 316"/>
              <a:gd name="T10" fmla="*/ 142 w 146"/>
              <a:gd name="T11" fmla="*/ 223 h 316"/>
              <a:gd name="T12" fmla="*/ 123 w 146"/>
              <a:gd name="T13" fmla="*/ 278 h 316"/>
              <a:gd name="T14" fmla="*/ 57 w 146"/>
              <a:gd name="T15" fmla="*/ 308 h 316"/>
              <a:gd name="T16" fmla="*/ 29 w 146"/>
              <a:gd name="T17" fmla="*/ 234 h 316"/>
              <a:gd name="T18" fmla="*/ 30 w 146"/>
              <a:gd name="T19" fmla="*/ 214 h 316"/>
              <a:gd name="T20" fmla="*/ 43 w 146"/>
              <a:gd name="T21" fmla="*/ 147 h 316"/>
              <a:gd name="T22" fmla="*/ 43 w 146"/>
              <a:gd name="T23" fmla="*/ 136 h 316"/>
              <a:gd name="T24" fmla="*/ 45 w 146"/>
              <a:gd name="T25" fmla="*/ 128 h 316"/>
              <a:gd name="T26" fmla="*/ 37 w 146"/>
              <a:gd name="T27" fmla="*/ 116 h 316"/>
              <a:gd name="T28" fmla="*/ 36 w 146"/>
              <a:gd name="T29" fmla="*/ 11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316">
                <a:moveTo>
                  <a:pt x="36" y="111"/>
                </a:moveTo>
                <a:cubicBezTo>
                  <a:pt x="27" y="100"/>
                  <a:pt x="11" y="96"/>
                  <a:pt x="9" y="80"/>
                </a:cubicBezTo>
                <a:cubicBezTo>
                  <a:pt x="0" y="43"/>
                  <a:pt x="8" y="22"/>
                  <a:pt x="36" y="12"/>
                </a:cubicBezTo>
                <a:cubicBezTo>
                  <a:pt x="72" y="0"/>
                  <a:pt x="103" y="10"/>
                  <a:pt x="120" y="39"/>
                </a:cubicBezTo>
                <a:cubicBezTo>
                  <a:pt x="131" y="59"/>
                  <a:pt x="132" y="85"/>
                  <a:pt x="137" y="108"/>
                </a:cubicBezTo>
                <a:cubicBezTo>
                  <a:pt x="146" y="146"/>
                  <a:pt x="143" y="185"/>
                  <a:pt x="142" y="223"/>
                </a:cubicBezTo>
                <a:cubicBezTo>
                  <a:pt x="141" y="243"/>
                  <a:pt x="132" y="261"/>
                  <a:pt x="123" y="278"/>
                </a:cubicBezTo>
                <a:cubicBezTo>
                  <a:pt x="107" y="310"/>
                  <a:pt x="92" y="316"/>
                  <a:pt x="57" y="308"/>
                </a:cubicBezTo>
                <a:cubicBezTo>
                  <a:pt x="28" y="291"/>
                  <a:pt x="28" y="263"/>
                  <a:pt x="29" y="234"/>
                </a:cubicBezTo>
                <a:cubicBezTo>
                  <a:pt x="25" y="227"/>
                  <a:pt x="28" y="220"/>
                  <a:pt x="30" y="214"/>
                </a:cubicBezTo>
                <a:cubicBezTo>
                  <a:pt x="40" y="192"/>
                  <a:pt x="40" y="169"/>
                  <a:pt x="43" y="147"/>
                </a:cubicBezTo>
                <a:cubicBezTo>
                  <a:pt x="43" y="143"/>
                  <a:pt x="43" y="139"/>
                  <a:pt x="43" y="136"/>
                </a:cubicBezTo>
                <a:cubicBezTo>
                  <a:pt x="43" y="133"/>
                  <a:pt x="44" y="131"/>
                  <a:pt x="45" y="128"/>
                </a:cubicBezTo>
                <a:cubicBezTo>
                  <a:pt x="46" y="121"/>
                  <a:pt x="41" y="119"/>
                  <a:pt x="37" y="116"/>
                </a:cubicBezTo>
                <a:cubicBezTo>
                  <a:pt x="36" y="114"/>
                  <a:pt x="36" y="112"/>
                  <a:pt x="36" y="111"/>
                </a:cubicBezTo>
                <a:close/>
              </a:path>
            </a:pathLst>
          </a:custGeom>
          <a:solidFill>
            <a:srgbClr val="D45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17"/>
          <p:cNvSpPr>
            <a:spLocks/>
          </p:cNvSpPr>
          <p:nvPr/>
        </p:nvSpPr>
        <p:spPr bwMode="auto">
          <a:xfrm>
            <a:off x="3084512" y="1394861"/>
            <a:ext cx="327025" cy="615950"/>
          </a:xfrm>
          <a:custGeom>
            <a:avLst/>
            <a:gdLst>
              <a:gd name="T0" fmla="*/ 106 w 174"/>
              <a:gd name="T1" fmla="*/ 242 h 326"/>
              <a:gd name="T2" fmla="*/ 96 w 174"/>
              <a:gd name="T3" fmla="*/ 258 h 326"/>
              <a:gd name="T4" fmla="*/ 147 w 174"/>
              <a:gd name="T5" fmla="*/ 247 h 326"/>
              <a:gd name="T6" fmla="*/ 167 w 174"/>
              <a:gd name="T7" fmla="*/ 259 h 326"/>
              <a:gd name="T8" fmla="*/ 174 w 174"/>
              <a:gd name="T9" fmla="*/ 279 h 326"/>
              <a:gd name="T10" fmla="*/ 155 w 174"/>
              <a:gd name="T11" fmla="*/ 282 h 326"/>
              <a:gd name="T12" fmla="*/ 64 w 174"/>
              <a:gd name="T13" fmla="*/ 290 h 326"/>
              <a:gd name="T14" fmla="*/ 74 w 174"/>
              <a:gd name="T15" fmla="*/ 303 h 326"/>
              <a:gd name="T16" fmla="*/ 81 w 174"/>
              <a:gd name="T17" fmla="*/ 320 h 326"/>
              <a:gd name="T18" fmla="*/ 63 w 174"/>
              <a:gd name="T19" fmla="*/ 321 h 326"/>
              <a:gd name="T20" fmla="*/ 38 w 174"/>
              <a:gd name="T21" fmla="*/ 316 h 326"/>
              <a:gd name="T22" fmla="*/ 13 w 174"/>
              <a:gd name="T23" fmla="*/ 283 h 326"/>
              <a:gd name="T24" fmla="*/ 20 w 174"/>
              <a:gd name="T25" fmla="*/ 162 h 326"/>
              <a:gd name="T26" fmla="*/ 74 w 174"/>
              <a:gd name="T27" fmla="*/ 134 h 326"/>
              <a:gd name="T28" fmla="*/ 60 w 174"/>
              <a:gd name="T29" fmla="*/ 82 h 326"/>
              <a:gd name="T30" fmla="*/ 63 w 174"/>
              <a:gd name="T31" fmla="*/ 34 h 326"/>
              <a:gd name="T32" fmla="*/ 114 w 174"/>
              <a:gd name="T33" fmla="*/ 12 h 326"/>
              <a:gd name="T34" fmla="*/ 103 w 174"/>
              <a:gd name="T35" fmla="*/ 14 h 326"/>
              <a:gd name="T36" fmla="*/ 80 w 174"/>
              <a:gd name="T37" fmla="*/ 21 h 326"/>
              <a:gd name="T38" fmla="*/ 88 w 174"/>
              <a:gd name="T39" fmla="*/ 47 h 326"/>
              <a:gd name="T40" fmla="*/ 99 w 174"/>
              <a:gd name="T41" fmla="*/ 64 h 326"/>
              <a:gd name="T42" fmla="*/ 107 w 174"/>
              <a:gd name="T43" fmla="*/ 84 h 326"/>
              <a:gd name="T44" fmla="*/ 141 w 174"/>
              <a:gd name="T45" fmla="*/ 139 h 326"/>
              <a:gd name="T46" fmla="*/ 142 w 174"/>
              <a:gd name="T47" fmla="*/ 167 h 326"/>
              <a:gd name="T48" fmla="*/ 87 w 174"/>
              <a:gd name="T49" fmla="*/ 193 h 326"/>
              <a:gd name="T50" fmla="*/ 36 w 174"/>
              <a:gd name="T51" fmla="*/ 256 h 326"/>
              <a:gd name="T52" fmla="*/ 51 w 174"/>
              <a:gd name="T53" fmla="*/ 265 h 326"/>
              <a:gd name="T54" fmla="*/ 66 w 174"/>
              <a:gd name="T55" fmla="*/ 263 h 326"/>
              <a:gd name="T56" fmla="*/ 75 w 174"/>
              <a:gd name="T57" fmla="*/ 247 h 326"/>
              <a:gd name="T58" fmla="*/ 106 w 174"/>
              <a:gd name="T59" fmla="*/ 24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326">
                <a:moveTo>
                  <a:pt x="106" y="242"/>
                </a:moveTo>
                <a:cubicBezTo>
                  <a:pt x="103" y="247"/>
                  <a:pt x="100" y="251"/>
                  <a:pt x="96" y="258"/>
                </a:cubicBezTo>
                <a:cubicBezTo>
                  <a:pt x="114" y="251"/>
                  <a:pt x="131" y="250"/>
                  <a:pt x="147" y="247"/>
                </a:cubicBezTo>
                <a:cubicBezTo>
                  <a:pt x="158" y="245"/>
                  <a:pt x="164" y="248"/>
                  <a:pt x="167" y="259"/>
                </a:cubicBezTo>
                <a:cubicBezTo>
                  <a:pt x="168" y="266"/>
                  <a:pt x="172" y="273"/>
                  <a:pt x="174" y="279"/>
                </a:cubicBezTo>
                <a:cubicBezTo>
                  <a:pt x="168" y="284"/>
                  <a:pt x="161" y="282"/>
                  <a:pt x="155" y="282"/>
                </a:cubicBezTo>
                <a:cubicBezTo>
                  <a:pt x="125" y="285"/>
                  <a:pt x="95" y="290"/>
                  <a:pt x="64" y="290"/>
                </a:cubicBezTo>
                <a:cubicBezTo>
                  <a:pt x="64" y="297"/>
                  <a:pt x="71" y="299"/>
                  <a:pt x="74" y="303"/>
                </a:cubicBezTo>
                <a:cubicBezTo>
                  <a:pt x="78" y="308"/>
                  <a:pt x="86" y="312"/>
                  <a:pt x="81" y="320"/>
                </a:cubicBezTo>
                <a:cubicBezTo>
                  <a:pt x="77" y="326"/>
                  <a:pt x="69" y="323"/>
                  <a:pt x="63" y="321"/>
                </a:cubicBezTo>
                <a:cubicBezTo>
                  <a:pt x="55" y="319"/>
                  <a:pt x="47" y="315"/>
                  <a:pt x="38" y="316"/>
                </a:cubicBezTo>
                <a:cubicBezTo>
                  <a:pt x="26" y="308"/>
                  <a:pt x="17" y="297"/>
                  <a:pt x="13" y="283"/>
                </a:cubicBezTo>
                <a:cubicBezTo>
                  <a:pt x="0" y="242"/>
                  <a:pt x="1" y="201"/>
                  <a:pt x="20" y="162"/>
                </a:cubicBezTo>
                <a:cubicBezTo>
                  <a:pt x="31" y="140"/>
                  <a:pt x="51" y="134"/>
                  <a:pt x="74" y="134"/>
                </a:cubicBezTo>
                <a:cubicBezTo>
                  <a:pt x="69" y="116"/>
                  <a:pt x="62" y="99"/>
                  <a:pt x="60" y="82"/>
                </a:cubicBezTo>
                <a:cubicBezTo>
                  <a:pt x="57" y="66"/>
                  <a:pt x="58" y="50"/>
                  <a:pt x="63" y="34"/>
                </a:cubicBezTo>
                <a:cubicBezTo>
                  <a:pt x="70" y="7"/>
                  <a:pt x="88" y="0"/>
                  <a:pt x="114" y="12"/>
                </a:cubicBezTo>
                <a:cubicBezTo>
                  <a:pt x="111" y="16"/>
                  <a:pt x="107" y="16"/>
                  <a:pt x="103" y="14"/>
                </a:cubicBezTo>
                <a:cubicBezTo>
                  <a:pt x="93" y="9"/>
                  <a:pt x="85" y="12"/>
                  <a:pt x="80" y="21"/>
                </a:cubicBezTo>
                <a:cubicBezTo>
                  <a:pt x="75" y="31"/>
                  <a:pt x="80" y="40"/>
                  <a:pt x="88" y="47"/>
                </a:cubicBezTo>
                <a:cubicBezTo>
                  <a:pt x="93" y="52"/>
                  <a:pt x="104" y="53"/>
                  <a:pt x="99" y="64"/>
                </a:cubicBezTo>
                <a:cubicBezTo>
                  <a:pt x="104" y="70"/>
                  <a:pt x="106" y="77"/>
                  <a:pt x="107" y="84"/>
                </a:cubicBezTo>
                <a:cubicBezTo>
                  <a:pt x="112" y="106"/>
                  <a:pt x="122" y="126"/>
                  <a:pt x="141" y="139"/>
                </a:cubicBezTo>
                <a:cubicBezTo>
                  <a:pt x="145" y="148"/>
                  <a:pt x="149" y="158"/>
                  <a:pt x="142" y="167"/>
                </a:cubicBezTo>
                <a:cubicBezTo>
                  <a:pt x="127" y="183"/>
                  <a:pt x="108" y="190"/>
                  <a:pt x="87" y="193"/>
                </a:cubicBezTo>
                <a:cubicBezTo>
                  <a:pt x="45" y="194"/>
                  <a:pt x="29" y="212"/>
                  <a:pt x="36" y="256"/>
                </a:cubicBezTo>
                <a:cubicBezTo>
                  <a:pt x="36" y="266"/>
                  <a:pt x="40" y="270"/>
                  <a:pt x="51" y="265"/>
                </a:cubicBezTo>
                <a:cubicBezTo>
                  <a:pt x="55" y="263"/>
                  <a:pt x="61" y="263"/>
                  <a:pt x="66" y="263"/>
                </a:cubicBezTo>
                <a:cubicBezTo>
                  <a:pt x="74" y="260"/>
                  <a:pt x="81" y="257"/>
                  <a:pt x="75" y="247"/>
                </a:cubicBezTo>
                <a:cubicBezTo>
                  <a:pt x="84" y="241"/>
                  <a:pt x="95" y="237"/>
                  <a:pt x="106" y="242"/>
                </a:cubicBezTo>
                <a:close/>
              </a:path>
            </a:pathLst>
          </a:custGeom>
          <a:solidFill>
            <a:srgbClr val="C0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19"/>
          <p:cNvSpPr>
            <a:spLocks/>
          </p:cNvSpPr>
          <p:nvPr/>
        </p:nvSpPr>
        <p:spPr bwMode="auto">
          <a:xfrm>
            <a:off x="10869323" y="2867957"/>
            <a:ext cx="160338" cy="830263"/>
          </a:xfrm>
          <a:custGeom>
            <a:avLst/>
            <a:gdLst>
              <a:gd name="T0" fmla="*/ 13 w 85"/>
              <a:gd name="T1" fmla="*/ 151 h 440"/>
              <a:gd name="T2" fmla="*/ 27 w 85"/>
              <a:gd name="T3" fmla="*/ 125 h 440"/>
              <a:gd name="T4" fmla="*/ 14 w 85"/>
              <a:gd name="T5" fmla="*/ 26 h 440"/>
              <a:gd name="T6" fmla="*/ 20 w 85"/>
              <a:gd name="T7" fmla="*/ 5 h 440"/>
              <a:gd name="T8" fmla="*/ 43 w 85"/>
              <a:gd name="T9" fmla="*/ 4 h 440"/>
              <a:gd name="T10" fmla="*/ 53 w 85"/>
              <a:gd name="T11" fmla="*/ 24 h 440"/>
              <a:gd name="T12" fmla="*/ 62 w 85"/>
              <a:gd name="T13" fmla="*/ 123 h 440"/>
              <a:gd name="T14" fmla="*/ 73 w 85"/>
              <a:gd name="T15" fmla="*/ 143 h 440"/>
              <a:gd name="T16" fmla="*/ 74 w 85"/>
              <a:gd name="T17" fmla="*/ 168 h 440"/>
              <a:gd name="T18" fmla="*/ 71 w 85"/>
              <a:gd name="T19" fmla="*/ 195 h 440"/>
              <a:gd name="T20" fmla="*/ 63 w 85"/>
              <a:gd name="T21" fmla="*/ 414 h 440"/>
              <a:gd name="T22" fmla="*/ 30 w 85"/>
              <a:gd name="T23" fmla="*/ 438 h 440"/>
              <a:gd name="T24" fmla="*/ 11 w 85"/>
              <a:gd name="T25" fmla="*/ 410 h 440"/>
              <a:gd name="T26" fmla="*/ 27 w 85"/>
              <a:gd name="T27" fmla="*/ 251 h 440"/>
              <a:gd name="T28" fmla="*/ 28 w 85"/>
              <a:gd name="T29" fmla="*/ 200 h 440"/>
              <a:gd name="T30" fmla="*/ 11 w 85"/>
              <a:gd name="T31" fmla="*/ 171 h 440"/>
              <a:gd name="T32" fmla="*/ 0 w 85"/>
              <a:gd name="T33" fmla="*/ 160 h 440"/>
              <a:gd name="T34" fmla="*/ 13 w 85"/>
              <a:gd name="T35" fmla="*/ 15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440">
                <a:moveTo>
                  <a:pt x="13" y="151"/>
                </a:moveTo>
                <a:cubicBezTo>
                  <a:pt x="24" y="146"/>
                  <a:pt x="27" y="137"/>
                  <a:pt x="27" y="125"/>
                </a:cubicBezTo>
                <a:cubicBezTo>
                  <a:pt x="25" y="92"/>
                  <a:pt x="18" y="59"/>
                  <a:pt x="14" y="26"/>
                </a:cubicBezTo>
                <a:cubicBezTo>
                  <a:pt x="13" y="19"/>
                  <a:pt x="12" y="10"/>
                  <a:pt x="20" y="5"/>
                </a:cubicBezTo>
                <a:cubicBezTo>
                  <a:pt x="27" y="0"/>
                  <a:pt x="35" y="1"/>
                  <a:pt x="43" y="4"/>
                </a:cubicBezTo>
                <a:cubicBezTo>
                  <a:pt x="52" y="8"/>
                  <a:pt x="53" y="16"/>
                  <a:pt x="53" y="24"/>
                </a:cubicBezTo>
                <a:cubicBezTo>
                  <a:pt x="54" y="57"/>
                  <a:pt x="56" y="90"/>
                  <a:pt x="62" y="123"/>
                </a:cubicBezTo>
                <a:cubicBezTo>
                  <a:pt x="63" y="131"/>
                  <a:pt x="66" y="138"/>
                  <a:pt x="73" y="143"/>
                </a:cubicBezTo>
                <a:cubicBezTo>
                  <a:pt x="84" y="151"/>
                  <a:pt x="85" y="159"/>
                  <a:pt x="74" y="168"/>
                </a:cubicBezTo>
                <a:cubicBezTo>
                  <a:pt x="70" y="176"/>
                  <a:pt x="71" y="186"/>
                  <a:pt x="71" y="195"/>
                </a:cubicBezTo>
                <a:cubicBezTo>
                  <a:pt x="74" y="268"/>
                  <a:pt x="61" y="341"/>
                  <a:pt x="63" y="414"/>
                </a:cubicBezTo>
                <a:cubicBezTo>
                  <a:pt x="63" y="434"/>
                  <a:pt x="53" y="440"/>
                  <a:pt x="30" y="438"/>
                </a:cubicBezTo>
                <a:cubicBezTo>
                  <a:pt x="15" y="436"/>
                  <a:pt x="8" y="427"/>
                  <a:pt x="11" y="410"/>
                </a:cubicBezTo>
                <a:cubicBezTo>
                  <a:pt x="19" y="357"/>
                  <a:pt x="21" y="304"/>
                  <a:pt x="27" y="251"/>
                </a:cubicBezTo>
                <a:cubicBezTo>
                  <a:pt x="29" y="235"/>
                  <a:pt x="29" y="217"/>
                  <a:pt x="28" y="200"/>
                </a:cubicBezTo>
                <a:cubicBezTo>
                  <a:pt x="27" y="188"/>
                  <a:pt x="25" y="176"/>
                  <a:pt x="11" y="171"/>
                </a:cubicBezTo>
                <a:cubicBezTo>
                  <a:pt x="6" y="169"/>
                  <a:pt x="1" y="167"/>
                  <a:pt x="0" y="160"/>
                </a:cubicBezTo>
                <a:cubicBezTo>
                  <a:pt x="0" y="151"/>
                  <a:pt x="11" y="157"/>
                  <a:pt x="13" y="151"/>
                </a:cubicBezTo>
                <a:close/>
              </a:path>
            </a:pathLst>
          </a:custGeom>
          <a:solidFill>
            <a:srgbClr val="B9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20"/>
          <p:cNvSpPr>
            <a:spLocks/>
          </p:cNvSpPr>
          <p:nvPr/>
        </p:nvSpPr>
        <p:spPr bwMode="auto">
          <a:xfrm>
            <a:off x="8760639" y="1462721"/>
            <a:ext cx="382588" cy="388938"/>
          </a:xfrm>
          <a:custGeom>
            <a:avLst/>
            <a:gdLst>
              <a:gd name="T0" fmla="*/ 0 w 203"/>
              <a:gd name="T1" fmla="*/ 197 h 206"/>
              <a:gd name="T2" fmla="*/ 26 w 203"/>
              <a:gd name="T3" fmla="*/ 117 h 206"/>
              <a:gd name="T4" fmla="*/ 19 w 203"/>
              <a:gd name="T5" fmla="*/ 88 h 206"/>
              <a:gd name="T6" fmla="*/ 35 w 203"/>
              <a:gd name="T7" fmla="*/ 103 h 206"/>
              <a:gd name="T8" fmla="*/ 50 w 203"/>
              <a:gd name="T9" fmla="*/ 80 h 206"/>
              <a:gd name="T10" fmla="*/ 58 w 203"/>
              <a:gd name="T11" fmla="*/ 62 h 206"/>
              <a:gd name="T12" fmla="*/ 120 w 203"/>
              <a:gd name="T13" fmla="*/ 2 h 206"/>
              <a:gd name="T14" fmla="*/ 130 w 203"/>
              <a:gd name="T15" fmla="*/ 6 h 206"/>
              <a:gd name="T16" fmla="*/ 145 w 203"/>
              <a:gd name="T17" fmla="*/ 44 h 206"/>
              <a:gd name="T18" fmla="*/ 151 w 203"/>
              <a:gd name="T19" fmla="*/ 66 h 206"/>
              <a:gd name="T20" fmla="*/ 176 w 203"/>
              <a:gd name="T21" fmla="*/ 48 h 206"/>
              <a:gd name="T22" fmla="*/ 203 w 203"/>
              <a:gd name="T23" fmla="*/ 124 h 206"/>
              <a:gd name="T24" fmla="*/ 182 w 203"/>
              <a:gd name="T25" fmla="*/ 140 h 206"/>
              <a:gd name="T26" fmla="*/ 170 w 203"/>
              <a:gd name="T27" fmla="*/ 166 h 206"/>
              <a:gd name="T28" fmla="*/ 159 w 203"/>
              <a:gd name="T29" fmla="*/ 174 h 206"/>
              <a:gd name="T30" fmla="*/ 155 w 203"/>
              <a:gd name="T31" fmla="*/ 153 h 206"/>
              <a:gd name="T32" fmla="*/ 145 w 203"/>
              <a:gd name="T33" fmla="*/ 170 h 206"/>
              <a:gd name="T34" fmla="*/ 141 w 203"/>
              <a:gd name="T35" fmla="*/ 179 h 206"/>
              <a:gd name="T36" fmla="*/ 121 w 203"/>
              <a:gd name="T37" fmla="*/ 189 h 206"/>
              <a:gd name="T38" fmla="*/ 113 w 203"/>
              <a:gd name="T39" fmla="*/ 173 h 206"/>
              <a:gd name="T40" fmla="*/ 116 w 203"/>
              <a:gd name="T41" fmla="*/ 157 h 206"/>
              <a:gd name="T42" fmla="*/ 121 w 203"/>
              <a:gd name="T43" fmla="*/ 104 h 206"/>
              <a:gd name="T44" fmla="*/ 123 w 203"/>
              <a:gd name="T45" fmla="*/ 93 h 206"/>
              <a:gd name="T46" fmla="*/ 113 w 203"/>
              <a:gd name="T47" fmla="*/ 74 h 206"/>
              <a:gd name="T48" fmla="*/ 102 w 203"/>
              <a:gd name="T49" fmla="*/ 78 h 206"/>
              <a:gd name="T50" fmla="*/ 85 w 203"/>
              <a:gd name="T51" fmla="*/ 101 h 206"/>
              <a:gd name="T52" fmla="*/ 75 w 203"/>
              <a:gd name="T53" fmla="*/ 118 h 206"/>
              <a:gd name="T54" fmla="*/ 52 w 203"/>
              <a:gd name="T55" fmla="*/ 159 h 206"/>
              <a:gd name="T56" fmla="*/ 49 w 203"/>
              <a:gd name="T57" fmla="*/ 166 h 206"/>
              <a:gd name="T58" fmla="*/ 20 w 203"/>
              <a:gd name="T59" fmla="*/ 202 h 206"/>
              <a:gd name="T60" fmla="*/ 6 w 203"/>
              <a:gd name="T61" fmla="*/ 204 h 206"/>
              <a:gd name="T62" fmla="*/ 0 w 203"/>
              <a:gd name="T63" fmla="*/ 19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6">
                <a:moveTo>
                  <a:pt x="0" y="197"/>
                </a:moveTo>
                <a:cubicBezTo>
                  <a:pt x="7" y="170"/>
                  <a:pt x="23" y="146"/>
                  <a:pt x="26" y="117"/>
                </a:cubicBezTo>
                <a:cubicBezTo>
                  <a:pt x="28" y="106"/>
                  <a:pt x="19" y="99"/>
                  <a:pt x="19" y="88"/>
                </a:cubicBezTo>
                <a:cubicBezTo>
                  <a:pt x="28" y="90"/>
                  <a:pt x="27" y="99"/>
                  <a:pt x="35" y="103"/>
                </a:cubicBezTo>
                <a:cubicBezTo>
                  <a:pt x="37" y="93"/>
                  <a:pt x="37" y="82"/>
                  <a:pt x="50" y="80"/>
                </a:cubicBezTo>
                <a:cubicBezTo>
                  <a:pt x="58" y="78"/>
                  <a:pt x="57" y="68"/>
                  <a:pt x="58" y="62"/>
                </a:cubicBezTo>
                <a:cubicBezTo>
                  <a:pt x="64" y="27"/>
                  <a:pt x="95" y="17"/>
                  <a:pt x="120" y="2"/>
                </a:cubicBezTo>
                <a:cubicBezTo>
                  <a:pt x="124" y="0"/>
                  <a:pt x="129" y="2"/>
                  <a:pt x="130" y="6"/>
                </a:cubicBezTo>
                <a:cubicBezTo>
                  <a:pt x="134" y="19"/>
                  <a:pt x="148" y="28"/>
                  <a:pt x="145" y="44"/>
                </a:cubicBezTo>
                <a:cubicBezTo>
                  <a:pt x="144" y="51"/>
                  <a:pt x="140" y="64"/>
                  <a:pt x="151" y="66"/>
                </a:cubicBezTo>
                <a:cubicBezTo>
                  <a:pt x="163" y="69"/>
                  <a:pt x="171" y="60"/>
                  <a:pt x="176" y="48"/>
                </a:cubicBezTo>
                <a:cubicBezTo>
                  <a:pt x="165" y="78"/>
                  <a:pt x="160" y="105"/>
                  <a:pt x="203" y="124"/>
                </a:cubicBezTo>
                <a:cubicBezTo>
                  <a:pt x="183" y="123"/>
                  <a:pt x="166" y="117"/>
                  <a:pt x="182" y="140"/>
                </a:cubicBezTo>
                <a:cubicBezTo>
                  <a:pt x="188" y="148"/>
                  <a:pt x="192" y="166"/>
                  <a:pt x="170" y="166"/>
                </a:cubicBezTo>
                <a:cubicBezTo>
                  <a:pt x="164" y="166"/>
                  <a:pt x="162" y="171"/>
                  <a:pt x="159" y="174"/>
                </a:cubicBezTo>
                <a:cubicBezTo>
                  <a:pt x="152" y="167"/>
                  <a:pt x="167" y="155"/>
                  <a:pt x="155" y="153"/>
                </a:cubicBezTo>
                <a:cubicBezTo>
                  <a:pt x="147" y="151"/>
                  <a:pt x="149" y="165"/>
                  <a:pt x="145" y="170"/>
                </a:cubicBezTo>
                <a:cubicBezTo>
                  <a:pt x="143" y="173"/>
                  <a:pt x="142" y="176"/>
                  <a:pt x="141" y="179"/>
                </a:cubicBezTo>
                <a:cubicBezTo>
                  <a:pt x="137" y="188"/>
                  <a:pt x="129" y="190"/>
                  <a:pt x="121" y="189"/>
                </a:cubicBezTo>
                <a:cubicBezTo>
                  <a:pt x="112" y="187"/>
                  <a:pt x="112" y="179"/>
                  <a:pt x="113" y="173"/>
                </a:cubicBezTo>
                <a:cubicBezTo>
                  <a:pt x="113" y="167"/>
                  <a:pt x="115" y="162"/>
                  <a:pt x="116" y="157"/>
                </a:cubicBezTo>
                <a:cubicBezTo>
                  <a:pt x="117" y="140"/>
                  <a:pt x="139" y="124"/>
                  <a:pt x="121" y="104"/>
                </a:cubicBezTo>
                <a:cubicBezTo>
                  <a:pt x="119" y="103"/>
                  <a:pt x="121" y="96"/>
                  <a:pt x="123" y="93"/>
                </a:cubicBezTo>
                <a:cubicBezTo>
                  <a:pt x="131" y="80"/>
                  <a:pt x="126" y="75"/>
                  <a:pt x="113" y="74"/>
                </a:cubicBezTo>
                <a:cubicBezTo>
                  <a:pt x="107" y="70"/>
                  <a:pt x="103" y="70"/>
                  <a:pt x="102" y="78"/>
                </a:cubicBezTo>
                <a:cubicBezTo>
                  <a:pt x="101" y="89"/>
                  <a:pt x="94" y="96"/>
                  <a:pt x="85" y="101"/>
                </a:cubicBezTo>
                <a:cubicBezTo>
                  <a:pt x="78" y="104"/>
                  <a:pt x="74" y="111"/>
                  <a:pt x="75" y="118"/>
                </a:cubicBezTo>
                <a:cubicBezTo>
                  <a:pt x="76" y="137"/>
                  <a:pt x="71" y="152"/>
                  <a:pt x="52" y="159"/>
                </a:cubicBezTo>
                <a:cubicBezTo>
                  <a:pt x="49" y="160"/>
                  <a:pt x="49" y="163"/>
                  <a:pt x="49" y="166"/>
                </a:cubicBezTo>
                <a:cubicBezTo>
                  <a:pt x="48" y="185"/>
                  <a:pt x="31" y="191"/>
                  <a:pt x="20" y="202"/>
                </a:cubicBezTo>
                <a:cubicBezTo>
                  <a:pt x="16" y="206"/>
                  <a:pt x="11" y="206"/>
                  <a:pt x="6" y="204"/>
                </a:cubicBezTo>
                <a:cubicBezTo>
                  <a:pt x="3" y="203"/>
                  <a:pt x="1" y="200"/>
                  <a:pt x="0" y="197"/>
                </a:cubicBezTo>
                <a:close/>
              </a:path>
            </a:pathLst>
          </a:custGeom>
          <a:solidFill>
            <a:srgbClr val="F1C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21"/>
          <p:cNvSpPr>
            <a:spLocks/>
          </p:cNvSpPr>
          <p:nvPr/>
        </p:nvSpPr>
        <p:spPr bwMode="auto">
          <a:xfrm>
            <a:off x="1084462" y="3150532"/>
            <a:ext cx="515938" cy="368300"/>
          </a:xfrm>
          <a:custGeom>
            <a:avLst/>
            <a:gdLst>
              <a:gd name="T0" fmla="*/ 0 w 273"/>
              <a:gd name="T1" fmla="*/ 159 h 195"/>
              <a:gd name="T2" fmla="*/ 9 w 273"/>
              <a:gd name="T3" fmla="*/ 151 h 195"/>
              <a:gd name="T4" fmla="*/ 18 w 273"/>
              <a:gd name="T5" fmla="*/ 144 h 195"/>
              <a:gd name="T6" fmla="*/ 28 w 273"/>
              <a:gd name="T7" fmla="*/ 90 h 195"/>
              <a:gd name="T8" fmla="*/ 45 w 273"/>
              <a:gd name="T9" fmla="*/ 93 h 195"/>
              <a:gd name="T10" fmla="*/ 37 w 273"/>
              <a:gd name="T11" fmla="*/ 65 h 195"/>
              <a:gd name="T12" fmla="*/ 81 w 273"/>
              <a:gd name="T13" fmla="*/ 64 h 195"/>
              <a:gd name="T14" fmla="*/ 77 w 273"/>
              <a:gd name="T15" fmla="*/ 47 h 195"/>
              <a:gd name="T16" fmla="*/ 80 w 273"/>
              <a:gd name="T17" fmla="*/ 45 h 195"/>
              <a:gd name="T18" fmla="*/ 117 w 273"/>
              <a:gd name="T19" fmla="*/ 49 h 195"/>
              <a:gd name="T20" fmla="*/ 163 w 273"/>
              <a:gd name="T21" fmla="*/ 7 h 195"/>
              <a:gd name="T22" fmla="*/ 173 w 273"/>
              <a:gd name="T23" fmla="*/ 1 h 195"/>
              <a:gd name="T24" fmla="*/ 158 w 273"/>
              <a:gd name="T25" fmla="*/ 34 h 195"/>
              <a:gd name="T26" fmla="*/ 201 w 273"/>
              <a:gd name="T27" fmla="*/ 5 h 195"/>
              <a:gd name="T28" fmla="*/ 175 w 273"/>
              <a:gd name="T29" fmla="*/ 39 h 195"/>
              <a:gd name="T30" fmla="*/ 146 w 273"/>
              <a:gd name="T31" fmla="*/ 47 h 195"/>
              <a:gd name="T32" fmla="*/ 132 w 273"/>
              <a:gd name="T33" fmla="*/ 76 h 195"/>
              <a:gd name="T34" fmla="*/ 92 w 273"/>
              <a:gd name="T35" fmla="*/ 67 h 195"/>
              <a:gd name="T36" fmla="*/ 56 w 273"/>
              <a:gd name="T37" fmla="*/ 91 h 195"/>
              <a:gd name="T38" fmla="*/ 33 w 273"/>
              <a:gd name="T39" fmla="*/ 112 h 195"/>
              <a:gd name="T40" fmla="*/ 28 w 273"/>
              <a:gd name="T41" fmla="*/ 136 h 195"/>
              <a:gd name="T42" fmla="*/ 48 w 273"/>
              <a:gd name="T43" fmla="*/ 135 h 195"/>
              <a:gd name="T44" fmla="*/ 77 w 273"/>
              <a:gd name="T45" fmla="*/ 108 h 195"/>
              <a:gd name="T46" fmla="*/ 81 w 273"/>
              <a:gd name="T47" fmla="*/ 105 h 195"/>
              <a:gd name="T48" fmla="*/ 135 w 273"/>
              <a:gd name="T49" fmla="*/ 83 h 195"/>
              <a:gd name="T50" fmla="*/ 124 w 273"/>
              <a:gd name="T51" fmla="*/ 104 h 195"/>
              <a:gd name="T52" fmla="*/ 182 w 273"/>
              <a:gd name="T53" fmla="*/ 103 h 195"/>
              <a:gd name="T54" fmla="*/ 183 w 273"/>
              <a:gd name="T55" fmla="*/ 100 h 195"/>
              <a:gd name="T56" fmla="*/ 176 w 273"/>
              <a:gd name="T57" fmla="*/ 80 h 195"/>
              <a:gd name="T58" fmla="*/ 200 w 273"/>
              <a:gd name="T59" fmla="*/ 79 h 195"/>
              <a:gd name="T60" fmla="*/ 244 w 273"/>
              <a:gd name="T61" fmla="*/ 91 h 195"/>
              <a:gd name="T62" fmla="*/ 267 w 273"/>
              <a:gd name="T63" fmla="*/ 125 h 195"/>
              <a:gd name="T64" fmla="*/ 201 w 273"/>
              <a:gd name="T65" fmla="*/ 133 h 195"/>
              <a:gd name="T66" fmla="*/ 178 w 273"/>
              <a:gd name="T67" fmla="*/ 137 h 195"/>
              <a:gd name="T68" fmla="*/ 155 w 273"/>
              <a:gd name="T69" fmla="*/ 146 h 195"/>
              <a:gd name="T70" fmla="*/ 172 w 273"/>
              <a:gd name="T71" fmla="*/ 162 h 195"/>
              <a:gd name="T72" fmla="*/ 165 w 273"/>
              <a:gd name="T73" fmla="*/ 186 h 195"/>
              <a:gd name="T74" fmla="*/ 131 w 273"/>
              <a:gd name="T75" fmla="*/ 191 h 195"/>
              <a:gd name="T76" fmla="*/ 112 w 273"/>
              <a:gd name="T77" fmla="*/ 176 h 195"/>
              <a:gd name="T78" fmla="*/ 80 w 273"/>
              <a:gd name="T79" fmla="*/ 167 h 195"/>
              <a:gd name="T80" fmla="*/ 0 w 273"/>
              <a:gd name="T81" fmla="*/ 15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3" h="195">
                <a:moveTo>
                  <a:pt x="0" y="159"/>
                </a:moveTo>
                <a:cubicBezTo>
                  <a:pt x="0" y="153"/>
                  <a:pt x="4" y="151"/>
                  <a:pt x="9" y="151"/>
                </a:cubicBezTo>
                <a:cubicBezTo>
                  <a:pt x="14" y="151"/>
                  <a:pt x="19" y="147"/>
                  <a:pt x="18" y="144"/>
                </a:cubicBezTo>
                <a:cubicBezTo>
                  <a:pt x="9" y="124"/>
                  <a:pt x="24" y="108"/>
                  <a:pt x="28" y="90"/>
                </a:cubicBezTo>
                <a:cubicBezTo>
                  <a:pt x="33" y="91"/>
                  <a:pt x="36" y="102"/>
                  <a:pt x="45" y="93"/>
                </a:cubicBezTo>
                <a:cubicBezTo>
                  <a:pt x="56" y="82"/>
                  <a:pt x="44" y="77"/>
                  <a:pt x="37" y="65"/>
                </a:cubicBezTo>
                <a:cubicBezTo>
                  <a:pt x="56" y="77"/>
                  <a:pt x="70" y="74"/>
                  <a:pt x="81" y="64"/>
                </a:cubicBezTo>
                <a:cubicBezTo>
                  <a:pt x="88" y="59"/>
                  <a:pt x="77" y="53"/>
                  <a:pt x="77" y="47"/>
                </a:cubicBezTo>
                <a:cubicBezTo>
                  <a:pt x="78" y="46"/>
                  <a:pt x="80" y="45"/>
                  <a:pt x="80" y="45"/>
                </a:cubicBezTo>
                <a:cubicBezTo>
                  <a:pt x="91" y="64"/>
                  <a:pt x="102" y="54"/>
                  <a:pt x="117" y="49"/>
                </a:cubicBezTo>
                <a:cubicBezTo>
                  <a:pt x="138" y="40"/>
                  <a:pt x="156" y="30"/>
                  <a:pt x="163" y="7"/>
                </a:cubicBezTo>
                <a:cubicBezTo>
                  <a:pt x="164" y="4"/>
                  <a:pt x="167" y="0"/>
                  <a:pt x="173" y="1"/>
                </a:cubicBezTo>
                <a:cubicBezTo>
                  <a:pt x="171" y="13"/>
                  <a:pt x="159" y="20"/>
                  <a:pt x="158" y="34"/>
                </a:cubicBezTo>
                <a:cubicBezTo>
                  <a:pt x="179" y="34"/>
                  <a:pt x="192" y="23"/>
                  <a:pt x="201" y="5"/>
                </a:cubicBezTo>
                <a:cubicBezTo>
                  <a:pt x="200" y="24"/>
                  <a:pt x="190" y="34"/>
                  <a:pt x="175" y="39"/>
                </a:cubicBezTo>
                <a:cubicBezTo>
                  <a:pt x="165" y="42"/>
                  <a:pt x="156" y="45"/>
                  <a:pt x="146" y="47"/>
                </a:cubicBezTo>
                <a:cubicBezTo>
                  <a:pt x="132" y="50"/>
                  <a:pt x="115" y="50"/>
                  <a:pt x="132" y="76"/>
                </a:cubicBezTo>
                <a:cubicBezTo>
                  <a:pt x="119" y="56"/>
                  <a:pt x="106" y="60"/>
                  <a:pt x="92" y="67"/>
                </a:cubicBezTo>
                <a:cubicBezTo>
                  <a:pt x="79" y="74"/>
                  <a:pt x="66" y="81"/>
                  <a:pt x="56" y="91"/>
                </a:cubicBezTo>
                <a:cubicBezTo>
                  <a:pt x="49" y="99"/>
                  <a:pt x="42" y="107"/>
                  <a:pt x="33" y="112"/>
                </a:cubicBezTo>
                <a:cubicBezTo>
                  <a:pt x="24" y="117"/>
                  <a:pt x="23" y="127"/>
                  <a:pt x="28" y="136"/>
                </a:cubicBezTo>
                <a:cubicBezTo>
                  <a:pt x="36" y="148"/>
                  <a:pt x="42" y="139"/>
                  <a:pt x="48" y="135"/>
                </a:cubicBezTo>
                <a:cubicBezTo>
                  <a:pt x="58" y="127"/>
                  <a:pt x="73" y="124"/>
                  <a:pt x="77" y="108"/>
                </a:cubicBezTo>
                <a:cubicBezTo>
                  <a:pt x="77" y="107"/>
                  <a:pt x="80" y="105"/>
                  <a:pt x="81" y="105"/>
                </a:cubicBezTo>
                <a:cubicBezTo>
                  <a:pt x="103" y="107"/>
                  <a:pt x="117" y="90"/>
                  <a:pt x="135" y="83"/>
                </a:cubicBezTo>
                <a:cubicBezTo>
                  <a:pt x="137" y="95"/>
                  <a:pt x="127" y="100"/>
                  <a:pt x="124" y="104"/>
                </a:cubicBezTo>
                <a:cubicBezTo>
                  <a:pt x="161" y="70"/>
                  <a:pt x="165" y="70"/>
                  <a:pt x="182" y="103"/>
                </a:cubicBezTo>
                <a:cubicBezTo>
                  <a:pt x="183" y="103"/>
                  <a:pt x="183" y="102"/>
                  <a:pt x="183" y="100"/>
                </a:cubicBezTo>
                <a:cubicBezTo>
                  <a:pt x="180" y="93"/>
                  <a:pt x="169" y="88"/>
                  <a:pt x="176" y="80"/>
                </a:cubicBezTo>
                <a:cubicBezTo>
                  <a:pt x="182" y="71"/>
                  <a:pt x="192" y="76"/>
                  <a:pt x="200" y="79"/>
                </a:cubicBezTo>
                <a:cubicBezTo>
                  <a:pt x="215" y="83"/>
                  <a:pt x="231" y="83"/>
                  <a:pt x="244" y="91"/>
                </a:cubicBezTo>
                <a:cubicBezTo>
                  <a:pt x="256" y="99"/>
                  <a:pt x="273" y="104"/>
                  <a:pt x="267" y="125"/>
                </a:cubicBezTo>
                <a:cubicBezTo>
                  <a:pt x="245" y="130"/>
                  <a:pt x="223" y="129"/>
                  <a:pt x="201" y="133"/>
                </a:cubicBezTo>
                <a:cubicBezTo>
                  <a:pt x="193" y="134"/>
                  <a:pt x="185" y="135"/>
                  <a:pt x="178" y="137"/>
                </a:cubicBezTo>
                <a:cubicBezTo>
                  <a:pt x="170" y="139"/>
                  <a:pt x="157" y="137"/>
                  <a:pt x="155" y="146"/>
                </a:cubicBezTo>
                <a:cubicBezTo>
                  <a:pt x="153" y="155"/>
                  <a:pt x="167" y="156"/>
                  <a:pt x="172" y="162"/>
                </a:cubicBezTo>
                <a:cubicBezTo>
                  <a:pt x="176" y="172"/>
                  <a:pt x="171" y="179"/>
                  <a:pt x="165" y="186"/>
                </a:cubicBezTo>
                <a:cubicBezTo>
                  <a:pt x="155" y="194"/>
                  <a:pt x="144" y="195"/>
                  <a:pt x="131" y="191"/>
                </a:cubicBezTo>
                <a:cubicBezTo>
                  <a:pt x="122" y="190"/>
                  <a:pt x="115" y="183"/>
                  <a:pt x="112" y="176"/>
                </a:cubicBezTo>
                <a:cubicBezTo>
                  <a:pt x="104" y="160"/>
                  <a:pt x="93" y="162"/>
                  <a:pt x="80" y="167"/>
                </a:cubicBezTo>
                <a:cubicBezTo>
                  <a:pt x="52" y="179"/>
                  <a:pt x="24" y="181"/>
                  <a:pt x="0" y="159"/>
                </a:cubicBezTo>
                <a:close/>
              </a:path>
            </a:pathLst>
          </a:custGeom>
          <a:solidFill>
            <a:srgbClr val="DFC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22"/>
          <p:cNvSpPr>
            <a:spLocks/>
          </p:cNvSpPr>
          <p:nvPr/>
        </p:nvSpPr>
        <p:spPr bwMode="auto">
          <a:xfrm>
            <a:off x="8346301" y="1480184"/>
            <a:ext cx="223838" cy="384175"/>
          </a:xfrm>
          <a:custGeom>
            <a:avLst/>
            <a:gdLst>
              <a:gd name="T0" fmla="*/ 80 w 118"/>
              <a:gd name="T1" fmla="*/ 204 h 204"/>
              <a:gd name="T2" fmla="*/ 32 w 118"/>
              <a:gd name="T3" fmla="*/ 157 h 204"/>
              <a:gd name="T4" fmla="*/ 7 w 118"/>
              <a:gd name="T5" fmla="*/ 66 h 204"/>
              <a:gd name="T6" fmla="*/ 69 w 118"/>
              <a:gd name="T7" fmla="*/ 2 h 204"/>
              <a:gd name="T8" fmla="*/ 80 w 118"/>
              <a:gd name="T9" fmla="*/ 4 h 204"/>
              <a:gd name="T10" fmla="*/ 109 w 118"/>
              <a:gd name="T11" fmla="*/ 119 h 204"/>
              <a:gd name="T12" fmla="*/ 80 w 118"/>
              <a:gd name="T13" fmla="*/ 204 h 204"/>
            </a:gdLst>
            <a:ahLst/>
            <a:cxnLst>
              <a:cxn ang="0">
                <a:pos x="T0" y="T1"/>
              </a:cxn>
              <a:cxn ang="0">
                <a:pos x="T2" y="T3"/>
              </a:cxn>
              <a:cxn ang="0">
                <a:pos x="T4" y="T5"/>
              </a:cxn>
              <a:cxn ang="0">
                <a:pos x="T6" y="T7"/>
              </a:cxn>
              <a:cxn ang="0">
                <a:pos x="T8" y="T9"/>
              </a:cxn>
              <a:cxn ang="0">
                <a:pos x="T10" y="T11"/>
              </a:cxn>
              <a:cxn ang="0">
                <a:pos x="T12" y="T13"/>
              </a:cxn>
            </a:cxnLst>
            <a:rect l="0" t="0" r="r" b="b"/>
            <a:pathLst>
              <a:path w="118" h="204">
                <a:moveTo>
                  <a:pt x="80" y="204"/>
                </a:moveTo>
                <a:cubicBezTo>
                  <a:pt x="66" y="186"/>
                  <a:pt x="47" y="173"/>
                  <a:pt x="32" y="157"/>
                </a:cubicBezTo>
                <a:cubicBezTo>
                  <a:pt x="8" y="131"/>
                  <a:pt x="0" y="100"/>
                  <a:pt x="7" y="66"/>
                </a:cubicBezTo>
                <a:cubicBezTo>
                  <a:pt x="13" y="29"/>
                  <a:pt x="34" y="8"/>
                  <a:pt x="69" y="2"/>
                </a:cubicBezTo>
                <a:cubicBezTo>
                  <a:pt x="73" y="1"/>
                  <a:pt x="77" y="0"/>
                  <a:pt x="80" y="4"/>
                </a:cubicBezTo>
                <a:cubicBezTo>
                  <a:pt x="95" y="41"/>
                  <a:pt x="99" y="81"/>
                  <a:pt x="109" y="119"/>
                </a:cubicBezTo>
                <a:cubicBezTo>
                  <a:pt x="118" y="155"/>
                  <a:pt x="111" y="186"/>
                  <a:pt x="80" y="204"/>
                </a:cubicBezTo>
                <a:close/>
              </a:path>
            </a:pathLst>
          </a:custGeom>
          <a:solidFill>
            <a:srgbClr val="F3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24"/>
          <p:cNvSpPr>
            <a:spLocks/>
          </p:cNvSpPr>
          <p:nvPr/>
        </p:nvSpPr>
        <p:spPr bwMode="auto">
          <a:xfrm>
            <a:off x="11088398" y="2926695"/>
            <a:ext cx="358775" cy="635000"/>
          </a:xfrm>
          <a:custGeom>
            <a:avLst/>
            <a:gdLst>
              <a:gd name="T0" fmla="*/ 66 w 190"/>
              <a:gd name="T1" fmla="*/ 311 h 337"/>
              <a:gd name="T2" fmla="*/ 73 w 190"/>
              <a:gd name="T3" fmla="*/ 307 h 337"/>
              <a:gd name="T4" fmla="*/ 99 w 190"/>
              <a:gd name="T5" fmla="*/ 311 h 337"/>
              <a:gd name="T6" fmla="*/ 134 w 190"/>
              <a:gd name="T7" fmla="*/ 267 h 337"/>
              <a:gd name="T8" fmla="*/ 141 w 190"/>
              <a:gd name="T9" fmla="*/ 109 h 337"/>
              <a:gd name="T10" fmla="*/ 128 w 190"/>
              <a:gd name="T11" fmla="*/ 48 h 337"/>
              <a:gd name="T12" fmla="*/ 60 w 190"/>
              <a:gd name="T13" fmla="*/ 14 h 337"/>
              <a:gd name="T14" fmla="*/ 18 w 190"/>
              <a:gd name="T15" fmla="*/ 63 h 337"/>
              <a:gd name="T16" fmla="*/ 18 w 190"/>
              <a:gd name="T17" fmla="*/ 83 h 337"/>
              <a:gd name="T18" fmla="*/ 40 w 190"/>
              <a:gd name="T19" fmla="*/ 13 h 337"/>
              <a:gd name="T20" fmla="*/ 147 w 190"/>
              <a:gd name="T21" fmla="*/ 55 h 337"/>
              <a:gd name="T22" fmla="*/ 182 w 190"/>
              <a:gd name="T23" fmla="*/ 243 h 337"/>
              <a:gd name="T24" fmla="*/ 168 w 190"/>
              <a:gd name="T25" fmla="*/ 286 h 337"/>
              <a:gd name="T26" fmla="*/ 66 w 190"/>
              <a:gd name="T27" fmla="*/ 31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337">
                <a:moveTo>
                  <a:pt x="66" y="311"/>
                </a:moveTo>
                <a:cubicBezTo>
                  <a:pt x="67" y="308"/>
                  <a:pt x="69" y="305"/>
                  <a:pt x="73" y="307"/>
                </a:cubicBezTo>
                <a:cubicBezTo>
                  <a:pt x="81" y="310"/>
                  <a:pt x="90" y="318"/>
                  <a:pt x="99" y="311"/>
                </a:cubicBezTo>
                <a:cubicBezTo>
                  <a:pt x="114" y="300"/>
                  <a:pt x="127" y="286"/>
                  <a:pt x="134" y="267"/>
                </a:cubicBezTo>
                <a:cubicBezTo>
                  <a:pt x="153" y="215"/>
                  <a:pt x="147" y="162"/>
                  <a:pt x="141" y="109"/>
                </a:cubicBezTo>
                <a:cubicBezTo>
                  <a:pt x="139" y="89"/>
                  <a:pt x="128" y="70"/>
                  <a:pt x="128" y="48"/>
                </a:cubicBezTo>
                <a:cubicBezTo>
                  <a:pt x="128" y="32"/>
                  <a:pt x="81" y="10"/>
                  <a:pt x="60" y="14"/>
                </a:cubicBezTo>
                <a:cubicBezTo>
                  <a:pt x="36" y="17"/>
                  <a:pt x="18" y="38"/>
                  <a:pt x="18" y="63"/>
                </a:cubicBezTo>
                <a:cubicBezTo>
                  <a:pt x="18" y="69"/>
                  <a:pt x="18" y="76"/>
                  <a:pt x="18" y="83"/>
                </a:cubicBezTo>
                <a:cubicBezTo>
                  <a:pt x="0" y="55"/>
                  <a:pt x="10" y="22"/>
                  <a:pt x="40" y="13"/>
                </a:cubicBezTo>
                <a:cubicBezTo>
                  <a:pt x="84" y="0"/>
                  <a:pt x="126" y="8"/>
                  <a:pt x="147" y="55"/>
                </a:cubicBezTo>
                <a:cubicBezTo>
                  <a:pt x="173" y="114"/>
                  <a:pt x="190" y="177"/>
                  <a:pt x="182" y="243"/>
                </a:cubicBezTo>
                <a:cubicBezTo>
                  <a:pt x="180" y="258"/>
                  <a:pt x="176" y="273"/>
                  <a:pt x="168" y="286"/>
                </a:cubicBezTo>
                <a:cubicBezTo>
                  <a:pt x="145" y="328"/>
                  <a:pt x="106" y="337"/>
                  <a:pt x="66" y="311"/>
                </a:cubicBezTo>
                <a:close/>
              </a:path>
            </a:pathLst>
          </a:custGeom>
          <a:solidFill>
            <a:srgbClr val="BE5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25"/>
          <p:cNvSpPr>
            <a:spLocks/>
          </p:cNvSpPr>
          <p:nvPr/>
        </p:nvSpPr>
        <p:spPr bwMode="auto">
          <a:xfrm>
            <a:off x="8565376" y="1831021"/>
            <a:ext cx="395288" cy="450850"/>
          </a:xfrm>
          <a:custGeom>
            <a:avLst/>
            <a:gdLst>
              <a:gd name="T0" fmla="*/ 108 w 209"/>
              <a:gd name="T1" fmla="*/ 6 h 239"/>
              <a:gd name="T2" fmla="*/ 123 w 209"/>
              <a:gd name="T3" fmla="*/ 7 h 239"/>
              <a:gd name="T4" fmla="*/ 157 w 209"/>
              <a:gd name="T5" fmla="*/ 17 h 239"/>
              <a:gd name="T6" fmla="*/ 202 w 209"/>
              <a:gd name="T7" fmla="*/ 98 h 239"/>
              <a:gd name="T8" fmla="*/ 110 w 209"/>
              <a:gd name="T9" fmla="*/ 208 h 239"/>
              <a:gd name="T10" fmla="*/ 90 w 209"/>
              <a:gd name="T11" fmla="*/ 223 h 239"/>
              <a:gd name="T12" fmla="*/ 59 w 209"/>
              <a:gd name="T13" fmla="*/ 223 h 239"/>
              <a:gd name="T14" fmla="*/ 47 w 209"/>
              <a:gd name="T15" fmla="*/ 211 h 239"/>
              <a:gd name="T16" fmla="*/ 64 w 209"/>
              <a:gd name="T17" fmla="*/ 203 h 239"/>
              <a:gd name="T18" fmla="*/ 141 w 209"/>
              <a:gd name="T19" fmla="*/ 158 h 239"/>
              <a:gd name="T20" fmla="*/ 168 w 209"/>
              <a:gd name="T21" fmla="*/ 52 h 239"/>
              <a:gd name="T22" fmla="*/ 115 w 209"/>
              <a:gd name="T23" fmla="*/ 28 h 239"/>
              <a:gd name="T24" fmla="*/ 31 w 209"/>
              <a:gd name="T25" fmla="*/ 29 h 239"/>
              <a:gd name="T26" fmla="*/ 0 w 209"/>
              <a:gd name="T27" fmla="*/ 15 h 239"/>
              <a:gd name="T28" fmla="*/ 29 w 209"/>
              <a:gd name="T29" fmla="*/ 2 h 239"/>
              <a:gd name="T30" fmla="*/ 46 w 209"/>
              <a:gd name="T31" fmla="*/ 1 h 239"/>
              <a:gd name="T32" fmla="*/ 108 w 209"/>
              <a:gd name="T33" fmla="*/ 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9" h="239">
                <a:moveTo>
                  <a:pt x="108" y="6"/>
                </a:moveTo>
                <a:cubicBezTo>
                  <a:pt x="113" y="6"/>
                  <a:pt x="118" y="6"/>
                  <a:pt x="123" y="7"/>
                </a:cubicBezTo>
                <a:cubicBezTo>
                  <a:pt x="134" y="13"/>
                  <a:pt x="146" y="12"/>
                  <a:pt x="157" y="17"/>
                </a:cubicBezTo>
                <a:cubicBezTo>
                  <a:pt x="192" y="32"/>
                  <a:pt x="209" y="60"/>
                  <a:pt x="202" y="98"/>
                </a:cubicBezTo>
                <a:cubicBezTo>
                  <a:pt x="191" y="151"/>
                  <a:pt x="161" y="189"/>
                  <a:pt x="110" y="208"/>
                </a:cubicBezTo>
                <a:cubicBezTo>
                  <a:pt x="101" y="211"/>
                  <a:pt x="95" y="216"/>
                  <a:pt x="90" y="223"/>
                </a:cubicBezTo>
                <a:cubicBezTo>
                  <a:pt x="79" y="239"/>
                  <a:pt x="69" y="239"/>
                  <a:pt x="59" y="223"/>
                </a:cubicBezTo>
                <a:cubicBezTo>
                  <a:pt x="56" y="219"/>
                  <a:pt x="51" y="215"/>
                  <a:pt x="47" y="211"/>
                </a:cubicBezTo>
                <a:cubicBezTo>
                  <a:pt x="51" y="205"/>
                  <a:pt x="59" y="203"/>
                  <a:pt x="64" y="203"/>
                </a:cubicBezTo>
                <a:cubicBezTo>
                  <a:pt x="101" y="206"/>
                  <a:pt x="122" y="181"/>
                  <a:pt x="141" y="158"/>
                </a:cubicBezTo>
                <a:cubicBezTo>
                  <a:pt x="166" y="128"/>
                  <a:pt x="179" y="92"/>
                  <a:pt x="168" y="52"/>
                </a:cubicBezTo>
                <a:cubicBezTo>
                  <a:pt x="160" y="25"/>
                  <a:pt x="141" y="17"/>
                  <a:pt x="115" y="28"/>
                </a:cubicBezTo>
                <a:cubicBezTo>
                  <a:pt x="88" y="38"/>
                  <a:pt x="59" y="39"/>
                  <a:pt x="31" y="29"/>
                </a:cubicBezTo>
                <a:cubicBezTo>
                  <a:pt x="21" y="25"/>
                  <a:pt x="8" y="24"/>
                  <a:pt x="0" y="15"/>
                </a:cubicBezTo>
                <a:cubicBezTo>
                  <a:pt x="7" y="4"/>
                  <a:pt x="19" y="6"/>
                  <a:pt x="29" y="2"/>
                </a:cubicBezTo>
                <a:cubicBezTo>
                  <a:pt x="35" y="1"/>
                  <a:pt x="41" y="1"/>
                  <a:pt x="46" y="1"/>
                </a:cubicBezTo>
                <a:cubicBezTo>
                  <a:pt x="67" y="5"/>
                  <a:pt x="88" y="0"/>
                  <a:pt x="108" y="6"/>
                </a:cubicBezTo>
                <a:close/>
              </a:path>
            </a:pathLst>
          </a:custGeom>
          <a:solidFill>
            <a:srgbClr val="AAA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26"/>
          <p:cNvSpPr>
            <a:spLocks/>
          </p:cNvSpPr>
          <p:nvPr/>
        </p:nvSpPr>
        <p:spPr bwMode="auto">
          <a:xfrm>
            <a:off x="1363862" y="3055282"/>
            <a:ext cx="338138" cy="334963"/>
          </a:xfrm>
          <a:custGeom>
            <a:avLst/>
            <a:gdLst>
              <a:gd name="T0" fmla="*/ 0 w 179"/>
              <a:gd name="T1" fmla="*/ 125 h 177"/>
              <a:gd name="T2" fmla="*/ 40 w 179"/>
              <a:gd name="T3" fmla="*/ 93 h 177"/>
              <a:gd name="T4" fmla="*/ 59 w 179"/>
              <a:gd name="T5" fmla="*/ 85 h 177"/>
              <a:gd name="T6" fmla="*/ 78 w 179"/>
              <a:gd name="T7" fmla="*/ 88 h 177"/>
              <a:gd name="T8" fmla="*/ 81 w 179"/>
              <a:gd name="T9" fmla="*/ 88 h 177"/>
              <a:gd name="T10" fmla="*/ 92 w 179"/>
              <a:gd name="T11" fmla="*/ 89 h 177"/>
              <a:gd name="T12" fmla="*/ 117 w 179"/>
              <a:gd name="T13" fmla="*/ 102 h 177"/>
              <a:gd name="T14" fmla="*/ 82 w 179"/>
              <a:gd name="T15" fmla="*/ 87 h 177"/>
              <a:gd name="T16" fmla="*/ 68 w 179"/>
              <a:gd name="T17" fmla="*/ 61 h 177"/>
              <a:gd name="T18" fmla="*/ 88 w 179"/>
              <a:gd name="T19" fmla="*/ 12 h 177"/>
              <a:gd name="T20" fmla="*/ 77 w 179"/>
              <a:gd name="T21" fmla="*/ 63 h 177"/>
              <a:gd name="T22" fmla="*/ 95 w 179"/>
              <a:gd name="T23" fmla="*/ 5 h 177"/>
              <a:gd name="T24" fmla="*/ 110 w 179"/>
              <a:gd name="T25" fmla="*/ 14 h 177"/>
              <a:gd name="T26" fmla="*/ 106 w 179"/>
              <a:gd name="T27" fmla="*/ 60 h 177"/>
              <a:gd name="T28" fmla="*/ 101 w 179"/>
              <a:gd name="T29" fmla="*/ 76 h 177"/>
              <a:gd name="T30" fmla="*/ 145 w 179"/>
              <a:gd name="T31" fmla="*/ 53 h 177"/>
              <a:gd name="T32" fmla="*/ 148 w 179"/>
              <a:gd name="T33" fmla="*/ 53 h 177"/>
              <a:gd name="T34" fmla="*/ 147 w 179"/>
              <a:gd name="T35" fmla="*/ 177 h 177"/>
              <a:gd name="T36" fmla="*/ 129 w 179"/>
              <a:gd name="T37" fmla="*/ 170 h 177"/>
              <a:gd name="T38" fmla="*/ 103 w 179"/>
              <a:gd name="T39" fmla="*/ 146 h 177"/>
              <a:gd name="T40" fmla="*/ 96 w 179"/>
              <a:gd name="T41" fmla="*/ 133 h 177"/>
              <a:gd name="T42" fmla="*/ 111 w 179"/>
              <a:gd name="T43" fmla="*/ 131 h 177"/>
              <a:gd name="T44" fmla="*/ 119 w 179"/>
              <a:gd name="T45" fmla="*/ 133 h 177"/>
              <a:gd name="T46" fmla="*/ 87 w 179"/>
              <a:gd name="T47" fmla="*/ 132 h 177"/>
              <a:gd name="T48" fmla="*/ 61 w 179"/>
              <a:gd name="T49" fmla="*/ 132 h 177"/>
              <a:gd name="T50" fmla="*/ 7 w 179"/>
              <a:gd name="T51" fmla="*/ 128 h 177"/>
              <a:gd name="T52" fmla="*/ 0 w 179"/>
              <a:gd name="T53" fmla="*/ 12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9" h="177">
                <a:moveTo>
                  <a:pt x="0" y="125"/>
                </a:moveTo>
                <a:cubicBezTo>
                  <a:pt x="10" y="111"/>
                  <a:pt x="27" y="105"/>
                  <a:pt x="40" y="93"/>
                </a:cubicBezTo>
                <a:cubicBezTo>
                  <a:pt x="49" y="99"/>
                  <a:pt x="54" y="90"/>
                  <a:pt x="59" y="85"/>
                </a:cubicBezTo>
                <a:cubicBezTo>
                  <a:pt x="67" y="79"/>
                  <a:pt x="73" y="77"/>
                  <a:pt x="78" y="88"/>
                </a:cubicBezTo>
                <a:cubicBezTo>
                  <a:pt x="78" y="89"/>
                  <a:pt x="78" y="89"/>
                  <a:pt x="81" y="88"/>
                </a:cubicBezTo>
                <a:cubicBezTo>
                  <a:pt x="85" y="87"/>
                  <a:pt x="90" y="86"/>
                  <a:pt x="92" y="89"/>
                </a:cubicBezTo>
                <a:cubicBezTo>
                  <a:pt x="98" y="102"/>
                  <a:pt x="111" y="101"/>
                  <a:pt x="117" y="102"/>
                </a:cubicBezTo>
                <a:cubicBezTo>
                  <a:pt x="105" y="106"/>
                  <a:pt x="97" y="89"/>
                  <a:pt x="82" y="87"/>
                </a:cubicBezTo>
                <a:cubicBezTo>
                  <a:pt x="69" y="84"/>
                  <a:pt x="71" y="71"/>
                  <a:pt x="68" y="61"/>
                </a:cubicBezTo>
                <a:cubicBezTo>
                  <a:pt x="80" y="47"/>
                  <a:pt x="82" y="29"/>
                  <a:pt x="88" y="12"/>
                </a:cubicBezTo>
                <a:cubicBezTo>
                  <a:pt x="88" y="29"/>
                  <a:pt x="89" y="47"/>
                  <a:pt x="77" y="63"/>
                </a:cubicBezTo>
                <a:cubicBezTo>
                  <a:pt x="98" y="51"/>
                  <a:pt x="104" y="31"/>
                  <a:pt x="95" y="5"/>
                </a:cubicBezTo>
                <a:cubicBezTo>
                  <a:pt x="105" y="0"/>
                  <a:pt x="109" y="7"/>
                  <a:pt x="110" y="14"/>
                </a:cubicBezTo>
                <a:cubicBezTo>
                  <a:pt x="113" y="30"/>
                  <a:pt x="116" y="45"/>
                  <a:pt x="106" y="60"/>
                </a:cubicBezTo>
                <a:cubicBezTo>
                  <a:pt x="103" y="64"/>
                  <a:pt x="98" y="69"/>
                  <a:pt x="101" y="76"/>
                </a:cubicBezTo>
                <a:cubicBezTo>
                  <a:pt x="105" y="49"/>
                  <a:pt x="110" y="46"/>
                  <a:pt x="145" y="53"/>
                </a:cubicBezTo>
                <a:cubicBezTo>
                  <a:pt x="146" y="53"/>
                  <a:pt x="147" y="53"/>
                  <a:pt x="148" y="53"/>
                </a:cubicBezTo>
                <a:cubicBezTo>
                  <a:pt x="167" y="94"/>
                  <a:pt x="179" y="136"/>
                  <a:pt x="147" y="177"/>
                </a:cubicBezTo>
                <a:cubicBezTo>
                  <a:pt x="141" y="176"/>
                  <a:pt x="135" y="173"/>
                  <a:pt x="129" y="170"/>
                </a:cubicBezTo>
                <a:cubicBezTo>
                  <a:pt x="120" y="163"/>
                  <a:pt x="113" y="153"/>
                  <a:pt x="103" y="146"/>
                </a:cubicBezTo>
                <a:cubicBezTo>
                  <a:pt x="99" y="143"/>
                  <a:pt x="93" y="140"/>
                  <a:pt x="96" y="133"/>
                </a:cubicBezTo>
                <a:cubicBezTo>
                  <a:pt x="99" y="128"/>
                  <a:pt x="106" y="129"/>
                  <a:pt x="111" y="131"/>
                </a:cubicBezTo>
                <a:cubicBezTo>
                  <a:pt x="113" y="132"/>
                  <a:pt x="116" y="133"/>
                  <a:pt x="119" y="133"/>
                </a:cubicBezTo>
                <a:cubicBezTo>
                  <a:pt x="108" y="129"/>
                  <a:pt x="98" y="129"/>
                  <a:pt x="87" y="132"/>
                </a:cubicBezTo>
                <a:cubicBezTo>
                  <a:pt x="78" y="135"/>
                  <a:pt x="69" y="135"/>
                  <a:pt x="61" y="132"/>
                </a:cubicBezTo>
                <a:cubicBezTo>
                  <a:pt x="43" y="126"/>
                  <a:pt x="25" y="125"/>
                  <a:pt x="7" y="128"/>
                </a:cubicBezTo>
                <a:cubicBezTo>
                  <a:pt x="4" y="129"/>
                  <a:pt x="2" y="127"/>
                  <a:pt x="0" y="125"/>
                </a:cubicBezTo>
                <a:close/>
              </a:path>
            </a:pathLst>
          </a:custGeom>
          <a:solidFill>
            <a:srgbClr val="DFC6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30"/>
          <p:cNvSpPr>
            <a:spLocks/>
          </p:cNvSpPr>
          <p:nvPr/>
        </p:nvSpPr>
        <p:spPr bwMode="auto">
          <a:xfrm>
            <a:off x="787600" y="2861607"/>
            <a:ext cx="473075" cy="322263"/>
          </a:xfrm>
          <a:custGeom>
            <a:avLst/>
            <a:gdLst>
              <a:gd name="T0" fmla="*/ 201 w 250"/>
              <a:gd name="T1" fmla="*/ 0 h 171"/>
              <a:gd name="T2" fmla="*/ 170 w 250"/>
              <a:gd name="T3" fmla="*/ 27 h 171"/>
              <a:gd name="T4" fmla="*/ 110 w 250"/>
              <a:gd name="T5" fmla="*/ 76 h 171"/>
              <a:gd name="T6" fmla="*/ 88 w 250"/>
              <a:gd name="T7" fmla="*/ 95 h 171"/>
              <a:gd name="T8" fmla="*/ 78 w 250"/>
              <a:gd name="T9" fmla="*/ 115 h 171"/>
              <a:gd name="T10" fmla="*/ 94 w 250"/>
              <a:gd name="T11" fmla="*/ 114 h 171"/>
              <a:gd name="T12" fmla="*/ 105 w 250"/>
              <a:gd name="T13" fmla="*/ 118 h 171"/>
              <a:gd name="T14" fmla="*/ 126 w 250"/>
              <a:gd name="T15" fmla="*/ 134 h 171"/>
              <a:gd name="T16" fmla="*/ 123 w 250"/>
              <a:gd name="T17" fmla="*/ 103 h 171"/>
              <a:gd name="T18" fmla="*/ 122 w 250"/>
              <a:gd name="T19" fmla="*/ 81 h 171"/>
              <a:gd name="T20" fmla="*/ 154 w 250"/>
              <a:gd name="T21" fmla="*/ 62 h 171"/>
              <a:gd name="T22" fmla="*/ 145 w 250"/>
              <a:gd name="T23" fmla="*/ 72 h 171"/>
              <a:gd name="T24" fmla="*/ 139 w 250"/>
              <a:gd name="T25" fmla="*/ 105 h 171"/>
              <a:gd name="T26" fmla="*/ 154 w 250"/>
              <a:gd name="T27" fmla="*/ 115 h 171"/>
              <a:gd name="T28" fmla="*/ 164 w 250"/>
              <a:gd name="T29" fmla="*/ 99 h 171"/>
              <a:gd name="T30" fmla="*/ 151 w 250"/>
              <a:gd name="T31" fmla="*/ 87 h 171"/>
              <a:gd name="T32" fmla="*/ 171 w 250"/>
              <a:gd name="T33" fmla="*/ 73 h 171"/>
              <a:gd name="T34" fmla="*/ 170 w 250"/>
              <a:gd name="T35" fmla="*/ 90 h 171"/>
              <a:gd name="T36" fmla="*/ 173 w 250"/>
              <a:gd name="T37" fmla="*/ 113 h 171"/>
              <a:gd name="T38" fmla="*/ 191 w 250"/>
              <a:gd name="T39" fmla="*/ 98 h 171"/>
              <a:gd name="T40" fmla="*/ 195 w 250"/>
              <a:gd name="T41" fmla="*/ 66 h 171"/>
              <a:gd name="T42" fmla="*/ 171 w 250"/>
              <a:gd name="T43" fmla="*/ 59 h 171"/>
              <a:gd name="T44" fmla="*/ 166 w 250"/>
              <a:gd name="T45" fmla="*/ 53 h 171"/>
              <a:gd name="T46" fmla="*/ 147 w 250"/>
              <a:gd name="T47" fmla="*/ 38 h 171"/>
              <a:gd name="T48" fmla="*/ 184 w 250"/>
              <a:gd name="T49" fmla="*/ 33 h 171"/>
              <a:gd name="T50" fmla="*/ 183 w 250"/>
              <a:gd name="T51" fmla="*/ 51 h 171"/>
              <a:gd name="T52" fmla="*/ 208 w 250"/>
              <a:gd name="T53" fmla="*/ 42 h 171"/>
              <a:gd name="T54" fmla="*/ 236 w 250"/>
              <a:gd name="T55" fmla="*/ 20 h 171"/>
              <a:gd name="T56" fmla="*/ 217 w 250"/>
              <a:gd name="T57" fmla="*/ 36 h 171"/>
              <a:gd name="T58" fmla="*/ 250 w 250"/>
              <a:gd name="T59" fmla="*/ 42 h 171"/>
              <a:gd name="T60" fmla="*/ 235 w 250"/>
              <a:gd name="T61" fmla="*/ 47 h 171"/>
              <a:gd name="T62" fmla="*/ 205 w 250"/>
              <a:gd name="T63" fmla="*/ 67 h 171"/>
              <a:gd name="T64" fmla="*/ 180 w 250"/>
              <a:gd name="T65" fmla="*/ 123 h 171"/>
              <a:gd name="T66" fmla="*/ 179 w 250"/>
              <a:gd name="T67" fmla="*/ 150 h 171"/>
              <a:gd name="T68" fmla="*/ 150 w 250"/>
              <a:gd name="T69" fmla="*/ 122 h 171"/>
              <a:gd name="T70" fmla="*/ 140 w 250"/>
              <a:gd name="T71" fmla="*/ 171 h 171"/>
              <a:gd name="T72" fmla="*/ 103 w 250"/>
              <a:gd name="T73" fmla="*/ 137 h 171"/>
              <a:gd name="T74" fmla="*/ 87 w 250"/>
              <a:gd name="T75" fmla="*/ 168 h 171"/>
              <a:gd name="T76" fmla="*/ 103 w 250"/>
              <a:gd name="T77" fmla="*/ 126 h 171"/>
              <a:gd name="T78" fmla="*/ 53 w 250"/>
              <a:gd name="T79" fmla="*/ 140 h 171"/>
              <a:gd name="T80" fmla="*/ 52 w 250"/>
              <a:gd name="T81" fmla="*/ 137 h 171"/>
              <a:gd name="T82" fmla="*/ 59 w 250"/>
              <a:gd name="T83" fmla="*/ 129 h 171"/>
              <a:gd name="T84" fmla="*/ 64 w 250"/>
              <a:gd name="T85" fmla="*/ 118 h 171"/>
              <a:gd name="T86" fmla="*/ 49 w 250"/>
              <a:gd name="T87" fmla="*/ 117 h 171"/>
              <a:gd name="T88" fmla="*/ 31 w 250"/>
              <a:gd name="T89" fmla="*/ 121 h 171"/>
              <a:gd name="T90" fmla="*/ 19 w 250"/>
              <a:gd name="T91" fmla="*/ 131 h 171"/>
              <a:gd name="T92" fmla="*/ 1 w 250"/>
              <a:gd name="T93" fmla="*/ 140 h 171"/>
              <a:gd name="T94" fmla="*/ 12 w 250"/>
              <a:gd name="T95" fmla="*/ 112 h 171"/>
              <a:gd name="T96" fmla="*/ 54 w 250"/>
              <a:gd name="T97" fmla="*/ 94 h 171"/>
              <a:gd name="T98" fmla="*/ 80 w 250"/>
              <a:gd name="T99" fmla="*/ 86 h 171"/>
              <a:gd name="T100" fmla="*/ 89 w 250"/>
              <a:gd name="T101" fmla="*/ 74 h 171"/>
              <a:gd name="T102" fmla="*/ 76 w 250"/>
              <a:gd name="T103" fmla="*/ 68 h 171"/>
              <a:gd name="T104" fmla="*/ 68 w 250"/>
              <a:gd name="T105" fmla="*/ 65 h 171"/>
              <a:gd name="T106" fmla="*/ 60 w 250"/>
              <a:gd name="T107" fmla="*/ 54 h 171"/>
              <a:gd name="T108" fmla="*/ 74 w 250"/>
              <a:gd name="T109" fmla="*/ 47 h 171"/>
              <a:gd name="T110" fmla="*/ 124 w 250"/>
              <a:gd name="T111" fmla="*/ 33 h 171"/>
              <a:gd name="T112" fmla="*/ 152 w 250"/>
              <a:gd name="T113" fmla="*/ 19 h 171"/>
              <a:gd name="T114" fmla="*/ 201 w 250"/>
              <a:gd name="T11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171">
                <a:moveTo>
                  <a:pt x="201" y="0"/>
                </a:moveTo>
                <a:cubicBezTo>
                  <a:pt x="204" y="23"/>
                  <a:pt x="186" y="26"/>
                  <a:pt x="170" y="27"/>
                </a:cubicBezTo>
                <a:cubicBezTo>
                  <a:pt x="138" y="30"/>
                  <a:pt x="119" y="47"/>
                  <a:pt x="110" y="76"/>
                </a:cubicBezTo>
                <a:cubicBezTo>
                  <a:pt x="106" y="87"/>
                  <a:pt x="97" y="92"/>
                  <a:pt x="88" y="95"/>
                </a:cubicBezTo>
                <a:cubicBezTo>
                  <a:pt x="78" y="99"/>
                  <a:pt x="74" y="106"/>
                  <a:pt x="78" y="115"/>
                </a:cubicBezTo>
                <a:cubicBezTo>
                  <a:pt x="82" y="125"/>
                  <a:pt x="88" y="117"/>
                  <a:pt x="94" y="114"/>
                </a:cubicBezTo>
                <a:cubicBezTo>
                  <a:pt x="99" y="111"/>
                  <a:pt x="103" y="113"/>
                  <a:pt x="105" y="118"/>
                </a:cubicBezTo>
                <a:cubicBezTo>
                  <a:pt x="109" y="128"/>
                  <a:pt x="119" y="129"/>
                  <a:pt x="126" y="134"/>
                </a:cubicBezTo>
                <a:cubicBezTo>
                  <a:pt x="135" y="122"/>
                  <a:pt x="139" y="112"/>
                  <a:pt x="123" y="103"/>
                </a:cubicBezTo>
                <a:cubicBezTo>
                  <a:pt x="114" y="98"/>
                  <a:pt x="114" y="89"/>
                  <a:pt x="122" y="81"/>
                </a:cubicBezTo>
                <a:cubicBezTo>
                  <a:pt x="131" y="72"/>
                  <a:pt x="142" y="67"/>
                  <a:pt x="154" y="62"/>
                </a:cubicBezTo>
                <a:cubicBezTo>
                  <a:pt x="154" y="70"/>
                  <a:pt x="149" y="70"/>
                  <a:pt x="145" y="72"/>
                </a:cubicBezTo>
                <a:cubicBezTo>
                  <a:pt x="120" y="85"/>
                  <a:pt x="120" y="85"/>
                  <a:pt x="139" y="105"/>
                </a:cubicBezTo>
                <a:cubicBezTo>
                  <a:pt x="143" y="110"/>
                  <a:pt x="145" y="118"/>
                  <a:pt x="154" y="115"/>
                </a:cubicBezTo>
                <a:cubicBezTo>
                  <a:pt x="161" y="112"/>
                  <a:pt x="163" y="105"/>
                  <a:pt x="164" y="99"/>
                </a:cubicBezTo>
                <a:cubicBezTo>
                  <a:pt x="166" y="89"/>
                  <a:pt x="158" y="88"/>
                  <a:pt x="151" y="87"/>
                </a:cubicBezTo>
                <a:cubicBezTo>
                  <a:pt x="156" y="75"/>
                  <a:pt x="169" y="89"/>
                  <a:pt x="171" y="73"/>
                </a:cubicBezTo>
                <a:cubicBezTo>
                  <a:pt x="173" y="81"/>
                  <a:pt x="171" y="86"/>
                  <a:pt x="170" y="90"/>
                </a:cubicBezTo>
                <a:cubicBezTo>
                  <a:pt x="169" y="98"/>
                  <a:pt x="164" y="110"/>
                  <a:pt x="173" y="113"/>
                </a:cubicBezTo>
                <a:cubicBezTo>
                  <a:pt x="180" y="116"/>
                  <a:pt x="186" y="105"/>
                  <a:pt x="191" y="98"/>
                </a:cubicBezTo>
                <a:cubicBezTo>
                  <a:pt x="198" y="88"/>
                  <a:pt x="199" y="76"/>
                  <a:pt x="195" y="66"/>
                </a:cubicBezTo>
                <a:cubicBezTo>
                  <a:pt x="191" y="57"/>
                  <a:pt x="180" y="57"/>
                  <a:pt x="171" y="59"/>
                </a:cubicBezTo>
                <a:cubicBezTo>
                  <a:pt x="163" y="61"/>
                  <a:pt x="165" y="59"/>
                  <a:pt x="166" y="53"/>
                </a:cubicBezTo>
                <a:cubicBezTo>
                  <a:pt x="168" y="40"/>
                  <a:pt x="152" y="48"/>
                  <a:pt x="147" y="38"/>
                </a:cubicBezTo>
                <a:cubicBezTo>
                  <a:pt x="160" y="38"/>
                  <a:pt x="174" y="44"/>
                  <a:pt x="184" y="33"/>
                </a:cubicBezTo>
                <a:cubicBezTo>
                  <a:pt x="192" y="41"/>
                  <a:pt x="168" y="45"/>
                  <a:pt x="183" y="51"/>
                </a:cubicBezTo>
                <a:cubicBezTo>
                  <a:pt x="192" y="55"/>
                  <a:pt x="204" y="57"/>
                  <a:pt x="208" y="42"/>
                </a:cubicBezTo>
                <a:cubicBezTo>
                  <a:pt x="211" y="28"/>
                  <a:pt x="219" y="19"/>
                  <a:pt x="236" y="20"/>
                </a:cubicBezTo>
                <a:cubicBezTo>
                  <a:pt x="230" y="25"/>
                  <a:pt x="224" y="30"/>
                  <a:pt x="217" y="36"/>
                </a:cubicBezTo>
                <a:cubicBezTo>
                  <a:pt x="229" y="38"/>
                  <a:pt x="239" y="40"/>
                  <a:pt x="250" y="42"/>
                </a:cubicBezTo>
                <a:cubicBezTo>
                  <a:pt x="247" y="50"/>
                  <a:pt x="240" y="49"/>
                  <a:pt x="235" y="47"/>
                </a:cubicBezTo>
                <a:cubicBezTo>
                  <a:pt x="216" y="39"/>
                  <a:pt x="209" y="52"/>
                  <a:pt x="205" y="67"/>
                </a:cubicBezTo>
                <a:cubicBezTo>
                  <a:pt x="200" y="87"/>
                  <a:pt x="201" y="109"/>
                  <a:pt x="180" y="123"/>
                </a:cubicBezTo>
                <a:cubicBezTo>
                  <a:pt x="171" y="130"/>
                  <a:pt x="184" y="140"/>
                  <a:pt x="179" y="150"/>
                </a:cubicBezTo>
                <a:cubicBezTo>
                  <a:pt x="169" y="140"/>
                  <a:pt x="176" y="112"/>
                  <a:pt x="150" y="122"/>
                </a:cubicBezTo>
                <a:cubicBezTo>
                  <a:pt x="124" y="132"/>
                  <a:pt x="129" y="151"/>
                  <a:pt x="140" y="171"/>
                </a:cubicBezTo>
                <a:cubicBezTo>
                  <a:pt x="123" y="162"/>
                  <a:pt x="130" y="131"/>
                  <a:pt x="103" y="137"/>
                </a:cubicBezTo>
                <a:cubicBezTo>
                  <a:pt x="87" y="141"/>
                  <a:pt x="89" y="156"/>
                  <a:pt x="87" y="168"/>
                </a:cubicBezTo>
                <a:cubicBezTo>
                  <a:pt x="82" y="152"/>
                  <a:pt x="86" y="138"/>
                  <a:pt x="103" y="126"/>
                </a:cubicBezTo>
                <a:cubicBezTo>
                  <a:pt x="81" y="125"/>
                  <a:pt x="71" y="146"/>
                  <a:pt x="53" y="140"/>
                </a:cubicBezTo>
                <a:cubicBezTo>
                  <a:pt x="52" y="139"/>
                  <a:pt x="52" y="138"/>
                  <a:pt x="52" y="137"/>
                </a:cubicBezTo>
                <a:cubicBezTo>
                  <a:pt x="53" y="133"/>
                  <a:pt x="56" y="131"/>
                  <a:pt x="59" y="129"/>
                </a:cubicBezTo>
                <a:cubicBezTo>
                  <a:pt x="64" y="126"/>
                  <a:pt x="70" y="124"/>
                  <a:pt x="64" y="118"/>
                </a:cubicBezTo>
                <a:cubicBezTo>
                  <a:pt x="60" y="113"/>
                  <a:pt x="54" y="111"/>
                  <a:pt x="49" y="117"/>
                </a:cubicBezTo>
                <a:cubicBezTo>
                  <a:pt x="44" y="124"/>
                  <a:pt x="40" y="126"/>
                  <a:pt x="31" y="121"/>
                </a:cubicBezTo>
                <a:cubicBezTo>
                  <a:pt x="24" y="117"/>
                  <a:pt x="22" y="126"/>
                  <a:pt x="19" y="131"/>
                </a:cubicBezTo>
                <a:cubicBezTo>
                  <a:pt x="14" y="136"/>
                  <a:pt x="11" y="146"/>
                  <a:pt x="1" y="140"/>
                </a:cubicBezTo>
                <a:cubicBezTo>
                  <a:pt x="0" y="129"/>
                  <a:pt x="6" y="120"/>
                  <a:pt x="12" y="112"/>
                </a:cubicBezTo>
                <a:cubicBezTo>
                  <a:pt x="22" y="95"/>
                  <a:pt x="36" y="89"/>
                  <a:pt x="54" y="94"/>
                </a:cubicBezTo>
                <a:cubicBezTo>
                  <a:pt x="65" y="97"/>
                  <a:pt x="72" y="92"/>
                  <a:pt x="80" y="86"/>
                </a:cubicBezTo>
                <a:cubicBezTo>
                  <a:pt x="84" y="83"/>
                  <a:pt x="89" y="80"/>
                  <a:pt x="89" y="74"/>
                </a:cubicBezTo>
                <a:cubicBezTo>
                  <a:pt x="88" y="66"/>
                  <a:pt x="81" y="69"/>
                  <a:pt x="76" y="68"/>
                </a:cubicBezTo>
                <a:cubicBezTo>
                  <a:pt x="73" y="67"/>
                  <a:pt x="71" y="67"/>
                  <a:pt x="68" y="65"/>
                </a:cubicBezTo>
                <a:cubicBezTo>
                  <a:pt x="63" y="63"/>
                  <a:pt x="58" y="61"/>
                  <a:pt x="60" y="54"/>
                </a:cubicBezTo>
                <a:cubicBezTo>
                  <a:pt x="61" y="47"/>
                  <a:pt x="67" y="45"/>
                  <a:pt x="74" y="47"/>
                </a:cubicBezTo>
                <a:cubicBezTo>
                  <a:pt x="93" y="53"/>
                  <a:pt x="110" y="49"/>
                  <a:pt x="124" y="33"/>
                </a:cubicBezTo>
                <a:cubicBezTo>
                  <a:pt x="131" y="25"/>
                  <a:pt x="142" y="21"/>
                  <a:pt x="152" y="19"/>
                </a:cubicBezTo>
                <a:cubicBezTo>
                  <a:pt x="170" y="16"/>
                  <a:pt x="186" y="11"/>
                  <a:pt x="201" y="0"/>
                </a:cubicBezTo>
                <a:close/>
              </a:path>
            </a:pathLst>
          </a:custGeom>
          <a:solidFill>
            <a:srgbClr val="D7B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32"/>
          <p:cNvSpPr>
            <a:spLocks/>
          </p:cNvSpPr>
          <p:nvPr/>
        </p:nvSpPr>
        <p:spPr bwMode="auto">
          <a:xfrm>
            <a:off x="10526423" y="3117195"/>
            <a:ext cx="292100" cy="423863"/>
          </a:xfrm>
          <a:custGeom>
            <a:avLst/>
            <a:gdLst>
              <a:gd name="T0" fmla="*/ 11 w 155"/>
              <a:gd name="T1" fmla="*/ 49 h 225"/>
              <a:gd name="T2" fmla="*/ 9 w 155"/>
              <a:gd name="T3" fmla="*/ 98 h 225"/>
              <a:gd name="T4" fmla="*/ 39 w 155"/>
              <a:gd name="T5" fmla="*/ 200 h 225"/>
              <a:gd name="T6" fmla="*/ 100 w 155"/>
              <a:gd name="T7" fmla="*/ 184 h 225"/>
              <a:gd name="T8" fmla="*/ 118 w 155"/>
              <a:gd name="T9" fmla="*/ 108 h 225"/>
              <a:gd name="T10" fmla="*/ 116 w 155"/>
              <a:gd name="T11" fmla="*/ 32 h 225"/>
              <a:gd name="T12" fmla="*/ 140 w 155"/>
              <a:gd name="T13" fmla="*/ 0 h 225"/>
              <a:gd name="T14" fmla="*/ 140 w 155"/>
              <a:gd name="T15" fmla="*/ 8 h 225"/>
              <a:gd name="T16" fmla="*/ 139 w 155"/>
              <a:gd name="T17" fmla="*/ 9 h 225"/>
              <a:gd name="T18" fmla="*/ 137 w 155"/>
              <a:gd name="T19" fmla="*/ 9 h 225"/>
              <a:gd name="T20" fmla="*/ 134 w 155"/>
              <a:gd name="T21" fmla="*/ 32 h 225"/>
              <a:gd name="T22" fmla="*/ 131 w 155"/>
              <a:gd name="T23" fmla="*/ 50 h 225"/>
              <a:gd name="T24" fmla="*/ 149 w 155"/>
              <a:gd name="T25" fmla="*/ 120 h 225"/>
              <a:gd name="T26" fmla="*/ 148 w 155"/>
              <a:gd name="T27" fmla="*/ 168 h 225"/>
              <a:gd name="T28" fmla="*/ 75 w 155"/>
              <a:gd name="T29" fmla="*/ 223 h 225"/>
              <a:gd name="T30" fmla="*/ 8 w 155"/>
              <a:gd name="T31" fmla="*/ 157 h 225"/>
              <a:gd name="T32" fmla="*/ 11 w 155"/>
              <a:gd name="T33" fmla="*/ 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225">
                <a:moveTo>
                  <a:pt x="11" y="49"/>
                </a:moveTo>
                <a:cubicBezTo>
                  <a:pt x="13" y="66"/>
                  <a:pt x="12" y="82"/>
                  <a:pt x="9" y="98"/>
                </a:cubicBezTo>
                <a:cubicBezTo>
                  <a:pt x="4" y="136"/>
                  <a:pt x="14" y="171"/>
                  <a:pt x="39" y="200"/>
                </a:cubicBezTo>
                <a:cubicBezTo>
                  <a:pt x="53" y="216"/>
                  <a:pt x="86" y="206"/>
                  <a:pt x="100" y="184"/>
                </a:cubicBezTo>
                <a:cubicBezTo>
                  <a:pt x="114" y="160"/>
                  <a:pt x="118" y="136"/>
                  <a:pt x="118" y="108"/>
                </a:cubicBezTo>
                <a:cubicBezTo>
                  <a:pt x="119" y="82"/>
                  <a:pt x="113" y="57"/>
                  <a:pt x="116" y="32"/>
                </a:cubicBezTo>
                <a:cubicBezTo>
                  <a:pt x="118" y="17"/>
                  <a:pt x="118" y="1"/>
                  <a:pt x="140" y="0"/>
                </a:cubicBezTo>
                <a:cubicBezTo>
                  <a:pt x="142" y="3"/>
                  <a:pt x="142" y="5"/>
                  <a:pt x="140" y="8"/>
                </a:cubicBezTo>
                <a:cubicBezTo>
                  <a:pt x="139" y="9"/>
                  <a:pt x="139" y="9"/>
                  <a:pt x="139" y="9"/>
                </a:cubicBezTo>
                <a:cubicBezTo>
                  <a:pt x="137" y="9"/>
                  <a:pt x="137" y="9"/>
                  <a:pt x="137" y="9"/>
                </a:cubicBezTo>
                <a:cubicBezTo>
                  <a:pt x="129" y="16"/>
                  <a:pt x="134" y="24"/>
                  <a:pt x="134" y="32"/>
                </a:cubicBezTo>
                <a:cubicBezTo>
                  <a:pt x="133" y="38"/>
                  <a:pt x="129" y="44"/>
                  <a:pt x="131" y="50"/>
                </a:cubicBezTo>
                <a:cubicBezTo>
                  <a:pt x="140" y="72"/>
                  <a:pt x="139" y="97"/>
                  <a:pt x="149" y="120"/>
                </a:cubicBezTo>
                <a:cubicBezTo>
                  <a:pt x="155" y="135"/>
                  <a:pt x="150" y="152"/>
                  <a:pt x="148" y="168"/>
                </a:cubicBezTo>
                <a:cubicBezTo>
                  <a:pt x="136" y="204"/>
                  <a:pt x="109" y="225"/>
                  <a:pt x="75" y="223"/>
                </a:cubicBezTo>
                <a:cubicBezTo>
                  <a:pt x="44" y="222"/>
                  <a:pt x="16" y="195"/>
                  <a:pt x="8" y="157"/>
                </a:cubicBezTo>
                <a:cubicBezTo>
                  <a:pt x="0" y="121"/>
                  <a:pt x="0" y="85"/>
                  <a:pt x="11" y="49"/>
                </a:cubicBezTo>
                <a:close/>
              </a:path>
            </a:pathLst>
          </a:custGeom>
          <a:solidFill>
            <a:srgbClr val="BF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33"/>
          <p:cNvSpPr>
            <a:spLocks/>
          </p:cNvSpPr>
          <p:nvPr/>
        </p:nvSpPr>
        <p:spPr bwMode="auto">
          <a:xfrm>
            <a:off x="3155949" y="1915561"/>
            <a:ext cx="403225" cy="125413"/>
          </a:xfrm>
          <a:custGeom>
            <a:avLst/>
            <a:gdLst>
              <a:gd name="T0" fmla="*/ 0 w 214"/>
              <a:gd name="T1" fmla="*/ 40 h 66"/>
              <a:gd name="T2" fmla="*/ 42 w 214"/>
              <a:gd name="T3" fmla="*/ 42 h 66"/>
              <a:gd name="T4" fmla="*/ 18 w 214"/>
              <a:gd name="T5" fmla="*/ 19 h 66"/>
              <a:gd name="T6" fmla="*/ 17 w 214"/>
              <a:gd name="T7" fmla="*/ 11 h 66"/>
              <a:gd name="T8" fmla="*/ 120 w 214"/>
              <a:gd name="T9" fmla="*/ 3 h 66"/>
              <a:gd name="T10" fmla="*/ 136 w 214"/>
              <a:gd name="T11" fmla="*/ 3 h 66"/>
              <a:gd name="T12" fmla="*/ 187 w 214"/>
              <a:gd name="T13" fmla="*/ 41 h 66"/>
              <a:gd name="T14" fmla="*/ 192 w 214"/>
              <a:gd name="T15" fmla="*/ 35 h 66"/>
              <a:gd name="T16" fmla="*/ 213 w 214"/>
              <a:gd name="T17" fmla="*/ 52 h 66"/>
              <a:gd name="T18" fmla="*/ 211 w 214"/>
              <a:gd name="T19" fmla="*/ 56 h 66"/>
              <a:gd name="T20" fmla="*/ 115 w 214"/>
              <a:gd name="T21" fmla="*/ 56 h 66"/>
              <a:gd name="T22" fmla="*/ 0 w 214"/>
              <a:gd name="T23"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4" h="66">
                <a:moveTo>
                  <a:pt x="0" y="40"/>
                </a:moveTo>
                <a:cubicBezTo>
                  <a:pt x="14" y="28"/>
                  <a:pt x="26" y="47"/>
                  <a:pt x="42" y="42"/>
                </a:cubicBezTo>
                <a:cubicBezTo>
                  <a:pt x="35" y="32"/>
                  <a:pt x="28" y="24"/>
                  <a:pt x="18" y="19"/>
                </a:cubicBezTo>
                <a:cubicBezTo>
                  <a:pt x="12" y="17"/>
                  <a:pt x="13" y="14"/>
                  <a:pt x="17" y="11"/>
                </a:cubicBezTo>
                <a:cubicBezTo>
                  <a:pt x="52" y="13"/>
                  <a:pt x="86" y="10"/>
                  <a:pt x="120" y="3"/>
                </a:cubicBezTo>
                <a:cubicBezTo>
                  <a:pt x="125" y="0"/>
                  <a:pt x="131" y="3"/>
                  <a:pt x="136" y="3"/>
                </a:cubicBezTo>
                <a:cubicBezTo>
                  <a:pt x="150" y="20"/>
                  <a:pt x="172" y="25"/>
                  <a:pt x="187" y="41"/>
                </a:cubicBezTo>
                <a:cubicBezTo>
                  <a:pt x="190" y="44"/>
                  <a:pt x="191" y="38"/>
                  <a:pt x="192" y="35"/>
                </a:cubicBezTo>
                <a:cubicBezTo>
                  <a:pt x="203" y="36"/>
                  <a:pt x="207" y="46"/>
                  <a:pt x="213" y="52"/>
                </a:cubicBezTo>
                <a:cubicBezTo>
                  <a:pt x="214" y="54"/>
                  <a:pt x="213" y="56"/>
                  <a:pt x="211" y="56"/>
                </a:cubicBezTo>
                <a:cubicBezTo>
                  <a:pt x="182" y="49"/>
                  <a:pt x="146" y="49"/>
                  <a:pt x="115" y="56"/>
                </a:cubicBezTo>
                <a:cubicBezTo>
                  <a:pt x="75" y="65"/>
                  <a:pt x="35" y="66"/>
                  <a:pt x="0" y="40"/>
                </a:cubicBezTo>
                <a:close/>
              </a:path>
            </a:pathLst>
          </a:custGeom>
          <a:solidFill>
            <a:srgbClr val="B44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35"/>
          <p:cNvSpPr>
            <a:spLocks/>
          </p:cNvSpPr>
          <p:nvPr/>
        </p:nvSpPr>
        <p:spPr bwMode="auto">
          <a:xfrm>
            <a:off x="8481239" y="1486534"/>
            <a:ext cx="136525" cy="385763"/>
          </a:xfrm>
          <a:custGeom>
            <a:avLst/>
            <a:gdLst>
              <a:gd name="T0" fmla="*/ 73 w 73"/>
              <a:gd name="T1" fmla="*/ 190 h 204"/>
              <a:gd name="T2" fmla="*/ 45 w 73"/>
              <a:gd name="T3" fmla="*/ 197 h 204"/>
              <a:gd name="T4" fmla="*/ 28 w 73"/>
              <a:gd name="T5" fmla="*/ 204 h 204"/>
              <a:gd name="T6" fmla="*/ 9 w 73"/>
              <a:gd name="T7" fmla="*/ 200 h 204"/>
              <a:gd name="T8" fmla="*/ 32 w 73"/>
              <a:gd name="T9" fmla="*/ 111 h 204"/>
              <a:gd name="T10" fmla="*/ 12 w 73"/>
              <a:gd name="T11" fmla="*/ 20 h 204"/>
              <a:gd name="T12" fmla="*/ 4 w 73"/>
              <a:gd name="T13" fmla="*/ 9 h 204"/>
              <a:gd name="T14" fmla="*/ 9 w 73"/>
              <a:gd name="T15" fmla="*/ 0 h 204"/>
              <a:gd name="T16" fmla="*/ 44 w 73"/>
              <a:gd name="T17" fmla="*/ 53 h 204"/>
              <a:gd name="T18" fmla="*/ 61 w 73"/>
              <a:gd name="T19" fmla="*/ 116 h 204"/>
              <a:gd name="T20" fmla="*/ 71 w 73"/>
              <a:gd name="T21" fmla="*/ 143 h 204"/>
              <a:gd name="T22" fmla="*/ 73 w 73"/>
              <a:gd name="T23" fmla="*/ 19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204">
                <a:moveTo>
                  <a:pt x="73" y="190"/>
                </a:moveTo>
                <a:cubicBezTo>
                  <a:pt x="63" y="192"/>
                  <a:pt x="54" y="194"/>
                  <a:pt x="45" y="197"/>
                </a:cubicBezTo>
                <a:cubicBezTo>
                  <a:pt x="37" y="196"/>
                  <a:pt x="34" y="203"/>
                  <a:pt x="28" y="204"/>
                </a:cubicBezTo>
                <a:cubicBezTo>
                  <a:pt x="22" y="198"/>
                  <a:pt x="15" y="202"/>
                  <a:pt x="9" y="200"/>
                </a:cubicBezTo>
                <a:cubicBezTo>
                  <a:pt x="34" y="175"/>
                  <a:pt x="42" y="144"/>
                  <a:pt x="32" y="111"/>
                </a:cubicBezTo>
                <a:cubicBezTo>
                  <a:pt x="23" y="81"/>
                  <a:pt x="19" y="50"/>
                  <a:pt x="12" y="20"/>
                </a:cubicBezTo>
                <a:cubicBezTo>
                  <a:pt x="11" y="16"/>
                  <a:pt x="7" y="13"/>
                  <a:pt x="4" y="9"/>
                </a:cubicBezTo>
                <a:cubicBezTo>
                  <a:pt x="0" y="3"/>
                  <a:pt x="3" y="1"/>
                  <a:pt x="9" y="0"/>
                </a:cubicBezTo>
                <a:cubicBezTo>
                  <a:pt x="29" y="12"/>
                  <a:pt x="38" y="28"/>
                  <a:pt x="44" y="53"/>
                </a:cubicBezTo>
                <a:cubicBezTo>
                  <a:pt x="49" y="73"/>
                  <a:pt x="49" y="97"/>
                  <a:pt x="61" y="116"/>
                </a:cubicBezTo>
                <a:cubicBezTo>
                  <a:pt x="67" y="124"/>
                  <a:pt x="68" y="134"/>
                  <a:pt x="71" y="143"/>
                </a:cubicBezTo>
                <a:cubicBezTo>
                  <a:pt x="72" y="159"/>
                  <a:pt x="70" y="174"/>
                  <a:pt x="73" y="190"/>
                </a:cubicBezTo>
                <a:close/>
              </a:path>
            </a:pathLst>
          </a:custGeom>
          <a:solidFill>
            <a:srgbClr val="D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38"/>
          <p:cNvSpPr>
            <a:spLocks/>
          </p:cNvSpPr>
          <p:nvPr/>
        </p:nvSpPr>
        <p:spPr bwMode="auto">
          <a:xfrm>
            <a:off x="10977273" y="2871132"/>
            <a:ext cx="109538" cy="287338"/>
          </a:xfrm>
          <a:custGeom>
            <a:avLst/>
            <a:gdLst>
              <a:gd name="T0" fmla="*/ 10 w 58"/>
              <a:gd name="T1" fmla="*/ 122 h 152"/>
              <a:gd name="T2" fmla="*/ 14 w 58"/>
              <a:gd name="T3" fmla="*/ 96 h 152"/>
              <a:gd name="T4" fmla="*/ 1 w 58"/>
              <a:gd name="T5" fmla="*/ 19 h 152"/>
              <a:gd name="T6" fmla="*/ 18 w 58"/>
              <a:gd name="T7" fmla="*/ 0 h 152"/>
              <a:gd name="T8" fmla="*/ 40 w 58"/>
              <a:gd name="T9" fmla="*/ 17 h 152"/>
              <a:gd name="T10" fmla="*/ 58 w 58"/>
              <a:gd name="T11" fmla="*/ 141 h 152"/>
              <a:gd name="T12" fmla="*/ 21 w 58"/>
              <a:gd name="T13" fmla="*/ 146 h 152"/>
              <a:gd name="T14" fmla="*/ 10 w 58"/>
              <a:gd name="T15" fmla="*/ 12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152">
                <a:moveTo>
                  <a:pt x="10" y="122"/>
                </a:moveTo>
                <a:cubicBezTo>
                  <a:pt x="16" y="114"/>
                  <a:pt x="16" y="106"/>
                  <a:pt x="14" y="96"/>
                </a:cubicBezTo>
                <a:cubicBezTo>
                  <a:pt x="8" y="71"/>
                  <a:pt x="2" y="45"/>
                  <a:pt x="1" y="19"/>
                </a:cubicBezTo>
                <a:cubicBezTo>
                  <a:pt x="0" y="7"/>
                  <a:pt x="5" y="0"/>
                  <a:pt x="18" y="0"/>
                </a:cubicBezTo>
                <a:cubicBezTo>
                  <a:pt x="29" y="0"/>
                  <a:pt x="39" y="3"/>
                  <a:pt x="40" y="17"/>
                </a:cubicBezTo>
                <a:cubicBezTo>
                  <a:pt x="45" y="58"/>
                  <a:pt x="56" y="99"/>
                  <a:pt x="58" y="141"/>
                </a:cubicBezTo>
                <a:cubicBezTo>
                  <a:pt x="47" y="152"/>
                  <a:pt x="34" y="148"/>
                  <a:pt x="21" y="146"/>
                </a:cubicBezTo>
                <a:cubicBezTo>
                  <a:pt x="12" y="140"/>
                  <a:pt x="7" y="133"/>
                  <a:pt x="10" y="122"/>
                </a:cubicBezTo>
                <a:close/>
              </a:path>
            </a:pathLst>
          </a:custGeom>
          <a:solidFill>
            <a:srgbClr val="186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39"/>
          <p:cNvSpPr>
            <a:spLocks/>
          </p:cNvSpPr>
          <p:nvPr/>
        </p:nvSpPr>
        <p:spPr bwMode="auto">
          <a:xfrm>
            <a:off x="8693964" y="1372234"/>
            <a:ext cx="119063" cy="465138"/>
          </a:xfrm>
          <a:custGeom>
            <a:avLst/>
            <a:gdLst>
              <a:gd name="T0" fmla="*/ 0 w 63"/>
              <a:gd name="T1" fmla="*/ 245 h 247"/>
              <a:gd name="T2" fmla="*/ 5 w 63"/>
              <a:gd name="T3" fmla="*/ 95 h 247"/>
              <a:gd name="T4" fmla="*/ 38 w 63"/>
              <a:gd name="T5" fmla="*/ 38 h 247"/>
              <a:gd name="T6" fmla="*/ 47 w 63"/>
              <a:gd name="T7" fmla="*/ 24 h 247"/>
              <a:gd name="T8" fmla="*/ 32 w 63"/>
              <a:gd name="T9" fmla="*/ 13 h 247"/>
              <a:gd name="T10" fmla="*/ 21 w 63"/>
              <a:gd name="T11" fmla="*/ 11 h 247"/>
              <a:gd name="T12" fmla="*/ 18 w 63"/>
              <a:gd name="T13" fmla="*/ 4 h 247"/>
              <a:gd name="T14" fmla="*/ 23 w 63"/>
              <a:gd name="T15" fmla="*/ 2 h 247"/>
              <a:gd name="T16" fmla="*/ 57 w 63"/>
              <a:gd name="T17" fmla="*/ 14 h 247"/>
              <a:gd name="T18" fmla="*/ 48 w 63"/>
              <a:gd name="T19" fmla="*/ 54 h 247"/>
              <a:gd name="T20" fmla="*/ 38 w 63"/>
              <a:gd name="T21" fmla="*/ 89 h 247"/>
              <a:gd name="T22" fmla="*/ 11 w 63"/>
              <a:gd name="T23" fmla="*/ 236 h 247"/>
              <a:gd name="T24" fmla="*/ 0 w 63"/>
              <a:gd name="T25" fmla="*/ 24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47">
                <a:moveTo>
                  <a:pt x="0" y="245"/>
                </a:moveTo>
                <a:cubicBezTo>
                  <a:pt x="2" y="195"/>
                  <a:pt x="8" y="145"/>
                  <a:pt x="5" y="95"/>
                </a:cubicBezTo>
                <a:cubicBezTo>
                  <a:pt x="3" y="65"/>
                  <a:pt x="22" y="54"/>
                  <a:pt x="38" y="38"/>
                </a:cubicBezTo>
                <a:cubicBezTo>
                  <a:pt x="43" y="34"/>
                  <a:pt x="49" y="32"/>
                  <a:pt x="47" y="24"/>
                </a:cubicBezTo>
                <a:cubicBezTo>
                  <a:pt x="45" y="17"/>
                  <a:pt x="40" y="13"/>
                  <a:pt x="32" y="13"/>
                </a:cubicBezTo>
                <a:cubicBezTo>
                  <a:pt x="28" y="13"/>
                  <a:pt x="24" y="13"/>
                  <a:pt x="21" y="11"/>
                </a:cubicBezTo>
                <a:cubicBezTo>
                  <a:pt x="19" y="10"/>
                  <a:pt x="18" y="7"/>
                  <a:pt x="18" y="4"/>
                </a:cubicBezTo>
                <a:cubicBezTo>
                  <a:pt x="18" y="4"/>
                  <a:pt x="22" y="2"/>
                  <a:pt x="23" y="2"/>
                </a:cubicBezTo>
                <a:cubicBezTo>
                  <a:pt x="33" y="8"/>
                  <a:pt x="50" y="0"/>
                  <a:pt x="57" y="14"/>
                </a:cubicBezTo>
                <a:cubicBezTo>
                  <a:pt x="63" y="28"/>
                  <a:pt x="59" y="42"/>
                  <a:pt x="48" y="54"/>
                </a:cubicBezTo>
                <a:cubicBezTo>
                  <a:pt x="36" y="63"/>
                  <a:pt x="37" y="76"/>
                  <a:pt x="38" y="89"/>
                </a:cubicBezTo>
                <a:cubicBezTo>
                  <a:pt x="43" y="141"/>
                  <a:pt x="37" y="190"/>
                  <a:pt x="11" y="236"/>
                </a:cubicBezTo>
                <a:cubicBezTo>
                  <a:pt x="8" y="240"/>
                  <a:pt x="7" y="247"/>
                  <a:pt x="0" y="245"/>
                </a:cubicBezTo>
                <a:close/>
              </a:path>
            </a:pathLst>
          </a:custGeom>
          <a:solidFill>
            <a:srgbClr val="EF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40"/>
          <p:cNvSpPr>
            <a:spLocks/>
          </p:cNvSpPr>
          <p:nvPr/>
        </p:nvSpPr>
        <p:spPr bwMode="auto">
          <a:xfrm>
            <a:off x="811412" y="2853669"/>
            <a:ext cx="355600" cy="219075"/>
          </a:xfrm>
          <a:custGeom>
            <a:avLst/>
            <a:gdLst>
              <a:gd name="T0" fmla="*/ 189 w 189"/>
              <a:gd name="T1" fmla="*/ 4 h 116"/>
              <a:gd name="T2" fmla="*/ 156 w 189"/>
              <a:gd name="T3" fmla="*/ 24 h 116"/>
              <a:gd name="T4" fmla="*/ 110 w 189"/>
              <a:gd name="T5" fmla="*/ 45 h 116"/>
              <a:gd name="T6" fmla="*/ 61 w 189"/>
              <a:gd name="T7" fmla="*/ 55 h 116"/>
              <a:gd name="T8" fmla="*/ 51 w 189"/>
              <a:gd name="T9" fmla="*/ 57 h 116"/>
              <a:gd name="T10" fmla="*/ 58 w 189"/>
              <a:gd name="T11" fmla="*/ 65 h 116"/>
              <a:gd name="T12" fmla="*/ 76 w 189"/>
              <a:gd name="T13" fmla="*/ 67 h 116"/>
              <a:gd name="T14" fmla="*/ 85 w 189"/>
              <a:gd name="T15" fmla="*/ 73 h 116"/>
              <a:gd name="T16" fmla="*/ 49 w 189"/>
              <a:gd name="T17" fmla="*/ 106 h 116"/>
              <a:gd name="T18" fmla="*/ 0 w 189"/>
              <a:gd name="T19" fmla="*/ 116 h 116"/>
              <a:gd name="T20" fmla="*/ 64 w 189"/>
              <a:gd name="T21" fmla="*/ 40 h 116"/>
              <a:gd name="T22" fmla="*/ 182 w 189"/>
              <a:gd name="T23" fmla="*/ 1 h 116"/>
              <a:gd name="T24" fmla="*/ 189 w 189"/>
              <a:gd name="T25" fmla="*/ 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16">
                <a:moveTo>
                  <a:pt x="189" y="4"/>
                </a:moveTo>
                <a:cubicBezTo>
                  <a:pt x="182" y="17"/>
                  <a:pt x="171" y="23"/>
                  <a:pt x="156" y="24"/>
                </a:cubicBezTo>
                <a:cubicBezTo>
                  <a:pt x="138" y="26"/>
                  <a:pt x="122" y="32"/>
                  <a:pt x="110" y="45"/>
                </a:cubicBezTo>
                <a:cubicBezTo>
                  <a:pt x="96" y="62"/>
                  <a:pt x="79" y="62"/>
                  <a:pt x="61" y="55"/>
                </a:cubicBezTo>
                <a:cubicBezTo>
                  <a:pt x="57" y="53"/>
                  <a:pt x="53" y="53"/>
                  <a:pt x="51" y="57"/>
                </a:cubicBezTo>
                <a:cubicBezTo>
                  <a:pt x="48" y="64"/>
                  <a:pt x="55" y="63"/>
                  <a:pt x="58" y="65"/>
                </a:cubicBezTo>
                <a:cubicBezTo>
                  <a:pt x="64" y="68"/>
                  <a:pt x="70" y="69"/>
                  <a:pt x="76" y="67"/>
                </a:cubicBezTo>
                <a:cubicBezTo>
                  <a:pt x="82" y="64"/>
                  <a:pt x="84" y="67"/>
                  <a:pt x="85" y="73"/>
                </a:cubicBezTo>
                <a:cubicBezTo>
                  <a:pt x="86" y="85"/>
                  <a:pt x="59" y="111"/>
                  <a:pt x="49" y="106"/>
                </a:cubicBezTo>
                <a:cubicBezTo>
                  <a:pt x="29" y="95"/>
                  <a:pt x="15" y="106"/>
                  <a:pt x="0" y="116"/>
                </a:cubicBezTo>
                <a:cubicBezTo>
                  <a:pt x="7" y="79"/>
                  <a:pt x="36" y="58"/>
                  <a:pt x="64" y="40"/>
                </a:cubicBezTo>
                <a:cubicBezTo>
                  <a:pt x="100" y="17"/>
                  <a:pt x="141" y="8"/>
                  <a:pt x="182" y="1"/>
                </a:cubicBezTo>
                <a:cubicBezTo>
                  <a:pt x="184" y="0"/>
                  <a:pt x="186" y="3"/>
                  <a:pt x="189" y="4"/>
                </a:cubicBezTo>
                <a:close/>
              </a:path>
            </a:pathLst>
          </a:custGeom>
          <a:solidFill>
            <a:srgbClr val="F4D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42"/>
          <p:cNvSpPr>
            <a:spLocks/>
          </p:cNvSpPr>
          <p:nvPr/>
        </p:nvSpPr>
        <p:spPr bwMode="auto">
          <a:xfrm>
            <a:off x="5910264" y="1026955"/>
            <a:ext cx="236538" cy="333375"/>
          </a:xfrm>
          <a:custGeom>
            <a:avLst/>
            <a:gdLst>
              <a:gd name="T0" fmla="*/ 125 w 125"/>
              <a:gd name="T1" fmla="*/ 149 h 176"/>
              <a:gd name="T2" fmla="*/ 84 w 125"/>
              <a:gd name="T3" fmla="*/ 158 h 176"/>
              <a:gd name="T4" fmla="*/ 78 w 125"/>
              <a:gd name="T5" fmla="*/ 159 h 176"/>
              <a:gd name="T6" fmla="*/ 52 w 125"/>
              <a:gd name="T7" fmla="*/ 168 h 176"/>
              <a:gd name="T8" fmla="*/ 3 w 125"/>
              <a:gd name="T9" fmla="*/ 127 h 176"/>
              <a:gd name="T10" fmla="*/ 5 w 125"/>
              <a:gd name="T11" fmla="*/ 79 h 176"/>
              <a:gd name="T12" fmla="*/ 35 w 125"/>
              <a:gd name="T13" fmla="*/ 0 h 176"/>
              <a:gd name="T14" fmla="*/ 37 w 125"/>
              <a:gd name="T15" fmla="*/ 0 h 176"/>
              <a:gd name="T16" fmla="*/ 39 w 125"/>
              <a:gd name="T17" fmla="*/ 1 h 176"/>
              <a:gd name="T18" fmla="*/ 34 w 125"/>
              <a:gd name="T19" fmla="*/ 24 h 176"/>
              <a:gd name="T20" fmla="*/ 31 w 125"/>
              <a:gd name="T21" fmla="*/ 32 h 176"/>
              <a:gd name="T22" fmla="*/ 31 w 125"/>
              <a:gd name="T23" fmla="*/ 85 h 176"/>
              <a:gd name="T24" fmla="*/ 54 w 125"/>
              <a:gd name="T25" fmla="*/ 136 h 176"/>
              <a:gd name="T26" fmla="*/ 55 w 125"/>
              <a:gd name="T27" fmla="*/ 144 h 176"/>
              <a:gd name="T28" fmla="*/ 58 w 125"/>
              <a:gd name="T29" fmla="*/ 153 h 176"/>
              <a:gd name="T30" fmla="*/ 61 w 125"/>
              <a:gd name="T31" fmla="*/ 148 h 176"/>
              <a:gd name="T32" fmla="*/ 57 w 125"/>
              <a:gd name="T33" fmla="*/ 144 h 176"/>
              <a:gd name="T34" fmla="*/ 62 w 125"/>
              <a:gd name="T35" fmla="*/ 138 h 176"/>
              <a:gd name="T36" fmla="*/ 69 w 125"/>
              <a:gd name="T37" fmla="*/ 137 h 176"/>
              <a:gd name="T38" fmla="*/ 125 w 125"/>
              <a:gd name="T39" fmla="*/ 14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76">
                <a:moveTo>
                  <a:pt x="125" y="149"/>
                </a:moveTo>
                <a:cubicBezTo>
                  <a:pt x="112" y="154"/>
                  <a:pt x="99" y="159"/>
                  <a:pt x="84" y="158"/>
                </a:cubicBezTo>
                <a:cubicBezTo>
                  <a:pt x="82" y="158"/>
                  <a:pt x="80" y="158"/>
                  <a:pt x="78" y="159"/>
                </a:cubicBezTo>
                <a:cubicBezTo>
                  <a:pt x="70" y="164"/>
                  <a:pt x="66" y="176"/>
                  <a:pt x="52" y="168"/>
                </a:cubicBezTo>
                <a:cubicBezTo>
                  <a:pt x="32" y="157"/>
                  <a:pt x="9" y="152"/>
                  <a:pt x="3" y="127"/>
                </a:cubicBezTo>
                <a:cubicBezTo>
                  <a:pt x="0" y="111"/>
                  <a:pt x="2" y="95"/>
                  <a:pt x="5" y="79"/>
                </a:cubicBezTo>
                <a:cubicBezTo>
                  <a:pt x="11" y="50"/>
                  <a:pt x="20" y="24"/>
                  <a:pt x="35" y="0"/>
                </a:cubicBezTo>
                <a:cubicBezTo>
                  <a:pt x="35" y="0"/>
                  <a:pt x="37" y="0"/>
                  <a:pt x="37" y="0"/>
                </a:cubicBezTo>
                <a:cubicBezTo>
                  <a:pt x="38" y="0"/>
                  <a:pt x="38" y="1"/>
                  <a:pt x="39" y="1"/>
                </a:cubicBezTo>
                <a:cubicBezTo>
                  <a:pt x="41" y="10"/>
                  <a:pt x="44" y="18"/>
                  <a:pt x="34" y="24"/>
                </a:cubicBezTo>
                <a:cubicBezTo>
                  <a:pt x="31" y="26"/>
                  <a:pt x="29" y="30"/>
                  <a:pt x="31" y="32"/>
                </a:cubicBezTo>
                <a:cubicBezTo>
                  <a:pt x="50" y="50"/>
                  <a:pt x="22" y="67"/>
                  <a:pt x="31" y="85"/>
                </a:cubicBezTo>
                <a:cubicBezTo>
                  <a:pt x="39" y="102"/>
                  <a:pt x="46" y="119"/>
                  <a:pt x="54" y="136"/>
                </a:cubicBezTo>
                <a:cubicBezTo>
                  <a:pt x="56" y="139"/>
                  <a:pt x="55" y="141"/>
                  <a:pt x="55" y="144"/>
                </a:cubicBezTo>
                <a:cubicBezTo>
                  <a:pt x="54" y="147"/>
                  <a:pt x="52" y="152"/>
                  <a:pt x="58" y="153"/>
                </a:cubicBezTo>
                <a:cubicBezTo>
                  <a:pt x="62" y="154"/>
                  <a:pt x="66" y="153"/>
                  <a:pt x="61" y="148"/>
                </a:cubicBezTo>
                <a:cubicBezTo>
                  <a:pt x="59" y="147"/>
                  <a:pt x="58" y="145"/>
                  <a:pt x="57" y="144"/>
                </a:cubicBezTo>
                <a:cubicBezTo>
                  <a:pt x="57" y="140"/>
                  <a:pt x="59" y="139"/>
                  <a:pt x="62" y="138"/>
                </a:cubicBezTo>
                <a:cubicBezTo>
                  <a:pt x="64" y="138"/>
                  <a:pt x="68" y="136"/>
                  <a:pt x="69" y="137"/>
                </a:cubicBezTo>
                <a:cubicBezTo>
                  <a:pt x="83" y="162"/>
                  <a:pt x="107" y="143"/>
                  <a:pt x="125" y="149"/>
                </a:cubicBezTo>
                <a:close/>
              </a:path>
            </a:pathLst>
          </a:custGeom>
          <a:solidFill>
            <a:srgbClr val="B24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43"/>
          <p:cNvSpPr>
            <a:spLocks/>
          </p:cNvSpPr>
          <p:nvPr/>
        </p:nvSpPr>
        <p:spPr bwMode="auto">
          <a:xfrm>
            <a:off x="1343225" y="3371194"/>
            <a:ext cx="298450" cy="168275"/>
          </a:xfrm>
          <a:custGeom>
            <a:avLst/>
            <a:gdLst>
              <a:gd name="T0" fmla="*/ 143 w 158"/>
              <a:gd name="T1" fmla="*/ 2 h 89"/>
              <a:gd name="T2" fmla="*/ 158 w 158"/>
              <a:gd name="T3" fmla="*/ 10 h 89"/>
              <a:gd name="T4" fmla="*/ 75 w 158"/>
              <a:gd name="T5" fmla="*/ 86 h 89"/>
              <a:gd name="T6" fmla="*/ 56 w 158"/>
              <a:gd name="T7" fmla="*/ 85 h 89"/>
              <a:gd name="T8" fmla="*/ 37 w 158"/>
              <a:gd name="T9" fmla="*/ 76 h 89"/>
              <a:gd name="T10" fmla="*/ 53 w 158"/>
              <a:gd name="T11" fmla="*/ 68 h 89"/>
              <a:gd name="T12" fmla="*/ 101 w 158"/>
              <a:gd name="T13" fmla="*/ 59 h 89"/>
              <a:gd name="T14" fmla="*/ 115 w 158"/>
              <a:gd name="T15" fmla="*/ 35 h 89"/>
              <a:gd name="T16" fmla="*/ 92 w 158"/>
              <a:gd name="T17" fmla="*/ 25 h 89"/>
              <a:gd name="T18" fmla="*/ 35 w 158"/>
              <a:gd name="T19" fmla="*/ 46 h 89"/>
              <a:gd name="T20" fmla="*/ 8 w 158"/>
              <a:gd name="T21" fmla="*/ 31 h 89"/>
              <a:gd name="T22" fmla="*/ 15 w 158"/>
              <a:gd name="T23" fmla="*/ 21 h 89"/>
              <a:gd name="T24" fmla="*/ 63 w 158"/>
              <a:gd name="T25" fmla="*/ 11 h 89"/>
              <a:gd name="T26" fmla="*/ 131 w 158"/>
              <a:gd name="T27" fmla="*/ 6 h 89"/>
              <a:gd name="T28" fmla="*/ 143 w 158"/>
              <a:gd name="T29"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89">
                <a:moveTo>
                  <a:pt x="143" y="2"/>
                </a:moveTo>
                <a:cubicBezTo>
                  <a:pt x="149" y="3"/>
                  <a:pt x="157" y="0"/>
                  <a:pt x="158" y="10"/>
                </a:cubicBezTo>
                <a:cubicBezTo>
                  <a:pt x="157" y="61"/>
                  <a:pt x="127" y="89"/>
                  <a:pt x="75" y="86"/>
                </a:cubicBezTo>
                <a:cubicBezTo>
                  <a:pt x="69" y="82"/>
                  <a:pt x="62" y="84"/>
                  <a:pt x="56" y="85"/>
                </a:cubicBezTo>
                <a:cubicBezTo>
                  <a:pt x="48" y="87"/>
                  <a:pt x="41" y="84"/>
                  <a:pt x="37" y="76"/>
                </a:cubicBezTo>
                <a:cubicBezTo>
                  <a:pt x="38" y="64"/>
                  <a:pt x="47" y="68"/>
                  <a:pt x="53" y="68"/>
                </a:cubicBezTo>
                <a:cubicBezTo>
                  <a:pt x="71" y="71"/>
                  <a:pt x="87" y="67"/>
                  <a:pt x="101" y="59"/>
                </a:cubicBezTo>
                <a:cubicBezTo>
                  <a:pt x="111" y="54"/>
                  <a:pt x="118" y="46"/>
                  <a:pt x="115" y="35"/>
                </a:cubicBezTo>
                <a:cubicBezTo>
                  <a:pt x="112" y="24"/>
                  <a:pt x="101" y="23"/>
                  <a:pt x="92" y="25"/>
                </a:cubicBezTo>
                <a:cubicBezTo>
                  <a:pt x="71" y="28"/>
                  <a:pt x="48" y="24"/>
                  <a:pt x="35" y="46"/>
                </a:cubicBezTo>
                <a:cubicBezTo>
                  <a:pt x="22" y="48"/>
                  <a:pt x="15" y="38"/>
                  <a:pt x="8" y="31"/>
                </a:cubicBezTo>
                <a:cubicBezTo>
                  <a:pt x="0" y="24"/>
                  <a:pt x="11" y="22"/>
                  <a:pt x="15" y="21"/>
                </a:cubicBezTo>
                <a:cubicBezTo>
                  <a:pt x="31" y="16"/>
                  <a:pt x="47" y="12"/>
                  <a:pt x="63" y="11"/>
                </a:cubicBezTo>
                <a:cubicBezTo>
                  <a:pt x="86" y="8"/>
                  <a:pt x="108" y="4"/>
                  <a:pt x="131" y="6"/>
                </a:cubicBezTo>
                <a:cubicBezTo>
                  <a:pt x="134" y="2"/>
                  <a:pt x="138" y="2"/>
                  <a:pt x="143" y="2"/>
                </a:cubicBezTo>
                <a:close/>
              </a:path>
            </a:pathLst>
          </a:custGeom>
          <a:solidFill>
            <a:srgbClr val="DB94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44"/>
          <p:cNvSpPr>
            <a:spLocks/>
          </p:cNvSpPr>
          <p:nvPr/>
        </p:nvSpPr>
        <p:spPr bwMode="auto">
          <a:xfrm>
            <a:off x="8492351" y="1386521"/>
            <a:ext cx="177800" cy="434975"/>
          </a:xfrm>
          <a:custGeom>
            <a:avLst/>
            <a:gdLst>
              <a:gd name="T0" fmla="*/ 63 w 94"/>
              <a:gd name="T1" fmla="*/ 198 h 230"/>
              <a:gd name="T2" fmla="*/ 55 w 94"/>
              <a:gd name="T3" fmla="*/ 169 h 230"/>
              <a:gd name="T4" fmla="*/ 54 w 94"/>
              <a:gd name="T5" fmla="*/ 125 h 230"/>
              <a:gd name="T6" fmla="*/ 47 w 94"/>
              <a:gd name="T7" fmla="*/ 63 h 230"/>
              <a:gd name="T8" fmla="*/ 32 w 94"/>
              <a:gd name="T9" fmla="*/ 46 h 230"/>
              <a:gd name="T10" fmla="*/ 0 w 94"/>
              <a:gd name="T11" fmla="*/ 0 h 230"/>
              <a:gd name="T12" fmla="*/ 49 w 94"/>
              <a:gd name="T13" fmla="*/ 34 h 230"/>
              <a:gd name="T14" fmla="*/ 67 w 94"/>
              <a:gd name="T15" fmla="*/ 54 h 230"/>
              <a:gd name="T16" fmla="*/ 71 w 94"/>
              <a:gd name="T17" fmla="*/ 85 h 230"/>
              <a:gd name="T18" fmla="*/ 85 w 94"/>
              <a:gd name="T19" fmla="*/ 128 h 230"/>
              <a:gd name="T20" fmla="*/ 84 w 94"/>
              <a:gd name="T21" fmla="*/ 225 h 230"/>
              <a:gd name="T22" fmla="*/ 71 w 94"/>
              <a:gd name="T23" fmla="*/ 220 h 230"/>
              <a:gd name="T24" fmla="*/ 63 w 94"/>
              <a:gd name="T25" fmla="*/ 19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230">
                <a:moveTo>
                  <a:pt x="63" y="198"/>
                </a:moveTo>
                <a:cubicBezTo>
                  <a:pt x="55" y="190"/>
                  <a:pt x="53" y="180"/>
                  <a:pt x="55" y="169"/>
                </a:cubicBezTo>
                <a:cubicBezTo>
                  <a:pt x="62" y="155"/>
                  <a:pt x="53" y="140"/>
                  <a:pt x="54" y="125"/>
                </a:cubicBezTo>
                <a:cubicBezTo>
                  <a:pt x="54" y="105"/>
                  <a:pt x="49" y="84"/>
                  <a:pt x="47" y="63"/>
                </a:cubicBezTo>
                <a:cubicBezTo>
                  <a:pt x="46" y="53"/>
                  <a:pt x="39" y="50"/>
                  <a:pt x="32" y="46"/>
                </a:cubicBezTo>
                <a:cubicBezTo>
                  <a:pt x="16" y="35"/>
                  <a:pt x="0" y="23"/>
                  <a:pt x="0" y="0"/>
                </a:cubicBezTo>
                <a:cubicBezTo>
                  <a:pt x="11" y="21"/>
                  <a:pt x="26" y="32"/>
                  <a:pt x="49" y="34"/>
                </a:cubicBezTo>
                <a:cubicBezTo>
                  <a:pt x="59" y="35"/>
                  <a:pt x="65" y="43"/>
                  <a:pt x="67" y="54"/>
                </a:cubicBezTo>
                <a:cubicBezTo>
                  <a:pt x="68" y="64"/>
                  <a:pt x="69" y="75"/>
                  <a:pt x="71" y="85"/>
                </a:cubicBezTo>
                <a:cubicBezTo>
                  <a:pt x="73" y="100"/>
                  <a:pt x="81" y="113"/>
                  <a:pt x="85" y="128"/>
                </a:cubicBezTo>
                <a:cubicBezTo>
                  <a:pt x="92" y="160"/>
                  <a:pt x="94" y="193"/>
                  <a:pt x="84" y="225"/>
                </a:cubicBezTo>
                <a:cubicBezTo>
                  <a:pt x="77" y="230"/>
                  <a:pt x="74" y="226"/>
                  <a:pt x="71" y="220"/>
                </a:cubicBezTo>
                <a:cubicBezTo>
                  <a:pt x="67" y="213"/>
                  <a:pt x="65" y="205"/>
                  <a:pt x="63" y="198"/>
                </a:cubicBezTo>
                <a:close/>
              </a:path>
            </a:pathLst>
          </a:custGeom>
          <a:solidFill>
            <a:srgbClr val="EFD0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45"/>
          <p:cNvSpPr>
            <a:spLocks/>
          </p:cNvSpPr>
          <p:nvPr/>
        </p:nvSpPr>
        <p:spPr bwMode="auto">
          <a:xfrm>
            <a:off x="10750261" y="3134657"/>
            <a:ext cx="269875" cy="573088"/>
          </a:xfrm>
          <a:custGeom>
            <a:avLst/>
            <a:gdLst>
              <a:gd name="T0" fmla="*/ 13 w 143"/>
              <a:gd name="T1" fmla="*/ 23 h 304"/>
              <a:gd name="T2" fmla="*/ 18 w 143"/>
              <a:gd name="T3" fmla="*/ 0 h 304"/>
              <a:gd name="T4" fmla="*/ 76 w 143"/>
              <a:gd name="T5" fmla="*/ 10 h 304"/>
              <a:gd name="T6" fmla="*/ 66 w 143"/>
              <a:gd name="T7" fmla="*/ 21 h 304"/>
              <a:gd name="T8" fmla="*/ 97 w 143"/>
              <a:gd name="T9" fmla="*/ 72 h 304"/>
              <a:gd name="T10" fmla="*/ 78 w 143"/>
              <a:gd name="T11" fmla="*/ 273 h 304"/>
              <a:gd name="T12" fmla="*/ 92 w 143"/>
              <a:gd name="T13" fmla="*/ 295 h 304"/>
              <a:gd name="T14" fmla="*/ 120 w 143"/>
              <a:gd name="T15" fmla="*/ 280 h 304"/>
              <a:gd name="T16" fmla="*/ 121 w 143"/>
              <a:gd name="T17" fmla="*/ 268 h 304"/>
              <a:gd name="T18" fmla="*/ 129 w 143"/>
              <a:gd name="T19" fmla="*/ 36 h 304"/>
              <a:gd name="T20" fmla="*/ 137 w 143"/>
              <a:gd name="T21" fmla="*/ 19 h 304"/>
              <a:gd name="T22" fmla="*/ 141 w 143"/>
              <a:gd name="T23" fmla="*/ 25 h 304"/>
              <a:gd name="T24" fmla="*/ 142 w 143"/>
              <a:gd name="T25" fmla="*/ 65 h 304"/>
              <a:gd name="T26" fmla="*/ 138 w 143"/>
              <a:gd name="T27" fmla="*/ 115 h 304"/>
              <a:gd name="T28" fmla="*/ 134 w 143"/>
              <a:gd name="T29" fmla="*/ 271 h 304"/>
              <a:gd name="T30" fmla="*/ 124 w 143"/>
              <a:gd name="T31" fmla="*/ 296 h 304"/>
              <a:gd name="T32" fmla="*/ 73 w 143"/>
              <a:gd name="T33" fmla="*/ 291 h 304"/>
              <a:gd name="T34" fmla="*/ 67 w 143"/>
              <a:gd name="T35" fmla="*/ 263 h 304"/>
              <a:gd name="T36" fmla="*/ 86 w 143"/>
              <a:gd name="T37" fmla="*/ 73 h 304"/>
              <a:gd name="T38" fmla="*/ 78 w 143"/>
              <a:gd name="T39" fmla="*/ 41 h 304"/>
              <a:gd name="T40" fmla="*/ 33 w 143"/>
              <a:gd name="T41" fmla="*/ 29 h 304"/>
              <a:gd name="T42" fmla="*/ 13 w 143"/>
              <a:gd name="T43" fmla="*/ 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 h="304">
                <a:moveTo>
                  <a:pt x="13" y="23"/>
                </a:moveTo>
                <a:cubicBezTo>
                  <a:pt x="10" y="14"/>
                  <a:pt x="0" y="4"/>
                  <a:pt x="18" y="0"/>
                </a:cubicBezTo>
                <a:cubicBezTo>
                  <a:pt x="36" y="10"/>
                  <a:pt x="56" y="11"/>
                  <a:pt x="76" y="10"/>
                </a:cubicBezTo>
                <a:cubicBezTo>
                  <a:pt x="76" y="16"/>
                  <a:pt x="68" y="14"/>
                  <a:pt x="66" y="21"/>
                </a:cubicBezTo>
                <a:cubicBezTo>
                  <a:pt x="98" y="25"/>
                  <a:pt x="98" y="49"/>
                  <a:pt x="97" y="72"/>
                </a:cubicBezTo>
                <a:cubicBezTo>
                  <a:pt x="94" y="140"/>
                  <a:pt x="88" y="207"/>
                  <a:pt x="78" y="273"/>
                </a:cubicBezTo>
                <a:cubicBezTo>
                  <a:pt x="76" y="285"/>
                  <a:pt x="80" y="293"/>
                  <a:pt x="92" y="295"/>
                </a:cubicBezTo>
                <a:cubicBezTo>
                  <a:pt x="104" y="296"/>
                  <a:pt x="117" y="297"/>
                  <a:pt x="120" y="280"/>
                </a:cubicBezTo>
                <a:cubicBezTo>
                  <a:pt x="121" y="277"/>
                  <a:pt x="121" y="272"/>
                  <a:pt x="121" y="268"/>
                </a:cubicBezTo>
                <a:cubicBezTo>
                  <a:pt x="119" y="191"/>
                  <a:pt x="133" y="114"/>
                  <a:pt x="129" y="36"/>
                </a:cubicBezTo>
                <a:cubicBezTo>
                  <a:pt x="128" y="29"/>
                  <a:pt x="129" y="22"/>
                  <a:pt x="137" y="19"/>
                </a:cubicBezTo>
                <a:cubicBezTo>
                  <a:pt x="139" y="21"/>
                  <a:pt x="140" y="23"/>
                  <a:pt x="141" y="25"/>
                </a:cubicBezTo>
                <a:cubicBezTo>
                  <a:pt x="143" y="39"/>
                  <a:pt x="142" y="52"/>
                  <a:pt x="142" y="65"/>
                </a:cubicBezTo>
                <a:cubicBezTo>
                  <a:pt x="138" y="82"/>
                  <a:pt x="138" y="98"/>
                  <a:pt x="138" y="115"/>
                </a:cubicBezTo>
                <a:cubicBezTo>
                  <a:pt x="141" y="167"/>
                  <a:pt x="135" y="219"/>
                  <a:pt x="134" y="271"/>
                </a:cubicBezTo>
                <a:cubicBezTo>
                  <a:pt x="134" y="281"/>
                  <a:pt x="134" y="290"/>
                  <a:pt x="124" y="296"/>
                </a:cubicBezTo>
                <a:cubicBezTo>
                  <a:pt x="106" y="303"/>
                  <a:pt x="89" y="304"/>
                  <a:pt x="73" y="291"/>
                </a:cubicBezTo>
                <a:cubicBezTo>
                  <a:pt x="67" y="283"/>
                  <a:pt x="67" y="273"/>
                  <a:pt x="67" y="263"/>
                </a:cubicBezTo>
                <a:cubicBezTo>
                  <a:pt x="80" y="200"/>
                  <a:pt x="80" y="136"/>
                  <a:pt x="86" y="73"/>
                </a:cubicBezTo>
                <a:cubicBezTo>
                  <a:pt x="87" y="61"/>
                  <a:pt x="86" y="50"/>
                  <a:pt x="78" y="41"/>
                </a:cubicBezTo>
                <a:cubicBezTo>
                  <a:pt x="64" y="33"/>
                  <a:pt x="48" y="31"/>
                  <a:pt x="33" y="29"/>
                </a:cubicBezTo>
                <a:cubicBezTo>
                  <a:pt x="26" y="28"/>
                  <a:pt x="18" y="29"/>
                  <a:pt x="13" y="23"/>
                </a:cubicBezTo>
                <a:close/>
              </a:path>
            </a:pathLst>
          </a:custGeom>
          <a:solidFill>
            <a:srgbClr val="A33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46"/>
          <p:cNvSpPr>
            <a:spLocks/>
          </p:cNvSpPr>
          <p:nvPr/>
        </p:nvSpPr>
        <p:spPr bwMode="auto">
          <a:xfrm>
            <a:off x="1332112" y="3491844"/>
            <a:ext cx="169863" cy="277813"/>
          </a:xfrm>
          <a:custGeom>
            <a:avLst/>
            <a:gdLst>
              <a:gd name="T0" fmla="*/ 44 w 90"/>
              <a:gd name="T1" fmla="*/ 10 h 147"/>
              <a:gd name="T2" fmla="*/ 81 w 90"/>
              <a:gd name="T3" fmla="*/ 22 h 147"/>
              <a:gd name="T4" fmla="*/ 68 w 90"/>
              <a:gd name="T5" fmla="*/ 39 h 147"/>
              <a:gd name="T6" fmla="*/ 87 w 90"/>
              <a:gd name="T7" fmla="*/ 116 h 147"/>
              <a:gd name="T8" fmla="*/ 75 w 90"/>
              <a:gd name="T9" fmla="*/ 143 h 147"/>
              <a:gd name="T10" fmla="*/ 53 w 90"/>
              <a:gd name="T11" fmla="*/ 120 h 147"/>
              <a:gd name="T12" fmla="*/ 18 w 90"/>
              <a:gd name="T13" fmla="*/ 21 h 147"/>
              <a:gd name="T14" fmla="*/ 0 w 90"/>
              <a:gd name="T15" fmla="*/ 10 h 147"/>
              <a:gd name="T16" fmla="*/ 32 w 90"/>
              <a:gd name="T17" fmla="*/ 2 h 147"/>
              <a:gd name="T18" fmla="*/ 44 w 90"/>
              <a:gd name="T19" fmla="*/ 1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47">
                <a:moveTo>
                  <a:pt x="44" y="10"/>
                </a:moveTo>
                <a:cubicBezTo>
                  <a:pt x="53" y="24"/>
                  <a:pt x="70" y="13"/>
                  <a:pt x="81" y="22"/>
                </a:cubicBezTo>
                <a:cubicBezTo>
                  <a:pt x="67" y="21"/>
                  <a:pt x="64" y="25"/>
                  <a:pt x="68" y="39"/>
                </a:cubicBezTo>
                <a:cubicBezTo>
                  <a:pt x="76" y="64"/>
                  <a:pt x="81" y="90"/>
                  <a:pt x="87" y="116"/>
                </a:cubicBezTo>
                <a:cubicBezTo>
                  <a:pt x="90" y="128"/>
                  <a:pt x="90" y="140"/>
                  <a:pt x="75" y="143"/>
                </a:cubicBezTo>
                <a:cubicBezTo>
                  <a:pt x="63" y="147"/>
                  <a:pt x="53" y="136"/>
                  <a:pt x="53" y="120"/>
                </a:cubicBezTo>
                <a:cubicBezTo>
                  <a:pt x="54" y="83"/>
                  <a:pt x="40" y="51"/>
                  <a:pt x="18" y="21"/>
                </a:cubicBezTo>
                <a:cubicBezTo>
                  <a:pt x="13" y="14"/>
                  <a:pt x="5" y="16"/>
                  <a:pt x="0" y="10"/>
                </a:cubicBezTo>
                <a:cubicBezTo>
                  <a:pt x="12" y="11"/>
                  <a:pt x="22" y="7"/>
                  <a:pt x="32" y="2"/>
                </a:cubicBezTo>
                <a:cubicBezTo>
                  <a:pt x="40" y="0"/>
                  <a:pt x="42" y="5"/>
                  <a:pt x="44" y="10"/>
                </a:cubicBezTo>
                <a:close/>
              </a:path>
            </a:pathLst>
          </a:custGeom>
          <a:solidFill>
            <a:srgbClr val="EEC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47"/>
          <p:cNvSpPr>
            <a:spLocks/>
          </p:cNvSpPr>
          <p:nvPr/>
        </p:nvSpPr>
        <p:spPr bwMode="auto">
          <a:xfrm>
            <a:off x="10761373" y="3201332"/>
            <a:ext cx="136525" cy="482600"/>
          </a:xfrm>
          <a:custGeom>
            <a:avLst/>
            <a:gdLst>
              <a:gd name="T0" fmla="*/ 67 w 72"/>
              <a:gd name="T1" fmla="*/ 227 h 255"/>
              <a:gd name="T2" fmla="*/ 67 w 72"/>
              <a:gd name="T3" fmla="*/ 255 h 255"/>
              <a:gd name="T4" fmla="*/ 51 w 72"/>
              <a:gd name="T5" fmla="*/ 231 h 255"/>
              <a:gd name="T6" fmla="*/ 47 w 72"/>
              <a:gd name="T7" fmla="*/ 138 h 255"/>
              <a:gd name="T8" fmla="*/ 29 w 72"/>
              <a:gd name="T9" fmla="*/ 94 h 255"/>
              <a:gd name="T10" fmla="*/ 23 w 72"/>
              <a:gd name="T11" fmla="*/ 123 h 255"/>
              <a:gd name="T12" fmla="*/ 8 w 72"/>
              <a:gd name="T13" fmla="*/ 56 h 255"/>
              <a:gd name="T14" fmla="*/ 0 w 72"/>
              <a:gd name="T15" fmla="*/ 3 h 255"/>
              <a:gd name="T16" fmla="*/ 16 w 72"/>
              <a:gd name="T17" fmla="*/ 7 h 255"/>
              <a:gd name="T18" fmla="*/ 66 w 72"/>
              <a:gd name="T19" fmla="*/ 206 h 255"/>
              <a:gd name="T20" fmla="*/ 67 w 72"/>
              <a:gd name="T21" fmla="*/ 2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55">
                <a:moveTo>
                  <a:pt x="67" y="227"/>
                </a:moveTo>
                <a:cubicBezTo>
                  <a:pt x="67" y="237"/>
                  <a:pt x="67" y="246"/>
                  <a:pt x="67" y="255"/>
                </a:cubicBezTo>
                <a:cubicBezTo>
                  <a:pt x="53" y="252"/>
                  <a:pt x="50" y="244"/>
                  <a:pt x="51" y="231"/>
                </a:cubicBezTo>
                <a:cubicBezTo>
                  <a:pt x="51" y="200"/>
                  <a:pt x="55" y="168"/>
                  <a:pt x="47" y="138"/>
                </a:cubicBezTo>
                <a:cubicBezTo>
                  <a:pt x="43" y="123"/>
                  <a:pt x="39" y="107"/>
                  <a:pt x="29" y="94"/>
                </a:cubicBezTo>
                <a:cubicBezTo>
                  <a:pt x="24" y="104"/>
                  <a:pt x="31" y="115"/>
                  <a:pt x="23" y="123"/>
                </a:cubicBezTo>
                <a:cubicBezTo>
                  <a:pt x="21" y="100"/>
                  <a:pt x="29" y="75"/>
                  <a:pt x="8" y="56"/>
                </a:cubicBezTo>
                <a:cubicBezTo>
                  <a:pt x="17" y="37"/>
                  <a:pt x="1" y="21"/>
                  <a:pt x="0" y="3"/>
                </a:cubicBezTo>
                <a:cubicBezTo>
                  <a:pt x="7" y="0"/>
                  <a:pt x="11" y="3"/>
                  <a:pt x="16" y="7"/>
                </a:cubicBezTo>
                <a:cubicBezTo>
                  <a:pt x="65" y="65"/>
                  <a:pt x="72" y="134"/>
                  <a:pt x="66" y="206"/>
                </a:cubicBezTo>
                <a:cubicBezTo>
                  <a:pt x="66" y="213"/>
                  <a:pt x="62" y="220"/>
                  <a:pt x="67" y="227"/>
                </a:cubicBezTo>
                <a:close/>
              </a:path>
            </a:pathLst>
          </a:custGeom>
          <a:solidFill>
            <a:srgbClr val="E2C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49"/>
          <p:cNvSpPr>
            <a:spLocks/>
          </p:cNvSpPr>
          <p:nvPr/>
        </p:nvSpPr>
        <p:spPr bwMode="auto">
          <a:xfrm>
            <a:off x="10985211" y="3161645"/>
            <a:ext cx="211138" cy="546100"/>
          </a:xfrm>
          <a:custGeom>
            <a:avLst/>
            <a:gdLst>
              <a:gd name="T0" fmla="*/ 0 w 112"/>
              <a:gd name="T1" fmla="*/ 281 h 289"/>
              <a:gd name="T2" fmla="*/ 7 w 112"/>
              <a:gd name="T3" fmla="*/ 179 h 289"/>
              <a:gd name="T4" fmla="*/ 13 w 112"/>
              <a:gd name="T5" fmla="*/ 48 h 289"/>
              <a:gd name="T6" fmla="*/ 16 w 112"/>
              <a:gd name="T7" fmla="*/ 8 h 289"/>
              <a:gd name="T8" fmla="*/ 54 w 112"/>
              <a:gd name="T9" fmla="*/ 5 h 289"/>
              <a:gd name="T10" fmla="*/ 57 w 112"/>
              <a:gd name="T11" fmla="*/ 11 h 289"/>
              <a:gd name="T12" fmla="*/ 56 w 112"/>
              <a:gd name="T13" fmla="*/ 12 h 289"/>
              <a:gd name="T14" fmla="*/ 23 w 112"/>
              <a:gd name="T15" fmla="*/ 68 h 289"/>
              <a:gd name="T16" fmla="*/ 19 w 112"/>
              <a:gd name="T17" fmla="*/ 207 h 289"/>
              <a:gd name="T18" fmla="*/ 15 w 112"/>
              <a:gd name="T19" fmla="*/ 257 h 289"/>
              <a:gd name="T20" fmla="*/ 22 w 112"/>
              <a:gd name="T21" fmla="*/ 271 h 289"/>
              <a:gd name="T22" fmla="*/ 36 w 112"/>
              <a:gd name="T23" fmla="*/ 261 h 289"/>
              <a:gd name="T24" fmla="*/ 39 w 112"/>
              <a:gd name="T25" fmla="*/ 240 h 289"/>
              <a:gd name="T26" fmla="*/ 43 w 112"/>
              <a:gd name="T27" fmla="*/ 54 h 289"/>
              <a:gd name="T28" fmla="*/ 78 w 112"/>
              <a:gd name="T29" fmla="*/ 22 h 289"/>
              <a:gd name="T30" fmla="*/ 66 w 112"/>
              <a:gd name="T31" fmla="*/ 11 h 289"/>
              <a:gd name="T32" fmla="*/ 109 w 112"/>
              <a:gd name="T33" fmla="*/ 12 h 289"/>
              <a:gd name="T34" fmla="*/ 112 w 112"/>
              <a:gd name="T35" fmla="*/ 20 h 289"/>
              <a:gd name="T36" fmla="*/ 101 w 112"/>
              <a:gd name="T37" fmla="*/ 33 h 289"/>
              <a:gd name="T38" fmla="*/ 55 w 112"/>
              <a:gd name="T39" fmla="*/ 74 h 289"/>
              <a:gd name="T40" fmla="*/ 50 w 112"/>
              <a:gd name="T41" fmla="*/ 252 h 289"/>
              <a:gd name="T42" fmla="*/ 10 w 112"/>
              <a:gd name="T43" fmla="*/ 285 h 289"/>
              <a:gd name="T44" fmla="*/ 0 w 112"/>
              <a:gd name="T45" fmla="*/ 28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289">
                <a:moveTo>
                  <a:pt x="0" y="281"/>
                </a:moveTo>
                <a:cubicBezTo>
                  <a:pt x="9" y="247"/>
                  <a:pt x="5" y="213"/>
                  <a:pt x="7" y="179"/>
                </a:cubicBezTo>
                <a:cubicBezTo>
                  <a:pt x="11" y="135"/>
                  <a:pt x="7" y="91"/>
                  <a:pt x="13" y="48"/>
                </a:cubicBezTo>
                <a:cubicBezTo>
                  <a:pt x="18" y="35"/>
                  <a:pt x="12" y="21"/>
                  <a:pt x="16" y="8"/>
                </a:cubicBezTo>
                <a:cubicBezTo>
                  <a:pt x="29" y="0"/>
                  <a:pt x="41" y="2"/>
                  <a:pt x="54" y="5"/>
                </a:cubicBezTo>
                <a:cubicBezTo>
                  <a:pt x="57" y="6"/>
                  <a:pt x="58" y="8"/>
                  <a:pt x="57" y="11"/>
                </a:cubicBezTo>
                <a:cubicBezTo>
                  <a:pt x="57" y="11"/>
                  <a:pt x="57" y="12"/>
                  <a:pt x="56" y="12"/>
                </a:cubicBezTo>
                <a:cubicBezTo>
                  <a:pt x="22" y="17"/>
                  <a:pt x="23" y="44"/>
                  <a:pt x="23" y="68"/>
                </a:cubicBezTo>
                <a:cubicBezTo>
                  <a:pt x="24" y="114"/>
                  <a:pt x="16" y="161"/>
                  <a:pt x="19" y="207"/>
                </a:cubicBezTo>
                <a:cubicBezTo>
                  <a:pt x="19" y="224"/>
                  <a:pt x="17" y="240"/>
                  <a:pt x="15" y="257"/>
                </a:cubicBezTo>
                <a:cubicBezTo>
                  <a:pt x="15" y="263"/>
                  <a:pt x="14" y="270"/>
                  <a:pt x="22" y="271"/>
                </a:cubicBezTo>
                <a:cubicBezTo>
                  <a:pt x="29" y="272"/>
                  <a:pt x="33" y="267"/>
                  <a:pt x="36" y="261"/>
                </a:cubicBezTo>
                <a:cubicBezTo>
                  <a:pt x="39" y="255"/>
                  <a:pt x="39" y="247"/>
                  <a:pt x="39" y="240"/>
                </a:cubicBezTo>
                <a:cubicBezTo>
                  <a:pt x="37" y="178"/>
                  <a:pt x="41" y="116"/>
                  <a:pt x="43" y="54"/>
                </a:cubicBezTo>
                <a:cubicBezTo>
                  <a:pt x="44" y="26"/>
                  <a:pt x="50" y="21"/>
                  <a:pt x="78" y="22"/>
                </a:cubicBezTo>
                <a:cubicBezTo>
                  <a:pt x="74" y="18"/>
                  <a:pt x="62" y="23"/>
                  <a:pt x="66" y="11"/>
                </a:cubicBezTo>
                <a:cubicBezTo>
                  <a:pt x="80" y="5"/>
                  <a:pt x="95" y="3"/>
                  <a:pt x="109" y="12"/>
                </a:cubicBezTo>
                <a:cubicBezTo>
                  <a:pt x="110" y="15"/>
                  <a:pt x="111" y="18"/>
                  <a:pt x="112" y="20"/>
                </a:cubicBezTo>
                <a:cubicBezTo>
                  <a:pt x="109" y="25"/>
                  <a:pt x="110" y="33"/>
                  <a:pt x="101" y="33"/>
                </a:cubicBezTo>
                <a:cubicBezTo>
                  <a:pt x="58" y="31"/>
                  <a:pt x="57" y="31"/>
                  <a:pt x="55" y="74"/>
                </a:cubicBezTo>
                <a:cubicBezTo>
                  <a:pt x="52" y="133"/>
                  <a:pt x="51" y="192"/>
                  <a:pt x="50" y="252"/>
                </a:cubicBezTo>
                <a:cubicBezTo>
                  <a:pt x="49" y="283"/>
                  <a:pt x="42" y="289"/>
                  <a:pt x="10" y="285"/>
                </a:cubicBezTo>
                <a:cubicBezTo>
                  <a:pt x="7" y="284"/>
                  <a:pt x="4" y="282"/>
                  <a:pt x="0" y="281"/>
                </a:cubicBezTo>
                <a:close/>
              </a:path>
            </a:pathLst>
          </a:custGeom>
          <a:solidFill>
            <a:srgbClr val="256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50"/>
          <p:cNvSpPr>
            <a:spLocks/>
          </p:cNvSpPr>
          <p:nvPr/>
        </p:nvSpPr>
        <p:spPr bwMode="auto">
          <a:xfrm>
            <a:off x="11078873" y="3199745"/>
            <a:ext cx="119063" cy="466725"/>
          </a:xfrm>
          <a:custGeom>
            <a:avLst/>
            <a:gdLst>
              <a:gd name="T0" fmla="*/ 51 w 63"/>
              <a:gd name="T1" fmla="*/ 13 h 247"/>
              <a:gd name="T2" fmla="*/ 62 w 63"/>
              <a:gd name="T3" fmla="*/ 0 h 247"/>
              <a:gd name="T4" fmla="*/ 43 w 63"/>
              <a:gd name="T5" fmla="*/ 92 h 247"/>
              <a:gd name="T6" fmla="*/ 31 w 63"/>
              <a:gd name="T7" fmla="*/ 107 h 247"/>
              <a:gd name="T8" fmla="*/ 18 w 63"/>
              <a:gd name="T9" fmla="*/ 225 h 247"/>
              <a:gd name="T10" fmla="*/ 19 w 63"/>
              <a:gd name="T11" fmla="*/ 239 h 247"/>
              <a:gd name="T12" fmla="*/ 14 w 63"/>
              <a:gd name="T13" fmla="*/ 247 h 247"/>
              <a:gd name="T14" fmla="*/ 7 w 63"/>
              <a:gd name="T15" fmla="*/ 239 h 247"/>
              <a:gd name="T16" fmla="*/ 25 w 63"/>
              <a:gd name="T17" fmla="*/ 55 h 247"/>
              <a:gd name="T18" fmla="*/ 51 w 63"/>
              <a:gd name="T19" fmla="*/ 1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47">
                <a:moveTo>
                  <a:pt x="51" y="13"/>
                </a:moveTo>
                <a:cubicBezTo>
                  <a:pt x="55" y="8"/>
                  <a:pt x="58" y="4"/>
                  <a:pt x="62" y="0"/>
                </a:cubicBezTo>
                <a:cubicBezTo>
                  <a:pt x="63" y="33"/>
                  <a:pt x="55" y="63"/>
                  <a:pt x="43" y="92"/>
                </a:cubicBezTo>
                <a:cubicBezTo>
                  <a:pt x="34" y="93"/>
                  <a:pt x="33" y="101"/>
                  <a:pt x="31" y="107"/>
                </a:cubicBezTo>
                <a:cubicBezTo>
                  <a:pt x="16" y="145"/>
                  <a:pt x="11" y="185"/>
                  <a:pt x="18" y="225"/>
                </a:cubicBezTo>
                <a:cubicBezTo>
                  <a:pt x="19" y="230"/>
                  <a:pt x="19" y="235"/>
                  <a:pt x="19" y="239"/>
                </a:cubicBezTo>
                <a:cubicBezTo>
                  <a:pt x="18" y="243"/>
                  <a:pt x="18" y="246"/>
                  <a:pt x="14" y="247"/>
                </a:cubicBezTo>
                <a:cubicBezTo>
                  <a:pt x="8" y="247"/>
                  <a:pt x="7" y="243"/>
                  <a:pt x="7" y="239"/>
                </a:cubicBezTo>
                <a:cubicBezTo>
                  <a:pt x="7" y="177"/>
                  <a:pt x="0" y="114"/>
                  <a:pt x="25" y="55"/>
                </a:cubicBezTo>
                <a:cubicBezTo>
                  <a:pt x="31" y="40"/>
                  <a:pt x="42" y="27"/>
                  <a:pt x="51" y="13"/>
                </a:cubicBezTo>
                <a:close/>
              </a:path>
            </a:pathLst>
          </a:custGeom>
          <a:solidFill>
            <a:srgbClr val="E7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51"/>
          <p:cNvSpPr>
            <a:spLocks/>
          </p:cNvSpPr>
          <p:nvPr/>
        </p:nvSpPr>
        <p:spPr bwMode="auto">
          <a:xfrm>
            <a:off x="784425" y="3125132"/>
            <a:ext cx="284163" cy="236538"/>
          </a:xfrm>
          <a:custGeom>
            <a:avLst/>
            <a:gdLst>
              <a:gd name="T0" fmla="*/ 146 w 151"/>
              <a:gd name="T1" fmla="*/ 116 h 125"/>
              <a:gd name="T2" fmla="*/ 127 w 151"/>
              <a:gd name="T3" fmla="*/ 120 h 125"/>
              <a:gd name="T4" fmla="*/ 64 w 151"/>
              <a:gd name="T5" fmla="*/ 121 h 125"/>
              <a:gd name="T6" fmla="*/ 7 w 151"/>
              <a:gd name="T7" fmla="*/ 48 h 125"/>
              <a:gd name="T8" fmla="*/ 55 w 151"/>
              <a:gd name="T9" fmla="*/ 0 h 125"/>
              <a:gd name="T10" fmla="*/ 55 w 151"/>
              <a:gd name="T11" fmla="*/ 0 h 125"/>
              <a:gd name="T12" fmla="*/ 28 w 151"/>
              <a:gd name="T13" fmla="*/ 38 h 125"/>
              <a:gd name="T14" fmla="*/ 26 w 151"/>
              <a:gd name="T15" fmla="*/ 81 h 125"/>
              <a:gd name="T16" fmla="*/ 84 w 151"/>
              <a:gd name="T17" fmla="*/ 98 h 125"/>
              <a:gd name="T18" fmla="*/ 70 w 151"/>
              <a:gd name="T19" fmla="*/ 35 h 125"/>
              <a:gd name="T20" fmla="*/ 73 w 151"/>
              <a:gd name="T21" fmla="*/ 54 h 125"/>
              <a:gd name="T22" fmla="*/ 104 w 151"/>
              <a:gd name="T23" fmla="*/ 89 h 125"/>
              <a:gd name="T24" fmla="*/ 123 w 151"/>
              <a:gd name="T25" fmla="*/ 92 h 125"/>
              <a:gd name="T26" fmla="*/ 142 w 151"/>
              <a:gd name="T27" fmla="*/ 105 h 125"/>
              <a:gd name="T28" fmla="*/ 146 w 151"/>
              <a:gd name="T29"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25">
                <a:moveTo>
                  <a:pt x="146" y="116"/>
                </a:moveTo>
                <a:cubicBezTo>
                  <a:pt x="139" y="113"/>
                  <a:pt x="133" y="115"/>
                  <a:pt x="127" y="120"/>
                </a:cubicBezTo>
                <a:cubicBezTo>
                  <a:pt x="106" y="122"/>
                  <a:pt x="85" y="125"/>
                  <a:pt x="64" y="121"/>
                </a:cubicBezTo>
                <a:cubicBezTo>
                  <a:pt x="32" y="114"/>
                  <a:pt x="0" y="81"/>
                  <a:pt x="7" y="48"/>
                </a:cubicBezTo>
                <a:cubicBezTo>
                  <a:pt x="22" y="31"/>
                  <a:pt x="33" y="11"/>
                  <a:pt x="55" y="0"/>
                </a:cubicBezTo>
                <a:cubicBezTo>
                  <a:pt x="55" y="0"/>
                  <a:pt x="55" y="0"/>
                  <a:pt x="55" y="0"/>
                </a:cubicBezTo>
                <a:cubicBezTo>
                  <a:pt x="51" y="16"/>
                  <a:pt x="42" y="29"/>
                  <a:pt x="28" y="38"/>
                </a:cubicBezTo>
                <a:cubicBezTo>
                  <a:pt x="9" y="51"/>
                  <a:pt x="9" y="65"/>
                  <a:pt x="26" y="81"/>
                </a:cubicBezTo>
                <a:cubicBezTo>
                  <a:pt x="41" y="95"/>
                  <a:pt x="58" y="103"/>
                  <a:pt x="84" y="98"/>
                </a:cubicBezTo>
                <a:cubicBezTo>
                  <a:pt x="58" y="80"/>
                  <a:pt x="59" y="59"/>
                  <a:pt x="70" y="35"/>
                </a:cubicBezTo>
                <a:cubicBezTo>
                  <a:pt x="78" y="40"/>
                  <a:pt x="75" y="47"/>
                  <a:pt x="73" y="54"/>
                </a:cubicBezTo>
                <a:cubicBezTo>
                  <a:pt x="69" y="79"/>
                  <a:pt x="80" y="92"/>
                  <a:pt x="104" y="89"/>
                </a:cubicBezTo>
                <a:cubicBezTo>
                  <a:pt x="110" y="88"/>
                  <a:pt x="117" y="86"/>
                  <a:pt x="123" y="92"/>
                </a:cubicBezTo>
                <a:cubicBezTo>
                  <a:pt x="127" y="98"/>
                  <a:pt x="135" y="101"/>
                  <a:pt x="142" y="105"/>
                </a:cubicBezTo>
                <a:cubicBezTo>
                  <a:pt x="147" y="107"/>
                  <a:pt x="151" y="110"/>
                  <a:pt x="146" y="116"/>
                </a:cubicBezTo>
                <a:close/>
              </a:path>
            </a:pathLst>
          </a:custGeom>
          <a:solidFill>
            <a:srgbClr val="D7B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52"/>
          <p:cNvSpPr>
            <a:spLocks/>
          </p:cNvSpPr>
          <p:nvPr/>
        </p:nvSpPr>
        <p:spPr bwMode="auto">
          <a:xfrm>
            <a:off x="8614589" y="1473834"/>
            <a:ext cx="169863" cy="368300"/>
          </a:xfrm>
          <a:custGeom>
            <a:avLst/>
            <a:gdLst>
              <a:gd name="T0" fmla="*/ 17 w 90"/>
              <a:gd name="T1" fmla="*/ 180 h 195"/>
              <a:gd name="T2" fmla="*/ 5 w 90"/>
              <a:gd name="T3" fmla="*/ 51 h 195"/>
              <a:gd name="T4" fmla="*/ 6 w 90"/>
              <a:gd name="T5" fmla="*/ 39 h 195"/>
              <a:gd name="T6" fmla="*/ 34 w 90"/>
              <a:gd name="T7" fmla="*/ 170 h 195"/>
              <a:gd name="T8" fmla="*/ 42 w 90"/>
              <a:gd name="T9" fmla="*/ 191 h 195"/>
              <a:gd name="T10" fmla="*/ 76 w 90"/>
              <a:gd name="T11" fmla="*/ 100 h 195"/>
              <a:gd name="T12" fmla="*/ 75 w 90"/>
              <a:gd name="T13" fmla="*/ 35 h 195"/>
              <a:gd name="T14" fmla="*/ 90 w 90"/>
              <a:gd name="T15" fmla="*/ 0 h 195"/>
              <a:gd name="T16" fmla="*/ 82 w 90"/>
              <a:gd name="T17" fmla="*/ 31 h 195"/>
              <a:gd name="T18" fmla="*/ 85 w 90"/>
              <a:gd name="T19" fmla="*/ 71 h 195"/>
              <a:gd name="T20" fmla="*/ 67 w 90"/>
              <a:gd name="T21" fmla="*/ 171 h 195"/>
              <a:gd name="T22" fmla="*/ 77 w 90"/>
              <a:gd name="T23" fmla="*/ 191 h 195"/>
              <a:gd name="T24" fmla="*/ 82 w 90"/>
              <a:gd name="T25" fmla="*/ 195 h 195"/>
              <a:gd name="T26" fmla="*/ 17 w 90"/>
              <a:gd name="T27" fmla="*/ 195 h 195"/>
              <a:gd name="T28" fmla="*/ 17 w 90"/>
              <a:gd name="T29" fmla="*/ 18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95">
                <a:moveTo>
                  <a:pt x="17" y="180"/>
                </a:moveTo>
                <a:cubicBezTo>
                  <a:pt x="22" y="136"/>
                  <a:pt x="22" y="93"/>
                  <a:pt x="5" y="51"/>
                </a:cubicBezTo>
                <a:cubicBezTo>
                  <a:pt x="3" y="47"/>
                  <a:pt x="0" y="43"/>
                  <a:pt x="6" y="39"/>
                </a:cubicBezTo>
                <a:cubicBezTo>
                  <a:pt x="32" y="79"/>
                  <a:pt x="34" y="124"/>
                  <a:pt x="34" y="170"/>
                </a:cubicBezTo>
                <a:cubicBezTo>
                  <a:pt x="34" y="177"/>
                  <a:pt x="28" y="188"/>
                  <a:pt x="42" y="191"/>
                </a:cubicBezTo>
                <a:cubicBezTo>
                  <a:pt x="61" y="164"/>
                  <a:pt x="70" y="132"/>
                  <a:pt x="76" y="100"/>
                </a:cubicBezTo>
                <a:cubicBezTo>
                  <a:pt x="80" y="79"/>
                  <a:pt x="77" y="57"/>
                  <a:pt x="75" y="35"/>
                </a:cubicBezTo>
                <a:cubicBezTo>
                  <a:pt x="74" y="18"/>
                  <a:pt x="78" y="4"/>
                  <a:pt x="90" y="0"/>
                </a:cubicBezTo>
                <a:cubicBezTo>
                  <a:pt x="84" y="9"/>
                  <a:pt x="86" y="21"/>
                  <a:pt x="82" y="31"/>
                </a:cubicBezTo>
                <a:cubicBezTo>
                  <a:pt x="87" y="44"/>
                  <a:pt x="80" y="58"/>
                  <a:pt x="85" y="71"/>
                </a:cubicBezTo>
                <a:cubicBezTo>
                  <a:pt x="87" y="106"/>
                  <a:pt x="84" y="140"/>
                  <a:pt x="67" y="171"/>
                </a:cubicBezTo>
                <a:cubicBezTo>
                  <a:pt x="62" y="180"/>
                  <a:pt x="55" y="194"/>
                  <a:pt x="77" y="191"/>
                </a:cubicBezTo>
                <a:cubicBezTo>
                  <a:pt x="79" y="192"/>
                  <a:pt x="80" y="194"/>
                  <a:pt x="82" y="195"/>
                </a:cubicBezTo>
                <a:cubicBezTo>
                  <a:pt x="60" y="195"/>
                  <a:pt x="39" y="195"/>
                  <a:pt x="17" y="195"/>
                </a:cubicBezTo>
                <a:cubicBezTo>
                  <a:pt x="13" y="190"/>
                  <a:pt x="13" y="185"/>
                  <a:pt x="17" y="180"/>
                </a:cubicBezTo>
                <a:close/>
              </a:path>
            </a:pathLst>
          </a:custGeom>
          <a:solidFill>
            <a:srgbClr val="DCB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58"/>
          <p:cNvSpPr>
            <a:spLocks/>
          </p:cNvSpPr>
          <p:nvPr/>
        </p:nvSpPr>
        <p:spPr bwMode="auto">
          <a:xfrm>
            <a:off x="781250" y="3045757"/>
            <a:ext cx="150813" cy="169863"/>
          </a:xfrm>
          <a:custGeom>
            <a:avLst/>
            <a:gdLst>
              <a:gd name="T0" fmla="*/ 57 w 80"/>
              <a:gd name="T1" fmla="*/ 42 h 90"/>
              <a:gd name="T2" fmla="*/ 9 w 80"/>
              <a:gd name="T3" fmla="*/ 90 h 90"/>
              <a:gd name="T4" fmla="*/ 5 w 80"/>
              <a:gd name="T5" fmla="*/ 42 h 90"/>
              <a:gd name="T6" fmla="*/ 24 w 80"/>
              <a:gd name="T7" fmla="*/ 21 h 90"/>
              <a:gd name="T8" fmla="*/ 43 w 80"/>
              <a:gd name="T9" fmla="*/ 32 h 90"/>
              <a:gd name="T10" fmla="*/ 66 w 80"/>
              <a:gd name="T11" fmla="*/ 11 h 90"/>
              <a:gd name="T12" fmla="*/ 78 w 80"/>
              <a:gd name="T13" fmla="*/ 24 h 90"/>
              <a:gd name="T14" fmla="*/ 67 w 80"/>
              <a:gd name="T15" fmla="*/ 34 h 90"/>
              <a:gd name="T16" fmla="*/ 57 w 80"/>
              <a:gd name="T17"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90">
                <a:moveTo>
                  <a:pt x="57" y="42"/>
                </a:moveTo>
                <a:cubicBezTo>
                  <a:pt x="41" y="59"/>
                  <a:pt x="29" y="78"/>
                  <a:pt x="9" y="90"/>
                </a:cubicBezTo>
                <a:cubicBezTo>
                  <a:pt x="0" y="75"/>
                  <a:pt x="6" y="58"/>
                  <a:pt x="5" y="42"/>
                </a:cubicBezTo>
                <a:cubicBezTo>
                  <a:pt x="18" y="42"/>
                  <a:pt x="17" y="28"/>
                  <a:pt x="24" y="21"/>
                </a:cubicBezTo>
                <a:cubicBezTo>
                  <a:pt x="31" y="14"/>
                  <a:pt x="39" y="0"/>
                  <a:pt x="43" y="32"/>
                </a:cubicBezTo>
                <a:cubicBezTo>
                  <a:pt x="48" y="13"/>
                  <a:pt x="52" y="6"/>
                  <a:pt x="66" y="11"/>
                </a:cubicBezTo>
                <a:cubicBezTo>
                  <a:pt x="74" y="14"/>
                  <a:pt x="76" y="18"/>
                  <a:pt x="78" y="24"/>
                </a:cubicBezTo>
                <a:cubicBezTo>
                  <a:pt x="80" y="34"/>
                  <a:pt x="73" y="34"/>
                  <a:pt x="67" y="34"/>
                </a:cubicBezTo>
                <a:cubicBezTo>
                  <a:pt x="62" y="35"/>
                  <a:pt x="59" y="38"/>
                  <a:pt x="57" y="42"/>
                </a:cubicBezTo>
                <a:close/>
              </a:path>
            </a:pathLst>
          </a:custGeom>
          <a:solidFill>
            <a:srgbClr val="F3D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61"/>
          <p:cNvSpPr>
            <a:spLocks/>
          </p:cNvSpPr>
          <p:nvPr/>
        </p:nvSpPr>
        <p:spPr bwMode="auto">
          <a:xfrm>
            <a:off x="10585161" y="2913995"/>
            <a:ext cx="284163" cy="217488"/>
          </a:xfrm>
          <a:custGeom>
            <a:avLst/>
            <a:gdLst>
              <a:gd name="T0" fmla="*/ 109 w 151"/>
              <a:gd name="T1" fmla="*/ 116 h 116"/>
              <a:gd name="T2" fmla="*/ 109 w 151"/>
              <a:gd name="T3" fmla="*/ 108 h 116"/>
              <a:gd name="T4" fmla="*/ 135 w 151"/>
              <a:gd name="T5" fmla="*/ 70 h 116"/>
              <a:gd name="T6" fmla="*/ 122 w 151"/>
              <a:gd name="T7" fmla="*/ 34 h 116"/>
              <a:gd name="T8" fmla="*/ 21 w 151"/>
              <a:gd name="T9" fmla="*/ 52 h 116"/>
              <a:gd name="T10" fmla="*/ 0 w 151"/>
              <a:gd name="T11" fmla="*/ 84 h 116"/>
              <a:gd name="T12" fmla="*/ 91 w 151"/>
              <a:gd name="T13" fmla="*/ 12 h 116"/>
              <a:gd name="T14" fmla="*/ 146 w 151"/>
              <a:gd name="T15" fmla="*/ 53 h 116"/>
              <a:gd name="T16" fmla="*/ 109 w 151"/>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16">
                <a:moveTo>
                  <a:pt x="109" y="116"/>
                </a:moveTo>
                <a:cubicBezTo>
                  <a:pt x="109" y="113"/>
                  <a:pt x="109" y="111"/>
                  <a:pt x="109" y="108"/>
                </a:cubicBezTo>
                <a:cubicBezTo>
                  <a:pt x="117" y="95"/>
                  <a:pt x="133" y="89"/>
                  <a:pt x="135" y="70"/>
                </a:cubicBezTo>
                <a:cubicBezTo>
                  <a:pt x="137" y="54"/>
                  <a:pt x="134" y="45"/>
                  <a:pt x="122" y="34"/>
                </a:cubicBezTo>
                <a:cubicBezTo>
                  <a:pt x="84" y="0"/>
                  <a:pt x="46" y="22"/>
                  <a:pt x="21" y="52"/>
                </a:cubicBezTo>
                <a:cubicBezTo>
                  <a:pt x="13" y="62"/>
                  <a:pt x="12" y="76"/>
                  <a:pt x="0" y="84"/>
                </a:cubicBezTo>
                <a:cubicBezTo>
                  <a:pt x="10" y="37"/>
                  <a:pt x="45" y="9"/>
                  <a:pt x="91" y="12"/>
                </a:cubicBezTo>
                <a:cubicBezTo>
                  <a:pt x="121" y="14"/>
                  <a:pt x="142" y="29"/>
                  <a:pt x="146" y="53"/>
                </a:cubicBezTo>
                <a:cubicBezTo>
                  <a:pt x="151" y="78"/>
                  <a:pt x="136" y="104"/>
                  <a:pt x="109" y="116"/>
                </a:cubicBezTo>
                <a:close/>
              </a:path>
            </a:pathLst>
          </a:custGeom>
          <a:solidFill>
            <a:srgbClr val="BB6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63"/>
          <p:cNvSpPr>
            <a:spLocks/>
          </p:cNvSpPr>
          <p:nvPr/>
        </p:nvSpPr>
        <p:spPr bwMode="auto">
          <a:xfrm>
            <a:off x="8840014" y="1572259"/>
            <a:ext cx="133350" cy="203200"/>
          </a:xfrm>
          <a:custGeom>
            <a:avLst/>
            <a:gdLst>
              <a:gd name="T0" fmla="*/ 7 w 71"/>
              <a:gd name="T1" fmla="*/ 108 h 108"/>
              <a:gd name="T2" fmla="*/ 8 w 71"/>
              <a:gd name="T3" fmla="*/ 96 h 108"/>
              <a:gd name="T4" fmla="*/ 27 w 71"/>
              <a:gd name="T5" fmla="*/ 61 h 108"/>
              <a:gd name="T6" fmla="*/ 32 w 71"/>
              <a:gd name="T7" fmla="*/ 43 h 108"/>
              <a:gd name="T8" fmla="*/ 60 w 71"/>
              <a:gd name="T9" fmla="*/ 0 h 108"/>
              <a:gd name="T10" fmla="*/ 71 w 71"/>
              <a:gd name="T11" fmla="*/ 16 h 108"/>
              <a:gd name="T12" fmla="*/ 47 w 71"/>
              <a:gd name="T13" fmla="*/ 54 h 108"/>
              <a:gd name="T14" fmla="*/ 43 w 71"/>
              <a:gd name="T15" fmla="*/ 64 h 108"/>
              <a:gd name="T16" fmla="*/ 16 w 71"/>
              <a:gd name="T17" fmla="*/ 104 h 108"/>
              <a:gd name="T18" fmla="*/ 7 w 71"/>
              <a:gd name="T1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08">
                <a:moveTo>
                  <a:pt x="7" y="108"/>
                </a:moveTo>
                <a:cubicBezTo>
                  <a:pt x="2" y="104"/>
                  <a:pt x="0" y="98"/>
                  <a:pt x="8" y="96"/>
                </a:cubicBezTo>
                <a:cubicBezTo>
                  <a:pt x="26" y="91"/>
                  <a:pt x="31" y="78"/>
                  <a:pt x="27" y="61"/>
                </a:cubicBezTo>
                <a:cubicBezTo>
                  <a:pt x="26" y="54"/>
                  <a:pt x="29" y="44"/>
                  <a:pt x="32" y="43"/>
                </a:cubicBezTo>
                <a:cubicBezTo>
                  <a:pt x="55" y="37"/>
                  <a:pt x="55" y="17"/>
                  <a:pt x="60" y="0"/>
                </a:cubicBezTo>
                <a:cubicBezTo>
                  <a:pt x="69" y="4"/>
                  <a:pt x="70" y="10"/>
                  <a:pt x="71" y="16"/>
                </a:cubicBezTo>
                <a:cubicBezTo>
                  <a:pt x="67" y="31"/>
                  <a:pt x="69" y="50"/>
                  <a:pt x="47" y="54"/>
                </a:cubicBezTo>
                <a:cubicBezTo>
                  <a:pt x="43" y="55"/>
                  <a:pt x="43" y="60"/>
                  <a:pt x="43" y="64"/>
                </a:cubicBezTo>
                <a:cubicBezTo>
                  <a:pt x="45" y="93"/>
                  <a:pt x="44" y="94"/>
                  <a:pt x="16" y="104"/>
                </a:cubicBezTo>
                <a:cubicBezTo>
                  <a:pt x="13" y="105"/>
                  <a:pt x="10" y="106"/>
                  <a:pt x="7" y="108"/>
                </a:cubicBezTo>
                <a:close/>
              </a:path>
            </a:pathLst>
          </a:custGeom>
          <a:solidFill>
            <a:srgbClr val="DC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66"/>
          <p:cNvSpPr>
            <a:spLocks/>
          </p:cNvSpPr>
          <p:nvPr/>
        </p:nvSpPr>
        <p:spPr bwMode="auto">
          <a:xfrm>
            <a:off x="1490862" y="2967969"/>
            <a:ext cx="152400" cy="190500"/>
          </a:xfrm>
          <a:custGeom>
            <a:avLst/>
            <a:gdLst>
              <a:gd name="T0" fmla="*/ 17 w 81"/>
              <a:gd name="T1" fmla="*/ 32 h 101"/>
              <a:gd name="T2" fmla="*/ 10 w 81"/>
              <a:gd name="T3" fmla="*/ 12 h 101"/>
              <a:gd name="T4" fmla="*/ 5 w 81"/>
              <a:gd name="T5" fmla="*/ 0 h 101"/>
              <a:gd name="T6" fmla="*/ 81 w 81"/>
              <a:gd name="T7" fmla="*/ 100 h 101"/>
              <a:gd name="T8" fmla="*/ 80 w 81"/>
              <a:gd name="T9" fmla="*/ 101 h 101"/>
              <a:gd name="T10" fmla="*/ 44 w 81"/>
              <a:gd name="T11" fmla="*/ 70 h 101"/>
              <a:gd name="T12" fmla="*/ 17 w 81"/>
              <a:gd name="T13" fmla="*/ 32 h 101"/>
            </a:gdLst>
            <a:ahLst/>
            <a:cxnLst>
              <a:cxn ang="0">
                <a:pos x="T0" y="T1"/>
              </a:cxn>
              <a:cxn ang="0">
                <a:pos x="T2" y="T3"/>
              </a:cxn>
              <a:cxn ang="0">
                <a:pos x="T4" y="T5"/>
              </a:cxn>
              <a:cxn ang="0">
                <a:pos x="T6" y="T7"/>
              </a:cxn>
              <a:cxn ang="0">
                <a:pos x="T8" y="T9"/>
              </a:cxn>
              <a:cxn ang="0">
                <a:pos x="T10" y="T11"/>
              </a:cxn>
              <a:cxn ang="0">
                <a:pos x="T12" y="T13"/>
              </a:cxn>
            </a:cxnLst>
            <a:rect l="0" t="0" r="r" b="b"/>
            <a:pathLst>
              <a:path w="81" h="101">
                <a:moveTo>
                  <a:pt x="17" y="32"/>
                </a:moveTo>
                <a:cubicBezTo>
                  <a:pt x="21" y="23"/>
                  <a:pt x="15" y="18"/>
                  <a:pt x="10" y="12"/>
                </a:cubicBezTo>
                <a:cubicBezTo>
                  <a:pt x="8" y="8"/>
                  <a:pt x="0" y="7"/>
                  <a:pt x="5" y="0"/>
                </a:cubicBezTo>
                <a:cubicBezTo>
                  <a:pt x="40" y="26"/>
                  <a:pt x="67" y="58"/>
                  <a:pt x="81" y="100"/>
                </a:cubicBezTo>
                <a:cubicBezTo>
                  <a:pt x="81" y="100"/>
                  <a:pt x="80" y="101"/>
                  <a:pt x="80" y="101"/>
                </a:cubicBezTo>
                <a:cubicBezTo>
                  <a:pt x="59" y="99"/>
                  <a:pt x="44" y="89"/>
                  <a:pt x="44" y="70"/>
                </a:cubicBezTo>
                <a:cubicBezTo>
                  <a:pt x="43" y="50"/>
                  <a:pt x="26" y="44"/>
                  <a:pt x="17" y="32"/>
                </a:cubicBezTo>
                <a:close/>
              </a:path>
            </a:pathLst>
          </a:custGeom>
          <a:solidFill>
            <a:srgbClr val="DB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69"/>
          <p:cNvSpPr>
            <a:spLocks/>
          </p:cNvSpPr>
          <p:nvPr/>
        </p:nvSpPr>
        <p:spPr bwMode="auto">
          <a:xfrm>
            <a:off x="1367037" y="2899707"/>
            <a:ext cx="93663" cy="123825"/>
          </a:xfrm>
          <a:custGeom>
            <a:avLst/>
            <a:gdLst>
              <a:gd name="T0" fmla="*/ 49 w 49"/>
              <a:gd name="T1" fmla="*/ 20 h 66"/>
              <a:gd name="T2" fmla="*/ 42 w 49"/>
              <a:gd name="T3" fmla="*/ 34 h 66"/>
              <a:gd name="T4" fmla="*/ 19 w 49"/>
              <a:gd name="T5" fmla="*/ 66 h 66"/>
              <a:gd name="T6" fmla="*/ 31 w 49"/>
              <a:gd name="T7" fmla="*/ 49 h 66"/>
              <a:gd name="T8" fmla="*/ 31 w 49"/>
              <a:gd name="T9" fmla="*/ 34 h 66"/>
              <a:gd name="T10" fmla="*/ 19 w 49"/>
              <a:gd name="T11" fmla="*/ 29 h 66"/>
              <a:gd name="T12" fmla="*/ 16 w 49"/>
              <a:gd name="T13" fmla="*/ 42 h 66"/>
              <a:gd name="T14" fmla="*/ 0 w 49"/>
              <a:gd name="T15" fmla="*/ 57 h 66"/>
              <a:gd name="T16" fmla="*/ 4 w 49"/>
              <a:gd name="T17" fmla="*/ 12 h 66"/>
              <a:gd name="T18" fmla="*/ 32 w 49"/>
              <a:gd name="T19" fmla="*/ 23 h 66"/>
              <a:gd name="T20" fmla="*/ 17 w 49"/>
              <a:gd name="T21" fmla="*/ 7 h 66"/>
              <a:gd name="T22" fmla="*/ 18 w 49"/>
              <a:gd name="T23" fmla="*/ 0 h 66"/>
              <a:gd name="T24" fmla="*/ 49 w 49"/>
              <a:gd name="T25"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6">
                <a:moveTo>
                  <a:pt x="49" y="20"/>
                </a:moveTo>
                <a:cubicBezTo>
                  <a:pt x="47" y="25"/>
                  <a:pt x="42" y="30"/>
                  <a:pt x="42" y="34"/>
                </a:cubicBezTo>
                <a:cubicBezTo>
                  <a:pt x="44" y="51"/>
                  <a:pt x="34" y="59"/>
                  <a:pt x="19" y="66"/>
                </a:cubicBezTo>
                <a:cubicBezTo>
                  <a:pt x="19" y="57"/>
                  <a:pt x="27" y="54"/>
                  <a:pt x="31" y="49"/>
                </a:cubicBezTo>
                <a:cubicBezTo>
                  <a:pt x="34" y="44"/>
                  <a:pt x="35" y="39"/>
                  <a:pt x="31" y="34"/>
                </a:cubicBezTo>
                <a:cubicBezTo>
                  <a:pt x="28" y="31"/>
                  <a:pt x="24" y="28"/>
                  <a:pt x="19" y="29"/>
                </a:cubicBezTo>
                <a:cubicBezTo>
                  <a:pt x="11" y="32"/>
                  <a:pt x="15" y="37"/>
                  <a:pt x="16" y="42"/>
                </a:cubicBezTo>
                <a:cubicBezTo>
                  <a:pt x="18" y="54"/>
                  <a:pt x="9" y="54"/>
                  <a:pt x="0" y="57"/>
                </a:cubicBezTo>
                <a:cubicBezTo>
                  <a:pt x="9" y="42"/>
                  <a:pt x="10" y="28"/>
                  <a:pt x="4" y="12"/>
                </a:cubicBezTo>
                <a:cubicBezTo>
                  <a:pt x="14" y="17"/>
                  <a:pt x="21" y="22"/>
                  <a:pt x="32" y="23"/>
                </a:cubicBezTo>
                <a:cubicBezTo>
                  <a:pt x="32" y="12"/>
                  <a:pt x="24" y="10"/>
                  <a:pt x="17" y="7"/>
                </a:cubicBezTo>
                <a:cubicBezTo>
                  <a:pt x="11" y="5"/>
                  <a:pt x="9" y="2"/>
                  <a:pt x="18" y="0"/>
                </a:cubicBezTo>
                <a:cubicBezTo>
                  <a:pt x="29" y="5"/>
                  <a:pt x="40" y="12"/>
                  <a:pt x="49" y="20"/>
                </a:cubicBezTo>
                <a:close/>
              </a:path>
            </a:pathLst>
          </a:custGeom>
          <a:solidFill>
            <a:srgbClr val="D4B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70"/>
          <p:cNvSpPr>
            <a:spLocks/>
          </p:cNvSpPr>
          <p:nvPr/>
        </p:nvSpPr>
        <p:spPr bwMode="auto">
          <a:xfrm>
            <a:off x="10989973" y="3136245"/>
            <a:ext cx="185738" cy="47625"/>
          </a:xfrm>
          <a:custGeom>
            <a:avLst/>
            <a:gdLst>
              <a:gd name="T0" fmla="*/ 54 w 98"/>
              <a:gd name="T1" fmla="*/ 21 h 25"/>
              <a:gd name="T2" fmla="*/ 15 w 98"/>
              <a:gd name="T3" fmla="*/ 23 h 25"/>
              <a:gd name="T4" fmla="*/ 10 w 98"/>
              <a:gd name="T5" fmla="*/ 22 h 25"/>
              <a:gd name="T6" fmla="*/ 10 w 98"/>
              <a:gd name="T7" fmla="*/ 18 h 25"/>
              <a:gd name="T8" fmla="*/ 5 w 98"/>
              <a:gd name="T9" fmla="*/ 3 h 25"/>
              <a:gd name="T10" fmla="*/ 10 w 98"/>
              <a:gd name="T11" fmla="*/ 1 h 25"/>
              <a:gd name="T12" fmla="*/ 51 w 98"/>
              <a:gd name="T13" fmla="*/ 1 h 25"/>
              <a:gd name="T14" fmla="*/ 97 w 98"/>
              <a:gd name="T15" fmla="*/ 3 h 25"/>
              <a:gd name="T16" fmla="*/ 98 w 98"/>
              <a:gd name="T17" fmla="*/ 6 h 25"/>
              <a:gd name="T18" fmla="*/ 69 w 98"/>
              <a:gd name="T19" fmla="*/ 11 h 25"/>
              <a:gd name="T20" fmla="*/ 63 w 98"/>
              <a:gd name="T21" fmla="*/ 17 h 25"/>
              <a:gd name="T22" fmla="*/ 54 w 98"/>
              <a:gd name="T2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25">
                <a:moveTo>
                  <a:pt x="54" y="21"/>
                </a:moveTo>
                <a:cubicBezTo>
                  <a:pt x="41" y="22"/>
                  <a:pt x="28" y="19"/>
                  <a:pt x="15" y="23"/>
                </a:cubicBezTo>
                <a:cubicBezTo>
                  <a:pt x="13" y="25"/>
                  <a:pt x="11" y="24"/>
                  <a:pt x="10" y="22"/>
                </a:cubicBezTo>
                <a:cubicBezTo>
                  <a:pt x="10" y="21"/>
                  <a:pt x="10" y="20"/>
                  <a:pt x="10" y="18"/>
                </a:cubicBezTo>
                <a:cubicBezTo>
                  <a:pt x="26" y="8"/>
                  <a:pt x="0" y="10"/>
                  <a:pt x="5" y="3"/>
                </a:cubicBezTo>
                <a:cubicBezTo>
                  <a:pt x="6" y="1"/>
                  <a:pt x="8" y="0"/>
                  <a:pt x="10" y="1"/>
                </a:cubicBezTo>
                <a:cubicBezTo>
                  <a:pt x="24" y="2"/>
                  <a:pt x="38" y="4"/>
                  <a:pt x="51" y="1"/>
                </a:cubicBezTo>
                <a:cubicBezTo>
                  <a:pt x="67" y="1"/>
                  <a:pt x="82" y="2"/>
                  <a:pt x="97" y="3"/>
                </a:cubicBezTo>
                <a:cubicBezTo>
                  <a:pt x="98" y="4"/>
                  <a:pt x="98" y="5"/>
                  <a:pt x="98" y="6"/>
                </a:cubicBezTo>
                <a:cubicBezTo>
                  <a:pt x="89" y="14"/>
                  <a:pt x="79" y="10"/>
                  <a:pt x="69" y="11"/>
                </a:cubicBezTo>
                <a:cubicBezTo>
                  <a:pt x="65" y="11"/>
                  <a:pt x="61" y="11"/>
                  <a:pt x="63" y="17"/>
                </a:cubicBezTo>
                <a:cubicBezTo>
                  <a:pt x="61" y="21"/>
                  <a:pt x="58" y="22"/>
                  <a:pt x="54" y="21"/>
                </a:cubicBezTo>
                <a:close/>
              </a:path>
            </a:pathLst>
          </a:custGeom>
          <a:solidFill>
            <a:srgbClr val="943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73"/>
          <p:cNvSpPr>
            <a:spLocks/>
          </p:cNvSpPr>
          <p:nvPr/>
        </p:nvSpPr>
        <p:spPr bwMode="auto">
          <a:xfrm>
            <a:off x="5997576" y="1284130"/>
            <a:ext cx="60325" cy="49213"/>
          </a:xfrm>
          <a:custGeom>
            <a:avLst/>
            <a:gdLst>
              <a:gd name="T0" fmla="*/ 16 w 32"/>
              <a:gd name="T1" fmla="*/ 2 h 26"/>
              <a:gd name="T2" fmla="*/ 14 w 32"/>
              <a:gd name="T3" fmla="*/ 6 h 26"/>
              <a:gd name="T4" fmla="*/ 24 w 32"/>
              <a:gd name="T5" fmla="*/ 19 h 26"/>
              <a:gd name="T6" fmla="*/ 0 w 32"/>
              <a:gd name="T7" fmla="*/ 22 h 26"/>
              <a:gd name="T8" fmla="*/ 8 w 32"/>
              <a:gd name="T9" fmla="*/ 0 h 26"/>
              <a:gd name="T10" fmla="*/ 16 w 32"/>
              <a:gd name="T11" fmla="*/ 2 h 26"/>
            </a:gdLst>
            <a:ahLst/>
            <a:cxnLst>
              <a:cxn ang="0">
                <a:pos x="T0" y="T1"/>
              </a:cxn>
              <a:cxn ang="0">
                <a:pos x="T2" y="T3"/>
              </a:cxn>
              <a:cxn ang="0">
                <a:pos x="T4" y="T5"/>
              </a:cxn>
              <a:cxn ang="0">
                <a:pos x="T6" y="T7"/>
              </a:cxn>
              <a:cxn ang="0">
                <a:pos x="T8" y="T9"/>
              </a:cxn>
              <a:cxn ang="0">
                <a:pos x="T10" y="T11"/>
              </a:cxn>
            </a:cxnLst>
            <a:rect l="0" t="0" r="r" b="b"/>
            <a:pathLst>
              <a:path w="32" h="26">
                <a:moveTo>
                  <a:pt x="16" y="2"/>
                </a:moveTo>
                <a:cubicBezTo>
                  <a:pt x="15" y="3"/>
                  <a:pt x="14" y="4"/>
                  <a:pt x="14" y="6"/>
                </a:cubicBezTo>
                <a:cubicBezTo>
                  <a:pt x="12" y="14"/>
                  <a:pt x="32" y="9"/>
                  <a:pt x="24" y="19"/>
                </a:cubicBezTo>
                <a:cubicBezTo>
                  <a:pt x="19" y="26"/>
                  <a:pt x="9" y="22"/>
                  <a:pt x="0" y="22"/>
                </a:cubicBezTo>
                <a:cubicBezTo>
                  <a:pt x="3" y="14"/>
                  <a:pt x="5" y="7"/>
                  <a:pt x="8" y="0"/>
                </a:cubicBezTo>
                <a:cubicBezTo>
                  <a:pt x="11" y="1"/>
                  <a:pt x="13" y="1"/>
                  <a:pt x="16" y="2"/>
                </a:cubicBezTo>
                <a:close/>
              </a:path>
            </a:pathLst>
          </a:custGeom>
          <a:solidFill>
            <a:srgbClr val="C54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77"/>
          <p:cNvSpPr>
            <a:spLocks/>
          </p:cNvSpPr>
          <p:nvPr/>
        </p:nvSpPr>
        <p:spPr bwMode="auto">
          <a:xfrm>
            <a:off x="10975686" y="3099732"/>
            <a:ext cx="33338" cy="41275"/>
          </a:xfrm>
          <a:custGeom>
            <a:avLst/>
            <a:gdLst>
              <a:gd name="T0" fmla="*/ 18 w 18"/>
              <a:gd name="T1" fmla="*/ 20 h 22"/>
              <a:gd name="T2" fmla="*/ 13 w 18"/>
              <a:gd name="T3" fmla="*/ 22 h 22"/>
              <a:gd name="T4" fmla="*/ 6 w 18"/>
              <a:gd name="T5" fmla="*/ 0 h 22"/>
              <a:gd name="T6" fmla="*/ 11 w 18"/>
              <a:gd name="T7" fmla="*/ 1 h 22"/>
              <a:gd name="T8" fmla="*/ 18 w 18"/>
              <a:gd name="T9" fmla="*/ 20 h 22"/>
            </a:gdLst>
            <a:ahLst/>
            <a:cxnLst>
              <a:cxn ang="0">
                <a:pos x="T0" y="T1"/>
              </a:cxn>
              <a:cxn ang="0">
                <a:pos x="T2" y="T3"/>
              </a:cxn>
              <a:cxn ang="0">
                <a:pos x="T4" y="T5"/>
              </a:cxn>
              <a:cxn ang="0">
                <a:pos x="T6" y="T7"/>
              </a:cxn>
              <a:cxn ang="0">
                <a:pos x="T8" y="T9"/>
              </a:cxn>
            </a:cxnLst>
            <a:rect l="0" t="0" r="r" b="b"/>
            <a:pathLst>
              <a:path w="18" h="22">
                <a:moveTo>
                  <a:pt x="18" y="20"/>
                </a:moveTo>
                <a:cubicBezTo>
                  <a:pt x="17" y="21"/>
                  <a:pt x="15" y="22"/>
                  <a:pt x="13" y="22"/>
                </a:cubicBezTo>
                <a:cubicBezTo>
                  <a:pt x="3" y="17"/>
                  <a:pt x="0" y="11"/>
                  <a:pt x="6" y="0"/>
                </a:cubicBezTo>
                <a:cubicBezTo>
                  <a:pt x="7" y="0"/>
                  <a:pt x="9" y="1"/>
                  <a:pt x="11" y="1"/>
                </a:cubicBezTo>
                <a:cubicBezTo>
                  <a:pt x="13" y="7"/>
                  <a:pt x="16" y="14"/>
                  <a:pt x="18" y="20"/>
                </a:cubicBezTo>
                <a:close/>
              </a:path>
            </a:pathLst>
          </a:custGeom>
          <a:solidFill>
            <a:srgbClr val="634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78"/>
          <p:cNvSpPr>
            <a:spLocks/>
          </p:cNvSpPr>
          <p:nvPr/>
        </p:nvSpPr>
        <p:spPr bwMode="auto">
          <a:xfrm>
            <a:off x="3554412" y="2009223"/>
            <a:ext cx="55563" cy="31750"/>
          </a:xfrm>
          <a:custGeom>
            <a:avLst/>
            <a:gdLst>
              <a:gd name="T0" fmla="*/ 30 w 30"/>
              <a:gd name="T1" fmla="*/ 7 h 17"/>
              <a:gd name="T2" fmla="*/ 0 w 30"/>
              <a:gd name="T3" fmla="*/ 7 h 17"/>
              <a:gd name="T4" fmla="*/ 2 w 30"/>
              <a:gd name="T5" fmla="*/ 6 h 17"/>
              <a:gd name="T6" fmla="*/ 28 w 30"/>
              <a:gd name="T7" fmla="*/ 6 h 17"/>
              <a:gd name="T8" fmla="*/ 30 w 30"/>
              <a:gd name="T9" fmla="*/ 7 h 17"/>
            </a:gdLst>
            <a:ahLst/>
            <a:cxnLst>
              <a:cxn ang="0">
                <a:pos x="T0" y="T1"/>
              </a:cxn>
              <a:cxn ang="0">
                <a:pos x="T2" y="T3"/>
              </a:cxn>
              <a:cxn ang="0">
                <a:pos x="T4" y="T5"/>
              </a:cxn>
              <a:cxn ang="0">
                <a:pos x="T6" y="T7"/>
              </a:cxn>
              <a:cxn ang="0">
                <a:pos x="T8" y="T9"/>
              </a:cxn>
            </a:cxnLst>
            <a:rect l="0" t="0" r="r" b="b"/>
            <a:pathLst>
              <a:path w="30" h="17">
                <a:moveTo>
                  <a:pt x="30" y="7"/>
                </a:moveTo>
                <a:cubicBezTo>
                  <a:pt x="20" y="14"/>
                  <a:pt x="11" y="17"/>
                  <a:pt x="0" y="7"/>
                </a:cubicBezTo>
                <a:cubicBezTo>
                  <a:pt x="1" y="7"/>
                  <a:pt x="1" y="6"/>
                  <a:pt x="2" y="6"/>
                </a:cubicBezTo>
                <a:cubicBezTo>
                  <a:pt x="11" y="0"/>
                  <a:pt x="20" y="0"/>
                  <a:pt x="28" y="6"/>
                </a:cubicBezTo>
                <a:lnTo>
                  <a:pt x="30" y="7"/>
                </a:lnTo>
                <a:close/>
              </a:path>
            </a:pathLst>
          </a:custGeom>
          <a:solidFill>
            <a:srgbClr val="B44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79"/>
          <p:cNvSpPr>
            <a:spLocks/>
          </p:cNvSpPr>
          <p:nvPr/>
        </p:nvSpPr>
        <p:spPr bwMode="auto">
          <a:xfrm>
            <a:off x="8762226" y="1532571"/>
            <a:ext cx="20638" cy="74613"/>
          </a:xfrm>
          <a:custGeom>
            <a:avLst/>
            <a:gdLst>
              <a:gd name="T0" fmla="*/ 7 w 11"/>
              <a:gd name="T1" fmla="*/ 40 h 40"/>
              <a:gd name="T2" fmla="*/ 4 w 11"/>
              <a:gd name="T3" fmla="*/ 0 h 40"/>
              <a:gd name="T4" fmla="*/ 7 w 11"/>
              <a:gd name="T5" fmla="*/ 40 h 40"/>
            </a:gdLst>
            <a:ahLst/>
            <a:cxnLst>
              <a:cxn ang="0">
                <a:pos x="T0" y="T1"/>
              </a:cxn>
              <a:cxn ang="0">
                <a:pos x="T2" y="T3"/>
              </a:cxn>
              <a:cxn ang="0">
                <a:pos x="T4" y="T5"/>
              </a:cxn>
            </a:cxnLst>
            <a:rect l="0" t="0" r="r" b="b"/>
            <a:pathLst>
              <a:path w="11" h="40">
                <a:moveTo>
                  <a:pt x="7" y="40"/>
                </a:moveTo>
                <a:cubicBezTo>
                  <a:pt x="0" y="28"/>
                  <a:pt x="5" y="14"/>
                  <a:pt x="4" y="0"/>
                </a:cubicBezTo>
                <a:cubicBezTo>
                  <a:pt x="11" y="13"/>
                  <a:pt x="6" y="27"/>
                  <a:pt x="7" y="40"/>
                </a:cubicBezTo>
                <a:close/>
              </a:path>
            </a:pathLst>
          </a:custGeom>
          <a:solidFill>
            <a:srgbClr val="EF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81"/>
          <p:cNvSpPr>
            <a:spLocks/>
          </p:cNvSpPr>
          <p:nvPr/>
        </p:nvSpPr>
        <p:spPr bwMode="auto">
          <a:xfrm>
            <a:off x="3140074" y="1672673"/>
            <a:ext cx="381000" cy="246063"/>
          </a:xfrm>
          <a:custGeom>
            <a:avLst/>
            <a:gdLst>
              <a:gd name="T0" fmla="*/ 36 w 202"/>
              <a:gd name="T1" fmla="*/ 116 h 130"/>
              <a:gd name="T2" fmla="*/ 14 w 202"/>
              <a:gd name="T3" fmla="*/ 130 h 130"/>
              <a:gd name="T4" fmla="*/ 0 w 202"/>
              <a:gd name="T5" fmla="*/ 113 h 130"/>
              <a:gd name="T6" fmla="*/ 55 w 202"/>
              <a:gd name="T7" fmla="*/ 41 h 130"/>
              <a:gd name="T8" fmla="*/ 112 w 202"/>
              <a:gd name="T9" fmla="*/ 20 h 130"/>
              <a:gd name="T10" fmla="*/ 162 w 202"/>
              <a:gd name="T11" fmla="*/ 2 h 130"/>
              <a:gd name="T12" fmla="*/ 173 w 202"/>
              <a:gd name="T13" fmla="*/ 1 h 130"/>
              <a:gd name="T14" fmla="*/ 200 w 202"/>
              <a:gd name="T15" fmla="*/ 25 h 130"/>
              <a:gd name="T16" fmla="*/ 163 w 202"/>
              <a:gd name="T17" fmla="*/ 52 h 130"/>
              <a:gd name="T18" fmla="*/ 105 w 202"/>
              <a:gd name="T19" fmla="*/ 53 h 130"/>
              <a:gd name="T20" fmla="*/ 50 w 202"/>
              <a:gd name="T21" fmla="*/ 76 h 130"/>
              <a:gd name="T22" fmla="*/ 36 w 202"/>
              <a:gd name="T23"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2" h="130">
                <a:moveTo>
                  <a:pt x="36" y="116"/>
                </a:moveTo>
                <a:cubicBezTo>
                  <a:pt x="32" y="125"/>
                  <a:pt x="16" y="115"/>
                  <a:pt x="14" y="130"/>
                </a:cubicBezTo>
                <a:cubicBezTo>
                  <a:pt x="5" y="128"/>
                  <a:pt x="4" y="119"/>
                  <a:pt x="0" y="113"/>
                </a:cubicBezTo>
                <a:cubicBezTo>
                  <a:pt x="2" y="76"/>
                  <a:pt x="22" y="54"/>
                  <a:pt x="55" y="41"/>
                </a:cubicBezTo>
                <a:cubicBezTo>
                  <a:pt x="77" y="42"/>
                  <a:pt x="93" y="26"/>
                  <a:pt x="112" y="20"/>
                </a:cubicBezTo>
                <a:cubicBezTo>
                  <a:pt x="129" y="14"/>
                  <a:pt x="145" y="8"/>
                  <a:pt x="162" y="2"/>
                </a:cubicBezTo>
                <a:cubicBezTo>
                  <a:pt x="165" y="1"/>
                  <a:pt x="170" y="0"/>
                  <a:pt x="173" y="1"/>
                </a:cubicBezTo>
                <a:cubicBezTo>
                  <a:pt x="184" y="6"/>
                  <a:pt x="202" y="5"/>
                  <a:pt x="200" y="25"/>
                </a:cubicBezTo>
                <a:cubicBezTo>
                  <a:pt x="199" y="37"/>
                  <a:pt x="182" y="50"/>
                  <a:pt x="163" y="52"/>
                </a:cubicBezTo>
                <a:cubicBezTo>
                  <a:pt x="144" y="55"/>
                  <a:pt x="124" y="46"/>
                  <a:pt x="105" y="53"/>
                </a:cubicBezTo>
                <a:cubicBezTo>
                  <a:pt x="86" y="59"/>
                  <a:pt x="65" y="57"/>
                  <a:pt x="50" y="76"/>
                </a:cubicBezTo>
                <a:cubicBezTo>
                  <a:pt x="40" y="89"/>
                  <a:pt x="40" y="102"/>
                  <a:pt x="36" y="116"/>
                </a:cubicBezTo>
                <a:close/>
              </a:path>
            </a:pathLst>
          </a:custGeom>
          <a:solidFill>
            <a:srgbClr val="E55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82"/>
          <p:cNvSpPr>
            <a:spLocks/>
          </p:cNvSpPr>
          <p:nvPr/>
        </p:nvSpPr>
        <p:spPr bwMode="auto">
          <a:xfrm>
            <a:off x="3451224" y="1796498"/>
            <a:ext cx="153988" cy="74613"/>
          </a:xfrm>
          <a:custGeom>
            <a:avLst/>
            <a:gdLst>
              <a:gd name="T0" fmla="*/ 38 w 81"/>
              <a:gd name="T1" fmla="*/ 39 h 39"/>
              <a:gd name="T2" fmla="*/ 22 w 81"/>
              <a:gd name="T3" fmla="*/ 39 h 39"/>
              <a:gd name="T4" fmla="*/ 4 w 81"/>
              <a:gd name="T5" fmla="*/ 30 h 39"/>
              <a:gd name="T6" fmla="*/ 13 w 81"/>
              <a:gd name="T7" fmla="*/ 11 h 39"/>
              <a:gd name="T8" fmla="*/ 72 w 81"/>
              <a:gd name="T9" fmla="*/ 10 h 39"/>
              <a:gd name="T10" fmla="*/ 79 w 81"/>
              <a:gd name="T11" fmla="*/ 23 h 39"/>
              <a:gd name="T12" fmla="*/ 61 w 81"/>
              <a:gd name="T13" fmla="*/ 38 h 39"/>
              <a:gd name="T14" fmla="*/ 38 w 81"/>
              <a:gd name="T15" fmla="*/ 38 h 39"/>
              <a:gd name="T16" fmla="*/ 38 w 81"/>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9">
                <a:moveTo>
                  <a:pt x="38" y="39"/>
                </a:moveTo>
                <a:cubicBezTo>
                  <a:pt x="32" y="39"/>
                  <a:pt x="27" y="39"/>
                  <a:pt x="22" y="39"/>
                </a:cubicBezTo>
                <a:cubicBezTo>
                  <a:pt x="15" y="39"/>
                  <a:pt x="7" y="39"/>
                  <a:pt x="4" y="30"/>
                </a:cubicBezTo>
                <a:cubicBezTo>
                  <a:pt x="0" y="21"/>
                  <a:pt x="7" y="15"/>
                  <a:pt x="13" y="11"/>
                </a:cubicBezTo>
                <a:cubicBezTo>
                  <a:pt x="27" y="0"/>
                  <a:pt x="58" y="0"/>
                  <a:pt x="72" y="10"/>
                </a:cubicBezTo>
                <a:cubicBezTo>
                  <a:pt x="76" y="13"/>
                  <a:pt x="81" y="17"/>
                  <a:pt x="79" y="23"/>
                </a:cubicBezTo>
                <a:cubicBezTo>
                  <a:pt x="75" y="30"/>
                  <a:pt x="70" y="37"/>
                  <a:pt x="61" y="38"/>
                </a:cubicBezTo>
                <a:cubicBezTo>
                  <a:pt x="54" y="39"/>
                  <a:pt x="46" y="38"/>
                  <a:pt x="38" y="38"/>
                </a:cubicBezTo>
                <a:cubicBezTo>
                  <a:pt x="38" y="38"/>
                  <a:pt x="38" y="38"/>
                  <a:pt x="38" y="39"/>
                </a:cubicBezTo>
                <a:close/>
              </a:path>
            </a:pathLst>
          </a:custGeom>
          <a:solidFill>
            <a:srgbClr val="7A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83"/>
          <p:cNvSpPr>
            <a:spLocks/>
          </p:cNvSpPr>
          <p:nvPr/>
        </p:nvSpPr>
        <p:spPr bwMode="auto">
          <a:xfrm>
            <a:off x="3517899" y="1961598"/>
            <a:ext cx="96838" cy="58738"/>
          </a:xfrm>
          <a:custGeom>
            <a:avLst/>
            <a:gdLst>
              <a:gd name="T0" fmla="*/ 47 w 51"/>
              <a:gd name="T1" fmla="*/ 31 h 31"/>
              <a:gd name="T2" fmla="*/ 21 w 51"/>
              <a:gd name="T3" fmla="*/ 31 h 31"/>
              <a:gd name="T4" fmla="*/ 0 w 51"/>
              <a:gd name="T5" fmla="*/ 11 h 31"/>
              <a:gd name="T6" fmla="*/ 49 w 51"/>
              <a:gd name="T7" fmla="*/ 24 h 31"/>
              <a:gd name="T8" fmla="*/ 47 w 51"/>
              <a:gd name="T9" fmla="*/ 31 h 31"/>
            </a:gdLst>
            <a:ahLst/>
            <a:cxnLst>
              <a:cxn ang="0">
                <a:pos x="T0" y="T1"/>
              </a:cxn>
              <a:cxn ang="0">
                <a:pos x="T2" y="T3"/>
              </a:cxn>
              <a:cxn ang="0">
                <a:pos x="T4" y="T5"/>
              </a:cxn>
              <a:cxn ang="0">
                <a:pos x="T6" y="T7"/>
              </a:cxn>
              <a:cxn ang="0">
                <a:pos x="T8" y="T9"/>
              </a:cxn>
            </a:cxnLst>
            <a:rect l="0" t="0" r="r" b="b"/>
            <a:pathLst>
              <a:path w="51" h="31">
                <a:moveTo>
                  <a:pt x="47" y="31"/>
                </a:moveTo>
                <a:cubicBezTo>
                  <a:pt x="39" y="31"/>
                  <a:pt x="30" y="31"/>
                  <a:pt x="21" y="31"/>
                </a:cubicBezTo>
                <a:cubicBezTo>
                  <a:pt x="12" y="26"/>
                  <a:pt x="6" y="19"/>
                  <a:pt x="0" y="11"/>
                </a:cubicBezTo>
                <a:cubicBezTo>
                  <a:pt x="21" y="0"/>
                  <a:pt x="35" y="13"/>
                  <a:pt x="49" y="24"/>
                </a:cubicBezTo>
                <a:cubicBezTo>
                  <a:pt x="51" y="25"/>
                  <a:pt x="49" y="29"/>
                  <a:pt x="47" y="31"/>
                </a:cubicBezTo>
                <a:close/>
              </a:path>
            </a:pathLst>
          </a:custGeom>
          <a:solidFill>
            <a:srgbClr val="7A2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84"/>
          <p:cNvSpPr>
            <a:spLocks/>
          </p:cNvSpPr>
          <p:nvPr/>
        </p:nvSpPr>
        <p:spPr bwMode="auto">
          <a:xfrm>
            <a:off x="3290887" y="1820311"/>
            <a:ext cx="84138" cy="28575"/>
          </a:xfrm>
          <a:custGeom>
            <a:avLst/>
            <a:gdLst>
              <a:gd name="T0" fmla="*/ 0 w 44"/>
              <a:gd name="T1" fmla="*/ 15 h 15"/>
              <a:gd name="T2" fmla="*/ 44 w 44"/>
              <a:gd name="T3" fmla="*/ 2 h 15"/>
              <a:gd name="T4" fmla="*/ 0 w 44"/>
              <a:gd name="T5" fmla="*/ 15 h 15"/>
            </a:gdLst>
            <a:ahLst/>
            <a:cxnLst>
              <a:cxn ang="0">
                <a:pos x="T0" y="T1"/>
              </a:cxn>
              <a:cxn ang="0">
                <a:pos x="T2" y="T3"/>
              </a:cxn>
              <a:cxn ang="0">
                <a:pos x="T4" y="T5"/>
              </a:cxn>
            </a:cxnLst>
            <a:rect l="0" t="0" r="r" b="b"/>
            <a:pathLst>
              <a:path w="44" h="15">
                <a:moveTo>
                  <a:pt x="0" y="15"/>
                </a:moveTo>
                <a:cubicBezTo>
                  <a:pt x="14" y="8"/>
                  <a:pt x="28" y="0"/>
                  <a:pt x="44" y="2"/>
                </a:cubicBezTo>
                <a:cubicBezTo>
                  <a:pt x="32" y="14"/>
                  <a:pt x="16" y="15"/>
                  <a:pt x="0" y="15"/>
                </a:cubicBezTo>
                <a:close/>
              </a:path>
            </a:pathLst>
          </a:custGeom>
          <a:solidFill>
            <a:srgbClr val="C0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85"/>
          <p:cNvSpPr>
            <a:spLocks/>
          </p:cNvSpPr>
          <p:nvPr/>
        </p:nvSpPr>
        <p:spPr bwMode="auto">
          <a:xfrm>
            <a:off x="1013025" y="3090207"/>
            <a:ext cx="355600" cy="279400"/>
          </a:xfrm>
          <a:custGeom>
            <a:avLst/>
            <a:gdLst>
              <a:gd name="T0" fmla="*/ 25 w 189"/>
              <a:gd name="T1" fmla="*/ 135 h 148"/>
              <a:gd name="T2" fmla="*/ 15 w 189"/>
              <a:gd name="T3" fmla="*/ 126 h 148"/>
              <a:gd name="T4" fmla="*/ 2 w 189"/>
              <a:gd name="T5" fmla="*/ 111 h 148"/>
              <a:gd name="T6" fmla="*/ 6 w 189"/>
              <a:gd name="T7" fmla="*/ 111 h 148"/>
              <a:gd name="T8" fmla="*/ 23 w 189"/>
              <a:gd name="T9" fmla="*/ 114 h 148"/>
              <a:gd name="T10" fmla="*/ 41 w 189"/>
              <a:gd name="T11" fmla="*/ 100 h 148"/>
              <a:gd name="T12" fmla="*/ 55 w 189"/>
              <a:gd name="T13" fmla="*/ 81 h 148"/>
              <a:gd name="T14" fmla="*/ 62 w 189"/>
              <a:gd name="T15" fmla="*/ 67 h 148"/>
              <a:gd name="T16" fmla="*/ 81 w 189"/>
              <a:gd name="T17" fmla="*/ 69 h 148"/>
              <a:gd name="T18" fmla="*/ 84 w 189"/>
              <a:gd name="T19" fmla="*/ 49 h 148"/>
              <a:gd name="T20" fmla="*/ 81 w 189"/>
              <a:gd name="T21" fmla="*/ 0 h 148"/>
              <a:gd name="T22" fmla="*/ 82 w 189"/>
              <a:gd name="T23" fmla="*/ 26 h 148"/>
              <a:gd name="T24" fmla="*/ 102 w 189"/>
              <a:gd name="T25" fmla="*/ 51 h 148"/>
              <a:gd name="T26" fmla="*/ 127 w 189"/>
              <a:gd name="T27" fmla="*/ 17 h 148"/>
              <a:gd name="T28" fmla="*/ 189 w 189"/>
              <a:gd name="T29" fmla="*/ 20 h 148"/>
              <a:gd name="T30" fmla="*/ 170 w 189"/>
              <a:gd name="T31" fmla="*/ 37 h 148"/>
              <a:gd name="T32" fmla="*/ 34 w 189"/>
              <a:gd name="T33" fmla="*/ 134 h 148"/>
              <a:gd name="T34" fmla="*/ 25 w 189"/>
              <a:gd name="T35" fmla="*/ 1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48">
                <a:moveTo>
                  <a:pt x="25" y="135"/>
                </a:moveTo>
                <a:cubicBezTo>
                  <a:pt x="26" y="128"/>
                  <a:pt x="20" y="128"/>
                  <a:pt x="15" y="126"/>
                </a:cubicBezTo>
                <a:cubicBezTo>
                  <a:pt x="8" y="124"/>
                  <a:pt x="0" y="121"/>
                  <a:pt x="2" y="111"/>
                </a:cubicBezTo>
                <a:cubicBezTo>
                  <a:pt x="3" y="111"/>
                  <a:pt x="4" y="111"/>
                  <a:pt x="6" y="111"/>
                </a:cubicBezTo>
                <a:cubicBezTo>
                  <a:pt x="12" y="112"/>
                  <a:pt x="17" y="115"/>
                  <a:pt x="23" y="114"/>
                </a:cubicBezTo>
                <a:cubicBezTo>
                  <a:pt x="32" y="112"/>
                  <a:pt x="42" y="107"/>
                  <a:pt x="41" y="100"/>
                </a:cubicBezTo>
                <a:cubicBezTo>
                  <a:pt x="39" y="87"/>
                  <a:pt x="37" y="79"/>
                  <a:pt x="55" y="81"/>
                </a:cubicBezTo>
                <a:cubicBezTo>
                  <a:pt x="60" y="81"/>
                  <a:pt x="50" y="67"/>
                  <a:pt x="62" y="67"/>
                </a:cubicBezTo>
                <a:cubicBezTo>
                  <a:pt x="68" y="71"/>
                  <a:pt x="74" y="76"/>
                  <a:pt x="81" y="69"/>
                </a:cubicBezTo>
                <a:cubicBezTo>
                  <a:pt x="87" y="63"/>
                  <a:pt x="87" y="55"/>
                  <a:pt x="84" y="49"/>
                </a:cubicBezTo>
                <a:cubicBezTo>
                  <a:pt x="75" y="33"/>
                  <a:pt x="78" y="16"/>
                  <a:pt x="81" y="0"/>
                </a:cubicBezTo>
                <a:cubicBezTo>
                  <a:pt x="81" y="8"/>
                  <a:pt x="81" y="17"/>
                  <a:pt x="82" y="26"/>
                </a:cubicBezTo>
                <a:cubicBezTo>
                  <a:pt x="83" y="38"/>
                  <a:pt x="90" y="49"/>
                  <a:pt x="102" y="51"/>
                </a:cubicBezTo>
                <a:cubicBezTo>
                  <a:pt x="112" y="54"/>
                  <a:pt x="129" y="31"/>
                  <a:pt x="127" y="17"/>
                </a:cubicBezTo>
                <a:cubicBezTo>
                  <a:pt x="148" y="44"/>
                  <a:pt x="169" y="27"/>
                  <a:pt x="189" y="20"/>
                </a:cubicBezTo>
                <a:cubicBezTo>
                  <a:pt x="183" y="33"/>
                  <a:pt x="183" y="35"/>
                  <a:pt x="170" y="37"/>
                </a:cubicBezTo>
                <a:cubicBezTo>
                  <a:pt x="109" y="48"/>
                  <a:pt x="70" y="88"/>
                  <a:pt x="34" y="134"/>
                </a:cubicBezTo>
                <a:cubicBezTo>
                  <a:pt x="32" y="136"/>
                  <a:pt x="31" y="148"/>
                  <a:pt x="25" y="135"/>
                </a:cubicBezTo>
                <a:close/>
              </a:path>
            </a:pathLst>
          </a:custGeom>
          <a:solidFill>
            <a:srgbClr val="C0A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86"/>
          <p:cNvSpPr>
            <a:spLocks/>
          </p:cNvSpPr>
          <p:nvPr/>
        </p:nvSpPr>
        <p:spPr bwMode="auto">
          <a:xfrm>
            <a:off x="1282900" y="3282294"/>
            <a:ext cx="330200" cy="101600"/>
          </a:xfrm>
          <a:custGeom>
            <a:avLst/>
            <a:gdLst>
              <a:gd name="T0" fmla="*/ 175 w 175"/>
              <a:gd name="T1" fmla="*/ 49 h 54"/>
              <a:gd name="T2" fmla="*/ 163 w 175"/>
              <a:gd name="T3" fmla="*/ 53 h 54"/>
              <a:gd name="T4" fmla="*/ 134 w 175"/>
              <a:gd name="T5" fmla="*/ 25 h 54"/>
              <a:gd name="T6" fmla="*/ 83 w 175"/>
              <a:gd name="T7" fmla="*/ 10 h 54"/>
              <a:gd name="T8" fmla="*/ 73 w 175"/>
              <a:gd name="T9" fmla="*/ 11 h 54"/>
              <a:gd name="T10" fmla="*/ 77 w 175"/>
              <a:gd name="T11" fmla="*/ 21 h 54"/>
              <a:gd name="T12" fmla="*/ 83 w 175"/>
              <a:gd name="T13" fmla="*/ 33 h 54"/>
              <a:gd name="T14" fmla="*/ 75 w 175"/>
              <a:gd name="T15" fmla="*/ 47 h 54"/>
              <a:gd name="T16" fmla="*/ 73 w 175"/>
              <a:gd name="T17" fmla="*/ 36 h 54"/>
              <a:gd name="T18" fmla="*/ 56 w 175"/>
              <a:gd name="T19" fmla="*/ 13 h 54"/>
              <a:gd name="T20" fmla="*/ 38 w 175"/>
              <a:gd name="T21" fmla="*/ 20 h 54"/>
              <a:gd name="T22" fmla="*/ 19 w 175"/>
              <a:gd name="T23" fmla="*/ 38 h 54"/>
              <a:gd name="T24" fmla="*/ 0 w 175"/>
              <a:gd name="T25" fmla="*/ 40 h 54"/>
              <a:gd name="T26" fmla="*/ 30 w 175"/>
              <a:gd name="T27" fmla="*/ 13 h 54"/>
              <a:gd name="T28" fmla="*/ 43 w 175"/>
              <a:gd name="T29" fmla="*/ 5 h 54"/>
              <a:gd name="T30" fmla="*/ 171 w 175"/>
              <a:gd name="T31" fmla="*/ 5 h 54"/>
              <a:gd name="T32" fmla="*/ 141 w 175"/>
              <a:gd name="T33" fmla="*/ 15 h 54"/>
              <a:gd name="T34" fmla="*/ 175 w 175"/>
              <a:gd name="T35"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54">
                <a:moveTo>
                  <a:pt x="175" y="49"/>
                </a:moveTo>
                <a:cubicBezTo>
                  <a:pt x="172" y="54"/>
                  <a:pt x="167" y="53"/>
                  <a:pt x="163" y="53"/>
                </a:cubicBezTo>
                <a:cubicBezTo>
                  <a:pt x="158" y="39"/>
                  <a:pt x="148" y="29"/>
                  <a:pt x="134" y="25"/>
                </a:cubicBezTo>
                <a:cubicBezTo>
                  <a:pt x="117" y="19"/>
                  <a:pt x="100" y="15"/>
                  <a:pt x="83" y="10"/>
                </a:cubicBezTo>
                <a:cubicBezTo>
                  <a:pt x="80" y="9"/>
                  <a:pt x="75" y="10"/>
                  <a:pt x="73" y="11"/>
                </a:cubicBezTo>
                <a:cubicBezTo>
                  <a:pt x="70" y="15"/>
                  <a:pt x="74" y="18"/>
                  <a:pt x="77" y="21"/>
                </a:cubicBezTo>
                <a:cubicBezTo>
                  <a:pt x="80" y="25"/>
                  <a:pt x="83" y="28"/>
                  <a:pt x="83" y="33"/>
                </a:cubicBezTo>
                <a:cubicBezTo>
                  <a:pt x="82" y="39"/>
                  <a:pt x="83" y="47"/>
                  <a:pt x="75" y="47"/>
                </a:cubicBezTo>
                <a:cubicBezTo>
                  <a:pt x="68" y="46"/>
                  <a:pt x="73" y="40"/>
                  <a:pt x="73" y="36"/>
                </a:cubicBezTo>
                <a:cubicBezTo>
                  <a:pt x="73" y="24"/>
                  <a:pt x="63" y="19"/>
                  <a:pt x="56" y="13"/>
                </a:cubicBezTo>
                <a:cubicBezTo>
                  <a:pt x="52" y="9"/>
                  <a:pt x="43" y="14"/>
                  <a:pt x="38" y="20"/>
                </a:cubicBezTo>
                <a:cubicBezTo>
                  <a:pt x="32" y="26"/>
                  <a:pt x="25" y="32"/>
                  <a:pt x="19" y="38"/>
                </a:cubicBezTo>
                <a:cubicBezTo>
                  <a:pt x="14" y="43"/>
                  <a:pt x="9" y="48"/>
                  <a:pt x="0" y="40"/>
                </a:cubicBezTo>
                <a:cubicBezTo>
                  <a:pt x="17" y="37"/>
                  <a:pt x="24" y="25"/>
                  <a:pt x="30" y="13"/>
                </a:cubicBezTo>
                <a:cubicBezTo>
                  <a:pt x="34" y="10"/>
                  <a:pt x="39" y="8"/>
                  <a:pt x="43" y="5"/>
                </a:cubicBezTo>
                <a:cubicBezTo>
                  <a:pt x="85" y="0"/>
                  <a:pt x="128" y="14"/>
                  <a:pt x="171" y="5"/>
                </a:cubicBezTo>
                <a:cubicBezTo>
                  <a:pt x="165" y="26"/>
                  <a:pt x="151" y="9"/>
                  <a:pt x="141" y="15"/>
                </a:cubicBezTo>
                <a:cubicBezTo>
                  <a:pt x="151" y="28"/>
                  <a:pt x="167" y="35"/>
                  <a:pt x="175" y="49"/>
                </a:cubicBezTo>
                <a:close/>
              </a:path>
            </a:pathLst>
          </a:custGeom>
          <a:solidFill>
            <a:srgbClr val="C4A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87"/>
          <p:cNvSpPr>
            <a:spLocks/>
          </p:cNvSpPr>
          <p:nvPr/>
        </p:nvSpPr>
        <p:spPr bwMode="auto">
          <a:xfrm>
            <a:off x="1011437" y="3112432"/>
            <a:ext cx="131763" cy="211138"/>
          </a:xfrm>
          <a:custGeom>
            <a:avLst/>
            <a:gdLst>
              <a:gd name="T0" fmla="*/ 63 w 70"/>
              <a:gd name="T1" fmla="*/ 55 h 112"/>
              <a:gd name="T2" fmla="*/ 60 w 70"/>
              <a:gd name="T3" fmla="*/ 60 h 112"/>
              <a:gd name="T4" fmla="*/ 64 w 70"/>
              <a:gd name="T5" fmla="*/ 75 h 112"/>
              <a:gd name="T6" fmla="*/ 47 w 70"/>
              <a:gd name="T7" fmla="*/ 72 h 112"/>
              <a:gd name="T8" fmla="*/ 39 w 70"/>
              <a:gd name="T9" fmla="*/ 72 h 112"/>
              <a:gd name="T10" fmla="*/ 41 w 70"/>
              <a:gd name="T11" fmla="*/ 99 h 112"/>
              <a:gd name="T12" fmla="*/ 7 w 70"/>
              <a:gd name="T13" fmla="*/ 99 h 112"/>
              <a:gd name="T14" fmla="*/ 32 w 70"/>
              <a:gd name="T15" fmla="*/ 77 h 112"/>
              <a:gd name="T16" fmla="*/ 0 w 70"/>
              <a:gd name="T17" fmla="*/ 76 h 112"/>
              <a:gd name="T18" fmla="*/ 55 w 70"/>
              <a:gd name="T19" fmla="*/ 62 h 112"/>
              <a:gd name="T20" fmla="*/ 28 w 70"/>
              <a:gd name="T21" fmla="*/ 41 h 112"/>
              <a:gd name="T22" fmla="*/ 34 w 70"/>
              <a:gd name="T23" fmla="*/ 42 h 112"/>
              <a:gd name="T24" fmla="*/ 48 w 70"/>
              <a:gd name="T25" fmla="*/ 45 h 112"/>
              <a:gd name="T26" fmla="*/ 42 w 70"/>
              <a:gd name="T27" fmla="*/ 29 h 112"/>
              <a:gd name="T28" fmla="*/ 35 w 70"/>
              <a:gd name="T29" fmla="*/ 0 h 112"/>
              <a:gd name="T30" fmla="*/ 63 w 70"/>
              <a:gd name="T31" fmla="*/ 5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12">
                <a:moveTo>
                  <a:pt x="63" y="55"/>
                </a:moveTo>
                <a:cubicBezTo>
                  <a:pt x="62" y="56"/>
                  <a:pt x="60" y="59"/>
                  <a:pt x="60" y="60"/>
                </a:cubicBezTo>
                <a:cubicBezTo>
                  <a:pt x="62" y="65"/>
                  <a:pt x="70" y="68"/>
                  <a:pt x="64" y="75"/>
                </a:cubicBezTo>
                <a:cubicBezTo>
                  <a:pt x="57" y="83"/>
                  <a:pt x="52" y="73"/>
                  <a:pt x="47" y="72"/>
                </a:cubicBezTo>
                <a:cubicBezTo>
                  <a:pt x="45" y="72"/>
                  <a:pt x="44" y="72"/>
                  <a:pt x="39" y="72"/>
                </a:cubicBezTo>
                <a:cubicBezTo>
                  <a:pt x="54" y="82"/>
                  <a:pt x="52" y="90"/>
                  <a:pt x="41" y="99"/>
                </a:cubicBezTo>
                <a:cubicBezTo>
                  <a:pt x="29" y="109"/>
                  <a:pt x="18" y="112"/>
                  <a:pt x="7" y="99"/>
                </a:cubicBezTo>
                <a:cubicBezTo>
                  <a:pt x="15" y="92"/>
                  <a:pt x="23" y="85"/>
                  <a:pt x="32" y="77"/>
                </a:cubicBezTo>
                <a:cubicBezTo>
                  <a:pt x="21" y="72"/>
                  <a:pt x="11" y="85"/>
                  <a:pt x="0" y="76"/>
                </a:cubicBezTo>
                <a:cubicBezTo>
                  <a:pt x="16" y="64"/>
                  <a:pt x="36" y="68"/>
                  <a:pt x="55" y="62"/>
                </a:cubicBezTo>
                <a:cubicBezTo>
                  <a:pt x="48" y="50"/>
                  <a:pt x="31" y="56"/>
                  <a:pt x="28" y="41"/>
                </a:cubicBezTo>
                <a:cubicBezTo>
                  <a:pt x="31" y="41"/>
                  <a:pt x="33" y="41"/>
                  <a:pt x="34" y="42"/>
                </a:cubicBezTo>
                <a:cubicBezTo>
                  <a:pt x="39" y="44"/>
                  <a:pt x="44" y="50"/>
                  <a:pt x="48" y="45"/>
                </a:cubicBezTo>
                <a:cubicBezTo>
                  <a:pt x="52" y="39"/>
                  <a:pt x="46" y="34"/>
                  <a:pt x="42" y="29"/>
                </a:cubicBezTo>
                <a:cubicBezTo>
                  <a:pt x="36" y="21"/>
                  <a:pt x="20" y="16"/>
                  <a:pt x="35" y="0"/>
                </a:cubicBezTo>
                <a:cubicBezTo>
                  <a:pt x="43" y="20"/>
                  <a:pt x="58" y="35"/>
                  <a:pt x="63" y="55"/>
                </a:cubicBezTo>
                <a:close/>
              </a:path>
            </a:pathLst>
          </a:custGeom>
          <a:solidFill>
            <a:srgbClr val="DCC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88"/>
          <p:cNvSpPr>
            <a:spLocks/>
          </p:cNvSpPr>
          <p:nvPr/>
        </p:nvSpPr>
        <p:spPr bwMode="auto">
          <a:xfrm>
            <a:off x="1484512" y="3015594"/>
            <a:ext cx="157163" cy="193675"/>
          </a:xfrm>
          <a:custGeom>
            <a:avLst/>
            <a:gdLst>
              <a:gd name="T0" fmla="*/ 20 w 83"/>
              <a:gd name="T1" fmla="*/ 6 h 102"/>
              <a:gd name="T2" fmla="*/ 49 w 83"/>
              <a:gd name="T3" fmla="*/ 37 h 102"/>
              <a:gd name="T4" fmla="*/ 83 w 83"/>
              <a:gd name="T5" fmla="*/ 75 h 102"/>
              <a:gd name="T6" fmla="*/ 70 w 83"/>
              <a:gd name="T7" fmla="*/ 77 h 102"/>
              <a:gd name="T8" fmla="*/ 41 w 83"/>
              <a:gd name="T9" fmla="*/ 95 h 102"/>
              <a:gd name="T10" fmla="*/ 40 w 83"/>
              <a:gd name="T11" fmla="*/ 102 h 102"/>
              <a:gd name="T12" fmla="*/ 32 w 83"/>
              <a:gd name="T13" fmla="*/ 95 h 102"/>
              <a:gd name="T14" fmla="*/ 37 w 83"/>
              <a:gd name="T15" fmla="*/ 83 h 102"/>
              <a:gd name="T16" fmla="*/ 42 w 83"/>
              <a:gd name="T17" fmla="*/ 33 h 102"/>
              <a:gd name="T18" fmla="*/ 31 w 83"/>
              <a:gd name="T19" fmla="*/ 26 h 102"/>
              <a:gd name="T20" fmla="*/ 0 w 83"/>
              <a:gd name="T21" fmla="*/ 3 h 102"/>
              <a:gd name="T22" fmla="*/ 20 w 83"/>
              <a:gd name="T23"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02">
                <a:moveTo>
                  <a:pt x="20" y="6"/>
                </a:moveTo>
                <a:cubicBezTo>
                  <a:pt x="35" y="12"/>
                  <a:pt x="47" y="23"/>
                  <a:pt x="49" y="37"/>
                </a:cubicBezTo>
                <a:cubicBezTo>
                  <a:pt x="53" y="59"/>
                  <a:pt x="65" y="69"/>
                  <a:pt x="83" y="75"/>
                </a:cubicBezTo>
                <a:cubicBezTo>
                  <a:pt x="81" y="87"/>
                  <a:pt x="75" y="79"/>
                  <a:pt x="70" y="77"/>
                </a:cubicBezTo>
                <a:cubicBezTo>
                  <a:pt x="53" y="70"/>
                  <a:pt x="42" y="77"/>
                  <a:pt x="41" y="95"/>
                </a:cubicBezTo>
                <a:cubicBezTo>
                  <a:pt x="41" y="97"/>
                  <a:pt x="49" y="102"/>
                  <a:pt x="40" y="102"/>
                </a:cubicBezTo>
                <a:cubicBezTo>
                  <a:pt x="35" y="102"/>
                  <a:pt x="32" y="100"/>
                  <a:pt x="32" y="95"/>
                </a:cubicBezTo>
                <a:cubicBezTo>
                  <a:pt x="31" y="90"/>
                  <a:pt x="34" y="86"/>
                  <a:pt x="37" y="83"/>
                </a:cubicBezTo>
                <a:cubicBezTo>
                  <a:pt x="49" y="67"/>
                  <a:pt x="42" y="50"/>
                  <a:pt x="42" y="33"/>
                </a:cubicBezTo>
                <a:cubicBezTo>
                  <a:pt x="42" y="28"/>
                  <a:pt x="36" y="27"/>
                  <a:pt x="31" y="26"/>
                </a:cubicBezTo>
                <a:cubicBezTo>
                  <a:pt x="29" y="6"/>
                  <a:pt x="6" y="17"/>
                  <a:pt x="0" y="3"/>
                </a:cubicBezTo>
                <a:cubicBezTo>
                  <a:pt x="7" y="0"/>
                  <a:pt x="13" y="7"/>
                  <a:pt x="20" y="6"/>
                </a:cubicBezTo>
                <a:close/>
              </a:path>
            </a:pathLst>
          </a:custGeom>
          <a:solidFill>
            <a:srgbClr val="C4A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89"/>
          <p:cNvSpPr>
            <a:spLocks/>
          </p:cNvSpPr>
          <p:nvPr/>
        </p:nvSpPr>
        <p:spPr bwMode="auto">
          <a:xfrm>
            <a:off x="1336875" y="3033057"/>
            <a:ext cx="146050" cy="101600"/>
          </a:xfrm>
          <a:custGeom>
            <a:avLst/>
            <a:gdLst>
              <a:gd name="T0" fmla="*/ 77 w 77"/>
              <a:gd name="T1" fmla="*/ 24 h 54"/>
              <a:gd name="T2" fmla="*/ 56 w 77"/>
              <a:gd name="T3" fmla="*/ 54 h 54"/>
              <a:gd name="T4" fmla="*/ 0 w 77"/>
              <a:gd name="T5" fmla="*/ 38 h 54"/>
              <a:gd name="T6" fmla="*/ 33 w 77"/>
              <a:gd name="T7" fmla="*/ 18 h 54"/>
              <a:gd name="T8" fmla="*/ 57 w 77"/>
              <a:gd name="T9" fmla="*/ 0 h 54"/>
              <a:gd name="T10" fmla="*/ 58 w 77"/>
              <a:gd name="T11" fmla="*/ 8 h 54"/>
              <a:gd name="T12" fmla="*/ 57 w 77"/>
              <a:gd name="T13" fmla="*/ 27 h 54"/>
              <a:gd name="T14" fmla="*/ 77 w 77"/>
              <a:gd name="T15" fmla="*/ 2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4">
                <a:moveTo>
                  <a:pt x="77" y="24"/>
                </a:moveTo>
                <a:cubicBezTo>
                  <a:pt x="74" y="38"/>
                  <a:pt x="54" y="38"/>
                  <a:pt x="56" y="54"/>
                </a:cubicBezTo>
                <a:cubicBezTo>
                  <a:pt x="44" y="16"/>
                  <a:pt x="35" y="14"/>
                  <a:pt x="0" y="38"/>
                </a:cubicBezTo>
                <a:cubicBezTo>
                  <a:pt x="9" y="16"/>
                  <a:pt x="12" y="13"/>
                  <a:pt x="33" y="18"/>
                </a:cubicBezTo>
                <a:cubicBezTo>
                  <a:pt x="50" y="21"/>
                  <a:pt x="53" y="11"/>
                  <a:pt x="57" y="0"/>
                </a:cubicBezTo>
                <a:cubicBezTo>
                  <a:pt x="63" y="3"/>
                  <a:pt x="59" y="5"/>
                  <a:pt x="58" y="8"/>
                </a:cubicBezTo>
                <a:cubicBezTo>
                  <a:pt x="58" y="14"/>
                  <a:pt x="54" y="23"/>
                  <a:pt x="57" y="27"/>
                </a:cubicBezTo>
                <a:cubicBezTo>
                  <a:pt x="63" y="35"/>
                  <a:pt x="68" y="20"/>
                  <a:pt x="77" y="24"/>
                </a:cubicBezTo>
                <a:close/>
              </a:path>
            </a:pathLst>
          </a:custGeom>
          <a:solidFill>
            <a:srgbClr val="D3B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90"/>
          <p:cNvSpPr>
            <a:spLocks/>
          </p:cNvSpPr>
          <p:nvPr/>
        </p:nvSpPr>
        <p:spPr bwMode="auto">
          <a:xfrm>
            <a:off x="1224162" y="2882244"/>
            <a:ext cx="136525" cy="119063"/>
          </a:xfrm>
          <a:custGeom>
            <a:avLst/>
            <a:gdLst>
              <a:gd name="T0" fmla="*/ 0 w 72"/>
              <a:gd name="T1" fmla="*/ 63 h 63"/>
              <a:gd name="T2" fmla="*/ 26 w 72"/>
              <a:gd name="T3" fmla="*/ 37 h 63"/>
              <a:gd name="T4" fmla="*/ 22 w 72"/>
              <a:gd name="T5" fmla="*/ 0 h 63"/>
              <a:gd name="T6" fmla="*/ 30 w 72"/>
              <a:gd name="T7" fmla="*/ 25 h 63"/>
              <a:gd name="T8" fmla="*/ 72 w 72"/>
              <a:gd name="T9" fmla="*/ 9 h 63"/>
              <a:gd name="T10" fmla="*/ 0 w 72"/>
              <a:gd name="T11" fmla="*/ 63 h 63"/>
            </a:gdLst>
            <a:ahLst/>
            <a:cxnLst>
              <a:cxn ang="0">
                <a:pos x="T0" y="T1"/>
              </a:cxn>
              <a:cxn ang="0">
                <a:pos x="T2" y="T3"/>
              </a:cxn>
              <a:cxn ang="0">
                <a:pos x="T4" y="T5"/>
              </a:cxn>
              <a:cxn ang="0">
                <a:pos x="T6" y="T7"/>
              </a:cxn>
              <a:cxn ang="0">
                <a:pos x="T8" y="T9"/>
              </a:cxn>
              <a:cxn ang="0">
                <a:pos x="T10" y="T11"/>
              </a:cxn>
            </a:cxnLst>
            <a:rect l="0" t="0" r="r" b="b"/>
            <a:pathLst>
              <a:path w="72" h="63">
                <a:moveTo>
                  <a:pt x="0" y="63"/>
                </a:moveTo>
                <a:cubicBezTo>
                  <a:pt x="5" y="50"/>
                  <a:pt x="22" y="49"/>
                  <a:pt x="26" y="37"/>
                </a:cubicBezTo>
                <a:cubicBezTo>
                  <a:pt x="31" y="25"/>
                  <a:pt x="23" y="13"/>
                  <a:pt x="22" y="0"/>
                </a:cubicBezTo>
                <a:cubicBezTo>
                  <a:pt x="37" y="4"/>
                  <a:pt x="32" y="14"/>
                  <a:pt x="30" y="25"/>
                </a:cubicBezTo>
                <a:cubicBezTo>
                  <a:pt x="45" y="18"/>
                  <a:pt x="55" y="6"/>
                  <a:pt x="72" y="9"/>
                </a:cubicBezTo>
                <a:cubicBezTo>
                  <a:pt x="44" y="22"/>
                  <a:pt x="30" y="52"/>
                  <a:pt x="0" y="63"/>
                </a:cubicBezTo>
                <a:close/>
              </a:path>
            </a:pathLst>
          </a:custGeom>
          <a:solidFill>
            <a:srgbClr val="D3BA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91"/>
          <p:cNvSpPr>
            <a:spLocks/>
          </p:cNvSpPr>
          <p:nvPr/>
        </p:nvSpPr>
        <p:spPr bwMode="auto">
          <a:xfrm>
            <a:off x="1438475" y="3171169"/>
            <a:ext cx="166688" cy="96838"/>
          </a:xfrm>
          <a:custGeom>
            <a:avLst/>
            <a:gdLst>
              <a:gd name="T0" fmla="*/ 28 w 88"/>
              <a:gd name="T1" fmla="*/ 0 h 51"/>
              <a:gd name="T2" fmla="*/ 77 w 88"/>
              <a:gd name="T3" fmla="*/ 33 h 51"/>
              <a:gd name="T4" fmla="*/ 87 w 88"/>
              <a:gd name="T5" fmla="*/ 51 h 51"/>
              <a:gd name="T6" fmla="*/ 51 w 88"/>
              <a:gd name="T7" fmla="*/ 31 h 51"/>
              <a:gd name="T8" fmla="*/ 40 w 88"/>
              <a:gd name="T9" fmla="*/ 33 h 51"/>
              <a:gd name="T10" fmla="*/ 36 w 88"/>
              <a:gd name="T11" fmla="*/ 34 h 51"/>
              <a:gd name="T12" fmla="*/ 16 w 88"/>
              <a:gd name="T13" fmla="*/ 33 h 51"/>
              <a:gd name="T14" fmla="*/ 0 w 88"/>
              <a:gd name="T15" fmla="*/ 32 h 51"/>
              <a:gd name="T16" fmla="*/ 28 w 8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51">
                <a:moveTo>
                  <a:pt x="28" y="0"/>
                </a:moveTo>
                <a:cubicBezTo>
                  <a:pt x="37" y="21"/>
                  <a:pt x="52" y="34"/>
                  <a:pt x="77" y="33"/>
                </a:cubicBezTo>
                <a:cubicBezTo>
                  <a:pt x="87" y="33"/>
                  <a:pt x="88" y="40"/>
                  <a:pt x="87" y="51"/>
                </a:cubicBezTo>
                <a:cubicBezTo>
                  <a:pt x="75" y="41"/>
                  <a:pt x="57" y="49"/>
                  <a:pt x="51" y="31"/>
                </a:cubicBezTo>
                <a:cubicBezTo>
                  <a:pt x="49" y="27"/>
                  <a:pt x="43" y="27"/>
                  <a:pt x="40" y="33"/>
                </a:cubicBezTo>
                <a:cubicBezTo>
                  <a:pt x="39" y="36"/>
                  <a:pt x="37" y="39"/>
                  <a:pt x="36" y="34"/>
                </a:cubicBezTo>
                <a:cubicBezTo>
                  <a:pt x="31" y="10"/>
                  <a:pt x="23" y="30"/>
                  <a:pt x="16" y="33"/>
                </a:cubicBezTo>
                <a:cubicBezTo>
                  <a:pt x="11" y="35"/>
                  <a:pt x="5" y="44"/>
                  <a:pt x="0" y="32"/>
                </a:cubicBezTo>
                <a:cubicBezTo>
                  <a:pt x="15" y="27"/>
                  <a:pt x="25" y="17"/>
                  <a:pt x="28" y="0"/>
                </a:cubicBezTo>
                <a:close/>
              </a:path>
            </a:pathLst>
          </a:custGeom>
          <a:solidFill>
            <a:srgbClr val="C2A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92"/>
          <p:cNvSpPr>
            <a:spLocks/>
          </p:cNvSpPr>
          <p:nvPr/>
        </p:nvSpPr>
        <p:spPr bwMode="auto">
          <a:xfrm>
            <a:off x="1273375" y="2931457"/>
            <a:ext cx="73025" cy="142875"/>
          </a:xfrm>
          <a:custGeom>
            <a:avLst/>
            <a:gdLst>
              <a:gd name="T0" fmla="*/ 39 w 39"/>
              <a:gd name="T1" fmla="*/ 0 h 76"/>
              <a:gd name="T2" fmla="*/ 20 w 39"/>
              <a:gd name="T3" fmla="*/ 76 h 76"/>
              <a:gd name="T4" fmla="*/ 9 w 39"/>
              <a:gd name="T5" fmla="*/ 52 h 76"/>
              <a:gd name="T6" fmla="*/ 17 w 39"/>
              <a:gd name="T7" fmla="*/ 34 h 76"/>
              <a:gd name="T8" fmla="*/ 24 w 39"/>
              <a:gd name="T9" fmla="*/ 21 h 76"/>
              <a:gd name="T10" fmla="*/ 39 w 39"/>
              <a:gd name="T11" fmla="*/ 0 h 76"/>
            </a:gdLst>
            <a:ahLst/>
            <a:cxnLst>
              <a:cxn ang="0">
                <a:pos x="T0" y="T1"/>
              </a:cxn>
              <a:cxn ang="0">
                <a:pos x="T2" y="T3"/>
              </a:cxn>
              <a:cxn ang="0">
                <a:pos x="T4" y="T5"/>
              </a:cxn>
              <a:cxn ang="0">
                <a:pos x="T6" y="T7"/>
              </a:cxn>
              <a:cxn ang="0">
                <a:pos x="T8" y="T9"/>
              </a:cxn>
              <a:cxn ang="0">
                <a:pos x="T10" y="T11"/>
              </a:cxn>
            </a:cxnLst>
            <a:rect l="0" t="0" r="r" b="b"/>
            <a:pathLst>
              <a:path w="39" h="76">
                <a:moveTo>
                  <a:pt x="39" y="0"/>
                </a:moveTo>
                <a:cubicBezTo>
                  <a:pt x="36" y="28"/>
                  <a:pt x="11" y="47"/>
                  <a:pt x="20" y="76"/>
                </a:cubicBezTo>
                <a:cubicBezTo>
                  <a:pt x="15" y="68"/>
                  <a:pt x="13" y="59"/>
                  <a:pt x="9" y="52"/>
                </a:cubicBezTo>
                <a:cubicBezTo>
                  <a:pt x="7" y="47"/>
                  <a:pt x="0" y="34"/>
                  <a:pt x="17" y="34"/>
                </a:cubicBezTo>
                <a:cubicBezTo>
                  <a:pt x="23" y="33"/>
                  <a:pt x="24" y="27"/>
                  <a:pt x="24" y="21"/>
                </a:cubicBezTo>
                <a:cubicBezTo>
                  <a:pt x="23" y="11"/>
                  <a:pt x="30" y="6"/>
                  <a:pt x="39" y="0"/>
                </a:cubicBezTo>
                <a:close/>
              </a:path>
            </a:pathLst>
          </a:custGeom>
          <a:solidFill>
            <a:srgbClr val="D5BC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96"/>
          <p:cNvSpPr>
            <a:spLocks/>
          </p:cNvSpPr>
          <p:nvPr/>
        </p:nvSpPr>
        <p:spPr bwMode="auto">
          <a:xfrm>
            <a:off x="11077286" y="3141007"/>
            <a:ext cx="133350" cy="47625"/>
          </a:xfrm>
          <a:custGeom>
            <a:avLst/>
            <a:gdLst>
              <a:gd name="T0" fmla="*/ 16 w 71"/>
              <a:gd name="T1" fmla="*/ 15 h 25"/>
              <a:gd name="T2" fmla="*/ 0 w 71"/>
              <a:gd name="T3" fmla="*/ 7 h 25"/>
              <a:gd name="T4" fmla="*/ 52 w 71"/>
              <a:gd name="T5" fmla="*/ 3 h 25"/>
              <a:gd name="T6" fmla="*/ 63 w 71"/>
              <a:gd name="T7" fmla="*/ 20 h 25"/>
              <a:gd name="T8" fmla="*/ 16 w 71"/>
              <a:gd name="T9" fmla="*/ 15 h 25"/>
            </a:gdLst>
            <a:ahLst/>
            <a:cxnLst>
              <a:cxn ang="0">
                <a:pos x="T0" y="T1"/>
              </a:cxn>
              <a:cxn ang="0">
                <a:pos x="T2" y="T3"/>
              </a:cxn>
              <a:cxn ang="0">
                <a:pos x="T4" y="T5"/>
              </a:cxn>
              <a:cxn ang="0">
                <a:pos x="T6" y="T7"/>
              </a:cxn>
              <a:cxn ang="0">
                <a:pos x="T8" y="T9"/>
              </a:cxn>
            </a:cxnLst>
            <a:rect l="0" t="0" r="r" b="b"/>
            <a:pathLst>
              <a:path w="71" h="25">
                <a:moveTo>
                  <a:pt x="16" y="15"/>
                </a:moveTo>
                <a:cubicBezTo>
                  <a:pt x="12" y="13"/>
                  <a:pt x="7" y="11"/>
                  <a:pt x="0" y="7"/>
                </a:cubicBezTo>
                <a:cubicBezTo>
                  <a:pt x="18" y="0"/>
                  <a:pt x="35" y="4"/>
                  <a:pt x="52" y="3"/>
                </a:cubicBezTo>
                <a:cubicBezTo>
                  <a:pt x="64" y="3"/>
                  <a:pt x="71" y="6"/>
                  <a:pt x="63" y="20"/>
                </a:cubicBezTo>
                <a:cubicBezTo>
                  <a:pt x="47" y="21"/>
                  <a:pt x="31" y="25"/>
                  <a:pt x="16" y="15"/>
                </a:cubicBezTo>
                <a:close/>
              </a:path>
            </a:pathLst>
          </a:custGeom>
          <a:solidFill>
            <a:srgbClr val="AD3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97"/>
          <p:cNvSpPr>
            <a:spLocks/>
          </p:cNvSpPr>
          <p:nvPr/>
        </p:nvSpPr>
        <p:spPr bwMode="auto">
          <a:xfrm>
            <a:off x="11091573" y="3169582"/>
            <a:ext cx="104775" cy="20638"/>
          </a:xfrm>
          <a:custGeom>
            <a:avLst/>
            <a:gdLst>
              <a:gd name="T0" fmla="*/ 8 w 55"/>
              <a:gd name="T1" fmla="*/ 0 h 11"/>
              <a:gd name="T2" fmla="*/ 55 w 55"/>
              <a:gd name="T3" fmla="*/ 5 h 11"/>
              <a:gd name="T4" fmla="*/ 52 w 55"/>
              <a:gd name="T5" fmla="*/ 8 h 11"/>
              <a:gd name="T6" fmla="*/ 8 w 55"/>
              <a:gd name="T7" fmla="*/ 9 h 11"/>
              <a:gd name="T8" fmla="*/ 0 w 55"/>
              <a:gd name="T9" fmla="*/ 5 h 11"/>
              <a:gd name="T10" fmla="*/ 0 w 55"/>
              <a:gd name="T11" fmla="*/ 3 h 11"/>
              <a:gd name="T12" fmla="*/ 8 w 5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5" h="11">
                <a:moveTo>
                  <a:pt x="8" y="0"/>
                </a:moveTo>
                <a:cubicBezTo>
                  <a:pt x="24" y="2"/>
                  <a:pt x="40" y="3"/>
                  <a:pt x="55" y="5"/>
                </a:cubicBezTo>
                <a:cubicBezTo>
                  <a:pt x="54" y="6"/>
                  <a:pt x="53" y="7"/>
                  <a:pt x="52" y="8"/>
                </a:cubicBezTo>
                <a:cubicBezTo>
                  <a:pt x="37" y="8"/>
                  <a:pt x="23" y="9"/>
                  <a:pt x="8" y="9"/>
                </a:cubicBezTo>
                <a:cubicBezTo>
                  <a:pt x="4" y="11"/>
                  <a:pt x="2" y="8"/>
                  <a:pt x="0" y="5"/>
                </a:cubicBezTo>
                <a:cubicBezTo>
                  <a:pt x="0" y="5"/>
                  <a:pt x="0" y="3"/>
                  <a:pt x="0" y="3"/>
                </a:cubicBezTo>
                <a:cubicBezTo>
                  <a:pt x="3" y="2"/>
                  <a:pt x="5" y="1"/>
                  <a:pt x="8" y="0"/>
                </a:cubicBezTo>
                <a:close/>
              </a:path>
            </a:pathLst>
          </a:custGeom>
          <a:solidFill>
            <a:srgbClr val="D6C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98"/>
          <p:cNvSpPr>
            <a:spLocks/>
          </p:cNvSpPr>
          <p:nvPr/>
        </p:nvSpPr>
        <p:spPr bwMode="auto">
          <a:xfrm>
            <a:off x="1392437" y="3407707"/>
            <a:ext cx="182563" cy="109538"/>
          </a:xfrm>
          <a:custGeom>
            <a:avLst/>
            <a:gdLst>
              <a:gd name="T0" fmla="*/ 12 w 97"/>
              <a:gd name="T1" fmla="*/ 55 h 58"/>
              <a:gd name="T2" fmla="*/ 0 w 97"/>
              <a:gd name="T3" fmla="*/ 47 h 58"/>
              <a:gd name="T4" fmla="*/ 9 w 97"/>
              <a:gd name="T5" fmla="*/ 27 h 58"/>
              <a:gd name="T6" fmla="*/ 24 w 97"/>
              <a:gd name="T7" fmla="*/ 7 h 58"/>
              <a:gd name="T8" fmla="*/ 72 w 97"/>
              <a:gd name="T9" fmla="*/ 0 h 58"/>
              <a:gd name="T10" fmla="*/ 96 w 97"/>
              <a:gd name="T11" fmla="*/ 15 h 58"/>
              <a:gd name="T12" fmla="*/ 76 w 97"/>
              <a:gd name="T13" fmla="*/ 47 h 58"/>
              <a:gd name="T14" fmla="*/ 12 w 97"/>
              <a:gd name="T15" fmla="*/ 5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58">
                <a:moveTo>
                  <a:pt x="12" y="55"/>
                </a:moveTo>
                <a:cubicBezTo>
                  <a:pt x="8" y="52"/>
                  <a:pt x="4" y="50"/>
                  <a:pt x="0" y="47"/>
                </a:cubicBezTo>
                <a:cubicBezTo>
                  <a:pt x="3" y="40"/>
                  <a:pt x="8" y="35"/>
                  <a:pt x="9" y="27"/>
                </a:cubicBezTo>
                <a:cubicBezTo>
                  <a:pt x="4" y="13"/>
                  <a:pt x="15" y="9"/>
                  <a:pt x="24" y="7"/>
                </a:cubicBezTo>
                <a:cubicBezTo>
                  <a:pt x="40" y="3"/>
                  <a:pt x="56" y="0"/>
                  <a:pt x="72" y="0"/>
                </a:cubicBezTo>
                <a:cubicBezTo>
                  <a:pt x="81" y="0"/>
                  <a:pt x="95" y="0"/>
                  <a:pt x="96" y="15"/>
                </a:cubicBezTo>
                <a:cubicBezTo>
                  <a:pt x="97" y="30"/>
                  <a:pt x="89" y="40"/>
                  <a:pt x="76" y="47"/>
                </a:cubicBezTo>
                <a:cubicBezTo>
                  <a:pt x="56" y="58"/>
                  <a:pt x="34" y="54"/>
                  <a:pt x="12" y="55"/>
                </a:cubicBezTo>
                <a:close/>
              </a:path>
            </a:pathLst>
          </a:custGeom>
          <a:solidFill>
            <a:srgbClr val="F3A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102"/>
          <p:cNvSpPr>
            <a:spLocks/>
          </p:cNvSpPr>
          <p:nvPr/>
        </p:nvSpPr>
        <p:spPr bwMode="auto">
          <a:xfrm>
            <a:off x="10761373" y="3175932"/>
            <a:ext cx="144463" cy="58738"/>
          </a:xfrm>
          <a:custGeom>
            <a:avLst/>
            <a:gdLst>
              <a:gd name="T0" fmla="*/ 11 w 76"/>
              <a:gd name="T1" fmla="*/ 22 h 31"/>
              <a:gd name="T2" fmla="*/ 0 w 76"/>
              <a:gd name="T3" fmla="*/ 17 h 31"/>
              <a:gd name="T4" fmla="*/ 7 w 76"/>
              <a:gd name="T5" fmla="*/ 1 h 31"/>
              <a:gd name="T6" fmla="*/ 76 w 76"/>
              <a:gd name="T7" fmla="*/ 13 h 31"/>
              <a:gd name="T8" fmla="*/ 34 w 76"/>
              <a:gd name="T9" fmla="*/ 27 h 31"/>
              <a:gd name="T10" fmla="*/ 11 w 76"/>
              <a:gd name="T11" fmla="*/ 22 h 31"/>
            </a:gdLst>
            <a:ahLst/>
            <a:cxnLst>
              <a:cxn ang="0">
                <a:pos x="T0" y="T1"/>
              </a:cxn>
              <a:cxn ang="0">
                <a:pos x="T2" y="T3"/>
              </a:cxn>
              <a:cxn ang="0">
                <a:pos x="T4" y="T5"/>
              </a:cxn>
              <a:cxn ang="0">
                <a:pos x="T6" y="T7"/>
              </a:cxn>
              <a:cxn ang="0">
                <a:pos x="T8" y="T9"/>
              </a:cxn>
              <a:cxn ang="0">
                <a:pos x="T10" y="T11"/>
              </a:cxn>
            </a:cxnLst>
            <a:rect l="0" t="0" r="r" b="b"/>
            <a:pathLst>
              <a:path w="76" h="31">
                <a:moveTo>
                  <a:pt x="11" y="22"/>
                </a:moveTo>
                <a:cubicBezTo>
                  <a:pt x="8" y="20"/>
                  <a:pt x="4" y="18"/>
                  <a:pt x="0" y="17"/>
                </a:cubicBezTo>
                <a:cubicBezTo>
                  <a:pt x="0" y="10"/>
                  <a:pt x="3" y="5"/>
                  <a:pt x="7" y="1"/>
                </a:cubicBezTo>
                <a:cubicBezTo>
                  <a:pt x="31" y="0"/>
                  <a:pt x="54" y="3"/>
                  <a:pt x="76" y="13"/>
                </a:cubicBezTo>
                <a:cubicBezTo>
                  <a:pt x="66" y="31"/>
                  <a:pt x="49" y="26"/>
                  <a:pt x="34" y="27"/>
                </a:cubicBezTo>
                <a:cubicBezTo>
                  <a:pt x="26" y="28"/>
                  <a:pt x="19" y="26"/>
                  <a:pt x="11" y="22"/>
                </a:cubicBezTo>
                <a:close/>
              </a:path>
            </a:pathLst>
          </a:custGeom>
          <a:solidFill>
            <a:srgbClr val="316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104"/>
          <p:cNvSpPr>
            <a:spLocks/>
          </p:cNvSpPr>
          <p:nvPr/>
        </p:nvSpPr>
        <p:spPr bwMode="auto">
          <a:xfrm>
            <a:off x="11009023" y="3177520"/>
            <a:ext cx="12700" cy="76200"/>
          </a:xfrm>
          <a:custGeom>
            <a:avLst/>
            <a:gdLst>
              <a:gd name="T0" fmla="*/ 0 w 7"/>
              <a:gd name="T1" fmla="*/ 0 h 40"/>
              <a:gd name="T2" fmla="*/ 5 w 7"/>
              <a:gd name="T3" fmla="*/ 1 h 40"/>
              <a:gd name="T4" fmla="*/ 0 w 7"/>
              <a:gd name="T5" fmla="*/ 40 h 40"/>
              <a:gd name="T6" fmla="*/ 0 w 7"/>
              <a:gd name="T7" fmla="*/ 0 h 40"/>
            </a:gdLst>
            <a:ahLst/>
            <a:cxnLst>
              <a:cxn ang="0">
                <a:pos x="T0" y="T1"/>
              </a:cxn>
              <a:cxn ang="0">
                <a:pos x="T2" y="T3"/>
              </a:cxn>
              <a:cxn ang="0">
                <a:pos x="T4" y="T5"/>
              </a:cxn>
              <a:cxn ang="0">
                <a:pos x="T6" y="T7"/>
              </a:cxn>
            </a:cxnLst>
            <a:rect l="0" t="0" r="r" b="b"/>
            <a:pathLst>
              <a:path w="7" h="40">
                <a:moveTo>
                  <a:pt x="0" y="0"/>
                </a:moveTo>
                <a:cubicBezTo>
                  <a:pt x="2" y="0"/>
                  <a:pt x="3" y="1"/>
                  <a:pt x="5" y="1"/>
                </a:cubicBezTo>
                <a:cubicBezTo>
                  <a:pt x="2" y="14"/>
                  <a:pt x="7" y="28"/>
                  <a:pt x="0" y="40"/>
                </a:cubicBezTo>
                <a:cubicBezTo>
                  <a:pt x="0" y="27"/>
                  <a:pt x="0" y="13"/>
                  <a:pt x="0" y="0"/>
                </a:cubicBezTo>
                <a:close/>
              </a:path>
            </a:pathLst>
          </a:custGeom>
          <a:solidFill>
            <a:srgbClr val="C2A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105"/>
          <p:cNvSpPr>
            <a:spLocks/>
          </p:cNvSpPr>
          <p:nvPr/>
        </p:nvSpPr>
        <p:spPr bwMode="auto">
          <a:xfrm>
            <a:off x="10999498" y="3179107"/>
            <a:ext cx="171450" cy="514350"/>
          </a:xfrm>
          <a:custGeom>
            <a:avLst/>
            <a:gdLst>
              <a:gd name="T0" fmla="*/ 49 w 91"/>
              <a:gd name="T1" fmla="*/ 0 h 272"/>
              <a:gd name="T2" fmla="*/ 57 w 91"/>
              <a:gd name="T3" fmla="*/ 4 h 272"/>
              <a:gd name="T4" fmla="*/ 91 w 91"/>
              <a:gd name="T5" fmla="*/ 10 h 272"/>
              <a:gd name="T6" fmla="*/ 62 w 91"/>
              <a:gd name="T7" fmla="*/ 18 h 272"/>
              <a:gd name="T8" fmla="*/ 41 w 91"/>
              <a:gd name="T9" fmla="*/ 37 h 272"/>
              <a:gd name="T10" fmla="*/ 37 w 91"/>
              <a:gd name="T11" fmla="*/ 241 h 272"/>
              <a:gd name="T12" fmla="*/ 15 w 91"/>
              <a:gd name="T13" fmla="*/ 271 h 272"/>
              <a:gd name="T14" fmla="*/ 1 w 91"/>
              <a:gd name="T15" fmla="*/ 260 h 272"/>
              <a:gd name="T16" fmla="*/ 7 w 91"/>
              <a:gd name="T17" fmla="*/ 124 h 272"/>
              <a:gd name="T18" fmla="*/ 9 w 91"/>
              <a:gd name="T19" fmla="*/ 67 h 272"/>
              <a:gd name="T20" fmla="*/ 13 w 91"/>
              <a:gd name="T21" fmla="*/ 15 h 272"/>
              <a:gd name="T22" fmla="*/ 34 w 91"/>
              <a:gd name="T23" fmla="*/ 3 h 272"/>
              <a:gd name="T24" fmla="*/ 49 w 91"/>
              <a:gd name="T2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272">
                <a:moveTo>
                  <a:pt x="49" y="0"/>
                </a:moveTo>
                <a:cubicBezTo>
                  <a:pt x="52" y="1"/>
                  <a:pt x="55" y="3"/>
                  <a:pt x="57" y="4"/>
                </a:cubicBezTo>
                <a:cubicBezTo>
                  <a:pt x="67" y="12"/>
                  <a:pt x="80" y="4"/>
                  <a:pt x="91" y="10"/>
                </a:cubicBezTo>
                <a:cubicBezTo>
                  <a:pt x="84" y="23"/>
                  <a:pt x="72" y="20"/>
                  <a:pt x="62" y="18"/>
                </a:cubicBezTo>
                <a:cubicBezTo>
                  <a:pt x="45" y="14"/>
                  <a:pt x="41" y="23"/>
                  <a:pt x="41" y="37"/>
                </a:cubicBezTo>
                <a:cubicBezTo>
                  <a:pt x="40" y="105"/>
                  <a:pt x="35" y="173"/>
                  <a:pt x="37" y="241"/>
                </a:cubicBezTo>
                <a:cubicBezTo>
                  <a:pt x="37" y="256"/>
                  <a:pt x="32" y="268"/>
                  <a:pt x="15" y="271"/>
                </a:cubicBezTo>
                <a:cubicBezTo>
                  <a:pt x="7" y="272"/>
                  <a:pt x="0" y="270"/>
                  <a:pt x="1" y="260"/>
                </a:cubicBezTo>
                <a:cubicBezTo>
                  <a:pt x="8" y="215"/>
                  <a:pt x="2" y="169"/>
                  <a:pt x="7" y="124"/>
                </a:cubicBezTo>
                <a:cubicBezTo>
                  <a:pt x="10" y="105"/>
                  <a:pt x="8" y="86"/>
                  <a:pt x="9" y="67"/>
                </a:cubicBezTo>
                <a:cubicBezTo>
                  <a:pt x="10" y="49"/>
                  <a:pt x="11" y="32"/>
                  <a:pt x="13" y="15"/>
                </a:cubicBezTo>
                <a:cubicBezTo>
                  <a:pt x="14" y="1"/>
                  <a:pt x="25" y="3"/>
                  <a:pt x="34" y="3"/>
                </a:cubicBezTo>
                <a:cubicBezTo>
                  <a:pt x="39" y="3"/>
                  <a:pt x="45" y="4"/>
                  <a:pt x="49" y="0"/>
                </a:cubicBezTo>
                <a:close/>
              </a:path>
            </a:pathLst>
          </a:custGeom>
          <a:solidFill>
            <a:srgbClr val="126D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425066864"/>
      </p:ext>
    </p:extLst>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1">
            <a:extLst>
              <a:ext uri="{FF2B5EF4-FFF2-40B4-BE49-F238E27FC236}">
                <a16:creationId xmlns="" xmlns:a16="http://schemas.microsoft.com/office/drawing/2014/main" id="{F7D4C5DF-0F7B-4D09-92E5-604072AF6806}"/>
              </a:ext>
            </a:extLst>
          </p:cNvPr>
          <p:cNvSpPr/>
          <p:nvPr/>
        </p:nvSpPr>
        <p:spPr>
          <a:xfrm>
            <a:off x="1" y="2462553"/>
            <a:ext cx="4231532" cy="468000"/>
          </a:xfrm>
          <a:prstGeom prst="rect">
            <a:avLst/>
          </a:prstGeom>
          <a:solidFill>
            <a:srgbClr val="FFB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8" name="Group 5">
            <a:extLst>
              <a:ext uri="{FF2B5EF4-FFF2-40B4-BE49-F238E27FC236}">
                <a16:creationId xmlns="" xmlns:a16="http://schemas.microsoft.com/office/drawing/2014/main" id="{6F67DC44-508B-4159-806C-3975A77322F6}"/>
              </a:ext>
            </a:extLst>
          </p:cNvPr>
          <p:cNvGrpSpPr/>
          <p:nvPr/>
        </p:nvGrpSpPr>
        <p:grpSpPr>
          <a:xfrm>
            <a:off x="713379" y="2542667"/>
            <a:ext cx="3333328" cy="3220089"/>
            <a:chOff x="720001" y="2446968"/>
            <a:chExt cx="3401927" cy="3220089"/>
          </a:xfrm>
        </p:grpSpPr>
        <p:sp>
          <p:nvSpPr>
            <p:cNvPr id="12" name="TextBox 6">
              <a:extLst>
                <a:ext uri="{FF2B5EF4-FFF2-40B4-BE49-F238E27FC236}">
                  <a16:creationId xmlns="" xmlns:a16="http://schemas.microsoft.com/office/drawing/2014/main" id="{FE67604E-F7A1-4104-A0B4-AC6DC23C8306}"/>
                </a:ext>
              </a:extLst>
            </p:cNvPr>
            <p:cNvSpPr txBox="1"/>
            <p:nvPr/>
          </p:nvSpPr>
          <p:spPr>
            <a:xfrm>
              <a:off x="720002" y="2446968"/>
              <a:ext cx="3401926" cy="307777"/>
            </a:xfrm>
            <a:prstGeom prst="rect">
              <a:avLst/>
            </a:prstGeom>
            <a:noFill/>
          </p:spPr>
          <p:txBody>
            <a:bodyPr wrap="square" rtlCol="0" anchor="ctr">
              <a:spAutoFit/>
            </a:bodyPr>
            <a:lstStyle/>
            <a:p>
              <a:r>
                <a:rPr lang="en-US" altLang="ko-KR" sz="1400" b="1" dirty="0">
                  <a:solidFill>
                    <a:schemeClr val="bg1"/>
                  </a:solidFill>
                  <a:cs typeface="Arial" pitchFamily="34" charset="0"/>
                </a:rPr>
                <a:t>Simple PowerPoint Presentation</a:t>
              </a:r>
              <a:endParaRPr lang="ko-KR" altLang="en-US" sz="1400" b="1" dirty="0">
                <a:solidFill>
                  <a:schemeClr val="bg1"/>
                </a:solidFill>
                <a:cs typeface="Arial" pitchFamily="34" charset="0"/>
              </a:endParaRPr>
            </a:p>
          </p:txBody>
        </p:sp>
        <p:sp>
          <p:nvSpPr>
            <p:cNvPr id="13" name="TextBox 7">
              <a:extLst>
                <a:ext uri="{FF2B5EF4-FFF2-40B4-BE49-F238E27FC236}">
                  <a16:creationId xmlns="" xmlns:a16="http://schemas.microsoft.com/office/drawing/2014/main" id="{AD499E1B-5816-4356-8D70-AE728DCAD466}"/>
                </a:ext>
              </a:extLst>
            </p:cNvPr>
            <p:cNvSpPr txBox="1"/>
            <p:nvPr/>
          </p:nvSpPr>
          <p:spPr>
            <a:xfrm>
              <a:off x="720001" y="2989401"/>
              <a:ext cx="3401927" cy="2677656"/>
            </a:xfrm>
            <a:prstGeom prst="rect">
              <a:avLst/>
            </a:prstGeom>
            <a:noFill/>
          </p:spPr>
          <p:txBody>
            <a:bodyPr wrap="square" rtlCol="0">
              <a:spAutoFit/>
            </a:bodyPr>
            <a:lstStyle/>
            <a:p>
              <a:r>
                <a:rPr lang="en-US" altLang="ko-KR" sz="1200" dirty="0">
                  <a:cs typeface="Arial" pitchFamily="34" charset="0"/>
                </a:rPr>
                <a:t>Get a modern PowerPoint  Presentation that is beautifully designed. I hope and I believe that this Template will your Time, Money and Reputation. Easy to change colors, photos and Text. Get a modern PowerPoint  Presentation that is beautifully designed. You can simply impress your audience and add a unique zing and appeal to your Presentations. </a:t>
              </a:r>
            </a:p>
            <a:p>
              <a:endParaRPr lang="en-US" altLang="ko-KR" sz="1200" dirty="0">
                <a:cs typeface="Arial" pitchFamily="34" charset="0"/>
              </a:endParaRPr>
            </a:p>
            <a:p>
              <a:r>
                <a:rPr lang="en-US" altLang="ko-KR" sz="1200" dirty="0">
                  <a:cs typeface="Arial" pitchFamily="34" charset="0"/>
                </a:rPr>
                <a:t>You can simply impress your audience and add a unique zing and appeal to your Presentations. Get a modern PowerPoint  Presentation that is beautifully designed. Easy to change colors, photos and Text.</a:t>
              </a:r>
            </a:p>
          </p:txBody>
        </p:sp>
      </p:grpSp>
      <p:grpSp>
        <p:nvGrpSpPr>
          <p:cNvPr id="9" name="Group 8">
            <a:extLst>
              <a:ext uri="{FF2B5EF4-FFF2-40B4-BE49-F238E27FC236}">
                <a16:creationId xmlns="" xmlns:a16="http://schemas.microsoft.com/office/drawing/2014/main" id="{16437793-B320-49F4-A0F4-B0ACA3F86F92}"/>
              </a:ext>
            </a:extLst>
          </p:cNvPr>
          <p:cNvGrpSpPr/>
          <p:nvPr/>
        </p:nvGrpSpPr>
        <p:grpSpPr>
          <a:xfrm>
            <a:off x="713378" y="1788840"/>
            <a:ext cx="3131919" cy="567656"/>
            <a:chOff x="6324699" y="2356411"/>
            <a:chExt cx="2736305" cy="567656"/>
          </a:xfrm>
        </p:grpSpPr>
        <p:sp>
          <p:nvSpPr>
            <p:cNvPr id="10" name="TextBox 9">
              <a:extLst>
                <a:ext uri="{FF2B5EF4-FFF2-40B4-BE49-F238E27FC236}">
                  <a16:creationId xmlns="" xmlns:a16="http://schemas.microsoft.com/office/drawing/2014/main" id="{5B5884C0-0E05-47B3-BF95-5F6F7CAB4206}"/>
                </a:ext>
              </a:extLst>
            </p:cNvPr>
            <p:cNvSpPr txBox="1"/>
            <p:nvPr/>
          </p:nvSpPr>
          <p:spPr>
            <a:xfrm>
              <a:off x="6324700" y="2616290"/>
              <a:ext cx="2736304" cy="307777"/>
            </a:xfrm>
            <a:prstGeom prst="rect">
              <a:avLst/>
            </a:prstGeom>
            <a:noFill/>
          </p:spPr>
          <p:txBody>
            <a:bodyPr wrap="square" rtlCol="0">
              <a:spAutoFit/>
            </a:bodyPr>
            <a:lstStyle/>
            <a:p>
              <a:r>
                <a:rPr lang="en-US" altLang="ko-KR" sz="1400" b="1" dirty="0">
                  <a:solidFill>
                    <a:schemeClr val="tx1">
                      <a:lumMod val="65000"/>
                      <a:lumOff val="35000"/>
                    </a:schemeClr>
                  </a:solidFill>
                  <a:cs typeface="Arial" pitchFamily="34" charset="0"/>
                </a:rPr>
                <a:t>Simple PowerPoint Presentation </a:t>
              </a:r>
            </a:p>
          </p:txBody>
        </p:sp>
        <p:sp>
          <p:nvSpPr>
            <p:cNvPr id="11" name="TextBox 10">
              <a:extLst>
                <a:ext uri="{FF2B5EF4-FFF2-40B4-BE49-F238E27FC236}">
                  <a16:creationId xmlns="" xmlns:a16="http://schemas.microsoft.com/office/drawing/2014/main" id="{B316826C-9F44-40AA-A929-1F704A613363}"/>
                </a:ext>
              </a:extLst>
            </p:cNvPr>
            <p:cNvSpPr txBox="1"/>
            <p:nvPr/>
          </p:nvSpPr>
          <p:spPr>
            <a:xfrm>
              <a:off x="6324699" y="2356411"/>
              <a:ext cx="2736304" cy="307777"/>
            </a:xfrm>
            <a:prstGeom prst="rect">
              <a:avLst/>
            </a:prstGeom>
            <a:noFill/>
          </p:spPr>
          <p:txBody>
            <a:bodyPr wrap="square" rtlCol="0">
              <a:spAutoFit/>
            </a:bodyPr>
            <a:lstStyle/>
            <a:p>
              <a:r>
                <a:rPr lang="en-US" altLang="ko-KR" sz="1400" b="1" dirty="0">
                  <a:solidFill>
                    <a:schemeClr val="tx1">
                      <a:lumMod val="65000"/>
                      <a:lumOff val="35000"/>
                    </a:schemeClr>
                  </a:solidFill>
                  <a:cs typeface="Arial" pitchFamily="34" charset="0"/>
                </a:rPr>
                <a:t>Add Contents Title</a:t>
              </a:r>
              <a:endParaRPr lang="ko-KR" altLang="en-US" sz="1400" b="1" dirty="0">
                <a:solidFill>
                  <a:schemeClr val="tx1">
                    <a:lumMod val="65000"/>
                    <a:lumOff val="35000"/>
                  </a:schemeClr>
                </a:solidFill>
                <a:cs typeface="Arial" pitchFamily="34" charset="0"/>
              </a:endParaRPr>
            </a:p>
          </p:txBody>
        </p:sp>
      </p:grpSp>
      <p:sp>
        <p:nvSpPr>
          <p:cNvPr id="14" name="Rectangle 14">
            <a:extLst>
              <a:ext uri="{FF2B5EF4-FFF2-40B4-BE49-F238E27FC236}">
                <a16:creationId xmlns="" xmlns:a16="http://schemas.microsoft.com/office/drawing/2014/main" id="{A69E99DC-EE3E-493B-B259-FBD10C0C469F}"/>
              </a:ext>
            </a:extLst>
          </p:cNvPr>
          <p:cNvSpPr/>
          <p:nvPr/>
        </p:nvSpPr>
        <p:spPr>
          <a:xfrm>
            <a:off x="7960468" y="2462553"/>
            <a:ext cx="4231532" cy="468000"/>
          </a:xfrm>
          <a:prstGeom prst="rect">
            <a:avLst/>
          </a:pr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2700"/>
          </a:p>
        </p:txBody>
      </p:sp>
      <p:grpSp>
        <p:nvGrpSpPr>
          <p:cNvPr id="15" name="Group 15">
            <a:extLst>
              <a:ext uri="{FF2B5EF4-FFF2-40B4-BE49-F238E27FC236}">
                <a16:creationId xmlns="" xmlns:a16="http://schemas.microsoft.com/office/drawing/2014/main" id="{0F380D15-400C-42AA-B24E-FD4C9983BF1D}"/>
              </a:ext>
            </a:extLst>
          </p:cNvPr>
          <p:cNvGrpSpPr/>
          <p:nvPr/>
        </p:nvGrpSpPr>
        <p:grpSpPr>
          <a:xfrm>
            <a:off x="8158279" y="2542667"/>
            <a:ext cx="3333328" cy="3220089"/>
            <a:chOff x="193825" y="2446968"/>
            <a:chExt cx="3401927" cy="3220089"/>
          </a:xfrm>
        </p:grpSpPr>
        <p:sp>
          <p:nvSpPr>
            <p:cNvPr id="16" name="TextBox 19">
              <a:extLst>
                <a:ext uri="{FF2B5EF4-FFF2-40B4-BE49-F238E27FC236}">
                  <a16:creationId xmlns="" xmlns:a16="http://schemas.microsoft.com/office/drawing/2014/main" id="{06E6E326-0BB3-47FD-BA16-BDFC1489C736}"/>
                </a:ext>
              </a:extLst>
            </p:cNvPr>
            <p:cNvSpPr txBox="1"/>
            <p:nvPr/>
          </p:nvSpPr>
          <p:spPr>
            <a:xfrm>
              <a:off x="193826" y="2446968"/>
              <a:ext cx="3401926" cy="307777"/>
            </a:xfrm>
            <a:prstGeom prst="rect">
              <a:avLst/>
            </a:prstGeom>
            <a:noFill/>
          </p:spPr>
          <p:txBody>
            <a:bodyPr wrap="square" rtlCol="0" anchor="ctr">
              <a:spAutoFit/>
            </a:bodyPr>
            <a:lstStyle/>
            <a:p>
              <a:pPr algn="r"/>
              <a:r>
                <a:rPr lang="en-US" altLang="ko-KR" sz="1400" b="1" dirty="0">
                  <a:solidFill>
                    <a:schemeClr val="bg1"/>
                  </a:solidFill>
                  <a:cs typeface="Arial" pitchFamily="34" charset="0"/>
                </a:rPr>
                <a:t>Simple PowerPoint Presentation</a:t>
              </a:r>
              <a:endParaRPr lang="ko-KR" altLang="en-US" sz="1400" b="1" dirty="0">
                <a:solidFill>
                  <a:schemeClr val="bg1"/>
                </a:solidFill>
                <a:cs typeface="Arial" pitchFamily="34" charset="0"/>
              </a:endParaRPr>
            </a:p>
          </p:txBody>
        </p:sp>
        <p:sp>
          <p:nvSpPr>
            <p:cNvPr id="17" name="TextBox 20">
              <a:extLst>
                <a:ext uri="{FF2B5EF4-FFF2-40B4-BE49-F238E27FC236}">
                  <a16:creationId xmlns="" xmlns:a16="http://schemas.microsoft.com/office/drawing/2014/main" id="{B61AD066-8938-49BB-A8D0-8BD17DA54D83}"/>
                </a:ext>
              </a:extLst>
            </p:cNvPr>
            <p:cNvSpPr txBox="1"/>
            <p:nvPr/>
          </p:nvSpPr>
          <p:spPr>
            <a:xfrm>
              <a:off x="193825" y="2989401"/>
              <a:ext cx="3401927" cy="2677656"/>
            </a:xfrm>
            <a:prstGeom prst="rect">
              <a:avLst/>
            </a:prstGeom>
            <a:noFill/>
          </p:spPr>
          <p:txBody>
            <a:bodyPr wrap="square" rtlCol="0">
              <a:spAutoFit/>
            </a:bodyPr>
            <a:lstStyle/>
            <a:p>
              <a:pPr algn="r"/>
              <a:r>
                <a:rPr lang="en-US" altLang="ko-KR" sz="1200" dirty="0">
                  <a:cs typeface="Arial" pitchFamily="34" charset="0"/>
                </a:rPr>
                <a:t>Get a modern PowerPoint  Presentation that is beautifully designed. I hope and I believe that this Template will your Time, Money and Reputation. Easy to change colors, photos and Text. Get a modern PowerPoint  Presentation that is beautifully designed. You can simply impress your audience and add a unique zing and appeal to your Presentations. </a:t>
              </a:r>
            </a:p>
            <a:p>
              <a:pPr algn="r"/>
              <a:endParaRPr lang="en-US" altLang="ko-KR" sz="1200" dirty="0">
                <a:cs typeface="Arial" pitchFamily="34" charset="0"/>
              </a:endParaRPr>
            </a:p>
            <a:p>
              <a:pPr algn="r"/>
              <a:r>
                <a:rPr lang="en-US" altLang="ko-KR" sz="1200" dirty="0">
                  <a:cs typeface="Arial" pitchFamily="34" charset="0"/>
                </a:rPr>
                <a:t>You can simply impress your audience and add a unique zing and appeal to your Presentations. Get a modern PowerPoint  Presentation that is beautifully designed. Easy to change colors, photos and Text.</a:t>
              </a:r>
            </a:p>
          </p:txBody>
        </p:sp>
      </p:grpSp>
      <p:grpSp>
        <p:nvGrpSpPr>
          <p:cNvPr id="18" name="Group 16">
            <a:extLst>
              <a:ext uri="{FF2B5EF4-FFF2-40B4-BE49-F238E27FC236}">
                <a16:creationId xmlns="" xmlns:a16="http://schemas.microsoft.com/office/drawing/2014/main" id="{68CFB1DD-3BB0-4756-AA27-187515B62DD9}"/>
              </a:ext>
            </a:extLst>
          </p:cNvPr>
          <p:cNvGrpSpPr/>
          <p:nvPr/>
        </p:nvGrpSpPr>
        <p:grpSpPr>
          <a:xfrm>
            <a:off x="8359691" y="1788840"/>
            <a:ext cx="3131917" cy="567656"/>
            <a:chOff x="6050230" y="2356411"/>
            <a:chExt cx="2736304" cy="567656"/>
          </a:xfrm>
        </p:grpSpPr>
        <p:sp>
          <p:nvSpPr>
            <p:cNvPr id="19" name="TextBox 17">
              <a:extLst>
                <a:ext uri="{FF2B5EF4-FFF2-40B4-BE49-F238E27FC236}">
                  <a16:creationId xmlns="" xmlns:a16="http://schemas.microsoft.com/office/drawing/2014/main" id="{7875A721-B269-43FD-B443-98AC443DF497}"/>
                </a:ext>
              </a:extLst>
            </p:cNvPr>
            <p:cNvSpPr txBox="1"/>
            <p:nvPr/>
          </p:nvSpPr>
          <p:spPr>
            <a:xfrm>
              <a:off x="6050230" y="2616290"/>
              <a:ext cx="2736304" cy="307777"/>
            </a:xfrm>
            <a:prstGeom prst="rect">
              <a:avLst/>
            </a:prstGeom>
            <a:noFill/>
          </p:spPr>
          <p:txBody>
            <a:bodyPr wrap="square" rtlCol="0">
              <a:spAutoFit/>
            </a:bodyPr>
            <a:lstStyle/>
            <a:p>
              <a:pPr algn="r"/>
              <a:r>
                <a:rPr lang="en-US" altLang="ko-KR" sz="1400" b="1" dirty="0">
                  <a:solidFill>
                    <a:schemeClr val="tx1">
                      <a:lumMod val="65000"/>
                      <a:lumOff val="35000"/>
                    </a:schemeClr>
                  </a:solidFill>
                  <a:cs typeface="Arial" pitchFamily="34" charset="0"/>
                </a:rPr>
                <a:t>Simple PowerPoint Presentation </a:t>
              </a:r>
            </a:p>
          </p:txBody>
        </p:sp>
        <p:sp>
          <p:nvSpPr>
            <p:cNvPr id="20" name="TextBox 18">
              <a:extLst>
                <a:ext uri="{FF2B5EF4-FFF2-40B4-BE49-F238E27FC236}">
                  <a16:creationId xmlns="" xmlns:a16="http://schemas.microsoft.com/office/drawing/2014/main" id="{9A8BD376-1AA5-4B37-BA9B-45377FB1E099}"/>
                </a:ext>
              </a:extLst>
            </p:cNvPr>
            <p:cNvSpPr txBox="1"/>
            <p:nvPr/>
          </p:nvSpPr>
          <p:spPr>
            <a:xfrm>
              <a:off x="6050230" y="2356411"/>
              <a:ext cx="2736304" cy="307777"/>
            </a:xfrm>
            <a:prstGeom prst="rect">
              <a:avLst/>
            </a:prstGeom>
            <a:noFill/>
          </p:spPr>
          <p:txBody>
            <a:bodyPr wrap="square" rtlCol="0">
              <a:spAutoFit/>
            </a:bodyPr>
            <a:lstStyle/>
            <a:p>
              <a:pPr algn="r"/>
              <a:r>
                <a:rPr lang="en-US" altLang="ko-KR" sz="1400" b="1" dirty="0">
                  <a:solidFill>
                    <a:schemeClr val="tx1">
                      <a:lumMod val="65000"/>
                      <a:lumOff val="35000"/>
                    </a:schemeClr>
                  </a:solidFill>
                  <a:cs typeface="Arial" pitchFamily="34" charset="0"/>
                </a:rPr>
                <a:t>Add Contents Title</a:t>
              </a:r>
              <a:endParaRPr lang="ko-KR" altLang="en-US" sz="1400" b="1" dirty="0">
                <a:solidFill>
                  <a:schemeClr val="tx1">
                    <a:lumMod val="65000"/>
                    <a:lumOff val="35000"/>
                  </a:schemeClr>
                </a:solidFill>
                <a:cs typeface="Arial" pitchFamily="34" charset="0"/>
              </a:endParaRPr>
            </a:p>
          </p:txBody>
        </p:sp>
      </p:grpSp>
      <p:sp>
        <p:nvSpPr>
          <p:cNvPr id="22" name="Título 1">
            <a:extLst>
              <a:ext uri="{FF2B5EF4-FFF2-40B4-BE49-F238E27FC236}">
                <a16:creationId xmlns="" xmlns:a16="http://schemas.microsoft.com/office/drawing/2014/main" id="{A9A8E8F4-9F14-41A6-A220-A1FCF5B5CA57}"/>
              </a:ext>
            </a:extLst>
          </p:cNvPr>
          <p:cNvSpPr txBox="1">
            <a:spLocks/>
          </p:cNvSpPr>
          <p:nvPr/>
        </p:nvSpPr>
        <p:spPr>
          <a:xfrm>
            <a:off x="592850" y="525820"/>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rgbClr val="D1474B"/>
                </a:solidFill>
              </a:rPr>
              <a:t>Proceso</a:t>
            </a:r>
            <a:endParaRPr lang="es-PE" dirty="0">
              <a:solidFill>
                <a:srgbClr val="D1474B"/>
              </a:solidFill>
            </a:endParaRPr>
          </a:p>
        </p:txBody>
      </p:sp>
      <p:pic>
        <p:nvPicPr>
          <p:cNvPr id="3" name="Imagen 2"/>
          <p:cNvPicPr>
            <a:picLocks noChangeAspect="1"/>
          </p:cNvPicPr>
          <p:nvPr/>
        </p:nvPicPr>
        <p:blipFill>
          <a:blip r:embed="rId2"/>
          <a:stretch>
            <a:fillRect/>
          </a:stretch>
        </p:blipFill>
        <p:spPr>
          <a:xfrm>
            <a:off x="4838813" y="1604226"/>
            <a:ext cx="2897012" cy="4497993"/>
          </a:xfrm>
          <a:prstGeom prst="rect">
            <a:avLst/>
          </a:prstGeom>
        </p:spPr>
      </p:pic>
    </p:spTree>
    <p:extLst>
      <p:ext uri="{BB962C8B-B14F-4D97-AF65-F5344CB8AC3E}">
        <p14:creationId xmlns:p14="http://schemas.microsoft.com/office/powerpoint/2010/main" val="2218708262"/>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5BB182DE-A9D1-4BDB-9996-3528CB21FFCF}"/>
              </a:ext>
            </a:extLst>
          </p:cNvPr>
          <p:cNvSpPr>
            <a:spLocks noGrp="1"/>
          </p:cNvSpPr>
          <p:nvPr>
            <p:ph type="title" idx="4294967295"/>
          </p:nvPr>
        </p:nvSpPr>
        <p:spPr>
          <a:xfrm>
            <a:off x="293638" y="298456"/>
            <a:ext cx="8474075" cy="708025"/>
          </a:xfrm>
          <a:prstGeom prst="rect">
            <a:avLst/>
          </a:prstGeom>
        </p:spPr>
        <p:txBody>
          <a:bodyPr/>
          <a:lstStyle/>
          <a:p>
            <a:r>
              <a:rPr lang="es-PE" dirty="0" smtClean="0">
                <a:solidFill>
                  <a:srgbClr val="D1474B"/>
                </a:solidFill>
              </a:rPr>
              <a:t>Cuerpo Human</a:t>
            </a:r>
            <a:endParaRPr lang="es-PE" dirty="0">
              <a:solidFill>
                <a:srgbClr val="D1474B"/>
              </a:solidFill>
            </a:endParaRPr>
          </a:p>
        </p:txBody>
      </p:sp>
      <p:sp>
        <p:nvSpPr>
          <p:cNvPr id="4" name="Title 20">
            <a:extLst>
              <a:ext uri="{FF2B5EF4-FFF2-40B4-BE49-F238E27FC236}">
                <a16:creationId xmlns="" xmlns:a16="http://schemas.microsoft.com/office/drawing/2014/main" id="{171CAF7F-4B1D-49A6-A28F-BCB0DD9233C3}"/>
              </a:ext>
            </a:extLst>
          </p:cNvPr>
          <p:cNvSpPr txBox="1">
            <a:spLocks/>
          </p:cNvSpPr>
          <p:nvPr/>
        </p:nvSpPr>
        <p:spPr bwMode="auto">
          <a:xfrm>
            <a:off x="1503134" y="2835720"/>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5" name="Title 20">
            <a:extLst>
              <a:ext uri="{FF2B5EF4-FFF2-40B4-BE49-F238E27FC236}">
                <a16:creationId xmlns="" xmlns:a16="http://schemas.microsoft.com/office/drawing/2014/main" id="{CB601277-7D26-4CC9-86BB-6D12FF86E2BA}"/>
              </a:ext>
            </a:extLst>
          </p:cNvPr>
          <p:cNvSpPr txBox="1">
            <a:spLocks/>
          </p:cNvSpPr>
          <p:nvPr/>
        </p:nvSpPr>
        <p:spPr bwMode="auto">
          <a:xfrm>
            <a:off x="3408886" y="1289129"/>
            <a:ext cx="139526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Man Reproductive System</a:t>
            </a:r>
          </a:p>
        </p:txBody>
      </p:sp>
      <p:sp>
        <p:nvSpPr>
          <p:cNvPr id="6" name="Title 20">
            <a:extLst>
              <a:ext uri="{FF2B5EF4-FFF2-40B4-BE49-F238E27FC236}">
                <a16:creationId xmlns="" xmlns:a16="http://schemas.microsoft.com/office/drawing/2014/main" id="{26665CC4-325C-4964-A1C6-525843E10A2D}"/>
              </a:ext>
            </a:extLst>
          </p:cNvPr>
          <p:cNvSpPr txBox="1">
            <a:spLocks/>
          </p:cNvSpPr>
          <p:nvPr/>
        </p:nvSpPr>
        <p:spPr bwMode="auto">
          <a:xfrm>
            <a:off x="2324772" y="4697381"/>
            <a:ext cx="1440532"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Female Reproductive  System</a:t>
            </a:r>
          </a:p>
        </p:txBody>
      </p:sp>
      <p:sp>
        <p:nvSpPr>
          <p:cNvPr id="7" name="Title 20">
            <a:extLst>
              <a:ext uri="{FF2B5EF4-FFF2-40B4-BE49-F238E27FC236}">
                <a16:creationId xmlns="" xmlns:a16="http://schemas.microsoft.com/office/drawing/2014/main" id="{5F2029D5-DF62-4AAA-A5AD-79B4C36ED7E9}"/>
              </a:ext>
            </a:extLst>
          </p:cNvPr>
          <p:cNvSpPr txBox="1">
            <a:spLocks/>
          </p:cNvSpPr>
          <p:nvPr/>
        </p:nvSpPr>
        <p:spPr bwMode="auto">
          <a:xfrm>
            <a:off x="8561667" y="4789714"/>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8" name="Title 20">
            <a:extLst>
              <a:ext uri="{FF2B5EF4-FFF2-40B4-BE49-F238E27FC236}">
                <a16:creationId xmlns="" xmlns:a16="http://schemas.microsoft.com/office/drawing/2014/main" id="{4E0F8A58-7850-4845-8DAD-A92371B3302E}"/>
              </a:ext>
            </a:extLst>
          </p:cNvPr>
          <p:cNvSpPr txBox="1">
            <a:spLocks/>
          </p:cNvSpPr>
          <p:nvPr/>
        </p:nvSpPr>
        <p:spPr bwMode="auto">
          <a:xfrm>
            <a:off x="7372444" y="1565061"/>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Urinary System</a:t>
            </a:r>
          </a:p>
        </p:txBody>
      </p:sp>
      <p:sp>
        <p:nvSpPr>
          <p:cNvPr id="9" name="Title 20">
            <a:extLst>
              <a:ext uri="{FF2B5EF4-FFF2-40B4-BE49-F238E27FC236}">
                <a16:creationId xmlns="" xmlns:a16="http://schemas.microsoft.com/office/drawing/2014/main" id="{85D75F62-5C32-431F-8E61-F3431817A3FA}"/>
              </a:ext>
            </a:extLst>
          </p:cNvPr>
          <p:cNvSpPr txBox="1">
            <a:spLocks/>
          </p:cNvSpPr>
          <p:nvPr/>
        </p:nvSpPr>
        <p:spPr bwMode="auto">
          <a:xfrm>
            <a:off x="9336831" y="2728856"/>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Circularory System</a:t>
            </a:r>
          </a:p>
        </p:txBody>
      </p:sp>
      <p:sp>
        <p:nvSpPr>
          <p:cNvPr id="10"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2324772" y="5722676"/>
            <a:ext cx="801974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latin typeface="+mn-lt"/>
              <a:cs typeface="Calibri Light" panose="020F0302020204030204" pitchFamily="34" charset="0"/>
            </a:endParaRPr>
          </a:p>
        </p:txBody>
      </p:sp>
      <p:pic>
        <p:nvPicPr>
          <p:cNvPr id="3" name="Imagen 2"/>
          <p:cNvPicPr>
            <a:picLocks noChangeAspect="1"/>
          </p:cNvPicPr>
          <p:nvPr/>
        </p:nvPicPr>
        <p:blipFill>
          <a:blip r:embed="rId2"/>
          <a:stretch>
            <a:fillRect/>
          </a:stretch>
        </p:blipFill>
        <p:spPr>
          <a:xfrm>
            <a:off x="5146642" y="1032323"/>
            <a:ext cx="2033686" cy="4598697"/>
          </a:xfrm>
          <a:prstGeom prst="rect">
            <a:avLst/>
          </a:prstGeom>
        </p:spPr>
      </p:pic>
      <p:sp>
        <p:nvSpPr>
          <p:cNvPr id="11" name="Title 20">
            <a:extLst>
              <a:ext uri="{FF2B5EF4-FFF2-40B4-BE49-F238E27FC236}">
                <a16:creationId xmlns="" xmlns:a16="http://schemas.microsoft.com/office/drawing/2014/main" id="{171CAF7F-4B1D-49A6-A28F-BCB0DD9233C3}"/>
              </a:ext>
            </a:extLst>
          </p:cNvPr>
          <p:cNvSpPr txBox="1">
            <a:spLocks/>
          </p:cNvSpPr>
          <p:nvPr/>
        </p:nvSpPr>
        <p:spPr bwMode="auto">
          <a:xfrm>
            <a:off x="1503133" y="3863700"/>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12" name="Title 20">
            <a:extLst>
              <a:ext uri="{FF2B5EF4-FFF2-40B4-BE49-F238E27FC236}">
                <a16:creationId xmlns="" xmlns:a16="http://schemas.microsoft.com/office/drawing/2014/main" id="{171CAF7F-4B1D-49A6-A28F-BCB0DD9233C3}"/>
              </a:ext>
            </a:extLst>
          </p:cNvPr>
          <p:cNvSpPr txBox="1">
            <a:spLocks/>
          </p:cNvSpPr>
          <p:nvPr/>
        </p:nvSpPr>
        <p:spPr bwMode="auto">
          <a:xfrm>
            <a:off x="2141161" y="1891978"/>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13" name="Title 20">
            <a:extLst>
              <a:ext uri="{FF2B5EF4-FFF2-40B4-BE49-F238E27FC236}">
                <a16:creationId xmlns="" xmlns:a16="http://schemas.microsoft.com/office/drawing/2014/main" id="{171CAF7F-4B1D-49A6-A28F-BCB0DD9233C3}"/>
              </a:ext>
            </a:extLst>
          </p:cNvPr>
          <p:cNvSpPr txBox="1">
            <a:spLocks/>
          </p:cNvSpPr>
          <p:nvPr/>
        </p:nvSpPr>
        <p:spPr bwMode="auto">
          <a:xfrm>
            <a:off x="8922248" y="1891978"/>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14" name="Title 20">
            <a:extLst>
              <a:ext uri="{FF2B5EF4-FFF2-40B4-BE49-F238E27FC236}">
                <a16:creationId xmlns="" xmlns:a16="http://schemas.microsoft.com/office/drawing/2014/main" id="{171CAF7F-4B1D-49A6-A28F-BCB0DD9233C3}"/>
              </a:ext>
            </a:extLst>
          </p:cNvPr>
          <p:cNvSpPr txBox="1">
            <a:spLocks/>
          </p:cNvSpPr>
          <p:nvPr/>
        </p:nvSpPr>
        <p:spPr bwMode="auto">
          <a:xfrm>
            <a:off x="9089435" y="3745087"/>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cxnSp>
        <p:nvCxnSpPr>
          <p:cNvPr id="16" name="Conector recto de flecha 15"/>
          <p:cNvCxnSpPr>
            <a:stCxn id="6" idx="3"/>
          </p:cNvCxnSpPr>
          <p:nvPr/>
        </p:nvCxnSpPr>
        <p:spPr>
          <a:xfrm flipV="1">
            <a:off x="3765304" y="4508938"/>
            <a:ext cx="1381338" cy="48852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ector recto de flecha 17"/>
          <p:cNvCxnSpPr>
            <a:stCxn id="11" idx="3"/>
          </p:cNvCxnSpPr>
          <p:nvPr/>
        </p:nvCxnSpPr>
        <p:spPr>
          <a:xfrm flipV="1">
            <a:off x="2770858" y="3745087"/>
            <a:ext cx="2033297" cy="32636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recto de flecha 19"/>
          <p:cNvCxnSpPr>
            <a:stCxn id="4" idx="3"/>
          </p:cNvCxnSpPr>
          <p:nvPr/>
        </p:nvCxnSpPr>
        <p:spPr>
          <a:xfrm>
            <a:off x="2770859" y="3043469"/>
            <a:ext cx="2033296" cy="10088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ector recto de flecha 21"/>
          <p:cNvCxnSpPr/>
          <p:nvPr/>
        </p:nvCxnSpPr>
        <p:spPr>
          <a:xfrm>
            <a:off x="3594538" y="2191407"/>
            <a:ext cx="1418896" cy="39413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ector recto de flecha 23"/>
          <p:cNvCxnSpPr>
            <a:stCxn id="5" idx="3"/>
          </p:cNvCxnSpPr>
          <p:nvPr/>
        </p:nvCxnSpPr>
        <p:spPr>
          <a:xfrm>
            <a:off x="4804155" y="1589211"/>
            <a:ext cx="902962" cy="30008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ector recto de flecha 25"/>
          <p:cNvCxnSpPr/>
          <p:nvPr/>
        </p:nvCxnSpPr>
        <p:spPr>
          <a:xfrm flipH="1">
            <a:off x="6621517" y="1795893"/>
            <a:ext cx="750927" cy="26939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ector recto de flecha 27"/>
          <p:cNvCxnSpPr>
            <a:stCxn id="13" idx="1"/>
          </p:cNvCxnSpPr>
          <p:nvPr/>
        </p:nvCxnSpPr>
        <p:spPr>
          <a:xfrm flipH="1">
            <a:off x="7372444" y="2099727"/>
            <a:ext cx="1549804" cy="4858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ector recto de flecha 29"/>
          <p:cNvCxnSpPr>
            <a:stCxn id="9" idx="1"/>
          </p:cNvCxnSpPr>
          <p:nvPr/>
        </p:nvCxnSpPr>
        <p:spPr>
          <a:xfrm flipH="1">
            <a:off x="7372444" y="2936605"/>
            <a:ext cx="1964387" cy="31461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ector recto de flecha 31"/>
          <p:cNvCxnSpPr>
            <a:stCxn id="14" idx="1"/>
          </p:cNvCxnSpPr>
          <p:nvPr/>
        </p:nvCxnSpPr>
        <p:spPr>
          <a:xfrm flipH="1" flipV="1">
            <a:off x="6905297" y="3863700"/>
            <a:ext cx="2184138" cy="8913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ector recto de flecha 33"/>
          <p:cNvCxnSpPr>
            <a:stCxn id="7" idx="1"/>
          </p:cNvCxnSpPr>
          <p:nvPr/>
        </p:nvCxnSpPr>
        <p:spPr>
          <a:xfrm flipH="1" flipV="1">
            <a:off x="6984124" y="4508938"/>
            <a:ext cx="1577543" cy="48852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0802754"/>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7A5C0D5B-A9E7-488B-98BA-32FA4D697A7C}"/>
              </a:ext>
            </a:extLst>
          </p:cNvPr>
          <p:cNvSpPr>
            <a:spLocks noGrp="1"/>
          </p:cNvSpPr>
          <p:nvPr>
            <p:ph type="title" idx="4294967295"/>
          </p:nvPr>
        </p:nvSpPr>
        <p:spPr>
          <a:xfrm>
            <a:off x="245859" y="469745"/>
            <a:ext cx="8474075" cy="709612"/>
          </a:xfrm>
          <a:prstGeom prst="rect">
            <a:avLst/>
          </a:prstGeom>
        </p:spPr>
        <p:txBody>
          <a:bodyPr/>
          <a:lstStyle/>
          <a:p>
            <a:r>
              <a:rPr lang="es-ES" dirty="0">
                <a:solidFill>
                  <a:srgbClr val="E9475A"/>
                </a:solidFill>
              </a:rPr>
              <a:t>Capas de la piel  humana</a:t>
            </a:r>
            <a:endParaRPr lang="es-PE" dirty="0">
              <a:solidFill>
                <a:srgbClr val="E9475A"/>
              </a:solidFill>
            </a:endParaRPr>
          </a:p>
        </p:txBody>
      </p:sp>
      <p:sp>
        <p:nvSpPr>
          <p:cNvPr id="344" name="Title 20">
            <a:extLst>
              <a:ext uri="{FF2B5EF4-FFF2-40B4-BE49-F238E27FC236}">
                <a16:creationId xmlns="" xmlns:a16="http://schemas.microsoft.com/office/drawing/2014/main" id="{DDFBEDBA-98BB-47EC-971C-B56963846154}"/>
              </a:ext>
            </a:extLst>
          </p:cNvPr>
          <p:cNvSpPr txBox="1">
            <a:spLocks/>
          </p:cNvSpPr>
          <p:nvPr/>
        </p:nvSpPr>
        <p:spPr bwMode="auto">
          <a:xfrm>
            <a:off x="5992599" y="2558423"/>
            <a:ext cx="1721022"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Epidermis </a:t>
            </a:r>
          </a:p>
        </p:txBody>
      </p:sp>
      <p:sp>
        <p:nvSpPr>
          <p:cNvPr id="345" name="Title 20">
            <a:extLst>
              <a:ext uri="{FF2B5EF4-FFF2-40B4-BE49-F238E27FC236}">
                <a16:creationId xmlns="" xmlns:a16="http://schemas.microsoft.com/office/drawing/2014/main" id="{AFAEB4A2-66CE-4C3E-B74A-D92B7437A77D}"/>
              </a:ext>
            </a:extLst>
          </p:cNvPr>
          <p:cNvSpPr txBox="1">
            <a:spLocks/>
          </p:cNvSpPr>
          <p:nvPr/>
        </p:nvSpPr>
        <p:spPr bwMode="auto">
          <a:xfrm>
            <a:off x="6390276" y="3101389"/>
            <a:ext cx="1425553"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Dermis </a:t>
            </a:r>
          </a:p>
        </p:txBody>
      </p:sp>
      <p:sp>
        <p:nvSpPr>
          <p:cNvPr id="346" name="Title 20">
            <a:extLst>
              <a:ext uri="{FF2B5EF4-FFF2-40B4-BE49-F238E27FC236}">
                <a16:creationId xmlns="" xmlns:a16="http://schemas.microsoft.com/office/drawing/2014/main" id="{0DC4B4FD-56D1-43CC-AD4C-C6C37C7FA908}"/>
              </a:ext>
            </a:extLst>
          </p:cNvPr>
          <p:cNvSpPr txBox="1">
            <a:spLocks/>
          </p:cNvSpPr>
          <p:nvPr/>
        </p:nvSpPr>
        <p:spPr bwMode="auto">
          <a:xfrm>
            <a:off x="6418032" y="3595622"/>
            <a:ext cx="1581700"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Subcutaneous Tissue</a:t>
            </a:r>
          </a:p>
        </p:txBody>
      </p:sp>
      <p:sp>
        <p:nvSpPr>
          <p:cNvPr id="347" name="Title 20">
            <a:extLst>
              <a:ext uri="{FF2B5EF4-FFF2-40B4-BE49-F238E27FC236}">
                <a16:creationId xmlns="" xmlns:a16="http://schemas.microsoft.com/office/drawing/2014/main" id="{BB23BD58-20E0-4D6A-A7D7-B81D3E3F1EDB}"/>
              </a:ext>
            </a:extLst>
          </p:cNvPr>
          <p:cNvSpPr txBox="1">
            <a:spLocks/>
          </p:cNvSpPr>
          <p:nvPr/>
        </p:nvSpPr>
        <p:spPr bwMode="auto">
          <a:xfrm>
            <a:off x="6557354" y="4079317"/>
            <a:ext cx="1581700"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Muscle</a:t>
            </a:r>
          </a:p>
        </p:txBody>
      </p:sp>
      <p:pic>
        <p:nvPicPr>
          <p:cNvPr id="4" name="Imagen 3"/>
          <p:cNvPicPr>
            <a:picLocks noChangeAspect="1"/>
          </p:cNvPicPr>
          <p:nvPr/>
        </p:nvPicPr>
        <p:blipFill>
          <a:blip r:embed="rId2"/>
          <a:stretch>
            <a:fillRect/>
          </a:stretch>
        </p:blipFill>
        <p:spPr>
          <a:xfrm>
            <a:off x="8139054" y="1643776"/>
            <a:ext cx="3782611" cy="4890489"/>
          </a:xfrm>
          <a:prstGeom prst="rect">
            <a:avLst/>
          </a:prstGeom>
        </p:spPr>
      </p:pic>
      <p:sp>
        <p:nvSpPr>
          <p:cNvPr id="9" name="Title 20">
            <a:extLst>
              <a:ext uri="{FF2B5EF4-FFF2-40B4-BE49-F238E27FC236}">
                <a16:creationId xmlns="" xmlns:a16="http://schemas.microsoft.com/office/drawing/2014/main" id="{DDFBEDBA-98BB-47EC-971C-B56963846154}"/>
              </a:ext>
            </a:extLst>
          </p:cNvPr>
          <p:cNvSpPr txBox="1">
            <a:spLocks/>
          </p:cNvSpPr>
          <p:nvPr/>
        </p:nvSpPr>
        <p:spPr bwMode="auto">
          <a:xfrm>
            <a:off x="6418032" y="4610650"/>
            <a:ext cx="1721022"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Epidermis </a:t>
            </a:r>
          </a:p>
        </p:txBody>
      </p:sp>
      <p:sp>
        <p:nvSpPr>
          <p:cNvPr id="10" name="Title 20">
            <a:extLst>
              <a:ext uri="{FF2B5EF4-FFF2-40B4-BE49-F238E27FC236}">
                <a16:creationId xmlns="" xmlns:a16="http://schemas.microsoft.com/office/drawing/2014/main" id="{AFAEB4A2-66CE-4C3E-B74A-D92B7437A77D}"/>
              </a:ext>
            </a:extLst>
          </p:cNvPr>
          <p:cNvSpPr txBox="1">
            <a:spLocks/>
          </p:cNvSpPr>
          <p:nvPr/>
        </p:nvSpPr>
        <p:spPr bwMode="auto">
          <a:xfrm>
            <a:off x="6248202" y="5394486"/>
            <a:ext cx="1425553"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Dermis </a:t>
            </a:r>
          </a:p>
        </p:txBody>
      </p:sp>
      <p:sp>
        <p:nvSpPr>
          <p:cNvPr id="11" name="Title 20">
            <a:extLst>
              <a:ext uri="{FF2B5EF4-FFF2-40B4-BE49-F238E27FC236}">
                <a16:creationId xmlns="" xmlns:a16="http://schemas.microsoft.com/office/drawing/2014/main" id="{0DC4B4FD-56D1-43CC-AD4C-C6C37C7FA908}"/>
              </a:ext>
            </a:extLst>
          </p:cNvPr>
          <p:cNvSpPr txBox="1">
            <a:spLocks/>
          </p:cNvSpPr>
          <p:nvPr/>
        </p:nvSpPr>
        <p:spPr bwMode="auto">
          <a:xfrm>
            <a:off x="6062260" y="5848735"/>
            <a:ext cx="1581700"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Subcutaneous Tissue</a:t>
            </a:r>
          </a:p>
        </p:txBody>
      </p:sp>
      <p:sp>
        <p:nvSpPr>
          <p:cNvPr id="12" name="Title 20">
            <a:extLst>
              <a:ext uri="{FF2B5EF4-FFF2-40B4-BE49-F238E27FC236}">
                <a16:creationId xmlns="" xmlns:a16="http://schemas.microsoft.com/office/drawing/2014/main" id="{BB23BD58-20E0-4D6A-A7D7-B81D3E3F1EDB}"/>
              </a:ext>
            </a:extLst>
          </p:cNvPr>
          <p:cNvSpPr txBox="1">
            <a:spLocks/>
          </p:cNvSpPr>
          <p:nvPr/>
        </p:nvSpPr>
        <p:spPr bwMode="auto">
          <a:xfrm>
            <a:off x="6092055" y="2000151"/>
            <a:ext cx="1581700"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Muscle</a:t>
            </a:r>
          </a:p>
        </p:txBody>
      </p:sp>
      <p:sp>
        <p:nvSpPr>
          <p:cNvPr id="14" name="TextBox 30">
            <a:extLst>
              <a:ext uri="{FF2B5EF4-FFF2-40B4-BE49-F238E27FC236}">
                <a16:creationId xmlns="" xmlns:a16="http://schemas.microsoft.com/office/drawing/2014/main" id="{6FF6A51E-6666-4035-BDEC-611A8D1A4F5D}"/>
              </a:ext>
            </a:extLst>
          </p:cNvPr>
          <p:cNvSpPr txBox="1">
            <a:spLocks noChangeArrowheads="1"/>
          </p:cNvSpPr>
          <p:nvPr/>
        </p:nvSpPr>
        <p:spPr bwMode="auto">
          <a:xfrm>
            <a:off x="503169" y="1455201"/>
            <a:ext cx="2947192" cy="283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050" b="1" dirty="0">
                <a:latin typeface="+mn-lt"/>
                <a:cs typeface="Calibri Light" panose="020F0302020204030204" pitchFamily="34" charset="0"/>
              </a:rPr>
              <a:t>Lorem ipsum dolor </a:t>
            </a:r>
            <a:r>
              <a:rPr lang="en-US" altLang="es-MX" sz="105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050" dirty="0">
              <a:latin typeface="+mn-lt"/>
              <a:cs typeface="Calibri Light" panose="020F0302020204030204" pitchFamily="34" charset="0"/>
            </a:endParaRPr>
          </a:p>
          <a:p>
            <a:pPr eaLnBrk="0" hangingPunct="0"/>
            <a:r>
              <a:rPr lang="en-US" altLang="es-MX" sz="1050" dirty="0">
                <a:latin typeface="+mn-lt"/>
                <a:cs typeface="Calibri Light" panose="020F030202020403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050" dirty="0">
              <a:latin typeface="+mn-lt"/>
              <a:cs typeface="Calibri Light" panose="020F0302020204030204" pitchFamily="34" charset="0"/>
            </a:endParaRPr>
          </a:p>
          <a:p>
            <a:pPr eaLnBrk="0" hangingPunct="0"/>
            <a:r>
              <a:rPr lang="pt-BR" altLang="es-MX" sz="1050" dirty="0">
                <a:latin typeface="+mn-lt"/>
                <a:cs typeface="Calibri Light" panose="020F0302020204030204" pitchFamily="34" charset="0"/>
              </a:rPr>
              <a:t>. </a:t>
            </a:r>
            <a:endParaRPr lang="en-US" altLang="es-MX" sz="1050" dirty="0">
              <a:latin typeface="+mn-lt"/>
              <a:cs typeface="Calibri Light" panose="020F0302020204030204" pitchFamily="34" charset="0"/>
            </a:endParaRPr>
          </a:p>
        </p:txBody>
      </p:sp>
      <p:sp>
        <p:nvSpPr>
          <p:cNvPr id="15" name="TextBox 30">
            <a:extLst>
              <a:ext uri="{FF2B5EF4-FFF2-40B4-BE49-F238E27FC236}">
                <a16:creationId xmlns="" xmlns:a16="http://schemas.microsoft.com/office/drawing/2014/main" id="{6FF6A51E-6666-4035-BDEC-611A8D1A4F5D}"/>
              </a:ext>
            </a:extLst>
          </p:cNvPr>
          <p:cNvSpPr txBox="1">
            <a:spLocks noChangeArrowheads="1"/>
          </p:cNvSpPr>
          <p:nvPr/>
        </p:nvSpPr>
        <p:spPr bwMode="auto">
          <a:xfrm>
            <a:off x="3124349" y="3810745"/>
            <a:ext cx="2947192" cy="283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050" b="1" dirty="0">
                <a:latin typeface="+mn-lt"/>
                <a:cs typeface="Calibri Light" panose="020F0302020204030204" pitchFamily="34" charset="0"/>
              </a:rPr>
              <a:t>Lorem ipsum dolor </a:t>
            </a:r>
            <a:r>
              <a:rPr lang="en-US" altLang="es-MX" sz="105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050" dirty="0">
              <a:latin typeface="+mn-lt"/>
              <a:cs typeface="Calibri Light" panose="020F0302020204030204" pitchFamily="34" charset="0"/>
            </a:endParaRPr>
          </a:p>
          <a:p>
            <a:pPr eaLnBrk="0" hangingPunct="0"/>
            <a:r>
              <a:rPr lang="en-US" altLang="es-MX" sz="1050" dirty="0">
                <a:latin typeface="+mn-lt"/>
                <a:cs typeface="Calibri Light" panose="020F030202020403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050" dirty="0">
              <a:latin typeface="+mn-lt"/>
              <a:cs typeface="Calibri Light" panose="020F0302020204030204" pitchFamily="34" charset="0"/>
            </a:endParaRPr>
          </a:p>
          <a:p>
            <a:pPr eaLnBrk="0" hangingPunct="0"/>
            <a:r>
              <a:rPr lang="pt-BR" altLang="es-MX" sz="1050" dirty="0">
                <a:latin typeface="+mn-lt"/>
                <a:cs typeface="Calibri Light" panose="020F0302020204030204" pitchFamily="34" charset="0"/>
              </a:rPr>
              <a:t>. </a:t>
            </a:r>
            <a:endParaRPr lang="en-US" altLang="es-MX" sz="1050" dirty="0">
              <a:latin typeface="+mn-lt"/>
              <a:cs typeface="Calibri Light" panose="020F0302020204030204" pitchFamily="34" charset="0"/>
            </a:endParaRPr>
          </a:p>
        </p:txBody>
      </p:sp>
    </p:spTree>
    <p:extLst>
      <p:ext uri="{BB962C8B-B14F-4D97-AF65-F5344CB8AC3E}">
        <p14:creationId xmlns:p14="http://schemas.microsoft.com/office/powerpoint/2010/main" val="1407967590"/>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67BA781A-0CA7-46A6-B224-5BCCBA4CD4B6}"/>
              </a:ext>
            </a:extLst>
          </p:cNvPr>
          <p:cNvSpPr>
            <a:spLocks noGrp="1"/>
          </p:cNvSpPr>
          <p:nvPr>
            <p:ph type="title" idx="4294967295"/>
          </p:nvPr>
        </p:nvSpPr>
        <p:spPr>
          <a:xfrm>
            <a:off x="208460" y="393505"/>
            <a:ext cx="8474075" cy="709613"/>
          </a:xfrm>
          <a:prstGeom prst="rect">
            <a:avLst/>
          </a:prstGeom>
        </p:spPr>
        <p:txBody>
          <a:bodyPr/>
          <a:lstStyle/>
          <a:p>
            <a:r>
              <a:rPr lang="es-PE" dirty="0">
                <a:solidFill>
                  <a:srgbClr val="E9475A"/>
                </a:solidFill>
              </a:rPr>
              <a:t>Corazon</a:t>
            </a:r>
          </a:p>
        </p:txBody>
      </p:sp>
      <p:sp>
        <p:nvSpPr>
          <p:cNvPr id="1063" name="Title 20">
            <a:extLst>
              <a:ext uri="{FF2B5EF4-FFF2-40B4-BE49-F238E27FC236}">
                <a16:creationId xmlns="" xmlns:a16="http://schemas.microsoft.com/office/drawing/2014/main" id="{3C508D36-8749-447B-BEAF-54D4CCE2FCF3}"/>
              </a:ext>
            </a:extLst>
          </p:cNvPr>
          <p:cNvSpPr txBox="1">
            <a:spLocks/>
          </p:cNvSpPr>
          <p:nvPr/>
        </p:nvSpPr>
        <p:spPr bwMode="auto">
          <a:xfrm>
            <a:off x="5533291" y="1378185"/>
            <a:ext cx="2060255" cy="2400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solidFill>
                  <a:srgbClr val="FF0000"/>
                </a:solidFill>
                <a:latin typeface="+mn-lt"/>
                <a:cs typeface="Calibri Light" panose="020F0302020204030204" pitchFamily="34" charset="0"/>
              </a:rPr>
              <a:t>Deoxygenated blood to lungs</a:t>
            </a:r>
          </a:p>
        </p:txBody>
      </p:sp>
      <p:sp>
        <p:nvSpPr>
          <p:cNvPr id="1064" name="Title 20">
            <a:extLst>
              <a:ext uri="{FF2B5EF4-FFF2-40B4-BE49-F238E27FC236}">
                <a16:creationId xmlns="" xmlns:a16="http://schemas.microsoft.com/office/drawing/2014/main" id="{5647F802-1CEA-49C7-887F-9C2FEE76438B}"/>
              </a:ext>
            </a:extLst>
          </p:cNvPr>
          <p:cNvSpPr txBox="1">
            <a:spLocks/>
          </p:cNvSpPr>
          <p:nvPr/>
        </p:nvSpPr>
        <p:spPr bwMode="auto">
          <a:xfrm>
            <a:off x="6253479" y="2625108"/>
            <a:ext cx="1870644" cy="4801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solidFill>
                  <a:srgbClr val="FF0000"/>
                </a:solidFill>
                <a:latin typeface="+mn-lt"/>
                <a:cs typeface="Calibri Light" panose="020F0302020204030204" pitchFamily="34" charset="0"/>
              </a:rPr>
              <a:t>Oxygenated blood from lungs</a:t>
            </a:r>
          </a:p>
        </p:txBody>
      </p:sp>
      <p:sp>
        <p:nvSpPr>
          <p:cNvPr id="1066" name="Title 20">
            <a:extLst>
              <a:ext uri="{FF2B5EF4-FFF2-40B4-BE49-F238E27FC236}">
                <a16:creationId xmlns="" xmlns:a16="http://schemas.microsoft.com/office/drawing/2014/main" id="{5D556C3A-79CB-4C98-8DB5-307458C38087}"/>
              </a:ext>
            </a:extLst>
          </p:cNvPr>
          <p:cNvSpPr txBox="1">
            <a:spLocks/>
          </p:cNvSpPr>
          <p:nvPr/>
        </p:nvSpPr>
        <p:spPr bwMode="auto">
          <a:xfrm>
            <a:off x="6508543" y="5770481"/>
            <a:ext cx="1615580" cy="4801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solidFill>
                  <a:srgbClr val="FF0000"/>
                </a:solidFill>
                <a:latin typeface="+mn-lt"/>
                <a:cs typeface="Calibri Light" panose="020F0302020204030204" pitchFamily="34" charset="0"/>
              </a:rPr>
              <a:t>Deoxygenated blood from upper body</a:t>
            </a:r>
          </a:p>
        </p:txBody>
      </p:sp>
      <p:sp>
        <p:nvSpPr>
          <p:cNvPr id="1067" name="Title 20">
            <a:extLst>
              <a:ext uri="{FF2B5EF4-FFF2-40B4-BE49-F238E27FC236}">
                <a16:creationId xmlns="" xmlns:a16="http://schemas.microsoft.com/office/drawing/2014/main" id="{343E8700-A55E-47B8-80C7-D489D11B72B9}"/>
              </a:ext>
            </a:extLst>
          </p:cNvPr>
          <p:cNvSpPr txBox="1">
            <a:spLocks/>
          </p:cNvSpPr>
          <p:nvPr/>
        </p:nvSpPr>
        <p:spPr bwMode="auto">
          <a:xfrm>
            <a:off x="2302151" y="1908120"/>
            <a:ext cx="1338214" cy="4801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solidFill>
                  <a:srgbClr val="FF0000"/>
                </a:solidFill>
                <a:latin typeface="+mn-lt"/>
                <a:cs typeface="Calibri Light" panose="020F0302020204030204" pitchFamily="34" charset="0"/>
              </a:rPr>
              <a:t>Deoxygenated blood to lungs</a:t>
            </a:r>
          </a:p>
        </p:txBody>
      </p:sp>
      <p:sp>
        <p:nvSpPr>
          <p:cNvPr id="1068" name="Title 20">
            <a:extLst>
              <a:ext uri="{FF2B5EF4-FFF2-40B4-BE49-F238E27FC236}">
                <a16:creationId xmlns="" xmlns:a16="http://schemas.microsoft.com/office/drawing/2014/main" id="{82E2AF2E-89F2-4AC2-85FB-667F5FB2F336}"/>
              </a:ext>
            </a:extLst>
          </p:cNvPr>
          <p:cNvSpPr txBox="1">
            <a:spLocks/>
          </p:cNvSpPr>
          <p:nvPr/>
        </p:nvSpPr>
        <p:spPr bwMode="auto">
          <a:xfrm>
            <a:off x="1025520" y="3462771"/>
            <a:ext cx="1581700" cy="4801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solidFill>
                  <a:srgbClr val="FF0000"/>
                </a:solidFill>
                <a:latin typeface="+mn-lt"/>
                <a:cs typeface="Calibri Light" panose="020F0302020204030204" pitchFamily="34" charset="0"/>
              </a:rPr>
              <a:t>Oxygenated blood from lungs</a:t>
            </a:r>
          </a:p>
        </p:txBody>
      </p:sp>
      <p:sp>
        <p:nvSpPr>
          <p:cNvPr id="1069" name="Title 20">
            <a:extLst>
              <a:ext uri="{FF2B5EF4-FFF2-40B4-BE49-F238E27FC236}">
                <a16:creationId xmlns="" xmlns:a16="http://schemas.microsoft.com/office/drawing/2014/main" id="{AA6F5476-9E82-46EC-BE0D-06A927BF62D8}"/>
              </a:ext>
            </a:extLst>
          </p:cNvPr>
          <p:cNvSpPr txBox="1">
            <a:spLocks/>
          </p:cNvSpPr>
          <p:nvPr/>
        </p:nvSpPr>
        <p:spPr bwMode="auto">
          <a:xfrm>
            <a:off x="6721923" y="4327220"/>
            <a:ext cx="1463808" cy="72019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lnSpc>
                <a:spcPct val="130000"/>
              </a:lnSpc>
            </a:pPr>
            <a:r>
              <a:rPr lang="en-US" altLang="es-MX" sz="1200" dirty="0">
                <a:solidFill>
                  <a:srgbClr val="FF0000"/>
                </a:solidFill>
                <a:latin typeface="+mn-lt"/>
                <a:cs typeface="Calibri Light" panose="020F0302020204030204" pitchFamily="34" charset="0"/>
              </a:rPr>
              <a:t>Deoxygenated blood from lower body</a:t>
            </a:r>
          </a:p>
        </p:txBody>
      </p:sp>
      <p:sp>
        <p:nvSpPr>
          <p:cNvPr id="1070" name="Title 20">
            <a:extLst>
              <a:ext uri="{FF2B5EF4-FFF2-40B4-BE49-F238E27FC236}">
                <a16:creationId xmlns="" xmlns:a16="http://schemas.microsoft.com/office/drawing/2014/main" id="{02061771-8FF0-4FF0-83F7-615E0A6FB986}"/>
              </a:ext>
            </a:extLst>
          </p:cNvPr>
          <p:cNvSpPr txBox="1">
            <a:spLocks/>
          </p:cNvSpPr>
          <p:nvPr/>
        </p:nvSpPr>
        <p:spPr bwMode="auto">
          <a:xfrm>
            <a:off x="2239354" y="5770481"/>
            <a:ext cx="1463808" cy="4801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lnSpc>
                <a:spcPct val="130000"/>
              </a:lnSpc>
            </a:pPr>
            <a:r>
              <a:rPr lang="en-US" altLang="es-MX" sz="1200" dirty="0">
                <a:solidFill>
                  <a:srgbClr val="FF0000"/>
                </a:solidFill>
                <a:latin typeface="+mn-lt"/>
                <a:cs typeface="Calibri Light" panose="020F0302020204030204" pitchFamily="34" charset="0"/>
              </a:rPr>
              <a:t>Oxygenated blood to lower Body</a:t>
            </a:r>
          </a:p>
        </p:txBody>
      </p:sp>
      <p:sp>
        <p:nvSpPr>
          <p:cNvPr id="1071" name="TextBox 30">
            <a:extLst>
              <a:ext uri="{FF2B5EF4-FFF2-40B4-BE49-F238E27FC236}">
                <a16:creationId xmlns="" xmlns:a16="http://schemas.microsoft.com/office/drawing/2014/main" id="{6FF6A51E-6666-4035-BDEC-611A8D1A4F5D}"/>
              </a:ext>
            </a:extLst>
          </p:cNvPr>
          <p:cNvSpPr txBox="1">
            <a:spLocks noChangeArrowheads="1"/>
          </p:cNvSpPr>
          <p:nvPr/>
        </p:nvSpPr>
        <p:spPr bwMode="auto">
          <a:xfrm>
            <a:off x="8682535" y="2296653"/>
            <a:ext cx="2947192" cy="3231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200" dirty="0">
              <a:latin typeface="+mn-lt"/>
              <a:cs typeface="Calibri Light" panose="020F0302020204030204" pitchFamily="34" charset="0"/>
            </a:endParaRPr>
          </a:p>
          <a:p>
            <a:pPr eaLnBrk="0" hangingPunct="0"/>
            <a:r>
              <a:rPr lang="en-US" altLang="es-MX" sz="1200" dirty="0">
                <a:latin typeface="+mn-lt"/>
                <a:cs typeface="Calibri Light" panose="020F030202020403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200" dirty="0">
              <a:latin typeface="+mn-lt"/>
              <a:cs typeface="Calibri Light" panose="020F0302020204030204" pitchFamily="34" charset="0"/>
            </a:endParaRPr>
          </a:p>
          <a:p>
            <a:pPr eaLnBrk="0" hangingPunct="0"/>
            <a:r>
              <a:rPr lang="pt-BR" altLang="es-MX" sz="1200" dirty="0">
                <a:latin typeface="+mn-lt"/>
                <a:cs typeface="Calibri Light" panose="020F0302020204030204" pitchFamily="34" charset="0"/>
              </a:rPr>
              <a:t>. </a:t>
            </a:r>
            <a:endParaRPr lang="en-US" altLang="es-MX" sz="1200" dirty="0">
              <a:latin typeface="+mn-lt"/>
              <a:cs typeface="Calibri Light" panose="020F0302020204030204" pitchFamily="34" charset="0"/>
            </a:endParaRPr>
          </a:p>
        </p:txBody>
      </p:sp>
      <p:pic>
        <p:nvPicPr>
          <p:cNvPr id="4" name="Imagen 3"/>
          <p:cNvPicPr>
            <a:picLocks noChangeAspect="1"/>
          </p:cNvPicPr>
          <p:nvPr/>
        </p:nvPicPr>
        <p:blipFill>
          <a:blip r:embed="rId2"/>
          <a:stretch>
            <a:fillRect/>
          </a:stretch>
        </p:blipFill>
        <p:spPr>
          <a:xfrm>
            <a:off x="3879732" y="1520259"/>
            <a:ext cx="2275671" cy="5061522"/>
          </a:xfrm>
          <a:prstGeom prst="rect">
            <a:avLst/>
          </a:prstGeom>
          <a:ln>
            <a:noFill/>
          </a:ln>
        </p:spPr>
      </p:pic>
      <p:cxnSp>
        <p:nvCxnSpPr>
          <p:cNvPr id="5" name="Conector recto de flecha 4"/>
          <p:cNvCxnSpPr>
            <a:stCxn id="1067" idx="3"/>
          </p:cNvCxnSpPr>
          <p:nvPr/>
        </p:nvCxnSpPr>
        <p:spPr>
          <a:xfrm>
            <a:off x="3640365" y="2148186"/>
            <a:ext cx="852488" cy="22759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7" name="Conector recto de flecha 6"/>
          <p:cNvCxnSpPr>
            <a:stCxn id="1068" idx="3"/>
          </p:cNvCxnSpPr>
          <p:nvPr/>
        </p:nvCxnSpPr>
        <p:spPr>
          <a:xfrm>
            <a:off x="2607220" y="3702837"/>
            <a:ext cx="1095942" cy="2200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ector recto de flecha 8"/>
          <p:cNvCxnSpPr>
            <a:stCxn id="1064" idx="1"/>
          </p:cNvCxnSpPr>
          <p:nvPr/>
        </p:nvCxnSpPr>
        <p:spPr>
          <a:xfrm flipH="1" flipV="1">
            <a:off x="5533291" y="2375780"/>
            <a:ext cx="720188" cy="48939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ector recto de flecha 10"/>
          <p:cNvCxnSpPr>
            <a:stCxn id="1063" idx="1"/>
          </p:cNvCxnSpPr>
          <p:nvPr/>
        </p:nvCxnSpPr>
        <p:spPr>
          <a:xfrm flipH="1">
            <a:off x="5375723" y="1498218"/>
            <a:ext cx="157568" cy="2204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ector recto de flecha 12"/>
          <p:cNvCxnSpPr>
            <a:stCxn id="1070" idx="3"/>
          </p:cNvCxnSpPr>
          <p:nvPr/>
        </p:nvCxnSpPr>
        <p:spPr>
          <a:xfrm flipV="1">
            <a:off x="3703162" y="5453663"/>
            <a:ext cx="442850" cy="55688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onector recto de flecha 14"/>
          <p:cNvCxnSpPr>
            <a:stCxn id="1066" idx="1"/>
          </p:cNvCxnSpPr>
          <p:nvPr/>
        </p:nvCxnSpPr>
        <p:spPr>
          <a:xfrm flipH="1" flipV="1">
            <a:off x="5880219" y="5585177"/>
            <a:ext cx="628324" cy="42537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recto de flecha 16"/>
          <p:cNvCxnSpPr>
            <a:stCxn id="1069" idx="1"/>
          </p:cNvCxnSpPr>
          <p:nvPr/>
        </p:nvCxnSpPr>
        <p:spPr>
          <a:xfrm flipH="1" flipV="1">
            <a:off x="5769861" y="4591949"/>
            <a:ext cx="952062" cy="9537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4952996"/>
      </p:ext>
    </p:extLst>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E7FAA2CE-F9AC-4D3F-803E-0311D232046F}"/>
              </a:ext>
            </a:extLst>
          </p:cNvPr>
          <p:cNvSpPr>
            <a:spLocks noGrp="1"/>
          </p:cNvSpPr>
          <p:nvPr>
            <p:ph type="title" idx="4294967295"/>
          </p:nvPr>
        </p:nvSpPr>
        <p:spPr>
          <a:xfrm>
            <a:off x="6150653" y="282808"/>
            <a:ext cx="5709580" cy="709613"/>
          </a:xfrm>
          <a:prstGeom prst="rect">
            <a:avLst/>
          </a:prstGeom>
        </p:spPr>
        <p:txBody>
          <a:bodyPr/>
          <a:lstStyle/>
          <a:p>
            <a:pPr algn="r"/>
            <a:r>
              <a:rPr lang="es-PE" dirty="0">
                <a:solidFill>
                  <a:srgbClr val="E9475A"/>
                </a:solidFill>
              </a:rPr>
              <a:t>Partes del </a:t>
            </a:r>
            <a:r>
              <a:rPr lang="es-PE" dirty="0" smtClean="0">
                <a:solidFill>
                  <a:srgbClr val="E9475A"/>
                </a:solidFill>
              </a:rPr>
              <a:t/>
            </a:r>
            <a:br>
              <a:rPr lang="es-PE" dirty="0" smtClean="0">
                <a:solidFill>
                  <a:srgbClr val="E9475A"/>
                </a:solidFill>
              </a:rPr>
            </a:br>
            <a:r>
              <a:rPr lang="es-PE" dirty="0" smtClean="0">
                <a:solidFill>
                  <a:srgbClr val="E9475A"/>
                </a:solidFill>
              </a:rPr>
              <a:t>Cerebro Humano</a:t>
            </a:r>
            <a:endParaRPr lang="es-PE" dirty="0">
              <a:solidFill>
                <a:srgbClr val="E9475A"/>
              </a:solidFill>
            </a:endParaRPr>
          </a:p>
        </p:txBody>
      </p:sp>
      <p:sp>
        <p:nvSpPr>
          <p:cNvPr id="168" name="Title 20">
            <a:extLst>
              <a:ext uri="{FF2B5EF4-FFF2-40B4-BE49-F238E27FC236}">
                <a16:creationId xmlns="" xmlns:a16="http://schemas.microsoft.com/office/drawing/2014/main" id="{9DD9071E-3BCA-4CAE-8070-EEB30EE0EE57}"/>
              </a:ext>
            </a:extLst>
          </p:cNvPr>
          <p:cNvSpPr txBox="1">
            <a:spLocks/>
          </p:cNvSpPr>
          <p:nvPr/>
        </p:nvSpPr>
        <p:spPr bwMode="auto">
          <a:xfrm>
            <a:off x="6150653" y="5715529"/>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Temporal Lobe</a:t>
            </a:r>
          </a:p>
        </p:txBody>
      </p:sp>
      <p:sp>
        <p:nvSpPr>
          <p:cNvPr id="169" name="Title 20">
            <a:extLst>
              <a:ext uri="{FF2B5EF4-FFF2-40B4-BE49-F238E27FC236}">
                <a16:creationId xmlns="" xmlns:a16="http://schemas.microsoft.com/office/drawing/2014/main" id="{8378B37B-11E7-4C6E-86DB-66F630D5636D}"/>
              </a:ext>
            </a:extLst>
          </p:cNvPr>
          <p:cNvSpPr txBox="1">
            <a:spLocks/>
          </p:cNvSpPr>
          <p:nvPr/>
        </p:nvSpPr>
        <p:spPr bwMode="auto">
          <a:xfrm>
            <a:off x="6150653" y="4856689"/>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Spinal Cord</a:t>
            </a:r>
          </a:p>
        </p:txBody>
      </p:sp>
      <p:sp>
        <p:nvSpPr>
          <p:cNvPr id="170" name="Title 20">
            <a:extLst>
              <a:ext uri="{FF2B5EF4-FFF2-40B4-BE49-F238E27FC236}">
                <a16:creationId xmlns="" xmlns:a16="http://schemas.microsoft.com/office/drawing/2014/main" id="{356E3C8B-C0B1-4EF7-B91A-D3D6A1895E5A}"/>
              </a:ext>
            </a:extLst>
          </p:cNvPr>
          <p:cNvSpPr txBox="1">
            <a:spLocks/>
          </p:cNvSpPr>
          <p:nvPr/>
        </p:nvSpPr>
        <p:spPr bwMode="auto">
          <a:xfrm>
            <a:off x="3629618" y="777298"/>
            <a:ext cx="873522" cy="21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Cerebellum</a:t>
            </a:r>
          </a:p>
        </p:txBody>
      </p:sp>
      <p:sp>
        <p:nvSpPr>
          <p:cNvPr id="171" name="Title 20">
            <a:extLst>
              <a:ext uri="{FF2B5EF4-FFF2-40B4-BE49-F238E27FC236}">
                <a16:creationId xmlns="" xmlns:a16="http://schemas.microsoft.com/office/drawing/2014/main" id="{DB113F9D-773E-4BD0-A4F2-75170D4E4C14}"/>
              </a:ext>
            </a:extLst>
          </p:cNvPr>
          <p:cNvSpPr txBox="1">
            <a:spLocks/>
          </p:cNvSpPr>
          <p:nvPr/>
        </p:nvSpPr>
        <p:spPr bwMode="auto">
          <a:xfrm>
            <a:off x="923434" y="4203245"/>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Occipital Lobe</a:t>
            </a:r>
          </a:p>
        </p:txBody>
      </p:sp>
      <p:sp>
        <p:nvSpPr>
          <p:cNvPr id="172" name="Title 20">
            <a:extLst>
              <a:ext uri="{FF2B5EF4-FFF2-40B4-BE49-F238E27FC236}">
                <a16:creationId xmlns="" xmlns:a16="http://schemas.microsoft.com/office/drawing/2014/main" id="{A339299D-1F9D-4616-B002-D89F1665FF7B}"/>
              </a:ext>
            </a:extLst>
          </p:cNvPr>
          <p:cNvSpPr txBox="1">
            <a:spLocks/>
          </p:cNvSpPr>
          <p:nvPr/>
        </p:nvSpPr>
        <p:spPr bwMode="auto">
          <a:xfrm>
            <a:off x="923434" y="4936234"/>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Parietal Lobe</a:t>
            </a:r>
          </a:p>
        </p:txBody>
      </p:sp>
      <p:sp>
        <p:nvSpPr>
          <p:cNvPr id="173" name="TextBox 30">
            <a:extLst>
              <a:ext uri="{FF2B5EF4-FFF2-40B4-BE49-F238E27FC236}">
                <a16:creationId xmlns="" xmlns:a16="http://schemas.microsoft.com/office/drawing/2014/main" id="{D69292D4-8620-4140-BD48-69C149538E2B}"/>
              </a:ext>
            </a:extLst>
          </p:cNvPr>
          <p:cNvSpPr txBox="1">
            <a:spLocks noChangeArrowheads="1"/>
          </p:cNvSpPr>
          <p:nvPr/>
        </p:nvSpPr>
        <p:spPr bwMode="auto">
          <a:xfrm>
            <a:off x="8125207" y="4180421"/>
            <a:ext cx="275240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latin typeface="+mn-lt"/>
              <a:cs typeface="Calibri Light" panose="020F0302020204030204" pitchFamily="34" charset="0"/>
            </a:endParaRPr>
          </a:p>
        </p:txBody>
      </p:sp>
      <p:sp>
        <p:nvSpPr>
          <p:cNvPr id="12" name="TextBox 30">
            <a:extLst>
              <a:ext uri="{FF2B5EF4-FFF2-40B4-BE49-F238E27FC236}">
                <a16:creationId xmlns="" xmlns:a16="http://schemas.microsoft.com/office/drawing/2014/main" id="{D69292D4-8620-4140-BD48-69C149538E2B}"/>
              </a:ext>
            </a:extLst>
          </p:cNvPr>
          <p:cNvSpPr txBox="1">
            <a:spLocks noChangeArrowheads="1"/>
          </p:cNvSpPr>
          <p:nvPr/>
        </p:nvSpPr>
        <p:spPr bwMode="auto">
          <a:xfrm>
            <a:off x="8125206" y="2171067"/>
            <a:ext cx="275240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latin typeface="+mn-lt"/>
              <a:cs typeface="Calibri Light" panose="020F0302020204030204" pitchFamily="34" charset="0"/>
            </a:endParaRPr>
          </a:p>
        </p:txBody>
      </p:sp>
      <p:sp>
        <p:nvSpPr>
          <p:cNvPr id="13" name="Title 20">
            <a:extLst>
              <a:ext uri="{FF2B5EF4-FFF2-40B4-BE49-F238E27FC236}">
                <a16:creationId xmlns="" xmlns:a16="http://schemas.microsoft.com/office/drawing/2014/main" id="{9DD9071E-3BCA-4CAE-8070-EEB30EE0EE57}"/>
              </a:ext>
            </a:extLst>
          </p:cNvPr>
          <p:cNvSpPr txBox="1">
            <a:spLocks/>
          </p:cNvSpPr>
          <p:nvPr/>
        </p:nvSpPr>
        <p:spPr bwMode="auto">
          <a:xfrm>
            <a:off x="6150653" y="3671406"/>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Temporal Lobe</a:t>
            </a:r>
          </a:p>
        </p:txBody>
      </p:sp>
      <p:sp>
        <p:nvSpPr>
          <p:cNvPr id="14" name="Title 20">
            <a:extLst>
              <a:ext uri="{FF2B5EF4-FFF2-40B4-BE49-F238E27FC236}">
                <a16:creationId xmlns="" xmlns:a16="http://schemas.microsoft.com/office/drawing/2014/main" id="{8378B37B-11E7-4C6E-86DB-66F630D5636D}"/>
              </a:ext>
            </a:extLst>
          </p:cNvPr>
          <p:cNvSpPr txBox="1">
            <a:spLocks/>
          </p:cNvSpPr>
          <p:nvPr/>
        </p:nvSpPr>
        <p:spPr bwMode="auto">
          <a:xfrm>
            <a:off x="6150653" y="2812566"/>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en-US" altLang="es-MX" sz="1200" dirty="0">
                <a:latin typeface="+mn-lt"/>
                <a:cs typeface="Calibri Light" panose="020F0302020204030204" pitchFamily="34" charset="0"/>
              </a:rPr>
              <a:t>Spinal Cord</a:t>
            </a:r>
          </a:p>
        </p:txBody>
      </p:sp>
      <p:sp>
        <p:nvSpPr>
          <p:cNvPr id="15" name="Title 20">
            <a:extLst>
              <a:ext uri="{FF2B5EF4-FFF2-40B4-BE49-F238E27FC236}">
                <a16:creationId xmlns="" xmlns:a16="http://schemas.microsoft.com/office/drawing/2014/main" id="{DB113F9D-773E-4BD0-A4F2-75170D4E4C14}"/>
              </a:ext>
            </a:extLst>
          </p:cNvPr>
          <p:cNvSpPr txBox="1">
            <a:spLocks/>
          </p:cNvSpPr>
          <p:nvPr/>
        </p:nvSpPr>
        <p:spPr bwMode="auto">
          <a:xfrm>
            <a:off x="923434" y="2749891"/>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Occipital Lobe</a:t>
            </a:r>
          </a:p>
        </p:txBody>
      </p:sp>
      <p:sp>
        <p:nvSpPr>
          <p:cNvPr id="16" name="Title 20">
            <a:extLst>
              <a:ext uri="{FF2B5EF4-FFF2-40B4-BE49-F238E27FC236}">
                <a16:creationId xmlns="" xmlns:a16="http://schemas.microsoft.com/office/drawing/2014/main" id="{A339299D-1F9D-4616-B002-D89F1665FF7B}"/>
              </a:ext>
            </a:extLst>
          </p:cNvPr>
          <p:cNvSpPr txBox="1">
            <a:spLocks/>
          </p:cNvSpPr>
          <p:nvPr/>
        </p:nvSpPr>
        <p:spPr bwMode="auto">
          <a:xfrm>
            <a:off x="923434" y="3482880"/>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Parietal Lobe</a:t>
            </a:r>
          </a:p>
        </p:txBody>
      </p:sp>
      <p:sp>
        <p:nvSpPr>
          <p:cNvPr id="17" name="Title 20">
            <a:extLst>
              <a:ext uri="{FF2B5EF4-FFF2-40B4-BE49-F238E27FC236}">
                <a16:creationId xmlns="" xmlns:a16="http://schemas.microsoft.com/office/drawing/2014/main" id="{A339299D-1F9D-4616-B002-D89F1665FF7B}"/>
              </a:ext>
            </a:extLst>
          </p:cNvPr>
          <p:cNvSpPr txBox="1">
            <a:spLocks/>
          </p:cNvSpPr>
          <p:nvPr/>
        </p:nvSpPr>
        <p:spPr bwMode="auto">
          <a:xfrm>
            <a:off x="923434" y="5653861"/>
            <a:ext cx="873522" cy="45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30000"/>
              </a:lnSpc>
            </a:pPr>
            <a:r>
              <a:rPr lang="en-US" altLang="es-MX" sz="1200" dirty="0">
                <a:latin typeface="+mn-lt"/>
                <a:cs typeface="Calibri Light" panose="020F0302020204030204" pitchFamily="34" charset="0"/>
              </a:rPr>
              <a:t>Parietal Lobe</a:t>
            </a:r>
          </a:p>
        </p:txBody>
      </p:sp>
      <p:pic>
        <p:nvPicPr>
          <p:cNvPr id="3" name="Imagen 2"/>
          <p:cNvPicPr>
            <a:picLocks noChangeAspect="1"/>
          </p:cNvPicPr>
          <p:nvPr/>
        </p:nvPicPr>
        <p:blipFill>
          <a:blip r:embed="rId2"/>
          <a:stretch>
            <a:fillRect/>
          </a:stretch>
        </p:blipFill>
        <p:spPr>
          <a:xfrm>
            <a:off x="2321554" y="1183574"/>
            <a:ext cx="3489650" cy="5356207"/>
          </a:xfrm>
          <a:prstGeom prst="rect">
            <a:avLst/>
          </a:prstGeom>
        </p:spPr>
      </p:pic>
    </p:spTree>
    <p:extLst>
      <p:ext uri="{BB962C8B-B14F-4D97-AF65-F5344CB8AC3E}">
        <p14:creationId xmlns:p14="http://schemas.microsoft.com/office/powerpoint/2010/main" val="778909086"/>
      </p:ext>
    </p:extLst>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ángulo 34"/>
          <p:cNvSpPr/>
          <p:nvPr/>
        </p:nvSpPr>
        <p:spPr>
          <a:xfrm>
            <a:off x="0" y="6009"/>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pic>
        <p:nvPicPr>
          <p:cNvPr id="4" name="Imagen 3"/>
          <p:cNvPicPr>
            <a:picLocks noChangeAspect="1"/>
          </p:cNvPicPr>
          <p:nvPr/>
        </p:nvPicPr>
        <p:blipFill>
          <a:blip r:embed="rId2"/>
          <a:stretch>
            <a:fillRect/>
          </a:stretch>
        </p:blipFill>
        <p:spPr>
          <a:xfrm>
            <a:off x="4574073" y="1241201"/>
            <a:ext cx="2872664" cy="5142995"/>
          </a:xfrm>
          <a:prstGeom prst="rect">
            <a:avLst/>
          </a:prstGeom>
          <a:effectLst>
            <a:outerShdw blurRad="76200" dir="18900000" sy="23000" kx="-1200000" algn="bl" rotWithShape="0">
              <a:prstClr val="black">
                <a:alpha val="20000"/>
              </a:prstClr>
            </a:outerShdw>
          </a:effectLst>
        </p:spPr>
      </p:pic>
      <p:sp>
        <p:nvSpPr>
          <p:cNvPr id="2" name="Título 1">
            <a:extLst>
              <a:ext uri="{FF2B5EF4-FFF2-40B4-BE49-F238E27FC236}">
                <a16:creationId xmlns="" xmlns:a16="http://schemas.microsoft.com/office/drawing/2014/main" id="{08DB5ECD-5B83-475E-BAA6-8B68656D25AC}"/>
              </a:ext>
            </a:extLst>
          </p:cNvPr>
          <p:cNvSpPr>
            <a:spLocks noGrp="1"/>
          </p:cNvSpPr>
          <p:nvPr>
            <p:ph type="title" idx="4294967295"/>
          </p:nvPr>
        </p:nvSpPr>
        <p:spPr>
          <a:xfrm>
            <a:off x="310721" y="508861"/>
            <a:ext cx="4263352" cy="708025"/>
          </a:xfrm>
          <a:prstGeom prst="rect">
            <a:avLst/>
          </a:prstGeom>
        </p:spPr>
        <p:txBody>
          <a:bodyPr/>
          <a:lstStyle/>
          <a:p>
            <a:r>
              <a:rPr lang="es-PE" dirty="0" smtClean="0">
                <a:solidFill>
                  <a:srgbClr val="FFC000"/>
                </a:solidFill>
              </a:rPr>
              <a:t>Infographic</a:t>
            </a:r>
            <a:endParaRPr lang="es-PE" dirty="0">
              <a:solidFill>
                <a:srgbClr val="FFC000"/>
              </a:solidFill>
            </a:endParaRPr>
          </a:p>
        </p:txBody>
      </p:sp>
      <p:sp>
        <p:nvSpPr>
          <p:cNvPr id="1978" name="Freeform: Shape 32">
            <a:extLst>
              <a:ext uri="{FF2B5EF4-FFF2-40B4-BE49-F238E27FC236}">
                <a16:creationId xmlns="" xmlns:a16="http://schemas.microsoft.com/office/drawing/2014/main" id="{5ACFD593-48F8-4023-BB6A-D4E081DB8363}"/>
              </a:ext>
            </a:extLst>
          </p:cNvPr>
          <p:cNvSpPr/>
          <p:nvPr/>
        </p:nvSpPr>
        <p:spPr>
          <a:xfrm rot="5400000">
            <a:off x="1326584" y="2187362"/>
            <a:ext cx="3627" cy="3685"/>
          </a:xfrm>
          <a:custGeom>
            <a:avLst/>
            <a:gdLst>
              <a:gd name="connsiteX0" fmla="*/ 7694 w 7978"/>
              <a:gd name="connsiteY0" fmla="*/ 8105 h 8104"/>
              <a:gd name="connsiteX1" fmla="*/ 85 w 7978"/>
              <a:gd name="connsiteY1" fmla="*/ 1733 h 8104"/>
              <a:gd name="connsiteX2" fmla="*/ 3794 w 7978"/>
              <a:gd name="connsiteY2" fmla="*/ 21 h 8104"/>
              <a:gd name="connsiteX3" fmla="*/ 7979 w 7978"/>
              <a:gd name="connsiteY3" fmla="*/ 7819 h 8104"/>
              <a:gd name="connsiteX4" fmla="*/ 7694 w 7978"/>
              <a:gd name="connsiteY4" fmla="*/ 8105 h 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8" h="8104">
                <a:moveTo>
                  <a:pt x="7694" y="8105"/>
                </a:moveTo>
                <a:cubicBezTo>
                  <a:pt x="3794" y="7534"/>
                  <a:pt x="-675" y="7534"/>
                  <a:pt x="85" y="1733"/>
                </a:cubicBezTo>
                <a:cubicBezTo>
                  <a:pt x="181" y="972"/>
                  <a:pt x="3699" y="-169"/>
                  <a:pt x="3794" y="21"/>
                </a:cubicBezTo>
                <a:cubicBezTo>
                  <a:pt x="5411" y="2494"/>
                  <a:pt x="6647" y="5156"/>
                  <a:pt x="7979" y="7819"/>
                </a:cubicBezTo>
                <a:cubicBezTo>
                  <a:pt x="7979" y="7914"/>
                  <a:pt x="7694" y="8105"/>
                  <a:pt x="7694" y="8105"/>
                </a:cubicBezTo>
                <a:close/>
              </a:path>
            </a:pathLst>
          </a:custGeom>
          <a:solidFill>
            <a:srgbClr val="FFFFFF"/>
          </a:solidFill>
          <a:ln w="9510" cap="flat">
            <a:noFill/>
            <a:prstDash val="solid"/>
            <a:miter/>
          </a:ln>
        </p:spPr>
        <p:txBody>
          <a:bodyPr rtlCol="0" anchor="ctr"/>
          <a:lstStyle/>
          <a:p>
            <a:endParaRPr lang="en-US" dirty="0">
              <a:solidFill>
                <a:schemeClr val="accent1"/>
              </a:solidFill>
            </a:endParaRPr>
          </a:p>
        </p:txBody>
      </p:sp>
      <p:grpSp>
        <p:nvGrpSpPr>
          <p:cNvPr id="1979" name="Group 41">
            <a:extLst>
              <a:ext uri="{FF2B5EF4-FFF2-40B4-BE49-F238E27FC236}">
                <a16:creationId xmlns="" xmlns:a16="http://schemas.microsoft.com/office/drawing/2014/main" id="{43AC1B6B-5590-4E6C-A714-8E9B4CF85D1E}"/>
              </a:ext>
            </a:extLst>
          </p:cNvPr>
          <p:cNvGrpSpPr/>
          <p:nvPr/>
        </p:nvGrpSpPr>
        <p:grpSpPr>
          <a:xfrm>
            <a:off x="8314376" y="1778159"/>
            <a:ext cx="2840856" cy="911409"/>
            <a:chOff x="4965552" y="1736224"/>
            <a:chExt cx="3484978" cy="911409"/>
          </a:xfrm>
        </p:grpSpPr>
        <p:sp>
          <p:nvSpPr>
            <p:cNvPr id="1980" name="TextBox 42">
              <a:extLst>
                <a:ext uri="{FF2B5EF4-FFF2-40B4-BE49-F238E27FC236}">
                  <a16:creationId xmlns="" xmlns:a16="http://schemas.microsoft.com/office/drawing/2014/main" id="{5EA4BCD9-116C-4922-9C0F-3E9EB520B10E}"/>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81" name="TextBox 43">
              <a:extLst>
                <a:ext uri="{FF2B5EF4-FFF2-40B4-BE49-F238E27FC236}">
                  <a16:creationId xmlns="" xmlns:a16="http://schemas.microsoft.com/office/drawing/2014/main" id="{5732341A-634C-485A-8632-20DE488EF6E0}"/>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82" name="Group 44">
            <a:extLst>
              <a:ext uri="{FF2B5EF4-FFF2-40B4-BE49-F238E27FC236}">
                <a16:creationId xmlns="" xmlns:a16="http://schemas.microsoft.com/office/drawing/2014/main" id="{3CE9240A-62FF-419D-9F82-2E8EF42CBC3D}"/>
              </a:ext>
            </a:extLst>
          </p:cNvPr>
          <p:cNvGrpSpPr/>
          <p:nvPr/>
        </p:nvGrpSpPr>
        <p:grpSpPr>
          <a:xfrm>
            <a:off x="8744752" y="3414227"/>
            <a:ext cx="2840856" cy="911409"/>
            <a:chOff x="4965552" y="1736224"/>
            <a:chExt cx="3484978" cy="911409"/>
          </a:xfrm>
        </p:grpSpPr>
        <p:sp>
          <p:nvSpPr>
            <p:cNvPr id="1983" name="TextBox 45">
              <a:extLst>
                <a:ext uri="{FF2B5EF4-FFF2-40B4-BE49-F238E27FC236}">
                  <a16:creationId xmlns="" xmlns:a16="http://schemas.microsoft.com/office/drawing/2014/main" id="{098535E9-5164-48AC-ACE8-A5E29BC7A9A6}"/>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84" name="TextBox 46">
              <a:extLst>
                <a:ext uri="{FF2B5EF4-FFF2-40B4-BE49-F238E27FC236}">
                  <a16:creationId xmlns="" xmlns:a16="http://schemas.microsoft.com/office/drawing/2014/main" id="{5FF25EA2-434D-49D4-B6D4-FC9438111BC0}"/>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85" name="Group 47">
            <a:extLst>
              <a:ext uri="{FF2B5EF4-FFF2-40B4-BE49-F238E27FC236}">
                <a16:creationId xmlns="" xmlns:a16="http://schemas.microsoft.com/office/drawing/2014/main" id="{5E340C46-3B3A-4ECC-B331-B802C124E313}"/>
              </a:ext>
            </a:extLst>
          </p:cNvPr>
          <p:cNvGrpSpPr/>
          <p:nvPr/>
        </p:nvGrpSpPr>
        <p:grpSpPr>
          <a:xfrm>
            <a:off x="8314376" y="5050295"/>
            <a:ext cx="2840856" cy="911409"/>
            <a:chOff x="4965552" y="1736224"/>
            <a:chExt cx="3484978" cy="911409"/>
          </a:xfrm>
        </p:grpSpPr>
        <p:sp>
          <p:nvSpPr>
            <p:cNvPr id="1986" name="TextBox 48">
              <a:extLst>
                <a:ext uri="{FF2B5EF4-FFF2-40B4-BE49-F238E27FC236}">
                  <a16:creationId xmlns="" xmlns:a16="http://schemas.microsoft.com/office/drawing/2014/main" id="{0AFA5275-DFBA-40E6-8E77-F65B53826685}"/>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87" name="TextBox 49">
              <a:extLst>
                <a:ext uri="{FF2B5EF4-FFF2-40B4-BE49-F238E27FC236}">
                  <a16:creationId xmlns="" xmlns:a16="http://schemas.microsoft.com/office/drawing/2014/main" id="{38B6A9C4-AC77-4248-B292-33FEBA5B91B3}"/>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88" name="Group 50">
            <a:extLst>
              <a:ext uri="{FF2B5EF4-FFF2-40B4-BE49-F238E27FC236}">
                <a16:creationId xmlns="" xmlns:a16="http://schemas.microsoft.com/office/drawing/2014/main" id="{FD4F8F3B-877A-48F4-B16F-40A32EE6255A}"/>
              </a:ext>
            </a:extLst>
          </p:cNvPr>
          <p:cNvGrpSpPr/>
          <p:nvPr/>
        </p:nvGrpSpPr>
        <p:grpSpPr>
          <a:xfrm flipH="1">
            <a:off x="1036768" y="1778159"/>
            <a:ext cx="2840856" cy="911409"/>
            <a:chOff x="4965552" y="1736224"/>
            <a:chExt cx="3484978" cy="911409"/>
          </a:xfrm>
        </p:grpSpPr>
        <p:sp>
          <p:nvSpPr>
            <p:cNvPr id="1989" name="TextBox 51">
              <a:extLst>
                <a:ext uri="{FF2B5EF4-FFF2-40B4-BE49-F238E27FC236}">
                  <a16:creationId xmlns="" xmlns:a16="http://schemas.microsoft.com/office/drawing/2014/main" id="{CE803B26-70D6-4A3D-8DC2-075D16DBFAD1}"/>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90" name="TextBox 52">
              <a:extLst>
                <a:ext uri="{FF2B5EF4-FFF2-40B4-BE49-F238E27FC236}">
                  <a16:creationId xmlns="" xmlns:a16="http://schemas.microsoft.com/office/drawing/2014/main" id="{341270E1-B6AC-44C8-817C-2CE0D4327E94}"/>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91" name="Group 53">
            <a:extLst>
              <a:ext uri="{FF2B5EF4-FFF2-40B4-BE49-F238E27FC236}">
                <a16:creationId xmlns="" xmlns:a16="http://schemas.microsoft.com/office/drawing/2014/main" id="{05342D66-9BD2-4B54-A3BD-7A2685E4CBC5}"/>
              </a:ext>
            </a:extLst>
          </p:cNvPr>
          <p:cNvGrpSpPr/>
          <p:nvPr/>
        </p:nvGrpSpPr>
        <p:grpSpPr>
          <a:xfrm flipH="1">
            <a:off x="606392" y="3414227"/>
            <a:ext cx="2840856" cy="911409"/>
            <a:chOff x="4965552" y="1736224"/>
            <a:chExt cx="3484978" cy="911409"/>
          </a:xfrm>
        </p:grpSpPr>
        <p:sp>
          <p:nvSpPr>
            <p:cNvPr id="1992" name="TextBox 54">
              <a:extLst>
                <a:ext uri="{FF2B5EF4-FFF2-40B4-BE49-F238E27FC236}">
                  <a16:creationId xmlns="" xmlns:a16="http://schemas.microsoft.com/office/drawing/2014/main" id="{D6EB04E6-327A-4C40-9C5B-14B988DD2B79}"/>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93" name="TextBox 55">
              <a:extLst>
                <a:ext uri="{FF2B5EF4-FFF2-40B4-BE49-F238E27FC236}">
                  <a16:creationId xmlns="" xmlns:a16="http://schemas.microsoft.com/office/drawing/2014/main" id="{977F63E0-CDC1-4F52-B697-11D3406F4EB5}"/>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94" name="Group 56">
            <a:extLst>
              <a:ext uri="{FF2B5EF4-FFF2-40B4-BE49-F238E27FC236}">
                <a16:creationId xmlns="" xmlns:a16="http://schemas.microsoft.com/office/drawing/2014/main" id="{2C8A7CD9-6A0D-41E4-9F1E-BDD50858B935}"/>
              </a:ext>
            </a:extLst>
          </p:cNvPr>
          <p:cNvGrpSpPr/>
          <p:nvPr/>
        </p:nvGrpSpPr>
        <p:grpSpPr>
          <a:xfrm flipH="1">
            <a:off x="1036768" y="5050295"/>
            <a:ext cx="2840856" cy="911409"/>
            <a:chOff x="4965552" y="1736224"/>
            <a:chExt cx="3484978" cy="911409"/>
          </a:xfrm>
        </p:grpSpPr>
        <p:sp>
          <p:nvSpPr>
            <p:cNvPr id="1995" name="TextBox 57">
              <a:extLst>
                <a:ext uri="{FF2B5EF4-FFF2-40B4-BE49-F238E27FC236}">
                  <a16:creationId xmlns="" xmlns:a16="http://schemas.microsoft.com/office/drawing/2014/main" id="{E045CD28-F63B-4933-8D87-51071ED4E9C9}"/>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1996" name="TextBox 58">
              <a:extLst>
                <a:ext uri="{FF2B5EF4-FFF2-40B4-BE49-F238E27FC236}">
                  <a16:creationId xmlns="" xmlns:a16="http://schemas.microsoft.com/office/drawing/2014/main" id="{A11947C4-9287-4CD9-A4A2-F8C7BD8E5B0A}"/>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1997" name="그룹 9">
            <a:extLst>
              <a:ext uri="{FF2B5EF4-FFF2-40B4-BE49-F238E27FC236}">
                <a16:creationId xmlns="" xmlns:a16="http://schemas.microsoft.com/office/drawing/2014/main" id="{4B7140F7-5889-48D8-805F-980C5CB719DC}"/>
              </a:ext>
            </a:extLst>
          </p:cNvPr>
          <p:cNvGrpSpPr/>
          <p:nvPr/>
        </p:nvGrpSpPr>
        <p:grpSpPr>
          <a:xfrm flipH="1">
            <a:off x="3563832" y="1514392"/>
            <a:ext cx="4734219" cy="4623159"/>
            <a:chOff x="924229" y="1606109"/>
            <a:chExt cx="4734219" cy="4623159"/>
          </a:xfrm>
        </p:grpSpPr>
        <p:sp>
          <p:nvSpPr>
            <p:cNvPr id="1998" name="Block Arc 60">
              <a:extLst>
                <a:ext uri="{FF2B5EF4-FFF2-40B4-BE49-F238E27FC236}">
                  <a16:creationId xmlns="" xmlns:a16="http://schemas.microsoft.com/office/drawing/2014/main" id="{35801336-DE08-4DE0-ACE8-63D802364486}"/>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1999" name="Oval 61">
              <a:extLst>
                <a:ext uri="{FF2B5EF4-FFF2-40B4-BE49-F238E27FC236}">
                  <a16:creationId xmlns="" xmlns:a16="http://schemas.microsoft.com/office/drawing/2014/main" id="{E219FD5E-C98B-4B04-8EC0-BDAA57140825}"/>
                </a:ext>
              </a:extLst>
            </p:cNvPr>
            <p:cNvSpPr/>
            <p:nvPr/>
          </p:nvSpPr>
          <p:spPr>
            <a:xfrm>
              <a:off x="4698452" y="2184323"/>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2000" name="Oval 62">
              <a:extLst>
                <a:ext uri="{FF2B5EF4-FFF2-40B4-BE49-F238E27FC236}">
                  <a16:creationId xmlns="" xmlns:a16="http://schemas.microsoft.com/office/drawing/2014/main" id="{68099B11-1E57-4DEC-BE99-6B1860AAA339}"/>
                </a:ext>
              </a:extLst>
            </p:cNvPr>
            <p:cNvSpPr/>
            <p:nvPr/>
          </p:nvSpPr>
          <p:spPr>
            <a:xfrm>
              <a:off x="5370416" y="3760400"/>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2001" name="Oval 63">
              <a:extLst>
                <a:ext uri="{FF2B5EF4-FFF2-40B4-BE49-F238E27FC236}">
                  <a16:creationId xmlns="" xmlns:a16="http://schemas.microsoft.com/office/drawing/2014/main" id="{EDB7031C-FE49-4515-BED2-C8633A8E6373}"/>
                </a:ext>
              </a:extLst>
            </p:cNvPr>
            <p:cNvSpPr/>
            <p:nvPr/>
          </p:nvSpPr>
          <p:spPr>
            <a:xfrm>
              <a:off x="4698454" y="5441589"/>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grpSp>
      <p:grpSp>
        <p:nvGrpSpPr>
          <p:cNvPr id="2002" name="그룹 9">
            <a:extLst>
              <a:ext uri="{FF2B5EF4-FFF2-40B4-BE49-F238E27FC236}">
                <a16:creationId xmlns="" xmlns:a16="http://schemas.microsoft.com/office/drawing/2014/main" id="{69DE4501-2A63-403B-AD14-E2C61284CE03}"/>
              </a:ext>
            </a:extLst>
          </p:cNvPr>
          <p:cNvGrpSpPr/>
          <p:nvPr/>
        </p:nvGrpSpPr>
        <p:grpSpPr>
          <a:xfrm>
            <a:off x="3731781" y="1567144"/>
            <a:ext cx="4734219" cy="4623159"/>
            <a:chOff x="924229" y="1606109"/>
            <a:chExt cx="4734219" cy="4623159"/>
          </a:xfrm>
        </p:grpSpPr>
        <p:sp>
          <p:nvSpPr>
            <p:cNvPr id="2003" name="Block Arc 65">
              <a:extLst>
                <a:ext uri="{FF2B5EF4-FFF2-40B4-BE49-F238E27FC236}">
                  <a16:creationId xmlns="" xmlns:a16="http://schemas.microsoft.com/office/drawing/2014/main" id="{DB93EAE5-8617-4B90-A878-89A74CD21190}"/>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2004" name="Oval 66">
              <a:extLst>
                <a:ext uri="{FF2B5EF4-FFF2-40B4-BE49-F238E27FC236}">
                  <a16:creationId xmlns="" xmlns:a16="http://schemas.microsoft.com/office/drawing/2014/main" id="{43D9571E-24EE-4E5C-8F2A-F0F6AF06A9DC}"/>
                </a:ext>
              </a:extLst>
            </p:cNvPr>
            <p:cNvSpPr/>
            <p:nvPr/>
          </p:nvSpPr>
          <p:spPr>
            <a:xfrm>
              <a:off x="4698452" y="2184323"/>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2005" name="Oval 67">
              <a:extLst>
                <a:ext uri="{FF2B5EF4-FFF2-40B4-BE49-F238E27FC236}">
                  <a16:creationId xmlns="" xmlns:a16="http://schemas.microsoft.com/office/drawing/2014/main" id="{703C4339-D93F-453C-B957-58ACB9E7FB48}"/>
                </a:ext>
              </a:extLst>
            </p:cNvPr>
            <p:cNvSpPr/>
            <p:nvPr/>
          </p:nvSpPr>
          <p:spPr>
            <a:xfrm>
              <a:off x="5370416" y="3760400"/>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accent1"/>
                </a:solidFill>
              </a:endParaRPr>
            </a:p>
          </p:txBody>
        </p:sp>
        <p:sp>
          <p:nvSpPr>
            <p:cNvPr id="2006" name="Oval 68">
              <a:extLst>
                <a:ext uri="{FF2B5EF4-FFF2-40B4-BE49-F238E27FC236}">
                  <a16:creationId xmlns="" xmlns:a16="http://schemas.microsoft.com/office/drawing/2014/main" id="{6A1E80F4-0EAC-4C1D-A568-B76788D11E8F}"/>
                </a:ext>
              </a:extLst>
            </p:cNvPr>
            <p:cNvSpPr/>
            <p:nvPr/>
          </p:nvSpPr>
          <p:spPr>
            <a:xfrm>
              <a:off x="4698454" y="5441589"/>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rgbClr val="FFC000"/>
                </a:solidFill>
              </a:endParaRPr>
            </a:p>
          </p:txBody>
        </p:sp>
      </p:grpSp>
    </p:spTree>
    <p:extLst>
      <p:ext uri="{BB962C8B-B14F-4D97-AF65-F5344CB8AC3E}">
        <p14:creationId xmlns:p14="http://schemas.microsoft.com/office/powerpoint/2010/main" val="2740325742"/>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 xmlns:a16="http://schemas.microsoft.com/office/drawing/2014/main" id="{8A06E5C8-A2F4-4F74-BFC1-F01EA2E41977}"/>
              </a:ext>
            </a:extLst>
          </p:cNvPr>
          <p:cNvGrpSpPr/>
          <p:nvPr/>
        </p:nvGrpSpPr>
        <p:grpSpPr>
          <a:xfrm>
            <a:off x="559837" y="3662721"/>
            <a:ext cx="6885927" cy="2408793"/>
            <a:chOff x="0" y="2289069"/>
            <a:chExt cx="13144500" cy="3514831"/>
          </a:xfrm>
        </p:grpSpPr>
        <p:sp>
          <p:nvSpPr>
            <p:cNvPr id="4" name="Rectangle 1">
              <a:extLst>
                <a:ext uri="{FF2B5EF4-FFF2-40B4-BE49-F238E27FC236}">
                  <a16:creationId xmlns="" xmlns:a16="http://schemas.microsoft.com/office/drawing/2014/main" id="{DB77E377-DC1C-429F-A86E-E9CB2983166B}"/>
                </a:ext>
              </a:extLst>
            </p:cNvPr>
            <p:cNvSpPr>
              <a:spLocks/>
            </p:cNvSpPr>
            <p:nvPr/>
          </p:nvSpPr>
          <p:spPr bwMode="auto">
            <a:xfrm>
              <a:off x="0" y="4102100"/>
              <a:ext cx="13144500" cy="1701800"/>
            </a:xfrm>
            <a:prstGeom prst="rect">
              <a:avLst/>
            </a:prstGeom>
            <a:solidFill>
              <a:srgbClr val="FFFFFF">
                <a:alpha val="79999"/>
              </a:srgbClr>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dirty="0"/>
            </a:p>
          </p:txBody>
        </p:sp>
        <p:sp>
          <p:nvSpPr>
            <p:cNvPr id="5" name="Rectangle 2">
              <a:extLst>
                <a:ext uri="{FF2B5EF4-FFF2-40B4-BE49-F238E27FC236}">
                  <a16:creationId xmlns="" xmlns:a16="http://schemas.microsoft.com/office/drawing/2014/main" id="{9C19B298-23F5-46FE-9E16-6150FDBE838D}"/>
                </a:ext>
              </a:extLst>
            </p:cNvPr>
            <p:cNvSpPr>
              <a:spLocks/>
            </p:cNvSpPr>
            <p:nvPr/>
          </p:nvSpPr>
          <p:spPr bwMode="auto">
            <a:xfrm>
              <a:off x="1804987" y="2289069"/>
              <a:ext cx="9534525" cy="936625"/>
            </a:xfrm>
            <a:prstGeom prst="rect">
              <a:avLst/>
            </a:prstGeom>
            <a:noFill/>
            <a:ln>
              <a:noFill/>
            </a:ln>
            <a:effectLst>
              <a:outerShdw blurRad="127000" algn="ctr" rotWithShape="0">
                <a:schemeClr val="bg2">
                  <a:alpha val="7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p>
              <a:pPr algn="ctr">
                <a:defRPr/>
              </a:pPr>
              <a:r>
                <a:rPr lang="en-US" altLang="ko-KR" sz="6000" b="1" dirty="0" smtClean="0">
                  <a:solidFill>
                    <a:srgbClr val="E9475A"/>
                  </a:solidFill>
                  <a:cs typeface="Arial" pitchFamily="34" charset="0"/>
                </a:rPr>
                <a:t>BREAK </a:t>
              </a:r>
            </a:p>
            <a:p>
              <a:pPr algn="ctr">
                <a:defRPr/>
              </a:pPr>
              <a:r>
                <a:rPr lang="en-US" altLang="ko-KR" sz="6000" b="1" dirty="0" smtClean="0">
                  <a:solidFill>
                    <a:srgbClr val="E9475A"/>
                  </a:solidFill>
                  <a:cs typeface="Arial" pitchFamily="34" charset="0"/>
                </a:rPr>
                <a:t>TIME</a:t>
              </a:r>
              <a:endParaRPr lang="en-US" sz="6000" dirty="0">
                <a:solidFill>
                  <a:schemeClr val="tx1"/>
                </a:solidFill>
                <a:latin typeface="Aller Bold" charset="0"/>
                <a:ea typeface="ＭＳ Ｐゴシック" charset="0"/>
                <a:cs typeface="Aller Bold" charset="0"/>
                <a:sym typeface="Aller Bold" charset="0"/>
              </a:endParaRPr>
            </a:p>
          </p:txBody>
        </p:sp>
        <p:sp>
          <p:nvSpPr>
            <p:cNvPr id="6" name="Rectangle 3">
              <a:extLst>
                <a:ext uri="{FF2B5EF4-FFF2-40B4-BE49-F238E27FC236}">
                  <a16:creationId xmlns="" xmlns:a16="http://schemas.microsoft.com/office/drawing/2014/main" id="{9855A9DF-02AD-4621-B4F1-BEB838C5520A}"/>
                </a:ext>
              </a:extLst>
            </p:cNvPr>
            <p:cNvSpPr>
              <a:spLocks/>
            </p:cNvSpPr>
            <p:nvPr/>
          </p:nvSpPr>
          <p:spPr bwMode="auto">
            <a:xfrm>
              <a:off x="1808161" y="5168790"/>
              <a:ext cx="9531351" cy="349250"/>
            </a:xfrm>
            <a:prstGeom prst="rect">
              <a:avLst/>
            </a:prstGeom>
            <a:noFill/>
            <a:ln>
              <a:noFill/>
            </a:ln>
            <a:effectLst>
              <a:outerShdw blurRad="254000" algn="ctr" rotWithShape="0">
                <a:srgbClr val="808080">
                  <a:alpha val="7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p>
              <a:pPr algn="ctr">
                <a:defRPr/>
              </a:pPr>
              <a:r>
                <a:rPr lang="en-US" sz="1600" dirty="0">
                  <a:solidFill>
                    <a:schemeClr val="tx1"/>
                  </a:solidFill>
                  <a:ea typeface="ＭＳ Ｐゴシック" charset="0"/>
                  <a:cs typeface="Aller Light Italic" charset="0"/>
                  <a:sym typeface="Aller Light Italic" charset="0"/>
                </a:rPr>
                <a:t>Lorem ipsum dolor sit amet, consectetur adipiscing elit.</a:t>
              </a:r>
            </a:p>
          </p:txBody>
        </p:sp>
      </p:grpSp>
      <p:pic>
        <p:nvPicPr>
          <p:cNvPr id="8" name="Imagen 7"/>
          <p:cNvPicPr>
            <a:picLocks noChangeAspect="1"/>
          </p:cNvPicPr>
          <p:nvPr/>
        </p:nvPicPr>
        <p:blipFill>
          <a:blip r:embed="rId2"/>
          <a:stretch>
            <a:fillRect/>
          </a:stretch>
        </p:blipFill>
        <p:spPr>
          <a:xfrm>
            <a:off x="7949682" y="39906"/>
            <a:ext cx="3900196" cy="6470194"/>
          </a:xfrm>
          <a:prstGeom prst="rect">
            <a:avLst/>
          </a:prstGeom>
        </p:spPr>
      </p:pic>
    </p:spTree>
    <p:extLst>
      <p:ext uri="{BB962C8B-B14F-4D97-AF65-F5344CB8AC3E}">
        <p14:creationId xmlns:p14="http://schemas.microsoft.com/office/powerpoint/2010/main" val="2599343935"/>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ABA2818F-75D1-4CF1-83A9-78FE28E39254}"/>
              </a:ext>
            </a:extLst>
          </p:cNvPr>
          <p:cNvSpPr>
            <a:spLocks noGrp="1"/>
          </p:cNvSpPr>
          <p:nvPr>
            <p:ph type="title" idx="4294967295"/>
          </p:nvPr>
        </p:nvSpPr>
        <p:spPr>
          <a:xfrm>
            <a:off x="174998" y="335016"/>
            <a:ext cx="8474075" cy="709613"/>
          </a:xfrm>
          <a:prstGeom prst="rect">
            <a:avLst/>
          </a:prstGeom>
        </p:spPr>
        <p:txBody>
          <a:bodyPr/>
          <a:lstStyle/>
          <a:p>
            <a:r>
              <a:rPr lang="es-PE" dirty="0">
                <a:solidFill>
                  <a:srgbClr val="D1474B"/>
                </a:solidFill>
              </a:rPr>
              <a:t>Anatomía humana</a:t>
            </a:r>
          </a:p>
        </p:txBody>
      </p:sp>
      <p:grpSp>
        <p:nvGrpSpPr>
          <p:cNvPr id="8" name="Group 86">
            <a:extLst>
              <a:ext uri="{FF2B5EF4-FFF2-40B4-BE49-F238E27FC236}">
                <a16:creationId xmlns:a16="http://schemas.microsoft.com/office/drawing/2014/main" xmlns="" id="{B8C3F567-E1AA-42A2-ABD3-1E1A4D4CD781}"/>
              </a:ext>
            </a:extLst>
          </p:cNvPr>
          <p:cNvGrpSpPr/>
          <p:nvPr/>
        </p:nvGrpSpPr>
        <p:grpSpPr>
          <a:xfrm>
            <a:off x="6951094" y="2630148"/>
            <a:ext cx="4733229" cy="742063"/>
            <a:chOff x="575693" y="4067337"/>
            <a:chExt cx="1625933" cy="867949"/>
          </a:xfrm>
        </p:grpSpPr>
        <p:sp>
          <p:nvSpPr>
            <p:cNvPr id="9" name="TextBox 87">
              <a:extLst>
                <a:ext uri="{FF2B5EF4-FFF2-40B4-BE49-F238E27FC236}">
                  <a16:creationId xmlns:a16="http://schemas.microsoft.com/office/drawing/2014/main" xmlns="" id="{75624009-96F5-448B-977C-9E256BB12AFF}"/>
                </a:ext>
              </a:extLst>
            </p:cNvPr>
            <p:cNvSpPr txBox="1"/>
            <p:nvPr/>
          </p:nvSpPr>
          <p:spPr>
            <a:xfrm>
              <a:off x="578400" y="4395302"/>
              <a:ext cx="1623226" cy="539984"/>
            </a:xfrm>
            <a:prstGeom prst="rect">
              <a:avLst/>
            </a:prstGeom>
            <a:noFill/>
          </p:spPr>
          <p:txBody>
            <a:bodyPr wrap="square" rtlCol="0">
              <a:spAutoFit/>
            </a:bodyPr>
            <a:lstStyle/>
            <a:p>
              <a:r>
                <a:rPr lang="en-US" altLang="ko-KR" sz="1200" dirty="0">
                  <a:solidFill>
                    <a:srgbClr val="EF5E42"/>
                  </a:solidFill>
                  <a:cs typeface="Arial" pitchFamily="34" charset="0"/>
                </a:rPr>
                <a:t>Get a modern PowerPoint  Presentation that is beautifully designed. </a:t>
              </a:r>
              <a:r>
                <a:rPr lang="en-US" altLang="ko-KR" sz="1200" dirty="0">
                  <a:solidFill>
                    <a:srgbClr val="EF5E42"/>
                  </a:solidFill>
                </a:rPr>
                <a:t>Easy to change colors, photos and Text.</a:t>
              </a:r>
              <a:r>
                <a:rPr lang="ko-KR" altLang="en-US" sz="1200" dirty="0">
                  <a:solidFill>
                    <a:srgbClr val="EF5E42"/>
                  </a:solidFill>
                </a:rPr>
                <a:t> </a:t>
              </a:r>
              <a:endParaRPr lang="ko-KR" altLang="en-US" sz="1200" dirty="0">
                <a:solidFill>
                  <a:srgbClr val="EF5E42"/>
                </a:solidFill>
                <a:cs typeface="Arial" pitchFamily="34" charset="0"/>
              </a:endParaRPr>
            </a:p>
          </p:txBody>
        </p:sp>
        <p:sp>
          <p:nvSpPr>
            <p:cNvPr id="10" name="TextBox 88">
              <a:extLst>
                <a:ext uri="{FF2B5EF4-FFF2-40B4-BE49-F238E27FC236}">
                  <a16:creationId xmlns:a16="http://schemas.microsoft.com/office/drawing/2014/main" xmlns="" id="{91086596-452E-4B99-8AF2-7BC87593ED1D}"/>
                </a:ext>
              </a:extLst>
            </p:cNvPr>
            <p:cNvSpPr txBox="1"/>
            <p:nvPr/>
          </p:nvSpPr>
          <p:spPr>
            <a:xfrm>
              <a:off x="575693" y="4067337"/>
              <a:ext cx="1625933" cy="323990"/>
            </a:xfrm>
            <a:prstGeom prst="rect">
              <a:avLst/>
            </a:prstGeom>
            <a:noFill/>
          </p:spPr>
          <p:txBody>
            <a:bodyPr wrap="square" lIns="90000" rIns="108000" rtlCol="0">
              <a:spAutoFit/>
            </a:bodyPr>
            <a:lstStyle/>
            <a:p>
              <a:r>
                <a:rPr lang="en-US" altLang="ko-KR" sz="1200" b="1" dirty="0">
                  <a:solidFill>
                    <a:srgbClr val="EF5E42"/>
                  </a:solidFill>
                  <a:cs typeface="Arial" pitchFamily="34" charset="0"/>
                </a:rPr>
                <a:t>Contents Here</a:t>
              </a:r>
              <a:endParaRPr lang="ko-KR" altLang="en-US" sz="1200" b="1" dirty="0">
                <a:solidFill>
                  <a:srgbClr val="EF5E42"/>
                </a:solidFill>
                <a:cs typeface="Arial" pitchFamily="34" charset="0"/>
              </a:endParaRPr>
            </a:p>
          </p:txBody>
        </p:sp>
      </p:grpSp>
      <p:grpSp>
        <p:nvGrpSpPr>
          <p:cNvPr id="11" name="Group 89">
            <a:extLst>
              <a:ext uri="{FF2B5EF4-FFF2-40B4-BE49-F238E27FC236}">
                <a16:creationId xmlns:a16="http://schemas.microsoft.com/office/drawing/2014/main" xmlns="" id="{E0C5F60F-7989-49F0-8ACA-C43803CDDB82}"/>
              </a:ext>
            </a:extLst>
          </p:cNvPr>
          <p:cNvGrpSpPr/>
          <p:nvPr/>
        </p:nvGrpSpPr>
        <p:grpSpPr>
          <a:xfrm>
            <a:off x="6951094" y="3453062"/>
            <a:ext cx="4733229" cy="742063"/>
            <a:chOff x="575693" y="4067337"/>
            <a:chExt cx="1625933" cy="867949"/>
          </a:xfrm>
        </p:grpSpPr>
        <p:sp>
          <p:nvSpPr>
            <p:cNvPr id="12" name="TextBox 90">
              <a:extLst>
                <a:ext uri="{FF2B5EF4-FFF2-40B4-BE49-F238E27FC236}">
                  <a16:creationId xmlns:a16="http://schemas.microsoft.com/office/drawing/2014/main" xmlns="" id="{77768979-D5E8-42B9-974B-C903C106CDD5}"/>
                </a:ext>
              </a:extLst>
            </p:cNvPr>
            <p:cNvSpPr txBox="1"/>
            <p:nvPr/>
          </p:nvSpPr>
          <p:spPr>
            <a:xfrm>
              <a:off x="578400" y="4395302"/>
              <a:ext cx="1623226" cy="539984"/>
            </a:xfrm>
            <a:prstGeom prst="rect">
              <a:avLst/>
            </a:prstGeom>
            <a:noFill/>
          </p:spPr>
          <p:txBody>
            <a:bodyPr wrap="square" rtlCol="0">
              <a:spAutoFit/>
            </a:bodyPr>
            <a:lstStyle/>
            <a:p>
              <a:r>
                <a:rPr lang="en-US" altLang="ko-KR" sz="1200" dirty="0">
                  <a:solidFill>
                    <a:srgbClr val="EF5E42"/>
                  </a:solidFill>
                  <a:cs typeface="Arial" pitchFamily="34" charset="0"/>
                </a:rPr>
                <a:t>Get a modern PowerPoint  Presentation that is beautifully designed. </a:t>
              </a:r>
              <a:r>
                <a:rPr lang="en-US" altLang="ko-KR" sz="1200" dirty="0">
                  <a:solidFill>
                    <a:srgbClr val="EF5E42"/>
                  </a:solidFill>
                </a:rPr>
                <a:t>Easy to change colors, photos and Text.</a:t>
              </a:r>
              <a:r>
                <a:rPr lang="ko-KR" altLang="en-US" sz="1200" dirty="0">
                  <a:solidFill>
                    <a:srgbClr val="EF5E42"/>
                  </a:solidFill>
                </a:rPr>
                <a:t> </a:t>
              </a:r>
              <a:endParaRPr lang="ko-KR" altLang="en-US" sz="1200" dirty="0">
                <a:solidFill>
                  <a:srgbClr val="EF5E42"/>
                </a:solidFill>
                <a:cs typeface="Arial" pitchFamily="34" charset="0"/>
              </a:endParaRPr>
            </a:p>
          </p:txBody>
        </p:sp>
        <p:sp>
          <p:nvSpPr>
            <p:cNvPr id="13" name="TextBox 91">
              <a:extLst>
                <a:ext uri="{FF2B5EF4-FFF2-40B4-BE49-F238E27FC236}">
                  <a16:creationId xmlns:a16="http://schemas.microsoft.com/office/drawing/2014/main" xmlns="" id="{290893C7-59C6-4296-A567-127EBEB7215A}"/>
                </a:ext>
              </a:extLst>
            </p:cNvPr>
            <p:cNvSpPr txBox="1"/>
            <p:nvPr/>
          </p:nvSpPr>
          <p:spPr>
            <a:xfrm>
              <a:off x="575693" y="4067337"/>
              <a:ext cx="1625933" cy="323990"/>
            </a:xfrm>
            <a:prstGeom prst="rect">
              <a:avLst/>
            </a:prstGeom>
            <a:noFill/>
          </p:spPr>
          <p:txBody>
            <a:bodyPr wrap="square" lIns="90000" rIns="108000" rtlCol="0">
              <a:spAutoFit/>
            </a:bodyPr>
            <a:lstStyle/>
            <a:p>
              <a:r>
                <a:rPr lang="en-US" altLang="ko-KR" sz="1200" b="1" dirty="0">
                  <a:solidFill>
                    <a:srgbClr val="EF5E42"/>
                  </a:solidFill>
                  <a:cs typeface="Arial" pitchFamily="34" charset="0"/>
                </a:rPr>
                <a:t>Contents Here</a:t>
              </a:r>
              <a:endParaRPr lang="ko-KR" altLang="en-US" sz="1200" b="1" dirty="0">
                <a:solidFill>
                  <a:srgbClr val="EF5E42"/>
                </a:solidFill>
                <a:cs typeface="Arial" pitchFamily="34" charset="0"/>
              </a:endParaRPr>
            </a:p>
          </p:txBody>
        </p:sp>
      </p:grpSp>
      <p:grpSp>
        <p:nvGrpSpPr>
          <p:cNvPr id="14" name="Group 92">
            <a:extLst>
              <a:ext uri="{FF2B5EF4-FFF2-40B4-BE49-F238E27FC236}">
                <a16:creationId xmlns:a16="http://schemas.microsoft.com/office/drawing/2014/main" xmlns="" id="{0C15ACCE-0EFE-466A-9402-81878CB181CB}"/>
              </a:ext>
            </a:extLst>
          </p:cNvPr>
          <p:cNvGrpSpPr/>
          <p:nvPr/>
        </p:nvGrpSpPr>
        <p:grpSpPr>
          <a:xfrm>
            <a:off x="6951094" y="4275974"/>
            <a:ext cx="4733229" cy="742063"/>
            <a:chOff x="575693" y="4067337"/>
            <a:chExt cx="1625933" cy="867949"/>
          </a:xfrm>
        </p:grpSpPr>
        <p:sp>
          <p:nvSpPr>
            <p:cNvPr id="16" name="TextBox 93">
              <a:extLst>
                <a:ext uri="{FF2B5EF4-FFF2-40B4-BE49-F238E27FC236}">
                  <a16:creationId xmlns:a16="http://schemas.microsoft.com/office/drawing/2014/main" xmlns="" id="{A75AFFFA-7463-4F4B-98AB-591FB6849D83}"/>
                </a:ext>
              </a:extLst>
            </p:cNvPr>
            <p:cNvSpPr txBox="1"/>
            <p:nvPr/>
          </p:nvSpPr>
          <p:spPr>
            <a:xfrm>
              <a:off x="578400" y="4395302"/>
              <a:ext cx="1623226" cy="539984"/>
            </a:xfrm>
            <a:prstGeom prst="rect">
              <a:avLst/>
            </a:prstGeom>
            <a:noFill/>
          </p:spPr>
          <p:txBody>
            <a:bodyPr wrap="square" rtlCol="0">
              <a:spAutoFit/>
            </a:bodyPr>
            <a:lstStyle/>
            <a:p>
              <a:r>
                <a:rPr lang="en-US" altLang="ko-KR" sz="1200" dirty="0">
                  <a:solidFill>
                    <a:srgbClr val="EF5E42"/>
                  </a:solidFill>
                  <a:cs typeface="Arial" pitchFamily="34" charset="0"/>
                </a:rPr>
                <a:t>Get a modern PowerPoint  Presentation that is beautifully designed. </a:t>
              </a:r>
              <a:r>
                <a:rPr lang="en-US" altLang="ko-KR" sz="1200" dirty="0">
                  <a:solidFill>
                    <a:srgbClr val="EF5E42"/>
                  </a:solidFill>
                </a:rPr>
                <a:t>Easy to change colors, photos and Text.</a:t>
              </a:r>
              <a:r>
                <a:rPr lang="ko-KR" altLang="en-US" sz="1200" dirty="0">
                  <a:solidFill>
                    <a:srgbClr val="EF5E42"/>
                  </a:solidFill>
                </a:rPr>
                <a:t> </a:t>
              </a:r>
              <a:endParaRPr lang="ko-KR" altLang="en-US" sz="1200" dirty="0">
                <a:solidFill>
                  <a:srgbClr val="EF5E42"/>
                </a:solidFill>
                <a:cs typeface="Arial" pitchFamily="34" charset="0"/>
              </a:endParaRPr>
            </a:p>
          </p:txBody>
        </p:sp>
        <p:sp>
          <p:nvSpPr>
            <p:cNvPr id="17" name="TextBox 94">
              <a:extLst>
                <a:ext uri="{FF2B5EF4-FFF2-40B4-BE49-F238E27FC236}">
                  <a16:creationId xmlns:a16="http://schemas.microsoft.com/office/drawing/2014/main" xmlns="" id="{F5C67A0A-8353-4A24-BAE3-F8A0EE056B6A}"/>
                </a:ext>
              </a:extLst>
            </p:cNvPr>
            <p:cNvSpPr txBox="1"/>
            <p:nvPr/>
          </p:nvSpPr>
          <p:spPr>
            <a:xfrm>
              <a:off x="575693" y="4067337"/>
              <a:ext cx="1625933" cy="323990"/>
            </a:xfrm>
            <a:prstGeom prst="rect">
              <a:avLst/>
            </a:prstGeom>
            <a:noFill/>
          </p:spPr>
          <p:txBody>
            <a:bodyPr wrap="square" lIns="90000" rIns="108000" rtlCol="0">
              <a:spAutoFit/>
            </a:bodyPr>
            <a:lstStyle/>
            <a:p>
              <a:r>
                <a:rPr lang="en-US" altLang="ko-KR" sz="1200" b="1" dirty="0">
                  <a:solidFill>
                    <a:srgbClr val="EF5E42"/>
                  </a:solidFill>
                  <a:cs typeface="Arial" pitchFamily="34" charset="0"/>
                </a:rPr>
                <a:t>Contents Here</a:t>
              </a:r>
              <a:endParaRPr lang="ko-KR" altLang="en-US" sz="1200" b="1" dirty="0">
                <a:solidFill>
                  <a:srgbClr val="EF5E42"/>
                </a:solidFill>
                <a:cs typeface="Arial" pitchFamily="34" charset="0"/>
              </a:endParaRPr>
            </a:p>
          </p:txBody>
        </p:sp>
      </p:grpSp>
      <p:grpSp>
        <p:nvGrpSpPr>
          <p:cNvPr id="18" name="Group 95">
            <a:extLst>
              <a:ext uri="{FF2B5EF4-FFF2-40B4-BE49-F238E27FC236}">
                <a16:creationId xmlns:a16="http://schemas.microsoft.com/office/drawing/2014/main" xmlns="" id="{958574F8-9324-4D46-8C3F-3BE2CCE326FC}"/>
              </a:ext>
            </a:extLst>
          </p:cNvPr>
          <p:cNvGrpSpPr/>
          <p:nvPr/>
        </p:nvGrpSpPr>
        <p:grpSpPr>
          <a:xfrm>
            <a:off x="6951094" y="5098886"/>
            <a:ext cx="4733229" cy="742063"/>
            <a:chOff x="575693" y="4067337"/>
            <a:chExt cx="1625933" cy="867949"/>
          </a:xfrm>
        </p:grpSpPr>
        <p:sp>
          <p:nvSpPr>
            <p:cNvPr id="19" name="TextBox 96">
              <a:extLst>
                <a:ext uri="{FF2B5EF4-FFF2-40B4-BE49-F238E27FC236}">
                  <a16:creationId xmlns:a16="http://schemas.microsoft.com/office/drawing/2014/main" xmlns="" id="{514E6954-FF70-45EB-A79E-948DCEFE1AE8}"/>
                </a:ext>
              </a:extLst>
            </p:cNvPr>
            <p:cNvSpPr txBox="1"/>
            <p:nvPr/>
          </p:nvSpPr>
          <p:spPr>
            <a:xfrm>
              <a:off x="578400" y="4395302"/>
              <a:ext cx="1623226" cy="539984"/>
            </a:xfrm>
            <a:prstGeom prst="rect">
              <a:avLst/>
            </a:prstGeom>
            <a:noFill/>
          </p:spPr>
          <p:txBody>
            <a:bodyPr wrap="square" rtlCol="0">
              <a:spAutoFit/>
            </a:bodyPr>
            <a:lstStyle/>
            <a:p>
              <a:r>
                <a:rPr lang="en-US" altLang="ko-KR" sz="1200" dirty="0">
                  <a:solidFill>
                    <a:srgbClr val="EF5E42"/>
                  </a:solidFill>
                  <a:cs typeface="Arial" pitchFamily="34" charset="0"/>
                </a:rPr>
                <a:t>Get a modern PowerPoint  Presentation that is beautifully designed. </a:t>
              </a:r>
              <a:r>
                <a:rPr lang="en-US" altLang="ko-KR" sz="1200" dirty="0">
                  <a:solidFill>
                    <a:srgbClr val="EF5E42"/>
                  </a:solidFill>
                </a:rPr>
                <a:t>Easy to change colors, photos and Text.</a:t>
              </a:r>
              <a:r>
                <a:rPr lang="ko-KR" altLang="en-US" sz="1200" dirty="0">
                  <a:solidFill>
                    <a:srgbClr val="EF5E42"/>
                  </a:solidFill>
                </a:rPr>
                <a:t> </a:t>
              </a:r>
              <a:endParaRPr lang="ko-KR" altLang="en-US" sz="1200" dirty="0">
                <a:solidFill>
                  <a:srgbClr val="EF5E42"/>
                </a:solidFill>
                <a:cs typeface="Arial" pitchFamily="34" charset="0"/>
              </a:endParaRPr>
            </a:p>
          </p:txBody>
        </p:sp>
        <p:sp>
          <p:nvSpPr>
            <p:cNvPr id="20" name="TextBox 97">
              <a:extLst>
                <a:ext uri="{FF2B5EF4-FFF2-40B4-BE49-F238E27FC236}">
                  <a16:creationId xmlns:a16="http://schemas.microsoft.com/office/drawing/2014/main" xmlns="" id="{307E691D-5CD7-4D0B-B94C-A064D689C8DF}"/>
                </a:ext>
              </a:extLst>
            </p:cNvPr>
            <p:cNvSpPr txBox="1"/>
            <p:nvPr/>
          </p:nvSpPr>
          <p:spPr>
            <a:xfrm>
              <a:off x="575693" y="4067337"/>
              <a:ext cx="1625933" cy="323990"/>
            </a:xfrm>
            <a:prstGeom prst="rect">
              <a:avLst/>
            </a:prstGeom>
            <a:noFill/>
          </p:spPr>
          <p:txBody>
            <a:bodyPr wrap="square" lIns="90000" rIns="108000" rtlCol="0">
              <a:spAutoFit/>
            </a:bodyPr>
            <a:lstStyle/>
            <a:p>
              <a:r>
                <a:rPr lang="en-US" altLang="ko-KR" sz="1200" b="1" dirty="0">
                  <a:solidFill>
                    <a:srgbClr val="EF5E42"/>
                  </a:solidFill>
                  <a:cs typeface="Arial" pitchFamily="34" charset="0"/>
                </a:rPr>
                <a:t>Contents Here</a:t>
              </a:r>
              <a:endParaRPr lang="ko-KR" altLang="en-US" sz="1200" b="1" dirty="0">
                <a:solidFill>
                  <a:srgbClr val="EF5E42"/>
                </a:solidFill>
                <a:cs typeface="Arial" pitchFamily="34" charset="0"/>
              </a:endParaRPr>
            </a:p>
          </p:txBody>
        </p:sp>
      </p:grpSp>
      <p:sp>
        <p:nvSpPr>
          <p:cNvPr id="21" name="TextBox 98">
            <a:extLst>
              <a:ext uri="{FF2B5EF4-FFF2-40B4-BE49-F238E27FC236}">
                <a16:creationId xmlns:a16="http://schemas.microsoft.com/office/drawing/2014/main" xmlns="" id="{D5C36B39-4CC8-40C2-8A81-4BC08C886E7A}"/>
              </a:ext>
            </a:extLst>
          </p:cNvPr>
          <p:cNvSpPr txBox="1"/>
          <p:nvPr/>
        </p:nvSpPr>
        <p:spPr>
          <a:xfrm>
            <a:off x="6951094" y="1551000"/>
            <a:ext cx="4838734" cy="1015663"/>
          </a:xfrm>
          <a:prstGeom prst="rect">
            <a:avLst/>
          </a:prstGeom>
          <a:noFill/>
        </p:spPr>
        <p:txBody>
          <a:bodyPr wrap="square" lIns="72000" rIns="108000" rtlCol="0">
            <a:spAutoFit/>
          </a:bodyPr>
          <a:lstStyle/>
          <a:p>
            <a:r>
              <a:rPr lang="en-US" altLang="ko-KR" sz="1200" dirty="0">
                <a:solidFill>
                  <a:srgbClr val="EF5E42"/>
                </a:solidFill>
                <a:ea typeface="FZShuTi" pitchFamily="2" charset="-122"/>
                <a:cs typeface="Arial" pitchFamily="34" charset="0"/>
              </a:rPr>
              <a:t>Example Text : Get a modern PowerPoint  Presentation that is beautifully designed. I hope and I believe that this Template will your Time, Money and Reputation. </a:t>
            </a:r>
            <a:r>
              <a:rPr lang="en-US" altLang="ko-KR" sz="1200" dirty="0">
                <a:solidFill>
                  <a:srgbClr val="EF5E42"/>
                </a:solidFill>
                <a:cs typeface="Arial" pitchFamily="34" charset="0"/>
              </a:rPr>
              <a:t>Get a modern PowerPoint  Presentation that is beautifully designed. </a:t>
            </a:r>
            <a:r>
              <a:rPr lang="en-US" altLang="ko-KR" sz="1200" dirty="0">
                <a:solidFill>
                  <a:srgbClr val="EF5E42"/>
                </a:solidFill>
              </a:rPr>
              <a:t>Easy to change colors, photos and Text.</a:t>
            </a:r>
            <a:r>
              <a:rPr lang="ko-KR" altLang="en-US" sz="1200" dirty="0">
                <a:solidFill>
                  <a:srgbClr val="EF5E42"/>
                </a:solidFill>
              </a:rPr>
              <a:t> </a:t>
            </a:r>
            <a:endParaRPr lang="ko-KR" altLang="en-US" sz="1200" dirty="0">
              <a:solidFill>
                <a:srgbClr val="EF5E42"/>
              </a:solidFill>
              <a:cs typeface="Arial" pitchFamily="34" charset="0"/>
            </a:endParaRPr>
          </a:p>
        </p:txBody>
      </p:sp>
      <p:pic>
        <p:nvPicPr>
          <p:cNvPr id="3" name="Imagen 2"/>
          <p:cNvPicPr>
            <a:picLocks noChangeAspect="1"/>
          </p:cNvPicPr>
          <p:nvPr/>
        </p:nvPicPr>
        <p:blipFill>
          <a:blip r:embed="rId2"/>
          <a:stretch>
            <a:fillRect/>
          </a:stretch>
        </p:blipFill>
        <p:spPr>
          <a:xfrm>
            <a:off x="1762945" y="1648639"/>
            <a:ext cx="3555503" cy="4192310"/>
          </a:xfrm>
          <a:prstGeom prst="rect">
            <a:avLst/>
          </a:prstGeom>
        </p:spPr>
      </p:pic>
    </p:spTree>
    <p:extLst>
      <p:ext uri="{BB962C8B-B14F-4D97-AF65-F5344CB8AC3E}">
        <p14:creationId xmlns:p14="http://schemas.microsoft.com/office/powerpoint/2010/main" val="1595087763"/>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
            <a:extLst>
              <a:ext uri="{FF2B5EF4-FFF2-40B4-BE49-F238E27FC236}">
                <a16:creationId xmlns="" xmlns:a16="http://schemas.microsoft.com/office/drawing/2014/main" id="{08258E30-BEE2-4508-B26E-2E3860052E03}"/>
              </a:ext>
            </a:extLst>
          </p:cNvPr>
          <p:cNvGrpSpPr/>
          <p:nvPr/>
        </p:nvGrpSpPr>
        <p:grpSpPr>
          <a:xfrm>
            <a:off x="808487" y="2243219"/>
            <a:ext cx="10702894" cy="898726"/>
            <a:chOff x="161604" y="2486704"/>
            <a:chExt cx="14028561" cy="1177984"/>
          </a:xfrm>
          <a:solidFill>
            <a:srgbClr val="FFC000"/>
          </a:solidFill>
        </p:grpSpPr>
        <p:sp>
          <p:nvSpPr>
            <p:cNvPr id="69" name="Round Same Side Corner Rectangle 8">
              <a:extLst>
                <a:ext uri="{FF2B5EF4-FFF2-40B4-BE49-F238E27FC236}">
                  <a16:creationId xmlns="" xmlns:a16="http://schemas.microsoft.com/office/drawing/2014/main" id="{9E642347-9D7A-4C15-8D6C-07611F1BCE2A}"/>
                </a:ext>
              </a:extLst>
            </p:cNvPr>
            <p:cNvSpPr/>
            <p:nvPr/>
          </p:nvSpPr>
          <p:spPr>
            <a:xfrm flipH="1">
              <a:off x="161604"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0" name="Round Same Side Corner Rectangle 20">
              <a:extLst>
                <a:ext uri="{FF2B5EF4-FFF2-40B4-BE49-F238E27FC236}">
                  <a16:creationId xmlns="" xmlns:a16="http://schemas.microsoft.com/office/drawing/2014/main" id="{EE517DB5-3F1C-43A0-BEFA-882392CA95DF}"/>
                </a:ext>
              </a:extLst>
            </p:cNvPr>
            <p:cNvSpPr/>
            <p:nvPr/>
          </p:nvSpPr>
          <p:spPr>
            <a:xfrm rot="10800000">
              <a:off x="752241"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1" name="Round Same Side Corner Rectangle 8">
              <a:extLst>
                <a:ext uri="{FF2B5EF4-FFF2-40B4-BE49-F238E27FC236}">
                  <a16:creationId xmlns="" xmlns:a16="http://schemas.microsoft.com/office/drawing/2014/main" id="{6FFB9499-2870-483A-A699-E3E2D043E367}"/>
                </a:ext>
              </a:extLst>
            </p:cNvPr>
            <p:cNvSpPr/>
            <p:nvPr/>
          </p:nvSpPr>
          <p:spPr>
            <a:xfrm flipH="1">
              <a:off x="1450175"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2" name="Round Same Side Corner Rectangle 20">
              <a:extLst>
                <a:ext uri="{FF2B5EF4-FFF2-40B4-BE49-F238E27FC236}">
                  <a16:creationId xmlns="" xmlns:a16="http://schemas.microsoft.com/office/drawing/2014/main" id="{F828ABCC-65A7-4A79-8E77-48D34697B235}"/>
                </a:ext>
              </a:extLst>
            </p:cNvPr>
            <p:cNvSpPr/>
            <p:nvPr/>
          </p:nvSpPr>
          <p:spPr>
            <a:xfrm rot="10800000">
              <a:off x="2040812"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3" name="Round Same Side Corner Rectangle 8">
              <a:extLst>
                <a:ext uri="{FF2B5EF4-FFF2-40B4-BE49-F238E27FC236}">
                  <a16:creationId xmlns="" xmlns:a16="http://schemas.microsoft.com/office/drawing/2014/main" id="{28CECD72-AFCC-41F3-A1B9-FBE7912BA19D}"/>
                </a:ext>
              </a:extLst>
            </p:cNvPr>
            <p:cNvSpPr/>
            <p:nvPr/>
          </p:nvSpPr>
          <p:spPr>
            <a:xfrm flipH="1">
              <a:off x="2738746"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4" name="Round Same Side Corner Rectangle 20">
              <a:extLst>
                <a:ext uri="{FF2B5EF4-FFF2-40B4-BE49-F238E27FC236}">
                  <a16:creationId xmlns="" xmlns:a16="http://schemas.microsoft.com/office/drawing/2014/main" id="{E526BF24-6216-43B3-B997-DE4762987464}"/>
                </a:ext>
              </a:extLst>
            </p:cNvPr>
            <p:cNvSpPr/>
            <p:nvPr/>
          </p:nvSpPr>
          <p:spPr>
            <a:xfrm rot="10800000">
              <a:off x="3329383"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5" name="Round Same Side Corner Rectangle 8">
              <a:extLst>
                <a:ext uri="{FF2B5EF4-FFF2-40B4-BE49-F238E27FC236}">
                  <a16:creationId xmlns="" xmlns:a16="http://schemas.microsoft.com/office/drawing/2014/main" id="{332AF5CC-229E-4778-826B-3EADF83CEA95}"/>
                </a:ext>
              </a:extLst>
            </p:cNvPr>
            <p:cNvSpPr/>
            <p:nvPr/>
          </p:nvSpPr>
          <p:spPr>
            <a:xfrm flipH="1">
              <a:off x="4027317"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6" name="Round Same Side Corner Rectangle 20">
              <a:extLst>
                <a:ext uri="{FF2B5EF4-FFF2-40B4-BE49-F238E27FC236}">
                  <a16:creationId xmlns="" xmlns:a16="http://schemas.microsoft.com/office/drawing/2014/main" id="{4D9860BA-3A48-4CF4-87DB-1513902A5660}"/>
                </a:ext>
              </a:extLst>
            </p:cNvPr>
            <p:cNvSpPr/>
            <p:nvPr/>
          </p:nvSpPr>
          <p:spPr>
            <a:xfrm rot="10800000">
              <a:off x="4617954"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7" name="Round Same Side Corner Rectangle 8">
              <a:extLst>
                <a:ext uri="{FF2B5EF4-FFF2-40B4-BE49-F238E27FC236}">
                  <a16:creationId xmlns="" xmlns:a16="http://schemas.microsoft.com/office/drawing/2014/main" id="{773217D9-9ECF-4482-AD55-35B711E43731}"/>
                </a:ext>
              </a:extLst>
            </p:cNvPr>
            <p:cNvSpPr/>
            <p:nvPr/>
          </p:nvSpPr>
          <p:spPr>
            <a:xfrm flipH="1">
              <a:off x="5315888"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8" name="Round Same Side Corner Rectangle 20">
              <a:extLst>
                <a:ext uri="{FF2B5EF4-FFF2-40B4-BE49-F238E27FC236}">
                  <a16:creationId xmlns="" xmlns:a16="http://schemas.microsoft.com/office/drawing/2014/main" id="{AB7AFE25-E5EA-4E28-8BD6-9CDAC985718C}"/>
                </a:ext>
              </a:extLst>
            </p:cNvPr>
            <p:cNvSpPr/>
            <p:nvPr/>
          </p:nvSpPr>
          <p:spPr>
            <a:xfrm rot="10800000">
              <a:off x="5906525"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79" name="Round Same Side Corner Rectangle 8">
              <a:extLst>
                <a:ext uri="{FF2B5EF4-FFF2-40B4-BE49-F238E27FC236}">
                  <a16:creationId xmlns="" xmlns:a16="http://schemas.microsoft.com/office/drawing/2014/main" id="{16978BFD-008C-4D40-B63F-C929BB947A51}"/>
                </a:ext>
              </a:extLst>
            </p:cNvPr>
            <p:cNvSpPr/>
            <p:nvPr/>
          </p:nvSpPr>
          <p:spPr>
            <a:xfrm flipH="1">
              <a:off x="7893030"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0" name="Round Same Side Corner Rectangle 20">
              <a:extLst>
                <a:ext uri="{FF2B5EF4-FFF2-40B4-BE49-F238E27FC236}">
                  <a16:creationId xmlns="" xmlns:a16="http://schemas.microsoft.com/office/drawing/2014/main" id="{790400FC-EC64-4B1C-8302-D6858DF7E5AD}"/>
                </a:ext>
              </a:extLst>
            </p:cNvPr>
            <p:cNvSpPr/>
            <p:nvPr/>
          </p:nvSpPr>
          <p:spPr>
            <a:xfrm rot="10800000">
              <a:off x="8483667"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1" name="Round Same Side Corner Rectangle 8">
              <a:extLst>
                <a:ext uri="{FF2B5EF4-FFF2-40B4-BE49-F238E27FC236}">
                  <a16:creationId xmlns="" xmlns:a16="http://schemas.microsoft.com/office/drawing/2014/main" id="{87505ED1-FA50-47D5-958B-E1837E413410}"/>
                </a:ext>
              </a:extLst>
            </p:cNvPr>
            <p:cNvSpPr/>
            <p:nvPr/>
          </p:nvSpPr>
          <p:spPr>
            <a:xfrm flipH="1">
              <a:off x="9181601"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2" name="Round Same Side Corner Rectangle 20">
              <a:extLst>
                <a:ext uri="{FF2B5EF4-FFF2-40B4-BE49-F238E27FC236}">
                  <a16:creationId xmlns="" xmlns:a16="http://schemas.microsoft.com/office/drawing/2014/main" id="{9DC19738-D110-445F-B3C7-82562F978B57}"/>
                </a:ext>
              </a:extLst>
            </p:cNvPr>
            <p:cNvSpPr/>
            <p:nvPr/>
          </p:nvSpPr>
          <p:spPr>
            <a:xfrm rot="10800000">
              <a:off x="9772238"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3" name="Round Same Side Corner Rectangle 8">
              <a:extLst>
                <a:ext uri="{FF2B5EF4-FFF2-40B4-BE49-F238E27FC236}">
                  <a16:creationId xmlns="" xmlns:a16="http://schemas.microsoft.com/office/drawing/2014/main" id="{4ED79B0C-B1A4-4898-B2B1-E5A99CE5A824}"/>
                </a:ext>
              </a:extLst>
            </p:cNvPr>
            <p:cNvSpPr/>
            <p:nvPr/>
          </p:nvSpPr>
          <p:spPr>
            <a:xfrm flipH="1">
              <a:off x="10470172"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4" name="Round Same Side Corner Rectangle 20">
              <a:extLst>
                <a:ext uri="{FF2B5EF4-FFF2-40B4-BE49-F238E27FC236}">
                  <a16:creationId xmlns="" xmlns:a16="http://schemas.microsoft.com/office/drawing/2014/main" id="{A5BD4EB1-608F-4B97-9550-AD69BAD46C34}"/>
                </a:ext>
              </a:extLst>
            </p:cNvPr>
            <p:cNvSpPr/>
            <p:nvPr/>
          </p:nvSpPr>
          <p:spPr>
            <a:xfrm rot="10800000">
              <a:off x="11060809"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5" name="Round Same Side Corner Rectangle 8">
              <a:extLst>
                <a:ext uri="{FF2B5EF4-FFF2-40B4-BE49-F238E27FC236}">
                  <a16:creationId xmlns="" xmlns:a16="http://schemas.microsoft.com/office/drawing/2014/main" id="{D2FE1B52-4B18-4312-A5CE-17C454D667EA}"/>
                </a:ext>
              </a:extLst>
            </p:cNvPr>
            <p:cNvSpPr/>
            <p:nvPr/>
          </p:nvSpPr>
          <p:spPr>
            <a:xfrm flipH="1">
              <a:off x="11758743"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6" name="Round Same Side Corner Rectangle 20">
              <a:extLst>
                <a:ext uri="{FF2B5EF4-FFF2-40B4-BE49-F238E27FC236}">
                  <a16:creationId xmlns="" xmlns:a16="http://schemas.microsoft.com/office/drawing/2014/main" id="{59721FDC-B7A2-4218-9D43-2F0911DA2BB6}"/>
                </a:ext>
              </a:extLst>
            </p:cNvPr>
            <p:cNvSpPr/>
            <p:nvPr/>
          </p:nvSpPr>
          <p:spPr>
            <a:xfrm rot="10800000">
              <a:off x="12349380" y="2486705"/>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7" name="Round Same Side Corner Rectangle 8">
              <a:extLst>
                <a:ext uri="{FF2B5EF4-FFF2-40B4-BE49-F238E27FC236}">
                  <a16:creationId xmlns="" xmlns:a16="http://schemas.microsoft.com/office/drawing/2014/main" id="{92AE0805-0199-4556-A015-299C67BED7DA}"/>
                </a:ext>
              </a:extLst>
            </p:cNvPr>
            <p:cNvSpPr/>
            <p:nvPr/>
          </p:nvSpPr>
          <p:spPr>
            <a:xfrm flipH="1">
              <a:off x="13047314" y="2486704"/>
              <a:ext cx="444917" cy="1171801"/>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sp>
          <p:nvSpPr>
            <p:cNvPr id="88" name="Round Same Side Corner Rectangle 20">
              <a:extLst>
                <a:ext uri="{FF2B5EF4-FFF2-40B4-BE49-F238E27FC236}">
                  <a16:creationId xmlns="" xmlns:a16="http://schemas.microsoft.com/office/drawing/2014/main" id="{9D557BDC-38F3-42BE-8980-2FCB1DB7F3DD}"/>
                </a:ext>
              </a:extLst>
            </p:cNvPr>
            <p:cNvSpPr/>
            <p:nvPr/>
          </p:nvSpPr>
          <p:spPr>
            <a:xfrm rot="10800000">
              <a:off x="13637951" y="2486704"/>
              <a:ext cx="552214" cy="1177983"/>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F5E42"/>
                </a:solidFill>
              </a:endParaRPr>
            </a:p>
          </p:txBody>
        </p:sp>
      </p:grpSp>
      <p:grpSp>
        <p:nvGrpSpPr>
          <p:cNvPr id="6" name="Group 23">
            <a:extLst>
              <a:ext uri="{FF2B5EF4-FFF2-40B4-BE49-F238E27FC236}">
                <a16:creationId xmlns="" xmlns:a16="http://schemas.microsoft.com/office/drawing/2014/main" id="{84B6371B-2AD3-44DC-A70F-04DEC201A6E7}"/>
              </a:ext>
            </a:extLst>
          </p:cNvPr>
          <p:cNvGrpSpPr/>
          <p:nvPr/>
        </p:nvGrpSpPr>
        <p:grpSpPr>
          <a:xfrm>
            <a:off x="5611452" y="2127239"/>
            <a:ext cx="1096963" cy="1130685"/>
            <a:chOff x="5605966" y="2635440"/>
            <a:chExt cx="980068" cy="1010196"/>
          </a:xfrm>
        </p:grpSpPr>
        <p:sp>
          <p:nvSpPr>
            <p:cNvPr id="67" name="Round Same Side Corner Rectangle 8">
              <a:extLst>
                <a:ext uri="{FF2B5EF4-FFF2-40B4-BE49-F238E27FC236}">
                  <a16:creationId xmlns="" xmlns:a16="http://schemas.microsoft.com/office/drawing/2014/main" id="{566CAEAA-D152-40DE-83E7-3D5B2E3AE819}"/>
                </a:ext>
              </a:extLst>
            </p:cNvPr>
            <p:cNvSpPr/>
            <p:nvPr/>
          </p:nvSpPr>
          <p:spPr>
            <a:xfrm flipH="1">
              <a:off x="5605966" y="2635440"/>
              <a:ext cx="381545" cy="100489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E947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rgbClr val="E9475A"/>
                </a:solidFill>
              </a:endParaRPr>
            </a:p>
          </p:txBody>
        </p:sp>
        <p:sp>
          <p:nvSpPr>
            <p:cNvPr id="68" name="Round Same Side Corner Rectangle 20">
              <a:extLst>
                <a:ext uri="{FF2B5EF4-FFF2-40B4-BE49-F238E27FC236}">
                  <a16:creationId xmlns="" xmlns:a16="http://schemas.microsoft.com/office/drawing/2014/main" id="{826ADD18-7EB8-4836-ABB0-AE5CC97D11E2}"/>
                </a:ext>
              </a:extLst>
            </p:cNvPr>
            <p:cNvSpPr/>
            <p:nvPr/>
          </p:nvSpPr>
          <p:spPr>
            <a:xfrm rot="10800000">
              <a:off x="6112475" y="2635440"/>
              <a:ext cx="473559" cy="1010196"/>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rgbClr val="EBAA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sp>
        <p:nvSpPr>
          <p:cNvPr id="7" name="Circle: Hollow 26">
            <a:extLst>
              <a:ext uri="{FF2B5EF4-FFF2-40B4-BE49-F238E27FC236}">
                <a16:creationId xmlns="" xmlns:a16="http://schemas.microsoft.com/office/drawing/2014/main" id="{1060C875-D676-4A5F-8393-6846471D18BE}"/>
              </a:ext>
            </a:extLst>
          </p:cNvPr>
          <p:cNvSpPr/>
          <p:nvPr/>
        </p:nvSpPr>
        <p:spPr>
          <a:xfrm>
            <a:off x="5218440" y="1748120"/>
            <a:ext cx="1882988" cy="1882988"/>
          </a:xfrm>
          <a:prstGeom prst="donut">
            <a:avLst>
              <a:gd name="adj" fmla="val 5179"/>
            </a:avLst>
          </a:prstGeom>
          <a:solidFill>
            <a:srgbClr val="F8B7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TextBox 27">
            <a:extLst>
              <a:ext uri="{FF2B5EF4-FFF2-40B4-BE49-F238E27FC236}">
                <a16:creationId xmlns="" xmlns:a16="http://schemas.microsoft.com/office/drawing/2014/main" id="{F7C4FF99-B8E5-46EA-8033-1E7AD1554D67}"/>
              </a:ext>
            </a:extLst>
          </p:cNvPr>
          <p:cNvSpPr txBox="1"/>
          <p:nvPr/>
        </p:nvSpPr>
        <p:spPr>
          <a:xfrm>
            <a:off x="1435764" y="1570685"/>
            <a:ext cx="1391215" cy="523220"/>
          </a:xfrm>
          <a:prstGeom prst="rect">
            <a:avLst/>
          </a:prstGeom>
          <a:noFill/>
        </p:spPr>
        <p:txBody>
          <a:bodyPr wrap="none" rtlCol="0" anchor="ctr">
            <a:spAutoFit/>
          </a:bodyPr>
          <a:lstStyle/>
          <a:p>
            <a:r>
              <a:rPr lang="en-US" altLang="ko-KR" sz="2800" b="1" dirty="0">
                <a:solidFill>
                  <a:srgbClr val="EBAA9C"/>
                </a:solidFill>
              </a:rPr>
              <a:t>A Case</a:t>
            </a:r>
            <a:endParaRPr lang="ko-KR" altLang="en-US" sz="2800" b="1" dirty="0">
              <a:solidFill>
                <a:srgbClr val="EBAA9C"/>
              </a:solidFill>
            </a:endParaRPr>
          </a:p>
        </p:txBody>
      </p:sp>
      <p:sp>
        <p:nvSpPr>
          <p:cNvPr id="9" name="TextBox 28">
            <a:extLst>
              <a:ext uri="{FF2B5EF4-FFF2-40B4-BE49-F238E27FC236}">
                <a16:creationId xmlns="" xmlns:a16="http://schemas.microsoft.com/office/drawing/2014/main" id="{16B0C532-D96F-4910-A568-4A709C633C33}"/>
              </a:ext>
            </a:extLst>
          </p:cNvPr>
          <p:cNvSpPr txBox="1"/>
          <p:nvPr/>
        </p:nvSpPr>
        <p:spPr>
          <a:xfrm>
            <a:off x="9479553" y="1570685"/>
            <a:ext cx="1404552" cy="523220"/>
          </a:xfrm>
          <a:prstGeom prst="rect">
            <a:avLst/>
          </a:prstGeom>
          <a:noFill/>
        </p:spPr>
        <p:txBody>
          <a:bodyPr wrap="none" rtlCol="0" anchor="ctr">
            <a:spAutoFit/>
          </a:bodyPr>
          <a:lstStyle/>
          <a:p>
            <a:pPr algn="r"/>
            <a:r>
              <a:rPr lang="en-US" altLang="ko-KR" sz="2800" b="1" dirty="0">
                <a:ln w="3175">
                  <a:noFill/>
                </a:ln>
                <a:solidFill>
                  <a:srgbClr val="E9475A"/>
                </a:solidFill>
              </a:rPr>
              <a:t>B Case</a:t>
            </a:r>
            <a:endParaRPr lang="ko-KR" altLang="en-US" sz="2800" b="1" dirty="0">
              <a:ln w="3175">
                <a:noFill/>
              </a:ln>
              <a:solidFill>
                <a:srgbClr val="E9475A"/>
              </a:solidFill>
            </a:endParaRPr>
          </a:p>
        </p:txBody>
      </p:sp>
      <p:grpSp>
        <p:nvGrpSpPr>
          <p:cNvPr id="10" name="Group 29">
            <a:extLst>
              <a:ext uri="{FF2B5EF4-FFF2-40B4-BE49-F238E27FC236}">
                <a16:creationId xmlns="" xmlns:a16="http://schemas.microsoft.com/office/drawing/2014/main" id="{ED646D24-A34A-456D-B44F-F5D688199F49}"/>
              </a:ext>
            </a:extLst>
          </p:cNvPr>
          <p:cNvGrpSpPr/>
          <p:nvPr/>
        </p:nvGrpSpPr>
        <p:grpSpPr>
          <a:xfrm>
            <a:off x="7620735" y="3363713"/>
            <a:ext cx="3455477" cy="636040"/>
            <a:chOff x="1013692" y="2833009"/>
            <a:chExt cx="3884067" cy="714929"/>
          </a:xfrm>
        </p:grpSpPr>
        <p:sp>
          <p:nvSpPr>
            <p:cNvPr id="45" name="TextBox 30">
              <a:extLst>
                <a:ext uri="{FF2B5EF4-FFF2-40B4-BE49-F238E27FC236}">
                  <a16:creationId xmlns="" xmlns:a16="http://schemas.microsoft.com/office/drawing/2014/main" id="{5DCF57B2-3AAF-42CC-A2EE-F9BB79E9EF35}"/>
                </a:ext>
              </a:extLst>
            </p:cNvPr>
            <p:cNvSpPr txBox="1"/>
            <p:nvPr/>
          </p:nvSpPr>
          <p:spPr>
            <a:xfrm>
              <a:off x="1034858" y="2833009"/>
              <a:ext cx="1034257" cy="276999"/>
            </a:xfrm>
            <a:prstGeom prst="rect">
              <a:avLst/>
            </a:prstGeom>
            <a:noFill/>
          </p:spPr>
          <p:txBody>
            <a:bodyPr wrap="none" rtlCol="0" anchor="ctr">
              <a:spAutoFit/>
            </a:bodyPr>
            <a:lstStyle/>
            <a:p>
              <a:r>
                <a:rPr lang="en-US" altLang="ko-KR" b="1" dirty="0">
                  <a:solidFill>
                    <a:schemeClr val="tx1">
                      <a:lumMod val="75000"/>
                      <a:lumOff val="25000"/>
                    </a:schemeClr>
                  </a:solidFill>
                </a:rPr>
                <a:t>Content Here</a:t>
              </a:r>
              <a:endParaRPr lang="ko-KR" altLang="en-US" b="1" dirty="0">
                <a:solidFill>
                  <a:schemeClr val="tx1">
                    <a:lumMod val="75000"/>
                    <a:lumOff val="25000"/>
                  </a:schemeClr>
                </a:solidFill>
              </a:endParaRPr>
            </a:p>
          </p:txBody>
        </p:sp>
        <p:sp>
          <p:nvSpPr>
            <p:cNvPr id="46" name="순서도: 처리 6">
              <a:extLst>
                <a:ext uri="{FF2B5EF4-FFF2-40B4-BE49-F238E27FC236}">
                  <a16:creationId xmlns="" xmlns:a16="http://schemas.microsoft.com/office/drawing/2014/main" id="{6BBEC21F-7621-4DB2-85AA-8E56AF590974}"/>
                </a:ext>
              </a:extLst>
            </p:cNvPr>
            <p:cNvSpPr/>
            <p:nvPr/>
          </p:nvSpPr>
          <p:spPr>
            <a:xfrm>
              <a:off x="1013692"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7" name="순서도: 처리 56">
              <a:extLst>
                <a:ext uri="{FF2B5EF4-FFF2-40B4-BE49-F238E27FC236}">
                  <a16:creationId xmlns="" xmlns:a16="http://schemas.microsoft.com/office/drawing/2014/main" id="{40CF87F7-1A2F-49E4-B738-35393F5E6BF5}"/>
                </a:ext>
              </a:extLst>
            </p:cNvPr>
            <p:cNvSpPr/>
            <p:nvPr/>
          </p:nvSpPr>
          <p:spPr>
            <a:xfrm>
              <a:off x="1165261"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순서도: 처리 57">
              <a:extLst>
                <a:ext uri="{FF2B5EF4-FFF2-40B4-BE49-F238E27FC236}">
                  <a16:creationId xmlns="" xmlns:a16="http://schemas.microsoft.com/office/drawing/2014/main" id="{EB8848B2-D4F9-4080-94F9-DA4576B57AA0}"/>
                </a:ext>
              </a:extLst>
            </p:cNvPr>
            <p:cNvSpPr/>
            <p:nvPr/>
          </p:nvSpPr>
          <p:spPr>
            <a:xfrm>
              <a:off x="1316830"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9" name="순서도: 처리 58">
              <a:extLst>
                <a:ext uri="{FF2B5EF4-FFF2-40B4-BE49-F238E27FC236}">
                  <a16:creationId xmlns="" xmlns:a16="http://schemas.microsoft.com/office/drawing/2014/main" id="{14335FE6-09A7-4BAC-ABB2-B0326B8B8277}"/>
                </a:ext>
              </a:extLst>
            </p:cNvPr>
            <p:cNvSpPr/>
            <p:nvPr/>
          </p:nvSpPr>
          <p:spPr>
            <a:xfrm>
              <a:off x="1468399"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0" name="순서도: 처리 59">
              <a:extLst>
                <a:ext uri="{FF2B5EF4-FFF2-40B4-BE49-F238E27FC236}">
                  <a16:creationId xmlns="" xmlns:a16="http://schemas.microsoft.com/office/drawing/2014/main" id="{590A408F-1269-46C2-882D-6DB01B37768F}"/>
                </a:ext>
              </a:extLst>
            </p:cNvPr>
            <p:cNvSpPr/>
            <p:nvPr/>
          </p:nvSpPr>
          <p:spPr>
            <a:xfrm>
              <a:off x="1619968"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1" name="순서도: 처리 60">
              <a:extLst>
                <a:ext uri="{FF2B5EF4-FFF2-40B4-BE49-F238E27FC236}">
                  <a16:creationId xmlns="" xmlns:a16="http://schemas.microsoft.com/office/drawing/2014/main" id="{65374D2D-41EA-4D0B-BBBD-42909E7386AD}"/>
                </a:ext>
              </a:extLst>
            </p:cNvPr>
            <p:cNvSpPr/>
            <p:nvPr/>
          </p:nvSpPr>
          <p:spPr>
            <a:xfrm>
              <a:off x="1771537"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2" name="순서도: 처리 61">
              <a:extLst>
                <a:ext uri="{FF2B5EF4-FFF2-40B4-BE49-F238E27FC236}">
                  <a16:creationId xmlns="" xmlns:a16="http://schemas.microsoft.com/office/drawing/2014/main" id="{6F905DD6-C07C-41E2-901E-7E0AECFA57A7}"/>
                </a:ext>
              </a:extLst>
            </p:cNvPr>
            <p:cNvSpPr/>
            <p:nvPr/>
          </p:nvSpPr>
          <p:spPr>
            <a:xfrm>
              <a:off x="1923106"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3" name="순서도: 처리 62">
              <a:extLst>
                <a:ext uri="{FF2B5EF4-FFF2-40B4-BE49-F238E27FC236}">
                  <a16:creationId xmlns="" xmlns:a16="http://schemas.microsoft.com/office/drawing/2014/main" id="{1893C55C-02B5-440A-8C3E-D089EFA078B4}"/>
                </a:ext>
              </a:extLst>
            </p:cNvPr>
            <p:cNvSpPr/>
            <p:nvPr/>
          </p:nvSpPr>
          <p:spPr>
            <a:xfrm>
              <a:off x="2074675"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4" name="순서도: 처리 63">
              <a:extLst>
                <a:ext uri="{FF2B5EF4-FFF2-40B4-BE49-F238E27FC236}">
                  <a16:creationId xmlns="" xmlns:a16="http://schemas.microsoft.com/office/drawing/2014/main" id="{467011A1-73F7-430B-9B30-A5CFB9253A21}"/>
                </a:ext>
              </a:extLst>
            </p:cNvPr>
            <p:cNvSpPr/>
            <p:nvPr/>
          </p:nvSpPr>
          <p:spPr>
            <a:xfrm>
              <a:off x="2226244"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5" name="순서도: 처리 64">
              <a:extLst>
                <a:ext uri="{FF2B5EF4-FFF2-40B4-BE49-F238E27FC236}">
                  <a16:creationId xmlns="" xmlns:a16="http://schemas.microsoft.com/office/drawing/2014/main" id="{57AEAC50-62D8-45AF-A08D-A2CA7CAC3693}"/>
                </a:ext>
              </a:extLst>
            </p:cNvPr>
            <p:cNvSpPr/>
            <p:nvPr/>
          </p:nvSpPr>
          <p:spPr>
            <a:xfrm>
              <a:off x="2377813" y="3140968"/>
              <a:ext cx="108000" cy="288032"/>
            </a:xfrm>
            <a:prstGeom prst="flowChartProcess">
              <a:avLst/>
            </a:prstGeom>
            <a:solidFill>
              <a:srgbClr val="E9475A">
                <a:alpha val="8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6" name="순서도: 처리 65">
              <a:extLst>
                <a:ext uri="{FF2B5EF4-FFF2-40B4-BE49-F238E27FC236}">
                  <a16:creationId xmlns="" xmlns:a16="http://schemas.microsoft.com/office/drawing/2014/main" id="{92B9CABF-37B2-46E5-B7CA-90F96D45F75C}"/>
                </a:ext>
              </a:extLst>
            </p:cNvPr>
            <p:cNvSpPr/>
            <p:nvPr/>
          </p:nvSpPr>
          <p:spPr>
            <a:xfrm>
              <a:off x="2529382"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7" name="순서도: 처리 66">
              <a:extLst>
                <a:ext uri="{FF2B5EF4-FFF2-40B4-BE49-F238E27FC236}">
                  <a16:creationId xmlns="" xmlns:a16="http://schemas.microsoft.com/office/drawing/2014/main" id="{E12AA052-FD2C-472F-B009-95E11DFBFF81}"/>
                </a:ext>
              </a:extLst>
            </p:cNvPr>
            <p:cNvSpPr/>
            <p:nvPr/>
          </p:nvSpPr>
          <p:spPr>
            <a:xfrm>
              <a:off x="2680951"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8" name="순서도: 처리 67">
              <a:extLst>
                <a:ext uri="{FF2B5EF4-FFF2-40B4-BE49-F238E27FC236}">
                  <a16:creationId xmlns="" xmlns:a16="http://schemas.microsoft.com/office/drawing/2014/main" id="{569257E3-3B76-4E9B-B32E-7024577761F2}"/>
                </a:ext>
              </a:extLst>
            </p:cNvPr>
            <p:cNvSpPr/>
            <p:nvPr/>
          </p:nvSpPr>
          <p:spPr>
            <a:xfrm>
              <a:off x="2832520"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9" name="순서도: 처리 68">
              <a:extLst>
                <a:ext uri="{FF2B5EF4-FFF2-40B4-BE49-F238E27FC236}">
                  <a16:creationId xmlns="" xmlns:a16="http://schemas.microsoft.com/office/drawing/2014/main" id="{6D276AB8-5C47-4A8B-8CCC-F5930E37F1D4}"/>
                </a:ext>
              </a:extLst>
            </p:cNvPr>
            <p:cNvSpPr/>
            <p:nvPr/>
          </p:nvSpPr>
          <p:spPr>
            <a:xfrm>
              <a:off x="2984089"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0" name="순서도: 처리 69">
              <a:extLst>
                <a:ext uri="{FF2B5EF4-FFF2-40B4-BE49-F238E27FC236}">
                  <a16:creationId xmlns="" xmlns:a16="http://schemas.microsoft.com/office/drawing/2014/main" id="{146F7C4D-3491-429B-92FD-0CF294246AFD}"/>
                </a:ext>
              </a:extLst>
            </p:cNvPr>
            <p:cNvSpPr/>
            <p:nvPr/>
          </p:nvSpPr>
          <p:spPr>
            <a:xfrm>
              <a:off x="3135658"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1" name="순서도: 처리 71">
              <a:extLst>
                <a:ext uri="{FF2B5EF4-FFF2-40B4-BE49-F238E27FC236}">
                  <a16:creationId xmlns="" xmlns:a16="http://schemas.microsoft.com/office/drawing/2014/main" id="{A257DEEA-1E98-4A20-8B76-A877DF6D6074}"/>
                </a:ext>
              </a:extLst>
            </p:cNvPr>
            <p:cNvSpPr/>
            <p:nvPr/>
          </p:nvSpPr>
          <p:spPr>
            <a:xfrm>
              <a:off x="3287227"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순서도: 처리 72">
              <a:extLst>
                <a:ext uri="{FF2B5EF4-FFF2-40B4-BE49-F238E27FC236}">
                  <a16:creationId xmlns="" xmlns:a16="http://schemas.microsoft.com/office/drawing/2014/main" id="{0D266B19-C335-4A09-B261-0754D90A8225}"/>
                </a:ext>
              </a:extLst>
            </p:cNvPr>
            <p:cNvSpPr/>
            <p:nvPr/>
          </p:nvSpPr>
          <p:spPr>
            <a:xfrm>
              <a:off x="3438796"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3" name="순서도: 처리 73">
              <a:extLst>
                <a:ext uri="{FF2B5EF4-FFF2-40B4-BE49-F238E27FC236}">
                  <a16:creationId xmlns="" xmlns:a16="http://schemas.microsoft.com/office/drawing/2014/main" id="{16AEF30C-BF96-4C9A-9320-B83737ACCC42}"/>
                </a:ext>
              </a:extLst>
            </p:cNvPr>
            <p:cNvSpPr/>
            <p:nvPr/>
          </p:nvSpPr>
          <p:spPr>
            <a:xfrm>
              <a:off x="3590365"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4" name="순서도: 처리 74">
              <a:extLst>
                <a:ext uri="{FF2B5EF4-FFF2-40B4-BE49-F238E27FC236}">
                  <a16:creationId xmlns="" xmlns:a16="http://schemas.microsoft.com/office/drawing/2014/main" id="{EB0E3BCD-3B70-4CB8-AB73-C8040532E60E}"/>
                </a:ext>
              </a:extLst>
            </p:cNvPr>
            <p:cNvSpPr/>
            <p:nvPr/>
          </p:nvSpPr>
          <p:spPr>
            <a:xfrm>
              <a:off x="3741934"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5" name="순서도: 처리 75">
              <a:extLst>
                <a:ext uri="{FF2B5EF4-FFF2-40B4-BE49-F238E27FC236}">
                  <a16:creationId xmlns="" xmlns:a16="http://schemas.microsoft.com/office/drawing/2014/main" id="{EB6A2E39-D9A3-44CF-8DAB-D7F4A8C1E3EC}"/>
                </a:ext>
              </a:extLst>
            </p:cNvPr>
            <p:cNvSpPr/>
            <p:nvPr/>
          </p:nvSpPr>
          <p:spPr>
            <a:xfrm>
              <a:off x="3893502" y="3140968"/>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6" name="TextBox 51">
              <a:extLst>
                <a:ext uri="{FF2B5EF4-FFF2-40B4-BE49-F238E27FC236}">
                  <a16:creationId xmlns="" xmlns:a16="http://schemas.microsoft.com/office/drawing/2014/main" id="{C77EDE2A-2865-485C-B42B-303608F920A4}"/>
                </a:ext>
              </a:extLst>
            </p:cNvPr>
            <p:cNvSpPr txBox="1"/>
            <p:nvPr/>
          </p:nvSpPr>
          <p:spPr>
            <a:xfrm>
              <a:off x="4073964" y="3029012"/>
              <a:ext cx="823795" cy="518926"/>
            </a:xfrm>
            <a:prstGeom prst="rect">
              <a:avLst/>
            </a:prstGeom>
            <a:noFill/>
          </p:spPr>
          <p:txBody>
            <a:bodyPr wrap="none" rtlCol="0" anchor="ctr">
              <a:spAutoFit/>
            </a:bodyPr>
            <a:lstStyle/>
            <a:p>
              <a:r>
                <a:rPr lang="en-US" altLang="ko-KR" sz="2400" b="1" dirty="0">
                  <a:solidFill>
                    <a:srgbClr val="EBAA9C"/>
                  </a:solidFill>
                </a:rPr>
                <a:t>50</a:t>
              </a:r>
              <a:r>
                <a:rPr lang="en-US" altLang="ko-KR" b="1" dirty="0">
                  <a:solidFill>
                    <a:srgbClr val="EBAA9C"/>
                  </a:solidFill>
                </a:rPr>
                <a:t>%</a:t>
              </a:r>
              <a:endParaRPr lang="ko-KR" altLang="en-US" b="1" dirty="0">
                <a:solidFill>
                  <a:srgbClr val="EBAA9C"/>
                </a:solidFill>
              </a:endParaRPr>
            </a:p>
          </p:txBody>
        </p:sp>
      </p:grpSp>
      <p:grpSp>
        <p:nvGrpSpPr>
          <p:cNvPr id="11" name="Group 52">
            <a:extLst>
              <a:ext uri="{FF2B5EF4-FFF2-40B4-BE49-F238E27FC236}">
                <a16:creationId xmlns="" xmlns:a16="http://schemas.microsoft.com/office/drawing/2014/main" id="{8F193DC4-CA59-458E-9624-7456072665A2}"/>
              </a:ext>
            </a:extLst>
          </p:cNvPr>
          <p:cNvGrpSpPr/>
          <p:nvPr/>
        </p:nvGrpSpPr>
        <p:grpSpPr>
          <a:xfrm>
            <a:off x="1389082" y="3363713"/>
            <a:ext cx="3530958" cy="636040"/>
            <a:chOff x="7394185" y="2852938"/>
            <a:chExt cx="3968910" cy="714929"/>
          </a:xfrm>
        </p:grpSpPr>
        <p:sp>
          <p:nvSpPr>
            <p:cNvPr id="23" name="TextBox 53">
              <a:extLst>
                <a:ext uri="{FF2B5EF4-FFF2-40B4-BE49-F238E27FC236}">
                  <a16:creationId xmlns="" xmlns:a16="http://schemas.microsoft.com/office/drawing/2014/main" id="{7896A355-ECCD-4951-BF01-4B65FF4D0B8F}"/>
                </a:ext>
              </a:extLst>
            </p:cNvPr>
            <p:cNvSpPr txBox="1"/>
            <p:nvPr/>
          </p:nvSpPr>
          <p:spPr>
            <a:xfrm>
              <a:off x="7394185" y="2852938"/>
              <a:ext cx="1034257" cy="276999"/>
            </a:xfrm>
            <a:prstGeom prst="rect">
              <a:avLst/>
            </a:prstGeom>
            <a:noFill/>
          </p:spPr>
          <p:txBody>
            <a:bodyPr wrap="none" rtlCol="0" anchor="ctr">
              <a:spAutoFit/>
            </a:bodyPr>
            <a:lstStyle/>
            <a:p>
              <a:r>
                <a:rPr lang="en-US" altLang="ko-KR" b="1" dirty="0">
                  <a:solidFill>
                    <a:schemeClr val="tx1">
                      <a:lumMod val="75000"/>
                      <a:lumOff val="25000"/>
                    </a:schemeClr>
                  </a:solidFill>
                </a:rPr>
                <a:t>Content Here</a:t>
              </a:r>
              <a:endParaRPr lang="ko-KR" altLang="en-US" b="1" dirty="0">
                <a:solidFill>
                  <a:schemeClr val="tx1">
                    <a:lumMod val="75000"/>
                    <a:lumOff val="25000"/>
                  </a:schemeClr>
                </a:solidFill>
              </a:endParaRPr>
            </a:p>
          </p:txBody>
        </p:sp>
        <p:sp>
          <p:nvSpPr>
            <p:cNvPr id="24" name="순서도: 처리 250">
              <a:extLst>
                <a:ext uri="{FF2B5EF4-FFF2-40B4-BE49-F238E27FC236}">
                  <a16:creationId xmlns="" xmlns:a16="http://schemas.microsoft.com/office/drawing/2014/main" id="{3F394D4C-F9E5-4D80-B82B-D70852554923}"/>
                </a:ext>
              </a:extLst>
            </p:cNvPr>
            <p:cNvSpPr/>
            <p:nvPr/>
          </p:nvSpPr>
          <p:spPr>
            <a:xfrm>
              <a:off x="7479026"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 name="순서도: 처리 251">
              <a:extLst>
                <a:ext uri="{FF2B5EF4-FFF2-40B4-BE49-F238E27FC236}">
                  <a16:creationId xmlns="" xmlns:a16="http://schemas.microsoft.com/office/drawing/2014/main" id="{884E7240-A4EB-4F87-A563-97B1AFC3C3DF}"/>
                </a:ext>
              </a:extLst>
            </p:cNvPr>
            <p:cNvSpPr/>
            <p:nvPr/>
          </p:nvSpPr>
          <p:spPr>
            <a:xfrm>
              <a:off x="7630595"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6" name="순서도: 처리 252">
              <a:extLst>
                <a:ext uri="{FF2B5EF4-FFF2-40B4-BE49-F238E27FC236}">
                  <a16:creationId xmlns="" xmlns:a16="http://schemas.microsoft.com/office/drawing/2014/main" id="{D54750FC-015E-42A8-98B9-2FF01BF57449}"/>
                </a:ext>
              </a:extLst>
            </p:cNvPr>
            <p:cNvSpPr/>
            <p:nvPr/>
          </p:nvSpPr>
          <p:spPr>
            <a:xfrm>
              <a:off x="7782164"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7" name="순서도: 처리 253">
              <a:extLst>
                <a:ext uri="{FF2B5EF4-FFF2-40B4-BE49-F238E27FC236}">
                  <a16:creationId xmlns="" xmlns:a16="http://schemas.microsoft.com/office/drawing/2014/main" id="{0E10C78D-C690-4F61-9D25-13EC44633058}"/>
                </a:ext>
              </a:extLst>
            </p:cNvPr>
            <p:cNvSpPr/>
            <p:nvPr/>
          </p:nvSpPr>
          <p:spPr>
            <a:xfrm>
              <a:off x="7933733"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8" name="순서도: 처리 254">
              <a:extLst>
                <a:ext uri="{FF2B5EF4-FFF2-40B4-BE49-F238E27FC236}">
                  <a16:creationId xmlns="" xmlns:a16="http://schemas.microsoft.com/office/drawing/2014/main" id="{42ACBDDD-5B85-45A4-B08C-3DE04D6F29FC}"/>
                </a:ext>
              </a:extLst>
            </p:cNvPr>
            <p:cNvSpPr/>
            <p:nvPr/>
          </p:nvSpPr>
          <p:spPr>
            <a:xfrm>
              <a:off x="8085302"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9" name="순서도: 처리 255">
              <a:extLst>
                <a:ext uri="{FF2B5EF4-FFF2-40B4-BE49-F238E27FC236}">
                  <a16:creationId xmlns="" xmlns:a16="http://schemas.microsoft.com/office/drawing/2014/main" id="{751E916C-AE03-4248-98D8-AAAA3E5FF823}"/>
                </a:ext>
              </a:extLst>
            </p:cNvPr>
            <p:cNvSpPr/>
            <p:nvPr/>
          </p:nvSpPr>
          <p:spPr>
            <a:xfrm>
              <a:off x="8236871"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0" name="순서도: 처리 256">
              <a:extLst>
                <a:ext uri="{FF2B5EF4-FFF2-40B4-BE49-F238E27FC236}">
                  <a16:creationId xmlns="" xmlns:a16="http://schemas.microsoft.com/office/drawing/2014/main" id="{39DBC39A-A427-4585-8364-E97D7217E58C}"/>
                </a:ext>
              </a:extLst>
            </p:cNvPr>
            <p:cNvSpPr/>
            <p:nvPr/>
          </p:nvSpPr>
          <p:spPr>
            <a:xfrm>
              <a:off x="8388440"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1" name="순서도: 처리 257">
              <a:extLst>
                <a:ext uri="{FF2B5EF4-FFF2-40B4-BE49-F238E27FC236}">
                  <a16:creationId xmlns="" xmlns:a16="http://schemas.microsoft.com/office/drawing/2014/main" id="{405DECC3-E9E3-4350-B109-4EA1505B6112}"/>
                </a:ext>
              </a:extLst>
            </p:cNvPr>
            <p:cNvSpPr/>
            <p:nvPr/>
          </p:nvSpPr>
          <p:spPr>
            <a:xfrm>
              <a:off x="8540009"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2" name="순서도: 처리 258">
              <a:extLst>
                <a:ext uri="{FF2B5EF4-FFF2-40B4-BE49-F238E27FC236}">
                  <a16:creationId xmlns="" xmlns:a16="http://schemas.microsoft.com/office/drawing/2014/main" id="{7CD79C90-8A4A-4E6C-AA78-130540A86ECD}"/>
                </a:ext>
              </a:extLst>
            </p:cNvPr>
            <p:cNvSpPr/>
            <p:nvPr/>
          </p:nvSpPr>
          <p:spPr>
            <a:xfrm>
              <a:off x="8691578"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3" name="순서도: 처리 259">
              <a:extLst>
                <a:ext uri="{FF2B5EF4-FFF2-40B4-BE49-F238E27FC236}">
                  <a16:creationId xmlns="" xmlns:a16="http://schemas.microsoft.com/office/drawing/2014/main" id="{5C45A82A-08E1-4B1A-A1F5-7E122469BC93}"/>
                </a:ext>
              </a:extLst>
            </p:cNvPr>
            <p:cNvSpPr/>
            <p:nvPr/>
          </p:nvSpPr>
          <p:spPr>
            <a:xfrm>
              <a:off x="8843147"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4" name="순서도: 처리 260">
              <a:extLst>
                <a:ext uri="{FF2B5EF4-FFF2-40B4-BE49-F238E27FC236}">
                  <a16:creationId xmlns="" xmlns:a16="http://schemas.microsoft.com/office/drawing/2014/main" id="{7D6B1434-C69E-481A-BDB9-A4ACAA11F153}"/>
                </a:ext>
              </a:extLst>
            </p:cNvPr>
            <p:cNvSpPr/>
            <p:nvPr/>
          </p:nvSpPr>
          <p:spPr>
            <a:xfrm>
              <a:off x="8994716"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5" name="순서도: 처리 261">
              <a:extLst>
                <a:ext uri="{FF2B5EF4-FFF2-40B4-BE49-F238E27FC236}">
                  <a16:creationId xmlns="" xmlns:a16="http://schemas.microsoft.com/office/drawing/2014/main" id="{ACF6E63D-9B26-431C-B69F-7223BF0E4737}"/>
                </a:ext>
              </a:extLst>
            </p:cNvPr>
            <p:cNvSpPr/>
            <p:nvPr/>
          </p:nvSpPr>
          <p:spPr>
            <a:xfrm>
              <a:off x="9146285" y="3160897"/>
              <a:ext cx="108000" cy="288032"/>
            </a:xfrm>
            <a:prstGeom prst="flowChartProcess">
              <a:avLst/>
            </a:prstGeom>
            <a:solidFill>
              <a:srgbClr val="F8B78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6" name="순서도: 처리 262">
              <a:extLst>
                <a:ext uri="{FF2B5EF4-FFF2-40B4-BE49-F238E27FC236}">
                  <a16:creationId xmlns="" xmlns:a16="http://schemas.microsoft.com/office/drawing/2014/main" id="{E6AEE0A1-A587-4405-8881-A196FAB8A8A5}"/>
                </a:ext>
              </a:extLst>
            </p:cNvPr>
            <p:cNvSpPr/>
            <p:nvPr/>
          </p:nvSpPr>
          <p:spPr>
            <a:xfrm>
              <a:off x="9297854"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7" name="순서도: 처리 263">
              <a:extLst>
                <a:ext uri="{FF2B5EF4-FFF2-40B4-BE49-F238E27FC236}">
                  <a16:creationId xmlns="" xmlns:a16="http://schemas.microsoft.com/office/drawing/2014/main" id="{CC8D855B-ED55-4E39-83DE-507E8045B79F}"/>
                </a:ext>
              </a:extLst>
            </p:cNvPr>
            <p:cNvSpPr/>
            <p:nvPr/>
          </p:nvSpPr>
          <p:spPr>
            <a:xfrm>
              <a:off x="9449423"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8" name="순서도: 처리 264">
              <a:extLst>
                <a:ext uri="{FF2B5EF4-FFF2-40B4-BE49-F238E27FC236}">
                  <a16:creationId xmlns="" xmlns:a16="http://schemas.microsoft.com/office/drawing/2014/main" id="{A1AC38A2-A524-4707-8EA3-D292185A1C85}"/>
                </a:ext>
              </a:extLst>
            </p:cNvPr>
            <p:cNvSpPr/>
            <p:nvPr/>
          </p:nvSpPr>
          <p:spPr>
            <a:xfrm>
              <a:off x="9600992"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9" name="순서도: 처리 265">
              <a:extLst>
                <a:ext uri="{FF2B5EF4-FFF2-40B4-BE49-F238E27FC236}">
                  <a16:creationId xmlns="" xmlns:a16="http://schemas.microsoft.com/office/drawing/2014/main" id="{737C8DC1-73CA-4FE1-9CBE-B25418001BD3}"/>
                </a:ext>
              </a:extLst>
            </p:cNvPr>
            <p:cNvSpPr/>
            <p:nvPr/>
          </p:nvSpPr>
          <p:spPr>
            <a:xfrm>
              <a:off x="9752561"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0" name="순서도: 처리 266">
              <a:extLst>
                <a:ext uri="{FF2B5EF4-FFF2-40B4-BE49-F238E27FC236}">
                  <a16:creationId xmlns="" xmlns:a16="http://schemas.microsoft.com/office/drawing/2014/main" id="{90E46D6C-6A1E-4C83-9517-A8E4546887D9}"/>
                </a:ext>
              </a:extLst>
            </p:cNvPr>
            <p:cNvSpPr/>
            <p:nvPr/>
          </p:nvSpPr>
          <p:spPr>
            <a:xfrm>
              <a:off x="9904130"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1" name="순서도: 처리 267">
              <a:extLst>
                <a:ext uri="{FF2B5EF4-FFF2-40B4-BE49-F238E27FC236}">
                  <a16:creationId xmlns="" xmlns:a16="http://schemas.microsoft.com/office/drawing/2014/main" id="{BE2F4483-0CB1-41F2-B703-2B43AAD3EDBE}"/>
                </a:ext>
              </a:extLst>
            </p:cNvPr>
            <p:cNvSpPr/>
            <p:nvPr/>
          </p:nvSpPr>
          <p:spPr>
            <a:xfrm>
              <a:off x="10055699"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2" name="순서도: 처리 268">
              <a:extLst>
                <a:ext uri="{FF2B5EF4-FFF2-40B4-BE49-F238E27FC236}">
                  <a16:creationId xmlns="" xmlns:a16="http://schemas.microsoft.com/office/drawing/2014/main" id="{9909113E-2D4E-4D57-B581-995A9514E776}"/>
                </a:ext>
              </a:extLst>
            </p:cNvPr>
            <p:cNvSpPr/>
            <p:nvPr/>
          </p:nvSpPr>
          <p:spPr>
            <a:xfrm>
              <a:off x="10207268"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3" name="순서도: 처리 269">
              <a:extLst>
                <a:ext uri="{FF2B5EF4-FFF2-40B4-BE49-F238E27FC236}">
                  <a16:creationId xmlns="" xmlns:a16="http://schemas.microsoft.com/office/drawing/2014/main" id="{149AB3CD-8068-45E4-8AF4-0D14B0055739}"/>
                </a:ext>
              </a:extLst>
            </p:cNvPr>
            <p:cNvSpPr/>
            <p:nvPr/>
          </p:nvSpPr>
          <p:spPr>
            <a:xfrm>
              <a:off x="10358836" y="3160897"/>
              <a:ext cx="108000" cy="288032"/>
            </a:xfrm>
            <a:prstGeom prst="flowChartProcess">
              <a:avLst/>
            </a:prstGeom>
            <a:solidFill>
              <a:schemeClr val="bg1">
                <a:lumMod val="7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4" name="TextBox 74">
              <a:extLst>
                <a:ext uri="{FF2B5EF4-FFF2-40B4-BE49-F238E27FC236}">
                  <a16:creationId xmlns="" xmlns:a16="http://schemas.microsoft.com/office/drawing/2014/main" id="{B947FAB5-196F-45BB-B3DB-EE65CAE84E4D}"/>
                </a:ext>
              </a:extLst>
            </p:cNvPr>
            <p:cNvSpPr txBox="1"/>
            <p:nvPr/>
          </p:nvSpPr>
          <p:spPr>
            <a:xfrm>
              <a:off x="10539300" y="3048941"/>
              <a:ext cx="823795" cy="518926"/>
            </a:xfrm>
            <a:prstGeom prst="rect">
              <a:avLst/>
            </a:prstGeom>
            <a:noFill/>
          </p:spPr>
          <p:txBody>
            <a:bodyPr wrap="none" rtlCol="0" anchor="ctr">
              <a:spAutoFit/>
            </a:bodyPr>
            <a:lstStyle/>
            <a:p>
              <a:r>
                <a:rPr lang="en-US" altLang="ko-KR" sz="2400" b="1" dirty="0">
                  <a:solidFill>
                    <a:srgbClr val="EBAA9C"/>
                  </a:solidFill>
                </a:rPr>
                <a:t>60</a:t>
              </a:r>
              <a:r>
                <a:rPr lang="en-US" altLang="ko-KR" b="1" dirty="0">
                  <a:solidFill>
                    <a:srgbClr val="EBAA9C"/>
                  </a:solidFill>
                </a:rPr>
                <a:t>%</a:t>
              </a:r>
              <a:endParaRPr lang="ko-KR" altLang="en-US" b="1" dirty="0">
                <a:solidFill>
                  <a:srgbClr val="EBAA9C"/>
                </a:solidFill>
              </a:endParaRPr>
            </a:p>
          </p:txBody>
        </p:sp>
      </p:grpSp>
      <p:grpSp>
        <p:nvGrpSpPr>
          <p:cNvPr id="12" name="Group 75">
            <a:extLst>
              <a:ext uri="{FF2B5EF4-FFF2-40B4-BE49-F238E27FC236}">
                <a16:creationId xmlns="" xmlns:a16="http://schemas.microsoft.com/office/drawing/2014/main" id="{FD043116-8C17-438E-90C4-735C4D7DF687}"/>
              </a:ext>
            </a:extLst>
          </p:cNvPr>
          <p:cNvGrpSpPr/>
          <p:nvPr/>
        </p:nvGrpSpPr>
        <p:grpSpPr>
          <a:xfrm>
            <a:off x="1422670" y="4213673"/>
            <a:ext cx="4242348" cy="1438509"/>
            <a:chOff x="720000" y="4898547"/>
            <a:chExt cx="5796216" cy="1425288"/>
          </a:xfrm>
          <a:effectLst/>
        </p:grpSpPr>
        <p:sp>
          <p:nvSpPr>
            <p:cNvPr id="21" name="Rectangle 76">
              <a:extLst>
                <a:ext uri="{FF2B5EF4-FFF2-40B4-BE49-F238E27FC236}">
                  <a16:creationId xmlns="" xmlns:a16="http://schemas.microsoft.com/office/drawing/2014/main" id="{0EC642A9-A231-4F51-8619-D07F404B251C}"/>
                </a:ext>
              </a:extLst>
            </p:cNvPr>
            <p:cNvSpPr/>
            <p:nvPr/>
          </p:nvSpPr>
          <p:spPr>
            <a:xfrm>
              <a:off x="720000" y="5229200"/>
              <a:ext cx="5796216" cy="1094635"/>
            </a:xfrm>
            <a:prstGeom prst="rect">
              <a:avLst/>
            </a:prstGeom>
            <a:solidFill>
              <a:schemeClr val="bg1"/>
            </a:solidFill>
            <a:ln w="63500">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2" name="Round Same Side Corner Rectangle 23">
              <a:extLst>
                <a:ext uri="{FF2B5EF4-FFF2-40B4-BE49-F238E27FC236}">
                  <a16:creationId xmlns="" xmlns:a16="http://schemas.microsoft.com/office/drawing/2014/main" id="{77C059D0-86E4-417E-83EB-B00C08A8A462}"/>
                </a:ext>
              </a:extLst>
            </p:cNvPr>
            <p:cNvSpPr/>
            <p:nvPr/>
          </p:nvSpPr>
          <p:spPr>
            <a:xfrm>
              <a:off x="720000" y="4898547"/>
              <a:ext cx="5796216" cy="426626"/>
            </a:xfrm>
            <a:prstGeom prst="round2SameRect">
              <a:avLst/>
            </a:prstGeom>
            <a:solidFill>
              <a:srgbClr val="F8B78D"/>
            </a:solidFill>
            <a:ln w="63500">
              <a:solidFill>
                <a:srgbClr val="E9475A"/>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3" name="TextBox 78">
            <a:extLst>
              <a:ext uri="{FF2B5EF4-FFF2-40B4-BE49-F238E27FC236}">
                <a16:creationId xmlns="" xmlns:a16="http://schemas.microsoft.com/office/drawing/2014/main" id="{B5758AC1-47C2-4500-83B2-947A9B19F26B}"/>
              </a:ext>
            </a:extLst>
          </p:cNvPr>
          <p:cNvSpPr txBox="1"/>
          <p:nvPr/>
        </p:nvSpPr>
        <p:spPr>
          <a:xfrm>
            <a:off x="1625560" y="4292982"/>
            <a:ext cx="3860484" cy="273815"/>
          </a:xfrm>
          <a:prstGeom prst="rect">
            <a:avLst/>
          </a:prstGeom>
          <a:noFill/>
        </p:spPr>
        <p:txBody>
          <a:bodyPr wrap="square" rtlCol="0">
            <a:spAutoFit/>
          </a:bodyPr>
          <a:lstStyle/>
          <a:p>
            <a:r>
              <a:rPr lang="en-US" altLang="ko-KR" sz="1400" b="1" dirty="0">
                <a:solidFill>
                  <a:schemeClr val="bg1"/>
                </a:solidFill>
                <a:cs typeface="Arial" pitchFamily="34" charset="0"/>
              </a:rPr>
              <a:t>Simple PowerPoint Presentation </a:t>
            </a:r>
            <a:endParaRPr lang="ko-KR" altLang="en-US" sz="1400" b="1" dirty="0">
              <a:solidFill>
                <a:schemeClr val="bg1"/>
              </a:solidFill>
              <a:cs typeface="Arial" pitchFamily="34" charset="0"/>
            </a:endParaRPr>
          </a:p>
        </p:txBody>
      </p:sp>
      <p:sp>
        <p:nvSpPr>
          <p:cNvPr id="14" name="TextBox 80">
            <a:extLst>
              <a:ext uri="{FF2B5EF4-FFF2-40B4-BE49-F238E27FC236}">
                <a16:creationId xmlns="" xmlns:a16="http://schemas.microsoft.com/office/drawing/2014/main" id="{2E76AFE0-9156-4D35-95DA-A6F47375D126}"/>
              </a:ext>
            </a:extLst>
          </p:cNvPr>
          <p:cNvSpPr txBox="1"/>
          <p:nvPr/>
        </p:nvSpPr>
        <p:spPr>
          <a:xfrm>
            <a:off x="1625560" y="4740550"/>
            <a:ext cx="3860484" cy="410721"/>
          </a:xfrm>
          <a:prstGeom prst="rect">
            <a:avLst/>
          </a:prstGeom>
          <a:noFill/>
        </p:spPr>
        <p:txBody>
          <a:bodyPr wrap="square" rtlCol="0">
            <a:spAutoFit/>
          </a:bodyPr>
          <a:lstStyle/>
          <a:p>
            <a:pPr marL="171459" indent="-171459">
              <a:buFont typeface="Wingdings" pitchFamily="2" charset="2"/>
              <a:buChar char="l"/>
            </a:pPr>
            <a:r>
              <a:rPr lang="en-US" altLang="ko-KR" sz="1200" dirty="0">
                <a:solidFill>
                  <a:srgbClr val="262626"/>
                </a:solidFill>
                <a:cs typeface="Arial" pitchFamily="34" charset="0"/>
              </a:rPr>
              <a:t>You can simply impress your audience and add a unique zing and appeal to your Presentations.</a:t>
            </a:r>
            <a:endParaRPr lang="ko-KR" altLang="en-US" sz="1200" dirty="0">
              <a:solidFill>
                <a:schemeClr val="tx1">
                  <a:lumMod val="65000"/>
                  <a:lumOff val="35000"/>
                </a:schemeClr>
              </a:solidFill>
              <a:cs typeface="Arial" pitchFamily="34" charset="0"/>
            </a:endParaRPr>
          </a:p>
        </p:txBody>
      </p:sp>
      <p:grpSp>
        <p:nvGrpSpPr>
          <p:cNvPr id="15" name="Group 82">
            <a:extLst>
              <a:ext uri="{FF2B5EF4-FFF2-40B4-BE49-F238E27FC236}">
                <a16:creationId xmlns="" xmlns:a16="http://schemas.microsoft.com/office/drawing/2014/main" id="{59C5CB56-7BDB-4BBF-B0AB-68F025B6B795}"/>
              </a:ext>
            </a:extLst>
          </p:cNvPr>
          <p:cNvGrpSpPr/>
          <p:nvPr/>
        </p:nvGrpSpPr>
        <p:grpSpPr>
          <a:xfrm>
            <a:off x="6752994" y="4213673"/>
            <a:ext cx="4242348" cy="1438509"/>
            <a:chOff x="6192627" y="4688368"/>
            <a:chExt cx="4768535" cy="1616930"/>
          </a:xfrm>
        </p:grpSpPr>
        <p:grpSp>
          <p:nvGrpSpPr>
            <p:cNvPr id="16" name="Group 83">
              <a:extLst>
                <a:ext uri="{FF2B5EF4-FFF2-40B4-BE49-F238E27FC236}">
                  <a16:creationId xmlns="" xmlns:a16="http://schemas.microsoft.com/office/drawing/2014/main" id="{9F74FF5E-42B5-4D43-8459-73F6791BD6CC}"/>
                </a:ext>
              </a:extLst>
            </p:cNvPr>
            <p:cNvGrpSpPr/>
            <p:nvPr/>
          </p:nvGrpSpPr>
          <p:grpSpPr>
            <a:xfrm>
              <a:off x="6192627" y="4688368"/>
              <a:ext cx="4768535" cy="1616930"/>
              <a:chOff x="720000" y="4898547"/>
              <a:chExt cx="5796216" cy="1425288"/>
            </a:xfrm>
            <a:effectLst/>
          </p:grpSpPr>
          <p:sp>
            <p:nvSpPr>
              <p:cNvPr id="19" name="Rectangle 88">
                <a:extLst>
                  <a:ext uri="{FF2B5EF4-FFF2-40B4-BE49-F238E27FC236}">
                    <a16:creationId xmlns="" xmlns:a16="http://schemas.microsoft.com/office/drawing/2014/main" id="{F8586A0C-F46E-41F1-82E7-75CDB2BC7FA1}"/>
                  </a:ext>
                </a:extLst>
              </p:cNvPr>
              <p:cNvSpPr/>
              <p:nvPr/>
            </p:nvSpPr>
            <p:spPr>
              <a:xfrm>
                <a:off x="720000" y="5229200"/>
                <a:ext cx="5796216" cy="1094635"/>
              </a:xfrm>
              <a:prstGeom prst="rect">
                <a:avLst/>
              </a:prstGeom>
              <a:solidFill>
                <a:schemeClr val="bg1"/>
              </a:solidFill>
              <a:ln w="63500">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 name="Round Same Side Corner Rectangle 26">
                <a:extLst>
                  <a:ext uri="{FF2B5EF4-FFF2-40B4-BE49-F238E27FC236}">
                    <a16:creationId xmlns="" xmlns:a16="http://schemas.microsoft.com/office/drawing/2014/main" id="{421677B3-5D5A-485A-B037-D58A64AD5CE9}"/>
                  </a:ext>
                </a:extLst>
              </p:cNvPr>
              <p:cNvSpPr/>
              <p:nvPr/>
            </p:nvSpPr>
            <p:spPr>
              <a:xfrm>
                <a:off x="720000" y="4898547"/>
                <a:ext cx="5796216" cy="426626"/>
              </a:xfrm>
              <a:prstGeom prst="round2SameRect">
                <a:avLst/>
              </a:prstGeom>
              <a:solidFill>
                <a:srgbClr val="F8B78D"/>
              </a:solidFill>
              <a:ln w="63500">
                <a:solidFill>
                  <a:srgbClr val="E9475A"/>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7" name="TextBox 84">
              <a:extLst>
                <a:ext uri="{FF2B5EF4-FFF2-40B4-BE49-F238E27FC236}">
                  <a16:creationId xmlns="" xmlns:a16="http://schemas.microsoft.com/office/drawing/2014/main" id="{00059DA8-6D8D-4261-94B7-51040DD6C0FB}"/>
                </a:ext>
              </a:extLst>
            </p:cNvPr>
            <p:cNvSpPr txBox="1"/>
            <p:nvPr/>
          </p:nvSpPr>
          <p:spPr>
            <a:xfrm>
              <a:off x="6408550" y="4777514"/>
              <a:ext cx="4339308" cy="307777"/>
            </a:xfrm>
            <a:prstGeom prst="rect">
              <a:avLst/>
            </a:prstGeom>
            <a:noFill/>
          </p:spPr>
          <p:txBody>
            <a:bodyPr wrap="square" rtlCol="0">
              <a:spAutoFit/>
            </a:bodyPr>
            <a:lstStyle/>
            <a:p>
              <a:r>
                <a:rPr lang="en-US" altLang="ko-KR" sz="1400" b="1" dirty="0">
                  <a:solidFill>
                    <a:schemeClr val="bg1"/>
                  </a:solidFill>
                  <a:cs typeface="Arial" pitchFamily="34" charset="0"/>
                </a:rPr>
                <a:t>Simple PowerPoint Presentation </a:t>
              </a:r>
              <a:endParaRPr lang="ko-KR" altLang="en-US" sz="1400" b="1" dirty="0">
                <a:solidFill>
                  <a:schemeClr val="bg1"/>
                </a:solidFill>
                <a:cs typeface="Arial" pitchFamily="34" charset="0"/>
              </a:endParaRPr>
            </a:p>
          </p:txBody>
        </p:sp>
        <p:sp>
          <p:nvSpPr>
            <p:cNvPr id="18" name="TextBox 86">
              <a:extLst>
                <a:ext uri="{FF2B5EF4-FFF2-40B4-BE49-F238E27FC236}">
                  <a16:creationId xmlns="" xmlns:a16="http://schemas.microsoft.com/office/drawing/2014/main" id="{3380AB1D-E99F-41DB-8C80-60C01A5A2C34}"/>
                </a:ext>
              </a:extLst>
            </p:cNvPr>
            <p:cNvSpPr txBox="1"/>
            <p:nvPr/>
          </p:nvSpPr>
          <p:spPr>
            <a:xfrm>
              <a:off x="6408550" y="5280594"/>
              <a:ext cx="4339308" cy="461664"/>
            </a:xfrm>
            <a:prstGeom prst="rect">
              <a:avLst/>
            </a:prstGeom>
            <a:noFill/>
          </p:spPr>
          <p:txBody>
            <a:bodyPr wrap="square" rtlCol="0">
              <a:spAutoFit/>
            </a:bodyPr>
            <a:lstStyle/>
            <a:p>
              <a:pPr marL="171459" indent="-171459">
                <a:buFont typeface="Wingdings" pitchFamily="2" charset="2"/>
                <a:buChar char="l"/>
              </a:pPr>
              <a:r>
                <a:rPr lang="en-US" altLang="ko-KR" sz="1200" dirty="0">
                  <a:solidFill>
                    <a:srgbClr val="262626"/>
                  </a:solidFill>
                  <a:cs typeface="Arial" pitchFamily="34" charset="0"/>
                </a:rPr>
                <a:t>You can simply impress your audience and add a unique zing and appeal to your Presentations.</a:t>
              </a:r>
              <a:endParaRPr lang="ko-KR" altLang="en-US" sz="1200" dirty="0">
                <a:solidFill>
                  <a:schemeClr val="tx1">
                    <a:lumMod val="65000"/>
                    <a:lumOff val="35000"/>
                  </a:schemeClr>
                </a:solidFill>
                <a:cs typeface="Arial" pitchFamily="34" charset="0"/>
              </a:endParaRPr>
            </a:p>
          </p:txBody>
        </p:sp>
      </p:grpSp>
      <p:sp>
        <p:nvSpPr>
          <p:cNvPr id="89" name="Título 1">
            <a:extLst>
              <a:ext uri="{FF2B5EF4-FFF2-40B4-BE49-F238E27FC236}">
                <a16:creationId xmlns="" xmlns:a16="http://schemas.microsoft.com/office/drawing/2014/main" id="{ABA2818F-75D1-4CF1-83A9-78FE28E39254}"/>
              </a:ext>
            </a:extLst>
          </p:cNvPr>
          <p:cNvSpPr txBox="1">
            <a:spLocks/>
          </p:cNvSpPr>
          <p:nvPr/>
        </p:nvSpPr>
        <p:spPr>
          <a:xfrm>
            <a:off x="950832" y="405480"/>
            <a:ext cx="8474075"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rgbClr val="D1474B"/>
                </a:solidFill>
              </a:rPr>
              <a:t>Case Human</a:t>
            </a:r>
            <a:endParaRPr lang="es-PE" dirty="0">
              <a:solidFill>
                <a:srgbClr val="D1474B"/>
              </a:solidFill>
            </a:endParaRPr>
          </a:p>
        </p:txBody>
      </p:sp>
    </p:spTree>
    <p:extLst>
      <p:ext uri="{BB962C8B-B14F-4D97-AF65-F5344CB8AC3E}">
        <p14:creationId xmlns:p14="http://schemas.microsoft.com/office/powerpoint/2010/main" val="2996424023"/>
      </p:ext>
    </p:extLst>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8">
            <a:extLst>
              <a:ext uri="{FF2B5EF4-FFF2-40B4-BE49-F238E27FC236}">
                <a16:creationId xmlns="" xmlns:a16="http://schemas.microsoft.com/office/drawing/2014/main" id="{D7B94078-6053-4115-BFBB-FDA8946C0F25}"/>
              </a:ext>
            </a:extLst>
          </p:cNvPr>
          <p:cNvSpPr>
            <a:spLocks noChangeArrowheads="1"/>
          </p:cNvSpPr>
          <p:nvPr/>
        </p:nvSpPr>
        <p:spPr bwMode="auto">
          <a:xfrm>
            <a:off x="3526829" y="2852925"/>
            <a:ext cx="630238" cy="630238"/>
          </a:xfrm>
          <a:custGeom>
            <a:avLst/>
            <a:gdLst>
              <a:gd name="T0" fmla="*/ 1260033 w 3505"/>
              <a:gd name="T1" fmla="*/ 631676 h 3504"/>
              <a:gd name="T2" fmla="*/ 1260033 w 3505"/>
              <a:gd name="T3" fmla="*/ 631676 h 3504"/>
              <a:gd name="T4" fmla="*/ 631455 w 3505"/>
              <a:gd name="T5" fmla="*/ 1260115 h 3504"/>
              <a:gd name="T6" fmla="*/ 0 w 3505"/>
              <a:gd name="T7" fmla="*/ 631676 h 3504"/>
              <a:gd name="T8" fmla="*/ 631455 w 3505"/>
              <a:gd name="T9" fmla="*/ 0 h 3504"/>
              <a:gd name="T10" fmla="*/ 1260033 w 3505"/>
              <a:gd name="T11" fmla="*/ 631676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05" h="3504">
                <a:moveTo>
                  <a:pt x="3504" y="1756"/>
                </a:moveTo>
                <a:lnTo>
                  <a:pt x="3504" y="1756"/>
                </a:lnTo>
                <a:cubicBezTo>
                  <a:pt x="3504" y="2722"/>
                  <a:pt x="2724" y="3503"/>
                  <a:pt x="1756" y="3503"/>
                </a:cubicBezTo>
                <a:cubicBezTo>
                  <a:pt x="789" y="3503"/>
                  <a:pt x="0" y="2722"/>
                  <a:pt x="0" y="1756"/>
                </a:cubicBezTo>
                <a:cubicBezTo>
                  <a:pt x="0" y="789"/>
                  <a:pt x="789" y="0"/>
                  <a:pt x="1756" y="0"/>
                </a:cubicBezTo>
                <a:cubicBezTo>
                  <a:pt x="2724" y="0"/>
                  <a:pt x="3504" y="789"/>
                  <a:pt x="3504" y="1756"/>
                </a:cubicBezTo>
              </a:path>
            </a:pathLst>
          </a:custGeom>
          <a:solidFill>
            <a:srgbClr val="D1474B"/>
          </a:solidFill>
          <a:ln>
            <a:noFill/>
          </a:ln>
        </p:spPr>
        <p:txBody>
          <a:bodyPr wrap="none" anchor="ctr"/>
          <a:lstStyle/>
          <a:p>
            <a:endParaRPr lang="es-MX" sz="900" dirty="0"/>
          </a:p>
        </p:txBody>
      </p:sp>
      <p:sp>
        <p:nvSpPr>
          <p:cNvPr id="4" name="Freeform 39">
            <a:extLst>
              <a:ext uri="{FF2B5EF4-FFF2-40B4-BE49-F238E27FC236}">
                <a16:creationId xmlns="" xmlns:a16="http://schemas.microsoft.com/office/drawing/2014/main" id="{DDC0FB55-5782-4185-A6DE-544F9F302C41}"/>
              </a:ext>
            </a:extLst>
          </p:cNvPr>
          <p:cNvSpPr>
            <a:spLocks noChangeArrowheads="1"/>
          </p:cNvSpPr>
          <p:nvPr/>
        </p:nvSpPr>
        <p:spPr bwMode="auto">
          <a:xfrm>
            <a:off x="3532385" y="4494400"/>
            <a:ext cx="628650" cy="630238"/>
          </a:xfrm>
          <a:custGeom>
            <a:avLst/>
            <a:gdLst>
              <a:gd name="T0" fmla="*/ 3496 w 3497"/>
              <a:gd name="T1" fmla="*/ 1747 h 3504"/>
              <a:gd name="T2" fmla="*/ 3496 w 3497"/>
              <a:gd name="T3" fmla="*/ 1747 h 3504"/>
              <a:gd name="T4" fmla="*/ 1748 w 3497"/>
              <a:gd name="T5" fmla="*/ 3503 h 3504"/>
              <a:gd name="T6" fmla="*/ 0 w 3497"/>
              <a:gd name="T7" fmla="*/ 1747 h 3504"/>
              <a:gd name="T8" fmla="*/ 1748 w 3497"/>
              <a:gd name="T9" fmla="*/ 0 h 3504"/>
              <a:gd name="T10" fmla="*/ 3496 w 3497"/>
              <a:gd name="T11" fmla="*/ 1747 h 3504"/>
            </a:gdLst>
            <a:ahLst/>
            <a:cxnLst>
              <a:cxn ang="0">
                <a:pos x="T0" y="T1"/>
              </a:cxn>
              <a:cxn ang="0">
                <a:pos x="T2" y="T3"/>
              </a:cxn>
              <a:cxn ang="0">
                <a:pos x="T4" y="T5"/>
              </a:cxn>
              <a:cxn ang="0">
                <a:pos x="T6" y="T7"/>
              </a:cxn>
              <a:cxn ang="0">
                <a:pos x="T8" y="T9"/>
              </a:cxn>
              <a:cxn ang="0">
                <a:pos x="T10" y="T11"/>
              </a:cxn>
            </a:cxnLst>
            <a:rect l="0" t="0" r="r" b="b"/>
            <a:pathLst>
              <a:path w="3497" h="3504">
                <a:moveTo>
                  <a:pt x="3496" y="1747"/>
                </a:moveTo>
                <a:lnTo>
                  <a:pt x="3496" y="1747"/>
                </a:lnTo>
                <a:cubicBezTo>
                  <a:pt x="3496" y="2714"/>
                  <a:pt x="2715" y="3503"/>
                  <a:pt x="1748" y="3503"/>
                </a:cubicBezTo>
                <a:cubicBezTo>
                  <a:pt x="781" y="3503"/>
                  <a:pt x="0" y="2714"/>
                  <a:pt x="0" y="1747"/>
                </a:cubicBezTo>
                <a:cubicBezTo>
                  <a:pt x="0" y="781"/>
                  <a:pt x="781" y="0"/>
                  <a:pt x="1748" y="0"/>
                </a:cubicBezTo>
                <a:cubicBezTo>
                  <a:pt x="2715" y="0"/>
                  <a:pt x="3496" y="781"/>
                  <a:pt x="3496" y="1747"/>
                </a:cubicBezTo>
              </a:path>
            </a:pathLst>
          </a:custGeom>
          <a:solidFill>
            <a:srgbClr val="D1474B"/>
          </a:solidFill>
          <a:ln>
            <a:noFill/>
          </a:ln>
          <a:effectLst/>
        </p:spPr>
        <p:txBody>
          <a:bodyPr wrap="none" anchor="ctr"/>
          <a:lstStyle/>
          <a:p>
            <a:pPr defTabSz="914217">
              <a:defRPr/>
            </a:pPr>
            <a:endParaRPr lang="en-US" sz="900" dirty="0">
              <a:latin typeface="Calibri Light"/>
            </a:endParaRPr>
          </a:p>
        </p:txBody>
      </p:sp>
      <p:sp>
        <p:nvSpPr>
          <p:cNvPr id="5" name="Freeform 41">
            <a:extLst>
              <a:ext uri="{FF2B5EF4-FFF2-40B4-BE49-F238E27FC236}">
                <a16:creationId xmlns="" xmlns:a16="http://schemas.microsoft.com/office/drawing/2014/main" id="{AD38C07E-EE0B-4D72-8C29-BF40C46D1DC8}"/>
              </a:ext>
            </a:extLst>
          </p:cNvPr>
          <p:cNvSpPr>
            <a:spLocks noChangeArrowheads="1"/>
          </p:cNvSpPr>
          <p:nvPr/>
        </p:nvSpPr>
        <p:spPr bwMode="auto">
          <a:xfrm>
            <a:off x="3533972" y="3675250"/>
            <a:ext cx="628650" cy="628650"/>
          </a:xfrm>
          <a:custGeom>
            <a:avLst/>
            <a:gdLst>
              <a:gd name="T0" fmla="*/ 3494 w 3495"/>
              <a:gd name="T1" fmla="*/ 1748 h 3497"/>
              <a:gd name="T2" fmla="*/ 3494 w 3495"/>
              <a:gd name="T3" fmla="*/ 1748 h 3497"/>
              <a:gd name="T4" fmla="*/ 1747 w 3495"/>
              <a:gd name="T5" fmla="*/ 3496 h 3497"/>
              <a:gd name="T6" fmla="*/ 0 w 3495"/>
              <a:gd name="T7" fmla="*/ 1748 h 3497"/>
              <a:gd name="T8" fmla="*/ 1747 w 3495"/>
              <a:gd name="T9" fmla="*/ 0 h 3497"/>
              <a:gd name="T10" fmla="*/ 3494 w 3495"/>
              <a:gd name="T11" fmla="*/ 1748 h 3497"/>
            </a:gdLst>
            <a:ahLst/>
            <a:cxnLst>
              <a:cxn ang="0">
                <a:pos x="T0" y="T1"/>
              </a:cxn>
              <a:cxn ang="0">
                <a:pos x="T2" y="T3"/>
              </a:cxn>
              <a:cxn ang="0">
                <a:pos x="T4" y="T5"/>
              </a:cxn>
              <a:cxn ang="0">
                <a:pos x="T6" y="T7"/>
              </a:cxn>
              <a:cxn ang="0">
                <a:pos x="T8" y="T9"/>
              </a:cxn>
              <a:cxn ang="0">
                <a:pos x="T10" y="T11"/>
              </a:cxn>
            </a:cxnLst>
            <a:rect l="0" t="0" r="r" b="b"/>
            <a:pathLst>
              <a:path w="3495" h="3497">
                <a:moveTo>
                  <a:pt x="3494" y="1748"/>
                </a:moveTo>
                <a:lnTo>
                  <a:pt x="3494" y="1748"/>
                </a:lnTo>
                <a:cubicBezTo>
                  <a:pt x="3494" y="2715"/>
                  <a:pt x="2713" y="3496"/>
                  <a:pt x="1747" y="3496"/>
                </a:cubicBezTo>
                <a:cubicBezTo>
                  <a:pt x="780" y="3496"/>
                  <a:pt x="0" y="2715"/>
                  <a:pt x="0" y="1748"/>
                </a:cubicBezTo>
                <a:cubicBezTo>
                  <a:pt x="0" y="781"/>
                  <a:pt x="780" y="0"/>
                  <a:pt x="1747" y="0"/>
                </a:cubicBezTo>
                <a:cubicBezTo>
                  <a:pt x="2713" y="0"/>
                  <a:pt x="3494" y="781"/>
                  <a:pt x="3494" y="1748"/>
                </a:cubicBezTo>
              </a:path>
            </a:pathLst>
          </a:custGeom>
          <a:solidFill>
            <a:srgbClr val="D1474B"/>
          </a:solidFill>
          <a:ln>
            <a:noFill/>
          </a:ln>
          <a:effectLst/>
        </p:spPr>
        <p:txBody>
          <a:bodyPr wrap="none" anchor="ctr"/>
          <a:lstStyle/>
          <a:p>
            <a:pPr defTabSz="914217">
              <a:defRPr/>
            </a:pPr>
            <a:endParaRPr lang="en-US" sz="900" dirty="0">
              <a:latin typeface="Calibri Light"/>
            </a:endParaRPr>
          </a:p>
        </p:txBody>
      </p:sp>
      <p:sp>
        <p:nvSpPr>
          <p:cNvPr id="6" name="Freeform 46">
            <a:extLst>
              <a:ext uri="{FF2B5EF4-FFF2-40B4-BE49-F238E27FC236}">
                <a16:creationId xmlns="" xmlns:a16="http://schemas.microsoft.com/office/drawing/2014/main" id="{50B2B495-7C6D-43E9-87B7-02FC04DBA3F4}"/>
              </a:ext>
            </a:extLst>
          </p:cNvPr>
          <p:cNvSpPr>
            <a:spLocks noChangeArrowheads="1"/>
          </p:cNvSpPr>
          <p:nvPr/>
        </p:nvSpPr>
        <p:spPr bwMode="auto">
          <a:xfrm>
            <a:off x="3523654" y="2044094"/>
            <a:ext cx="628650" cy="630238"/>
          </a:xfrm>
          <a:custGeom>
            <a:avLst/>
            <a:gdLst>
              <a:gd name="T0" fmla="*/ 1256858 w 3496"/>
              <a:gd name="T1" fmla="*/ 628439 h 3504"/>
              <a:gd name="T2" fmla="*/ 1256858 w 3496"/>
              <a:gd name="T3" fmla="*/ 628439 h 3504"/>
              <a:gd name="T4" fmla="*/ 628249 w 3496"/>
              <a:gd name="T5" fmla="*/ 1260115 h 3504"/>
              <a:gd name="T6" fmla="*/ 0 w 3496"/>
              <a:gd name="T7" fmla="*/ 628439 h 3504"/>
              <a:gd name="T8" fmla="*/ 628249 w 3496"/>
              <a:gd name="T9" fmla="*/ 0 h 3504"/>
              <a:gd name="T10" fmla="*/ 1256858 w 3496"/>
              <a:gd name="T11" fmla="*/ 628439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6" h="3504">
                <a:moveTo>
                  <a:pt x="3495" y="1747"/>
                </a:moveTo>
                <a:lnTo>
                  <a:pt x="3495" y="1747"/>
                </a:lnTo>
                <a:cubicBezTo>
                  <a:pt x="3495" y="2714"/>
                  <a:pt x="2715" y="3503"/>
                  <a:pt x="1747" y="3503"/>
                </a:cubicBezTo>
                <a:cubicBezTo>
                  <a:pt x="780" y="3503"/>
                  <a:pt x="0" y="2714"/>
                  <a:pt x="0" y="1747"/>
                </a:cubicBezTo>
                <a:cubicBezTo>
                  <a:pt x="0" y="781"/>
                  <a:pt x="780" y="0"/>
                  <a:pt x="1747" y="0"/>
                </a:cubicBezTo>
                <a:cubicBezTo>
                  <a:pt x="2715" y="0"/>
                  <a:pt x="3495" y="781"/>
                  <a:pt x="3495" y="1747"/>
                </a:cubicBezTo>
              </a:path>
            </a:pathLst>
          </a:custGeom>
          <a:solidFill>
            <a:srgbClr val="D1474B"/>
          </a:solidFill>
          <a:ln>
            <a:noFill/>
          </a:ln>
        </p:spPr>
        <p:txBody>
          <a:bodyPr wrap="none" anchor="ctr"/>
          <a:lstStyle/>
          <a:p>
            <a:endParaRPr lang="es-MX" sz="900" dirty="0"/>
          </a:p>
        </p:txBody>
      </p:sp>
      <p:sp>
        <p:nvSpPr>
          <p:cNvPr id="9" name="Freeform 38">
            <a:extLst>
              <a:ext uri="{FF2B5EF4-FFF2-40B4-BE49-F238E27FC236}">
                <a16:creationId xmlns="" xmlns:a16="http://schemas.microsoft.com/office/drawing/2014/main" id="{64B98E91-11E4-4C6B-9347-684C93A8BDC5}"/>
              </a:ext>
            </a:extLst>
          </p:cNvPr>
          <p:cNvSpPr>
            <a:spLocks noChangeArrowheads="1"/>
          </p:cNvSpPr>
          <p:nvPr/>
        </p:nvSpPr>
        <p:spPr bwMode="auto">
          <a:xfrm>
            <a:off x="8356797" y="2852925"/>
            <a:ext cx="630238" cy="630238"/>
          </a:xfrm>
          <a:custGeom>
            <a:avLst/>
            <a:gdLst>
              <a:gd name="T0" fmla="*/ 1260033 w 3505"/>
              <a:gd name="T1" fmla="*/ 631676 h 3504"/>
              <a:gd name="T2" fmla="*/ 1260033 w 3505"/>
              <a:gd name="T3" fmla="*/ 631676 h 3504"/>
              <a:gd name="T4" fmla="*/ 631455 w 3505"/>
              <a:gd name="T5" fmla="*/ 1260115 h 3504"/>
              <a:gd name="T6" fmla="*/ 0 w 3505"/>
              <a:gd name="T7" fmla="*/ 631676 h 3504"/>
              <a:gd name="T8" fmla="*/ 631455 w 3505"/>
              <a:gd name="T9" fmla="*/ 0 h 3504"/>
              <a:gd name="T10" fmla="*/ 1260033 w 3505"/>
              <a:gd name="T11" fmla="*/ 631676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05" h="3504">
                <a:moveTo>
                  <a:pt x="3504" y="1756"/>
                </a:moveTo>
                <a:lnTo>
                  <a:pt x="3504" y="1756"/>
                </a:lnTo>
                <a:cubicBezTo>
                  <a:pt x="3504" y="2722"/>
                  <a:pt x="2724" y="3503"/>
                  <a:pt x="1756" y="3503"/>
                </a:cubicBezTo>
                <a:cubicBezTo>
                  <a:pt x="789" y="3503"/>
                  <a:pt x="0" y="2722"/>
                  <a:pt x="0" y="1756"/>
                </a:cubicBezTo>
                <a:cubicBezTo>
                  <a:pt x="0" y="789"/>
                  <a:pt x="789" y="0"/>
                  <a:pt x="1756" y="0"/>
                </a:cubicBezTo>
                <a:cubicBezTo>
                  <a:pt x="2724" y="0"/>
                  <a:pt x="3504" y="789"/>
                  <a:pt x="3504" y="1756"/>
                </a:cubicBezTo>
              </a:path>
            </a:pathLst>
          </a:custGeom>
          <a:solidFill>
            <a:srgbClr val="D1474B"/>
          </a:solidFill>
          <a:ln>
            <a:noFill/>
          </a:ln>
          <a:extLst/>
        </p:spPr>
        <p:txBody>
          <a:bodyPr wrap="none" anchor="ctr"/>
          <a:lstStyle/>
          <a:p>
            <a:endParaRPr lang="es-MX" sz="900" dirty="0"/>
          </a:p>
        </p:txBody>
      </p:sp>
      <p:sp>
        <p:nvSpPr>
          <p:cNvPr id="10" name="Freeform 39">
            <a:extLst>
              <a:ext uri="{FF2B5EF4-FFF2-40B4-BE49-F238E27FC236}">
                <a16:creationId xmlns="" xmlns:a16="http://schemas.microsoft.com/office/drawing/2014/main" id="{90F0A1EA-D5E8-4CE3-BB8A-44C1AF5A6CE4}"/>
              </a:ext>
            </a:extLst>
          </p:cNvPr>
          <p:cNvSpPr>
            <a:spLocks noChangeArrowheads="1"/>
          </p:cNvSpPr>
          <p:nvPr/>
        </p:nvSpPr>
        <p:spPr bwMode="auto">
          <a:xfrm>
            <a:off x="8362354" y="4494400"/>
            <a:ext cx="628650" cy="630238"/>
          </a:xfrm>
          <a:custGeom>
            <a:avLst/>
            <a:gdLst>
              <a:gd name="T0" fmla="*/ 3496 w 3497"/>
              <a:gd name="T1" fmla="*/ 1747 h 3504"/>
              <a:gd name="T2" fmla="*/ 3496 w 3497"/>
              <a:gd name="T3" fmla="*/ 1747 h 3504"/>
              <a:gd name="T4" fmla="*/ 1748 w 3497"/>
              <a:gd name="T5" fmla="*/ 3503 h 3504"/>
              <a:gd name="T6" fmla="*/ 0 w 3497"/>
              <a:gd name="T7" fmla="*/ 1747 h 3504"/>
              <a:gd name="T8" fmla="*/ 1748 w 3497"/>
              <a:gd name="T9" fmla="*/ 0 h 3504"/>
              <a:gd name="T10" fmla="*/ 3496 w 3497"/>
              <a:gd name="T11" fmla="*/ 1747 h 3504"/>
            </a:gdLst>
            <a:ahLst/>
            <a:cxnLst>
              <a:cxn ang="0">
                <a:pos x="T0" y="T1"/>
              </a:cxn>
              <a:cxn ang="0">
                <a:pos x="T2" y="T3"/>
              </a:cxn>
              <a:cxn ang="0">
                <a:pos x="T4" y="T5"/>
              </a:cxn>
              <a:cxn ang="0">
                <a:pos x="T6" y="T7"/>
              </a:cxn>
              <a:cxn ang="0">
                <a:pos x="T8" y="T9"/>
              </a:cxn>
              <a:cxn ang="0">
                <a:pos x="T10" y="T11"/>
              </a:cxn>
            </a:cxnLst>
            <a:rect l="0" t="0" r="r" b="b"/>
            <a:pathLst>
              <a:path w="3497" h="3504">
                <a:moveTo>
                  <a:pt x="3496" y="1747"/>
                </a:moveTo>
                <a:lnTo>
                  <a:pt x="3496" y="1747"/>
                </a:lnTo>
                <a:cubicBezTo>
                  <a:pt x="3496" y="2714"/>
                  <a:pt x="2715" y="3503"/>
                  <a:pt x="1748" y="3503"/>
                </a:cubicBezTo>
                <a:cubicBezTo>
                  <a:pt x="781" y="3503"/>
                  <a:pt x="0" y="2714"/>
                  <a:pt x="0" y="1747"/>
                </a:cubicBezTo>
                <a:cubicBezTo>
                  <a:pt x="0" y="781"/>
                  <a:pt x="781" y="0"/>
                  <a:pt x="1748" y="0"/>
                </a:cubicBezTo>
                <a:cubicBezTo>
                  <a:pt x="2715" y="0"/>
                  <a:pt x="3496" y="781"/>
                  <a:pt x="3496" y="1747"/>
                </a:cubicBezTo>
              </a:path>
            </a:pathLst>
          </a:custGeom>
          <a:solidFill>
            <a:srgbClr val="D1474B"/>
          </a:solidFill>
          <a:ln>
            <a:noFill/>
          </a:ln>
          <a:effectLst/>
        </p:spPr>
        <p:txBody>
          <a:bodyPr wrap="none" anchor="ctr"/>
          <a:lstStyle/>
          <a:p>
            <a:pPr defTabSz="914217">
              <a:defRPr/>
            </a:pPr>
            <a:endParaRPr lang="en-US" sz="900" dirty="0">
              <a:latin typeface="Calibri Light"/>
            </a:endParaRPr>
          </a:p>
        </p:txBody>
      </p:sp>
      <p:sp>
        <p:nvSpPr>
          <p:cNvPr id="11" name="Freeform 41">
            <a:extLst>
              <a:ext uri="{FF2B5EF4-FFF2-40B4-BE49-F238E27FC236}">
                <a16:creationId xmlns="" xmlns:a16="http://schemas.microsoft.com/office/drawing/2014/main" id="{C5DC8AF3-12F1-4274-88B0-F2588A7243B7}"/>
              </a:ext>
            </a:extLst>
          </p:cNvPr>
          <p:cNvSpPr>
            <a:spLocks noChangeArrowheads="1"/>
          </p:cNvSpPr>
          <p:nvPr/>
        </p:nvSpPr>
        <p:spPr bwMode="auto">
          <a:xfrm>
            <a:off x="8363941" y="3675250"/>
            <a:ext cx="628650" cy="628650"/>
          </a:xfrm>
          <a:custGeom>
            <a:avLst/>
            <a:gdLst>
              <a:gd name="T0" fmla="*/ 3494 w 3495"/>
              <a:gd name="T1" fmla="*/ 1748 h 3497"/>
              <a:gd name="T2" fmla="*/ 3494 w 3495"/>
              <a:gd name="T3" fmla="*/ 1748 h 3497"/>
              <a:gd name="T4" fmla="*/ 1747 w 3495"/>
              <a:gd name="T5" fmla="*/ 3496 h 3497"/>
              <a:gd name="T6" fmla="*/ 0 w 3495"/>
              <a:gd name="T7" fmla="*/ 1748 h 3497"/>
              <a:gd name="T8" fmla="*/ 1747 w 3495"/>
              <a:gd name="T9" fmla="*/ 0 h 3497"/>
              <a:gd name="T10" fmla="*/ 3494 w 3495"/>
              <a:gd name="T11" fmla="*/ 1748 h 3497"/>
            </a:gdLst>
            <a:ahLst/>
            <a:cxnLst>
              <a:cxn ang="0">
                <a:pos x="T0" y="T1"/>
              </a:cxn>
              <a:cxn ang="0">
                <a:pos x="T2" y="T3"/>
              </a:cxn>
              <a:cxn ang="0">
                <a:pos x="T4" y="T5"/>
              </a:cxn>
              <a:cxn ang="0">
                <a:pos x="T6" y="T7"/>
              </a:cxn>
              <a:cxn ang="0">
                <a:pos x="T8" y="T9"/>
              </a:cxn>
              <a:cxn ang="0">
                <a:pos x="T10" y="T11"/>
              </a:cxn>
            </a:cxnLst>
            <a:rect l="0" t="0" r="r" b="b"/>
            <a:pathLst>
              <a:path w="3495" h="3497">
                <a:moveTo>
                  <a:pt x="3494" y="1748"/>
                </a:moveTo>
                <a:lnTo>
                  <a:pt x="3494" y="1748"/>
                </a:lnTo>
                <a:cubicBezTo>
                  <a:pt x="3494" y="2715"/>
                  <a:pt x="2713" y="3496"/>
                  <a:pt x="1747" y="3496"/>
                </a:cubicBezTo>
                <a:cubicBezTo>
                  <a:pt x="780" y="3496"/>
                  <a:pt x="0" y="2715"/>
                  <a:pt x="0" y="1748"/>
                </a:cubicBezTo>
                <a:cubicBezTo>
                  <a:pt x="0" y="781"/>
                  <a:pt x="780" y="0"/>
                  <a:pt x="1747" y="0"/>
                </a:cubicBezTo>
                <a:cubicBezTo>
                  <a:pt x="2713" y="0"/>
                  <a:pt x="3494" y="781"/>
                  <a:pt x="3494" y="1748"/>
                </a:cubicBezTo>
              </a:path>
            </a:pathLst>
          </a:custGeom>
          <a:solidFill>
            <a:srgbClr val="D1474B"/>
          </a:solidFill>
          <a:ln>
            <a:noFill/>
          </a:ln>
          <a:effectLst/>
        </p:spPr>
        <p:txBody>
          <a:bodyPr wrap="none" anchor="ctr"/>
          <a:lstStyle/>
          <a:p>
            <a:pPr defTabSz="914217">
              <a:defRPr/>
            </a:pPr>
            <a:endParaRPr lang="en-US" sz="900" dirty="0">
              <a:latin typeface="Calibri Light"/>
            </a:endParaRPr>
          </a:p>
        </p:txBody>
      </p:sp>
      <p:sp>
        <p:nvSpPr>
          <p:cNvPr id="12" name="Freeform 46">
            <a:extLst>
              <a:ext uri="{FF2B5EF4-FFF2-40B4-BE49-F238E27FC236}">
                <a16:creationId xmlns="" xmlns:a16="http://schemas.microsoft.com/office/drawing/2014/main" id="{20F7BFAB-35B9-44D1-93DA-317354E8B571}"/>
              </a:ext>
            </a:extLst>
          </p:cNvPr>
          <p:cNvSpPr>
            <a:spLocks noChangeArrowheads="1"/>
          </p:cNvSpPr>
          <p:nvPr/>
        </p:nvSpPr>
        <p:spPr bwMode="auto">
          <a:xfrm>
            <a:off x="8353622" y="2044094"/>
            <a:ext cx="628650" cy="630238"/>
          </a:xfrm>
          <a:custGeom>
            <a:avLst/>
            <a:gdLst>
              <a:gd name="T0" fmla="*/ 1256858 w 3496"/>
              <a:gd name="T1" fmla="*/ 628439 h 3504"/>
              <a:gd name="T2" fmla="*/ 1256858 w 3496"/>
              <a:gd name="T3" fmla="*/ 628439 h 3504"/>
              <a:gd name="T4" fmla="*/ 628249 w 3496"/>
              <a:gd name="T5" fmla="*/ 1260115 h 3504"/>
              <a:gd name="T6" fmla="*/ 0 w 3496"/>
              <a:gd name="T7" fmla="*/ 628439 h 3504"/>
              <a:gd name="T8" fmla="*/ 628249 w 3496"/>
              <a:gd name="T9" fmla="*/ 0 h 3504"/>
              <a:gd name="T10" fmla="*/ 1256858 w 3496"/>
              <a:gd name="T11" fmla="*/ 628439 h 35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6" h="3504">
                <a:moveTo>
                  <a:pt x="3495" y="1747"/>
                </a:moveTo>
                <a:lnTo>
                  <a:pt x="3495" y="1747"/>
                </a:lnTo>
                <a:cubicBezTo>
                  <a:pt x="3495" y="2714"/>
                  <a:pt x="2715" y="3503"/>
                  <a:pt x="1747" y="3503"/>
                </a:cubicBezTo>
                <a:cubicBezTo>
                  <a:pt x="780" y="3503"/>
                  <a:pt x="0" y="2714"/>
                  <a:pt x="0" y="1747"/>
                </a:cubicBezTo>
                <a:cubicBezTo>
                  <a:pt x="0" y="781"/>
                  <a:pt x="780" y="0"/>
                  <a:pt x="1747" y="0"/>
                </a:cubicBezTo>
                <a:cubicBezTo>
                  <a:pt x="2715" y="0"/>
                  <a:pt x="3495" y="781"/>
                  <a:pt x="3495" y="1747"/>
                </a:cubicBezTo>
              </a:path>
            </a:pathLst>
          </a:custGeom>
          <a:solidFill>
            <a:srgbClr val="D1474B"/>
          </a:solidFill>
          <a:ln>
            <a:noFill/>
          </a:ln>
          <a:extLst/>
        </p:spPr>
        <p:txBody>
          <a:bodyPr wrap="none" anchor="ctr"/>
          <a:lstStyle/>
          <a:p>
            <a:endParaRPr lang="es-MX" sz="900" dirty="0"/>
          </a:p>
        </p:txBody>
      </p:sp>
      <p:sp>
        <p:nvSpPr>
          <p:cNvPr id="13" name="Freeform 47">
            <a:extLst>
              <a:ext uri="{FF2B5EF4-FFF2-40B4-BE49-F238E27FC236}">
                <a16:creationId xmlns="" xmlns:a16="http://schemas.microsoft.com/office/drawing/2014/main" id="{2185F4BB-D2E9-42D0-9912-8F37B6D1B895}"/>
              </a:ext>
            </a:extLst>
          </p:cNvPr>
          <p:cNvSpPr>
            <a:spLocks noChangeArrowheads="1"/>
          </p:cNvSpPr>
          <p:nvPr/>
        </p:nvSpPr>
        <p:spPr bwMode="auto">
          <a:xfrm>
            <a:off x="3638747" y="2956907"/>
            <a:ext cx="430213" cy="431800"/>
          </a:xfrm>
          <a:custGeom>
            <a:avLst/>
            <a:gdLst>
              <a:gd name="T0" fmla="*/ 315277 w 2396"/>
              <a:gd name="T1" fmla="*/ 0 h 2403"/>
              <a:gd name="T2" fmla="*/ 315277 w 2396"/>
              <a:gd name="T3" fmla="*/ 0 h 2403"/>
              <a:gd name="T4" fmla="*/ 414385 w 2396"/>
              <a:gd name="T5" fmla="*/ 0 h 2403"/>
              <a:gd name="T6" fmla="*/ 500206 w 2396"/>
              <a:gd name="T7" fmla="*/ 171786 h 2403"/>
              <a:gd name="T8" fmla="*/ 719967 w 2396"/>
              <a:gd name="T9" fmla="*/ 168551 h 2403"/>
              <a:gd name="T10" fmla="*/ 758030 w 2396"/>
              <a:gd name="T11" fmla="*/ 560999 h 2403"/>
              <a:gd name="T12" fmla="*/ 254951 w 2396"/>
              <a:gd name="T13" fmla="*/ 662704 h 2403"/>
              <a:gd name="T14" fmla="*/ 98389 w 2396"/>
              <a:gd name="T15" fmla="*/ 793161 h 2403"/>
              <a:gd name="T16" fmla="*/ 2873 w 2396"/>
              <a:gd name="T17" fmla="*/ 793161 h 2403"/>
              <a:gd name="T18" fmla="*/ 159434 w 2396"/>
              <a:gd name="T19" fmla="*/ 538717 h 2403"/>
              <a:gd name="T20" fmla="*/ 461425 w 2396"/>
              <a:gd name="T21" fmla="*/ 401432 h 2403"/>
              <a:gd name="T22" fmla="*/ 388531 w 2396"/>
              <a:gd name="T23" fmla="*/ 254444 h 2403"/>
              <a:gd name="T24" fmla="*/ 315277 w 2396"/>
              <a:gd name="T25" fmla="*/ 0 h 24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96" h="2403">
                <a:moveTo>
                  <a:pt x="878" y="0"/>
                </a:moveTo>
                <a:lnTo>
                  <a:pt x="878" y="0"/>
                </a:lnTo>
                <a:cubicBezTo>
                  <a:pt x="1154" y="0"/>
                  <a:pt x="1154" y="0"/>
                  <a:pt x="1154" y="0"/>
                </a:cubicBezTo>
                <a:cubicBezTo>
                  <a:pt x="1154" y="0"/>
                  <a:pt x="1117" y="665"/>
                  <a:pt x="1393" y="478"/>
                </a:cubicBezTo>
                <a:cubicBezTo>
                  <a:pt x="1517" y="390"/>
                  <a:pt x="1738" y="239"/>
                  <a:pt x="2005" y="469"/>
                </a:cubicBezTo>
                <a:cubicBezTo>
                  <a:pt x="2209" y="646"/>
                  <a:pt x="2395" y="939"/>
                  <a:pt x="2111" y="1561"/>
                </a:cubicBezTo>
                <a:cubicBezTo>
                  <a:pt x="1960" y="1889"/>
                  <a:pt x="1463" y="2402"/>
                  <a:pt x="710" y="1844"/>
                </a:cubicBezTo>
                <a:cubicBezTo>
                  <a:pt x="594" y="1755"/>
                  <a:pt x="293" y="1551"/>
                  <a:pt x="274" y="2207"/>
                </a:cubicBezTo>
                <a:cubicBezTo>
                  <a:pt x="8" y="2207"/>
                  <a:pt x="8" y="2207"/>
                  <a:pt x="8" y="2207"/>
                </a:cubicBezTo>
                <a:cubicBezTo>
                  <a:pt x="8" y="2207"/>
                  <a:pt x="0" y="1437"/>
                  <a:pt x="444" y="1499"/>
                </a:cubicBezTo>
                <a:cubicBezTo>
                  <a:pt x="674" y="1524"/>
                  <a:pt x="1198" y="1667"/>
                  <a:pt x="1285" y="1117"/>
                </a:cubicBezTo>
                <a:cubicBezTo>
                  <a:pt x="1304" y="1001"/>
                  <a:pt x="1348" y="868"/>
                  <a:pt x="1082" y="708"/>
                </a:cubicBezTo>
                <a:cubicBezTo>
                  <a:pt x="967" y="638"/>
                  <a:pt x="870" y="575"/>
                  <a:pt x="87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sp>
        <p:nvSpPr>
          <p:cNvPr id="14" name="Freeform 48">
            <a:extLst>
              <a:ext uri="{FF2B5EF4-FFF2-40B4-BE49-F238E27FC236}">
                <a16:creationId xmlns="" xmlns:a16="http://schemas.microsoft.com/office/drawing/2014/main" id="{25FB8B20-28C4-4295-A4FB-B1D3500DC9B3}"/>
              </a:ext>
            </a:extLst>
          </p:cNvPr>
          <p:cNvSpPr>
            <a:spLocks noChangeArrowheads="1"/>
          </p:cNvSpPr>
          <p:nvPr/>
        </p:nvSpPr>
        <p:spPr bwMode="auto">
          <a:xfrm>
            <a:off x="3681610" y="4557900"/>
            <a:ext cx="358775" cy="492919"/>
          </a:xfrm>
          <a:custGeom>
            <a:avLst/>
            <a:gdLst>
              <a:gd name="T0" fmla="*/ 666458 w 1996"/>
              <a:gd name="T1" fmla="*/ 181564 h 2742"/>
              <a:gd name="T2" fmla="*/ 666458 w 1996"/>
              <a:gd name="T3" fmla="*/ 181564 h 2742"/>
              <a:gd name="T4" fmla="*/ 478455 w 1996"/>
              <a:gd name="T5" fmla="*/ 31639 h 2742"/>
              <a:gd name="T6" fmla="*/ 130847 w 1996"/>
              <a:gd name="T7" fmla="*/ 95636 h 2742"/>
              <a:gd name="T8" fmla="*/ 35228 w 1996"/>
              <a:gd name="T9" fmla="*/ 455528 h 2742"/>
              <a:gd name="T10" fmla="*/ 54280 w 1996"/>
              <a:gd name="T11" fmla="*/ 468471 h 2742"/>
              <a:gd name="T12" fmla="*/ 70097 w 1996"/>
              <a:gd name="T13" fmla="*/ 449416 h 2742"/>
              <a:gd name="T14" fmla="*/ 156010 w 1996"/>
              <a:gd name="T15" fmla="*/ 121162 h 2742"/>
              <a:gd name="T16" fmla="*/ 471625 w 1996"/>
              <a:gd name="T17" fmla="*/ 66873 h 2742"/>
              <a:gd name="T18" fmla="*/ 634465 w 1996"/>
              <a:gd name="T19" fmla="*/ 197383 h 2742"/>
              <a:gd name="T20" fmla="*/ 570839 w 1996"/>
              <a:gd name="T21" fmla="*/ 599700 h 2742"/>
              <a:gd name="T22" fmla="*/ 526265 w 1996"/>
              <a:gd name="T23" fmla="*/ 717627 h 2742"/>
              <a:gd name="T24" fmla="*/ 468749 w 1996"/>
              <a:gd name="T25" fmla="*/ 883371 h 2742"/>
              <a:gd name="T26" fmla="*/ 303034 w 1996"/>
              <a:gd name="T27" fmla="*/ 950244 h 2742"/>
              <a:gd name="T28" fmla="*/ 162840 w 1996"/>
              <a:gd name="T29" fmla="*/ 851373 h 2742"/>
              <a:gd name="T30" fmla="*/ 115031 w 1996"/>
              <a:gd name="T31" fmla="*/ 647158 h 2742"/>
              <a:gd name="T32" fmla="*/ 203820 w 1996"/>
              <a:gd name="T33" fmla="*/ 637811 h 2742"/>
              <a:gd name="T34" fmla="*/ 223231 w 1996"/>
              <a:gd name="T35" fmla="*/ 694976 h 2742"/>
              <a:gd name="T36" fmla="*/ 293328 w 1996"/>
              <a:gd name="T37" fmla="*/ 793848 h 2742"/>
              <a:gd name="T38" fmla="*/ 376366 w 1996"/>
              <a:gd name="T39" fmla="*/ 762209 h 2742"/>
              <a:gd name="T40" fmla="*/ 347608 w 1996"/>
              <a:gd name="T41" fmla="*/ 624867 h 2742"/>
              <a:gd name="T42" fmla="*/ 418064 w 1996"/>
              <a:gd name="T43" fmla="*/ 436832 h 2742"/>
              <a:gd name="T44" fmla="*/ 321726 w 1996"/>
              <a:gd name="T45" fmla="*/ 379307 h 2742"/>
              <a:gd name="T46" fmla="*/ 321726 w 1996"/>
              <a:gd name="T47" fmla="*/ 379307 h 2742"/>
              <a:gd name="T48" fmla="*/ 229702 w 1996"/>
              <a:gd name="T49" fmla="*/ 436832 h 2742"/>
              <a:gd name="T50" fmla="*/ 223231 w 1996"/>
              <a:gd name="T51" fmla="*/ 267492 h 2742"/>
              <a:gd name="T52" fmla="*/ 299798 w 1996"/>
              <a:gd name="T53" fmla="*/ 203855 h 2742"/>
              <a:gd name="T54" fmla="*/ 471625 w 1996"/>
              <a:gd name="T55" fmla="*/ 235853 h 2742"/>
              <a:gd name="T56" fmla="*/ 503978 w 1996"/>
              <a:gd name="T57" fmla="*/ 446539 h 2742"/>
              <a:gd name="T58" fmla="*/ 516559 w 1996"/>
              <a:gd name="T59" fmla="*/ 468471 h 2742"/>
              <a:gd name="T60" fmla="*/ 535970 w 1996"/>
              <a:gd name="T61" fmla="*/ 455528 h 2742"/>
              <a:gd name="T62" fmla="*/ 497867 w 1996"/>
              <a:gd name="T63" fmla="*/ 209967 h 2742"/>
              <a:gd name="T64" fmla="*/ 286857 w 1996"/>
              <a:gd name="T65" fmla="*/ 171857 h 2742"/>
              <a:gd name="T66" fmla="*/ 191238 w 1996"/>
              <a:gd name="T67" fmla="*/ 254909 h 2742"/>
              <a:gd name="T68" fmla="*/ 210650 w 1996"/>
              <a:gd name="T69" fmla="*/ 484650 h 2742"/>
              <a:gd name="T70" fmla="*/ 226107 w 1996"/>
              <a:gd name="T71" fmla="*/ 497233 h 2742"/>
              <a:gd name="T72" fmla="*/ 242643 w 1996"/>
              <a:gd name="T73" fmla="*/ 484650 h 2742"/>
              <a:gd name="T74" fmla="*/ 321726 w 1996"/>
              <a:gd name="T75" fmla="*/ 414541 h 2742"/>
              <a:gd name="T76" fmla="*/ 321726 w 1996"/>
              <a:gd name="T77" fmla="*/ 414541 h 2742"/>
              <a:gd name="T78" fmla="*/ 385712 w 1996"/>
              <a:gd name="T79" fmla="*/ 452651 h 2742"/>
              <a:gd name="T80" fmla="*/ 312739 w 1996"/>
              <a:gd name="T81" fmla="*/ 608688 h 2742"/>
              <a:gd name="T82" fmla="*/ 309145 w 1996"/>
              <a:gd name="T83" fmla="*/ 630979 h 2742"/>
              <a:gd name="T84" fmla="*/ 347608 w 1996"/>
              <a:gd name="T85" fmla="*/ 742794 h 2742"/>
              <a:gd name="T86" fmla="*/ 293328 w 1996"/>
              <a:gd name="T87" fmla="*/ 762209 h 2742"/>
              <a:gd name="T88" fmla="*/ 258459 w 1996"/>
              <a:gd name="T89" fmla="*/ 685628 h 2742"/>
              <a:gd name="T90" fmla="*/ 210650 w 1996"/>
              <a:gd name="T91" fmla="*/ 602576 h 2742"/>
              <a:gd name="T92" fmla="*/ 85913 w 1996"/>
              <a:gd name="T93" fmla="*/ 628103 h 2742"/>
              <a:gd name="T94" fmla="*/ 130847 w 1996"/>
              <a:gd name="T95" fmla="*/ 867552 h 2742"/>
              <a:gd name="T96" fmla="*/ 299798 w 1996"/>
              <a:gd name="T97" fmla="*/ 985478 h 2742"/>
              <a:gd name="T98" fmla="*/ 318850 w 1996"/>
              <a:gd name="T99" fmla="*/ 985478 h 2742"/>
              <a:gd name="T100" fmla="*/ 500742 w 1996"/>
              <a:gd name="T101" fmla="*/ 898831 h 2742"/>
              <a:gd name="T102" fmla="*/ 561133 w 1996"/>
              <a:gd name="T103" fmla="*/ 726975 h 2742"/>
              <a:gd name="T104" fmla="*/ 599237 w 1996"/>
              <a:gd name="T105" fmla="*/ 615160 h 2742"/>
              <a:gd name="T106" fmla="*/ 666458 w 1996"/>
              <a:gd name="T107" fmla="*/ 181564 h 27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96" h="2742">
                <a:moveTo>
                  <a:pt x="1854" y="505"/>
                </a:moveTo>
                <a:lnTo>
                  <a:pt x="1854" y="505"/>
                </a:lnTo>
                <a:cubicBezTo>
                  <a:pt x="1738" y="256"/>
                  <a:pt x="1508" y="123"/>
                  <a:pt x="1331" y="88"/>
                </a:cubicBezTo>
                <a:cubicBezTo>
                  <a:pt x="905" y="0"/>
                  <a:pt x="577" y="61"/>
                  <a:pt x="364" y="266"/>
                </a:cubicBezTo>
                <a:cubicBezTo>
                  <a:pt x="0" y="611"/>
                  <a:pt x="89" y="1242"/>
                  <a:pt x="98" y="1267"/>
                </a:cubicBezTo>
                <a:cubicBezTo>
                  <a:pt x="98" y="1294"/>
                  <a:pt x="125" y="1313"/>
                  <a:pt x="151" y="1303"/>
                </a:cubicBezTo>
                <a:cubicBezTo>
                  <a:pt x="177" y="1303"/>
                  <a:pt x="195" y="1277"/>
                  <a:pt x="195" y="1250"/>
                </a:cubicBezTo>
                <a:cubicBezTo>
                  <a:pt x="195" y="1242"/>
                  <a:pt x="106" y="647"/>
                  <a:pt x="434" y="337"/>
                </a:cubicBezTo>
                <a:cubicBezTo>
                  <a:pt x="621" y="150"/>
                  <a:pt x="914" y="106"/>
                  <a:pt x="1312" y="186"/>
                </a:cubicBezTo>
                <a:cubicBezTo>
                  <a:pt x="1464" y="212"/>
                  <a:pt x="1667" y="328"/>
                  <a:pt x="1765" y="549"/>
                </a:cubicBezTo>
                <a:cubicBezTo>
                  <a:pt x="1898" y="825"/>
                  <a:pt x="1836" y="1215"/>
                  <a:pt x="1588" y="1668"/>
                </a:cubicBezTo>
                <a:cubicBezTo>
                  <a:pt x="1516" y="1782"/>
                  <a:pt x="1491" y="1890"/>
                  <a:pt x="1464" y="1996"/>
                </a:cubicBezTo>
                <a:cubicBezTo>
                  <a:pt x="1437" y="2120"/>
                  <a:pt x="1402" y="2261"/>
                  <a:pt x="1304" y="2457"/>
                </a:cubicBezTo>
                <a:cubicBezTo>
                  <a:pt x="1242" y="2571"/>
                  <a:pt x="1047" y="2660"/>
                  <a:pt x="843" y="2643"/>
                </a:cubicBezTo>
                <a:cubicBezTo>
                  <a:pt x="754" y="2633"/>
                  <a:pt x="532" y="2598"/>
                  <a:pt x="453" y="2368"/>
                </a:cubicBezTo>
                <a:cubicBezTo>
                  <a:pt x="355" y="2208"/>
                  <a:pt x="239" y="1907"/>
                  <a:pt x="320" y="1800"/>
                </a:cubicBezTo>
                <a:cubicBezTo>
                  <a:pt x="364" y="1738"/>
                  <a:pt x="480" y="1755"/>
                  <a:pt x="567" y="1774"/>
                </a:cubicBezTo>
                <a:cubicBezTo>
                  <a:pt x="586" y="1782"/>
                  <a:pt x="612" y="1880"/>
                  <a:pt x="621" y="1933"/>
                </a:cubicBezTo>
                <a:cubicBezTo>
                  <a:pt x="656" y="2066"/>
                  <a:pt x="700" y="2218"/>
                  <a:pt x="816" y="2208"/>
                </a:cubicBezTo>
                <a:cubicBezTo>
                  <a:pt x="816" y="2208"/>
                  <a:pt x="984" y="2226"/>
                  <a:pt x="1047" y="2120"/>
                </a:cubicBezTo>
                <a:cubicBezTo>
                  <a:pt x="1100" y="2031"/>
                  <a:pt x="1073" y="1907"/>
                  <a:pt x="967" y="1738"/>
                </a:cubicBezTo>
                <a:cubicBezTo>
                  <a:pt x="1047" y="1649"/>
                  <a:pt x="1260" y="1419"/>
                  <a:pt x="1163" y="1215"/>
                </a:cubicBezTo>
                <a:cubicBezTo>
                  <a:pt x="1126" y="1144"/>
                  <a:pt x="1030" y="1055"/>
                  <a:pt x="895" y="1055"/>
                </a:cubicBezTo>
                <a:cubicBezTo>
                  <a:pt x="825" y="1055"/>
                  <a:pt x="727" y="1091"/>
                  <a:pt x="639" y="1215"/>
                </a:cubicBezTo>
                <a:cubicBezTo>
                  <a:pt x="604" y="1099"/>
                  <a:pt x="550" y="895"/>
                  <a:pt x="621" y="744"/>
                </a:cubicBezTo>
                <a:cubicBezTo>
                  <a:pt x="656" y="656"/>
                  <a:pt x="727" y="603"/>
                  <a:pt x="834" y="567"/>
                </a:cubicBezTo>
                <a:cubicBezTo>
                  <a:pt x="905" y="541"/>
                  <a:pt x="1163" y="514"/>
                  <a:pt x="1312" y="656"/>
                </a:cubicBezTo>
                <a:cubicBezTo>
                  <a:pt x="1437" y="771"/>
                  <a:pt x="1464" y="966"/>
                  <a:pt x="1402" y="1242"/>
                </a:cubicBezTo>
                <a:cubicBezTo>
                  <a:pt x="1393" y="1267"/>
                  <a:pt x="1410" y="1294"/>
                  <a:pt x="1437" y="1303"/>
                </a:cubicBezTo>
                <a:cubicBezTo>
                  <a:pt x="1464" y="1303"/>
                  <a:pt x="1491" y="1294"/>
                  <a:pt x="1491" y="1267"/>
                </a:cubicBezTo>
                <a:cubicBezTo>
                  <a:pt x="1570" y="949"/>
                  <a:pt x="1534" y="727"/>
                  <a:pt x="1385" y="584"/>
                </a:cubicBezTo>
                <a:cubicBezTo>
                  <a:pt x="1179" y="408"/>
                  <a:pt x="878" y="451"/>
                  <a:pt x="798" y="478"/>
                </a:cubicBezTo>
                <a:cubicBezTo>
                  <a:pt x="675" y="514"/>
                  <a:pt x="586" y="594"/>
                  <a:pt x="532" y="709"/>
                </a:cubicBezTo>
                <a:cubicBezTo>
                  <a:pt x="417" y="975"/>
                  <a:pt x="577" y="1339"/>
                  <a:pt x="586" y="1348"/>
                </a:cubicBezTo>
                <a:cubicBezTo>
                  <a:pt x="594" y="1365"/>
                  <a:pt x="612" y="1383"/>
                  <a:pt x="629" y="1383"/>
                </a:cubicBezTo>
                <a:cubicBezTo>
                  <a:pt x="648" y="1383"/>
                  <a:pt x="665" y="1365"/>
                  <a:pt x="675" y="1348"/>
                </a:cubicBezTo>
                <a:cubicBezTo>
                  <a:pt x="735" y="1224"/>
                  <a:pt x="808" y="1153"/>
                  <a:pt x="895" y="1153"/>
                </a:cubicBezTo>
                <a:cubicBezTo>
                  <a:pt x="976" y="1153"/>
                  <a:pt x="1055" y="1215"/>
                  <a:pt x="1073" y="1259"/>
                </a:cubicBezTo>
                <a:cubicBezTo>
                  <a:pt x="1144" y="1410"/>
                  <a:pt x="949" y="1622"/>
                  <a:pt x="870" y="1693"/>
                </a:cubicBezTo>
                <a:cubicBezTo>
                  <a:pt x="851" y="1703"/>
                  <a:pt x="851" y="1730"/>
                  <a:pt x="860" y="1755"/>
                </a:cubicBezTo>
                <a:cubicBezTo>
                  <a:pt x="994" y="1950"/>
                  <a:pt x="984" y="2031"/>
                  <a:pt x="967" y="2066"/>
                </a:cubicBezTo>
                <a:cubicBezTo>
                  <a:pt x="932" y="2120"/>
                  <a:pt x="825" y="2120"/>
                  <a:pt x="816" y="2120"/>
                </a:cubicBezTo>
                <a:cubicBezTo>
                  <a:pt x="772" y="2120"/>
                  <a:pt x="735" y="1987"/>
                  <a:pt x="719" y="1907"/>
                </a:cubicBezTo>
                <a:cubicBezTo>
                  <a:pt x="683" y="1791"/>
                  <a:pt x="665" y="1693"/>
                  <a:pt x="586" y="1676"/>
                </a:cubicBezTo>
                <a:cubicBezTo>
                  <a:pt x="417" y="1641"/>
                  <a:pt x="301" y="1668"/>
                  <a:pt x="239" y="1747"/>
                </a:cubicBezTo>
                <a:cubicBezTo>
                  <a:pt x="98" y="1942"/>
                  <a:pt x="337" y="2368"/>
                  <a:pt x="364" y="2413"/>
                </a:cubicBezTo>
                <a:cubicBezTo>
                  <a:pt x="426" y="2608"/>
                  <a:pt x="604" y="2722"/>
                  <a:pt x="834" y="2741"/>
                </a:cubicBezTo>
                <a:cubicBezTo>
                  <a:pt x="851" y="2741"/>
                  <a:pt x="870" y="2741"/>
                  <a:pt x="887" y="2741"/>
                </a:cubicBezTo>
                <a:cubicBezTo>
                  <a:pt x="1109" y="2741"/>
                  <a:pt x="1312" y="2643"/>
                  <a:pt x="1393" y="2500"/>
                </a:cubicBezTo>
                <a:cubicBezTo>
                  <a:pt x="1491" y="2288"/>
                  <a:pt x="1526" y="2146"/>
                  <a:pt x="1561" y="2022"/>
                </a:cubicBezTo>
                <a:cubicBezTo>
                  <a:pt x="1588" y="1915"/>
                  <a:pt x="1605" y="1817"/>
                  <a:pt x="1667" y="1711"/>
                </a:cubicBezTo>
                <a:cubicBezTo>
                  <a:pt x="1933" y="1224"/>
                  <a:pt x="1995" y="816"/>
                  <a:pt x="1854" y="50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sp>
        <p:nvSpPr>
          <p:cNvPr id="15" name="Freeform 49">
            <a:extLst>
              <a:ext uri="{FF2B5EF4-FFF2-40B4-BE49-F238E27FC236}">
                <a16:creationId xmlns="" xmlns:a16="http://schemas.microsoft.com/office/drawing/2014/main" id="{DC59E05F-45FE-4BF9-8DDF-7AF3483124B8}"/>
              </a:ext>
            </a:extLst>
          </p:cNvPr>
          <p:cNvSpPr>
            <a:spLocks noChangeArrowheads="1"/>
          </p:cNvSpPr>
          <p:nvPr/>
        </p:nvSpPr>
        <p:spPr bwMode="auto">
          <a:xfrm>
            <a:off x="8540947" y="2198082"/>
            <a:ext cx="281782" cy="369888"/>
          </a:xfrm>
          <a:custGeom>
            <a:avLst/>
            <a:gdLst>
              <a:gd name="T0" fmla="*/ 559939 w 1571"/>
              <a:gd name="T1" fmla="*/ 120780 h 2058"/>
              <a:gd name="T2" fmla="*/ 559939 w 1571"/>
              <a:gd name="T3" fmla="*/ 120780 h 2058"/>
              <a:gd name="T4" fmla="*/ 528014 w 1571"/>
              <a:gd name="T5" fmla="*/ 41338 h 2058"/>
              <a:gd name="T6" fmla="*/ 467752 w 1571"/>
              <a:gd name="T7" fmla="*/ 2876 h 2058"/>
              <a:gd name="T8" fmla="*/ 381304 w 1571"/>
              <a:gd name="T9" fmla="*/ 6470 h 2058"/>
              <a:gd name="T10" fmla="*/ 283018 w 1571"/>
              <a:gd name="T11" fmla="*/ 19052 h 2058"/>
              <a:gd name="T12" fmla="*/ 181146 w 1571"/>
              <a:gd name="T13" fmla="*/ 6470 h 2058"/>
              <a:gd name="T14" fmla="*/ 95416 w 1571"/>
              <a:gd name="T15" fmla="*/ 2876 h 2058"/>
              <a:gd name="T16" fmla="*/ 35153 w 1571"/>
              <a:gd name="T17" fmla="*/ 41338 h 2058"/>
              <a:gd name="T18" fmla="*/ 3228 w 1571"/>
              <a:gd name="T19" fmla="*/ 120780 h 2058"/>
              <a:gd name="T20" fmla="*/ 41251 w 1571"/>
              <a:gd name="T21" fmla="*/ 328190 h 2058"/>
              <a:gd name="T22" fmla="*/ 66360 w 1571"/>
              <a:gd name="T23" fmla="*/ 462270 h 2058"/>
              <a:gd name="T24" fmla="*/ 120884 w 1571"/>
              <a:gd name="T25" fmla="*/ 713894 h 2058"/>
              <a:gd name="T26" fmla="*/ 181146 w 1571"/>
              <a:gd name="T27" fmla="*/ 707423 h 2058"/>
              <a:gd name="T28" fmla="*/ 283018 w 1571"/>
              <a:gd name="T29" fmla="*/ 366293 h 2058"/>
              <a:gd name="T30" fmla="*/ 381304 w 1571"/>
              <a:gd name="T31" fmla="*/ 707423 h 2058"/>
              <a:gd name="T32" fmla="*/ 441925 w 1571"/>
              <a:gd name="T33" fmla="*/ 713894 h 2058"/>
              <a:gd name="T34" fmla="*/ 496089 w 1571"/>
              <a:gd name="T35" fmla="*/ 462270 h 2058"/>
              <a:gd name="T36" fmla="*/ 521557 w 1571"/>
              <a:gd name="T37" fmla="*/ 328190 h 2058"/>
              <a:gd name="T38" fmla="*/ 559939 w 1571"/>
              <a:gd name="T39" fmla="*/ 120780 h 20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71" h="2058">
                <a:moveTo>
                  <a:pt x="1561" y="336"/>
                </a:moveTo>
                <a:lnTo>
                  <a:pt x="1561" y="336"/>
                </a:lnTo>
                <a:cubicBezTo>
                  <a:pt x="1551" y="257"/>
                  <a:pt x="1507" y="159"/>
                  <a:pt x="1472" y="115"/>
                </a:cubicBezTo>
                <a:cubicBezTo>
                  <a:pt x="1427" y="62"/>
                  <a:pt x="1356" y="18"/>
                  <a:pt x="1304" y="8"/>
                </a:cubicBezTo>
                <a:cubicBezTo>
                  <a:pt x="1250" y="0"/>
                  <a:pt x="1144" y="8"/>
                  <a:pt x="1063" y="18"/>
                </a:cubicBezTo>
                <a:cubicBezTo>
                  <a:pt x="789" y="53"/>
                  <a:pt x="789" y="53"/>
                  <a:pt x="789" y="53"/>
                </a:cubicBezTo>
                <a:cubicBezTo>
                  <a:pt x="505" y="18"/>
                  <a:pt x="505" y="18"/>
                  <a:pt x="505" y="18"/>
                </a:cubicBezTo>
                <a:cubicBezTo>
                  <a:pt x="426" y="8"/>
                  <a:pt x="318" y="0"/>
                  <a:pt x="266" y="8"/>
                </a:cubicBezTo>
                <a:cubicBezTo>
                  <a:pt x="212" y="18"/>
                  <a:pt x="141" y="62"/>
                  <a:pt x="98" y="115"/>
                </a:cubicBezTo>
                <a:cubicBezTo>
                  <a:pt x="61" y="159"/>
                  <a:pt x="17" y="257"/>
                  <a:pt x="9" y="336"/>
                </a:cubicBezTo>
                <a:cubicBezTo>
                  <a:pt x="0" y="479"/>
                  <a:pt x="9" y="701"/>
                  <a:pt x="115" y="913"/>
                </a:cubicBezTo>
                <a:cubicBezTo>
                  <a:pt x="115" y="913"/>
                  <a:pt x="185" y="1056"/>
                  <a:pt x="185" y="1286"/>
                </a:cubicBezTo>
                <a:cubicBezTo>
                  <a:pt x="185" y="1455"/>
                  <a:pt x="248" y="1818"/>
                  <a:pt x="337" y="1986"/>
                </a:cubicBezTo>
                <a:cubicBezTo>
                  <a:pt x="372" y="2057"/>
                  <a:pt x="478" y="2040"/>
                  <a:pt x="505" y="1968"/>
                </a:cubicBezTo>
                <a:cubicBezTo>
                  <a:pt x="585" y="1694"/>
                  <a:pt x="638" y="1019"/>
                  <a:pt x="789" y="1019"/>
                </a:cubicBezTo>
                <a:cubicBezTo>
                  <a:pt x="931" y="1019"/>
                  <a:pt x="984" y="1694"/>
                  <a:pt x="1063" y="1968"/>
                </a:cubicBezTo>
                <a:cubicBezTo>
                  <a:pt x="1090" y="2040"/>
                  <a:pt x="1196" y="2057"/>
                  <a:pt x="1232" y="1986"/>
                </a:cubicBezTo>
                <a:cubicBezTo>
                  <a:pt x="1321" y="1818"/>
                  <a:pt x="1383" y="1455"/>
                  <a:pt x="1383" y="1286"/>
                </a:cubicBezTo>
                <a:cubicBezTo>
                  <a:pt x="1383" y="1056"/>
                  <a:pt x="1454" y="913"/>
                  <a:pt x="1454" y="913"/>
                </a:cubicBezTo>
                <a:cubicBezTo>
                  <a:pt x="1561" y="701"/>
                  <a:pt x="1570" y="479"/>
                  <a:pt x="1561" y="3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grpSp>
        <p:nvGrpSpPr>
          <p:cNvPr id="16" name="Group 9">
            <a:extLst>
              <a:ext uri="{FF2B5EF4-FFF2-40B4-BE49-F238E27FC236}">
                <a16:creationId xmlns="" xmlns:a16="http://schemas.microsoft.com/office/drawing/2014/main" id="{447AB2F1-21D9-4179-AA93-6CDB027B54DE}"/>
              </a:ext>
            </a:extLst>
          </p:cNvPr>
          <p:cNvGrpSpPr/>
          <p:nvPr/>
        </p:nvGrpSpPr>
        <p:grpSpPr>
          <a:xfrm>
            <a:off x="3672717" y="3785526"/>
            <a:ext cx="369070" cy="406400"/>
            <a:chOff x="3128488" y="6732147"/>
            <a:chExt cx="738139" cy="812800"/>
          </a:xfrm>
          <a:solidFill>
            <a:schemeClr val="bg1"/>
          </a:solidFill>
        </p:grpSpPr>
        <p:sp>
          <p:nvSpPr>
            <p:cNvPr id="17" name="Freeform 50">
              <a:extLst>
                <a:ext uri="{FF2B5EF4-FFF2-40B4-BE49-F238E27FC236}">
                  <a16:creationId xmlns="" xmlns:a16="http://schemas.microsoft.com/office/drawing/2014/main" id="{5758E4C4-851E-43B2-A6A2-BAA392929580}"/>
                </a:ext>
              </a:extLst>
            </p:cNvPr>
            <p:cNvSpPr>
              <a:spLocks noChangeArrowheads="1"/>
            </p:cNvSpPr>
            <p:nvPr/>
          </p:nvSpPr>
          <p:spPr bwMode="auto">
            <a:xfrm>
              <a:off x="3514225" y="6732147"/>
              <a:ext cx="352402" cy="812800"/>
            </a:xfrm>
            <a:custGeom>
              <a:avLst/>
              <a:gdLst>
                <a:gd name="T0" fmla="*/ 416 w 985"/>
                <a:gd name="T1" fmla="*/ 398 h 2263"/>
                <a:gd name="T2" fmla="*/ 416 w 985"/>
                <a:gd name="T3" fmla="*/ 398 h 2263"/>
                <a:gd name="T4" fmla="*/ 532 w 985"/>
                <a:gd name="T5" fmla="*/ 336 h 2263"/>
                <a:gd name="T6" fmla="*/ 470 w 985"/>
                <a:gd name="T7" fmla="*/ 106 h 2263"/>
                <a:gd name="T8" fmla="*/ 168 w 985"/>
                <a:gd name="T9" fmla="*/ 0 h 2263"/>
                <a:gd name="T10" fmla="*/ 0 w 985"/>
                <a:gd name="T11" fmla="*/ 18 h 2263"/>
                <a:gd name="T12" fmla="*/ 0 w 985"/>
                <a:gd name="T13" fmla="*/ 2128 h 2263"/>
                <a:gd name="T14" fmla="*/ 0 w 985"/>
                <a:gd name="T15" fmla="*/ 2138 h 2263"/>
                <a:gd name="T16" fmla="*/ 0 w 985"/>
                <a:gd name="T17" fmla="*/ 2138 h 2263"/>
                <a:gd name="T18" fmla="*/ 177 w 985"/>
                <a:gd name="T19" fmla="*/ 2262 h 2263"/>
                <a:gd name="T20" fmla="*/ 496 w 985"/>
                <a:gd name="T21" fmla="*/ 2128 h 2263"/>
                <a:gd name="T22" fmla="*/ 222 w 985"/>
                <a:gd name="T23" fmla="*/ 1872 h 2263"/>
                <a:gd name="T24" fmla="*/ 293 w 985"/>
                <a:gd name="T25" fmla="*/ 1862 h 2263"/>
                <a:gd name="T26" fmla="*/ 559 w 985"/>
                <a:gd name="T27" fmla="*/ 2084 h 2263"/>
                <a:gd name="T28" fmla="*/ 887 w 985"/>
                <a:gd name="T29" fmla="*/ 1720 h 2263"/>
                <a:gd name="T30" fmla="*/ 735 w 985"/>
                <a:gd name="T31" fmla="*/ 1542 h 2263"/>
                <a:gd name="T32" fmla="*/ 665 w 985"/>
                <a:gd name="T33" fmla="*/ 1507 h 2263"/>
                <a:gd name="T34" fmla="*/ 673 w 985"/>
                <a:gd name="T35" fmla="*/ 1507 h 2263"/>
                <a:gd name="T36" fmla="*/ 345 w 985"/>
                <a:gd name="T37" fmla="*/ 1446 h 2263"/>
                <a:gd name="T38" fmla="*/ 293 w 985"/>
                <a:gd name="T39" fmla="*/ 1517 h 2263"/>
                <a:gd name="T40" fmla="*/ 222 w 985"/>
                <a:gd name="T41" fmla="*/ 1498 h 2263"/>
                <a:gd name="T42" fmla="*/ 318 w 985"/>
                <a:gd name="T43" fmla="*/ 1374 h 2263"/>
                <a:gd name="T44" fmla="*/ 754 w 985"/>
                <a:gd name="T45" fmla="*/ 1463 h 2263"/>
                <a:gd name="T46" fmla="*/ 904 w 985"/>
                <a:gd name="T47" fmla="*/ 1295 h 2263"/>
                <a:gd name="T48" fmla="*/ 709 w 985"/>
                <a:gd name="T49" fmla="*/ 568 h 2263"/>
                <a:gd name="T50" fmla="*/ 416 w 985"/>
                <a:gd name="T51" fmla="*/ 398 h 2263"/>
                <a:gd name="T52" fmla="*/ 488 w 985"/>
                <a:gd name="T53" fmla="*/ 984 h 2263"/>
                <a:gd name="T54" fmla="*/ 488 w 985"/>
                <a:gd name="T55" fmla="*/ 984 h 2263"/>
                <a:gd name="T56" fmla="*/ 222 w 985"/>
                <a:gd name="T57" fmla="*/ 585 h 2263"/>
                <a:gd name="T58" fmla="*/ 293 w 985"/>
                <a:gd name="T59" fmla="*/ 593 h 2263"/>
                <a:gd name="T60" fmla="*/ 523 w 985"/>
                <a:gd name="T61" fmla="*/ 922 h 2263"/>
                <a:gd name="T62" fmla="*/ 488 w 985"/>
                <a:gd name="T63" fmla="*/ 984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5" h="2263">
                  <a:moveTo>
                    <a:pt x="416" y="398"/>
                  </a:moveTo>
                  <a:lnTo>
                    <a:pt x="416" y="398"/>
                  </a:lnTo>
                  <a:cubicBezTo>
                    <a:pt x="426" y="363"/>
                    <a:pt x="478" y="346"/>
                    <a:pt x="532" y="336"/>
                  </a:cubicBezTo>
                  <a:cubicBezTo>
                    <a:pt x="532" y="239"/>
                    <a:pt x="513" y="159"/>
                    <a:pt x="470" y="106"/>
                  </a:cubicBezTo>
                  <a:cubicBezTo>
                    <a:pt x="390" y="18"/>
                    <a:pt x="266" y="0"/>
                    <a:pt x="168" y="0"/>
                  </a:cubicBezTo>
                  <a:cubicBezTo>
                    <a:pt x="106" y="0"/>
                    <a:pt x="35" y="18"/>
                    <a:pt x="0" y="18"/>
                  </a:cubicBezTo>
                  <a:cubicBezTo>
                    <a:pt x="0" y="2128"/>
                    <a:pt x="0" y="2128"/>
                    <a:pt x="0" y="2128"/>
                  </a:cubicBezTo>
                  <a:cubicBezTo>
                    <a:pt x="0" y="2138"/>
                    <a:pt x="0" y="2138"/>
                    <a:pt x="0" y="2138"/>
                  </a:cubicBezTo>
                  <a:lnTo>
                    <a:pt x="0" y="2138"/>
                  </a:lnTo>
                  <a:cubicBezTo>
                    <a:pt x="35" y="2227"/>
                    <a:pt x="98" y="2262"/>
                    <a:pt x="177" y="2262"/>
                  </a:cubicBezTo>
                  <a:cubicBezTo>
                    <a:pt x="293" y="2262"/>
                    <a:pt x="426" y="2181"/>
                    <a:pt x="496" y="2128"/>
                  </a:cubicBezTo>
                  <a:cubicBezTo>
                    <a:pt x="399" y="2084"/>
                    <a:pt x="231" y="1978"/>
                    <a:pt x="222" y="1872"/>
                  </a:cubicBezTo>
                  <a:cubicBezTo>
                    <a:pt x="293" y="1862"/>
                    <a:pt x="293" y="1862"/>
                    <a:pt x="293" y="1862"/>
                  </a:cubicBezTo>
                  <a:cubicBezTo>
                    <a:pt x="301" y="1933"/>
                    <a:pt x="453" y="2030"/>
                    <a:pt x="559" y="2084"/>
                  </a:cubicBezTo>
                  <a:cubicBezTo>
                    <a:pt x="781" y="1951"/>
                    <a:pt x="895" y="1827"/>
                    <a:pt x="887" y="1720"/>
                  </a:cubicBezTo>
                  <a:cubicBezTo>
                    <a:pt x="887" y="1605"/>
                    <a:pt x="735" y="1542"/>
                    <a:pt x="735" y="1542"/>
                  </a:cubicBezTo>
                  <a:cubicBezTo>
                    <a:pt x="665" y="1507"/>
                    <a:pt x="665" y="1507"/>
                    <a:pt x="665" y="1507"/>
                  </a:cubicBezTo>
                  <a:cubicBezTo>
                    <a:pt x="673" y="1507"/>
                    <a:pt x="673" y="1507"/>
                    <a:pt x="673" y="1507"/>
                  </a:cubicBezTo>
                  <a:cubicBezTo>
                    <a:pt x="576" y="1463"/>
                    <a:pt x="434" y="1409"/>
                    <a:pt x="345" y="1446"/>
                  </a:cubicBezTo>
                  <a:cubicBezTo>
                    <a:pt x="318" y="1455"/>
                    <a:pt x="301" y="1481"/>
                    <a:pt x="293" y="1517"/>
                  </a:cubicBezTo>
                  <a:cubicBezTo>
                    <a:pt x="222" y="1498"/>
                    <a:pt x="222" y="1498"/>
                    <a:pt x="222" y="1498"/>
                  </a:cubicBezTo>
                  <a:cubicBezTo>
                    <a:pt x="239" y="1436"/>
                    <a:pt x="274" y="1401"/>
                    <a:pt x="318" y="1374"/>
                  </a:cubicBezTo>
                  <a:cubicBezTo>
                    <a:pt x="461" y="1322"/>
                    <a:pt x="692" y="1436"/>
                    <a:pt x="754" y="1463"/>
                  </a:cubicBezTo>
                  <a:cubicBezTo>
                    <a:pt x="833" y="1428"/>
                    <a:pt x="887" y="1374"/>
                    <a:pt x="904" y="1295"/>
                  </a:cubicBezTo>
                  <a:cubicBezTo>
                    <a:pt x="984" y="1037"/>
                    <a:pt x="754" y="639"/>
                    <a:pt x="709" y="568"/>
                  </a:cubicBezTo>
                  <a:cubicBezTo>
                    <a:pt x="461" y="496"/>
                    <a:pt x="416" y="452"/>
                    <a:pt x="416" y="398"/>
                  </a:cubicBezTo>
                  <a:close/>
                  <a:moveTo>
                    <a:pt x="488" y="984"/>
                  </a:moveTo>
                  <a:lnTo>
                    <a:pt x="488" y="984"/>
                  </a:lnTo>
                  <a:cubicBezTo>
                    <a:pt x="470" y="975"/>
                    <a:pt x="195" y="780"/>
                    <a:pt x="222" y="585"/>
                  </a:cubicBezTo>
                  <a:cubicBezTo>
                    <a:pt x="293" y="593"/>
                    <a:pt x="293" y="593"/>
                    <a:pt x="293" y="593"/>
                  </a:cubicBezTo>
                  <a:cubicBezTo>
                    <a:pt x="274" y="726"/>
                    <a:pt x="453" y="878"/>
                    <a:pt x="523" y="922"/>
                  </a:cubicBezTo>
                  <a:lnTo>
                    <a:pt x="488" y="9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sp>
          <p:nvSpPr>
            <p:cNvPr id="18" name="Freeform 51">
              <a:extLst>
                <a:ext uri="{FF2B5EF4-FFF2-40B4-BE49-F238E27FC236}">
                  <a16:creationId xmlns="" xmlns:a16="http://schemas.microsoft.com/office/drawing/2014/main" id="{B66AA9E7-4177-41BA-A158-0C025A37BDD4}"/>
                </a:ext>
              </a:extLst>
            </p:cNvPr>
            <p:cNvSpPr>
              <a:spLocks noChangeArrowheads="1"/>
            </p:cNvSpPr>
            <p:nvPr/>
          </p:nvSpPr>
          <p:spPr bwMode="auto">
            <a:xfrm>
              <a:off x="3128488" y="6732147"/>
              <a:ext cx="355577" cy="812800"/>
            </a:xfrm>
            <a:custGeom>
              <a:avLst/>
              <a:gdLst>
                <a:gd name="T0" fmla="*/ 992 w 993"/>
                <a:gd name="T1" fmla="*/ 2138 h 2263"/>
                <a:gd name="T2" fmla="*/ 992 w 993"/>
                <a:gd name="T3" fmla="*/ 2138 h 2263"/>
                <a:gd name="T4" fmla="*/ 992 w 993"/>
                <a:gd name="T5" fmla="*/ 2138 h 2263"/>
                <a:gd name="T6" fmla="*/ 992 w 993"/>
                <a:gd name="T7" fmla="*/ 2128 h 2263"/>
                <a:gd name="T8" fmla="*/ 992 w 993"/>
                <a:gd name="T9" fmla="*/ 18 h 2263"/>
                <a:gd name="T10" fmla="*/ 816 w 993"/>
                <a:gd name="T11" fmla="*/ 0 h 2263"/>
                <a:gd name="T12" fmla="*/ 523 w 993"/>
                <a:gd name="T13" fmla="*/ 106 h 2263"/>
                <a:gd name="T14" fmla="*/ 461 w 993"/>
                <a:gd name="T15" fmla="*/ 336 h 2263"/>
                <a:gd name="T16" fmla="*/ 567 w 993"/>
                <a:gd name="T17" fmla="*/ 398 h 2263"/>
                <a:gd name="T18" fmla="*/ 283 w 993"/>
                <a:gd name="T19" fmla="*/ 568 h 2263"/>
                <a:gd name="T20" fmla="*/ 79 w 993"/>
                <a:gd name="T21" fmla="*/ 1295 h 2263"/>
                <a:gd name="T22" fmla="*/ 230 w 993"/>
                <a:gd name="T23" fmla="*/ 1463 h 2263"/>
                <a:gd name="T24" fmla="*/ 664 w 993"/>
                <a:gd name="T25" fmla="*/ 1374 h 2263"/>
                <a:gd name="T26" fmla="*/ 762 w 993"/>
                <a:gd name="T27" fmla="*/ 1498 h 2263"/>
                <a:gd name="T28" fmla="*/ 700 w 993"/>
                <a:gd name="T29" fmla="*/ 1517 h 2263"/>
                <a:gd name="T30" fmla="*/ 638 w 993"/>
                <a:gd name="T31" fmla="*/ 1446 h 2263"/>
                <a:gd name="T32" fmla="*/ 318 w 993"/>
                <a:gd name="T33" fmla="*/ 1507 h 2263"/>
                <a:gd name="T34" fmla="*/ 318 w 993"/>
                <a:gd name="T35" fmla="*/ 1507 h 2263"/>
                <a:gd name="T36" fmla="*/ 247 w 993"/>
                <a:gd name="T37" fmla="*/ 1542 h 2263"/>
                <a:gd name="T38" fmla="*/ 97 w 993"/>
                <a:gd name="T39" fmla="*/ 1720 h 2263"/>
                <a:gd name="T40" fmla="*/ 434 w 993"/>
                <a:gd name="T41" fmla="*/ 2092 h 2263"/>
                <a:gd name="T42" fmla="*/ 708 w 993"/>
                <a:gd name="T43" fmla="*/ 1862 h 2263"/>
                <a:gd name="T44" fmla="*/ 780 w 993"/>
                <a:gd name="T45" fmla="*/ 1872 h 2263"/>
                <a:gd name="T46" fmla="*/ 496 w 993"/>
                <a:gd name="T47" fmla="*/ 2138 h 2263"/>
                <a:gd name="T48" fmla="*/ 816 w 993"/>
                <a:gd name="T49" fmla="*/ 2262 h 2263"/>
                <a:gd name="T50" fmla="*/ 992 w 993"/>
                <a:gd name="T51" fmla="*/ 2138 h 2263"/>
                <a:gd name="T52" fmla="*/ 505 w 993"/>
                <a:gd name="T53" fmla="*/ 984 h 2263"/>
                <a:gd name="T54" fmla="*/ 505 w 993"/>
                <a:gd name="T55" fmla="*/ 984 h 2263"/>
                <a:gd name="T56" fmla="*/ 461 w 993"/>
                <a:gd name="T57" fmla="*/ 922 h 2263"/>
                <a:gd name="T58" fmla="*/ 700 w 993"/>
                <a:gd name="T59" fmla="*/ 593 h 2263"/>
                <a:gd name="T60" fmla="*/ 770 w 993"/>
                <a:gd name="T61" fmla="*/ 585 h 2263"/>
                <a:gd name="T62" fmla="*/ 505 w 993"/>
                <a:gd name="T63" fmla="*/ 984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3" h="2263">
                  <a:moveTo>
                    <a:pt x="992" y="2138"/>
                  </a:moveTo>
                  <a:lnTo>
                    <a:pt x="992" y="2138"/>
                  </a:lnTo>
                  <a:lnTo>
                    <a:pt x="992" y="2138"/>
                  </a:lnTo>
                  <a:cubicBezTo>
                    <a:pt x="992" y="2128"/>
                    <a:pt x="992" y="2128"/>
                    <a:pt x="992" y="2128"/>
                  </a:cubicBezTo>
                  <a:cubicBezTo>
                    <a:pt x="992" y="18"/>
                    <a:pt x="992" y="18"/>
                    <a:pt x="992" y="18"/>
                  </a:cubicBezTo>
                  <a:cubicBezTo>
                    <a:pt x="949" y="18"/>
                    <a:pt x="886" y="0"/>
                    <a:pt x="816" y="0"/>
                  </a:cubicBezTo>
                  <a:cubicBezTo>
                    <a:pt x="718" y="0"/>
                    <a:pt x="594" y="18"/>
                    <a:pt x="523" y="106"/>
                  </a:cubicBezTo>
                  <a:cubicBezTo>
                    <a:pt x="469" y="159"/>
                    <a:pt x="452" y="239"/>
                    <a:pt x="461" y="336"/>
                  </a:cubicBezTo>
                  <a:cubicBezTo>
                    <a:pt x="515" y="346"/>
                    <a:pt x="558" y="363"/>
                    <a:pt x="567" y="398"/>
                  </a:cubicBezTo>
                  <a:cubicBezTo>
                    <a:pt x="575" y="452"/>
                    <a:pt x="523" y="496"/>
                    <a:pt x="283" y="568"/>
                  </a:cubicBezTo>
                  <a:cubicBezTo>
                    <a:pt x="239" y="639"/>
                    <a:pt x="0" y="1037"/>
                    <a:pt x="79" y="1295"/>
                  </a:cubicBezTo>
                  <a:cubicBezTo>
                    <a:pt x="106" y="1374"/>
                    <a:pt x="150" y="1428"/>
                    <a:pt x="230" y="1463"/>
                  </a:cubicBezTo>
                  <a:cubicBezTo>
                    <a:pt x="301" y="1436"/>
                    <a:pt x="523" y="1322"/>
                    <a:pt x="664" y="1374"/>
                  </a:cubicBezTo>
                  <a:cubicBezTo>
                    <a:pt x="718" y="1401"/>
                    <a:pt x="753" y="1436"/>
                    <a:pt x="762" y="1498"/>
                  </a:cubicBezTo>
                  <a:cubicBezTo>
                    <a:pt x="700" y="1517"/>
                    <a:pt x="700" y="1517"/>
                    <a:pt x="700" y="1517"/>
                  </a:cubicBezTo>
                  <a:cubicBezTo>
                    <a:pt x="691" y="1481"/>
                    <a:pt x="664" y="1455"/>
                    <a:pt x="638" y="1446"/>
                  </a:cubicBezTo>
                  <a:cubicBezTo>
                    <a:pt x="558" y="1409"/>
                    <a:pt x="407" y="1463"/>
                    <a:pt x="318" y="1507"/>
                  </a:cubicBezTo>
                  <a:lnTo>
                    <a:pt x="318" y="1507"/>
                  </a:lnTo>
                  <a:cubicBezTo>
                    <a:pt x="247" y="1542"/>
                    <a:pt x="247" y="1542"/>
                    <a:pt x="247" y="1542"/>
                  </a:cubicBezTo>
                  <a:cubicBezTo>
                    <a:pt x="247" y="1542"/>
                    <a:pt x="106" y="1605"/>
                    <a:pt x="97" y="1720"/>
                  </a:cubicBezTo>
                  <a:cubicBezTo>
                    <a:pt x="87" y="1827"/>
                    <a:pt x="212" y="1959"/>
                    <a:pt x="434" y="2092"/>
                  </a:cubicBezTo>
                  <a:cubicBezTo>
                    <a:pt x="540" y="2040"/>
                    <a:pt x="700" y="1933"/>
                    <a:pt x="708" y="1862"/>
                  </a:cubicBezTo>
                  <a:cubicBezTo>
                    <a:pt x="780" y="1872"/>
                    <a:pt x="780" y="1872"/>
                    <a:pt x="780" y="1872"/>
                  </a:cubicBezTo>
                  <a:cubicBezTo>
                    <a:pt x="770" y="1986"/>
                    <a:pt x="585" y="2092"/>
                    <a:pt x="496" y="2138"/>
                  </a:cubicBezTo>
                  <a:cubicBezTo>
                    <a:pt x="567" y="2181"/>
                    <a:pt x="700" y="2262"/>
                    <a:pt x="816" y="2262"/>
                  </a:cubicBezTo>
                  <a:cubicBezTo>
                    <a:pt x="895" y="2262"/>
                    <a:pt x="949" y="2227"/>
                    <a:pt x="992" y="2138"/>
                  </a:cubicBezTo>
                  <a:close/>
                  <a:moveTo>
                    <a:pt x="505" y="984"/>
                  </a:moveTo>
                  <a:lnTo>
                    <a:pt x="505" y="984"/>
                  </a:lnTo>
                  <a:cubicBezTo>
                    <a:pt x="461" y="922"/>
                    <a:pt x="461" y="922"/>
                    <a:pt x="461" y="922"/>
                  </a:cubicBezTo>
                  <a:cubicBezTo>
                    <a:pt x="531" y="878"/>
                    <a:pt x="708" y="726"/>
                    <a:pt x="700" y="593"/>
                  </a:cubicBezTo>
                  <a:cubicBezTo>
                    <a:pt x="770" y="585"/>
                    <a:pt x="770" y="585"/>
                    <a:pt x="770" y="585"/>
                  </a:cubicBezTo>
                  <a:cubicBezTo>
                    <a:pt x="789" y="780"/>
                    <a:pt x="515" y="975"/>
                    <a:pt x="505" y="98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grpSp>
      <p:sp>
        <p:nvSpPr>
          <p:cNvPr id="19" name="Freeform 52">
            <a:extLst>
              <a:ext uri="{FF2B5EF4-FFF2-40B4-BE49-F238E27FC236}">
                <a16:creationId xmlns="" xmlns:a16="http://schemas.microsoft.com/office/drawing/2014/main" id="{AFA9AE83-ECA3-4FF9-8D57-5927EDC9DA71}"/>
              </a:ext>
            </a:extLst>
          </p:cNvPr>
          <p:cNvSpPr>
            <a:spLocks noChangeArrowheads="1"/>
          </p:cNvSpPr>
          <p:nvPr/>
        </p:nvSpPr>
        <p:spPr bwMode="auto">
          <a:xfrm>
            <a:off x="8459191" y="4661882"/>
            <a:ext cx="461963" cy="303213"/>
          </a:xfrm>
          <a:custGeom>
            <a:avLst/>
            <a:gdLst>
              <a:gd name="T0" fmla="*/ 461394 w 2573"/>
              <a:gd name="T1" fmla="*/ 147023 h 1687"/>
              <a:gd name="T2" fmla="*/ 461394 w 2573"/>
              <a:gd name="T3" fmla="*/ 147023 h 1687"/>
              <a:gd name="T4" fmla="*/ 0 w 2573"/>
              <a:gd name="T5" fmla="*/ 376724 h 1687"/>
              <a:gd name="T6" fmla="*/ 461394 w 2573"/>
              <a:gd name="T7" fmla="*/ 606066 h 1687"/>
              <a:gd name="T8" fmla="*/ 923506 w 2573"/>
              <a:gd name="T9" fmla="*/ 376724 h 1687"/>
              <a:gd name="T10" fmla="*/ 461394 w 2573"/>
              <a:gd name="T11" fmla="*/ 147023 h 1687"/>
              <a:gd name="T12" fmla="*/ 403944 w 2573"/>
              <a:gd name="T13" fmla="*/ 261694 h 1687"/>
              <a:gd name="T14" fmla="*/ 403944 w 2573"/>
              <a:gd name="T15" fmla="*/ 261694 h 1687"/>
              <a:gd name="T16" fmla="*/ 461394 w 2573"/>
              <a:gd name="T17" fmla="*/ 319209 h 1687"/>
              <a:gd name="T18" fmla="*/ 403944 w 2573"/>
              <a:gd name="T19" fmla="*/ 376724 h 1687"/>
              <a:gd name="T20" fmla="*/ 347212 w 2573"/>
              <a:gd name="T21" fmla="*/ 319209 h 1687"/>
              <a:gd name="T22" fmla="*/ 403944 w 2573"/>
              <a:gd name="T23" fmla="*/ 261694 h 1687"/>
              <a:gd name="T24" fmla="*/ 696938 w 2573"/>
              <a:gd name="T25" fmla="*/ 494630 h 1687"/>
              <a:gd name="T26" fmla="*/ 696938 w 2573"/>
              <a:gd name="T27" fmla="*/ 494630 h 1687"/>
              <a:gd name="T28" fmla="*/ 585988 w 2573"/>
              <a:gd name="T29" fmla="*/ 535610 h 1687"/>
              <a:gd name="T30" fmla="*/ 461394 w 2573"/>
              <a:gd name="T31" fmla="*/ 548550 h 1687"/>
              <a:gd name="T32" fmla="*/ 337518 w 2573"/>
              <a:gd name="T33" fmla="*/ 535610 h 1687"/>
              <a:gd name="T34" fmla="*/ 225850 w 2573"/>
              <a:gd name="T35" fmla="*/ 494630 h 1687"/>
              <a:gd name="T36" fmla="*/ 72889 w 2573"/>
              <a:gd name="T37" fmla="*/ 376724 h 1687"/>
              <a:gd name="T38" fmla="*/ 225850 w 2573"/>
              <a:gd name="T39" fmla="*/ 258818 h 1687"/>
              <a:gd name="T40" fmla="*/ 315256 w 2573"/>
              <a:gd name="T41" fmla="*/ 223590 h 1687"/>
              <a:gd name="T42" fmla="*/ 286172 w 2573"/>
              <a:gd name="T43" fmla="*/ 319209 h 1687"/>
              <a:gd name="T44" fmla="*/ 461394 w 2573"/>
              <a:gd name="T45" fmla="*/ 491395 h 1687"/>
              <a:gd name="T46" fmla="*/ 633743 w 2573"/>
              <a:gd name="T47" fmla="*/ 319209 h 1687"/>
              <a:gd name="T48" fmla="*/ 605018 w 2573"/>
              <a:gd name="T49" fmla="*/ 223590 h 1687"/>
              <a:gd name="T50" fmla="*/ 696938 w 2573"/>
              <a:gd name="T51" fmla="*/ 258818 h 1687"/>
              <a:gd name="T52" fmla="*/ 846667 w 2573"/>
              <a:gd name="T53" fmla="*/ 376724 h 1687"/>
              <a:gd name="T54" fmla="*/ 696938 w 2573"/>
              <a:gd name="T55" fmla="*/ 494630 h 1687"/>
              <a:gd name="T56" fmla="*/ 776650 w 2573"/>
              <a:gd name="T57" fmla="*/ 76567 h 1687"/>
              <a:gd name="T58" fmla="*/ 776650 w 2573"/>
              <a:gd name="T59" fmla="*/ 76567 h 1687"/>
              <a:gd name="T60" fmla="*/ 461394 w 2573"/>
              <a:gd name="T61" fmla="*/ 0 h 1687"/>
              <a:gd name="T62" fmla="*/ 146138 w 2573"/>
              <a:gd name="T63" fmla="*/ 76567 h 1687"/>
              <a:gd name="T64" fmla="*/ 0 w 2573"/>
              <a:gd name="T65" fmla="*/ 179016 h 1687"/>
              <a:gd name="T66" fmla="*/ 0 w 2573"/>
              <a:gd name="T67" fmla="*/ 277510 h 1687"/>
              <a:gd name="T68" fmla="*/ 171990 w 2573"/>
              <a:gd name="T69" fmla="*/ 147023 h 1687"/>
              <a:gd name="T70" fmla="*/ 461394 w 2573"/>
              <a:gd name="T71" fmla="*/ 76567 h 1687"/>
              <a:gd name="T72" fmla="*/ 748284 w 2573"/>
              <a:gd name="T73" fmla="*/ 147023 h 1687"/>
              <a:gd name="T74" fmla="*/ 923506 w 2573"/>
              <a:gd name="T75" fmla="*/ 277510 h 1687"/>
              <a:gd name="T76" fmla="*/ 923506 w 2573"/>
              <a:gd name="T77" fmla="*/ 179016 h 1687"/>
              <a:gd name="T78" fmla="*/ 776650 w 2573"/>
              <a:gd name="T79" fmla="*/ 76567 h 168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573" h="1687">
                <a:moveTo>
                  <a:pt x="1285" y="409"/>
                </a:moveTo>
                <a:lnTo>
                  <a:pt x="1285" y="409"/>
                </a:lnTo>
                <a:cubicBezTo>
                  <a:pt x="762" y="409"/>
                  <a:pt x="293" y="657"/>
                  <a:pt x="0" y="1048"/>
                </a:cubicBezTo>
                <a:cubicBezTo>
                  <a:pt x="293" y="1438"/>
                  <a:pt x="762" y="1686"/>
                  <a:pt x="1285" y="1686"/>
                </a:cubicBezTo>
                <a:cubicBezTo>
                  <a:pt x="1810" y="1686"/>
                  <a:pt x="2279" y="1438"/>
                  <a:pt x="2572" y="1048"/>
                </a:cubicBezTo>
                <a:cubicBezTo>
                  <a:pt x="2279" y="657"/>
                  <a:pt x="1810" y="409"/>
                  <a:pt x="1285" y="409"/>
                </a:cubicBezTo>
                <a:close/>
                <a:moveTo>
                  <a:pt x="1125" y="728"/>
                </a:moveTo>
                <a:lnTo>
                  <a:pt x="1125" y="728"/>
                </a:lnTo>
                <a:cubicBezTo>
                  <a:pt x="1214" y="728"/>
                  <a:pt x="1285" y="799"/>
                  <a:pt x="1285" y="888"/>
                </a:cubicBezTo>
                <a:cubicBezTo>
                  <a:pt x="1285" y="977"/>
                  <a:pt x="1214" y="1048"/>
                  <a:pt x="1125" y="1048"/>
                </a:cubicBezTo>
                <a:cubicBezTo>
                  <a:pt x="1038" y="1048"/>
                  <a:pt x="967" y="977"/>
                  <a:pt x="967" y="888"/>
                </a:cubicBezTo>
                <a:cubicBezTo>
                  <a:pt x="967" y="799"/>
                  <a:pt x="1038" y="728"/>
                  <a:pt x="1125" y="728"/>
                </a:cubicBezTo>
                <a:close/>
                <a:moveTo>
                  <a:pt x="1941" y="1376"/>
                </a:moveTo>
                <a:lnTo>
                  <a:pt x="1941" y="1376"/>
                </a:lnTo>
                <a:cubicBezTo>
                  <a:pt x="1845" y="1420"/>
                  <a:pt x="1738" y="1465"/>
                  <a:pt x="1632" y="1490"/>
                </a:cubicBezTo>
                <a:cubicBezTo>
                  <a:pt x="1516" y="1517"/>
                  <a:pt x="1401" y="1526"/>
                  <a:pt x="1285" y="1526"/>
                </a:cubicBezTo>
                <a:cubicBezTo>
                  <a:pt x="1171" y="1526"/>
                  <a:pt x="1055" y="1517"/>
                  <a:pt x="940" y="1490"/>
                </a:cubicBezTo>
                <a:cubicBezTo>
                  <a:pt x="833" y="1465"/>
                  <a:pt x="727" y="1420"/>
                  <a:pt x="629" y="1376"/>
                </a:cubicBezTo>
                <a:cubicBezTo>
                  <a:pt x="469" y="1287"/>
                  <a:pt x="328" y="1181"/>
                  <a:pt x="203" y="1048"/>
                </a:cubicBezTo>
                <a:cubicBezTo>
                  <a:pt x="328" y="915"/>
                  <a:pt x="469" y="807"/>
                  <a:pt x="629" y="720"/>
                </a:cubicBezTo>
                <a:cubicBezTo>
                  <a:pt x="710" y="684"/>
                  <a:pt x="797" y="648"/>
                  <a:pt x="878" y="622"/>
                </a:cubicBezTo>
                <a:cubicBezTo>
                  <a:pt x="833" y="701"/>
                  <a:pt x="797" y="790"/>
                  <a:pt x="797" y="888"/>
                </a:cubicBezTo>
                <a:cubicBezTo>
                  <a:pt x="797" y="1154"/>
                  <a:pt x="1019" y="1367"/>
                  <a:pt x="1285" y="1367"/>
                </a:cubicBezTo>
                <a:cubicBezTo>
                  <a:pt x="1551" y="1367"/>
                  <a:pt x="1765" y="1154"/>
                  <a:pt x="1765" y="888"/>
                </a:cubicBezTo>
                <a:cubicBezTo>
                  <a:pt x="1765" y="790"/>
                  <a:pt x="1738" y="701"/>
                  <a:pt x="1685" y="622"/>
                </a:cubicBezTo>
                <a:cubicBezTo>
                  <a:pt x="1773" y="648"/>
                  <a:pt x="1862" y="684"/>
                  <a:pt x="1941" y="720"/>
                </a:cubicBezTo>
                <a:cubicBezTo>
                  <a:pt x="2101" y="807"/>
                  <a:pt x="2244" y="915"/>
                  <a:pt x="2358" y="1048"/>
                </a:cubicBezTo>
                <a:cubicBezTo>
                  <a:pt x="2244" y="1181"/>
                  <a:pt x="2101" y="1287"/>
                  <a:pt x="1941" y="1376"/>
                </a:cubicBezTo>
                <a:close/>
                <a:moveTo>
                  <a:pt x="2163" y="213"/>
                </a:moveTo>
                <a:lnTo>
                  <a:pt x="2163" y="213"/>
                </a:lnTo>
                <a:cubicBezTo>
                  <a:pt x="1889" y="72"/>
                  <a:pt x="1596" y="0"/>
                  <a:pt x="1285" y="0"/>
                </a:cubicBezTo>
                <a:cubicBezTo>
                  <a:pt x="976" y="0"/>
                  <a:pt x="683" y="72"/>
                  <a:pt x="407" y="213"/>
                </a:cubicBezTo>
                <a:cubicBezTo>
                  <a:pt x="257" y="284"/>
                  <a:pt x="124" y="382"/>
                  <a:pt x="0" y="498"/>
                </a:cubicBezTo>
                <a:cubicBezTo>
                  <a:pt x="0" y="772"/>
                  <a:pt x="0" y="772"/>
                  <a:pt x="0" y="772"/>
                </a:cubicBezTo>
                <a:cubicBezTo>
                  <a:pt x="141" y="622"/>
                  <a:pt x="301" y="498"/>
                  <a:pt x="479" y="409"/>
                </a:cubicBezTo>
                <a:cubicBezTo>
                  <a:pt x="727" y="276"/>
                  <a:pt x="1002" y="213"/>
                  <a:pt x="1285" y="213"/>
                </a:cubicBezTo>
                <a:cubicBezTo>
                  <a:pt x="1569" y="213"/>
                  <a:pt x="1835" y="276"/>
                  <a:pt x="2084" y="409"/>
                </a:cubicBezTo>
                <a:cubicBezTo>
                  <a:pt x="2271" y="498"/>
                  <a:pt x="2431" y="622"/>
                  <a:pt x="2572" y="772"/>
                </a:cubicBezTo>
                <a:cubicBezTo>
                  <a:pt x="2572" y="498"/>
                  <a:pt x="2572" y="498"/>
                  <a:pt x="2572" y="498"/>
                </a:cubicBezTo>
                <a:cubicBezTo>
                  <a:pt x="2448" y="382"/>
                  <a:pt x="2306" y="284"/>
                  <a:pt x="2163" y="2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sp>
        <p:nvSpPr>
          <p:cNvPr id="20" name="Freeform 53">
            <a:extLst>
              <a:ext uri="{FF2B5EF4-FFF2-40B4-BE49-F238E27FC236}">
                <a16:creationId xmlns="" xmlns:a16="http://schemas.microsoft.com/office/drawing/2014/main" id="{617690F9-8303-4A3F-AFFE-43C7AE40887C}"/>
              </a:ext>
            </a:extLst>
          </p:cNvPr>
          <p:cNvSpPr>
            <a:spLocks noChangeArrowheads="1"/>
          </p:cNvSpPr>
          <p:nvPr/>
        </p:nvSpPr>
        <p:spPr bwMode="auto">
          <a:xfrm>
            <a:off x="8496497" y="3042632"/>
            <a:ext cx="373063" cy="322263"/>
          </a:xfrm>
          <a:custGeom>
            <a:avLst/>
            <a:gdLst>
              <a:gd name="T0" fmla="*/ 538454 w 2077"/>
              <a:gd name="T1" fmla="*/ 0 h 1793"/>
              <a:gd name="T2" fmla="*/ 538454 w 2077"/>
              <a:gd name="T3" fmla="*/ 0 h 1793"/>
              <a:gd name="T4" fmla="*/ 745717 w 2077"/>
              <a:gd name="T5" fmla="*/ 207413 h 1793"/>
              <a:gd name="T6" fmla="*/ 372858 w 2077"/>
              <a:gd name="T7" fmla="*/ 644166 h 1793"/>
              <a:gd name="T8" fmla="*/ 0 w 2077"/>
              <a:gd name="T9" fmla="*/ 207413 h 1793"/>
              <a:gd name="T10" fmla="*/ 207263 w 2077"/>
              <a:gd name="T11" fmla="*/ 0 h 1793"/>
              <a:gd name="T12" fmla="*/ 372858 w 2077"/>
              <a:gd name="T13" fmla="*/ 85913 h 1793"/>
              <a:gd name="T14" fmla="*/ 538454 w 2077"/>
              <a:gd name="T15" fmla="*/ 0 h 17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77" h="1793">
                <a:moveTo>
                  <a:pt x="1499" y="0"/>
                </a:moveTo>
                <a:lnTo>
                  <a:pt x="1499" y="0"/>
                </a:lnTo>
                <a:cubicBezTo>
                  <a:pt x="1819" y="0"/>
                  <a:pt x="2076" y="258"/>
                  <a:pt x="2076" y="577"/>
                </a:cubicBezTo>
                <a:cubicBezTo>
                  <a:pt x="2076" y="1100"/>
                  <a:pt x="1038" y="1792"/>
                  <a:pt x="1038" y="1792"/>
                </a:cubicBezTo>
                <a:cubicBezTo>
                  <a:pt x="1038" y="1792"/>
                  <a:pt x="0" y="1117"/>
                  <a:pt x="0" y="577"/>
                </a:cubicBezTo>
                <a:cubicBezTo>
                  <a:pt x="0" y="177"/>
                  <a:pt x="258" y="0"/>
                  <a:pt x="577" y="0"/>
                </a:cubicBezTo>
                <a:cubicBezTo>
                  <a:pt x="764" y="0"/>
                  <a:pt x="932" y="89"/>
                  <a:pt x="1038" y="239"/>
                </a:cubicBezTo>
                <a:cubicBezTo>
                  <a:pt x="1146" y="89"/>
                  <a:pt x="1314" y="0"/>
                  <a:pt x="149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grpSp>
        <p:nvGrpSpPr>
          <p:cNvPr id="21" name="Group 11">
            <a:extLst>
              <a:ext uri="{FF2B5EF4-FFF2-40B4-BE49-F238E27FC236}">
                <a16:creationId xmlns="" xmlns:a16="http://schemas.microsoft.com/office/drawing/2014/main" id="{B37C4475-97B3-4B8D-B3CC-4645CB44AD1F}"/>
              </a:ext>
            </a:extLst>
          </p:cNvPr>
          <p:cNvGrpSpPr/>
          <p:nvPr/>
        </p:nvGrpSpPr>
        <p:grpSpPr>
          <a:xfrm>
            <a:off x="3608455" y="2179770"/>
            <a:ext cx="467489" cy="349250"/>
            <a:chOff x="2977685" y="3520635"/>
            <a:chExt cx="934977" cy="698500"/>
          </a:xfrm>
          <a:solidFill>
            <a:schemeClr val="bg1"/>
          </a:solidFill>
        </p:grpSpPr>
        <p:sp>
          <p:nvSpPr>
            <p:cNvPr id="22" name="Freeform 54">
              <a:extLst>
                <a:ext uri="{FF2B5EF4-FFF2-40B4-BE49-F238E27FC236}">
                  <a16:creationId xmlns="" xmlns:a16="http://schemas.microsoft.com/office/drawing/2014/main" id="{51D64362-B0A2-409C-998D-DA9CD4DBC752}"/>
                </a:ext>
              </a:extLst>
            </p:cNvPr>
            <p:cNvSpPr>
              <a:spLocks noChangeArrowheads="1"/>
            </p:cNvSpPr>
            <p:nvPr/>
          </p:nvSpPr>
          <p:spPr bwMode="auto">
            <a:xfrm>
              <a:off x="2977685" y="3520635"/>
              <a:ext cx="934977" cy="698500"/>
            </a:xfrm>
            <a:custGeom>
              <a:avLst/>
              <a:gdLst>
                <a:gd name="T0" fmla="*/ 1702 w 2600"/>
                <a:gd name="T1" fmla="*/ 257 h 1944"/>
                <a:gd name="T2" fmla="*/ 1702 w 2600"/>
                <a:gd name="T3" fmla="*/ 257 h 1944"/>
                <a:gd name="T4" fmla="*/ 1445 w 2600"/>
                <a:gd name="T5" fmla="*/ 266 h 1944"/>
                <a:gd name="T6" fmla="*/ 1445 w 2600"/>
                <a:gd name="T7" fmla="*/ 710 h 1944"/>
                <a:gd name="T8" fmla="*/ 1366 w 2600"/>
                <a:gd name="T9" fmla="*/ 629 h 1944"/>
                <a:gd name="T10" fmla="*/ 1366 w 2600"/>
                <a:gd name="T11" fmla="*/ 550 h 1944"/>
                <a:gd name="T12" fmla="*/ 1233 w 2600"/>
                <a:gd name="T13" fmla="*/ 550 h 1944"/>
                <a:gd name="T14" fmla="*/ 1233 w 2600"/>
                <a:gd name="T15" fmla="*/ 629 h 1944"/>
                <a:gd name="T16" fmla="*/ 1152 w 2600"/>
                <a:gd name="T17" fmla="*/ 710 h 1944"/>
                <a:gd name="T18" fmla="*/ 1152 w 2600"/>
                <a:gd name="T19" fmla="*/ 266 h 1944"/>
                <a:gd name="T20" fmla="*/ 895 w 2600"/>
                <a:gd name="T21" fmla="*/ 257 h 1944"/>
                <a:gd name="T22" fmla="*/ 372 w 2600"/>
                <a:gd name="T23" fmla="*/ 1791 h 1944"/>
                <a:gd name="T24" fmla="*/ 718 w 2600"/>
                <a:gd name="T25" fmla="*/ 1721 h 1944"/>
                <a:gd name="T26" fmla="*/ 1152 w 2600"/>
                <a:gd name="T27" fmla="*/ 1472 h 1944"/>
                <a:gd name="T28" fmla="*/ 1152 w 2600"/>
                <a:gd name="T29" fmla="*/ 807 h 1944"/>
                <a:gd name="T30" fmla="*/ 1303 w 2600"/>
                <a:gd name="T31" fmla="*/ 656 h 1944"/>
                <a:gd name="T32" fmla="*/ 1445 w 2600"/>
                <a:gd name="T33" fmla="*/ 807 h 1944"/>
                <a:gd name="T34" fmla="*/ 1445 w 2600"/>
                <a:gd name="T35" fmla="*/ 1472 h 1944"/>
                <a:gd name="T36" fmla="*/ 1880 w 2600"/>
                <a:gd name="T37" fmla="*/ 1721 h 1944"/>
                <a:gd name="T38" fmla="*/ 2225 w 2600"/>
                <a:gd name="T39" fmla="*/ 1791 h 1944"/>
                <a:gd name="T40" fmla="*/ 1702 w 2600"/>
                <a:gd name="T41" fmla="*/ 257 h 1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00" h="1944">
                  <a:moveTo>
                    <a:pt x="1702" y="257"/>
                  </a:moveTo>
                  <a:lnTo>
                    <a:pt x="1702" y="257"/>
                  </a:lnTo>
                  <a:cubicBezTo>
                    <a:pt x="1445" y="0"/>
                    <a:pt x="1445" y="266"/>
                    <a:pt x="1445" y="266"/>
                  </a:cubicBezTo>
                  <a:cubicBezTo>
                    <a:pt x="1445" y="710"/>
                    <a:pt x="1445" y="710"/>
                    <a:pt x="1445" y="710"/>
                  </a:cubicBezTo>
                  <a:cubicBezTo>
                    <a:pt x="1366" y="629"/>
                    <a:pt x="1366" y="629"/>
                    <a:pt x="1366" y="629"/>
                  </a:cubicBezTo>
                  <a:cubicBezTo>
                    <a:pt x="1366" y="550"/>
                    <a:pt x="1366" y="550"/>
                    <a:pt x="1366" y="550"/>
                  </a:cubicBezTo>
                  <a:cubicBezTo>
                    <a:pt x="1233" y="550"/>
                    <a:pt x="1233" y="550"/>
                    <a:pt x="1233" y="550"/>
                  </a:cubicBezTo>
                  <a:cubicBezTo>
                    <a:pt x="1233" y="629"/>
                    <a:pt x="1233" y="629"/>
                    <a:pt x="1233" y="629"/>
                  </a:cubicBezTo>
                  <a:cubicBezTo>
                    <a:pt x="1152" y="710"/>
                    <a:pt x="1152" y="710"/>
                    <a:pt x="1152" y="710"/>
                  </a:cubicBezTo>
                  <a:cubicBezTo>
                    <a:pt x="1152" y="266"/>
                    <a:pt x="1152" y="266"/>
                    <a:pt x="1152" y="266"/>
                  </a:cubicBezTo>
                  <a:cubicBezTo>
                    <a:pt x="1152" y="266"/>
                    <a:pt x="1152" y="0"/>
                    <a:pt x="895" y="257"/>
                  </a:cubicBezTo>
                  <a:cubicBezTo>
                    <a:pt x="895" y="257"/>
                    <a:pt x="0" y="1197"/>
                    <a:pt x="372" y="1791"/>
                  </a:cubicBezTo>
                  <a:cubicBezTo>
                    <a:pt x="417" y="1862"/>
                    <a:pt x="567" y="1943"/>
                    <a:pt x="718" y="1721"/>
                  </a:cubicBezTo>
                  <a:cubicBezTo>
                    <a:pt x="789" y="1615"/>
                    <a:pt x="1108" y="1818"/>
                    <a:pt x="1152" y="1472"/>
                  </a:cubicBezTo>
                  <a:cubicBezTo>
                    <a:pt x="1152" y="807"/>
                    <a:pt x="1152" y="807"/>
                    <a:pt x="1152" y="807"/>
                  </a:cubicBezTo>
                  <a:cubicBezTo>
                    <a:pt x="1303" y="656"/>
                    <a:pt x="1303" y="656"/>
                    <a:pt x="1303" y="656"/>
                  </a:cubicBezTo>
                  <a:cubicBezTo>
                    <a:pt x="1445" y="807"/>
                    <a:pt x="1445" y="807"/>
                    <a:pt x="1445" y="807"/>
                  </a:cubicBezTo>
                  <a:cubicBezTo>
                    <a:pt x="1445" y="1472"/>
                    <a:pt x="1445" y="1472"/>
                    <a:pt x="1445" y="1472"/>
                  </a:cubicBezTo>
                  <a:cubicBezTo>
                    <a:pt x="1490" y="1818"/>
                    <a:pt x="1808" y="1615"/>
                    <a:pt x="1880" y="1721"/>
                  </a:cubicBezTo>
                  <a:cubicBezTo>
                    <a:pt x="2040" y="1943"/>
                    <a:pt x="2182" y="1862"/>
                    <a:pt x="2225" y="1791"/>
                  </a:cubicBezTo>
                  <a:cubicBezTo>
                    <a:pt x="2599" y="1197"/>
                    <a:pt x="1702" y="257"/>
                    <a:pt x="1702" y="2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sp>
          <p:nvSpPr>
            <p:cNvPr id="23" name="Freeform 55">
              <a:extLst>
                <a:ext uri="{FF2B5EF4-FFF2-40B4-BE49-F238E27FC236}">
                  <a16:creationId xmlns="" xmlns:a16="http://schemas.microsoft.com/office/drawing/2014/main" id="{1033FDB4-F282-4118-A5EE-E4819AAB1A41}"/>
                </a:ext>
              </a:extLst>
            </p:cNvPr>
            <p:cNvSpPr>
              <a:spLocks noChangeArrowheads="1"/>
            </p:cNvSpPr>
            <p:nvPr/>
          </p:nvSpPr>
          <p:spPr bwMode="auto">
            <a:xfrm>
              <a:off x="3422156" y="3547622"/>
              <a:ext cx="46035" cy="26988"/>
            </a:xfrm>
            <a:custGeom>
              <a:avLst/>
              <a:gdLst>
                <a:gd name="T0" fmla="*/ 0 w 134"/>
                <a:gd name="T1" fmla="*/ 0 h 81"/>
                <a:gd name="T2" fmla="*/ 133 w 134"/>
                <a:gd name="T3" fmla="*/ 0 h 81"/>
                <a:gd name="T4" fmla="*/ 133 w 134"/>
                <a:gd name="T5" fmla="*/ 80 h 81"/>
                <a:gd name="T6" fmla="*/ 0 w 134"/>
                <a:gd name="T7" fmla="*/ 80 h 81"/>
                <a:gd name="T8" fmla="*/ 0 w 134"/>
                <a:gd name="T9" fmla="*/ 0 h 81"/>
              </a:gdLst>
              <a:ahLst/>
              <a:cxnLst>
                <a:cxn ang="0">
                  <a:pos x="T0" y="T1"/>
                </a:cxn>
                <a:cxn ang="0">
                  <a:pos x="T2" y="T3"/>
                </a:cxn>
                <a:cxn ang="0">
                  <a:pos x="T4" y="T5"/>
                </a:cxn>
                <a:cxn ang="0">
                  <a:pos x="T6" y="T7"/>
                </a:cxn>
                <a:cxn ang="0">
                  <a:pos x="T8" y="T9"/>
                </a:cxn>
              </a:cxnLst>
              <a:rect l="0" t="0" r="r" b="b"/>
              <a:pathLst>
                <a:path w="134" h="81">
                  <a:moveTo>
                    <a:pt x="0" y="0"/>
                  </a:moveTo>
                  <a:lnTo>
                    <a:pt x="133" y="0"/>
                  </a:lnTo>
                  <a:lnTo>
                    <a:pt x="133" y="80"/>
                  </a:lnTo>
                  <a:lnTo>
                    <a:pt x="0" y="8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sp>
          <p:nvSpPr>
            <p:cNvPr id="24" name="Freeform 56">
              <a:extLst>
                <a:ext uri="{FF2B5EF4-FFF2-40B4-BE49-F238E27FC236}">
                  <a16:creationId xmlns="" xmlns:a16="http://schemas.microsoft.com/office/drawing/2014/main" id="{3080C670-CE03-45D0-9DAB-7372E01B83B8}"/>
                </a:ext>
              </a:extLst>
            </p:cNvPr>
            <p:cNvSpPr>
              <a:spLocks noChangeArrowheads="1"/>
            </p:cNvSpPr>
            <p:nvPr/>
          </p:nvSpPr>
          <p:spPr bwMode="auto">
            <a:xfrm>
              <a:off x="3422156" y="3606360"/>
              <a:ext cx="46035" cy="26988"/>
            </a:xfrm>
            <a:custGeom>
              <a:avLst/>
              <a:gdLst>
                <a:gd name="T0" fmla="*/ 0 w 134"/>
                <a:gd name="T1" fmla="*/ 0 h 81"/>
                <a:gd name="T2" fmla="*/ 133 w 134"/>
                <a:gd name="T3" fmla="*/ 0 h 81"/>
                <a:gd name="T4" fmla="*/ 133 w 134"/>
                <a:gd name="T5" fmla="*/ 80 h 81"/>
                <a:gd name="T6" fmla="*/ 0 w 134"/>
                <a:gd name="T7" fmla="*/ 80 h 81"/>
                <a:gd name="T8" fmla="*/ 0 w 134"/>
                <a:gd name="T9" fmla="*/ 0 h 81"/>
              </a:gdLst>
              <a:ahLst/>
              <a:cxnLst>
                <a:cxn ang="0">
                  <a:pos x="T0" y="T1"/>
                </a:cxn>
                <a:cxn ang="0">
                  <a:pos x="T2" y="T3"/>
                </a:cxn>
                <a:cxn ang="0">
                  <a:pos x="T4" y="T5"/>
                </a:cxn>
                <a:cxn ang="0">
                  <a:pos x="T6" y="T7"/>
                </a:cxn>
                <a:cxn ang="0">
                  <a:pos x="T8" y="T9"/>
                </a:cxn>
              </a:cxnLst>
              <a:rect l="0" t="0" r="r" b="b"/>
              <a:pathLst>
                <a:path w="134" h="81">
                  <a:moveTo>
                    <a:pt x="0" y="0"/>
                  </a:moveTo>
                  <a:lnTo>
                    <a:pt x="133" y="0"/>
                  </a:lnTo>
                  <a:lnTo>
                    <a:pt x="133" y="80"/>
                  </a:lnTo>
                  <a:lnTo>
                    <a:pt x="0" y="8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sp>
          <p:nvSpPr>
            <p:cNvPr id="25" name="Freeform 57">
              <a:extLst>
                <a:ext uri="{FF2B5EF4-FFF2-40B4-BE49-F238E27FC236}">
                  <a16:creationId xmlns="" xmlns:a16="http://schemas.microsoft.com/office/drawing/2014/main" id="{A5D36A72-42F3-4764-82A3-08C275B65BDB}"/>
                </a:ext>
              </a:extLst>
            </p:cNvPr>
            <p:cNvSpPr>
              <a:spLocks noChangeArrowheads="1"/>
            </p:cNvSpPr>
            <p:nvPr/>
          </p:nvSpPr>
          <p:spPr bwMode="auto">
            <a:xfrm>
              <a:off x="3422156" y="3663510"/>
              <a:ext cx="46035" cy="28575"/>
            </a:xfrm>
            <a:custGeom>
              <a:avLst/>
              <a:gdLst>
                <a:gd name="T0" fmla="*/ 0 w 134"/>
                <a:gd name="T1" fmla="*/ 0 h 82"/>
                <a:gd name="T2" fmla="*/ 133 w 134"/>
                <a:gd name="T3" fmla="*/ 0 h 82"/>
                <a:gd name="T4" fmla="*/ 133 w 134"/>
                <a:gd name="T5" fmla="*/ 81 h 82"/>
                <a:gd name="T6" fmla="*/ 0 w 134"/>
                <a:gd name="T7" fmla="*/ 81 h 82"/>
                <a:gd name="T8" fmla="*/ 0 w 134"/>
                <a:gd name="T9" fmla="*/ 0 h 82"/>
              </a:gdLst>
              <a:ahLst/>
              <a:cxnLst>
                <a:cxn ang="0">
                  <a:pos x="T0" y="T1"/>
                </a:cxn>
                <a:cxn ang="0">
                  <a:pos x="T2" y="T3"/>
                </a:cxn>
                <a:cxn ang="0">
                  <a:pos x="T4" y="T5"/>
                </a:cxn>
                <a:cxn ang="0">
                  <a:pos x="T6" y="T7"/>
                </a:cxn>
                <a:cxn ang="0">
                  <a:pos x="T8" y="T9"/>
                </a:cxn>
              </a:cxnLst>
              <a:rect l="0" t="0" r="r" b="b"/>
              <a:pathLst>
                <a:path w="134" h="82">
                  <a:moveTo>
                    <a:pt x="0" y="0"/>
                  </a:moveTo>
                  <a:lnTo>
                    <a:pt x="133" y="0"/>
                  </a:lnTo>
                  <a:lnTo>
                    <a:pt x="133" y="81"/>
                  </a:lnTo>
                  <a:lnTo>
                    <a:pt x="0" y="81"/>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dirty="0">
                <a:latin typeface="Calibri Light"/>
              </a:endParaRPr>
            </a:p>
          </p:txBody>
        </p:sp>
      </p:grpSp>
      <p:sp>
        <p:nvSpPr>
          <p:cNvPr id="26" name="Freeform 58">
            <a:extLst>
              <a:ext uri="{FF2B5EF4-FFF2-40B4-BE49-F238E27FC236}">
                <a16:creationId xmlns="" xmlns:a16="http://schemas.microsoft.com/office/drawing/2014/main" id="{9AA30CEB-7151-418E-A406-F923D48BEAC6}"/>
              </a:ext>
            </a:extLst>
          </p:cNvPr>
          <p:cNvSpPr>
            <a:spLocks noChangeArrowheads="1"/>
          </p:cNvSpPr>
          <p:nvPr/>
        </p:nvSpPr>
        <p:spPr bwMode="auto">
          <a:xfrm>
            <a:off x="8470304" y="3787169"/>
            <a:ext cx="352425" cy="414338"/>
          </a:xfrm>
          <a:custGeom>
            <a:avLst/>
            <a:gdLst>
              <a:gd name="T0" fmla="*/ 53912 w 1961"/>
              <a:gd name="T1" fmla="*/ 522636 h 2307"/>
              <a:gd name="T2" fmla="*/ 53912 w 1961"/>
              <a:gd name="T3" fmla="*/ 522636 h 2307"/>
              <a:gd name="T4" fmla="*/ 178627 w 1961"/>
              <a:gd name="T5" fmla="*/ 551013 h 2307"/>
              <a:gd name="T6" fmla="*/ 277105 w 1961"/>
              <a:gd name="T7" fmla="*/ 544907 h 2307"/>
              <a:gd name="T8" fmla="*/ 280700 w 1961"/>
              <a:gd name="T9" fmla="*/ 426730 h 2307"/>
              <a:gd name="T10" fmla="*/ 254822 w 1961"/>
              <a:gd name="T11" fmla="*/ 203667 h 2307"/>
              <a:gd name="T12" fmla="*/ 283934 w 1961"/>
              <a:gd name="T13" fmla="*/ 53880 h 2307"/>
              <a:gd name="T14" fmla="*/ 344315 w 1961"/>
              <a:gd name="T15" fmla="*/ 200434 h 2307"/>
              <a:gd name="T16" fmla="*/ 388882 w 1961"/>
              <a:gd name="T17" fmla="*/ 359919 h 2307"/>
              <a:gd name="T18" fmla="*/ 379178 w 1961"/>
              <a:gd name="T19" fmla="*/ 184988 h 2307"/>
              <a:gd name="T20" fmla="*/ 420870 w 1961"/>
              <a:gd name="T21" fmla="*/ 0 h 2307"/>
              <a:gd name="T22" fmla="*/ 468671 w 1961"/>
              <a:gd name="T23" fmla="*/ 184988 h 2307"/>
              <a:gd name="T24" fmla="*/ 488079 w 1961"/>
              <a:gd name="T25" fmla="*/ 353453 h 2307"/>
              <a:gd name="T26" fmla="*/ 503894 w 1961"/>
              <a:gd name="T27" fmla="*/ 184988 h 2307"/>
              <a:gd name="T28" fmla="*/ 548460 w 1961"/>
              <a:gd name="T29" fmla="*/ 28377 h 2307"/>
              <a:gd name="T30" fmla="*/ 596262 w 1961"/>
              <a:gd name="T31" fmla="*/ 193968 h 2307"/>
              <a:gd name="T32" fmla="*/ 612076 w 1961"/>
              <a:gd name="T33" fmla="*/ 366025 h 2307"/>
              <a:gd name="T34" fmla="*/ 631484 w 1961"/>
              <a:gd name="T35" fmla="*/ 219831 h 2307"/>
              <a:gd name="T36" fmla="*/ 675692 w 1961"/>
              <a:gd name="T37" fmla="*/ 98421 h 2307"/>
              <a:gd name="T38" fmla="*/ 704445 w 1961"/>
              <a:gd name="T39" fmla="*/ 242101 h 2307"/>
              <a:gd name="T40" fmla="*/ 691865 w 1961"/>
              <a:gd name="T41" fmla="*/ 557479 h 2307"/>
              <a:gd name="T42" fmla="*/ 628250 w 1961"/>
              <a:gd name="T43" fmla="*/ 828316 h 2307"/>
              <a:gd name="T44" fmla="*/ 354019 w 1961"/>
              <a:gd name="T45" fmla="*/ 828316 h 2307"/>
              <a:gd name="T46" fmla="*/ 283934 w 1961"/>
              <a:gd name="T47" fmla="*/ 751806 h 2307"/>
              <a:gd name="T48" fmla="*/ 53912 w 1961"/>
              <a:gd name="T49" fmla="*/ 598787 h 2307"/>
              <a:gd name="T50" fmla="*/ 53912 w 1961"/>
              <a:gd name="T51" fmla="*/ 522636 h 23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61" h="2307">
                <a:moveTo>
                  <a:pt x="150" y="1455"/>
                </a:moveTo>
                <a:lnTo>
                  <a:pt x="150" y="1455"/>
                </a:lnTo>
                <a:cubicBezTo>
                  <a:pt x="283" y="1374"/>
                  <a:pt x="355" y="1463"/>
                  <a:pt x="497" y="1534"/>
                </a:cubicBezTo>
                <a:cubicBezTo>
                  <a:pt x="621" y="1588"/>
                  <a:pt x="754" y="1588"/>
                  <a:pt x="771" y="1517"/>
                </a:cubicBezTo>
                <a:cubicBezTo>
                  <a:pt x="790" y="1401"/>
                  <a:pt x="781" y="1347"/>
                  <a:pt x="781" y="1188"/>
                </a:cubicBezTo>
                <a:cubicBezTo>
                  <a:pt x="781" y="1065"/>
                  <a:pt x="746" y="780"/>
                  <a:pt x="709" y="567"/>
                </a:cubicBezTo>
                <a:cubicBezTo>
                  <a:pt x="674" y="310"/>
                  <a:pt x="665" y="160"/>
                  <a:pt x="790" y="150"/>
                </a:cubicBezTo>
                <a:cubicBezTo>
                  <a:pt x="905" y="141"/>
                  <a:pt x="914" y="203"/>
                  <a:pt x="958" y="558"/>
                </a:cubicBezTo>
                <a:cubicBezTo>
                  <a:pt x="993" y="824"/>
                  <a:pt x="1055" y="1011"/>
                  <a:pt x="1082" y="1002"/>
                </a:cubicBezTo>
                <a:cubicBezTo>
                  <a:pt x="1109" y="1002"/>
                  <a:pt x="1064" y="754"/>
                  <a:pt x="1055" y="515"/>
                </a:cubicBezTo>
                <a:cubicBezTo>
                  <a:pt x="1038" y="71"/>
                  <a:pt x="1064" y="0"/>
                  <a:pt x="1171" y="0"/>
                </a:cubicBezTo>
                <a:cubicBezTo>
                  <a:pt x="1269" y="0"/>
                  <a:pt x="1286" y="62"/>
                  <a:pt x="1304" y="515"/>
                </a:cubicBezTo>
                <a:cubicBezTo>
                  <a:pt x="1313" y="745"/>
                  <a:pt x="1331" y="984"/>
                  <a:pt x="1358" y="984"/>
                </a:cubicBezTo>
                <a:cubicBezTo>
                  <a:pt x="1383" y="984"/>
                  <a:pt x="1410" y="762"/>
                  <a:pt x="1402" y="515"/>
                </a:cubicBezTo>
                <a:cubicBezTo>
                  <a:pt x="1393" y="52"/>
                  <a:pt x="1473" y="79"/>
                  <a:pt x="1526" y="79"/>
                </a:cubicBezTo>
                <a:cubicBezTo>
                  <a:pt x="1570" y="79"/>
                  <a:pt x="1659" y="97"/>
                  <a:pt x="1659" y="540"/>
                </a:cubicBezTo>
                <a:cubicBezTo>
                  <a:pt x="1649" y="797"/>
                  <a:pt x="1659" y="1019"/>
                  <a:pt x="1703" y="1019"/>
                </a:cubicBezTo>
                <a:cubicBezTo>
                  <a:pt x="1721" y="1019"/>
                  <a:pt x="1757" y="807"/>
                  <a:pt x="1757" y="612"/>
                </a:cubicBezTo>
                <a:cubicBezTo>
                  <a:pt x="1757" y="274"/>
                  <a:pt x="1827" y="274"/>
                  <a:pt x="1880" y="274"/>
                </a:cubicBezTo>
                <a:cubicBezTo>
                  <a:pt x="1925" y="274"/>
                  <a:pt x="1952" y="336"/>
                  <a:pt x="1960" y="674"/>
                </a:cubicBezTo>
                <a:cubicBezTo>
                  <a:pt x="1960" y="940"/>
                  <a:pt x="1925" y="1321"/>
                  <a:pt x="1925" y="1552"/>
                </a:cubicBezTo>
                <a:cubicBezTo>
                  <a:pt x="1925" y="2111"/>
                  <a:pt x="1748" y="2120"/>
                  <a:pt x="1748" y="2306"/>
                </a:cubicBezTo>
                <a:cubicBezTo>
                  <a:pt x="985" y="2306"/>
                  <a:pt x="985" y="2306"/>
                  <a:pt x="985" y="2306"/>
                </a:cubicBezTo>
                <a:cubicBezTo>
                  <a:pt x="968" y="2252"/>
                  <a:pt x="914" y="2217"/>
                  <a:pt x="790" y="2093"/>
                </a:cubicBezTo>
                <a:cubicBezTo>
                  <a:pt x="665" y="1968"/>
                  <a:pt x="381" y="1721"/>
                  <a:pt x="150" y="1667"/>
                </a:cubicBezTo>
                <a:cubicBezTo>
                  <a:pt x="0" y="1640"/>
                  <a:pt x="71" y="1499"/>
                  <a:pt x="150" y="145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900" dirty="0"/>
          </a:p>
        </p:txBody>
      </p:sp>
      <p:sp>
        <p:nvSpPr>
          <p:cNvPr id="27" name="TextBox 96">
            <a:extLst>
              <a:ext uri="{FF2B5EF4-FFF2-40B4-BE49-F238E27FC236}">
                <a16:creationId xmlns="" xmlns:a16="http://schemas.microsoft.com/office/drawing/2014/main" id="{1BA46131-B35C-413E-849F-19AFD37CA367}"/>
              </a:ext>
            </a:extLst>
          </p:cNvPr>
          <p:cNvSpPr txBox="1">
            <a:spLocks noChangeArrowheads="1"/>
          </p:cNvSpPr>
          <p:nvPr/>
        </p:nvSpPr>
        <p:spPr bwMode="auto">
          <a:xfrm>
            <a:off x="911452" y="2002160"/>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29" name="TextBox 96">
            <a:extLst>
              <a:ext uri="{FF2B5EF4-FFF2-40B4-BE49-F238E27FC236}">
                <a16:creationId xmlns="" xmlns:a16="http://schemas.microsoft.com/office/drawing/2014/main" id="{C79D5DB5-621B-42F1-AFB6-A27D19AA0BC1}"/>
              </a:ext>
            </a:extLst>
          </p:cNvPr>
          <p:cNvSpPr txBox="1">
            <a:spLocks noChangeArrowheads="1"/>
          </p:cNvSpPr>
          <p:nvPr/>
        </p:nvSpPr>
        <p:spPr bwMode="auto">
          <a:xfrm>
            <a:off x="948701" y="2800572"/>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0" name="TextBox 96">
            <a:extLst>
              <a:ext uri="{FF2B5EF4-FFF2-40B4-BE49-F238E27FC236}">
                <a16:creationId xmlns="" xmlns:a16="http://schemas.microsoft.com/office/drawing/2014/main" id="{5688E1DA-1200-4338-88D3-2025B0A6BF4D}"/>
              </a:ext>
            </a:extLst>
          </p:cNvPr>
          <p:cNvSpPr txBox="1">
            <a:spLocks noChangeArrowheads="1"/>
          </p:cNvSpPr>
          <p:nvPr/>
        </p:nvSpPr>
        <p:spPr bwMode="auto">
          <a:xfrm>
            <a:off x="965096" y="3737473"/>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1" name="TextBox 96">
            <a:extLst>
              <a:ext uri="{FF2B5EF4-FFF2-40B4-BE49-F238E27FC236}">
                <a16:creationId xmlns="" xmlns:a16="http://schemas.microsoft.com/office/drawing/2014/main" id="{2C0C562A-E110-4961-8863-A498F2D0850D}"/>
              </a:ext>
            </a:extLst>
          </p:cNvPr>
          <p:cNvSpPr txBox="1">
            <a:spLocks noChangeArrowheads="1"/>
          </p:cNvSpPr>
          <p:nvPr/>
        </p:nvSpPr>
        <p:spPr bwMode="auto">
          <a:xfrm>
            <a:off x="1002345" y="4535885"/>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2" name="TextBox 96">
            <a:extLst>
              <a:ext uri="{FF2B5EF4-FFF2-40B4-BE49-F238E27FC236}">
                <a16:creationId xmlns="" xmlns:a16="http://schemas.microsoft.com/office/drawing/2014/main" id="{8A99A9F8-E7C5-4628-85A8-EE816AD0F40E}"/>
              </a:ext>
            </a:extLst>
          </p:cNvPr>
          <p:cNvSpPr txBox="1">
            <a:spLocks noChangeArrowheads="1"/>
          </p:cNvSpPr>
          <p:nvPr/>
        </p:nvSpPr>
        <p:spPr bwMode="auto">
          <a:xfrm>
            <a:off x="9088761" y="2044094"/>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3" name="TextBox 96">
            <a:extLst>
              <a:ext uri="{FF2B5EF4-FFF2-40B4-BE49-F238E27FC236}">
                <a16:creationId xmlns="" xmlns:a16="http://schemas.microsoft.com/office/drawing/2014/main" id="{45B02BC8-E0D2-47D4-A8E6-31973CE3F7DD}"/>
              </a:ext>
            </a:extLst>
          </p:cNvPr>
          <p:cNvSpPr txBox="1">
            <a:spLocks noChangeArrowheads="1"/>
          </p:cNvSpPr>
          <p:nvPr/>
        </p:nvSpPr>
        <p:spPr bwMode="auto">
          <a:xfrm>
            <a:off x="9126010" y="2842506"/>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4" name="TextBox 96">
            <a:extLst>
              <a:ext uri="{FF2B5EF4-FFF2-40B4-BE49-F238E27FC236}">
                <a16:creationId xmlns="" xmlns:a16="http://schemas.microsoft.com/office/drawing/2014/main" id="{D987F1A1-F29E-4622-88A7-9E4089B11640}"/>
              </a:ext>
            </a:extLst>
          </p:cNvPr>
          <p:cNvSpPr txBox="1">
            <a:spLocks noChangeArrowheads="1"/>
          </p:cNvSpPr>
          <p:nvPr/>
        </p:nvSpPr>
        <p:spPr bwMode="auto">
          <a:xfrm>
            <a:off x="9142405" y="3779407"/>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5" name="TextBox 96">
            <a:extLst>
              <a:ext uri="{FF2B5EF4-FFF2-40B4-BE49-F238E27FC236}">
                <a16:creationId xmlns="" xmlns:a16="http://schemas.microsoft.com/office/drawing/2014/main" id="{B69B6980-6DB7-487F-95EB-356AD1DF8C0E}"/>
              </a:ext>
            </a:extLst>
          </p:cNvPr>
          <p:cNvSpPr txBox="1">
            <a:spLocks noChangeArrowheads="1"/>
          </p:cNvSpPr>
          <p:nvPr/>
        </p:nvSpPr>
        <p:spPr bwMode="auto">
          <a:xfrm>
            <a:off x="9179654" y="4577819"/>
            <a:ext cx="2559050" cy="7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dirty="0">
                <a:latin typeface="+mn-lt"/>
                <a:cs typeface="Calibri Light" panose="020F0302020204030204" pitchFamily="34" charset="0"/>
              </a:rPr>
              <a:t>Lorem ipsum dolor sit amet, consectetur adipiscing elit. Aliquam tincidunt</a:t>
            </a:r>
          </a:p>
        </p:txBody>
      </p:sp>
      <p:sp>
        <p:nvSpPr>
          <p:cNvPr id="36" name="Título 1">
            <a:extLst>
              <a:ext uri="{FF2B5EF4-FFF2-40B4-BE49-F238E27FC236}">
                <a16:creationId xmlns="" xmlns:a16="http://schemas.microsoft.com/office/drawing/2014/main" id="{ABA2818F-75D1-4CF1-83A9-78FE28E39254}"/>
              </a:ext>
            </a:extLst>
          </p:cNvPr>
          <p:cNvSpPr txBox="1">
            <a:spLocks/>
          </p:cNvSpPr>
          <p:nvPr/>
        </p:nvSpPr>
        <p:spPr>
          <a:xfrm>
            <a:off x="172441" y="256014"/>
            <a:ext cx="8474075"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rgbClr val="D1474B"/>
                </a:solidFill>
              </a:rPr>
              <a:t>Anatomía humana</a:t>
            </a:r>
            <a:endParaRPr lang="es-PE" dirty="0">
              <a:solidFill>
                <a:srgbClr val="D1474B"/>
              </a:solidFill>
            </a:endParaRPr>
          </a:p>
        </p:txBody>
      </p:sp>
      <p:pic>
        <p:nvPicPr>
          <p:cNvPr id="7" name="Imagen 6"/>
          <p:cNvPicPr>
            <a:picLocks noChangeAspect="1"/>
          </p:cNvPicPr>
          <p:nvPr/>
        </p:nvPicPr>
        <p:blipFill>
          <a:blip r:embed="rId2"/>
          <a:stretch>
            <a:fillRect/>
          </a:stretch>
        </p:blipFill>
        <p:spPr>
          <a:xfrm>
            <a:off x="5132213" y="967824"/>
            <a:ext cx="2258962" cy="5923269"/>
          </a:xfrm>
          <a:prstGeom prst="rect">
            <a:avLst/>
          </a:prstGeom>
        </p:spPr>
      </p:pic>
    </p:spTree>
    <p:extLst>
      <p:ext uri="{BB962C8B-B14F-4D97-AF65-F5344CB8AC3E}">
        <p14:creationId xmlns:p14="http://schemas.microsoft.com/office/powerpoint/2010/main" val="4027201870"/>
      </p:ext>
    </p:extLst>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3">
            <a:extLst>
              <a:ext uri="{FF2B5EF4-FFF2-40B4-BE49-F238E27FC236}">
                <a16:creationId xmlns="" xmlns:a16="http://schemas.microsoft.com/office/drawing/2014/main" id="{76049133-5EAD-40DC-8507-6688D377A018}"/>
              </a:ext>
            </a:extLst>
          </p:cNvPr>
          <p:cNvGrpSpPr/>
          <p:nvPr/>
        </p:nvGrpSpPr>
        <p:grpSpPr>
          <a:xfrm>
            <a:off x="2237945" y="2108848"/>
            <a:ext cx="3578911" cy="711368"/>
            <a:chOff x="3017859" y="4310610"/>
            <a:chExt cx="1870812" cy="711368"/>
          </a:xfrm>
        </p:grpSpPr>
        <p:sp>
          <p:nvSpPr>
            <p:cNvPr id="5" name="TextBox 44">
              <a:extLst>
                <a:ext uri="{FF2B5EF4-FFF2-40B4-BE49-F238E27FC236}">
                  <a16:creationId xmlns="" xmlns:a16="http://schemas.microsoft.com/office/drawing/2014/main" id="{EE61D7CD-CAE0-466A-A6CE-A047558FC243}"/>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6" name="TextBox 45">
              <a:extLst>
                <a:ext uri="{FF2B5EF4-FFF2-40B4-BE49-F238E27FC236}">
                  <a16:creationId xmlns="" xmlns:a16="http://schemas.microsoft.com/office/drawing/2014/main" id="{E4CD0CC3-EC3C-4BCE-B323-55C530B7B2B4}"/>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grpSp>
        <p:nvGrpSpPr>
          <p:cNvPr id="7" name="Group 46">
            <a:extLst>
              <a:ext uri="{FF2B5EF4-FFF2-40B4-BE49-F238E27FC236}">
                <a16:creationId xmlns="" xmlns:a16="http://schemas.microsoft.com/office/drawing/2014/main" id="{B995097C-00CA-4672-9449-06504E751314}"/>
              </a:ext>
            </a:extLst>
          </p:cNvPr>
          <p:cNvGrpSpPr/>
          <p:nvPr/>
        </p:nvGrpSpPr>
        <p:grpSpPr>
          <a:xfrm>
            <a:off x="2237945" y="2994042"/>
            <a:ext cx="3578911" cy="711368"/>
            <a:chOff x="3017859" y="4310610"/>
            <a:chExt cx="1870812" cy="711368"/>
          </a:xfrm>
        </p:grpSpPr>
        <p:sp>
          <p:nvSpPr>
            <p:cNvPr id="8" name="TextBox 47">
              <a:extLst>
                <a:ext uri="{FF2B5EF4-FFF2-40B4-BE49-F238E27FC236}">
                  <a16:creationId xmlns="" xmlns:a16="http://schemas.microsoft.com/office/drawing/2014/main" id="{DE42D73F-6030-467F-A574-0B86D20743A2}"/>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9" name="TextBox 48">
              <a:extLst>
                <a:ext uri="{FF2B5EF4-FFF2-40B4-BE49-F238E27FC236}">
                  <a16:creationId xmlns="" xmlns:a16="http://schemas.microsoft.com/office/drawing/2014/main" id="{122CB5E5-1561-4DDD-9412-A189A4E4CB6B}"/>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grpSp>
        <p:nvGrpSpPr>
          <p:cNvPr id="10" name="Group 49">
            <a:extLst>
              <a:ext uri="{FF2B5EF4-FFF2-40B4-BE49-F238E27FC236}">
                <a16:creationId xmlns="" xmlns:a16="http://schemas.microsoft.com/office/drawing/2014/main" id="{545A55D2-37CF-4E6B-8C89-BF8E35BB0B2C}"/>
              </a:ext>
            </a:extLst>
          </p:cNvPr>
          <p:cNvGrpSpPr/>
          <p:nvPr/>
        </p:nvGrpSpPr>
        <p:grpSpPr>
          <a:xfrm>
            <a:off x="2237945" y="3879238"/>
            <a:ext cx="3578911" cy="711368"/>
            <a:chOff x="3017859" y="4310610"/>
            <a:chExt cx="1870812" cy="711368"/>
          </a:xfrm>
        </p:grpSpPr>
        <p:sp>
          <p:nvSpPr>
            <p:cNvPr id="11" name="TextBox 50">
              <a:extLst>
                <a:ext uri="{FF2B5EF4-FFF2-40B4-BE49-F238E27FC236}">
                  <a16:creationId xmlns="" xmlns:a16="http://schemas.microsoft.com/office/drawing/2014/main" id="{925CD4BC-4C38-462D-B541-CF876868BA99}"/>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12" name="TextBox 51">
              <a:extLst>
                <a:ext uri="{FF2B5EF4-FFF2-40B4-BE49-F238E27FC236}">
                  <a16:creationId xmlns="" xmlns:a16="http://schemas.microsoft.com/office/drawing/2014/main" id="{979F8AE3-FEAD-4A6B-B16F-34F546C45F6C}"/>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grpSp>
        <p:nvGrpSpPr>
          <p:cNvPr id="16" name="Group 55">
            <a:extLst>
              <a:ext uri="{FF2B5EF4-FFF2-40B4-BE49-F238E27FC236}">
                <a16:creationId xmlns="" xmlns:a16="http://schemas.microsoft.com/office/drawing/2014/main" id="{387CD857-5EFC-45F7-9F71-6E0869F1619A}"/>
              </a:ext>
            </a:extLst>
          </p:cNvPr>
          <p:cNvGrpSpPr/>
          <p:nvPr/>
        </p:nvGrpSpPr>
        <p:grpSpPr>
          <a:xfrm>
            <a:off x="2237945" y="4764432"/>
            <a:ext cx="3578911" cy="711368"/>
            <a:chOff x="3017859" y="4310610"/>
            <a:chExt cx="1870812" cy="711368"/>
          </a:xfrm>
        </p:grpSpPr>
        <p:sp>
          <p:nvSpPr>
            <p:cNvPr id="17" name="TextBox 56">
              <a:extLst>
                <a:ext uri="{FF2B5EF4-FFF2-40B4-BE49-F238E27FC236}">
                  <a16:creationId xmlns="" xmlns:a16="http://schemas.microsoft.com/office/drawing/2014/main" id="{7C2A9E03-4014-45C9-A176-78ED1C24DFAB}"/>
                </a:ext>
              </a:extLst>
            </p:cNvPr>
            <p:cNvSpPr txBox="1"/>
            <p:nvPr/>
          </p:nvSpPr>
          <p:spPr>
            <a:xfrm>
              <a:off x="3021856" y="4560313"/>
              <a:ext cx="186681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     </a:t>
              </a:r>
            </a:p>
          </p:txBody>
        </p:sp>
        <p:sp>
          <p:nvSpPr>
            <p:cNvPr id="18" name="TextBox 57">
              <a:extLst>
                <a:ext uri="{FF2B5EF4-FFF2-40B4-BE49-F238E27FC236}">
                  <a16:creationId xmlns="" xmlns:a16="http://schemas.microsoft.com/office/drawing/2014/main" id="{499B08DD-3F73-43EA-BFFB-0894896C9E3A}"/>
                </a:ext>
              </a:extLst>
            </p:cNvPr>
            <p:cNvSpPr txBox="1"/>
            <p:nvPr/>
          </p:nvSpPr>
          <p:spPr>
            <a:xfrm>
              <a:off x="3017859" y="4310610"/>
              <a:ext cx="1870812"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grpSp>
      <p:sp>
        <p:nvSpPr>
          <p:cNvPr id="30" name="Título 1">
            <a:extLst>
              <a:ext uri="{FF2B5EF4-FFF2-40B4-BE49-F238E27FC236}">
                <a16:creationId xmlns="" xmlns:a16="http://schemas.microsoft.com/office/drawing/2014/main" id="{A9A8E8F4-9F14-41A6-A220-A1FCF5B5CA57}"/>
              </a:ext>
            </a:extLst>
          </p:cNvPr>
          <p:cNvSpPr txBox="1">
            <a:spLocks/>
          </p:cNvSpPr>
          <p:nvPr/>
        </p:nvSpPr>
        <p:spPr>
          <a:xfrm>
            <a:off x="1317868" y="824276"/>
            <a:ext cx="8474075" cy="7080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rgbClr val="D1474B"/>
                </a:solidFill>
              </a:rPr>
              <a:t>Proceso</a:t>
            </a:r>
            <a:endParaRPr lang="es-PE" dirty="0">
              <a:solidFill>
                <a:srgbClr val="D1474B"/>
              </a:solidFill>
            </a:endParaRPr>
          </a:p>
        </p:txBody>
      </p:sp>
      <p:grpSp>
        <p:nvGrpSpPr>
          <p:cNvPr id="31" name="Grupo 30">
            <a:extLst>
              <a:ext uri="{FF2B5EF4-FFF2-40B4-BE49-F238E27FC236}">
                <a16:creationId xmlns:a16="http://schemas.microsoft.com/office/drawing/2014/main" xmlns="" id="{F6C3B95F-DEBC-4844-8DEC-2611902625E1}"/>
              </a:ext>
            </a:extLst>
          </p:cNvPr>
          <p:cNvGrpSpPr/>
          <p:nvPr/>
        </p:nvGrpSpPr>
        <p:grpSpPr>
          <a:xfrm>
            <a:off x="6399320" y="893691"/>
            <a:ext cx="5127421" cy="5623438"/>
            <a:chOff x="5762625" y="2744788"/>
            <a:chExt cx="1411288" cy="1547813"/>
          </a:xfrm>
        </p:grpSpPr>
        <p:sp>
          <p:nvSpPr>
            <p:cNvPr id="32" name="Rectangle 8447">
              <a:extLst>
                <a:ext uri="{FF2B5EF4-FFF2-40B4-BE49-F238E27FC236}">
                  <a16:creationId xmlns:a16="http://schemas.microsoft.com/office/drawing/2014/main" xmlns="" id="{BF0C8D8C-C87C-4CDB-97E2-0ED57A0E3919}"/>
                </a:ext>
              </a:extLst>
            </p:cNvPr>
            <p:cNvSpPr>
              <a:spLocks noChangeArrowheads="1"/>
            </p:cNvSpPr>
            <p:nvPr/>
          </p:nvSpPr>
          <p:spPr bwMode="auto">
            <a:xfrm>
              <a:off x="5926138" y="31242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Freeform 8448">
              <a:extLst>
                <a:ext uri="{FF2B5EF4-FFF2-40B4-BE49-F238E27FC236}">
                  <a16:creationId xmlns:a16="http://schemas.microsoft.com/office/drawing/2014/main" xmlns="" id="{C3C861FF-16E7-443F-9037-0BC85C795366}"/>
                </a:ext>
              </a:extLst>
            </p:cNvPr>
            <p:cNvSpPr>
              <a:spLocks/>
            </p:cNvSpPr>
            <p:nvPr/>
          </p:nvSpPr>
          <p:spPr bwMode="auto">
            <a:xfrm>
              <a:off x="5926138" y="31242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8449">
              <a:extLst>
                <a:ext uri="{FF2B5EF4-FFF2-40B4-BE49-F238E27FC236}">
                  <a16:creationId xmlns:a16="http://schemas.microsoft.com/office/drawing/2014/main" xmlns="" id="{EF4301FD-48AD-4E26-8085-5D81EA966D20}"/>
                </a:ext>
              </a:extLst>
            </p:cNvPr>
            <p:cNvSpPr>
              <a:spLocks/>
            </p:cNvSpPr>
            <p:nvPr/>
          </p:nvSpPr>
          <p:spPr bwMode="auto">
            <a:xfrm>
              <a:off x="5926138" y="3132138"/>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8450">
              <a:extLst>
                <a:ext uri="{FF2B5EF4-FFF2-40B4-BE49-F238E27FC236}">
                  <a16:creationId xmlns:a16="http://schemas.microsoft.com/office/drawing/2014/main" xmlns="" id="{A046A9B6-50E9-49ED-8236-2B59F1C46688}"/>
                </a:ext>
              </a:extLst>
            </p:cNvPr>
            <p:cNvSpPr>
              <a:spLocks noEditPoints="1"/>
            </p:cNvSpPr>
            <p:nvPr/>
          </p:nvSpPr>
          <p:spPr bwMode="auto">
            <a:xfrm>
              <a:off x="5926138" y="3132138"/>
              <a:ext cx="9525" cy="6350"/>
            </a:xfrm>
            <a:custGeom>
              <a:avLst/>
              <a:gdLst>
                <a:gd name="T0" fmla="*/ 6 w 8"/>
                <a:gd name="T1" fmla="*/ 6 h 6"/>
                <a:gd name="T2" fmla="*/ 6 w 8"/>
                <a:gd name="T3" fmla="*/ 6 h 6"/>
                <a:gd name="T4" fmla="*/ 6 w 8"/>
                <a:gd name="T5" fmla="*/ 6 h 6"/>
                <a:gd name="T6" fmla="*/ 6 w 8"/>
                <a:gd name="T7" fmla="*/ 6 h 6"/>
                <a:gd name="T8" fmla="*/ 7 w 8"/>
                <a:gd name="T9" fmla="*/ 5 h 6"/>
                <a:gd name="T10" fmla="*/ 7 w 8"/>
                <a:gd name="T11" fmla="*/ 5 h 6"/>
                <a:gd name="T12" fmla="*/ 7 w 8"/>
                <a:gd name="T13" fmla="*/ 5 h 6"/>
                <a:gd name="T14" fmla="*/ 7 w 8"/>
                <a:gd name="T15" fmla="*/ 5 h 6"/>
                <a:gd name="T16" fmla="*/ 5 w 8"/>
                <a:gd name="T17" fmla="*/ 0 h 6"/>
                <a:gd name="T18" fmla="*/ 0 w 8"/>
                <a:gd name="T19" fmla="*/ 0 h 6"/>
                <a:gd name="T20" fmla="*/ 0 w 8"/>
                <a:gd name="T21" fmla="*/ 0 h 6"/>
                <a:gd name="T22" fmla="*/ 5 w 8"/>
                <a:gd name="T23" fmla="*/ 0 h 6"/>
                <a:gd name="T24" fmla="*/ 8 w 8"/>
                <a:gd name="T25" fmla="*/ 3 h 6"/>
                <a:gd name="T26" fmla="*/ 8 w 8"/>
                <a:gd name="T27" fmla="*/ 3 h 6"/>
                <a:gd name="T28" fmla="*/ 8 w 8"/>
                <a:gd name="T29" fmla="*/ 3 h 6"/>
                <a:gd name="T30" fmla="*/ 8 w 8"/>
                <a:gd name="T31" fmla="*/ 3 h 6"/>
                <a:gd name="T32" fmla="*/ 8 w 8"/>
                <a:gd name="T33" fmla="*/ 4 h 6"/>
                <a:gd name="T34" fmla="*/ 8 w 8"/>
                <a:gd name="T35" fmla="*/ 3 h 6"/>
                <a:gd name="T36" fmla="*/ 8 w 8"/>
                <a:gd name="T37" fmla="*/ 3 h 6"/>
                <a:gd name="T38" fmla="*/ 8 w 8"/>
                <a:gd name="T39" fmla="*/ 3 h 6"/>
                <a:gd name="T40" fmla="*/ 5 w 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6">
                  <a:moveTo>
                    <a:pt x="6" y="6"/>
                  </a:moveTo>
                  <a:cubicBezTo>
                    <a:pt x="6" y="6"/>
                    <a:pt x="6" y="6"/>
                    <a:pt x="6" y="6"/>
                  </a:cubicBezTo>
                  <a:cubicBezTo>
                    <a:pt x="6" y="6"/>
                    <a:pt x="6" y="6"/>
                    <a:pt x="6" y="6"/>
                  </a:cubicBezTo>
                  <a:cubicBezTo>
                    <a:pt x="6" y="6"/>
                    <a:pt x="6" y="6"/>
                    <a:pt x="6" y="6"/>
                  </a:cubicBezTo>
                  <a:moveTo>
                    <a:pt x="7" y="5"/>
                  </a:moveTo>
                  <a:cubicBezTo>
                    <a:pt x="7" y="5"/>
                    <a:pt x="7" y="5"/>
                    <a:pt x="7" y="5"/>
                  </a:cubicBezTo>
                  <a:cubicBezTo>
                    <a:pt x="7" y="5"/>
                    <a:pt x="7" y="5"/>
                    <a:pt x="7" y="5"/>
                  </a:cubicBezTo>
                  <a:cubicBezTo>
                    <a:pt x="7" y="5"/>
                    <a:pt x="7" y="5"/>
                    <a:pt x="7" y="5"/>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8451">
              <a:extLst>
                <a:ext uri="{FF2B5EF4-FFF2-40B4-BE49-F238E27FC236}">
                  <a16:creationId xmlns:a16="http://schemas.microsoft.com/office/drawing/2014/main" xmlns="" id="{FB56C659-4918-4344-9D13-FB218AE64A21}"/>
                </a:ext>
              </a:extLst>
            </p:cNvPr>
            <p:cNvSpPr>
              <a:spLocks/>
            </p:cNvSpPr>
            <p:nvPr/>
          </p:nvSpPr>
          <p:spPr bwMode="auto">
            <a:xfrm>
              <a:off x="5926138" y="3135313"/>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8452">
              <a:extLst>
                <a:ext uri="{FF2B5EF4-FFF2-40B4-BE49-F238E27FC236}">
                  <a16:creationId xmlns:a16="http://schemas.microsoft.com/office/drawing/2014/main" xmlns="" id="{0DA22EFA-298E-4A07-918E-54E38BBD5D99}"/>
                </a:ext>
              </a:extLst>
            </p:cNvPr>
            <p:cNvSpPr>
              <a:spLocks/>
            </p:cNvSpPr>
            <p:nvPr/>
          </p:nvSpPr>
          <p:spPr bwMode="auto">
            <a:xfrm>
              <a:off x="5926138" y="3135313"/>
              <a:ext cx="9525" cy="3175"/>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3 h 3"/>
                <a:gd name="T18" fmla="*/ 6 w 8"/>
                <a:gd name="T19" fmla="*/ 2 h 3"/>
                <a:gd name="T20" fmla="*/ 7 w 8"/>
                <a:gd name="T21" fmla="*/ 2 h 3"/>
                <a:gd name="T22" fmla="*/ 7 w 8"/>
                <a:gd name="T23" fmla="*/ 2 h 3"/>
                <a:gd name="T24" fmla="*/ 7 w 8"/>
                <a:gd name="T25" fmla="*/ 2 h 3"/>
                <a:gd name="T26" fmla="*/ 7 w 8"/>
                <a:gd name="T27" fmla="*/ 2 h 3"/>
                <a:gd name="T28" fmla="*/ 7 w 8"/>
                <a:gd name="T29" fmla="*/ 2 h 3"/>
                <a:gd name="T30" fmla="*/ 8 w 8"/>
                <a:gd name="T31" fmla="*/ 1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Rectangle 8453">
              <a:extLst>
                <a:ext uri="{FF2B5EF4-FFF2-40B4-BE49-F238E27FC236}">
                  <a16:creationId xmlns:a16="http://schemas.microsoft.com/office/drawing/2014/main" xmlns="" id="{515153D3-4AB2-4E89-A334-64BC840BD9A7}"/>
                </a:ext>
              </a:extLst>
            </p:cNvPr>
            <p:cNvSpPr>
              <a:spLocks noChangeArrowheads="1"/>
            </p:cNvSpPr>
            <p:nvPr/>
          </p:nvSpPr>
          <p:spPr bwMode="auto">
            <a:xfrm>
              <a:off x="5926138" y="31337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8454">
              <a:extLst>
                <a:ext uri="{FF2B5EF4-FFF2-40B4-BE49-F238E27FC236}">
                  <a16:creationId xmlns:a16="http://schemas.microsoft.com/office/drawing/2014/main" xmlns="" id="{ADCF1774-5EB6-48F9-BA0A-6F951779FFFE}"/>
                </a:ext>
              </a:extLst>
            </p:cNvPr>
            <p:cNvSpPr>
              <a:spLocks/>
            </p:cNvSpPr>
            <p:nvPr/>
          </p:nvSpPr>
          <p:spPr bwMode="auto">
            <a:xfrm>
              <a:off x="5926138" y="31337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8455">
              <a:extLst>
                <a:ext uri="{FF2B5EF4-FFF2-40B4-BE49-F238E27FC236}">
                  <a16:creationId xmlns:a16="http://schemas.microsoft.com/office/drawing/2014/main" xmlns="" id="{0D5D4E53-1F3F-4363-B9F0-85661C94CE4C}"/>
                </a:ext>
              </a:extLst>
            </p:cNvPr>
            <p:cNvSpPr>
              <a:spLocks/>
            </p:cNvSpPr>
            <p:nvPr/>
          </p:nvSpPr>
          <p:spPr bwMode="auto">
            <a:xfrm>
              <a:off x="5926138" y="3141663"/>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3"/>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8456">
              <a:extLst>
                <a:ext uri="{FF2B5EF4-FFF2-40B4-BE49-F238E27FC236}">
                  <a16:creationId xmlns:a16="http://schemas.microsoft.com/office/drawing/2014/main" xmlns="" id="{2A09B386-0BEE-4238-A3F4-7E389153A47C}"/>
                </a:ext>
              </a:extLst>
            </p:cNvPr>
            <p:cNvSpPr>
              <a:spLocks noEditPoints="1"/>
            </p:cNvSpPr>
            <p:nvPr/>
          </p:nvSpPr>
          <p:spPr bwMode="auto">
            <a:xfrm>
              <a:off x="5926138" y="3141663"/>
              <a:ext cx="9525" cy="6350"/>
            </a:xfrm>
            <a:custGeom>
              <a:avLst/>
              <a:gdLst>
                <a:gd name="T0" fmla="*/ 7 w 8"/>
                <a:gd name="T1" fmla="*/ 5 h 5"/>
                <a:gd name="T2" fmla="*/ 7 w 8"/>
                <a:gd name="T3" fmla="*/ 5 h 5"/>
                <a:gd name="T4" fmla="*/ 7 w 8"/>
                <a:gd name="T5" fmla="*/ 5 h 5"/>
                <a:gd name="T6" fmla="*/ 7 w 8"/>
                <a:gd name="T7" fmla="*/ 5 h 5"/>
                <a:gd name="T8" fmla="*/ 8 w 8"/>
                <a:gd name="T9" fmla="*/ 3 h 5"/>
                <a:gd name="T10" fmla="*/ 8 w 8"/>
                <a:gd name="T11" fmla="*/ 3 h 5"/>
                <a:gd name="T12" fmla="*/ 8 w 8"/>
                <a:gd name="T13" fmla="*/ 3 h 5"/>
                <a:gd name="T14" fmla="*/ 5 w 8"/>
                <a:gd name="T15" fmla="*/ 0 h 5"/>
                <a:gd name="T16" fmla="*/ 0 w 8"/>
                <a:gd name="T17" fmla="*/ 0 h 5"/>
                <a:gd name="T18" fmla="*/ 0 w 8"/>
                <a:gd name="T19" fmla="*/ 0 h 5"/>
                <a:gd name="T20" fmla="*/ 5 w 8"/>
                <a:gd name="T21" fmla="*/ 0 h 5"/>
                <a:gd name="T22" fmla="*/ 8 w 8"/>
                <a:gd name="T23" fmla="*/ 2 h 5"/>
                <a:gd name="T24" fmla="*/ 8 w 8"/>
                <a:gd name="T25" fmla="*/ 3 h 5"/>
                <a:gd name="T26" fmla="*/ 8 w 8"/>
                <a:gd name="T27" fmla="*/ 3 h 5"/>
                <a:gd name="T28" fmla="*/ 8 w 8"/>
                <a:gd name="T29" fmla="*/ 3 h 5"/>
                <a:gd name="T30" fmla="*/ 8 w 8"/>
                <a:gd name="T31" fmla="*/ 2 h 5"/>
                <a:gd name="T32" fmla="*/ 5 w 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7" y="5"/>
                  </a:moveTo>
                  <a:cubicBezTo>
                    <a:pt x="7" y="5"/>
                    <a:pt x="7" y="5"/>
                    <a:pt x="7" y="5"/>
                  </a:cubicBezTo>
                  <a:cubicBezTo>
                    <a:pt x="7" y="5"/>
                    <a:pt x="7" y="5"/>
                    <a:pt x="7" y="5"/>
                  </a:cubicBezTo>
                  <a:cubicBezTo>
                    <a:pt x="7" y="5"/>
                    <a:pt x="7" y="5"/>
                    <a:pt x="7" y="5"/>
                  </a:cubicBezTo>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2"/>
                  </a:cubicBezTo>
                  <a:cubicBezTo>
                    <a:pt x="8" y="2"/>
                    <a:pt x="8" y="3"/>
                    <a:pt x="8" y="3"/>
                  </a:cubicBezTo>
                  <a:cubicBezTo>
                    <a:pt x="8" y="3"/>
                    <a:pt x="8" y="3"/>
                    <a:pt x="8" y="3"/>
                  </a:cubicBezTo>
                  <a:cubicBezTo>
                    <a:pt x="8" y="3"/>
                    <a:pt x="8" y="3"/>
                    <a:pt x="8" y="3"/>
                  </a:cubicBezTo>
                  <a:cubicBezTo>
                    <a:pt x="8" y="2"/>
                    <a:pt x="8" y="2"/>
                    <a:pt x="8" y="2"/>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Freeform 8457">
              <a:extLst>
                <a:ext uri="{FF2B5EF4-FFF2-40B4-BE49-F238E27FC236}">
                  <a16:creationId xmlns:a16="http://schemas.microsoft.com/office/drawing/2014/main" xmlns="" id="{F6E3922A-9744-46E7-9F42-8AA95096C0DF}"/>
                </a:ext>
              </a:extLst>
            </p:cNvPr>
            <p:cNvSpPr>
              <a:spLocks/>
            </p:cNvSpPr>
            <p:nvPr/>
          </p:nvSpPr>
          <p:spPr bwMode="auto">
            <a:xfrm>
              <a:off x="5926138" y="3144838"/>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8458">
              <a:extLst>
                <a:ext uri="{FF2B5EF4-FFF2-40B4-BE49-F238E27FC236}">
                  <a16:creationId xmlns:a16="http://schemas.microsoft.com/office/drawing/2014/main" xmlns="" id="{CBAD5C88-02E9-41BF-9FB1-D19812BB91CB}"/>
                </a:ext>
              </a:extLst>
            </p:cNvPr>
            <p:cNvSpPr>
              <a:spLocks/>
            </p:cNvSpPr>
            <p:nvPr/>
          </p:nvSpPr>
          <p:spPr bwMode="auto">
            <a:xfrm>
              <a:off x="5926138" y="3144838"/>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7 w 8"/>
                <a:gd name="T27" fmla="*/ 2 h 2"/>
                <a:gd name="T28" fmla="*/ 8 w 8"/>
                <a:gd name="T29" fmla="*/ 0 h 2"/>
                <a:gd name="T30" fmla="*/ 8 w 8"/>
                <a:gd name="T31" fmla="*/ 0 h 2"/>
                <a:gd name="T32" fmla="*/ 8 w 8"/>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Rectangle 8459">
              <a:extLst>
                <a:ext uri="{FF2B5EF4-FFF2-40B4-BE49-F238E27FC236}">
                  <a16:creationId xmlns:a16="http://schemas.microsoft.com/office/drawing/2014/main" xmlns="" id="{C2756805-67E9-4CDA-8683-BBA03787E19F}"/>
                </a:ext>
              </a:extLst>
            </p:cNvPr>
            <p:cNvSpPr>
              <a:spLocks noChangeArrowheads="1"/>
            </p:cNvSpPr>
            <p:nvPr/>
          </p:nvSpPr>
          <p:spPr bwMode="auto">
            <a:xfrm>
              <a:off x="5926138" y="314166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8460">
              <a:extLst>
                <a:ext uri="{FF2B5EF4-FFF2-40B4-BE49-F238E27FC236}">
                  <a16:creationId xmlns:a16="http://schemas.microsoft.com/office/drawing/2014/main" xmlns="" id="{B4FE98D5-9B37-4D33-B09F-5140B04C2567}"/>
                </a:ext>
              </a:extLst>
            </p:cNvPr>
            <p:cNvSpPr>
              <a:spLocks/>
            </p:cNvSpPr>
            <p:nvPr/>
          </p:nvSpPr>
          <p:spPr bwMode="auto">
            <a:xfrm>
              <a:off x="5926138" y="314166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Freeform 8461">
              <a:extLst>
                <a:ext uri="{FF2B5EF4-FFF2-40B4-BE49-F238E27FC236}">
                  <a16:creationId xmlns:a16="http://schemas.microsoft.com/office/drawing/2014/main" xmlns="" id="{28E1D304-1F92-43E1-AA94-F1E7030224BD}"/>
                </a:ext>
              </a:extLst>
            </p:cNvPr>
            <p:cNvSpPr>
              <a:spLocks/>
            </p:cNvSpPr>
            <p:nvPr/>
          </p:nvSpPr>
          <p:spPr bwMode="auto">
            <a:xfrm>
              <a:off x="5926138" y="3151188"/>
              <a:ext cx="9525" cy="1588"/>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8462">
              <a:extLst>
                <a:ext uri="{FF2B5EF4-FFF2-40B4-BE49-F238E27FC236}">
                  <a16:creationId xmlns:a16="http://schemas.microsoft.com/office/drawing/2014/main" xmlns="" id="{CCF5F57C-3C2B-4ED7-B6BC-97714925B5A8}"/>
                </a:ext>
              </a:extLst>
            </p:cNvPr>
            <p:cNvSpPr>
              <a:spLocks/>
            </p:cNvSpPr>
            <p:nvPr/>
          </p:nvSpPr>
          <p:spPr bwMode="auto">
            <a:xfrm>
              <a:off x="5926138" y="3149600"/>
              <a:ext cx="9525" cy="6350"/>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8463">
              <a:extLst>
                <a:ext uri="{FF2B5EF4-FFF2-40B4-BE49-F238E27FC236}">
                  <a16:creationId xmlns:a16="http://schemas.microsoft.com/office/drawing/2014/main" xmlns="" id="{CE55D20D-677E-4D0A-B5BE-1F749930B68A}"/>
                </a:ext>
              </a:extLst>
            </p:cNvPr>
            <p:cNvSpPr>
              <a:spLocks/>
            </p:cNvSpPr>
            <p:nvPr/>
          </p:nvSpPr>
          <p:spPr bwMode="auto">
            <a:xfrm>
              <a:off x="5926138" y="3152775"/>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8464">
              <a:extLst>
                <a:ext uri="{FF2B5EF4-FFF2-40B4-BE49-F238E27FC236}">
                  <a16:creationId xmlns:a16="http://schemas.microsoft.com/office/drawing/2014/main" xmlns="" id="{1E21A944-5B13-4AA2-BF64-E65FA6A2FDA6}"/>
                </a:ext>
              </a:extLst>
            </p:cNvPr>
            <p:cNvSpPr>
              <a:spLocks/>
            </p:cNvSpPr>
            <p:nvPr/>
          </p:nvSpPr>
          <p:spPr bwMode="auto">
            <a:xfrm>
              <a:off x="5926138" y="3152775"/>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Rectangle 8465">
              <a:extLst>
                <a:ext uri="{FF2B5EF4-FFF2-40B4-BE49-F238E27FC236}">
                  <a16:creationId xmlns:a16="http://schemas.microsoft.com/office/drawing/2014/main" xmlns="" id="{9DF1DC46-A372-4540-A82A-0414F02D83FF}"/>
                </a:ext>
              </a:extLst>
            </p:cNvPr>
            <p:cNvSpPr>
              <a:spLocks noChangeArrowheads="1"/>
            </p:cNvSpPr>
            <p:nvPr/>
          </p:nvSpPr>
          <p:spPr bwMode="auto">
            <a:xfrm>
              <a:off x="5926138" y="3151188"/>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8466">
              <a:extLst>
                <a:ext uri="{FF2B5EF4-FFF2-40B4-BE49-F238E27FC236}">
                  <a16:creationId xmlns:a16="http://schemas.microsoft.com/office/drawing/2014/main" xmlns="" id="{A8F89F6B-FC44-48FE-8E83-F06BF9BAA924}"/>
                </a:ext>
              </a:extLst>
            </p:cNvPr>
            <p:cNvSpPr>
              <a:spLocks/>
            </p:cNvSpPr>
            <p:nvPr/>
          </p:nvSpPr>
          <p:spPr bwMode="auto">
            <a:xfrm>
              <a:off x="5926138" y="3151188"/>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8467">
              <a:extLst>
                <a:ext uri="{FF2B5EF4-FFF2-40B4-BE49-F238E27FC236}">
                  <a16:creationId xmlns:a16="http://schemas.microsoft.com/office/drawing/2014/main" xmlns="" id="{9E402F2A-6291-445A-802F-A6C7B667722F}"/>
                </a:ext>
              </a:extLst>
            </p:cNvPr>
            <p:cNvSpPr>
              <a:spLocks/>
            </p:cNvSpPr>
            <p:nvPr/>
          </p:nvSpPr>
          <p:spPr bwMode="auto">
            <a:xfrm>
              <a:off x="5926138" y="3159125"/>
              <a:ext cx="9525" cy="3175"/>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Freeform 8468">
              <a:extLst>
                <a:ext uri="{FF2B5EF4-FFF2-40B4-BE49-F238E27FC236}">
                  <a16:creationId xmlns:a16="http://schemas.microsoft.com/office/drawing/2014/main" xmlns="" id="{51F1A21A-46D6-476D-84F0-EA2B27252B8A}"/>
                </a:ext>
              </a:extLst>
            </p:cNvPr>
            <p:cNvSpPr>
              <a:spLocks/>
            </p:cNvSpPr>
            <p:nvPr/>
          </p:nvSpPr>
          <p:spPr bwMode="auto">
            <a:xfrm>
              <a:off x="5926138" y="3159125"/>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4"/>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8469">
              <a:extLst>
                <a:ext uri="{FF2B5EF4-FFF2-40B4-BE49-F238E27FC236}">
                  <a16:creationId xmlns:a16="http://schemas.microsoft.com/office/drawing/2014/main" xmlns="" id="{47AF9668-4F30-4331-A5A4-2C8C8F583C03}"/>
                </a:ext>
              </a:extLst>
            </p:cNvPr>
            <p:cNvSpPr>
              <a:spLocks/>
            </p:cNvSpPr>
            <p:nvPr/>
          </p:nvSpPr>
          <p:spPr bwMode="auto">
            <a:xfrm>
              <a:off x="5926138" y="3162300"/>
              <a:ext cx="9525" cy="4763"/>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8470">
              <a:extLst>
                <a:ext uri="{FF2B5EF4-FFF2-40B4-BE49-F238E27FC236}">
                  <a16:creationId xmlns:a16="http://schemas.microsoft.com/office/drawing/2014/main" xmlns="" id="{E59F6A7E-DDB4-45E5-91C9-02D81AA62074}"/>
                </a:ext>
              </a:extLst>
            </p:cNvPr>
            <p:cNvSpPr>
              <a:spLocks/>
            </p:cNvSpPr>
            <p:nvPr/>
          </p:nvSpPr>
          <p:spPr bwMode="auto">
            <a:xfrm>
              <a:off x="5926138" y="3162300"/>
              <a:ext cx="9525" cy="4763"/>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Rectangle 8471">
              <a:extLst>
                <a:ext uri="{FF2B5EF4-FFF2-40B4-BE49-F238E27FC236}">
                  <a16:creationId xmlns:a16="http://schemas.microsoft.com/office/drawing/2014/main" xmlns="" id="{6AF4F981-C539-405E-8273-BC8EEB4ED805}"/>
                </a:ext>
              </a:extLst>
            </p:cNvPr>
            <p:cNvSpPr>
              <a:spLocks noChangeArrowheads="1"/>
            </p:cNvSpPr>
            <p:nvPr/>
          </p:nvSpPr>
          <p:spPr bwMode="auto">
            <a:xfrm>
              <a:off x="5926138" y="3160713"/>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8472">
              <a:extLst>
                <a:ext uri="{FF2B5EF4-FFF2-40B4-BE49-F238E27FC236}">
                  <a16:creationId xmlns:a16="http://schemas.microsoft.com/office/drawing/2014/main" xmlns="" id="{67C9DC75-FA69-4582-948A-EE5C12C74296}"/>
                </a:ext>
              </a:extLst>
            </p:cNvPr>
            <p:cNvSpPr>
              <a:spLocks/>
            </p:cNvSpPr>
            <p:nvPr/>
          </p:nvSpPr>
          <p:spPr bwMode="auto">
            <a:xfrm>
              <a:off x="5926138" y="3160713"/>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8473">
              <a:extLst>
                <a:ext uri="{FF2B5EF4-FFF2-40B4-BE49-F238E27FC236}">
                  <a16:creationId xmlns:a16="http://schemas.microsoft.com/office/drawing/2014/main" xmlns="" id="{CC4D16BE-7E7A-422E-8927-8FF1BDD0FEFD}"/>
                </a:ext>
              </a:extLst>
            </p:cNvPr>
            <p:cNvSpPr>
              <a:spLocks/>
            </p:cNvSpPr>
            <p:nvPr/>
          </p:nvSpPr>
          <p:spPr bwMode="auto">
            <a:xfrm>
              <a:off x="5926138" y="3168650"/>
              <a:ext cx="9525" cy="3175"/>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8474">
              <a:extLst>
                <a:ext uri="{FF2B5EF4-FFF2-40B4-BE49-F238E27FC236}">
                  <a16:creationId xmlns:a16="http://schemas.microsoft.com/office/drawing/2014/main" xmlns="" id="{49CC849B-6C57-4B31-9195-B08E97340045}"/>
                </a:ext>
              </a:extLst>
            </p:cNvPr>
            <p:cNvSpPr>
              <a:spLocks noEditPoints="1"/>
            </p:cNvSpPr>
            <p:nvPr/>
          </p:nvSpPr>
          <p:spPr bwMode="auto">
            <a:xfrm>
              <a:off x="5926138" y="3168650"/>
              <a:ext cx="9525" cy="3175"/>
            </a:xfrm>
            <a:custGeom>
              <a:avLst/>
              <a:gdLst>
                <a:gd name="T0" fmla="*/ 8 w 8"/>
                <a:gd name="T1" fmla="*/ 3 h 3"/>
                <a:gd name="T2" fmla="*/ 8 w 8"/>
                <a:gd name="T3" fmla="*/ 3 h 3"/>
                <a:gd name="T4" fmla="*/ 8 w 8"/>
                <a:gd name="T5" fmla="*/ 3 h 3"/>
                <a:gd name="T6" fmla="*/ 5 w 8"/>
                <a:gd name="T7" fmla="*/ 0 h 3"/>
                <a:gd name="T8" fmla="*/ 0 w 8"/>
                <a:gd name="T9" fmla="*/ 0 h 3"/>
                <a:gd name="T10" fmla="*/ 0 w 8"/>
                <a:gd name="T11" fmla="*/ 0 h 3"/>
                <a:gd name="T12" fmla="*/ 5 w 8"/>
                <a:gd name="T13" fmla="*/ 0 h 3"/>
                <a:gd name="T14" fmla="*/ 8 w 8"/>
                <a:gd name="T15" fmla="*/ 3 h 3"/>
                <a:gd name="T16" fmla="*/ 8 w 8"/>
                <a:gd name="T17" fmla="*/ 3 h 3"/>
                <a:gd name="T18" fmla="*/ 8 w 8"/>
                <a:gd name="T19" fmla="*/ 3 h 3"/>
                <a:gd name="T20" fmla="*/ 8 w 8"/>
                <a:gd name="T21" fmla="*/ 3 h 3"/>
                <a:gd name="T22" fmla="*/ 8 w 8"/>
                <a:gd name="T23" fmla="*/ 3 h 3"/>
                <a:gd name="T24" fmla="*/ 5 w 8"/>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
                  <a:moveTo>
                    <a:pt x="8" y="3"/>
                  </a:moveTo>
                  <a:cubicBezTo>
                    <a:pt x="8" y="3"/>
                    <a:pt x="8" y="3"/>
                    <a:pt x="8" y="3"/>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8475">
              <a:extLst>
                <a:ext uri="{FF2B5EF4-FFF2-40B4-BE49-F238E27FC236}">
                  <a16:creationId xmlns:a16="http://schemas.microsoft.com/office/drawing/2014/main" xmlns="" id="{FEA6C649-6C9B-465A-968F-4B22D18B9368}"/>
                </a:ext>
              </a:extLst>
            </p:cNvPr>
            <p:cNvSpPr>
              <a:spLocks/>
            </p:cNvSpPr>
            <p:nvPr/>
          </p:nvSpPr>
          <p:spPr bwMode="auto">
            <a:xfrm>
              <a:off x="5926138" y="3171825"/>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8476">
              <a:extLst>
                <a:ext uri="{FF2B5EF4-FFF2-40B4-BE49-F238E27FC236}">
                  <a16:creationId xmlns:a16="http://schemas.microsoft.com/office/drawing/2014/main" xmlns="" id="{D238224E-42F3-46DC-924E-E637DA4096A7}"/>
                </a:ext>
              </a:extLst>
            </p:cNvPr>
            <p:cNvSpPr>
              <a:spLocks/>
            </p:cNvSpPr>
            <p:nvPr/>
          </p:nvSpPr>
          <p:spPr bwMode="auto">
            <a:xfrm>
              <a:off x="5926138" y="3171825"/>
              <a:ext cx="9525" cy="4763"/>
            </a:xfrm>
            <a:custGeom>
              <a:avLst/>
              <a:gdLst>
                <a:gd name="T0" fmla="*/ 8 w 8"/>
                <a:gd name="T1" fmla="*/ 0 h 3"/>
                <a:gd name="T2" fmla="*/ 8 w 8"/>
                <a:gd name="T3" fmla="*/ 0 h 3"/>
                <a:gd name="T4" fmla="*/ 5 w 8"/>
                <a:gd name="T5" fmla="*/ 2 h 3"/>
                <a:gd name="T6" fmla="*/ 0 w 8"/>
                <a:gd name="T7" fmla="*/ 2 h 3"/>
                <a:gd name="T8" fmla="*/ 0 w 8"/>
                <a:gd name="T9" fmla="*/ 3 h 3"/>
                <a:gd name="T10" fmla="*/ 5 w 8"/>
                <a:gd name="T11" fmla="*/ 3 h 3"/>
                <a:gd name="T12" fmla="*/ 6 w 8"/>
                <a:gd name="T13" fmla="*/ 3 h 3"/>
                <a:gd name="T14" fmla="*/ 6 w 8"/>
                <a:gd name="T15" fmla="*/ 3 h 3"/>
                <a:gd name="T16" fmla="*/ 6 w 8"/>
                <a:gd name="T17" fmla="*/ 2 h 3"/>
                <a:gd name="T18" fmla="*/ 7 w 8"/>
                <a:gd name="T19" fmla="*/ 2 h 3"/>
                <a:gd name="T20" fmla="*/ 7 w 8"/>
                <a:gd name="T21" fmla="*/ 2 h 3"/>
                <a:gd name="T22" fmla="*/ 7 w 8"/>
                <a:gd name="T23" fmla="*/ 2 h 3"/>
                <a:gd name="T24" fmla="*/ 7 w 8"/>
                <a:gd name="T25" fmla="*/ 2 h 3"/>
                <a:gd name="T26" fmla="*/ 8 w 8"/>
                <a:gd name="T27" fmla="*/ 0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2"/>
                    <a:pt x="5" y="2"/>
                  </a:cubicBezTo>
                  <a:cubicBezTo>
                    <a:pt x="0" y="2"/>
                    <a:pt x="0" y="2"/>
                    <a:pt x="0" y="2"/>
                  </a:cubicBezTo>
                  <a:cubicBezTo>
                    <a:pt x="0" y="3"/>
                    <a:pt x="0" y="3"/>
                    <a:pt x="0" y="3"/>
                  </a:cubicBezTo>
                  <a:cubicBezTo>
                    <a:pt x="5" y="3"/>
                    <a:pt x="5" y="3"/>
                    <a:pt x="5"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8477">
              <a:extLst>
                <a:ext uri="{FF2B5EF4-FFF2-40B4-BE49-F238E27FC236}">
                  <a16:creationId xmlns:a16="http://schemas.microsoft.com/office/drawing/2014/main" xmlns="" id="{D2E183A1-867C-4181-9AE8-2AF090A7984D}"/>
                </a:ext>
              </a:extLst>
            </p:cNvPr>
            <p:cNvSpPr>
              <a:spLocks/>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8478">
              <a:extLst>
                <a:ext uri="{FF2B5EF4-FFF2-40B4-BE49-F238E27FC236}">
                  <a16:creationId xmlns:a16="http://schemas.microsoft.com/office/drawing/2014/main" xmlns="" id="{19ACD941-8B8E-4A4E-99B6-4E72A324EEE2}"/>
                </a:ext>
              </a:extLst>
            </p:cNvPr>
            <p:cNvSpPr>
              <a:spLocks/>
            </p:cNvSpPr>
            <p:nvPr/>
          </p:nvSpPr>
          <p:spPr bwMode="auto">
            <a:xfrm>
              <a:off x="5926138" y="3168650"/>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 name="Freeform 8479">
              <a:extLst>
                <a:ext uri="{FF2B5EF4-FFF2-40B4-BE49-F238E27FC236}">
                  <a16:creationId xmlns:a16="http://schemas.microsoft.com/office/drawing/2014/main" xmlns="" id="{1FC128FC-51BB-4DA0-9365-CADC01B883C9}"/>
                </a:ext>
              </a:extLst>
            </p:cNvPr>
            <p:cNvSpPr>
              <a:spLocks/>
            </p:cNvSpPr>
            <p:nvPr/>
          </p:nvSpPr>
          <p:spPr bwMode="auto">
            <a:xfrm>
              <a:off x="5926138" y="3178175"/>
              <a:ext cx="9525" cy="3175"/>
            </a:xfrm>
            <a:custGeom>
              <a:avLst/>
              <a:gdLst>
                <a:gd name="T0" fmla="*/ 5 w 8"/>
                <a:gd name="T1" fmla="*/ 0 h 3"/>
                <a:gd name="T2" fmla="*/ 0 w 8"/>
                <a:gd name="T3" fmla="*/ 0 h 3"/>
                <a:gd name="T4" fmla="*/ 0 w 8"/>
                <a:gd name="T5" fmla="*/ 0 h 3"/>
                <a:gd name="T6" fmla="*/ 5 w 8"/>
                <a:gd name="T7" fmla="*/ 0 h 3"/>
                <a:gd name="T8" fmla="*/ 0 w 8"/>
                <a:gd name="T9" fmla="*/ 0 h 3"/>
                <a:gd name="T10" fmla="*/ 0 w 8"/>
                <a:gd name="T11" fmla="*/ 3 h 3"/>
                <a:gd name="T12" fmla="*/ 8 w 8"/>
                <a:gd name="T13" fmla="*/ 3 h 3"/>
                <a:gd name="T14" fmla="*/ 8 w 8"/>
                <a:gd name="T15" fmla="*/ 2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0"/>
                    <a:pt x="0" y="0"/>
                    <a:pt x="0" y="0"/>
                  </a:cubicBezTo>
                  <a:cubicBezTo>
                    <a:pt x="0" y="3"/>
                    <a:pt x="0" y="3"/>
                    <a:pt x="0" y="3"/>
                  </a:cubicBezTo>
                  <a:cubicBezTo>
                    <a:pt x="8" y="3"/>
                    <a:pt x="8" y="3"/>
                    <a:pt x="8" y="3"/>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 name="Freeform 8480">
              <a:extLst>
                <a:ext uri="{FF2B5EF4-FFF2-40B4-BE49-F238E27FC236}">
                  <a16:creationId xmlns:a16="http://schemas.microsoft.com/office/drawing/2014/main" xmlns="" id="{E077F489-F110-46C1-9395-96AC18A26760}"/>
                </a:ext>
              </a:extLst>
            </p:cNvPr>
            <p:cNvSpPr>
              <a:spLocks noEditPoints="1"/>
            </p:cNvSpPr>
            <p:nvPr/>
          </p:nvSpPr>
          <p:spPr bwMode="auto">
            <a:xfrm>
              <a:off x="5926138" y="3176588"/>
              <a:ext cx="9525" cy="4763"/>
            </a:xfrm>
            <a:custGeom>
              <a:avLst/>
              <a:gdLst>
                <a:gd name="T0" fmla="*/ 8 w 8"/>
                <a:gd name="T1" fmla="*/ 4 h 4"/>
                <a:gd name="T2" fmla="*/ 8 w 8"/>
                <a:gd name="T3" fmla="*/ 4 h 4"/>
                <a:gd name="T4" fmla="*/ 8 w 8"/>
                <a:gd name="T5" fmla="*/ 4 h 4"/>
                <a:gd name="T6" fmla="*/ 5 w 8"/>
                <a:gd name="T7" fmla="*/ 0 h 4"/>
                <a:gd name="T8" fmla="*/ 0 w 8"/>
                <a:gd name="T9" fmla="*/ 0 h 4"/>
                <a:gd name="T10" fmla="*/ 0 w 8"/>
                <a:gd name="T11" fmla="*/ 1 h 4"/>
                <a:gd name="T12" fmla="*/ 5 w 8"/>
                <a:gd name="T13" fmla="*/ 1 h 4"/>
                <a:gd name="T14" fmla="*/ 8 w 8"/>
                <a:gd name="T15" fmla="*/ 3 h 4"/>
                <a:gd name="T16" fmla="*/ 8 w 8"/>
                <a:gd name="T17" fmla="*/ 4 h 4"/>
                <a:gd name="T18" fmla="*/ 8 w 8"/>
                <a:gd name="T19" fmla="*/ 4 h 4"/>
                <a:gd name="T20" fmla="*/ 8 w 8"/>
                <a:gd name="T21" fmla="*/ 4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4"/>
                  </a:moveTo>
                  <a:cubicBezTo>
                    <a:pt x="8" y="4"/>
                    <a:pt x="8" y="4"/>
                    <a:pt x="8" y="4"/>
                  </a:cubicBezTo>
                  <a:cubicBezTo>
                    <a:pt x="8" y="4"/>
                    <a:pt x="8" y="4"/>
                    <a:pt x="8" y="4"/>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4"/>
                  </a:cubicBezTo>
                  <a:cubicBezTo>
                    <a:pt x="8" y="4"/>
                    <a:pt x="8" y="4"/>
                    <a:pt x="8" y="4"/>
                  </a:cubicBezTo>
                  <a:cubicBezTo>
                    <a:pt x="8" y="4"/>
                    <a:pt x="8" y="4"/>
                    <a:pt x="8" y="4"/>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 name="Freeform 8481">
              <a:extLst>
                <a:ext uri="{FF2B5EF4-FFF2-40B4-BE49-F238E27FC236}">
                  <a16:creationId xmlns:a16="http://schemas.microsoft.com/office/drawing/2014/main" xmlns="" id="{A65B4F46-CDDF-4645-A580-6B3EC0FFC462}"/>
                </a:ext>
              </a:extLst>
            </p:cNvPr>
            <p:cNvSpPr>
              <a:spLocks/>
            </p:cNvSpPr>
            <p:nvPr/>
          </p:nvSpPr>
          <p:spPr bwMode="auto">
            <a:xfrm>
              <a:off x="5926138" y="3181350"/>
              <a:ext cx="9525" cy="3175"/>
            </a:xfrm>
            <a:custGeom>
              <a:avLst/>
              <a:gdLst>
                <a:gd name="T0" fmla="*/ 8 w 8"/>
                <a:gd name="T1" fmla="*/ 0 h 2"/>
                <a:gd name="T2" fmla="*/ 0 w 8"/>
                <a:gd name="T3" fmla="*/ 0 h 2"/>
                <a:gd name="T4" fmla="*/ 0 w 8"/>
                <a:gd name="T5" fmla="*/ 2 h 2"/>
                <a:gd name="T6" fmla="*/ 5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0" y="0"/>
                    <a:pt x="0" y="0"/>
                    <a:pt x="0" y="0"/>
                  </a:cubicBezTo>
                  <a:cubicBezTo>
                    <a:pt x="0" y="2"/>
                    <a:pt x="0" y="2"/>
                    <a:pt x="0" y="2"/>
                  </a:cubicBezTo>
                  <a:cubicBezTo>
                    <a:pt x="5" y="2"/>
                    <a:pt x="5" y="2"/>
                    <a:pt x="5" y="2"/>
                  </a:cubicBezTo>
                  <a:cubicBezTo>
                    <a:pt x="7" y="2"/>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 name="Freeform 8482">
              <a:extLst>
                <a:ext uri="{FF2B5EF4-FFF2-40B4-BE49-F238E27FC236}">
                  <a16:creationId xmlns:a16="http://schemas.microsoft.com/office/drawing/2014/main" xmlns="" id="{057E212A-7C8E-432F-85AE-71532E76FEAE}"/>
                </a:ext>
              </a:extLst>
            </p:cNvPr>
            <p:cNvSpPr>
              <a:spLocks/>
            </p:cNvSpPr>
            <p:nvPr/>
          </p:nvSpPr>
          <p:spPr bwMode="auto">
            <a:xfrm>
              <a:off x="5926138" y="3181350"/>
              <a:ext cx="9525" cy="3175"/>
            </a:xfrm>
            <a:custGeom>
              <a:avLst/>
              <a:gdLst>
                <a:gd name="T0" fmla="*/ 8 w 8"/>
                <a:gd name="T1" fmla="*/ 0 h 2"/>
                <a:gd name="T2" fmla="*/ 8 w 8"/>
                <a:gd name="T3" fmla="*/ 0 h 2"/>
                <a:gd name="T4" fmla="*/ 5 w 8"/>
                <a:gd name="T5" fmla="*/ 2 h 2"/>
                <a:gd name="T6" fmla="*/ 0 w 8"/>
                <a:gd name="T7" fmla="*/ 2 h 2"/>
                <a:gd name="T8" fmla="*/ 0 w 8"/>
                <a:gd name="T9" fmla="*/ 2 h 2"/>
                <a:gd name="T10" fmla="*/ 5 w 8"/>
                <a:gd name="T11" fmla="*/ 2 h 2"/>
                <a:gd name="T12" fmla="*/ 6 w 8"/>
                <a:gd name="T13" fmla="*/ 2 h 2"/>
                <a:gd name="T14" fmla="*/ 6 w 8"/>
                <a:gd name="T15" fmla="*/ 2 h 2"/>
                <a:gd name="T16" fmla="*/ 6 w 8"/>
                <a:gd name="T17" fmla="*/ 2 h 2"/>
                <a:gd name="T18" fmla="*/ 7 w 8"/>
                <a:gd name="T19" fmla="*/ 2 h 2"/>
                <a:gd name="T20" fmla="*/ 7 w 8"/>
                <a:gd name="T21" fmla="*/ 2 h 2"/>
                <a:gd name="T22" fmla="*/ 7 w 8"/>
                <a:gd name="T23" fmla="*/ 2 h 2"/>
                <a:gd name="T24" fmla="*/ 7 w 8"/>
                <a:gd name="T25" fmla="*/ 2 h 2"/>
                <a:gd name="T26" fmla="*/ 8 w 8"/>
                <a:gd name="T27" fmla="*/ 0 h 2"/>
                <a:gd name="T28" fmla="*/ 8 w 8"/>
                <a:gd name="T29" fmla="*/ 0 h 2"/>
                <a:gd name="T30" fmla="*/ 8 w 8"/>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
                  <a:moveTo>
                    <a:pt x="8" y="0"/>
                  </a:moveTo>
                  <a:cubicBezTo>
                    <a:pt x="8" y="0"/>
                    <a:pt x="8" y="0"/>
                    <a:pt x="8" y="0"/>
                  </a:cubicBezTo>
                  <a:cubicBezTo>
                    <a:pt x="8" y="1"/>
                    <a:pt x="7" y="2"/>
                    <a:pt x="5" y="2"/>
                  </a:cubicBezTo>
                  <a:cubicBezTo>
                    <a:pt x="0" y="2"/>
                    <a:pt x="0" y="2"/>
                    <a:pt x="0" y="2"/>
                  </a:cubicBezTo>
                  <a:cubicBezTo>
                    <a:pt x="0" y="2"/>
                    <a:pt x="0" y="2"/>
                    <a:pt x="0" y="2"/>
                  </a:cubicBezTo>
                  <a:cubicBezTo>
                    <a:pt x="5" y="2"/>
                    <a:pt x="5" y="2"/>
                    <a:pt x="5"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8" y="1"/>
                    <a:pt x="8" y="1"/>
                    <a:pt x="8" y="0"/>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 name="Rectangle 8483">
              <a:extLst>
                <a:ext uri="{FF2B5EF4-FFF2-40B4-BE49-F238E27FC236}">
                  <a16:creationId xmlns:a16="http://schemas.microsoft.com/office/drawing/2014/main" xmlns="" id="{A0B85CE5-13EC-40A2-B901-5326B0077964}"/>
                </a:ext>
              </a:extLst>
            </p:cNvPr>
            <p:cNvSpPr>
              <a:spLocks noChangeArrowheads="1"/>
            </p:cNvSpPr>
            <p:nvPr/>
          </p:nvSpPr>
          <p:spPr bwMode="auto">
            <a:xfrm>
              <a:off x="5926138" y="317817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 name="Freeform 8484">
              <a:extLst>
                <a:ext uri="{FF2B5EF4-FFF2-40B4-BE49-F238E27FC236}">
                  <a16:creationId xmlns:a16="http://schemas.microsoft.com/office/drawing/2014/main" xmlns="" id="{DCE561EE-11DF-4674-ACCF-443B62F31DAA}"/>
                </a:ext>
              </a:extLst>
            </p:cNvPr>
            <p:cNvSpPr>
              <a:spLocks/>
            </p:cNvSpPr>
            <p:nvPr/>
          </p:nvSpPr>
          <p:spPr bwMode="auto">
            <a:xfrm>
              <a:off x="5926138" y="317817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 name="Freeform 8485">
              <a:extLst>
                <a:ext uri="{FF2B5EF4-FFF2-40B4-BE49-F238E27FC236}">
                  <a16:creationId xmlns:a16="http://schemas.microsoft.com/office/drawing/2014/main" xmlns="" id="{871B4B72-ACBA-4F17-A195-222DD250A00B}"/>
                </a:ext>
              </a:extLst>
            </p:cNvPr>
            <p:cNvSpPr>
              <a:spLocks/>
            </p:cNvSpPr>
            <p:nvPr/>
          </p:nvSpPr>
          <p:spPr bwMode="auto">
            <a:xfrm>
              <a:off x="5926138" y="3187700"/>
              <a:ext cx="9525" cy="3175"/>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 name="Freeform 8486">
              <a:extLst>
                <a:ext uri="{FF2B5EF4-FFF2-40B4-BE49-F238E27FC236}">
                  <a16:creationId xmlns:a16="http://schemas.microsoft.com/office/drawing/2014/main" xmlns="" id="{5FDA29AD-A865-404D-BCDA-8BF73DD68D46}"/>
                </a:ext>
              </a:extLst>
            </p:cNvPr>
            <p:cNvSpPr>
              <a:spLocks noEditPoints="1"/>
            </p:cNvSpPr>
            <p:nvPr/>
          </p:nvSpPr>
          <p:spPr bwMode="auto">
            <a:xfrm>
              <a:off x="5926138" y="3186113"/>
              <a:ext cx="9525" cy="7938"/>
            </a:xfrm>
            <a:custGeom>
              <a:avLst/>
              <a:gdLst>
                <a:gd name="T0" fmla="*/ 7 w 8"/>
                <a:gd name="T1" fmla="*/ 6 h 6"/>
                <a:gd name="T2" fmla="*/ 7 w 8"/>
                <a:gd name="T3" fmla="*/ 6 h 6"/>
                <a:gd name="T4" fmla="*/ 7 w 8"/>
                <a:gd name="T5" fmla="*/ 6 h 6"/>
                <a:gd name="T6" fmla="*/ 7 w 8"/>
                <a:gd name="T7" fmla="*/ 6 h 6"/>
                <a:gd name="T8" fmla="*/ 8 w 8"/>
                <a:gd name="T9" fmla="*/ 3 h 6"/>
                <a:gd name="T10" fmla="*/ 7 w 8"/>
                <a:gd name="T11" fmla="*/ 5 h 6"/>
                <a:gd name="T12" fmla="*/ 8 w 8"/>
                <a:gd name="T13" fmla="*/ 3 h 6"/>
                <a:gd name="T14" fmla="*/ 5 w 8"/>
                <a:gd name="T15" fmla="*/ 0 h 6"/>
                <a:gd name="T16" fmla="*/ 0 w 8"/>
                <a:gd name="T17" fmla="*/ 0 h 6"/>
                <a:gd name="T18" fmla="*/ 0 w 8"/>
                <a:gd name="T19" fmla="*/ 1 h 6"/>
                <a:gd name="T20" fmla="*/ 5 w 8"/>
                <a:gd name="T21" fmla="*/ 1 h 6"/>
                <a:gd name="T22" fmla="*/ 8 w 8"/>
                <a:gd name="T23" fmla="*/ 3 h 6"/>
                <a:gd name="T24" fmla="*/ 8 w 8"/>
                <a:gd name="T25" fmla="*/ 3 h 6"/>
                <a:gd name="T26" fmla="*/ 8 w 8"/>
                <a:gd name="T27" fmla="*/ 3 h 6"/>
                <a:gd name="T28" fmla="*/ 8 w 8"/>
                <a:gd name="T29" fmla="*/ 3 h 6"/>
                <a:gd name="T30" fmla="*/ 8 w 8"/>
                <a:gd name="T31" fmla="*/ 3 h 6"/>
                <a:gd name="T32" fmla="*/ 5 w 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7" y="6"/>
                  </a:moveTo>
                  <a:cubicBezTo>
                    <a:pt x="7" y="6"/>
                    <a:pt x="7" y="6"/>
                    <a:pt x="7" y="6"/>
                  </a:cubicBezTo>
                  <a:cubicBezTo>
                    <a:pt x="7" y="6"/>
                    <a:pt x="7" y="6"/>
                    <a:pt x="7" y="6"/>
                  </a:cubicBezTo>
                  <a:cubicBezTo>
                    <a:pt x="7" y="6"/>
                    <a:pt x="7" y="6"/>
                    <a:pt x="7" y="6"/>
                  </a:cubicBezTo>
                  <a:moveTo>
                    <a:pt x="8" y="3"/>
                  </a:moveTo>
                  <a:cubicBezTo>
                    <a:pt x="8" y="4"/>
                    <a:pt x="8" y="5"/>
                    <a:pt x="7" y="5"/>
                  </a:cubicBezTo>
                  <a:cubicBezTo>
                    <a:pt x="8" y="5"/>
                    <a:pt x="8" y="4"/>
                    <a:pt x="8" y="3"/>
                  </a:cubicBezTo>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 name="Freeform 8487">
              <a:extLst>
                <a:ext uri="{FF2B5EF4-FFF2-40B4-BE49-F238E27FC236}">
                  <a16:creationId xmlns:a16="http://schemas.microsoft.com/office/drawing/2014/main" xmlns="" id="{D08E41E2-5264-483A-8469-C114D4F7B0BE}"/>
                </a:ext>
              </a:extLst>
            </p:cNvPr>
            <p:cNvSpPr>
              <a:spLocks/>
            </p:cNvSpPr>
            <p:nvPr/>
          </p:nvSpPr>
          <p:spPr bwMode="auto">
            <a:xfrm>
              <a:off x="5926138" y="3190875"/>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 name="Freeform 8488">
              <a:extLst>
                <a:ext uri="{FF2B5EF4-FFF2-40B4-BE49-F238E27FC236}">
                  <a16:creationId xmlns:a16="http://schemas.microsoft.com/office/drawing/2014/main" xmlns="" id="{F5EEEA3F-D90C-42D2-9603-7EB453AF18AE}"/>
                </a:ext>
              </a:extLst>
            </p:cNvPr>
            <p:cNvSpPr>
              <a:spLocks/>
            </p:cNvSpPr>
            <p:nvPr/>
          </p:nvSpPr>
          <p:spPr bwMode="auto">
            <a:xfrm>
              <a:off x="5926138" y="3190875"/>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3 h 3"/>
                <a:gd name="T24" fmla="*/ 7 w 8"/>
                <a:gd name="T25" fmla="*/ 2 h 3"/>
                <a:gd name="T26" fmla="*/ 7 w 8"/>
                <a:gd name="T27" fmla="*/ 2 h 3"/>
                <a:gd name="T28" fmla="*/ 7 w 8"/>
                <a:gd name="T29" fmla="*/ 2 h 3"/>
                <a:gd name="T30" fmla="*/ 8 w 8"/>
                <a:gd name="T31" fmla="*/ 0 h 3"/>
                <a:gd name="T32" fmla="*/ 8 w 8"/>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8" y="2"/>
                    <a:pt x="8" y="1"/>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 name="Rectangle 8489">
              <a:extLst>
                <a:ext uri="{FF2B5EF4-FFF2-40B4-BE49-F238E27FC236}">
                  <a16:creationId xmlns:a16="http://schemas.microsoft.com/office/drawing/2014/main" xmlns="" id="{57E523C8-8779-4635-A0BF-29F217A4AD7B}"/>
                </a:ext>
              </a:extLst>
            </p:cNvPr>
            <p:cNvSpPr>
              <a:spLocks noChangeArrowheads="1"/>
            </p:cNvSpPr>
            <p:nvPr/>
          </p:nvSpPr>
          <p:spPr bwMode="auto">
            <a:xfrm>
              <a:off x="5926138" y="3187700"/>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 name="Freeform 8490">
              <a:extLst>
                <a:ext uri="{FF2B5EF4-FFF2-40B4-BE49-F238E27FC236}">
                  <a16:creationId xmlns:a16="http://schemas.microsoft.com/office/drawing/2014/main" xmlns="" id="{3A5767F5-09EB-482A-A0DA-9F3B0F4856CE}"/>
                </a:ext>
              </a:extLst>
            </p:cNvPr>
            <p:cNvSpPr>
              <a:spLocks/>
            </p:cNvSpPr>
            <p:nvPr/>
          </p:nvSpPr>
          <p:spPr bwMode="auto">
            <a:xfrm>
              <a:off x="5926138" y="3187700"/>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 name="Freeform 8491">
              <a:extLst>
                <a:ext uri="{FF2B5EF4-FFF2-40B4-BE49-F238E27FC236}">
                  <a16:creationId xmlns:a16="http://schemas.microsoft.com/office/drawing/2014/main" xmlns="" id="{D8B0C1B4-3CBE-47F1-BCAB-0D9CD113E23D}"/>
                </a:ext>
              </a:extLst>
            </p:cNvPr>
            <p:cNvSpPr>
              <a:spLocks/>
            </p:cNvSpPr>
            <p:nvPr/>
          </p:nvSpPr>
          <p:spPr bwMode="auto">
            <a:xfrm>
              <a:off x="5926138" y="3195638"/>
              <a:ext cx="9525" cy="4763"/>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 name="Freeform 8492">
              <a:extLst>
                <a:ext uri="{FF2B5EF4-FFF2-40B4-BE49-F238E27FC236}">
                  <a16:creationId xmlns:a16="http://schemas.microsoft.com/office/drawing/2014/main" xmlns="" id="{904A84FA-6024-44C8-BEAA-2784D5C51712}"/>
                </a:ext>
              </a:extLst>
            </p:cNvPr>
            <p:cNvSpPr>
              <a:spLocks noEditPoints="1"/>
            </p:cNvSpPr>
            <p:nvPr/>
          </p:nvSpPr>
          <p:spPr bwMode="auto">
            <a:xfrm>
              <a:off x="5926138" y="3195638"/>
              <a:ext cx="9525" cy="4763"/>
            </a:xfrm>
            <a:custGeom>
              <a:avLst/>
              <a:gdLst>
                <a:gd name="T0" fmla="*/ 8 w 8"/>
                <a:gd name="T1" fmla="*/ 4 h 4"/>
                <a:gd name="T2" fmla="*/ 8 w 8"/>
                <a:gd name="T3" fmla="*/ 4 h 4"/>
                <a:gd name="T4" fmla="*/ 8 w 8"/>
                <a:gd name="T5" fmla="*/ 4 h 4"/>
                <a:gd name="T6" fmla="*/ 8 w 8"/>
                <a:gd name="T7" fmla="*/ 3 h 4"/>
                <a:gd name="T8" fmla="*/ 8 w 8"/>
                <a:gd name="T9" fmla="*/ 4 h 4"/>
                <a:gd name="T10" fmla="*/ 8 w 8"/>
                <a:gd name="T11" fmla="*/ 3 h 4"/>
                <a:gd name="T12" fmla="*/ 5 w 8"/>
                <a:gd name="T13" fmla="*/ 0 h 4"/>
                <a:gd name="T14" fmla="*/ 0 w 8"/>
                <a:gd name="T15" fmla="*/ 0 h 4"/>
                <a:gd name="T16" fmla="*/ 0 w 8"/>
                <a:gd name="T17" fmla="*/ 0 h 4"/>
                <a:gd name="T18" fmla="*/ 5 w 8"/>
                <a:gd name="T19" fmla="*/ 0 h 4"/>
                <a:gd name="T20" fmla="*/ 8 w 8"/>
                <a:gd name="T21" fmla="*/ 3 h 4"/>
                <a:gd name="T22" fmla="*/ 8 w 8"/>
                <a:gd name="T23" fmla="*/ 3 h 4"/>
                <a:gd name="T24" fmla="*/ 8 w 8"/>
                <a:gd name="T25" fmla="*/ 3 h 4"/>
                <a:gd name="T26" fmla="*/ 8 w 8"/>
                <a:gd name="T27" fmla="*/ 3 h 4"/>
                <a:gd name="T28" fmla="*/ 8 w 8"/>
                <a:gd name="T29" fmla="*/ 3 h 4"/>
                <a:gd name="T30" fmla="*/ 5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8" y="4"/>
                  </a:moveTo>
                  <a:cubicBezTo>
                    <a:pt x="8" y="4"/>
                    <a:pt x="8" y="4"/>
                    <a:pt x="8" y="4"/>
                  </a:cubicBezTo>
                  <a:cubicBezTo>
                    <a:pt x="8" y="4"/>
                    <a:pt x="8" y="4"/>
                    <a:pt x="8" y="4"/>
                  </a:cubicBezTo>
                  <a:moveTo>
                    <a:pt x="8" y="3"/>
                  </a:moveTo>
                  <a:cubicBezTo>
                    <a:pt x="8" y="3"/>
                    <a:pt x="8" y="4"/>
                    <a:pt x="8" y="4"/>
                  </a:cubicBezTo>
                  <a:cubicBezTo>
                    <a:pt x="8" y="4"/>
                    <a:pt x="8" y="3"/>
                    <a:pt x="8" y="3"/>
                  </a:cubicBezTo>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 name="Freeform 8493">
              <a:extLst>
                <a:ext uri="{FF2B5EF4-FFF2-40B4-BE49-F238E27FC236}">
                  <a16:creationId xmlns:a16="http://schemas.microsoft.com/office/drawing/2014/main" xmlns="" id="{ECE35713-08E9-4286-8ACB-C7DEFED0DA7F}"/>
                </a:ext>
              </a:extLst>
            </p:cNvPr>
            <p:cNvSpPr>
              <a:spLocks/>
            </p:cNvSpPr>
            <p:nvPr/>
          </p:nvSpPr>
          <p:spPr bwMode="auto">
            <a:xfrm>
              <a:off x="5926138" y="3200400"/>
              <a:ext cx="9525" cy="3175"/>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 name="Freeform 8494">
              <a:extLst>
                <a:ext uri="{FF2B5EF4-FFF2-40B4-BE49-F238E27FC236}">
                  <a16:creationId xmlns:a16="http://schemas.microsoft.com/office/drawing/2014/main" xmlns="" id="{7025BCBB-8FAF-4627-86D2-EF8B3F8CDEF5}"/>
                </a:ext>
              </a:extLst>
            </p:cNvPr>
            <p:cNvSpPr>
              <a:spLocks/>
            </p:cNvSpPr>
            <p:nvPr/>
          </p:nvSpPr>
          <p:spPr bwMode="auto">
            <a:xfrm>
              <a:off x="5926138" y="3200400"/>
              <a:ext cx="9525" cy="3175"/>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2 h 3"/>
                <a:gd name="T20" fmla="*/ 7 w 8"/>
                <a:gd name="T21" fmla="*/ 2 h 3"/>
                <a:gd name="T22" fmla="*/ 7 w 8"/>
                <a:gd name="T23" fmla="*/ 2 h 3"/>
                <a:gd name="T24" fmla="*/ 7 w 8"/>
                <a:gd name="T25" fmla="*/ 2 h 3"/>
                <a:gd name="T26" fmla="*/ 8 w 8"/>
                <a:gd name="T27" fmla="*/ 1 h 3"/>
                <a:gd name="T28" fmla="*/ 8 w 8"/>
                <a:gd name="T29" fmla="*/ 1 h 3"/>
                <a:gd name="T30" fmla="*/ 8 w 8"/>
                <a:gd name="T31" fmla="*/ 1 h 3"/>
                <a:gd name="T32" fmla="*/ 8 w 8"/>
                <a:gd name="T33" fmla="*/ 0 h 3"/>
                <a:gd name="T34" fmla="*/ 8 w 8"/>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2"/>
                    <a:pt x="7" y="2"/>
                    <a:pt x="7" y="2"/>
                  </a:cubicBezTo>
                  <a:cubicBezTo>
                    <a:pt x="7" y="2"/>
                    <a:pt x="7" y="2"/>
                    <a:pt x="7" y="2"/>
                  </a:cubicBezTo>
                  <a:cubicBezTo>
                    <a:pt x="7" y="2"/>
                    <a:pt x="7" y="2"/>
                    <a:pt x="7" y="2"/>
                  </a:cubicBezTo>
                  <a:cubicBezTo>
                    <a:pt x="7" y="2"/>
                    <a:pt x="7" y="2"/>
                    <a:pt x="7" y="2"/>
                  </a:cubicBezTo>
                  <a:cubicBezTo>
                    <a:pt x="8" y="2"/>
                    <a:pt x="8" y="1"/>
                    <a:pt x="8" y="1"/>
                  </a:cubicBezTo>
                  <a:cubicBezTo>
                    <a:pt x="8" y="1"/>
                    <a:pt x="8" y="1"/>
                    <a:pt x="8" y="1"/>
                  </a:cubicBezTo>
                  <a:cubicBezTo>
                    <a:pt x="8" y="1"/>
                    <a:pt x="8" y="1"/>
                    <a:pt x="8" y="1"/>
                  </a:cubicBezTo>
                  <a:cubicBezTo>
                    <a:pt x="8" y="1"/>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 name="Rectangle 8495">
              <a:extLst>
                <a:ext uri="{FF2B5EF4-FFF2-40B4-BE49-F238E27FC236}">
                  <a16:creationId xmlns:a16="http://schemas.microsoft.com/office/drawing/2014/main" xmlns="" id="{3613CF42-410E-4EBC-AE97-D5BA5C4AD1E9}"/>
                </a:ext>
              </a:extLst>
            </p:cNvPr>
            <p:cNvSpPr>
              <a:spLocks noChangeArrowheads="1"/>
            </p:cNvSpPr>
            <p:nvPr/>
          </p:nvSpPr>
          <p:spPr bwMode="auto">
            <a:xfrm>
              <a:off x="5926138" y="3197225"/>
              <a:ext cx="6350" cy="1588"/>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 name="Freeform 8496">
              <a:extLst>
                <a:ext uri="{FF2B5EF4-FFF2-40B4-BE49-F238E27FC236}">
                  <a16:creationId xmlns:a16="http://schemas.microsoft.com/office/drawing/2014/main" xmlns="" id="{963E33B3-4715-4FED-94F1-2215BA377EC3}"/>
                </a:ext>
              </a:extLst>
            </p:cNvPr>
            <p:cNvSpPr>
              <a:spLocks/>
            </p:cNvSpPr>
            <p:nvPr/>
          </p:nvSpPr>
          <p:spPr bwMode="auto">
            <a:xfrm>
              <a:off x="5926138" y="3197225"/>
              <a:ext cx="6350"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 name="Freeform 8497">
              <a:extLst>
                <a:ext uri="{FF2B5EF4-FFF2-40B4-BE49-F238E27FC236}">
                  <a16:creationId xmlns:a16="http://schemas.microsoft.com/office/drawing/2014/main" xmlns="" id="{3BA9CCA0-0D24-462B-83D2-30C56F2306BC}"/>
                </a:ext>
              </a:extLst>
            </p:cNvPr>
            <p:cNvSpPr>
              <a:spLocks/>
            </p:cNvSpPr>
            <p:nvPr/>
          </p:nvSpPr>
          <p:spPr bwMode="auto">
            <a:xfrm>
              <a:off x="5926138" y="3205163"/>
              <a:ext cx="9525" cy="4763"/>
            </a:xfrm>
            <a:custGeom>
              <a:avLst/>
              <a:gdLst>
                <a:gd name="T0" fmla="*/ 5 w 8"/>
                <a:gd name="T1" fmla="*/ 0 h 3"/>
                <a:gd name="T2" fmla="*/ 0 w 8"/>
                <a:gd name="T3" fmla="*/ 0 h 3"/>
                <a:gd name="T4" fmla="*/ 0 w 8"/>
                <a:gd name="T5" fmla="*/ 0 h 3"/>
                <a:gd name="T6" fmla="*/ 5 w 8"/>
                <a:gd name="T7" fmla="*/ 0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0"/>
                    <a:pt x="0" y="0"/>
                    <a:pt x="0" y="0"/>
                  </a:cubicBezTo>
                  <a:cubicBezTo>
                    <a:pt x="5" y="0"/>
                    <a:pt x="5" y="0"/>
                    <a:pt x="5" y="0"/>
                  </a:cubicBezTo>
                  <a:cubicBezTo>
                    <a:pt x="0" y="1"/>
                    <a:pt x="0" y="1"/>
                    <a:pt x="0" y="1"/>
                  </a:cubicBezTo>
                  <a:cubicBezTo>
                    <a:pt x="0" y="3"/>
                    <a:pt x="0" y="3"/>
                    <a:pt x="0" y="3"/>
                  </a:cubicBezTo>
                  <a:cubicBezTo>
                    <a:pt x="8" y="3"/>
                    <a:pt x="8" y="3"/>
                    <a:pt x="8" y="3"/>
                  </a:cubicBezTo>
                  <a:cubicBezTo>
                    <a:pt x="8" y="3"/>
                    <a:pt x="8" y="3"/>
                    <a:pt x="8" y="3"/>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 name="Freeform 8498">
              <a:extLst>
                <a:ext uri="{FF2B5EF4-FFF2-40B4-BE49-F238E27FC236}">
                  <a16:creationId xmlns:a16="http://schemas.microsoft.com/office/drawing/2014/main" xmlns="" id="{B30C9340-07FB-4318-8197-103FAE38B9A4}"/>
                </a:ext>
              </a:extLst>
            </p:cNvPr>
            <p:cNvSpPr>
              <a:spLocks/>
            </p:cNvSpPr>
            <p:nvPr/>
          </p:nvSpPr>
          <p:spPr bwMode="auto">
            <a:xfrm>
              <a:off x="5926138" y="3205163"/>
              <a:ext cx="9525" cy="4763"/>
            </a:xfrm>
            <a:custGeom>
              <a:avLst/>
              <a:gdLst>
                <a:gd name="T0" fmla="*/ 5 w 8"/>
                <a:gd name="T1" fmla="*/ 0 h 4"/>
                <a:gd name="T2" fmla="*/ 0 w 8"/>
                <a:gd name="T3" fmla="*/ 0 h 4"/>
                <a:gd name="T4" fmla="*/ 0 w 8"/>
                <a:gd name="T5" fmla="*/ 0 h 4"/>
                <a:gd name="T6" fmla="*/ 5 w 8"/>
                <a:gd name="T7" fmla="*/ 0 h 4"/>
                <a:gd name="T8" fmla="*/ 8 w 8"/>
                <a:gd name="T9" fmla="*/ 3 h 4"/>
                <a:gd name="T10" fmla="*/ 8 w 8"/>
                <a:gd name="T11" fmla="*/ 3 h 4"/>
                <a:gd name="T12" fmla="*/ 8 w 8"/>
                <a:gd name="T13" fmla="*/ 3 h 4"/>
                <a:gd name="T14" fmla="*/ 8 w 8"/>
                <a:gd name="T15" fmla="*/ 3 h 4"/>
                <a:gd name="T16" fmla="*/ 8 w 8"/>
                <a:gd name="T17" fmla="*/ 4 h 4"/>
                <a:gd name="T18" fmla="*/ 8 w 8"/>
                <a:gd name="T19" fmla="*/ 3 h 4"/>
                <a:gd name="T20" fmla="*/ 8 w 8"/>
                <a:gd name="T21" fmla="*/ 3 h 4"/>
                <a:gd name="T22" fmla="*/ 5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5" y="0"/>
                  </a:moveTo>
                  <a:cubicBezTo>
                    <a:pt x="0" y="0"/>
                    <a:pt x="0" y="0"/>
                    <a:pt x="0" y="0"/>
                  </a:cubicBezTo>
                  <a:cubicBezTo>
                    <a:pt x="0" y="0"/>
                    <a:pt x="0" y="0"/>
                    <a:pt x="0" y="0"/>
                  </a:cubicBezTo>
                  <a:cubicBezTo>
                    <a:pt x="5" y="0"/>
                    <a:pt x="5" y="0"/>
                    <a:pt x="5" y="0"/>
                  </a:cubicBezTo>
                  <a:cubicBezTo>
                    <a:pt x="7" y="0"/>
                    <a:pt x="8" y="1"/>
                    <a:pt x="8" y="3"/>
                  </a:cubicBezTo>
                  <a:cubicBezTo>
                    <a:pt x="8" y="3"/>
                    <a:pt x="8" y="3"/>
                    <a:pt x="8" y="3"/>
                  </a:cubicBezTo>
                  <a:cubicBezTo>
                    <a:pt x="8" y="3"/>
                    <a:pt x="8" y="3"/>
                    <a:pt x="8" y="3"/>
                  </a:cubicBezTo>
                  <a:cubicBezTo>
                    <a:pt x="8" y="3"/>
                    <a:pt x="8" y="3"/>
                    <a:pt x="8" y="3"/>
                  </a:cubicBezTo>
                  <a:cubicBezTo>
                    <a:pt x="8" y="3"/>
                    <a:pt x="8" y="4"/>
                    <a:pt x="8" y="4"/>
                  </a:cubicBezTo>
                  <a:cubicBezTo>
                    <a:pt x="8" y="4"/>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 name="Freeform 8499">
              <a:extLst>
                <a:ext uri="{FF2B5EF4-FFF2-40B4-BE49-F238E27FC236}">
                  <a16:creationId xmlns:a16="http://schemas.microsoft.com/office/drawing/2014/main" xmlns="" id="{7094BD15-A283-4BF4-B692-5F115257F356}"/>
                </a:ext>
              </a:extLst>
            </p:cNvPr>
            <p:cNvSpPr>
              <a:spLocks/>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close/>
                </a:path>
              </a:pathLst>
            </a:custGeom>
            <a:solidFill>
              <a:srgbClr val="F7B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 name="Freeform 8500">
              <a:extLst>
                <a:ext uri="{FF2B5EF4-FFF2-40B4-BE49-F238E27FC236}">
                  <a16:creationId xmlns:a16="http://schemas.microsoft.com/office/drawing/2014/main" xmlns="" id="{07C8AACC-4B36-4367-873B-D42C79997B12}"/>
                </a:ext>
              </a:extLst>
            </p:cNvPr>
            <p:cNvSpPr>
              <a:spLocks/>
            </p:cNvSpPr>
            <p:nvPr/>
          </p:nvSpPr>
          <p:spPr bwMode="auto">
            <a:xfrm>
              <a:off x="5926138" y="3205163"/>
              <a:ext cx="6350" cy="1588"/>
            </a:xfrm>
            <a:custGeom>
              <a:avLst/>
              <a:gdLst>
                <a:gd name="T0" fmla="*/ 4 w 4"/>
                <a:gd name="T1" fmla="*/ 0 h 1"/>
                <a:gd name="T2" fmla="*/ 0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0"/>
                  </a:lnTo>
                  <a:lnTo>
                    <a:pt x="0"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 name="Freeform 8501">
              <a:extLst>
                <a:ext uri="{FF2B5EF4-FFF2-40B4-BE49-F238E27FC236}">
                  <a16:creationId xmlns:a16="http://schemas.microsoft.com/office/drawing/2014/main" xmlns="" id="{3D7176EA-88A4-426B-AC2F-3D2E4BD4FB8D}"/>
                </a:ext>
              </a:extLst>
            </p:cNvPr>
            <p:cNvSpPr>
              <a:spLocks/>
            </p:cNvSpPr>
            <p:nvPr/>
          </p:nvSpPr>
          <p:spPr bwMode="auto">
            <a:xfrm>
              <a:off x="5892800" y="3205163"/>
              <a:ext cx="14288" cy="92075"/>
            </a:xfrm>
            <a:custGeom>
              <a:avLst/>
              <a:gdLst>
                <a:gd name="T0" fmla="*/ 5 w 12"/>
                <a:gd name="T1" fmla="*/ 6 h 77"/>
                <a:gd name="T2" fmla="*/ 7 w 12"/>
                <a:gd name="T3" fmla="*/ 16 h 77"/>
                <a:gd name="T4" fmla="*/ 3 w 12"/>
                <a:gd name="T5" fmla="*/ 40 h 77"/>
                <a:gd name="T6" fmla="*/ 3 w 12"/>
                <a:gd name="T7" fmla="*/ 65 h 77"/>
                <a:gd name="T8" fmla="*/ 9 w 12"/>
                <a:gd name="T9" fmla="*/ 77 h 77"/>
                <a:gd name="T10" fmla="*/ 7 w 12"/>
                <a:gd name="T11" fmla="*/ 70 h 77"/>
                <a:gd name="T12" fmla="*/ 6 w 12"/>
                <a:gd name="T13" fmla="*/ 57 h 77"/>
                <a:gd name="T14" fmla="*/ 8 w 12"/>
                <a:gd name="T15" fmla="*/ 31 h 77"/>
                <a:gd name="T16" fmla="*/ 1 w 12"/>
                <a:gd name="T17" fmla="*/ 0 h 77"/>
                <a:gd name="T18" fmla="*/ 5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5" y="6"/>
                  </a:moveTo>
                  <a:cubicBezTo>
                    <a:pt x="6" y="9"/>
                    <a:pt x="7" y="12"/>
                    <a:pt x="7" y="16"/>
                  </a:cubicBezTo>
                  <a:cubicBezTo>
                    <a:pt x="6" y="24"/>
                    <a:pt x="5" y="32"/>
                    <a:pt x="3" y="40"/>
                  </a:cubicBezTo>
                  <a:cubicBezTo>
                    <a:pt x="2" y="49"/>
                    <a:pt x="0" y="57"/>
                    <a:pt x="3" y="65"/>
                  </a:cubicBezTo>
                  <a:cubicBezTo>
                    <a:pt x="5" y="70"/>
                    <a:pt x="7" y="74"/>
                    <a:pt x="9" y="77"/>
                  </a:cubicBezTo>
                  <a:cubicBezTo>
                    <a:pt x="8" y="75"/>
                    <a:pt x="7" y="72"/>
                    <a:pt x="7" y="70"/>
                  </a:cubicBezTo>
                  <a:cubicBezTo>
                    <a:pt x="6" y="66"/>
                    <a:pt x="6" y="61"/>
                    <a:pt x="6" y="57"/>
                  </a:cubicBezTo>
                  <a:cubicBezTo>
                    <a:pt x="6" y="49"/>
                    <a:pt x="7" y="40"/>
                    <a:pt x="8" y="31"/>
                  </a:cubicBezTo>
                  <a:cubicBezTo>
                    <a:pt x="10" y="22"/>
                    <a:pt x="12" y="5"/>
                    <a:pt x="1" y="0"/>
                  </a:cubicBezTo>
                  <a:cubicBezTo>
                    <a:pt x="2" y="2"/>
                    <a:pt x="4" y="4"/>
                    <a:pt x="5"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 name="Freeform 8502">
              <a:extLst>
                <a:ext uri="{FF2B5EF4-FFF2-40B4-BE49-F238E27FC236}">
                  <a16:creationId xmlns:a16="http://schemas.microsoft.com/office/drawing/2014/main" xmlns="" id="{818D28CD-42B6-4365-A5A6-3CA7313E63A3}"/>
                </a:ext>
              </a:extLst>
            </p:cNvPr>
            <p:cNvSpPr>
              <a:spLocks/>
            </p:cNvSpPr>
            <p:nvPr/>
          </p:nvSpPr>
          <p:spPr bwMode="auto">
            <a:xfrm>
              <a:off x="5945188" y="3205163"/>
              <a:ext cx="14288" cy="92075"/>
            </a:xfrm>
            <a:custGeom>
              <a:avLst/>
              <a:gdLst>
                <a:gd name="T0" fmla="*/ 7 w 12"/>
                <a:gd name="T1" fmla="*/ 6 h 77"/>
                <a:gd name="T2" fmla="*/ 5 w 12"/>
                <a:gd name="T3" fmla="*/ 16 h 77"/>
                <a:gd name="T4" fmla="*/ 9 w 12"/>
                <a:gd name="T5" fmla="*/ 40 h 77"/>
                <a:gd name="T6" fmla="*/ 9 w 12"/>
                <a:gd name="T7" fmla="*/ 65 h 77"/>
                <a:gd name="T8" fmla="*/ 2 w 12"/>
                <a:gd name="T9" fmla="*/ 77 h 77"/>
                <a:gd name="T10" fmla="*/ 5 w 12"/>
                <a:gd name="T11" fmla="*/ 70 h 77"/>
                <a:gd name="T12" fmla="*/ 6 w 12"/>
                <a:gd name="T13" fmla="*/ 57 h 77"/>
                <a:gd name="T14" fmla="*/ 3 w 12"/>
                <a:gd name="T15" fmla="*/ 31 h 77"/>
                <a:gd name="T16" fmla="*/ 11 w 12"/>
                <a:gd name="T17" fmla="*/ 0 h 77"/>
                <a:gd name="T18" fmla="*/ 7 w 12"/>
                <a:gd name="T1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7">
                  <a:moveTo>
                    <a:pt x="7" y="6"/>
                  </a:moveTo>
                  <a:cubicBezTo>
                    <a:pt x="6" y="9"/>
                    <a:pt x="5" y="12"/>
                    <a:pt x="5" y="16"/>
                  </a:cubicBezTo>
                  <a:cubicBezTo>
                    <a:pt x="5" y="24"/>
                    <a:pt x="7" y="32"/>
                    <a:pt x="9" y="40"/>
                  </a:cubicBezTo>
                  <a:cubicBezTo>
                    <a:pt x="10" y="49"/>
                    <a:pt x="12" y="57"/>
                    <a:pt x="9" y="65"/>
                  </a:cubicBezTo>
                  <a:cubicBezTo>
                    <a:pt x="7" y="70"/>
                    <a:pt x="5" y="74"/>
                    <a:pt x="2" y="77"/>
                  </a:cubicBezTo>
                  <a:cubicBezTo>
                    <a:pt x="3" y="75"/>
                    <a:pt x="4" y="72"/>
                    <a:pt x="5" y="70"/>
                  </a:cubicBezTo>
                  <a:cubicBezTo>
                    <a:pt x="6" y="66"/>
                    <a:pt x="6" y="61"/>
                    <a:pt x="6" y="57"/>
                  </a:cubicBezTo>
                  <a:cubicBezTo>
                    <a:pt x="6" y="49"/>
                    <a:pt x="5" y="40"/>
                    <a:pt x="3" y="31"/>
                  </a:cubicBezTo>
                  <a:cubicBezTo>
                    <a:pt x="2" y="22"/>
                    <a:pt x="0" y="5"/>
                    <a:pt x="11" y="0"/>
                  </a:cubicBezTo>
                  <a:cubicBezTo>
                    <a:pt x="9" y="2"/>
                    <a:pt x="8" y="4"/>
                    <a:pt x="7" y="6"/>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 name="Freeform 8503">
              <a:extLst>
                <a:ext uri="{FF2B5EF4-FFF2-40B4-BE49-F238E27FC236}">
                  <a16:creationId xmlns:a16="http://schemas.microsoft.com/office/drawing/2014/main" xmlns="" id="{EDB630BF-0F3A-41C6-A99F-278DBEC9B44C}"/>
                </a:ext>
              </a:extLst>
            </p:cNvPr>
            <p:cNvSpPr>
              <a:spLocks noEditPoints="1"/>
            </p:cNvSpPr>
            <p:nvPr/>
          </p:nvSpPr>
          <p:spPr bwMode="auto">
            <a:xfrm>
              <a:off x="5894388" y="3205163"/>
              <a:ext cx="9525" cy="92075"/>
            </a:xfrm>
            <a:custGeom>
              <a:avLst/>
              <a:gdLst>
                <a:gd name="T0" fmla="*/ 3 w 9"/>
                <a:gd name="T1" fmla="*/ 52 h 77"/>
                <a:gd name="T2" fmla="*/ 3 w 9"/>
                <a:gd name="T3" fmla="*/ 59 h 77"/>
                <a:gd name="T4" fmla="*/ 8 w 9"/>
                <a:gd name="T5" fmla="*/ 76 h 77"/>
                <a:gd name="T6" fmla="*/ 8 w 9"/>
                <a:gd name="T7" fmla="*/ 77 h 77"/>
                <a:gd name="T8" fmla="*/ 6 w 9"/>
                <a:gd name="T9" fmla="*/ 70 h 77"/>
                <a:gd name="T10" fmla="*/ 5 w 9"/>
                <a:gd name="T11" fmla="*/ 57 h 77"/>
                <a:gd name="T12" fmla="*/ 5 w 9"/>
                <a:gd name="T13" fmla="*/ 56 h 77"/>
                <a:gd name="T14" fmla="*/ 5 w 9"/>
                <a:gd name="T15" fmla="*/ 52 h 77"/>
                <a:gd name="T16" fmla="*/ 4 w 9"/>
                <a:gd name="T17" fmla="*/ 52 h 77"/>
                <a:gd name="T18" fmla="*/ 3 w 9"/>
                <a:gd name="T19" fmla="*/ 52 h 77"/>
                <a:gd name="T20" fmla="*/ 3 w 9"/>
                <a:gd name="T21" fmla="*/ 52 h 77"/>
                <a:gd name="T22" fmla="*/ 6 w 9"/>
                <a:gd name="T23" fmla="*/ 31 h 77"/>
                <a:gd name="T24" fmla="*/ 6 w 9"/>
                <a:gd name="T25" fmla="*/ 33 h 77"/>
                <a:gd name="T26" fmla="*/ 6 w 9"/>
                <a:gd name="T27" fmla="*/ 35 h 77"/>
                <a:gd name="T28" fmla="*/ 7 w 9"/>
                <a:gd name="T29" fmla="*/ 37 h 77"/>
                <a:gd name="T30" fmla="*/ 7 w 9"/>
                <a:gd name="T31" fmla="*/ 33 h 77"/>
                <a:gd name="T32" fmla="*/ 6 w 9"/>
                <a:gd name="T33" fmla="*/ 31 h 77"/>
                <a:gd name="T34" fmla="*/ 0 w 9"/>
                <a:gd name="T35" fmla="*/ 0 h 77"/>
                <a:gd name="T36" fmla="*/ 0 w 9"/>
                <a:gd name="T37" fmla="*/ 1 h 77"/>
                <a:gd name="T38" fmla="*/ 0 w 9"/>
                <a:gd name="T39" fmla="*/ 1 h 77"/>
                <a:gd name="T40" fmla="*/ 7 w 9"/>
                <a:gd name="T41" fmla="*/ 29 h 77"/>
                <a:gd name="T42" fmla="*/ 8 w 9"/>
                <a:gd name="T43" fmla="*/ 28 h 77"/>
                <a:gd name="T44" fmla="*/ 9 w 9"/>
                <a:gd name="T45" fmla="*/ 20 h 77"/>
                <a:gd name="T46" fmla="*/ 0 w 9"/>
                <a:gd name="T4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77">
                  <a:moveTo>
                    <a:pt x="3" y="52"/>
                  </a:moveTo>
                  <a:cubicBezTo>
                    <a:pt x="3" y="54"/>
                    <a:pt x="3" y="57"/>
                    <a:pt x="3" y="59"/>
                  </a:cubicBezTo>
                  <a:cubicBezTo>
                    <a:pt x="3" y="68"/>
                    <a:pt x="7" y="74"/>
                    <a:pt x="8" y="76"/>
                  </a:cubicBezTo>
                  <a:cubicBezTo>
                    <a:pt x="8" y="77"/>
                    <a:pt x="8" y="77"/>
                    <a:pt x="8" y="77"/>
                  </a:cubicBezTo>
                  <a:cubicBezTo>
                    <a:pt x="7" y="75"/>
                    <a:pt x="6" y="72"/>
                    <a:pt x="6" y="70"/>
                  </a:cubicBezTo>
                  <a:cubicBezTo>
                    <a:pt x="5" y="66"/>
                    <a:pt x="5" y="61"/>
                    <a:pt x="5" y="57"/>
                  </a:cubicBezTo>
                  <a:cubicBezTo>
                    <a:pt x="5" y="57"/>
                    <a:pt x="5" y="57"/>
                    <a:pt x="5" y="56"/>
                  </a:cubicBezTo>
                  <a:cubicBezTo>
                    <a:pt x="5" y="55"/>
                    <a:pt x="5" y="54"/>
                    <a:pt x="5" y="52"/>
                  </a:cubicBezTo>
                  <a:cubicBezTo>
                    <a:pt x="4" y="52"/>
                    <a:pt x="4" y="52"/>
                    <a:pt x="4" y="52"/>
                  </a:cubicBezTo>
                  <a:cubicBezTo>
                    <a:pt x="3" y="52"/>
                    <a:pt x="3" y="52"/>
                    <a:pt x="3" y="52"/>
                  </a:cubicBezTo>
                  <a:cubicBezTo>
                    <a:pt x="3" y="52"/>
                    <a:pt x="3" y="52"/>
                    <a:pt x="3" y="52"/>
                  </a:cubicBezTo>
                  <a:moveTo>
                    <a:pt x="6" y="31"/>
                  </a:moveTo>
                  <a:cubicBezTo>
                    <a:pt x="6" y="31"/>
                    <a:pt x="6" y="32"/>
                    <a:pt x="6" y="33"/>
                  </a:cubicBezTo>
                  <a:cubicBezTo>
                    <a:pt x="6" y="34"/>
                    <a:pt x="6" y="34"/>
                    <a:pt x="6" y="35"/>
                  </a:cubicBezTo>
                  <a:cubicBezTo>
                    <a:pt x="6" y="35"/>
                    <a:pt x="6" y="36"/>
                    <a:pt x="7" y="37"/>
                  </a:cubicBezTo>
                  <a:cubicBezTo>
                    <a:pt x="7" y="36"/>
                    <a:pt x="7" y="34"/>
                    <a:pt x="7" y="33"/>
                  </a:cubicBezTo>
                  <a:cubicBezTo>
                    <a:pt x="7" y="32"/>
                    <a:pt x="6" y="31"/>
                    <a:pt x="6" y="31"/>
                  </a:cubicBezTo>
                  <a:moveTo>
                    <a:pt x="0" y="0"/>
                  </a:moveTo>
                  <a:cubicBezTo>
                    <a:pt x="0" y="1"/>
                    <a:pt x="0" y="1"/>
                    <a:pt x="0" y="1"/>
                  </a:cubicBezTo>
                  <a:cubicBezTo>
                    <a:pt x="0" y="1"/>
                    <a:pt x="0" y="1"/>
                    <a:pt x="0" y="1"/>
                  </a:cubicBezTo>
                  <a:cubicBezTo>
                    <a:pt x="9" y="6"/>
                    <a:pt x="8" y="21"/>
                    <a:pt x="7" y="29"/>
                  </a:cubicBezTo>
                  <a:cubicBezTo>
                    <a:pt x="7" y="29"/>
                    <a:pt x="7" y="28"/>
                    <a:pt x="8" y="28"/>
                  </a:cubicBezTo>
                  <a:cubicBezTo>
                    <a:pt x="8" y="25"/>
                    <a:pt x="9" y="23"/>
                    <a:pt x="9" y="20"/>
                  </a:cubicBezTo>
                  <a:cubicBezTo>
                    <a:pt x="9" y="12"/>
                    <a:pt x="7" y="4"/>
                    <a:pt x="0"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 name="Freeform 8504">
              <a:extLst>
                <a:ext uri="{FF2B5EF4-FFF2-40B4-BE49-F238E27FC236}">
                  <a16:creationId xmlns:a16="http://schemas.microsoft.com/office/drawing/2014/main" xmlns="" id="{57A87576-4E5D-476F-83E0-FE180E83D98B}"/>
                </a:ext>
              </a:extLst>
            </p:cNvPr>
            <p:cNvSpPr>
              <a:spLocks noEditPoints="1"/>
            </p:cNvSpPr>
            <p:nvPr/>
          </p:nvSpPr>
          <p:spPr bwMode="auto">
            <a:xfrm>
              <a:off x="5953125" y="3282950"/>
              <a:ext cx="3175" cy="6350"/>
            </a:xfrm>
            <a:custGeom>
              <a:avLst/>
              <a:gdLst>
                <a:gd name="T0" fmla="*/ 0 w 2"/>
                <a:gd name="T1" fmla="*/ 5 h 5"/>
                <a:gd name="T2" fmla="*/ 0 w 2"/>
                <a:gd name="T3" fmla="*/ 5 h 5"/>
                <a:gd name="T4" fmla="*/ 0 w 2"/>
                <a:gd name="T5" fmla="*/ 5 h 5"/>
                <a:gd name="T6" fmla="*/ 2 w 2"/>
                <a:gd name="T7" fmla="*/ 0 h 5"/>
                <a:gd name="T8" fmla="*/ 0 w 2"/>
                <a:gd name="T9" fmla="*/ 5 h 5"/>
                <a:gd name="T10" fmla="*/ 2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5"/>
                  </a:moveTo>
                  <a:cubicBezTo>
                    <a:pt x="0" y="5"/>
                    <a:pt x="0" y="5"/>
                    <a:pt x="0" y="5"/>
                  </a:cubicBezTo>
                  <a:cubicBezTo>
                    <a:pt x="0" y="5"/>
                    <a:pt x="0" y="5"/>
                    <a:pt x="0" y="5"/>
                  </a:cubicBezTo>
                  <a:moveTo>
                    <a:pt x="2" y="0"/>
                  </a:moveTo>
                  <a:cubicBezTo>
                    <a:pt x="1" y="2"/>
                    <a:pt x="0" y="4"/>
                    <a:pt x="0" y="5"/>
                  </a:cubicBezTo>
                  <a:cubicBezTo>
                    <a:pt x="0" y="4"/>
                    <a:pt x="1" y="2"/>
                    <a:pt x="2" y="0"/>
                  </a:cubicBezTo>
                </a:path>
              </a:pathLst>
            </a:custGeom>
            <a:solidFill>
              <a:srgbClr val="ED6F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 name="Freeform 8505">
              <a:extLst>
                <a:ext uri="{FF2B5EF4-FFF2-40B4-BE49-F238E27FC236}">
                  <a16:creationId xmlns:a16="http://schemas.microsoft.com/office/drawing/2014/main" xmlns="" id="{B7410CBD-5F33-4458-B28E-B3064C17E74A}"/>
                </a:ext>
              </a:extLst>
            </p:cNvPr>
            <p:cNvSpPr>
              <a:spLocks noEditPoints="1"/>
            </p:cNvSpPr>
            <p:nvPr/>
          </p:nvSpPr>
          <p:spPr bwMode="auto">
            <a:xfrm>
              <a:off x="5948363" y="3205163"/>
              <a:ext cx="9525" cy="90488"/>
            </a:xfrm>
            <a:custGeom>
              <a:avLst/>
              <a:gdLst>
                <a:gd name="T0" fmla="*/ 6 w 8"/>
                <a:gd name="T1" fmla="*/ 57 h 76"/>
                <a:gd name="T2" fmla="*/ 6 w 8"/>
                <a:gd name="T3" fmla="*/ 58 h 76"/>
                <a:gd name="T4" fmla="*/ 0 w 8"/>
                <a:gd name="T5" fmla="*/ 76 h 76"/>
                <a:gd name="T6" fmla="*/ 4 w 8"/>
                <a:gd name="T7" fmla="*/ 70 h 76"/>
                <a:gd name="T8" fmla="*/ 4 w 8"/>
                <a:gd name="T9" fmla="*/ 70 h 76"/>
                <a:gd name="T10" fmla="*/ 4 w 8"/>
                <a:gd name="T11" fmla="*/ 70 h 76"/>
                <a:gd name="T12" fmla="*/ 6 w 8"/>
                <a:gd name="T13" fmla="*/ 65 h 76"/>
                <a:gd name="T14" fmla="*/ 6 w 8"/>
                <a:gd name="T15" fmla="*/ 65 h 76"/>
                <a:gd name="T16" fmla="*/ 7 w 8"/>
                <a:gd name="T17" fmla="*/ 58 h 76"/>
                <a:gd name="T18" fmla="*/ 6 w 8"/>
                <a:gd name="T19" fmla="*/ 57 h 76"/>
                <a:gd name="T20" fmla="*/ 7 w 8"/>
                <a:gd name="T21" fmla="*/ 50 h 76"/>
                <a:gd name="T22" fmla="*/ 6 w 8"/>
                <a:gd name="T23" fmla="*/ 51 h 76"/>
                <a:gd name="T24" fmla="*/ 6 w 8"/>
                <a:gd name="T25" fmla="*/ 54 h 76"/>
                <a:gd name="T26" fmla="*/ 7 w 8"/>
                <a:gd name="T27" fmla="*/ 53 h 76"/>
                <a:gd name="T28" fmla="*/ 7 w 8"/>
                <a:gd name="T29" fmla="*/ 50 h 76"/>
                <a:gd name="T30" fmla="*/ 6 w 8"/>
                <a:gd name="T31" fmla="*/ 41 h 76"/>
                <a:gd name="T32" fmla="*/ 5 w 8"/>
                <a:gd name="T33" fmla="*/ 42 h 76"/>
                <a:gd name="T34" fmla="*/ 5 w 8"/>
                <a:gd name="T35" fmla="*/ 45 h 76"/>
                <a:gd name="T36" fmla="*/ 6 w 8"/>
                <a:gd name="T37" fmla="*/ 43 h 76"/>
                <a:gd name="T38" fmla="*/ 6 w 8"/>
                <a:gd name="T39" fmla="*/ 41 h 76"/>
                <a:gd name="T40" fmla="*/ 8 w 8"/>
                <a:gd name="T41" fmla="*/ 0 h 76"/>
                <a:gd name="T42" fmla="*/ 2 w 8"/>
                <a:gd name="T43" fmla="*/ 10 h 76"/>
                <a:gd name="T44" fmla="*/ 2 w 8"/>
                <a:gd name="T45" fmla="*/ 30 h 76"/>
                <a:gd name="T46" fmla="*/ 3 w 8"/>
                <a:gd name="T47" fmla="*/ 34 h 76"/>
                <a:gd name="T48" fmla="*/ 3 w 8"/>
                <a:gd name="T49" fmla="*/ 34 h 76"/>
                <a:gd name="T50" fmla="*/ 4 w 8"/>
                <a:gd name="T51" fmla="*/ 33 h 76"/>
                <a:gd name="T52" fmla="*/ 4 w 8"/>
                <a:gd name="T53" fmla="*/ 33 h 76"/>
                <a:gd name="T54" fmla="*/ 2 w 8"/>
                <a:gd name="T55" fmla="*/ 16 h 76"/>
                <a:gd name="T56" fmla="*/ 2 w 8"/>
                <a:gd name="T57" fmla="*/ 16 h 76"/>
                <a:gd name="T58" fmla="*/ 4 w 8"/>
                <a:gd name="T59" fmla="*/ 6 h 76"/>
                <a:gd name="T60" fmla="*/ 8 w 8"/>
                <a:gd name="T6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76">
                  <a:moveTo>
                    <a:pt x="6" y="57"/>
                  </a:moveTo>
                  <a:cubicBezTo>
                    <a:pt x="6" y="57"/>
                    <a:pt x="6" y="57"/>
                    <a:pt x="6" y="58"/>
                  </a:cubicBezTo>
                  <a:cubicBezTo>
                    <a:pt x="5" y="64"/>
                    <a:pt x="2" y="73"/>
                    <a:pt x="0" y="76"/>
                  </a:cubicBezTo>
                  <a:cubicBezTo>
                    <a:pt x="1" y="74"/>
                    <a:pt x="3" y="72"/>
                    <a:pt x="4" y="70"/>
                  </a:cubicBezTo>
                  <a:cubicBezTo>
                    <a:pt x="4" y="70"/>
                    <a:pt x="4" y="70"/>
                    <a:pt x="4" y="70"/>
                  </a:cubicBezTo>
                  <a:cubicBezTo>
                    <a:pt x="4" y="70"/>
                    <a:pt x="4" y="70"/>
                    <a:pt x="4" y="70"/>
                  </a:cubicBezTo>
                  <a:cubicBezTo>
                    <a:pt x="4" y="69"/>
                    <a:pt x="5" y="67"/>
                    <a:pt x="6" y="65"/>
                  </a:cubicBezTo>
                  <a:cubicBezTo>
                    <a:pt x="6" y="65"/>
                    <a:pt x="6" y="65"/>
                    <a:pt x="6" y="65"/>
                  </a:cubicBezTo>
                  <a:cubicBezTo>
                    <a:pt x="7" y="63"/>
                    <a:pt x="7" y="60"/>
                    <a:pt x="7" y="58"/>
                  </a:cubicBezTo>
                  <a:cubicBezTo>
                    <a:pt x="7" y="57"/>
                    <a:pt x="7" y="57"/>
                    <a:pt x="6" y="57"/>
                  </a:cubicBezTo>
                  <a:moveTo>
                    <a:pt x="7" y="50"/>
                  </a:moveTo>
                  <a:cubicBezTo>
                    <a:pt x="7" y="51"/>
                    <a:pt x="6" y="51"/>
                    <a:pt x="6" y="51"/>
                  </a:cubicBezTo>
                  <a:cubicBezTo>
                    <a:pt x="6" y="52"/>
                    <a:pt x="6" y="53"/>
                    <a:pt x="6" y="54"/>
                  </a:cubicBezTo>
                  <a:cubicBezTo>
                    <a:pt x="7" y="54"/>
                    <a:pt x="7" y="53"/>
                    <a:pt x="7" y="53"/>
                  </a:cubicBezTo>
                  <a:cubicBezTo>
                    <a:pt x="7" y="52"/>
                    <a:pt x="7" y="51"/>
                    <a:pt x="7" y="50"/>
                  </a:cubicBezTo>
                  <a:moveTo>
                    <a:pt x="6" y="41"/>
                  </a:moveTo>
                  <a:cubicBezTo>
                    <a:pt x="5" y="41"/>
                    <a:pt x="5" y="42"/>
                    <a:pt x="5" y="42"/>
                  </a:cubicBezTo>
                  <a:cubicBezTo>
                    <a:pt x="5" y="43"/>
                    <a:pt x="5" y="44"/>
                    <a:pt x="5" y="45"/>
                  </a:cubicBezTo>
                  <a:cubicBezTo>
                    <a:pt x="5" y="44"/>
                    <a:pt x="6" y="44"/>
                    <a:pt x="6" y="43"/>
                  </a:cubicBezTo>
                  <a:cubicBezTo>
                    <a:pt x="6" y="42"/>
                    <a:pt x="6" y="42"/>
                    <a:pt x="6" y="41"/>
                  </a:cubicBezTo>
                  <a:moveTo>
                    <a:pt x="8" y="0"/>
                  </a:moveTo>
                  <a:cubicBezTo>
                    <a:pt x="8" y="0"/>
                    <a:pt x="3" y="3"/>
                    <a:pt x="2" y="10"/>
                  </a:cubicBezTo>
                  <a:cubicBezTo>
                    <a:pt x="0" y="16"/>
                    <a:pt x="2" y="24"/>
                    <a:pt x="2" y="30"/>
                  </a:cubicBezTo>
                  <a:cubicBezTo>
                    <a:pt x="3" y="31"/>
                    <a:pt x="3" y="32"/>
                    <a:pt x="3" y="34"/>
                  </a:cubicBezTo>
                  <a:cubicBezTo>
                    <a:pt x="3" y="34"/>
                    <a:pt x="3" y="34"/>
                    <a:pt x="3" y="34"/>
                  </a:cubicBezTo>
                  <a:cubicBezTo>
                    <a:pt x="4" y="33"/>
                    <a:pt x="4" y="33"/>
                    <a:pt x="4" y="33"/>
                  </a:cubicBezTo>
                  <a:cubicBezTo>
                    <a:pt x="4" y="33"/>
                    <a:pt x="4" y="33"/>
                    <a:pt x="4" y="33"/>
                  </a:cubicBezTo>
                  <a:cubicBezTo>
                    <a:pt x="3" y="28"/>
                    <a:pt x="2" y="22"/>
                    <a:pt x="2" y="16"/>
                  </a:cubicBezTo>
                  <a:cubicBezTo>
                    <a:pt x="2" y="16"/>
                    <a:pt x="2" y="16"/>
                    <a:pt x="2" y="16"/>
                  </a:cubicBezTo>
                  <a:cubicBezTo>
                    <a:pt x="2" y="12"/>
                    <a:pt x="3" y="9"/>
                    <a:pt x="4" y="6"/>
                  </a:cubicBezTo>
                  <a:cubicBezTo>
                    <a:pt x="5" y="4"/>
                    <a:pt x="6" y="2"/>
                    <a:pt x="8"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 name="Freeform 8506">
              <a:extLst>
                <a:ext uri="{FF2B5EF4-FFF2-40B4-BE49-F238E27FC236}">
                  <a16:creationId xmlns:a16="http://schemas.microsoft.com/office/drawing/2014/main" xmlns="" id="{027CAF18-919B-4040-8308-42514032ED2E}"/>
                </a:ext>
              </a:extLst>
            </p:cNvPr>
            <p:cNvSpPr>
              <a:spLocks/>
            </p:cNvSpPr>
            <p:nvPr/>
          </p:nvSpPr>
          <p:spPr bwMode="auto">
            <a:xfrm>
              <a:off x="5784850" y="3546475"/>
              <a:ext cx="153988" cy="201613"/>
            </a:xfrm>
            <a:custGeom>
              <a:avLst/>
              <a:gdLst>
                <a:gd name="T0" fmla="*/ 123 w 130"/>
                <a:gd name="T1" fmla="*/ 23 h 169"/>
                <a:gd name="T2" fmla="*/ 117 w 130"/>
                <a:gd name="T3" fmla="*/ 12 h 169"/>
                <a:gd name="T4" fmla="*/ 114 w 130"/>
                <a:gd name="T5" fmla="*/ 8 h 169"/>
                <a:gd name="T6" fmla="*/ 111 w 130"/>
                <a:gd name="T7" fmla="*/ 6 h 169"/>
                <a:gd name="T8" fmla="*/ 62 w 130"/>
                <a:gd name="T9" fmla="*/ 7 h 169"/>
                <a:gd name="T10" fmla="*/ 1 w 130"/>
                <a:gd name="T11" fmla="*/ 68 h 169"/>
                <a:gd name="T12" fmla="*/ 15 w 130"/>
                <a:gd name="T13" fmla="*/ 144 h 169"/>
                <a:gd name="T14" fmla="*/ 26 w 130"/>
                <a:gd name="T15" fmla="*/ 165 h 169"/>
                <a:gd name="T16" fmla="*/ 31 w 130"/>
                <a:gd name="T17" fmla="*/ 163 h 169"/>
                <a:gd name="T18" fmla="*/ 51 w 130"/>
                <a:gd name="T19" fmla="*/ 136 h 169"/>
                <a:gd name="T20" fmla="*/ 93 w 130"/>
                <a:gd name="T21" fmla="*/ 99 h 169"/>
                <a:gd name="T22" fmla="*/ 121 w 130"/>
                <a:gd name="T23" fmla="*/ 94 h 169"/>
                <a:gd name="T24" fmla="*/ 114 w 130"/>
                <a:gd name="T25" fmla="*/ 90 h 169"/>
                <a:gd name="T26" fmla="*/ 113 w 130"/>
                <a:gd name="T27" fmla="*/ 84 h 169"/>
                <a:gd name="T28" fmla="*/ 121 w 130"/>
                <a:gd name="T29" fmla="*/ 78 h 169"/>
                <a:gd name="T30" fmla="*/ 126 w 130"/>
                <a:gd name="T31" fmla="*/ 63 h 169"/>
                <a:gd name="T32" fmla="*/ 129 w 130"/>
                <a:gd name="T33" fmla="*/ 50 h 169"/>
                <a:gd name="T34" fmla="*/ 128 w 130"/>
                <a:gd name="T35" fmla="*/ 33 h 169"/>
                <a:gd name="T36" fmla="*/ 123 w 130"/>
                <a:gd name="T37" fmla="*/ 2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69">
                  <a:moveTo>
                    <a:pt x="123" y="23"/>
                  </a:moveTo>
                  <a:cubicBezTo>
                    <a:pt x="122" y="20"/>
                    <a:pt x="121" y="16"/>
                    <a:pt x="117" y="12"/>
                  </a:cubicBezTo>
                  <a:cubicBezTo>
                    <a:pt x="116" y="11"/>
                    <a:pt x="115" y="9"/>
                    <a:pt x="114" y="8"/>
                  </a:cubicBezTo>
                  <a:cubicBezTo>
                    <a:pt x="113" y="7"/>
                    <a:pt x="112" y="6"/>
                    <a:pt x="111" y="6"/>
                  </a:cubicBezTo>
                  <a:cubicBezTo>
                    <a:pt x="103" y="0"/>
                    <a:pt x="88" y="2"/>
                    <a:pt x="62" y="7"/>
                  </a:cubicBezTo>
                  <a:cubicBezTo>
                    <a:pt x="18" y="18"/>
                    <a:pt x="2" y="39"/>
                    <a:pt x="1" y="68"/>
                  </a:cubicBezTo>
                  <a:cubicBezTo>
                    <a:pt x="0" y="97"/>
                    <a:pt x="15" y="144"/>
                    <a:pt x="15" y="144"/>
                  </a:cubicBezTo>
                  <a:cubicBezTo>
                    <a:pt x="20" y="160"/>
                    <a:pt x="17" y="169"/>
                    <a:pt x="26" y="165"/>
                  </a:cubicBezTo>
                  <a:cubicBezTo>
                    <a:pt x="28" y="165"/>
                    <a:pt x="30" y="164"/>
                    <a:pt x="31" y="163"/>
                  </a:cubicBezTo>
                  <a:cubicBezTo>
                    <a:pt x="36" y="157"/>
                    <a:pt x="45" y="145"/>
                    <a:pt x="51" y="136"/>
                  </a:cubicBezTo>
                  <a:cubicBezTo>
                    <a:pt x="59" y="124"/>
                    <a:pt x="67" y="107"/>
                    <a:pt x="93" y="99"/>
                  </a:cubicBezTo>
                  <a:cubicBezTo>
                    <a:pt x="108" y="95"/>
                    <a:pt x="116" y="94"/>
                    <a:pt x="121" y="94"/>
                  </a:cubicBezTo>
                  <a:cubicBezTo>
                    <a:pt x="119" y="91"/>
                    <a:pt x="116" y="91"/>
                    <a:pt x="114" y="90"/>
                  </a:cubicBezTo>
                  <a:cubicBezTo>
                    <a:pt x="111" y="88"/>
                    <a:pt x="110" y="87"/>
                    <a:pt x="113" y="84"/>
                  </a:cubicBezTo>
                  <a:cubicBezTo>
                    <a:pt x="117" y="82"/>
                    <a:pt x="119" y="82"/>
                    <a:pt x="121" y="78"/>
                  </a:cubicBezTo>
                  <a:cubicBezTo>
                    <a:pt x="124" y="73"/>
                    <a:pt x="126" y="72"/>
                    <a:pt x="126" y="63"/>
                  </a:cubicBezTo>
                  <a:cubicBezTo>
                    <a:pt x="126" y="55"/>
                    <a:pt x="130" y="54"/>
                    <a:pt x="129" y="50"/>
                  </a:cubicBezTo>
                  <a:cubicBezTo>
                    <a:pt x="129" y="46"/>
                    <a:pt x="128" y="39"/>
                    <a:pt x="128" y="33"/>
                  </a:cubicBezTo>
                  <a:cubicBezTo>
                    <a:pt x="129" y="28"/>
                    <a:pt x="123" y="26"/>
                    <a:pt x="123" y="23"/>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 name="Freeform 8507">
              <a:extLst>
                <a:ext uri="{FF2B5EF4-FFF2-40B4-BE49-F238E27FC236}">
                  <a16:creationId xmlns:a16="http://schemas.microsoft.com/office/drawing/2014/main" xmlns="" id="{BC1C4ADA-2033-4A44-B048-3CDAF36AB151}"/>
                </a:ext>
              </a:extLst>
            </p:cNvPr>
            <p:cNvSpPr>
              <a:spLocks noEditPoints="1"/>
            </p:cNvSpPr>
            <p:nvPr/>
          </p:nvSpPr>
          <p:spPr bwMode="auto">
            <a:xfrm>
              <a:off x="5783263" y="3548063"/>
              <a:ext cx="155575" cy="196850"/>
            </a:xfrm>
            <a:custGeom>
              <a:avLst/>
              <a:gdLst>
                <a:gd name="T0" fmla="*/ 18 w 131"/>
                <a:gd name="T1" fmla="*/ 155 h 165"/>
                <a:gd name="T2" fmla="*/ 1 w 131"/>
                <a:gd name="T3" fmla="*/ 66 h 165"/>
                <a:gd name="T4" fmla="*/ 97 w 131"/>
                <a:gd name="T5" fmla="*/ 0 h 165"/>
                <a:gd name="T6" fmla="*/ 115 w 131"/>
                <a:gd name="T7" fmla="*/ 5 h 165"/>
                <a:gd name="T8" fmla="*/ 119 w 131"/>
                <a:gd name="T9" fmla="*/ 10 h 165"/>
                <a:gd name="T10" fmla="*/ 126 w 131"/>
                <a:gd name="T11" fmla="*/ 23 h 165"/>
                <a:gd name="T12" fmla="*/ 131 w 131"/>
                <a:gd name="T13" fmla="*/ 44 h 165"/>
                <a:gd name="T14" fmla="*/ 130 w 131"/>
                <a:gd name="T15" fmla="*/ 53 h 165"/>
                <a:gd name="T16" fmla="*/ 124 w 131"/>
                <a:gd name="T17" fmla="*/ 73 h 165"/>
                <a:gd name="T18" fmla="*/ 117 w 131"/>
                <a:gd name="T19" fmla="*/ 82 h 165"/>
                <a:gd name="T20" fmla="*/ 113 w 131"/>
                <a:gd name="T21" fmla="*/ 85 h 165"/>
                <a:gd name="T22" fmla="*/ 117 w 131"/>
                <a:gd name="T23" fmla="*/ 87 h 165"/>
                <a:gd name="T24" fmla="*/ 124 w 131"/>
                <a:gd name="T25" fmla="*/ 93 h 165"/>
                <a:gd name="T26" fmla="*/ 94 w 131"/>
                <a:gd name="T27" fmla="*/ 98 h 165"/>
                <a:gd name="T28" fmla="*/ 53 w 131"/>
                <a:gd name="T29" fmla="*/ 135 h 165"/>
                <a:gd name="T30" fmla="*/ 33 w 131"/>
                <a:gd name="T31" fmla="*/ 162 h 165"/>
                <a:gd name="T32" fmla="*/ 24 w 131"/>
                <a:gd name="T33" fmla="*/ 165 h 165"/>
                <a:gd name="T34" fmla="*/ 63 w 131"/>
                <a:gd name="T35" fmla="*/ 6 h 165"/>
                <a:gd name="T36" fmla="*/ 17 w 131"/>
                <a:gd name="T37" fmla="*/ 141 h 165"/>
                <a:gd name="T38" fmla="*/ 24 w 131"/>
                <a:gd name="T39" fmla="*/ 163 h 165"/>
                <a:gd name="T40" fmla="*/ 32 w 131"/>
                <a:gd name="T41" fmla="*/ 160 h 165"/>
                <a:gd name="T42" fmla="*/ 55 w 131"/>
                <a:gd name="T43" fmla="*/ 129 h 165"/>
                <a:gd name="T44" fmla="*/ 120 w 131"/>
                <a:gd name="T45" fmla="*/ 91 h 165"/>
                <a:gd name="T46" fmla="*/ 114 w 131"/>
                <a:gd name="T47" fmla="*/ 88 h 165"/>
                <a:gd name="T48" fmla="*/ 114 w 131"/>
                <a:gd name="T49" fmla="*/ 82 h 165"/>
                <a:gd name="T50" fmla="*/ 122 w 131"/>
                <a:gd name="T51" fmla="*/ 75 h 165"/>
                <a:gd name="T52" fmla="*/ 126 w 131"/>
                <a:gd name="T53" fmla="*/ 61 h 165"/>
                <a:gd name="T54" fmla="*/ 129 w 131"/>
                <a:gd name="T55" fmla="*/ 48 h 165"/>
                <a:gd name="T56" fmla="*/ 128 w 131"/>
                <a:gd name="T57" fmla="*/ 31 h 165"/>
                <a:gd name="T58" fmla="*/ 123 w 131"/>
                <a:gd name="T59" fmla="*/ 21 h 165"/>
                <a:gd name="T60" fmla="*/ 114 w 131"/>
                <a:gd name="T61" fmla="*/ 6 h 165"/>
                <a:gd name="T62" fmla="*/ 97 w 131"/>
                <a:gd name="T63"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65">
                  <a:moveTo>
                    <a:pt x="24" y="165"/>
                  </a:moveTo>
                  <a:cubicBezTo>
                    <a:pt x="20" y="165"/>
                    <a:pt x="19" y="161"/>
                    <a:pt x="18" y="155"/>
                  </a:cubicBezTo>
                  <a:cubicBezTo>
                    <a:pt x="18" y="151"/>
                    <a:pt x="17" y="147"/>
                    <a:pt x="16" y="142"/>
                  </a:cubicBezTo>
                  <a:cubicBezTo>
                    <a:pt x="15" y="141"/>
                    <a:pt x="0" y="95"/>
                    <a:pt x="1" y="66"/>
                  </a:cubicBezTo>
                  <a:cubicBezTo>
                    <a:pt x="3" y="34"/>
                    <a:pt x="22" y="14"/>
                    <a:pt x="63" y="4"/>
                  </a:cubicBezTo>
                  <a:cubicBezTo>
                    <a:pt x="78" y="1"/>
                    <a:pt x="89" y="0"/>
                    <a:pt x="97" y="0"/>
                  </a:cubicBezTo>
                  <a:cubicBezTo>
                    <a:pt x="104" y="0"/>
                    <a:pt x="109" y="1"/>
                    <a:pt x="113" y="3"/>
                  </a:cubicBezTo>
                  <a:cubicBezTo>
                    <a:pt x="114" y="4"/>
                    <a:pt x="114" y="4"/>
                    <a:pt x="115" y="5"/>
                  </a:cubicBezTo>
                  <a:cubicBezTo>
                    <a:pt x="116" y="6"/>
                    <a:pt x="116" y="6"/>
                    <a:pt x="116" y="6"/>
                  </a:cubicBezTo>
                  <a:cubicBezTo>
                    <a:pt x="117" y="7"/>
                    <a:pt x="118" y="8"/>
                    <a:pt x="119" y="10"/>
                  </a:cubicBezTo>
                  <a:cubicBezTo>
                    <a:pt x="123" y="14"/>
                    <a:pt x="124" y="18"/>
                    <a:pt x="125" y="21"/>
                  </a:cubicBezTo>
                  <a:cubicBezTo>
                    <a:pt x="125" y="22"/>
                    <a:pt x="125" y="23"/>
                    <a:pt x="126" y="23"/>
                  </a:cubicBezTo>
                  <a:cubicBezTo>
                    <a:pt x="128" y="25"/>
                    <a:pt x="130" y="28"/>
                    <a:pt x="130" y="32"/>
                  </a:cubicBezTo>
                  <a:cubicBezTo>
                    <a:pt x="130" y="36"/>
                    <a:pt x="130" y="40"/>
                    <a:pt x="131" y="44"/>
                  </a:cubicBezTo>
                  <a:cubicBezTo>
                    <a:pt x="131" y="46"/>
                    <a:pt x="131" y="47"/>
                    <a:pt x="131" y="48"/>
                  </a:cubicBezTo>
                  <a:cubicBezTo>
                    <a:pt x="131" y="50"/>
                    <a:pt x="131" y="51"/>
                    <a:pt x="130" y="53"/>
                  </a:cubicBezTo>
                  <a:cubicBezTo>
                    <a:pt x="129" y="55"/>
                    <a:pt x="128" y="57"/>
                    <a:pt x="128" y="61"/>
                  </a:cubicBezTo>
                  <a:cubicBezTo>
                    <a:pt x="127" y="68"/>
                    <a:pt x="126" y="70"/>
                    <a:pt x="124" y="73"/>
                  </a:cubicBezTo>
                  <a:cubicBezTo>
                    <a:pt x="124" y="74"/>
                    <a:pt x="124" y="75"/>
                    <a:pt x="123" y="76"/>
                  </a:cubicBezTo>
                  <a:cubicBezTo>
                    <a:pt x="121" y="80"/>
                    <a:pt x="119" y="81"/>
                    <a:pt x="117" y="82"/>
                  </a:cubicBezTo>
                  <a:cubicBezTo>
                    <a:pt x="116" y="82"/>
                    <a:pt x="116" y="83"/>
                    <a:pt x="115" y="83"/>
                  </a:cubicBezTo>
                  <a:cubicBezTo>
                    <a:pt x="114" y="84"/>
                    <a:pt x="113" y="84"/>
                    <a:pt x="113" y="85"/>
                  </a:cubicBezTo>
                  <a:cubicBezTo>
                    <a:pt x="113" y="85"/>
                    <a:pt x="113" y="86"/>
                    <a:pt x="115" y="87"/>
                  </a:cubicBezTo>
                  <a:cubicBezTo>
                    <a:pt x="116" y="87"/>
                    <a:pt x="116" y="87"/>
                    <a:pt x="117" y="87"/>
                  </a:cubicBezTo>
                  <a:cubicBezTo>
                    <a:pt x="119" y="88"/>
                    <a:pt x="121" y="89"/>
                    <a:pt x="123" y="91"/>
                  </a:cubicBezTo>
                  <a:cubicBezTo>
                    <a:pt x="124" y="93"/>
                    <a:pt x="124" y="93"/>
                    <a:pt x="124" y="93"/>
                  </a:cubicBezTo>
                  <a:cubicBezTo>
                    <a:pt x="122" y="93"/>
                    <a:pt x="122" y="93"/>
                    <a:pt x="122" y="93"/>
                  </a:cubicBezTo>
                  <a:cubicBezTo>
                    <a:pt x="117" y="93"/>
                    <a:pt x="109" y="94"/>
                    <a:pt x="94" y="98"/>
                  </a:cubicBezTo>
                  <a:cubicBezTo>
                    <a:pt x="72" y="105"/>
                    <a:pt x="64" y="118"/>
                    <a:pt x="56" y="130"/>
                  </a:cubicBezTo>
                  <a:cubicBezTo>
                    <a:pt x="55" y="131"/>
                    <a:pt x="54" y="133"/>
                    <a:pt x="53" y="135"/>
                  </a:cubicBezTo>
                  <a:cubicBezTo>
                    <a:pt x="47" y="143"/>
                    <a:pt x="38" y="155"/>
                    <a:pt x="33" y="162"/>
                  </a:cubicBezTo>
                  <a:cubicBezTo>
                    <a:pt x="33" y="162"/>
                    <a:pt x="33" y="162"/>
                    <a:pt x="33" y="162"/>
                  </a:cubicBezTo>
                  <a:cubicBezTo>
                    <a:pt x="31" y="163"/>
                    <a:pt x="29" y="164"/>
                    <a:pt x="28" y="164"/>
                  </a:cubicBezTo>
                  <a:cubicBezTo>
                    <a:pt x="26" y="165"/>
                    <a:pt x="25" y="165"/>
                    <a:pt x="24" y="165"/>
                  </a:cubicBezTo>
                  <a:moveTo>
                    <a:pt x="97" y="1"/>
                  </a:moveTo>
                  <a:cubicBezTo>
                    <a:pt x="89" y="1"/>
                    <a:pt x="78" y="3"/>
                    <a:pt x="63" y="6"/>
                  </a:cubicBezTo>
                  <a:cubicBezTo>
                    <a:pt x="23" y="15"/>
                    <a:pt x="4" y="34"/>
                    <a:pt x="3" y="66"/>
                  </a:cubicBezTo>
                  <a:cubicBezTo>
                    <a:pt x="2" y="94"/>
                    <a:pt x="17" y="141"/>
                    <a:pt x="17" y="141"/>
                  </a:cubicBezTo>
                  <a:cubicBezTo>
                    <a:pt x="19" y="147"/>
                    <a:pt x="19" y="151"/>
                    <a:pt x="20" y="155"/>
                  </a:cubicBezTo>
                  <a:cubicBezTo>
                    <a:pt x="21" y="161"/>
                    <a:pt x="21" y="163"/>
                    <a:pt x="24" y="163"/>
                  </a:cubicBezTo>
                  <a:cubicBezTo>
                    <a:pt x="25" y="163"/>
                    <a:pt x="26" y="163"/>
                    <a:pt x="27" y="162"/>
                  </a:cubicBezTo>
                  <a:cubicBezTo>
                    <a:pt x="29" y="162"/>
                    <a:pt x="30" y="161"/>
                    <a:pt x="32" y="160"/>
                  </a:cubicBezTo>
                  <a:cubicBezTo>
                    <a:pt x="37" y="154"/>
                    <a:pt x="46" y="142"/>
                    <a:pt x="51" y="134"/>
                  </a:cubicBezTo>
                  <a:cubicBezTo>
                    <a:pt x="53" y="132"/>
                    <a:pt x="54" y="131"/>
                    <a:pt x="55" y="129"/>
                  </a:cubicBezTo>
                  <a:cubicBezTo>
                    <a:pt x="62" y="117"/>
                    <a:pt x="71" y="103"/>
                    <a:pt x="94" y="97"/>
                  </a:cubicBezTo>
                  <a:cubicBezTo>
                    <a:pt x="107" y="93"/>
                    <a:pt x="115" y="92"/>
                    <a:pt x="120" y="91"/>
                  </a:cubicBezTo>
                  <a:cubicBezTo>
                    <a:pt x="119" y="90"/>
                    <a:pt x="118" y="90"/>
                    <a:pt x="116" y="89"/>
                  </a:cubicBezTo>
                  <a:cubicBezTo>
                    <a:pt x="116" y="89"/>
                    <a:pt x="115" y="89"/>
                    <a:pt x="114" y="88"/>
                  </a:cubicBezTo>
                  <a:cubicBezTo>
                    <a:pt x="112" y="87"/>
                    <a:pt x="111" y="86"/>
                    <a:pt x="111" y="85"/>
                  </a:cubicBezTo>
                  <a:cubicBezTo>
                    <a:pt x="111" y="84"/>
                    <a:pt x="112" y="83"/>
                    <a:pt x="114" y="82"/>
                  </a:cubicBezTo>
                  <a:cubicBezTo>
                    <a:pt x="115" y="81"/>
                    <a:pt x="116" y="81"/>
                    <a:pt x="116" y="80"/>
                  </a:cubicBezTo>
                  <a:cubicBezTo>
                    <a:pt x="118" y="79"/>
                    <a:pt x="120" y="79"/>
                    <a:pt x="122" y="75"/>
                  </a:cubicBezTo>
                  <a:cubicBezTo>
                    <a:pt x="122" y="74"/>
                    <a:pt x="123" y="73"/>
                    <a:pt x="123" y="73"/>
                  </a:cubicBezTo>
                  <a:cubicBezTo>
                    <a:pt x="125" y="70"/>
                    <a:pt x="126" y="68"/>
                    <a:pt x="126" y="61"/>
                  </a:cubicBezTo>
                  <a:cubicBezTo>
                    <a:pt x="126" y="56"/>
                    <a:pt x="128" y="54"/>
                    <a:pt x="128" y="52"/>
                  </a:cubicBezTo>
                  <a:cubicBezTo>
                    <a:pt x="129" y="50"/>
                    <a:pt x="130" y="49"/>
                    <a:pt x="129" y="48"/>
                  </a:cubicBezTo>
                  <a:cubicBezTo>
                    <a:pt x="129" y="47"/>
                    <a:pt x="129" y="46"/>
                    <a:pt x="129" y="45"/>
                  </a:cubicBezTo>
                  <a:cubicBezTo>
                    <a:pt x="129" y="41"/>
                    <a:pt x="128" y="36"/>
                    <a:pt x="128" y="31"/>
                  </a:cubicBezTo>
                  <a:cubicBezTo>
                    <a:pt x="129" y="28"/>
                    <a:pt x="127" y="26"/>
                    <a:pt x="125" y="25"/>
                  </a:cubicBezTo>
                  <a:cubicBezTo>
                    <a:pt x="124" y="24"/>
                    <a:pt x="123" y="23"/>
                    <a:pt x="123" y="21"/>
                  </a:cubicBezTo>
                  <a:cubicBezTo>
                    <a:pt x="122" y="19"/>
                    <a:pt x="121" y="15"/>
                    <a:pt x="118" y="11"/>
                  </a:cubicBezTo>
                  <a:cubicBezTo>
                    <a:pt x="116" y="10"/>
                    <a:pt x="115" y="8"/>
                    <a:pt x="114" y="6"/>
                  </a:cubicBezTo>
                  <a:cubicBezTo>
                    <a:pt x="113" y="6"/>
                    <a:pt x="113" y="5"/>
                    <a:pt x="112" y="5"/>
                  </a:cubicBezTo>
                  <a:cubicBezTo>
                    <a:pt x="108" y="2"/>
                    <a:pt x="103" y="1"/>
                    <a:pt x="97"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 name="Freeform 8508">
              <a:extLst>
                <a:ext uri="{FF2B5EF4-FFF2-40B4-BE49-F238E27FC236}">
                  <a16:creationId xmlns:a16="http://schemas.microsoft.com/office/drawing/2014/main" xmlns="" id="{4C791E1F-E582-4425-8B81-FCEE44F72BED}"/>
                </a:ext>
              </a:extLst>
            </p:cNvPr>
            <p:cNvSpPr>
              <a:spLocks/>
            </p:cNvSpPr>
            <p:nvPr/>
          </p:nvSpPr>
          <p:spPr bwMode="auto">
            <a:xfrm>
              <a:off x="5797550" y="3549650"/>
              <a:ext cx="139700" cy="193675"/>
            </a:xfrm>
            <a:custGeom>
              <a:avLst/>
              <a:gdLst>
                <a:gd name="T0" fmla="*/ 79 w 118"/>
                <a:gd name="T1" fmla="*/ 0 h 162"/>
                <a:gd name="T2" fmla="*/ 68 w 118"/>
                <a:gd name="T3" fmla="*/ 73 h 162"/>
                <a:gd name="T4" fmla="*/ 27 w 118"/>
                <a:gd name="T5" fmla="*/ 111 h 162"/>
                <a:gd name="T6" fmla="*/ 13 w 118"/>
                <a:gd name="T7" fmla="*/ 128 h 162"/>
                <a:gd name="T8" fmla="*/ 0 w 118"/>
                <a:gd name="T9" fmla="*/ 123 h 162"/>
                <a:gd name="T10" fmla="*/ 8 w 118"/>
                <a:gd name="T11" fmla="*/ 154 h 162"/>
                <a:gd name="T12" fmla="*/ 15 w 118"/>
                <a:gd name="T13" fmla="*/ 161 h 162"/>
                <a:gd name="T14" fmla="*/ 24 w 118"/>
                <a:gd name="T15" fmla="*/ 154 h 162"/>
                <a:gd name="T16" fmla="*/ 39 w 118"/>
                <a:gd name="T17" fmla="*/ 133 h 162"/>
                <a:gd name="T18" fmla="*/ 43 w 118"/>
                <a:gd name="T19" fmla="*/ 128 h 162"/>
                <a:gd name="T20" fmla="*/ 47 w 118"/>
                <a:gd name="T21" fmla="*/ 121 h 162"/>
                <a:gd name="T22" fmla="*/ 79 w 118"/>
                <a:gd name="T23" fmla="*/ 97 h 162"/>
                <a:gd name="T24" fmla="*/ 79 w 118"/>
                <a:gd name="T25" fmla="*/ 97 h 162"/>
                <a:gd name="T26" fmla="*/ 82 w 118"/>
                <a:gd name="T27" fmla="*/ 96 h 162"/>
                <a:gd name="T28" fmla="*/ 108 w 118"/>
                <a:gd name="T29" fmla="*/ 90 h 162"/>
                <a:gd name="T30" fmla="*/ 102 w 118"/>
                <a:gd name="T31" fmla="*/ 87 h 162"/>
                <a:gd name="T32" fmla="*/ 101 w 118"/>
                <a:gd name="T33" fmla="*/ 87 h 162"/>
                <a:gd name="T34" fmla="*/ 100 w 118"/>
                <a:gd name="T35" fmla="*/ 86 h 162"/>
                <a:gd name="T36" fmla="*/ 100 w 118"/>
                <a:gd name="T37" fmla="*/ 85 h 162"/>
                <a:gd name="T38" fmla="*/ 99 w 118"/>
                <a:gd name="T39" fmla="*/ 84 h 162"/>
                <a:gd name="T40" fmla="*/ 99 w 118"/>
                <a:gd name="T41" fmla="*/ 83 h 162"/>
                <a:gd name="T42" fmla="*/ 102 w 118"/>
                <a:gd name="T43" fmla="*/ 81 h 162"/>
                <a:gd name="T44" fmla="*/ 102 w 118"/>
                <a:gd name="T45" fmla="*/ 81 h 162"/>
                <a:gd name="T46" fmla="*/ 110 w 118"/>
                <a:gd name="T47" fmla="*/ 74 h 162"/>
                <a:gd name="T48" fmla="*/ 114 w 118"/>
                <a:gd name="T49" fmla="*/ 60 h 162"/>
                <a:gd name="T50" fmla="*/ 118 w 118"/>
                <a:gd name="T51" fmla="*/ 47 h 162"/>
                <a:gd name="T52" fmla="*/ 117 w 118"/>
                <a:gd name="T53" fmla="*/ 44 h 162"/>
                <a:gd name="T54" fmla="*/ 116 w 118"/>
                <a:gd name="T55" fmla="*/ 30 h 162"/>
                <a:gd name="T56" fmla="*/ 113 w 118"/>
                <a:gd name="T57" fmla="*/ 24 h 162"/>
                <a:gd name="T58" fmla="*/ 106 w 118"/>
                <a:gd name="T59" fmla="*/ 10 h 162"/>
                <a:gd name="T60" fmla="*/ 100 w 118"/>
                <a:gd name="T61" fmla="*/ 4 h 162"/>
                <a:gd name="T62" fmla="*/ 85 w 118"/>
                <a:gd name="T6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162">
                  <a:moveTo>
                    <a:pt x="85" y="0"/>
                  </a:moveTo>
                  <a:cubicBezTo>
                    <a:pt x="83" y="0"/>
                    <a:pt x="81" y="0"/>
                    <a:pt x="79" y="0"/>
                  </a:cubicBezTo>
                  <a:cubicBezTo>
                    <a:pt x="87" y="7"/>
                    <a:pt x="90" y="18"/>
                    <a:pt x="90" y="28"/>
                  </a:cubicBezTo>
                  <a:cubicBezTo>
                    <a:pt x="89" y="45"/>
                    <a:pt x="81" y="61"/>
                    <a:pt x="68" y="73"/>
                  </a:cubicBezTo>
                  <a:cubicBezTo>
                    <a:pt x="62" y="79"/>
                    <a:pt x="55" y="84"/>
                    <a:pt x="48" y="90"/>
                  </a:cubicBezTo>
                  <a:cubicBezTo>
                    <a:pt x="40" y="96"/>
                    <a:pt x="33" y="103"/>
                    <a:pt x="27" y="111"/>
                  </a:cubicBezTo>
                  <a:cubicBezTo>
                    <a:pt x="24" y="114"/>
                    <a:pt x="22" y="118"/>
                    <a:pt x="19" y="122"/>
                  </a:cubicBezTo>
                  <a:cubicBezTo>
                    <a:pt x="18" y="124"/>
                    <a:pt x="16" y="127"/>
                    <a:pt x="13" y="128"/>
                  </a:cubicBezTo>
                  <a:cubicBezTo>
                    <a:pt x="12" y="128"/>
                    <a:pt x="12" y="128"/>
                    <a:pt x="11" y="128"/>
                  </a:cubicBezTo>
                  <a:cubicBezTo>
                    <a:pt x="7" y="128"/>
                    <a:pt x="3" y="125"/>
                    <a:pt x="0" y="123"/>
                  </a:cubicBezTo>
                  <a:cubicBezTo>
                    <a:pt x="3" y="133"/>
                    <a:pt x="5" y="140"/>
                    <a:pt x="5" y="140"/>
                  </a:cubicBezTo>
                  <a:cubicBezTo>
                    <a:pt x="7" y="146"/>
                    <a:pt x="7" y="150"/>
                    <a:pt x="8" y="154"/>
                  </a:cubicBezTo>
                  <a:cubicBezTo>
                    <a:pt x="9" y="160"/>
                    <a:pt x="9" y="162"/>
                    <a:pt x="12" y="162"/>
                  </a:cubicBezTo>
                  <a:cubicBezTo>
                    <a:pt x="13" y="162"/>
                    <a:pt x="14" y="162"/>
                    <a:pt x="15" y="161"/>
                  </a:cubicBezTo>
                  <a:cubicBezTo>
                    <a:pt x="17" y="161"/>
                    <a:pt x="18" y="160"/>
                    <a:pt x="20" y="159"/>
                  </a:cubicBezTo>
                  <a:cubicBezTo>
                    <a:pt x="21" y="158"/>
                    <a:pt x="22" y="156"/>
                    <a:pt x="24" y="154"/>
                  </a:cubicBezTo>
                  <a:cubicBezTo>
                    <a:pt x="27" y="150"/>
                    <a:pt x="31" y="145"/>
                    <a:pt x="34" y="141"/>
                  </a:cubicBezTo>
                  <a:cubicBezTo>
                    <a:pt x="36" y="138"/>
                    <a:pt x="38" y="135"/>
                    <a:pt x="39" y="133"/>
                  </a:cubicBezTo>
                  <a:cubicBezTo>
                    <a:pt x="40" y="131"/>
                    <a:pt x="41" y="130"/>
                    <a:pt x="42" y="128"/>
                  </a:cubicBezTo>
                  <a:cubicBezTo>
                    <a:pt x="43" y="128"/>
                    <a:pt x="43" y="128"/>
                    <a:pt x="43" y="128"/>
                  </a:cubicBezTo>
                  <a:cubicBezTo>
                    <a:pt x="44" y="126"/>
                    <a:pt x="46" y="123"/>
                    <a:pt x="47" y="121"/>
                  </a:cubicBezTo>
                  <a:cubicBezTo>
                    <a:pt x="47" y="121"/>
                    <a:pt x="47" y="121"/>
                    <a:pt x="47" y="121"/>
                  </a:cubicBezTo>
                  <a:cubicBezTo>
                    <a:pt x="47" y="121"/>
                    <a:pt x="47" y="121"/>
                    <a:pt x="47" y="121"/>
                  </a:cubicBezTo>
                  <a:cubicBezTo>
                    <a:pt x="54" y="112"/>
                    <a:pt x="63" y="102"/>
                    <a:pt x="79" y="97"/>
                  </a:cubicBezTo>
                  <a:cubicBezTo>
                    <a:pt x="79" y="97"/>
                    <a:pt x="79" y="97"/>
                    <a:pt x="79" y="97"/>
                  </a:cubicBezTo>
                  <a:cubicBezTo>
                    <a:pt x="79" y="97"/>
                    <a:pt x="79" y="97"/>
                    <a:pt x="79" y="97"/>
                  </a:cubicBezTo>
                  <a:cubicBezTo>
                    <a:pt x="80" y="96"/>
                    <a:pt x="81" y="96"/>
                    <a:pt x="82" y="96"/>
                  </a:cubicBezTo>
                  <a:cubicBezTo>
                    <a:pt x="82" y="96"/>
                    <a:pt x="82" y="96"/>
                    <a:pt x="82" y="96"/>
                  </a:cubicBezTo>
                  <a:cubicBezTo>
                    <a:pt x="88" y="94"/>
                    <a:pt x="93" y="93"/>
                    <a:pt x="97" y="92"/>
                  </a:cubicBezTo>
                  <a:cubicBezTo>
                    <a:pt x="102" y="91"/>
                    <a:pt x="105" y="90"/>
                    <a:pt x="108" y="90"/>
                  </a:cubicBezTo>
                  <a:cubicBezTo>
                    <a:pt x="107" y="89"/>
                    <a:pt x="106" y="89"/>
                    <a:pt x="104" y="88"/>
                  </a:cubicBezTo>
                  <a:cubicBezTo>
                    <a:pt x="104" y="88"/>
                    <a:pt x="103" y="88"/>
                    <a:pt x="102" y="87"/>
                  </a:cubicBezTo>
                  <a:cubicBezTo>
                    <a:pt x="102" y="87"/>
                    <a:pt x="101" y="87"/>
                    <a:pt x="101" y="87"/>
                  </a:cubicBezTo>
                  <a:cubicBezTo>
                    <a:pt x="101" y="87"/>
                    <a:pt x="101" y="87"/>
                    <a:pt x="101" y="87"/>
                  </a:cubicBezTo>
                  <a:cubicBezTo>
                    <a:pt x="101" y="86"/>
                    <a:pt x="101" y="86"/>
                    <a:pt x="101" y="86"/>
                  </a:cubicBezTo>
                  <a:cubicBezTo>
                    <a:pt x="101" y="86"/>
                    <a:pt x="100" y="86"/>
                    <a:pt x="100" y="86"/>
                  </a:cubicBezTo>
                  <a:cubicBezTo>
                    <a:pt x="100" y="85"/>
                    <a:pt x="100" y="85"/>
                    <a:pt x="100" y="85"/>
                  </a:cubicBezTo>
                  <a:cubicBezTo>
                    <a:pt x="100" y="85"/>
                    <a:pt x="100" y="85"/>
                    <a:pt x="100" y="85"/>
                  </a:cubicBezTo>
                  <a:cubicBezTo>
                    <a:pt x="99" y="85"/>
                    <a:pt x="99" y="85"/>
                    <a:pt x="99" y="84"/>
                  </a:cubicBezTo>
                  <a:cubicBezTo>
                    <a:pt x="99" y="84"/>
                    <a:pt x="99" y="84"/>
                    <a:pt x="99" y="84"/>
                  </a:cubicBezTo>
                  <a:cubicBezTo>
                    <a:pt x="99" y="84"/>
                    <a:pt x="99" y="83"/>
                    <a:pt x="99" y="83"/>
                  </a:cubicBezTo>
                  <a:cubicBezTo>
                    <a:pt x="99" y="83"/>
                    <a:pt x="99" y="83"/>
                    <a:pt x="99" y="83"/>
                  </a:cubicBezTo>
                  <a:cubicBezTo>
                    <a:pt x="99" y="83"/>
                    <a:pt x="99" y="83"/>
                    <a:pt x="99" y="83"/>
                  </a:cubicBezTo>
                  <a:cubicBezTo>
                    <a:pt x="100" y="82"/>
                    <a:pt x="100" y="81"/>
                    <a:pt x="102" y="81"/>
                  </a:cubicBezTo>
                  <a:cubicBezTo>
                    <a:pt x="102" y="81"/>
                    <a:pt x="102" y="81"/>
                    <a:pt x="102" y="81"/>
                  </a:cubicBezTo>
                  <a:cubicBezTo>
                    <a:pt x="102" y="81"/>
                    <a:pt x="102" y="81"/>
                    <a:pt x="102" y="81"/>
                  </a:cubicBezTo>
                  <a:cubicBezTo>
                    <a:pt x="103" y="80"/>
                    <a:pt x="104" y="80"/>
                    <a:pt x="104" y="79"/>
                  </a:cubicBezTo>
                  <a:cubicBezTo>
                    <a:pt x="106" y="78"/>
                    <a:pt x="108" y="78"/>
                    <a:pt x="110" y="74"/>
                  </a:cubicBezTo>
                  <a:cubicBezTo>
                    <a:pt x="110" y="73"/>
                    <a:pt x="111" y="72"/>
                    <a:pt x="111" y="72"/>
                  </a:cubicBezTo>
                  <a:cubicBezTo>
                    <a:pt x="113" y="69"/>
                    <a:pt x="114" y="67"/>
                    <a:pt x="114" y="60"/>
                  </a:cubicBezTo>
                  <a:cubicBezTo>
                    <a:pt x="114" y="55"/>
                    <a:pt x="116" y="53"/>
                    <a:pt x="116" y="51"/>
                  </a:cubicBezTo>
                  <a:cubicBezTo>
                    <a:pt x="117" y="50"/>
                    <a:pt x="118" y="49"/>
                    <a:pt x="118" y="47"/>
                  </a:cubicBezTo>
                  <a:cubicBezTo>
                    <a:pt x="118" y="47"/>
                    <a:pt x="117" y="47"/>
                    <a:pt x="117" y="47"/>
                  </a:cubicBezTo>
                  <a:cubicBezTo>
                    <a:pt x="117" y="46"/>
                    <a:pt x="117" y="45"/>
                    <a:pt x="117" y="44"/>
                  </a:cubicBezTo>
                  <a:cubicBezTo>
                    <a:pt x="117" y="41"/>
                    <a:pt x="116" y="37"/>
                    <a:pt x="116" y="34"/>
                  </a:cubicBezTo>
                  <a:cubicBezTo>
                    <a:pt x="116" y="32"/>
                    <a:pt x="116" y="31"/>
                    <a:pt x="116" y="30"/>
                  </a:cubicBezTo>
                  <a:cubicBezTo>
                    <a:pt x="116" y="30"/>
                    <a:pt x="116" y="30"/>
                    <a:pt x="116" y="30"/>
                  </a:cubicBezTo>
                  <a:cubicBezTo>
                    <a:pt x="116" y="27"/>
                    <a:pt x="115" y="25"/>
                    <a:pt x="113" y="24"/>
                  </a:cubicBezTo>
                  <a:cubicBezTo>
                    <a:pt x="112" y="23"/>
                    <a:pt x="111" y="22"/>
                    <a:pt x="111" y="20"/>
                  </a:cubicBezTo>
                  <a:cubicBezTo>
                    <a:pt x="110" y="18"/>
                    <a:pt x="109" y="14"/>
                    <a:pt x="106" y="10"/>
                  </a:cubicBezTo>
                  <a:cubicBezTo>
                    <a:pt x="104" y="9"/>
                    <a:pt x="103" y="7"/>
                    <a:pt x="102" y="5"/>
                  </a:cubicBezTo>
                  <a:cubicBezTo>
                    <a:pt x="102" y="5"/>
                    <a:pt x="101" y="4"/>
                    <a:pt x="100" y="4"/>
                  </a:cubicBezTo>
                  <a:cubicBezTo>
                    <a:pt x="100" y="4"/>
                    <a:pt x="100" y="4"/>
                    <a:pt x="100" y="4"/>
                  </a:cubicBezTo>
                  <a:cubicBezTo>
                    <a:pt x="96" y="1"/>
                    <a:pt x="91" y="0"/>
                    <a:pt x="85"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 name="Freeform 8509">
              <a:extLst>
                <a:ext uri="{FF2B5EF4-FFF2-40B4-BE49-F238E27FC236}">
                  <a16:creationId xmlns:a16="http://schemas.microsoft.com/office/drawing/2014/main" xmlns="" id="{1E1DA1F2-EC0C-4397-845D-2E9A03259B3C}"/>
                </a:ext>
              </a:extLst>
            </p:cNvPr>
            <p:cNvSpPr>
              <a:spLocks noEditPoints="1"/>
            </p:cNvSpPr>
            <p:nvPr/>
          </p:nvSpPr>
          <p:spPr bwMode="auto">
            <a:xfrm>
              <a:off x="5795963" y="3548063"/>
              <a:ext cx="139700" cy="195263"/>
            </a:xfrm>
            <a:custGeom>
              <a:avLst/>
              <a:gdLst>
                <a:gd name="T0" fmla="*/ 40 w 117"/>
                <a:gd name="T1" fmla="*/ 134 h 164"/>
                <a:gd name="T2" fmla="*/ 40 w 117"/>
                <a:gd name="T3" fmla="*/ 134 h 164"/>
                <a:gd name="T4" fmla="*/ 40 w 117"/>
                <a:gd name="T5" fmla="*/ 134 h 164"/>
                <a:gd name="T6" fmla="*/ 0 w 117"/>
                <a:gd name="T7" fmla="*/ 122 h 164"/>
                <a:gd name="T8" fmla="*/ 13 w 117"/>
                <a:gd name="T9" fmla="*/ 164 h 164"/>
                <a:gd name="T10" fmla="*/ 19 w 117"/>
                <a:gd name="T11" fmla="*/ 162 h 164"/>
                <a:gd name="T12" fmla="*/ 25 w 117"/>
                <a:gd name="T13" fmla="*/ 155 h 164"/>
                <a:gd name="T14" fmla="*/ 16 w 117"/>
                <a:gd name="T15" fmla="*/ 162 h 164"/>
                <a:gd name="T16" fmla="*/ 9 w 117"/>
                <a:gd name="T17" fmla="*/ 155 h 164"/>
                <a:gd name="T18" fmla="*/ 1 w 117"/>
                <a:gd name="T19" fmla="*/ 124 h 164"/>
                <a:gd name="T20" fmla="*/ 48 w 117"/>
                <a:gd name="T21" fmla="*/ 122 h 164"/>
                <a:gd name="T22" fmla="*/ 48 w 117"/>
                <a:gd name="T23" fmla="*/ 122 h 164"/>
                <a:gd name="T24" fmla="*/ 48 w 117"/>
                <a:gd name="T25" fmla="*/ 122 h 164"/>
                <a:gd name="T26" fmla="*/ 78 w 117"/>
                <a:gd name="T27" fmla="*/ 98 h 164"/>
                <a:gd name="T28" fmla="*/ 79 w 117"/>
                <a:gd name="T29" fmla="*/ 98 h 164"/>
                <a:gd name="T30" fmla="*/ 83 w 117"/>
                <a:gd name="T31" fmla="*/ 97 h 164"/>
                <a:gd name="T32" fmla="*/ 80 w 117"/>
                <a:gd name="T33" fmla="*/ 98 h 164"/>
                <a:gd name="T34" fmla="*/ 102 w 117"/>
                <a:gd name="T35" fmla="*/ 88 h 164"/>
                <a:gd name="T36" fmla="*/ 103 w 117"/>
                <a:gd name="T37" fmla="*/ 88 h 164"/>
                <a:gd name="T38" fmla="*/ 109 w 117"/>
                <a:gd name="T39" fmla="*/ 91 h 164"/>
                <a:gd name="T40" fmla="*/ 109 w 117"/>
                <a:gd name="T41" fmla="*/ 91 h 164"/>
                <a:gd name="T42" fmla="*/ 103 w 117"/>
                <a:gd name="T43" fmla="*/ 88 h 164"/>
                <a:gd name="T44" fmla="*/ 101 w 117"/>
                <a:gd name="T45" fmla="*/ 87 h 164"/>
                <a:gd name="T46" fmla="*/ 102 w 117"/>
                <a:gd name="T47" fmla="*/ 87 h 164"/>
                <a:gd name="T48" fmla="*/ 101 w 117"/>
                <a:gd name="T49" fmla="*/ 87 h 164"/>
                <a:gd name="T50" fmla="*/ 101 w 117"/>
                <a:gd name="T51" fmla="*/ 87 h 164"/>
                <a:gd name="T52" fmla="*/ 101 w 117"/>
                <a:gd name="T53" fmla="*/ 86 h 164"/>
                <a:gd name="T54" fmla="*/ 100 w 117"/>
                <a:gd name="T55" fmla="*/ 85 h 164"/>
                <a:gd name="T56" fmla="*/ 100 w 117"/>
                <a:gd name="T57" fmla="*/ 85 h 164"/>
                <a:gd name="T58" fmla="*/ 100 w 117"/>
                <a:gd name="T59" fmla="*/ 84 h 164"/>
                <a:gd name="T60" fmla="*/ 100 w 117"/>
                <a:gd name="T61" fmla="*/ 84 h 164"/>
                <a:gd name="T62" fmla="*/ 103 w 117"/>
                <a:gd name="T63" fmla="*/ 82 h 164"/>
                <a:gd name="T64" fmla="*/ 103 w 117"/>
                <a:gd name="T65" fmla="*/ 82 h 164"/>
                <a:gd name="T66" fmla="*/ 107 w 117"/>
                <a:gd name="T67" fmla="*/ 11 h 164"/>
                <a:gd name="T68" fmla="*/ 114 w 117"/>
                <a:gd name="T69" fmla="*/ 25 h 164"/>
                <a:gd name="T70" fmla="*/ 114 w 117"/>
                <a:gd name="T71" fmla="*/ 25 h 164"/>
                <a:gd name="T72" fmla="*/ 107 w 117"/>
                <a:gd name="T73" fmla="*/ 11 h 164"/>
                <a:gd name="T74" fmla="*/ 103 w 117"/>
                <a:gd name="T75" fmla="*/ 6 h 164"/>
                <a:gd name="T76" fmla="*/ 79 w 117"/>
                <a:gd name="T77" fmla="*/ 1 h 164"/>
                <a:gd name="T78" fmla="*/ 80 w 117"/>
                <a:gd name="T79" fmla="*/ 1 h 164"/>
                <a:gd name="T80" fmla="*/ 101 w 117"/>
                <a:gd name="T81" fmla="*/ 5 h 164"/>
                <a:gd name="T82" fmla="*/ 101 w 117"/>
                <a:gd name="T83" fmla="*/ 5 h 164"/>
                <a:gd name="T84" fmla="*/ 101 w 117"/>
                <a:gd name="T85" fmla="*/ 4 h 164"/>
                <a:gd name="T86" fmla="*/ 86 w 117"/>
                <a:gd name="T8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164">
                  <a:moveTo>
                    <a:pt x="43" y="129"/>
                  </a:moveTo>
                  <a:cubicBezTo>
                    <a:pt x="42" y="131"/>
                    <a:pt x="41" y="132"/>
                    <a:pt x="40" y="134"/>
                  </a:cubicBezTo>
                  <a:cubicBezTo>
                    <a:pt x="39" y="136"/>
                    <a:pt x="37" y="139"/>
                    <a:pt x="35" y="142"/>
                  </a:cubicBezTo>
                  <a:cubicBezTo>
                    <a:pt x="37" y="139"/>
                    <a:pt x="38" y="137"/>
                    <a:pt x="40" y="134"/>
                  </a:cubicBezTo>
                  <a:cubicBezTo>
                    <a:pt x="40" y="134"/>
                    <a:pt x="40" y="134"/>
                    <a:pt x="40" y="134"/>
                  </a:cubicBezTo>
                  <a:cubicBezTo>
                    <a:pt x="40" y="134"/>
                    <a:pt x="40" y="134"/>
                    <a:pt x="40" y="134"/>
                  </a:cubicBezTo>
                  <a:cubicBezTo>
                    <a:pt x="41" y="132"/>
                    <a:pt x="42" y="131"/>
                    <a:pt x="43" y="129"/>
                  </a:cubicBezTo>
                  <a:moveTo>
                    <a:pt x="0" y="122"/>
                  </a:moveTo>
                  <a:cubicBezTo>
                    <a:pt x="3" y="134"/>
                    <a:pt x="5" y="142"/>
                    <a:pt x="5" y="142"/>
                  </a:cubicBezTo>
                  <a:cubicBezTo>
                    <a:pt x="10" y="156"/>
                    <a:pt x="8" y="164"/>
                    <a:pt x="13" y="164"/>
                  </a:cubicBezTo>
                  <a:cubicBezTo>
                    <a:pt x="14" y="164"/>
                    <a:pt x="15" y="164"/>
                    <a:pt x="16" y="163"/>
                  </a:cubicBezTo>
                  <a:cubicBezTo>
                    <a:pt x="17" y="163"/>
                    <a:pt x="18" y="162"/>
                    <a:pt x="19" y="162"/>
                  </a:cubicBezTo>
                  <a:cubicBezTo>
                    <a:pt x="21" y="161"/>
                    <a:pt x="21" y="161"/>
                    <a:pt x="21" y="161"/>
                  </a:cubicBezTo>
                  <a:cubicBezTo>
                    <a:pt x="22" y="159"/>
                    <a:pt x="23" y="157"/>
                    <a:pt x="25" y="155"/>
                  </a:cubicBezTo>
                  <a:cubicBezTo>
                    <a:pt x="23" y="157"/>
                    <a:pt x="22" y="159"/>
                    <a:pt x="21" y="160"/>
                  </a:cubicBezTo>
                  <a:cubicBezTo>
                    <a:pt x="19" y="161"/>
                    <a:pt x="18" y="162"/>
                    <a:pt x="16" y="162"/>
                  </a:cubicBezTo>
                  <a:cubicBezTo>
                    <a:pt x="15" y="163"/>
                    <a:pt x="14" y="163"/>
                    <a:pt x="13" y="163"/>
                  </a:cubicBezTo>
                  <a:cubicBezTo>
                    <a:pt x="10" y="163"/>
                    <a:pt x="10" y="161"/>
                    <a:pt x="9" y="155"/>
                  </a:cubicBezTo>
                  <a:cubicBezTo>
                    <a:pt x="8" y="151"/>
                    <a:pt x="8" y="147"/>
                    <a:pt x="6" y="141"/>
                  </a:cubicBezTo>
                  <a:cubicBezTo>
                    <a:pt x="6" y="141"/>
                    <a:pt x="4" y="134"/>
                    <a:pt x="1" y="124"/>
                  </a:cubicBezTo>
                  <a:cubicBezTo>
                    <a:pt x="1" y="123"/>
                    <a:pt x="0" y="123"/>
                    <a:pt x="0" y="122"/>
                  </a:cubicBezTo>
                  <a:moveTo>
                    <a:pt x="48" y="122"/>
                  </a:moveTo>
                  <a:cubicBezTo>
                    <a:pt x="48" y="122"/>
                    <a:pt x="48" y="122"/>
                    <a:pt x="48" y="122"/>
                  </a:cubicBezTo>
                  <a:cubicBezTo>
                    <a:pt x="48" y="122"/>
                    <a:pt x="48" y="122"/>
                    <a:pt x="48" y="122"/>
                  </a:cubicBezTo>
                  <a:moveTo>
                    <a:pt x="80" y="98"/>
                  </a:moveTo>
                  <a:cubicBezTo>
                    <a:pt x="64" y="103"/>
                    <a:pt x="55" y="113"/>
                    <a:pt x="48" y="122"/>
                  </a:cubicBezTo>
                  <a:cubicBezTo>
                    <a:pt x="55" y="113"/>
                    <a:pt x="63" y="104"/>
                    <a:pt x="78" y="98"/>
                  </a:cubicBezTo>
                  <a:cubicBezTo>
                    <a:pt x="78" y="98"/>
                    <a:pt x="78" y="98"/>
                    <a:pt x="78" y="98"/>
                  </a:cubicBezTo>
                  <a:cubicBezTo>
                    <a:pt x="78" y="98"/>
                    <a:pt x="78" y="98"/>
                    <a:pt x="78" y="98"/>
                  </a:cubicBezTo>
                  <a:cubicBezTo>
                    <a:pt x="79" y="98"/>
                    <a:pt x="79" y="98"/>
                    <a:pt x="79" y="98"/>
                  </a:cubicBezTo>
                  <a:cubicBezTo>
                    <a:pt x="80" y="98"/>
                    <a:pt x="80" y="98"/>
                    <a:pt x="80" y="98"/>
                  </a:cubicBezTo>
                  <a:moveTo>
                    <a:pt x="83" y="97"/>
                  </a:moveTo>
                  <a:cubicBezTo>
                    <a:pt x="82" y="97"/>
                    <a:pt x="81" y="97"/>
                    <a:pt x="80" y="98"/>
                  </a:cubicBezTo>
                  <a:cubicBezTo>
                    <a:pt x="80" y="98"/>
                    <a:pt x="80" y="98"/>
                    <a:pt x="80" y="98"/>
                  </a:cubicBezTo>
                  <a:cubicBezTo>
                    <a:pt x="81" y="97"/>
                    <a:pt x="82" y="97"/>
                    <a:pt x="83" y="97"/>
                  </a:cubicBezTo>
                  <a:moveTo>
                    <a:pt x="102" y="88"/>
                  </a:moveTo>
                  <a:cubicBezTo>
                    <a:pt x="102" y="88"/>
                    <a:pt x="102" y="88"/>
                    <a:pt x="102" y="88"/>
                  </a:cubicBezTo>
                  <a:cubicBezTo>
                    <a:pt x="102" y="88"/>
                    <a:pt x="103" y="88"/>
                    <a:pt x="103" y="88"/>
                  </a:cubicBezTo>
                  <a:cubicBezTo>
                    <a:pt x="104" y="89"/>
                    <a:pt x="105" y="89"/>
                    <a:pt x="105" y="89"/>
                  </a:cubicBezTo>
                  <a:cubicBezTo>
                    <a:pt x="107" y="90"/>
                    <a:pt x="108" y="90"/>
                    <a:pt x="109" y="91"/>
                  </a:cubicBezTo>
                  <a:cubicBezTo>
                    <a:pt x="106" y="91"/>
                    <a:pt x="103" y="92"/>
                    <a:pt x="98" y="93"/>
                  </a:cubicBezTo>
                  <a:cubicBezTo>
                    <a:pt x="103" y="92"/>
                    <a:pt x="106" y="91"/>
                    <a:pt x="109" y="91"/>
                  </a:cubicBezTo>
                  <a:cubicBezTo>
                    <a:pt x="108" y="90"/>
                    <a:pt x="107" y="90"/>
                    <a:pt x="105" y="89"/>
                  </a:cubicBezTo>
                  <a:cubicBezTo>
                    <a:pt x="105" y="89"/>
                    <a:pt x="104" y="89"/>
                    <a:pt x="103" y="88"/>
                  </a:cubicBezTo>
                  <a:cubicBezTo>
                    <a:pt x="103" y="88"/>
                    <a:pt x="102" y="88"/>
                    <a:pt x="102" y="88"/>
                  </a:cubicBezTo>
                  <a:moveTo>
                    <a:pt x="101" y="87"/>
                  </a:moveTo>
                  <a:cubicBezTo>
                    <a:pt x="101" y="87"/>
                    <a:pt x="102" y="87"/>
                    <a:pt x="102" y="87"/>
                  </a:cubicBezTo>
                  <a:cubicBezTo>
                    <a:pt x="102" y="87"/>
                    <a:pt x="102" y="87"/>
                    <a:pt x="102" y="87"/>
                  </a:cubicBezTo>
                  <a:cubicBezTo>
                    <a:pt x="102" y="87"/>
                    <a:pt x="101" y="87"/>
                    <a:pt x="101" y="87"/>
                  </a:cubicBezTo>
                  <a:cubicBezTo>
                    <a:pt x="101" y="87"/>
                    <a:pt x="101" y="87"/>
                    <a:pt x="101" y="87"/>
                  </a:cubicBezTo>
                  <a:cubicBezTo>
                    <a:pt x="101" y="87"/>
                    <a:pt x="101" y="87"/>
                    <a:pt x="101" y="87"/>
                  </a:cubicBezTo>
                  <a:cubicBezTo>
                    <a:pt x="101" y="87"/>
                    <a:pt x="101" y="87"/>
                    <a:pt x="101" y="87"/>
                  </a:cubicBezTo>
                  <a:moveTo>
                    <a:pt x="100" y="85"/>
                  </a:moveTo>
                  <a:cubicBezTo>
                    <a:pt x="100" y="86"/>
                    <a:pt x="100" y="86"/>
                    <a:pt x="101" y="86"/>
                  </a:cubicBezTo>
                  <a:cubicBezTo>
                    <a:pt x="101" y="86"/>
                    <a:pt x="101" y="86"/>
                    <a:pt x="101" y="86"/>
                  </a:cubicBezTo>
                  <a:cubicBezTo>
                    <a:pt x="101" y="86"/>
                    <a:pt x="100" y="86"/>
                    <a:pt x="100" y="85"/>
                  </a:cubicBezTo>
                  <a:moveTo>
                    <a:pt x="100" y="84"/>
                  </a:moveTo>
                  <a:cubicBezTo>
                    <a:pt x="100" y="84"/>
                    <a:pt x="100" y="85"/>
                    <a:pt x="100" y="85"/>
                  </a:cubicBezTo>
                  <a:cubicBezTo>
                    <a:pt x="100" y="85"/>
                    <a:pt x="100" y="85"/>
                    <a:pt x="100" y="85"/>
                  </a:cubicBezTo>
                  <a:cubicBezTo>
                    <a:pt x="100" y="85"/>
                    <a:pt x="100" y="84"/>
                    <a:pt x="100" y="84"/>
                  </a:cubicBezTo>
                  <a:moveTo>
                    <a:pt x="100" y="84"/>
                  </a:moveTo>
                  <a:cubicBezTo>
                    <a:pt x="100" y="84"/>
                    <a:pt x="100" y="84"/>
                    <a:pt x="100" y="84"/>
                  </a:cubicBezTo>
                  <a:cubicBezTo>
                    <a:pt x="100" y="84"/>
                    <a:pt x="100" y="84"/>
                    <a:pt x="100" y="84"/>
                  </a:cubicBezTo>
                  <a:moveTo>
                    <a:pt x="103" y="82"/>
                  </a:moveTo>
                  <a:cubicBezTo>
                    <a:pt x="103" y="82"/>
                    <a:pt x="103" y="82"/>
                    <a:pt x="103" y="82"/>
                  </a:cubicBezTo>
                  <a:cubicBezTo>
                    <a:pt x="103" y="82"/>
                    <a:pt x="103" y="82"/>
                    <a:pt x="103" y="82"/>
                  </a:cubicBezTo>
                  <a:moveTo>
                    <a:pt x="103" y="6"/>
                  </a:moveTo>
                  <a:cubicBezTo>
                    <a:pt x="104" y="8"/>
                    <a:pt x="105" y="10"/>
                    <a:pt x="107" y="11"/>
                  </a:cubicBezTo>
                  <a:cubicBezTo>
                    <a:pt x="110" y="15"/>
                    <a:pt x="111" y="19"/>
                    <a:pt x="112" y="21"/>
                  </a:cubicBezTo>
                  <a:cubicBezTo>
                    <a:pt x="112" y="23"/>
                    <a:pt x="113" y="24"/>
                    <a:pt x="114" y="25"/>
                  </a:cubicBezTo>
                  <a:cubicBezTo>
                    <a:pt x="116" y="26"/>
                    <a:pt x="117" y="28"/>
                    <a:pt x="117" y="31"/>
                  </a:cubicBezTo>
                  <a:cubicBezTo>
                    <a:pt x="117" y="28"/>
                    <a:pt x="116" y="26"/>
                    <a:pt x="114" y="25"/>
                  </a:cubicBezTo>
                  <a:cubicBezTo>
                    <a:pt x="113" y="24"/>
                    <a:pt x="112" y="23"/>
                    <a:pt x="112" y="21"/>
                  </a:cubicBezTo>
                  <a:cubicBezTo>
                    <a:pt x="111" y="19"/>
                    <a:pt x="110" y="15"/>
                    <a:pt x="107" y="11"/>
                  </a:cubicBezTo>
                  <a:cubicBezTo>
                    <a:pt x="105" y="10"/>
                    <a:pt x="104" y="8"/>
                    <a:pt x="103" y="6"/>
                  </a:cubicBezTo>
                  <a:cubicBezTo>
                    <a:pt x="103" y="6"/>
                    <a:pt x="103" y="6"/>
                    <a:pt x="103" y="6"/>
                  </a:cubicBezTo>
                  <a:moveTo>
                    <a:pt x="86" y="0"/>
                  </a:moveTo>
                  <a:cubicBezTo>
                    <a:pt x="84" y="0"/>
                    <a:pt x="81" y="1"/>
                    <a:pt x="79" y="1"/>
                  </a:cubicBezTo>
                  <a:cubicBezTo>
                    <a:pt x="79" y="1"/>
                    <a:pt x="79" y="1"/>
                    <a:pt x="79" y="1"/>
                  </a:cubicBezTo>
                  <a:cubicBezTo>
                    <a:pt x="79" y="1"/>
                    <a:pt x="80" y="1"/>
                    <a:pt x="80" y="1"/>
                  </a:cubicBezTo>
                  <a:cubicBezTo>
                    <a:pt x="82" y="1"/>
                    <a:pt x="84" y="1"/>
                    <a:pt x="86" y="1"/>
                  </a:cubicBezTo>
                  <a:cubicBezTo>
                    <a:pt x="92" y="1"/>
                    <a:pt x="97" y="2"/>
                    <a:pt x="101" y="5"/>
                  </a:cubicBezTo>
                  <a:cubicBezTo>
                    <a:pt x="101" y="5"/>
                    <a:pt x="101" y="5"/>
                    <a:pt x="101" y="5"/>
                  </a:cubicBezTo>
                  <a:cubicBezTo>
                    <a:pt x="101" y="5"/>
                    <a:pt x="101" y="5"/>
                    <a:pt x="101" y="5"/>
                  </a:cubicBezTo>
                  <a:cubicBezTo>
                    <a:pt x="101" y="4"/>
                    <a:pt x="101" y="4"/>
                    <a:pt x="101" y="4"/>
                  </a:cubicBezTo>
                  <a:cubicBezTo>
                    <a:pt x="101" y="4"/>
                    <a:pt x="101" y="4"/>
                    <a:pt x="101" y="4"/>
                  </a:cubicBezTo>
                  <a:cubicBezTo>
                    <a:pt x="101" y="4"/>
                    <a:pt x="101" y="4"/>
                    <a:pt x="101" y="3"/>
                  </a:cubicBezTo>
                  <a:cubicBezTo>
                    <a:pt x="97" y="1"/>
                    <a:pt x="92" y="0"/>
                    <a:pt x="86"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 name="Freeform 8510">
              <a:extLst>
                <a:ext uri="{FF2B5EF4-FFF2-40B4-BE49-F238E27FC236}">
                  <a16:creationId xmlns:a16="http://schemas.microsoft.com/office/drawing/2014/main" xmlns="" id="{12302289-86D4-4A53-BCF3-FE783985D348}"/>
                </a:ext>
              </a:extLst>
            </p:cNvPr>
            <p:cNvSpPr>
              <a:spLocks/>
            </p:cNvSpPr>
            <p:nvPr/>
          </p:nvSpPr>
          <p:spPr bwMode="auto">
            <a:xfrm>
              <a:off x="5821363" y="3657600"/>
              <a:ext cx="122238" cy="82550"/>
            </a:xfrm>
            <a:custGeom>
              <a:avLst/>
              <a:gdLst>
                <a:gd name="T0" fmla="*/ 97 w 103"/>
                <a:gd name="T1" fmla="*/ 5 h 69"/>
                <a:gd name="T2" fmla="*/ 90 w 103"/>
                <a:gd name="T3" fmla="*/ 0 h 69"/>
                <a:gd name="T4" fmla="*/ 90 w 103"/>
                <a:gd name="T5" fmla="*/ 0 h 69"/>
                <a:gd name="T6" fmla="*/ 62 w 103"/>
                <a:gd name="T7" fmla="*/ 5 h 69"/>
                <a:gd name="T8" fmla="*/ 58 w 103"/>
                <a:gd name="T9" fmla="*/ 7 h 69"/>
                <a:gd name="T10" fmla="*/ 49 w 103"/>
                <a:gd name="T11" fmla="*/ 17 h 69"/>
                <a:gd name="T12" fmla="*/ 35 w 103"/>
                <a:gd name="T13" fmla="*/ 37 h 69"/>
                <a:gd name="T14" fmla="*/ 20 w 103"/>
                <a:gd name="T15" fmla="*/ 43 h 69"/>
                <a:gd name="T16" fmla="*/ 0 w 103"/>
                <a:gd name="T17" fmla="*/ 69 h 69"/>
                <a:gd name="T18" fmla="*/ 18 w 103"/>
                <a:gd name="T19" fmla="*/ 54 h 69"/>
                <a:gd name="T20" fmla="*/ 34 w 103"/>
                <a:gd name="T21" fmla="*/ 40 h 69"/>
                <a:gd name="T22" fmla="*/ 49 w 103"/>
                <a:gd name="T23" fmla="*/ 30 h 69"/>
                <a:gd name="T24" fmla="*/ 70 w 103"/>
                <a:gd name="T25" fmla="*/ 19 h 69"/>
                <a:gd name="T26" fmla="*/ 103 w 103"/>
                <a:gd name="T27" fmla="*/ 8 h 69"/>
                <a:gd name="T28" fmla="*/ 97 w 103"/>
                <a:gd name="T2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69">
                  <a:moveTo>
                    <a:pt x="97" y="5"/>
                  </a:moveTo>
                  <a:cubicBezTo>
                    <a:pt x="94" y="4"/>
                    <a:pt x="92" y="2"/>
                    <a:pt x="90" y="0"/>
                  </a:cubicBezTo>
                  <a:cubicBezTo>
                    <a:pt x="90" y="0"/>
                    <a:pt x="90" y="0"/>
                    <a:pt x="90" y="0"/>
                  </a:cubicBezTo>
                  <a:cubicBezTo>
                    <a:pt x="85" y="0"/>
                    <a:pt x="77" y="1"/>
                    <a:pt x="62" y="5"/>
                  </a:cubicBezTo>
                  <a:cubicBezTo>
                    <a:pt x="61" y="6"/>
                    <a:pt x="59" y="6"/>
                    <a:pt x="58" y="7"/>
                  </a:cubicBezTo>
                  <a:cubicBezTo>
                    <a:pt x="58" y="12"/>
                    <a:pt x="54" y="14"/>
                    <a:pt x="49" y="17"/>
                  </a:cubicBezTo>
                  <a:cubicBezTo>
                    <a:pt x="44" y="20"/>
                    <a:pt x="40" y="28"/>
                    <a:pt x="35" y="37"/>
                  </a:cubicBezTo>
                  <a:cubicBezTo>
                    <a:pt x="31" y="43"/>
                    <a:pt x="24" y="43"/>
                    <a:pt x="20" y="43"/>
                  </a:cubicBezTo>
                  <a:cubicBezTo>
                    <a:pt x="14" y="52"/>
                    <a:pt x="5" y="63"/>
                    <a:pt x="0" y="69"/>
                  </a:cubicBezTo>
                  <a:cubicBezTo>
                    <a:pt x="8" y="65"/>
                    <a:pt x="13" y="58"/>
                    <a:pt x="18" y="54"/>
                  </a:cubicBezTo>
                  <a:cubicBezTo>
                    <a:pt x="23" y="49"/>
                    <a:pt x="30" y="44"/>
                    <a:pt x="34" y="40"/>
                  </a:cubicBezTo>
                  <a:cubicBezTo>
                    <a:pt x="37" y="36"/>
                    <a:pt x="45" y="34"/>
                    <a:pt x="49" y="30"/>
                  </a:cubicBezTo>
                  <a:cubicBezTo>
                    <a:pt x="54" y="25"/>
                    <a:pt x="58" y="22"/>
                    <a:pt x="70" y="19"/>
                  </a:cubicBezTo>
                  <a:cubicBezTo>
                    <a:pt x="85" y="15"/>
                    <a:pt x="101" y="12"/>
                    <a:pt x="103" y="8"/>
                  </a:cubicBezTo>
                  <a:cubicBezTo>
                    <a:pt x="101" y="7"/>
                    <a:pt x="98" y="6"/>
                    <a:pt x="97" y="5"/>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 name="Freeform 8511">
              <a:extLst>
                <a:ext uri="{FF2B5EF4-FFF2-40B4-BE49-F238E27FC236}">
                  <a16:creationId xmlns:a16="http://schemas.microsoft.com/office/drawing/2014/main" xmlns="" id="{7CB60591-07EB-40AC-AD60-8195C62B0A4D}"/>
                </a:ext>
              </a:extLst>
            </p:cNvPr>
            <p:cNvSpPr>
              <a:spLocks noEditPoints="1"/>
            </p:cNvSpPr>
            <p:nvPr/>
          </p:nvSpPr>
          <p:spPr bwMode="auto">
            <a:xfrm>
              <a:off x="5818188" y="3657600"/>
              <a:ext cx="127000" cy="85725"/>
            </a:xfrm>
            <a:custGeom>
              <a:avLst/>
              <a:gdLst>
                <a:gd name="T0" fmla="*/ 0 w 107"/>
                <a:gd name="T1" fmla="*/ 73 h 73"/>
                <a:gd name="T2" fmla="*/ 3 w 107"/>
                <a:gd name="T3" fmla="*/ 70 h 73"/>
                <a:gd name="T4" fmla="*/ 22 w 107"/>
                <a:gd name="T5" fmla="*/ 43 h 73"/>
                <a:gd name="T6" fmla="*/ 22 w 107"/>
                <a:gd name="T7" fmla="*/ 43 h 73"/>
                <a:gd name="T8" fmla="*/ 23 w 107"/>
                <a:gd name="T9" fmla="*/ 43 h 73"/>
                <a:gd name="T10" fmla="*/ 37 w 107"/>
                <a:gd name="T11" fmla="*/ 37 h 73"/>
                <a:gd name="T12" fmla="*/ 40 w 107"/>
                <a:gd name="T13" fmla="*/ 33 h 73"/>
                <a:gd name="T14" fmla="*/ 52 w 107"/>
                <a:gd name="T15" fmla="*/ 17 h 73"/>
                <a:gd name="T16" fmla="*/ 60 w 107"/>
                <a:gd name="T17" fmla="*/ 8 h 73"/>
                <a:gd name="T18" fmla="*/ 60 w 107"/>
                <a:gd name="T19" fmla="*/ 7 h 73"/>
                <a:gd name="T20" fmla="*/ 60 w 107"/>
                <a:gd name="T21" fmla="*/ 7 h 73"/>
                <a:gd name="T22" fmla="*/ 65 w 107"/>
                <a:gd name="T23" fmla="*/ 6 h 73"/>
                <a:gd name="T24" fmla="*/ 93 w 107"/>
                <a:gd name="T25" fmla="*/ 0 h 73"/>
                <a:gd name="T26" fmla="*/ 93 w 107"/>
                <a:gd name="T27" fmla="*/ 0 h 73"/>
                <a:gd name="T28" fmla="*/ 94 w 107"/>
                <a:gd name="T29" fmla="*/ 0 h 73"/>
                <a:gd name="T30" fmla="*/ 94 w 107"/>
                <a:gd name="T31" fmla="*/ 1 h 73"/>
                <a:gd name="T32" fmla="*/ 100 w 107"/>
                <a:gd name="T33" fmla="*/ 5 h 73"/>
                <a:gd name="T34" fmla="*/ 100 w 107"/>
                <a:gd name="T35" fmla="*/ 5 h 73"/>
                <a:gd name="T36" fmla="*/ 106 w 107"/>
                <a:gd name="T37" fmla="*/ 8 h 73"/>
                <a:gd name="T38" fmla="*/ 107 w 107"/>
                <a:gd name="T39" fmla="*/ 9 h 73"/>
                <a:gd name="T40" fmla="*/ 107 w 107"/>
                <a:gd name="T41" fmla="*/ 9 h 73"/>
                <a:gd name="T42" fmla="*/ 81 w 107"/>
                <a:gd name="T43" fmla="*/ 19 h 73"/>
                <a:gd name="T44" fmla="*/ 73 w 107"/>
                <a:gd name="T45" fmla="*/ 21 h 73"/>
                <a:gd name="T46" fmla="*/ 53 w 107"/>
                <a:gd name="T47" fmla="*/ 31 h 73"/>
                <a:gd name="T48" fmla="*/ 45 w 107"/>
                <a:gd name="T49" fmla="*/ 37 h 73"/>
                <a:gd name="T50" fmla="*/ 38 w 107"/>
                <a:gd name="T51" fmla="*/ 41 h 73"/>
                <a:gd name="T52" fmla="*/ 28 w 107"/>
                <a:gd name="T53" fmla="*/ 50 h 73"/>
                <a:gd name="T54" fmla="*/ 21 w 107"/>
                <a:gd name="T55" fmla="*/ 56 h 73"/>
                <a:gd name="T56" fmla="*/ 17 w 107"/>
                <a:gd name="T57" fmla="*/ 59 h 73"/>
                <a:gd name="T58" fmla="*/ 4 w 107"/>
                <a:gd name="T59" fmla="*/ 71 h 73"/>
                <a:gd name="T60" fmla="*/ 0 w 107"/>
                <a:gd name="T61" fmla="*/ 73 h 73"/>
                <a:gd name="T62" fmla="*/ 23 w 107"/>
                <a:gd name="T63" fmla="*/ 45 h 73"/>
                <a:gd name="T64" fmla="*/ 7 w 107"/>
                <a:gd name="T65" fmla="*/ 66 h 73"/>
                <a:gd name="T66" fmla="*/ 16 w 107"/>
                <a:gd name="T67" fmla="*/ 58 h 73"/>
                <a:gd name="T68" fmla="*/ 20 w 107"/>
                <a:gd name="T69" fmla="*/ 54 h 73"/>
                <a:gd name="T70" fmla="*/ 27 w 107"/>
                <a:gd name="T71" fmla="*/ 48 h 73"/>
                <a:gd name="T72" fmla="*/ 33 w 107"/>
                <a:gd name="T73" fmla="*/ 43 h 73"/>
                <a:gd name="T74" fmla="*/ 23 w 107"/>
                <a:gd name="T75" fmla="*/ 45 h 73"/>
                <a:gd name="T76" fmla="*/ 62 w 107"/>
                <a:gd name="T77" fmla="*/ 9 h 73"/>
                <a:gd name="T78" fmla="*/ 52 w 107"/>
                <a:gd name="T79" fmla="*/ 19 h 73"/>
                <a:gd name="T80" fmla="*/ 41 w 107"/>
                <a:gd name="T81" fmla="*/ 33 h 73"/>
                <a:gd name="T82" fmla="*/ 39 w 107"/>
                <a:gd name="T83" fmla="*/ 38 h 73"/>
                <a:gd name="T84" fmla="*/ 44 w 107"/>
                <a:gd name="T85" fmla="*/ 35 h 73"/>
                <a:gd name="T86" fmla="*/ 52 w 107"/>
                <a:gd name="T87" fmla="*/ 30 h 73"/>
                <a:gd name="T88" fmla="*/ 73 w 107"/>
                <a:gd name="T89" fmla="*/ 19 h 73"/>
                <a:gd name="T90" fmla="*/ 80 w 107"/>
                <a:gd name="T91" fmla="*/ 18 h 73"/>
                <a:gd name="T92" fmla="*/ 105 w 107"/>
                <a:gd name="T93" fmla="*/ 10 h 73"/>
                <a:gd name="T94" fmla="*/ 99 w 107"/>
                <a:gd name="T95" fmla="*/ 7 h 73"/>
                <a:gd name="T96" fmla="*/ 93 w 107"/>
                <a:gd name="T97" fmla="*/ 2 h 73"/>
                <a:gd name="T98" fmla="*/ 65 w 107"/>
                <a:gd name="T99" fmla="*/ 7 h 73"/>
                <a:gd name="T100" fmla="*/ 62 w 107"/>
                <a:gd name="T10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73">
                  <a:moveTo>
                    <a:pt x="0" y="73"/>
                  </a:moveTo>
                  <a:cubicBezTo>
                    <a:pt x="3" y="70"/>
                    <a:pt x="3" y="70"/>
                    <a:pt x="3" y="70"/>
                  </a:cubicBezTo>
                  <a:cubicBezTo>
                    <a:pt x="7" y="64"/>
                    <a:pt x="16" y="52"/>
                    <a:pt x="22" y="43"/>
                  </a:cubicBezTo>
                  <a:cubicBezTo>
                    <a:pt x="22" y="43"/>
                    <a:pt x="22" y="43"/>
                    <a:pt x="22" y="43"/>
                  </a:cubicBezTo>
                  <a:cubicBezTo>
                    <a:pt x="23" y="43"/>
                    <a:pt x="23" y="43"/>
                    <a:pt x="23" y="43"/>
                  </a:cubicBezTo>
                  <a:cubicBezTo>
                    <a:pt x="27" y="43"/>
                    <a:pt x="34" y="43"/>
                    <a:pt x="37" y="37"/>
                  </a:cubicBezTo>
                  <a:cubicBezTo>
                    <a:pt x="38" y="36"/>
                    <a:pt x="39" y="34"/>
                    <a:pt x="40" y="33"/>
                  </a:cubicBezTo>
                  <a:cubicBezTo>
                    <a:pt x="44" y="26"/>
                    <a:pt x="47" y="20"/>
                    <a:pt x="52" y="17"/>
                  </a:cubicBezTo>
                  <a:cubicBezTo>
                    <a:pt x="56" y="14"/>
                    <a:pt x="60" y="12"/>
                    <a:pt x="60" y="8"/>
                  </a:cubicBezTo>
                  <a:cubicBezTo>
                    <a:pt x="60" y="7"/>
                    <a:pt x="60" y="7"/>
                    <a:pt x="60" y="7"/>
                  </a:cubicBezTo>
                  <a:cubicBezTo>
                    <a:pt x="60" y="7"/>
                    <a:pt x="60" y="7"/>
                    <a:pt x="60" y="7"/>
                  </a:cubicBezTo>
                  <a:cubicBezTo>
                    <a:pt x="62" y="7"/>
                    <a:pt x="63" y="6"/>
                    <a:pt x="65" y="6"/>
                  </a:cubicBezTo>
                  <a:cubicBezTo>
                    <a:pt x="80" y="1"/>
                    <a:pt x="88" y="0"/>
                    <a:pt x="93" y="0"/>
                  </a:cubicBezTo>
                  <a:cubicBezTo>
                    <a:pt x="93" y="0"/>
                    <a:pt x="93" y="0"/>
                    <a:pt x="93" y="0"/>
                  </a:cubicBezTo>
                  <a:cubicBezTo>
                    <a:pt x="94" y="0"/>
                    <a:pt x="94" y="0"/>
                    <a:pt x="94" y="0"/>
                  </a:cubicBezTo>
                  <a:cubicBezTo>
                    <a:pt x="94" y="1"/>
                    <a:pt x="94" y="1"/>
                    <a:pt x="94" y="1"/>
                  </a:cubicBezTo>
                  <a:cubicBezTo>
                    <a:pt x="95" y="3"/>
                    <a:pt x="98" y="4"/>
                    <a:pt x="100" y="5"/>
                  </a:cubicBezTo>
                  <a:cubicBezTo>
                    <a:pt x="100" y="5"/>
                    <a:pt x="100" y="5"/>
                    <a:pt x="100" y="5"/>
                  </a:cubicBezTo>
                  <a:cubicBezTo>
                    <a:pt x="102" y="7"/>
                    <a:pt x="104" y="8"/>
                    <a:pt x="106" y="8"/>
                  </a:cubicBezTo>
                  <a:cubicBezTo>
                    <a:pt x="107" y="9"/>
                    <a:pt x="107" y="9"/>
                    <a:pt x="107" y="9"/>
                  </a:cubicBezTo>
                  <a:cubicBezTo>
                    <a:pt x="107" y="9"/>
                    <a:pt x="107" y="9"/>
                    <a:pt x="107" y="9"/>
                  </a:cubicBezTo>
                  <a:cubicBezTo>
                    <a:pt x="105" y="13"/>
                    <a:pt x="94" y="16"/>
                    <a:pt x="81" y="19"/>
                  </a:cubicBezTo>
                  <a:cubicBezTo>
                    <a:pt x="78" y="20"/>
                    <a:pt x="76" y="20"/>
                    <a:pt x="73" y="21"/>
                  </a:cubicBezTo>
                  <a:cubicBezTo>
                    <a:pt x="61" y="24"/>
                    <a:pt x="57" y="27"/>
                    <a:pt x="53" y="31"/>
                  </a:cubicBezTo>
                  <a:cubicBezTo>
                    <a:pt x="51" y="34"/>
                    <a:pt x="48" y="35"/>
                    <a:pt x="45" y="37"/>
                  </a:cubicBezTo>
                  <a:cubicBezTo>
                    <a:pt x="42" y="38"/>
                    <a:pt x="39" y="39"/>
                    <a:pt x="38" y="41"/>
                  </a:cubicBezTo>
                  <a:cubicBezTo>
                    <a:pt x="35" y="44"/>
                    <a:pt x="32" y="47"/>
                    <a:pt x="28" y="50"/>
                  </a:cubicBezTo>
                  <a:cubicBezTo>
                    <a:pt x="26" y="52"/>
                    <a:pt x="23" y="54"/>
                    <a:pt x="21" y="56"/>
                  </a:cubicBezTo>
                  <a:cubicBezTo>
                    <a:pt x="20" y="57"/>
                    <a:pt x="19" y="58"/>
                    <a:pt x="17" y="59"/>
                  </a:cubicBezTo>
                  <a:cubicBezTo>
                    <a:pt x="14" y="63"/>
                    <a:pt x="9" y="68"/>
                    <a:pt x="4" y="71"/>
                  </a:cubicBezTo>
                  <a:cubicBezTo>
                    <a:pt x="0" y="73"/>
                    <a:pt x="0" y="73"/>
                    <a:pt x="0" y="73"/>
                  </a:cubicBezTo>
                  <a:moveTo>
                    <a:pt x="23" y="45"/>
                  </a:moveTo>
                  <a:cubicBezTo>
                    <a:pt x="18" y="52"/>
                    <a:pt x="12" y="60"/>
                    <a:pt x="7" y="66"/>
                  </a:cubicBezTo>
                  <a:cubicBezTo>
                    <a:pt x="11" y="64"/>
                    <a:pt x="14" y="61"/>
                    <a:pt x="16" y="58"/>
                  </a:cubicBezTo>
                  <a:cubicBezTo>
                    <a:pt x="18" y="57"/>
                    <a:pt x="19" y="55"/>
                    <a:pt x="20" y="54"/>
                  </a:cubicBezTo>
                  <a:cubicBezTo>
                    <a:pt x="22" y="52"/>
                    <a:pt x="25" y="50"/>
                    <a:pt x="27" y="48"/>
                  </a:cubicBezTo>
                  <a:cubicBezTo>
                    <a:pt x="29" y="47"/>
                    <a:pt x="32" y="45"/>
                    <a:pt x="33" y="43"/>
                  </a:cubicBezTo>
                  <a:cubicBezTo>
                    <a:pt x="30" y="45"/>
                    <a:pt x="26" y="45"/>
                    <a:pt x="23" y="45"/>
                  </a:cubicBezTo>
                  <a:moveTo>
                    <a:pt x="62" y="9"/>
                  </a:moveTo>
                  <a:cubicBezTo>
                    <a:pt x="61" y="13"/>
                    <a:pt x="57" y="16"/>
                    <a:pt x="52" y="19"/>
                  </a:cubicBezTo>
                  <a:cubicBezTo>
                    <a:pt x="48" y="21"/>
                    <a:pt x="45" y="27"/>
                    <a:pt x="41" y="33"/>
                  </a:cubicBezTo>
                  <a:cubicBezTo>
                    <a:pt x="41" y="35"/>
                    <a:pt x="40" y="36"/>
                    <a:pt x="39" y="38"/>
                  </a:cubicBezTo>
                  <a:cubicBezTo>
                    <a:pt x="40" y="37"/>
                    <a:pt x="42" y="36"/>
                    <a:pt x="44" y="35"/>
                  </a:cubicBezTo>
                  <a:cubicBezTo>
                    <a:pt x="47" y="34"/>
                    <a:pt x="50" y="32"/>
                    <a:pt x="52" y="30"/>
                  </a:cubicBezTo>
                  <a:cubicBezTo>
                    <a:pt x="56" y="25"/>
                    <a:pt x="61" y="23"/>
                    <a:pt x="73" y="19"/>
                  </a:cubicBezTo>
                  <a:cubicBezTo>
                    <a:pt x="75" y="19"/>
                    <a:pt x="78" y="18"/>
                    <a:pt x="80" y="18"/>
                  </a:cubicBezTo>
                  <a:cubicBezTo>
                    <a:pt x="91" y="15"/>
                    <a:pt x="102" y="12"/>
                    <a:pt x="105" y="10"/>
                  </a:cubicBezTo>
                  <a:cubicBezTo>
                    <a:pt x="103" y="9"/>
                    <a:pt x="101" y="8"/>
                    <a:pt x="99" y="7"/>
                  </a:cubicBezTo>
                  <a:cubicBezTo>
                    <a:pt x="97" y="6"/>
                    <a:pt x="94" y="4"/>
                    <a:pt x="93" y="2"/>
                  </a:cubicBezTo>
                  <a:cubicBezTo>
                    <a:pt x="88" y="2"/>
                    <a:pt x="80" y="3"/>
                    <a:pt x="65" y="7"/>
                  </a:cubicBezTo>
                  <a:cubicBezTo>
                    <a:pt x="64" y="8"/>
                    <a:pt x="63" y="8"/>
                    <a:pt x="62" y="9"/>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 name="Freeform 8512">
              <a:extLst>
                <a:ext uri="{FF2B5EF4-FFF2-40B4-BE49-F238E27FC236}">
                  <a16:creationId xmlns:a16="http://schemas.microsoft.com/office/drawing/2014/main" xmlns="" id="{BA252953-E95A-4D6B-9983-BF54E0C1D07F}"/>
                </a:ext>
              </a:extLst>
            </p:cNvPr>
            <p:cNvSpPr>
              <a:spLocks noEditPoints="1"/>
            </p:cNvSpPr>
            <p:nvPr/>
          </p:nvSpPr>
          <p:spPr bwMode="auto">
            <a:xfrm>
              <a:off x="5826125" y="3659188"/>
              <a:ext cx="115888" cy="76200"/>
            </a:xfrm>
            <a:custGeom>
              <a:avLst/>
              <a:gdLst>
                <a:gd name="T0" fmla="*/ 26 w 98"/>
                <a:gd name="T1" fmla="*/ 41 h 64"/>
                <a:gd name="T2" fmla="*/ 18 w 98"/>
                <a:gd name="T3" fmla="*/ 43 h 64"/>
                <a:gd name="T4" fmla="*/ 16 w 98"/>
                <a:gd name="T5" fmla="*/ 43 h 64"/>
                <a:gd name="T6" fmla="*/ 0 w 98"/>
                <a:gd name="T7" fmla="*/ 64 h 64"/>
                <a:gd name="T8" fmla="*/ 9 w 98"/>
                <a:gd name="T9" fmla="*/ 56 h 64"/>
                <a:gd name="T10" fmla="*/ 13 w 98"/>
                <a:gd name="T11" fmla="*/ 52 h 64"/>
                <a:gd name="T12" fmla="*/ 20 w 98"/>
                <a:gd name="T13" fmla="*/ 46 h 64"/>
                <a:gd name="T14" fmla="*/ 26 w 98"/>
                <a:gd name="T15" fmla="*/ 41 h 64"/>
                <a:gd name="T16" fmla="*/ 86 w 98"/>
                <a:gd name="T17" fmla="*/ 0 h 64"/>
                <a:gd name="T18" fmla="*/ 58 w 98"/>
                <a:gd name="T19" fmla="*/ 5 h 64"/>
                <a:gd name="T20" fmla="*/ 55 w 98"/>
                <a:gd name="T21" fmla="*/ 7 h 64"/>
                <a:gd name="T22" fmla="*/ 45 w 98"/>
                <a:gd name="T23" fmla="*/ 17 h 64"/>
                <a:gd name="T24" fmla="*/ 34 w 98"/>
                <a:gd name="T25" fmla="*/ 31 h 64"/>
                <a:gd name="T26" fmla="*/ 32 w 98"/>
                <a:gd name="T27" fmla="*/ 36 h 64"/>
                <a:gd name="T28" fmla="*/ 37 w 98"/>
                <a:gd name="T29" fmla="*/ 33 h 64"/>
                <a:gd name="T30" fmla="*/ 45 w 98"/>
                <a:gd name="T31" fmla="*/ 28 h 64"/>
                <a:gd name="T32" fmla="*/ 59 w 98"/>
                <a:gd name="T33" fmla="*/ 14 h 64"/>
                <a:gd name="T34" fmla="*/ 75 w 98"/>
                <a:gd name="T35" fmla="*/ 6 h 64"/>
                <a:gd name="T36" fmla="*/ 83 w 98"/>
                <a:gd name="T37" fmla="*/ 8 h 64"/>
                <a:gd name="T38" fmla="*/ 87 w 98"/>
                <a:gd name="T39" fmla="*/ 12 h 64"/>
                <a:gd name="T40" fmla="*/ 98 w 98"/>
                <a:gd name="T41" fmla="*/ 8 h 64"/>
                <a:gd name="T42" fmla="*/ 96 w 98"/>
                <a:gd name="T43" fmla="*/ 7 h 64"/>
                <a:gd name="T44" fmla="*/ 96 w 98"/>
                <a:gd name="T45" fmla="*/ 7 h 64"/>
                <a:gd name="T46" fmla="*/ 95 w 98"/>
                <a:gd name="T47" fmla="*/ 7 h 64"/>
                <a:gd name="T48" fmla="*/ 92 w 98"/>
                <a:gd name="T49" fmla="*/ 5 h 64"/>
                <a:gd name="T50" fmla="*/ 86 w 9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64">
                  <a:moveTo>
                    <a:pt x="26" y="41"/>
                  </a:moveTo>
                  <a:cubicBezTo>
                    <a:pt x="24" y="42"/>
                    <a:pt x="21" y="43"/>
                    <a:pt x="18" y="43"/>
                  </a:cubicBezTo>
                  <a:cubicBezTo>
                    <a:pt x="17" y="43"/>
                    <a:pt x="17" y="43"/>
                    <a:pt x="16" y="43"/>
                  </a:cubicBezTo>
                  <a:cubicBezTo>
                    <a:pt x="11" y="50"/>
                    <a:pt x="5" y="58"/>
                    <a:pt x="0" y="64"/>
                  </a:cubicBezTo>
                  <a:cubicBezTo>
                    <a:pt x="4" y="62"/>
                    <a:pt x="7" y="59"/>
                    <a:pt x="9" y="56"/>
                  </a:cubicBezTo>
                  <a:cubicBezTo>
                    <a:pt x="11" y="55"/>
                    <a:pt x="12" y="53"/>
                    <a:pt x="13" y="52"/>
                  </a:cubicBezTo>
                  <a:cubicBezTo>
                    <a:pt x="15" y="50"/>
                    <a:pt x="18" y="48"/>
                    <a:pt x="20" y="46"/>
                  </a:cubicBezTo>
                  <a:cubicBezTo>
                    <a:pt x="22" y="45"/>
                    <a:pt x="25" y="43"/>
                    <a:pt x="26" y="41"/>
                  </a:cubicBezTo>
                  <a:moveTo>
                    <a:pt x="86" y="0"/>
                  </a:moveTo>
                  <a:cubicBezTo>
                    <a:pt x="81" y="0"/>
                    <a:pt x="73" y="1"/>
                    <a:pt x="58" y="5"/>
                  </a:cubicBezTo>
                  <a:cubicBezTo>
                    <a:pt x="57" y="6"/>
                    <a:pt x="56" y="6"/>
                    <a:pt x="55" y="7"/>
                  </a:cubicBezTo>
                  <a:cubicBezTo>
                    <a:pt x="54" y="11"/>
                    <a:pt x="50" y="14"/>
                    <a:pt x="45" y="17"/>
                  </a:cubicBezTo>
                  <a:cubicBezTo>
                    <a:pt x="41" y="19"/>
                    <a:pt x="38" y="25"/>
                    <a:pt x="34" y="31"/>
                  </a:cubicBezTo>
                  <a:cubicBezTo>
                    <a:pt x="34" y="33"/>
                    <a:pt x="33" y="34"/>
                    <a:pt x="32" y="36"/>
                  </a:cubicBezTo>
                  <a:cubicBezTo>
                    <a:pt x="33" y="35"/>
                    <a:pt x="35" y="34"/>
                    <a:pt x="37" y="33"/>
                  </a:cubicBezTo>
                  <a:cubicBezTo>
                    <a:pt x="40" y="32"/>
                    <a:pt x="43" y="30"/>
                    <a:pt x="45" y="28"/>
                  </a:cubicBezTo>
                  <a:cubicBezTo>
                    <a:pt x="47" y="22"/>
                    <a:pt x="53" y="17"/>
                    <a:pt x="59" y="14"/>
                  </a:cubicBezTo>
                  <a:cubicBezTo>
                    <a:pt x="64" y="10"/>
                    <a:pt x="69" y="6"/>
                    <a:pt x="75" y="6"/>
                  </a:cubicBezTo>
                  <a:cubicBezTo>
                    <a:pt x="78" y="6"/>
                    <a:pt x="80" y="7"/>
                    <a:pt x="83" y="8"/>
                  </a:cubicBezTo>
                  <a:cubicBezTo>
                    <a:pt x="85" y="9"/>
                    <a:pt x="86" y="11"/>
                    <a:pt x="87" y="12"/>
                  </a:cubicBezTo>
                  <a:cubicBezTo>
                    <a:pt x="92" y="11"/>
                    <a:pt x="96" y="9"/>
                    <a:pt x="98" y="8"/>
                  </a:cubicBezTo>
                  <a:cubicBezTo>
                    <a:pt x="97" y="7"/>
                    <a:pt x="96" y="7"/>
                    <a:pt x="96" y="7"/>
                  </a:cubicBezTo>
                  <a:cubicBezTo>
                    <a:pt x="96" y="7"/>
                    <a:pt x="96" y="7"/>
                    <a:pt x="96" y="7"/>
                  </a:cubicBezTo>
                  <a:cubicBezTo>
                    <a:pt x="96" y="7"/>
                    <a:pt x="96" y="7"/>
                    <a:pt x="95" y="7"/>
                  </a:cubicBezTo>
                  <a:cubicBezTo>
                    <a:pt x="94" y="6"/>
                    <a:pt x="93" y="5"/>
                    <a:pt x="92" y="5"/>
                  </a:cubicBezTo>
                  <a:cubicBezTo>
                    <a:pt x="90" y="4"/>
                    <a:pt x="87" y="2"/>
                    <a:pt x="86"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 name="Freeform 8513">
              <a:extLst>
                <a:ext uri="{FF2B5EF4-FFF2-40B4-BE49-F238E27FC236}">
                  <a16:creationId xmlns:a16="http://schemas.microsoft.com/office/drawing/2014/main" xmlns="" id="{48458EF3-2482-43FB-B39D-D7119DC00875}"/>
                </a:ext>
              </a:extLst>
            </p:cNvPr>
            <p:cNvSpPr>
              <a:spLocks noEditPoints="1"/>
            </p:cNvSpPr>
            <p:nvPr/>
          </p:nvSpPr>
          <p:spPr bwMode="auto">
            <a:xfrm>
              <a:off x="5821363" y="3657600"/>
              <a:ext cx="122238" cy="82550"/>
            </a:xfrm>
            <a:custGeom>
              <a:avLst/>
              <a:gdLst>
                <a:gd name="T0" fmla="*/ 100 w 103"/>
                <a:gd name="T1" fmla="*/ 8 h 69"/>
                <a:gd name="T2" fmla="*/ 102 w 103"/>
                <a:gd name="T3" fmla="*/ 9 h 69"/>
                <a:gd name="T4" fmla="*/ 91 w 103"/>
                <a:gd name="T5" fmla="*/ 13 h 69"/>
                <a:gd name="T6" fmla="*/ 91 w 103"/>
                <a:gd name="T7" fmla="*/ 14 h 69"/>
                <a:gd name="T8" fmla="*/ 103 w 103"/>
                <a:gd name="T9" fmla="*/ 9 h 69"/>
                <a:gd name="T10" fmla="*/ 100 w 103"/>
                <a:gd name="T11" fmla="*/ 8 h 69"/>
                <a:gd name="T12" fmla="*/ 99 w 103"/>
                <a:gd name="T13" fmla="*/ 8 h 69"/>
                <a:gd name="T14" fmla="*/ 100 w 103"/>
                <a:gd name="T15" fmla="*/ 8 h 69"/>
                <a:gd name="T16" fmla="*/ 99 w 103"/>
                <a:gd name="T17" fmla="*/ 8 h 69"/>
                <a:gd name="T18" fmla="*/ 22 w 103"/>
                <a:gd name="T19" fmla="*/ 44 h 69"/>
                <a:gd name="T20" fmla="*/ 30 w 103"/>
                <a:gd name="T21" fmla="*/ 42 h 69"/>
                <a:gd name="T22" fmla="*/ 24 w 103"/>
                <a:gd name="T23" fmla="*/ 47 h 69"/>
                <a:gd name="T24" fmla="*/ 17 w 103"/>
                <a:gd name="T25" fmla="*/ 53 h 69"/>
                <a:gd name="T26" fmla="*/ 13 w 103"/>
                <a:gd name="T27" fmla="*/ 57 h 69"/>
                <a:gd name="T28" fmla="*/ 4 w 103"/>
                <a:gd name="T29" fmla="*/ 65 h 69"/>
                <a:gd name="T30" fmla="*/ 20 w 103"/>
                <a:gd name="T31" fmla="*/ 44 h 69"/>
                <a:gd name="T32" fmla="*/ 22 w 103"/>
                <a:gd name="T33" fmla="*/ 44 h 69"/>
                <a:gd name="T34" fmla="*/ 89 w 103"/>
                <a:gd name="T35" fmla="*/ 0 h 69"/>
                <a:gd name="T36" fmla="*/ 62 w 103"/>
                <a:gd name="T37" fmla="*/ 5 h 69"/>
                <a:gd name="T38" fmla="*/ 59 w 103"/>
                <a:gd name="T39" fmla="*/ 7 h 69"/>
                <a:gd name="T40" fmla="*/ 59 w 103"/>
                <a:gd name="T41" fmla="*/ 7 h 69"/>
                <a:gd name="T42" fmla="*/ 49 w 103"/>
                <a:gd name="T43" fmla="*/ 18 h 69"/>
                <a:gd name="T44" fmla="*/ 49 w 103"/>
                <a:gd name="T45" fmla="*/ 17 h 69"/>
                <a:gd name="T46" fmla="*/ 35 w 103"/>
                <a:gd name="T47" fmla="*/ 37 h 69"/>
                <a:gd name="T48" fmla="*/ 36 w 103"/>
                <a:gd name="T49" fmla="*/ 37 h 69"/>
                <a:gd name="T50" fmla="*/ 22 w 103"/>
                <a:gd name="T51" fmla="*/ 44 h 69"/>
                <a:gd name="T52" fmla="*/ 20 w 103"/>
                <a:gd name="T53" fmla="*/ 44 h 69"/>
                <a:gd name="T54" fmla="*/ 19 w 103"/>
                <a:gd name="T55" fmla="*/ 44 h 69"/>
                <a:gd name="T56" fmla="*/ 0 w 103"/>
                <a:gd name="T57" fmla="*/ 69 h 69"/>
                <a:gd name="T58" fmla="*/ 18 w 103"/>
                <a:gd name="T59" fmla="*/ 54 h 69"/>
                <a:gd name="T60" fmla="*/ 34 w 103"/>
                <a:gd name="T61" fmla="*/ 40 h 69"/>
                <a:gd name="T62" fmla="*/ 48 w 103"/>
                <a:gd name="T63" fmla="*/ 31 h 69"/>
                <a:gd name="T64" fmla="*/ 48 w 103"/>
                <a:gd name="T65" fmla="*/ 31 h 69"/>
                <a:gd name="T66" fmla="*/ 49 w 103"/>
                <a:gd name="T67" fmla="*/ 29 h 69"/>
                <a:gd name="T68" fmla="*/ 41 w 103"/>
                <a:gd name="T69" fmla="*/ 34 h 69"/>
                <a:gd name="T70" fmla="*/ 36 w 103"/>
                <a:gd name="T71" fmla="*/ 37 h 69"/>
                <a:gd name="T72" fmla="*/ 38 w 103"/>
                <a:gd name="T73" fmla="*/ 32 h 69"/>
                <a:gd name="T74" fmla="*/ 49 w 103"/>
                <a:gd name="T75" fmla="*/ 18 h 69"/>
                <a:gd name="T76" fmla="*/ 59 w 103"/>
                <a:gd name="T77" fmla="*/ 8 h 69"/>
                <a:gd name="T78" fmla="*/ 62 w 103"/>
                <a:gd name="T79" fmla="*/ 6 h 69"/>
                <a:gd name="T80" fmla="*/ 90 w 103"/>
                <a:gd name="T81" fmla="*/ 1 h 69"/>
                <a:gd name="T82" fmla="*/ 96 w 103"/>
                <a:gd name="T83" fmla="*/ 6 h 69"/>
                <a:gd name="T84" fmla="*/ 96 w 103"/>
                <a:gd name="T85" fmla="*/ 6 h 69"/>
                <a:gd name="T86" fmla="*/ 90 w 103"/>
                <a:gd name="T87" fmla="*/ 1 h 69"/>
                <a:gd name="T88" fmla="*/ 89 w 103"/>
                <a:gd name="T8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69">
                  <a:moveTo>
                    <a:pt x="100" y="8"/>
                  </a:moveTo>
                  <a:cubicBezTo>
                    <a:pt x="100" y="8"/>
                    <a:pt x="101" y="8"/>
                    <a:pt x="102" y="9"/>
                  </a:cubicBezTo>
                  <a:cubicBezTo>
                    <a:pt x="100" y="10"/>
                    <a:pt x="96" y="12"/>
                    <a:pt x="91" y="13"/>
                  </a:cubicBezTo>
                  <a:cubicBezTo>
                    <a:pt x="91" y="13"/>
                    <a:pt x="91" y="14"/>
                    <a:pt x="91" y="14"/>
                  </a:cubicBezTo>
                  <a:cubicBezTo>
                    <a:pt x="96" y="12"/>
                    <a:pt x="101" y="11"/>
                    <a:pt x="103" y="9"/>
                  </a:cubicBezTo>
                  <a:cubicBezTo>
                    <a:pt x="102" y="8"/>
                    <a:pt x="101" y="8"/>
                    <a:pt x="100" y="8"/>
                  </a:cubicBezTo>
                  <a:moveTo>
                    <a:pt x="99" y="8"/>
                  </a:moveTo>
                  <a:cubicBezTo>
                    <a:pt x="100" y="8"/>
                    <a:pt x="100" y="8"/>
                    <a:pt x="100" y="8"/>
                  </a:cubicBezTo>
                  <a:cubicBezTo>
                    <a:pt x="100" y="8"/>
                    <a:pt x="100" y="8"/>
                    <a:pt x="99" y="8"/>
                  </a:cubicBezTo>
                  <a:moveTo>
                    <a:pt x="22" y="44"/>
                  </a:moveTo>
                  <a:cubicBezTo>
                    <a:pt x="25" y="44"/>
                    <a:pt x="28" y="43"/>
                    <a:pt x="30" y="42"/>
                  </a:cubicBezTo>
                  <a:cubicBezTo>
                    <a:pt x="29" y="44"/>
                    <a:pt x="26" y="46"/>
                    <a:pt x="24" y="47"/>
                  </a:cubicBezTo>
                  <a:cubicBezTo>
                    <a:pt x="22" y="49"/>
                    <a:pt x="19" y="51"/>
                    <a:pt x="17" y="53"/>
                  </a:cubicBezTo>
                  <a:cubicBezTo>
                    <a:pt x="16" y="54"/>
                    <a:pt x="15" y="56"/>
                    <a:pt x="13" y="57"/>
                  </a:cubicBezTo>
                  <a:cubicBezTo>
                    <a:pt x="11" y="60"/>
                    <a:pt x="8" y="63"/>
                    <a:pt x="4" y="65"/>
                  </a:cubicBezTo>
                  <a:cubicBezTo>
                    <a:pt x="9" y="59"/>
                    <a:pt x="15" y="51"/>
                    <a:pt x="20" y="44"/>
                  </a:cubicBezTo>
                  <a:cubicBezTo>
                    <a:pt x="21" y="44"/>
                    <a:pt x="21" y="44"/>
                    <a:pt x="22" y="44"/>
                  </a:cubicBezTo>
                  <a:moveTo>
                    <a:pt x="89" y="0"/>
                  </a:moveTo>
                  <a:cubicBezTo>
                    <a:pt x="84" y="0"/>
                    <a:pt x="76" y="2"/>
                    <a:pt x="62" y="5"/>
                  </a:cubicBezTo>
                  <a:cubicBezTo>
                    <a:pt x="61" y="6"/>
                    <a:pt x="60" y="6"/>
                    <a:pt x="59" y="7"/>
                  </a:cubicBezTo>
                  <a:cubicBezTo>
                    <a:pt x="59" y="7"/>
                    <a:pt x="59" y="7"/>
                    <a:pt x="59" y="7"/>
                  </a:cubicBezTo>
                  <a:cubicBezTo>
                    <a:pt x="58" y="12"/>
                    <a:pt x="55" y="15"/>
                    <a:pt x="49" y="18"/>
                  </a:cubicBezTo>
                  <a:cubicBezTo>
                    <a:pt x="49" y="17"/>
                    <a:pt x="49" y="17"/>
                    <a:pt x="49" y="17"/>
                  </a:cubicBezTo>
                  <a:cubicBezTo>
                    <a:pt x="44" y="20"/>
                    <a:pt x="40" y="28"/>
                    <a:pt x="35" y="37"/>
                  </a:cubicBezTo>
                  <a:cubicBezTo>
                    <a:pt x="36" y="37"/>
                    <a:pt x="36" y="37"/>
                    <a:pt x="36" y="37"/>
                  </a:cubicBezTo>
                  <a:cubicBezTo>
                    <a:pt x="33" y="43"/>
                    <a:pt x="27" y="44"/>
                    <a:pt x="22" y="44"/>
                  </a:cubicBezTo>
                  <a:cubicBezTo>
                    <a:pt x="21" y="44"/>
                    <a:pt x="20" y="44"/>
                    <a:pt x="20" y="44"/>
                  </a:cubicBezTo>
                  <a:cubicBezTo>
                    <a:pt x="19" y="44"/>
                    <a:pt x="19" y="44"/>
                    <a:pt x="19" y="44"/>
                  </a:cubicBezTo>
                  <a:cubicBezTo>
                    <a:pt x="13" y="52"/>
                    <a:pt x="5" y="63"/>
                    <a:pt x="0" y="69"/>
                  </a:cubicBezTo>
                  <a:cubicBezTo>
                    <a:pt x="8" y="65"/>
                    <a:pt x="13" y="58"/>
                    <a:pt x="18" y="54"/>
                  </a:cubicBezTo>
                  <a:cubicBezTo>
                    <a:pt x="23" y="49"/>
                    <a:pt x="30" y="44"/>
                    <a:pt x="34" y="40"/>
                  </a:cubicBezTo>
                  <a:cubicBezTo>
                    <a:pt x="37" y="36"/>
                    <a:pt x="43" y="34"/>
                    <a:pt x="48" y="31"/>
                  </a:cubicBezTo>
                  <a:cubicBezTo>
                    <a:pt x="48" y="31"/>
                    <a:pt x="48" y="31"/>
                    <a:pt x="48" y="31"/>
                  </a:cubicBezTo>
                  <a:cubicBezTo>
                    <a:pt x="48" y="30"/>
                    <a:pt x="48" y="30"/>
                    <a:pt x="49" y="29"/>
                  </a:cubicBezTo>
                  <a:cubicBezTo>
                    <a:pt x="47" y="31"/>
                    <a:pt x="44" y="33"/>
                    <a:pt x="41" y="34"/>
                  </a:cubicBezTo>
                  <a:cubicBezTo>
                    <a:pt x="39" y="35"/>
                    <a:pt x="37" y="36"/>
                    <a:pt x="36" y="37"/>
                  </a:cubicBezTo>
                  <a:cubicBezTo>
                    <a:pt x="37" y="35"/>
                    <a:pt x="38" y="34"/>
                    <a:pt x="38" y="32"/>
                  </a:cubicBezTo>
                  <a:cubicBezTo>
                    <a:pt x="42" y="26"/>
                    <a:pt x="45" y="20"/>
                    <a:pt x="49" y="18"/>
                  </a:cubicBezTo>
                  <a:cubicBezTo>
                    <a:pt x="54" y="15"/>
                    <a:pt x="58" y="12"/>
                    <a:pt x="59" y="8"/>
                  </a:cubicBezTo>
                  <a:cubicBezTo>
                    <a:pt x="60" y="7"/>
                    <a:pt x="61" y="7"/>
                    <a:pt x="62" y="6"/>
                  </a:cubicBezTo>
                  <a:cubicBezTo>
                    <a:pt x="77" y="2"/>
                    <a:pt x="85" y="1"/>
                    <a:pt x="90" y="1"/>
                  </a:cubicBezTo>
                  <a:cubicBezTo>
                    <a:pt x="91" y="3"/>
                    <a:pt x="94" y="5"/>
                    <a:pt x="96" y="6"/>
                  </a:cubicBezTo>
                  <a:cubicBezTo>
                    <a:pt x="96" y="6"/>
                    <a:pt x="96" y="6"/>
                    <a:pt x="96" y="6"/>
                  </a:cubicBezTo>
                  <a:cubicBezTo>
                    <a:pt x="94" y="5"/>
                    <a:pt x="91" y="3"/>
                    <a:pt x="90" y="1"/>
                  </a:cubicBezTo>
                  <a:cubicBezTo>
                    <a:pt x="89" y="0"/>
                    <a:pt x="89" y="0"/>
                    <a:pt x="89"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 name="Freeform 8514">
              <a:extLst>
                <a:ext uri="{FF2B5EF4-FFF2-40B4-BE49-F238E27FC236}">
                  <a16:creationId xmlns:a16="http://schemas.microsoft.com/office/drawing/2014/main" xmlns="" id="{50C25723-2059-4ED3-B1EA-D3B83297C840}"/>
                </a:ext>
              </a:extLst>
            </p:cNvPr>
            <p:cNvSpPr>
              <a:spLocks/>
            </p:cNvSpPr>
            <p:nvPr/>
          </p:nvSpPr>
          <p:spPr bwMode="auto">
            <a:xfrm>
              <a:off x="5842000" y="3665538"/>
              <a:ext cx="49213" cy="44450"/>
            </a:xfrm>
            <a:custGeom>
              <a:avLst/>
              <a:gdLst>
                <a:gd name="T0" fmla="*/ 4 w 41"/>
                <a:gd name="T1" fmla="*/ 38 h 38"/>
                <a:gd name="T2" fmla="*/ 2 w 41"/>
                <a:gd name="T3" fmla="*/ 38 h 38"/>
                <a:gd name="T4" fmla="*/ 0 w 41"/>
                <a:gd name="T5" fmla="*/ 38 h 38"/>
                <a:gd name="T6" fmla="*/ 1 w 41"/>
                <a:gd name="T7" fmla="*/ 36 h 38"/>
                <a:gd name="T8" fmla="*/ 5 w 41"/>
                <a:gd name="T9" fmla="*/ 31 h 38"/>
                <a:gd name="T10" fmla="*/ 39 w 41"/>
                <a:gd name="T11" fmla="*/ 0 h 38"/>
                <a:gd name="T12" fmla="*/ 41 w 41"/>
                <a:gd name="T13" fmla="*/ 0 h 38"/>
                <a:gd name="T14" fmla="*/ 41 w 41"/>
                <a:gd name="T15" fmla="*/ 1 h 38"/>
                <a:gd name="T16" fmla="*/ 31 w 41"/>
                <a:gd name="T17" fmla="*/ 12 h 38"/>
                <a:gd name="T18" fmla="*/ 31 w 41"/>
                <a:gd name="T19" fmla="*/ 10 h 38"/>
                <a:gd name="T20" fmla="*/ 39 w 41"/>
                <a:gd name="T21" fmla="*/ 2 h 38"/>
                <a:gd name="T22" fmla="*/ 6 w 41"/>
                <a:gd name="T23" fmla="*/ 32 h 38"/>
                <a:gd name="T24" fmla="*/ 3 w 41"/>
                <a:gd name="T25" fmla="*/ 36 h 38"/>
                <a:gd name="T26" fmla="*/ 16 w 41"/>
                <a:gd name="T27" fmla="*/ 30 h 38"/>
                <a:gd name="T28" fmla="*/ 18 w 41"/>
                <a:gd name="T29" fmla="*/ 31 h 38"/>
                <a:gd name="T30" fmla="*/ 4 w 41"/>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8">
                  <a:moveTo>
                    <a:pt x="4" y="38"/>
                  </a:moveTo>
                  <a:cubicBezTo>
                    <a:pt x="3" y="38"/>
                    <a:pt x="2" y="38"/>
                    <a:pt x="2" y="38"/>
                  </a:cubicBezTo>
                  <a:cubicBezTo>
                    <a:pt x="0" y="38"/>
                    <a:pt x="0" y="38"/>
                    <a:pt x="0" y="38"/>
                  </a:cubicBezTo>
                  <a:cubicBezTo>
                    <a:pt x="1" y="36"/>
                    <a:pt x="1" y="36"/>
                    <a:pt x="1" y="36"/>
                  </a:cubicBezTo>
                  <a:cubicBezTo>
                    <a:pt x="3" y="34"/>
                    <a:pt x="4" y="33"/>
                    <a:pt x="5" y="31"/>
                  </a:cubicBezTo>
                  <a:cubicBezTo>
                    <a:pt x="11" y="20"/>
                    <a:pt x="20" y="7"/>
                    <a:pt x="39" y="0"/>
                  </a:cubicBezTo>
                  <a:cubicBezTo>
                    <a:pt x="41" y="0"/>
                    <a:pt x="41" y="0"/>
                    <a:pt x="41" y="0"/>
                  </a:cubicBezTo>
                  <a:cubicBezTo>
                    <a:pt x="41" y="1"/>
                    <a:pt x="41" y="1"/>
                    <a:pt x="41" y="1"/>
                  </a:cubicBezTo>
                  <a:cubicBezTo>
                    <a:pt x="40" y="6"/>
                    <a:pt x="37" y="9"/>
                    <a:pt x="31" y="12"/>
                  </a:cubicBezTo>
                  <a:cubicBezTo>
                    <a:pt x="31" y="10"/>
                    <a:pt x="31" y="10"/>
                    <a:pt x="31" y="10"/>
                  </a:cubicBezTo>
                  <a:cubicBezTo>
                    <a:pt x="35" y="8"/>
                    <a:pt x="38" y="6"/>
                    <a:pt x="39" y="2"/>
                  </a:cubicBezTo>
                  <a:cubicBezTo>
                    <a:pt x="21" y="9"/>
                    <a:pt x="13" y="21"/>
                    <a:pt x="6" y="32"/>
                  </a:cubicBezTo>
                  <a:cubicBezTo>
                    <a:pt x="5" y="33"/>
                    <a:pt x="4" y="35"/>
                    <a:pt x="3" y="36"/>
                  </a:cubicBezTo>
                  <a:cubicBezTo>
                    <a:pt x="7" y="36"/>
                    <a:pt x="13" y="35"/>
                    <a:pt x="16" y="30"/>
                  </a:cubicBezTo>
                  <a:cubicBezTo>
                    <a:pt x="18" y="31"/>
                    <a:pt x="18" y="31"/>
                    <a:pt x="18" y="31"/>
                  </a:cubicBezTo>
                  <a:cubicBezTo>
                    <a:pt x="15" y="37"/>
                    <a:pt x="9" y="38"/>
                    <a:pt x="4" y="38"/>
                  </a:cubicBezTo>
                </a:path>
              </a:pathLst>
            </a:custGeom>
            <a:solidFill>
              <a:srgbClr val="96B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 name="Freeform 8515">
              <a:extLst>
                <a:ext uri="{FF2B5EF4-FFF2-40B4-BE49-F238E27FC236}">
                  <a16:creationId xmlns:a16="http://schemas.microsoft.com/office/drawing/2014/main" xmlns="" id="{BE46A394-F404-42FB-B0EE-2605FE08CCFE}"/>
                </a:ext>
              </a:extLst>
            </p:cNvPr>
            <p:cNvSpPr>
              <a:spLocks/>
            </p:cNvSpPr>
            <p:nvPr/>
          </p:nvSpPr>
          <p:spPr bwMode="auto">
            <a:xfrm>
              <a:off x="5916613" y="3541713"/>
              <a:ext cx="149225" cy="112713"/>
            </a:xfrm>
            <a:custGeom>
              <a:avLst/>
              <a:gdLst>
                <a:gd name="T0" fmla="*/ 90 w 125"/>
                <a:gd name="T1" fmla="*/ 56 h 95"/>
                <a:gd name="T2" fmla="*/ 124 w 125"/>
                <a:gd name="T3" fmla="*/ 35 h 95"/>
                <a:gd name="T4" fmla="*/ 125 w 125"/>
                <a:gd name="T5" fmla="*/ 26 h 95"/>
                <a:gd name="T6" fmla="*/ 46 w 125"/>
                <a:gd name="T7" fmla="*/ 3 h 95"/>
                <a:gd name="T8" fmla="*/ 0 w 125"/>
                <a:gd name="T9" fmla="*/ 10 h 95"/>
                <a:gd name="T10" fmla="*/ 24 w 125"/>
                <a:gd name="T11" fmla="*/ 64 h 95"/>
                <a:gd name="T12" fmla="*/ 13 w 125"/>
                <a:gd name="T13" fmla="*/ 95 h 95"/>
                <a:gd name="T14" fmla="*/ 25 w 125"/>
                <a:gd name="T15" fmla="*/ 90 h 95"/>
                <a:gd name="T16" fmla="*/ 90 w 125"/>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95">
                  <a:moveTo>
                    <a:pt x="90" y="56"/>
                  </a:moveTo>
                  <a:cubicBezTo>
                    <a:pt x="108" y="48"/>
                    <a:pt x="119" y="44"/>
                    <a:pt x="124" y="35"/>
                  </a:cubicBezTo>
                  <a:cubicBezTo>
                    <a:pt x="125" y="31"/>
                    <a:pt x="125" y="28"/>
                    <a:pt x="125" y="26"/>
                  </a:cubicBezTo>
                  <a:cubicBezTo>
                    <a:pt x="122" y="15"/>
                    <a:pt x="78" y="6"/>
                    <a:pt x="46" y="3"/>
                  </a:cubicBezTo>
                  <a:cubicBezTo>
                    <a:pt x="13" y="0"/>
                    <a:pt x="0" y="5"/>
                    <a:pt x="0" y="10"/>
                  </a:cubicBezTo>
                  <a:cubicBezTo>
                    <a:pt x="8" y="16"/>
                    <a:pt x="33" y="34"/>
                    <a:pt x="24" y="64"/>
                  </a:cubicBezTo>
                  <a:cubicBezTo>
                    <a:pt x="17" y="84"/>
                    <a:pt x="14" y="92"/>
                    <a:pt x="13" y="95"/>
                  </a:cubicBezTo>
                  <a:cubicBezTo>
                    <a:pt x="16" y="95"/>
                    <a:pt x="19" y="92"/>
                    <a:pt x="25" y="90"/>
                  </a:cubicBezTo>
                  <a:cubicBezTo>
                    <a:pt x="33" y="86"/>
                    <a:pt x="68" y="67"/>
                    <a:pt x="90" y="56"/>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 name="Freeform 8516">
              <a:extLst>
                <a:ext uri="{FF2B5EF4-FFF2-40B4-BE49-F238E27FC236}">
                  <a16:creationId xmlns:a16="http://schemas.microsoft.com/office/drawing/2014/main" xmlns="" id="{47228246-6F48-48FC-8FAE-89D18F866C47}"/>
                </a:ext>
              </a:extLst>
            </p:cNvPr>
            <p:cNvSpPr>
              <a:spLocks noEditPoints="1"/>
            </p:cNvSpPr>
            <p:nvPr/>
          </p:nvSpPr>
          <p:spPr bwMode="auto">
            <a:xfrm>
              <a:off x="5916613" y="3543300"/>
              <a:ext cx="149225" cy="112713"/>
            </a:xfrm>
            <a:custGeom>
              <a:avLst/>
              <a:gdLst>
                <a:gd name="T0" fmla="*/ 12 w 126"/>
                <a:gd name="T1" fmla="*/ 95 h 95"/>
                <a:gd name="T2" fmla="*/ 13 w 126"/>
                <a:gd name="T3" fmla="*/ 91 h 95"/>
                <a:gd name="T4" fmla="*/ 23 w 126"/>
                <a:gd name="T5" fmla="*/ 63 h 95"/>
                <a:gd name="T6" fmla="*/ 0 w 126"/>
                <a:gd name="T7" fmla="*/ 10 h 95"/>
                <a:gd name="T8" fmla="*/ 0 w 126"/>
                <a:gd name="T9" fmla="*/ 9 h 95"/>
                <a:gd name="T10" fmla="*/ 0 w 126"/>
                <a:gd name="T11" fmla="*/ 9 h 95"/>
                <a:gd name="T12" fmla="*/ 27 w 126"/>
                <a:gd name="T13" fmla="*/ 0 h 95"/>
                <a:gd name="T14" fmla="*/ 46 w 126"/>
                <a:gd name="T15" fmla="*/ 1 h 95"/>
                <a:gd name="T16" fmla="*/ 125 w 126"/>
                <a:gd name="T17" fmla="*/ 25 h 95"/>
                <a:gd name="T18" fmla="*/ 125 w 126"/>
                <a:gd name="T19" fmla="*/ 34 h 95"/>
                <a:gd name="T20" fmla="*/ 101 w 126"/>
                <a:gd name="T21" fmla="*/ 51 h 95"/>
                <a:gd name="T22" fmla="*/ 91 w 126"/>
                <a:gd name="T23" fmla="*/ 56 h 95"/>
                <a:gd name="T24" fmla="*/ 58 w 126"/>
                <a:gd name="T25" fmla="*/ 73 h 95"/>
                <a:gd name="T26" fmla="*/ 25 w 126"/>
                <a:gd name="T27" fmla="*/ 89 h 95"/>
                <a:gd name="T28" fmla="*/ 19 w 126"/>
                <a:gd name="T29" fmla="*/ 92 h 95"/>
                <a:gd name="T30" fmla="*/ 13 w 126"/>
                <a:gd name="T31" fmla="*/ 95 h 95"/>
                <a:gd name="T32" fmla="*/ 12 w 126"/>
                <a:gd name="T33" fmla="*/ 95 h 95"/>
                <a:gd name="T34" fmla="*/ 1 w 126"/>
                <a:gd name="T35" fmla="*/ 9 h 95"/>
                <a:gd name="T36" fmla="*/ 25 w 126"/>
                <a:gd name="T37" fmla="*/ 64 h 95"/>
                <a:gd name="T38" fmla="*/ 15 w 126"/>
                <a:gd name="T39" fmla="*/ 92 h 95"/>
                <a:gd name="T40" fmla="*/ 14 w 126"/>
                <a:gd name="T41" fmla="*/ 93 h 95"/>
                <a:gd name="T42" fmla="*/ 19 w 126"/>
                <a:gd name="T43" fmla="*/ 91 h 95"/>
                <a:gd name="T44" fmla="*/ 25 w 126"/>
                <a:gd name="T45" fmla="*/ 88 h 95"/>
                <a:gd name="T46" fmla="*/ 57 w 126"/>
                <a:gd name="T47" fmla="*/ 71 h 95"/>
                <a:gd name="T48" fmla="*/ 90 w 126"/>
                <a:gd name="T49" fmla="*/ 55 h 95"/>
                <a:gd name="T50" fmla="*/ 100 w 126"/>
                <a:gd name="T51" fmla="*/ 50 h 95"/>
                <a:gd name="T52" fmla="*/ 123 w 126"/>
                <a:gd name="T53" fmla="*/ 33 h 95"/>
                <a:gd name="T54" fmla="*/ 124 w 126"/>
                <a:gd name="T55" fmla="*/ 25 h 95"/>
                <a:gd name="T56" fmla="*/ 46 w 126"/>
                <a:gd name="T57" fmla="*/ 3 h 95"/>
                <a:gd name="T58" fmla="*/ 27 w 126"/>
                <a:gd name="T59" fmla="*/ 2 h 95"/>
                <a:gd name="T60" fmla="*/ 1 w 126"/>
                <a:gd name="T61"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95">
                  <a:moveTo>
                    <a:pt x="12" y="95"/>
                  </a:moveTo>
                  <a:cubicBezTo>
                    <a:pt x="13" y="91"/>
                    <a:pt x="13" y="91"/>
                    <a:pt x="13" y="91"/>
                  </a:cubicBezTo>
                  <a:cubicBezTo>
                    <a:pt x="15" y="87"/>
                    <a:pt x="18" y="79"/>
                    <a:pt x="23" y="63"/>
                  </a:cubicBezTo>
                  <a:cubicBezTo>
                    <a:pt x="29" y="43"/>
                    <a:pt x="21" y="25"/>
                    <a:pt x="0" y="10"/>
                  </a:cubicBezTo>
                  <a:cubicBezTo>
                    <a:pt x="0" y="9"/>
                    <a:pt x="0" y="9"/>
                    <a:pt x="0" y="9"/>
                  </a:cubicBezTo>
                  <a:cubicBezTo>
                    <a:pt x="0" y="9"/>
                    <a:pt x="0" y="9"/>
                    <a:pt x="0" y="9"/>
                  </a:cubicBezTo>
                  <a:cubicBezTo>
                    <a:pt x="0" y="3"/>
                    <a:pt x="10" y="0"/>
                    <a:pt x="27" y="0"/>
                  </a:cubicBezTo>
                  <a:cubicBezTo>
                    <a:pt x="33" y="0"/>
                    <a:pt x="39" y="0"/>
                    <a:pt x="46" y="1"/>
                  </a:cubicBezTo>
                  <a:cubicBezTo>
                    <a:pt x="75" y="4"/>
                    <a:pt x="122" y="13"/>
                    <a:pt x="125" y="25"/>
                  </a:cubicBezTo>
                  <a:cubicBezTo>
                    <a:pt x="126" y="28"/>
                    <a:pt x="126" y="31"/>
                    <a:pt x="125" y="34"/>
                  </a:cubicBezTo>
                  <a:cubicBezTo>
                    <a:pt x="120" y="42"/>
                    <a:pt x="112" y="46"/>
                    <a:pt x="101" y="51"/>
                  </a:cubicBezTo>
                  <a:cubicBezTo>
                    <a:pt x="98" y="53"/>
                    <a:pt x="94" y="54"/>
                    <a:pt x="91" y="56"/>
                  </a:cubicBezTo>
                  <a:cubicBezTo>
                    <a:pt x="81" y="61"/>
                    <a:pt x="69" y="67"/>
                    <a:pt x="58" y="73"/>
                  </a:cubicBezTo>
                  <a:cubicBezTo>
                    <a:pt x="44" y="80"/>
                    <a:pt x="30" y="87"/>
                    <a:pt x="25" y="89"/>
                  </a:cubicBezTo>
                  <a:cubicBezTo>
                    <a:pt x="23" y="90"/>
                    <a:pt x="21" y="91"/>
                    <a:pt x="19" y="92"/>
                  </a:cubicBezTo>
                  <a:cubicBezTo>
                    <a:pt x="17" y="94"/>
                    <a:pt x="15" y="95"/>
                    <a:pt x="13" y="95"/>
                  </a:cubicBezTo>
                  <a:cubicBezTo>
                    <a:pt x="12" y="95"/>
                    <a:pt x="12" y="95"/>
                    <a:pt x="12" y="95"/>
                  </a:cubicBezTo>
                  <a:moveTo>
                    <a:pt x="1" y="9"/>
                  </a:moveTo>
                  <a:cubicBezTo>
                    <a:pt x="23" y="25"/>
                    <a:pt x="31" y="43"/>
                    <a:pt x="25" y="64"/>
                  </a:cubicBezTo>
                  <a:cubicBezTo>
                    <a:pt x="19" y="79"/>
                    <a:pt x="16" y="88"/>
                    <a:pt x="15" y="92"/>
                  </a:cubicBezTo>
                  <a:cubicBezTo>
                    <a:pt x="14" y="93"/>
                    <a:pt x="14" y="93"/>
                    <a:pt x="14" y="93"/>
                  </a:cubicBezTo>
                  <a:cubicBezTo>
                    <a:pt x="16" y="93"/>
                    <a:pt x="17" y="92"/>
                    <a:pt x="19" y="91"/>
                  </a:cubicBezTo>
                  <a:cubicBezTo>
                    <a:pt x="20" y="90"/>
                    <a:pt x="22" y="89"/>
                    <a:pt x="25" y="88"/>
                  </a:cubicBezTo>
                  <a:cubicBezTo>
                    <a:pt x="29" y="86"/>
                    <a:pt x="43" y="79"/>
                    <a:pt x="57" y="71"/>
                  </a:cubicBezTo>
                  <a:cubicBezTo>
                    <a:pt x="69" y="65"/>
                    <a:pt x="80" y="59"/>
                    <a:pt x="90" y="55"/>
                  </a:cubicBezTo>
                  <a:cubicBezTo>
                    <a:pt x="94" y="53"/>
                    <a:pt x="97" y="51"/>
                    <a:pt x="100" y="50"/>
                  </a:cubicBezTo>
                  <a:cubicBezTo>
                    <a:pt x="112" y="44"/>
                    <a:pt x="119" y="41"/>
                    <a:pt x="123" y="33"/>
                  </a:cubicBezTo>
                  <a:cubicBezTo>
                    <a:pt x="124" y="31"/>
                    <a:pt x="124" y="28"/>
                    <a:pt x="124" y="25"/>
                  </a:cubicBezTo>
                  <a:cubicBezTo>
                    <a:pt x="121" y="16"/>
                    <a:pt x="81" y="6"/>
                    <a:pt x="46" y="3"/>
                  </a:cubicBezTo>
                  <a:cubicBezTo>
                    <a:pt x="39" y="2"/>
                    <a:pt x="33" y="2"/>
                    <a:pt x="27" y="2"/>
                  </a:cubicBezTo>
                  <a:cubicBezTo>
                    <a:pt x="10" y="2"/>
                    <a:pt x="2" y="5"/>
                    <a:pt x="1" y="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 name="Freeform 8517">
              <a:extLst>
                <a:ext uri="{FF2B5EF4-FFF2-40B4-BE49-F238E27FC236}">
                  <a16:creationId xmlns:a16="http://schemas.microsoft.com/office/drawing/2014/main" xmlns="" id="{D54CA040-E130-471E-97C9-D3F9A67BD8E9}"/>
                </a:ext>
              </a:extLst>
            </p:cNvPr>
            <p:cNvSpPr>
              <a:spLocks/>
            </p:cNvSpPr>
            <p:nvPr/>
          </p:nvSpPr>
          <p:spPr bwMode="auto">
            <a:xfrm>
              <a:off x="5918200" y="3544888"/>
              <a:ext cx="146050" cy="107950"/>
            </a:xfrm>
            <a:custGeom>
              <a:avLst/>
              <a:gdLst>
                <a:gd name="T0" fmla="*/ 21 w 123"/>
                <a:gd name="T1" fmla="*/ 0 h 91"/>
                <a:gd name="T2" fmla="*/ 0 w 123"/>
                <a:gd name="T3" fmla="*/ 7 h 91"/>
                <a:gd name="T4" fmla="*/ 2 w 123"/>
                <a:gd name="T5" fmla="*/ 8 h 91"/>
                <a:gd name="T6" fmla="*/ 17 w 123"/>
                <a:gd name="T7" fmla="*/ 23 h 91"/>
                <a:gd name="T8" fmla="*/ 24 w 123"/>
                <a:gd name="T9" fmla="*/ 62 h 91"/>
                <a:gd name="T10" fmla="*/ 24 w 123"/>
                <a:gd name="T11" fmla="*/ 62 h 91"/>
                <a:gd name="T12" fmla="*/ 24 w 123"/>
                <a:gd name="T13" fmla="*/ 62 h 91"/>
                <a:gd name="T14" fmla="*/ 23 w 123"/>
                <a:gd name="T15" fmla="*/ 65 h 91"/>
                <a:gd name="T16" fmla="*/ 23 w 123"/>
                <a:gd name="T17" fmla="*/ 65 h 91"/>
                <a:gd name="T18" fmla="*/ 22 w 123"/>
                <a:gd name="T19" fmla="*/ 65 h 91"/>
                <a:gd name="T20" fmla="*/ 15 w 123"/>
                <a:gd name="T21" fmla="*/ 86 h 91"/>
                <a:gd name="T22" fmla="*/ 14 w 123"/>
                <a:gd name="T23" fmla="*/ 90 h 91"/>
                <a:gd name="T24" fmla="*/ 14 w 123"/>
                <a:gd name="T25" fmla="*/ 90 h 91"/>
                <a:gd name="T26" fmla="*/ 13 w 123"/>
                <a:gd name="T27" fmla="*/ 90 h 91"/>
                <a:gd name="T28" fmla="*/ 13 w 123"/>
                <a:gd name="T29" fmla="*/ 91 h 91"/>
                <a:gd name="T30" fmla="*/ 14 w 123"/>
                <a:gd name="T31" fmla="*/ 91 h 91"/>
                <a:gd name="T32" fmla="*/ 18 w 123"/>
                <a:gd name="T33" fmla="*/ 89 h 91"/>
                <a:gd name="T34" fmla="*/ 18 w 123"/>
                <a:gd name="T35" fmla="*/ 89 h 91"/>
                <a:gd name="T36" fmla="*/ 24 w 123"/>
                <a:gd name="T37" fmla="*/ 86 h 91"/>
                <a:gd name="T38" fmla="*/ 56 w 123"/>
                <a:gd name="T39" fmla="*/ 69 h 91"/>
                <a:gd name="T40" fmla="*/ 89 w 123"/>
                <a:gd name="T41" fmla="*/ 53 h 91"/>
                <a:gd name="T42" fmla="*/ 99 w 123"/>
                <a:gd name="T43" fmla="*/ 48 h 91"/>
                <a:gd name="T44" fmla="*/ 122 w 123"/>
                <a:gd name="T45" fmla="*/ 31 h 91"/>
                <a:gd name="T46" fmla="*/ 122 w 123"/>
                <a:gd name="T47" fmla="*/ 31 h 91"/>
                <a:gd name="T48" fmla="*/ 123 w 123"/>
                <a:gd name="T49" fmla="*/ 23 h 91"/>
                <a:gd name="T50" fmla="*/ 106 w 123"/>
                <a:gd name="T51" fmla="*/ 13 h 91"/>
                <a:gd name="T52" fmla="*/ 112 w 123"/>
                <a:gd name="T53" fmla="*/ 25 h 91"/>
                <a:gd name="T54" fmla="*/ 101 w 123"/>
                <a:gd name="T55" fmla="*/ 34 h 91"/>
                <a:gd name="T56" fmla="*/ 74 w 123"/>
                <a:gd name="T57" fmla="*/ 45 h 91"/>
                <a:gd name="T58" fmla="*/ 55 w 123"/>
                <a:gd name="T59" fmla="*/ 57 h 91"/>
                <a:gd name="T60" fmla="*/ 47 w 123"/>
                <a:gd name="T61" fmla="*/ 60 h 91"/>
                <a:gd name="T62" fmla="*/ 40 w 123"/>
                <a:gd name="T63" fmla="*/ 56 h 91"/>
                <a:gd name="T64" fmla="*/ 41 w 123"/>
                <a:gd name="T65" fmla="*/ 36 h 91"/>
                <a:gd name="T66" fmla="*/ 28 w 123"/>
                <a:gd name="T67" fmla="*/ 15 h 91"/>
                <a:gd name="T68" fmla="*/ 20 w 123"/>
                <a:gd name="T69" fmla="*/ 2 h 91"/>
                <a:gd name="T70" fmla="*/ 21 w 123"/>
                <a:gd name="T7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91">
                  <a:moveTo>
                    <a:pt x="21" y="0"/>
                  </a:moveTo>
                  <a:cubicBezTo>
                    <a:pt x="7" y="1"/>
                    <a:pt x="1" y="3"/>
                    <a:pt x="0" y="7"/>
                  </a:cubicBezTo>
                  <a:cubicBezTo>
                    <a:pt x="2" y="8"/>
                    <a:pt x="2" y="8"/>
                    <a:pt x="2" y="8"/>
                  </a:cubicBezTo>
                  <a:cubicBezTo>
                    <a:pt x="8" y="13"/>
                    <a:pt x="13" y="18"/>
                    <a:pt x="17" y="23"/>
                  </a:cubicBezTo>
                  <a:cubicBezTo>
                    <a:pt x="25" y="35"/>
                    <a:pt x="28" y="48"/>
                    <a:pt x="24" y="62"/>
                  </a:cubicBezTo>
                  <a:cubicBezTo>
                    <a:pt x="24" y="62"/>
                    <a:pt x="24" y="62"/>
                    <a:pt x="24" y="62"/>
                  </a:cubicBezTo>
                  <a:cubicBezTo>
                    <a:pt x="24" y="62"/>
                    <a:pt x="24" y="62"/>
                    <a:pt x="24" y="62"/>
                  </a:cubicBezTo>
                  <a:cubicBezTo>
                    <a:pt x="23" y="63"/>
                    <a:pt x="23" y="64"/>
                    <a:pt x="23" y="65"/>
                  </a:cubicBezTo>
                  <a:cubicBezTo>
                    <a:pt x="23" y="65"/>
                    <a:pt x="23" y="65"/>
                    <a:pt x="23" y="65"/>
                  </a:cubicBezTo>
                  <a:cubicBezTo>
                    <a:pt x="22" y="65"/>
                    <a:pt x="22" y="65"/>
                    <a:pt x="22" y="65"/>
                  </a:cubicBezTo>
                  <a:cubicBezTo>
                    <a:pt x="19" y="75"/>
                    <a:pt x="17" y="82"/>
                    <a:pt x="15" y="86"/>
                  </a:cubicBezTo>
                  <a:cubicBezTo>
                    <a:pt x="14" y="88"/>
                    <a:pt x="14" y="89"/>
                    <a:pt x="14" y="90"/>
                  </a:cubicBezTo>
                  <a:cubicBezTo>
                    <a:pt x="14" y="90"/>
                    <a:pt x="14" y="90"/>
                    <a:pt x="14" y="90"/>
                  </a:cubicBezTo>
                  <a:cubicBezTo>
                    <a:pt x="13" y="90"/>
                    <a:pt x="13" y="90"/>
                    <a:pt x="13" y="90"/>
                  </a:cubicBezTo>
                  <a:cubicBezTo>
                    <a:pt x="13" y="91"/>
                    <a:pt x="13" y="91"/>
                    <a:pt x="13" y="91"/>
                  </a:cubicBezTo>
                  <a:cubicBezTo>
                    <a:pt x="13" y="91"/>
                    <a:pt x="14" y="91"/>
                    <a:pt x="14" y="91"/>
                  </a:cubicBezTo>
                  <a:cubicBezTo>
                    <a:pt x="15" y="90"/>
                    <a:pt x="16" y="90"/>
                    <a:pt x="18" y="89"/>
                  </a:cubicBezTo>
                  <a:cubicBezTo>
                    <a:pt x="18" y="89"/>
                    <a:pt x="18" y="89"/>
                    <a:pt x="18" y="89"/>
                  </a:cubicBezTo>
                  <a:cubicBezTo>
                    <a:pt x="19" y="88"/>
                    <a:pt x="21" y="87"/>
                    <a:pt x="24" y="86"/>
                  </a:cubicBezTo>
                  <a:cubicBezTo>
                    <a:pt x="28" y="84"/>
                    <a:pt x="42" y="77"/>
                    <a:pt x="56" y="69"/>
                  </a:cubicBezTo>
                  <a:cubicBezTo>
                    <a:pt x="68" y="63"/>
                    <a:pt x="79" y="57"/>
                    <a:pt x="89" y="53"/>
                  </a:cubicBezTo>
                  <a:cubicBezTo>
                    <a:pt x="93" y="51"/>
                    <a:pt x="96" y="49"/>
                    <a:pt x="99" y="48"/>
                  </a:cubicBezTo>
                  <a:cubicBezTo>
                    <a:pt x="111" y="42"/>
                    <a:pt x="118" y="39"/>
                    <a:pt x="122" y="31"/>
                  </a:cubicBezTo>
                  <a:cubicBezTo>
                    <a:pt x="122" y="31"/>
                    <a:pt x="122" y="31"/>
                    <a:pt x="122" y="31"/>
                  </a:cubicBezTo>
                  <a:cubicBezTo>
                    <a:pt x="123" y="29"/>
                    <a:pt x="123" y="26"/>
                    <a:pt x="123" y="23"/>
                  </a:cubicBezTo>
                  <a:cubicBezTo>
                    <a:pt x="122" y="20"/>
                    <a:pt x="115" y="16"/>
                    <a:pt x="106" y="13"/>
                  </a:cubicBezTo>
                  <a:cubicBezTo>
                    <a:pt x="109" y="16"/>
                    <a:pt x="113" y="20"/>
                    <a:pt x="112" y="25"/>
                  </a:cubicBezTo>
                  <a:cubicBezTo>
                    <a:pt x="112" y="31"/>
                    <a:pt x="105" y="33"/>
                    <a:pt x="101" y="34"/>
                  </a:cubicBezTo>
                  <a:cubicBezTo>
                    <a:pt x="92" y="37"/>
                    <a:pt x="82" y="41"/>
                    <a:pt x="74" y="45"/>
                  </a:cubicBezTo>
                  <a:cubicBezTo>
                    <a:pt x="67" y="49"/>
                    <a:pt x="62" y="54"/>
                    <a:pt x="55" y="57"/>
                  </a:cubicBezTo>
                  <a:cubicBezTo>
                    <a:pt x="52" y="59"/>
                    <a:pt x="49" y="60"/>
                    <a:pt x="47" y="60"/>
                  </a:cubicBezTo>
                  <a:cubicBezTo>
                    <a:pt x="44" y="60"/>
                    <a:pt x="42" y="59"/>
                    <a:pt x="40" y="56"/>
                  </a:cubicBezTo>
                  <a:cubicBezTo>
                    <a:pt x="35" y="50"/>
                    <a:pt x="40" y="43"/>
                    <a:pt x="41" y="36"/>
                  </a:cubicBezTo>
                  <a:cubicBezTo>
                    <a:pt x="42" y="26"/>
                    <a:pt x="35" y="20"/>
                    <a:pt x="28" y="15"/>
                  </a:cubicBezTo>
                  <a:cubicBezTo>
                    <a:pt x="24" y="12"/>
                    <a:pt x="18" y="8"/>
                    <a:pt x="20" y="2"/>
                  </a:cubicBezTo>
                  <a:cubicBezTo>
                    <a:pt x="20" y="1"/>
                    <a:pt x="21" y="1"/>
                    <a:pt x="21"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 name="Freeform 8518">
              <a:extLst>
                <a:ext uri="{FF2B5EF4-FFF2-40B4-BE49-F238E27FC236}">
                  <a16:creationId xmlns:a16="http://schemas.microsoft.com/office/drawing/2014/main" xmlns="" id="{BF452F98-D2E6-415D-BB1C-2336FBC45192}"/>
                </a:ext>
              </a:extLst>
            </p:cNvPr>
            <p:cNvSpPr>
              <a:spLocks noEditPoints="1"/>
            </p:cNvSpPr>
            <p:nvPr/>
          </p:nvSpPr>
          <p:spPr bwMode="auto">
            <a:xfrm>
              <a:off x="5916613" y="3543300"/>
              <a:ext cx="149225" cy="109538"/>
            </a:xfrm>
            <a:custGeom>
              <a:avLst/>
              <a:gdLst>
                <a:gd name="T0" fmla="*/ 19 w 125"/>
                <a:gd name="T1" fmla="*/ 90 h 92"/>
                <a:gd name="T2" fmla="*/ 15 w 125"/>
                <a:gd name="T3" fmla="*/ 92 h 92"/>
                <a:gd name="T4" fmla="*/ 19 w 125"/>
                <a:gd name="T5" fmla="*/ 90 h 92"/>
                <a:gd name="T6" fmla="*/ 16 w 125"/>
                <a:gd name="T7" fmla="*/ 87 h 92"/>
                <a:gd name="T8" fmla="*/ 15 w 125"/>
                <a:gd name="T9" fmla="*/ 91 h 92"/>
                <a:gd name="T10" fmla="*/ 15 w 125"/>
                <a:gd name="T11" fmla="*/ 91 h 92"/>
                <a:gd name="T12" fmla="*/ 15 w 125"/>
                <a:gd name="T13" fmla="*/ 91 h 92"/>
                <a:gd name="T14" fmla="*/ 16 w 125"/>
                <a:gd name="T15" fmla="*/ 87 h 92"/>
                <a:gd name="T16" fmla="*/ 24 w 125"/>
                <a:gd name="T17" fmla="*/ 66 h 92"/>
                <a:gd name="T18" fmla="*/ 23 w 125"/>
                <a:gd name="T19" fmla="*/ 66 h 92"/>
                <a:gd name="T20" fmla="*/ 24 w 125"/>
                <a:gd name="T21" fmla="*/ 66 h 92"/>
                <a:gd name="T22" fmla="*/ 25 w 125"/>
                <a:gd name="T23" fmla="*/ 63 h 92"/>
                <a:gd name="T24" fmla="*/ 24 w 125"/>
                <a:gd name="T25" fmla="*/ 66 h 92"/>
                <a:gd name="T26" fmla="*/ 25 w 125"/>
                <a:gd name="T27" fmla="*/ 63 h 92"/>
                <a:gd name="T28" fmla="*/ 18 w 125"/>
                <a:gd name="T29" fmla="*/ 24 h 92"/>
                <a:gd name="T30" fmla="*/ 25 w 125"/>
                <a:gd name="T31" fmla="*/ 63 h 92"/>
                <a:gd name="T32" fmla="*/ 25 w 125"/>
                <a:gd name="T33" fmla="*/ 63 h 92"/>
                <a:gd name="T34" fmla="*/ 25 w 125"/>
                <a:gd name="T35" fmla="*/ 63 h 92"/>
                <a:gd name="T36" fmla="*/ 18 w 125"/>
                <a:gd name="T37" fmla="*/ 24 h 92"/>
                <a:gd name="T38" fmla="*/ 104 w 125"/>
                <a:gd name="T39" fmla="*/ 12 h 92"/>
                <a:gd name="T40" fmla="*/ 106 w 125"/>
                <a:gd name="T41" fmla="*/ 13 h 92"/>
                <a:gd name="T42" fmla="*/ 107 w 125"/>
                <a:gd name="T43" fmla="*/ 14 h 92"/>
                <a:gd name="T44" fmla="*/ 124 w 125"/>
                <a:gd name="T45" fmla="*/ 24 h 92"/>
                <a:gd name="T46" fmla="*/ 123 w 125"/>
                <a:gd name="T47" fmla="*/ 32 h 92"/>
                <a:gd name="T48" fmla="*/ 124 w 125"/>
                <a:gd name="T49" fmla="*/ 33 h 92"/>
                <a:gd name="T50" fmla="*/ 125 w 125"/>
                <a:gd name="T51" fmla="*/ 24 h 92"/>
                <a:gd name="T52" fmla="*/ 104 w 125"/>
                <a:gd name="T53" fmla="*/ 12 h 92"/>
                <a:gd name="T54" fmla="*/ 0 w 125"/>
                <a:gd name="T55" fmla="*/ 7 h 92"/>
                <a:gd name="T56" fmla="*/ 0 w 125"/>
                <a:gd name="T57" fmla="*/ 8 h 92"/>
                <a:gd name="T58" fmla="*/ 1 w 125"/>
                <a:gd name="T59" fmla="*/ 9 h 92"/>
                <a:gd name="T60" fmla="*/ 0 w 125"/>
                <a:gd name="T61" fmla="*/ 7 h 92"/>
                <a:gd name="T62" fmla="*/ 23 w 125"/>
                <a:gd name="T63" fmla="*/ 0 h 92"/>
                <a:gd name="T64" fmla="*/ 1 w 125"/>
                <a:gd name="T65" fmla="*/ 7 h 92"/>
                <a:gd name="T66" fmla="*/ 1 w 125"/>
                <a:gd name="T67" fmla="*/ 8 h 92"/>
                <a:gd name="T68" fmla="*/ 22 w 125"/>
                <a:gd name="T69" fmla="*/ 1 h 92"/>
                <a:gd name="T70" fmla="*/ 23 w 125"/>
                <a:gd name="T7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92">
                  <a:moveTo>
                    <a:pt x="19" y="90"/>
                  </a:moveTo>
                  <a:cubicBezTo>
                    <a:pt x="17" y="91"/>
                    <a:pt x="16" y="91"/>
                    <a:pt x="15" y="92"/>
                  </a:cubicBezTo>
                  <a:cubicBezTo>
                    <a:pt x="16" y="91"/>
                    <a:pt x="17" y="91"/>
                    <a:pt x="19" y="90"/>
                  </a:cubicBezTo>
                  <a:moveTo>
                    <a:pt x="16" y="87"/>
                  </a:moveTo>
                  <a:cubicBezTo>
                    <a:pt x="16" y="89"/>
                    <a:pt x="15" y="90"/>
                    <a:pt x="15" y="91"/>
                  </a:cubicBezTo>
                  <a:cubicBezTo>
                    <a:pt x="15" y="91"/>
                    <a:pt x="15" y="91"/>
                    <a:pt x="15" y="91"/>
                  </a:cubicBezTo>
                  <a:cubicBezTo>
                    <a:pt x="15" y="91"/>
                    <a:pt x="15" y="91"/>
                    <a:pt x="15" y="91"/>
                  </a:cubicBezTo>
                  <a:cubicBezTo>
                    <a:pt x="15" y="90"/>
                    <a:pt x="15" y="89"/>
                    <a:pt x="16" y="87"/>
                  </a:cubicBezTo>
                  <a:moveTo>
                    <a:pt x="24" y="66"/>
                  </a:moveTo>
                  <a:cubicBezTo>
                    <a:pt x="23" y="66"/>
                    <a:pt x="23" y="66"/>
                    <a:pt x="23" y="66"/>
                  </a:cubicBezTo>
                  <a:cubicBezTo>
                    <a:pt x="23" y="66"/>
                    <a:pt x="23" y="66"/>
                    <a:pt x="24" y="66"/>
                  </a:cubicBezTo>
                  <a:moveTo>
                    <a:pt x="25" y="63"/>
                  </a:moveTo>
                  <a:cubicBezTo>
                    <a:pt x="24" y="64"/>
                    <a:pt x="24" y="65"/>
                    <a:pt x="24" y="66"/>
                  </a:cubicBezTo>
                  <a:cubicBezTo>
                    <a:pt x="24" y="65"/>
                    <a:pt x="24" y="64"/>
                    <a:pt x="25" y="63"/>
                  </a:cubicBezTo>
                  <a:moveTo>
                    <a:pt x="18" y="24"/>
                  </a:moveTo>
                  <a:cubicBezTo>
                    <a:pt x="26" y="36"/>
                    <a:pt x="29" y="49"/>
                    <a:pt x="25" y="63"/>
                  </a:cubicBezTo>
                  <a:cubicBezTo>
                    <a:pt x="25" y="63"/>
                    <a:pt x="25" y="63"/>
                    <a:pt x="25" y="63"/>
                  </a:cubicBezTo>
                  <a:cubicBezTo>
                    <a:pt x="25" y="63"/>
                    <a:pt x="25" y="63"/>
                    <a:pt x="25" y="63"/>
                  </a:cubicBezTo>
                  <a:cubicBezTo>
                    <a:pt x="29" y="49"/>
                    <a:pt x="26" y="36"/>
                    <a:pt x="18" y="24"/>
                  </a:cubicBezTo>
                  <a:moveTo>
                    <a:pt x="104" y="12"/>
                  </a:moveTo>
                  <a:cubicBezTo>
                    <a:pt x="105" y="12"/>
                    <a:pt x="106" y="13"/>
                    <a:pt x="106" y="13"/>
                  </a:cubicBezTo>
                  <a:cubicBezTo>
                    <a:pt x="106" y="14"/>
                    <a:pt x="106" y="14"/>
                    <a:pt x="107" y="14"/>
                  </a:cubicBezTo>
                  <a:cubicBezTo>
                    <a:pt x="116" y="17"/>
                    <a:pt x="123" y="21"/>
                    <a:pt x="124" y="24"/>
                  </a:cubicBezTo>
                  <a:cubicBezTo>
                    <a:pt x="124" y="27"/>
                    <a:pt x="124" y="30"/>
                    <a:pt x="123" y="32"/>
                  </a:cubicBezTo>
                  <a:cubicBezTo>
                    <a:pt x="124" y="33"/>
                    <a:pt x="124" y="33"/>
                    <a:pt x="124" y="33"/>
                  </a:cubicBezTo>
                  <a:cubicBezTo>
                    <a:pt x="125" y="29"/>
                    <a:pt x="125" y="26"/>
                    <a:pt x="125" y="24"/>
                  </a:cubicBezTo>
                  <a:cubicBezTo>
                    <a:pt x="123" y="20"/>
                    <a:pt x="115" y="16"/>
                    <a:pt x="104" y="12"/>
                  </a:cubicBezTo>
                  <a:moveTo>
                    <a:pt x="0" y="7"/>
                  </a:moveTo>
                  <a:cubicBezTo>
                    <a:pt x="0" y="7"/>
                    <a:pt x="0" y="8"/>
                    <a:pt x="0" y="8"/>
                  </a:cubicBezTo>
                  <a:cubicBezTo>
                    <a:pt x="1" y="8"/>
                    <a:pt x="1" y="8"/>
                    <a:pt x="1" y="9"/>
                  </a:cubicBezTo>
                  <a:cubicBezTo>
                    <a:pt x="0" y="7"/>
                    <a:pt x="0" y="7"/>
                    <a:pt x="0" y="7"/>
                  </a:cubicBezTo>
                  <a:moveTo>
                    <a:pt x="23" y="0"/>
                  </a:moveTo>
                  <a:cubicBezTo>
                    <a:pt x="9" y="1"/>
                    <a:pt x="2" y="4"/>
                    <a:pt x="1" y="7"/>
                  </a:cubicBezTo>
                  <a:cubicBezTo>
                    <a:pt x="1" y="8"/>
                    <a:pt x="1" y="8"/>
                    <a:pt x="1" y="8"/>
                  </a:cubicBezTo>
                  <a:cubicBezTo>
                    <a:pt x="2" y="4"/>
                    <a:pt x="8" y="2"/>
                    <a:pt x="22" y="1"/>
                  </a:cubicBezTo>
                  <a:cubicBezTo>
                    <a:pt x="23" y="1"/>
                    <a:pt x="23" y="0"/>
                    <a:pt x="23"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 name="Freeform 8519">
              <a:extLst>
                <a:ext uri="{FF2B5EF4-FFF2-40B4-BE49-F238E27FC236}">
                  <a16:creationId xmlns:a16="http://schemas.microsoft.com/office/drawing/2014/main" xmlns="" id="{CDDCDAD6-3CF6-40B0-B78E-3550AA17F573}"/>
                </a:ext>
              </a:extLst>
            </p:cNvPr>
            <p:cNvSpPr>
              <a:spLocks/>
            </p:cNvSpPr>
            <p:nvPr/>
          </p:nvSpPr>
          <p:spPr bwMode="auto">
            <a:xfrm>
              <a:off x="5929313" y="3582988"/>
              <a:ext cx="134938" cy="84138"/>
            </a:xfrm>
            <a:custGeom>
              <a:avLst/>
              <a:gdLst>
                <a:gd name="T0" fmla="*/ 79 w 113"/>
                <a:gd name="T1" fmla="*/ 21 h 71"/>
                <a:gd name="T2" fmla="*/ 14 w 113"/>
                <a:gd name="T3" fmla="*/ 55 h 71"/>
                <a:gd name="T4" fmla="*/ 2 w 113"/>
                <a:gd name="T5" fmla="*/ 60 h 71"/>
                <a:gd name="T6" fmla="*/ 2 w 113"/>
                <a:gd name="T7" fmla="*/ 61 h 71"/>
                <a:gd name="T8" fmla="*/ 12 w 113"/>
                <a:gd name="T9" fmla="*/ 71 h 71"/>
                <a:gd name="T10" fmla="*/ 45 w 113"/>
                <a:gd name="T11" fmla="*/ 58 h 71"/>
                <a:gd name="T12" fmla="*/ 91 w 113"/>
                <a:gd name="T13" fmla="*/ 23 h 71"/>
                <a:gd name="T14" fmla="*/ 113 w 113"/>
                <a:gd name="T15" fmla="*/ 0 h 71"/>
                <a:gd name="T16" fmla="*/ 79 w 113"/>
                <a:gd name="T1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71">
                  <a:moveTo>
                    <a:pt x="79" y="21"/>
                  </a:moveTo>
                  <a:cubicBezTo>
                    <a:pt x="57" y="32"/>
                    <a:pt x="22" y="51"/>
                    <a:pt x="14" y="55"/>
                  </a:cubicBezTo>
                  <a:cubicBezTo>
                    <a:pt x="8" y="57"/>
                    <a:pt x="5" y="60"/>
                    <a:pt x="2" y="60"/>
                  </a:cubicBezTo>
                  <a:cubicBezTo>
                    <a:pt x="2" y="61"/>
                    <a:pt x="2" y="61"/>
                    <a:pt x="2" y="61"/>
                  </a:cubicBezTo>
                  <a:cubicBezTo>
                    <a:pt x="0" y="64"/>
                    <a:pt x="5" y="69"/>
                    <a:pt x="12" y="71"/>
                  </a:cubicBezTo>
                  <a:cubicBezTo>
                    <a:pt x="18" y="70"/>
                    <a:pt x="33" y="67"/>
                    <a:pt x="45" y="58"/>
                  </a:cubicBezTo>
                  <a:cubicBezTo>
                    <a:pt x="60" y="46"/>
                    <a:pt x="69" y="38"/>
                    <a:pt x="91" y="23"/>
                  </a:cubicBezTo>
                  <a:cubicBezTo>
                    <a:pt x="104" y="13"/>
                    <a:pt x="111" y="6"/>
                    <a:pt x="113" y="0"/>
                  </a:cubicBezTo>
                  <a:cubicBezTo>
                    <a:pt x="108" y="9"/>
                    <a:pt x="97" y="13"/>
                    <a:pt x="79" y="2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 name="Freeform 8520">
              <a:extLst>
                <a:ext uri="{FF2B5EF4-FFF2-40B4-BE49-F238E27FC236}">
                  <a16:creationId xmlns:a16="http://schemas.microsoft.com/office/drawing/2014/main" xmlns="" id="{F2504098-93E2-4BC6-BBAB-EF27771983C5}"/>
                </a:ext>
              </a:extLst>
            </p:cNvPr>
            <p:cNvSpPr>
              <a:spLocks noEditPoints="1"/>
            </p:cNvSpPr>
            <p:nvPr/>
          </p:nvSpPr>
          <p:spPr bwMode="auto">
            <a:xfrm>
              <a:off x="5929313" y="3581400"/>
              <a:ext cx="136525" cy="87313"/>
            </a:xfrm>
            <a:custGeom>
              <a:avLst/>
              <a:gdLst>
                <a:gd name="T0" fmla="*/ 12 w 114"/>
                <a:gd name="T1" fmla="*/ 73 h 73"/>
                <a:gd name="T2" fmla="*/ 12 w 114"/>
                <a:gd name="T3" fmla="*/ 73 h 73"/>
                <a:gd name="T4" fmla="*/ 1 w 114"/>
                <a:gd name="T5" fmla="*/ 66 h 73"/>
                <a:gd name="T6" fmla="*/ 1 w 114"/>
                <a:gd name="T7" fmla="*/ 61 h 73"/>
                <a:gd name="T8" fmla="*/ 1 w 114"/>
                <a:gd name="T9" fmla="*/ 61 h 73"/>
                <a:gd name="T10" fmla="*/ 2 w 114"/>
                <a:gd name="T11" fmla="*/ 60 h 73"/>
                <a:gd name="T12" fmla="*/ 8 w 114"/>
                <a:gd name="T13" fmla="*/ 58 h 73"/>
                <a:gd name="T14" fmla="*/ 14 w 114"/>
                <a:gd name="T15" fmla="*/ 55 h 73"/>
                <a:gd name="T16" fmla="*/ 46 w 114"/>
                <a:gd name="T17" fmla="*/ 38 h 73"/>
                <a:gd name="T18" fmla="*/ 79 w 114"/>
                <a:gd name="T19" fmla="*/ 22 h 73"/>
                <a:gd name="T20" fmla="*/ 89 w 114"/>
                <a:gd name="T21" fmla="*/ 17 h 73"/>
                <a:gd name="T22" fmla="*/ 112 w 114"/>
                <a:gd name="T23" fmla="*/ 0 h 73"/>
                <a:gd name="T24" fmla="*/ 114 w 114"/>
                <a:gd name="T25" fmla="*/ 1 h 73"/>
                <a:gd name="T26" fmla="*/ 91 w 114"/>
                <a:gd name="T27" fmla="*/ 25 h 73"/>
                <a:gd name="T28" fmla="*/ 57 w 114"/>
                <a:gd name="T29" fmla="*/ 50 h 73"/>
                <a:gd name="T30" fmla="*/ 45 w 114"/>
                <a:gd name="T31" fmla="*/ 59 h 73"/>
                <a:gd name="T32" fmla="*/ 12 w 114"/>
                <a:gd name="T33" fmla="*/ 73 h 73"/>
                <a:gd name="T34" fmla="*/ 12 w 114"/>
                <a:gd name="T35" fmla="*/ 73 h 73"/>
                <a:gd name="T36" fmla="*/ 2 w 114"/>
                <a:gd name="T37" fmla="*/ 62 h 73"/>
                <a:gd name="T38" fmla="*/ 3 w 114"/>
                <a:gd name="T39" fmla="*/ 65 h 73"/>
                <a:gd name="T40" fmla="*/ 12 w 114"/>
                <a:gd name="T41" fmla="*/ 71 h 73"/>
                <a:gd name="T42" fmla="*/ 44 w 114"/>
                <a:gd name="T43" fmla="*/ 58 h 73"/>
                <a:gd name="T44" fmla="*/ 56 w 114"/>
                <a:gd name="T45" fmla="*/ 49 h 73"/>
                <a:gd name="T46" fmla="*/ 90 w 114"/>
                <a:gd name="T47" fmla="*/ 23 h 73"/>
                <a:gd name="T48" fmla="*/ 107 w 114"/>
                <a:gd name="T49" fmla="*/ 9 h 73"/>
                <a:gd name="T50" fmla="*/ 90 w 114"/>
                <a:gd name="T51" fmla="*/ 18 h 73"/>
                <a:gd name="T52" fmla="*/ 80 w 114"/>
                <a:gd name="T53" fmla="*/ 23 h 73"/>
                <a:gd name="T54" fmla="*/ 47 w 114"/>
                <a:gd name="T55" fmla="*/ 40 h 73"/>
                <a:gd name="T56" fmla="*/ 14 w 114"/>
                <a:gd name="T57" fmla="*/ 56 h 73"/>
                <a:gd name="T58" fmla="*/ 8 w 114"/>
                <a:gd name="T59" fmla="*/ 59 h 73"/>
                <a:gd name="T60" fmla="*/ 2 w 114"/>
                <a:gd name="T61"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73">
                  <a:moveTo>
                    <a:pt x="12" y="73"/>
                  </a:moveTo>
                  <a:cubicBezTo>
                    <a:pt x="12" y="73"/>
                    <a:pt x="12" y="73"/>
                    <a:pt x="12" y="73"/>
                  </a:cubicBezTo>
                  <a:cubicBezTo>
                    <a:pt x="7" y="71"/>
                    <a:pt x="3" y="69"/>
                    <a:pt x="1" y="66"/>
                  </a:cubicBezTo>
                  <a:cubicBezTo>
                    <a:pt x="1" y="64"/>
                    <a:pt x="0" y="63"/>
                    <a:pt x="1" y="61"/>
                  </a:cubicBezTo>
                  <a:cubicBezTo>
                    <a:pt x="1" y="61"/>
                    <a:pt x="1" y="61"/>
                    <a:pt x="1" y="61"/>
                  </a:cubicBezTo>
                  <a:cubicBezTo>
                    <a:pt x="2" y="60"/>
                    <a:pt x="2" y="60"/>
                    <a:pt x="2" y="60"/>
                  </a:cubicBezTo>
                  <a:cubicBezTo>
                    <a:pt x="3" y="60"/>
                    <a:pt x="5" y="59"/>
                    <a:pt x="8" y="58"/>
                  </a:cubicBezTo>
                  <a:cubicBezTo>
                    <a:pt x="9" y="57"/>
                    <a:pt x="11" y="56"/>
                    <a:pt x="14" y="55"/>
                  </a:cubicBezTo>
                  <a:cubicBezTo>
                    <a:pt x="18" y="53"/>
                    <a:pt x="32" y="46"/>
                    <a:pt x="46" y="38"/>
                  </a:cubicBezTo>
                  <a:cubicBezTo>
                    <a:pt x="58" y="32"/>
                    <a:pt x="69" y="26"/>
                    <a:pt x="79" y="22"/>
                  </a:cubicBezTo>
                  <a:cubicBezTo>
                    <a:pt x="83" y="20"/>
                    <a:pt x="86" y="18"/>
                    <a:pt x="89" y="17"/>
                  </a:cubicBezTo>
                  <a:cubicBezTo>
                    <a:pt x="101" y="11"/>
                    <a:pt x="108" y="8"/>
                    <a:pt x="112" y="0"/>
                  </a:cubicBezTo>
                  <a:cubicBezTo>
                    <a:pt x="114" y="1"/>
                    <a:pt x="114" y="1"/>
                    <a:pt x="114" y="1"/>
                  </a:cubicBezTo>
                  <a:cubicBezTo>
                    <a:pt x="111" y="8"/>
                    <a:pt x="103" y="16"/>
                    <a:pt x="91" y="25"/>
                  </a:cubicBezTo>
                  <a:cubicBezTo>
                    <a:pt x="76" y="36"/>
                    <a:pt x="66" y="43"/>
                    <a:pt x="57" y="50"/>
                  </a:cubicBezTo>
                  <a:cubicBezTo>
                    <a:pt x="53" y="53"/>
                    <a:pt x="49" y="56"/>
                    <a:pt x="45" y="59"/>
                  </a:cubicBezTo>
                  <a:cubicBezTo>
                    <a:pt x="33" y="68"/>
                    <a:pt x="18" y="72"/>
                    <a:pt x="12" y="73"/>
                  </a:cubicBezTo>
                  <a:cubicBezTo>
                    <a:pt x="12" y="73"/>
                    <a:pt x="12" y="73"/>
                    <a:pt x="12" y="73"/>
                  </a:cubicBezTo>
                  <a:moveTo>
                    <a:pt x="2" y="62"/>
                  </a:moveTo>
                  <a:cubicBezTo>
                    <a:pt x="2" y="63"/>
                    <a:pt x="3" y="64"/>
                    <a:pt x="3" y="65"/>
                  </a:cubicBezTo>
                  <a:cubicBezTo>
                    <a:pt x="4" y="67"/>
                    <a:pt x="8" y="70"/>
                    <a:pt x="12" y="71"/>
                  </a:cubicBezTo>
                  <a:cubicBezTo>
                    <a:pt x="18" y="70"/>
                    <a:pt x="33" y="67"/>
                    <a:pt x="44" y="58"/>
                  </a:cubicBezTo>
                  <a:cubicBezTo>
                    <a:pt x="48" y="55"/>
                    <a:pt x="52" y="52"/>
                    <a:pt x="56" y="49"/>
                  </a:cubicBezTo>
                  <a:cubicBezTo>
                    <a:pt x="65" y="41"/>
                    <a:pt x="75" y="34"/>
                    <a:pt x="90" y="23"/>
                  </a:cubicBezTo>
                  <a:cubicBezTo>
                    <a:pt x="97" y="18"/>
                    <a:pt x="103" y="14"/>
                    <a:pt x="107" y="9"/>
                  </a:cubicBezTo>
                  <a:cubicBezTo>
                    <a:pt x="102" y="12"/>
                    <a:pt x="97" y="15"/>
                    <a:pt x="90" y="18"/>
                  </a:cubicBezTo>
                  <a:cubicBezTo>
                    <a:pt x="87" y="20"/>
                    <a:pt x="83" y="21"/>
                    <a:pt x="80" y="23"/>
                  </a:cubicBezTo>
                  <a:cubicBezTo>
                    <a:pt x="70" y="28"/>
                    <a:pt x="58" y="34"/>
                    <a:pt x="47" y="40"/>
                  </a:cubicBezTo>
                  <a:cubicBezTo>
                    <a:pt x="33" y="47"/>
                    <a:pt x="19" y="54"/>
                    <a:pt x="14" y="56"/>
                  </a:cubicBezTo>
                  <a:cubicBezTo>
                    <a:pt x="12" y="57"/>
                    <a:pt x="10" y="58"/>
                    <a:pt x="8" y="59"/>
                  </a:cubicBezTo>
                  <a:cubicBezTo>
                    <a:pt x="6" y="61"/>
                    <a:pt x="4" y="62"/>
                    <a:pt x="2" y="6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 name="Freeform 8521">
              <a:extLst>
                <a:ext uri="{FF2B5EF4-FFF2-40B4-BE49-F238E27FC236}">
                  <a16:creationId xmlns:a16="http://schemas.microsoft.com/office/drawing/2014/main" xmlns="" id="{3F93AF40-2A09-4AB0-8CE2-CB995AEFF892}"/>
                </a:ext>
              </a:extLst>
            </p:cNvPr>
            <p:cNvSpPr>
              <a:spLocks/>
            </p:cNvSpPr>
            <p:nvPr/>
          </p:nvSpPr>
          <p:spPr bwMode="auto">
            <a:xfrm>
              <a:off x="5932488" y="3592513"/>
              <a:ext cx="123825" cy="74613"/>
            </a:xfrm>
            <a:custGeom>
              <a:avLst/>
              <a:gdLst>
                <a:gd name="T0" fmla="*/ 105 w 105"/>
                <a:gd name="T1" fmla="*/ 0 h 62"/>
                <a:gd name="T2" fmla="*/ 88 w 105"/>
                <a:gd name="T3" fmla="*/ 9 h 62"/>
                <a:gd name="T4" fmla="*/ 78 w 105"/>
                <a:gd name="T5" fmla="*/ 14 h 62"/>
                <a:gd name="T6" fmla="*/ 45 w 105"/>
                <a:gd name="T7" fmla="*/ 31 h 62"/>
                <a:gd name="T8" fmla="*/ 12 w 105"/>
                <a:gd name="T9" fmla="*/ 47 h 62"/>
                <a:gd name="T10" fmla="*/ 6 w 105"/>
                <a:gd name="T11" fmla="*/ 50 h 62"/>
                <a:gd name="T12" fmla="*/ 1 w 105"/>
                <a:gd name="T13" fmla="*/ 53 h 62"/>
                <a:gd name="T14" fmla="*/ 4 w 105"/>
                <a:gd name="T15" fmla="*/ 59 h 62"/>
                <a:gd name="T16" fmla="*/ 5 w 105"/>
                <a:gd name="T17" fmla="*/ 60 h 62"/>
                <a:gd name="T18" fmla="*/ 10 w 105"/>
                <a:gd name="T19" fmla="*/ 62 h 62"/>
                <a:gd name="T20" fmla="*/ 18 w 105"/>
                <a:gd name="T21" fmla="*/ 61 h 62"/>
                <a:gd name="T22" fmla="*/ 15 w 105"/>
                <a:gd name="T23" fmla="*/ 54 h 62"/>
                <a:gd name="T24" fmla="*/ 27 w 105"/>
                <a:gd name="T25" fmla="*/ 44 h 62"/>
                <a:gd name="T26" fmla="*/ 52 w 105"/>
                <a:gd name="T27" fmla="*/ 30 h 62"/>
                <a:gd name="T28" fmla="*/ 79 w 105"/>
                <a:gd name="T29" fmla="*/ 19 h 62"/>
                <a:gd name="T30" fmla="*/ 84 w 105"/>
                <a:gd name="T31" fmla="*/ 18 h 62"/>
                <a:gd name="T32" fmla="*/ 88 w 105"/>
                <a:gd name="T33" fmla="*/ 14 h 62"/>
                <a:gd name="T34" fmla="*/ 105 w 105"/>
                <a:gd name="T3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62">
                  <a:moveTo>
                    <a:pt x="105" y="0"/>
                  </a:moveTo>
                  <a:cubicBezTo>
                    <a:pt x="100" y="3"/>
                    <a:pt x="95" y="6"/>
                    <a:pt x="88" y="9"/>
                  </a:cubicBezTo>
                  <a:cubicBezTo>
                    <a:pt x="85" y="11"/>
                    <a:pt x="81" y="12"/>
                    <a:pt x="78" y="14"/>
                  </a:cubicBezTo>
                  <a:cubicBezTo>
                    <a:pt x="68" y="19"/>
                    <a:pt x="56" y="25"/>
                    <a:pt x="45" y="31"/>
                  </a:cubicBezTo>
                  <a:cubicBezTo>
                    <a:pt x="31" y="38"/>
                    <a:pt x="17" y="45"/>
                    <a:pt x="12" y="47"/>
                  </a:cubicBezTo>
                  <a:cubicBezTo>
                    <a:pt x="10" y="48"/>
                    <a:pt x="8" y="49"/>
                    <a:pt x="6" y="50"/>
                  </a:cubicBezTo>
                  <a:cubicBezTo>
                    <a:pt x="4" y="52"/>
                    <a:pt x="2" y="53"/>
                    <a:pt x="1" y="53"/>
                  </a:cubicBezTo>
                  <a:cubicBezTo>
                    <a:pt x="0" y="55"/>
                    <a:pt x="1" y="57"/>
                    <a:pt x="4" y="59"/>
                  </a:cubicBezTo>
                  <a:cubicBezTo>
                    <a:pt x="5" y="60"/>
                    <a:pt x="5" y="60"/>
                    <a:pt x="5" y="60"/>
                  </a:cubicBezTo>
                  <a:cubicBezTo>
                    <a:pt x="6" y="61"/>
                    <a:pt x="8" y="62"/>
                    <a:pt x="10" y="62"/>
                  </a:cubicBezTo>
                  <a:cubicBezTo>
                    <a:pt x="12" y="62"/>
                    <a:pt x="15" y="61"/>
                    <a:pt x="18" y="61"/>
                  </a:cubicBezTo>
                  <a:cubicBezTo>
                    <a:pt x="16" y="60"/>
                    <a:pt x="15" y="58"/>
                    <a:pt x="15" y="54"/>
                  </a:cubicBezTo>
                  <a:cubicBezTo>
                    <a:pt x="16" y="50"/>
                    <a:pt x="24" y="47"/>
                    <a:pt x="27" y="44"/>
                  </a:cubicBezTo>
                  <a:cubicBezTo>
                    <a:pt x="35" y="39"/>
                    <a:pt x="43" y="34"/>
                    <a:pt x="52" y="30"/>
                  </a:cubicBezTo>
                  <a:cubicBezTo>
                    <a:pt x="61" y="26"/>
                    <a:pt x="70" y="23"/>
                    <a:pt x="79" y="19"/>
                  </a:cubicBezTo>
                  <a:cubicBezTo>
                    <a:pt x="80" y="19"/>
                    <a:pt x="82" y="18"/>
                    <a:pt x="84" y="18"/>
                  </a:cubicBezTo>
                  <a:cubicBezTo>
                    <a:pt x="85" y="17"/>
                    <a:pt x="87" y="15"/>
                    <a:pt x="88" y="14"/>
                  </a:cubicBezTo>
                  <a:cubicBezTo>
                    <a:pt x="95" y="9"/>
                    <a:pt x="101" y="5"/>
                    <a:pt x="105"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 name="Freeform 8522">
              <a:extLst>
                <a:ext uri="{FF2B5EF4-FFF2-40B4-BE49-F238E27FC236}">
                  <a16:creationId xmlns:a16="http://schemas.microsoft.com/office/drawing/2014/main" xmlns="" id="{ABC6DD43-9BAB-462F-A34A-B0919DAE1787}"/>
                </a:ext>
              </a:extLst>
            </p:cNvPr>
            <p:cNvSpPr>
              <a:spLocks noEditPoints="1"/>
            </p:cNvSpPr>
            <p:nvPr/>
          </p:nvSpPr>
          <p:spPr bwMode="auto">
            <a:xfrm>
              <a:off x="5932488" y="3582988"/>
              <a:ext cx="131763" cy="84138"/>
            </a:xfrm>
            <a:custGeom>
              <a:avLst/>
              <a:gdLst>
                <a:gd name="T0" fmla="*/ 4 w 110"/>
                <a:gd name="T1" fmla="*/ 68 h 71"/>
                <a:gd name="T2" fmla="*/ 8 w 110"/>
                <a:gd name="T3" fmla="*/ 71 h 71"/>
                <a:gd name="T4" fmla="*/ 9 w 110"/>
                <a:gd name="T5" fmla="*/ 71 h 71"/>
                <a:gd name="T6" fmla="*/ 18 w 110"/>
                <a:gd name="T7" fmla="*/ 69 h 71"/>
                <a:gd name="T8" fmla="*/ 17 w 110"/>
                <a:gd name="T9" fmla="*/ 69 h 71"/>
                <a:gd name="T10" fmla="*/ 9 w 110"/>
                <a:gd name="T11" fmla="*/ 70 h 71"/>
                <a:gd name="T12" fmla="*/ 4 w 110"/>
                <a:gd name="T13" fmla="*/ 68 h 71"/>
                <a:gd name="T14" fmla="*/ 110 w 110"/>
                <a:gd name="T15" fmla="*/ 0 h 71"/>
                <a:gd name="T16" fmla="*/ 76 w 110"/>
                <a:gd name="T17" fmla="*/ 21 h 71"/>
                <a:gd name="T18" fmla="*/ 11 w 110"/>
                <a:gd name="T19" fmla="*/ 55 h 71"/>
                <a:gd name="T20" fmla="*/ 0 w 110"/>
                <a:gd name="T21" fmla="*/ 60 h 71"/>
                <a:gd name="T22" fmla="*/ 0 w 110"/>
                <a:gd name="T23" fmla="*/ 61 h 71"/>
                <a:gd name="T24" fmla="*/ 0 w 110"/>
                <a:gd name="T25" fmla="*/ 61 h 71"/>
                <a:gd name="T26" fmla="*/ 5 w 110"/>
                <a:gd name="T27" fmla="*/ 58 h 71"/>
                <a:gd name="T28" fmla="*/ 11 w 110"/>
                <a:gd name="T29" fmla="*/ 55 h 71"/>
                <a:gd name="T30" fmla="*/ 44 w 110"/>
                <a:gd name="T31" fmla="*/ 39 h 71"/>
                <a:gd name="T32" fmla="*/ 77 w 110"/>
                <a:gd name="T33" fmla="*/ 22 h 71"/>
                <a:gd name="T34" fmla="*/ 87 w 110"/>
                <a:gd name="T35" fmla="*/ 17 h 71"/>
                <a:gd name="T36" fmla="*/ 104 w 110"/>
                <a:gd name="T37" fmla="*/ 8 h 71"/>
                <a:gd name="T38" fmla="*/ 87 w 110"/>
                <a:gd name="T39" fmla="*/ 22 h 71"/>
                <a:gd name="T40" fmla="*/ 83 w 110"/>
                <a:gd name="T41" fmla="*/ 26 h 71"/>
                <a:gd name="T42" fmla="*/ 86 w 110"/>
                <a:gd name="T43" fmla="*/ 24 h 71"/>
                <a:gd name="T44" fmla="*/ 88 w 110"/>
                <a:gd name="T45" fmla="*/ 23 h 71"/>
                <a:gd name="T46" fmla="*/ 110 w 110"/>
                <a:gd name="T4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71">
                  <a:moveTo>
                    <a:pt x="4" y="68"/>
                  </a:moveTo>
                  <a:cubicBezTo>
                    <a:pt x="8" y="71"/>
                    <a:pt x="8" y="71"/>
                    <a:pt x="8" y="71"/>
                  </a:cubicBezTo>
                  <a:cubicBezTo>
                    <a:pt x="8" y="71"/>
                    <a:pt x="9" y="71"/>
                    <a:pt x="9" y="71"/>
                  </a:cubicBezTo>
                  <a:cubicBezTo>
                    <a:pt x="11" y="71"/>
                    <a:pt x="14" y="70"/>
                    <a:pt x="18" y="69"/>
                  </a:cubicBezTo>
                  <a:cubicBezTo>
                    <a:pt x="18" y="69"/>
                    <a:pt x="17" y="69"/>
                    <a:pt x="17" y="69"/>
                  </a:cubicBezTo>
                  <a:cubicBezTo>
                    <a:pt x="14" y="69"/>
                    <a:pt x="11" y="70"/>
                    <a:pt x="9" y="70"/>
                  </a:cubicBezTo>
                  <a:cubicBezTo>
                    <a:pt x="7" y="70"/>
                    <a:pt x="5" y="69"/>
                    <a:pt x="4" y="68"/>
                  </a:cubicBezTo>
                  <a:moveTo>
                    <a:pt x="110" y="0"/>
                  </a:moveTo>
                  <a:cubicBezTo>
                    <a:pt x="105" y="9"/>
                    <a:pt x="94" y="13"/>
                    <a:pt x="76" y="21"/>
                  </a:cubicBezTo>
                  <a:cubicBezTo>
                    <a:pt x="54" y="32"/>
                    <a:pt x="19" y="51"/>
                    <a:pt x="11" y="55"/>
                  </a:cubicBezTo>
                  <a:cubicBezTo>
                    <a:pt x="6" y="57"/>
                    <a:pt x="3" y="59"/>
                    <a:pt x="0" y="60"/>
                  </a:cubicBezTo>
                  <a:cubicBezTo>
                    <a:pt x="0" y="61"/>
                    <a:pt x="0" y="61"/>
                    <a:pt x="0" y="61"/>
                  </a:cubicBezTo>
                  <a:cubicBezTo>
                    <a:pt x="0" y="61"/>
                    <a:pt x="0" y="61"/>
                    <a:pt x="0" y="61"/>
                  </a:cubicBezTo>
                  <a:cubicBezTo>
                    <a:pt x="1" y="61"/>
                    <a:pt x="3" y="60"/>
                    <a:pt x="5" y="58"/>
                  </a:cubicBezTo>
                  <a:cubicBezTo>
                    <a:pt x="7" y="57"/>
                    <a:pt x="9" y="56"/>
                    <a:pt x="11" y="55"/>
                  </a:cubicBezTo>
                  <a:cubicBezTo>
                    <a:pt x="16" y="53"/>
                    <a:pt x="30" y="46"/>
                    <a:pt x="44" y="39"/>
                  </a:cubicBezTo>
                  <a:cubicBezTo>
                    <a:pt x="55" y="33"/>
                    <a:pt x="67" y="27"/>
                    <a:pt x="77" y="22"/>
                  </a:cubicBezTo>
                  <a:cubicBezTo>
                    <a:pt x="80" y="20"/>
                    <a:pt x="84" y="19"/>
                    <a:pt x="87" y="17"/>
                  </a:cubicBezTo>
                  <a:cubicBezTo>
                    <a:pt x="94" y="14"/>
                    <a:pt x="99" y="11"/>
                    <a:pt x="104" y="8"/>
                  </a:cubicBezTo>
                  <a:cubicBezTo>
                    <a:pt x="100" y="13"/>
                    <a:pt x="94" y="17"/>
                    <a:pt x="87" y="22"/>
                  </a:cubicBezTo>
                  <a:cubicBezTo>
                    <a:pt x="86" y="23"/>
                    <a:pt x="84" y="25"/>
                    <a:pt x="83" y="26"/>
                  </a:cubicBezTo>
                  <a:cubicBezTo>
                    <a:pt x="84" y="25"/>
                    <a:pt x="85" y="25"/>
                    <a:pt x="86" y="24"/>
                  </a:cubicBezTo>
                  <a:cubicBezTo>
                    <a:pt x="87" y="24"/>
                    <a:pt x="87" y="23"/>
                    <a:pt x="88" y="23"/>
                  </a:cubicBezTo>
                  <a:cubicBezTo>
                    <a:pt x="101" y="13"/>
                    <a:pt x="108" y="6"/>
                    <a:pt x="110"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 name="Freeform 8523">
              <a:extLst>
                <a:ext uri="{FF2B5EF4-FFF2-40B4-BE49-F238E27FC236}">
                  <a16:creationId xmlns:a16="http://schemas.microsoft.com/office/drawing/2014/main" xmlns="" id="{7218F1D1-E16F-4419-AA50-03D7F1DE1C8C}"/>
                </a:ext>
              </a:extLst>
            </p:cNvPr>
            <p:cNvSpPr>
              <a:spLocks/>
            </p:cNvSpPr>
            <p:nvPr/>
          </p:nvSpPr>
          <p:spPr bwMode="auto">
            <a:xfrm>
              <a:off x="5918200" y="3651250"/>
              <a:ext cx="19050" cy="12700"/>
            </a:xfrm>
            <a:custGeom>
              <a:avLst/>
              <a:gdLst>
                <a:gd name="T0" fmla="*/ 4 w 16"/>
                <a:gd name="T1" fmla="*/ 1 h 11"/>
                <a:gd name="T2" fmla="*/ 0 w 16"/>
                <a:gd name="T3" fmla="*/ 0 h 11"/>
                <a:gd name="T4" fmla="*/ 2 w 16"/>
                <a:gd name="T5" fmla="*/ 2 h 11"/>
                <a:gd name="T6" fmla="*/ 9 w 16"/>
                <a:gd name="T7" fmla="*/ 6 h 11"/>
                <a:gd name="T8" fmla="*/ 16 w 16"/>
                <a:gd name="T9" fmla="*/ 11 h 11"/>
                <a:gd name="T10" fmla="*/ 12 w 16"/>
                <a:gd name="T11" fmla="*/ 4 h 11"/>
                <a:gd name="T12" fmla="*/ 12 w 16"/>
                <a:gd name="T13" fmla="*/ 3 h 11"/>
                <a:gd name="T14" fmla="*/ 4 w 16"/>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4" y="1"/>
                  </a:moveTo>
                  <a:cubicBezTo>
                    <a:pt x="2" y="0"/>
                    <a:pt x="1" y="0"/>
                    <a:pt x="0" y="0"/>
                  </a:cubicBezTo>
                  <a:cubicBezTo>
                    <a:pt x="0" y="1"/>
                    <a:pt x="1" y="1"/>
                    <a:pt x="2" y="2"/>
                  </a:cubicBezTo>
                  <a:cubicBezTo>
                    <a:pt x="4" y="3"/>
                    <a:pt x="7" y="3"/>
                    <a:pt x="9" y="6"/>
                  </a:cubicBezTo>
                  <a:cubicBezTo>
                    <a:pt x="11" y="8"/>
                    <a:pt x="13" y="10"/>
                    <a:pt x="16" y="11"/>
                  </a:cubicBezTo>
                  <a:cubicBezTo>
                    <a:pt x="13" y="9"/>
                    <a:pt x="11" y="6"/>
                    <a:pt x="12" y="4"/>
                  </a:cubicBezTo>
                  <a:cubicBezTo>
                    <a:pt x="12" y="3"/>
                    <a:pt x="12" y="3"/>
                    <a:pt x="12" y="3"/>
                  </a:cubicBezTo>
                  <a:cubicBezTo>
                    <a:pt x="9" y="5"/>
                    <a:pt x="7" y="3"/>
                    <a:pt x="4" y="1"/>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 name="Freeform 8524">
              <a:extLst>
                <a:ext uri="{FF2B5EF4-FFF2-40B4-BE49-F238E27FC236}">
                  <a16:creationId xmlns:a16="http://schemas.microsoft.com/office/drawing/2014/main" xmlns="" id="{36129977-3998-4691-AB62-11613F1704F4}"/>
                </a:ext>
              </a:extLst>
            </p:cNvPr>
            <p:cNvSpPr>
              <a:spLocks noEditPoints="1"/>
            </p:cNvSpPr>
            <p:nvPr/>
          </p:nvSpPr>
          <p:spPr bwMode="auto">
            <a:xfrm>
              <a:off x="5916613" y="3649663"/>
              <a:ext cx="25400" cy="17463"/>
            </a:xfrm>
            <a:custGeom>
              <a:avLst/>
              <a:gdLst>
                <a:gd name="T0" fmla="*/ 22 w 22"/>
                <a:gd name="T1" fmla="*/ 15 h 15"/>
                <a:gd name="T2" fmla="*/ 16 w 22"/>
                <a:gd name="T3" fmla="*/ 13 h 15"/>
                <a:gd name="T4" fmla="*/ 10 w 22"/>
                <a:gd name="T5" fmla="*/ 8 h 15"/>
                <a:gd name="T6" fmla="*/ 4 w 22"/>
                <a:gd name="T7" fmla="*/ 4 h 15"/>
                <a:gd name="T8" fmla="*/ 2 w 22"/>
                <a:gd name="T9" fmla="*/ 3 h 15"/>
                <a:gd name="T10" fmla="*/ 0 w 22"/>
                <a:gd name="T11" fmla="*/ 2 h 15"/>
                <a:gd name="T12" fmla="*/ 0 w 22"/>
                <a:gd name="T13" fmla="*/ 1 h 15"/>
                <a:gd name="T14" fmla="*/ 1 w 22"/>
                <a:gd name="T15" fmla="*/ 1 h 15"/>
                <a:gd name="T16" fmla="*/ 5 w 22"/>
                <a:gd name="T17" fmla="*/ 1 h 15"/>
                <a:gd name="T18" fmla="*/ 7 w 22"/>
                <a:gd name="T19" fmla="*/ 2 h 15"/>
                <a:gd name="T20" fmla="*/ 12 w 22"/>
                <a:gd name="T21" fmla="*/ 3 h 15"/>
                <a:gd name="T22" fmla="*/ 15 w 22"/>
                <a:gd name="T23" fmla="*/ 2 h 15"/>
                <a:gd name="T24" fmla="*/ 14 w 22"/>
                <a:gd name="T25" fmla="*/ 5 h 15"/>
                <a:gd name="T26" fmla="*/ 17 w 22"/>
                <a:gd name="T27" fmla="*/ 11 h 15"/>
                <a:gd name="T28" fmla="*/ 22 w 22"/>
                <a:gd name="T29" fmla="*/ 15 h 15"/>
                <a:gd name="T30" fmla="*/ 10 w 22"/>
                <a:gd name="T31" fmla="*/ 5 h 15"/>
                <a:gd name="T32" fmla="*/ 11 w 22"/>
                <a:gd name="T33" fmla="*/ 7 h 15"/>
                <a:gd name="T34" fmla="*/ 12 w 22"/>
                <a:gd name="T35" fmla="*/ 8 h 15"/>
                <a:gd name="T36" fmla="*/ 12 w 22"/>
                <a:gd name="T37" fmla="*/ 6 h 15"/>
                <a:gd name="T38" fmla="*/ 10 w 22"/>
                <a:gd name="T3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5">
                  <a:moveTo>
                    <a:pt x="22" y="15"/>
                  </a:moveTo>
                  <a:cubicBezTo>
                    <a:pt x="16" y="13"/>
                    <a:pt x="16" y="13"/>
                    <a:pt x="16" y="13"/>
                  </a:cubicBezTo>
                  <a:cubicBezTo>
                    <a:pt x="14" y="12"/>
                    <a:pt x="11" y="10"/>
                    <a:pt x="10" y="8"/>
                  </a:cubicBezTo>
                  <a:cubicBezTo>
                    <a:pt x="8" y="6"/>
                    <a:pt x="6" y="5"/>
                    <a:pt x="4" y="4"/>
                  </a:cubicBezTo>
                  <a:cubicBezTo>
                    <a:pt x="4" y="4"/>
                    <a:pt x="3" y="4"/>
                    <a:pt x="2" y="3"/>
                  </a:cubicBezTo>
                  <a:cubicBezTo>
                    <a:pt x="2" y="3"/>
                    <a:pt x="1" y="3"/>
                    <a:pt x="0" y="2"/>
                  </a:cubicBezTo>
                  <a:cubicBezTo>
                    <a:pt x="0" y="1"/>
                    <a:pt x="0" y="1"/>
                    <a:pt x="0" y="1"/>
                  </a:cubicBezTo>
                  <a:cubicBezTo>
                    <a:pt x="1" y="1"/>
                    <a:pt x="1" y="1"/>
                    <a:pt x="1" y="1"/>
                  </a:cubicBezTo>
                  <a:cubicBezTo>
                    <a:pt x="2" y="0"/>
                    <a:pt x="4" y="0"/>
                    <a:pt x="5" y="1"/>
                  </a:cubicBezTo>
                  <a:cubicBezTo>
                    <a:pt x="6" y="1"/>
                    <a:pt x="7" y="2"/>
                    <a:pt x="7" y="2"/>
                  </a:cubicBezTo>
                  <a:cubicBezTo>
                    <a:pt x="9" y="3"/>
                    <a:pt x="11" y="4"/>
                    <a:pt x="12" y="3"/>
                  </a:cubicBezTo>
                  <a:cubicBezTo>
                    <a:pt x="15" y="2"/>
                    <a:pt x="15" y="2"/>
                    <a:pt x="15" y="2"/>
                  </a:cubicBezTo>
                  <a:cubicBezTo>
                    <a:pt x="14" y="5"/>
                    <a:pt x="14" y="5"/>
                    <a:pt x="14" y="5"/>
                  </a:cubicBezTo>
                  <a:cubicBezTo>
                    <a:pt x="13" y="7"/>
                    <a:pt x="14" y="9"/>
                    <a:pt x="17" y="11"/>
                  </a:cubicBezTo>
                  <a:cubicBezTo>
                    <a:pt x="22" y="15"/>
                    <a:pt x="22" y="15"/>
                    <a:pt x="22" y="15"/>
                  </a:cubicBezTo>
                  <a:moveTo>
                    <a:pt x="10" y="5"/>
                  </a:moveTo>
                  <a:cubicBezTo>
                    <a:pt x="10" y="6"/>
                    <a:pt x="11" y="6"/>
                    <a:pt x="11" y="7"/>
                  </a:cubicBezTo>
                  <a:cubicBezTo>
                    <a:pt x="11" y="7"/>
                    <a:pt x="12" y="8"/>
                    <a:pt x="12" y="8"/>
                  </a:cubicBezTo>
                  <a:cubicBezTo>
                    <a:pt x="12" y="7"/>
                    <a:pt x="12" y="6"/>
                    <a:pt x="12" y="6"/>
                  </a:cubicBezTo>
                  <a:cubicBezTo>
                    <a:pt x="11" y="6"/>
                    <a:pt x="10" y="6"/>
                    <a:pt x="10" y="5"/>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 name="Freeform 8525">
              <a:extLst>
                <a:ext uri="{FF2B5EF4-FFF2-40B4-BE49-F238E27FC236}">
                  <a16:creationId xmlns:a16="http://schemas.microsoft.com/office/drawing/2014/main" xmlns="" id="{BC79502B-D729-4852-8255-6D5D8892CF81}"/>
                </a:ext>
              </a:extLst>
            </p:cNvPr>
            <p:cNvSpPr>
              <a:spLocks/>
            </p:cNvSpPr>
            <p:nvPr/>
          </p:nvSpPr>
          <p:spPr bwMode="auto">
            <a:xfrm>
              <a:off x="5916613" y="3556000"/>
              <a:ext cx="38100" cy="101600"/>
            </a:xfrm>
            <a:custGeom>
              <a:avLst/>
              <a:gdLst>
                <a:gd name="T0" fmla="*/ 3 w 32"/>
                <a:gd name="T1" fmla="*/ 0 h 85"/>
                <a:gd name="T2" fmla="*/ 6 w 32"/>
                <a:gd name="T3" fmla="*/ 4 h 85"/>
                <a:gd name="T4" fmla="*/ 12 w 32"/>
                <a:gd name="T5" fmla="*/ 15 h 85"/>
                <a:gd name="T6" fmla="*/ 17 w 32"/>
                <a:gd name="T7" fmla="*/ 25 h 85"/>
                <a:gd name="T8" fmla="*/ 18 w 32"/>
                <a:gd name="T9" fmla="*/ 42 h 85"/>
                <a:gd name="T10" fmla="*/ 15 w 32"/>
                <a:gd name="T11" fmla="*/ 55 h 85"/>
                <a:gd name="T12" fmla="*/ 10 w 32"/>
                <a:gd name="T13" fmla="*/ 70 h 85"/>
                <a:gd name="T14" fmla="*/ 2 w 32"/>
                <a:gd name="T15" fmla="*/ 76 h 85"/>
                <a:gd name="T16" fmla="*/ 1 w 32"/>
                <a:gd name="T17" fmla="*/ 80 h 85"/>
                <a:gd name="T18" fmla="*/ 5 w 32"/>
                <a:gd name="T19" fmla="*/ 81 h 85"/>
                <a:gd name="T20" fmla="*/ 13 w 32"/>
                <a:gd name="T21" fmla="*/ 83 h 85"/>
                <a:gd name="T22" fmla="*/ 24 w 32"/>
                <a:gd name="T23" fmla="*/ 52 h 85"/>
                <a:gd name="T24" fmla="*/ 3 w 32"/>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85">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2" y="80"/>
                    <a:pt x="3" y="80"/>
                    <a:pt x="5" y="81"/>
                  </a:cubicBezTo>
                  <a:cubicBezTo>
                    <a:pt x="8" y="83"/>
                    <a:pt x="10" y="85"/>
                    <a:pt x="13" y="83"/>
                  </a:cubicBezTo>
                  <a:cubicBezTo>
                    <a:pt x="14" y="80"/>
                    <a:pt x="17" y="72"/>
                    <a:pt x="24" y="52"/>
                  </a:cubicBezTo>
                  <a:cubicBezTo>
                    <a:pt x="32" y="25"/>
                    <a:pt x="12" y="7"/>
                    <a:pt x="3" y="0"/>
                  </a:cubicBezTo>
                </a:path>
              </a:pathLst>
            </a:custGeom>
            <a:solidFill>
              <a:srgbClr val="A0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 name="Freeform 8526">
              <a:extLst>
                <a:ext uri="{FF2B5EF4-FFF2-40B4-BE49-F238E27FC236}">
                  <a16:creationId xmlns:a16="http://schemas.microsoft.com/office/drawing/2014/main" xmlns="" id="{5C840385-334E-4356-A8C6-C373398DDC2E}"/>
                </a:ext>
              </a:extLst>
            </p:cNvPr>
            <p:cNvSpPr>
              <a:spLocks noEditPoints="1"/>
            </p:cNvSpPr>
            <p:nvPr/>
          </p:nvSpPr>
          <p:spPr bwMode="auto">
            <a:xfrm>
              <a:off x="5915025" y="3552825"/>
              <a:ext cx="36513" cy="104775"/>
            </a:xfrm>
            <a:custGeom>
              <a:avLst/>
              <a:gdLst>
                <a:gd name="T0" fmla="*/ 12 w 31"/>
                <a:gd name="T1" fmla="*/ 88 h 88"/>
                <a:gd name="T2" fmla="*/ 7 w 31"/>
                <a:gd name="T3" fmla="*/ 86 h 88"/>
                <a:gd name="T4" fmla="*/ 6 w 31"/>
                <a:gd name="T5" fmla="*/ 84 h 88"/>
                <a:gd name="T6" fmla="*/ 2 w 31"/>
                <a:gd name="T7" fmla="*/ 84 h 88"/>
                <a:gd name="T8" fmla="*/ 2 w 31"/>
                <a:gd name="T9" fmla="*/ 85 h 88"/>
                <a:gd name="T10" fmla="*/ 1 w 31"/>
                <a:gd name="T11" fmla="*/ 84 h 88"/>
                <a:gd name="T12" fmla="*/ 0 w 31"/>
                <a:gd name="T13" fmla="*/ 82 h 88"/>
                <a:gd name="T14" fmla="*/ 3 w 31"/>
                <a:gd name="T15" fmla="*/ 79 h 88"/>
                <a:gd name="T16" fmla="*/ 5 w 31"/>
                <a:gd name="T17" fmla="*/ 77 h 88"/>
                <a:gd name="T18" fmla="*/ 11 w 31"/>
                <a:gd name="T19" fmla="*/ 72 h 88"/>
                <a:gd name="T20" fmla="*/ 12 w 31"/>
                <a:gd name="T21" fmla="*/ 70 h 88"/>
                <a:gd name="T22" fmla="*/ 15 w 31"/>
                <a:gd name="T23" fmla="*/ 58 h 88"/>
                <a:gd name="T24" fmla="*/ 17 w 31"/>
                <a:gd name="T25" fmla="*/ 49 h 88"/>
                <a:gd name="T26" fmla="*/ 18 w 31"/>
                <a:gd name="T27" fmla="*/ 45 h 88"/>
                <a:gd name="T28" fmla="*/ 18 w 31"/>
                <a:gd name="T29" fmla="*/ 42 h 88"/>
                <a:gd name="T30" fmla="*/ 17 w 31"/>
                <a:gd name="T31" fmla="*/ 28 h 88"/>
                <a:gd name="T32" fmla="*/ 14 w 31"/>
                <a:gd name="T33" fmla="*/ 22 h 88"/>
                <a:gd name="T34" fmla="*/ 12 w 31"/>
                <a:gd name="T35" fmla="*/ 18 h 88"/>
                <a:gd name="T36" fmla="*/ 7 w 31"/>
                <a:gd name="T37" fmla="*/ 8 h 88"/>
                <a:gd name="T38" fmla="*/ 3 w 31"/>
                <a:gd name="T39" fmla="*/ 3 h 88"/>
                <a:gd name="T40" fmla="*/ 1 w 31"/>
                <a:gd name="T41" fmla="*/ 0 h 88"/>
                <a:gd name="T42" fmla="*/ 4 w 31"/>
                <a:gd name="T43" fmla="*/ 2 h 88"/>
                <a:gd name="T44" fmla="*/ 26 w 31"/>
                <a:gd name="T45" fmla="*/ 56 h 88"/>
                <a:gd name="T46" fmla="*/ 16 w 31"/>
                <a:gd name="T47" fmla="*/ 84 h 88"/>
                <a:gd name="T48" fmla="*/ 15 w 31"/>
                <a:gd name="T49" fmla="*/ 87 h 88"/>
                <a:gd name="T50" fmla="*/ 14 w 31"/>
                <a:gd name="T51" fmla="*/ 87 h 88"/>
                <a:gd name="T52" fmla="*/ 12 w 31"/>
                <a:gd name="T53" fmla="*/ 88 h 88"/>
                <a:gd name="T54" fmla="*/ 4 w 31"/>
                <a:gd name="T55" fmla="*/ 82 h 88"/>
                <a:gd name="T56" fmla="*/ 6 w 31"/>
                <a:gd name="T57" fmla="*/ 83 h 88"/>
                <a:gd name="T58" fmla="*/ 8 w 31"/>
                <a:gd name="T59" fmla="*/ 84 h 88"/>
                <a:gd name="T60" fmla="*/ 12 w 31"/>
                <a:gd name="T61" fmla="*/ 86 h 88"/>
                <a:gd name="T62" fmla="*/ 13 w 31"/>
                <a:gd name="T63" fmla="*/ 86 h 88"/>
                <a:gd name="T64" fmla="*/ 14 w 31"/>
                <a:gd name="T65" fmla="*/ 83 h 88"/>
                <a:gd name="T66" fmla="*/ 24 w 31"/>
                <a:gd name="T67" fmla="*/ 55 h 88"/>
                <a:gd name="T68" fmla="*/ 10 w 31"/>
                <a:gd name="T69" fmla="*/ 9 h 88"/>
                <a:gd name="T70" fmla="*/ 14 w 31"/>
                <a:gd name="T71" fmla="*/ 18 h 88"/>
                <a:gd name="T72" fmla="*/ 15 w 31"/>
                <a:gd name="T73" fmla="*/ 20 h 88"/>
                <a:gd name="T74" fmla="*/ 19 w 31"/>
                <a:gd name="T75" fmla="*/ 29 h 88"/>
                <a:gd name="T76" fmla="*/ 20 w 31"/>
                <a:gd name="T77" fmla="*/ 41 h 88"/>
                <a:gd name="T78" fmla="*/ 20 w 31"/>
                <a:gd name="T79" fmla="*/ 45 h 88"/>
                <a:gd name="T80" fmla="*/ 19 w 31"/>
                <a:gd name="T81" fmla="*/ 50 h 88"/>
                <a:gd name="T82" fmla="*/ 17 w 31"/>
                <a:gd name="T83" fmla="*/ 58 h 88"/>
                <a:gd name="T84" fmla="*/ 13 w 31"/>
                <a:gd name="T85" fmla="*/ 70 h 88"/>
                <a:gd name="T86" fmla="*/ 12 w 31"/>
                <a:gd name="T87" fmla="*/ 73 h 88"/>
                <a:gd name="T88" fmla="*/ 6 w 31"/>
                <a:gd name="T89" fmla="*/ 79 h 88"/>
                <a:gd name="T90" fmla="*/ 4 w 31"/>
                <a:gd name="T91" fmla="*/ 80 h 88"/>
                <a:gd name="T92" fmla="*/ 2 w 31"/>
                <a:gd name="T93" fmla="*/ 82 h 88"/>
                <a:gd name="T94" fmla="*/ 2 w 31"/>
                <a:gd name="T95" fmla="*/ 82 h 88"/>
                <a:gd name="T96" fmla="*/ 4 w 31"/>
                <a:gd name="T9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88">
                  <a:moveTo>
                    <a:pt x="12" y="88"/>
                  </a:moveTo>
                  <a:cubicBezTo>
                    <a:pt x="10" y="88"/>
                    <a:pt x="9" y="87"/>
                    <a:pt x="7" y="86"/>
                  </a:cubicBezTo>
                  <a:cubicBezTo>
                    <a:pt x="7" y="85"/>
                    <a:pt x="6" y="85"/>
                    <a:pt x="6" y="84"/>
                  </a:cubicBezTo>
                  <a:cubicBezTo>
                    <a:pt x="4" y="84"/>
                    <a:pt x="3" y="84"/>
                    <a:pt x="2" y="84"/>
                  </a:cubicBezTo>
                  <a:cubicBezTo>
                    <a:pt x="2" y="85"/>
                    <a:pt x="2" y="85"/>
                    <a:pt x="2" y="85"/>
                  </a:cubicBezTo>
                  <a:cubicBezTo>
                    <a:pt x="1" y="84"/>
                    <a:pt x="1" y="84"/>
                    <a:pt x="1" y="84"/>
                  </a:cubicBezTo>
                  <a:cubicBezTo>
                    <a:pt x="1" y="83"/>
                    <a:pt x="0" y="83"/>
                    <a:pt x="0" y="82"/>
                  </a:cubicBezTo>
                  <a:cubicBezTo>
                    <a:pt x="0" y="81"/>
                    <a:pt x="1" y="80"/>
                    <a:pt x="3" y="79"/>
                  </a:cubicBezTo>
                  <a:cubicBezTo>
                    <a:pt x="4" y="78"/>
                    <a:pt x="5" y="78"/>
                    <a:pt x="5" y="77"/>
                  </a:cubicBezTo>
                  <a:cubicBezTo>
                    <a:pt x="7" y="76"/>
                    <a:pt x="9" y="76"/>
                    <a:pt x="11" y="72"/>
                  </a:cubicBezTo>
                  <a:cubicBezTo>
                    <a:pt x="11" y="71"/>
                    <a:pt x="12" y="70"/>
                    <a:pt x="12" y="70"/>
                  </a:cubicBezTo>
                  <a:cubicBezTo>
                    <a:pt x="14" y="67"/>
                    <a:pt x="15" y="65"/>
                    <a:pt x="15" y="58"/>
                  </a:cubicBezTo>
                  <a:cubicBezTo>
                    <a:pt x="15" y="53"/>
                    <a:pt x="17" y="51"/>
                    <a:pt x="17" y="49"/>
                  </a:cubicBezTo>
                  <a:cubicBezTo>
                    <a:pt x="18" y="47"/>
                    <a:pt x="19" y="46"/>
                    <a:pt x="18" y="45"/>
                  </a:cubicBezTo>
                  <a:cubicBezTo>
                    <a:pt x="18" y="44"/>
                    <a:pt x="18" y="43"/>
                    <a:pt x="18" y="42"/>
                  </a:cubicBezTo>
                  <a:cubicBezTo>
                    <a:pt x="18" y="38"/>
                    <a:pt x="17" y="33"/>
                    <a:pt x="17" y="28"/>
                  </a:cubicBezTo>
                  <a:cubicBezTo>
                    <a:pt x="18" y="25"/>
                    <a:pt x="16" y="23"/>
                    <a:pt x="14" y="22"/>
                  </a:cubicBezTo>
                  <a:cubicBezTo>
                    <a:pt x="13" y="21"/>
                    <a:pt x="12" y="20"/>
                    <a:pt x="12" y="18"/>
                  </a:cubicBezTo>
                  <a:cubicBezTo>
                    <a:pt x="11" y="16"/>
                    <a:pt x="10" y="12"/>
                    <a:pt x="7" y="8"/>
                  </a:cubicBezTo>
                  <a:cubicBezTo>
                    <a:pt x="5" y="7"/>
                    <a:pt x="4" y="5"/>
                    <a:pt x="3" y="3"/>
                  </a:cubicBezTo>
                  <a:cubicBezTo>
                    <a:pt x="1" y="0"/>
                    <a:pt x="1" y="0"/>
                    <a:pt x="1" y="0"/>
                  </a:cubicBezTo>
                  <a:cubicBezTo>
                    <a:pt x="4" y="2"/>
                    <a:pt x="4" y="2"/>
                    <a:pt x="4" y="2"/>
                  </a:cubicBezTo>
                  <a:cubicBezTo>
                    <a:pt x="24" y="17"/>
                    <a:pt x="31" y="36"/>
                    <a:pt x="26" y="56"/>
                  </a:cubicBezTo>
                  <a:cubicBezTo>
                    <a:pt x="20" y="71"/>
                    <a:pt x="17" y="79"/>
                    <a:pt x="16" y="84"/>
                  </a:cubicBezTo>
                  <a:cubicBezTo>
                    <a:pt x="15" y="87"/>
                    <a:pt x="15" y="87"/>
                    <a:pt x="15" y="87"/>
                  </a:cubicBezTo>
                  <a:cubicBezTo>
                    <a:pt x="14" y="87"/>
                    <a:pt x="14" y="87"/>
                    <a:pt x="14" y="87"/>
                  </a:cubicBezTo>
                  <a:cubicBezTo>
                    <a:pt x="14" y="87"/>
                    <a:pt x="13" y="88"/>
                    <a:pt x="12" y="88"/>
                  </a:cubicBezTo>
                  <a:moveTo>
                    <a:pt x="4" y="82"/>
                  </a:moveTo>
                  <a:cubicBezTo>
                    <a:pt x="5" y="82"/>
                    <a:pt x="5" y="82"/>
                    <a:pt x="6" y="83"/>
                  </a:cubicBezTo>
                  <a:cubicBezTo>
                    <a:pt x="7" y="83"/>
                    <a:pt x="8" y="84"/>
                    <a:pt x="8" y="84"/>
                  </a:cubicBezTo>
                  <a:cubicBezTo>
                    <a:pt x="10" y="85"/>
                    <a:pt x="11" y="86"/>
                    <a:pt x="12" y="86"/>
                  </a:cubicBezTo>
                  <a:cubicBezTo>
                    <a:pt x="12" y="86"/>
                    <a:pt x="13" y="86"/>
                    <a:pt x="13" y="86"/>
                  </a:cubicBezTo>
                  <a:cubicBezTo>
                    <a:pt x="14" y="83"/>
                    <a:pt x="14" y="83"/>
                    <a:pt x="14" y="83"/>
                  </a:cubicBezTo>
                  <a:cubicBezTo>
                    <a:pt x="16" y="79"/>
                    <a:pt x="19" y="71"/>
                    <a:pt x="24" y="55"/>
                  </a:cubicBezTo>
                  <a:cubicBezTo>
                    <a:pt x="29" y="39"/>
                    <a:pt x="24" y="23"/>
                    <a:pt x="10" y="9"/>
                  </a:cubicBezTo>
                  <a:cubicBezTo>
                    <a:pt x="12" y="13"/>
                    <a:pt x="13" y="16"/>
                    <a:pt x="14" y="18"/>
                  </a:cubicBezTo>
                  <a:cubicBezTo>
                    <a:pt x="14" y="19"/>
                    <a:pt x="14" y="20"/>
                    <a:pt x="15" y="20"/>
                  </a:cubicBezTo>
                  <a:cubicBezTo>
                    <a:pt x="17" y="22"/>
                    <a:pt x="19" y="25"/>
                    <a:pt x="19" y="29"/>
                  </a:cubicBezTo>
                  <a:cubicBezTo>
                    <a:pt x="19" y="33"/>
                    <a:pt x="19" y="37"/>
                    <a:pt x="20" y="41"/>
                  </a:cubicBezTo>
                  <a:cubicBezTo>
                    <a:pt x="20" y="43"/>
                    <a:pt x="20" y="44"/>
                    <a:pt x="20" y="45"/>
                  </a:cubicBezTo>
                  <a:cubicBezTo>
                    <a:pt x="20" y="47"/>
                    <a:pt x="20" y="48"/>
                    <a:pt x="19" y="50"/>
                  </a:cubicBezTo>
                  <a:cubicBezTo>
                    <a:pt x="18" y="52"/>
                    <a:pt x="17" y="54"/>
                    <a:pt x="17" y="58"/>
                  </a:cubicBezTo>
                  <a:cubicBezTo>
                    <a:pt x="16" y="65"/>
                    <a:pt x="15" y="67"/>
                    <a:pt x="13" y="70"/>
                  </a:cubicBezTo>
                  <a:cubicBezTo>
                    <a:pt x="13" y="71"/>
                    <a:pt x="13" y="72"/>
                    <a:pt x="12" y="73"/>
                  </a:cubicBezTo>
                  <a:cubicBezTo>
                    <a:pt x="10" y="77"/>
                    <a:pt x="8" y="78"/>
                    <a:pt x="6" y="79"/>
                  </a:cubicBezTo>
                  <a:cubicBezTo>
                    <a:pt x="5" y="79"/>
                    <a:pt x="5" y="80"/>
                    <a:pt x="4" y="80"/>
                  </a:cubicBezTo>
                  <a:cubicBezTo>
                    <a:pt x="2" y="81"/>
                    <a:pt x="2" y="82"/>
                    <a:pt x="2" y="82"/>
                  </a:cubicBezTo>
                  <a:cubicBezTo>
                    <a:pt x="2" y="82"/>
                    <a:pt x="2" y="82"/>
                    <a:pt x="2" y="82"/>
                  </a:cubicBezTo>
                  <a:cubicBezTo>
                    <a:pt x="3" y="82"/>
                    <a:pt x="3" y="82"/>
                    <a:pt x="4" y="82"/>
                  </a:cubicBezTo>
                </a:path>
              </a:pathLst>
            </a:custGeom>
            <a:solidFill>
              <a:srgbClr val="5B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 name="Freeform 8527">
              <a:extLst>
                <a:ext uri="{FF2B5EF4-FFF2-40B4-BE49-F238E27FC236}">
                  <a16:creationId xmlns:a16="http://schemas.microsoft.com/office/drawing/2014/main" xmlns="" id="{1ECB307E-4F02-4802-AE94-8752D78949A0}"/>
                </a:ext>
              </a:extLst>
            </p:cNvPr>
            <p:cNvSpPr>
              <a:spLocks noEditPoints="1"/>
            </p:cNvSpPr>
            <p:nvPr/>
          </p:nvSpPr>
          <p:spPr bwMode="auto">
            <a:xfrm>
              <a:off x="5918200" y="3562350"/>
              <a:ext cx="23813" cy="92075"/>
            </a:xfrm>
            <a:custGeom>
              <a:avLst/>
              <a:gdLst>
                <a:gd name="T0" fmla="*/ 17 w 20"/>
                <a:gd name="T1" fmla="*/ 17 h 77"/>
                <a:gd name="T2" fmla="*/ 17 w 20"/>
                <a:gd name="T3" fmla="*/ 20 h 77"/>
                <a:gd name="T4" fmla="*/ 18 w 20"/>
                <a:gd name="T5" fmla="*/ 32 h 77"/>
                <a:gd name="T6" fmla="*/ 18 w 20"/>
                <a:gd name="T7" fmla="*/ 36 h 77"/>
                <a:gd name="T8" fmla="*/ 17 w 20"/>
                <a:gd name="T9" fmla="*/ 41 h 77"/>
                <a:gd name="T10" fmla="*/ 15 w 20"/>
                <a:gd name="T11" fmla="*/ 49 h 77"/>
                <a:gd name="T12" fmla="*/ 11 w 20"/>
                <a:gd name="T13" fmla="*/ 61 h 77"/>
                <a:gd name="T14" fmla="*/ 10 w 20"/>
                <a:gd name="T15" fmla="*/ 64 h 77"/>
                <a:gd name="T16" fmla="*/ 4 w 20"/>
                <a:gd name="T17" fmla="*/ 70 h 77"/>
                <a:gd name="T18" fmla="*/ 2 w 20"/>
                <a:gd name="T19" fmla="*/ 71 h 77"/>
                <a:gd name="T20" fmla="*/ 0 w 20"/>
                <a:gd name="T21" fmla="*/ 73 h 77"/>
                <a:gd name="T22" fmla="*/ 0 w 20"/>
                <a:gd name="T23" fmla="*/ 73 h 77"/>
                <a:gd name="T24" fmla="*/ 2 w 20"/>
                <a:gd name="T25" fmla="*/ 73 h 77"/>
                <a:gd name="T26" fmla="*/ 4 w 20"/>
                <a:gd name="T27" fmla="*/ 74 h 77"/>
                <a:gd name="T28" fmla="*/ 6 w 20"/>
                <a:gd name="T29" fmla="*/ 75 h 77"/>
                <a:gd name="T30" fmla="*/ 10 w 20"/>
                <a:gd name="T31" fmla="*/ 77 h 77"/>
                <a:gd name="T32" fmla="*/ 11 w 20"/>
                <a:gd name="T33" fmla="*/ 77 h 77"/>
                <a:gd name="T34" fmla="*/ 12 w 20"/>
                <a:gd name="T35" fmla="*/ 74 h 77"/>
                <a:gd name="T36" fmla="*/ 12 w 20"/>
                <a:gd name="T37" fmla="*/ 73 h 77"/>
                <a:gd name="T38" fmla="*/ 12 w 20"/>
                <a:gd name="T39" fmla="*/ 66 h 77"/>
                <a:gd name="T40" fmla="*/ 16 w 20"/>
                <a:gd name="T41" fmla="*/ 54 h 77"/>
                <a:gd name="T42" fmla="*/ 17 w 20"/>
                <a:gd name="T43" fmla="*/ 49 h 77"/>
                <a:gd name="T44" fmla="*/ 20 w 20"/>
                <a:gd name="T45" fmla="*/ 40 h 77"/>
                <a:gd name="T46" fmla="*/ 19 w 20"/>
                <a:gd name="T47" fmla="*/ 30 h 77"/>
                <a:gd name="T48" fmla="*/ 19 w 20"/>
                <a:gd name="T49" fmla="*/ 21 h 77"/>
                <a:gd name="T50" fmla="*/ 17 w 20"/>
                <a:gd name="T51" fmla="*/ 17 h 77"/>
                <a:gd name="T52" fmla="*/ 8 w 20"/>
                <a:gd name="T53" fmla="*/ 0 h 77"/>
                <a:gd name="T54" fmla="*/ 12 w 20"/>
                <a:gd name="T55" fmla="*/ 9 h 77"/>
                <a:gd name="T56" fmla="*/ 13 w 20"/>
                <a:gd name="T57" fmla="*/ 11 h 77"/>
                <a:gd name="T58" fmla="*/ 15 w 20"/>
                <a:gd name="T59" fmla="*/ 13 h 77"/>
                <a:gd name="T60" fmla="*/ 14 w 20"/>
                <a:gd name="T61" fmla="*/ 8 h 77"/>
                <a:gd name="T62" fmla="*/ 14 w 20"/>
                <a:gd name="T63" fmla="*/ 7 h 77"/>
                <a:gd name="T64" fmla="*/ 8 w 20"/>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77">
                  <a:moveTo>
                    <a:pt x="17" y="17"/>
                  </a:moveTo>
                  <a:cubicBezTo>
                    <a:pt x="17" y="18"/>
                    <a:pt x="17" y="19"/>
                    <a:pt x="17" y="20"/>
                  </a:cubicBezTo>
                  <a:cubicBezTo>
                    <a:pt x="17" y="24"/>
                    <a:pt x="17" y="28"/>
                    <a:pt x="18" y="32"/>
                  </a:cubicBezTo>
                  <a:cubicBezTo>
                    <a:pt x="18" y="34"/>
                    <a:pt x="18" y="35"/>
                    <a:pt x="18" y="36"/>
                  </a:cubicBezTo>
                  <a:cubicBezTo>
                    <a:pt x="18" y="38"/>
                    <a:pt x="18" y="39"/>
                    <a:pt x="17" y="41"/>
                  </a:cubicBezTo>
                  <a:cubicBezTo>
                    <a:pt x="16" y="43"/>
                    <a:pt x="15" y="45"/>
                    <a:pt x="15" y="49"/>
                  </a:cubicBezTo>
                  <a:cubicBezTo>
                    <a:pt x="14" y="56"/>
                    <a:pt x="13" y="58"/>
                    <a:pt x="11" y="61"/>
                  </a:cubicBezTo>
                  <a:cubicBezTo>
                    <a:pt x="11" y="62"/>
                    <a:pt x="11" y="63"/>
                    <a:pt x="10" y="64"/>
                  </a:cubicBezTo>
                  <a:cubicBezTo>
                    <a:pt x="8" y="68"/>
                    <a:pt x="6" y="69"/>
                    <a:pt x="4" y="70"/>
                  </a:cubicBezTo>
                  <a:cubicBezTo>
                    <a:pt x="3" y="70"/>
                    <a:pt x="3" y="71"/>
                    <a:pt x="2" y="71"/>
                  </a:cubicBezTo>
                  <a:cubicBezTo>
                    <a:pt x="0" y="72"/>
                    <a:pt x="0" y="73"/>
                    <a:pt x="0" y="73"/>
                  </a:cubicBezTo>
                  <a:cubicBezTo>
                    <a:pt x="0" y="73"/>
                    <a:pt x="0" y="73"/>
                    <a:pt x="0" y="73"/>
                  </a:cubicBezTo>
                  <a:cubicBezTo>
                    <a:pt x="1" y="73"/>
                    <a:pt x="1" y="73"/>
                    <a:pt x="2" y="73"/>
                  </a:cubicBezTo>
                  <a:cubicBezTo>
                    <a:pt x="3" y="73"/>
                    <a:pt x="3" y="73"/>
                    <a:pt x="4" y="74"/>
                  </a:cubicBezTo>
                  <a:cubicBezTo>
                    <a:pt x="5" y="74"/>
                    <a:pt x="6" y="75"/>
                    <a:pt x="6" y="75"/>
                  </a:cubicBezTo>
                  <a:cubicBezTo>
                    <a:pt x="8" y="76"/>
                    <a:pt x="9" y="77"/>
                    <a:pt x="10" y="77"/>
                  </a:cubicBezTo>
                  <a:cubicBezTo>
                    <a:pt x="10" y="77"/>
                    <a:pt x="11" y="77"/>
                    <a:pt x="11" y="77"/>
                  </a:cubicBezTo>
                  <a:cubicBezTo>
                    <a:pt x="12" y="74"/>
                    <a:pt x="12" y="74"/>
                    <a:pt x="12" y="74"/>
                  </a:cubicBezTo>
                  <a:cubicBezTo>
                    <a:pt x="12" y="74"/>
                    <a:pt x="12" y="74"/>
                    <a:pt x="12" y="73"/>
                  </a:cubicBezTo>
                  <a:cubicBezTo>
                    <a:pt x="11" y="71"/>
                    <a:pt x="11" y="68"/>
                    <a:pt x="12" y="66"/>
                  </a:cubicBezTo>
                  <a:cubicBezTo>
                    <a:pt x="13" y="62"/>
                    <a:pt x="14" y="58"/>
                    <a:pt x="16" y="54"/>
                  </a:cubicBezTo>
                  <a:cubicBezTo>
                    <a:pt x="16" y="52"/>
                    <a:pt x="17" y="50"/>
                    <a:pt x="17" y="49"/>
                  </a:cubicBezTo>
                  <a:cubicBezTo>
                    <a:pt x="18" y="46"/>
                    <a:pt x="20" y="43"/>
                    <a:pt x="20" y="40"/>
                  </a:cubicBezTo>
                  <a:cubicBezTo>
                    <a:pt x="20" y="37"/>
                    <a:pt x="19" y="34"/>
                    <a:pt x="19" y="30"/>
                  </a:cubicBezTo>
                  <a:cubicBezTo>
                    <a:pt x="19" y="27"/>
                    <a:pt x="19" y="24"/>
                    <a:pt x="19" y="21"/>
                  </a:cubicBezTo>
                  <a:cubicBezTo>
                    <a:pt x="18" y="20"/>
                    <a:pt x="18" y="19"/>
                    <a:pt x="17" y="17"/>
                  </a:cubicBezTo>
                  <a:moveTo>
                    <a:pt x="8" y="0"/>
                  </a:moveTo>
                  <a:cubicBezTo>
                    <a:pt x="10" y="4"/>
                    <a:pt x="11" y="7"/>
                    <a:pt x="12" y="9"/>
                  </a:cubicBezTo>
                  <a:cubicBezTo>
                    <a:pt x="12" y="10"/>
                    <a:pt x="12" y="11"/>
                    <a:pt x="13" y="11"/>
                  </a:cubicBezTo>
                  <a:cubicBezTo>
                    <a:pt x="14" y="12"/>
                    <a:pt x="14" y="13"/>
                    <a:pt x="15" y="13"/>
                  </a:cubicBezTo>
                  <a:cubicBezTo>
                    <a:pt x="14" y="11"/>
                    <a:pt x="14" y="10"/>
                    <a:pt x="14" y="8"/>
                  </a:cubicBezTo>
                  <a:cubicBezTo>
                    <a:pt x="14" y="8"/>
                    <a:pt x="14" y="7"/>
                    <a:pt x="14" y="7"/>
                  </a:cubicBezTo>
                  <a:cubicBezTo>
                    <a:pt x="12" y="5"/>
                    <a:pt x="10" y="3"/>
                    <a:pt x="8" y="0"/>
                  </a:cubicBezTo>
                </a:path>
              </a:pathLst>
            </a:custGeom>
            <a:solidFill>
              <a:srgbClr val="822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 name="Freeform 8528">
              <a:extLst>
                <a:ext uri="{FF2B5EF4-FFF2-40B4-BE49-F238E27FC236}">
                  <a16:creationId xmlns:a16="http://schemas.microsoft.com/office/drawing/2014/main" xmlns="" id="{F1410C7D-C92D-466A-8D94-7FB661CA4967}"/>
                </a:ext>
              </a:extLst>
            </p:cNvPr>
            <p:cNvSpPr>
              <a:spLocks/>
            </p:cNvSpPr>
            <p:nvPr/>
          </p:nvSpPr>
          <p:spPr bwMode="auto">
            <a:xfrm>
              <a:off x="5916613" y="3556000"/>
              <a:ext cx="22225" cy="100013"/>
            </a:xfrm>
            <a:custGeom>
              <a:avLst/>
              <a:gdLst>
                <a:gd name="T0" fmla="*/ 3 w 19"/>
                <a:gd name="T1" fmla="*/ 0 h 84"/>
                <a:gd name="T2" fmla="*/ 6 w 19"/>
                <a:gd name="T3" fmla="*/ 4 h 84"/>
                <a:gd name="T4" fmla="*/ 12 w 19"/>
                <a:gd name="T5" fmla="*/ 15 h 84"/>
                <a:gd name="T6" fmla="*/ 17 w 19"/>
                <a:gd name="T7" fmla="*/ 25 h 84"/>
                <a:gd name="T8" fmla="*/ 18 w 19"/>
                <a:gd name="T9" fmla="*/ 42 h 84"/>
                <a:gd name="T10" fmla="*/ 15 w 19"/>
                <a:gd name="T11" fmla="*/ 55 h 84"/>
                <a:gd name="T12" fmla="*/ 10 w 19"/>
                <a:gd name="T13" fmla="*/ 70 h 84"/>
                <a:gd name="T14" fmla="*/ 2 w 19"/>
                <a:gd name="T15" fmla="*/ 76 h 84"/>
                <a:gd name="T16" fmla="*/ 1 w 19"/>
                <a:gd name="T17" fmla="*/ 80 h 84"/>
                <a:gd name="T18" fmla="*/ 3 w 19"/>
                <a:gd name="T19" fmla="*/ 80 h 84"/>
                <a:gd name="T20" fmla="*/ 5 w 19"/>
                <a:gd name="T21" fmla="*/ 81 h 84"/>
                <a:gd name="T22" fmla="*/ 11 w 19"/>
                <a:gd name="T23" fmla="*/ 84 h 84"/>
                <a:gd name="T24" fmla="*/ 13 w 19"/>
                <a:gd name="T25" fmla="*/ 83 h 84"/>
                <a:gd name="T26" fmla="*/ 14 w 19"/>
                <a:gd name="T27" fmla="*/ 80 h 84"/>
                <a:gd name="T28" fmla="*/ 14 w 19"/>
                <a:gd name="T29" fmla="*/ 80 h 84"/>
                <a:gd name="T30" fmla="*/ 13 w 19"/>
                <a:gd name="T31" fmla="*/ 79 h 84"/>
                <a:gd name="T32" fmla="*/ 13 w 19"/>
                <a:gd name="T33" fmla="*/ 80 h 84"/>
                <a:gd name="T34" fmla="*/ 12 w 19"/>
                <a:gd name="T35" fmla="*/ 83 h 84"/>
                <a:gd name="T36" fmla="*/ 11 w 19"/>
                <a:gd name="T37" fmla="*/ 83 h 84"/>
                <a:gd name="T38" fmla="*/ 7 w 19"/>
                <a:gd name="T39" fmla="*/ 81 h 84"/>
                <a:gd name="T40" fmla="*/ 5 w 19"/>
                <a:gd name="T41" fmla="*/ 80 h 84"/>
                <a:gd name="T42" fmla="*/ 3 w 19"/>
                <a:gd name="T43" fmla="*/ 79 h 84"/>
                <a:gd name="T44" fmla="*/ 1 w 19"/>
                <a:gd name="T45" fmla="*/ 79 h 84"/>
                <a:gd name="T46" fmla="*/ 1 w 19"/>
                <a:gd name="T47" fmla="*/ 79 h 84"/>
                <a:gd name="T48" fmla="*/ 3 w 19"/>
                <a:gd name="T49" fmla="*/ 77 h 84"/>
                <a:gd name="T50" fmla="*/ 5 w 19"/>
                <a:gd name="T51" fmla="*/ 76 h 84"/>
                <a:gd name="T52" fmla="*/ 11 w 19"/>
                <a:gd name="T53" fmla="*/ 70 h 84"/>
                <a:gd name="T54" fmla="*/ 12 w 19"/>
                <a:gd name="T55" fmla="*/ 67 h 84"/>
                <a:gd name="T56" fmla="*/ 16 w 19"/>
                <a:gd name="T57" fmla="*/ 55 h 84"/>
                <a:gd name="T58" fmla="*/ 18 w 19"/>
                <a:gd name="T59" fmla="*/ 47 h 84"/>
                <a:gd name="T60" fmla="*/ 19 w 19"/>
                <a:gd name="T61" fmla="*/ 42 h 84"/>
                <a:gd name="T62" fmla="*/ 19 w 19"/>
                <a:gd name="T63" fmla="*/ 38 h 84"/>
                <a:gd name="T64" fmla="*/ 18 w 19"/>
                <a:gd name="T65" fmla="*/ 26 h 84"/>
                <a:gd name="T66" fmla="*/ 18 w 19"/>
                <a:gd name="T67" fmla="*/ 23 h 84"/>
                <a:gd name="T68" fmla="*/ 16 w 19"/>
                <a:gd name="T69" fmla="*/ 19 h 84"/>
                <a:gd name="T70" fmla="*/ 14 w 19"/>
                <a:gd name="T71" fmla="*/ 17 h 84"/>
                <a:gd name="T72" fmla="*/ 13 w 19"/>
                <a:gd name="T73" fmla="*/ 15 h 84"/>
                <a:gd name="T74" fmla="*/ 9 w 19"/>
                <a:gd name="T75" fmla="*/ 6 h 84"/>
                <a:gd name="T76" fmla="*/ 15 w 19"/>
                <a:gd name="T77" fmla="*/ 13 h 84"/>
                <a:gd name="T78" fmla="*/ 15 w 19"/>
                <a:gd name="T79" fmla="*/ 12 h 84"/>
                <a:gd name="T80" fmla="*/ 3 w 19"/>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84">
                  <a:moveTo>
                    <a:pt x="3" y="0"/>
                  </a:moveTo>
                  <a:cubicBezTo>
                    <a:pt x="4" y="1"/>
                    <a:pt x="5" y="3"/>
                    <a:pt x="6" y="4"/>
                  </a:cubicBezTo>
                  <a:cubicBezTo>
                    <a:pt x="10" y="8"/>
                    <a:pt x="11" y="12"/>
                    <a:pt x="12" y="15"/>
                  </a:cubicBezTo>
                  <a:cubicBezTo>
                    <a:pt x="12" y="18"/>
                    <a:pt x="18" y="20"/>
                    <a:pt x="17" y="25"/>
                  </a:cubicBezTo>
                  <a:cubicBezTo>
                    <a:pt x="17" y="31"/>
                    <a:pt x="18" y="38"/>
                    <a:pt x="18" y="42"/>
                  </a:cubicBezTo>
                  <a:cubicBezTo>
                    <a:pt x="19" y="46"/>
                    <a:pt x="15" y="47"/>
                    <a:pt x="15" y="55"/>
                  </a:cubicBezTo>
                  <a:cubicBezTo>
                    <a:pt x="15" y="64"/>
                    <a:pt x="13" y="65"/>
                    <a:pt x="10" y="70"/>
                  </a:cubicBezTo>
                  <a:cubicBezTo>
                    <a:pt x="8" y="74"/>
                    <a:pt x="6" y="74"/>
                    <a:pt x="2" y="76"/>
                  </a:cubicBezTo>
                  <a:cubicBezTo>
                    <a:pt x="0" y="78"/>
                    <a:pt x="0" y="79"/>
                    <a:pt x="1" y="80"/>
                  </a:cubicBezTo>
                  <a:cubicBezTo>
                    <a:pt x="1" y="80"/>
                    <a:pt x="2" y="80"/>
                    <a:pt x="3" y="80"/>
                  </a:cubicBezTo>
                  <a:cubicBezTo>
                    <a:pt x="3" y="80"/>
                    <a:pt x="4" y="80"/>
                    <a:pt x="5" y="81"/>
                  </a:cubicBezTo>
                  <a:cubicBezTo>
                    <a:pt x="7" y="82"/>
                    <a:pt x="9" y="84"/>
                    <a:pt x="11" y="84"/>
                  </a:cubicBezTo>
                  <a:cubicBezTo>
                    <a:pt x="12" y="84"/>
                    <a:pt x="12" y="84"/>
                    <a:pt x="13" y="83"/>
                  </a:cubicBezTo>
                  <a:cubicBezTo>
                    <a:pt x="13" y="82"/>
                    <a:pt x="14" y="81"/>
                    <a:pt x="14" y="80"/>
                  </a:cubicBezTo>
                  <a:cubicBezTo>
                    <a:pt x="14" y="80"/>
                    <a:pt x="14" y="80"/>
                    <a:pt x="14" y="80"/>
                  </a:cubicBezTo>
                  <a:cubicBezTo>
                    <a:pt x="14" y="80"/>
                    <a:pt x="14" y="80"/>
                    <a:pt x="13" y="79"/>
                  </a:cubicBezTo>
                  <a:cubicBezTo>
                    <a:pt x="13" y="80"/>
                    <a:pt x="13" y="80"/>
                    <a:pt x="13" y="80"/>
                  </a:cubicBezTo>
                  <a:cubicBezTo>
                    <a:pt x="12" y="83"/>
                    <a:pt x="12" y="83"/>
                    <a:pt x="12" y="83"/>
                  </a:cubicBezTo>
                  <a:cubicBezTo>
                    <a:pt x="12" y="83"/>
                    <a:pt x="11" y="83"/>
                    <a:pt x="11" y="83"/>
                  </a:cubicBezTo>
                  <a:cubicBezTo>
                    <a:pt x="10" y="83"/>
                    <a:pt x="9" y="82"/>
                    <a:pt x="7" y="81"/>
                  </a:cubicBezTo>
                  <a:cubicBezTo>
                    <a:pt x="7" y="81"/>
                    <a:pt x="6" y="80"/>
                    <a:pt x="5" y="80"/>
                  </a:cubicBezTo>
                  <a:cubicBezTo>
                    <a:pt x="4" y="79"/>
                    <a:pt x="4" y="79"/>
                    <a:pt x="3" y="79"/>
                  </a:cubicBezTo>
                  <a:cubicBezTo>
                    <a:pt x="2" y="79"/>
                    <a:pt x="2" y="79"/>
                    <a:pt x="1" y="79"/>
                  </a:cubicBezTo>
                  <a:cubicBezTo>
                    <a:pt x="1" y="79"/>
                    <a:pt x="1" y="79"/>
                    <a:pt x="1" y="79"/>
                  </a:cubicBezTo>
                  <a:cubicBezTo>
                    <a:pt x="1" y="79"/>
                    <a:pt x="1" y="78"/>
                    <a:pt x="3" y="77"/>
                  </a:cubicBezTo>
                  <a:cubicBezTo>
                    <a:pt x="4" y="77"/>
                    <a:pt x="4" y="76"/>
                    <a:pt x="5" y="76"/>
                  </a:cubicBezTo>
                  <a:cubicBezTo>
                    <a:pt x="7" y="75"/>
                    <a:pt x="9" y="74"/>
                    <a:pt x="11" y="70"/>
                  </a:cubicBezTo>
                  <a:cubicBezTo>
                    <a:pt x="12" y="69"/>
                    <a:pt x="12" y="68"/>
                    <a:pt x="12" y="67"/>
                  </a:cubicBezTo>
                  <a:cubicBezTo>
                    <a:pt x="14" y="64"/>
                    <a:pt x="15" y="62"/>
                    <a:pt x="16" y="55"/>
                  </a:cubicBezTo>
                  <a:cubicBezTo>
                    <a:pt x="16" y="51"/>
                    <a:pt x="17" y="49"/>
                    <a:pt x="18" y="47"/>
                  </a:cubicBezTo>
                  <a:cubicBezTo>
                    <a:pt x="19" y="45"/>
                    <a:pt x="19" y="44"/>
                    <a:pt x="19" y="42"/>
                  </a:cubicBezTo>
                  <a:cubicBezTo>
                    <a:pt x="19" y="41"/>
                    <a:pt x="19" y="40"/>
                    <a:pt x="19" y="38"/>
                  </a:cubicBezTo>
                  <a:cubicBezTo>
                    <a:pt x="18" y="34"/>
                    <a:pt x="18" y="30"/>
                    <a:pt x="18" y="26"/>
                  </a:cubicBezTo>
                  <a:cubicBezTo>
                    <a:pt x="18" y="25"/>
                    <a:pt x="18" y="24"/>
                    <a:pt x="18" y="23"/>
                  </a:cubicBezTo>
                  <a:cubicBezTo>
                    <a:pt x="17" y="22"/>
                    <a:pt x="17" y="21"/>
                    <a:pt x="16" y="19"/>
                  </a:cubicBezTo>
                  <a:cubicBezTo>
                    <a:pt x="15" y="19"/>
                    <a:pt x="15" y="18"/>
                    <a:pt x="14" y="17"/>
                  </a:cubicBezTo>
                  <a:cubicBezTo>
                    <a:pt x="13" y="17"/>
                    <a:pt x="13" y="16"/>
                    <a:pt x="13" y="15"/>
                  </a:cubicBezTo>
                  <a:cubicBezTo>
                    <a:pt x="12" y="13"/>
                    <a:pt x="11" y="10"/>
                    <a:pt x="9" y="6"/>
                  </a:cubicBezTo>
                  <a:cubicBezTo>
                    <a:pt x="11" y="9"/>
                    <a:pt x="13" y="11"/>
                    <a:pt x="15" y="13"/>
                  </a:cubicBezTo>
                  <a:cubicBezTo>
                    <a:pt x="15" y="13"/>
                    <a:pt x="15" y="12"/>
                    <a:pt x="15" y="12"/>
                  </a:cubicBezTo>
                  <a:cubicBezTo>
                    <a:pt x="11" y="7"/>
                    <a:pt x="6" y="3"/>
                    <a:pt x="3" y="0"/>
                  </a:cubicBezTo>
                </a:path>
              </a:pathLst>
            </a:custGeom>
            <a:solidFill>
              <a:srgbClr val="4C1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 name="Freeform 8529">
              <a:extLst>
                <a:ext uri="{FF2B5EF4-FFF2-40B4-BE49-F238E27FC236}">
                  <a16:creationId xmlns:a16="http://schemas.microsoft.com/office/drawing/2014/main" xmlns="" id="{C2389F77-0938-416A-A8B8-8FAC70680168}"/>
                </a:ext>
              </a:extLst>
            </p:cNvPr>
            <p:cNvSpPr>
              <a:spLocks/>
            </p:cNvSpPr>
            <p:nvPr/>
          </p:nvSpPr>
          <p:spPr bwMode="auto">
            <a:xfrm>
              <a:off x="5791200" y="3562350"/>
              <a:ext cx="49213" cy="119063"/>
            </a:xfrm>
            <a:custGeom>
              <a:avLst/>
              <a:gdLst>
                <a:gd name="T0" fmla="*/ 41 w 41"/>
                <a:gd name="T1" fmla="*/ 0 h 100"/>
                <a:gd name="T2" fmla="*/ 41 w 41"/>
                <a:gd name="T3" fmla="*/ 1 h 100"/>
                <a:gd name="T4" fmla="*/ 3 w 41"/>
                <a:gd name="T5" fmla="*/ 36 h 100"/>
                <a:gd name="T6" fmla="*/ 1 w 41"/>
                <a:gd name="T7" fmla="*/ 66 h 100"/>
                <a:gd name="T8" fmla="*/ 8 w 41"/>
                <a:gd name="T9" fmla="*/ 99 h 100"/>
                <a:gd name="T10" fmla="*/ 9 w 41"/>
                <a:gd name="T11" fmla="*/ 100 h 100"/>
                <a:gd name="T12" fmla="*/ 9 w 41"/>
                <a:gd name="T13" fmla="*/ 100 h 100"/>
                <a:gd name="T14" fmla="*/ 3 w 41"/>
                <a:gd name="T15" fmla="*/ 69 h 100"/>
                <a:gd name="T16" fmla="*/ 4 w 41"/>
                <a:gd name="T17" fmla="*/ 40 h 100"/>
                <a:gd name="T18" fmla="*/ 17 w 41"/>
                <a:gd name="T19" fmla="*/ 17 h 100"/>
                <a:gd name="T20" fmla="*/ 41 w 41"/>
                <a:gd name="T21" fmla="*/ 1 h 100"/>
                <a:gd name="T22" fmla="*/ 41 w 41"/>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00">
                  <a:moveTo>
                    <a:pt x="41" y="0"/>
                  </a:moveTo>
                  <a:cubicBezTo>
                    <a:pt x="41" y="0"/>
                    <a:pt x="41" y="1"/>
                    <a:pt x="41" y="1"/>
                  </a:cubicBezTo>
                  <a:cubicBezTo>
                    <a:pt x="24" y="7"/>
                    <a:pt x="8" y="18"/>
                    <a:pt x="3" y="36"/>
                  </a:cubicBezTo>
                  <a:cubicBezTo>
                    <a:pt x="0" y="46"/>
                    <a:pt x="0" y="56"/>
                    <a:pt x="1" y="66"/>
                  </a:cubicBezTo>
                  <a:cubicBezTo>
                    <a:pt x="2" y="77"/>
                    <a:pt x="4" y="89"/>
                    <a:pt x="8" y="99"/>
                  </a:cubicBezTo>
                  <a:cubicBezTo>
                    <a:pt x="9" y="100"/>
                    <a:pt x="9" y="100"/>
                    <a:pt x="9" y="100"/>
                  </a:cubicBezTo>
                  <a:cubicBezTo>
                    <a:pt x="9" y="100"/>
                    <a:pt x="9" y="100"/>
                    <a:pt x="9" y="100"/>
                  </a:cubicBezTo>
                  <a:cubicBezTo>
                    <a:pt x="6" y="90"/>
                    <a:pt x="4" y="79"/>
                    <a:pt x="3" y="69"/>
                  </a:cubicBezTo>
                  <a:cubicBezTo>
                    <a:pt x="2" y="60"/>
                    <a:pt x="2" y="49"/>
                    <a:pt x="4" y="40"/>
                  </a:cubicBezTo>
                  <a:cubicBezTo>
                    <a:pt x="6" y="31"/>
                    <a:pt x="10" y="23"/>
                    <a:pt x="17" y="17"/>
                  </a:cubicBezTo>
                  <a:cubicBezTo>
                    <a:pt x="24" y="10"/>
                    <a:pt x="33" y="5"/>
                    <a:pt x="41" y="1"/>
                  </a:cubicBezTo>
                  <a:cubicBezTo>
                    <a:pt x="41" y="1"/>
                    <a:pt x="41" y="0"/>
                    <a:pt x="41"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 name="Freeform 8530">
              <a:extLst>
                <a:ext uri="{FF2B5EF4-FFF2-40B4-BE49-F238E27FC236}">
                  <a16:creationId xmlns:a16="http://schemas.microsoft.com/office/drawing/2014/main" xmlns="" id="{C0375414-7269-45D5-BD62-F75DD01EAFA7}"/>
                </a:ext>
              </a:extLst>
            </p:cNvPr>
            <p:cNvSpPr>
              <a:spLocks/>
            </p:cNvSpPr>
            <p:nvPr/>
          </p:nvSpPr>
          <p:spPr bwMode="auto">
            <a:xfrm>
              <a:off x="5967413" y="3548063"/>
              <a:ext cx="69850" cy="14288"/>
            </a:xfrm>
            <a:custGeom>
              <a:avLst/>
              <a:gdLst>
                <a:gd name="T0" fmla="*/ 0 w 59"/>
                <a:gd name="T1" fmla="*/ 0 h 11"/>
                <a:gd name="T2" fmla="*/ 0 w 59"/>
                <a:gd name="T3" fmla="*/ 0 h 11"/>
                <a:gd name="T4" fmla="*/ 12 w 59"/>
                <a:gd name="T5" fmla="*/ 3 h 11"/>
                <a:gd name="T6" fmla="*/ 27 w 59"/>
                <a:gd name="T7" fmla="*/ 5 h 11"/>
                <a:gd name="T8" fmla="*/ 58 w 59"/>
                <a:gd name="T9" fmla="*/ 11 h 11"/>
                <a:gd name="T10" fmla="*/ 58 w 59"/>
                <a:gd name="T11" fmla="*/ 11 h 11"/>
                <a:gd name="T12" fmla="*/ 58 w 59"/>
                <a:gd name="T13" fmla="*/ 11 h 11"/>
                <a:gd name="T14" fmla="*/ 31 w 59"/>
                <a:gd name="T15" fmla="*/ 4 h 11"/>
                <a:gd name="T16" fmla="*/ 15 w 59"/>
                <a:gd name="T17" fmla="*/ 1 h 11"/>
                <a:gd name="T18" fmla="*/ 0 w 59"/>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1">
                  <a:moveTo>
                    <a:pt x="0" y="0"/>
                  </a:moveTo>
                  <a:cubicBezTo>
                    <a:pt x="0" y="0"/>
                    <a:pt x="0" y="0"/>
                    <a:pt x="0" y="0"/>
                  </a:cubicBezTo>
                  <a:cubicBezTo>
                    <a:pt x="4" y="1"/>
                    <a:pt x="8" y="2"/>
                    <a:pt x="12" y="3"/>
                  </a:cubicBezTo>
                  <a:cubicBezTo>
                    <a:pt x="17" y="3"/>
                    <a:pt x="22" y="4"/>
                    <a:pt x="27" y="5"/>
                  </a:cubicBezTo>
                  <a:cubicBezTo>
                    <a:pt x="38" y="7"/>
                    <a:pt x="48" y="9"/>
                    <a:pt x="58" y="11"/>
                  </a:cubicBezTo>
                  <a:cubicBezTo>
                    <a:pt x="58" y="11"/>
                    <a:pt x="58" y="11"/>
                    <a:pt x="58" y="11"/>
                  </a:cubicBezTo>
                  <a:cubicBezTo>
                    <a:pt x="59" y="11"/>
                    <a:pt x="59" y="11"/>
                    <a:pt x="58" y="11"/>
                  </a:cubicBezTo>
                  <a:cubicBezTo>
                    <a:pt x="49" y="8"/>
                    <a:pt x="40" y="6"/>
                    <a:pt x="31" y="4"/>
                  </a:cubicBezTo>
                  <a:cubicBezTo>
                    <a:pt x="26" y="3"/>
                    <a:pt x="20" y="2"/>
                    <a:pt x="15" y="1"/>
                  </a:cubicBezTo>
                  <a:cubicBezTo>
                    <a:pt x="10" y="1"/>
                    <a:pt x="5" y="1"/>
                    <a:pt x="0" y="0"/>
                  </a:cubicBezTo>
                </a:path>
              </a:pathLst>
            </a:custGeom>
            <a:solidFill>
              <a:srgbClr val="E6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 name="Freeform 8531">
              <a:extLst>
                <a:ext uri="{FF2B5EF4-FFF2-40B4-BE49-F238E27FC236}">
                  <a16:creationId xmlns:a16="http://schemas.microsoft.com/office/drawing/2014/main" xmlns="" id="{77AF866B-4963-4656-837B-341D7FED37AD}"/>
                </a:ext>
              </a:extLst>
            </p:cNvPr>
            <p:cNvSpPr>
              <a:spLocks/>
            </p:cNvSpPr>
            <p:nvPr/>
          </p:nvSpPr>
          <p:spPr bwMode="auto">
            <a:xfrm>
              <a:off x="5846763" y="3667125"/>
              <a:ext cx="42863" cy="41275"/>
            </a:xfrm>
            <a:custGeom>
              <a:avLst/>
              <a:gdLst>
                <a:gd name="T0" fmla="*/ 36 w 36"/>
                <a:gd name="T1" fmla="*/ 0 h 34"/>
                <a:gd name="T2" fmla="*/ 10 w 36"/>
                <a:gd name="T3" fmla="*/ 19 h 34"/>
                <a:gd name="T4" fmla="*/ 3 w 36"/>
                <a:gd name="T5" fmla="*/ 30 h 34"/>
                <a:gd name="T6" fmla="*/ 3 w 36"/>
                <a:gd name="T7" fmla="*/ 30 h 34"/>
                <a:gd name="T8" fmla="*/ 2 w 36"/>
                <a:gd name="T9" fmla="*/ 32 h 34"/>
                <a:gd name="T10" fmla="*/ 0 w 36"/>
                <a:gd name="T11" fmla="*/ 34 h 34"/>
                <a:gd name="T12" fmla="*/ 1 w 36"/>
                <a:gd name="T13" fmla="*/ 34 h 34"/>
                <a:gd name="T14" fmla="*/ 8 w 36"/>
                <a:gd name="T15" fmla="*/ 33 h 34"/>
                <a:gd name="T16" fmla="*/ 10 w 36"/>
                <a:gd name="T17" fmla="*/ 24 h 34"/>
                <a:gd name="T18" fmla="*/ 28 w 36"/>
                <a:gd name="T19" fmla="*/ 6 h 34"/>
                <a:gd name="T20" fmla="*/ 32 w 36"/>
                <a:gd name="T21" fmla="*/ 4 h 34"/>
                <a:gd name="T22" fmla="*/ 33 w 36"/>
                <a:gd name="T23" fmla="*/ 5 h 34"/>
                <a:gd name="T24" fmla="*/ 36 w 36"/>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36" y="0"/>
                  </a:moveTo>
                  <a:cubicBezTo>
                    <a:pt x="23" y="5"/>
                    <a:pt x="16" y="12"/>
                    <a:pt x="10" y="19"/>
                  </a:cubicBezTo>
                  <a:cubicBezTo>
                    <a:pt x="8" y="23"/>
                    <a:pt x="5" y="26"/>
                    <a:pt x="3" y="30"/>
                  </a:cubicBezTo>
                  <a:cubicBezTo>
                    <a:pt x="3" y="30"/>
                    <a:pt x="3" y="30"/>
                    <a:pt x="3" y="30"/>
                  </a:cubicBezTo>
                  <a:cubicBezTo>
                    <a:pt x="3" y="30"/>
                    <a:pt x="2" y="31"/>
                    <a:pt x="2" y="32"/>
                  </a:cubicBezTo>
                  <a:cubicBezTo>
                    <a:pt x="1" y="32"/>
                    <a:pt x="1" y="33"/>
                    <a:pt x="0" y="34"/>
                  </a:cubicBezTo>
                  <a:cubicBezTo>
                    <a:pt x="0" y="34"/>
                    <a:pt x="1" y="34"/>
                    <a:pt x="1" y="34"/>
                  </a:cubicBezTo>
                  <a:cubicBezTo>
                    <a:pt x="3" y="34"/>
                    <a:pt x="6" y="34"/>
                    <a:pt x="8" y="33"/>
                  </a:cubicBezTo>
                  <a:cubicBezTo>
                    <a:pt x="6" y="32"/>
                    <a:pt x="7" y="28"/>
                    <a:pt x="10" y="24"/>
                  </a:cubicBezTo>
                  <a:cubicBezTo>
                    <a:pt x="16" y="16"/>
                    <a:pt x="19" y="13"/>
                    <a:pt x="28" y="6"/>
                  </a:cubicBezTo>
                  <a:cubicBezTo>
                    <a:pt x="29" y="5"/>
                    <a:pt x="31" y="4"/>
                    <a:pt x="32" y="4"/>
                  </a:cubicBezTo>
                  <a:cubicBezTo>
                    <a:pt x="32" y="4"/>
                    <a:pt x="33" y="4"/>
                    <a:pt x="33" y="5"/>
                  </a:cubicBezTo>
                  <a:cubicBezTo>
                    <a:pt x="34" y="3"/>
                    <a:pt x="35" y="2"/>
                    <a:pt x="36" y="0"/>
                  </a:cubicBezTo>
                </a:path>
              </a:pathLst>
            </a:custGeom>
            <a:solidFill>
              <a:srgbClr val="C2D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 name="Freeform 8532">
              <a:extLst>
                <a:ext uri="{FF2B5EF4-FFF2-40B4-BE49-F238E27FC236}">
                  <a16:creationId xmlns:a16="http://schemas.microsoft.com/office/drawing/2014/main" xmlns="" id="{7D9AED53-3733-40CC-BC02-CB8CA50CC71A}"/>
                </a:ext>
              </a:extLst>
            </p:cNvPr>
            <p:cNvSpPr>
              <a:spLocks noEditPoints="1"/>
            </p:cNvSpPr>
            <p:nvPr/>
          </p:nvSpPr>
          <p:spPr bwMode="auto">
            <a:xfrm>
              <a:off x="5846763" y="3690938"/>
              <a:ext cx="11113" cy="17463"/>
            </a:xfrm>
            <a:custGeom>
              <a:avLst/>
              <a:gdLst>
                <a:gd name="T0" fmla="*/ 2 w 10"/>
                <a:gd name="T1" fmla="*/ 13 h 15"/>
                <a:gd name="T2" fmla="*/ 0 w 10"/>
                <a:gd name="T3" fmla="*/ 15 h 15"/>
                <a:gd name="T4" fmla="*/ 0 w 10"/>
                <a:gd name="T5" fmla="*/ 15 h 15"/>
                <a:gd name="T6" fmla="*/ 2 w 10"/>
                <a:gd name="T7" fmla="*/ 13 h 15"/>
                <a:gd name="T8" fmla="*/ 10 w 10"/>
                <a:gd name="T9" fmla="*/ 0 h 15"/>
                <a:gd name="T10" fmla="*/ 3 w 10"/>
                <a:gd name="T11" fmla="*/ 11 h 15"/>
                <a:gd name="T12" fmla="*/ 3 w 10"/>
                <a:gd name="T13" fmla="*/ 11 h 15"/>
                <a:gd name="T14" fmla="*/ 3 w 10"/>
                <a:gd name="T15" fmla="*/ 11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2" y="13"/>
                  </a:moveTo>
                  <a:cubicBezTo>
                    <a:pt x="1" y="13"/>
                    <a:pt x="1" y="14"/>
                    <a:pt x="0" y="15"/>
                  </a:cubicBezTo>
                  <a:cubicBezTo>
                    <a:pt x="0" y="15"/>
                    <a:pt x="0" y="15"/>
                    <a:pt x="0" y="15"/>
                  </a:cubicBezTo>
                  <a:cubicBezTo>
                    <a:pt x="1" y="14"/>
                    <a:pt x="1" y="13"/>
                    <a:pt x="2" y="13"/>
                  </a:cubicBezTo>
                  <a:moveTo>
                    <a:pt x="10" y="0"/>
                  </a:moveTo>
                  <a:cubicBezTo>
                    <a:pt x="8" y="4"/>
                    <a:pt x="5" y="7"/>
                    <a:pt x="3" y="11"/>
                  </a:cubicBezTo>
                  <a:cubicBezTo>
                    <a:pt x="3" y="11"/>
                    <a:pt x="3" y="11"/>
                    <a:pt x="3" y="11"/>
                  </a:cubicBezTo>
                  <a:cubicBezTo>
                    <a:pt x="3" y="11"/>
                    <a:pt x="3" y="11"/>
                    <a:pt x="3" y="11"/>
                  </a:cubicBezTo>
                  <a:cubicBezTo>
                    <a:pt x="5" y="7"/>
                    <a:pt x="8" y="4"/>
                    <a:pt x="10" y="0"/>
                  </a:cubicBezTo>
                </a:path>
              </a:pathLst>
            </a:custGeom>
            <a:solidFill>
              <a:srgbClr val="68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 name="Freeform 8533">
              <a:extLst>
                <a:ext uri="{FF2B5EF4-FFF2-40B4-BE49-F238E27FC236}">
                  <a16:creationId xmlns:a16="http://schemas.microsoft.com/office/drawing/2014/main" xmlns="" id="{3889E0E0-57AF-4F2E-8CA3-086E4F14F259}"/>
                </a:ext>
              </a:extLst>
            </p:cNvPr>
            <p:cNvSpPr>
              <a:spLocks/>
            </p:cNvSpPr>
            <p:nvPr/>
          </p:nvSpPr>
          <p:spPr bwMode="auto">
            <a:xfrm>
              <a:off x="5846763" y="3706813"/>
              <a:ext cx="9525" cy="1588"/>
            </a:xfrm>
            <a:custGeom>
              <a:avLst/>
              <a:gdLst>
                <a:gd name="T0" fmla="*/ 8 w 8"/>
                <a:gd name="T1" fmla="*/ 0 h 1"/>
                <a:gd name="T2" fmla="*/ 1 w 8"/>
                <a:gd name="T3" fmla="*/ 1 h 1"/>
                <a:gd name="T4" fmla="*/ 0 w 8"/>
                <a:gd name="T5" fmla="*/ 1 h 1"/>
                <a:gd name="T6" fmla="*/ 0 w 8"/>
                <a:gd name="T7" fmla="*/ 1 h 1"/>
                <a:gd name="T8" fmla="*/ 0 w 8"/>
                <a:gd name="T9" fmla="*/ 1 h 1"/>
                <a:gd name="T10" fmla="*/ 1 w 8"/>
                <a:gd name="T11" fmla="*/ 1 h 1"/>
                <a:gd name="T12" fmla="*/ 8 w 8"/>
                <a:gd name="T13" fmla="*/ 0 h 1"/>
                <a:gd name="T14" fmla="*/ 8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0"/>
                  </a:moveTo>
                  <a:cubicBezTo>
                    <a:pt x="6" y="1"/>
                    <a:pt x="3" y="1"/>
                    <a:pt x="1" y="1"/>
                  </a:cubicBezTo>
                  <a:cubicBezTo>
                    <a:pt x="1" y="1"/>
                    <a:pt x="0" y="1"/>
                    <a:pt x="0" y="1"/>
                  </a:cubicBezTo>
                  <a:cubicBezTo>
                    <a:pt x="0" y="1"/>
                    <a:pt x="0" y="1"/>
                    <a:pt x="0" y="1"/>
                  </a:cubicBezTo>
                  <a:cubicBezTo>
                    <a:pt x="0" y="1"/>
                    <a:pt x="0" y="1"/>
                    <a:pt x="0" y="1"/>
                  </a:cubicBezTo>
                  <a:cubicBezTo>
                    <a:pt x="0" y="1"/>
                    <a:pt x="1" y="1"/>
                    <a:pt x="1" y="1"/>
                  </a:cubicBezTo>
                  <a:cubicBezTo>
                    <a:pt x="3" y="1"/>
                    <a:pt x="6" y="1"/>
                    <a:pt x="8" y="0"/>
                  </a:cubicBezTo>
                  <a:cubicBezTo>
                    <a:pt x="8" y="0"/>
                    <a:pt x="8" y="0"/>
                    <a:pt x="8" y="0"/>
                  </a:cubicBezTo>
                </a:path>
              </a:pathLst>
            </a:custGeom>
            <a:solidFill>
              <a:srgbClr val="491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 name="Freeform 8534">
              <a:extLst>
                <a:ext uri="{FF2B5EF4-FFF2-40B4-BE49-F238E27FC236}">
                  <a16:creationId xmlns:a16="http://schemas.microsoft.com/office/drawing/2014/main" xmlns="" id="{B7E41CC3-CA5C-4174-AA9E-27353F2F40B8}"/>
                </a:ext>
              </a:extLst>
            </p:cNvPr>
            <p:cNvSpPr>
              <a:spLocks/>
            </p:cNvSpPr>
            <p:nvPr/>
          </p:nvSpPr>
          <p:spPr bwMode="auto">
            <a:xfrm>
              <a:off x="5845175" y="3667125"/>
              <a:ext cx="44450" cy="42863"/>
            </a:xfrm>
            <a:custGeom>
              <a:avLst/>
              <a:gdLst>
                <a:gd name="T0" fmla="*/ 38 w 38"/>
                <a:gd name="T1" fmla="*/ 0 h 36"/>
                <a:gd name="T2" fmla="*/ 0 w 38"/>
                <a:gd name="T3" fmla="*/ 35 h 36"/>
                <a:gd name="T4" fmla="*/ 0 w 38"/>
                <a:gd name="T5" fmla="*/ 36 h 36"/>
                <a:gd name="T6" fmla="*/ 2 w 38"/>
                <a:gd name="T7" fmla="*/ 36 h 36"/>
                <a:gd name="T8" fmla="*/ 11 w 38"/>
                <a:gd name="T9" fmla="*/ 34 h 36"/>
                <a:gd name="T10" fmla="*/ 10 w 38"/>
                <a:gd name="T11" fmla="*/ 34 h 36"/>
                <a:gd name="T12" fmla="*/ 9 w 38"/>
                <a:gd name="T13" fmla="*/ 34 h 36"/>
                <a:gd name="T14" fmla="*/ 2 w 38"/>
                <a:gd name="T15" fmla="*/ 35 h 36"/>
                <a:gd name="T16" fmla="*/ 1 w 38"/>
                <a:gd name="T17" fmla="*/ 35 h 36"/>
                <a:gd name="T18" fmla="*/ 1 w 38"/>
                <a:gd name="T19" fmla="*/ 35 h 36"/>
                <a:gd name="T20" fmla="*/ 3 w 38"/>
                <a:gd name="T21" fmla="*/ 33 h 36"/>
                <a:gd name="T22" fmla="*/ 4 w 38"/>
                <a:gd name="T23" fmla="*/ 31 h 36"/>
                <a:gd name="T24" fmla="*/ 4 w 38"/>
                <a:gd name="T25" fmla="*/ 31 h 36"/>
                <a:gd name="T26" fmla="*/ 11 w 38"/>
                <a:gd name="T27" fmla="*/ 20 h 36"/>
                <a:gd name="T28" fmla="*/ 37 w 38"/>
                <a:gd name="T29" fmla="*/ 1 h 36"/>
                <a:gd name="T30" fmla="*/ 34 w 38"/>
                <a:gd name="T31" fmla="*/ 6 h 36"/>
                <a:gd name="T32" fmla="*/ 35 w 38"/>
                <a:gd name="T33" fmla="*/ 6 h 36"/>
                <a:gd name="T34" fmla="*/ 38 w 38"/>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6">
                  <a:moveTo>
                    <a:pt x="38" y="0"/>
                  </a:moveTo>
                  <a:cubicBezTo>
                    <a:pt x="16" y="8"/>
                    <a:pt x="8" y="24"/>
                    <a:pt x="0" y="35"/>
                  </a:cubicBezTo>
                  <a:cubicBezTo>
                    <a:pt x="0" y="36"/>
                    <a:pt x="0" y="36"/>
                    <a:pt x="0" y="36"/>
                  </a:cubicBezTo>
                  <a:cubicBezTo>
                    <a:pt x="0" y="36"/>
                    <a:pt x="1" y="36"/>
                    <a:pt x="2" y="36"/>
                  </a:cubicBezTo>
                  <a:cubicBezTo>
                    <a:pt x="5" y="36"/>
                    <a:pt x="8" y="36"/>
                    <a:pt x="11" y="34"/>
                  </a:cubicBezTo>
                  <a:cubicBezTo>
                    <a:pt x="11" y="34"/>
                    <a:pt x="10" y="34"/>
                    <a:pt x="10" y="34"/>
                  </a:cubicBezTo>
                  <a:cubicBezTo>
                    <a:pt x="10" y="34"/>
                    <a:pt x="10" y="34"/>
                    <a:pt x="9" y="34"/>
                  </a:cubicBezTo>
                  <a:cubicBezTo>
                    <a:pt x="7" y="35"/>
                    <a:pt x="4" y="35"/>
                    <a:pt x="2" y="35"/>
                  </a:cubicBezTo>
                  <a:cubicBezTo>
                    <a:pt x="2" y="35"/>
                    <a:pt x="1" y="35"/>
                    <a:pt x="1" y="35"/>
                  </a:cubicBezTo>
                  <a:cubicBezTo>
                    <a:pt x="1" y="35"/>
                    <a:pt x="1" y="35"/>
                    <a:pt x="1" y="35"/>
                  </a:cubicBezTo>
                  <a:cubicBezTo>
                    <a:pt x="2" y="34"/>
                    <a:pt x="2" y="33"/>
                    <a:pt x="3" y="33"/>
                  </a:cubicBezTo>
                  <a:cubicBezTo>
                    <a:pt x="3" y="32"/>
                    <a:pt x="4" y="31"/>
                    <a:pt x="4" y="31"/>
                  </a:cubicBezTo>
                  <a:cubicBezTo>
                    <a:pt x="4" y="31"/>
                    <a:pt x="4" y="31"/>
                    <a:pt x="4" y="31"/>
                  </a:cubicBezTo>
                  <a:cubicBezTo>
                    <a:pt x="6" y="27"/>
                    <a:pt x="9" y="24"/>
                    <a:pt x="11" y="20"/>
                  </a:cubicBezTo>
                  <a:cubicBezTo>
                    <a:pt x="17" y="13"/>
                    <a:pt x="24" y="6"/>
                    <a:pt x="37" y="1"/>
                  </a:cubicBezTo>
                  <a:cubicBezTo>
                    <a:pt x="36" y="3"/>
                    <a:pt x="35" y="4"/>
                    <a:pt x="34" y="6"/>
                  </a:cubicBezTo>
                  <a:cubicBezTo>
                    <a:pt x="34" y="6"/>
                    <a:pt x="35" y="6"/>
                    <a:pt x="35" y="6"/>
                  </a:cubicBezTo>
                  <a:cubicBezTo>
                    <a:pt x="37" y="4"/>
                    <a:pt x="38" y="2"/>
                    <a:pt x="38" y="0"/>
                  </a:cubicBezTo>
                </a:path>
              </a:pathLst>
            </a:custGeom>
            <a:solidFill>
              <a:srgbClr val="69A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 name="Freeform 8535">
              <a:extLst>
                <a:ext uri="{FF2B5EF4-FFF2-40B4-BE49-F238E27FC236}">
                  <a16:creationId xmlns:a16="http://schemas.microsoft.com/office/drawing/2014/main" xmlns="" id="{DAB623F2-2C58-4E95-8994-E946E1A790C9}"/>
                </a:ext>
              </a:extLst>
            </p:cNvPr>
            <p:cNvSpPr>
              <a:spLocks noEditPoints="1"/>
            </p:cNvSpPr>
            <p:nvPr/>
          </p:nvSpPr>
          <p:spPr bwMode="auto">
            <a:xfrm>
              <a:off x="5762625" y="3917950"/>
              <a:ext cx="322263" cy="261938"/>
            </a:xfrm>
            <a:custGeom>
              <a:avLst/>
              <a:gdLst>
                <a:gd name="T0" fmla="*/ 255 w 270"/>
                <a:gd name="T1" fmla="*/ 14 h 220"/>
                <a:gd name="T2" fmla="*/ 233 w 270"/>
                <a:gd name="T3" fmla="*/ 0 h 220"/>
                <a:gd name="T4" fmla="*/ 199 w 270"/>
                <a:gd name="T5" fmla="*/ 13 h 220"/>
                <a:gd name="T6" fmla="*/ 154 w 270"/>
                <a:gd name="T7" fmla="*/ 41 h 220"/>
                <a:gd name="T8" fmla="*/ 108 w 270"/>
                <a:gd name="T9" fmla="*/ 42 h 220"/>
                <a:gd name="T10" fmla="*/ 58 w 270"/>
                <a:gd name="T11" fmla="*/ 8 h 220"/>
                <a:gd name="T12" fmla="*/ 34 w 270"/>
                <a:gd name="T13" fmla="*/ 2 h 220"/>
                <a:gd name="T14" fmla="*/ 18 w 270"/>
                <a:gd name="T15" fmla="*/ 14 h 220"/>
                <a:gd name="T16" fmla="*/ 11 w 270"/>
                <a:gd name="T17" fmla="*/ 55 h 220"/>
                <a:gd name="T18" fmla="*/ 16 w 270"/>
                <a:gd name="T19" fmla="*/ 81 h 220"/>
                <a:gd name="T20" fmla="*/ 18 w 270"/>
                <a:gd name="T21" fmla="*/ 79 h 220"/>
                <a:gd name="T22" fmla="*/ 23 w 270"/>
                <a:gd name="T23" fmla="*/ 86 h 220"/>
                <a:gd name="T24" fmla="*/ 25 w 270"/>
                <a:gd name="T25" fmla="*/ 85 h 220"/>
                <a:gd name="T26" fmla="*/ 25 w 270"/>
                <a:gd name="T27" fmla="*/ 80 h 220"/>
                <a:gd name="T28" fmla="*/ 33 w 270"/>
                <a:gd name="T29" fmla="*/ 88 h 220"/>
                <a:gd name="T30" fmla="*/ 50 w 270"/>
                <a:gd name="T31" fmla="*/ 93 h 220"/>
                <a:gd name="T32" fmla="*/ 61 w 270"/>
                <a:gd name="T33" fmla="*/ 88 h 220"/>
                <a:gd name="T34" fmla="*/ 96 w 270"/>
                <a:gd name="T35" fmla="*/ 79 h 220"/>
                <a:gd name="T36" fmla="*/ 95 w 270"/>
                <a:gd name="T37" fmla="*/ 83 h 220"/>
                <a:gd name="T38" fmla="*/ 113 w 270"/>
                <a:gd name="T39" fmla="*/ 132 h 220"/>
                <a:gd name="T40" fmla="*/ 117 w 270"/>
                <a:gd name="T41" fmla="*/ 180 h 220"/>
                <a:gd name="T42" fmla="*/ 123 w 270"/>
                <a:gd name="T43" fmla="*/ 220 h 220"/>
                <a:gd name="T44" fmla="*/ 125 w 270"/>
                <a:gd name="T45" fmla="*/ 220 h 220"/>
                <a:gd name="T46" fmla="*/ 126 w 270"/>
                <a:gd name="T47" fmla="*/ 219 h 220"/>
                <a:gd name="T48" fmla="*/ 137 w 270"/>
                <a:gd name="T49" fmla="*/ 216 h 220"/>
                <a:gd name="T50" fmla="*/ 146 w 270"/>
                <a:gd name="T51" fmla="*/ 219 h 220"/>
                <a:gd name="T52" fmla="*/ 147 w 270"/>
                <a:gd name="T53" fmla="*/ 219 h 220"/>
                <a:gd name="T54" fmla="*/ 148 w 270"/>
                <a:gd name="T55" fmla="*/ 219 h 220"/>
                <a:gd name="T56" fmla="*/ 150 w 270"/>
                <a:gd name="T57" fmla="*/ 216 h 220"/>
                <a:gd name="T58" fmla="*/ 168 w 270"/>
                <a:gd name="T59" fmla="*/ 118 h 220"/>
                <a:gd name="T60" fmla="*/ 177 w 270"/>
                <a:gd name="T61" fmla="*/ 82 h 220"/>
                <a:gd name="T62" fmla="*/ 210 w 270"/>
                <a:gd name="T63" fmla="*/ 88 h 220"/>
                <a:gd name="T64" fmla="*/ 211 w 270"/>
                <a:gd name="T65" fmla="*/ 87 h 220"/>
                <a:gd name="T66" fmla="*/ 223 w 270"/>
                <a:gd name="T67" fmla="*/ 93 h 220"/>
                <a:gd name="T68" fmla="*/ 240 w 270"/>
                <a:gd name="T69" fmla="*/ 88 h 220"/>
                <a:gd name="T70" fmla="*/ 247 w 270"/>
                <a:gd name="T71" fmla="*/ 80 h 220"/>
                <a:gd name="T72" fmla="*/ 246 w 270"/>
                <a:gd name="T73" fmla="*/ 86 h 220"/>
                <a:gd name="T74" fmla="*/ 251 w 270"/>
                <a:gd name="T75" fmla="*/ 81 h 220"/>
                <a:gd name="T76" fmla="*/ 250 w 270"/>
                <a:gd name="T77" fmla="*/ 86 h 220"/>
                <a:gd name="T78" fmla="*/ 255 w 270"/>
                <a:gd name="T79" fmla="*/ 78 h 220"/>
                <a:gd name="T80" fmla="*/ 258 w 270"/>
                <a:gd name="T81" fmla="*/ 81 h 220"/>
                <a:gd name="T82" fmla="*/ 258 w 270"/>
                <a:gd name="T83" fmla="*/ 79 h 220"/>
                <a:gd name="T84" fmla="*/ 97 w 270"/>
                <a:gd name="T85" fmla="*/ 66 h 220"/>
                <a:gd name="T86" fmla="*/ 65 w 270"/>
                <a:gd name="T87" fmla="*/ 76 h 220"/>
                <a:gd name="T88" fmla="*/ 58 w 270"/>
                <a:gd name="T89" fmla="*/ 62 h 220"/>
                <a:gd name="T90" fmla="*/ 53 w 270"/>
                <a:gd name="T91" fmla="*/ 57 h 220"/>
                <a:gd name="T92" fmla="*/ 54 w 270"/>
                <a:gd name="T93" fmla="*/ 52 h 220"/>
                <a:gd name="T94" fmla="*/ 31 w 270"/>
                <a:gd name="T95" fmla="*/ 52 h 220"/>
                <a:gd name="T96" fmla="*/ 42 w 270"/>
                <a:gd name="T97" fmla="*/ 16 h 220"/>
                <a:gd name="T98" fmla="*/ 64 w 270"/>
                <a:gd name="T99" fmla="*/ 22 h 220"/>
                <a:gd name="T100" fmla="*/ 79 w 270"/>
                <a:gd name="T101" fmla="*/ 34 h 220"/>
                <a:gd name="T102" fmla="*/ 210 w 270"/>
                <a:gd name="T103" fmla="*/ 70 h 220"/>
                <a:gd name="T104" fmla="*/ 207 w 270"/>
                <a:gd name="T105" fmla="*/ 76 h 220"/>
                <a:gd name="T106" fmla="*/ 202 w 270"/>
                <a:gd name="T107" fmla="*/ 76 h 220"/>
                <a:gd name="T108" fmla="*/ 194 w 270"/>
                <a:gd name="T109" fmla="*/ 37 h 220"/>
                <a:gd name="T110" fmla="*/ 210 w 270"/>
                <a:gd name="T111" fmla="*/ 22 h 220"/>
                <a:gd name="T112" fmla="*/ 230 w 270"/>
                <a:gd name="T113" fmla="*/ 16 h 220"/>
                <a:gd name="T114" fmla="*/ 232 w 270"/>
                <a:gd name="T115" fmla="*/ 54 h 220"/>
                <a:gd name="T116" fmla="*/ 219 w 270"/>
                <a:gd name="T117" fmla="*/ 52 h 220"/>
                <a:gd name="T118" fmla="*/ 222 w 270"/>
                <a:gd name="T119" fmla="*/ 56 h 220"/>
                <a:gd name="T120" fmla="*/ 221 w 270"/>
                <a:gd name="T121" fmla="*/ 5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20">
                  <a:moveTo>
                    <a:pt x="262" y="56"/>
                  </a:moveTo>
                  <a:cubicBezTo>
                    <a:pt x="266" y="50"/>
                    <a:pt x="270" y="44"/>
                    <a:pt x="269" y="34"/>
                  </a:cubicBezTo>
                  <a:cubicBezTo>
                    <a:pt x="268" y="19"/>
                    <a:pt x="258" y="15"/>
                    <a:pt x="255" y="14"/>
                  </a:cubicBezTo>
                  <a:cubicBezTo>
                    <a:pt x="251" y="12"/>
                    <a:pt x="249" y="10"/>
                    <a:pt x="248" y="8"/>
                  </a:cubicBezTo>
                  <a:cubicBezTo>
                    <a:pt x="246" y="7"/>
                    <a:pt x="245" y="5"/>
                    <a:pt x="242" y="3"/>
                  </a:cubicBezTo>
                  <a:cubicBezTo>
                    <a:pt x="239" y="1"/>
                    <a:pt x="236" y="0"/>
                    <a:pt x="233" y="0"/>
                  </a:cubicBezTo>
                  <a:cubicBezTo>
                    <a:pt x="228" y="0"/>
                    <a:pt x="223" y="3"/>
                    <a:pt x="218" y="7"/>
                  </a:cubicBezTo>
                  <a:cubicBezTo>
                    <a:pt x="217" y="7"/>
                    <a:pt x="216" y="8"/>
                    <a:pt x="216" y="8"/>
                  </a:cubicBezTo>
                  <a:cubicBezTo>
                    <a:pt x="211" y="12"/>
                    <a:pt x="210" y="12"/>
                    <a:pt x="199" y="13"/>
                  </a:cubicBezTo>
                  <a:cubicBezTo>
                    <a:pt x="189" y="14"/>
                    <a:pt x="187" y="18"/>
                    <a:pt x="184" y="27"/>
                  </a:cubicBezTo>
                  <a:cubicBezTo>
                    <a:pt x="183" y="35"/>
                    <a:pt x="179" y="42"/>
                    <a:pt x="165" y="42"/>
                  </a:cubicBezTo>
                  <a:cubicBezTo>
                    <a:pt x="162" y="42"/>
                    <a:pt x="158" y="42"/>
                    <a:pt x="154" y="41"/>
                  </a:cubicBezTo>
                  <a:cubicBezTo>
                    <a:pt x="148" y="39"/>
                    <a:pt x="143" y="39"/>
                    <a:pt x="138" y="39"/>
                  </a:cubicBezTo>
                  <a:cubicBezTo>
                    <a:pt x="131" y="39"/>
                    <a:pt x="125" y="40"/>
                    <a:pt x="117" y="42"/>
                  </a:cubicBezTo>
                  <a:cubicBezTo>
                    <a:pt x="114" y="42"/>
                    <a:pt x="111" y="42"/>
                    <a:pt x="108" y="42"/>
                  </a:cubicBezTo>
                  <a:cubicBezTo>
                    <a:pt x="98" y="42"/>
                    <a:pt x="92" y="38"/>
                    <a:pt x="89" y="30"/>
                  </a:cubicBezTo>
                  <a:cubicBezTo>
                    <a:pt x="87" y="18"/>
                    <a:pt x="85" y="14"/>
                    <a:pt x="72" y="13"/>
                  </a:cubicBezTo>
                  <a:cubicBezTo>
                    <a:pt x="64" y="13"/>
                    <a:pt x="62" y="11"/>
                    <a:pt x="58" y="8"/>
                  </a:cubicBezTo>
                  <a:cubicBezTo>
                    <a:pt x="57" y="8"/>
                    <a:pt x="56" y="7"/>
                    <a:pt x="54" y="6"/>
                  </a:cubicBezTo>
                  <a:cubicBezTo>
                    <a:pt x="50" y="3"/>
                    <a:pt x="46" y="0"/>
                    <a:pt x="41" y="0"/>
                  </a:cubicBezTo>
                  <a:cubicBezTo>
                    <a:pt x="38" y="0"/>
                    <a:pt x="36" y="1"/>
                    <a:pt x="34" y="2"/>
                  </a:cubicBezTo>
                  <a:cubicBezTo>
                    <a:pt x="29" y="4"/>
                    <a:pt x="28" y="6"/>
                    <a:pt x="26" y="8"/>
                  </a:cubicBezTo>
                  <a:cubicBezTo>
                    <a:pt x="25" y="9"/>
                    <a:pt x="24" y="11"/>
                    <a:pt x="22" y="12"/>
                  </a:cubicBezTo>
                  <a:cubicBezTo>
                    <a:pt x="20" y="13"/>
                    <a:pt x="19" y="13"/>
                    <a:pt x="18" y="14"/>
                  </a:cubicBezTo>
                  <a:cubicBezTo>
                    <a:pt x="13" y="16"/>
                    <a:pt x="9" y="19"/>
                    <a:pt x="5" y="28"/>
                  </a:cubicBezTo>
                  <a:cubicBezTo>
                    <a:pt x="0" y="40"/>
                    <a:pt x="7" y="50"/>
                    <a:pt x="10" y="55"/>
                  </a:cubicBezTo>
                  <a:cubicBezTo>
                    <a:pt x="11" y="55"/>
                    <a:pt x="11" y="55"/>
                    <a:pt x="11" y="55"/>
                  </a:cubicBezTo>
                  <a:cubicBezTo>
                    <a:pt x="15" y="61"/>
                    <a:pt x="20" y="68"/>
                    <a:pt x="16" y="78"/>
                  </a:cubicBezTo>
                  <a:cubicBezTo>
                    <a:pt x="15" y="78"/>
                    <a:pt x="15" y="80"/>
                    <a:pt x="15" y="81"/>
                  </a:cubicBezTo>
                  <a:cubicBezTo>
                    <a:pt x="16" y="81"/>
                    <a:pt x="16" y="81"/>
                    <a:pt x="16" y="81"/>
                  </a:cubicBezTo>
                  <a:cubicBezTo>
                    <a:pt x="16" y="81"/>
                    <a:pt x="17" y="80"/>
                    <a:pt x="18" y="78"/>
                  </a:cubicBezTo>
                  <a:cubicBezTo>
                    <a:pt x="18" y="79"/>
                    <a:pt x="18" y="79"/>
                    <a:pt x="18" y="79"/>
                  </a:cubicBezTo>
                  <a:cubicBezTo>
                    <a:pt x="18" y="79"/>
                    <a:pt x="18" y="79"/>
                    <a:pt x="18" y="79"/>
                  </a:cubicBezTo>
                  <a:cubicBezTo>
                    <a:pt x="18" y="80"/>
                    <a:pt x="19" y="83"/>
                    <a:pt x="21" y="85"/>
                  </a:cubicBezTo>
                  <a:cubicBezTo>
                    <a:pt x="22" y="86"/>
                    <a:pt x="22" y="86"/>
                    <a:pt x="23" y="86"/>
                  </a:cubicBezTo>
                  <a:cubicBezTo>
                    <a:pt x="23" y="86"/>
                    <a:pt x="23" y="86"/>
                    <a:pt x="23" y="86"/>
                  </a:cubicBezTo>
                  <a:cubicBezTo>
                    <a:pt x="24" y="86"/>
                    <a:pt x="23" y="84"/>
                    <a:pt x="22" y="83"/>
                  </a:cubicBezTo>
                  <a:cubicBezTo>
                    <a:pt x="22" y="82"/>
                    <a:pt x="22" y="81"/>
                    <a:pt x="22" y="80"/>
                  </a:cubicBezTo>
                  <a:cubicBezTo>
                    <a:pt x="22" y="82"/>
                    <a:pt x="23" y="84"/>
                    <a:pt x="25" y="85"/>
                  </a:cubicBezTo>
                  <a:cubicBezTo>
                    <a:pt x="26" y="86"/>
                    <a:pt x="26" y="86"/>
                    <a:pt x="27" y="86"/>
                  </a:cubicBezTo>
                  <a:cubicBezTo>
                    <a:pt x="27" y="85"/>
                    <a:pt x="27" y="84"/>
                    <a:pt x="26" y="83"/>
                  </a:cubicBezTo>
                  <a:cubicBezTo>
                    <a:pt x="26" y="82"/>
                    <a:pt x="25" y="81"/>
                    <a:pt x="25" y="80"/>
                  </a:cubicBezTo>
                  <a:cubicBezTo>
                    <a:pt x="25" y="80"/>
                    <a:pt x="26" y="81"/>
                    <a:pt x="26" y="81"/>
                  </a:cubicBezTo>
                  <a:cubicBezTo>
                    <a:pt x="26" y="82"/>
                    <a:pt x="27" y="83"/>
                    <a:pt x="27" y="84"/>
                  </a:cubicBezTo>
                  <a:cubicBezTo>
                    <a:pt x="28" y="86"/>
                    <a:pt x="31" y="88"/>
                    <a:pt x="33" y="88"/>
                  </a:cubicBezTo>
                  <a:cubicBezTo>
                    <a:pt x="34" y="90"/>
                    <a:pt x="37" y="91"/>
                    <a:pt x="40" y="91"/>
                  </a:cubicBezTo>
                  <a:cubicBezTo>
                    <a:pt x="41" y="91"/>
                    <a:pt x="43" y="91"/>
                    <a:pt x="44" y="90"/>
                  </a:cubicBezTo>
                  <a:cubicBezTo>
                    <a:pt x="45" y="92"/>
                    <a:pt x="47" y="93"/>
                    <a:pt x="50" y="93"/>
                  </a:cubicBezTo>
                  <a:cubicBezTo>
                    <a:pt x="51" y="93"/>
                    <a:pt x="53" y="93"/>
                    <a:pt x="54" y="92"/>
                  </a:cubicBezTo>
                  <a:cubicBezTo>
                    <a:pt x="55" y="92"/>
                    <a:pt x="55" y="92"/>
                    <a:pt x="55" y="92"/>
                  </a:cubicBezTo>
                  <a:cubicBezTo>
                    <a:pt x="59" y="92"/>
                    <a:pt x="61" y="90"/>
                    <a:pt x="61" y="88"/>
                  </a:cubicBezTo>
                  <a:cubicBezTo>
                    <a:pt x="62" y="88"/>
                    <a:pt x="62" y="88"/>
                    <a:pt x="62" y="88"/>
                  </a:cubicBezTo>
                  <a:cubicBezTo>
                    <a:pt x="69" y="83"/>
                    <a:pt x="78" y="80"/>
                    <a:pt x="91" y="78"/>
                  </a:cubicBezTo>
                  <a:cubicBezTo>
                    <a:pt x="94" y="78"/>
                    <a:pt x="95" y="78"/>
                    <a:pt x="96" y="79"/>
                  </a:cubicBezTo>
                  <a:cubicBezTo>
                    <a:pt x="96" y="80"/>
                    <a:pt x="96" y="80"/>
                    <a:pt x="96" y="80"/>
                  </a:cubicBezTo>
                  <a:cubicBezTo>
                    <a:pt x="95" y="83"/>
                    <a:pt x="95" y="83"/>
                    <a:pt x="95" y="83"/>
                  </a:cubicBezTo>
                  <a:cubicBezTo>
                    <a:pt x="95" y="83"/>
                    <a:pt x="95" y="83"/>
                    <a:pt x="95" y="83"/>
                  </a:cubicBezTo>
                  <a:cubicBezTo>
                    <a:pt x="95" y="91"/>
                    <a:pt x="94" y="100"/>
                    <a:pt x="97" y="105"/>
                  </a:cubicBezTo>
                  <a:cubicBezTo>
                    <a:pt x="98" y="109"/>
                    <a:pt x="101" y="112"/>
                    <a:pt x="104" y="116"/>
                  </a:cubicBezTo>
                  <a:cubicBezTo>
                    <a:pt x="108" y="121"/>
                    <a:pt x="112" y="126"/>
                    <a:pt x="113" y="132"/>
                  </a:cubicBezTo>
                  <a:cubicBezTo>
                    <a:pt x="114" y="136"/>
                    <a:pt x="113" y="141"/>
                    <a:pt x="112" y="146"/>
                  </a:cubicBezTo>
                  <a:cubicBezTo>
                    <a:pt x="111" y="153"/>
                    <a:pt x="111" y="160"/>
                    <a:pt x="112" y="166"/>
                  </a:cubicBezTo>
                  <a:cubicBezTo>
                    <a:pt x="114" y="171"/>
                    <a:pt x="115" y="176"/>
                    <a:pt x="117" y="180"/>
                  </a:cubicBezTo>
                  <a:cubicBezTo>
                    <a:pt x="119" y="185"/>
                    <a:pt x="121" y="190"/>
                    <a:pt x="122" y="194"/>
                  </a:cubicBezTo>
                  <a:cubicBezTo>
                    <a:pt x="124" y="202"/>
                    <a:pt x="124" y="210"/>
                    <a:pt x="123" y="216"/>
                  </a:cubicBezTo>
                  <a:cubicBezTo>
                    <a:pt x="123" y="218"/>
                    <a:pt x="123" y="219"/>
                    <a:pt x="123" y="220"/>
                  </a:cubicBezTo>
                  <a:cubicBezTo>
                    <a:pt x="124" y="220"/>
                    <a:pt x="124" y="220"/>
                    <a:pt x="124" y="220"/>
                  </a:cubicBezTo>
                  <a:cubicBezTo>
                    <a:pt x="124" y="220"/>
                    <a:pt x="125" y="220"/>
                    <a:pt x="125" y="220"/>
                  </a:cubicBezTo>
                  <a:cubicBezTo>
                    <a:pt x="125" y="220"/>
                    <a:pt x="125" y="220"/>
                    <a:pt x="125" y="220"/>
                  </a:cubicBezTo>
                  <a:cubicBezTo>
                    <a:pt x="126" y="219"/>
                    <a:pt x="126" y="219"/>
                    <a:pt x="126" y="219"/>
                  </a:cubicBezTo>
                  <a:cubicBezTo>
                    <a:pt x="126" y="219"/>
                    <a:pt x="126" y="219"/>
                    <a:pt x="126" y="219"/>
                  </a:cubicBezTo>
                  <a:cubicBezTo>
                    <a:pt x="126" y="219"/>
                    <a:pt x="126" y="219"/>
                    <a:pt x="126" y="219"/>
                  </a:cubicBezTo>
                  <a:cubicBezTo>
                    <a:pt x="127" y="219"/>
                    <a:pt x="127" y="219"/>
                    <a:pt x="127" y="219"/>
                  </a:cubicBezTo>
                  <a:cubicBezTo>
                    <a:pt x="127" y="218"/>
                    <a:pt x="127" y="218"/>
                    <a:pt x="127" y="218"/>
                  </a:cubicBezTo>
                  <a:cubicBezTo>
                    <a:pt x="129" y="217"/>
                    <a:pt x="133" y="216"/>
                    <a:pt x="137" y="216"/>
                  </a:cubicBezTo>
                  <a:cubicBezTo>
                    <a:pt x="140" y="216"/>
                    <a:pt x="143" y="217"/>
                    <a:pt x="146" y="218"/>
                  </a:cubicBezTo>
                  <a:cubicBezTo>
                    <a:pt x="146" y="218"/>
                    <a:pt x="146" y="218"/>
                    <a:pt x="146" y="218"/>
                  </a:cubicBezTo>
                  <a:cubicBezTo>
                    <a:pt x="146" y="219"/>
                    <a:pt x="146" y="219"/>
                    <a:pt x="146" y="219"/>
                  </a:cubicBezTo>
                  <a:cubicBezTo>
                    <a:pt x="146" y="218"/>
                    <a:pt x="146" y="218"/>
                    <a:pt x="146" y="218"/>
                  </a:cubicBezTo>
                  <a:cubicBezTo>
                    <a:pt x="147" y="219"/>
                    <a:pt x="147" y="219"/>
                    <a:pt x="147" y="219"/>
                  </a:cubicBezTo>
                  <a:cubicBezTo>
                    <a:pt x="147" y="219"/>
                    <a:pt x="147" y="219"/>
                    <a:pt x="147" y="219"/>
                  </a:cubicBezTo>
                  <a:cubicBezTo>
                    <a:pt x="147" y="219"/>
                    <a:pt x="147" y="219"/>
                    <a:pt x="147" y="219"/>
                  </a:cubicBezTo>
                  <a:cubicBezTo>
                    <a:pt x="148" y="219"/>
                    <a:pt x="148" y="219"/>
                    <a:pt x="148" y="219"/>
                  </a:cubicBezTo>
                  <a:cubicBezTo>
                    <a:pt x="148" y="219"/>
                    <a:pt x="148" y="219"/>
                    <a:pt x="148" y="219"/>
                  </a:cubicBezTo>
                  <a:cubicBezTo>
                    <a:pt x="148" y="220"/>
                    <a:pt x="149" y="220"/>
                    <a:pt x="149" y="220"/>
                  </a:cubicBezTo>
                  <a:cubicBezTo>
                    <a:pt x="150" y="219"/>
                    <a:pt x="150" y="219"/>
                    <a:pt x="150" y="219"/>
                  </a:cubicBezTo>
                  <a:cubicBezTo>
                    <a:pt x="150" y="219"/>
                    <a:pt x="150" y="218"/>
                    <a:pt x="150" y="216"/>
                  </a:cubicBezTo>
                  <a:cubicBezTo>
                    <a:pt x="150" y="214"/>
                    <a:pt x="148" y="197"/>
                    <a:pt x="155" y="181"/>
                  </a:cubicBezTo>
                  <a:cubicBezTo>
                    <a:pt x="161" y="167"/>
                    <a:pt x="163" y="162"/>
                    <a:pt x="160" y="146"/>
                  </a:cubicBezTo>
                  <a:cubicBezTo>
                    <a:pt x="158" y="131"/>
                    <a:pt x="163" y="125"/>
                    <a:pt x="168" y="118"/>
                  </a:cubicBezTo>
                  <a:cubicBezTo>
                    <a:pt x="169" y="117"/>
                    <a:pt x="169" y="116"/>
                    <a:pt x="170" y="116"/>
                  </a:cubicBezTo>
                  <a:cubicBezTo>
                    <a:pt x="176" y="108"/>
                    <a:pt x="179" y="102"/>
                    <a:pt x="177" y="86"/>
                  </a:cubicBezTo>
                  <a:cubicBezTo>
                    <a:pt x="177" y="85"/>
                    <a:pt x="177" y="83"/>
                    <a:pt x="177" y="82"/>
                  </a:cubicBezTo>
                  <a:cubicBezTo>
                    <a:pt x="177" y="81"/>
                    <a:pt x="177" y="80"/>
                    <a:pt x="177" y="79"/>
                  </a:cubicBezTo>
                  <a:cubicBezTo>
                    <a:pt x="177" y="78"/>
                    <a:pt x="178" y="78"/>
                    <a:pt x="181" y="78"/>
                  </a:cubicBezTo>
                  <a:cubicBezTo>
                    <a:pt x="194" y="80"/>
                    <a:pt x="203" y="83"/>
                    <a:pt x="210" y="88"/>
                  </a:cubicBezTo>
                  <a:cubicBezTo>
                    <a:pt x="211" y="88"/>
                    <a:pt x="211" y="88"/>
                    <a:pt x="211" y="88"/>
                  </a:cubicBezTo>
                  <a:cubicBezTo>
                    <a:pt x="211" y="88"/>
                    <a:pt x="211" y="88"/>
                    <a:pt x="211" y="88"/>
                  </a:cubicBezTo>
                  <a:cubicBezTo>
                    <a:pt x="211" y="87"/>
                    <a:pt x="211" y="87"/>
                    <a:pt x="211" y="87"/>
                  </a:cubicBezTo>
                  <a:cubicBezTo>
                    <a:pt x="212" y="89"/>
                    <a:pt x="213" y="92"/>
                    <a:pt x="218" y="92"/>
                  </a:cubicBezTo>
                  <a:cubicBezTo>
                    <a:pt x="219" y="92"/>
                    <a:pt x="219" y="92"/>
                    <a:pt x="219" y="92"/>
                  </a:cubicBezTo>
                  <a:cubicBezTo>
                    <a:pt x="220" y="93"/>
                    <a:pt x="221" y="93"/>
                    <a:pt x="223" y="93"/>
                  </a:cubicBezTo>
                  <a:cubicBezTo>
                    <a:pt x="225" y="93"/>
                    <a:pt x="228" y="92"/>
                    <a:pt x="229" y="90"/>
                  </a:cubicBezTo>
                  <a:cubicBezTo>
                    <a:pt x="230" y="91"/>
                    <a:pt x="231" y="91"/>
                    <a:pt x="233" y="91"/>
                  </a:cubicBezTo>
                  <a:cubicBezTo>
                    <a:pt x="236" y="91"/>
                    <a:pt x="239" y="90"/>
                    <a:pt x="240" y="88"/>
                  </a:cubicBezTo>
                  <a:cubicBezTo>
                    <a:pt x="240" y="88"/>
                    <a:pt x="240" y="88"/>
                    <a:pt x="240" y="88"/>
                  </a:cubicBezTo>
                  <a:cubicBezTo>
                    <a:pt x="242" y="88"/>
                    <a:pt x="245" y="86"/>
                    <a:pt x="246" y="84"/>
                  </a:cubicBezTo>
                  <a:cubicBezTo>
                    <a:pt x="246" y="83"/>
                    <a:pt x="247" y="82"/>
                    <a:pt x="247" y="80"/>
                  </a:cubicBezTo>
                  <a:cubicBezTo>
                    <a:pt x="247" y="80"/>
                    <a:pt x="248" y="79"/>
                    <a:pt x="248" y="79"/>
                  </a:cubicBezTo>
                  <a:cubicBezTo>
                    <a:pt x="248" y="80"/>
                    <a:pt x="248" y="82"/>
                    <a:pt x="247" y="83"/>
                  </a:cubicBezTo>
                  <a:cubicBezTo>
                    <a:pt x="247" y="84"/>
                    <a:pt x="246" y="85"/>
                    <a:pt x="246" y="86"/>
                  </a:cubicBezTo>
                  <a:cubicBezTo>
                    <a:pt x="247" y="86"/>
                    <a:pt x="247" y="86"/>
                    <a:pt x="247" y="86"/>
                  </a:cubicBezTo>
                  <a:cubicBezTo>
                    <a:pt x="247" y="86"/>
                    <a:pt x="247" y="86"/>
                    <a:pt x="247" y="86"/>
                  </a:cubicBezTo>
                  <a:cubicBezTo>
                    <a:pt x="249" y="86"/>
                    <a:pt x="250" y="84"/>
                    <a:pt x="251" y="81"/>
                  </a:cubicBezTo>
                  <a:cubicBezTo>
                    <a:pt x="251" y="82"/>
                    <a:pt x="251" y="83"/>
                    <a:pt x="250" y="84"/>
                  </a:cubicBezTo>
                  <a:cubicBezTo>
                    <a:pt x="250" y="85"/>
                    <a:pt x="249" y="86"/>
                    <a:pt x="250" y="86"/>
                  </a:cubicBezTo>
                  <a:cubicBezTo>
                    <a:pt x="250" y="86"/>
                    <a:pt x="250" y="86"/>
                    <a:pt x="250" y="86"/>
                  </a:cubicBezTo>
                  <a:cubicBezTo>
                    <a:pt x="250" y="86"/>
                    <a:pt x="250" y="86"/>
                    <a:pt x="250" y="86"/>
                  </a:cubicBezTo>
                  <a:cubicBezTo>
                    <a:pt x="252" y="86"/>
                    <a:pt x="254" y="82"/>
                    <a:pt x="255" y="78"/>
                  </a:cubicBezTo>
                  <a:cubicBezTo>
                    <a:pt x="255" y="78"/>
                    <a:pt x="255" y="78"/>
                    <a:pt x="255" y="78"/>
                  </a:cubicBezTo>
                  <a:cubicBezTo>
                    <a:pt x="255" y="77"/>
                    <a:pt x="255" y="77"/>
                    <a:pt x="255" y="77"/>
                  </a:cubicBezTo>
                  <a:cubicBezTo>
                    <a:pt x="256" y="81"/>
                    <a:pt x="257" y="81"/>
                    <a:pt x="258" y="81"/>
                  </a:cubicBezTo>
                  <a:cubicBezTo>
                    <a:pt x="258" y="81"/>
                    <a:pt x="258" y="81"/>
                    <a:pt x="258" y="81"/>
                  </a:cubicBezTo>
                  <a:cubicBezTo>
                    <a:pt x="258" y="81"/>
                    <a:pt x="258" y="81"/>
                    <a:pt x="258" y="81"/>
                  </a:cubicBezTo>
                  <a:cubicBezTo>
                    <a:pt x="258" y="81"/>
                    <a:pt x="258" y="81"/>
                    <a:pt x="258" y="81"/>
                  </a:cubicBezTo>
                  <a:cubicBezTo>
                    <a:pt x="258" y="81"/>
                    <a:pt x="258" y="80"/>
                    <a:pt x="258" y="79"/>
                  </a:cubicBezTo>
                  <a:cubicBezTo>
                    <a:pt x="257" y="76"/>
                    <a:pt x="254" y="70"/>
                    <a:pt x="258" y="62"/>
                  </a:cubicBezTo>
                  <a:cubicBezTo>
                    <a:pt x="259" y="60"/>
                    <a:pt x="261" y="58"/>
                    <a:pt x="262" y="56"/>
                  </a:cubicBezTo>
                  <a:moveTo>
                    <a:pt x="97" y="66"/>
                  </a:moveTo>
                  <a:cubicBezTo>
                    <a:pt x="97" y="66"/>
                    <a:pt x="97" y="66"/>
                    <a:pt x="97" y="66"/>
                  </a:cubicBezTo>
                  <a:cubicBezTo>
                    <a:pt x="91" y="75"/>
                    <a:pt x="78" y="76"/>
                    <a:pt x="71" y="76"/>
                  </a:cubicBezTo>
                  <a:cubicBezTo>
                    <a:pt x="68" y="76"/>
                    <a:pt x="66" y="76"/>
                    <a:pt x="65" y="76"/>
                  </a:cubicBezTo>
                  <a:cubicBezTo>
                    <a:pt x="65" y="75"/>
                    <a:pt x="65" y="74"/>
                    <a:pt x="65" y="73"/>
                  </a:cubicBezTo>
                  <a:cubicBezTo>
                    <a:pt x="65" y="72"/>
                    <a:pt x="64" y="71"/>
                    <a:pt x="63" y="70"/>
                  </a:cubicBezTo>
                  <a:cubicBezTo>
                    <a:pt x="63" y="69"/>
                    <a:pt x="62" y="64"/>
                    <a:pt x="58" y="62"/>
                  </a:cubicBezTo>
                  <a:cubicBezTo>
                    <a:pt x="57" y="60"/>
                    <a:pt x="55" y="59"/>
                    <a:pt x="52" y="58"/>
                  </a:cubicBezTo>
                  <a:cubicBezTo>
                    <a:pt x="52" y="58"/>
                    <a:pt x="52" y="58"/>
                    <a:pt x="52" y="58"/>
                  </a:cubicBezTo>
                  <a:cubicBezTo>
                    <a:pt x="53" y="57"/>
                    <a:pt x="53" y="57"/>
                    <a:pt x="53" y="57"/>
                  </a:cubicBezTo>
                  <a:cubicBezTo>
                    <a:pt x="53" y="56"/>
                    <a:pt x="52" y="56"/>
                    <a:pt x="50" y="56"/>
                  </a:cubicBezTo>
                  <a:cubicBezTo>
                    <a:pt x="53" y="55"/>
                    <a:pt x="55" y="53"/>
                    <a:pt x="55" y="52"/>
                  </a:cubicBezTo>
                  <a:cubicBezTo>
                    <a:pt x="55" y="52"/>
                    <a:pt x="55" y="52"/>
                    <a:pt x="54" y="52"/>
                  </a:cubicBezTo>
                  <a:cubicBezTo>
                    <a:pt x="54" y="52"/>
                    <a:pt x="54" y="52"/>
                    <a:pt x="54" y="52"/>
                  </a:cubicBezTo>
                  <a:cubicBezTo>
                    <a:pt x="54" y="52"/>
                    <a:pt x="49" y="54"/>
                    <a:pt x="42" y="54"/>
                  </a:cubicBezTo>
                  <a:cubicBezTo>
                    <a:pt x="38" y="54"/>
                    <a:pt x="34" y="54"/>
                    <a:pt x="31" y="52"/>
                  </a:cubicBezTo>
                  <a:cubicBezTo>
                    <a:pt x="26" y="50"/>
                    <a:pt x="22" y="46"/>
                    <a:pt x="21" y="41"/>
                  </a:cubicBezTo>
                  <a:cubicBezTo>
                    <a:pt x="19" y="36"/>
                    <a:pt x="20" y="31"/>
                    <a:pt x="24" y="26"/>
                  </a:cubicBezTo>
                  <a:cubicBezTo>
                    <a:pt x="28" y="20"/>
                    <a:pt x="36" y="16"/>
                    <a:pt x="42" y="16"/>
                  </a:cubicBezTo>
                  <a:cubicBezTo>
                    <a:pt x="45" y="16"/>
                    <a:pt x="48" y="17"/>
                    <a:pt x="50" y="19"/>
                  </a:cubicBezTo>
                  <a:cubicBezTo>
                    <a:pt x="53" y="22"/>
                    <a:pt x="55" y="23"/>
                    <a:pt x="58" y="23"/>
                  </a:cubicBezTo>
                  <a:cubicBezTo>
                    <a:pt x="60" y="23"/>
                    <a:pt x="61" y="23"/>
                    <a:pt x="64" y="22"/>
                  </a:cubicBezTo>
                  <a:cubicBezTo>
                    <a:pt x="65" y="22"/>
                    <a:pt x="66" y="21"/>
                    <a:pt x="67" y="21"/>
                  </a:cubicBezTo>
                  <a:cubicBezTo>
                    <a:pt x="72" y="21"/>
                    <a:pt x="78" y="24"/>
                    <a:pt x="79" y="30"/>
                  </a:cubicBezTo>
                  <a:cubicBezTo>
                    <a:pt x="79" y="32"/>
                    <a:pt x="79" y="33"/>
                    <a:pt x="79" y="34"/>
                  </a:cubicBezTo>
                  <a:cubicBezTo>
                    <a:pt x="80" y="42"/>
                    <a:pt x="81" y="48"/>
                    <a:pt x="89" y="52"/>
                  </a:cubicBezTo>
                  <a:cubicBezTo>
                    <a:pt x="97" y="56"/>
                    <a:pt x="98" y="60"/>
                    <a:pt x="97" y="66"/>
                  </a:cubicBezTo>
                  <a:moveTo>
                    <a:pt x="210" y="70"/>
                  </a:moveTo>
                  <a:cubicBezTo>
                    <a:pt x="209" y="71"/>
                    <a:pt x="208" y="72"/>
                    <a:pt x="208" y="73"/>
                  </a:cubicBezTo>
                  <a:cubicBezTo>
                    <a:pt x="207" y="74"/>
                    <a:pt x="207" y="75"/>
                    <a:pt x="207" y="76"/>
                  </a:cubicBezTo>
                  <a:cubicBezTo>
                    <a:pt x="207" y="76"/>
                    <a:pt x="207" y="76"/>
                    <a:pt x="207" y="76"/>
                  </a:cubicBezTo>
                  <a:cubicBezTo>
                    <a:pt x="207" y="76"/>
                    <a:pt x="207" y="76"/>
                    <a:pt x="207" y="76"/>
                  </a:cubicBezTo>
                  <a:cubicBezTo>
                    <a:pt x="207" y="76"/>
                    <a:pt x="207" y="76"/>
                    <a:pt x="207" y="76"/>
                  </a:cubicBezTo>
                  <a:cubicBezTo>
                    <a:pt x="207" y="76"/>
                    <a:pt x="205" y="76"/>
                    <a:pt x="202" y="76"/>
                  </a:cubicBezTo>
                  <a:cubicBezTo>
                    <a:pt x="195" y="76"/>
                    <a:pt x="182" y="75"/>
                    <a:pt x="175" y="67"/>
                  </a:cubicBezTo>
                  <a:cubicBezTo>
                    <a:pt x="176" y="61"/>
                    <a:pt x="177" y="56"/>
                    <a:pt x="182" y="53"/>
                  </a:cubicBezTo>
                  <a:cubicBezTo>
                    <a:pt x="191" y="49"/>
                    <a:pt x="192" y="46"/>
                    <a:pt x="194" y="37"/>
                  </a:cubicBezTo>
                  <a:cubicBezTo>
                    <a:pt x="195" y="26"/>
                    <a:pt x="199" y="22"/>
                    <a:pt x="206" y="22"/>
                  </a:cubicBezTo>
                  <a:cubicBezTo>
                    <a:pt x="207" y="22"/>
                    <a:pt x="208" y="22"/>
                    <a:pt x="209" y="22"/>
                  </a:cubicBezTo>
                  <a:cubicBezTo>
                    <a:pt x="210" y="22"/>
                    <a:pt x="210" y="22"/>
                    <a:pt x="210" y="22"/>
                  </a:cubicBezTo>
                  <a:cubicBezTo>
                    <a:pt x="212" y="23"/>
                    <a:pt x="215" y="23"/>
                    <a:pt x="216" y="23"/>
                  </a:cubicBezTo>
                  <a:cubicBezTo>
                    <a:pt x="219" y="23"/>
                    <a:pt x="221" y="22"/>
                    <a:pt x="225" y="18"/>
                  </a:cubicBezTo>
                  <a:cubicBezTo>
                    <a:pt x="226" y="17"/>
                    <a:pt x="228" y="16"/>
                    <a:pt x="230" y="16"/>
                  </a:cubicBezTo>
                  <a:cubicBezTo>
                    <a:pt x="235" y="16"/>
                    <a:pt x="241" y="19"/>
                    <a:pt x="245" y="22"/>
                  </a:cubicBezTo>
                  <a:cubicBezTo>
                    <a:pt x="252" y="28"/>
                    <a:pt x="254" y="34"/>
                    <a:pt x="253" y="40"/>
                  </a:cubicBezTo>
                  <a:cubicBezTo>
                    <a:pt x="251" y="45"/>
                    <a:pt x="246" y="54"/>
                    <a:pt x="232" y="54"/>
                  </a:cubicBezTo>
                  <a:cubicBezTo>
                    <a:pt x="228" y="54"/>
                    <a:pt x="223" y="53"/>
                    <a:pt x="219" y="52"/>
                  </a:cubicBezTo>
                  <a:cubicBezTo>
                    <a:pt x="219" y="52"/>
                    <a:pt x="219" y="52"/>
                    <a:pt x="219" y="52"/>
                  </a:cubicBezTo>
                  <a:cubicBezTo>
                    <a:pt x="219" y="52"/>
                    <a:pt x="219" y="52"/>
                    <a:pt x="219" y="52"/>
                  </a:cubicBezTo>
                  <a:cubicBezTo>
                    <a:pt x="218" y="52"/>
                    <a:pt x="218" y="52"/>
                    <a:pt x="218" y="52"/>
                  </a:cubicBezTo>
                  <a:cubicBezTo>
                    <a:pt x="218" y="53"/>
                    <a:pt x="220" y="55"/>
                    <a:pt x="223" y="56"/>
                  </a:cubicBezTo>
                  <a:cubicBezTo>
                    <a:pt x="223" y="56"/>
                    <a:pt x="223" y="56"/>
                    <a:pt x="222" y="56"/>
                  </a:cubicBezTo>
                  <a:cubicBezTo>
                    <a:pt x="221" y="56"/>
                    <a:pt x="220" y="56"/>
                    <a:pt x="220" y="56"/>
                  </a:cubicBezTo>
                  <a:cubicBezTo>
                    <a:pt x="220" y="57"/>
                    <a:pt x="220" y="57"/>
                    <a:pt x="220" y="57"/>
                  </a:cubicBezTo>
                  <a:cubicBezTo>
                    <a:pt x="221" y="58"/>
                    <a:pt x="221" y="58"/>
                    <a:pt x="221" y="58"/>
                  </a:cubicBezTo>
                  <a:cubicBezTo>
                    <a:pt x="218" y="59"/>
                    <a:pt x="216" y="60"/>
                    <a:pt x="215" y="62"/>
                  </a:cubicBezTo>
                  <a:cubicBezTo>
                    <a:pt x="211" y="64"/>
                    <a:pt x="210" y="69"/>
                    <a:pt x="210" y="70"/>
                  </a:cubicBezTo>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 name="Freeform 8536">
              <a:extLst>
                <a:ext uri="{FF2B5EF4-FFF2-40B4-BE49-F238E27FC236}">
                  <a16:creationId xmlns:a16="http://schemas.microsoft.com/office/drawing/2014/main" xmlns="" id="{42773A99-6F7B-4FD4-9EB9-CF31E7CB56C5}"/>
                </a:ext>
              </a:extLst>
            </p:cNvPr>
            <p:cNvSpPr>
              <a:spLocks/>
            </p:cNvSpPr>
            <p:nvPr/>
          </p:nvSpPr>
          <p:spPr bwMode="auto">
            <a:xfrm>
              <a:off x="5835650" y="3995738"/>
              <a:ext cx="44450" cy="25400"/>
            </a:xfrm>
            <a:custGeom>
              <a:avLst/>
              <a:gdLst>
                <a:gd name="T0" fmla="*/ 4 w 37"/>
                <a:gd name="T1" fmla="*/ 10 h 22"/>
                <a:gd name="T2" fmla="*/ 37 w 37"/>
                <a:gd name="T3" fmla="*/ 0 h 22"/>
                <a:gd name="T4" fmla="*/ 35 w 37"/>
                <a:gd name="T5" fmla="*/ 15 h 22"/>
                <a:gd name="T6" fmla="*/ 30 w 37"/>
                <a:gd name="T7" fmla="*/ 12 h 22"/>
                <a:gd name="T8" fmla="*/ 1 w 37"/>
                <a:gd name="T9" fmla="*/ 22 h 22"/>
                <a:gd name="T10" fmla="*/ 4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4" y="10"/>
                  </a:moveTo>
                  <a:cubicBezTo>
                    <a:pt x="4" y="10"/>
                    <a:pt x="27" y="13"/>
                    <a:pt x="37" y="0"/>
                  </a:cubicBezTo>
                  <a:cubicBezTo>
                    <a:pt x="36" y="5"/>
                    <a:pt x="35" y="15"/>
                    <a:pt x="35" y="15"/>
                  </a:cubicBezTo>
                  <a:cubicBezTo>
                    <a:pt x="35" y="15"/>
                    <a:pt x="37" y="11"/>
                    <a:pt x="30" y="12"/>
                  </a:cubicBezTo>
                  <a:cubicBezTo>
                    <a:pt x="23" y="12"/>
                    <a:pt x="10" y="14"/>
                    <a:pt x="1" y="22"/>
                  </a:cubicBezTo>
                  <a:cubicBezTo>
                    <a:pt x="0" y="18"/>
                    <a:pt x="2" y="13"/>
                    <a:pt x="4"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 name="Freeform 8537">
              <a:extLst>
                <a:ext uri="{FF2B5EF4-FFF2-40B4-BE49-F238E27FC236}">
                  <a16:creationId xmlns:a16="http://schemas.microsoft.com/office/drawing/2014/main" xmlns="" id="{15FC0D11-9D00-4DA0-B37B-6857BC69941F}"/>
                </a:ext>
              </a:extLst>
            </p:cNvPr>
            <p:cNvSpPr>
              <a:spLocks noEditPoints="1"/>
            </p:cNvSpPr>
            <p:nvPr/>
          </p:nvSpPr>
          <p:spPr bwMode="auto">
            <a:xfrm>
              <a:off x="5834063" y="3994150"/>
              <a:ext cx="46038" cy="26988"/>
            </a:xfrm>
            <a:custGeom>
              <a:avLst/>
              <a:gdLst>
                <a:gd name="T0" fmla="*/ 1 w 38"/>
                <a:gd name="T1" fmla="*/ 23 h 23"/>
                <a:gd name="T2" fmla="*/ 1 w 38"/>
                <a:gd name="T3" fmla="*/ 23 h 23"/>
                <a:gd name="T4" fmla="*/ 5 w 38"/>
                <a:gd name="T5" fmla="*/ 11 h 23"/>
                <a:gd name="T6" fmla="*/ 5 w 38"/>
                <a:gd name="T7" fmla="*/ 11 h 23"/>
                <a:gd name="T8" fmla="*/ 5 w 38"/>
                <a:gd name="T9" fmla="*/ 11 h 23"/>
                <a:gd name="T10" fmla="*/ 11 w 38"/>
                <a:gd name="T11" fmla="*/ 11 h 23"/>
                <a:gd name="T12" fmla="*/ 37 w 38"/>
                <a:gd name="T13" fmla="*/ 1 h 23"/>
                <a:gd name="T14" fmla="*/ 38 w 38"/>
                <a:gd name="T15" fmla="*/ 0 h 23"/>
                <a:gd name="T16" fmla="*/ 38 w 38"/>
                <a:gd name="T17" fmla="*/ 1 h 23"/>
                <a:gd name="T18" fmla="*/ 36 w 38"/>
                <a:gd name="T19" fmla="*/ 14 h 23"/>
                <a:gd name="T20" fmla="*/ 36 w 38"/>
                <a:gd name="T21" fmla="*/ 16 h 23"/>
                <a:gd name="T22" fmla="*/ 35 w 38"/>
                <a:gd name="T23" fmla="*/ 18 h 23"/>
                <a:gd name="T24" fmla="*/ 36 w 38"/>
                <a:gd name="T25" fmla="*/ 14 h 23"/>
                <a:gd name="T26" fmla="*/ 31 w 38"/>
                <a:gd name="T27" fmla="*/ 13 h 23"/>
                <a:gd name="T28" fmla="*/ 2 w 38"/>
                <a:gd name="T29" fmla="*/ 23 h 23"/>
                <a:gd name="T30" fmla="*/ 1 w 38"/>
                <a:gd name="T31" fmla="*/ 23 h 23"/>
                <a:gd name="T32" fmla="*/ 5 w 38"/>
                <a:gd name="T33" fmla="*/ 11 h 23"/>
                <a:gd name="T34" fmla="*/ 2 w 38"/>
                <a:gd name="T35" fmla="*/ 22 h 23"/>
                <a:gd name="T36" fmla="*/ 31 w 38"/>
                <a:gd name="T37" fmla="*/ 12 h 23"/>
                <a:gd name="T38" fmla="*/ 33 w 38"/>
                <a:gd name="T39" fmla="*/ 12 h 23"/>
                <a:gd name="T40" fmla="*/ 36 w 38"/>
                <a:gd name="T41" fmla="*/ 13 h 23"/>
                <a:gd name="T42" fmla="*/ 37 w 38"/>
                <a:gd name="T43" fmla="*/ 2 h 23"/>
                <a:gd name="T44" fmla="*/ 11 w 38"/>
                <a:gd name="T45" fmla="*/ 11 h 23"/>
                <a:gd name="T46" fmla="*/ 5 w 38"/>
                <a:gd name="T4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1" y="23"/>
                  </a:moveTo>
                  <a:cubicBezTo>
                    <a:pt x="1" y="23"/>
                    <a:pt x="1" y="23"/>
                    <a:pt x="1" y="23"/>
                  </a:cubicBezTo>
                  <a:cubicBezTo>
                    <a:pt x="0" y="19"/>
                    <a:pt x="2" y="14"/>
                    <a:pt x="5" y="11"/>
                  </a:cubicBezTo>
                  <a:cubicBezTo>
                    <a:pt x="5" y="11"/>
                    <a:pt x="5" y="11"/>
                    <a:pt x="5" y="11"/>
                  </a:cubicBezTo>
                  <a:cubicBezTo>
                    <a:pt x="5" y="11"/>
                    <a:pt x="5" y="11"/>
                    <a:pt x="5" y="11"/>
                  </a:cubicBezTo>
                  <a:cubicBezTo>
                    <a:pt x="5" y="11"/>
                    <a:pt x="7" y="11"/>
                    <a:pt x="11" y="11"/>
                  </a:cubicBezTo>
                  <a:cubicBezTo>
                    <a:pt x="18" y="11"/>
                    <a:pt x="31" y="9"/>
                    <a:pt x="37" y="1"/>
                  </a:cubicBezTo>
                  <a:cubicBezTo>
                    <a:pt x="38" y="0"/>
                    <a:pt x="38" y="0"/>
                    <a:pt x="38" y="0"/>
                  </a:cubicBezTo>
                  <a:cubicBezTo>
                    <a:pt x="38" y="1"/>
                    <a:pt x="38" y="1"/>
                    <a:pt x="38" y="1"/>
                  </a:cubicBezTo>
                  <a:cubicBezTo>
                    <a:pt x="38" y="4"/>
                    <a:pt x="37" y="11"/>
                    <a:pt x="36" y="14"/>
                  </a:cubicBezTo>
                  <a:cubicBezTo>
                    <a:pt x="36" y="15"/>
                    <a:pt x="36" y="16"/>
                    <a:pt x="36" y="16"/>
                  </a:cubicBezTo>
                  <a:cubicBezTo>
                    <a:pt x="35" y="18"/>
                    <a:pt x="35" y="18"/>
                    <a:pt x="35" y="18"/>
                  </a:cubicBezTo>
                  <a:cubicBezTo>
                    <a:pt x="36" y="14"/>
                    <a:pt x="36" y="14"/>
                    <a:pt x="36" y="14"/>
                  </a:cubicBezTo>
                  <a:cubicBezTo>
                    <a:pt x="35" y="13"/>
                    <a:pt x="34" y="13"/>
                    <a:pt x="31" y="13"/>
                  </a:cubicBezTo>
                  <a:cubicBezTo>
                    <a:pt x="18" y="14"/>
                    <a:pt x="9" y="18"/>
                    <a:pt x="2" y="23"/>
                  </a:cubicBezTo>
                  <a:cubicBezTo>
                    <a:pt x="1" y="23"/>
                    <a:pt x="1" y="23"/>
                    <a:pt x="1" y="23"/>
                  </a:cubicBezTo>
                  <a:moveTo>
                    <a:pt x="5" y="11"/>
                  </a:moveTo>
                  <a:cubicBezTo>
                    <a:pt x="3" y="14"/>
                    <a:pt x="1" y="19"/>
                    <a:pt x="2" y="22"/>
                  </a:cubicBezTo>
                  <a:cubicBezTo>
                    <a:pt x="9" y="17"/>
                    <a:pt x="18" y="14"/>
                    <a:pt x="31" y="12"/>
                  </a:cubicBezTo>
                  <a:cubicBezTo>
                    <a:pt x="32" y="12"/>
                    <a:pt x="32" y="12"/>
                    <a:pt x="33" y="12"/>
                  </a:cubicBezTo>
                  <a:cubicBezTo>
                    <a:pt x="34" y="12"/>
                    <a:pt x="35" y="13"/>
                    <a:pt x="36" y="13"/>
                  </a:cubicBezTo>
                  <a:cubicBezTo>
                    <a:pt x="36" y="10"/>
                    <a:pt x="37" y="5"/>
                    <a:pt x="37" y="2"/>
                  </a:cubicBezTo>
                  <a:cubicBezTo>
                    <a:pt x="30" y="10"/>
                    <a:pt x="18" y="11"/>
                    <a:pt x="11" y="11"/>
                  </a:cubicBezTo>
                  <a:cubicBezTo>
                    <a:pt x="8" y="11"/>
                    <a:pt x="6" y="11"/>
                    <a:pt x="5" y="11"/>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 name="Freeform 8538">
              <a:extLst>
                <a:ext uri="{FF2B5EF4-FFF2-40B4-BE49-F238E27FC236}">
                  <a16:creationId xmlns:a16="http://schemas.microsoft.com/office/drawing/2014/main" xmlns="" id="{8C60ECB2-7BA2-4D5F-878F-A0D069F92AC7}"/>
                </a:ext>
              </a:extLst>
            </p:cNvPr>
            <p:cNvSpPr>
              <a:spLocks/>
            </p:cNvSpPr>
            <p:nvPr/>
          </p:nvSpPr>
          <p:spPr bwMode="auto">
            <a:xfrm>
              <a:off x="5837238" y="3995738"/>
              <a:ext cx="41275" cy="23813"/>
            </a:xfrm>
            <a:custGeom>
              <a:avLst/>
              <a:gdLst>
                <a:gd name="T0" fmla="*/ 35 w 35"/>
                <a:gd name="T1" fmla="*/ 0 h 20"/>
                <a:gd name="T2" fmla="*/ 34 w 35"/>
                <a:gd name="T3" fmla="*/ 2 h 20"/>
                <a:gd name="T4" fmla="*/ 33 w 35"/>
                <a:gd name="T5" fmla="*/ 4 h 20"/>
                <a:gd name="T6" fmla="*/ 23 w 35"/>
                <a:gd name="T7" fmla="*/ 9 h 20"/>
                <a:gd name="T8" fmla="*/ 14 w 35"/>
                <a:gd name="T9" fmla="*/ 12 h 20"/>
                <a:gd name="T10" fmla="*/ 9 w 35"/>
                <a:gd name="T11" fmla="*/ 13 h 20"/>
                <a:gd name="T12" fmla="*/ 8 w 35"/>
                <a:gd name="T13" fmla="*/ 13 h 20"/>
                <a:gd name="T14" fmla="*/ 6 w 35"/>
                <a:gd name="T15" fmla="*/ 9 h 20"/>
                <a:gd name="T16" fmla="*/ 3 w 35"/>
                <a:gd name="T17" fmla="*/ 9 h 20"/>
                <a:gd name="T18" fmla="*/ 3 w 35"/>
                <a:gd name="T19" fmla="*/ 12 h 20"/>
                <a:gd name="T20" fmla="*/ 0 w 35"/>
                <a:gd name="T21" fmla="*/ 19 h 20"/>
                <a:gd name="T22" fmla="*/ 0 w 35"/>
                <a:gd name="T23" fmla="*/ 20 h 20"/>
                <a:gd name="T24" fmla="*/ 29 w 35"/>
                <a:gd name="T25" fmla="*/ 10 h 20"/>
                <a:gd name="T26" fmla="*/ 31 w 35"/>
                <a:gd name="T27" fmla="*/ 10 h 20"/>
                <a:gd name="T28" fmla="*/ 34 w 35"/>
                <a:gd name="T29" fmla="*/ 11 h 20"/>
                <a:gd name="T30" fmla="*/ 35 w 35"/>
                <a:gd name="T31" fmla="*/ 4 h 20"/>
                <a:gd name="T32" fmla="*/ 35 w 35"/>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0">
                  <a:moveTo>
                    <a:pt x="35" y="0"/>
                  </a:moveTo>
                  <a:cubicBezTo>
                    <a:pt x="35" y="1"/>
                    <a:pt x="34" y="1"/>
                    <a:pt x="34" y="2"/>
                  </a:cubicBezTo>
                  <a:cubicBezTo>
                    <a:pt x="33" y="2"/>
                    <a:pt x="33" y="3"/>
                    <a:pt x="33" y="4"/>
                  </a:cubicBezTo>
                  <a:cubicBezTo>
                    <a:pt x="32" y="8"/>
                    <a:pt x="27" y="8"/>
                    <a:pt x="23" y="9"/>
                  </a:cubicBezTo>
                  <a:cubicBezTo>
                    <a:pt x="20" y="10"/>
                    <a:pt x="17" y="11"/>
                    <a:pt x="14" y="12"/>
                  </a:cubicBezTo>
                  <a:cubicBezTo>
                    <a:pt x="13" y="12"/>
                    <a:pt x="11" y="13"/>
                    <a:pt x="9" y="13"/>
                  </a:cubicBezTo>
                  <a:cubicBezTo>
                    <a:pt x="9" y="13"/>
                    <a:pt x="8" y="13"/>
                    <a:pt x="8" y="13"/>
                  </a:cubicBezTo>
                  <a:cubicBezTo>
                    <a:pt x="5" y="13"/>
                    <a:pt x="5" y="11"/>
                    <a:pt x="6" y="9"/>
                  </a:cubicBezTo>
                  <a:cubicBezTo>
                    <a:pt x="5" y="9"/>
                    <a:pt x="4" y="9"/>
                    <a:pt x="3" y="9"/>
                  </a:cubicBezTo>
                  <a:cubicBezTo>
                    <a:pt x="3" y="10"/>
                    <a:pt x="3" y="11"/>
                    <a:pt x="3" y="12"/>
                  </a:cubicBezTo>
                  <a:cubicBezTo>
                    <a:pt x="4" y="14"/>
                    <a:pt x="2" y="18"/>
                    <a:pt x="0" y="19"/>
                  </a:cubicBezTo>
                  <a:cubicBezTo>
                    <a:pt x="0" y="19"/>
                    <a:pt x="0" y="19"/>
                    <a:pt x="0" y="20"/>
                  </a:cubicBezTo>
                  <a:cubicBezTo>
                    <a:pt x="7" y="15"/>
                    <a:pt x="16" y="12"/>
                    <a:pt x="29" y="10"/>
                  </a:cubicBezTo>
                  <a:cubicBezTo>
                    <a:pt x="30" y="10"/>
                    <a:pt x="30" y="10"/>
                    <a:pt x="31" y="10"/>
                  </a:cubicBezTo>
                  <a:cubicBezTo>
                    <a:pt x="32" y="10"/>
                    <a:pt x="33" y="11"/>
                    <a:pt x="34" y="11"/>
                  </a:cubicBezTo>
                  <a:cubicBezTo>
                    <a:pt x="34" y="8"/>
                    <a:pt x="34" y="6"/>
                    <a:pt x="35" y="4"/>
                  </a:cubicBezTo>
                  <a:cubicBezTo>
                    <a:pt x="35" y="2"/>
                    <a:pt x="35" y="1"/>
                    <a:pt x="35"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 name="Freeform 8539">
              <a:extLst>
                <a:ext uri="{FF2B5EF4-FFF2-40B4-BE49-F238E27FC236}">
                  <a16:creationId xmlns:a16="http://schemas.microsoft.com/office/drawing/2014/main" xmlns="" id="{0D0BD635-8863-40AB-A4F4-A7796750308B}"/>
                </a:ext>
              </a:extLst>
            </p:cNvPr>
            <p:cNvSpPr>
              <a:spLocks noEditPoints="1"/>
            </p:cNvSpPr>
            <p:nvPr/>
          </p:nvSpPr>
          <p:spPr bwMode="auto">
            <a:xfrm>
              <a:off x="5837238" y="3995738"/>
              <a:ext cx="41275" cy="25400"/>
            </a:xfrm>
            <a:custGeom>
              <a:avLst/>
              <a:gdLst>
                <a:gd name="T0" fmla="*/ 31 w 35"/>
                <a:gd name="T1" fmla="*/ 11 h 22"/>
                <a:gd name="T2" fmla="*/ 29 w 35"/>
                <a:gd name="T3" fmla="*/ 11 h 22"/>
                <a:gd name="T4" fmla="*/ 0 w 35"/>
                <a:gd name="T5" fmla="*/ 21 h 22"/>
                <a:gd name="T6" fmla="*/ 0 w 35"/>
                <a:gd name="T7" fmla="*/ 22 h 22"/>
                <a:gd name="T8" fmla="*/ 29 w 35"/>
                <a:gd name="T9" fmla="*/ 12 h 22"/>
                <a:gd name="T10" fmla="*/ 31 w 35"/>
                <a:gd name="T11" fmla="*/ 12 h 22"/>
                <a:gd name="T12" fmla="*/ 34 w 35"/>
                <a:gd name="T13" fmla="*/ 13 h 22"/>
                <a:gd name="T14" fmla="*/ 34 w 35"/>
                <a:gd name="T15" fmla="*/ 12 h 22"/>
                <a:gd name="T16" fmla="*/ 31 w 35"/>
                <a:gd name="T17" fmla="*/ 11 h 22"/>
                <a:gd name="T18" fmla="*/ 3 w 35"/>
                <a:gd name="T19" fmla="*/ 10 h 22"/>
                <a:gd name="T20" fmla="*/ 3 w 35"/>
                <a:gd name="T21" fmla="*/ 10 h 22"/>
                <a:gd name="T22" fmla="*/ 6 w 35"/>
                <a:gd name="T23" fmla="*/ 10 h 22"/>
                <a:gd name="T24" fmla="*/ 6 w 35"/>
                <a:gd name="T25" fmla="*/ 10 h 22"/>
                <a:gd name="T26" fmla="*/ 3 w 35"/>
                <a:gd name="T27" fmla="*/ 10 h 22"/>
                <a:gd name="T28" fmla="*/ 35 w 35"/>
                <a:gd name="T29" fmla="*/ 0 h 22"/>
                <a:gd name="T30" fmla="*/ 34 w 35"/>
                <a:gd name="T31" fmla="*/ 2 h 22"/>
                <a:gd name="T32" fmla="*/ 34 w 35"/>
                <a:gd name="T33" fmla="*/ 3 h 22"/>
                <a:gd name="T34" fmla="*/ 35 w 35"/>
                <a:gd name="T35" fmla="*/ 1 h 22"/>
                <a:gd name="T36" fmla="*/ 35 w 35"/>
                <a:gd name="T37" fmla="*/ 5 h 22"/>
                <a:gd name="T38" fmla="*/ 35 w 35"/>
                <a:gd name="T39" fmla="*/ 3 h 22"/>
                <a:gd name="T40" fmla="*/ 35 w 35"/>
                <a:gd name="T41" fmla="*/ 1 h 22"/>
                <a:gd name="T42" fmla="*/ 35 w 3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2">
                  <a:moveTo>
                    <a:pt x="31" y="11"/>
                  </a:moveTo>
                  <a:cubicBezTo>
                    <a:pt x="30" y="11"/>
                    <a:pt x="30" y="11"/>
                    <a:pt x="29" y="11"/>
                  </a:cubicBezTo>
                  <a:cubicBezTo>
                    <a:pt x="16" y="13"/>
                    <a:pt x="7" y="16"/>
                    <a:pt x="0" y="21"/>
                  </a:cubicBezTo>
                  <a:cubicBezTo>
                    <a:pt x="0" y="21"/>
                    <a:pt x="0" y="21"/>
                    <a:pt x="0" y="22"/>
                  </a:cubicBezTo>
                  <a:cubicBezTo>
                    <a:pt x="9" y="14"/>
                    <a:pt x="22" y="12"/>
                    <a:pt x="29" y="12"/>
                  </a:cubicBezTo>
                  <a:cubicBezTo>
                    <a:pt x="30" y="12"/>
                    <a:pt x="30" y="12"/>
                    <a:pt x="31" y="12"/>
                  </a:cubicBezTo>
                  <a:cubicBezTo>
                    <a:pt x="32" y="12"/>
                    <a:pt x="33" y="12"/>
                    <a:pt x="34" y="13"/>
                  </a:cubicBezTo>
                  <a:cubicBezTo>
                    <a:pt x="34" y="13"/>
                    <a:pt x="34" y="12"/>
                    <a:pt x="34" y="12"/>
                  </a:cubicBezTo>
                  <a:cubicBezTo>
                    <a:pt x="33" y="12"/>
                    <a:pt x="32" y="11"/>
                    <a:pt x="31" y="11"/>
                  </a:cubicBezTo>
                  <a:moveTo>
                    <a:pt x="3" y="10"/>
                  </a:moveTo>
                  <a:cubicBezTo>
                    <a:pt x="3" y="10"/>
                    <a:pt x="3" y="10"/>
                    <a:pt x="3" y="10"/>
                  </a:cubicBezTo>
                  <a:cubicBezTo>
                    <a:pt x="4" y="10"/>
                    <a:pt x="5" y="10"/>
                    <a:pt x="6" y="10"/>
                  </a:cubicBezTo>
                  <a:cubicBezTo>
                    <a:pt x="6" y="10"/>
                    <a:pt x="6" y="10"/>
                    <a:pt x="6" y="10"/>
                  </a:cubicBezTo>
                  <a:cubicBezTo>
                    <a:pt x="5" y="10"/>
                    <a:pt x="4" y="10"/>
                    <a:pt x="3" y="10"/>
                  </a:cubicBezTo>
                  <a:moveTo>
                    <a:pt x="35" y="0"/>
                  </a:moveTo>
                  <a:cubicBezTo>
                    <a:pt x="35" y="1"/>
                    <a:pt x="34" y="1"/>
                    <a:pt x="34" y="2"/>
                  </a:cubicBezTo>
                  <a:cubicBezTo>
                    <a:pt x="34" y="2"/>
                    <a:pt x="34" y="2"/>
                    <a:pt x="34" y="3"/>
                  </a:cubicBezTo>
                  <a:cubicBezTo>
                    <a:pt x="34" y="2"/>
                    <a:pt x="35" y="2"/>
                    <a:pt x="35" y="1"/>
                  </a:cubicBezTo>
                  <a:cubicBezTo>
                    <a:pt x="35" y="2"/>
                    <a:pt x="35" y="3"/>
                    <a:pt x="35" y="5"/>
                  </a:cubicBezTo>
                  <a:cubicBezTo>
                    <a:pt x="35" y="4"/>
                    <a:pt x="35" y="3"/>
                    <a:pt x="35" y="3"/>
                  </a:cubicBezTo>
                  <a:cubicBezTo>
                    <a:pt x="35" y="2"/>
                    <a:pt x="35" y="2"/>
                    <a:pt x="35" y="1"/>
                  </a:cubicBezTo>
                  <a:cubicBezTo>
                    <a:pt x="35" y="1"/>
                    <a:pt x="35" y="0"/>
                    <a:pt x="35"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 name="Freeform 8540">
              <a:extLst>
                <a:ext uri="{FF2B5EF4-FFF2-40B4-BE49-F238E27FC236}">
                  <a16:creationId xmlns:a16="http://schemas.microsoft.com/office/drawing/2014/main" xmlns="" id="{ECDBFFC0-CC20-4733-9140-3221CB1561DB}"/>
                </a:ext>
              </a:extLst>
            </p:cNvPr>
            <p:cNvSpPr>
              <a:spLocks/>
            </p:cNvSpPr>
            <p:nvPr/>
          </p:nvSpPr>
          <p:spPr bwMode="auto">
            <a:xfrm>
              <a:off x="5846763" y="4000500"/>
              <a:ext cx="26988" cy="9525"/>
            </a:xfrm>
            <a:custGeom>
              <a:avLst/>
              <a:gdLst>
                <a:gd name="T0" fmla="*/ 22 w 22"/>
                <a:gd name="T1" fmla="*/ 1 h 7"/>
                <a:gd name="T2" fmla="*/ 1 w 22"/>
                <a:gd name="T3" fmla="*/ 5 h 7"/>
                <a:gd name="T4" fmla="*/ 0 w 22"/>
                <a:gd name="T5" fmla="*/ 6 h 7"/>
                <a:gd name="T6" fmla="*/ 11 w 22"/>
                <a:gd name="T7" fmla="*/ 5 h 7"/>
                <a:gd name="T8" fmla="*/ 22 w 22"/>
                <a:gd name="T9" fmla="*/ 1 h 7"/>
                <a:gd name="T10" fmla="*/ 22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22" y="1"/>
                  </a:moveTo>
                  <a:cubicBezTo>
                    <a:pt x="16" y="4"/>
                    <a:pt x="8" y="6"/>
                    <a:pt x="1" y="5"/>
                  </a:cubicBezTo>
                  <a:cubicBezTo>
                    <a:pt x="0" y="6"/>
                    <a:pt x="0" y="6"/>
                    <a:pt x="0" y="6"/>
                  </a:cubicBezTo>
                  <a:cubicBezTo>
                    <a:pt x="4" y="7"/>
                    <a:pt x="8" y="6"/>
                    <a:pt x="11" y="5"/>
                  </a:cubicBezTo>
                  <a:cubicBezTo>
                    <a:pt x="15" y="4"/>
                    <a:pt x="19" y="3"/>
                    <a:pt x="22" y="1"/>
                  </a:cubicBezTo>
                  <a:cubicBezTo>
                    <a:pt x="22" y="1"/>
                    <a:pt x="22" y="0"/>
                    <a:pt x="2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 name="Freeform 8541">
              <a:extLst>
                <a:ext uri="{FF2B5EF4-FFF2-40B4-BE49-F238E27FC236}">
                  <a16:creationId xmlns:a16="http://schemas.microsoft.com/office/drawing/2014/main" xmlns="" id="{7041BE55-CF7A-4FD8-9FC1-8BE6E7FE833B}"/>
                </a:ext>
              </a:extLst>
            </p:cNvPr>
            <p:cNvSpPr>
              <a:spLocks/>
            </p:cNvSpPr>
            <p:nvPr/>
          </p:nvSpPr>
          <p:spPr bwMode="auto">
            <a:xfrm>
              <a:off x="5970588" y="3995738"/>
              <a:ext cx="42863" cy="25400"/>
            </a:xfrm>
            <a:custGeom>
              <a:avLst/>
              <a:gdLst>
                <a:gd name="T0" fmla="*/ 33 w 37"/>
                <a:gd name="T1" fmla="*/ 10 h 22"/>
                <a:gd name="T2" fmla="*/ 0 w 37"/>
                <a:gd name="T3" fmla="*/ 0 h 22"/>
                <a:gd name="T4" fmla="*/ 2 w 37"/>
                <a:gd name="T5" fmla="*/ 15 h 22"/>
                <a:gd name="T6" fmla="*/ 7 w 37"/>
                <a:gd name="T7" fmla="*/ 12 h 22"/>
                <a:gd name="T8" fmla="*/ 37 w 37"/>
                <a:gd name="T9" fmla="*/ 22 h 22"/>
                <a:gd name="T10" fmla="*/ 33 w 37"/>
                <a:gd name="T11" fmla="*/ 10 h 22"/>
              </a:gdLst>
              <a:ahLst/>
              <a:cxnLst>
                <a:cxn ang="0">
                  <a:pos x="T0" y="T1"/>
                </a:cxn>
                <a:cxn ang="0">
                  <a:pos x="T2" y="T3"/>
                </a:cxn>
                <a:cxn ang="0">
                  <a:pos x="T4" y="T5"/>
                </a:cxn>
                <a:cxn ang="0">
                  <a:pos x="T6" y="T7"/>
                </a:cxn>
                <a:cxn ang="0">
                  <a:pos x="T8" y="T9"/>
                </a:cxn>
                <a:cxn ang="0">
                  <a:pos x="T10" y="T11"/>
                </a:cxn>
              </a:cxnLst>
              <a:rect l="0" t="0" r="r" b="b"/>
              <a:pathLst>
                <a:path w="37" h="22">
                  <a:moveTo>
                    <a:pt x="33" y="10"/>
                  </a:moveTo>
                  <a:cubicBezTo>
                    <a:pt x="33" y="10"/>
                    <a:pt x="10" y="13"/>
                    <a:pt x="0" y="0"/>
                  </a:cubicBezTo>
                  <a:cubicBezTo>
                    <a:pt x="1" y="5"/>
                    <a:pt x="2" y="15"/>
                    <a:pt x="2" y="15"/>
                  </a:cubicBezTo>
                  <a:cubicBezTo>
                    <a:pt x="2" y="15"/>
                    <a:pt x="0" y="11"/>
                    <a:pt x="7" y="12"/>
                  </a:cubicBezTo>
                  <a:cubicBezTo>
                    <a:pt x="14" y="12"/>
                    <a:pt x="27" y="14"/>
                    <a:pt x="37" y="22"/>
                  </a:cubicBezTo>
                  <a:cubicBezTo>
                    <a:pt x="37" y="18"/>
                    <a:pt x="35" y="13"/>
                    <a:pt x="33" y="10"/>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 name="Freeform 8542">
              <a:extLst>
                <a:ext uri="{FF2B5EF4-FFF2-40B4-BE49-F238E27FC236}">
                  <a16:creationId xmlns:a16="http://schemas.microsoft.com/office/drawing/2014/main" xmlns="" id="{47B6CD0A-86AA-4B28-A4CB-435C3F62DBCB}"/>
                </a:ext>
              </a:extLst>
            </p:cNvPr>
            <p:cNvSpPr>
              <a:spLocks noEditPoints="1"/>
            </p:cNvSpPr>
            <p:nvPr/>
          </p:nvSpPr>
          <p:spPr bwMode="auto">
            <a:xfrm>
              <a:off x="5970588" y="3994150"/>
              <a:ext cx="44450" cy="26988"/>
            </a:xfrm>
            <a:custGeom>
              <a:avLst/>
              <a:gdLst>
                <a:gd name="T0" fmla="*/ 37 w 38"/>
                <a:gd name="T1" fmla="*/ 23 h 23"/>
                <a:gd name="T2" fmla="*/ 36 w 38"/>
                <a:gd name="T3" fmla="*/ 23 h 23"/>
                <a:gd name="T4" fmla="*/ 7 w 38"/>
                <a:gd name="T5" fmla="*/ 13 h 23"/>
                <a:gd name="T6" fmla="*/ 2 w 38"/>
                <a:gd name="T7" fmla="*/ 14 h 23"/>
                <a:gd name="T8" fmla="*/ 3 w 38"/>
                <a:gd name="T9" fmla="*/ 18 h 23"/>
                <a:gd name="T10" fmla="*/ 2 w 38"/>
                <a:gd name="T11" fmla="*/ 16 h 23"/>
                <a:gd name="T12" fmla="*/ 2 w 38"/>
                <a:gd name="T13" fmla="*/ 14 h 23"/>
                <a:gd name="T14" fmla="*/ 0 w 38"/>
                <a:gd name="T15" fmla="*/ 1 h 23"/>
                <a:gd name="T16" fmla="*/ 0 w 38"/>
                <a:gd name="T17" fmla="*/ 0 h 23"/>
                <a:gd name="T18" fmla="*/ 1 w 38"/>
                <a:gd name="T19" fmla="*/ 1 h 23"/>
                <a:gd name="T20" fmla="*/ 28 w 38"/>
                <a:gd name="T21" fmla="*/ 11 h 23"/>
                <a:gd name="T22" fmla="*/ 33 w 38"/>
                <a:gd name="T23" fmla="*/ 11 h 23"/>
                <a:gd name="T24" fmla="*/ 33 w 38"/>
                <a:gd name="T25" fmla="*/ 11 h 23"/>
                <a:gd name="T26" fmla="*/ 33 w 38"/>
                <a:gd name="T27" fmla="*/ 11 h 23"/>
                <a:gd name="T28" fmla="*/ 37 w 38"/>
                <a:gd name="T29" fmla="*/ 23 h 23"/>
                <a:gd name="T30" fmla="*/ 37 w 38"/>
                <a:gd name="T31" fmla="*/ 23 h 23"/>
                <a:gd name="T32" fmla="*/ 5 w 38"/>
                <a:gd name="T33" fmla="*/ 12 h 23"/>
                <a:gd name="T34" fmla="*/ 7 w 38"/>
                <a:gd name="T35" fmla="*/ 12 h 23"/>
                <a:gd name="T36" fmla="*/ 36 w 38"/>
                <a:gd name="T37" fmla="*/ 22 h 23"/>
                <a:gd name="T38" fmla="*/ 33 w 38"/>
                <a:gd name="T39" fmla="*/ 11 h 23"/>
                <a:gd name="T40" fmla="*/ 28 w 38"/>
                <a:gd name="T41" fmla="*/ 11 h 23"/>
                <a:gd name="T42" fmla="*/ 1 w 38"/>
                <a:gd name="T43" fmla="*/ 2 h 23"/>
                <a:gd name="T44" fmla="*/ 2 w 38"/>
                <a:gd name="T45" fmla="*/ 13 h 23"/>
                <a:gd name="T46" fmla="*/ 5 w 3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3">
                  <a:moveTo>
                    <a:pt x="37" y="23"/>
                  </a:moveTo>
                  <a:cubicBezTo>
                    <a:pt x="36" y="23"/>
                    <a:pt x="36" y="23"/>
                    <a:pt x="36" y="23"/>
                  </a:cubicBezTo>
                  <a:cubicBezTo>
                    <a:pt x="29" y="18"/>
                    <a:pt x="20" y="14"/>
                    <a:pt x="7" y="13"/>
                  </a:cubicBezTo>
                  <a:cubicBezTo>
                    <a:pt x="4" y="13"/>
                    <a:pt x="3" y="13"/>
                    <a:pt x="2" y="14"/>
                  </a:cubicBezTo>
                  <a:cubicBezTo>
                    <a:pt x="3" y="18"/>
                    <a:pt x="3" y="18"/>
                    <a:pt x="3" y="18"/>
                  </a:cubicBezTo>
                  <a:cubicBezTo>
                    <a:pt x="2" y="16"/>
                    <a:pt x="2" y="16"/>
                    <a:pt x="2" y="16"/>
                  </a:cubicBezTo>
                  <a:cubicBezTo>
                    <a:pt x="2" y="16"/>
                    <a:pt x="2" y="15"/>
                    <a:pt x="2" y="14"/>
                  </a:cubicBezTo>
                  <a:cubicBezTo>
                    <a:pt x="1" y="11"/>
                    <a:pt x="0" y="4"/>
                    <a:pt x="0" y="1"/>
                  </a:cubicBezTo>
                  <a:cubicBezTo>
                    <a:pt x="0" y="0"/>
                    <a:pt x="0" y="0"/>
                    <a:pt x="0" y="0"/>
                  </a:cubicBezTo>
                  <a:cubicBezTo>
                    <a:pt x="1" y="1"/>
                    <a:pt x="1" y="1"/>
                    <a:pt x="1" y="1"/>
                  </a:cubicBezTo>
                  <a:cubicBezTo>
                    <a:pt x="7" y="9"/>
                    <a:pt x="20" y="11"/>
                    <a:pt x="28" y="11"/>
                  </a:cubicBezTo>
                  <a:cubicBezTo>
                    <a:pt x="31" y="11"/>
                    <a:pt x="33" y="11"/>
                    <a:pt x="33" y="11"/>
                  </a:cubicBezTo>
                  <a:cubicBezTo>
                    <a:pt x="33" y="11"/>
                    <a:pt x="33" y="11"/>
                    <a:pt x="33" y="11"/>
                  </a:cubicBezTo>
                  <a:cubicBezTo>
                    <a:pt x="33" y="11"/>
                    <a:pt x="33" y="11"/>
                    <a:pt x="33" y="11"/>
                  </a:cubicBezTo>
                  <a:cubicBezTo>
                    <a:pt x="36" y="14"/>
                    <a:pt x="38" y="19"/>
                    <a:pt x="37" y="23"/>
                  </a:cubicBezTo>
                  <a:cubicBezTo>
                    <a:pt x="37" y="23"/>
                    <a:pt x="37" y="23"/>
                    <a:pt x="37" y="23"/>
                  </a:cubicBezTo>
                  <a:moveTo>
                    <a:pt x="5" y="12"/>
                  </a:moveTo>
                  <a:cubicBezTo>
                    <a:pt x="6" y="12"/>
                    <a:pt x="6" y="12"/>
                    <a:pt x="7" y="12"/>
                  </a:cubicBezTo>
                  <a:cubicBezTo>
                    <a:pt x="20" y="14"/>
                    <a:pt x="29" y="17"/>
                    <a:pt x="36" y="22"/>
                  </a:cubicBezTo>
                  <a:cubicBezTo>
                    <a:pt x="37" y="19"/>
                    <a:pt x="35" y="14"/>
                    <a:pt x="33" y="11"/>
                  </a:cubicBezTo>
                  <a:cubicBezTo>
                    <a:pt x="32" y="11"/>
                    <a:pt x="30" y="11"/>
                    <a:pt x="28" y="11"/>
                  </a:cubicBezTo>
                  <a:cubicBezTo>
                    <a:pt x="20" y="11"/>
                    <a:pt x="8" y="10"/>
                    <a:pt x="1" y="2"/>
                  </a:cubicBezTo>
                  <a:cubicBezTo>
                    <a:pt x="1" y="5"/>
                    <a:pt x="2" y="10"/>
                    <a:pt x="2" y="13"/>
                  </a:cubicBezTo>
                  <a:cubicBezTo>
                    <a:pt x="3" y="13"/>
                    <a:pt x="4" y="12"/>
                    <a:pt x="5" y="1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 name="Freeform 8543">
              <a:extLst>
                <a:ext uri="{FF2B5EF4-FFF2-40B4-BE49-F238E27FC236}">
                  <a16:creationId xmlns:a16="http://schemas.microsoft.com/office/drawing/2014/main" xmlns="" id="{A4C045BB-5AA4-4AE1-8F5A-9181FE5D7482}"/>
                </a:ext>
              </a:extLst>
            </p:cNvPr>
            <p:cNvSpPr>
              <a:spLocks/>
            </p:cNvSpPr>
            <p:nvPr/>
          </p:nvSpPr>
          <p:spPr bwMode="auto">
            <a:xfrm>
              <a:off x="5970588" y="3997325"/>
              <a:ext cx="42863" cy="22225"/>
            </a:xfrm>
            <a:custGeom>
              <a:avLst/>
              <a:gdLst>
                <a:gd name="T0" fmla="*/ 0 w 35"/>
                <a:gd name="T1" fmla="*/ 0 h 19"/>
                <a:gd name="T2" fmla="*/ 1 w 35"/>
                <a:gd name="T3" fmla="*/ 10 h 19"/>
                <a:gd name="T4" fmla="*/ 4 w 35"/>
                <a:gd name="T5" fmla="*/ 9 h 19"/>
                <a:gd name="T6" fmla="*/ 6 w 35"/>
                <a:gd name="T7" fmla="*/ 9 h 19"/>
                <a:gd name="T8" fmla="*/ 35 w 35"/>
                <a:gd name="T9" fmla="*/ 19 h 19"/>
                <a:gd name="T10" fmla="*/ 35 w 35"/>
                <a:gd name="T11" fmla="*/ 17 h 19"/>
                <a:gd name="T12" fmla="*/ 33 w 35"/>
                <a:gd name="T13" fmla="*/ 11 h 19"/>
                <a:gd name="T14" fmla="*/ 33 w 35"/>
                <a:gd name="T15" fmla="*/ 10 h 19"/>
                <a:gd name="T16" fmla="*/ 32 w 35"/>
                <a:gd name="T17" fmla="*/ 8 h 19"/>
                <a:gd name="T18" fmla="*/ 29 w 35"/>
                <a:gd name="T19" fmla="*/ 8 h 19"/>
                <a:gd name="T20" fmla="*/ 27 w 35"/>
                <a:gd name="T21" fmla="*/ 12 h 19"/>
                <a:gd name="T22" fmla="*/ 26 w 35"/>
                <a:gd name="T23" fmla="*/ 12 h 19"/>
                <a:gd name="T24" fmla="*/ 21 w 35"/>
                <a:gd name="T25" fmla="*/ 11 h 19"/>
                <a:gd name="T26" fmla="*/ 12 w 35"/>
                <a:gd name="T27" fmla="*/ 8 h 19"/>
                <a:gd name="T28" fmla="*/ 2 w 35"/>
                <a:gd name="T29" fmla="*/ 3 h 19"/>
                <a:gd name="T30" fmla="*/ 1 w 35"/>
                <a:gd name="T31" fmla="*/ 1 h 19"/>
                <a:gd name="T32" fmla="*/ 0 w 3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9">
                  <a:moveTo>
                    <a:pt x="0" y="0"/>
                  </a:moveTo>
                  <a:cubicBezTo>
                    <a:pt x="1" y="3"/>
                    <a:pt x="1" y="6"/>
                    <a:pt x="1" y="10"/>
                  </a:cubicBezTo>
                  <a:cubicBezTo>
                    <a:pt x="2" y="10"/>
                    <a:pt x="3" y="9"/>
                    <a:pt x="4" y="9"/>
                  </a:cubicBezTo>
                  <a:cubicBezTo>
                    <a:pt x="5" y="9"/>
                    <a:pt x="5" y="9"/>
                    <a:pt x="6" y="9"/>
                  </a:cubicBezTo>
                  <a:cubicBezTo>
                    <a:pt x="19" y="11"/>
                    <a:pt x="28" y="14"/>
                    <a:pt x="35" y="19"/>
                  </a:cubicBezTo>
                  <a:cubicBezTo>
                    <a:pt x="35" y="19"/>
                    <a:pt x="35" y="18"/>
                    <a:pt x="35" y="17"/>
                  </a:cubicBezTo>
                  <a:cubicBezTo>
                    <a:pt x="34" y="16"/>
                    <a:pt x="32" y="13"/>
                    <a:pt x="33" y="11"/>
                  </a:cubicBezTo>
                  <a:cubicBezTo>
                    <a:pt x="33" y="10"/>
                    <a:pt x="33" y="10"/>
                    <a:pt x="33" y="10"/>
                  </a:cubicBezTo>
                  <a:cubicBezTo>
                    <a:pt x="32" y="9"/>
                    <a:pt x="32" y="9"/>
                    <a:pt x="32" y="8"/>
                  </a:cubicBezTo>
                  <a:cubicBezTo>
                    <a:pt x="31" y="8"/>
                    <a:pt x="31" y="8"/>
                    <a:pt x="29" y="8"/>
                  </a:cubicBezTo>
                  <a:cubicBezTo>
                    <a:pt x="30" y="10"/>
                    <a:pt x="30" y="12"/>
                    <a:pt x="27" y="12"/>
                  </a:cubicBezTo>
                  <a:cubicBezTo>
                    <a:pt x="27" y="12"/>
                    <a:pt x="27" y="12"/>
                    <a:pt x="26" y="12"/>
                  </a:cubicBezTo>
                  <a:cubicBezTo>
                    <a:pt x="25" y="12"/>
                    <a:pt x="23" y="11"/>
                    <a:pt x="21" y="11"/>
                  </a:cubicBezTo>
                  <a:cubicBezTo>
                    <a:pt x="18" y="10"/>
                    <a:pt x="15" y="9"/>
                    <a:pt x="12" y="8"/>
                  </a:cubicBezTo>
                  <a:cubicBezTo>
                    <a:pt x="8" y="7"/>
                    <a:pt x="4" y="7"/>
                    <a:pt x="2" y="3"/>
                  </a:cubicBezTo>
                  <a:cubicBezTo>
                    <a:pt x="2" y="2"/>
                    <a:pt x="2" y="1"/>
                    <a:pt x="1" y="1"/>
                  </a:cubicBezTo>
                  <a:cubicBezTo>
                    <a:pt x="1" y="0"/>
                    <a:pt x="1" y="0"/>
                    <a:pt x="0"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 name="Freeform 8544">
              <a:extLst>
                <a:ext uri="{FF2B5EF4-FFF2-40B4-BE49-F238E27FC236}">
                  <a16:creationId xmlns:a16="http://schemas.microsoft.com/office/drawing/2014/main" xmlns="" id="{3EB7C974-B55C-44D3-B08A-D45AFDEF28C0}"/>
                </a:ext>
              </a:extLst>
            </p:cNvPr>
            <p:cNvSpPr>
              <a:spLocks noEditPoints="1"/>
            </p:cNvSpPr>
            <p:nvPr/>
          </p:nvSpPr>
          <p:spPr bwMode="auto">
            <a:xfrm>
              <a:off x="5970588" y="3995738"/>
              <a:ext cx="42863" cy="25400"/>
            </a:xfrm>
            <a:custGeom>
              <a:avLst/>
              <a:gdLst>
                <a:gd name="T0" fmla="*/ 4 w 36"/>
                <a:gd name="T1" fmla="*/ 10 h 21"/>
                <a:gd name="T2" fmla="*/ 1 w 36"/>
                <a:gd name="T3" fmla="*/ 11 h 21"/>
                <a:gd name="T4" fmla="*/ 1 w 36"/>
                <a:gd name="T5" fmla="*/ 12 h 21"/>
                <a:gd name="T6" fmla="*/ 4 w 36"/>
                <a:gd name="T7" fmla="*/ 11 h 21"/>
                <a:gd name="T8" fmla="*/ 6 w 36"/>
                <a:gd name="T9" fmla="*/ 11 h 21"/>
                <a:gd name="T10" fmla="*/ 36 w 36"/>
                <a:gd name="T11" fmla="*/ 21 h 21"/>
                <a:gd name="T12" fmla="*/ 36 w 36"/>
                <a:gd name="T13" fmla="*/ 19 h 21"/>
                <a:gd name="T14" fmla="*/ 36 w 36"/>
                <a:gd name="T15" fmla="*/ 19 h 21"/>
                <a:gd name="T16" fmla="*/ 35 w 36"/>
                <a:gd name="T17" fmla="*/ 18 h 21"/>
                <a:gd name="T18" fmla="*/ 35 w 36"/>
                <a:gd name="T19" fmla="*/ 20 h 21"/>
                <a:gd name="T20" fmla="*/ 6 w 36"/>
                <a:gd name="T21" fmla="*/ 10 h 21"/>
                <a:gd name="T22" fmla="*/ 4 w 36"/>
                <a:gd name="T23" fmla="*/ 10 h 21"/>
                <a:gd name="T24" fmla="*/ 32 w 36"/>
                <a:gd name="T25" fmla="*/ 9 h 21"/>
                <a:gd name="T26" fmla="*/ 29 w 36"/>
                <a:gd name="T27" fmla="*/ 9 h 21"/>
                <a:gd name="T28" fmla="*/ 29 w 36"/>
                <a:gd name="T29" fmla="*/ 9 h 21"/>
                <a:gd name="T30" fmla="*/ 32 w 36"/>
                <a:gd name="T31" fmla="*/ 9 h 21"/>
                <a:gd name="T32" fmla="*/ 33 w 36"/>
                <a:gd name="T33" fmla="*/ 11 h 21"/>
                <a:gd name="T34" fmla="*/ 33 w 36"/>
                <a:gd name="T35" fmla="*/ 10 h 21"/>
                <a:gd name="T36" fmla="*/ 32 w 36"/>
                <a:gd name="T37" fmla="*/ 9 h 21"/>
                <a:gd name="T38" fmla="*/ 0 w 36"/>
                <a:gd name="T39" fmla="*/ 0 h 21"/>
                <a:gd name="T40" fmla="*/ 0 w 36"/>
                <a:gd name="T41" fmla="*/ 1 h 21"/>
                <a:gd name="T42" fmla="*/ 1 w 36"/>
                <a:gd name="T43" fmla="*/ 2 h 21"/>
                <a:gd name="T44" fmla="*/ 1 w 36"/>
                <a:gd name="T45" fmla="*/ 1 h 21"/>
                <a:gd name="T46" fmla="*/ 0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4" y="10"/>
                  </a:moveTo>
                  <a:cubicBezTo>
                    <a:pt x="3" y="10"/>
                    <a:pt x="2" y="11"/>
                    <a:pt x="1" y="11"/>
                  </a:cubicBezTo>
                  <a:cubicBezTo>
                    <a:pt x="1" y="11"/>
                    <a:pt x="1" y="11"/>
                    <a:pt x="1" y="12"/>
                  </a:cubicBezTo>
                  <a:cubicBezTo>
                    <a:pt x="2" y="11"/>
                    <a:pt x="3" y="11"/>
                    <a:pt x="4" y="11"/>
                  </a:cubicBezTo>
                  <a:cubicBezTo>
                    <a:pt x="5" y="11"/>
                    <a:pt x="5" y="11"/>
                    <a:pt x="6" y="11"/>
                  </a:cubicBezTo>
                  <a:cubicBezTo>
                    <a:pt x="13" y="11"/>
                    <a:pt x="26" y="13"/>
                    <a:pt x="36" y="21"/>
                  </a:cubicBezTo>
                  <a:cubicBezTo>
                    <a:pt x="36" y="20"/>
                    <a:pt x="36" y="20"/>
                    <a:pt x="36" y="19"/>
                  </a:cubicBezTo>
                  <a:cubicBezTo>
                    <a:pt x="36" y="19"/>
                    <a:pt x="36" y="19"/>
                    <a:pt x="36" y="19"/>
                  </a:cubicBezTo>
                  <a:cubicBezTo>
                    <a:pt x="36" y="19"/>
                    <a:pt x="35" y="18"/>
                    <a:pt x="35" y="18"/>
                  </a:cubicBezTo>
                  <a:cubicBezTo>
                    <a:pt x="35" y="19"/>
                    <a:pt x="35" y="20"/>
                    <a:pt x="35" y="20"/>
                  </a:cubicBezTo>
                  <a:cubicBezTo>
                    <a:pt x="28" y="15"/>
                    <a:pt x="19" y="12"/>
                    <a:pt x="6" y="10"/>
                  </a:cubicBezTo>
                  <a:cubicBezTo>
                    <a:pt x="5" y="10"/>
                    <a:pt x="5" y="10"/>
                    <a:pt x="4" y="10"/>
                  </a:cubicBezTo>
                  <a:moveTo>
                    <a:pt x="32" y="9"/>
                  </a:moveTo>
                  <a:cubicBezTo>
                    <a:pt x="32" y="9"/>
                    <a:pt x="31" y="9"/>
                    <a:pt x="29" y="9"/>
                  </a:cubicBezTo>
                  <a:cubicBezTo>
                    <a:pt x="29" y="9"/>
                    <a:pt x="29" y="9"/>
                    <a:pt x="29" y="9"/>
                  </a:cubicBezTo>
                  <a:cubicBezTo>
                    <a:pt x="31" y="9"/>
                    <a:pt x="31" y="9"/>
                    <a:pt x="32" y="9"/>
                  </a:cubicBezTo>
                  <a:cubicBezTo>
                    <a:pt x="32" y="10"/>
                    <a:pt x="32" y="10"/>
                    <a:pt x="33" y="11"/>
                  </a:cubicBezTo>
                  <a:cubicBezTo>
                    <a:pt x="33" y="10"/>
                    <a:pt x="33" y="10"/>
                    <a:pt x="33" y="10"/>
                  </a:cubicBezTo>
                  <a:cubicBezTo>
                    <a:pt x="32" y="9"/>
                    <a:pt x="32" y="9"/>
                    <a:pt x="32" y="9"/>
                  </a:cubicBezTo>
                  <a:moveTo>
                    <a:pt x="0" y="0"/>
                  </a:moveTo>
                  <a:cubicBezTo>
                    <a:pt x="0" y="0"/>
                    <a:pt x="0" y="0"/>
                    <a:pt x="0" y="1"/>
                  </a:cubicBezTo>
                  <a:cubicBezTo>
                    <a:pt x="1" y="1"/>
                    <a:pt x="1" y="1"/>
                    <a:pt x="1" y="2"/>
                  </a:cubicBezTo>
                  <a:cubicBezTo>
                    <a:pt x="1" y="1"/>
                    <a:pt x="1" y="1"/>
                    <a:pt x="1" y="1"/>
                  </a:cubicBezTo>
                  <a:cubicBezTo>
                    <a:pt x="1" y="1"/>
                    <a:pt x="1" y="0"/>
                    <a:pt x="0"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 name="Freeform 8545">
              <a:extLst>
                <a:ext uri="{FF2B5EF4-FFF2-40B4-BE49-F238E27FC236}">
                  <a16:creationId xmlns:a16="http://schemas.microsoft.com/office/drawing/2014/main" xmlns="" id="{4B4241F4-61B5-4ACC-BF2A-E8124E3D03F8}"/>
                </a:ext>
              </a:extLst>
            </p:cNvPr>
            <p:cNvSpPr>
              <a:spLocks/>
            </p:cNvSpPr>
            <p:nvPr/>
          </p:nvSpPr>
          <p:spPr bwMode="auto">
            <a:xfrm>
              <a:off x="5975350" y="4000500"/>
              <a:ext cx="26988" cy="9525"/>
            </a:xfrm>
            <a:custGeom>
              <a:avLst/>
              <a:gdLst>
                <a:gd name="T0" fmla="*/ 0 w 22"/>
                <a:gd name="T1" fmla="*/ 1 h 7"/>
                <a:gd name="T2" fmla="*/ 22 w 22"/>
                <a:gd name="T3" fmla="*/ 5 h 7"/>
                <a:gd name="T4" fmla="*/ 22 w 22"/>
                <a:gd name="T5" fmla="*/ 6 h 7"/>
                <a:gd name="T6" fmla="*/ 11 w 22"/>
                <a:gd name="T7" fmla="*/ 5 h 7"/>
                <a:gd name="T8" fmla="*/ 0 w 22"/>
                <a:gd name="T9" fmla="*/ 1 h 7"/>
                <a:gd name="T10" fmla="*/ 0 w 22"/>
                <a:gd name="T11" fmla="*/ 1 h 7"/>
              </a:gdLst>
              <a:ahLst/>
              <a:cxnLst>
                <a:cxn ang="0">
                  <a:pos x="T0" y="T1"/>
                </a:cxn>
                <a:cxn ang="0">
                  <a:pos x="T2" y="T3"/>
                </a:cxn>
                <a:cxn ang="0">
                  <a:pos x="T4" y="T5"/>
                </a:cxn>
                <a:cxn ang="0">
                  <a:pos x="T6" y="T7"/>
                </a:cxn>
                <a:cxn ang="0">
                  <a:pos x="T8" y="T9"/>
                </a:cxn>
                <a:cxn ang="0">
                  <a:pos x="T10" y="T11"/>
                </a:cxn>
              </a:cxnLst>
              <a:rect l="0" t="0" r="r" b="b"/>
              <a:pathLst>
                <a:path w="22" h="7">
                  <a:moveTo>
                    <a:pt x="0" y="1"/>
                  </a:moveTo>
                  <a:cubicBezTo>
                    <a:pt x="6" y="4"/>
                    <a:pt x="14" y="6"/>
                    <a:pt x="22" y="5"/>
                  </a:cubicBezTo>
                  <a:cubicBezTo>
                    <a:pt x="22" y="6"/>
                    <a:pt x="22" y="6"/>
                    <a:pt x="22" y="6"/>
                  </a:cubicBezTo>
                  <a:cubicBezTo>
                    <a:pt x="18" y="7"/>
                    <a:pt x="14" y="6"/>
                    <a:pt x="11" y="5"/>
                  </a:cubicBezTo>
                  <a:cubicBezTo>
                    <a:pt x="7" y="4"/>
                    <a:pt x="3" y="3"/>
                    <a:pt x="0" y="1"/>
                  </a:cubicBezTo>
                  <a:cubicBezTo>
                    <a:pt x="0"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 name="Freeform 8546">
              <a:extLst>
                <a:ext uri="{FF2B5EF4-FFF2-40B4-BE49-F238E27FC236}">
                  <a16:creationId xmlns:a16="http://schemas.microsoft.com/office/drawing/2014/main" xmlns="" id="{8C42ABEE-E8B5-430D-A419-C95AAE5BAB66}"/>
                </a:ext>
              </a:extLst>
            </p:cNvPr>
            <p:cNvSpPr>
              <a:spLocks/>
            </p:cNvSpPr>
            <p:nvPr/>
          </p:nvSpPr>
          <p:spPr bwMode="auto">
            <a:xfrm>
              <a:off x="5767388" y="3914775"/>
              <a:ext cx="315913" cy="261938"/>
            </a:xfrm>
            <a:custGeom>
              <a:avLst/>
              <a:gdLst>
                <a:gd name="T0" fmla="*/ 263 w 265"/>
                <a:gd name="T1" fmla="*/ 42 h 219"/>
                <a:gd name="T2" fmla="*/ 245 w 265"/>
                <a:gd name="T3" fmla="*/ 14 h 219"/>
                <a:gd name="T4" fmla="*/ 213 w 265"/>
                <a:gd name="T5" fmla="*/ 10 h 219"/>
                <a:gd name="T6" fmla="*/ 182 w 265"/>
                <a:gd name="T7" fmla="*/ 30 h 219"/>
                <a:gd name="T8" fmla="*/ 108 w 265"/>
                <a:gd name="T9" fmla="*/ 58 h 219"/>
                <a:gd name="T10" fmla="*/ 67 w 265"/>
                <a:gd name="T11" fmla="*/ 16 h 219"/>
                <a:gd name="T12" fmla="*/ 24 w 265"/>
                <a:gd name="T13" fmla="*/ 9 h 219"/>
                <a:gd name="T14" fmla="*/ 3 w 265"/>
                <a:gd name="T15" fmla="*/ 29 h 219"/>
                <a:gd name="T16" fmla="*/ 14 w 265"/>
                <a:gd name="T17" fmla="*/ 77 h 219"/>
                <a:gd name="T18" fmla="*/ 18 w 265"/>
                <a:gd name="T19" fmla="*/ 84 h 219"/>
                <a:gd name="T20" fmla="*/ 21 w 265"/>
                <a:gd name="T21" fmla="*/ 86 h 219"/>
                <a:gd name="T22" fmla="*/ 20 w 265"/>
                <a:gd name="T23" fmla="*/ 77 h 219"/>
                <a:gd name="T24" fmla="*/ 36 w 265"/>
                <a:gd name="T25" fmla="*/ 65 h 219"/>
                <a:gd name="T26" fmla="*/ 43 w 265"/>
                <a:gd name="T27" fmla="*/ 57 h 219"/>
                <a:gd name="T28" fmla="*/ 30 w 265"/>
                <a:gd name="T29" fmla="*/ 57 h 219"/>
                <a:gd name="T30" fmla="*/ 39 w 265"/>
                <a:gd name="T31" fmla="*/ 15 h 219"/>
                <a:gd name="T32" fmla="*/ 58 w 265"/>
                <a:gd name="T33" fmla="*/ 22 h 219"/>
                <a:gd name="T34" fmla="*/ 91 w 265"/>
                <a:gd name="T35" fmla="*/ 54 h 219"/>
                <a:gd name="T36" fmla="*/ 124 w 265"/>
                <a:gd name="T37" fmla="*/ 104 h 219"/>
                <a:gd name="T38" fmla="*/ 130 w 265"/>
                <a:gd name="T39" fmla="*/ 125 h 219"/>
                <a:gd name="T40" fmla="*/ 130 w 265"/>
                <a:gd name="T41" fmla="*/ 137 h 219"/>
                <a:gd name="T42" fmla="*/ 130 w 265"/>
                <a:gd name="T43" fmla="*/ 146 h 219"/>
                <a:gd name="T44" fmla="*/ 130 w 265"/>
                <a:gd name="T45" fmla="*/ 151 h 219"/>
                <a:gd name="T46" fmla="*/ 131 w 265"/>
                <a:gd name="T47" fmla="*/ 159 h 219"/>
                <a:gd name="T48" fmla="*/ 116 w 265"/>
                <a:gd name="T49" fmla="*/ 155 h 219"/>
                <a:gd name="T50" fmla="*/ 116 w 265"/>
                <a:gd name="T51" fmla="*/ 167 h 219"/>
                <a:gd name="T52" fmla="*/ 118 w 265"/>
                <a:gd name="T53" fmla="*/ 179 h 219"/>
                <a:gd name="T54" fmla="*/ 121 w 265"/>
                <a:gd name="T55" fmla="*/ 188 h 219"/>
                <a:gd name="T56" fmla="*/ 124 w 265"/>
                <a:gd name="T57" fmla="*/ 198 h 219"/>
                <a:gd name="T58" fmla="*/ 124 w 265"/>
                <a:gd name="T59" fmla="*/ 205 h 219"/>
                <a:gd name="T60" fmla="*/ 124 w 265"/>
                <a:gd name="T61" fmla="*/ 213 h 219"/>
                <a:gd name="T62" fmla="*/ 123 w 265"/>
                <a:gd name="T63" fmla="*/ 217 h 219"/>
                <a:gd name="T64" fmla="*/ 142 w 265"/>
                <a:gd name="T65" fmla="*/ 219 h 219"/>
                <a:gd name="T66" fmla="*/ 142 w 265"/>
                <a:gd name="T67" fmla="*/ 217 h 219"/>
                <a:gd name="T68" fmla="*/ 140 w 265"/>
                <a:gd name="T69" fmla="*/ 210 h 219"/>
                <a:gd name="T70" fmla="*/ 141 w 265"/>
                <a:gd name="T71" fmla="*/ 202 h 219"/>
                <a:gd name="T72" fmla="*/ 142 w 265"/>
                <a:gd name="T73" fmla="*/ 192 h 219"/>
                <a:gd name="T74" fmla="*/ 146 w 265"/>
                <a:gd name="T75" fmla="*/ 182 h 219"/>
                <a:gd name="T76" fmla="*/ 148 w 265"/>
                <a:gd name="T77" fmla="*/ 172 h 219"/>
                <a:gd name="T78" fmla="*/ 153 w 265"/>
                <a:gd name="T79" fmla="*/ 155 h 219"/>
                <a:gd name="T80" fmla="*/ 139 w 265"/>
                <a:gd name="T81" fmla="*/ 166 h 219"/>
                <a:gd name="T82" fmla="*/ 135 w 265"/>
                <a:gd name="T83" fmla="*/ 151 h 219"/>
                <a:gd name="T84" fmla="*/ 136 w 265"/>
                <a:gd name="T85" fmla="*/ 144 h 219"/>
                <a:gd name="T86" fmla="*/ 134 w 265"/>
                <a:gd name="T87" fmla="*/ 129 h 219"/>
                <a:gd name="T88" fmla="*/ 135 w 265"/>
                <a:gd name="T89" fmla="*/ 119 h 219"/>
                <a:gd name="T90" fmla="*/ 151 w 265"/>
                <a:gd name="T91" fmla="*/ 85 h 219"/>
                <a:gd name="T92" fmla="*/ 188 w 265"/>
                <a:gd name="T93" fmla="*/ 34 h 219"/>
                <a:gd name="T94" fmla="*/ 219 w 265"/>
                <a:gd name="T95" fmla="*/ 18 h 219"/>
                <a:gd name="T96" fmla="*/ 247 w 265"/>
                <a:gd name="T97" fmla="*/ 50 h 219"/>
                <a:gd name="T98" fmla="*/ 222 w 265"/>
                <a:gd name="T99" fmla="*/ 57 h 219"/>
                <a:gd name="T100" fmla="*/ 225 w 265"/>
                <a:gd name="T101" fmla="*/ 61 h 219"/>
                <a:gd name="T102" fmla="*/ 245 w 265"/>
                <a:gd name="T103" fmla="*/ 78 h 219"/>
                <a:gd name="T104" fmla="*/ 248 w 265"/>
                <a:gd name="T105" fmla="*/ 79 h 219"/>
                <a:gd name="T106" fmla="*/ 251 w 265"/>
                <a:gd name="T107" fmla="*/ 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219">
                  <a:moveTo>
                    <a:pt x="255" y="58"/>
                  </a:moveTo>
                  <a:cubicBezTo>
                    <a:pt x="258" y="53"/>
                    <a:pt x="262" y="51"/>
                    <a:pt x="263" y="42"/>
                  </a:cubicBezTo>
                  <a:cubicBezTo>
                    <a:pt x="265" y="34"/>
                    <a:pt x="262" y="25"/>
                    <a:pt x="258" y="21"/>
                  </a:cubicBezTo>
                  <a:cubicBezTo>
                    <a:pt x="254" y="18"/>
                    <a:pt x="248" y="16"/>
                    <a:pt x="245" y="14"/>
                  </a:cubicBezTo>
                  <a:cubicBezTo>
                    <a:pt x="242" y="11"/>
                    <a:pt x="239" y="5"/>
                    <a:pt x="232" y="4"/>
                  </a:cubicBezTo>
                  <a:cubicBezTo>
                    <a:pt x="225" y="2"/>
                    <a:pt x="219" y="5"/>
                    <a:pt x="213" y="10"/>
                  </a:cubicBezTo>
                  <a:cubicBezTo>
                    <a:pt x="208" y="15"/>
                    <a:pt x="204" y="16"/>
                    <a:pt x="197" y="16"/>
                  </a:cubicBezTo>
                  <a:cubicBezTo>
                    <a:pt x="189" y="17"/>
                    <a:pt x="186" y="17"/>
                    <a:pt x="182" y="30"/>
                  </a:cubicBezTo>
                  <a:cubicBezTo>
                    <a:pt x="179" y="43"/>
                    <a:pt x="178" y="46"/>
                    <a:pt x="168" y="52"/>
                  </a:cubicBezTo>
                  <a:cubicBezTo>
                    <a:pt x="154" y="62"/>
                    <a:pt x="133" y="67"/>
                    <a:pt x="108" y="58"/>
                  </a:cubicBezTo>
                  <a:cubicBezTo>
                    <a:pt x="83" y="50"/>
                    <a:pt x="85" y="35"/>
                    <a:pt x="83" y="28"/>
                  </a:cubicBezTo>
                  <a:cubicBezTo>
                    <a:pt x="80" y="20"/>
                    <a:pt x="77" y="16"/>
                    <a:pt x="67" y="16"/>
                  </a:cubicBezTo>
                  <a:cubicBezTo>
                    <a:pt x="58" y="15"/>
                    <a:pt x="57" y="15"/>
                    <a:pt x="49" y="8"/>
                  </a:cubicBezTo>
                  <a:cubicBezTo>
                    <a:pt x="38" y="0"/>
                    <a:pt x="29" y="4"/>
                    <a:pt x="24" y="9"/>
                  </a:cubicBezTo>
                  <a:cubicBezTo>
                    <a:pt x="19" y="15"/>
                    <a:pt x="20" y="13"/>
                    <a:pt x="14" y="17"/>
                  </a:cubicBezTo>
                  <a:cubicBezTo>
                    <a:pt x="8" y="20"/>
                    <a:pt x="5" y="21"/>
                    <a:pt x="3" y="29"/>
                  </a:cubicBezTo>
                  <a:cubicBezTo>
                    <a:pt x="0" y="39"/>
                    <a:pt x="2" y="47"/>
                    <a:pt x="11" y="58"/>
                  </a:cubicBezTo>
                  <a:cubicBezTo>
                    <a:pt x="16" y="65"/>
                    <a:pt x="15" y="72"/>
                    <a:pt x="14" y="77"/>
                  </a:cubicBezTo>
                  <a:cubicBezTo>
                    <a:pt x="14" y="78"/>
                    <a:pt x="14" y="82"/>
                    <a:pt x="17" y="85"/>
                  </a:cubicBezTo>
                  <a:cubicBezTo>
                    <a:pt x="20" y="89"/>
                    <a:pt x="19" y="86"/>
                    <a:pt x="18" y="84"/>
                  </a:cubicBezTo>
                  <a:cubicBezTo>
                    <a:pt x="17" y="82"/>
                    <a:pt x="17" y="79"/>
                    <a:pt x="17" y="79"/>
                  </a:cubicBezTo>
                  <a:cubicBezTo>
                    <a:pt x="17" y="79"/>
                    <a:pt x="18" y="84"/>
                    <a:pt x="21" y="86"/>
                  </a:cubicBezTo>
                  <a:cubicBezTo>
                    <a:pt x="23" y="87"/>
                    <a:pt x="23" y="86"/>
                    <a:pt x="22" y="84"/>
                  </a:cubicBezTo>
                  <a:cubicBezTo>
                    <a:pt x="21" y="82"/>
                    <a:pt x="20" y="77"/>
                    <a:pt x="20" y="77"/>
                  </a:cubicBezTo>
                  <a:cubicBezTo>
                    <a:pt x="20" y="77"/>
                    <a:pt x="21" y="84"/>
                    <a:pt x="26" y="82"/>
                  </a:cubicBezTo>
                  <a:cubicBezTo>
                    <a:pt x="28" y="82"/>
                    <a:pt x="24" y="71"/>
                    <a:pt x="36" y="65"/>
                  </a:cubicBezTo>
                  <a:cubicBezTo>
                    <a:pt x="45" y="60"/>
                    <a:pt x="47" y="60"/>
                    <a:pt x="48" y="58"/>
                  </a:cubicBezTo>
                  <a:cubicBezTo>
                    <a:pt x="49" y="57"/>
                    <a:pt x="49" y="57"/>
                    <a:pt x="43" y="57"/>
                  </a:cubicBezTo>
                  <a:cubicBezTo>
                    <a:pt x="44" y="57"/>
                    <a:pt x="44" y="57"/>
                    <a:pt x="44" y="57"/>
                  </a:cubicBezTo>
                  <a:cubicBezTo>
                    <a:pt x="41" y="57"/>
                    <a:pt x="36" y="57"/>
                    <a:pt x="30" y="57"/>
                  </a:cubicBezTo>
                  <a:cubicBezTo>
                    <a:pt x="16" y="54"/>
                    <a:pt x="11" y="41"/>
                    <a:pt x="15" y="30"/>
                  </a:cubicBezTo>
                  <a:cubicBezTo>
                    <a:pt x="18" y="21"/>
                    <a:pt x="31" y="15"/>
                    <a:pt x="39" y="15"/>
                  </a:cubicBezTo>
                  <a:cubicBezTo>
                    <a:pt x="44" y="15"/>
                    <a:pt x="45" y="17"/>
                    <a:pt x="48" y="19"/>
                  </a:cubicBezTo>
                  <a:cubicBezTo>
                    <a:pt x="50" y="22"/>
                    <a:pt x="52" y="23"/>
                    <a:pt x="58" y="22"/>
                  </a:cubicBezTo>
                  <a:cubicBezTo>
                    <a:pt x="65" y="20"/>
                    <a:pt x="74" y="21"/>
                    <a:pt x="76" y="29"/>
                  </a:cubicBezTo>
                  <a:cubicBezTo>
                    <a:pt x="79" y="36"/>
                    <a:pt x="76" y="47"/>
                    <a:pt x="91" y="54"/>
                  </a:cubicBezTo>
                  <a:cubicBezTo>
                    <a:pt x="104" y="61"/>
                    <a:pt x="111" y="65"/>
                    <a:pt x="113" y="79"/>
                  </a:cubicBezTo>
                  <a:cubicBezTo>
                    <a:pt x="116" y="92"/>
                    <a:pt x="114" y="94"/>
                    <a:pt x="124" y="104"/>
                  </a:cubicBezTo>
                  <a:cubicBezTo>
                    <a:pt x="130" y="111"/>
                    <a:pt x="132" y="116"/>
                    <a:pt x="130" y="119"/>
                  </a:cubicBezTo>
                  <a:cubicBezTo>
                    <a:pt x="128" y="121"/>
                    <a:pt x="127" y="122"/>
                    <a:pt x="130" y="125"/>
                  </a:cubicBezTo>
                  <a:cubicBezTo>
                    <a:pt x="132" y="129"/>
                    <a:pt x="131" y="130"/>
                    <a:pt x="130" y="132"/>
                  </a:cubicBezTo>
                  <a:cubicBezTo>
                    <a:pt x="129" y="133"/>
                    <a:pt x="129" y="134"/>
                    <a:pt x="130" y="137"/>
                  </a:cubicBezTo>
                  <a:cubicBezTo>
                    <a:pt x="131" y="139"/>
                    <a:pt x="130" y="140"/>
                    <a:pt x="130" y="142"/>
                  </a:cubicBezTo>
                  <a:cubicBezTo>
                    <a:pt x="129" y="144"/>
                    <a:pt x="129" y="144"/>
                    <a:pt x="130" y="146"/>
                  </a:cubicBezTo>
                  <a:cubicBezTo>
                    <a:pt x="131" y="147"/>
                    <a:pt x="131" y="147"/>
                    <a:pt x="130" y="148"/>
                  </a:cubicBezTo>
                  <a:cubicBezTo>
                    <a:pt x="130" y="149"/>
                    <a:pt x="130" y="150"/>
                    <a:pt x="130" y="151"/>
                  </a:cubicBezTo>
                  <a:cubicBezTo>
                    <a:pt x="131" y="152"/>
                    <a:pt x="131" y="153"/>
                    <a:pt x="130" y="154"/>
                  </a:cubicBezTo>
                  <a:cubicBezTo>
                    <a:pt x="130" y="155"/>
                    <a:pt x="131" y="155"/>
                    <a:pt x="131" y="159"/>
                  </a:cubicBezTo>
                  <a:cubicBezTo>
                    <a:pt x="131" y="163"/>
                    <a:pt x="130" y="166"/>
                    <a:pt x="125" y="166"/>
                  </a:cubicBezTo>
                  <a:cubicBezTo>
                    <a:pt x="120" y="165"/>
                    <a:pt x="118" y="160"/>
                    <a:pt x="116" y="155"/>
                  </a:cubicBezTo>
                  <a:cubicBezTo>
                    <a:pt x="115" y="149"/>
                    <a:pt x="113" y="149"/>
                    <a:pt x="112" y="154"/>
                  </a:cubicBezTo>
                  <a:cubicBezTo>
                    <a:pt x="112" y="160"/>
                    <a:pt x="112" y="164"/>
                    <a:pt x="116" y="167"/>
                  </a:cubicBezTo>
                  <a:cubicBezTo>
                    <a:pt x="120" y="171"/>
                    <a:pt x="117" y="172"/>
                    <a:pt x="116" y="174"/>
                  </a:cubicBezTo>
                  <a:cubicBezTo>
                    <a:pt x="115" y="176"/>
                    <a:pt x="117" y="177"/>
                    <a:pt x="118" y="179"/>
                  </a:cubicBezTo>
                  <a:cubicBezTo>
                    <a:pt x="120" y="181"/>
                    <a:pt x="119" y="183"/>
                    <a:pt x="119" y="184"/>
                  </a:cubicBezTo>
                  <a:cubicBezTo>
                    <a:pt x="119" y="185"/>
                    <a:pt x="119" y="186"/>
                    <a:pt x="121" y="188"/>
                  </a:cubicBezTo>
                  <a:cubicBezTo>
                    <a:pt x="123" y="189"/>
                    <a:pt x="124" y="191"/>
                    <a:pt x="123" y="193"/>
                  </a:cubicBezTo>
                  <a:cubicBezTo>
                    <a:pt x="122" y="196"/>
                    <a:pt x="123" y="196"/>
                    <a:pt x="124" y="198"/>
                  </a:cubicBezTo>
                  <a:cubicBezTo>
                    <a:pt x="125" y="200"/>
                    <a:pt x="126" y="201"/>
                    <a:pt x="124" y="202"/>
                  </a:cubicBezTo>
                  <a:cubicBezTo>
                    <a:pt x="122" y="204"/>
                    <a:pt x="123" y="204"/>
                    <a:pt x="124" y="205"/>
                  </a:cubicBezTo>
                  <a:cubicBezTo>
                    <a:pt x="125" y="207"/>
                    <a:pt x="127" y="209"/>
                    <a:pt x="125" y="210"/>
                  </a:cubicBezTo>
                  <a:cubicBezTo>
                    <a:pt x="123" y="211"/>
                    <a:pt x="123" y="212"/>
                    <a:pt x="124" y="213"/>
                  </a:cubicBezTo>
                  <a:cubicBezTo>
                    <a:pt x="125" y="214"/>
                    <a:pt x="125" y="214"/>
                    <a:pt x="124" y="215"/>
                  </a:cubicBezTo>
                  <a:cubicBezTo>
                    <a:pt x="123" y="216"/>
                    <a:pt x="123" y="216"/>
                    <a:pt x="123" y="217"/>
                  </a:cubicBezTo>
                  <a:cubicBezTo>
                    <a:pt x="124" y="217"/>
                    <a:pt x="124" y="218"/>
                    <a:pt x="123" y="219"/>
                  </a:cubicBezTo>
                  <a:cubicBezTo>
                    <a:pt x="126" y="217"/>
                    <a:pt x="135" y="215"/>
                    <a:pt x="142" y="219"/>
                  </a:cubicBezTo>
                  <a:cubicBezTo>
                    <a:pt x="142" y="219"/>
                    <a:pt x="142" y="219"/>
                    <a:pt x="142" y="219"/>
                  </a:cubicBezTo>
                  <a:cubicBezTo>
                    <a:pt x="142" y="218"/>
                    <a:pt x="142" y="218"/>
                    <a:pt x="142" y="217"/>
                  </a:cubicBezTo>
                  <a:cubicBezTo>
                    <a:pt x="142" y="215"/>
                    <a:pt x="139" y="215"/>
                    <a:pt x="141" y="213"/>
                  </a:cubicBezTo>
                  <a:cubicBezTo>
                    <a:pt x="142" y="211"/>
                    <a:pt x="141" y="211"/>
                    <a:pt x="140" y="210"/>
                  </a:cubicBezTo>
                  <a:cubicBezTo>
                    <a:pt x="139" y="208"/>
                    <a:pt x="139" y="207"/>
                    <a:pt x="141" y="205"/>
                  </a:cubicBezTo>
                  <a:cubicBezTo>
                    <a:pt x="143" y="204"/>
                    <a:pt x="142" y="203"/>
                    <a:pt x="141" y="202"/>
                  </a:cubicBezTo>
                  <a:cubicBezTo>
                    <a:pt x="139" y="201"/>
                    <a:pt x="140" y="199"/>
                    <a:pt x="141" y="198"/>
                  </a:cubicBezTo>
                  <a:cubicBezTo>
                    <a:pt x="143" y="196"/>
                    <a:pt x="142" y="194"/>
                    <a:pt x="142" y="192"/>
                  </a:cubicBezTo>
                  <a:cubicBezTo>
                    <a:pt x="141" y="190"/>
                    <a:pt x="142" y="190"/>
                    <a:pt x="144" y="187"/>
                  </a:cubicBezTo>
                  <a:cubicBezTo>
                    <a:pt x="146" y="185"/>
                    <a:pt x="146" y="185"/>
                    <a:pt x="146" y="182"/>
                  </a:cubicBezTo>
                  <a:cubicBezTo>
                    <a:pt x="145" y="180"/>
                    <a:pt x="146" y="180"/>
                    <a:pt x="148" y="178"/>
                  </a:cubicBezTo>
                  <a:cubicBezTo>
                    <a:pt x="150" y="176"/>
                    <a:pt x="150" y="175"/>
                    <a:pt x="148" y="172"/>
                  </a:cubicBezTo>
                  <a:cubicBezTo>
                    <a:pt x="147" y="170"/>
                    <a:pt x="148" y="169"/>
                    <a:pt x="150" y="167"/>
                  </a:cubicBezTo>
                  <a:cubicBezTo>
                    <a:pt x="152" y="165"/>
                    <a:pt x="153" y="160"/>
                    <a:pt x="153" y="155"/>
                  </a:cubicBezTo>
                  <a:cubicBezTo>
                    <a:pt x="152" y="149"/>
                    <a:pt x="150" y="150"/>
                    <a:pt x="149" y="154"/>
                  </a:cubicBezTo>
                  <a:cubicBezTo>
                    <a:pt x="148" y="157"/>
                    <a:pt x="148" y="165"/>
                    <a:pt x="139" y="166"/>
                  </a:cubicBezTo>
                  <a:cubicBezTo>
                    <a:pt x="133" y="165"/>
                    <a:pt x="134" y="159"/>
                    <a:pt x="135" y="156"/>
                  </a:cubicBezTo>
                  <a:cubicBezTo>
                    <a:pt x="135" y="154"/>
                    <a:pt x="133" y="153"/>
                    <a:pt x="135" y="151"/>
                  </a:cubicBezTo>
                  <a:cubicBezTo>
                    <a:pt x="136" y="148"/>
                    <a:pt x="135" y="149"/>
                    <a:pt x="134" y="148"/>
                  </a:cubicBezTo>
                  <a:cubicBezTo>
                    <a:pt x="134" y="146"/>
                    <a:pt x="135" y="146"/>
                    <a:pt x="136" y="144"/>
                  </a:cubicBezTo>
                  <a:cubicBezTo>
                    <a:pt x="136" y="143"/>
                    <a:pt x="134" y="141"/>
                    <a:pt x="136" y="136"/>
                  </a:cubicBezTo>
                  <a:cubicBezTo>
                    <a:pt x="137" y="133"/>
                    <a:pt x="135" y="131"/>
                    <a:pt x="134" y="129"/>
                  </a:cubicBezTo>
                  <a:cubicBezTo>
                    <a:pt x="134" y="127"/>
                    <a:pt x="136" y="125"/>
                    <a:pt x="137" y="124"/>
                  </a:cubicBezTo>
                  <a:cubicBezTo>
                    <a:pt x="137" y="122"/>
                    <a:pt x="137" y="122"/>
                    <a:pt x="135" y="119"/>
                  </a:cubicBezTo>
                  <a:cubicBezTo>
                    <a:pt x="133" y="116"/>
                    <a:pt x="134" y="113"/>
                    <a:pt x="138" y="108"/>
                  </a:cubicBezTo>
                  <a:cubicBezTo>
                    <a:pt x="142" y="103"/>
                    <a:pt x="149" y="100"/>
                    <a:pt x="151" y="85"/>
                  </a:cubicBezTo>
                  <a:cubicBezTo>
                    <a:pt x="153" y="71"/>
                    <a:pt x="153" y="65"/>
                    <a:pt x="172" y="55"/>
                  </a:cubicBezTo>
                  <a:cubicBezTo>
                    <a:pt x="184" y="49"/>
                    <a:pt x="185" y="48"/>
                    <a:pt x="188" y="34"/>
                  </a:cubicBezTo>
                  <a:cubicBezTo>
                    <a:pt x="190" y="25"/>
                    <a:pt x="193" y="20"/>
                    <a:pt x="201" y="21"/>
                  </a:cubicBezTo>
                  <a:cubicBezTo>
                    <a:pt x="208" y="22"/>
                    <a:pt x="214" y="25"/>
                    <a:pt x="219" y="18"/>
                  </a:cubicBezTo>
                  <a:cubicBezTo>
                    <a:pt x="223" y="14"/>
                    <a:pt x="236" y="14"/>
                    <a:pt x="245" y="24"/>
                  </a:cubicBezTo>
                  <a:cubicBezTo>
                    <a:pt x="254" y="33"/>
                    <a:pt x="251" y="42"/>
                    <a:pt x="247" y="50"/>
                  </a:cubicBezTo>
                  <a:cubicBezTo>
                    <a:pt x="242" y="56"/>
                    <a:pt x="232" y="58"/>
                    <a:pt x="220" y="57"/>
                  </a:cubicBezTo>
                  <a:cubicBezTo>
                    <a:pt x="221" y="57"/>
                    <a:pt x="221" y="57"/>
                    <a:pt x="222" y="57"/>
                  </a:cubicBezTo>
                  <a:cubicBezTo>
                    <a:pt x="218" y="57"/>
                    <a:pt x="217" y="57"/>
                    <a:pt x="216" y="57"/>
                  </a:cubicBezTo>
                  <a:cubicBezTo>
                    <a:pt x="216" y="59"/>
                    <a:pt x="222" y="60"/>
                    <a:pt x="225" y="61"/>
                  </a:cubicBezTo>
                  <a:cubicBezTo>
                    <a:pt x="232" y="62"/>
                    <a:pt x="240" y="68"/>
                    <a:pt x="241" y="78"/>
                  </a:cubicBezTo>
                  <a:cubicBezTo>
                    <a:pt x="242" y="82"/>
                    <a:pt x="244" y="81"/>
                    <a:pt x="245" y="78"/>
                  </a:cubicBezTo>
                  <a:cubicBezTo>
                    <a:pt x="245" y="82"/>
                    <a:pt x="242" y="86"/>
                    <a:pt x="243" y="87"/>
                  </a:cubicBezTo>
                  <a:cubicBezTo>
                    <a:pt x="244" y="87"/>
                    <a:pt x="247" y="83"/>
                    <a:pt x="248" y="79"/>
                  </a:cubicBezTo>
                  <a:cubicBezTo>
                    <a:pt x="248" y="83"/>
                    <a:pt x="245" y="87"/>
                    <a:pt x="246" y="87"/>
                  </a:cubicBezTo>
                  <a:cubicBezTo>
                    <a:pt x="248" y="87"/>
                    <a:pt x="250" y="82"/>
                    <a:pt x="251" y="77"/>
                  </a:cubicBezTo>
                  <a:cubicBezTo>
                    <a:pt x="248" y="68"/>
                    <a:pt x="252" y="62"/>
                    <a:pt x="255" y="58"/>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 name="Freeform 8547">
              <a:extLst>
                <a:ext uri="{FF2B5EF4-FFF2-40B4-BE49-F238E27FC236}">
                  <a16:creationId xmlns:a16="http://schemas.microsoft.com/office/drawing/2014/main" xmlns="" id="{38DB1196-60E2-4BA9-88DF-DF22A3C419C1}"/>
                </a:ext>
              </a:extLst>
            </p:cNvPr>
            <p:cNvSpPr>
              <a:spLocks noEditPoints="1"/>
            </p:cNvSpPr>
            <p:nvPr/>
          </p:nvSpPr>
          <p:spPr bwMode="auto">
            <a:xfrm>
              <a:off x="5767388" y="3917950"/>
              <a:ext cx="315913" cy="258763"/>
            </a:xfrm>
            <a:custGeom>
              <a:avLst/>
              <a:gdLst>
                <a:gd name="T0" fmla="*/ 123 w 265"/>
                <a:gd name="T1" fmla="*/ 213 h 217"/>
                <a:gd name="T2" fmla="*/ 124 w 265"/>
                <a:gd name="T3" fmla="*/ 204 h 217"/>
                <a:gd name="T4" fmla="*/ 123 w 265"/>
                <a:gd name="T5" fmla="*/ 191 h 217"/>
                <a:gd name="T6" fmla="*/ 117 w 265"/>
                <a:gd name="T7" fmla="*/ 176 h 217"/>
                <a:gd name="T8" fmla="*/ 117 w 265"/>
                <a:gd name="T9" fmla="*/ 153 h 217"/>
                <a:gd name="T10" fmla="*/ 130 w 265"/>
                <a:gd name="T11" fmla="*/ 149 h 217"/>
                <a:gd name="T12" fmla="*/ 130 w 265"/>
                <a:gd name="T13" fmla="*/ 140 h 217"/>
                <a:gd name="T14" fmla="*/ 130 w 265"/>
                <a:gd name="T15" fmla="*/ 117 h 217"/>
                <a:gd name="T16" fmla="*/ 76 w 265"/>
                <a:gd name="T17" fmla="*/ 27 h 217"/>
                <a:gd name="T18" fmla="*/ 39 w 265"/>
                <a:gd name="T19" fmla="*/ 14 h 217"/>
                <a:gd name="T20" fmla="*/ 49 w 265"/>
                <a:gd name="T21" fmla="*/ 55 h 217"/>
                <a:gd name="T22" fmla="*/ 25 w 265"/>
                <a:gd name="T23" fmla="*/ 81 h 217"/>
                <a:gd name="T24" fmla="*/ 18 w 265"/>
                <a:gd name="T25" fmla="*/ 82 h 217"/>
                <a:gd name="T26" fmla="*/ 10 w 265"/>
                <a:gd name="T27" fmla="*/ 57 h 217"/>
                <a:gd name="T28" fmla="*/ 36 w 265"/>
                <a:gd name="T29" fmla="*/ 1 h 217"/>
                <a:gd name="T30" fmla="*/ 108 w 265"/>
                <a:gd name="T31" fmla="*/ 56 h 217"/>
                <a:gd name="T32" fmla="*/ 213 w 265"/>
                <a:gd name="T33" fmla="*/ 8 h 217"/>
                <a:gd name="T34" fmla="*/ 264 w 265"/>
                <a:gd name="T35" fmla="*/ 40 h 217"/>
                <a:gd name="T36" fmla="*/ 246 w 265"/>
                <a:gd name="T37" fmla="*/ 85 h 217"/>
                <a:gd name="T38" fmla="*/ 242 w 265"/>
                <a:gd name="T39" fmla="*/ 85 h 217"/>
                <a:gd name="T40" fmla="*/ 216 w 265"/>
                <a:gd name="T41" fmla="*/ 56 h 217"/>
                <a:gd name="T42" fmla="*/ 227 w 265"/>
                <a:gd name="T43" fmla="*/ 55 h 217"/>
                <a:gd name="T44" fmla="*/ 206 w 265"/>
                <a:gd name="T45" fmla="*/ 20 h 217"/>
                <a:gd name="T46" fmla="*/ 142 w 265"/>
                <a:gd name="T47" fmla="*/ 102 h 217"/>
                <a:gd name="T48" fmla="*/ 135 w 265"/>
                <a:gd name="T49" fmla="*/ 129 h 217"/>
                <a:gd name="T50" fmla="*/ 135 w 265"/>
                <a:gd name="T51" fmla="*/ 146 h 217"/>
                <a:gd name="T52" fmla="*/ 148 w 265"/>
                <a:gd name="T53" fmla="*/ 153 h 217"/>
                <a:gd name="T54" fmla="*/ 149 w 265"/>
                <a:gd name="T55" fmla="*/ 170 h 217"/>
                <a:gd name="T56" fmla="*/ 141 w 265"/>
                <a:gd name="T57" fmla="*/ 196 h 217"/>
                <a:gd name="T58" fmla="*/ 141 w 265"/>
                <a:gd name="T59" fmla="*/ 208 h 217"/>
                <a:gd name="T60" fmla="*/ 142 w 265"/>
                <a:gd name="T61" fmla="*/ 217 h 217"/>
                <a:gd name="T62" fmla="*/ 123 w 265"/>
                <a:gd name="T63" fmla="*/ 217 h 217"/>
                <a:gd name="T64" fmla="*/ 117 w 265"/>
                <a:gd name="T65" fmla="*/ 175 h 217"/>
                <a:gd name="T66" fmla="*/ 123 w 265"/>
                <a:gd name="T67" fmla="*/ 191 h 217"/>
                <a:gd name="T68" fmla="*/ 124 w 265"/>
                <a:gd name="T69" fmla="*/ 203 h 217"/>
                <a:gd name="T70" fmla="*/ 124 w 265"/>
                <a:gd name="T71" fmla="*/ 213 h 217"/>
                <a:gd name="T72" fmla="*/ 142 w 265"/>
                <a:gd name="T73" fmla="*/ 215 h 217"/>
                <a:gd name="T74" fmla="*/ 139 w 265"/>
                <a:gd name="T75" fmla="*/ 206 h 217"/>
                <a:gd name="T76" fmla="*/ 141 w 265"/>
                <a:gd name="T77" fmla="*/ 190 h 217"/>
                <a:gd name="T78" fmla="*/ 150 w 265"/>
                <a:gd name="T79" fmla="*/ 165 h 217"/>
                <a:gd name="T80" fmla="*/ 135 w 265"/>
                <a:gd name="T81" fmla="*/ 162 h 217"/>
                <a:gd name="T82" fmla="*/ 134 w 265"/>
                <a:gd name="T83" fmla="*/ 144 h 217"/>
                <a:gd name="T84" fmla="*/ 136 w 265"/>
                <a:gd name="T85" fmla="*/ 123 h 217"/>
                <a:gd name="T86" fmla="*/ 172 w 265"/>
                <a:gd name="T87" fmla="*/ 53 h 217"/>
                <a:gd name="T88" fmla="*/ 218 w 265"/>
                <a:gd name="T89" fmla="*/ 16 h 217"/>
                <a:gd name="T90" fmla="*/ 222 w 265"/>
                <a:gd name="T91" fmla="*/ 55 h 217"/>
                <a:gd name="T92" fmla="*/ 243 w 265"/>
                <a:gd name="T93" fmla="*/ 78 h 217"/>
                <a:gd name="T94" fmla="*/ 243 w 265"/>
                <a:gd name="T95" fmla="*/ 84 h 217"/>
                <a:gd name="T96" fmla="*/ 246 w 265"/>
                <a:gd name="T97" fmla="*/ 85 h 217"/>
                <a:gd name="T98" fmla="*/ 263 w 265"/>
                <a:gd name="T99" fmla="*/ 40 h 217"/>
                <a:gd name="T100" fmla="*/ 214 w 265"/>
                <a:gd name="T101" fmla="*/ 8 h 217"/>
                <a:gd name="T102" fmla="*/ 108 w 265"/>
                <a:gd name="T103" fmla="*/ 56 h 217"/>
                <a:gd name="T104" fmla="*/ 36 w 265"/>
                <a:gd name="T105" fmla="*/ 2 h 217"/>
                <a:gd name="T106" fmla="*/ 11 w 265"/>
                <a:gd name="T107" fmla="*/ 56 h 217"/>
                <a:gd name="T108" fmla="*/ 17 w 265"/>
                <a:gd name="T109" fmla="*/ 76 h 217"/>
                <a:gd name="T110" fmla="*/ 20 w 265"/>
                <a:gd name="T111" fmla="*/ 75 h 217"/>
                <a:gd name="T112" fmla="*/ 45 w 265"/>
                <a:gd name="T113" fmla="*/ 58 h 217"/>
                <a:gd name="T114" fmla="*/ 16 w 265"/>
                <a:gd name="T115" fmla="*/ 46 h 217"/>
                <a:gd name="T116" fmla="*/ 58 w 265"/>
                <a:gd name="T117" fmla="*/ 19 h 217"/>
                <a:gd name="T118" fmla="*/ 115 w 265"/>
                <a:gd name="T119" fmla="*/ 84 h 217"/>
                <a:gd name="T120" fmla="*/ 130 w 265"/>
                <a:gd name="T121" fmla="*/ 130 h 217"/>
                <a:gd name="T122" fmla="*/ 131 w 265"/>
                <a:gd name="T123" fmla="*/ 146 h 217"/>
                <a:gd name="T124" fmla="*/ 129 w 265"/>
                <a:gd name="T125" fmla="*/ 16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217">
                  <a:moveTo>
                    <a:pt x="123" y="217"/>
                  </a:moveTo>
                  <a:cubicBezTo>
                    <a:pt x="123" y="217"/>
                    <a:pt x="123" y="217"/>
                    <a:pt x="123" y="217"/>
                  </a:cubicBezTo>
                  <a:cubicBezTo>
                    <a:pt x="123" y="217"/>
                    <a:pt x="123" y="217"/>
                    <a:pt x="123" y="217"/>
                  </a:cubicBezTo>
                  <a:cubicBezTo>
                    <a:pt x="124" y="216"/>
                    <a:pt x="123" y="215"/>
                    <a:pt x="123" y="215"/>
                  </a:cubicBezTo>
                  <a:cubicBezTo>
                    <a:pt x="123" y="214"/>
                    <a:pt x="122" y="214"/>
                    <a:pt x="122" y="214"/>
                  </a:cubicBezTo>
                  <a:cubicBezTo>
                    <a:pt x="123" y="213"/>
                    <a:pt x="123" y="213"/>
                    <a:pt x="123" y="213"/>
                  </a:cubicBezTo>
                  <a:cubicBezTo>
                    <a:pt x="124" y="212"/>
                    <a:pt x="124" y="212"/>
                    <a:pt x="124" y="212"/>
                  </a:cubicBezTo>
                  <a:cubicBezTo>
                    <a:pt x="124" y="212"/>
                    <a:pt x="124" y="211"/>
                    <a:pt x="124" y="211"/>
                  </a:cubicBezTo>
                  <a:cubicBezTo>
                    <a:pt x="123" y="211"/>
                    <a:pt x="123" y="210"/>
                    <a:pt x="123" y="210"/>
                  </a:cubicBezTo>
                  <a:cubicBezTo>
                    <a:pt x="123" y="209"/>
                    <a:pt x="123" y="209"/>
                    <a:pt x="125" y="208"/>
                  </a:cubicBezTo>
                  <a:cubicBezTo>
                    <a:pt x="125" y="207"/>
                    <a:pt x="125" y="207"/>
                    <a:pt x="125" y="206"/>
                  </a:cubicBezTo>
                  <a:cubicBezTo>
                    <a:pt x="125" y="205"/>
                    <a:pt x="125" y="204"/>
                    <a:pt x="124" y="204"/>
                  </a:cubicBezTo>
                  <a:cubicBezTo>
                    <a:pt x="124" y="204"/>
                    <a:pt x="124" y="204"/>
                    <a:pt x="124" y="204"/>
                  </a:cubicBezTo>
                  <a:cubicBezTo>
                    <a:pt x="123" y="203"/>
                    <a:pt x="123" y="203"/>
                    <a:pt x="123" y="202"/>
                  </a:cubicBezTo>
                  <a:cubicBezTo>
                    <a:pt x="123" y="202"/>
                    <a:pt x="123" y="201"/>
                    <a:pt x="124" y="200"/>
                  </a:cubicBezTo>
                  <a:cubicBezTo>
                    <a:pt x="125" y="199"/>
                    <a:pt x="125" y="198"/>
                    <a:pt x="124" y="197"/>
                  </a:cubicBezTo>
                  <a:cubicBezTo>
                    <a:pt x="124" y="196"/>
                    <a:pt x="124" y="196"/>
                    <a:pt x="124" y="196"/>
                  </a:cubicBezTo>
                  <a:cubicBezTo>
                    <a:pt x="122" y="194"/>
                    <a:pt x="122" y="194"/>
                    <a:pt x="123" y="191"/>
                  </a:cubicBezTo>
                  <a:cubicBezTo>
                    <a:pt x="123" y="189"/>
                    <a:pt x="123" y="188"/>
                    <a:pt x="121" y="186"/>
                  </a:cubicBezTo>
                  <a:cubicBezTo>
                    <a:pt x="120" y="185"/>
                    <a:pt x="120" y="185"/>
                    <a:pt x="120" y="185"/>
                  </a:cubicBezTo>
                  <a:cubicBezTo>
                    <a:pt x="119" y="184"/>
                    <a:pt x="118" y="183"/>
                    <a:pt x="119" y="182"/>
                  </a:cubicBezTo>
                  <a:cubicBezTo>
                    <a:pt x="119" y="182"/>
                    <a:pt x="119" y="182"/>
                    <a:pt x="119" y="182"/>
                  </a:cubicBezTo>
                  <a:cubicBezTo>
                    <a:pt x="119" y="180"/>
                    <a:pt x="120" y="179"/>
                    <a:pt x="118" y="177"/>
                  </a:cubicBezTo>
                  <a:cubicBezTo>
                    <a:pt x="118" y="176"/>
                    <a:pt x="117" y="176"/>
                    <a:pt x="117" y="176"/>
                  </a:cubicBezTo>
                  <a:cubicBezTo>
                    <a:pt x="116" y="175"/>
                    <a:pt x="115" y="174"/>
                    <a:pt x="116" y="172"/>
                  </a:cubicBezTo>
                  <a:cubicBezTo>
                    <a:pt x="116" y="172"/>
                    <a:pt x="116" y="171"/>
                    <a:pt x="117" y="171"/>
                  </a:cubicBezTo>
                  <a:cubicBezTo>
                    <a:pt x="117" y="169"/>
                    <a:pt x="118" y="168"/>
                    <a:pt x="115" y="165"/>
                  </a:cubicBezTo>
                  <a:cubicBezTo>
                    <a:pt x="111" y="162"/>
                    <a:pt x="112" y="158"/>
                    <a:pt x="112" y="152"/>
                  </a:cubicBezTo>
                  <a:cubicBezTo>
                    <a:pt x="112" y="150"/>
                    <a:pt x="113" y="148"/>
                    <a:pt x="114" y="148"/>
                  </a:cubicBezTo>
                  <a:cubicBezTo>
                    <a:pt x="115" y="148"/>
                    <a:pt x="116" y="150"/>
                    <a:pt x="117" y="153"/>
                  </a:cubicBezTo>
                  <a:cubicBezTo>
                    <a:pt x="118" y="159"/>
                    <a:pt x="121" y="163"/>
                    <a:pt x="125" y="163"/>
                  </a:cubicBezTo>
                  <a:cubicBezTo>
                    <a:pt x="127" y="164"/>
                    <a:pt x="128" y="163"/>
                    <a:pt x="129" y="162"/>
                  </a:cubicBezTo>
                  <a:cubicBezTo>
                    <a:pt x="130" y="161"/>
                    <a:pt x="131" y="159"/>
                    <a:pt x="130" y="157"/>
                  </a:cubicBezTo>
                  <a:cubicBezTo>
                    <a:pt x="130" y="155"/>
                    <a:pt x="130" y="154"/>
                    <a:pt x="130" y="154"/>
                  </a:cubicBezTo>
                  <a:cubicBezTo>
                    <a:pt x="130" y="153"/>
                    <a:pt x="130" y="153"/>
                    <a:pt x="130" y="152"/>
                  </a:cubicBezTo>
                  <a:cubicBezTo>
                    <a:pt x="131" y="151"/>
                    <a:pt x="131" y="150"/>
                    <a:pt x="130" y="149"/>
                  </a:cubicBezTo>
                  <a:cubicBezTo>
                    <a:pt x="130" y="148"/>
                    <a:pt x="129" y="147"/>
                    <a:pt x="130" y="146"/>
                  </a:cubicBezTo>
                  <a:cubicBezTo>
                    <a:pt x="130" y="146"/>
                    <a:pt x="130" y="146"/>
                    <a:pt x="130" y="146"/>
                  </a:cubicBezTo>
                  <a:cubicBezTo>
                    <a:pt x="131" y="145"/>
                    <a:pt x="131" y="145"/>
                    <a:pt x="130" y="144"/>
                  </a:cubicBezTo>
                  <a:cubicBezTo>
                    <a:pt x="130" y="144"/>
                    <a:pt x="130" y="144"/>
                    <a:pt x="130" y="144"/>
                  </a:cubicBezTo>
                  <a:cubicBezTo>
                    <a:pt x="129" y="142"/>
                    <a:pt x="129" y="142"/>
                    <a:pt x="129" y="140"/>
                  </a:cubicBezTo>
                  <a:cubicBezTo>
                    <a:pt x="130" y="140"/>
                    <a:pt x="130" y="140"/>
                    <a:pt x="130" y="140"/>
                  </a:cubicBezTo>
                  <a:cubicBezTo>
                    <a:pt x="130" y="138"/>
                    <a:pt x="131" y="137"/>
                    <a:pt x="130" y="135"/>
                  </a:cubicBezTo>
                  <a:cubicBezTo>
                    <a:pt x="128" y="132"/>
                    <a:pt x="128" y="131"/>
                    <a:pt x="129" y="129"/>
                  </a:cubicBezTo>
                  <a:cubicBezTo>
                    <a:pt x="130" y="129"/>
                    <a:pt x="130" y="129"/>
                    <a:pt x="130" y="129"/>
                  </a:cubicBezTo>
                  <a:cubicBezTo>
                    <a:pt x="131" y="127"/>
                    <a:pt x="131" y="127"/>
                    <a:pt x="129" y="124"/>
                  </a:cubicBezTo>
                  <a:cubicBezTo>
                    <a:pt x="127" y="120"/>
                    <a:pt x="127" y="119"/>
                    <a:pt x="129" y="117"/>
                  </a:cubicBezTo>
                  <a:cubicBezTo>
                    <a:pt x="130" y="117"/>
                    <a:pt x="130" y="117"/>
                    <a:pt x="130" y="117"/>
                  </a:cubicBezTo>
                  <a:cubicBezTo>
                    <a:pt x="131" y="114"/>
                    <a:pt x="130" y="109"/>
                    <a:pt x="123" y="103"/>
                  </a:cubicBezTo>
                  <a:cubicBezTo>
                    <a:pt x="116" y="94"/>
                    <a:pt x="115" y="91"/>
                    <a:pt x="114" y="84"/>
                  </a:cubicBezTo>
                  <a:cubicBezTo>
                    <a:pt x="114" y="82"/>
                    <a:pt x="114" y="79"/>
                    <a:pt x="113" y="77"/>
                  </a:cubicBezTo>
                  <a:cubicBezTo>
                    <a:pt x="111" y="63"/>
                    <a:pt x="104" y="59"/>
                    <a:pt x="91" y="53"/>
                  </a:cubicBezTo>
                  <a:cubicBezTo>
                    <a:pt x="79" y="47"/>
                    <a:pt x="78" y="39"/>
                    <a:pt x="77" y="32"/>
                  </a:cubicBezTo>
                  <a:cubicBezTo>
                    <a:pt x="77" y="30"/>
                    <a:pt x="77" y="28"/>
                    <a:pt x="76" y="27"/>
                  </a:cubicBezTo>
                  <a:cubicBezTo>
                    <a:pt x="74" y="22"/>
                    <a:pt x="70" y="19"/>
                    <a:pt x="64" y="19"/>
                  </a:cubicBezTo>
                  <a:cubicBezTo>
                    <a:pt x="62" y="19"/>
                    <a:pt x="60" y="19"/>
                    <a:pt x="58" y="20"/>
                  </a:cubicBezTo>
                  <a:cubicBezTo>
                    <a:pt x="57" y="20"/>
                    <a:pt x="55" y="21"/>
                    <a:pt x="54" y="21"/>
                  </a:cubicBezTo>
                  <a:cubicBezTo>
                    <a:pt x="50" y="21"/>
                    <a:pt x="49" y="19"/>
                    <a:pt x="47" y="17"/>
                  </a:cubicBezTo>
                  <a:cubicBezTo>
                    <a:pt x="47" y="17"/>
                    <a:pt x="47" y="17"/>
                    <a:pt x="47" y="17"/>
                  </a:cubicBezTo>
                  <a:cubicBezTo>
                    <a:pt x="45" y="15"/>
                    <a:pt x="44" y="14"/>
                    <a:pt x="39" y="14"/>
                  </a:cubicBezTo>
                  <a:cubicBezTo>
                    <a:pt x="32" y="14"/>
                    <a:pt x="19" y="19"/>
                    <a:pt x="16" y="28"/>
                  </a:cubicBezTo>
                  <a:cubicBezTo>
                    <a:pt x="13" y="34"/>
                    <a:pt x="14" y="41"/>
                    <a:pt x="17" y="46"/>
                  </a:cubicBezTo>
                  <a:cubicBezTo>
                    <a:pt x="19" y="50"/>
                    <a:pt x="24" y="53"/>
                    <a:pt x="30" y="54"/>
                  </a:cubicBezTo>
                  <a:cubicBezTo>
                    <a:pt x="35" y="55"/>
                    <a:pt x="40" y="55"/>
                    <a:pt x="44" y="55"/>
                  </a:cubicBezTo>
                  <a:cubicBezTo>
                    <a:pt x="44" y="55"/>
                    <a:pt x="44" y="55"/>
                    <a:pt x="44" y="55"/>
                  </a:cubicBezTo>
                  <a:cubicBezTo>
                    <a:pt x="48" y="55"/>
                    <a:pt x="49" y="55"/>
                    <a:pt x="49" y="55"/>
                  </a:cubicBezTo>
                  <a:cubicBezTo>
                    <a:pt x="49" y="56"/>
                    <a:pt x="49" y="56"/>
                    <a:pt x="48" y="57"/>
                  </a:cubicBezTo>
                  <a:cubicBezTo>
                    <a:pt x="48" y="57"/>
                    <a:pt x="47" y="58"/>
                    <a:pt x="45" y="58"/>
                  </a:cubicBezTo>
                  <a:cubicBezTo>
                    <a:pt x="43" y="59"/>
                    <a:pt x="41" y="60"/>
                    <a:pt x="36" y="63"/>
                  </a:cubicBezTo>
                  <a:cubicBezTo>
                    <a:pt x="28" y="68"/>
                    <a:pt x="27" y="74"/>
                    <a:pt x="27" y="78"/>
                  </a:cubicBezTo>
                  <a:cubicBezTo>
                    <a:pt x="27" y="80"/>
                    <a:pt x="27" y="81"/>
                    <a:pt x="27" y="81"/>
                  </a:cubicBezTo>
                  <a:cubicBezTo>
                    <a:pt x="26" y="81"/>
                    <a:pt x="25" y="81"/>
                    <a:pt x="25" y="81"/>
                  </a:cubicBezTo>
                  <a:cubicBezTo>
                    <a:pt x="23" y="81"/>
                    <a:pt x="22" y="80"/>
                    <a:pt x="21" y="79"/>
                  </a:cubicBezTo>
                  <a:cubicBezTo>
                    <a:pt x="21" y="80"/>
                    <a:pt x="22" y="81"/>
                    <a:pt x="22" y="82"/>
                  </a:cubicBezTo>
                  <a:cubicBezTo>
                    <a:pt x="23" y="83"/>
                    <a:pt x="23" y="84"/>
                    <a:pt x="23" y="85"/>
                  </a:cubicBezTo>
                  <a:cubicBezTo>
                    <a:pt x="22" y="85"/>
                    <a:pt x="22" y="85"/>
                    <a:pt x="21" y="84"/>
                  </a:cubicBezTo>
                  <a:cubicBezTo>
                    <a:pt x="19" y="83"/>
                    <a:pt x="18" y="81"/>
                    <a:pt x="18" y="79"/>
                  </a:cubicBezTo>
                  <a:cubicBezTo>
                    <a:pt x="18" y="80"/>
                    <a:pt x="18" y="81"/>
                    <a:pt x="18" y="82"/>
                  </a:cubicBezTo>
                  <a:cubicBezTo>
                    <a:pt x="19" y="83"/>
                    <a:pt x="20" y="84"/>
                    <a:pt x="19" y="85"/>
                  </a:cubicBezTo>
                  <a:cubicBezTo>
                    <a:pt x="19" y="85"/>
                    <a:pt x="19" y="85"/>
                    <a:pt x="19" y="85"/>
                  </a:cubicBezTo>
                  <a:cubicBezTo>
                    <a:pt x="18" y="85"/>
                    <a:pt x="18" y="85"/>
                    <a:pt x="17" y="83"/>
                  </a:cubicBezTo>
                  <a:cubicBezTo>
                    <a:pt x="14" y="80"/>
                    <a:pt x="14" y="76"/>
                    <a:pt x="14" y="75"/>
                  </a:cubicBezTo>
                  <a:cubicBezTo>
                    <a:pt x="14" y="75"/>
                    <a:pt x="14" y="75"/>
                    <a:pt x="14" y="75"/>
                  </a:cubicBezTo>
                  <a:cubicBezTo>
                    <a:pt x="15" y="70"/>
                    <a:pt x="15" y="63"/>
                    <a:pt x="10" y="57"/>
                  </a:cubicBezTo>
                  <a:cubicBezTo>
                    <a:pt x="2" y="45"/>
                    <a:pt x="0" y="37"/>
                    <a:pt x="2" y="27"/>
                  </a:cubicBezTo>
                  <a:cubicBezTo>
                    <a:pt x="4" y="20"/>
                    <a:pt x="8" y="18"/>
                    <a:pt x="13" y="15"/>
                  </a:cubicBezTo>
                  <a:cubicBezTo>
                    <a:pt x="14" y="14"/>
                    <a:pt x="14" y="14"/>
                    <a:pt x="14" y="14"/>
                  </a:cubicBezTo>
                  <a:cubicBezTo>
                    <a:pt x="15" y="13"/>
                    <a:pt x="17" y="13"/>
                    <a:pt x="17" y="12"/>
                  </a:cubicBezTo>
                  <a:cubicBezTo>
                    <a:pt x="20" y="11"/>
                    <a:pt x="20" y="11"/>
                    <a:pt x="24" y="7"/>
                  </a:cubicBezTo>
                  <a:cubicBezTo>
                    <a:pt x="27" y="3"/>
                    <a:pt x="32" y="1"/>
                    <a:pt x="36" y="1"/>
                  </a:cubicBezTo>
                  <a:cubicBezTo>
                    <a:pt x="41" y="1"/>
                    <a:pt x="45" y="2"/>
                    <a:pt x="49" y="5"/>
                  </a:cubicBezTo>
                  <a:cubicBezTo>
                    <a:pt x="50" y="6"/>
                    <a:pt x="50" y="6"/>
                    <a:pt x="50" y="6"/>
                  </a:cubicBezTo>
                  <a:cubicBezTo>
                    <a:pt x="58" y="13"/>
                    <a:pt x="58" y="13"/>
                    <a:pt x="67" y="13"/>
                  </a:cubicBezTo>
                  <a:cubicBezTo>
                    <a:pt x="77" y="14"/>
                    <a:pt x="81" y="19"/>
                    <a:pt x="83" y="26"/>
                  </a:cubicBezTo>
                  <a:cubicBezTo>
                    <a:pt x="83" y="27"/>
                    <a:pt x="83" y="28"/>
                    <a:pt x="84" y="30"/>
                  </a:cubicBezTo>
                  <a:cubicBezTo>
                    <a:pt x="85" y="37"/>
                    <a:pt x="87" y="49"/>
                    <a:pt x="108" y="56"/>
                  </a:cubicBezTo>
                  <a:cubicBezTo>
                    <a:pt x="117" y="59"/>
                    <a:pt x="125" y="60"/>
                    <a:pt x="133" y="60"/>
                  </a:cubicBezTo>
                  <a:cubicBezTo>
                    <a:pt x="146" y="60"/>
                    <a:pt x="158" y="57"/>
                    <a:pt x="168" y="50"/>
                  </a:cubicBezTo>
                  <a:cubicBezTo>
                    <a:pt x="177" y="44"/>
                    <a:pt x="179" y="40"/>
                    <a:pt x="182" y="27"/>
                  </a:cubicBezTo>
                  <a:cubicBezTo>
                    <a:pt x="185" y="15"/>
                    <a:pt x="189" y="15"/>
                    <a:pt x="196" y="14"/>
                  </a:cubicBezTo>
                  <a:cubicBezTo>
                    <a:pt x="196" y="14"/>
                    <a:pt x="196" y="14"/>
                    <a:pt x="197" y="14"/>
                  </a:cubicBezTo>
                  <a:cubicBezTo>
                    <a:pt x="204" y="13"/>
                    <a:pt x="208" y="13"/>
                    <a:pt x="213" y="8"/>
                  </a:cubicBezTo>
                  <a:cubicBezTo>
                    <a:pt x="219" y="2"/>
                    <a:pt x="225" y="0"/>
                    <a:pt x="232" y="1"/>
                  </a:cubicBezTo>
                  <a:cubicBezTo>
                    <a:pt x="237" y="2"/>
                    <a:pt x="240" y="6"/>
                    <a:pt x="243" y="9"/>
                  </a:cubicBezTo>
                  <a:cubicBezTo>
                    <a:pt x="244" y="10"/>
                    <a:pt x="245" y="11"/>
                    <a:pt x="246" y="11"/>
                  </a:cubicBezTo>
                  <a:cubicBezTo>
                    <a:pt x="247" y="12"/>
                    <a:pt x="248" y="13"/>
                    <a:pt x="250" y="14"/>
                  </a:cubicBezTo>
                  <a:cubicBezTo>
                    <a:pt x="253" y="15"/>
                    <a:pt x="256" y="17"/>
                    <a:pt x="258" y="19"/>
                  </a:cubicBezTo>
                  <a:cubicBezTo>
                    <a:pt x="262" y="23"/>
                    <a:pt x="265" y="32"/>
                    <a:pt x="264" y="40"/>
                  </a:cubicBezTo>
                  <a:cubicBezTo>
                    <a:pt x="262" y="47"/>
                    <a:pt x="260" y="50"/>
                    <a:pt x="257" y="53"/>
                  </a:cubicBezTo>
                  <a:cubicBezTo>
                    <a:pt x="257" y="54"/>
                    <a:pt x="256" y="55"/>
                    <a:pt x="255" y="56"/>
                  </a:cubicBezTo>
                  <a:cubicBezTo>
                    <a:pt x="252" y="60"/>
                    <a:pt x="248" y="66"/>
                    <a:pt x="251" y="75"/>
                  </a:cubicBezTo>
                  <a:cubicBezTo>
                    <a:pt x="251" y="75"/>
                    <a:pt x="251" y="75"/>
                    <a:pt x="251" y="75"/>
                  </a:cubicBezTo>
                  <a:cubicBezTo>
                    <a:pt x="251" y="79"/>
                    <a:pt x="248" y="85"/>
                    <a:pt x="246" y="85"/>
                  </a:cubicBezTo>
                  <a:cubicBezTo>
                    <a:pt x="246" y="85"/>
                    <a:pt x="246" y="85"/>
                    <a:pt x="246" y="85"/>
                  </a:cubicBezTo>
                  <a:cubicBezTo>
                    <a:pt x="246" y="85"/>
                    <a:pt x="246" y="85"/>
                    <a:pt x="246" y="85"/>
                  </a:cubicBezTo>
                  <a:cubicBezTo>
                    <a:pt x="245" y="84"/>
                    <a:pt x="246" y="84"/>
                    <a:pt x="246" y="83"/>
                  </a:cubicBezTo>
                  <a:cubicBezTo>
                    <a:pt x="247" y="82"/>
                    <a:pt x="247" y="81"/>
                    <a:pt x="247" y="80"/>
                  </a:cubicBezTo>
                  <a:cubicBezTo>
                    <a:pt x="246" y="83"/>
                    <a:pt x="245" y="85"/>
                    <a:pt x="243" y="85"/>
                  </a:cubicBezTo>
                  <a:cubicBezTo>
                    <a:pt x="243" y="85"/>
                    <a:pt x="243" y="85"/>
                    <a:pt x="243" y="85"/>
                  </a:cubicBezTo>
                  <a:cubicBezTo>
                    <a:pt x="242" y="85"/>
                    <a:pt x="242" y="85"/>
                    <a:pt x="242" y="85"/>
                  </a:cubicBezTo>
                  <a:cubicBezTo>
                    <a:pt x="242" y="84"/>
                    <a:pt x="243" y="83"/>
                    <a:pt x="243" y="82"/>
                  </a:cubicBezTo>
                  <a:cubicBezTo>
                    <a:pt x="244" y="81"/>
                    <a:pt x="244" y="79"/>
                    <a:pt x="244" y="78"/>
                  </a:cubicBezTo>
                  <a:cubicBezTo>
                    <a:pt x="244" y="78"/>
                    <a:pt x="243" y="79"/>
                    <a:pt x="243" y="79"/>
                  </a:cubicBezTo>
                  <a:cubicBezTo>
                    <a:pt x="242" y="79"/>
                    <a:pt x="241" y="78"/>
                    <a:pt x="241" y="76"/>
                  </a:cubicBezTo>
                  <a:cubicBezTo>
                    <a:pt x="239" y="66"/>
                    <a:pt x="232" y="60"/>
                    <a:pt x="225" y="59"/>
                  </a:cubicBezTo>
                  <a:cubicBezTo>
                    <a:pt x="220" y="58"/>
                    <a:pt x="217" y="57"/>
                    <a:pt x="216" y="56"/>
                  </a:cubicBezTo>
                  <a:cubicBezTo>
                    <a:pt x="216" y="55"/>
                    <a:pt x="216" y="55"/>
                    <a:pt x="216" y="55"/>
                  </a:cubicBezTo>
                  <a:cubicBezTo>
                    <a:pt x="216" y="55"/>
                    <a:pt x="217" y="55"/>
                    <a:pt x="218" y="55"/>
                  </a:cubicBezTo>
                  <a:cubicBezTo>
                    <a:pt x="219" y="55"/>
                    <a:pt x="219" y="55"/>
                    <a:pt x="220" y="55"/>
                  </a:cubicBezTo>
                  <a:cubicBezTo>
                    <a:pt x="220" y="55"/>
                    <a:pt x="220" y="55"/>
                    <a:pt x="220" y="55"/>
                  </a:cubicBezTo>
                  <a:cubicBezTo>
                    <a:pt x="220" y="54"/>
                    <a:pt x="220" y="54"/>
                    <a:pt x="220" y="54"/>
                  </a:cubicBezTo>
                  <a:cubicBezTo>
                    <a:pt x="222" y="55"/>
                    <a:pt x="224" y="55"/>
                    <a:pt x="227" y="55"/>
                  </a:cubicBezTo>
                  <a:cubicBezTo>
                    <a:pt x="236" y="55"/>
                    <a:pt x="243" y="52"/>
                    <a:pt x="246" y="47"/>
                  </a:cubicBezTo>
                  <a:cubicBezTo>
                    <a:pt x="251" y="41"/>
                    <a:pt x="254" y="31"/>
                    <a:pt x="245" y="22"/>
                  </a:cubicBezTo>
                  <a:cubicBezTo>
                    <a:pt x="240" y="17"/>
                    <a:pt x="233" y="14"/>
                    <a:pt x="226" y="14"/>
                  </a:cubicBezTo>
                  <a:cubicBezTo>
                    <a:pt x="223" y="14"/>
                    <a:pt x="220" y="15"/>
                    <a:pt x="219" y="16"/>
                  </a:cubicBezTo>
                  <a:cubicBezTo>
                    <a:pt x="217" y="19"/>
                    <a:pt x="214" y="21"/>
                    <a:pt x="211" y="21"/>
                  </a:cubicBezTo>
                  <a:cubicBezTo>
                    <a:pt x="209" y="21"/>
                    <a:pt x="207" y="20"/>
                    <a:pt x="206" y="20"/>
                  </a:cubicBezTo>
                  <a:cubicBezTo>
                    <a:pt x="204" y="20"/>
                    <a:pt x="202" y="19"/>
                    <a:pt x="201" y="19"/>
                  </a:cubicBezTo>
                  <a:cubicBezTo>
                    <a:pt x="200" y="19"/>
                    <a:pt x="200" y="19"/>
                    <a:pt x="200" y="19"/>
                  </a:cubicBezTo>
                  <a:cubicBezTo>
                    <a:pt x="193" y="19"/>
                    <a:pt x="190" y="23"/>
                    <a:pt x="188" y="32"/>
                  </a:cubicBezTo>
                  <a:cubicBezTo>
                    <a:pt x="185" y="46"/>
                    <a:pt x="184" y="47"/>
                    <a:pt x="172" y="54"/>
                  </a:cubicBezTo>
                  <a:cubicBezTo>
                    <a:pt x="154" y="63"/>
                    <a:pt x="153" y="69"/>
                    <a:pt x="151" y="83"/>
                  </a:cubicBezTo>
                  <a:cubicBezTo>
                    <a:pt x="150" y="94"/>
                    <a:pt x="145" y="99"/>
                    <a:pt x="142" y="102"/>
                  </a:cubicBezTo>
                  <a:cubicBezTo>
                    <a:pt x="140" y="104"/>
                    <a:pt x="139" y="105"/>
                    <a:pt x="138" y="106"/>
                  </a:cubicBezTo>
                  <a:cubicBezTo>
                    <a:pt x="134" y="111"/>
                    <a:pt x="134" y="114"/>
                    <a:pt x="136" y="117"/>
                  </a:cubicBezTo>
                  <a:cubicBezTo>
                    <a:pt x="138" y="119"/>
                    <a:pt x="138" y="120"/>
                    <a:pt x="137" y="122"/>
                  </a:cubicBezTo>
                  <a:cubicBezTo>
                    <a:pt x="137" y="122"/>
                    <a:pt x="137" y="123"/>
                    <a:pt x="136" y="123"/>
                  </a:cubicBezTo>
                  <a:cubicBezTo>
                    <a:pt x="135" y="124"/>
                    <a:pt x="134" y="125"/>
                    <a:pt x="135" y="127"/>
                  </a:cubicBezTo>
                  <a:cubicBezTo>
                    <a:pt x="135" y="128"/>
                    <a:pt x="135" y="128"/>
                    <a:pt x="135" y="129"/>
                  </a:cubicBezTo>
                  <a:cubicBezTo>
                    <a:pt x="136" y="130"/>
                    <a:pt x="137" y="132"/>
                    <a:pt x="136" y="134"/>
                  </a:cubicBezTo>
                  <a:cubicBezTo>
                    <a:pt x="135" y="137"/>
                    <a:pt x="135" y="139"/>
                    <a:pt x="136" y="140"/>
                  </a:cubicBezTo>
                  <a:cubicBezTo>
                    <a:pt x="136" y="141"/>
                    <a:pt x="136" y="142"/>
                    <a:pt x="136" y="142"/>
                  </a:cubicBezTo>
                  <a:cubicBezTo>
                    <a:pt x="136" y="143"/>
                    <a:pt x="135" y="144"/>
                    <a:pt x="135" y="144"/>
                  </a:cubicBezTo>
                  <a:cubicBezTo>
                    <a:pt x="135" y="145"/>
                    <a:pt x="134" y="145"/>
                    <a:pt x="135" y="145"/>
                  </a:cubicBezTo>
                  <a:cubicBezTo>
                    <a:pt x="135" y="146"/>
                    <a:pt x="135" y="146"/>
                    <a:pt x="135" y="146"/>
                  </a:cubicBezTo>
                  <a:cubicBezTo>
                    <a:pt x="135" y="147"/>
                    <a:pt x="136" y="147"/>
                    <a:pt x="135" y="149"/>
                  </a:cubicBezTo>
                  <a:cubicBezTo>
                    <a:pt x="134" y="150"/>
                    <a:pt x="135" y="151"/>
                    <a:pt x="135" y="151"/>
                  </a:cubicBezTo>
                  <a:cubicBezTo>
                    <a:pt x="135" y="152"/>
                    <a:pt x="135" y="153"/>
                    <a:pt x="135" y="154"/>
                  </a:cubicBezTo>
                  <a:cubicBezTo>
                    <a:pt x="134" y="157"/>
                    <a:pt x="134" y="160"/>
                    <a:pt x="136" y="162"/>
                  </a:cubicBezTo>
                  <a:cubicBezTo>
                    <a:pt x="136" y="163"/>
                    <a:pt x="138" y="163"/>
                    <a:pt x="139" y="163"/>
                  </a:cubicBezTo>
                  <a:cubicBezTo>
                    <a:pt x="146" y="163"/>
                    <a:pt x="148" y="158"/>
                    <a:pt x="148" y="153"/>
                  </a:cubicBezTo>
                  <a:cubicBezTo>
                    <a:pt x="149" y="153"/>
                    <a:pt x="149" y="152"/>
                    <a:pt x="149" y="151"/>
                  </a:cubicBezTo>
                  <a:cubicBezTo>
                    <a:pt x="149" y="150"/>
                    <a:pt x="150" y="148"/>
                    <a:pt x="151" y="148"/>
                  </a:cubicBezTo>
                  <a:cubicBezTo>
                    <a:pt x="152" y="148"/>
                    <a:pt x="153" y="150"/>
                    <a:pt x="153" y="153"/>
                  </a:cubicBezTo>
                  <a:cubicBezTo>
                    <a:pt x="154" y="158"/>
                    <a:pt x="153" y="163"/>
                    <a:pt x="150" y="165"/>
                  </a:cubicBezTo>
                  <a:cubicBezTo>
                    <a:pt x="148" y="167"/>
                    <a:pt x="147" y="168"/>
                    <a:pt x="149" y="170"/>
                  </a:cubicBezTo>
                  <a:cubicBezTo>
                    <a:pt x="149" y="170"/>
                    <a:pt x="149" y="170"/>
                    <a:pt x="149" y="170"/>
                  </a:cubicBezTo>
                  <a:cubicBezTo>
                    <a:pt x="150" y="173"/>
                    <a:pt x="151" y="174"/>
                    <a:pt x="148" y="176"/>
                  </a:cubicBezTo>
                  <a:cubicBezTo>
                    <a:pt x="146" y="178"/>
                    <a:pt x="146" y="178"/>
                    <a:pt x="146" y="180"/>
                  </a:cubicBezTo>
                  <a:cubicBezTo>
                    <a:pt x="147" y="183"/>
                    <a:pt x="146" y="183"/>
                    <a:pt x="144" y="186"/>
                  </a:cubicBezTo>
                  <a:cubicBezTo>
                    <a:pt x="142" y="188"/>
                    <a:pt x="142" y="188"/>
                    <a:pt x="142" y="190"/>
                  </a:cubicBezTo>
                  <a:cubicBezTo>
                    <a:pt x="143" y="192"/>
                    <a:pt x="143" y="194"/>
                    <a:pt x="142" y="196"/>
                  </a:cubicBezTo>
                  <a:cubicBezTo>
                    <a:pt x="141" y="196"/>
                    <a:pt x="141" y="196"/>
                    <a:pt x="141" y="196"/>
                  </a:cubicBezTo>
                  <a:cubicBezTo>
                    <a:pt x="140" y="198"/>
                    <a:pt x="140" y="199"/>
                    <a:pt x="141" y="200"/>
                  </a:cubicBezTo>
                  <a:cubicBezTo>
                    <a:pt x="142" y="201"/>
                    <a:pt x="142" y="201"/>
                    <a:pt x="142" y="202"/>
                  </a:cubicBezTo>
                  <a:cubicBezTo>
                    <a:pt x="142" y="203"/>
                    <a:pt x="142" y="203"/>
                    <a:pt x="141" y="204"/>
                  </a:cubicBezTo>
                  <a:cubicBezTo>
                    <a:pt x="140" y="204"/>
                    <a:pt x="140" y="205"/>
                    <a:pt x="139" y="206"/>
                  </a:cubicBezTo>
                  <a:cubicBezTo>
                    <a:pt x="139" y="207"/>
                    <a:pt x="140" y="207"/>
                    <a:pt x="140" y="207"/>
                  </a:cubicBezTo>
                  <a:cubicBezTo>
                    <a:pt x="141" y="208"/>
                    <a:pt x="141" y="208"/>
                    <a:pt x="141" y="208"/>
                  </a:cubicBezTo>
                  <a:cubicBezTo>
                    <a:pt x="141" y="208"/>
                    <a:pt x="142" y="209"/>
                    <a:pt x="142" y="209"/>
                  </a:cubicBezTo>
                  <a:cubicBezTo>
                    <a:pt x="142" y="210"/>
                    <a:pt x="142" y="210"/>
                    <a:pt x="141" y="211"/>
                  </a:cubicBezTo>
                  <a:cubicBezTo>
                    <a:pt x="140" y="212"/>
                    <a:pt x="141" y="213"/>
                    <a:pt x="141" y="213"/>
                  </a:cubicBezTo>
                  <a:cubicBezTo>
                    <a:pt x="142" y="213"/>
                    <a:pt x="143" y="214"/>
                    <a:pt x="142" y="215"/>
                  </a:cubicBezTo>
                  <a:cubicBezTo>
                    <a:pt x="142" y="216"/>
                    <a:pt x="142" y="216"/>
                    <a:pt x="142" y="217"/>
                  </a:cubicBezTo>
                  <a:cubicBezTo>
                    <a:pt x="142" y="217"/>
                    <a:pt x="142" y="217"/>
                    <a:pt x="142" y="217"/>
                  </a:cubicBezTo>
                  <a:cubicBezTo>
                    <a:pt x="142" y="217"/>
                    <a:pt x="142" y="217"/>
                    <a:pt x="142" y="217"/>
                  </a:cubicBezTo>
                  <a:cubicBezTo>
                    <a:pt x="142" y="217"/>
                    <a:pt x="142" y="217"/>
                    <a:pt x="142" y="217"/>
                  </a:cubicBezTo>
                  <a:cubicBezTo>
                    <a:pt x="142" y="217"/>
                    <a:pt x="142" y="217"/>
                    <a:pt x="142" y="217"/>
                  </a:cubicBezTo>
                  <a:cubicBezTo>
                    <a:pt x="139" y="216"/>
                    <a:pt x="136" y="215"/>
                    <a:pt x="133" y="215"/>
                  </a:cubicBezTo>
                  <a:cubicBezTo>
                    <a:pt x="129" y="215"/>
                    <a:pt x="125" y="216"/>
                    <a:pt x="123" y="217"/>
                  </a:cubicBezTo>
                  <a:cubicBezTo>
                    <a:pt x="123" y="217"/>
                    <a:pt x="123" y="217"/>
                    <a:pt x="123" y="217"/>
                  </a:cubicBezTo>
                  <a:moveTo>
                    <a:pt x="114" y="149"/>
                  </a:moveTo>
                  <a:cubicBezTo>
                    <a:pt x="113" y="149"/>
                    <a:pt x="113" y="150"/>
                    <a:pt x="113" y="152"/>
                  </a:cubicBezTo>
                  <a:cubicBezTo>
                    <a:pt x="112" y="158"/>
                    <a:pt x="112" y="161"/>
                    <a:pt x="116" y="165"/>
                  </a:cubicBezTo>
                  <a:cubicBezTo>
                    <a:pt x="119" y="168"/>
                    <a:pt x="118" y="170"/>
                    <a:pt x="117" y="171"/>
                  </a:cubicBezTo>
                  <a:cubicBezTo>
                    <a:pt x="117" y="172"/>
                    <a:pt x="117" y="172"/>
                    <a:pt x="116" y="172"/>
                  </a:cubicBezTo>
                  <a:cubicBezTo>
                    <a:pt x="116" y="174"/>
                    <a:pt x="116" y="174"/>
                    <a:pt x="117" y="175"/>
                  </a:cubicBezTo>
                  <a:cubicBezTo>
                    <a:pt x="118" y="176"/>
                    <a:pt x="118" y="176"/>
                    <a:pt x="119" y="177"/>
                  </a:cubicBezTo>
                  <a:cubicBezTo>
                    <a:pt x="120" y="179"/>
                    <a:pt x="120" y="180"/>
                    <a:pt x="119" y="182"/>
                  </a:cubicBezTo>
                  <a:cubicBezTo>
                    <a:pt x="119" y="182"/>
                    <a:pt x="119" y="182"/>
                    <a:pt x="119" y="182"/>
                  </a:cubicBezTo>
                  <a:cubicBezTo>
                    <a:pt x="119" y="183"/>
                    <a:pt x="119" y="183"/>
                    <a:pt x="121" y="185"/>
                  </a:cubicBezTo>
                  <a:cubicBezTo>
                    <a:pt x="122" y="185"/>
                    <a:pt x="122" y="185"/>
                    <a:pt x="122" y="185"/>
                  </a:cubicBezTo>
                  <a:cubicBezTo>
                    <a:pt x="124" y="187"/>
                    <a:pt x="124" y="189"/>
                    <a:pt x="123" y="191"/>
                  </a:cubicBezTo>
                  <a:cubicBezTo>
                    <a:pt x="123" y="194"/>
                    <a:pt x="123" y="194"/>
                    <a:pt x="124" y="196"/>
                  </a:cubicBezTo>
                  <a:cubicBezTo>
                    <a:pt x="124" y="196"/>
                    <a:pt x="124" y="196"/>
                    <a:pt x="124" y="196"/>
                  </a:cubicBezTo>
                  <a:cubicBezTo>
                    <a:pt x="126" y="198"/>
                    <a:pt x="126" y="199"/>
                    <a:pt x="124" y="201"/>
                  </a:cubicBezTo>
                  <a:cubicBezTo>
                    <a:pt x="124" y="201"/>
                    <a:pt x="123" y="202"/>
                    <a:pt x="123" y="202"/>
                  </a:cubicBezTo>
                  <a:cubicBezTo>
                    <a:pt x="123" y="202"/>
                    <a:pt x="124" y="203"/>
                    <a:pt x="124" y="203"/>
                  </a:cubicBezTo>
                  <a:cubicBezTo>
                    <a:pt x="124" y="203"/>
                    <a:pt x="124" y="203"/>
                    <a:pt x="124" y="203"/>
                  </a:cubicBezTo>
                  <a:cubicBezTo>
                    <a:pt x="125" y="204"/>
                    <a:pt x="126" y="205"/>
                    <a:pt x="126" y="206"/>
                  </a:cubicBezTo>
                  <a:cubicBezTo>
                    <a:pt x="126" y="207"/>
                    <a:pt x="126" y="208"/>
                    <a:pt x="125" y="208"/>
                  </a:cubicBezTo>
                  <a:cubicBezTo>
                    <a:pt x="124" y="209"/>
                    <a:pt x="124" y="209"/>
                    <a:pt x="124" y="210"/>
                  </a:cubicBezTo>
                  <a:cubicBezTo>
                    <a:pt x="124" y="211"/>
                    <a:pt x="124" y="211"/>
                    <a:pt x="124" y="211"/>
                  </a:cubicBezTo>
                  <a:cubicBezTo>
                    <a:pt x="125" y="211"/>
                    <a:pt x="125" y="212"/>
                    <a:pt x="125" y="212"/>
                  </a:cubicBezTo>
                  <a:cubicBezTo>
                    <a:pt x="125" y="213"/>
                    <a:pt x="124" y="213"/>
                    <a:pt x="124" y="213"/>
                  </a:cubicBezTo>
                  <a:cubicBezTo>
                    <a:pt x="123" y="214"/>
                    <a:pt x="123" y="214"/>
                    <a:pt x="123" y="214"/>
                  </a:cubicBezTo>
                  <a:cubicBezTo>
                    <a:pt x="123" y="214"/>
                    <a:pt x="123" y="214"/>
                    <a:pt x="123" y="214"/>
                  </a:cubicBezTo>
                  <a:cubicBezTo>
                    <a:pt x="124" y="215"/>
                    <a:pt x="124" y="216"/>
                    <a:pt x="124" y="216"/>
                  </a:cubicBezTo>
                  <a:cubicBezTo>
                    <a:pt x="126" y="215"/>
                    <a:pt x="130" y="214"/>
                    <a:pt x="133" y="214"/>
                  </a:cubicBezTo>
                  <a:cubicBezTo>
                    <a:pt x="136" y="214"/>
                    <a:pt x="139" y="215"/>
                    <a:pt x="142" y="216"/>
                  </a:cubicBezTo>
                  <a:cubicBezTo>
                    <a:pt x="141" y="216"/>
                    <a:pt x="142" y="215"/>
                    <a:pt x="142" y="215"/>
                  </a:cubicBezTo>
                  <a:cubicBezTo>
                    <a:pt x="142" y="214"/>
                    <a:pt x="141" y="214"/>
                    <a:pt x="141" y="214"/>
                  </a:cubicBezTo>
                  <a:cubicBezTo>
                    <a:pt x="140" y="213"/>
                    <a:pt x="140" y="212"/>
                    <a:pt x="141" y="211"/>
                  </a:cubicBezTo>
                  <a:cubicBezTo>
                    <a:pt x="141" y="210"/>
                    <a:pt x="141" y="210"/>
                    <a:pt x="141" y="209"/>
                  </a:cubicBezTo>
                  <a:cubicBezTo>
                    <a:pt x="141" y="209"/>
                    <a:pt x="141" y="209"/>
                    <a:pt x="140" y="209"/>
                  </a:cubicBezTo>
                  <a:cubicBezTo>
                    <a:pt x="140" y="208"/>
                    <a:pt x="140" y="208"/>
                    <a:pt x="140" y="208"/>
                  </a:cubicBezTo>
                  <a:cubicBezTo>
                    <a:pt x="139" y="207"/>
                    <a:pt x="139" y="207"/>
                    <a:pt x="139" y="206"/>
                  </a:cubicBezTo>
                  <a:cubicBezTo>
                    <a:pt x="139" y="205"/>
                    <a:pt x="140" y="204"/>
                    <a:pt x="141" y="203"/>
                  </a:cubicBezTo>
                  <a:cubicBezTo>
                    <a:pt x="141" y="203"/>
                    <a:pt x="142" y="202"/>
                    <a:pt x="142" y="202"/>
                  </a:cubicBezTo>
                  <a:cubicBezTo>
                    <a:pt x="142" y="201"/>
                    <a:pt x="141" y="201"/>
                    <a:pt x="140" y="200"/>
                  </a:cubicBezTo>
                  <a:cubicBezTo>
                    <a:pt x="139" y="199"/>
                    <a:pt x="140" y="197"/>
                    <a:pt x="141" y="196"/>
                  </a:cubicBezTo>
                  <a:cubicBezTo>
                    <a:pt x="141" y="195"/>
                    <a:pt x="141" y="195"/>
                    <a:pt x="141" y="195"/>
                  </a:cubicBezTo>
                  <a:cubicBezTo>
                    <a:pt x="142" y="194"/>
                    <a:pt x="142" y="192"/>
                    <a:pt x="141" y="190"/>
                  </a:cubicBezTo>
                  <a:cubicBezTo>
                    <a:pt x="141" y="188"/>
                    <a:pt x="141" y="187"/>
                    <a:pt x="144" y="185"/>
                  </a:cubicBezTo>
                  <a:cubicBezTo>
                    <a:pt x="146" y="183"/>
                    <a:pt x="146" y="183"/>
                    <a:pt x="146" y="180"/>
                  </a:cubicBezTo>
                  <a:cubicBezTo>
                    <a:pt x="145" y="178"/>
                    <a:pt x="145" y="177"/>
                    <a:pt x="148" y="175"/>
                  </a:cubicBezTo>
                  <a:cubicBezTo>
                    <a:pt x="150" y="173"/>
                    <a:pt x="150" y="173"/>
                    <a:pt x="148" y="171"/>
                  </a:cubicBezTo>
                  <a:cubicBezTo>
                    <a:pt x="148" y="170"/>
                    <a:pt x="148" y="170"/>
                    <a:pt x="148" y="170"/>
                  </a:cubicBezTo>
                  <a:cubicBezTo>
                    <a:pt x="147" y="168"/>
                    <a:pt x="147" y="167"/>
                    <a:pt x="150" y="165"/>
                  </a:cubicBezTo>
                  <a:cubicBezTo>
                    <a:pt x="152" y="163"/>
                    <a:pt x="153" y="158"/>
                    <a:pt x="152" y="153"/>
                  </a:cubicBezTo>
                  <a:cubicBezTo>
                    <a:pt x="152" y="149"/>
                    <a:pt x="151" y="149"/>
                    <a:pt x="151" y="149"/>
                  </a:cubicBezTo>
                  <a:cubicBezTo>
                    <a:pt x="151" y="149"/>
                    <a:pt x="150" y="150"/>
                    <a:pt x="149" y="152"/>
                  </a:cubicBezTo>
                  <a:cubicBezTo>
                    <a:pt x="149" y="152"/>
                    <a:pt x="149" y="153"/>
                    <a:pt x="149" y="154"/>
                  </a:cubicBezTo>
                  <a:cubicBezTo>
                    <a:pt x="148" y="158"/>
                    <a:pt x="147" y="164"/>
                    <a:pt x="139" y="164"/>
                  </a:cubicBezTo>
                  <a:cubicBezTo>
                    <a:pt x="137" y="164"/>
                    <a:pt x="136" y="163"/>
                    <a:pt x="135" y="162"/>
                  </a:cubicBezTo>
                  <a:cubicBezTo>
                    <a:pt x="133" y="160"/>
                    <a:pt x="134" y="157"/>
                    <a:pt x="134" y="154"/>
                  </a:cubicBezTo>
                  <a:cubicBezTo>
                    <a:pt x="135" y="153"/>
                    <a:pt x="134" y="152"/>
                    <a:pt x="134" y="152"/>
                  </a:cubicBezTo>
                  <a:cubicBezTo>
                    <a:pt x="134" y="151"/>
                    <a:pt x="134" y="150"/>
                    <a:pt x="134" y="149"/>
                  </a:cubicBezTo>
                  <a:cubicBezTo>
                    <a:pt x="135" y="147"/>
                    <a:pt x="135" y="147"/>
                    <a:pt x="134" y="146"/>
                  </a:cubicBezTo>
                  <a:cubicBezTo>
                    <a:pt x="134" y="146"/>
                    <a:pt x="134" y="146"/>
                    <a:pt x="134" y="146"/>
                  </a:cubicBezTo>
                  <a:cubicBezTo>
                    <a:pt x="134" y="145"/>
                    <a:pt x="134" y="144"/>
                    <a:pt x="134" y="144"/>
                  </a:cubicBezTo>
                  <a:cubicBezTo>
                    <a:pt x="135" y="143"/>
                    <a:pt x="135" y="143"/>
                    <a:pt x="135" y="142"/>
                  </a:cubicBezTo>
                  <a:cubicBezTo>
                    <a:pt x="135" y="142"/>
                    <a:pt x="135" y="141"/>
                    <a:pt x="135" y="140"/>
                  </a:cubicBezTo>
                  <a:cubicBezTo>
                    <a:pt x="135" y="139"/>
                    <a:pt x="134" y="137"/>
                    <a:pt x="135" y="134"/>
                  </a:cubicBezTo>
                  <a:cubicBezTo>
                    <a:pt x="136" y="132"/>
                    <a:pt x="136" y="130"/>
                    <a:pt x="135" y="129"/>
                  </a:cubicBezTo>
                  <a:cubicBezTo>
                    <a:pt x="135" y="128"/>
                    <a:pt x="134" y="128"/>
                    <a:pt x="134" y="127"/>
                  </a:cubicBezTo>
                  <a:cubicBezTo>
                    <a:pt x="134" y="125"/>
                    <a:pt x="135" y="124"/>
                    <a:pt x="136" y="123"/>
                  </a:cubicBezTo>
                  <a:cubicBezTo>
                    <a:pt x="136" y="122"/>
                    <a:pt x="136" y="122"/>
                    <a:pt x="137" y="121"/>
                  </a:cubicBezTo>
                  <a:cubicBezTo>
                    <a:pt x="137" y="120"/>
                    <a:pt x="137" y="120"/>
                    <a:pt x="135" y="117"/>
                  </a:cubicBezTo>
                  <a:cubicBezTo>
                    <a:pt x="133" y="115"/>
                    <a:pt x="134" y="111"/>
                    <a:pt x="138" y="106"/>
                  </a:cubicBezTo>
                  <a:cubicBezTo>
                    <a:pt x="139" y="104"/>
                    <a:pt x="140" y="103"/>
                    <a:pt x="141" y="102"/>
                  </a:cubicBezTo>
                  <a:cubicBezTo>
                    <a:pt x="145" y="98"/>
                    <a:pt x="149" y="94"/>
                    <a:pt x="150" y="83"/>
                  </a:cubicBezTo>
                  <a:cubicBezTo>
                    <a:pt x="152" y="69"/>
                    <a:pt x="153" y="63"/>
                    <a:pt x="172" y="53"/>
                  </a:cubicBezTo>
                  <a:cubicBezTo>
                    <a:pt x="183" y="47"/>
                    <a:pt x="184" y="46"/>
                    <a:pt x="187" y="32"/>
                  </a:cubicBezTo>
                  <a:cubicBezTo>
                    <a:pt x="190" y="20"/>
                    <a:pt x="195" y="18"/>
                    <a:pt x="200" y="18"/>
                  </a:cubicBezTo>
                  <a:cubicBezTo>
                    <a:pt x="201" y="18"/>
                    <a:pt x="201" y="18"/>
                    <a:pt x="201" y="18"/>
                  </a:cubicBezTo>
                  <a:cubicBezTo>
                    <a:pt x="203" y="19"/>
                    <a:pt x="204" y="19"/>
                    <a:pt x="206" y="19"/>
                  </a:cubicBezTo>
                  <a:cubicBezTo>
                    <a:pt x="208" y="20"/>
                    <a:pt x="209" y="20"/>
                    <a:pt x="211" y="20"/>
                  </a:cubicBezTo>
                  <a:cubicBezTo>
                    <a:pt x="214" y="20"/>
                    <a:pt x="216" y="19"/>
                    <a:pt x="218" y="16"/>
                  </a:cubicBezTo>
                  <a:cubicBezTo>
                    <a:pt x="220" y="14"/>
                    <a:pt x="223" y="13"/>
                    <a:pt x="226" y="13"/>
                  </a:cubicBezTo>
                  <a:cubicBezTo>
                    <a:pt x="233" y="13"/>
                    <a:pt x="240" y="16"/>
                    <a:pt x="246" y="22"/>
                  </a:cubicBezTo>
                  <a:cubicBezTo>
                    <a:pt x="255" y="31"/>
                    <a:pt x="251" y="41"/>
                    <a:pt x="247" y="48"/>
                  </a:cubicBezTo>
                  <a:cubicBezTo>
                    <a:pt x="244" y="53"/>
                    <a:pt x="236" y="55"/>
                    <a:pt x="227" y="55"/>
                  </a:cubicBezTo>
                  <a:cubicBezTo>
                    <a:pt x="225" y="55"/>
                    <a:pt x="223" y="55"/>
                    <a:pt x="222" y="55"/>
                  </a:cubicBezTo>
                  <a:cubicBezTo>
                    <a:pt x="222" y="55"/>
                    <a:pt x="222" y="55"/>
                    <a:pt x="222" y="55"/>
                  </a:cubicBezTo>
                  <a:cubicBezTo>
                    <a:pt x="220" y="55"/>
                    <a:pt x="219" y="55"/>
                    <a:pt x="218" y="55"/>
                  </a:cubicBezTo>
                  <a:cubicBezTo>
                    <a:pt x="217" y="55"/>
                    <a:pt x="217" y="55"/>
                    <a:pt x="217" y="56"/>
                  </a:cubicBezTo>
                  <a:cubicBezTo>
                    <a:pt x="217" y="56"/>
                    <a:pt x="217" y="56"/>
                    <a:pt x="217" y="56"/>
                  </a:cubicBezTo>
                  <a:cubicBezTo>
                    <a:pt x="217" y="57"/>
                    <a:pt x="223" y="58"/>
                    <a:pt x="225" y="58"/>
                  </a:cubicBezTo>
                  <a:cubicBezTo>
                    <a:pt x="232" y="59"/>
                    <a:pt x="240" y="65"/>
                    <a:pt x="242" y="76"/>
                  </a:cubicBezTo>
                  <a:cubicBezTo>
                    <a:pt x="242" y="78"/>
                    <a:pt x="242" y="78"/>
                    <a:pt x="243" y="78"/>
                  </a:cubicBezTo>
                  <a:cubicBezTo>
                    <a:pt x="243" y="78"/>
                    <a:pt x="244" y="78"/>
                    <a:pt x="245" y="76"/>
                  </a:cubicBezTo>
                  <a:cubicBezTo>
                    <a:pt x="245" y="76"/>
                    <a:pt x="245" y="76"/>
                    <a:pt x="245" y="76"/>
                  </a:cubicBezTo>
                  <a:cubicBezTo>
                    <a:pt x="245" y="76"/>
                    <a:pt x="245" y="76"/>
                    <a:pt x="245" y="76"/>
                  </a:cubicBezTo>
                  <a:cubicBezTo>
                    <a:pt x="245" y="78"/>
                    <a:pt x="244" y="80"/>
                    <a:pt x="244" y="82"/>
                  </a:cubicBezTo>
                  <a:cubicBezTo>
                    <a:pt x="243" y="83"/>
                    <a:pt x="243" y="84"/>
                    <a:pt x="243" y="84"/>
                  </a:cubicBezTo>
                  <a:cubicBezTo>
                    <a:pt x="243" y="84"/>
                    <a:pt x="243" y="84"/>
                    <a:pt x="243" y="84"/>
                  </a:cubicBezTo>
                  <a:cubicBezTo>
                    <a:pt x="243" y="84"/>
                    <a:pt x="243" y="84"/>
                    <a:pt x="243" y="84"/>
                  </a:cubicBezTo>
                  <a:cubicBezTo>
                    <a:pt x="244" y="84"/>
                    <a:pt x="246" y="81"/>
                    <a:pt x="248" y="77"/>
                  </a:cubicBezTo>
                  <a:cubicBezTo>
                    <a:pt x="248" y="77"/>
                    <a:pt x="248" y="77"/>
                    <a:pt x="248" y="77"/>
                  </a:cubicBezTo>
                  <a:cubicBezTo>
                    <a:pt x="248" y="77"/>
                    <a:pt x="248" y="77"/>
                    <a:pt x="248" y="77"/>
                  </a:cubicBezTo>
                  <a:cubicBezTo>
                    <a:pt x="248" y="79"/>
                    <a:pt x="248" y="81"/>
                    <a:pt x="247" y="83"/>
                  </a:cubicBezTo>
                  <a:cubicBezTo>
                    <a:pt x="247" y="84"/>
                    <a:pt x="246" y="84"/>
                    <a:pt x="246" y="85"/>
                  </a:cubicBezTo>
                  <a:cubicBezTo>
                    <a:pt x="246" y="85"/>
                    <a:pt x="246" y="85"/>
                    <a:pt x="246" y="85"/>
                  </a:cubicBezTo>
                  <a:cubicBezTo>
                    <a:pt x="246" y="85"/>
                    <a:pt x="246" y="85"/>
                    <a:pt x="246" y="85"/>
                  </a:cubicBezTo>
                  <a:cubicBezTo>
                    <a:pt x="247" y="85"/>
                    <a:pt x="250" y="80"/>
                    <a:pt x="250" y="75"/>
                  </a:cubicBezTo>
                  <a:cubicBezTo>
                    <a:pt x="247" y="66"/>
                    <a:pt x="252" y="59"/>
                    <a:pt x="255" y="55"/>
                  </a:cubicBezTo>
                  <a:cubicBezTo>
                    <a:pt x="255" y="54"/>
                    <a:pt x="256" y="53"/>
                    <a:pt x="257" y="53"/>
                  </a:cubicBezTo>
                  <a:cubicBezTo>
                    <a:pt x="259" y="50"/>
                    <a:pt x="262" y="47"/>
                    <a:pt x="263" y="40"/>
                  </a:cubicBezTo>
                  <a:cubicBezTo>
                    <a:pt x="264" y="32"/>
                    <a:pt x="261" y="23"/>
                    <a:pt x="258" y="20"/>
                  </a:cubicBezTo>
                  <a:cubicBezTo>
                    <a:pt x="255" y="17"/>
                    <a:pt x="252" y="16"/>
                    <a:pt x="250" y="15"/>
                  </a:cubicBezTo>
                  <a:cubicBezTo>
                    <a:pt x="248" y="14"/>
                    <a:pt x="246" y="13"/>
                    <a:pt x="245" y="12"/>
                  </a:cubicBezTo>
                  <a:cubicBezTo>
                    <a:pt x="244" y="11"/>
                    <a:pt x="243" y="10"/>
                    <a:pt x="242" y="9"/>
                  </a:cubicBezTo>
                  <a:cubicBezTo>
                    <a:pt x="240" y="6"/>
                    <a:pt x="237" y="3"/>
                    <a:pt x="232" y="2"/>
                  </a:cubicBezTo>
                  <a:cubicBezTo>
                    <a:pt x="225" y="1"/>
                    <a:pt x="219" y="3"/>
                    <a:pt x="214" y="8"/>
                  </a:cubicBezTo>
                  <a:cubicBezTo>
                    <a:pt x="208" y="14"/>
                    <a:pt x="204" y="14"/>
                    <a:pt x="197" y="15"/>
                  </a:cubicBezTo>
                  <a:cubicBezTo>
                    <a:pt x="196" y="15"/>
                    <a:pt x="196" y="15"/>
                    <a:pt x="196" y="15"/>
                  </a:cubicBezTo>
                  <a:cubicBezTo>
                    <a:pt x="189" y="15"/>
                    <a:pt x="186" y="16"/>
                    <a:pt x="183" y="28"/>
                  </a:cubicBezTo>
                  <a:cubicBezTo>
                    <a:pt x="179" y="41"/>
                    <a:pt x="178" y="45"/>
                    <a:pt x="169" y="51"/>
                  </a:cubicBezTo>
                  <a:cubicBezTo>
                    <a:pt x="158" y="57"/>
                    <a:pt x="146" y="61"/>
                    <a:pt x="133" y="61"/>
                  </a:cubicBezTo>
                  <a:cubicBezTo>
                    <a:pt x="125" y="61"/>
                    <a:pt x="117" y="59"/>
                    <a:pt x="108" y="56"/>
                  </a:cubicBezTo>
                  <a:cubicBezTo>
                    <a:pt x="86" y="49"/>
                    <a:pt x="84" y="37"/>
                    <a:pt x="83" y="30"/>
                  </a:cubicBezTo>
                  <a:cubicBezTo>
                    <a:pt x="83" y="28"/>
                    <a:pt x="83" y="27"/>
                    <a:pt x="82" y="26"/>
                  </a:cubicBezTo>
                  <a:cubicBezTo>
                    <a:pt x="80" y="19"/>
                    <a:pt x="77" y="14"/>
                    <a:pt x="67" y="14"/>
                  </a:cubicBezTo>
                  <a:cubicBezTo>
                    <a:pt x="58" y="14"/>
                    <a:pt x="57" y="13"/>
                    <a:pt x="49" y="7"/>
                  </a:cubicBezTo>
                  <a:cubicBezTo>
                    <a:pt x="48" y="6"/>
                    <a:pt x="48" y="6"/>
                    <a:pt x="48" y="6"/>
                  </a:cubicBezTo>
                  <a:cubicBezTo>
                    <a:pt x="44" y="3"/>
                    <a:pt x="40" y="2"/>
                    <a:pt x="36" y="2"/>
                  </a:cubicBezTo>
                  <a:cubicBezTo>
                    <a:pt x="32" y="2"/>
                    <a:pt x="27" y="4"/>
                    <a:pt x="24" y="7"/>
                  </a:cubicBezTo>
                  <a:cubicBezTo>
                    <a:pt x="21" y="11"/>
                    <a:pt x="20" y="12"/>
                    <a:pt x="18" y="13"/>
                  </a:cubicBezTo>
                  <a:cubicBezTo>
                    <a:pt x="17" y="14"/>
                    <a:pt x="16" y="14"/>
                    <a:pt x="14" y="15"/>
                  </a:cubicBezTo>
                  <a:cubicBezTo>
                    <a:pt x="13" y="15"/>
                    <a:pt x="13" y="15"/>
                    <a:pt x="13" y="15"/>
                  </a:cubicBezTo>
                  <a:cubicBezTo>
                    <a:pt x="8" y="18"/>
                    <a:pt x="5" y="20"/>
                    <a:pt x="3" y="27"/>
                  </a:cubicBezTo>
                  <a:cubicBezTo>
                    <a:pt x="0" y="37"/>
                    <a:pt x="3" y="45"/>
                    <a:pt x="11" y="56"/>
                  </a:cubicBezTo>
                  <a:cubicBezTo>
                    <a:pt x="16" y="63"/>
                    <a:pt x="16" y="70"/>
                    <a:pt x="15" y="75"/>
                  </a:cubicBezTo>
                  <a:cubicBezTo>
                    <a:pt x="15" y="76"/>
                    <a:pt x="15" y="80"/>
                    <a:pt x="17" y="83"/>
                  </a:cubicBezTo>
                  <a:cubicBezTo>
                    <a:pt x="18" y="84"/>
                    <a:pt x="18" y="85"/>
                    <a:pt x="19" y="85"/>
                  </a:cubicBezTo>
                  <a:cubicBezTo>
                    <a:pt x="19" y="84"/>
                    <a:pt x="18" y="84"/>
                    <a:pt x="18" y="82"/>
                  </a:cubicBezTo>
                  <a:cubicBezTo>
                    <a:pt x="17" y="80"/>
                    <a:pt x="17" y="77"/>
                    <a:pt x="17" y="77"/>
                  </a:cubicBezTo>
                  <a:cubicBezTo>
                    <a:pt x="17" y="76"/>
                    <a:pt x="17" y="76"/>
                    <a:pt x="17" y="76"/>
                  </a:cubicBezTo>
                  <a:cubicBezTo>
                    <a:pt x="18" y="76"/>
                    <a:pt x="18" y="76"/>
                    <a:pt x="18" y="76"/>
                  </a:cubicBezTo>
                  <a:cubicBezTo>
                    <a:pt x="18" y="77"/>
                    <a:pt x="19" y="82"/>
                    <a:pt x="21" y="84"/>
                  </a:cubicBezTo>
                  <a:cubicBezTo>
                    <a:pt x="22" y="84"/>
                    <a:pt x="22" y="84"/>
                    <a:pt x="22" y="84"/>
                  </a:cubicBezTo>
                  <a:cubicBezTo>
                    <a:pt x="22" y="84"/>
                    <a:pt x="22" y="83"/>
                    <a:pt x="21" y="82"/>
                  </a:cubicBezTo>
                  <a:cubicBezTo>
                    <a:pt x="21" y="80"/>
                    <a:pt x="20" y="76"/>
                    <a:pt x="20" y="75"/>
                  </a:cubicBezTo>
                  <a:cubicBezTo>
                    <a:pt x="20" y="75"/>
                    <a:pt x="20" y="75"/>
                    <a:pt x="20" y="75"/>
                  </a:cubicBezTo>
                  <a:cubicBezTo>
                    <a:pt x="21" y="75"/>
                    <a:pt x="21" y="75"/>
                    <a:pt x="21" y="75"/>
                  </a:cubicBezTo>
                  <a:cubicBezTo>
                    <a:pt x="21" y="75"/>
                    <a:pt x="22" y="80"/>
                    <a:pt x="25" y="80"/>
                  </a:cubicBezTo>
                  <a:cubicBezTo>
                    <a:pt x="25" y="80"/>
                    <a:pt x="26" y="80"/>
                    <a:pt x="26" y="80"/>
                  </a:cubicBezTo>
                  <a:cubicBezTo>
                    <a:pt x="27" y="80"/>
                    <a:pt x="27" y="79"/>
                    <a:pt x="27" y="78"/>
                  </a:cubicBezTo>
                  <a:cubicBezTo>
                    <a:pt x="27" y="74"/>
                    <a:pt x="27" y="67"/>
                    <a:pt x="36" y="62"/>
                  </a:cubicBezTo>
                  <a:cubicBezTo>
                    <a:pt x="40" y="60"/>
                    <a:pt x="43" y="59"/>
                    <a:pt x="45" y="58"/>
                  </a:cubicBezTo>
                  <a:cubicBezTo>
                    <a:pt x="47" y="57"/>
                    <a:pt x="47" y="57"/>
                    <a:pt x="48" y="56"/>
                  </a:cubicBezTo>
                  <a:cubicBezTo>
                    <a:pt x="48" y="56"/>
                    <a:pt x="48" y="56"/>
                    <a:pt x="48" y="56"/>
                  </a:cubicBezTo>
                  <a:cubicBezTo>
                    <a:pt x="48" y="55"/>
                    <a:pt x="45" y="55"/>
                    <a:pt x="43" y="55"/>
                  </a:cubicBezTo>
                  <a:cubicBezTo>
                    <a:pt x="43" y="55"/>
                    <a:pt x="43" y="55"/>
                    <a:pt x="43" y="55"/>
                  </a:cubicBezTo>
                  <a:cubicBezTo>
                    <a:pt x="39" y="56"/>
                    <a:pt x="35" y="56"/>
                    <a:pt x="30" y="55"/>
                  </a:cubicBezTo>
                  <a:cubicBezTo>
                    <a:pt x="24" y="54"/>
                    <a:pt x="19" y="51"/>
                    <a:pt x="16" y="46"/>
                  </a:cubicBezTo>
                  <a:cubicBezTo>
                    <a:pt x="13" y="41"/>
                    <a:pt x="13" y="34"/>
                    <a:pt x="15" y="28"/>
                  </a:cubicBezTo>
                  <a:cubicBezTo>
                    <a:pt x="18" y="19"/>
                    <a:pt x="32" y="13"/>
                    <a:pt x="39" y="13"/>
                  </a:cubicBezTo>
                  <a:cubicBezTo>
                    <a:pt x="44" y="13"/>
                    <a:pt x="46" y="14"/>
                    <a:pt x="47" y="17"/>
                  </a:cubicBezTo>
                  <a:cubicBezTo>
                    <a:pt x="48" y="17"/>
                    <a:pt x="48" y="17"/>
                    <a:pt x="48" y="17"/>
                  </a:cubicBezTo>
                  <a:cubicBezTo>
                    <a:pt x="49" y="19"/>
                    <a:pt x="51" y="20"/>
                    <a:pt x="54" y="20"/>
                  </a:cubicBezTo>
                  <a:cubicBezTo>
                    <a:pt x="55" y="20"/>
                    <a:pt x="57" y="20"/>
                    <a:pt x="58" y="19"/>
                  </a:cubicBezTo>
                  <a:cubicBezTo>
                    <a:pt x="60" y="19"/>
                    <a:pt x="62" y="19"/>
                    <a:pt x="64" y="19"/>
                  </a:cubicBezTo>
                  <a:cubicBezTo>
                    <a:pt x="70" y="19"/>
                    <a:pt x="75" y="21"/>
                    <a:pt x="77" y="26"/>
                  </a:cubicBezTo>
                  <a:cubicBezTo>
                    <a:pt x="77" y="28"/>
                    <a:pt x="77" y="30"/>
                    <a:pt x="78" y="32"/>
                  </a:cubicBezTo>
                  <a:cubicBezTo>
                    <a:pt x="79" y="39"/>
                    <a:pt x="80" y="46"/>
                    <a:pt x="91" y="52"/>
                  </a:cubicBezTo>
                  <a:cubicBezTo>
                    <a:pt x="105" y="59"/>
                    <a:pt x="111" y="63"/>
                    <a:pt x="114" y="77"/>
                  </a:cubicBezTo>
                  <a:cubicBezTo>
                    <a:pt x="114" y="79"/>
                    <a:pt x="115" y="82"/>
                    <a:pt x="115" y="84"/>
                  </a:cubicBezTo>
                  <a:cubicBezTo>
                    <a:pt x="116" y="91"/>
                    <a:pt x="116" y="94"/>
                    <a:pt x="124" y="102"/>
                  </a:cubicBezTo>
                  <a:cubicBezTo>
                    <a:pt x="131" y="109"/>
                    <a:pt x="132" y="114"/>
                    <a:pt x="130" y="117"/>
                  </a:cubicBezTo>
                  <a:cubicBezTo>
                    <a:pt x="130" y="117"/>
                    <a:pt x="130" y="117"/>
                    <a:pt x="130" y="117"/>
                  </a:cubicBezTo>
                  <a:cubicBezTo>
                    <a:pt x="128" y="120"/>
                    <a:pt x="128" y="120"/>
                    <a:pt x="130" y="123"/>
                  </a:cubicBezTo>
                  <a:cubicBezTo>
                    <a:pt x="132" y="126"/>
                    <a:pt x="131" y="127"/>
                    <a:pt x="130" y="129"/>
                  </a:cubicBezTo>
                  <a:cubicBezTo>
                    <a:pt x="130" y="130"/>
                    <a:pt x="130" y="130"/>
                    <a:pt x="130" y="130"/>
                  </a:cubicBezTo>
                  <a:cubicBezTo>
                    <a:pt x="129" y="131"/>
                    <a:pt x="129" y="132"/>
                    <a:pt x="130" y="135"/>
                  </a:cubicBezTo>
                  <a:cubicBezTo>
                    <a:pt x="131" y="137"/>
                    <a:pt x="131" y="138"/>
                    <a:pt x="130" y="140"/>
                  </a:cubicBezTo>
                  <a:cubicBezTo>
                    <a:pt x="130" y="140"/>
                    <a:pt x="130" y="140"/>
                    <a:pt x="130" y="140"/>
                  </a:cubicBezTo>
                  <a:cubicBezTo>
                    <a:pt x="129" y="142"/>
                    <a:pt x="129" y="142"/>
                    <a:pt x="130" y="143"/>
                  </a:cubicBezTo>
                  <a:cubicBezTo>
                    <a:pt x="130" y="144"/>
                    <a:pt x="130" y="144"/>
                    <a:pt x="130" y="144"/>
                  </a:cubicBezTo>
                  <a:cubicBezTo>
                    <a:pt x="131" y="145"/>
                    <a:pt x="131" y="145"/>
                    <a:pt x="131" y="146"/>
                  </a:cubicBezTo>
                  <a:cubicBezTo>
                    <a:pt x="131" y="146"/>
                    <a:pt x="131" y="146"/>
                    <a:pt x="131" y="146"/>
                  </a:cubicBezTo>
                  <a:cubicBezTo>
                    <a:pt x="130" y="147"/>
                    <a:pt x="130" y="148"/>
                    <a:pt x="131" y="149"/>
                  </a:cubicBezTo>
                  <a:cubicBezTo>
                    <a:pt x="131" y="150"/>
                    <a:pt x="131" y="151"/>
                    <a:pt x="131" y="152"/>
                  </a:cubicBezTo>
                  <a:cubicBezTo>
                    <a:pt x="131" y="153"/>
                    <a:pt x="131" y="153"/>
                    <a:pt x="131" y="154"/>
                  </a:cubicBezTo>
                  <a:cubicBezTo>
                    <a:pt x="131" y="154"/>
                    <a:pt x="131" y="155"/>
                    <a:pt x="131" y="157"/>
                  </a:cubicBezTo>
                  <a:cubicBezTo>
                    <a:pt x="131" y="159"/>
                    <a:pt x="131" y="161"/>
                    <a:pt x="129" y="163"/>
                  </a:cubicBezTo>
                  <a:cubicBezTo>
                    <a:pt x="128" y="164"/>
                    <a:pt x="127" y="164"/>
                    <a:pt x="125" y="164"/>
                  </a:cubicBezTo>
                  <a:cubicBezTo>
                    <a:pt x="119" y="163"/>
                    <a:pt x="117" y="157"/>
                    <a:pt x="116" y="153"/>
                  </a:cubicBezTo>
                  <a:cubicBezTo>
                    <a:pt x="115" y="150"/>
                    <a:pt x="114" y="149"/>
                    <a:pt x="114" y="149"/>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 name="Freeform 8548">
              <a:extLst>
                <a:ext uri="{FF2B5EF4-FFF2-40B4-BE49-F238E27FC236}">
                  <a16:creationId xmlns:a16="http://schemas.microsoft.com/office/drawing/2014/main" xmlns="" id="{9DAEF02D-404F-42FA-B9DB-50BA0092EAE8}"/>
                </a:ext>
              </a:extLst>
            </p:cNvPr>
            <p:cNvSpPr>
              <a:spLocks/>
            </p:cNvSpPr>
            <p:nvPr/>
          </p:nvSpPr>
          <p:spPr bwMode="auto">
            <a:xfrm>
              <a:off x="5764213" y="3914775"/>
              <a:ext cx="320675" cy="100013"/>
            </a:xfrm>
            <a:custGeom>
              <a:avLst/>
              <a:gdLst>
                <a:gd name="T0" fmla="*/ 257 w 269"/>
                <a:gd name="T1" fmla="*/ 83 h 84"/>
                <a:gd name="T2" fmla="*/ 257 w 269"/>
                <a:gd name="T3" fmla="*/ 64 h 84"/>
                <a:gd name="T4" fmla="*/ 268 w 269"/>
                <a:gd name="T5" fmla="*/ 36 h 84"/>
                <a:gd name="T6" fmla="*/ 254 w 269"/>
                <a:gd name="T7" fmla="*/ 16 h 84"/>
                <a:gd name="T8" fmla="*/ 241 w 269"/>
                <a:gd name="T9" fmla="*/ 5 h 84"/>
                <a:gd name="T10" fmla="*/ 217 w 269"/>
                <a:gd name="T11" fmla="*/ 9 h 84"/>
                <a:gd name="T12" fmla="*/ 198 w 269"/>
                <a:gd name="T13" fmla="*/ 15 h 84"/>
                <a:gd name="T14" fmla="*/ 184 w 269"/>
                <a:gd name="T15" fmla="*/ 29 h 84"/>
                <a:gd name="T16" fmla="*/ 153 w 269"/>
                <a:gd name="T17" fmla="*/ 43 h 84"/>
                <a:gd name="T18" fmla="*/ 116 w 269"/>
                <a:gd name="T19" fmla="*/ 44 h 84"/>
                <a:gd name="T20" fmla="*/ 88 w 269"/>
                <a:gd name="T21" fmla="*/ 32 h 84"/>
                <a:gd name="T22" fmla="*/ 71 w 269"/>
                <a:gd name="T23" fmla="*/ 15 h 84"/>
                <a:gd name="T24" fmla="*/ 53 w 269"/>
                <a:gd name="T25" fmla="*/ 8 h 84"/>
                <a:gd name="T26" fmla="*/ 33 w 269"/>
                <a:gd name="T27" fmla="*/ 4 h 84"/>
                <a:gd name="T28" fmla="*/ 21 w 269"/>
                <a:gd name="T29" fmla="*/ 14 h 84"/>
                <a:gd name="T30" fmla="*/ 4 w 269"/>
                <a:gd name="T31" fmla="*/ 30 h 84"/>
                <a:gd name="T32" fmla="*/ 10 w 269"/>
                <a:gd name="T33" fmla="*/ 57 h 84"/>
                <a:gd name="T34" fmla="*/ 15 w 269"/>
                <a:gd name="T35" fmla="*/ 80 h 84"/>
                <a:gd name="T36" fmla="*/ 17 w 269"/>
                <a:gd name="T37" fmla="*/ 78 h 84"/>
                <a:gd name="T38" fmla="*/ 17 w 269"/>
                <a:gd name="T39" fmla="*/ 78 h 84"/>
                <a:gd name="T40" fmla="*/ 14 w 269"/>
                <a:gd name="T41" fmla="*/ 59 h 84"/>
                <a:gd name="T42" fmla="*/ 6 w 269"/>
                <a:gd name="T43" fmla="*/ 30 h 84"/>
                <a:gd name="T44" fmla="*/ 17 w 269"/>
                <a:gd name="T45" fmla="*/ 18 h 84"/>
                <a:gd name="T46" fmla="*/ 27 w 269"/>
                <a:gd name="T47" fmla="*/ 10 h 84"/>
                <a:gd name="T48" fmla="*/ 52 w 269"/>
                <a:gd name="T49" fmla="*/ 9 h 84"/>
                <a:gd name="T50" fmla="*/ 70 w 269"/>
                <a:gd name="T51" fmla="*/ 17 h 84"/>
                <a:gd name="T52" fmla="*/ 86 w 269"/>
                <a:gd name="T53" fmla="*/ 29 h 84"/>
                <a:gd name="T54" fmla="*/ 111 w 269"/>
                <a:gd name="T55" fmla="*/ 59 h 84"/>
                <a:gd name="T56" fmla="*/ 171 w 269"/>
                <a:gd name="T57" fmla="*/ 53 h 84"/>
                <a:gd name="T58" fmla="*/ 185 w 269"/>
                <a:gd name="T59" fmla="*/ 31 h 84"/>
                <a:gd name="T60" fmla="*/ 200 w 269"/>
                <a:gd name="T61" fmla="*/ 17 h 84"/>
                <a:gd name="T62" fmla="*/ 216 w 269"/>
                <a:gd name="T63" fmla="*/ 11 h 84"/>
                <a:gd name="T64" fmla="*/ 235 w 269"/>
                <a:gd name="T65" fmla="*/ 5 h 84"/>
                <a:gd name="T66" fmla="*/ 248 w 269"/>
                <a:gd name="T67" fmla="*/ 15 h 84"/>
                <a:gd name="T68" fmla="*/ 261 w 269"/>
                <a:gd name="T69" fmla="*/ 22 h 84"/>
                <a:gd name="T70" fmla="*/ 266 w 269"/>
                <a:gd name="T71" fmla="*/ 43 h 84"/>
                <a:gd name="T72" fmla="*/ 258 w 269"/>
                <a:gd name="T73" fmla="*/ 59 h 84"/>
                <a:gd name="T74" fmla="*/ 254 w 269"/>
                <a:gd name="T75" fmla="*/ 78 h 84"/>
                <a:gd name="T76" fmla="*/ 254 w 269"/>
                <a:gd name="T77" fmla="*/ 78 h 84"/>
                <a:gd name="T78" fmla="*/ 257 w 269"/>
                <a:gd name="T79"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9" h="84">
                  <a:moveTo>
                    <a:pt x="257" y="83"/>
                  </a:moveTo>
                  <a:cubicBezTo>
                    <a:pt x="258" y="82"/>
                    <a:pt x="251" y="74"/>
                    <a:pt x="257" y="64"/>
                  </a:cubicBezTo>
                  <a:cubicBezTo>
                    <a:pt x="262" y="55"/>
                    <a:pt x="269" y="49"/>
                    <a:pt x="268" y="36"/>
                  </a:cubicBezTo>
                  <a:cubicBezTo>
                    <a:pt x="267" y="22"/>
                    <a:pt x="258" y="18"/>
                    <a:pt x="254" y="16"/>
                  </a:cubicBezTo>
                  <a:cubicBezTo>
                    <a:pt x="246" y="13"/>
                    <a:pt x="247" y="9"/>
                    <a:pt x="241" y="5"/>
                  </a:cubicBezTo>
                  <a:cubicBezTo>
                    <a:pt x="234" y="1"/>
                    <a:pt x="226" y="1"/>
                    <a:pt x="217" y="9"/>
                  </a:cubicBezTo>
                  <a:cubicBezTo>
                    <a:pt x="210" y="14"/>
                    <a:pt x="211" y="14"/>
                    <a:pt x="198" y="15"/>
                  </a:cubicBezTo>
                  <a:cubicBezTo>
                    <a:pt x="189" y="16"/>
                    <a:pt x="186" y="20"/>
                    <a:pt x="184" y="29"/>
                  </a:cubicBezTo>
                  <a:cubicBezTo>
                    <a:pt x="182" y="37"/>
                    <a:pt x="177" y="49"/>
                    <a:pt x="153" y="43"/>
                  </a:cubicBezTo>
                  <a:cubicBezTo>
                    <a:pt x="139" y="39"/>
                    <a:pt x="131" y="40"/>
                    <a:pt x="116" y="44"/>
                  </a:cubicBezTo>
                  <a:cubicBezTo>
                    <a:pt x="104" y="46"/>
                    <a:pt x="92" y="44"/>
                    <a:pt x="88" y="32"/>
                  </a:cubicBezTo>
                  <a:cubicBezTo>
                    <a:pt x="85" y="20"/>
                    <a:pt x="84" y="16"/>
                    <a:pt x="71" y="15"/>
                  </a:cubicBezTo>
                  <a:cubicBezTo>
                    <a:pt x="60" y="15"/>
                    <a:pt x="59" y="12"/>
                    <a:pt x="53" y="8"/>
                  </a:cubicBezTo>
                  <a:cubicBezTo>
                    <a:pt x="47" y="3"/>
                    <a:pt x="41" y="0"/>
                    <a:pt x="33" y="4"/>
                  </a:cubicBezTo>
                  <a:cubicBezTo>
                    <a:pt x="25" y="8"/>
                    <a:pt x="26" y="11"/>
                    <a:pt x="21" y="14"/>
                  </a:cubicBezTo>
                  <a:cubicBezTo>
                    <a:pt x="15" y="18"/>
                    <a:pt x="9" y="18"/>
                    <a:pt x="4" y="30"/>
                  </a:cubicBezTo>
                  <a:cubicBezTo>
                    <a:pt x="0" y="42"/>
                    <a:pt x="6" y="51"/>
                    <a:pt x="10" y="57"/>
                  </a:cubicBezTo>
                  <a:cubicBezTo>
                    <a:pt x="14" y="63"/>
                    <a:pt x="19" y="70"/>
                    <a:pt x="15" y="80"/>
                  </a:cubicBezTo>
                  <a:cubicBezTo>
                    <a:pt x="13" y="84"/>
                    <a:pt x="16" y="84"/>
                    <a:pt x="17" y="78"/>
                  </a:cubicBezTo>
                  <a:cubicBezTo>
                    <a:pt x="17" y="78"/>
                    <a:pt x="17" y="78"/>
                    <a:pt x="17" y="78"/>
                  </a:cubicBezTo>
                  <a:cubicBezTo>
                    <a:pt x="18" y="73"/>
                    <a:pt x="19" y="66"/>
                    <a:pt x="14" y="59"/>
                  </a:cubicBezTo>
                  <a:cubicBezTo>
                    <a:pt x="5" y="48"/>
                    <a:pt x="3" y="40"/>
                    <a:pt x="6" y="30"/>
                  </a:cubicBezTo>
                  <a:cubicBezTo>
                    <a:pt x="8" y="22"/>
                    <a:pt x="11" y="21"/>
                    <a:pt x="17" y="18"/>
                  </a:cubicBezTo>
                  <a:cubicBezTo>
                    <a:pt x="23" y="14"/>
                    <a:pt x="22" y="16"/>
                    <a:pt x="27" y="10"/>
                  </a:cubicBezTo>
                  <a:cubicBezTo>
                    <a:pt x="32" y="5"/>
                    <a:pt x="41" y="1"/>
                    <a:pt x="52" y="9"/>
                  </a:cubicBezTo>
                  <a:cubicBezTo>
                    <a:pt x="60" y="16"/>
                    <a:pt x="61" y="16"/>
                    <a:pt x="70" y="17"/>
                  </a:cubicBezTo>
                  <a:cubicBezTo>
                    <a:pt x="80" y="17"/>
                    <a:pt x="83" y="21"/>
                    <a:pt x="86" y="29"/>
                  </a:cubicBezTo>
                  <a:cubicBezTo>
                    <a:pt x="88" y="36"/>
                    <a:pt x="86" y="51"/>
                    <a:pt x="111" y="59"/>
                  </a:cubicBezTo>
                  <a:cubicBezTo>
                    <a:pt x="136" y="68"/>
                    <a:pt x="157" y="63"/>
                    <a:pt x="171" y="53"/>
                  </a:cubicBezTo>
                  <a:cubicBezTo>
                    <a:pt x="181" y="47"/>
                    <a:pt x="182" y="44"/>
                    <a:pt x="185" y="31"/>
                  </a:cubicBezTo>
                  <a:cubicBezTo>
                    <a:pt x="189" y="18"/>
                    <a:pt x="192" y="18"/>
                    <a:pt x="200" y="17"/>
                  </a:cubicBezTo>
                  <a:cubicBezTo>
                    <a:pt x="207" y="17"/>
                    <a:pt x="211" y="16"/>
                    <a:pt x="216" y="11"/>
                  </a:cubicBezTo>
                  <a:cubicBezTo>
                    <a:pt x="222" y="6"/>
                    <a:pt x="228" y="3"/>
                    <a:pt x="235" y="5"/>
                  </a:cubicBezTo>
                  <a:cubicBezTo>
                    <a:pt x="242" y="6"/>
                    <a:pt x="245" y="12"/>
                    <a:pt x="248" y="15"/>
                  </a:cubicBezTo>
                  <a:cubicBezTo>
                    <a:pt x="251" y="17"/>
                    <a:pt x="257" y="19"/>
                    <a:pt x="261" y="22"/>
                  </a:cubicBezTo>
                  <a:cubicBezTo>
                    <a:pt x="265" y="26"/>
                    <a:pt x="268" y="35"/>
                    <a:pt x="266" y="43"/>
                  </a:cubicBezTo>
                  <a:cubicBezTo>
                    <a:pt x="265" y="52"/>
                    <a:pt x="261" y="54"/>
                    <a:pt x="258" y="59"/>
                  </a:cubicBezTo>
                  <a:cubicBezTo>
                    <a:pt x="255" y="63"/>
                    <a:pt x="251" y="69"/>
                    <a:pt x="254" y="78"/>
                  </a:cubicBezTo>
                  <a:cubicBezTo>
                    <a:pt x="254" y="78"/>
                    <a:pt x="254" y="78"/>
                    <a:pt x="254" y="78"/>
                  </a:cubicBezTo>
                  <a:cubicBezTo>
                    <a:pt x="256" y="83"/>
                    <a:pt x="256" y="83"/>
                    <a:pt x="257" y="83"/>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 name="Freeform 8549">
              <a:extLst>
                <a:ext uri="{FF2B5EF4-FFF2-40B4-BE49-F238E27FC236}">
                  <a16:creationId xmlns:a16="http://schemas.microsoft.com/office/drawing/2014/main" xmlns="" id="{76FD60BD-7AA0-4E62-82A9-3CD82AE69873}"/>
                </a:ext>
              </a:extLst>
            </p:cNvPr>
            <p:cNvSpPr>
              <a:spLocks noEditPoints="1"/>
            </p:cNvSpPr>
            <p:nvPr/>
          </p:nvSpPr>
          <p:spPr bwMode="auto">
            <a:xfrm>
              <a:off x="5762625" y="3916363"/>
              <a:ext cx="322263" cy="96838"/>
            </a:xfrm>
            <a:custGeom>
              <a:avLst/>
              <a:gdLst>
                <a:gd name="T0" fmla="*/ 255 w 270"/>
                <a:gd name="T1" fmla="*/ 78 h 81"/>
                <a:gd name="T2" fmla="*/ 261 w 270"/>
                <a:gd name="T3" fmla="*/ 54 h 81"/>
                <a:gd name="T4" fmla="*/ 254 w 270"/>
                <a:gd name="T5" fmla="*/ 16 h 81"/>
                <a:gd name="T6" fmla="*/ 236 w 270"/>
                <a:gd name="T7" fmla="*/ 3 h 81"/>
                <a:gd name="T8" fmla="*/ 200 w 270"/>
                <a:gd name="T9" fmla="*/ 16 h 81"/>
                <a:gd name="T10" fmla="*/ 137 w 270"/>
                <a:gd name="T11" fmla="*/ 62 h 81"/>
                <a:gd name="T12" fmla="*/ 86 w 270"/>
                <a:gd name="T13" fmla="*/ 27 h 81"/>
                <a:gd name="T14" fmla="*/ 52 w 270"/>
                <a:gd name="T15" fmla="*/ 7 h 81"/>
                <a:gd name="T16" fmla="*/ 22 w 270"/>
                <a:gd name="T17" fmla="*/ 14 h 81"/>
                <a:gd name="T18" fmla="*/ 7 w 270"/>
                <a:gd name="T19" fmla="*/ 28 h 81"/>
                <a:gd name="T20" fmla="*/ 18 w 270"/>
                <a:gd name="T21" fmla="*/ 79 h 81"/>
                <a:gd name="T22" fmla="*/ 15 w 270"/>
                <a:gd name="T23" fmla="*/ 81 h 81"/>
                <a:gd name="T24" fmla="*/ 10 w 270"/>
                <a:gd name="T25" fmla="*/ 55 h 81"/>
                <a:gd name="T26" fmla="*/ 22 w 270"/>
                <a:gd name="T27" fmla="*/ 12 h 81"/>
                <a:gd name="T28" fmla="*/ 41 w 270"/>
                <a:gd name="T29" fmla="*/ 0 h 81"/>
                <a:gd name="T30" fmla="*/ 72 w 270"/>
                <a:gd name="T31" fmla="*/ 13 h 81"/>
                <a:gd name="T32" fmla="*/ 117 w 270"/>
                <a:gd name="T33" fmla="*/ 41 h 81"/>
                <a:gd name="T34" fmla="*/ 165 w 270"/>
                <a:gd name="T35" fmla="*/ 42 h 81"/>
                <a:gd name="T36" fmla="*/ 216 w 270"/>
                <a:gd name="T37" fmla="*/ 8 h 81"/>
                <a:gd name="T38" fmla="*/ 242 w 270"/>
                <a:gd name="T39" fmla="*/ 3 h 81"/>
                <a:gd name="T40" fmla="*/ 269 w 270"/>
                <a:gd name="T41" fmla="*/ 34 h 81"/>
                <a:gd name="T42" fmla="*/ 258 w 270"/>
                <a:gd name="T43" fmla="*/ 79 h 81"/>
                <a:gd name="T44" fmla="*/ 258 w 270"/>
                <a:gd name="T45" fmla="*/ 81 h 81"/>
                <a:gd name="T46" fmla="*/ 255 w 270"/>
                <a:gd name="T47" fmla="*/ 76 h 81"/>
                <a:gd name="T48" fmla="*/ 257 w 270"/>
                <a:gd name="T49" fmla="*/ 79 h 81"/>
                <a:gd name="T50" fmla="*/ 269 w 270"/>
                <a:gd name="T51" fmla="*/ 34 h 81"/>
                <a:gd name="T52" fmla="*/ 242 w 270"/>
                <a:gd name="T53" fmla="*/ 4 h 81"/>
                <a:gd name="T54" fmla="*/ 216 w 270"/>
                <a:gd name="T55" fmla="*/ 9 h 81"/>
                <a:gd name="T56" fmla="*/ 165 w 270"/>
                <a:gd name="T57" fmla="*/ 43 h 81"/>
                <a:gd name="T58" fmla="*/ 117 w 270"/>
                <a:gd name="T59" fmla="*/ 42 h 81"/>
                <a:gd name="T60" fmla="*/ 71 w 270"/>
                <a:gd name="T61" fmla="*/ 14 h 81"/>
                <a:gd name="T62" fmla="*/ 41 w 270"/>
                <a:gd name="T63" fmla="*/ 1 h 81"/>
                <a:gd name="T64" fmla="*/ 22 w 270"/>
                <a:gd name="T65" fmla="*/ 12 h 81"/>
                <a:gd name="T66" fmla="*/ 11 w 270"/>
                <a:gd name="T67" fmla="*/ 54 h 81"/>
                <a:gd name="T68" fmla="*/ 16 w 270"/>
                <a:gd name="T69" fmla="*/ 80 h 81"/>
                <a:gd name="T70" fmla="*/ 14 w 270"/>
                <a:gd name="T71" fmla="*/ 58 h 81"/>
                <a:gd name="T72" fmla="*/ 18 w 270"/>
                <a:gd name="T73" fmla="*/ 15 h 81"/>
                <a:gd name="T74" fmla="*/ 40 w 270"/>
                <a:gd name="T75" fmla="*/ 2 h 81"/>
                <a:gd name="T76" fmla="*/ 71 w 270"/>
                <a:gd name="T77" fmla="*/ 14 h 81"/>
                <a:gd name="T78" fmla="*/ 112 w 270"/>
                <a:gd name="T79" fmla="*/ 57 h 81"/>
                <a:gd name="T80" fmla="*/ 186 w 270"/>
                <a:gd name="T81" fmla="*/ 28 h 81"/>
                <a:gd name="T82" fmla="*/ 217 w 270"/>
                <a:gd name="T83" fmla="*/ 9 h 81"/>
                <a:gd name="T84" fmla="*/ 250 w 270"/>
                <a:gd name="T85" fmla="*/ 12 h 81"/>
                <a:gd name="T86" fmla="*/ 268 w 270"/>
                <a:gd name="T87" fmla="*/ 41 h 81"/>
                <a:gd name="T88" fmla="*/ 255 w 270"/>
                <a:gd name="T89"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0" h="81">
                  <a:moveTo>
                    <a:pt x="258" y="81"/>
                  </a:moveTo>
                  <a:cubicBezTo>
                    <a:pt x="257" y="81"/>
                    <a:pt x="256" y="80"/>
                    <a:pt x="255" y="77"/>
                  </a:cubicBezTo>
                  <a:cubicBezTo>
                    <a:pt x="255" y="78"/>
                    <a:pt x="255" y="78"/>
                    <a:pt x="255" y="78"/>
                  </a:cubicBezTo>
                  <a:cubicBezTo>
                    <a:pt x="254" y="76"/>
                    <a:pt x="254" y="76"/>
                    <a:pt x="254" y="76"/>
                  </a:cubicBezTo>
                  <a:cubicBezTo>
                    <a:pt x="251" y="67"/>
                    <a:pt x="256" y="60"/>
                    <a:pt x="259" y="56"/>
                  </a:cubicBezTo>
                  <a:cubicBezTo>
                    <a:pt x="259" y="55"/>
                    <a:pt x="260" y="54"/>
                    <a:pt x="261" y="54"/>
                  </a:cubicBezTo>
                  <a:cubicBezTo>
                    <a:pt x="263" y="51"/>
                    <a:pt x="266" y="48"/>
                    <a:pt x="267" y="41"/>
                  </a:cubicBezTo>
                  <a:cubicBezTo>
                    <a:pt x="268" y="33"/>
                    <a:pt x="265" y="24"/>
                    <a:pt x="262" y="21"/>
                  </a:cubicBezTo>
                  <a:cubicBezTo>
                    <a:pt x="259" y="18"/>
                    <a:pt x="256" y="17"/>
                    <a:pt x="254" y="16"/>
                  </a:cubicBezTo>
                  <a:cubicBezTo>
                    <a:pt x="252" y="15"/>
                    <a:pt x="250" y="14"/>
                    <a:pt x="249" y="13"/>
                  </a:cubicBezTo>
                  <a:cubicBezTo>
                    <a:pt x="248" y="12"/>
                    <a:pt x="247" y="11"/>
                    <a:pt x="246" y="10"/>
                  </a:cubicBezTo>
                  <a:cubicBezTo>
                    <a:pt x="244" y="7"/>
                    <a:pt x="241" y="4"/>
                    <a:pt x="236" y="3"/>
                  </a:cubicBezTo>
                  <a:cubicBezTo>
                    <a:pt x="229" y="2"/>
                    <a:pt x="223" y="4"/>
                    <a:pt x="218" y="9"/>
                  </a:cubicBezTo>
                  <a:cubicBezTo>
                    <a:pt x="212" y="15"/>
                    <a:pt x="208" y="15"/>
                    <a:pt x="201" y="16"/>
                  </a:cubicBezTo>
                  <a:cubicBezTo>
                    <a:pt x="200" y="16"/>
                    <a:pt x="200" y="16"/>
                    <a:pt x="200" y="16"/>
                  </a:cubicBezTo>
                  <a:cubicBezTo>
                    <a:pt x="193" y="16"/>
                    <a:pt x="190" y="17"/>
                    <a:pt x="187" y="29"/>
                  </a:cubicBezTo>
                  <a:cubicBezTo>
                    <a:pt x="183" y="42"/>
                    <a:pt x="182" y="46"/>
                    <a:pt x="173" y="52"/>
                  </a:cubicBezTo>
                  <a:cubicBezTo>
                    <a:pt x="162" y="58"/>
                    <a:pt x="150" y="62"/>
                    <a:pt x="137" y="62"/>
                  </a:cubicBezTo>
                  <a:cubicBezTo>
                    <a:pt x="129" y="62"/>
                    <a:pt x="121" y="60"/>
                    <a:pt x="112" y="57"/>
                  </a:cubicBezTo>
                  <a:cubicBezTo>
                    <a:pt x="90" y="50"/>
                    <a:pt x="88" y="38"/>
                    <a:pt x="87" y="31"/>
                  </a:cubicBezTo>
                  <a:cubicBezTo>
                    <a:pt x="87" y="29"/>
                    <a:pt x="87" y="28"/>
                    <a:pt x="86" y="27"/>
                  </a:cubicBezTo>
                  <a:cubicBezTo>
                    <a:pt x="84" y="20"/>
                    <a:pt x="81" y="15"/>
                    <a:pt x="71" y="15"/>
                  </a:cubicBezTo>
                  <a:cubicBezTo>
                    <a:pt x="62" y="15"/>
                    <a:pt x="61" y="14"/>
                    <a:pt x="53" y="8"/>
                  </a:cubicBezTo>
                  <a:cubicBezTo>
                    <a:pt x="52" y="7"/>
                    <a:pt x="52" y="7"/>
                    <a:pt x="52" y="7"/>
                  </a:cubicBezTo>
                  <a:cubicBezTo>
                    <a:pt x="48" y="4"/>
                    <a:pt x="44" y="3"/>
                    <a:pt x="40" y="3"/>
                  </a:cubicBezTo>
                  <a:cubicBezTo>
                    <a:pt x="36" y="3"/>
                    <a:pt x="31" y="5"/>
                    <a:pt x="28" y="8"/>
                  </a:cubicBezTo>
                  <a:cubicBezTo>
                    <a:pt x="25" y="12"/>
                    <a:pt x="24" y="13"/>
                    <a:pt x="22" y="14"/>
                  </a:cubicBezTo>
                  <a:cubicBezTo>
                    <a:pt x="21" y="15"/>
                    <a:pt x="20" y="15"/>
                    <a:pt x="18" y="16"/>
                  </a:cubicBezTo>
                  <a:cubicBezTo>
                    <a:pt x="17" y="16"/>
                    <a:pt x="17" y="16"/>
                    <a:pt x="17" y="16"/>
                  </a:cubicBezTo>
                  <a:cubicBezTo>
                    <a:pt x="12" y="19"/>
                    <a:pt x="9" y="21"/>
                    <a:pt x="7" y="28"/>
                  </a:cubicBezTo>
                  <a:cubicBezTo>
                    <a:pt x="4" y="38"/>
                    <a:pt x="7" y="46"/>
                    <a:pt x="15" y="57"/>
                  </a:cubicBezTo>
                  <a:cubicBezTo>
                    <a:pt x="20" y="64"/>
                    <a:pt x="20" y="71"/>
                    <a:pt x="19" y="76"/>
                  </a:cubicBezTo>
                  <a:cubicBezTo>
                    <a:pt x="18" y="79"/>
                    <a:pt x="18" y="79"/>
                    <a:pt x="18" y="79"/>
                  </a:cubicBezTo>
                  <a:cubicBezTo>
                    <a:pt x="18" y="78"/>
                    <a:pt x="18" y="78"/>
                    <a:pt x="18" y="78"/>
                  </a:cubicBezTo>
                  <a:cubicBezTo>
                    <a:pt x="17" y="80"/>
                    <a:pt x="16" y="81"/>
                    <a:pt x="16" y="81"/>
                  </a:cubicBezTo>
                  <a:cubicBezTo>
                    <a:pt x="15" y="81"/>
                    <a:pt x="15" y="81"/>
                    <a:pt x="15" y="81"/>
                  </a:cubicBezTo>
                  <a:cubicBezTo>
                    <a:pt x="15" y="80"/>
                    <a:pt x="15" y="78"/>
                    <a:pt x="16" y="77"/>
                  </a:cubicBezTo>
                  <a:cubicBezTo>
                    <a:pt x="20" y="68"/>
                    <a:pt x="15" y="61"/>
                    <a:pt x="11" y="55"/>
                  </a:cubicBezTo>
                  <a:cubicBezTo>
                    <a:pt x="10" y="55"/>
                    <a:pt x="10" y="55"/>
                    <a:pt x="10" y="55"/>
                  </a:cubicBezTo>
                  <a:cubicBezTo>
                    <a:pt x="7" y="50"/>
                    <a:pt x="0" y="40"/>
                    <a:pt x="5" y="28"/>
                  </a:cubicBezTo>
                  <a:cubicBezTo>
                    <a:pt x="9" y="19"/>
                    <a:pt x="13" y="16"/>
                    <a:pt x="18" y="14"/>
                  </a:cubicBezTo>
                  <a:cubicBezTo>
                    <a:pt x="19" y="13"/>
                    <a:pt x="20" y="13"/>
                    <a:pt x="22" y="12"/>
                  </a:cubicBezTo>
                  <a:cubicBezTo>
                    <a:pt x="24" y="10"/>
                    <a:pt x="25" y="9"/>
                    <a:pt x="26" y="8"/>
                  </a:cubicBezTo>
                  <a:cubicBezTo>
                    <a:pt x="28" y="6"/>
                    <a:pt x="29" y="4"/>
                    <a:pt x="34" y="2"/>
                  </a:cubicBezTo>
                  <a:cubicBezTo>
                    <a:pt x="36" y="0"/>
                    <a:pt x="38" y="0"/>
                    <a:pt x="41" y="0"/>
                  </a:cubicBezTo>
                  <a:cubicBezTo>
                    <a:pt x="46" y="0"/>
                    <a:pt x="50" y="3"/>
                    <a:pt x="54" y="5"/>
                  </a:cubicBezTo>
                  <a:cubicBezTo>
                    <a:pt x="56" y="6"/>
                    <a:pt x="57" y="7"/>
                    <a:pt x="58" y="8"/>
                  </a:cubicBezTo>
                  <a:cubicBezTo>
                    <a:pt x="62" y="11"/>
                    <a:pt x="64" y="13"/>
                    <a:pt x="72" y="13"/>
                  </a:cubicBezTo>
                  <a:cubicBezTo>
                    <a:pt x="85" y="14"/>
                    <a:pt x="87" y="18"/>
                    <a:pt x="89" y="30"/>
                  </a:cubicBezTo>
                  <a:cubicBezTo>
                    <a:pt x="92" y="38"/>
                    <a:pt x="98" y="42"/>
                    <a:pt x="108" y="42"/>
                  </a:cubicBezTo>
                  <a:cubicBezTo>
                    <a:pt x="111" y="42"/>
                    <a:pt x="114" y="42"/>
                    <a:pt x="117" y="41"/>
                  </a:cubicBezTo>
                  <a:cubicBezTo>
                    <a:pt x="125" y="40"/>
                    <a:pt x="131" y="38"/>
                    <a:pt x="138" y="38"/>
                  </a:cubicBezTo>
                  <a:cubicBezTo>
                    <a:pt x="143" y="38"/>
                    <a:pt x="148" y="39"/>
                    <a:pt x="154" y="41"/>
                  </a:cubicBezTo>
                  <a:cubicBezTo>
                    <a:pt x="158" y="42"/>
                    <a:pt x="162" y="42"/>
                    <a:pt x="165" y="42"/>
                  </a:cubicBezTo>
                  <a:cubicBezTo>
                    <a:pt x="179" y="42"/>
                    <a:pt x="183" y="35"/>
                    <a:pt x="184" y="27"/>
                  </a:cubicBezTo>
                  <a:cubicBezTo>
                    <a:pt x="187" y="18"/>
                    <a:pt x="189" y="14"/>
                    <a:pt x="199" y="13"/>
                  </a:cubicBezTo>
                  <a:cubicBezTo>
                    <a:pt x="210" y="12"/>
                    <a:pt x="211" y="12"/>
                    <a:pt x="216" y="8"/>
                  </a:cubicBezTo>
                  <a:cubicBezTo>
                    <a:pt x="216" y="8"/>
                    <a:pt x="217" y="7"/>
                    <a:pt x="218" y="7"/>
                  </a:cubicBezTo>
                  <a:cubicBezTo>
                    <a:pt x="223" y="2"/>
                    <a:pt x="228" y="0"/>
                    <a:pt x="233" y="0"/>
                  </a:cubicBezTo>
                  <a:cubicBezTo>
                    <a:pt x="236" y="0"/>
                    <a:pt x="239" y="1"/>
                    <a:pt x="242" y="3"/>
                  </a:cubicBezTo>
                  <a:cubicBezTo>
                    <a:pt x="245" y="5"/>
                    <a:pt x="246" y="7"/>
                    <a:pt x="248" y="8"/>
                  </a:cubicBezTo>
                  <a:cubicBezTo>
                    <a:pt x="249" y="10"/>
                    <a:pt x="251" y="12"/>
                    <a:pt x="255" y="14"/>
                  </a:cubicBezTo>
                  <a:cubicBezTo>
                    <a:pt x="258" y="15"/>
                    <a:pt x="268" y="19"/>
                    <a:pt x="269" y="34"/>
                  </a:cubicBezTo>
                  <a:cubicBezTo>
                    <a:pt x="270" y="44"/>
                    <a:pt x="266" y="50"/>
                    <a:pt x="262" y="56"/>
                  </a:cubicBezTo>
                  <a:cubicBezTo>
                    <a:pt x="261" y="58"/>
                    <a:pt x="259" y="60"/>
                    <a:pt x="258" y="62"/>
                  </a:cubicBezTo>
                  <a:cubicBezTo>
                    <a:pt x="254" y="70"/>
                    <a:pt x="257" y="76"/>
                    <a:pt x="258" y="79"/>
                  </a:cubicBezTo>
                  <a:cubicBezTo>
                    <a:pt x="258" y="80"/>
                    <a:pt x="258" y="80"/>
                    <a:pt x="258" y="81"/>
                  </a:cubicBezTo>
                  <a:cubicBezTo>
                    <a:pt x="258" y="81"/>
                    <a:pt x="258" y="81"/>
                    <a:pt x="258" y="81"/>
                  </a:cubicBezTo>
                  <a:cubicBezTo>
                    <a:pt x="258" y="81"/>
                    <a:pt x="258" y="81"/>
                    <a:pt x="258" y="81"/>
                  </a:cubicBezTo>
                  <a:cubicBezTo>
                    <a:pt x="258" y="81"/>
                    <a:pt x="258" y="81"/>
                    <a:pt x="258" y="81"/>
                  </a:cubicBezTo>
                  <a:moveTo>
                    <a:pt x="255" y="75"/>
                  </a:moveTo>
                  <a:cubicBezTo>
                    <a:pt x="255" y="76"/>
                    <a:pt x="255" y="76"/>
                    <a:pt x="255" y="76"/>
                  </a:cubicBezTo>
                  <a:cubicBezTo>
                    <a:pt x="256" y="79"/>
                    <a:pt x="257" y="80"/>
                    <a:pt x="258" y="80"/>
                  </a:cubicBezTo>
                  <a:cubicBezTo>
                    <a:pt x="258" y="80"/>
                    <a:pt x="258" y="80"/>
                    <a:pt x="258" y="80"/>
                  </a:cubicBezTo>
                  <a:cubicBezTo>
                    <a:pt x="258" y="80"/>
                    <a:pt x="257" y="80"/>
                    <a:pt x="257" y="79"/>
                  </a:cubicBezTo>
                  <a:cubicBezTo>
                    <a:pt x="256" y="76"/>
                    <a:pt x="253" y="70"/>
                    <a:pt x="257" y="62"/>
                  </a:cubicBezTo>
                  <a:cubicBezTo>
                    <a:pt x="259" y="60"/>
                    <a:pt x="260" y="58"/>
                    <a:pt x="261" y="56"/>
                  </a:cubicBezTo>
                  <a:cubicBezTo>
                    <a:pt x="266" y="50"/>
                    <a:pt x="270" y="44"/>
                    <a:pt x="269" y="34"/>
                  </a:cubicBezTo>
                  <a:cubicBezTo>
                    <a:pt x="268" y="20"/>
                    <a:pt x="258" y="16"/>
                    <a:pt x="255" y="14"/>
                  </a:cubicBezTo>
                  <a:cubicBezTo>
                    <a:pt x="250" y="13"/>
                    <a:pt x="249" y="11"/>
                    <a:pt x="247" y="9"/>
                  </a:cubicBezTo>
                  <a:cubicBezTo>
                    <a:pt x="246" y="7"/>
                    <a:pt x="244" y="5"/>
                    <a:pt x="242" y="4"/>
                  </a:cubicBezTo>
                  <a:cubicBezTo>
                    <a:pt x="239" y="2"/>
                    <a:pt x="236" y="1"/>
                    <a:pt x="233" y="1"/>
                  </a:cubicBezTo>
                  <a:cubicBezTo>
                    <a:pt x="228" y="1"/>
                    <a:pt x="223" y="3"/>
                    <a:pt x="218" y="7"/>
                  </a:cubicBezTo>
                  <a:cubicBezTo>
                    <a:pt x="217" y="8"/>
                    <a:pt x="217" y="8"/>
                    <a:pt x="216" y="9"/>
                  </a:cubicBezTo>
                  <a:cubicBezTo>
                    <a:pt x="211" y="13"/>
                    <a:pt x="211" y="13"/>
                    <a:pt x="199" y="14"/>
                  </a:cubicBezTo>
                  <a:cubicBezTo>
                    <a:pt x="190" y="15"/>
                    <a:pt x="187" y="18"/>
                    <a:pt x="185" y="27"/>
                  </a:cubicBezTo>
                  <a:cubicBezTo>
                    <a:pt x="183" y="35"/>
                    <a:pt x="179" y="43"/>
                    <a:pt x="165" y="43"/>
                  </a:cubicBezTo>
                  <a:cubicBezTo>
                    <a:pt x="162" y="43"/>
                    <a:pt x="158" y="42"/>
                    <a:pt x="154" y="41"/>
                  </a:cubicBezTo>
                  <a:cubicBezTo>
                    <a:pt x="148" y="40"/>
                    <a:pt x="143" y="39"/>
                    <a:pt x="138" y="39"/>
                  </a:cubicBezTo>
                  <a:cubicBezTo>
                    <a:pt x="131" y="39"/>
                    <a:pt x="125" y="40"/>
                    <a:pt x="117" y="42"/>
                  </a:cubicBezTo>
                  <a:cubicBezTo>
                    <a:pt x="101" y="45"/>
                    <a:pt x="92" y="41"/>
                    <a:pt x="89" y="30"/>
                  </a:cubicBezTo>
                  <a:cubicBezTo>
                    <a:pt x="86" y="18"/>
                    <a:pt x="85" y="15"/>
                    <a:pt x="72" y="14"/>
                  </a:cubicBezTo>
                  <a:cubicBezTo>
                    <a:pt x="71" y="14"/>
                    <a:pt x="71" y="14"/>
                    <a:pt x="71" y="14"/>
                  </a:cubicBezTo>
                  <a:cubicBezTo>
                    <a:pt x="64" y="14"/>
                    <a:pt x="61" y="12"/>
                    <a:pt x="58" y="9"/>
                  </a:cubicBezTo>
                  <a:cubicBezTo>
                    <a:pt x="57" y="8"/>
                    <a:pt x="55" y="7"/>
                    <a:pt x="54" y="6"/>
                  </a:cubicBezTo>
                  <a:cubicBezTo>
                    <a:pt x="50" y="3"/>
                    <a:pt x="46" y="1"/>
                    <a:pt x="41" y="1"/>
                  </a:cubicBezTo>
                  <a:cubicBezTo>
                    <a:pt x="39" y="1"/>
                    <a:pt x="36" y="1"/>
                    <a:pt x="34" y="2"/>
                  </a:cubicBezTo>
                  <a:cubicBezTo>
                    <a:pt x="29" y="4"/>
                    <a:pt x="28" y="6"/>
                    <a:pt x="27" y="8"/>
                  </a:cubicBezTo>
                  <a:cubicBezTo>
                    <a:pt x="25" y="9"/>
                    <a:pt x="24" y="11"/>
                    <a:pt x="22" y="12"/>
                  </a:cubicBezTo>
                  <a:cubicBezTo>
                    <a:pt x="21" y="13"/>
                    <a:pt x="19" y="14"/>
                    <a:pt x="18" y="14"/>
                  </a:cubicBezTo>
                  <a:cubicBezTo>
                    <a:pt x="14" y="17"/>
                    <a:pt x="9" y="19"/>
                    <a:pt x="6" y="28"/>
                  </a:cubicBezTo>
                  <a:cubicBezTo>
                    <a:pt x="1" y="40"/>
                    <a:pt x="8" y="49"/>
                    <a:pt x="11" y="54"/>
                  </a:cubicBezTo>
                  <a:cubicBezTo>
                    <a:pt x="11" y="55"/>
                    <a:pt x="11" y="55"/>
                    <a:pt x="11" y="55"/>
                  </a:cubicBezTo>
                  <a:cubicBezTo>
                    <a:pt x="15" y="60"/>
                    <a:pt x="20" y="68"/>
                    <a:pt x="16" y="78"/>
                  </a:cubicBezTo>
                  <a:cubicBezTo>
                    <a:pt x="15" y="79"/>
                    <a:pt x="15" y="80"/>
                    <a:pt x="16" y="80"/>
                  </a:cubicBezTo>
                  <a:cubicBezTo>
                    <a:pt x="16" y="80"/>
                    <a:pt x="17" y="79"/>
                    <a:pt x="18" y="76"/>
                  </a:cubicBezTo>
                  <a:cubicBezTo>
                    <a:pt x="18" y="75"/>
                    <a:pt x="18" y="75"/>
                    <a:pt x="18" y="75"/>
                  </a:cubicBezTo>
                  <a:cubicBezTo>
                    <a:pt x="19" y="71"/>
                    <a:pt x="19" y="64"/>
                    <a:pt x="14" y="58"/>
                  </a:cubicBezTo>
                  <a:cubicBezTo>
                    <a:pt x="6" y="46"/>
                    <a:pt x="4" y="38"/>
                    <a:pt x="6" y="28"/>
                  </a:cubicBezTo>
                  <a:cubicBezTo>
                    <a:pt x="8" y="21"/>
                    <a:pt x="12" y="19"/>
                    <a:pt x="17" y="16"/>
                  </a:cubicBezTo>
                  <a:cubicBezTo>
                    <a:pt x="18" y="15"/>
                    <a:pt x="18" y="15"/>
                    <a:pt x="18" y="15"/>
                  </a:cubicBezTo>
                  <a:cubicBezTo>
                    <a:pt x="19" y="14"/>
                    <a:pt x="21" y="14"/>
                    <a:pt x="21" y="13"/>
                  </a:cubicBezTo>
                  <a:cubicBezTo>
                    <a:pt x="24" y="12"/>
                    <a:pt x="24" y="12"/>
                    <a:pt x="28" y="8"/>
                  </a:cubicBezTo>
                  <a:cubicBezTo>
                    <a:pt x="31" y="4"/>
                    <a:pt x="36" y="2"/>
                    <a:pt x="40" y="2"/>
                  </a:cubicBezTo>
                  <a:cubicBezTo>
                    <a:pt x="45" y="2"/>
                    <a:pt x="49" y="3"/>
                    <a:pt x="53" y="6"/>
                  </a:cubicBezTo>
                  <a:cubicBezTo>
                    <a:pt x="54" y="7"/>
                    <a:pt x="54" y="7"/>
                    <a:pt x="54" y="7"/>
                  </a:cubicBezTo>
                  <a:cubicBezTo>
                    <a:pt x="62" y="14"/>
                    <a:pt x="62" y="14"/>
                    <a:pt x="71" y="14"/>
                  </a:cubicBezTo>
                  <a:cubicBezTo>
                    <a:pt x="81" y="15"/>
                    <a:pt x="85" y="20"/>
                    <a:pt x="87" y="27"/>
                  </a:cubicBezTo>
                  <a:cubicBezTo>
                    <a:pt x="87" y="28"/>
                    <a:pt x="87" y="29"/>
                    <a:pt x="88" y="31"/>
                  </a:cubicBezTo>
                  <a:cubicBezTo>
                    <a:pt x="89" y="38"/>
                    <a:pt x="91" y="50"/>
                    <a:pt x="112" y="57"/>
                  </a:cubicBezTo>
                  <a:cubicBezTo>
                    <a:pt x="121" y="60"/>
                    <a:pt x="129" y="61"/>
                    <a:pt x="137" y="61"/>
                  </a:cubicBezTo>
                  <a:cubicBezTo>
                    <a:pt x="150" y="61"/>
                    <a:pt x="162" y="58"/>
                    <a:pt x="172" y="51"/>
                  </a:cubicBezTo>
                  <a:cubicBezTo>
                    <a:pt x="181" y="45"/>
                    <a:pt x="183" y="41"/>
                    <a:pt x="186" y="28"/>
                  </a:cubicBezTo>
                  <a:cubicBezTo>
                    <a:pt x="189" y="16"/>
                    <a:pt x="193" y="16"/>
                    <a:pt x="200" y="15"/>
                  </a:cubicBezTo>
                  <a:cubicBezTo>
                    <a:pt x="200" y="15"/>
                    <a:pt x="200" y="15"/>
                    <a:pt x="201" y="15"/>
                  </a:cubicBezTo>
                  <a:cubicBezTo>
                    <a:pt x="208" y="14"/>
                    <a:pt x="212" y="14"/>
                    <a:pt x="217" y="9"/>
                  </a:cubicBezTo>
                  <a:cubicBezTo>
                    <a:pt x="223" y="3"/>
                    <a:pt x="229" y="1"/>
                    <a:pt x="236" y="2"/>
                  </a:cubicBezTo>
                  <a:cubicBezTo>
                    <a:pt x="241" y="3"/>
                    <a:pt x="244" y="7"/>
                    <a:pt x="247" y="10"/>
                  </a:cubicBezTo>
                  <a:cubicBezTo>
                    <a:pt x="248" y="11"/>
                    <a:pt x="249" y="12"/>
                    <a:pt x="250" y="12"/>
                  </a:cubicBezTo>
                  <a:cubicBezTo>
                    <a:pt x="251" y="13"/>
                    <a:pt x="252" y="14"/>
                    <a:pt x="254" y="15"/>
                  </a:cubicBezTo>
                  <a:cubicBezTo>
                    <a:pt x="257" y="16"/>
                    <a:pt x="260" y="18"/>
                    <a:pt x="262" y="20"/>
                  </a:cubicBezTo>
                  <a:cubicBezTo>
                    <a:pt x="266" y="24"/>
                    <a:pt x="269" y="33"/>
                    <a:pt x="268" y="41"/>
                  </a:cubicBezTo>
                  <a:cubicBezTo>
                    <a:pt x="266" y="48"/>
                    <a:pt x="264" y="51"/>
                    <a:pt x="261" y="54"/>
                  </a:cubicBezTo>
                  <a:cubicBezTo>
                    <a:pt x="261" y="55"/>
                    <a:pt x="260" y="56"/>
                    <a:pt x="259" y="57"/>
                  </a:cubicBezTo>
                  <a:cubicBezTo>
                    <a:pt x="256" y="61"/>
                    <a:pt x="252" y="66"/>
                    <a:pt x="255" y="75"/>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 name="Freeform 8550">
              <a:extLst>
                <a:ext uri="{FF2B5EF4-FFF2-40B4-BE49-F238E27FC236}">
                  <a16:creationId xmlns:a16="http://schemas.microsoft.com/office/drawing/2014/main" xmlns="" id="{E89A4D59-AF8C-4802-8101-2064061DA2D1}"/>
                </a:ext>
              </a:extLst>
            </p:cNvPr>
            <p:cNvSpPr>
              <a:spLocks/>
            </p:cNvSpPr>
            <p:nvPr/>
          </p:nvSpPr>
          <p:spPr bwMode="auto">
            <a:xfrm>
              <a:off x="5870575" y="3959225"/>
              <a:ext cx="109538" cy="28575"/>
            </a:xfrm>
            <a:custGeom>
              <a:avLst/>
              <a:gdLst>
                <a:gd name="T0" fmla="*/ 0 w 93"/>
                <a:gd name="T1" fmla="*/ 0 h 24"/>
                <a:gd name="T2" fmla="*/ 29 w 93"/>
                <a:gd name="T3" fmla="*/ 7 h 24"/>
                <a:gd name="T4" fmla="*/ 67 w 93"/>
                <a:gd name="T5" fmla="*/ 8 h 24"/>
                <a:gd name="T6" fmla="*/ 93 w 93"/>
                <a:gd name="T7" fmla="*/ 0 h 24"/>
                <a:gd name="T8" fmla="*/ 45 w 93"/>
                <a:gd name="T9" fmla="*/ 24 h 24"/>
                <a:gd name="T10" fmla="*/ 0 w 93"/>
                <a:gd name="T11" fmla="*/ 0 h 24"/>
              </a:gdLst>
              <a:ahLst/>
              <a:cxnLst>
                <a:cxn ang="0">
                  <a:pos x="T0" y="T1"/>
                </a:cxn>
                <a:cxn ang="0">
                  <a:pos x="T2" y="T3"/>
                </a:cxn>
                <a:cxn ang="0">
                  <a:pos x="T4" y="T5"/>
                </a:cxn>
                <a:cxn ang="0">
                  <a:pos x="T6" y="T7"/>
                </a:cxn>
                <a:cxn ang="0">
                  <a:pos x="T8" y="T9"/>
                </a:cxn>
                <a:cxn ang="0">
                  <a:pos x="T10" y="T11"/>
                </a:cxn>
              </a:cxnLst>
              <a:rect l="0" t="0" r="r" b="b"/>
              <a:pathLst>
                <a:path w="93" h="24">
                  <a:moveTo>
                    <a:pt x="0" y="0"/>
                  </a:moveTo>
                  <a:cubicBezTo>
                    <a:pt x="0" y="0"/>
                    <a:pt x="7" y="12"/>
                    <a:pt x="29" y="7"/>
                  </a:cubicBezTo>
                  <a:cubicBezTo>
                    <a:pt x="46" y="3"/>
                    <a:pt x="49" y="3"/>
                    <a:pt x="67" y="8"/>
                  </a:cubicBezTo>
                  <a:cubicBezTo>
                    <a:pt x="78" y="10"/>
                    <a:pt x="86" y="8"/>
                    <a:pt x="93" y="0"/>
                  </a:cubicBezTo>
                  <a:cubicBezTo>
                    <a:pt x="89" y="11"/>
                    <a:pt x="75" y="24"/>
                    <a:pt x="45" y="24"/>
                  </a:cubicBezTo>
                  <a:cubicBezTo>
                    <a:pt x="23" y="23"/>
                    <a:pt x="4" y="14"/>
                    <a:pt x="0" y="0"/>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 name="Freeform 8551">
              <a:extLst>
                <a:ext uri="{FF2B5EF4-FFF2-40B4-BE49-F238E27FC236}">
                  <a16:creationId xmlns:a16="http://schemas.microsoft.com/office/drawing/2014/main" xmlns="" id="{E5491380-E008-42EE-AA9A-3A2DCE5A6A31}"/>
                </a:ext>
              </a:extLst>
            </p:cNvPr>
            <p:cNvSpPr>
              <a:spLocks noEditPoints="1"/>
            </p:cNvSpPr>
            <p:nvPr/>
          </p:nvSpPr>
          <p:spPr bwMode="auto">
            <a:xfrm>
              <a:off x="5868988" y="3957638"/>
              <a:ext cx="112713" cy="31750"/>
            </a:xfrm>
            <a:custGeom>
              <a:avLst/>
              <a:gdLst>
                <a:gd name="T0" fmla="*/ 46 w 95"/>
                <a:gd name="T1" fmla="*/ 27 h 27"/>
                <a:gd name="T2" fmla="*/ 46 w 95"/>
                <a:gd name="T3" fmla="*/ 27 h 27"/>
                <a:gd name="T4" fmla="*/ 1 w 95"/>
                <a:gd name="T5" fmla="*/ 2 h 27"/>
                <a:gd name="T6" fmla="*/ 0 w 95"/>
                <a:gd name="T7" fmla="*/ 0 h 27"/>
                <a:gd name="T8" fmla="*/ 1 w 95"/>
                <a:gd name="T9" fmla="*/ 2 h 27"/>
                <a:gd name="T10" fmla="*/ 5 w 95"/>
                <a:gd name="T11" fmla="*/ 6 h 27"/>
                <a:gd name="T12" fmla="*/ 20 w 95"/>
                <a:gd name="T13" fmla="*/ 10 h 27"/>
                <a:gd name="T14" fmla="*/ 29 w 95"/>
                <a:gd name="T15" fmla="*/ 9 h 27"/>
                <a:gd name="T16" fmla="*/ 48 w 95"/>
                <a:gd name="T17" fmla="*/ 6 h 27"/>
                <a:gd name="T18" fmla="*/ 69 w 95"/>
                <a:gd name="T19" fmla="*/ 9 h 27"/>
                <a:gd name="T20" fmla="*/ 76 w 95"/>
                <a:gd name="T21" fmla="*/ 10 h 27"/>
                <a:gd name="T22" fmla="*/ 94 w 95"/>
                <a:gd name="T23" fmla="*/ 2 h 27"/>
                <a:gd name="T24" fmla="*/ 95 w 95"/>
                <a:gd name="T25" fmla="*/ 1 h 27"/>
                <a:gd name="T26" fmla="*/ 94 w 95"/>
                <a:gd name="T27" fmla="*/ 3 h 27"/>
                <a:gd name="T28" fmla="*/ 46 w 95"/>
                <a:gd name="T29" fmla="*/ 27 h 27"/>
                <a:gd name="T30" fmla="*/ 46 w 95"/>
                <a:gd name="T31" fmla="*/ 27 h 27"/>
                <a:gd name="T32" fmla="*/ 2 w 95"/>
                <a:gd name="T33" fmla="*/ 4 h 27"/>
                <a:gd name="T34" fmla="*/ 46 w 95"/>
                <a:gd name="T35" fmla="*/ 26 h 27"/>
                <a:gd name="T36" fmla="*/ 93 w 95"/>
                <a:gd name="T37" fmla="*/ 4 h 27"/>
                <a:gd name="T38" fmla="*/ 76 w 95"/>
                <a:gd name="T39" fmla="*/ 11 h 27"/>
                <a:gd name="T40" fmla="*/ 68 w 95"/>
                <a:gd name="T41" fmla="*/ 10 h 27"/>
                <a:gd name="T42" fmla="*/ 48 w 95"/>
                <a:gd name="T43" fmla="*/ 6 h 27"/>
                <a:gd name="T44" fmla="*/ 30 w 95"/>
                <a:gd name="T45" fmla="*/ 10 h 27"/>
                <a:gd name="T46" fmla="*/ 20 w 95"/>
                <a:gd name="T47" fmla="*/ 11 h 27"/>
                <a:gd name="T48" fmla="*/ 5 w 95"/>
                <a:gd name="T49" fmla="*/ 7 h 27"/>
                <a:gd name="T50" fmla="*/ 2 w 95"/>
                <a:gd name="T5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27">
                  <a:moveTo>
                    <a:pt x="46" y="27"/>
                  </a:moveTo>
                  <a:cubicBezTo>
                    <a:pt x="46" y="27"/>
                    <a:pt x="46" y="27"/>
                    <a:pt x="46" y="27"/>
                  </a:cubicBezTo>
                  <a:cubicBezTo>
                    <a:pt x="26" y="25"/>
                    <a:pt x="5" y="17"/>
                    <a:pt x="1" y="2"/>
                  </a:cubicBezTo>
                  <a:cubicBezTo>
                    <a:pt x="0" y="0"/>
                    <a:pt x="0" y="0"/>
                    <a:pt x="0" y="0"/>
                  </a:cubicBezTo>
                  <a:cubicBezTo>
                    <a:pt x="1" y="2"/>
                    <a:pt x="1" y="2"/>
                    <a:pt x="1" y="2"/>
                  </a:cubicBezTo>
                  <a:cubicBezTo>
                    <a:pt x="1" y="2"/>
                    <a:pt x="2" y="4"/>
                    <a:pt x="5" y="6"/>
                  </a:cubicBezTo>
                  <a:cubicBezTo>
                    <a:pt x="8" y="8"/>
                    <a:pt x="13" y="10"/>
                    <a:pt x="20" y="10"/>
                  </a:cubicBezTo>
                  <a:cubicBezTo>
                    <a:pt x="23" y="10"/>
                    <a:pt x="26" y="10"/>
                    <a:pt x="29" y="9"/>
                  </a:cubicBezTo>
                  <a:cubicBezTo>
                    <a:pt x="38" y="7"/>
                    <a:pt x="43" y="6"/>
                    <a:pt x="48" y="6"/>
                  </a:cubicBezTo>
                  <a:cubicBezTo>
                    <a:pt x="53" y="6"/>
                    <a:pt x="59" y="7"/>
                    <a:pt x="69" y="9"/>
                  </a:cubicBezTo>
                  <a:cubicBezTo>
                    <a:pt x="71" y="10"/>
                    <a:pt x="74" y="10"/>
                    <a:pt x="76" y="10"/>
                  </a:cubicBezTo>
                  <a:cubicBezTo>
                    <a:pt x="83" y="10"/>
                    <a:pt x="89" y="8"/>
                    <a:pt x="94" y="2"/>
                  </a:cubicBezTo>
                  <a:cubicBezTo>
                    <a:pt x="95" y="1"/>
                    <a:pt x="95" y="1"/>
                    <a:pt x="95" y="1"/>
                  </a:cubicBezTo>
                  <a:cubicBezTo>
                    <a:pt x="94" y="3"/>
                    <a:pt x="94" y="3"/>
                    <a:pt x="94" y="3"/>
                  </a:cubicBezTo>
                  <a:cubicBezTo>
                    <a:pt x="93" y="7"/>
                    <a:pt x="83" y="27"/>
                    <a:pt x="46" y="27"/>
                  </a:cubicBezTo>
                  <a:cubicBezTo>
                    <a:pt x="46" y="27"/>
                    <a:pt x="46" y="27"/>
                    <a:pt x="46" y="27"/>
                  </a:cubicBezTo>
                  <a:moveTo>
                    <a:pt x="2" y="4"/>
                  </a:moveTo>
                  <a:cubicBezTo>
                    <a:pt x="6" y="16"/>
                    <a:pt x="24" y="24"/>
                    <a:pt x="46" y="26"/>
                  </a:cubicBezTo>
                  <a:cubicBezTo>
                    <a:pt x="79" y="26"/>
                    <a:pt x="90" y="10"/>
                    <a:pt x="93" y="4"/>
                  </a:cubicBezTo>
                  <a:cubicBezTo>
                    <a:pt x="88" y="9"/>
                    <a:pt x="83" y="11"/>
                    <a:pt x="76" y="11"/>
                  </a:cubicBezTo>
                  <a:cubicBezTo>
                    <a:pt x="74" y="11"/>
                    <a:pt x="71" y="11"/>
                    <a:pt x="68" y="10"/>
                  </a:cubicBezTo>
                  <a:cubicBezTo>
                    <a:pt x="59" y="8"/>
                    <a:pt x="53" y="6"/>
                    <a:pt x="48" y="6"/>
                  </a:cubicBezTo>
                  <a:cubicBezTo>
                    <a:pt x="43" y="6"/>
                    <a:pt x="38" y="7"/>
                    <a:pt x="30" y="10"/>
                  </a:cubicBezTo>
                  <a:cubicBezTo>
                    <a:pt x="26" y="11"/>
                    <a:pt x="23" y="11"/>
                    <a:pt x="20" y="11"/>
                  </a:cubicBezTo>
                  <a:cubicBezTo>
                    <a:pt x="12" y="11"/>
                    <a:pt x="8" y="9"/>
                    <a:pt x="5" y="7"/>
                  </a:cubicBezTo>
                  <a:cubicBezTo>
                    <a:pt x="4" y="6"/>
                    <a:pt x="3" y="5"/>
                    <a:pt x="2" y="4"/>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 name="Freeform 8552">
              <a:extLst>
                <a:ext uri="{FF2B5EF4-FFF2-40B4-BE49-F238E27FC236}">
                  <a16:creationId xmlns:a16="http://schemas.microsoft.com/office/drawing/2014/main" xmlns="" id="{910B0FC6-AD89-4812-91CB-D74B85DB590B}"/>
                </a:ext>
              </a:extLst>
            </p:cNvPr>
            <p:cNvSpPr>
              <a:spLocks/>
            </p:cNvSpPr>
            <p:nvPr/>
          </p:nvSpPr>
          <p:spPr bwMode="auto">
            <a:xfrm>
              <a:off x="5870575" y="3962400"/>
              <a:ext cx="109538" cy="25400"/>
            </a:xfrm>
            <a:custGeom>
              <a:avLst/>
              <a:gdLst>
                <a:gd name="T0" fmla="*/ 0 w 91"/>
                <a:gd name="T1" fmla="*/ 0 h 22"/>
                <a:gd name="T2" fmla="*/ 44 w 91"/>
                <a:gd name="T3" fmla="*/ 22 h 22"/>
                <a:gd name="T4" fmla="*/ 91 w 91"/>
                <a:gd name="T5" fmla="*/ 0 h 22"/>
                <a:gd name="T6" fmla="*/ 74 w 91"/>
                <a:gd name="T7" fmla="*/ 7 h 22"/>
                <a:gd name="T8" fmla="*/ 66 w 91"/>
                <a:gd name="T9" fmla="*/ 6 h 22"/>
                <a:gd name="T10" fmla="*/ 48 w 91"/>
                <a:gd name="T11" fmla="*/ 3 h 22"/>
                <a:gd name="T12" fmla="*/ 52 w 91"/>
                <a:gd name="T13" fmla="*/ 5 h 22"/>
                <a:gd name="T14" fmla="*/ 64 w 91"/>
                <a:gd name="T15" fmla="*/ 9 h 22"/>
                <a:gd name="T16" fmla="*/ 68 w 91"/>
                <a:gd name="T17" fmla="*/ 15 h 22"/>
                <a:gd name="T18" fmla="*/ 60 w 91"/>
                <a:gd name="T19" fmla="*/ 19 h 22"/>
                <a:gd name="T20" fmla="*/ 47 w 91"/>
                <a:gd name="T21" fmla="*/ 21 h 22"/>
                <a:gd name="T22" fmla="*/ 41 w 91"/>
                <a:gd name="T23" fmla="*/ 21 h 22"/>
                <a:gd name="T24" fmla="*/ 23 w 91"/>
                <a:gd name="T25" fmla="*/ 17 h 22"/>
                <a:gd name="T26" fmla="*/ 18 w 91"/>
                <a:gd name="T27" fmla="*/ 7 h 22"/>
                <a:gd name="T28" fmla="*/ 18 w 91"/>
                <a:gd name="T29" fmla="*/ 7 h 22"/>
                <a:gd name="T30" fmla="*/ 18 w 91"/>
                <a:gd name="T31" fmla="*/ 7 h 22"/>
                <a:gd name="T32" fmla="*/ 3 w 91"/>
                <a:gd name="T33" fmla="*/ 3 h 22"/>
                <a:gd name="T34" fmla="*/ 0 w 91"/>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22">
                  <a:moveTo>
                    <a:pt x="0" y="0"/>
                  </a:moveTo>
                  <a:cubicBezTo>
                    <a:pt x="4" y="12"/>
                    <a:pt x="22" y="20"/>
                    <a:pt x="44" y="22"/>
                  </a:cubicBezTo>
                  <a:cubicBezTo>
                    <a:pt x="77" y="22"/>
                    <a:pt x="88" y="6"/>
                    <a:pt x="91" y="0"/>
                  </a:cubicBezTo>
                  <a:cubicBezTo>
                    <a:pt x="86" y="5"/>
                    <a:pt x="81" y="7"/>
                    <a:pt x="74" y="7"/>
                  </a:cubicBezTo>
                  <a:cubicBezTo>
                    <a:pt x="72" y="7"/>
                    <a:pt x="69" y="7"/>
                    <a:pt x="66" y="6"/>
                  </a:cubicBezTo>
                  <a:cubicBezTo>
                    <a:pt x="58" y="4"/>
                    <a:pt x="53" y="3"/>
                    <a:pt x="48" y="3"/>
                  </a:cubicBezTo>
                  <a:cubicBezTo>
                    <a:pt x="50" y="3"/>
                    <a:pt x="51" y="4"/>
                    <a:pt x="52" y="5"/>
                  </a:cubicBezTo>
                  <a:cubicBezTo>
                    <a:pt x="56" y="7"/>
                    <a:pt x="60" y="7"/>
                    <a:pt x="64" y="9"/>
                  </a:cubicBezTo>
                  <a:cubicBezTo>
                    <a:pt x="67" y="10"/>
                    <a:pt x="70" y="12"/>
                    <a:pt x="68" y="15"/>
                  </a:cubicBezTo>
                  <a:cubicBezTo>
                    <a:pt x="66" y="18"/>
                    <a:pt x="63" y="19"/>
                    <a:pt x="60" y="19"/>
                  </a:cubicBezTo>
                  <a:cubicBezTo>
                    <a:pt x="56" y="20"/>
                    <a:pt x="51" y="21"/>
                    <a:pt x="47" y="21"/>
                  </a:cubicBezTo>
                  <a:cubicBezTo>
                    <a:pt x="45" y="21"/>
                    <a:pt x="43" y="21"/>
                    <a:pt x="41" y="21"/>
                  </a:cubicBezTo>
                  <a:cubicBezTo>
                    <a:pt x="35" y="20"/>
                    <a:pt x="29" y="19"/>
                    <a:pt x="23" y="17"/>
                  </a:cubicBezTo>
                  <a:cubicBezTo>
                    <a:pt x="20" y="15"/>
                    <a:pt x="17" y="12"/>
                    <a:pt x="18" y="7"/>
                  </a:cubicBezTo>
                  <a:cubicBezTo>
                    <a:pt x="18" y="7"/>
                    <a:pt x="18" y="7"/>
                    <a:pt x="18" y="7"/>
                  </a:cubicBezTo>
                  <a:cubicBezTo>
                    <a:pt x="18" y="7"/>
                    <a:pt x="18" y="7"/>
                    <a:pt x="18" y="7"/>
                  </a:cubicBezTo>
                  <a:cubicBezTo>
                    <a:pt x="10" y="7"/>
                    <a:pt x="6" y="5"/>
                    <a:pt x="3" y="3"/>
                  </a:cubicBezTo>
                  <a:cubicBezTo>
                    <a:pt x="2" y="2"/>
                    <a:pt x="1" y="1"/>
                    <a:pt x="0"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 name="Freeform 8553">
              <a:extLst>
                <a:ext uri="{FF2B5EF4-FFF2-40B4-BE49-F238E27FC236}">
                  <a16:creationId xmlns:a16="http://schemas.microsoft.com/office/drawing/2014/main" xmlns="" id="{806598AE-4D71-43AA-8F1D-C35C1F029CC1}"/>
                </a:ext>
              </a:extLst>
            </p:cNvPr>
            <p:cNvSpPr>
              <a:spLocks/>
            </p:cNvSpPr>
            <p:nvPr/>
          </p:nvSpPr>
          <p:spPr bwMode="auto">
            <a:xfrm>
              <a:off x="5870575" y="3959225"/>
              <a:ext cx="109538" cy="28575"/>
            </a:xfrm>
            <a:custGeom>
              <a:avLst/>
              <a:gdLst>
                <a:gd name="T0" fmla="*/ 0 w 93"/>
                <a:gd name="T1" fmla="*/ 0 h 24"/>
                <a:gd name="T2" fmla="*/ 45 w 93"/>
                <a:gd name="T3" fmla="*/ 24 h 24"/>
                <a:gd name="T4" fmla="*/ 93 w 93"/>
                <a:gd name="T5" fmla="*/ 0 h 24"/>
                <a:gd name="T6" fmla="*/ 75 w 93"/>
                <a:gd name="T7" fmla="*/ 9 h 24"/>
                <a:gd name="T8" fmla="*/ 67 w 93"/>
                <a:gd name="T9" fmla="*/ 8 h 24"/>
                <a:gd name="T10" fmla="*/ 49 w 93"/>
                <a:gd name="T11" fmla="*/ 4 h 24"/>
                <a:gd name="T12" fmla="*/ 49 w 93"/>
                <a:gd name="T13" fmla="*/ 5 h 24"/>
                <a:gd name="T14" fmla="*/ 67 w 93"/>
                <a:gd name="T15" fmla="*/ 8 h 24"/>
                <a:gd name="T16" fmla="*/ 75 w 93"/>
                <a:gd name="T17" fmla="*/ 9 h 24"/>
                <a:gd name="T18" fmla="*/ 92 w 93"/>
                <a:gd name="T19" fmla="*/ 2 h 24"/>
                <a:gd name="T20" fmla="*/ 45 w 93"/>
                <a:gd name="T21" fmla="*/ 24 h 24"/>
                <a:gd name="T22" fmla="*/ 1 w 93"/>
                <a:gd name="T23" fmla="*/ 2 h 24"/>
                <a:gd name="T24" fmla="*/ 4 w 93"/>
                <a:gd name="T25" fmla="*/ 5 h 24"/>
                <a:gd name="T26" fmla="*/ 19 w 93"/>
                <a:gd name="T27" fmla="*/ 9 h 24"/>
                <a:gd name="T28" fmla="*/ 19 w 93"/>
                <a:gd name="T29" fmla="*/ 9 h 24"/>
                <a:gd name="T30" fmla="*/ 19 w 93"/>
                <a:gd name="T31" fmla="*/ 9 h 24"/>
                <a:gd name="T32" fmla="*/ 19 w 93"/>
                <a:gd name="T33" fmla="*/ 9 h 24"/>
                <a:gd name="T34" fmla="*/ 0 w 93"/>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24">
                  <a:moveTo>
                    <a:pt x="0" y="0"/>
                  </a:moveTo>
                  <a:cubicBezTo>
                    <a:pt x="4" y="14"/>
                    <a:pt x="23" y="23"/>
                    <a:pt x="45" y="24"/>
                  </a:cubicBezTo>
                  <a:cubicBezTo>
                    <a:pt x="75" y="24"/>
                    <a:pt x="89" y="11"/>
                    <a:pt x="93" y="0"/>
                  </a:cubicBezTo>
                  <a:cubicBezTo>
                    <a:pt x="88" y="6"/>
                    <a:pt x="82" y="9"/>
                    <a:pt x="75" y="9"/>
                  </a:cubicBezTo>
                  <a:cubicBezTo>
                    <a:pt x="73" y="9"/>
                    <a:pt x="70" y="8"/>
                    <a:pt x="67" y="8"/>
                  </a:cubicBezTo>
                  <a:cubicBezTo>
                    <a:pt x="59" y="6"/>
                    <a:pt x="54" y="4"/>
                    <a:pt x="49" y="4"/>
                  </a:cubicBezTo>
                  <a:cubicBezTo>
                    <a:pt x="49" y="4"/>
                    <a:pt x="49" y="4"/>
                    <a:pt x="49" y="5"/>
                  </a:cubicBezTo>
                  <a:cubicBezTo>
                    <a:pt x="54" y="5"/>
                    <a:pt x="59" y="6"/>
                    <a:pt x="67" y="8"/>
                  </a:cubicBezTo>
                  <a:cubicBezTo>
                    <a:pt x="70" y="9"/>
                    <a:pt x="73" y="9"/>
                    <a:pt x="75" y="9"/>
                  </a:cubicBezTo>
                  <a:cubicBezTo>
                    <a:pt x="82" y="9"/>
                    <a:pt x="87" y="7"/>
                    <a:pt x="92" y="2"/>
                  </a:cubicBezTo>
                  <a:cubicBezTo>
                    <a:pt x="89" y="8"/>
                    <a:pt x="78" y="24"/>
                    <a:pt x="45" y="24"/>
                  </a:cubicBezTo>
                  <a:cubicBezTo>
                    <a:pt x="23" y="22"/>
                    <a:pt x="5" y="14"/>
                    <a:pt x="1" y="2"/>
                  </a:cubicBezTo>
                  <a:cubicBezTo>
                    <a:pt x="2" y="3"/>
                    <a:pt x="3" y="4"/>
                    <a:pt x="4" y="5"/>
                  </a:cubicBezTo>
                  <a:cubicBezTo>
                    <a:pt x="7" y="7"/>
                    <a:pt x="11" y="9"/>
                    <a:pt x="19" y="9"/>
                  </a:cubicBezTo>
                  <a:cubicBezTo>
                    <a:pt x="19" y="9"/>
                    <a:pt x="19" y="9"/>
                    <a:pt x="19" y="9"/>
                  </a:cubicBezTo>
                  <a:cubicBezTo>
                    <a:pt x="19" y="9"/>
                    <a:pt x="19" y="9"/>
                    <a:pt x="19" y="9"/>
                  </a:cubicBezTo>
                  <a:cubicBezTo>
                    <a:pt x="19" y="9"/>
                    <a:pt x="19" y="9"/>
                    <a:pt x="19" y="9"/>
                  </a:cubicBezTo>
                  <a:cubicBezTo>
                    <a:pt x="5" y="9"/>
                    <a:pt x="0" y="0"/>
                    <a:pt x="0"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 name="Freeform 8554">
              <a:extLst>
                <a:ext uri="{FF2B5EF4-FFF2-40B4-BE49-F238E27FC236}">
                  <a16:creationId xmlns:a16="http://schemas.microsoft.com/office/drawing/2014/main" xmlns="" id="{2F94ED75-545B-44FE-A81E-0B8C25FE4750}"/>
                </a:ext>
              </a:extLst>
            </p:cNvPr>
            <p:cNvSpPr>
              <a:spLocks/>
            </p:cNvSpPr>
            <p:nvPr/>
          </p:nvSpPr>
          <p:spPr bwMode="auto">
            <a:xfrm>
              <a:off x="5876925" y="3984625"/>
              <a:ext cx="46038" cy="192088"/>
            </a:xfrm>
            <a:custGeom>
              <a:avLst/>
              <a:gdLst>
                <a:gd name="T0" fmla="*/ 31 w 38"/>
                <a:gd name="T1" fmla="*/ 159 h 162"/>
                <a:gd name="T2" fmla="*/ 31 w 38"/>
                <a:gd name="T3" fmla="*/ 157 h 162"/>
                <a:gd name="T4" fmla="*/ 31 w 38"/>
                <a:gd name="T5" fmla="*/ 155 h 162"/>
                <a:gd name="T6" fmla="*/ 32 w 38"/>
                <a:gd name="T7" fmla="*/ 151 h 162"/>
                <a:gd name="T8" fmla="*/ 31 w 38"/>
                <a:gd name="T9" fmla="*/ 148 h 162"/>
                <a:gd name="T10" fmla="*/ 31 w 38"/>
                <a:gd name="T11" fmla="*/ 144 h 162"/>
                <a:gd name="T12" fmla="*/ 30 w 38"/>
                <a:gd name="T13" fmla="*/ 140 h 162"/>
                <a:gd name="T14" fmla="*/ 30 w 38"/>
                <a:gd name="T15" fmla="*/ 136 h 162"/>
                <a:gd name="T16" fmla="*/ 27 w 38"/>
                <a:gd name="T17" fmla="*/ 130 h 162"/>
                <a:gd name="T18" fmla="*/ 26 w 38"/>
                <a:gd name="T19" fmla="*/ 125 h 162"/>
                <a:gd name="T20" fmla="*/ 24 w 38"/>
                <a:gd name="T21" fmla="*/ 120 h 162"/>
                <a:gd name="T22" fmla="*/ 23 w 38"/>
                <a:gd name="T23" fmla="*/ 114 h 162"/>
                <a:gd name="T24" fmla="*/ 19 w 38"/>
                <a:gd name="T25" fmla="*/ 107 h 162"/>
                <a:gd name="T26" fmla="*/ 20 w 38"/>
                <a:gd name="T27" fmla="*/ 91 h 162"/>
                <a:gd name="T28" fmla="*/ 25 w 38"/>
                <a:gd name="T29" fmla="*/ 95 h 162"/>
                <a:gd name="T30" fmla="*/ 33 w 38"/>
                <a:gd name="T31" fmla="*/ 106 h 162"/>
                <a:gd name="T32" fmla="*/ 37 w 38"/>
                <a:gd name="T33" fmla="*/ 100 h 162"/>
                <a:gd name="T34" fmla="*/ 37 w 38"/>
                <a:gd name="T35" fmla="*/ 95 h 162"/>
                <a:gd name="T36" fmla="*/ 37 w 38"/>
                <a:gd name="T37" fmla="*/ 93 h 162"/>
                <a:gd name="T38" fmla="*/ 37 w 38"/>
                <a:gd name="T39" fmla="*/ 91 h 162"/>
                <a:gd name="T40" fmla="*/ 36 w 38"/>
                <a:gd name="T41" fmla="*/ 87 h 162"/>
                <a:gd name="T42" fmla="*/ 36 w 38"/>
                <a:gd name="T43" fmla="*/ 83 h 162"/>
                <a:gd name="T44" fmla="*/ 36 w 38"/>
                <a:gd name="T45" fmla="*/ 77 h 162"/>
                <a:gd name="T46" fmla="*/ 36 w 38"/>
                <a:gd name="T47" fmla="*/ 72 h 162"/>
                <a:gd name="T48" fmla="*/ 36 w 38"/>
                <a:gd name="T49" fmla="*/ 67 h 162"/>
                <a:gd name="T50" fmla="*/ 34 w 38"/>
                <a:gd name="T51" fmla="*/ 63 h 162"/>
                <a:gd name="T52" fmla="*/ 25 w 38"/>
                <a:gd name="T53" fmla="*/ 54 h 162"/>
                <a:gd name="T54" fmla="*/ 17 w 38"/>
                <a:gd name="T55" fmla="*/ 25 h 162"/>
                <a:gd name="T56" fmla="*/ 2 w 38"/>
                <a:gd name="T57" fmla="*/ 0 h 162"/>
                <a:gd name="T58" fmla="*/ 2 w 38"/>
                <a:gd name="T59" fmla="*/ 22 h 162"/>
                <a:gd name="T60" fmla="*/ 8 w 38"/>
                <a:gd name="T61" fmla="*/ 57 h 162"/>
                <a:gd name="T62" fmla="*/ 19 w 38"/>
                <a:gd name="T63" fmla="*/ 88 h 162"/>
                <a:gd name="T64" fmla="*/ 24 w 38"/>
                <a:gd name="T65" fmla="*/ 124 h 162"/>
                <a:gd name="T66" fmla="*/ 30 w 38"/>
                <a:gd name="T67" fmla="*/ 162 h 162"/>
                <a:gd name="T68" fmla="*/ 31 w 38"/>
                <a:gd name="T69" fmla="*/ 161 h 162"/>
                <a:gd name="T70" fmla="*/ 31 w 38"/>
                <a:gd name="T71" fmla="*/ 161 h 162"/>
                <a:gd name="T72" fmla="*/ 31 w 38"/>
                <a:gd name="T73" fmla="*/ 160 h 162"/>
                <a:gd name="T74" fmla="*/ 31 w 38"/>
                <a:gd name="T75" fmla="*/ 1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162">
                  <a:moveTo>
                    <a:pt x="31" y="159"/>
                  </a:move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2" y="90"/>
                    <a:pt x="24" y="91"/>
                    <a:pt x="25" y="95"/>
                  </a:cubicBezTo>
                  <a:cubicBezTo>
                    <a:pt x="27" y="103"/>
                    <a:pt x="29" y="106"/>
                    <a:pt x="33" y="106"/>
                  </a:cubicBezTo>
                  <a:cubicBezTo>
                    <a:pt x="37" y="107"/>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cubicBezTo>
                    <a:pt x="5" y="3"/>
                    <a:pt x="5" y="10"/>
                    <a:pt x="2" y="22"/>
                  </a:cubicBezTo>
                  <a:cubicBezTo>
                    <a:pt x="0" y="35"/>
                    <a:pt x="0" y="45"/>
                    <a:pt x="8" y="57"/>
                  </a:cubicBezTo>
                  <a:cubicBezTo>
                    <a:pt x="18" y="68"/>
                    <a:pt x="21" y="76"/>
                    <a:pt x="19" y="88"/>
                  </a:cubicBezTo>
                  <a:cubicBezTo>
                    <a:pt x="17" y="104"/>
                    <a:pt x="17" y="107"/>
                    <a:pt x="24" y="124"/>
                  </a:cubicBezTo>
                  <a:cubicBezTo>
                    <a:pt x="30" y="138"/>
                    <a:pt x="30" y="156"/>
                    <a:pt x="30" y="162"/>
                  </a:cubicBezTo>
                  <a:cubicBezTo>
                    <a:pt x="31" y="161"/>
                    <a:pt x="31" y="161"/>
                    <a:pt x="31" y="161"/>
                  </a:cubicBezTo>
                  <a:cubicBezTo>
                    <a:pt x="31" y="161"/>
                    <a:pt x="31" y="161"/>
                    <a:pt x="31" y="161"/>
                  </a:cubicBezTo>
                  <a:cubicBezTo>
                    <a:pt x="31" y="161"/>
                    <a:pt x="31" y="160"/>
                    <a:pt x="31" y="160"/>
                  </a:cubicBezTo>
                  <a:cubicBezTo>
                    <a:pt x="32" y="159"/>
                    <a:pt x="31" y="159"/>
                    <a:pt x="31" y="159"/>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 name="Freeform 8555">
              <a:extLst>
                <a:ext uri="{FF2B5EF4-FFF2-40B4-BE49-F238E27FC236}">
                  <a16:creationId xmlns:a16="http://schemas.microsoft.com/office/drawing/2014/main" xmlns="" id="{B4A56763-504F-49A2-9164-2A058D859FED}"/>
                </a:ext>
              </a:extLst>
            </p:cNvPr>
            <p:cNvSpPr>
              <a:spLocks noEditPoints="1"/>
            </p:cNvSpPr>
            <p:nvPr/>
          </p:nvSpPr>
          <p:spPr bwMode="auto">
            <a:xfrm>
              <a:off x="5875338" y="3983038"/>
              <a:ext cx="47625" cy="193675"/>
            </a:xfrm>
            <a:custGeom>
              <a:avLst/>
              <a:gdLst>
                <a:gd name="T0" fmla="*/ 30 w 39"/>
                <a:gd name="T1" fmla="*/ 163 h 163"/>
                <a:gd name="T2" fmla="*/ 20 w 39"/>
                <a:gd name="T3" fmla="*/ 89 h 163"/>
                <a:gd name="T4" fmla="*/ 3 w 39"/>
                <a:gd name="T5" fmla="*/ 23 h 163"/>
                <a:gd name="T6" fmla="*/ 2 w 39"/>
                <a:gd name="T7" fmla="*/ 0 h 163"/>
                <a:gd name="T8" fmla="*/ 18 w 39"/>
                <a:gd name="T9" fmla="*/ 26 h 163"/>
                <a:gd name="T10" fmla="*/ 26 w 39"/>
                <a:gd name="T11" fmla="*/ 55 h 163"/>
                <a:gd name="T12" fmla="*/ 36 w 39"/>
                <a:gd name="T13" fmla="*/ 67 h 163"/>
                <a:gd name="T14" fmla="*/ 37 w 39"/>
                <a:gd name="T15" fmla="*/ 73 h 163"/>
                <a:gd name="T16" fmla="*/ 37 w 39"/>
                <a:gd name="T17" fmla="*/ 78 h 163"/>
                <a:gd name="T18" fmla="*/ 37 w 39"/>
                <a:gd name="T19" fmla="*/ 87 h 163"/>
                <a:gd name="T20" fmla="*/ 38 w 39"/>
                <a:gd name="T21" fmla="*/ 92 h 163"/>
                <a:gd name="T22" fmla="*/ 38 w 39"/>
                <a:gd name="T23" fmla="*/ 94 h 163"/>
                <a:gd name="T24" fmla="*/ 38 w 39"/>
                <a:gd name="T25" fmla="*/ 96 h 163"/>
                <a:gd name="T26" fmla="*/ 39 w 39"/>
                <a:gd name="T27" fmla="*/ 101 h 163"/>
                <a:gd name="T28" fmla="*/ 35 w 39"/>
                <a:gd name="T29" fmla="*/ 108 h 163"/>
                <a:gd name="T30" fmla="*/ 26 w 39"/>
                <a:gd name="T31" fmla="*/ 96 h 163"/>
                <a:gd name="T32" fmla="*/ 22 w 39"/>
                <a:gd name="T33" fmla="*/ 93 h 163"/>
                <a:gd name="T34" fmla="*/ 23 w 39"/>
                <a:gd name="T35" fmla="*/ 111 h 163"/>
                <a:gd name="T36" fmla="*/ 25 w 39"/>
                <a:gd name="T37" fmla="*/ 121 h 163"/>
                <a:gd name="T38" fmla="*/ 29 w 39"/>
                <a:gd name="T39" fmla="*/ 130 h 163"/>
                <a:gd name="T40" fmla="*/ 31 w 39"/>
                <a:gd name="T41" fmla="*/ 141 h 163"/>
                <a:gd name="T42" fmla="*/ 32 w 39"/>
                <a:gd name="T43" fmla="*/ 145 h 163"/>
                <a:gd name="T44" fmla="*/ 32 w 39"/>
                <a:gd name="T45" fmla="*/ 149 h 163"/>
                <a:gd name="T46" fmla="*/ 33 w 39"/>
                <a:gd name="T47" fmla="*/ 152 h 163"/>
                <a:gd name="T48" fmla="*/ 32 w 39"/>
                <a:gd name="T49" fmla="*/ 156 h 163"/>
                <a:gd name="T50" fmla="*/ 32 w 39"/>
                <a:gd name="T51" fmla="*/ 158 h 163"/>
                <a:gd name="T52" fmla="*/ 32 w 39"/>
                <a:gd name="T53" fmla="*/ 159 h 163"/>
                <a:gd name="T54" fmla="*/ 32 w 39"/>
                <a:gd name="T55" fmla="*/ 162 h 163"/>
                <a:gd name="T56" fmla="*/ 32 w 39"/>
                <a:gd name="T57" fmla="*/ 162 h 163"/>
                <a:gd name="T58" fmla="*/ 30 w 39"/>
                <a:gd name="T59" fmla="*/ 163 h 163"/>
                <a:gd name="T60" fmla="*/ 31 w 39"/>
                <a:gd name="T61" fmla="*/ 162 h 163"/>
                <a:gd name="T62" fmla="*/ 32 w 39"/>
                <a:gd name="T63" fmla="*/ 162 h 163"/>
                <a:gd name="T64" fmla="*/ 32 w 39"/>
                <a:gd name="T65" fmla="*/ 160 h 163"/>
                <a:gd name="T66" fmla="*/ 31 w 39"/>
                <a:gd name="T67" fmla="*/ 156 h 163"/>
                <a:gd name="T68" fmla="*/ 32 w 39"/>
                <a:gd name="T69" fmla="*/ 157 h 163"/>
                <a:gd name="T70" fmla="*/ 32 w 39"/>
                <a:gd name="T71" fmla="*/ 156 h 163"/>
                <a:gd name="T72" fmla="*/ 31 w 39"/>
                <a:gd name="T73" fmla="*/ 148 h 163"/>
                <a:gd name="T74" fmla="*/ 32 w 39"/>
                <a:gd name="T75" fmla="*/ 152 h 163"/>
                <a:gd name="T76" fmla="*/ 32 w 39"/>
                <a:gd name="T77" fmla="*/ 149 h 163"/>
                <a:gd name="T78" fmla="*/ 27 w 39"/>
                <a:gd name="T79" fmla="*/ 129 h 163"/>
                <a:gd name="T80" fmla="*/ 32 w 39"/>
                <a:gd name="T81" fmla="*/ 144 h 163"/>
                <a:gd name="T82" fmla="*/ 31 w 39"/>
                <a:gd name="T83" fmla="*/ 142 h 163"/>
                <a:gd name="T84" fmla="*/ 28 w 39"/>
                <a:gd name="T85" fmla="*/ 131 h 163"/>
                <a:gd name="T86" fmla="*/ 23 w 39"/>
                <a:gd name="T87" fmla="*/ 120 h 163"/>
                <a:gd name="T88" fmla="*/ 26 w 39"/>
                <a:gd name="T89" fmla="*/ 128 h 163"/>
                <a:gd name="T90" fmla="*/ 24 w 39"/>
                <a:gd name="T91" fmla="*/ 121 h 163"/>
                <a:gd name="T92" fmla="*/ 4 w 39"/>
                <a:gd name="T93" fmla="*/ 1 h 163"/>
                <a:gd name="T94" fmla="*/ 10 w 39"/>
                <a:gd name="T95" fmla="*/ 58 h 163"/>
                <a:gd name="T96" fmla="*/ 23 w 39"/>
                <a:gd name="T97" fmla="*/ 120 h 163"/>
                <a:gd name="T98" fmla="*/ 23 w 39"/>
                <a:gd name="T99" fmla="*/ 111 h 163"/>
                <a:gd name="T100" fmla="*/ 21 w 39"/>
                <a:gd name="T101" fmla="*/ 92 h 163"/>
                <a:gd name="T102" fmla="*/ 26 w 39"/>
                <a:gd name="T103" fmla="*/ 96 h 163"/>
                <a:gd name="T104" fmla="*/ 38 w 39"/>
                <a:gd name="T105" fmla="*/ 102 h 163"/>
                <a:gd name="T106" fmla="*/ 38 w 39"/>
                <a:gd name="T107" fmla="*/ 98 h 163"/>
                <a:gd name="T108" fmla="*/ 38 w 39"/>
                <a:gd name="T109" fmla="*/ 95 h 163"/>
                <a:gd name="T110" fmla="*/ 37 w 39"/>
                <a:gd name="T111" fmla="*/ 93 h 163"/>
                <a:gd name="T112" fmla="*/ 37 w 39"/>
                <a:gd name="T113" fmla="*/ 88 h 163"/>
                <a:gd name="T114" fmla="*/ 36 w 39"/>
                <a:gd name="T115" fmla="*/ 84 h 163"/>
                <a:gd name="T116" fmla="*/ 36 w 39"/>
                <a:gd name="T117" fmla="*/ 78 h 163"/>
                <a:gd name="T118" fmla="*/ 36 w 39"/>
                <a:gd name="T119" fmla="*/ 68 h 163"/>
                <a:gd name="T120" fmla="*/ 35 w 39"/>
                <a:gd name="T121" fmla="*/ 64 h 163"/>
                <a:gd name="T122" fmla="*/ 17 w 39"/>
                <a:gd name="T123" fmla="*/ 27 h 163"/>
                <a:gd name="T124" fmla="*/ 4 w 39"/>
                <a:gd name="T12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163">
                  <a:moveTo>
                    <a:pt x="30" y="163"/>
                  </a:moveTo>
                  <a:cubicBezTo>
                    <a:pt x="30" y="163"/>
                    <a:pt x="30" y="163"/>
                    <a:pt x="30" y="163"/>
                  </a:cubicBezTo>
                  <a:cubicBezTo>
                    <a:pt x="31" y="158"/>
                    <a:pt x="31" y="140"/>
                    <a:pt x="24" y="125"/>
                  </a:cubicBezTo>
                  <a:cubicBezTo>
                    <a:pt x="18" y="109"/>
                    <a:pt x="18" y="105"/>
                    <a:pt x="20" y="89"/>
                  </a:cubicBezTo>
                  <a:cubicBezTo>
                    <a:pt x="21" y="77"/>
                    <a:pt x="18" y="69"/>
                    <a:pt x="9" y="58"/>
                  </a:cubicBezTo>
                  <a:cubicBezTo>
                    <a:pt x="0" y="46"/>
                    <a:pt x="0" y="37"/>
                    <a:pt x="3" y="23"/>
                  </a:cubicBezTo>
                  <a:cubicBezTo>
                    <a:pt x="5" y="11"/>
                    <a:pt x="5" y="4"/>
                    <a:pt x="3" y="1"/>
                  </a:cubicBezTo>
                  <a:cubicBezTo>
                    <a:pt x="2" y="0"/>
                    <a:pt x="2" y="0"/>
                    <a:pt x="2" y="0"/>
                  </a:cubicBezTo>
                  <a:cubicBezTo>
                    <a:pt x="3" y="0"/>
                    <a:pt x="3" y="0"/>
                    <a:pt x="3" y="0"/>
                  </a:cubicBezTo>
                  <a:cubicBezTo>
                    <a:pt x="15" y="5"/>
                    <a:pt x="19" y="16"/>
                    <a:pt x="18" y="26"/>
                  </a:cubicBezTo>
                  <a:cubicBezTo>
                    <a:pt x="18" y="26"/>
                    <a:pt x="18" y="27"/>
                    <a:pt x="18" y="27"/>
                  </a:cubicBezTo>
                  <a:cubicBezTo>
                    <a:pt x="18" y="36"/>
                    <a:pt x="17" y="48"/>
                    <a:pt x="26" y="55"/>
                  </a:cubicBezTo>
                  <a:cubicBezTo>
                    <a:pt x="32" y="58"/>
                    <a:pt x="36" y="60"/>
                    <a:pt x="36" y="64"/>
                  </a:cubicBezTo>
                  <a:cubicBezTo>
                    <a:pt x="35" y="66"/>
                    <a:pt x="36" y="66"/>
                    <a:pt x="36" y="67"/>
                  </a:cubicBezTo>
                  <a:cubicBezTo>
                    <a:pt x="37" y="68"/>
                    <a:pt x="37" y="68"/>
                    <a:pt x="37" y="68"/>
                  </a:cubicBezTo>
                  <a:cubicBezTo>
                    <a:pt x="38" y="70"/>
                    <a:pt x="38" y="71"/>
                    <a:pt x="37" y="73"/>
                  </a:cubicBezTo>
                  <a:cubicBezTo>
                    <a:pt x="36" y="75"/>
                    <a:pt x="36" y="76"/>
                    <a:pt x="37" y="78"/>
                  </a:cubicBezTo>
                  <a:cubicBezTo>
                    <a:pt x="37" y="78"/>
                    <a:pt x="37" y="78"/>
                    <a:pt x="37" y="78"/>
                  </a:cubicBezTo>
                  <a:cubicBezTo>
                    <a:pt x="38" y="80"/>
                    <a:pt x="38" y="82"/>
                    <a:pt x="37" y="84"/>
                  </a:cubicBezTo>
                  <a:cubicBezTo>
                    <a:pt x="36" y="86"/>
                    <a:pt x="36" y="86"/>
                    <a:pt x="37" y="87"/>
                  </a:cubicBezTo>
                  <a:cubicBezTo>
                    <a:pt x="37" y="88"/>
                    <a:pt x="37" y="88"/>
                    <a:pt x="37" y="88"/>
                  </a:cubicBezTo>
                  <a:cubicBezTo>
                    <a:pt x="38" y="89"/>
                    <a:pt x="39" y="91"/>
                    <a:pt x="38" y="92"/>
                  </a:cubicBezTo>
                  <a:cubicBezTo>
                    <a:pt x="38" y="92"/>
                    <a:pt x="38" y="92"/>
                    <a:pt x="38" y="93"/>
                  </a:cubicBezTo>
                  <a:cubicBezTo>
                    <a:pt x="38" y="94"/>
                    <a:pt x="38" y="94"/>
                    <a:pt x="38" y="94"/>
                  </a:cubicBezTo>
                  <a:cubicBezTo>
                    <a:pt x="39" y="94"/>
                    <a:pt x="39" y="95"/>
                    <a:pt x="38" y="96"/>
                  </a:cubicBezTo>
                  <a:cubicBezTo>
                    <a:pt x="38" y="96"/>
                    <a:pt x="38" y="96"/>
                    <a:pt x="38" y="96"/>
                  </a:cubicBezTo>
                  <a:cubicBezTo>
                    <a:pt x="38" y="97"/>
                    <a:pt x="38" y="97"/>
                    <a:pt x="38" y="97"/>
                  </a:cubicBezTo>
                  <a:cubicBezTo>
                    <a:pt x="39" y="98"/>
                    <a:pt x="39" y="99"/>
                    <a:pt x="39" y="101"/>
                  </a:cubicBezTo>
                  <a:cubicBezTo>
                    <a:pt x="39" y="102"/>
                    <a:pt x="39" y="102"/>
                    <a:pt x="39" y="102"/>
                  </a:cubicBezTo>
                  <a:cubicBezTo>
                    <a:pt x="39" y="104"/>
                    <a:pt x="38" y="108"/>
                    <a:pt x="35" y="108"/>
                  </a:cubicBezTo>
                  <a:cubicBezTo>
                    <a:pt x="34" y="108"/>
                    <a:pt x="34" y="108"/>
                    <a:pt x="34" y="108"/>
                  </a:cubicBezTo>
                  <a:cubicBezTo>
                    <a:pt x="29" y="107"/>
                    <a:pt x="28" y="103"/>
                    <a:pt x="26" y="96"/>
                  </a:cubicBezTo>
                  <a:cubicBezTo>
                    <a:pt x="25" y="93"/>
                    <a:pt x="24" y="92"/>
                    <a:pt x="23" y="92"/>
                  </a:cubicBezTo>
                  <a:cubicBezTo>
                    <a:pt x="22" y="92"/>
                    <a:pt x="22" y="92"/>
                    <a:pt x="22" y="93"/>
                  </a:cubicBezTo>
                  <a:cubicBezTo>
                    <a:pt x="20" y="94"/>
                    <a:pt x="20" y="102"/>
                    <a:pt x="21" y="108"/>
                  </a:cubicBezTo>
                  <a:cubicBezTo>
                    <a:pt x="21" y="109"/>
                    <a:pt x="22" y="110"/>
                    <a:pt x="23" y="111"/>
                  </a:cubicBezTo>
                  <a:cubicBezTo>
                    <a:pt x="24" y="112"/>
                    <a:pt x="26" y="113"/>
                    <a:pt x="25" y="115"/>
                  </a:cubicBezTo>
                  <a:cubicBezTo>
                    <a:pt x="23" y="118"/>
                    <a:pt x="23" y="120"/>
                    <a:pt x="25" y="121"/>
                  </a:cubicBezTo>
                  <a:cubicBezTo>
                    <a:pt x="26" y="122"/>
                    <a:pt x="28" y="123"/>
                    <a:pt x="27" y="126"/>
                  </a:cubicBezTo>
                  <a:cubicBezTo>
                    <a:pt x="27" y="128"/>
                    <a:pt x="27" y="128"/>
                    <a:pt x="29" y="130"/>
                  </a:cubicBezTo>
                  <a:cubicBezTo>
                    <a:pt x="31" y="132"/>
                    <a:pt x="32" y="134"/>
                    <a:pt x="31" y="137"/>
                  </a:cubicBezTo>
                  <a:cubicBezTo>
                    <a:pt x="30" y="139"/>
                    <a:pt x="30" y="140"/>
                    <a:pt x="31" y="141"/>
                  </a:cubicBezTo>
                  <a:cubicBezTo>
                    <a:pt x="32" y="142"/>
                    <a:pt x="33" y="142"/>
                    <a:pt x="33" y="143"/>
                  </a:cubicBezTo>
                  <a:cubicBezTo>
                    <a:pt x="33" y="144"/>
                    <a:pt x="33" y="144"/>
                    <a:pt x="32" y="145"/>
                  </a:cubicBezTo>
                  <a:cubicBezTo>
                    <a:pt x="31" y="146"/>
                    <a:pt x="31" y="146"/>
                    <a:pt x="31" y="147"/>
                  </a:cubicBezTo>
                  <a:cubicBezTo>
                    <a:pt x="31" y="148"/>
                    <a:pt x="31" y="148"/>
                    <a:pt x="32" y="149"/>
                  </a:cubicBezTo>
                  <a:cubicBezTo>
                    <a:pt x="33" y="149"/>
                    <a:pt x="34" y="150"/>
                    <a:pt x="34" y="151"/>
                  </a:cubicBezTo>
                  <a:cubicBezTo>
                    <a:pt x="34" y="151"/>
                    <a:pt x="33" y="152"/>
                    <a:pt x="33" y="152"/>
                  </a:cubicBezTo>
                  <a:cubicBezTo>
                    <a:pt x="32" y="153"/>
                    <a:pt x="31" y="154"/>
                    <a:pt x="31" y="155"/>
                  </a:cubicBezTo>
                  <a:cubicBezTo>
                    <a:pt x="31" y="155"/>
                    <a:pt x="31" y="155"/>
                    <a:pt x="32" y="156"/>
                  </a:cubicBezTo>
                  <a:cubicBezTo>
                    <a:pt x="33" y="156"/>
                    <a:pt x="33" y="156"/>
                    <a:pt x="33" y="157"/>
                  </a:cubicBezTo>
                  <a:cubicBezTo>
                    <a:pt x="33" y="157"/>
                    <a:pt x="33" y="157"/>
                    <a:pt x="32" y="158"/>
                  </a:cubicBezTo>
                  <a:cubicBezTo>
                    <a:pt x="32" y="158"/>
                    <a:pt x="32" y="158"/>
                    <a:pt x="32" y="159"/>
                  </a:cubicBezTo>
                  <a:cubicBezTo>
                    <a:pt x="32" y="159"/>
                    <a:pt x="32" y="159"/>
                    <a:pt x="32" y="159"/>
                  </a:cubicBezTo>
                  <a:cubicBezTo>
                    <a:pt x="33" y="160"/>
                    <a:pt x="33" y="160"/>
                    <a:pt x="33" y="161"/>
                  </a:cubicBezTo>
                  <a:cubicBezTo>
                    <a:pt x="33" y="161"/>
                    <a:pt x="32" y="162"/>
                    <a:pt x="32" y="162"/>
                  </a:cubicBezTo>
                  <a:cubicBezTo>
                    <a:pt x="32" y="162"/>
                    <a:pt x="32" y="162"/>
                    <a:pt x="32" y="162"/>
                  </a:cubicBezTo>
                  <a:cubicBezTo>
                    <a:pt x="32" y="162"/>
                    <a:pt x="32" y="162"/>
                    <a:pt x="32" y="162"/>
                  </a:cubicBezTo>
                  <a:cubicBezTo>
                    <a:pt x="31" y="163"/>
                    <a:pt x="31" y="163"/>
                    <a:pt x="31" y="163"/>
                  </a:cubicBezTo>
                  <a:cubicBezTo>
                    <a:pt x="30" y="163"/>
                    <a:pt x="30" y="163"/>
                    <a:pt x="30" y="163"/>
                  </a:cubicBezTo>
                  <a:moveTo>
                    <a:pt x="31" y="159"/>
                  </a:moveTo>
                  <a:cubicBezTo>
                    <a:pt x="31" y="160"/>
                    <a:pt x="31" y="161"/>
                    <a:pt x="31" y="162"/>
                  </a:cubicBezTo>
                  <a:cubicBezTo>
                    <a:pt x="31" y="162"/>
                    <a:pt x="31" y="162"/>
                    <a:pt x="31" y="162"/>
                  </a:cubicBezTo>
                  <a:cubicBezTo>
                    <a:pt x="32" y="162"/>
                    <a:pt x="32" y="162"/>
                    <a:pt x="32" y="162"/>
                  </a:cubicBezTo>
                  <a:cubicBezTo>
                    <a:pt x="32" y="161"/>
                    <a:pt x="32" y="161"/>
                    <a:pt x="32" y="161"/>
                  </a:cubicBezTo>
                  <a:cubicBezTo>
                    <a:pt x="32" y="161"/>
                    <a:pt x="32" y="160"/>
                    <a:pt x="32" y="160"/>
                  </a:cubicBezTo>
                  <a:cubicBezTo>
                    <a:pt x="31" y="159"/>
                    <a:pt x="31" y="159"/>
                    <a:pt x="31" y="159"/>
                  </a:cubicBezTo>
                  <a:moveTo>
                    <a:pt x="31" y="156"/>
                  </a:moveTo>
                  <a:cubicBezTo>
                    <a:pt x="31" y="157"/>
                    <a:pt x="31" y="157"/>
                    <a:pt x="31" y="158"/>
                  </a:cubicBezTo>
                  <a:cubicBezTo>
                    <a:pt x="32" y="157"/>
                    <a:pt x="32" y="157"/>
                    <a:pt x="32" y="157"/>
                  </a:cubicBezTo>
                  <a:cubicBezTo>
                    <a:pt x="32" y="157"/>
                    <a:pt x="32" y="157"/>
                    <a:pt x="32" y="157"/>
                  </a:cubicBezTo>
                  <a:cubicBezTo>
                    <a:pt x="32" y="157"/>
                    <a:pt x="32" y="157"/>
                    <a:pt x="32" y="156"/>
                  </a:cubicBezTo>
                  <a:cubicBezTo>
                    <a:pt x="31" y="156"/>
                    <a:pt x="31" y="156"/>
                    <a:pt x="31" y="156"/>
                  </a:cubicBezTo>
                  <a:moveTo>
                    <a:pt x="31" y="148"/>
                  </a:moveTo>
                  <a:cubicBezTo>
                    <a:pt x="31" y="150"/>
                    <a:pt x="31" y="152"/>
                    <a:pt x="31" y="154"/>
                  </a:cubicBezTo>
                  <a:cubicBezTo>
                    <a:pt x="31" y="153"/>
                    <a:pt x="32" y="153"/>
                    <a:pt x="32" y="152"/>
                  </a:cubicBezTo>
                  <a:cubicBezTo>
                    <a:pt x="33" y="151"/>
                    <a:pt x="33" y="151"/>
                    <a:pt x="33" y="151"/>
                  </a:cubicBezTo>
                  <a:cubicBezTo>
                    <a:pt x="33" y="150"/>
                    <a:pt x="33" y="150"/>
                    <a:pt x="32" y="149"/>
                  </a:cubicBezTo>
                  <a:cubicBezTo>
                    <a:pt x="31" y="149"/>
                    <a:pt x="31" y="148"/>
                    <a:pt x="31" y="148"/>
                  </a:cubicBezTo>
                  <a:moveTo>
                    <a:pt x="27" y="129"/>
                  </a:moveTo>
                  <a:cubicBezTo>
                    <a:pt x="29" y="135"/>
                    <a:pt x="30" y="141"/>
                    <a:pt x="30" y="146"/>
                  </a:cubicBezTo>
                  <a:cubicBezTo>
                    <a:pt x="31" y="146"/>
                    <a:pt x="31" y="145"/>
                    <a:pt x="32" y="144"/>
                  </a:cubicBezTo>
                  <a:cubicBezTo>
                    <a:pt x="32" y="144"/>
                    <a:pt x="32" y="144"/>
                    <a:pt x="32" y="143"/>
                  </a:cubicBezTo>
                  <a:cubicBezTo>
                    <a:pt x="32" y="143"/>
                    <a:pt x="32" y="142"/>
                    <a:pt x="31" y="142"/>
                  </a:cubicBezTo>
                  <a:cubicBezTo>
                    <a:pt x="29" y="140"/>
                    <a:pt x="30" y="139"/>
                    <a:pt x="30" y="136"/>
                  </a:cubicBezTo>
                  <a:cubicBezTo>
                    <a:pt x="31" y="134"/>
                    <a:pt x="30" y="133"/>
                    <a:pt x="28" y="131"/>
                  </a:cubicBezTo>
                  <a:cubicBezTo>
                    <a:pt x="28" y="130"/>
                    <a:pt x="27" y="130"/>
                    <a:pt x="27" y="129"/>
                  </a:cubicBezTo>
                  <a:moveTo>
                    <a:pt x="23" y="120"/>
                  </a:moveTo>
                  <a:cubicBezTo>
                    <a:pt x="24" y="122"/>
                    <a:pt x="24" y="123"/>
                    <a:pt x="25" y="125"/>
                  </a:cubicBezTo>
                  <a:cubicBezTo>
                    <a:pt x="25" y="126"/>
                    <a:pt x="26" y="127"/>
                    <a:pt x="26" y="128"/>
                  </a:cubicBezTo>
                  <a:cubicBezTo>
                    <a:pt x="26" y="127"/>
                    <a:pt x="26" y="126"/>
                    <a:pt x="27" y="125"/>
                  </a:cubicBezTo>
                  <a:cubicBezTo>
                    <a:pt x="27" y="123"/>
                    <a:pt x="26" y="122"/>
                    <a:pt x="24" y="121"/>
                  </a:cubicBezTo>
                  <a:cubicBezTo>
                    <a:pt x="24" y="121"/>
                    <a:pt x="24" y="121"/>
                    <a:pt x="23" y="120"/>
                  </a:cubicBezTo>
                  <a:moveTo>
                    <a:pt x="4" y="1"/>
                  </a:moveTo>
                  <a:cubicBezTo>
                    <a:pt x="6" y="5"/>
                    <a:pt x="6" y="12"/>
                    <a:pt x="4" y="23"/>
                  </a:cubicBezTo>
                  <a:cubicBezTo>
                    <a:pt x="1" y="37"/>
                    <a:pt x="1" y="46"/>
                    <a:pt x="10" y="58"/>
                  </a:cubicBezTo>
                  <a:cubicBezTo>
                    <a:pt x="19" y="69"/>
                    <a:pt x="22" y="77"/>
                    <a:pt x="20" y="89"/>
                  </a:cubicBezTo>
                  <a:cubicBezTo>
                    <a:pt x="19" y="103"/>
                    <a:pt x="18" y="108"/>
                    <a:pt x="23" y="120"/>
                  </a:cubicBezTo>
                  <a:cubicBezTo>
                    <a:pt x="23" y="118"/>
                    <a:pt x="23" y="116"/>
                    <a:pt x="24" y="115"/>
                  </a:cubicBezTo>
                  <a:cubicBezTo>
                    <a:pt x="25" y="113"/>
                    <a:pt x="24" y="112"/>
                    <a:pt x="23" y="111"/>
                  </a:cubicBezTo>
                  <a:cubicBezTo>
                    <a:pt x="22" y="110"/>
                    <a:pt x="20" y="109"/>
                    <a:pt x="20" y="108"/>
                  </a:cubicBezTo>
                  <a:cubicBezTo>
                    <a:pt x="20" y="103"/>
                    <a:pt x="19" y="94"/>
                    <a:pt x="21" y="92"/>
                  </a:cubicBezTo>
                  <a:cubicBezTo>
                    <a:pt x="22" y="92"/>
                    <a:pt x="22" y="92"/>
                    <a:pt x="23" y="92"/>
                  </a:cubicBezTo>
                  <a:cubicBezTo>
                    <a:pt x="24" y="92"/>
                    <a:pt x="26" y="93"/>
                    <a:pt x="26" y="96"/>
                  </a:cubicBezTo>
                  <a:cubicBezTo>
                    <a:pt x="28" y="104"/>
                    <a:pt x="30" y="107"/>
                    <a:pt x="34" y="107"/>
                  </a:cubicBezTo>
                  <a:cubicBezTo>
                    <a:pt x="38" y="107"/>
                    <a:pt x="38" y="105"/>
                    <a:pt x="38" y="102"/>
                  </a:cubicBezTo>
                  <a:cubicBezTo>
                    <a:pt x="38" y="101"/>
                    <a:pt x="38" y="101"/>
                    <a:pt x="38" y="101"/>
                  </a:cubicBezTo>
                  <a:cubicBezTo>
                    <a:pt x="38" y="99"/>
                    <a:pt x="38" y="98"/>
                    <a:pt x="38" y="98"/>
                  </a:cubicBezTo>
                  <a:cubicBezTo>
                    <a:pt x="38" y="97"/>
                    <a:pt x="37" y="97"/>
                    <a:pt x="38" y="96"/>
                  </a:cubicBezTo>
                  <a:cubicBezTo>
                    <a:pt x="38" y="95"/>
                    <a:pt x="38" y="95"/>
                    <a:pt x="38" y="95"/>
                  </a:cubicBezTo>
                  <a:cubicBezTo>
                    <a:pt x="38" y="95"/>
                    <a:pt x="38" y="94"/>
                    <a:pt x="38" y="94"/>
                  </a:cubicBezTo>
                  <a:cubicBezTo>
                    <a:pt x="37" y="93"/>
                    <a:pt x="37" y="93"/>
                    <a:pt x="37" y="93"/>
                  </a:cubicBezTo>
                  <a:cubicBezTo>
                    <a:pt x="37" y="93"/>
                    <a:pt x="37" y="92"/>
                    <a:pt x="37" y="91"/>
                  </a:cubicBezTo>
                  <a:cubicBezTo>
                    <a:pt x="38" y="90"/>
                    <a:pt x="38" y="90"/>
                    <a:pt x="37" y="88"/>
                  </a:cubicBezTo>
                  <a:cubicBezTo>
                    <a:pt x="36" y="88"/>
                    <a:pt x="36" y="88"/>
                    <a:pt x="36" y="88"/>
                  </a:cubicBezTo>
                  <a:cubicBezTo>
                    <a:pt x="35" y="87"/>
                    <a:pt x="35" y="86"/>
                    <a:pt x="36" y="84"/>
                  </a:cubicBezTo>
                  <a:cubicBezTo>
                    <a:pt x="37" y="82"/>
                    <a:pt x="37" y="80"/>
                    <a:pt x="36" y="78"/>
                  </a:cubicBezTo>
                  <a:cubicBezTo>
                    <a:pt x="36" y="78"/>
                    <a:pt x="36" y="78"/>
                    <a:pt x="36" y="78"/>
                  </a:cubicBezTo>
                  <a:cubicBezTo>
                    <a:pt x="35" y="76"/>
                    <a:pt x="35" y="75"/>
                    <a:pt x="36" y="73"/>
                  </a:cubicBezTo>
                  <a:cubicBezTo>
                    <a:pt x="38" y="71"/>
                    <a:pt x="37" y="70"/>
                    <a:pt x="36" y="68"/>
                  </a:cubicBezTo>
                  <a:cubicBezTo>
                    <a:pt x="36" y="68"/>
                    <a:pt x="36" y="68"/>
                    <a:pt x="36" y="68"/>
                  </a:cubicBezTo>
                  <a:cubicBezTo>
                    <a:pt x="35" y="67"/>
                    <a:pt x="35" y="66"/>
                    <a:pt x="35" y="64"/>
                  </a:cubicBezTo>
                  <a:cubicBezTo>
                    <a:pt x="35" y="61"/>
                    <a:pt x="33" y="59"/>
                    <a:pt x="26" y="55"/>
                  </a:cubicBezTo>
                  <a:cubicBezTo>
                    <a:pt x="16" y="48"/>
                    <a:pt x="17" y="36"/>
                    <a:pt x="17" y="27"/>
                  </a:cubicBezTo>
                  <a:cubicBezTo>
                    <a:pt x="18" y="27"/>
                    <a:pt x="18" y="26"/>
                    <a:pt x="18" y="26"/>
                  </a:cubicBezTo>
                  <a:cubicBezTo>
                    <a:pt x="18" y="9"/>
                    <a:pt x="8" y="3"/>
                    <a:pt x="4"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 name="Freeform 8556">
              <a:extLst>
                <a:ext uri="{FF2B5EF4-FFF2-40B4-BE49-F238E27FC236}">
                  <a16:creationId xmlns:a16="http://schemas.microsoft.com/office/drawing/2014/main" xmlns="" id="{5D984C36-0BDD-4303-8416-E6419E6D2D13}"/>
                </a:ext>
              </a:extLst>
            </p:cNvPr>
            <p:cNvSpPr>
              <a:spLocks/>
            </p:cNvSpPr>
            <p:nvPr/>
          </p:nvSpPr>
          <p:spPr bwMode="auto">
            <a:xfrm>
              <a:off x="5927725" y="3983038"/>
              <a:ext cx="47625" cy="193675"/>
            </a:xfrm>
            <a:custGeom>
              <a:avLst/>
              <a:gdLst>
                <a:gd name="T0" fmla="*/ 11 w 39"/>
                <a:gd name="T1" fmla="*/ 134 h 163"/>
                <a:gd name="T2" fmla="*/ 20 w 39"/>
                <a:gd name="T3" fmla="*/ 95 h 163"/>
                <a:gd name="T4" fmla="*/ 28 w 39"/>
                <a:gd name="T5" fmla="*/ 60 h 163"/>
                <a:gd name="T6" fmla="*/ 35 w 39"/>
                <a:gd name="T7" fmla="*/ 22 h 163"/>
                <a:gd name="T8" fmla="*/ 36 w 39"/>
                <a:gd name="T9" fmla="*/ 0 h 163"/>
                <a:gd name="T10" fmla="*/ 21 w 39"/>
                <a:gd name="T11" fmla="*/ 30 h 163"/>
                <a:gd name="T12" fmla="*/ 10 w 39"/>
                <a:gd name="T13" fmla="*/ 57 h 163"/>
                <a:gd name="T14" fmla="*/ 4 w 39"/>
                <a:gd name="T15" fmla="*/ 64 h 163"/>
                <a:gd name="T16" fmla="*/ 2 w 39"/>
                <a:gd name="T17" fmla="*/ 69 h 163"/>
                <a:gd name="T18" fmla="*/ 2 w 39"/>
                <a:gd name="T19" fmla="*/ 73 h 163"/>
                <a:gd name="T20" fmla="*/ 3 w 39"/>
                <a:gd name="T21" fmla="*/ 78 h 163"/>
                <a:gd name="T22" fmla="*/ 2 w 39"/>
                <a:gd name="T23" fmla="*/ 83 h 163"/>
                <a:gd name="T24" fmla="*/ 2 w 39"/>
                <a:gd name="T25" fmla="*/ 88 h 163"/>
                <a:gd name="T26" fmla="*/ 1 w 39"/>
                <a:gd name="T27" fmla="*/ 91 h 163"/>
                <a:gd name="T28" fmla="*/ 1 w 39"/>
                <a:gd name="T29" fmla="*/ 95 h 163"/>
                <a:gd name="T30" fmla="*/ 1 w 39"/>
                <a:gd name="T31" fmla="*/ 99 h 163"/>
                <a:gd name="T32" fmla="*/ 2 w 39"/>
                <a:gd name="T33" fmla="*/ 106 h 163"/>
                <a:gd name="T34" fmla="*/ 10 w 39"/>
                <a:gd name="T35" fmla="*/ 104 h 163"/>
                <a:gd name="T36" fmla="*/ 16 w 39"/>
                <a:gd name="T37" fmla="*/ 92 h 163"/>
                <a:gd name="T38" fmla="*/ 19 w 39"/>
                <a:gd name="T39" fmla="*/ 101 h 163"/>
                <a:gd name="T40" fmla="*/ 16 w 39"/>
                <a:gd name="T41" fmla="*/ 111 h 163"/>
                <a:gd name="T42" fmla="*/ 15 w 39"/>
                <a:gd name="T43" fmla="*/ 117 h 163"/>
                <a:gd name="T44" fmla="*/ 14 w 39"/>
                <a:gd name="T45" fmla="*/ 122 h 163"/>
                <a:gd name="T46" fmla="*/ 12 w 39"/>
                <a:gd name="T47" fmla="*/ 126 h 163"/>
                <a:gd name="T48" fmla="*/ 10 w 39"/>
                <a:gd name="T49" fmla="*/ 131 h 163"/>
                <a:gd name="T50" fmla="*/ 8 w 39"/>
                <a:gd name="T51" fmla="*/ 136 h 163"/>
                <a:gd name="T52" fmla="*/ 8 w 39"/>
                <a:gd name="T53" fmla="*/ 141 h 163"/>
                <a:gd name="T54" fmla="*/ 7 w 39"/>
                <a:gd name="T55" fmla="*/ 145 h 163"/>
                <a:gd name="T56" fmla="*/ 7 w 39"/>
                <a:gd name="T57" fmla="*/ 149 h 163"/>
                <a:gd name="T58" fmla="*/ 6 w 39"/>
                <a:gd name="T59" fmla="*/ 152 h 163"/>
                <a:gd name="T60" fmla="*/ 7 w 39"/>
                <a:gd name="T61" fmla="*/ 156 h 163"/>
                <a:gd name="T62" fmla="*/ 7 w 39"/>
                <a:gd name="T63" fmla="*/ 158 h 163"/>
                <a:gd name="T64" fmla="*/ 7 w 39"/>
                <a:gd name="T65" fmla="*/ 162 h 163"/>
                <a:gd name="T66" fmla="*/ 9 w 39"/>
                <a:gd name="T67" fmla="*/ 163 h 163"/>
                <a:gd name="T68" fmla="*/ 11 w 39"/>
                <a:gd name="T69" fmla="*/ 1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63">
                  <a:moveTo>
                    <a:pt x="11" y="134"/>
                  </a:moveTo>
                  <a:cubicBezTo>
                    <a:pt x="15" y="121"/>
                    <a:pt x="22" y="111"/>
                    <a:pt x="20" y="95"/>
                  </a:cubicBezTo>
                  <a:cubicBezTo>
                    <a:pt x="18" y="79"/>
                    <a:pt x="18" y="72"/>
                    <a:pt x="28" y="60"/>
                  </a:cubicBezTo>
                  <a:cubicBezTo>
                    <a:pt x="37" y="49"/>
                    <a:pt x="39" y="42"/>
                    <a:pt x="35" y="22"/>
                  </a:cubicBezTo>
                  <a:cubicBezTo>
                    <a:pt x="33" y="11"/>
                    <a:pt x="34" y="5"/>
                    <a:pt x="36" y="0"/>
                  </a:cubicBez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4" y="108"/>
                    <a:pt x="8" y="108"/>
                    <a:pt x="10" y="104"/>
                  </a:cubicBezTo>
                  <a:cubicBezTo>
                    <a:pt x="12" y="101"/>
                    <a:pt x="12" y="94"/>
                    <a:pt x="16" y="92"/>
                  </a:cubicBezTo>
                  <a:cubicBezTo>
                    <a:pt x="19" y="91"/>
                    <a:pt x="19" y="96"/>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8" y="162"/>
                    <a:pt x="8" y="163"/>
                    <a:pt x="9" y="163"/>
                  </a:cubicBezTo>
                  <a:cubicBezTo>
                    <a:pt x="8" y="159"/>
                    <a:pt x="8" y="145"/>
                    <a:pt x="11" y="134"/>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 name="Freeform 8557">
              <a:extLst>
                <a:ext uri="{FF2B5EF4-FFF2-40B4-BE49-F238E27FC236}">
                  <a16:creationId xmlns:a16="http://schemas.microsoft.com/office/drawing/2014/main" xmlns="" id="{3C5B586F-8BAB-459A-BE08-CE708B43031D}"/>
                </a:ext>
              </a:extLst>
            </p:cNvPr>
            <p:cNvSpPr>
              <a:spLocks noEditPoints="1"/>
            </p:cNvSpPr>
            <p:nvPr/>
          </p:nvSpPr>
          <p:spPr bwMode="auto">
            <a:xfrm>
              <a:off x="5927725" y="3983038"/>
              <a:ext cx="47625" cy="193675"/>
            </a:xfrm>
            <a:custGeom>
              <a:avLst/>
              <a:gdLst>
                <a:gd name="T0" fmla="*/ 8 w 40"/>
                <a:gd name="T1" fmla="*/ 163 h 163"/>
                <a:gd name="T2" fmla="*/ 7 w 40"/>
                <a:gd name="T3" fmla="*/ 162 h 163"/>
                <a:gd name="T4" fmla="*/ 7 w 40"/>
                <a:gd name="T5" fmla="*/ 160 h 163"/>
                <a:gd name="T6" fmla="*/ 7 w 40"/>
                <a:gd name="T7" fmla="*/ 156 h 163"/>
                <a:gd name="T8" fmla="*/ 6 w 40"/>
                <a:gd name="T9" fmla="*/ 152 h 163"/>
                <a:gd name="T10" fmla="*/ 7 w 40"/>
                <a:gd name="T11" fmla="*/ 145 h 163"/>
                <a:gd name="T12" fmla="*/ 8 w 40"/>
                <a:gd name="T13" fmla="*/ 136 h 163"/>
                <a:gd name="T14" fmla="*/ 12 w 40"/>
                <a:gd name="T15" fmla="*/ 126 h 163"/>
                <a:gd name="T16" fmla="*/ 12 w 40"/>
                <a:gd name="T17" fmla="*/ 125 h 163"/>
                <a:gd name="T18" fmla="*/ 15 w 40"/>
                <a:gd name="T19" fmla="*/ 117 h 163"/>
                <a:gd name="T20" fmla="*/ 19 w 40"/>
                <a:gd name="T21" fmla="*/ 101 h 163"/>
                <a:gd name="T22" fmla="*/ 16 w 40"/>
                <a:gd name="T23" fmla="*/ 93 h 163"/>
                <a:gd name="T24" fmla="*/ 11 w 40"/>
                <a:gd name="T25" fmla="*/ 104 h 163"/>
                <a:gd name="T26" fmla="*/ 2 w 40"/>
                <a:gd name="T27" fmla="*/ 107 h 163"/>
                <a:gd name="T28" fmla="*/ 1 w 40"/>
                <a:gd name="T29" fmla="*/ 98 h 163"/>
                <a:gd name="T30" fmla="*/ 1 w 40"/>
                <a:gd name="T31" fmla="*/ 93 h 163"/>
                <a:gd name="T32" fmla="*/ 1 w 40"/>
                <a:gd name="T33" fmla="*/ 91 h 163"/>
                <a:gd name="T34" fmla="*/ 2 w 40"/>
                <a:gd name="T35" fmla="*/ 83 h 163"/>
                <a:gd name="T36" fmla="*/ 2 w 40"/>
                <a:gd name="T37" fmla="*/ 78 h 163"/>
                <a:gd name="T38" fmla="*/ 2 w 40"/>
                <a:gd name="T39" fmla="*/ 73 h 163"/>
                <a:gd name="T40" fmla="*/ 3 w 40"/>
                <a:gd name="T41" fmla="*/ 64 h 163"/>
                <a:gd name="T42" fmla="*/ 21 w 40"/>
                <a:gd name="T43" fmla="*/ 30 h 163"/>
                <a:gd name="T44" fmla="*/ 36 w 40"/>
                <a:gd name="T45" fmla="*/ 0 h 163"/>
                <a:gd name="T46" fmla="*/ 36 w 40"/>
                <a:gd name="T47" fmla="*/ 22 h 163"/>
                <a:gd name="T48" fmla="*/ 20 w 40"/>
                <a:gd name="T49" fmla="*/ 95 h 163"/>
                <a:gd name="T50" fmla="*/ 11 w 40"/>
                <a:gd name="T51" fmla="*/ 134 h 163"/>
                <a:gd name="T52" fmla="*/ 9 w 40"/>
                <a:gd name="T53" fmla="*/ 163 h 163"/>
                <a:gd name="T54" fmla="*/ 8 w 40"/>
                <a:gd name="T55" fmla="*/ 162 h 163"/>
                <a:gd name="T56" fmla="*/ 8 w 40"/>
                <a:gd name="T57" fmla="*/ 156 h 163"/>
                <a:gd name="T58" fmla="*/ 7 w 40"/>
                <a:gd name="T59" fmla="*/ 157 h 163"/>
                <a:gd name="T60" fmla="*/ 7 w 40"/>
                <a:gd name="T61" fmla="*/ 162 h 163"/>
                <a:gd name="T62" fmla="*/ 18 w 40"/>
                <a:gd name="T63" fmla="*/ 92 h 163"/>
                <a:gd name="T64" fmla="*/ 16 w 40"/>
                <a:gd name="T65" fmla="*/ 112 h 163"/>
                <a:gd name="T66" fmla="*/ 14 w 40"/>
                <a:gd name="T67" fmla="*/ 122 h 163"/>
                <a:gd name="T68" fmla="*/ 13 w 40"/>
                <a:gd name="T69" fmla="*/ 126 h 163"/>
                <a:gd name="T70" fmla="*/ 11 w 40"/>
                <a:gd name="T71" fmla="*/ 131 h 163"/>
                <a:gd name="T72" fmla="*/ 8 w 40"/>
                <a:gd name="T73" fmla="*/ 142 h 163"/>
                <a:gd name="T74" fmla="*/ 7 w 40"/>
                <a:gd name="T75" fmla="*/ 149 h 163"/>
                <a:gd name="T76" fmla="*/ 8 w 40"/>
                <a:gd name="T77" fmla="*/ 154 h 163"/>
                <a:gd name="T78" fmla="*/ 14 w 40"/>
                <a:gd name="T79" fmla="*/ 125 h 163"/>
                <a:gd name="T80" fmla="*/ 27 w 40"/>
                <a:gd name="T81" fmla="*/ 60 h 163"/>
                <a:gd name="T82" fmla="*/ 35 w 40"/>
                <a:gd name="T83" fmla="*/ 1 h 163"/>
                <a:gd name="T84" fmla="*/ 11 w 40"/>
                <a:gd name="T85" fmla="*/ 57 h 163"/>
                <a:gd name="T86" fmla="*/ 2 w 40"/>
                <a:gd name="T87" fmla="*/ 69 h 163"/>
                <a:gd name="T88" fmla="*/ 3 w 40"/>
                <a:gd name="T89" fmla="*/ 73 h 163"/>
                <a:gd name="T90" fmla="*/ 2 w 40"/>
                <a:gd name="T91" fmla="*/ 79 h 163"/>
                <a:gd name="T92" fmla="*/ 2 w 40"/>
                <a:gd name="T93" fmla="*/ 89 h 163"/>
                <a:gd name="T94" fmla="*/ 2 w 40"/>
                <a:gd name="T95" fmla="*/ 91 h 163"/>
                <a:gd name="T96" fmla="*/ 1 w 40"/>
                <a:gd name="T97" fmla="*/ 95 h 163"/>
                <a:gd name="T98" fmla="*/ 1 w 40"/>
                <a:gd name="T99" fmla="*/ 99 h 163"/>
                <a:gd name="T100" fmla="*/ 5 w 40"/>
                <a:gd name="T101" fmla="*/ 107 h 163"/>
                <a:gd name="T102" fmla="*/ 12 w 40"/>
                <a:gd name="T103" fmla="*/ 99 h 163"/>
                <a:gd name="T104" fmla="*/ 17 w 40"/>
                <a:gd name="T105" fmla="*/ 9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63">
                  <a:moveTo>
                    <a:pt x="9" y="163"/>
                  </a:moveTo>
                  <a:cubicBezTo>
                    <a:pt x="8" y="163"/>
                    <a:pt x="8" y="163"/>
                    <a:pt x="8" y="163"/>
                  </a:cubicBezTo>
                  <a:cubicBezTo>
                    <a:pt x="8" y="163"/>
                    <a:pt x="7" y="162"/>
                    <a:pt x="7" y="162"/>
                  </a:cubicBezTo>
                  <a:cubicBezTo>
                    <a:pt x="7" y="162"/>
                    <a:pt x="7" y="162"/>
                    <a:pt x="7" y="162"/>
                  </a:cubicBezTo>
                  <a:cubicBezTo>
                    <a:pt x="7" y="162"/>
                    <a:pt x="7" y="162"/>
                    <a:pt x="7" y="162"/>
                  </a:cubicBezTo>
                  <a:cubicBezTo>
                    <a:pt x="7" y="161"/>
                    <a:pt x="7" y="160"/>
                    <a:pt x="7" y="160"/>
                  </a:cubicBezTo>
                  <a:cubicBezTo>
                    <a:pt x="7" y="159"/>
                    <a:pt x="7" y="158"/>
                    <a:pt x="7" y="158"/>
                  </a:cubicBezTo>
                  <a:cubicBezTo>
                    <a:pt x="6" y="157"/>
                    <a:pt x="6" y="157"/>
                    <a:pt x="7" y="156"/>
                  </a:cubicBezTo>
                  <a:cubicBezTo>
                    <a:pt x="7" y="155"/>
                    <a:pt x="7" y="155"/>
                    <a:pt x="7" y="155"/>
                  </a:cubicBezTo>
                  <a:cubicBezTo>
                    <a:pt x="8" y="154"/>
                    <a:pt x="8" y="154"/>
                    <a:pt x="6" y="152"/>
                  </a:cubicBezTo>
                  <a:cubicBezTo>
                    <a:pt x="5" y="151"/>
                    <a:pt x="5" y="150"/>
                    <a:pt x="7" y="148"/>
                  </a:cubicBezTo>
                  <a:cubicBezTo>
                    <a:pt x="8" y="147"/>
                    <a:pt x="8" y="146"/>
                    <a:pt x="7" y="145"/>
                  </a:cubicBezTo>
                  <a:cubicBezTo>
                    <a:pt x="6" y="143"/>
                    <a:pt x="6" y="143"/>
                    <a:pt x="7" y="141"/>
                  </a:cubicBezTo>
                  <a:cubicBezTo>
                    <a:pt x="9" y="140"/>
                    <a:pt x="8" y="138"/>
                    <a:pt x="8" y="136"/>
                  </a:cubicBezTo>
                  <a:cubicBezTo>
                    <a:pt x="7" y="134"/>
                    <a:pt x="8" y="132"/>
                    <a:pt x="10" y="130"/>
                  </a:cubicBezTo>
                  <a:cubicBezTo>
                    <a:pt x="12" y="129"/>
                    <a:pt x="12" y="128"/>
                    <a:pt x="12" y="126"/>
                  </a:cubicBezTo>
                  <a:cubicBezTo>
                    <a:pt x="12" y="126"/>
                    <a:pt x="12" y="126"/>
                    <a:pt x="12" y="126"/>
                  </a:cubicBezTo>
                  <a:cubicBezTo>
                    <a:pt x="12" y="125"/>
                    <a:pt x="12" y="125"/>
                    <a:pt x="12" y="125"/>
                  </a:cubicBezTo>
                  <a:cubicBezTo>
                    <a:pt x="12" y="123"/>
                    <a:pt x="12" y="123"/>
                    <a:pt x="13" y="122"/>
                  </a:cubicBezTo>
                  <a:cubicBezTo>
                    <a:pt x="16" y="120"/>
                    <a:pt x="16" y="119"/>
                    <a:pt x="15" y="117"/>
                  </a:cubicBezTo>
                  <a:cubicBezTo>
                    <a:pt x="14" y="114"/>
                    <a:pt x="13" y="113"/>
                    <a:pt x="16" y="111"/>
                  </a:cubicBezTo>
                  <a:cubicBezTo>
                    <a:pt x="18" y="109"/>
                    <a:pt x="19" y="108"/>
                    <a:pt x="19" y="101"/>
                  </a:cubicBezTo>
                  <a:cubicBezTo>
                    <a:pt x="19" y="99"/>
                    <a:pt x="19" y="94"/>
                    <a:pt x="17" y="93"/>
                  </a:cubicBezTo>
                  <a:cubicBezTo>
                    <a:pt x="17" y="92"/>
                    <a:pt x="16" y="92"/>
                    <a:pt x="16" y="93"/>
                  </a:cubicBezTo>
                  <a:cubicBezTo>
                    <a:pt x="14" y="93"/>
                    <a:pt x="13" y="96"/>
                    <a:pt x="12" y="99"/>
                  </a:cubicBezTo>
                  <a:cubicBezTo>
                    <a:pt x="12" y="101"/>
                    <a:pt x="11" y="103"/>
                    <a:pt x="11" y="104"/>
                  </a:cubicBezTo>
                  <a:cubicBezTo>
                    <a:pt x="9" y="107"/>
                    <a:pt x="7" y="108"/>
                    <a:pt x="5" y="108"/>
                  </a:cubicBezTo>
                  <a:cubicBezTo>
                    <a:pt x="3" y="108"/>
                    <a:pt x="2" y="107"/>
                    <a:pt x="2" y="107"/>
                  </a:cubicBezTo>
                  <a:cubicBezTo>
                    <a:pt x="0" y="105"/>
                    <a:pt x="0" y="101"/>
                    <a:pt x="0" y="99"/>
                  </a:cubicBezTo>
                  <a:cubicBezTo>
                    <a:pt x="1" y="98"/>
                    <a:pt x="1" y="98"/>
                    <a:pt x="1" y="98"/>
                  </a:cubicBezTo>
                  <a:cubicBezTo>
                    <a:pt x="1" y="97"/>
                    <a:pt x="1" y="96"/>
                    <a:pt x="0" y="95"/>
                  </a:cubicBezTo>
                  <a:cubicBezTo>
                    <a:pt x="0" y="94"/>
                    <a:pt x="0" y="93"/>
                    <a:pt x="1" y="93"/>
                  </a:cubicBezTo>
                  <a:cubicBezTo>
                    <a:pt x="1" y="92"/>
                    <a:pt x="1" y="92"/>
                    <a:pt x="1" y="91"/>
                  </a:cubicBezTo>
                  <a:cubicBezTo>
                    <a:pt x="1" y="91"/>
                    <a:pt x="1" y="91"/>
                    <a:pt x="1" y="91"/>
                  </a:cubicBezTo>
                  <a:cubicBezTo>
                    <a:pt x="0" y="90"/>
                    <a:pt x="0" y="89"/>
                    <a:pt x="2" y="88"/>
                  </a:cubicBezTo>
                  <a:cubicBezTo>
                    <a:pt x="3" y="87"/>
                    <a:pt x="3" y="86"/>
                    <a:pt x="2" y="83"/>
                  </a:cubicBezTo>
                  <a:cubicBezTo>
                    <a:pt x="1" y="81"/>
                    <a:pt x="1" y="81"/>
                    <a:pt x="2" y="79"/>
                  </a:cubicBezTo>
                  <a:cubicBezTo>
                    <a:pt x="2" y="79"/>
                    <a:pt x="2" y="78"/>
                    <a:pt x="2" y="78"/>
                  </a:cubicBezTo>
                  <a:cubicBezTo>
                    <a:pt x="3" y="75"/>
                    <a:pt x="3" y="75"/>
                    <a:pt x="2" y="73"/>
                  </a:cubicBezTo>
                  <a:cubicBezTo>
                    <a:pt x="2" y="73"/>
                    <a:pt x="2" y="73"/>
                    <a:pt x="2" y="73"/>
                  </a:cubicBezTo>
                  <a:cubicBezTo>
                    <a:pt x="1" y="71"/>
                    <a:pt x="0" y="70"/>
                    <a:pt x="2" y="68"/>
                  </a:cubicBezTo>
                  <a:cubicBezTo>
                    <a:pt x="3" y="67"/>
                    <a:pt x="4" y="66"/>
                    <a:pt x="3" y="64"/>
                  </a:cubicBezTo>
                  <a:cubicBezTo>
                    <a:pt x="3" y="61"/>
                    <a:pt x="5" y="59"/>
                    <a:pt x="10" y="56"/>
                  </a:cubicBezTo>
                  <a:cubicBezTo>
                    <a:pt x="18" y="53"/>
                    <a:pt x="22" y="43"/>
                    <a:pt x="21" y="30"/>
                  </a:cubicBezTo>
                  <a:cubicBezTo>
                    <a:pt x="20" y="16"/>
                    <a:pt x="25" y="5"/>
                    <a:pt x="36" y="0"/>
                  </a:cubicBezTo>
                  <a:cubicBezTo>
                    <a:pt x="36" y="0"/>
                    <a:pt x="36" y="0"/>
                    <a:pt x="36" y="0"/>
                  </a:cubicBezTo>
                  <a:cubicBezTo>
                    <a:pt x="36" y="1"/>
                    <a:pt x="36" y="1"/>
                    <a:pt x="36" y="1"/>
                  </a:cubicBezTo>
                  <a:cubicBezTo>
                    <a:pt x="34" y="5"/>
                    <a:pt x="34" y="11"/>
                    <a:pt x="36" y="22"/>
                  </a:cubicBezTo>
                  <a:cubicBezTo>
                    <a:pt x="40" y="43"/>
                    <a:pt x="37" y="49"/>
                    <a:pt x="28" y="60"/>
                  </a:cubicBezTo>
                  <a:cubicBezTo>
                    <a:pt x="18" y="72"/>
                    <a:pt x="18" y="79"/>
                    <a:pt x="20" y="95"/>
                  </a:cubicBezTo>
                  <a:cubicBezTo>
                    <a:pt x="22" y="107"/>
                    <a:pt x="18" y="116"/>
                    <a:pt x="15" y="125"/>
                  </a:cubicBezTo>
                  <a:cubicBezTo>
                    <a:pt x="14" y="128"/>
                    <a:pt x="12" y="131"/>
                    <a:pt x="11" y="134"/>
                  </a:cubicBezTo>
                  <a:cubicBezTo>
                    <a:pt x="8" y="145"/>
                    <a:pt x="9" y="159"/>
                    <a:pt x="9" y="163"/>
                  </a:cubicBezTo>
                  <a:cubicBezTo>
                    <a:pt x="9" y="163"/>
                    <a:pt x="9" y="163"/>
                    <a:pt x="9" y="163"/>
                  </a:cubicBezTo>
                  <a:moveTo>
                    <a:pt x="7" y="162"/>
                  </a:moveTo>
                  <a:cubicBezTo>
                    <a:pt x="8" y="162"/>
                    <a:pt x="8" y="162"/>
                    <a:pt x="8" y="162"/>
                  </a:cubicBezTo>
                  <a:cubicBezTo>
                    <a:pt x="8" y="161"/>
                    <a:pt x="8" y="158"/>
                    <a:pt x="8" y="155"/>
                  </a:cubicBezTo>
                  <a:cubicBezTo>
                    <a:pt x="8" y="156"/>
                    <a:pt x="8" y="156"/>
                    <a:pt x="8" y="156"/>
                  </a:cubicBezTo>
                  <a:cubicBezTo>
                    <a:pt x="7" y="156"/>
                    <a:pt x="7" y="156"/>
                    <a:pt x="7" y="156"/>
                  </a:cubicBezTo>
                  <a:cubicBezTo>
                    <a:pt x="7" y="157"/>
                    <a:pt x="7" y="157"/>
                    <a:pt x="7" y="157"/>
                  </a:cubicBezTo>
                  <a:cubicBezTo>
                    <a:pt x="8" y="158"/>
                    <a:pt x="8" y="159"/>
                    <a:pt x="8" y="160"/>
                  </a:cubicBezTo>
                  <a:cubicBezTo>
                    <a:pt x="8" y="160"/>
                    <a:pt x="7" y="161"/>
                    <a:pt x="7" y="162"/>
                  </a:cubicBezTo>
                  <a:moveTo>
                    <a:pt x="17" y="92"/>
                  </a:moveTo>
                  <a:cubicBezTo>
                    <a:pt x="17" y="92"/>
                    <a:pt x="18" y="92"/>
                    <a:pt x="18" y="92"/>
                  </a:cubicBezTo>
                  <a:cubicBezTo>
                    <a:pt x="19" y="94"/>
                    <a:pt x="19" y="97"/>
                    <a:pt x="19" y="101"/>
                  </a:cubicBezTo>
                  <a:cubicBezTo>
                    <a:pt x="19" y="108"/>
                    <a:pt x="19" y="109"/>
                    <a:pt x="16" y="112"/>
                  </a:cubicBezTo>
                  <a:cubicBezTo>
                    <a:pt x="14" y="113"/>
                    <a:pt x="14" y="114"/>
                    <a:pt x="16" y="116"/>
                  </a:cubicBezTo>
                  <a:cubicBezTo>
                    <a:pt x="17" y="120"/>
                    <a:pt x="16" y="120"/>
                    <a:pt x="14" y="122"/>
                  </a:cubicBezTo>
                  <a:cubicBezTo>
                    <a:pt x="12" y="123"/>
                    <a:pt x="12" y="124"/>
                    <a:pt x="12" y="125"/>
                  </a:cubicBezTo>
                  <a:cubicBezTo>
                    <a:pt x="13" y="125"/>
                    <a:pt x="13" y="125"/>
                    <a:pt x="13" y="126"/>
                  </a:cubicBezTo>
                  <a:cubicBezTo>
                    <a:pt x="13" y="126"/>
                    <a:pt x="13" y="126"/>
                    <a:pt x="13" y="126"/>
                  </a:cubicBezTo>
                  <a:cubicBezTo>
                    <a:pt x="13" y="128"/>
                    <a:pt x="13" y="129"/>
                    <a:pt x="11" y="131"/>
                  </a:cubicBezTo>
                  <a:cubicBezTo>
                    <a:pt x="8" y="133"/>
                    <a:pt x="8" y="134"/>
                    <a:pt x="9" y="136"/>
                  </a:cubicBezTo>
                  <a:cubicBezTo>
                    <a:pt x="9" y="138"/>
                    <a:pt x="9" y="140"/>
                    <a:pt x="8" y="142"/>
                  </a:cubicBezTo>
                  <a:cubicBezTo>
                    <a:pt x="6" y="143"/>
                    <a:pt x="6" y="143"/>
                    <a:pt x="7" y="144"/>
                  </a:cubicBezTo>
                  <a:cubicBezTo>
                    <a:pt x="9" y="146"/>
                    <a:pt x="9" y="147"/>
                    <a:pt x="7" y="149"/>
                  </a:cubicBezTo>
                  <a:cubicBezTo>
                    <a:pt x="6" y="150"/>
                    <a:pt x="6" y="151"/>
                    <a:pt x="7" y="152"/>
                  </a:cubicBezTo>
                  <a:cubicBezTo>
                    <a:pt x="7" y="152"/>
                    <a:pt x="8" y="153"/>
                    <a:pt x="8" y="154"/>
                  </a:cubicBezTo>
                  <a:cubicBezTo>
                    <a:pt x="8" y="148"/>
                    <a:pt x="9" y="141"/>
                    <a:pt x="11" y="134"/>
                  </a:cubicBezTo>
                  <a:cubicBezTo>
                    <a:pt x="12" y="131"/>
                    <a:pt x="13" y="128"/>
                    <a:pt x="14" y="125"/>
                  </a:cubicBezTo>
                  <a:cubicBezTo>
                    <a:pt x="18" y="116"/>
                    <a:pt x="21" y="107"/>
                    <a:pt x="19" y="95"/>
                  </a:cubicBezTo>
                  <a:cubicBezTo>
                    <a:pt x="17" y="79"/>
                    <a:pt x="18" y="72"/>
                    <a:pt x="27" y="60"/>
                  </a:cubicBezTo>
                  <a:cubicBezTo>
                    <a:pt x="38" y="47"/>
                    <a:pt x="38" y="40"/>
                    <a:pt x="35" y="22"/>
                  </a:cubicBezTo>
                  <a:cubicBezTo>
                    <a:pt x="33" y="12"/>
                    <a:pt x="33" y="6"/>
                    <a:pt x="35" y="1"/>
                  </a:cubicBezTo>
                  <a:cubicBezTo>
                    <a:pt x="25" y="6"/>
                    <a:pt x="21" y="16"/>
                    <a:pt x="22" y="30"/>
                  </a:cubicBezTo>
                  <a:cubicBezTo>
                    <a:pt x="23" y="43"/>
                    <a:pt x="19" y="53"/>
                    <a:pt x="11" y="57"/>
                  </a:cubicBezTo>
                  <a:cubicBezTo>
                    <a:pt x="4" y="60"/>
                    <a:pt x="4" y="62"/>
                    <a:pt x="4" y="64"/>
                  </a:cubicBezTo>
                  <a:cubicBezTo>
                    <a:pt x="5" y="66"/>
                    <a:pt x="4" y="67"/>
                    <a:pt x="2" y="69"/>
                  </a:cubicBezTo>
                  <a:cubicBezTo>
                    <a:pt x="1" y="70"/>
                    <a:pt x="2" y="71"/>
                    <a:pt x="3" y="73"/>
                  </a:cubicBezTo>
                  <a:cubicBezTo>
                    <a:pt x="3" y="73"/>
                    <a:pt x="3" y="73"/>
                    <a:pt x="3" y="73"/>
                  </a:cubicBezTo>
                  <a:cubicBezTo>
                    <a:pt x="4" y="74"/>
                    <a:pt x="4" y="75"/>
                    <a:pt x="3" y="78"/>
                  </a:cubicBezTo>
                  <a:cubicBezTo>
                    <a:pt x="3" y="79"/>
                    <a:pt x="3" y="79"/>
                    <a:pt x="2" y="79"/>
                  </a:cubicBezTo>
                  <a:cubicBezTo>
                    <a:pt x="2" y="81"/>
                    <a:pt x="2" y="81"/>
                    <a:pt x="3" y="83"/>
                  </a:cubicBezTo>
                  <a:cubicBezTo>
                    <a:pt x="4" y="86"/>
                    <a:pt x="4" y="87"/>
                    <a:pt x="2" y="89"/>
                  </a:cubicBezTo>
                  <a:cubicBezTo>
                    <a:pt x="1" y="90"/>
                    <a:pt x="1" y="90"/>
                    <a:pt x="1" y="91"/>
                  </a:cubicBezTo>
                  <a:cubicBezTo>
                    <a:pt x="2" y="91"/>
                    <a:pt x="2" y="91"/>
                    <a:pt x="2" y="91"/>
                  </a:cubicBezTo>
                  <a:cubicBezTo>
                    <a:pt x="2" y="92"/>
                    <a:pt x="2" y="93"/>
                    <a:pt x="1" y="93"/>
                  </a:cubicBezTo>
                  <a:cubicBezTo>
                    <a:pt x="1" y="94"/>
                    <a:pt x="1" y="94"/>
                    <a:pt x="1" y="95"/>
                  </a:cubicBezTo>
                  <a:cubicBezTo>
                    <a:pt x="2" y="96"/>
                    <a:pt x="2" y="97"/>
                    <a:pt x="1" y="98"/>
                  </a:cubicBezTo>
                  <a:cubicBezTo>
                    <a:pt x="1" y="99"/>
                    <a:pt x="1" y="99"/>
                    <a:pt x="1" y="99"/>
                  </a:cubicBezTo>
                  <a:cubicBezTo>
                    <a:pt x="1" y="101"/>
                    <a:pt x="1" y="105"/>
                    <a:pt x="2" y="106"/>
                  </a:cubicBezTo>
                  <a:cubicBezTo>
                    <a:pt x="3" y="107"/>
                    <a:pt x="4" y="107"/>
                    <a:pt x="5" y="107"/>
                  </a:cubicBezTo>
                  <a:cubicBezTo>
                    <a:pt x="6" y="107"/>
                    <a:pt x="9" y="106"/>
                    <a:pt x="10" y="104"/>
                  </a:cubicBezTo>
                  <a:cubicBezTo>
                    <a:pt x="11" y="103"/>
                    <a:pt x="11" y="101"/>
                    <a:pt x="12" y="99"/>
                  </a:cubicBezTo>
                  <a:cubicBezTo>
                    <a:pt x="13" y="96"/>
                    <a:pt x="13" y="93"/>
                    <a:pt x="16" y="92"/>
                  </a:cubicBezTo>
                  <a:cubicBezTo>
                    <a:pt x="16" y="92"/>
                    <a:pt x="16" y="92"/>
                    <a:pt x="17" y="92"/>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 name="Freeform 8558">
              <a:extLst>
                <a:ext uri="{FF2B5EF4-FFF2-40B4-BE49-F238E27FC236}">
                  <a16:creationId xmlns:a16="http://schemas.microsoft.com/office/drawing/2014/main" xmlns="" id="{DDCDD963-44BA-49A3-9971-758AF2D2ECDE}"/>
                </a:ext>
              </a:extLst>
            </p:cNvPr>
            <p:cNvSpPr>
              <a:spLocks/>
            </p:cNvSpPr>
            <p:nvPr/>
          </p:nvSpPr>
          <p:spPr bwMode="auto">
            <a:xfrm>
              <a:off x="5781675" y="3930650"/>
              <a:ext cx="142875" cy="247650"/>
            </a:xfrm>
            <a:custGeom>
              <a:avLst/>
              <a:gdLst>
                <a:gd name="T0" fmla="*/ 119 w 121"/>
                <a:gd name="T1" fmla="*/ 106 h 208"/>
                <a:gd name="T2" fmla="*/ 102 w 121"/>
                <a:gd name="T3" fmla="*/ 66 h 208"/>
                <a:gd name="T4" fmla="*/ 65 w 121"/>
                <a:gd name="T5" fmla="*/ 16 h 208"/>
                <a:gd name="T6" fmla="*/ 37 w 121"/>
                <a:gd name="T7" fmla="*/ 6 h 208"/>
                <a:gd name="T8" fmla="*/ 4 w 121"/>
                <a:gd name="T9" fmla="*/ 17 h 208"/>
                <a:gd name="T10" fmla="*/ 33 w 121"/>
                <a:gd name="T11" fmla="*/ 44 h 208"/>
                <a:gd name="T12" fmla="*/ 16 w 121"/>
                <a:gd name="T13" fmla="*/ 40 h 208"/>
                <a:gd name="T14" fmla="*/ 35 w 121"/>
                <a:gd name="T15" fmla="*/ 7 h 208"/>
                <a:gd name="T16" fmla="*/ 64 w 121"/>
                <a:gd name="T17" fmla="*/ 18 h 208"/>
                <a:gd name="T18" fmla="*/ 83 w 121"/>
                <a:gd name="T19" fmla="*/ 55 h 208"/>
                <a:gd name="T20" fmla="*/ 98 w 121"/>
                <a:gd name="T21" fmla="*/ 120 h 208"/>
                <a:gd name="T22" fmla="*/ 107 w 121"/>
                <a:gd name="T23" fmla="*/ 182 h 208"/>
                <a:gd name="T24" fmla="*/ 111 w 121"/>
                <a:gd name="T25" fmla="*/ 207 h 208"/>
                <a:gd name="T26" fmla="*/ 100 w 121"/>
                <a:gd name="T27" fmla="*/ 133 h 208"/>
                <a:gd name="T28" fmla="*/ 83 w 121"/>
                <a:gd name="T29" fmla="*/ 67 h 208"/>
                <a:gd name="T30" fmla="*/ 98 w 121"/>
                <a:gd name="T31" fmla="*/ 70 h 208"/>
                <a:gd name="T32" fmla="*/ 115 w 121"/>
                <a:gd name="T33" fmla="*/ 108 h 208"/>
                <a:gd name="T34" fmla="*/ 117 w 121"/>
                <a:gd name="T35" fmla="*/ 117 h 208"/>
                <a:gd name="T36" fmla="*/ 117 w 121"/>
                <a:gd name="T37" fmla="*/ 128 h 208"/>
                <a:gd name="T38" fmla="*/ 118 w 121"/>
                <a:gd name="T39" fmla="*/ 136 h 208"/>
                <a:gd name="T40" fmla="*/ 118 w 121"/>
                <a:gd name="T41" fmla="*/ 140 h 208"/>
                <a:gd name="T42" fmla="*/ 114 w 121"/>
                <a:gd name="T43" fmla="*/ 151 h 208"/>
                <a:gd name="T44" fmla="*/ 101 w 121"/>
                <a:gd name="T45" fmla="*/ 136 h 208"/>
                <a:gd name="T46" fmla="*/ 104 w 121"/>
                <a:gd name="T47" fmla="*/ 159 h 208"/>
                <a:gd name="T48" fmla="*/ 107 w 121"/>
                <a:gd name="T49" fmla="*/ 170 h 208"/>
                <a:gd name="T50" fmla="*/ 111 w 121"/>
                <a:gd name="T51" fmla="*/ 181 h 208"/>
                <a:gd name="T52" fmla="*/ 112 w 121"/>
                <a:gd name="T53" fmla="*/ 189 h 208"/>
                <a:gd name="T54" fmla="*/ 113 w 121"/>
                <a:gd name="T55" fmla="*/ 196 h 208"/>
                <a:gd name="T56" fmla="*/ 112 w 121"/>
                <a:gd name="T57" fmla="*/ 202 h 208"/>
                <a:gd name="T58" fmla="*/ 112 w 121"/>
                <a:gd name="T59" fmla="*/ 205 h 208"/>
                <a:gd name="T60" fmla="*/ 113 w 121"/>
                <a:gd name="T61" fmla="*/ 202 h 208"/>
                <a:gd name="T62" fmla="*/ 114 w 121"/>
                <a:gd name="T63" fmla="*/ 197 h 208"/>
                <a:gd name="T64" fmla="*/ 113 w 121"/>
                <a:gd name="T65" fmla="*/ 189 h 208"/>
                <a:gd name="T66" fmla="*/ 112 w 121"/>
                <a:gd name="T67" fmla="*/ 180 h 208"/>
                <a:gd name="T68" fmla="*/ 108 w 121"/>
                <a:gd name="T69" fmla="*/ 171 h 208"/>
                <a:gd name="T70" fmla="*/ 105 w 121"/>
                <a:gd name="T71" fmla="*/ 161 h 208"/>
                <a:gd name="T72" fmla="*/ 101 w 121"/>
                <a:gd name="T73" fmla="*/ 141 h 208"/>
                <a:gd name="T74" fmla="*/ 114 w 121"/>
                <a:gd name="T75" fmla="*/ 153 h 208"/>
                <a:gd name="T76" fmla="*/ 119 w 121"/>
                <a:gd name="T77" fmla="*/ 141 h 208"/>
                <a:gd name="T78" fmla="*/ 119 w 121"/>
                <a:gd name="T79" fmla="*/ 135 h 208"/>
                <a:gd name="T80" fmla="*/ 119 w 121"/>
                <a:gd name="T81" fmla="*/ 129 h 208"/>
                <a:gd name="T82" fmla="*/ 119 w 121"/>
                <a:gd name="T83" fmla="*/ 11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 h="208">
                  <a:moveTo>
                    <a:pt x="119" y="112"/>
                  </a:moveTo>
                  <a:cubicBezTo>
                    <a:pt x="116" y="109"/>
                    <a:pt x="117" y="108"/>
                    <a:pt x="119" y="106"/>
                  </a:cubicBezTo>
                  <a:cubicBezTo>
                    <a:pt x="121" y="103"/>
                    <a:pt x="119" y="98"/>
                    <a:pt x="113" y="91"/>
                  </a:cubicBezTo>
                  <a:cubicBezTo>
                    <a:pt x="103" y="81"/>
                    <a:pt x="105" y="79"/>
                    <a:pt x="102" y="66"/>
                  </a:cubicBezTo>
                  <a:cubicBezTo>
                    <a:pt x="100" y="52"/>
                    <a:pt x="93" y="48"/>
                    <a:pt x="80" y="41"/>
                  </a:cubicBezTo>
                  <a:cubicBezTo>
                    <a:pt x="65" y="34"/>
                    <a:pt x="68" y="23"/>
                    <a:pt x="65" y="16"/>
                  </a:cubicBezTo>
                  <a:cubicBezTo>
                    <a:pt x="63" y="8"/>
                    <a:pt x="54" y="7"/>
                    <a:pt x="47" y="9"/>
                  </a:cubicBezTo>
                  <a:cubicBezTo>
                    <a:pt x="41" y="10"/>
                    <a:pt x="39" y="9"/>
                    <a:pt x="37" y="6"/>
                  </a:cubicBezTo>
                  <a:cubicBezTo>
                    <a:pt x="34" y="4"/>
                    <a:pt x="33" y="2"/>
                    <a:pt x="28" y="2"/>
                  </a:cubicBezTo>
                  <a:cubicBezTo>
                    <a:pt x="20" y="2"/>
                    <a:pt x="7" y="8"/>
                    <a:pt x="4" y="17"/>
                  </a:cubicBezTo>
                  <a:cubicBezTo>
                    <a:pt x="0" y="28"/>
                    <a:pt x="5" y="41"/>
                    <a:pt x="19" y="44"/>
                  </a:cubicBezTo>
                  <a:cubicBezTo>
                    <a:pt x="25" y="44"/>
                    <a:pt x="30" y="44"/>
                    <a:pt x="33" y="44"/>
                  </a:cubicBezTo>
                  <a:cubicBezTo>
                    <a:pt x="38" y="43"/>
                    <a:pt x="41" y="40"/>
                    <a:pt x="39" y="40"/>
                  </a:cubicBezTo>
                  <a:cubicBezTo>
                    <a:pt x="39" y="40"/>
                    <a:pt x="29" y="45"/>
                    <a:pt x="16" y="40"/>
                  </a:cubicBezTo>
                  <a:cubicBezTo>
                    <a:pt x="6" y="36"/>
                    <a:pt x="1" y="24"/>
                    <a:pt x="8" y="14"/>
                  </a:cubicBezTo>
                  <a:cubicBezTo>
                    <a:pt x="15" y="5"/>
                    <a:pt x="29" y="0"/>
                    <a:pt x="35" y="7"/>
                  </a:cubicBezTo>
                  <a:cubicBezTo>
                    <a:pt x="40" y="12"/>
                    <a:pt x="44" y="11"/>
                    <a:pt x="49" y="9"/>
                  </a:cubicBezTo>
                  <a:cubicBezTo>
                    <a:pt x="53" y="8"/>
                    <a:pt x="63" y="10"/>
                    <a:pt x="64" y="18"/>
                  </a:cubicBezTo>
                  <a:cubicBezTo>
                    <a:pt x="65" y="27"/>
                    <a:pt x="65" y="35"/>
                    <a:pt x="74" y="40"/>
                  </a:cubicBezTo>
                  <a:cubicBezTo>
                    <a:pt x="83" y="44"/>
                    <a:pt x="84" y="48"/>
                    <a:pt x="83" y="55"/>
                  </a:cubicBezTo>
                  <a:cubicBezTo>
                    <a:pt x="82" y="62"/>
                    <a:pt x="78" y="83"/>
                    <a:pt x="82" y="92"/>
                  </a:cubicBezTo>
                  <a:cubicBezTo>
                    <a:pt x="86" y="102"/>
                    <a:pt x="96" y="109"/>
                    <a:pt x="98" y="120"/>
                  </a:cubicBezTo>
                  <a:cubicBezTo>
                    <a:pt x="100" y="129"/>
                    <a:pt x="95" y="144"/>
                    <a:pt x="97" y="153"/>
                  </a:cubicBezTo>
                  <a:cubicBezTo>
                    <a:pt x="100" y="165"/>
                    <a:pt x="106" y="173"/>
                    <a:pt x="107" y="182"/>
                  </a:cubicBezTo>
                  <a:cubicBezTo>
                    <a:pt x="109" y="191"/>
                    <a:pt x="109" y="198"/>
                    <a:pt x="109" y="203"/>
                  </a:cubicBezTo>
                  <a:cubicBezTo>
                    <a:pt x="108" y="208"/>
                    <a:pt x="109" y="208"/>
                    <a:pt x="111" y="207"/>
                  </a:cubicBezTo>
                  <a:cubicBezTo>
                    <a:pt x="111" y="201"/>
                    <a:pt x="111" y="183"/>
                    <a:pt x="105" y="169"/>
                  </a:cubicBezTo>
                  <a:cubicBezTo>
                    <a:pt x="98" y="152"/>
                    <a:pt x="98" y="149"/>
                    <a:pt x="100" y="133"/>
                  </a:cubicBezTo>
                  <a:cubicBezTo>
                    <a:pt x="102" y="121"/>
                    <a:pt x="99" y="113"/>
                    <a:pt x="89" y="102"/>
                  </a:cubicBezTo>
                  <a:cubicBezTo>
                    <a:pt x="81" y="90"/>
                    <a:pt x="81" y="80"/>
                    <a:pt x="83" y="67"/>
                  </a:cubicBezTo>
                  <a:cubicBezTo>
                    <a:pt x="86" y="55"/>
                    <a:pt x="86" y="48"/>
                    <a:pt x="83" y="45"/>
                  </a:cubicBezTo>
                  <a:cubicBezTo>
                    <a:pt x="95" y="49"/>
                    <a:pt x="98" y="61"/>
                    <a:pt x="98" y="70"/>
                  </a:cubicBezTo>
                  <a:cubicBezTo>
                    <a:pt x="97" y="78"/>
                    <a:pt x="96" y="92"/>
                    <a:pt x="106" y="99"/>
                  </a:cubicBezTo>
                  <a:cubicBezTo>
                    <a:pt x="112" y="102"/>
                    <a:pt x="115" y="105"/>
                    <a:pt x="115" y="108"/>
                  </a:cubicBezTo>
                  <a:cubicBezTo>
                    <a:pt x="115" y="111"/>
                    <a:pt x="116" y="111"/>
                    <a:pt x="117" y="112"/>
                  </a:cubicBezTo>
                  <a:cubicBezTo>
                    <a:pt x="118" y="114"/>
                    <a:pt x="118" y="115"/>
                    <a:pt x="117" y="117"/>
                  </a:cubicBezTo>
                  <a:cubicBezTo>
                    <a:pt x="115" y="119"/>
                    <a:pt x="116" y="120"/>
                    <a:pt x="117" y="122"/>
                  </a:cubicBezTo>
                  <a:cubicBezTo>
                    <a:pt x="117" y="124"/>
                    <a:pt x="118" y="126"/>
                    <a:pt x="117" y="128"/>
                  </a:cubicBezTo>
                  <a:cubicBezTo>
                    <a:pt x="115" y="130"/>
                    <a:pt x="116" y="131"/>
                    <a:pt x="117" y="132"/>
                  </a:cubicBezTo>
                  <a:cubicBezTo>
                    <a:pt x="118" y="133"/>
                    <a:pt x="118" y="135"/>
                    <a:pt x="118" y="136"/>
                  </a:cubicBezTo>
                  <a:cubicBezTo>
                    <a:pt x="117" y="137"/>
                    <a:pt x="118" y="137"/>
                    <a:pt x="118" y="138"/>
                  </a:cubicBezTo>
                  <a:cubicBezTo>
                    <a:pt x="119" y="139"/>
                    <a:pt x="118" y="139"/>
                    <a:pt x="118" y="140"/>
                  </a:cubicBezTo>
                  <a:cubicBezTo>
                    <a:pt x="118" y="141"/>
                    <a:pt x="119" y="142"/>
                    <a:pt x="118" y="145"/>
                  </a:cubicBezTo>
                  <a:cubicBezTo>
                    <a:pt x="118" y="148"/>
                    <a:pt x="118" y="152"/>
                    <a:pt x="114" y="151"/>
                  </a:cubicBezTo>
                  <a:cubicBezTo>
                    <a:pt x="110" y="151"/>
                    <a:pt x="108" y="148"/>
                    <a:pt x="106" y="140"/>
                  </a:cubicBezTo>
                  <a:cubicBezTo>
                    <a:pt x="105" y="136"/>
                    <a:pt x="103" y="135"/>
                    <a:pt x="101" y="136"/>
                  </a:cubicBezTo>
                  <a:cubicBezTo>
                    <a:pt x="100" y="138"/>
                    <a:pt x="100" y="147"/>
                    <a:pt x="100" y="152"/>
                  </a:cubicBezTo>
                  <a:cubicBezTo>
                    <a:pt x="101" y="155"/>
                    <a:pt x="106" y="156"/>
                    <a:pt x="104" y="159"/>
                  </a:cubicBezTo>
                  <a:cubicBezTo>
                    <a:pt x="103" y="162"/>
                    <a:pt x="103" y="164"/>
                    <a:pt x="105" y="165"/>
                  </a:cubicBezTo>
                  <a:cubicBezTo>
                    <a:pt x="106" y="166"/>
                    <a:pt x="107" y="167"/>
                    <a:pt x="107" y="170"/>
                  </a:cubicBezTo>
                  <a:cubicBezTo>
                    <a:pt x="106" y="172"/>
                    <a:pt x="106" y="173"/>
                    <a:pt x="108" y="175"/>
                  </a:cubicBezTo>
                  <a:cubicBezTo>
                    <a:pt x="111" y="177"/>
                    <a:pt x="111" y="178"/>
                    <a:pt x="111" y="181"/>
                  </a:cubicBezTo>
                  <a:cubicBezTo>
                    <a:pt x="110" y="183"/>
                    <a:pt x="110" y="184"/>
                    <a:pt x="111" y="185"/>
                  </a:cubicBezTo>
                  <a:cubicBezTo>
                    <a:pt x="113" y="187"/>
                    <a:pt x="113" y="187"/>
                    <a:pt x="112" y="189"/>
                  </a:cubicBezTo>
                  <a:cubicBezTo>
                    <a:pt x="110" y="190"/>
                    <a:pt x="110" y="192"/>
                    <a:pt x="112" y="193"/>
                  </a:cubicBezTo>
                  <a:cubicBezTo>
                    <a:pt x="114" y="194"/>
                    <a:pt x="114" y="195"/>
                    <a:pt x="113" y="196"/>
                  </a:cubicBezTo>
                  <a:cubicBezTo>
                    <a:pt x="111" y="198"/>
                    <a:pt x="111" y="199"/>
                    <a:pt x="112" y="200"/>
                  </a:cubicBezTo>
                  <a:cubicBezTo>
                    <a:pt x="113" y="201"/>
                    <a:pt x="113" y="201"/>
                    <a:pt x="112" y="202"/>
                  </a:cubicBezTo>
                  <a:cubicBezTo>
                    <a:pt x="111" y="202"/>
                    <a:pt x="111" y="203"/>
                    <a:pt x="112" y="204"/>
                  </a:cubicBezTo>
                  <a:cubicBezTo>
                    <a:pt x="112" y="204"/>
                    <a:pt x="113" y="204"/>
                    <a:pt x="112" y="205"/>
                  </a:cubicBezTo>
                  <a:cubicBezTo>
                    <a:pt x="113" y="204"/>
                    <a:pt x="113" y="204"/>
                    <a:pt x="112" y="204"/>
                  </a:cubicBezTo>
                  <a:cubicBezTo>
                    <a:pt x="112" y="203"/>
                    <a:pt x="112" y="203"/>
                    <a:pt x="113" y="202"/>
                  </a:cubicBezTo>
                  <a:cubicBezTo>
                    <a:pt x="114" y="201"/>
                    <a:pt x="114" y="201"/>
                    <a:pt x="113" y="200"/>
                  </a:cubicBezTo>
                  <a:cubicBezTo>
                    <a:pt x="112" y="199"/>
                    <a:pt x="112" y="198"/>
                    <a:pt x="114" y="197"/>
                  </a:cubicBezTo>
                  <a:cubicBezTo>
                    <a:pt x="116" y="196"/>
                    <a:pt x="114" y="194"/>
                    <a:pt x="113" y="192"/>
                  </a:cubicBezTo>
                  <a:cubicBezTo>
                    <a:pt x="112" y="191"/>
                    <a:pt x="111" y="191"/>
                    <a:pt x="113" y="189"/>
                  </a:cubicBezTo>
                  <a:cubicBezTo>
                    <a:pt x="115" y="188"/>
                    <a:pt x="114" y="187"/>
                    <a:pt x="113" y="185"/>
                  </a:cubicBezTo>
                  <a:cubicBezTo>
                    <a:pt x="112" y="183"/>
                    <a:pt x="111" y="183"/>
                    <a:pt x="112" y="180"/>
                  </a:cubicBezTo>
                  <a:cubicBezTo>
                    <a:pt x="113" y="178"/>
                    <a:pt x="112" y="176"/>
                    <a:pt x="110" y="175"/>
                  </a:cubicBezTo>
                  <a:cubicBezTo>
                    <a:pt x="108" y="173"/>
                    <a:pt x="108" y="172"/>
                    <a:pt x="108" y="171"/>
                  </a:cubicBezTo>
                  <a:cubicBezTo>
                    <a:pt x="108" y="170"/>
                    <a:pt x="109" y="168"/>
                    <a:pt x="107" y="166"/>
                  </a:cubicBezTo>
                  <a:cubicBezTo>
                    <a:pt x="106" y="164"/>
                    <a:pt x="104" y="163"/>
                    <a:pt x="105" y="161"/>
                  </a:cubicBezTo>
                  <a:cubicBezTo>
                    <a:pt x="106" y="159"/>
                    <a:pt x="109" y="158"/>
                    <a:pt x="105" y="154"/>
                  </a:cubicBezTo>
                  <a:cubicBezTo>
                    <a:pt x="101" y="151"/>
                    <a:pt x="101" y="147"/>
                    <a:pt x="101" y="141"/>
                  </a:cubicBezTo>
                  <a:cubicBezTo>
                    <a:pt x="102" y="136"/>
                    <a:pt x="104" y="136"/>
                    <a:pt x="105" y="142"/>
                  </a:cubicBezTo>
                  <a:cubicBezTo>
                    <a:pt x="107" y="147"/>
                    <a:pt x="109" y="152"/>
                    <a:pt x="114" y="153"/>
                  </a:cubicBezTo>
                  <a:cubicBezTo>
                    <a:pt x="119" y="153"/>
                    <a:pt x="120" y="150"/>
                    <a:pt x="120" y="146"/>
                  </a:cubicBezTo>
                  <a:cubicBezTo>
                    <a:pt x="120" y="142"/>
                    <a:pt x="119" y="142"/>
                    <a:pt x="119" y="141"/>
                  </a:cubicBezTo>
                  <a:cubicBezTo>
                    <a:pt x="120" y="140"/>
                    <a:pt x="120" y="139"/>
                    <a:pt x="119" y="138"/>
                  </a:cubicBezTo>
                  <a:cubicBezTo>
                    <a:pt x="119" y="137"/>
                    <a:pt x="119" y="136"/>
                    <a:pt x="119" y="135"/>
                  </a:cubicBezTo>
                  <a:cubicBezTo>
                    <a:pt x="120" y="134"/>
                    <a:pt x="120" y="134"/>
                    <a:pt x="119" y="133"/>
                  </a:cubicBezTo>
                  <a:cubicBezTo>
                    <a:pt x="118" y="131"/>
                    <a:pt x="118" y="131"/>
                    <a:pt x="119" y="129"/>
                  </a:cubicBezTo>
                  <a:cubicBezTo>
                    <a:pt x="119" y="127"/>
                    <a:pt x="120" y="126"/>
                    <a:pt x="119" y="124"/>
                  </a:cubicBezTo>
                  <a:cubicBezTo>
                    <a:pt x="118" y="121"/>
                    <a:pt x="118" y="120"/>
                    <a:pt x="119" y="119"/>
                  </a:cubicBezTo>
                  <a:cubicBezTo>
                    <a:pt x="120" y="117"/>
                    <a:pt x="121" y="116"/>
                    <a:pt x="119" y="11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 name="Freeform 8559">
              <a:extLst>
                <a:ext uri="{FF2B5EF4-FFF2-40B4-BE49-F238E27FC236}">
                  <a16:creationId xmlns:a16="http://schemas.microsoft.com/office/drawing/2014/main" xmlns="" id="{5DA72F8D-C54B-4992-88EC-4BB84C2F8690}"/>
                </a:ext>
              </a:extLst>
            </p:cNvPr>
            <p:cNvSpPr>
              <a:spLocks noEditPoints="1"/>
            </p:cNvSpPr>
            <p:nvPr/>
          </p:nvSpPr>
          <p:spPr bwMode="auto">
            <a:xfrm>
              <a:off x="5783263" y="3933825"/>
              <a:ext cx="141288" cy="244475"/>
            </a:xfrm>
            <a:custGeom>
              <a:avLst/>
              <a:gdLst>
                <a:gd name="T0" fmla="*/ 100 w 119"/>
                <a:gd name="T1" fmla="*/ 166 h 206"/>
                <a:gd name="T2" fmla="*/ 80 w 119"/>
                <a:gd name="T3" fmla="*/ 91 h 206"/>
                <a:gd name="T4" fmla="*/ 62 w 119"/>
                <a:gd name="T5" fmla="*/ 16 h 206"/>
                <a:gd name="T6" fmla="*/ 25 w 119"/>
                <a:gd name="T7" fmla="*/ 2 h 206"/>
                <a:gd name="T8" fmla="*/ 37 w 119"/>
                <a:gd name="T9" fmla="*/ 38 h 206"/>
                <a:gd name="T10" fmla="*/ 3 w 119"/>
                <a:gd name="T11" fmla="*/ 33 h 206"/>
                <a:gd name="T12" fmla="*/ 35 w 119"/>
                <a:gd name="T13" fmla="*/ 4 h 206"/>
                <a:gd name="T14" fmla="*/ 65 w 119"/>
                <a:gd name="T15" fmla="*/ 19 h 206"/>
                <a:gd name="T16" fmla="*/ 117 w 119"/>
                <a:gd name="T17" fmla="*/ 104 h 206"/>
                <a:gd name="T18" fmla="*/ 117 w 119"/>
                <a:gd name="T19" fmla="*/ 122 h 206"/>
                <a:gd name="T20" fmla="*/ 118 w 119"/>
                <a:gd name="T21" fmla="*/ 133 h 206"/>
                <a:gd name="T22" fmla="*/ 118 w 119"/>
                <a:gd name="T23" fmla="*/ 144 h 206"/>
                <a:gd name="T24" fmla="*/ 103 w 119"/>
                <a:gd name="T25" fmla="*/ 140 h 206"/>
                <a:gd name="T26" fmla="*/ 103 w 119"/>
                <a:gd name="T27" fmla="*/ 159 h 206"/>
                <a:gd name="T28" fmla="*/ 108 w 119"/>
                <a:gd name="T29" fmla="*/ 172 h 206"/>
                <a:gd name="T30" fmla="*/ 111 w 119"/>
                <a:gd name="T31" fmla="*/ 188 h 206"/>
                <a:gd name="T32" fmla="*/ 112 w 119"/>
                <a:gd name="T33" fmla="*/ 195 h 206"/>
                <a:gd name="T34" fmla="*/ 110 w 119"/>
                <a:gd name="T35" fmla="*/ 201 h 206"/>
                <a:gd name="T36" fmla="*/ 109 w 119"/>
                <a:gd name="T37" fmla="*/ 201 h 206"/>
                <a:gd name="T38" fmla="*/ 50 w 119"/>
                <a:gd name="T39" fmla="*/ 7 h 206"/>
                <a:gd name="T40" fmla="*/ 81 w 119"/>
                <a:gd name="T41" fmla="*/ 55 h 206"/>
                <a:gd name="T42" fmla="*/ 96 w 119"/>
                <a:gd name="T43" fmla="*/ 151 h 206"/>
                <a:gd name="T44" fmla="*/ 108 w 119"/>
                <a:gd name="T45" fmla="*/ 205 h 206"/>
                <a:gd name="T46" fmla="*/ 81 w 119"/>
                <a:gd name="T47" fmla="*/ 43 h 206"/>
                <a:gd name="T48" fmla="*/ 104 w 119"/>
                <a:gd name="T49" fmla="*/ 97 h 206"/>
                <a:gd name="T50" fmla="*/ 115 w 119"/>
                <a:gd name="T51" fmla="*/ 120 h 206"/>
                <a:gd name="T52" fmla="*/ 116 w 119"/>
                <a:gd name="T53" fmla="*/ 134 h 206"/>
                <a:gd name="T54" fmla="*/ 116 w 119"/>
                <a:gd name="T55" fmla="*/ 139 h 206"/>
                <a:gd name="T56" fmla="*/ 104 w 119"/>
                <a:gd name="T57" fmla="*/ 138 h 206"/>
                <a:gd name="T58" fmla="*/ 103 w 119"/>
                <a:gd name="T59" fmla="*/ 157 h 206"/>
                <a:gd name="T60" fmla="*/ 109 w 119"/>
                <a:gd name="T61" fmla="*/ 183 h 206"/>
                <a:gd name="T62" fmla="*/ 112 w 119"/>
                <a:gd name="T63" fmla="*/ 193 h 206"/>
                <a:gd name="T64" fmla="*/ 111 w 119"/>
                <a:gd name="T65" fmla="*/ 198 h 206"/>
                <a:gd name="T66" fmla="*/ 111 w 119"/>
                <a:gd name="T67" fmla="*/ 191 h 206"/>
                <a:gd name="T68" fmla="*/ 110 w 119"/>
                <a:gd name="T69" fmla="*/ 178 h 206"/>
                <a:gd name="T70" fmla="*/ 105 w 119"/>
                <a:gd name="T71" fmla="*/ 164 h 206"/>
                <a:gd name="T72" fmla="*/ 99 w 119"/>
                <a:gd name="T73" fmla="*/ 139 h 206"/>
                <a:gd name="T74" fmla="*/ 113 w 119"/>
                <a:gd name="T75" fmla="*/ 150 h 206"/>
                <a:gd name="T76" fmla="*/ 117 w 119"/>
                <a:gd name="T77" fmla="*/ 136 h 206"/>
                <a:gd name="T78" fmla="*/ 116 w 119"/>
                <a:gd name="T79" fmla="*/ 127 h 206"/>
                <a:gd name="T80" fmla="*/ 116 w 119"/>
                <a:gd name="T81" fmla="*/ 111 h 206"/>
                <a:gd name="T82" fmla="*/ 100 w 119"/>
                <a:gd name="T83" fmla="*/ 64 h 206"/>
                <a:gd name="T84" fmla="*/ 45 w 119"/>
                <a:gd name="T85" fmla="*/ 7 h 206"/>
                <a:gd name="T86" fmla="*/ 3 w 119"/>
                <a:gd name="T87" fmla="*/ 15 h 206"/>
                <a:gd name="T88" fmla="*/ 37 w 119"/>
                <a:gd name="T89" fmla="*/ 38 h 206"/>
                <a:gd name="T90" fmla="*/ 25 w 119"/>
                <a:gd name="T91" fmla="*/ 1 h 206"/>
                <a:gd name="T92" fmla="*/ 109 w 119"/>
                <a:gd name="T93" fmla="*/ 198 h 206"/>
                <a:gd name="T94" fmla="*/ 109 w 119"/>
                <a:gd name="T95" fmla="*/ 198 h 206"/>
                <a:gd name="T96" fmla="*/ 110 w 119"/>
                <a:gd name="T97" fmla="*/ 200 h 206"/>
                <a:gd name="T98" fmla="*/ 110 w 119"/>
                <a:gd name="T99" fmla="*/ 194 h 206"/>
                <a:gd name="T100" fmla="*/ 108 w 119"/>
                <a:gd name="T101" fmla="*/ 188 h 206"/>
                <a:gd name="T102" fmla="*/ 106 w 119"/>
                <a:gd name="T103" fmla="*/ 173 h 206"/>
                <a:gd name="T104" fmla="*/ 105 w 119"/>
                <a:gd name="T105" fmla="*/ 167 h 206"/>
                <a:gd name="T106" fmla="*/ 88 w 119"/>
                <a:gd name="T107" fmla="*/ 100 h 206"/>
                <a:gd name="T108" fmla="*/ 98 w 119"/>
                <a:gd name="T109" fmla="*/ 150 h 206"/>
                <a:gd name="T110" fmla="*/ 116 w 119"/>
                <a:gd name="T111" fmla="*/ 144 h 206"/>
                <a:gd name="T112" fmla="*/ 116 w 119"/>
                <a:gd name="T113" fmla="*/ 136 h 206"/>
                <a:gd name="T114" fmla="*/ 114 w 119"/>
                <a:gd name="T115" fmla="*/ 126 h 206"/>
                <a:gd name="T116" fmla="*/ 114 w 119"/>
                <a:gd name="T117" fmla="*/ 110 h 206"/>
                <a:gd name="T118" fmla="*/ 82 w 119"/>
                <a:gd name="T119" fmla="*/ 4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206">
                  <a:moveTo>
                    <a:pt x="107" y="206"/>
                  </a:moveTo>
                  <a:cubicBezTo>
                    <a:pt x="106" y="205"/>
                    <a:pt x="106" y="205"/>
                    <a:pt x="106" y="205"/>
                  </a:cubicBezTo>
                  <a:cubicBezTo>
                    <a:pt x="106" y="205"/>
                    <a:pt x="106" y="204"/>
                    <a:pt x="106" y="201"/>
                  </a:cubicBezTo>
                  <a:cubicBezTo>
                    <a:pt x="107" y="196"/>
                    <a:pt x="107" y="188"/>
                    <a:pt x="105" y="180"/>
                  </a:cubicBezTo>
                  <a:cubicBezTo>
                    <a:pt x="104" y="176"/>
                    <a:pt x="102" y="171"/>
                    <a:pt x="100" y="166"/>
                  </a:cubicBezTo>
                  <a:cubicBezTo>
                    <a:pt x="98" y="161"/>
                    <a:pt x="97" y="157"/>
                    <a:pt x="95" y="152"/>
                  </a:cubicBezTo>
                  <a:cubicBezTo>
                    <a:pt x="94" y="146"/>
                    <a:pt x="94" y="139"/>
                    <a:pt x="95" y="132"/>
                  </a:cubicBezTo>
                  <a:cubicBezTo>
                    <a:pt x="96" y="127"/>
                    <a:pt x="97" y="122"/>
                    <a:pt x="96" y="118"/>
                  </a:cubicBezTo>
                  <a:cubicBezTo>
                    <a:pt x="95" y="112"/>
                    <a:pt x="91" y="107"/>
                    <a:pt x="87" y="102"/>
                  </a:cubicBezTo>
                  <a:cubicBezTo>
                    <a:pt x="84" y="98"/>
                    <a:pt x="81" y="95"/>
                    <a:pt x="80" y="91"/>
                  </a:cubicBezTo>
                  <a:cubicBezTo>
                    <a:pt x="76" y="82"/>
                    <a:pt x="79" y="63"/>
                    <a:pt x="80" y="55"/>
                  </a:cubicBezTo>
                  <a:cubicBezTo>
                    <a:pt x="80" y="54"/>
                    <a:pt x="80" y="54"/>
                    <a:pt x="80" y="53"/>
                  </a:cubicBezTo>
                  <a:cubicBezTo>
                    <a:pt x="81" y="46"/>
                    <a:pt x="80" y="42"/>
                    <a:pt x="72" y="38"/>
                  </a:cubicBezTo>
                  <a:cubicBezTo>
                    <a:pt x="64" y="34"/>
                    <a:pt x="63" y="27"/>
                    <a:pt x="62" y="20"/>
                  </a:cubicBezTo>
                  <a:cubicBezTo>
                    <a:pt x="62" y="19"/>
                    <a:pt x="62" y="18"/>
                    <a:pt x="62" y="16"/>
                  </a:cubicBezTo>
                  <a:cubicBezTo>
                    <a:pt x="61" y="10"/>
                    <a:pt x="55" y="7"/>
                    <a:pt x="50" y="7"/>
                  </a:cubicBezTo>
                  <a:cubicBezTo>
                    <a:pt x="49" y="7"/>
                    <a:pt x="48" y="7"/>
                    <a:pt x="47" y="8"/>
                  </a:cubicBezTo>
                  <a:cubicBezTo>
                    <a:pt x="44" y="8"/>
                    <a:pt x="43" y="9"/>
                    <a:pt x="41" y="9"/>
                  </a:cubicBezTo>
                  <a:cubicBezTo>
                    <a:pt x="38" y="9"/>
                    <a:pt x="36" y="8"/>
                    <a:pt x="33" y="5"/>
                  </a:cubicBezTo>
                  <a:cubicBezTo>
                    <a:pt x="31" y="3"/>
                    <a:pt x="28" y="2"/>
                    <a:pt x="25" y="2"/>
                  </a:cubicBezTo>
                  <a:cubicBezTo>
                    <a:pt x="19" y="2"/>
                    <a:pt x="11" y="6"/>
                    <a:pt x="7" y="12"/>
                  </a:cubicBezTo>
                  <a:cubicBezTo>
                    <a:pt x="3" y="17"/>
                    <a:pt x="2" y="22"/>
                    <a:pt x="4" y="27"/>
                  </a:cubicBezTo>
                  <a:cubicBezTo>
                    <a:pt x="5" y="32"/>
                    <a:pt x="9" y="36"/>
                    <a:pt x="14" y="38"/>
                  </a:cubicBezTo>
                  <a:cubicBezTo>
                    <a:pt x="17" y="39"/>
                    <a:pt x="21" y="40"/>
                    <a:pt x="25" y="40"/>
                  </a:cubicBezTo>
                  <a:cubicBezTo>
                    <a:pt x="32" y="40"/>
                    <a:pt x="37" y="38"/>
                    <a:pt x="37" y="38"/>
                  </a:cubicBezTo>
                  <a:cubicBezTo>
                    <a:pt x="37" y="38"/>
                    <a:pt x="37" y="38"/>
                    <a:pt x="37" y="38"/>
                  </a:cubicBezTo>
                  <a:cubicBezTo>
                    <a:pt x="38" y="37"/>
                    <a:pt x="38" y="38"/>
                    <a:pt x="38" y="38"/>
                  </a:cubicBezTo>
                  <a:cubicBezTo>
                    <a:pt x="38" y="39"/>
                    <a:pt x="35" y="41"/>
                    <a:pt x="31" y="42"/>
                  </a:cubicBezTo>
                  <a:cubicBezTo>
                    <a:pt x="27" y="43"/>
                    <a:pt x="22" y="43"/>
                    <a:pt x="17" y="42"/>
                  </a:cubicBezTo>
                  <a:cubicBezTo>
                    <a:pt x="11" y="41"/>
                    <a:pt x="6" y="38"/>
                    <a:pt x="3" y="33"/>
                  </a:cubicBezTo>
                  <a:cubicBezTo>
                    <a:pt x="0" y="28"/>
                    <a:pt x="0" y="21"/>
                    <a:pt x="2" y="15"/>
                  </a:cubicBezTo>
                  <a:cubicBezTo>
                    <a:pt x="3" y="11"/>
                    <a:pt x="7" y="7"/>
                    <a:pt x="12" y="4"/>
                  </a:cubicBezTo>
                  <a:cubicBezTo>
                    <a:pt x="17" y="2"/>
                    <a:pt x="22" y="0"/>
                    <a:pt x="26" y="0"/>
                  </a:cubicBezTo>
                  <a:cubicBezTo>
                    <a:pt x="31" y="0"/>
                    <a:pt x="33" y="1"/>
                    <a:pt x="34" y="4"/>
                  </a:cubicBezTo>
                  <a:cubicBezTo>
                    <a:pt x="35" y="4"/>
                    <a:pt x="35" y="4"/>
                    <a:pt x="35" y="4"/>
                  </a:cubicBezTo>
                  <a:cubicBezTo>
                    <a:pt x="36" y="6"/>
                    <a:pt x="38" y="7"/>
                    <a:pt x="41" y="7"/>
                  </a:cubicBezTo>
                  <a:cubicBezTo>
                    <a:pt x="42" y="7"/>
                    <a:pt x="44" y="7"/>
                    <a:pt x="45" y="6"/>
                  </a:cubicBezTo>
                  <a:cubicBezTo>
                    <a:pt x="47" y="6"/>
                    <a:pt x="49" y="6"/>
                    <a:pt x="51" y="6"/>
                  </a:cubicBezTo>
                  <a:cubicBezTo>
                    <a:pt x="57" y="6"/>
                    <a:pt x="62" y="8"/>
                    <a:pt x="64" y="13"/>
                  </a:cubicBezTo>
                  <a:cubicBezTo>
                    <a:pt x="64" y="15"/>
                    <a:pt x="64" y="17"/>
                    <a:pt x="65" y="19"/>
                  </a:cubicBezTo>
                  <a:cubicBezTo>
                    <a:pt x="66" y="26"/>
                    <a:pt x="67" y="33"/>
                    <a:pt x="78" y="39"/>
                  </a:cubicBezTo>
                  <a:cubicBezTo>
                    <a:pt x="92" y="46"/>
                    <a:pt x="98" y="50"/>
                    <a:pt x="101" y="64"/>
                  </a:cubicBezTo>
                  <a:cubicBezTo>
                    <a:pt x="101" y="66"/>
                    <a:pt x="102" y="69"/>
                    <a:pt x="102" y="71"/>
                  </a:cubicBezTo>
                  <a:cubicBezTo>
                    <a:pt x="103" y="78"/>
                    <a:pt x="103" y="81"/>
                    <a:pt x="111" y="89"/>
                  </a:cubicBezTo>
                  <a:cubicBezTo>
                    <a:pt x="118" y="96"/>
                    <a:pt x="119" y="101"/>
                    <a:pt x="117" y="104"/>
                  </a:cubicBezTo>
                  <a:cubicBezTo>
                    <a:pt x="117" y="104"/>
                    <a:pt x="117" y="104"/>
                    <a:pt x="117" y="104"/>
                  </a:cubicBezTo>
                  <a:cubicBezTo>
                    <a:pt x="115" y="107"/>
                    <a:pt x="115" y="107"/>
                    <a:pt x="117" y="110"/>
                  </a:cubicBezTo>
                  <a:cubicBezTo>
                    <a:pt x="119" y="113"/>
                    <a:pt x="118" y="114"/>
                    <a:pt x="117" y="116"/>
                  </a:cubicBezTo>
                  <a:cubicBezTo>
                    <a:pt x="117" y="117"/>
                    <a:pt x="117" y="117"/>
                    <a:pt x="117" y="117"/>
                  </a:cubicBezTo>
                  <a:cubicBezTo>
                    <a:pt x="116" y="118"/>
                    <a:pt x="116" y="119"/>
                    <a:pt x="117" y="122"/>
                  </a:cubicBezTo>
                  <a:cubicBezTo>
                    <a:pt x="118" y="124"/>
                    <a:pt x="118" y="125"/>
                    <a:pt x="117" y="127"/>
                  </a:cubicBezTo>
                  <a:cubicBezTo>
                    <a:pt x="117" y="127"/>
                    <a:pt x="117" y="127"/>
                    <a:pt x="117" y="127"/>
                  </a:cubicBezTo>
                  <a:cubicBezTo>
                    <a:pt x="116" y="129"/>
                    <a:pt x="116" y="129"/>
                    <a:pt x="117" y="130"/>
                  </a:cubicBezTo>
                  <a:cubicBezTo>
                    <a:pt x="117" y="131"/>
                    <a:pt x="117" y="131"/>
                    <a:pt x="117" y="131"/>
                  </a:cubicBezTo>
                  <a:cubicBezTo>
                    <a:pt x="118" y="132"/>
                    <a:pt x="118" y="132"/>
                    <a:pt x="118" y="133"/>
                  </a:cubicBezTo>
                  <a:cubicBezTo>
                    <a:pt x="118" y="133"/>
                    <a:pt x="118" y="133"/>
                    <a:pt x="118" y="133"/>
                  </a:cubicBezTo>
                  <a:cubicBezTo>
                    <a:pt x="117" y="134"/>
                    <a:pt x="117" y="135"/>
                    <a:pt x="118" y="136"/>
                  </a:cubicBezTo>
                  <a:cubicBezTo>
                    <a:pt x="118" y="137"/>
                    <a:pt x="118" y="138"/>
                    <a:pt x="118" y="139"/>
                  </a:cubicBezTo>
                  <a:cubicBezTo>
                    <a:pt x="118" y="140"/>
                    <a:pt x="118" y="140"/>
                    <a:pt x="118" y="141"/>
                  </a:cubicBezTo>
                  <a:cubicBezTo>
                    <a:pt x="118" y="141"/>
                    <a:pt x="118" y="142"/>
                    <a:pt x="118" y="144"/>
                  </a:cubicBezTo>
                  <a:cubicBezTo>
                    <a:pt x="118" y="146"/>
                    <a:pt x="118" y="148"/>
                    <a:pt x="116" y="150"/>
                  </a:cubicBezTo>
                  <a:cubicBezTo>
                    <a:pt x="116" y="151"/>
                    <a:pt x="114" y="151"/>
                    <a:pt x="113" y="151"/>
                  </a:cubicBezTo>
                  <a:cubicBezTo>
                    <a:pt x="113" y="151"/>
                    <a:pt x="113" y="151"/>
                    <a:pt x="113" y="151"/>
                  </a:cubicBezTo>
                  <a:cubicBezTo>
                    <a:pt x="113" y="151"/>
                    <a:pt x="112" y="151"/>
                    <a:pt x="112" y="151"/>
                  </a:cubicBezTo>
                  <a:cubicBezTo>
                    <a:pt x="106" y="150"/>
                    <a:pt x="104" y="144"/>
                    <a:pt x="103" y="140"/>
                  </a:cubicBezTo>
                  <a:cubicBezTo>
                    <a:pt x="102" y="137"/>
                    <a:pt x="101" y="136"/>
                    <a:pt x="101" y="136"/>
                  </a:cubicBezTo>
                  <a:cubicBezTo>
                    <a:pt x="100" y="136"/>
                    <a:pt x="100" y="137"/>
                    <a:pt x="100" y="139"/>
                  </a:cubicBezTo>
                  <a:cubicBezTo>
                    <a:pt x="99" y="145"/>
                    <a:pt x="99" y="148"/>
                    <a:pt x="103" y="152"/>
                  </a:cubicBezTo>
                  <a:cubicBezTo>
                    <a:pt x="106" y="155"/>
                    <a:pt x="105" y="157"/>
                    <a:pt x="104" y="158"/>
                  </a:cubicBezTo>
                  <a:cubicBezTo>
                    <a:pt x="104" y="159"/>
                    <a:pt x="104" y="159"/>
                    <a:pt x="103" y="159"/>
                  </a:cubicBezTo>
                  <a:cubicBezTo>
                    <a:pt x="103" y="161"/>
                    <a:pt x="103" y="161"/>
                    <a:pt x="104" y="162"/>
                  </a:cubicBezTo>
                  <a:cubicBezTo>
                    <a:pt x="105" y="163"/>
                    <a:pt x="105" y="163"/>
                    <a:pt x="106" y="164"/>
                  </a:cubicBezTo>
                  <a:cubicBezTo>
                    <a:pt x="107" y="166"/>
                    <a:pt x="107" y="167"/>
                    <a:pt x="106" y="169"/>
                  </a:cubicBezTo>
                  <a:cubicBezTo>
                    <a:pt x="106" y="169"/>
                    <a:pt x="106" y="169"/>
                    <a:pt x="106" y="169"/>
                  </a:cubicBezTo>
                  <a:cubicBezTo>
                    <a:pt x="106" y="170"/>
                    <a:pt x="106" y="170"/>
                    <a:pt x="108" y="172"/>
                  </a:cubicBezTo>
                  <a:cubicBezTo>
                    <a:pt x="109" y="172"/>
                    <a:pt x="109" y="172"/>
                    <a:pt x="109" y="172"/>
                  </a:cubicBezTo>
                  <a:cubicBezTo>
                    <a:pt x="111" y="174"/>
                    <a:pt x="111" y="176"/>
                    <a:pt x="110" y="178"/>
                  </a:cubicBezTo>
                  <a:cubicBezTo>
                    <a:pt x="110" y="181"/>
                    <a:pt x="110" y="181"/>
                    <a:pt x="111" y="183"/>
                  </a:cubicBezTo>
                  <a:cubicBezTo>
                    <a:pt x="111" y="183"/>
                    <a:pt x="111" y="183"/>
                    <a:pt x="111" y="183"/>
                  </a:cubicBezTo>
                  <a:cubicBezTo>
                    <a:pt x="113" y="185"/>
                    <a:pt x="113" y="186"/>
                    <a:pt x="111" y="188"/>
                  </a:cubicBezTo>
                  <a:cubicBezTo>
                    <a:pt x="111" y="188"/>
                    <a:pt x="110" y="189"/>
                    <a:pt x="110" y="189"/>
                  </a:cubicBezTo>
                  <a:cubicBezTo>
                    <a:pt x="110" y="189"/>
                    <a:pt x="111" y="190"/>
                    <a:pt x="111" y="190"/>
                  </a:cubicBezTo>
                  <a:cubicBezTo>
                    <a:pt x="111" y="190"/>
                    <a:pt x="111" y="190"/>
                    <a:pt x="111" y="190"/>
                  </a:cubicBezTo>
                  <a:cubicBezTo>
                    <a:pt x="112" y="191"/>
                    <a:pt x="113" y="192"/>
                    <a:pt x="113" y="193"/>
                  </a:cubicBezTo>
                  <a:cubicBezTo>
                    <a:pt x="113" y="194"/>
                    <a:pt x="113" y="195"/>
                    <a:pt x="112" y="195"/>
                  </a:cubicBezTo>
                  <a:cubicBezTo>
                    <a:pt x="111" y="196"/>
                    <a:pt x="111" y="196"/>
                    <a:pt x="111" y="197"/>
                  </a:cubicBezTo>
                  <a:cubicBezTo>
                    <a:pt x="111" y="198"/>
                    <a:pt x="111" y="198"/>
                    <a:pt x="111" y="198"/>
                  </a:cubicBezTo>
                  <a:cubicBezTo>
                    <a:pt x="112" y="198"/>
                    <a:pt x="112" y="199"/>
                    <a:pt x="112" y="199"/>
                  </a:cubicBezTo>
                  <a:cubicBezTo>
                    <a:pt x="112" y="200"/>
                    <a:pt x="111" y="200"/>
                    <a:pt x="111" y="200"/>
                  </a:cubicBezTo>
                  <a:cubicBezTo>
                    <a:pt x="110" y="201"/>
                    <a:pt x="110" y="201"/>
                    <a:pt x="110" y="201"/>
                  </a:cubicBezTo>
                  <a:cubicBezTo>
                    <a:pt x="110" y="201"/>
                    <a:pt x="110" y="201"/>
                    <a:pt x="110" y="201"/>
                  </a:cubicBezTo>
                  <a:cubicBezTo>
                    <a:pt x="111" y="202"/>
                    <a:pt x="111" y="202"/>
                    <a:pt x="111" y="203"/>
                  </a:cubicBezTo>
                  <a:cubicBezTo>
                    <a:pt x="110" y="203"/>
                    <a:pt x="110" y="203"/>
                    <a:pt x="110" y="203"/>
                  </a:cubicBezTo>
                  <a:cubicBezTo>
                    <a:pt x="110" y="203"/>
                    <a:pt x="110" y="202"/>
                    <a:pt x="110" y="202"/>
                  </a:cubicBezTo>
                  <a:cubicBezTo>
                    <a:pt x="109" y="201"/>
                    <a:pt x="109" y="201"/>
                    <a:pt x="109" y="201"/>
                  </a:cubicBezTo>
                  <a:cubicBezTo>
                    <a:pt x="109" y="203"/>
                    <a:pt x="109" y="204"/>
                    <a:pt x="109" y="205"/>
                  </a:cubicBezTo>
                  <a:cubicBezTo>
                    <a:pt x="109" y="205"/>
                    <a:pt x="109" y="205"/>
                    <a:pt x="109" y="205"/>
                  </a:cubicBezTo>
                  <a:cubicBezTo>
                    <a:pt x="109" y="205"/>
                    <a:pt x="109" y="205"/>
                    <a:pt x="109" y="205"/>
                  </a:cubicBezTo>
                  <a:cubicBezTo>
                    <a:pt x="108" y="206"/>
                    <a:pt x="108" y="206"/>
                    <a:pt x="107" y="206"/>
                  </a:cubicBezTo>
                  <a:moveTo>
                    <a:pt x="50" y="7"/>
                  </a:moveTo>
                  <a:cubicBezTo>
                    <a:pt x="55" y="7"/>
                    <a:pt x="61" y="10"/>
                    <a:pt x="62" y="16"/>
                  </a:cubicBezTo>
                  <a:cubicBezTo>
                    <a:pt x="63" y="17"/>
                    <a:pt x="63" y="19"/>
                    <a:pt x="63" y="20"/>
                  </a:cubicBezTo>
                  <a:cubicBezTo>
                    <a:pt x="64" y="27"/>
                    <a:pt x="65" y="34"/>
                    <a:pt x="72" y="37"/>
                  </a:cubicBezTo>
                  <a:cubicBezTo>
                    <a:pt x="81" y="42"/>
                    <a:pt x="82" y="46"/>
                    <a:pt x="81" y="53"/>
                  </a:cubicBezTo>
                  <a:cubicBezTo>
                    <a:pt x="81" y="54"/>
                    <a:pt x="81" y="54"/>
                    <a:pt x="81" y="55"/>
                  </a:cubicBezTo>
                  <a:cubicBezTo>
                    <a:pt x="79" y="63"/>
                    <a:pt x="77" y="82"/>
                    <a:pt x="80" y="90"/>
                  </a:cubicBezTo>
                  <a:cubicBezTo>
                    <a:pt x="82" y="94"/>
                    <a:pt x="85" y="98"/>
                    <a:pt x="87" y="102"/>
                  </a:cubicBezTo>
                  <a:cubicBezTo>
                    <a:pt x="91" y="106"/>
                    <a:pt x="95" y="112"/>
                    <a:pt x="97" y="118"/>
                  </a:cubicBezTo>
                  <a:cubicBezTo>
                    <a:pt x="97" y="122"/>
                    <a:pt x="97" y="127"/>
                    <a:pt x="96" y="132"/>
                  </a:cubicBezTo>
                  <a:cubicBezTo>
                    <a:pt x="95" y="139"/>
                    <a:pt x="94" y="146"/>
                    <a:pt x="96" y="151"/>
                  </a:cubicBezTo>
                  <a:cubicBezTo>
                    <a:pt x="97" y="157"/>
                    <a:pt x="99" y="161"/>
                    <a:pt x="101" y="166"/>
                  </a:cubicBezTo>
                  <a:cubicBezTo>
                    <a:pt x="103" y="171"/>
                    <a:pt x="105" y="175"/>
                    <a:pt x="106" y="180"/>
                  </a:cubicBezTo>
                  <a:cubicBezTo>
                    <a:pt x="107" y="188"/>
                    <a:pt x="108" y="196"/>
                    <a:pt x="107" y="201"/>
                  </a:cubicBezTo>
                  <a:cubicBezTo>
                    <a:pt x="107" y="204"/>
                    <a:pt x="107" y="205"/>
                    <a:pt x="107" y="205"/>
                  </a:cubicBezTo>
                  <a:cubicBezTo>
                    <a:pt x="107" y="205"/>
                    <a:pt x="108" y="205"/>
                    <a:pt x="108" y="205"/>
                  </a:cubicBezTo>
                  <a:cubicBezTo>
                    <a:pt x="109" y="199"/>
                    <a:pt x="109" y="181"/>
                    <a:pt x="102" y="167"/>
                  </a:cubicBezTo>
                  <a:cubicBezTo>
                    <a:pt x="96" y="151"/>
                    <a:pt x="96" y="147"/>
                    <a:pt x="98" y="131"/>
                  </a:cubicBezTo>
                  <a:cubicBezTo>
                    <a:pt x="99" y="119"/>
                    <a:pt x="96" y="111"/>
                    <a:pt x="87" y="100"/>
                  </a:cubicBezTo>
                  <a:cubicBezTo>
                    <a:pt x="78" y="88"/>
                    <a:pt x="78" y="79"/>
                    <a:pt x="81" y="65"/>
                  </a:cubicBezTo>
                  <a:cubicBezTo>
                    <a:pt x="83" y="53"/>
                    <a:pt x="83" y="46"/>
                    <a:pt x="81" y="43"/>
                  </a:cubicBezTo>
                  <a:cubicBezTo>
                    <a:pt x="80" y="42"/>
                    <a:pt x="80" y="42"/>
                    <a:pt x="80" y="42"/>
                  </a:cubicBezTo>
                  <a:cubicBezTo>
                    <a:pt x="81" y="42"/>
                    <a:pt x="81" y="42"/>
                    <a:pt x="81" y="42"/>
                  </a:cubicBezTo>
                  <a:cubicBezTo>
                    <a:pt x="93" y="47"/>
                    <a:pt x="97" y="58"/>
                    <a:pt x="96" y="68"/>
                  </a:cubicBezTo>
                  <a:cubicBezTo>
                    <a:pt x="96" y="68"/>
                    <a:pt x="96" y="69"/>
                    <a:pt x="96" y="69"/>
                  </a:cubicBezTo>
                  <a:cubicBezTo>
                    <a:pt x="96" y="78"/>
                    <a:pt x="95" y="90"/>
                    <a:pt x="104" y="97"/>
                  </a:cubicBezTo>
                  <a:cubicBezTo>
                    <a:pt x="110" y="100"/>
                    <a:pt x="114" y="102"/>
                    <a:pt x="114" y="106"/>
                  </a:cubicBezTo>
                  <a:cubicBezTo>
                    <a:pt x="113" y="108"/>
                    <a:pt x="114" y="108"/>
                    <a:pt x="114" y="109"/>
                  </a:cubicBezTo>
                  <a:cubicBezTo>
                    <a:pt x="115" y="110"/>
                    <a:pt x="115" y="110"/>
                    <a:pt x="115" y="110"/>
                  </a:cubicBezTo>
                  <a:cubicBezTo>
                    <a:pt x="116" y="112"/>
                    <a:pt x="116" y="113"/>
                    <a:pt x="115" y="115"/>
                  </a:cubicBezTo>
                  <a:cubicBezTo>
                    <a:pt x="114" y="117"/>
                    <a:pt x="114" y="118"/>
                    <a:pt x="115" y="120"/>
                  </a:cubicBezTo>
                  <a:cubicBezTo>
                    <a:pt x="115" y="120"/>
                    <a:pt x="115" y="120"/>
                    <a:pt x="115" y="120"/>
                  </a:cubicBezTo>
                  <a:cubicBezTo>
                    <a:pt x="116" y="122"/>
                    <a:pt x="116" y="124"/>
                    <a:pt x="115" y="126"/>
                  </a:cubicBezTo>
                  <a:cubicBezTo>
                    <a:pt x="114" y="128"/>
                    <a:pt x="114" y="128"/>
                    <a:pt x="115" y="129"/>
                  </a:cubicBezTo>
                  <a:cubicBezTo>
                    <a:pt x="115" y="130"/>
                    <a:pt x="115" y="130"/>
                    <a:pt x="115" y="130"/>
                  </a:cubicBezTo>
                  <a:cubicBezTo>
                    <a:pt x="116" y="131"/>
                    <a:pt x="117" y="133"/>
                    <a:pt x="116" y="134"/>
                  </a:cubicBezTo>
                  <a:cubicBezTo>
                    <a:pt x="116" y="134"/>
                    <a:pt x="116" y="134"/>
                    <a:pt x="116" y="135"/>
                  </a:cubicBezTo>
                  <a:cubicBezTo>
                    <a:pt x="116" y="136"/>
                    <a:pt x="116" y="136"/>
                    <a:pt x="116" y="136"/>
                  </a:cubicBezTo>
                  <a:cubicBezTo>
                    <a:pt x="117" y="136"/>
                    <a:pt x="117" y="137"/>
                    <a:pt x="116" y="138"/>
                  </a:cubicBezTo>
                  <a:cubicBezTo>
                    <a:pt x="116" y="138"/>
                    <a:pt x="116" y="138"/>
                    <a:pt x="116" y="138"/>
                  </a:cubicBezTo>
                  <a:cubicBezTo>
                    <a:pt x="116" y="139"/>
                    <a:pt x="116" y="139"/>
                    <a:pt x="116" y="139"/>
                  </a:cubicBezTo>
                  <a:cubicBezTo>
                    <a:pt x="117" y="140"/>
                    <a:pt x="117" y="141"/>
                    <a:pt x="117" y="143"/>
                  </a:cubicBezTo>
                  <a:cubicBezTo>
                    <a:pt x="117" y="144"/>
                    <a:pt x="117" y="144"/>
                    <a:pt x="117" y="144"/>
                  </a:cubicBezTo>
                  <a:cubicBezTo>
                    <a:pt x="117" y="146"/>
                    <a:pt x="116" y="150"/>
                    <a:pt x="113" y="150"/>
                  </a:cubicBezTo>
                  <a:cubicBezTo>
                    <a:pt x="112" y="150"/>
                    <a:pt x="112" y="150"/>
                    <a:pt x="112" y="150"/>
                  </a:cubicBezTo>
                  <a:cubicBezTo>
                    <a:pt x="107" y="149"/>
                    <a:pt x="106" y="145"/>
                    <a:pt x="104" y="138"/>
                  </a:cubicBezTo>
                  <a:cubicBezTo>
                    <a:pt x="103" y="135"/>
                    <a:pt x="102" y="134"/>
                    <a:pt x="101" y="134"/>
                  </a:cubicBezTo>
                  <a:cubicBezTo>
                    <a:pt x="100" y="134"/>
                    <a:pt x="100" y="134"/>
                    <a:pt x="100" y="135"/>
                  </a:cubicBezTo>
                  <a:cubicBezTo>
                    <a:pt x="98" y="136"/>
                    <a:pt x="98" y="144"/>
                    <a:pt x="99" y="150"/>
                  </a:cubicBezTo>
                  <a:cubicBezTo>
                    <a:pt x="99" y="151"/>
                    <a:pt x="100" y="152"/>
                    <a:pt x="101" y="153"/>
                  </a:cubicBezTo>
                  <a:cubicBezTo>
                    <a:pt x="102" y="154"/>
                    <a:pt x="104" y="155"/>
                    <a:pt x="103" y="157"/>
                  </a:cubicBezTo>
                  <a:cubicBezTo>
                    <a:pt x="101" y="160"/>
                    <a:pt x="101" y="162"/>
                    <a:pt x="103" y="163"/>
                  </a:cubicBezTo>
                  <a:cubicBezTo>
                    <a:pt x="104" y="164"/>
                    <a:pt x="106" y="165"/>
                    <a:pt x="105" y="168"/>
                  </a:cubicBezTo>
                  <a:cubicBezTo>
                    <a:pt x="105" y="170"/>
                    <a:pt x="105" y="170"/>
                    <a:pt x="107" y="172"/>
                  </a:cubicBezTo>
                  <a:cubicBezTo>
                    <a:pt x="109" y="174"/>
                    <a:pt x="110" y="176"/>
                    <a:pt x="109" y="179"/>
                  </a:cubicBezTo>
                  <a:cubicBezTo>
                    <a:pt x="108" y="181"/>
                    <a:pt x="108" y="182"/>
                    <a:pt x="109" y="183"/>
                  </a:cubicBezTo>
                  <a:cubicBezTo>
                    <a:pt x="110" y="184"/>
                    <a:pt x="111" y="184"/>
                    <a:pt x="111" y="185"/>
                  </a:cubicBezTo>
                  <a:cubicBezTo>
                    <a:pt x="111" y="186"/>
                    <a:pt x="111" y="186"/>
                    <a:pt x="110" y="187"/>
                  </a:cubicBezTo>
                  <a:cubicBezTo>
                    <a:pt x="109" y="188"/>
                    <a:pt x="109" y="188"/>
                    <a:pt x="109" y="189"/>
                  </a:cubicBezTo>
                  <a:cubicBezTo>
                    <a:pt x="109" y="190"/>
                    <a:pt x="109" y="190"/>
                    <a:pt x="110" y="191"/>
                  </a:cubicBezTo>
                  <a:cubicBezTo>
                    <a:pt x="111" y="191"/>
                    <a:pt x="112" y="192"/>
                    <a:pt x="112" y="193"/>
                  </a:cubicBezTo>
                  <a:cubicBezTo>
                    <a:pt x="112" y="193"/>
                    <a:pt x="111" y="194"/>
                    <a:pt x="111" y="194"/>
                  </a:cubicBezTo>
                  <a:cubicBezTo>
                    <a:pt x="110" y="195"/>
                    <a:pt x="109" y="196"/>
                    <a:pt x="109" y="197"/>
                  </a:cubicBezTo>
                  <a:cubicBezTo>
                    <a:pt x="109" y="197"/>
                    <a:pt x="109" y="197"/>
                    <a:pt x="110" y="198"/>
                  </a:cubicBezTo>
                  <a:cubicBezTo>
                    <a:pt x="111" y="198"/>
                    <a:pt x="111" y="198"/>
                    <a:pt x="111" y="198"/>
                  </a:cubicBezTo>
                  <a:cubicBezTo>
                    <a:pt x="111" y="198"/>
                    <a:pt x="111" y="198"/>
                    <a:pt x="111" y="198"/>
                  </a:cubicBezTo>
                  <a:cubicBezTo>
                    <a:pt x="110" y="198"/>
                    <a:pt x="110" y="197"/>
                    <a:pt x="110" y="197"/>
                  </a:cubicBezTo>
                  <a:cubicBezTo>
                    <a:pt x="110" y="196"/>
                    <a:pt x="110" y="196"/>
                    <a:pt x="112" y="195"/>
                  </a:cubicBezTo>
                  <a:cubicBezTo>
                    <a:pt x="112" y="194"/>
                    <a:pt x="112" y="194"/>
                    <a:pt x="112" y="193"/>
                  </a:cubicBezTo>
                  <a:cubicBezTo>
                    <a:pt x="112" y="192"/>
                    <a:pt x="112" y="191"/>
                    <a:pt x="111" y="191"/>
                  </a:cubicBezTo>
                  <a:cubicBezTo>
                    <a:pt x="111" y="191"/>
                    <a:pt x="111" y="191"/>
                    <a:pt x="111" y="191"/>
                  </a:cubicBezTo>
                  <a:cubicBezTo>
                    <a:pt x="110" y="190"/>
                    <a:pt x="110" y="190"/>
                    <a:pt x="110" y="189"/>
                  </a:cubicBezTo>
                  <a:cubicBezTo>
                    <a:pt x="110" y="189"/>
                    <a:pt x="110" y="188"/>
                    <a:pt x="111" y="187"/>
                  </a:cubicBezTo>
                  <a:cubicBezTo>
                    <a:pt x="112" y="186"/>
                    <a:pt x="112" y="185"/>
                    <a:pt x="111" y="184"/>
                  </a:cubicBezTo>
                  <a:cubicBezTo>
                    <a:pt x="111" y="183"/>
                    <a:pt x="111" y="183"/>
                    <a:pt x="111" y="183"/>
                  </a:cubicBezTo>
                  <a:cubicBezTo>
                    <a:pt x="109" y="181"/>
                    <a:pt x="109" y="181"/>
                    <a:pt x="110" y="178"/>
                  </a:cubicBezTo>
                  <a:cubicBezTo>
                    <a:pt x="110" y="176"/>
                    <a:pt x="110" y="175"/>
                    <a:pt x="108" y="173"/>
                  </a:cubicBezTo>
                  <a:cubicBezTo>
                    <a:pt x="107" y="172"/>
                    <a:pt x="107" y="172"/>
                    <a:pt x="107" y="172"/>
                  </a:cubicBezTo>
                  <a:cubicBezTo>
                    <a:pt x="106" y="171"/>
                    <a:pt x="105" y="170"/>
                    <a:pt x="106" y="169"/>
                  </a:cubicBezTo>
                  <a:cubicBezTo>
                    <a:pt x="106" y="169"/>
                    <a:pt x="106" y="169"/>
                    <a:pt x="106" y="169"/>
                  </a:cubicBezTo>
                  <a:cubicBezTo>
                    <a:pt x="106" y="167"/>
                    <a:pt x="107" y="166"/>
                    <a:pt x="105" y="164"/>
                  </a:cubicBezTo>
                  <a:cubicBezTo>
                    <a:pt x="105" y="163"/>
                    <a:pt x="104" y="163"/>
                    <a:pt x="104" y="163"/>
                  </a:cubicBezTo>
                  <a:cubicBezTo>
                    <a:pt x="103" y="162"/>
                    <a:pt x="102" y="161"/>
                    <a:pt x="103" y="159"/>
                  </a:cubicBezTo>
                  <a:cubicBezTo>
                    <a:pt x="103" y="159"/>
                    <a:pt x="103" y="158"/>
                    <a:pt x="104" y="158"/>
                  </a:cubicBezTo>
                  <a:cubicBezTo>
                    <a:pt x="104" y="156"/>
                    <a:pt x="105" y="155"/>
                    <a:pt x="102" y="152"/>
                  </a:cubicBezTo>
                  <a:cubicBezTo>
                    <a:pt x="98" y="149"/>
                    <a:pt x="99" y="145"/>
                    <a:pt x="99" y="139"/>
                  </a:cubicBezTo>
                  <a:cubicBezTo>
                    <a:pt x="99" y="137"/>
                    <a:pt x="100" y="135"/>
                    <a:pt x="101" y="135"/>
                  </a:cubicBezTo>
                  <a:cubicBezTo>
                    <a:pt x="102" y="135"/>
                    <a:pt x="103" y="137"/>
                    <a:pt x="104" y="140"/>
                  </a:cubicBezTo>
                  <a:cubicBezTo>
                    <a:pt x="105" y="146"/>
                    <a:pt x="108" y="150"/>
                    <a:pt x="112" y="150"/>
                  </a:cubicBezTo>
                  <a:cubicBezTo>
                    <a:pt x="113" y="150"/>
                    <a:pt x="113" y="150"/>
                    <a:pt x="113" y="150"/>
                  </a:cubicBezTo>
                  <a:cubicBezTo>
                    <a:pt x="113" y="150"/>
                    <a:pt x="113" y="150"/>
                    <a:pt x="113" y="150"/>
                  </a:cubicBezTo>
                  <a:cubicBezTo>
                    <a:pt x="114" y="150"/>
                    <a:pt x="115" y="150"/>
                    <a:pt x="116" y="149"/>
                  </a:cubicBezTo>
                  <a:cubicBezTo>
                    <a:pt x="117" y="148"/>
                    <a:pt x="118" y="146"/>
                    <a:pt x="117" y="144"/>
                  </a:cubicBezTo>
                  <a:cubicBezTo>
                    <a:pt x="117" y="142"/>
                    <a:pt x="117" y="141"/>
                    <a:pt x="117" y="141"/>
                  </a:cubicBezTo>
                  <a:cubicBezTo>
                    <a:pt x="117" y="140"/>
                    <a:pt x="117" y="140"/>
                    <a:pt x="117" y="139"/>
                  </a:cubicBezTo>
                  <a:cubicBezTo>
                    <a:pt x="118" y="138"/>
                    <a:pt x="118" y="137"/>
                    <a:pt x="117" y="136"/>
                  </a:cubicBezTo>
                  <a:cubicBezTo>
                    <a:pt x="117" y="135"/>
                    <a:pt x="116" y="134"/>
                    <a:pt x="117" y="133"/>
                  </a:cubicBezTo>
                  <a:cubicBezTo>
                    <a:pt x="117" y="133"/>
                    <a:pt x="117" y="133"/>
                    <a:pt x="117" y="133"/>
                  </a:cubicBezTo>
                  <a:cubicBezTo>
                    <a:pt x="118" y="132"/>
                    <a:pt x="118" y="132"/>
                    <a:pt x="117" y="131"/>
                  </a:cubicBezTo>
                  <a:cubicBezTo>
                    <a:pt x="117" y="131"/>
                    <a:pt x="117" y="131"/>
                    <a:pt x="117" y="131"/>
                  </a:cubicBezTo>
                  <a:cubicBezTo>
                    <a:pt x="116" y="129"/>
                    <a:pt x="116" y="129"/>
                    <a:pt x="116" y="127"/>
                  </a:cubicBezTo>
                  <a:cubicBezTo>
                    <a:pt x="117" y="127"/>
                    <a:pt x="117" y="127"/>
                    <a:pt x="117" y="127"/>
                  </a:cubicBezTo>
                  <a:cubicBezTo>
                    <a:pt x="117" y="125"/>
                    <a:pt x="118" y="124"/>
                    <a:pt x="117" y="122"/>
                  </a:cubicBezTo>
                  <a:cubicBezTo>
                    <a:pt x="115" y="119"/>
                    <a:pt x="115" y="118"/>
                    <a:pt x="116" y="116"/>
                  </a:cubicBezTo>
                  <a:cubicBezTo>
                    <a:pt x="117" y="116"/>
                    <a:pt x="117" y="116"/>
                    <a:pt x="117" y="116"/>
                  </a:cubicBezTo>
                  <a:cubicBezTo>
                    <a:pt x="118" y="114"/>
                    <a:pt x="118" y="114"/>
                    <a:pt x="116" y="111"/>
                  </a:cubicBezTo>
                  <a:cubicBezTo>
                    <a:pt x="114" y="107"/>
                    <a:pt x="114" y="106"/>
                    <a:pt x="116" y="104"/>
                  </a:cubicBezTo>
                  <a:cubicBezTo>
                    <a:pt x="117" y="104"/>
                    <a:pt x="117" y="104"/>
                    <a:pt x="117" y="104"/>
                  </a:cubicBezTo>
                  <a:cubicBezTo>
                    <a:pt x="118" y="101"/>
                    <a:pt x="117" y="96"/>
                    <a:pt x="110" y="90"/>
                  </a:cubicBezTo>
                  <a:cubicBezTo>
                    <a:pt x="103" y="81"/>
                    <a:pt x="102" y="78"/>
                    <a:pt x="101" y="71"/>
                  </a:cubicBezTo>
                  <a:cubicBezTo>
                    <a:pt x="101" y="69"/>
                    <a:pt x="101" y="66"/>
                    <a:pt x="100" y="64"/>
                  </a:cubicBezTo>
                  <a:cubicBezTo>
                    <a:pt x="98" y="50"/>
                    <a:pt x="91" y="46"/>
                    <a:pt x="78" y="40"/>
                  </a:cubicBezTo>
                  <a:cubicBezTo>
                    <a:pt x="66" y="34"/>
                    <a:pt x="65" y="26"/>
                    <a:pt x="64" y="19"/>
                  </a:cubicBezTo>
                  <a:cubicBezTo>
                    <a:pt x="64" y="17"/>
                    <a:pt x="64" y="15"/>
                    <a:pt x="63" y="14"/>
                  </a:cubicBezTo>
                  <a:cubicBezTo>
                    <a:pt x="61" y="9"/>
                    <a:pt x="57" y="6"/>
                    <a:pt x="51" y="6"/>
                  </a:cubicBezTo>
                  <a:cubicBezTo>
                    <a:pt x="49" y="6"/>
                    <a:pt x="47" y="6"/>
                    <a:pt x="45" y="7"/>
                  </a:cubicBezTo>
                  <a:cubicBezTo>
                    <a:pt x="44" y="7"/>
                    <a:pt x="42" y="8"/>
                    <a:pt x="41" y="8"/>
                  </a:cubicBezTo>
                  <a:cubicBezTo>
                    <a:pt x="37" y="8"/>
                    <a:pt x="36" y="6"/>
                    <a:pt x="34" y="4"/>
                  </a:cubicBezTo>
                  <a:cubicBezTo>
                    <a:pt x="34" y="4"/>
                    <a:pt x="34" y="4"/>
                    <a:pt x="34" y="4"/>
                  </a:cubicBezTo>
                  <a:cubicBezTo>
                    <a:pt x="32" y="2"/>
                    <a:pt x="31" y="1"/>
                    <a:pt x="26" y="1"/>
                  </a:cubicBezTo>
                  <a:cubicBezTo>
                    <a:pt x="14" y="1"/>
                    <a:pt x="5" y="9"/>
                    <a:pt x="3" y="15"/>
                  </a:cubicBezTo>
                  <a:cubicBezTo>
                    <a:pt x="0" y="21"/>
                    <a:pt x="1" y="28"/>
                    <a:pt x="4" y="33"/>
                  </a:cubicBezTo>
                  <a:cubicBezTo>
                    <a:pt x="6" y="37"/>
                    <a:pt x="11" y="40"/>
                    <a:pt x="17" y="41"/>
                  </a:cubicBezTo>
                  <a:cubicBezTo>
                    <a:pt x="22" y="42"/>
                    <a:pt x="27" y="42"/>
                    <a:pt x="31" y="42"/>
                  </a:cubicBezTo>
                  <a:cubicBezTo>
                    <a:pt x="35" y="41"/>
                    <a:pt x="37" y="39"/>
                    <a:pt x="38" y="38"/>
                  </a:cubicBezTo>
                  <a:cubicBezTo>
                    <a:pt x="37" y="38"/>
                    <a:pt x="37" y="38"/>
                    <a:pt x="37" y="38"/>
                  </a:cubicBezTo>
                  <a:cubicBezTo>
                    <a:pt x="37" y="38"/>
                    <a:pt x="32" y="41"/>
                    <a:pt x="25" y="41"/>
                  </a:cubicBezTo>
                  <a:cubicBezTo>
                    <a:pt x="21" y="41"/>
                    <a:pt x="17" y="40"/>
                    <a:pt x="14" y="39"/>
                  </a:cubicBezTo>
                  <a:cubicBezTo>
                    <a:pt x="8" y="36"/>
                    <a:pt x="5" y="32"/>
                    <a:pt x="3" y="27"/>
                  </a:cubicBezTo>
                  <a:cubicBezTo>
                    <a:pt x="2" y="22"/>
                    <a:pt x="3" y="16"/>
                    <a:pt x="6" y="11"/>
                  </a:cubicBezTo>
                  <a:cubicBezTo>
                    <a:pt x="11" y="5"/>
                    <a:pt x="19" y="1"/>
                    <a:pt x="25" y="1"/>
                  </a:cubicBezTo>
                  <a:cubicBezTo>
                    <a:pt x="28" y="1"/>
                    <a:pt x="31" y="2"/>
                    <a:pt x="33" y="5"/>
                  </a:cubicBezTo>
                  <a:cubicBezTo>
                    <a:pt x="36" y="7"/>
                    <a:pt x="38" y="8"/>
                    <a:pt x="41" y="8"/>
                  </a:cubicBezTo>
                  <a:cubicBezTo>
                    <a:pt x="43" y="8"/>
                    <a:pt x="44" y="8"/>
                    <a:pt x="46" y="7"/>
                  </a:cubicBezTo>
                  <a:cubicBezTo>
                    <a:pt x="47" y="7"/>
                    <a:pt x="49" y="7"/>
                    <a:pt x="50" y="7"/>
                  </a:cubicBezTo>
                  <a:moveTo>
                    <a:pt x="109" y="198"/>
                  </a:moveTo>
                  <a:cubicBezTo>
                    <a:pt x="109" y="199"/>
                    <a:pt x="109" y="199"/>
                    <a:pt x="109" y="200"/>
                  </a:cubicBezTo>
                  <a:cubicBezTo>
                    <a:pt x="110" y="199"/>
                    <a:pt x="110" y="199"/>
                    <a:pt x="110" y="199"/>
                  </a:cubicBezTo>
                  <a:cubicBezTo>
                    <a:pt x="110" y="199"/>
                    <a:pt x="110" y="199"/>
                    <a:pt x="110" y="199"/>
                  </a:cubicBezTo>
                  <a:cubicBezTo>
                    <a:pt x="110" y="199"/>
                    <a:pt x="110" y="199"/>
                    <a:pt x="110" y="198"/>
                  </a:cubicBezTo>
                  <a:cubicBezTo>
                    <a:pt x="109" y="198"/>
                    <a:pt x="109" y="198"/>
                    <a:pt x="109" y="198"/>
                  </a:cubicBezTo>
                  <a:moveTo>
                    <a:pt x="111" y="198"/>
                  </a:moveTo>
                  <a:cubicBezTo>
                    <a:pt x="111" y="199"/>
                    <a:pt x="111" y="199"/>
                    <a:pt x="111" y="199"/>
                  </a:cubicBezTo>
                  <a:cubicBezTo>
                    <a:pt x="111" y="199"/>
                    <a:pt x="111" y="199"/>
                    <a:pt x="110" y="200"/>
                  </a:cubicBezTo>
                  <a:cubicBezTo>
                    <a:pt x="110" y="200"/>
                    <a:pt x="110" y="200"/>
                    <a:pt x="110" y="200"/>
                  </a:cubicBezTo>
                  <a:cubicBezTo>
                    <a:pt x="110" y="200"/>
                    <a:pt x="110" y="200"/>
                    <a:pt x="110" y="200"/>
                  </a:cubicBezTo>
                  <a:cubicBezTo>
                    <a:pt x="111" y="199"/>
                    <a:pt x="111" y="199"/>
                    <a:pt x="111" y="199"/>
                  </a:cubicBezTo>
                  <a:cubicBezTo>
                    <a:pt x="111" y="198"/>
                    <a:pt x="111" y="198"/>
                    <a:pt x="111" y="198"/>
                  </a:cubicBezTo>
                  <a:moveTo>
                    <a:pt x="109" y="190"/>
                  </a:moveTo>
                  <a:cubicBezTo>
                    <a:pt x="109" y="192"/>
                    <a:pt x="109" y="194"/>
                    <a:pt x="109" y="196"/>
                  </a:cubicBezTo>
                  <a:cubicBezTo>
                    <a:pt x="109" y="195"/>
                    <a:pt x="110" y="195"/>
                    <a:pt x="110" y="194"/>
                  </a:cubicBezTo>
                  <a:cubicBezTo>
                    <a:pt x="111" y="193"/>
                    <a:pt x="111" y="193"/>
                    <a:pt x="111" y="193"/>
                  </a:cubicBezTo>
                  <a:cubicBezTo>
                    <a:pt x="111" y="192"/>
                    <a:pt x="111" y="192"/>
                    <a:pt x="110" y="191"/>
                  </a:cubicBezTo>
                  <a:cubicBezTo>
                    <a:pt x="109" y="191"/>
                    <a:pt x="109" y="190"/>
                    <a:pt x="109" y="190"/>
                  </a:cubicBezTo>
                  <a:moveTo>
                    <a:pt x="105" y="171"/>
                  </a:moveTo>
                  <a:cubicBezTo>
                    <a:pt x="107" y="177"/>
                    <a:pt x="108" y="183"/>
                    <a:pt x="108" y="188"/>
                  </a:cubicBezTo>
                  <a:cubicBezTo>
                    <a:pt x="109" y="188"/>
                    <a:pt x="109" y="187"/>
                    <a:pt x="110" y="186"/>
                  </a:cubicBezTo>
                  <a:cubicBezTo>
                    <a:pt x="110" y="186"/>
                    <a:pt x="110" y="186"/>
                    <a:pt x="110" y="185"/>
                  </a:cubicBezTo>
                  <a:cubicBezTo>
                    <a:pt x="110" y="185"/>
                    <a:pt x="110" y="184"/>
                    <a:pt x="109" y="184"/>
                  </a:cubicBezTo>
                  <a:cubicBezTo>
                    <a:pt x="107" y="182"/>
                    <a:pt x="108" y="181"/>
                    <a:pt x="108" y="178"/>
                  </a:cubicBezTo>
                  <a:cubicBezTo>
                    <a:pt x="109" y="176"/>
                    <a:pt x="108" y="175"/>
                    <a:pt x="106" y="173"/>
                  </a:cubicBezTo>
                  <a:cubicBezTo>
                    <a:pt x="106" y="172"/>
                    <a:pt x="105" y="172"/>
                    <a:pt x="105" y="171"/>
                  </a:cubicBezTo>
                  <a:moveTo>
                    <a:pt x="101" y="162"/>
                  </a:moveTo>
                  <a:cubicBezTo>
                    <a:pt x="102" y="164"/>
                    <a:pt x="102" y="165"/>
                    <a:pt x="103" y="167"/>
                  </a:cubicBezTo>
                  <a:cubicBezTo>
                    <a:pt x="103" y="168"/>
                    <a:pt x="104" y="169"/>
                    <a:pt x="104" y="170"/>
                  </a:cubicBezTo>
                  <a:cubicBezTo>
                    <a:pt x="104" y="169"/>
                    <a:pt x="104" y="168"/>
                    <a:pt x="105" y="167"/>
                  </a:cubicBezTo>
                  <a:cubicBezTo>
                    <a:pt x="105" y="165"/>
                    <a:pt x="104" y="164"/>
                    <a:pt x="102" y="163"/>
                  </a:cubicBezTo>
                  <a:cubicBezTo>
                    <a:pt x="102" y="163"/>
                    <a:pt x="102" y="163"/>
                    <a:pt x="101" y="162"/>
                  </a:cubicBezTo>
                  <a:moveTo>
                    <a:pt x="82" y="43"/>
                  </a:moveTo>
                  <a:cubicBezTo>
                    <a:pt x="84" y="47"/>
                    <a:pt x="84" y="54"/>
                    <a:pt x="82" y="65"/>
                  </a:cubicBezTo>
                  <a:cubicBezTo>
                    <a:pt x="79" y="79"/>
                    <a:pt x="79" y="88"/>
                    <a:pt x="88" y="100"/>
                  </a:cubicBezTo>
                  <a:cubicBezTo>
                    <a:pt x="97" y="111"/>
                    <a:pt x="100" y="119"/>
                    <a:pt x="98" y="131"/>
                  </a:cubicBezTo>
                  <a:cubicBezTo>
                    <a:pt x="97" y="145"/>
                    <a:pt x="96" y="150"/>
                    <a:pt x="101" y="162"/>
                  </a:cubicBezTo>
                  <a:cubicBezTo>
                    <a:pt x="101" y="160"/>
                    <a:pt x="101" y="158"/>
                    <a:pt x="102" y="157"/>
                  </a:cubicBezTo>
                  <a:cubicBezTo>
                    <a:pt x="103" y="155"/>
                    <a:pt x="102" y="154"/>
                    <a:pt x="101" y="153"/>
                  </a:cubicBezTo>
                  <a:cubicBezTo>
                    <a:pt x="100" y="152"/>
                    <a:pt x="98" y="151"/>
                    <a:pt x="98" y="150"/>
                  </a:cubicBezTo>
                  <a:cubicBezTo>
                    <a:pt x="98" y="145"/>
                    <a:pt x="97" y="136"/>
                    <a:pt x="99" y="134"/>
                  </a:cubicBezTo>
                  <a:cubicBezTo>
                    <a:pt x="100" y="134"/>
                    <a:pt x="100" y="134"/>
                    <a:pt x="101" y="134"/>
                  </a:cubicBezTo>
                  <a:cubicBezTo>
                    <a:pt x="102" y="134"/>
                    <a:pt x="104" y="135"/>
                    <a:pt x="104" y="138"/>
                  </a:cubicBezTo>
                  <a:cubicBezTo>
                    <a:pt x="106" y="146"/>
                    <a:pt x="108" y="149"/>
                    <a:pt x="112" y="149"/>
                  </a:cubicBezTo>
                  <a:cubicBezTo>
                    <a:pt x="116" y="149"/>
                    <a:pt x="116" y="147"/>
                    <a:pt x="116" y="144"/>
                  </a:cubicBezTo>
                  <a:cubicBezTo>
                    <a:pt x="116" y="143"/>
                    <a:pt x="116" y="143"/>
                    <a:pt x="116" y="143"/>
                  </a:cubicBezTo>
                  <a:cubicBezTo>
                    <a:pt x="116" y="141"/>
                    <a:pt x="116" y="140"/>
                    <a:pt x="116" y="140"/>
                  </a:cubicBezTo>
                  <a:cubicBezTo>
                    <a:pt x="116" y="139"/>
                    <a:pt x="115" y="139"/>
                    <a:pt x="116" y="138"/>
                  </a:cubicBezTo>
                  <a:cubicBezTo>
                    <a:pt x="116" y="137"/>
                    <a:pt x="116" y="137"/>
                    <a:pt x="116" y="137"/>
                  </a:cubicBezTo>
                  <a:cubicBezTo>
                    <a:pt x="116" y="137"/>
                    <a:pt x="116" y="136"/>
                    <a:pt x="116" y="136"/>
                  </a:cubicBezTo>
                  <a:cubicBezTo>
                    <a:pt x="115" y="135"/>
                    <a:pt x="115" y="135"/>
                    <a:pt x="115" y="135"/>
                  </a:cubicBezTo>
                  <a:cubicBezTo>
                    <a:pt x="115" y="135"/>
                    <a:pt x="115" y="134"/>
                    <a:pt x="115" y="133"/>
                  </a:cubicBezTo>
                  <a:cubicBezTo>
                    <a:pt x="116" y="132"/>
                    <a:pt x="116" y="132"/>
                    <a:pt x="115" y="130"/>
                  </a:cubicBezTo>
                  <a:cubicBezTo>
                    <a:pt x="114" y="130"/>
                    <a:pt x="114" y="130"/>
                    <a:pt x="114" y="130"/>
                  </a:cubicBezTo>
                  <a:cubicBezTo>
                    <a:pt x="113" y="129"/>
                    <a:pt x="113" y="128"/>
                    <a:pt x="114" y="126"/>
                  </a:cubicBezTo>
                  <a:cubicBezTo>
                    <a:pt x="115" y="124"/>
                    <a:pt x="115" y="122"/>
                    <a:pt x="114" y="120"/>
                  </a:cubicBezTo>
                  <a:cubicBezTo>
                    <a:pt x="114" y="120"/>
                    <a:pt x="114" y="120"/>
                    <a:pt x="114" y="120"/>
                  </a:cubicBezTo>
                  <a:cubicBezTo>
                    <a:pt x="113" y="118"/>
                    <a:pt x="113" y="117"/>
                    <a:pt x="114" y="115"/>
                  </a:cubicBezTo>
                  <a:cubicBezTo>
                    <a:pt x="116" y="113"/>
                    <a:pt x="115" y="112"/>
                    <a:pt x="114" y="110"/>
                  </a:cubicBezTo>
                  <a:cubicBezTo>
                    <a:pt x="114" y="110"/>
                    <a:pt x="114" y="110"/>
                    <a:pt x="114" y="110"/>
                  </a:cubicBezTo>
                  <a:cubicBezTo>
                    <a:pt x="113" y="109"/>
                    <a:pt x="113" y="108"/>
                    <a:pt x="113" y="106"/>
                  </a:cubicBezTo>
                  <a:cubicBezTo>
                    <a:pt x="113" y="103"/>
                    <a:pt x="111" y="101"/>
                    <a:pt x="104" y="97"/>
                  </a:cubicBezTo>
                  <a:cubicBezTo>
                    <a:pt x="94" y="90"/>
                    <a:pt x="95" y="78"/>
                    <a:pt x="95" y="69"/>
                  </a:cubicBezTo>
                  <a:cubicBezTo>
                    <a:pt x="96" y="69"/>
                    <a:pt x="96" y="68"/>
                    <a:pt x="96" y="68"/>
                  </a:cubicBezTo>
                  <a:cubicBezTo>
                    <a:pt x="96" y="51"/>
                    <a:pt x="86" y="45"/>
                    <a:pt x="82" y="43"/>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 name="Freeform 8560">
              <a:extLst>
                <a:ext uri="{FF2B5EF4-FFF2-40B4-BE49-F238E27FC236}">
                  <a16:creationId xmlns:a16="http://schemas.microsoft.com/office/drawing/2014/main" xmlns="" id="{9EC7ACAE-C42B-4E78-A5F3-76BE08D1A0DF}"/>
                </a:ext>
              </a:extLst>
            </p:cNvPr>
            <p:cNvSpPr>
              <a:spLocks/>
            </p:cNvSpPr>
            <p:nvPr/>
          </p:nvSpPr>
          <p:spPr bwMode="auto">
            <a:xfrm>
              <a:off x="5926138" y="3932238"/>
              <a:ext cx="144463" cy="246063"/>
            </a:xfrm>
            <a:custGeom>
              <a:avLst/>
              <a:gdLst>
                <a:gd name="T0" fmla="*/ 86 w 121"/>
                <a:gd name="T1" fmla="*/ 4 h 207"/>
                <a:gd name="T2" fmla="*/ 55 w 121"/>
                <a:gd name="T3" fmla="*/ 20 h 207"/>
                <a:gd name="T4" fmla="*/ 18 w 121"/>
                <a:gd name="T5" fmla="*/ 71 h 207"/>
                <a:gd name="T6" fmla="*/ 2 w 121"/>
                <a:gd name="T7" fmla="*/ 105 h 207"/>
                <a:gd name="T8" fmla="*/ 1 w 121"/>
                <a:gd name="T9" fmla="*/ 115 h 207"/>
                <a:gd name="T10" fmla="*/ 3 w 121"/>
                <a:gd name="T11" fmla="*/ 130 h 207"/>
                <a:gd name="T12" fmla="*/ 2 w 121"/>
                <a:gd name="T13" fmla="*/ 137 h 207"/>
                <a:gd name="T14" fmla="*/ 6 w 121"/>
                <a:gd name="T15" fmla="*/ 152 h 207"/>
                <a:gd name="T16" fmla="*/ 20 w 121"/>
                <a:gd name="T17" fmla="*/ 141 h 207"/>
                <a:gd name="T18" fmla="*/ 15 w 121"/>
                <a:gd name="T19" fmla="*/ 158 h 207"/>
                <a:gd name="T20" fmla="*/ 13 w 121"/>
                <a:gd name="T21" fmla="*/ 168 h 207"/>
                <a:gd name="T22" fmla="*/ 9 w 121"/>
                <a:gd name="T23" fmla="*/ 178 h 207"/>
                <a:gd name="T24" fmla="*/ 8 w 121"/>
                <a:gd name="T25" fmla="*/ 188 h 207"/>
                <a:gd name="T26" fmla="*/ 7 w 121"/>
                <a:gd name="T27" fmla="*/ 196 h 207"/>
                <a:gd name="T28" fmla="*/ 9 w 121"/>
                <a:gd name="T29" fmla="*/ 203 h 207"/>
                <a:gd name="T30" fmla="*/ 9 w 121"/>
                <a:gd name="T31" fmla="*/ 205 h 207"/>
                <a:gd name="T32" fmla="*/ 9 w 121"/>
                <a:gd name="T33" fmla="*/ 199 h 207"/>
                <a:gd name="T34" fmla="*/ 9 w 121"/>
                <a:gd name="T35" fmla="*/ 192 h 207"/>
                <a:gd name="T36" fmla="*/ 10 w 121"/>
                <a:gd name="T37" fmla="*/ 184 h 207"/>
                <a:gd name="T38" fmla="*/ 12 w 121"/>
                <a:gd name="T39" fmla="*/ 174 h 207"/>
                <a:gd name="T40" fmla="*/ 16 w 121"/>
                <a:gd name="T41" fmla="*/ 165 h 207"/>
                <a:gd name="T42" fmla="*/ 18 w 121"/>
                <a:gd name="T43" fmla="*/ 154 h 207"/>
                <a:gd name="T44" fmla="*/ 18 w 121"/>
                <a:gd name="T45" fmla="*/ 135 h 207"/>
                <a:gd name="T46" fmla="*/ 4 w 121"/>
                <a:gd name="T47" fmla="*/ 149 h 207"/>
                <a:gd name="T48" fmla="*/ 3 w 121"/>
                <a:gd name="T49" fmla="*/ 138 h 207"/>
                <a:gd name="T50" fmla="*/ 4 w 121"/>
                <a:gd name="T51" fmla="*/ 131 h 207"/>
                <a:gd name="T52" fmla="*/ 5 w 121"/>
                <a:gd name="T53" fmla="*/ 121 h 207"/>
                <a:gd name="T54" fmla="*/ 4 w 121"/>
                <a:gd name="T55" fmla="*/ 112 h 207"/>
                <a:gd name="T56" fmla="*/ 12 w 121"/>
                <a:gd name="T57" fmla="*/ 100 h 207"/>
                <a:gd name="T58" fmla="*/ 38 w 121"/>
                <a:gd name="T59" fmla="*/ 43 h 207"/>
                <a:gd name="T60" fmla="*/ 30 w 121"/>
                <a:gd name="T61" fmla="*/ 103 h 207"/>
                <a:gd name="T62" fmla="*/ 13 w 121"/>
                <a:gd name="T63" fmla="*/ 177 h 207"/>
                <a:gd name="T64" fmla="*/ 13 w 121"/>
                <a:gd name="T65" fmla="*/ 203 h 207"/>
                <a:gd name="T66" fmla="*/ 23 w 121"/>
                <a:gd name="T67" fmla="*/ 133 h 207"/>
                <a:gd name="T68" fmla="*/ 40 w 121"/>
                <a:gd name="T69" fmla="*/ 73 h 207"/>
                <a:gd name="T70" fmla="*/ 56 w 121"/>
                <a:gd name="T71" fmla="*/ 24 h 207"/>
                <a:gd name="T72" fmla="*/ 88 w 121"/>
                <a:gd name="T73" fmla="*/ 4 h 207"/>
                <a:gd name="T74" fmla="*/ 116 w 121"/>
                <a:gd name="T75" fmla="*/ 27 h 207"/>
                <a:gd name="T76" fmla="*/ 87 w 121"/>
                <a:gd name="T77" fmla="*/ 43 h 207"/>
                <a:gd name="T78" fmla="*/ 112 w 121"/>
                <a:gd name="T79" fmla="*/ 1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207">
                  <a:moveTo>
                    <a:pt x="112" y="10"/>
                  </a:moveTo>
                  <a:cubicBezTo>
                    <a:pt x="103" y="0"/>
                    <a:pt x="90" y="0"/>
                    <a:pt x="86" y="4"/>
                  </a:cubicBezTo>
                  <a:cubicBezTo>
                    <a:pt x="81" y="11"/>
                    <a:pt x="75" y="8"/>
                    <a:pt x="68" y="7"/>
                  </a:cubicBezTo>
                  <a:cubicBezTo>
                    <a:pt x="60" y="6"/>
                    <a:pt x="57" y="11"/>
                    <a:pt x="55" y="20"/>
                  </a:cubicBezTo>
                  <a:cubicBezTo>
                    <a:pt x="52" y="34"/>
                    <a:pt x="51" y="35"/>
                    <a:pt x="39" y="41"/>
                  </a:cubicBezTo>
                  <a:cubicBezTo>
                    <a:pt x="20" y="51"/>
                    <a:pt x="20" y="57"/>
                    <a:pt x="18" y="71"/>
                  </a:cubicBezTo>
                  <a:cubicBezTo>
                    <a:pt x="16" y="86"/>
                    <a:pt x="9" y="89"/>
                    <a:pt x="5" y="94"/>
                  </a:cubicBezTo>
                  <a:cubicBezTo>
                    <a:pt x="1" y="99"/>
                    <a:pt x="0" y="102"/>
                    <a:pt x="2" y="105"/>
                  </a:cubicBezTo>
                  <a:cubicBezTo>
                    <a:pt x="4" y="108"/>
                    <a:pt x="4" y="108"/>
                    <a:pt x="4" y="110"/>
                  </a:cubicBezTo>
                  <a:cubicBezTo>
                    <a:pt x="3" y="111"/>
                    <a:pt x="1" y="113"/>
                    <a:pt x="1" y="115"/>
                  </a:cubicBezTo>
                  <a:cubicBezTo>
                    <a:pt x="2" y="117"/>
                    <a:pt x="4" y="119"/>
                    <a:pt x="3" y="122"/>
                  </a:cubicBezTo>
                  <a:cubicBezTo>
                    <a:pt x="1" y="127"/>
                    <a:pt x="3" y="129"/>
                    <a:pt x="3" y="130"/>
                  </a:cubicBezTo>
                  <a:cubicBezTo>
                    <a:pt x="2" y="132"/>
                    <a:pt x="1" y="132"/>
                    <a:pt x="1" y="134"/>
                  </a:cubicBezTo>
                  <a:cubicBezTo>
                    <a:pt x="2" y="135"/>
                    <a:pt x="3" y="134"/>
                    <a:pt x="2" y="137"/>
                  </a:cubicBezTo>
                  <a:cubicBezTo>
                    <a:pt x="0" y="139"/>
                    <a:pt x="2" y="140"/>
                    <a:pt x="2" y="142"/>
                  </a:cubicBezTo>
                  <a:cubicBezTo>
                    <a:pt x="1" y="145"/>
                    <a:pt x="0" y="151"/>
                    <a:pt x="6" y="152"/>
                  </a:cubicBezTo>
                  <a:cubicBezTo>
                    <a:pt x="15" y="151"/>
                    <a:pt x="15" y="143"/>
                    <a:pt x="16" y="140"/>
                  </a:cubicBezTo>
                  <a:cubicBezTo>
                    <a:pt x="17" y="136"/>
                    <a:pt x="19" y="135"/>
                    <a:pt x="20" y="141"/>
                  </a:cubicBezTo>
                  <a:cubicBezTo>
                    <a:pt x="20" y="146"/>
                    <a:pt x="19" y="151"/>
                    <a:pt x="17" y="153"/>
                  </a:cubicBezTo>
                  <a:cubicBezTo>
                    <a:pt x="15" y="155"/>
                    <a:pt x="14" y="156"/>
                    <a:pt x="15" y="158"/>
                  </a:cubicBezTo>
                  <a:cubicBezTo>
                    <a:pt x="17" y="161"/>
                    <a:pt x="17" y="162"/>
                    <a:pt x="15" y="164"/>
                  </a:cubicBezTo>
                  <a:cubicBezTo>
                    <a:pt x="13" y="166"/>
                    <a:pt x="12" y="166"/>
                    <a:pt x="13" y="168"/>
                  </a:cubicBezTo>
                  <a:cubicBezTo>
                    <a:pt x="13" y="171"/>
                    <a:pt x="13" y="171"/>
                    <a:pt x="11" y="173"/>
                  </a:cubicBezTo>
                  <a:cubicBezTo>
                    <a:pt x="9" y="176"/>
                    <a:pt x="8" y="176"/>
                    <a:pt x="9" y="178"/>
                  </a:cubicBezTo>
                  <a:cubicBezTo>
                    <a:pt x="9" y="180"/>
                    <a:pt x="10" y="182"/>
                    <a:pt x="8" y="184"/>
                  </a:cubicBezTo>
                  <a:cubicBezTo>
                    <a:pt x="7" y="185"/>
                    <a:pt x="6" y="187"/>
                    <a:pt x="8" y="188"/>
                  </a:cubicBezTo>
                  <a:cubicBezTo>
                    <a:pt x="9" y="189"/>
                    <a:pt x="10" y="190"/>
                    <a:pt x="8" y="191"/>
                  </a:cubicBezTo>
                  <a:cubicBezTo>
                    <a:pt x="6" y="193"/>
                    <a:pt x="6" y="194"/>
                    <a:pt x="7" y="196"/>
                  </a:cubicBezTo>
                  <a:cubicBezTo>
                    <a:pt x="8" y="197"/>
                    <a:pt x="9" y="197"/>
                    <a:pt x="8" y="199"/>
                  </a:cubicBezTo>
                  <a:cubicBezTo>
                    <a:pt x="6" y="201"/>
                    <a:pt x="9" y="201"/>
                    <a:pt x="9" y="203"/>
                  </a:cubicBezTo>
                  <a:cubicBezTo>
                    <a:pt x="9" y="204"/>
                    <a:pt x="9" y="204"/>
                    <a:pt x="9" y="205"/>
                  </a:cubicBezTo>
                  <a:cubicBezTo>
                    <a:pt x="9" y="205"/>
                    <a:pt x="9" y="205"/>
                    <a:pt x="9" y="205"/>
                  </a:cubicBezTo>
                  <a:cubicBezTo>
                    <a:pt x="9" y="202"/>
                    <a:pt x="10" y="202"/>
                    <a:pt x="9" y="201"/>
                  </a:cubicBezTo>
                  <a:cubicBezTo>
                    <a:pt x="8" y="200"/>
                    <a:pt x="8" y="200"/>
                    <a:pt x="9" y="199"/>
                  </a:cubicBezTo>
                  <a:cubicBezTo>
                    <a:pt x="10" y="197"/>
                    <a:pt x="10" y="196"/>
                    <a:pt x="8" y="195"/>
                  </a:cubicBezTo>
                  <a:cubicBezTo>
                    <a:pt x="7" y="194"/>
                    <a:pt x="7" y="193"/>
                    <a:pt x="9" y="192"/>
                  </a:cubicBezTo>
                  <a:cubicBezTo>
                    <a:pt x="10" y="190"/>
                    <a:pt x="10" y="189"/>
                    <a:pt x="9" y="188"/>
                  </a:cubicBezTo>
                  <a:cubicBezTo>
                    <a:pt x="8" y="186"/>
                    <a:pt x="8" y="186"/>
                    <a:pt x="10" y="184"/>
                  </a:cubicBezTo>
                  <a:cubicBezTo>
                    <a:pt x="11" y="183"/>
                    <a:pt x="11" y="181"/>
                    <a:pt x="10" y="179"/>
                  </a:cubicBezTo>
                  <a:cubicBezTo>
                    <a:pt x="10" y="177"/>
                    <a:pt x="10" y="175"/>
                    <a:pt x="12" y="174"/>
                  </a:cubicBezTo>
                  <a:cubicBezTo>
                    <a:pt x="15" y="172"/>
                    <a:pt x="15" y="171"/>
                    <a:pt x="14" y="169"/>
                  </a:cubicBezTo>
                  <a:cubicBezTo>
                    <a:pt x="14" y="167"/>
                    <a:pt x="13" y="166"/>
                    <a:pt x="16" y="165"/>
                  </a:cubicBezTo>
                  <a:cubicBezTo>
                    <a:pt x="18" y="163"/>
                    <a:pt x="19" y="162"/>
                    <a:pt x="17" y="160"/>
                  </a:cubicBezTo>
                  <a:cubicBezTo>
                    <a:pt x="16" y="157"/>
                    <a:pt x="16" y="156"/>
                    <a:pt x="18" y="154"/>
                  </a:cubicBezTo>
                  <a:cubicBezTo>
                    <a:pt x="21" y="152"/>
                    <a:pt x="21" y="151"/>
                    <a:pt x="21" y="144"/>
                  </a:cubicBezTo>
                  <a:cubicBezTo>
                    <a:pt x="21" y="139"/>
                    <a:pt x="21" y="134"/>
                    <a:pt x="18" y="135"/>
                  </a:cubicBezTo>
                  <a:cubicBezTo>
                    <a:pt x="14" y="137"/>
                    <a:pt x="14" y="144"/>
                    <a:pt x="12" y="147"/>
                  </a:cubicBezTo>
                  <a:cubicBezTo>
                    <a:pt x="10" y="151"/>
                    <a:pt x="6" y="151"/>
                    <a:pt x="4" y="149"/>
                  </a:cubicBezTo>
                  <a:cubicBezTo>
                    <a:pt x="2" y="148"/>
                    <a:pt x="2" y="144"/>
                    <a:pt x="3" y="142"/>
                  </a:cubicBezTo>
                  <a:cubicBezTo>
                    <a:pt x="3" y="140"/>
                    <a:pt x="4" y="140"/>
                    <a:pt x="3" y="138"/>
                  </a:cubicBezTo>
                  <a:cubicBezTo>
                    <a:pt x="2" y="136"/>
                    <a:pt x="4" y="136"/>
                    <a:pt x="3" y="134"/>
                  </a:cubicBezTo>
                  <a:cubicBezTo>
                    <a:pt x="3" y="133"/>
                    <a:pt x="2" y="133"/>
                    <a:pt x="4" y="131"/>
                  </a:cubicBezTo>
                  <a:cubicBezTo>
                    <a:pt x="5" y="130"/>
                    <a:pt x="6" y="129"/>
                    <a:pt x="4" y="126"/>
                  </a:cubicBezTo>
                  <a:cubicBezTo>
                    <a:pt x="3" y="124"/>
                    <a:pt x="4" y="124"/>
                    <a:pt x="5" y="121"/>
                  </a:cubicBezTo>
                  <a:cubicBezTo>
                    <a:pt x="6" y="118"/>
                    <a:pt x="5" y="117"/>
                    <a:pt x="4" y="116"/>
                  </a:cubicBezTo>
                  <a:cubicBezTo>
                    <a:pt x="3" y="114"/>
                    <a:pt x="3" y="113"/>
                    <a:pt x="4" y="112"/>
                  </a:cubicBezTo>
                  <a:cubicBezTo>
                    <a:pt x="5" y="110"/>
                    <a:pt x="6" y="109"/>
                    <a:pt x="6" y="107"/>
                  </a:cubicBezTo>
                  <a:cubicBezTo>
                    <a:pt x="5" y="105"/>
                    <a:pt x="7" y="102"/>
                    <a:pt x="12" y="100"/>
                  </a:cubicBezTo>
                  <a:cubicBezTo>
                    <a:pt x="20" y="96"/>
                    <a:pt x="25" y="86"/>
                    <a:pt x="23" y="73"/>
                  </a:cubicBezTo>
                  <a:cubicBezTo>
                    <a:pt x="22" y="60"/>
                    <a:pt x="26" y="48"/>
                    <a:pt x="38" y="43"/>
                  </a:cubicBezTo>
                  <a:cubicBezTo>
                    <a:pt x="36" y="48"/>
                    <a:pt x="35" y="54"/>
                    <a:pt x="37" y="65"/>
                  </a:cubicBezTo>
                  <a:cubicBezTo>
                    <a:pt x="41" y="85"/>
                    <a:pt x="39" y="92"/>
                    <a:pt x="30" y="103"/>
                  </a:cubicBezTo>
                  <a:cubicBezTo>
                    <a:pt x="20" y="115"/>
                    <a:pt x="20" y="122"/>
                    <a:pt x="22" y="138"/>
                  </a:cubicBezTo>
                  <a:cubicBezTo>
                    <a:pt x="24" y="154"/>
                    <a:pt x="17" y="164"/>
                    <a:pt x="13" y="177"/>
                  </a:cubicBezTo>
                  <a:cubicBezTo>
                    <a:pt x="10" y="188"/>
                    <a:pt x="10" y="202"/>
                    <a:pt x="11" y="206"/>
                  </a:cubicBezTo>
                  <a:cubicBezTo>
                    <a:pt x="13" y="207"/>
                    <a:pt x="13" y="205"/>
                    <a:pt x="13" y="203"/>
                  </a:cubicBezTo>
                  <a:cubicBezTo>
                    <a:pt x="12" y="201"/>
                    <a:pt x="11" y="183"/>
                    <a:pt x="18" y="168"/>
                  </a:cubicBezTo>
                  <a:cubicBezTo>
                    <a:pt x="24" y="154"/>
                    <a:pt x="26" y="148"/>
                    <a:pt x="23" y="133"/>
                  </a:cubicBezTo>
                  <a:cubicBezTo>
                    <a:pt x="21" y="117"/>
                    <a:pt x="27" y="110"/>
                    <a:pt x="33" y="102"/>
                  </a:cubicBezTo>
                  <a:cubicBezTo>
                    <a:pt x="38" y="95"/>
                    <a:pt x="42" y="89"/>
                    <a:pt x="40" y="73"/>
                  </a:cubicBezTo>
                  <a:cubicBezTo>
                    <a:pt x="38" y="56"/>
                    <a:pt x="35" y="45"/>
                    <a:pt x="45" y="40"/>
                  </a:cubicBezTo>
                  <a:cubicBezTo>
                    <a:pt x="54" y="35"/>
                    <a:pt x="55" y="32"/>
                    <a:pt x="56" y="24"/>
                  </a:cubicBezTo>
                  <a:cubicBezTo>
                    <a:pt x="58" y="13"/>
                    <a:pt x="62" y="7"/>
                    <a:pt x="72" y="9"/>
                  </a:cubicBezTo>
                  <a:cubicBezTo>
                    <a:pt x="81" y="10"/>
                    <a:pt x="82" y="10"/>
                    <a:pt x="88" y="4"/>
                  </a:cubicBezTo>
                  <a:cubicBezTo>
                    <a:pt x="93" y="0"/>
                    <a:pt x="102" y="4"/>
                    <a:pt x="108" y="9"/>
                  </a:cubicBezTo>
                  <a:cubicBezTo>
                    <a:pt x="114" y="14"/>
                    <a:pt x="118" y="20"/>
                    <a:pt x="116" y="27"/>
                  </a:cubicBezTo>
                  <a:cubicBezTo>
                    <a:pt x="114" y="33"/>
                    <a:pt x="105" y="46"/>
                    <a:pt x="82" y="39"/>
                  </a:cubicBezTo>
                  <a:cubicBezTo>
                    <a:pt x="80" y="39"/>
                    <a:pt x="83" y="42"/>
                    <a:pt x="87" y="43"/>
                  </a:cubicBezTo>
                  <a:cubicBezTo>
                    <a:pt x="99" y="44"/>
                    <a:pt x="109" y="42"/>
                    <a:pt x="114" y="36"/>
                  </a:cubicBezTo>
                  <a:cubicBezTo>
                    <a:pt x="118" y="28"/>
                    <a:pt x="121" y="19"/>
                    <a:pt x="112" y="10"/>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 name="Freeform 8561">
              <a:extLst>
                <a:ext uri="{FF2B5EF4-FFF2-40B4-BE49-F238E27FC236}">
                  <a16:creationId xmlns:a16="http://schemas.microsoft.com/office/drawing/2014/main" xmlns="" id="{E5335BA7-98FD-474A-AA57-8C4E44C190A3}"/>
                </a:ext>
              </a:extLst>
            </p:cNvPr>
            <p:cNvSpPr>
              <a:spLocks noEditPoints="1"/>
            </p:cNvSpPr>
            <p:nvPr/>
          </p:nvSpPr>
          <p:spPr bwMode="auto">
            <a:xfrm>
              <a:off x="5926138" y="3933825"/>
              <a:ext cx="144463" cy="244475"/>
            </a:xfrm>
            <a:custGeom>
              <a:avLst/>
              <a:gdLst>
                <a:gd name="T0" fmla="*/ 10 w 122"/>
                <a:gd name="T1" fmla="*/ 197 h 206"/>
                <a:gd name="T2" fmla="*/ 9 w 122"/>
                <a:gd name="T3" fmla="*/ 204 h 206"/>
                <a:gd name="T4" fmla="*/ 8 w 122"/>
                <a:gd name="T5" fmla="*/ 201 h 206"/>
                <a:gd name="T6" fmla="*/ 6 w 122"/>
                <a:gd name="T7" fmla="*/ 193 h 206"/>
                <a:gd name="T8" fmla="*/ 8 w 122"/>
                <a:gd name="T9" fmla="*/ 182 h 206"/>
                <a:gd name="T10" fmla="*/ 15 w 122"/>
                <a:gd name="T11" fmla="*/ 158 h 206"/>
                <a:gd name="T12" fmla="*/ 16 w 122"/>
                <a:gd name="T13" fmla="*/ 139 h 206"/>
                <a:gd name="T14" fmla="*/ 1 w 122"/>
                <a:gd name="T15" fmla="*/ 139 h 206"/>
                <a:gd name="T16" fmla="*/ 2 w 122"/>
                <a:gd name="T17" fmla="*/ 129 h 206"/>
                <a:gd name="T18" fmla="*/ 3 w 122"/>
                <a:gd name="T19" fmla="*/ 110 h 206"/>
                <a:gd name="T20" fmla="*/ 17 w 122"/>
                <a:gd name="T21" fmla="*/ 70 h 206"/>
                <a:gd name="T22" fmla="*/ 73 w 122"/>
                <a:gd name="T23" fmla="*/ 6 h 206"/>
                <a:gd name="T24" fmla="*/ 114 w 122"/>
                <a:gd name="T25" fmla="*/ 35 h 206"/>
                <a:gd name="T26" fmla="*/ 82 w 122"/>
                <a:gd name="T27" fmla="*/ 38 h 206"/>
                <a:gd name="T28" fmla="*/ 93 w 122"/>
                <a:gd name="T29" fmla="*/ 2 h 206"/>
                <a:gd name="T30" fmla="*/ 69 w 122"/>
                <a:gd name="T31" fmla="*/ 8 h 206"/>
                <a:gd name="T32" fmla="*/ 33 w 122"/>
                <a:gd name="T33" fmla="*/ 102 h 206"/>
                <a:gd name="T34" fmla="*/ 13 w 122"/>
                <a:gd name="T35" fmla="*/ 205 h 206"/>
                <a:gd name="T36" fmla="*/ 18 w 122"/>
                <a:gd name="T37" fmla="*/ 167 h 206"/>
                <a:gd name="T38" fmla="*/ 39 w 122"/>
                <a:gd name="T39" fmla="*/ 68 h 206"/>
                <a:gd name="T40" fmla="*/ 79 w 122"/>
                <a:gd name="T41" fmla="*/ 8 h 206"/>
                <a:gd name="T42" fmla="*/ 95 w 122"/>
                <a:gd name="T43" fmla="*/ 40 h 206"/>
                <a:gd name="T44" fmla="*/ 113 w 122"/>
                <a:gd name="T45" fmla="*/ 34 h 206"/>
                <a:gd name="T46" fmla="*/ 73 w 122"/>
                <a:gd name="T47" fmla="*/ 7 h 206"/>
                <a:gd name="T48" fmla="*/ 18 w 122"/>
                <a:gd name="T49" fmla="*/ 70 h 206"/>
                <a:gd name="T50" fmla="*/ 3 w 122"/>
                <a:gd name="T51" fmla="*/ 110 h 206"/>
                <a:gd name="T52" fmla="*/ 3 w 122"/>
                <a:gd name="T53" fmla="*/ 129 h 206"/>
                <a:gd name="T54" fmla="*/ 2 w 122"/>
                <a:gd name="T55" fmla="*/ 138 h 206"/>
                <a:gd name="T56" fmla="*/ 16 w 122"/>
                <a:gd name="T57" fmla="*/ 138 h 206"/>
                <a:gd name="T58" fmla="*/ 16 w 122"/>
                <a:gd name="T59" fmla="*/ 157 h 206"/>
                <a:gd name="T60" fmla="*/ 9 w 122"/>
                <a:gd name="T61" fmla="*/ 183 h 206"/>
                <a:gd name="T62" fmla="*/ 6 w 122"/>
                <a:gd name="T63" fmla="*/ 193 h 206"/>
                <a:gd name="T64" fmla="*/ 8 w 122"/>
                <a:gd name="T65" fmla="*/ 200 h 206"/>
                <a:gd name="T66" fmla="*/ 8 w 122"/>
                <a:gd name="T67" fmla="*/ 194 h 206"/>
                <a:gd name="T68" fmla="*/ 12 w 122"/>
                <a:gd name="T69" fmla="*/ 172 h 206"/>
                <a:gd name="T70" fmla="*/ 17 w 122"/>
                <a:gd name="T71" fmla="*/ 159 h 206"/>
                <a:gd name="T72" fmla="*/ 14 w 122"/>
                <a:gd name="T73" fmla="*/ 141 h 206"/>
                <a:gd name="T74" fmla="*/ 3 w 122"/>
                <a:gd name="T75" fmla="*/ 140 h 206"/>
                <a:gd name="T76" fmla="*/ 4 w 122"/>
                <a:gd name="T77" fmla="*/ 130 h 206"/>
                <a:gd name="T78" fmla="*/ 4 w 122"/>
                <a:gd name="T79" fmla="*/ 115 h 206"/>
                <a:gd name="T80" fmla="*/ 38 w 122"/>
                <a:gd name="T81" fmla="*/ 42 h 206"/>
                <a:gd name="T82" fmla="*/ 30 w 122"/>
                <a:gd name="T83" fmla="*/ 102 h 206"/>
                <a:gd name="T84" fmla="*/ 19 w 122"/>
                <a:gd name="T85" fmla="*/ 134 h 206"/>
                <a:gd name="T86" fmla="*/ 16 w 122"/>
                <a:gd name="T87" fmla="*/ 164 h 206"/>
                <a:gd name="T88" fmla="*/ 11 w 122"/>
                <a:gd name="T89" fmla="*/ 178 h 206"/>
                <a:gd name="T90" fmla="*/ 10 w 122"/>
                <a:gd name="T91" fmla="*/ 196 h 206"/>
                <a:gd name="T92" fmla="*/ 37 w 122"/>
                <a:gd name="T93" fmla="*/ 64 h 206"/>
                <a:gd name="T94" fmla="*/ 4 w 122"/>
                <a:gd name="T95" fmla="*/ 111 h 206"/>
                <a:gd name="T96" fmla="*/ 5 w 122"/>
                <a:gd name="T97" fmla="*/ 125 h 206"/>
                <a:gd name="T98" fmla="*/ 3 w 122"/>
                <a:gd name="T99" fmla="*/ 137 h 206"/>
                <a:gd name="T100" fmla="*/ 12 w 122"/>
                <a:gd name="T101" fmla="*/ 14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206">
                  <a:moveTo>
                    <a:pt x="12" y="206"/>
                  </a:moveTo>
                  <a:cubicBezTo>
                    <a:pt x="12" y="206"/>
                    <a:pt x="11" y="205"/>
                    <a:pt x="10" y="205"/>
                  </a:cubicBezTo>
                  <a:cubicBezTo>
                    <a:pt x="10" y="205"/>
                    <a:pt x="10" y="205"/>
                    <a:pt x="10" y="205"/>
                  </a:cubicBezTo>
                  <a:cubicBezTo>
                    <a:pt x="10" y="205"/>
                    <a:pt x="10" y="205"/>
                    <a:pt x="10" y="205"/>
                  </a:cubicBezTo>
                  <a:cubicBezTo>
                    <a:pt x="10" y="203"/>
                    <a:pt x="10" y="200"/>
                    <a:pt x="10" y="197"/>
                  </a:cubicBezTo>
                  <a:cubicBezTo>
                    <a:pt x="10" y="198"/>
                    <a:pt x="10" y="198"/>
                    <a:pt x="10" y="198"/>
                  </a:cubicBezTo>
                  <a:cubicBezTo>
                    <a:pt x="9" y="198"/>
                    <a:pt x="9" y="198"/>
                    <a:pt x="9" y="198"/>
                  </a:cubicBezTo>
                  <a:cubicBezTo>
                    <a:pt x="9" y="199"/>
                    <a:pt x="9" y="199"/>
                    <a:pt x="9" y="199"/>
                  </a:cubicBezTo>
                  <a:cubicBezTo>
                    <a:pt x="10" y="200"/>
                    <a:pt x="10" y="201"/>
                    <a:pt x="10" y="202"/>
                  </a:cubicBezTo>
                  <a:cubicBezTo>
                    <a:pt x="10" y="202"/>
                    <a:pt x="9" y="203"/>
                    <a:pt x="9" y="204"/>
                  </a:cubicBezTo>
                  <a:cubicBezTo>
                    <a:pt x="9" y="204"/>
                    <a:pt x="9" y="204"/>
                    <a:pt x="9" y="204"/>
                  </a:cubicBezTo>
                  <a:cubicBezTo>
                    <a:pt x="9" y="204"/>
                    <a:pt x="9" y="204"/>
                    <a:pt x="9" y="204"/>
                  </a:cubicBezTo>
                  <a:cubicBezTo>
                    <a:pt x="9" y="204"/>
                    <a:pt x="9" y="204"/>
                    <a:pt x="9" y="204"/>
                  </a:cubicBezTo>
                  <a:cubicBezTo>
                    <a:pt x="8" y="203"/>
                    <a:pt x="8" y="203"/>
                    <a:pt x="9" y="202"/>
                  </a:cubicBezTo>
                  <a:cubicBezTo>
                    <a:pt x="9" y="201"/>
                    <a:pt x="8" y="201"/>
                    <a:pt x="8" y="201"/>
                  </a:cubicBezTo>
                  <a:cubicBezTo>
                    <a:pt x="7" y="200"/>
                    <a:pt x="7" y="199"/>
                    <a:pt x="8" y="198"/>
                  </a:cubicBezTo>
                  <a:cubicBezTo>
                    <a:pt x="8" y="197"/>
                    <a:pt x="8" y="197"/>
                    <a:pt x="8" y="196"/>
                  </a:cubicBezTo>
                  <a:cubicBezTo>
                    <a:pt x="8" y="196"/>
                    <a:pt x="8" y="196"/>
                    <a:pt x="7" y="196"/>
                  </a:cubicBezTo>
                  <a:cubicBezTo>
                    <a:pt x="7" y="195"/>
                    <a:pt x="7" y="195"/>
                    <a:pt x="7" y="195"/>
                  </a:cubicBezTo>
                  <a:cubicBezTo>
                    <a:pt x="6" y="194"/>
                    <a:pt x="6" y="194"/>
                    <a:pt x="6" y="193"/>
                  </a:cubicBezTo>
                  <a:cubicBezTo>
                    <a:pt x="6" y="192"/>
                    <a:pt x="7" y="191"/>
                    <a:pt x="8" y="190"/>
                  </a:cubicBezTo>
                  <a:cubicBezTo>
                    <a:pt x="8" y="190"/>
                    <a:pt x="9" y="189"/>
                    <a:pt x="9" y="189"/>
                  </a:cubicBezTo>
                  <a:cubicBezTo>
                    <a:pt x="9" y="188"/>
                    <a:pt x="8" y="188"/>
                    <a:pt x="7" y="187"/>
                  </a:cubicBezTo>
                  <a:cubicBezTo>
                    <a:pt x="6" y="186"/>
                    <a:pt x="7" y="184"/>
                    <a:pt x="8" y="183"/>
                  </a:cubicBezTo>
                  <a:cubicBezTo>
                    <a:pt x="8" y="182"/>
                    <a:pt x="8" y="182"/>
                    <a:pt x="8" y="182"/>
                  </a:cubicBezTo>
                  <a:cubicBezTo>
                    <a:pt x="9" y="181"/>
                    <a:pt x="9" y="179"/>
                    <a:pt x="8" y="177"/>
                  </a:cubicBezTo>
                  <a:cubicBezTo>
                    <a:pt x="8" y="175"/>
                    <a:pt x="8" y="174"/>
                    <a:pt x="11" y="172"/>
                  </a:cubicBezTo>
                  <a:cubicBezTo>
                    <a:pt x="13" y="170"/>
                    <a:pt x="13" y="170"/>
                    <a:pt x="13" y="167"/>
                  </a:cubicBezTo>
                  <a:cubicBezTo>
                    <a:pt x="12" y="165"/>
                    <a:pt x="12" y="164"/>
                    <a:pt x="15" y="162"/>
                  </a:cubicBezTo>
                  <a:cubicBezTo>
                    <a:pt x="17" y="160"/>
                    <a:pt x="17" y="160"/>
                    <a:pt x="15" y="158"/>
                  </a:cubicBezTo>
                  <a:cubicBezTo>
                    <a:pt x="15" y="157"/>
                    <a:pt x="15" y="157"/>
                    <a:pt x="15" y="157"/>
                  </a:cubicBezTo>
                  <a:cubicBezTo>
                    <a:pt x="14" y="155"/>
                    <a:pt x="14" y="154"/>
                    <a:pt x="17" y="152"/>
                  </a:cubicBezTo>
                  <a:cubicBezTo>
                    <a:pt x="19" y="150"/>
                    <a:pt x="20" y="145"/>
                    <a:pt x="19" y="140"/>
                  </a:cubicBezTo>
                  <a:cubicBezTo>
                    <a:pt x="19" y="136"/>
                    <a:pt x="18" y="136"/>
                    <a:pt x="18" y="136"/>
                  </a:cubicBezTo>
                  <a:cubicBezTo>
                    <a:pt x="18" y="136"/>
                    <a:pt x="17" y="137"/>
                    <a:pt x="16" y="139"/>
                  </a:cubicBezTo>
                  <a:cubicBezTo>
                    <a:pt x="16" y="139"/>
                    <a:pt x="16" y="140"/>
                    <a:pt x="16" y="141"/>
                  </a:cubicBezTo>
                  <a:cubicBezTo>
                    <a:pt x="15" y="145"/>
                    <a:pt x="14" y="151"/>
                    <a:pt x="6" y="151"/>
                  </a:cubicBezTo>
                  <a:cubicBezTo>
                    <a:pt x="4" y="151"/>
                    <a:pt x="3" y="150"/>
                    <a:pt x="2" y="149"/>
                  </a:cubicBezTo>
                  <a:cubicBezTo>
                    <a:pt x="0" y="147"/>
                    <a:pt x="1" y="144"/>
                    <a:pt x="1" y="141"/>
                  </a:cubicBezTo>
                  <a:cubicBezTo>
                    <a:pt x="2" y="140"/>
                    <a:pt x="1" y="139"/>
                    <a:pt x="1" y="139"/>
                  </a:cubicBezTo>
                  <a:cubicBezTo>
                    <a:pt x="1" y="138"/>
                    <a:pt x="1" y="137"/>
                    <a:pt x="1" y="136"/>
                  </a:cubicBezTo>
                  <a:cubicBezTo>
                    <a:pt x="2" y="134"/>
                    <a:pt x="2" y="134"/>
                    <a:pt x="1" y="133"/>
                  </a:cubicBezTo>
                  <a:cubicBezTo>
                    <a:pt x="1" y="133"/>
                    <a:pt x="1" y="133"/>
                    <a:pt x="1" y="133"/>
                  </a:cubicBezTo>
                  <a:cubicBezTo>
                    <a:pt x="1" y="132"/>
                    <a:pt x="1" y="131"/>
                    <a:pt x="1" y="131"/>
                  </a:cubicBezTo>
                  <a:cubicBezTo>
                    <a:pt x="2" y="130"/>
                    <a:pt x="2" y="130"/>
                    <a:pt x="2" y="129"/>
                  </a:cubicBezTo>
                  <a:cubicBezTo>
                    <a:pt x="2" y="129"/>
                    <a:pt x="2" y="128"/>
                    <a:pt x="2" y="127"/>
                  </a:cubicBezTo>
                  <a:cubicBezTo>
                    <a:pt x="2" y="126"/>
                    <a:pt x="1" y="124"/>
                    <a:pt x="2" y="121"/>
                  </a:cubicBezTo>
                  <a:cubicBezTo>
                    <a:pt x="3" y="119"/>
                    <a:pt x="3" y="117"/>
                    <a:pt x="2" y="116"/>
                  </a:cubicBezTo>
                  <a:cubicBezTo>
                    <a:pt x="2" y="115"/>
                    <a:pt x="1" y="115"/>
                    <a:pt x="1" y="114"/>
                  </a:cubicBezTo>
                  <a:cubicBezTo>
                    <a:pt x="1" y="112"/>
                    <a:pt x="2" y="111"/>
                    <a:pt x="3" y="110"/>
                  </a:cubicBezTo>
                  <a:cubicBezTo>
                    <a:pt x="3" y="109"/>
                    <a:pt x="3" y="109"/>
                    <a:pt x="4" y="108"/>
                  </a:cubicBezTo>
                  <a:cubicBezTo>
                    <a:pt x="4" y="107"/>
                    <a:pt x="4" y="107"/>
                    <a:pt x="2" y="104"/>
                  </a:cubicBezTo>
                  <a:cubicBezTo>
                    <a:pt x="0" y="102"/>
                    <a:pt x="1" y="98"/>
                    <a:pt x="5" y="93"/>
                  </a:cubicBezTo>
                  <a:cubicBezTo>
                    <a:pt x="6" y="91"/>
                    <a:pt x="7" y="90"/>
                    <a:pt x="8" y="89"/>
                  </a:cubicBezTo>
                  <a:cubicBezTo>
                    <a:pt x="12" y="85"/>
                    <a:pt x="16" y="81"/>
                    <a:pt x="17" y="70"/>
                  </a:cubicBezTo>
                  <a:cubicBezTo>
                    <a:pt x="19" y="56"/>
                    <a:pt x="20" y="50"/>
                    <a:pt x="39" y="40"/>
                  </a:cubicBezTo>
                  <a:cubicBezTo>
                    <a:pt x="51" y="33"/>
                    <a:pt x="52" y="32"/>
                    <a:pt x="54" y="19"/>
                  </a:cubicBezTo>
                  <a:cubicBezTo>
                    <a:pt x="57" y="7"/>
                    <a:pt x="62" y="5"/>
                    <a:pt x="67" y="5"/>
                  </a:cubicBezTo>
                  <a:cubicBezTo>
                    <a:pt x="68" y="5"/>
                    <a:pt x="68" y="5"/>
                    <a:pt x="68" y="5"/>
                  </a:cubicBezTo>
                  <a:cubicBezTo>
                    <a:pt x="70" y="6"/>
                    <a:pt x="71" y="6"/>
                    <a:pt x="73" y="6"/>
                  </a:cubicBezTo>
                  <a:cubicBezTo>
                    <a:pt x="75" y="7"/>
                    <a:pt x="76" y="7"/>
                    <a:pt x="78" y="7"/>
                  </a:cubicBezTo>
                  <a:cubicBezTo>
                    <a:pt x="81" y="7"/>
                    <a:pt x="83" y="6"/>
                    <a:pt x="85" y="3"/>
                  </a:cubicBezTo>
                  <a:cubicBezTo>
                    <a:pt x="87" y="1"/>
                    <a:pt x="90" y="0"/>
                    <a:pt x="93" y="0"/>
                  </a:cubicBezTo>
                  <a:cubicBezTo>
                    <a:pt x="100" y="0"/>
                    <a:pt x="107" y="3"/>
                    <a:pt x="113" y="9"/>
                  </a:cubicBezTo>
                  <a:cubicBezTo>
                    <a:pt x="122" y="18"/>
                    <a:pt x="118" y="28"/>
                    <a:pt x="114" y="35"/>
                  </a:cubicBezTo>
                  <a:cubicBezTo>
                    <a:pt x="111" y="40"/>
                    <a:pt x="103" y="42"/>
                    <a:pt x="94" y="42"/>
                  </a:cubicBezTo>
                  <a:cubicBezTo>
                    <a:pt x="91" y="42"/>
                    <a:pt x="89" y="42"/>
                    <a:pt x="87" y="42"/>
                  </a:cubicBezTo>
                  <a:cubicBezTo>
                    <a:pt x="84" y="41"/>
                    <a:pt x="81" y="39"/>
                    <a:pt x="81" y="38"/>
                  </a:cubicBezTo>
                  <a:cubicBezTo>
                    <a:pt x="81" y="38"/>
                    <a:pt x="81" y="38"/>
                    <a:pt x="82" y="38"/>
                  </a:cubicBezTo>
                  <a:cubicBezTo>
                    <a:pt x="82" y="38"/>
                    <a:pt x="82" y="38"/>
                    <a:pt x="82" y="38"/>
                  </a:cubicBezTo>
                  <a:cubicBezTo>
                    <a:pt x="82" y="38"/>
                    <a:pt x="82" y="38"/>
                    <a:pt x="82" y="38"/>
                  </a:cubicBezTo>
                  <a:cubicBezTo>
                    <a:pt x="86" y="39"/>
                    <a:pt x="91" y="40"/>
                    <a:pt x="95" y="40"/>
                  </a:cubicBezTo>
                  <a:cubicBezTo>
                    <a:pt x="109" y="40"/>
                    <a:pt x="114" y="31"/>
                    <a:pt x="116" y="25"/>
                  </a:cubicBezTo>
                  <a:cubicBezTo>
                    <a:pt x="117" y="20"/>
                    <a:pt x="115" y="14"/>
                    <a:pt x="108" y="8"/>
                  </a:cubicBezTo>
                  <a:cubicBezTo>
                    <a:pt x="104" y="5"/>
                    <a:pt x="98" y="2"/>
                    <a:pt x="93" y="2"/>
                  </a:cubicBezTo>
                  <a:cubicBezTo>
                    <a:pt x="91" y="2"/>
                    <a:pt x="89" y="2"/>
                    <a:pt x="88" y="4"/>
                  </a:cubicBezTo>
                  <a:cubicBezTo>
                    <a:pt x="84" y="8"/>
                    <a:pt x="82" y="9"/>
                    <a:pt x="79" y="9"/>
                  </a:cubicBezTo>
                  <a:cubicBezTo>
                    <a:pt x="78" y="9"/>
                    <a:pt x="75" y="8"/>
                    <a:pt x="73" y="8"/>
                  </a:cubicBezTo>
                  <a:cubicBezTo>
                    <a:pt x="72" y="8"/>
                    <a:pt x="72" y="8"/>
                    <a:pt x="72" y="8"/>
                  </a:cubicBezTo>
                  <a:cubicBezTo>
                    <a:pt x="71" y="8"/>
                    <a:pt x="70" y="8"/>
                    <a:pt x="69" y="8"/>
                  </a:cubicBezTo>
                  <a:cubicBezTo>
                    <a:pt x="62" y="8"/>
                    <a:pt x="58" y="12"/>
                    <a:pt x="57" y="23"/>
                  </a:cubicBezTo>
                  <a:cubicBezTo>
                    <a:pt x="55" y="32"/>
                    <a:pt x="54" y="35"/>
                    <a:pt x="45" y="39"/>
                  </a:cubicBezTo>
                  <a:cubicBezTo>
                    <a:pt x="37" y="44"/>
                    <a:pt x="38" y="53"/>
                    <a:pt x="40" y="67"/>
                  </a:cubicBezTo>
                  <a:cubicBezTo>
                    <a:pt x="40" y="69"/>
                    <a:pt x="40" y="70"/>
                    <a:pt x="40" y="72"/>
                  </a:cubicBezTo>
                  <a:cubicBezTo>
                    <a:pt x="42" y="88"/>
                    <a:pt x="39" y="94"/>
                    <a:pt x="33" y="102"/>
                  </a:cubicBezTo>
                  <a:cubicBezTo>
                    <a:pt x="32" y="102"/>
                    <a:pt x="32" y="103"/>
                    <a:pt x="31" y="104"/>
                  </a:cubicBezTo>
                  <a:cubicBezTo>
                    <a:pt x="26" y="110"/>
                    <a:pt x="21" y="117"/>
                    <a:pt x="23" y="131"/>
                  </a:cubicBezTo>
                  <a:cubicBezTo>
                    <a:pt x="26" y="147"/>
                    <a:pt x="24" y="153"/>
                    <a:pt x="18" y="167"/>
                  </a:cubicBezTo>
                  <a:cubicBezTo>
                    <a:pt x="11" y="183"/>
                    <a:pt x="13" y="200"/>
                    <a:pt x="13" y="202"/>
                  </a:cubicBezTo>
                  <a:cubicBezTo>
                    <a:pt x="13" y="204"/>
                    <a:pt x="13" y="205"/>
                    <a:pt x="13" y="205"/>
                  </a:cubicBezTo>
                  <a:cubicBezTo>
                    <a:pt x="12" y="206"/>
                    <a:pt x="12" y="206"/>
                    <a:pt x="12" y="206"/>
                  </a:cubicBezTo>
                  <a:moveTo>
                    <a:pt x="11" y="205"/>
                  </a:moveTo>
                  <a:cubicBezTo>
                    <a:pt x="12" y="205"/>
                    <a:pt x="12" y="205"/>
                    <a:pt x="12" y="205"/>
                  </a:cubicBezTo>
                  <a:cubicBezTo>
                    <a:pt x="13" y="205"/>
                    <a:pt x="13" y="203"/>
                    <a:pt x="12" y="202"/>
                  </a:cubicBezTo>
                  <a:cubicBezTo>
                    <a:pt x="12" y="200"/>
                    <a:pt x="10" y="183"/>
                    <a:pt x="18" y="167"/>
                  </a:cubicBezTo>
                  <a:cubicBezTo>
                    <a:pt x="23" y="153"/>
                    <a:pt x="26" y="147"/>
                    <a:pt x="23" y="132"/>
                  </a:cubicBezTo>
                  <a:cubicBezTo>
                    <a:pt x="21" y="117"/>
                    <a:pt x="26" y="110"/>
                    <a:pt x="31" y="103"/>
                  </a:cubicBezTo>
                  <a:cubicBezTo>
                    <a:pt x="31" y="103"/>
                    <a:pt x="32" y="102"/>
                    <a:pt x="32" y="101"/>
                  </a:cubicBezTo>
                  <a:cubicBezTo>
                    <a:pt x="38" y="94"/>
                    <a:pt x="42" y="89"/>
                    <a:pt x="40" y="72"/>
                  </a:cubicBezTo>
                  <a:cubicBezTo>
                    <a:pt x="40" y="71"/>
                    <a:pt x="39" y="69"/>
                    <a:pt x="39" y="68"/>
                  </a:cubicBezTo>
                  <a:cubicBezTo>
                    <a:pt x="37" y="53"/>
                    <a:pt x="36" y="44"/>
                    <a:pt x="45" y="39"/>
                  </a:cubicBezTo>
                  <a:cubicBezTo>
                    <a:pt x="54" y="34"/>
                    <a:pt x="55" y="32"/>
                    <a:pt x="56" y="23"/>
                  </a:cubicBezTo>
                  <a:cubicBezTo>
                    <a:pt x="58" y="10"/>
                    <a:pt x="63" y="6"/>
                    <a:pt x="72" y="7"/>
                  </a:cubicBezTo>
                  <a:cubicBezTo>
                    <a:pt x="73" y="7"/>
                    <a:pt x="73" y="7"/>
                    <a:pt x="73" y="7"/>
                  </a:cubicBezTo>
                  <a:cubicBezTo>
                    <a:pt x="76" y="8"/>
                    <a:pt x="78" y="8"/>
                    <a:pt x="79" y="8"/>
                  </a:cubicBezTo>
                  <a:cubicBezTo>
                    <a:pt x="82" y="8"/>
                    <a:pt x="84" y="7"/>
                    <a:pt x="88" y="3"/>
                  </a:cubicBezTo>
                  <a:cubicBezTo>
                    <a:pt x="89" y="2"/>
                    <a:pt x="91" y="1"/>
                    <a:pt x="93" y="1"/>
                  </a:cubicBezTo>
                  <a:cubicBezTo>
                    <a:pt x="99" y="1"/>
                    <a:pt x="104" y="5"/>
                    <a:pt x="108" y="8"/>
                  </a:cubicBezTo>
                  <a:cubicBezTo>
                    <a:pt x="115" y="13"/>
                    <a:pt x="118" y="20"/>
                    <a:pt x="116" y="26"/>
                  </a:cubicBezTo>
                  <a:cubicBezTo>
                    <a:pt x="115" y="31"/>
                    <a:pt x="109" y="40"/>
                    <a:pt x="95" y="40"/>
                  </a:cubicBezTo>
                  <a:cubicBezTo>
                    <a:pt x="91" y="40"/>
                    <a:pt x="86" y="40"/>
                    <a:pt x="82" y="38"/>
                  </a:cubicBezTo>
                  <a:cubicBezTo>
                    <a:pt x="82" y="38"/>
                    <a:pt x="82" y="38"/>
                    <a:pt x="82" y="38"/>
                  </a:cubicBezTo>
                  <a:cubicBezTo>
                    <a:pt x="82" y="39"/>
                    <a:pt x="84" y="40"/>
                    <a:pt x="87" y="41"/>
                  </a:cubicBezTo>
                  <a:cubicBezTo>
                    <a:pt x="89" y="42"/>
                    <a:pt x="91" y="42"/>
                    <a:pt x="94" y="42"/>
                  </a:cubicBezTo>
                  <a:cubicBezTo>
                    <a:pt x="103" y="42"/>
                    <a:pt x="110" y="39"/>
                    <a:pt x="113" y="34"/>
                  </a:cubicBezTo>
                  <a:cubicBezTo>
                    <a:pt x="118" y="28"/>
                    <a:pt x="121" y="18"/>
                    <a:pt x="112" y="9"/>
                  </a:cubicBezTo>
                  <a:cubicBezTo>
                    <a:pt x="107" y="4"/>
                    <a:pt x="100" y="1"/>
                    <a:pt x="93" y="1"/>
                  </a:cubicBezTo>
                  <a:cubicBezTo>
                    <a:pt x="90" y="1"/>
                    <a:pt x="87" y="2"/>
                    <a:pt x="86" y="3"/>
                  </a:cubicBezTo>
                  <a:cubicBezTo>
                    <a:pt x="84" y="6"/>
                    <a:pt x="81" y="8"/>
                    <a:pt x="78" y="8"/>
                  </a:cubicBezTo>
                  <a:cubicBezTo>
                    <a:pt x="76" y="8"/>
                    <a:pt x="74" y="7"/>
                    <a:pt x="73" y="7"/>
                  </a:cubicBezTo>
                  <a:cubicBezTo>
                    <a:pt x="71" y="7"/>
                    <a:pt x="69" y="6"/>
                    <a:pt x="68" y="6"/>
                  </a:cubicBezTo>
                  <a:cubicBezTo>
                    <a:pt x="67" y="6"/>
                    <a:pt x="67" y="6"/>
                    <a:pt x="67" y="6"/>
                  </a:cubicBezTo>
                  <a:cubicBezTo>
                    <a:pt x="60" y="6"/>
                    <a:pt x="57" y="10"/>
                    <a:pt x="55" y="19"/>
                  </a:cubicBezTo>
                  <a:cubicBezTo>
                    <a:pt x="52" y="33"/>
                    <a:pt x="51" y="34"/>
                    <a:pt x="39" y="41"/>
                  </a:cubicBezTo>
                  <a:cubicBezTo>
                    <a:pt x="21" y="50"/>
                    <a:pt x="20" y="56"/>
                    <a:pt x="18" y="70"/>
                  </a:cubicBezTo>
                  <a:cubicBezTo>
                    <a:pt x="17" y="81"/>
                    <a:pt x="12" y="86"/>
                    <a:pt x="9" y="89"/>
                  </a:cubicBezTo>
                  <a:cubicBezTo>
                    <a:pt x="7" y="91"/>
                    <a:pt x="6" y="92"/>
                    <a:pt x="5" y="93"/>
                  </a:cubicBezTo>
                  <a:cubicBezTo>
                    <a:pt x="1" y="98"/>
                    <a:pt x="1" y="101"/>
                    <a:pt x="3" y="104"/>
                  </a:cubicBezTo>
                  <a:cubicBezTo>
                    <a:pt x="5" y="106"/>
                    <a:pt x="5" y="107"/>
                    <a:pt x="4" y="109"/>
                  </a:cubicBezTo>
                  <a:cubicBezTo>
                    <a:pt x="4" y="109"/>
                    <a:pt x="4" y="110"/>
                    <a:pt x="3" y="110"/>
                  </a:cubicBezTo>
                  <a:cubicBezTo>
                    <a:pt x="2" y="111"/>
                    <a:pt x="1" y="112"/>
                    <a:pt x="2" y="114"/>
                  </a:cubicBezTo>
                  <a:cubicBezTo>
                    <a:pt x="2" y="115"/>
                    <a:pt x="2" y="115"/>
                    <a:pt x="2" y="116"/>
                  </a:cubicBezTo>
                  <a:cubicBezTo>
                    <a:pt x="3" y="117"/>
                    <a:pt x="4" y="119"/>
                    <a:pt x="3" y="121"/>
                  </a:cubicBezTo>
                  <a:cubicBezTo>
                    <a:pt x="2" y="124"/>
                    <a:pt x="2" y="126"/>
                    <a:pt x="3" y="127"/>
                  </a:cubicBezTo>
                  <a:cubicBezTo>
                    <a:pt x="3" y="128"/>
                    <a:pt x="3" y="129"/>
                    <a:pt x="3" y="129"/>
                  </a:cubicBezTo>
                  <a:cubicBezTo>
                    <a:pt x="3" y="130"/>
                    <a:pt x="2" y="131"/>
                    <a:pt x="2" y="131"/>
                  </a:cubicBezTo>
                  <a:cubicBezTo>
                    <a:pt x="2" y="132"/>
                    <a:pt x="1" y="132"/>
                    <a:pt x="2" y="132"/>
                  </a:cubicBezTo>
                  <a:cubicBezTo>
                    <a:pt x="2" y="133"/>
                    <a:pt x="2" y="133"/>
                    <a:pt x="2" y="133"/>
                  </a:cubicBezTo>
                  <a:cubicBezTo>
                    <a:pt x="2" y="134"/>
                    <a:pt x="3" y="134"/>
                    <a:pt x="2" y="136"/>
                  </a:cubicBezTo>
                  <a:cubicBezTo>
                    <a:pt x="1" y="137"/>
                    <a:pt x="2" y="138"/>
                    <a:pt x="2" y="138"/>
                  </a:cubicBezTo>
                  <a:cubicBezTo>
                    <a:pt x="2" y="139"/>
                    <a:pt x="2" y="140"/>
                    <a:pt x="2" y="141"/>
                  </a:cubicBezTo>
                  <a:cubicBezTo>
                    <a:pt x="1" y="144"/>
                    <a:pt x="1" y="147"/>
                    <a:pt x="3" y="149"/>
                  </a:cubicBezTo>
                  <a:cubicBezTo>
                    <a:pt x="3" y="150"/>
                    <a:pt x="5" y="150"/>
                    <a:pt x="6" y="150"/>
                  </a:cubicBezTo>
                  <a:cubicBezTo>
                    <a:pt x="13" y="150"/>
                    <a:pt x="15" y="145"/>
                    <a:pt x="15" y="140"/>
                  </a:cubicBezTo>
                  <a:cubicBezTo>
                    <a:pt x="16" y="140"/>
                    <a:pt x="16" y="139"/>
                    <a:pt x="16" y="138"/>
                  </a:cubicBezTo>
                  <a:cubicBezTo>
                    <a:pt x="16" y="137"/>
                    <a:pt x="17" y="135"/>
                    <a:pt x="18" y="135"/>
                  </a:cubicBezTo>
                  <a:cubicBezTo>
                    <a:pt x="19" y="135"/>
                    <a:pt x="20" y="137"/>
                    <a:pt x="20" y="140"/>
                  </a:cubicBezTo>
                  <a:cubicBezTo>
                    <a:pt x="21" y="145"/>
                    <a:pt x="20" y="150"/>
                    <a:pt x="17" y="152"/>
                  </a:cubicBezTo>
                  <a:cubicBezTo>
                    <a:pt x="15" y="154"/>
                    <a:pt x="14" y="155"/>
                    <a:pt x="16" y="157"/>
                  </a:cubicBezTo>
                  <a:cubicBezTo>
                    <a:pt x="16" y="157"/>
                    <a:pt x="16" y="157"/>
                    <a:pt x="16" y="157"/>
                  </a:cubicBezTo>
                  <a:cubicBezTo>
                    <a:pt x="17" y="160"/>
                    <a:pt x="18" y="161"/>
                    <a:pt x="15" y="163"/>
                  </a:cubicBezTo>
                  <a:cubicBezTo>
                    <a:pt x="13" y="165"/>
                    <a:pt x="13" y="165"/>
                    <a:pt x="13" y="167"/>
                  </a:cubicBezTo>
                  <a:cubicBezTo>
                    <a:pt x="14" y="170"/>
                    <a:pt x="13" y="170"/>
                    <a:pt x="11" y="173"/>
                  </a:cubicBezTo>
                  <a:cubicBezTo>
                    <a:pt x="9" y="175"/>
                    <a:pt x="9" y="175"/>
                    <a:pt x="9" y="177"/>
                  </a:cubicBezTo>
                  <a:cubicBezTo>
                    <a:pt x="10" y="179"/>
                    <a:pt x="10" y="181"/>
                    <a:pt x="9" y="183"/>
                  </a:cubicBezTo>
                  <a:cubicBezTo>
                    <a:pt x="8" y="183"/>
                    <a:pt x="8" y="183"/>
                    <a:pt x="8" y="183"/>
                  </a:cubicBezTo>
                  <a:cubicBezTo>
                    <a:pt x="7" y="185"/>
                    <a:pt x="7" y="186"/>
                    <a:pt x="8" y="187"/>
                  </a:cubicBezTo>
                  <a:cubicBezTo>
                    <a:pt x="9" y="188"/>
                    <a:pt x="9" y="188"/>
                    <a:pt x="9" y="189"/>
                  </a:cubicBezTo>
                  <a:cubicBezTo>
                    <a:pt x="9" y="190"/>
                    <a:pt x="9" y="190"/>
                    <a:pt x="8" y="191"/>
                  </a:cubicBezTo>
                  <a:cubicBezTo>
                    <a:pt x="7" y="191"/>
                    <a:pt x="7" y="192"/>
                    <a:pt x="6" y="193"/>
                  </a:cubicBezTo>
                  <a:cubicBezTo>
                    <a:pt x="6" y="194"/>
                    <a:pt x="7" y="194"/>
                    <a:pt x="7" y="194"/>
                  </a:cubicBezTo>
                  <a:cubicBezTo>
                    <a:pt x="8" y="195"/>
                    <a:pt x="8" y="195"/>
                    <a:pt x="8" y="195"/>
                  </a:cubicBezTo>
                  <a:cubicBezTo>
                    <a:pt x="8" y="195"/>
                    <a:pt x="9" y="196"/>
                    <a:pt x="9" y="196"/>
                  </a:cubicBezTo>
                  <a:cubicBezTo>
                    <a:pt x="9" y="197"/>
                    <a:pt x="9" y="197"/>
                    <a:pt x="8" y="198"/>
                  </a:cubicBezTo>
                  <a:cubicBezTo>
                    <a:pt x="7" y="199"/>
                    <a:pt x="8" y="200"/>
                    <a:pt x="8" y="200"/>
                  </a:cubicBezTo>
                  <a:cubicBezTo>
                    <a:pt x="9" y="200"/>
                    <a:pt x="9" y="201"/>
                    <a:pt x="9" y="201"/>
                  </a:cubicBezTo>
                  <a:cubicBezTo>
                    <a:pt x="9" y="201"/>
                    <a:pt x="9" y="200"/>
                    <a:pt x="9" y="200"/>
                  </a:cubicBezTo>
                  <a:cubicBezTo>
                    <a:pt x="8" y="199"/>
                    <a:pt x="8" y="199"/>
                    <a:pt x="9" y="198"/>
                  </a:cubicBezTo>
                  <a:cubicBezTo>
                    <a:pt x="9" y="197"/>
                    <a:pt x="9" y="197"/>
                    <a:pt x="9" y="197"/>
                  </a:cubicBezTo>
                  <a:cubicBezTo>
                    <a:pt x="10" y="196"/>
                    <a:pt x="10" y="196"/>
                    <a:pt x="8" y="194"/>
                  </a:cubicBezTo>
                  <a:cubicBezTo>
                    <a:pt x="7" y="193"/>
                    <a:pt x="7" y="192"/>
                    <a:pt x="9" y="190"/>
                  </a:cubicBezTo>
                  <a:cubicBezTo>
                    <a:pt x="10" y="189"/>
                    <a:pt x="10" y="188"/>
                    <a:pt x="9" y="187"/>
                  </a:cubicBezTo>
                  <a:cubicBezTo>
                    <a:pt x="8" y="185"/>
                    <a:pt x="8" y="185"/>
                    <a:pt x="9" y="183"/>
                  </a:cubicBezTo>
                  <a:cubicBezTo>
                    <a:pt x="11" y="182"/>
                    <a:pt x="10" y="180"/>
                    <a:pt x="10" y="178"/>
                  </a:cubicBezTo>
                  <a:cubicBezTo>
                    <a:pt x="9" y="176"/>
                    <a:pt x="10" y="174"/>
                    <a:pt x="12" y="172"/>
                  </a:cubicBezTo>
                  <a:cubicBezTo>
                    <a:pt x="14" y="171"/>
                    <a:pt x="14" y="170"/>
                    <a:pt x="14" y="168"/>
                  </a:cubicBezTo>
                  <a:cubicBezTo>
                    <a:pt x="14" y="168"/>
                    <a:pt x="14" y="168"/>
                    <a:pt x="14" y="168"/>
                  </a:cubicBezTo>
                  <a:cubicBezTo>
                    <a:pt x="14" y="167"/>
                    <a:pt x="14" y="167"/>
                    <a:pt x="14" y="167"/>
                  </a:cubicBezTo>
                  <a:cubicBezTo>
                    <a:pt x="14" y="165"/>
                    <a:pt x="14" y="165"/>
                    <a:pt x="15" y="164"/>
                  </a:cubicBezTo>
                  <a:cubicBezTo>
                    <a:pt x="18" y="162"/>
                    <a:pt x="18" y="161"/>
                    <a:pt x="17" y="159"/>
                  </a:cubicBezTo>
                  <a:cubicBezTo>
                    <a:pt x="16" y="156"/>
                    <a:pt x="15" y="155"/>
                    <a:pt x="18" y="153"/>
                  </a:cubicBezTo>
                  <a:cubicBezTo>
                    <a:pt x="20" y="151"/>
                    <a:pt x="21" y="150"/>
                    <a:pt x="21" y="143"/>
                  </a:cubicBezTo>
                  <a:cubicBezTo>
                    <a:pt x="21" y="141"/>
                    <a:pt x="21" y="136"/>
                    <a:pt x="19" y="135"/>
                  </a:cubicBezTo>
                  <a:cubicBezTo>
                    <a:pt x="19" y="134"/>
                    <a:pt x="18" y="134"/>
                    <a:pt x="18" y="135"/>
                  </a:cubicBezTo>
                  <a:cubicBezTo>
                    <a:pt x="16" y="135"/>
                    <a:pt x="15" y="138"/>
                    <a:pt x="14" y="141"/>
                  </a:cubicBezTo>
                  <a:cubicBezTo>
                    <a:pt x="14" y="143"/>
                    <a:pt x="13" y="145"/>
                    <a:pt x="13" y="146"/>
                  </a:cubicBezTo>
                  <a:cubicBezTo>
                    <a:pt x="11" y="149"/>
                    <a:pt x="9" y="150"/>
                    <a:pt x="7" y="150"/>
                  </a:cubicBezTo>
                  <a:cubicBezTo>
                    <a:pt x="5" y="150"/>
                    <a:pt x="4" y="149"/>
                    <a:pt x="4" y="149"/>
                  </a:cubicBezTo>
                  <a:cubicBezTo>
                    <a:pt x="2" y="147"/>
                    <a:pt x="2" y="143"/>
                    <a:pt x="2" y="141"/>
                  </a:cubicBezTo>
                  <a:cubicBezTo>
                    <a:pt x="3" y="140"/>
                    <a:pt x="3" y="140"/>
                    <a:pt x="3" y="140"/>
                  </a:cubicBezTo>
                  <a:cubicBezTo>
                    <a:pt x="3" y="139"/>
                    <a:pt x="3" y="138"/>
                    <a:pt x="2" y="137"/>
                  </a:cubicBezTo>
                  <a:cubicBezTo>
                    <a:pt x="2" y="136"/>
                    <a:pt x="2" y="135"/>
                    <a:pt x="3" y="135"/>
                  </a:cubicBezTo>
                  <a:cubicBezTo>
                    <a:pt x="3" y="134"/>
                    <a:pt x="3" y="134"/>
                    <a:pt x="3" y="133"/>
                  </a:cubicBezTo>
                  <a:cubicBezTo>
                    <a:pt x="3" y="133"/>
                    <a:pt x="3" y="133"/>
                    <a:pt x="3" y="133"/>
                  </a:cubicBezTo>
                  <a:cubicBezTo>
                    <a:pt x="2" y="132"/>
                    <a:pt x="2" y="131"/>
                    <a:pt x="4" y="130"/>
                  </a:cubicBezTo>
                  <a:cubicBezTo>
                    <a:pt x="5" y="129"/>
                    <a:pt x="5" y="128"/>
                    <a:pt x="4" y="125"/>
                  </a:cubicBezTo>
                  <a:cubicBezTo>
                    <a:pt x="3" y="123"/>
                    <a:pt x="3" y="123"/>
                    <a:pt x="4" y="121"/>
                  </a:cubicBezTo>
                  <a:cubicBezTo>
                    <a:pt x="4" y="121"/>
                    <a:pt x="4" y="120"/>
                    <a:pt x="4" y="120"/>
                  </a:cubicBezTo>
                  <a:cubicBezTo>
                    <a:pt x="5" y="117"/>
                    <a:pt x="5" y="117"/>
                    <a:pt x="4" y="115"/>
                  </a:cubicBezTo>
                  <a:cubicBezTo>
                    <a:pt x="4" y="115"/>
                    <a:pt x="4" y="115"/>
                    <a:pt x="4" y="115"/>
                  </a:cubicBezTo>
                  <a:cubicBezTo>
                    <a:pt x="3" y="113"/>
                    <a:pt x="2" y="112"/>
                    <a:pt x="4" y="110"/>
                  </a:cubicBezTo>
                  <a:cubicBezTo>
                    <a:pt x="5" y="109"/>
                    <a:pt x="6" y="108"/>
                    <a:pt x="5" y="106"/>
                  </a:cubicBezTo>
                  <a:cubicBezTo>
                    <a:pt x="5" y="103"/>
                    <a:pt x="7" y="101"/>
                    <a:pt x="12" y="98"/>
                  </a:cubicBezTo>
                  <a:cubicBezTo>
                    <a:pt x="20" y="95"/>
                    <a:pt x="24" y="85"/>
                    <a:pt x="23" y="72"/>
                  </a:cubicBezTo>
                  <a:cubicBezTo>
                    <a:pt x="22" y="58"/>
                    <a:pt x="27" y="47"/>
                    <a:pt x="38" y="42"/>
                  </a:cubicBezTo>
                  <a:cubicBezTo>
                    <a:pt x="38" y="42"/>
                    <a:pt x="38" y="42"/>
                    <a:pt x="38" y="42"/>
                  </a:cubicBezTo>
                  <a:cubicBezTo>
                    <a:pt x="38" y="43"/>
                    <a:pt x="38" y="43"/>
                    <a:pt x="38" y="43"/>
                  </a:cubicBezTo>
                  <a:cubicBezTo>
                    <a:pt x="36" y="47"/>
                    <a:pt x="36" y="53"/>
                    <a:pt x="38" y="64"/>
                  </a:cubicBezTo>
                  <a:cubicBezTo>
                    <a:pt x="40" y="74"/>
                    <a:pt x="40" y="81"/>
                    <a:pt x="39" y="86"/>
                  </a:cubicBezTo>
                  <a:cubicBezTo>
                    <a:pt x="37" y="92"/>
                    <a:pt x="34" y="97"/>
                    <a:pt x="30" y="102"/>
                  </a:cubicBezTo>
                  <a:cubicBezTo>
                    <a:pt x="20" y="114"/>
                    <a:pt x="20" y="121"/>
                    <a:pt x="22" y="137"/>
                  </a:cubicBezTo>
                  <a:cubicBezTo>
                    <a:pt x="24" y="149"/>
                    <a:pt x="20" y="158"/>
                    <a:pt x="17" y="167"/>
                  </a:cubicBezTo>
                  <a:cubicBezTo>
                    <a:pt x="16" y="170"/>
                    <a:pt x="14" y="173"/>
                    <a:pt x="13" y="176"/>
                  </a:cubicBezTo>
                  <a:cubicBezTo>
                    <a:pt x="10" y="187"/>
                    <a:pt x="11" y="200"/>
                    <a:pt x="11" y="205"/>
                  </a:cubicBezTo>
                  <a:moveTo>
                    <a:pt x="19" y="134"/>
                  </a:moveTo>
                  <a:cubicBezTo>
                    <a:pt x="19" y="134"/>
                    <a:pt x="20" y="134"/>
                    <a:pt x="20" y="134"/>
                  </a:cubicBezTo>
                  <a:cubicBezTo>
                    <a:pt x="21" y="136"/>
                    <a:pt x="21" y="139"/>
                    <a:pt x="21" y="143"/>
                  </a:cubicBezTo>
                  <a:cubicBezTo>
                    <a:pt x="21" y="150"/>
                    <a:pt x="21" y="151"/>
                    <a:pt x="18" y="154"/>
                  </a:cubicBezTo>
                  <a:cubicBezTo>
                    <a:pt x="16" y="155"/>
                    <a:pt x="16" y="156"/>
                    <a:pt x="18" y="158"/>
                  </a:cubicBezTo>
                  <a:cubicBezTo>
                    <a:pt x="19" y="162"/>
                    <a:pt x="18" y="162"/>
                    <a:pt x="16" y="164"/>
                  </a:cubicBezTo>
                  <a:cubicBezTo>
                    <a:pt x="14" y="165"/>
                    <a:pt x="14" y="166"/>
                    <a:pt x="14" y="167"/>
                  </a:cubicBezTo>
                  <a:cubicBezTo>
                    <a:pt x="15" y="167"/>
                    <a:pt x="15" y="167"/>
                    <a:pt x="15" y="168"/>
                  </a:cubicBezTo>
                  <a:cubicBezTo>
                    <a:pt x="15" y="168"/>
                    <a:pt x="15" y="168"/>
                    <a:pt x="15" y="168"/>
                  </a:cubicBezTo>
                  <a:cubicBezTo>
                    <a:pt x="15" y="170"/>
                    <a:pt x="15" y="171"/>
                    <a:pt x="13" y="173"/>
                  </a:cubicBezTo>
                  <a:cubicBezTo>
                    <a:pt x="10" y="175"/>
                    <a:pt x="10" y="176"/>
                    <a:pt x="11" y="178"/>
                  </a:cubicBezTo>
                  <a:cubicBezTo>
                    <a:pt x="11" y="180"/>
                    <a:pt x="11" y="182"/>
                    <a:pt x="10" y="184"/>
                  </a:cubicBezTo>
                  <a:cubicBezTo>
                    <a:pt x="8" y="185"/>
                    <a:pt x="8" y="185"/>
                    <a:pt x="9" y="186"/>
                  </a:cubicBezTo>
                  <a:cubicBezTo>
                    <a:pt x="11" y="188"/>
                    <a:pt x="11" y="189"/>
                    <a:pt x="9" y="191"/>
                  </a:cubicBezTo>
                  <a:cubicBezTo>
                    <a:pt x="8" y="192"/>
                    <a:pt x="8" y="193"/>
                    <a:pt x="9" y="194"/>
                  </a:cubicBezTo>
                  <a:cubicBezTo>
                    <a:pt x="9" y="194"/>
                    <a:pt x="10" y="195"/>
                    <a:pt x="10" y="196"/>
                  </a:cubicBezTo>
                  <a:cubicBezTo>
                    <a:pt x="10" y="190"/>
                    <a:pt x="11" y="183"/>
                    <a:pt x="13" y="176"/>
                  </a:cubicBezTo>
                  <a:cubicBezTo>
                    <a:pt x="14" y="173"/>
                    <a:pt x="15" y="170"/>
                    <a:pt x="16" y="167"/>
                  </a:cubicBezTo>
                  <a:cubicBezTo>
                    <a:pt x="20" y="158"/>
                    <a:pt x="23" y="149"/>
                    <a:pt x="21" y="137"/>
                  </a:cubicBezTo>
                  <a:cubicBezTo>
                    <a:pt x="19" y="121"/>
                    <a:pt x="20" y="114"/>
                    <a:pt x="29" y="102"/>
                  </a:cubicBezTo>
                  <a:cubicBezTo>
                    <a:pt x="40" y="89"/>
                    <a:pt x="40" y="82"/>
                    <a:pt x="37" y="64"/>
                  </a:cubicBezTo>
                  <a:cubicBezTo>
                    <a:pt x="35" y="54"/>
                    <a:pt x="35" y="48"/>
                    <a:pt x="37" y="43"/>
                  </a:cubicBezTo>
                  <a:cubicBezTo>
                    <a:pt x="27" y="48"/>
                    <a:pt x="23" y="58"/>
                    <a:pt x="24" y="72"/>
                  </a:cubicBezTo>
                  <a:cubicBezTo>
                    <a:pt x="25" y="85"/>
                    <a:pt x="21" y="95"/>
                    <a:pt x="13" y="99"/>
                  </a:cubicBezTo>
                  <a:cubicBezTo>
                    <a:pt x="6" y="102"/>
                    <a:pt x="6" y="104"/>
                    <a:pt x="6" y="106"/>
                  </a:cubicBezTo>
                  <a:cubicBezTo>
                    <a:pt x="7" y="108"/>
                    <a:pt x="6" y="109"/>
                    <a:pt x="4" y="111"/>
                  </a:cubicBezTo>
                  <a:cubicBezTo>
                    <a:pt x="3" y="112"/>
                    <a:pt x="4" y="113"/>
                    <a:pt x="5" y="115"/>
                  </a:cubicBezTo>
                  <a:cubicBezTo>
                    <a:pt x="5" y="115"/>
                    <a:pt x="5" y="115"/>
                    <a:pt x="5" y="115"/>
                  </a:cubicBezTo>
                  <a:cubicBezTo>
                    <a:pt x="6" y="116"/>
                    <a:pt x="6" y="117"/>
                    <a:pt x="5" y="120"/>
                  </a:cubicBezTo>
                  <a:cubicBezTo>
                    <a:pt x="5" y="121"/>
                    <a:pt x="5" y="121"/>
                    <a:pt x="4" y="121"/>
                  </a:cubicBezTo>
                  <a:cubicBezTo>
                    <a:pt x="4" y="123"/>
                    <a:pt x="4" y="123"/>
                    <a:pt x="5" y="125"/>
                  </a:cubicBezTo>
                  <a:cubicBezTo>
                    <a:pt x="6" y="128"/>
                    <a:pt x="6" y="129"/>
                    <a:pt x="4" y="131"/>
                  </a:cubicBezTo>
                  <a:cubicBezTo>
                    <a:pt x="3" y="132"/>
                    <a:pt x="3" y="132"/>
                    <a:pt x="3" y="133"/>
                  </a:cubicBezTo>
                  <a:cubicBezTo>
                    <a:pt x="4" y="133"/>
                    <a:pt x="4" y="133"/>
                    <a:pt x="4" y="133"/>
                  </a:cubicBezTo>
                  <a:cubicBezTo>
                    <a:pt x="4" y="134"/>
                    <a:pt x="4" y="135"/>
                    <a:pt x="3" y="135"/>
                  </a:cubicBezTo>
                  <a:cubicBezTo>
                    <a:pt x="3" y="136"/>
                    <a:pt x="3" y="136"/>
                    <a:pt x="3" y="137"/>
                  </a:cubicBezTo>
                  <a:cubicBezTo>
                    <a:pt x="4" y="138"/>
                    <a:pt x="4" y="139"/>
                    <a:pt x="3" y="140"/>
                  </a:cubicBezTo>
                  <a:cubicBezTo>
                    <a:pt x="3" y="141"/>
                    <a:pt x="3" y="141"/>
                    <a:pt x="3" y="141"/>
                  </a:cubicBezTo>
                  <a:cubicBezTo>
                    <a:pt x="3" y="143"/>
                    <a:pt x="3" y="147"/>
                    <a:pt x="4" y="148"/>
                  </a:cubicBezTo>
                  <a:cubicBezTo>
                    <a:pt x="5" y="149"/>
                    <a:pt x="6" y="149"/>
                    <a:pt x="7" y="149"/>
                  </a:cubicBezTo>
                  <a:cubicBezTo>
                    <a:pt x="8" y="149"/>
                    <a:pt x="11" y="148"/>
                    <a:pt x="12" y="146"/>
                  </a:cubicBezTo>
                  <a:cubicBezTo>
                    <a:pt x="13" y="145"/>
                    <a:pt x="13" y="143"/>
                    <a:pt x="14" y="141"/>
                  </a:cubicBezTo>
                  <a:cubicBezTo>
                    <a:pt x="15" y="138"/>
                    <a:pt x="15" y="135"/>
                    <a:pt x="18" y="134"/>
                  </a:cubicBezTo>
                  <a:cubicBezTo>
                    <a:pt x="18" y="134"/>
                    <a:pt x="18" y="134"/>
                    <a:pt x="19" y="134"/>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Freeform 8562">
              <a:extLst>
                <a:ext uri="{FF2B5EF4-FFF2-40B4-BE49-F238E27FC236}">
                  <a16:creationId xmlns:a16="http://schemas.microsoft.com/office/drawing/2014/main" xmlns="" id="{5EC1A32C-5440-4430-B60C-5E2CE284A0E5}"/>
                </a:ext>
              </a:extLst>
            </p:cNvPr>
            <p:cNvSpPr>
              <a:spLocks noEditPoints="1"/>
            </p:cNvSpPr>
            <p:nvPr/>
          </p:nvSpPr>
          <p:spPr bwMode="auto">
            <a:xfrm>
              <a:off x="5878513" y="3984625"/>
              <a:ext cx="42863" cy="192088"/>
            </a:xfrm>
            <a:custGeom>
              <a:avLst/>
              <a:gdLst>
                <a:gd name="T0" fmla="*/ 29 w 36"/>
                <a:gd name="T1" fmla="*/ 158 h 161"/>
                <a:gd name="T2" fmla="*/ 29 w 36"/>
                <a:gd name="T3" fmla="*/ 161 h 161"/>
                <a:gd name="T4" fmla="*/ 30 w 36"/>
                <a:gd name="T5" fmla="*/ 160 h 161"/>
                <a:gd name="T6" fmla="*/ 30 w 36"/>
                <a:gd name="T7" fmla="*/ 159 h 161"/>
                <a:gd name="T8" fmla="*/ 29 w 36"/>
                <a:gd name="T9" fmla="*/ 155 h 161"/>
                <a:gd name="T10" fmla="*/ 29 w 36"/>
                <a:gd name="T11" fmla="*/ 157 h 161"/>
                <a:gd name="T12" fmla="*/ 30 w 36"/>
                <a:gd name="T13" fmla="*/ 156 h 161"/>
                <a:gd name="T14" fmla="*/ 29 w 36"/>
                <a:gd name="T15" fmla="*/ 155 h 161"/>
                <a:gd name="T16" fmla="*/ 29 w 36"/>
                <a:gd name="T17" fmla="*/ 153 h 161"/>
                <a:gd name="T18" fmla="*/ 31 w 36"/>
                <a:gd name="T19" fmla="*/ 150 h 161"/>
                <a:gd name="T20" fmla="*/ 30 w 36"/>
                <a:gd name="T21" fmla="*/ 148 h 161"/>
                <a:gd name="T22" fmla="*/ 25 w 36"/>
                <a:gd name="T23" fmla="*/ 128 h 161"/>
                <a:gd name="T24" fmla="*/ 30 w 36"/>
                <a:gd name="T25" fmla="*/ 143 h 161"/>
                <a:gd name="T26" fmla="*/ 30 w 36"/>
                <a:gd name="T27" fmla="*/ 142 h 161"/>
                <a:gd name="T28" fmla="*/ 28 w 36"/>
                <a:gd name="T29" fmla="*/ 138 h 161"/>
                <a:gd name="T30" fmla="*/ 28 w 36"/>
                <a:gd name="T31" fmla="*/ 134 h 161"/>
                <a:gd name="T32" fmla="*/ 25 w 36"/>
                <a:gd name="T33" fmla="*/ 128 h 161"/>
                <a:gd name="T34" fmla="*/ 23 w 36"/>
                <a:gd name="T35" fmla="*/ 124 h 161"/>
                <a:gd name="T36" fmla="*/ 24 w 36"/>
                <a:gd name="T37" fmla="*/ 127 h 161"/>
                <a:gd name="T38" fmla="*/ 25 w 36"/>
                <a:gd name="T39" fmla="*/ 124 h 161"/>
                <a:gd name="T40" fmla="*/ 21 w 36"/>
                <a:gd name="T41" fmla="*/ 119 h 161"/>
                <a:gd name="T42" fmla="*/ 3 w 36"/>
                <a:gd name="T43" fmla="*/ 8 h 161"/>
                <a:gd name="T44" fmla="*/ 0 w 36"/>
                <a:gd name="T45" fmla="*/ 35 h 161"/>
                <a:gd name="T46" fmla="*/ 4 w 36"/>
                <a:gd name="T47" fmla="*/ 28 h 161"/>
                <a:gd name="T48" fmla="*/ 6 w 36"/>
                <a:gd name="T49" fmla="*/ 19 h 161"/>
                <a:gd name="T50" fmla="*/ 6 w 36"/>
                <a:gd name="T51" fmla="*/ 19 h 161"/>
                <a:gd name="T52" fmla="*/ 7 w 36"/>
                <a:gd name="T53" fmla="*/ 8 h 161"/>
                <a:gd name="T54" fmla="*/ 21 w 36"/>
                <a:gd name="T55" fmla="*/ 56 h 161"/>
                <a:gd name="T56" fmla="*/ 29 w 36"/>
                <a:gd name="T57" fmla="*/ 76 h 161"/>
                <a:gd name="T58" fmla="*/ 29 w 36"/>
                <a:gd name="T59" fmla="*/ 95 h 161"/>
                <a:gd name="T60" fmla="*/ 20 w 36"/>
                <a:gd name="T61" fmla="*/ 70 h 161"/>
                <a:gd name="T62" fmla="*/ 7 w 36"/>
                <a:gd name="T63" fmla="*/ 56 h 161"/>
                <a:gd name="T64" fmla="*/ 19 w 36"/>
                <a:gd name="T65" fmla="*/ 82 h 161"/>
                <a:gd name="T66" fmla="*/ 17 w 36"/>
                <a:gd name="T67" fmla="*/ 101 h 161"/>
                <a:gd name="T68" fmla="*/ 21 w 36"/>
                <a:gd name="T69" fmla="*/ 118 h 161"/>
                <a:gd name="T70" fmla="*/ 22 w 36"/>
                <a:gd name="T71" fmla="*/ 113 h 161"/>
                <a:gd name="T72" fmla="*/ 18 w 36"/>
                <a:gd name="T73" fmla="*/ 107 h 161"/>
                <a:gd name="T74" fmla="*/ 19 w 36"/>
                <a:gd name="T75" fmla="*/ 91 h 161"/>
                <a:gd name="T76" fmla="*/ 24 w 36"/>
                <a:gd name="T77" fmla="*/ 95 h 161"/>
                <a:gd name="T78" fmla="*/ 32 w 36"/>
                <a:gd name="T79" fmla="*/ 106 h 161"/>
                <a:gd name="T80" fmla="*/ 34 w 36"/>
                <a:gd name="T81" fmla="*/ 106 h 161"/>
                <a:gd name="T82" fmla="*/ 36 w 36"/>
                <a:gd name="T83" fmla="*/ 100 h 161"/>
                <a:gd name="T84" fmla="*/ 36 w 36"/>
                <a:gd name="T85" fmla="*/ 97 h 161"/>
                <a:gd name="T86" fmla="*/ 36 w 36"/>
                <a:gd name="T87" fmla="*/ 95 h 161"/>
                <a:gd name="T88" fmla="*/ 36 w 36"/>
                <a:gd name="T89" fmla="*/ 94 h 161"/>
                <a:gd name="T90" fmla="*/ 35 w 36"/>
                <a:gd name="T91" fmla="*/ 92 h 161"/>
                <a:gd name="T92" fmla="*/ 35 w 36"/>
                <a:gd name="T93" fmla="*/ 90 h 161"/>
                <a:gd name="T94" fmla="*/ 35 w 36"/>
                <a:gd name="T95" fmla="*/ 87 h 161"/>
                <a:gd name="T96" fmla="*/ 34 w 36"/>
                <a:gd name="T97" fmla="*/ 85 h 161"/>
                <a:gd name="T98" fmla="*/ 35 w 36"/>
                <a:gd name="T99" fmla="*/ 80 h 161"/>
                <a:gd name="T100" fmla="*/ 34 w 36"/>
                <a:gd name="T101" fmla="*/ 77 h 161"/>
                <a:gd name="T102" fmla="*/ 34 w 36"/>
                <a:gd name="T103" fmla="*/ 72 h 161"/>
                <a:gd name="T104" fmla="*/ 34 w 36"/>
                <a:gd name="T105" fmla="*/ 67 h 161"/>
                <a:gd name="T106" fmla="*/ 33 w 36"/>
                <a:gd name="T107" fmla="*/ 64 h 161"/>
                <a:gd name="T108" fmla="*/ 33 w 36"/>
                <a:gd name="T109" fmla="*/ 62 h 161"/>
                <a:gd name="T110" fmla="*/ 15 w 36"/>
                <a:gd name="T111" fmla="*/ 33 h 161"/>
                <a:gd name="T112" fmla="*/ 16 w 36"/>
                <a:gd name="T113" fmla="*/ 25 h 161"/>
                <a:gd name="T114" fmla="*/ 2 w 36"/>
                <a:gd name="T115"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61">
                  <a:moveTo>
                    <a:pt x="29" y="158"/>
                  </a:moveTo>
                  <a:cubicBezTo>
                    <a:pt x="29" y="158"/>
                    <a:pt x="29" y="158"/>
                    <a:pt x="29" y="158"/>
                  </a:cubicBezTo>
                  <a:cubicBezTo>
                    <a:pt x="29" y="159"/>
                    <a:pt x="29" y="160"/>
                    <a:pt x="29" y="161"/>
                  </a:cubicBezTo>
                  <a:cubicBezTo>
                    <a:pt x="29" y="161"/>
                    <a:pt x="29" y="161"/>
                    <a:pt x="29" y="161"/>
                  </a:cubicBezTo>
                  <a:cubicBezTo>
                    <a:pt x="30" y="161"/>
                    <a:pt x="30" y="161"/>
                    <a:pt x="30" y="161"/>
                  </a:cubicBezTo>
                  <a:cubicBezTo>
                    <a:pt x="30" y="160"/>
                    <a:pt x="30" y="160"/>
                    <a:pt x="30" y="160"/>
                  </a:cubicBezTo>
                  <a:cubicBezTo>
                    <a:pt x="30" y="160"/>
                    <a:pt x="30" y="159"/>
                    <a:pt x="30" y="159"/>
                  </a:cubicBezTo>
                  <a:cubicBezTo>
                    <a:pt x="30" y="159"/>
                    <a:pt x="30" y="159"/>
                    <a:pt x="30" y="159"/>
                  </a:cubicBezTo>
                  <a:cubicBezTo>
                    <a:pt x="29" y="158"/>
                    <a:pt x="29" y="158"/>
                    <a:pt x="29" y="158"/>
                  </a:cubicBezTo>
                  <a:moveTo>
                    <a:pt x="29" y="155"/>
                  </a:moveTo>
                  <a:cubicBezTo>
                    <a:pt x="29" y="155"/>
                    <a:pt x="29" y="156"/>
                    <a:pt x="29" y="157"/>
                  </a:cubicBezTo>
                  <a:cubicBezTo>
                    <a:pt x="29" y="157"/>
                    <a:pt x="29" y="157"/>
                    <a:pt x="29" y="157"/>
                  </a:cubicBezTo>
                  <a:cubicBezTo>
                    <a:pt x="30" y="156"/>
                    <a:pt x="30" y="156"/>
                    <a:pt x="30" y="156"/>
                  </a:cubicBezTo>
                  <a:cubicBezTo>
                    <a:pt x="30" y="156"/>
                    <a:pt x="30" y="156"/>
                    <a:pt x="30" y="156"/>
                  </a:cubicBezTo>
                  <a:cubicBezTo>
                    <a:pt x="30" y="156"/>
                    <a:pt x="30" y="156"/>
                    <a:pt x="30" y="155"/>
                  </a:cubicBezTo>
                  <a:cubicBezTo>
                    <a:pt x="29" y="155"/>
                    <a:pt x="29" y="155"/>
                    <a:pt x="29" y="155"/>
                  </a:cubicBezTo>
                  <a:moveTo>
                    <a:pt x="29" y="147"/>
                  </a:moveTo>
                  <a:cubicBezTo>
                    <a:pt x="29" y="149"/>
                    <a:pt x="29" y="151"/>
                    <a:pt x="29" y="153"/>
                  </a:cubicBezTo>
                  <a:cubicBezTo>
                    <a:pt x="29" y="152"/>
                    <a:pt x="30" y="152"/>
                    <a:pt x="30" y="151"/>
                  </a:cubicBezTo>
                  <a:cubicBezTo>
                    <a:pt x="31" y="150"/>
                    <a:pt x="31" y="150"/>
                    <a:pt x="31" y="150"/>
                  </a:cubicBezTo>
                  <a:cubicBezTo>
                    <a:pt x="31" y="150"/>
                    <a:pt x="31" y="150"/>
                    <a:pt x="31" y="150"/>
                  </a:cubicBezTo>
                  <a:cubicBezTo>
                    <a:pt x="31" y="149"/>
                    <a:pt x="31" y="149"/>
                    <a:pt x="30" y="148"/>
                  </a:cubicBezTo>
                  <a:cubicBezTo>
                    <a:pt x="29" y="148"/>
                    <a:pt x="29" y="147"/>
                    <a:pt x="29" y="147"/>
                  </a:cubicBezTo>
                  <a:moveTo>
                    <a:pt x="25" y="128"/>
                  </a:moveTo>
                  <a:cubicBezTo>
                    <a:pt x="27" y="134"/>
                    <a:pt x="28" y="140"/>
                    <a:pt x="28" y="145"/>
                  </a:cubicBezTo>
                  <a:cubicBezTo>
                    <a:pt x="29" y="145"/>
                    <a:pt x="29" y="144"/>
                    <a:pt x="30" y="143"/>
                  </a:cubicBezTo>
                  <a:cubicBezTo>
                    <a:pt x="30" y="143"/>
                    <a:pt x="30" y="143"/>
                    <a:pt x="30" y="142"/>
                  </a:cubicBezTo>
                  <a:cubicBezTo>
                    <a:pt x="30" y="142"/>
                    <a:pt x="30" y="142"/>
                    <a:pt x="30" y="142"/>
                  </a:cubicBezTo>
                  <a:cubicBezTo>
                    <a:pt x="30" y="142"/>
                    <a:pt x="30" y="141"/>
                    <a:pt x="29" y="141"/>
                  </a:cubicBezTo>
                  <a:cubicBezTo>
                    <a:pt x="28" y="140"/>
                    <a:pt x="28" y="139"/>
                    <a:pt x="28" y="138"/>
                  </a:cubicBezTo>
                  <a:cubicBezTo>
                    <a:pt x="28" y="137"/>
                    <a:pt x="28" y="136"/>
                    <a:pt x="28" y="135"/>
                  </a:cubicBezTo>
                  <a:cubicBezTo>
                    <a:pt x="28" y="135"/>
                    <a:pt x="28" y="134"/>
                    <a:pt x="28" y="134"/>
                  </a:cubicBezTo>
                  <a:cubicBezTo>
                    <a:pt x="28" y="132"/>
                    <a:pt x="28" y="131"/>
                    <a:pt x="26" y="130"/>
                  </a:cubicBezTo>
                  <a:cubicBezTo>
                    <a:pt x="26" y="129"/>
                    <a:pt x="25" y="129"/>
                    <a:pt x="25" y="128"/>
                  </a:cubicBezTo>
                  <a:moveTo>
                    <a:pt x="21" y="119"/>
                  </a:moveTo>
                  <a:cubicBezTo>
                    <a:pt x="22" y="121"/>
                    <a:pt x="22" y="122"/>
                    <a:pt x="23" y="124"/>
                  </a:cubicBezTo>
                  <a:cubicBezTo>
                    <a:pt x="23" y="125"/>
                    <a:pt x="24" y="126"/>
                    <a:pt x="24" y="127"/>
                  </a:cubicBezTo>
                  <a:cubicBezTo>
                    <a:pt x="24" y="127"/>
                    <a:pt x="24" y="127"/>
                    <a:pt x="24" y="127"/>
                  </a:cubicBezTo>
                  <a:cubicBezTo>
                    <a:pt x="24" y="126"/>
                    <a:pt x="24" y="125"/>
                    <a:pt x="25" y="124"/>
                  </a:cubicBezTo>
                  <a:cubicBezTo>
                    <a:pt x="25" y="124"/>
                    <a:pt x="25" y="124"/>
                    <a:pt x="25" y="124"/>
                  </a:cubicBezTo>
                  <a:cubicBezTo>
                    <a:pt x="25" y="122"/>
                    <a:pt x="24" y="121"/>
                    <a:pt x="22" y="120"/>
                  </a:cubicBezTo>
                  <a:cubicBezTo>
                    <a:pt x="22" y="120"/>
                    <a:pt x="22" y="120"/>
                    <a:pt x="21" y="119"/>
                  </a:cubicBezTo>
                  <a:moveTo>
                    <a:pt x="2" y="0"/>
                  </a:moveTo>
                  <a:cubicBezTo>
                    <a:pt x="3" y="2"/>
                    <a:pt x="3" y="5"/>
                    <a:pt x="3" y="8"/>
                  </a:cubicBezTo>
                  <a:cubicBezTo>
                    <a:pt x="3" y="12"/>
                    <a:pt x="3" y="17"/>
                    <a:pt x="2" y="22"/>
                  </a:cubicBezTo>
                  <a:cubicBezTo>
                    <a:pt x="1" y="27"/>
                    <a:pt x="0" y="32"/>
                    <a:pt x="0" y="35"/>
                  </a:cubicBezTo>
                  <a:cubicBezTo>
                    <a:pt x="0" y="40"/>
                    <a:pt x="1" y="44"/>
                    <a:pt x="2" y="47"/>
                  </a:cubicBezTo>
                  <a:cubicBezTo>
                    <a:pt x="2" y="45"/>
                    <a:pt x="1" y="38"/>
                    <a:pt x="4" y="28"/>
                  </a:cubicBezTo>
                  <a:cubicBezTo>
                    <a:pt x="4" y="25"/>
                    <a:pt x="5" y="23"/>
                    <a:pt x="5" y="21"/>
                  </a:cubicBezTo>
                  <a:cubicBezTo>
                    <a:pt x="6" y="20"/>
                    <a:pt x="6" y="20"/>
                    <a:pt x="6" y="19"/>
                  </a:cubicBezTo>
                  <a:cubicBezTo>
                    <a:pt x="6" y="19"/>
                    <a:pt x="6" y="19"/>
                    <a:pt x="6" y="19"/>
                  </a:cubicBezTo>
                  <a:cubicBezTo>
                    <a:pt x="6" y="19"/>
                    <a:pt x="6" y="19"/>
                    <a:pt x="6" y="19"/>
                  </a:cubicBezTo>
                  <a:cubicBezTo>
                    <a:pt x="7" y="14"/>
                    <a:pt x="6" y="12"/>
                    <a:pt x="7" y="9"/>
                  </a:cubicBezTo>
                  <a:cubicBezTo>
                    <a:pt x="7" y="8"/>
                    <a:pt x="7" y="8"/>
                    <a:pt x="7" y="8"/>
                  </a:cubicBezTo>
                  <a:cubicBezTo>
                    <a:pt x="9" y="8"/>
                    <a:pt x="15" y="20"/>
                    <a:pt x="12" y="33"/>
                  </a:cubicBezTo>
                  <a:cubicBezTo>
                    <a:pt x="9" y="47"/>
                    <a:pt x="13" y="50"/>
                    <a:pt x="21" y="56"/>
                  </a:cubicBezTo>
                  <a:cubicBezTo>
                    <a:pt x="30" y="62"/>
                    <a:pt x="31" y="65"/>
                    <a:pt x="29" y="68"/>
                  </a:cubicBezTo>
                  <a:cubicBezTo>
                    <a:pt x="28" y="72"/>
                    <a:pt x="28" y="73"/>
                    <a:pt x="29" y="76"/>
                  </a:cubicBezTo>
                  <a:cubicBezTo>
                    <a:pt x="31" y="78"/>
                    <a:pt x="26" y="83"/>
                    <a:pt x="29" y="88"/>
                  </a:cubicBezTo>
                  <a:cubicBezTo>
                    <a:pt x="32" y="91"/>
                    <a:pt x="31" y="95"/>
                    <a:pt x="29" y="95"/>
                  </a:cubicBezTo>
                  <a:cubicBezTo>
                    <a:pt x="29" y="95"/>
                    <a:pt x="28" y="95"/>
                    <a:pt x="26" y="92"/>
                  </a:cubicBezTo>
                  <a:cubicBezTo>
                    <a:pt x="23" y="86"/>
                    <a:pt x="22" y="80"/>
                    <a:pt x="20" y="70"/>
                  </a:cubicBezTo>
                  <a:cubicBezTo>
                    <a:pt x="18" y="66"/>
                    <a:pt x="16" y="63"/>
                    <a:pt x="14" y="60"/>
                  </a:cubicBezTo>
                  <a:cubicBezTo>
                    <a:pt x="11" y="59"/>
                    <a:pt x="9" y="58"/>
                    <a:pt x="7" y="56"/>
                  </a:cubicBezTo>
                  <a:cubicBezTo>
                    <a:pt x="7" y="56"/>
                    <a:pt x="7" y="56"/>
                    <a:pt x="8" y="57"/>
                  </a:cubicBezTo>
                  <a:cubicBezTo>
                    <a:pt x="15" y="66"/>
                    <a:pt x="19" y="73"/>
                    <a:pt x="19" y="82"/>
                  </a:cubicBezTo>
                  <a:cubicBezTo>
                    <a:pt x="19" y="84"/>
                    <a:pt x="19" y="86"/>
                    <a:pt x="18" y="88"/>
                  </a:cubicBezTo>
                  <a:cubicBezTo>
                    <a:pt x="18" y="94"/>
                    <a:pt x="17" y="98"/>
                    <a:pt x="17" y="101"/>
                  </a:cubicBezTo>
                  <a:cubicBezTo>
                    <a:pt x="17" y="107"/>
                    <a:pt x="18" y="111"/>
                    <a:pt x="21" y="119"/>
                  </a:cubicBezTo>
                  <a:cubicBezTo>
                    <a:pt x="21" y="118"/>
                    <a:pt x="21" y="118"/>
                    <a:pt x="21" y="118"/>
                  </a:cubicBezTo>
                  <a:cubicBezTo>
                    <a:pt x="21" y="116"/>
                    <a:pt x="22" y="115"/>
                    <a:pt x="22" y="114"/>
                  </a:cubicBezTo>
                  <a:cubicBezTo>
                    <a:pt x="22" y="113"/>
                    <a:pt x="22" y="113"/>
                    <a:pt x="22" y="113"/>
                  </a:cubicBezTo>
                  <a:cubicBezTo>
                    <a:pt x="22" y="112"/>
                    <a:pt x="22" y="111"/>
                    <a:pt x="21" y="110"/>
                  </a:cubicBezTo>
                  <a:cubicBezTo>
                    <a:pt x="20" y="109"/>
                    <a:pt x="18" y="108"/>
                    <a:pt x="18" y="107"/>
                  </a:cubicBezTo>
                  <a:cubicBezTo>
                    <a:pt x="18" y="105"/>
                    <a:pt x="18" y="103"/>
                    <a:pt x="18" y="100"/>
                  </a:cubicBezTo>
                  <a:cubicBezTo>
                    <a:pt x="18" y="96"/>
                    <a:pt x="18" y="92"/>
                    <a:pt x="19" y="91"/>
                  </a:cubicBezTo>
                  <a:cubicBezTo>
                    <a:pt x="20" y="91"/>
                    <a:pt x="20" y="91"/>
                    <a:pt x="21" y="91"/>
                  </a:cubicBezTo>
                  <a:cubicBezTo>
                    <a:pt x="22" y="91"/>
                    <a:pt x="24" y="92"/>
                    <a:pt x="24" y="95"/>
                  </a:cubicBezTo>
                  <a:cubicBezTo>
                    <a:pt x="26" y="103"/>
                    <a:pt x="28" y="106"/>
                    <a:pt x="32" y="106"/>
                  </a:cubicBezTo>
                  <a:cubicBezTo>
                    <a:pt x="32" y="106"/>
                    <a:pt x="32" y="106"/>
                    <a:pt x="32" y="106"/>
                  </a:cubicBezTo>
                  <a:cubicBezTo>
                    <a:pt x="32" y="106"/>
                    <a:pt x="33" y="106"/>
                    <a:pt x="33" y="106"/>
                  </a:cubicBezTo>
                  <a:cubicBezTo>
                    <a:pt x="33" y="106"/>
                    <a:pt x="33" y="106"/>
                    <a:pt x="34" y="106"/>
                  </a:cubicBezTo>
                  <a:cubicBezTo>
                    <a:pt x="36" y="106"/>
                    <a:pt x="36" y="103"/>
                    <a:pt x="36" y="101"/>
                  </a:cubicBezTo>
                  <a:cubicBezTo>
                    <a:pt x="36" y="100"/>
                    <a:pt x="36" y="100"/>
                    <a:pt x="36" y="100"/>
                  </a:cubicBezTo>
                  <a:cubicBezTo>
                    <a:pt x="36" y="100"/>
                    <a:pt x="36" y="99"/>
                    <a:pt x="36" y="99"/>
                  </a:cubicBezTo>
                  <a:cubicBezTo>
                    <a:pt x="36" y="98"/>
                    <a:pt x="36" y="97"/>
                    <a:pt x="36" y="97"/>
                  </a:cubicBezTo>
                  <a:cubicBezTo>
                    <a:pt x="36" y="96"/>
                    <a:pt x="36" y="96"/>
                    <a:pt x="36" y="96"/>
                  </a:cubicBezTo>
                  <a:cubicBezTo>
                    <a:pt x="36" y="95"/>
                    <a:pt x="36" y="95"/>
                    <a:pt x="36" y="95"/>
                  </a:cubicBezTo>
                  <a:cubicBezTo>
                    <a:pt x="36" y="94"/>
                    <a:pt x="36" y="94"/>
                    <a:pt x="36" y="94"/>
                  </a:cubicBezTo>
                  <a:cubicBezTo>
                    <a:pt x="36" y="94"/>
                    <a:pt x="36" y="94"/>
                    <a:pt x="36" y="94"/>
                  </a:cubicBezTo>
                  <a:cubicBezTo>
                    <a:pt x="36" y="93"/>
                    <a:pt x="36" y="93"/>
                    <a:pt x="36" y="93"/>
                  </a:cubicBezTo>
                  <a:cubicBezTo>
                    <a:pt x="35" y="92"/>
                    <a:pt x="35" y="92"/>
                    <a:pt x="35" y="92"/>
                  </a:cubicBezTo>
                  <a:cubicBezTo>
                    <a:pt x="35" y="92"/>
                    <a:pt x="35" y="92"/>
                    <a:pt x="35" y="91"/>
                  </a:cubicBezTo>
                  <a:cubicBezTo>
                    <a:pt x="35" y="91"/>
                    <a:pt x="35" y="91"/>
                    <a:pt x="35" y="90"/>
                  </a:cubicBezTo>
                  <a:cubicBezTo>
                    <a:pt x="36" y="90"/>
                    <a:pt x="36" y="90"/>
                    <a:pt x="36" y="89"/>
                  </a:cubicBezTo>
                  <a:cubicBezTo>
                    <a:pt x="36" y="89"/>
                    <a:pt x="35" y="88"/>
                    <a:pt x="35" y="87"/>
                  </a:cubicBezTo>
                  <a:cubicBezTo>
                    <a:pt x="34" y="87"/>
                    <a:pt x="34" y="87"/>
                    <a:pt x="34" y="87"/>
                  </a:cubicBezTo>
                  <a:cubicBezTo>
                    <a:pt x="34" y="86"/>
                    <a:pt x="34" y="86"/>
                    <a:pt x="34" y="85"/>
                  </a:cubicBezTo>
                  <a:cubicBezTo>
                    <a:pt x="34" y="85"/>
                    <a:pt x="34" y="84"/>
                    <a:pt x="34" y="83"/>
                  </a:cubicBezTo>
                  <a:cubicBezTo>
                    <a:pt x="35" y="82"/>
                    <a:pt x="35" y="81"/>
                    <a:pt x="35" y="80"/>
                  </a:cubicBezTo>
                  <a:cubicBezTo>
                    <a:pt x="35" y="79"/>
                    <a:pt x="35" y="78"/>
                    <a:pt x="34" y="77"/>
                  </a:cubicBezTo>
                  <a:cubicBezTo>
                    <a:pt x="34" y="77"/>
                    <a:pt x="34" y="77"/>
                    <a:pt x="34" y="77"/>
                  </a:cubicBezTo>
                  <a:cubicBezTo>
                    <a:pt x="34" y="76"/>
                    <a:pt x="33" y="75"/>
                    <a:pt x="33" y="74"/>
                  </a:cubicBezTo>
                  <a:cubicBezTo>
                    <a:pt x="33" y="74"/>
                    <a:pt x="34" y="73"/>
                    <a:pt x="34" y="72"/>
                  </a:cubicBezTo>
                  <a:cubicBezTo>
                    <a:pt x="35" y="71"/>
                    <a:pt x="35" y="70"/>
                    <a:pt x="35" y="70"/>
                  </a:cubicBezTo>
                  <a:cubicBezTo>
                    <a:pt x="35" y="69"/>
                    <a:pt x="35" y="68"/>
                    <a:pt x="34" y="67"/>
                  </a:cubicBezTo>
                  <a:cubicBezTo>
                    <a:pt x="34" y="67"/>
                    <a:pt x="34" y="67"/>
                    <a:pt x="34" y="67"/>
                  </a:cubicBezTo>
                  <a:cubicBezTo>
                    <a:pt x="33" y="66"/>
                    <a:pt x="33" y="65"/>
                    <a:pt x="33" y="64"/>
                  </a:cubicBezTo>
                  <a:cubicBezTo>
                    <a:pt x="33" y="64"/>
                    <a:pt x="33" y="63"/>
                    <a:pt x="33" y="63"/>
                  </a:cubicBezTo>
                  <a:cubicBezTo>
                    <a:pt x="33" y="63"/>
                    <a:pt x="33" y="63"/>
                    <a:pt x="33" y="62"/>
                  </a:cubicBezTo>
                  <a:cubicBezTo>
                    <a:pt x="33" y="60"/>
                    <a:pt x="30" y="58"/>
                    <a:pt x="24" y="54"/>
                  </a:cubicBezTo>
                  <a:cubicBezTo>
                    <a:pt x="17" y="49"/>
                    <a:pt x="15" y="41"/>
                    <a:pt x="15" y="33"/>
                  </a:cubicBezTo>
                  <a:cubicBezTo>
                    <a:pt x="15" y="31"/>
                    <a:pt x="15" y="28"/>
                    <a:pt x="15" y="26"/>
                  </a:cubicBezTo>
                  <a:cubicBezTo>
                    <a:pt x="16" y="26"/>
                    <a:pt x="16" y="25"/>
                    <a:pt x="16" y="25"/>
                  </a:cubicBezTo>
                  <a:cubicBezTo>
                    <a:pt x="16" y="24"/>
                    <a:pt x="16" y="23"/>
                    <a:pt x="16" y="23"/>
                  </a:cubicBezTo>
                  <a:cubicBezTo>
                    <a:pt x="16" y="8"/>
                    <a:pt x="6" y="2"/>
                    <a:pt x="2"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 name="Freeform 8563">
              <a:extLst>
                <a:ext uri="{FF2B5EF4-FFF2-40B4-BE49-F238E27FC236}">
                  <a16:creationId xmlns:a16="http://schemas.microsoft.com/office/drawing/2014/main" xmlns="" id="{C9352B61-127A-48FC-A5EF-CDCD48AF1E54}"/>
                </a:ext>
              </a:extLst>
            </p:cNvPr>
            <p:cNvSpPr>
              <a:spLocks noEditPoints="1"/>
            </p:cNvSpPr>
            <p:nvPr/>
          </p:nvSpPr>
          <p:spPr bwMode="auto">
            <a:xfrm>
              <a:off x="5913438" y="4110038"/>
              <a:ext cx="4763" cy="66675"/>
            </a:xfrm>
            <a:custGeom>
              <a:avLst/>
              <a:gdLst>
                <a:gd name="T0" fmla="*/ 1 w 5"/>
                <a:gd name="T1" fmla="*/ 54 h 56"/>
                <a:gd name="T2" fmla="*/ 1 w 5"/>
                <a:gd name="T3" fmla="*/ 55 h 56"/>
                <a:gd name="T4" fmla="*/ 0 w 5"/>
                <a:gd name="T5" fmla="*/ 55 h 56"/>
                <a:gd name="T6" fmla="*/ 0 w 5"/>
                <a:gd name="T7" fmla="*/ 55 h 56"/>
                <a:gd name="T8" fmla="*/ 0 w 5"/>
                <a:gd name="T9" fmla="*/ 56 h 56"/>
                <a:gd name="T10" fmla="*/ 1 w 5"/>
                <a:gd name="T11" fmla="*/ 55 h 56"/>
                <a:gd name="T12" fmla="*/ 1 w 5"/>
                <a:gd name="T13" fmla="*/ 55 h 56"/>
                <a:gd name="T14" fmla="*/ 1 w 5"/>
                <a:gd name="T15" fmla="*/ 54 h 56"/>
                <a:gd name="T16" fmla="*/ 1 w 5"/>
                <a:gd name="T17" fmla="*/ 54 h 56"/>
                <a:gd name="T18" fmla="*/ 1 w 5"/>
                <a:gd name="T19" fmla="*/ 54 h 56"/>
                <a:gd name="T20" fmla="*/ 5 w 5"/>
                <a:gd name="T21" fmla="*/ 0 h 56"/>
                <a:gd name="T22" fmla="*/ 4 w 5"/>
                <a:gd name="T23" fmla="*/ 0 h 56"/>
                <a:gd name="T24" fmla="*/ 3 w 5"/>
                <a:gd name="T25" fmla="*/ 0 h 56"/>
                <a:gd name="T26" fmla="*/ 4 w 5"/>
                <a:gd name="T27" fmla="*/ 0 h 56"/>
                <a:gd name="T28" fmla="*/ 5 w 5"/>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6">
                  <a:moveTo>
                    <a:pt x="1" y="54"/>
                  </a:moveTo>
                  <a:cubicBezTo>
                    <a:pt x="1" y="55"/>
                    <a:pt x="1" y="55"/>
                    <a:pt x="1" y="55"/>
                  </a:cubicBezTo>
                  <a:cubicBezTo>
                    <a:pt x="0" y="55"/>
                    <a:pt x="0" y="55"/>
                    <a:pt x="0" y="55"/>
                  </a:cubicBezTo>
                  <a:cubicBezTo>
                    <a:pt x="0" y="55"/>
                    <a:pt x="0" y="55"/>
                    <a:pt x="0" y="55"/>
                  </a:cubicBezTo>
                  <a:cubicBezTo>
                    <a:pt x="0" y="55"/>
                    <a:pt x="0" y="55"/>
                    <a:pt x="0" y="56"/>
                  </a:cubicBezTo>
                  <a:cubicBezTo>
                    <a:pt x="1" y="55"/>
                    <a:pt x="1" y="55"/>
                    <a:pt x="1" y="55"/>
                  </a:cubicBezTo>
                  <a:cubicBezTo>
                    <a:pt x="1" y="55"/>
                    <a:pt x="1" y="55"/>
                    <a:pt x="1" y="55"/>
                  </a:cubicBezTo>
                  <a:cubicBezTo>
                    <a:pt x="1" y="55"/>
                    <a:pt x="1" y="54"/>
                    <a:pt x="1" y="54"/>
                  </a:cubicBezTo>
                  <a:cubicBezTo>
                    <a:pt x="1" y="54"/>
                    <a:pt x="1" y="54"/>
                    <a:pt x="1" y="54"/>
                  </a:cubicBezTo>
                  <a:cubicBezTo>
                    <a:pt x="1" y="54"/>
                    <a:pt x="1" y="54"/>
                    <a:pt x="1" y="54"/>
                  </a:cubicBezTo>
                  <a:moveTo>
                    <a:pt x="5" y="0"/>
                  </a:moveTo>
                  <a:cubicBezTo>
                    <a:pt x="4" y="0"/>
                    <a:pt x="4" y="0"/>
                    <a:pt x="4" y="0"/>
                  </a:cubicBezTo>
                  <a:cubicBezTo>
                    <a:pt x="4" y="0"/>
                    <a:pt x="3" y="0"/>
                    <a:pt x="3" y="0"/>
                  </a:cubicBezTo>
                  <a:cubicBezTo>
                    <a:pt x="3" y="0"/>
                    <a:pt x="4" y="0"/>
                    <a:pt x="4" y="0"/>
                  </a:cubicBezTo>
                  <a:cubicBezTo>
                    <a:pt x="4" y="0"/>
                    <a:pt x="4" y="0"/>
                    <a:pt x="5"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 name="Freeform 8564">
              <a:extLst>
                <a:ext uri="{FF2B5EF4-FFF2-40B4-BE49-F238E27FC236}">
                  <a16:creationId xmlns:a16="http://schemas.microsoft.com/office/drawing/2014/main" xmlns="" id="{A8A3A22C-7961-4480-AC41-BBC2BDDE6EB9}"/>
                </a:ext>
              </a:extLst>
            </p:cNvPr>
            <p:cNvSpPr>
              <a:spLocks noEditPoints="1"/>
            </p:cNvSpPr>
            <p:nvPr/>
          </p:nvSpPr>
          <p:spPr bwMode="auto">
            <a:xfrm>
              <a:off x="5876925" y="3984625"/>
              <a:ext cx="46038" cy="192088"/>
            </a:xfrm>
            <a:custGeom>
              <a:avLst/>
              <a:gdLst>
                <a:gd name="T0" fmla="*/ 31 w 38"/>
                <a:gd name="T1" fmla="*/ 155 h 162"/>
                <a:gd name="T2" fmla="*/ 31 w 38"/>
                <a:gd name="T3" fmla="*/ 156 h 162"/>
                <a:gd name="T4" fmla="*/ 30 w 38"/>
                <a:gd name="T5" fmla="*/ 155 h 162"/>
                <a:gd name="T6" fmla="*/ 31 w 38"/>
                <a:gd name="T7" fmla="*/ 148 h 162"/>
                <a:gd name="T8" fmla="*/ 31 w 38"/>
                <a:gd name="T9" fmla="*/ 151 h 162"/>
                <a:gd name="T10" fmla="*/ 26 w 38"/>
                <a:gd name="T11" fmla="*/ 128 h 162"/>
                <a:gd name="T12" fmla="*/ 29 w 38"/>
                <a:gd name="T13" fmla="*/ 134 h 162"/>
                <a:gd name="T14" fmla="*/ 30 w 38"/>
                <a:gd name="T15" fmla="*/ 141 h 162"/>
                <a:gd name="T16" fmla="*/ 31 w 38"/>
                <a:gd name="T17" fmla="*/ 143 h 162"/>
                <a:gd name="T18" fmla="*/ 22 w 38"/>
                <a:gd name="T19" fmla="*/ 119 h 162"/>
                <a:gd name="T20" fmla="*/ 26 w 38"/>
                <a:gd name="T21" fmla="*/ 124 h 162"/>
                <a:gd name="T22" fmla="*/ 25 w 38"/>
                <a:gd name="T23" fmla="*/ 127 h 162"/>
                <a:gd name="T24" fmla="*/ 22 w 38"/>
                <a:gd name="T25" fmla="*/ 119 h 162"/>
                <a:gd name="T26" fmla="*/ 4 w 38"/>
                <a:gd name="T27" fmla="*/ 49 h 162"/>
                <a:gd name="T28" fmla="*/ 1 w 38"/>
                <a:gd name="T29" fmla="*/ 35 h 162"/>
                <a:gd name="T30" fmla="*/ 3 w 38"/>
                <a:gd name="T31" fmla="*/ 0 h 162"/>
                <a:gd name="T32" fmla="*/ 17 w 38"/>
                <a:gd name="T33" fmla="*/ 25 h 162"/>
                <a:gd name="T34" fmla="*/ 25 w 38"/>
                <a:gd name="T35" fmla="*/ 54 h 162"/>
                <a:gd name="T36" fmla="*/ 34 w 38"/>
                <a:gd name="T37" fmla="*/ 64 h 162"/>
                <a:gd name="T38" fmla="*/ 36 w 38"/>
                <a:gd name="T39" fmla="*/ 70 h 162"/>
                <a:gd name="T40" fmla="*/ 35 w 38"/>
                <a:gd name="T41" fmla="*/ 77 h 162"/>
                <a:gd name="T42" fmla="*/ 35 w 38"/>
                <a:gd name="T43" fmla="*/ 83 h 162"/>
                <a:gd name="T44" fmla="*/ 36 w 38"/>
                <a:gd name="T45" fmla="*/ 87 h 162"/>
                <a:gd name="T46" fmla="*/ 36 w 38"/>
                <a:gd name="T47" fmla="*/ 91 h 162"/>
                <a:gd name="T48" fmla="*/ 37 w 38"/>
                <a:gd name="T49" fmla="*/ 94 h 162"/>
                <a:gd name="T50" fmla="*/ 37 w 38"/>
                <a:gd name="T51" fmla="*/ 96 h 162"/>
                <a:gd name="T52" fmla="*/ 37 w 38"/>
                <a:gd name="T53" fmla="*/ 100 h 162"/>
                <a:gd name="T54" fmla="*/ 34 w 38"/>
                <a:gd name="T55" fmla="*/ 106 h 162"/>
                <a:gd name="T56" fmla="*/ 25 w 38"/>
                <a:gd name="T57" fmla="*/ 95 h 162"/>
                <a:gd name="T58" fmla="*/ 19 w 38"/>
                <a:gd name="T59" fmla="*/ 100 h 162"/>
                <a:gd name="T60" fmla="*/ 23 w 38"/>
                <a:gd name="T61" fmla="*/ 113 h 162"/>
                <a:gd name="T62" fmla="*/ 22 w 38"/>
                <a:gd name="T63" fmla="*/ 119 h 162"/>
                <a:gd name="T64" fmla="*/ 19 w 38"/>
                <a:gd name="T65" fmla="*/ 88 h 162"/>
                <a:gd name="T66" fmla="*/ 8 w 38"/>
                <a:gd name="T67" fmla="*/ 56 h 162"/>
                <a:gd name="T68" fmla="*/ 8 w 38"/>
                <a:gd name="T69" fmla="*/ 57 h 162"/>
                <a:gd name="T70" fmla="*/ 30 w 38"/>
                <a:gd name="T71" fmla="*/ 162 h 162"/>
                <a:gd name="T72" fmla="*/ 30 w 38"/>
                <a:gd name="T73" fmla="*/ 158 h 162"/>
                <a:gd name="T74" fmla="*/ 31 w 38"/>
                <a:gd name="T75" fmla="*/ 159 h 162"/>
                <a:gd name="T76" fmla="*/ 31 w 38"/>
                <a:gd name="T77" fmla="*/ 160 h 162"/>
                <a:gd name="T78" fmla="*/ 31 w 38"/>
                <a:gd name="T79" fmla="*/ 157 h 162"/>
                <a:gd name="T80" fmla="*/ 31 w 38"/>
                <a:gd name="T81" fmla="*/ 148 h 162"/>
                <a:gd name="T82" fmla="*/ 30 w 38"/>
                <a:gd name="T83" fmla="*/ 136 h 162"/>
                <a:gd name="T84" fmla="*/ 24 w 38"/>
                <a:gd name="T85" fmla="*/ 120 h 162"/>
                <a:gd name="T86" fmla="*/ 20 w 38"/>
                <a:gd name="T87" fmla="*/ 91 h 162"/>
                <a:gd name="T88" fmla="*/ 33 w 38"/>
                <a:gd name="T89" fmla="*/ 106 h 162"/>
                <a:gd name="T90" fmla="*/ 37 w 38"/>
                <a:gd name="T91" fmla="*/ 95 h 162"/>
                <a:gd name="T92" fmla="*/ 36 w 38"/>
                <a:gd name="T93" fmla="*/ 87 h 162"/>
                <a:gd name="T94" fmla="*/ 36 w 38"/>
                <a:gd name="T95" fmla="*/ 72 h 162"/>
                <a:gd name="T96" fmla="*/ 25 w 38"/>
                <a:gd name="T97" fmla="*/ 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162">
                  <a:moveTo>
                    <a:pt x="30" y="155"/>
                  </a:moveTo>
                  <a:cubicBezTo>
                    <a:pt x="30" y="155"/>
                    <a:pt x="30" y="155"/>
                    <a:pt x="30" y="155"/>
                  </a:cubicBezTo>
                  <a:cubicBezTo>
                    <a:pt x="31" y="155"/>
                    <a:pt x="31" y="155"/>
                    <a:pt x="31" y="155"/>
                  </a:cubicBezTo>
                  <a:cubicBezTo>
                    <a:pt x="31" y="156"/>
                    <a:pt x="31" y="156"/>
                    <a:pt x="31" y="156"/>
                  </a:cubicBezTo>
                  <a:cubicBezTo>
                    <a:pt x="31" y="156"/>
                    <a:pt x="31" y="156"/>
                    <a:pt x="31" y="156"/>
                  </a:cubicBezTo>
                  <a:cubicBezTo>
                    <a:pt x="31" y="156"/>
                    <a:pt x="31" y="156"/>
                    <a:pt x="31" y="156"/>
                  </a:cubicBezTo>
                  <a:cubicBezTo>
                    <a:pt x="30" y="157"/>
                    <a:pt x="30" y="157"/>
                    <a:pt x="30" y="157"/>
                  </a:cubicBezTo>
                  <a:cubicBezTo>
                    <a:pt x="30" y="157"/>
                    <a:pt x="30" y="157"/>
                    <a:pt x="30" y="157"/>
                  </a:cubicBezTo>
                  <a:cubicBezTo>
                    <a:pt x="30" y="156"/>
                    <a:pt x="30" y="155"/>
                    <a:pt x="30" y="155"/>
                  </a:cubicBezTo>
                  <a:moveTo>
                    <a:pt x="30" y="147"/>
                  </a:moveTo>
                  <a:cubicBezTo>
                    <a:pt x="30" y="147"/>
                    <a:pt x="30" y="147"/>
                    <a:pt x="30" y="147"/>
                  </a:cubicBezTo>
                  <a:cubicBezTo>
                    <a:pt x="30" y="147"/>
                    <a:pt x="30" y="148"/>
                    <a:pt x="31" y="148"/>
                  </a:cubicBezTo>
                  <a:cubicBezTo>
                    <a:pt x="32" y="149"/>
                    <a:pt x="32" y="149"/>
                    <a:pt x="32" y="150"/>
                  </a:cubicBezTo>
                  <a:cubicBezTo>
                    <a:pt x="32" y="150"/>
                    <a:pt x="32" y="150"/>
                    <a:pt x="32" y="150"/>
                  </a:cubicBezTo>
                  <a:cubicBezTo>
                    <a:pt x="32" y="150"/>
                    <a:pt x="32" y="150"/>
                    <a:pt x="31" y="151"/>
                  </a:cubicBezTo>
                  <a:cubicBezTo>
                    <a:pt x="31" y="152"/>
                    <a:pt x="30" y="152"/>
                    <a:pt x="30" y="153"/>
                  </a:cubicBezTo>
                  <a:cubicBezTo>
                    <a:pt x="30" y="151"/>
                    <a:pt x="30" y="149"/>
                    <a:pt x="30" y="147"/>
                  </a:cubicBezTo>
                  <a:moveTo>
                    <a:pt x="26" y="128"/>
                  </a:moveTo>
                  <a:cubicBezTo>
                    <a:pt x="26" y="128"/>
                    <a:pt x="26" y="128"/>
                    <a:pt x="26" y="128"/>
                  </a:cubicBezTo>
                  <a:cubicBezTo>
                    <a:pt x="26" y="129"/>
                    <a:pt x="27" y="129"/>
                    <a:pt x="27" y="130"/>
                  </a:cubicBezTo>
                  <a:cubicBezTo>
                    <a:pt x="29" y="131"/>
                    <a:pt x="29" y="132"/>
                    <a:pt x="29" y="134"/>
                  </a:cubicBezTo>
                  <a:cubicBezTo>
                    <a:pt x="29" y="134"/>
                    <a:pt x="29" y="135"/>
                    <a:pt x="29" y="135"/>
                  </a:cubicBezTo>
                  <a:cubicBezTo>
                    <a:pt x="29" y="136"/>
                    <a:pt x="29" y="137"/>
                    <a:pt x="29" y="138"/>
                  </a:cubicBezTo>
                  <a:cubicBezTo>
                    <a:pt x="29" y="139"/>
                    <a:pt x="29" y="140"/>
                    <a:pt x="30" y="141"/>
                  </a:cubicBezTo>
                  <a:cubicBezTo>
                    <a:pt x="31" y="141"/>
                    <a:pt x="31" y="142"/>
                    <a:pt x="31" y="142"/>
                  </a:cubicBezTo>
                  <a:cubicBezTo>
                    <a:pt x="31" y="142"/>
                    <a:pt x="31" y="142"/>
                    <a:pt x="31" y="142"/>
                  </a:cubicBezTo>
                  <a:cubicBezTo>
                    <a:pt x="31" y="143"/>
                    <a:pt x="31" y="143"/>
                    <a:pt x="31" y="143"/>
                  </a:cubicBezTo>
                  <a:cubicBezTo>
                    <a:pt x="30" y="144"/>
                    <a:pt x="30" y="145"/>
                    <a:pt x="29" y="145"/>
                  </a:cubicBezTo>
                  <a:cubicBezTo>
                    <a:pt x="29" y="140"/>
                    <a:pt x="28" y="134"/>
                    <a:pt x="26" y="128"/>
                  </a:cubicBezTo>
                  <a:moveTo>
                    <a:pt x="22" y="119"/>
                  </a:moveTo>
                  <a:cubicBezTo>
                    <a:pt x="22" y="119"/>
                    <a:pt x="22" y="119"/>
                    <a:pt x="22" y="119"/>
                  </a:cubicBezTo>
                  <a:cubicBezTo>
                    <a:pt x="23" y="120"/>
                    <a:pt x="23" y="120"/>
                    <a:pt x="23" y="120"/>
                  </a:cubicBezTo>
                  <a:cubicBezTo>
                    <a:pt x="25" y="121"/>
                    <a:pt x="26" y="122"/>
                    <a:pt x="26" y="124"/>
                  </a:cubicBezTo>
                  <a:cubicBezTo>
                    <a:pt x="26" y="124"/>
                    <a:pt x="26" y="124"/>
                    <a:pt x="26" y="124"/>
                  </a:cubicBezTo>
                  <a:cubicBezTo>
                    <a:pt x="25" y="125"/>
                    <a:pt x="25" y="126"/>
                    <a:pt x="25" y="127"/>
                  </a:cubicBezTo>
                  <a:cubicBezTo>
                    <a:pt x="25" y="127"/>
                    <a:pt x="25" y="127"/>
                    <a:pt x="25" y="127"/>
                  </a:cubicBezTo>
                  <a:cubicBezTo>
                    <a:pt x="25" y="127"/>
                    <a:pt x="25" y="127"/>
                    <a:pt x="25" y="127"/>
                  </a:cubicBezTo>
                  <a:cubicBezTo>
                    <a:pt x="25" y="126"/>
                    <a:pt x="24" y="125"/>
                    <a:pt x="24" y="124"/>
                  </a:cubicBezTo>
                  <a:cubicBezTo>
                    <a:pt x="23" y="122"/>
                    <a:pt x="23" y="121"/>
                    <a:pt x="22" y="119"/>
                  </a:cubicBezTo>
                  <a:moveTo>
                    <a:pt x="2" y="0"/>
                  </a:moveTo>
                  <a:cubicBezTo>
                    <a:pt x="5" y="3"/>
                    <a:pt x="5" y="10"/>
                    <a:pt x="2" y="22"/>
                  </a:cubicBezTo>
                  <a:cubicBezTo>
                    <a:pt x="0" y="32"/>
                    <a:pt x="0" y="40"/>
                    <a:pt x="4" y="49"/>
                  </a:cubicBezTo>
                  <a:cubicBezTo>
                    <a:pt x="4" y="49"/>
                    <a:pt x="4" y="49"/>
                    <a:pt x="4" y="49"/>
                  </a:cubicBezTo>
                  <a:cubicBezTo>
                    <a:pt x="4" y="49"/>
                    <a:pt x="3" y="48"/>
                    <a:pt x="3" y="47"/>
                  </a:cubicBezTo>
                  <a:cubicBezTo>
                    <a:pt x="2" y="44"/>
                    <a:pt x="1" y="40"/>
                    <a:pt x="1" y="35"/>
                  </a:cubicBezTo>
                  <a:cubicBezTo>
                    <a:pt x="1" y="32"/>
                    <a:pt x="2" y="27"/>
                    <a:pt x="3" y="22"/>
                  </a:cubicBezTo>
                  <a:cubicBezTo>
                    <a:pt x="4" y="17"/>
                    <a:pt x="4" y="12"/>
                    <a:pt x="4" y="8"/>
                  </a:cubicBezTo>
                  <a:cubicBezTo>
                    <a:pt x="4" y="5"/>
                    <a:pt x="4" y="2"/>
                    <a:pt x="3" y="0"/>
                  </a:cubicBezTo>
                  <a:cubicBezTo>
                    <a:pt x="3" y="0"/>
                    <a:pt x="3" y="0"/>
                    <a:pt x="3" y="0"/>
                  </a:cubicBezTo>
                  <a:cubicBezTo>
                    <a:pt x="7" y="2"/>
                    <a:pt x="17" y="8"/>
                    <a:pt x="17" y="23"/>
                  </a:cubicBezTo>
                  <a:cubicBezTo>
                    <a:pt x="17" y="23"/>
                    <a:pt x="17" y="24"/>
                    <a:pt x="17" y="25"/>
                  </a:cubicBezTo>
                  <a:cubicBezTo>
                    <a:pt x="17" y="25"/>
                    <a:pt x="17" y="26"/>
                    <a:pt x="16" y="26"/>
                  </a:cubicBezTo>
                  <a:cubicBezTo>
                    <a:pt x="16" y="28"/>
                    <a:pt x="16" y="31"/>
                    <a:pt x="16" y="33"/>
                  </a:cubicBezTo>
                  <a:cubicBezTo>
                    <a:pt x="16" y="41"/>
                    <a:pt x="18" y="49"/>
                    <a:pt x="25" y="54"/>
                  </a:cubicBezTo>
                  <a:cubicBezTo>
                    <a:pt x="31" y="58"/>
                    <a:pt x="34" y="60"/>
                    <a:pt x="34" y="62"/>
                  </a:cubicBezTo>
                  <a:cubicBezTo>
                    <a:pt x="34" y="63"/>
                    <a:pt x="34" y="63"/>
                    <a:pt x="34" y="63"/>
                  </a:cubicBezTo>
                  <a:cubicBezTo>
                    <a:pt x="34" y="63"/>
                    <a:pt x="34" y="64"/>
                    <a:pt x="34" y="64"/>
                  </a:cubicBezTo>
                  <a:cubicBezTo>
                    <a:pt x="34" y="65"/>
                    <a:pt x="34" y="66"/>
                    <a:pt x="35" y="67"/>
                  </a:cubicBezTo>
                  <a:cubicBezTo>
                    <a:pt x="35" y="67"/>
                    <a:pt x="35" y="67"/>
                    <a:pt x="35" y="67"/>
                  </a:cubicBezTo>
                  <a:cubicBezTo>
                    <a:pt x="36" y="68"/>
                    <a:pt x="36" y="69"/>
                    <a:pt x="36" y="70"/>
                  </a:cubicBezTo>
                  <a:cubicBezTo>
                    <a:pt x="36" y="70"/>
                    <a:pt x="36" y="71"/>
                    <a:pt x="35" y="72"/>
                  </a:cubicBezTo>
                  <a:cubicBezTo>
                    <a:pt x="35" y="73"/>
                    <a:pt x="34" y="74"/>
                    <a:pt x="34" y="74"/>
                  </a:cubicBezTo>
                  <a:cubicBezTo>
                    <a:pt x="34" y="75"/>
                    <a:pt x="35" y="76"/>
                    <a:pt x="35" y="77"/>
                  </a:cubicBezTo>
                  <a:cubicBezTo>
                    <a:pt x="35" y="77"/>
                    <a:pt x="35" y="77"/>
                    <a:pt x="35" y="77"/>
                  </a:cubicBezTo>
                  <a:cubicBezTo>
                    <a:pt x="36" y="78"/>
                    <a:pt x="36" y="79"/>
                    <a:pt x="36" y="80"/>
                  </a:cubicBezTo>
                  <a:cubicBezTo>
                    <a:pt x="36" y="81"/>
                    <a:pt x="36" y="82"/>
                    <a:pt x="35" y="83"/>
                  </a:cubicBezTo>
                  <a:cubicBezTo>
                    <a:pt x="35" y="84"/>
                    <a:pt x="35" y="85"/>
                    <a:pt x="35" y="85"/>
                  </a:cubicBezTo>
                  <a:cubicBezTo>
                    <a:pt x="35" y="86"/>
                    <a:pt x="35" y="86"/>
                    <a:pt x="35" y="87"/>
                  </a:cubicBezTo>
                  <a:cubicBezTo>
                    <a:pt x="36" y="87"/>
                    <a:pt x="36" y="87"/>
                    <a:pt x="36" y="87"/>
                  </a:cubicBezTo>
                  <a:cubicBezTo>
                    <a:pt x="36" y="88"/>
                    <a:pt x="37" y="89"/>
                    <a:pt x="37" y="89"/>
                  </a:cubicBezTo>
                  <a:cubicBezTo>
                    <a:pt x="37" y="90"/>
                    <a:pt x="37" y="90"/>
                    <a:pt x="36" y="90"/>
                  </a:cubicBezTo>
                  <a:cubicBezTo>
                    <a:pt x="36" y="91"/>
                    <a:pt x="36" y="91"/>
                    <a:pt x="36" y="91"/>
                  </a:cubicBezTo>
                  <a:cubicBezTo>
                    <a:pt x="36" y="92"/>
                    <a:pt x="36" y="92"/>
                    <a:pt x="36" y="92"/>
                  </a:cubicBezTo>
                  <a:cubicBezTo>
                    <a:pt x="37" y="93"/>
                    <a:pt x="37" y="93"/>
                    <a:pt x="37" y="93"/>
                  </a:cubicBezTo>
                  <a:cubicBezTo>
                    <a:pt x="37" y="93"/>
                    <a:pt x="37" y="93"/>
                    <a:pt x="37" y="94"/>
                  </a:cubicBezTo>
                  <a:cubicBezTo>
                    <a:pt x="37" y="94"/>
                    <a:pt x="37" y="94"/>
                    <a:pt x="37" y="94"/>
                  </a:cubicBezTo>
                  <a:cubicBezTo>
                    <a:pt x="37" y="95"/>
                    <a:pt x="37" y="95"/>
                    <a:pt x="37" y="95"/>
                  </a:cubicBezTo>
                  <a:cubicBezTo>
                    <a:pt x="37" y="95"/>
                    <a:pt x="37" y="95"/>
                    <a:pt x="37" y="96"/>
                  </a:cubicBezTo>
                  <a:cubicBezTo>
                    <a:pt x="37" y="96"/>
                    <a:pt x="37" y="96"/>
                    <a:pt x="37" y="97"/>
                  </a:cubicBezTo>
                  <a:cubicBezTo>
                    <a:pt x="37" y="97"/>
                    <a:pt x="37" y="98"/>
                    <a:pt x="37" y="99"/>
                  </a:cubicBezTo>
                  <a:cubicBezTo>
                    <a:pt x="37" y="99"/>
                    <a:pt x="37" y="100"/>
                    <a:pt x="37" y="100"/>
                  </a:cubicBezTo>
                  <a:cubicBezTo>
                    <a:pt x="37" y="101"/>
                    <a:pt x="37" y="101"/>
                    <a:pt x="37" y="101"/>
                  </a:cubicBezTo>
                  <a:cubicBezTo>
                    <a:pt x="37" y="103"/>
                    <a:pt x="37" y="106"/>
                    <a:pt x="35" y="106"/>
                  </a:cubicBezTo>
                  <a:cubicBezTo>
                    <a:pt x="34" y="106"/>
                    <a:pt x="34" y="106"/>
                    <a:pt x="34" y="106"/>
                  </a:cubicBezTo>
                  <a:cubicBezTo>
                    <a:pt x="34" y="106"/>
                    <a:pt x="33" y="106"/>
                    <a:pt x="33" y="106"/>
                  </a:cubicBezTo>
                  <a:cubicBezTo>
                    <a:pt x="33" y="106"/>
                    <a:pt x="33" y="106"/>
                    <a:pt x="33" y="106"/>
                  </a:cubicBezTo>
                  <a:cubicBezTo>
                    <a:pt x="29" y="106"/>
                    <a:pt x="27" y="103"/>
                    <a:pt x="25" y="95"/>
                  </a:cubicBezTo>
                  <a:cubicBezTo>
                    <a:pt x="25" y="92"/>
                    <a:pt x="23" y="91"/>
                    <a:pt x="22" y="91"/>
                  </a:cubicBezTo>
                  <a:cubicBezTo>
                    <a:pt x="21" y="91"/>
                    <a:pt x="21" y="91"/>
                    <a:pt x="20" y="91"/>
                  </a:cubicBezTo>
                  <a:cubicBezTo>
                    <a:pt x="19" y="92"/>
                    <a:pt x="19" y="96"/>
                    <a:pt x="19" y="100"/>
                  </a:cubicBezTo>
                  <a:cubicBezTo>
                    <a:pt x="19" y="103"/>
                    <a:pt x="19" y="105"/>
                    <a:pt x="19" y="107"/>
                  </a:cubicBezTo>
                  <a:cubicBezTo>
                    <a:pt x="19" y="108"/>
                    <a:pt x="21" y="109"/>
                    <a:pt x="22" y="110"/>
                  </a:cubicBezTo>
                  <a:cubicBezTo>
                    <a:pt x="23" y="111"/>
                    <a:pt x="23" y="112"/>
                    <a:pt x="23" y="113"/>
                  </a:cubicBezTo>
                  <a:cubicBezTo>
                    <a:pt x="23" y="113"/>
                    <a:pt x="23" y="113"/>
                    <a:pt x="23" y="114"/>
                  </a:cubicBezTo>
                  <a:cubicBezTo>
                    <a:pt x="23" y="115"/>
                    <a:pt x="22" y="116"/>
                    <a:pt x="22" y="118"/>
                  </a:cubicBezTo>
                  <a:cubicBezTo>
                    <a:pt x="22" y="118"/>
                    <a:pt x="22" y="118"/>
                    <a:pt x="22" y="119"/>
                  </a:cubicBezTo>
                  <a:cubicBezTo>
                    <a:pt x="22" y="119"/>
                    <a:pt x="22" y="119"/>
                    <a:pt x="22" y="119"/>
                  </a:cubicBezTo>
                  <a:cubicBezTo>
                    <a:pt x="19" y="111"/>
                    <a:pt x="18" y="107"/>
                    <a:pt x="18" y="101"/>
                  </a:cubicBezTo>
                  <a:cubicBezTo>
                    <a:pt x="18" y="98"/>
                    <a:pt x="19" y="94"/>
                    <a:pt x="19" y="88"/>
                  </a:cubicBezTo>
                  <a:cubicBezTo>
                    <a:pt x="20" y="86"/>
                    <a:pt x="20" y="84"/>
                    <a:pt x="20" y="82"/>
                  </a:cubicBezTo>
                  <a:cubicBezTo>
                    <a:pt x="20" y="73"/>
                    <a:pt x="16" y="66"/>
                    <a:pt x="9" y="57"/>
                  </a:cubicBezTo>
                  <a:cubicBezTo>
                    <a:pt x="8" y="56"/>
                    <a:pt x="8" y="56"/>
                    <a:pt x="8" y="56"/>
                  </a:cubicBezTo>
                  <a:cubicBezTo>
                    <a:pt x="8" y="56"/>
                    <a:pt x="8" y="56"/>
                    <a:pt x="7" y="55"/>
                  </a:cubicBezTo>
                  <a:cubicBezTo>
                    <a:pt x="7" y="55"/>
                    <a:pt x="7" y="55"/>
                    <a:pt x="7" y="55"/>
                  </a:cubicBezTo>
                  <a:cubicBezTo>
                    <a:pt x="7" y="55"/>
                    <a:pt x="8" y="56"/>
                    <a:pt x="8" y="57"/>
                  </a:cubicBezTo>
                  <a:cubicBezTo>
                    <a:pt x="18" y="68"/>
                    <a:pt x="21" y="76"/>
                    <a:pt x="19" y="88"/>
                  </a:cubicBezTo>
                  <a:cubicBezTo>
                    <a:pt x="17" y="104"/>
                    <a:pt x="17" y="107"/>
                    <a:pt x="24" y="124"/>
                  </a:cubicBezTo>
                  <a:cubicBezTo>
                    <a:pt x="30" y="138"/>
                    <a:pt x="30" y="156"/>
                    <a:pt x="30" y="162"/>
                  </a:cubicBezTo>
                  <a:cubicBezTo>
                    <a:pt x="30" y="162"/>
                    <a:pt x="30" y="162"/>
                    <a:pt x="30" y="162"/>
                  </a:cubicBezTo>
                  <a:cubicBezTo>
                    <a:pt x="30" y="161"/>
                    <a:pt x="30" y="161"/>
                    <a:pt x="30" y="161"/>
                  </a:cubicBezTo>
                  <a:cubicBezTo>
                    <a:pt x="30" y="160"/>
                    <a:pt x="30" y="159"/>
                    <a:pt x="30" y="158"/>
                  </a:cubicBezTo>
                  <a:cubicBezTo>
                    <a:pt x="30" y="158"/>
                    <a:pt x="30" y="158"/>
                    <a:pt x="30" y="158"/>
                  </a:cubicBezTo>
                  <a:cubicBezTo>
                    <a:pt x="31" y="159"/>
                    <a:pt x="31" y="159"/>
                    <a:pt x="31" y="159"/>
                  </a:cubicBezTo>
                  <a:cubicBezTo>
                    <a:pt x="31" y="159"/>
                    <a:pt x="31" y="159"/>
                    <a:pt x="31" y="159"/>
                  </a:cubicBezTo>
                  <a:cubicBezTo>
                    <a:pt x="31" y="159"/>
                    <a:pt x="31" y="160"/>
                    <a:pt x="31" y="160"/>
                  </a:cubicBezTo>
                  <a:cubicBezTo>
                    <a:pt x="31" y="160"/>
                    <a:pt x="31" y="160"/>
                    <a:pt x="31" y="160"/>
                  </a:cubicBezTo>
                  <a:cubicBezTo>
                    <a:pt x="31" y="160"/>
                    <a:pt x="31" y="160"/>
                    <a:pt x="31" y="160"/>
                  </a:cubicBezTo>
                  <a:cubicBezTo>
                    <a:pt x="31" y="160"/>
                    <a:pt x="31" y="160"/>
                    <a:pt x="31" y="160"/>
                  </a:cubicBezTo>
                  <a:cubicBezTo>
                    <a:pt x="32" y="159"/>
                    <a:pt x="31" y="159"/>
                    <a:pt x="31" y="159"/>
                  </a:cubicBezTo>
                  <a:cubicBezTo>
                    <a:pt x="30" y="158"/>
                    <a:pt x="30" y="157"/>
                    <a:pt x="31" y="157"/>
                  </a:cubicBezTo>
                  <a:cubicBezTo>
                    <a:pt x="32" y="156"/>
                    <a:pt x="32" y="156"/>
                    <a:pt x="31" y="155"/>
                  </a:cubicBezTo>
                  <a:cubicBezTo>
                    <a:pt x="30" y="154"/>
                    <a:pt x="30" y="153"/>
                    <a:pt x="32" y="151"/>
                  </a:cubicBezTo>
                  <a:cubicBezTo>
                    <a:pt x="33" y="150"/>
                    <a:pt x="33" y="149"/>
                    <a:pt x="31" y="148"/>
                  </a:cubicBezTo>
                  <a:cubicBezTo>
                    <a:pt x="29" y="147"/>
                    <a:pt x="29" y="145"/>
                    <a:pt x="31" y="144"/>
                  </a:cubicBezTo>
                  <a:cubicBezTo>
                    <a:pt x="32" y="142"/>
                    <a:pt x="32" y="142"/>
                    <a:pt x="30" y="140"/>
                  </a:cubicBezTo>
                  <a:cubicBezTo>
                    <a:pt x="29" y="139"/>
                    <a:pt x="29" y="138"/>
                    <a:pt x="30" y="136"/>
                  </a:cubicBezTo>
                  <a:cubicBezTo>
                    <a:pt x="30" y="133"/>
                    <a:pt x="30" y="132"/>
                    <a:pt x="27" y="130"/>
                  </a:cubicBezTo>
                  <a:cubicBezTo>
                    <a:pt x="25" y="128"/>
                    <a:pt x="25" y="127"/>
                    <a:pt x="26" y="125"/>
                  </a:cubicBezTo>
                  <a:cubicBezTo>
                    <a:pt x="26" y="122"/>
                    <a:pt x="25" y="121"/>
                    <a:pt x="24" y="120"/>
                  </a:cubicBezTo>
                  <a:cubicBezTo>
                    <a:pt x="22" y="119"/>
                    <a:pt x="22" y="117"/>
                    <a:pt x="23" y="114"/>
                  </a:cubicBezTo>
                  <a:cubicBezTo>
                    <a:pt x="25" y="111"/>
                    <a:pt x="20" y="110"/>
                    <a:pt x="19" y="107"/>
                  </a:cubicBezTo>
                  <a:cubicBezTo>
                    <a:pt x="19" y="102"/>
                    <a:pt x="19" y="93"/>
                    <a:pt x="20" y="91"/>
                  </a:cubicBezTo>
                  <a:cubicBezTo>
                    <a:pt x="21" y="91"/>
                    <a:pt x="21" y="91"/>
                    <a:pt x="22" y="91"/>
                  </a:cubicBezTo>
                  <a:cubicBezTo>
                    <a:pt x="23" y="91"/>
                    <a:pt x="24" y="92"/>
                    <a:pt x="25" y="95"/>
                  </a:cubicBezTo>
                  <a:cubicBezTo>
                    <a:pt x="27" y="103"/>
                    <a:pt x="29" y="106"/>
                    <a:pt x="33" y="106"/>
                  </a:cubicBezTo>
                  <a:cubicBezTo>
                    <a:pt x="33" y="106"/>
                    <a:pt x="34" y="106"/>
                    <a:pt x="34" y="106"/>
                  </a:cubicBezTo>
                  <a:cubicBezTo>
                    <a:pt x="37" y="106"/>
                    <a:pt x="37" y="103"/>
                    <a:pt x="37" y="100"/>
                  </a:cubicBezTo>
                  <a:cubicBezTo>
                    <a:pt x="38" y="97"/>
                    <a:pt x="37" y="96"/>
                    <a:pt x="37" y="95"/>
                  </a:cubicBezTo>
                  <a:cubicBezTo>
                    <a:pt x="37" y="94"/>
                    <a:pt x="38" y="94"/>
                    <a:pt x="37" y="93"/>
                  </a:cubicBezTo>
                  <a:cubicBezTo>
                    <a:pt x="37" y="92"/>
                    <a:pt x="36" y="92"/>
                    <a:pt x="37" y="91"/>
                  </a:cubicBezTo>
                  <a:cubicBezTo>
                    <a:pt x="37" y="90"/>
                    <a:pt x="37" y="88"/>
                    <a:pt x="36" y="87"/>
                  </a:cubicBezTo>
                  <a:cubicBezTo>
                    <a:pt x="35" y="86"/>
                    <a:pt x="34" y="85"/>
                    <a:pt x="36" y="83"/>
                  </a:cubicBezTo>
                  <a:cubicBezTo>
                    <a:pt x="37" y="81"/>
                    <a:pt x="36" y="79"/>
                    <a:pt x="36" y="77"/>
                  </a:cubicBezTo>
                  <a:cubicBezTo>
                    <a:pt x="35" y="75"/>
                    <a:pt x="34" y="74"/>
                    <a:pt x="36" y="72"/>
                  </a:cubicBezTo>
                  <a:cubicBezTo>
                    <a:pt x="37" y="70"/>
                    <a:pt x="37" y="69"/>
                    <a:pt x="36" y="67"/>
                  </a:cubicBezTo>
                  <a:cubicBezTo>
                    <a:pt x="35" y="66"/>
                    <a:pt x="34" y="66"/>
                    <a:pt x="34" y="63"/>
                  </a:cubicBezTo>
                  <a:cubicBezTo>
                    <a:pt x="34" y="60"/>
                    <a:pt x="31" y="57"/>
                    <a:pt x="25" y="54"/>
                  </a:cubicBezTo>
                  <a:cubicBezTo>
                    <a:pt x="15" y="47"/>
                    <a:pt x="16" y="33"/>
                    <a:pt x="17" y="25"/>
                  </a:cubicBezTo>
                  <a:cubicBezTo>
                    <a:pt x="17" y="16"/>
                    <a:pt x="14" y="4"/>
                    <a:pt x="2"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 name="Freeform 8565">
              <a:extLst>
                <a:ext uri="{FF2B5EF4-FFF2-40B4-BE49-F238E27FC236}">
                  <a16:creationId xmlns:a16="http://schemas.microsoft.com/office/drawing/2014/main" xmlns="" id="{99288575-9368-4E61-A4F7-18CC165F8326}"/>
                </a:ext>
              </a:extLst>
            </p:cNvPr>
            <p:cNvSpPr>
              <a:spLocks noEditPoints="1"/>
            </p:cNvSpPr>
            <p:nvPr/>
          </p:nvSpPr>
          <p:spPr bwMode="auto">
            <a:xfrm>
              <a:off x="5929313" y="3984625"/>
              <a:ext cx="42863" cy="192088"/>
            </a:xfrm>
            <a:custGeom>
              <a:avLst/>
              <a:gdLst>
                <a:gd name="T0" fmla="*/ 7 w 36"/>
                <a:gd name="T1" fmla="*/ 155 h 161"/>
                <a:gd name="T2" fmla="*/ 6 w 36"/>
                <a:gd name="T3" fmla="*/ 156 h 161"/>
                <a:gd name="T4" fmla="*/ 7 w 36"/>
                <a:gd name="T5" fmla="*/ 158 h 161"/>
                <a:gd name="T6" fmla="*/ 6 w 36"/>
                <a:gd name="T7" fmla="*/ 161 h 161"/>
                <a:gd name="T8" fmla="*/ 7 w 36"/>
                <a:gd name="T9" fmla="*/ 156 h 161"/>
                <a:gd name="T10" fmla="*/ 7 w 36"/>
                <a:gd name="T11" fmla="*/ 156 h 161"/>
                <a:gd name="T12" fmla="*/ 34 w 36"/>
                <a:gd name="T13" fmla="*/ 0 h 161"/>
                <a:gd name="T14" fmla="*/ 21 w 36"/>
                <a:gd name="T15" fmla="*/ 29 h 161"/>
                <a:gd name="T16" fmla="*/ 10 w 36"/>
                <a:gd name="T17" fmla="*/ 56 h 161"/>
                <a:gd name="T18" fmla="*/ 3 w 36"/>
                <a:gd name="T19" fmla="*/ 63 h 161"/>
                <a:gd name="T20" fmla="*/ 1 w 36"/>
                <a:gd name="T21" fmla="*/ 68 h 161"/>
                <a:gd name="T22" fmla="*/ 2 w 36"/>
                <a:gd name="T23" fmla="*/ 72 h 161"/>
                <a:gd name="T24" fmla="*/ 3 w 36"/>
                <a:gd name="T25" fmla="*/ 74 h 161"/>
                <a:gd name="T26" fmla="*/ 1 w 36"/>
                <a:gd name="T27" fmla="*/ 78 h 161"/>
                <a:gd name="T28" fmla="*/ 2 w 36"/>
                <a:gd name="T29" fmla="*/ 82 h 161"/>
                <a:gd name="T30" fmla="*/ 1 w 36"/>
                <a:gd name="T31" fmla="*/ 88 h 161"/>
                <a:gd name="T32" fmla="*/ 0 w 36"/>
                <a:gd name="T33" fmla="*/ 90 h 161"/>
                <a:gd name="T34" fmla="*/ 1 w 36"/>
                <a:gd name="T35" fmla="*/ 91 h 161"/>
                <a:gd name="T36" fmla="*/ 0 w 36"/>
                <a:gd name="T37" fmla="*/ 93 h 161"/>
                <a:gd name="T38" fmla="*/ 1 w 36"/>
                <a:gd name="T39" fmla="*/ 96 h 161"/>
                <a:gd name="T40" fmla="*/ 0 w 36"/>
                <a:gd name="T41" fmla="*/ 98 h 161"/>
                <a:gd name="T42" fmla="*/ 1 w 36"/>
                <a:gd name="T43" fmla="*/ 105 h 161"/>
                <a:gd name="T44" fmla="*/ 9 w 36"/>
                <a:gd name="T45" fmla="*/ 103 h 161"/>
                <a:gd name="T46" fmla="*/ 15 w 36"/>
                <a:gd name="T47" fmla="*/ 91 h 161"/>
                <a:gd name="T48" fmla="*/ 17 w 36"/>
                <a:gd name="T49" fmla="*/ 91 h 161"/>
                <a:gd name="T50" fmla="*/ 18 w 36"/>
                <a:gd name="T51" fmla="*/ 100 h 161"/>
                <a:gd name="T52" fmla="*/ 14 w 36"/>
                <a:gd name="T53" fmla="*/ 113 h 161"/>
                <a:gd name="T54" fmla="*/ 15 w 36"/>
                <a:gd name="T55" fmla="*/ 118 h 161"/>
                <a:gd name="T56" fmla="*/ 11 w 36"/>
                <a:gd name="T57" fmla="*/ 123 h 161"/>
                <a:gd name="T58" fmla="*/ 12 w 36"/>
                <a:gd name="T59" fmla="*/ 125 h 161"/>
                <a:gd name="T60" fmla="*/ 12 w 36"/>
                <a:gd name="T61" fmla="*/ 126 h 161"/>
                <a:gd name="T62" fmla="*/ 7 w 36"/>
                <a:gd name="T63" fmla="*/ 133 h 161"/>
                <a:gd name="T64" fmla="*/ 8 w 36"/>
                <a:gd name="T65" fmla="*/ 138 h 161"/>
                <a:gd name="T66" fmla="*/ 6 w 36"/>
                <a:gd name="T67" fmla="*/ 142 h 161"/>
                <a:gd name="T68" fmla="*/ 7 w 36"/>
                <a:gd name="T69" fmla="*/ 146 h 161"/>
                <a:gd name="T70" fmla="*/ 5 w 36"/>
                <a:gd name="T71" fmla="*/ 150 h 161"/>
                <a:gd name="T72" fmla="*/ 7 w 36"/>
                <a:gd name="T73" fmla="*/ 153 h 161"/>
                <a:gd name="T74" fmla="*/ 13 w 36"/>
                <a:gd name="T75" fmla="*/ 124 h 161"/>
                <a:gd name="T76" fmla="*/ 18 w 36"/>
                <a:gd name="T77" fmla="*/ 94 h 161"/>
                <a:gd name="T78" fmla="*/ 26 w 36"/>
                <a:gd name="T79" fmla="*/ 59 h 161"/>
                <a:gd name="T80" fmla="*/ 17 w 36"/>
                <a:gd name="T81" fmla="*/ 70 h 161"/>
                <a:gd name="T82" fmla="*/ 6 w 36"/>
                <a:gd name="T83" fmla="*/ 96 h 161"/>
                <a:gd name="T84" fmla="*/ 7 w 36"/>
                <a:gd name="T85" fmla="*/ 76 h 161"/>
                <a:gd name="T86" fmla="*/ 14 w 36"/>
                <a:gd name="T87" fmla="*/ 57 h 161"/>
                <a:gd name="T88" fmla="*/ 29 w 36"/>
                <a:gd name="T89" fmla="*/ 9 h 161"/>
                <a:gd name="T90" fmla="*/ 32 w 36"/>
                <a:gd name="T91" fmla="*/ 29 h 161"/>
                <a:gd name="T92" fmla="*/ 36 w 36"/>
                <a:gd name="T93" fmla="*/ 36 h 161"/>
                <a:gd name="T94" fmla="*/ 33 w 36"/>
                <a:gd name="T95" fmla="*/ 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61">
                  <a:moveTo>
                    <a:pt x="7" y="154"/>
                  </a:moveTo>
                  <a:cubicBezTo>
                    <a:pt x="7" y="155"/>
                    <a:pt x="7" y="155"/>
                    <a:pt x="7" y="155"/>
                  </a:cubicBezTo>
                  <a:cubicBezTo>
                    <a:pt x="6" y="155"/>
                    <a:pt x="6" y="155"/>
                    <a:pt x="6" y="155"/>
                  </a:cubicBezTo>
                  <a:cubicBezTo>
                    <a:pt x="6" y="156"/>
                    <a:pt x="6" y="156"/>
                    <a:pt x="6" y="156"/>
                  </a:cubicBezTo>
                  <a:cubicBezTo>
                    <a:pt x="6" y="156"/>
                    <a:pt x="6" y="156"/>
                    <a:pt x="6" y="156"/>
                  </a:cubicBezTo>
                  <a:cubicBezTo>
                    <a:pt x="7" y="157"/>
                    <a:pt x="7" y="157"/>
                    <a:pt x="7" y="158"/>
                  </a:cubicBezTo>
                  <a:cubicBezTo>
                    <a:pt x="7" y="158"/>
                    <a:pt x="7" y="158"/>
                    <a:pt x="7" y="159"/>
                  </a:cubicBezTo>
                  <a:cubicBezTo>
                    <a:pt x="7" y="159"/>
                    <a:pt x="6" y="160"/>
                    <a:pt x="6" y="161"/>
                  </a:cubicBezTo>
                  <a:cubicBezTo>
                    <a:pt x="7" y="161"/>
                    <a:pt x="7" y="161"/>
                    <a:pt x="7" y="161"/>
                  </a:cubicBezTo>
                  <a:cubicBezTo>
                    <a:pt x="7" y="160"/>
                    <a:pt x="7" y="158"/>
                    <a:pt x="7" y="156"/>
                  </a:cubicBezTo>
                  <a:cubicBezTo>
                    <a:pt x="7" y="156"/>
                    <a:pt x="7" y="156"/>
                    <a:pt x="7" y="156"/>
                  </a:cubicBezTo>
                  <a:cubicBezTo>
                    <a:pt x="7" y="156"/>
                    <a:pt x="7" y="156"/>
                    <a:pt x="7" y="156"/>
                  </a:cubicBezTo>
                  <a:cubicBezTo>
                    <a:pt x="7" y="155"/>
                    <a:pt x="7" y="155"/>
                    <a:pt x="7" y="154"/>
                  </a:cubicBezTo>
                  <a:moveTo>
                    <a:pt x="34" y="0"/>
                  </a:moveTo>
                  <a:cubicBezTo>
                    <a:pt x="25" y="4"/>
                    <a:pt x="21" y="13"/>
                    <a:pt x="21" y="25"/>
                  </a:cubicBezTo>
                  <a:cubicBezTo>
                    <a:pt x="21" y="26"/>
                    <a:pt x="21" y="28"/>
                    <a:pt x="21" y="29"/>
                  </a:cubicBezTo>
                  <a:cubicBezTo>
                    <a:pt x="21" y="31"/>
                    <a:pt x="21" y="32"/>
                    <a:pt x="21" y="33"/>
                  </a:cubicBezTo>
                  <a:cubicBezTo>
                    <a:pt x="21" y="44"/>
                    <a:pt x="17" y="53"/>
                    <a:pt x="10" y="56"/>
                  </a:cubicBezTo>
                  <a:cubicBezTo>
                    <a:pt x="4" y="59"/>
                    <a:pt x="3" y="61"/>
                    <a:pt x="3" y="62"/>
                  </a:cubicBezTo>
                  <a:cubicBezTo>
                    <a:pt x="3" y="62"/>
                    <a:pt x="3" y="62"/>
                    <a:pt x="3" y="63"/>
                  </a:cubicBezTo>
                  <a:cubicBezTo>
                    <a:pt x="3" y="63"/>
                    <a:pt x="3" y="64"/>
                    <a:pt x="3" y="64"/>
                  </a:cubicBezTo>
                  <a:cubicBezTo>
                    <a:pt x="3" y="65"/>
                    <a:pt x="3" y="67"/>
                    <a:pt x="1" y="68"/>
                  </a:cubicBezTo>
                  <a:cubicBezTo>
                    <a:pt x="1" y="68"/>
                    <a:pt x="1" y="69"/>
                    <a:pt x="1" y="69"/>
                  </a:cubicBezTo>
                  <a:cubicBezTo>
                    <a:pt x="1" y="70"/>
                    <a:pt x="1" y="71"/>
                    <a:pt x="2" y="72"/>
                  </a:cubicBezTo>
                  <a:cubicBezTo>
                    <a:pt x="2" y="72"/>
                    <a:pt x="2" y="72"/>
                    <a:pt x="2" y="72"/>
                  </a:cubicBezTo>
                  <a:cubicBezTo>
                    <a:pt x="2" y="73"/>
                    <a:pt x="3" y="74"/>
                    <a:pt x="3" y="74"/>
                  </a:cubicBezTo>
                  <a:cubicBezTo>
                    <a:pt x="3" y="75"/>
                    <a:pt x="3" y="76"/>
                    <a:pt x="2" y="77"/>
                  </a:cubicBezTo>
                  <a:cubicBezTo>
                    <a:pt x="2" y="78"/>
                    <a:pt x="2" y="78"/>
                    <a:pt x="1" y="78"/>
                  </a:cubicBezTo>
                  <a:cubicBezTo>
                    <a:pt x="1" y="79"/>
                    <a:pt x="1" y="80"/>
                    <a:pt x="1" y="80"/>
                  </a:cubicBezTo>
                  <a:cubicBezTo>
                    <a:pt x="1" y="81"/>
                    <a:pt x="1" y="81"/>
                    <a:pt x="2" y="82"/>
                  </a:cubicBezTo>
                  <a:cubicBezTo>
                    <a:pt x="2" y="83"/>
                    <a:pt x="2" y="84"/>
                    <a:pt x="2" y="85"/>
                  </a:cubicBezTo>
                  <a:cubicBezTo>
                    <a:pt x="2" y="86"/>
                    <a:pt x="2" y="87"/>
                    <a:pt x="1" y="88"/>
                  </a:cubicBezTo>
                  <a:cubicBezTo>
                    <a:pt x="0" y="88"/>
                    <a:pt x="0" y="89"/>
                    <a:pt x="0" y="89"/>
                  </a:cubicBezTo>
                  <a:cubicBezTo>
                    <a:pt x="0" y="89"/>
                    <a:pt x="0" y="89"/>
                    <a:pt x="0" y="90"/>
                  </a:cubicBezTo>
                  <a:cubicBezTo>
                    <a:pt x="1" y="90"/>
                    <a:pt x="1" y="90"/>
                    <a:pt x="1" y="90"/>
                  </a:cubicBezTo>
                  <a:cubicBezTo>
                    <a:pt x="1" y="90"/>
                    <a:pt x="1" y="91"/>
                    <a:pt x="1" y="91"/>
                  </a:cubicBezTo>
                  <a:cubicBezTo>
                    <a:pt x="1" y="91"/>
                    <a:pt x="0" y="92"/>
                    <a:pt x="0" y="92"/>
                  </a:cubicBezTo>
                  <a:cubicBezTo>
                    <a:pt x="0" y="92"/>
                    <a:pt x="0" y="93"/>
                    <a:pt x="0" y="93"/>
                  </a:cubicBezTo>
                  <a:cubicBezTo>
                    <a:pt x="0" y="93"/>
                    <a:pt x="0" y="93"/>
                    <a:pt x="0" y="94"/>
                  </a:cubicBezTo>
                  <a:cubicBezTo>
                    <a:pt x="0" y="95"/>
                    <a:pt x="1" y="95"/>
                    <a:pt x="1" y="96"/>
                  </a:cubicBezTo>
                  <a:cubicBezTo>
                    <a:pt x="1" y="96"/>
                    <a:pt x="0" y="97"/>
                    <a:pt x="0" y="97"/>
                  </a:cubicBezTo>
                  <a:cubicBezTo>
                    <a:pt x="0" y="98"/>
                    <a:pt x="0" y="98"/>
                    <a:pt x="0" y="98"/>
                  </a:cubicBezTo>
                  <a:cubicBezTo>
                    <a:pt x="0" y="99"/>
                    <a:pt x="0" y="100"/>
                    <a:pt x="0" y="101"/>
                  </a:cubicBezTo>
                  <a:cubicBezTo>
                    <a:pt x="0" y="102"/>
                    <a:pt x="0" y="104"/>
                    <a:pt x="1" y="105"/>
                  </a:cubicBezTo>
                  <a:cubicBezTo>
                    <a:pt x="2" y="106"/>
                    <a:pt x="3" y="106"/>
                    <a:pt x="4" y="106"/>
                  </a:cubicBezTo>
                  <a:cubicBezTo>
                    <a:pt x="5" y="106"/>
                    <a:pt x="8" y="105"/>
                    <a:pt x="9" y="103"/>
                  </a:cubicBezTo>
                  <a:cubicBezTo>
                    <a:pt x="10" y="102"/>
                    <a:pt x="10" y="100"/>
                    <a:pt x="11" y="98"/>
                  </a:cubicBezTo>
                  <a:cubicBezTo>
                    <a:pt x="12" y="95"/>
                    <a:pt x="12" y="92"/>
                    <a:pt x="15" y="91"/>
                  </a:cubicBezTo>
                  <a:cubicBezTo>
                    <a:pt x="15" y="91"/>
                    <a:pt x="15" y="91"/>
                    <a:pt x="16" y="91"/>
                  </a:cubicBezTo>
                  <a:cubicBezTo>
                    <a:pt x="16" y="91"/>
                    <a:pt x="17" y="91"/>
                    <a:pt x="17" y="91"/>
                  </a:cubicBezTo>
                  <a:cubicBezTo>
                    <a:pt x="18" y="93"/>
                    <a:pt x="18" y="96"/>
                    <a:pt x="18" y="99"/>
                  </a:cubicBezTo>
                  <a:cubicBezTo>
                    <a:pt x="18" y="100"/>
                    <a:pt x="18" y="100"/>
                    <a:pt x="18" y="100"/>
                  </a:cubicBezTo>
                  <a:cubicBezTo>
                    <a:pt x="18" y="107"/>
                    <a:pt x="18" y="108"/>
                    <a:pt x="15" y="111"/>
                  </a:cubicBezTo>
                  <a:cubicBezTo>
                    <a:pt x="14" y="111"/>
                    <a:pt x="14" y="112"/>
                    <a:pt x="14" y="113"/>
                  </a:cubicBezTo>
                  <a:cubicBezTo>
                    <a:pt x="14" y="113"/>
                    <a:pt x="14" y="114"/>
                    <a:pt x="15" y="115"/>
                  </a:cubicBezTo>
                  <a:cubicBezTo>
                    <a:pt x="15" y="116"/>
                    <a:pt x="15" y="117"/>
                    <a:pt x="15" y="118"/>
                  </a:cubicBezTo>
                  <a:cubicBezTo>
                    <a:pt x="15" y="119"/>
                    <a:pt x="14" y="120"/>
                    <a:pt x="13" y="121"/>
                  </a:cubicBezTo>
                  <a:cubicBezTo>
                    <a:pt x="12" y="122"/>
                    <a:pt x="11" y="122"/>
                    <a:pt x="11" y="123"/>
                  </a:cubicBezTo>
                  <a:cubicBezTo>
                    <a:pt x="11" y="123"/>
                    <a:pt x="11" y="123"/>
                    <a:pt x="11" y="124"/>
                  </a:cubicBezTo>
                  <a:cubicBezTo>
                    <a:pt x="12" y="124"/>
                    <a:pt x="12" y="124"/>
                    <a:pt x="12" y="125"/>
                  </a:cubicBezTo>
                  <a:cubicBezTo>
                    <a:pt x="12" y="125"/>
                    <a:pt x="12" y="125"/>
                    <a:pt x="12" y="125"/>
                  </a:cubicBezTo>
                  <a:cubicBezTo>
                    <a:pt x="12" y="126"/>
                    <a:pt x="12" y="126"/>
                    <a:pt x="12" y="126"/>
                  </a:cubicBezTo>
                  <a:cubicBezTo>
                    <a:pt x="12" y="128"/>
                    <a:pt x="11" y="128"/>
                    <a:pt x="10" y="130"/>
                  </a:cubicBezTo>
                  <a:cubicBezTo>
                    <a:pt x="8" y="131"/>
                    <a:pt x="7" y="132"/>
                    <a:pt x="7" y="133"/>
                  </a:cubicBezTo>
                  <a:cubicBezTo>
                    <a:pt x="7" y="134"/>
                    <a:pt x="7" y="134"/>
                    <a:pt x="8" y="135"/>
                  </a:cubicBezTo>
                  <a:cubicBezTo>
                    <a:pt x="8" y="136"/>
                    <a:pt x="8" y="137"/>
                    <a:pt x="8" y="138"/>
                  </a:cubicBezTo>
                  <a:cubicBezTo>
                    <a:pt x="8" y="139"/>
                    <a:pt x="8" y="140"/>
                    <a:pt x="7" y="141"/>
                  </a:cubicBezTo>
                  <a:cubicBezTo>
                    <a:pt x="6" y="141"/>
                    <a:pt x="6" y="142"/>
                    <a:pt x="6" y="142"/>
                  </a:cubicBezTo>
                  <a:cubicBezTo>
                    <a:pt x="6" y="142"/>
                    <a:pt x="6" y="143"/>
                    <a:pt x="6" y="143"/>
                  </a:cubicBezTo>
                  <a:cubicBezTo>
                    <a:pt x="7" y="144"/>
                    <a:pt x="7" y="145"/>
                    <a:pt x="7" y="146"/>
                  </a:cubicBezTo>
                  <a:cubicBezTo>
                    <a:pt x="7" y="146"/>
                    <a:pt x="7" y="147"/>
                    <a:pt x="6" y="148"/>
                  </a:cubicBezTo>
                  <a:cubicBezTo>
                    <a:pt x="5" y="149"/>
                    <a:pt x="5" y="149"/>
                    <a:pt x="5" y="150"/>
                  </a:cubicBezTo>
                  <a:cubicBezTo>
                    <a:pt x="5" y="150"/>
                    <a:pt x="5" y="150"/>
                    <a:pt x="6" y="151"/>
                  </a:cubicBezTo>
                  <a:cubicBezTo>
                    <a:pt x="6" y="151"/>
                    <a:pt x="7" y="152"/>
                    <a:pt x="7" y="153"/>
                  </a:cubicBezTo>
                  <a:cubicBezTo>
                    <a:pt x="7" y="147"/>
                    <a:pt x="8" y="140"/>
                    <a:pt x="10" y="133"/>
                  </a:cubicBezTo>
                  <a:cubicBezTo>
                    <a:pt x="11" y="130"/>
                    <a:pt x="12" y="127"/>
                    <a:pt x="13" y="124"/>
                  </a:cubicBezTo>
                  <a:cubicBezTo>
                    <a:pt x="16" y="116"/>
                    <a:pt x="19" y="109"/>
                    <a:pt x="19" y="100"/>
                  </a:cubicBezTo>
                  <a:cubicBezTo>
                    <a:pt x="19" y="98"/>
                    <a:pt x="19" y="96"/>
                    <a:pt x="18" y="94"/>
                  </a:cubicBezTo>
                  <a:cubicBezTo>
                    <a:pt x="18" y="89"/>
                    <a:pt x="17" y="85"/>
                    <a:pt x="17" y="82"/>
                  </a:cubicBezTo>
                  <a:cubicBezTo>
                    <a:pt x="17" y="73"/>
                    <a:pt x="20" y="67"/>
                    <a:pt x="26" y="59"/>
                  </a:cubicBezTo>
                  <a:cubicBezTo>
                    <a:pt x="27" y="59"/>
                    <a:pt x="27" y="58"/>
                    <a:pt x="27" y="58"/>
                  </a:cubicBezTo>
                  <a:cubicBezTo>
                    <a:pt x="23" y="61"/>
                    <a:pt x="19" y="62"/>
                    <a:pt x="17" y="70"/>
                  </a:cubicBezTo>
                  <a:cubicBezTo>
                    <a:pt x="14" y="81"/>
                    <a:pt x="13" y="86"/>
                    <a:pt x="10" y="93"/>
                  </a:cubicBezTo>
                  <a:cubicBezTo>
                    <a:pt x="8" y="95"/>
                    <a:pt x="7" y="96"/>
                    <a:pt x="6" y="96"/>
                  </a:cubicBezTo>
                  <a:cubicBezTo>
                    <a:pt x="5" y="96"/>
                    <a:pt x="4" y="92"/>
                    <a:pt x="7" y="88"/>
                  </a:cubicBezTo>
                  <a:cubicBezTo>
                    <a:pt x="10" y="83"/>
                    <a:pt x="5" y="79"/>
                    <a:pt x="7" y="76"/>
                  </a:cubicBezTo>
                  <a:cubicBezTo>
                    <a:pt x="8" y="74"/>
                    <a:pt x="8" y="72"/>
                    <a:pt x="7" y="69"/>
                  </a:cubicBezTo>
                  <a:cubicBezTo>
                    <a:pt x="5" y="65"/>
                    <a:pt x="6" y="62"/>
                    <a:pt x="14" y="57"/>
                  </a:cubicBezTo>
                  <a:cubicBezTo>
                    <a:pt x="22" y="51"/>
                    <a:pt x="27" y="48"/>
                    <a:pt x="24" y="33"/>
                  </a:cubicBezTo>
                  <a:cubicBezTo>
                    <a:pt x="21" y="20"/>
                    <a:pt x="27" y="9"/>
                    <a:pt x="29" y="9"/>
                  </a:cubicBezTo>
                  <a:cubicBezTo>
                    <a:pt x="29" y="9"/>
                    <a:pt x="29" y="9"/>
                    <a:pt x="29" y="9"/>
                  </a:cubicBezTo>
                  <a:cubicBezTo>
                    <a:pt x="30" y="13"/>
                    <a:pt x="29" y="17"/>
                    <a:pt x="32" y="29"/>
                  </a:cubicBezTo>
                  <a:cubicBezTo>
                    <a:pt x="35" y="38"/>
                    <a:pt x="34" y="44"/>
                    <a:pt x="34" y="48"/>
                  </a:cubicBezTo>
                  <a:cubicBezTo>
                    <a:pt x="35" y="44"/>
                    <a:pt x="36" y="40"/>
                    <a:pt x="36" y="36"/>
                  </a:cubicBezTo>
                  <a:cubicBezTo>
                    <a:pt x="36" y="32"/>
                    <a:pt x="35" y="27"/>
                    <a:pt x="34" y="21"/>
                  </a:cubicBezTo>
                  <a:cubicBezTo>
                    <a:pt x="33" y="16"/>
                    <a:pt x="33" y="12"/>
                    <a:pt x="33" y="8"/>
                  </a:cubicBezTo>
                  <a:cubicBezTo>
                    <a:pt x="33" y="5"/>
                    <a:pt x="33" y="2"/>
                    <a:pt x="34" y="0"/>
                  </a:cubicBezTo>
                </a:path>
              </a:pathLst>
            </a:custGeom>
            <a:solidFill>
              <a:srgbClr val="F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 name="Freeform 8566">
              <a:extLst>
                <a:ext uri="{FF2B5EF4-FFF2-40B4-BE49-F238E27FC236}">
                  <a16:creationId xmlns:a16="http://schemas.microsoft.com/office/drawing/2014/main" xmlns="" id="{DD6F7CDD-DA7E-4634-88E5-3CD8F7BD9A1E}"/>
                </a:ext>
              </a:extLst>
            </p:cNvPr>
            <p:cNvSpPr>
              <a:spLocks noEditPoints="1"/>
            </p:cNvSpPr>
            <p:nvPr/>
          </p:nvSpPr>
          <p:spPr bwMode="auto">
            <a:xfrm>
              <a:off x="5937250" y="4170363"/>
              <a:ext cx="0" cy="6350"/>
            </a:xfrm>
            <a:custGeom>
              <a:avLst/>
              <a:gdLst>
                <a:gd name="T0" fmla="*/ 1 w 1"/>
                <a:gd name="T1" fmla="*/ 0 h 6"/>
                <a:gd name="T2" fmla="*/ 1 w 1"/>
                <a:gd name="T3" fmla="*/ 5 h 6"/>
                <a:gd name="T4" fmla="*/ 0 w 1"/>
                <a:gd name="T5" fmla="*/ 5 h 6"/>
                <a:gd name="T6" fmla="*/ 1 w 1"/>
                <a:gd name="T7" fmla="*/ 3 h 6"/>
                <a:gd name="T8" fmla="*/ 1 w 1"/>
                <a:gd name="T9" fmla="*/ 2 h 6"/>
                <a:gd name="T10" fmla="*/ 1 w 1"/>
                <a:gd name="T11" fmla="*/ 3 h 6"/>
                <a:gd name="T12" fmla="*/ 0 w 1"/>
                <a:gd name="T13" fmla="*/ 5 h 6"/>
                <a:gd name="T14" fmla="*/ 0 w 1"/>
                <a:gd name="T15" fmla="*/ 5 h 6"/>
                <a:gd name="T16" fmla="*/ 1 w 1"/>
                <a:gd name="T17" fmla="*/ 6 h 6"/>
                <a:gd name="T18" fmla="*/ 1 w 1"/>
                <a:gd name="T19" fmla="*/ 0 h 6"/>
                <a:gd name="T20" fmla="*/ 1 w 1"/>
                <a:gd name="T21" fmla="*/ 0 h 6"/>
                <a:gd name="T22" fmla="*/ 1 w 1"/>
                <a:gd name="T23" fmla="*/ 0 h 6"/>
                <a:gd name="T24" fmla="*/ 1 w 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6">
                  <a:moveTo>
                    <a:pt x="1" y="0"/>
                  </a:moveTo>
                  <a:cubicBezTo>
                    <a:pt x="1" y="2"/>
                    <a:pt x="1" y="4"/>
                    <a:pt x="1" y="5"/>
                  </a:cubicBezTo>
                  <a:cubicBezTo>
                    <a:pt x="0" y="5"/>
                    <a:pt x="0" y="5"/>
                    <a:pt x="0" y="5"/>
                  </a:cubicBezTo>
                  <a:cubicBezTo>
                    <a:pt x="0" y="4"/>
                    <a:pt x="1" y="3"/>
                    <a:pt x="1" y="3"/>
                  </a:cubicBezTo>
                  <a:cubicBezTo>
                    <a:pt x="1" y="2"/>
                    <a:pt x="1" y="2"/>
                    <a:pt x="1" y="2"/>
                  </a:cubicBezTo>
                  <a:cubicBezTo>
                    <a:pt x="1" y="2"/>
                    <a:pt x="1" y="2"/>
                    <a:pt x="1" y="3"/>
                  </a:cubicBezTo>
                  <a:cubicBezTo>
                    <a:pt x="1" y="3"/>
                    <a:pt x="0" y="4"/>
                    <a:pt x="0" y="5"/>
                  </a:cubicBezTo>
                  <a:cubicBezTo>
                    <a:pt x="0" y="5"/>
                    <a:pt x="0" y="5"/>
                    <a:pt x="0" y="5"/>
                  </a:cubicBezTo>
                  <a:cubicBezTo>
                    <a:pt x="1" y="5"/>
                    <a:pt x="1" y="5"/>
                    <a:pt x="1" y="6"/>
                  </a:cubicBezTo>
                  <a:cubicBezTo>
                    <a:pt x="1" y="4"/>
                    <a:pt x="1" y="2"/>
                    <a:pt x="1" y="0"/>
                  </a:cubicBezTo>
                  <a:moveTo>
                    <a:pt x="1" y="0"/>
                  </a:moveTo>
                  <a:cubicBezTo>
                    <a:pt x="1" y="0"/>
                    <a:pt x="1" y="0"/>
                    <a:pt x="1" y="0"/>
                  </a:cubicBezTo>
                  <a:cubicBezTo>
                    <a:pt x="1" y="0"/>
                    <a:pt x="1" y="0"/>
                    <a:pt x="1" y="0"/>
                  </a:cubicBezTo>
                </a:path>
              </a:pathLst>
            </a:custGeom>
            <a:solidFill>
              <a:srgbClr val="C8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 name="Freeform 8567">
              <a:extLst>
                <a:ext uri="{FF2B5EF4-FFF2-40B4-BE49-F238E27FC236}">
                  <a16:creationId xmlns:a16="http://schemas.microsoft.com/office/drawing/2014/main" xmlns="" id="{4E7DD674-0F06-40F1-BC7D-C9B7F02E7A98}"/>
                </a:ext>
              </a:extLst>
            </p:cNvPr>
            <p:cNvSpPr>
              <a:spLocks/>
            </p:cNvSpPr>
            <p:nvPr/>
          </p:nvSpPr>
          <p:spPr bwMode="auto">
            <a:xfrm>
              <a:off x="5927725" y="3983038"/>
              <a:ext cx="46038" cy="193675"/>
            </a:xfrm>
            <a:custGeom>
              <a:avLst/>
              <a:gdLst>
                <a:gd name="T0" fmla="*/ 21 w 38"/>
                <a:gd name="T1" fmla="*/ 30 h 163"/>
                <a:gd name="T2" fmla="*/ 4 w 38"/>
                <a:gd name="T3" fmla="*/ 64 h 163"/>
                <a:gd name="T4" fmla="*/ 2 w 38"/>
                <a:gd name="T5" fmla="*/ 73 h 163"/>
                <a:gd name="T6" fmla="*/ 2 w 38"/>
                <a:gd name="T7" fmla="*/ 83 h 163"/>
                <a:gd name="T8" fmla="*/ 1 w 38"/>
                <a:gd name="T9" fmla="*/ 91 h 163"/>
                <a:gd name="T10" fmla="*/ 1 w 38"/>
                <a:gd name="T11" fmla="*/ 99 h 163"/>
                <a:gd name="T12" fmla="*/ 5 w 38"/>
                <a:gd name="T13" fmla="*/ 107 h 163"/>
                <a:gd name="T14" fmla="*/ 16 w 38"/>
                <a:gd name="T15" fmla="*/ 92 h 163"/>
                <a:gd name="T16" fmla="*/ 19 w 38"/>
                <a:gd name="T17" fmla="*/ 101 h 163"/>
                <a:gd name="T18" fmla="*/ 15 w 38"/>
                <a:gd name="T19" fmla="*/ 117 h 163"/>
                <a:gd name="T20" fmla="*/ 12 w 38"/>
                <a:gd name="T21" fmla="*/ 126 h 163"/>
                <a:gd name="T22" fmla="*/ 8 w 38"/>
                <a:gd name="T23" fmla="*/ 136 h 163"/>
                <a:gd name="T24" fmla="*/ 7 w 38"/>
                <a:gd name="T25" fmla="*/ 145 h 163"/>
                <a:gd name="T26" fmla="*/ 6 w 38"/>
                <a:gd name="T27" fmla="*/ 152 h 163"/>
                <a:gd name="T28" fmla="*/ 7 w 38"/>
                <a:gd name="T29" fmla="*/ 158 h 163"/>
                <a:gd name="T30" fmla="*/ 7 w 38"/>
                <a:gd name="T31" fmla="*/ 162 h 163"/>
                <a:gd name="T32" fmla="*/ 8 w 38"/>
                <a:gd name="T33" fmla="*/ 160 h 163"/>
                <a:gd name="T34" fmla="*/ 7 w 38"/>
                <a:gd name="T35" fmla="*/ 157 h 163"/>
                <a:gd name="T36" fmla="*/ 7 w 38"/>
                <a:gd name="T37" fmla="*/ 156 h 163"/>
                <a:gd name="T38" fmla="*/ 8 w 38"/>
                <a:gd name="T39" fmla="*/ 155 h 163"/>
                <a:gd name="T40" fmla="*/ 8 w 38"/>
                <a:gd name="T41" fmla="*/ 157 h 163"/>
                <a:gd name="T42" fmla="*/ 8 w 38"/>
                <a:gd name="T43" fmla="*/ 157 h 163"/>
                <a:gd name="T44" fmla="*/ 9 w 38"/>
                <a:gd name="T45" fmla="*/ 163 h 163"/>
                <a:gd name="T46" fmla="*/ 20 w 38"/>
                <a:gd name="T47" fmla="*/ 95 h 163"/>
                <a:gd name="T48" fmla="*/ 29 w 38"/>
                <a:gd name="T49" fmla="*/ 58 h 163"/>
                <a:gd name="T50" fmla="*/ 27 w 38"/>
                <a:gd name="T51" fmla="*/ 60 h 163"/>
                <a:gd name="T52" fmla="*/ 19 w 38"/>
                <a:gd name="T53" fmla="*/ 95 h 163"/>
                <a:gd name="T54" fmla="*/ 14 w 38"/>
                <a:gd name="T55" fmla="*/ 125 h 163"/>
                <a:gd name="T56" fmla="*/ 8 w 38"/>
                <a:gd name="T57" fmla="*/ 154 h 163"/>
                <a:gd name="T58" fmla="*/ 6 w 38"/>
                <a:gd name="T59" fmla="*/ 151 h 163"/>
                <a:gd name="T60" fmla="*/ 8 w 38"/>
                <a:gd name="T61" fmla="*/ 147 h 163"/>
                <a:gd name="T62" fmla="*/ 7 w 38"/>
                <a:gd name="T63" fmla="*/ 143 h 163"/>
                <a:gd name="T64" fmla="*/ 9 w 38"/>
                <a:gd name="T65" fmla="*/ 139 h 163"/>
                <a:gd name="T66" fmla="*/ 8 w 38"/>
                <a:gd name="T67" fmla="*/ 134 h 163"/>
                <a:gd name="T68" fmla="*/ 13 w 38"/>
                <a:gd name="T69" fmla="*/ 127 h 163"/>
                <a:gd name="T70" fmla="*/ 13 w 38"/>
                <a:gd name="T71" fmla="*/ 126 h 163"/>
                <a:gd name="T72" fmla="*/ 12 w 38"/>
                <a:gd name="T73" fmla="*/ 124 h 163"/>
                <a:gd name="T74" fmla="*/ 16 w 38"/>
                <a:gd name="T75" fmla="*/ 119 h 163"/>
                <a:gd name="T76" fmla="*/ 15 w 38"/>
                <a:gd name="T77" fmla="*/ 114 h 163"/>
                <a:gd name="T78" fmla="*/ 19 w 38"/>
                <a:gd name="T79" fmla="*/ 101 h 163"/>
                <a:gd name="T80" fmla="*/ 18 w 38"/>
                <a:gd name="T81" fmla="*/ 92 h 163"/>
                <a:gd name="T82" fmla="*/ 16 w 38"/>
                <a:gd name="T83" fmla="*/ 92 h 163"/>
                <a:gd name="T84" fmla="*/ 10 w 38"/>
                <a:gd name="T85" fmla="*/ 104 h 163"/>
                <a:gd name="T86" fmla="*/ 2 w 38"/>
                <a:gd name="T87" fmla="*/ 106 h 163"/>
                <a:gd name="T88" fmla="*/ 1 w 38"/>
                <a:gd name="T89" fmla="*/ 99 h 163"/>
                <a:gd name="T90" fmla="*/ 2 w 38"/>
                <a:gd name="T91" fmla="*/ 97 h 163"/>
                <a:gd name="T92" fmla="*/ 1 w 38"/>
                <a:gd name="T93" fmla="*/ 94 h 163"/>
                <a:gd name="T94" fmla="*/ 2 w 38"/>
                <a:gd name="T95" fmla="*/ 92 h 163"/>
                <a:gd name="T96" fmla="*/ 1 w 38"/>
                <a:gd name="T97" fmla="*/ 91 h 163"/>
                <a:gd name="T98" fmla="*/ 2 w 38"/>
                <a:gd name="T99" fmla="*/ 89 h 163"/>
                <a:gd name="T100" fmla="*/ 3 w 38"/>
                <a:gd name="T101" fmla="*/ 83 h 163"/>
                <a:gd name="T102" fmla="*/ 2 w 38"/>
                <a:gd name="T103" fmla="*/ 79 h 163"/>
                <a:gd name="T104" fmla="*/ 4 w 38"/>
                <a:gd name="T105" fmla="*/ 75 h 163"/>
                <a:gd name="T106" fmla="*/ 3 w 38"/>
                <a:gd name="T107" fmla="*/ 73 h 163"/>
                <a:gd name="T108" fmla="*/ 2 w 38"/>
                <a:gd name="T109" fmla="*/ 69 h 163"/>
                <a:gd name="T110" fmla="*/ 4 w 38"/>
                <a:gd name="T111" fmla="*/ 64 h 163"/>
                <a:gd name="T112" fmla="*/ 11 w 38"/>
                <a:gd name="T113" fmla="*/ 57 h 163"/>
                <a:gd name="T114" fmla="*/ 22 w 38"/>
                <a:gd name="T115" fmla="*/ 30 h 163"/>
                <a:gd name="T116" fmla="*/ 35 w 38"/>
                <a:gd name="T117" fmla="*/ 1 h 163"/>
                <a:gd name="T118" fmla="*/ 34 w 38"/>
                <a:gd name="T119" fmla="*/ 9 h 163"/>
                <a:gd name="T120" fmla="*/ 37 w 38"/>
                <a:gd name="T121" fmla="*/ 37 h 163"/>
                <a:gd name="T122" fmla="*/ 34 w 38"/>
                <a:gd name="T123" fmla="*/ 50 h 163"/>
                <a:gd name="T124" fmla="*/ 36 w 38"/>
                <a:gd name="T12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163">
                  <a:moveTo>
                    <a:pt x="36" y="0"/>
                  </a:moveTo>
                  <a:cubicBezTo>
                    <a:pt x="24" y="5"/>
                    <a:pt x="20" y="17"/>
                    <a:pt x="21" y="30"/>
                  </a:cubicBezTo>
                  <a:cubicBezTo>
                    <a:pt x="23" y="43"/>
                    <a:pt x="18" y="53"/>
                    <a:pt x="10" y="57"/>
                  </a:cubicBezTo>
                  <a:cubicBezTo>
                    <a:pt x="5" y="59"/>
                    <a:pt x="3" y="62"/>
                    <a:pt x="4" y="64"/>
                  </a:cubicBezTo>
                  <a:cubicBezTo>
                    <a:pt x="4" y="66"/>
                    <a:pt x="3" y="67"/>
                    <a:pt x="2" y="69"/>
                  </a:cubicBezTo>
                  <a:cubicBezTo>
                    <a:pt x="1" y="70"/>
                    <a:pt x="1" y="71"/>
                    <a:pt x="2" y="73"/>
                  </a:cubicBezTo>
                  <a:cubicBezTo>
                    <a:pt x="3" y="74"/>
                    <a:pt x="4" y="75"/>
                    <a:pt x="3" y="78"/>
                  </a:cubicBezTo>
                  <a:cubicBezTo>
                    <a:pt x="2" y="81"/>
                    <a:pt x="1" y="81"/>
                    <a:pt x="2" y="83"/>
                  </a:cubicBezTo>
                  <a:cubicBezTo>
                    <a:pt x="4" y="86"/>
                    <a:pt x="3" y="87"/>
                    <a:pt x="2" y="88"/>
                  </a:cubicBezTo>
                  <a:cubicBezTo>
                    <a:pt x="0" y="90"/>
                    <a:pt x="1" y="90"/>
                    <a:pt x="1" y="91"/>
                  </a:cubicBezTo>
                  <a:cubicBezTo>
                    <a:pt x="2" y="93"/>
                    <a:pt x="0" y="93"/>
                    <a:pt x="1" y="95"/>
                  </a:cubicBezTo>
                  <a:cubicBezTo>
                    <a:pt x="2" y="97"/>
                    <a:pt x="1" y="97"/>
                    <a:pt x="1" y="99"/>
                  </a:cubicBezTo>
                  <a:cubicBezTo>
                    <a:pt x="0" y="101"/>
                    <a:pt x="0" y="105"/>
                    <a:pt x="2" y="106"/>
                  </a:cubicBezTo>
                  <a:cubicBezTo>
                    <a:pt x="3" y="107"/>
                    <a:pt x="4" y="107"/>
                    <a:pt x="5" y="107"/>
                  </a:cubicBezTo>
                  <a:cubicBezTo>
                    <a:pt x="7" y="107"/>
                    <a:pt x="9" y="106"/>
                    <a:pt x="10" y="104"/>
                  </a:cubicBezTo>
                  <a:cubicBezTo>
                    <a:pt x="12" y="101"/>
                    <a:pt x="12" y="94"/>
                    <a:pt x="16" y="92"/>
                  </a:cubicBezTo>
                  <a:cubicBezTo>
                    <a:pt x="16" y="92"/>
                    <a:pt x="16" y="92"/>
                    <a:pt x="17" y="92"/>
                  </a:cubicBezTo>
                  <a:cubicBezTo>
                    <a:pt x="19" y="92"/>
                    <a:pt x="19" y="97"/>
                    <a:pt x="19" y="101"/>
                  </a:cubicBezTo>
                  <a:cubicBezTo>
                    <a:pt x="19" y="108"/>
                    <a:pt x="19" y="109"/>
                    <a:pt x="16" y="111"/>
                  </a:cubicBezTo>
                  <a:cubicBezTo>
                    <a:pt x="14" y="113"/>
                    <a:pt x="14" y="114"/>
                    <a:pt x="15" y="117"/>
                  </a:cubicBezTo>
                  <a:cubicBezTo>
                    <a:pt x="17" y="119"/>
                    <a:pt x="16" y="120"/>
                    <a:pt x="14" y="122"/>
                  </a:cubicBezTo>
                  <a:cubicBezTo>
                    <a:pt x="11" y="123"/>
                    <a:pt x="12" y="124"/>
                    <a:pt x="12" y="126"/>
                  </a:cubicBezTo>
                  <a:cubicBezTo>
                    <a:pt x="13" y="128"/>
                    <a:pt x="13" y="129"/>
                    <a:pt x="10" y="131"/>
                  </a:cubicBezTo>
                  <a:cubicBezTo>
                    <a:pt x="8" y="132"/>
                    <a:pt x="8" y="134"/>
                    <a:pt x="8" y="136"/>
                  </a:cubicBezTo>
                  <a:cubicBezTo>
                    <a:pt x="9" y="138"/>
                    <a:pt x="9" y="140"/>
                    <a:pt x="8" y="141"/>
                  </a:cubicBezTo>
                  <a:cubicBezTo>
                    <a:pt x="6" y="143"/>
                    <a:pt x="6" y="143"/>
                    <a:pt x="7" y="145"/>
                  </a:cubicBezTo>
                  <a:cubicBezTo>
                    <a:pt x="8" y="146"/>
                    <a:pt x="8" y="147"/>
                    <a:pt x="7" y="149"/>
                  </a:cubicBezTo>
                  <a:cubicBezTo>
                    <a:pt x="5" y="150"/>
                    <a:pt x="5" y="151"/>
                    <a:pt x="6" y="152"/>
                  </a:cubicBezTo>
                  <a:cubicBezTo>
                    <a:pt x="8" y="153"/>
                    <a:pt x="8" y="154"/>
                    <a:pt x="7" y="156"/>
                  </a:cubicBezTo>
                  <a:cubicBezTo>
                    <a:pt x="6" y="157"/>
                    <a:pt x="6" y="157"/>
                    <a:pt x="7" y="158"/>
                  </a:cubicBezTo>
                  <a:cubicBezTo>
                    <a:pt x="8" y="159"/>
                    <a:pt x="7" y="159"/>
                    <a:pt x="7" y="162"/>
                  </a:cubicBezTo>
                  <a:cubicBezTo>
                    <a:pt x="7" y="162"/>
                    <a:pt x="7" y="162"/>
                    <a:pt x="7" y="162"/>
                  </a:cubicBezTo>
                  <a:cubicBezTo>
                    <a:pt x="7" y="162"/>
                    <a:pt x="7" y="162"/>
                    <a:pt x="7" y="162"/>
                  </a:cubicBezTo>
                  <a:cubicBezTo>
                    <a:pt x="7" y="161"/>
                    <a:pt x="8" y="160"/>
                    <a:pt x="8" y="160"/>
                  </a:cubicBezTo>
                  <a:cubicBezTo>
                    <a:pt x="8" y="159"/>
                    <a:pt x="8" y="159"/>
                    <a:pt x="8" y="159"/>
                  </a:cubicBezTo>
                  <a:cubicBezTo>
                    <a:pt x="8" y="158"/>
                    <a:pt x="8" y="158"/>
                    <a:pt x="7" y="157"/>
                  </a:cubicBezTo>
                  <a:cubicBezTo>
                    <a:pt x="7" y="157"/>
                    <a:pt x="7" y="157"/>
                    <a:pt x="7" y="157"/>
                  </a:cubicBezTo>
                  <a:cubicBezTo>
                    <a:pt x="7" y="157"/>
                    <a:pt x="7" y="157"/>
                    <a:pt x="7" y="156"/>
                  </a:cubicBezTo>
                  <a:cubicBezTo>
                    <a:pt x="8" y="156"/>
                    <a:pt x="8" y="156"/>
                    <a:pt x="8" y="156"/>
                  </a:cubicBezTo>
                  <a:cubicBezTo>
                    <a:pt x="8" y="155"/>
                    <a:pt x="8" y="155"/>
                    <a:pt x="8" y="155"/>
                  </a:cubicBezTo>
                  <a:cubicBezTo>
                    <a:pt x="8" y="155"/>
                    <a:pt x="8" y="155"/>
                    <a:pt x="8" y="155"/>
                  </a:cubicBezTo>
                  <a:cubicBezTo>
                    <a:pt x="8" y="156"/>
                    <a:pt x="8" y="156"/>
                    <a:pt x="8" y="157"/>
                  </a:cubicBezTo>
                  <a:cubicBezTo>
                    <a:pt x="8" y="157"/>
                    <a:pt x="8" y="157"/>
                    <a:pt x="8" y="157"/>
                  </a:cubicBezTo>
                  <a:cubicBezTo>
                    <a:pt x="8" y="157"/>
                    <a:pt x="8" y="157"/>
                    <a:pt x="8" y="157"/>
                  </a:cubicBezTo>
                  <a:cubicBezTo>
                    <a:pt x="8" y="159"/>
                    <a:pt x="8" y="161"/>
                    <a:pt x="8" y="163"/>
                  </a:cubicBezTo>
                  <a:cubicBezTo>
                    <a:pt x="8" y="163"/>
                    <a:pt x="8" y="163"/>
                    <a:pt x="9" y="163"/>
                  </a:cubicBezTo>
                  <a:cubicBezTo>
                    <a:pt x="8" y="159"/>
                    <a:pt x="8" y="145"/>
                    <a:pt x="11" y="134"/>
                  </a:cubicBezTo>
                  <a:cubicBezTo>
                    <a:pt x="15" y="121"/>
                    <a:pt x="22" y="111"/>
                    <a:pt x="20" y="95"/>
                  </a:cubicBezTo>
                  <a:cubicBezTo>
                    <a:pt x="18" y="79"/>
                    <a:pt x="18" y="72"/>
                    <a:pt x="28" y="60"/>
                  </a:cubicBezTo>
                  <a:cubicBezTo>
                    <a:pt x="28" y="59"/>
                    <a:pt x="29" y="59"/>
                    <a:pt x="29" y="58"/>
                  </a:cubicBezTo>
                  <a:cubicBezTo>
                    <a:pt x="29" y="58"/>
                    <a:pt x="28" y="59"/>
                    <a:pt x="28" y="59"/>
                  </a:cubicBezTo>
                  <a:cubicBezTo>
                    <a:pt x="28" y="59"/>
                    <a:pt x="28" y="60"/>
                    <a:pt x="27" y="60"/>
                  </a:cubicBezTo>
                  <a:cubicBezTo>
                    <a:pt x="21" y="68"/>
                    <a:pt x="18" y="74"/>
                    <a:pt x="18" y="83"/>
                  </a:cubicBezTo>
                  <a:cubicBezTo>
                    <a:pt x="18" y="86"/>
                    <a:pt x="19" y="90"/>
                    <a:pt x="19" y="95"/>
                  </a:cubicBezTo>
                  <a:cubicBezTo>
                    <a:pt x="20" y="97"/>
                    <a:pt x="20" y="99"/>
                    <a:pt x="20" y="101"/>
                  </a:cubicBezTo>
                  <a:cubicBezTo>
                    <a:pt x="20" y="110"/>
                    <a:pt x="17" y="117"/>
                    <a:pt x="14" y="125"/>
                  </a:cubicBezTo>
                  <a:cubicBezTo>
                    <a:pt x="13" y="128"/>
                    <a:pt x="12" y="131"/>
                    <a:pt x="11" y="134"/>
                  </a:cubicBezTo>
                  <a:cubicBezTo>
                    <a:pt x="9" y="141"/>
                    <a:pt x="8" y="148"/>
                    <a:pt x="8" y="154"/>
                  </a:cubicBezTo>
                  <a:cubicBezTo>
                    <a:pt x="8" y="153"/>
                    <a:pt x="7" y="152"/>
                    <a:pt x="7" y="152"/>
                  </a:cubicBezTo>
                  <a:cubicBezTo>
                    <a:pt x="6" y="151"/>
                    <a:pt x="6" y="151"/>
                    <a:pt x="6" y="151"/>
                  </a:cubicBezTo>
                  <a:cubicBezTo>
                    <a:pt x="6" y="150"/>
                    <a:pt x="6" y="150"/>
                    <a:pt x="7" y="149"/>
                  </a:cubicBezTo>
                  <a:cubicBezTo>
                    <a:pt x="8" y="148"/>
                    <a:pt x="8" y="147"/>
                    <a:pt x="8" y="147"/>
                  </a:cubicBezTo>
                  <a:cubicBezTo>
                    <a:pt x="8" y="146"/>
                    <a:pt x="8" y="145"/>
                    <a:pt x="7" y="144"/>
                  </a:cubicBezTo>
                  <a:cubicBezTo>
                    <a:pt x="7" y="144"/>
                    <a:pt x="7" y="143"/>
                    <a:pt x="7" y="143"/>
                  </a:cubicBezTo>
                  <a:cubicBezTo>
                    <a:pt x="7" y="143"/>
                    <a:pt x="7" y="142"/>
                    <a:pt x="8" y="142"/>
                  </a:cubicBezTo>
                  <a:cubicBezTo>
                    <a:pt x="9" y="141"/>
                    <a:pt x="9" y="140"/>
                    <a:pt x="9" y="139"/>
                  </a:cubicBezTo>
                  <a:cubicBezTo>
                    <a:pt x="9" y="138"/>
                    <a:pt x="9" y="137"/>
                    <a:pt x="9" y="136"/>
                  </a:cubicBezTo>
                  <a:cubicBezTo>
                    <a:pt x="8" y="135"/>
                    <a:pt x="8" y="135"/>
                    <a:pt x="8" y="134"/>
                  </a:cubicBezTo>
                  <a:cubicBezTo>
                    <a:pt x="8" y="133"/>
                    <a:pt x="9" y="132"/>
                    <a:pt x="11" y="131"/>
                  </a:cubicBezTo>
                  <a:cubicBezTo>
                    <a:pt x="12" y="129"/>
                    <a:pt x="13" y="129"/>
                    <a:pt x="13" y="127"/>
                  </a:cubicBezTo>
                  <a:cubicBezTo>
                    <a:pt x="13" y="127"/>
                    <a:pt x="13" y="127"/>
                    <a:pt x="13" y="126"/>
                  </a:cubicBezTo>
                  <a:cubicBezTo>
                    <a:pt x="13" y="126"/>
                    <a:pt x="13" y="126"/>
                    <a:pt x="13" y="126"/>
                  </a:cubicBezTo>
                  <a:cubicBezTo>
                    <a:pt x="13" y="125"/>
                    <a:pt x="13" y="125"/>
                    <a:pt x="12" y="125"/>
                  </a:cubicBezTo>
                  <a:cubicBezTo>
                    <a:pt x="12" y="124"/>
                    <a:pt x="12" y="124"/>
                    <a:pt x="12" y="124"/>
                  </a:cubicBezTo>
                  <a:cubicBezTo>
                    <a:pt x="12" y="123"/>
                    <a:pt x="13" y="123"/>
                    <a:pt x="14" y="122"/>
                  </a:cubicBezTo>
                  <a:cubicBezTo>
                    <a:pt x="15" y="121"/>
                    <a:pt x="16" y="120"/>
                    <a:pt x="16" y="119"/>
                  </a:cubicBezTo>
                  <a:cubicBezTo>
                    <a:pt x="16" y="118"/>
                    <a:pt x="16" y="117"/>
                    <a:pt x="16" y="116"/>
                  </a:cubicBezTo>
                  <a:cubicBezTo>
                    <a:pt x="15" y="115"/>
                    <a:pt x="15" y="114"/>
                    <a:pt x="15" y="114"/>
                  </a:cubicBezTo>
                  <a:cubicBezTo>
                    <a:pt x="15" y="113"/>
                    <a:pt x="15" y="112"/>
                    <a:pt x="16" y="112"/>
                  </a:cubicBezTo>
                  <a:cubicBezTo>
                    <a:pt x="19" y="109"/>
                    <a:pt x="19" y="108"/>
                    <a:pt x="19" y="101"/>
                  </a:cubicBezTo>
                  <a:cubicBezTo>
                    <a:pt x="19" y="101"/>
                    <a:pt x="19" y="101"/>
                    <a:pt x="19" y="100"/>
                  </a:cubicBezTo>
                  <a:cubicBezTo>
                    <a:pt x="19" y="97"/>
                    <a:pt x="19" y="94"/>
                    <a:pt x="18" y="92"/>
                  </a:cubicBezTo>
                  <a:cubicBezTo>
                    <a:pt x="18" y="92"/>
                    <a:pt x="17" y="92"/>
                    <a:pt x="17" y="92"/>
                  </a:cubicBezTo>
                  <a:cubicBezTo>
                    <a:pt x="16" y="92"/>
                    <a:pt x="16" y="92"/>
                    <a:pt x="16" y="92"/>
                  </a:cubicBezTo>
                  <a:cubicBezTo>
                    <a:pt x="13" y="93"/>
                    <a:pt x="13" y="96"/>
                    <a:pt x="12" y="99"/>
                  </a:cubicBezTo>
                  <a:cubicBezTo>
                    <a:pt x="11" y="101"/>
                    <a:pt x="11" y="103"/>
                    <a:pt x="10" y="104"/>
                  </a:cubicBezTo>
                  <a:cubicBezTo>
                    <a:pt x="9" y="106"/>
                    <a:pt x="6" y="107"/>
                    <a:pt x="5" y="107"/>
                  </a:cubicBezTo>
                  <a:cubicBezTo>
                    <a:pt x="4" y="107"/>
                    <a:pt x="3" y="107"/>
                    <a:pt x="2" y="106"/>
                  </a:cubicBezTo>
                  <a:cubicBezTo>
                    <a:pt x="1" y="105"/>
                    <a:pt x="1" y="103"/>
                    <a:pt x="1" y="102"/>
                  </a:cubicBezTo>
                  <a:cubicBezTo>
                    <a:pt x="1" y="101"/>
                    <a:pt x="1" y="100"/>
                    <a:pt x="1" y="99"/>
                  </a:cubicBezTo>
                  <a:cubicBezTo>
                    <a:pt x="1" y="98"/>
                    <a:pt x="1" y="98"/>
                    <a:pt x="1" y="98"/>
                  </a:cubicBezTo>
                  <a:cubicBezTo>
                    <a:pt x="1" y="98"/>
                    <a:pt x="2" y="97"/>
                    <a:pt x="2" y="97"/>
                  </a:cubicBezTo>
                  <a:cubicBezTo>
                    <a:pt x="2" y="96"/>
                    <a:pt x="1" y="96"/>
                    <a:pt x="1" y="95"/>
                  </a:cubicBezTo>
                  <a:cubicBezTo>
                    <a:pt x="1" y="94"/>
                    <a:pt x="1" y="94"/>
                    <a:pt x="1" y="94"/>
                  </a:cubicBezTo>
                  <a:cubicBezTo>
                    <a:pt x="1" y="94"/>
                    <a:pt x="1" y="93"/>
                    <a:pt x="1" y="93"/>
                  </a:cubicBezTo>
                  <a:cubicBezTo>
                    <a:pt x="1" y="93"/>
                    <a:pt x="2" y="92"/>
                    <a:pt x="2" y="92"/>
                  </a:cubicBezTo>
                  <a:cubicBezTo>
                    <a:pt x="2" y="92"/>
                    <a:pt x="2" y="91"/>
                    <a:pt x="2" y="91"/>
                  </a:cubicBezTo>
                  <a:cubicBezTo>
                    <a:pt x="1" y="91"/>
                    <a:pt x="1" y="91"/>
                    <a:pt x="1" y="91"/>
                  </a:cubicBezTo>
                  <a:cubicBezTo>
                    <a:pt x="1" y="90"/>
                    <a:pt x="1" y="90"/>
                    <a:pt x="1" y="90"/>
                  </a:cubicBezTo>
                  <a:cubicBezTo>
                    <a:pt x="1" y="90"/>
                    <a:pt x="1" y="89"/>
                    <a:pt x="2" y="89"/>
                  </a:cubicBezTo>
                  <a:cubicBezTo>
                    <a:pt x="3" y="88"/>
                    <a:pt x="3" y="87"/>
                    <a:pt x="3" y="86"/>
                  </a:cubicBezTo>
                  <a:cubicBezTo>
                    <a:pt x="3" y="85"/>
                    <a:pt x="3" y="84"/>
                    <a:pt x="3" y="83"/>
                  </a:cubicBezTo>
                  <a:cubicBezTo>
                    <a:pt x="2" y="82"/>
                    <a:pt x="2" y="82"/>
                    <a:pt x="2" y="81"/>
                  </a:cubicBezTo>
                  <a:cubicBezTo>
                    <a:pt x="2" y="81"/>
                    <a:pt x="2" y="80"/>
                    <a:pt x="2" y="79"/>
                  </a:cubicBezTo>
                  <a:cubicBezTo>
                    <a:pt x="3" y="79"/>
                    <a:pt x="3" y="79"/>
                    <a:pt x="3" y="78"/>
                  </a:cubicBezTo>
                  <a:cubicBezTo>
                    <a:pt x="4" y="77"/>
                    <a:pt x="4" y="76"/>
                    <a:pt x="4" y="75"/>
                  </a:cubicBezTo>
                  <a:cubicBezTo>
                    <a:pt x="4" y="75"/>
                    <a:pt x="3" y="74"/>
                    <a:pt x="3" y="73"/>
                  </a:cubicBezTo>
                  <a:cubicBezTo>
                    <a:pt x="3" y="73"/>
                    <a:pt x="3" y="73"/>
                    <a:pt x="3" y="73"/>
                  </a:cubicBezTo>
                  <a:cubicBezTo>
                    <a:pt x="2" y="72"/>
                    <a:pt x="2" y="71"/>
                    <a:pt x="2" y="70"/>
                  </a:cubicBezTo>
                  <a:cubicBezTo>
                    <a:pt x="2" y="70"/>
                    <a:pt x="2" y="69"/>
                    <a:pt x="2" y="69"/>
                  </a:cubicBezTo>
                  <a:cubicBezTo>
                    <a:pt x="4" y="68"/>
                    <a:pt x="4" y="66"/>
                    <a:pt x="4" y="65"/>
                  </a:cubicBezTo>
                  <a:cubicBezTo>
                    <a:pt x="4" y="65"/>
                    <a:pt x="4" y="64"/>
                    <a:pt x="4" y="64"/>
                  </a:cubicBezTo>
                  <a:cubicBezTo>
                    <a:pt x="4" y="63"/>
                    <a:pt x="4" y="63"/>
                    <a:pt x="4" y="63"/>
                  </a:cubicBezTo>
                  <a:cubicBezTo>
                    <a:pt x="4" y="62"/>
                    <a:pt x="5" y="60"/>
                    <a:pt x="11" y="57"/>
                  </a:cubicBezTo>
                  <a:cubicBezTo>
                    <a:pt x="18" y="54"/>
                    <a:pt x="22" y="45"/>
                    <a:pt x="22" y="34"/>
                  </a:cubicBezTo>
                  <a:cubicBezTo>
                    <a:pt x="22" y="33"/>
                    <a:pt x="22" y="32"/>
                    <a:pt x="22" y="30"/>
                  </a:cubicBezTo>
                  <a:cubicBezTo>
                    <a:pt x="22" y="29"/>
                    <a:pt x="22" y="27"/>
                    <a:pt x="22" y="26"/>
                  </a:cubicBezTo>
                  <a:cubicBezTo>
                    <a:pt x="22" y="14"/>
                    <a:pt x="26" y="5"/>
                    <a:pt x="35" y="1"/>
                  </a:cubicBezTo>
                  <a:cubicBezTo>
                    <a:pt x="35" y="1"/>
                    <a:pt x="35" y="1"/>
                    <a:pt x="35" y="1"/>
                  </a:cubicBezTo>
                  <a:cubicBezTo>
                    <a:pt x="34" y="3"/>
                    <a:pt x="34" y="6"/>
                    <a:pt x="34" y="9"/>
                  </a:cubicBezTo>
                  <a:cubicBezTo>
                    <a:pt x="34" y="13"/>
                    <a:pt x="34" y="17"/>
                    <a:pt x="35" y="22"/>
                  </a:cubicBezTo>
                  <a:cubicBezTo>
                    <a:pt x="36" y="28"/>
                    <a:pt x="37" y="33"/>
                    <a:pt x="37" y="37"/>
                  </a:cubicBezTo>
                  <a:cubicBezTo>
                    <a:pt x="37" y="41"/>
                    <a:pt x="36" y="45"/>
                    <a:pt x="35" y="49"/>
                  </a:cubicBezTo>
                  <a:cubicBezTo>
                    <a:pt x="35" y="49"/>
                    <a:pt x="34" y="50"/>
                    <a:pt x="34" y="50"/>
                  </a:cubicBezTo>
                  <a:cubicBezTo>
                    <a:pt x="38" y="43"/>
                    <a:pt x="38" y="36"/>
                    <a:pt x="35" y="22"/>
                  </a:cubicBezTo>
                  <a:cubicBezTo>
                    <a:pt x="33" y="11"/>
                    <a:pt x="34" y="5"/>
                    <a:pt x="36" y="0"/>
                  </a:cubicBezTo>
                </a:path>
              </a:pathLst>
            </a:custGeom>
            <a:solidFill>
              <a:srgbClr val="D86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Freeform 8568">
              <a:extLst>
                <a:ext uri="{FF2B5EF4-FFF2-40B4-BE49-F238E27FC236}">
                  <a16:creationId xmlns:a16="http://schemas.microsoft.com/office/drawing/2014/main" xmlns="" id="{5CEA5CDA-8568-4254-BEB4-1F5AEBFB41E2}"/>
                </a:ext>
              </a:extLst>
            </p:cNvPr>
            <p:cNvSpPr>
              <a:spLocks noEditPoints="1"/>
            </p:cNvSpPr>
            <p:nvPr/>
          </p:nvSpPr>
          <p:spPr bwMode="auto">
            <a:xfrm>
              <a:off x="5767388" y="3919538"/>
              <a:ext cx="315913" cy="255588"/>
            </a:xfrm>
            <a:custGeom>
              <a:avLst/>
              <a:gdLst>
                <a:gd name="T0" fmla="*/ 134 w 265"/>
                <a:gd name="T1" fmla="*/ 209 h 214"/>
                <a:gd name="T2" fmla="*/ 136 w 265"/>
                <a:gd name="T3" fmla="*/ 212 h 214"/>
                <a:gd name="T4" fmla="*/ 142 w 265"/>
                <a:gd name="T5" fmla="*/ 213 h 214"/>
                <a:gd name="T6" fmla="*/ 139 w 265"/>
                <a:gd name="T7" fmla="*/ 204 h 214"/>
                <a:gd name="T8" fmla="*/ 133 w 265"/>
                <a:gd name="T9" fmla="*/ 157 h 214"/>
                <a:gd name="T10" fmla="*/ 131 w 265"/>
                <a:gd name="T11" fmla="*/ 152 h 214"/>
                <a:gd name="T12" fmla="*/ 132 w 265"/>
                <a:gd name="T13" fmla="*/ 149 h 214"/>
                <a:gd name="T14" fmla="*/ 133 w 265"/>
                <a:gd name="T15" fmla="*/ 145 h 214"/>
                <a:gd name="T16" fmla="*/ 135 w 265"/>
                <a:gd name="T17" fmla="*/ 140 h 214"/>
                <a:gd name="T18" fmla="*/ 132 w 265"/>
                <a:gd name="T19" fmla="*/ 135 h 214"/>
                <a:gd name="T20" fmla="*/ 132 w 265"/>
                <a:gd name="T21" fmla="*/ 123 h 214"/>
                <a:gd name="T22" fmla="*/ 130 w 265"/>
                <a:gd name="T23" fmla="*/ 118 h 214"/>
                <a:gd name="T24" fmla="*/ 132 w 265"/>
                <a:gd name="T25" fmla="*/ 112 h 214"/>
                <a:gd name="T26" fmla="*/ 136 w 265"/>
                <a:gd name="T27" fmla="*/ 104 h 214"/>
                <a:gd name="T28" fmla="*/ 147 w 265"/>
                <a:gd name="T29" fmla="*/ 82 h 214"/>
                <a:gd name="T30" fmla="*/ 18 w 265"/>
                <a:gd name="T31" fmla="*/ 11 h 214"/>
                <a:gd name="T32" fmla="*/ 12 w 265"/>
                <a:gd name="T33" fmla="*/ 56 h 214"/>
                <a:gd name="T34" fmla="*/ 15 w 265"/>
                <a:gd name="T35" fmla="*/ 70 h 214"/>
                <a:gd name="T36" fmla="*/ 12 w 265"/>
                <a:gd name="T37" fmla="*/ 16 h 214"/>
                <a:gd name="T38" fmla="*/ 64 w 265"/>
                <a:gd name="T39" fmla="*/ 15 h 214"/>
                <a:gd name="T40" fmla="*/ 37 w 265"/>
                <a:gd name="T41" fmla="*/ 56 h 214"/>
                <a:gd name="T42" fmla="*/ 39 w 265"/>
                <a:gd name="T43" fmla="*/ 54 h 214"/>
                <a:gd name="T44" fmla="*/ 15 w 265"/>
                <a:gd name="T45" fmla="*/ 26 h 214"/>
                <a:gd name="T46" fmla="*/ 39 w 265"/>
                <a:gd name="T47" fmla="*/ 11 h 214"/>
                <a:gd name="T48" fmla="*/ 47 w 265"/>
                <a:gd name="T49" fmla="*/ 15 h 214"/>
                <a:gd name="T50" fmla="*/ 78 w 265"/>
                <a:gd name="T51" fmla="*/ 30 h 214"/>
                <a:gd name="T52" fmla="*/ 128 w 265"/>
                <a:gd name="T53" fmla="*/ 118 h 214"/>
                <a:gd name="T54" fmla="*/ 130 w 265"/>
                <a:gd name="T55" fmla="*/ 138 h 214"/>
                <a:gd name="T56" fmla="*/ 130 w 265"/>
                <a:gd name="T57" fmla="*/ 145 h 214"/>
                <a:gd name="T58" fmla="*/ 129 w 265"/>
                <a:gd name="T59" fmla="*/ 161 h 214"/>
                <a:gd name="T60" fmla="*/ 112 w 265"/>
                <a:gd name="T61" fmla="*/ 155 h 214"/>
                <a:gd name="T62" fmla="*/ 120 w 265"/>
                <a:gd name="T63" fmla="*/ 177 h 214"/>
                <a:gd name="T64" fmla="*/ 135 w 265"/>
                <a:gd name="T65" fmla="*/ 163 h 214"/>
                <a:gd name="T66" fmla="*/ 144 w 265"/>
                <a:gd name="T67" fmla="*/ 173 h 214"/>
                <a:gd name="T68" fmla="*/ 141 w 265"/>
                <a:gd name="T69" fmla="*/ 176 h 214"/>
                <a:gd name="T70" fmla="*/ 130 w 265"/>
                <a:gd name="T71" fmla="*/ 184 h 214"/>
                <a:gd name="T72" fmla="*/ 138 w 265"/>
                <a:gd name="T73" fmla="*/ 193 h 214"/>
                <a:gd name="T74" fmla="*/ 144 w 265"/>
                <a:gd name="T75" fmla="*/ 183 h 214"/>
                <a:gd name="T76" fmla="*/ 147 w 265"/>
                <a:gd name="T77" fmla="*/ 166 h 214"/>
                <a:gd name="T78" fmla="*/ 135 w 265"/>
                <a:gd name="T79" fmla="*/ 160 h 214"/>
                <a:gd name="T80" fmla="*/ 134 w 265"/>
                <a:gd name="T81" fmla="*/ 144 h 214"/>
                <a:gd name="T82" fmla="*/ 135 w 265"/>
                <a:gd name="T83" fmla="*/ 132 h 214"/>
                <a:gd name="T84" fmla="*/ 135 w 265"/>
                <a:gd name="T85" fmla="*/ 115 h 214"/>
                <a:gd name="T86" fmla="*/ 187 w 265"/>
                <a:gd name="T87" fmla="*/ 30 h 214"/>
                <a:gd name="T88" fmla="*/ 251 w 265"/>
                <a:gd name="T89" fmla="*/ 33 h 214"/>
                <a:gd name="T90" fmla="*/ 223 w 265"/>
                <a:gd name="T91" fmla="*/ 53 h 214"/>
                <a:gd name="T92" fmla="*/ 220 w 265"/>
                <a:gd name="T93" fmla="*/ 54 h 214"/>
                <a:gd name="T94" fmla="*/ 209 w 265"/>
                <a:gd name="T95" fmla="*/ 16 h 214"/>
                <a:gd name="T96" fmla="*/ 229 w 265"/>
                <a:gd name="T97" fmla="*/ 1 h 214"/>
                <a:gd name="T98" fmla="*/ 249 w 265"/>
                <a:gd name="T99" fmla="*/ 67 h 214"/>
                <a:gd name="T100" fmla="*/ 249 w 265"/>
                <a:gd name="T101" fmla="*/ 66 h 214"/>
                <a:gd name="T102" fmla="*/ 249 w 265"/>
                <a:gd name="T103" fmla="*/ 66 h 214"/>
                <a:gd name="T104" fmla="*/ 252 w 265"/>
                <a:gd name="T105" fmla="*/ 58 h 214"/>
                <a:gd name="T106" fmla="*/ 250 w 265"/>
                <a:gd name="T107" fmla="*/ 13 h 214"/>
                <a:gd name="T108" fmla="*/ 196 w 265"/>
                <a:gd name="T109" fmla="*/ 13 h 214"/>
                <a:gd name="T110" fmla="*/ 67 w 265"/>
                <a:gd name="T111" fmla="*/ 1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214">
                  <a:moveTo>
                    <a:pt x="140" y="196"/>
                  </a:moveTo>
                  <a:cubicBezTo>
                    <a:pt x="139" y="198"/>
                    <a:pt x="138" y="200"/>
                    <a:pt x="135" y="200"/>
                  </a:cubicBezTo>
                  <a:cubicBezTo>
                    <a:pt x="134" y="201"/>
                    <a:pt x="134" y="201"/>
                    <a:pt x="133" y="201"/>
                  </a:cubicBezTo>
                  <a:cubicBezTo>
                    <a:pt x="136" y="201"/>
                    <a:pt x="138" y="200"/>
                    <a:pt x="141" y="200"/>
                  </a:cubicBezTo>
                  <a:cubicBezTo>
                    <a:pt x="141" y="200"/>
                    <a:pt x="141" y="200"/>
                    <a:pt x="141" y="200"/>
                  </a:cubicBezTo>
                  <a:cubicBezTo>
                    <a:pt x="139" y="201"/>
                    <a:pt x="136" y="201"/>
                    <a:pt x="134" y="201"/>
                  </a:cubicBezTo>
                  <a:cubicBezTo>
                    <a:pt x="135" y="201"/>
                    <a:pt x="137" y="202"/>
                    <a:pt x="138" y="203"/>
                  </a:cubicBezTo>
                  <a:cubicBezTo>
                    <a:pt x="138" y="205"/>
                    <a:pt x="138" y="208"/>
                    <a:pt x="134" y="209"/>
                  </a:cubicBezTo>
                  <a:cubicBezTo>
                    <a:pt x="135" y="209"/>
                    <a:pt x="136" y="208"/>
                    <a:pt x="138" y="208"/>
                  </a:cubicBezTo>
                  <a:cubicBezTo>
                    <a:pt x="138" y="208"/>
                    <a:pt x="138" y="208"/>
                    <a:pt x="138" y="208"/>
                  </a:cubicBezTo>
                  <a:cubicBezTo>
                    <a:pt x="135" y="209"/>
                    <a:pt x="133" y="209"/>
                    <a:pt x="131" y="209"/>
                  </a:cubicBezTo>
                  <a:cubicBezTo>
                    <a:pt x="131" y="209"/>
                    <a:pt x="130" y="209"/>
                    <a:pt x="130" y="209"/>
                  </a:cubicBezTo>
                  <a:cubicBezTo>
                    <a:pt x="128" y="210"/>
                    <a:pt x="130" y="210"/>
                    <a:pt x="133" y="210"/>
                  </a:cubicBezTo>
                  <a:cubicBezTo>
                    <a:pt x="135" y="211"/>
                    <a:pt x="135" y="211"/>
                    <a:pt x="135" y="211"/>
                  </a:cubicBezTo>
                  <a:cubicBezTo>
                    <a:pt x="135" y="211"/>
                    <a:pt x="136" y="211"/>
                    <a:pt x="136" y="212"/>
                  </a:cubicBezTo>
                  <a:cubicBezTo>
                    <a:pt x="136" y="212"/>
                    <a:pt x="136" y="212"/>
                    <a:pt x="136" y="212"/>
                  </a:cubicBezTo>
                  <a:cubicBezTo>
                    <a:pt x="135" y="212"/>
                    <a:pt x="135" y="212"/>
                    <a:pt x="134" y="212"/>
                  </a:cubicBezTo>
                  <a:cubicBezTo>
                    <a:pt x="134" y="212"/>
                    <a:pt x="134" y="212"/>
                    <a:pt x="133" y="212"/>
                  </a:cubicBezTo>
                  <a:cubicBezTo>
                    <a:pt x="136" y="212"/>
                    <a:pt x="139" y="213"/>
                    <a:pt x="142" y="214"/>
                  </a:cubicBezTo>
                  <a:cubicBezTo>
                    <a:pt x="141" y="214"/>
                    <a:pt x="142" y="213"/>
                    <a:pt x="142" y="213"/>
                  </a:cubicBezTo>
                  <a:cubicBezTo>
                    <a:pt x="142" y="213"/>
                    <a:pt x="142" y="213"/>
                    <a:pt x="142" y="213"/>
                  </a:cubicBezTo>
                  <a:cubicBezTo>
                    <a:pt x="142" y="213"/>
                    <a:pt x="142" y="213"/>
                    <a:pt x="142" y="213"/>
                  </a:cubicBezTo>
                  <a:cubicBezTo>
                    <a:pt x="142" y="213"/>
                    <a:pt x="142" y="213"/>
                    <a:pt x="142" y="213"/>
                  </a:cubicBezTo>
                  <a:cubicBezTo>
                    <a:pt x="142" y="213"/>
                    <a:pt x="142" y="213"/>
                    <a:pt x="142" y="213"/>
                  </a:cubicBezTo>
                  <a:cubicBezTo>
                    <a:pt x="142" y="212"/>
                    <a:pt x="141" y="212"/>
                    <a:pt x="141" y="212"/>
                  </a:cubicBezTo>
                  <a:cubicBezTo>
                    <a:pt x="141" y="211"/>
                    <a:pt x="140" y="211"/>
                    <a:pt x="140" y="210"/>
                  </a:cubicBezTo>
                  <a:cubicBezTo>
                    <a:pt x="140" y="210"/>
                    <a:pt x="140" y="209"/>
                    <a:pt x="141" y="209"/>
                  </a:cubicBezTo>
                  <a:cubicBezTo>
                    <a:pt x="141" y="208"/>
                    <a:pt x="141" y="208"/>
                    <a:pt x="141" y="207"/>
                  </a:cubicBezTo>
                  <a:cubicBezTo>
                    <a:pt x="141" y="207"/>
                    <a:pt x="141" y="207"/>
                    <a:pt x="141" y="207"/>
                  </a:cubicBezTo>
                  <a:cubicBezTo>
                    <a:pt x="141" y="207"/>
                    <a:pt x="141" y="207"/>
                    <a:pt x="140" y="207"/>
                  </a:cubicBezTo>
                  <a:cubicBezTo>
                    <a:pt x="140" y="206"/>
                    <a:pt x="140" y="206"/>
                    <a:pt x="140" y="206"/>
                  </a:cubicBezTo>
                  <a:cubicBezTo>
                    <a:pt x="139" y="205"/>
                    <a:pt x="139" y="205"/>
                    <a:pt x="139" y="204"/>
                  </a:cubicBezTo>
                  <a:cubicBezTo>
                    <a:pt x="139" y="204"/>
                    <a:pt x="139" y="204"/>
                    <a:pt x="139" y="204"/>
                  </a:cubicBezTo>
                  <a:cubicBezTo>
                    <a:pt x="139" y="203"/>
                    <a:pt x="140" y="202"/>
                    <a:pt x="141" y="201"/>
                  </a:cubicBezTo>
                  <a:cubicBezTo>
                    <a:pt x="141" y="201"/>
                    <a:pt x="142" y="200"/>
                    <a:pt x="142" y="200"/>
                  </a:cubicBezTo>
                  <a:cubicBezTo>
                    <a:pt x="142" y="200"/>
                    <a:pt x="142" y="200"/>
                    <a:pt x="142" y="200"/>
                  </a:cubicBezTo>
                  <a:cubicBezTo>
                    <a:pt x="142" y="199"/>
                    <a:pt x="141" y="199"/>
                    <a:pt x="140" y="198"/>
                  </a:cubicBezTo>
                  <a:cubicBezTo>
                    <a:pt x="140" y="198"/>
                    <a:pt x="140" y="197"/>
                    <a:pt x="140" y="197"/>
                  </a:cubicBezTo>
                  <a:cubicBezTo>
                    <a:pt x="140" y="196"/>
                    <a:pt x="140" y="196"/>
                    <a:pt x="140" y="196"/>
                  </a:cubicBezTo>
                  <a:moveTo>
                    <a:pt x="133" y="157"/>
                  </a:moveTo>
                  <a:cubicBezTo>
                    <a:pt x="132" y="157"/>
                    <a:pt x="132" y="157"/>
                    <a:pt x="131" y="156"/>
                  </a:cubicBezTo>
                  <a:cubicBezTo>
                    <a:pt x="132" y="156"/>
                    <a:pt x="132" y="156"/>
                    <a:pt x="132" y="156"/>
                  </a:cubicBezTo>
                  <a:cubicBezTo>
                    <a:pt x="132" y="156"/>
                    <a:pt x="132" y="156"/>
                    <a:pt x="133" y="156"/>
                  </a:cubicBezTo>
                  <a:cubicBezTo>
                    <a:pt x="133" y="156"/>
                    <a:pt x="133" y="156"/>
                    <a:pt x="134" y="156"/>
                  </a:cubicBezTo>
                  <a:cubicBezTo>
                    <a:pt x="134" y="156"/>
                    <a:pt x="134" y="156"/>
                    <a:pt x="134" y="156"/>
                  </a:cubicBezTo>
                  <a:cubicBezTo>
                    <a:pt x="133" y="157"/>
                    <a:pt x="133" y="157"/>
                    <a:pt x="133" y="157"/>
                  </a:cubicBezTo>
                  <a:moveTo>
                    <a:pt x="132" y="153"/>
                  </a:moveTo>
                  <a:cubicBezTo>
                    <a:pt x="132" y="153"/>
                    <a:pt x="131" y="153"/>
                    <a:pt x="131" y="152"/>
                  </a:cubicBezTo>
                  <a:cubicBezTo>
                    <a:pt x="131" y="152"/>
                    <a:pt x="131" y="152"/>
                    <a:pt x="131" y="152"/>
                  </a:cubicBezTo>
                  <a:cubicBezTo>
                    <a:pt x="132" y="152"/>
                    <a:pt x="132" y="152"/>
                    <a:pt x="132" y="152"/>
                  </a:cubicBezTo>
                  <a:cubicBezTo>
                    <a:pt x="132" y="152"/>
                    <a:pt x="132" y="152"/>
                    <a:pt x="133" y="152"/>
                  </a:cubicBezTo>
                  <a:cubicBezTo>
                    <a:pt x="132" y="153"/>
                    <a:pt x="132" y="153"/>
                    <a:pt x="132" y="153"/>
                  </a:cubicBezTo>
                  <a:cubicBezTo>
                    <a:pt x="132" y="153"/>
                    <a:pt x="132" y="153"/>
                    <a:pt x="132" y="153"/>
                  </a:cubicBezTo>
                  <a:moveTo>
                    <a:pt x="132" y="150"/>
                  </a:moveTo>
                  <a:cubicBezTo>
                    <a:pt x="132" y="150"/>
                    <a:pt x="132" y="150"/>
                    <a:pt x="132" y="150"/>
                  </a:cubicBezTo>
                  <a:cubicBezTo>
                    <a:pt x="132" y="149"/>
                    <a:pt x="132" y="149"/>
                    <a:pt x="132" y="149"/>
                  </a:cubicBezTo>
                  <a:cubicBezTo>
                    <a:pt x="132" y="150"/>
                    <a:pt x="133" y="150"/>
                    <a:pt x="133" y="150"/>
                  </a:cubicBezTo>
                  <a:cubicBezTo>
                    <a:pt x="133" y="150"/>
                    <a:pt x="133" y="150"/>
                    <a:pt x="133" y="150"/>
                  </a:cubicBezTo>
                  <a:cubicBezTo>
                    <a:pt x="133" y="150"/>
                    <a:pt x="133" y="150"/>
                    <a:pt x="132" y="150"/>
                  </a:cubicBezTo>
                  <a:moveTo>
                    <a:pt x="132" y="145"/>
                  </a:moveTo>
                  <a:cubicBezTo>
                    <a:pt x="132" y="145"/>
                    <a:pt x="132" y="145"/>
                    <a:pt x="132" y="145"/>
                  </a:cubicBezTo>
                  <a:cubicBezTo>
                    <a:pt x="132" y="145"/>
                    <a:pt x="132" y="145"/>
                    <a:pt x="132" y="145"/>
                  </a:cubicBezTo>
                  <a:cubicBezTo>
                    <a:pt x="132" y="145"/>
                    <a:pt x="132" y="145"/>
                    <a:pt x="133" y="145"/>
                  </a:cubicBezTo>
                  <a:cubicBezTo>
                    <a:pt x="133" y="145"/>
                    <a:pt x="133" y="145"/>
                    <a:pt x="133" y="145"/>
                  </a:cubicBezTo>
                  <a:cubicBezTo>
                    <a:pt x="133" y="145"/>
                    <a:pt x="133" y="145"/>
                    <a:pt x="133" y="145"/>
                  </a:cubicBezTo>
                  <a:cubicBezTo>
                    <a:pt x="133" y="145"/>
                    <a:pt x="133" y="145"/>
                    <a:pt x="132" y="145"/>
                  </a:cubicBezTo>
                  <a:moveTo>
                    <a:pt x="132" y="141"/>
                  </a:moveTo>
                  <a:cubicBezTo>
                    <a:pt x="131" y="141"/>
                    <a:pt x="130" y="141"/>
                    <a:pt x="130" y="140"/>
                  </a:cubicBezTo>
                  <a:cubicBezTo>
                    <a:pt x="130" y="140"/>
                    <a:pt x="130" y="140"/>
                    <a:pt x="130" y="140"/>
                  </a:cubicBezTo>
                  <a:cubicBezTo>
                    <a:pt x="131" y="140"/>
                    <a:pt x="131" y="141"/>
                    <a:pt x="132" y="141"/>
                  </a:cubicBezTo>
                  <a:cubicBezTo>
                    <a:pt x="133" y="141"/>
                    <a:pt x="134" y="140"/>
                    <a:pt x="135" y="140"/>
                  </a:cubicBezTo>
                  <a:cubicBezTo>
                    <a:pt x="135" y="140"/>
                    <a:pt x="135" y="140"/>
                    <a:pt x="135" y="140"/>
                  </a:cubicBezTo>
                  <a:cubicBezTo>
                    <a:pt x="134" y="141"/>
                    <a:pt x="133" y="141"/>
                    <a:pt x="132" y="141"/>
                  </a:cubicBezTo>
                  <a:moveTo>
                    <a:pt x="132" y="135"/>
                  </a:moveTo>
                  <a:cubicBezTo>
                    <a:pt x="132" y="135"/>
                    <a:pt x="131" y="135"/>
                    <a:pt x="131" y="134"/>
                  </a:cubicBezTo>
                  <a:cubicBezTo>
                    <a:pt x="131" y="134"/>
                    <a:pt x="131" y="134"/>
                    <a:pt x="131" y="134"/>
                  </a:cubicBezTo>
                  <a:cubicBezTo>
                    <a:pt x="131" y="134"/>
                    <a:pt x="132" y="134"/>
                    <a:pt x="132" y="134"/>
                  </a:cubicBezTo>
                  <a:cubicBezTo>
                    <a:pt x="133" y="134"/>
                    <a:pt x="133" y="134"/>
                    <a:pt x="134" y="134"/>
                  </a:cubicBezTo>
                  <a:cubicBezTo>
                    <a:pt x="134" y="134"/>
                    <a:pt x="134" y="134"/>
                    <a:pt x="134" y="134"/>
                  </a:cubicBezTo>
                  <a:cubicBezTo>
                    <a:pt x="133" y="135"/>
                    <a:pt x="133" y="135"/>
                    <a:pt x="132" y="135"/>
                  </a:cubicBezTo>
                  <a:moveTo>
                    <a:pt x="133" y="129"/>
                  </a:moveTo>
                  <a:cubicBezTo>
                    <a:pt x="132" y="129"/>
                    <a:pt x="131" y="129"/>
                    <a:pt x="130" y="129"/>
                  </a:cubicBezTo>
                  <a:cubicBezTo>
                    <a:pt x="130" y="128"/>
                    <a:pt x="130" y="128"/>
                    <a:pt x="130" y="128"/>
                  </a:cubicBezTo>
                  <a:cubicBezTo>
                    <a:pt x="131" y="129"/>
                    <a:pt x="132" y="129"/>
                    <a:pt x="133" y="129"/>
                  </a:cubicBezTo>
                  <a:cubicBezTo>
                    <a:pt x="133" y="129"/>
                    <a:pt x="134" y="129"/>
                    <a:pt x="134" y="129"/>
                  </a:cubicBezTo>
                  <a:cubicBezTo>
                    <a:pt x="134" y="129"/>
                    <a:pt x="134" y="129"/>
                    <a:pt x="134" y="129"/>
                  </a:cubicBezTo>
                  <a:cubicBezTo>
                    <a:pt x="134" y="129"/>
                    <a:pt x="133" y="129"/>
                    <a:pt x="133" y="129"/>
                  </a:cubicBezTo>
                  <a:moveTo>
                    <a:pt x="132" y="123"/>
                  </a:moveTo>
                  <a:cubicBezTo>
                    <a:pt x="132" y="123"/>
                    <a:pt x="131" y="122"/>
                    <a:pt x="130" y="122"/>
                  </a:cubicBezTo>
                  <a:cubicBezTo>
                    <a:pt x="130" y="122"/>
                    <a:pt x="130" y="122"/>
                    <a:pt x="130" y="122"/>
                  </a:cubicBezTo>
                  <a:cubicBezTo>
                    <a:pt x="131" y="122"/>
                    <a:pt x="132" y="122"/>
                    <a:pt x="132" y="122"/>
                  </a:cubicBezTo>
                  <a:cubicBezTo>
                    <a:pt x="133" y="122"/>
                    <a:pt x="133" y="122"/>
                    <a:pt x="134" y="122"/>
                  </a:cubicBezTo>
                  <a:cubicBezTo>
                    <a:pt x="134" y="122"/>
                    <a:pt x="134" y="122"/>
                    <a:pt x="134" y="122"/>
                  </a:cubicBezTo>
                  <a:cubicBezTo>
                    <a:pt x="133" y="122"/>
                    <a:pt x="133" y="123"/>
                    <a:pt x="132" y="123"/>
                  </a:cubicBezTo>
                  <a:moveTo>
                    <a:pt x="133" y="119"/>
                  </a:moveTo>
                  <a:cubicBezTo>
                    <a:pt x="132" y="119"/>
                    <a:pt x="131" y="118"/>
                    <a:pt x="130" y="118"/>
                  </a:cubicBezTo>
                  <a:cubicBezTo>
                    <a:pt x="130" y="117"/>
                    <a:pt x="130" y="117"/>
                    <a:pt x="130" y="117"/>
                  </a:cubicBezTo>
                  <a:cubicBezTo>
                    <a:pt x="131" y="118"/>
                    <a:pt x="132" y="118"/>
                    <a:pt x="133" y="118"/>
                  </a:cubicBezTo>
                  <a:cubicBezTo>
                    <a:pt x="134" y="118"/>
                    <a:pt x="135" y="118"/>
                    <a:pt x="136" y="118"/>
                  </a:cubicBezTo>
                  <a:cubicBezTo>
                    <a:pt x="136" y="118"/>
                    <a:pt x="136" y="118"/>
                    <a:pt x="136" y="118"/>
                  </a:cubicBezTo>
                  <a:cubicBezTo>
                    <a:pt x="135" y="119"/>
                    <a:pt x="134" y="119"/>
                    <a:pt x="133" y="119"/>
                  </a:cubicBezTo>
                  <a:moveTo>
                    <a:pt x="133" y="113"/>
                  </a:moveTo>
                  <a:cubicBezTo>
                    <a:pt x="132" y="113"/>
                    <a:pt x="132" y="113"/>
                    <a:pt x="132" y="113"/>
                  </a:cubicBezTo>
                  <a:cubicBezTo>
                    <a:pt x="132" y="112"/>
                    <a:pt x="132" y="112"/>
                    <a:pt x="132" y="112"/>
                  </a:cubicBezTo>
                  <a:cubicBezTo>
                    <a:pt x="132" y="113"/>
                    <a:pt x="132" y="113"/>
                    <a:pt x="133" y="113"/>
                  </a:cubicBezTo>
                  <a:cubicBezTo>
                    <a:pt x="133" y="113"/>
                    <a:pt x="133" y="113"/>
                    <a:pt x="133" y="113"/>
                  </a:cubicBezTo>
                  <a:cubicBezTo>
                    <a:pt x="133" y="113"/>
                    <a:pt x="133" y="112"/>
                    <a:pt x="133" y="112"/>
                  </a:cubicBezTo>
                  <a:cubicBezTo>
                    <a:pt x="134" y="112"/>
                    <a:pt x="134" y="113"/>
                    <a:pt x="134" y="113"/>
                  </a:cubicBezTo>
                  <a:cubicBezTo>
                    <a:pt x="134" y="113"/>
                    <a:pt x="134" y="113"/>
                    <a:pt x="134" y="113"/>
                  </a:cubicBezTo>
                  <a:cubicBezTo>
                    <a:pt x="133" y="113"/>
                    <a:pt x="133" y="113"/>
                    <a:pt x="133" y="113"/>
                  </a:cubicBezTo>
                  <a:moveTo>
                    <a:pt x="132" y="105"/>
                  </a:moveTo>
                  <a:cubicBezTo>
                    <a:pt x="133" y="105"/>
                    <a:pt x="135" y="105"/>
                    <a:pt x="136" y="104"/>
                  </a:cubicBezTo>
                  <a:cubicBezTo>
                    <a:pt x="136" y="104"/>
                    <a:pt x="136" y="104"/>
                    <a:pt x="136" y="104"/>
                  </a:cubicBezTo>
                  <a:cubicBezTo>
                    <a:pt x="135" y="105"/>
                    <a:pt x="133" y="106"/>
                    <a:pt x="132" y="106"/>
                  </a:cubicBezTo>
                  <a:cubicBezTo>
                    <a:pt x="131" y="106"/>
                    <a:pt x="129" y="105"/>
                    <a:pt x="129" y="105"/>
                  </a:cubicBezTo>
                  <a:cubicBezTo>
                    <a:pt x="129" y="104"/>
                    <a:pt x="129" y="104"/>
                    <a:pt x="129" y="104"/>
                  </a:cubicBezTo>
                  <a:cubicBezTo>
                    <a:pt x="130" y="105"/>
                    <a:pt x="131" y="105"/>
                    <a:pt x="132" y="105"/>
                  </a:cubicBezTo>
                  <a:moveTo>
                    <a:pt x="134" y="61"/>
                  </a:moveTo>
                  <a:cubicBezTo>
                    <a:pt x="142" y="61"/>
                    <a:pt x="150" y="60"/>
                    <a:pt x="157" y="57"/>
                  </a:cubicBezTo>
                  <a:cubicBezTo>
                    <a:pt x="152" y="62"/>
                    <a:pt x="149" y="70"/>
                    <a:pt x="147" y="82"/>
                  </a:cubicBezTo>
                  <a:cubicBezTo>
                    <a:pt x="147" y="90"/>
                    <a:pt x="139" y="99"/>
                    <a:pt x="133" y="99"/>
                  </a:cubicBezTo>
                  <a:cubicBezTo>
                    <a:pt x="133" y="99"/>
                    <a:pt x="132" y="99"/>
                    <a:pt x="132" y="99"/>
                  </a:cubicBezTo>
                  <a:cubicBezTo>
                    <a:pt x="126" y="99"/>
                    <a:pt x="117" y="91"/>
                    <a:pt x="117" y="81"/>
                  </a:cubicBezTo>
                  <a:cubicBezTo>
                    <a:pt x="117" y="72"/>
                    <a:pt x="115" y="62"/>
                    <a:pt x="108" y="57"/>
                  </a:cubicBezTo>
                  <a:cubicBezTo>
                    <a:pt x="108" y="57"/>
                    <a:pt x="120" y="61"/>
                    <a:pt x="134" y="61"/>
                  </a:cubicBezTo>
                  <a:moveTo>
                    <a:pt x="36" y="0"/>
                  </a:moveTo>
                  <a:cubicBezTo>
                    <a:pt x="32" y="0"/>
                    <a:pt x="27" y="2"/>
                    <a:pt x="24" y="5"/>
                  </a:cubicBezTo>
                  <a:cubicBezTo>
                    <a:pt x="21" y="9"/>
                    <a:pt x="20" y="10"/>
                    <a:pt x="18" y="11"/>
                  </a:cubicBezTo>
                  <a:cubicBezTo>
                    <a:pt x="17" y="12"/>
                    <a:pt x="16" y="12"/>
                    <a:pt x="14" y="13"/>
                  </a:cubicBezTo>
                  <a:cubicBezTo>
                    <a:pt x="13" y="13"/>
                    <a:pt x="13" y="13"/>
                    <a:pt x="13" y="13"/>
                  </a:cubicBezTo>
                  <a:cubicBezTo>
                    <a:pt x="8" y="16"/>
                    <a:pt x="5" y="18"/>
                    <a:pt x="3" y="25"/>
                  </a:cubicBezTo>
                  <a:cubicBezTo>
                    <a:pt x="2" y="27"/>
                    <a:pt x="2" y="30"/>
                    <a:pt x="2" y="33"/>
                  </a:cubicBezTo>
                  <a:cubicBezTo>
                    <a:pt x="2" y="40"/>
                    <a:pt x="5" y="46"/>
                    <a:pt x="11" y="54"/>
                  </a:cubicBezTo>
                  <a:cubicBezTo>
                    <a:pt x="11" y="54"/>
                    <a:pt x="11" y="54"/>
                    <a:pt x="11" y="54"/>
                  </a:cubicBezTo>
                  <a:cubicBezTo>
                    <a:pt x="11"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5" y="61"/>
                    <a:pt x="16" y="66"/>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1"/>
                    <a:pt x="15" y="71"/>
                  </a:cubicBezTo>
                  <a:cubicBezTo>
                    <a:pt x="15" y="71"/>
                    <a:pt x="15" y="71"/>
                    <a:pt x="15" y="71"/>
                  </a:cubicBezTo>
                  <a:cubicBezTo>
                    <a:pt x="15" y="72"/>
                    <a:pt x="15" y="72"/>
                    <a:pt x="15" y="73"/>
                  </a:cubicBezTo>
                  <a:cubicBezTo>
                    <a:pt x="15" y="74"/>
                    <a:pt x="15" y="78"/>
                    <a:pt x="17" y="81"/>
                  </a:cubicBezTo>
                  <a:cubicBezTo>
                    <a:pt x="18" y="82"/>
                    <a:pt x="18" y="82"/>
                    <a:pt x="18" y="82"/>
                  </a:cubicBezTo>
                  <a:cubicBezTo>
                    <a:pt x="15" y="76"/>
                    <a:pt x="17" y="70"/>
                    <a:pt x="17" y="64"/>
                  </a:cubicBezTo>
                  <a:cubicBezTo>
                    <a:pt x="18" y="57"/>
                    <a:pt x="12" y="52"/>
                    <a:pt x="6" y="42"/>
                  </a:cubicBezTo>
                  <a:cubicBezTo>
                    <a:pt x="0" y="31"/>
                    <a:pt x="4" y="21"/>
                    <a:pt x="12" y="16"/>
                  </a:cubicBezTo>
                  <a:cubicBezTo>
                    <a:pt x="21" y="12"/>
                    <a:pt x="20" y="12"/>
                    <a:pt x="26" y="6"/>
                  </a:cubicBezTo>
                  <a:cubicBezTo>
                    <a:pt x="30" y="3"/>
                    <a:pt x="33" y="1"/>
                    <a:pt x="36" y="1"/>
                  </a:cubicBezTo>
                  <a:cubicBezTo>
                    <a:pt x="39" y="1"/>
                    <a:pt x="42" y="2"/>
                    <a:pt x="46" y="4"/>
                  </a:cubicBezTo>
                  <a:cubicBezTo>
                    <a:pt x="53" y="8"/>
                    <a:pt x="52" y="13"/>
                    <a:pt x="63" y="13"/>
                  </a:cubicBezTo>
                  <a:cubicBezTo>
                    <a:pt x="73" y="13"/>
                    <a:pt x="77" y="13"/>
                    <a:pt x="81" y="24"/>
                  </a:cubicBezTo>
                  <a:cubicBezTo>
                    <a:pt x="83" y="30"/>
                    <a:pt x="83" y="35"/>
                    <a:pt x="82" y="35"/>
                  </a:cubicBezTo>
                  <a:cubicBezTo>
                    <a:pt x="81" y="35"/>
                    <a:pt x="80" y="33"/>
                    <a:pt x="79" y="28"/>
                  </a:cubicBezTo>
                  <a:cubicBezTo>
                    <a:pt x="76" y="17"/>
                    <a:pt x="70" y="15"/>
                    <a:pt x="64" y="15"/>
                  </a:cubicBezTo>
                  <a:cubicBezTo>
                    <a:pt x="62" y="15"/>
                    <a:pt x="61" y="15"/>
                    <a:pt x="59" y="15"/>
                  </a:cubicBezTo>
                  <a:cubicBezTo>
                    <a:pt x="58" y="15"/>
                    <a:pt x="57" y="16"/>
                    <a:pt x="56" y="16"/>
                  </a:cubicBezTo>
                  <a:cubicBezTo>
                    <a:pt x="52" y="16"/>
                    <a:pt x="50" y="14"/>
                    <a:pt x="47" y="11"/>
                  </a:cubicBezTo>
                  <a:cubicBezTo>
                    <a:pt x="45" y="9"/>
                    <a:pt x="43" y="8"/>
                    <a:pt x="40" y="8"/>
                  </a:cubicBezTo>
                  <a:cubicBezTo>
                    <a:pt x="35" y="8"/>
                    <a:pt x="29" y="11"/>
                    <a:pt x="21" y="15"/>
                  </a:cubicBezTo>
                  <a:cubicBezTo>
                    <a:pt x="8" y="23"/>
                    <a:pt x="4" y="45"/>
                    <a:pt x="19" y="53"/>
                  </a:cubicBezTo>
                  <a:cubicBezTo>
                    <a:pt x="24" y="55"/>
                    <a:pt x="28" y="56"/>
                    <a:pt x="32" y="57"/>
                  </a:cubicBezTo>
                  <a:cubicBezTo>
                    <a:pt x="33" y="56"/>
                    <a:pt x="35" y="56"/>
                    <a:pt x="37" y="56"/>
                  </a:cubicBezTo>
                  <a:cubicBezTo>
                    <a:pt x="38" y="56"/>
                    <a:pt x="39" y="56"/>
                    <a:pt x="40" y="56"/>
                  </a:cubicBezTo>
                  <a:cubicBezTo>
                    <a:pt x="41" y="55"/>
                    <a:pt x="43" y="54"/>
                    <a:pt x="45" y="54"/>
                  </a:cubicBezTo>
                  <a:cubicBezTo>
                    <a:pt x="46" y="54"/>
                    <a:pt x="47" y="54"/>
                    <a:pt x="48" y="55"/>
                  </a:cubicBezTo>
                  <a:cubicBezTo>
                    <a:pt x="48" y="54"/>
                    <a:pt x="48" y="54"/>
                    <a:pt x="48" y="54"/>
                  </a:cubicBezTo>
                  <a:cubicBezTo>
                    <a:pt x="48" y="54"/>
                    <a:pt x="48" y="54"/>
                    <a:pt x="48" y="54"/>
                  </a:cubicBezTo>
                  <a:cubicBezTo>
                    <a:pt x="48" y="53"/>
                    <a:pt x="45" y="53"/>
                    <a:pt x="43" y="53"/>
                  </a:cubicBezTo>
                  <a:cubicBezTo>
                    <a:pt x="43" y="53"/>
                    <a:pt x="43" y="53"/>
                    <a:pt x="43" y="53"/>
                  </a:cubicBezTo>
                  <a:cubicBezTo>
                    <a:pt x="42" y="53"/>
                    <a:pt x="40" y="54"/>
                    <a:pt x="39" y="54"/>
                  </a:cubicBezTo>
                  <a:cubicBezTo>
                    <a:pt x="39" y="54"/>
                    <a:pt x="38" y="54"/>
                    <a:pt x="38" y="54"/>
                  </a:cubicBezTo>
                  <a:cubicBezTo>
                    <a:pt x="36" y="54"/>
                    <a:pt x="33" y="53"/>
                    <a:pt x="30" y="53"/>
                  </a:cubicBezTo>
                  <a:cubicBezTo>
                    <a:pt x="30" y="53"/>
                    <a:pt x="30" y="53"/>
                    <a:pt x="30" y="53"/>
                  </a:cubicBezTo>
                  <a:cubicBezTo>
                    <a:pt x="24" y="52"/>
                    <a:pt x="19" y="49"/>
                    <a:pt x="16" y="44"/>
                  </a:cubicBezTo>
                  <a:cubicBezTo>
                    <a:pt x="14" y="41"/>
                    <a:pt x="14" y="38"/>
                    <a:pt x="14" y="34"/>
                  </a:cubicBezTo>
                  <a:cubicBezTo>
                    <a:pt x="14" y="31"/>
                    <a:pt x="14" y="29"/>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5"/>
                    <a:pt x="15" y="25"/>
                  </a:cubicBezTo>
                  <a:cubicBezTo>
                    <a:pt x="15" y="25"/>
                    <a:pt x="15" y="25"/>
                    <a:pt x="15" y="25"/>
                  </a:cubicBezTo>
                  <a:cubicBezTo>
                    <a:pt x="17" y="20"/>
                    <a:pt x="23" y="16"/>
                    <a:pt x="29" y="13"/>
                  </a:cubicBezTo>
                  <a:cubicBezTo>
                    <a:pt x="32" y="12"/>
                    <a:pt x="36"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40" y="11"/>
                    <a:pt x="40" y="11"/>
                    <a:pt x="40" y="11"/>
                  </a:cubicBezTo>
                  <a:cubicBezTo>
                    <a:pt x="40" y="11"/>
                    <a:pt x="40" y="11"/>
                    <a:pt x="40" y="11"/>
                  </a:cubicBezTo>
                  <a:cubicBezTo>
                    <a:pt x="40" y="11"/>
                    <a:pt x="40" y="11"/>
                    <a:pt x="40" y="11"/>
                  </a:cubicBezTo>
                  <a:cubicBezTo>
                    <a:pt x="44" y="11"/>
                    <a:pt x="46" y="13"/>
                    <a:pt x="47" y="15"/>
                  </a:cubicBezTo>
                  <a:cubicBezTo>
                    <a:pt x="48" y="15"/>
                    <a:pt x="48" y="15"/>
                    <a:pt x="48" y="15"/>
                  </a:cubicBezTo>
                  <a:cubicBezTo>
                    <a:pt x="49" y="17"/>
                    <a:pt x="51" y="18"/>
                    <a:pt x="54" y="18"/>
                  </a:cubicBezTo>
                  <a:cubicBezTo>
                    <a:pt x="54" y="18"/>
                    <a:pt x="54" y="18"/>
                    <a:pt x="54" y="18"/>
                  </a:cubicBezTo>
                  <a:cubicBezTo>
                    <a:pt x="55" y="18"/>
                    <a:pt x="57" y="18"/>
                    <a:pt x="58" y="17"/>
                  </a:cubicBezTo>
                  <a:cubicBezTo>
                    <a:pt x="58" y="17"/>
                    <a:pt x="58" y="17"/>
                    <a:pt x="58" y="17"/>
                  </a:cubicBezTo>
                  <a:cubicBezTo>
                    <a:pt x="60" y="17"/>
                    <a:pt x="62" y="17"/>
                    <a:pt x="64" y="17"/>
                  </a:cubicBezTo>
                  <a:cubicBezTo>
                    <a:pt x="70" y="17"/>
                    <a:pt x="75" y="19"/>
                    <a:pt x="77" y="24"/>
                  </a:cubicBezTo>
                  <a:cubicBezTo>
                    <a:pt x="77" y="26"/>
                    <a:pt x="77" y="28"/>
                    <a:pt x="78" y="30"/>
                  </a:cubicBezTo>
                  <a:cubicBezTo>
                    <a:pt x="79" y="37"/>
                    <a:pt x="80" y="44"/>
                    <a:pt x="91" y="50"/>
                  </a:cubicBezTo>
                  <a:cubicBezTo>
                    <a:pt x="105" y="57"/>
                    <a:pt x="111" y="61"/>
                    <a:pt x="114" y="75"/>
                  </a:cubicBezTo>
                  <a:cubicBezTo>
                    <a:pt x="114" y="77"/>
                    <a:pt x="115" y="80"/>
                    <a:pt x="115" y="82"/>
                  </a:cubicBezTo>
                  <a:cubicBezTo>
                    <a:pt x="116" y="89"/>
                    <a:pt x="116" y="92"/>
                    <a:pt x="124" y="100"/>
                  </a:cubicBezTo>
                  <a:cubicBezTo>
                    <a:pt x="129" y="105"/>
                    <a:pt x="131" y="109"/>
                    <a:pt x="131" y="112"/>
                  </a:cubicBezTo>
                  <a:cubicBezTo>
                    <a:pt x="131" y="113"/>
                    <a:pt x="131" y="114"/>
                    <a:pt x="130" y="115"/>
                  </a:cubicBezTo>
                  <a:cubicBezTo>
                    <a:pt x="130" y="115"/>
                    <a:pt x="130" y="115"/>
                    <a:pt x="130" y="115"/>
                  </a:cubicBezTo>
                  <a:cubicBezTo>
                    <a:pt x="129" y="117"/>
                    <a:pt x="128" y="117"/>
                    <a:pt x="128" y="118"/>
                  </a:cubicBezTo>
                  <a:cubicBezTo>
                    <a:pt x="128" y="119"/>
                    <a:pt x="129" y="120"/>
                    <a:pt x="130" y="121"/>
                  </a:cubicBezTo>
                  <a:cubicBezTo>
                    <a:pt x="131" y="123"/>
                    <a:pt x="131" y="124"/>
                    <a:pt x="131" y="125"/>
                  </a:cubicBezTo>
                  <a:cubicBezTo>
                    <a:pt x="131" y="126"/>
                    <a:pt x="131" y="126"/>
                    <a:pt x="130" y="127"/>
                  </a:cubicBezTo>
                  <a:cubicBezTo>
                    <a:pt x="130" y="128"/>
                    <a:pt x="130" y="128"/>
                    <a:pt x="130" y="128"/>
                  </a:cubicBezTo>
                  <a:cubicBezTo>
                    <a:pt x="129" y="129"/>
                    <a:pt x="129" y="129"/>
                    <a:pt x="129" y="130"/>
                  </a:cubicBezTo>
                  <a:cubicBezTo>
                    <a:pt x="129" y="131"/>
                    <a:pt x="129" y="131"/>
                    <a:pt x="130" y="133"/>
                  </a:cubicBezTo>
                  <a:cubicBezTo>
                    <a:pt x="131" y="134"/>
                    <a:pt x="131" y="135"/>
                    <a:pt x="131" y="135"/>
                  </a:cubicBezTo>
                  <a:cubicBezTo>
                    <a:pt x="131" y="136"/>
                    <a:pt x="131" y="137"/>
                    <a:pt x="130" y="138"/>
                  </a:cubicBezTo>
                  <a:cubicBezTo>
                    <a:pt x="130" y="138"/>
                    <a:pt x="130" y="138"/>
                    <a:pt x="130" y="138"/>
                  </a:cubicBezTo>
                  <a:cubicBezTo>
                    <a:pt x="130" y="139"/>
                    <a:pt x="130" y="139"/>
                    <a:pt x="130" y="140"/>
                  </a:cubicBezTo>
                  <a:cubicBezTo>
                    <a:pt x="130" y="140"/>
                    <a:pt x="130" y="141"/>
                    <a:pt x="130" y="141"/>
                  </a:cubicBezTo>
                  <a:cubicBezTo>
                    <a:pt x="130" y="142"/>
                    <a:pt x="130" y="142"/>
                    <a:pt x="130" y="142"/>
                  </a:cubicBezTo>
                  <a:cubicBezTo>
                    <a:pt x="131" y="142"/>
                    <a:pt x="131" y="143"/>
                    <a:pt x="131" y="143"/>
                  </a:cubicBezTo>
                  <a:cubicBezTo>
                    <a:pt x="131" y="144"/>
                    <a:pt x="131" y="144"/>
                    <a:pt x="131" y="144"/>
                  </a:cubicBezTo>
                  <a:cubicBezTo>
                    <a:pt x="131" y="144"/>
                    <a:pt x="131" y="144"/>
                    <a:pt x="131" y="144"/>
                  </a:cubicBezTo>
                  <a:cubicBezTo>
                    <a:pt x="130" y="145"/>
                    <a:pt x="130" y="145"/>
                    <a:pt x="130" y="145"/>
                  </a:cubicBezTo>
                  <a:cubicBezTo>
                    <a:pt x="130" y="146"/>
                    <a:pt x="130" y="146"/>
                    <a:pt x="131" y="147"/>
                  </a:cubicBezTo>
                  <a:cubicBezTo>
                    <a:pt x="131" y="148"/>
                    <a:pt x="131" y="148"/>
                    <a:pt x="131" y="149"/>
                  </a:cubicBezTo>
                  <a:cubicBezTo>
                    <a:pt x="131" y="149"/>
                    <a:pt x="131" y="150"/>
                    <a:pt x="131" y="150"/>
                  </a:cubicBezTo>
                  <a:cubicBezTo>
                    <a:pt x="131" y="151"/>
                    <a:pt x="131" y="151"/>
                    <a:pt x="131" y="151"/>
                  </a:cubicBezTo>
                  <a:cubicBezTo>
                    <a:pt x="131" y="151"/>
                    <a:pt x="131" y="151"/>
                    <a:pt x="131" y="152"/>
                  </a:cubicBezTo>
                  <a:cubicBezTo>
                    <a:pt x="131" y="152"/>
                    <a:pt x="131" y="153"/>
                    <a:pt x="131" y="155"/>
                  </a:cubicBezTo>
                  <a:cubicBezTo>
                    <a:pt x="131" y="155"/>
                    <a:pt x="131" y="155"/>
                    <a:pt x="131" y="155"/>
                  </a:cubicBezTo>
                  <a:cubicBezTo>
                    <a:pt x="131" y="157"/>
                    <a:pt x="131" y="159"/>
                    <a:pt x="129" y="161"/>
                  </a:cubicBezTo>
                  <a:cubicBezTo>
                    <a:pt x="129" y="161"/>
                    <a:pt x="129" y="161"/>
                    <a:pt x="129" y="161"/>
                  </a:cubicBezTo>
                  <a:cubicBezTo>
                    <a:pt x="129" y="162"/>
                    <a:pt x="128" y="162"/>
                    <a:pt x="126" y="162"/>
                  </a:cubicBezTo>
                  <a:cubicBezTo>
                    <a:pt x="126" y="162"/>
                    <a:pt x="126" y="162"/>
                    <a:pt x="126" y="162"/>
                  </a:cubicBezTo>
                  <a:cubicBezTo>
                    <a:pt x="126" y="162"/>
                    <a:pt x="125" y="162"/>
                    <a:pt x="125" y="162"/>
                  </a:cubicBezTo>
                  <a:cubicBezTo>
                    <a:pt x="119" y="161"/>
                    <a:pt x="117" y="155"/>
                    <a:pt x="116" y="151"/>
                  </a:cubicBezTo>
                  <a:cubicBezTo>
                    <a:pt x="115" y="148"/>
                    <a:pt x="114" y="147"/>
                    <a:pt x="114" y="147"/>
                  </a:cubicBezTo>
                  <a:cubicBezTo>
                    <a:pt x="113" y="147"/>
                    <a:pt x="113" y="148"/>
                    <a:pt x="113" y="150"/>
                  </a:cubicBezTo>
                  <a:cubicBezTo>
                    <a:pt x="112" y="152"/>
                    <a:pt x="112" y="153"/>
                    <a:pt x="112" y="155"/>
                  </a:cubicBezTo>
                  <a:cubicBezTo>
                    <a:pt x="112" y="158"/>
                    <a:pt x="113" y="160"/>
                    <a:pt x="116" y="163"/>
                  </a:cubicBezTo>
                  <a:cubicBezTo>
                    <a:pt x="117" y="165"/>
                    <a:pt x="118" y="166"/>
                    <a:pt x="118" y="167"/>
                  </a:cubicBezTo>
                  <a:cubicBezTo>
                    <a:pt x="118" y="168"/>
                    <a:pt x="118" y="169"/>
                    <a:pt x="117" y="169"/>
                  </a:cubicBezTo>
                  <a:cubicBezTo>
                    <a:pt x="117" y="170"/>
                    <a:pt x="117" y="170"/>
                    <a:pt x="116" y="170"/>
                  </a:cubicBezTo>
                  <a:cubicBezTo>
                    <a:pt x="116" y="171"/>
                    <a:pt x="116" y="171"/>
                    <a:pt x="116" y="171"/>
                  </a:cubicBezTo>
                  <a:cubicBezTo>
                    <a:pt x="116" y="172"/>
                    <a:pt x="117" y="173"/>
                    <a:pt x="117" y="173"/>
                  </a:cubicBezTo>
                  <a:cubicBezTo>
                    <a:pt x="118" y="174"/>
                    <a:pt x="118" y="174"/>
                    <a:pt x="119" y="175"/>
                  </a:cubicBezTo>
                  <a:cubicBezTo>
                    <a:pt x="119" y="175"/>
                    <a:pt x="120" y="176"/>
                    <a:pt x="120" y="177"/>
                  </a:cubicBezTo>
                  <a:cubicBezTo>
                    <a:pt x="121" y="176"/>
                    <a:pt x="121" y="176"/>
                    <a:pt x="121" y="175"/>
                  </a:cubicBezTo>
                  <a:cubicBezTo>
                    <a:pt x="119" y="173"/>
                    <a:pt x="115" y="172"/>
                    <a:pt x="119" y="169"/>
                  </a:cubicBezTo>
                  <a:cubicBezTo>
                    <a:pt x="122" y="167"/>
                    <a:pt x="120" y="165"/>
                    <a:pt x="116" y="161"/>
                  </a:cubicBezTo>
                  <a:cubicBezTo>
                    <a:pt x="113" y="158"/>
                    <a:pt x="114" y="154"/>
                    <a:pt x="115" y="154"/>
                  </a:cubicBezTo>
                  <a:cubicBezTo>
                    <a:pt x="115" y="154"/>
                    <a:pt x="115" y="155"/>
                    <a:pt x="116" y="157"/>
                  </a:cubicBezTo>
                  <a:cubicBezTo>
                    <a:pt x="116" y="157"/>
                    <a:pt x="118" y="164"/>
                    <a:pt x="125" y="164"/>
                  </a:cubicBezTo>
                  <a:cubicBezTo>
                    <a:pt x="130" y="164"/>
                    <a:pt x="131" y="161"/>
                    <a:pt x="133" y="161"/>
                  </a:cubicBezTo>
                  <a:cubicBezTo>
                    <a:pt x="133" y="161"/>
                    <a:pt x="134" y="162"/>
                    <a:pt x="135" y="163"/>
                  </a:cubicBezTo>
                  <a:cubicBezTo>
                    <a:pt x="136" y="164"/>
                    <a:pt x="137" y="164"/>
                    <a:pt x="139" y="164"/>
                  </a:cubicBezTo>
                  <a:cubicBezTo>
                    <a:pt x="142" y="164"/>
                    <a:pt x="146" y="162"/>
                    <a:pt x="148" y="158"/>
                  </a:cubicBezTo>
                  <a:cubicBezTo>
                    <a:pt x="149" y="157"/>
                    <a:pt x="149" y="157"/>
                    <a:pt x="149" y="157"/>
                  </a:cubicBezTo>
                  <a:cubicBezTo>
                    <a:pt x="150" y="157"/>
                    <a:pt x="148" y="164"/>
                    <a:pt x="145" y="167"/>
                  </a:cubicBezTo>
                  <a:cubicBezTo>
                    <a:pt x="141" y="169"/>
                    <a:pt x="140" y="174"/>
                    <a:pt x="132" y="175"/>
                  </a:cubicBezTo>
                  <a:cubicBezTo>
                    <a:pt x="131" y="175"/>
                    <a:pt x="130" y="175"/>
                    <a:pt x="130" y="176"/>
                  </a:cubicBezTo>
                  <a:cubicBezTo>
                    <a:pt x="130" y="176"/>
                    <a:pt x="131" y="176"/>
                    <a:pt x="131" y="176"/>
                  </a:cubicBezTo>
                  <a:cubicBezTo>
                    <a:pt x="135" y="176"/>
                    <a:pt x="140" y="175"/>
                    <a:pt x="144" y="173"/>
                  </a:cubicBezTo>
                  <a:cubicBezTo>
                    <a:pt x="144" y="173"/>
                    <a:pt x="144" y="173"/>
                    <a:pt x="144" y="173"/>
                  </a:cubicBezTo>
                  <a:cubicBezTo>
                    <a:pt x="144" y="173"/>
                    <a:pt x="144" y="173"/>
                    <a:pt x="144" y="173"/>
                  </a:cubicBezTo>
                  <a:cubicBezTo>
                    <a:pt x="144" y="173"/>
                    <a:pt x="144" y="173"/>
                    <a:pt x="144" y="173"/>
                  </a:cubicBezTo>
                  <a:cubicBezTo>
                    <a:pt x="140" y="175"/>
                    <a:pt x="136" y="176"/>
                    <a:pt x="132" y="176"/>
                  </a:cubicBezTo>
                  <a:cubicBezTo>
                    <a:pt x="132" y="176"/>
                    <a:pt x="132" y="176"/>
                    <a:pt x="132" y="176"/>
                  </a:cubicBezTo>
                  <a:cubicBezTo>
                    <a:pt x="131" y="176"/>
                    <a:pt x="130" y="176"/>
                    <a:pt x="129" y="176"/>
                  </a:cubicBezTo>
                  <a:cubicBezTo>
                    <a:pt x="129" y="176"/>
                    <a:pt x="132" y="177"/>
                    <a:pt x="134" y="177"/>
                  </a:cubicBezTo>
                  <a:cubicBezTo>
                    <a:pt x="137" y="177"/>
                    <a:pt x="139" y="176"/>
                    <a:pt x="141" y="176"/>
                  </a:cubicBezTo>
                  <a:cubicBezTo>
                    <a:pt x="141" y="176"/>
                    <a:pt x="141" y="176"/>
                    <a:pt x="142" y="176"/>
                  </a:cubicBezTo>
                  <a:cubicBezTo>
                    <a:pt x="144" y="176"/>
                    <a:pt x="143" y="181"/>
                    <a:pt x="136" y="182"/>
                  </a:cubicBezTo>
                  <a:cubicBezTo>
                    <a:pt x="132" y="183"/>
                    <a:pt x="130" y="183"/>
                    <a:pt x="130" y="184"/>
                  </a:cubicBezTo>
                  <a:cubicBezTo>
                    <a:pt x="131" y="184"/>
                    <a:pt x="131" y="184"/>
                    <a:pt x="132" y="184"/>
                  </a:cubicBezTo>
                  <a:cubicBezTo>
                    <a:pt x="135" y="184"/>
                    <a:pt x="137" y="183"/>
                    <a:pt x="140" y="182"/>
                  </a:cubicBezTo>
                  <a:cubicBezTo>
                    <a:pt x="140" y="183"/>
                    <a:pt x="140" y="183"/>
                    <a:pt x="140" y="183"/>
                  </a:cubicBezTo>
                  <a:cubicBezTo>
                    <a:pt x="138" y="184"/>
                    <a:pt x="135" y="184"/>
                    <a:pt x="132" y="184"/>
                  </a:cubicBezTo>
                  <a:cubicBezTo>
                    <a:pt x="131" y="184"/>
                    <a:pt x="131" y="184"/>
                    <a:pt x="130" y="184"/>
                  </a:cubicBezTo>
                  <a:cubicBezTo>
                    <a:pt x="131" y="184"/>
                    <a:pt x="133" y="185"/>
                    <a:pt x="135" y="185"/>
                  </a:cubicBezTo>
                  <a:cubicBezTo>
                    <a:pt x="136" y="185"/>
                    <a:pt x="137" y="185"/>
                    <a:pt x="138" y="184"/>
                  </a:cubicBezTo>
                  <a:cubicBezTo>
                    <a:pt x="138" y="184"/>
                    <a:pt x="138" y="184"/>
                    <a:pt x="138" y="184"/>
                  </a:cubicBezTo>
                  <a:cubicBezTo>
                    <a:pt x="141" y="184"/>
                    <a:pt x="140" y="191"/>
                    <a:pt x="135" y="193"/>
                  </a:cubicBezTo>
                  <a:cubicBezTo>
                    <a:pt x="134" y="193"/>
                    <a:pt x="134" y="193"/>
                    <a:pt x="134" y="194"/>
                  </a:cubicBezTo>
                  <a:cubicBezTo>
                    <a:pt x="135" y="193"/>
                    <a:pt x="137" y="193"/>
                    <a:pt x="138" y="193"/>
                  </a:cubicBezTo>
                  <a:cubicBezTo>
                    <a:pt x="138" y="193"/>
                    <a:pt x="138" y="193"/>
                    <a:pt x="138" y="193"/>
                  </a:cubicBezTo>
                  <a:cubicBezTo>
                    <a:pt x="138" y="193"/>
                    <a:pt x="138" y="193"/>
                    <a:pt x="138" y="193"/>
                  </a:cubicBezTo>
                  <a:cubicBezTo>
                    <a:pt x="138" y="193"/>
                    <a:pt x="138" y="193"/>
                    <a:pt x="138" y="193"/>
                  </a:cubicBezTo>
                  <a:cubicBezTo>
                    <a:pt x="139" y="193"/>
                    <a:pt x="140" y="195"/>
                    <a:pt x="140" y="196"/>
                  </a:cubicBezTo>
                  <a:cubicBezTo>
                    <a:pt x="140" y="195"/>
                    <a:pt x="140" y="195"/>
                    <a:pt x="141" y="194"/>
                  </a:cubicBezTo>
                  <a:cubicBezTo>
                    <a:pt x="141" y="193"/>
                    <a:pt x="141" y="193"/>
                    <a:pt x="141" y="193"/>
                  </a:cubicBezTo>
                  <a:cubicBezTo>
                    <a:pt x="142" y="193"/>
                    <a:pt x="142" y="192"/>
                    <a:pt x="142" y="191"/>
                  </a:cubicBezTo>
                  <a:cubicBezTo>
                    <a:pt x="142" y="190"/>
                    <a:pt x="142" y="189"/>
                    <a:pt x="141" y="188"/>
                  </a:cubicBezTo>
                  <a:cubicBezTo>
                    <a:pt x="141" y="188"/>
                    <a:pt x="141" y="187"/>
                    <a:pt x="141" y="187"/>
                  </a:cubicBezTo>
                  <a:cubicBezTo>
                    <a:pt x="141" y="186"/>
                    <a:pt x="142" y="185"/>
                    <a:pt x="144" y="183"/>
                  </a:cubicBezTo>
                  <a:cubicBezTo>
                    <a:pt x="145" y="182"/>
                    <a:pt x="146" y="181"/>
                    <a:pt x="146" y="180"/>
                  </a:cubicBezTo>
                  <a:cubicBezTo>
                    <a:pt x="146" y="179"/>
                    <a:pt x="146" y="179"/>
                    <a:pt x="146" y="178"/>
                  </a:cubicBezTo>
                  <a:cubicBezTo>
                    <a:pt x="145" y="178"/>
                    <a:pt x="145" y="177"/>
                    <a:pt x="145" y="177"/>
                  </a:cubicBezTo>
                  <a:cubicBezTo>
                    <a:pt x="145" y="176"/>
                    <a:pt x="146" y="175"/>
                    <a:pt x="148" y="173"/>
                  </a:cubicBezTo>
                  <a:cubicBezTo>
                    <a:pt x="149" y="172"/>
                    <a:pt x="149" y="172"/>
                    <a:pt x="149" y="171"/>
                  </a:cubicBezTo>
                  <a:cubicBezTo>
                    <a:pt x="149" y="170"/>
                    <a:pt x="149" y="170"/>
                    <a:pt x="148" y="169"/>
                  </a:cubicBezTo>
                  <a:cubicBezTo>
                    <a:pt x="148" y="168"/>
                    <a:pt x="148" y="168"/>
                    <a:pt x="148" y="168"/>
                  </a:cubicBezTo>
                  <a:cubicBezTo>
                    <a:pt x="148" y="167"/>
                    <a:pt x="147" y="167"/>
                    <a:pt x="147" y="166"/>
                  </a:cubicBezTo>
                  <a:cubicBezTo>
                    <a:pt x="147" y="165"/>
                    <a:pt x="148" y="164"/>
                    <a:pt x="150" y="163"/>
                  </a:cubicBezTo>
                  <a:cubicBezTo>
                    <a:pt x="152" y="161"/>
                    <a:pt x="153" y="158"/>
                    <a:pt x="153" y="154"/>
                  </a:cubicBezTo>
                  <a:cubicBezTo>
                    <a:pt x="153" y="153"/>
                    <a:pt x="153" y="152"/>
                    <a:pt x="152" y="151"/>
                  </a:cubicBezTo>
                  <a:cubicBezTo>
                    <a:pt x="152" y="147"/>
                    <a:pt x="151" y="147"/>
                    <a:pt x="151" y="147"/>
                  </a:cubicBezTo>
                  <a:cubicBezTo>
                    <a:pt x="151" y="147"/>
                    <a:pt x="150" y="148"/>
                    <a:pt x="149" y="150"/>
                  </a:cubicBezTo>
                  <a:cubicBezTo>
                    <a:pt x="149" y="150"/>
                    <a:pt x="149" y="151"/>
                    <a:pt x="149" y="152"/>
                  </a:cubicBezTo>
                  <a:cubicBezTo>
                    <a:pt x="148" y="156"/>
                    <a:pt x="147" y="162"/>
                    <a:pt x="139" y="162"/>
                  </a:cubicBezTo>
                  <a:cubicBezTo>
                    <a:pt x="137" y="162"/>
                    <a:pt x="136" y="161"/>
                    <a:pt x="135" y="160"/>
                  </a:cubicBezTo>
                  <a:cubicBezTo>
                    <a:pt x="134" y="159"/>
                    <a:pt x="134" y="157"/>
                    <a:pt x="134" y="156"/>
                  </a:cubicBezTo>
                  <a:cubicBezTo>
                    <a:pt x="134" y="155"/>
                    <a:pt x="134" y="153"/>
                    <a:pt x="134" y="152"/>
                  </a:cubicBezTo>
                  <a:cubicBezTo>
                    <a:pt x="134" y="152"/>
                    <a:pt x="135" y="151"/>
                    <a:pt x="135" y="151"/>
                  </a:cubicBezTo>
                  <a:cubicBezTo>
                    <a:pt x="135" y="151"/>
                    <a:pt x="134" y="150"/>
                    <a:pt x="134" y="150"/>
                  </a:cubicBezTo>
                  <a:cubicBezTo>
                    <a:pt x="134" y="149"/>
                    <a:pt x="134" y="149"/>
                    <a:pt x="134" y="148"/>
                  </a:cubicBezTo>
                  <a:cubicBezTo>
                    <a:pt x="134" y="148"/>
                    <a:pt x="134" y="147"/>
                    <a:pt x="134" y="147"/>
                  </a:cubicBezTo>
                  <a:cubicBezTo>
                    <a:pt x="135" y="146"/>
                    <a:pt x="135" y="145"/>
                    <a:pt x="135" y="145"/>
                  </a:cubicBezTo>
                  <a:cubicBezTo>
                    <a:pt x="135" y="145"/>
                    <a:pt x="135" y="145"/>
                    <a:pt x="134" y="144"/>
                  </a:cubicBezTo>
                  <a:cubicBezTo>
                    <a:pt x="134" y="144"/>
                    <a:pt x="134" y="144"/>
                    <a:pt x="134" y="144"/>
                  </a:cubicBezTo>
                  <a:cubicBezTo>
                    <a:pt x="134" y="143"/>
                    <a:pt x="134" y="143"/>
                    <a:pt x="134" y="143"/>
                  </a:cubicBezTo>
                  <a:cubicBezTo>
                    <a:pt x="134" y="142"/>
                    <a:pt x="134" y="142"/>
                    <a:pt x="134" y="142"/>
                  </a:cubicBezTo>
                  <a:cubicBezTo>
                    <a:pt x="135" y="141"/>
                    <a:pt x="135" y="141"/>
                    <a:pt x="135" y="140"/>
                  </a:cubicBezTo>
                  <a:cubicBezTo>
                    <a:pt x="135" y="140"/>
                    <a:pt x="135" y="140"/>
                    <a:pt x="135" y="140"/>
                  </a:cubicBezTo>
                  <a:cubicBezTo>
                    <a:pt x="135" y="139"/>
                    <a:pt x="135" y="139"/>
                    <a:pt x="135" y="138"/>
                  </a:cubicBezTo>
                  <a:cubicBezTo>
                    <a:pt x="135" y="138"/>
                    <a:pt x="134" y="137"/>
                    <a:pt x="134" y="136"/>
                  </a:cubicBezTo>
                  <a:cubicBezTo>
                    <a:pt x="134" y="135"/>
                    <a:pt x="135" y="133"/>
                    <a:pt x="135" y="132"/>
                  </a:cubicBezTo>
                  <a:cubicBezTo>
                    <a:pt x="136" y="131"/>
                    <a:pt x="136" y="130"/>
                    <a:pt x="136" y="130"/>
                  </a:cubicBezTo>
                  <a:cubicBezTo>
                    <a:pt x="136" y="129"/>
                    <a:pt x="135" y="128"/>
                    <a:pt x="135" y="127"/>
                  </a:cubicBezTo>
                  <a:cubicBezTo>
                    <a:pt x="135" y="126"/>
                    <a:pt x="134" y="126"/>
                    <a:pt x="134" y="125"/>
                  </a:cubicBezTo>
                  <a:cubicBezTo>
                    <a:pt x="134" y="125"/>
                    <a:pt x="134" y="125"/>
                    <a:pt x="134" y="124"/>
                  </a:cubicBezTo>
                  <a:cubicBezTo>
                    <a:pt x="134" y="123"/>
                    <a:pt x="135" y="122"/>
                    <a:pt x="136" y="121"/>
                  </a:cubicBezTo>
                  <a:cubicBezTo>
                    <a:pt x="136" y="120"/>
                    <a:pt x="136" y="120"/>
                    <a:pt x="137" y="119"/>
                  </a:cubicBezTo>
                  <a:cubicBezTo>
                    <a:pt x="137" y="119"/>
                    <a:pt x="137" y="119"/>
                    <a:pt x="137" y="118"/>
                  </a:cubicBezTo>
                  <a:cubicBezTo>
                    <a:pt x="137" y="118"/>
                    <a:pt x="136" y="117"/>
                    <a:pt x="135" y="115"/>
                  </a:cubicBezTo>
                  <a:cubicBezTo>
                    <a:pt x="134" y="114"/>
                    <a:pt x="134" y="113"/>
                    <a:pt x="134" y="112"/>
                  </a:cubicBezTo>
                  <a:cubicBezTo>
                    <a:pt x="134" y="110"/>
                    <a:pt x="135" y="107"/>
                    <a:pt x="138" y="104"/>
                  </a:cubicBezTo>
                  <a:cubicBezTo>
                    <a:pt x="139" y="102"/>
                    <a:pt x="140" y="101"/>
                    <a:pt x="141" y="100"/>
                  </a:cubicBezTo>
                  <a:cubicBezTo>
                    <a:pt x="145" y="96"/>
                    <a:pt x="149" y="92"/>
                    <a:pt x="150" y="81"/>
                  </a:cubicBezTo>
                  <a:cubicBezTo>
                    <a:pt x="152" y="67"/>
                    <a:pt x="153" y="61"/>
                    <a:pt x="172" y="51"/>
                  </a:cubicBezTo>
                  <a:cubicBezTo>
                    <a:pt x="178" y="48"/>
                    <a:pt x="181" y="46"/>
                    <a:pt x="183" y="43"/>
                  </a:cubicBezTo>
                  <a:cubicBezTo>
                    <a:pt x="185" y="40"/>
                    <a:pt x="186" y="36"/>
                    <a:pt x="187" y="30"/>
                  </a:cubicBezTo>
                  <a:cubicBezTo>
                    <a:pt x="187" y="30"/>
                    <a:pt x="187" y="30"/>
                    <a:pt x="187" y="30"/>
                  </a:cubicBezTo>
                  <a:cubicBezTo>
                    <a:pt x="190" y="18"/>
                    <a:pt x="195" y="16"/>
                    <a:pt x="200" y="16"/>
                  </a:cubicBezTo>
                  <a:cubicBezTo>
                    <a:pt x="201" y="16"/>
                    <a:pt x="201" y="16"/>
                    <a:pt x="201" y="16"/>
                  </a:cubicBezTo>
                  <a:cubicBezTo>
                    <a:pt x="203" y="17"/>
                    <a:pt x="204" y="17"/>
                    <a:pt x="206" y="17"/>
                  </a:cubicBezTo>
                  <a:cubicBezTo>
                    <a:pt x="208" y="18"/>
                    <a:pt x="209" y="18"/>
                    <a:pt x="211" y="18"/>
                  </a:cubicBezTo>
                  <a:cubicBezTo>
                    <a:pt x="214" y="18"/>
                    <a:pt x="216" y="17"/>
                    <a:pt x="218" y="14"/>
                  </a:cubicBezTo>
                  <a:cubicBezTo>
                    <a:pt x="220" y="12"/>
                    <a:pt x="223" y="11"/>
                    <a:pt x="226" y="11"/>
                  </a:cubicBezTo>
                  <a:cubicBezTo>
                    <a:pt x="233" y="11"/>
                    <a:pt x="240" y="14"/>
                    <a:pt x="246" y="20"/>
                  </a:cubicBezTo>
                  <a:cubicBezTo>
                    <a:pt x="250" y="24"/>
                    <a:pt x="251" y="29"/>
                    <a:pt x="251" y="33"/>
                  </a:cubicBezTo>
                  <a:cubicBezTo>
                    <a:pt x="251" y="38"/>
                    <a:pt x="249" y="42"/>
                    <a:pt x="247" y="46"/>
                  </a:cubicBezTo>
                  <a:cubicBezTo>
                    <a:pt x="244" y="51"/>
                    <a:pt x="236" y="53"/>
                    <a:pt x="227" y="53"/>
                  </a:cubicBezTo>
                  <a:cubicBezTo>
                    <a:pt x="227" y="53"/>
                    <a:pt x="227" y="53"/>
                    <a:pt x="227" y="53"/>
                  </a:cubicBezTo>
                  <a:cubicBezTo>
                    <a:pt x="226" y="53"/>
                    <a:pt x="226" y="53"/>
                    <a:pt x="226" y="53"/>
                  </a:cubicBezTo>
                  <a:cubicBezTo>
                    <a:pt x="226" y="53"/>
                    <a:pt x="226" y="53"/>
                    <a:pt x="226" y="53"/>
                  </a:cubicBezTo>
                  <a:cubicBezTo>
                    <a:pt x="226" y="53"/>
                    <a:pt x="226" y="53"/>
                    <a:pt x="226" y="53"/>
                  </a:cubicBezTo>
                  <a:cubicBezTo>
                    <a:pt x="225" y="53"/>
                    <a:pt x="224" y="53"/>
                    <a:pt x="223" y="53"/>
                  </a:cubicBezTo>
                  <a:cubicBezTo>
                    <a:pt x="223" y="53"/>
                    <a:pt x="223" y="53"/>
                    <a:pt x="223" y="53"/>
                  </a:cubicBezTo>
                  <a:cubicBezTo>
                    <a:pt x="223" y="53"/>
                    <a:pt x="223" y="53"/>
                    <a:pt x="223" y="53"/>
                  </a:cubicBezTo>
                  <a:cubicBezTo>
                    <a:pt x="223" y="53"/>
                    <a:pt x="222" y="53"/>
                    <a:pt x="222" y="53"/>
                  </a:cubicBezTo>
                  <a:cubicBezTo>
                    <a:pt x="222" y="53"/>
                    <a:pt x="222" y="53"/>
                    <a:pt x="222" y="53"/>
                  </a:cubicBezTo>
                  <a:cubicBezTo>
                    <a:pt x="220" y="53"/>
                    <a:pt x="219" y="53"/>
                    <a:pt x="218" y="53"/>
                  </a:cubicBezTo>
                  <a:cubicBezTo>
                    <a:pt x="217" y="53"/>
                    <a:pt x="217" y="53"/>
                    <a:pt x="217" y="54"/>
                  </a:cubicBezTo>
                  <a:cubicBezTo>
                    <a:pt x="217" y="54"/>
                    <a:pt x="217" y="54"/>
                    <a:pt x="217" y="54"/>
                  </a:cubicBezTo>
                  <a:cubicBezTo>
                    <a:pt x="217" y="54"/>
                    <a:pt x="217" y="54"/>
                    <a:pt x="218" y="54"/>
                  </a:cubicBezTo>
                  <a:cubicBezTo>
                    <a:pt x="218" y="54"/>
                    <a:pt x="219" y="54"/>
                    <a:pt x="220" y="54"/>
                  </a:cubicBezTo>
                  <a:cubicBezTo>
                    <a:pt x="222" y="54"/>
                    <a:pt x="224" y="55"/>
                    <a:pt x="225" y="56"/>
                  </a:cubicBezTo>
                  <a:cubicBezTo>
                    <a:pt x="226" y="56"/>
                    <a:pt x="227" y="56"/>
                    <a:pt x="228" y="56"/>
                  </a:cubicBezTo>
                  <a:cubicBezTo>
                    <a:pt x="230" y="56"/>
                    <a:pt x="231" y="56"/>
                    <a:pt x="233" y="57"/>
                  </a:cubicBezTo>
                  <a:cubicBezTo>
                    <a:pt x="237" y="56"/>
                    <a:pt x="241" y="55"/>
                    <a:pt x="246" y="53"/>
                  </a:cubicBezTo>
                  <a:cubicBezTo>
                    <a:pt x="261" y="45"/>
                    <a:pt x="257" y="23"/>
                    <a:pt x="244" y="15"/>
                  </a:cubicBezTo>
                  <a:cubicBezTo>
                    <a:pt x="236" y="11"/>
                    <a:pt x="230" y="8"/>
                    <a:pt x="225" y="8"/>
                  </a:cubicBezTo>
                  <a:cubicBezTo>
                    <a:pt x="222" y="8"/>
                    <a:pt x="219" y="9"/>
                    <a:pt x="218" y="11"/>
                  </a:cubicBezTo>
                  <a:cubicBezTo>
                    <a:pt x="215" y="14"/>
                    <a:pt x="213" y="16"/>
                    <a:pt x="209" y="16"/>
                  </a:cubicBezTo>
                  <a:cubicBezTo>
                    <a:pt x="208" y="16"/>
                    <a:pt x="207" y="15"/>
                    <a:pt x="206" y="15"/>
                  </a:cubicBezTo>
                  <a:cubicBezTo>
                    <a:pt x="204" y="15"/>
                    <a:pt x="203" y="15"/>
                    <a:pt x="201" y="15"/>
                  </a:cubicBezTo>
                  <a:cubicBezTo>
                    <a:pt x="195" y="15"/>
                    <a:pt x="189" y="17"/>
                    <a:pt x="186" y="28"/>
                  </a:cubicBezTo>
                  <a:cubicBezTo>
                    <a:pt x="185" y="33"/>
                    <a:pt x="184" y="35"/>
                    <a:pt x="183" y="35"/>
                  </a:cubicBezTo>
                  <a:cubicBezTo>
                    <a:pt x="182" y="35"/>
                    <a:pt x="182" y="30"/>
                    <a:pt x="184" y="24"/>
                  </a:cubicBezTo>
                  <a:cubicBezTo>
                    <a:pt x="188" y="13"/>
                    <a:pt x="192" y="13"/>
                    <a:pt x="202" y="13"/>
                  </a:cubicBezTo>
                  <a:cubicBezTo>
                    <a:pt x="213" y="13"/>
                    <a:pt x="212" y="8"/>
                    <a:pt x="219" y="4"/>
                  </a:cubicBezTo>
                  <a:cubicBezTo>
                    <a:pt x="223" y="2"/>
                    <a:pt x="226" y="1"/>
                    <a:pt x="229" y="1"/>
                  </a:cubicBezTo>
                  <a:cubicBezTo>
                    <a:pt x="232" y="1"/>
                    <a:pt x="235" y="3"/>
                    <a:pt x="239" y="6"/>
                  </a:cubicBezTo>
                  <a:cubicBezTo>
                    <a:pt x="245" y="12"/>
                    <a:pt x="244" y="12"/>
                    <a:pt x="253" y="16"/>
                  </a:cubicBezTo>
                  <a:cubicBezTo>
                    <a:pt x="261" y="21"/>
                    <a:pt x="265" y="31"/>
                    <a:pt x="259" y="42"/>
                  </a:cubicBezTo>
                  <a:cubicBezTo>
                    <a:pt x="253" y="52"/>
                    <a:pt x="247" y="57"/>
                    <a:pt x="248" y="64"/>
                  </a:cubicBezTo>
                  <a:cubicBezTo>
                    <a:pt x="248" y="70"/>
                    <a:pt x="250" y="76"/>
                    <a:pt x="247" y="83"/>
                  </a:cubicBezTo>
                  <a:cubicBezTo>
                    <a:pt x="248" y="82"/>
                    <a:pt x="250" y="78"/>
                    <a:pt x="250" y="73"/>
                  </a:cubicBezTo>
                  <a:cubicBezTo>
                    <a:pt x="250" y="71"/>
                    <a:pt x="249" y="69"/>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3"/>
                    <a:pt x="251" y="60"/>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2" y="58"/>
                    <a:pt x="252" y="58"/>
                    <a:pt x="252" y="58"/>
                  </a:cubicBezTo>
                  <a:cubicBezTo>
                    <a:pt x="253" y="56"/>
                    <a:pt x="254" y="55"/>
                    <a:pt x="255" y="53"/>
                  </a:cubicBezTo>
                  <a:cubicBezTo>
                    <a:pt x="255" y="52"/>
                    <a:pt x="256" y="51"/>
                    <a:pt x="257" y="51"/>
                  </a:cubicBezTo>
                  <a:cubicBezTo>
                    <a:pt x="259" y="48"/>
                    <a:pt x="262" y="45"/>
                    <a:pt x="263" y="38"/>
                  </a:cubicBezTo>
                  <a:cubicBezTo>
                    <a:pt x="263" y="37"/>
                    <a:pt x="263" y="35"/>
                    <a:pt x="263" y="34"/>
                  </a:cubicBezTo>
                  <a:cubicBezTo>
                    <a:pt x="263" y="27"/>
                    <a:pt x="261" y="21"/>
                    <a:pt x="258" y="18"/>
                  </a:cubicBezTo>
                  <a:cubicBezTo>
                    <a:pt x="255" y="15"/>
                    <a:pt x="252" y="14"/>
                    <a:pt x="250" y="13"/>
                  </a:cubicBezTo>
                  <a:cubicBezTo>
                    <a:pt x="248" y="12"/>
                    <a:pt x="246" y="11"/>
                    <a:pt x="245" y="10"/>
                  </a:cubicBezTo>
                  <a:cubicBezTo>
                    <a:pt x="244" y="9"/>
                    <a:pt x="243" y="8"/>
                    <a:pt x="242" y="7"/>
                  </a:cubicBezTo>
                  <a:cubicBezTo>
                    <a:pt x="240" y="4"/>
                    <a:pt x="237" y="1"/>
                    <a:pt x="232" y="0"/>
                  </a:cubicBezTo>
                  <a:cubicBezTo>
                    <a:pt x="231" y="0"/>
                    <a:pt x="230" y="0"/>
                    <a:pt x="228" y="0"/>
                  </a:cubicBezTo>
                  <a:cubicBezTo>
                    <a:pt x="223" y="0"/>
                    <a:pt x="218" y="2"/>
                    <a:pt x="214" y="6"/>
                  </a:cubicBezTo>
                  <a:cubicBezTo>
                    <a:pt x="208" y="12"/>
                    <a:pt x="204" y="12"/>
                    <a:pt x="197" y="13"/>
                  </a:cubicBezTo>
                  <a:cubicBezTo>
                    <a:pt x="196" y="13"/>
                    <a:pt x="196" y="13"/>
                    <a:pt x="196" y="13"/>
                  </a:cubicBezTo>
                  <a:cubicBezTo>
                    <a:pt x="196" y="13"/>
                    <a:pt x="196" y="13"/>
                    <a:pt x="196" y="13"/>
                  </a:cubicBezTo>
                  <a:cubicBezTo>
                    <a:pt x="189" y="13"/>
                    <a:pt x="186" y="14"/>
                    <a:pt x="183" y="25"/>
                  </a:cubicBezTo>
                  <a:cubicBezTo>
                    <a:pt x="183" y="25"/>
                    <a:pt x="183" y="26"/>
                    <a:pt x="183" y="26"/>
                  </a:cubicBezTo>
                  <a:cubicBezTo>
                    <a:pt x="179" y="39"/>
                    <a:pt x="178" y="43"/>
                    <a:pt x="169" y="49"/>
                  </a:cubicBezTo>
                  <a:cubicBezTo>
                    <a:pt x="158" y="55"/>
                    <a:pt x="146" y="59"/>
                    <a:pt x="133" y="59"/>
                  </a:cubicBezTo>
                  <a:cubicBezTo>
                    <a:pt x="125" y="59"/>
                    <a:pt x="117" y="57"/>
                    <a:pt x="108" y="54"/>
                  </a:cubicBezTo>
                  <a:cubicBezTo>
                    <a:pt x="86" y="47"/>
                    <a:pt x="84" y="35"/>
                    <a:pt x="83" y="28"/>
                  </a:cubicBezTo>
                  <a:cubicBezTo>
                    <a:pt x="83" y="26"/>
                    <a:pt x="83" y="25"/>
                    <a:pt x="82" y="24"/>
                  </a:cubicBezTo>
                  <a:cubicBezTo>
                    <a:pt x="80" y="17"/>
                    <a:pt x="77" y="12"/>
                    <a:pt x="67" y="12"/>
                  </a:cubicBezTo>
                  <a:cubicBezTo>
                    <a:pt x="58" y="12"/>
                    <a:pt x="57" y="11"/>
                    <a:pt x="49" y="5"/>
                  </a:cubicBezTo>
                  <a:cubicBezTo>
                    <a:pt x="48" y="4"/>
                    <a:pt x="48" y="4"/>
                    <a:pt x="48" y="4"/>
                  </a:cubicBezTo>
                  <a:cubicBezTo>
                    <a:pt x="44" y="1"/>
                    <a:pt x="40" y="0"/>
                    <a:pt x="36" y="0"/>
                  </a:cubicBezTo>
                </a:path>
              </a:pathLst>
            </a:custGeom>
            <a:solidFill>
              <a:srgbClr val="AC3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Freeform 8569">
              <a:extLst>
                <a:ext uri="{FF2B5EF4-FFF2-40B4-BE49-F238E27FC236}">
                  <a16:creationId xmlns:a16="http://schemas.microsoft.com/office/drawing/2014/main" xmlns="" id="{D7F45D2A-3EDC-4BB0-BFD1-8F801FB99F8C}"/>
                </a:ext>
              </a:extLst>
            </p:cNvPr>
            <p:cNvSpPr>
              <a:spLocks noEditPoints="1"/>
            </p:cNvSpPr>
            <p:nvPr/>
          </p:nvSpPr>
          <p:spPr bwMode="auto">
            <a:xfrm>
              <a:off x="5781675" y="3933825"/>
              <a:ext cx="285750" cy="241300"/>
            </a:xfrm>
            <a:custGeom>
              <a:avLst/>
              <a:gdLst>
                <a:gd name="T0" fmla="*/ 131 w 241"/>
                <a:gd name="T1" fmla="*/ 202 h 203"/>
                <a:gd name="T2" fmla="*/ 122 w 241"/>
                <a:gd name="T3" fmla="*/ 202 h 203"/>
                <a:gd name="T4" fmla="*/ 131 w 241"/>
                <a:gd name="T5" fmla="*/ 203 h 203"/>
                <a:gd name="T6" fmla="*/ 102 w 241"/>
                <a:gd name="T7" fmla="*/ 139 h 203"/>
                <a:gd name="T8" fmla="*/ 103 w 241"/>
                <a:gd name="T9" fmla="*/ 136 h 203"/>
                <a:gd name="T10" fmla="*/ 115 w 241"/>
                <a:gd name="T11" fmla="*/ 151 h 203"/>
                <a:gd name="T12" fmla="*/ 115 w 241"/>
                <a:gd name="T13" fmla="*/ 151 h 203"/>
                <a:gd name="T14" fmla="*/ 103 w 241"/>
                <a:gd name="T15" fmla="*/ 136 h 203"/>
                <a:gd name="T16" fmla="*/ 235 w 241"/>
                <a:gd name="T17" fmla="*/ 72 h 203"/>
                <a:gd name="T18" fmla="*/ 239 w 241"/>
                <a:gd name="T19" fmla="*/ 62 h 203"/>
                <a:gd name="T20" fmla="*/ 4 w 241"/>
                <a:gd name="T21" fmla="*/ 62 h 203"/>
                <a:gd name="T22" fmla="*/ 8 w 241"/>
                <a:gd name="T23" fmla="*/ 72 h 203"/>
                <a:gd name="T24" fmla="*/ 4 w 241"/>
                <a:gd name="T25" fmla="*/ 62 h 203"/>
                <a:gd name="T26" fmla="*/ 4 w 241"/>
                <a:gd name="T27" fmla="*/ 60 h 203"/>
                <a:gd name="T28" fmla="*/ 4 w 241"/>
                <a:gd name="T29" fmla="*/ 59 h 203"/>
                <a:gd name="T30" fmla="*/ 4 w 241"/>
                <a:gd name="T31" fmla="*/ 59 h 203"/>
                <a:gd name="T32" fmla="*/ 238 w 241"/>
                <a:gd name="T33" fmla="*/ 56 h 203"/>
                <a:gd name="T34" fmla="*/ 238 w 241"/>
                <a:gd name="T35" fmla="*/ 56 h 203"/>
                <a:gd name="T36" fmla="*/ 238 w 241"/>
                <a:gd name="T37" fmla="*/ 56 h 203"/>
                <a:gd name="T38" fmla="*/ 238 w 241"/>
                <a:gd name="T39" fmla="*/ 56 h 203"/>
                <a:gd name="T40" fmla="*/ 238 w 241"/>
                <a:gd name="T41" fmla="*/ 55 h 203"/>
                <a:gd name="T42" fmla="*/ 238 w 241"/>
                <a:gd name="T43" fmla="*/ 55 h 203"/>
                <a:gd name="T44" fmla="*/ 238 w 241"/>
                <a:gd name="T45" fmla="*/ 55 h 203"/>
                <a:gd name="T46" fmla="*/ 238 w 241"/>
                <a:gd name="T47" fmla="*/ 55 h 203"/>
                <a:gd name="T48" fmla="*/ 238 w 241"/>
                <a:gd name="T49" fmla="*/ 55 h 203"/>
                <a:gd name="T50" fmla="*/ 238 w 241"/>
                <a:gd name="T51" fmla="*/ 55 h 203"/>
                <a:gd name="T52" fmla="*/ 241 w 241"/>
                <a:gd name="T53" fmla="*/ 47 h 203"/>
                <a:gd name="T54" fmla="*/ 241 w 241"/>
                <a:gd name="T55" fmla="*/ 47 h 203"/>
                <a:gd name="T56" fmla="*/ 241 w 241"/>
                <a:gd name="T57" fmla="*/ 47 h 203"/>
                <a:gd name="T58" fmla="*/ 241 w 241"/>
                <a:gd name="T59" fmla="*/ 47 h 203"/>
                <a:gd name="T60" fmla="*/ 1 w 241"/>
                <a:gd name="T61" fmla="*/ 45 h 203"/>
                <a:gd name="T62" fmla="*/ 1 w 241"/>
                <a:gd name="T63" fmla="*/ 45 h 203"/>
                <a:gd name="T64" fmla="*/ 1 w 241"/>
                <a:gd name="T65" fmla="*/ 45 h 203"/>
                <a:gd name="T66" fmla="*/ 215 w 241"/>
                <a:gd name="T67" fmla="*/ 42 h 203"/>
                <a:gd name="T68" fmla="*/ 215 w 241"/>
                <a:gd name="T69" fmla="*/ 42 h 203"/>
                <a:gd name="T70" fmla="*/ 212 w 241"/>
                <a:gd name="T71" fmla="*/ 42 h 203"/>
                <a:gd name="T72" fmla="*/ 33 w 241"/>
                <a:gd name="T73" fmla="*/ 42 h 203"/>
                <a:gd name="T74" fmla="*/ 32 w 241"/>
                <a:gd name="T75" fmla="*/ 42 h 203"/>
                <a:gd name="T76" fmla="*/ 37 w 241"/>
                <a:gd name="T77" fmla="*/ 44 h 203"/>
                <a:gd name="T78" fmla="*/ 34 w 241"/>
                <a:gd name="T79" fmla="*/ 42 h 203"/>
                <a:gd name="T80" fmla="*/ 206 w 241"/>
                <a:gd name="T81" fmla="*/ 44 h 203"/>
                <a:gd name="T82" fmla="*/ 206 w 241"/>
                <a:gd name="T83" fmla="*/ 43 h 203"/>
                <a:gd name="T84" fmla="*/ 211 w 241"/>
                <a:gd name="T85" fmla="*/ 42 h 203"/>
                <a:gd name="T86" fmla="*/ 172 w 241"/>
                <a:gd name="T87" fmla="*/ 32 h 203"/>
                <a:gd name="T88" fmla="*/ 4 w 241"/>
                <a:gd name="T89" fmla="*/ 15 h 203"/>
                <a:gd name="T90" fmla="*/ 4 w 241"/>
                <a:gd name="T91" fmla="*/ 15 h 203"/>
                <a:gd name="T92" fmla="*/ 4 w 241"/>
                <a:gd name="T93" fmla="*/ 15 h 203"/>
                <a:gd name="T94" fmla="*/ 43 w 241"/>
                <a:gd name="T95" fmla="*/ 7 h 203"/>
                <a:gd name="T96" fmla="*/ 4 w 241"/>
                <a:gd name="T97" fmla="*/ 14 h 203"/>
                <a:gd name="T98" fmla="*/ 28 w 241"/>
                <a:gd name="T99" fmla="*/ 0 h 203"/>
                <a:gd name="T100" fmla="*/ 28 w 241"/>
                <a:gd name="T101" fmla="*/ 0 h 203"/>
                <a:gd name="T102" fmla="*/ 29 w 241"/>
                <a:gd name="T103" fmla="*/ 0 h 203"/>
                <a:gd name="T104" fmla="*/ 29 w 241"/>
                <a:gd name="T10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03">
                  <a:moveTo>
                    <a:pt x="131" y="202"/>
                  </a:moveTo>
                  <a:cubicBezTo>
                    <a:pt x="131" y="202"/>
                    <a:pt x="131" y="202"/>
                    <a:pt x="131" y="202"/>
                  </a:cubicBezTo>
                  <a:cubicBezTo>
                    <a:pt x="131" y="202"/>
                    <a:pt x="131" y="202"/>
                    <a:pt x="131" y="202"/>
                  </a:cubicBezTo>
                  <a:moveTo>
                    <a:pt x="122" y="201"/>
                  </a:moveTo>
                  <a:cubicBezTo>
                    <a:pt x="122" y="202"/>
                    <a:pt x="122" y="202"/>
                    <a:pt x="122" y="202"/>
                  </a:cubicBezTo>
                  <a:cubicBezTo>
                    <a:pt x="122" y="202"/>
                    <a:pt x="122" y="202"/>
                    <a:pt x="122" y="202"/>
                  </a:cubicBezTo>
                  <a:cubicBezTo>
                    <a:pt x="125" y="202"/>
                    <a:pt x="128" y="202"/>
                    <a:pt x="131" y="203"/>
                  </a:cubicBezTo>
                  <a:cubicBezTo>
                    <a:pt x="130" y="203"/>
                    <a:pt x="130" y="203"/>
                    <a:pt x="131" y="202"/>
                  </a:cubicBezTo>
                  <a:cubicBezTo>
                    <a:pt x="131" y="202"/>
                    <a:pt x="130" y="203"/>
                    <a:pt x="131" y="203"/>
                  </a:cubicBezTo>
                  <a:cubicBezTo>
                    <a:pt x="128" y="202"/>
                    <a:pt x="125" y="201"/>
                    <a:pt x="122" y="201"/>
                  </a:cubicBezTo>
                  <a:moveTo>
                    <a:pt x="103" y="136"/>
                  </a:moveTo>
                  <a:cubicBezTo>
                    <a:pt x="102" y="136"/>
                    <a:pt x="102" y="137"/>
                    <a:pt x="102" y="139"/>
                  </a:cubicBezTo>
                  <a:cubicBezTo>
                    <a:pt x="101" y="141"/>
                    <a:pt x="101" y="142"/>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5" y="151"/>
                    <a:pt x="115" y="151"/>
                    <a:pt x="115" y="151"/>
                  </a:cubicBezTo>
                  <a:cubicBezTo>
                    <a:pt x="115" y="151"/>
                    <a:pt x="114" y="151"/>
                    <a:pt x="114" y="151"/>
                  </a:cubicBezTo>
                  <a:cubicBezTo>
                    <a:pt x="108" y="150"/>
                    <a:pt x="106" y="144"/>
                    <a:pt x="105" y="140"/>
                  </a:cubicBezTo>
                  <a:cubicBezTo>
                    <a:pt x="104" y="137"/>
                    <a:pt x="103" y="136"/>
                    <a:pt x="103" y="136"/>
                  </a:cubicBezTo>
                  <a:moveTo>
                    <a:pt x="239" y="62"/>
                  </a:moveTo>
                  <a:cubicBezTo>
                    <a:pt x="239" y="67"/>
                    <a:pt x="237" y="71"/>
                    <a:pt x="236" y="72"/>
                  </a:cubicBezTo>
                  <a:cubicBezTo>
                    <a:pt x="235" y="72"/>
                    <a:pt x="235" y="72"/>
                    <a:pt x="235" y="72"/>
                  </a:cubicBezTo>
                  <a:cubicBezTo>
                    <a:pt x="235" y="72"/>
                    <a:pt x="235" y="72"/>
                    <a:pt x="235" y="72"/>
                  </a:cubicBezTo>
                  <a:cubicBezTo>
                    <a:pt x="237" y="72"/>
                    <a:pt x="239" y="67"/>
                    <a:pt x="240" y="63"/>
                  </a:cubicBezTo>
                  <a:cubicBezTo>
                    <a:pt x="239" y="62"/>
                    <a:pt x="239" y="62"/>
                    <a:pt x="239" y="62"/>
                  </a:cubicBezTo>
                  <a:cubicBezTo>
                    <a:pt x="239" y="62"/>
                    <a:pt x="239" y="62"/>
                    <a:pt x="239" y="62"/>
                  </a:cubicBezTo>
                  <a:moveTo>
                    <a:pt x="4" y="60"/>
                  </a:moveTo>
                  <a:cubicBezTo>
                    <a:pt x="4" y="61"/>
                    <a:pt x="4" y="61"/>
                    <a:pt x="4" y="62"/>
                  </a:cubicBezTo>
                  <a:cubicBezTo>
                    <a:pt x="3" y="63"/>
                    <a:pt x="3" y="63"/>
                    <a:pt x="3" y="63"/>
                  </a:cubicBezTo>
                  <a:cubicBezTo>
                    <a:pt x="4" y="65"/>
                    <a:pt x="4" y="68"/>
                    <a:pt x="6" y="70"/>
                  </a:cubicBezTo>
                  <a:cubicBezTo>
                    <a:pt x="7" y="71"/>
                    <a:pt x="7" y="72"/>
                    <a:pt x="8" y="72"/>
                  </a:cubicBezTo>
                  <a:cubicBezTo>
                    <a:pt x="7" y="72"/>
                    <a:pt x="7" y="71"/>
                    <a:pt x="7" y="71"/>
                  </a:cubicBezTo>
                  <a:cubicBezTo>
                    <a:pt x="7" y="71"/>
                    <a:pt x="7" y="71"/>
                    <a:pt x="6" y="70"/>
                  </a:cubicBezTo>
                  <a:cubicBezTo>
                    <a:pt x="4" y="67"/>
                    <a:pt x="4" y="63"/>
                    <a:pt x="4" y="62"/>
                  </a:cubicBezTo>
                  <a:cubicBezTo>
                    <a:pt x="4" y="61"/>
                    <a:pt x="4" y="61"/>
                    <a:pt x="4" y="60"/>
                  </a:cubicBezTo>
                  <a:moveTo>
                    <a:pt x="4" y="59"/>
                  </a:moveTo>
                  <a:cubicBezTo>
                    <a:pt x="4" y="59"/>
                    <a:pt x="4" y="60"/>
                    <a:pt x="4" y="60"/>
                  </a:cubicBezTo>
                  <a:cubicBezTo>
                    <a:pt x="4" y="60"/>
                    <a:pt x="4" y="59"/>
                    <a:pt x="4" y="59"/>
                  </a:cubicBezTo>
                  <a:moveTo>
                    <a:pt x="4" y="59"/>
                  </a:moveTo>
                  <a:cubicBezTo>
                    <a:pt x="4" y="59"/>
                    <a:pt x="4" y="59"/>
                    <a:pt x="4" y="59"/>
                  </a:cubicBezTo>
                  <a:cubicBezTo>
                    <a:pt x="4" y="59"/>
                    <a:pt x="4" y="59"/>
                    <a:pt x="4" y="59"/>
                  </a:cubicBezTo>
                  <a:moveTo>
                    <a:pt x="4" y="59"/>
                  </a:moveTo>
                  <a:cubicBezTo>
                    <a:pt x="4" y="59"/>
                    <a:pt x="4" y="59"/>
                    <a:pt x="4" y="59"/>
                  </a:cubicBezTo>
                  <a:cubicBezTo>
                    <a:pt x="4" y="59"/>
                    <a:pt x="4" y="59"/>
                    <a:pt x="4" y="59"/>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6"/>
                  </a:moveTo>
                  <a:cubicBezTo>
                    <a:pt x="238" y="56"/>
                    <a:pt x="238" y="56"/>
                    <a:pt x="238" y="56"/>
                  </a:cubicBezTo>
                  <a:cubicBezTo>
                    <a:pt x="238" y="56"/>
                    <a:pt x="238" y="56"/>
                    <a:pt x="238" y="56"/>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38" y="55"/>
                  </a:moveTo>
                  <a:cubicBezTo>
                    <a:pt x="238" y="55"/>
                    <a:pt x="238" y="55"/>
                    <a:pt x="238" y="55"/>
                  </a:cubicBezTo>
                  <a:cubicBezTo>
                    <a:pt x="238" y="55"/>
                    <a:pt x="238" y="55"/>
                    <a:pt x="238" y="55"/>
                  </a:cubicBezTo>
                  <a:moveTo>
                    <a:pt x="241" y="47"/>
                  </a:moveTo>
                  <a:cubicBezTo>
                    <a:pt x="240" y="49"/>
                    <a:pt x="239" y="52"/>
                    <a:pt x="238" y="55"/>
                  </a:cubicBezTo>
                  <a:cubicBezTo>
                    <a:pt x="239" y="52"/>
                    <a:pt x="240" y="49"/>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241" y="47"/>
                  </a:moveTo>
                  <a:cubicBezTo>
                    <a:pt x="241" y="47"/>
                    <a:pt x="241" y="47"/>
                    <a:pt x="241" y="47"/>
                  </a:cubicBezTo>
                  <a:cubicBezTo>
                    <a:pt x="241" y="47"/>
                    <a:pt x="241" y="47"/>
                    <a:pt x="241" y="47"/>
                  </a:cubicBezTo>
                  <a:moveTo>
                    <a:pt x="1" y="45"/>
                  </a:moveTo>
                  <a:cubicBezTo>
                    <a:pt x="1" y="45"/>
                    <a:pt x="1" y="45"/>
                    <a:pt x="1" y="45"/>
                  </a:cubicBezTo>
                  <a:cubicBezTo>
                    <a:pt x="1" y="45"/>
                    <a:pt x="1" y="45"/>
                    <a:pt x="1" y="45"/>
                  </a:cubicBezTo>
                  <a:moveTo>
                    <a:pt x="1" y="45"/>
                  </a:moveTo>
                  <a:cubicBezTo>
                    <a:pt x="1" y="45"/>
                    <a:pt x="1" y="45"/>
                    <a:pt x="1" y="45"/>
                  </a:cubicBezTo>
                  <a:cubicBezTo>
                    <a:pt x="1" y="45"/>
                    <a:pt x="1" y="45"/>
                    <a:pt x="1" y="45"/>
                  </a:cubicBezTo>
                  <a:moveTo>
                    <a:pt x="0" y="43"/>
                  </a:moveTo>
                  <a:cubicBezTo>
                    <a:pt x="0" y="44"/>
                    <a:pt x="1" y="44"/>
                    <a:pt x="1" y="45"/>
                  </a:cubicBezTo>
                  <a:cubicBezTo>
                    <a:pt x="1" y="44"/>
                    <a:pt x="0" y="44"/>
                    <a:pt x="0" y="43"/>
                  </a:cubicBezTo>
                  <a:moveTo>
                    <a:pt x="215" y="42"/>
                  </a:moveTo>
                  <a:cubicBezTo>
                    <a:pt x="215" y="42"/>
                    <a:pt x="215" y="42"/>
                    <a:pt x="215" y="42"/>
                  </a:cubicBezTo>
                  <a:cubicBezTo>
                    <a:pt x="215" y="42"/>
                    <a:pt x="215" y="42"/>
                    <a:pt x="215" y="42"/>
                  </a:cubicBezTo>
                  <a:moveTo>
                    <a:pt x="212" y="42"/>
                  </a:moveTo>
                  <a:cubicBezTo>
                    <a:pt x="213" y="42"/>
                    <a:pt x="214" y="42"/>
                    <a:pt x="215" y="42"/>
                  </a:cubicBezTo>
                  <a:cubicBezTo>
                    <a:pt x="214" y="42"/>
                    <a:pt x="213" y="42"/>
                    <a:pt x="212" y="42"/>
                  </a:cubicBezTo>
                  <a:moveTo>
                    <a:pt x="212" y="42"/>
                  </a:moveTo>
                  <a:cubicBezTo>
                    <a:pt x="212" y="42"/>
                    <a:pt x="212" y="42"/>
                    <a:pt x="212" y="42"/>
                  </a:cubicBezTo>
                  <a:cubicBezTo>
                    <a:pt x="212" y="42"/>
                    <a:pt x="212" y="42"/>
                    <a:pt x="212" y="42"/>
                  </a:cubicBezTo>
                  <a:moveTo>
                    <a:pt x="34" y="42"/>
                  </a:moveTo>
                  <a:cubicBezTo>
                    <a:pt x="33" y="42"/>
                    <a:pt x="33" y="42"/>
                    <a:pt x="33" y="42"/>
                  </a:cubicBezTo>
                  <a:cubicBezTo>
                    <a:pt x="31" y="42"/>
                    <a:pt x="30" y="43"/>
                    <a:pt x="28" y="43"/>
                  </a:cubicBezTo>
                  <a:cubicBezTo>
                    <a:pt x="29" y="43"/>
                    <a:pt x="31" y="42"/>
                    <a:pt x="32" y="42"/>
                  </a:cubicBezTo>
                  <a:cubicBezTo>
                    <a:pt x="32" y="42"/>
                    <a:pt x="32" y="42"/>
                    <a:pt x="32" y="42"/>
                  </a:cubicBezTo>
                  <a:cubicBezTo>
                    <a:pt x="34" y="42"/>
                    <a:pt x="37" y="42"/>
                    <a:pt x="37" y="43"/>
                  </a:cubicBezTo>
                  <a:cubicBezTo>
                    <a:pt x="37" y="43"/>
                    <a:pt x="37" y="43"/>
                    <a:pt x="37" y="43"/>
                  </a:cubicBezTo>
                  <a:cubicBezTo>
                    <a:pt x="37" y="43"/>
                    <a:pt x="37" y="43"/>
                    <a:pt x="37" y="44"/>
                  </a:cubicBezTo>
                  <a:cubicBezTo>
                    <a:pt x="37" y="44"/>
                    <a:pt x="37" y="44"/>
                    <a:pt x="37" y="44"/>
                  </a:cubicBezTo>
                  <a:cubicBezTo>
                    <a:pt x="37" y="44"/>
                    <a:pt x="37" y="44"/>
                    <a:pt x="37" y="43"/>
                  </a:cubicBezTo>
                  <a:cubicBezTo>
                    <a:pt x="38" y="42"/>
                    <a:pt x="38" y="42"/>
                    <a:pt x="34" y="42"/>
                  </a:cubicBezTo>
                  <a:moveTo>
                    <a:pt x="210" y="42"/>
                  </a:moveTo>
                  <a:cubicBezTo>
                    <a:pt x="207" y="42"/>
                    <a:pt x="206" y="42"/>
                    <a:pt x="205" y="42"/>
                  </a:cubicBezTo>
                  <a:cubicBezTo>
                    <a:pt x="205" y="43"/>
                    <a:pt x="205" y="43"/>
                    <a:pt x="206" y="44"/>
                  </a:cubicBezTo>
                  <a:cubicBezTo>
                    <a:pt x="206" y="44"/>
                    <a:pt x="206" y="43"/>
                    <a:pt x="207" y="43"/>
                  </a:cubicBezTo>
                  <a:cubicBezTo>
                    <a:pt x="206" y="43"/>
                    <a:pt x="206" y="43"/>
                    <a:pt x="206" y="43"/>
                  </a:cubicBezTo>
                  <a:cubicBezTo>
                    <a:pt x="206" y="43"/>
                    <a:pt x="206" y="43"/>
                    <a:pt x="206" y="43"/>
                  </a:cubicBezTo>
                  <a:cubicBezTo>
                    <a:pt x="206" y="42"/>
                    <a:pt x="206" y="42"/>
                    <a:pt x="207" y="42"/>
                  </a:cubicBezTo>
                  <a:cubicBezTo>
                    <a:pt x="208" y="42"/>
                    <a:pt x="209" y="42"/>
                    <a:pt x="211" y="42"/>
                  </a:cubicBezTo>
                  <a:cubicBezTo>
                    <a:pt x="211" y="42"/>
                    <a:pt x="211" y="42"/>
                    <a:pt x="211" y="42"/>
                  </a:cubicBezTo>
                  <a:cubicBezTo>
                    <a:pt x="210" y="42"/>
                    <a:pt x="210" y="42"/>
                    <a:pt x="210" y="42"/>
                  </a:cubicBezTo>
                  <a:moveTo>
                    <a:pt x="176" y="19"/>
                  </a:moveTo>
                  <a:cubicBezTo>
                    <a:pt x="175" y="25"/>
                    <a:pt x="174" y="29"/>
                    <a:pt x="172" y="32"/>
                  </a:cubicBezTo>
                  <a:cubicBezTo>
                    <a:pt x="174" y="29"/>
                    <a:pt x="175" y="25"/>
                    <a:pt x="176" y="19"/>
                  </a:cubicBezTo>
                  <a:moveTo>
                    <a:pt x="4" y="15"/>
                  </a:moveTo>
                  <a:cubicBezTo>
                    <a:pt x="4" y="15"/>
                    <a:pt x="4" y="15"/>
                    <a:pt x="4" y="15"/>
                  </a:cubicBezTo>
                  <a:cubicBezTo>
                    <a:pt x="4" y="15"/>
                    <a:pt x="4" y="15"/>
                    <a:pt x="4" y="15"/>
                  </a:cubicBezTo>
                  <a:moveTo>
                    <a:pt x="4" y="15"/>
                  </a:moveTo>
                  <a:cubicBezTo>
                    <a:pt x="4" y="15"/>
                    <a:pt x="4" y="15"/>
                    <a:pt x="4" y="15"/>
                  </a:cubicBezTo>
                  <a:cubicBezTo>
                    <a:pt x="4" y="15"/>
                    <a:pt x="4" y="15"/>
                    <a:pt x="4" y="15"/>
                  </a:cubicBezTo>
                  <a:moveTo>
                    <a:pt x="4" y="14"/>
                  </a:moveTo>
                  <a:cubicBezTo>
                    <a:pt x="4" y="14"/>
                    <a:pt x="4" y="15"/>
                    <a:pt x="4" y="15"/>
                  </a:cubicBezTo>
                  <a:cubicBezTo>
                    <a:pt x="4" y="15"/>
                    <a:pt x="4" y="14"/>
                    <a:pt x="4" y="14"/>
                  </a:cubicBezTo>
                  <a:moveTo>
                    <a:pt x="47" y="6"/>
                  </a:moveTo>
                  <a:cubicBezTo>
                    <a:pt x="46" y="7"/>
                    <a:pt x="44" y="7"/>
                    <a:pt x="43" y="7"/>
                  </a:cubicBezTo>
                  <a:cubicBezTo>
                    <a:pt x="44" y="7"/>
                    <a:pt x="46" y="7"/>
                    <a:pt x="47" y="6"/>
                  </a:cubicBezTo>
                  <a:moveTo>
                    <a:pt x="18" y="2"/>
                  </a:moveTo>
                  <a:cubicBezTo>
                    <a:pt x="12" y="5"/>
                    <a:pt x="6" y="9"/>
                    <a:pt x="4" y="14"/>
                  </a:cubicBezTo>
                  <a:cubicBezTo>
                    <a:pt x="6" y="11"/>
                    <a:pt x="9" y="7"/>
                    <a:pt x="14" y="4"/>
                  </a:cubicBezTo>
                  <a:cubicBezTo>
                    <a:pt x="16" y="3"/>
                    <a:pt x="17" y="3"/>
                    <a:pt x="18" y="2"/>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9" y="0"/>
                  </a:moveTo>
                  <a:cubicBezTo>
                    <a:pt x="29" y="0"/>
                    <a:pt x="29" y="0"/>
                    <a:pt x="28" y="0"/>
                  </a:cubicBezTo>
                  <a:cubicBezTo>
                    <a:pt x="29" y="0"/>
                    <a:pt x="29" y="0"/>
                    <a:pt x="29" y="0"/>
                  </a:cubicBezTo>
                  <a:cubicBezTo>
                    <a:pt x="29" y="0"/>
                    <a:pt x="29" y="0"/>
                    <a:pt x="29" y="0"/>
                  </a:cubicBezTo>
                </a:path>
              </a:pathLst>
            </a:custGeom>
            <a:solidFill>
              <a:srgbClr val="761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 name="Freeform 8570">
              <a:extLst>
                <a:ext uri="{FF2B5EF4-FFF2-40B4-BE49-F238E27FC236}">
                  <a16:creationId xmlns:a16="http://schemas.microsoft.com/office/drawing/2014/main" xmlns="" id="{1A20E71E-B0CA-48D8-B4C2-DDAF2789910A}"/>
                </a:ext>
              </a:extLst>
            </p:cNvPr>
            <p:cNvSpPr>
              <a:spLocks/>
            </p:cNvSpPr>
            <p:nvPr/>
          </p:nvSpPr>
          <p:spPr bwMode="auto">
            <a:xfrm>
              <a:off x="5767388" y="3919538"/>
              <a:ext cx="315913" cy="88900"/>
            </a:xfrm>
            <a:custGeom>
              <a:avLst/>
              <a:gdLst>
                <a:gd name="T0" fmla="*/ 24 w 265"/>
                <a:gd name="T1" fmla="*/ 6 h 75"/>
                <a:gd name="T2" fmla="*/ 3 w 265"/>
                <a:gd name="T3" fmla="*/ 26 h 75"/>
                <a:gd name="T4" fmla="*/ 14 w 265"/>
                <a:gd name="T5" fmla="*/ 74 h 75"/>
                <a:gd name="T6" fmla="*/ 15 w 265"/>
                <a:gd name="T7" fmla="*/ 74 h 75"/>
                <a:gd name="T8" fmla="*/ 15 w 265"/>
                <a:gd name="T9" fmla="*/ 72 h 75"/>
                <a:gd name="T10" fmla="*/ 15 w 265"/>
                <a:gd name="T11" fmla="*/ 71 h 75"/>
                <a:gd name="T12" fmla="*/ 15 w 265"/>
                <a:gd name="T13" fmla="*/ 71 h 75"/>
                <a:gd name="T14" fmla="*/ 12 w 265"/>
                <a:gd name="T15" fmla="*/ 57 h 75"/>
                <a:gd name="T16" fmla="*/ 12 w 265"/>
                <a:gd name="T17" fmla="*/ 57 h 75"/>
                <a:gd name="T18" fmla="*/ 12 w 265"/>
                <a:gd name="T19" fmla="*/ 57 h 75"/>
                <a:gd name="T20" fmla="*/ 11 w 265"/>
                <a:gd name="T21" fmla="*/ 55 h 75"/>
                <a:gd name="T22" fmla="*/ 3 w 265"/>
                <a:gd name="T23" fmla="*/ 26 h 75"/>
                <a:gd name="T24" fmla="*/ 14 w 265"/>
                <a:gd name="T25" fmla="*/ 14 h 75"/>
                <a:gd name="T26" fmla="*/ 24 w 265"/>
                <a:gd name="T27" fmla="*/ 6 h 75"/>
                <a:gd name="T28" fmla="*/ 48 w 265"/>
                <a:gd name="T29" fmla="*/ 5 h 75"/>
                <a:gd name="T30" fmla="*/ 67 w 265"/>
                <a:gd name="T31" fmla="*/ 13 h 75"/>
                <a:gd name="T32" fmla="*/ 83 w 265"/>
                <a:gd name="T33" fmla="*/ 29 h 75"/>
                <a:gd name="T34" fmla="*/ 133 w 265"/>
                <a:gd name="T35" fmla="*/ 60 h 75"/>
                <a:gd name="T36" fmla="*/ 183 w 265"/>
                <a:gd name="T37" fmla="*/ 27 h 75"/>
                <a:gd name="T38" fmla="*/ 196 w 265"/>
                <a:gd name="T39" fmla="*/ 14 h 75"/>
                <a:gd name="T40" fmla="*/ 197 w 265"/>
                <a:gd name="T41" fmla="*/ 14 h 75"/>
                <a:gd name="T42" fmla="*/ 228 w 265"/>
                <a:gd name="T43" fmla="*/ 1 h 75"/>
                <a:gd name="T44" fmla="*/ 242 w 265"/>
                <a:gd name="T45" fmla="*/ 8 h 75"/>
                <a:gd name="T46" fmla="*/ 250 w 265"/>
                <a:gd name="T47" fmla="*/ 14 h 75"/>
                <a:gd name="T48" fmla="*/ 263 w 265"/>
                <a:gd name="T49" fmla="*/ 35 h 75"/>
                <a:gd name="T50" fmla="*/ 257 w 265"/>
                <a:gd name="T51" fmla="*/ 52 h 75"/>
                <a:gd name="T52" fmla="*/ 252 w 265"/>
                <a:gd name="T53" fmla="*/ 59 h 75"/>
                <a:gd name="T54" fmla="*/ 252 w 265"/>
                <a:gd name="T55" fmla="*/ 59 h 75"/>
                <a:gd name="T56" fmla="*/ 252 w 265"/>
                <a:gd name="T57" fmla="*/ 59 h 75"/>
                <a:gd name="T58" fmla="*/ 252 w 265"/>
                <a:gd name="T59" fmla="*/ 59 h 75"/>
                <a:gd name="T60" fmla="*/ 252 w 265"/>
                <a:gd name="T61" fmla="*/ 59 h 75"/>
                <a:gd name="T62" fmla="*/ 249 w 265"/>
                <a:gd name="T63" fmla="*/ 67 h 75"/>
                <a:gd name="T64" fmla="*/ 249 w 265"/>
                <a:gd name="T65" fmla="*/ 67 h 75"/>
                <a:gd name="T66" fmla="*/ 249 w 265"/>
                <a:gd name="T67" fmla="*/ 67 h 75"/>
                <a:gd name="T68" fmla="*/ 249 w 265"/>
                <a:gd name="T69" fmla="*/ 67 h 75"/>
                <a:gd name="T70" fmla="*/ 249 w 265"/>
                <a:gd name="T71" fmla="*/ 67 h 75"/>
                <a:gd name="T72" fmla="*/ 249 w 265"/>
                <a:gd name="T73" fmla="*/ 68 h 75"/>
                <a:gd name="T74" fmla="*/ 249 w 265"/>
                <a:gd name="T75" fmla="*/ 68 h 75"/>
                <a:gd name="T76" fmla="*/ 249 w 265"/>
                <a:gd name="T77" fmla="*/ 68 h 75"/>
                <a:gd name="T78" fmla="*/ 249 w 265"/>
                <a:gd name="T79" fmla="*/ 68 h 75"/>
                <a:gd name="T80" fmla="*/ 250 w 265"/>
                <a:gd name="T81" fmla="*/ 74 h 75"/>
                <a:gd name="T82" fmla="*/ 251 w 265"/>
                <a:gd name="T83" fmla="*/ 75 h 75"/>
                <a:gd name="T84" fmla="*/ 255 w 265"/>
                <a:gd name="T85" fmla="*/ 55 h 75"/>
                <a:gd name="T86" fmla="*/ 258 w 265"/>
                <a:gd name="T87" fmla="*/ 18 h 75"/>
                <a:gd name="T88" fmla="*/ 232 w 265"/>
                <a:gd name="T89" fmla="*/ 1 h 75"/>
                <a:gd name="T90" fmla="*/ 213 w 265"/>
                <a:gd name="T91" fmla="*/ 7 h 75"/>
                <a:gd name="T92" fmla="*/ 182 w 265"/>
                <a:gd name="T93" fmla="*/ 27 h 75"/>
                <a:gd name="T94" fmla="*/ 133 w 265"/>
                <a:gd name="T95" fmla="*/ 59 h 75"/>
                <a:gd name="T96" fmla="*/ 83 w 265"/>
                <a:gd name="T97" fmla="*/ 25 h 75"/>
                <a:gd name="T98" fmla="*/ 49 w 265"/>
                <a:gd name="T9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75">
                  <a:moveTo>
                    <a:pt x="36" y="0"/>
                  </a:moveTo>
                  <a:cubicBezTo>
                    <a:pt x="31" y="0"/>
                    <a:pt x="27" y="3"/>
                    <a:pt x="24" y="6"/>
                  </a:cubicBezTo>
                  <a:cubicBezTo>
                    <a:pt x="19" y="12"/>
                    <a:pt x="20" y="10"/>
                    <a:pt x="14" y="14"/>
                  </a:cubicBezTo>
                  <a:cubicBezTo>
                    <a:pt x="8" y="17"/>
                    <a:pt x="5" y="18"/>
                    <a:pt x="3" y="26"/>
                  </a:cubicBezTo>
                  <a:cubicBezTo>
                    <a:pt x="0" y="36"/>
                    <a:pt x="2" y="44"/>
                    <a:pt x="11" y="55"/>
                  </a:cubicBezTo>
                  <a:cubicBezTo>
                    <a:pt x="16" y="62"/>
                    <a:pt x="15" y="69"/>
                    <a:pt x="14" y="74"/>
                  </a:cubicBezTo>
                  <a:cubicBezTo>
                    <a:pt x="14" y="74"/>
                    <a:pt x="14" y="75"/>
                    <a:pt x="14" y="75"/>
                  </a:cubicBezTo>
                  <a:cubicBezTo>
                    <a:pt x="15" y="74"/>
                    <a:pt x="15" y="74"/>
                    <a:pt x="15" y="74"/>
                  </a:cubicBezTo>
                  <a:cubicBezTo>
                    <a:pt x="15" y="73"/>
                    <a:pt x="15" y="73"/>
                    <a:pt x="15" y="72"/>
                  </a:cubicBezTo>
                  <a:cubicBezTo>
                    <a:pt x="15" y="72"/>
                    <a:pt x="15" y="72"/>
                    <a:pt x="15" y="72"/>
                  </a:cubicBezTo>
                  <a:cubicBezTo>
                    <a:pt x="15" y="72"/>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6" y="67"/>
                    <a:pt x="15" y="62"/>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6"/>
                    <a:pt x="11" y="56"/>
                    <a:pt x="11" y="55"/>
                  </a:cubicBezTo>
                  <a:cubicBezTo>
                    <a:pt x="11" y="55"/>
                    <a:pt x="11" y="55"/>
                    <a:pt x="11" y="55"/>
                  </a:cubicBezTo>
                  <a:cubicBezTo>
                    <a:pt x="5" y="47"/>
                    <a:pt x="2" y="41"/>
                    <a:pt x="2" y="34"/>
                  </a:cubicBezTo>
                  <a:cubicBezTo>
                    <a:pt x="2" y="31"/>
                    <a:pt x="2" y="28"/>
                    <a:pt x="3" y="26"/>
                  </a:cubicBezTo>
                  <a:cubicBezTo>
                    <a:pt x="5" y="19"/>
                    <a:pt x="8" y="17"/>
                    <a:pt x="13" y="14"/>
                  </a:cubicBezTo>
                  <a:cubicBezTo>
                    <a:pt x="14" y="14"/>
                    <a:pt x="14" y="14"/>
                    <a:pt x="14" y="14"/>
                  </a:cubicBezTo>
                  <a:cubicBezTo>
                    <a:pt x="16" y="13"/>
                    <a:pt x="17" y="13"/>
                    <a:pt x="18" y="12"/>
                  </a:cubicBezTo>
                  <a:cubicBezTo>
                    <a:pt x="20" y="11"/>
                    <a:pt x="21" y="10"/>
                    <a:pt x="24" y="6"/>
                  </a:cubicBezTo>
                  <a:cubicBezTo>
                    <a:pt x="27" y="3"/>
                    <a:pt x="32" y="1"/>
                    <a:pt x="36" y="1"/>
                  </a:cubicBezTo>
                  <a:cubicBezTo>
                    <a:pt x="40" y="1"/>
                    <a:pt x="44" y="2"/>
                    <a:pt x="48" y="5"/>
                  </a:cubicBezTo>
                  <a:cubicBezTo>
                    <a:pt x="49" y="6"/>
                    <a:pt x="49" y="6"/>
                    <a:pt x="49" y="6"/>
                  </a:cubicBezTo>
                  <a:cubicBezTo>
                    <a:pt x="57" y="12"/>
                    <a:pt x="58" y="13"/>
                    <a:pt x="67" y="13"/>
                  </a:cubicBezTo>
                  <a:cubicBezTo>
                    <a:pt x="77" y="13"/>
                    <a:pt x="80" y="18"/>
                    <a:pt x="82" y="25"/>
                  </a:cubicBezTo>
                  <a:cubicBezTo>
                    <a:pt x="83" y="26"/>
                    <a:pt x="83" y="27"/>
                    <a:pt x="83" y="29"/>
                  </a:cubicBezTo>
                  <a:cubicBezTo>
                    <a:pt x="84" y="36"/>
                    <a:pt x="86" y="48"/>
                    <a:pt x="108" y="55"/>
                  </a:cubicBezTo>
                  <a:cubicBezTo>
                    <a:pt x="117" y="58"/>
                    <a:pt x="125" y="60"/>
                    <a:pt x="133" y="60"/>
                  </a:cubicBezTo>
                  <a:cubicBezTo>
                    <a:pt x="146" y="60"/>
                    <a:pt x="158" y="56"/>
                    <a:pt x="169" y="50"/>
                  </a:cubicBezTo>
                  <a:cubicBezTo>
                    <a:pt x="178" y="44"/>
                    <a:pt x="179" y="40"/>
                    <a:pt x="183" y="27"/>
                  </a:cubicBezTo>
                  <a:cubicBezTo>
                    <a:pt x="183" y="27"/>
                    <a:pt x="183" y="26"/>
                    <a:pt x="183" y="26"/>
                  </a:cubicBezTo>
                  <a:cubicBezTo>
                    <a:pt x="186" y="15"/>
                    <a:pt x="189" y="14"/>
                    <a:pt x="196" y="14"/>
                  </a:cubicBezTo>
                  <a:cubicBezTo>
                    <a:pt x="196" y="14"/>
                    <a:pt x="196" y="14"/>
                    <a:pt x="196" y="14"/>
                  </a:cubicBezTo>
                  <a:cubicBezTo>
                    <a:pt x="196" y="14"/>
                    <a:pt x="196" y="14"/>
                    <a:pt x="197" y="14"/>
                  </a:cubicBezTo>
                  <a:cubicBezTo>
                    <a:pt x="204" y="13"/>
                    <a:pt x="208" y="13"/>
                    <a:pt x="214" y="7"/>
                  </a:cubicBezTo>
                  <a:cubicBezTo>
                    <a:pt x="218" y="3"/>
                    <a:pt x="223" y="1"/>
                    <a:pt x="228" y="1"/>
                  </a:cubicBezTo>
                  <a:cubicBezTo>
                    <a:pt x="230" y="1"/>
                    <a:pt x="231" y="1"/>
                    <a:pt x="232" y="1"/>
                  </a:cubicBezTo>
                  <a:cubicBezTo>
                    <a:pt x="237" y="2"/>
                    <a:pt x="240" y="5"/>
                    <a:pt x="242" y="8"/>
                  </a:cubicBezTo>
                  <a:cubicBezTo>
                    <a:pt x="243" y="9"/>
                    <a:pt x="244" y="10"/>
                    <a:pt x="245" y="11"/>
                  </a:cubicBezTo>
                  <a:cubicBezTo>
                    <a:pt x="246" y="12"/>
                    <a:pt x="248" y="13"/>
                    <a:pt x="250" y="14"/>
                  </a:cubicBezTo>
                  <a:cubicBezTo>
                    <a:pt x="252" y="15"/>
                    <a:pt x="255" y="16"/>
                    <a:pt x="258" y="19"/>
                  </a:cubicBezTo>
                  <a:cubicBezTo>
                    <a:pt x="261" y="22"/>
                    <a:pt x="263" y="28"/>
                    <a:pt x="263" y="35"/>
                  </a:cubicBezTo>
                  <a:cubicBezTo>
                    <a:pt x="263" y="36"/>
                    <a:pt x="263" y="38"/>
                    <a:pt x="263" y="39"/>
                  </a:cubicBezTo>
                  <a:cubicBezTo>
                    <a:pt x="262" y="46"/>
                    <a:pt x="259" y="49"/>
                    <a:pt x="257" y="52"/>
                  </a:cubicBezTo>
                  <a:cubicBezTo>
                    <a:pt x="256" y="52"/>
                    <a:pt x="255" y="53"/>
                    <a:pt x="255" y="54"/>
                  </a:cubicBezTo>
                  <a:cubicBezTo>
                    <a:pt x="254" y="56"/>
                    <a:pt x="253" y="57"/>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2" y="59"/>
                    <a:pt x="252" y="59"/>
                    <a:pt x="252" y="59"/>
                  </a:cubicBezTo>
                  <a:cubicBezTo>
                    <a:pt x="251" y="61"/>
                    <a:pt x="250" y="64"/>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7"/>
                  </a:cubicBezTo>
                  <a:cubicBezTo>
                    <a:pt x="249" y="67"/>
                    <a:pt x="249" y="67"/>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68"/>
                    <a:pt x="249" y="68"/>
                    <a:pt x="249" y="68"/>
                  </a:cubicBezTo>
                  <a:cubicBezTo>
                    <a:pt x="249" y="70"/>
                    <a:pt x="250" y="72"/>
                    <a:pt x="250" y="74"/>
                  </a:cubicBezTo>
                  <a:cubicBezTo>
                    <a:pt x="250" y="74"/>
                    <a:pt x="250" y="74"/>
                    <a:pt x="250" y="74"/>
                  </a:cubicBezTo>
                  <a:cubicBezTo>
                    <a:pt x="251" y="75"/>
                    <a:pt x="251" y="75"/>
                    <a:pt x="251" y="75"/>
                  </a:cubicBezTo>
                  <a:cubicBezTo>
                    <a:pt x="251" y="75"/>
                    <a:pt x="251" y="74"/>
                    <a:pt x="251" y="74"/>
                  </a:cubicBezTo>
                  <a:cubicBezTo>
                    <a:pt x="248" y="65"/>
                    <a:pt x="252" y="59"/>
                    <a:pt x="255" y="55"/>
                  </a:cubicBezTo>
                  <a:cubicBezTo>
                    <a:pt x="258" y="50"/>
                    <a:pt x="262" y="48"/>
                    <a:pt x="263" y="39"/>
                  </a:cubicBezTo>
                  <a:cubicBezTo>
                    <a:pt x="265" y="31"/>
                    <a:pt x="262" y="22"/>
                    <a:pt x="258" y="18"/>
                  </a:cubicBezTo>
                  <a:cubicBezTo>
                    <a:pt x="254" y="15"/>
                    <a:pt x="248" y="13"/>
                    <a:pt x="245" y="11"/>
                  </a:cubicBezTo>
                  <a:cubicBezTo>
                    <a:pt x="242" y="8"/>
                    <a:pt x="239" y="2"/>
                    <a:pt x="232" y="1"/>
                  </a:cubicBezTo>
                  <a:cubicBezTo>
                    <a:pt x="231" y="1"/>
                    <a:pt x="230" y="0"/>
                    <a:pt x="228" y="0"/>
                  </a:cubicBezTo>
                  <a:cubicBezTo>
                    <a:pt x="223" y="0"/>
                    <a:pt x="218" y="3"/>
                    <a:pt x="213" y="7"/>
                  </a:cubicBezTo>
                  <a:cubicBezTo>
                    <a:pt x="208" y="12"/>
                    <a:pt x="204" y="13"/>
                    <a:pt x="197" y="13"/>
                  </a:cubicBezTo>
                  <a:cubicBezTo>
                    <a:pt x="189" y="14"/>
                    <a:pt x="186" y="14"/>
                    <a:pt x="182" y="27"/>
                  </a:cubicBezTo>
                  <a:cubicBezTo>
                    <a:pt x="179" y="40"/>
                    <a:pt x="178" y="43"/>
                    <a:pt x="168" y="49"/>
                  </a:cubicBezTo>
                  <a:cubicBezTo>
                    <a:pt x="159" y="55"/>
                    <a:pt x="147" y="59"/>
                    <a:pt x="133" y="59"/>
                  </a:cubicBezTo>
                  <a:cubicBezTo>
                    <a:pt x="126" y="59"/>
                    <a:pt x="117" y="58"/>
                    <a:pt x="108" y="55"/>
                  </a:cubicBezTo>
                  <a:cubicBezTo>
                    <a:pt x="83" y="47"/>
                    <a:pt x="85" y="32"/>
                    <a:pt x="83" y="25"/>
                  </a:cubicBezTo>
                  <a:cubicBezTo>
                    <a:pt x="80" y="17"/>
                    <a:pt x="77" y="13"/>
                    <a:pt x="67" y="13"/>
                  </a:cubicBezTo>
                  <a:cubicBezTo>
                    <a:pt x="58" y="12"/>
                    <a:pt x="57" y="12"/>
                    <a:pt x="49" y="5"/>
                  </a:cubicBezTo>
                  <a:cubicBezTo>
                    <a:pt x="44" y="2"/>
                    <a:pt x="40" y="0"/>
                    <a:pt x="36"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 name="Freeform 8571">
              <a:extLst>
                <a:ext uri="{FF2B5EF4-FFF2-40B4-BE49-F238E27FC236}">
                  <a16:creationId xmlns:a16="http://schemas.microsoft.com/office/drawing/2014/main" xmlns="" id="{285EDAF5-87C6-4640-BE33-CFA8377E087C}"/>
                </a:ext>
              </a:extLst>
            </p:cNvPr>
            <p:cNvSpPr>
              <a:spLocks/>
            </p:cNvSpPr>
            <p:nvPr/>
          </p:nvSpPr>
          <p:spPr bwMode="auto">
            <a:xfrm>
              <a:off x="5781675" y="3933825"/>
              <a:ext cx="142875" cy="196850"/>
            </a:xfrm>
            <a:custGeom>
              <a:avLst/>
              <a:gdLst>
                <a:gd name="T0" fmla="*/ 29 w 121"/>
                <a:gd name="T1" fmla="*/ 0 h 166"/>
                <a:gd name="T2" fmla="*/ 28 w 121"/>
                <a:gd name="T3" fmla="*/ 0 h 166"/>
                <a:gd name="T4" fmla="*/ 28 w 121"/>
                <a:gd name="T5" fmla="*/ 0 h 166"/>
                <a:gd name="T6" fmla="*/ 28 w 121"/>
                <a:gd name="T7" fmla="*/ 0 h 166"/>
                <a:gd name="T8" fmla="*/ 14 w 121"/>
                <a:gd name="T9" fmla="*/ 4 h 166"/>
                <a:gd name="T10" fmla="*/ 4 w 121"/>
                <a:gd name="T11" fmla="*/ 14 h 166"/>
                <a:gd name="T12" fmla="*/ 4 w 121"/>
                <a:gd name="T13" fmla="*/ 15 h 166"/>
                <a:gd name="T14" fmla="*/ 4 w 121"/>
                <a:gd name="T15" fmla="*/ 15 h 166"/>
                <a:gd name="T16" fmla="*/ 4 w 121"/>
                <a:gd name="T17" fmla="*/ 15 h 166"/>
                <a:gd name="T18" fmla="*/ 5 w 121"/>
                <a:gd name="T19" fmla="*/ 33 h 166"/>
                <a:gd name="T20" fmla="*/ 19 w 121"/>
                <a:gd name="T21" fmla="*/ 42 h 166"/>
                <a:gd name="T22" fmla="*/ 28 w 121"/>
                <a:gd name="T23" fmla="*/ 43 h 166"/>
                <a:gd name="T24" fmla="*/ 34 w 121"/>
                <a:gd name="T25" fmla="*/ 42 h 166"/>
                <a:gd name="T26" fmla="*/ 33 w 121"/>
                <a:gd name="T27" fmla="*/ 42 h 166"/>
                <a:gd name="T28" fmla="*/ 19 w 121"/>
                <a:gd name="T29" fmla="*/ 42 h 166"/>
                <a:gd name="T30" fmla="*/ 28 w 121"/>
                <a:gd name="T31" fmla="*/ 0 h 166"/>
                <a:gd name="T32" fmla="*/ 37 w 121"/>
                <a:gd name="T33" fmla="*/ 4 h 166"/>
                <a:gd name="T34" fmla="*/ 47 w 121"/>
                <a:gd name="T35" fmla="*/ 7 h 166"/>
                <a:gd name="T36" fmla="*/ 65 w 121"/>
                <a:gd name="T37" fmla="*/ 14 h 166"/>
                <a:gd name="T38" fmla="*/ 102 w 121"/>
                <a:gd name="T39" fmla="*/ 64 h 166"/>
                <a:gd name="T40" fmla="*/ 119 w 121"/>
                <a:gd name="T41" fmla="*/ 104 h 166"/>
                <a:gd name="T42" fmla="*/ 119 w 121"/>
                <a:gd name="T43" fmla="*/ 117 h 166"/>
                <a:gd name="T44" fmla="*/ 119 w 121"/>
                <a:gd name="T45" fmla="*/ 127 h 166"/>
                <a:gd name="T46" fmla="*/ 119 w 121"/>
                <a:gd name="T47" fmla="*/ 133 h 166"/>
                <a:gd name="T48" fmla="*/ 119 w 121"/>
                <a:gd name="T49" fmla="*/ 139 h 166"/>
                <a:gd name="T50" fmla="*/ 115 w 121"/>
                <a:gd name="T51" fmla="*/ 151 h 166"/>
                <a:gd name="T52" fmla="*/ 105 w 121"/>
                <a:gd name="T53" fmla="*/ 140 h 166"/>
                <a:gd name="T54" fmla="*/ 101 w 121"/>
                <a:gd name="T55" fmla="*/ 139 h 166"/>
                <a:gd name="T56" fmla="*/ 105 w 121"/>
                <a:gd name="T57" fmla="*/ 159 h 166"/>
                <a:gd name="T58" fmla="*/ 109 w 121"/>
                <a:gd name="T59" fmla="*/ 166 h 166"/>
                <a:gd name="T60" fmla="*/ 108 w 121"/>
                <a:gd name="T61" fmla="*/ 164 h 166"/>
                <a:gd name="T62" fmla="*/ 105 w 121"/>
                <a:gd name="T63" fmla="*/ 160 h 166"/>
                <a:gd name="T64" fmla="*/ 106 w 121"/>
                <a:gd name="T65" fmla="*/ 158 h 166"/>
                <a:gd name="T66" fmla="*/ 105 w 121"/>
                <a:gd name="T67" fmla="*/ 152 h 166"/>
                <a:gd name="T68" fmla="*/ 102 w 121"/>
                <a:gd name="T69" fmla="*/ 139 h 166"/>
                <a:gd name="T70" fmla="*/ 105 w 121"/>
                <a:gd name="T71" fmla="*/ 140 h 166"/>
                <a:gd name="T72" fmla="*/ 115 w 121"/>
                <a:gd name="T73" fmla="*/ 151 h 166"/>
                <a:gd name="T74" fmla="*/ 115 w 121"/>
                <a:gd name="T75" fmla="*/ 151 h 166"/>
                <a:gd name="T76" fmla="*/ 118 w 121"/>
                <a:gd name="T77" fmla="*/ 150 h 166"/>
                <a:gd name="T78" fmla="*/ 120 w 121"/>
                <a:gd name="T79" fmla="*/ 144 h 166"/>
                <a:gd name="T80" fmla="*/ 120 w 121"/>
                <a:gd name="T81" fmla="*/ 140 h 166"/>
                <a:gd name="T82" fmla="*/ 120 w 121"/>
                <a:gd name="T83" fmla="*/ 138 h 166"/>
                <a:gd name="T84" fmla="*/ 119 w 121"/>
                <a:gd name="T85" fmla="*/ 134 h 166"/>
                <a:gd name="T86" fmla="*/ 120 w 121"/>
                <a:gd name="T87" fmla="*/ 133 h 166"/>
                <a:gd name="T88" fmla="*/ 119 w 121"/>
                <a:gd name="T89" fmla="*/ 131 h 166"/>
                <a:gd name="T90" fmla="*/ 119 w 121"/>
                <a:gd name="T91" fmla="*/ 129 h 166"/>
                <a:gd name="T92" fmla="*/ 119 w 121"/>
                <a:gd name="T93" fmla="*/ 127 h 166"/>
                <a:gd name="T94" fmla="*/ 119 w 121"/>
                <a:gd name="T95" fmla="*/ 122 h 166"/>
                <a:gd name="T96" fmla="*/ 119 w 121"/>
                <a:gd name="T97" fmla="*/ 117 h 166"/>
                <a:gd name="T98" fmla="*/ 120 w 121"/>
                <a:gd name="T99" fmla="*/ 114 h 166"/>
                <a:gd name="T100" fmla="*/ 117 w 121"/>
                <a:gd name="T101" fmla="*/ 107 h 166"/>
                <a:gd name="T102" fmla="*/ 119 w 121"/>
                <a:gd name="T103" fmla="*/ 104 h 166"/>
                <a:gd name="T104" fmla="*/ 113 w 121"/>
                <a:gd name="T105" fmla="*/ 89 h 166"/>
                <a:gd name="T106" fmla="*/ 103 w 121"/>
                <a:gd name="T107" fmla="*/ 64 h 166"/>
                <a:gd name="T108" fmla="*/ 67 w 121"/>
                <a:gd name="T109" fmla="*/ 19 h 166"/>
                <a:gd name="T110" fmla="*/ 53 w 121"/>
                <a:gd name="T111" fmla="*/ 6 h 166"/>
                <a:gd name="T112" fmla="*/ 47 w 121"/>
                <a:gd name="T113" fmla="*/ 6 h 166"/>
                <a:gd name="T114" fmla="*/ 43 w 121"/>
                <a:gd name="T115" fmla="*/ 7 h 166"/>
                <a:gd name="T116" fmla="*/ 36 w 121"/>
                <a:gd name="T117"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1" h="166">
                  <a:moveTo>
                    <a:pt x="29" y="0"/>
                  </a:moveTo>
                  <a:cubicBezTo>
                    <a:pt x="29" y="0"/>
                    <a:pt x="29" y="0"/>
                    <a:pt x="29" y="0"/>
                  </a:cubicBezTo>
                  <a:cubicBezTo>
                    <a:pt x="29" y="0"/>
                    <a:pt x="29"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5" y="0"/>
                    <a:pt x="21" y="1"/>
                    <a:pt x="18" y="2"/>
                  </a:cubicBezTo>
                  <a:cubicBezTo>
                    <a:pt x="17" y="3"/>
                    <a:pt x="16" y="3"/>
                    <a:pt x="14" y="4"/>
                  </a:cubicBezTo>
                  <a:cubicBezTo>
                    <a:pt x="9" y="7"/>
                    <a:pt x="6" y="11"/>
                    <a:pt x="4" y="14"/>
                  </a:cubicBezTo>
                  <a:cubicBezTo>
                    <a:pt x="4" y="14"/>
                    <a:pt x="4" y="14"/>
                    <a:pt x="4" y="14"/>
                  </a:cubicBezTo>
                  <a:cubicBezTo>
                    <a:pt x="4" y="14"/>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8"/>
                    <a:pt x="3" y="20"/>
                    <a:pt x="3" y="23"/>
                  </a:cubicBezTo>
                  <a:cubicBezTo>
                    <a:pt x="3" y="27"/>
                    <a:pt x="3" y="30"/>
                    <a:pt x="5" y="33"/>
                  </a:cubicBezTo>
                  <a:cubicBezTo>
                    <a:pt x="8" y="38"/>
                    <a:pt x="13" y="41"/>
                    <a:pt x="19" y="42"/>
                  </a:cubicBezTo>
                  <a:cubicBezTo>
                    <a:pt x="19" y="42"/>
                    <a:pt x="19" y="42"/>
                    <a:pt x="19" y="42"/>
                  </a:cubicBezTo>
                  <a:cubicBezTo>
                    <a:pt x="22" y="42"/>
                    <a:pt x="25" y="43"/>
                    <a:pt x="27" y="43"/>
                  </a:cubicBezTo>
                  <a:cubicBezTo>
                    <a:pt x="27" y="43"/>
                    <a:pt x="28" y="43"/>
                    <a:pt x="28" y="43"/>
                  </a:cubicBezTo>
                  <a:cubicBezTo>
                    <a:pt x="30" y="43"/>
                    <a:pt x="31" y="42"/>
                    <a:pt x="33" y="42"/>
                  </a:cubicBezTo>
                  <a:cubicBezTo>
                    <a:pt x="33" y="42"/>
                    <a:pt x="33" y="42"/>
                    <a:pt x="34" y="42"/>
                  </a:cubicBezTo>
                  <a:cubicBezTo>
                    <a:pt x="33" y="42"/>
                    <a:pt x="33" y="42"/>
                    <a:pt x="32" y="42"/>
                  </a:cubicBezTo>
                  <a:cubicBezTo>
                    <a:pt x="33" y="42"/>
                    <a:pt x="33" y="42"/>
                    <a:pt x="33" y="42"/>
                  </a:cubicBezTo>
                  <a:cubicBezTo>
                    <a:pt x="31" y="42"/>
                    <a:pt x="29" y="42"/>
                    <a:pt x="27" y="42"/>
                  </a:cubicBezTo>
                  <a:cubicBezTo>
                    <a:pt x="25" y="42"/>
                    <a:pt x="22" y="42"/>
                    <a:pt x="19" y="42"/>
                  </a:cubicBezTo>
                  <a:cubicBezTo>
                    <a:pt x="5" y="39"/>
                    <a:pt x="0" y="26"/>
                    <a:pt x="4" y="15"/>
                  </a:cubicBezTo>
                  <a:cubicBezTo>
                    <a:pt x="7" y="6"/>
                    <a:pt x="20" y="0"/>
                    <a:pt x="28" y="0"/>
                  </a:cubicBezTo>
                  <a:cubicBezTo>
                    <a:pt x="29" y="0"/>
                    <a:pt x="29" y="0"/>
                    <a:pt x="29" y="0"/>
                  </a:cubicBezTo>
                  <a:cubicBezTo>
                    <a:pt x="33" y="0"/>
                    <a:pt x="35" y="2"/>
                    <a:pt x="37" y="4"/>
                  </a:cubicBezTo>
                  <a:cubicBezTo>
                    <a:pt x="38" y="6"/>
                    <a:pt x="39" y="7"/>
                    <a:pt x="43" y="7"/>
                  </a:cubicBezTo>
                  <a:cubicBezTo>
                    <a:pt x="44" y="7"/>
                    <a:pt x="46" y="7"/>
                    <a:pt x="47" y="7"/>
                  </a:cubicBezTo>
                  <a:cubicBezTo>
                    <a:pt x="49" y="6"/>
                    <a:pt x="51" y="6"/>
                    <a:pt x="53" y="6"/>
                  </a:cubicBezTo>
                  <a:cubicBezTo>
                    <a:pt x="58" y="6"/>
                    <a:pt x="63" y="8"/>
                    <a:pt x="65" y="14"/>
                  </a:cubicBezTo>
                  <a:cubicBezTo>
                    <a:pt x="68" y="21"/>
                    <a:pt x="65" y="32"/>
                    <a:pt x="80" y="39"/>
                  </a:cubicBezTo>
                  <a:cubicBezTo>
                    <a:pt x="93" y="46"/>
                    <a:pt x="100" y="50"/>
                    <a:pt x="102" y="64"/>
                  </a:cubicBezTo>
                  <a:cubicBezTo>
                    <a:pt x="105" y="77"/>
                    <a:pt x="103" y="79"/>
                    <a:pt x="113" y="89"/>
                  </a:cubicBezTo>
                  <a:cubicBezTo>
                    <a:pt x="119" y="96"/>
                    <a:pt x="121" y="101"/>
                    <a:pt x="119" y="104"/>
                  </a:cubicBezTo>
                  <a:cubicBezTo>
                    <a:pt x="117" y="106"/>
                    <a:pt x="116" y="107"/>
                    <a:pt x="119" y="110"/>
                  </a:cubicBezTo>
                  <a:cubicBezTo>
                    <a:pt x="121" y="114"/>
                    <a:pt x="120" y="115"/>
                    <a:pt x="119" y="117"/>
                  </a:cubicBezTo>
                  <a:cubicBezTo>
                    <a:pt x="118" y="118"/>
                    <a:pt x="118" y="119"/>
                    <a:pt x="119" y="122"/>
                  </a:cubicBezTo>
                  <a:cubicBezTo>
                    <a:pt x="120" y="124"/>
                    <a:pt x="119" y="125"/>
                    <a:pt x="119" y="127"/>
                  </a:cubicBezTo>
                  <a:cubicBezTo>
                    <a:pt x="118" y="129"/>
                    <a:pt x="118" y="129"/>
                    <a:pt x="119" y="131"/>
                  </a:cubicBezTo>
                  <a:cubicBezTo>
                    <a:pt x="120" y="132"/>
                    <a:pt x="120" y="132"/>
                    <a:pt x="119" y="133"/>
                  </a:cubicBezTo>
                  <a:cubicBezTo>
                    <a:pt x="119" y="134"/>
                    <a:pt x="119" y="135"/>
                    <a:pt x="119" y="136"/>
                  </a:cubicBezTo>
                  <a:cubicBezTo>
                    <a:pt x="120" y="137"/>
                    <a:pt x="120" y="138"/>
                    <a:pt x="119" y="139"/>
                  </a:cubicBezTo>
                  <a:cubicBezTo>
                    <a:pt x="119" y="140"/>
                    <a:pt x="120" y="140"/>
                    <a:pt x="120" y="144"/>
                  </a:cubicBezTo>
                  <a:cubicBezTo>
                    <a:pt x="120" y="147"/>
                    <a:pt x="119" y="151"/>
                    <a:pt x="115" y="151"/>
                  </a:cubicBezTo>
                  <a:cubicBezTo>
                    <a:pt x="115" y="151"/>
                    <a:pt x="114" y="151"/>
                    <a:pt x="114" y="151"/>
                  </a:cubicBezTo>
                  <a:cubicBezTo>
                    <a:pt x="109" y="150"/>
                    <a:pt x="107" y="145"/>
                    <a:pt x="105" y="140"/>
                  </a:cubicBezTo>
                  <a:cubicBezTo>
                    <a:pt x="105" y="137"/>
                    <a:pt x="104" y="135"/>
                    <a:pt x="103" y="135"/>
                  </a:cubicBezTo>
                  <a:cubicBezTo>
                    <a:pt x="102" y="135"/>
                    <a:pt x="102" y="137"/>
                    <a:pt x="101" y="139"/>
                  </a:cubicBezTo>
                  <a:cubicBezTo>
                    <a:pt x="101" y="145"/>
                    <a:pt x="101" y="149"/>
                    <a:pt x="105" y="152"/>
                  </a:cubicBezTo>
                  <a:cubicBezTo>
                    <a:pt x="109" y="156"/>
                    <a:pt x="106" y="157"/>
                    <a:pt x="105" y="159"/>
                  </a:cubicBezTo>
                  <a:cubicBezTo>
                    <a:pt x="104" y="161"/>
                    <a:pt x="106" y="162"/>
                    <a:pt x="107" y="164"/>
                  </a:cubicBezTo>
                  <a:cubicBezTo>
                    <a:pt x="108" y="165"/>
                    <a:pt x="108" y="165"/>
                    <a:pt x="109" y="166"/>
                  </a:cubicBezTo>
                  <a:cubicBezTo>
                    <a:pt x="109" y="166"/>
                    <a:pt x="109" y="166"/>
                    <a:pt x="109" y="166"/>
                  </a:cubicBezTo>
                  <a:cubicBezTo>
                    <a:pt x="109" y="165"/>
                    <a:pt x="108" y="164"/>
                    <a:pt x="108" y="164"/>
                  </a:cubicBezTo>
                  <a:cubicBezTo>
                    <a:pt x="107" y="163"/>
                    <a:pt x="107" y="163"/>
                    <a:pt x="106" y="162"/>
                  </a:cubicBezTo>
                  <a:cubicBezTo>
                    <a:pt x="106" y="162"/>
                    <a:pt x="105" y="161"/>
                    <a:pt x="105" y="160"/>
                  </a:cubicBezTo>
                  <a:cubicBezTo>
                    <a:pt x="105" y="160"/>
                    <a:pt x="105" y="160"/>
                    <a:pt x="105" y="159"/>
                  </a:cubicBezTo>
                  <a:cubicBezTo>
                    <a:pt x="106" y="159"/>
                    <a:pt x="106" y="159"/>
                    <a:pt x="106" y="158"/>
                  </a:cubicBezTo>
                  <a:cubicBezTo>
                    <a:pt x="107" y="158"/>
                    <a:pt x="107" y="157"/>
                    <a:pt x="107" y="156"/>
                  </a:cubicBezTo>
                  <a:cubicBezTo>
                    <a:pt x="107" y="155"/>
                    <a:pt x="106" y="154"/>
                    <a:pt x="105" y="152"/>
                  </a:cubicBezTo>
                  <a:cubicBezTo>
                    <a:pt x="102" y="149"/>
                    <a:pt x="101" y="147"/>
                    <a:pt x="101" y="144"/>
                  </a:cubicBezTo>
                  <a:cubicBezTo>
                    <a:pt x="101" y="142"/>
                    <a:pt x="101" y="141"/>
                    <a:pt x="102" y="139"/>
                  </a:cubicBezTo>
                  <a:cubicBezTo>
                    <a:pt x="102" y="137"/>
                    <a:pt x="102" y="136"/>
                    <a:pt x="103" y="136"/>
                  </a:cubicBezTo>
                  <a:cubicBezTo>
                    <a:pt x="103" y="136"/>
                    <a:pt x="104" y="137"/>
                    <a:pt x="105" y="140"/>
                  </a:cubicBezTo>
                  <a:cubicBezTo>
                    <a:pt x="106" y="144"/>
                    <a:pt x="108" y="150"/>
                    <a:pt x="114" y="151"/>
                  </a:cubicBezTo>
                  <a:cubicBezTo>
                    <a:pt x="114" y="151"/>
                    <a:pt x="115" y="151"/>
                    <a:pt x="115" y="151"/>
                  </a:cubicBezTo>
                  <a:cubicBezTo>
                    <a:pt x="115" y="151"/>
                    <a:pt x="115" y="151"/>
                    <a:pt x="115" y="151"/>
                  </a:cubicBezTo>
                  <a:cubicBezTo>
                    <a:pt x="115" y="151"/>
                    <a:pt x="115" y="151"/>
                    <a:pt x="115" y="151"/>
                  </a:cubicBezTo>
                  <a:cubicBezTo>
                    <a:pt x="117" y="151"/>
                    <a:pt x="118" y="151"/>
                    <a:pt x="118" y="150"/>
                  </a:cubicBezTo>
                  <a:cubicBezTo>
                    <a:pt x="118" y="150"/>
                    <a:pt x="118" y="150"/>
                    <a:pt x="118" y="150"/>
                  </a:cubicBezTo>
                  <a:cubicBezTo>
                    <a:pt x="120" y="148"/>
                    <a:pt x="120" y="146"/>
                    <a:pt x="120" y="144"/>
                  </a:cubicBezTo>
                  <a:cubicBezTo>
                    <a:pt x="120" y="144"/>
                    <a:pt x="120" y="144"/>
                    <a:pt x="120" y="144"/>
                  </a:cubicBezTo>
                  <a:cubicBezTo>
                    <a:pt x="120" y="142"/>
                    <a:pt x="120" y="141"/>
                    <a:pt x="120" y="141"/>
                  </a:cubicBezTo>
                  <a:cubicBezTo>
                    <a:pt x="120" y="140"/>
                    <a:pt x="120" y="140"/>
                    <a:pt x="120" y="140"/>
                  </a:cubicBezTo>
                  <a:cubicBezTo>
                    <a:pt x="120" y="140"/>
                    <a:pt x="120" y="140"/>
                    <a:pt x="120" y="139"/>
                  </a:cubicBezTo>
                  <a:cubicBezTo>
                    <a:pt x="120" y="139"/>
                    <a:pt x="120" y="138"/>
                    <a:pt x="120" y="138"/>
                  </a:cubicBezTo>
                  <a:cubicBezTo>
                    <a:pt x="120" y="137"/>
                    <a:pt x="120" y="137"/>
                    <a:pt x="120" y="136"/>
                  </a:cubicBezTo>
                  <a:cubicBezTo>
                    <a:pt x="119" y="135"/>
                    <a:pt x="119" y="135"/>
                    <a:pt x="119" y="134"/>
                  </a:cubicBezTo>
                  <a:cubicBezTo>
                    <a:pt x="119" y="134"/>
                    <a:pt x="119" y="134"/>
                    <a:pt x="120" y="133"/>
                  </a:cubicBezTo>
                  <a:cubicBezTo>
                    <a:pt x="120" y="133"/>
                    <a:pt x="120" y="133"/>
                    <a:pt x="120" y="133"/>
                  </a:cubicBezTo>
                  <a:cubicBezTo>
                    <a:pt x="120" y="133"/>
                    <a:pt x="120" y="133"/>
                    <a:pt x="120" y="132"/>
                  </a:cubicBezTo>
                  <a:cubicBezTo>
                    <a:pt x="120" y="132"/>
                    <a:pt x="120" y="131"/>
                    <a:pt x="119" y="131"/>
                  </a:cubicBezTo>
                  <a:cubicBezTo>
                    <a:pt x="119" y="130"/>
                    <a:pt x="119" y="130"/>
                    <a:pt x="119" y="130"/>
                  </a:cubicBezTo>
                  <a:cubicBezTo>
                    <a:pt x="119" y="130"/>
                    <a:pt x="119" y="129"/>
                    <a:pt x="119" y="129"/>
                  </a:cubicBezTo>
                  <a:cubicBezTo>
                    <a:pt x="119" y="128"/>
                    <a:pt x="119" y="128"/>
                    <a:pt x="119" y="127"/>
                  </a:cubicBezTo>
                  <a:cubicBezTo>
                    <a:pt x="119" y="127"/>
                    <a:pt x="119" y="127"/>
                    <a:pt x="119" y="127"/>
                  </a:cubicBezTo>
                  <a:cubicBezTo>
                    <a:pt x="120" y="126"/>
                    <a:pt x="120" y="125"/>
                    <a:pt x="120" y="124"/>
                  </a:cubicBezTo>
                  <a:cubicBezTo>
                    <a:pt x="120" y="124"/>
                    <a:pt x="120" y="123"/>
                    <a:pt x="119" y="122"/>
                  </a:cubicBezTo>
                  <a:cubicBezTo>
                    <a:pt x="118" y="120"/>
                    <a:pt x="118" y="120"/>
                    <a:pt x="118" y="119"/>
                  </a:cubicBezTo>
                  <a:cubicBezTo>
                    <a:pt x="118" y="118"/>
                    <a:pt x="118" y="118"/>
                    <a:pt x="119" y="117"/>
                  </a:cubicBezTo>
                  <a:cubicBezTo>
                    <a:pt x="119" y="116"/>
                    <a:pt x="119" y="116"/>
                    <a:pt x="119" y="116"/>
                  </a:cubicBezTo>
                  <a:cubicBezTo>
                    <a:pt x="120" y="115"/>
                    <a:pt x="120" y="115"/>
                    <a:pt x="120" y="114"/>
                  </a:cubicBezTo>
                  <a:cubicBezTo>
                    <a:pt x="120" y="113"/>
                    <a:pt x="120" y="112"/>
                    <a:pt x="119" y="110"/>
                  </a:cubicBezTo>
                  <a:cubicBezTo>
                    <a:pt x="118" y="109"/>
                    <a:pt x="117" y="108"/>
                    <a:pt x="117" y="107"/>
                  </a:cubicBezTo>
                  <a:cubicBezTo>
                    <a:pt x="117" y="106"/>
                    <a:pt x="118" y="106"/>
                    <a:pt x="119" y="104"/>
                  </a:cubicBezTo>
                  <a:cubicBezTo>
                    <a:pt x="119" y="104"/>
                    <a:pt x="119" y="104"/>
                    <a:pt x="119" y="104"/>
                  </a:cubicBezTo>
                  <a:cubicBezTo>
                    <a:pt x="120" y="103"/>
                    <a:pt x="120" y="102"/>
                    <a:pt x="120" y="101"/>
                  </a:cubicBezTo>
                  <a:cubicBezTo>
                    <a:pt x="120" y="98"/>
                    <a:pt x="118" y="94"/>
                    <a:pt x="113" y="89"/>
                  </a:cubicBezTo>
                  <a:cubicBezTo>
                    <a:pt x="105" y="81"/>
                    <a:pt x="105" y="78"/>
                    <a:pt x="104" y="71"/>
                  </a:cubicBezTo>
                  <a:cubicBezTo>
                    <a:pt x="104" y="69"/>
                    <a:pt x="103" y="66"/>
                    <a:pt x="103" y="64"/>
                  </a:cubicBezTo>
                  <a:cubicBezTo>
                    <a:pt x="100" y="50"/>
                    <a:pt x="94" y="46"/>
                    <a:pt x="80" y="39"/>
                  </a:cubicBezTo>
                  <a:cubicBezTo>
                    <a:pt x="69" y="33"/>
                    <a:pt x="68" y="26"/>
                    <a:pt x="67" y="19"/>
                  </a:cubicBezTo>
                  <a:cubicBezTo>
                    <a:pt x="66" y="17"/>
                    <a:pt x="66" y="15"/>
                    <a:pt x="66" y="13"/>
                  </a:cubicBezTo>
                  <a:cubicBezTo>
                    <a:pt x="64" y="8"/>
                    <a:pt x="59" y="6"/>
                    <a:pt x="53" y="6"/>
                  </a:cubicBezTo>
                  <a:cubicBezTo>
                    <a:pt x="51" y="6"/>
                    <a:pt x="49" y="6"/>
                    <a:pt x="47" y="6"/>
                  </a:cubicBezTo>
                  <a:cubicBezTo>
                    <a:pt x="47" y="6"/>
                    <a:pt x="47" y="6"/>
                    <a:pt x="47" y="6"/>
                  </a:cubicBezTo>
                  <a:cubicBezTo>
                    <a:pt x="46" y="7"/>
                    <a:pt x="44" y="7"/>
                    <a:pt x="43" y="7"/>
                  </a:cubicBezTo>
                  <a:cubicBezTo>
                    <a:pt x="43" y="7"/>
                    <a:pt x="43" y="7"/>
                    <a:pt x="43" y="7"/>
                  </a:cubicBezTo>
                  <a:cubicBezTo>
                    <a:pt x="40" y="7"/>
                    <a:pt x="38" y="6"/>
                    <a:pt x="37" y="4"/>
                  </a:cubicBezTo>
                  <a:cubicBezTo>
                    <a:pt x="36" y="4"/>
                    <a:pt x="36" y="4"/>
                    <a:pt x="36" y="4"/>
                  </a:cubicBezTo>
                  <a:cubicBezTo>
                    <a:pt x="35" y="2"/>
                    <a:pt x="33" y="0"/>
                    <a:pt x="29"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 name="Freeform 8572">
              <a:extLst>
                <a:ext uri="{FF2B5EF4-FFF2-40B4-BE49-F238E27FC236}">
                  <a16:creationId xmlns:a16="http://schemas.microsoft.com/office/drawing/2014/main" xmlns="" id="{4B4C2F62-CF80-4CD8-921F-C4AE96FCEFEF}"/>
                </a:ext>
              </a:extLst>
            </p:cNvPr>
            <p:cNvSpPr>
              <a:spLocks/>
            </p:cNvSpPr>
            <p:nvPr/>
          </p:nvSpPr>
          <p:spPr bwMode="auto">
            <a:xfrm>
              <a:off x="5926138" y="3933825"/>
              <a:ext cx="144463" cy="242888"/>
            </a:xfrm>
            <a:custGeom>
              <a:avLst/>
              <a:gdLst>
                <a:gd name="T0" fmla="*/ 78 w 121"/>
                <a:gd name="T1" fmla="*/ 7 h 204"/>
                <a:gd name="T2" fmla="*/ 67 w 121"/>
                <a:gd name="T3" fmla="*/ 5 h 204"/>
                <a:gd name="T4" fmla="*/ 50 w 121"/>
                <a:gd name="T5" fmla="*/ 32 h 204"/>
                <a:gd name="T6" fmla="*/ 8 w 121"/>
                <a:gd name="T7" fmla="*/ 89 h 204"/>
                <a:gd name="T8" fmla="*/ 2 w 121"/>
                <a:gd name="T9" fmla="*/ 104 h 204"/>
                <a:gd name="T10" fmla="*/ 3 w 121"/>
                <a:gd name="T11" fmla="*/ 110 h 204"/>
                <a:gd name="T12" fmla="*/ 2 w 121"/>
                <a:gd name="T13" fmla="*/ 116 h 204"/>
                <a:gd name="T14" fmla="*/ 1 w 121"/>
                <a:gd name="T15" fmla="*/ 125 h 204"/>
                <a:gd name="T16" fmla="*/ 2 w 121"/>
                <a:gd name="T17" fmla="*/ 129 h 204"/>
                <a:gd name="T18" fmla="*/ 1 w 121"/>
                <a:gd name="T19" fmla="*/ 133 h 204"/>
                <a:gd name="T20" fmla="*/ 1 w 121"/>
                <a:gd name="T21" fmla="*/ 136 h 204"/>
                <a:gd name="T22" fmla="*/ 2 w 121"/>
                <a:gd name="T23" fmla="*/ 140 h 204"/>
                <a:gd name="T24" fmla="*/ 2 w 121"/>
                <a:gd name="T25" fmla="*/ 149 h 204"/>
                <a:gd name="T26" fmla="*/ 16 w 121"/>
                <a:gd name="T27" fmla="*/ 139 h 204"/>
                <a:gd name="T28" fmla="*/ 20 w 121"/>
                <a:gd name="T29" fmla="*/ 143 h 204"/>
                <a:gd name="T30" fmla="*/ 15 w 121"/>
                <a:gd name="T31" fmla="*/ 157 h 204"/>
                <a:gd name="T32" fmla="*/ 15 w 121"/>
                <a:gd name="T33" fmla="*/ 162 h 204"/>
                <a:gd name="T34" fmla="*/ 13 w 121"/>
                <a:gd name="T35" fmla="*/ 169 h 204"/>
                <a:gd name="T36" fmla="*/ 8 w 121"/>
                <a:gd name="T37" fmla="*/ 177 h 204"/>
                <a:gd name="T38" fmla="*/ 8 w 121"/>
                <a:gd name="T39" fmla="*/ 183 h 204"/>
                <a:gd name="T40" fmla="*/ 7 w 121"/>
                <a:gd name="T41" fmla="*/ 186 h 204"/>
                <a:gd name="T42" fmla="*/ 9 w 121"/>
                <a:gd name="T43" fmla="*/ 189 h 204"/>
                <a:gd name="T44" fmla="*/ 6 w 121"/>
                <a:gd name="T45" fmla="*/ 193 h 204"/>
                <a:gd name="T46" fmla="*/ 8 w 121"/>
                <a:gd name="T47" fmla="*/ 196 h 204"/>
                <a:gd name="T48" fmla="*/ 7 w 121"/>
                <a:gd name="T49" fmla="*/ 199 h 204"/>
                <a:gd name="T50" fmla="*/ 9 w 121"/>
                <a:gd name="T51" fmla="*/ 202 h 204"/>
                <a:gd name="T52" fmla="*/ 9 w 121"/>
                <a:gd name="T53" fmla="*/ 202 h 204"/>
                <a:gd name="T54" fmla="*/ 9 w 121"/>
                <a:gd name="T55" fmla="*/ 204 h 204"/>
                <a:gd name="T56" fmla="*/ 7 w 121"/>
                <a:gd name="T57" fmla="*/ 195 h 204"/>
                <a:gd name="T58" fmla="*/ 8 w 121"/>
                <a:gd name="T59" fmla="*/ 183 h 204"/>
                <a:gd name="T60" fmla="*/ 13 w 121"/>
                <a:gd name="T61" fmla="*/ 167 h 204"/>
                <a:gd name="T62" fmla="*/ 17 w 121"/>
                <a:gd name="T63" fmla="*/ 152 h 204"/>
                <a:gd name="T64" fmla="*/ 16 w 121"/>
                <a:gd name="T65" fmla="*/ 139 h 204"/>
                <a:gd name="T66" fmla="*/ 2 w 121"/>
                <a:gd name="T67" fmla="*/ 136 h 204"/>
                <a:gd name="T68" fmla="*/ 3 w 121"/>
                <a:gd name="T69" fmla="*/ 121 h 204"/>
                <a:gd name="T70" fmla="*/ 2 w 121"/>
                <a:gd name="T71" fmla="*/ 104 h 204"/>
                <a:gd name="T72" fmla="*/ 39 w 121"/>
                <a:gd name="T73" fmla="*/ 40 h 204"/>
                <a:gd name="T74" fmla="*/ 68 w 121"/>
                <a:gd name="T75" fmla="*/ 6 h 204"/>
                <a:gd name="T76" fmla="*/ 93 w 121"/>
                <a:gd name="T77" fmla="*/ 1 h 204"/>
                <a:gd name="T78" fmla="*/ 94 w 121"/>
                <a:gd name="T79" fmla="*/ 42 h 204"/>
                <a:gd name="T80" fmla="*/ 88 w 121"/>
                <a:gd name="T81" fmla="*/ 42 h 204"/>
                <a:gd name="T82" fmla="*/ 90 w 121"/>
                <a:gd name="T83" fmla="*/ 42 h 204"/>
                <a:gd name="T84" fmla="*/ 93 w 121"/>
                <a:gd name="T85" fmla="*/ 42 h 204"/>
                <a:gd name="T86" fmla="*/ 94 w 121"/>
                <a:gd name="T87" fmla="*/ 42 h 204"/>
                <a:gd name="T88" fmla="*/ 113 w 121"/>
                <a:gd name="T89"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204">
                  <a:moveTo>
                    <a:pt x="93" y="0"/>
                  </a:moveTo>
                  <a:cubicBezTo>
                    <a:pt x="90" y="0"/>
                    <a:pt x="87" y="1"/>
                    <a:pt x="85" y="3"/>
                  </a:cubicBezTo>
                  <a:cubicBezTo>
                    <a:pt x="83" y="6"/>
                    <a:pt x="81" y="7"/>
                    <a:pt x="78" y="7"/>
                  </a:cubicBezTo>
                  <a:cubicBezTo>
                    <a:pt x="76" y="7"/>
                    <a:pt x="75" y="7"/>
                    <a:pt x="73" y="6"/>
                  </a:cubicBezTo>
                  <a:cubicBezTo>
                    <a:pt x="71" y="6"/>
                    <a:pt x="70" y="6"/>
                    <a:pt x="68" y="5"/>
                  </a:cubicBezTo>
                  <a:cubicBezTo>
                    <a:pt x="67" y="5"/>
                    <a:pt x="67" y="5"/>
                    <a:pt x="67" y="5"/>
                  </a:cubicBezTo>
                  <a:cubicBezTo>
                    <a:pt x="62" y="5"/>
                    <a:pt x="57" y="7"/>
                    <a:pt x="54" y="19"/>
                  </a:cubicBezTo>
                  <a:cubicBezTo>
                    <a:pt x="54" y="19"/>
                    <a:pt x="54" y="19"/>
                    <a:pt x="54" y="19"/>
                  </a:cubicBezTo>
                  <a:cubicBezTo>
                    <a:pt x="53" y="25"/>
                    <a:pt x="52" y="29"/>
                    <a:pt x="50" y="32"/>
                  </a:cubicBezTo>
                  <a:cubicBezTo>
                    <a:pt x="48" y="35"/>
                    <a:pt x="45" y="37"/>
                    <a:pt x="39" y="40"/>
                  </a:cubicBezTo>
                  <a:cubicBezTo>
                    <a:pt x="20" y="50"/>
                    <a:pt x="19" y="56"/>
                    <a:pt x="17" y="70"/>
                  </a:cubicBezTo>
                  <a:cubicBezTo>
                    <a:pt x="16" y="81"/>
                    <a:pt x="12" y="85"/>
                    <a:pt x="8" y="89"/>
                  </a:cubicBezTo>
                  <a:cubicBezTo>
                    <a:pt x="7" y="90"/>
                    <a:pt x="6" y="91"/>
                    <a:pt x="5" y="93"/>
                  </a:cubicBezTo>
                  <a:cubicBezTo>
                    <a:pt x="2" y="96"/>
                    <a:pt x="1" y="99"/>
                    <a:pt x="1" y="101"/>
                  </a:cubicBezTo>
                  <a:cubicBezTo>
                    <a:pt x="1" y="102"/>
                    <a:pt x="1" y="103"/>
                    <a:pt x="2" y="104"/>
                  </a:cubicBezTo>
                  <a:cubicBezTo>
                    <a:pt x="3" y="106"/>
                    <a:pt x="4" y="107"/>
                    <a:pt x="4" y="107"/>
                  </a:cubicBezTo>
                  <a:cubicBezTo>
                    <a:pt x="4" y="108"/>
                    <a:pt x="4" y="108"/>
                    <a:pt x="4" y="108"/>
                  </a:cubicBezTo>
                  <a:cubicBezTo>
                    <a:pt x="3" y="109"/>
                    <a:pt x="3" y="109"/>
                    <a:pt x="3" y="110"/>
                  </a:cubicBezTo>
                  <a:cubicBezTo>
                    <a:pt x="2" y="111"/>
                    <a:pt x="1" y="112"/>
                    <a:pt x="1" y="113"/>
                  </a:cubicBezTo>
                  <a:cubicBezTo>
                    <a:pt x="1" y="114"/>
                    <a:pt x="1" y="114"/>
                    <a:pt x="1" y="114"/>
                  </a:cubicBezTo>
                  <a:cubicBezTo>
                    <a:pt x="1" y="115"/>
                    <a:pt x="2" y="115"/>
                    <a:pt x="2" y="116"/>
                  </a:cubicBezTo>
                  <a:cubicBezTo>
                    <a:pt x="2" y="117"/>
                    <a:pt x="3" y="118"/>
                    <a:pt x="3" y="119"/>
                  </a:cubicBezTo>
                  <a:cubicBezTo>
                    <a:pt x="3" y="119"/>
                    <a:pt x="3" y="120"/>
                    <a:pt x="2" y="121"/>
                  </a:cubicBezTo>
                  <a:cubicBezTo>
                    <a:pt x="2" y="122"/>
                    <a:pt x="1" y="124"/>
                    <a:pt x="1" y="125"/>
                  </a:cubicBezTo>
                  <a:cubicBezTo>
                    <a:pt x="1" y="126"/>
                    <a:pt x="2" y="127"/>
                    <a:pt x="2" y="127"/>
                  </a:cubicBezTo>
                  <a:cubicBezTo>
                    <a:pt x="2" y="128"/>
                    <a:pt x="2" y="128"/>
                    <a:pt x="2" y="129"/>
                  </a:cubicBezTo>
                  <a:cubicBezTo>
                    <a:pt x="2" y="129"/>
                    <a:pt x="2" y="129"/>
                    <a:pt x="2" y="129"/>
                  </a:cubicBezTo>
                  <a:cubicBezTo>
                    <a:pt x="2" y="130"/>
                    <a:pt x="2" y="130"/>
                    <a:pt x="1" y="131"/>
                  </a:cubicBezTo>
                  <a:cubicBezTo>
                    <a:pt x="1" y="131"/>
                    <a:pt x="1" y="131"/>
                    <a:pt x="1" y="132"/>
                  </a:cubicBezTo>
                  <a:cubicBezTo>
                    <a:pt x="1" y="132"/>
                    <a:pt x="1" y="132"/>
                    <a:pt x="1" y="133"/>
                  </a:cubicBezTo>
                  <a:cubicBezTo>
                    <a:pt x="1" y="133"/>
                    <a:pt x="1" y="133"/>
                    <a:pt x="1" y="133"/>
                  </a:cubicBezTo>
                  <a:cubicBezTo>
                    <a:pt x="2" y="134"/>
                    <a:pt x="2" y="134"/>
                    <a:pt x="2" y="134"/>
                  </a:cubicBezTo>
                  <a:cubicBezTo>
                    <a:pt x="2" y="134"/>
                    <a:pt x="2" y="135"/>
                    <a:pt x="1" y="136"/>
                  </a:cubicBezTo>
                  <a:cubicBezTo>
                    <a:pt x="1" y="136"/>
                    <a:pt x="1" y="137"/>
                    <a:pt x="1" y="137"/>
                  </a:cubicBezTo>
                  <a:cubicBezTo>
                    <a:pt x="1" y="138"/>
                    <a:pt x="1" y="138"/>
                    <a:pt x="1" y="139"/>
                  </a:cubicBezTo>
                  <a:cubicBezTo>
                    <a:pt x="1" y="139"/>
                    <a:pt x="2" y="140"/>
                    <a:pt x="2" y="140"/>
                  </a:cubicBezTo>
                  <a:cubicBezTo>
                    <a:pt x="2" y="140"/>
                    <a:pt x="1" y="141"/>
                    <a:pt x="1" y="141"/>
                  </a:cubicBezTo>
                  <a:cubicBezTo>
                    <a:pt x="1" y="142"/>
                    <a:pt x="1" y="144"/>
                    <a:pt x="1" y="145"/>
                  </a:cubicBezTo>
                  <a:cubicBezTo>
                    <a:pt x="1" y="146"/>
                    <a:pt x="1" y="148"/>
                    <a:pt x="2" y="149"/>
                  </a:cubicBezTo>
                  <a:cubicBezTo>
                    <a:pt x="3" y="150"/>
                    <a:pt x="4" y="151"/>
                    <a:pt x="6" y="151"/>
                  </a:cubicBezTo>
                  <a:cubicBezTo>
                    <a:pt x="14" y="151"/>
                    <a:pt x="15" y="145"/>
                    <a:pt x="16" y="141"/>
                  </a:cubicBezTo>
                  <a:cubicBezTo>
                    <a:pt x="16" y="140"/>
                    <a:pt x="16" y="139"/>
                    <a:pt x="16" y="139"/>
                  </a:cubicBezTo>
                  <a:cubicBezTo>
                    <a:pt x="17" y="137"/>
                    <a:pt x="18" y="136"/>
                    <a:pt x="18" y="136"/>
                  </a:cubicBezTo>
                  <a:cubicBezTo>
                    <a:pt x="18" y="136"/>
                    <a:pt x="19" y="136"/>
                    <a:pt x="19" y="140"/>
                  </a:cubicBezTo>
                  <a:cubicBezTo>
                    <a:pt x="20" y="141"/>
                    <a:pt x="20" y="142"/>
                    <a:pt x="20" y="143"/>
                  </a:cubicBezTo>
                  <a:cubicBezTo>
                    <a:pt x="20" y="147"/>
                    <a:pt x="19" y="150"/>
                    <a:pt x="17" y="152"/>
                  </a:cubicBezTo>
                  <a:cubicBezTo>
                    <a:pt x="15" y="153"/>
                    <a:pt x="14" y="154"/>
                    <a:pt x="14" y="155"/>
                  </a:cubicBezTo>
                  <a:cubicBezTo>
                    <a:pt x="14" y="156"/>
                    <a:pt x="15" y="156"/>
                    <a:pt x="15" y="157"/>
                  </a:cubicBezTo>
                  <a:cubicBezTo>
                    <a:pt x="15" y="158"/>
                    <a:pt x="15" y="158"/>
                    <a:pt x="15" y="158"/>
                  </a:cubicBezTo>
                  <a:cubicBezTo>
                    <a:pt x="16" y="159"/>
                    <a:pt x="16" y="159"/>
                    <a:pt x="16" y="160"/>
                  </a:cubicBezTo>
                  <a:cubicBezTo>
                    <a:pt x="16" y="161"/>
                    <a:pt x="16" y="161"/>
                    <a:pt x="15" y="162"/>
                  </a:cubicBezTo>
                  <a:cubicBezTo>
                    <a:pt x="13" y="164"/>
                    <a:pt x="12" y="165"/>
                    <a:pt x="12" y="166"/>
                  </a:cubicBezTo>
                  <a:cubicBezTo>
                    <a:pt x="12" y="166"/>
                    <a:pt x="12" y="167"/>
                    <a:pt x="13" y="167"/>
                  </a:cubicBezTo>
                  <a:cubicBezTo>
                    <a:pt x="13" y="168"/>
                    <a:pt x="13" y="168"/>
                    <a:pt x="13" y="169"/>
                  </a:cubicBezTo>
                  <a:cubicBezTo>
                    <a:pt x="13" y="170"/>
                    <a:pt x="12" y="171"/>
                    <a:pt x="11" y="172"/>
                  </a:cubicBezTo>
                  <a:cubicBezTo>
                    <a:pt x="9" y="174"/>
                    <a:pt x="8" y="175"/>
                    <a:pt x="8" y="176"/>
                  </a:cubicBezTo>
                  <a:cubicBezTo>
                    <a:pt x="8" y="176"/>
                    <a:pt x="8" y="177"/>
                    <a:pt x="8" y="177"/>
                  </a:cubicBezTo>
                  <a:cubicBezTo>
                    <a:pt x="9" y="178"/>
                    <a:pt x="9" y="179"/>
                    <a:pt x="9" y="180"/>
                  </a:cubicBezTo>
                  <a:cubicBezTo>
                    <a:pt x="9" y="181"/>
                    <a:pt x="9" y="182"/>
                    <a:pt x="8" y="182"/>
                  </a:cubicBezTo>
                  <a:cubicBezTo>
                    <a:pt x="8" y="183"/>
                    <a:pt x="8" y="183"/>
                    <a:pt x="8" y="183"/>
                  </a:cubicBezTo>
                  <a:cubicBezTo>
                    <a:pt x="7" y="184"/>
                    <a:pt x="7" y="184"/>
                    <a:pt x="7" y="185"/>
                  </a:cubicBezTo>
                  <a:cubicBezTo>
                    <a:pt x="7" y="185"/>
                    <a:pt x="7" y="185"/>
                    <a:pt x="7" y="185"/>
                  </a:cubicBezTo>
                  <a:cubicBezTo>
                    <a:pt x="7" y="185"/>
                    <a:pt x="7" y="185"/>
                    <a:pt x="7" y="186"/>
                  </a:cubicBezTo>
                  <a:cubicBezTo>
                    <a:pt x="7" y="186"/>
                    <a:pt x="7" y="187"/>
                    <a:pt x="7" y="187"/>
                  </a:cubicBezTo>
                  <a:cubicBezTo>
                    <a:pt x="8" y="188"/>
                    <a:pt x="9" y="188"/>
                    <a:pt x="9" y="189"/>
                  </a:cubicBezTo>
                  <a:cubicBezTo>
                    <a:pt x="9" y="189"/>
                    <a:pt x="9" y="189"/>
                    <a:pt x="9" y="189"/>
                  </a:cubicBezTo>
                  <a:cubicBezTo>
                    <a:pt x="9" y="189"/>
                    <a:pt x="8" y="190"/>
                    <a:pt x="8" y="190"/>
                  </a:cubicBezTo>
                  <a:cubicBezTo>
                    <a:pt x="7" y="191"/>
                    <a:pt x="6" y="192"/>
                    <a:pt x="6" y="193"/>
                  </a:cubicBezTo>
                  <a:cubicBezTo>
                    <a:pt x="6" y="193"/>
                    <a:pt x="6" y="193"/>
                    <a:pt x="6" y="193"/>
                  </a:cubicBezTo>
                  <a:cubicBezTo>
                    <a:pt x="6" y="194"/>
                    <a:pt x="6" y="194"/>
                    <a:pt x="7" y="195"/>
                  </a:cubicBezTo>
                  <a:cubicBezTo>
                    <a:pt x="7" y="196"/>
                    <a:pt x="7" y="196"/>
                    <a:pt x="7" y="196"/>
                  </a:cubicBezTo>
                  <a:cubicBezTo>
                    <a:pt x="8" y="196"/>
                    <a:pt x="8" y="196"/>
                    <a:pt x="8" y="196"/>
                  </a:cubicBezTo>
                  <a:cubicBezTo>
                    <a:pt x="8" y="196"/>
                    <a:pt x="8" y="196"/>
                    <a:pt x="8" y="196"/>
                  </a:cubicBezTo>
                  <a:cubicBezTo>
                    <a:pt x="8" y="197"/>
                    <a:pt x="8" y="197"/>
                    <a:pt x="8" y="198"/>
                  </a:cubicBezTo>
                  <a:cubicBezTo>
                    <a:pt x="7" y="198"/>
                    <a:pt x="7" y="199"/>
                    <a:pt x="7" y="199"/>
                  </a:cubicBezTo>
                  <a:cubicBezTo>
                    <a:pt x="7" y="200"/>
                    <a:pt x="8" y="200"/>
                    <a:pt x="8" y="201"/>
                  </a:cubicBezTo>
                  <a:cubicBezTo>
                    <a:pt x="8" y="201"/>
                    <a:pt x="9" y="201"/>
                    <a:pt x="9" y="202"/>
                  </a:cubicBezTo>
                  <a:cubicBezTo>
                    <a:pt x="9" y="202"/>
                    <a:pt x="9" y="202"/>
                    <a:pt x="9" y="202"/>
                  </a:cubicBezTo>
                  <a:cubicBezTo>
                    <a:pt x="9" y="202"/>
                    <a:pt x="9" y="202"/>
                    <a:pt x="9" y="202"/>
                  </a:cubicBezTo>
                  <a:cubicBezTo>
                    <a:pt x="9" y="202"/>
                    <a:pt x="9" y="202"/>
                    <a:pt x="9" y="202"/>
                  </a:cubicBezTo>
                  <a:cubicBezTo>
                    <a:pt x="9" y="202"/>
                    <a:pt x="9" y="202"/>
                    <a:pt x="9" y="202"/>
                  </a:cubicBezTo>
                  <a:cubicBezTo>
                    <a:pt x="8" y="203"/>
                    <a:pt x="8" y="203"/>
                    <a:pt x="9" y="203"/>
                  </a:cubicBezTo>
                  <a:cubicBezTo>
                    <a:pt x="9" y="203"/>
                    <a:pt x="9" y="204"/>
                    <a:pt x="9" y="204"/>
                  </a:cubicBezTo>
                  <a:cubicBezTo>
                    <a:pt x="9" y="204"/>
                    <a:pt x="9" y="204"/>
                    <a:pt x="9" y="204"/>
                  </a:cubicBezTo>
                  <a:cubicBezTo>
                    <a:pt x="9" y="203"/>
                    <a:pt x="9" y="203"/>
                    <a:pt x="9" y="202"/>
                  </a:cubicBezTo>
                  <a:cubicBezTo>
                    <a:pt x="9" y="200"/>
                    <a:pt x="6" y="200"/>
                    <a:pt x="8" y="198"/>
                  </a:cubicBezTo>
                  <a:cubicBezTo>
                    <a:pt x="9" y="196"/>
                    <a:pt x="8" y="196"/>
                    <a:pt x="7" y="195"/>
                  </a:cubicBezTo>
                  <a:cubicBezTo>
                    <a:pt x="6" y="193"/>
                    <a:pt x="6" y="192"/>
                    <a:pt x="8" y="190"/>
                  </a:cubicBezTo>
                  <a:cubicBezTo>
                    <a:pt x="10" y="189"/>
                    <a:pt x="9" y="188"/>
                    <a:pt x="8" y="187"/>
                  </a:cubicBezTo>
                  <a:cubicBezTo>
                    <a:pt x="6" y="186"/>
                    <a:pt x="7" y="184"/>
                    <a:pt x="8" y="183"/>
                  </a:cubicBezTo>
                  <a:cubicBezTo>
                    <a:pt x="10" y="181"/>
                    <a:pt x="9" y="179"/>
                    <a:pt x="9" y="177"/>
                  </a:cubicBezTo>
                  <a:cubicBezTo>
                    <a:pt x="8" y="175"/>
                    <a:pt x="9" y="175"/>
                    <a:pt x="11" y="172"/>
                  </a:cubicBezTo>
                  <a:cubicBezTo>
                    <a:pt x="13" y="170"/>
                    <a:pt x="13" y="170"/>
                    <a:pt x="13" y="167"/>
                  </a:cubicBezTo>
                  <a:cubicBezTo>
                    <a:pt x="12" y="165"/>
                    <a:pt x="13" y="165"/>
                    <a:pt x="15" y="163"/>
                  </a:cubicBezTo>
                  <a:cubicBezTo>
                    <a:pt x="17" y="161"/>
                    <a:pt x="17" y="160"/>
                    <a:pt x="15" y="157"/>
                  </a:cubicBezTo>
                  <a:cubicBezTo>
                    <a:pt x="14" y="155"/>
                    <a:pt x="15" y="154"/>
                    <a:pt x="17" y="152"/>
                  </a:cubicBezTo>
                  <a:cubicBezTo>
                    <a:pt x="19" y="150"/>
                    <a:pt x="20" y="145"/>
                    <a:pt x="20" y="140"/>
                  </a:cubicBezTo>
                  <a:cubicBezTo>
                    <a:pt x="19" y="137"/>
                    <a:pt x="19" y="135"/>
                    <a:pt x="18" y="135"/>
                  </a:cubicBezTo>
                  <a:cubicBezTo>
                    <a:pt x="17" y="135"/>
                    <a:pt x="17" y="137"/>
                    <a:pt x="16" y="139"/>
                  </a:cubicBezTo>
                  <a:cubicBezTo>
                    <a:pt x="15" y="142"/>
                    <a:pt x="15" y="150"/>
                    <a:pt x="6" y="151"/>
                  </a:cubicBezTo>
                  <a:cubicBezTo>
                    <a:pt x="0" y="150"/>
                    <a:pt x="1" y="144"/>
                    <a:pt x="2" y="141"/>
                  </a:cubicBezTo>
                  <a:cubicBezTo>
                    <a:pt x="2" y="139"/>
                    <a:pt x="0" y="138"/>
                    <a:pt x="2" y="136"/>
                  </a:cubicBezTo>
                  <a:cubicBezTo>
                    <a:pt x="3" y="133"/>
                    <a:pt x="2" y="134"/>
                    <a:pt x="1" y="133"/>
                  </a:cubicBezTo>
                  <a:cubicBezTo>
                    <a:pt x="1" y="131"/>
                    <a:pt x="2" y="131"/>
                    <a:pt x="3" y="129"/>
                  </a:cubicBezTo>
                  <a:cubicBezTo>
                    <a:pt x="3" y="128"/>
                    <a:pt x="1" y="126"/>
                    <a:pt x="3" y="121"/>
                  </a:cubicBezTo>
                  <a:cubicBezTo>
                    <a:pt x="4" y="118"/>
                    <a:pt x="2" y="116"/>
                    <a:pt x="1" y="114"/>
                  </a:cubicBezTo>
                  <a:cubicBezTo>
                    <a:pt x="1" y="112"/>
                    <a:pt x="3" y="110"/>
                    <a:pt x="4" y="109"/>
                  </a:cubicBezTo>
                  <a:cubicBezTo>
                    <a:pt x="4" y="107"/>
                    <a:pt x="4" y="107"/>
                    <a:pt x="2" y="104"/>
                  </a:cubicBezTo>
                  <a:cubicBezTo>
                    <a:pt x="0" y="101"/>
                    <a:pt x="1" y="98"/>
                    <a:pt x="5" y="93"/>
                  </a:cubicBezTo>
                  <a:cubicBezTo>
                    <a:pt x="9" y="88"/>
                    <a:pt x="16" y="85"/>
                    <a:pt x="18" y="70"/>
                  </a:cubicBezTo>
                  <a:cubicBezTo>
                    <a:pt x="20" y="56"/>
                    <a:pt x="20" y="50"/>
                    <a:pt x="39" y="40"/>
                  </a:cubicBezTo>
                  <a:cubicBezTo>
                    <a:pt x="51" y="34"/>
                    <a:pt x="52" y="33"/>
                    <a:pt x="55" y="19"/>
                  </a:cubicBezTo>
                  <a:cubicBezTo>
                    <a:pt x="56" y="11"/>
                    <a:pt x="60" y="6"/>
                    <a:pt x="67" y="6"/>
                  </a:cubicBezTo>
                  <a:cubicBezTo>
                    <a:pt x="67" y="6"/>
                    <a:pt x="67" y="6"/>
                    <a:pt x="68" y="6"/>
                  </a:cubicBezTo>
                  <a:cubicBezTo>
                    <a:pt x="72" y="6"/>
                    <a:pt x="75" y="7"/>
                    <a:pt x="78" y="7"/>
                  </a:cubicBezTo>
                  <a:cubicBezTo>
                    <a:pt x="81" y="7"/>
                    <a:pt x="83" y="6"/>
                    <a:pt x="86" y="3"/>
                  </a:cubicBezTo>
                  <a:cubicBezTo>
                    <a:pt x="87" y="1"/>
                    <a:pt x="90" y="1"/>
                    <a:pt x="93" y="1"/>
                  </a:cubicBezTo>
                  <a:cubicBezTo>
                    <a:pt x="99" y="1"/>
                    <a:pt x="106" y="3"/>
                    <a:pt x="112" y="9"/>
                  </a:cubicBezTo>
                  <a:cubicBezTo>
                    <a:pt x="121" y="18"/>
                    <a:pt x="118" y="27"/>
                    <a:pt x="114" y="35"/>
                  </a:cubicBezTo>
                  <a:cubicBezTo>
                    <a:pt x="110" y="40"/>
                    <a:pt x="103" y="42"/>
                    <a:pt x="94" y="42"/>
                  </a:cubicBezTo>
                  <a:cubicBezTo>
                    <a:pt x="91" y="42"/>
                    <a:pt x="89" y="42"/>
                    <a:pt x="87" y="42"/>
                  </a:cubicBezTo>
                  <a:cubicBezTo>
                    <a:pt x="88" y="42"/>
                    <a:pt x="88" y="42"/>
                    <a:pt x="89" y="42"/>
                  </a:cubicBezTo>
                  <a:cubicBezTo>
                    <a:pt x="88" y="42"/>
                    <a:pt x="88" y="42"/>
                    <a:pt x="88" y="42"/>
                  </a:cubicBezTo>
                  <a:cubicBezTo>
                    <a:pt x="88" y="42"/>
                    <a:pt x="88" y="42"/>
                    <a:pt x="89" y="42"/>
                  </a:cubicBezTo>
                  <a:cubicBezTo>
                    <a:pt x="89" y="42"/>
                    <a:pt x="90" y="42"/>
                    <a:pt x="90" y="42"/>
                  </a:cubicBezTo>
                  <a:cubicBezTo>
                    <a:pt x="90" y="42"/>
                    <a:pt x="90" y="42"/>
                    <a:pt x="90" y="42"/>
                  </a:cubicBezTo>
                  <a:cubicBezTo>
                    <a:pt x="90" y="42"/>
                    <a:pt x="90" y="42"/>
                    <a:pt x="90" y="42"/>
                  </a:cubicBezTo>
                  <a:cubicBezTo>
                    <a:pt x="91" y="42"/>
                    <a:pt x="92" y="42"/>
                    <a:pt x="93" y="42"/>
                  </a:cubicBezTo>
                  <a:cubicBezTo>
                    <a:pt x="93" y="42"/>
                    <a:pt x="93" y="42"/>
                    <a:pt x="93" y="42"/>
                  </a:cubicBezTo>
                  <a:cubicBezTo>
                    <a:pt x="93" y="42"/>
                    <a:pt x="93" y="42"/>
                    <a:pt x="93" y="42"/>
                  </a:cubicBezTo>
                  <a:cubicBezTo>
                    <a:pt x="93" y="42"/>
                    <a:pt x="93" y="42"/>
                    <a:pt x="94" y="42"/>
                  </a:cubicBezTo>
                  <a:cubicBezTo>
                    <a:pt x="94" y="42"/>
                    <a:pt x="94" y="42"/>
                    <a:pt x="94" y="42"/>
                  </a:cubicBezTo>
                  <a:cubicBezTo>
                    <a:pt x="103" y="42"/>
                    <a:pt x="111" y="40"/>
                    <a:pt x="114" y="35"/>
                  </a:cubicBezTo>
                  <a:cubicBezTo>
                    <a:pt x="116" y="31"/>
                    <a:pt x="118" y="27"/>
                    <a:pt x="118" y="22"/>
                  </a:cubicBezTo>
                  <a:cubicBezTo>
                    <a:pt x="118" y="18"/>
                    <a:pt x="117" y="13"/>
                    <a:pt x="113" y="9"/>
                  </a:cubicBezTo>
                  <a:cubicBezTo>
                    <a:pt x="107" y="3"/>
                    <a:pt x="100" y="0"/>
                    <a:pt x="93" y="0"/>
                  </a:cubicBezTo>
                </a:path>
              </a:pathLst>
            </a:custGeom>
            <a:solidFill>
              <a:srgbClr val="C2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 name="Freeform 8573">
              <a:extLst>
                <a:ext uri="{FF2B5EF4-FFF2-40B4-BE49-F238E27FC236}">
                  <a16:creationId xmlns:a16="http://schemas.microsoft.com/office/drawing/2014/main" xmlns="" id="{AB2BC58B-BDB8-4C27-9F29-8E119972F0BE}"/>
                </a:ext>
              </a:extLst>
            </p:cNvPr>
            <p:cNvSpPr>
              <a:spLocks/>
            </p:cNvSpPr>
            <p:nvPr/>
          </p:nvSpPr>
          <p:spPr bwMode="auto">
            <a:xfrm>
              <a:off x="6008688" y="3983038"/>
              <a:ext cx="52388" cy="46038"/>
            </a:xfrm>
            <a:custGeom>
              <a:avLst/>
              <a:gdLst>
                <a:gd name="T0" fmla="*/ 32 w 43"/>
                <a:gd name="T1" fmla="*/ 6 h 38"/>
                <a:gd name="T2" fmla="*/ 22 w 43"/>
                <a:gd name="T3" fmla="*/ 3 h 38"/>
                <a:gd name="T4" fmla="*/ 8 w 43"/>
                <a:gd name="T5" fmla="*/ 7 h 38"/>
                <a:gd name="T6" fmla="*/ 4 w 43"/>
                <a:gd name="T7" fmla="*/ 14 h 38"/>
                <a:gd name="T8" fmla="*/ 2 w 43"/>
                <a:gd name="T9" fmla="*/ 23 h 38"/>
                <a:gd name="T10" fmla="*/ 4 w 43"/>
                <a:gd name="T11" fmla="*/ 29 h 38"/>
                <a:gd name="T12" fmla="*/ 12 w 43"/>
                <a:gd name="T13" fmla="*/ 35 h 38"/>
                <a:gd name="T14" fmla="*/ 22 w 43"/>
                <a:gd name="T15" fmla="*/ 34 h 38"/>
                <a:gd name="T16" fmla="*/ 33 w 43"/>
                <a:gd name="T17" fmla="*/ 32 h 38"/>
                <a:gd name="T18" fmla="*/ 37 w 43"/>
                <a:gd name="T19" fmla="*/ 17 h 38"/>
                <a:gd name="T20" fmla="*/ 32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32" y="6"/>
                  </a:moveTo>
                  <a:cubicBezTo>
                    <a:pt x="32" y="6"/>
                    <a:pt x="30" y="2"/>
                    <a:pt x="22" y="3"/>
                  </a:cubicBezTo>
                  <a:cubicBezTo>
                    <a:pt x="20" y="1"/>
                    <a:pt x="11" y="0"/>
                    <a:pt x="8" y="7"/>
                  </a:cubicBezTo>
                  <a:cubicBezTo>
                    <a:pt x="3" y="8"/>
                    <a:pt x="4" y="14"/>
                    <a:pt x="4" y="14"/>
                  </a:cubicBezTo>
                  <a:cubicBezTo>
                    <a:pt x="0" y="16"/>
                    <a:pt x="0" y="21"/>
                    <a:pt x="2" y="23"/>
                  </a:cubicBezTo>
                  <a:cubicBezTo>
                    <a:pt x="0" y="25"/>
                    <a:pt x="3" y="29"/>
                    <a:pt x="4" y="29"/>
                  </a:cubicBezTo>
                  <a:cubicBezTo>
                    <a:pt x="4" y="29"/>
                    <a:pt x="4" y="36"/>
                    <a:pt x="12" y="35"/>
                  </a:cubicBezTo>
                  <a:cubicBezTo>
                    <a:pt x="15" y="38"/>
                    <a:pt x="20" y="37"/>
                    <a:pt x="22" y="34"/>
                  </a:cubicBezTo>
                  <a:cubicBezTo>
                    <a:pt x="25" y="36"/>
                    <a:pt x="31" y="35"/>
                    <a:pt x="33" y="32"/>
                  </a:cubicBezTo>
                  <a:cubicBezTo>
                    <a:pt x="36" y="32"/>
                    <a:pt x="43" y="25"/>
                    <a:pt x="37" y="17"/>
                  </a:cubicBezTo>
                  <a:cubicBezTo>
                    <a:pt x="39" y="13"/>
                    <a:pt x="37" y="7"/>
                    <a:pt x="32"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8574">
              <a:extLst>
                <a:ext uri="{FF2B5EF4-FFF2-40B4-BE49-F238E27FC236}">
                  <a16:creationId xmlns:a16="http://schemas.microsoft.com/office/drawing/2014/main" xmlns="" id="{DC2D90E7-E870-45CD-AA79-A2CB83935200}"/>
                </a:ext>
              </a:extLst>
            </p:cNvPr>
            <p:cNvSpPr>
              <a:spLocks noEditPoints="1"/>
            </p:cNvSpPr>
            <p:nvPr/>
          </p:nvSpPr>
          <p:spPr bwMode="auto">
            <a:xfrm>
              <a:off x="6008688" y="3984625"/>
              <a:ext cx="49213" cy="42863"/>
            </a:xfrm>
            <a:custGeom>
              <a:avLst/>
              <a:gdLst>
                <a:gd name="T0" fmla="*/ 16 w 41"/>
                <a:gd name="T1" fmla="*/ 36 h 36"/>
                <a:gd name="T2" fmla="*/ 12 w 41"/>
                <a:gd name="T3" fmla="*/ 34 h 36"/>
                <a:gd name="T4" fmla="*/ 11 w 41"/>
                <a:gd name="T5" fmla="*/ 35 h 36"/>
                <a:gd name="T6" fmla="*/ 4 w 41"/>
                <a:gd name="T7" fmla="*/ 29 h 36"/>
                <a:gd name="T8" fmla="*/ 1 w 41"/>
                <a:gd name="T9" fmla="*/ 22 h 36"/>
                <a:gd name="T10" fmla="*/ 1 w 41"/>
                <a:gd name="T11" fmla="*/ 16 h 36"/>
                <a:gd name="T12" fmla="*/ 3 w 41"/>
                <a:gd name="T13" fmla="*/ 13 h 36"/>
                <a:gd name="T14" fmla="*/ 8 w 41"/>
                <a:gd name="T15" fmla="*/ 5 h 36"/>
                <a:gd name="T16" fmla="*/ 17 w 41"/>
                <a:gd name="T17" fmla="*/ 0 h 36"/>
                <a:gd name="T18" fmla="*/ 22 w 41"/>
                <a:gd name="T19" fmla="*/ 2 h 36"/>
                <a:gd name="T20" fmla="*/ 25 w 41"/>
                <a:gd name="T21" fmla="*/ 2 h 36"/>
                <a:gd name="T22" fmla="*/ 32 w 41"/>
                <a:gd name="T23" fmla="*/ 5 h 36"/>
                <a:gd name="T24" fmla="*/ 37 w 41"/>
                <a:gd name="T25" fmla="*/ 9 h 36"/>
                <a:gd name="T26" fmla="*/ 38 w 41"/>
                <a:gd name="T27" fmla="*/ 16 h 36"/>
                <a:gd name="T28" fmla="*/ 39 w 41"/>
                <a:gd name="T29" fmla="*/ 27 h 36"/>
                <a:gd name="T30" fmla="*/ 33 w 41"/>
                <a:gd name="T31" fmla="*/ 31 h 36"/>
                <a:gd name="T32" fmla="*/ 33 w 41"/>
                <a:gd name="T33" fmla="*/ 31 h 36"/>
                <a:gd name="T34" fmla="*/ 26 w 41"/>
                <a:gd name="T35" fmla="*/ 34 h 36"/>
                <a:gd name="T36" fmla="*/ 22 w 41"/>
                <a:gd name="T37" fmla="*/ 33 h 36"/>
                <a:gd name="T38" fmla="*/ 16 w 41"/>
                <a:gd name="T39" fmla="*/ 36 h 36"/>
                <a:gd name="T40" fmla="*/ 12 w 41"/>
                <a:gd name="T41" fmla="*/ 34 h 36"/>
                <a:gd name="T42" fmla="*/ 12 w 41"/>
                <a:gd name="T43" fmla="*/ 34 h 36"/>
                <a:gd name="T44" fmla="*/ 16 w 41"/>
                <a:gd name="T45" fmla="*/ 35 h 36"/>
                <a:gd name="T46" fmla="*/ 22 w 41"/>
                <a:gd name="T47" fmla="*/ 33 h 36"/>
                <a:gd name="T48" fmla="*/ 22 w 41"/>
                <a:gd name="T49" fmla="*/ 32 h 36"/>
                <a:gd name="T50" fmla="*/ 22 w 41"/>
                <a:gd name="T51" fmla="*/ 32 h 36"/>
                <a:gd name="T52" fmla="*/ 26 w 41"/>
                <a:gd name="T53" fmla="*/ 34 h 36"/>
                <a:gd name="T54" fmla="*/ 32 w 41"/>
                <a:gd name="T55" fmla="*/ 31 h 36"/>
                <a:gd name="T56" fmla="*/ 33 w 41"/>
                <a:gd name="T57" fmla="*/ 30 h 36"/>
                <a:gd name="T58" fmla="*/ 33 w 41"/>
                <a:gd name="T59" fmla="*/ 30 h 36"/>
                <a:gd name="T60" fmla="*/ 33 w 41"/>
                <a:gd name="T61" fmla="*/ 30 h 36"/>
                <a:gd name="T62" fmla="*/ 38 w 41"/>
                <a:gd name="T63" fmla="*/ 26 h 36"/>
                <a:gd name="T64" fmla="*/ 37 w 41"/>
                <a:gd name="T65" fmla="*/ 16 h 36"/>
                <a:gd name="T66" fmla="*/ 37 w 41"/>
                <a:gd name="T67" fmla="*/ 16 h 36"/>
                <a:gd name="T68" fmla="*/ 37 w 41"/>
                <a:gd name="T69" fmla="*/ 16 h 36"/>
                <a:gd name="T70" fmla="*/ 37 w 41"/>
                <a:gd name="T71" fmla="*/ 9 h 36"/>
                <a:gd name="T72" fmla="*/ 32 w 41"/>
                <a:gd name="T73" fmla="*/ 6 h 36"/>
                <a:gd name="T74" fmla="*/ 32 w 41"/>
                <a:gd name="T75" fmla="*/ 6 h 36"/>
                <a:gd name="T76" fmla="*/ 32 w 41"/>
                <a:gd name="T77" fmla="*/ 5 h 36"/>
                <a:gd name="T78" fmla="*/ 25 w 41"/>
                <a:gd name="T79" fmla="*/ 2 h 36"/>
                <a:gd name="T80" fmla="*/ 22 w 41"/>
                <a:gd name="T81" fmla="*/ 3 h 36"/>
                <a:gd name="T82" fmla="*/ 22 w 41"/>
                <a:gd name="T83" fmla="*/ 3 h 36"/>
                <a:gd name="T84" fmla="*/ 22 w 41"/>
                <a:gd name="T85" fmla="*/ 2 h 36"/>
                <a:gd name="T86" fmla="*/ 17 w 41"/>
                <a:gd name="T87" fmla="*/ 1 h 36"/>
                <a:gd name="T88" fmla="*/ 9 w 41"/>
                <a:gd name="T89" fmla="*/ 6 h 36"/>
                <a:gd name="T90" fmla="*/ 9 w 41"/>
                <a:gd name="T91" fmla="*/ 6 h 36"/>
                <a:gd name="T92" fmla="*/ 8 w 41"/>
                <a:gd name="T93" fmla="*/ 6 h 36"/>
                <a:gd name="T94" fmla="*/ 4 w 41"/>
                <a:gd name="T95" fmla="*/ 13 h 36"/>
                <a:gd name="T96" fmla="*/ 4 w 41"/>
                <a:gd name="T97" fmla="*/ 13 h 36"/>
                <a:gd name="T98" fmla="*/ 4 w 41"/>
                <a:gd name="T99" fmla="*/ 14 h 36"/>
                <a:gd name="T100" fmla="*/ 1 w 41"/>
                <a:gd name="T101" fmla="*/ 16 h 36"/>
                <a:gd name="T102" fmla="*/ 2 w 41"/>
                <a:gd name="T103" fmla="*/ 22 h 36"/>
                <a:gd name="T104" fmla="*/ 2 w 41"/>
                <a:gd name="T105" fmla="*/ 22 h 36"/>
                <a:gd name="T106" fmla="*/ 2 w 41"/>
                <a:gd name="T107" fmla="*/ 22 h 36"/>
                <a:gd name="T108" fmla="*/ 4 w 41"/>
                <a:gd name="T109" fmla="*/ 28 h 36"/>
                <a:gd name="T110" fmla="*/ 4 w 41"/>
                <a:gd name="T111" fmla="*/ 28 h 36"/>
                <a:gd name="T112" fmla="*/ 4 w 41"/>
                <a:gd name="T113" fmla="*/ 28 h 36"/>
                <a:gd name="T114" fmla="*/ 11 w 41"/>
                <a:gd name="T115" fmla="*/ 34 h 36"/>
                <a:gd name="T116" fmla="*/ 12 w 41"/>
                <a:gd name="T117" fmla="*/ 34 h 36"/>
                <a:gd name="T118" fmla="*/ 12 w 41"/>
                <a:gd name="T11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6">
                  <a:moveTo>
                    <a:pt x="16" y="36"/>
                  </a:moveTo>
                  <a:cubicBezTo>
                    <a:pt x="14" y="36"/>
                    <a:pt x="13" y="35"/>
                    <a:pt x="12" y="34"/>
                  </a:cubicBezTo>
                  <a:cubicBezTo>
                    <a:pt x="11" y="35"/>
                    <a:pt x="11" y="35"/>
                    <a:pt x="11" y="35"/>
                  </a:cubicBezTo>
                  <a:cubicBezTo>
                    <a:pt x="4" y="35"/>
                    <a:pt x="4" y="30"/>
                    <a:pt x="4" y="29"/>
                  </a:cubicBezTo>
                  <a:cubicBezTo>
                    <a:pt x="2" y="28"/>
                    <a:pt x="0" y="24"/>
                    <a:pt x="1" y="22"/>
                  </a:cubicBezTo>
                  <a:cubicBezTo>
                    <a:pt x="0" y="20"/>
                    <a:pt x="0" y="18"/>
                    <a:pt x="1" y="16"/>
                  </a:cubicBezTo>
                  <a:cubicBezTo>
                    <a:pt x="1" y="15"/>
                    <a:pt x="2" y="14"/>
                    <a:pt x="3" y="13"/>
                  </a:cubicBezTo>
                  <a:cubicBezTo>
                    <a:pt x="3" y="12"/>
                    <a:pt x="4" y="7"/>
                    <a:pt x="8" y="5"/>
                  </a:cubicBezTo>
                  <a:cubicBezTo>
                    <a:pt x="9" y="2"/>
                    <a:pt x="13" y="0"/>
                    <a:pt x="17" y="0"/>
                  </a:cubicBezTo>
                  <a:cubicBezTo>
                    <a:pt x="19" y="0"/>
                    <a:pt x="21" y="1"/>
                    <a:pt x="22" y="2"/>
                  </a:cubicBezTo>
                  <a:cubicBezTo>
                    <a:pt x="23" y="2"/>
                    <a:pt x="24" y="2"/>
                    <a:pt x="25" y="2"/>
                  </a:cubicBezTo>
                  <a:cubicBezTo>
                    <a:pt x="30" y="2"/>
                    <a:pt x="32" y="4"/>
                    <a:pt x="32" y="5"/>
                  </a:cubicBezTo>
                  <a:cubicBezTo>
                    <a:pt x="34" y="5"/>
                    <a:pt x="36" y="7"/>
                    <a:pt x="37" y="9"/>
                  </a:cubicBezTo>
                  <a:cubicBezTo>
                    <a:pt x="38" y="11"/>
                    <a:pt x="39" y="14"/>
                    <a:pt x="38" y="16"/>
                  </a:cubicBezTo>
                  <a:cubicBezTo>
                    <a:pt x="41" y="21"/>
                    <a:pt x="40" y="25"/>
                    <a:pt x="39" y="27"/>
                  </a:cubicBezTo>
                  <a:cubicBezTo>
                    <a:pt x="38" y="29"/>
                    <a:pt x="35" y="31"/>
                    <a:pt x="33" y="31"/>
                  </a:cubicBezTo>
                  <a:cubicBezTo>
                    <a:pt x="33" y="31"/>
                    <a:pt x="33" y="31"/>
                    <a:pt x="33" y="31"/>
                  </a:cubicBezTo>
                  <a:cubicBezTo>
                    <a:pt x="32" y="33"/>
                    <a:pt x="29" y="34"/>
                    <a:pt x="26" y="34"/>
                  </a:cubicBezTo>
                  <a:cubicBezTo>
                    <a:pt x="24" y="34"/>
                    <a:pt x="23" y="34"/>
                    <a:pt x="22" y="33"/>
                  </a:cubicBezTo>
                  <a:cubicBezTo>
                    <a:pt x="21" y="35"/>
                    <a:pt x="18" y="36"/>
                    <a:pt x="16" y="36"/>
                  </a:cubicBezTo>
                  <a:moveTo>
                    <a:pt x="12" y="34"/>
                  </a:moveTo>
                  <a:cubicBezTo>
                    <a:pt x="12" y="34"/>
                    <a:pt x="12" y="34"/>
                    <a:pt x="12" y="34"/>
                  </a:cubicBezTo>
                  <a:cubicBezTo>
                    <a:pt x="13" y="35"/>
                    <a:pt x="14" y="35"/>
                    <a:pt x="16" y="35"/>
                  </a:cubicBezTo>
                  <a:cubicBezTo>
                    <a:pt x="18" y="35"/>
                    <a:pt x="21" y="34"/>
                    <a:pt x="22" y="33"/>
                  </a:cubicBezTo>
                  <a:cubicBezTo>
                    <a:pt x="22" y="32"/>
                    <a:pt x="22" y="32"/>
                    <a:pt x="22" y="32"/>
                  </a:cubicBezTo>
                  <a:cubicBezTo>
                    <a:pt x="22" y="32"/>
                    <a:pt x="22" y="32"/>
                    <a:pt x="22" y="32"/>
                  </a:cubicBezTo>
                  <a:cubicBezTo>
                    <a:pt x="23" y="33"/>
                    <a:pt x="24" y="34"/>
                    <a:pt x="26" y="34"/>
                  </a:cubicBezTo>
                  <a:cubicBezTo>
                    <a:pt x="29" y="34"/>
                    <a:pt x="31" y="32"/>
                    <a:pt x="32" y="31"/>
                  </a:cubicBezTo>
                  <a:cubicBezTo>
                    <a:pt x="33" y="30"/>
                    <a:pt x="33" y="30"/>
                    <a:pt x="33" y="30"/>
                  </a:cubicBezTo>
                  <a:cubicBezTo>
                    <a:pt x="33" y="30"/>
                    <a:pt x="33" y="30"/>
                    <a:pt x="33" y="30"/>
                  </a:cubicBezTo>
                  <a:cubicBezTo>
                    <a:pt x="33" y="30"/>
                    <a:pt x="33" y="30"/>
                    <a:pt x="33" y="30"/>
                  </a:cubicBezTo>
                  <a:cubicBezTo>
                    <a:pt x="35" y="30"/>
                    <a:pt x="37" y="29"/>
                    <a:pt x="38" y="26"/>
                  </a:cubicBezTo>
                  <a:cubicBezTo>
                    <a:pt x="39" y="25"/>
                    <a:pt x="40" y="21"/>
                    <a:pt x="37" y="16"/>
                  </a:cubicBezTo>
                  <a:cubicBezTo>
                    <a:pt x="37" y="16"/>
                    <a:pt x="37" y="16"/>
                    <a:pt x="37" y="16"/>
                  </a:cubicBezTo>
                  <a:cubicBezTo>
                    <a:pt x="37" y="16"/>
                    <a:pt x="37" y="16"/>
                    <a:pt x="37" y="16"/>
                  </a:cubicBezTo>
                  <a:cubicBezTo>
                    <a:pt x="38" y="14"/>
                    <a:pt x="38" y="12"/>
                    <a:pt x="37" y="9"/>
                  </a:cubicBezTo>
                  <a:cubicBezTo>
                    <a:pt x="36" y="7"/>
                    <a:pt x="34" y="6"/>
                    <a:pt x="32" y="6"/>
                  </a:cubicBezTo>
                  <a:cubicBezTo>
                    <a:pt x="32" y="6"/>
                    <a:pt x="32" y="6"/>
                    <a:pt x="32" y="6"/>
                  </a:cubicBezTo>
                  <a:cubicBezTo>
                    <a:pt x="32" y="5"/>
                    <a:pt x="32" y="5"/>
                    <a:pt x="32" y="5"/>
                  </a:cubicBezTo>
                  <a:cubicBezTo>
                    <a:pt x="32" y="5"/>
                    <a:pt x="30" y="2"/>
                    <a:pt x="25" y="2"/>
                  </a:cubicBezTo>
                  <a:cubicBezTo>
                    <a:pt x="24" y="2"/>
                    <a:pt x="23" y="2"/>
                    <a:pt x="22" y="3"/>
                  </a:cubicBezTo>
                  <a:cubicBezTo>
                    <a:pt x="22" y="3"/>
                    <a:pt x="22" y="3"/>
                    <a:pt x="22" y="3"/>
                  </a:cubicBezTo>
                  <a:cubicBezTo>
                    <a:pt x="22" y="2"/>
                    <a:pt x="22" y="2"/>
                    <a:pt x="22" y="2"/>
                  </a:cubicBezTo>
                  <a:cubicBezTo>
                    <a:pt x="21" y="2"/>
                    <a:pt x="19" y="1"/>
                    <a:pt x="17" y="1"/>
                  </a:cubicBezTo>
                  <a:cubicBezTo>
                    <a:pt x="15" y="1"/>
                    <a:pt x="10" y="1"/>
                    <a:pt x="9" y="6"/>
                  </a:cubicBezTo>
                  <a:cubicBezTo>
                    <a:pt x="9" y="6"/>
                    <a:pt x="9" y="6"/>
                    <a:pt x="9" y="6"/>
                  </a:cubicBezTo>
                  <a:cubicBezTo>
                    <a:pt x="8" y="6"/>
                    <a:pt x="8" y="6"/>
                    <a:pt x="8" y="6"/>
                  </a:cubicBezTo>
                  <a:cubicBezTo>
                    <a:pt x="4" y="7"/>
                    <a:pt x="4" y="13"/>
                    <a:pt x="4" y="13"/>
                  </a:cubicBezTo>
                  <a:cubicBezTo>
                    <a:pt x="4" y="13"/>
                    <a:pt x="4" y="13"/>
                    <a:pt x="4" y="13"/>
                  </a:cubicBezTo>
                  <a:cubicBezTo>
                    <a:pt x="4" y="14"/>
                    <a:pt x="4" y="14"/>
                    <a:pt x="4" y="14"/>
                  </a:cubicBezTo>
                  <a:cubicBezTo>
                    <a:pt x="2" y="14"/>
                    <a:pt x="2" y="15"/>
                    <a:pt x="1" y="16"/>
                  </a:cubicBezTo>
                  <a:cubicBezTo>
                    <a:pt x="1" y="18"/>
                    <a:pt x="1" y="21"/>
                    <a:pt x="2" y="22"/>
                  </a:cubicBezTo>
                  <a:cubicBezTo>
                    <a:pt x="2" y="22"/>
                    <a:pt x="2" y="22"/>
                    <a:pt x="2" y="22"/>
                  </a:cubicBezTo>
                  <a:cubicBezTo>
                    <a:pt x="2" y="22"/>
                    <a:pt x="2" y="22"/>
                    <a:pt x="2" y="22"/>
                  </a:cubicBezTo>
                  <a:cubicBezTo>
                    <a:pt x="1" y="24"/>
                    <a:pt x="3" y="27"/>
                    <a:pt x="4" y="28"/>
                  </a:cubicBezTo>
                  <a:cubicBezTo>
                    <a:pt x="4" y="28"/>
                    <a:pt x="4" y="28"/>
                    <a:pt x="4" y="28"/>
                  </a:cubicBezTo>
                  <a:cubicBezTo>
                    <a:pt x="4" y="28"/>
                    <a:pt x="4" y="28"/>
                    <a:pt x="4" y="28"/>
                  </a:cubicBezTo>
                  <a:cubicBezTo>
                    <a:pt x="4" y="29"/>
                    <a:pt x="4" y="34"/>
                    <a:pt x="11" y="34"/>
                  </a:cubicBezTo>
                  <a:cubicBezTo>
                    <a:pt x="12" y="34"/>
                    <a:pt x="12" y="34"/>
                    <a:pt x="12" y="34"/>
                  </a:cubicBezTo>
                  <a:cubicBezTo>
                    <a:pt x="12" y="34"/>
                    <a:pt x="12" y="34"/>
                    <a:pt x="12" y="34"/>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 name="Freeform 8575">
              <a:extLst>
                <a:ext uri="{FF2B5EF4-FFF2-40B4-BE49-F238E27FC236}">
                  <a16:creationId xmlns:a16="http://schemas.microsoft.com/office/drawing/2014/main" xmlns="" id="{A899FCD9-00EC-4801-BE81-070100C37E02}"/>
                </a:ext>
              </a:extLst>
            </p:cNvPr>
            <p:cNvSpPr>
              <a:spLocks/>
            </p:cNvSpPr>
            <p:nvPr/>
          </p:nvSpPr>
          <p:spPr bwMode="auto">
            <a:xfrm>
              <a:off x="6010275" y="3986213"/>
              <a:ext cx="46038" cy="39688"/>
            </a:xfrm>
            <a:custGeom>
              <a:avLst/>
              <a:gdLst>
                <a:gd name="T0" fmla="*/ 16 w 39"/>
                <a:gd name="T1" fmla="*/ 0 h 34"/>
                <a:gd name="T2" fmla="*/ 8 w 39"/>
                <a:gd name="T3" fmla="*/ 5 h 34"/>
                <a:gd name="T4" fmla="*/ 8 w 39"/>
                <a:gd name="T5" fmla="*/ 5 h 34"/>
                <a:gd name="T6" fmla="*/ 7 w 39"/>
                <a:gd name="T7" fmla="*/ 5 h 34"/>
                <a:gd name="T8" fmla="*/ 4 w 39"/>
                <a:gd name="T9" fmla="*/ 7 h 34"/>
                <a:gd name="T10" fmla="*/ 5 w 39"/>
                <a:gd name="T11" fmla="*/ 7 h 34"/>
                <a:gd name="T12" fmla="*/ 7 w 39"/>
                <a:gd name="T13" fmla="*/ 8 h 34"/>
                <a:gd name="T14" fmla="*/ 13 w 39"/>
                <a:gd name="T15" fmla="*/ 5 h 34"/>
                <a:gd name="T16" fmla="*/ 14 w 39"/>
                <a:gd name="T17" fmla="*/ 6 h 34"/>
                <a:gd name="T18" fmla="*/ 19 w 39"/>
                <a:gd name="T19" fmla="*/ 10 h 34"/>
                <a:gd name="T20" fmla="*/ 20 w 39"/>
                <a:gd name="T21" fmla="*/ 5 h 34"/>
                <a:gd name="T22" fmla="*/ 23 w 39"/>
                <a:gd name="T23" fmla="*/ 3 h 34"/>
                <a:gd name="T24" fmla="*/ 26 w 39"/>
                <a:gd name="T25" fmla="*/ 4 h 34"/>
                <a:gd name="T26" fmla="*/ 27 w 39"/>
                <a:gd name="T27" fmla="*/ 12 h 34"/>
                <a:gd name="T28" fmla="*/ 33 w 39"/>
                <a:gd name="T29" fmla="*/ 18 h 34"/>
                <a:gd name="T30" fmla="*/ 27 w 39"/>
                <a:gd name="T31" fmla="*/ 21 h 34"/>
                <a:gd name="T32" fmla="*/ 25 w 39"/>
                <a:gd name="T33" fmla="*/ 21 h 34"/>
                <a:gd name="T34" fmla="*/ 24 w 39"/>
                <a:gd name="T35" fmla="*/ 26 h 34"/>
                <a:gd name="T36" fmla="*/ 20 w 39"/>
                <a:gd name="T37" fmla="*/ 28 h 34"/>
                <a:gd name="T38" fmla="*/ 16 w 39"/>
                <a:gd name="T39" fmla="*/ 26 h 34"/>
                <a:gd name="T40" fmla="*/ 13 w 39"/>
                <a:gd name="T41" fmla="*/ 29 h 34"/>
                <a:gd name="T42" fmla="*/ 10 w 39"/>
                <a:gd name="T43" fmla="*/ 29 h 34"/>
                <a:gd name="T44" fmla="*/ 9 w 39"/>
                <a:gd name="T45" fmla="*/ 22 h 34"/>
                <a:gd name="T46" fmla="*/ 6 w 39"/>
                <a:gd name="T47" fmla="*/ 23 h 34"/>
                <a:gd name="T48" fmla="*/ 1 w 39"/>
                <a:gd name="T49" fmla="*/ 20 h 34"/>
                <a:gd name="T50" fmla="*/ 0 w 39"/>
                <a:gd name="T51" fmla="*/ 16 h 34"/>
                <a:gd name="T52" fmla="*/ 1 w 39"/>
                <a:gd name="T53" fmla="*/ 21 h 34"/>
                <a:gd name="T54" fmla="*/ 1 w 39"/>
                <a:gd name="T55" fmla="*/ 21 h 34"/>
                <a:gd name="T56" fmla="*/ 1 w 39"/>
                <a:gd name="T57" fmla="*/ 21 h 34"/>
                <a:gd name="T58" fmla="*/ 3 w 39"/>
                <a:gd name="T59" fmla="*/ 27 h 34"/>
                <a:gd name="T60" fmla="*/ 3 w 39"/>
                <a:gd name="T61" fmla="*/ 27 h 34"/>
                <a:gd name="T62" fmla="*/ 3 w 39"/>
                <a:gd name="T63" fmla="*/ 27 h 34"/>
                <a:gd name="T64" fmla="*/ 10 w 39"/>
                <a:gd name="T65" fmla="*/ 33 h 34"/>
                <a:gd name="T66" fmla="*/ 11 w 39"/>
                <a:gd name="T67" fmla="*/ 33 h 34"/>
                <a:gd name="T68" fmla="*/ 11 w 39"/>
                <a:gd name="T69" fmla="*/ 33 h 34"/>
                <a:gd name="T70" fmla="*/ 11 w 39"/>
                <a:gd name="T71" fmla="*/ 33 h 34"/>
                <a:gd name="T72" fmla="*/ 15 w 39"/>
                <a:gd name="T73" fmla="*/ 34 h 34"/>
                <a:gd name="T74" fmla="*/ 21 w 39"/>
                <a:gd name="T75" fmla="*/ 32 h 34"/>
                <a:gd name="T76" fmla="*/ 21 w 39"/>
                <a:gd name="T77" fmla="*/ 31 h 34"/>
                <a:gd name="T78" fmla="*/ 21 w 39"/>
                <a:gd name="T79" fmla="*/ 31 h 34"/>
                <a:gd name="T80" fmla="*/ 25 w 39"/>
                <a:gd name="T81" fmla="*/ 33 h 34"/>
                <a:gd name="T82" fmla="*/ 31 w 39"/>
                <a:gd name="T83" fmla="*/ 30 h 34"/>
                <a:gd name="T84" fmla="*/ 32 w 39"/>
                <a:gd name="T85" fmla="*/ 29 h 34"/>
                <a:gd name="T86" fmla="*/ 32 w 39"/>
                <a:gd name="T87" fmla="*/ 29 h 34"/>
                <a:gd name="T88" fmla="*/ 32 w 39"/>
                <a:gd name="T89" fmla="*/ 29 h 34"/>
                <a:gd name="T90" fmla="*/ 37 w 39"/>
                <a:gd name="T91" fmla="*/ 25 h 34"/>
                <a:gd name="T92" fmla="*/ 36 w 39"/>
                <a:gd name="T93" fmla="*/ 15 h 34"/>
                <a:gd name="T94" fmla="*/ 36 w 39"/>
                <a:gd name="T95" fmla="*/ 15 h 34"/>
                <a:gd name="T96" fmla="*/ 36 w 39"/>
                <a:gd name="T97" fmla="*/ 15 h 34"/>
                <a:gd name="T98" fmla="*/ 36 w 39"/>
                <a:gd name="T99" fmla="*/ 8 h 34"/>
                <a:gd name="T100" fmla="*/ 31 w 39"/>
                <a:gd name="T101" fmla="*/ 5 h 34"/>
                <a:gd name="T102" fmla="*/ 31 w 39"/>
                <a:gd name="T103" fmla="*/ 5 h 34"/>
                <a:gd name="T104" fmla="*/ 31 w 39"/>
                <a:gd name="T105" fmla="*/ 4 h 34"/>
                <a:gd name="T106" fmla="*/ 24 w 39"/>
                <a:gd name="T107" fmla="*/ 1 h 34"/>
                <a:gd name="T108" fmla="*/ 21 w 39"/>
                <a:gd name="T109" fmla="*/ 2 h 34"/>
                <a:gd name="T110" fmla="*/ 21 w 39"/>
                <a:gd name="T111" fmla="*/ 2 h 34"/>
                <a:gd name="T112" fmla="*/ 21 w 39"/>
                <a:gd name="T113" fmla="*/ 1 h 34"/>
                <a:gd name="T114" fmla="*/ 16 w 39"/>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4">
                  <a:moveTo>
                    <a:pt x="16" y="0"/>
                  </a:moveTo>
                  <a:cubicBezTo>
                    <a:pt x="14" y="0"/>
                    <a:pt x="9" y="0"/>
                    <a:pt x="8" y="5"/>
                  </a:cubicBezTo>
                  <a:cubicBezTo>
                    <a:pt x="8" y="5"/>
                    <a:pt x="8" y="5"/>
                    <a:pt x="8" y="5"/>
                  </a:cubicBezTo>
                  <a:cubicBezTo>
                    <a:pt x="7" y="5"/>
                    <a:pt x="7" y="5"/>
                    <a:pt x="7" y="5"/>
                  </a:cubicBezTo>
                  <a:cubicBezTo>
                    <a:pt x="6" y="5"/>
                    <a:pt x="5" y="6"/>
                    <a:pt x="4" y="7"/>
                  </a:cubicBezTo>
                  <a:cubicBezTo>
                    <a:pt x="5" y="7"/>
                    <a:pt x="5" y="7"/>
                    <a:pt x="5" y="7"/>
                  </a:cubicBezTo>
                  <a:cubicBezTo>
                    <a:pt x="6" y="7"/>
                    <a:pt x="6" y="7"/>
                    <a:pt x="7" y="8"/>
                  </a:cubicBezTo>
                  <a:cubicBezTo>
                    <a:pt x="8" y="6"/>
                    <a:pt x="10" y="5"/>
                    <a:pt x="13" y="5"/>
                  </a:cubicBezTo>
                  <a:cubicBezTo>
                    <a:pt x="13" y="5"/>
                    <a:pt x="14" y="5"/>
                    <a:pt x="14" y="6"/>
                  </a:cubicBezTo>
                  <a:cubicBezTo>
                    <a:pt x="17" y="6"/>
                    <a:pt x="18" y="8"/>
                    <a:pt x="19" y="10"/>
                  </a:cubicBezTo>
                  <a:cubicBezTo>
                    <a:pt x="19" y="8"/>
                    <a:pt x="19" y="6"/>
                    <a:pt x="20" y="5"/>
                  </a:cubicBezTo>
                  <a:cubicBezTo>
                    <a:pt x="21" y="4"/>
                    <a:pt x="22" y="3"/>
                    <a:pt x="23" y="3"/>
                  </a:cubicBezTo>
                  <a:cubicBezTo>
                    <a:pt x="24" y="3"/>
                    <a:pt x="25" y="3"/>
                    <a:pt x="26" y="4"/>
                  </a:cubicBezTo>
                  <a:cubicBezTo>
                    <a:pt x="29" y="5"/>
                    <a:pt x="30" y="9"/>
                    <a:pt x="27" y="12"/>
                  </a:cubicBezTo>
                  <a:cubicBezTo>
                    <a:pt x="31" y="12"/>
                    <a:pt x="33" y="14"/>
                    <a:pt x="33" y="18"/>
                  </a:cubicBezTo>
                  <a:cubicBezTo>
                    <a:pt x="32" y="20"/>
                    <a:pt x="30" y="21"/>
                    <a:pt x="27" y="21"/>
                  </a:cubicBezTo>
                  <a:cubicBezTo>
                    <a:pt x="26" y="21"/>
                    <a:pt x="26" y="21"/>
                    <a:pt x="25" y="21"/>
                  </a:cubicBezTo>
                  <a:cubicBezTo>
                    <a:pt x="26" y="22"/>
                    <a:pt x="26" y="25"/>
                    <a:pt x="24" y="26"/>
                  </a:cubicBezTo>
                  <a:cubicBezTo>
                    <a:pt x="23" y="27"/>
                    <a:pt x="21" y="28"/>
                    <a:pt x="20" y="28"/>
                  </a:cubicBezTo>
                  <a:cubicBezTo>
                    <a:pt x="19" y="28"/>
                    <a:pt x="17" y="27"/>
                    <a:pt x="16" y="26"/>
                  </a:cubicBezTo>
                  <a:cubicBezTo>
                    <a:pt x="16" y="28"/>
                    <a:pt x="15" y="29"/>
                    <a:pt x="13" y="29"/>
                  </a:cubicBezTo>
                  <a:cubicBezTo>
                    <a:pt x="12" y="29"/>
                    <a:pt x="11" y="29"/>
                    <a:pt x="10" y="29"/>
                  </a:cubicBezTo>
                  <a:cubicBezTo>
                    <a:pt x="8" y="27"/>
                    <a:pt x="8" y="24"/>
                    <a:pt x="9" y="22"/>
                  </a:cubicBezTo>
                  <a:cubicBezTo>
                    <a:pt x="8" y="22"/>
                    <a:pt x="7" y="23"/>
                    <a:pt x="6" y="23"/>
                  </a:cubicBezTo>
                  <a:cubicBezTo>
                    <a:pt x="4" y="23"/>
                    <a:pt x="2" y="21"/>
                    <a:pt x="1" y="20"/>
                  </a:cubicBezTo>
                  <a:cubicBezTo>
                    <a:pt x="0" y="18"/>
                    <a:pt x="0" y="17"/>
                    <a:pt x="0" y="16"/>
                  </a:cubicBezTo>
                  <a:cubicBezTo>
                    <a:pt x="0" y="18"/>
                    <a:pt x="0" y="20"/>
                    <a:pt x="1" y="21"/>
                  </a:cubicBezTo>
                  <a:cubicBezTo>
                    <a:pt x="1" y="21"/>
                    <a:pt x="1" y="21"/>
                    <a:pt x="1" y="21"/>
                  </a:cubicBezTo>
                  <a:cubicBezTo>
                    <a:pt x="1" y="21"/>
                    <a:pt x="1" y="21"/>
                    <a:pt x="1" y="21"/>
                  </a:cubicBezTo>
                  <a:cubicBezTo>
                    <a:pt x="0" y="23"/>
                    <a:pt x="2" y="26"/>
                    <a:pt x="3" y="27"/>
                  </a:cubicBezTo>
                  <a:cubicBezTo>
                    <a:pt x="3" y="27"/>
                    <a:pt x="3" y="27"/>
                    <a:pt x="3" y="27"/>
                  </a:cubicBezTo>
                  <a:cubicBezTo>
                    <a:pt x="3" y="27"/>
                    <a:pt x="3" y="27"/>
                    <a:pt x="3" y="27"/>
                  </a:cubicBezTo>
                  <a:cubicBezTo>
                    <a:pt x="3" y="28"/>
                    <a:pt x="3" y="33"/>
                    <a:pt x="10" y="33"/>
                  </a:cubicBezTo>
                  <a:cubicBezTo>
                    <a:pt x="11" y="33"/>
                    <a:pt x="11" y="33"/>
                    <a:pt x="11" y="33"/>
                  </a:cubicBezTo>
                  <a:cubicBezTo>
                    <a:pt x="11" y="33"/>
                    <a:pt x="11" y="33"/>
                    <a:pt x="11" y="33"/>
                  </a:cubicBezTo>
                  <a:cubicBezTo>
                    <a:pt x="11" y="33"/>
                    <a:pt x="11" y="33"/>
                    <a:pt x="11" y="33"/>
                  </a:cubicBezTo>
                  <a:cubicBezTo>
                    <a:pt x="12" y="34"/>
                    <a:pt x="13" y="34"/>
                    <a:pt x="15" y="34"/>
                  </a:cubicBezTo>
                  <a:cubicBezTo>
                    <a:pt x="17" y="34"/>
                    <a:pt x="20" y="33"/>
                    <a:pt x="21" y="32"/>
                  </a:cubicBezTo>
                  <a:cubicBezTo>
                    <a:pt x="21" y="31"/>
                    <a:pt x="21" y="31"/>
                    <a:pt x="21" y="31"/>
                  </a:cubicBezTo>
                  <a:cubicBezTo>
                    <a:pt x="21" y="31"/>
                    <a:pt x="21" y="31"/>
                    <a:pt x="21" y="31"/>
                  </a:cubicBezTo>
                  <a:cubicBezTo>
                    <a:pt x="22" y="32"/>
                    <a:pt x="23" y="33"/>
                    <a:pt x="25" y="33"/>
                  </a:cubicBezTo>
                  <a:cubicBezTo>
                    <a:pt x="28" y="33"/>
                    <a:pt x="30" y="31"/>
                    <a:pt x="31" y="30"/>
                  </a:cubicBezTo>
                  <a:cubicBezTo>
                    <a:pt x="32" y="29"/>
                    <a:pt x="32" y="29"/>
                    <a:pt x="32" y="29"/>
                  </a:cubicBezTo>
                  <a:cubicBezTo>
                    <a:pt x="32" y="29"/>
                    <a:pt x="32" y="29"/>
                    <a:pt x="32" y="29"/>
                  </a:cubicBezTo>
                  <a:cubicBezTo>
                    <a:pt x="32" y="29"/>
                    <a:pt x="32" y="29"/>
                    <a:pt x="32" y="29"/>
                  </a:cubicBezTo>
                  <a:cubicBezTo>
                    <a:pt x="34" y="29"/>
                    <a:pt x="36" y="28"/>
                    <a:pt x="37" y="25"/>
                  </a:cubicBezTo>
                  <a:cubicBezTo>
                    <a:pt x="38" y="24"/>
                    <a:pt x="39" y="20"/>
                    <a:pt x="36" y="15"/>
                  </a:cubicBezTo>
                  <a:cubicBezTo>
                    <a:pt x="36" y="15"/>
                    <a:pt x="36" y="15"/>
                    <a:pt x="36" y="15"/>
                  </a:cubicBezTo>
                  <a:cubicBezTo>
                    <a:pt x="36" y="15"/>
                    <a:pt x="36" y="15"/>
                    <a:pt x="36" y="15"/>
                  </a:cubicBezTo>
                  <a:cubicBezTo>
                    <a:pt x="37" y="13"/>
                    <a:pt x="37" y="11"/>
                    <a:pt x="36" y="8"/>
                  </a:cubicBezTo>
                  <a:cubicBezTo>
                    <a:pt x="35" y="6"/>
                    <a:pt x="33" y="5"/>
                    <a:pt x="31" y="5"/>
                  </a:cubicBezTo>
                  <a:cubicBezTo>
                    <a:pt x="31" y="5"/>
                    <a:pt x="31" y="5"/>
                    <a:pt x="31" y="5"/>
                  </a:cubicBezTo>
                  <a:cubicBezTo>
                    <a:pt x="31" y="4"/>
                    <a:pt x="31" y="4"/>
                    <a:pt x="31" y="4"/>
                  </a:cubicBezTo>
                  <a:cubicBezTo>
                    <a:pt x="31" y="4"/>
                    <a:pt x="29" y="1"/>
                    <a:pt x="24" y="1"/>
                  </a:cubicBezTo>
                  <a:cubicBezTo>
                    <a:pt x="23" y="1"/>
                    <a:pt x="22" y="1"/>
                    <a:pt x="21" y="2"/>
                  </a:cubicBezTo>
                  <a:cubicBezTo>
                    <a:pt x="21" y="2"/>
                    <a:pt x="21" y="2"/>
                    <a:pt x="21" y="2"/>
                  </a:cubicBezTo>
                  <a:cubicBezTo>
                    <a:pt x="21" y="1"/>
                    <a:pt x="21" y="1"/>
                    <a:pt x="21" y="1"/>
                  </a:cubicBezTo>
                  <a:cubicBezTo>
                    <a:pt x="20" y="1"/>
                    <a:pt x="18" y="0"/>
                    <a:pt x="16"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 name="Freeform 8576">
              <a:extLst>
                <a:ext uri="{FF2B5EF4-FFF2-40B4-BE49-F238E27FC236}">
                  <a16:creationId xmlns:a16="http://schemas.microsoft.com/office/drawing/2014/main" xmlns="" id="{EC2931CE-7C90-431F-868D-7FAEAED5EFED}"/>
                </a:ext>
              </a:extLst>
            </p:cNvPr>
            <p:cNvSpPr>
              <a:spLocks/>
            </p:cNvSpPr>
            <p:nvPr/>
          </p:nvSpPr>
          <p:spPr bwMode="auto">
            <a:xfrm>
              <a:off x="6008688" y="3986213"/>
              <a:ext cx="52388" cy="41275"/>
            </a:xfrm>
            <a:custGeom>
              <a:avLst/>
              <a:gdLst>
                <a:gd name="T0" fmla="*/ 17 w 43"/>
                <a:gd name="T1" fmla="*/ 0 h 35"/>
                <a:gd name="T2" fmla="*/ 8 w 43"/>
                <a:gd name="T3" fmla="*/ 5 h 35"/>
                <a:gd name="T4" fmla="*/ 5 w 43"/>
                <a:gd name="T5" fmla="*/ 7 h 35"/>
                <a:gd name="T6" fmla="*/ 5 w 43"/>
                <a:gd name="T7" fmla="*/ 7 h 35"/>
                <a:gd name="T8" fmla="*/ 8 w 43"/>
                <a:gd name="T9" fmla="*/ 5 h 35"/>
                <a:gd name="T10" fmla="*/ 9 w 43"/>
                <a:gd name="T11" fmla="*/ 5 h 35"/>
                <a:gd name="T12" fmla="*/ 9 w 43"/>
                <a:gd name="T13" fmla="*/ 5 h 35"/>
                <a:gd name="T14" fmla="*/ 17 w 43"/>
                <a:gd name="T15" fmla="*/ 0 h 35"/>
                <a:gd name="T16" fmla="*/ 22 w 43"/>
                <a:gd name="T17" fmla="*/ 1 h 35"/>
                <a:gd name="T18" fmla="*/ 22 w 43"/>
                <a:gd name="T19" fmla="*/ 2 h 35"/>
                <a:gd name="T20" fmla="*/ 22 w 43"/>
                <a:gd name="T21" fmla="*/ 2 h 35"/>
                <a:gd name="T22" fmla="*/ 25 w 43"/>
                <a:gd name="T23" fmla="*/ 1 h 35"/>
                <a:gd name="T24" fmla="*/ 32 w 43"/>
                <a:gd name="T25" fmla="*/ 4 h 35"/>
                <a:gd name="T26" fmla="*/ 32 w 43"/>
                <a:gd name="T27" fmla="*/ 5 h 35"/>
                <a:gd name="T28" fmla="*/ 32 w 43"/>
                <a:gd name="T29" fmla="*/ 5 h 35"/>
                <a:gd name="T30" fmla="*/ 37 w 43"/>
                <a:gd name="T31" fmla="*/ 8 h 35"/>
                <a:gd name="T32" fmla="*/ 37 w 43"/>
                <a:gd name="T33" fmla="*/ 15 h 35"/>
                <a:gd name="T34" fmla="*/ 37 w 43"/>
                <a:gd name="T35" fmla="*/ 15 h 35"/>
                <a:gd name="T36" fmla="*/ 37 w 43"/>
                <a:gd name="T37" fmla="*/ 15 h 35"/>
                <a:gd name="T38" fmla="*/ 38 w 43"/>
                <a:gd name="T39" fmla="*/ 25 h 35"/>
                <a:gd name="T40" fmla="*/ 33 w 43"/>
                <a:gd name="T41" fmla="*/ 29 h 35"/>
                <a:gd name="T42" fmla="*/ 33 w 43"/>
                <a:gd name="T43" fmla="*/ 29 h 35"/>
                <a:gd name="T44" fmla="*/ 33 w 43"/>
                <a:gd name="T45" fmla="*/ 29 h 35"/>
                <a:gd name="T46" fmla="*/ 32 w 43"/>
                <a:gd name="T47" fmla="*/ 30 h 35"/>
                <a:gd name="T48" fmla="*/ 26 w 43"/>
                <a:gd name="T49" fmla="*/ 33 h 35"/>
                <a:gd name="T50" fmla="*/ 22 w 43"/>
                <a:gd name="T51" fmla="*/ 31 h 35"/>
                <a:gd name="T52" fmla="*/ 22 w 43"/>
                <a:gd name="T53" fmla="*/ 31 h 35"/>
                <a:gd name="T54" fmla="*/ 22 w 43"/>
                <a:gd name="T55" fmla="*/ 32 h 35"/>
                <a:gd name="T56" fmla="*/ 16 w 43"/>
                <a:gd name="T57" fmla="*/ 34 h 35"/>
                <a:gd name="T58" fmla="*/ 12 w 43"/>
                <a:gd name="T59" fmla="*/ 33 h 35"/>
                <a:gd name="T60" fmla="*/ 12 w 43"/>
                <a:gd name="T61" fmla="*/ 33 h 35"/>
                <a:gd name="T62" fmla="*/ 12 w 43"/>
                <a:gd name="T63" fmla="*/ 33 h 35"/>
                <a:gd name="T64" fmla="*/ 11 w 43"/>
                <a:gd name="T65" fmla="*/ 33 h 35"/>
                <a:gd name="T66" fmla="*/ 4 w 43"/>
                <a:gd name="T67" fmla="*/ 27 h 35"/>
                <a:gd name="T68" fmla="*/ 4 w 43"/>
                <a:gd name="T69" fmla="*/ 27 h 35"/>
                <a:gd name="T70" fmla="*/ 4 w 43"/>
                <a:gd name="T71" fmla="*/ 27 h 35"/>
                <a:gd name="T72" fmla="*/ 2 w 43"/>
                <a:gd name="T73" fmla="*/ 21 h 35"/>
                <a:gd name="T74" fmla="*/ 2 w 43"/>
                <a:gd name="T75" fmla="*/ 21 h 35"/>
                <a:gd name="T76" fmla="*/ 2 w 43"/>
                <a:gd name="T77" fmla="*/ 21 h 35"/>
                <a:gd name="T78" fmla="*/ 1 w 43"/>
                <a:gd name="T79" fmla="*/ 16 h 35"/>
                <a:gd name="T80" fmla="*/ 1 w 43"/>
                <a:gd name="T81" fmla="*/ 14 h 35"/>
                <a:gd name="T82" fmla="*/ 2 w 43"/>
                <a:gd name="T83" fmla="*/ 21 h 35"/>
                <a:gd name="T84" fmla="*/ 4 w 43"/>
                <a:gd name="T85" fmla="*/ 27 h 35"/>
                <a:gd name="T86" fmla="*/ 11 w 43"/>
                <a:gd name="T87" fmla="*/ 33 h 35"/>
                <a:gd name="T88" fmla="*/ 12 w 43"/>
                <a:gd name="T89" fmla="*/ 33 h 35"/>
                <a:gd name="T90" fmla="*/ 16 w 43"/>
                <a:gd name="T91" fmla="*/ 35 h 35"/>
                <a:gd name="T92" fmla="*/ 22 w 43"/>
                <a:gd name="T93" fmla="*/ 32 h 35"/>
                <a:gd name="T94" fmla="*/ 26 w 43"/>
                <a:gd name="T95" fmla="*/ 33 h 35"/>
                <a:gd name="T96" fmla="*/ 33 w 43"/>
                <a:gd name="T97" fmla="*/ 30 h 35"/>
                <a:gd name="T98" fmla="*/ 33 w 43"/>
                <a:gd name="T99" fmla="*/ 30 h 35"/>
                <a:gd name="T100" fmla="*/ 37 w 43"/>
                <a:gd name="T101" fmla="*/ 15 h 35"/>
                <a:gd name="T102" fmla="*/ 32 w 43"/>
                <a:gd name="T103" fmla="*/ 4 h 35"/>
                <a:gd name="T104" fmla="*/ 25 w 43"/>
                <a:gd name="T105" fmla="*/ 1 h 35"/>
                <a:gd name="T106" fmla="*/ 22 w 43"/>
                <a:gd name="T107" fmla="*/ 1 h 35"/>
                <a:gd name="T108" fmla="*/ 17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17" y="0"/>
                  </a:moveTo>
                  <a:cubicBezTo>
                    <a:pt x="13" y="0"/>
                    <a:pt x="10" y="1"/>
                    <a:pt x="8" y="5"/>
                  </a:cubicBezTo>
                  <a:cubicBezTo>
                    <a:pt x="7" y="5"/>
                    <a:pt x="6" y="6"/>
                    <a:pt x="5" y="7"/>
                  </a:cubicBezTo>
                  <a:cubicBezTo>
                    <a:pt x="5" y="7"/>
                    <a:pt x="5" y="7"/>
                    <a:pt x="5" y="7"/>
                  </a:cubicBezTo>
                  <a:cubicBezTo>
                    <a:pt x="6" y="6"/>
                    <a:pt x="7" y="5"/>
                    <a:pt x="8" y="5"/>
                  </a:cubicBezTo>
                  <a:cubicBezTo>
                    <a:pt x="9" y="5"/>
                    <a:pt x="9" y="5"/>
                    <a:pt x="9" y="5"/>
                  </a:cubicBezTo>
                  <a:cubicBezTo>
                    <a:pt x="9" y="5"/>
                    <a:pt x="9" y="5"/>
                    <a:pt x="9" y="5"/>
                  </a:cubicBezTo>
                  <a:cubicBezTo>
                    <a:pt x="10" y="0"/>
                    <a:pt x="15" y="0"/>
                    <a:pt x="17" y="0"/>
                  </a:cubicBezTo>
                  <a:cubicBezTo>
                    <a:pt x="19" y="0"/>
                    <a:pt x="21" y="1"/>
                    <a:pt x="22" y="1"/>
                  </a:cubicBezTo>
                  <a:cubicBezTo>
                    <a:pt x="22" y="2"/>
                    <a:pt x="22" y="2"/>
                    <a:pt x="22" y="2"/>
                  </a:cubicBezTo>
                  <a:cubicBezTo>
                    <a:pt x="22" y="2"/>
                    <a:pt x="22" y="2"/>
                    <a:pt x="22" y="2"/>
                  </a:cubicBezTo>
                  <a:cubicBezTo>
                    <a:pt x="23" y="1"/>
                    <a:pt x="24" y="1"/>
                    <a:pt x="25" y="1"/>
                  </a:cubicBezTo>
                  <a:cubicBezTo>
                    <a:pt x="30" y="1"/>
                    <a:pt x="32" y="4"/>
                    <a:pt x="32" y="4"/>
                  </a:cubicBezTo>
                  <a:cubicBezTo>
                    <a:pt x="32" y="5"/>
                    <a:pt x="32" y="5"/>
                    <a:pt x="32" y="5"/>
                  </a:cubicBezTo>
                  <a:cubicBezTo>
                    <a:pt x="32" y="5"/>
                    <a:pt x="32" y="5"/>
                    <a:pt x="32" y="5"/>
                  </a:cubicBezTo>
                  <a:cubicBezTo>
                    <a:pt x="34" y="5"/>
                    <a:pt x="36" y="6"/>
                    <a:pt x="37" y="8"/>
                  </a:cubicBezTo>
                  <a:cubicBezTo>
                    <a:pt x="38" y="11"/>
                    <a:pt x="38" y="13"/>
                    <a:pt x="37" y="15"/>
                  </a:cubicBezTo>
                  <a:cubicBezTo>
                    <a:pt x="37" y="15"/>
                    <a:pt x="37" y="15"/>
                    <a:pt x="37" y="15"/>
                  </a:cubicBezTo>
                  <a:cubicBezTo>
                    <a:pt x="37" y="15"/>
                    <a:pt x="37" y="15"/>
                    <a:pt x="37" y="15"/>
                  </a:cubicBezTo>
                  <a:cubicBezTo>
                    <a:pt x="40" y="20"/>
                    <a:pt x="39" y="24"/>
                    <a:pt x="38" y="25"/>
                  </a:cubicBezTo>
                  <a:cubicBezTo>
                    <a:pt x="37" y="28"/>
                    <a:pt x="35" y="29"/>
                    <a:pt x="33" y="29"/>
                  </a:cubicBezTo>
                  <a:cubicBezTo>
                    <a:pt x="33" y="29"/>
                    <a:pt x="33" y="29"/>
                    <a:pt x="33" y="29"/>
                  </a:cubicBezTo>
                  <a:cubicBezTo>
                    <a:pt x="33" y="29"/>
                    <a:pt x="33" y="29"/>
                    <a:pt x="33" y="29"/>
                  </a:cubicBezTo>
                  <a:cubicBezTo>
                    <a:pt x="32" y="30"/>
                    <a:pt x="32" y="30"/>
                    <a:pt x="32" y="30"/>
                  </a:cubicBezTo>
                  <a:cubicBezTo>
                    <a:pt x="31" y="31"/>
                    <a:pt x="29" y="33"/>
                    <a:pt x="26" y="33"/>
                  </a:cubicBezTo>
                  <a:cubicBezTo>
                    <a:pt x="24" y="33"/>
                    <a:pt x="23" y="32"/>
                    <a:pt x="22" y="31"/>
                  </a:cubicBezTo>
                  <a:cubicBezTo>
                    <a:pt x="22" y="31"/>
                    <a:pt x="22" y="31"/>
                    <a:pt x="22" y="31"/>
                  </a:cubicBezTo>
                  <a:cubicBezTo>
                    <a:pt x="22" y="32"/>
                    <a:pt x="22" y="32"/>
                    <a:pt x="22" y="32"/>
                  </a:cubicBezTo>
                  <a:cubicBezTo>
                    <a:pt x="21" y="33"/>
                    <a:pt x="18" y="34"/>
                    <a:pt x="16" y="34"/>
                  </a:cubicBezTo>
                  <a:cubicBezTo>
                    <a:pt x="14" y="34"/>
                    <a:pt x="13" y="34"/>
                    <a:pt x="12" y="33"/>
                  </a:cubicBezTo>
                  <a:cubicBezTo>
                    <a:pt x="12" y="33"/>
                    <a:pt x="12" y="33"/>
                    <a:pt x="12" y="33"/>
                  </a:cubicBezTo>
                  <a:cubicBezTo>
                    <a:pt x="12" y="33"/>
                    <a:pt x="12" y="33"/>
                    <a:pt x="12" y="33"/>
                  </a:cubicBezTo>
                  <a:cubicBezTo>
                    <a:pt x="11" y="33"/>
                    <a:pt x="11" y="33"/>
                    <a:pt x="11" y="33"/>
                  </a:cubicBezTo>
                  <a:cubicBezTo>
                    <a:pt x="4" y="33"/>
                    <a:pt x="4" y="28"/>
                    <a:pt x="4" y="27"/>
                  </a:cubicBezTo>
                  <a:cubicBezTo>
                    <a:pt x="4" y="27"/>
                    <a:pt x="4" y="27"/>
                    <a:pt x="4" y="27"/>
                  </a:cubicBezTo>
                  <a:cubicBezTo>
                    <a:pt x="4" y="27"/>
                    <a:pt x="4" y="27"/>
                    <a:pt x="4" y="27"/>
                  </a:cubicBezTo>
                  <a:cubicBezTo>
                    <a:pt x="3" y="26"/>
                    <a:pt x="1" y="23"/>
                    <a:pt x="2" y="21"/>
                  </a:cubicBezTo>
                  <a:cubicBezTo>
                    <a:pt x="2" y="21"/>
                    <a:pt x="2" y="21"/>
                    <a:pt x="2" y="21"/>
                  </a:cubicBezTo>
                  <a:cubicBezTo>
                    <a:pt x="2" y="21"/>
                    <a:pt x="2" y="21"/>
                    <a:pt x="2" y="21"/>
                  </a:cubicBezTo>
                  <a:cubicBezTo>
                    <a:pt x="1" y="20"/>
                    <a:pt x="1" y="18"/>
                    <a:pt x="1" y="16"/>
                  </a:cubicBezTo>
                  <a:cubicBezTo>
                    <a:pt x="1" y="15"/>
                    <a:pt x="1" y="15"/>
                    <a:pt x="1" y="14"/>
                  </a:cubicBezTo>
                  <a:cubicBezTo>
                    <a:pt x="0" y="17"/>
                    <a:pt x="1" y="19"/>
                    <a:pt x="2" y="21"/>
                  </a:cubicBezTo>
                  <a:cubicBezTo>
                    <a:pt x="0" y="23"/>
                    <a:pt x="3" y="27"/>
                    <a:pt x="4" y="27"/>
                  </a:cubicBezTo>
                  <a:cubicBezTo>
                    <a:pt x="4" y="27"/>
                    <a:pt x="4" y="33"/>
                    <a:pt x="11" y="33"/>
                  </a:cubicBezTo>
                  <a:cubicBezTo>
                    <a:pt x="11" y="33"/>
                    <a:pt x="11" y="33"/>
                    <a:pt x="12" y="33"/>
                  </a:cubicBezTo>
                  <a:cubicBezTo>
                    <a:pt x="13" y="34"/>
                    <a:pt x="14" y="35"/>
                    <a:pt x="16" y="35"/>
                  </a:cubicBezTo>
                  <a:cubicBezTo>
                    <a:pt x="18" y="35"/>
                    <a:pt x="21" y="33"/>
                    <a:pt x="22" y="32"/>
                  </a:cubicBezTo>
                  <a:cubicBezTo>
                    <a:pt x="23" y="32"/>
                    <a:pt x="24" y="33"/>
                    <a:pt x="26" y="33"/>
                  </a:cubicBezTo>
                  <a:cubicBezTo>
                    <a:pt x="28" y="33"/>
                    <a:pt x="31" y="32"/>
                    <a:pt x="33" y="30"/>
                  </a:cubicBezTo>
                  <a:cubicBezTo>
                    <a:pt x="33" y="30"/>
                    <a:pt x="33" y="30"/>
                    <a:pt x="33" y="30"/>
                  </a:cubicBezTo>
                  <a:cubicBezTo>
                    <a:pt x="37" y="30"/>
                    <a:pt x="43" y="23"/>
                    <a:pt x="37" y="15"/>
                  </a:cubicBezTo>
                  <a:cubicBezTo>
                    <a:pt x="39" y="11"/>
                    <a:pt x="37" y="5"/>
                    <a:pt x="32" y="4"/>
                  </a:cubicBezTo>
                  <a:cubicBezTo>
                    <a:pt x="32" y="4"/>
                    <a:pt x="30" y="1"/>
                    <a:pt x="25" y="1"/>
                  </a:cubicBezTo>
                  <a:cubicBezTo>
                    <a:pt x="24" y="1"/>
                    <a:pt x="23" y="1"/>
                    <a:pt x="22" y="1"/>
                  </a:cubicBezTo>
                  <a:cubicBezTo>
                    <a:pt x="21" y="0"/>
                    <a:pt x="19" y="0"/>
                    <a:pt x="17"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 name="Freeform 8577">
              <a:extLst>
                <a:ext uri="{FF2B5EF4-FFF2-40B4-BE49-F238E27FC236}">
                  <a16:creationId xmlns:a16="http://schemas.microsoft.com/office/drawing/2014/main" xmlns="" id="{D634ACB1-F80F-4CDA-8F69-245C186F2769}"/>
                </a:ext>
              </a:extLst>
            </p:cNvPr>
            <p:cNvSpPr>
              <a:spLocks/>
            </p:cNvSpPr>
            <p:nvPr/>
          </p:nvSpPr>
          <p:spPr bwMode="auto">
            <a:xfrm>
              <a:off x="6024563" y="3986213"/>
              <a:ext cx="11113" cy="9525"/>
            </a:xfrm>
            <a:custGeom>
              <a:avLst/>
              <a:gdLst>
                <a:gd name="T0" fmla="*/ 0 w 9"/>
                <a:gd name="T1" fmla="*/ 4 h 7"/>
                <a:gd name="T2" fmla="*/ 4 w 9"/>
                <a:gd name="T3" fmla="*/ 4 h 7"/>
                <a:gd name="T4" fmla="*/ 6 w 9"/>
                <a:gd name="T5" fmla="*/ 1 h 7"/>
                <a:gd name="T6" fmla="*/ 9 w 9"/>
                <a:gd name="T7" fmla="*/ 0 h 7"/>
                <a:gd name="T8" fmla="*/ 9 w 9"/>
                <a:gd name="T9" fmla="*/ 0 h 7"/>
                <a:gd name="T10" fmla="*/ 6 w 9"/>
                <a:gd name="T11" fmla="*/ 2 h 7"/>
                <a:gd name="T12" fmla="*/ 5 w 9"/>
                <a:gd name="T13" fmla="*/ 3 h 7"/>
                <a:gd name="T14" fmla="*/ 5 w 9"/>
                <a:gd name="T15" fmla="*/ 4 h 7"/>
                <a:gd name="T16" fmla="*/ 8 w 9"/>
                <a:gd name="T17" fmla="*/ 7 h 7"/>
                <a:gd name="T18" fmla="*/ 8 w 9"/>
                <a:gd name="T19" fmla="*/ 7 h 7"/>
                <a:gd name="T20" fmla="*/ 5 w 9"/>
                <a:gd name="T21" fmla="*/ 5 h 7"/>
                <a:gd name="T22" fmla="*/ 5 w 9"/>
                <a:gd name="T23" fmla="*/ 4 h 7"/>
                <a:gd name="T24" fmla="*/ 5 w 9"/>
                <a:gd name="T25" fmla="*/ 4 h 7"/>
                <a:gd name="T26" fmla="*/ 4 w 9"/>
                <a:gd name="T27" fmla="*/ 4 h 7"/>
                <a:gd name="T28" fmla="*/ 0 w 9"/>
                <a:gd name="T29" fmla="*/ 5 h 7"/>
                <a:gd name="T30" fmla="*/ 0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0" y="4"/>
                  </a:moveTo>
                  <a:cubicBezTo>
                    <a:pt x="1" y="3"/>
                    <a:pt x="3" y="3"/>
                    <a:pt x="4" y="4"/>
                  </a:cubicBezTo>
                  <a:cubicBezTo>
                    <a:pt x="4" y="3"/>
                    <a:pt x="5" y="2"/>
                    <a:pt x="6" y="1"/>
                  </a:cubicBezTo>
                  <a:cubicBezTo>
                    <a:pt x="7" y="1"/>
                    <a:pt x="8" y="0"/>
                    <a:pt x="9" y="0"/>
                  </a:cubicBezTo>
                  <a:cubicBezTo>
                    <a:pt x="9" y="0"/>
                    <a:pt x="9" y="0"/>
                    <a:pt x="9" y="0"/>
                  </a:cubicBezTo>
                  <a:cubicBezTo>
                    <a:pt x="8" y="1"/>
                    <a:pt x="7" y="1"/>
                    <a:pt x="6" y="2"/>
                  </a:cubicBezTo>
                  <a:cubicBezTo>
                    <a:pt x="6" y="3"/>
                    <a:pt x="6" y="3"/>
                    <a:pt x="5" y="3"/>
                  </a:cubicBezTo>
                  <a:cubicBezTo>
                    <a:pt x="5" y="4"/>
                    <a:pt x="5" y="4"/>
                    <a:pt x="5" y="4"/>
                  </a:cubicBezTo>
                  <a:cubicBezTo>
                    <a:pt x="7" y="5"/>
                    <a:pt x="7" y="6"/>
                    <a:pt x="8" y="7"/>
                  </a:cubicBezTo>
                  <a:cubicBezTo>
                    <a:pt x="8" y="7"/>
                    <a:pt x="8" y="7"/>
                    <a:pt x="8" y="7"/>
                  </a:cubicBezTo>
                  <a:cubicBezTo>
                    <a:pt x="7" y="6"/>
                    <a:pt x="7" y="5"/>
                    <a:pt x="5" y="5"/>
                  </a:cubicBezTo>
                  <a:cubicBezTo>
                    <a:pt x="5" y="4"/>
                    <a:pt x="5" y="4"/>
                    <a:pt x="5" y="4"/>
                  </a:cubicBezTo>
                  <a:cubicBezTo>
                    <a:pt x="5" y="4"/>
                    <a:pt x="5" y="4"/>
                    <a:pt x="5" y="4"/>
                  </a:cubicBezTo>
                  <a:cubicBezTo>
                    <a:pt x="4" y="4"/>
                    <a:pt x="4" y="4"/>
                    <a:pt x="4" y="4"/>
                  </a:cubicBezTo>
                  <a:cubicBezTo>
                    <a:pt x="3" y="4"/>
                    <a:pt x="2" y="5"/>
                    <a:pt x="0" y="5"/>
                  </a:cubicBezTo>
                  <a:lnTo>
                    <a:pt x="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 name="Freeform 8578">
              <a:extLst>
                <a:ext uri="{FF2B5EF4-FFF2-40B4-BE49-F238E27FC236}">
                  <a16:creationId xmlns:a16="http://schemas.microsoft.com/office/drawing/2014/main" xmlns="" id="{E8A77847-E26B-4A84-96B3-2EBC4F3FAC32}"/>
                </a:ext>
              </a:extLst>
            </p:cNvPr>
            <p:cNvSpPr>
              <a:spLocks/>
            </p:cNvSpPr>
            <p:nvPr/>
          </p:nvSpPr>
          <p:spPr bwMode="auto">
            <a:xfrm>
              <a:off x="6046788" y="3990975"/>
              <a:ext cx="3175" cy="4763"/>
            </a:xfrm>
            <a:custGeom>
              <a:avLst/>
              <a:gdLst>
                <a:gd name="T0" fmla="*/ 0 w 2"/>
                <a:gd name="T1" fmla="*/ 0 h 4"/>
                <a:gd name="T2" fmla="*/ 2 w 2"/>
                <a:gd name="T3" fmla="*/ 4 h 4"/>
                <a:gd name="T4" fmla="*/ 1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2" y="2"/>
                    <a:pt x="2" y="4"/>
                  </a:cubicBezTo>
                  <a:cubicBezTo>
                    <a:pt x="1" y="4"/>
                    <a:pt x="1" y="4"/>
                    <a:pt x="1" y="4"/>
                  </a:cubicBezTo>
                  <a:cubicBezTo>
                    <a:pt x="1" y="2"/>
                    <a:pt x="0" y="1"/>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 name="Freeform 8579">
              <a:extLst>
                <a:ext uri="{FF2B5EF4-FFF2-40B4-BE49-F238E27FC236}">
                  <a16:creationId xmlns:a16="http://schemas.microsoft.com/office/drawing/2014/main" xmlns="" id="{8A60B3D5-053E-43E0-9549-65756E1566F0}"/>
                </a:ext>
              </a:extLst>
            </p:cNvPr>
            <p:cNvSpPr>
              <a:spLocks/>
            </p:cNvSpPr>
            <p:nvPr/>
          </p:nvSpPr>
          <p:spPr bwMode="auto">
            <a:xfrm>
              <a:off x="6048375" y="4000500"/>
              <a:ext cx="6350" cy="9525"/>
            </a:xfrm>
            <a:custGeom>
              <a:avLst/>
              <a:gdLst>
                <a:gd name="T0" fmla="*/ 0 w 5"/>
                <a:gd name="T1" fmla="*/ 8 h 9"/>
                <a:gd name="T2" fmla="*/ 3 w 5"/>
                <a:gd name="T3" fmla="*/ 6 h 9"/>
                <a:gd name="T4" fmla="*/ 1 w 5"/>
                <a:gd name="T5" fmla="*/ 0 h 9"/>
                <a:gd name="T6" fmla="*/ 1 w 5"/>
                <a:gd name="T7" fmla="*/ 0 h 9"/>
                <a:gd name="T8" fmla="*/ 4 w 5"/>
                <a:gd name="T9" fmla="*/ 4 h 9"/>
                <a:gd name="T10" fmla="*/ 4 w 5"/>
                <a:gd name="T11" fmla="*/ 4 h 9"/>
                <a:gd name="T12" fmla="*/ 4 w 5"/>
                <a:gd name="T13" fmla="*/ 3 h 9"/>
                <a:gd name="T14" fmla="*/ 5 w 5"/>
                <a:gd name="T15" fmla="*/ 3 h 9"/>
                <a:gd name="T16" fmla="*/ 4 w 5"/>
                <a:gd name="T17" fmla="*/ 5 h 9"/>
                <a:gd name="T18" fmla="*/ 1 w 5"/>
                <a:gd name="T19" fmla="*/ 9 h 9"/>
                <a:gd name="T20" fmla="*/ 0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8"/>
                  </a:moveTo>
                  <a:cubicBezTo>
                    <a:pt x="2" y="8"/>
                    <a:pt x="2" y="7"/>
                    <a:pt x="3" y="6"/>
                  </a:cubicBezTo>
                  <a:cubicBezTo>
                    <a:pt x="3" y="4"/>
                    <a:pt x="2" y="2"/>
                    <a:pt x="1" y="0"/>
                  </a:cubicBezTo>
                  <a:cubicBezTo>
                    <a:pt x="1" y="0"/>
                    <a:pt x="1" y="0"/>
                    <a:pt x="1" y="0"/>
                  </a:cubicBezTo>
                  <a:cubicBezTo>
                    <a:pt x="2" y="1"/>
                    <a:pt x="3" y="3"/>
                    <a:pt x="4" y="4"/>
                  </a:cubicBezTo>
                  <a:cubicBezTo>
                    <a:pt x="4" y="4"/>
                    <a:pt x="4" y="4"/>
                    <a:pt x="4" y="4"/>
                  </a:cubicBezTo>
                  <a:cubicBezTo>
                    <a:pt x="4" y="4"/>
                    <a:pt x="4" y="3"/>
                    <a:pt x="4" y="3"/>
                  </a:cubicBezTo>
                  <a:cubicBezTo>
                    <a:pt x="5" y="3"/>
                    <a:pt x="5" y="3"/>
                    <a:pt x="5" y="3"/>
                  </a:cubicBezTo>
                  <a:cubicBezTo>
                    <a:pt x="4" y="4"/>
                    <a:pt x="4" y="5"/>
                    <a:pt x="4" y="5"/>
                  </a:cubicBezTo>
                  <a:cubicBezTo>
                    <a:pt x="3" y="7"/>
                    <a:pt x="3" y="9"/>
                    <a:pt x="1" y="9"/>
                  </a:cubicBezTo>
                  <a:lnTo>
                    <a:pt x="0"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 name="Freeform 8580">
              <a:extLst>
                <a:ext uri="{FF2B5EF4-FFF2-40B4-BE49-F238E27FC236}">
                  <a16:creationId xmlns:a16="http://schemas.microsoft.com/office/drawing/2014/main" xmlns="" id="{834194CE-2DED-4A34-B192-49E5E7AB11C0}"/>
                </a:ext>
              </a:extLst>
            </p:cNvPr>
            <p:cNvSpPr>
              <a:spLocks/>
            </p:cNvSpPr>
            <p:nvPr/>
          </p:nvSpPr>
          <p:spPr bwMode="auto">
            <a:xfrm>
              <a:off x="6027738" y="4014788"/>
              <a:ext cx="14288" cy="9525"/>
            </a:xfrm>
            <a:custGeom>
              <a:avLst/>
              <a:gdLst>
                <a:gd name="T0" fmla="*/ 0 w 12"/>
                <a:gd name="T1" fmla="*/ 6 h 8"/>
                <a:gd name="T2" fmla="*/ 8 w 12"/>
                <a:gd name="T3" fmla="*/ 4 h 8"/>
                <a:gd name="T4" fmla="*/ 7 w 12"/>
                <a:gd name="T5" fmla="*/ 5 h 8"/>
                <a:gd name="T6" fmla="*/ 6 w 12"/>
                <a:gd name="T7" fmla="*/ 4 h 8"/>
                <a:gd name="T8" fmla="*/ 9 w 12"/>
                <a:gd name="T9" fmla="*/ 3 h 8"/>
                <a:gd name="T10" fmla="*/ 11 w 12"/>
                <a:gd name="T11" fmla="*/ 0 h 8"/>
                <a:gd name="T12" fmla="*/ 12 w 12"/>
                <a:gd name="T13" fmla="*/ 0 h 8"/>
                <a:gd name="T14" fmla="*/ 9 w 12"/>
                <a:gd name="T15" fmla="*/ 4 h 8"/>
                <a:gd name="T16" fmla="*/ 0 w 12"/>
                <a:gd name="T17" fmla="*/ 7 h 8"/>
                <a:gd name="T18" fmla="*/ 0 w 12"/>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0" y="6"/>
                  </a:moveTo>
                  <a:cubicBezTo>
                    <a:pt x="3" y="7"/>
                    <a:pt x="6" y="7"/>
                    <a:pt x="8" y="4"/>
                  </a:cubicBezTo>
                  <a:cubicBezTo>
                    <a:pt x="8" y="4"/>
                    <a:pt x="7" y="5"/>
                    <a:pt x="7" y="5"/>
                  </a:cubicBezTo>
                  <a:cubicBezTo>
                    <a:pt x="6" y="4"/>
                    <a:pt x="6" y="4"/>
                    <a:pt x="6" y="4"/>
                  </a:cubicBezTo>
                  <a:cubicBezTo>
                    <a:pt x="8" y="4"/>
                    <a:pt x="9" y="3"/>
                    <a:pt x="9" y="3"/>
                  </a:cubicBezTo>
                  <a:cubicBezTo>
                    <a:pt x="10" y="2"/>
                    <a:pt x="11" y="1"/>
                    <a:pt x="11" y="0"/>
                  </a:cubicBezTo>
                  <a:cubicBezTo>
                    <a:pt x="12" y="0"/>
                    <a:pt x="12" y="0"/>
                    <a:pt x="12" y="0"/>
                  </a:cubicBezTo>
                  <a:cubicBezTo>
                    <a:pt x="11" y="2"/>
                    <a:pt x="10" y="3"/>
                    <a:pt x="9" y="4"/>
                  </a:cubicBezTo>
                  <a:cubicBezTo>
                    <a:pt x="8" y="7"/>
                    <a:pt x="3" y="8"/>
                    <a:pt x="0" y="7"/>
                  </a:cubicBezTo>
                  <a:lnTo>
                    <a:pt x="0"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 name="Freeform 8581">
              <a:extLst>
                <a:ext uri="{FF2B5EF4-FFF2-40B4-BE49-F238E27FC236}">
                  <a16:creationId xmlns:a16="http://schemas.microsoft.com/office/drawing/2014/main" xmlns="" id="{77BFD122-A158-4ADE-A8CA-6B8F2D3387D6}"/>
                </a:ext>
              </a:extLst>
            </p:cNvPr>
            <p:cNvSpPr>
              <a:spLocks/>
            </p:cNvSpPr>
            <p:nvPr/>
          </p:nvSpPr>
          <p:spPr bwMode="auto">
            <a:xfrm>
              <a:off x="6046788" y="4017963"/>
              <a:ext cx="3175" cy="3175"/>
            </a:xfrm>
            <a:custGeom>
              <a:avLst/>
              <a:gdLst>
                <a:gd name="T0" fmla="*/ 0 w 2"/>
                <a:gd name="T1" fmla="*/ 2 h 3"/>
                <a:gd name="T2" fmla="*/ 1 w 2"/>
                <a:gd name="T3" fmla="*/ 0 h 3"/>
                <a:gd name="T4" fmla="*/ 2 w 2"/>
                <a:gd name="T5" fmla="*/ 0 h 3"/>
                <a:gd name="T6" fmla="*/ 1 w 2"/>
                <a:gd name="T7" fmla="*/ 3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1"/>
                    <a:pt x="1" y="1"/>
                    <a:pt x="1" y="0"/>
                  </a:cubicBezTo>
                  <a:cubicBezTo>
                    <a:pt x="2" y="0"/>
                    <a:pt x="2" y="0"/>
                    <a:pt x="2" y="0"/>
                  </a:cubicBezTo>
                  <a:cubicBezTo>
                    <a:pt x="2" y="1"/>
                    <a:pt x="2" y="3"/>
                    <a:pt x="1" y="3"/>
                  </a:cubicBezTo>
                  <a:lnTo>
                    <a:pt x="0"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 name="Freeform 8582">
              <a:extLst>
                <a:ext uri="{FF2B5EF4-FFF2-40B4-BE49-F238E27FC236}">
                  <a16:creationId xmlns:a16="http://schemas.microsoft.com/office/drawing/2014/main" xmlns="" id="{D409B489-4D1C-49A6-85F5-BB5B4D353811}"/>
                </a:ext>
              </a:extLst>
            </p:cNvPr>
            <p:cNvSpPr>
              <a:spLocks/>
            </p:cNvSpPr>
            <p:nvPr/>
          </p:nvSpPr>
          <p:spPr bwMode="auto">
            <a:xfrm>
              <a:off x="6021388" y="4022725"/>
              <a:ext cx="1588" cy="1588"/>
            </a:xfrm>
            <a:custGeom>
              <a:avLst/>
              <a:gdLst>
                <a:gd name="T0" fmla="*/ 1 w 2"/>
                <a:gd name="T1" fmla="*/ 0 h 2"/>
                <a:gd name="T2" fmla="*/ 2 w 2"/>
                <a:gd name="T3" fmla="*/ 2 h 2"/>
                <a:gd name="T4" fmla="*/ 2 w 2"/>
                <a:gd name="T5" fmla="*/ 2 h 2"/>
                <a:gd name="T6" fmla="*/ 2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2" y="1"/>
                    <a:pt x="2" y="2"/>
                  </a:cubicBezTo>
                  <a:cubicBezTo>
                    <a:pt x="2" y="2"/>
                    <a:pt x="2" y="2"/>
                    <a:pt x="2" y="2"/>
                  </a:cubicBezTo>
                  <a:cubicBezTo>
                    <a:pt x="2" y="2"/>
                    <a:pt x="2" y="2"/>
                    <a:pt x="2" y="2"/>
                  </a:cubicBezTo>
                  <a:cubicBezTo>
                    <a:pt x="1" y="2"/>
                    <a:pt x="1" y="1"/>
                    <a:pt x="0" y="0"/>
                  </a:cubicBezTo>
                  <a:cubicBezTo>
                    <a:pt x="0" y="0"/>
                    <a:pt x="1" y="0"/>
                    <a:pt x="1"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 name="Freeform 8583">
              <a:extLst>
                <a:ext uri="{FF2B5EF4-FFF2-40B4-BE49-F238E27FC236}">
                  <a16:creationId xmlns:a16="http://schemas.microsoft.com/office/drawing/2014/main" xmlns="" id="{25DE5CFE-5735-4FD3-813B-248A306836C0}"/>
                </a:ext>
              </a:extLst>
            </p:cNvPr>
            <p:cNvSpPr>
              <a:spLocks/>
            </p:cNvSpPr>
            <p:nvPr/>
          </p:nvSpPr>
          <p:spPr bwMode="auto">
            <a:xfrm>
              <a:off x="6013450" y="4017963"/>
              <a:ext cx="4763" cy="1588"/>
            </a:xfrm>
            <a:custGeom>
              <a:avLst/>
              <a:gdLst>
                <a:gd name="T0" fmla="*/ 0 w 3"/>
                <a:gd name="T1" fmla="*/ 0 h 2"/>
                <a:gd name="T2" fmla="*/ 2 w 3"/>
                <a:gd name="T3" fmla="*/ 1 h 2"/>
                <a:gd name="T4" fmla="*/ 3 w 3"/>
                <a:gd name="T5" fmla="*/ 2 h 2"/>
                <a:gd name="T6" fmla="*/ 0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2" y="1"/>
                    <a:pt x="2" y="1"/>
                  </a:cubicBezTo>
                  <a:cubicBezTo>
                    <a:pt x="3" y="2"/>
                    <a:pt x="3" y="2"/>
                    <a:pt x="3" y="2"/>
                  </a:cubicBezTo>
                  <a:cubicBezTo>
                    <a:pt x="2" y="2"/>
                    <a:pt x="1" y="1"/>
                    <a:pt x="0" y="1"/>
                  </a:cubicBezTo>
                  <a:lnTo>
                    <a:pt x="0"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 name="Freeform 8584">
              <a:extLst>
                <a:ext uri="{FF2B5EF4-FFF2-40B4-BE49-F238E27FC236}">
                  <a16:creationId xmlns:a16="http://schemas.microsoft.com/office/drawing/2014/main" xmlns="" id="{76999181-6CC4-4240-8442-BC5689D0DFBA}"/>
                </a:ext>
              </a:extLst>
            </p:cNvPr>
            <p:cNvSpPr>
              <a:spLocks/>
            </p:cNvSpPr>
            <p:nvPr/>
          </p:nvSpPr>
          <p:spPr bwMode="auto">
            <a:xfrm>
              <a:off x="6013450" y="4000500"/>
              <a:ext cx="0" cy="3175"/>
            </a:xfrm>
            <a:custGeom>
              <a:avLst/>
              <a:gdLst>
                <a:gd name="T0" fmla="*/ 0 w 1"/>
                <a:gd name="T1" fmla="*/ 0 h 3"/>
                <a:gd name="T2" fmla="*/ 1 w 1"/>
                <a:gd name="T3" fmla="*/ 0 h 3"/>
                <a:gd name="T4" fmla="*/ 1 w 1"/>
                <a:gd name="T5" fmla="*/ 2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1" y="0"/>
                    <a:pt x="1" y="0"/>
                  </a:cubicBezTo>
                  <a:cubicBezTo>
                    <a:pt x="1" y="1"/>
                    <a:pt x="1" y="1"/>
                    <a:pt x="1" y="2"/>
                  </a:cubicBezTo>
                  <a:cubicBezTo>
                    <a:pt x="1" y="3"/>
                    <a:pt x="1" y="2"/>
                    <a:pt x="1" y="2"/>
                  </a:cubicBezTo>
                  <a:cubicBezTo>
                    <a:pt x="0" y="1"/>
                    <a:pt x="0"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 name="Freeform 8585">
              <a:extLst>
                <a:ext uri="{FF2B5EF4-FFF2-40B4-BE49-F238E27FC236}">
                  <a16:creationId xmlns:a16="http://schemas.microsoft.com/office/drawing/2014/main" xmlns="" id="{EC6D842A-4070-48A8-AE68-195F22FCEB4E}"/>
                </a:ext>
              </a:extLst>
            </p:cNvPr>
            <p:cNvSpPr>
              <a:spLocks/>
            </p:cNvSpPr>
            <p:nvPr/>
          </p:nvSpPr>
          <p:spPr bwMode="auto">
            <a:xfrm>
              <a:off x="5791200" y="3983038"/>
              <a:ext cx="50800" cy="46038"/>
            </a:xfrm>
            <a:custGeom>
              <a:avLst/>
              <a:gdLst>
                <a:gd name="T0" fmla="*/ 11 w 43"/>
                <a:gd name="T1" fmla="*/ 6 h 38"/>
                <a:gd name="T2" fmla="*/ 21 w 43"/>
                <a:gd name="T3" fmla="*/ 3 h 38"/>
                <a:gd name="T4" fmla="*/ 34 w 43"/>
                <a:gd name="T5" fmla="*/ 7 h 38"/>
                <a:gd name="T6" fmla="*/ 39 w 43"/>
                <a:gd name="T7" fmla="*/ 14 h 38"/>
                <a:gd name="T8" fmla="*/ 41 w 43"/>
                <a:gd name="T9" fmla="*/ 23 h 38"/>
                <a:gd name="T10" fmla="*/ 39 w 43"/>
                <a:gd name="T11" fmla="*/ 29 h 38"/>
                <a:gd name="T12" fmla="*/ 31 w 43"/>
                <a:gd name="T13" fmla="*/ 35 h 38"/>
                <a:gd name="T14" fmla="*/ 21 w 43"/>
                <a:gd name="T15" fmla="*/ 34 h 38"/>
                <a:gd name="T16" fmla="*/ 10 w 43"/>
                <a:gd name="T17" fmla="*/ 32 h 38"/>
                <a:gd name="T18" fmla="*/ 5 w 43"/>
                <a:gd name="T19" fmla="*/ 17 h 38"/>
                <a:gd name="T20" fmla="*/ 11 w 4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8">
                  <a:moveTo>
                    <a:pt x="11" y="6"/>
                  </a:moveTo>
                  <a:cubicBezTo>
                    <a:pt x="11" y="6"/>
                    <a:pt x="13" y="2"/>
                    <a:pt x="21" y="3"/>
                  </a:cubicBezTo>
                  <a:cubicBezTo>
                    <a:pt x="23" y="1"/>
                    <a:pt x="32" y="0"/>
                    <a:pt x="34" y="7"/>
                  </a:cubicBezTo>
                  <a:cubicBezTo>
                    <a:pt x="39" y="8"/>
                    <a:pt x="39" y="14"/>
                    <a:pt x="39" y="14"/>
                  </a:cubicBezTo>
                  <a:cubicBezTo>
                    <a:pt x="43" y="16"/>
                    <a:pt x="42" y="21"/>
                    <a:pt x="41" y="23"/>
                  </a:cubicBezTo>
                  <a:cubicBezTo>
                    <a:pt x="43" y="25"/>
                    <a:pt x="40" y="29"/>
                    <a:pt x="39" y="29"/>
                  </a:cubicBezTo>
                  <a:cubicBezTo>
                    <a:pt x="39" y="29"/>
                    <a:pt x="39" y="36"/>
                    <a:pt x="31" y="35"/>
                  </a:cubicBezTo>
                  <a:cubicBezTo>
                    <a:pt x="28" y="38"/>
                    <a:pt x="23" y="37"/>
                    <a:pt x="21" y="34"/>
                  </a:cubicBezTo>
                  <a:cubicBezTo>
                    <a:pt x="18" y="36"/>
                    <a:pt x="12" y="35"/>
                    <a:pt x="10" y="32"/>
                  </a:cubicBezTo>
                  <a:cubicBezTo>
                    <a:pt x="7" y="32"/>
                    <a:pt x="0" y="25"/>
                    <a:pt x="5" y="17"/>
                  </a:cubicBezTo>
                  <a:cubicBezTo>
                    <a:pt x="4" y="13"/>
                    <a:pt x="6" y="7"/>
                    <a:pt x="11" y="6"/>
                  </a:cubicBezTo>
                </a:path>
              </a:pathLst>
            </a:custGeom>
            <a:solidFill>
              <a:srgbClr val="FFF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 name="Freeform 8586">
              <a:extLst>
                <a:ext uri="{FF2B5EF4-FFF2-40B4-BE49-F238E27FC236}">
                  <a16:creationId xmlns:a16="http://schemas.microsoft.com/office/drawing/2014/main" xmlns="" id="{15AE82C7-9DA0-416F-9B09-AA00C997784B}"/>
                </a:ext>
              </a:extLst>
            </p:cNvPr>
            <p:cNvSpPr>
              <a:spLocks noEditPoints="1"/>
            </p:cNvSpPr>
            <p:nvPr/>
          </p:nvSpPr>
          <p:spPr bwMode="auto">
            <a:xfrm>
              <a:off x="5792788" y="3984625"/>
              <a:ext cx="49213" cy="42863"/>
            </a:xfrm>
            <a:custGeom>
              <a:avLst/>
              <a:gdLst>
                <a:gd name="T0" fmla="*/ 25 w 41"/>
                <a:gd name="T1" fmla="*/ 36 h 36"/>
                <a:gd name="T2" fmla="*/ 19 w 41"/>
                <a:gd name="T3" fmla="*/ 33 h 36"/>
                <a:gd name="T4" fmla="*/ 15 w 41"/>
                <a:gd name="T5" fmla="*/ 34 h 36"/>
                <a:gd name="T6" fmla="*/ 8 w 41"/>
                <a:gd name="T7" fmla="*/ 31 h 36"/>
                <a:gd name="T8" fmla="*/ 2 w 41"/>
                <a:gd name="T9" fmla="*/ 27 h 36"/>
                <a:gd name="T10" fmla="*/ 3 w 41"/>
                <a:gd name="T11" fmla="*/ 16 h 36"/>
                <a:gd name="T12" fmla="*/ 4 w 41"/>
                <a:gd name="T13" fmla="*/ 9 h 36"/>
                <a:gd name="T14" fmla="*/ 9 w 41"/>
                <a:gd name="T15" fmla="*/ 5 h 36"/>
                <a:gd name="T16" fmla="*/ 16 w 41"/>
                <a:gd name="T17" fmla="*/ 2 h 36"/>
                <a:gd name="T18" fmla="*/ 19 w 41"/>
                <a:gd name="T19" fmla="*/ 2 h 36"/>
                <a:gd name="T20" fmla="*/ 24 w 41"/>
                <a:gd name="T21" fmla="*/ 0 h 36"/>
                <a:gd name="T22" fmla="*/ 33 w 41"/>
                <a:gd name="T23" fmla="*/ 5 h 36"/>
                <a:gd name="T24" fmla="*/ 38 w 41"/>
                <a:gd name="T25" fmla="*/ 13 h 36"/>
                <a:gd name="T26" fmla="*/ 40 w 41"/>
                <a:gd name="T27" fmla="*/ 16 h 36"/>
                <a:gd name="T28" fmla="*/ 40 w 41"/>
                <a:gd name="T29" fmla="*/ 22 h 36"/>
                <a:gd name="T30" fmla="*/ 37 w 41"/>
                <a:gd name="T31" fmla="*/ 29 h 36"/>
                <a:gd name="T32" fmla="*/ 30 w 41"/>
                <a:gd name="T33" fmla="*/ 35 h 36"/>
                <a:gd name="T34" fmla="*/ 29 w 41"/>
                <a:gd name="T35" fmla="*/ 34 h 36"/>
                <a:gd name="T36" fmla="*/ 25 w 41"/>
                <a:gd name="T37" fmla="*/ 36 h 36"/>
                <a:gd name="T38" fmla="*/ 19 w 41"/>
                <a:gd name="T39" fmla="*/ 32 h 36"/>
                <a:gd name="T40" fmla="*/ 19 w 41"/>
                <a:gd name="T41" fmla="*/ 33 h 36"/>
                <a:gd name="T42" fmla="*/ 25 w 41"/>
                <a:gd name="T43" fmla="*/ 35 h 36"/>
                <a:gd name="T44" fmla="*/ 29 w 41"/>
                <a:gd name="T45" fmla="*/ 34 h 36"/>
                <a:gd name="T46" fmla="*/ 29 w 41"/>
                <a:gd name="T47" fmla="*/ 34 h 36"/>
                <a:gd name="T48" fmla="*/ 29 w 41"/>
                <a:gd name="T49" fmla="*/ 34 h 36"/>
                <a:gd name="T50" fmla="*/ 30 w 41"/>
                <a:gd name="T51" fmla="*/ 34 h 36"/>
                <a:gd name="T52" fmla="*/ 37 w 41"/>
                <a:gd name="T53" fmla="*/ 28 h 36"/>
                <a:gd name="T54" fmla="*/ 37 w 41"/>
                <a:gd name="T55" fmla="*/ 28 h 36"/>
                <a:gd name="T56" fmla="*/ 37 w 41"/>
                <a:gd name="T57" fmla="*/ 28 h 36"/>
                <a:gd name="T58" fmla="*/ 39 w 41"/>
                <a:gd name="T59" fmla="*/ 22 h 36"/>
                <a:gd name="T60" fmla="*/ 39 w 41"/>
                <a:gd name="T61" fmla="*/ 22 h 36"/>
                <a:gd name="T62" fmla="*/ 39 w 41"/>
                <a:gd name="T63" fmla="*/ 22 h 36"/>
                <a:gd name="T64" fmla="*/ 39 w 41"/>
                <a:gd name="T65" fmla="*/ 16 h 36"/>
                <a:gd name="T66" fmla="*/ 37 w 41"/>
                <a:gd name="T67" fmla="*/ 14 h 36"/>
                <a:gd name="T68" fmla="*/ 37 w 41"/>
                <a:gd name="T69" fmla="*/ 13 h 36"/>
                <a:gd name="T70" fmla="*/ 37 w 41"/>
                <a:gd name="T71" fmla="*/ 13 h 36"/>
                <a:gd name="T72" fmla="*/ 32 w 41"/>
                <a:gd name="T73" fmla="*/ 6 h 36"/>
                <a:gd name="T74" fmla="*/ 32 w 41"/>
                <a:gd name="T75" fmla="*/ 6 h 36"/>
                <a:gd name="T76" fmla="*/ 32 w 41"/>
                <a:gd name="T77" fmla="*/ 6 h 36"/>
                <a:gd name="T78" fmla="*/ 24 w 41"/>
                <a:gd name="T79" fmla="*/ 1 h 36"/>
                <a:gd name="T80" fmla="*/ 19 w 41"/>
                <a:gd name="T81" fmla="*/ 2 h 36"/>
                <a:gd name="T82" fmla="*/ 19 w 41"/>
                <a:gd name="T83" fmla="*/ 3 h 36"/>
                <a:gd name="T84" fmla="*/ 19 w 41"/>
                <a:gd name="T85" fmla="*/ 3 h 36"/>
                <a:gd name="T86" fmla="*/ 16 w 41"/>
                <a:gd name="T87" fmla="*/ 2 h 36"/>
                <a:gd name="T88" fmla="*/ 9 w 41"/>
                <a:gd name="T89" fmla="*/ 5 h 36"/>
                <a:gd name="T90" fmla="*/ 9 w 41"/>
                <a:gd name="T91" fmla="*/ 6 h 36"/>
                <a:gd name="T92" fmla="*/ 9 w 41"/>
                <a:gd name="T93" fmla="*/ 6 h 36"/>
                <a:gd name="T94" fmla="*/ 4 w 41"/>
                <a:gd name="T95" fmla="*/ 9 h 36"/>
                <a:gd name="T96" fmla="*/ 4 w 41"/>
                <a:gd name="T97" fmla="*/ 16 h 36"/>
                <a:gd name="T98" fmla="*/ 4 w 41"/>
                <a:gd name="T99" fmla="*/ 16 h 36"/>
                <a:gd name="T100" fmla="*/ 4 w 41"/>
                <a:gd name="T101" fmla="*/ 16 h 36"/>
                <a:gd name="T102" fmla="*/ 3 w 41"/>
                <a:gd name="T103" fmla="*/ 26 h 36"/>
                <a:gd name="T104" fmla="*/ 8 w 41"/>
                <a:gd name="T105" fmla="*/ 30 h 36"/>
                <a:gd name="T106" fmla="*/ 8 w 41"/>
                <a:gd name="T107" fmla="*/ 30 h 36"/>
                <a:gd name="T108" fmla="*/ 8 w 41"/>
                <a:gd name="T109" fmla="*/ 30 h 36"/>
                <a:gd name="T110" fmla="*/ 8 w 41"/>
                <a:gd name="T111" fmla="*/ 31 h 36"/>
                <a:gd name="T112" fmla="*/ 15 w 41"/>
                <a:gd name="T113" fmla="*/ 34 h 36"/>
                <a:gd name="T114" fmla="*/ 18 w 41"/>
                <a:gd name="T115" fmla="*/ 32 h 36"/>
                <a:gd name="T116" fmla="*/ 19 w 41"/>
                <a:gd name="T1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36">
                  <a:moveTo>
                    <a:pt x="25" y="36"/>
                  </a:moveTo>
                  <a:cubicBezTo>
                    <a:pt x="22" y="36"/>
                    <a:pt x="20" y="35"/>
                    <a:pt x="19" y="33"/>
                  </a:cubicBezTo>
                  <a:cubicBezTo>
                    <a:pt x="18" y="34"/>
                    <a:pt x="16" y="34"/>
                    <a:pt x="15" y="34"/>
                  </a:cubicBezTo>
                  <a:cubicBezTo>
                    <a:pt x="12" y="34"/>
                    <a:pt x="9" y="33"/>
                    <a:pt x="8" y="31"/>
                  </a:cubicBezTo>
                  <a:cubicBezTo>
                    <a:pt x="6" y="31"/>
                    <a:pt x="3" y="29"/>
                    <a:pt x="2" y="27"/>
                  </a:cubicBezTo>
                  <a:cubicBezTo>
                    <a:pt x="1" y="25"/>
                    <a:pt x="0" y="21"/>
                    <a:pt x="3" y="16"/>
                  </a:cubicBezTo>
                  <a:cubicBezTo>
                    <a:pt x="2" y="14"/>
                    <a:pt x="2" y="11"/>
                    <a:pt x="4" y="9"/>
                  </a:cubicBezTo>
                  <a:cubicBezTo>
                    <a:pt x="5" y="7"/>
                    <a:pt x="7" y="5"/>
                    <a:pt x="9" y="5"/>
                  </a:cubicBezTo>
                  <a:cubicBezTo>
                    <a:pt x="9" y="4"/>
                    <a:pt x="11" y="2"/>
                    <a:pt x="16" y="2"/>
                  </a:cubicBezTo>
                  <a:cubicBezTo>
                    <a:pt x="17" y="2"/>
                    <a:pt x="18" y="2"/>
                    <a:pt x="19" y="2"/>
                  </a:cubicBezTo>
                  <a:cubicBezTo>
                    <a:pt x="20" y="1"/>
                    <a:pt x="22" y="0"/>
                    <a:pt x="24" y="0"/>
                  </a:cubicBezTo>
                  <a:cubicBezTo>
                    <a:pt x="28" y="0"/>
                    <a:pt x="31" y="2"/>
                    <a:pt x="33" y="5"/>
                  </a:cubicBezTo>
                  <a:cubicBezTo>
                    <a:pt x="37" y="7"/>
                    <a:pt x="38" y="12"/>
                    <a:pt x="38" y="13"/>
                  </a:cubicBezTo>
                  <a:cubicBezTo>
                    <a:pt x="39" y="14"/>
                    <a:pt x="40" y="15"/>
                    <a:pt x="40" y="16"/>
                  </a:cubicBezTo>
                  <a:cubicBezTo>
                    <a:pt x="41" y="18"/>
                    <a:pt x="40" y="20"/>
                    <a:pt x="40" y="22"/>
                  </a:cubicBezTo>
                  <a:cubicBezTo>
                    <a:pt x="41" y="24"/>
                    <a:pt x="39" y="28"/>
                    <a:pt x="37" y="29"/>
                  </a:cubicBezTo>
                  <a:cubicBezTo>
                    <a:pt x="37" y="30"/>
                    <a:pt x="36" y="35"/>
                    <a:pt x="30" y="35"/>
                  </a:cubicBezTo>
                  <a:cubicBezTo>
                    <a:pt x="29" y="34"/>
                    <a:pt x="29" y="34"/>
                    <a:pt x="29" y="34"/>
                  </a:cubicBezTo>
                  <a:cubicBezTo>
                    <a:pt x="28" y="35"/>
                    <a:pt x="26" y="36"/>
                    <a:pt x="25" y="36"/>
                  </a:cubicBezTo>
                  <a:moveTo>
                    <a:pt x="19" y="32"/>
                  </a:moveTo>
                  <a:cubicBezTo>
                    <a:pt x="19" y="33"/>
                    <a:pt x="19" y="33"/>
                    <a:pt x="19" y="33"/>
                  </a:cubicBezTo>
                  <a:cubicBezTo>
                    <a:pt x="20" y="34"/>
                    <a:pt x="22" y="35"/>
                    <a:pt x="25" y="35"/>
                  </a:cubicBezTo>
                  <a:cubicBezTo>
                    <a:pt x="26" y="35"/>
                    <a:pt x="28" y="35"/>
                    <a:pt x="29" y="34"/>
                  </a:cubicBezTo>
                  <a:cubicBezTo>
                    <a:pt x="29" y="34"/>
                    <a:pt x="29" y="34"/>
                    <a:pt x="29" y="34"/>
                  </a:cubicBezTo>
                  <a:cubicBezTo>
                    <a:pt x="29" y="34"/>
                    <a:pt x="29" y="34"/>
                    <a:pt x="29" y="34"/>
                  </a:cubicBezTo>
                  <a:cubicBezTo>
                    <a:pt x="30" y="34"/>
                    <a:pt x="30" y="34"/>
                    <a:pt x="30" y="34"/>
                  </a:cubicBezTo>
                  <a:cubicBezTo>
                    <a:pt x="36" y="34"/>
                    <a:pt x="37" y="29"/>
                    <a:pt x="37" y="28"/>
                  </a:cubicBezTo>
                  <a:cubicBezTo>
                    <a:pt x="37" y="28"/>
                    <a:pt x="37" y="28"/>
                    <a:pt x="37" y="28"/>
                  </a:cubicBezTo>
                  <a:cubicBezTo>
                    <a:pt x="37" y="28"/>
                    <a:pt x="37" y="28"/>
                    <a:pt x="37" y="28"/>
                  </a:cubicBezTo>
                  <a:cubicBezTo>
                    <a:pt x="38" y="27"/>
                    <a:pt x="40" y="24"/>
                    <a:pt x="39" y="22"/>
                  </a:cubicBezTo>
                  <a:cubicBezTo>
                    <a:pt x="39" y="22"/>
                    <a:pt x="39" y="22"/>
                    <a:pt x="39" y="22"/>
                  </a:cubicBezTo>
                  <a:cubicBezTo>
                    <a:pt x="39" y="22"/>
                    <a:pt x="39" y="22"/>
                    <a:pt x="39" y="22"/>
                  </a:cubicBezTo>
                  <a:cubicBezTo>
                    <a:pt x="40" y="21"/>
                    <a:pt x="40" y="18"/>
                    <a:pt x="39" y="16"/>
                  </a:cubicBezTo>
                  <a:cubicBezTo>
                    <a:pt x="39" y="15"/>
                    <a:pt x="38" y="14"/>
                    <a:pt x="37" y="14"/>
                  </a:cubicBezTo>
                  <a:cubicBezTo>
                    <a:pt x="37" y="13"/>
                    <a:pt x="37" y="13"/>
                    <a:pt x="37" y="13"/>
                  </a:cubicBezTo>
                  <a:cubicBezTo>
                    <a:pt x="37" y="13"/>
                    <a:pt x="37" y="13"/>
                    <a:pt x="37" y="13"/>
                  </a:cubicBezTo>
                  <a:cubicBezTo>
                    <a:pt x="37" y="13"/>
                    <a:pt x="37" y="7"/>
                    <a:pt x="32" y="6"/>
                  </a:cubicBezTo>
                  <a:cubicBezTo>
                    <a:pt x="32" y="6"/>
                    <a:pt x="32" y="6"/>
                    <a:pt x="32" y="6"/>
                  </a:cubicBezTo>
                  <a:cubicBezTo>
                    <a:pt x="32" y="6"/>
                    <a:pt x="32" y="6"/>
                    <a:pt x="32" y="6"/>
                  </a:cubicBezTo>
                  <a:cubicBezTo>
                    <a:pt x="30" y="1"/>
                    <a:pt x="26" y="1"/>
                    <a:pt x="24" y="1"/>
                  </a:cubicBezTo>
                  <a:cubicBezTo>
                    <a:pt x="22" y="1"/>
                    <a:pt x="20" y="2"/>
                    <a:pt x="19" y="2"/>
                  </a:cubicBezTo>
                  <a:cubicBezTo>
                    <a:pt x="19" y="3"/>
                    <a:pt x="19" y="3"/>
                    <a:pt x="19" y="3"/>
                  </a:cubicBezTo>
                  <a:cubicBezTo>
                    <a:pt x="19" y="3"/>
                    <a:pt x="19" y="3"/>
                    <a:pt x="19" y="3"/>
                  </a:cubicBezTo>
                  <a:cubicBezTo>
                    <a:pt x="18" y="2"/>
                    <a:pt x="17" y="2"/>
                    <a:pt x="16" y="2"/>
                  </a:cubicBezTo>
                  <a:cubicBezTo>
                    <a:pt x="11" y="2"/>
                    <a:pt x="9" y="5"/>
                    <a:pt x="9" y="5"/>
                  </a:cubicBezTo>
                  <a:cubicBezTo>
                    <a:pt x="9" y="6"/>
                    <a:pt x="9" y="6"/>
                    <a:pt x="9" y="6"/>
                  </a:cubicBezTo>
                  <a:cubicBezTo>
                    <a:pt x="9" y="6"/>
                    <a:pt x="9" y="6"/>
                    <a:pt x="9" y="6"/>
                  </a:cubicBezTo>
                  <a:cubicBezTo>
                    <a:pt x="7" y="6"/>
                    <a:pt x="5" y="7"/>
                    <a:pt x="4" y="9"/>
                  </a:cubicBezTo>
                  <a:cubicBezTo>
                    <a:pt x="3" y="12"/>
                    <a:pt x="3" y="14"/>
                    <a:pt x="4" y="16"/>
                  </a:cubicBezTo>
                  <a:cubicBezTo>
                    <a:pt x="4" y="16"/>
                    <a:pt x="4" y="16"/>
                    <a:pt x="4" y="16"/>
                  </a:cubicBezTo>
                  <a:cubicBezTo>
                    <a:pt x="4" y="16"/>
                    <a:pt x="4" y="16"/>
                    <a:pt x="4" y="16"/>
                  </a:cubicBezTo>
                  <a:cubicBezTo>
                    <a:pt x="0" y="21"/>
                    <a:pt x="2" y="25"/>
                    <a:pt x="3" y="26"/>
                  </a:cubicBezTo>
                  <a:cubicBezTo>
                    <a:pt x="4" y="29"/>
                    <a:pt x="6" y="30"/>
                    <a:pt x="8" y="30"/>
                  </a:cubicBezTo>
                  <a:cubicBezTo>
                    <a:pt x="8" y="30"/>
                    <a:pt x="8" y="30"/>
                    <a:pt x="8" y="30"/>
                  </a:cubicBezTo>
                  <a:cubicBezTo>
                    <a:pt x="8" y="30"/>
                    <a:pt x="8" y="30"/>
                    <a:pt x="8" y="30"/>
                  </a:cubicBezTo>
                  <a:cubicBezTo>
                    <a:pt x="8" y="31"/>
                    <a:pt x="8" y="31"/>
                    <a:pt x="8" y="31"/>
                  </a:cubicBezTo>
                  <a:cubicBezTo>
                    <a:pt x="10" y="32"/>
                    <a:pt x="12" y="34"/>
                    <a:pt x="15" y="34"/>
                  </a:cubicBezTo>
                  <a:cubicBezTo>
                    <a:pt x="16" y="34"/>
                    <a:pt x="18" y="33"/>
                    <a:pt x="18" y="32"/>
                  </a:cubicBezTo>
                  <a:cubicBezTo>
                    <a:pt x="19" y="32"/>
                    <a:pt x="19" y="32"/>
                    <a:pt x="19" y="32"/>
                  </a:cubicBezTo>
                </a:path>
              </a:pathLst>
            </a:custGeom>
            <a:solidFill>
              <a:srgbClr val="E5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 name="Freeform 8587">
              <a:extLst>
                <a:ext uri="{FF2B5EF4-FFF2-40B4-BE49-F238E27FC236}">
                  <a16:creationId xmlns:a16="http://schemas.microsoft.com/office/drawing/2014/main" xmlns="" id="{65CF3344-DBAA-4114-8844-A7C937269E53}"/>
                </a:ext>
              </a:extLst>
            </p:cNvPr>
            <p:cNvSpPr>
              <a:spLocks/>
            </p:cNvSpPr>
            <p:nvPr/>
          </p:nvSpPr>
          <p:spPr bwMode="auto">
            <a:xfrm>
              <a:off x="5792788" y="3986213"/>
              <a:ext cx="47625" cy="39688"/>
            </a:xfrm>
            <a:custGeom>
              <a:avLst/>
              <a:gdLst>
                <a:gd name="T0" fmla="*/ 24 w 40"/>
                <a:gd name="T1" fmla="*/ 0 h 34"/>
                <a:gd name="T2" fmla="*/ 19 w 40"/>
                <a:gd name="T3" fmla="*/ 1 h 34"/>
                <a:gd name="T4" fmla="*/ 19 w 40"/>
                <a:gd name="T5" fmla="*/ 2 h 34"/>
                <a:gd name="T6" fmla="*/ 19 w 40"/>
                <a:gd name="T7" fmla="*/ 2 h 34"/>
                <a:gd name="T8" fmla="*/ 16 w 40"/>
                <a:gd name="T9" fmla="*/ 1 h 34"/>
                <a:gd name="T10" fmla="*/ 9 w 40"/>
                <a:gd name="T11" fmla="*/ 4 h 34"/>
                <a:gd name="T12" fmla="*/ 9 w 40"/>
                <a:gd name="T13" fmla="*/ 5 h 34"/>
                <a:gd name="T14" fmla="*/ 9 w 40"/>
                <a:gd name="T15" fmla="*/ 5 h 34"/>
                <a:gd name="T16" fmla="*/ 4 w 40"/>
                <a:gd name="T17" fmla="*/ 8 h 34"/>
                <a:gd name="T18" fmla="*/ 4 w 40"/>
                <a:gd name="T19" fmla="*/ 15 h 34"/>
                <a:gd name="T20" fmla="*/ 4 w 40"/>
                <a:gd name="T21" fmla="*/ 15 h 34"/>
                <a:gd name="T22" fmla="*/ 4 w 40"/>
                <a:gd name="T23" fmla="*/ 15 h 34"/>
                <a:gd name="T24" fmla="*/ 3 w 40"/>
                <a:gd name="T25" fmla="*/ 25 h 34"/>
                <a:gd name="T26" fmla="*/ 8 w 40"/>
                <a:gd name="T27" fmla="*/ 29 h 34"/>
                <a:gd name="T28" fmla="*/ 8 w 40"/>
                <a:gd name="T29" fmla="*/ 29 h 34"/>
                <a:gd name="T30" fmla="*/ 8 w 40"/>
                <a:gd name="T31" fmla="*/ 29 h 34"/>
                <a:gd name="T32" fmla="*/ 8 w 40"/>
                <a:gd name="T33" fmla="*/ 30 h 34"/>
                <a:gd name="T34" fmla="*/ 15 w 40"/>
                <a:gd name="T35" fmla="*/ 33 h 34"/>
                <a:gd name="T36" fmla="*/ 18 w 40"/>
                <a:gd name="T37" fmla="*/ 31 h 34"/>
                <a:gd name="T38" fmla="*/ 19 w 40"/>
                <a:gd name="T39" fmla="*/ 31 h 34"/>
                <a:gd name="T40" fmla="*/ 19 w 40"/>
                <a:gd name="T41" fmla="*/ 32 h 34"/>
                <a:gd name="T42" fmla="*/ 25 w 40"/>
                <a:gd name="T43" fmla="*/ 34 h 34"/>
                <a:gd name="T44" fmla="*/ 29 w 40"/>
                <a:gd name="T45" fmla="*/ 33 h 34"/>
                <a:gd name="T46" fmla="*/ 29 w 40"/>
                <a:gd name="T47" fmla="*/ 33 h 34"/>
                <a:gd name="T48" fmla="*/ 29 w 40"/>
                <a:gd name="T49" fmla="*/ 33 h 34"/>
                <a:gd name="T50" fmla="*/ 30 w 40"/>
                <a:gd name="T51" fmla="*/ 33 h 34"/>
                <a:gd name="T52" fmla="*/ 37 w 40"/>
                <a:gd name="T53" fmla="*/ 27 h 34"/>
                <a:gd name="T54" fmla="*/ 37 w 40"/>
                <a:gd name="T55" fmla="*/ 27 h 34"/>
                <a:gd name="T56" fmla="*/ 37 w 40"/>
                <a:gd name="T57" fmla="*/ 27 h 34"/>
                <a:gd name="T58" fmla="*/ 39 w 40"/>
                <a:gd name="T59" fmla="*/ 21 h 34"/>
                <a:gd name="T60" fmla="*/ 39 w 40"/>
                <a:gd name="T61" fmla="*/ 21 h 34"/>
                <a:gd name="T62" fmla="*/ 39 w 40"/>
                <a:gd name="T63" fmla="*/ 21 h 34"/>
                <a:gd name="T64" fmla="*/ 40 w 40"/>
                <a:gd name="T65" fmla="*/ 16 h 34"/>
                <a:gd name="T66" fmla="*/ 39 w 40"/>
                <a:gd name="T67" fmla="*/ 20 h 34"/>
                <a:gd name="T68" fmla="*/ 34 w 40"/>
                <a:gd name="T69" fmla="*/ 23 h 34"/>
                <a:gd name="T70" fmla="*/ 31 w 40"/>
                <a:gd name="T71" fmla="*/ 22 h 34"/>
                <a:gd name="T72" fmla="*/ 30 w 40"/>
                <a:gd name="T73" fmla="*/ 29 h 34"/>
                <a:gd name="T74" fmla="*/ 27 w 40"/>
                <a:gd name="T75" fmla="*/ 29 h 34"/>
                <a:gd name="T76" fmla="*/ 24 w 40"/>
                <a:gd name="T77" fmla="*/ 26 h 34"/>
                <a:gd name="T78" fmla="*/ 20 w 40"/>
                <a:gd name="T79" fmla="*/ 28 h 34"/>
                <a:gd name="T80" fmla="*/ 16 w 40"/>
                <a:gd name="T81" fmla="*/ 26 h 34"/>
                <a:gd name="T82" fmla="*/ 15 w 40"/>
                <a:gd name="T83" fmla="*/ 21 h 34"/>
                <a:gd name="T84" fmla="*/ 12 w 40"/>
                <a:gd name="T85" fmla="*/ 21 h 34"/>
                <a:gd name="T86" fmla="*/ 7 w 40"/>
                <a:gd name="T87" fmla="*/ 18 h 34"/>
                <a:gd name="T88" fmla="*/ 12 w 40"/>
                <a:gd name="T89" fmla="*/ 12 h 34"/>
                <a:gd name="T90" fmla="*/ 14 w 40"/>
                <a:gd name="T91" fmla="*/ 4 h 34"/>
                <a:gd name="T92" fmla="*/ 17 w 40"/>
                <a:gd name="T93" fmla="*/ 3 h 34"/>
                <a:gd name="T94" fmla="*/ 20 w 40"/>
                <a:gd name="T95" fmla="*/ 5 h 34"/>
                <a:gd name="T96" fmla="*/ 20 w 40"/>
                <a:gd name="T97" fmla="*/ 10 h 34"/>
                <a:gd name="T98" fmla="*/ 26 w 40"/>
                <a:gd name="T99" fmla="*/ 6 h 34"/>
                <a:gd name="T100" fmla="*/ 27 w 40"/>
                <a:gd name="T101" fmla="*/ 5 h 34"/>
                <a:gd name="T102" fmla="*/ 33 w 40"/>
                <a:gd name="T103" fmla="*/ 8 h 34"/>
                <a:gd name="T104" fmla="*/ 35 w 40"/>
                <a:gd name="T105" fmla="*/ 7 h 34"/>
                <a:gd name="T106" fmla="*/ 35 w 40"/>
                <a:gd name="T107" fmla="*/ 7 h 34"/>
                <a:gd name="T108" fmla="*/ 32 w 40"/>
                <a:gd name="T109" fmla="*/ 5 h 34"/>
                <a:gd name="T110" fmla="*/ 32 w 40"/>
                <a:gd name="T111" fmla="*/ 5 h 34"/>
                <a:gd name="T112" fmla="*/ 32 w 40"/>
                <a:gd name="T113" fmla="*/ 5 h 34"/>
                <a:gd name="T114" fmla="*/ 24 w 40"/>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34">
                  <a:moveTo>
                    <a:pt x="24" y="0"/>
                  </a:moveTo>
                  <a:cubicBezTo>
                    <a:pt x="22" y="0"/>
                    <a:pt x="20" y="1"/>
                    <a:pt x="19" y="1"/>
                  </a:cubicBezTo>
                  <a:cubicBezTo>
                    <a:pt x="19" y="2"/>
                    <a:pt x="19" y="2"/>
                    <a:pt x="19" y="2"/>
                  </a:cubicBezTo>
                  <a:cubicBezTo>
                    <a:pt x="19" y="2"/>
                    <a:pt x="19" y="2"/>
                    <a:pt x="19" y="2"/>
                  </a:cubicBezTo>
                  <a:cubicBezTo>
                    <a:pt x="18" y="1"/>
                    <a:pt x="17" y="1"/>
                    <a:pt x="16" y="1"/>
                  </a:cubicBezTo>
                  <a:cubicBezTo>
                    <a:pt x="11" y="1"/>
                    <a:pt x="9" y="4"/>
                    <a:pt x="9" y="4"/>
                  </a:cubicBezTo>
                  <a:cubicBezTo>
                    <a:pt x="9" y="5"/>
                    <a:pt x="9" y="5"/>
                    <a:pt x="9" y="5"/>
                  </a:cubicBezTo>
                  <a:cubicBezTo>
                    <a:pt x="9" y="5"/>
                    <a:pt x="9" y="5"/>
                    <a:pt x="9" y="5"/>
                  </a:cubicBezTo>
                  <a:cubicBezTo>
                    <a:pt x="7" y="5"/>
                    <a:pt x="5" y="6"/>
                    <a:pt x="4" y="8"/>
                  </a:cubicBezTo>
                  <a:cubicBezTo>
                    <a:pt x="3" y="11"/>
                    <a:pt x="3" y="13"/>
                    <a:pt x="4" y="15"/>
                  </a:cubicBezTo>
                  <a:cubicBezTo>
                    <a:pt x="4" y="15"/>
                    <a:pt x="4" y="15"/>
                    <a:pt x="4" y="15"/>
                  </a:cubicBezTo>
                  <a:cubicBezTo>
                    <a:pt x="4" y="15"/>
                    <a:pt x="4" y="15"/>
                    <a:pt x="4" y="15"/>
                  </a:cubicBezTo>
                  <a:cubicBezTo>
                    <a:pt x="0" y="20"/>
                    <a:pt x="2" y="24"/>
                    <a:pt x="3" y="25"/>
                  </a:cubicBezTo>
                  <a:cubicBezTo>
                    <a:pt x="4" y="28"/>
                    <a:pt x="6" y="29"/>
                    <a:pt x="8" y="29"/>
                  </a:cubicBezTo>
                  <a:cubicBezTo>
                    <a:pt x="8" y="29"/>
                    <a:pt x="8" y="29"/>
                    <a:pt x="8" y="29"/>
                  </a:cubicBezTo>
                  <a:cubicBezTo>
                    <a:pt x="8" y="29"/>
                    <a:pt x="8" y="29"/>
                    <a:pt x="8" y="29"/>
                  </a:cubicBezTo>
                  <a:cubicBezTo>
                    <a:pt x="8" y="30"/>
                    <a:pt x="8" y="30"/>
                    <a:pt x="8" y="30"/>
                  </a:cubicBezTo>
                  <a:cubicBezTo>
                    <a:pt x="10" y="31"/>
                    <a:pt x="12" y="33"/>
                    <a:pt x="15" y="33"/>
                  </a:cubicBezTo>
                  <a:cubicBezTo>
                    <a:pt x="16" y="33"/>
                    <a:pt x="18" y="32"/>
                    <a:pt x="18" y="31"/>
                  </a:cubicBezTo>
                  <a:cubicBezTo>
                    <a:pt x="19" y="31"/>
                    <a:pt x="19" y="31"/>
                    <a:pt x="19" y="31"/>
                  </a:cubicBezTo>
                  <a:cubicBezTo>
                    <a:pt x="19" y="32"/>
                    <a:pt x="19" y="32"/>
                    <a:pt x="19" y="32"/>
                  </a:cubicBezTo>
                  <a:cubicBezTo>
                    <a:pt x="20" y="33"/>
                    <a:pt x="22" y="34"/>
                    <a:pt x="25" y="34"/>
                  </a:cubicBezTo>
                  <a:cubicBezTo>
                    <a:pt x="26" y="34"/>
                    <a:pt x="28" y="34"/>
                    <a:pt x="29" y="33"/>
                  </a:cubicBezTo>
                  <a:cubicBezTo>
                    <a:pt x="29" y="33"/>
                    <a:pt x="29" y="33"/>
                    <a:pt x="29" y="33"/>
                  </a:cubicBezTo>
                  <a:cubicBezTo>
                    <a:pt x="29" y="33"/>
                    <a:pt x="29" y="33"/>
                    <a:pt x="29" y="33"/>
                  </a:cubicBezTo>
                  <a:cubicBezTo>
                    <a:pt x="30" y="33"/>
                    <a:pt x="30" y="33"/>
                    <a:pt x="30" y="33"/>
                  </a:cubicBezTo>
                  <a:cubicBezTo>
                    <a:pt x="36" y="33"/>
                    <a:pt x="37" y="28"/>
                    <a:pt x="37" y="27"/>
                  </a:cubicBezTo>
                  <a:cubicBezTo>
                    <a:pt x="37" y="27"/>
                    <a:pt x="37" y="27"/>
                    <a:pt x="37" y="27"/>
                  </a:cubicBezTo>
                  <a:cubicBezTo>
                    <a:pt x="37" y="27"/>
                    <a:pt x="37" y="27"/>
                    <a:pt x="37" y="27"/>
                  </a:cubicBezTo>
                  <a:cubicBezTo>
                    <a:pt x="38" y="26"/>
                    <a:pt x="40" y="23"/>
                    <a:pt x="39" y="21"/>
                  </a:cubicBezTo>
                  <a:cubicBezTo>
                    <a:pt x="39" y="21"/>
                    <a:pt x="39" y="21"/>
                    <a:pt x="39" y="21"/>
                  </a:cubicBezTo>
                  <a:cubicBezTo>
                    <a:pt x="39" y="21"/>
                    <a:pt x="39" y="21"/>
                    <a:pt x="39" y="21"/>
                  </a:cubicBezTo>
                  <a:cubicBezTo>
                    <a:pt x="40" y="20"/>
                    <a:pt x="40" y="18"/>
                    <a:pt x="40" y="16"/>
                  </a:cubicBezTo>
                  <a:cubicBezTo>
                    <a:pt x="40" y="17"/>
                    <a:pt x="40" y="18"/>
                    <a:pt x="39" y="20"/>
                  </a:cubicBezTo>
                  <a:cubicBezTo>
                    <a:pt x="38" y="21"/>
                    <a:pt x="36" y="23"/>
                    <a:pt x="34" y="23"/>
                  </a:cubicBezTo>
                  <a:cubicBezTo>
                    <a:pt x="33" y="23"/>
                    <a:pt x="32" y="22"/>
                    <a:pt x="31" y="22"/>
                  </a:cubicBezTo>
                  <a:cubicBezTo>
                    <a:pt x="32" y="24"/>
                    <a:pt x="32" y="27"/>
                    <a:pt x="30" y="29"/>
                  </a:cubicBezTo>
                  <a:cubicBezTo>
                    <a:pt x="29" y="29"/>
                    <a:pt x="28" y="29"/>
                    <a:pt x="27" y="29"/>
                  </a:cubicBezTo>
                  <a:cubicBezTo>
                    <a:pt x="25" y="29"/>
                    <a:pt x="23" y="28"/>
                    <a:pt x="24" y="26"/>
                  </a:cubicBezTo>
                  <a:cubicBezTo>
                    <a:pt x="23" y="27"/>
                    <a:pt x="21" y="28"/>
                    <a:pt x="20" y="28"/>
                  </a:cubicBezTo>
                  <a:cubicBezTo>
                    <a:pt x="18" y="28"/>
                    <a:pt x="17" y="27"/>
                    <a:pt x="16" y="26"/>
                  </a:cubicBezTo>
                  <a:cubicBezTo>
                    <a:pt x="14" y="25"/>
                    <a:pt x="14" y="22"/>
                    <a:pt x="15" y="21"/>
                  </a:cubicBezTo>
                  <a:cubicBezTo>
                    <a:pt x="14" y="21"/>
                    <a:pt x="13" y="21"/>
                    <a:pt x="12" y="21"/>
                  </a:cubicBezTo>
                  <a:cubicBezTo>
                    <a:pt x="10" y="21"/>
                    <a:pt x="8" y="20"/>
                    <a:pt x="7" y="18"/>
                  </a:cubicBezTo>
                  <a:cubicBezTo>
                    <a:pt x="6" y="14"/>
                    <a:pt x="9" y="12"/>
                    <a:pt x="12" y="12"/>
                  </a:cubicBezTo>
                  <a:cubicBezTo>
                    <a:pt x="10" y="9"/>
                    <a:pt x="11" y="5"/>
                    <a:pt x="14" y="4"/>
                  </a:cubicBezTo>
                  <a:cubicBezTo>
                    <a:pt x="15" y="3"/>
                    <a:pt x="16" y="3"/>
                    <a:pt x="17" y="3"/>
                  </a:cubicBezTo>
                  <a:cubicBezTo>
                    <a:pt x="18" y="3"/>
                    <a:pt x="19" y="4"/>
                    <a:pt x="20" y="5"/>
                  </a:cubicBezTo>
                  <a:cubicBezTo>
                    <a:pt x="21" y="6"/>
                    <a:pt x="21" y="8"/>
                    <a:pt x="20" y="10"/>
                  </a:cubicBezTo>
                  <a:cubicBezTo>
                    <a:pt x="21" y="8"/>
                    <a:pt x="23" y="6"/>
                    <a:pt x="26" y="6"/>
                  </a:cubicBezTo>
                  <a:cubicBezTo>
                    <a:pt x="26" y="5"/>
                    <a:pt x="27" y="5"/>
                    <a:pt x="27" y="5"/>
                  </a:cubicBezTo>
                  <a:cubicBezTo>
                    <a:pt x="29" y="5"/>
                    <a:pt x="32" y="6"/>
                    <a:pt x="33" y="8"/>
                  </a:cubicBezTo>
                  <a:cubicBezTo>
                    <a:pt x="33" y="7"/>
                    <a:pt x="34" y="7"/>
                    <a:pt x="35" y="7"/>
                  </a:cubicBezTo>
                  <a:cubicBezTo>
                    <a:pt x="35" y="7"/>
                    <a:pt x="35" y="7"/>
                    <a:pt x="35" y="7"/>
                  </a:cubicBezTo>
                  <a:cubicBezTo>
                    <a:pt x="35" y="6"/>
                    <a:pt x="34" y="5"/>
                    <a:pt x="32" y="5"/>
                  </a:cubicBezTo>
                  <a:cubicBezTo>
                    <a:pt x="32" y="5"/>
                    <a:pt x="32" y="5"/>
                    <a:pt x="32" y="5"/>
                  </a:cubicBezTo>
                  <a:cubicBezTo>
                    <a:pt x="32" y="5"/>
                    <a:pt x="32" y="5"/>
                    <a:pt x="32" y="5"/>
                  </a:cubicBezTo>
                  <a:cubicBezTo>
                    <a:pt x="30" y="0"/>
                    <a:pt x="26" y="0"/>
                    <a:pt x="24" y="0"/>
                  </a:cubicBezTo>
                </a:path>
              </a:pathLst>
            </a:custGeom>
            <a:solidFill>
              <a:srgbClr val="F3F1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 name="Freeform 8588">
              <a:extLst>
                <a:ext uri="{FF2B5EF4-FFF2-40B4-BE49-F238E27FC236}">
                  <a16:creationId xmlns:a16="http://schemas.microsoft.com/office/drawing/2014/main" xmlns="" id="{5E91CB86-82E3-490A-BC46-9F7C0B2362ED}"/>
                </a:ext>
              </a:extLst>
            </p:cNvPr>
            <p:cNvSpPr>
              <a:spLocks/>
            </p:cNvSpPr>
            <p:nvPr/>
          </p:nvSpPr>
          <p:spPr bwMode="auto">
            <a:xfrm>
              <a:off x="5791200" y="3986213"/>
              <a:ext cx="50800" cy="41275"/>
            </a:xfrm>
            <a:custGeom>
              <a:avLst/>
              <a:gdLst>
                <a:gd name="T0" fmla="*/ 26 w 43"/>
                <a:gd name="T1" fmla="*/ 0 h 35"/>
                <a:gd name="T2" fmla="*/ 21 w 43"/>
                <a:gd name="T3" fmla="*/ 1 h 35"/>
                <a:gd name="T4" fmla="*/ 18 w 43"/>
                <a:gd name="T5" fmla="*/ 1 h 35"/>
                <a:gd name="T6" fmla="*/ 11 w 43"/>
                <a:gd name="T7" fmla="*/ 4 h 35"/>
                <a:gd name="T8" fmla="*/ 5 w 43"/>
                <a:gd name="T9" fmla="*/ 15 h 35"/>
                <a:gd name="T10" fmla="*/ 10 w 43"/>
                <a:gd name="T11" fmla="*/ 30 h 35"/>
                <a:gd name="T12" fmla="*/ 10 w 43"/>
                <a:gd name="T13" fmla="*/ 30 h 35"/>
                <a:gd name="T14" fmla="*/ 17 w 43"/>
                <a:gd name="T15" fmla="*/ 33 h 35"/>
                <a:gd name="T16" fmla="*/ 21 w 43"/>
                <a:gd name="T17" fmla="*/ 32 h 35"/>
                <a:gd name="T18" fmla="*/ 27 w 43"/>
                <a:gd name="T19" fmla="*/ 35 h 35"/>
                <a:gd name="T20" fmla="*/ 31 w 43"/>
                <a:gd name="T21" fmla="*/ 33 h 35"/>
                <a:gd name="T22" fmla="*/ 32 w 43"/>
                <a:gd name="T23" fmla="*/ 33 h 35"/>
                <a:gd name="T24" fmla="*/ 39 w 43"/>
                <a:gd name="T25" fmla="*/ 27 h 35"/>
                <a:gd name="T26" fmla="*/ 41 w 43"/>
                <a:gd name="T27" fmla="*/ 21 h 35"/>
                <a:gd name="T28" fmla="*/ 42 w 43"/>
                <a:gd name="T29" fmla="*/ 14 h 35"/>
                <a:gd name="T30" fmla="*/ 42 w 43"/>
                <a:gd name="T31" fmla="*/ 16 h 35"/>
                <a:gd name="T32" fmla="*/ 41 w 43"/>
                <a:gd name="T33" fmla="*/ 21 h 35"/>
                <a:gd name="T34" fmla="*/ 41 w 43"/>
                <a:gd name="T35" fmla="*/ 21 h 35"/>
                <a:gd name="T36" fmla="*/ 41 w 43"/>
                <a:gd name="T37" fmla="*/ 21 h 35"/>
                <a:gd name="T38" fmla="*/ 39 w 43"/>
                <a:gd name="T39" fmla="*/ 27 h 35"/>
                <a:gd name="T40" fmla="*/ 39 w 43"/>
                <a:gd name="T41" fmla="*/ 27 h 35"/>
                <a:gd name="T42" fmla="*/ 39 w 43"/>
                <a:gd name="T43" fmla="*/ 27 h 35"/>
                <a:gd name="T44" fmla="*/ 32 w 43"/>
                <a:gd name="T45" fmla="*/ 33 h 35"/>
                <a:gd name="T46" fmla="*/ 31 w 43"/>
                <a:gd name="T47" fmla="*/ 33 h 35"/>
                <a:gd name="T48" fmla="*/ 31 w 43"/>
                <a:gd name="T49" fmla="*/ 33 h 35"/>
                <a:gd name="T50" fmla="*/ 31 w 43"/>
                <a:gd name="T51" fmla="*/ 33 h 35"/>
                <a:gd name="T52" fmla="*/ 27 w 43"/>
                <a:gd name="T53" fmla="*/ 34 h 35"/>
                <a:gd name="T54" fmla="*/ 21 w 43"/>
                <a:gd name="T55" fmla="*/ 32 h 35"/>
                <a:gd name="T56" fmla="*/ 21 w 43"/>
                <a:gd name="T57" fmla="*/ 31 h 35"/>
                <a:gd name="T58" fmla="*/ 20 w 43"/>
                <a:gd name="T59" fmla="*/ 31 h 35"/>
                <a:gd name="T60" fmla="*/ 17 w 43"/>
                <a:gd name="T61" fmla="*/ 33 h 35"/>
                <a:gd name="T62" fmla="*/ 10 w 43"/>
                <a:gd name="T63" fmla="*/ 30 h 35"/>
                <a:gd name="T64" fmla="*/ 10 w 43"/>
                <a:gd name="T65" fmla="*/ 29 h 35"/>
                <a:gd name="T66" fmla="*/ 10 w 43"/>
                <a:gd name="T67" fmla="*/ 29 h 35"/>
                <a:gd name="T68" fmla="*/ 10 w 43"/>
                <a:gd name="T69" fmla="*/ 29 h 35"/>
                <a:gd name="T70" fmla="*/ 5 w 43"/>
                <a:gd name="T71" fmla="*/ 25 h 35"/>
                <a:gd name="T72" fmla="*/ 6 w 43"/>
                <a:gd name="T73" fmla="*/ 15 h 35"/>
                <a:gd name="T74" fmla="*/ 6 w 43"/>
                <a:gd name="T75" fmla="*/ 15 h 35"/>
                <a:gd name="T76" fmla="*/ 6 w 43"/>
                <a:gd name="T77" fmla="*/ 15 h 35"/>
                <a:gd name="T78" fmla="*/ 6 w 43"/>
                <a:gd name="T79" fmla="*/ 8 h 35"/>
                <a:gd name="T80" fmla="*/ 11 w 43"/>
                <a:gd name="T81" fmla="*/ 5 h 35"/>
                <a:gd name="T82" fmla="*/ 11 w 43"/>
                <a:gd name="T83" fmla="*/ 5 h 35"/>
                <a:gd name="T84" fmla="*/ 11 w 43"/>
                <a:gd name="T85" fmla="*/ 4 h 35"/>
                <a:gd name="T86" fmla="*/ 18 w 43"/>
                <a:gd name="T87" fmla="*/ 1 h 35"/>
                <a:gd name="T88" fmla="*/ 21 w 43"/>
                <a:gd name="T89" fmla="*/ 2 h 35"/>
                <a:gd name="T90" fmla="*/ 21 w 43"/>
                <a:gd name="T91" fmla="*/ 2 h 35"/>
                <a:gd name="T92" fmla="*/ 21 w 43"/>
                <a:gd name="T93" fmla="*/ 1 h 35"/>
                <a:gd name="T94" fmla="*/ 26 w 43"/>
                <a:gd name="T95" fmla="*/ 0 h 35"/>
                <a:gd name="T96" fmla="*/ 34 w 43"/>
                <a:gd name="T97" fmla="*/ 5 h 35"/>
                <a:gd name="T98" fmla="*/ 34 w 43"/>
                <a:gd name="T99" fmla="*/ 5 h 35"/>
                <a:gd name="T100" fmla="*/ 34 w 43"/>
                <a:gd name="T101" fmla="*/ 5 h 35"/>
                <a:gd name="T102" fmla="*/ 37 w 43"/>
                <a:gd name="T103" fmla="*/ 7 h 35"/>
                <a:gd name="T104" fmla="*/ 38 w 43"/>
                <a:gd name="T105" fmla="*/ 7 h 35"/>
                <a:gd name="T106" fmla="*/ 34 w 43"/>
                <a:gd name="T107" fmla="*/ 5 h 35"/>
                <a:gd name="T108" fmla="*/ 26 w 43"/>
                <a:gd name="T10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5">
                  <a:moveTo>
                    <a:pt x="26" y="0"/>
                  </a:moveTo>
                  <a:cubicBezTo>
                    <a:pt x="24" y="0"/>
                    <a:pt x="22" y="0"/>
                    <a:pt x="21" y="1"/>
                  </a:cubicBezTo>
                  <a:cubicBezTo>
                    <a:pt x="20" y="1"/>
                    <a:pt x="19" y="1"/>
                    <a:pt x="18" y="1"/>
                  </a:cubicBezTo>
                  <a:cubicBezTo>
                    <a:pt x="13" y="1"/>
                    <a:pt x="11" y="4"/>
                    <a:pt x="11" y="4"/>
                  </a:cubicBezTo>
                  <a:cubicBezTo>
                    <a:pt x="6" y="5"/>
                    <a:pt x="4" y="11"/>
                    <a:pt x="5" y="15"/>
                  </a:cubicBezTo>
                  <a:cubicBezTo>
                    <a:pt x="0" y="23"/>
                    <a:pt x="6" y="30"/>
                    <a:pt x="10" y="30"/>
                  </a:cubicBezTo>
                  <a:cubicBezTo>
                    <a:pt x="10" y="30"/>
                    <a:pt x="10" y="30"/>
                    <a:pt x="10" y="30"/>
                  </a:cubicBezTo>
                  <a:cubicBezTo>
                    <a:pt x="11" y="32"/>
                    <a:pt x="14" y="33"/>
                    <a:pt x="17" y="33"/>
                  </a:cubicBezTo>
                  <a:cubicBezTo>
                    <a:pt x="18" y="33"/>
                    <a:pt x="20" y="32"/>
                    <a:pt x="21" y="32"/>
                  </a:cubicBezTo>
                  <a:cubicBezTo>
                    <a:pt x="22" y="33"/>
                    <a:pt x="24" y="35"/>
                    <a:pt x="27" y="35"/>
                  </a:cubicBezTo>
                  <a:cubicBezTo>
                    <a:pt x="28" y="35"/>
                    <a:pt x="30" y="34"/>
                    <a:pt x="31" y="33"/>
                  </a:cubicBezTo>
                  <a:cubicBezTo>
                    <a:pt x="31" y="33"/>
                    <a:pt x="32" y="33"/>
                    <a:pt x="32" y="33"/>
                  </a:cubicBezTo>
                  <a:cubicBezTo>
                    <a:pt x="39" y="33"/>
                    <a:pt x="39" y="27"/>
                    <a:pt x="39" y="27"/>
                  </a:cubicBezTo>
                  <a:cubicBezTo>
                    <a:pt x="40" y="27"/>
                    <a:pt x="43" y="23"/>
                    <a:pt x="41" y="21"/>
                  </a:cubicBezTo>
                  <a:cubicBezTo>
                    <a:pt x="42" y="19"/>
                    <a:pt x="43" y="17"/>
                    <a:pt x="42" y="14"/>
                  </a:cubicBezTo>
                  <a:cubicBezTo>
                    <a:pt x="42" y="15"/>
                    <a:pt x="42" y="15"/>
                    <a:pt x="42" y="16"/>
                  </a:cubicBezTo>
                  <a:cubicBezTo>
                    <a:pt x="42" y="18"/>
                    <a:pt x="42" y="20"/>
                    <a:pt x="41" y="21"/>
                  </a:cubicBezTo>
                  <a:cubicBezTo>
                    <a:pt x="41" y="21"/>
                    <a:pt x="41" y="21"/>
                    <a:pt x="41" y="21"/>
                  </a:cubicBezTo>
                  <a:cubicBezTo>
                    <a:pt x="41" y="21"/>
                    <a:pt x="41" y="21"/>
                    <a:pt x="41" y="21"/>
                  </a:cubicBezTo>
                  <a:cubicBezTo>
                    <a:pt x="42" y="23"/>
                    <a:pt x="40" y="26"/>
                    <a:pt x="39" y="27"/>
                  </a:cubicBezTo>
                  <a:cubicBezTo>
                    <a:pt x="39" y="27"/>
                    <a:pt x="39" y="27"/>
                    <a:pt x="39" y="27"/>
                  </a:cubicBezTo>
                  <a:cubicBezTo>
                    <a:pt x="39" y="27"/>
                    <a:pt x="39" y="27"/>
                    <a:pt x="39" y="27"/>
                  </a:cubicBezTo>
                  <a:cubicBezTo>
                    <a:pt x="39" y="28"/>
                    <a:pt x="38" y="33"/>
                    <a:pt x="32" y="33"/>
                  </a:cubicBezTo>
                  <a:cubicBezTo>
                    <a:pt x="31" y="33"/>
                    <a:pt x="31" y="33"/>
                    <a:pt x="31" y="33"/>
                  </a:cubicBezTo>
                  <a:cubicBezTo>
                    <a:pt x="31" y="33"/>
                    <a:pt x="31" y="33"/>
                    <a:pt x="31" y="33"/>
                  </a:cubicBezTo>
                  <a:cubicBezTo>
                    <a:pt x="31" y="33"/>
                    <a:pt x="31" y="33"/>
                    <a:pt x="31" y="33"/>
                  </a:cubicBezTo>
                  <a:cubicBezTo>
                    <a:pt x="30" y="34"/>
                    <a:pt x="28" y="34"/>
                    <a:pt x="27" y="34"/>
                  </a:cubicBezTo>
                  <a:cubicBezTo>
                    <a:pt x="24" y="34"/>
                    <a:pt x="22" y="33"/>
                    <a:pt x="21" y="32"/>
                  </a:cubicBezTo>
                  <a:cubicBezTo>
                    <a:pt x="21" y="31"/>
                    <a:pt x="21" y="31"/>
                    <a:pt x="21" y="31"/>
                  </a:cubicBezTo>
                  <a:cubicBezTo>
                    <a:pt x="20" y="31"/>
                    <a:pt x="20" y="31"/>
                    <a:pt x="20" y="31"/>
                  </a:cubicBezTo>
                  <a:cubicBezTo>
                    <a:pt x="20" y="32"/>
                    <a:pt x="18" y="33"/>
                    <a:pt x="17" y="33"/>
                  </a:cubicBezTo>
                  <a:cubicBezTo>
                    <a:pt x="14" y="33"/>
                    <a:pt x="12" y="31"/>
                    <a:pt x="10" y="30"/>
                  </a:cubicBezTo>
                  <a:cubicBezTo>
                    <a:pt x="10" y="29"/>
                    <a:pt x="10" y="29"/>
                    <a:pt x="10" y="29"/>
                  </a:cubicBezTo>
                  <a:cubicBezTo>
                    <a:pt x="10" y="29"/>
                    <a:pt x="10" y="29"/>
                    <a:pt x="10" y="29"/>
                  </a:cubicBezTo>
                  <a:cubicBezTo>
                    <a:pt x="10" y="29"/>
                    <a:pt x="10" y="29"/>
                    <a:pt x="10" y="29"/>
                  </a:cubicBezTo>
                  <a:cubicBezTo>
                    <a:pt x="8" y="29"/>
                    <a:pt x="6" y="28"/>
                    <a:pt x="5" y="25"/>
                  </a:cubicBezTo>
                  <a:cubicBezTo>
                    <a:pt x="4" y="24"/>
                    <a:pt x="2" y="20"/>
                    <a:pt x="6" y="15"/>
                  </a:cubicBezTo>
                  <a:cubicBezTo>
                    <a:pt x="6" y="15"/>
                    <a:pt x="6" y="15"/>
                    <a:pt x="6" y="15"/>
                  </a:cubicBezTo>
                  <a:cubicBezTo>
                    <a:pt x="6" y="15"/>
                    <a:pt x="6" y="15"/>
                    <a:pt x="6" y="15"/>
                  </a:cubicBezTo>
                  <a:cubicBezTo>
                    <a:pt x="5" y="13"/>
                    <a:pt x="5" y="11"/>
                    <a:pt x="6" y="8"/>
                  </a:cubicBezTo>
                  <a:cubicBezTo>
                    <a:pt x="7" y="6"/>
                    <a:pt x="9" y="5"/>
                    <a:pt x="11" y="5"/>
                  </a:cubicBezTo>
                  <a:cubicBezTo>
                    <a:pt x="11" y="5"/>
                    <a:pt x="11" y="5"/>
                    <a:pt x="11" y="5"/>
                  </a:cubicBezTo>
                  <a:cubicBezTo>
                    <a:pt x="11" y="4"/>
                    <a:pt x="11" y="4"/>
                    <a:pt x="11" y="4"/>
                  </a:cubicBezTo>
                  <a:cubicBezTo>
                    <a:pt x="11" y="4"/>
                    <a:pt x="13" y="1"/>
                    <a:pt x="18" y="1"/>
                  </a:cubicBezTo>
                  <a:cubicBezTo>
                    <a:pt x="19" y="1"/>
                    <a:pt x="20" y="1"/>
                    <a:pt x="21" y="2"/>
                  </a:cubicBezTo>
                  <a:cubicBezTo>
                    <a:pt x="21" y="2"/>
                    <a:pt x="21" y="2"/>
                    <a:pt x="21" y="2"/>
                  </a:cubicBezTo>
                  <a:cubicBezTo>
                    <a:pt x="21" y="1"/>
                    <a:pt x="21" y="1"/>
                    <a:pt x="21" y="1"/>
                  </a:cubicBezTo>
                  <a:cubicBezTo>
                    <a:pt x="22" y="1"/>
                    <a:pt x="24" y="0"/>
                    <a:pt x="26" y="0"/>
                  </a:cubicBezTo>
                  <a:cubicBezTo>
                    <a:pt x="28" y="0"/>
                    <a:pt x="32" y="0"/>
                    <a:pt x="34" y="5"/>
                  </a:cubicBezTo>
                  <a:cubicBezTo>
                    <a:pt x="34" y="5"/>
                    <a:pt x="34" y="5"/>
                    <a:pt x="34" y="5"/>
                  </a:cubicBezTo>
                  <a:cubicBezTo>
                    <a:pt x="34" y="5"/>
                    <a:pt x="34" y="5"/>
                    <a:pt x="34" y="5"/>
                  </a:cubicBezTo>
                  <a:cubicBezTo>
                    <a:pt x="36" y="5"/>
                    <a:pt x="37" y="6"/>
                    <a:pt x="37" y="7"/>
                  </a:cubicBezTo>
                  <a:cubicBezTo>
                    <a:pt x="38" y="7"/>
                    <a:pt x="38" y="7"/>
                    <a:pt x="38" y="7"/>
                  </a:cubicBezTo>
                  <a:cubicBezTo>
                    <a:pt x="37" y="6"/>
                    <a:pt x="36" y="5"/>
                    <a:pt x="34" y="5"/>
                  </a:cubicBezTo>
                  <a:cubicBezTo>
                    <a:pt x="33" y="1"/>
                    <a:pt x="29" y="0"/>
                    <a:pt x="26" y="0"/>
                  </a:cubicBezTo>
                </a:path>
              </a:pathLst>
            </a:custGeom>
            <a:solidFill>
              <a:srgbClr val="DA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 name="Freeform 8589">
              <a:extLst>
                <a:ext uri="{FF2B5EF4-FFF2-40B4-BE49-F238E27FC236}">
                  <a16:creationId xmlns:a16="http://schemas.microsoft.com/office/drawing/2014/main" xmlns="" id="{C2830B59-3A01-4123-968E-64ACC06344E0}"/>
                </a:ext>
              </a:extLst>
            </p:cNvPr>
            <p:cNvSpPr>
              <a:spLocks/>
            </p:cNvSpPr>
            <p:nvPr/>
          </p:nvSpPr>
          <p:spPr bwMode="auto">
            <a:xfrm>
              <a:off x="5815013" y="3986213"/>
              <a:ext cx="11113" cy="9525"/>
            </a:xfrm>
            <a:custGeom>
              <a:avLst/>
              <a:gdLst>
                <a:gd name="T0" fmla="*/ 10 w 10"/>
                <a:gd name="T1" fmla="*/ 4 h 7"/>
                <a:gd name="T2" fmla="*/ 6 w 10"/>
                <a:gd name="T3" fmla="*/ 4 h 7"/>
                <a:gd name="T4" fmla="*/ 4 w 10"/>
                <a:gd name="T5" fmla="*/ 1 h 7"/>
                <a:gd name="T6" fmla="*/ 1 w 10"/>
                <a:gd name="T7" fmla="*/ 0 h 7"/>
                <a:gd name="T8" fmla="*/ 0 w 10"/>
                <a:gd name="T9" fmla="*/ 0 h 7"/>
                <a:gd name="T10" fmla="*/ 3 w 10"/>
                <a:gd name="T11" fmla="*/ 2 h 7"/>
                <a:gd name="T12" fmla="*/ 5 w 10"/>
                <a:gd name="T13" fmla="*/ 3 h 7"/>
                <a:gd name="T14" fmla="*/ 5 w 10"/>
                <a:gd name="T15" fmla="*/ 4 h 7"/>
                <a:gd name="T16" fmla="*/ 1 w 10"/>
                <a:gd name="T17" fmla="*/ 7 h 7"/>
                <a:gd name="T18" fmla="*/ 2 w 10"/>
                <a:gd name="T19" fmla="*/ 7 h 7"/>
                <a:gd name="T20" fmla="*/ 5 w 10"/>
                <a:gd name="T21" fmla="*/ 5 h 7"/>
                <a:gd name="T22" fmla="*/ 5 w 10"/>
                <a:gd name="T23" fmla="*/ 4 h 7"/>
                <a:gd name="T24" fmla="*/ 5 w 10"/>
                <a:gd name="T25" fmla="*/ 4 h 7"/>
                <a:gd name="T26" fmla="*/ 6 w 10"/>
                <a:gd name="T27" fmla="*/ 4 h 7"/>
                <a:gd name="T28" fmla="*/ 9 w 10"/>
                <a:gd name="T29" fmla="*/ 5 h 7"/>
                <a:gd name="T30" fmla="*/ 10 w 10"/>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10" y="4"/>
                  </a:moveTo>
                  <a:cubicBezTo>
                    <a:pt x="9" y="3"/>
                    <a:pt x="7" y="3"/>
                    <a:pt x="6" y="4"/>
                  </a:cubicBezTo>
                  <a:cubicBezTo>
                    <a:pt x="6" y="3"/>
                    <a:pt x="5" y="2"/>
                    <a:pt x="4" y="1"/>
                  </a:cubicBezTo>
                  <a:cubicBezTo>
                    <a:pt x="3" y="1"/>
                    <a:pt x="2" y="0"/>
                    <a:pt x="1" y="0"/>
                  </a:cubicBezTo>
                  <a:cubicBezTo>
                    <a:pt x="0" y="0"/>
                    <a:pt x="0" y="0"/>
                    <a:pt x="0" y="0"/>
                  </a:cubicBezTo>
                  <a:cubicBezTo>
                    <a:pt x="1" y="1"/>
                    <a:pt x="2" y="1"/>
                    <a:pt x="3" y="2"/>
                  </a:cubicBezTo>
                  <a:cubicBezTo>
                    <a:pt x="4" y="3"/>
                    <a:pt x="4" y="3"/>
                    <a:pt x="5" y="3"/>
                  </a:cubicBezTo>
                  <a:cubicBezTo>
                    <a:pt x="5" y="4"/>
                    <a:pt x="5" y="4"/>
                    <a:pt x="5" y="4"/>
                  </a:cubicBezTo>
                  <a:cubicBezTo>
                    <a:pt x="3" y="5"/>
                    <a:pt x="2" y="6"/>
                    <a:pt x="1" y="7"/>
                  </a:cubicBezTo>
                  <a:cubicBezTo>
                    <a:pt x="2" y="7"/>
                    <a:pt x="2" y="7"/>
                    <a:pt x="2" y="7"/>
                  </a:cubicBezTo>
                  <a:cubicBezTo>
                    <a:pt x="3" y="6"/>
                    <a:pt x="3" y="5"/>
                    <a:pt x="5" y="5"/>
                  </a:cubicBezTo>
                  <a:cubicBezTo>
                    <a:pt x="5" y="4"/>
                    <a:pt x="5" y="4"/>
                    <a:pt x="5" y="4"/>
                  </a:cubicBezTo>
                  <a:cubicBezTo>
                    <a:pt x="5" y="4"/>
                    <a:pt x="5" y="4"/>
                    <a:pt x="5" y="4"/>
                  </a:cubicBezTo>
                  <a:cubicBezTo>
                    <a:pt x="6" y="4"/>
                    <a:pt x="6" y="4"/>
                    <a:pt x="6" y="4"/>
                  </a:cubicBezTo>
                  <a:cubicBezTo>
                    <a:pt x="7" y="4"/>
                    <a:pt x="8" y="5"/>
                    <a:pt x="9" y="5"/>
                  </a:cubicBezTo>
                  <a:lnTo>
                    <a:pt x="10" y="4"/>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 name="Freeform 8590">
              <a:extLst>
                <a:ext uri="{FF2B5EF4-FFF2-40B4-BE49-F238E27FC236}">
                  <a16:creationId xmlns:a16="http://schemas.microsoft.com/office/drawing/2014/main" xmlns="" id="{7FB9FF32-BA63-44B2-AD25-269682EB4FB3}"/>
                </a:ext>
              </a:extLst>
            </p:cNvPr>
            <p:cNvSpPr>
              <a:spLocks/>
            </p:cNvSpPr>
            <p:nvPr/>
          </p:nvSpPr>
          <p:spPr bwMode="auto">
            <a:xfrm>
              <a:off x="5800725" y="3990975"/>
              <a:ext cx="3175" cy="4763"/>
            </a:xfrm>
            <a:custGeom>
              <a:avLst/>
              <a:gdLst>
                <a:gd name="T0" fmla="*/ 2 w 2"/>
                <a:gd name="T1" fmla="*/ 0 h 4"/>
                <a:gd name="T2" fmla="*/ 0 w 2"/>
                <a:gd name="T3" fmla="*/ 4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1"/>
                    <a:pt x="0" y="2"/>
                    <a:pt x="0" y="4"/>
                  </a:cubicBezTo>
                  <a:cubicBezTo>
                    <a:pt x="1" y="4"/>
                    <a:pt x="1" y="4"/>
                    <a:pt x="1" y="4"/>
                  </a:cubicBezTo>
                  <a:cubicBezTo>
                    <a:pt x="1" y="2"/>
                    <a:pt x="2" y="1"/>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 name="Freeform 8591">
              <a:extLst>
                <a:ext uri="{FF2B5EF4-FFF2-40B4-BE49-F238E27FC236}">
                  <a16:creationId xmlns:a16="http://schemas.microsoft.com/office/drawing/2014/main" xmlns="" id="{1E213008-2F71-4C4F-A9B9-1E8641B84AA2}"/>
                </a:ext>
              </a:extLst>
            </p:cNvPr>
            <p:cNvSpPr>
              <a:spLocks/>
            </p:cNvSpPr>
            <p:nvPr/>
          </p:nvSpPr>
          <p:spPr bwMode="auto">
            <a:xfrm>
              <a:off x="5795963" y="4000500"/>
              <a:ext cx="4763" cy="9525"/>
            </a:xfrm>
            <a:custGeom>
              <a:avLst/>
              <a:gdLst>
                <a:gd name="T0" fmla="*/ 4 w 4"/>
                <a:gd name="T1" fmla="*/ 8 h 9"/>
                <a:gd name="T2" fmla="*/ 2 w 4"/>
                <a:gd name="T3" fmla="*/ 6 h 9"/>
                <a:gd name="T4" fmla="*/ 4 w 4"/>
                <a:gd name="T5" fmla="*/ 0 h 9"/>
                <a:gd name="T6" fmla="*/ 4 w 4"/>
                <a:gd name="T7" fmla="*/ 0 h 9"/>
                <a:gd name="T8" fmla="*/ 1 w 4"/>
                <a:gd name="T9" fmla="*/ 4 h 9"/>
                <a:gd name="T10" fmla="*/ 1 w 4"/>
                <a:gd name="T11" fmla="*/ 4 h 9"/>
                <a:gd name="T12" fmla="*/ 1 w 4"/>
                <a:gd name="T13" fmla="*/ 3 h 9"/>
                <a:gd name="T14" fmla="*/ 0 w 4"/>
                <a:gd name="T15" fmla="*/ 3 h 9"/>
                <a:gd name="T16" fmla="*/ 1 w 4"/>
                <a:gd name="T17" fmla="*/ 5 h 9"/>
                <a:gd name="T18" fmla="*/ 4 w 4"/>
                <a:gd name="T19" fmla="*/ 9 h 9"/>
                <a:gd name="T20" fmla="*/ 4 w 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8"/>
                  </a:moveTo>
                  <a:cubicBezTo>
                    <a:pt x="3" y="8"/>
                    <a:pt x="3" y="7"/>
                    <a:pt x="2" y="6"/>
                  </a:cubicBezTo>
                  <a:cubicBezTo>
                    <a:pt x="2" y="4"/>
                    <a:pt x="3" y="2"/>
                    <a:pt x="4" y="0"/>
                  </a:cubicBezTo>
                  <a:cubicBezTo>
                    <a:pt x="4" y="0"/>
                    <a:pt x="4" y="0"/>
                    <a:pt x="4" y="0"/>
                  </a:cubicBezTo>
                  <a:cubicBezTo>
                    <a:pt x="2" y="1"/>
                    <a:pt x="1" y="3"/>
                    <a:pt x="1" y="4"/>
                  </a:cubicBezTo>
                  <a:cubicBezTo>
                    <a:pt x="1" y="4"/>
                    <a:pt x="1" y="4"/>
                    <a:pt x="1" y="4"/>
                  </a:cubicBezTo>
                  <a:cubicBezTo>
                    <a:pt x="1" y="4"/>
                    <a:pt x="1" y="3"/>
                    <a:pt x="1" y="3"/>
                  </a:cubicBezTo>
                  <a:cubicBezTo>
                    <a:pt x="0" y="3"/>
                    <a:pt x="0" y="3"/>
                    <a:pt x="0" y="3"/>
                  </a:cubicBezTo>
                  <a:cubicBezTo>
                    <a:pt x="0" y="4"/>
                    <a:pt x="0" y="5"/>
                    <a:pt x="1" y="5"/>
                  </a:cubicBezTo>
                  <a:cubicBezTo>
                    <a:pt x="1" y="7"/>
                    <a:pt x="2" y="9"/>
                    <a:pt x="4" y="9"/>
                  </a:cubicBezTo>
                  <a:lnTo>
                    <a:pt x="4" y="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 name="Freeform 8592">
              <a:extLst>
                <a:ext uri="{FF2B5EF4-FFF2-40B4-BE49-F238E27FC236}">
                  <a16:creationId xmlns:a16="http://schemas.microsoft.com/office/drawing/2014/main" xmlns="" id="{689E76F8-6D8B-4D17-A1EA-E5A4DA9B8D91}"/>
                </a:ext>
              </a:extLst>
            </p:cNvPr>
            <p:cNvSpPr>
              <a:spLocks/>
            </p:cNvSpPr>
            <p:nvPr/>
          </p:nvSpPr>
          <p:spPr bwMode="auto">
            <a:xfrm>
              <a:off x="5808663" y="4014788"/>
              <a:ext cx="12700" cy="9525"/>
            </a:xfrm>
            <a:custGeom>
              <a:avLst/>
              <a:gdLst>
                <a:gd name="T0" fmla="*/ 11 w 11"/>
                <a:gd name="T1" fmla="*/ 6 h 8"/>
                <a:gd name="T2" fmla="*/ 4 w 11"/>
                <a:gd name="T3" fmla="*/ 4 h 8"/>
                <a:gd name="T4" fmla="*/ 5 w 11"/>
                <a:gd name="T5" fmla="*/ 5 h 8"/>
                <a:gd name="T6" fmla="*/ 5 w 11"/>
                <a:gd name="T7" fmla="*/ 4 h 8"/>
                <a:gd name="T8" fmla="*/ 2 w 11"/>
                <a:gd name="T9" fmla="*/ 3 h 8"/>
                <a:gd name="T10" fmla="*/ 1 w 11"/>
                <a:gd name="T11" fmla="*/ 0 h 8"/>
                <a:gd name="T12" fmla="*/ 0 w 11"/>
                <a:gd name="T13" fmla="*/ 0 h 8"/>
                <a:gd name="T14" fmla="*/ 3 w 11"/>
                <a:gd name="T15" fmla="*/ 4 h 8"/>
                <a:gd name="T16" fmla="*/ 11 w 11"/>
                <a:gd name="T17" fmla="*/ 7 h 8"/>
                <a:gd name="T18" fmla="*/ 11 w 11"/>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1" y="6"/>
                  </a:moveTo>
                  <a:cubicBezTo>
                    <a:pt x="9" y="7"/>
                    <a:pt x="5" y="7"/>
                    <a:pt x="4" y="4"/>
                  </a:cubicBezTo>
                  <a:cubicBezTo>
                    <a:pt x="4" y="4"/>
                    <a:pt x="5" y="5"/>
                    <a:pt x="5" y="5"/>
                  </a:cubicBezTo>
                  <a:cubicBezTo>
                    <a:pt x="5" y="4"/>
                    <a:pt x="5" y="4"/>
                    <a:pt x="5" y="4"/>
                  </a:cubicBezTo>
                  <a:cubicBezTo>
                    <a:pt x="4" y="4"/>
                    <a:pt x="3" y="3"/>
                    <a:pt x="2" y="3"/>
                  </a:cubicBezTo>
                  <a:cubicBezTo>
                    <a:pt x="2" y="2"/>
                    <a:pt x="1" y="1"/>
                    <a:pt x="1" y="0"/>
                  </a:cubicBezTo>
                  <a:cubicBezTo>
                    <a:pt x="0" y="0"/>
                    <a:pt x="0" y="0"/>
                    <a:pt x="0" y="0"/>
                  </a:cubicBezTo>
                  <a:cubicBezTo>
                    <a:pt x="1" y="2"/>
                    <a:pt x="2" y="3"/>
                    <a:pt x="3" y="4"/>
                  </a:cubicBezTo>
                  <a:cubicBezTo>
                    <a:pt x="4" y="7"/>
                    <a:pt x="8" y="8"/>
                    <a:pt x="11" y="7"/>
                  </a:cubicBezTo>
                  <a:lnTo>
                    <a:pt x="11" y="6"/>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 name="Freeform 8593">
              <a:extLst>
                <a:ext uri="{FF2B5EF4-FFF2-40B4-BE49-F238E27FC236}">
                  <a16:creationId xmlns:a16="http://schemas.microsoft.com/office/drawing/2014/main" xmlns="" id="{2EA0930F-3547-41A5-980E-182EE021E059}"/>
                </a:ext>
              </a:extLst>
            </p:cNvPr>
            <p:cNvSpPr>
              <a:spLocks/>
            </p:cNvSpPr>
            <p:nvPr/>
          </p:nvSpPr>
          <p:spPr bwMode="auto">
            <a:xfrm>
              <a:off x="5800725" y="4017963"/>
              <a:ext cx="1588" cy="3175"/>
            </a:xfrm>
            <a:custGeom>
              <a:avLst/>
              <a:gdLst>
                <a:gd name="T0" fmla="*/ 1 w 1"/>
                <a:gd name="T1" fmla="*/ 2 h 3"/>
                <a:gd name="T2" fmla="*/ 0 w 1"/>
                <a:gd name="T3" fmla="*/ 0 h 3"/>
                <a:gd name="T4" fmla="*/ 0 w 1"/>
                <a:gd name="T5" fmla="*/ 0 h 3"/>
                <a:gd name="T6" fmla="*/ 1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0" y="0"/>
                  </a:cubicBezTo>
                  <a:cubicBezTo>
                    <a:pt x="0" y="0"/>
                    <a:pt x="0" y="0"/>
                    <a:pt x="0" y="0"/>
                  </a:cubicBezTo>
                  <a:cubicBezTo>
                    <a:pt x="0" y="1"/>
                    <a:pt x="0" y="3"/>
                    <a:pt x="1" y="3"/>
                  </a:cubicBezTo>
                  <a:lnTo>
                    <a:pt x="1" y="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 name="Freeform 8594">
              <a:extLst>
                <a:ext uri="{FF2B5EF4-FFF2-40B4-BE49-F238E27FC236}">
                  <a16:creationId xmlns:a16="http://schemas.microsoft.com/office/drawing/2014/main" xmlns="" id="{C4729EA0-AA82-468B-8890-EE382AD1081A}"/>
                </a:ext>
              </a:extLst>
            </p:cNvPr>
            <p:cNvSpPr>
              <a:spLocks/>
            </p:cNvSpPr>
            <p:nvPr/>
          </p:nvSpPr>
          <p:spPr bwMode="auto">
            <a:xfrm>
              <a:off x="5826125" y="4022725"/>
              <a:ext cx="3175" cy="1588"/>
            </a:xfrm>
            <a:custGeom>
              <a:avLst/>
              <a:gdLst>
                <a:gd name="T0" fmla="*/ 2 w 3"/>
                <a:gd name="T1" fmla="*/ 0 h 2"/>
                <a:gd name="T2" fmla="*/ 1 w 3"/>
                <a:gd name="T3" fmla="*/ 2 h 2"/>
                <a:gd name="T4" fmla="*/ 0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1"/>
                    <a:pt x="1" y="1"/>
                    <a:pt x="1" y="2"/>
                  </a:cubicBezTo>
                  <a:cubicBezTo>
                    <a:pt x="0" y="2"/>
                    <a:pt x="0" y="2"/>
                    <a:pt x="0" y="2"/>
                  </a:cubicBezTo>
                  <a:cubicBezTo>
                    <a:pt x="0" y="2"/>
                    <a:pt x="0" y="2"/>
                    <a:pt x="0" y="2"/>
                  </a:cubicBezTo>
                  <a:cubicBezTo>
                    <a:pt x="1" y="2"/>
                    <a:pt x="2" y="1"/>
                    <a:pt x="2" y="0"/>
                  </a:cubicBezTo>
                  <a:cubicBezTo>
                    <a:pt x="3" y="0"/>
                    <a:pt x="2" y="0"/>
                    <a:pt x="2"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 name="Freeform 8595">
              <a:extLst>
                <a:ext uri="{FF2B5EF4-FFF2-40B4-BE49-F238E27FC236}">
                  <a16:creationId xmlns:a16="http://schemas.microsoft.com/office/drawing/2014/main" xmlns="" id="{F5EFDF6D-5D6A-4A81-A06F-EBE7A2B2D2DD}"/>
                </a:ext>
              </a:extLst>
            </p:cNvPr>
            <p:cNvSpPr>
              <a:spLocks/>
            </p:cNvSpPr>
            <p:nvPr/>
          </p:nvSpPr>
          <p:spPr bwMode="auto">
            <a:xfrm>
              <a:off x="5834063" y="4017963"/>
              <a:ext cx="3175" cy="1588"/>
            </a:xfrm>
            <a:custGeom>
              <a:avLst/>
              <a:gdLst>
                <a:gd name="T0" fmla="*/ 3 w 3"/>
                <a:gd name="T1" fmla="*/ 0 h 2"/>
                <a:gd name="T2" fmla="*/ 0 w 3"/>
                <a:gd name="T3" fmla="*/ 1 h 2"/>
                <a:gd name="T4" fmla="*/ 0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1"/>
                    <a:pt x="1" y="1"/>
                    <a:pt x="0" y="1"/>
                  </a:cubicBezTo>
                  <a:cubicBezTo>
                    <a:pt x="0" y="2"/>
                    <a:pt x="0" y="2"/>
                    <a:pt x="0" y="2"/>
                  </a:cubicBezTo>
                  <a:cubicBezTo>
                    <a:pt x="1" y="2"/>
                    <a:pt x="2" y="1"/>
                    <a:pt x="3" y="1"/>
                  </a:cubicBezTo>
                  <a:lnTo>
                    <a:pt x="3"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 name="Freeform 8596">
              <a:extLst>
                <a:ext uri="{FF2B5EF4-FFF2-40B4-BE49-F238E27FC236}">
                  <a16:creationId xmlns:a16="http://schemas.microsoft.com/office/drawing/2014/main" xmlns="" id="{A5FE4039-43B4-43EA-9DE5-415DA0AA9A80}"/>
                </a:ext>
              </a:extLst>
            </p:cNvPr>
            <p:cNvSpPr>
              <a:spLocks/>
            </p:cNvSpPr>
            <p:nvPr/>
          </p:nvSpPr>
          <p:spPr bwMode="auto">
            <a:xfrm>
              <a:off x="5837238" y="4000500"/>
              <a:ext cx="0" cy="3175"/>
            </a:xfrm>
            <a:custGeom>
              <a:avLst/>
              <a:gdLst>
                <a:gd name="T0" fmla="*/ 0 w 1"/>
                <a:gd name="T1" fmla="*/ 0 h 3"/>
                <a:gd name="T2" fmla="*/ 0 w 1"/>
                <a:gd name="T3" fmla="*/ 0 h 3"/>
                <a:gd name="T4" fmla="*/ 0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0" y="1"/>
                    <a:pt x="0" y="1"/>
                    <a:pt x="0" y="2"/>
                  </a:cubicBezTo>
                  <a:cubicBezTo>
                    <a:pt x="0" y="3"/>
                    <a:pt x="0" y="2"/>
                    <a:pt x="0" y="2"/>
                  </a:cubicBezTo>
                  <a:cubicBezTo>
                    <a:pt x="1" y="1"/>
                    <a:pt x="1" y="0"/>
                    <a:pt x="0" y="0"/>
                  </a:cubicBez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 name="Freeform 8597">
              <a:extLst>
                <a:ext uri="{FF2B5EF4-FFF2-40B4-BE49-F238E27FC236}">
                  <a16:creationId xmlns:a16="http://schemas.microsoft.com/office/drawing/2014/main" xmlns="" id="{5B5CDC31-4F08-47A4-8B8F-5B4A4498EA97}"/>
                </a:ext>
              </a:extLst>
            </p:cNvPr>
            <p:cNvSpPr>
              <a:spLocks/>
            </p:cNvSpPr>
            <p:nvPr/>
          </p:nvSpPr>
          <p:spPr bwMode="auto">
            <a:xfrm>
              <a:off x="5876925" y="4006850"/>
              <a:ext cx="26988" cy="63500"/>
            </a:xfrm>
            <a:custGeom>
              <a:avLst/>
              <a:gdLst>
                <a:gd name="T0" fmla="*/ 7 w 22"/>
                <a:gd name="T1" fmla="*/ 0 h 53"/>
                <a:gd name="T2" fmla="*/ 6 w 22"/>
                <a:gd name="T3" fmla="*/ 2 h 53"/>
                <a:gd name="T4" fmla="*/ 4 w 22"/>
                <a:gd name="T5" fmla="*/ 29 h 53"/>
                <a:gd name="T6" fmla="*/ 13 w 22"/>
                <a:gd name="T7" fmla="*/ 40 h 53"/>
                <a:gd name="T8" fmla="*/ 15 w 22"/>
                <a:gd name="T9" fmla="*/ 41 h 53"/>
                <a:gd name="T10" fmla="*/ 20 w 22"/>
                <a:gd name="T11" fmla="*/ 50 h 53"/>
                <a:gd name="T12" fmla="*/ 21 w 22"/>
                <a:gd name="T13" fmla="*/ 51 h 53"/>
                <a:gd name="T14" fmla="*/ 21 w 22"/>
                <a:gd name="T15" fmla="*/ 53 h 53"/>
                <a:gd name="T16" fmla="*/ 22 w 22"/>
                <a:gd name="T17" fmla="*/ 53 h 53"/>
                <a:gd name="T18" fmla="*/ 6 w 22"/>
                <a:gd name="T19" fmla="*/ 30 h 53"/>
                <a:gd name="T20" fmla="*/ 7 w 2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3">
                  <a:moveTo>
                    <a:pt x="7" y="0"/>
                  </a:moveTo>
                  <a:cubicBezTo>
                    <a:pt x="7" y="1"/>
                    <a:pt x="7" y="1"/>
                    <a:pt x="6" y="2"/>
                  </a:cubicBezTo>
                  <a:cubicBezTo>
                    <a:pt x="6" y="11"/>
                    <a:pt x="0" y="20"/>
                    <a:pt x="4" y="29"/>
                  </a:cubicBezTo>
                  <a:cubicBezTo>
                    <a:pt x="6" y="34"/>
                    <a:pt x="10" y="37"/>
                    <a:pt x="13" y="40"/>
                  </a:cubicBezTo>
                  <a:cubicBezTo>
                    <a:pt x="14" y="41"/>
                    <a:pt x="14" y="41"/>
                    <a:pt x="15" y="41"/>
                  </a:cubicBezTo>
                  <a:cubicBezTo>
                    <a:pt x="17" y="43"/>
                    <a:pt x="19" y="45"/>
                    <a:pt x="20" y="50"/>
                  </a:cubicBezTo>
                  <a:cubicBezTo>
                    <a:pt x="20" y="51"/>
                    <a:pt x="20" y="51"/>
                    <a:pt x="21" y="51"/>
                  </a:cubicBezTo>
                  <a:cubicBezTo>
                    <a:pt x="21" y="52"/>
                    <a:pt x="21" y="52"/>
                    <a:pt x="21" y="53"/>
                  </a:cubicBezTo>
                  <a:cubicBezTo>
                    <a:pt x="22" y="53"/>
                    <a:pt x="22" y="53"/>
                    <a:pt x="22" y="53"/>
                  </a:cubicBezTo>
                  <a:cubicBezTo>
                    <a:pt x="20" y="43"/>
                    <a:pt x="11" y="38"/>
                    <a:pt x="6" y="30"/>
                  </a:cubicBezTo>
                  <a:cubicBezTo>
                    <a:pt x="0" y="21"/>
                    <a:pt x="7" y="10"/>
                    <a:pt x="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 name="Freeform 8598">
              <a:extLst>
                <a:ext uri="{FF2B5EF4-FFF2-40B4-BE49-F238E27FC236}">
                  <a16:creationId xmlns:a16="http://schemas.microsoft.com/office/drawing/2014/main" xmlns="" id="{685514FC-4E7A-4159-B7EA-C161FC096D10}"/>
                </a:ext>
              </a:extLst>
            </p:cNvPr>
            <p:cNvSpPr>
              <a:spLocks noEditPoints="1"/>
            </p:cNvSpPr>
            <p:nvPr/>
          </p:nvSpPr>
          <p:spPr bwMode="auto">
            <a:xfrm>
              <a:off x="5884863" y="4006850"/>
              <a:ext cx="17463" cy="60325"/>
            </a:xfrm>
            <a:custGeom>
              <a:avLst/>
              <a:gdLst>
                <a:gd name="T0" fmla="*/ 9 w 15"/>
                <a:gd name="T1" fmla="*/ 41 h 51"/>
                <a:gd name="T2" fmla="*/ 15 w 15"/>
                <a:gd name="T3" fmla="*/ 51 h 51"/>
                <a:gd name="T4" fmla="*/ 14 w 15"/>
                <a:gd name="T5" fmla="*/ 50 h 51"/>
                <a:gd name="T6" fmla="*/ 9 w 15"/>
                <a:gd name="T7" fmla="*/ 41 h 51"/>
                <a:gd name="T8" fmla="*/ 1 w 15"/>
                <a:gd name="T9" fmla="*/ 0 h 51"/>
                <a:gd name="T10" fmla="*/ 1 w 15"/>
                <a:gd name="T11" fmla="*/ 0 h 51"/>
                <a:gd name="T12" fmla="*/ 0 w 15"/>
                <a:gd name="T13" fmla="*/ 2 h 51"/>
                <a:gd name="T14" fmla="*/ 1 w 15"/>
                <a:gd name="T15" fmla="*/ 0 h 51"/>
                <a:gd name="T16" fmla="*/ 1 w 15"/>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1">
                  <a:moveTo>
                    <a:pt x="9" y="41"/>
                  </a:moveTo>
                  <a:cubicBezTo>
                    <a:pt x="11" y="44"/>
                    <a:pt x="13" y="47"/>
                    <a:pt x="15" y="51"/>
                  </a:cubicBezTo>
                  <a:cubicBezTo>
                    <a:pt x="14" y="51"/>
                    <a:pt x="14" y="51"/>
                    <a:pt x="14" y="50"/>
                  </a:cubicBezTo>
                  <a:cubicBezTo>
                    <a:pt x="13" y="45"/>
                    <a:pt x="11" y="43"/>
                    <a:pt x="9" y="41"/>
                  </a:cubicBezTo>
                  <a:moveTo>
                    <a:pt x="1" y="0"/>
                  </a:moveTo>
                  <a:cubicBezTo>
                    <a:pt x="1" y="0"/>
                    <a:pt x="1" y="0"/>
                    <a:pt x="1" y="0"/>
                  </a:cubicBezTo>
                  <a:cubicBezTo>
                    <a:pt x="1" y="1"/>
                    <a:pt x="1" y="1"/>
                    <a:pt x="0" y="2"/>
                  </a:cubicBezTo>
                  <a:cubicBezTo>
                    <a:pt x="1" y="1"/>
                    <a:pt x="1" y="1"/>
                    <a:pt x="1" y="0"/>
                  </a:cubicBezTo>
                  <a:cubicBezTo>
                    <a:pt x="1" y="0"/>
                    <a:pt x="1" y="0"/>
                    <a:pt x="1" y="0"/>
                  </a:cubicBezTo>
                </a:path>
              </a:pathLst>
            </a:custGeom>
            <a:solidFill>
              <a:srgbClr val="FD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 name="Freeform 8599">
              <a:extLst>
                <a:ext uri="{FF2B5EF4-FFF2-40B4-BE49-F238E27FC236}">
                  <a16:creationId xmlns:a16="http://schemas.microsoft.com/office/drawing/2014/main" xmlns="" id="{B16E4267-FA11-4A85-B50C-7922462A4166}"/>
                </a:ext>
              </a:extLst>
            </p:cNvPr>
            <p:cNvSpPr>
              <a:spLocks/>
            </p:cNvSpPr>
            <p:nvPr/>
          </p:nvSpPr>
          <p:spPr bwMode="auto">
            <a:xfrm>
              <a:off x="5899150" y="4013200"/>
              <a:ext cx="20638" cy="38100"/>
            </a:xfrm>
            <a:custGeom>
              <a:avLst/>
              <a:gdLst>
                <a:gd name="T0" fmla="*/ 1 w 18"/>
                <a:gd name="T1" fmla="*/ 0 h 32"/>
                <a:gd name="T2" fmla="*/ 1 w 18"/>
                <a:gd name="T3" fmla="*/ 16 h 32"/>
                <a:gd name="T4" fmla="*/ 16 w 18"/>
                <a:gd name="T5" fmla="*/ 32 h 32"/>
                <a:gd name="T6" fmla="*/ 17 w 18"/>
                <a:gd name="T7" fmla="*/ 31 h 32"/>
                <a:gd name="T8" fmla="*/ 8 w 18"/>
                <a:gd name="T9" fmla="*/ 21 h 32"/>
                <a:gd name="T10" fmla="*/ 3 w 18"/>
                <a:gd name="T11" fmla="*/ 5 h 32"/>
                <a:gd name="T12" fmla="*/ 1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 y="0"/>
                  </a:moveTo>
                  <a:cubicBezTo>
                    <a:pt x="0" y="0"/>
                    <a:pt x="0" y="6"/>
                    <a:pt x="1" y="16"/>
                  </a:cubicBezTo>
                  <a:cubicBezTo>
                    <a:pt x="2" y="27"/>
                    <a:pt x="12" y="32"/>
                    <a:pt x="16" y="32"/>
                  </a:cubicBezTo>
                  <a:cubicBezTo>
                    <a:pt x="16" y="32"/>
                    <a:pt x="17" y="32"/>
                    <a:pt x="17" y="31"/>
                  </a:cubicBezTo>
                  <a:cubicBezTo>
                    <a:pt x="18" y="29"/>
                    <a:pt x="15" y="27"/>
                    <a:pt x="8" y="21"/>
                  </a:cubicBezTo>
                  <a:cubicBezTo>
                    <a:pt x="2" y="14"/>
                    <a:pt x="3" y="5"/>
                    <a:pt x="3" y="5"/>
                  </a:cubicBezTo>
                  <a:cubicBezTo>
                    <a:pt x="2" y="2"/>
                    <a:pt x="2" y="0"/>
                    <a:pt x="1"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 name="Freeform 8600">
              <a:extLst>
                <a:ext uri="{FF2B5EF4-FFF2-40B4-BE49-F238E27FC236}">
                  <a16:creationId xmlns:a16="http://schemas.microsoft.com/office/drawing/2014/main" xmlns="" id="{A8E82611-4D6D-4304-AA00-9DE6DEE8E93A}"/>
                </a:ext>
              </a:extLst>
            </p:cNvPr>
            <p:cNvSpPr>
              <a:spLocks/>
            </p:cNvSpPr>
            <p:nvPr/>
          </p:nvSpPr>
          <p:spPr bwMode="auto">
            <a:xfrm>
              <a:off x="5930900" y="4013200"/>
              <a:ext cx="22225" cy="38100"/>
            </a:xfrm>
            <a:custGeom>
              <a:avLst/>
              <a:gdLst>
                <a:gd name="T0" fmla="*/ 17 w 19"/>
                <a:gd name="T1" fmla="*/ 0 h 32"/>
                <a:gd name="T2" fmla="*/ 16 w 19"/>
                <a:gd name="T3" fmla="*/ 5 h 32"/>
                <a:gd name="T4" fmla="*/ 10 w 19"/>
                <a:gd name="T5" fmla="*/ 21 h 32"/>
                <a:gd name="T6" fmla="*/ 1 w 19"/>
                <a:gd name="T7" fmla="*/ 31 h 32"/>
                <a:gd name="T8" fmla="*/ 3 w 19"/>
                <a:gd name="T9" fmla="*/ 32 h 32"/>
                <a:gd name="T10" fmla="*/ 17 w 19"/>
                <a:gd name="T11" fmla="*/ 16 h 32"/>
                <a:gd name="T12" fmla="*/ 17 w 1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9" h="32">
                  <a:moveTo>
                    <a:pt x="17" y="0"/>
                  </a:moveTo>
                  <a:cubicBezTo>
                    <a:pt x="16" y="0"/>
                    <a:pt x="16" y="2"/>
                    <a:pt x="16" y="5"/>
                  </a:cubicBezTo>
                  <a:cubicBezTo>
                    <a:pt x="16" y="5"/>
                    <a:pt x="17" y="14"/>
                    <a:pt x="10" y="21"/>
                  </a:cubicBezTo>
                  <a:cubicBezTo>
                    <a:pt x="3" y="27"/>
                    <a:pt x="0" y="29"/>
                    <a:pt x="1" y="31"/>
                  </a:cubicBezTo>
                  <a:cubicBezTo>
                    <a:pt x="1" y="32"/>
                    <a:pt x="2" y="32"/>
                    <a:pt x="3" y="32"/>
                  </a:cubicBezTo>
                  <a:cubicBezTo>
                    <a:pt x="6" y="32"/>
                    <a:pt x="16" y="27"/>
                    <a:pt x="17" y="16"/>
                  </a:cubicBezTo>
                  <a:cubicBezTo>
                    <a:pt x="19" y="6"/>
                    <a:pt x="18" y="0"/>
                    <a:pt x="17" y="0"/>
                  </a:cubicBezTo>
                </a:path>
              </a:pathLst>
            </a:custGeom>
            <a:solidFill>
              <a:srgbClr val="F7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 name="Freeform 8601">
              <a:extLst>
                <a:ext uri="{FF2B5EF4-FFF2-40B4-BE49-F238E27FC236}">
                  <a16:creationId xmlns:a16="http://schemas.microsoft.com/office/drawing/2014/main" xmlns="" id="{4EAA6E94-DC56-417D-8DDF-700DC8D9A3D5}"/>
                </a:ext>
              </a:extLst>
            </p:cNvPr>
            <p:cNvSpPr>
              <a:spLocks/>
            </p:cNvSpPr>
            <p:nvPr/>
          </p:nvSpPr>
          <p:spPr bwMode="auto">
            <a:xfrm>
              <a:off x="6008688" y="2795588"/>
              <a:ext cx="452438" cy="25400"/>
            </a:xfrm>
            <a:custGeom>
              <a:avLst/>
              <a:gdLst>
                <a:gd name="T0" fmla="*/ 284 w 285"/>
                <a:gd name="T1" fmla="*/ 2 h 16"/>
                <a:gd name="T2" fmla="*/ 0 w 285"/>
                <a:gd name="T3" fmla="*/ 16 h 16"/>
                <a:gd name="T4" fmla="*/ 0 w 285"/>
                <a:gd name="T5" fmla="*/ 15 h 16"/>
                <a:gd name="T6" fmla="*/ 285 w 285"/>
                <a:gd name="T7" fmla="*/ 0 h 16"/>
                <a:gd name="T8" fmla="*/ 284 w 285"/>
                <a:gd name="T9" fmla="*/ 2 h 16"/>
              </a:gdLst>
              <a:ahLst/>
              <a:cxnLst>
                <a:cxn ang="0">
                  <a:pos x="T0" y="T1"/>
                </a:cxn>
                <a:cxn ang="0">
                  <a:pos x="T2" y="T3"/>
                </a:cxn>
                <a:cxn ang="0">
                  <a:pos x="T4" y="T5"/>
                </a:cxn>
                <a:cxn ang="0">
                  <a:pos x="T6" y="T7"/>
                </a:cxn>
                <a:cxn ang="0">
                  <a:pos x="T8" y="T9"/>
                </a:cxn>
              </a:cxnLst>
              <a:rect l="0" t="0" r="r" b="b"/>
              <a:pathLst>
                <a:path w="285" h="16">
                  <a:moveTo>
                    <a:pt x="284" y="2"/>
                  </a:moveTo>
                  <a:lnTo>
                    <a:pt x="0" y="16"/>
                  </a:lnTo>
                  <a:lnTo>
                    <a:pt x="0" y="15"/>
                  </a:lnTo>
                  <a:lnTo>
                    <a:pt x="285" y="0"/>
                  </a:lnTo>
                  <a:lnTo>
                    <a:pt x="284"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 name="Freeform 8602">
              <a:extLst>
                <a:ext uri="{FF2B5EF4-FFF2-40B4-BE49-F238E27FC236}">
                  <a16:creationId xmlns:a16="http://schemas.microsoft.com/office/drawing/2014/main" xmlns="" id="{C3BEC356-ACD7-482F-9148-439077754A76}"/>
                </a:ext>
              </a:extLst>
            </p:cNvPr>
            <p:cNvSpPr>
              <a:spLocks/>
            </p:cNvSpPr>
            <p:nvPr/>
          </p:nvSpPr>
          <p:spPr bwMode="auto">
            <a:xfrm>
              <a:off x="6002338" y="28146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 name="Freeform 8603">
              <a:extLst>
                <a:ext uri="{FF2B5EF4-FFF2-40B4-BE49-F238E27FC236}">
                  <a16:creationId xmlns:a16="http://schemas.microsoft.com/office/drawing/2014/main" xmlns="" id="{B182D05A-84DB-4FC0-8169-E6E5E4116253}"/>
                </a:ext>
              </a:extLst>
            </p:cNvPr>
            <p:cNvSpPr>
              <a:spLocks/>
            </p:cNvSpPr>
            <p:nvPr/>
          </p:nvSpPr>
          <p:spPr bwMode="auto">
            <a:xfrm>
              <a:off x="6453188" y="2790825"/>
              <a:ext cx="11113" cy="12700"/>
            </a:xfrm>
            <a:custGeom>
              <a:avLst/>
              <a:gdLst>
                <a:gd name="T0" fmla="*/ 8 w 9"/>
                <a:gd name="T1" fmla="*/ 7 h 10"/>
                <a:gd name="T2" fmla="*/ 2 w 9"/>
                <a:gd name="T3" fmla="*/ 8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8"/>
                  </a:cubicBezTo>
                  <a:cubicBezTo>
                    <a:pt x="0" y="7"/>
                    <a:pt x="0" y="5"/>
                    <a:pt x="1" y="3"/>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 name="Freeform 8604">
              <a:extLst>
                <a:ext uri="{FF2B5EF4-FFF2-40B4-BE49-F238E27FC236}">
                  <a16:creationId xmlns:a16="http://schemas.microsoft.com/office/drawing/2014/main" xmlns="" id="{FF4FEC8E-2770-45D6-9470-E09BB754CF37}"/>
                </a:ext>
              </a:extLst>
            </p:cNvPr>
            <p:cNvSpPr>
              <a:spLocks/>
            </p:cNvSpPr>
            <p:nvPr/>
          </p:nvSpPr>
          <p:spPr bwMode="auto">
            <a:xfrm>
              <a:off x="6516688" y="2900363"/>
              <a:ext cx="463550" cy="231775"/>
            </a:xfrm>
            <a:custGeom>
              <a:avLst/>
              <a:gdLst>
                <a:gd name="T0" fmla="*/ 292 w 292"/>
                <a:gd name="T1" fmla="*/ 2 h 146"/>
                <a:gd name="T2" fmla="*/ 0 w 292"/>
                <a:gd name="T3" fmla="*/ 146 h 146"/>
                <a:gd name="T4" fmla="*/ 1 w 292"/>
                <a:gd name="T5" fmla="*/ 145 h 146"/>
                <a:gd name="T6" fmla="*/ 292 w 292"/>
                <a:gd name="T7" fmla="*/ 0 h 146"/>
                <a:gd name="T8" fmla="*/ 292 w 292"/>
                <a:gd name="T9" fmla="*/ 2 h 146"/>
              </a:gdLst>
              <a:ahLst/>
              <a:cxnLst>
                <a:cxn ang="0">
                  <a:pos x="T0" y="T1"/>
                </a:cxn>
                <a:cxn ang="0">
                  <a:pos x="T2" y="T3"/>
                </a:cxn>
                <a:cxn ang="0">
                  <a:pos x="T4" y="T5"/>
                </a:cxn>
                <a:cxn ang="0">
                  <a:pos x="T6" y="T7"/>
                </a:cxn>
                <a:cxn ang="0">
                  <a:pos x="T8" y="T9"/>
                </a:cxn>
              </a:cxnLst>
              <a:rect l="0" t="0" r="r" b="b"/>
              <a:pathLst>
                <a:path w="292" h="146">
                  <a:moveTo>
                    <a:pt x="292" y="2"/>
                  </a:moveTo>
                  <a:lnTo>
                    <a:pt x="0" y="146"/>
                  </a:lnTo>
                  <a:lnTo>
                    <a:pt x="1" y="145"/>
                  </a:lnTo>
                  <a:lnTo>
                    <a:pt x="292" y="0"/>
                  </a:lnTo>
                  <a:lnTo>
                    <a:pt x="292"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 name="Freeform 8605">
              <a:extLst>
                <a:ext uri="{FF2B5EF4-FFF2-40B4-BE49-F238E27FC236}">
                  <a16:creationId xmlns:a16="http://schemas.microsoft.com/office/drawing/2014/main" xmlns="" id="{312D63E1-DDBF-4CB5-9973-7C772D393750}"/>
                </a:ext>
              </a:extLst>
            </p:cNvPr>
            <p:cNvSpPr>
              <a:spLocks/>
            </p:cNvSpPr>
            <p:nvPr/>
          </p:nvSpPr>
          <p:spPr bwMode="auto">
            <a:xfrm>
              <a:off x="6510338" y="3125788"/>
              <a:ext cx="11113" cy="11113"/>
            </a:xfrm>
            <a:custGeom>
              <a:avLst/>
              <a:gdLst>
                <a:gd name="T0" fmla="*/ 8 w 9"/>
                <a:gd name="T1" fmla="*/ 7 h 9"/>
                <a:gd name="T2" fmla="*/ 3 w 9"/>
                <a:gd name="T3" fmla="*/ 8 h 9"/>
                <a:gd name="T4" fmla="*/ 1 w 9"/>
                <a:gd name="T5" fmla="*/ 3 h 9"/>
                <a:gd name="T6" fmla="*/ 7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5" y="9"/>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 name="Freeform 8606">
              <a:extLst>
                <a:ext uri="{FF2B5EF4-FFF2-40B4-BE49-F238E27FC236}">
                  <a16:creationId xmlns:a16="http://schemas.microsoft.com/office/drawing/2014/main" xmlns="" id="{2CAA39DF-309E-437C-A1D7-C6F6BF8EB2B6}"/>
                </a:ext>
              </a:extLst>
            </p:cNvPr>
            <p:cNvSpPr>
              <a:spLocks/>
            </p:cNvSpPr>
            <p:nvPr/>
          </p:nvSpPr>
          <p:spPr bwMode="auto">
            <a:xfrm>
              <a:off x="6973888" y="2895600"/>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 name="Freeform 8607">
              <a:extLst>
                <a:ext uri="{FF2B5EF4-FFF2-40B4-BE49-F238E27FC236}">
                  <a16:creationId xmlns:a16="http://schemas.microsoft.com/office/drawing/2014/main" xmlns="" id="{2E0C4069-85EE-4541-9414-980628943210}"/>
                </a:ext>
              </a:extLst>
            </p:cNvPr>
            <p:cNvSpPr>
              <a:spLocks/>
            </p:cNvSpPr>
            <p:nvPr/>
          </p:nvSpPr>
          <p:spPr bwMode="auto">
            <a:xfrm>
              <a:off x="6497638" y="3279775"/>
              <a:ext cx="517525" cy="49213"/>
            </a:xfrm>
            <a:custGeom>
              <a:avLst/>
              <a:gdLst>
                <a:gd name="T0" fmla="*/ 325 w 326"/>
                <a:gd name="T1" fmla="*/ 1 h 31"/>
                <a:gd name="T2" fmla="*/ 0 w 326"/>
                <a:gd name="T3" fmla="*/ 31 h 31"/>
                <a:gd name="T4" fmla="*/ 1 w 326"/>
                <a:gd name="T5" fmla="*/ 30 h 31"/>
                <a:gd name="T6" fmla="*/ 326 w 326"/>
                <a:gd name="T7" fmla="*/ 0 h 31"/>
                <a:gd name="T8" fmla="*/ 325 w 326"/>
                <a:gd name="T9" fmla="*/ 1 h 31"/>
              </a:gdLst>
              <a:ahLst/>
              <a:cxnLst>
                <a:cxn ang="0">
                  <a:pos x="T0" y="T1"/>
                </a:cxn>
                <a:cxn ang="0">
                  <a:pos x="T2" y="T3"/>
                </a:cxn>
                <a:cxn ang="0">
                  <a:pos x="T4" y="T5"/>
                </a:cxn>
                <a:cxn ang="0">
                  <a:pos x="T6" y="T7"/>
                </a:cxn>
                <a:cxn ang="0">
                  <a:pos x="T8" y="T9"/>
                </a:cxn>
              </a:cxnLst>
              <a:rect l="0" t="0" r="r" b="b"/>
              <a:pathLst>
                <a:path w="326" h="31">
                  <a:moveTo>
                    <a:pt x="325" y="1"/>
                  </a:moveTo>
                  <a:lnTo>
                    <a:pt x="0" y="31"/>
                  </a:lnTo>
                  <a:lnTo>
                    <a:pt x="1" y="30"/>
                  </a:lnTo>
                  <a:lnTo>
                    <a:pt x="326" y="0"/>
                  </a:lnTo>
                  <a:lnTo>
                    <a:pt x="325"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 name="Freeform 8608">
              <a:extLst>
                <a:ext uri="{FF2B5EF4-FFF2-40B4-BE49-F238E27FC236}">
                  <a16:creationId xmlns:a16="http://schemas.microsoft.com/office/drawing/2014/main" xmlns="" id="{C4BB240A-0DD6-4D6B-8629-A175726067FA}"/>
                </a:ext>
              </a:extLst>
            </p:cNvPr>
            <p:cNvSpPr>
              <a:spLocks/>
            </p:cNvSpPr>
            <p:nvPr/>
          </p:nvSpPr>
          <p:spPr bwMode="auto">
            <a:xfrm>
              <a:off x="6491288" y="3322638"/>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 name="Freeform 8609">
              <a:extLst>
                <a:ext uri="{FF2B5EF4-FFF2-40B4-BE49-F238E27FC236}">
                  <a16:creationId xmlns:a16="http://schemas.microsoft.com/office/drawing/2014/main" xmlns="" id="{F2E687B6-0AAA-41A6-BD49-C3C3E78B7D6E}"/>
                </a:ext>
              </a:extLst>
            </p:cNvPr>
            <p:cNvSpPr>
              <a:spLocks/>
            </p:cNvSpPr>
            <p:nvPr/>
          </p:nvSpPr>
          <p:spPr bwMode="auto">
            <a:xfrm>
              <a:off x="7007225" y="3273425"/>
              <a:ext cx="12700" cy="12700"/>
            </a:xfrm>
            <a:custGeom>
              <a:avLst/>
              <a:gdLst>
                <a:gd name="T0" fmla="*/ 9 w 10"/>
                <a:gd name="T1" fmla="*/ 7 h 10"/>
                <a:gd name="T2" fmla="*/ 3 w 10"/>
                <a:gd name="T3" fmla="*/ 9 h 10"/>
                <a:gd name="T4" fmla="*/ 1 w 10"/>
                <a:gd name="T5" fmla="*/ 3 h 10"/>
                <a:gd name="T6" fmla="*/ 7 w 10"/>
                <a:gd name="T7" fmla="*/ 2 h 10"/>
                <a:gd name="T8" fmla="*/ 9 w 10"/>
                <a:gd name="T9" fmla="*/ 7 h 10"/>
              </a:gdLst>
              <a:ahLst/>
              <a:cxnLst>
                <a:cxn ang="0">
                  <a:pos x="T0" y="T1"/>
                </a:cxn>
                <a:cxn ang="0">
                  <a:pos x="T2" y="T3"/>
                </a:cxn>
                <a:cxn ang="0">
                  <a:pos x="T4" y="T5"/>
                </a:cxn>
                <a:cxn ang="0">
                  <a:pos x="T6" y="T7"/>
                </a:cxn>
                <a:cxn ang="0">
                  <a:pos x="T8" y="T9"/>
                </a:cxn>
              </a:cxnLst>
              <a:rect l="0" t="0" r="r" b="b"/>
              <a:pathLst>
                <a:path w="10" h="10">
                  <a:moveTo>
                    <a:pt x="9" y="7"/>
                  </a:moveTo>
                  <a:cubicBezTo>
                    <a:pt x="7" y="9"/>
                    <a:pt x="5" y="10"/>
                    <a:pt x="3" y="9"/>
                  </a:cubicBezTo>
                  <a:cubicBezTo>
                    <a:pt x="1" y="8"/>
                    <a:pt x="0" y="5"/>
                    <a:pt x="1" y="3"/>
                  </a:cubicBezTo>
                  <a:cubicBezTo>
                    <a:pt x="3" y="1"/>
                    <a:pt x="5" y="0"/>
                    <a:pt x="7" y="2"/>
                  </a:cubicBezTo>
                  <a:cubicBezTo>
                    <a:pt x="9" y="3"/>
                    <a:pt x="10" y="5"/>
                    <a:pt x="9"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 name="Freeform 8610">
              <a:extLst>
                <a:ext uri="{FF2B5EF4-FFF2-40B4-BE49-F238E27FC236}">
                  <a16:creationId xmlns:a16="http://schemas.microsoft.com/office/drawing/2014/main" xmlns="" id="{CD7CB002-D2F9-4144-8C74-11D28444F5D4}"/>
                </a:ext>
              </a:extLst>
            </p:cNvPr>
            <p:cNvSpPr>
              <a:spLocks/>
            </p:cNvSpPr>
            <p:nvPr/>
          </p:nvSpPr>
          <p:spPr bwMode="auto">
            <a:xfrm>
              <a:off x="6511925" y="3371850"/>
              <a:ext cx="430213" cy="150813"/>
            </a:xfrm>
            <a:custGeom>
              <a:avLst/>
              <a:gdLst>
                <a:gd name="T0" fmla="*/ 271 w 271"/>
                <a:gd name="T1" fmla="*/ 95 h 95"/>
                <a:gd name="T2" fmla="*/ 0 w 271"/>
                <a:gd name="T3" fmla="*/ 2 h 95"/>
                <a:gd name="T4" fmla="*/ 1 w 271"/>
                <a:gd name="T5" fmla="*/ 0 h 95"/>
                <a:gd name="T6" fmla="*/ 271 w 271"/>
                <a:gd name="T7" fmla="*/ 93 h 95"/>
                <a:gd name="T8" fmla="*/ 271 w 271"/>
                <a:gd name="T9" fmla="*/ 95 h 95"/>
              </a:gdLst>
              <a:ahLst/>
              <a:cxnLst>
                <a:cxn ang="0">
                  <a:pos x="T0" y="T1"/>
                </a:cxn>
                <a:cxn ang="0">
                  <a:pos x="T2" y="T3"/>
                </a:cxn>
                <a:cxn ang="0">
                  <a:pos x="T4" y="T5"/>
                </a:cxn>
                <a:cxn ang="0">
                  <a:pos x="T6" y="T7"/>
                </a:cxn>
                <a:cxn ang="0">
                  <a:pos x="T8" y="T9"/>
                </a:cxn>
              </a:cxnLst>
              <a:rect l="0" t="0" r="r" b="b"/>
              <a:pathLst>
                <a:path w="271" h="95">
                  <a:moveTo>
                    <a:pt x="271" y="95"/>
                  </a:moveTo>
                  <a:lnTo>
                    <a:pt x="0" y="2"/>
                  </a:lnTo>
                  <a:lnTo>
                    <a:pt x="1" y="0"/>
                  </a:lnTo>
                  <a:lnTo>
                    <a:pt x="271" y="93"/>
                  </a:lnTo>
                  <a:lnTo>
                    <a:pt x="271" y="95"/>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 name="Freeform 8611">
              <a:extLst>
                <a:ext uri="{FF2B5EF4-FFF2-40B4-BE49-F238E27FC236}">
                  <a16:creationId xmlns:a16="http://schemas.microsoft.com/office/drawing/2014/main" xmlns="" id="{68218049-4CC0-4C8A-97C2-9C8D427B9CA2}"/>
                </a:ext>
              </a:extLst>
            </p:cNvPr>
            <p:cNvSpPr>
              <a:spLocks/>
            </p:cNvSpPr>
            <p:nvPr/>
          </p:nvSpPr>
          <p:spPr bwMode="auto">
            <a:xfrm>
              <a:off x="6507163" y="33670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 name="Freeform 8612">
              <a:extLst>
                <a:ext uri="{FF2B5EF4-FFF2-40B4-BE49-F238E27FC236}">
                  <a16:creationId xmlns:a16="http://schemas.microsoft.com/office/drawing/2014/main" xmlns="" id="{EE59DAEE-C425-48FA-B23A-3F1AEA172C2B}"/>
                </a:ext>
              </a:extLst>
            </p:cNvPr>
            <p:cNvSpPr>
              <a:spLocks/>
            </p:cNvSpPr>
            <p:nvPr/>
          </p:nvSpPr>
          <p:spPr bwMode="auto">
            <a:xfrm>
              <a:off x="6935788" y="3514725"/>
              <a:ext cx="11113" cy="12700"/>
            </a:xfrm>
            <a:custGeom>
              <a:avLst/>
              <a:gdLst>
                <a:gd name="T0" fmla="*/ 8 w 9"/>
                <a:gd name="T1" fmla="*/ 7 h 10"/>
                <a:gd name="T2" fmla="*/ 3 w 9"/>
                <a:gd name="T3" fmla="*/ 8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8"/>
                  </a:cubicBezTo>
                  <a:cubicBezTo>
                    <a:pt x="1" y="7"/>
                    <a:pt x="0" y="5"/>
                    <a:pt x="1" y="3"/>
                  </a:cubicBezTo>
                  <a:cubicBezTo>
                    <a:pt x="2" y="1"/>
                    <a:pt x="5" y="0"/>
                    <a:pt x="7" y="1"/>
                  </a:cubicBezTo>
                  <a:cubicBezTo>
                    <a:pt x="9"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 name="Freeform 8613">
              <a:extLst>
                <a:ext uri="{FF2B5EF4-FFF2-40B4-BE49-F238E27FC236}">
                  <a16:creationId xmlns:a16="http://schemas.microsoft.com/office/drawing/2014/main" xmlns="" id="{544F559F-8E46-468B-87AF-07CC0A7E1F51}"/>
                </a:ext>
              </a:extLst>
            </p:cNvPr>
            <p:cNvSpPr>
              <a:spLocks/>
            </p:cNvSpPr>
            <p:nvPr/>
          </p:nvSpPr>
          <p:spPr bwMode="auto">
            <a:xfrm>
              <a:off x="6013450" y="3038475"/>
              <a:ext cx="457200" cy="239713"/>
            </a:xfrm>
            <a:custGeom>
              <a:avLst/>
              <a:gdLst>
                <a:gd name="T0" fmla="*/ 287 w 288"/>
                <a:gd name="T1" fmla="*/ 1 h 151"/>
                <a:gd name="T2" fmla="*/ 0 w 288"/>
                <a:gd name="T3" fmla="*/ 151 h 151"/>
                <a:gd name="T4" fmla="*/ 0 w 288"/>
                <a:gd name="T5" fmla="*/ 150 h 151"/>
                <a:gd name="T6" fmla="*/ 288 w 288"/>
                <a:gd name="T7" fmla="*/ 0 h 151"/>
                <a:gd name="T8" fmla="*/ 287 w 288"/>
                <a:gd name="T9" fmla="*/ 1 h 151"/>
              </a:gdLst>
              <a:ahLst/>
              <a:cxnLst>
                <a:cxn ang="0">
                  <a:pos x="T0" y="T1"/>
                </a:cxn>
                <a:cxn ang="0">
                  <a:pos x="T2" y="T3"/>
                </a:cxn>
                <a:cxn ang="0">
                  <a:pos x="T4" y="T5"/>
                </a:cxn>
                <a:cxn ang="0">
                  <a:pos x="T6" y="T7"/>
                </a:cxn>
                <a:cxn ang="0">
                  <a:pos x="T8" y="T9"/>
                </a:cxn>
              </a:cxnLst>
              <a:rect l="0" t="0" r="r" b="b"/>
              <a:pathLst>
                <a:path w="288" h="151">
                  <a:moveTo>
                    <a:pt x="287" y="1"/>
                  </a:moveTo>
                  <a:lnTo>
                    <a:pt x="0" y="151"/>
                  </a:lnTo>
                  <a:lnTo>
                    <a:pt x="0" y="150"/>
                  </a:lnTo>
                  <a:lnTo>
                    <a:pt x="288" y="0"/>
                  </a:lnTo>
                  <a:lnTo>
                    <a:pt x="287" y="1"/>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 name="Freeform 8614">
              <a:extLst>
                <a:ext uri="{FF2B5EF4-FFF2-40B4-BE49-F238E27FC236}">
                  <a16:creationId xmlns:a16="http://schemas.microsoft.com/office/drawing/2014/main" xmlns="" id="{509A374A-1811-4717-8141-995C15171256}"/>
                </a:ext>
              </a:extLst>
            </p:cNvPr>
            <p:cNvSpPr>
              <a:spLocks/>
            </p:cNvSpPr>
            <p:nvPr/>
          </p:nvSpPr>
          <p:spPr bwMode="auto">
            <a:xfrm>
              <a:off x="6007100" y="3271838"/>
              <a:ext cx="11113" cy="11113"/>
            </a:xfrm>
            <a:custGeom>
              <a:avLst/>
              <a:gdLst>
                <a:gd name="T0" fmla="*/ 8 w 9"/>
                <a:gd name="T1" fmla="*/ 6 h 9"/>
                <a:gd name="T2" fmla="*/ 3 w 9"/>
                <a:gd name="T3" fmla="*/ 8 h 9"/>
                <a:gd name="T4" fmla="*/ 1 w 9"/>
                <a:gd name="T5" fmla="*/ 2 h 9"/>
                <a:gd name="T6" fmla="*/ 7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5" y="9"/>
                    <a:pt x="3" y="8"/>
                  </a:cubicBezTo>
                  <a:cubicBezTo>
                    <a:pt x="1" y="7"/>
                    <a:pt x="0" y="4"/>
                    <a:pt x="1" y="2"/>
                  </a:cubicBezTo>
                  <a:cubicBezTo>
                    <a:pt x="2" y="0"/>
                    <a:pt x="5" y="0"/>
                    <a:pt x="7" y="1"/>
                  </a:cubicBezTo>
                  <a:cubicBezTo>
                    <a:pt x="9"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 name="Freeform 8615">
              <a:extLst>
                <a:ext uri="{FF2B5EF4-FFF2-40B4-BE49-F238E27FC236}">
                  <a16:creationId xmlns:a16="http://schemas.microsoft.com/office/drawing/2014/main" xmlns="" id="{D8FD5EB3-4B6E-4636-99C0-85F71B19E55C}"/>
                </a:ext>
              </a:extLst>
            </p:cNvPr>
            <p:cNvSpPr>
              <a:spLocks/>
            </p:cNvSpPr>
            <p:nvPr/>
          </p:nvSpPr>
          <p:spPr bwMode="auto">
            <a:xfrm>
              <a:off x="6462713" y="3033713"/>
              <a:ext cx="11113" cy="9525"/>
            </a:xfrm>
            <a:custGeom>
              <a:avLst/>
              <a:gdLst>
                <a:gd name="T0" fmla="*/ 8 w 9"/>
                <a:gd name="T1" fmla="*/ 7 h 9"/>
                <a:gd name="T2" fmla="*/ 2 w 9"/>
                <a:gd name="T3" fmla="*/ 8 h 9"/>
                <a:gd name="T4" fmla="*/ 1 w 9"/>
                <a:gd name="T5" fmla="*/ 2 h 9"/>
                <a:gd name="T6" fmla="*/ 6 w 9"/>
                <a:gd name="T7" fmla="*/ 1 h 9"/>
                <a:gd name="T8" fmla="*/ 8 w 9"/>
                <a:gd name="T9" fmla="*/ 7 h 9"/>
              </a:gdLst>
              <a:ahLst/>
              <a:cxnLst>
                <a:cxn ang="0">
                  <a:pos x="T0" y="T1"/>
                </a:cxn>
                <a:cxn ang="0">
                  <a:pos x="T2" y="T3"/>
                </a:cxn>
                <a:cxn ang="0">
                  <a:pos x="T4" y="T5"/>
                </a:cxn>
                <a:cxn ang="0">
                  <a:pos x="T6" y="T7"/>
                </a:cxn>
                <a:cxn ang="0">
                  <a:pos x="T8" y="T9"/>
                </a:cxn>
              </a:cxnLst>
              <a:rect l="0" t="0" r="r" b="b"/>
              <a:pathLst>
                <a:path w="9" h="9">
                  <a:moveTo>
                    <a:pt x="8" y="7"/>
                  </a:moveTo>
                  <a:cubicBezTo>
                    <a:pt x="7" y="9"/>
                    <a:pt x="4" y="9"/>
                    <a:pt x="2" y="8"/>
                  </a:cubicBezTo>
                  <a:cubicBezTo>
                    <a:pt x="0" y="7"/>
                    <a:pt x="0" y="4"/>
                    <a:pt x="1" y="2"/>
                  </a:cubicBezTo>
                  <a:cubicBezTo>
                    <a:pt x="2" y="1"/>
                    <a:pt x="4" y="0"/>
                    <a:pt x="6" y="1"/>
                  </a:cubicBezTo>
                  <a:cubicBezTo>
                    <a:pt x="8" y="2"/>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1" name="Freeform 8616">
              <a:extLst>
                <a:ext uri="{FF2B5EF4-FFF2-40B4-BE49-F238E27FC236}">
                  <a16:creationId xmlns:a16="http://schemas.microsoft.com/office/drawing/2014/main" xmlns="" id="{711BFB3A-19E4-475C-A2FC-EC42FDDBEDF7}"/>
                </a:ext>
              </a:extLst>
            </p:cNvPr>
            <p:cNvSpPr>
              <a:spLocks/>
            </p:cNvSpPr>
            <p:nvPr/>
          </p:nvSpPr>
          <p:spPr bwMode="auto">
            <a:xfrm>
              <a:off x="5986463" y="3271838"/>
              <a:ext cx="427038" cy="304800"/>
            </a:xfrm>
            <a:custGeom>
              <a:avLst/>
              <a:gdLst>
                <a:gd name="T0" fmla="*/ 268 w 269"/>
                <a:gd name="T1" fmla="*/ 0 h 192"/>
                <a:gd name="T2" fmla="*/ 0 w 269"/>
                <a:gd name="T3" fmla="*/ 192 h 192"/>
                <a:gd name="T4" fmla="*/ 1 w 269"/>
                <a:gd name="T5" fmla="*/ 191 h 192"/>
                <a:gd name="T6" fmla="*/ 269 w 269"/>
                <a:gd name="T7" fmla="*/ 0 h 192"/>
                <a:gd name="T8" fmla="*/ 268 w 269"/>
                <a:gd name="T9" fmla="*/ 0 h 192"/>
              </a:gdLst>
              <a:ahLst/>
              <a:cxnLst>
                <a:cxn ang="0">
                  <a:pos x="T0" y="T1"/>
                </a:cxn>
                <a:cxn ang="0">
                  <a:pos x="T2" y="T3"/>
                </a:cxn>
                <a:cxn ang="0">
                  <a:pos x="T4" y="T5"/>
                </a:cxn>
                <a:cxn ang="0">
                  <a:pos x="T6" y="T7"/>
                </a:cxn>
                <a:cxn ang="0">
                  <a:pos x="T8" y="T9"/>
                </a:cxn>
              </a:cxnLst>
              <a:rect l="0" t="0" r="r" b="b"/>
              <a:pathLst>
                <a:path w="269" h="192">
                  <a:moveTo>
                    <a:pt x="268" y="0"/>
                  </a:moveTo>
                  <a:lnTo>
                    <a:pt x="0" y="192"/>
                  </a:lnTo>
                  <a:lnTo>
                    <a:pt x="1" y="191"/>
                  </a:lnTo>
                  <a:lnTo>
                    <a:pt x="269" y="0"/>
                  </a:lnTo>
                  <a:lnTo>
                    <a:pt x="268" y="0"/>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2" name="Freeform 8617">
              <a:extLst>
                <a:ext uri="{FF2B5EF4-FFF2-40B4-BE49-F238E27FC236}">
                  <a16:creationId xmlns:a16="http://schemas.microsoft.com/office/drawing/2014/main" xmlns="" id="{333D4A11-B541-49AC-B662-ED72A49EEDF1}"/>
                </a:ext>
              </a:extLst>
            </p:cNvPr>
            <p:cNvSpPr>
              <a:spLocks/>
            </p:cNvSpPr>
            <p:nvPr/>
          </p:nvSpPr>
          <p:spPr bwMode="auto">
            <a:xfrm>
              <a:off x="5981700" y="3570288"/>
              <a:ext cx="11113" cy="11113"/>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3" name="Freeform 8618">
              <a:extLst>
                <a:ext uri="{FF2B5EF4-FFF2-40B4-BE49-F238E27FC236}">
                  <a16:creationId xmlns:a16="http://schemas.microsoft.com/office/drawing/2014/main" xmlns="" id="{E2C8E917-F60C-43FA-A4D6-FAA4FBE0B521}"/>
                </a:ext>
              </a:extLst>
            </p:cNvPr>
            <p:cNvSpPr>
              <a:spLocks/>
            </p:cNvSpPr>
            <p:nvPr/>
          </p:nvSpPr>
          <p:spPr bwMode="auto">
            <a:xfrm>
              <a:off x="6407150" y="3265488"/>
              <a:ext cx="9525"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4" name="Freeform 8619">
              <a:extLst>
                <a:ext uri="{FF2B5EF4-FFF2-40B4-BE49-F238E27FC236}">
                  <a16:creationId xmlns:a16="http://schemas.microsoft.com/office/drawing/2014/main" xmlns="" id="{EC9A240A-6E60-470F-AF0D-EFA01E47AEDD}"/>
                </a:ext>
              </a:extLst>
            </p:cNvPr>
            <p:cNvSpPr>
              <a:spLocks/>
            </p:cNvSpPr>
            <p:nvPr/>
          </p:nvSpPr>
          <p:spPr bwMode="auto">
            <a:xfrm>
              <a:off x="5929313" y="3506788"/>
              <a:ext cx="542925" cy="466725"/>
            </a:xfrm>
            <a:custGeom>
              <a:avLst/>
              <a:gdLst>
                <a:gd name="T0" fmla="*/ 341 w 342"/>
                <a:gd name="T1" fmla="*/ 2 h 294"/>
                <a:gd name="T2" fmla="*/ 0 w 342"/>
                <a:gd name="T3" fmla="*/ 294 h 294"/>
                <a:gd name="T4" fmla="*/ 1 w 342"/>
                <a:gd name="T5" fmla="*/ 293 h 294"/>
                <a:gd name="T6" fmla="*/ 342 w 342"/>
                <a:gd name="T7" fmla="*/ 0 h 294"/>
                <a:gd name="T8" fmla="*/ 341 w 342"/>
                <a:gd name="T9" fmla="*/ 2 h 294"/>
              </a:gdLst>
              <a:ahLst/>
              <a:cxnLst>
                <a:cxn ang="0">
                  <a:pos x="T0" y="T1"/>
                </a:cxn>
                <a:cxn ang="0">
                  <a:pos x="T2" y="T3"/>
                </a:cxn>
                <a:cxn ang="0">
                  <a:pos x="T4" y="T5"/>
                </a:cxn>
                <a:cxn ang="0">
                  <a:pos x="T6" y="T7"/>
                </a:cxn>
                <a:cxn ang="0">
                  <a:pos x="T8" y="T9"/>
                </a:cxn>
              </a:cxnLst>
              <a:rect l="0" t="0" r="r" b="b"/>
              <a:pathLst>
                <a:path w="342" h="294">
                  <a:moveTo>
                    <a:pt x="341" y="2"/>
                  </a:moveTo>
                  <a:lnTo>
                    <a:pt x="0" y="294"/>
                  </a:lnTo>
                  <a:lnTo>
                    <a:pt x="1" y="293"/>
                  </a:lnTo>
                  <a:lnTo>
                    <a:pt x="342" y="0"/>
                  </a:lnTo>
                  <a:lnTo>
                    <a:pt x="341" y="2"/>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5" name="Freeform 8620">
              <a:extLst>
                <a:ext uri="{FF2B5EF4-FFF2-40B4-BE49-F238E27FC236}">
                  <a16:creationId xmlns:a16="http://schemas.microsoft.com/office/drawing/2014/main" xmlns="" id="{296735B3-6FE2-40A5-8D2D-A8BFD0FA8E02}"/>
                </a:ext>
              </a:extLst>
            </p:cNvPr>
            <p:cNvSpPr>
              <a:spLocks/>
            </p:cNvSpPr>
            <p:nvPr/>
          </p:nvSpPr>
          <p:spPr bwMode="auto">
            <a:xfrm>
              <a:off x="5924550" y="3967163"/>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6" name="Freeform 8621">
              <a:extLst>
                <a:ext uri="{FF2B5EF4-FFF2-40B4-BE49-F238E27FC236}">
                  <a16:creationId xmlns:a16="http://schemas.microsoft.com/office/drawing/2014/main" xmlns="" id="{F0AE0A51-373D-49C4-9E17-C375CA4CC02B}"/>
                </a:ext>
              </a:extLst>
            </p:cNvPr>
            <p:cNvSpPr>
              <a:spLocks/>
            </p:cNvSpPr>
            <p:nvPr/>
          </p:nvSpPr>
          <p:spPr bwMode="auto">
            <a:xfrm>
              <a:off x="6464300" y="3502025"/>
              <a:ext cx="11113" cy="11113"/>
            </a:xfrm>
            <a:custGeom>
              <a:avLst/>
              <a:gdLst>
                <a:gd name="T0" fmla="*/ 8 w 9"/>
                <a:gd name="T1" fmla="*/ 6 h 9"/>
                <a:gd name="T2" fmla="*/ 2 w 9"/>
                <a:gd name="T3" fmla="*/ 8 h 9"/>
                <a:gd name="T4" fmla="*/ 1 w 9"/>
                <a:gd name="T5" fmla="*/ 2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7" y="8"/>
                    <a:pt x="4" y="9"/>
                    <a:pt x="2" y="8"/>
                  </a:cubicBezTo>
                  <a:cubicBezTo>
                    <a:pt x="0" y="7"/>
                    <a:pt x="0" y="4"/>
                    <a:pt x="1" y="2"/>
                  </a:cubicBezTo>
                  <a:cubicBezTo>
                    <a:pt x="2" y="0"/>
                    <a:pt x="4" y="0"/>
                    <a:pt x="6" y="1"/>
                  </a:cubicBezTo>
                  <a:cubicBezTo>
                    <a:pt x="8" y="2"/>
                    <a:pt x="9" y="4"/>
                    <a:pt x="8" y="6"/>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7" name="Freeform 8622">
              <a:extLst>
                <a:ext uri="{FF2B5EF4-FFF2-40B4-BE49-F238E27FC236}">
                  <a16:creationId xmlns:a16="http://schemas.microsoft.com/office/drawing/2014/main" xmlns="" id="{59295E57-ABB6-429A-96FF-8215B77E4BC4}"/>
                </a:ext>
              </a:extLst>
            </p:cNvPr>
            <p:cNvSpPr>
              <a:spLocks/>
            </p:cNvSpPr>
            <p:nvPr/>
          </p:nvSpPr>
          <p:spPr bwMode="auto">
            <a:xfrm>
              <a:off x="6526213" y="3432175"/>
              <a:ext cx="376238" cy="514350"/>
            </a:xfrm>
            <a:custGeom>
              <a:avLst/>
              <a:gdLst>
                <a:gd name="T0" fmla="*/ 236 w 237"/>
                <a:gd name="T1" fmla="*/ 324 h 324"/>
                <a:gd name="T2" fmla="*/ 0 w 237"/>
                <a:gd name="T3" fmla="*/ 1 h 324"/>
                <a:gd name="T4" fmla="*/ 1 w 237"/>
                <a:gd name="T5" fmla="*/ 0 h 324"/>
                <a:gd name="T6" fmla="*/ 237 w 237"/>
                <a:gd name="T7" fmla="*/ 323 h 324"/>
                <a:gd name="T8" fmla="*/ 236 w 237"/>
                <a:gd name="T9" fmla="*/ 324 h 324"/>
              </a:gdLst>
              <a:ahLst/>
              <a:cxnLst>
                <a:cxn ang="0">
                  <a:pos x="T0" y="T1"/>
                </a:cxn>
                <a:cxn ang="0">
                  <a:pos x="T2" y="T3"/>
                </a:cxn>
                <a:cxn ang="0">
                  <a:pos x="T4" y="T5"/>
                </a:cxn>
                <a:cxn ang="0">
                  <a:pos x="T6" y="T7"/>
                </a:cxn>
                <a:cxn ang="0">
                  <a:pos x="T8" y="T9"/>
                </a:cxn>
              </a:cxnLst>
              <a:rect l="0" t="0" r="r" b="b"/>
              <a:pathLst>
                <a:path w="237" h="324">
                  <a:moveTo>
                    <a:pt x="236" y="324"/>
                  </a:moveTo>
                  <a:lnTo>
                    <a:pt x="0" y="1"/>
                  </a:lnTo>
                  <a:lnTo>
                    <a:pt x="1" y="0"/>
                  </a:lnTo>
                  <a:lnTo>
                    <a:pt x="237" y="323"/>
                  </a:lnTo>
                  <a:lnTo>
                    <a:pt x="236" y="324"/>
                  </a:ln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8" name="Freeform 8623">
              <a:extLst>
                <a:ext uri="{FF2B5EF4-FFF2-40B4-BE49-F238E27FC236}">
                  <a16:creationId xmlns:a16="http://schemas.microsoft.com/office/drawing/2014/main" xmlns="" id="{C674434D-41B5-487C-B9B5-9FDBB6505756}"/>
                </a:ext>
              </a:extLst>
            </p:cNvPr>
            <p:cNvSpPr>
              <a:spLocks/>
            </p:cNvSpPr>
            <p:nvPr/>
          </p:nvSpPr>
          <p:spPr bwMode="auto">
            <a:xfrm>
              <a:off x="6519863" y="3427413"/>
              <a:ext cx="11113" cy="11113"/>
            </a:xfrm>
            <a:custGeom>
              <a:avLst/>
              <a:gdLst>
                <a:gd name="T0" fmla="*/ 8 w 9"/>
                <a:gd name="T1" fmla="*/ 7 h 10"/>
                <a:gd name="T2" fmla="*/ 3 w 9"/>
                <a:gd name="T3" fmla="*/ 9 h 10"/>
                <a:gd name="T4" fmla="*/ 1 w 9"/>
                <a:gd name="T5" fmla="*/ 3 h 10"/>
                <a:gd name="T6" fmla="*/ 7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5" y="10"/>
                    <a:pt x="3" y="9"/>
                  </a:cubicBezTo>
                  <a:cubicBezTo>
                    <a:pt x="1" y="8"/>
                    <a:pt x="0" y="5"/>
                    <a:pt x="1" y="3"/>
                  </a:cubicBezTo>
                  <a:cubicBezTo>
                    <a:pt x="2" y="1"/>
                    <a:pt x="5" y="0"/>
                    <a:pt x="7" y="1"/>
                  </a:cubicBezTo>
                  <a:cubicBezTo>
                    <a:pt x="9"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9" name="Freeform 8624">
              <a:extLst>
                <a:ext uri="{FF2B5EF4-FFF2-40B4-BE49-F238E27FC236}">
                  <a16:creationId xmlns:a16="http://schemas.microsoft.com/office/drawing/2014/main" xmlns="" id="{262ECB12-5845-4259-9450-0AE4FF10E9BC}"/>
                </a:ext>
              </a:extLst>
            </p:cNvPr>
            <p:cNvSpPr>
              <a:spLocks/>
            </p:cNvSpPr>
            <p:nvPr/>
          </p:nvSpPr>
          <p:spPr bwMode="auto">
            <a:xfrm>
              <a:off x="6894513" y="3938588"/>
              <a:ext cx="11113" cy="12700"/>
            </a:xfrm>
            <a:custGeom>
              <a:avLst/>
              <a:gdLst>
                <a:gd name="T0" fmla="*/ 8 w 9"/>
                <a:gd name="T1" fmla="*/ 7 h 10"/>
                <a:gd name="T2" fmla="*/ 2 w 9"/>
                <a:gd name="T3" fmla="*/ 9 h 10"/>
                <a:gd name="T4" fmla="*/ 1 w 9"/>
                <a:gd name="T5" fmla="*/ 3 h 10"/>
                <a:gd name="T6" fmla="*/ 6 w 9"/>
                <a:gd name="T7" fmla="*/ 1 h 10"/>
                <a:gd name="T8" fmla="*/ 8 w 9"/>
                <a:gd name="T9" fmla="*/ 7 h 10"/>
              </a:gdLst>
              <a:ahLst/>
              <a:cxnLst>
                <a:cxn ang="0">
                  <a:pos x="T0" y="T1"/>
                </a:cxn>
                <a:cxn ang="0">
                  <a:pos x="T2" y="T3"/>
                </a:cxn>
                <a:cxn ang="0">
                  <a:pos x="T4" y="T5"/>
                </a:cxn>
                <a:cxn ang="0">
                  <a:pos x="T6" y="T7"/>
                </a:cxn>
                <a:cxn ang="0">
                  <a:pos x="T8" y="T9"/>
                </a:cxn>
              </a:cxnLst>
              <a:rect l="0" t="0" r="r" b="b"/>
              <a:pathLst>
                <a:path w="9" h="10">
                  <a:moveTo>
                    <a:pt x="8" y="7"/>
                  </a:moveTo>
                  <a:cubicBezTo>
                    <a:pt x="7" y="9"/>
                    <a:pt x="4" y="10"/>
                    <a:pt x="2" y="9"/>
                  </a:cubicBezTo>
                  <a:cubicBezTo>
                    <a:pt x="0" y="8"/>
                    <a:pt x="0" y="5"/>
                    <a:pt x="1" y="3"/>
                  </a:cubicBezTo>
                  <a:cubicBezTo>
                    <a:pt x="2" y="1"/>
                    <a:pt x="4" y="0"/>
                    <a:pt x="6" y="1"/>
                  </a:cubicBezTo>
                  <a:cubicBezTo>
                    <a:pt x="8" y="3"/>
                    <a:pt x="9" y="5"/>
                    <a:pt x="8" y="7"/>
                  </a:cubicBezTo>
                  <a:close/>
                </a:path>
              </a:pathLst>
            </a:custGeom>
            <a:solidFill>
              <a:srgbClr val="1E1E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210" name="Grupo 209">
              <a:extLst>
                <a:ext uri="{FF2B5EF4-FFF2-40B4-BE49-F238E27FC236}">
                  <a16:creationId xmlns:a16="http://schemas.microsoft.com/office/drawing/2014/main" xmlns="" id="{5EBFCA26-1BFB-4BF1-9164-A1F548872DDE}"/>
                </a:ext>
              </a:extLst>
            </p:cNvPr>
            <p:cNvGrpSpPr/>
            <p:nvPr/>
          </p:nvGrpSpPr>
          <p:grpSpPr>
            <a:xfrm>
              <a:off x="5765800" y="2744788"/>
              <a:ext cx="1408113" cy="1547813"/>
              <a:chOff x="5765800" y="2744788"/>
              <a:chExt cx="1408113" cy="1547813"/>
            </a:xfrm>
          </p:grpSpPr>
          <p:sp>
            <p:nvSpPr>
              <p:cNvPr id="211" name="Freeform 6658">
                <a:extLst>
                  <a:ext uri="{FF2B5EF4-FFF2-40B4-BE49-F238E27FC236}">
                    <a16:creationId xmlns:a16="http://schemas.microsoft.com/office/drawing/2014/main" xmlns="" id="{6F9EFC5B-72F2-4890-9802-4E2215240253}"/>
                  </a:ext>
                </a:extLst>
              </p:cNvPr>
              <p:cNvSpPr>
                <a:spLocks/>
              </p:cNvSpPr>
              <p:nvPr/>
            </p:nvSpPr>
            <p:spPr bwMode="auto">
              <a:xfrm>
                <a:off x="6178551" y="2767013"/>
                <a:ext cx="577850" cy="1525588"/>
              </a:xfrm>
              <a:custGeom>
                <a:avLst/>
                <a:gdLst>
                  <a:gd name="T0" fmla="*/ 440 w 486"/>
                  <a:gd name="T1" fmla="*/ 632 h 1281"/>
                  <a:gd name="T2" fmla="*/ 407 w 486"/>
                  <a:gd name="T3" fmla="*/ 404 h 1281"/>
                  <a:gd name="T4" fmla="*/ 388 w 486"/>
                  <a:gd name="T5" fmla="*/ 242 h 1281"/>
                  <a:gd name="T6" fmla="*/ 277 w 486"/>
                  <a:gd name="T7" fmla="*/ 179 h 1281"/>
                  <a:gd name="T8" fmla="*/ 299 w 486"/>
                  <a:gd name="T9" fmla="*/ 109 h 1281"/>
                  <a:gd name="T10" fmla="*/ 289 w 486"/>
                  <a:gd name="T11" fmla="*/ 22 h 1281"/>
                  <a:gd name="T12" fmla="*/ 243 w 486"/>
                  <a:gd name="T13" fmla="*/ 0 h 1281"/>
                  <a:gd name="T14" fmla="*/ 197 w 486"/>
                  <a:gd name="T15" fmla="*/ 22 h 1281"/>
                  <a:gd name="T16" fmla="*/ 187 w 486"/>
                  <a:gd name="T17" fmla="*/ 109 h 1281"/>
                  <a:gd name="T18" fmla="*/ 210 w 486"/>
                  <a:gd name="T19" fmla="*/ 179 h 1281"/>
                  <a:gd name="T20" fmla="*/ 98 w 486"/>
                  <a:gd name="T21" fmla="*/ 242 h 1281"/>
                  <a:gd name="T22" fmla="*/ 79 w 486"/>
                  <a:gd name="T23" fmla="*/ 404 h 1281"/>
                  <a:gd name="T24" fmla="*/ 46 w 486"/>
                  <a:gd name="T25" fmla="*/ 632 h 1281"/>
                  <a:gd name="T26" fmla="*/ 17 w 486"/>
                  <a:gd name="T27" fmla="*/ 687 h 1281"/>
                  <a:gd name="T28" fmla="*/ 23 w 486"/>
                  <a:gd name="T29" fmla="*/ 741 h 1281"/>
                  <a:gd name="T30" fmla="*/ 33 w 486"/>
                  <a:gd name="T31" fmla="*/ 754 h 1281"/>
                  <a:gd name="T32" fmla="*/ 74 w 486"/>
                  <a:gd name="T33" fmla="*/ 709 h 1281"/>
                  <a:gd name="T34" fmla="*/ 138 w 486"/>
                  <a:gd name="T35" fmla="*/ 401 h 1281"/>
                  <a:gd name="T36" fmla="*/ 129 w 486"/>
                  <a:gd name="T37" fmla="*/ 583 h 1281"/>
                  <a:gd name="T38" fmla="*/ 153 w 486"/>
                  <a:gd name="T39" fmla="*/ 921 h 1281"/>
                  <a:gd name="T40" fmla="*/ 170 w 486"/>
                  <a:gd name="T41" fmla="*/ 1173 h 1281"/>
                  <a:gd name="T42" fmla="*/ 136 w 486"/>
                  <a:gd name="T43" fmla="*/ 1247 h 1281"/>
                  <a:gd name="T44" fmla="*/ 145 w 486"/>
                  <a:gd name="T45" fmla="*/ 1266 h 1281"/>
                  <a:gd name="T46" fmla="*/ 162 w 486"/>
                  <a:gd name="T47" fmla="*/ 1275 h 1281"/>
                  <a:gd name="T48" fmla="*/ 177 w 486"/>
                  <a:gd name="T49" fmla="*/ 1265 h 1281"/>
                  <a:gd name="T50" fmla="*/ 198 w 486"/>
                  <a:gd name="T51" fmla="*/ 1261 h 1281"/>
                  <a:gd name="T52" fmla="*/ 213 w 486"/>
                  <a:gd name="T53" fmla="*/ 1185 h 1281"/>
                  <a:gd name="T54" fmla="*/ 219 w 486"/>
                  <a:gd name="T55" fmla="*/ 1040 h 1281"/>
                  <a:gd name="T56" fmla="*/ 231 w 486"/>
                  <a:gd name="T57" fmla="*/ 810 h 1281"/>
                  <a:gd name="T58" fmla="*/ 248 w 486"/>
                  <a:gd name="T59" fmla="*/ 730 h 1281"/>
                  <a:gd name="T60" fmla="*/ 261 w 486"/>
                  <a:gd name="T61" fmla="*/ 974 h 1281"/>
                  <a:gd name="T62" fmla="*/ 269 w 486"/>
                  <a:gd name="T63" fmla="*/ 1161 h 1281"/>
                  <a:gd name="T64" fmla="*/ 273 w 486"/>
                  <a:gd name="T65" fmla="*/ 1240 h 1281"/>
                  <a:gd name="T66" fmla="*/ 305 w 486"/>
                  <a:gd name="T67" fmla="*/ 1272 h 1281"/>
                  <a:gd name="T68" fmla="*/ 310 w 486"/>
                  <a:gd name="T69" fmla="*/ 1268 h 1281"/>
                  <a:gd name="T70" fmla="*/ 330 w 486"/>
                  <a:gd name="T71" fmla="*/ 1271 h 1281"/>
                  <a:gd name="T72" fmla="*/ 340 w 486"/>
                  <a:gd name="T73" fmla="*/ 1256 h 1281"/>
                  <a:gd name="T74" fmla="*/ 309 w 486"/>
                  <a:gd name="T75" fmla="*/ 1191 h 1281"/>
                  <a:gd name="T76" fmla="*/ 334 w 486"/>
                  <a:gd name="T77" fmla="*/ 952 h 1281"/>
                  <a:gd name="T78" fmla="*/ 361 w 486"/>
                  <a:gd name="T79" fmla="*/ 719 h 1281"/>
                  <a:gd name="T80" fmla="*/ 335 w 486"/>
                  <a:gd name="T81" fmla="*/ 482 h 1281"/>
                  <a:gd name="T82" fmla="*/ 402 w 486"/>
                  <a:gd name="T83" fmla="*/ 638 h 1281"/>
                  <a:gd name="T84" fmla="*/ 445 w 486"/>
                  <a:gd name="T85" fmla="*/ 743 h 1281"/>
                  <a:gd name="T86" fmla="*/ 449 w 486"/>
                  <a:gd name="T87" fmla="*/ 708 h 1281"/>
                  <a:gd name="T88" fmla="*/ 457 w 486"/>
                  <a:gd name="T89" fmla="*/ 675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6" h="1281">
                    <a:moveTo>
                      <a:pt x="482" y="687"/>
                    </a:moveTo>
                    <a:cubicBezTo>
                      <a:pt x="479" y="684"/>
                      <a:pt x="473" y="676"/>
                      <a:pt x="469" y="662"/>
                    </a:cubicBezTo>
                    <a:cubicBezTo>
                      <a:pt x="464" y="649"/>
                      <a:pt x="446" y="642"/>
                      <a:pt x="440" y="632"/>
                    </a:cubicBezTo>
                    <a:cubicBezTo>
                      <a:pt x="435" y="621"/>
                      <a:pt x="431" y="589"/>
                      <a:pt x="431" y="554"/>
                    </a:cubicBezTo>
                    <a:cubicBezTo>
                      <a:pt x="430" y="519"/>
                      <a:pt x="423" y="479"/>
                      <a:pt x="417" y="462"/>
                    </a:cubicBezTo>
                    <a:cubicBezTo>
                      <a:pt x="411" y="444"/>
                      <a:pt x="405" y="425"/>
                      <a:pt x="407" y="404"/>
                    </a:cubicBezTo>
                    <a:cubicBezTo>
                      <a:pt x="409" y="382"/>
                      <a:pt x="408" y="360"/>
                      <a:pt x="405" y="349"/>
                    </a:cubicBezTo>
                    <a:cubicBezTo>
                      <a:pt x="403" y="337"/>
                      <a:pt x="401" y="338"/>
                      <a:pt x="406" y="315"/>
                    </a:cubicBezTo>
                    <a:cubicBezTo>
                      <a:pt x="410" y="292"/>
                      <a:pt x="401" y="267"/>
                      <a:pt x="388" y="242"/>
                    </a:cubicBezTo>
                    <a:cubicBezTo>
                      <a:pt x="374" y="218"/>
                      <a:pt x="344" y="218"/>
                      <a:pt x="337" y="212"/>
                    </a:cubicBezTo>
                    <a:cubicBezTo>
                      <a:pt x="329" y="206"/>
                      <a:pt x="314" y="203"/>
                      <a:pt x="300" y="195"/>
                    </a:cubicBezTo>
                    <a:cubicBezTo>
                      <a:pt x="286" y="187"/>
                      <a:pt x="277" y="185"/>
                      <a:pt x="277" y="179"/>
                    </a:cubicBezTo>
                    <a:cubicBezTo>
                      <a:pt x="277" y="173"/>
                      <a:pt x="276" y="158"/>
                      <a:pt x="282" y="146"/>
                    </a:cubicBezTo>
                    <a:cubicBezTo>
                      <a:pt x="287" y="134"/>
                      <a:pt x="287" y="122"/>
                      <a:pt x="287" y="122"/>
                    </a:cubicBezTo>
                    <a:cubicBezTo>
                      <a:pt x="294" y="125"/>
                      <a:pt x="294" y="120"/>
                      <a:pt x="299" y="109"/>
                    </a:cubicBezTo>
                    <a:cubicBezTo>
                      <a:pt x="304" y="98"/>
                      <a:pt x="306" y="90"/>
                      <a:pt x="305" y="85"/>
                    </a:cubicBezTo>
                    <a:cubicBezTo>
                      <a:pt x="304" y="79"/>
                      <a:pt x="298" y="80"/>
                      <a:pt x="298" y="80"/>
                    </a:cubicBezTo>
                    <a:cubicBezTo>
                      <a:pt x="298" y="80"/>
                      <a:pt x="308" y="45"/>
                      <a:pt x="289" y="22"/>
                    </a:cubicBezTo>
                    <a:cubicBezTo>
                      <a:pt x="275" y="4"/>
                      <a:pt x="253" y="1"/>
                      <a:pt x="245" y="0"/>
                    </a:cubicBezTo>
                    <a:cubicBezTo>
                      <a:pt x="245" y="0"/>
                      <a:pt x="245" y="0"/>
                      <a:pt x="245" y="0"/>
                    </a:cubicBezTo>
                    <a:cubicBezTo>
                      <a:pt x="245" y="0"/>
                      <a:pt x="244" y="0"/>
                      <a:pt x="243" y="0"/>
                    </a:cubicBezTo>
                    <a:cubicBezTo>
                      <a:pt x="242" y="0"/>
                      <a:pt x="241" y="0"/>
                      <a:pt x="241" y="0"/>
                    </a:cubicBezTo>
                    <a:cubicBezTo>
                      <a:pt x="241" y="0"/>
                      <a:pt x="241" y="0"/>
                      <a:pt x="241" y="0"/>
                    </a:cubicBezTo>
                    <a:cubicBezTo>
                      <a:pt x="233" y="1"/>
                      <a:pt x="211" y="4"/>
                      <a:pt x="197" y="22"/>
                    </a:cubicBezTo>
                    <a:cubicBezTo>
                      <a:pt x="178" y="45"/>
                      <a:pt x="188" y="80"/>
                      <a:pt x="188" y="80"/>
                    </a:cubicBezTo>
                    <a:cubicBezTo>
                      <a:pt x="188" y="80"/>
                      <a:pt x="182" y="79"/>
                      <a:pt x="181" y="85"/>
                    </a:cubicBezTo>
                    <a:cubicBezTo>
                      <a:pt x="180" y="90"/>
                      <a:pt x="182" y="98"/>
                      <a:pt x="187" y="109"/>
                    </a:cubicBezTo>
                    <a:cubicBezTo>
                      <a:pt x="192" y="120"/>
                      <a:pt x="193" y="125"/>
                      <a:pt x="199" y="122"/>
                    </a:cubicBezTo>
                    <a:cubicBezTo>
                      <a:pt x="199" y="122"/>
                      <a:pt x="199" y="134"/>
                      <a:pt x="204" y="146"/>
                    </a:cubicBezTo>
                    <a:cubicBezTo>
                      <a:pt x="210" y="158"/>
                      <a:pt x="210" y="173"/>
                      <a:pt x="210" y="179"/>
                    </a:cubicBezTo>
                    <a:cubicBezTo>
                      <a:pt x="210" y="185"/>
                      <a:pt x="200" y="187"/>
                      <a:pt x="186" y="195"/>
                    </a:cubicBezTo>
                    <a:cubicBezTo>
                      <a:pt x="172" y="203"/>
                      <a:pt x="157" y="206"/>
                      <a:pt x="149" y="212"/>
                    </a:cubicBezTo>
                    <a:cubicBezTo>
                      <a:pt x="142" y="218"/>
                      <a:pt x="112" y="218"/>
                      <a:pt x="98" y="242"/>
                    </a:cubicBezTo>
                    <a:cubicBezTo>
                      <a:pt x="85" y="267"/>
                      <a:pt x="76" y="292"/>
                      <a:pt x="80" y="315"/>
                    </a:cubicBezTo>
                    <a:cubicBezTo>
                      <a:pt x="85" y="338"/>
                      <a:pt x="83" y="337"/>
                      <a:pt x="81" y="349"/>
                    </a:cubicBezTo>
                    <a:cubicBezTo>
                      <a:pt x="78" y="360"/>
                      <a:pt x="77" y="382"/>
                      <a:pt x="79" y="404"/>
                    </a:cubicBezTo>
                    <a:cubicBezTo>
                      <a:pt x="81" y="425"/>
                      <a:pt x="75" y="444"/>
                      <a:pt x="69" y="462"/>
                    </a:cubicBezTo>
                    <a:cubicBezTo>
                      <a:pt x="63" y="479"/>
                      <a:pt x="56" y="519"/>
                      <a:pt x="56" y="554"/>
                    </a:cubicBezTo>
                    <a:cubicBezTo>
                      <a:pt x="55" y="589"/>
                      <a:pt x="51" y="621"/>
                      <a:pt x="46" y="632"/>
                    </a:cubicBezTo>
                    <a:cubicBezTo>
                      <a:pt x="41" y="642"/>
                      <a:pt x="22" y="649"/>
                      <a:pt x="17" y="662"/>
                    </a:cubicBezTo>
                    <a:cubicBezTo>
                      <a:pt x="13" y="676"/>
                      <a:pt x="7" y="684"/>
                      <a:pt x="4" y="687"/>
                    </a:cubicBezTo>
                    <a:cubicBezTo>
                      <a:pt x="0" y="691"/>
                      <a:pt x="11" y="697"/>
                      <a:pt x="17" y="687"/>
                    </a:cubicBezTo>
                    <a:cubicBezTo>
                      <a:pt x="22" y="678"/>
                      <a:pt x="26" y="673"/>
                      <a:pt x="29" y="675"/>
                    </a:cubicBezTo>
                    <a:cubicBezTo>
                      <a:pt x="32" y="676"/>
                      <a:pt x="28" y="693"/>
                      <a:pt x="24" y="711"/>
                    </a:cubicBezTo>
                    <a:cubicBezTo>
                      <a:pt x="20" y="729"/>
                      <a:pt x="16" y="741"/>
                      <a:pt x="23" y="741"/>
                    </a:cubicBezTo>
                    <a:cubicBezTo>
                      <a:pt x="30" y="741"/>
                      <a:pt x="35" y="714"/>
                      <a:pt x="37" y="708"/>
                    </a:cubicBezTo>
                    <a:cubicBezTo>
                      <a:pt x="39" y="702"/>
                      <a:pt x="39" y="722"/>
                      <a:pt x="33" y="735"/>
                    </a:cubicBezTo>
                    <a:cubicBezTo>
                      <a:pt x="28" y="749"/>
                      <a:pt x="29" y="754"/>
                      <a:pt x="33" y="754"/>
                    </a:cubicBezTo>
                    <a:cubicBezTo>
                      <a:pt x="37" y="755"/>
                      <a:pt x="41" y="743"/>
                      <a:pt x="41" y="743"/>
                    </a:cubicBezTo>
                    <a:cubicBezTo>
                      <a:pt x="41" y="743"/>
                      <a:pt x="49" y="749"/>
                      <a:pt x="58" y="728"/>
                    </a:cubicBezTo>
                    <a:cubicBezTo>
                      <a:pt x="58" y="728"/>
                      <a:pt x="66" y="734"/>
                      <a:pt x="74" y="709"/>
                    </a:cubicBezTo>
                    <a:cubicBezTo>
                      <a:pt x="82" y="685"/>
                      <a:pt x="88" y="653"/>
                      <a:pt x="85" y="638"/>
                    </a:cubicBezTo>
                    <a:cubicBezTo>
                      <a:pt x="82" y="623"/>
                      <a:pt x="119" y="558"/>
                      <a:pt x="123" y="502"/>
                    </a:cubicBezTo>
                    <a:cubicBezTo>
                      <a:pt x="127" y="447"/>
                      <a:pt x="135" y="404"/>
                      <a:pt x="138" y="401"/>
                    </a:cubicBezTo>
                    <a:cubicBezTo>
                      <a:pt x="141" y="398"/>
                      <a:pt x="158" y="453"/>
                      <a:pt x="151" y="482"/>
                    </a:cubicBezTo>
                    <a:cubicBezTo>
                      <a:pt x="144" y="512"/>
                      <a:pt x="143" y="526"/>
                      <a:pt x="142" y="531"/>
                    </a:cubicBezTo>
                    <a:cubicBezTo>
                      <a:pt x="142" y="537"/>
                      <a:pt x="132" y="559"/>
                      <a:pt x="129" y="583"/>
                    </a:cubicBezTo>
                    <a:cubicBezTo>
                      <a:pt x="126" y="608"/>
                      <a:pt x="116" y="634"/>
                      <a:pt x="125" y="719"/>
                    </a:cubicBezTo>
                    <a:cubicBezTo>
                      <a:pt x="135" y="804"/>
                      <a:pt x="150" y="832"/>
                      <a:pt x="152" y="849"/>
                    </a:cubicBezTo>
                    <a:cubicBezTo>
                      <a:pt x="154" y="866"/>
                      <a:pt x="154" y="912"/>
                      <a:pt x="153" y="921"/>
                    </a:cubicBezTo>
                    <a:cubicBezTo>
                      <a:pt x="153" y="930"/>
                      <a:pt x="150" y="942"/>
                      <a:pt x="149" y="952"/>
                    </a:cubicBezTo>
                    <a:cubicBezTo>
                      <a:pt x="148" y="961"/>
                      <a:pt x="134" y="995"/>
                      <a:pt x="150" y="1061"/>
                    </a:cubicBezTo>
                    <a:cubicBezTo>
                      <a:pt x="166" y="1127"/>
                      <a:pt x="170" y="1166"/>
                      <a:pt x="170" y="1173"/>
                    </a:cubicBezTo>
                    <a:cubicBezTo>
                      <a:pt x="170" y="1180"/>
                      <a:pt x="166" y="1181"/>
                      <a:pt x="170" y="1191"/>
                    </a:cubicBezTo>
                    <a:cubicBezTo>
                      <a:pt x="173" y="1200"/>
                      <a:pt x="160" y="1220"/>
                      <a:pt x="151" y="1229"/>
                    </a:cubicBezTo>
                    <a:cubicBezTo>
                      <a:pt x="141" y="1237"/>
                      <a:pt x="137" y="1243"/>
                      <a:pt x="136" y="1247"/>
                    </a:cubicBezTo>
                    <a:cubicBezTo>
                      <a:pt x="135" y="1252"/>
                      <a:pt x="135" y="1256"/>
                      <a:pt x="138" y="1256"/>
                    </a:cubicBezTo>
                    <a:cubicBezTo>
                      <a:pt x="138" y="1256"/>
                      <a:pt x="137" y="1260"/>
                      <a:pt x="140" y="1263"/>
                    </a:cubicBezTo>
                    <a:cubicBezTo>
                      <a:pt x="142" y="1267"/>
                      <a:pt x="145" y="1266"/>
                      <a:pt x="145" y="1266"/>
                    </a:cubicBezTo>
                    <a:cubicBezTo>
                      <a:pt x="145" y="1266"/>
                      <a:pt x="145" y="1270"/>
                      <a:pt x="149" y="1271"/>
                    </a:cubicBezTo>
                    <a:cubicBezTo>
                      <a:pt x="154" y="1272"/>
                      <a:pt x="155" y="1271"/>
                      <a:pt x="155" y="1271"/>
                    </a:cubicBezTo>
                    <a:cubicBezTo>
                      <a:pt x="155" y="1271"/>
                      <a:pt x="158" y="1275"/>
                      <a:pt x="162" y="1275"/>
                    </a:cubicBezTo>
                    <a:cubicBezTo>
                      <a:pt x="167" y="1275"/>
                      <a:pt x="168" y="1271"/>
                      <a:pt x="169" y="1268"/>
                    </a:cubicBezTo>
                    <a:cubicBezTo>
                      <a:pt x="169" y="1266"/>
                      <a:pt x="171" y="1260"/>
                      <a:pt x="174" y="1260"/>
                    </a:cubicBezTo>
                    <a:cubicBezTo>
                      <a:pt x="176" y="1260"/>
                      <a:pt x="178" y="1262"/>
                      <a:pt x="177" y="1265"/>
                    </a:cubicBezTo>
                    <a:cubicBezTo>
                      <a:pt x="176" y="1267"/>
                      <a:pt x="175" y="1268"/>
                      <a:pt x="174" y="1272"/>
                    </a:cubicBezTo>
                    <a:cubicBezTo>
                      <a:pt x="172" y="1276"/>
                      <a:pt x="176" y="1281"/>
                      <a:pt x="186" y="1279"/>
                    </a:cubicBezTo>
                    <a:cubicBezTo>
                      <a:pt x="196" y="1277"/>
                      <a:pt x="192" y="1268"/>
                      <a:pt x="198" y="1261"/>
                    </a:cubicBezTo>
                    <a:cubicBezTo>
                      <a:pt x="204" y="1255"/>
                      <a:pt x="206" y="1249"/>
                      <a:pt x="206" y="1240"/>
                    </a:cubicBezTo>
                    <a:cubicBezTo>
                      <a:pt x="206" y="1230"/>
                      <a:pt x="216" y="1232"/>
                      <a:pt x="215" y="1215"/>
                    </a:cubicBezTo>
                    <a:cubicBezTo>
                      <a:pt x="213" y="1199"/>
                      <a:pt x="210" y="1194"/>
                      <a:pt x="213" y="1185"/>
                    </a:cubicBezTo>
                    <a:cubicBezTo>
                      <a:pt x="216" y="1176"/>
                      <a:pt x="211" y="1166"/>
                      <a:pt x="210" y="1161"/>
                    </a:cubicBezTo>
                    <a:cubicBezTo>
                      <a:pt x="210" y="1157"/>
                      <a:pt x="211" y="1117"/>
                      <a:pt x="212" y="1106"/>
                    </a:cubicBezTo>
                    <a:cubicBezTo>
                      <a:pt x="214" y="1095"/>
                      <a:pt x="221" y="1056"/>
                      <a:pt x="219" y="1040"/>
                    </a:cubicBezTo>
                    <a:cubicBezTo>
                      <a:pt x="218" y="1025"/>
                      <a:pt x="227" y="1013"/>
                      <a:pt x="218" y="974"/>
                    </a:cubicBezTo>
                    <a:cubicBezTo>
                      <a:pt x="209" y="935"/>
                      <a:pt x="224" y="940"/>
                      <a:pt x="223" y="900"/>
                    </a:cubicBezTo>
                    <a:cubicBezTo>
                      <a:pt x="222" y="860"/>
                      <a:pt x="233" y="847"/>
                      <a:pt x="231" y="810"/>
                    </a:cubicBezTo>
                    <a:cubicBezTo>
                      <a:pt x="228" y="773"/>
                      <a:pt x="236" y="752"/>
                      <a:pt x="237" y="732"/>
                    </a:cubicBezTo>
                    <a:cubicBezTo>
                      <a:pt x="238" y="718"/>
                      <a:pt x="240" y="713"/>
                      <a:pt x="242" y="711"/>
                    </a:cubicBezTo>
                    <a:cubicBezTo>
                      <a:pt x="244" y="713"/>
                      <a:pt x="247" y="717"/>
                      <a:pt x="248" y="730"/>
                    </a:cubicBezTo>
                    <a:cubicBezTo>
                      <a:pt x="249" y="751"/>
                      <a:pt x="254" y="773"/>
                      <a:pt x="252" y="810"/>
                    </a:cubicBezTo>
                    <a:cubicBezTo>
                      <a:pt x="249" y="847"/>
                      <a:pt x="256" y="860"/>
                      <a:pt x="256" y="900"/>
                    </a:cubicBezTo>
                    <a:cubicBezTo>
                      <a:pt x="255" y="940"/>
                      <a:pt x="270" y="935"/>
                      <a:pt x="261" y="974"/>
                    </a:cubicBezTo>
                    <a:cubicBezTo>
                      <a:pt x="252" y="1013"/>
                      <a:pt x="257" y="1025"/>
                      <a:pt x="256" y="1040"/>
                    </a:cubicBezTo>
                    <a:cubicBezTo>
                      <a:pt x="255" y="1056"/>
                      <a:pt x="265" y="1095"/>
                      <a:pt x="267" y="1106"/>
                    </a:cubicBezTo>
                    <a:cubicBezTo>
                      <a:pt x="268" y="1117"/>
                      <a:pt x="269" y="1157"/>
                      <a:pt x="269" y="1161"/>
                    </a:cubicBezTo>
                    <a:cubicBezTo>
                      <a:pt x="268" y="1166"/>
                      <a:pt x="263" y="1176"/>
                      <a:pt x="266" y="1185"/>
                    </a:cubicBezTo>
                    <a:cubicBezTo>
                      <a:pt x="269" y="1194"/>
                      <a:pt x="266" y="1199"/>
                      <a:pt x="264" y="1215"/>
                    </a:cubicBezTo>
                    <a:cubicBezTo>
                      <a:pt x="263" y="1232"/>
                      <a:pt x="273" y="1230"/>
                      <a:pt x="273" y="1240"/>
                    </a:cubicBezTo>
                    <a:cubicBezTo>
                      <a:pt x="273" y="1249"/>
                      <a:pt x="275" y="1255"/>
                      <a:pt x="281" y="1261"/>
                    </a:cubicBezTo>
                    <a:cubicBezTo>
                      <a:pt x="287" y="1268"/>
                      <a:pt x="283" y="1277"/>
                      <a:pt x="293" y="1279"/>
                    </a:cubicBezTo>
                    <a:cubicBezTo>
                      <a:pt x="303" y="1281"/>
                      <a:pt x="307" y="1276"/>
                      <a:pt x="305" y="1272"/>
                    </a:cubicBezTo>
                    <a:cubicBezTo>
                      <a:pt x="304" y="1268"/>
                      <a:pt x="303" y="1267"/>
                      <a:pt x="302" y="1265"/>
                    </a:cubicBezTo>
                    <a:cubicBezTo>
                      <a:pt x="301" y="1262"/>
                      <a:pt x="303" y="1260"/>
                      <a:pt x="305" y="1260"/>
                    </a:cubicBezTo>
                    <a:cubicBezTo>
                      <a:pt x="308" y="1260"/>
                      <a:pt x="310" y="1266"/>
                      <a:pt x="310" y="1268"/>
                    </a:cubicBezTo>
                    <a:cubicBezTo>
                      <a:pt x="311" y="1271"/>
                      <a:pt x="312" y="1275"/>
                      <a:pt x="316" y="1275"/>
                    </a:cubicBezTo>
                    <a:cubicBezTo>
                      <a:pt x="321" y="1275"/>
                      <a:pt x="324" y="1271"/>
                      <a:pt x="324" y="1271"/>
                    </a:cubicBezTo>
                    <a:cubicBezTo>
                      <a:pt x="324" y="1271"/>
                      <a:pt x="325" y="1272"/>
                      <a:pt x="330" y="1271"/>
                    </a:cubicBezTo>
                    <a:cubicBezTo>
                      <a:pt x="334" y="1270"/>
                      <a:pt x="334" y="1266"/>
                      <a:pt x="334" y="1266"/>
                    </a:cubicBezTo>
                    <a:cubicBezTo>
                      <a:pt x="334" y="1266"/>
                      <a:pt x="337" y="1267"/>
                      <a:pt x="339" y="1263"/>
                    </a:cubicBezTo>
                    <a:cubicBezTo>
                      <a:pt x="342" y="1260"/>
                      <a:pt x="340" y="1256"/>
                      <a:pt x="340" y="1256"/>
                    </a:cubicBezTo>
                    <a:cubicBezTo>
                      <a:pt x="344" y="1256"/>
                      <a:pt x="344" y="1252"/>
                      <a:pt x="343" y="1247"/>
                    </a:cubicBezTo>
                    <a:cubicBezTo>
                      <a:pt x="342" y="1243"/>
                      <a:pt x="338" y="1237"/>
                      <a:pt x="328" y="1229"/>
                    </a:cubicBezTo>
                    <a:cubicBezTo>
                      <a:pt x="319" y="1220"/>
                      <a:pt x="305" y="1200"/>
                      <a:pt x="309" y="1191"/>
                    </a:cubicBezTo>
                    <a:cubicBezTo>
                      <a:pt x="313" y="1181"/>
                      <a:pt x="309" y="1180"/>
                      <a:pt x="309" y="1173"/>
                    </a:cubicBezTo>
                    <a:cubicBezTo>
                      <a:pt x="309" y="1166"/>
                      <a:pt x="313" y="1127"/>
                      <a:pt x="329" y="1061"/>
                    </a:cubicBezTo>
                    <a:cubicBezTo>
                      <a:pt x="345" y="995"/>
                      <a:pt x="334" y="961"/>
                      <a:pt x="334" y="952"/>
                    </a:cubicBezTo>
                    <a:cubicBezTo>
                      <a:pt x="333" y="942"/>
                      <a:pt x="330" y="930"/>
                      <a:pt x="329" y="921"/>
                    </a:cubicBezTo>
                    <a:cubicBezTo>
                      <a:pt x="329" y="912"/>
                      <a:pt x="332" y="866"/>
                      <a:pt x="334" y="849"/>
                    </a:cubicBezTo>
                    <a:cubicBezTo>
                      <a:pt x="336" y="832"/>
                      <a:pt x="351" y="804"/>
                      <a:pt x="361" y="719"/>
                    </a:cubicBezTo>
                    <a:cubicBezTo>
                      <a:pt x="371" y="634"/>
                      <a:pt x="353" y="608"/>
                      <a:pt x="350" y="583"/>
                    </a:cubicBezTo>
                    <a:cubicBezTo>
                      <a:pt x="347" y="559"/>
                      <a:pt x="344" y="537"/>
                      <a:pt x="344" y="531"/>
                    </a:cubicBezTo>
                    <a:cubicBezTo>
                      <a:pt x="343" y="526"/>
                      <a:pt x="342" y="512"/>
                      <a:pt x="335" y="482"/>
                    </a:cubicBezTo>
                    <a:cubicBezTo>
                      <a:pt x="328" y="453"/>
                      <a:pt x="345" y="398"/>
                      <a:pt x="348" y="401"/>
                    </a:cubicBezTo>
                    <a:cubicBezTo>
                      <a:pt x="351" y="404"/>
                      <a:pt x="359" y="447"/>
                      <a:pt x="363" y="502"/>
                    </a:cubicBezTo>
                    <a:cubicBezTo>
                      <a:pt x="368" y="558"/>
                      <a:pt x="405" y="623"/>
                      <a:pt x="402" y="638"/>
                    </a:cubicBezTo>
                    <a:cubicBezTo>
                      <a:pt x="399" y="653"/>
                      <a:pt x="405" y="685"/>
                      <a:pt x="412" y="709"/>
                    </a:cubicBezTo>
                    <a:cubicBezTo>
                      <a:pt x="420" y="734"/>
                      <a:pt x="428" y="728"/>
                      <a:pt x="428" y="728"/>
                    </a:cubicBezTo>
                    <a:cubicBezTo>
                      <a:pt x="437" y="749"/>
                      <a:pt x="445" y="743"/>
                      <a:pt x="445" y="743"/>
                    </a:cubicBezTo>
                    <a:cubicBezTo>
                      <a:pt x="445" y="743"/>
                      <a:pt x="449" y="755"/>
                      <a:pt x="453" y="754"/>
                    </a:cubicBezTo>
                    <a:cubicBezTo>
                      <a:pt x="457" y="754"/>
                      <a:pt x="458" y="749"/>
                      <a:pt x="453" y="735"/>
                    </a:cubicBezTo>
                    <a:cubicBezTo>
                      <a:pt x="448" y="722"/>
                      <a:pt x="447" y="702"/>
                      <a:pt x="449" y="708"/>
                    </a:cubicBezTo>
                    <a:cubicBezTo>
                      <a:pt x="451" y="714"/>
                      <a:pt x="456" y="741"/>
                      <a:pt x="463" y="741"/>
                    </a:cubicBezTo>
                    <a:cubicBezTo>
                      <a:pt x="471" y="741"/>
                      <a:pt x="467" y="729"/>
                      <a:pt x="462" y="711"/>
                    </a:cubicBezTo>
                    <a:cubicBezTo>
                      <a:pt x="458" y="693"/>
                      <a:pt x="454" y="676"/>
                      <a:pt x="457" y="675"/>
                    </a:cubicBezTo>
                    <a:cubicBezTo>
                      <a:pt x="460" y="673"/>
                      <a:pt x="464" y="678"/>
                      <a:pt x="469" y="687"/>
                    </a:cubicBezTo>
                    <a:cubicBezTo>
                      <a:pt x="475" y="697"/>
                      <a:pt x="486" y="691"/>
                      <a:pt x="482" y="687"/>
                    </a:cubicBezTo>
                    <a:close/>
                  </a:path>
                </a:pathLst>
              </a:custGeom>
              <a:solidFill>
                <a:srgbClr val="DEB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2" name="Freeform 6659">
                <a:extLst>
                  <a:ext uri="{FF2B5EF4-FFF2-40B4-BE49-F238E27FC236}">
                    <a16:creationId xmlns:a16="http://schemas.microsoft.com/office/drawing/2014/main" xmlns="" id="{700254BA-C7EB-4D32-A843-CA4A9873EC3F}"/>
                  </a:ext>
                </a:extLst>
              </p:cNvPr>
              <p:cNvSpPr>
                <a:spLocks/>
              </p:cNvSpPr>
              <p:nvPr/>
            </p:nvSpPr>
            <p:spPr bwMode="auto">
              <a:xfrm>
                <a:off x="6302376" y="3044825"/>
                <a:ext cx="112713" cy="184150"/>
              </a:xfrm>
              <a:custGeom>
                <a:avLst/>
                <a:gdLst>
                  <a:gd name="T0" fmla="*/ 7 w 94"/>
                  <a:gd name="T1" fmla="*/ 8 h 154"/>
                  <a:gd name="T2" fmla="*/ 21 w 94"/>
                  <a:gd name="T3" fmla="*/ 6 h 154"/>
                  <a:gd name="T4" fmla="*/ 47 w 94"/>
                  <a:gd name="T5" fmla="*/ 7 h 154"/>
                  <a:gd name="T6" fmla="*/ 91 w 94"/>
                  <a:gd name="T7" fmla="*/ 25 h 154"/>
                  <a:gd name="T8" fmla="*/ 84 w 94"/>
                  <a:gd name="T9" fmla="*/ 64 h 154"/>
                  <a:gd name="T10" fmla="*/ 76 w 94"/>
                  <a:gd name="T11" fmla="*/ 115 h 154"/>
                  <a:gd name="T12" fmla="*/ 62 w 94"/>
                  <a:gd name="T13" fmla="*/ 151 h 154"/>
                  <a:gd name="T14" fmla="*/ 33 w 94"/>
                  <a:gd name="T15" fmla="*/ 88 h 154"/>
                  <a:gd name="T16" fmla="*/ 15 w 94"/>
                  <a:gd name="T17" fmla="*/ 38 h 154"/>
                  <a:gd name="T18" fmla="*/ 7 w 94"/>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54">
                    <a:moveTo>
                      <a:pt x="7" y="8"/>
                    </a:moveTo>
                    <a:cubicBezTo>
                      <a:pt x="7" y="8"/>
                      <a:pt x="14" y="0"/>
                      <a:pt x="21" y="6"/>
                    </a:cubicBezTo>
                    <a:cubicBezTo>
                      <a:pt x="28" y="12"/>
                      <a:pt x="39" y="10"/>
                      <a:pt x="47" y="7"/>
                    </a:cubicBezTo>
                    <a:cubicBezTo>
                      <a:pt x="55" y="3"/>
                      <a:pt x="94" y="8"/>
                      <a:pt x="91" y="25"/>
                    </a:cubicBezTo>
                    <a:cubicBezTo>
                      <a:pt x="88" y="41"/>
                      <a:pt x="84" y="41"/>
                      <a:pt x="84" y="64"/>
                    </a:cubicBezTo>
                    <a:cubicBezTo>
                      <a:pt x="84" y="86"/>
                      <a:pt x="73" y="93"/>
                      <a:pt x="76" y="115"/>
                    </a:cubicBezTo>
                    <a:cubicBezTo>
                      <a:pt x="79" y="136"/>
                      <a:pt x="72" y="148"/>
                      <a:pt x="62" y="151"/>
                    </a:cubicBezTo>
                    <a:cubicBezTo>
                      <a:pt x="53" y="154"/>
                      <a:pt x="34" y="125"/>
                      <a:pt x="33" y="88"/>
                    </a:cubicBezTo>
                    <a:cubicBezTo>
                      <a:pt x="32" y="51"/>
                      <a:pt x="24" y="44"/>
                      <a:pt x="15" y="38"/>
                    </a:cubicBezTo>
                    <a:cubicBezTo>
                      <a:pt x="6" y="31"/>
                      <a:pt x="0" y="18"/>
                      <a:pt x="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3" name="Freeform 6660">
                <a:extLst>
                  <a:ext uri="{FF2B5EF4-FFF2-40B4-BE49-F238E27FC236}">
                    <a16:creationId xmlns:a16="http://schemas.microsoft.com/office/drawing/2014/main" xmlns="" id="{0EFD4D33-8A52-42B0-B43B-33BD889FCB47}"/>
                  </a:ext>
                </a:extLst>
              </p:cNvPr>
              <p:cNvSpPr>
                <a:spLocks/>
              </p:cNvSpPr>
              <p:nvPr/>
            </p:nvSpPr>
            <p:spPr bwMode="auto">
              <a:xfrm>
                <a:off x="6311901" y="3055938"/>
                <a:ext cx="90488" cy="144463"/>
              </a:xfrm>
              <a:custGeom>
                <a:avLst/>
                <a:gdLst>
                  <a:gd name="T0" fmla="*/ 50 w 76"/>
                  <a:gd name="T1" fmla="*/ 2 h 121"/>
                  <a:gd name="T2" fmla="*/ 16 w 76"/>
                  <a:gd name="T3" fmla="*/ 7 h 121"/>
                  <a:gd name="T4" fmla="*/ 9 w 76"/>
                  <a:gd name="T5" fmla="*/ 21 h 121"/>
                  <a:gd name="T6" fmla="*/ 36 w 76"/>
                  <a:gd name="T7" fmla="*/ 76 h 121"/>
                  <a:gd name="T8" fmla="*/ 59 w 76"/>
                  <a:gd name="T9" fmla="*/ 119 h 121"/>
                  <a:gd name="T10" fmla="*/ 66 w 76"/>
                  <a:gd name="T11" fmla="*/ 89 h 121"/>
                  <a:gd name="T12" fmla="*/ 68 w 76"/>
                  <a:gd name="T13" fmla="*/ 53 h 121"/>
                  <a:gd name="T14" fmla="*/ 73 w 76"/>
                  <a:gd name="T15" fmla="*/ 29 h 121"/>
                  <a:gd name="T16" fmla="*/ 76 w 76"/>
                  <a:gd name="T17" fmla="*/ 18 h 121"/>
                  <a:gd name="T18" fmla="*/ 50 w 76"/>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1">
                    <a:moveTo>
                      <a:pt x="50" y="2"/>
                    </a:moveTo>
                    <a:cubicBezTo>
                      <a:pt x="28" y="4"/>
                      <a:pt x="29" y="18"/>
                      <a:pt x="16" y="7"/>
                    </a:cubicBezTo>
                    <a:cubicBezTo>
                      <a:pt x="8" y="0"/>
                      <a:pt x="0" y="14"/>
                      <a:pt x="9" y="21"/>
                    </a:cubicBezTo>
                    <a:cubicBezTo>
                      <a:pt x="20" y="31"/>
                      <a:pt x="31" y="38"/>
                      <a:pt x="36" y="76"/>
                    </a:cubicBezTo>
                    <a:cubicBezTo>
                      <a:pt x="40" y="115"/>
                      <a:pt x="47" y="121"/>
                      <a:pt x="59" y="119"/>
                    </a:cubicBezTo>
                    <a:cubicBezTo>
                      <a:pt x="70" y="118"/>
                      <a:pt x="61" y="105"/>
                      <a:pt x="66" y="89"/>
                    </a:cubicBezTo>
                    <a:cubicBezTo>
                      <a:pt x="71" y="73"/>
                      <a:pt x="70" y="64"/>
                      <a:pt x="68" y="53"/>
                    </a:cubicBezTo>
                    <a:cubicBezTo>
                      <a:pt x="66" y="43"/>
                      <a:pt x="70" y="35"/>
                      <a:pt x="73" y="29"/>
                    </a:cubicBezTo>
                    <a:cubicBezTo>
                      <a:pt x="76" y="24"/>
                      <a:pt x="76" y="21"/>
                      <a:pt x="76" y="18"/>
                    </a:cubicBezTo>
                    <a:cubicBezTo>
                      <a:pt x="76" y="18"/>
                      <a:pt x="73" y="0"/>
                      <a:pt x="5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4" name="Freeform 6661">
                <a:extLst>
                  <a:ext uri="{FF2B5EF4-FFF2-40B4-BE49-F238E27FC236}">
                    <a16:creationId xmlns:a16="http://schemas.microsoft.com/office/drawing/2014/main" xmlns="" id="{1B7D72C3-09C5-4AAE-8331-572247C391AB}"/>
                  </a:ext>
                </a:extLst>
              </p:cNvPr>
              <p:cNvSpPr>
                <a:spLocks noEditPoints="1"/>
              </p:cNvSpPr>
              <p:nvPr/>
            </p:nvSpPr>
            <p:spPr bwMode="auto">
              <a:xfrm>
                <a:off x="6334126" y="3087688"/>
                <a:ext cx="39688" cy="107950"/>
              </a:xfrm>
              <a:custGeom>
                <a:avLst/>
                <a:gdLst>
                  <a:gd name="T0" fmla="*/ 26 w 33"/>
                  <a:gd name="T1" fmla="*/ 82 h 91"/>
                  <a:gd name="T2" fmla="*/ 26 w 33"/>
                  <a:gd name="T3" fmla="*/ 84 h 91"/>
                  <a:gd name="T4" fmla="*/ 33 w 33"/>
                  <a:gd name="T5" fmla="*/ 91 h 91"/>
                  <a:gd name="T6" fmla="*/ 30 w 33"/>
                  <a:gd name="T7" fmla="*/ 87 h 91"/>
                  <a:gd name="T8" fmla="*/ 26 w 33"/>
                  <a:gd name="T9" fmla="*/ 82 h 91"/>
                  <a:gd name="T10" fmla="*/ 0 w 33"/>
                  <a:gd name="T11" fmla="*/ 0 h 91"/>
                  <a:gd name="T12" fmla="*/ 0 w 33"/>
                  <a:gd name="T13" fmla="*/ 1 h 91"/>
                  <a:gd name="T14" fmla="*/ 1 w 33"/>
                  <a:gd name="T15" fmla="*/ 3 h 91"/>
                  <a:gd name="T16" fmla="*/ 18 w 33"/>
                  <a:gd name="T17" fmla="*/ 49 h 91"/>
                  <a:gd name="T18" fmla="*/ 24 w 33"/>
                  <a:gd name="T19" fmla="*/ 79 h 91"/>
                  <a:gd name="T20" fmla="*/ 25 w 33"/>
                  <a:gd name="T21" fmla="*/ 77 h 91"/>
                  <a:gd name="T22" fmla="*/ 24 w 33"/>
                  <a:gd name="T23" fmla="*/ 74 h 91"/>
                  <a:gd name="T24" fmla="*/ 19 w 33"/>
                  <a:gd name="T25" fmla="*/ 49 h 91"/>
                  <a:gd name="T26" fmla="*/ 0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26" y="82"/>
                    </a:moveTo>
                    <a:cubicBezTo>
                      <a:pt x="26" y="82"/>
                      <a:pt x="26" y="83"/>
                      <a:pt x="26" y="84"/>
                    </a:cubicBezTo>
                    <a:cubicBezTo>
                      <a:pt x="28" y="88"/>
                      <a:pt x="30" y="90"/>
                      <a:pt x="33" y="91"/>
                    </a:cubicBezTo>
                    <a:cubicBezTo>
                      <a:pt x="31" y="90"/>
                      <a:pt x="30" y="89"/>
                      <a:pt x="30" y="87"/>
                    </a:cubicBezTo>
                    <a:cubicBezTo>
                      <a:pt x="28" y="85"/>
                      <a:pt x="27" y="83"/>
                      <a:pt x="26" y="82"/>
                    </a:cubicBezTo>
                    <a:close/>
                    <a:moveTo>
                      <a:pt x="0" y="0"/>
                    </a:moveTo>
                    <a:cubicBezTo>
                      <a:pt x="0" y="1"/>
                      <a:pt x="0" y="1"/>
                      <a:pt x="0" y="1"/>
                    </a:cubicBezTo>
                    <a:cubicBezTo>
                      <a:pt x="0" y="1"/>
                      <a:pt x="1" y="2"/>
                      <a:pt x="1" y="3"/>
                    </a:cubicBezTo>
                    <a:cubicBezTo>
                      <a:pt x="8" y="10"/>
                      <a:pt x="15" y="22"/>
                      <a:pt x="18" y="49"/>
                    </a:cubicBezTo>
                    <a:cubicBezTo>
                      <a:pt x="19" y="63"/>
                      <a:pt x="21" y="72"/>
                      <a:pt x="24" y="79"/>
                    </a:cubicBezTo>
                    <a:cubicBezTo>
                      <a:pt x="24" y="78"/>
                      <a:pt x="24" y="78"/>
                      <a:pt x="25" y="77"/>
                    </a:cubicBezTo>
                    <a:cubicBezTo>
                      <a:pt x="24" y="76"/>
                      <a:pt x="24" y="75"/>
                      <a:pt x="24" y="74"/>
                    </a:cubicBezTo>
                    <a:cubicBezTo>
                      <a:pt x="22" y="68"/>
                      <a:pt x="21" y="59"/>
                      <a:pt x="19" y="49"/>
                    </a:cubicBezTo>
                    <a:cubicBezTo>
                      <a:pt x="16" y="19"/>
                      <a:pt x="9" y="8"/>
                      <a:pt x="0" y="0"/>
                    </a:cubicBez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5" name="Freeform 6662">
                <a:extLst>
                  <a:ext uri="{FF2B5EF4-FFF2-40B4-BE49-F238E27FC236}">
                    <a16:creationId xmlns:a16="http://schemas.microsoft.com/office/drawing/2014/main" xmlns="" id="{FC645FE0-2333-4B6D-BB82-484A9E67483B}"/>
                  </a:ext>
                </a:extLst>
              </p:cNvPr>
              <p:cNvSpPr>
                <a:spLocks noEditPoints="1"/>
              </p:cNvSpPr>
              <p:nvPr/>
            </p:nvSpPr>
            <p:spPr bwMode="auto">
              <a:xfrm>
                <a:off x="6302376" y="3044825"/>
                <a:ext cx="112713" cy="184150"/>
              </a:xfrm>
              <a:custGeom>
                <a:avLst/>
                <a:gdLst>
                  <a:gd name="T0" fmla="*/ 47 w 94"/>
                  <a:gd name="T1" fmla="*/ 7 h 154"/>
                  <a:gd name="T2" fmla="*/ 21 w 94"/>
                  <a:gd name="T3" fmla="*/ 6 h 154"/>
                  <a:gd name="T4" fmla="*/ 7 w 94"/>
                  <a:gd name="T5" fmla="*/ 8 h 154"/>
                  <a:gd name="T6" fmla="*/ 15 w 94"/>
                  <a:gd name="T7" fmla="*/ 38 h 154"/>
                  <a:gd name="T8" fmla="*/ 33 w 94"/>
                  <a:gd name="T9" fmla="*/ 88 h 154"/>
                  <a:gd name="T10" fmla="*/ 62 w 94"/>
                  <a:gd name="T11" fmla="*/ 151 h 154"/>
                  <a:gd name="T12" fmla="*/ 76 w 94"/>
                  <a:gd name="T13" fmla="*/ 115 h 154"/>
                  <a:gd name="T14" fmla="*/ 84 w 94"/>
                  <a:gd name="T15" fmla="*/ 64 h 154"/>
                  <a:gd name="T16" fmla="*/ 91 w 94"/>
                  <a:gd name="T17" fmla="*/ 25 h 154"/>
                  <a:gd name="T18" fmla="*/ 47 w 94"/>
                  <a:gd name="T19" fmla="*/ 7 h 154"/>
                  <a:gd name="T20" fmla="*/ 80 w 94"/>
                  <a:gd name="T21" fmla="*/ 38 h 154"/>
                  <a:gd name="T22" fmla="*/ 75 w 94"/>
                  <a:gd name="T23" fmla="*/ 62 h 154"/>
                  <a:gd name="T24" fmla="*/ 73 w 94"/>
                  <a:gd name="T25" fmla="*/ 98 h 154"/>
                  <a:gd name="T26" fmla="*/ 66 w 94"/>
                  <a:gd name="T27" fmla="*/ 128 h 154"/>
                  <a:gd name="T28" fmla="*/ 43 w 94"/>
                  <a:gd name="T29" fmla="*/ 85 h 154"/>
                  <a:gd name="T30" fmla="*/ 16 w 94"/>
                  <a:gd name="T31" fmla="*/ 30 h 154"/>
                  <a:gd name="T32" fmla="*/ 23 w 94"/>
                  <a:gd name="T33" fmla="*/ 16 h 154"/>
                  <a:gd name="T34" fmla="*/ 57 w 94"/>
                  <a:gd name="T35" fmla="*/ 11 h 154"/>
                  <a:gd name="T36" fmla="*/ 83 w 94"/>
                  <a:gd name="T37" fmla="*/ 27 h 154"/>
                  <a:gd name="T38" fmla="*/ 80 w 94"/>
                  <a:gd name="T39"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4">
                    <a:moveTo>
                      <a:pt x="47" y="7"/>
                    </a:moveTo>
                    <a:cubicBezTo>
                      <a:pt x="39" y="10"/>
                      <a:pt x="28" y="12"/>
                      <a:pt x="21" y="6"/>
                    </a:cubicBezTo>
                    <a:cubicBezTo>
                      <a:pt x="14" y="0"/>
                      <a:pt x="7" y="8"/>
                      <a:pt x="7" y="8"/>
                    </a:cubicBezTo>
                    <a:cubicBezTo>
                      <a:pt x="0" y="18"/>
                      <a:pt x="6" y="31"/>
                      <a:pt x="15" y="38"/>
                    </a:cubicBezTo>
                    <a:cubicBezTo>
                      <a:pt x="24" y="44"/>
                      <a:pt x="32" y="51"/>
                      <a:pt x="33" y="88"/>
                    </a:cubicBezTo>
                    <a:cubicBezTo>
                      <a:pt x="34" y="125"/>
                      <a:pt x="53" y="154"/>
                      <a:pt x="62" y="151"/>
                    </a:cubicBezTo>
                    <a:cubicBezTo>
                      <a:pt x="72" y="148"/>
                      <a:pt x="79" y="136"/>
                      <a:pt x="76" y="115"/>
                    </a:cubicBezTo>
                    <a:cubicBezTo>
                      <a:pt x="73" y="93"/>
                      <a:pt x="84" y="86"/>
                      <a:pt x="84" y="64"/>
                    </a:cubicBezTo>
                    <a:cubicBezTo>
                      <a:pt x="84" y="41"/>
                      <a:pt x="88" y="41"/>
                      <a:pt x="91" y="25"/>
                    </a:cubicBezTo>
                    <a:cubicBezTo>
                      <a:pt x="94" y="8"/>
                      <a:pt x="55" y="3"/>
                      <a:pt x="47" y="7"/>
                    </a:cubicBezTo>
                    <a:close/>
                    <a:moveTo>
                      <a:pt x="80" y="38"/>
                    </a:moveTo>
                    <a:cubicBezTo>
                      <a:pt x="77" y="44"/>
                      <a:pt x="73" y="52"/>
                      <a:pt x="75" y="62"/>
                    </a:cubicBezTo>
                    <a:cubicBezTo>
                      <a:pt x="77" y="73"/>
                      <a:pt x="78" y="82"/>
                      <a:pt x="73" y="98"/>
                    </a:cubicBezTo>
                    <a:cubicBezTo>
                      <a:pt x="68" y="114"/>
                      <a:pt x="77" y="127"/>
                      <a:pt x="66" y="128"/>
                    </a:cubicBezTo>
                    <a:cubicBezTo>
                      <a:pt x="54" y="130"/>
                      <a:pt x="47" y="124"/>
                      <a:pt x="43" y="85"/>
                    </a:cubicBezTo>
                    <a:cubicBezTo>
                      <a:pt x="38" y="47"/>
                      <a:pt x="27" y="40"/>
                      <a:pt x="16" y="30"/>
                    </a:cubicBezTo>
                    <a:cubicBezTo>
                      <a:pt x="7" y="23"/>
                      <a:pt x="15" y="9"/>
                      <a:pt x="23" y="16"/>
                    </a:cubicBezTo>
                    <a:cubicBezTo>
                      <a:pt x="36" y="27"/>
                      <a:pt x="35" y="13"/>
                      <a:pt x="57" y="11"/>
                    </a:cubicBezTo>
                    <a:cubicBezTo>
                      <a:pt x="80" y="9"/>
                      <a:pt x="83" y="27"/>
                      <a:pt x="83" y="27"/>
                    </a:cubicBezTo>
                    <a:cubicBezTo>
                      <a:pt x="83" y="30"/>
                      <a:pt x="83" y="33"/>
                      <a:pt x="80" y="3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6" name="Freeform 6663">
                <a:extLst>
                  <a:ext uri="{FF2B5EF4-FFF2-40B4-BE49-F238E27FC236}">
                    <a16:creationId xmlns:a16="http://schemas.microsoft.com/office/drawing/2014/main" xmlns="" id="{EC7C2506-CE04-4330-9FA0-10C4F7A39192}"/>
                  </a:ext>
                </a:extLst>
              </p:cNvPr>
              <p:cNvSpPr>
                <a:spLocks noEditPoints="1"/>
              </p:cNvSpPr>
              <p:nvPr/>
            </p:nvSpPr>
            <p:spPr bwMode="auto">
              <a:xfrm>
                <a:off x="6307138" y="3048000"/>
                <a:ext cx="104775" cy="177800"/>
              </a:xfrm>
              <a:custGeom>
                <a:avLst/>
                <a:gdLst>
                  <a:gd name="T0" fmla="*/ 28 w 88"/>
                  <a:gd name="T1" fmla="*/ 85 h 149"/>
                  <a:gd name="T2" fmla="*/ 10 w 88"/>
                  <a:gd name="T3" fmla="*/ 35 h 149"/>
                  <a:gd name="T4" fmla="*/ 0 w 88"/>
                  <a:gd name="T5" fmla="*/ 15 h 149"/>
                  <a:gd name="T6" fmla="*/ 3 w 88"/>
                  <a:gd name="T7" fmla="*/ 5 h 149"/>
                  <a:gd name="T8" fmla="*/ 3 w 88"/>
                  <a:gd name="T9" fmla="*/ 5 h 149"/>
                  <a:gd name="T10" fmla="*/ 3 w 88"/>
                  <a:gd name="T11" fmla="*/ 5 h 149"/>
                  <a:gd name="T12" fmla="*/ 12 w 88"/>
                  <a:gd name="T13" fmla="*/ 0 h 149"/>
                  <a:gd name="T14" fmla="*/ 18 w 88"/>
                  <a:gd name="T15" fmla="*/ 3 h 149"/>
                  <a:gd name="T16" fmla="*/ 28 w 88"/>
                  <a:gd name="T17" fmla="*/ 6 h 149"/>
                  <a:gd name="T18" fmla="*/ 43 w 88"/>
                  <a:gd name="T19" fmla="*/ 3 h 149"/>
                  <a:gd name="T20" fmla="*/ 51 w 88"/>
                  <a:gd name="T21" fmla="*/ 2 h 149"/>
                  <a:gd name="T22" fmla="*/ 88 w 88"/>
                  <a:gd name="T23" fmla="*/ 20 h 149"/>
                  <a:gd name="T24" fmla="*/ 88 w 88"/>
                  <a:gd name="T25" fmla="*/ 22 h 149"/>
                  <a:gd name="T26" fmla="*/ 80 w 88"/>
                  <a:gd name="T27" fmla="*/ 61 h 149"/>
                  <a:gd name="T28" fmla="*/ 72 w 88"/>
                  <a:gd name="T29" fmla="*/ 105 h 149"/>
                  <a:gd name="T30" fmla="*/ 72 w 88"/>
                  <a:gd name="T31" fmla="*/ 112 h 149"/>
                  <a:gd name="T32" fmla="*/ 73 w 88"/>
                  <a:gd name="T33" fmla="*/ 121 h 149"/>
                  <a:gd name="T34" fmla="*/ 59 w 88"/>
                  <a:gd name="T35" fmla="*/ 149 h 149"/>
                  <a:gd name="T36" fmla="*/ 57 w 88"/>
                  <a:gd name="T37" fmla="*/ 149 h 149"/>
                  <a:gd name="T38" fmla="*/ 28 w 88"/>
                  <a:gd name="T39" fmla="*/ 85 h 149"/>
                  <a:gd name="T40" fmla="*/ 1 w 88"/>
                  <a:gd name="T41" fmla="*/ 15 h 149"/>
                  <a:gd name="T42" fmla="*/ 11 w 88"/>
                  <a:gd name="T43" fmla="*/ 34 h 149"/>
                  <a:gd name="T44" fmla="*/ 30 w 88"/>
                  <a:gd name="T45" fmla="*/ 85 h 149"/>
                  <a:gd name="T46" fmla="*/ 57 w 88"/>
                  <a:gd name="T47" fmla="*/ 148 h 149"/>
                  <a:gd name="T48" fmla="*/ 58 w 88"/>
                  <a:gd name="T49" fmla="*/ 148 h 149"/>
                  <a:gd name="T50" fmla="*/ 72 w 88"/>
                  <a:gd name="T51" fmla="*/ 121 h 149"/>
                  <a:gd name="T52" fmla="*/ 71 w 88"/>
                  <a:gd name="T53" fmla="*/ 112 h 149"/>
                  <a:gd name="T54" fmla="*/ 71 w 88"/>
                  <a:gd name="T55" fmla="*/ 105 h 149"/>
                  <a:gd name="T56" fmla="*/ 79 w 88"/>
                  <a:gd name="T57" fmla="*/ 61 h 149"/>
                  <a:gd name="T58" fmla="*/ 87 w 88"/>
                  <a:gd name="T59" fmla="*/ 21 h 149"/>
                  <a:gd name="T60" fmla="*/ 87 w 88"/>
                  <a:gd name="T61" fmla="*/ 20 h 149"/>
                  <a:gd name="T62" fmla="*/ 74 w 88"/>
                  <a:gd name="T63" fmla="*/ 7 h 149"/>
                  <a:gd name="T64" fmla="*/ 51 w 88"/>
                  <a:gd name="T65" fmla="*/ 3 h 149"/>
                  <a:gd name="T66" fmla="*/ 43 w 88"/>
                  <a:gd name="T67" fmla="*/ 4 h 149"/>
                  <a:gd name="T68" fmla="*/ 28 w 88"/>
                  <a:gd name="T69" fmla="*/ 8 h 149"/>
                  <a:gd name="T70" fmla="*/ 17 w 88"/>
                  <a:gd name="T71" fmla="*/ 4 h 149"/>
                  <a:gd name="T72" fmla="*/ 12 w 88"/>
                  <a:gd name="T73" fmla="*/ 1 h 149"/>
                  <a:gd name="T74" fmla="*/ 4 w 88"/>
                  <a:gd name="T75" fmla="*/ 5 h 149"/>
                  <a:gd name="T76" fmla="*/ 1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28" y="85"/>
                    </a:moveTo>
                    <a:cubicBezTo>
                      <a:pt x="27" y="48"/>
                      <a:pt x="19" y="42"/>
                      <a:pt x="10" y="35"/>
                    </a:cubicBezTo>
                    <a:cubicBezTo>
                      <a:pt x="4" y="31"/>
                      <a:pt x="0" y="23"/>
                      <a:pt x="0" y="15"/>
                    </a:cubicBezTo>
                    <a:cubicBezTo>
                      <a:pt x="0" y="11"/>
                      <a:pt x="1" y="8"/>
                      <a:pt x="3" y="5"/>
                    </a:cubicBezTo>
                    <a:cubicBezTo>
                      <a:pt x="3" y="5"/>
                      <a:pt x="3" y="5"/>
                      <a:pt x="3" y="5"/>
                    </a:cubicBezTo>
                    <a:cubicBezTo>
                      <a:pt x="3" y="5"/>
                      <a:pt x="3" y="5"/>
                      <a:pt x="3" y="5"/>
                    </a:cubicBezTo>
                    <a:cubicBezTo>
                      <a:pt x="3" y="5"/>
                      <a:pt x="6" y="0"/>
                      <a:pt x="12" y="0"/>
                    </a:cubicBezTo>
                    <a:cubicBezTo>
                      <a:pt x="13" y="0"/>
                      <a:pt x="16" y="1"/>
                      <a:pt x="18" y="3"/>
                    </a:cubicBezTo>
                    <a:cubicBezTo>
                      <a:pt x="21" y="5"/>
                      <a:pt x="24" y="6"/>
                      <a:pt x="28" y="6"/>
                    </a:cubicBezTo>
                    <a:cubicBezTo>
                      <a:pt x="33" y="6"/>
                      <a:pt x="39" y="5"/>
                      <a:pt x="43" y="3"/>
                    </a:cubicBezTo>
                    <a:cubicBezTo>
                      <a:pt x="45" y="2"/>
                      <a:pt x="47" y="2"/>
                      <a:pt x="51" y="2"/>
                    </a:cubicBezTo>
                    <a:cubicBezTo>
                      <a:pt x="64" y="2"/>
                      <a:pt x="88" y="7"/>
                      <a:pt x="88" y="20"/>
                    </a:cubicBezTo>
                    <a:cubicBezTo>
                      <a:pt x="88" y="20"/>
                      <a:pt x="88" y="21"/>
                      <a:pt x="88" y="22"/>
                    </a:cubicBezTo>
                    <a:cubicBezTo>
                      <a:pt x="85" y="38"/>
                      <a:pt x="80" y="38"/>
                      <a:pt x="80" y="61"/>
                    </a:cubicBezTo>
                    <a:cubicBezTo>
                      <a:pt x="80" y="81"/>
                      <a:pt x="72" y="88"/>
                      <a:pt x="72" y="105"/>
                    </a:cubicBezTo>
                    <a:cubicBezTo>
                      <a:pt x="72" y="107"/>
                      <a:pt x="72" y="109"/>
                      <a:pt x="72" y="112"/>
                    </a:cubicBezTo>
                    <a:cubicBezTo>
                      <a:pt x="73" y="115"/>
                      <a:pt x="73" y="118"/>
                      <a:pt x="73" y="121"/>
                    </a:cubicBezTo>
                    <a:cubicBezTo>
                      <a:pt x="73" y="137"/>
                      <a:pt x="67" y="146"/>
                      <a:pt x="59" y="149"/>
                    </a:cubicBezTo>
                    <a:cubicBezTo>
                      <a:pt x="58" y="149"/>
                      <a:pt x="58" y="149"/>
                      <a:pt x="57" y="149"/>
                    </a:cubicBezTo>
                    <a:cubicBezTo>
                      <a:pt x="46" y="149"/>
                      <a:pt x="30" y="120"/>
                      <a:pt x="28" y="85"/>
                    </a:cubicBezTo>
                    <a:close/>
                    <a:moveTo>
                      <a:pt x="1" y="15"/>
                    </a:moveTo>
                    <a:cubicBezTo>
                      <a:pt x="1" y="22"/>
                      <a:pt x="5" y="30"/>
                      <a:pt x="11" y="34"/>
                    </a:cubicBezTo>
                    <a:cubicBezTo>
                      <a:pt x="20" y="41"/>
                      <a:pt x="28" y="48"/>
                      <a:pt x="30" y="85"/>
                    </a:cubicBezTo>
                    <a:cubicBezTo>
                      <a:pt x="31" y="120"/>
                      <a:pt x="48" y="148"/>
                      <a:pt x="57" y="148"/>
                    </a:cubicBezTo>
                    <a:cubicBezTo>
                      <a:pt x="57" y="148"/>
                      <a:pt x="58" y="148"/>
                      <a:pt x="58" y="148"/>
                    </a:cubicBezTo>
                    <a:cubicBezTo>
                      <a:pt x="66" y="145"/>
                      <a:pt x="72" y="137"/>
                      <a:pt x="72" y="121"/>
                    </a:cubicBezTo>
                    <a:cubicBezTo>
                      <a:pt x="72" y="118"/>
                      <a:pt x="72" y="115"/>
                      <a:pt x="71" y="112"/>
                    </a:cubicBezTo>
                    <a:cubicBezTo>
                      <a:pt x="71" y="109"/>
                      <a:pt x="71" y="107"/>
                      <a:pt x="71" y="105"/>
                    </a:cubicBezTo>
                    <a:cubicBezTo>
                      <a:pt x="71" y="88"/>
                      <a:pt x="79" y="81"/>
                      <a:pt x="79" y="61"/>
                    </a:cubicBezTo>
                    <a:cubicBezTo>
                      <a:pt x="79" y="38"/>
                      <a:pt x="84" y="38"/>
                      <a:pt x="87" y="21"/>
                    </a:cubicBezTo>
                    <a:cubicBezTo>
                      <a:pt x="87" y="21"/>
                      <a:pt x="87" y="20"/>
                      <a:pt x="87" y="20"/>
                    </a:cubicBezTo>
                    <a:cubicBezTo>
                      <a:pt x="87" y="14"/>
                      <a:pt x="81" y="10"/>
                      <a:pt x="74" y="7"/>
                    </a:cubicBezTo>
                    <a:cubicBezTo>
                      <a:pt x="66" y="5"/>
                      <a:pt x="57" y="3"/>
                      <a:pt x="51" y="3"/>
                    </a:cubicBezTo>
                    <a:cubicBezTo>
                      <a:pt x="47" y="3"/>
                      <a:pt x="45" y="4"/>
                      <a:pt x="43" y="4"/>
                    </a:cubicBezTo>
                    <a:cubicBezTo>
                      <a:pt x="39" y="6"/>
                      <a:pt x="33" y="8"/>
                      <a:pt x="28" y="8"/>
                    </a:cubicBezTo>
                    <a:cubicBezTo>
                      <a:pt x="24" y="8"/>
                      <a:pt x="20" y="7"/>
                      <a:pt x="17" y="4"/>
                    </a:cubicBezTo>
                    <a:cubicBezTo>
                      <a:pt x="15" y="2"/>
                      <a:pt x="13" y="1"/>
                      <a:pt x="12" y="1"/>
                    </a:cubicBezTo>
                    <a:cubicBezTo>
                      <a:pt x="7" y="1"/>
                      <a:pt x="4" y="5"/>
                      <a:pt x="4" y="5"/>
                    </a:cubicBezTo>
                    <a:cubicBezTo>
                      <a:pt x="2" y="8"/>
                      <a:pt x="1" y="12"/>
                      <a:pt x="1"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7" name="Freeform 6664">
                <a:extLst>
                  <a:ext uri="{FF2B5EF4-FFF2-40B4-BE49-F238E27FC236}">
                    <a16:creationId xmlns:a16="http://schemas.microsoft.com/office/drawing/2014/main" xmlns="" id="{7426641C-15F3-4BC7-BE3F-E37E603A7563}"/>
                  </a:ext>
                </a:extLst>
              </p:cNvPr>
              <p:cNvSpPr>
                <a:spLocks/>
              </p:cNvSpPr>
              <p:nvPr/>
            </p:nvSpPr>
            <p:spPr bwMode="auto">
              <a:xfrm>
                <a:off x="6332538" y="3100388"/>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8" name="Freeform 6665">
                <a:extLst>
                  <a:ext uri="{FF2B5EF4-FFF2-40B4-BE49-F238E27FC236}">
                    <a16:creationId xmlns:a16="http://schemas.microsoft.com/office/drawing/2014/main" xmlns="" id="{4D3C05CC-D3A1-445F-816A-BA0480257AE9}"/>
                  </a:ext>
                </a:extLst>
              </p:cNvPr>
              <p:cNvSpPr>
                <a:spLocks noEditPoints="1"/>
              </p:cNvSpPr>
              <p:nvPr/>
            </p:nvSpPr>
            <p:spPr bwMode="auto">
              <a:xfrm>
                <a:off x="6316663" y="3054350"/>
                <a:ext cx="95250" cy="149225"/>
              </a:xfrm>
              <a:custGeom>
                <a:avLst/>
                <a:gdLst>
                  <a:gd name="T0" fmla="*/ 41 w 80"/>
                  <a:gd name="T1" fmla="*/ 114 h 125"/>
                  <a:gd name="T2" fmla="*/ 41 w 80"/>
                  <a:gd name="T3" fmla="*/ 115 h 125"/>
                  <a:gd name="T4" fmla="*/ 43 w 80"/>
                  <a:gd name="T5" fmla="*/ 125 h 125"/>
                  <a:gd name="T6" fmla="*/ 50 w 80"/>
                  <a:gd name="T7" fmla="*/ 122 h 125"/>
                  <a:gd name="T8" fmla="*/ 49 w 80"/>
                  <a:gd name="T9" fmla="*/ 120 h 125"/>
                  <a:gd name="T10" fmla="*/ 41 w 80"/>
                  <a:gd name="T11" fmla="*/ 114 h 125"/>
                  <a:gd name="T12" fmla="*/ 16 w 80"/>
                  <a:gd name="T13" fmla="*/ 33 h 125"/>
                  <a:gd name="T14" fmla="*/ 16 w 80"/>
                  <a:gd name="T15" fmla="*/ 33 h 125"/>
                  <a:gd name="T16" fmla="*/ 16 w 80"/>
                  <a:gd name="T17" fmla="*/ 35 h 125"/>
                  <a:gd name="T18" fmla="*/ 15 w 80"/>
                  <a:gd name="T19" fmla="*/ 37 h 125"/>
                  <a:gd name="T20" fmla="*/ 25 w 80"/>
                  <a:gd name="T21" fmla="*/ 81 h 125"/>
                  <a:gd name="T22" fmla="*/ 36 w 80"/>
                  <a:gd name="T23" fmla="*/ 124 h 125"/>
                  <a:gd name="T24" fmla="*/ 35 w 80"/>
                  <a:gd name="T25" fmla="*/ 120 h 125"/>
                  <a:gd name="T26" fmla="*/ 38 w 80"/>
                  <a:gd name="T27" fmla="*/ 108 h 125"/>
                  <a:gd name="T28" fmla="*/ 32 w 80"/>
                  <a:gd name="T29" fmla="*/ 79 h 125"/>
                  <a:gd name="T30" fmla="*/ 32 w 80"/>
                  <a:gd name="T31" fmla="*/ 79 h 125"/>
                  <a:gd name="T32" fmla="*/ 32 w 80"/>
                  <a:gd name="T33" fmla="*/ 79 h 125"/>
                  <a:gd name="T34" fmla="*/ 32 w 80"/>
                  <a:gd name="T35" fmla="*/ 78 h 125"/>
                  <a:gd name="T36" fmla="*/ 32 w 80"/>
                  <a:gd name="T37" fmla="*/ 78 h 125"/>
                  <a:gd name="T38" fmla="*/ 32 w 80"/>
                  <a:gd name="T39" fmla="*/ 77 h 125"/>
                  <a:gd name="T40" fmla="*/ 16 w 80"/>
                  <a:gd name="T41" fmla="*/ 33 h 125"/>
                  <a:gd name="T42" fmla="*/ 70 w 80"/>
                  <a:gd name="T43" fmla="*/ 31 h 125"/>
                  <a:gd name="T44" fmla="*/ 68 w 80"/>
                  <a:gd name="T45" fmla="*/ 32 h 125"/>
                  <a:gd name="T46" fmla="*/ 65 w 80"/>
                  <a:gd name="T47" fmla="*/ 38 h 125"/>
                  <a:gd name="T48" fmla="*/ 69 w 80"/>
                  <a:gd name="T49" fmla="*/ 41 h 125"/>
                  <a:gd name="T50" fmla="*/ 73 w 80"/>
                  <a:gd name="T51" fmla="*/ 44 h 125"/>
                  <a:gd name="T52" fmla="*/ 75 w 80"/>
                  <a:gd name="T53" fmla="*/ 34 h 125"/>
                  <a:gd name="T54" fmla="*/ 70 w 80"/>
                  <a:gd name="T55" fmla="*/ 31 h 125"/>
                  <a:gd name="T56" fmla="*/ 80 w 80"/>
                  <a:gd name="T57" fmla="*/ 14 h 125"/>
                  <a:gd name="T58" fmla="*/ 72 w 80"/>
                  <a:gd name="T59" fmla="*/ 17 h 125"/>
                  <a:gd name="T60" fmla="*/ 76 w 80"/>
                  <a:gd name="T61" fmla="*/ 20 h 125"/>
                  <a:gd name="T62" fmla="*/ 78 w 80"/>
                  <a:gd name="T63" fmla="*/ 22 h 125"/>
                  <a:gd name="T64" fmla="*/ 79 w 80"/>
                  <a:gd name="T65" fmla="*/ 22 h 125"/>
                  <a:gd name="T66" fmla="*/ 80 w 80"/>
                  <a:gd name="T67" fmla="*/ 16 h 125"/>
                  <a:gd name="T68" fmla="*/ 80 w 80"/>
                  <a:gd name="T69" fmla="*/ 15 h 125"/>
                  <a:gd name="T70" fmla="*/ 80 w 80"/>
                  <a:gd name="T71" fmla="*/ 14 h 125"/>
                  <a:gd name="T72" fmla="*/ 75 w 80"/>
                  <a:gd name="T73" fmla="*/ 7 h 125"/>
                  <a:gd name="T74" fmla="*/ 71 w 80"/>
                  <a:gd name="T75" fmla="*/ 13 h 125"/>
                  <a:gd name="T76" fmla="*/ 75 w 80"/>
                  <a:gd name="T77" fmla="*/ 11 h 125"/>
                  <a:gd name="T78" fmla="*/ 78 w 80"/>
                  <a:gd name="T79" fmla="*/ 9 h 125"/>
                  <a:gd name="T80" fmla="*/ 75 w 80"/>
                  <a:gd name="T81" fmla="*/ 7 h 125"/>
                  <a:gd name="T82" fmla="*/ 59 w 80"/>
                  <a:gd name="T83" fmla="*/ 4 h 125"/>
                  <a:gd name="T84" fmla="*/ 65 w 80"/>
                  <a:gd name="T85" fmla="*/ 7 h 125"/>
                  <a:gd name="T86" fmla="*/ 67 w 80"/>
                  <a:gd name="T87" fmla="*/ 4 h 125"/>
                  <a:gd name="T88" fmla="*/ 63 w 80"/>
                  <a:gd name="T89" fmla="*/ 4 h 125"/>
                  <a:gd name="T90" fmla="*/ 63 w 80"/>
                  <a:gd name="T91" fmla="*/ 4 h 125"/>
                  <a:gd name="T92" fmla="*/ 59 w 80"/>
                  <a:gd name="T93" fmla="*/ 4 h 125"/>
                  <a:gd name="T94" fmla="*/ 42 w 80"/>
                  <a:gd name="T95" fmla="*/ 0 h 125"/>
                  <a:gd name="T96" fmla="*/ 32 w 80"/>
                  <a:gd name="T97" fmla="*/ 3 h 125"/>
                  <a:gd name="T98" fmla="*/ 21 w 80"/>
                  <a:gd name="T99" fmla="*/ 6 h 125"/>
                  <a:gd name="T100" fmla="*/ 14 w 80"/>
                  <a:gd name="T101" fmla="*/ 2 h 125"/>
                  <a:gd name="T102" fmla="*/ 8 w 80"/>
                  <a:gd name="T103" fmla="*/ 0 h 125"/>
                  <a:gd name="T104" fmla="*/ 0 w 80"/>
                  <a:gd name="T105" fmla="*/ 4 h 125"/>
                  <a:gd name="T106" fmla="*/ 6 w 80"/>
                  <a:gd name="T107" fmla="*/ 6 h 125"/>
                  <a:gd name="T108" fmla="*/ 7 w 80"/>
                  <a:gd name="T109" fmla="*/ 6 h 125"/>
                  <a:gd name="T110" fmla="*/ 12 w 80"/>
                  <a:gd name="T111" fmla="*/ 8 h 125"/>
                  <a:gd name="T112" fmla="*/ 20 w 80"/>
                  <a:gd name="T113" fmla="*/ 12 h 125"/>
                  <a:gd name="T114" fmla="*/ 46 w 80"/>
                  <a:gd name="T115" fmla="*/ 3 h 125"/>
                  <a:gd name="T116" fmla="*/ 49 w 80"/>
                  <a:gd name="T117" fmla="*/ 3 h 125"/>
                  <a:gd name="T118" fmla="*/ 42 w 80"/>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25">
                    <a:moveTo>
                      <a:pt x="41" y="114"/>
                    </a:moveTo>
                    <a:cubicBezTo>
                      <a:pt x="41" y="114"/>
                      <a:pt x="41" y="115"/>
                      <a:pt x="41" y="115"/>
                    </a:cubicBezTo>
                    <a:cubicBezTo>
                      <a:pt x="41" y="118"/>
                      <a:pt x="42" y="122"/>
                      <a:pt x="43" y="125"/>
                    </a:cubicBezTo>
                    <a:cubicBezTo>
                      <a:pt x="45" y="124"/>
                      <a:pt x="47" y="123"/>
                      <a:pt x="50" y="122"/>
                    </a:cubicBezTo>
                    <a:cubicBezTo>
                      <a:pt x="49" y="121"/>
                      <a:pt x="49" y="121"/>
                      <a:pt x="49" y="120"/>
                    </a:cubicBezTo>
                    <a:cubicBezTo>
                      <a:pt x="46" y="120"/>
                      <a:pt x="43" y="118"/>
                      <a:pt x="41" y="114"/>
                    </a:cubicBezTo>
                    <a:close/>
                    <a:moveTo>
                      <a:pt x="16" y="33"/>
                    </a:moveTo>
                    <a:cubicBezTo>
                      <a:pt x="16" y="33"/>
                      <a:pt x="16" y="33"/>
                      <a:pt x="16" y="33"/>
                    </a:cubicBezTo>
                    <a:cubicBezTo>
                      <a:pt x="16" y="34"/>
                      <a:pt x="16" y="35"/>
                      <a:pt x="16" y="35"/>
                    </a:cubicBezTo>
                    <a:cubicBezTo>
                      <a:pt x="15" y="36"/>
                      <a:pt x="15" y="36"/>
                      <a:pt x="15" y="37"/>
                    </a:cubicBezTo>
                    <a:cubicBezTo>
                      <a:pt x="20" y="44"/>
                      <a:pt x="24" y="56"/>
                      <a:pt x="25" y="81"/>
                    </a:cubicBezTo>
                    <a:cubicBezTo>
                      <a:pt x="26" y="98"/>
                      <a:pt x="30" y="113"/>
                      <a:pt x="36" y="124"/>
                    </a:cubicBezTo>
                    <a:cubicBezTo>
                      <a:pt x="36" y="123"/>
                      <a:pt x="35" y="122"/>
                      <a:pt x="35" y="120"/>
                    </a:cubicBezTo>
                    <a:cubicBezTo>
                      <a:pt x="35" y="115"/>
                      <a:pt x="37" y="111"/>
                      <a:pt x="38" y="108"/>
                    </a:cubicBezTo>
                    <a:cubicBezTo>
                      <a:pt x="35" y="102"/>
                      <a:pt x="33" y="93"/>
                      <a:pt x="32" y="79"/>
                    </a:cubicBezTo>
                    <a:cubicBezTo>
                      <a:pt x="32" y="79"/>
                      <a:pt x="32" y="79"/>
                      <a:pt x="32" y="79"/>
                    </a:cubicBezTo>
                    <a:cubicBezTo>
                      <a:pt x="32" y="79"/>
                      <a:pt x="32" y="79"/>
                      <a:pt x="32" y="79"/>
                    </a:cubicBezTo>
                    <a:cubicBezTo>
                      <a:pt x="32" y="78"/>
                      <a:pt x="32" y="78"/>
                      <a:pt x="32" y="78"/>
                    </a:cubicBezTo>
                    <a:cubicBezTo>
                      <a:pt x="32" y="78"/>
                      <a:pt x="32" y="78"/>
                      <a:pt x="32" y="78"/>
                    </a:cubicBezTo>
                    <a:cubicBezTo>
                      <a:pt x="32" y="77"/>
                      <a:pt x="32" y="77"/>
                      <a:pt x="32" y="77"/>
                    </a:cubicBezTo>
                    <a:cubicBezTo>
                      <a:pt x="29" y="52"/>
                      <a:pt x="23" y="40"/>
                      <a:pt x="16" y="33"/>
                    </a:cubicBezTo>
                    <a:close/>
                    <a:moveTo>
                      <a:pt x="70" y="31"/>
                    </a:moveTo>
                    <a:cubicBezTo>
                      <a:pt x="69" y="31"/>
                      <a:pt x="69" y="32"/>
                      <a:pt x="68" y="32"/>
                    </a:cubicBezTo>
                    <a:cubicBezTo>
                      <a:pt x="67" y="34"/>
                      <a:pt x="66" y="36"/>
                      <a:pt x="65" y="38"/>
                    </a:cubicBezTo>
                    <a:cubicBezTo>
                      <a:pt x="66" y="39"/>
                      <a:pt x="68" y="40"/>
                      <a:pt x="69" y="41"/>
                    </a:cubicBezTo>
                    <a:cubicBezTo>
                      <a:pt x="70" y="42"/>
                      <a:pt x="71" y="43"/>
                      <a:pt x="73" y="44"/>
                    </a:cubicBezTo>
                    <a:cubicBezTo>
                      <a:pt x="73" y="40"/>
                      <a:pt x="74" y="37"/>
                      <a:pt x="75" y="34"/>
                    </a:cubicBezTo>
                    <a:cubicBezTo>
                      <a:pt x="73" y="33"/>
                      <a:pt x="71" y="32"/>
                      <a:pt x="70" y="31"/>
                    </a:cubicBezTo>
                    <a:close/>
                    <a:moveTo>
                      <a:pt x="80" y="14"/>
                    </a:moveTo>
                    <a:cubicBezTo>
                      <a:pt x="77" y="14"/>
                      <a:pt x="75" y="15"/>
                      <a:pt x="72" y="17"/>
                    </a:cubicBezTo>
                    <a:cubicBezTo>
                      <a:pt x="73" y="18"/>
                      <a:pt x="74" y="19"/>
                      <a:pt x="76" y="20"/>
                    </a:cubicBezTo>
                    <a:cubicBezTo>
                      <a:pt x="77" y="21"/>
                      <a:pt x="78" y="21"/>
                      <a:pt x="78" y="22"/>
                    </a:cubicBezTo>
                    <a:cubicBezTo>
                      <a:pt x="79" y="22"/>
                      <a:pt x="79" y="22"/>
                      <a:pt x="79" y="22"/>
                    </a:cubicBezTo>
                    <a:cubicBezTo>
                      <a:pt x="79" y="20"/>
                      <a:pt x="79" y="19"/>
                      <a:pt x="80" y="16"/>
                    </a:cubicBezTo>
                    <a:cubicBezTo>
                      <a:pt x="80" y="16"/>
                      <a:pt x="80" y="15"/>
                      <a:pt x="80" y="15"/>
                    </a:cubicBezTo>
                    <a:cubicBezTo>
                      <a:pt x="80" y="15"/>
                      <a:pt x="80" y="14"/>
                      <a:pt x="80" y="14"/>
                    </a:cubicBezTo>
                    <a:close/>
                    <a:moveTo>
                      <a:pt x="75" y="7"/>
                    </a:moveTo>
                    <a:cubicBezTo>
                      <a:pt x="73" y="8"/>
                      <a:pt x="72" y="10"/>
                      <a:pt x="71" y="13"/>
                    </a:cubicBezTo>
                    <a:cubicBezTo>
                      <a:pt x="72" y="12"/>
                      <a:pt x="73" y="11"/>
                      <a:pt x="75" y="11"/>
                    </a:cubicBezTo>
                    <a:cubicBezTo>
                      <a:pt x="76" y="10"/>
                      <a:pt x="77" y="10"/>
                      <a:pt x="78" y="9"/>
                    </a:cubicBezTo>
                    <a:cubicBezTo>
                      <a:pt x="77" y="8"/>
                      <a:pt x="76" y="7"/>
                      <a:pt x="75" y="7"/>
                    </a:cubicBezTo>
                    <a:close/>
                    <a:moveTo>
                      <a:pt x="59" y="4"/>
                    </a:moveTo>
                    <a:cubicBezTo>
                      <a:pt x="61" y="5"/>
                      <a:pt x="63" y="6"/>
                      <a:pt x="65" y="7"/>
                    </a:cubicBezTo>
                    <a:cubicBezTo>
                      <a:pt x="65" y="6"/>
                      <a:pt x="66" y="5"/>
                      <a:pt x="67" y="4"/>
                    </a:cubicBezTo>
                    <a:cubicBezTo>
                      <a:pt x="66" y="4"/>
                      <a:pt x="65" y="4"/>
                      <a:pt x="63" y="4"/>
                    </a:cubicBezTo>
                    <a:cubicBezTo>
                      <a:pt x="63" y="4"/>
                      <a:pt x="63" y="4"/>
                      <a:pt x="63" y="4"/>
                    </a:cubicBezTo>
                    <a:cubicBezTo>
                      <a:pt x="62" y="4"/>
                      <a:pt x="60" y="4"/>
                      <a:pt x="59" y="4"/>
                    </a:cubicBezTo>
                    <a:close/>
                    <a:moveTo>
                      <a:pt x="42" y="0"/>
                    </a:moveTo>
                    <a:cubicBezTo>
                      <a:pt x="39" y="1"/>
                      <a:pt x="35" y="1"/>
                      <a:pt x="32" y="3"/>
                    </a:cubicBezTo>
                    <a:cubicBezTo>
                      <a:pt x="27" y="4"/>
                      <a:pt x="24" y="6"/>
                      <a:pt x="21" y="6"/>
                    </a:cubicBezTo>
                    <a:cubicBezTo>
                      <a:pt x="19" y="6"/>
                      <a:pt x="17" y="5"/>
                      <a:pt x="14" y="2"/>
                    </a:cubicBezTo>
                    <a:cubicBezTo>
                      <a:pt x="12" y="1"/>
                      <a:pt x="10" y="0"/>
                      <a:pt x="8" y="0"/>
                    </a:cubicBezTo>
                    <a:cubicBezTo>
                      <a:pt x="4" y="0"/>
                      <a:pt x="0" y="4"/>
                      <a:pt x="0" y="4"/>
                    </a:cubicBezTo>
                    <a:cubicBezTo>
                      <a:pt x="2" y="4"/>
                      <a:pt x="4" y="5"/>
                      <a:pt x="6" y="6"/>
                    </a:cubicBezTo>
                    <a:cubicBezTo>
                      <a:pt x="6" y="6"/>
                      <a:pt x="7" y="6"/>
                      <a:pt x="7" y="6"/>
                    </a:cubicBezTo>
                    <a:cubicBezTo>
                      <a:pt x="9" y="6"/>
                      <a:pt x="10" y="6"/>
                      <a:pt x="12" y="8"/>
                    </a:cubicBezTo>
                    <a:cubicBezTo>
                      <a:pt x="15" y="11"/>
                      <a:pt x="18" y="12"/>
                      <a:pt x="20" y="12"/>
                    </a:cubicBezTo>
                    <a:cubicBezTo>
                      <a:pt x="26" y="12"/>
                      <a:pt x="30" y="4"/>
                      <a:pt x="46" y="3"/>
                    </a:cubicBezTo>
                    <a:cubicBezTo>
                      <a:pt x="47" y="3"/>
                      <a:pt x="48" y="3"/>
                      <a:pt x="49" y="3"/>
                    </a:cubicBezTo>
                    <a:cubicBezTo>
                      <a:pt x="47" y="2"/>
                      <a:pt x="45" y="1"/>
                      <a:pt x="4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9" name="Freeform 6666">
                <a:extLst>
                  <a:ext uri="{FF2B5EF4-FFF2-40B4-BE49-F238E27FC236}">
                    <a16:creationId xmlns:a16="http://schemas.microsoft.com/office/drawing/2014/main" xmlns="" id="{4A67D602-ADD8-4B9A-91AD-7C4833685926}"/>
                  </a:ext>
                </a:extLst>
              </p:cNvPr>
              <p:cNvSpPr>
                <a:spLocks/>
              </p:cNvSpPr>
              <p:nvPr/>
            </p:nvSpPr>
            <p:spPr bwMode="auto">
              <a:xfrm>
                <a:off x="6392863" y="3117850"/>
                <a:ext cx="9525" cy="20638"/>
              </a:xfrm>
              <a:custGeom>
                <a:avLst/>
                <a:gdLst>
                  <a:gd name="T0" fmla="*/ 2 w 8"/>
                  <a:gd name="T1" fmla="*/ 0 h 17"/>
                  <a:gd name="T2" fmla="*/ 0 w 8"/>
                  <a:gd name="T3" fmla="*/ 1 h 17"/>
                  <a:gd name="T4" fmla="*/ 0 w 8"/>
                  <a:gd name="T5" fmla="*/ 1 h 17"/>
                  <a:gd name="T6" fmla="*/ 1 w 8"/>
                  <a:gd name="T7" fmla="*/ 15 h 17"/>
                  <a:gd name="T8" fmla="*/ 4 w 8"/>
                  <a:gd name="T9" fmla="*/ 17 h 17"/>
                  <a:gd name="T10" fmla="*/ 7 w 8"/>
                  <a:gd name="T11" fmla="*/ 16 h 17"/>
                  <a:gd name="T12" fmla="*/ 8 w 8"/>
                  <a:gd name="T13" fmla="*/ 3 h 17"/>
                  <a:gd name="T14" fmla="*/ 2 w 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7">
                    <a:moveTo>
                      <a:pt x="2" y="0"/>
                    </a:moveTo>
                    <a:cubicBezTo>
                      <a:pt x="1" y="0"/>
                      <a:pt x="1" y="1"/>
                      <a:pt x="0" y="1"/>
                    </a:cubicBezTo>
                    <a:cubicBezTo>
                      <a:pt x="0" y="1"/>
                      <a:pt x="0" y="1"/>
                      <a:pt x="0" y="1"/>
                    </a:cubicBezTo>
                    <a:cubicBezTo>
                      <a:pt x="1" y="6"/>
                      <a:pt x="1" y="10"/>
                      <a:pt x="1" y="15"/>
                    </a:cubicBezTo>
                    <a:cubicBezTo>
                      <a:pt x="2" y="15"/>
                      <a:pt x="3" y="16"/>
                      <a:pt x="4" y="17"/>
                    </a:cubicBezTo>
                    <a:cubicBezTo>
                      <a:pt x="5" y="16"/>
                      <a:pt x="6" y="16"/>
                      <a:pt x="7" y="16"/>
                    </a:cubicBezTo>
                    <a:cubicBezTo>
                      <a:pt x="8" y="12"/>
                      <a:pt x="8" y="8"/>
                      <a:pt x="8" y="3"/>
                    </a:cubicBezTo>
                    <a:cubicBezTo>
                      <a:pt x="6" y="2"/>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0" name="Freeform 6667">
                <a:extLst>
                  <a:ext uri="{FF2B5EF4-FFF2-40B4-BE49-F238E27FC236}">
                    <a16:creationId xmlns:a16="http://schemas.microsoft.com/office/drawing/2014/main" xmlns="" id="{7BAE9CD5-FB13-4FFA-84C5-F2B4402814C2}"/>
                  </a:ext>
                </a:extLst>
              </p:cNvPr>
              <p:cNvSpPr>
                <a:spLocks/>
              </p:cNvSpPr>
              <p:nvPr/>
            </p:nvSpPr>
            <p:spPr bwMode="auto">
              <a:xfrm>
                <a:off x="6388101" y="3149600"/>
                <a:ext cx="7938" cy="17463"/>
              </a:xfrm>
              <a:custGeom>
                <a:avLst/>
                <a:gdLst>
                  <a:gd name="T0" fmla="*/ 3 w 6"/>
                  <a:gd name="T1" fmla="*/ 0 h 14"/>
                  <a:gd name="T2" fmla="*/ 1 w 6"/>
                  <a:gd name="T3" fmla="*/ 10 h 14"/>
                  <a:gd name="T4" fmla="*/ 0 w 6"/>
                  <a:gd name="T5" fmla="*/ 14 h 14"/>
                  <a:gd name="T6" fmla="*/ 3 w 6"/>
                  <a:gd name="T7" fmla="*/ 13 h 14"/>
                  <a:gd name="T8" fmla="*/ 6 w 6"/>
                  <a:gd name="T9" fmla="*/ 2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3"/>
                      <a:pt x="2" y="6"/>
                      <a:pt x="1" y="10"/>
                    </a:cubicBezTo>
                    <a:cubicBezTo>
                      <a:pt x="0" y="11"/>
                      <a:pt x="0" y="13"/>
                      <a:pt x="0" y="14"/>
                    </a:cubicBezTo>
                    <a:cubicBezTo>
                      <a:pt x="1" y="14"/>
                      <a:pt x="2" y="14"/>
                      <a:pt x="3" y="13"/>
                    </a:cubicBezTo>
                    <a:cubicBezTo>
                      <a:pt x="4" y="9"/>
                      <a:pt x="5" y="5"/>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1" name="Freeform 6668">
                <a:extLst>
                  <a:ext uri="{FF2B5EF4-FFF2-40B4-BE49-F238E27FC236}">
                    <a16:creationId xmlns:a16="http://schemas.microsoft.com/office/drawing/2014/main" xmlns="" id="{A2D2A9AA-B5F6-4F2C-97EA-E382D787D5C1}"/>
                  </a:ext>
                </a:extLst>
              </p:cNvPr>
              <p:cNvSpPr>
                <a:spLocks noEditPoints="1"/>
              </p:cNvSpPr>
              <p:nvPr/>
            </p:nvSpPr>
            <p:spPr bwMode="auto">
              <a:xfrm>
                <a:off x="6346826" y="3179763"/>
                <a:ext cx="46038" cy="41275"/>
              </a:xfrm>
              <a:custGeom>
                <a:avLst/>
                <a:gdLst>
                  <a:gd name="T0" fmla="*/ 14 w 39"/>
                  <a:gd name="T1" fmla="*/ 30 h 35"/>
                  <a:gd name="T2" fmla="*/ 14 w 39"/>
                  <a:gd name="T3" fmla="*/ 30 h 35"/>
                  <a:gd name="T4" fmla="*/ 14 w 39"/>
                  <a:gd name="T5" fmla="*/ 31 h 35"/>
                  <a:gd name="T6" fmla="*/ 14 w 39"/>
                  <a:gd name="T7" fmla="*/ 30 h 35"/>
                  <a:gd name="T8" fmla="*/ 28 w 39"/>
                  <a:gd name="T9" fmla="*/ 20 h 35"/>
                  <a:gd name="T10" fmla="*/ 19 w 39"/>
                  <a:gd name="T11" fmla="*/ 24 h 35"/>
                  <a:gd name="T12" fmla="*/ 27 w 39"/>
                  <a:gd name="T13" fmla="*/ 34 h 35"/>
                  <a:gd name="T14" fmla="*/ 30 w 39"/>
                  <a:gd name="T15" fmla="*/ 35 h 35"/>
                  <a:gd name="T16" fmla="*/ 37 w 39"/>
                  <a:gd name="T17" fmla="*/ 26 h 35"/>
                  <a:gd name="T18" fmla="*/ 31 w 39"/>
                  <a:gd name="T19" fmla="*/ 22 h 35"/>
                  <a:gd name="T20" fmla="*/ 28 w 39"/>
                  <a:gd name="T21" fmla="*/ 20 h 35"/>
                  <a:gd name="T22" fmla="*/ 39 w 39"/>
                  <a:gd name="T23" fmla="*/ 16 h 35"/>
                  <a:gd name="T24" fmla="*/ 37 w 39"/>
                  <a:gd name="T25" fmla="*/ 16 h 35"/>
                  <a:gd name="T26" fmla="*/ 39 w 39"/>
                  <a:gd name="T27" fmla="*/ 17 h 35"/>
                  <a:gd name="T28" fmla="*/ 39 w 39"/>
                  <a:gd name="T29" fmla="*/ 16 h 35"/>
                  <a:gd name="T30" fmla="*/ 35 w 39"/>
                  <a:gd name="T31" fmla="*/ 4 h 35"/>
                  <a:gd name="T32" fmla="*/ 35 w 39"/>
                  <a:gd name="T33" fmla="*/ 7 h 35"/>
                  <a:gd name="T34" fmla="*/ 33 w 39"/>
                  <a:gd name="T35" fmla="*/ 13 h 35"/>
                  <a:gd name="T36" fmla="*/ 39 w 39"/>
                  <a:gd name="T37" fmla="*/ 11 h 35"/>
                  <a:gd name="T38" fmla="*/ 39 w 39"/>
                  <a:gd name="T39" fmla="*/ 6 h 35"/>
                  <a:gd name="T40" fmla="*/ 35 w 39"/>
                  <a:gd name="T41" fmla="*/ 4 h 35"/>
                  <a:gd name="T42" fmla="*/ 0 w 39"/>
                  <a:gd name="T43" fmla="*/ 0 h 35"/>
                  <a:gd name="T44" fmla="*/ 11 w 39"/>
                  <a:gd name="T45" fmla="*/ 26 h 35"/>
                  <a:gd name="T46" fmla="*/ 11 w 39"/>
                  <a:gd name="T47" fmla="*/ 25 h 35"/>
                  <a:gd name="T48" fmla="*/ 0 w 39"/>
                  <a:gd name="T4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14" y="30"/>
                    </a:moveTo>
                    <a:cubicBezTo>
                      <a:pt x="14" y="30"/>
                      <a:pt x="14" y="30"/>
                      <a:pt x="14" y="30"/>
                    </a:cubicBezTo>
                    <a:cubicBezTo>
                      <a:pt x="14" y="31"/>
                      <a:pt x="14" y="31"/>
                      <a:pt x="14" y="31"/>
                    </a:cubicBezTo>
                    <a:lnTo>
                      <a:pt x="14" y="30"/>
                    </a:lnTo>
                    <a:close/>
                    <a:moveTo>
                      <a:pt x="28" y="20"/>
                    </a:moveTo>
                    <a:cubicBezTo>
                      <a:pt x="25" y="21"/>
                      <a:pt x="22" y="22"/>
                      <a:pt x="19" y="24"/>
                    </a:cubicBezTo>
                    <a:cubicBezTo>
                      <a:pt x="21" y="27"/>
                      <a:pt x="24" y="31"/>
                      <a:pt x="27" y="34"/>
                    </a:cubicBezTo>
                    <a:cubicBezTo>
                      <a:pt x="28" y="34"/>
                      <a:pt x="29" y="35"/>
                      <a:pt x="30" y="35"/>
                    </a:cubicBezTo>
                    <a:cubicBezTo>
                      <a:pt x="33" y="33"/>
                      <a:pt x="35" y="30"/>
                      <a:pt x="37" y="26"/>
                    </a:cubicBezTo>
                    <a:cubicBezTo>
                      <a:pt x="35" y="25"/>
                      <a:pt x="33" y="24"/>
                      <a:pt x="31" y="22"/>
                    </a:cubicBezTo>
                    <a:cubicBezTo>
                      <a:pt x="30" y="21"/>
                      <a:pt x="29" y="21"/>
                      <a:pt x="28" y="20"/>
                    </a:cubicBezTo>
                    <a:close/>
                    <a:moveTo>
                      <a:pt x="39" y="16"/>
                    </a:moveTo>
                    <a:cubicBezTo>
                      <a:pt x="38" y="16"/>
                      <a:pt x="38" y="16"/>
                      <a:pt x="37" y="16"/>
                    </a:cubicBezTo>
                    <a:cubicBezTo>
                      <a:pt x="38" y="16"/>
                      <a:pt x="38" y="17"/>
                      <a:pt x="39" y="17"/>
                    </a:cubicBezTo>
                    <a:cubicBezTo>
                      <a:pt x="39" y="16"/>
                      <a:pt x="39" y="16"/>
                      <a:pt x="39" y="16"/>
                    </a:cubicBezTo>
                    <a:close/>
                    <a:moveTo>
                      <a:pt x="35" y="4"/>
                    </a:moveTo>
                    <a:cubicBezTo>
                      <a:pt x="35" y="5"/>
                      <a:pt x="35" y="6"/>
                      <a:pt x="35" y="7"/>
                    </a:cubicBezTo>
                    <a:cubicBezTo>
                      <a:pt x="35" y="9"/>
                      <a:pt x="34" y="11"/>
                      <a:pt x="33" y="13"/>
                    </a:cubicBezTo>
                    <a:cubicBezTo>
                      <a:pt x="35" y="12"/>
                      <a:pt x="37" y="11"/>
                      <a:pt x="39" y="11"/>
                    </a:cubicBezTo>
                    <a:cubicBezTo>
                      <a:pt x="39" y="9"/>
                      <a:pt x="39" y="8"/>
                      <a:pt x="39" y="6"/>
                    </a:cubicBezTo>
                    <a:cubicBezTo>
                      <a:pt x="37" y="5"/>
                      <a:pt x="36" y="5"/>
                      <a:pt x="35" y="4"/>
                    </a:cubicBezTo>
                    <a:close/>
                    <a:moveTo>
                      <a:pt x="0" y="0"/>
                    </a:moveTo>
                    <a:cubicBezTo>
                      <a:pt x="3" y="10"/>
                      <a:pt x="7" y="20"/>
                      <a:pt x="11" y="26"/>
                    </a:cubicBezTo>
                    <a:cubicBezTo>
                      <a:pt x="11" y="26"/>
                      <a:pt x="11" y="25"/>
                      <a:pt x="11" y="25"/>
                    </a:cubicBezTo>
                    <a:cubicBezTo>
                      <a:pt x="7" y="19"/>
                      <a:pt x="3" y="1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2" name="Freeform 6669">
                <a:extLst>
                  <a:ext uri="{FF2B5EF4-FFF2-40B4-BE49-F238E27FC236}">
                    <a16:creationId xmlns:a16="http://schemas.microsoft.com/office/drawing/2014/main" xmlns="" id="{DD237812-96E1-4D3B-B56F-F4FDBFF85A59}"/>
                  </a:ext>
                </a:extLst>
              </p:cNvPr>
              <p:cNvSpPr>
                <a:spLocks noEditPoints="1"/>
              </p:cNvSpPr>
              <p:nvPr/>
            </p:nvSpPr>
            <p:spPr bwMode="auto">
              <a:xfrm>
                <a:off x="6321426" y="3049588"/>
                <a:ext cx="90488" cy="173038"/>
              </a:xfrm>
              <a:custGeom>
                <a:avLst/>
                <a:gdLst>
                  <a:gd name="T0" fmla="*/ 35 w 75"/>
                  <a:gd name="T1" fmla="*/ 140 h 145"/>
                  <a:gd name="T2" fmla="*/ 35 w 75"/>
                  <a:gd name="T3" fmla="*/ 140 h 145"/>
                  <a:gd name="T4" fmla="*/ 58 w 75"/>
                  <a:gd name="T5" fmla="*/ 135 h 145"/>
                  <a:gd name="T6" fmla="*/ 51 w 75"/>
                  <a:gd name="T7" fmla="*/ 145 h 145"/>
                  <a:gd name="T8" fmla="*/ 60 w 75"/>
                  <a:gd name="T9" fmla="*/ 125 h 145"/>
                  <a:gd name="T10" fmla="*/ 60 w 75"/>
                  <a:gd name="T11" fmla="*/ 126 h 145"/>
                  <a:gd name="T12" fmla="*/ 60 w 75"/>
                  <a:gd name="T13" fmla="*/ 125 h 145"/>
                  <a:gd name="T14" fmla="*/ 60 w 75"/>
                  <a:gd name="T15" fmla="*/ 120 h 145"/>
                  <a:gd name="T16" fmla="*/ 60 w 75"/>
                  <a:gd name="T17" fmla="*/ 115 h 145"/>
                  <a:gd name="T18" fmla="*/ 59 w 75"/>
                  <a:gd name="T19" fmla="*/ 97 h 145"/>
                  <a:gd name="T20" fmla="*/ 63 w 75"/>
                  <a:gd name="T21" fmla="*/ 86 h 145"/>
                  <a:gd name="T22" fmla="*/ 67 w 75"/>
                  <a:gd name="T23" fmla="*/ 60 h 145"/>
                  <a:gd name="T24" fmla="*/ 67 w 75"/>
                  <a:gd name="T25" fmla="*/ 72 h 145"/>
                  <a:gd name="T26" fmla="*/ 67 w 75"/>
                  <a:gd name="T27" fmla="*/ 60 h 145"/>
                  <a:gd name="T28" fmla="*/ 9 w 75"/>
                  <a:gd name="T29" fmla="*/ 44 h 145"/>
                  <a:gd name="T30" fmla="*/ 32 w 75"/>
                  <a:gd name="T31" fmla="*/ 136 h 145"/>
                  <a:gd name="T32" fmla="*/ 21 w 75"/>
                  <a:gd name="T33" fmla="*/ 109 h 145"/>
                  <a:gd name="T34" fmla="*/ 10 w 75"/>
                  <a:gd name="T35" fmla="*/ 44 h 145"/>
                  <a:gd name="T36" fmla="*/ 70 w 75"/>
                  <a:gd name="T37" fmla="*/ 38 h 145"/>
                  <a:gd name="T38" fmla="*/ 68 w 75"/>
                  <a:gd name="T39" fmla="*/ 48 h 145"/>
                  <a:gd name="T40" fmla="*/ 75 w 75"/>
                  <a:gd name="T41" fmla="*/ 18 h 145"/>
                  <a:gd name="T42" fmla="*/ 75 w 75"/>
                  <a:gd name="T43" fmla="*/ 19 h 145"/>
                  <a:gd name="T44" fmla="*/ 74 w 75"/>
                  <a:gd name="T45" fmla="*/ 26 h 145"/>
                  <a:gd name="T46" fmla="*/ 75 w 75"/>
                  <a:gd name="T47" fmla="*/ 21 h 145"/>
                  <a:gd name="T48" fmla="*/ 71 w 75"/>
                  <a:gd name="T49" fmla="*/ 10 h 145"/>
                  <a:gd name="T50" fmla="*/ 73 w 75"/>
                  <a:gd name="T51" fmla="*/ 13 h 145"/>
                  <a:gd name="T52" fmla="*/ 71 w 75"/>
                  <a:gd name="T53" fmla="*/ 10 h 145"/>
                  <a:gd name="T54" fmla="*/ 0 w 75"/>
                  <a:gd name="T55" fmla="*/ 0 h 145"/>
                  <a:gd name="T56" fmla="*/ 16 w 75"/>
                  <a:gd name="T57" fmla="*/ 6 h 145"/>
                  <a:gd name="T58" fmla="*/ 33 w 75"/>
                  <a:gd name="T59" fmla="*/ 2 h 145"/>
                  <a:gd name="T60" fmla="*/ 31 w 75"/>
                  <a:gd name="T61" fmla="*/ 3 h 145"/>
                  <a:gd name="T62" fmla="*/ 5 w 75"/>
                  <a:gd name="T6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145">
                    <a:moveTo>
                      <a:pt x="35" y="139"/>
                    </a:moveTo>
                    <a:cubicBezTo>
                      <a:pt x="35" y="140"/>
                      <a:pt x="35" y="140"/>
                      <a:pt x="35" y="140"/>
                    </a:cubicBezTo>
                    <a:cubicBezTo>
                      <a:pt x="36" y="141"/>
                      <a:pt x="36" y="142"/>
                      <a:pt x="37" y="143"/>
                    </a:cubicBezTo>
                    <a:cubicBezTo>
                      <a:pt x="37" y="142"/>
                      <a:pt x="36" y="141"/>
                      <a:pt x="35" y="140"/>
                    </a:cubicBezTo>
                    <a:lnTo>
                      <a:pt x="35" y="139"/>
                    </a:lnTo>
                    <a:close/>
                    <a:moveTo>
                      <a:pt x="58" y="135"/>
                    </a:moveTo>
                    <a:cubicBezTo>
                      <a:pt x="56" y="139"/>
                      <a:pt x="54" y="142"/>
                      <a:pt x="51" y="144"/>
                    </a:cubicBezTo>
                    <a:cubicBezTo>
                      <a:pt x="51" y="145"/>
                      <a:pt x="51" y="145"/>
                      <a:pt x="51" y="145"/>
                    </a:cubicBezTo>
                    <a:cubicBezTo>
                      <a:pt x="54" y="143"/>
                      <a:pt x="57" y="139"/>
                      <a:pt x="58" y="135"/>
                    </a:cubicBezTo>
                    <a:close/>
                    <a:moveTo>
                      <a:pt x="60" y="125"/>
                    </a:moveTo>
                    <a:cubicBezTo>
                      <a:pt x="60" y="125"/>
                      <a:pt x="60" y="125"/>
                      <a:pt x="60" y="125"/>
                    </a:cubicBezTo>
                    <a:cubicBezTo>
                      <a:pt x="60" y="125"/>
                      <a:pt x="60" y="125"/>
                      <a:pt x="60" y="126"/>
                    </a:cubicBezTo>
                    <a:cubicBezTo>
                      <a:pt x="60" y="126"/>
                      <a:pt x="60" y="126"/>
                      <a:pt x="60" y="126"/>
                    </a:cubicBezTo>
                    <a:cubicBezTo>
                      <a:pt x="60" y="126"/>
                      <a:pt x="60" y="125"/>
                      <a:pt x="60" y="125"/>
                    </a:cubicBezTo>
                    <a:close/>
                    <a:moveTo>
                      <a:pt x="60" y="115"/>
                    </a:moveTo>
                    <a:cubicBezTo>
                      <a:pt x="60" y="117"/>
                      <a:pt x="60" y="118"/>
                      <a:pt x="60" y="120"/>
                    </a:cubicBezTo>
                    <a:cubicBezTo>
                      <a:pt x="60" y="119"/>
                      <a:pt x="60" y="119"/>
                      <a:pt x="60" y="119"/>
                    </a:cubicBezTo>
                    <a:cubicBezTo>
                      <a:pt x="60" y="118"/>
                      <a:pt x="60" y="117"/>
                      <a:pt x="60" y="115"/>
                    </a:cubicBezTo>
                    <a:close/>
                    <a:moveTo>
                      <a:pt x="62" y="86"/>
                    </a:moveTo>
                    <a:cubicBezTo>
                      <a:pt x="61" y="89"/>
                      <a:pt x="60" y="93"/>
                      <a:pt x="59" y="97"/>
                    </a:cubicBezTo>
                    <a:cubicBezTo>
                      <a:pt x="60" y="97"/>
                      <a:pt x="60" y="97"/>
                      <a:pt x="60" y="97"/>
                    </a:cubicBezTo>
                    <a:cubicBezTo>
                      <a:pt x="60" y="93"/>
                      <a:pt x="61" y="89"/>
                      <a:pt x="63" y="86"/>
                    </a:cubicBezTo>
                    <a:lnTo>
                      <a:pt x="62" y="86"/>
                    </a:lnTo>
                    <a:close/>
                    <a:moveTo>
                      <a:pt x="67" y="60"/>
                    </a:moveTo>
                    <a:cubicBezTo>
                      <a:pt x="67" y="65"/>
                      <a:pt x="67" y="69"/>
                      <a:pt x="66" y="73"/>
                    </a:cubicBezTo>
                    <a:cubicBezTo>
                      <a:pt x="67" y="72"/>
                      <a:pt x="67" y="72"/>
                      <a:pt x="67" y="72"/>
                    </a:cubicBezTo>
                    <a:cubicBezTo>
                      <a:pt x="67" y="69"/>
                      <a:pt x="68" y="65"/>
                      <a:pt x="68" y="61"/>
                    </a:cubicBezTo>
                    <a:lnTo>
                      <a:pt x="67" y="60"/>
                    </a:lnTo>
                    <a:close/>
                    <a:moveTo>
                      <a:pt x="9" y="43"/>
                    </a:moveTo>
                    <a:cubicBezTo>
                      <a:pt x="9" y="44"/>
                      <a:pt x="9" y="44"/>
                      <a:pt x="9" y="44"/>
                    </a:cubicBezTo>
                    <a:cubicBezTo>
                      <a:pt x="13" y="51"/>
                      <a:pt x="16" y="63"/>
                      <a:pt x="17" y="84"/>
                    </a:cubicBezTo>
                    <a:cubicBezTo>
                      <a:pt x="18" y="105"/>
                      <a:pt x="24" y="125"/>
                      <a:pt x="32" y="136"/>
                    </a:cubicBezTo>
                    <a:cubicBezTo>
                      <a:pt x="32" y="135"/>
                      <a:pt x="32" y="135"/>
                      <a:pt x="32" y="135"/>
                    </a:cubicBezTo>
                    <a:cubicBezTo>
                      <a:pt x="28" y="129"/>
                      <a:pt x="24" y="119"/>
                      <a:pt x="21" y="109"/>
                    </a:cubicBezTo>
                    <a:cubicBezTo>
                      <a:pt x="19" y="101"/>
                      <a:pt x="17" y="92"/>
                      <a:pt x="17" y="82"/>
                    </a:cubicBezTo>
                    <a:cubicBezTo>
                      <a:pt x="16" y="62"/>
                      <a:pt x="14" y="51"/>
                      <a:pt x="10" y="44"/>
                    </a:cubicBezTo>
                    <a:lnTo>
                      <a:pt x="9" y="43"/>
                    </a:lnTo>
                    <a:close/>
                    <a:moveTo>
                      <a:pt x="70" y="38"/>
                    </a:moveTo>
                    <a:cubicBezTo>
                      <a:pt x="69" y="41"/>
                      <a:pt x="68" y="44"/>
                      <a:pt x="68" y="48"/>
                    </a:cubicBezTo>
                    <a:cubicBezTo>
                      <a:pt x="68" y="48"/>
                      <a:pt x="68" y="48"/>
                      <a:pt x="68" y="48"/>
                    </a:cubicBezTo>
                    <a:cubicBezTo>
                      <a:pt x="69" y="44"/>
                      <a:pt x="69" y="41"/>
                      <a:pt x="70" y="38"/>
                    </a:cubicBezTo>
                    <a:close/>
                    <a:moveTo>
                      <a:pt x="75" y="18"/>
                    </a:moveTo>
                    <a:cubicBezTo>
                      <a:pt x="75" y="18"/>
                      <a:pt x="75" y="18"/>
                      <a:pt x="75" y="18"/>
                    </a:cubicBezTo>
                    <a:cubicBezTo>
                      <a:pt x="75" y="18"/>
                      <a:pt x="75" y="19"/>
                      <a:pt x="75" y="19"/>
                    </a:cubicBezTo>
                    <a:cubicBezTo>
                      <a:pt x="75" y="19"/>
                      <a:pt x="75" y="20"/>
                      <a:pt x="75" y="20"/>
                    </a:cubicBezTo>
                    <a:cubicBezTo>
                      <a:pt x="74" y="23"/>
                      <a:pt x="74" y="24"/>
                      <a:pt x="74" y="26"/>
                    </a:cubicBezTo>
                    <a:cubicBezTo>
                      <a:pt x="74" y="26"/>
                      <a:pt x="74" y="26"/>
                      <a:pt x="74" y="26"/>
                    </a:cubicBezTo>
                    <a:cubicBezTo>
                      <a:pt x="75" y="24"/>
                      <a:pt x="75" y="22"/>
                      <a:pt x="75" y="21"/>
                    </a:cubicBezTo>
                    <a:cubicBezTo>
                      <a:pt x="75" y="20"/>
                      <a:pt x="75" y="19"/>
                      <a:pt x="75" y="18"/>
                    </a:cubicBezTo>
                    <a:close/>
                    <a:moveTo>
                      <a:pt x="71" y="10"/>
                    </a:moveTo>
                    <a:cubicBezTo>
                      <a:pt x="70" y="11"/>
                      <a:pt x="70" y="11"/>
                      <a:pt x="70" y="11"/>
                    </a:cubicBezTo>
                    <a:cubicBezTo>
                      <a:pt x="71" y="11"/>
                      <a:pt x="72" y="12"/>
                      <a:pt x="73" y="13"/>
                    </a:cubicBezTo>
                    <a:cubicBezTo>
                      <a:pt x="73" y="13"/>
                      <a:pt x="73" y="13"/>
                      <a:pt x="73" y="13"/>
                    </a:cubicBezTo>
                    <a:cubicBezTo>
                      <a:pt x="73" y="12"/>
                      <a:pt x="72" y="11"/>
                      <a:pt x="71" y="10"/>
                    </a:cubicBezTo>
                    <a:close/>
                    <a:moveTo>
                      <a:pt x="1" y="0"/>
                    </a:moveTo>
                    <a:cubicBezTo>
                      <a:pt x="0" y="0"/>
                      <a:pt x="0" y="0"/>
                      <a:pt x="0" y="0"/>
                    </a:cubicBezTo>
                    <a:cubicBezTo>
                      <a:pt x="2" y="0"/>
                      <a:pt x="4" y="1"/>
                      <a:pt x="6" y="3"/>
                    </a:cubicBezTo>
                    <a:cubicBezTo>
                      <a:pt x="9" y="5"/>
                      <a:pt x="12" y="6"/>
                      <a:pt x="16" y="6"/>
                    </a:cubicBezTo>
                    <a:cubicBezTo>
                      <a:pt x="21" y="6"/>
                      <a:pt x="26" y="5"/>
                      <a:pt x="31" y="3"/>
                    </a:cubicBezTo>
                    <a:cubicBezTo>
                      <a:pt x="31" y="3"/>
                      <a:pt x="32" y="2"/>
                      <a:pt x="33" y="2"/>
                    </a:cubicBezTo>
                    <a:cubicBezTo>
                      <a:pt x="33" y="2"/>
                      <a:pt x="33" y="2"/>
                      <a:pt x="33" y="2"/>
                    </a:cubicBezTo>
                    <a:cubicBezTo>
                      <a:pt x="32" y="2"/>
                      <a:pt x="32" y="2"/>
                      <a:pt x="31" y="3"/>
                    </a:cubicBezTo>
                    <a:cubicBezTo>
                      <a:pt x="27" y="4"/>
                      <a:pt x="21" y="6"/>
                      <a:pt x="16" y="6"/>
                    </a:cubicBezTo>
                    <a:cubicBezTo>
                      <a:pt x="12" y="6"/>
                      <a:pt x="8" y="5"/>
                      <a:pt x="5" y="2"/>
                    </a:cubicBezTo>
                    <a:cubicBezTo>
                      <a:pt x="4" y="1"/>
                      <a:pt x="2"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3" name="Freeform 6670">
                <a:extLst>
                  <a:ext uri="{FF2B5EF4-FFF2-40B4-BE49-F238E27FC236}">
                    <a16:creationId xmlns:a16="http://schemas.microsoft.com/office/drawing/2014/main" xmlns="" id="{0D7757D9-D5DD-4DA7-B12F-1B062D693717}"/>
                  </a:ext>
                </a:extLst>
              </p:cNvPr>
              <p:cNvSpPr>
                <a:spLocks noEditPoints="1"/>
              </p:cNvSpPr>
              <p:nvPr/>
            </p:nvSpPr>
            <p:spPr bwMode="auto">
              <a:xfrm>
                <a:off x="6311901" y="3049588"/>
                <a:ext cx="53975" cy="160338"/>
              </a:xfrm>
              <a:custGeom>
                <a:avLst/>
                <a:gdLst>
                  <a:gd name="T0" fmla="*/ 19 w 46"/>
                  <a:gd name="T1" fmla="*/ 41 h 134"/>
                  <a:gd name="T2" fmla="*/ 18 w 46"/>
                  <a:gd name="T3" fmla="*/ 43 h 134"/>
                  <a:gd name="T4" fmla="*/ 19 w 46"/>
                  <a:gd name="T5" fmla="*/ 44 h 134"/>
                  <a:gd name="T6" fmla="*/ 27 w 46"/>
                  <a:gd name="T7" fmla="*/ 84 h 134"/>
                  <a:gd name="T8" fmla="*/ 30 w 46"/>
                  <a:gd name="T9" fmla="*/ 109 h 134"/>
                  <a:gd name="T10" fmla="*/ 41 w 46"/>
                  <a:gd name="T11" fmla="*/ 134 h 134"/>
                  <a:gd name="T12" fmla="*/ 41 w 46"/>
                  <a:gd name="T13" fmla="*/ 134 h 134"/>
                  <a:gd name="T14" fmla="*/ 40 w 46"/>
                  <a:gd name="T15" fmla="*/ 128 h 134"/>
                  <a:gd name="T16" fmla="*/ 29 w 46"/>
                  <a:gd name="T17" fmla="*/ 85 h 134"/>
                  <a:gd name="T18" fmla="*/ 19 w 46"/>
                  <a:gd name="T19" fmla="*/ 41 h 134"/>
                  <a:gd name="T20" fmla="*/ 9 w 46"/>
                  <a:gd name="T21" fmla="*/ 0 h 134"/>
                  <a:gd name="T22" fmla="*/ 4 w 46"/>
                  <a:gd name="T23" fmla="*/ 3 h 134"/>
                  <a:gd name="T24" fmla="*/ 0 w 46"/>
                  <a:gd name="T25" fmla="*/ 8 h 134"/>
                  <a:gd name="T26" fmla="*/ 0 w 46"/>
                  <a:gd name="T27" fmla="*/ 8 h 134"/>
                  <a:gd name="T28" fmla="*/ 0 w 46"/>
                  <a:gd name="T29" fmla="*/ 8 h 134"/>
                  <a:gd name="T30" fmla="*/ 4 w 46"/>
                  <a:gd name="T31" fmla="*/ 8 h 134"/>
                  <a:gd name="T32" fmla="*/ 12 w 46"/>
                  <a:gd name="T33" fmla="*/ 4 h 134"/>
                  <a:gd name="T34" fmla="*/ 18 w 46"/>
                  <a:gd name="T35" fmla="*/ 6 h 134"/>
                  <a:gd name="T36" fmla="*/ 25 w 46"/>
                  <a:gd name="T37" fmla="*/ 10 h 134"/>
                  <a:gd name="T38" fmla="*/ 36 w 46"/>
                  <a:gd name="T39" fmla="*/ 7 h 134"/>
                  <a:gd name="T40" fmla="*/ 46 w 46"/>
                  <a:gd name="T41" fmla="*/ 4 h 134"/>
                  <a:gd name="T42" fmla="*/ 43 w 46"/>
                  <a:gd name="T43" fmla="*/ 3 h 134"/>
                  <a:gd name="T44" fmla="*/ 40 w 46"/>
                  <a:gd name="T45" fmla="*/ 3 h 134"/>
                  <a:gd name="T46" fmla="*/ 25 w 46"/>
                  <a:gd name="T47" fmla="*/ 7 h 134"/>
                  <a:gd name="T48" fmla="*/ 14 w 46"/>
                  <a:gd name="T49" fmla="*/ 3 h 134"/>
                  <a:gd name="T50" fmla="*/ 9 w 46"/>
                  <a:gd name="T5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134">
                    <a:moveTo>
                      <a:pt x="19" y="41"/>
                    </a:moveTo>
                    <a:cubicBezTo>
                      <a:pt x="19" y="42"/>
                      <a:pt x="19" y="42"/>
                      <a:pt x="18" y="43"/>
                    </a:cubicBezTo>
                    <a:cubicBezTo>
                      <a:pt x="19" y="44"/>
                      <a:pt x="19" y="44"/>
                      <a:pt x="19" y="44"/>
                    </a:cubicBezTo>
                    <a:cubicBezTo>
                      <a:pt x="23" y="51"/>
                      <a:pt x="26" y="63"/>
                      <a:pt x="27" y="84"/>
                    </a:cubicBezTo>
                    <a:cubicBezTo>
                      <a:pt x="27" y="93"/>
                      <a:pt x="28" y="101"/>
                      <a:pt x="30" y="109"/>
                    </a:cubicBezTo>
                    <a:cubicBezTo>
                      <a:pt x="33" y="119"/>
                      <a:pt x="37" y="128"/>
                      <a:pt x="41" y="134"/>
                    </a:cubicBezTo>
                    <a:cubicBezTo>
                      <a:pt x="41" y="134"/>
                      <a:pt x="41" y="134"/>
                      <a:pt x="41" y="134"/>
                    </a:cubicBezTo>
                    <a:cubicBezTo>
                      <a:pt x="41" y="132"/>
                      <a:pt x="40" y="130"/>
                      <a:pt x="40" y="128"/>
                    </a:cubicBezTo>
                    <a:cubicBezTo>
                      <a:pt x="34" y="117"/>
                      <a:pt x="30" y="102"/>
                      <a:pt x="29" y="85"/>
                    </a:cubicBezTo>
                    <a:cubicBezTo>
                      <a:pt x="28" y="60"/>
                      <a:pt x="24" y="48"/>
                      <a:pt x="19" y="41"/>
                    </a:cubicBezTo>
                    <a:close/>
                    <a:moveTo>
                      <a:pt x="9" y="0"/>
                    </a:moveTo>
                    <a:cubicBezTo>
                      <a:pt x="6" y="1"/>
                      <a:pt x="4" y="2"/>
                      <a:pt x="4" y="3"/>
                    </a:cubicBezTo>
                    <a:cubicBezTo>
                      <a:pt x="2" y="5"/>
                      <a:pt x="1" y="7"/>
                      <a:pt x="0" y="8"/>
                    </a:cubicBezTo>
                    <a:cubicBezTo>
                      <a:pt x="0" y="8"/>
                      <a:pt x="0" y="8"/>
                      <a:pt x="0" y="8"/>
                    </a:cubicBezTo>
                    <a:cubicBezTo>
                      <a:pt x="0" y="8"/>
                      <a:pt x="0" y="8"/>
                      <a:pt x="0" y="8"/>
                    </a:cubicBezTo>
                    <a:cubicBezTo>
                      <a:pt x="1" y="8"/>
                      <a:pt x="3" y="8"/>
                      <a:pt x="4" y="8"/>
                    </a:cubicBezTo>
                    <a:cubicBezTo>
                      <a:pt x="4" y="8"/>
                      <a:pt x="8" y="4"/>
                      <a:pt x="12" y="4"/>
                    </a:cubicBezTo>
                    <a:cubicBezTo>
                      <a:pt x="14" y="4"/>
                      <a:pt x="16" y="5"/>
                      <a:pt x="18" y="6"/>
                    </a:cubicBezTo>
                    <a:cubicBezTo>
                      <a:pt x="21" y="9"/>
                      <a:pt x="23" y="10"/>
                      <a:pt x="25" y="10"/>
                    </a:cubicBezTo>
                    <a:cubicBezTo>
                      <a:pt x="28" y="10"/>
                      <a:pt x="31" y="8"/>
                      <a:pt x="36" y="7"/>
                    </a:cubicBezTo>
                    <a:cubicBezTo>
                      <a:pt x="39" y="5"/>
                      <a:pt x="43" y="5"/>
                      <a:pt x="46" y="4"/>
                    </a:cubicBezTo>
                    <a:cubicBezTo>
                      <a:pt x="45" y="4"/>
                      <a:pt x="44" y="3"/>
                      <a:pt x="43" y="3"/>
                    </a:cubicBezTo>
                    <a:cubicBezTo>
                      <a:pt x="42" y="3"/>
                      <a:pt x="41" y="3"/>
                      <a:pt x="40" y="3"/>
                    </a:cubicBezTo>
                    <a:cubicBezTo>
                      <a:pt x="36" y="5"/>
                      <a:pt x="30" y="7"/>
                      <a:pt x="25" y="7"/>
                    </a:cubicBezTo>
                    <a:cubicBezTo>
                      <a:pt x="21" y="7"/>
                      <a:pt x="17" y="6"/>
                      <a:pt x="14" y="3"/>
                    </a:cubicBezTo>
                    <a:cubicBezTo>
                      <a:pt x="12" y="1"/>
                      <a:pt x="10" y="1"/>
                      <a:pt x="9"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4" name="Freeform 6671">
                <a:extLst>
                  <a:ext uri="{FF2B5EF4-FFF2-40B4-BE49-F238E27FC236}">
                    <a16:creationId xmlns:a16="http://schemas.microsoft.com/office/drawing/2014/main" xmlns="" id="{D57FC1F1-C770-4686-9634-E0D6100D0F3C}"/>
                  </a:ext>
                </a:extLst>
              </p:cNvPr>
              <p:cNvSpPr>
                <a:spLocks noEditPoints="1"/>
              </p:cNvSpPr>
              <p:nvPr/>
            </p:nvSpPr>
            <p:spPr bwMode="auto">
              <a:xfrm>
                <a:off x="6321426" y="3049588"/>
                <a:ext cx="41275" cy="130175"/>
              </a:xfrm>
              <a:custGeom>
                <a:avLst/>
                <a:gdLst>
                  <a:gd name="T0" fmla="*/ 10 w 34"/>
                  <a:gd name="T1" fmla="*/ 44 h 109"/>
                  <a:gd name="T2" fmla="*/ 17 w 34"/>
                  <a:gd name="T3" fmla="*/ 82 h 109"/>
                  <a:gd name="T4" fmla="*/ 21 w 34"/>
                  <a:gd name="T5" fmla="*/ 109 h 109"/>
                  <a:gd name="T6" fmla="*/ 18 w 34"/>
                  <a:gd name="T7" fmla="*/ 84 h 109"/>
                  <a:gd name="T8" fmla="*/ 10 w 34"/>
                  <a:gd name="T9" fmla="*/ 44 h 109"/>
                  <a:gd name="T10" fmla="*/ 0 w 34"/>
                  <a:gd name="T11" fmla="*/ 0 h 109"/>
                  <a:gd name="T12" fmla="*/ 0 w 34"/>
                  <a:gd name="T13" fmla="*/ 0 h 109"/>
                  <a:gd name="T14" fmla="*/ 5 w 34"/>
                  <a:gd name="T15" fmla="*/ 3 h 109"/>
                  <a:gd name="T16" fmla="*/ 16 w 34"/>
                  <a:gd name="T17" fmla="*/ 7 h 109"/>
                  <a:gd name="T18" fmla="*/ 31 w 34"/>
                  <a:gd name="T19" fmla="*/ 3 h 109"/>
                  <a:gd name="T20" fmla="*/ 34 w 34"/>
                  <a:gd name="T21" fmla="*/ 3 h 109"/>
                  <a:gd name="T22" fmla="*/ 33 w 34"/>
                  <a:gd name="T23" fmla="*/ 2 h 109"/>
                  <a:gd name="T24" fmla="*/ 31 w 34"/>
                  <a:gd name="T25" fmla="*/ 3 h 109"/>
                  <a:gd name="T26" fmla="*/ 16 w 34"/>
                  <a:gd name="T27" fmla="*/ 6 h 109"/>
                  <a:gd name="T28" fmla="*/ 6 w 34"/>
                  <a:gd name="T29" fmla="*/ 3 h 109"/>
                  <a:gd name="T30" fmla="*/ 0 w 34"/>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10" y="44"/>
                    </a:moveTo>
                    <a:cubicBezTo>
                      <a:pt x="14" y="51"/>
                      <a:pt x="16" y="62"/>
                      <a:pt x="17" y="82"/>
                    </a:cubicBezTo>
                    <a:cubicBezTo>
                      <a:pt x="17" y="92"/>
                      <a:pt x="19" y="101"/>
                      <a:pt x="21" y="109"/>
                    </a:cubicBezTo>
                    <a:cubicBezTo>
                      <a:pt x="19" y="101"/>
                      <a:pt x="18" y="93"/>
                      <a:pt x="18" y="84"/>
                    </a:cubicBezTo>
                    <a:cubicBezTo>
                      <a:pt x="17" y="63"/>
                      <a:pt x="14" y="51"/>
                      <a:pt x="10" y="44"/>
                    </a:cubicBezTo>
                    <a:close/>
                    <a:moveTo>
                      <a:pt x="0" y="0"/>
                    </a:moveTo>
                    <a:cubicBezTo>
                      <a:pt x="0" y="0"/>
                      <a:pt x="0" y="0"/>
                      <a:pt x="0" y="0"/>
                    </a:cubicBezTo>
                    <a:cubicBezTo>
                      <a:pt x="1" y="1"/>
                      <a:pt x="3" y="1"/>
                      <a:pt x="5" y="3"/>
                    </a:cubicBezTo>
                    <a:cubicBezTo>
                      <a:pt x="8" y="6"/>
                      <a:pt x="12" y="7"/>
                      <a:pt x="16" y="7"/>
                    </a:cubicBezTo>
                    <a:cubicBezTo>
                      <a:pt x="21" y="7"/>
                      <a:pt x="27" y="5"/>
                      <a:pt x="31" y="3"/>
                    </a:cubicBezTo>
                    <a:cubicBezTo>
                      <a:pt x="32" y="3"/>
                      <a:pt x="33" y="3"/>
                      <a:pt x="34" y="3"/>
                    </a:cubicBezTo>
                    <a:cubicBezTo>
                      <a:pt x="33" y="2"/>
                      <a:pt x="33" y="2"/>
                      <a:pt x="33" y="2"/>
                    </a:cubicBezTo>
                    <a:cubicBezTo>
                      <a:pt x="32" y="2"/>
                      <a:pt x="31" y="3"/>
                      <a:pt x="31" y="3"/>
                    </a:cubicBezTo>
                    <a:cubicBezTo>
                      <a:pt x="26" y="5"/>
                      <a:pt x="21" y="6"/>
                      <a:pt x="16" y="6"/>
                    </a:cubicBezTo>
                    <a:cubicBezTo>
                      <a:pt x="12" y="6"/>
                      <a:pt x="9" y="5"/>
                      <a:pt x="6" y="3"/>
                    </a:cubicBezTo>
                    <a:cubicBezTo>
                      <a:pt x="4" y="1"/>
                      <a:pt x="2" y="0"/>
                      <a:pt x="0"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5" name="Freeform 6672">
                <a:extLst>
                  <a:ext uri="{FF2B5EF4-FFF2-40B4-BE49-F238E27FC236}">
                    <a16:creationId xmlns:a16="http://schemas.microsoft.com/office/drawing/2014/main" xmlns="" id="{58027546-CA8F-4E67-9C12-4C8002DC5CD4}"/>
                  </a:ext>
                </a:extLst>
              </p:cNvPr>
              <p:cNvSpPr>
                <a:spLocks/>
              </p:cNvSpPr>
              <p:nvPr/>
            </p:nvSpPr>
            <p:spPr bwMode="auto">
              <a:xfrm>
                <a:off x="6319838" y="3065463"/>
                <a:ext cx="52388" cy="130175"/>
              </a:xfrm>
              <a:custGeom>
                <a:avLst/>
                <a:gdLst>
                  <a:gd name="T0" fmla="*/ 3 w 44"/>
                  <a:gd name="T1" fmla="*/ 0 h 109"/>
                  <a:gd name="T2" fmla="*/ 8 w 44"/>
                  <a:gd name="T3" fmla="*/ 14 h 109"/>
                  <a:gd name="T4" fmla="*/ 32 w 44"/>
                  <a:gd name="T5" fmla="*/ 58 h 109"/>
                  <a:gd name="T6" fmla="*/ 44 w 44"/>
                  <a:gd name="T7" fmla="*/ 109 h 109"/>
                  <a:gd name="T8" fmla="*/ 34 w 44"/>
                  <a:gd name="T9" fmla="*/ 65 h 109"/>
                  <a:gd name="T10" fmla="*/ 11 w 44"/>
                  <a:gd name="T11" fmla="*/ 15 h 109"/>
                  <a:gd name="T12" fmla="*/ 3 w 44"/>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4" h="109">
                    <a:moveTo>
                      <a:pt x="3" y="0"/>
                    </a:moveTo>
                    <a:cubicBezTo>
                      <a:pt x="3" y="0"/>
                      <a:pt x="0" y="7"/>
                      <a:pt x="8" y="14"/>
                    </a:cubicBezTo>
                    <a:cubicBezTo>
                      <a:pt x="17" y="22"/>
                      <a:pt x="27" y="30"/>
                      <a:pt x="32" y="58"/>
                    </a:cubicBezTo>
                    <a:cubicBezTo>
                      <a:pt x="36" y="86"/>
                      <a:pt x="35" y="90"/>
                      <a:pt x="44" y="109"/>
                    </a:cubicBezTo>
                    <a:cubicBezTo>
                      <a:pt x="44" y="109"/>
                      <a:pt x="37" y="94"/>
                      <a:pt x="34" y="65"/>
                    </a:cubicBezTo>
                    <a:cubicBezTo>
                      <a:pt x="31" y="41"/>
                      <a:pt x="23" y="25"/>
                      <a:pt x="11" y="15"/>
                    </a:cubicBezTo>
                    <a:cubicBezTo>
                      <a:pt x="11" y="15"/>
                      <a:pt x="3" y="14"/>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6" name="Freeform 6673">
                <a:extLst>
                  <a:ext uri="{FF2B5EF4-FFF2-40B4-BE49-F238E27FC236}">
                    <a16:creationId xmlns:a16="http://schemas.microsoft.com/office/drawing/2014/main" xmlns="" id="{247B54AA-C36C-4474-B8BC-30664A5A69F0}"/>
                  </a:ext>
                </a:extLst>
              </p:cNvPr>
              <p:cNvSpPr>
                <a:spLocks/>
              </p:cNvSpPr>
              <p:nvPr/>
            </p:nvSpPr>
            <p:spPr bwMode="auto">
              <a:xfrm>
                <a:off x="6327776" y="3060700"/>
                <a:ext cx="73025" cy="127000"/>
              </a:xfrm>
              <a:custGeom>
                <a:avLst/>
                <a:gdLst>
                  <a:gd name="T0" fmla="*/ 17 w 61"/>
                  <a:gd name="T1" fmla="*/ 24 h 107"/>
                  <a:gd name="T2" fmla="*/ 5 w 61"/>
                  <a:gd name="T3" fmla="*/ 10 h 107"/>
                  <a:gd name="T4" fmla="*/ 10 w 61"/>
                  <a:gd name="T5" fmla="*/ 10 h 107"/>
                  <a:gd name="T6" fmla="*/ 24 w 61"/>
                  <a:gd name="T7" fmla="*/ 9 h 107"/>
                  <a:gd name="T8" fmla="*/ 56 w 61"/>
                  <a:gd name="T9" fmla="*/ 13 h 107"/>
                  <a:gd name="T10" fmla="*/ 48 w 61"/>
                  <a:gd name="T11" fmla="*/ 42 h 107"/>
                  <a:gd name="T12" fmla="*/ 50 w 61"/>
                  <a:gd name="T13" fmla="*/ 72 h 107"/>
                  <a:gd name="T14" fmla="*/ 47 w 61"/>
                  <a:gd name="T15" fmla="*/ 97 h 107"/>
                  <a:gd name="T16" fmla="*/ 34 w 61"/>
                  <a:gd name="T17" fmla="*/ 76 h 107"/>
                  <a:gd name="T18" fmla="*/ 31 w 61"/>
                  <a:gd name="T19" fmla="*/ 39 h 107"/>
                  <a:gd name="T20" fmla="*/ 17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17" y="24"/>
                    </a:moveTo>
                    <a:cubicBezTo>
                      <a:pt x="17" y="24"/>
                      <a:pt x="0" y="15"/>
                      <a:pt x="5" y="10"/>
                    </a:cubicBezTo>
                    <a:cubicBezTo>
                      <a:pt x="8" y="7"/>
                      <a:pt x="8" y="8"/>
                      <a:pt x="10" y="10"/>
                    </a:cubicBezTo>
                    <a:cubicBezTo>
                      <a:pt x="11" y="11"/>
                      <a:pt x="15" y="12"/>
                      <a:pt x="24" y="9"/>
                    </a:cubicBezTo>
                    <a:cubicBezTo>
                      <a:pt x="43" y="5"/>
                      <a:pt x="50" y="0"/>
                      <a:pt x="56" y="13"/>
                    </a:cubicBezTo>
                    <a:cubicBezTo>
                      <a:pt x="61" y="27"/>
                      <a:pt x="46" y="32"/>
                      <a:pt x="48" y="42"/>
                    </a:cubicBezTo>
                    <a:cubicBezTo>
                      <a:pt x="50" y="52"/>
                      <a:pt x="54" y="60"/>
                      <a:pt x="50" y="72"/>
                    </a:cubicBezTo>
                    <a:cubicBezTo>
                      <a:pt x="46" y="84"/>
                      <a:pt x="47" y="88"/>
                      <a:pt x="47" y="97"/>
                    </a:cubicBezTo>
                    <a:cubicBezTo>
                      <a:pt x="48" y="107"/>
                      <a:pt x="28" y="103"/>
                      <a:pt x="34" y="76"/>
                    </a:cubicBezTo>
                    <a:cubicBezTo>
                      <a:pt x="40" y="48"/>
                      <a:pt x="33" y="45"/>
                      <a:pt x="31" y="39"/>
                    </a:cubicBezTo>
                    <a:cubicBezTo>
                      <a:pt x="29" y="33"/>
                      <a:pt x="21" y="29"/>
                      <a:pt x="17"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7" name="Freeform 6674">
                <a:extLst>
                  <a:ext uri="{FF2B5EF4-FFF2-40B4-BE49-F238E27FC236}">
                    <a16:creationId xmlns:a16="http://schemas.microsoft.com/office/drawing/2014/main" xmlns="" id="{D4688CCD-4B82-4A85-AB28-42E2FA6512B8}"/>
                  </a:ext>
                </a:extLst>
              </p:cNvPr>
              <p:cNvSpPr>
                <a:spLocks/>
              </p:cNvSpPr>
              <p:nvPr/>
            </p:nvSpPr>
            <p:spPr bwMode="auto">
              <a:xfrm>
                <a:off x="6524626" y="3044825"/>
                <a:ext cx="109538" cy="184150"/>
              </a:xfrm>
              <a:custGeom>
                <a:avLst/>
                <a:gdLst>
                  <a:gd name="T0" fmla="*/ 87 w 93"/>
                  <a:gd name="T1" fmla="*/ 8 h 154"/>
                  <a:gd name="T2" fmla="*/ 73 w 93"/>
                  <a:gd name="T3" fmla="*/ 6 h 154"/>
                  <a:gd name="T4" fmla="*/ 47 w 93"/>
                  <a:gd name="T5" fmla="*/ 7 h 154"/>
                  <a:gd name="T6" fmla="*/ 3 w 93"/>
                  <a:gd name="T7" fmla="*/ 25 h 154"/>
                  <a:gd name="T8" fmla="*/ 10 w 93"/>
                  <a:gd name="T9" fmla="*/ 64 h 154"/>
                  <a:gd name="T10" fmla="*/ 18 w 93"/>
                  <a:gd name="T11" fmla="*/ 115 h 154"/>
                  <a:gd name="T12" fmla="*/ 31 w 93"/>
                  <a:gd name="T13" fmla="*/ 151 h 154"/>
                  <a:gd name="T14" fmla="*/ 61 w 93"/>
                  <a:gd name="T15" fmla="*/ 88 h 154"/>
                  <a:gd name="T16" fmla="*/ 79 w 93"/>
                  <a:gd name="T17" fmla="*/ 38 h 154"/>
                  <a:gd name="T18" fmla="*/ 87 w 93"/>
                  <a:gd name="T19"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4">
                    <a:moveTo>
                      <a:pt x="87" y="8"/>
                    </a:moveTo>
                    <a:cubicBezTo>
                      <a:pt x="87" y="8"/>
                      <a:pt x="80" y="0"/>
                      <a:pt x="73" y="6"/>
                    </a:cubicBezTo>
                    <a:cubicBezTo>
                      <a:pt x="66" y="12"/>
                      <a:pt x="55" y="10"/>
                      <a:pt x="47" y="7"/>
                    </a:cubicBezTo>
                    <a:cubicBezTo>
                      <a:pt x="39" y="3"/>
                      <a:pt x="0" y="8"/>
                      <a:pt x="3" y="25"/>
                    </a:cubicBez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8" name="Freeform 6675">
                <a:extLst>
                  <a:ext uri="{FF2B5EF4-FFF2-40B4-BE49-F238E27FC236}">
                    <a16:creationId xmlns:a16="http://schemas.microsoft.com/office/drawing/2014/main" xmlns="" id="{E5420434-C739-4E70-B130-45E9AAFCF6BC}"/>
                  </a:ext>
                </a:extLst>
              </p:cNvPr>
              <p:cNvSpPr>
                <a:spLocks/>
              </p:cNvSpPr>
              <p:nvPr/>
            </p:nvSpPr>
            <p:spPr bwMode="auto">
              <a:xfrm>
                <a:off x="6535738" y="3055938"/>
                <a:ext cx="92075" cy="144463"/>
              </a:xfrm>
              <a:custGeom>
                <a:avLst/>
                <a:gdLst>
                  <a:gd name="T0" fmla="*/ 27 w 77"/>
                  <a:gd name="T1" fmla="*/ 2 h 121"/>
                  <a:gd name="T2" fmla="*/ 61 w 77"/>
                  <a:gd name="T3" fmla="*/ 7 h 121"/>
                  <a:gd name="T4" fmla="*/ 68 w 77"/>
                  <a:gd name="T5" fmla="*/ 21 h 121"/>
                  <a:gd name="T6" fmla="*/ 41 w 77"/>
                  <a:gd name="T7" fmla="*/ 76 h 121"/>
                  <a:gd name="T8" fmla="*/ 18 w 77"/>
                  <a:gd name="T9" fmla="*/ 119 h 121"/>
                  <a:gd name="T10" fmla="*/ 11 w 77"/>
                  <a:gd name="T11" fmla="*/ 89 h 121"/>
                  <a:gd name="T12" fmla="*/ 9 w 77"/>
                  <a:gd name="T13" fmla="*/ 53 h 121"/>
                  <a:gd name="T14" fmla="*/ 4 w 77"/>
                  <a:gd name="T15" fmla="*/ 29 h 121"/>
                  <a:gd name="T16" fmla="*/ 1 w 77"/>
                  <a:gd name="T17" fmla="*/ 18 h 121"/>
                  <a:gd name="T18" fmla="*/ 27 w 77"/>
                  <a:gd name="T1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21">
                    <a:moveTo>
                      <a:pt x="27" y="2"/>
                    </a:moveTo>
                    <a:cubicBezTo>
                      <a:pt x="49" y="4"/>
                      <a:pt x="48" y="18"/>
                      <a:pt x="61" y="7"/>
                    </a:cubicBezTo>
                    <a:cubicBezTo>
                      <a:pt x="69" y="0"/>
                      <a:pt x="77" y="14"/>
                      <a:pt x="68" y="21"/>
                    </a:cubicBezTo>
                    <a:cubicBezTo>
                      <a:pt x="57" y="31"/>
                      <a:pt x="46" y="38"/>
                      <a:pt x="41" y="76"/>
                    </a:cubicBezTo>
                    <a:cubicBezTo>
                      <a:pt x="37" y="115"/>
                      <a:pt x="29" y="121"/>
                      <a:pt x="18" y="119"/>
                    </a:cubicBezTo>
                    <a:cubicBezTo>
                      <a:pt x="7" y="118"/>
                      <a:pt x="16" y="105"/>
                      <a:pt x="11" y="89"/>
                    </a:cubicBezTo>
                    <a:cubicBezTo>
                      <a:pt x="6" y="73"/>
                      <a:pt x="7" y="64"/>
                      <a:pt x="9" y="53"/>
                    </a:cubicBezTo>
                    <a:cubicBezTo>
                      <a:pt x="10" y="43"/>
                      <a:pt x="7" y="35"/>
                      <a:pt x="4" y="29"/>
                    </a:cubicBezTo>
                    <a:cubicBezTo>
                      <a:pt x="1" y="24"/>
                      <a:pt x="0" y="21"/>
                      <a:pt x="1" y="18"/>
                    </a:cubicBezTo>
                    <a:cubicBezTo>
                      <a:pt x="1" y="18"/>
                      <a:pt x="4" y="0"/>
                      <a:pt x="2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9" name="Freeform 6676">
                <a:extLst>
                  <a:ext uri="{FF2B5EF4-FFF2-40B4-BE49-F238E27FC236}">
                    <a16:creationId xmlns:a16="http://schemas.microsoft.com/office/drawing/2014/main" xmlns="" id="{0F1B35A2-1BFA-4FF3-82FD-6A8FC4F66932}"/>
                  </a:ext>
                </a:extLst>
              </p:cNvPr>
              <p:cNvSpPr>
                <a:spLocks noEditPoints="1"/>
              </p:cNvSpPr>
              <p:nvPr/>
            </p:nvSpPr>
            <p:spPr bwMode="auto">
              <a:xfrm>
                <a:off x="6565901" y="3087688"/>
                <a:ext cx="39688" cy="107950"/>
              </a:xfrm>
              <a:custGeom>
                <a:avLst/>
                <a:gdLst>
                  <a:gd name="T0" fmla="*/ 7 w 33"/>
                  <a:gd name="T1" fmla="*/ 82 h 91"/>
                  <a:gd name="T2" fmla="*/ 3 w 33"/>
                  <a:gd name="T3" fmla="*/ 87 h 91"/>
                  <a:gd name="T4" fmla="*/ 0 w 33"/>
                  <a:gd name="T5" fmla="*/ 91 h 91"/>
                  <a:gd name="T6" fmla="*/ 7 w 33"/>
                  <a:gd name="T7" fmla="*/ 84 h 91"/>
                  <a:gd name="T8" fmla="*/ 7 w 33"/>
                  <a:gd name="T9" fmla="*/ 82 h 91"/>
                  <a:gd name="T10" fmla="*/ 32 w 33"/>
                  <a:gd name="T11" fmla="*/ 0 h 91"/>
                  <a:gd name="T12" fmla="*/ 13 w 33"/>
                  <a:gd name="T13" fmla="*/ 49 h 91"/>
                  <a:gd name="T14" fmla="*/ 9 w 33"/>
                  <a:gd name="T15" fmla="*/ 74 h 91"/>
                  <a:gd name="T16" fmla="*/ 8 w 33"/>
                  <a:gd name="T17" fmla="*/ 77 h 91"/>
                  <a:gd name="T18" fmla="*/ 9 w 33"/>
                  <a:gd name="T19" fmla="*/ 79 h 91"/>
                  <a:gd name="T20" fmla="*/ 15 w 33"/>
                  <a:gd name="T21" fmla="*/ 49 h 91"/>
                  <a:gd name="T22" fmla="*/ 32 w 33"/>
                  <a:gd name="T23" fmla="*/ 3 h 91"/>
                  <a:gd name="T24" fmla="*/ 33 w 33"/>
                  <a:gd name="T25" fmla="*/ 1 h 91"/>
                  <a:gd name="T26" fmla="*/ 32 w 33"/>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1">
                    <a:moveTo>
                      <a:pt x="7" y="82"/>
                    </a:moveTo>
                    <a:cubicBezTo>
                      <a:pt x="6" y="83"/>
                      <a:pt x="5" y="85"/>
                      <a:pt x="3" y="87"/>
                    </a:cubicBezTo>
                    <a:cubicBezTo>
                      <a:pt x="2" y="89"/>
                      <a:pt x="1" y="90"/>
                      <a:pt x="0" y="91"/>
                    </a:cubicBezTo>
                    <a:cubicBezTo>
                      <a:pt x="3" y="90"/>
                      <a:pt x="5" y="88"/>
                      <a:pt x="7" y="84"/>
                    </a:cubicBezTo>
                    <a:cubicBezTo>
                      <a:pt x="7" y="83"/>
                      <a:pt x="7" y="82"/>
                      <a:pt x="7" y="82"/>
                    </a:cubicBezTo>
                    <a:close/>
                    <a:moveTo>
                      <a:pt x="32" y="0"/>
                    </a:moveTo>
                    <a:cubicBezTo>
                      <a:pt x="24" y="8"/>
                      <a:pt x="17" y="19"/>
                      <a:pt x="13" y="49"/>
                    </a:cubicBezTo>
                    <a:cubicBezTo>
                      <a:pt x="12" y="59"/>
                      <a:pt x="11" y="68"/>
                      <a:pt x="9" y="74"/>
                    </a:cubicBezTo>
                    <a:cubicBezTo>
                      <a:pt x="9" y="75"/>
                      <a:pt x="9" y="76"/>
                      <a:pt x="8" y="77"/>
                    </a:cubicBezTo>
                    <a:cubicBezTo>
                      <a:pt x="8" y="78"/>
                      <a:pt x="9" y="78"/>
                      <a:pt x="9" y="79"/>
                    </a:cubicBezTo>
                    <a:cubicBezTo>
                      <a:pt x="12" y="72"/>
                      <a:pt x="13" y="63"/>
                      <a:pt x="15" y="49"/>
                    </a:cubicBezTo>
                    <a:cubicBezTo>
                      <a:pt x="18" y="22"/>
                      <a:pt x="25" y="10"/>
                      <a:pt x="32" y="3"/>
                    </a:cubicBezTo>
                    <a:cubicBezTo>
                      <a:pt x="32" y="2"/>
                      <a:pt x="33" y="1"/>
                      <a:pt x="33" y="1"/>
                    </a:cubicBezTo>
                    <a:lnTo>
                      <a:pt x="32" y="0"/>
                    </a:lnTo>
                    <a:close/>
                  </a:path>
                </a:pathLst>
              </a:custGeom>
              <a:solidFill>
                <a:srgbClr val="CAC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0" name="Freeform 6677">
                <a:extLst>
                  <a:ext uri="{FF2B5EF4-FFF2-40B4-BE49-F238E27FC236}">
                    <a16:creationId xmlns:a16="http://schemas.microsoft.com/office/drawing/2014/main" xmlns="" id="{5F5BE251-C4AC-4875-9DE5-96EA21CAD88A}"/>
                  </a:ext>
                </a:extLst>
              </p:cNvPr>
              <p:cNvSpPr>
                <a:spLocks noEditPoints="1"/>
              </p:cNvSpPr>
              <p:nvPr/>
            </p:nvSpPr>
            <p:spPr bwMode="auto">
              <a:xfrm>
                <a:off x="6524626" y="3044825"/>
                <a:ext cx="109538" cy="184150"/>
              </a:xfrm>
              <a:custGeom>
                <a:avLst/>
                <a:gdLst>
                  <a:gd name="T0" fmla="*/ 3 w 93"/>
                  <a:gd name="T1" fmla="*/ 25 h 154"/>
                  <a:gd name="T2" fmla="*/ 10 w 93"/>
                  <a:gd name="T3" fmla="*/ 64 h 154"/>
                  <a:gd name="T4" fmla="*/ 18 w 93"/>
                  <a:gd name="T5" fmla="*/ 115 h 154"/>
                  <a:gd name="T6" fmla="*/ 31 w 93"/>
                  <a:gd name="T7" fmla="*/ 151 h 154"/>
                  <a:gd name="T8" fmla="*/ 61 w 93"/>
                  <a:gd name="T9" fmla="*/ 88 h 154"/>
                  <a:gd name="T10" fmla="*/ 79 w 93"/>
                  <a:gd name="T11" fmla="*/ 38 h 154"/>
                  <a:gd name="T12" fmla="*/ 87 w 93"/>
                  <a:gd name="T13" fmla="*/ 8 h 154"/>
                  <a:gd name="T14" fmla="*/ 73 w 93"/>
                  <a:gd name="T15" fmla="*/ 6 h 154"/>
                  <a:gd name="T16" fmla="*/ 47 w 93"/>
                  <a:gd name="T17" fmla="*/ 7 h 154"/>
                  <a:gd name="T18" fmla="*/ 3 w 93"/>
                  <a:gd name="T19" fmla="*/ 25 h 154"/>
                  <a:gd name="T20" fmla="*/ 11 w 93"/>
                  <a:gd name="T21" fmla="*/ 27 h 154"/>
                  <a:gd name="T22" fmla="*/ 37 w 93"/>
                  <a:gd name="T23" fmla="*/ 11 h 154"/>
                  <a:gd name="T24" fmla="*/ 71 w 93"/>
                  <a:gd name="T25" fmla="*/ 16 h 154"/>
                  <a:gd name="T26" fmla="*/ 78 w 93"/>
                  <a:gd name="T27" fmla="*/ 30 h 154"/>
                  <a:gd name="T28" fmla="*/ 51 w 93"/>
                  <a:gd name="T29" fmla="*/ 85 h 154"/>
                  <a:gd name="T30" fmla="*/ 28 w 93"/>
                  <a:gd name="T31" fmla="*/ 128 h 154"/>
                  <a:gd name="T32" fmla="*/ 21 w 93"/>
                  <a:gd name="T33" fmla="*/ 98 h 154"/>
                  <a:gd name="T34" fmla="*/ 19 w 93"/>
                  <a:gd name="T35" fmla="*/ 62 h 154"/>
                  <a:gd name="T36" fmla="*/ 14 w 93"/>
                  <a:gd name="T37" fmla="*/ 38 h 154"/>
                  <a:gd name="T38" fmla="*/ 11 w 93"/>
                  <a:gd name="T39" fmla="*/ 2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54">
                    <a:moveTo>
                      <a:pt x="3" y="25"/>
                    </a:moveTo>
                    <a:cubicBezTo>
                      <a:pt x="5" y="41"/>
                      <a:pt x="10" y="41"/>
                      <a:pt x="10" y="64"/>
                    </a:cubicBezTo>
                    <a:cubicBezTo>
                      <a:pt x="10" y="86"/>
                      <a:pt x="21" y="93"/>
                      <a:pt x="18" y="115"/>
                    </a:cubicBezTo>
                    <a:cubicBezTo>
                      <a:pt x="15" y="136"/>
                      <a:pt x="22" y="148"/>
                      <a:pt x="31" y="151"/>
                    </a:cubicBezTo>
                    <a:cubicBezTo>
                      <a:pt x="41" y="154"/>
                      <a:pt x="60" y="125"/>
                      <a:pt x="61" y="88"/>
                    </a:cubicBezTo>
                    <a:cubicBezTo>
                      <a:pt x="62" y="51"/>
                      <a:pt x="70" y="44"/>
                      <a:pt x="79" y="38"/>
                    </a:cubicBezTo>
                    <a:cubicBezTo>
                      <a:pt x="88" y="31"/>
                      <a:pt x="93" y="18"/>
                      <a:pt x="87" y="8"/>
                    </a:cubicBezTo>
                    <a:cubicBezTo>
                      <a:pt x="87" y="8"/>
                      <a:pt x="80" y="0"/>
                      <a:pt x="73" y="6"/>
                    </a:cubicBezTo>
                    <a:cubicBezTo>
                      <a:pt x="66" y="12"/>
                      <a:pt x="55" y="10"/>
                      <a:pt x="47" y="7"/>
                    </a:cubicBezTo>
                    <a:cubicBezTo>
                      <a:pt x="39" y="3"/>
                      <a:pt x="0" y="8"/>
                      <a:pt x="3" y="25"/>
                    </a:cubicBezTo>
                    <a:close/>
                    <a:moveTo>
                      <a:pt x="11" y="27"/>
                    </a:moveTo>
                    <a:cubicBezTo>
                      <a:pt x="11" y="27"/>
                      <a:pt x="14" y="9"/>
                      <a:pt x="37" y="11"/>
                    </a:cubicBezTo>
                    <a:cubicBezTo>
                      <a:pt x="59" y="13"/>
                      <a:pt x="58" y="27"/>
                      <a:pt x="71" y="16"/>
                    </a:cubicBezTo>
                    <a:cubicBezTo>
                      <a:pt x="79" y="9"/>
                      <a:pt x="87" y="23"/>
                      <a:pt x="78" y="30"/>
                    </a:cubicBezTo>
                    <a:cubicBezTo>
                      <a:pt x="67" y="40"/>
                      <a:pt x="56" y="47"/>
                      <a:pt x="51" y="85"/>
                    </a:cubicBezTo>
                    <a:cubicBezTo>
                      <a:pt x="47" y="124"/>
                      <a:pt x="39" y="130"/>
                      <a:pt x="28" y="128"/>
                    </a:cubicBezTo>
                    <a:cubicBezTo>
                      <a:pt x="17" y="127"/>
                      <a:pt x="26" y="114"/>
                      <a:pt x="21" y="98"/>
                    </a:cubicBezTo>
                    <a:cubicBezTo>
                      <a:pt x="16" y="82"/>
                      <a:pt x="17" y="73"/>
                      <a:pt x="19" y="62"/>
                    </a:cubicBezTo>
                    <a:cubicBezTo>
                      <a:pt x="20" y="52"/>
                      <a:pt x="17" y="44"/>
                      <a:pt x="14" y="38"/>
                    </a:cubicBezTo>
                    <a:cubicBezTo>
                      <a:pt x="11" y="33"/>
                      <a:pt x="10" y="30"/>
                      <a:pt x="11" y="2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1" name="Freeform 6678">
                <a:extLst>
                  <a:ext uri="{FF2B5EF4-FFF2-40B4-BE49-F238E27FC236}">
                    <a16:creationId xmlns:a16="http://schemas.microsoft.com/office/drawing/2014/main" xmlns="" id="{5881D706-7671-4488-86F3-FEA693833270}"/>
                  </a:ext>
                </a:extLst>
              </p:cNvPr>
              <p:cNvSpPr>
                <a:spLocks noEditPoints="1"/>
              </p:cNvSpPr>
              <p:nvPr/>
            </p:nvSpPr>
            <p:spPr bwMode="auto">
              <a:xfrm>
                <a:off x="6526213" y="3048000"/>
                <a:ext cx="104775" cy="177800"/>
              </a:xfrm>
              <a:custGeom>
                <a:avLst/>
                <a:gdLst>
                  <a:gd name="T0" fmla="*/ 60 w 88"/>
                  <a:gd name="T1" fmla="*/ 85 h 149"/>
                  <a:gd name="T2" fmla="*/ 31 w 88"/>
                  <a:gd name="T3" fmla="*/ 149 h 149"/>
                  <a:gd name="T4" fmla="*/ 29 w 88"/>
                  <a:gd name="T5" fmla="*/ 149 h 149"/>
                  <a:gd name="T6" fmla="*/ 15 w 88"/>
                  <a:gd name="T7" fmla="*/ 121 h 149"/>
                  <a:gd name="T8" fmla="*/ 16 w 88"/>
                  <a:gd name="T9" fmla="*/ 112 h 149"/>
                  <a:gd name="T10" fmla="*/ 16 w 88"/>
                  <a:gd name="T11" fmla="*/ 105 h 149"/>
                  <a:gd name="T12" fmla="*/ 7 w 88"/>
                  <a:gd name="T13" fmla="*/ 61 h 149"/>
                  <a:gd name="T14" fmla="*/ 0 w 88"/>
                  <a:gd name="T15" fmla="*/ 22 h 149"/>
                  <a:gd name="T16" fmla="*/ 0 w 88"/>
                  <a:gd name="T17" fmla="*/ 20 h 149"/>
                  <a:gd name="T18" fmla="*/ 37 w 88"/>
                  <a:gd name="T19" fmla="*/ 2 h 149"/>
                  <a:gd name="T20" fmla="*/ 45 w 88"/>
                  <a:gd name="T21" fmla="*/ 3 h 149"/>
                  <a:gd name="T22" fmla="*/ 60 w 88"/>
                  <a:gd name="T23" fmla="*/ 6 h 149"/>
                  <a:gd name="T24" fmla="*/ 70 w 88"/>
                  <a:gd name="T25" fmla="*/ 3 h 149"/>
                  <a:gd name="T26" fmla="*/ 76 w 88"/>
                  <a:gd name="T27" fmla="*/ 0 h 149"/>
                  <a:gd name="T28" fmla="*/ 85 w 88"/>
                  <a:gd name="T29" fmla="*/ 5 h 149"/>
                  <a:gd name="T30" fmla="*/ 85 w 88"/>
                  <a:gd name="T31" fmla="*/ 5 h 149"/>
                  <a:gd name="T32" fmla="*/ 85 w 88"/>
                  <a:gd name="T33" fmla="*/ 5 h 149"/>
                  <a:gd name="T34" fmla="*/ 88 w 88"/>
                  <a:gd name="T35" fmla="*/ 15 h 149"/>
                  <a:gd name="T36" fmla="*/ 78 w 88"/>
                  <a:gd name="T37" fmla="*/ 35 h 149"/>
                  <a:gd name="T38" fmla="*/ 60 w 88"/>
                  <a:gd name="T39" fmla="*/ 85 h 149"/>
                  <a:gd name="T40" fmla="*/ 87 w 88"/>
                  <a:gd name="T41" fmla="*/ 15 h 149"/>
                  <a:gd name="T42" fmla="*/ 84 w 88"/>
                  <a:gd name="T43" fmla="*/ 5 h 149"/>
                  <a:gd name="T44" fmla="*/ 76 w 88"/>
                  <a:gd name="T45" fmla="*/ 1 h 149"/>
                  <a:gd name="T46" fmla="*/ 71 w 88"/>
                  <a:gd name="T47" fmla="*/ 4 h 149"/>
                  <a:gd name="T48" fmla="*/ 60 w 88"/>
                  <a:gd name="T49" fmla="*/ 8 h 149"/>
                  <a:gd name="T50" fmla="*/ 44 w 88"/>
                  <a:gd name="T51" fmla="*/ 4 h 149"/>
                  <a:gd name="T52" fmla="*/ 37 w 88"/>
                  <a:gd name="T53" fmla="*/ 3 h 149"/>
                  <a:gd name="T54" fmla="*/ 14 w 88"/>
                  <a:gd name="T55" fmla="*/ 7 h 149"/>
                  <a:gd name="T56" fmla="*/ 1 w 88"/>
                  <a:gd name="T57" fmla="*/ 20 h 149"/>
                  <a:gd name="T58" fmla="*/ 1 w 88"/>
                  <a:gd name="T59" fmla="*/ 21 h 149"/>
                  <a:gd name="T60" fmla="*/ 9 w 88"/>
                  <a:gd name="T61" fmla="*/ 61 h 149"/>
                  <a:gd name="T62" fmla="*/ 17 w 88"/>
                  <a:gd name="T63" fmla="*/ 105 h 149"/>
                  <a:gd name="T64" fmla="*/ 17 w 88"/>
                  <a:gd name="T65" fmla="*/ 112 h 149"/>
                  <a:gd name="T66" fmla="*/ 16 w 88"/>
                  <a:gd name="T67" fmla="*/ 121 h 149"/>
                  <a:gd name="T68" fmla="*/ 30 w 88"/>
                  <a:gd name="T69" fmla="*/ 148 h 149"/>
                  <a:gd name="T70" fmla="*/ 31 w 88"/>
                  <a:gd name="T71" fmla="*/ 148 h 149"/>
                  <a:gd name="T72" fmla="*/ 58 w 88"/>
                  <a:gd name="T73" fmla="*/ 85 h 149"/>
                  <a:gd name="T74" fmla="*/ 77 w 88"/>
                  <a:gd name="T75" fmla="*/ 34 h 149"/>
                  <a:gd name="T76" fmla="*/ 87 w 88"/>
                  <a:gd name="T77"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149">
                    <a:moveTo>
                      <a:pt x="60" y="85"/>
                    </a:moveTo>
                    <a:cubicBezTo>
                      <a:pt x="58" y="120"/>
                      <a:pt x="42" y="149"/>
                      <a:pt x="31" y="149"/>
                    </a:cubicBezTo>
                    <a:cubicBezTo>
                      <a:pt x="30" y="149"/>
                      <a:pt x="30" y="149"/>
                      <a:pt x="29" y="149"/>
                    </a:cubicBezTo>
                    <a:cubicBezTo>
                      <a:pt x="21" y="146"/>
                      <a:pt x="15" y="137"/>
                      <a:pt x="15" y="121"/>
                    </a:cubicBezTo>
                    <a:cubicBezTo>
                      <a:pt x="15" y="118"/>
                      <a:pt x="15" y="115"/>
                      <a:pt x="16" y="112"/>
                    </a:cubicBezTo>
                    <a:cubicBezTo>
                      <a:pt x="16" y="109"/>
                      <a:pt x="16" y="107"/>
                      <a:pt x="16" y="105"/>
                    </a:cubicBezTo>
                    <a:cubicBezTo>
                      <a:pt x="16" y="88"/>
                      <a:pt x="8" y="81"/>
                      <a:pt x="7" y="61"/>
                    </a:cubicBezTo>
                    <a:cubicBezTo>
                      <a:pt x="7" y="38"/>
                      <a:pt x="3" y="38"/>
                      <a:pt x="0" y="22"/>
                    </a:cubicBezTo>
                    <a:cubicBezTo>
                      <a:pt x="0" y="21"/>
                      <a:pt x="0" y="20"/>
                      <a:pt x="0" y="20"/>
                    </a:cubicBezTo>
                    <a:cubicBezTo>
                      <a:pt x="0" y="7"/>
                      <a:pt x="24" y="2"/>
                      <a:pt x="37" y="2"/>
                    </a:cubicBezTo>
                    <a:cubicBezTo>
                      <a:pt x="41" y="2"/>
                      <a:pt x="43" y="2"/>
                      <a:pt x="45" y="3"/>
                    </a:cubicBezTo>
                    <a:cubicBezTo>
                      <a:pt x="49" y="5"/>
                      <a:pt x="55" y="6"/>
                      <a:pt x="60" y="6"/>
                    </a:cubicBezTo>
                    <a:cubicBezTo>
                      <a:pt x="64" y="6"/>
                      <a:pt x="67" y="5"/>
                      <a:pt x="70" y="3"/>
                    </a:cubicBezTo>
                    <a:cubicBezTo>
                      <a:pt x="72" y="1"/>
                      <a:pt x="74" y="0"/>
                      <a:pt x="76" y="0"/>
                    </a:cubicBezTo>
                    <a:cubicBezTo>
                      <a:pt x="81" y="0"/>
                      <a:pt x="85" y="5"/>
                      <a:pt x="85" y="5"/>
                    </a:cubicBezTo>
                    <a:cubicBezTo>
                      <a:pt x="85" y="5"/>
                      <a:pt x="85" y="5"/>
                      <a:pt x="85" y="5"/>
                    </a:cubicBezTo>
                    <a:cubicBezTo>
                      <a:pt x="85" y="5"/>
                      <a:pt x="85" y="5"/>
                      <a:pt x="85" y="5"/>
                    </a:cubicBezTo>
                    <a:cubicBezTo>
                      <a:pt x="87" y="8"/>
                      <a:pt x="88" y="11"/>
                      <a:pt x="88" y="15"/>
                    </a:cubicBezTo>
                    <a:cubicBezTo>
                      <a:pt x="88" y="23"/>
                      <a:pt x="84" y="31"/>
                      <a:pt x="78" y="35"/>
                    </a:cubicBezTo>
                    <a:cubicBezTo>
                      <a:pt x="69" y="42"/>
                      <a:pt x="61" y="48"/>
                      <a:pt x="60" y="85"/>
                    </a:cubicBezTo>
                    <a:close/>
                    <a:moveTo>
                      <a:pt x="87" y="15"/>
                    </a:moveTo>
                    <a:cubicBezTo>
                      <a:pt x="87" y="12"/>
                      <a:pt x="86" y="8"/>
                      <a:pt x="84" y="5"/>
                    </a:cubicBezTo>
                    <a:cubicBezTo>
                      <a:pt x="84" y="5"/>
                      <a:pt x="81" y="1"/>
                      <a:pt x="76" y="1"/>
                    </a:cubicBezTo>
                    <a:cubicBezTo>
                      <a:pt x="75" y="1"/>
                      <a:pt x="73" y="2"/>
                      <a:pt x="71" y="4"/>
                    </a:cubicBezTo>
                    <a:cubicBezTo>
                      <a:pt x="68" y="7"/>
                      <a:pt x="64" y="8"/>
                      <a:pt x="60" y="8"/>
                    </a:cubicBezTo>
                    <a:cubicBezTo>
                      <a:pt x="54" y="8"/>
                      <a:pt x="49" y="6"/>
                      <a:pt x="44" y="4"/>
                    </a:cubicBezTo>
                    <a:cubicBezTo>
                      <a:pt x="43" y="4"/>
                      <a:pt x="40" y="3"/>
                      <a:pt x="37" y="3"/>
                    </a:cubicBezTo>
                    <a:cubicBezTo>
                      <a:pt x="31" y="3"/>
                      <a:pt x="22" y="5"/>
                      <a:pt x="14" y="7"/>
                    </a:cubicBezTo>
                    <a:cubicBezTo>
                      <a:pt x="7" y="10"/>
                      <a:pt x="1" y="14"/>
                      <a:pt x="1" y="20"/>
                    </a:cubicBezTo>
                    <a:cubicBezTo>
                      <a:pt x="1" y="20"/>
                      <a:pt x="1" y="21"/>
                      <a:pt x="1" y="21"/>
                    </a:cubicBezTo>
                    <a:cubicBezTo>
                      <a:pt x="4" y="38"/>
                      <a:pt x="9" y="38"/>
                      <a:pt x="9" y="61"/>
                    </a:cubicBezTo>
                    <a:cubicBezTo>
                      <a:pt x="9" y="81"/>
                      <a:pt x="17" y="88"/>
                      <a:pt x="17" y="105"/>
                    </a:cubicBezTo>
                    <a:cubicBezTo>
                      <a:pt x="17" y="107"/>
                      <a:pt x="17" y="109"/>
                      <a:pt x="17" y="112"/>
                    </a:cubicBezTo>
                    <a:cubicBezTo>
                      <a:pt x="16" y="115"/>
                      <a:pt x="16" y="118"/>
                      <a:pt x="16" y="121"/>
                    </a:cubicBezTo>
                    <a:cubicBezTo>
                      <a:pt x="16" y="137"/>
                      <a:pt x="22" y="145"/>
                      <a:pt x="30" y="148"/>
                    </a:cubicBezTo>
                    <a:cubicBezTo>
                      <a:pt x="30" y="148"/>
                      <a:pt x="31" y="148"/>
                      <a:pt x="31" y="148"/>
                    </a:cubicBezTo>
                    <a:cubicBezTo>
                      <a:pt x="40" y="148"/>
                      <a:pt x="57" y="120"/>
                      <a:pt x="58" y="85"/>
                    </a:cubicBezTo>
                    <a:cubicBezTo>
                      <a:pt x="59" y="48"/>
                      <a:pt x="68" y="41"/>
                      <a:pt x="77" y="34"/>
                    </a:cubicBezTo>
                    <a:cubicBezTo>
                      <a:pt x="83" y="30"/>
                      <a:pt x="87" y="22"/>
                      <a:pt x="87"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2" name="Freeform 6679">
                <a:extLst>
                  <a:ext uri="{FF2B5EF4-FFF2-40B4-BE49-F238E27FC236}">
                    <a16:creationId xmlns:a16="http://schemas.microsoft.com/office/drawing/2014/main" xmlns="" id="{A45D0ECC-A7DA-453B-AA8C-46E5D19BFC15}"/>
                  </a:ext>
                </a:extLst>
              </p:cNvPr>
              <p:cNvSpPr>
                <a:spLocks noEditPoints="1"/>
              </p:cNvSpPr>
              <p:nvPr/>
            </p:nvSpPr>
            <p:spPr bwMode="auto">
              <a:xfrm>
                <a:off x="6527801" y="3054350"/>
                <a:ext cx="95250" cy="166688"/>
              </a:xfrm>
              <a:custGeom>
                <a:avLst/>
                <a:gdLst>
                  <a:gd name="T0" fmla="*/ 40 w 80"/>
                  <a:gd name="T1" fmla="*/ 136 h 140"/>
                  <a:gd name="T2" fmla="*/ 26 w 80"/>
                  <a:gd name="T3" fmla="*/ 125 h 140"/>
                  <a:gd name="T4" fmla="*/ 17 w 80"/>
                  <a:gd name="T5" fmla="*/ 131 h 140"/>
                  <a:gd name="T6" fmla="*/ 26 w 80"/>
                  <a:gd name="T7" fmla="*/ 139 h 140"/>
                  <a:gd name="T8" fmla="*/ 26 w 80"/>
                  <a:gd name="T9" fmla="*/ 125 h 140"/>
                  <a:gd name="T10" fmla="*/ 15 w 80"/>
                  <a:gd name="T11" fmla="*/ 122 h 140"/>
                  <a:gd name="T12" fmla="*/ 15 w 80"/>
                  <a:gd name="T13" fmla="*/ 121 h 140"/>
                  <a:gd name="T14" fmla="*/ 31 w 80"/>
                  <a:gd name="T15" fmla="*/ 120 h 140"/>
                  <a:gd name="T16" fmla="*/ 37 w 80"/>
                  <a:gd name="T17" fmla="*/ 125 h 140"/>
                  <a:gd name="T18" fmla="*/ 39 w 80"/>
                  <a:gd name="T19" fmla="*/ 114 h 140"/>
                  <a:gd name="T20" fmla="*/ 15 w 80"/>
                  <a:gd name="T21" fmla="*/ 111 h 140"/>
                  <a:gd name="T22" fmla="*/ 21 w 80"/>
                  <a:gd name="T23" fmla="*/ 118 h 140"/>
                  <a:gd name="T24" fmla="*/ 19 w 80"/>
                  <a:gd name="T25" fmla="*/ 109 h 140"/>
                  <a:gd name="T26" fmla="*/ 43 w 80"/>
                  <a:gd name="T27" fmla="*/ 130 h 140"/>
                  <a:gd name="T28" fmla="*/ 54 w 80"/>
                  <a:gd name="T29" fmla="*/ 105 h 140"/>
                  <a:gd name="T30" fmla="*/ 13 w 80"/>
                  <a:gd name="T31" fmla="*/ 82 h 140"/>
                  <a:gd name="T32" fmla="*/ 19 w 80"/>
                  <a:gd name="T33" fmla="*/ 94 h 140"/>
                  <a:gd name="T34" fmla="*/ 16 w 80"/>
                  <a:gd name="T35" fmla="*/ 80 h 140"/>
                  <a:gd name="T36" fmla="*/ 8 w 80"/>
                  <a:gd name="T37" fmla="*/ 56 h 140"/>
                  <a:gd name="T38" fmla="*/ 12 w 80"/>
                  <a:gd name="T39" fmla="*/ 70 h 140"/>
                  <a:gd name="T40" fmla="*/ 16 w 80"/>
                  <a:gd name="T41" fmla="*/ 54 h 140"/>
                  <a:gd name="T42" fmla="*/ 14 w 80"/>
                  <a:gd name="T43" fmla="*/ 53 h 140"/>
                  <a:gd name="T44" fmla="*/ 65 w 80"/>
                  <a:gd name="T45" fmla="*/ 40 h 140"/>
                  <a:gd name="T46" fmla="*/ 64 w 80"/>
                  <a:gd name="T47" fmla="*/ 33 h 140"/>
                  <a:gd name="T48" fmla="*/ 42 w 80"/>
                  <a:gd name="T49" fmla="*/ 108 h 140"/>
                  <a:gd name="T50" fmla="*/ 44 w 80"/>
                  <a:gd name="T51" fmla="*/ 124 h 140"/>
                  <a:gd name="T52" fmla="*/ 65 w 80"/>
                  <a:gd name="T53" fmla="*/ 37 h 140"/>
                  <a:gd name="T54" fmla="*/ 64 w 80"/>
                  <a:gd name="T55" fmla="*/ 33 h 140"/>
                  <a:gd name="T56" fmla="*/ 5 w 80"/>
                  <a:gd name="T57" fmla="*/ 34 h 140"/>
                  <a:gd name="T58" fmla="*/ 11 w 80"/>
                  <a:gd name="T59" fmla="*/ 41 h 140"/>
                  <a:gd name="T60" fmla="*/ 12 w 80"/>
                  <a:gd name="T61" fmla="*/ 32 h 140"/>
                  <a:gd name="T62" fmla="*/ 0 w 80"/>
                  <a:gd name="T63" fmla="*/ 14 h 140"/>
                  <a:gd name="T64" fmla="*/ 0 w 80"/>
                  <a:gd name="T65" fmla="*/ 16 h 140"/>
                  <a:gd name="T66" fmla="*/ 1 w 80"/>
                  <a:gd name="T67" fmla="*/ 22 h 140"/>
                  <a:gd name="T68" fmla="*/ 8 w 80"/>
                  <a:gd name="T69" fmla="*/ 17 h 140"/>
                  <a:gd name="T70" fmla="*/ 5 w 80"/>
                  <a:gd name="T71" fmla="*/ 7 h 140"/>
                  <a:gd name="T72" fmla="*/ 5 w 80"/>
                  <a:gd name="T73" fmla="*/ 11 h 140"/>
                  <a:gd name="T74" fmla="*/ 5 w 80"/>
                  <a:gd name="T75" fmla="*/ 7 h 140"/>
                  <a:gd name="T76" fmla="*/ 17 w 80"/>
                  <a:gd name="T77" fmla="*/ 4 h 140"/>
                  <a:gd name="T78" fmla="*/ 13 w 80"/>
                  <a:gd name="T79" fmla="*/ 4 h 140"/>
                  <a:gd name="T80" fmla="*/ 21 w 80"/>
                  <a:gd name="T81" fmla="*/ 4 h 140"/>
                  <a:gd name="T82" fmla="*/ 31 w 80"/>
                  <a:gd name="T83" fmla="*/ 3 h 140"/>
                  <a:gd name="T84" fmla="*/ 60 w 80"/>
                  <a:gd name="T85" fmla="*/ 12 h 140"/>
                  <a:gd name="T86" fmla="*/ 73 w 80"/>
                  <a:gd name="T87" fmla="*/ 6 h 140"/>
                  <a:gd name="T88" fmla="*/ 80 w 80"/>
                  <a:gd name="T89" fmla="*/ 4 h 140"/>
                  <a:gd name="T90" fmla="*/ 66 w 80"/>
                  <a:gd name="T91" fmla="*/ 2 h 140"/>
                  <a:gd name="T92" fmla="*/ 48 w 80"/>
                  <a:gd name="T93"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0">
                    <a:moveTo>
                      <a:pt x="40" y="135"/>
                    </a:moveTo>
                    <a:cubicBezTo>
                      <a:pt x="40" y="136"/>
                      <a:pt x="40" y="136"/>
                      <a:pt x="40" y="136"/>
                    </a:cubicBezTo>
                    <a:cubicBezTo>
                      <a:pt x="40" y="135"/>
                      <a:pt x="40" y="135"/>
                      <a:pt x="40" y="135"/>
                    </a:cubicBezTo>
                    <a:close/>
                    <a:moveTo>
                      <a:pt x="26" y="125"/>
                    </a:moveTo>
                    <a:cubicBezTo>
                      <a:pt x="25" y="126"/>
                      <a:pt x="24" y="126"/>
                      <a:pt x="23" y="127"/>
                    </a:cubicBezTo>
                    <a:cubicBezTo>
                      <a:pt x="21" y="129"/>
                      <a:pt x="19" y="130"/>
                      <a:pt x="17" y="131"/>
                    </a:cubicBezTo>
                    <a:cubicBezTo>
                      <a:pt x="19" y="135"/>
                      <a:pt x="21" y="138"/>
                      <a:pt x="24" y="140"/>
                    </a:cubicBezTo>
                    <a:cubicBezTo>
                      <a:pt x="25" y="140"/>
                      <a:pt x="26" y="139"/>
                      <a:pt x="26" y="139"/>
                    </a:cubicBezTo>
                    <a:cubicBezTo>
                      <a:pt x="30" y="136"/>
                      <a:pt x="33" y="132"/>
                      <a:pt x="35" y="129"/>
                    </a:cubicBezTo>
                    <a:cubicBezTo>
                      <a:pt x="32" y="127"/>
                      <a:pt x="29" y="126"/>
                      <a:pt x="26" y="125"/>
                    </a:cubicBezTo>
                    <a:close/>
                    <a:moveTo>
                      <a:pt x="15" y="121"/>
                    </a:moveTo>
                    <a:cubicBezTo>
                      <a:pt x="15" y="121"/>
                      <a:pt x="15" y="121"/>
                      <a:pt x="15" y="122"/>
                    </a:cubicBezTo>
                    <a:cubicBezTo>
                      <a:pt x="16" y="122"/>
                      <a:pt x="16" y="121"/>
                      <a:pt x="17" y="121"/>
                    </a:cubicBezTo>
                    <a:cubicBezTo>
                      <a:pt x="16" y="121"/>
                      <a:pt x="16" y="121"/>
                      <a:pt x="15" y="121"/>
                    </a:cubicBezTo>
                    <a:close/>
                    <a:moveTo>
                      <a:pt x="39" y="114"/>
                    </a:moveTo>
                    <a:cubicBezTo>
                      <a:pt x="37" y="118"/>
                      <a:pt x="34" y="120"/>
                      <a:pt x="31" y="120"/>
                    </a:cubicBezTo>
                    <a:cubicBezTo>
                      <a:pt x="31" y="121"/>
                      <a:pt x="30" y="121"/>
                      <a:pt x="30" y="122"/>
                    </a:cubicBezTo>
                    <a:cubicBezTo>
                      <a:pt x="33" y="123"/>
                      <a:pt x="35" y="124"/>
                      <a:pt x="37" y="125"/>
                    </a:cubicBezTo>
                    <a:cubicBezTo>
                      <a:pt x="38" y="122"/>
                      <a:pt x="39" y="118"/>
                      <a:pt x="39" y="115"/>
                    </a:cubicBezTo>
                    <a:cubicBezTo>
                      <a:pt x="39" y="115"/>
                      <a:pt x="39" y="114"/>
                      <a:pt x="39" y="114"/>
                    </a:cubicBezTo>
                    <a:close/>
                    <a:moveTo>
                      <a:pt x="19" y="109"/>
                    </a:moveTo>
                    <a:cubicBezTo>
                      <a:pt x="18" y="110"/>
                      <a:pt x="17" y="110"/>
                      <a:pt x="15" y="111"/>
                    </a:cubicBezTo>
                    <a:cubicBezTo>
                      <a:pt x="15" y="113"/>
                      <a:pt x="15" y="114"/>
                      <a:pt x="15" y="116"/>
                    </a:cubicBezTo>
                    <a:cubicBezTo>
                      <a:pt x="17" y="116"/>
                      <a:pt x="19" y="117"/>
                      <a:pt x="21" y="118"/>
                    </a:cubicBezTo>
                    <a:cubicBezTo>
                      <a:pt x="20" y="116"/>
                      <a:pt x="19" y="114"/>
                      <a:pt x="19" y="112"/>
                    </a:cubicBezTo>
                    <a:cubicBezTo>
                      <a:pt x="19" y="111"/>
                      <a:pt x="19" y="110"/>
                      <a:pt x="19" y="109"/>
                    </a:cubicBezTo>
                    <a:close/>
                    <a:moveTo>
                      <a:pt x="54" y="105"/>
                    </a:moveTo>
                    <a:cubicBezTo>
                      <a:pt x="51" y="115"/>
                      <a:pt x="47" y="124"/>
                      <a:pt x="43" y="130"/>
                    </a:cubicBezTo>
                    <a:cubicBezTo>
                      <a:pt x="43" y="130"/>
                      <a:pt x="43" y="131"/>
                      <a:pt x="43" y="131"/>
                    </a:cubicBezTo>
                    <a:cubicBezTo>
                      <a:pt x="47" y="125"/>
                      <a:pt x="51" y="115"/>
                      <a:pt x="54" y="105"/>
                    </a:cubicBezTo>
                    <a:close/>
                    <a:moveTo>
                      <a:pt x="16" y="80"/>
                    </a:moveTo>
                    <a:cubicBezTo>
                      <a:pt x="15" y="81"/>
                      <a:pt x="14" y="81"/>
                      <a:pt x="13" y="82"/>
                    </a:cubicBezTo>
                    <a:cubicBezTo>
                      <a:pt x="14" y="85"/>
                      <a:pt x="15" y="89"/>
                      <a:pt x="16" y="93"/>
                    </a:cubicBezTo>
                    <a:cubicBezTo>
                      <a:pt x="17" y="94"/>
                      <a:pt x="18" y="94"/>
                      <a:pt x="19" y="94"/>
                    </a:cubicBezTo>
                    <a:cubicBezTo>
                      <a:pt x="19" y="93"/>
                      <a:pt x="18" y="91"/>
                      <a:pt x="18" y="90"/>
                    </a:cubicBezTo>
                    <a:cubicBezTo>
                      <a:pt x="17" y="86"/>
                      <a:pt x="16" y="83"/>
                      <a:pt x="16" y="80"/>
                    </a:cubicBezTo>
                    <a:close/>
                    <a:moveTo>
                      <a:pt x="14" y="53"/>
                    </a:moveTo>
                    <a:cubicBezTo>
                      <a:pt x="12" y="54"/>
                      <a:pt x="10" y="55"/>
                      <a:pt x="8" y="56"/>
                    </a:cubicBezTo>
                    <a:cubicBezTo>
                      <a:pt x="8" y="61"/>
                      <a:pt x="8" y="65"/>
                      <a:pt x="9" y="69"/>
                    </a:cubicBezTo>
                    <a:cubicBezTo>
                      <a:pt x="10" y="69"/>
                      <a:pt x="11" y="69"/>
                      <a:pt x="12" y="70"/>
                    </a:cubicBezTo>
                    <a:cubicBezTo>
                      <a:pt x="13" y="69"/>
                      <a:pt x="14" y="68"/>
                      <a:pt x="15" y="68"/>
                    </a:cubicBezTo>
                    <a:cubicBezTo>
                      <a:pt x="15" y="63"/>
                      <a:pt x="15" y="59"/>
                      <a:pt x="16" y="54"/>
                    </a:cubicBezTo>
                    <a:cubicBezTo>
                      <a:pt x="16" y="54"/>
                      <a:pt x="16" y="54"/>
                      <a:pt x="16" y="54"/>
                    </a:cubicBezTo>
                    <a:cubicBezTo>
                      <a:pt x="15" y="54"/>
                      <a:pt x="15" y="53"/>
                      <a:pt x="14" y="53"/>
                    </a:cubicBezTo>
                    <a:close/>
                    <a:moveTo>
                      <a:pt x="66" y="39"/>
                    </a:moveTo>
                    <a:cubicBezTo>
                      <a:pt x="65" y="40"/>
                      <a:pt x="65" y="40"/>
                      <a:pt x="65" y="40"/>
                    </a:cubicBezTo>
                    <a:cubicBezTo>
                      <a:pt x="66" y="39"/>
                      <a:pt x="66" y="39"/>
                      <a:pt x="66" y="39"/>
                    </a:cubicBezTo>
                    <a:close/>
                    <a:moveTo>
                      <a:pt x="64" y="33"/>
                    </a:moveTo>
                    <a:cubicBezTo>
                      <a:pt x="57" y="40"/>
                      <a:pt x="51" y="52"/>
                      <a:pt x="48" y="77"/>
                    </a:cubicBezTo>
                    <a:cubicBezTo>
                      <a:pt x="47" y="92"/>
                      <a:pt x="45" y="102"/>
                      <a:pt x="42" y="108"/>
                    </a:cubicBezTo>
                    <a:cubicBezTo>
                      <a:pt x="43" y="111"/>
                      <a:pt x="45" y="115"/>
                      <a:pt x="44" y="120"/>
                    </a:cubicBezTo>
                    <a:cubicBezTo>
                      <a:pt x="44" y="122"/>
                      <a:pt x="44" y="123"/>
                      <a:pt x="44" y="124"/>
                    </a:cubicBezTo>
                    <a:cubicBezTo>
                      <a:pt x="50" y="113"/>
                      <a:pt x="54" y="98"/>
                      <a:pt x="55" y="81"/>
                    </a:cubicBezTo>
                    <a:cubicBezTo>
                      <a:pt x="56" y="56"/>
                      <a:pt x="59" y="44"/>
                      <a:pt x="65" y="37"/>
                    </a:cubicBezTo>
                    <a:cubicBezTo>
                      <a:pt x="65" y="36"/>
                      <a:pt x="64" y="36"/>
                      <a:pt x="64" y="35"/>
                    </a:cubicBezTo>
                    <a:cubicBezTo>
                      <a:pt x="64" y="35"/>
                      <a:pt x="64" y="34"/>
                      <a:pt x="64" y="33"/>
                    </a:cubicBezTo>
                    <a:close/>
                    <a:moveTo>
                      <a:pt x="10" y="31"/>
                    </a:moveTo>
                    <a:cubicBezTo>
                      <a:pt x="9" y="32"/>
                      <a:pt x="7" y="33"/>
                      <a:pt x="5" y="34"/>
                    </a:cubicBezTo>
                    <a:cubicBezTo>
                      <a:pt x="6" y="37"/>
                      <a:pt x="7" y="40"/>
                      <a:pt x="7" y="44"/>
                    </a:cubicBezTo>
                    <a:cubicBezTo>
                      <a:pt x="9" y="43"/>
                      <a:pt x="10" y="42"/>
                      <a:pt x="11" y="41"/>
                    </a:cubicBezTo>
                    <a:cubicBezTo>
                      <a:pt x="12" y="40"/>
                      <a:pt x="14" y="39"/>
                      <a:pt x="14" y="38"/>
                    </a:cubicBezTo>
                    <a:cubicBezTo>
                      <a:pt x="14" y="36"/>
                      <a:pt x="13" y="34"/>
                      <a:pt x="12" y="32"/>
                    </a:cubicBezTo>
                    <a:cubicBezTo>
                      <a:pt x="11" y="32"/>
                      <a:pt x="11" y="31"/>
                      <a:pt x="10" y="31"/>
                    </a:cubicBezTo>
                    <a:close/>
                    <a:moveTo>
                      <a:pt x="0" y="14"/>
                    </a:moveTo>
                    <a:cubicBezTo>
                      <a:pt x="0" y="14"/>
                      <a:pt x="0" y="15"/>
                      <a:pt x="0" y="15"/>
                    </a:cubicBezTo>
                    <a:cubicBezTo>
                      <a:pt x="0" y="15"/>
                      <a:pt x="0" y="16"/>
                      <a:pt x="0" y="16"/>
                    </a:cubicBezTo>
                    <a:cubicBezTo>
                      <a:pt x="1" y="19"/>
                      <a:pt x="1" y="20"/>
                      <a:pt x="1" y="22"/>
                    </a:cubicBezTo>
                    <a:cubicBezTo>
                      <a:pt x="1" y="22"/>
                      <a:pt x="1" y="22"/>
                      <a:pt x="1" y="22"/>
                    </a:cubicBezTo>
                    <a:cubicBezTo>
                      <a:pt x="2" y="21"/>
                      <a:pt x="3" y="21"/>
                      <a:pt x="4" y="20"/>
                    </a:cubicBezTo>
                    <a:cubicBezTo>
                      <a:pt x="6" y="19"/>
                      <a:pt x="7" y="18"/>
                      <a:pt x="8" y="17"/>
                    </a:cubicBezTo>
                    <a:cubicBezTo>
                      <a:pt x="5" y="15"/>
                      <a:pt x="3" y="14"/>
                      <a:pt x="0" y="14"/>
                    </a:cubicBezTo>
                    <a:close/>
                    <a:moveTo>
                      <a:pt x="5" y="7"/>
                    </a:moveTo>
                    <a:cubicBezTo>
                      <a:pt x="4" y="7"/>
                      <a:pt x="3" y="8"/>
                      <a:pt x="2" y="9"/>
                    </a:cubicBezTo>
                    <a:cubicBezTo>
                      <a:pt x="3" y="10"/>
                      <a:pt x="4" y="10"/>
                      <a:pt x="5" y="11"/>
                    </a:cubicBezTo>
                    <a:cubicBezTo>
                      <a:pt x="7" y="11"/>
                      <a:pt x="8" y="12"/>
                      <a:pt x="9" y="13"/>
                    </a:cubicBezTo>
                    <a:cubicBezTo>
                      <a:pt x="8" y="10"/>
                      <a:pt x="7" y="8"/>
                      <a:pt x="5" y="7"/>
                    </a:cubicBezTo>
                    <a:close/>
                    <a:moveTo>
                      <a:pt x="21" y="4"/>
                    </a:moveTo>
                    <a:cubicBezTo>
                      <a:pt x="19" y="4"/>
                      <a:pt x="18" y="4"/>
                      <a:pt x="17" y="4"/>
                    </a:cubicBezTo>
                    <a:cubicBezTo>
                      <a:pt x="17" y="4"/>
                      <a:pt x="17" y="4"/>
                      <a:pt x="17" y="4"/>
                    </a:cubicBezTo>
                    <a:cubicBezTo>
                      <a:pt x="15" y="4"/>
                      <a:pt x="14" y="4"/>
                      <a:pt x="13" y="4"/>
                    </a:cubicBezTo>
                    <a:cubicBezTo>
                      <a:pt x="14" y="5"/>
                      <a:pt x="15" y="6"/>
                      <a:pt x="15" y="7"/>
                    </a:cubicBezTo>
                    <a:cubicBezTo>
                      <a:pt x="17" y="6"/>
                      <a:pt x="19" y="5"/>
                      <a:pt x="21" y="4"/>
                    </a:cubicBezTo>
                    <a:close/>
                    <a:moveTo>
                      <a:pt x="38" y="0"/>
                    </a:moveTo>
                    <a:cubicBezTo>
                      <a:pt x="35" y="1"/>
                      <a:pt x="33" y="2"/>
                      <a:pt x="31" y="3"/>
                    </a:cubicBezTo>
                    <a:cubicBezTo>
                      <a:pt x="32" y="3"/>
                      <a:pt x="33" y="3"/>
                      <a:pt x="34" y="3"/>
                    </a:cubicBezTo>
                    <a:cubicBezTo>
                      <a:pt x="50" y="4"/>
                      <a:pt x="54" y="12"/>
                      <a:pt x="60" y="12"/>
                    </a:cubicBezTo>
                    <a:cubicBezTo>
                      <a:pt x="62" y="12"/>
                      <a:pt x="65" y="11"/>
                      <a:pt x="68" y="8"/>
                    </a:cubicBezTo>
                    <a:cubicBezTo>
                      <a:pt x="70" y="6"/>
                      <a:pt x="71" y="6"/>
                      <a:pt x="73" y="6"/>
                    </a:cubicBezTo>
                    <a:cubicBezTo>
                      <a:pt x="73" y="6"/>
                      <a:pt x="74" y="6"/>
                      <a:pt x="74" y="6"/>
                    </a:cubicBezTo>
                    <a:cubicBezTo>
                      <a:pt x="76" y="5"/>
                      <a:pt x="78" y="4"/>
                      <a:pt x="80" y="4"/>
                    </a:cubicBezTo>
                    <a:cubicBezTo>
                      <a:pt x="80" y="4"/>
                      <a:pt x="76" y="0"/>
                      <a:pt x="72" y="0"/>
                    </a:cubicBezTo>
                    <a:cubicBezTo>
                      <a:pt x="70" y="0"/>
                      <a:pt x="68" y="1"/>
                      <a:pt x="66" y="2"/>
                    </a:cubicBezTo>
                    <a:cubicBezTo>
                      <a:pt x="63" y="5"/>
                      <a:pt x="61" y="6"/>
                      <a:pt x="59" y="6"/>
                    </a:cubicBezTo>
                    <a:cubicBezTo>
                      <a:pt x="56" y="6"/>
                      <a:pt x="53" y="4"/>
                      <a:pt x="48" y="3"/>
                    </a:cubicBezTo>
                    <a:cubicBezTo>
                      <a:pt x="45" y="1"/>
                      <a:pt x="41" y="1"/>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3" name="Freeform 6680">
                <a:extLst>
                  <a:ext uri="{FF2B5EF4-FFF2-40B4-BE49-F238E27FC236}">
                    <a16:creationId xmlns:a16="http://schemas.microsoft.com/office/drawing/2014/main" xmlns="" id="{18E7493F-6F61-4A53-8D64-41BC2338A571}"/>
                  </a:ext>
                </a:extLst>
              </p:cNvPr>
              <p:cNvSpPr>
                <a:spLocks noEditPoints="1"/>
              </p:cNvSpPr>
              <p:nvPr/>
            </p:nvSpPr>
            <p:spPr bwMode="auto">
              <a:xfrm>
                <a:off x="6526213" y="3049588"/>
                <a:ext cx="90488" cy="173038"/>
              </a:xfrm>
              <a:custGeom>
                <a:avLst/>
                <a:gdLst>
                  <a:gd name="T0" fmla="*/ 41 w 76"/>
                  <a:gd name="T1" fmla="*/ 140 h 145"/>
                  <a:gd name="T2" fmla="*/ 41 w 76"/>
                  <a:gd name="T3" fmla="*/ 140 h 145"/>
                  <a:gd name="T4" fmla="*/ 18 w 76"/>
                  <a:gd name="T5" fmla="*/ 135 h 145"/>
                  <a:gd name="T6" fmla="*/ 25 w 76"/>
                  <a:gd name="T7" fmla="*/ 145 h 145"/>
                  <a:gd name="T8" fmla="*/ 18 w 76"/>
                  <a:gd name="T9" fmla="*/ 135 h 145"/>
                  <a:gd name="T10" fmla="*/ 16 w 76"/>
                  <a:gd name="T11" fmla="*/ 126 h 145"/>
                  <a:gd name="T12" fmla="*/ 16 w 76"/>
                  <a:gd name="T13" fmla="*/ 125 h 145"/>
                  <a:gd name="T14" fmla="*/ 16 w 76"/>
                  <a:gd name="T15" fmla="*/ 115 h 145"/>
                  <a:gd name="T16" fmla="*/ 16 w 76"/>
                  <a:gd name="T17" fmla="*/ 120 h 145"/>
                  <a:gd name="T18" fmla="*/ 14 w 76"/>
                  <a:gd name="T19" fmla="*/ 86 h 145"/>
                  <a:gd name="T20" fmla="*/ 16 w 76"/>
                  <a:gd name="T21" fmla="*/ 97 h 145"/>
                  <a:gd name="T22" fmla="*/ 14 w 76"/>
                  <a:gd name="T23" fmla="*/ 86 h 145"/>
                  <a:gd name="T24" fmla="*/ 8 w 76"/>
                  <a:gd name="T25" fmla="*/ 61 h 145"/>
                  <a:gd name="T26" fmla="*/ 10 w 76"/>
                  <a:gd name="T27" fmla="*/ 73 h 145"/>
                  <a:gd name="T28" fmla="*/ 67 w 76"/>
                  <a:gd name="T29" fmla="*/ 43 h 145"/>
                  <a:gd name="T30" fmla="*/ 59 w 76"/>
                  <a:gd name="T31" fmla="*/ 82 h 145"/>
                  <a:gd name="T32" fmla="*/ 44 w 76"/>
                  <a:gd name="T33" fmla="*/ 135 h 145"/>
                  <a:gd name="T34" fmla="*/ 59 w 76"/>
                  <a:gd name="T35" fmla="*/ 84 h 145"/>
                  <a:gd name="T36" fmla="*/ 67 w 76"/>
                  <a:gd name="T37" fmla="*/ 43 h 145"/>
                  <a:gd name="T38" fmla="*/ 6 w 76"/>
                  <a:gd name="T39" fmla="*/ 38 h 145"/>
                  <a:gd name="T40" fmla="*/ 8 w 76"/>
                  <a:gd name="T41" fmla="*/ 48 h 145"/>
                  <a:gd name="T42" fmla="*/ 1 w 76"/>
                  <a:gd name="T43" fmla="*/ 18 h 145"/>
                  <a:gd name="T44" fmla="*/ 2 w 76"/>
                  <a:gd name="T45" fmla="*/ 26 h 145"/>
                  <a:gd name="T46" fmla="*/ 1 w 76"/>
                  <a:gd name="T47" fmla="*/ 20 h 145"/>
                  <a:gd name="T48" fmla="*/ 1 w 76"/>
                  <a:gd name="T49" fmla="*/ 18 h 145"/>
                  <a:gd name="T50" fmla="*/ 3 w 76"/>
                  <a:gd name="T51" fmla="*/ 13 h 145"/>
                  <a:gd name="T52" fmla="*/ 6 w 76"/>
                  <a:gd name="T53" fmla="*/ 11 h 145"/>
                  <a:gd name="T54" fmla="*/ 75 w 76"/>
                  <a:gd name="T55" fmla="*/ 0 h 145"/>
                  <a:gd name="T56" fmla="*/ 60 w 76"/>
                  <a:gd name="T57" fmla="*/ 6 h 145"/>
                  <a:gd name="T58" fmla="*/ 43 w 76"/>
                  <a:gd name="T59" fmla="*/ 2 h 145"/>
                  <a:gd name="T60" fmla="*/ 45 w 76"/>
                  <a:gd name="T61" fmla="*/ 3 h 145"/>
                  <a:gd name="T62" fmla="*/ 70 w 76"/>
                  <a:gd name="T63" fmla="*/ 3 h 145"/>
                  <a:gd name="T64" fmla="*/ 75 w 76"/>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45">
                    <a:moveTo>
                      <a:pt x="41" y="139"/>
                    </a:moveTo>
                    <a:cubicBezTo>
                      <a:pt x="41" y="140"/>
                      <a:pt x="41" y="140"/>
                      <a:pt x="41" y="140"/>
                    </a:cubicBezTo>
                    <a:cubicBezTo>
                      <a:pt x="40" y="141"/>
                      <a:pt x="39" y="142"/>
                      <a:pt x="39" y="143"/>
                    </a:cubicBezTo>
                    <a:cubicBezTo>
                      <a:pt x="39" y="142"/>
                      <a:pt x="40" y="141"/>
                      <a:pt x="41" y="140"/>
                    </a:cubicBezTo>
                    <a:lnTo>
                      <a:pt x="41" y="139"/>
                    </a:lnTo>
                    <a:close/>
                    <a:moveTo>
                      <a:pt x="18" y="135"/>
                    </a:moveTo>
                    <a:cubicBezTo>
                      <a:pt x="18" y="135"/>
                      <a:pt x="18" y="135"/>
                      <a:pt x="18" y="135"/>
                    </a:cubicBezTo>
                    <a:cubicBezTo>
                      <a:pt x="19" y="139"/>
                      <a:pt x="22" y="143"/>
                      <a:pt x="25" y="145"/>
                    </a:cubicBezTo>
                    <a:cubicBezTo>
                      <a:pt x="25" y="144"/>
                      <a:pt x="25" y="144"/>
                      <a:pt x="25" y="144"/>
                    </a:cubicBezTo>
                    <a:cubicBezTo>
                      <a:pt x="22" y="142"/>
                      <a:pt x="20" y="139"/>
                      <a:pt x="18" y="135"/>
                    </a:cubicBezTo>
                    <a:close/>
                    <a:moveTo>
                      <a:pt x="16" y="125"/>
                    </a:moveTo>
                    <a:cubicBezTo>
                      <a:pt x="16" y="125"/>
                      <a:pt x="16" y="126"/>
                      <a:pt x="16" y="126"/>
                    </a:cubicBezTo>
                    <a:cubicBezTo>
                      <a:pt x="16" y="126"/>
                      <a:pt x="16" y="126"/>
                      <a:pt x="16" y="126"/>
                    </a:cubicBezTo>
                    <a:cubicBezTo>
                      <a:pt x="16" y="125"/>
                      <a:pt x="16" y="125"/>
                      <a:pt x="16" y="125"/>
                    </a:cubicBezTo>
                    <a:close/>
                    <a:moveTo>
                      <a:pt x="16" y="115"/>
                    </a:moveTo>
                    <a:cubicBezTo>
                      <a:pt x="16" y="115"/>
                      <a:pt x="16" y="115"/>
                      <a:pt x="16" y="115"/>
                    </a:cubicBezTo>
                    <a:cubicBezTo>
                      <a:pt x="16" y="117"/>
                      <a:pt x="16" y="118"/>
                      <a:pt x="16" y="119"/>
                    </a:cubicBezTo>
                    <a:cubicBezTo>
                      <a:pt x="16" y="120"/>
                      <a:pt x="16" y="120"/>
                      <a:pt x="16" y="120"/>
                    </a:cubicBezTo>
                    <a:cubicBezTo>
                      <a:pt x="16" y="118"/>
                      <a:pt x="16" y="117"/>
                      <a:pt x="16" y="115"/>
                    </a:cubicBezTo>
                    <a:close/>
                    <a:moveTo>
                      <a:pt x="14" y="86"/>
                    </a:moveTo>
                    <a:cubicBezTo>
                      <a:pt x="13" y="86"/>
                      <a:pt x="13" y="86"/>
                      <a:pt x="13" y="86"/>
                    </a:cubicBezTo>
                    <a:cubicBezTo>
                      <a:pt x="14" y="89"/>
                      <a:pt x="16" y="93"/>
                      <a:pt x="16" y="97"/>
                    </a:cubicBezTo>
                    <a:cubicBezTo>
                      <a:pt x="17" y="97"/>
                      <a:pt x="17" y="97"/>
                      <a:pt x="17" y="97"/>
                    </a:cubicBezTo>
                    <a:cubicBezTo>
                      <a:pt x="16" y="93"/>
                      <a:pt x="15" y="89"/>
                      <a:pt x="14" y="86"/>
                    </a:cubicBezTo>
                    <a:close/>
                    <a:moveTo>
                      <a:pt x="9" y="60"/>
                    </a:moveTo>
                    <a:cubicBezTo>
                      <a:pt x="8" y="61"/>
                      <a:pt x="8" y="61"/>
                      <a:pt x="8" y="61"/>
                    </a:cubicBezTo>
                    <a:cubicBezTo>
                      <a:pt x="8" y="65"/>
                      <a:pt x="9" y="69"/>
                      <a:pt x="9" y="72"/>
                    </a:cubicBezTo>
                    <a:cubicBezTo>
                      <a:pt x="10" y="73"/>
                      <a:pt x="10" y="73"/>
                      <a:pt x="10" y="73"/>
                    </a:cubicBezTo>
                    <a:cubicBezTo>
                      <a:pt x="9" y="69"/>
                      <a:pt x="9" y="65"/>
                      <a:pt x="9" y="60"/>
                    </a:cubicBezTo>
                    <a:close/>
                    <a:moveTo>
                      <a:pt x="67" y="43"/>
                    </a:moveTo>
                    <a:cubicBezTo>
                      <a:pt x="66" y="44"/>
                      <a:pt x="66" y="44"/>
                      <a:pt x="66" y="44"/>
                    </a:cubicBezTo>
                    <a:cubicBezTo>
                      <a:pt x="62" y="51"/>
                      <a:pt x="60" y="62"/>
                      <a:pt x="59" y="82"/>
                    </a:cubicBezTo>
                    <a:cubicBezTo>
                      <a:pt x="59" y="92"/>
                      <a:pt x="57" y="101"/>
                      <a:pt x="55" y="109"/>
                    </a:cubicBezTo>
                    <a:cubicBezTo>
                      <a:pt x="52" y="119"/>
                      <a:pt x="48" y="129"/>
                      <a:pt x="44" y="135"/>
                    </a:cubicBezTo>
                    <a:cubicBezTo>
                      <a:pt x="44" y="136"/>
                      <a:pt x="44" y="136"/>
                      <a:pt x="44" y="136"/>
                    </a:cubicBezTo>
                    <a:cubicBezTo>
                      <a:pt x="52" y="125"/>
                      <a:pt x="58" y="105"/>
                      <a:pt x="59" y="84"/>
                    </a:cubicBezTo>
                    <a:cubicBezTo>
                      <a:pt x="60" y="63"/>
                      <a:pt x="63" y="51"/>
                      <a:pt x="67" y="44"/>
                    </a:cubicBezTo>
                    <a:lnTo>
                      <a:pt x="67" y="43"/>
                    </a:lnTo>
                    <a:close/>
                    <a:moveTo>
                      <a:pt x="6" y="38"/>
                    </a:moveTo>
                    <a:cubicBezTo>
                      <a:pt x="6" y="38"/>
                      <a:pt x="6" y="38"/>
                      <a:pt x="6" y="38"/>
                    </a:cubicBezTo>
                    <a:cubicBezTo>
                      <a:pt x="6" y="41"/>
                      <a:pt x="7" y="44"/>
                      <a:pt x="8" y="48"/>
                    </a:cubicBezTo>
                    <a:cubicBezTo>
                      <a:pt x="8" y="48"/>
                      <a:pt x="8" y="48"/>
                      <a:pt x="8" y="48"/>
                    </a:cubicBezTo>
                    <a:cubicBezTo>
                      <a:pt x="8" y="44"/>
                      <a:pt x="7" y="41"/>
                      <a:pt x="6" y="38"/>
                    </a:cubicBezTo>
                    <a:close/>
                    <a:moveTo>
                      <a:pt x="1" y="18"/>
                    </a:moveTo>
                    <a:cubicBezTo>
                      <a:pt x="0" y="19"/>
                      <a:pt x="0" y="20"/>
                      <a:pt x="1" y="21"/>
                    </a:cubicBezTo>
                    <a:cubicBezTo>
                      <a:pt x="1" y="22"/>
                      <a:pt x="1" y="24"/>
                      <a:pt x="2" y="26"/>
                    </a:cubicBezTo>
                    <a:cubicBezTo>
                      <a:pt x="2" y="26"/>
                      <a:pt x="2" y="26"/>
                      <a:pt x="2" y="26"/>
                    </a:cubicBezTo>
                    <a:cubicBezTo>
                      <a:pt x="2" y="24"/>
                      <a:pt x="2" y="23"/>
                      <a:pt x="1" y="20"/>
                    </a:cubicBezTo>
                    <a:cubicBezTo>
                      <a:pt x="1" y="20"/>
                      <a:pt x="1" y="19"/>
                      <a:pt x="1" y="19"/>
                    </a:cubicBezTo>
                    <a:cubicBezTo>
                      <a:pt x="1" y="19"/>
                      <a:pt x="1" y="18"/>
                      <a:pt x="1" y="18"/>
                    </a:cubicBezTo>
                    <a:close/>
                    <a:moveTo>
                      <a:pt x="5" y="10"/>
                    </a:moveTo>
                    <a:cubicBezTo>
                      <a:pt x="4" y="11"/>
                      <a:pt x="3" y="12"/>
                      <a:pt x="3" y="13"/>
                    </a:cubicBezTo>
                    <a:cubicBezTo>
                      <a:pt x="3" y="13"/>
                      <a:pt x="3" y="13"/>
                      <a:pt x="3" y="13"/>
                    </a:cubicBezTo>
                    <a:cubicBezTo>
                      <a:pt x="4" y="12"/>
                      <a:pt x="5" y="11"/>
                      <a:pt x="6" y="11"/>
                    </a:cubicBezTo>
                    <a:lnTo>
                      <a:pt x="5" y="10"/>
                    </a:lnTo>
                    <a:close/>
                    <a:moveTo>
                      <a:pt x="75" y="0"/>
                    </a:moveTo>
                    <a:cubicBezTo>
                      <a:pt x="73" y="0"/>
                      <a:pt x="72" y="1"/>
                      <a:pt x="71" y="2"/>
                    </a:cubicBezTo>
                    <a:cubicBezTo>
                      <a:pt x="68" y="5"/>
                      <a:pt x="64" y="6"/>
                      <a:pt x="60" y="6"/>
                    </a:cubicBezTo>
                    <a:cubicBezTo>
                      <a:pt x="55" y="6"/>
                      <a:pt x="49" y="4"/>
                      <a:pt x="45" y="3"/>
                    </a:cubicBezTo>
                    <a:cubicBezTo>
                      <a:pt x="44" y="2"/>
                      <a:pt x="44" y="2"/>
                      <a:pt x="43" y="2"/>
                    </a:cubicBezTo>
                    <a:cubicBezTo>
                      <a:pt x="43" y="2"/>
                      <a:pt x="43" y="2"/>
                      <a:pt x="43" y="2"/>
                    </a:cubicBezTo>
                    <a:cubicBezTo>
                      <a:pt x="44" y="2"/>
                      <a:pt x="44" y="3"/>
                      <a:pt x="45" y="3"/>
                    </a:cubicBezTo>
                    <a:cubicBezTo>
                      <a:pt x="49" y="5"/>
                      <a:pt x="55" y="6"/>
                      <a:pt x="60" y="6"/>
                    </a:cubicBezTo>
                    <a:cubicBezTo>
                      <a:pt x="64" y="6"/>
                      <a:pt x="67" y="5"/>
                      <a:pt x="70" y="3"/>
                    </a:cubicBezTo>
                    <a:cubicBezTo>
                      <a:pt x="72" y="1"/>
                      <a:pt x="74" y="0"/>
                      <a:pt x="76" y="0"/>
                    </a:cubicBezTo>
                    <a:lnTo>
                      <a:pt x="7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4" name="Freeform 6681">
                <a:extLst>
                  <a:ext uri="{FF2B5EF4-FFF2-40B4-BE49-F238E27FC236}">
                    <a16:creationId xmlns:a16="http://schemas.microsoft.com/office/drawing/2014/main" xmlns="" id="{515C3064-9ACD-4435-9846-21C2B35706E6}"/>
                  </a:ext>
                </a:extLst>
              </p:cNvPr>
              <p:cNvSpPr>
                <a:spLocks noEditPoints="1"/>
              </p:cNvSpPr>
              <p:nvPr/>
            </p:nvSpPr>
            <p:spPr bwMode="auto">
              <a:xfrm>
                <a:off x="6572251" y="3049588"/>
                <a:ext cx="55563" cy="160338"/>
              </a:xfrm>
              <a:custGeom>
                <a:avLst/>
                <a:gdLst>
                  <a:gd name="T0" fmla="*/ 27 w 46"/>
                  <a:gd name="T1" fmla="*/ 41 h 134"/>
                  <a:gd name="T2" fmla="*/ 17 w 46"/>
                  <a:gd name="T3" fmla="*/ 85 h 134"/>
                  <a:gd name="T4" fmla="*/ 6 w 46"/>
                  <a:gd name="T5" fmla="*/ 128 h 134"/>
                  <a:gd name="T6" fmla="*/ 5 w 46"/>
                  <a:gd name="T7" fmla="*/ 134 h 134"/>
                  <a:gd name="T8" fmla="*/ 5 w 46"/>
                  <a:gd name="T9" fmla="*/ 134 h 134"/>
                  <a:gd name="T10" fmla="*/ 16 w 46"/>
                  <a:gd name="T11" fmla="*/ 109 h 134"/>
                  <a:gd name="T12" fmla="*/ 19 w 46"/>
                  <a:gd name="T13" fmla="*/ 84 h 134"/>
                  <a:gd name="T14" fmla="*/ 27 w 46"/>
                  <a:gd name="T15" fmla="*/ 44 h 134"/>
                  <a:gd name="T16" fmla="*/ 28 w 46"/>
                  <a:gd name="T17" fmla="*/ 43 h 134"/>
                  <a:gd name="T18" fmla="*/ 27 w 46"/>
                  <a:gd name="T19" fmla="*/ 41 h 134"/>
                  <a:gd name="T20" fmla="*/ 37 w 46"/>
                  <a:gd name="T21" fmla="*/ 0 h 134"/>
                  <a:gd name="T22" fmla="*/ 32 w 46"/>
                  <a:gd name="T23" fmla="*/ 3 h 134"/>
                  <a:gd name="T24" fmla="*/ 21 w 46"/>
                  <a:gd name="T25" fmla="*/ 7 h 134"/>
                  <a:gd name="T26" fmla="*/ 5 w 46"/>
                  <a:gd name="T27" fmla="*/ 3 h 134"/>
                  <a:gd name="T28" fmla="*/ 3 w 46"/>
                  <a:gd name="T29" fmla="*/ 3 h 134"/>
                  <a:gd name="T30" fmla="*/ 0 w 46"/>
                  <a:gd name="T31" fmla="*/ 4 h 134"/>
                  <a:gd name="T32" fmla="*/ 10 w 46"/>
                  <a:gd name="T33" fmla="*/ 7 h 134"/>
                  <a:gd name="T34" fmla="*/ 21 w 46"/>
                  <a:gd name="T35" fmla="*/ 10 h 134"/>
                  <a:gd name="T36" fmla="*/ 28 w 46"/>
                  <a:gd name="T37" fmla="*/ 6 h 134"/>
                  <a:gd name="T38" fmla="*/ 34 w 46"/>
                  <a:gd name="T39" fmla="*/ 4 h 134"/>
                  <a:gd name="T40" fmla="*/ 42 w 46"/>
                  <a:gd name="T41" fmla="*/ 8 h 134"/>
                  <a:gd name="T42" fmla="*/ 46 w 46"/>
                  <a:gd name="T43" fmla="*/ 8 h 134"/>
                  <a:gd name="T44" fmla="*/ 46 w 46"/>
                  <a:gd name="T45" fmla="*/ 8 h 134"/>
                  <a:gd name="T46" fmla="*/ 42 w 46"/>
                  <a:gd name="T47" fmla="*/ 3 h 134"/>
                  <a:gd name="T48" fmla="*/ 37 w 46"/>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134">
                    <a:moveTo>
                      <a:pt x="27" y="41"/>
                    </a:moveTo>
                    <a:cubicBezTo>
                      <a:pt x="21" y="48"/>
                      <a:pt x="18" y="60"/>
                      <a:pt x="17" y="85"/>
                    </a:cubicBezTo>
                    <a:cubicBezTo>
                      <a:pt x="16" y="102"/>
                      <a:pt x="12" y="117"/>
                      <a:pt x="6" y="128"/>
                    </a:cubicBezTo>
                    <a:cubicBezTo>
                      <a:pt x="6" y="130"/>
                      <a:pt x="5" y="132"/>
                      <a:pt x="5" y="134"/>
                    </a:cubicBezTo>
                    <a:cubicBezTo>
                      <a:pt x="5" y="134"/>
                      <a:pt x="5" y="134"/>
                      <a:pt x="5" y="134"/>
                    </a:cubicBezTo>
                    <a:cubicBezTo>
                      <a:pt x="9" y="128"/>
                      <a:pt x="13" y="119"/>
                      <a:pt x="16" y="109"/>
                    </a:cubicBezTo>
                    <a:cubicBezTo>
                      <a:pt x="18" y="101"/>
                      <a:pt x="19" y="93"/>
                      <a:pt x="19" y="84"/>
                    </a:cubicBezTo>
                    <a:cubicBezTo>
                      <a:pt x="20" y="63"/>
                      <a:pt x="23" y="51"/>
                      <a:pt x="27" y="44"/>
                    </a:cubicBezTo>
                    <a:cubicBezTo>
                      <a:pt x="28" y="43"/>
                      <a:pt x="28" y="43"/>
                      <a:pt x="28" y="43"/>
                    </a:cubicBezTo>
                    <a:cubicBezTo>
                      <a:pt x="27" y="42"/>
                      <a:pt x="27" y="42"/>
                      <a:pt x="27" y="41"/>
                    </a:cubicBezTo>
                    <a:close/>
                    <a:moveTo>
                      <a:pt x="37" y="0"/>
                    </a:moveTo>
                    <a:cubicBezTo>
                      <a:pt x="36" y="1"/>
                      <a:pt x="34" y="1"/>
                      <a:pt x="32" y="3"/>
                    </a:cubicBezTo>
                    <a:cubicBezTo>
                      <a:pt x="29" y="6"/>
                      <a:pt x="25" y="7"/>
                      <a:pt x="21" y="7"/>
                    </a:cubicBezTo>
                    <a:cubicBezTo>
                      <a:pt x="15" y="7"/>
                      <a:pt x="10" y="5"/>
                      <a:pt x="5" y="3"/>
                    </a:cubicBezTo>
                    <a:cubicBezTo>
                      <a:pt x="5" y="3"/>
                      <a:pt x="4" y="3"/>
                      <a:pt x="3" y="3"/>
                    </a:cubicBezTo>
                    <a:cubicBezTo>
                      <a:pt x="2" y="3"/>
                      <a:pt x="1" y="4"/>
                      <a:pt x="0" y="4"/>
                    </a:cubicBezTo>
                    <a:cubicBezTo>
                      <a:pt x="3" y="5"/>
                      <a:pt x="7" y="5"/>
                      <a:pt x="10" y="7"/>
                    </a:cubicBezTo>
                    <a:cubicBezTo>
                      <a:pt x="15" y="8"/>
                      <a:pt x="18" y="10"/>
                      <a:pt x="21" y="10"/>
                    </a:cubicBezTo>
                    <a:cubicBezTo>
                      <a:pt x="23" y="10"/>
                      <a:pt x="25" y="9"/>
                      <a:pt x="28" y="6"/>
                    </a:cubicBezTo>
                    <a:cubicBezTo>
                      <a:pt x="30" y="5"/>
                      <a:pt x="32" y="4"/>
                      <a:pt x="34" y="4"/>
                    </a:cubicBezTo>
                    <a:cubicBezTo>
                      <a:pt x="38" y="4"/>
                      <a:pt x="42" y="8"/>
                      <a:pt x="42" y="8"/>
                    </a:cubicBezTo>
                    <a:cubicBezTo>
                      <a:pt x="43" y="8"/>
                      <a:pt x="45" y="8"/>
                      <a:pt x="46" y="8"/>
                    </a:cubicBezTo>
                    <a:cubicBezTo>
                      <a:pt x="46" y="8"/>
                      <a:pt x="46" y="8"/>
                      <a:pt x="46" y="8"/>
                    </a:cubicBezTo>
                    <a:cubicBezTo>
                      <a:pt x="45" y="7"/>
                      <a:pt x="44" y="5"/>
                      <a:pt x="42" y="3"/>
                    </a:cubicBezTo>
                    <a:cubicBezTo>
                      <a:pt x="41" y="2"/>
                      <a:pt x="40" y="1"/>
                      <a:pt x="37" y="0"/>
                    </a:cubicBezTo>
                    <a:close/>
                  </a:path>
                </a:pathLst>
              </a:custGeom>
              <a:solidFill>
                <a:srgbClr val="BBB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5" name="Freeform 6682">
                <a:extLst>
                  <a:ext uri="{FF2B5EF4-FFF2-40B4-BE49-F238E27FC236}">
                    <a16:creationId xmlns:a16="http://schemas.microsoft.com/office/drawing/2014/main" xmlns="" id="{BFC12275-42F0-42F2-AC85-790E847FFF90}"/>
                  </a:ext>
                </a:extLst>
              </p:cNvPr>
              <p:cNvSpPr>
                <a:spLocks noEditPoints="1"/>
              </p:cNvSpPr>
              <p:nvPr/>
            </p:nvSpPr>
            <p:spPr bwMode="auto">
              <a:xfrm>
                <a:off x="6577013" y="3049588"/>
                <a:ext cx="39688" cy="130175"/>
              </a:xfrm>
              <a:custGeom>
                <a:avLst/>
                <a:gdLst>
                  <a:gd name="T0" fmla="*/ 24 w 34"/>
                  <a:gd name="T1" fmla="*/ 44 h 109"/>
                  <a:gd name="T2" fmla="*/ 16 w 34"/>
                  <a:gd name="T3" fmla="*/ 84 h 109"/>
                  <a:gd name="T4" fmla="*/ 13 w 34"/>
                  <a:gd name="T5" fmla="*/ 109 h 109"/>
                  <a:gd name="T6" fmla="*/ 17 w 34"/>
                  <a:gd name="T7" fmla="*/ 82 h 109"/>
                  <a:gd name="T8" fmla="*/ 24 w 34"/>
                  <a:gd name="T9" fmla="*/ 44 h 109"/>
                  <a:gd name="T10" fmla="*/ 34 w 34"/>
                  <a:gd name="T11" fmla="*/ 0 h 109"/>
                  <a:gd name="T12" fmla="*/ 28 w 34"/>
                  <a:gd name="T13" fmla="*/ 3 h 109"/>
                  <a:gd name="T14" fmla="*/ 18 w 34"/>
                  <a:gd name="T15" fmla="*/ 6 h 109"/>
                  <a:gd name="T16" fmla="*/ 3 w 34"/>
                  <a:gd name="T17" fmla="*/ 3 h 109"/>
                  <a:gd name="T18" fmla="*/ 1 w 34"/>
                  <a:gd name="T19" fmla="*/ 2 h 109"/>
                  <a:gd name="T20" fmla="*/ 0 w 34"/>
                  <a:gd name="T21" fmla="*/ 3 h 109"/>
                  <a:gd name="T22" fmla="*/ 2 w 34"/>
                  <a:gd name="T23" fmla="*/ 3 h 109"/>
                  <a:gd name="T24" fmla="*/ 18 w 34"/>
                  <a:gd name="T25" fmla="*/ 7 h 109"/>
                  <a:gd name="T26" fmla="*/ 29 w 34"/>
                  <a:gd name="T27" fmla="*/ 3 h 109"/>
                  <a:gd name="T28" fmla="*/ 34 w 34"/>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09">
                    <a:moveTo>
                      <a:pt x="24" y="44"/>
                    </a:moveTo>
                    <a:cubicBezTo>
                      <a:pt x="20" y="51"/>
                      <a:pt x="17" y="63"/>
                      <a:pt x="16" y="84"/>
                    </a:cubicBezTo>
                    <a:cubicBezTo>
                      <a:pt x="16" y="93"/>
                      <a:pt x="15" y="101"/>
                      <a:pt x="13" y="109"/>
                    </a:cubicBezTo>
                    <a:cubicBezTo>
                      <a:pt x="15" y="101"/>
                      <a:pt x="17" y="92"/>
                      <a:pt x="17" y="82"/>
                    </a:cubicBezTo>
                    <a:cubicBezTo>
                      <a:pt x="18" y="62"/>
                      <a:pt x="20" y="51"/>
                      <a:pt x="24" y="44"/>
                    </a:cubicBezTo>
                    <a:close/>
                    <a:moveTo>
                      <a:pt x="34" y="0"/>
                    </a:moveTo>
                    <a:cubicBezTo>
                      <a:pt x="32" y="0"/>
                      <a:pt x="30" y="1"/>
                      <a:pt x="28" y="3"/>
                    </a:cubicBezTo>
                    <a:cubicBezTo>
                      <a:pt x="25" y="5"/>
                      <a:pt x="22" y="6"/>
                      <a:pt x="18" y="6"/>
                    </a:cubicBezTo>
                    <a:cubicBezTo>
                      <a:pt x="13" y="6"/>
                      <a:pt x="7" y="5"/>
                      <a:pt x="3" y="3"/>
                    </a:cubicBezTo>
                    <a:cubicBezTo>
                      <a:pt x="2" y="3"/>
                      <a:pt x="2" y="2"/>
                      <a:pt x="1" y="2"/>
                    </a:cubicBezTo>
                    <a:cubicBezTo>
                      <a:pt x="0" y="3"/>
                      <a:pt x="0" y="3"/>
                      <a:pt x="0" y="3"/>
                    </a:cubicBezTo>
                    <a:cubicBezTo>
                      <a:pt x="1" y="3"/>
                      <a:pt x="2" y="3"/>
                      <a:pt x="2" y="3"/>
                    </a:cubicBezTo>
                    <a:cubicBezTo>
                      <a:pt x="7" y="5"/>
                      <a:pt x="12" y="7"/>
                      <a:pt x="18" y="7"/>
                    </a:cubicBezTo>
                    <a:cubicBezTo>
                      <a:pt x="22" y="7"/>
                      <a:pt x="26" y="6"/>
                      <a:pt x="29" y="3"/>
                    </a:cubicBezTo>
                    <a:cubicBezTo>
                      <a:pt x="31" y="1"/>
                      <a:pt x="33" y="1"/>
                      <a:pt x="34" y="0"/>
                    </a:cubicBezTo>
                    <a:close/>
                  </a:path>
                </a:pathLst>
              </a:custGeom>
              <a:solidFill>
                <a:srgbClr val="8C8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6" name="Freeform 6683">
                <a:extLst>
                  <a:ext uri="{FF2B5EF4-FFF2-40B4-BE49-F238E27FC236}">
                    <a16:creationId xmlns:a16="http://schemas.microsoft.com/office/drawing/2014/main" xmlns="" id="{39D30FC7-40AD-4832-9129-014EF13804B8}"/>
                  </a:ext>
                </a:extLst>
              </p:cNvPr>
              <p:cNvSpPr>
                <a:spLocks/>
              </p:cNvSpPr>
              <p:nvPr/>
            </p:nvSpPr>
            <p:spPr bwMode="auto">
              <a:xfrm>
                <a:off x="6565901" y="3065463"/>
                <a:ext cx="53975" cy="130175"/>
              </a:xfrm>
              <a:custGeom>
                <a:avLst/>
                <a:gdLst>
                  <a:gd name="T0" fmla="*/ 42 w 45"/>
                  <a:gd name="T1" fmla="*/ 0 h 109"/>
                  <a:gd name="T2" fmla="*/ 37 w 45"/>
                  <a:gd name="T3" fmla="*/ 14 h 109"/>
                  <a:gd name="T4" fmla="*/ 13 w 45"/>
                  <a:gd name="T5" fmla="*/ 58 h 109"/>
                  <a:gd name="T6" fmla="*/ 0 w 45"/>
                  <a:gd name="T7" fmla="*/ 109 h 109"/>
                  <a:gd name="T8" fmla="*/ 11 w 45"/>
                  <a:gd name="T9" fmla="*/ 65 h 109"/>
                  <a:gd name="T10" fmla="*/ 34 w 45"/>
                  <a:gd name="T11" fmla="*/ 15 h 109"/>
                  <a:gd name="T12" fmla="*/ 42 w 45"/>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45" h="109">
                    <a:moveTo>
                      <a:pt x="42" y="0"/>
                    </a:moveTo>
                    <a:cubicBezTo>
                      <a:pt x="42" y="0"/>
                      <a:pt x="45" y="7"/>
                      <a:pt x="37" y="14"/>
                    </a:cubicBezTo>
                    <a:cubicBezTo>
                      <a:pt x="28" y="22"/>
                      <a:pt x="18" y="30"/>
                      <a:pt x="13" y="58"/>
                    </a:cubicBezTo>
                    <a:cubicBezTo>
                      <a:pt x="9" y="86"/>
                      <a:pt x="10" y="90"/>
                      <a:pt x="0" y="109"/>
                    </a:cubicBezTo>
                    <a:cubicBezTo>
                      <a:pt x="0" y="109"/>
                      <a:pt x="8" y="94"/>
                      <a:pt x="11" y="65"/>
                    </a:cubicBezTo>
                    <a:cubicBezTo>
                      <a:pt x="14" y="41"/>
                      <a:pt x="22" y="25"/>
                      <a:pt x="34" y="15"/>
                    </a:cubicBezTo>
                    <a:cubicBezTo>
                      <a:pt x="34" y="15"/>
                      <a:pt x="42" y="14"/>
                      <a:pt x="4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7" name="Freeform 6684">
                <a:extLst>
                  <a:ext uri="{FF2B5EF4-FFF2-40B4-BE49-F238E27FC236}">
                    <a16:creationId xmlns:a16="http://schemas.microsoft.com/office/drawing/2014/main" xmlns="" id="{20CFFC38-86C7-4BAA-9B86-587887879AC4}"/>
                  </a:ext>
                </a:extLst>
              </p:cNvPr>
              <p:cNvSpPr>
                <a:spLocks/>
              </p:cNvSpPr>
              <p:nvPr/>
            </p:nvSpPr>
            <p:spPr bwMode="auto">
              <a:xfrm>
                <a:off x="6538913" y="3060700"/>
                <a:ext cx="71438" cy="127000"/>
              </a:xfrm>
              <a:custGeom>
                <a:avLst/>
                <a:gdLst>
                  <a:gd name="T0" fmla="*/ 44 w 61"/>
                  <a:gd name="T1" fmla="*/ 24 h 107"/>
                  <a:gd name="T2" fmla="*/ 56 w 61"/>
                  <a:gd name="T3" fmla="*/ 10 h 107"/>
                  <a:gd name="T4" fmla="*/ 51 w 61"/>
                  <a:gd name="T5" fmla="*/ 10 h 107"/>
                  <a:gd name="T6" fmla="*/ 37 w 61"/>
                  <a:gd name="T7" fmla="*/ 9 h 107"/>
                  <a:gd name="T8" fmla="*/ 5 w 61"/>
                  <a:gd name="T9" fmla="*/ 13 h 107"/>
                  <a:gd name="T10" fmla="*/ 13 w 61"/>
                  <a:gd name="T11" fmla="*/ 42 h 107"/>
                  <a:gd name="T12" fmla="*/ 10 w 61"/>
                  <a:gd name="T13" fmla="*/ 72 h 107"/>
                  <a:gd name="T14" fmla="*/ 14 w 61"/>
                  <a:gd name="T15" fmla="*/ 97 h 107"/>
                  <a:gd name="T16" fmla="*/ 27 w 61"/>
                  <a:gd name="T17" fmla="*/ 76 h 107"/>
                  <a:gd name="T18" fmla="*/ 30 w 61"/>
                  <a:gd name="T19" fmla="*/ 39 h 107"/>
                  <a:gd name="T20" fmla="*/ 44 w 61"/>
                  <a:gd name="T2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44" y="24"/>
                    </a:moveTo>
                    <a:cubicBezTo>
                      <a:pt x="44" y="24"/>
                      <a:pt x="61" y="15"/>
                      <a:pt x="56" y="10"/>
                    </a:cubicBezTo>
                    <a:cubicBezTo>
                      <a:pt x="53" y="7"/>
                      <a:pt x="53" y="8"/>
                      <a:pt x="51" y="10"/>
                    </a:cubicBezTo>
                    <a:cubicBezTo>
                      <a:pt x="50" y="11"/>
                      <a:pt x="46" y="12"/>
                      <a:pt x="37" y="9"/>
                    </a:cubicBezTo>
                    <a:cubicBezTo>
                      <a:pt x="18" y="5"/>
                      <a:pt x="10" y="0"/>
                      <a:pt x="5" y="13"/>
                    </a:cubicBezTo>
                    <a:cubicBezTo>
                      <a:pt x="0" y="27"/>
                      <a:pt x="15" y="32"/>
                      <a:pt x="13" y="42"/>
                    </a:cubicBezTo>
                    <a:cubicBezTo>
                      <a:pt x="10" y="52"/>
                      <a:pt x="6" y="60"/>
                      <a:pt x="10" y="72"/>
                    </a:cubicBezTo>
                    <a:cubicBezTo>
                      <a:pt x="15" y="84"/>
                      <a:pt x="14" y="88"/>
                      <a:pt x="14" y="97"/>
                    </a:cubicBezTo>
                    <a:cubicBezTo>
                      <a:pt x="13" y="107"/>
                      <a:pt x="33" y="103"/>
                      <a:pt x="27" y="76"/>
                    </a:cubicBezTo>
                    <a:cubicBezTo>
                      <a:pt x="21" y="48"/>
                      <a:pt x="28" y="45"/>
                      <a:pt x="30" y="39"/>
                    </a:cubicBezTo>
                    <a:cubicBezTo>
                      <a:pt x="32" y="33"/>
                      <a:pt x="40" y="29"/>
                      <a:pt x="44" y="2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8" name="Freeform 6685">
                <a:extLst>
                  <a:ext uri="{FF2B5EF4-FFF2-40B4-BE49-F238E27FC236}">
                    <a16:creationId xmlns:a16="http://schemas.microsoft.com/office/drawing/2014/main" xmlns="" id="{55F05CDD-5E07-48E5-8B5C-23B121D524BB}"/>
                  </a:ext>
                </a:extLst>
              </p:cNvPr>
              <p:cNvSpPr>
                <a:spLocks/>
              </p:cNvSpPr>
              <p:nvPr/>
            </p:nvSpPr>
            <p:spPr bwMode="auto">
              <a:xfrm>
                <a:off x="6369051" y="3216275"/>
                <a:ext cx="100013" cy="58738"/>
              </a:xfrm>
              <a:custGeom>
                <a:avLst/>
                <a:gdLst>
                  <a:gd name="T0" fmla="*/ 2 w 84"/>
                  <a:gd name="T1" fmla="*/ 49 h 49"/>
                  <a:gd name="T2" fmla="*/ 84 w 84"/>
                  <a:gd name="T3" fmla="*/ 8 h 49"/>
                  <a:gd name="T4" fmla="*/ 83 w 84"/>
                  <a:gd name="T5" fmla="*/ 0 h 49"/>
                  <a:gd name="T6" fmla="*/ 0 w 84"/>
                  <a:gd name="T7" fmla="*/ 47 h 49"/>
                  <a:gd name="T8" fmla="*/ 2 w 84"/>
                  <a:gd name="T9" fmla="*/ 49 h 49"/>
                </a:gdLst>
                <a:ahLst/>
                <a:cxnLst>
                  <a:cxn ang="0">
                    <a:pos x="T0" y="T1"/>
                  </a:cxn>
                  <a:cxn ang="0">
                    <a:pos x="T2" y="T3"/>
                  </a:cxn>
                  <a:cxn ang="0">
                    <a:pos x="T4" y="T5"/>
                  </a:cxn>
                  <a:cxn ang="0">
                    <a:pos x="T6" y="T7"/>
                  </a:cxn>
                  <a:cxn ang="0">
                    <a:pos x="T8" y="T9"/>
                  </a:cxn>
                </a:cxnLst>
                <a:rect l="0" t="0" r="r" b="b"/>
                <a:pathLst>
                  <a:path w="84" h="49">
                    <a:moveTo>
                      <a:pt x="2" y="49"/>
                    </a:moveTo>
                    <a:cubicBezTo>
                      <a:pt x="2" y="49"/>
                      <a:pt x="47" y="13"/>
                      <a:pt x="84" y="8"/>
                    </a:cubicBezTo>
                    <a:cubicBezTo>
                      <a:pt x="83" y="0"/>
                      <a:pt x="83" y="0"/>
                      <a:pt x="83" y="0"/>
                    </a:cubicBezTo>
                    <a:cubicBezTo>
                      <a:pt x="83" y="0"/>
                      <a:pt x="33" y="16"/>
                      <a:pt x="0" y="47"/>
                    </a:cubicBezTo>
                    <a:lnTo>
                      <a:pt x="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9" name="Freeform 6686">
                <a:extLst>
                  <a:ext uri="{FF2B5EF4-FFF2-40B4-BE49-F238E27FC236}">
                    <a16:creationId xmlns:a16="http://schemas.microsoft.com/office/drawing/2014/main" xmlns="" id="{712A699E-5CF4-4886-BE76-E1B8C10E7CB4}"/>
                  </a:ext>
                </a:extLst>
              </p:cNvPr>
              <p:cNvSpPr>
                <a:spLocks noEditPoints="1"/>
              </p:cNvSpPr>
              <p:nvPr/>
            </p:nvSpPr>
            <p:spPr bwMode="auto">
              <a:xfrm>
                <a:off x="6369051" y="3214688"/>
                <a:ext cx="101600" cy="61913"/>
              </a:xfrm>
              <a:custGeom>
                <a:avLst/>
                <a:gdLst>
                  <a:gd name="T0" fmla="*/ 0 w 86"/>
                  <a:gd name="T1" fmla="*/ 47 h 51"/>
                  <a:gd name="T2" fmla="*/ 0 w 86"/>
                  <a:gd name="T3" fmla="*/ 47 h 51"/>
                  <a:gd name="T4" fmla="*/ 84 w 86"/>
                  <a:gd name="T5" fmla="*/ 0 h 51"/>
                  <a:gd name="T6" fmla="*/ 85 w 86"/>
                  <a:gd name="T7" fmla="*/ 0 h 51"/>
                  <a:gd name="T8" fmla="*/ 86 w 86"/>
                  <a:gd name="T9" fmla="*/ 10 h 51"/>
                  <a:gd name="T10" fmla="*/ 85 w 86"/>
                  <a:gd name="T11" fmla="*/ 10 h 51"/>
                  <a:gd name="T12" fmla="*/ 30 w 86"/>
                  <a:gd name="T13" fmla="*/ 32 h 51"/>
                  <a:gd name="T14" fmla="*/ 3 w 86"/>
                  <a:gd name="T15" fmla="*/ 51 h 51"/>
                  <a:gd name="T16" fmla="*/ 3 w 86"/>
                  <a:gd name="T17" fmla="*/ 51 h 51"/>
                  <a:gd name="T18" fmla="*/ 0 w 86"/>
                  <a:gd name="T19" fmla="*/ 47 h 51"/>
                  <a:gd name="T20" fmla="*/ 3 w 86"/>
                  <a:gd name="T21" fmla="*/ 50 h 51"/>
                  <a:gd name="T22" fmla="*/ 3 w 86"/>
                  <a:gd name="T23" fmla="*/ 50 h 51"/>
                  <a:gd name="T24" fmla="*/ 3 w 86"/>
                  <a:gd name="T25" fmla="*/ 49 h 51"/>
                  <a:gd name="T26" fmla="*/ 84 w 86"/>
                  <a:gd name="T27" fmla="*/ 9 h 51"/>
                  <a:gd name="T28" fmla="*/ 84 w 86"/>
                  <a:gd name="T29" fmla="*/ 2 h 51"/>
                  <a:gd name="T30" fmla="*/ 55 w 86"/>
                  <a:gd name="T31" fmla="*/ 13 h 51"/>
                  <a:gd name="T32" fmla="*/ 2 w 86"/>
                  <a:gd name="T33" fmla="*/ 48 h 51"/>
                  <a:gd name="T34" fmla="*/ 3 w 86"/>
                  <a:gd name="T3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51">
                    <a:moveTo>
                      <a:pt x="0" y="47"/>
                    </a:moveTo>
                    <a:cubicBezTo>
                      <a:pt x="0" y="47"/>
                      <a:pt x="0" y="47"/>
                      <a:pt x="0" y="47"/>
                    </a:cubicBezTo>
                    <a:cubicBezTo>
                      <a:pt x="34" y="16"/>
                      <a:pt x="84" y="0"/>
                      <a:pt x="84" y="0"/>
                    </a:cubicBezTo>
                    <a:cubicBezTo>
                      <a:pt x="85" y="0"/>
                      <a:pt x="85" y="0"/>
                      <a:pt x="85" y="0"/>
                    </a:cubicBezTo>
                    <a:cubicBezTo>
                      <a:pt x="86" y="10"/>
                      <a:pt x="86" y="10"/>
                      <a:pt x="86" y="10"/>
                    </a:cubicBezTo>
                    <a:cubicBezTo>
                      <a:pt x="85" y="10"/>
                      <a:pt x="85" y="10"/>
                      <a:pt x="85" y="10"/>
                    </a:cubicBezTo>
                    <a:cubicBezTo>
                      <a:pt x="67" y="12"/>
                      <a:pt x="46" y="23"/>
                      <a:pt x="30" y="32"/>
                    </a:cubicBezTo>
                    <a:cubicBezTo>
                      <a:pt x="14" y="42"/>
                      <a:pt x="3" y="51"/>
                      <a:pt x="3" y="51"/>
                    </a:cubicBezTo>
                    <a:cubicBezTo>
                      <a:pt x="3" y="51"/>
                      <a:pt x="3" y="51"/>
                      <a:pt x="3" y="51"/>
                    </a:cubicBezTo>
                    <a:lnTo>
                      <a:pt x="0" y="47"/>
                    </a:lnTo>
                    <a:close/>
                    <a:moveTo>
                      <a:pt x="3" y="50"/>
                    </a:moveTo>
                    <a:cubicBezTo>
                      <a:pt x="3" y="50"/>
                      <a:pt x="3" y="50"/>
                      <a:pt x="3" y="50"/>
                    </a:cubicBezTo>
                    <a:close/>
                    <a:moveTo>
                      <a:pt x="3" y="49"/>
                    </a:moveTo>
                    <a:cubicBezTo>
                      <a:pt x="8" y="46"/>
                      <a:pt x="49" y="14"/>
                      <a:pt x="84" y="9"/>
                    </a:cubicBezTo>
                    <a:cubicBezTo>
                      <a:pt x="84" y="2"/>
                      <a:pt x="84" y="2"/>
                      <a:pt x="84" y="2"/>
                    </a:cubicBezTo>
                    <a:cubicBezTo>
                      <a:pt x="81" y="3"/>
                      <a:pt x="69" y="7"/>
                      <a:pt x="55" y="13"/>
                    </a:cubicBezTo>
                    <a:cubicBezTo>
                      <a:pt x="39" y="21"/>
                      <a:pt x="18" y="33"/>
                      <a:pt x="2" y="48"/>
                    </a:cubicBezTo>
                    <a:lnTo>
                      <a:pt x="3" y="4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0" name="Freeform 6687">
                <a:extLst>
                  <a:ext uri="{FF2B5EF4-FFF2-40B4-BE49-F238E27FC236}">
                    <a16:creationId xmlns:a16="http://schemas.microsoft.com/office/drawing/2014/main" xmlns="" id="{70715D84-9B00-4082-904C-9D6ABE201CE7}"/>
                  </a:ext>
                </a:extLst>
              </p:cNvPr>
              <p:cNvSpPr>
                <a:spLocks noEditPoints="1"/>
              </p:cNvSpPr>
              <p:nvPr/>
            </p:nvSpPr>
            <p:spPr bwMode="auto">
              <a:xfrm>
                <a:off x="6372226" y="3222625"/>
                <a:ext cx="82550" cy="49213"/>
              </a:xfrm>
              <a:custGeom>
                <a:avLst/>
                <a:gdLst>
                  <a:gd name="T0" fmla="*/ 6 w 70"/>
                  <a:gd name="T1" fmla="*/ 35 h 41"/>
                  <a:gd name="T2" fmla="*/ 0 w 70"/>
                  <a:gd name="T3" fmla="*/ 40 h 41"/>
                  <a:gd name="T4" fmla="*/ 1 w 70"/>
                  <a:gd name="T5" fmla="*/ 41 h 41"/>
                  <a:gd name="T6" fmla="*/ 8 w 70"/>
                  <a:gd name="T7" fmla="*/ 36 h 41"/>
                  <a:gd name="T8" fmla="*/ 6 w 70"/>
                  <a:gd name="T9" fmla="*/ 35 h 41"/>
                  <a:gd name="T10" fmla="*/ 50 w 70"/>
                  <a:gd name="T11" fmla="*/ 11 h 41"/>
                  <a:gd name="T12" fmla="*/ 32 w 70"/>
                  <a:gd name="T13" fmla="*/ 18 h 41"/>
                  <a:gd name="T14" fmla="*/ 15 w 70"/>
                  <a:gd name="T15" fmla="*/ 29 h 41"/>
                  <a:gd name="T16" fmla="*/ 18 w 70"/>
                  <a:gd name="T17" fmla="*/ 29 h 41"/>
                  <a:gd name="T18" fmla="*/ 49 w 70"/>
                  <a:gd name="T19" fmla="*/ 12 h 41"/>
                  <a:gd name="T20" fmla="*/ 51 w 70"/>
                  <a:gd name="T21" fmla="*/ 11 h 41"/>
                  <a:gd name="T22" fmla="*/ 50 w 70"/>
                  <a:gd name="T23" fmla="*/ 11 h 41"/>
                  <a:gd name="T24" fmla="*/ 69 w 70"/>
                  <a:gd name="T25" fmla="*/ 0 h 41"/>
                  <a:gd name="T26" fmla="*/ 65 w 70"/>
                  <a:gd name="T27" fmla="*/ 2 h 41"/>
                  <a:gd name="T28" fmla="*/ 63 w 70"/>
                  <a:gd name="T29" fmla="*/ 6 h 41"/>
                  <a:gd name="T30" fmla="*/ 69 w 70"/>
                  <a:gd name="T31" fmla="*/ 3 h 41"/>
                  <a:gd name="T32" fmla="*/ 69 w 70"/>
                  <a:gd name="T33" fmla="*/ 3 h 41"/>
                  <a:gd name="T34" fmla="*/ 70 w 70"/>
                  <a:gd name="T35" fmla="*/ 0 h 41"/>
                  <a:gd name="T36" fmla="*/ 69 w 70"/>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1">
                    <a:moveTo>
                      <a:pt x="6" y="35"/>
                    </a:moveTo>
                    <a:cubicBezTo>
                      <a:pt x="4" y="37"/>
                      <a:pt x="2" y="38"/>
                      <a:pt x="0" y="40"/>
                    </a:cubicBezTo>
                    <a:cubicBezTo>
                      <a:pt x="1" y="41"/>
                      <a:pt x="1" y="41"/>
                      <a:pt x="1" y="41"/>
                    </a:cubicBezTo>
                    <a:cubicBezTo>
                      <a:pt x="3" y="39"/>
                      <a:pt x="6" y="38"/>
                      <a:pt x="8" y="36"/>
                    </a:cubicBezTo>
                    <a:cubicBezTo>
                      <a:pt x="7" y="36"/>
                      <a:pt x="7" y="35"/>
                      <a:pt x="6" y="35"/>
                    </a:cubicBezTo>
                    <a:close/>
                    <a:moveTo>
                      <a:pt x="50" y="11"/>
                    </a:moveTo>
                    <a:cubicBezTo>
                      <a:pt x="45" y="14"/>
                      <a:pt x="39" y="17"/>
                      <a:pt x="32" y="18"/>
                    </a:cubicBezTo>
                    <a:cubicBezTo>
                      <a:pt x="26" y="21"/>
                      <a:pt x="21" y="25"/>
                      <a:pt x="15" y="29"/>
                    </a:cubicBezTo>
                    <a:cubicBezTo>
                      <a:pt x="16" y="29"/>
                      <a:pt x="17" y="29"/>
                      <a:pt x="18" y="29"/>
                    </a:cubicBezTo>
                    <a:cubicBezTo>
                      <a:pt x="29" y="22"/>
                      <a:pt x="40" y="16"/>
                      <a:pt x="49" y="12"/>
                    </a:cubicBezTo>
                    <a:cubicBezTo>
                      <a:pt x="50" y="11"/>
                      <a:pt x="50" y="11"/>
                      <a:pt x="51" y="11"/>
                    </a:cubicBezTo>
                    <a:lnTo>
                      <a:pt x="50" y="11"/>
                    </a:lnTo>
                    <a:close/>
                    <a:moveTo>
                      <a:pt x="69" y="0"/>
                    </a:moveTo>
                    <a:cubicBezTo>
                      <a:pt x="68" y="1"/>
                      <a:pt x="66" y="1"/>
                      <a:pt x="65" y="2"/>
                    </a:cubicBezTo>
                    <a:cubicBezTo>
                      <a:pt x="64" y="3"/>
                      <a:pt x="63" y="5"/>
                      <a:pt x="63" y="6"/>
                    </a:cubicBezTo>
                    <a:cubicBezTo>
                      <a:pt x="65" y="5"/>
                      <a:pt x="67" y="4"/>
                      <a:pt x="69" y="3"/>
                    </a:cubicBezTo>
                    <a:cubicBezTo>
                      <a:pt x="69" y="3"/>
                      <a:pt x="69" y="3"/>
                      <a:pt x="69" y="3"/>
                    </a:cubicBezTo>
                    <a:cubicBezTo>
                      <a:pt x="69" y="2"/>
                      <a:pt x="70" y="1"/>
                      <a:pt x="70" y="0"/>
                    </a:cubicBezTo>
                    <a:cubicBezTo>
                      <a:pt x="70" y="0"/>
                      <a:pt x="69" y="0"/>
                      <a:pt x="6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1" name="Freeform 6688">
                <a:extLst>
                  <a:ext uri="{FF2B5EF4-FFF2-40B4-BE49-F238E27FC236}">
                    <a16:creationId xmlns:a16="http://schemas.microsoft.com/office/drawing/2014/main" xmlns="" id="{92E161F5-0739-4503-BC25-D5B48C72721E}"/>
                  </a:ext>
                </a:extLst>
              </p:cNvPr>
              <p:cNvSpPr>
                <a:spLocks noEditPoints="1"/>
              </p:cNvSpPr>
              <p:nvPr/>
            </p:nvSpPr>
            <p:spPr bwMode="auto">
              <a:xfrm>
                <a:off x="6372226" y="3222625"/>
                <a:ext cx="80963" cy="47625"/>
              </a:xfrm>
              <a:custGeom>
                <a:avLst/>
                <a:gdLst>
                  <a:gd name="T0" fmla="*/ 5 w 69"/>
                  <a:gd name="T1" fmla="*/ 35 h 40"/>
                  <a:gd name="T2" fmla="*/ 0 w 69"/>
                  <a:gd name="T3" fmla="*/ 39 h 40"/>
                  <a:gd name="T4" fmla="*/ 0 w 69"/>
                  <a:gd name="T5" fmla="*/ 40 h 40"/>
                  <a:gd name="T6" fmla="*/ 6 w 69"/>
                  <a:gd name="T7" fmla="*/ 35 h 40"/>
                  <a:gd name="T8" fmla="*/ 5 w 69"/>
                  <a:gd name="T9" fmla="*/ 35 h 40"/>
                  <a:gd name="T10" fmla="*/ 32 w 69"/>
                  <a:gd name="T11" fmla="*/ 18 h 40"/>
                  <a:gd name="T12" fmla="*/ 30 w 69"/>
                  <a:gd name="T13" fmla="*/ 18 h 40"/>
                  <a:gd name="T14" fmla="*/ 14 w 69"/>
                  <a:gd name="T15" fmla="*/ 28 h 40"/>
                  <a:gd name="T16" fmla="*/ 15 w 69"/>
                  <a:gd name="T17" fmla="*/ 29 h 40"/>
                  <a:gd name="T18" fmla="*/ 32 w 69"/>
                  <a:gd name="T19" fmla="*/ 18 h 40"/>
                  <a:gd name="T20" fmla="*/ 68 w 69"/>
                  <a:gd name="T21" fmla="*/ 0 h 40"/>
                  <a:gd name="T22" fmla="*/ 65 w 69"/>
                  <a:gd name="T23" fmla="*/ 1 h 40"/>
                  <a:gd name="T24" fmla="*/ 65 w 69"/>
                  <a:gd name="T25" fmla="*/ 2 h 40"/>
                  <a:gd name="T26" fmla="*/ 69 w 69"/>
                  <a:gd name="T27" fmla="*/ 0 h 40"/>
                  <a:gd name="T28" fmla="*/ 68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5" y="35"/>
                    </a:moveTo>
                    <a:cubicBezTo>
                      <a:pt x="3" y="36"/>
                      <a:pt x="2" y="38"/>
                      <a:pt x="0" y="39"/>
                    </a:cubicBezTo>
                    <a:cubicBezTo>
                      <a:pt x="0" y="40"/>
                      <a:pt x="0" y="40"/>
                      <a:pt x="0" y="40"/>
                    </a:cubicBezTo>
                    <a:cubicBezTo>
                      <a:pt x="2" y="38"/>
                      <a:pt x="4" y="37"/>
                      <a:pt x="6" y="35"/>
                    </a:cubicBezTo>
                    <a:lnTo>
                      <a:pt x="5" y="35"/>
                    </a:lnTo>
                    <a:close/>
                    <a:moveTo>
                      <a:pt x="32" y="18"/>
                    </a:moveTo>
                    <a:cubicBezTo>
                      <a:pt x="32" y="18"/>
                      <a:pt x="31" y="18"/>
                      <a:pt x="30" y="18"/>
                    </a:cubicBezTo>
                    <a:cubicBezTo>
                      <a:pt x="25" y="21"/>
                      <a:pt x="19" y="25"/>
                      <a:pt x="14" y="28"/>
                    </a:cubicBezTo>
                    <a:cubicBezTo>
                      <a:pt x="14" y="28"/>
                      <a:pt x="14" y="29"/>
                      <a:pt x="15" y="29"/>
                    </a:cubicBezTo>
                    <a:cubicBezTo>
                      <a:pt x="21" y="25"/>
                      <a:pt x="26" y="21"/>
                      <a:pt x="32" y="18"/>
                    </a:cubicBezTo>
                    <a:close/>
                    <a:moveTo>
                      <a:pt x="68" y="0"/>
                    </a:moveTo>
                    <a:cubicBezTo>
                      <a:pt x="67" y="0"/>
                      <a:pt x="66" y="1"/>
                      <a:pt x="65" y="1"/>
                    </a:cubicBezTo>
                    <a:cubicBezTo>
                      <a:pt x="65" y="2"/>
                      <a:pt x="65" y="2"/>
                      <a:pt x="65" y="2"/>
                    </a:cubicBezTo>
                    <a:cubicBezTo>
                      <a:pt x="66" y="1"/>
                      <a:pt x="68" y="1"/>
                      <a:pt x="69" y="0"/>
                    </a:cubicBezTo>
                    <a:cubicBezTo>
                      <a:pt x="68" y="0"/>
                      <a:pt x="68" y="0"/>
                      <a:pt x="68"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2" name="Freeform 6689">
                <a:extLst>
                  <a:ext uri="{FF2B5EF4-FFF2-40B4-BE49-F238E27FC236}">
                    <a16:creationId xmlns:a16="http://schemas.microsoft.com/office/drawing/2014/main" xmlns="" id="{C1D4BD1C-0E64-4156-A7BC-55DA8AC138C6}"/>
                  </a:ext>
                </a:extLst>
              </p:cNvPr>
              <p:cNvSpPr>
                <a:spLocks/>
              </p:cNvSpPr>
              <p:nvPr/>
            </p:nvSpPr>
            <p:spPr bwMode="auto">
              <a:xfrm>
                <a:off x="6365876" y="3198813"/>
                <a:ext cx="96838" cy="44450"/>
              </a:xfrm>
              <a:custGeom>
                <a:avLst/>
                <a:gdLst>
                  <a:gd name="T0" fmla="*/ 1 w 81"/>
                  <a:gd name="T1" fmla="*/ 37 h 37"/>
                  <a:gd name="T2" fmla="*/ 81 w 81"/>
                  <a:gd name="T3" fmla="*/ 8 h 37"/>
                  <a:gd name="T4" fmla="*/ 81 w 81"/>
                  <a:gd name="T5" fmla="*/ 0 h 37"/>
                  <a:gd name="T6" fmla="*/ 0 w 81"/>
                  <a:gd name="T7" fmla="*/ 32 h 37"/>
                  <a:gd name="T8" fmla="*/ 1 w 81"/>
                  <a:gd name="T9" fmla="*/ 37 h 37"/>
                </a:gdLst>
                <a:ahLst/>
                <a:cxnLst>
                  <a:cxn ang="0">
                    <a:pos x="T0" y="T1"/>
                  </a:cxn>
                  <a:cxn ang="0">
                    <a:pos x="T2" y="T3"/>
                  </a:cxn>
                  <a:cxn ang="0">
                    <a:pos x="T4" y="T5"/>
                  </a:cxn>
                  <a:cxn ang="0">
                    <a:pos x="T6" y="T7"/>
                  </a:cxn>
                  <a:cxn ang="0">
                    <a:pos x="T8" y="T9"/>
                  </a:cxn>
                </a:cxnLst>
                <a:rect l="0" t="0" r="r" b="b"/>
                <a:pathLst>
                  <a:path w="81" h="37">
                    <a:moveTo>
                      <a:pt x="1" y="37"/>
                    </a:moveTo>
                    <a:cubicBezTo>
                      <a:pt x="39" y="11"/>
                      <a:pt x="81" y="8"/>
                      <a:pt x="81" y="8"/>
                    </a:cubicBezTo>
                    <a:cubicBezTo>
                      <a:pt x="81" y="0"/>
                      <a:pt x="81" y="0"/>
                      <a:pt x="81" y="0"/>
                    </a:cubicBezTo>
                    <a:cubicBezTo>
                      <a:pt x="33" y="8"/>
                      <a:pt x="0" y="32"/>
                      <a:pt x="0" y="32"/>
                    </a:cubicBezTo>
                    <a:lnTo>
                      <a:pt x="1"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3" name="Freeform 6690">
                <a:extLst>
                  <a:ext uri="{FF2B5EF4-FFF2-40B4-BE49-F238E27FC236}">
                    <a16:creationId xmlns:a16="http://schemas.microsoft.com/office/drawing/2014/main" xmlns="" id="{65F98732-0027-4A9E-82BF-239C72BA995D}"/>
                  </a:ext>
                </a:extLst>
              </p:cNvPr>
              <p:cNvSpPr>
                <a:spLocks noEditPoints="1"/>
              </p:cNvSpPr>
              <p:nvPr/>
            </p:nvSpPr>
            <p:spPr bwMode="auto">
              <a:xfrm>
                <a:off x="6364288" y="3197225"/>
                <a:ext cx="98425" cy="46038"/>
              </a:xfrm>
              <a:custGeom>
                <a:avLst/>
                <a:gdLst>
                  <a:gd name="T0" fmla="*/ 0 w 83"/>
                  <a:gd name="T1" fmla="*/ 33 h 39"/>
                  <a:gd name="T2" fmla="*/ 0 w 83"/>
                  <a:gd name="T3" fmla="*/ 33 h 39"/>
                  <a:gd name="T4" fmla="*/ 81 w 83"/>
                  <a:gd name="T5" fmla="*/ 0 h 39"/>
                  <a:gd name="T6" fmla="*/ 82 w 83"/>
                  <a:gd name="T7" fmla="*/ 0 h 39"/>
                  <a:gd name="T8" fmla="*/ 83 w 83"/>
                  <a:gd name="T9" fmla="*/ 10 h 39"/>
                  <a:gd name="T10" fmla="*/ 82 w 83"/>
                  <a:gd name="T11" fmla="*/ 10 h 39"/>
                  <a:gd name="T12" fmla="*/ 56 w 83"/>
                  <a:gd name="T13" fmla="*/ 14 h 39"/>
                  <a:gd name="T14" fmla="*/ 2 w 83"/>
                  <a:gd name="T15" fmla="*/ 38 h 39"/>
                  <a:gd name="T16" fmla="*/ 1 w 83"/>
                  <a:gd name="T17" fmla="*/ 39 h 39"/>
                  <a:gd name="T18" fmla="*/ 0 w 83"/>
                  <a:gd name="T19" fmla="*/ 33 h 39"/>
                  <a:gd name="T20" fmla="*/ 2 w 83"/>
                  <a:gd name="T21" fmla="*/ 38 h 39"/>
                  <a:gd name="T22" fmla="*/ 2 w 83"/>
                  <a:gd name="T23" fmla="*/ 38 h 39"/>
                  <a:gd name="T24" fmla="*/ 2 w 83"/>
                  <a:gd name="T25" fmla="*/ 37 h 39"/>
                  <a:gd name="T26" fmla="*/ 82 w 83"/>
                  <a:gd name="T27" fmla="*/ 8 h 39"/>
                  <a:gd name="T28" fmla="*/ 81 w 83"/>
                  <a:gd name="T29" fmla="*/ 1 h 39"/>
                  <a:gd name="T30" fmla="*/ 23 w 83"/>
                  <a:gd name="T31" fmla="*/ 21 h 39"/>
                  <a:gd name="T32" fmla="*/ 1 w 83"/>
                  <a:gd name="T33" fmla="*/ 33 h 39"/>
                  <a:gd name="T34" fmla="*/ 2 w 83"/>
                  <a:gd name="T3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39">
                    <a:moveTo>
                      <a:pt x="0" y="33"/>
                    </a:moveTo>
                    <a:cubicBezTo>
                      <a:pt x="0" y="33"/>
                      <a:pt x="0" y="33"/>
                      <a:pt x="0" y="33"/>
                    </a:cubicBezTo>
                    <a:cubicBezTo>
                      <a:pt x="0" y="33"/>
                      <a:pt x="34" y="8"/>
                      <a:pt x="81" y="0"/>
                    </a:cubicBezTo>
                    <a:cubicBezTo>
                      <a:pt x="82" y="0"/>
                      <a:pt x="82" y="0"/>
                      <a:pt x="82" y="0"/>
                    </a:cubicBezTo>
                    <a:cubicBezTo>
                      <a:pt x="83" y="10"/>
                      <a:pt x="83" y="10"/>
                      <a:pt x="83" y="10"/>
                    </a:cubicBezTo>
                    <a:cubicBezTo>
                      <a:pt x="82" y="10"/>
                      <a:pt x="82" y="10"/>
                      <a:pt x="82" y="10"/>
                    </a:cubicBezTo>
                    <a:cubicBezTo>
                      <a:pt x="82" y="10"/>
                      <a:pt x="72" y="10"/>
                      <a:pt x="56" y="14"/>
                    </a:cubicBezTo>
                    <a:cubicBezTo>
                      <a:pt x="41" y="18"/>
                      <a:pt x="21" y="26"/>
                      <a:pt x="2" y="38"/>
                    </a:cubicBezTo>
                    <a:cubicBezTo>
                      <a:pt x="1" y="39"/>
                      <a:pt x="1" y="39"/>
                      <a:pt x="1" y="39"/>
                    </a:cubicBezTo>
                    <a:lnTo>
                      <a:pt x="0" y="33"/>
                    </a:lnTo>
                    <a:close/>
                    <a:moveTo>
                      <a:pt x="2" y="38"/>
                    </a:moveTo>
                    <a:cubicBezTo>
                      <a:pt x="2" y="38"/>
                      <a:pt x="2" y="38"/>
                      <a:pt x="2" y="38"/>
                    </a:cubicBezTo>
                    <a:close/>
                    <a:moveTo>
                      <a:pt x="2" y="37"/>
                    </a:moveTo>
                    <a:cubicBezTo>
                      <a:pt x="37" y="13"/>
                      <a:pt x="76" y="9"/>
                      <a:pt x="82" y="8"/>
                    </a:cubicBezTo>
                    <a:cubicBezTo>
                      <a:pt x="81" y="1"/>
                      <a:pt x="81" y="1"/>
                      <a:pt x="81" y="1"/>
                    </a:cubicBezTo>
                    <a:cubicBezTo>
                      <a:pt x="57" y="6"/>
                      <a:pt x="37" y="14"/>
                      <a:pt x="23" y="21"/>
                    </a:cubicBezTo>
                    <a:cubicBezTo>
                      <a:pt x="11" y="27"/>
                      <a:pt x="3" y="32"/>
                      <a:pt x="1" y="33"/>
                    </a:cubicBezTo>
                    <a:lnTo>
                      <a:pt x="2" y="37"/>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4" name="Freeform 6691">
                <a:extLst>
                  <a:ext uri="{FF2B5EF4-FFF2-40B4-BE49-F238E27FC236}">
                    <a16:creationId xmlns:a16="http://schemas.microsoft.com/office/drawing/2014/main" xmlns="" id="{20C96B0D-B40A-4C26-A7BD-2B0870B83CCE}"/>
                  </a:ext>
                </a:extLst>
              </p:cNvPr>
              <p:cNvSpPr>
                <a:spLocks noEditPoints="1"/>
              </p:cNvSpPr>
              <p:nvPr/>
            </p:nvSpPr>
            <p:spPr bwMode="auto">
              <a:xfrm>
                <a:off x="6367463" y="3200400"/>
                <a:ext cx="87313" cy="38100"/>
              </a:xfrm>
              <a:custGeom>
                <a:avLst/>
                <a:gdLst>
                  <a:gd name="T0" fmla="*/ 7 w 74"/>
                  <a:gd name="T1" fmla="*/ 26 h 32"/>
                  <a:gd name="T2" fmla="*/ 0 w 74"/>
                  <a:gd name="T3" fmla="*/ 31 h 32"/>
                  <a:gd name="T4" fmla="*/ 1 w 74"/>
                  <a:gd name="T5" fmla="*/ 32 h 32"/>
                  <a:gd name="T6" fmla="*/ 9 w 74"/>
                  <a:gd name="T7" fmla="*/ 27 h 32"/>
                  <a:gd name="T8" fmla="*/ 7 w 74"/>
                  <a:gd name="T9" fmla="*/ 26 h 32"/>
                  <a:gd name="T10" fmla="*/ 33 w 74"/>
                  <a:gd name="T11" fmla="*/ 13 h 32"/>
                  <a:gd name="T12" fmla="*/ 21 w 74"/>
                  <a:gd name="T13" fmla="*/ 19 h 32"/>
                  <a:gd name="T14" fmla="*/ 16 w 74"/>
                  <a:gd name="T15" fmla="*/ 21 h 32"/>
                  <a:gd name="T16" fmla="*/ 19 w 74"/>
                  <a:gd name="T17" fmla="*/ 22 h 32"/>
                  <a:gd name="T18" fmla="*/ 38 w 74"/>
                  <a:gd name="T19" fmla="*/ 14 h 32"/>
                  <a:gd name="T20" fmla="*/ 33 w 74"/>
                  <a:gd name="T21" fmla="*/ 13 h 32"/>
                  <a:gd name="T22" fmla="*/ 74 w 74"/>
                  <a:gd name="T23" fmla="*/ 0 h 32"/>
                  <a:gd name="T24" fmla="*/ 71 w 74"/>
                  <a:gd name="T25" fmla="*/ 1 h 32"/>
                  <a:gd name="T26" fmla="*/ 65 w 74"/>
                  <a:gd name="T27" fmla="*/ 5 h 32"/>
                  <a:gd name="T28" fmla="*/ 71 w 74"/>
                  <a:gd name="T29" fmla="*/ 4 h 32"/>
                  <a:gd name="T30" fmla="*/ 74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7" y="26"/>
                    </a:moveTo>
                    <a:cubicBezTo>
                      <a:pt x="4" y="28"/>
                      <a:pt x="2" y="30"/>
                      <a:pt x="0" y="31"/>
                    </a:cubicBezTo>
                    <a:cubicBezTo>
                      <a:pt x="0" y="31"/>
                      <a:pt x="1" y="32"/>
                      <a:pt x="1" y="32"/>
                    </a:cubicBezTo>
                    <a:cubicBezTo>
                      <a:pt x="3" y="31"/>
                      <a:pt x="6" y="29"/>
                      <a:pt x="9" y="27"/>
                    </a:cubicBezTo>
                    <a:cubicBezTo>
                      <a:pt x="8" y="27"/>
                      <a:pt x="8" y="27"/>
                      <a:pt x="7" y="26"/>
                    </a:cubicBezTo>
                    <a:close/>
                    <a:moveTo>
                      <a:pt x="33" y="13"/>
                    </a:moveTo>
                    <a:cubicBezTo>
                      <a:pt x="29" y="15"/>
                      <a:pt x="25" y="17"/>
                      <a:pt x="21" y="19"/>
                    </a:cubicBezTo>
                    <a:cubicBezTo>
                      <a:pt x="20" y="19"/>
                      <a:pt x="18" y="20"/>
                      <a:pt x="16" y="21"/>
                    </a:cubicBezTo>
                    <a:cubicBezTo>
                      <a:pt x="17" y="22"/>
                      <a:pt x="18" y="22"/>
                      <a:pt x="19" y="22"/>
                    </a:cubicBezTo>
                    <a:cubicBezTo>
                      <a:pt x="24" y="20"/>
                      <a:pt x="31" y="17"/>
                      <a:pt x="38" y="14"/>
                    </a:cubicBezTo>
                    <a:cubicBezTo>
                      <a:pt x="37" y="14"/>
                      <a:pt x="35" y="14"/>
                      <a:pt x="33" y="13"/>
                    </a:cubicBezTo>
                    <a:close/>
                    <a:moveTo>
                      <a:pt x="74" y="0"/>
                    </a:moveTo>
                    <a:cubicBezTo>
                      <a:pt x="73" y="1"/>
                      <a:pt x="72" y="1"/>
                      <a:pt x="71" y="1"/>
                    </a:cubicBezTo>
                    <a:cubicBezTo>
                      <a:pt x="69" y="3"/>
                      <a:pt x="67" y="4"/>
                      <a:pt x="65" y="5"/>
                    </a:cubicBezTo>
                    <a:cubicBezTo>
                      <a:pt x="67" y="5"/>
                      <a:pt x="69" y="4"/>
                      <a:pt x="71" y="4"/>
                    </a:cubicBezTo>
                    <a:cubicBezTo>
                      <a:pt x="72" y="3"/>
                      <a:pt x="73" y="1"/>
                      <a:pt x="74"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5" name="Freeform 6692">
                <a:extLst>
                  <a:ext uri="{FF2B5EF4-FFF2-40B4-BE49-F238E27FC236}">
                    <a16:creationId xmlns:a16="http://schemas.microsoft.com/office/drawing/2014/main" xmlns="" id="{5EAA7B3F-0ADB-4AF5-9B2D-A310443602EF}"/>
                  </a:ext>
                </a:extLst>
              </p:cNvPr>
              <p:cNvSpPr>
                <a:spLocks noEditPoints="1"/>
              </p:cNvSpPr>
              <p:nvPr/>
            </p:nvSpPr>
            <p:spPr bwMode="auto">
              <a:xfrm>
                <a:off x="6367463" y="3200400"/>
                <a:ext cx="87313" cy="36513"/>
              </a:xfrm>
              <a:custGeom>
                <a:avLst/>
                <a:gdLst>
                  <a:gd name="T0" fmla="*/ 7 w 74"/>
                  <a:gd name="T1" fmla="*/ 26 h 31"/>
                  <a:gd name="T2" fmla="*/ 0 w 74"/>
                  <a:gd name="T3" fmla="*/ 30 h 31"/>
                  <a:gd name="T4" fmla="*/ 0 w 74"/>
                  <a:gd name="T5" fmla="*/ 31 h 31"/>
                  <a:gd name="T6" fmla="*/ 7 w 74"/>
                  <a:gd name="T7" fmla="*/ 26 h 31"/>
                  <a:gd name="T8" fmla="*/ 32 w 74"/>
                  <a:gd name="T9" fmla="*/ 13 h 31"/>
                  <a:gd name="T10" fmla="*/ 16 w 74"/>
                  <a:gd name="T11" fmla="*/ 21 h 31"/>
                  <a:gd name="T12" fmla="*/ 16 w 74"/>
                  <a:gd name="T13" fmla="*/ 21 h 31"/>
                  <a:gd name="T14" fmla="*/ 21 w 74"/>
                  <a:gd name="T15" fmla="*/ 19 h 31"/>
                  <a:gd name="T16" fmla="*/ 33 w 74"/>
                  <a:gd name="T17" fmla="*/ 13 h 31"/>
                  <a:gd name="T18" fmla="*/ 32 w 74"/>
                  <a:gd name="T19" fmla="*/ 13 h 31"/>
                  <a:gd name="T20" fmla="*/ 74 w 74"/>
                  <a:gd name="T21" fmla="*/ 0 h 31"/>
                  <a:gd name="T22" fmla="*/ 71 w 74"/>
                  <a:gd name="T23" fmla="*/ 1 h 31"/>
                  <a:gd name="T24" fmla="*/ 71 w 74"/>
                  <a:gd name="T25" fmla="*/ 1 h 31"/>
                  <a:gd name="T26" fmla="*/ 74 w 74"/>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1">
                    <a:moveTo>
                      <a:pt x="7" y="26"/>
                    </a:moveTo>
                    <a:cubicBezTo>
                      <a:pt x="4" y="27"/>
                      <a:pt x="2" y="29"/>
                      <a:pt x="0" y="30"/>
                    </a:cubicBezTo>
                    <a:cubicBezTo>
                      <a:pt x="0" y="31"/>
                      <a:pt x="0" y="31"/>
                      <a:pt x="0" y="31"/>
                    </a:cubicBezTo>
                    <a:cubicBezTo>
                      <a:pt x="2" y="30"/>
                      <a:pt x="4" y="28"/>
                      <a:pt x="7" y="26"/>
                    </a:cubicBezTo>
                    <a:close/>
                    <a:moveTo>
                      <a:pt x="32" y="13"/>
                    </a:moveTo>
                    <a:cubicBezTo>
                      <a:pt x="26" y="16"/>
                      <a:pt x="20" y="18"/>
                      <a:pt x="16" y="21"/>
                    </a:cubicBezTo>
                    <a:cubicBezTo>
                      <a:pt x="16" y="21"/>
                      <a:pt x="16" y="21"/>
                      <a:pt x="16" y="21"/>
                    </a:cubicBezTo>
                    <a:cubicBezTo>
                      <a:pt x="18" y="20"/>
                      <a:pt x="20" y="19"/>
                      <a:pt x="21" y="19"/>
                    </a:cubicBezTo>
                    <a:cubicBezTo>
                      <a:pt x="25" y="17"/>
                      <a:pt x="29" y="15"/>
                      <a:pt x="33" y="13"/>
                    </a:cubicBezTo>
                    <a:lnTo>
                      <a:pt x="32" y="13"/>
                    </a:lnTo>
                    <a:close/>
                    <a:moveTo>
                      <a:pt x="74" y="0"/>
                    </a:moveTo>
                    <a:cubicBezTo>
                      <a:pt x="73" y="0"/>
                      <a:pt x="72" y="0"/>
                      <a:pt x="71" y="1"/>
                    </a:cubicBezTo>
                    <a:cubicBezTo>
                      <a:pt x="71" y="1"/>
                      <a:pt x="71" y="1"/>
                      <a:pt x="71" y="1"/>
                    </a:cubicBezTo>
                    <a:cubicBezTo>
                      <a:pt x="72" y="1"/>
                      <a:pt x="73" y="1"/>
                      <a:pt x="74"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6" name="Freeform 6693">
                <a:extLst>
                  <a:ext uri="{FF2B5EF4-FFF2-40B4-BE49-F238E27FC236}">
                    <a16:creationId xmlns:a16="http://schemas.microsoft.com/office/drawing/2014/main" xmlns="" id="{59D3C97E-B0C9-4BF1-9ADA-46032F672565}"/>
                  </a:ext>
                </a:extLst>
              </p:cNvPr>
              <p:cNvSpPr>
                <a:spLocks/>
              </p:cNvSpPr>
              <p:nvPr/>
            </p:nvSpPr>
            <p:spPr bwMode="auto">
              <a:xfrm>
                <a:off x="6362701" y="3179763"/>
                <a:ext cx="95250" cy="30163"/>
              </a:xfrm>
              <a:custGeom>
                <a:avLst/>
                <a:gdLst>
                  <a:gd name="T0" fmla="*/ 0 w 80"/>
                  <a:gd name="T1" fmla="*/ 23 h 25"/>
                  <a:gd name="T2" fmla="*/ 79 w 80"/>
                  <a:gd name="T3" fmla="*/ 0 h 25"/>
                  <a:gd name="T4" fmla="*/ 80 w 80"/>
                  <a:gd name="T5" fmla="*/ 6 h 25"/>
                  <a:gd name="T6" fmla="*/ 2 w 80"/>
                  <a:gd name="T7" fmla="*/ 25 h 25"/>
                  <a:gd name="T8" fmla="*/ 0 w 80"/>
                  <a:gd name="T9" fmla="*/ 23 h 25"/>
                </a:gdLst>
                <a:ahLst/>
                <a:cxnLst>
                  <a:cxn ang="0">
                    <a:pos x="T0" y="T1"/>
                  </a:cxn>
                  <a:cxn ang="0">
                    <a:pos x="T2" y="T3"/>
                  </a:cxn>
                  <a:cxn ang="0">
                    <a:pos x="T4" y="T5"/>
                  </a:cxn>
                  <a:cxn ang="0">
                    <a:pos x="T6" y="T7"/>
                  </a:cxn>
                  <a:cxn ang="0">
                    <a:pos x="T8" y="T9"/>
                  </a:cxn>
                </a:cxnLst>
                <a:rect l="0" t="0" r="r" b="b"/>
                <a:pathLst>
                  <a:path w="80" h="25">
                    <a:moveTo>
                      <a:pt x="0" y="23"/>
                    </a:moveTo>
                    <a:cubicBezTo>
                      <a:pt x="0" y="23"/>
                      <a:pt x="30" y="4"/>
                      <a:pt x="79" y="0"/>
                    </a:cubicBezTo>
                    <a:cubicBezTo>
                      <a:pt x="80" y="6"/>
                      <a:pt x="80" y="6"/>
                      <a:pt x="80" y="6"/>
                    </a:cubicBezTo>
                    <a:cubicBezTo>
                      <a:pt x="80" y="6"/>
                      <a:pt x="40" y="5"/>
                      <a:pt x="2" y="25"/>
                    </a:cubicBezTo>
                    <a:lnTo>
                      <a:pt x="0"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7" name="Freeform 6694">
                <a:extLst>
                  <a:ext uri="{FF2B5EF4-FFF2-40B4-BE49-F238E27FC236}">
                    <a16:creationId xmlns:a16="http://schemas.microsoft.com/office/drawing/2014/main" xmlns="" id="{7DDA6BD8-ABF9-4AF0-9760-CB6F26F771B7}"/>
                  </a:ext>
                </a:extLst>
              </p:cNvPr>
              <p:cNvSpPr>
                <a:spLocks noEditPoints="1"/>
              </p:cNvSpPr>
              <p:nvPr/>
            </p:nvSpPr>
            <p:spPr bwMode="auto">
              <a:xfrm>
                <a:off x="6362701" y="3178175"/>
                <a:ext cx="95250" cy="31750"/>
              </a:xfrm>
              <a:custGeom>
                <a:avLst/>
                <a:gdLst>
                  <a:gd name="T0" fmla="*/ 0 w 81"/>
                  <a:gd name="T1" fmla="*/ 24 h 27"/>
                  <a:gd name="T2" fmla="*/ 0 w 81"/>
                  <a:gd name="T3" fmla="*/ 24 h 27"/>
                  <a:gd name="T4" fmla="*/ 1 w 81"/>
                  <a:gd name="T5" fmla="*/ 24 h 27"/>
                  <a:gd name="T6" fmla="*/ 0 w 81"/>
                  <a:gd name="T7" fmla="*/ 24 h 27"/>
                  <a:gd name="T8" fmla="*/ 0 w 81"/>
                  <a:gd name="T9" fmla="*/ 24 h 27"/>
                  <a:gd name="T10" fmla="*/ 0 w 81"/>
                  <a:gd name="T11" fmla="*/ 23 h 27"/>
                  <a:gd name="T12" fmla="*/ 0 w 81"/>
                  <a:gd name="T13" fmla="*/ 23 h 27"/>
                  <a:gd name="T14" fmla="*/ 78 w 81"/>
                  <a:gd name="T15" fmla="*/ 0 h 27"/>
                  <a:gd name="T16" fmla="*/ 79 w 81"/>
                  <a:gd name="T17" fmla="*/ 0 h 27"/>
                  <a:gd name="T18" fmla="*/ 81 w 81"/>
                  <a:gd name="T19" fmla="*/ 8 h 27"/>
                  <a:gd name="T20" fmla="*/ 80 w 81"/>
                  <a:gd name="T21" fmla="*/ 8 h 27"/>
                  <a:gd name="T22" fmla="*/ 76 w 81"/>
                  <a:gd name="T23" fmla="*/ 8 h 27"/>
                  <a:gd name="T24" fmla="*/ 2 w 81"/>
                  <a:gd name="T25" fmla="*/ 26 h 27"/>
                  <a:gd name="T26" fmla="*/ 2 w 81"/>
                  <a:gd name="T27" fmla="*/ 27 h 27"/>
                  <a:gd name="T28" fmla="*/ 0 w 81"/>
                  <a:gd name="T29" fmla="*/ 24 h 27"/>
                  <a:gd name="T30" fmla="*/ 2 w 81"/>
                  <a:gd name="T31" fmla="*/ 25 h 27"/>
                  <a:gd name="T32" fmla="*/ 76 w 81"/>
                  <a:gd name="T33" fmla="*/ 7 h 27"/>
                  <a:gd name="T34" fmla="*/ 79 w 81"/>
                  <a:gd name="T35" fmla="*/ 7 h 27"/>
                  <a:gd name="T36" fmla="*/ 78 w 81"/>
                  <a:gd name="T37" fmla="*/ 2 h 27"/>
                  <a:gd name="T38" fmla="*/ 21 w 81"/>
                  <a:gd name="T39" fmla="*/ 15 h 27"/>
                  <a:gd name="T40" fmla="*/ 1 w 81"/>
                  <a:gd name="T41" fmla="*/ 24 h 27"/>
                  <a:gd name="T42" fmla="*/ 2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0" y="24"/>
                    </a:moveTo>
                    <a:cubicBezTo>
                      <a:pt x="0" y="24"/>
                      <a:pt x="0" y="24"/>
                      <a:pt x="0" y="24"/>
                    </a:cubicBezTo>
                    <a:cubicBezTo>
                      <a:pt x="1" y="24"/>
                      <a:pt x="1" y="24"/>
                      <a:pt x="1" y="24"/>
                    </a:cubicBezTo>
                    <a:cubicBezTo>
                      <a:pt x="0" y="24"/>
                      <a:pt x="0" y="24"/>
                      <a:pt x="0" y="24"/>
                    </a:cubicBezTo>
                    <a:cubicBezTo>
                      <a:pt x="0" y="24"/>
                      <a:pt x="0" y="24"/>
                      <a:pt x="0" y="24"/>
                    </a:cubicBezTo>
                    <a:cubicBezTo>
                      <a:pt x="0" y="23"/>
                      <a:pt x="0" y="23"/>
                      <a:pt x="0" y="23"/>
                    </a:cubicBezTo>
                    <a:cubicBezTo>
                      <a:pt x="0" y="23"/>
                      <a:pt x="0" y="23"/>
                      <a:pt x="0" y="23"/>
                    </a:cubicBezTo>
                    <a:cubicBezTo>
                      <a:pt x="0" y="23"/>
                      <a:pt x="30" y="5"/>
                      <a:pt x="78" y="0"/>
                    </a:cubicBezTo>
                    <a:cubicBezTo>
                      <a:pt x="79" y="0"/>
                      <a:pt x="79" y="0"/>
                      <a:pt x="79" y="0"/>
                    </a:cubicBezTo>
                    <a:cubicBezTo>
                      <a:pt x="81" y="8"/>
                      <a:pt x="81" y="8"/>
                      <a:pt x="81" y="8"/>
                    </a:cubicBezTo>
                    <a:cubicBezTo>
                      <a:pt x="80" y="8"/>
                      <a:pt x="80" y="8"/>
                      <a:pt x="80" y="8"/>
                    </a:cubicBezTo>
                    <a:cubicBezTo>
                      <a:pt x="80" y="8"/>
                      <a:pt x="79" y="8"/>
                      <a:pt x="76" y="8"/>
                    </a:cubicBezTo>
                    <a:cubicBezTo>
                      <a:pt x="66" y="8"/>
                      <a:pt x="33" y="11"/>
                      <a:pt x="2" y="26"/>
                    </a:cubicBezTo>
                    <a:cubicBezTo>
                      <a:pt x="2" y="27"/>
                      <a:pt x="2" y="27"/>
                      <a:pt x="2" y="27"/>
                    </a:cubicBezTo>
                    <a:lnTo>
                      <a:pt x="0" y="24"/>
                    </a:lnTo>
                    <a:close/>
                    <a:moveTo>
                      <a:pt x="2" y="25"/>
                    </a:moveTo>
                    <a:cubicBezTo>
                      <a:pt x="33" y="9"/>
                      <a:pt x="66" y="7"/>
                      <a:pt x="76" y="7"/>
                    </a:cubicBezTo>
                    <a:cubicBezTo>
                      <a:pt x="78" y="7"/>
                      <a:pt x="79" y="7"/>
                      <a:pt x="79" y="7"/>
                    </a:cubicBezTo>
                    <a:cubicBezTo>
                      <a:pt x="78" y="2"/>
                      <a:pt x="78" y="2"/>
                      <a:pt x="78" y="2"/>
                    </a:cubicBezTo>
                    <a:cubicBezTo>
                      <a:pt x="54" y="4"/>
                      <a:pt x="35" y="10"/>
                      <a:pt x="21" y="15"/>
                    </a:cubicBezTo>
                    <a:cubicBezTo>
                      <a:pt x="10" y="19"/>
                      <a:pt x="3" y="23"/>
                      <a:pt x="1" y="24"/>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8" name="Freeform 6695">
                <a:extLst>
                  <a:ext uri="{FF2B5EF4-FFF2-40B4-BE49-F238E27FC236}">
                    <a16:creationId xmlns:a16="http://schemas.microsoft.com/office/drawing/2014/main" xmlns="" id="{B0EC3004-8478-4F8C-BA38-6A0F7D8DC050}"/>
                  </a:ext>
                </a:extLst>
              </p:cNvPr>
              <p:cNvSpPr>
                <a:spLocks noEditPoints="1"/>
              </p:cNvSpPr>
              <p:nvPr/>
            </p:nvSpPr>
            <p:spPr bwMode="auto">
              <a:xfrm>
                <a:off x="6369051" y="3181350"/>
                <a:ext cx="84138" cy="23813"/>
              </a:xfrm>
              <a:custGeom>
                <a:avLst/>
                <a:gdLst>
                  <a:gd name="T0" fmla="*/ 7 w 71"/>
                  <a:gd name="T1" fmla="*/ 16 h 20"/>
                  <a:gd name="T2" fmla="*/ 0 w 71"/>
                  <a:gd name="T3" fmla="*/ 20 h 20"/>
                  <a:gd name="T4" fmla="*/ 0 w 71"/>
                  <a:gd name="T5" fmla="*/ 20 h 20"/>
                  <a:gd name="T6" fmla="*/ 7 w 71"/>
                  <a:gd name="T7" fmla="*/ 17 h 20"/>
                  <a:gd name="T8" fmla="*/ 7 w 71"/>
                  <a:gd name="T9" fmla="*/ 16 h 20"/>
                  <a:gd name="T10" fmla="*/ 28 w 71"/>
                  <a:gd name="T11" fmla="*/ 9 h 20"/>
                  <a:gd name="T12" fmla="*/ 16 w 71"/>
                  <a:gd name="T13" fmla="*/ 13 h 20"/>
                  <a:gd name="T14" fmla="*/ 16 w 71"/>
                  <a:gd name="T15" fmla="*/ 13 h 20"/>
                  <a:gd name="T16" fmla="*/ 16 w 71"/>
                  <a:gd name="T17" fmla="*/ 13 h 20"/>
                  <a:gd name="T18" fmla="*/ 30 w 71"/>
                  <a:gd name="T19" fmla="*/ 9 h 20"/>
                  <a:gd name="T20" fmla="*/ 28 w 71"/>
                  <a:gd name="T21" fmla="*/ 9 h 20"/>
                  <a:gd name="T22" fmla="*/ 71 w 71"/>
                  <a:gd name="T23" fmla="*/ 0 h 20"/>
                  <a:gd name="T24" fmla="*/ 69 w 71"/>
                  <a:gd name="T25" fmla="*/ 3 h 20"/>
                  <a:gd name="T26" fmla="*/ 71 w 71"/>
                  <a:gd name="T27" fmla="*/ 2 h 20"/>
                  <a:gd name="T28" fmla="*/ 71 w 7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20">
                    <a:moveTo>
                      <a:pt x="7" y="16"/>
                    </a:moveTo>
                    <a:cubicBezTo>
                      <a:pt x="4" y="18"/>
                      <a:pt x="1" y="19"/>
                      <a:pt x="0" y="20"/>
                    </a:cubicBezTo>
                    <a:cubicBezTo>
                      <a:pt x="0" y="20"/>
                      <a:pt x="0" y="20"/>
                      <a:pt x="0" y="20"/>
                    </a:cubicBezTo>
                    <a:cubicBezTo>
                      <a:pt x="2" y="19"/>
                      <a:pt x="4" y="18"/>
                      <a:pt x="7" y="17"/>
                    </a:cubicBezTo>
                    <a:lnTo>
                      <a:pt x="7" y="16"/>
                    </a:lnTo>
                    <a:close/>
                    <a:moveTo>
                      <a:pt x="28" y="9"/>
                    </a:moveTo>
                    <a:cubicBezTo>
                      <a:pt x="24" y="10"/>
                      <a:pt x="20" y="11"/>
                      <a:pt x="16" y="13"/>
                    </a:cubicBezTo>
                    <a:cubicBezTo>
                      <a:pt x="16" y="13"/>
                      <a:pt x="16" y="13"/>
                      <a:pt x="16" y="13"/>
                    </a:cubicBezTo>
                    <a:cubicBezTo>
                      <a:pt x="16" y="13"/>
                      <a:pt x="16" y="13"/>
                      <a:pt x="16" y="13"/>
                    </a:cubicBezTo>
                    <a:cubicBezTo>
                      <a:pt x="20" y="12"/>
                      <a:pt x="25" y="10"/>
                      <a:pt x="30" y="9"/>
                    </a:cubicBezTo>
                    <a:cubicBezTo>
                      <a:pt x="29" y="9"/>
                      <a:pt x="29" y="9"/>
                      <a:pt x="28" y="9"/>
                    </a:cubicBezTo>
                    <a:close/>
                    <a:moveTo>
                      <a:pt x="71" y="0"/>
                    </a:moveTo>
                    <a:cubicBezTo>
                      <a:pt x="70" y="1"/>
                      <a:pt x="69" y="2"/>
                      <a:pt x="69" y="3"/>
                    </a:cubicBezTo>
                    <a:cubicBezTo>
                      <a:pt x="69" y="3"/>
                      <a:pt x="70" y="2"/>
                      <a:pt x="71" y="2"/>
                    </a:cubicBezTo>
                    <a:cubicBezTo>
                      <a:pt x="71" y="2"/>
                      <a:pt x="71" y="1"/>
                      <a:pt x="7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9" name="Freeform 6696">
                <a:extLst>
                  <a:ext uri="{FF2B5EF4-FFF2-40B4-BE49-F238E27FC236}">
                    <a16:creationId xmlns:a16="http://schemas.microsoft.com/office/drawing/2014/main" xmlns="" id="{545FA147-8E17-452A-9BF3-E1F9F90E2EC0}"/>
                  </a:ext>
                </a:extLst>
              </p:cNvPr>
              <p:cNvSpPr>
                <a:spLocks noEditPoints="1"/>
              </p:cNvSpPr>
              <p:nvPr/>
            </p:nvSpPr>
            <p:spPr bwMode="auto">
              <a:xfrm>
                <a:off x="6367463" y="3190875"/>
                <a:ext cx="34925" cy="14288"/>
              </a:xfrm>
              <a:custGeom>
                <a:avLst/>
                <a:gdLst>
                  <a:gd name="T0" fmla="*/ 7 w 29"/>
                  <a:gd name="T1" fmla="*/ 8 h 12"/>
                  <a:gd name="T2" fmla="*/ 0 w 29"/>
                  <a:gd name="T3" fmla="*/ 11 h 12"/>
                  <a:gd name="T4" fmla="*/ 1 w 29"/>
                  <a:gd name="T5" fmla="*/ 12 h 12"/>
                  <a:gd name="T6" fmla="*/ 8 w 29"/>
                  <a:gd name="T7" fmla="*/ 8 h 12"/>
                  <a:gd name="T8" fmla="*/ 7 w 29"/>
                  <a:gd name="T9" fmla="*/ 8 h 12"/>
                  <a:gd name="T10" fmla="*/ 29 w 29"/>
                  <a:gd name="T11" fmla="*/ 0 h 12"/>
                  <a:gd name="T12" fmla="*/ 16 w 29"/>
                  <a:gd name="T13" fmla="*/ 5 h 12"/>
                  <a:gd name="T14" fmla="*/ 17 w 29"/>
                  <a:gd name="T15" fmla="*/ 5 h 12"/>
                  <a:gd name="T16" fmla="*/ 17 w 29"/>
                  <a:gd name="T17" fmla="*/ 5 h 12"/>
                  <a:gd name="T18" fmla="*/ 29 w 29"/>
                  <a:gd name="T19" fmla="*/ 1 h 12"/>
                  <a:gd name="T20" fmla="*/ 29 w 2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2">
                    <a:moveTo>
                      <a:pt x="7" y="8"/>
                    </a:moveTo>
                    <a:cubicBezTo>
                      <a:pt x="5" y="9"/>
                      <a:pt x="2" y="10"/>
                      <a:pt x="0" y="11"/>
                    </a:cubicBezTo>
                    <a:cubicBezTo>
                      <a:pt x="1" y="12"/>
                      <a:pt x="1" y="12"/>
                      <a:pt x="1" y="12"/>
                    </a:cubicBezTo>
                    <a:cubicBezTo>
                      <a:pt x="2" y="11"/>
                      <a:pt x="5" y="10"/>
                      <a:pt x="8" y="8"/>
                    </a:cubicBezTo>
                    <a:lnTo>
                      <a:pt x="7" y="8"/>
                    </a:lnTo>
                    <a:close/>
                    <a:moveTo>
                      <a:pt x="29" y="0"/>
                    </a:moveTo>
                    <a:cubicBezTo>
                      <a:pt x="24" y="2"/>
                      <a:pt x="20" y="3"/>
                      <a:pt x="16" y="5"/>
                    </a:cubicBezTo>
                    <a:cubicBezTo>
                      <a:pt x="17" y="5"/>
                      <a:pt x="17" y="5"/>
                      <a:pt x="17" y="5"/>
                    </a:cubicBezTo>
                    <a:cubicBezTo>
                      <a:pt x="17" y="5"/>
                      <a:pt x="17" y="5"/>
                      <a:pt x="17" y="5"/>
                    </a:cubicBezTo>
                    <a:cubicBezTo>
                      <a:pt x="21" y="3"/>
                      <a:pt x="25" y="2"/>
                      <a:pt x="29" y="1"/>
                    </a:cubicBezTo>
                    <a:lnTo>
                      <a:pt x="29"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0" name="Freeform 6697">
                <a:extLst>
                  <a:ext uri="{FF2B5EF4-FFF2-40B4-BE49-F238E27FC236}">
                    <a16:creationId xmlns:a16="http://schemas.microsoft.com/office/drawing/2014/main" xmlns="" id="{B826DFE8-E3E2-436D-A9A4-A921BF2C45A5}"/>
                  </a:ext>
                </a:extLst>
              </p:cNvPr>
              <p:cNvSpPr>
                <a:spLocks/>
              </p:cNvSpPr>
              <p:nvPr/>
            </p:nvSpPr>
            <p:spPr bwMode="auto">
              <a:xfrm>
                <a:off x="6365876" y="3155950"/>
                <a:ext cx="92075" cy="25400"/>
              </a:xfrm>
              <a:custGeom>
                <a:avLst/>
                <a:gdLst>
                  <a:gd name="T0" fmla="*/ 0 w 77"/>
                  <a:gd name="T1" fmla="*/ 19 h 22"/>
                  <a:gd name="T2" fmla="*/ 76 w 77"/>
                  <a:gd name="T3" fmla="*/ 0 h 22"/>
                  <a:gd name="T4" fmla="*/ 77 w 77"/>
                  <a:gd name="T5" fmla="*/ 5 h 22"/>
                  <a:gd name="T6" fmla="*/ 1 w 77"/>
                  <a:gd name="T7" fmla="*/ 22 h 22"/>
                  <a:gd name="T8" fmla="*/ 0 w 77"/>
                  <a:gd name="T9" fmla="*/ 19 h 22"/>
                </a:gdLst>
                <a:ahLst/>
                <a:cxnLst>
                  <a:cxn ang="0">
                    <a:pos x="T0" y="T1"/>
                  </a:cxn>
                  <a:cxn ang="0">
                    <a:pos x="T2" y="T3"/>
                  </a:cxn>
                  <a:cxn ang="0">
                    <a:pos x="T4" y="T5"/>
                  </a:cxn>
                  <a:cxn ang="0">
                    <a:pos x="T6" y="T7"/>
                  </a:cxn>
                  <a:cxn ang="0">
                    <a:pos x="T8" y="T9"/>
                  </a:cxn>
                </a:cxnLst>
                <a:rect l="0" t="0" r="r" b="b"/>
                <a:pathLst>
                  <a:path w="77" h="22">
                    <a:moveTo>
                      <a:pt x="0" y="19"/>
                    </a:moveTo>
                    <a:cubicBezTo>
                      <a:pt x="0" y="19"/>
                      <a:pt x="29" y="0"/>
                      <a:pt x="76" y="0"/>
                    </a:cubicBezTo>
                    <a:cubicBezTo>
                      <a:pt x="77" y="5"/>
                      <a:pt x="77" y="5"/>
                      <a:pt x="77" y="5"/>
                    </a:cubicBezTo>
                    <a:cubicBezTo>
                      <a:pt x="77" y="5"/>
                      <a:pt x="35" y="2"/>
                      <a:pt x="1" y="22"/>
                    </a:cubicBezTo>
                    <a:lnTo>
                      <a:pt x="0"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1" name="Freeform 6698">
                <a:extLst>
                  <a:ext uri="{FF2B5EF4-FFF2-40B4-BE49-F238E27FC236}">
                    <a16:creationId xmlns:a16="http://schemas.microsoft.com/office/drawing/2014/main" xmlns="" id="{0293356A-5E30-4E1D-BB0D-D896B35146CB}"/>
                  </a:ext>
                </a:extLst>
              </p:cNvPr>
              <p:cNvSpPr>
                <a:spLocks noEditPoints="1"/>
              </p:cNvSpPr>
              <p:nvPr/>
            </p:nvSpPr>
            <p:spPr bwMode="auto">
              <a:xfrm>
                <a:off x="6364288" y="3154363"/>
                <a:ext cx="93663" cy="28575"/>
              </a:xfrm>
              <a:custGeom>
                <a:avLst/>
                <a:gdLst>
                  <a:gd name="T0" fmla="*/ 0 w 79"/>
                  <a:gd name="T1" fmla="*/ 21 h 24"/>
                  <a:gd name="T2" fmla="*/ 1 w 79"/>
                  <a:gd name="T3" fmla="*/ 20 h 24"/>
                  <a:gd name="T4" fmla="*/ 1 w 79"/>
                  <a:gd name="T5" fmla="*/ 21 h 24"/>
                  <a:gd name="T6" fmla="*/ 1 w 79"/>
                  <a:gd name="T7" fmla="*/ 20 h 24"/>
                  <a:gd name="T8" fmla="*/ 0 w 79"/>
                  <a:gd name="T9" fmla="*/ 21 h 24"/>
                  <a:gd name="T10" fmla="*/ 0 w 79"/>
                  <a:gd name="T11" fmla="*/ 20 h 24"/>
                  <a:gd name="T12" fmla="*/ 0 w 79"/>
                  <a:gd name="T13" fmla="*/ 20 h 24"/>
                  <a:gd name="T14" fmla="*/ 74 w 79"/>
                  <a:gd name="T15" fmla="*/ 0 h 24"/>
                  <a:gd name="T16" fmla="*/ 77 w 79"/>
                  <a:gd name="T17" fmla="*/ 0 h 24"/>
                  <a:gd name="T18" fmla="*/ 78 w 79"/>
                  <a:gd name="T19" fmla="*/ 0 h 24"/>
                  <a:gd name="T20" fmla="*/ 79 w 79"/>
                  <a:gd name="T21" fmla="*/ 7 h 24"/>
                  <a:gd name="T22" fmla="*/ 78 w 79"/>
                  <a:gd name="T23" fmla="*/ 7 h 24"/>
                  <a:gd name="T24" fmla="*/ 69 w 79"/>
                  <a:gd name="T25" fmla="*/ 6 h 24"/>
                  <a:gd name="T26" fmla="*/ 2 w 79"/>
                  <a:gd name="T27" fmla="*/ 24 h 24"/>
                  <a:gd name="T28" fmla="*/ 1 w 79"/>
                  <a:gd name="T29" fmla="*/ 24 h 24"/>
                  <a:gd name="T30" fmla="*/ 0 w 79"/>
                  <a:gd name="T31" fmla="*/ 21 h 24"/>
                  <a:gd name="T32" fmla="*/ 2 w 79"/>
                  <a:gd name="T33" fmla="*/ 22 h 24"/>
                  <a:gd name="T34" fmla="*/ 69 w 79"/>
                  <a:gd name="T35" fmla="*/ 5 h 24"/>
                  <a:gd name="T36" fmla="*/ 77 w 79"/>
                  <a:gd name="T37" fmla="*/ 5 h 24"/>
                  <a:gd name="T38" fmla="*/ 77 w 79"/>
                  <a:gd name="T39" fmla="*/ 1 h 24"/>
                  <a:gd name="T40" fmla="*/ 74 w 79"/>
                  <a:gd name="T41" fmla="*/ 1 h 24"/>
                  <a:gd name="T42" fmla="*/ 20 w 79"/>
                  <a:gd name="T43" fmla="*/ 12 h 24"/>
                  <a:gd name="T44" fmla="*/ 1 w 79"/>
                  <a:gd name="T45" fmla="*/ 21 h 24"/>
                  <a:gd name="T46" fmla="*/ 2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0" y="21"/>
                    </a:moveTo>
                    <a:cubicBezTo>
                      <a:pt x="1" y="20"/>
                      <a:pt x="1" y="20"/>
                      <a:pt x="1" y="20"/>
                    </a:cubicBezTo>
                    <a:cubicBezTo>
                      <a:pt x="1" y="21"/>
                      <a:pt x="1" y="21"/>
                      <a:pt x="1" y="21"/>
                    </a:cubicBezTo>
                    <a:cubicBezTo>
                      <a:pt x="1" y="20"/>
                      <a:pt x="1" y="20"/>
                      <a:pt x="1" y="20"/>
                    </a:cubicBezTo>
                    <a:cubicBezTo>
                      <a:pt x="0" y="21"/>
                      <a:pt x="0" y="21"/>
                      <a:pt x="0" y="21"/>
                    </a:cubicBezTo>
                    <a:cubicBezTo>
                      <a:pt x="0" y="20"/>
                      <a:pt x="0" y="20"/>
                      <a:pt x="0" y="20"/>
                    </a:cubicBezTo>
                    <a:cubicBezTo>
                      <a:pt x="0" y="20"/>
                      <a:pt x="0" y="20"/>
                      <a:pt x="0" y="20"/>
                    </a:cubicBezTo>
                    <a:cubicBezTo>
                      <a:pt x="0" y="20"/>
                      <a:pt x="28" y="1"/>
                      <a:pt x="74" y="0"/>
                    </a:cubicBezTo>
                    <a:cubicBezTo>
                      <a:pt x="75" y="0"/>
                      <a:pt x="76" y="0"/>
                      <a:pt x="77" y="0"/>
                    </a:cubicBezTo>
                    <a:cubicBezTo>
                      <a:pt x="78" y="0"/>
                      <a:pt x="78" y="0"/>
                      <a:pt x="78" y="0"/>
                    </a:cubicBezTo>
                    <a:cubicBezTo>
                      <a:pt x="79" y="7"/>
                      <a:pt x="79" y="7"/>
                      <a:pt x="79" y="7"/>
                    </a:cubicBezTo>
                    <a:cubicBezTo>
                      <a:pt x="78" y="7"/>
                      <a:pt x="78" y="7"/>
                      <a:pt x="78" y="7"/>
                    </a:cubicBezTo>
                    <a:cubicBezTo>
                      <a:pt x="78" y="7"/>
                      <a:pt x="75" y="6"/>
                      <a:pt x="69" y="6"/>
                    </a:cubicBezTo>
                    <a:cubicBezTo>
                      <a:pt x="55" y="7"/>
                      <a:pt x="27" y="9"/>
                      <a:pt x="2" y="24"/>
                    </a:cubicBezTo>
                    <a:cubicBezTo>
                      <a:pt x="1" y="24"/>
                      <a:pt x="1" y="24"/>
                      <a:pt x="1" y="24"/>
                    </a:cubicBezTo>
                    <a:lnTo>
                      <a:pt x="0" y="21"/>
                    </a:lnTo>
                    <a:close/>
                    <a:moveTo>
                      <a:pt x="2" y="22"/>
                    </a:moveTo>
                    <a:cubicBezTo>
                      <a:pt x="27" y="8"/>
                      <a:pt x="55" y="5"/>
                      <a:pt x="69" y="5"/>
                    </a:cubicBezTo>
                    <a:cubicBezTo>
                      <a:pt x="73" y="5"/>
                      <a:pt x="76" y="5"/>
                      <a:pt x="77" y="5"/>
                    </a:cubicBezTo>
                    <a:cubicBezTo>
                      <a:pt x="77" y="1"/>
                      <a:pt x="77" y="1"/>
                      <a:pt x="77" y="1"/>
                    </a:cubicBezTo>
                    <a:cubicBezTo>
                      <a:pt x="76" y="1"/>
                      <a:pt x="75" y="1"/>
                      <a:pt x="74" y="1"/>
                    </a:cubicBezTo>
                    <a:cubicBezTo>
                      <a:pt x="51" y="2"/>
                      <a:pt x="33" y="7"/>
                      <a:pt x="20" y="12"/>
                    </a:cubicBezTo>
                    <a:cubicBezTo>
                      <a:pt x="10" y="16"/>
                      <a:pt x="3" y="20"/>
                      <a:pt x="1" y="21"/>
                    </a:cubicBezTo>
                    <a:lnTo>
                      <a:pt x="2" y="2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2" name="Freeform 6699">
                <a:extLst>
                  <a:ext uri="{FF2B5EF4-FFF2-40B4-BE49-F238E27FC236}">
                    <a16:creationId xmlns:a16="http://schemas.microsoft.com/office/drawing/2014/main" xmlns="" id="{F926B429-E586-4BE6-AA31-00FDB244696A}"/>
                  </a:ext>
                </a:extLst>
              </p:cNvPr>
              <p:cNvSpPr>
                <a:spLocks noEditPoints="1"/>
              </p:cNvSpPr>
              <p:nvPr/>
            </p:nvSpPr>
            <p:spPr bwMode="auto">
              <a:xfrm>
                <a:off x="6370638" y="3159125"/>
                <a:ext cx="58738" cy="17463"/>
              </a:xfrm>
              <a:custGeom>
                <a:avLst/>
                <a:gdLst>
                  <a:gd name="T0" fmla="*/ 4 w 49"/>
                  <a:gd name="T1" fmla="*/ 12 h 15"/>
                  <a:gd name="T2" fmla="*/ 0 w 49"/>
                  <a:gd name="T3" fmla="*/ 15 h 15"/>
                  <a:gd name="T4" fmla="*/ 0 w 49"/>
                  <a:gd name="T5" fmla="*/ 15 h 15"/>
                  <a:gd name="T6" fmla="*/ 5 w 49"/>
                  <a:gd name="T7" fmla="*/ 13 h 15"/>
                  <a:gd name="T8" fmla="*/ 4 w 49"/>
                  <a:gd name="T9" fmla="*/ 12 h 15"/>
                  <a:gd name="T10" fmla="*/ 43 w 49"/>
                  <a:gd name="T11" fmla="*/ 0 h 15"/>
                  <a:gd name="T12" fmla="*/ 16 w 49"/>
                  <a:gd name="T13" fmla="*/ 7 h 15"/>
                  <a:gd name="T14" fmla="*/ 17 w 49"/>
                  <a:gd name="T15" fmla="*/ 8 h 15"/>
                  <a:gd name="T16" fmla="*/ 49 w 49"/>
                  <a:gd name="T17" fmla="*/ 1 h 15"/>
                  <a:gd name="T18" fmla="*/ 43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 y="12"/>
                    </a:moveTo>
                    <a:cubicBezTo>
                      <a:pt x="2" y="13"/>
                      <a:pt x="1" y="14"/>
                      <a:pt x="0" y="15"/>
                    </a:cubicBezTo>
                    <a:cubicBezTo>
                      <a:pt x="0" y="15"/>
                      <a:pt x="0" y="15"/>
                      <a:pt x="0" y="15"/>
                    </a:cubicBezTo>
                    <a:cubicBezTo>
                      <a:pt x="1" y="15"/>
                      <a:pt x="3" y="14"/>
                      <a:pt x="5" y="13"/>
                    </a:cubicBezTo>
                    <a:lnTo>
                      <a:pt x="4" y="12"/>
                    </a:lnTo>
                    <a:close/>
                    <a:moveTo>
                      <a:pt x="43" y="0"/>
                    </a:moveTo>
                    <a:cubicBezTo>
                      <a:pt x="32" y="2"/>
                      <a:pt x="23" y="5"/>
                      <a:pt x="16" y="7"/>
                    </a:cubicBezTo>
                    <a:cubicBezTo>
                      <a:pt x="17" y="8"/>
                      <a:pt x="17" y="8"/>
                      <a:pt x="17" y="8"/>
                    </a:cubicBezTo>
                    <a:cubicBezTo>
                      <a:pt x="26" y="5"/>
                      <a:pt x="37" y="3"/>
                      <a:pt x="49" y="1"/>
                    </a:cubicBezTo>
                    <a:cubicBezTo>
                      <a:pt x="47" y="1"/>
                      <a:pt x="45" y="0"/>
                      <a:pt x="43"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3" name="Freeform 6700">
                <a:extLst>
                  <a:ext uri="{FF2B5EF4-FFF2-40B4-BE49-F238E27FC236}">
                    <a16:creationId xmlns:a16="http://schemas.microsoft.com/office/drawing/2014/main" xmlns="" id="{BD16B456-72BA-4684-B3B1-90821C39B037}"/>
                  </a:ext>
                </a:extLst>
              </p:cNvPr>
              <p:cNvSpPr>
                <a:spLocks noEditPoints="1"/>
              </p:cNvSpPr>
              <p:nvPr/>
            </p:nvSpPr>
            <p:spPr bwMode="auto">
              <a:xfrm>
                <a:off x="6369051" y="3159125"/>
                <a:ext cx="52388" cy="17463"/>
              </a:xfrm>
              <a:custGeom>
                <a:avLst/>
                <a:gdLst>
                  <a:gd name="T0" fmla="*/ 5 w 44"/>
                  <a:gd name="T1" fmla="*/ 12 h 15"/>
                  <a:gd name="T2" fmla="*/ 0 w 44"/>
                  <a:gd name="T3" fmla="*/ 14 h 15"/>
                  <a:gd name="T4" fmla="*/ 1 w 44"/>
                  <a:gd name="T5" fmla="*/ 15 h 15"/>
                  <a:gd name="T6" fmla="*/ 5 w 44"/>
                  <a:gd name="T7" fmla="*/ 12 h 15"/>
                  <a:gd name="T8" fmla="*/ 43 w 44"/>
                  <a:gd name="T9" fmla="*/ 0 h 15"/>
                  <a:gd name="T10" fmla="*/ 16 w 44"/>
                  <a:gd name="T11" fmla="*/ 7 h 15"/>
                  <a:gd name="T12" fmla="*/ 17 w 44"/>
                  <a:gd name="T13" fmla="*/ 7 h 15"/>
                  <a:gd name="T14" fmla="*/ 44 w 44"/>
                  <a:gd name="T15" fmla="*/ 0 h 15"/>
                  <a:gd name="T16" fmla="*/ 43 w 4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5">
                    <a:moveTo>
                      <a:pt x="5" y="12"/>
                    </a:moveTo>
                    <a:cubicBezTo>
                      <a:pt x="3" y="13"/>
                      <a:pt x="2" y="14"/>
                      <a:pt x="0" y="14"/>
                    </a:cubicBezTo>
                    <a:cubicBezTo>
                      <a:pt x="1" y="15"/>
                      <a:pt x="1" y="15"/>
                      <a:pt x="1" y="15"/>
                    </a:cubicBezTo>
                    <a:cubicBezTo>
                      <a:pt x="2" y="14"/>
                      <a:pt x="3" y="13"/>
                      <a:pt x="5" y="12"/>
                    </a:cubicBezTo>
                    <a:close/>
                    <a:moveTo>
                      <a:pt x="43" y="0"/>
                    </a:moveTo>
                    <a:cubicBezTo>
                      <a:pt x="33" y="2"/>
                      <a:pt x="24" y="5"/>
                      <a:pt x="16" y="7"/>
                    </a:cubicBezTo>
                    <a:cubicBezTo>
                      <a:pt x="17" y="7"/>
                      <a:pt x="17" y="7"/>
                      <a:pt x="17" y="7"/>
                    </a:cubicBezTo>
                    <a:cubicBezTo>
                      <a:pt x="24" y="5"/>
                      <a:pt x="33" y="2"/>
                      <a:pt x="44" y="0"/>
                    </a:cubicBezTo>
                    <a:lnTo>
                      <a:pt x="43"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4" name="Freeform 6701">
                <a:extLst>
                  <a:ext uri="{FF2B5EF4-FFF2-40B4-BE49-F238E27FC236}">
                    <a16:creationId xmlns:a16="http://schemas.microsoft.com/office/drawing/2014/main" xmlns="" id="{ACFE1DDA-1A5E-44AA-8BE2-9F9BE49D8EF0}"/>
                  </a:ext>
                </a:extLst>
              </p:cNvPr>
              <p:cNvSpPr>
                <a:spLocks/>
              </p:cNvSpPr>
              <p:nvPr/>
            </p:nvSpPr>
            <p:spPr bwMode="auto">
              <a:xfrm>
                <a:off x="6365876" y="3124200"/>
                <a:ext cx="93663" cy="34925"/>
              </a:xfrm>
              <a:custGeom>
                <a:avLst/>
                <a:gdLst>
                  <a:gd name="T0" fmla="*/ 79 w 79"/>
                  <a:gd name="T1" fmla="*/ 6 h 30"/>
                  <a:gd name="T2" fmla="*/ 1 w 79"/>
                  <a:gd name="T3" fmla="*/ 30 h 30"/>
                  <a:gd name="T4" fmla="*/ 0 w 79"/>
                  <a:gd name="T5" fmla="*/ 27 h 30"/>
                  <a:gd name="T6" fmla="*/ 78 w 79"/>
                  <a:gd name="T7" fmla="*/ 0 h 30"/>
                  <a:gd name="T8" fmla="*/ 79 w 79"/>
                  <a:gd name="T9" fmla="*/ 6 h 30"/>
                </a:gdLst>
                <a:ahLst/>
                <a:cxnLst>
                  <a:cxn ang="0">
                    <a:pos x="T0" y="T1"/>
                  </a:cxn>
                  <a:cxn ang="0">
                    <a:pos x="T2" y="T3"/>
                  </a:cxn>
                  <a:cxn ang="0">
                    <a:pos x="T4" y="T5"/>
                  </a:cxn>
                  <a:cxn ang="0">
                    <a:pos x="T6" y="T7"/>
                  </a:cxn>
                  <a:cxn ang="0">
                    <a:pos x="T8" y="T9"/>
                  </a:cxn>
                </a:cxnLst>
                <a:rect l="0" t="0" r="r" b="b"/>
                <a:pathLst>
                  <a:path w="79" h="30">
                    <a:moveTo>
                      <a:pt x="79" y="6"/>
                    </a:moveTo>
                    <a:cubicBezTo>
                      <a:pt x="79" y="6"/>
                      <a:pt x="22" y="12"/>
                      <a:pt x="1" y="30"/>
                    </a:cubicBezTo>
                    <a:cubicBezTo>
                      <a:pt x="0" y="27"/>
                      <a:pt x="0" y="27"/>
                      <a:pt x="0" y="27"/>
                    </a:cubicBezTo>
                    <a:cubicBezTo>
                      <a:pt x="0" y="27"/>
                      <a:pt x="16" y="8"/>
                      <a:pt x="78" y="0"/>
                    </a:cubicBezTo>
                    <a:lnTo>
                      <a:pt x="79"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5" name="Freeform 6702">
                <a:extLst>
                  <a:ext uri="{FF2B5EF4-FFF2-40B4-BE49-F238E27FC236}">
                    <a16:creationId xmlns:a16="http://schemas.microsoft.com/office/drawing/2014/main" xmlns="" id="{57FB6A38-929A-4A15-9AAF-F0D1E5836319}"/>
                  </a:ext>
                </a:extLst>
              </p:cNvPr>
              <p:cNvSpPr>
                <a:spLocks noEditPoints="1"/>
              </p:cNvSpPr>
              <p:nvPr/>
            </p:nvSpPr>
            <p:spPr bwMode="auto">
              <a:xfrm>
                <a:off x="6364288" y="3124200"/>
                <a:ext cx="96838" cy="36513"/>
              </a:xfrm>
              <a:custGeom>
                <a:avLst/>
                <a:gdLst>
                  <a:gd name="T0" fmla="*/ 0 w 81"/>
                  <a:gd name="T1" fmla="*/ 27 h 31"/>
                  <a:gd name="T2" fmla="*/ 0 w 81"/>
                  <a:gd name="T3" fmla="*/ 27 h 31"/>
                  <a:gd name="T4" fmla="*/ 79 w 81"/>
                  <a:gd name="T5" fmla="*/ 0 h 31"/>
                  <a:gd name="T6" fmla="*/ 79 w 81"/>
                  <a:gd name="T7" fmla="*/ 0 h 31"/>
                  <a:gd name="T8" fmla="*/ 81 w 81"/>
                  <a:gd name="T9" fmla="*/ 6 h 31"/>
                  <a:gd name="T10" fmla="*/ 80 w 81"/>
                  <a:gd name="T11" fmla="*/ 6 h 31"/>
                  <a:gd name="T12" fmla="*/ 81 w 81"/>
                  <a:gd name="T13" fmla="*/ 6 h 31"/>
                  <a:gd name="T14" fmla="*/ 81 w 81"/>
                  <a:gd name="T15" fmla="*/ 7 h 31"/>
                  <a:gd name="T16" fmla="*/ 80 w 81"/>
                  <a:gd name="T17" fmla="*/ 7 h 31"/>
                  <a:gd name="T18" fmla="*/ 49 w 81"/>
                  <a:gd name="T19" fmla="*/ 12 h 31"/>
                  <a:gd name="T20" fmla="*/ 2 w 81"/>
                  <a:gd name="T21" fmla="*/ 31 h 31"/>
                  <a:gd name="T22" fmla="*/ 1 w 81"/>
                  <a:gd name="T23" fmla="*/ 31 h 31"/>
                  <a:gd name="T24" fmla="*/ 0 w 81"/>
                  <a:gd name="T25" fmla="*/ 27 h 31"/>
                  <a:gd name="T26" fmla="*/ 2 w 81"/>
                  <a:gd name="T27" fmla="*/ 29 h 31"/>
                  <a:gd name="T28" fmla="*/ 79 w 81"/>
                  <a:gd name="T29" fmla="*/ 6 h 31"/>
                  <a:gd name="T30" fmla="*/ 78 w 81"/>
                  <a:gd name="T31" fmla="*/ 1 h 31"/>
                  <a:gd name="T32" fmla="*/ 5 w 81"/>
                  <a:gd name="T33" fmla="*/ 24 h 31"/>
                  <a:gd name="T34" fmla="*/ 1 w 81"/>
                  <a:gd name="T35" fmla="*/ 27 h 31"/>
                  <a:gd name="T36" fmla="*/ 2 w 81"/>
                  <a:gd name="T3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31">
                    <a:moveTo>
                      <a:pt x="0" y="27"/>
                    </a:moveTo>
                    <a:cubicBezTo>
                      <a:pt x="0" y="27"/>
                      <a:pt x="0" y="27"/>
                      <a:pt x="0" y="27"/>
                    </a:cubicBezTo>
                    <a:cubicBezTo>
                      <a:pt x="0" y="26"/>
                      <a:pt x="16" y="8"/>
                      <a:pt x="79" y="0"/>
                    </a:cubicBezTo>
                    <a:cubicBezTo>
                      <a:pt x="79" y="0"/>
                      <a:pt x="79" y="0"/>
                      <a:pt x="79" y="0"/>
                    </a:cubicBezTo>
                    <a:cubicBezTo>
                      <a:pt x="81" y="6"/>
                      <a:pt x="81" y="6"/>
                      <a:pt x="81" y="6"/>
                    </a:cubicBezTo>
                    <a:cubicBezTo>
                      <a:pt x="80" y="6"/>
                      <a:pt x="80" y="6"/>
                      <a:pt x="80" y="6"/>
                    </a:cubicBezTo>
                    <a:cubicBezTo>
                      <a:pt x="81" y="6"/>
                      <a:pt x="81" y="6"/>
                      <a:pt x="81" y="6"/>
                    </a:cubicBezTo>
                    <a:cubicBezTo>
                      <a:pt x="81" y="7"/>
                      <a:pt x="81" y="7"/>
                      <a:pt x="81" y="7"/>
                    </a:cubicBezTo>
                    <a:cubicBezTo>
                      <a:pt x="80" y="7"/>
                      <a:pt x="80" y="7"/>
                      <a:pt x="80" y="7"/>
                    </a:cubicBezTo>
                    <a:cubicBezTo>
                      <a:pt x="80" y="7"/>
                      <a:pt x="66" y="8"/>
                      <a:pt x="49" y="12"/>
                    </a:cubicBezTo>
                    <a:cubicBezTo>
                      <a:pt x="32" y="16"/>
                      <a:pt x="12" y="22"/>
                      <a:pt x="2" y="31"/>
                    </a:cubicBezTo>
                    <a:cubicBezTo>
                      <a:pt x="1" y="31"/>
                      <a:pt x="1" y="31"/>
                      <a:pt x="1" y="31"/>
                    </a:cubicBezTo>
                    <a:lnTo>
                      <a:pt x="0" y="27"/>
                    </a:lnTo>
                    <a:close/>
                    <a:moveTo>
                      <a:pt x="2" y="29"/>
                    </a:moveTo>
                    <a:cubicBezTo>
                      <a:pt x="23" y="12"/>
                      <a:pt x="73" y="7"/>
                      <a:pt x="79" y="6"/>
                    </a:cubicBezTo>
                    <a:cubicBezTo>
                      <a:pt x="78" y="1"/>
                      <a:pt x="78" y="1"/>
                      <a:pt x="78" y="1"/>
                    </a:cubicBezTo>
                    <a:cubicBezTo>
                      <a:pt x="32" y="7"/>
                      <a:pt x="12" y="19"/>
                      <a:pt x="5" y="24"/>
                    </a:cubicBezTo>
                    <a:cubicBezTo>
                      <a:pt x="3" y="26"/>
                      <a:pt x="2" y="27"/>
                      <a:pt x="1" y="27"/>
                    </a:cubicBezTo>
                    <a:lnTo>
                      <a:pt x="2" y="29"/>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6" name="Freeform 6703">
                <a:extLst>
                  <a:ext uri="{FF2B5EF4-FFF2-40B4-BE49-F238E27FC236}">
                    <a16:creationId xmlns:a16="http://schemas.microsoft.com/office/drawing/2014/main" xmlns="" id="{F6581FDB-6B67-46CD-9928-AB09DD1DF4A1}"/>
                  </a:ext>
                </a:extLst>
              </p:cNvPr>
              <p:cNvSpPr>
                <a:spLocks noEditPoints="1"/>
              </p:cNvSpPr>
              <p:nvPr/>
            </p:nvSpPr>
            <p:spPr bwMode="auto">
              <a:xfrm>
                <a:off x="6372226" y="3128963"/>
                <a:ext cx="68263" cy="23813"/>
              </a:xfrm>
              <a:custGeom>
                <a:avLst/>
                <a:gdLst>
                  <a:gd name="T0" fmla="*/ 10 w 58"/>
                  <a:gd name="T1" fmla="*/ 13 h 19"/>
                  <a:gd name="T2" fmla="*/ 0 w 58"/>
                  <a:gd name="T3" fmla="*/ 18 h 19"/>
                  <a:gd name="T4" fmla="*/ 1 w 58"/>
                  <a:gd name="T5" fmla="*/ 19 h 19"/>
                  <a:gd name="T6" fmla="*/ 11 w 58"/>
                  <a:gd name="T7" fmla="*/ 14 h 19"/>
                  <a:gd name="T8" fmla="*/ 10 w 58"/>
                  <a:gd name="T9" fmla="*/ 13 h 19"/>
                  <a:gd name="T10" fmla="*/ 49 w 58"/>
                  <a:gd name="T11" fmla="*/ 0 h 19"/>
                  <a:gd name="T12" fmla="*/ 23 w 58"/>
                  <a:gd name="T13" fmla="*/ 7 h 19"/>
                  <a:gd name="T14" fmla="*/ 25 w 58"/>
                  <a:gd name="T15" fmla="*/ 9 h 19"/>
                  <a:gd name="T16" fmla="*/ 58 w 58"/>
                  <a:gd name="T17" fmla="*/ 1 h 19"/>
                  <a:gd name="T18" fmla="*/ 49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9">
                    <a:moveTo>
                      <a:pt x="10" y="13"/>
                    </a:moveTo>
                    <a:cubicBezTo>
                      <a:pt x="5" y="15"/>
                      <a:pt x="2" y="17"/>
                      <a:pt x="0" y="18"/>
                    </a:cubicBezTo>
                    <a:cubicBezTo>
                      <a:pt x="1" y="19"/>
                      <a:pt x="1" y="19"/>
                      <a:pt x="1" y="19"/>
                    </a:cubicBezTo>
                    <a:cubicBezTo>
                      <a:pt x="3" y="18"/>
                      <a:pt x="7" y="16"/>
                      <a:pt x="11" y="14"/>
                    </a:cubicBezTo>
                    <a:cubicBezTo>
                      <a:pt x="11" y="13"/>
                      <a:pt x="10" y="13"/>
                      <a:pt x="10" y="13"/>
                    </a:cubicBezTo>
                    <a:close/>
                    <a:moveTo>
                      <a:pt x="49" y="0"/>
                    </a:moveTo>
                    <a:cubicBezTo>
                      <a:pt x="39" y="2"/>
                      <a:pt x="30" y="5"/>
                      <a:pt x="23" y="7"/>
                    </a:cubicBezTo>
                    <a:cubicBezTo>
                      <a:pt x="23" y="8"/>
                      <a:pt x="24" y="8"/>
                      <a:pt x="25" y="9"/>
                    </a:cubicBezTo>
                    <a:cubicBezTo>
                      <a:pt x="34" y="6"/>
                      <a:pt x="44" y="3"/>
                      <a:pt x="58" y="1"/>
                    </a:cubicBezTo>
                    <a:cubicBezTo>
                      <a:pt x="55" y="1"/>
                      <a:pt x="52" y="0"/>
                      <a:pt x="49"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7" name="Freeform 6704">
                <a:extLst>
                  <a:ext uri="{FF2B5EF4-FFF2-40B4-BE49-F238E27FC236}">
                    <a16:creationId xmlns:a16="http://schemas.microsoft.com/office/drawing/2014/main" xmlns="" id="{B8E43811-4CC2-4E3B-8470-E0765E8C19D9}"/>
                  </a:ext>
                </a:extLst>
              </p:cNvPr>
              <p:cNvSpPr>
                <a:spLocks noEditPoints="1"/>
              </p:cNvSpPr>
              <p:nvPr/>
            </p:nvSpPr>
            <p:spPr bwMode="auto">
              <a:xfrm>
                <a:off x="6372226" y="3128963"/>
                <a:ext cx="57150" cy="22225"/>
              </a:xfrm>
              <a:custGeom>
                <a:avLst/>
                <a:gdLst>
                  <a:gd name="T0" fmla="*/ 9 w 49"/>
                  <a:gd name="T1" fmla="*/ 12 h 18"/>
                  <a:gd name="T2" fmla="*/ 0 w 49"/>
                  <a:gd name="T3" fmla="*/ 18 h 18"/>
                  <a:gd name="T4" fmla="*/ 0 w 49"/>
                  <a:gd name="T5" fmla="*/ 18 h 18"/>
                  <a:gd name="T6" fmla="*/ 10 w 49"/>
                  <a:gd name="T7" fmla="*/ 13 h 18"/>
                  <a:gd name="T8" fmla="*/ 9 w 49"/>
                  <a:gd name="T9" fmla="*/ 12 h 18"/>
                  <a:gd name="T10" fmla="*/ 49 w 49"/>
                  <a:gd name="T11" fmla="*/ 0 h 18"/>
                  <a:gd name="T12" fmla="*/ 22 w 49"/>
                  <a:gd name="T13" fmla="*/ 7 h 18"/>
                  <a:gd name="T14" fmla="*/ 23 w 49"/>
                  <a:gd name="T15" fmla="*/ 7 h 18"/>
                  <a:gd name="T16" fmla="*/ 49 w 4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8">
                    <a:moveTo>
                      <a:pt x="9" y="12"/>
                    </a:moveTo>
                    <a:cubicBezTo>
                      <a:pt x="5" y="14"/>
                      <a:pt x="2" y="16"/>
                      <a:pt x="0" y="18"/>
                    </a:cubicBezTo>
                    <a:cubicBezTo>
                      <a:pt x="0" y="18"/>
                      <a:pt x="0" y="18"/>
                      <a:pt x="0" y="18"/>
                    </a:cubicBezTo>
                    <a:cubicBezTo>
                      <a:pt x="2" y="17"/>
                      <a:pt x="5" y="15"/>
                      <a:pt x="10" y="13"/>
                    </a:cubicBezTo>
                    <a:lnTo>
                      <a:pt x="9" y="12"/>
                    </a:lnTo>
                    <a:close/>
                    <a:moveTo>
                      <a:pt x="49" y="0"/>
                    </a:moveTo>
                    <a:cubicBezTo>
                      <a:pt x="38" y="2"/>
                      <a:pt x="29" y="5"/>
                      <a:pt x="22" y="7"/>
                    </a:cubicBezTo>
                    <a:cubicBezTo>
                      <a:pt x="23" y="7"/>
                      <a:pt x="23" y="7"/>
                      <a:pt x="23" y="7"/>
                    </a:cubicBezTo>
                    <a:cubicBezTo>
                      <a:pt x="30" y="5"/>
                      <a:pt x="39" y="2"/>
                      <a:pt x="49"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8" name="Freeform 6705">
                <a:extLst>
                  <a:ext uri="{FF2B5EF4-FFF2-40B4-BE49-F238E27FC236}">
                    <a16:creationId xmlns:a16="http://schemas.microsoft.com/office/drawing/2014/main" xmlns="" id="{6A24B4A6-EBBE-4D11-B6AC-DF313EFE4BD7}"/>
                  </a:ext>
                </a:extLst>
              </p:cNvPr>
              <p:cNvSpPr>
                <a:spLocks/>
              </p:cNvSpPr>
              <p:nvPr/>
            </p:nvSpPr>
            <p:spPr bwMode="auto">
              <a:xfrm>
                <a:off x="6373813" y="3095625"/>
                <a:ext cx="87313" cy="30163"/>
              </a:xfrm>
              <a:custGeom>
                <a:avLst/>
                <a:gdLst>
                  <a:gd name="T0" fmla="*/ 74 w 74"/>
                  <a:gd name="T1" fmla="*/ 7 h 26"/>
                  <a:gd name="T2" fmla="*/ 1 w 74"/>
                  <a:gd name="T3" fmla="*/ 26 h 26"/>
                  <a:gd name="T4" fmla="*/ 0 w 74"/>
                  <a:gd name="T5" fmla="*/ 23 h 26"/>
                  <a:gd name="T6" fmla="*/ 72 w 74"/>
                  <a:gd name="T7" fmla="*/ 0 h 26"/>
                  <a:gd name="T8" fmla="*/ 74 w 74"/>
                  <a:gd name="T9" fmla="*/ 7 h 26"/>
                </a:gdLst>
                <a:ahLst/>
                <a:cxnLst>
                  <a:cxn ang="0">
                    <a:pos x="T0" y="T1"/>
                  </a:cxn>
                  <a:cxn ang="0">
                    <a:pos x="T2" y="T3"/>
                  </a:cxn>
                  <a:cxn ang="0">
                    <a:pos x="T4" y="T5"/>
                  </a:cxn>
                  <a:cxn ang="0">
                    <a:pos x="T6" y="T7"/>
                  </a:cxn>
                  <a:cxn ang="0">
                    <a:pos x="T8" y="T9"/>
                  </a:cxn>
                </a:cxnLst>
                <a:rect l="0" t="0" r="r" b="b"/>
                <a:pathLst>
                  <a:path w="74" h="26">
                    <a:moveTo>
                      <a:pt x="74" y="7"/>
                    </a:moveTo>
                    <a:cubicBezTo>
                      <a:pt x="74" y="7"/>
                      <a:pt x="37" y="6"/>
                      <a:pt x="1" y="26"/>
                    </a:cubicBezTo>
                    <a:cubicBezTo>
                      <a:pt x="0" y="23"/>
                      <a:pt x="0" y="23"/>
                      <a:pt x="0" y="23"/>
                    </a:cubicBezTo>
                    <a:cubicBezTo>
                      <a:pt x="0" y="23"/>
                      <a:pt x="23" y="7"/>
                      <a:pt x="72" y="0"/>
                    </a:cubicBezTo>
                    <a:lnTo>
                      <a:pt x="74"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9" name="Freeform 6706">
                <a:extLst>
                  <a:ext uri="{FF2B5EF4-FFF2-40B4-BE49-F238E27FC236}">
                    <a16:creationId xmlns:a16="http://schemas.microsoft.com/office/drawing/2014/main" xmlns="" id="{B1BC1C11-AD88-4FF3-B6B7-AC2029C315C2}"/>
                  </a:ext>
                </a:extLst>
              </p:cNvPr>
              <p:cNvSpPr>
                <a:spLocks noEditPoints="1"/>
              </p:cNvSpPr>
              <p:nvPr/>
            </p:nvSpPr>
            <p:spPr bwMode="auto">
              <a:xfrm>
                <a:off x="6373813" y="3095625"/>
                <a:ext cx="88900" cy="31750"/>
              </a:xfrm>
              <a:custGeom>
                <a:avLst/>
                <a:gdLst>
                  <a:gd name="T0" fmla="*/ 0 w 75"/>
                  <a:gd name="T1" fmla="*/ 23 h 27"/>
                  <a:gd name="T2" fmla="*/ 0 w 75"/>
                  <a:gd name="T3" fmla="*/ 23 h 27"/>
                  <a:gd name="T4" fmla="*/ 72 w 75"/>
                  <a:gd name="T5" fmla="*/ 0 h 27"/>
                  <a:gd name="T6" fmla="*/ 73 w 75"/>
                  <a:gd name="T7" fmla="*/ 0 h 27"/>
                  <a:gd name="T8" fmla="*/ 75 w 75"/>
                  <a:gd name="T9" fmla="*/ 6 h 27"/>
                  <a:gd name="T10" fmla="*/ 74 w 75"/>
                  <a:gd name="T11" fmla="*/ 7 h 27"/>
                  <a:gd name="T12" fmla="*/ 74 w 75"/>
                  <a:gd name="T13" fmla="*/ 6 h 27"/>
                  <a:gd name="T14" fmla="*/ 74 w 75"/>
                  <a:gd name="T15" fmla="*/ 7 h 27"/>
                  <a:gd name="T16" fmla="*/ 75 w 75"/>
                  <a:gd name="T17" fmla="*/ 6 h 27"/>
                  <a:gd name="T18" fmla="*/ 75 w 75"/>
                  <a:gd name="T19" fmla="*/ 7 h 27"/>
                  <a:gd name="T20" fmla="*/ 74 w 75"/>
                  <a:gd name="T21" fmla="*/ 7 h 27"/>
                  <a:gd name="T22" fmla="*/ 73 w 75"/>
                  <a:gd name="T23" fmla="*/ 7 h 27"/>
                  <a:gd name="T24" fmla="*/ 1 w 75"/>
                  <a:gd name="T25" fmla="*/ 27 h 27"/>
                  <a:gd name="T26" fmla="*/ 1 w 75"/>
                  <a:gd name="T27" fmla="*/ 27 h 27"/>
                  <a:gd name="T28" fmla="*/ 0 w 75"/>
                  <a:gd name="T29" fmla="*/ 23 h 27"/>
                  <a:gd name="T30" fmla="*/ 2 w 75"/>
                  <a:gd name="T31" fmla="*/ 25 h 27"/>
                  <a:gd name="T32" fmla="*/ 73 w 75"/>
                  <a:gd name="T33" fmla="*/ 6 h 27"/>
                  <a:gd name="T34" fmla="*/ 73 w 75"/>
                  <a:gd name="T35" fmla="*/ 6 h 27"/>
                  <a:gd name="T36" fmla="*/ 72 w 75"/>
                  <a:gd name="T37" fmla="*/ 1 h 27"/>
                  <a:gd name="T38" fmla="*/ 18 w 75"/>
                  <a:gd name="T39" fmla="*/ 15 h 27"/>
                  <a:gd name="T40" fmla="*/ 1 w 75"/>
                  <a:gd name="T41" fmla="*/ 23 h 27"/>
                  <a:gd name="T42" fmla="*/ 2 w 75"/>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7">
                    <a:moveTo>
                      <a:pt x="0" y="23"/>
                    </a:moveTo>
                    <a:cubicBezTo>
                      <a:pt x="0" y="23"/>
                      <a:pt x="0" y="23"/>
                      <a:pt x="0" y="23"/>
                    </a:cubicBezTo>
                    <a:cubicBezTo>
                      <a:pt x="0" y="23"/>
                      <a:pt x="23" y="6"/>
                      <a:pt x="72" y="0"/>
                    </a:cubicBezTo>
                    <a:cubicBezTo>
                      <a:pt x="73" y="0"/>
                      <a:pt x="73" y="0"/>
                      <a:pt x="73" y="0"/>
                    </a:cubicBezTo>
                    <a:cubicBezTo>
                      <a:pt x="75" y="6"/>
                      <a:pt x="75" y="6"/>
                      <a:pt x="75" y="6"/>
                    </a:cubicBezTo>
                    <a:cubicBezTo>
                      <a:pt x="74" y="7"/>
                      <a:pt x="74" y="7"/>
                      <a:pt x="74" y="7"/>
                    </a:cubicBezTo>
                    <a:cubicBezTo>
                      <a:pt x="74" y="6"/>
                      <a:pt x="74" y="6"/>
                      <a:pt x="74" y="6"/>
                    </a:cubicBezTo>
                    <a:cubicBezTo>
                      <a:pt x="74" y="7"/>
                      <a:pt x="74" y="7"/>
                      <a:pt x="74" y="7"/>
                    </a:cubicBezTo>
                    <a:cubicBezTo>
                      <a:pt x="75" y="6"/>
                      <a:pt x="75" y="6"/>
                      <a:pt x="75" y="6"/>
                    </a:cubicBezTo>
                    <a:cubicBezTo>
                      <a:pt x="75" y="7"/>
                      <a:pt x="75" y="7"/>
                      <a:pt x="75" y="7"/>
                    </a:cubicBezTo>
                    <a:cubicBezTo>
                      <a:pt x="74" y="7"/>
                      <a:pt x="74" y="7"/>
                      <a:pt x="74" y="7"/>
                    </a:cubicBezTo>
                    <a:cubicBezTo>
                      <a:pt x="74" y="7"/>
                      <a:pt x="74" y="7"/>
                      <a:pt x="73" y="7"/>
                    </a:cubicBezTo>
                    <a:cubicBezTo>
                      <a:pt x="67" y="7"/>
                      <a:pt x="34" y="9"/>
                      <a:pt x="1" y="27"/>
                    </a:cubicBezTo>
                    <a:cubicBezTo>
                      <a:pt x="1" y="27"/>
                      <a:pt x="1" y="27"/>
                      <a:pt x="1" y="27"/>
                    </a:cubicBezTo>
                    <a:lnTo>
                      <a:pt x="0" y="23"/>
                    </a:lnTo>
                    <a:close/>
                    <a:moveTo>
                      <a:pt x="2" y="25"/>
                    </a:moveTo>
                    <a:cubicBezTo>
                      <a:pt x="34" y="8"/>
                      <a:pt x="67" y="6"/>
                      <a:pt x="73" y="6"/>
                    </a:cubicBezTo>
                    <a:cubicBezTo>
                      <a:pt x="73" y="6"/>
                      <a:pt x="73" y="6"/>
                      <a:pt x="73" y="6"/>
                    </a:cubicBezTo>
                    <a:cubicBezTo>
                      <a:pt x="72" y="1"/>
                      <a:pt x="72" y="1"/>
                      <a:pt x="72" y="1"/>
                    </a:cubicBezTo>
                    <a:cubicBezTo>
                      <a:pt x="48" y="4"/>
                      <a:pt x="30" y="10"/>
                      <a:pt x="18" y="15"/>
                    </a:cubicBezTo>
                    <a:cubicBezTo>
                      <a:pt x="8" y="19"/>
                      <a:pt x="3" y="23"/>
                      <a:pt x="1" y="23"/>
                    </a:cubicBezTo>
                    <a:lnTo>
                      <a:pt x="2" y="2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0" name="Freeform 6707">
                <a:extLst>
                  <a:ext uri="{FF2B5EF4-FFF2-40B4-BE49-F238E27FC236}">
                    <a16:creationId xmlns:a16="http://schemas.microsoft.com/office/drawing/2014/main" xmlns="" id="{D00D2767-ABD5-4EA9-AA83-0EE8A73D8F72}"/>
                  </a:ext>
                </a:extLst>
              </p:cNvPr>
              <p:cNvSpPr>
                <a:spLocks noEditPoints="1"/>
              </p:cNvSpPr>
              <p:nvPr/>
            </p:nvSpPr>
            <p:spPr bwMode="auto">
              <a:xfrm>
                <a:off x="6378576" y="3101975"/>
                <a:ext cx="53975" cy="19050"/>
              </a:xfrm>
              <a:custGeom>
                <a:avLst/>
                <a:gdLst>
                  <a:gd name="T0" fmla="*/ 10 w 45"/>
                  <a:gd name="T1" fmla="*/ 10 h 16"/>
                  <a:gd name="T2" fmla="*/ 0 w 45"/>
                  <a:gd name="T3" fmla="*/ 15 h 16"/>
                  <a:gd name="T4" fmla="*/ 1 w 45"/>
                  <a:gd name="T5" fmla="*/ 16 h 16"/>
                  <a:gd name="T6" fmla="*/ 11 w 45"/>
                  <a:gd name="T7" fmla="*/ 12 h 16"/>
                  <a:gd name="T8" fmla="*/ 10 w 45"/>
                  <a:gd name="T9" fmla="*/ 10 h 16"/>
                  <a:gd name="T10" fmla="*/ 40 w 45"/>
                  <a:gd name="T11" fmla="*/ 0 h 16"/>
                  <a:gd name="T12" fmla="*/ 23 w 45"/>
                  <a:gd name="T13" fmla="*/ 5 h 16"/>
                  <a:gd name="T14" fmla="*/ 25 w 45"/>
                  <a:gd name="T15" fmla="*/ 6 h 16"/>
                  <a:gd name="T16" fmla="*/ 45 w 45"/>
                  <a:gd name="T17" fmla="*/ 1 h 16"/>
                  <a:gd name="T18" fmla="*/ 40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10" y="10"/>
                    </a:moveTo>
                    <a:cubicBezTo>
                      <a:pt x="5" y="12"/>
                      <a:pt x="2" y="14"/>
                      <a:pt x="0" y="15"/>
                    </a:cubicBezTo>
                    <a:cubicBezTo>
                      <a:pt x="1" y="16"/>
                      <a:pt x="1" y="16"/>
                      <a:pt x="1" y="16"/>
                    </a:cubicBezTo>
                    <a:cubicBezTo>
                      <a:pt x="3" y="15"/>
                      <a:pt x="7" y="13"/>
                      <a:pt x="11" y="12"/>
                    </a:cubicBezTo>
                    <a:cubicBezTo>
                      <a:pt x="10" y="11"/>
                      <a:pt x="10" y="11"/>
                      <a:pt x="10" y="10"/>
                    </a:cubicBezTo>
                    <a:close/>
                    <a:moveTo>
                      <a:pt x="40" y="0"/>
                    </a:moveTo>
                    <a:cubicBezTo>
                      <a:pt x="34" y="2"/>
                      <a:pt x="28" y="4"/>
                      <a:pt x="23" y="5"/>
                    </a:cubicBezTo>
                    <a:cubicBezTo>
                      <a:pt x="24" y="6"/>
                      <a:pt x="24" y="6"/>
                      <a:pt x="25" y="6"/>
                    </a:cubicBezTo>
                    <a:cubicBezTo>
                      <a:pt x="31" y="5"/>
                      <a:pt x="38" y="3"/>
                      <a:pt x="45" y="1"/>
                    </a:cubicBezTo>
                    <a:cubicBezTo>
                      <a:pt x="44" y="1"/>
                      <a:pt x="42"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1" name="Freeform 6708">
                <a:extLst>
                  <a:ext uri="{FF2B5EF4-FFF2-40B4-BE49-F238E27FC236}">
                    <a16:creationId xmlns:a16="http://schemas.microsoft.com/office/drawing/2014/main" xmlns="" id="{47306B15-C15C-4396-BFE4-066A8DAE765C}"/>
                  </a:ext>
                </a:extLst>
              </p:cNvPr>
              <p:cNvSpPr>
                <a:spLocks noEditPoints="1"/>
              </p:cNvSpPr>
              <p:nvPr/>
            </p:nvSpPr>
            <p:spPr bwMode="auto">
              <a:xfrm>
                <a:off x="6378576" y="3101975"/>
                <a:ext cx="47625" cy="17463"/>
              </a:xfrm>
              <a:custGeom>
                <a:avLst/>
                <a:gdLst>
                  <a:gd name="T0" fmla="*/ 9 w 40"/>
                  <a:gd name="T1" fmla="*/ 10 h 15"/>
                  <a:gd name="T2" fmla="*/ 0 w 40"/>
                  <a:gd name="T3" fmla="*/ 15 h 15"/>
                  <a:gd name="T4" fmla="*/ 0 w 40"/>
                  <a:gd name="T5" fmla="*/ 15 h 15"/>
                  <a:gd name="T6" fmla="*/ 10 w 40"/>
                  <a:gd name="T7" fmla="*/ 10 h 15"/>
                  <a:gd name="T8" fmla="*/ 9 w 40"/>
                  <a:gd name="T9" fmla="*/ 10 h 15"/>
                  <a:gd name="T10" fmla="*/ 40 w 40"/>
                  <a:gd name="T11" fmla="*/ 0 h 15"/>
                  <a:gd name="T12" fmla="*/ 22 w 40"/>
                  <a:gd name="T13" fmla="*/ 5 h 15"/>
                  <a:gd name="T14" fmla="*/ 23 w 40"/>
                  <a:gd name="T15" fmla="*/ 5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9" y="10"/>
                    </a:moveTo>
                    <a:cubicBezTo>
                      <a:pt x="5" y="12"/>
                      <a:pt x="2" y="13"/>
                      <a:pt x="0" y="15"/>
                    </a:cubicBezTo>
                    <a:cubicBezTo>
                      <a:pt x="0" y="15"/>
                      <a:pt x="0" y="15"/>
                      <a:pt x="0" y="15"/>
                    </a:cubicBezTo>
                    <a:cubicBezTo>
                      <a:pt x="2" y="14"/>
                      <a:pt x="5" y="12"/>
                      <a:pt x="10" y="10"/>
                    </a:cubicBezTo>
                    <a:lnTo>
                      <a:pt x="9" y="10"/>
                    </a:lnTo>
                    <a:close/>
                    <a:moveTo>
                      <a:pt x="40" y="0"/>
                    </a:moveTo>
                    <a:cubicBezTo>
                      <a:pt x="33" y="2"/>
                      <a:pt x="27" y="3"/>
                      <a:pt x="22" y="5"/>
                    </a:cubicBezTo>
                    <a:cubicBezTo>
                      <a:pt x="23" y="5"/>
                      <a:pt x="23" y="5"/>
                      <a:pt x="23" y="5"/>
                    </a:cubicBezTo>
                    <a:cubicBezTo>
                      <a:pt x="28" y="4"/>
                      <a:pt x="34"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2" name="Freeform 6709">
                <a:extLst>
                  <a:ext uri="{FF2B5EF4-FFF2-40B4-BE49-F238E27FC236}">
                    <a16:creationId xmlns:a16="http://schemas.microsoft.com/office/drawing/2014/main" xmlns="" id="{26E1FE9B-C70B-44D4-BBF8-752D916E694F}"/>
                  </a:ext>
                </a:extLst>
              </p:cNvPr>
              <p:cNvSpPr>
                <a:spLocks/>
              </p:cNvSpPr>
              <p:nvPr/>
            </p:nvSpPr>
            <p:spPr bwMode="auto">
              <a:xfrm>
                <a:off x="6386513" y="3071813"/>
                <a:ext cx="73025" cy="25400"/>
              </a:xfrm>
              <a:custGeom>
                <a:avLst/>
                <a:gdLst>
                  <a:gd name="T0" fmla="*/ 62 w 62"/>
                  <a:gd name="T1" fmla="*/ 6 h 21"/>
                  <a:gd name="T2" fmla="*/ 1 w 62"/>
                  <a:gd name="T3" fmla="*/ 21 h 21"/>
                  <a:gd name="T4" fmla="*/ 0 w 62"/>
                  <a:gd name="T5" fmla="*/ 18 h 21"/>
                  <a:gd name="T6" fmla="*/ 59 w 62"/>
                  <a:gd name="T7" fmla="*/ 1 h 21"/>
                  <a:gd name="T8" fmla="*/ 62 w 62"/>
                  <a:gd name="T9" fmla="*/ 6 h 21"/>
                </a:gdLst>
                <a:ahLst/>
                <a:cxnLst>
                  <a:cxn ang="0">
                    <a:pos x="T0" y="T1"/>
                  </a:cxn>
                  <a:cxn ang="0">
                    <a:pos x="T2" y="T3"/>
                  </a:cxn>
                  <a:cxn ang="0">
                    <a:pos x="T4" y="T5"/>
                  </a:cxn>
                  <a:cxn ang="0">
                    <a:pos x="T6" y="T7"/>
                  </a:cxn>
                  <a:cxn ang="0">
                    <a:pos x="T8" y="T9"/>
                  </a:cxn>
                </a:cxnLst>
                <a:rect l="0" t="0" r="r" b="b"/>
                <a:pathLst>
                  <a:path w="62" h="21">
                    <a:moveTo>
                      <a:pt x="62" y="6"/>
                    </a:moveTo>
                    <a:cubicBezTo>
                      <a:pt x="62" y="6"/>
                      <a:pt x="32" y="1"/>
                      <a:pt x="1" y="21"/>
                    </a:cubicBezTo>
                    <a:cubicBezTo>
                      <a:pt x="0" y="18"/>
                      <a:pt x="0" y="18"/>
                      <a:pt x="0" y="18"/>
                    </a:cubicBezTo>
                    <a:cubicBezTo>
                      <a:pt x="0" y="18"/>
                      <a:pt x="24" y="0"/>
                      <a:pt x="59" y="1"/>
                    </a:cubicBezTo>
                    <a:lnTo>
                      <a:pt x="62"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3" name="Freeform 6710">
                <a:extLst>
                  <a:ext uri="{FF2B5EF4-FFF2-40B4-BE49-F238E27FC236}">
                    <a16:creationId xmlns:a16="http://schemas.microsoft.com/office/drawing/2014/main" xmlns="" id="{2CD87867-828D-48FD-90C4-85EE80B33270}"/>
                  </a:ext>
                </a:extLst>
              </p:cNvPr>
              <p:cNvSpPr>
                <a:spLocks noEditPoints="1"/>
              </p:cNvSpPr>
              <p:nvPr/>
            </p:nvSpPr>
            <p:spPr bwMode="auto">
              <a:xfrm>
                <a:off x="6384926" y="3071813"/>
                <a:ext cx="77788" cy="26988"/>
              </a:xfrm>
              <a:custGeom>
                <a:avLst/>
                <a:gdLst>
                  <a:gd name="T0" fmla="*/ 0 w 65"/>
                  <a:gd name="T1" fmla="*/ 18 h 22"/>
                  <a:gd name="T2" fmla="*/ 0 w 65"/>
                  <a:gd name="T3" fmla="*/ 17 h 22"/>
                  <a:gd name="T4" fmla="*/ 56 w 65"/>
                  <a:gd name="T5" fmla="*/ 0 h 22"/>
                  <a:gd name="T6" fmla="*/ 60 w 65"/>
                  <a:gd name="T7" fmla="*/ 0 h 22"/>
                  <a:gd name="T8" fmla="*/ 60 w 65"/>
                  <a:gd name="T9" fmla="*/ 0 h 22"/>
                  <a:gd name="T10" fmla="*/ 64 w 65"/>
                  <a:gd name="T11" fmla="*/ 6 h 22"/>
                  <a:gd name="T12" fmla="*/ 63 w 65"/>
                  <a:gd name="T13" fmla="*/ 6 h 22"/>
                  <a:gd name="T14" fmla="*/ 63 w 65"/>
                  <a:gd name="T15" fmla="*/ 5 h 22"/>
                  <a:gd name="T16" fmla="*/ 63 w 65"/>
                  <a:gd name="T17" fmla="*/ 6 h 22"/>
                  <a:gd name="T18" fmla="*/ 64 w 65"/>
                  <a:gd name="T19" fmla="*/ 6 h 22"/>
                  <a:gd name="T20" fmla="*/ 65 w 65"/>
                  <a:gd name="T21" fmla="*/ 7 h 22"/>
                  <a:gd name="T22" fmla="*/ 63 w 65"/>
                  <a:gd name="T23" fmla="*/ 7 h 22"/>
                  <a:gd name="T24" fmla="*/ 61 w 65"/>
                  <a:gd name="T25" fmla="*/ 6 h 22"/>
                  <a:gd name="T26" fmla="*/ 52 w 65"/>
                  <a:gd name="T27" fmla="*/ 6 h 22"/>
                  <a:gd name="T28" fmla="*/ 2 w 65"/>
                  <a:gd name="T29" fmla="*/ 22 h 22"/>
                  <a:gd name="T30" fmla="*/ 2 w 65"/>
                  <a:gd name="T31" fmla="*/ 22 h 22"/>
                  <a:gd name="T32" fmla="*/ 0 w 65"/>
                  <a:gd name="T33" fmla="*/ 18 h 22"/>
                  <a:gd name="T34" fmla="*/ 2 w 65"/>
                  <a:gd name="T35" fmla="*/ 20 h 22"/>
                  <a:gd name="T36" fmla="*/ 52 w 65"/>
                  <a:gd name="T37" fmla="*/ 5 h 22"/>
                  <a:gd name="T38" fmla="*/ 62 w 65"/>
                  <a:gd name="T39" fmla="*/ 5 h 22"/>
                  <a:gd name="T40" fmla="*/ 60 w 65"/>
                  <a:gd name="T41" fmla="*/ 1 h 22"/>
                  <a:gd name="T42" fmla="*/ 56 w 65"/>
                  <a:gd name="T43" fmla="*/ 1 h 22"/>
                  <a:gd name="T44" fmla="*/ 16 w 65"/>
                  <a:gd name="T45" fmla="*/ 10 h 22"/>
                  <a:gd name="T46" fmla="*/ 2 w 65"/>
                  <a:gd name="T47" fmla="*/ 18 h 22"/>
                  <a:gd name="T48" fmla="*/ 2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cubicBezTo>
                      <a:pt x="0" y="17"/>
                      <a:pt x="0" y="17"/>
                      <a:pt x="0" y="17"/>
                    </a:cubicBezTo>
                    <a:cubicBezTo>
                      <a:pt x="0" y="17"/>
                      <a:pt x="23" y="1"/>
                      <a:pt x="56" y="0"/>
                    </a:cubicBezTo>
                    <a:cubicBezTo>
                      <a:pt x="58" y="0"/>
                      <a:pt x="59" y="0"/>
                      <a:pt x="60" y="0"/>
                    </a:cubicBezTo>
                    <a:cubicBezTo>
                      <a:pt x="60" y="0"/>
                      <a:pt x="60" y="0"/>
                      <a:pt x="60" y="0"/>
                    </a:cubicBezTo>
                    <a:cubicBezTo>
                      <a:pt x="64" y="6"/>
                      <a:pt x="64" y="6"/>
                      <a:pt x="64" y="6"/>
                    </a:cubicBezTo>
                    <a:cubicBezTo>
                      <a:pt x="63" y="6"/>
                      <a:pt x="63" y="6"/>
                      <a:pt x="63" y="6"/>
                    </a:cubicBezTo>
                    <a:cubicBezTo>
                      <a:pt x="63" y="5"/>
                      <a:pt x="63" y="5"/>
                      <a:pt x="63" y="5"/>
                    </a:cubicBezTo>
                    <a:cubicBezTo>
                      <a:pt x="63" y="6"/>
                      <a:pt x="63" y="6"/>
                      <a:pt x="63" y="6"/>
                    </a:cubicBezTo>
                    <a:cubicBezTo>
                      <a:pt x="64" y="6"/>
                      <a:pt x="64" y="6"/>
                      <a:pt x="64" y="6"/>
                    </a:cubicBezTo>
                    <a:cubicBezTo>
                      <a:pt x="65" y="7"/>
                      <a:pt x="65" y="7"/>
                      <a:pt x="65" y="7"/>
                    </a:cubicBezTo>
                    <a:cubicBezTo>
                      <a:pt x="63" y="7"/>
                      <a:pt x="63" y="7"/>
                      <a:pt x="63" y="7"/>
                    </a:cubicBezTo>
                    <a:cubicBezTo>
                      <a:pt x="63" y="7"/>
                      <a:pt x="62" y="6"/>
                      <a:pt x="61" y="6"/>
                    </a:cubicBezTo>
                    <a:cubicBezTo>
                      <a:pt x="59" y="6"/>
                      <a:pt x="56" y="6"/>
                      <a:pt x="52" y="6"/>
                    </a:cubicBezTo>
                    <a:cubicBezTo>
                      <a:pt x="41" y="6"/>
                      <a:pt x="22" y="9"/>
                      <a:pt x="2" y="22"/>
                    </a:cubicBezTo>
                    <a:cubicBezTo>
                      <a:pt x="2" y="22"/>
                      <a:pt x="2" y="22"/>
                      <a:pt x="2" y="22"/>
                    </a:cubicBezTo>
                    <a:lnTo>
                      <a:pt x="0" y="18"/>
                    </a:lnTo>
                    <a:close/>
                    <a:moveTo>
                      <a:pt x="2" y="20"/>
                    </a:moveTo>
                    <a:cubicBezTo>
                      <a:pt x="22" y="8"/>
                      <a:pt x="41" y="5"/>
                      <a:pt x="52" y="5"/>
                    </a:cubicBezTo>
                    <a:cubicBezTo>
                      <a:pt x="57" y="5"/>
                      <a:pt x="60" y="5"/>
                      <a:pt x="62" y="5"/>
                    </a:cubicBezTo>
                    <a:cubicBezTo>
                      <a:pt x="60" y="1"/>
                      <a:pt x="60" y="1"/>
                      <a:pt x="60" y="1"/>
                    </a:cubicBezTo>
                    <a:cubicBezTo>
                      <a:pt x="59" y="1"/>
                      <a:pt x="58" y="1"/>
                      <a:pt x="56" y="1"/>
                    </a:cubicBezTo>
                    <a:cubicBezTo>
                      <a:pt x="40" y="2"/>
                      <a:pt x="26" y="6"/>
                      <a:pt x="16" y="10"/>
                    </a:cubicBezTo>
                    <a:cubicBezTo>
                      <a:pt x="8" y="14"/>
                      <a:pt x="3" y="17"/>
                      <a:pt x="2" y="18"/>
                    </a:cubicBezTo>
                    <a:lnTo>
                      <a:pt x="2" y="2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4" name="Freeform 6711">
                <a:extLst>
                  <a:ext uri="{FF2B5EF4-FFF2-40B4-BE49-F238E27FC236}">
                    <a16:creationId xmlns:a16="http://schemas.microsoft.com/office/drawing/2014/main" xmlns="" id="{E352E528-2582-477E-989A-700D3B4AEF40}"/>
                  </a:ext>
                </a:extLst>
              </p:cNvPr>
              <p:cNvSpPr>
                <a:spLocks noEditPoints="1"/>
              </p:cNvSpPr>
              <p:nvPr/>
            </p:nvSpPr>
            <p:spPr bwMode="auto">
              <a:xfrm>
                <a:off x="6388101" y="3074988"/>
                <a:ext cx="55563" cy="19050"/>
              </a:xfrm>
              <a:custGeom>
                <a:avLst/>
                <a:gdLst>
                  <a:gd name="T0" fmla="*/ 6 w 47"/>
                  <a:gd name="T1" fmla="*/ 12 h 16"/>
                  <a:gd name="T2" fmla="*/ 0 w 47"/>
                  <a:gd name="T3" fmla="*/ 15 h 16"/>
                  <a:gd name="T4" fmla="*/ 1 w 47"/>
                  <a:gd name="T5" fmla="*/ 16 h 16"/>
                  <a:gd name="T6" fmla="*/ 7 w 47"/>
                  <a:gd name="T7" fmla="*/ 13 h 16"/>
                  <a:gd name="T8" fmla="*/ 6 w 47"/>
                  <a:gd name="T9" fmla="*/ 12 h 16"/>
                  <a:gd name="T10" fmla="*/ 40 w 47"/>
                  <a:gd name="T11" fmla="*/ 0 h 16"/>
                  <a:gd name="T12" fmla="*/ 19 w 47"/>
                  <a:gd name="T13" fmla="*/ 6 h 16"/>
                  <a:gd name="T14" fmla="*/ 21 w 47"/>
                  <a:gd name="T15" fmla="*/ 7 h 16"/>
                  <a:gd name="T16" fmla="*/ 47 w 47"/>
                  <a:gd name="T17" fmla="*/ 1 h 16"/>
                  <a:gd name="T18" fmla="*/ 40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6" y="12"/>
                    </a:moveTo>
                    <a:cubicBezTo>
                      <a:pt x="3" y="13"/>
                      <a:pt x="1" y="14"/>
                      <a:pt x="0" y="15"/>
                    </a:cubicBezTo>
                    <a:cubicBezTo>
                      <a:pt x="1" y="16"/>
                      <a:pt x="1" y="16"/>
                      <a:pt x="1" y="16"/>
                    </a:cubicBezTo>
                    <a:cubicBezTo>
                      <a:pt x="2" y="15"/>
                      <a:pt x="4" y="14"/>
                      <a:pt x="7" y="13"/>
                    </a:cubicBezTo>
                    <a:cubicBezTo>
                      <a:pt x="6" y="12"/>
                      <a:pt x="6" y="12"/>
                      <a:pt x="6" y="12"/>
                    </a:cubicBezTo>
                    <a:close/>
                    <a:moveTo>
                      <a:pt x="40" y="0"/>
                    </a:moveTo>
                    <a:cubicBezTo>
                      <a:pt x="32" y="2"/>
                      <a:pt x="25" y="4"/>
                      <a:pt x="19" y="6"/>
                    </a:cubicBezTo>
                    <a:cubicBezTo>
                      <a:pt x="20" y="6"/>
                      <a:pt x="20" y="7"/>
                      <a:pt x="21" y="7"/>
                    </a:cubicBezTo>
                    <a:cubicBezTo>
                      <a:pt x="28" y="4"/>
                      <a:pt x="37" y="2"/>
                      <a:pt x="47" y="1"/>
                    </a:cubicBezTo>
                    <a:cubicBezTo>
                      <a:pt x="45" y="1"/>
                      <a:pt x="43" y="1"/>
                      <a:pt x="4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5" name="Freeform 6712">
                <a:extLst>
                  <a:ext uri="{FF2B5EF4-FFF2-40B4-BE49-F238E27FC236}">
                    <a16:creationId xmlns:a16="http://schemas.microsoft.com/office/drawing/2014/main" xmlns="" id="{571EABC2-B8C9-49E8-BEF5-308503B05351}"/>
                  </a:ext>
                </a:extLst>
              </p:cNvPr>
              <p:cNvSpPr>
                <a:spLocks noEditPoints="1"/>
              </p:cNvSpPr>
              <p:nvPr/>
            </p:nvSpPr>
            <p:spPr bwMode="auto">
              <a:xfrm>
                <a:off x="6388101" y="3074988"/>
                <a:ext cx="47625" cy="17463"/>
              </a:xfrm>
              <a:custGeom>
                <a:avLst/>
                <a:gdLst>
                  <a:gd name="T0" fmla="*/ 5 w 40"/>
                  <a:gd name="T1" fmla="*/ 11 h 15"/>
                  <a:gd name="T2" fmla="*/ 0 w 40"/>
                  <a:gd name="T3" fmla="*/ 14 h 15"/>
                  <a:gd name="T4" fmla="*/ 0 w 40"/>
                  <a:gd name="T5" fmla="*/ 15 h 15"/>
                  <a:gd name="T6" fmla="*/ 6 w 40"/>
                  <a:gd name="T7" fmla="*/ 12 h 15"/>
                  <a:gd name="T8" fmla="*/ 5 w 40"/>
                  <a:gd name="T9" fmla="*/ 11 h 15"/>
                  <a:gd name="T10" fmla="*/ 40 w 40"/>
                  <a:gd name="T11" fmla="*/ 0 h 15"/>
                  <a:gd name="T12" fmla="*/ 18 w 40"/>
                  <a:gd name="T13" fmla="*/ 6 h 15"/>
                  <a:gd name="T14" fmla="*/ 19 w 40"/>
                  <a:gd name="T15" fmla="*/ 6 h 15"/>
                  <a:gd name="T16" fmla="*/ 40 w 4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5">
                    <a:moveTo>
                      <a:pt x="5" y="11"/>
                    </a:moveTo>
                    <a:cubicBezTo>
                      <a:pt x="3" y="12"/>
                      <a:pt x="1" y="14"/>
                      <a:pt x="0" y="14"/>
                    </a:cubicBezTo>
                    <a:cubicBezTo>
                      <a:pt x="0" y="15"/>
                      <a:pt x="0" y="15"/>
                      <a:pt x="0" y="15"/>
                    </a:cubicBezTo>
                    <a:cubicBezTo>
                      <a:pt x="1" y="14"/>
                      <a:pt x="3" y="13"/>
                      <a:pt x="6" y="12"/>
                    </a:cubicBezTo>
                    <a:lnTo>
                      <a:pt x="5" y="11"/>
                    </a:lnTo>
                    <a:close/>
                    <a:moveTo>
                      <a:pt x="40" y="0"/>
                    </a:moveTo>
                    <a:cubicBezTo>
                      <a:pt x="32" y="1"/>
                      <a:pt x="25" y="3"/>
                      <a:pt x="18" y="6"/>
                    </a:cubicBezTo>
                    <a:cubicBezTo>
                      <a:pt x="19" y="6"/>
                      <a:pt x="19" y="6"/>
                      <a:pt x="19" y="6"/>
                    </a:cubicBezTo>
                    <a:cubicBezTo>
                      <a:pt x="25" y="4"/>
                      <a:pt x="32" y="2"/>
                      <a:pt x="4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6" name="Freeform 6713">
                <a:extLst>
                  <a:ext uri="{FF2B5EF4-FFF2-40B4-BE49-F238E27FC236}">
                    <a16:creationId xmlns:a16="http://schemas.microsoft.com/office/drawing/2014/main" xmlns="" id="{330299DC-B905-4ED3-80E2-E2C26CF35C03}"/>
                  </a:ext>
                </a:extLst>
              </p:cNvPr>
              <p:cNvSpPr>
                <a:spLocks/>
              </p:cNvSpPr>
              <p:nvPr/>
            </p:nvSpPr>
            <p:spPr bwMode="auto">
              <a:xfrm>
                <a:off x="6397626" y="3062288"/>
                <a:ext cx="25400" cy="14288"/>
              </a:xfrm>
              <a:custGeom>
                <a:avLst/>
                <a:gdLst>
                  <a:gd name="T0" fmla="*/ 22 w 22"/>
                  <a:gd name="T1" fmla="*/ 4 h 11"/>
                  <a:gd name="T2" fmla="*/ 1 w 22"/>
                  <a:gd name="T3" fmla="*/ 11 h 11"/>
                  <a:gd name="T4" fmla="*/ 1 w 22"/>
                  <a:gd name="T5" fmla="*/ 8 h 11"/>
                  <a:gd name="T6" fmla="*/ 20 w 22"/>
                  <a:gd name="T7" fmla="*/ 0 h 11"/>
                  <a:gd name="T8" fmla="*/ 22 w 22"/>
                  <a:gd name="T9" fmla="*/ 4 h 11"/>
                </a:gdLst>
                <a:ahLst/>
                <a:cxnLst>
                  <a:cxn ang="0">
                    <a:pos x="T0" y="T1"/>
                  </a:cxn>
                  <a:cxn ang="0">
                    <a:pos x="T2" y="T3"/>
                  </a:cxn>
                  <a:cxn ang="0">
                    <a:pos x="T4" y="T5"/>
                  </a:cxn>
                  <a:cxn ang="0">
                    <a:pos x="T6" y="T7"/>
                  </a:cxn>
                  <a:cxn ang="0">
                    <a:pos x="T8" y="T9"/>
                  </a:cxn>
                </a:cxnLst>
                <a:rect l="0" t="0" r="r" b="b"/>
                <a:pathLst>
                  <a:path w="22" h="11">
                    <a:moveTo>
                      <a:pt x="22" y="4"/>
                    </a:moveTo>
                    <a:cubicBezTo>
                      <a:pt x="22" y="4"/>
                      <a:pt x="10" y="5"/>
                      <a:pt x="1" y="11"/>
                    </a:cubicBezTo>
                    <a:cubicBezTo>
                      <a:pt x="1" y="11"/>
                      <a:pt x="0" y="10"/>
                      <a:pt x="1" y="8"/>
                    </a:cubicBezTo>
                    <a:cubicBezTo>
                      <a:pt x="1" y="7"/>
                      <a:pt x="10" y="1"/>
                      <a:pt x="20" y="0"/>
                    </a:cubicBezTo>
                    <a:lnTo>
                      <a:pt x="22"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7" name="Freeform 6714">
                <a:extLst>
                  <a:ext uri="{FF2B5EF4-FFF2-40B4-BE49-F238E27FC236}">
                    <a16:creationId xmlns:a16="http://schemas.microsoft.com/office/drawing/2014/main" xmlns="" id="{848EAFC5-84DB-48A9-B48F-DB94C1C668DA}"/>
                  </a:ext>
                </a:extLst>
              </p:cNvPr>
              <p:cNvSpPr>
                <a:spLocks noEditPoints="1"/>
              </p:cNvSpPr>
              <p:nvPr/>
            </p:nvSpPr>
            <p:spPr bwMode="auto">
              <a:xfrm>
                <a:off x="6397626" y="3062288"/>
                <a:ext cx="26988" cy="14288"/>
              </a:xfrm>
              <a:custGeom>
                <a:avLst/>
                <a:gdLst>
                  <a:gd name="T0" fmla="*/ 1 w 23"/>
                  <a:gd name="T1" fmla="*/ 12 h 13"/>
                  <a:gd name="T2" fmla="*/ 0 w 23"/>
                  <a:gd name="T3" fmla="*/ 10 h 13"/>
                  <a:gd name="T4" fmla="*/ 0 w 23"/>
                  <a:gd name="T5" fmla="*/ 9 h 13"/>
                  <a:gd name="T6" fmla="*/ 7 w 23"/>
                  <a:gd name="T7" fmla="*/ 5 h 13"/>
                  <a:gd name="T8" fmla="*/ 20 w 23"/>
                  <a:gd name="T9" fmla="*/ 0 h 13"/>
                  <a:gd name="T10" fmla="*/ 20 w 23"/>
                  <a:gd name="T11" fmla="*/ 0 h 13"/>
                  <a:gd name="T12" fmla="*/ 22 w 23"/>
                  <a:gd name="T13" fmla="*/ 5 h 13"/>
                  <a:gd name="T14" fmla="*/ 22 w 23"/>
                  <a:gd name="T15" fmla="*/ 5 h 13"/>
                  <a:gd name="T16" fmla="*/ 22 w 23"/>
                  <a:gd name="T17" fmla="*/ 5 h 13"/>
                  <a:gd name="T18" fmla="*/ 23 w 23"/>
                  <a:gd name="T19" fmla="*/ 6 h 13"/>
                  <a:gd name="T20" fmla="*/ 22 w 23"/>
                  <a:gd name="T21" fmla="*/ 6 h 13"/>
                  <a:gd name="T22" fmla="*/ 2 w 23"/>
                  <a:gd name="T23" fmla="*/ 12 h 13"/>
                  <a:gd name="T24" fmla="*/ 1 w 23"/>
                  <a:gd name="T25" fmla="*/ 13 h 13"/>
                  <a:gd name="T26" fmla="*/ 1 w 23"/>
                  <a:gd name="T27" fmla="*/ 12 h 13"/>
                  <a:gd name="T28" fmla="*/ 7 w 23"/>
                  <a:gd name="T29" fmla="*/ 6 h 13"/>
                  <a:gd name="T30" fmla="*/ 1 w 23"/>
                  <a:gd name="T31" fmla="*/ 10 h 13"/>
                  <a:gd name="T32" fmla="*/ 1 w 23"/>
                  <a:gd name="T33" fmla="*/ 10 h 13"/>
                  <a:gd name="T34" fmla="*/ 1 w 23"/>
                  <a:gd name="T35" fmla="*/ 11 h 13"/>
                  <a:gd name="T36" fmla="*/ 21 w 23"/>
                  <a:gd name="T37" fmla="*/ 5 h 13"/>
                  <a:gd name="T38" fmla="*/ 19 w 23"/>
                  <a:gd name="T39" fmla="*/ 2 h 13"/>
                  <a:gd name="T40" fmla="*/ 7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 y="12"/>
                    </a:moveTo>
                    <a:cubicBezTo>
                      <a:pt x="1" y="12"/>
                      <a:pt x="0" y="11"/>
                      <a:pt x="0" y="10"/>
                    </a:cubicBezTo>
                    <a:cubicBezTo>
                      <a:pt x="0" y="10"/>
                      <a:pt x="0" y="10"/>
                      <a:pt x="0" y="9"/>
                    </a:cubicBezTo>
                    <a:cubicBezTo>
                      <a:pt x="1" y="8"/>
                      <a:pt x="3" y="7"/>
                      <a:pt x="7" y="5"/>
                    </a:cubicBezTo>
                    <a:cubicBezTo>
                      <a:pt x="10" y="3"/>
                      <a:pt x="15" y="1"/>
                      <a:pt x="20" y="0"/>
                    </a:cubicBezTo>
                    <a:cubicBezTo>
                      <a:pt x="20" y="0"/>
                      <a:pt x="20" y="0"/>
                      <a:pt x="20" y="0"/>
                    </a:cubicBezTo>
                    <a:cubicBezTo>
                      <a:pt x="22" y="5"/>
                      <a:pt x="22" y="5"/>
                      <a:pt x="22" y="5"/>
                    </a:cubicBezTo>
                    <a:cubicBezTo>
                      <a:pt x="22" y="5"/>
                      <a:pt x="22" y="5"/>
                      <a:pt x="22" y="5"/>
                    </a:cubicBezTo>
                    <a:cubicBezTo>
                      <a:pt x="22" y="5"/>
                      <a:pt x="22" y="5"/>
                      <a:pt x="22" y="5"/>
                    </a:cubicBezTo>
                    <a:cubicBezTo>
                      <a:pt x="23" y="6"/>
                      <a:pt x="23" y="6"/>
                      <a:pt x="23" y="6"/>
                    </a:cubicBezTo>
                    <a:cubicBezTo>
                      <a:pt x="22" y="6"/>
                      <a:pt x="22" y="6"/>
                      <a:pt x="22" y="6"/>
                    </a:cubicBezTo>
                    <a:cubicBezTo>
                      <a:pt x="22" y="6"/>
                      <a:pt x="10" y="7"/>
                      <a:pt x="2" y="12"/>
                    </a:cubicBezTo>
                    <a:cubicBezTo>
                      <a:pt x="1" y="13"/>
                      <a:pt x="1" y="13"/>
                      <a:pt x="1" y="13"/>
                    </a:cubicBezTo>
                    <a:lnTo>
                      <a:pt x="1" y="12"/>
                    </a:lnTo>
                    <a:close/>
                    <a:moveTo>
                      <a:pt x="7" y="6"/>
                    </a:moveTo>
                    <a:cubicBezTo>
                      <a:pt x="4" y="8"/>
                      <a:pt x="1" y="9"/>
                      <a:pt x="1" y="10"/>
                    </a:cubicBezTo>
                    <a:cubicBezTo>
                      <a:pt x="1" y="10"/>
                      <a:pt x="1" y="10"/>
                      <a:pt x="1" y="10"/>
                    </a:cubicBezTo>
                    <a:cubicBezTo>
                      <a:pt x="1" y="11"/>
                      <a:pt x="1" y="11"/>
                      <a:pt x="1" y="11"/>
                    </a:cubicBezTo>
                    <a:cubicBezTo>
                      <a:pt x="9" y="6"/>
                      <a:pt x="18" y="5"/>
                      <a:pt x="21" y="5"/>
                    </a:cubicBezTo>
                    <a:cubicBezTo>
                      <a:pt x="19" y="2"/>
                      <a:pt x="19" y="2"/>
                      <a:pt x="19" y="2"/>
                    </a:cubicBezTo>
                    <a:cubicBezTo>
                      <a:pt x="15" y="2"/>
                      <a:pt x="10" y="4"/>
                      <a:pt x="7"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8" name="Freeform 6715">
                <a:extLst>
                  <a:ext uri="{FF2B5EF4-FFF2-40B4-BE49-F238E27FC236}">
                    <a16:creationId xmlns:a16="http://schemas.microsoft.com/office/drawing/2014/main" xmlns="" id="{9BB47802-614C-44FD-9DB5-4F5173A1AB42}"/>
                  </a:ext>
                </a:extLst>
              </p:cNvPr>
              <p:cNvSpPr>
                <a:spLocks/>
              </p:cNvSpPr>
              <p:nvPr/>
            </p:nvSpPr>
            <p:spPr bwMode="auto">
              <a:xfrm>
                <a:off x="6400801" y="3065463"/>
                <a:ext cx="14288" cy="6350"/>
              </a:xfrm>
              <a:custGeom>
                <a:avLst/>
                <a:gdLst>
                  <a:gd name="T0" fmla="*/ 12 w 13"/>
                  <a:gd name="T1" fmla="*/ 0 h 6"/>
                  <a:gd name="T2" fmla="*/ 4 w 13"/>
                  <a:gd name="T3" fmla="*/ 3 h 6"/>
                  <a:gd name="T4" fmla="*/ 0 w 13"/>
                  <a:gd name="T5" fmla="*/ 5 h 6"/>
                  <a:gd name="T6" fmla="*/ 1 w 13"/>
                  <a:gd name="T7" fmla="*/ 6 h 6"/>
                  <a:gd name="T8" fmla="*/ 13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9" y="1"/>
                      <a:pt x="6" y="2"/>
                      <a:pt x="4" y="3"/>
                    </a:cubicBezTo>
                    <a:cubicBezTo>
                      <a:pt x="3" y="4"/>
                      <a:pt x="1" y="4"/>
                      <a:pt x="0" y="5"/>
                    </a:cubicBezTo>
                    <a:cubicBezTo>
                      <a:pt x="0" y="5"/>
                      <a:pt x="0" y="6"/>
                      <a:pt x="1" y="6"/>
                    </a:cubicBezTo>
                    <a:cubicBezTo>
                      <a:pt x="3" y="4"/>
                      <a:pt x="8" y="2"/>
                      <a:pt x="13" y="1"/>
                    </a:cubicBezTo>
                    <a:cubicBezTo>
                      <a:pt x="12" y="1"/>
                      <a:pt x="12" y="0"/>
                      <a:pt x="1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9" name="Freeform 6716">
                <a:extLst>
                  <a:ext uri="{FF2B5EF4-FFF2-40B4-BE49-F238E27FC236}">
                    <a16:creationId xmlns:a16="http://schemas.microsoft.com/office/drawing/2014/main" xmlns="" id="{8961BBDD-4372-41FB-A563-55DC946AFB52}"/>
                  </a:ext>
                </a:extLst>
              </p:cNvPr>
              <p:cNvSpPr>
                <a:spLocks/>
              </p:cNvSpPr>
              <p:nvPr/>
            </p:nvSpPr>
            <p:spPr bwMode="auto">
              <a:xfrm>
                <a:off x="6400801" y="3065463"/>
                <a:ext cx="14288" cy="6350"/>
              </a:xfrm>
              <a:custGeom>
                <a:avLst/>
                <a:gdLst>
                  <a:gd name="T0" fmla="*/ 11 w 12"/>
                  <a:gd name="T1" fmla="*/ 0 h 5"/>
                  <a:gd name="T2" fmla="*/ 0 w 12"/>
                  <a:gd name="T3" fmla="*/ 4 h 5"/>
                  <a:gd name="T4" fmla="*/ 0 w 12"/>
                  <a:gd name="T5" fmla="*/ 4 h 5"/>
                  <a:gd name="T6" fmla="*/ 0 w 12"/>
                  <a:gd name="T7" fmla="*/ 5 h 5"/>
                  <a:gd name="T8" fmla="*/ 4 w 12"/>
                  <a:gd name="T9" fmla="*/ 3 h 5"/>
                  <a:gd name="T10" fmla="*/ 12 w 12"/>
                  <a:gd name="T11" fmla="*/ 0 h 5"/>
                  <a:gd name="T12" fmla="*/ 1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1" y="0"/>
                    </a:moveTo>
                    <a:cubicBezTo>
                      <a:pt x="7" y="1"/>
                      <a:pt x="3" y="3"/>
                      <a:pt x="0" y="4"/>
                    </a:cubicBezTo>
                    <a:cubicBezTo>
                      <a:pt x="0" y="4"/>
                      <a:pt x="0" y="4"/>
                      <a:pt x="0" y="4"/>
                    </a:cubicBezTo>
                    <a:cubicBezTo>
                      <a:pt x="0" y="5"/>
                      <a:pt x="0" y="5"/>
                      <a:pt x="0" y="5"/>
                    </a:cubicBezTo>
                    <a:cubicBezTo>
                      <a:pt x="1" y="4"/>
                      <a:pt x="3" y="4"/>
                      <a:pt x="4" y="3"/>
                    </a:cubicBezTo>
                    <a:cubicBezTo>
                      <a:pt x="6" y="2"/>
                      <a:pt x="9" y="1"/>
                      <a:pt x="12" y="0"/>
                    </a:cubicBezTo>
                    <a:lnTo>
                      <a:pt x="11" y="0"/>
                    </a:ln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0" name="Freeform 6717">
                <a:extLst>
                  <a:ext uri="{FF2B5EF4-FFF2-40B4-BE49-F238E27FC236}">
                    <a16:creationId xmlns:a16="http://schemas.microsoft.com/office/drawing/2014/main" xmlns="" id="{A7871EA3-28C8-4325-A158-8024167723C1}"/>
                  </a:ext>
                </a:extLst>
              </p:cNvPr>
              <p:cNvSpPr>
                <a:spLocks/>
              </p:cNvSpPr>
              <p:nvPr/>
            </p:nvSpPr>
            <p:spPr bwMode="auto">
              <a:xfrm>
                <a:off x="6469063" y="3216275"/>
                <a:ext cx="100013" cy="58738"/>
              </a:xfrm>
              <a:custGeom>
                <a:avLst/>
                <a:gdLst>
                  <a:gd name="T0" fmla="*/ 82 w 84"/>
                  <a:gd name="T1" fmla="*/ 49 h 49"/>
                  <a:gd name="T2" fmla="*/ 0 w 84"/>
                  <a:gd name="T3" fmla="*/ 8 h 49"/>
                  <a:gd name="T4" fmla="*/ 1 w 84"/>
                  <a:gd name="T5" fmla="*/ 0 h 49"/>
                  <a:gd name="T6" fmla="*/ 84 w 84"/>
                  <a:gd name="T7" fmla="*/ 47 h 49"/>
                  <a:gd name="T8" fmla="*/ 82 w 84"/>
                  <a:gd name="T9" fmla="*/ 49 h 49"/>
                </a:gdLst>
                <a:ahLst/>
                <a:cxnLst>
                  <a:cxn ang="0">
                    <a:pos x="T0" y="T1"/>
                  </a:cxn>
                  <a:cxn ang="0">
                    <a:pos x="T2" y="T3"/>
                  </a:cxn>
                  <a:cxn ang="0">
                    <a:pos x="T4" y="T5"/>
                  </a:cxn>
                  <a:cxn ang="0">
                    <a:pos x="T6" y="T7"/>
                  </a:cxn>
                  <a:cxn ang="0">
                    <a:pos x="T8" y="T9"/>
                  </a:cxn>
                </a:cxnLst>
                <a:rect l="0" t="0" r="r" b="b"/>
                <a:pathLst>
                  <a:path w="84" h="49">
                    <a:moveTo>
                      <a:pt x="82" y="49"/>
                    </a:moveTo>
                    <a:cubicBezTo>
                      <a:pt x="82" y="49"/>
                      <a:pt x="37" y="13"/>
                      <a:pt x="0" y="8"/>
                    </a:cubicBezTo>
                    <a:cubicBezTo>
                      <a:pt x="1" y="0"/>
                      <a:pt x="1" y="0"/>
                      <a:pt x="1" y="0"/>
                    </a:cubicBezTo>
                    <a:cubicBezTo>
                      <a:pt x="1" y="0"/>
                      <a:pt x="51" y="16"/>
                      <a:pt x="84" y="47"/>
                    </a:cubicBezTo>
                    <a:lnTo>
                      <a:pt x="82" y="4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1" name="Freeform 6718">
                <a:extLst>
                  <a:ext uri="{FF2B5EF4-FFF2-40B4-BE49-F238E27FC236}">
                    <a16:creationId xmlns:a16="http://schemas.microsoft.com/office/drawing/2014/main" xmlns="" id="{72781F58-CF83-471B-8860-1234CA15E073}"/>
                  </a:ext>
                </a:extLst>
              </p:cNvPr>
              <p:cNvSpPr>
                <a:spLocks noEditPoints="1"/>
              </p:cNvSpPr>
              <p:nvPr/>
            </p:nvSpPr>
            <p:spPr bwMode="auto">
              <a:xfrm>
                <a:off x="6467476" y="3214688"/>
                <a:ext cx="103188" cy="61913"/>
              </a:xfrm>
              <a:custGeom>
                <a:avLst/>
                <a:gdLst>
                  <a:gd name="T0" fmla="*/ 86 w 86"/>
                  <a:gd name="T1" fmla="*/ 47 h 51"/>
                  <a:gd name="T2" fmla="*/ 83 w 86"/>
                  <a:gd name="T3" fmla="*/ 51 h 51"/>
                  <a:gd name="T4" fmla="*/ 83 w 86"/>
                  <a:gd name="T5" fmla="*/ 51 h 51"/>
                  <a:gd name="T6" fmla="*/ 56 w 86"/>
                  <a:gd name="T7" fmla="*/ 32 h 51"/>
                  <a:gd name="T8" fmla="*/ 1 w 86"/>
                  <a:gd name="T9" fmla="*/ 10 h 51"/>
                  <a:gd name="T10" fmla="*/ 0 w 86"/>
                  <a:gd name="T11" fmla="*/ 10 h 51"/>
                  <a:gd name="T12" fmla="*/ 1 w 86"/>
                  <a:gd name="T13" fmla="*/ 0 h 51"/>
                  <a:gd name="T14" fmla="*/ 2 w 86"/>
                  <a:gd name="T15" fmla="*/ 0 h 51"/>
                  <a:gd name="T16" fmla="*/ 86 w 86"/>
                  <a:gd name="T17" fmla="*/ 47 h 51"/>
                  <a:gd name="T18" fmla="*/ 83 w 86"/>
                  <a:gd name="T19" fmla="*/ 50 h 51"/>
                  <a:gd name="T20" fmla="*/ 83 w 86"/>
                  <a:gd name="T21" fmla="*/ 50 h 51"/>
                  <a:gd name="T22" fmla="*/ 83 w 86"/>
                  <a:gd name="T23" fmla="*/ 49 h 51"/>
                  <a:gd name="T24" fmla="*/ 84 w 86"/>
                  <a:gd name="T25" fmla="*/ 48 h 51"/>
                  <a:gd name="T26" fmla="*/ 31 w 86"/>
                  <a:gd name="T27" fmla="*/ 13 h 51"/>
                  <a:gd name="T28" fmla="*/ 2 w 86"/>
                  <a:gd name="T29" fmla="*/ 2 h 51"/>
                  <a:gd name="T30" fmla="*/ 2 w 86"/>
                  <a:gd name="T31" fmla="*/ 9 h 51"/>
                  <a:gd name="T32" fmla="*/ 83 w 86"/>
                  <a:gd name="T33"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51">
                    <a:moveTo>
                      <a:pt x="86" y="47"/>
                    </a:moveTo>
                    <a:cubicBezTo>
                      <a:pt x="83" y="51"/>
                      <a:pt x="83" y="51"/>
                      <a:pt x="83" y="51"/>
                    </a:cubicBezTo>
                    <a:cubicBezTo>
                      <a:pt x="83" y="51"/>
                      <a:pt x="83" y="51"/>
                      <a:pt x="83" y="51"/>
                    </a:cubicBezTo>
                    <a:cubicBezTo>
                      <a:pt x="83" y="51"/>
                      <a:pt x="72" y="42"/>
                      <a:pt x="56" y="32"/>
                    </a:cubicBezTo>
                    <a:cubicBezTo>
                      <a:pt x="40" y="23"/>
                      <a:pt x="19" y="12"/>
                      <a:pt x="1" y="10"/>
                    </a:cubicBezTo>
                    <a:cubicBezTo>
                      <a:pt x="0" y="10"/>
                      <a:pt x="0" y="10"/>
                      <a:pt x="0" y="10"/>
                    </a:cubicBezTo>
                    <a:cubicBezTo>
                      <a:pt x="1" y="0"/>
                      <a:pt x="1" y="0"/>
                      <a:pt x="1" y="0"/>
                    </a:cubicBezTo>
                    <a:cubicBezTo>
                      <a:pt x="2" y="0"/>
                      <a:pt x="2" y="0"/>
                      <a:pt x="2" y="0"/>
                    </a:cubicBezTo>
                    <a:cubicBezTo>
                      <a:pt x="2" y="0"/>
                      <a:pt x="52" y="16"/>
                      <a:pt x="86" y="47"/>
                    </a:cubicBezTo>
                    <a:close/>
                    <a:moveTo>
                      <a:pt x="83" y="50"/>
                    </a:moveTo>
                    <a:cubicBezTo>
                      <a:pt x="83" y="50"/>
                      <a:pt x="83" y="50"/>
                      <a:pt x="83" y="50"/>
                    </a:cubicBezTo>
                    <a:close/>
                    <a:moveTo>
                      <a:pt x="83" y="49"/>
                    </a:moveTo>
                    <a:cubicBezTo>
                      <a:pt x="84" y="48"/>
                      <a:pt x="84" y="48"/>
                      <a:pt x="84" y="48"/>
                    </a:cubicBezTo>
                    <a:cubicBezTo>
                      <a:pt x="68" y="33"/>
                      <a:pt x="47" y="21"/>
                      <a:pt x="31" y="13"/>
                    </a:cubicBezTo>
                    <a:cubicBezTo>
                      <a:pt x="16" y="7"/>
                      <a:pt x="5" y="3"/>
                      <a:pt x="2" y="2"/>
                    </a:cubicBezTo>
                    <a:cubicBezTo>
                      <a:pt x="2" y="9"/>
                      <a:pt x="2" y="9"/>
                      <a:pt x="2" y="9"/>
                    </a:cubicBezTo>
                    <a:cubicBezTo>
                      <a:pt x="37" y="14"/>
                      <a:pt x="78" y="46"/>
                      <a:pt x="83" y="4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2" name="Freeform 6719">
                <a:extLst>
                  <a:ext uri="{FF2B5EF4-FFF2-40B4-BE49-F238E27FC236}">
                    <a16:creationId xmlns:a16="http://schemas.microsoft.com/office/drawing/2014/main" xmlns="" id="{417628FD-EF00-4BF2-B0B5-0AF3233082EB}"/>
                  </a:ext>
                </a:extLst>
              </p:cNvPr>
              <p:cNvSpPr>
                <a:spLocks noEditPoints="1"/>
              </p:cNvSpPr>
              <p:nvPr/>
            </p:nvSpPr>
            <p:spPr bwMode="auto">
              <a:xfrm>
                <a:off x="6481763" y="3222625"/>
                <a:ext cx="85725" cy="49213"/>
              </a:xfrm>
              <a:custGeom>
                <a:avLst/>
                <a:gdLst>
                  <a:gd name="T0" fmla="*/ 65 w 71"/>
                  <a:gd name="T1" fmla="*/ 35 h 41"/>
                  <a:gd name="T2" fmla="*/ 63 w 71"/>
                  <a:gd name="T3" fmla="*/ 36 h 41"/>
                  <a:gd name="T4" fmla="*/ 70 w 71"/>
                  <a:gd name="T5" fmla="*/ 41 h 41"/>
                  <a:gd name="T6" fmla="*/ 71 w 71"/>
                  <a:gd name="T7" fmla="*/ 40 h 41"/>
                  <a:gd name="T8" fmla="*/ 65 w 71"/>
                  <a:gd name="T9" fmla="*/ 35 h 41"/>
                  <a:gd name="T10" fmla="*/ 20 w 71"/>
                  <a:gd name="T11" fmla="*/ 10 h 41"/>
                  <a:gd name="T12" fmla="*/ 20 w 71"/>
                  <a:gd name="T13" fmla="*/ 10 h 41"/>
                  <a:gd name="T14" fmla="*/ 22 w 71"/>
                  <a:gd name="T15" fmla="*/ 12 h 41"/>
                  <a:gd name="T16" fmla="*/ 53 w 71"/>
                  <a:gd name="T17" fmla="*/ 29 h 41"/>
                  <a:gd name="T18" fmla="*/ 56 w 71"/>
                  <a:gd name="T19" fmla="*/ 29 h 41"/>
                  <a:gd name="T20" fmla="*/ 39 w 71"/>
                  <a:gd name="T21" fmla="*/ 18 h 41"/>
                  <a:gd name="T22" fmla="*/ 20 w 71"/>
                  <a:gd name="T23" fmla="*/ 10 h 41"/>
                  <a:gd name="T24" fmla="*/ 2 w 71"/>
                  <a:gd name="T25" fmla="*/ 0 h 41"/>
                  <a:gd name="T26" fmla="*/ 0 w 71"/>
                  <a:gd name="T27" fmla="*/ 0 h 41"/>
                  <a:gd name="T28" fmla="*/ 1 w 71"/>
                  <a:gd name="T29" fmla="*/ 2 h 41"/>
                  <a:gd name="T30" fmla="*/ 1 w 71"/>
                  <a:gd name="T31" fmla="*/ 3 h 41"/>
                  <a:gd name="T32" fmla="*/ 8 w 71"/>
                  <a:gd name="T33" fmla="*/ 6 h 41"/>
                  <a:gd name="T34" fmla="*/ 6 w 71"/>
                  <a:gd name="T35" fmla="*/ 2 h 41"/>
                  <a:gd name="T36" fmla="*/ 2 w 71"/>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41">
                    <a:moveTo>
                      <a:pt x="65" y="35"/>
                    </a:moveTo>
                    <a:cubicBezTo>
                      <a:pt x="64" y="35"/>
                      <a:pt x="64" y="36"/>
                      <a:pt x="63" y="36"/>
                    </a:cubicBezTo>
                    <a:cubicBezTo>
                      <a:pt x="65" y="38"/>
                      <a:pt x="67" y="39"/>
                      <a:pt x="70" y="41"/>
                    </a:cubicBezTo>
                    <a:cubicBezTo>
                      <a:pt x="71" y="40"/>
                      <a:pt x="71" y="40"/>
                      <a:pt x="71" y="40"/>
                    </a:cubicBezTo>
                    <a:cubicBezTo>
                      <a:pt x="69" y="38"/>
                      <a:pt x="67" y="37"/>
                      <a:pt x="65" y="35"/>
                    </a:cubicBezTo>
                    <a:close/>
                    <a:moveTo>
                      <a:pt x="20" y="10"/>
                    </a:moveTo>
                    <a:cubicBezTo>
                      <a:pt x="20" y="10"/>
                      <a:pt x="20" y="10"/>
                      <a:pt x="20" y="10"/>
                    </a:cubicBezTo>
                    <a:cubicBezTo>
                      <a:pt x="21" y="11"/>
                      <a:pt x="21" y="11"/>
                      <a:pt x="22" y="12"/>
                    </a:cubicBezTo>
                    <a:cubicBezTo>
                      <a:pt x="31" y="16"/>
                      <a:pt x="42" y="22"/>
                      <a:pt x="53" y="29"/>
                    </a:cubicBezTo>
                    <a:cubicBezTo>
                      <a:pt x="54" y="29"/>
                      <a:pt x="55" y="29"/>
                      <a:pt x="56" y="29"/>
                    </a:cubicBezTo>
                    <a:cubicBezTo>
                      <a:pt x="50" y="25"/>
                      <a:pt x="44" y="21"/>
                      <a:pt x="39" y="18"/>
                    </a:cubicBezTo>
                    <a:cubicBezTo>
                      <a:pt x="32" y="17"/>
                      <a:pt x="26" y="14"/>
                      <a:pt x="20" y="10"/>
                    </a:cubicBezTo>
                    <a:close/>
                    <a:moveTo>
                      <a:pt x="2" y="0"/>
                    </a:moveTo>
                    <a:cubicBezTo>
                      <a:pt x="1" y="0"/>
                      <a:pt x="1" y="0"/>
                      <a:pt x="0" y="0"/>
                    </a:cubicBezTo>
                    <a:cubicBezTo>
                      <a:pt x="0" y="1"/>
                      <a:pt x="1" y="2"/>
                      <a:pt x="1" y="2"/>
                    </a:cubicBezTo>
                    <a:cubicBezTo>
                      <a:pt x="1" y="3"/>
                      <a:pt x="1" y="3"/>
                      <a:pt x="1" y="3"/>
                    </a:cubicBezTo>
                    <a:cubicBezTo>
                      <a:pt x="3" y="4"/>
                      <a:pt x="6" y="5"/>
                      <a:pt x="8" y="6"/>
                    </a:cubicBezTo>
                    <a:cubicBezTo>
                      <a:pt x="7" y="5"/>
                      <a:pt x="7" y="3"/>
                      <a:pt x="6" y="2"/>
                    </a:cubicBezTo>
                    <a:cubicBezTo>
                      <a:pt x="5" y="1"/>
                      <a:pt x="3" y="1"/>
                      <a:pt x="2"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3" name="Freeform 6720">
                <a:extLst>
                  <a:ext uri="{FF2B5EF4-FFF2-40B4-BE49-F238E27FC236}">
                    <a16:creationId xmlns:a16="http://schemas.microsoft.com/office/drawing/2014/main" xmlns="" id="{19D80510-9749-45E8-8C4A-850B41826347}"/>
                  </a:ext>
                </a:extLst>
              </p:cNvPr>
              <p:cNvSpPr>
                <a:spLocks noEditPoints="1"/>
              </p:cNvSpPr>
              <p:nvPr/>
            </p:nvSpPr>
            <p:spPr bwMode="auto">
              <a:xfrm>
                <a:off x="6484938" y="3222625"/>
                <a:ext cx="82550" cy="47625"/>
              </a:xfrm>
              <a:custGeom>
                <a:avLst/>
                <a:gdLst>
                  <a:gd name="T0" fmla="*/ 64 w 69"/>
                  <a:gd name="T1" fmla="*/ 35 h 40"/>
                  <a:gd name="T2" fmla="*/ 63 w 69"/>
                  <a:gd name="T3" fmla="*/ 35 h 40"/>
                  <a:gd name="T4" fmla="*/ 69 w 69"/>
                  <a:gd name="T5" fmla="*/ 40 h 40"/>
                  <a:gd name="T6" fmla="*/ 69 w 69"/>
                  <a:gd name="T7" fmla="*/ 39 h 40"/>
                  <a:gd name="T8" fmla="*/ 64 w 69"/>
                  <a:gd name="T9" fmla="*/ 35 h 40"/>
                  <a:gd name="T10" fmla="*/ 37 w 69"/>
                  <a:gd name="T11" fmla="*/ 18 h 40"/>
                  <a:gd name="T12" fmla="*/ 54 w 69"/>
                  <a:gd name="T13" fmla="*/ 29 h 40"/>
                  <a:gd name="T14" fmla="*/ 55 w 69"/>
                  <a:gd name="T15" fmla="*/ 28 h 40"/>
                  <a:gd name="T16" fmla="*/ 39 w 69"/>
                  <a:gd name="T17" fmla="*/ 18 h 40"/>
                  <a:gd name="T18" fmla="*/ 37 w 69"/>
                  <a:gd name="T19" fmla="*/ 18 h 40"/>
                  <a:gd name="T20" fmla="*/ 1 w 69"/>
                  <a:gd name="T21" fmla="*/ 0 h 40"/>
                  <a:gd name="T22" fmla="*/ 0 w 69"/>
                  <a:gd name="T23" fmla="*/ 0 h 40"/>
                  <a:gd name="T24" fmla="*/ 4 w 69"/>
                  <a:gd name="T25" fmla="*/ 2 h 40"/>
                  <a:gd name="T26" fmla="*/ 3 w 69"/>
                  <a:gd name="T27" fmla="*/ 1 h 40"/>
                  <a:gd name="T28" fmla="*/ 1 w 69"/>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0">
                    <a:moveTo>
                      <a:pt x="64" y="35"/>
                    </a:moveTo>
                    <a:cubicBezTo>
                      <a:pt x="63" y="35"/>
                      <a:pt x="63" y="35"/>
                      <a:pt x="63" y="35"/>
                    </a:cubicBezTo>
                    <a:cubicBezTo>
                      <a:pt x="65" y="37"/>
                      <a:pt x="67" y="38"/>
                      <a:pt x="69" y="40"/>
                    </a:cubicBezTo>
                    <a:cubicBezTo>
                      <a:pt x="69" y="39"/>
                      <a:pt x="69" y="39"/>
                      <a:pt x="69" y="39"/>
                    </a:cubicBezTo>
                    <a:cubicBezTo>
                      <a:pt x="67" y="38"/>
                      <a:pt x="66" y="36"/>
                      <a:pt x="64" y="35"/>
                    </a:cubicBezTo>
                    <a:close/>
                    <a:moveTo>
                      <a:pt x="37" y="18"/>
                    </a:moveTo>
                    <a:cubicBezTo>
                      <a:pt x="42" y="21"/>
                      <a:pt x="48" y="25"/>
                      <a:pt x="54" y="29"/>
                    </a:cubicBezTo>
                    <a:cubicBezTo>
                      <a:pt x="54" y="29"/>
                      <a:pt x="55" y="28"/>
                      <a:pt x="55" y="28"/>
                    </a:cubicBezTo>
                    <a:cubicBezTo>
                      <a:pt x="50" y="25"/>
                      <a:pt x="44" y="21"/>
                      <a:pt x="39" y="18"/>
                    </a:cubicBezTo>
                    <a:cubicBezTo>
                      <a:pt x="38" y="18"/>
                      <a:pt x="37" y="18"/>
                      <a:pt x="37" y="18"/>
                    </a:cubicBezTo>
                    <a:close/>
                    <a:moveTo>
                      <a:pt x="1" y="0"/>
                    </a:moveTo>
                    <a:cubicBezTo>
                      <a:pt x="0" y="0"/>
                      <a:pt x="0" y="0"/>
                      <a:pt x="0" y="0"/>
                    </a:cubicBezTo>
                    <a:cubicBezTo>
                      <a:pt x="1" y="1"/>
                      <a:pt x="3" y="1"/>
                      <a:pt x="4" y="2"/>
                    </a:cubicBezTo>
                    <a:cubicBezTo>
                      <a:pt x="3" y="1"/>
                      <a:pt x="3" y="1"/>
                      <a:pt x="3" y="1"/>
                    </a:cubicBezTo>
                    <a:cubicBezTo>
                      <a:pt x="3" y="1"/>
                      <a:pt x="2" y="0"/>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4" name="Freeform 6721">
                <a:extLst>
                  <a:ext uri="{FF2B5EF4-FFF2-40B4-BE49-F238E27FC236}">
                    <a16:creationId xmlns:a16="http://schemas.microsoft.com/office/drawing/2014/main" xmlns="" id="{53E55F0C-DC73-4750-AF4A-BA629A0ACD40}"/>
                  </a:ext>
                </a:extLst>
              </p:cNvPr>
              <p:cNvSpPr>
                <a:spLocks/>
              </p:cNvSpPr>
              <p:nvPr/>
            </p:nvSpPr>
            <p:spPr bwMode="auto">
              <a:xfrm>
                <a:off x="6477001" y="3198813"/>
                <a:ext cx="95250" cy="44450"/>
              </a:xfrm>
              <a:custGeom>
                <a:avLst/>
                <a:gdLst>
                  <a:gd name="T0" fmla="*/ 80 w 81"/>
                  <a:gd name="T1" fmla="*/ 37 h 37"/>
                  <a:gd name="T2" fmla="*/ 0 w 81"/>
                  <a:gd name="T3" fmla="*/ 8 h 37"/>
                  <a:gd name="T4" fmla="*/ 0 w 81"/>
                  <a:gd name="T5" fmla="*/ 0 h 37"/>
                  <a:gd name="T6" fmla="*/ 81 w 81"/>
                  <a:gd name="T7" fmla="*/ 32 h 37"/>
                  <a:gd name="T8" fmla="*/ 80 w 81"/>
                  <a:gd name="T9" fmla="*/ 37 h 37"/>
                </a:gdLst>
                <a:ahLst/>
                <a:cxnLst>
                  <a:cxn ang="0">
                    <a:pos x="T0" y="T1"/>
                  </a:cxn>
                  <a:cxn ang="0">
                    <a:pos x="T2" y="T3"/>
                  </a:cxn>
                  <a:cxn ang="0">
                    <a:pos x="T4" y="T5"/>
                  </a:cxn>
                  <a:cxn ang="0">
                    <a:pos x="T6" y="T7"/>
                  </a:cxn>
                  <a:cxn ang="0">
                    <a:pos x="T8" y="T9"/>
                  </a:cxn>
                </a:cxnLst>
                <a:rect l="0" t="0" r="r" b="b"/>
                <a:pathLst>
                  <a:path w="81" h="37">
                    <a:moveTo>
                      <a:pt x="80" y="37"/>
                    </a:moveTo>
                    <a:cubicBezTo>
                      <a:pt x="42" y="11"/>
                      <a:pt x="0" y="8"/>
                      <a:pt x="0" y="8"/>
                    </a:cubicBezTo>
                    <a:cubicBezTo>
                      <a:pt x="0" y="0"/>
                      <a:pt x="0" y="0"/>
                      <a:pt x="0" y="0"/>
                    </a:cubicBezTo>
                    <a:cubicBezTo>
                      <a:pt x="48" y="8"/>
                      <a:pt x="81" y="32"/>
                      <a:pt x="81" y="32"/>
                    </a:cubicBezTo>
                    <a:lnTo>
                      <a:pt x="80" y="3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5" name="Freeform 6722">
                <a:extLst>
                  <a:ext uri="{FF2B5EF4-FFF2-40B4-BE49-F238E27FC236}">
                    <a16:creationId xmlns:a16="http://schemas.microsoft.com/office/drawing/2014/main" xmlns="" id="{DFF34B94-0EEB-4B99-AA0B-95C7A2BE49A2}"/>
                  </a:ext>
                </a:extLst>
              </p:cNvPr>
              <p:cNvSpPr>
                <a:spLocks noEditPoints="1"/>
              </p:cNvSpPr>
              <p:nvPr/>
            </p:nvSpPr>
            <p:spPr bwMode="auto">
              <a:xfrm>
                <a:off x="6475413" y="3197225"/>
                <a:ext cx="98425" cy="46038"/>
              </a:xfrm>
              <a:custGeom>
                <a:avLst/>
                <a:gdLst>
                  <a:gd name="T0" fmla="*/ 83 w 83"/>
                  <a:gd name="T1" fmla="*/ 33 h 39"/>
                  <a:gd name="T2" fmla="*/ 82 w 83"/>
                  <a:gd name="T3" fmla="*/ 39 h 39"/>
                  <a:gd name="T4" fmla="*/ 81 w 83"/>
                  <a:gd name="T5" fmla="*/ 38 h 39"/>
                  <a:gd name="T6" fmla="*/ 27 w 83"/>
                  <a:gd name="T7" fmla="*/ 14 h 39"/>
                  <a:gd name="T8" fmla="*/ 1 w 83"/>
                  <a:gd name="T9" fmla="*/ 10 h 39"/>
                  <a:gd name="T10" fmla="*/ 0 w 83"/>
                  <a:gd name="T11" fmla="*/ 10 h 39"/>
                  <a:gd name="T12" fmla="*/ 1 w 83"/>
                  <a:gd name="T13" fmla="*/ 0 h 39"/>
                  <a:gd name="T14" fmla="*/ 2 w 83"/>
                  <a:gd name="T15" fmla="*/ 0 h 39"/>
                  <a:gd name="T16" fmla="*/ 83 w 83"/>
                  <a:gd name="T17" fmla="*/ 33 h 39"/>
                  <a:gd name="T18" fmla="*/ 81 w 83"/>
                  <a:gd name="T19" fmla="*/ 38 h 39"/>
                  <a:gd name="T20" fmla="*/ 81 w 83"/>
                  <a:gd name="T21" fmla="*/ 38 h 39"/>
                  <a:gd name="T22" fmla="*/ 81 w 83"/>
                  <a:gd name="T23" fmla="*/ 37 h 39"/>
                  <a:gd name="T24" fmla="*/ 82 w 83"/>
                  <a:gd name="T25" fmla="*/ 33 h 39"/>
                  <a:gd name="T26" fmla="*/ 60 w 83"/>
                  <a:gd name="T27" fmla="*/ 21 h 39"/>
                  <a:gd name="T28" fmla="*/ 2 w 83"/>
                  <a:gd name="T29" fmla="*/ 1 h 39"/>
                  <a:gd name="T30" fmla="*/ 1 w 83"/>
                  <a:gd name="T31" fmla="*/ 8 h 39"/>
                  <a:gd name="T32" fmla="*/ 81 w 83"/>
                  <a:gd name="T3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39">
                    <a:moveTo>
                      <a:pt x="83" y="33"/>
                    </a:moveTo>
                    <a:cubicBezTo>
                      <a:pt x="82" y="39"/>
                      <a:pt x="82" y="39"/>
                      <a:pt x="82" y="39"/>
                    </a:cubicBezTo>
                    <a:cubicBezTo>
                      <a:pt x="81" y="38"/>
                      <a:pt x="81" y="38"/>
                      <a:pt x="81" y="38"/>
                    </a:cubicBezTo>
                    <a:cubicBezTo>
                      <a:pt x="62" y="26"/>
                      <a:pt x="42" y="18"/>
                      <a:pt x="27" y="14"/>
                    </a:cubicBezTo>
                    <a:cubicBezTo>
                      <a:pt x="11" y="10"/>
                      <a:pt x="1" y="10"/>
                      <a:pt x="1" y="10"/>
                    </a:cubicBezTo>
                    <a:cubicBezTo>
                      <a:pt x="0" y="10"/>
                      <a:pt x="0" y="10"/>
                      <a:pt x="0" y="10"/>
                    </a:cubicBezTo>
                    <a:cubicBezTo>
                      <a:pt x="1" y="0"/>
                      <a:pt x="1" y="0"/>
                      <a:pt x="1" y="0"/>
                    </a:cubicBezTo>
                    <a:cubicBezTo>
                      <a:pt x="2" y="0"/>
                      <a:pt x="2" y="0"/>
                      <a:pt x="2" y="0"/>
                    </a:cubicBezTo>
                    <a:cubicBezTo>
                      <a:pt x="49" y="8"/>
                      <a:pt x="83" y="33"/>
                      <a:pt x="83" y="33"/>
                    </a:cubicBezTo>
                    <a:close/>
                    <a:moveTo>
                      <a:pt x="81" y="38"/>
                    </a:moveTo>
                    <a:cubicBezTo>
                      <a:pt x="81" y="38"/>
                      <a:pt x="81" y="38"/>
                      <a:pt x="81" y="38"/>
                    </a:cubicBezTo>
                    <a:close/>
                    <a:moveTo>
                      <a:pt x="81" y="37"/>
                    </a:moveTo>
                    <a:cubicBezTo>
                      <a:pt x="82" y="33"/>
                      <a:pt x="82" y="33"/>
                      <a:pt x="82" y="33"/>
                    </a:cubicBezTo>
                    <a:cubicBezTo>
                      <a:pt x="80" y="32"/>
                      <a:pt x="72" y="27"/>
                      <a:pt x="60" y="21"/>
                    </a:cubicBezTo>
                    <a:cubicBezTo>
                      <a:pt x="45" y="14"/>
                      <a:pt x="25" y="6"/>
                      <a:pt x="2" y="1"/>
                    </a:cubicBezTo>
                    <a:cubicBezTo>
                      <a:pt x="1" y="8"/>
                      <a:pt x="1" y="8"/>
                      <a:pt x="1" y="8"/>
                    </a:cubicBezTo>
                    <a:cubicBezTo>
                      <a:pt x="7" y="9"/>
                      <a:pt x="46" y="13"/>
                      <a:pt x="81" y="3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6" name="Freeform 6723">
                <a:extLst>
                  <a:ext uri="{FF2B5EF4-FFF2-40B4-BE49-F238E27FC236}">
                    <a16:creationId xmlns:a16="http://schemas.microsoft.com/office/drawing/2014/main" xmlns="" id="{4E501B02-D13A-41D4-B278-C879C861C5D4}"/>
                  </a:ext>
                </a:extLst>
              </p:cNvPr>
              <p:cNvSpPr>
                <a:spLocks noEditPoints="1"/>
              </p:cNvSpPr>
              <p:nvPr/>
            </p:nvSpPr>
            <p:spPr bwMode="auto">
              <a:xfrm>
                <a:off x="6483351" y="3200400"/>
                <a:ext cx="88900" cy="38100"/>
              </a:xfrm>
              <a:custGeom>
                <a:avLst/>
                <a:gdLst>
                  <a:gd name="T0" fmla="*/ 67 w 74"/>
                  <a:gd name="T1" fmla="*/ 26 h 32"/>
                  <a:gd name="T2" fmla="*/ 65 w 74"/>
                  <a:gd name="T3" fmla="*/ 27 h 32"/>
                  <a:gd name="T4" fmla="*/ 73 w 74"/>
                  <a:gd name="T5" fmla="*/ 32 h 32"/>
                  <a:gd name="T6" fmla="*/ 74 w 74"/>
                  <a:gd name="T7" fmla="*/ 31 h 32"/>
                  <a:gd name="T8" fmla="*/ 67 w 74"/>
                  <a:gd name="T9" fmla="*/ 26 h 32"/>
                  <a:gd name="T10" fmla="*/ 41 w 74"/>
                  <a:gd name="T11" fmla="*/ 13 h 32"/>
                  <a:gd name="T12" fmla="*/ 36 w 74"/>
                  <a:gd name="T13" fmla="*/ 14 h 32"/>
                  <a:gd name="T14" fmla="*/ 55 w 74"/>
                  <a:gd name="T15" fmla="*/ 22 h 32"/>
                  <a:gd name="T16" fmla="*/ 57 w 74"/>
                  <a:gd name="T17" fmla="*/ 21 h 32"/>
                  <a:gd name="T18" fmla="*/ 53 w 74"/>
                  <a:gd name="T19" fmla="*/ 19 h 32"/>
                  <a:gd name="T20" fmla="*/ 41 w 74"/>
                  <a:gd name="T21" fmla="*/ 13 h 32"/>
                  <a:gd name="T22" fmla="*/ 0 w 74"/>
                  <a:gd name="T23" fmla="*/ 0 h 32"/>
                  <a:gd name="T24" fmla="*/ 3 w 74"/>
                  <a:gd name="T25" fmla="*/ 4 h 32"/>
                  <a:gd name="T26" fmla="*/ 9 w 74"/>
                  <a:gd name="T27" fmla="*/ 5 h 32"/>
                  <a:gd name="T28" fmla="*/ 3 w 74"/>
                  <a:gd name="T29" fmla="*/ 1 h 32"/>
                  <a:gd name="T30" fmla="*/ 0 w 74"/>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2">
                    <a:moveTo>
                      <a:pt x="67" y="26"/>
                    </a:moveTo>
                    <a:cubicBezTo>
                      <a:pt x="66" y="27"/>
                      <a:pt x="66" y="27"/>
                      <a:pt x="65" y="27"/>
                    </a:cubicBezTo>
                    <a:cubicBezTo>
                      <a:pt x="68" y="29"/>
                      <a:pt x="71" y="31"/>
                      <a:pt x="73" y="32"/>
                    </a:cubicBezTo>
                    <a:cubicBezTo>
                      <a:pt x="73" y="32"/>
                      <a:pt x="73" y="31"/>
                      <a:pt x="74" y="31"/>
                    </a:cubicBezTo>
                    <a:cubicBezTo>
                      <a:pt x="72" y="30"/>
                      <a:pt x="70" y="28"/>
                      <a:pt x="67" y="26"/>
                    </a:cubicBezTo>
                    <a:close/>
                    <a:moveTo>
                      <a:pt x="41" y="13"/>
                    </a:moveTo>
                    <a:cubicBezTo>
                      <a:pt x="39" y="14"/>
                      <a:pt x="37" y="14"/>
                      <a:pt x="36" y="14"/>
                    </a:cubicBezTo>
                    <a:cubicBezTo>
                      <a:pt x="43" y="17"/>
                      <a:pt x="50" y="20"/>
                      <a:pt x="55" y="22"/>
                    </a:cubicBezTo>
                    <a:cubicBezTo>
                      <a:pt x="56" y="22"/>
                      <a:pt x="57" y="22"/>
                      <a:pt x="57" y="21"/>
                    </a:cubicBezTo>
                    <a:cubicBezTo>
                      <a:pt x="56" y="20"/>
                      <a:pt x="54" y="19"/>
                      <a:pt x="53" y="19"/>
                    </a:cubicBezTo>
                    <a:cubicBezTo>
                      <a:pt x="49" y="17"/>
                      <a:pt x="45" y="15"/>
                      <a:pt x="41" y="13"/>
                    </a:cubicBezTo>
                    <a:close/>
                    <a:moveTo>
                      <a:pt x="0" y="0"/>
                    </a:moveTo>
                    <a:cubicBezTo>
                      <a:pt x="1" y="1"/>
                      <a:pt x="2" y="3"/>
                      <a:pt x="3" y="4"/>
                    </a:cubicBezTo>
                    <a:cubicBezTo>
                      <a:pt x="5" y="4"/>
                      <a:pt x="7" y="5"/>
                      <a:pt x="9" y="5"/>
                    </a:cubicBezTo>
                    <a:cubicBezTo>
                      <a:pt x="7" y="4"/>
                      <a:pt x="5" y="3"/>
                      <a:pt x="3" y="1"/>
                    </a:cubicBezTo>
                    <a:cubicBezTo>
                      <a:pt x="2" y="1"/>
                      <a:pt x="1" y="1"/>
                      <a:pt x="0"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7" name="Freeform 6724">
                <a:extLst>
                  <a:ext uri="{FF2B5EF4-FFF2-40B4-BE49-F238E27FC236}">
                    <a16:creationId xmlns:a16="http://schemas.microsoft.com/office/drawing/2014/main" xmlns="" id="{862D2FF1-D00D-4120-9F18-79467D09CDF2}"/>
                  </a:ext>
                </a:extLst>
              </p:cNvPr>
              <p:cNvSpPr>
                <a:spLocks noEditPoints="1"/>
              </p:cNvSpPr>
              <p:nvPr/>
            </p:nvSpPr>
            <p:spPr bwMode="auto">
              <a:xfrm>
                <a:off x="6483351" y="3200400"/>
                <a:ext cx="88900" cy="36513"/>
              </a:xfrm>
              <a:custGeom>
                <a:avLst/>
                <a:gdLst>
                  <a:gd name="T0" fmla="*/ 67 w 74"/>
                  <a:gd name="T1" fmla="*/ 26 h 31"/>
                  <a:gd name="T2" fmla="*/ 67 w 74"/>
                  <a:gd name="T3" fmla="*/ 26 h 31"/>
                  <a:gd name="T4" fmla="*/ 74 w 74"/>
                  <a:gd name="T5" fmla="*/ 31 h 31"/>
                  <a:gd name="T6" fmla="*/ 74 w 74"/>
                  <a:gd name="T7" fmla="*/ 30 h 31"/>
                  <a:gd name="T8" fmla="*/ 67 w 74"/>
                  <a:gd name="T9" fmla="*/ 26 h 31"/>
                  <a:gd name="T10" fmla="*/ 42 w 74"/>
                  <a:gd name="T11" fmla="*/ 13 h 31"/>
                  <a:gd name="T12" fmla="*/ 41 w 74"/>
                  <a:gd name="T13" fmla="*/ 13 h 31"/>
                  <a:gd name="T14" fmla="*/ 53 w 74"/>
                  <a:gd name="T15" fmla="*/ 19 h 31"/>
                  <a:gd name="T16" fmla="*/ 57 w 74"/>
                  <a:gd name="T17" fmla="*/ 21 h 31"/>
                  <a:gd name="T18" fmla="*/ 58 w 74"/>
                  <a:gd name="T19" fmla="*/ 21 h 31"/>
                  <a:gd name="T20" fmla="*/ 42 w 74"/>
                  <a:gd name="T21" fmla="*/ 13 h 31"/>
                  <a:gd name="T22" fmla="*/ 0 w 74"/>
                  <a:gd name="T23" fmla="*/ 0 h 31"/>
                  <a:gd name="T24" fmla="*/ 0 w 74"/>
                  <a:gd name="T25" fmla="*/ 0 h 31"/>
                  <a:gd name="T26" fmla="*/ 3 w 74"/>
                  <a:gd name="T27" fmla="*/ 1 h 31"/>
                  <a:gd name="T28" fmla="*/ 3 w 74"/>
                  <a:gd name="T29" fmla="*/ 1 h 31"/>
                  <a:gd name="T30" fmla="*/ 0 w 74"/>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31">
                    <a:moveTo>
                      <a:pt x="67" y="26"/>
                    </a:moveTo>
                    <a:cubicBezTo>
                      <a:pt x="67" y="26"/>
                      <a:pt x="67" y="26"/>
                      <a:pt x="67" y="26"/>
                    </a:cubicBezTo>
                    <a:cubicBezTo>
                      <a:pt x="70" y="28"/>
                      <a:pt x="72" y="30"/>
                      <a:pt x="74" y="31"/>
                    </a:cubicBezTo>
                    <a:cubicBezTo>
                      <a:pt x="74" y="30"/>
                      <a:pt x="74" y="30"/>
                      <a:pt x="74" y="30"/>
                    </a:cubicBezTo>
                    <a:cubicBezTo>
                      <a:pt x="72" y="29"/>
                      <a:pt x="70" y="27"/>
                      <a:pt x="67" y="26"/>
                    </a:cubicBezTo>
                    <a:close/>
                    <a:moveTo>
                      <a:pt x="42" y="13"/>
                    </a:moveTo>
                    <a:cubicBezTo>
                      <a:pt x="41" y="13"/>
                      <a:pt x="41" y="13"/>
                      <a:pt x="41" y="13"/>
                    </a:cubicBezTo>
                    <a:cubicBezTo>
                      <a:pt x="45" y="15"/>
                      <a:pt x="49" y="17"/>
                      <a:pt x="53" y="19"/>
                    </a:cubicBezTo>
                    <a:cubicBezTo>
                      <a:pt x="54" y="19"/>
                      <a:pt x="56" y="20"/>
                      <a:pt x="57" y="21"/>
                    </a:cubicBezTo>
                    <a:cubicBezTo>
                      <a:pt x="58" y="21"/>
                      <a:pt x="58" y="21"/>
                      <a:pt x="58" y="21"/>
                    </a:cubicBezTo>
                    <a:cubicBezTo>
                      <a:pt x="54" y="18"/>
                      <a:pt x="48" y="16"/>
                      <a:pt x="42" y="13"/>
                    </a:cubicBezTo>
                    <a:close/>
                    <a:moveTo>
                      <a:pt x="0" y="0"/>
                    </a:moveTo>
                    <a:cubicBezTo>
                      <a:pt x="0" y="0"/>
                      <a:pt x="0" y="0"/>
                      <a:pt x="0" y="0"/>
                    </a:cubicBezTo>
                    <a:cubicBezTo>
                      <a:pt x="1" y="1"/>
                      <a:pt x="2" y="1"/>
                      <a:pt x="3" y="1"/>
                    </a:cubicBezTo>
                    <a:cubicBezTo>
                      <a:pt x="3" y="1"/>
                      <a:pt x="3" y="1"/>
                      <a:pt x="3" y="1"/>
                    </a:cubicBezTo>
                    <a:cubicBezTo>
                      <a:pt x="2" y="0"/>
                      <a:pt x="1" y="0"/>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8" name="Freeform 6725">
                <a:extLst>
                  <a:ext uri="{FF2B5EF4-FFF2-40B4-BE49-F238E27FC236}">
                    <a16:creationId xmlns:a16="http://schemas.microsoft.com/office/drawing/2014/main" xmlns="" id="{F0AFF071-671E-4457-B397-6B43095A5360}"/>
                  </a:ext>
                </a:extLst>
              </p:cNvPr>
              <p:cNvSpPr>
                <a:spLocks/>
              </p:cNvSpPr>
              <p:nvPr/>
            </p:nvSpPr>
            <p:spPr bwMode="auto">
              <a:xfrm>
                <a:off x="6481763" y="3179763"/>
                <a:ext cx="93663" cy="30163"/>
              </a:xfrm>
              <a:custGeom>
                <a:avLst/>
                <a:gdLst>
                  <a:gd name="T0" fmla="*/ 79 w 79"/>
                  <a:gd name="T1" fmla="*/ 23 h 25"/>
                  <a:gd name="T2" fmla="*/ 1 w 79"/>
                  <a:gd name="T3" fmla="*/ 0 h 25"/>
                  <a:gd name="T4" fmla="*/ 0 w 79"/>
                  <a:gd name="T5" fmla="*/ 6 h 25"/>
                  <a:gd name="T6" fmla="*/ 78 w 79"/>
                  <a:gd name="T7" fmla="*/ 25 h 25"/>
                  <a:gd name="T8" fmla="*/ 79 w 79"/>
                  <a:gd name="T9" fmla="*/ 23 h 25"/>
                </a:gdLst>
                <a:ahLst/>
                <a:cxnLst>
                  <a:cxn ang="0">
                    <a:pos x="T0" y="T1"/>
                  </a:cxn>
                  <a:cxn ang="0">
                    <a:pos x="T2" y="T3"/>
                  </a:cxn>
                  <a:cxn ang="0">
                    <a:pos x="T4" y="T5"/>
                  </a:cxn>
                  <a:cxn ang="0">
                    <a:pos x="T6" y="T7"/>
                  </a:cxn>
                  <a:cxn ang="0">
                    <a:pos x="T8" y="T9"/>
                  </a:cxn>
                </a:cxnLst>
                <a:rect l="0" t="0" r="r" b="b"/>
                <a:pathLst>
                  <a:path w="79" h="25">
                    <a:moveTo>
                      <a:pt x="79" y="23"/>
                    </a:moveTo>
                    <a:cubicBezTo>
                      <a:pt x="79" y="23"/>
                      <a:pt x="50" y="4"/>
                      <a:pt x="1" y="0"/>
                    </a:cubicBezTo>
                    <a:cubicBezTo>
                      <a:pt x="0" y="6"/>
                      <a:pt x="0" y="6"/>
                      <a:pt x="0" y="6"/>
                    </a:cubicBezTo>
                    <a:cubicBezTo>
                      <a:pt x="0" y="6"/>
                      <a:pt x="40" y="5"/>
                      <a:pt x="78" y="25"/>
                    </a:cubicBezTo>
                    <a:lnTo>
                      <a:pt x="79" y="23"/>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9" name="Freeform 6726">
                <a:extLst>
                  <a:ext uri="{FF2B5EF4-FFF2-40B4-BE49-F238E27FC236}">
                    <a16:creationId xmlns:a16="http://schemas.microsoft.com/office/drawing/2014/main" xmlns="" id="{23815CBC-031A-408D-B575-D4023F8260E3}"/>
                  </a:ext>
                </a:extLst>
              </p:cNvPr>
              <p:cNvSpPr>
                <a:spLocks noEditPoints="1"/>
              </p:cNvSpPr>
              <p:nvPr/>
            </p:nvSpPr>
            <p:spPr bwMode="auto">
              <a:xfrm>
                <a:off x="6480176" y="3178175"/>
                <a:ext cx="96838" cy="31750"/>
              </a:xfrm>
              <a:custGeom>
                <a:avLst/>
                <a:gdLst>
                  <a:gd name="T0" fmla="*/ 81 w 81"/>
                  <a:gd name="T1" fmla="*/ 24 h 27"/>
                  <a:gd name="T2" fmla="*/ 79 w 81"/>
                  <a:gd name="T3" fmla="*/ 27 h 27"/>
                  <a:gd name="T4" fmla="*/ 79 w 81"/>
                  <a:gd name="T5" fmla="*/ 26 h 27"/>
                  <a:gd name="T6" fmla="*/ 4 w 81"/>
                  <a:gd name="T7" fmla="*/ 8 h 27"/>
                  <a:gd name="T8" fmla="*/ 1 w 81"/>
                  <a:gd name="T9" fmla="*/ 8 h 27"/>
                  <a:gd name="T10" fmla="*/ 0 w 81"/>
                  <a:gd name="T11" fmla="*/ 8 h 27"/>
                  <a:gd name="T12" fmla="*/ 2 w 81"/>
                  <a:gd name="T13" fmla="*/ 0 h 27"/>
                  <a:gd name="T14" fmla="*/ 2 w 81"/>
                  <a:gd name="T15" fmla="*/ 0 h 27"/>
                  <a:gd name="T16" fmla="*/ 81 w 81"/>
                  <a:gd name="T17" fmla="*/ 23 h 27"/>
                  <a:gd name="T18" fmla="*/ 81 w 81"/>
                  <a:gd name="T19" fmla="*/ 23 h 27"/>
                  <a:gd name="T20" fmla="*/ 81 w 81"/>
                  <a:gd name="T21" fmla="*/ 24 h 27"/>
                  <a:gd name="T22" fmla="*/ 80 w 81"/>
                  <a:gd name="T23" fmla="*/ 24 h 27"/>
                  <a:gd name="T24" fmla="*/ 80 w 81"/>
                  <a:gd name="T25" fmla="*/ 24 h 27"/>
                  <a:gd name="T26" fmla="*/ 80 w 81"/>
                  <a:gd name="T27" fmla="*/ 24 h 27"/>
                  <a:gd name="T28" fmla="*/ 81 w 81"/>
                  <a:gd name="T29" fmla="*/ 24 h 27"/>
                  <a:gd name="T30" fmla="*/ 79 w 81"/>
                  <a:gd name="T31" fmla="*/ 25 h 27"/>
                  <a:gd name="T32" fmla="*/ 80 w 81"/>
                  <a:gd name="T33" fmla="*/ 24 h 27"/>
                  <a:gd name="T34" fmla="*/ 59 w 81"/>
                  <a:gd name="T35" fmla="*/ 15 h 27"/>
                  <a:gd name="T36" fmla="*/ 3 w 81"/>
                  <a:gd name="T37" fmla="*/ 2 h 27"/>
                  <a:gd name="T38" fmla="*/ 2 w 81"/>
                  <a:gd name="T39" fmla="*/ 7 h 27"/>
                  <a:gd name="T40" fmla="*/ 4 w 81"/>
                  <a:gd name="T41" fmla="*/ 7 h 27"/>
                  <a:gd name="T42" fmla="*/ 79 w 81"/>
                  <a:gd name="T4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7">
                    <a:moveTo>
                      <a:pt x="81" y="24"/>
                    </a:moveTo>
                    <a:cubicBezTo>
                      <a:pt x="79" y="27"/>
                      <a:pt x="79" y="27"/>
                      <a:pt x="79" y="27"/>
                    </a:cubicBezTo>
                    <a:cubicBezTo>
                      <a:pt x="79" y="26"/>
                      <a:pt x="79" y="26"/>
                      <a:pt x="79" y="26"/>
                    </a:cubicBezTo>
                    <a:cubicBezTo>
                      <a:pt x="48" y="11"/>
                      <a:pt x="15" y="8"/>
                      <a:pt x="4" y="8"/>
                    </a:cubicBezTo>
                    <a:cubicBezTo>
                      <a:pt x="2" y="8"/>
                      <a:pt x="1" y="8"/>
                      <a:pt x="1" y="8"/>
                    </a:cubicBezTo>
                    <a:cubicBezTo>
                      <a:pt x="0" y="8"/>
                      <a:pt x="0" y="8"/>
                      <a:pt x="0" y="8"/>
                    </a:cubicBezTo>
                    <a:cubicBezTo>
                      <a:pt x="2" y="0"/>
                      <a:pt x="2" y="0"/>
                      <a:pt x="2" y="0"/>
                    </a:cubicBezTo>
                    <a:cubicBezTo>
                      <a:pt x="2" y="0"/>
                      <a:pt x="2" y="0"/>
                      <a:pt x="2" y="0"/>
                    </a:cubicBezTo>
                    <a:cubicBezTo>
                      <a:pt x="51" y="5"/>
                      <a:pt x="81" y="23"/>
                      <a:pt x="81" y="23"/>
                    </a:cubicBezTo>
                    <a:cubicBezTo>
                      <a:pt x="81" y="23"/>
                      <a:pt x="81" y="23"/>
                      <a:pt x="81" y="23"/>
                    </a:cubicBezTo>
                    <a:cubicBezTo>
                      <a:pt x="81" y="24"/>
                      <a:pt x="81" y="24"/>
                      <a:pt x="81" y="24"/>
                    </a:cubicBezTo>
                    <a:cubicBezTo>
                      <a:pt x="80" y="24"/>
                      <a:pt x="80" y="24"/>
                      <a:pt x="80" y="24"/>
                    </a:cubicBezTo>
                    <a:cubicBezTo>
                      <a:pt x="80" y="24"/>
                      <a:pt x="80" y="24"/>
                      <a:pt x="80" y="24"/>
                    </a:cubicBezTo>
                    <a:cubicBezTo>
                      <a:pt x="80" y="24"/>
                      <a:pt x="80" y="24"/>
                      <a:pt x="80" y="24"/>
                    </a:cubicBezTo>
                    <a:lnTo>
                      <a:pt x="81" y="24"/>
                    </a:lnTo>
                    <a:close/>
                    <a:moveTo>
                      <a:pt x="79" y="25"/>
                    </a:moveTo>
                    <a:cubicBezTo>
                      <a:pt x="80" y="24"/>
                      <a:pt x="80" y="24"/>
                      <a:pt x="80" y="24"/>
                    </a:cubicBezTo>
                    <a:cubicBezTo>
                      <a:pt x="78" y="23"/>
                      <a:pt x="71" y="19"/>
                      <a:pt x="59" y="15"/>
                    </a:cubicBezTo>
                    <a:cubicBezTo>
                      <a:pt x="46" y="10"/>
                      <a:pt x="27" y="4"/>
                      <a:pt x="3" y="2"/>
                    </a:cubicBezTo>
                    <a:cubicBezTo>
                      <a:pt x="2" y="7"/>
                      <a:pt x="2" y="7"/>
                      <a:pt x="2" y="7"/>
                    </a:cubicBezTo>
                    <a:cubicBezTo>
                      <a:pt x="2" y="7"/>
                      <a:pt x="3" y="7"/>
                      <a:pt x="4" y="7"/>
                    </a:cubicBezTo>
                    <a:cubicBezTo>
                      <a:pt x="15" y="7"/>
                      <a:pt x="48" y="9"/>
                      <a:pt x="79"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0" name="Freeform 6727">
                <a:extLst>
                  <a:ext uri="{FF2B5EF4-FFF2-40B4-BE49-F238E27FC236}">
                    <a16:creationId xmlns:a16="http://schemas.microsoft.com/office/drawing/2014/main" xmlns="" id="{9B4CF08E-EBBC-47C3-9CCC-C667F97002D2}"/>
                  </a:ext>
                </a:extLst>
              </p:cNvPr>
              <p:cNvSpPr>
                <a:spLocks noEditPoints="1"/>
              </p:cNvSpPr>
              <p:nvPr/>
            </p:nvSpPr>
            <p:spPr bwMode="auto">
              <a:xfrm>
                <a:off x="6484938" y="3181350"/>
                <a:ext cx="85725" cy="23813"/>
              </a:xfrm>
              <a:custGeom>
                <a:avLst/>
                <a:gdLst>
                  <a:gd name="T0" fmla="*/ 65 w 72"/>
                  <a:gd name="T1" fmla="*/ 17 h 20"/>
                  <a:gd name="T2" fmla="*/ 65 w 72"/>
                  <a:gd name="T3" fmla="*/ 17 h 20"/>
                  <a:gd name="T4" fmla="*/ 72 w 72"/>
                  <a:gd name="T5" fmla="*/ 20 h 20"/>
                  <a:gd name="T6" fmla="*/ 72 w 72"/>
                  <a:gd name="T7" fmla="*/ 20 h 20"/>
                  <a:gd name="T8" fmla="*/ 65 w 72"/>
                  <a:gd name="T9" fmla="*/ 17 h 20"/>
                  <a:gd name="T10" fmla="*/ 44 w 72"/>
                  <a:gd name="T11" fmla="*/ 9 h 20"/>
                  <a:gd name="T12" fmla="*/ 42 w 72"/>
                  <a:gd name="T13" fmla="*/ 9 h 20"/>
                  <a:gd name="T14" fmla="*/ 56 w 72"/>
                  <a:gd name="T15" fmla="*/ 13 h 20"/>
                  <a:gd name="T16" fmla="*/ 56 w 72"/>
                  <a:gd name="T17" fmla="*/ 13 h 20"/>
                  <a:gd name="T18" fmla="*/ 55 w 72"/>
                  <a:gd name="T19" fmla="*/ 13 h 20"/>
                  <a:gd name="T20" fmla="*/ 44 w 72"/>
                  <a:gd name="T21" fmla="*/ 9 h 20"/>
                  <a:gd name="T22" fmla="*/ 1 w 72"/>
                  <a:gd name="T23" fmla="*/ 0 h 20"/>
                  <a:gd name="T24" fmla="*/ 0 w 72"/>
                  <a:gd name="T25" fmla="*/ 2 h 20"/>
                  <a:gd name="T26" fmla="*/ 3 w 72"/>
                  <a:gd name="T27" fmla="*/ 3 h 20"/>
                  <a:gd name="T28" fmla="*/ 1 w 7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0">
                    <a:moveTo>
                      <a:pt x="65" y="17"/>
                    </a:moveTo>
                    <a:cubicBezTo>
                      <a:pt x="65" y="17"/>
                      <a:pt x="65" y="17"/>
                      <a:pt x="65" y="17"/>
                    </a:cubicBezTo>
                    <a:cubicBezTo>
                      <a:pt x="68" y="18"/>
                      <a:pt x="70" y="19"/>
                      <a:pt x="72" y="20"/>
                    </a:cubicBezTo>
                    <a:cubicBezTo>
                      <a:pt x="72" y="20"/>
                      <a:pt x="72" y="20"/>
                      <a:pt x="72" y="20"/>
                    </a:cubicBezTo>
                    <a:cubicBezTo>
                      <a:pt x="70" y="19"/>
                      <a:pt x="68" y="18"/>
                      <a:pt x="65" y="17"/>
                    </a:cubicBezTo>
                    <a:close/>
                    <a:moveTo>
                      <a:pt x="44" y="9"/>
                    </a:moveTo>
                    <a:cubicBezTo>
                      <a:pt x="43" y="9"/>
                      <a:pt x="43" y="9"/>
                      <a:pt x="42" y="9"/>
                    </a:cubicBezTo>
                    <a:cubicBezTo>
                      <a:pt x="47" y="10"/>
                      <a:pt x="52" y="12"/>
                      <a:pt x="56" y="13"/>
                    </a:cubicBezTo>
                    <a:cubicBezTo>
                      <a:pt x="56" y="13"/>
                      <a:pt x="56" y="13"/>
                      <a:pt x="56" y="13"/>
                    </a:cubicBezTo>
                    <a:cubicBezTo>
                      <a:pt x="55" y="13"/>
                      <a:pt x="55" y="13"/>
                      <a:pt x="55" y="13"/>
                    </a:cubicBezTo>
                    <a:cubicBezTo>
                      <a:pt x="52" y="11"/>
                      <a:pt x="48" y="10"/>
                      <a:pt x="44" y="9"/>
                    </a:cubicBezTo>
                    <a:close/>
                    <a:moveTo>
                      <a:pt x="1" y="0"/>
                    </a:moveTo>
                    <a:cubicBezTo>
                      <a:pt x="1" y="1"/>
                      <a:pt x="0" y="2"/>
                      <a:pt x="0" y="2"/>
                    </a:cubicBezTo>
                    <a:cubicBezTo>
                      <a:pt x="1" y="2"/>
                      <a:pt x="2" y="3"/>
                      <a:pt x="3" y="3"/>
                    </a:cubicBezTo>
                    <a:cubicBezTo>
                      <a:pt x="2" y="2"/>
                      <a:pt x="1"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1" name="Freeform 6728">
                <a:extLst>
                  <a:ext uri="{FF2B5EF4-FFF2-40B4-BE49-F238E27FC236}">
                    <a16:creationId xmlns:a16="http://schemas.microsoft.com/office/drawing/2014/main" xmlns="" id="{02BA4D1F-9D08-4535-8F3B-FFFC5698493E}"/>
                  </a:ext>
                </a:extLst>
              </p:cNvPr>
              <p:cNvSpPr>
                <a:spLocks noEditPoints="1"/>
              </p:cNvSpPr>
              <p:nvPr/>
            </p:nvSpPr>
            <p:spPr bwMode="auto">
              <a:xfrm>
                <a:off x="6486526" y="3181350"/>
                <a:ext cx="85725" cy="23813"/>
              </a:xfrm>
              <a:custGeom>
                <a:avLst/>
                <a:gdLst>
                  <a:gd name="T0" fmla="*/ 64 w 72"/>
                  <a:gd name="T1" fmla="*/ 16 h 20"/>
                  <a:gd name="T2" fmla="*/ 64 w 72"/>
                  <a:gd name="T3" fmla="*/ 17 h 20"/>
                  <a:gd name="T4" fmla="*/ 71 w 72"/>
                  <a:gd name="T5" fmla="*/ 20 h 20"/>
                  <a:gd name="T6" fmla="*/ 72 w 72"/>
                  <a:gd name="T7" fmla="*/ 19 h 20"/>
                  <a:gd name="T8" fmla="*/ 64 w 72"/>
                  <a:gd name="T9" fmla="*/ 16 h 20"/>
                  <a:gd name="T10" fmla="*/ 43 w 72"/>
                  <a:gd name="T11" fmla="*/ 8 h 20"/>
                  <a:gd name="T12" fmla="*/ 43 w 72"/>
                  <a:gd name="T13" fmla="*/ 9 h 20"/>
                  <a:gd name="T14" fmla="*/ 54 w 72"/>
                  <a:gd name="T15" fmla="*/ 13 h 20"/>
                  <a:gd name="T16" fmla="*/ 55 w 72"/>
                  <a:gd name="T17" fmla="*/ 13 h 20"/>
                  <a:gd name="T18" fmla="*/ 56 w 72"/>
                  <a:gd name="T19" fmla="*/ 13 h 20"/>
                  <a:gd name="T20" fmla="*/ 43 w 72"/>
                  <a:gd name="T21" fmla="*/ 8 h 20"/>
                  <a:gd name="T22" fmla="*/ 0 w 72"/>
                  <a:gd name="T23" fmla="*/ 0 h 20"/>
                  <a:gd name="T24" fmla="*/ 0 w 72"/>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20">
                    <a:moveTo>
                      <a:pt x="64" y="16"/>
                    </a:moveTo>
                    <a:cubicBezTo>
                      <a:pt x="64" y="17"/>
                      <a:pt x="64" y="17"/>
                      <a:pt x="64" y="17"/>
                    </a:cubicBezTo>
                    <a:cubicBezTo>
                      <a:pt x="67" y="18"/>
                      <a:pt x="69" y="19"/>
                      <a:pt x="71" y="20"/>
                    </a:cubicBezTo>
                    <a:cubicBezTo>
                      <a:pt x="72" y="19"/>
                      <a:pt x="72" y="19"/>
                      <a:pt x="72" y="19"/>
                    </a:cubicBezTo>
                    <a:cubicBezTo>
                      <a:pt x="70" y="18"/>
                      <a:pt x="67" y="17"/>
                      <a:pt x="64" y="16"/>
                    </a:cubicBezTo>
                    <a:close/>
                    <a:moveTo>
                      <a:pt x="43" y="8"/>
                    </a:moveTo>
                    <a:cubicBezTo>
                      <a:pt x="43" y="9"/>
                      <a:pt x="43" y="9"/>
                      <a:pt x="43" y="9"/>
                    </a:cubicBezTo>
                    <a:cubicBezTo>
                      <a:pt x="47" y="10"/>
                      <a:pt x="51" y="11"/>
                      <a:pt x="54" y="13"/>
                    </a:cubicBezTo>
                    <a:cubicBezTo>
                      <a:pt x="55" y="13"/>
                      <a:pt x="55" y="13"/>
                      <a:pt x="55" y="13"/>
                    </a:cubicBezTo>
                    <a:cubicBezTo>
                      <a:pt x="56" y="13"/>
                      <a:pt x="56" y="13"/>
                      <a:pt x="56" y="13"/>
                    </a:cubicBezTo>
                    <a:cubicBezTo>
                      <a:pt x="52" y="11"/>
                      <a:pt x="48" y="10"/>
                      <a:pt x="43" y="8"/>
                    </a:cubicBezTo>
                    <a:close/>
                    <a:moveTo>
                      <a:pt x="0" y="0"/>
                    </a:moveTo>
                    <a:cubicBezTo>
                      <a:pt x="0" y="0"/>
                      <a:pt x="0" y="0"/>
                      <a:pt x="0" y="0"/>
                    </a:cubicBezTo>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2" name="Freeform 6729">
                <a:extLst>
                  <a:ext uri="{FF2B5EF4-FFF2-40B4-BE49-F238E27FC236}">
                    <a16:creationId xmlns:a16="http://schemas.microsoft.com/office/drawing/2014/main" xmlns="" id="{C8B04251-75D1-4038-8433-9701AD8ECDFB}"/>
                  </a:ext>
                </a:extLst>
              </p:cNvPr>
              <p:cNvSpPr>
                <a:spLocks/>
              </p:cNvSpPr>
              <p:nvPr/>
            </p:nvSpPr>
            <p:spPr bwMode="auto">
              <a:xfrm>
                <a:off x="6481763" y="3155950"/>
                <a:ext cx="90488" cy="25400"/>
              </a:xfrm>
              <a:custGeom>
                <a:avLst/>
                <a:gdLst>
                  <a:gd name="T0" fmla="*/ 77 w 77"/>
                  <a:gd name="T1" fmla="*/ 19 h 22"/>
                  <a:gd name="T2" fmla="*/ 1 w 77"/>
                  <a:gd name="T3" fmla="*/ 0 h 22"/>
                  <a:gd name="T4" fmla="*/ 0 w 77"/>
                  <a:gd name="T5" fmla="*/ 5 h 22"/>
                  <a:gd name="T6" fmla="*/ 76 w 77"/>
                  <a:gd name="T7" fmla="*/ 22 h 22"/>
                  <a:gd name="T8" fmla="*/ 77 w 77"/>
                  <a:gd name="T9" fmla="*/ 19 h 22"/>
                </a:gdLst>
                <a:ahLst/>
                <a:cxnLst>
                  <a:cxn ang="0">
                    <a:pos x="T0" y="T1"/>
                  </a:cxn>
                  <a:cxn ang="0">
                    <a:pos x="T2" y="T3"/>
                  </a:cxn>
                  <a:cxn ang="0">
                    <a:pos x="T4" y="T5"/>
                  </a:cxn>
                  <a:cxn ang="0">
                    <a:pos x="T6" y="T7"/>
                  </a:cxn>
                  <a:cxn ang="0">
                    <a:pos x="T8" y="T9"/>
                  </a:cxn>
                </a:cxnLst>
                <a:rect l="0" t="0" r="r" b="b"/>
                <a:pathLst>
                  <a:path w="77" h="22">
                    <a:moveTo>
                      <a:pt x="77" y="19"/>
                    </a:moveTo>
                    <a:cubicBezTo>
                      <a:pt x="77" y="19"/>
                      <a:pt x="48" y="0"/>
                      <a:pt x="1" y="0"/>
                    </a:cubicBezTo>
                    <a:cubicBezTo>
                      <a:pt x="0" y="5"/>
                      <a:pt x="0" y="5"/>
                      <a:pt x="0" y="5"/>
                    </a:cubicBezTo>
                    <a:cubicBezTo>
                      <a:pt x="0" y="5"/>
                      <a:pt x="42" y="2"/>
                      <a:pt x="76" y="22"/>
                    </a:cubicBezTo>
                    <a:lnTo>
                      <a:pt x="77" y="19"/>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3" name="Freeform 6730">
                <a:extLst>
                  <a:ext uri="{FF2B5EF4-FFF2-40B4-BE49-F238E27FC236}">
                    <a16:creationId xmlns:a16="http://schemas.microsoft.com/office/drawing/2014/main" xmlns="" id="{9AE9B730-4260-4BF0-96E0-D306C211236C}"/>
                  </a:ext>
                </a:extLst>
              </p:cNvPr>
              <p:cNvSpPr>
                <a:spLocks noEditPoints="1"/>
              </p:cNvSpPr>
              <p:nvPr/>
            </p:nvSpPr>
            <p:spPr bwMode="auto">
              <a:xfrm>
                <a:off x="6480176" y="3154363"/>
                <a:ext cx="93663" cy="28575"/>
              </a:xfrm>
              <a:custGeom>
                <a:avLst/>
                <a:gdLst>
                  <a:gd name="T0" fmla="*/ 79 w 79"/>
                  <a:gd name="T1" fmla="*/ 21 h 24"/>
                  <a:gd name="T2" fmla="*/ 77 w 79"/>
                  <a:gd name="T3" fmla="*/ 24 h 24"/>
                  <a:gd name="T4" fmla="*/ 77 w 79"/>
                  <a:gd name="T5" fmla="*/ 24 h 24"/>
                  <a:gd name="T6" fmla="*/ 10 w 79"/>
                  <a:gd name="T7" fmla="*/ 6 h 24"/>
                  <a:gd name="T8" fmla="*/ 1 w 79"/>
                  <a:gd name="T9" fmla="*/ 7 h 24"/>
                  <a:gd name="T10" fmla="*/ 0 w 79"/>
                  <a:gd name="T11" fmla="*/ 7 h 24"/>
                  <a:gd name="T12" fmla="*/ 1 w 79"/>
                  <a:gd name="T13" fmla="*/ 0 h 24"/>
                  <a:gd name="T14" fmla="*/ 2 w 79"/>
                  <a:gd name="T15" fmla="*/ 0 h 24"/>
                  <a:gd name="T16" fmla="*/ 5 w 79"/>
                  <a:gd name="T17" fmla="*/ 0 h 24"/>
                  <a:gd name="T18" fmla="*/ 79 w 79"/>
                  <a:gd name="T19" fmla="*/ 20 h 24"/>
                  <a:gd name="T20" fmla="*/ 79 w 79"/>
                  <a:gd name="T21" fmla="*/ 20 h 24"/>
                  <a:gd name="T22" fmla="*/ 79 w 79"/>
                  <a:gd name="T23" fmla="*/ 21 h 24"/>
                  <a:gd name="T24" fmla="*/ 78 w 79"/>
                  <a:gd name="T25" fmla="*/ 20 h 24"/>
                  <a:gd name="T26" fmla="*/ 78 w 79"/>
                  <a:gd name="T27" fmla="*/ 21 h 24"/>
                  <a:gd name="T28" fmla="*/ 78 w 79"/>
                  <a:gd name="T29" fmla="*/ 20 h 24"/>
                  <a:gd name="T30" fmla="*/ 79 w 79"/>
                  <a:gd name="T31" fmla="*/ 21 h 24"/>
                  <a:gd name="T32" fmla="*/ 77 w 79"/>
                  <a:gd name="T33" fmla="*/ 22 h 24"/>
                  <a:gd name="T34" fmla="*/ 78 w 79"/>
                  <a:gd name="T35" fmla="*/ 21 h 24"/>
                  <a:gd name="T36" fmla="*/ 59 w 79"/>
                  <a:gd name="T37" fmla="*/ 12 h 24"/>
                  <a:gd name="T38" fmla="*/ 5 w 79"/>
                  <a:gd name="T39" fmla="*/ 1 h 24"/>
                  <a:gd name="T40" fmla="*/ 2 w 79"/>
                  <a:gd name="T41" fmla="*/ 1 h 24"/>
                  <a:gd name="T42" fmla="*/ 1 w 79"/>
                  <a:gd name="T43" fmla="*/ 5 h 24"/>
                  <a:gd name="T44" fmla="*/ 10 w 79"/>
                  <a:gd name="T45" fmla="*/ 5 h 24"/>
                  <a:gd name="T46" fmla="*/ 77 w 79"/>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24">
                    <a:moveTo>
                      <a:pt x="79" y="21"/>
                    </a:moveTo>
                    <a:cubicBezTo>
                      <a:pt x="77" y="24"/>
                      <a:pt x="77" y="24"/>
                      <a:pt x="77" y="24"/>
                    </a:cubicBezTo>
                    <a:cubicBezTo>
                      <a:pt x="77" y="24"/>
                      <a:pt x="77" y="24"/>
                      <a:pt x="77" y="24"/>
                    </a:cubicBezTo>
                    <a:cubicBezTo>
                      <a:pt x="52" y="9"/>
                      <a:pt x="24" y="7"/>
                      <a:pt x="10" y="6"/>
                    </a:cubicBezTo>
                    <a:cubicBezTo>
                      <a:pt x="4" y="6"/>
                      <a:pt x="1" y="7"/>
                      <a:pt x="1" y="7"/>
                    </a:cubicBezTo>
                    <a:cubicBezTo>
                      <a:pt x="0" y="7"/>
                      <a:pt x="0" y="7"/>
                      <a:pt x="0" y="7"/>
                    </a:cubicBezTo>
                    <a:cubicBezTo>
                      <a:pt x="1" y="0"/>
                      <a:pt x="1" y="0"/>
                      <a:pt x="1" y="0"/>
                    </a:cubicBezTo>
                    <a:cubicBezTo>
                      <a:pt x="2" y="0"/>
                      <a:pt x="2" y="0"/>
                      <a:pt x="2" y="0"/>
                    </a:cubicBezTo>
                    <a:cubicBezTo>
                      <a:pt x="3" y="0"/>
                      <a:pt x="4" y="0"/>
                      <a:pt x="5" y="0"/>
                    </a:cubicBezTo>
                    <a:cubicBezTo>
                      <a:pt x="51" y="1"/>
                      <a:pt x="79" y="20"/>
                      <a:pt x="79" y="20"/>
                    </a:cubicBezTo>
                    <a:cubicBezTo>
                      <a:pt x="79" y="20"/>
                      <a:pt x="79" y="20"/>
                      <a:pt x="79" y="20"/>
                    </a:cubicBezTo>
                    <a:cubicBezTo>
                      <a:pt x="79" y="21"/>
                      <a:pt x="79" y="21"/>
                      <a:pt x="79" y="21"/>
                    </a:cubicBezTo>
                    <a:cubicBezTo>
                      <a:pt x="78" y="20"/>
                      <a:pt x="78" y="20"/>
                      <a:pt x="78" y="20"/>
                    </a:cubicBezTo>
                    <a:cubicBezTo>
                      <a:pt x="78" y="21"/>
                      <a:pt x="78" y="21"/>
                      <a:pt x="78" y="21"/>
                    </a:cubicBezTo>
                    <a:cubicBezTo>
                      <a:pt x="78" y="20"/>
                      <a:pt x="78" y="20"/>
                      <a:pt x="78" y="20"/>
                    </a:cubicBezTo>
                    <a:lnTo>
                      <a:pt x="79" y="21"/>
                    </a:lnTo>
                    <a:close/>
                    <a:moveTo>
                      <a:pt x="77" y="22"/>
                    </a:moveTo>
                    <a:cubicBezTo>
                      <a:pt x="78" y="21"/>
                      <a:pt x="78" y="21"/>
                      <a:pt x="78" y="21"/>
                    </a:cubicBezTo>
                    <a:cubicBezTo>
                      <a:pt x="76" y="20"/>
                      <a:pt x="69" y="16"/>
                      <a:pt x="59" y="12"/>
                    </a:cubicBezTo>
                    <a:cubicBezTo>
                      <a:pt x="46" y="7"/>
                      <a:pt x="28" y="2"/>
                      <a:pt x="5" y="1"/>
                    </a:cubicBezTo>
                    <a:cubicBezTo>
                      <a:pt x="4" y="1"/>
                      <a:pt x="3" y="1"/>
                      <a:pt x="2" y="1"/>
                    </a:cubicBezTo>
                    <a:cubicBezTo>
                      <a:pt x="1" y="5"/>
                      <a:pt x="1" y="5"/>
                      <a:pt x="1" y="5"/>
                    </a:cubicBezTo>
                    <a:cubicBezTo>
                      <a:pt x="3" y="5"/>
                      <a:pt x="6" y="5"/>
                      <a:pt x="10" y="5"/>
                    </a:cubicBezTo>
                    <a:cubicBezTo>
                      <a:pt x="24" y="5"/>
                      <a:pt x="52" y="8"/>
                      <a:pt x="77"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4" name="Freeform 6731">
                <a:extLst>
                  <a:ext uri="{FF2B5EF4-FFF2-40B4-BE49-F238E27FC236}">
                    <a16:creationId xmlns:a16="http://schemas.microsoft.com/office/drawing/2014/main" xmlns="" id="{62405A79-C850-4669-8A04-6834145B239C}"/>
                  </a:ext>
                </a:extLst>
              </p:cNvPr>
              <p:cNvSpPr>
                <a:spLocks noEditPoints="1"/>
              </p:cNvSpPr>
              <p:nvPr/>
            </p:nvSpPr>
            <p:spPr bwMode="auto">
              <a:xfrm>
                <a:off x="6510338" y="3159125"/>
                <a:ext cx="57150" cy="17463"/>
              </a:xfrm>
              <a:custGeom>
                <a:avLst/>
                <a:gdLst>
                  <a:gd name="T0" fmla="*/ 45 w 49"/>
                  <a:gd name="T1" fmla="*/ 12 h 15"/>
                  <a:gd name="T2" fmla="*/ 44 w 49"/>
                  <a:gd name="T3" fmla="*/ 13 h 15"/>
                  <a:gd name="T4" fmla="*/ 49 w 49"/>
                  <a:gd name="T5" fmla="*/ 15 h 15"/>
                  <a:gd name="T6" fmla="*/ 49 w 49"/>
                  <a:gd name="T7" fmla="*/ 15 h 15"/>
                  <a:gd name="T8" fmla="*/ 45 w 49"/>
                  <a:gd name="T9" fmla="*/ 12 h 15"/>
                  <a:gd name="T10" fmla="*/ 6 w 49"/>
                  <a:gd name="T11" fmla="*/ 0 h 15"/>
                  <a:gd name="T12" fmla="*/ 0 w 49"/>
                  <a:gd name="T13" fmla="*/ 1 h 15"/>
                  <a:gd name="T14" fmla="*/ 32 w 49"/>
                  <a:gd name="T15" fmla="*/ 8 h 15"/>
                  <a:gd name="T16" fmla="*/ 33 w 49"/>
                  <a:gd name="T17" fmla="*/ 7 h 15"/>
                  <a:gd name="T18" fmla="*/ 6 w 4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5">
                    <a:moveTo>
                      <a:pt x="45" y="12"/>
                    </a:moveTo>
                    <a:cubicBezTo>
                      <a:pt x="44" y="13"/>
                      <a:pt x="44" y="13"/>
                      <a:pt x="44" y="13"/>
                    </a:cubicBezTo>
                    <a:cubicBezTo>
                      <a:pt x="46" y="14"/>
                      <a:pt x="48" y="15"/>
                      <a:pt x="49" y="15"/>
                    </a:cubicBezTo>
                    <a:cubicBezTo>
                      <a:pt x="49" y="15"/>
                      <a:pt x="49" y="15"/>
                      <a:pt x="49" y="15"/>
                    </a:cubicBezTo>
                    <a:cubicBezTo>
                      <a:pt x="48" y="14"/>
                      <a:pt x="47" y="13"/>
                      <a:pt x="45" y="12"/>
                    </a:cubicBezTo>
                    <a:close/>
                    <a:moveTo>
                      <a:pt x="6" y="0"/>
                    </a:moveTo>
                    <a:cubicBezTo>
                      <a:pt x="4" y="0"/>
                      <a:pt x="2" y="1"/>
                      <a:pt x="0" y="1"/>
                    </a:cubicBezTo>
                    <a:cubicBezTo>
                      <a:pt x="12" y="3"/>
                      <a:pt x="23" y="5"/>
                      <a:pt x="32" y="8"/>
                    </a:cubicBezTo>
                    <a:cubicBezTo>
                      <a:pt x="33" y="7"/>
                      <a:pt x="33" y="7"/>
                      <a:pt x="33" y="7"/>
                    </a:cubicBezTo>
                    <a:cubicBezTo>
                      <a:pt x="26" y="5"/>
                      <a:pt x="17"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5" name="Freeform 6732">
                <a:extLst>
                  <a:ext uri="{FF2B5EF4-FFF2-40B4-BE49-F238E27FC236}">
                    <a16:creationId xmlns:a16="http://schemas.microsoft.com/office/drawing/2014/main" xmlns="" id="{A2BEF81C-0734-4A79-A1C5-A7EDBA39D31F}"/>
                  </a:ext>
                </a:extLst>
              </p:cNvPr>
              <p:cNvSpPr>
                <a:spLocks noEditPoints="1"/>
              </p:cNvSpPr>
              <p:nvPr/>
            </p:nvSpPr>
            <p:spPr bwMode="auto">
              <a:xfrm>
                <a:off x="6516688" y="3159125"/>
                <a:ext cx="52388" cy="17463"/>
              </a:xfrm>
              <a:custGeom>
                <a:avLst/>
                <a:gdLst>
                  <a:gd name="T0" fmla="*/ 39 w 44"/>
                  <a:gd name="T1" fmla="*/ 12 h 15"/>
                  <a:gd name="T2" fmla="*/ 39 w 44"/>
                  <a:gd name="T3" fmla="*/ 12 h 15"/>
                  <a:gd name="T4" fmla="*/ 43 w 44"/>
                  <a:gd name="T5" fmla="*/ 15 h 15"/>
                  <a:gd name="T6" fmla="*/ 44 w 44"/>
                  <a:gd name="T7" fmla="*/ 14 h 15"/>
                  <a:gd name="T8" fmla="*/ 39 w 44"/>
                  <a:gd name="T9" fmla="*/ 12 h 15"/>
                  <a:gd name="T10" fmla="*/ 1 w 44"/>
                  <a:gd name="T11" fmla="*/ 0 h 15"/>
                  <a:gd name="T12" fmla="*/ 0 w 44"/>
                  <a:gd name="T13" fmla="*/ 0 h 15"/>
                  <a:gd name="T14" fmla="*/ 27 w 44"/>
                  <a:gd name="T15" fmla="*/ 7 h 15"/>
                  <a:gd name="T16" fmla="*/ 28 w 44"/>
                  <a:gd name="T17" fmla="*/ 7 h 15"/>
                  <a:gd name="T18" fmla="*/ 1 w 4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5">
                    <a:moveTo>
                      <a:pt x="39" y="12"/>
                    </a:moveTo>
                    <a:cubicBezTo>
                      <a:pt x="39" y="12"/>
                      <a:pt x="39" y="12"/>
                      <a:pt x="39" y="12"/>
                    </a:cubicBezTo>
                    <a:cubicBezTo>
                      <a:pt x="41" y="13"/>
                      <a:pt x="42" y="14"/>
                      <a:pt x="43" y="15"/>
                    </a:cubicBezTo>
                    <a:cubicBezTo>
                      <a:pt x="44" y="14"/>
                      <a:pt x="44" y="14"/>
                      <a:pt x="44" y="14"/>
                    </a:cubicBezTo>
                    <a:cubicBezTo>
                      <a:pt x="42" y="14"/>
                      <a:pt x="41" y="13"/>
                      <a:pt x="39" y="12"/>
                    </a:cubicBezTo>
                    <a:close/>
                    <a:moveTo>
                      <a:pt x="1" y="0"/>
                    </a:moveTo>
                    <a:cubicBezTo>
                      <a:pt x="0" y="0"/>
                      <a:pt x="0" y="0"/>
                      <a:pt x="0" y="0"/>
                    </a:cubicBezTo>
                    <a:cubicBezTo>
                      <a:pt x="11" y="2"/>
                      <a:pt x="20" y="5"/>
                      <a:pt x="27" y="7"/>
                    </a:cubicBezTo>
                    <a:cubicBezTo>
                      <a:pt x="28" y="7"/>
                      <a:pt x="28" y="7"/>
                      <a:pt x="28" y="7"/>
                    </a:cubicBezTo>
                    <a:cubicBezTo>
                      <a:pt x="20" y="5"/>
                      <a:pt x="11"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6" name="Freeform 6733">
                <a:extLst>
                  <a:ext uri="{FF2B5EF4-FFF2-40B4-BE49-F238E27FC236}">
                    <a16:creationId xmlns:a16="http://schemas.microsoft.com/office/drawing/2014/main" xmlns="" id="{F00349E0-2794-4300-A81F-6175A7FEEB31}"/>
                  </a:ext>
                </a:extLst>
              </p:cNvPr>
              <p:cNvSpPr>
                <a:spLocks/>
              </p:cNvSpPr>
              <p:nvPr/>
            </p:nvSpPr>
            <p:spPr bwMode="auto">
              <a:xfrm>
                <a:off x="6478588" y="3124200"/>
                <a:ext cx="93663" cy="34925"/>
              </a:xfrm>
              <a:custGeom>
                <a:avLst/>
                <a:gdLst>
                  <a:gd name="T0" fmla="*/ 0 w 79"/>
                  <a:gd name="T1" fmla="*/ 6 h 30"/>
                  <a:gd name="T2" fmla="*/ 78 w 79"/>
                  <a:gd name="T3" fmla="*/ 30 h 30"/>
                  <a:gd name="T4" fmla="*/ 79 w 79"/>
                  <a:gd name="T5" fmla="*/ 27 h 30"/>
                  <a:gd name="T6" fmla="*/ 1 w 79"/>
                  <a:gd name="T7" fmla="*/ 0 h 30"/>
                  <a:gd name="T8" fmla="*/ 0 w 79"/>
                  <a:gd name="T9" fmla="*/ 6 h 30"/>
                </a:gdLst>
                <a:ahLst/>
                <a:cxnLst>
                  <a:cxn ang="0">
                    <a:pos x="T0" y="T1"/>
                  </a:cxn>
                  <a:cxn ang="0">
                    <a:pos x="T2" y="T3"/>
                  </a:cxn>
                  <a:cxn ang="0">
                    <a:pos x="T4" y="T5"/>
                  </a:cxn>
                  <a:cxn ang="0">
                    <a:pos x="T6" y="T7"/>
                  </a:cxn>
                  <a:cxn ang="0">
                    <a:pos x="T8" y="T9"/>
                  </a:cxn>
                </a:cxnLst>
                <a:rect l="0" t="0" r="r" b="b"/>
                <a:pathLst>
                  <a:path w="79" h="30">
                    <a:moveTo>
                      <a:pt x="0" y="6"/>
                    </a:moveTo>
                    <a:cubicBezTo>
                      <a:pt x="0" y="6"/>
                      <a:pt x="57" y="12"/>
                      <a:pt x="78" y="30"/>
                    </a:cubicBezTo>
                    <a:cubicBezTo>
                      <a:pt x="79" y="27"/>
                      <a:pt x="79" y="27"/>
                      <a:pt x="79" y="27"/>
                    </a:cubicBezTo>
                    <a:cubicBezTo>
                      <a:pt x="79" y="27"/>
                      <a:pt x="63" y="8"/>
                      <a:pt x="1" y="0"/>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7" name="Freeform 6734">
                <a:extLst>
                  <a:ext uri="{FF2B5EF4-FFF2-40B4-BE49-F238E27FC236}">
                    <a16:creationId xmlns:a16="http://schemas.microsoft.com/office/drawing/2014/main" xmlns="" id="{51665E5A-FFA9-4D83-9623-17D442EA43E9}"/>
                  </a:ext>
                </a:extLst>
              </p:cNvPr>
              <p:cNvSpPr>
                <a:spLocks noEditPoints="1"/>
              </p:cNvSpPr>
              <p:nvPr/>
            </p:nvSpPr>
            <p:spPr bwMode="auto">
              <a:xfrm>
                <a:off x="6477001" y="3124200"/>
                <a:ext cx="96838" cy="36513"/>
              </a:xfrm>
              <a:custGeom>
                <a:avLst/>
                <a:gdLst>
                  <a:gd name="T0" fmla="*/ 81 w 81"/>
                  <a:gd name="T1" fmla="*/ 27 h 31"/>
                  <a:gd name="T2" fmla="*/ 79 w 81"/>
                  <a:gd name="T3" fmla="*/ 31 h 31"/>
                  <a:gd name="T4" fmla="*/ 79 w 81"/>
                  <a:gd name="T5" fmla="*/ 31 h 31"/>
                  <a:gd name="T6" fmla="*/ 32 w 81"/>
                  <a:gd name="T7" fmla="*/ 12 h 31"/>
                  <a:gd name="T8" fmla="*/ 1 w 81"/>
                  <a:gd name="T9" fmla="*/ 7 h 31"/>
                  <a:gd name="T10" fmla="*/ 0 w 81"/>
                  <a:gd name="T11" fmla="*/ 7 h 31"/>
                  <a:gd name="T12" fmla="*/ 0 w 81"/>
                  <a:gd name="T13" fmla="*/ 6 h 31"/>
                  <a:gd name="T14" fmla="*/ 1 w 81"/>
                  <a:gd name="T15" fmla="*/ 6 h 31"/>
                  <a:gd name="T16" fmla="*/ 0 w 81"/>
                  <a:gd name="T17" fmla="*/ 6 h 31"/>
                  <a:gd name="T18" fmla="*/ 2 w 81"/>
                  <a:gd name="T19" fmla="*/ 0 h 31"/>
                  <a:gd name="T20" fmla="*/ 2 w 81"/>
                  <a:gd name="T21" fmla="*/ 0 h 31"/>
                  <a:gd name="T22" fmla="*/ 81 w 81"/>
                  <a:gd name="T23" fmla="*/ 27 h 31"/>
                  <a:gd name="T24" fmla="*/ 79 w 81"/>
                  <a:gd name="T25" fmla="*/ 29 h 31"/>
                  <a:gd name="T26" fmla="*/ 80 w 81"/>
                  <a:gd name="T27" fmla="*/ 27 h 31"/>
                  <a:gd name="T28" fmla="*/ 76 w 81"/>
                  <a:gd name="T29" fmla="*/ 24 h 31"/>
                  <a:gd name="T30" fmla="*/ 2 w 81"/>
                  <a:gd name="T31" fmla="*/ 1 h 31"/>
                  <a:gd name="T32" fmla="*/ 2 w 81"/>
                  <a:gd name="T33" fmla="*/ 6 h 31"/>
                  <a:gd name="T34" fmla="*/ 79 w 81"/>
                  <a:gd name="T3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31">
                    <a:moveTo>
                      <a:pt x="81" y="27"/>
                    </a:moveTo>
                    <a:cubicBezTo>
                      <a:pt x="79" y="31"/>
                      <a:pt x="79" y="31"/>
                      <a:pt x="79" y="31"/>
                    </a:cubicBezTo>
                    <a:cubicBezTo>
                      <a:pt x="79" y="31"/>
                      <a:pt x="79" y="31"/>
                      <a:pt x="79" y="31"/>
                    </a:cubicBezTo>
                    <a:cubicBezTo>
                      <a:pt x="68" y="22"/>
                      <a:pt x="49" y="16"/>
                      <a:pt x="32" y="12"/>
                    </a:cubicBezTo>
                    <a:cubicBezTo>
                      <a:pt x="15" y="8"/>
                      <a:pt x="1" y="7"/>
                      <a:pt x="1" y="7"/>
                    </a:cubicBezTo>
                    <a:cubicBezTo>
                      <a:pt x="0" y="7"/>
                      <a:pt x="0" y="7"/>
                      <a:pt x="0" y="7"/>
                    </a:cubicBezTo>
                    <a:cubicBezTo>
                      <a:pt x="0" y="6"/>
                      <a:pt x="0" y="6"/>
                      <a:pt x="0" y="6"/>
                    </a:cubicBezTo>
                    <a:cubicBezTo>
                      <a:pt x="1" y="6"/>
                      <a:pt x="1" y="6"/>
                      <a:pt x="1" y="6"/>
                    </a:cubicBezTo>
                    <a:cubicBezTo>
                      <a:pt x="0" y="6"/>
                      <a:pt x="0" y="6"/>
                      <a:pt x="0" y="6"/>
                    </a:cubicBezTo>
                    <a:cubicBezTo>
                      <a:pt x="2" y="0"/>
                      <a:pt x="2" y="0"/>
                      <a:pt x="2" y="0"/>
                    </a:cubicBezTo>
                    <a:cubicBezTo>
                      <a:pt x="2" y="0"/>
                      <a:pt x="2" y="0"/>
                      <a:pt x="2" y="0"/>
                    </a:cubicBezTo>
                    <a:cubicBezTo>
                      <a:pt x="65" y="8"/>
                      <a:pt x="81" y="26"/>
                      <a:pt x="81" y="27"/>
                    </a:cubicBezTo>
                    <a:close/>
                    <a:moveTo>
                      <a:pt x="79" y="29"/>
                    </a:moveTo>
                    <a:cubicBezTo>
                      <a:pt x="80" y="27"/>
                      <a:pt x="80" y="27"/>
                      <a:pt x="80" y="27"/>
                    </a:cubicBezTo>
                    <a:cubicBezTo>
                      <a:pt x="79" y="27"/>
                      <a:pt x="78" y="26"/>
                      <a:pt x="76" y="24"/>
                    </a:cubicBezTo>
                    <a:cubicBezTo>
                      <a:pt x="69" y="19"/>
                      <a:pt x="49" y="7"/>
                      <a:pt x="2" y="1"/>
                    </a:cubicBezTo>
                    <a:cubicBezTo>
                      <a:pt x="2" y="6"/>
                      <a:pt x="2" y="6"/>
                      <a:pt x="2" y="6"/>
                    </a:cubicBezTo>
                    <a:cubicBezTo>
                      <a:pt x="8" y="7"/>
                      <a:pt x="58" y="12"/>
                      <a:pt x="79"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8" name="Freeform 6735">
                <a:extLst>
                  <a:ext uri="{FF2B5EF4-FFF2-40B4-BE49-F238E27FC236}">
                    <a16:creationId xmlns:a16="http://schemas.microsoft.com/office/drawing/2014/main" xmlns="" id="{3E297395-55AB-4104-8766-F4233F1FCD1F}"/>
                  </a:ext>
                </a:extLst>
              </p:cNvPr>
              <p:cNvSpPr>
                <a:spLocks noEditPoints="1"/>
              </p:cNvSpPr>
              <p:nvPr/>
            </p:nvSpPr>
            <p:spPr bwMode="auto">
              <a:xfrm>
                <a:off x="6497638" y="3128963"/>
                <a:ext cx="69850" cy="23813"/>
              </a:xfrm>
              <a:custGeom>
                <a:avLst/>
                <a:gdLst>
                  <a:gd name="T0" fmla="*/ 48 w 58"/>
                  <a:gd name="T1" fmla="*/ 13 h 19"/>
                  <a:gd name="T2" fmla="*/ 47 w 58"/>
                  <a:gd name="T3" fmla="*/ 14 h 19"/>
                  <a:gd name="T4" fmla="*/ 57 w 58"/>
                  <a:gd name="T5" fmla="*/ 19 h 19"/>
                  <a:gd name="T6" fmla="*/ 58 w 58"/>
                  <a:gd name="T7" fmla="*/ 18 h 19"/>
                  <a:gd name="T8" fmla="*/ 48 w 58"/>
                  <a:gd name="T9" fmla="*/ 13 h 19"/>
                  <a:gd name="T10" fmla="*/ 8 w 58"/>
                  <a:gd name="T11" fmla="*/ 0 h 19"/>
                  <a:gd name="T12" fmla="*/ 0 w 58"/>
                  <a:gd name="T13" fmla="*/ 1 h 19"/>
                  <a:gd name="T14" fmla="*/ 33 w 58"/>
                  <a:gd name="T15" fmla="*/ 9 h 19"/>
                  <a:gd name="T16" fmla="*/ 35 w 58"/>
                  <a:gd name="T17" fmla="*/ 7 h 19"/>
                  <a:gd name="T18" fmla="*/ 8 w 5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9">
                    <a:moveTo>
                      <a:pt x="48" y="13"/>
                    </a:moveTo>
                    <a:cubicBezTo>
                      <a:pt x="48" y="13"/>
                      <a:pt x="47" y="13"/>
                      <a:pt x="47" y="14"/>
                    </a:cubicBezTo>
                    <a:cubicBezTo>
                      <a:pt x="51" y="16"/>
                      <a:pt x="55" y="18"/>
                      <a:pt x="57" y="19"/>
                    </a:cubicBezTo>
                    <a:cubicBezTo>
                      <a:pt x="58" y="18"/>
                      <a:pt x="58" y="18"/>
                      <a:pt x="58" y="18"/>
                    </a:cubicBezTo>
                    <a:cubicBezTo>
                      <a:pt x="56" y="17"/>
                      <a:pt x="52" y="15"/>
                      <a:pt x="48" y="13"/>
                    </a:cubicBezTo>
                    <a:close/>
                    <a:moveTo>
                      <a:pt x="8" y="0"/>
                    </a:moveTo>
                    <a:cubicBezTo>
                      <a:pt x="6" y="0"/>
                      <a:pt x="3" y="1"/>
                      <a:pt x="0" y="1"/>
                    </a:cubicBezTo>
                    <a:cubicBezTo>
                      <a:pt x="13" y="3"/>
                      <a:pt x="24" y="6"/>
                      <a:pt x="33" y="9"/>
                    </a:cubicBezTo>
                    <a:cubicBezTo>
                      <a:pt x="34" y="8"/>
                      <a:pt x="35" y="8"/>
                      <a:pt x="35" y="7"/>
                    </a:cubicBezTo>
                    <a:cubicBezTo>
                      <a:pt x="28" y="5"/>
                      <a:pt x="19" y="2"/>
                      <a:pt x="8"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9" name="Freeform 6736">
                <a:extLst>
                  <a:ext uri="{FF2B5EF4-FFF2-40B4-BE49-F238E27FC236}">
                    <a16:creationId xmlns:a16="http://schemas.microsoft.com/office/drawing/2014/main" xmlns="" id="{9942ECA4-CFA6-4BAB-A7D1-2979197A4454}"/>
                  </a:ext>
                </a:extLst>
              </p:cNvPr>
              <p:cNvSpPr>
                <a:spLocks noEditPoints="1"/>
              </p:cNvSpPr>
              <p:nvPr/>
            </p:nvSpPr>
            <p:spPr bwMode="auto">
              <a:xfrm>
                <a:off x="6507163" y="3128963"/>
                <a:ext cx="60325" cy="22225"/>
              </a:xfrm>
              <a:custGeom>
                <a:avLst/>
                <a:gdLst>
                  <a:gd name="T0" fmla="*/ 41 w 50"/>
                  <a:gd name="T1" fmla="*/ 12 h 18"/>
                  <a:gd name="T2" fmla="*/ 40 w 50"/>
                  <a:gd name="T3" fmla="*/ 13 h 18"/>
                  <a:gd name="T4" fmla="*/ 50 w 50"/>
                  <a:gd name="T5" fmla="*/ 18 h 18"/>
                  <a:gd name="T6" fmla="*/ 50 w 50"/>
                  <a:gd name="T7" fmla="*/ 18 h 18"/>
                  <a:gd name="T8" fmla="*/ 41 w 50"/>
                  <a:gd name="T9" fmla="*/ 12 h 18"/>
                  <a:gd name="T10" fmla="*/ 1 w 50"/>
                  <a:gd name="T11" fmla="*/ 0 h 18"/>
                  <a:gd name="T12" fmla="*/ 0 w 50"/>
                  <a:gd name="T13" fmla="*/ 0 h 18"/>
                  <a:gd name="T14" fmla="*/ 27 w 50"/>
                  <a:gd name="T15" fmla="*/ 7 h 18"/>
                  <a:gd name="T16" fmla="*/ 28 w 50"/>
                  <a:gd name="T17" fmla="*/ 7 h 18"/>
                  <a:gd name="T18" fmla="*/ 1 w 50"/>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8">
                    <a:moveTo>
                      <a:pt x="41" y="12"/>
                    </a:moveTo>
                    <a:cubicBezTo>
                      <a:pt x="40" y="13"/>
                      <a:pt x="40" y="13"/>
                      <a:pt x="40" y="13"/>
                    </a:cubicBezTo>
                    <a:cubicBezTo>
                      <a:pt x="44" y="15"/>
                      <a:pt x="48" y="17"/>
                      <a:pt x="50" y="18"/>
                    </a:cubicBezTo>
                    <a:cubicBezTo>
                      <a:pt x="50" y="18"/>
                      <a:pt x="50" y="18"/>
                      <a:pt x="50" y="18"/>
                    </a:cubicBezTo>
                    <a:cubicBezTo>
                      <a:pt x="48" y="16"/>
                      <a:pt x="45" y="14"/>
                      <a:pt x="41" y="12"/>
                    </a:cubicBezTo>
                    <a:close/>
                    <a:moveTo>
                      <a:pt x="1" y="0"/>
                    </a:moveTo>
                    <a:cubicBezTo>
                      <a:pt x="0" y="0"/>
                      <a:pt x="0" y="0"/>
                      <a:pt x="0" y="0"/>
                    </a:cubicBezTo>
                    <a:cubicBezTo>
                      <a:pt x="11" y="2"/>
                      <a:pt x="20" y="5"/>
                      <a:pt x="27" y="7"/>
                    </a:cubicBezTo>
                    <a:cubicBezTo>
                      <a:pt x="28" y="7"/>
                      <a:pt x="28" y="7"/>
                      <a:pt x="28" y="7"/>
                    </a:cubicBezTo>
                    <a:cubicBezTo>
                      <a:pt x="21" y="5"/>
                      <a:pt x="12" y="2"/>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0" name="Freeform 6737">
                <a:extLst>
                  <a:ext uri="{FF2B5EF4-FFF2-40B4-BE49-F238E27FC236}">
                    <a16:creationId xmlns:a16="http://schemas.microsoft.com/office/drawing/2014/main" xmlns="" id="{2A557F8C-ACAB-4ECB-B856-ACE4E8D491D5}"/>
                  </a:ext>
                </a:extLst>
              </p:cNvPr>
              <p:cNvSpPr>
                <a:spLocks/>
              </p:cNvSpPr>
              <p:nvPr/>
            </p:nvSpPr>
            <p:spPr bwMode="auto">
              <a:xfrm>
                <a:off x="6477001" y="3095625"/>
                <a:ext cx="88900" cy="30163"/>
              </a:xfrm>
              <a:custGeom>
                <a:avLst/>
                <a:gdLst>
                  <a:gd name="T0" fmla="*/ 0 w 74"/>
                  <a:gd name="T1" fmla="*/ 7 h 26"/>
                  <a:gd name="T2" fmla="*/ 73 w 74"/>
                  <a:gd name="T3" fmla="*/ 26 h 26"/>
                  <a:gd name="T4" fmla="*/ 74 w 74"/>
                  <a:gd name="T5" fmla="*/ 23 h 26"/>
                  <a:gd name="T6" fmla="*/ 1 w 74"/>
                  <a:gd name="T7" fmla="*/ 0 h 26"/>
                  <a:gd name="T8" fmla="*/ 0 w 74"/>
                  <a:gd name="T9" fmla="*/ 7 h 26"/>
                </a:gdLst>
                <a:ahLst/>
                <a:cxnLst>
                  <a:cxn ang="0">
                    <a:pos x="T0" y="T1"/>
                  </a:cxn>
                  <a:cxn ang="0">
                    <a:pos x="T2" y="T3"/>
                  </a:cxn>
                  <a:cxn ang="0">
                    <a:pos x="T4" y="T5"/>
                  </a:cxn>
                  <a:cxn ang="0">
                    <a:pos x="T6" y="T7"/>
                  </a:cxn>
                  <a:cxn ang="0">
                    <a:pos x="T8" y="T9"/>
                  </a:cxn>
                </a:cxnLst>
                <a:rect l="0" t="0" r="r" b="b"/>
                <a:pathLst>
                  <a:path w="74" h="26">
                    <a:moveTo>
                      <a:pt x="0" y="7"/>
                    </a:moveTo>
                    <a:cubicBezTo>
                      <a:pt x="0" y="7"/>
                      <a:pt x="36" y="6"/>
                      <a:pt x="73" y="26"/>
                    </a:cubicBezTo>
                    <a:cubicBezTo>
                      <a:pt x="74" y="23"/>
                      <a:pt x="74" y="23"/>
                      <a:pt x="74" y="23"/>
                    </a:cubicBezTo>
                    <a:cubicBezTo>
                      <a:pt x="74" y="23"/>
                      <a:pt x="51" y="7"/>
                      <a:pt x="1" y="0"/>
                    </a:cubicBezTo>
                    <a:lnTo>
                      <a:pt x="0" y="7"/>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1" name="Freeform 6738">
                <a:extLst>
                  <a:ext uri="{FF2B5EF4-FFF2-40B4-BE49-F238E27FC236}">
                    <a16:creationId xmlns:a16="http://schemas.microsoft.com/office/drawing/2014/main" xmlns="" id="{8B27E810-37A8-4A5B-ACF4-A9C66A42EF8D}"/>
                  </a:ext>
                </a:extLst>
              </p:cNvPr>
              <p:cNvSpPr>
                <a:spLocks noEditPoints="1"/>
              </p:cNvSpPr>
              <p:nvPr/>
            </p:nvSpPr>
            <p:spPr bwMode="auto">
              <a:xfrm>
                <a:off x="6477001" y="3095625"/>
                <a:ext cx="88900" cy="31750"/>
              </a:xfrm>
              <a:custGeom>
                <a:avLst/>
                <a:gdLst>
                  <a:gd name="T0" fmla="*/ 75 w 75"/>
                  <a:gd name="T1" fmla="*/ 23 h 27"/>
                  <a:gd name="T2" fmla="*/ 74 w 75"/>
                  <a:gd name="T3" fmla="*/ 27 h 27"/>
                  <a:gd name="T4" fmla="*/ 73 w 75"/>
                  <a:gd name="T5" fmla="*/ 27 h 27"/>
                  <a:gd name="T6" fmla="*/ 2 w 75"/>
                  <a:gd name="T7" fmla="*/ 7 h 27"/>
                  <a:gd name="T8" fmla="*/ 1 w 75"/>
                  <a:gd name="T9" fmla="*/ 7 h 27"/>
                  <a:gd name="T10" fmla="*/ 0 w 75"/>
                  <a:gd name="T11" fmla="*/ 7 h 27"/>
                  <a:gd name="T12" fmla="*/ 0 w 75"/>
                  <a:gd name="T13" fmla="*/ 6 h 27"/>
                  <a:gd name="T14" fmla="*/ 1 w 75"/>
                  <a:gd name="T15" fmla="*/ 7 h 27"/>
                  <a:gd name="T16" fmla="*/ 1 w 75"/>
                  <a:gd name="T17" fmla="*/ 6 h 27"/>
                  <a:gd name="T18" fmla="*/ 1 w 75"/>
                  <a:gd name="T19" fmla="*/ 7 h 27"/>
                  <a:gd name="T20" fmla="*/ 0 w 75"/>
                  <a:gd name="T21" fmla="*/ 6 h 27"/>
                  <a:gd name="T22" fmla="*/ 2 w 75"/>
                  <a:gd name="T23" fmla="*/ 0 h 27"/>
                  <a:gd name="T24" fmla="*/ 3 w 75"/>
                  <a:gd name="T25" fmla="*/ 0 h 27"/>
                  <a:gd name="T26" fmla="*/ 75 w 75"/>
                  <a:gd name="T27" fmla="*/ 23 h 27"/>
                  <a:gd name="T28" fmla="*/ 73 w 75"/>
                  <a:gd name="T29" fmla="*/ 25 h 27"/>
                  <a:gd name="T30" fmla="*/ 74 w 75"/>
                  <a:gd name="T31" fmla="*/ 23 h 27"/>
                  <a:gd name="T32" fmla="*/ 57 w 75"/>
                  <a:gd name="T33" fmla="*/ 15 h 27"/>
                  <a:gd name="T34" fmla="*/ 3 w 75"/>
                  <a:gd name="T35" fmla="*/ 1 h 27"/>
                  <a:gd name="T36" fmla="*/ 1 w 75"/>
                  <a:gd name="T37" fmla="*/ 6 h 27"/>
                  <a:gd name="T38" fmla="*/ 2 w 75"/>
                  <a:gd name="T39" fmla="*/ 6 h 27"/>
                  <a:gd name="T40" fmla="*/ 73 w 75"/>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7">
                    <a:moveTo>
                      <a:pt x="75" y="23"/>
                    </a:moveTo>
                    <a:cubicBezTo>
                      <a:pt x="74" y="27"/>
                      <a:pt x="74" y="27"/>
                      <a:pt x="74" y="27"/>
                    </a:cubicBezTo>
                    <a:cubicBezTo>
                      <a:pt x="73" y="27"/>
                      <a:pt x="73" y="27"/>
                      <a:pt x="73" y="27"/>
                    </a:cubicBezTo>
                    <a:cubicBezTo>
                      <a:pt x="41" y="9"/>
                      <a:pt x="8" y="7"/>
                      <a:pt x="2" y="7"/>
                    </a:cubicBezTo>
                    <a:cubicBezTo>
                      <a:pt x="1" y="7"/>
                      <a:pt x="1" y="7"/>
                      <a:pt x="1" y="7"/>
                    </a:cubicBezTo>
                    <a:cubicBezTo>
                      <a:pt x="0" y="7"/>
                      <a:pt x="0" y="7"/>
                      <a:pt x="0" y="7"/>
                    </a:cubicBezTo>
                    <a:cubicBezTo>
                      <a:pt x="0" y="6"/>
                      <a:pt x="0" y="6"/>
                      <a:pt x="0" y="6"/>
                    </a:cubicBezTo>
                    <a:cubicBezTo>
                      <a:pt x="1" y="7"/>
                      <a:pt x="1" y="7"/>
                      <a:pt x="1" y="7"/>
                    </a:cubicBezTo>
                    <a:cubicBezTo>
                      <a:pt x="1" y="6"/>
                      <a:pt x="1" y="6"/>
                      <a:pt x="1" y="6"/>
                    </a:cubicBezTo>
                    <a:cubicBezTo>
                      <a:pt x="1" y="7"/>
                      <a:pt x="1" y="7"/>
                      <a:pt x="1" y="7"/>
                    </a:cubicBezTo>
                    <a:cubicBezTo>
                      <a:pt x="0" y="6"/>
                      <a:pt x="0" y="6"/>
                      <a:pt x="0" y="6"/>
                    </a:cubicBezTo>
                    <a:cubicBezTo>
                      <a:pt x="2" y="0"/>
                      <a:pt x="2" y="0"/>
                      <a:pt x="2" y="0"/>
                    </a:cubicBezTo>
                    <a:cubicBezTo>
                      <a:pt x="3" y="0"/>
                      <a:pt x="3" y="0"/>
                      <a:pt x="3" y="0"/>
                    </a:cubicBezTo>
                    <a:cubicBezTo>
                      <a:pt x="52" y="6"/>
                      <a:pt x="75" y="23"/>
                      <a:pt x="75" y="23"/>
                    </a:cubicBezTo>
                    <a:close/>
                    <a:moveTo>
                      <a:pt x="73" y="25"/>
                    </a:moveTo>
                    <a:cubicBezTo>
                      <a:pt x="74" y="23"/>
                      <a:pt x="74" y="23"/>
                      <a:pt x="74" y="23"/>
                    </a:cubicBezTo>
                    <a:cubicBezTo>
                      <a:pt x="72" y="23"/>
                      <a:pt x="67" y="19"/>
                      <a:pt x="57" y="15"/>
                    </a:cubicBezTo>
                    <a:cubicBezTo>
                      <a:pt x="45" y="10"/>
                      <a:pt x="27" y="4"/>
                      <a:pt x="3" y="1"/>
                    </a:cubicBezTo>
                    <a:cubicBezTo>
                      <a:pt x="1" y="6"/>
                      <a:pt x="1" y="6"/>
                      <a:pt x="1" y="6"/>
                    </a:cubicBezTo>
                    <a:cubicBezTo>
                      <a:pt x="2" y="6"/>
                      <a:pt x="2" y="6"/>
                      <a:pt x="2" y="6"/>
                    </a:cubicBezTo>
                    <a:cubicBezTo>
                      <a:pt x="8" y="6"/>
                      <a:pt x="41" y="8"/>
                      <a:pt x="73"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2" name="Freeform 6739">
                <a:extLst>
                  <a:ext uri="{FF2B5EF4-FFF2-40B4-BE49-F238E27FC236}">
                    <a16:creationId xmlns:a16="http://schemas.microsoft.com/office/drawing/2014/main" xmlns="" id="{5610805B-AE8E-41CF-A40E-20AE7D666821}"/>
                  </a:ext>
                </a:extLst>
              </p:cNvPr>
              <p:cNvSpPr>
                <a:spLocks noEditPoints="1"/>
              </p:cNvSpPr>
              <p:nvPr/>
            </p:nvSpPr>
            <p:spPr bwMode="auto">
              <a:xfrm>
                <a:off x="6505576" y="3101975"/>
                <a:ext cx="53975" cy="19050"/>
              </a:xfrm>
              <a:custGeom>
                <a:avLst/>
                <a:gdLst>
                  <a:gd name="T0" fmla="*/ 35 w 45"/>
                  <a:gd name="T1" fmla="*/ 10 h 16"/>
                  <a:gd name="T2" fmla="*/ 34 w 45"/>
                  <a:gd name="T3" fmla="*/ 12 h 16"/>
                  <a:gd name="T4" fmla="*/ 44 w 45"/>
                  <a:gd name="T5" fmla="*/ 16 h 16"/>
                  <a:gd name="T6" fmla="*/ 45 w 45"/>
                  <a:gd name="T7" fmla="*/ 15 h 16"/>
                  <a:gd name="T8" fmla="*/ 35 w 45"/>
                  <a:gd name="T9" fmla="*/ 10 h 16"/>
                  <a:gd name="T10" fmla="*/ 5 w 45"/>
                  <a:gd name="T11" fmla="*/ 0 h 16"/>
                  <a:gd name="T12" fmla="*/ 0 w 45"/>
                  <a:gd name="T13" fmla="*/ 1 h 16"/>
                  <a:gd name="T14" fmla="*/ 20 w 45"/>
                  <a:gd name="T15" fmla="*/ 6 h 16"/>
                  <a:gd name="T16" fmla="*/ 22 w 45"/>
                  <a:gd name="T17" fmla="*/ 5 h 16"/>
                  <a:gd name="T18" fmla="*/ 5 w 4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
                    <a:moveTo>
                      <a:pt x="35" y="10"/>
                    </a:moveTo>
                    <a:cubicBezTo>
                      <a:pt x="35" y="11"/>
                      <a:pt x="34" y="11"/>
                      <a:pt x="34" y="12"/>
                    </a:cubicBezTo>
                    <a:cubicBezTo>
                      <a:pt x="38" y="13"/>
                      <a:pt x="42" y="15"/>
                      <a:pt x="44" y="16"/>
                    </a:cubicBezTo>
                    <a:cubicBezTo>
                      <a:pt x="45" y="15"/>
                      <a:pt x="45" y="15"/>
                      <a:pt x="45" y="15"/>
                    </a:cubicBezTo>
                    <a:cubicBezTo>
                      <a:pt x="43" y="14"/>
                      <a:pt x="40" y="12"/>
                      <a:pt x="35" y="10"/>
                    </a:cubicBezTo>
                    <a:close/>
                    <a:moveTo>
                      <a:pt x="5" y="0"/>
                    </a:moveTo>
                    <a:cubicBezTo>
                      <a:pt x="3" y="1"/>
                      <a:pt x="1" y="1"/>
                      <a:pt x="0" y="1"/>
                    </a:cubicBezTo>
                    <a:cubicBezTo>
                      <a:pt x="7" y="3"/>
                      <a:pt x="14" y="5"/>
                      <a:pt x="20" y="6"/>
                    </a:cubicBezTo>
                    <a:cubicBezTo>
                      <a:pt x="21" y="6"/>
                      <a:pt x="21" y="6"/>
                      <a:pt x="22" y="5"/>
                    </a:cubicBezTo>
                    <a:cubicBezTo>
                      <a:pt x="17" y="4"/>
                      <a:pt x="11" y="2"/>
                      <a:pt x="5"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3" name="Freeform 6740">
                <a:extLst>
                  <a:ext uri="{FF2B5EF4-FFF2-40B4-BE49-F238E27FC236}">
                    <a16:creationId xmlns:a16="http://schemas.microsoft.com/office/drawing/2014/main" xmlns="" id="{54122721-FA3A-4D7C-8A52-6AE4DECE979F}"/>
                  </a:ext>
                </a:extLst>
              </p:cNvPr>
              <p:cNvSpPr>
                <a:spLocks noEditPoints="1"/>
              </p:cNvSpPr>
              <p:nvPr/>
            </p:nvSpPr>
            <p:spPr bwMode="auto">
              <a:xfrm>
                <a:off x="6511926" y="3101975"/>
                <a:ext cx="47625" cy="17463"/>
              </a:xfrm>
              <a:custGeom>
                <a:avLst/>
                <a:gdLst>
                  <a:gd name="T0" fmla="*/ 31 w 40"/>
                  <a:gd name="T1" fmla="*/ 10 h 15"/>
                  <a:gd name="T2" fmla="*/ 30 w 40"/>
                  <a:gd name="T3" fmla="*/ 10 h 15"/>
                  <a:gd name="T4" fmla="*/ 40 w 40"/>
                  <a:gd name="T5" fmla="*/ 15 h 15"/>
                  <a:gd name="T6" fmla="*/ 40 w 40"/>
                  <a:gd name="T7" fmla="*/ 15 h 15"/>
                  <a:gd name="T8" fmla="*/ 31 w 40"/>
                  <a:gd name="T9" fmla="*/ 10 h 15"/>
                  <a:gd name="T10" fmla="*/ 0 w 40"/>
                  <a:gd name="T11" fmla="*/ 0 h 15"/>
                  <a:gd name="T12" fmla="*/ 0 w 40"/>
                  <a:gd name="T13" fmla="*/ 0 h 15"/>
                  <a:gd name="T14" fmla="*/ 17 w 40"/>
                  <a:gd name="T15" fmla="*/ 5 h 15"/>
                  <a:gd name="T16" fmla="*/ 18 w 40"/>
                  <a:gd name="T17" fmla="*/ 5 h 15"/>
                  <a:gd name="T18" fmla="*/ 0 w 4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5">
                    <a:moveTo>
                      <a:pt x="31" y="10"/>
                    </a:moveTo>
                    <a:cubicBezTo>
                      <a:pt x="30" y="10"/>
                      <a:pt x="30" y="10"/>
                      <a:pt x="30" y="10"/>
                    </a:cubicBezTo>
                    <a:cubicBezTo>
                      <a:pt x="35" y="12"/>
                      <a:pt x="38" y="14"/>
                      <a:pt x="40" y="15"/>
                    </a:cubicBezTo>
                    <a:cubicBezTo>
                      <a:pt x="40" y="15"/>
                      <a:pt x="40" y="15"/>
                      <a:pt x="40" y="15"/>
                    </a:cubicBezTo>
                    <a:cubicBezTo>
                      <a:pt x="38" y="13"/>
                      <a:pt x="35" y="12"/>
                      <a:pt x="31" y="10"/>
                    </a:cubicBezTo>
                    <a:close/>
                    <a:moveTo>
                      <a:pt x="0" y="0"/>
                    </a:moveTo>
                    <a:cubicBezTo>
                      <a:pt x="0" y="0"/>
                      <a:pt x="0" y="0"/>
                      <a:pt x="0" y="0"/>
                    </a:cubicBezTo>
                    <a:cubicBezTo>
                      <a:pt x="6" y="2"/>
                      <a:pt x="12" y="4"/>
                      <a:pt x="17" y="5"/>
                    </a:cubicBezTo>
                    <a:cubicBezTo>
                      <a:pt x="18" y="5"/>
                      <a:pt x="18" y="5"/>
                      <a:pt x="18" y="5"/>
                    </a:cubicBezTo>
                    <a:cubicBezTo>
                      <a:pt x="13" y="3"/>
                      <a:pt x="7" y="2"/>
                      <a:pt x="0"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4" name="Freeform 6741">
                <a:extLst>
                  <a:ext uri="{FF2B5EF4-FFF2-40B4-BE49-F238E27FC236}">
                    <a16:creationId xmlns:a16="http://schemas.microsoft.com/office/drawing/2014/main" xmlns="" id="{2D415AC4-AD62-4B33-B28B-E92F16BD4E38}"/>
                  </a:ext>
                </a:extLst>
              </p:cNvPr>
              <p:cNvSpPr>
                <a:spLocks/>
              </p:cNvSpPr>
              <p:nvPr/>
            </p:nvSpPr>
            <p:spPr bwMode="auto">
              <a:xfrm>
                <a:off x="6478588" y="3071813"/>
                <a:ext cx="74613" cy="25400"/>
              </a:xfrm>
              <a:custGeom>
                <a:avLst/>
                <a:gdLst>
                  <a:gd name="T0" fmla="*/ 0 w 62"/>
                  <a:gd name="T1" fmla="*/ 6 h 21"/>
                  <a:gd name="T2" fmla="*/ 61 w 62"/>
                  <a:gd name="T3" fmla="*/ 21 h 21"/>
                  <a:gd name="T4" fmla="*/ 62 w 62"/>
                  <a:gd name="T5" fmla="*/ 18 h 21"/>
                  <a:gd name="T6" fmla="*/ 3 w 62"/>
                  <a:gd name="T7" fmla="*/ 1 h 21"/>
                  <a:gd name="T8" fmla="*/ 0 w 62"/>
                  <a:gd name="T9" fmla="*/ 6 h 21"/>
                </a:gdLst>
                <a:ahLst/>
                <a:cxnLst>
                  <a:cxn ang="0">
                    <a:pos x="T0" y="T1"/>
                  </a:cxn>
                  <a:cxn ang="0">
                    <a:pos x="T2" y="T3"/>
                  </a:cxn>
                  <a:cxn ang="0">
                    <a:pos x="T4" y="T5"/>
                  </a:cxn>
                  <a:cxn ang="0">
                    <a:pos x="T6" y="T7"/>
                  </a:cxn>
                  <a:cxn ang="0">
                    <a:pos x="T8" y="T9"/>
                  </a:cxn>
                </a:cxnLst>
                <a:rect l="0" t="0" r="r" b="b"/>
                <a:pathLst>
                  <a:path w="62" h="21">
                    <a:moveTo>
                      <a:pt x="0" y="6"/>
                    </a:moveTo>
                    <a:cubicBezTo>
                      <a:pt x="0" y="6"/>
                      <a:pt x="30" y="1"/>
                      <a:pt x="61" y="21"/>
                    </a:cubicBezTo>
                    <a:cubicBezTo>
                      <a:pt x="62" y="18"/>
                      <a:pt x="62" y="18"/>
                      <a:pt x="62" y="18"/>
                    </a:cubicBezTo>
                    <a:cubicBezTo>
                      <a:pt x="62" y="18"/>
                      <a:pt x="38" y="0"/>
                      <a:pt x="3" y="1"/>
                    </a:cubicBezTo>
                    <a:lnTo>
                      <a:pt x="0" y="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5" name="Freeform 6742">
                <a:extLst>
                  <a:ext uri="{FF2B5EF4-FFF2-40B4-BE49-F238E27FC236}">
                    <a16:creationId xmlns:a16="http://schemas.microsoft.com/office/drawing/2014/main" xmlns="" id="{C88781B1-FA8A-4F0B-BC17-2DAFD1518528}"/>
                  </a:ext>
                </a:extLst>
              </p:cNvPr>
              <p:cNvSpPr>
                <a:spLocks noEditPoints="1"/>
              </p:cNvSpPr>
              <p:nvPr/>
            </p:nvSpPr>
            <p:spPr bwMode="auto">
              <a:xfrm>
                <a:off x="6477001" y="3071813"/>
                <a:ext cx="76200" cy="26988"/>
              </a:xfrm>
              <a:custGeom>
                <a:avLst/>
                <a:gdLst>
                  <a:gd name="T0" fmla="*/ 65 w 65"/>
                  <a:gd name="T1" fmla="*/ 18 h 22"/>
                  <a:gd name="T2" fmla="*/ 63 w 65"/>
                  <a:gd name="T3" fmla="*/ 22 h 22"/>
                  <a:gd name="T4" fmla="*/ 63 w 65"/>
                  <a:gd name="T5" fmla="*/ 22 h 22"/>
                  <a:gd name="T6" fmla="*/ 12 w 65"/>
                  <a:gd name="T7" fmla="*/ 6 h 22"/>
                  <a:gd name="T8" fmla="*/ 4 w 65"/>
                  <a:gd name="T9" fmla="*/ 6 h 22"/>
                  <a:gd name="T10" fmla="*/ 2 w 65"/>
                  <a:gd name="T11" fmla="*/ 7 h 22"/>
                  <a:gd name="T12" fmla="*/ 0 w 65"/>
                  <a:gd name="T13" fmla="*/ 7 h 22"/>
                  <a:gd name="T14" fmla="*/ 1 w 65"/>
                  <a:gd name="T15" fmla="*/ 6 h 22"/>
                  <a:gd name="T16" fmla="*/ 2 w 65"/>
                  <a:gd name="T17" fmla="*/ 6 h 22"/>
                  <a:gd name="T18" fmla="*/ 2 w 65"/>
                  <a:gd name="T19" fmla="*/ 5 h 22"/>
                  <a:gd name="T20" fmla="*/ 2 w 65"/>
                  <a:gd name="T21" fmla="*/ 6 h 22"/>
                  <a:gd name="T22" fmla="*/ 1 w 65"/>
                  <a:gd name="T23" fmla="*/ 6 h 22"/>
                  <a:gd name="T24" fmla="*/ 5 w 65"/>
                  <a:gd name="T25" fmla="*/ 0 h 22"/>
                  <a:gd name="T26" fmla="*/ 5 w 65"/>
                  <a:gd name="T27" fmla="*/ 0 h 22"/>
                  <a:gd name="T28" fmla="*/ 9 w 65"/>
                  <a:gd name="T29" fmla="*/ 0 h 22"/>
                  <a:gd name="T30" fmla="*/ 64 w 65"/>
                  <a:gd name="T31" fmla="*/ 17 h 22"/>
                  <a:gd name="T32" fmla="*/ 65 w 65"/>
                  <a:gd name="T33" fmla="*/ 18 h 22"/>
                  <a:gd name="T34" fmla="*/ 63 w 65"/>
                  <a:gd name="T35" fmla="*/ 20 h 22"/>
                  <a:gd name="T36" fmla="*/ 63 w 65"/>
                  <a:gd name="T37" fmla="*/ 18 h 22"/>
                  <a:gd name="T38" fmla="*/ 49 w 65"/>
                  <a:gd name="T39" fmla="*/ 10 h 22"/>
                  <a:gd name="T40" fmla="*/ 8 w 65"/>
                  <a:gd name="T41" fmla="*/ 1 h 22"/>
                  <a:gd name="T42" fmla="*/ 5 w 65"/>
                  <a:gd name="T43" fmla="*/ 1 h 22"/>
                  <a:gd name="T44" fmla="*/ 3 w 65"/>
                  <a:gd name="T45" fmla="*/ 5 h 22"/>
                  <a:gd name="T46" fmla="*/ 12 w 65"/>
                  <a:gd name="T47" fmla="*/ 5 h 22"/>
                  <a:gd name="T48" fmla="*/ 63 w 65"/>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65" y="18"/>
                    </a:moveTo>
                    <a:cubicBezTo>
                      <a:pt x="63" y="22"/>
                      <a:pt x="63" y="22"/>
                      <a:pt x="63" y="22"/>
                    </a:cubicBezTo>
                    <a:cubicBezTo>
                      <a:pt x="63" y="22"/>
                      <a:pt x="63" y="22"/>
                      <a:pt x="63" y="22"/>
                    </a:cubicBezTo>
                    <a:cubicBezTo>
                      <a:pt x="43" y="9"/>
                      <a:pt x="24" y="6"/>
                      <a:pt x="12" y="6"/>
                    </a:cubicBezTo>
                    <a:cubicBezTo>
                      <a:pt x="9" y="6"/>
                      <a:pt x="6" y="6"/>
                      <a:pt x="4" y="6"/>
                    </a:cubicBezTo>
                    <a:cubicBezTo>
                      <a:pt x="3" y="6"/>
                      <a:pt x="2" y="7"/>
                      <a:pt x="2" y="7"/>
                    </a:cubicBezTo>
                    <a:cubicBezTo>
                      <a:pt x="0" y="7"/>
                      <a:pt x="0" y="7"/>
                      <a:pt x="0" y="7"/>
                    </a:cubicBezTo>
                    <a:cubicBezTo>
                      <a:pt x="1" y="6"/>
                      <a:pt x="1" y="6"/>
                      <a:pt x="1" y="6"/>
                    </a:cubicBezTo>
                    <a:cubicBezTo>
                      <a:pt x="2" y="6"/>
                      <a:pt x="2" y="6"/>
                      <a:pt x="2" y="6"/>
                    </a:cubicBezTo>
                    <a:cubicBezTo>
                      <a:pt x="2" y="5"/>
                      <a:pt x="2" y="5"/>
                      <a:pt x="2" y="5"/>
                    </a:cubicBezTo>
                    <a:cubicBezTo>
                      <a:pt x="2" y="6"/>
                      <a:pt x="2" y="6"/>
                      <a:pt x="2" y="6"/>
                    </a:cubicBezTo>
                    <a:cubicBezTo>
                      <a:pt x="1" y="6"/>
                      <a:pt x="1" y="6"/>
                      <a:pt x="1" y="6"/>
                    </a:cubicBezTo>
                    <a:cubicBezTo>
                      <a:pt x="5" y="0"/>
                      <a:pt x="5" y="0"/>
                      <a:pt x="5" y="0"/>
                    </a:cubicBezTo>
                    <a:cubicBezTo>
                      <a:pt x="5" y="0"/>
                      <a:pt x="5" y="0"/>
                      <a:pt x="5" y="0"/>
                    </a:cubicBezTo>
                    <a:cubicBezTo>
                      <a:pt x="6" y="0"/>
                      <a:pt x="7" y="0"/>
                      <a:pt x="9" y="0"/>
                    </a:cubicBezTo>
                    <a:cubicBezTo>
                      <a:pt x="42" y="1"/>
                      <a:pt x="64" y="17"/>
                      <a:pt x="64" y="17"/>
                    </a:cubicBezTo>
                    <a:lnTo>
                      <a:pt x="65" y="18"/>
                    </a:lnTo>
                    <a:close/>
                    <a:moveTo>
                      <a:pt x="63" y="20"/>
                    </a:moveTo>
                    <a:cubicBezTo>
                      <a:pt x="63" y="18"/>
                      <a:pt x="63" y="18"/>
                      <a:pt x="63" y="18"/>
                    </a:cubicBezTo>
                    <a:cubicBezTo>
                      <a:pt x="62" y="17"/>
                      <a:pt x="57" y="14"/>
                      <a:pt x="49" y="10"/>
                    </a:cubicBezTo>
                    <a:cubicBezTo>
                      <a:pt x="39" y="6"/>
                      <a:pt x="25" y="2"/>
                      <a:pt x="8" y="1"/>
                    </a:cubicBezTo>
                    <a:cubicBezTo>
                      <a:pt x="7" y="1"/>
                      <a:pt x="6" y="1"/>
                      <a:pt x="5" y="1"/>
                    </a:cubicBezTo>
                    <a:cubicBezTo>
                      <a:pt x="3" y="5"/>
                      <a:pt x="3" y="5"/>
                      <a:pt x="3" y="5"/>
                    </a:cubicBezTo>
                    <a:cubicBezTo>
                      <a:pt x="5" y="5"/>
                      <a:pt x="8" y="5"/>
                      <a:pt x="12" y="5"/>
                    </a:cubicBezTo>
                    <a:cubicBezTo>
                      <a:pt x="24" y="5"/>
                      <a:pt x="43" y="8"/>
                      <a:pt x="63"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6" name="Freeform 6743">
                <a:extLst>
                  <a:ext uri="{FF2B5EF4-FFF2-40B4-BE49-F238E27FC236}">
                    <a16:creationId xmlns:a16="http://schemas.microsoft.com/office/drawing/2014/main" xmlns="" id="{938D0F9B-80BE-40E0-9DCC-1DB8A8395C23}"/>
                  </a:ext>
                </a:extLst>
              </p:cNvPr>
              <p:cNvSpPr>
                <a:spLocks noEditPoints="1"/>
              </p:cNvSpPr>
              <p:nvPr/>
            </p:nvSpPr>
            <p:spPr bwMode="auto">
              <a:xfrm>
                <a:off x="6494463" y="3074988"/>
                <a:ext cx="55563" cy="19050"/>
              </a:xfrm>
              <a:custGeom>
                <a:avLst/>
                <a:gdLst>
                  <a:gd name="T0" fmla="*/ 41 w 47"/>
                  <a:gd name="T1" fmla="*/ 12 h 16"/>
                  <a:gd name="T2" fmla="*/ 40 w 47"/>
                  <a:gd name="T3" fmla="*/ 13 h 16"/>
                  <a:gd name="T4" fmla="*/ 46 w 47"/>
                  <a:gd name="T5" fmla="*/ 16 h 16"/>
                  <a:gd name="T6" fmla="*/ 47 w 47"/>
                  <a:gd name="T7" fmla="*/ 15 h 16"/>
                  <a:gd name="T8" fmla="*/ 41 w 47"/>
                  <a:gd name="T9" fmla="*/ 12 h 16"/>
                  <a:gd name="T10" fmla="*/ 6 w 47"/>
                  <a:gd name="T11" fmla="*/ 0 h 16"/>
                  <a:gd name="T12" fmla="*/ 0 w 47"/>
                  <a:gd name="T13" fmla="*/ 1 h 16"/>
                  <a:gd name="T14" fmla="*/ 26 w 47"/>
                  <a:gd name="T15" fmla="*/ 7 h 16"/>
                  <a:gd name="T16" fmla="*/ 28 w 47"/>
                  <a:gd name="T17" fmla="*/ 6 h 16"/>
                  <a:gd name="T18" fmla="*/ 6 w 4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6">
                    <a:moveTo>
                      <a:pt x="41" y="12"/>
                    </a:moveTo>
                    <a:cubicBezTo>
                      <a:pt x="40" y="13"/>
                      <a:pt x="40" y="13"/>
                      <a:pt x="40" y="13"/>
                    </a:cubicBezTo>
                    <a:cubicBezTo>
                      <a:pt x="43" y="14"/>
                      <a:pt x="45" y="15"/>
                      <a:pt x="46" y="16"/>
                    </a:cubicBezTo>
                    <a:cubicBezTo>
                      <a:pt x="47" y="15"/>
                      <a:pt x="47" y="15"/>
                      <a:pt x="47" y="15"/>
                    </a:cubicBezTo>
                    <a:cubicBezTo>
                      <a:pt x="46" y="14"/>
                      <a:pt x="44" y="13"/>
                      <a:pt x="41" y="12"/>
                    </a:cubicBezTo>
                    <a:close/>
                    <a:moveTo>
                      <a:pt x="6" y="0"/>
                    </a:moveTo>
                    <a:cubicBezTo>
                      <a:pt x="4" y="1"/>
                      <a:pt x="2" y="1"/>
                      <a:pt x="0" y="1"/>
                    </a:cubicBezTo>
                    <a:cubicBezTo>
                      <a:pt x="10" y="2"/>
                      <a:pt x="19" y="4"/>
                      <a:pt x="26" y="7"/>
                    </a:cubicBezTo>
                    <a:cubicBezTo>
                      <a:pt x="27" y="7"/>
                      <a:pt x="27" y="6"/>
                      <a:pt x="28" y="6"/>
                    </a:cubicBezTo>
                    <a:cubicBezTo>
                      <a:pt x="22" y="4"/>
                      <a:pt x="15" y="2"/>
                      <a:pt x="6"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7" name="Freeform 6744">
                <a:extLst>
                  <a:ext uri="{FF2B5EF4-FFF2-40B4-BE49-F238E27FC236}">
                    <a16:creationId xmlns:a16="http://schemas.microsoft.com/office/drawing/2014/main" xmlns="" id="{59122A29-252D-4E71-AA74-103BC8A9000C}"/>
                  </a:ext>
                </a:extLst>
              </p:cNvPr>
              <p:cNvSpPr>
                <a:spLocks noEditPoints="1"/>
              </p:cNvSpPr>
              <p:nvPr/>
            </p:nvSpPr>
            <p:spPr bwMode="auto">
              <a:xfrm>
                <a:off x="6500813" y="3074988"/>
                <a:ext cx="49213" cy="17463"/>
              </a:xfrm>
              <a:custGeom>
                <a:avLst/>
                <a:gdLst>
                  <a:gd name="T0" fmla="*/ 36 w 41"/>
                  <a:gd name="T1" fmla="*/ 11 h 15"/>
                  <a:gd name="T2" fmla="*/ 35 w 41"/>
                  <a:gd name="T3" fmla="*/ 12 h 15"/>
                  <a:gd name="T4" fmla="*/ 41 w 41"/>
                  <a:gd name="T5" fmla="*/ 15 h 15"/>
                  <a:gd name="T6" fmla="*/ 41 w 41"/>
                  <a:gd name="T7" fmla="*/ 14 h 15"/>
                  <a:gd name="T8" fmla="*/ 36 w 41"/>
                  <a:gd name="T9" fmla="*/ 11 h 15"/>
                  <a:gd name="T10" fmla="*/ 1 w 41"/>
                  <a:gd name="T11" fmla="*/ 0 h 15"/>
                  <a:gd name="T12" fmla="*/ 0 w 41"/>
                  <a:gd name="T13" fmla="*/ 0 h 15"/>
                  <a:gd name="T14" fmla="*/ 22 w 41"/>
                  <a:gd name="T15" fmla="*/ 6 h 15"/>
                  <a:gd name="T16" fmla="*/ 23 w 41"/>
                  <a:gd name="T17" fmla="*/ 6 h 15"/>
                  <a:gd name="T18" fmla="*/ 1 w 41"/>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5">
                    <a:moveTo>
                      <a:pt x="36" y="11"/>
                    </a:moveTo>
                    <a:cubicBezTo>
                      <a:pt x="35" y="12"/>
                      <a:pt x="35" y="12"/>
                      <a:pt x="35" y="12"/>
                    </a:cubicBezTo>
                    <a:cubicBezTo>
                      <a:pt x="38" y="13"/>
                      <a:pt x="40" y="14"/>
                      <a:pt x="41" y="15"/>
                    </a:cubicBezTo>
                    <a:cubicBezTo>
                      <a:pt x="41" y="14"/>
                      <a:pt x="41" y="14"/>
                      <a:pt x="41" y="14"/>
                    </a:cubicBezTo>
                    <a:cubicBezTo>
                      <a:pt x="40" y="14"/>
                      <a:pt x="38" y="12"/>
                      <a:pt x="36" y="11"/>
                    </a:cubicBezTo>
                    <a:close/>
                    <a:moveTo>
                      <a:pt x="1" y="0"/>
                    </a:moveTo>
                    <a:cubicBezTo>
                      <a:pt x="0" y="0"/>
                      <a:pt x="0" y="0"/>
                      <a:pt x="0" y="0"/>
                    </a:cubicBezTo>
                    <a:cubicBezTo>
                      <a:pt x="9" y="2"/>
                      <a:pt x="16" y="4"/>
                      <a:pt x="22" y="6"/>
                    </a:cubicBezTo>
                    <a:cubicBezTo>
                      <a:pt x="23" y="6"/>
                      <a:pt x="23" y="6"/>
                      <a:pt x="23" y="6"/>
                    </a:cubicBezTo>
                    <a:cubicBezTo>
                      <a:pt x="16" y="3"/>
                      <a:pt x="9"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8" name="Freeform 6745">
                <a:extLst>
                  <a:ext uri="{FF2B5EF4-FFF2-40B4-BE49-F238E27FC236}">
                    <a16:creationId xmlns:a16="http://schemas.microsoft.com/office/drawing/2014/main" xmlns="" id="{EC1D76A6-2F0E-4E6E-9A93-E4F02E99D4AF}"/>
                  </a:ext>
                </a:extLst>
              </p:cNvPr>
              <p:cNvSpPr>
                <a:spLocks/>
              </p:cNvSpPr>
              <p:nvPr/>
            </p:nvSpPr>
            <p:spPr bwMode="auto">
              <a:xfrm>
                <a:off x="6515101" y="3062288"/>
                <a:ext cx="26988" cy="14288"/>
              </a:xfrm>
              <a:custGeom>
                <a:avLst/>
                <a:gdLst>
                  <a:gd name="T0" fmla="*/ 0 w 22"/>
                  <a:gd name="T1" fmla="*/ 4 h 11"/>
                  <a:gd name="T2" fmla="*/ 21 w 22"/>
                  <a:gd name="T3" fmla="*/ 11 h 11"/>
                  <a:gd name="T4" fmla="*/ 21 w 22"/>
                  <a:gd name="T5" fmla="*/ 8 h 11"/>
                  <a:gd name="T6" fmla="*/ 2 w 22"/>
                  <a:gd name="T7" fmla="*/ 0 h 11"/>
                  <a:gd name="T8" fmla="*/ 0 w 22"/>
                  <a:gd name="T9" fmla="*/ 4 h 11"/>
                </a:gdLst>
                <a:ahLst/>
                <a:cxnLst>
                  <a:cxn ang="0">
                    <a:pos x="T0" y="T1"/>
                  </a:cxn>
                  <a:cxn ang="0">
                    <a:pos x="T2" y="T3"/>
                  </a:cxn>
                  <a:cxn ang="0">
                    <a:pos x="T4" y="T5"/>
                  </a:cxn>
                  <a:cxn ang="0">
                    <a:pos x="T6" y="T7"/>
                  </a:cxn>
                  <a:cxn ang="0">
                    <a:pos x="T8" y="T9"/>
                  </a:cxn>
                </a:cxnLst>
                <a:rect l="0" t="0" r="r" b="b"/>
                <a:pathLst>
                  <a:path w="22" h="11">
                    <a:moveTo>
                      <a:pt x="0" y="4"/>
                    </a:moveTo>
                    <a:cubicBezTo>
                      <a:pt x="0" y="4"/>
                      <a:pt x="12" y="5"/>
                      <a:pt x="21" y="11"/>
                    </a:cubicBezTo>
                    <a:cubicBezTo>
                      <a:pt x="21" y="11"/>
                      <a:pt x="22" y="10"/>
                      <a:pt x="21" y="8"/>
                    </a:cubicBezTo>
                    <a:cubicBezTo>
                      <a:pt x="21" y="7"/>
                      <a:pt x="12" y="1"/>
                      <a:pt x="2" y="0"/>
                    </a:cubicBezTo>
                    <a:lnTo>
                      <a:pt x="0" y="4"/>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9" name="Freeform 6746">
                <a:extLst>
                  <a:ext uri="{FF2B5EF4-FFF2-40B4-BE49-F238E27FC236}">
                    <a16:creationId xmlns:a16="http://schemas.microsoft.com/office/drawing/2014/main" xmlns="" id="{2A81C7AE-E99A-4EE7-B28F-3D7742B04BC1}"/>
                  </a:ext>
                </a:extLst>
              </p:cNvPr>
              <p:cNvSpPr>
                <a:spLocks noEditPoints="1"/>
              </p:cNvSpPr>
              <p:nvPr/>
            </p:nvSpPr>
            <p:spPr bwMode="auto">
              <a:xfrm>
                <a:off x="6515101" y="3062288"/>
                <a:ext cx="26988" cy="14288"/>
              </a:xfrm>
              <a:custGeom>
                <a:avLst/>
                <a:gdLst>
                  <a:gd name="T0" fmla="*/ 22 w 23"/>
                  <a:gd name="T1" fmla="*/ 12 h 13"/>
                  <a:gd name="T2" fmla="*/ 22 w 23"/>
                  <a:gd name="T3" fmla="*/ 13 h 13"/>
                  <a:gd name="T4" fmla="*/ 21 w 23"/>
                  <a:gd name="T5" fmla="*/ 12 h 13"/>
                  <a:gd name="T6" fmla="*/ 1 w 23"/>
                  <a:gd name="T7" fmla="*/ 6 h 13"/>
                  <a:gd name="T8" fmla="*/ 0 w 23"/>
                  <a:gd name="T9" fmla="*/ 6 h 13"/>
                  <a:gd name="T10" fmla="*/ 1 w 23"/>
                  <a:gd name="T11" fmla="*/ 5 h 13"/>
                  <a:gd name="T12" fmla="*/ 1 w 23"/>
                  <a:gd name="T13" fmla="*/ 5 h 13"/>
                  <a:gd name="T14" fmla="*/ 1 w 23"/>
                  <a:gd name="T15" fmla="*/ 5 h 13"/>
                  <a:gd name="T16" fmla="*/ 3 w 23"/>
                  <a:gd name="T17" fmla="*/ 0 h 13"/>
                  <a:gd name="T18" fmla="*/ 3 w 23"/>
                  <a:gd name="T19" fmla="*/ 0 h 13"/>
                  <a:gd name="T20" fmla="*/ 16 w 23"/>
                  <a:gd name="T21" fmla="*/ 5 h 13"/>
                  <a:gd name="T22" fmla="*/ 23 w 23"/>
                  <a:gd name="T23" fmla="*/ 9 h 13"/>
                  <a:gd name="T24" fmla="*/ 23 w 23"/>
                  <a:gd name="T25" fmla="*/ 10 h 13"/>
                  <a:gd name="T26" fmla="*/ 22 w 23"/>
                  <a:gd name="T27" fmla="*/ 12 h 13"/>
                  <a:gd name="T28" fmla="*/ 16 w 23"/>
                  <a:gd name="T29" fmla="*/ 6 h 13"/>
                  <a:gd name="T30" fmla="*/ 4 w 23"/>
                  <a:gd name="T31" fmla="*/ 2 h 13"/>
                  <a:gd name="T32" fmla="*/ 2 w 23"/>
                  <a:gd name="T33" fmla="*/ 5 h 13"/>
                  <a:gd name="T34" fmla="*/ 22 w 23"/>
                  <a:gd name="T35" fmla="*/ 11 h 13"/>
                  <a:gd name="T36" fmla="*/ 22 w 23"/>
                  <a:gd name="T37" fmla="*/ 10 h 13"/>
                  <a:gd name="T38" fmla="*/ 22 w 23"/>
                  <a:gd name="T39" fmla="*/ 10 h 13"/>
                  <a:gd name="T40" fmla="*/ 16 w 23"/>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22" y="12"/>
                    </a:moveTo>
                    <a:cubicBezTo>
                      <a:pt x="22" y="13"/>
                      <a:pt x="22" y="13"/>
                      <a:pt x="22" y="13"/>
                    </a:cubicBezTo>
                    <a:cubicBezTo>
                      <a:pt x="21" y="12"/>
                      <a:pt x="21" y="12"/>
                      <a:pt x="21" y="12"/>
                    </a:cubicBezTo>
                    <a:cubicBezTo>
                      <a:pt x="13" y="7"/>
                      <a:pt x="1" y="6"/>
                      <a:pt x="1" y="6"/>
                    </a:cubicBezTo>
                    <a:cubicBezTo>
                      <a:pt x="0" y="6"/>
                      <a:pt x="0" y="6"/>
                      <a:pt x="0" y="6"/>
                    </a:cubicBezTo>
                    <a:cubicBezTo>
                      <a:pt x="1" y="5"/>
                      <a:pt x="1" y="5"/>
                      <a:pt x="1" y="5"/>
                    </a:cubicBezTo>
                    <a:cubicBezTo>
                      <a:pt x="1" y="5"/>
                      <a:pt x="1" y="5"/>
                      <a:pt x="1" y="5"/>
                    </a:cubicBezTo>
                    <a:cubicBezTo>
                      <a:pt x="1" y="5"/>
                      <a:pt x="1" y="5"/>
                      <a:pt x="1" y="5"/>
                    </a:cubicBezTo>
                    <a:cubicBezTo>
                      <a:pt x="3" y="0"/>
                      <a:pt x="3" y="0"/>
                      <a:pt x="3" y="0"/>
                    </a:cubicBezTo>
                    <a:cubicBezTo>
                      <a:pt x="3" y="0"/>
                      <a:pt x="3" y="0"/>
                      <a:pt x="3" y="0"/>
                    </a:cubicBezTo>
                    <a:cubicBezTo>
                      <a:pt x="8" y="1"/>
                      <a:pt x="13" y="3"/>
                      <a:pt x="16" y="5"/>
                    </a:cubicBezTo>
                    <a:cubicBezTo>
                      <a:pt x="20" y="7"/>
                      <a:pt x="22" y="8"/>
                      <a:pt x="23" y="9"/>
                    </a:cubicBezTo>
                    <a:cubicBezTo>
                      <a:pt x="23" y="10"/>
                      <a:pt x="23" y="10"/>
                      <a:pt x="23" y="10"/>
                    </a:cubicBezTo>
                    <a:cubicBezTo>
                      <a:pt x="23" y="11"/>
                      <a:pt x="22" y="12"/>
                      <a:pt x="22" y="12"/>
                    </a:cubicBezTo>
                    <a:close/>
                    <a:moveTo>
                      <a:pt x="16" y="6"/>
                    </a:moveTo>
                    <a:cubicBezTo>
                      <a:pt x="13" y="4"/>
                      <a:pt x="8" y="2"/>
                      <a:pt x="4" y="2"/>
                    </a:cubicBezTo>
                    <a:cubicBezTo>
                      <a:pt x="2" y="5"/>
                      <a:pt x="2" y="5"/>
                      <a:pt x="2" y="5"/>
                    </a:cubicBezTo>
                    <a:cubicBezTo>
                      <a:pt x="5" y="5"/>
                      <a:pt x="14" y="6"/>
                      <a:pt x="22" y="11"/>
                    </a:cubicBezTo>
                    <a:cubicBezTo>
                      <a:pt x="22" y="10"/>
                      <a:pt x="22" y="10"/>
                      <a:pt x="22" y="10"/>
                    </a:cubicBezTo>
                    <a:cubicBezTo>
                      <a:pt x="22" y="10"/>
                      <a:pt x="22" y="10"/>
                      <a:pt x="22" y="10"/>
                    </a:cubicBezTo>
                    <a:cubicBezTo>
                      <a:pt x="22" y="9"/>
                      <a:pt x="19" y="8"/>
                      <a:pt x="16"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0" name="Freeform 6747">
                <a:extLst>
                  <a:ext uri="{FF2B5EF4-FFF2-40B4-BE49-F238E27FC236}">
                    <a16:creationId xmlns:a16="http://schemas.microsoft.com/office/drawing/2014/main" xmlns="" id="{4B08CFB1-66FC-4DCC-A179-1DBE0AFA7BD3}"/>
                  </a:ext>
                </a:extLst>
              </p:cNvPr>
              <p:cNvSpPr>
                <a:spLocks/>
              </p:cNvSpPr>
              <p:nvPr/>
            </p:nvSpPr>
            <p:spPr bwMode="auto">
              <a:xfrm>
                <a:off x="6523038" y="3065463"/>
                <a:ext cx="15875" cy="6350"/>
              </a:xfrm>
              <a:custGeom>
                <a:avLst/>
                <a:gdLst>
                  <a:gd name="T0" fmla="*/ 1 w 13"/>
                  <a:gd name="T1" fmla="*/ 0 h 6"/>
                  <a:gd name="T2" fmla="*/ 0 w 13"/>
                  <a:gd name="T3" fmla="*/ 1 h 6"/>
                  <a:gd name="T4" fmla="*/ 12 w 13"/>
                  <a:gd name="T5" fmla="*/ 6 h 6"/>
                  <a:gd name="T6" fmla="*/ 13 w 13"/>
                  <a:gd name="T7" fmla="*/ 5 h 6"/>
                  <a:gd name="T8" fmla="*/ 9 w 13"/>
                  <a:gd name="T9" fmla="*/ 3 h 6"/>
                  <a:gd name="T10" fmla="*/ 1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 y="0"/>
                    </a:moveTo>
                    <a:cubicBezTo>
                      <a:pt x="1" y="0"/>
                      <a:pt x="0" y="1"/>
                      <a:pt x="0" y="1"/>
                    </a:cubicBezTo>
                    <a:cubicBezTo>
                      <a:pt x="5" y="2"/>
                      <a:pt x="9" y="4"/>
                      <a:pt x="12" y="6"/>
                    </a:cubicBezTo>
                    <a:cubicBezTo>
                      <a:pt x="12" y="6"/>
                      <a:pt x="13" y="5"/>
                      <a:pt x="13" y="5"/>
                    </a:cubicBezTo>
                    <a:cubicBezTo>
                      <a:pt x="12" y="4"/>
                      <a:pt x="10" y="4"/>
                      <a:pt x="9" y="3"/>
                    </a:cubicBezTo>
                    <a:cubicBezTo>
                      <a:pt x="7" y="2"/>
                      <a:pt x="4" y="1"/>
                      <a:pt x="1" y="0"/>
                    </a:cubicBezTo>
                    <a:close/>
                  </a:path>
                </a:pathLst>
              </a:custGeom>
              <a:solidFill>
                <a:srgbClr val="A5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1" name="Freeform 6748">
                <a:extLst>
                  <a:ext uri="{FF2B5EF4-FFF2-40B4-BE49-F238E27FC236}">
                    <a16:creationId xmlns:a16="http://schemas.microsoft.com/office/drawing/2014/main" xmlns="" id="{5EFFB168-219B-4611-9FDB-02732E5DAD58}"/>
                  </a:ext>
                </a:extLst>
              </p:cNvPr>
              <p:cNvSpPr>
                <a:spLocks/>
              </p:cNvSpPr>
              <p:nvPr/>
            </p:nvSpPr>
            <p:spPr bwMode="auto">
              <a:xfrm>
                <a:off x="6524626" y="3065463"/>
                <a:ext cx="14288" cy="6350"/>
              </a:xfrm>
              <a:custGeom>
                <a:avLst/>
                <a:gdLst>
                  <a:gd name="T0" fmla="*/ 1 w 12"/>
                  <a:gd name="T1" fmla="*/ 0 h 5"/>
                  <a:gd name="T2" fmla="*/ 0 w 12"/>
                  <a:gd name="T3" fmla="*/ 0 h 5"/>
                  <a:gd name="T4" fmla="*/ 8 w 12"/>
                  <a:gd name="T5" fmla="*/ 3 h 5"/>
                  <a:gd name="T6" fmla="*/ 12 w 12"/>
                  <a:gd name="T7" fmla="*/ 5 h 5"/>
                  <a:gd name="T8" fmla="*/ 12 w 12"/>
                  <a:gd name="T9" fmla="*/ 4 h 5"/>
                  <a:gd name="T10" fmla="*/ 12 w 12"/>
                  <a:gd name="T11" fmla="*/ 4 h 5"/>
                  <a:gd name="T12" fmla="*/ 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 y="0"/>
                    </a:moveTo>
                    <a:cubicBezTo>
                      <a:pt x="0" y="0"/>
                      <a:pt x="0" y="0"/>
                      <a:pt x="0" y="0"/>
                    </a:cubicBezTo>
                    <a:cubicBezTo>
                      <a:pt x="3" y="1"/>
                      <a:pt x="6" y="2"/>
                      <a:pt x="8" y="3"/>
                    </a:cubicBezTo>
                    <a:cubicBezTo>
                      <a:pt x="9" y="4"/>
                      <a:pt x="11" y="4"/>
                      <a:pt x="12" y="5"/>
                    </a:cubicBezTo>
                    <a:cubicBezTo>
                      <a:pt x="12" y="4"/>
                      <a:pt x="12" y="4"/>
                      <a:pt x="12" y="4"/>
                    </a:cubicBezTo>
                    <a:cubicBezTo>
                      <a:pt x="12" y="4"/>
                      <a:pt x="12" y="4"/>
                      <a:pt x="12" y="4"/>
                    </a:cubicBezTo>
                    <a:cubicBezTo>
                      <a:pt x="9" y="3"/>
                      <a:pt x="5" y="1"/>
                      <a:pt x="1" y="0"/>
                    </a:cubicBezTo>
                    <a:close/>
                  </a:path>
                </a:pathLst>
              </a:custGeom>
              <a:solidFill>
                <a:srgbClr val="959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2" name="Freeform 6749">
                <a:extLst>
                  <a:ext uri="{FF2B5EF4-FFF2-40B4-BE49-F238E27FC236}">
                    <a16:creationId xmlns:a16="http://schemas.microsoft.com/office/drawing/2014/main" xmlns="" id="{936787F9-47B1-445C-B3A1-3E5836A5C7A6}"/>
                  </a:ext>
                </a:extLst>
              </p:cNvPr>
              <p:cNvSpPr>
                <a:spLocks/>
              </p:cNvSpPr>
              <p:nvPr/>
            </p:nvSpPr>
            <p:spPr bwMode="auto">
              <a:xfrm>
                <a:off x="6426201" y="3208338"/>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3" name="Freeform 6750">
                <a:extLst>
                  <a:ext uri="{FF2B5EF4-FFF2-40B4-BE49-F238E27FC236}">
                    <a16:creationId xmlns:a16="http://schemas.microsoft.com/office/drawing/2014/main" xmlns="" id="{6A394D0E-77E4-488F-B2CC-2596690BB67D}"/>
                  </a:ext>
                </a:extLst>
              </p:cNvPr>
              <p:cNvSpPr>
                <a:spLocks noEditPoints="1"/>
              </p:cNvSpPr>
              <p:nvPr/>
            </p:nvSpPr>
            <p:spPr bwMode="auto">
              <a:xfrm>
                <a:off x="6426201" y="3206750"/>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4" name="Freeform 6751">
                <a:extLst>
                  <a:ext uri="{FF2B5EF4-FFF2-40B4-BE49-F238E27FC236}">
                    <a16:creationId xmlns:a16="http://schemas.microsoft.com/office/drawing/2014/main" xmlns="" id="{3D23956F-68CF-4B47-BC2F-90389D69ADB8}"/>
                  </a:ext>
                </a:extLst>
              </p:cNvPr>
              <p:cNvSpPr>
                <a:spLocks noEditPoints="1"/>
              </p:cNvSpPr>
              <p:nvPr/>
            </p:nvSpPr>
            <p:spPr bwMode="auto">
              <a:xfrm>
                <a:off x="6481763" y="3209925"/>
                <a:ext cx="23813" cy="11113"/>
              </a:xfrm>
              <a:custGeom>
                <a:avLst/>
                <a:gdLst>
                  <a:gd name="T0" fmla="*/ 5 w 21"/>
                  <a:gd name="T1" fmla="*/ 9 h 10"/>
                  <a:gd name="T2" fmla="*/ 4 w 21"/>
                  <a:gd name="T3" fmla="*/ 9 h 10"/>
                  <a:gd name="T4" fmla="*/ 0 w 21"/>
                  <a:gd name="T5" fmla="*/ 10 h 10"/>
                  <a:gd name="T6" fmla="*/ 0 w 21"/>
                  <a:gd name="T7" fmla="*/ 10 h 10"/>
                  <a:gd name="T8" fmla="*/ 5 w 21"/>
                  <a:gd name="T9" fmla="*/ 10 h 10"/>
                  <a:gd name="T10" fmla="*/ 5 w 21"/>
                  <a:gd name="T11" fmla="*/ 9 h 10"/>
                  <a:gd name="T12" fmla="*/ 2 w 21"/>
                  <a:gd name="T13" fmla="*/ 4 h 10"/>
                  <a:gd name="T14" fmla="*/ 2 w 21"/>
                  <a:gd name="T15" fmla="*/ 5 h 10"/>
                  <a:gd name="T16" fmla="*/ 3 w 21"/>
                  <a:gd name="T17" fmla="*/ 5 h 10"/>
                  <a:gd name="T18" fmla="*/ 2 w 21"/>
                  <a:gd name="T19" fmla="*/ 4 h 10"/>
                  <a:gd name="T20" fmla="*/ 20 w 21"/>
                  <a:gd name="T21" fmla="*/ 2 h 10"/>
                  <a:gd name="T22" fmla="*/ 19 w 21"/>
                  <a:gd name="T23" fmla="*/ 3 h 10"/>
                  <a:gd name="T24" fmla="*/ 15 w 21"/>
                  <a:gd name="T25" fmla="*/ 6 h 10"/>
                  <a:gd name="T26" fmla="*/ 16 w 21"/>
                  <a:gd name="T27" fmla="*/ 7 h 10"/>
                  <a:gd name="T28" fmla="*/ 21 w 21"/>
                  <a:gd name="T29" fmla="*/ 3 h 10"/>
                  <a:gd name="T30" fmla="*/ 20 w 21"/>
                  <a:gd name="T31" fmla="*/ 2 h 10"/>
                  <a:gd name="T32" fmla="*/ 15 w 21"/>
                  <a:gd name="T33" fmla="*/ 0 h 10"/>
                  <a:gd name="T34" fmla="*/ 11 w 21"/>
                  <a:gd name="T35" fmla="*/ 2 h 10"/>
                  <a:gd name="T36" fmla="*/ 11 w 21"/>
                  <a:gd name="T37" fmla="*/ 2 h 10"/>
                  <a:gd name="T38" fmla="*/ 14 w 21"/>
                  <a:gd name="T39" fmla="*/ 1 h 10"/>
                  <a:gd name="T40" fmla="*/ 16 w 21"/>
                  <a:gd name="T41" fmla="*/ 1 h 10"/>
                  <a:gd name="T42" fmla="*/ 15 w 21"/>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0">
                    <a:moveTo>
                      <a:pt x="5" y="9"/>
                    </a:moveTo>
                    <a:cubicBezTo>
                      <a:pt x="4" y="9"/>
                      <a:pt x="4" y="9"/>
                      <a:pt x="4" y="9"/>
                    </a:cubicBezTo>
                    <a:cubicBezTo>
                      <a:pt x="3" y="9"/>
                      <a:pt x="1" y="10"/>
                      <a:pt x="0" y="10"/>
                    </a:cubicBezTo>
                    <a:cubicBezTo>
                      <a:pt x="0" y="10"/>
                      <a:pt x="0" y="10"/>
                      <a:pt x="0" y="10"/>
                    </a:cubicBezTo>
                    <a:cubicBezTo>
                      <a:pt x="2" y="10"/>
                      <a:pt x="4" y="10"/>
                      <a:pt x="5" y="10"/>
                    </a:cubicBezTo>
                    <a:lnTo>
                      <a:pt x="5" y="9"/>
                    </a:lnTo>
                    <a:close/>
                    <a:moveTo>
                      <a:pt x="2" y="4"/>
                    </a:moveTo>
                    <a:cubicBezTo>
                      <a:pt x="2" y="5"/>
                      <a:pt x="2" y="5"/>
                      <a:pt x="2" y="5"/>
                    </a:cubicBezTo>
                    <a:cubicBezTo>
                      <a:pt x="3" y="5"/>
                      <a:pt x="3" y="5"/>
                      <a:pt x="3" y="5"/>
                    </a:cubicBezTo>
                    <a:lnTo>
                      <a:pt x="2" y="4"/>
                    </a:lnTo>
                    <a:close/>
                    <a:moveTo>
                      <a:pt x="20" y="2"/>
                    </a:moveTo>
                    <a:cubicBezTo>
                      <a:pt x="20" y="3"/>
                      <a:pt x="19" y="3"/>
                      <a:pt x="19" y="3"/>
                    </a:cubicBezTo>
                    <a:cubicBezTo>
                      <a:pt x="18" y="4"/>
                      <a:pt x="17" y="5"/>
                      <a:pt x="15" y="6"/>
                    </a:cubicBezTo>
                    <a:cubicBezTo>
                      <a:pt x="16" y="7"/>
                      <a:pt x="16" y="7"/>
                      <a:pt x="16" y="7"/>
                    </a:cubicBezTo>
                    <a:cubicBezTo>
                      <a:pt x="18" y="5"/>
                      <a:pt x="20" y="4"/>
                      <a:pt x="21" y="3"/>
                    </a:cubicBezTo>
                    <a:cubicBezTo>
                      <a:pt x="21" y="3"/>
                      <a:pt x="20" y="3"/>
                      <a:pt x="20" y="2"/>
                    </a:cubicBezTo>
                    <a:close/>
                    <a:moveTo>
                      <a:pt x="15" y="0"/>
                    </a:moveTo>
                    <a:cubicBezTo>
                      <a:pt x="14" y="1"/>
                      <a:pt x="12" y="1"/>
                      <a:pt x="11" y="2"/>
                    </a:cubicBezTo>
                    <a:cubicBezTo>
                      <a:pt x="11" y="2"/>
                      <a:pt x="11" y="2"/>
                      <a:pt x="11" y="2"/>
                    </a:cubicBezTo>
                    <a:cubicBezTo>
                      <a:pt x="12" y="2"/>
                      <a:pt x="13" y="2"/>
                      <a:pt x="14" y="1"/>
                    </a:cubicBezTo>
                    <a:cubicBezTo>
                      <a:pt x="15" y="1"/>
                      <a:pt x="16" y="1"/>
                      <a:pt x="16"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5" name="Freeform 6752">
                <a:extLst>
                  <a:ext uri="{FF2B5EF4-FFF2-40B4-BE49-F238E27FC236}">
                    <a16:creationId xmlns:a16="http://schemas.microsoft.com/office/drawing/2014/main" xmlns="" id="{75A950DD-D88A-4B1B-8FF0-07316E7DEDF3}"/>
                  </a:ext>
                </a:extLst>
              </p:cNvPr>
              <p:cNvSpPr>
                <a:spLocks noEditPoints="1"/>
              </p:cNvSpPr>
              <p:nvPr/>
            </p:nvSpPr>
            <p:spPr bwMode="auto">
              <a:xfrm>
                <a:off x="6481763" y="3209925"/>
                <a:ext cx="25400" cy="12700"/>
              </a:xfrm>
              <a:custGeom>
                <a:avLst/>
                <a:gdLst>
                  <a:gd name="T0" fmla="*/ 5 w 22"/>
                  <a:gd name="T1" fmla="*/ 10 h 11"/>
                  <a:gd name="T2" fmla="*/ 0 w 22"/>
                  <a:gd name="T3" fmla="*/ 10 h 11"/>
                  <a:gd name="T4" fmla="*/ 1 w 22"/>
                  <a:gd name="T5" fmla="*/ 11 h 11"/>
                  <a:gd name="T6" fmla="*/ 6 w 22"/>
                  <a:gd name="T7" fmla="*/ 10 h 11"/>
                  <a:gd name="T8" fmla="*/ 5 w 22"/>
                  <a:gd name="T9" fmla="*/ 10 h 11"/>
                  <a:gd name="T10" fmla="*/ 21 w 22"/>
                  <a:gd name="T11" fmla="*/ 3 h 11"/>
                  <a:gd name="T12" fmla="*/ 16 w 22"/>
                  <a:gd name="T13" fmla="*/ 7 h 11"/>
                  <a:gd name="T14" fmla="*/ 16 w 22"/>
                  <a:gd name="T15" fmla="*/ 7 h 11"/>
                  <a:gd name="T16" fmla="*/ 22 w 22"/>
                  <a:gd name="T17" fmla="*/ 3 h 11"/>
                  <a:gd name="T18" fmla="*/ 21 w 22"/>
                  <a:gd name="T19" fmla="*/ 3 h 11"/>
                  <a:gd name="T20" fmla="*/ 15 w 22"/>
                  <a:gd name="T21" fmla="*/ 0 h 11"/>
                  <a:gd name="T22" fmla="*/ 10 w 22"/>
                  <a:gd name="T23" fmla="*/ 1 h 11"/>
                  <a:gd name="T24" fmla="*/ 11 w 22"/>
                  <a:gd name="T25" fmla="*/ 2 h 11"/>
                  <a:gd name="T26" fmla="*/ 15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5" y="10"/>
                    </a:moveTo>
                    <a:cubicBezTo>
                      <a:pt x="4" y="10"/>
                      <a:pt x="2" y="10"/>
                      <a:pt x="0" y="10"/>
                    </a:cubicBezTo>
                    <a:cubicBezTo>
                      <a:pt x="1" y="11"/>
                      <a:pt x="1" y="11"/>
                      <a:pt x="1" y="11"/>
                    </a:cubicBezTo>
                    <a:cubicBezTo>
                      <a:pt x="2" y="11"/>
                      <a:pt x="4" y="11"/>
                      <a:pt x="6" y="10"/>
                    </a:cubicBezTo>
                    <a:lnTo>
                      <a:pt x="5" y="10"/>
                    </a:lnTo>
                    <a:close/>
                    <a:moveTo>
                      <a:pt x="21" y="3"/>
                    </a:moveTo>
                    <a:cubicBezTo>
                      <a:pt x="20" y="4"/>
                      <a:pt x="18" y="5"/>
                      <a:pt x="16" y="7"/>
                    </a:cubicBezTo>
                    <a:cubicBezTo>
                      <a:pt x="16" y="7"/>
                      <a:pt x="16" y="7"/>
                      <a:pt x="16" y="7"/>
                    </a:cubicBezTo>
                    <a:cubicBezTo>
                      <a:pt x="19" y="6"/>
                      <a:pt x="21" y="4"/>
                      <a:pt x="22" y="3"/>
                    </a:cubicBezTo>
                    <a:lnTo>
                      <a:pt x="21" y="3"/>
                    </a:lnTo>
                    <a:close/>
                    <a:moveTo>
                      <a:pt x="15" y="0"/>
                    </a:moveTo>
                    <a:cubicBezTo>
                      <a:pt x="13" y="0"/>
                      <a:pt x="12" y="1"/>
                      <a:pt x="10" y="1"/>
                    </a:cubicBezTo>
                    <a:cubicBezTo>
                      <a:pt x="11" y="2"/>
                      <a:pt x="11" y="2"/>
                      <a:pt x="11" y="2"/>
                    </a:cubicBezTo>
                    <a:cubicBezTo>
                      <a:pt x="12" y="1"/>
                      <a:pt x="14" y="1"/>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6" name="Freeform 6753">
                <a:extLst>
                  <a:ext uri="{FF2B5EF4-FFF2-40B4-BE49-F238E27FC236}">
                    <a16:creationId xmlns:a16="http://schemas.microsoft.com/office/drawing/2014/main" xmlns="" id="{00FED2E2-4ABD-46D2-88A2-7766CF04F1B4}"/>
                  </a:ext>
                </a:extLst>
              </p:cNvPr>
              <p:cNvSpPr>
                <a:spLocks noEditPoints="1"/>
              </p:cNvSpPr>
              <p:nvPr/>
            </p:nvSpPr>
            <p:spPr bwMode="auto">
              <a:xfrm>
                <a:off x="6430963" y="3209925"/>
                <a:ext cx="25400" cy="11113"/>
              </a:xfrm>
              <a:custGeom>
                <a:avLst/>
                <a:gdLst>
                  <a:gd name="T0" fmla="*/ 17 w 21"/>
                  <a:gd name="T1" fmla="*/ 9 h 10"/>
                  <a:gd name="T2" fmla="*/ 16 w 21"/>
                  <a:gd name="T3" fmla="*/ 10 h 10"/>
                  <a:gd name="T4" fmla="*/ 21 w 21"/>
                  <a:gd name="T5" fmla="*/ 10 h 10"/>
                  <a:gd name="T6" fmla="*/ 21 w 21"/>
                  <a:gd name="T7" fmla="*/ 10 h 10"/>
                  <a:gd name="T8" fmla="*/ 17 w 21"/>
                  <a:gd name="T9" fmla="*/ 9 h 10"/>
                  <a:gd name="T10" fmla="*/ 20 w 21"/>
                  <a:gd name="T11" fmla="*/ 4 h 10"/>
                  <a:gd name="T12" fmla="*/ 19 w 21"/>
                  <a:gd name="T13" fmla="*/ 5 h 10"/>
                  <a:gd name="T14" fmla="*/ 20 w 21"/>
                  <a:gd name="T15" fmla="*/ 4 h 10"/>
                  <a:gd name="T16" fmla="*/ 1 w 21"/>
                  <a:gd name="T17" fmla="*/ 3 h 10"/>
                  <a:gd name="T18" fmla="*/ 0 w 21"/>
                  <a:gd name="T19" fmla="*/ 3 h 10"/>
                  <a:gd name="T20" fmla="*/ 6 w 21"/>
                  <a:gd name="T21" fmla="*/ 7 h 10"/>
                  <a:gd name="T22" fmla="*/ 7 w 21"/>
                  <a:gd name="T23" fmla="*/ 6 h 10"/>
                  <a:gd name="T24" fmla="*/ 1 w 21"/>
                  <a:gd name="T25" fmla="*/ 3 h 10"/>
                  <a:gd name="T26" fmla="*/ 6 w 21"/>
                  <a:gd name="T27" fmla="*/ 0 h 10"/>
                  <a:gd name="T28" fmla="*/ 5 w 21"/>
                  <a:gd name="T29" fmla="*/ 1 h 10"/>
                  <a:gd name="T30" fmla="*/ 10 w 21"/>
                  <a:gd name="T31" fmla="*/ 3 h 10"/>
                  <a:gd name="T32" fmla="*/ 10 w 21"/>
                  <a:gd name="T33" fmla="*/ 3 h 10"/>
                  <a:gd name="T34" fmla="*/ 11 w 21"/>
                  <a:gd name="T35" fmla="*/ 2 h 10"/>
                  <a:gd name="T36" fmla="*/ 11 w 21"/>
                  <a:gd name="T37" fmla="*/ 2 h 10"/>
                  <a:gd name="T38" fmla="*/ 6 w 21"/>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0">
                    <a:moveTo>
                      <a:pt x="17" y="9"/>
                    </a:moveTo>
                    <a:cubicBezTo>
                      <a:pt x="16" y="10"/>
                      <a:pt x="16" y="10"/>
                      <a:pt x="16" y="10"/>
                    </a:cubicBezTo>
                    <a:cubicBezTo>
                      <a:pt x="18" y="10"/>
                      <a:pt x="19" y="10"/>
                      <a:pt x="21" y="10"/>
                    </a:cubicBezTo>
                    <a:cubicBezTo>
                      <a:pt x="21" y="10"/>
                      <a:pt x="21" y="10"/>
                      <a:pt x="21" y="10"/>
                    </a:cubicBezTo>
                    <a:cubicBezTo>
                      <a:pt x="20" y="9"/>
                      <a:pt x="18" y="9"/>
                      <a:pt x="17" y="9"/>
                    </a:cubicBezTo>
                    <a:close/>
                    <a:moveTo>
                      <a:pt x="20" y="4"/>
                    </a:moveTo>
                    <a:cubicBezTo>
                      <a:pt x="19" y="5"/>
                      <a:pt x="19" y="5"/>
                      <a:pt x="19" y="5"/>
                    </a:cubicBezTo>
                    <a:cubicBezTo>
                      <a:pt x="20" y="4"/>
                      <a:pt x="20" y="4"/>
                      <a:pt x="20" y="4"/>
                    </a:cubicBezTo>
                    <a:close/>
                    <a:moveTo>
                      <a:pt x="1" y="3"/>
                    </a:moveTo>
                    <a:cubicBezTo>
                      <a:pt x="1" y="3"/>
                      <a:pt x="0" y="3"/>
                      <a:pt x="0" y="3"/>
                    </a:cubicBezTo>
                    <a:cubicBezTo>
                      <a:pt x="1" y="4"/>
                      <a:pt x="3" y="6"/>
                      <a:pt x="6" y="7"/>
                    </a:cubicBezTo>
                    <a:cubicBezTo>
                      <a:pt x="7" y="6"/>
                      <a:pt x="7" y="6"/>
                      <a:pt x="7" y="6"/>
                    </a:cubicBezTo>
                    <a:cubicBezTo>
                      <a:pt x="5" y="5"/>
                      <a:pt x="3" y="4"/>
                      <a:pt x="1" y="3"/>
                    </a:cubicBezTo>
                    <a:close/>
                    <a:moveTo>
                      <a:pt x="6" y="0"/>
                    </a:moveTo>
                    <a:cubicBezTo>
                      <a:pt x="5" y="1"/>
                      <a:pt x="5" y="1"/>
                      <a:pt x="5" y="1"/>
                    </a:cubicBezTo>
                    <a:cubicBezTo>
                      <a:pt x="7" y="1"/>
                      <a:pt x="9" y="2"/>
                      <a:pt x="10" y="3"/>
                    </a:cubicBezTo>
                    <a:cubicBezTo>
                      <a:pt x="10" y="3"/>
                      <a:pt x="10" y="3"/>
                      <a:pt x="10" y="3"/>
                    </a:cubicBezTo>
                    <a:cubicBezTo>
                      <a:pt x="11" y="2"/>
                      <a:pt x="11" y="2"/>
                      <a:pt x="11" y="2"/>
                    </a:cubicBezTo>
                    <a:cubicBezTo>
                      <a:pt x="11" y="2"/>
                      <a:pt x="11" y="2"/>
                      <a:pt x="11" y="2"/>
                    </a:cubicBezTo>
                    <a:cubicBezTo>
                      <a:pt x="9" y="1"/>
                      <a:pt x="8" y="1"/>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7" name="Freeform 6754">
                <a:extLst>
                  <a:ext uri="{FF2B5EF4-FFF2-40B4-BE49-F238E27FC236}">
                    <a16:creationId xmlns:a16="http://schemas.microsoft.com/office/drawing/2014/main" xmlns="" id="{277B8BCB-0BD5-44E6-9F35-BB080742224E}"/>
                  </a:ext>
                </a:extLst>
              </p:cNvPr>
              <p:cNvSpPr>
                <a:spLocks noEditPoints="1"/>
              </p:cNvSpPr>
              <p:nvPr/>
            </p:nvSpPr>
            <p:spPr bwMode="auto">
              <a:xfrm>
                <a:off x="6429376" y="3209925"/>
                <a:ext cx="26988" cy="12700"/>
              </a:xfrm>
              <a:custGeom>
                <a:avLst/>
                <a:gdLst>
                  <a:gd name="T0" fmla="*/ 17 w 22"/>
                  <a:gd name="T1" fmla="*/ 10 h 11"/>
                  <a:gd name="T2" fmla="*/ 17 w 22"/>
                  <a:gd name="T3" fmla="*/ 10 h 11"/>
                  <a:gd name="T4" fmla="*/ 21 w 22"/>
                  <a:gd name="T5" fmla="*/ 11 h 11"/>
                  <a:gd name="T6" fmla="*/ 22 w 22"/>
                  <a:gd name="T7" fmla="*/ 10 h 11"/>
                  <a:gd name="T8" fmla="*/ 17 w 22"/>
                  <a:gd name="T9" fmla="*/ 10 h 11"/>
                  <a:gd name="T10" fmla="*/ 1 w 22"/>
                  <a:gd name="T11" fmla="*/ 3 h 11"/>
                  <a:gd name="T12" fmla="*/ 0 w 22"/>
                  <a:gd name="T13" fmla="*/ 3 h 11"/>
                  <a:gd name="T14" fmla="*/ 6 w 22"/>
                  <a:gd name="T15" fmla="*/ 7 h 11"/>
                  <a:gd name="T16" fmla="*/ 7 w 22"/>
                  <a:gd name="T17" fmla="*/ 7 h 11"/>
                  <a:gd name="T18" fmla="*/ 1 w 22"/>
                  <a:gd name="T19" fmla="*/ 3 h 11"/>
                  <a:gd name="T20" fmla="*/ 8 w 22"/>
                  <a:gd name="T21" fmla="*/ 0 h 11"/>
                  <a:gd name="T22" fmla="*/ 7 w 22"/>
                  <a:gd name="T23" fmla="*/ 0 h 11"/>
                  <a:gd name="T24" fmla="*/ 12 w 22"/>
                  <a:gd name="T25" fmla="*/ 2 h 11"/>
                  <a:gd name="T26" fmla="*/ 12 w 22"/>
                  <a:gd name="T27" fmla="*/ 2 h 11"/>
                  <a:gd name="T28" fmla="*/ 12 w 22"/>
                  <a:gd name="T29" fmla="*/ 2 h 11"/>
                  <a:gd name="T30" fmla="*/ 8 w 22"/>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1">
                    <a:moveTo>
                      <a:pt x="17" y="10"/>
                    </a:moveTo>
                    <a:cubicBezTo>
                      <a:pt x="17" y="10"/>
                      <a:pt x="17" y="10"/>
                      <a:pt x="17" y="10"/>
                    </a:cubicBezTo>
                    <a:cubicBezTo>
                      <a:pt x="19" y="11"/>
                      <a:pt x="20" y="11"/>
                      <a:pt x="21" y="11"/>
                    </a:cubicBezTo>
                    <a:cubicBezTo>
                      <a:pt x="22" y="10"/>
                      <a:pt x="22" y="10"/>
                      <a:pt x="22" y="10"/>
                    </a:cubicBezTo>
                    <a:cubicBezTo>
                      <a:pt x="20" y="10"/>
                      <a:pt x="19" y="10"/>
                      <a:pt x="17" y="10"/>
                    </a:cubicBezTo>
                    <a:close/>
                    <a:moveTo>
                      <a:pt x="1" y="3"/>
                    </a:moveTo>
                    <a:cubicBezTo>
                      <a:pt x="0" y="3"/>
                      <a:pt x="0" y="3"/>
                      <a:pt x="0" y="3"/>
                    </a:cubicBezTo>
                    <a:cubicBezTo>
                      <a:pt x="2" y="5"/>
                      <a:pt x="4" y="6"/>
                      <a:pt x="6" y="7"/>
                    </a:cubicBezTo>
                    <a:cubicBezTo>
                      <a:pt x="7" y="7"/>
                      <a:pt x="7" y="7"/>
                      <a:pt x="7" y="7"/>
                    </a:cubicBezTo>
                    <a:cubicBezTo>
                      <a:pt x="4" y="6"/>
                      <a:pt x="2" y="4"/>
                      <a:pt x="1" y="3"/>
                    </a:cubicBezTo>
                    <a:close/>
                    <a:moveTo>
                      <a:pt x="8" y="0"/>
                    </a:moveTo>
                    <a:cubicBezTo>
                      <a:pt x="7" y="0"/>
                      <a:pt x="7" y="0"/>
                      <a:pt x="7" y="0"/>
                    </a:cubicBezTo>
                    <a:cubicBezTo>
                      <a:pt x="9" y="1"/>
                      <a:pt x="10" y="1"/>
                      <a:pt x="12" y="2"/>
                    </a:cubicBezTo>
                    <a:cubicBezTo>
                      <a:pt x="12" y="2"/>
                      <a:pt x="12" y="2"/>
                      <a:pt x="12" y="2"/>
                    </a:cubicBezTo>
                    <a:cubicBezTo>
                      <a:pt x="12" y="2"/>
                      <a:pt x="12" y="2"/>
                      <a:pt x="12" y="2"/>
                    </a:cubicBezTo>
                    <a:cubicBezTo>
                      <a:pt x="11" y="1"/>
                      <a:pt x="9"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8" name="Freeform 6755">
                <a:extLst>
                  <a:ext uri="{FF2B5EF4-FFF2-40B4-BE49-F238E27FC236}">
                    <a16:creationId xmlns:a16="http://schemas.microsoft.com/office/drawing/2014/main" xmlns="" id="{D20F6B56-EF8B-49DE-8F7D-2F1FBFB1DE75}"/>
                  </a:ext>
                </a:extLst>
              </p:cNvPr>
              <p:cNvSpPr>
                <a:spLocks noEditPoints="1"/>
              </p:cNvSpPr>
              <p:nvPr/>
            </p:nvSpPr>
            <p:spPr bwMode="auto">
              <a:xfrm>
                <a:off x="6480176" y="3211513"/>
                <a:ext cx="23813" cy="7938"/>
              </a:xfrm>
              <a:custGeom>
                <a:avLst/>
                <a:gdLst>
                  <a:gd name="T0" fmla="*/ 5 w 20"/>
                  <a:gd name="T1" fmla="*/ 4 h 6"/>
                  <a:gd name="T2" fmla="*/ 1 w 20"/>
                  <a:gd name="T3" fmla="*/ 5 h 6"/>
                  <a:gd name="T4" fmla="*/ 0 w 20"/>
                  <a:gd name="T5" fmla="*/ 6 h 6"/>
                  <a:gd name="T6" fmla="*/ 1 w 20"/>
                  <a:gd name="T7" fmla="*/ 6 h 6"/>
                  <a:gd name="T8" fmla="*/ 5 w 20"/>
                  <a:gd name="T9" fmla="*/ 5 h 6"/>
                  <a:gd name="T10" fmla="*/ 5 w 20"/>
                  <a:gd name="T11" fmla="*/ 4 h 6"/>
                  <a:gd name="T12" fmla="*/ 17 w 20"/>
                  <a:gd name="T13" fmla="*/ 0 h 6"/>
                  <a:gd name="T14" fmla="*/ 13 w 20"/>
                  <a:gd name="T15" fmla="*/ 2 h 6"/>
                  <a:gd name="T16" fmla="*/ 15 w 20"/>
                  <a:gd name="T17" fmla="*/ 3 h 6"/>
                  <a:gd name="T18" fmla="*/ 18 w 20"/>
                  <a:gd name="T19" fmla="*/ 0 h 6"/>
                  <a:gd name="T20" fmla="*/ 17 w 2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
                    <a:moveTo>
                      <a:pt x="5" y="4"/>
                    </a:moveTo>
                    <a:cubicBezTo>
                      <a:pt x="3" y="5"/>
                      <a:pt x="2" y="5"/>
                      <a:pt x="1" y="5"/>
                    </a:cubicBezTo>
                    <a:cubicBezTo>
                      <a:pt x="0" y="6"/>
                      <a:pt x="0" y="6"/>
                      <a:pt x="0" y="6"/>
                    </a:cubicBezTo>
                    <a:cubicBezTo>
                      <a:pt x="1" y="6"/>
                      <a:pt x="1" y="6"/>
                      <a:pt x="1" y="6"/>
                    </a:cubicBezTo>
                    <a:cubicBezTo>
                      <a:pt x="1" y="6"/>
                      <a:pt x="3" y="6"/>
                      <a:pt x="5" y="5"/>
                    </a:cubicBezTo>
                    <a:cubicBezTo>
                      <a:pt x="5" y="5"/>
                      <a:pt x="5" y="5"/>
                      <a:pt x="5" y="4"/>
                    </a:cubicBezTo>
                    <a:close/>
                    <a:moveTo>
                      <a:pt x="17" y="0"/>
                    </a:moveTo>
                    <a:cubicBezTo>
                      <a:pt x="16" y="0"/>
                      <a:pt x="15" y="1"/>
                      <a:pt x="13" y="2"/>
                    </a:cubicBezTo>
                    <a:cubicBezTo>
                      <a:pt x="14" y="2"/>
                      <a:pt x="14" y="2"/>
                      <a:pt x="15" y="3"/>
                    </a:cubicBezTo>
                    <a:cubicBezTo>
                      <a:pt x="17"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9" name="Freeform 6756">
                <a:extLst>
                  <a:ext uri="{FF2B5EF4-FFF2-40B4-BE49-F238E27FC236}">
                    <a16:creationId xmlns:a16="http://schemas.microsoft.com/office/drawing/2014/main" xmlns="" id="{0C9418BA-513D-4B82-A63E-5762EC489A88}"/>
                  </a:ext>
                </a:extLst>
              </p:cNvPr>
              <p:cNvSpPr>
                <a:spLocks noEditPoints="1"/>
              </p:cNvSpPr>
              <p:nvPr/>
            </p:nvSpPr>
            <p:spPr bwMode="auto">
              <a:xfrm>
                <a:off x="6435726" y="3211513"/>
                <a:ext cx="22225" cy="7938"/>
              </a:xfrm>
              <a:custGeom>
                <a:avLst/>
                <a:gdLst>
                  <a:gd name="T0" fmla="*/ 14 w 18"/>
                  <a:gd name="T1" fmla="*/ 5 h 6"/>
                  <a:gd name="T2" fmla="*/ 14 w 18"/>
                  <a:gd name="T3" fmla="*/ 6 h 6"/>
                  <a:gd name="T4" fmla="*/ 17 w 18"/>
                  <a:gd name="T5" fmla="*/ 6 h 6"/>
                  <a:gd name="T6" fmla="*/ 18 w 18"/>
                  <a:gd name="T7" fmla="*/ 6 h 6"/>
                  <a:gd name="T8" fmla="*/ 18 w 18"/>
                  <a:gd name="T9" fmla="*/ 6 h 6"/>
                  <a:gd name="T10" fmla="*/ 16 w 18"/>
                  <a:gd name="T11" fmla="*/ 5 h 6"/>
                  <a:gd name="T12" fmla="*/ 14 w 18"/>
                  <a:gd name="T13" fmla="*/ 5 h 6"/>
                  <a:gd name="T14" fmla="*/ 1 w 18"/>
                  <a:gd name="T15" fmla="*/ 0 h 6"/>
                  <a:gd name="T16" fmla="*/ 2 w 18"/>
                  <a:gd name="T17" fmla="*/ 2 h 6"/>
                  <a:gd name="T18" fmla="*/ 4 w 18"/>
                  <a:gd name="T19" fmla="*/ 3 h 6"/>
                  <a:gd name="T20" fmla="*/ 5 w 18"/>
                  <a:gd name="T21" fmla="*/ 2 h 6"/>
                  <a:gd name="T22" fmla="*/ 3 w 18"/>
                  <a:gd name="T23" fmla="*/ 1 h 6"/>
                  <a:gd name="T24" fmla="*/ 1 w 1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
                    <a:moveTo>
                      <a:pt x="14" y="5"/>
                    </a:moveTo>
                    <a:cubicBezTo>
                      <a:pt x="14" y="5"/>
                      <a:pt x="14" y="5"/>
                      <a:pt x="14" y="6"/>
                    </a:cubicBezTo>
                    <a:cubicBezTo>
                      <a:pt x="16" y="6"/>
                      <a:pt x="17" y="6"/>
                      <a:pt x="17" y="6"/>
                    </a:cubicBezTo>
                    <a:cubicBezTo>
                      <a:pt x="18" y="6"/>
                      <a:pt x="18" y="6"/>
                      <a:pt x="18" y="6"/>
                    </a:cubicBezTo>
                    <a:cubicBezTo>
                      <a:pt x="18" y="6"/>
                      <a:pt x="18" y="6"/>
                      <a:pt x="18" y="6"/>
                    </a:cubicBezTo>
                    <a:cubicBezTo>
                      <a:pt x="17" y="6"/>
                      <a:pt x="16" y="5"/>
                      <a:pt x="16" y="5"/>
                    </a:cubicBezTo>
                    <a:cubicBezTo>
                      <a:pt x="15" y="5"/>
                      <a:pt x="15" y="5"/>
                      <a:pt x="14" y="5"/>
                    </a:cubicBezTo>
                    <a:close/>
                    <a:moveTo>
                      <a:pt x="1" y="0"/>
                    </a:moveTo>
                    <a:cubicBezTo>
                      <a:pt x="0" y="0"/>
                      <a:pt x="0" y="1"/>
                      <a:pt x="2" y="2"/>
                    </a:cubicBezTo>
                    <a:cubicBezTo>
                      <a:pt x="3" y="3"/>
                      <a:pt x="3" y="3"/>
                      <a:pt x="4" y="3"/>
                    </a:cubicBezTo>
                    <a:cubicBezTo>
                      <a:pt x="4" y="3"/>
                      <a:pt x="5" y="2"/>
                      <a:pt x="5" y="2"/>
                    </a:cubicBezTo>
                    <a:cubicBezTo>
                      <a:pt x="5" y="1"/>
                      <a:pt x="4" y="1"/>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0" name="Freeform 6757">
                <a:extLst>
                  <a:ext uri="{FF2B5EF4-FFF2-40B4-BE49-F238E27FC236}">
                    <a16:creationId xmlns:a16="http://schemas.microsoft.com/office/drawing/2014/main" xmlns="" id="{B1635FB5-59B0-4962-A0E6-429DE13019C9}"/>
                  </a:ext>
                </a:extLst>
              </p:cNvPr>
              <p:cNvSpPr>
                <a:spLocks/>
              </p:cNvSpPr>
              <p:nvPr/>
            </p:nvSpPr>
            <p:spPr bwMode="auto">
              <a:xfrm>
                <a:off x="6453188" y="3209925"/>
                <a:ext cx="33338" cy="19050"/>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1" name="Freeform 6758">
                <a:extLst>
                  <a:ext uri="{FF2B5EF4-FFF2-40B4-BE49-F238E27FC236}">
                    <a16:creationId xmlns:a16="http://schemas.microsoft.com/office/drawing/2014/main" xmlns="" id="{B3057CBB-E669-4ADC-ACFE-A484F0ED4D05}"/>
                  </a:ext>
                </a:extLst>
              </p:cNvPr>
              <p:cNvSpPr>
                <a:spLocks noEditPoints="1"/>
              </p:cNvSpPr>
              <p:nvPr/>
            </p:nvSpPr>
            <p:spPr bwMode="auto">
              <a:xfrm>
                <a:off x="6453188" y="3209925"/>
                <a:ext cx="31750" cy="19050"/>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2" name="Freeform 6759">
                <a:extLst>
                  <a:ext uri="{FF2B5EF4-FFF2-40B4-BE49-F238E27FC236}">
                    <a16:creationId xmlns:a16="http://schemas.microsoft.com/office/drawing/2014/main" xmlns="" id="{6A9A24FF-EC18-4DC1-8CB7-F9E210E26DBE}"/>
                  </a:ext>
                </a:extLst>
              </p:cNvPr>
              <p:cNvSpPr>
                <a:spLocks noEditPoints="1"/>
              </p:cNvSpPr>
              <p:nvPr/>
            </p:nvSpPr>
            <p:spPr bwMode="auto">
              <a:xfrm>
                <a:off x="6454776" y="3211513"/>
                <a:ext cx="28575" cy="15875"/>
              </a:xfrm>
              <a:custGeom>
                <a:avLst/>
                <a:gdLst>
                  <a:gd name="T0" fmla="*/ 20 w 24"/>
                  <a:gd name="T1" fmla="*/ 0 h 13"/>
                  <a:gd name="T2" fmla="*/ 19 w 24"/>
                  <a:gd name="T3" fmla="*/ 0 h 13"/>
                  <a:gd name="T4" fmla="*/ 19 w 24"/>
                  <a:gd name="T5" fmla="*/ 1 h 13"/>
                  <a:gd name="T6" fmla="*/ 19 w 24"/>
                  <a:gd name="T7" fmla="*/ 3 h 13"/>
                  <a:gd name="T8" fmla="*/ 18 w 24"/>
                  <a:gd name="T9" fmla="*/ 4 h 13"/>
                  <a:gd name="T10" fmla="*/ 18 w 24"/>
                  <a:gd name="T11" fmla="*/ 7 h 13"/>
                  <a:gd name="T12" fmla="*/ 21 w 24"/>
                  <a:gd name="T13" fmla="*/ 10 h 13"/>
                  <a:gd name="T14" fmla="*/ 20 w 24"/>
                  <a:gd name="T15" fmla="*/ 12 h 13"/>
                  <a:gd name="T16" fmla="*/ 19 w 24"/>
                  <a:gd name="T17" fmla="*/ 12 h 13"/>
                  <a:gd name="T18" fmla="*/ 18 w 24"/>
                  <a:gd name="T19" fmla="*/ 11 h 13"/>
                  <a:gd name="T20" fmla="*/ 18 w 24"/>
                  <a:gd name="T21" fmla="*/ 12 h 13"/>
                  <a:gd name="T22" fmla="*/ 21 w 24"/>
                  <a:gd name="T23" fmla="*/ 13 h 13"/>
                  <a:gd name="T24" fmla="*/ 22 w 24"/>
                  <a:gd name="T25" fmla="*/ 13 h 13"/>
                  <a:gd name="T26" fmla="*/ 23 w 24"/>
                  <a:gd name="T27" fmla="*/ 13 h 13"/>
                  <a:gd name="T28" fmla="*/ 23 w 24"/>
                  <a:gd name="T29" fmla="*/ 12 h 13"/>
                  <a:gd name="T30" fmla="*/ 20 w 24"/>
                  <a:gd name="T31" fmla="*/ 6 h 13"/>
                  <a:gd name="T32" fmla="*/ 21 w 24"/>
                  <a:gd name="T33" fmla="*/ 4 h 13"/>
                  <a:gd name="T34" fmla="*/ 24 w 24"/>
                  <a:gd name="T35" fmla="*/ 1 h 13"/>
                  <a:gd name="T36" fmla="*/ 23 w 24"/>
                  <a:gd name="T37" fmla="*/ 0 h 13"/>
                  <a:gd name="T38" fmla="*/ 23 w 24"/>
                  <a:gd name="T39" fmla="*/ 0 h 13"/>
                  <a:gd name="T40" fmla="*/ 20 w 24"/>
                  <a:gd name="T41" fmla="*/ 0 h 13"/>
                  <a:gd name="T42" fmla="*/ 4 w 24"/>
                  <a:gd name="T43" fmla="*/ 0 h 13"/>
                  <a:gd name="T44" fmla="*/ 2 w 24"/>
                  <a:gd name="T45" fmla="*/ 0 h 13"/>
                  <a:gd name="T46" fmla="*/ 0 w 24"/>
                  <a:gd name="T47" fmla="*/ 1 h 13"/>
                  <a:gd name="T48" fmla="*/ 3 w 24"/>
                  <a:gd name="T49" fmla="*/ 5 h 13"/>
                  <a:gd name="T50" fmla="*/ 3 w 24"/>
                  <a:gd name="T51" fmla="*/ 7 h 13"/>
                  <a:gd name="T52" fmla="*/ 1 w 24"/>
                  <a:gd name="T53" fmla="*/ 12 h 13"/>
                  <a:gd name="T54" fmla="*/ 1 w 24"/>
                  <a:gd name="T55" fmla="*/ 13 h 13"/>
                  <a:gd name="T56" fmla="*/ 1 w 24"/>
                  <a:gd name="T57" fmla="*/ 13 h 13"/>
                  <a:gd name="T58" fmla="*/ 2 w 24"/>
                  <a:gd name="T59" fmla="*/ 13 h 13"/>
                  <a:gd name="T60" fmla="*/ 8 w 24"/>
                  <a:gd name="T61" fmla="*/ 12 h 13"/>
                  <a:gd name="T62" fmla="*/ 8 w 24"/>
                  <a:gd name="T63" fmla="*/ 11 h 13"/>
                  <a:gd name="T64" fmla="*/ 5 w 24"/>
                  <a:gd name="T65" fmla="*/ 12 h 13"/>
                  <a:gd name="T66" fmla="*/ 3 w 24"/>
                  <a:gd name="T67" fmla="*/ 9 h 13"/>
                  <a:gd name="T68" fmla="*/ 7 w 24"/>
                  <a:gd name="T69" fmla="*/ 6 h 13"/>
                  <a:gd name="T70" fmla="*/ 7 w 24"/>
                  <a:gd name="T71" fmla="*/ 5 h 13"/>
                  <a:gd name="T72" fmla="*/ 3 w 24"/>
                  <a:gd name="T73" fmla="*/ 1 h 13"/>
                  <a:gd name="T74" fmla="*/ 5 w 24"/>
                  <a:gd name="T75" fmla="*/ 0 h 13"/>
                  <a:gd name="T76" fmla="*/ 6 w 24"/>
                  <a:gd name="T77" fmla="*/ 0 h 13"/>
                  <a:gd name="T78" fmla="*/ 6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20" y="0"/>
                    </a:moveTo>
                    <a:cubicBezTo>
                      <a:pt x="20" y="0"/>
                      <a:pt x="19" y="0"/>
                      <a:pt x="19" y="0"/>
                    </a:cubicBezTo>
                    <a:cubicBezTo>
                      <a:pt x="19" y="1"/>
                      <a:pt x="19" y="1"/>
                      <a:pt x="19" y="1"/>
                    </a:cubicBezTo>
                    <a:cubicBezTo>
                      <a:pt x="20" y="1"/>
                      <a:pt x="21" y="3"/>
                      <a:pt x="19" y="3"/>
                    </a:cubicBezTo>
                    <a:cubicBezTo>
                      <a:pt x="18" y="4"/>
                      <a:pt x="18" y="4"/>
                      <a:pt x="18" y="4"/>
                    </a:cubicBezTo>
                    <a:cubicBezTo>
                      <a:pt x="18" y="5"/>
                      <a:pt x="18" y="6"/>
                      <a:pt x="18" y="7"/>
                    </a:cubicBezTo>
                    <a:cubicBezTo>
                      <a:pt x="19" y="7"/>
                      <a:pt x="19" y="8"/>
                      <a:pt x="21" y="10"/>
                    </a:cubicBezTo>
                    <a:cubicBezTo>
                      <a:pt x="22" y="11"/>
                      <a:pt x="22" y="12"/>
                      <a:pt x="20" y="12"/>
                    </a:cubicBezTo>
                    <a:cubicBezTo>
                      <a:pt x="20" y="12"/>
                      <a:pt x="20" y="12"/>
                      <a:pt x="19" y="12"/>
                    </a:cubicBezTo>
                    <a:cubicBezTo>
                      <a:pt x="19" y="12"/>
                      <a:pt x="18" y="11"/>
                      <a:pt x="18" y="11"/>
                    </a:cubicBezTo>
                    <a:cubicBezTo>
                      <a:pt x="18" y="12"/>
                      <a:pt x="18" y="12"/>
                      <a:pt x="18" y="12"/>
                    </a:cubicBezTo>
                    <a:cubicBezTo>
                      <a:pt x="19" y="12"/>
                      <a:pt x="21"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3"/>
                      <a:pt x="23" y="2"/>
                      <a:pt x="24" y="1"/>
                    </a:cubicBezTo>
                    <a:cubicBezTo>
                      <a:pt x="23" y="1"/>
                      <a:pt x="23" y="0"/>
                      <a:pt x="23" y="0"/>
                    </a:cubicBezTo>
                    <a:cubicBezTo>
                      <a:pt x="23" y="0"/>
                      <a:pt x="23" y="0"/>
                      <a:pt x="23" y="0"/>
                    </a:cubicBezTo>
                    <a:cubicBezTo>
                      <a:pt x="22" y="0"/>
                      <a:pt x="21" y="0"/>
                      <a:pt x="20" y="0"/>
                    </a:cubicBezTo>
                    <a:close/>
                    <a:moveTo>
                      <a:pt x="4" y="0"/>
                    </a:moveTo>
                    <a:cubicBezTo>
                      <a:pt x="3" y="0"/>
                      <a:pt x="2" y="0"/>
                      <a:pt x="2" y="0"/>
                    </a:cubicBezTo>
                    <a:cubicBezTo>
                      <a:pt x="1" y="0"/>
                      <a:pt x="1" y="1"/>
                      <a:pt x="0" y="1"/>
                    </a:cubicBezTo>
                    <a:cubicBezTo>
                      <a:pt x="1"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5" y="12"/>
                      <a:pt x="8" y="12"/>
                    </a:cubicBezTo>
                    <a:cubicBezTo>
                      <a:pt x="8" y="11"/>
                      <a:pt x="8" y="11"/>
                      <a:pt x="8" y="11"/>
                    </a:cubicBezTo>
                    <a:cubicBezTo>
                      <a:pt x="7" y="11"/>
                      <a:pt x="6" y="12"/>
                      <a:pt x="5" y="12"/>
                    </a:cubicBezTo>
                    <a:cubicBezTo>
                      <a:pt x="3" y="12"/>
                      <a:pt x="3" y="11"/>
                      <a:pt x="3" y="9"/>
                    </a:cubicBezTo>
                    <a:cubicBezTo>
                      <a:pt x="3" y="7"/>
                      <a:pt x="6" y="6"/>
                      <a:pt x="7" y="6"/>
                    </a:cubicBezTo>
                    <a:cubicBezTo>
                      <a:pt x="7" y="5"/>
                      <a:pt x="7" y="5"/>
                      <a:pt x="7" y="5"/>
                    </a:cubicBezTo>
                    <a:cubicBezTo>
                      <a:pt x="4" y="4"/>
                      <a:pt x="3" y="3"/>
                      <a:pt x="3" y="1"/>
                    </a:cubicBezTo>
                    <a:cubicBezTo>
                      <a:pt x="2" y="0"/>
                      <a:pt x="3" y="0"/>
                      <a:pt x="5" y="0"/>
                    </a:cubicBezTo>
                    <a:cubicBezTo>
                      <a:pt x="5" y="0"/>
                      <a:pt x="6" y="0"/>
                      <a:pt x="6" y="0"/>
                    </a:cubicBezTo>
                    <a:cubicBezTo>
                      <a:pt x="6" y="0"/>
                      <a:pt x="6" y="0"/>
                      <a:pt x="6" y="0"/>
                    </a:cubicBezTo>
                    <a:cubicBezTo>
                      <a:pt x="5"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3" name="Freeform 6760">
                <a:extLst>
                  <a:ext uri="{FF2B5EF4-FFF2-40B4-BE49-F238E27FC236}">
                    <a16:creationId xmlns:a16="http://schemas.microsoft.com/office/drawing/2014/main" xmlns="" id="{D62E6F86-19DA-49E2-93FE-957A2791127A}"/>
                  </a:ext>
                </a:extLst>
              </p:cNvPr>
              <p:cNvSpPr>
                <a:spLocks noEditPoints="1"/>
              </p:cNvSpPr>
              <p:nvPr/>
            </p:nvSpPr>
            <p:spPr bwMode="auto">
              <a:xfrm>
                <a:off x="6453188" y="3209925"/>
                <a:ext cx="30163" cy="19050"/>
              </a:xfrm>
              <a:custGeom>
                <a:avLst/>
                <a:gdLst>
                  <a:gd name="T0" fmla="*/ 2 w 26"/>
                  <a:gd name="T1" fmla="*/ 2 h 15"/>
                  <a:gd name="T2" fmla="*/ 2 w 26"/>
                  <a:gd name="T3" fmla="*/ 3 h 15"/>
                  <a:gd name="T4" fmla="*/ 4 w 26"/>
                  <a:gd name="T5" fmla="*/ 8 h 15"/>
                  <a:gd name="T6" fmla="*/ 3 w 26"/>
                  <a:gd name="T7" fmla="*/ 15 h 15"/>
                  <a:gd name="T8" fmla="*/ 3 w 26"/>
                  <a:gd name="T9" fmla="*/ 14 h 15"/>
                  <a:gd name="T10" fmla="*/ 3 w 26"/>
                  <a:gd name="T11" fmla="*/ 14 h 15"/>
                  <a:gd name="T12" fmla="*/ 3 w 26"/>
                  <a:gd name="T13" fmla="*/ 13 h 15"/>
                  <a:gd name="T14" fmla="*/ 5 w 26"/>
                  <a:gd name="T15" fmla="*/ 8 h 15"/>
                  <a:gd name="T16" fmla="*/ 5 w 26"/>
                  <a:gd name="T17" fmla="*/ 6 h 15"/>
                  <a:gd name="T18" fmla="*/ 2 w 26"/>
                  <a:gd name="T19" fmla="*/ 2 h 15"/>
                  <a:gd name="T20" fmla="*/ 26 w 26"/>
                  <a:gd name="T21" fmla="*/ 2 h 15"/>
                  <a:gd name="T22" fmla="*/ 23 w 26"/>
                  <a:gd name="T23" fmla="*/ 5 h 15"/>
                  <a:gd name="T24" fmla="*/ 22 w 26"/>
                  <a:gd name="T25" fmla="*/ 7 h 15"/>
                  <a:gd name="T26" fmla="*/ 25 w 26"/>
                  <a:gd name="T27" fmla="*/ 13 h 15"/>
                  <a:gd name="T28" fmla="*/ 25 w 26"/>
                  <a:gd name="T29" fmla="*/ 14 h 15"/>
                  <a:gd name="T30" fmla="*/ 24 w 26"/>
                  <a:gd name="T31" fmla="*/ 14 h 15"/>
                  <a:gd name="T32" fmla="*/ 25 w 26"/>
                  <a:gd name="T33" fmla="*/ 15 h 15"/>
                  <a:gd name="T34" fmla="*/ 25 w 26"/>
                  <a:gd name="T35" fmla="*/ 12 h 15"/>
                  <a:gd name="T36" fmla="*/ 24 w 26"/>
                  <a:gd name="T37" fmla="*/ 5 h 15"/>
                  <a:gd name="T38" fmla="*/ 26 w 26"/>
                  <a:gd name="T39" fmla="*/ 3 h 15"/>
                  <a:gd name="T40" fmla="*/ 26 w 26"/>
                  <a:gd name="T41" fmla="*/ 2 h 15"/>
                  <a:gd name="T42" fmla="*/ 24 w 26"/>
                  <a:gd name="T43" fmla="*/ 0 h 15"/>
                  <a:gd name="T44" fmla="*/ 23 w 26"/>
                  <a:gd name="T45" fmla="*/ 1 h 15"/>
                  <a:gd name="T46" fmla="*/ 22 w 26"/>
                  <a:gd name="T47" fmla="*/ 1 h 15"/>
                  <a:gd name="T48" fmla="*/ 25 w 26"/>
                  <a:gd name="T49" fmla="*/ 1 h 15"/>
                  <a:gd name="T50" fmla="*/ 25 w 26"/>
                  <a:gd name="T51" fmla="*/ 1 h 15"/>
                  <a:gd name="T52" fmla="*/ 24 w 26"/>
                  <a:gd name="T53" fmla="*/ 0 h 15"/>
                  <a:gd name="T54" fmla="*/ 4 w 26"/>
                  <a:gd name="T55" fmla="*/ 0 h 15"/>
                  <a:gd name="T56" fmla="*/ 4 w 26"/>
                  <a:gd name="T57" fmla="*/ 1 h 15"/>
                  <a:gd name="T58" fmla="*/ 6 w 26"/>
                  <a:gd name="T59" fmla="*/ 1 h 15"/>
                  <a:gd name="T60" fmla="*/ 8 w 26"/>
                  <a:gd name="T61" fmla="*/ 1 h 15"/>
                  <a:gd name="T62" fmla="*/ 4 w 26"/>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 y="2"/>
                    </a:moveTo>
                    <a:cubicBezTo>
                      <a:pt x="2" y="3"/>
                      <a:pt x="2" y="3"/>
                      <a:pt x="2" y="3"/>
                    </a:cubicBezTo>
                    <a:cubicBezTo>
                      <a:pt x="3" y="4"/>
                      <a:pt x="6" y="5"/>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3" y="3"/>
                      <a:pt x="2" y="2"/>
                    </a:cubicBezTo>
                    <a:close/>
                    <a:moveTo>
                      <a:pt x="26" y="2"/>
                    </a:moveTo>
                    <a:cubicBezTo>
                      <a:pt x="25" y="3"/>
                      <a:pt x="25" y="4"/>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5" y="4"/>
                      <a:pt x="26" y="3"/>
                      <a:pt x="26" y="3"/>
                    </a:cubicBezTo>
                    <a:lnTo>
                      <a:pt x="26" y="2"/>
                    </a:lnTo>
                    <a:close/>
                    <a:moveTo>
                      <a:pt x="24" y="0"/>
                    </a:moveTo>
                    <a:cubicBezTo>
                      <a:pt x="23" y="1"/>
                      <a:pt x="23" y="1"/>
                      <a:pt x="23" y="1"/>
                    </a:cubicBezTo>
                    <a:cubicBezTo>
                      <a:pt x="23" y="1"/>
                      <a:pt x="23" y="1"/>
                      <a:pt x="22" y="1"/>
                    </a:cubicBezTo>
                    <a:cubicBezTo>
                      <a:pt x="23" y="1"/>
                      <a:pt x="24" y="1"/>
                      <a:pt x="25" y="1"/>
                    </a:cubicBezTo>
                    <a:cubicBezTo>
                      <a:pt x="25" y="1"/>
                      <a:pt x="25" y="1"/>
                      <a:pt x="25" y="1"/>
                    </a:cubicBezTo>
                    <a:lnTo>
                      <a:pt x="24" y="0"/>
                    </a:lnTo>
                    <a:close/>
                    <a:moveTo>
                      <a:pt x="4" y="0"/>
                    </a:moveTo>
                    <a:cubicBezTo>
                      <a:pt x="4" y="1"/>
                      <a:pt x="4" y="1"/>
                      <a:pt x="4" y="1"/>
                    </a:cubicBezTo>
                    <a:cubicBezTo>
                      <a:pt x="4" y="1"/>
                      <a:pt x="5" y="1"/>
                      <a:pt x="6" y="1"/>
                    </a:cubicBezTo>
                    <a:cubicBezTo>
                      <a:pt x="7" y="1"/>
                      <a:pt x="7" y="1"/>
                      <a:pt x="8" y="1"/>
                    </a:cubicBezTo>
                    <a:cubicBezTo>
                      <a:pt x="6" y="0"/>
                      <a:pt x="4"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4" name="Freeform 6761">
                <a:extLst>
                  <a:ext uri="{FF2B5EF4-FFF2-40B4-BE49-F238E27FC236}">
                    <a16:creationId xmlns:a16="http://schemas.microsoft.com/office/drawing/2014/main" xmlns="" id="{DC5C3BE0-B2DE-4B69-8E52-F7D467B148E8}"/>
                  </a:ext>
                </a:extLst>
              </p:cNvPr>
              <p:cNvSpPr>
                <a:spLocks/>
              </p:cNvSpPr>
              <p:nvPr/>
            </p:nvSpPr>
            <p:spPr bwMode="auto">
              <a:xfrm>
                <a:off x="6459538" y="3214688"/>
                <a:ext cx="17463" cy="9525"/>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7"/>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5" name="Freeform 6762">
                <a:extLst>
                  <a:ext uri="{FF2B5EF4-FFF2-40B4-BE49-F238E27FC236}">
                    <a16:creationId xmlns:a16="http://schemas.microsoft.com/office/drawing/2014/main" xmlns="" id="{D08BE882-2505-403F-8A1B-654349A420AD}"/>
                  </a:ext>
                </a:extLst>
              </p:cNvPr>
              <p:cNvSpPr>
                <a:spLocks/>
              </p:cNvSpPr>
              <p:nvPr/>
            </p:nvSpPr>
            <p:spPr bwMode="auto">
              <a:xfrm>
                <a:off x="6454776" y="3205163"/>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6" name="Freeform 6763">
                <a:extLst>
                  <a:ext uri="{FF2B5EF4-FFF2-40B4-BE49-F238E27FC236}">
                    <a16:creationId xmlns:a16="http://schemas.microsoft.com/office/drawing/2014/main" xmlns="" id="{0B9DD41C-CBEC-451D-A545-A22FA5F3D8F2}"/>
                  </a:ext>
                </a:extLst>
              </p:cNvPr>
              <p:cNvSpPr>
                <a:spLocks/>
              </p:cNvSpPr>
              <p:nvPr/>
            </p:nvSpPr>
            <p:spPr bwMode="auto">
              <a:xfrm>
                <a:off x="6456363" y="3205163"/>
                <a:ext cx="25400" cy="6350"/>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7" name="Freeform 6764">
                <a:extLst>
                  <a:ext uri="{FF2B5EF4-FFF2-40B4-BE49-F238E27FC236}">
                    <a16:creationId xmlns:a16="http://schemas.microsoft.com/office/drawing/2014/main" xmlns="" id="{A59886A8-598A-4CCB-A220-B602780B6E58}"/>
                  </a:ext>
                </a:extLst>
              </p:cNvPr>
              <p:cNvSpPr>
                <a:spLocks noEditPoints="1"/>
              </p:cNvSpPr>
              <p:nvPr/>
            </p:nvSpPr>
            <p:spPr bwMode="auto">
              <a:xfrm>
                <a:off x="6457951" y="3206750"/>
                <a:ext cx="23813" cy="3175"/>
              </a:xfrm>
              <a:custGeom>
                <a:avLst/>
                <a:gdLst>
                  <a:gd name="T0" fmla="*/ 1 w 20"/>
                  <a:gd name="T1" fmla="*/ 2 h 3"/>
                  <a:gd name="T2" fmla="*/ 0 w 20"/>
                  <a:gd name="T3" fmla="*/ 3 h 3"/>
                  <a:gd name="T4" fmla="*/ 4 w 20"/>
                  <a:gd name="T5" fmla="*/ 3 h 3"/>
                  <a:gd name="T6" fmla="*/ 4 w 20"/>
                  <a:gd name="T7" fmla="*/ 3 h 3"/>
                  <a:gd name="T8" fmla="*/ 1 w 20"/>
                  <a:gd name="T9" fmla="*/ 2 h 3"/>
                  <a:gd name="T10" fmla="*/ 17 w 20"/>
                  <a:gd name="T11" fmla="*/ 0 h 3"/>
                  <a:gd name="T12" fmla="*/ 17 w 20"/>
                  <a:gd name="T13" fmla="*/ 1 h 3"/>
                  <a:gd name="T14" fmla="*/ 19 w 20"/>
                  <a:gd name="T15" fmla="*/ 2 h 3"/>
                  <a:gd name="T16" fmla="*/ 17 w 20"/>
                  <a:gd name="T17" fmla="*/ 3 h 3"/>
                  <a:gd name="T18" fmla="*/ 17 w 20"/>
                  <a:gd name="T19" fmla="*/ 3 h 3"/>
                  <a:gd name="T20" fmla="*/ 17 w 20"/>
                  <a:gd name="T21" fmla="*/ 3 h 3"/>
                  <a:gd name="T22" fmla="*/ 19 w 20"/>
                  <a:gd name="T23" fmla="*/ 3 h 3"/>
                  <a:gd name="T24" fmla="*/ 20 w 20"/>
                  <a:gd name="T25" fmla="*/ 3 h 3"/>
                  <a:gd name="T26" fmla="*/ 18 w 20"/>
                  <a:gd name="T27" fmla="*/ 0 h 3"/>
                  <a:gd name="T28" fmla="*/ 17 w 20"/>
                  <a:gd name="T29" fmla="*/ 0 h 3"/>
                  <a:gd name="T30" fmla="*/ 3 w 20"/>
                  <a:gd name="T31" fmla="*/ 0 h 3"/>
                  <a:gd name="T32" fmla="*/ 2 w 20"/>
                  <a:gd name="T33" fmla="*/ 0 h 3"/>
                  <a:gd name="T34" fmla="*/ 2 w 20"/>
                  <a:gd name="T35" fmla="*/ 1 h 3"/>
                  <a:gd name="T36" fmla="*/ 3 w 20"/>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
                    <a:moveTo>
                      <a:pt x="1" y="2"/>
                    </a:moveTo>
                    <a:cubicBezTo>
                      <a:pt x="1" y="2"/>
                      <a:pt x="0" y="2"/>
                      <a:pt x="0" y="3"/>
                    </a:cubicBezTo>
                    <a:cubicBezTo>
                      <a:pt x="1" y="3"/>
                      <a:pt x="2" y="3"/>
                      <a:pt x="4" y="3"/>
                    </a:cubicBezTo>
                    <a:cubicBezTo>
                      <a:pt x="4" y="3"/>
                      <a:pt x="4" y="3"/>
                      <a:pt x="4" y="3"/>
                    </a:cubicBezTo>
                    <a:cubicBezTo>
                      <a:pt x="2" y="3"/>
                      <a:pt x="2" y="2"/>
                      <a:pt x="1" y="2"/>
                    </a:cubicBezTo>
                    <a:close/>
                    <a:moveTo>
                      <a:pt x="17" y="0"/>
                    </a:moveTo>
                    <a:cubicBezTo>
                      <a:pt x="17" y="1"/>
                      <a:pt x="17" y="1"/>
                      <a:pt x="17" y="1"/>
                    </a:cubicBezTo>
                    <a:cubicBezTo>
                      <a:pt x="18" y="1"/>
                      <a:pt x="18" y="1"/>
                      <a:pt x="19" y="2"/>
                    </a:cubicBezTo>
                    <a:cubicBezTo>
                      <a:pt x="19" y="2"/>
                      <a:pt x="19" y="3"/>
                      <a:pt x="17" y="3"/>
                    </a:cubicBezTo>
                    <a:cubicBezTo>
                      <a:pt x="17" y="3"/>
                      <a:pt x="17" y="3"/>
                      <a:pt x="17" y="3"/>
                    </a:cubicBezTo>
                    <a:cubicBezTo>
                      <a:pt x="17" y="3"/>
                      <a:pt x="17" y="3"/>
                      <a:pt x="17" y="3"/>
                    </a:cubicBezTo>
                    <a:cubicBezTo>
                      <a:pt x="18" y="3"/>
                      <a:pt x="19" y="3"/>
                      <a:pt x="19" y="3"/>
                    </a:cubicBezTo>
                    <a:cubicBezTo>
                      <a:pt x="20" y="3"/>
                      <a:pt x="20" y="3"/>
                      <a:pt x="20" y="3"/>
                    </a:cubicBezTo>
                    <a:cubicBezTo>
                      <a:pt x="19" y="2"/>
                      <a:pt x="19" y="1"/>
                      <a:pt x="18" y="0"/>
                    </a:cubicBezTo>
                    <a:cubicBezTo>
                      <a:pt x="18" y="0"/>
                      <a:pt x="18" y="0"/>
                      <a:pt x="17" y="0"/>
                    </a:cubicBezTo>
                    <a:close/>
                    <a:moveTo>
                      <a:pt x="3" y="0"/>
                    </a:moveTo>
                    <a:cubicBezTo>
                      <a:pt x="2" y="0"/>
                      <a:pt x="2" y="0"/>
                      <a:pt x="2" y="0"/>
                    </a:cubicBezTo>
                    <a:cubicBezTo>
                      <a:pt x="2" y="1"/>
                      <a:pt x="2" y="1"/>
                      <a:pt x="2" y="1"/>
                    </a:cubicBezTo>
                    <a:cubicBezTo>
                      <a:pt x="2" y="1"/>
                      <a:pt x="2"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8" name="Freeform 6765">
                <a:extLst>
                  <a:ext uri="{FF2B5EF4-FFF2-40B4-BE49-F238E27FC236}">
                    <a16:creationId xmlns:a16="http://schemas.microsoft.com/office/drawing/2014/main" xmlns="" id="{E18997B2-54BA-4559-B9A9-4BED60ACBEC2}"/>
                  </a:ext>
                </a:extLst>
              </p:cNvPr>
              <p:cNvSpPr>
                <a:spLocks noEditPoints="1"/>
              </p:cNvSpPr>
              <p:nvPr/>
            </p:nvSpPr>
            <p:spPr bwMode="auto">
              <a:xfrm>
                <a:off x="6457951" y="3206750"/>
                <a:ext cx="23813" cy="4763"/>
              </a:xfrm>
              <a:custGeom>
                <a:avLst/>
                <a:gdLst>
                  <a:gd name="T0" fmla="*/ 20 w 20"/>
                  <a:gd name="T1" fmla="*/ 3 h 4"/>
                  <a:gd name="T2" fmla="*/ 19 w 20"/>
                  <a:gd name="T3" fmla="*/ 3 h 4"/>
                  <a:gd name="T4" fmla="*/ 17 w 20"/>
                  <a:gd name="T5" fmla="*/ 3 h 4"/>
                  <a:gd name="T6" fmla="*/ 17 w 20"/>
                  <a:gd name="T7" fmla="*/ 4 h 4"/>
                  <a:gd name="T8" fmla="*/ 19 w 20"/>
                  <a:gd name="T9" fmla="*/ 3 h 4"/>
                  <a:gd name="T10" fmla="*/ 20 w 20"/>
                  <a:gd name="T11" fmla="*/ 3 h 4"/>
                  <a:gd name="T12" fmla="*/ 0 w 20"/>
                  <a:gd name="T13" fmla="*/ 3 h 4"/>
                  <a:gd name="T14" fmla="*/ 0 w 20"/>
                  <a:gd name="T15" fmla="*/ 3 h 4"/>
                  <a:gd name="T16" fmla="*/ 4 w 20"/>
                  <a:gd name="T17" fmla="*/ 3 h 4"/>
                  <a:gd name="T18" fmla="*/ 4 w 20"/>
                  <a:gd name="T19" fmla="*/ 3 h 4"/>
                  <a:gd name="T20" fmla="*/ 0 w 20"/>
                  <a:gd name="T21" fmla="*/ 3 h 4"/>
                  <a:gd name="T22" fmla="*/ 17 w 20"/>
                  <a:gd name="T23" fmla="*/ 0 h 4"/>
                  <a:gd name="T24" fmla="*/ 17 w 20"/>
                  <a:gd name="T25" fmla="*/ 0 h 4"/>
                  <a:gd name="T26" fmla="*/ 18 w 20"/>
                  <a:gd name="T27" fmla="*/ 0 h 4"/>
                  <a:gd name="T28" fmla="*/ 18 w 20"/>
                  <a:gd name="T29" fmla="*/ 0 h 4"/>
                  <a:gd name="T30" fmla="*/ 17 w 20"/>
                  <a:gd name="T31" fmla="*/ 0 h 4"/>
                  <a:gd name="T32" fmla="*/ 3 w 20"/>
                  <a:gd name="T33" fmla="*/ 0 h 4"/>
                  <a:gd name="T34" fmla="*/ 2 w 20"/>
                  <a:gd name="T35" fmla="*/ 0 h 4"/>
                  <a:gd name="T36" fmla="*/ 2 w 20"/>
                  <a:gd name="T37" fmla="*/ 0 h 4"/>
                  <a:gd name="T38" fmla="*/ 3 w 20"/>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
                    <a:moveTo>
                      <a:pt x="20" y="3"/>
                    </a:moveTo>
                    <a:cubicBezTo>
                      <a:pt x="19" y="3"/>
                      <a:pt x="19" y="3"/>
                      <a:pt x="19" y="3"/>
                    </a:cubicBezTo>
                    <a:cubicBezTo>
                      <a:pt x="19" y="3"/>
                      <a:pt x="18" y="3"/>
                      <a:pt x="17" y="3"/>
                    </a:cubicBezTo>
                    <a:cubicBezTo>
                      <a:pt x="17" y="4"/>
                      <a:pt x="17" y="4"/>
                      <a:pt x="17" y="4"/>
                    </a:cubicBezTo>
                    <a:cubicBezTo>
                      <a:pt x="18" y="3"/>
                      <a:pt x="19" y="3"/>
                      <a:pt x="19" y="3"/>
                    </a:cubicBezTo>
                    <a:cubicBezTo>
                      <a:pt x="20" y="3"/>
                      <a:pt x="20" y="3"/>
                      <a:pt x="20" y="3"/>
                    </a:cubicBezTo>
                    <a:close/>
                    <a:moveTo>
                      <a:pt x="0" y="3"/>
                    </a:moveTo>
                    <a:cubicBezTo>
                      <a:pt x="0" y="3"/>
                      <a:pt x="0" y="3"/>
                      <a:pt x="0" y="3"/>
                    </a:cubicBezTo>
                    <a:cubicBezTo>
                      <a:pt x="0" y="3"/>
                      <a:pt x="2" y="3"/>
                      <a:pt x="4" y="3"/>
                    </a:cubicBezTo>
                    <a:cubicBezTo>
                      <a:pt x="4" y="3"/>
                      <a:pt x="4" y="3"/>
                      <a:pt x="4" y="3"/>
                    </a:cubicBezTo>
                    <a:cubicBezTo>
                      <a:pt x="2" y="3"/>
                      <a:pt x="1" y="3"/>
                      <a:pt x="0" y="3"/>
                    </a:cubicBezTo>
                    <a:close/>
                    <a:moveTo>
                      <a:pt x="17" y="0"/>
                    </a:moveTo>
                    <a:cubicBezTo>
                      <a:pt x="17" y="0"/>
                      <a:pt x="17" y="0"/>
                      <a:pt x="17" y="0"/>
                    </a:cubicBezTo>
                    <a:cubicBezTo>
                      <a:pt x="18" y="0"/>
                      <a:pt x="18" y="0"/>
                      <a:pt x="18" y="0"/>
                    </a:cubicBezTo>
                    <a:cubicBezTo>
                      <a:pt x="18" y="0"/>
                      <a:pt x="18" y="0"/>
                      <a:pt x="18" y="0"/>
                    </a:cubicBezTo>
                    <a:lnTo>
                      <a:pt x="17" y="0"/>
                    </a:lnTo>
                    <a:close/>
                    <a:moveTo>
                      <a:pt x="3" y="0"/>
                    </a:moveTo>
                    <a:cubicBezTo>
                      <a:pt x="2" y="0"/>
                      <a:pt x="2" y="0"/>
                      <a:pt x="2" y="0"/>
                    </a:cubicBezTo>
                    <a:cubicBezTo>
                      <a:pt x="2" y="0"/>
                      <a:pt x="2" y="0"/>
                      <a:pt x="2" y="0"/>
                    </a:cubicBezTo>
                    <a:cubicBezTo>
                      <a:pt x="3" y="0"/>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9" name="Freeform 6766">
                <a:extLst>
                  <a:ext uri="{FF2B5EF4-FFF2-40B4-BE49-F238E27FC236}">
                    <a16:creationId xmlns:a16="http://schemas.microsoft.com/office/drawing/2014/main" xmlns="" id="{712E73FD-9893-4805-B90E-F237C1AF2819}"/>
                  </a:ext>
                </a:extLst>
              </p:cNvPr>
              <p:cNvSpPr>
                <a:spLocks/>
              </p:cNvSpPr>
              <p:nvPr/>
            </p:nvSpPr>
            <p:spPr bwMode="auto">
              <a:xfrm>
                <a:off x="6461126" y="3208338"/>
                <a:ext cx="15875" cy="1588"/>
              </a:xfrm>
              <a:custGeom>
                <a:avLst/>
                <a:gdLst>
                  <a:gd name="T0" fmla="*/ 2 w 14"/>
                  <a:gd name="T1" fmla="*/ 0 h 1"/>
                  <a:gd name="T2" fmla="*/ 6 w 14"/>
                  <a:gd name="T3" fmla="*/ 0 h 1"/>
                  <a:gd name="T4" fmla="*/ 10 w 14"/>
                  <a:gd name="T5" fmla="*/ 0 h 1"/>
                  <a:gd name="T6" fmla="*/ 14 w 14"/>
                  <a:gd name="T7" fmla="*/ 0 h 1"/>
                  <a:gd name="T8" fmla="*/ 11 w 14"/>
                  <a:gd name="T9" fmla="*/ 1 h 1"/>
                  <a:gd name="T10" fmla="*/ 5 w 14"/>
                  <a:gd name="T11" fmla="*/ 1 h 1"/>
                  <a:gd name="T12" fmla="*/ 0 w 14"/>
                  <a:gd name="T13" fmla="*/ 1 h 1"/>
                  <a:gd name="T14" fmla="*/ 2 w 1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
                    <a:moveTo>
                      <a:pt x="2" y="0"/>
                    </a:moveTo>
                    <a:cubicBezTo>
                      <a:pt x="2" y="0"/>
                      <a:pt x="2" y="0"/>
                      <a:pt x="6" y="0"/>
                    </a:cubicBezTo>
                    <a:cubicBezTo>
                      <a:pt x="7" y="0"/>
                      <a:pt x="9" y="0"/>
                      <a:pt x="10" y="0"/>
                    </a:cubicBezTo>
                    <a:cubicBezTo>
                      <a:pt x="12"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0" name="Freeform 6767">
                <a:extLst>
                  <a:ext uri="{FF2B5EF4-FFF2-40B4-BE49-F238E27FC236}">
                    <a16:creationId xmlns:a16="http://schemas.microsoft.com/office/drawing/2014/main" xmlns="" id="{F90D52E5-4677-4B66-AD94-26F61C766D9D}"/>
                  </a:ext>
                </a:extLst>
              </p:cNvPr>
              <p:cNvSpPr>
                <a:spLocks/>
              </p:cNvSpPr>
              <p:nvPr/>
            </p:nvSpPr>
            <p:spPr bwMode="auto">
              <a:xfrm>
                <a:off x="6426201" y="3227388"/>
                <a:ext cx="84138" cy="15875"/>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5"/>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1" name="Freeform 6768">
                <a:extLst>
                  <a:ext uri="{FF2B5EF4-FFF2-40B4-BE49-F238E27FC236}">
                    <a16:creationId xmlns:a16="http://schemas.microsoft.com/office/drawing/2014/main" xmlns="" id="{2C7EA9D2-26F3-4F5B-9268-32B5B95B87F2}"/>
                  </a:ext>
                </a:extLst>
              </p:cNvPr>
              <p:cNvSpPr>
                <a:spLocks noEditPoints="1"/>
              </p:cNvSpPr>
              <p:nvPr/>
            </p:nvSpPr>
            <p:spPr bwMode="auto">
              <a:xfrm>
                <a:off x="6426201" y="322738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2" name="Freeform 6769">
                <a:extLst>
                  <a:ext uri="{FF2B5EF4-FFF2-40B4-BE49-F238E27FC236}">
                    <a16:creationId xmlns:a16="http://schemas.microsoft.com/office/drawing/2014/main" xmlns="" id="{28BBA6B5-3708-40D3-B8D2-AC9AA1E3495D}"/>
                  </a:ext>
                </a:extLst>
              </p:cNvPr>
              <p:cNvSpPr>
                <a:spLocks noEditPoints="1"/>
              </p:cNvSpPr>
              <p:nvPr/>
            </p:nvSpPr>
            <p:spPr bwMode="auto">
              <a:xfrm>
                <a:off x="6440488" y="3230563"/>
                <a:ext cx="57150" cy="11113"/>
              </a:xfrm>
              <a:custGeom>
                <a:avLst/>
                <a:gdLst>
                  <a:gd name="T0" fmla="*/ 0 w 48"/>
                  <a:gd name="T1" fmla="*/ 6 h 9"/>
                  <a:gd name="T2" fmla="*/ 0 w 48"/>
                  <a:gd name="T3" fmla="*/ 6 h 9"/>
                  <a:gd name="T4" fmla="*/ 13 w 48"/>
                  <a:gd name="T5" fmla="*/ 9 h 9"/>
                  <a:gd name="T6" fmla="*/ 13 w 48"/>
                  <a:gd name="T7" fmla="*/ 8 h 9"/>
                  <a:gd name="T8" fmla="*/ 2 w 48"/>
                  <a:gd name="T9" fmla="*/ 6 h 9"/>
                  <a:gd name="T10" fmla="*/ 0 w 48"/>
                  <a:gd name="T11" fmla="*/ 6 h 9"/>
                  <a:gd name="T12" fmla="*/ 47 w 48"/>
                  <a:gd name="T13" fmla="*/ 5 h 9"/>
                  <a:gd name="T14" fmla="*/ 38 w 48"/>
                  <a:gd name="T15" fmla="*/ 8 h 9"/>
                  <a:gd name="T16" fmla="*/ 34 w 48"/>
                  <a:gd name="T17" fmla="*/ 8 h 9"/>
                  <a:gd name="T18" fmla="*/ 34 w 48"/>
                  <a:gd name="T19" fmla="*/ 9 h 9"/>
                  <a:gd name="T20" fmla="*/ 48 w 48"/>
                  <a:gd name="T21" fmla="*/ 6 h 9"/>
                  <a:gd name="T22" fmla="*/ 47 w 48"/>
                  <a:gd name="T23" fmla="*/ 5 h 9"/>
                  <a:gd name="T24" fmla="*/ 4 w 48"/>
                  <a:gd name="T25" fmla="*/ 1 h 9"/>
                  <a:gd name="T26" fmla="*/ 3 w 48"/>
                  <a:gd name="T27" fmla="*/ 2 h 9"/>
                  <a:gd name="T28" fmla="*/ 6 w 48"/>
                  <a:gd name="T29" fmla="*/ 3 h 9"/>
                  <a:gd name="T30" fmla="*/ 10 w 48"/>
                  <a:gd name="T31" fmla="*/ 3 h 9"/>
                  <a:gd name="T32" fmla="*/ 12 w 48"/>
                  <a:gd name="T33" fmla="*/ 3 h 9"/>
                  <a:gd name="T34" fmla="*/ 11 w 48"/>
                  <a:gd name="T35" fmla="*/ 2 h 9"/>
                  <a:gd name="T36" fmla="*/ 4 w 48"/>
                  <a:gd name="T37" fmla="*/ 1 h 9"/>
                  <a:gd name="T38" fmla="*/ 44 w 48"/>
                  <a:gd name="T39" fmla="*/ 0 h 9"/>
                  <a:gd name="T40" fmla="*/ 44 w 48"/>
                  <a:gd name="T41" fmla="*/ 1 h 9"/>
                  <a:gd name="T42" fmla="*/ 37 w 48"/>
                  <a:gd name="T43" fmla="*/ 2 h 9"/>
                  <a:gd name="T44" fmla="*/ 36 w 48"/>
                  <a:gd name="T45" fmla="*/ 3 h 9"/>
                  <a:gd name="T46" fmla="*/ 38 w 48"/>
                  <a:gd name="T47" fmla="*/ 3 h 9"/>
                  <a:gd name="T48" fmla="*/ 45 w 48"/>
                  <a:gd name="T49" fmla="*/ 1 h 9"/>
                  <a:gd name="T50" fmla="*/ 44 w 4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9">
                    <a:moveTo>
                      <a:pt x="0" y="6"/>
                    </a:moveTo>
                    <a:cubicBezTo>
                      <a:pt x="0" y="6"/>
                      <a:pt x="0" y="6"/>
                      <a:pt x="0" y="6"/>
                    </a:cubicBezTo>
                    <a:cubicBezTo>
                      <a:pt x="4" y="8"/>
                      <a:pt x="9" y="9"/>
                      <a:pt x="13" y="9"/>
                    </a:cubicBezTo>
                    <a:cubicBezTo>
                      <a:pt x="13" y="8"/>
                      <a:pt x="13" y="8"/>
                      <a:pt x="13" y="8"/>
                    </a:cubicBezTo>
                    <a:cubicBezTo>
                      <a:pt x="9" y="8"/>
                      <a:pt x="5" y="7"/>
                      <a:pt x="2" y="6"/>
                    </a:cubicBezTo>
                    <a:cubicBezTo>
                      <a:pt x="2" y="6"/>
                      <a:pt x="1" y="6"/>
                      <a:pt x="0" y="6"/>
                    </a:cubicBezTo>
                    <a:close/>
                    <a:moveTo>
                      <a:pt x="47" y="5"/>
                    </a:moveTo>
                    <a:cubicBezTo>
                      <a:pt x="44" y="6"/>
                      <a:pt x="40" y="7"/>
                      <a:pt x="38" y="8"/>
                    </a:cubicBezTo>
                    <a:cubicBezTo>
                      <a:pt x="37" y="8"/>
                      <a:pt x="35" y="8"/>
                      <a:pt x="34" y="8"/>
                    </a:cubicBezTo>
                    <a:cubicBezTo>
                      <a:pt x="34" y="9"/>
                      <a:pt x="34" y="9"/>
                      <a:pt x="34" y="9"/>
                    </a:cubicBezTo>
                    <a:cubicBezTo>
                      <a:pt x="39" y="9"/>
                      <a:pt x="43" y="8"/>
                      <a:pt x="48" y="6"/>
                    </a:cubicBezTo>
                    <a:lnTo>
                      <a:pt x="47" y="5"/>
                    </a:lnTo>
                    <a:close/>
                    <a:moveTo>
                      <a:pt x="4" y="1"/>
                    </a:moveTo>
                    <a:cubicBezTo>
                      <a:pt x="3" y="2"/>
                      <a:pt x="3" y="2"/>
                      <a:pt x="3" y="2"/>
                    </a:cubicBezTo>
                    <a:cubicBezTo>
                      <a:pt x="4" y="2"/>
                      <a:pt x="5" y="2"/>
                      <a:pt x="6" y="3"/>
                    </a:cubicBezTo>
                    <a:cubicBezTo>
                      <a:pt x="7" y="3"/>
                      <a:pt x="9" y="3"/>
                      <a:pt x="10" y="3"/>
                    </a:cubicBezTo>
                    <a:cubicBezTo>
                      <a:pt x="11" y="3"/>
                      <a:pt x="11" y="3"/>
                      <a:pt x="12" y="3"/>
                    </a:cubicBezTo>
                    <a:cubicBezTo>
                      <a:pt x="11" y="2"/>
                      <a:pt x="11" y="2"/>
                      <a:pt x="11" y="2"/>
                    </a:cubicBezTo>
                    <a:cubicBezTo>
                      <a:pt x="9" y="2"/>
                      <a:pt x="6" y="2"/>
                      <a:pt x="4" y="1"/>
                    </a:cubicBezTo>
                    <a:close/>
                    <a:moveTo>
                      <a:pt x="44" y="0"/>
                    </a:moveTo>
                    <a:cubicBezTo>
                      <a:pt x="44" y="1"/>
                      <a:pt x="44" y="1"/>
                      <a:pt x="44" y="1"/>
                    </a:cubicBezTo>
                    <a:cubicBezTo>
                      <a:pt x="41" y="2"/>
                      <a:pt x="39" y="2"/>
                      <a:pt x="37" y="2"/>
                    </a:cubicBezTo>
                    <a:cubicBezTo>
                      <a:pt x="37" y="2"/>
                      <a:pt x="36" y="3"/>
                      <a:pt x="36" y="3"/>
                    </a:cubicBezTo>
                    <a:cubicBezTo>
                      <a:pt x="37" y="3"/>
                      <a:pt x="38" y="3"/>
                      <a:pt x="38" y="3"/>
                    </a:cubicBezTo>
                    <a:cubicBezTo>
                      <a:pt x="41" y="3"/>
                      <a:pt x="42" y="2"/>
                      <a:pt x="45" y="1"/>
                    </a:cubicBezTo>
                    <a:lnTo>
                      <a:pt x="4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3" name="Freeform 6770">
                <a:extLst>
                  <a:ext uri="{FF2B5EF4-FFF2-40B4-BE49-F238E27FC236}">
                    <a16:creationId xmlns:a16="http://schemas.microsoft.com/office/drawing/2014/main" xmlns="" id="{75D89EF0-8875-4BB8-B09F-3F7F3F6649E4}"/>
                  </a:ext>
                </a:extLst>
              </p:cNvPr>
              <p:cNvSpPr>
                <a:spLocks noEditPoints="1"/>
              </p:cNvSpPr>
              <p:nvPr/>
            </p:nvSpPr>
            <p:spPr bwMode="auto">
              <a:xfrm>
                <a:off x="6432551" y="3230563"/>
                <a:ext cx="65088" cy="11113"/>
              </a:xfrm>
              <a:custGeom>
                <a:avLst/>
                <a:gdLst>
                  <a:gd name="T0" fmla="*/ 7 w 55"/>
                  <a:gd name="T1" fmla="*/ 6 h 9"/>
                  <a:gd name="T2" fmla="*/ 7 w 55"/>
                  <a:gd name="T3" fmla="*/ 7 h 9"/>
                  <a:gd name="T4" fmla="*/ 19 w 55"/>
                  <a:gd name="T5" fmla="*/ 9 h 9"/>
                  <a:gd name="T6" fmla="*/ 20 w 55"/>
                  <a:gd name="T7" fmla="*/ 9 h 9"/>
                  <a:gd name="T8" fmla="*/ 7 w 55"/>
                  <a:gd name="T9" fmla="*/ 6 h 9"/>
                  <a:gd name="T10" fmla="*/ 55 w 55"/>
                  <a:gd name="T11" fmla="*/ 6 h 9"/>
                  <a:gd name="T12" fmla="*/ 41 w 55"/>
                  <a:gd name="T13" fmla="*/ 9 h 9"/>
                  <a:gd name="T14" fmla="*/ 42 w 55"/>
                  <a:gd name="T15" fmla="*/ 9 h 9"/>
                  <a:gd name="T16" fmla="*/ 55 w 55"/>
                  <a:gd name="T17" fmla="*/ 6 h 9"/>
                  <a:gd name="T18" fmla="*/ 0 w 55"/>
                  <a:gd name="T19" fmla="*/ 3 h 9"/>
                  <a:gd name="T20" fmla="*/ 0 w 55"/>
                  <a:gd name="T21" fmla="*/ 3 h 9"/>
                  <a:gd name="T22" fmla="*/ 0 w 55"/>
                  <a:gd name="T23" fmla="*/ 3 h 9"/>
                  <a:gd name="T24" fmla="*/ 11 w 55"/>
                  <a:gd name="T25" fmla="*/ 0 h 9"/>
                  <a:gd name="T26" fmla="*/ 11 w 55"/>
                  <a:gd name="T27" fmla="*/ 1 h 9"/>
                  <a:gd name="T28" fmla="*/ 18 w 55"/>
                  <a:gd name="T29" fmla="*/ 2 h 9"/>
                  <a:gd name="T30" fmla="*/ 18 w 55"/>
                  <a:gd name="T31" fmla="*/ 2 h 9"/>
                  <a:gd name="T32" fmla="*/ 11 w 55"/>
                  <a:gd name="T33" fmla="*/ 0 h 9"/>
                  <a:gd name="T34" fmla="*/ 51 w 55"/>
                  <a:gd name="T35" fmla="*/ 0 h 9"/>
                  <a:gd name="T36" fmla="*/ 50 w 55"/>
                  <a:gd name="T37" fmla="*/ 0 h 9"/>
                  <a:gd name="T38" fmla="*/ 44 w 55"/>
                  <a:gd name="T39" fmla="*/ 2 h 9"/>
                  <a:gd name="T40" fmla="*/ 44 w 55"/>
                  <a:gd name="T41" fmla="*/ 2 h 9"/>
                  <a:gd name="T42" fmla="*/ 51 w 55"/>
                  <a:gd name="T43" fmla="*/ 1 h 9"/>
                  <a:gd name="T44" fmla="*/ 51 w 5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9">
                    <a:moveTo>
                      <a:pt x="7" y="6"/>
                    </a:moveTo>
                    <a:cubicBezTo>
                      <a:pt x="7" y="7"/>
                      <a:pt x="7" y="7"/>
                      <a:pt x="7" y="7"/>
                    </a:cubicBezTo>
                    <a:cubicBezTo>
                      <a:pt x="11" y="8"/>
                      <a:pt x="15" y="9"/>
                      <a:pt x="19" y="9"/>
                    </a:cubicBezTo>
                    <a:cubicBezTo>
                      <a:pt x="20" y="9"/>
                      <a:pt x="20" y="9"/>
                      <a:pt x="20" y="9"/>
                    </a:cubicBezTo>
                    <a:cubicBezTo>
                      <a:pt x="16" y="9"/>
                      <a:pt x="11" y="8"/>
                      <a:pt x="7" y="6"/>
                    </a:cubicBezTo>
                    <a:close/>
                    <a:moveTo>
                      <a:pt x="55" y="6"/>
                    </a:moveTo>
                    <a:cubicBezTo>
                      <a:pt x="50" y="8"/>
                      <a:pt x="46" y="9"/>
                      <a:pt x="41" y="9"/>
                    </a:cubicBezTo>
                    <a:cubicBezTo>
                      <a:pt x="42" y="9"/>
                      <a:pt x="42" y="9"/>
                      <a:pt x="42" y="9"/>
                    </a:cubicBezTo>
                    <a:cubicBezTo>
                      <a:pt x="46" y="9"/>
                      <a:pt x="51" y="8"/>
                      <a:pt x="55" y="6"/>
                    </a:cubicBezTo>
                    <a:close/>
                    <a:moveTo>
                      <a:pt x="0" y="3"/>
                    </a:moveTo>
                    <a:cubicBezTo>
                      <a:pt x="0" y="3"/>
                      <a:pt x="0" y="3"/>
                      <a:pt x="0" y="3"/>
                    </a:cubicBezTo>
                    <a:cubicBezTo>
                      <a:pt x="0" y="3"/>
                      <a:pt x="0" y="3"/>
                      <a:pt x="0" y="3"/>
                    </a:cubicBezTo>
                    <a:close/>
                    <a:moveTo>
                      <a:pt x="11" y="0"/>
                    </a:moveTo>
                    <a:cubicBezTo>
                      <a:pt x="11" y="1"/>
                      <a:pt x="11" y="1"/>
                      <a:pt x="11" y="1"/>
                    </a:cubicBezTo>
                    <a:cubicBezTo>
                      <a:pt x="13" y="2"/>
                      <a:pt x="16" y="2"/>
                      <a:pt x="18" y="2"/>
                    </a:cubicBezTo>
                    <a:cubicBezTo>
                      <a:pt x="18" y="2"/>
                      <a:pt x="18" y="2"/>
                      <a:pt x="18" y="2"/>
                    </a:cubicBezTo>
                    <a:cubicBezTo>
                      <a:pt x="16" y="2"/>
                      <a:pt x="13" y="1"/>
                      <a:pt x="11" y="0"/>
                    </a:cubicBezTo>
                    <a:close/>
                    <a:moveTo>
                      <a:pt x="51" y="0"/>
                    </a:moveTo>
                    <a:cubicBezTo>
                      <a:pt x="50" y="0"/>
                      <a:pt x="50" y="0"/>
                      <a:pt x="50" y="0"/>
                    </a:cubicBezTo>
                    <a:cubicBezTo>
                      <a:pt x="48" y="1"/>
                      <a:pt x="46" y="1"/>
                      <a:pt x="44" y="2"/>
                    </a:cubicBezTo>
                    <a:cubicBezTo>
                      <a:pt x="44" y="2"/>
                      <a:pt x="44" y="2"/>
                      <a:pt x="44" y="2"/>
                    </a:cubicBezTo>
                    <a:cubicBezTo>
                      <a:pt x="46" y="2"/>
                      <a:pt x="48" y="2"/>
                      <a:pt x="51" y="1"/>
                    </a:cubicBezTo>
                    <a:cubicBezTo>
                      <a:pt x="51" y="0"/>
                      <a:pt x="51" y="0"/>
                      <a:pt x="5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4" name="Freeform 6771">
                <a:extLst>
                  <a:ext uri="{FF2B5EF4-FFF2-40B4-BE49-F238E27FC236}">
                    <a16:creationId xmlns:a16="http://schemas.microsoft.com/office/drawing/2014/main" xmlns="" id="{39B795F7-0A49-4BEE-82C1-2F2F6D456C31}"/>
                  </a:ext>
                </a:extLst>
              </p:cNvPr>
              <p:cNvSpPr>
                <a:spLocks/>
              </p:cNvSpPr>
              <p:nvPr/>
            </p:nvSpPr>
            <p:spPr bwMode="auto">
              <a:xfrm>
                <a:off x="6480176" y="3233738"/>
                <a:ext cx="15875" cy="4763"/>
              </a:xfrm>
              <a:custGeom>
                <a:avLst/>
                <a:gdLst>
                  <a:gd name="T0" fmla="*/ 13 w 13"/>
                  <a:gd name="T1" fmla="*/ 0 h 4"/>
                  <a:gd name="T2" fmla="*/ 12 w 13"/>
                  <a:gd name="T3" fmla="*/ 0 h 4"/>
                  <a:gd name="T4" fmla="*/ 1 w 13"/>
                  <a:gd name="T5" fmla="*/ 3 h 4"/>
                  <a:gd name="T6" fmla="*/ 0 w 13"/>
                  <a:gd name="T7" fmla="*/ 3 h 4"/>
                  <a:gd name="T8" fmla="*/ 1 w 13"/>
                  <a:gd name="T9" fmla="*/ 4 h 4"/>
                  <a:gd name="T10" fmla="*/ 13 w 13"/>
                  <a:gd name="T11" fmla="*/ 1 h 4"/>
                  <a:gd name="T12" fmla="*/ 13 w 13"/>
                  <a:gd name="T13" fmla="*/ 1 h 4"/>
                  <a:gd name="T14" fmla="*/ 13 w 1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13" y="0"/>
                    </a:moveTo>
                    <a:cubicBezTo>
                      <a:pt x="12" y="0"/>
                      <a:pt x="12" y="0"/>
                      <a:pt x="12" y="0"/>
                    </a:cubicBezTo>
                    <a:cubicBezTo>
                      <a:pt x="7" y="1"/>
                      <a:pt x="3" y="2"/>
                      <a:pt x="1" y="3"/>
                    </a:cubicBezTo>
                    <a:cubicBezTo>
                      <a:pt x="0" y="3"/>
                      <a:pt x="0" y="3"/>
                      <a:pt x="0" y="3"/>
                    </a:cubicBezTo>
                    <a:cubicBezTo>
                      <a:pt x="1" y="4"/>
                      <a:pt x="1" y="4"/>
                      <a:pt x="1" y="4"/>
                    </a:cubicBezTo>
                    <a:cubicBezTo>
                      <a:pt x="1" y="4"/>
                      <a:pt x="10" y="2"/>
                      <a:pt x="13" y="1"/>
                    </a:cubicBezTo>
                    <a:cubicBezTo>
                      <a:pt x="13" y="1"/>
                      <a:pt x="13" y="1"/>
                      <a:pt x="13" y="1"/>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5" name="Freeform 6772">
                <a:extLst>
                  <a:ext uri="{FF2B5EF4-FFF2-40B4-BE49-F238E27FC236}">
                    <a16:creationId xmlns:a16="http://schemas.microsoft.com/office/drawing/2014/main" xmlns="" id="{8C64669C-BAAE-4E0F-B7B6-F3EFD7CB9AA5}"/>
                  </a:ext>
                </a:extLst>
              </p:cNvPr>
              <p:cNvSpPr>
                <a:spLocks/>
              </p:cNvSpPr>
              <p:nvPr/>
            </p:nvSpPr>
            <p:spPr bwMode="auto">
              <a:xfrm>
                <a:off x="6442076" y="3233738"/>
                <a:ext cx="15875" cy="4763"/>
              </a:xfrm>
              <a:custGeom>
                <a:avLst/>
                <a:gdLst>
                  <a:gd name="T0" fmla="*/ 1 w 13"/>
                  <a:gd name="T1" fmla="*/ 0 h 4"/>
                  <a:gd name="T2" fmla="*/ 0 w 13"/>
                  <a:gd name="T3" fmla="*/ 2 h 4"/>
                  <a:gd name="T4" fmla="*/ 4 w 13"/>
                  <a:gd name="T5" fmla="*/ 2 h 4"/>
                  <a:gd name="T6" fmla="*/ 4 w 13"/>
                  <a:gd name="T7" fmla="*/ 2 h 4"/>
                  <a:gd name="T8" fmla="*/ 12 w 13"/>
                  <a:gd name="T9" fmla="*/ 4 h 4"/>
                  <a:gd name="T10" fmla="*/ 13 w 13"/>
                  <a:gd name="T11" fmla="*/ 4 h 4"/>
                  <a:gd name="T12" fmla="*/ 13 w 13"/>
                  <a:gd name="T13" fmla="*/ 3 h 4"/>
                  <a:gd name="T14" fmla="*/ 11 w 13"/>
                  <a:gd name="T15" fmla="*/ 3 h 4"/>
                  <a:gd name="T16" fmla="*/ 1 w 1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
                    <a:moveTo>
                      <a:pt x="1" y="0"/>
                    </a:moveTo>
                    <a:cubicBezTo>
                      <a:pt x="1" y="0"/>
                      <a:pt x="0" y="1"/>
                      <a:pt x="0" y="2"/>
                    </a:cubicBezTo>
                    <a:cubicBezTo>
                      <a:pt x="2" y="2"/>
                      <a:pt x="4" y="2"/>
                      <a:pt x="4" y="2"/>
                    </a:cubicBezTo>
                    <a:cubicBezTo>
                      <a:pt x="4" y="2"/>
                      <a:pt x="4" y="2"/>
                      <a:pt x="4" y="2"/>
                    </a:cubicBezTo>
                    <a:cubicBezTo>
                      <a:pt x="9" y="3"/>
                      <a:pt x="11" y="4"/>
                      <a:pt x="12" y="4"/>
                    </a:cubicBezTo>
                    <a:cubicBezTo>
                      <a:pt x="13" y="4"/>
                      <a:pt x="13" y="4"/>
                      <a:pt x="13" y="4"/>
                    </a:cubicBezTo>
                    <a:cubicBezTo>
                      <a:pt x="13" y="3"/>
                      <a:pt x="13" y="3"/>
                      <a:pt x="13" y="3"/>
                    </a:cubicBezTo>
                    <a:cubicBezTo>
                      <a:pt x="12" y="3"/>
                      <a:pt x="11" y="3"/>
                      <a:pt x="11" y="3"/>
                    </a:cubicBezTo>
                    <a:cubicBezTo>
                      <a:pt x="6" y="2"/>
                      <a:pt x="3"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6" name="Freeform 6773">
                <a:extLst>
                  <a:ext uri="{FF2B5EF4-FFF2-40B4-BE49-F238E27FC236}">
                    <a16:creationId xmlns:a16="http://schemas.microsoft.com/office/drawing/2014/main" xmlns="" id="{6D2E970A-285E-499B-B82B-7966CA1B103F}"/>
                  </a:ext>
                </a:extLst>
              </p:cNvPr>
              <p:cNvSpPr>
                <a:spLocks/>
              </p:cNvSpPr>
              <p:nvPr/>
            </p:nvSpPr>
            <p:spPr bwMode="auto">
              <a:xfrm>
                <a:off x="6453188" y="322897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7" name="Freeform 6774">
                <a:extLst>
                  <a:ext uri="{FF2B5EF4-FFF2-40B4-BE49-F238E27FC236}">
                    <a16:creationId xmlns:a16="http://schemas.microsoft.com/office/drawing/2014/main" xmlns="" id="{B0AF84CD-B39D-4EEA-9537-9C0228D2B2E6}"/>
                  </a:ext>
                </a:extLst>
              </p:cNvPr>
              <p:cNvSpPr>
                <a:spLocks noEditPoints="1"/>
              </p:cNvSpPr>
              <p:nvPr/>
            </p:nvSpPr>
            <p:spPr bwMode="auto">
              <a:xfrm>
                <a:off x="6453188" y="3228975"/>
                <a:ext cx="31750" cy="19050"/>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8" name="Freeform 6775">
                <a:extLst>
                  <a:ext uri="{FF2B5EF4-FFF2-40B4-BE49-F238E27FC236}">
                    <a16:creationId xmlns:a16="http://schemas.microsoft.com/office/drawing/2014/main" xmlns="" id="{5240CF88-4C27-4A63-B565-AC34AD37AB4D}"/>
                  </a:ext>
                </a:extLst>
              </p:cNvPr>
              <p:cNvSpPr>
                <a:spLocks/>
              </p:cNvSpPr>
              <p:nvPr/>
            </p:nvSpPr>
            <p:spPr bwMode="auto">
              <a:xfrm>
                <a:off x="6454776" y="3230563"/>
                <a:ext cx="28575" cy="17463"/>
              </a:xfrm>
              <a:custGeom>
                <a:avLst/>
                <a:gdLst>
                  <a:gd name="T0" fmla="*/ 4 w 24"/>
                  <a:gd name="T1" fmla="*/ 0 h 14"/>
                  <a:gd name="T2" fmla="*/ 1 w 24"/>
                  <a:gd name="T3" fmla="*/ 0 h 14"/>
                  <a:gd name="T4" fmla="*/ 0 w 24"/>
                  <a:gd name="T5" fmla="*/ 1 h 14"/>
                  <a:gd name="T6" fmla="*/ 0 w 24"/>
                  <a:gd name="T7" fmla="*/ 1 h 14"/>
                  <a:gd name="T8" fmla="*/ 3 w 24"/>
                  <a:gd name="T9" fmla="*/ 6 h 14"/>
                  <a:gd name="T10" fmla="*/ 3 w 24"/>
                  <a:gd name="T11" fmla="*/ 7 h 14"/>
                  <a:gd name="T12" fmla="*/ 1 w 24"/>
                  <a:gd name="T13" fmla="*/ 13 h 14"/>
                  <a:gd name="T14" fmla="*/ 1 w 24"/>
                  <a:gd name="T15" fmla="*/ 13 h 14"/>
                  <a:gd name="T16" fmla="*/ 2 w 24"/>
                  <a:gd name="T17" fmla="*/ 13 h 14"/>
                  <a:gd name="T18" fmla="*/ 10 w 24"/>
                  <a:gd name="T19" fmla="*/ 12 h 14"/>
                  <a:gd name="T20" fmla="*/ 21 w 24"/>
                  <a:gd name="T21" fmla="*/ 13 h 14"/>
                  <a:gd name="T22" fmla="*/ 23 w 24"/>
                  <a:gd name="T23" fmla="*/ 14 h 14"/>
                  <a:gd name="T24" fmla="*/ 23 w 24"/>
                  <a:gd name="T25" fmla="*/ 13 h 14"/>
                  <a:gd name="T26" fmla="*/ 23 w 24"/>
                  <a:gd name="T27" fmla="*/ 12 h 14"/>
                  <a:gd name="T28" fmla="*/ 20 w 24"/>
                  <a:gd name="T29" fmla="*/ 7 h 14"/>
                  <a:gd name="T30" fmla="*/ 21 w 24"/>
                  <a:gd name="T31" fmla="*/ 4 h 14"/>
                  <a:gd name="T32" fmla="*/ 24 w 24"/>
                  <a:gd name="T33" fmla="*/ 1 h 14"/>
                  <a:gd name="T34" fmla="*/ 23 w 24"/>
                  <a:gd name="T35" fmla="*/ 1 h 14"/>
                  <a:gd name="T36" fmla="*/ 20 w 24"/>
                  <a:gd name="T37" fmla="*/ 0 h 14"/>
                  <a:gd name="T38" fmla="*/ 17 w 24"/>
                  <a:gd name="T39" fmla="*/ 0 h 14"/>
                  <a:gd name="T40" fmla="*/ 17 w 24"/>
                  <a:gd name="T41" fmla="*/ 0 h 14"/>
                  <a:gd name="T42" fmla="*/ 17 w 24"/>
                  <a:gd name="T43" fmla="*/ 1 h 14"/>
                  <a:gd name="T44" fmla="*/ 19 w 24"/>
                  <a:gd name="T45" fmla="*/ 4 h 14"/>
                  <a:gd name="T46" fmla="*/ 17 w 24"/>
                  <a:gd name="T47" fmla="*/ 7 h 14"/>
                  <a:gd name="T48" fmla="*/ 21 w 24"/>
                  <a:gd name="T49" fmla="*/ 10 h 14"/>
                  <a:gd name="T50" fmla="*/ 20 w 24"/>
                  <a:gd name="T51" fmla="*/ 12 h 14"/>
                  <a:gd name="T52" fmla="*/ 19 w 24"/>
                  <a:gd name="T53" fmla="*/ 12 h 14"/>
                  <a:gd name="T54" fmla="*/ 13 w 24"/>
                  <a:gd name="T55" fmla="*/ 12 h 14"/>
                  <a:gd name="T56" fmla="*/ 9 w 24"/>
                  <a:gd name="T57" fmla="*/ 12 h 14"/>
                  <a:gd name="T58" fmla="*/ 5 w 24"/>
                  <a:gd name="T59" fmla="*/ 12 h 14"/>
                  <a:gd name="T60" fmla="*/ 3 w 24"/>
                  <a:gd name="T61" fmla="*/ 10 h 14"/>
                  <a:gd name="T62" fmla="*/ 7 w 24"/>
                  <a:gd name="T63" fmla="*/ 5 h 14"/>
                  <a:gd name="T64" fmla="*/ 3 w 24"/>
                  <a:gd name="T65" fmla="*/ 2 h 14"/>
                  <a:gd name="T66" fmla="*/ 5 w 24"/>
                  <a:gd name="T67" fmla="*/ 1 h 14"/>
                  <a:gd name="T68" fmla="*/ 8 w 24"/>
                  <a:gd name="T69" fmla="*/ 1 h 14"/>
                  <a:gd name="T70" fmla="*/ 9 w 24"/>
                  <a:gd name="T71" fmla="*/ 1 h 14"/>
                  <a:gd name="T72" fmla="*/ 9 w 24"/>
                  <a:gd name="T73" fmla="*/ 0 h 14"/>
                  <a:gd name="T74" fmla="*/ 4 w 24"/>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4">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3"/>
                    </a:cubicBezTo>
                    <a:cubicBezTo>
                      <a:pt x="1" y="13"/>
                      <a:pt x="2" y="13"/>
                      <a:pt x="2" y="13"/>
                    </a:cubicBezTo>
                    <a:cubicBezTo>
                      <a:pt x="3" y="12"/>
                      <a:pt x="6" y="12"/>
                      <a:pt x="10" y="12"/>
                    </a:cubicBezTo>
                    <a:cubicBezTo>
                      <a:pt x="14" y="12"/>
                      <a:pt x="20" y="12"/>
                      <a:pt x="21" y="13"/>
                    </a:cubicBezTo>
                    <a:cubicBezTo>
                      <a:pt x="22" y="13"/>
                      <a:pt x="22" y="13"/>
                      <a:pt x="23" y="14"/>
                    </a:cubicBezTo>
                    <a:cubicBezTo>
                      <a:pt x="23" y="13"/>
                      <a:pt x="23" y="13"/>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1"/>
                    </a:cubicBezTo>
                    <a:cubicBezTo>
                      <a:pt x="22" y="0"/>
                      <a:pt x="21" y="0"/>
                      <a:pt x="20" y="0"/>
                    </a:cubicBezTo>
                    <a:cubicBezTo>
                      <a:pt x="20" y="0"/>
                      <a:pt x="18" y="0"/>
                      <a:pt x="17" y="0"/>
                    </a:cubicBezTo>
                    <a:cubicBezTo>
                      <a:pt x="17" y="0"/>
                      <a:pt x="17" y="0"/>
                      <a:pt x="17" y="0"/>
                    </a:cubicBezTo>
                    <a:cubicBezTo>
                      <a:pt x="17" y="1"/>
                      <a:pt x="17" y="1"/>
                      <a:pt x="17" y="1"/>
                    </a:cubicBezTo>
                    <a:cubicBezTo>
                      <a:pt x="20"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9" y="1"/>
                      <a:pt x="9" y="1"/>
                    </a:cubicBezTo>
                    <a:cubicBezTo>
                      <a:pt x="9" y="0"/>
                      <a:pt x="9" y="0"/>
                      <a:pt x="9" y="0"/>
                    </a:cubicBezTo>
                    <a:cubicBezTo>
                      <a:pt x="7" y="0"/>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9" name="Freeform 6776">
                <a:extLst>
                  <a:ext uri="{FF2B5EF4-FFF2-40B4-BE49-F238E27FC236}">
                    <a16:creationId xmlns:a16="http://schemas.microsoft.com/office/drawing/2014/main" xmlns="" id="{F546A172-4DD1-4202-BFE0-BDA6E2C04520}"/>
                  </a:ext>
                </a:extLst>
              </p:cNvPr>
              <p:cNvSpPr>
                <a:spLocks noEditPoints="1"/>
              </p:cNvSpPr>
              <p:nvPr/>
            </p:nvSpPr>
            <p:spPr bwMode="auto">
              <a:xfrm>
                <a:off x="6453188" y="3230563"/>
                <a:ext cx="31750" cy="17463"/>
              </a:xfrm>
              <a:custGeom>
                <a:avLst/>
                <a:gdLst>
                  <a:gd name="T0" fmla="*/ 23 w 26"/>
                  <a:gd name="T1" fmla="*/ 0 h 14"/>
                  <a:gd name="T2" fmla="*/ 22 w 26"/>
                  <a:gd name="T3" fmla="*/ 0 h 14"/>
                  <a:gd name="T4" fmla="*/ 21 w 26"/>
                  <a:gd name="T5" fmla="*/ 0 h 14"/>
                  <a:gd name="T6" fmla="*/ 24 w 26"/>
                  <a:gd name="T7" fmla="*/ 1 h 14"/>
                  <a:gd name="T8" fmla="*/ 25 w 26"/>
                  <a:gd name="T9" fmla="*/ 1 h 14"/>
                  <a:gd name="T10" fmla="*/ 22 w 26"/>
                  <a:gd name="T11" fmla="*/ 4 h 14"/>
                  <a:gd name="T12" fmla="*/ 21 w 26"/>
                  <a:gd name="T13" fmla="*/ 7 h 14"/>
                  <a:gd name="T14" fmla="*/ 24 w 26"/>
                  <a:gd name="T15" fmla="*/ 12 h 14"/>
                  <a:gd name="T16" fmla="*/ 24 w 26"/>
                  <a:gd name="T17" fmla="*/ 13 h 14"/>
                  <a:gd name="T18" fmla="*/ 24 w 26"/>
                  <a:gd name="T19" fmla="*/ 14 h 14"/>
                  <a:gd name="T20" fmla="*/ 24 w 26"/>
                  <a:gd name="T21" fmla="*/ 14 h 14"/>
                  <a:gd name="T22" fmla="*/ 24 w 26"/>
                  <a:gd name="T23" fmla="*/ 12 h 14"/>
                  <a:gd name="T24" fmla="*/ 23 w 26"/>
                  <a:gd name="T25" fmla="*/ 5 h 14"/>
                  <a:gd name="T26" fmla="*/ 23 w 26"/>
                  <a:gd name="T27" fmla="*/ 0 h 14"/>
                  <a:gd name="T28" fmla="*/ 2 w 26"/>
                  <a:gd name="T29" fmla="*/ 0 h 14"/>
                  <a:gd name="T30" fmla="*/ 1 w 26"/>
                  <a:gd name="T31" fmla="*/ 1 h 14"/>
                  <a:gd name="T32" fmla="*/ 3 w 26"/>
                  <a:gd name="T33" fmla="*/ 7 h 14"/>
                  <a:gd name="T34" fmla="*/ 2 w 26"/>
                  <a:gd name="T35" fmla="*/ 14 h 14"/>
                  <a:gd name="T36" fmla="*/ 2 w 26"/>
                  <a:gd name="T37" fmla="*/ 13 h 14"/>
                  <a:gd name="T38" fmla="*/ 2 w 26"/>
                  <a:gd name="T39" fmla="*/ 13 h 14"/>
                  <a:gd name="T40" fmla="*/ 4 w 26"/>
                  <a:gd name="T41" fmla="*/ 7 h 14"/>
                  <a:gd name="T42" fmla="*/ 4 w 26"/>
                  <a:gd name="T43" fmla="*/ 6 h 14"/>
                  <a:gd name="T44" fmla="*/ 1 w 26"/>
                  <a:gd name="T45" fmla="*/ 1 h 14"/>
                  <a:gd name="T46" fmla="*/ 1 w 26"/>
                  <a:gd name="T47" fmla="*/ 1 h 14"/>
                  <a:gd name="T48" fmla="*/ 2 w 26"/>
                  <a:gd name="T49" fmla="*/ 0 h 14"/>
                  <a:gd name="T50" fmla="*/ 5 w 26"/>
                  <a:gd name="T51" fmla="*/ 0 h 14"/>
                  <a:gd name="T52" fmla="*/ 10 w 26"/>
                  <a:gd name="T53" fmla="*/ 0 h 14"/>
                  <a:gd name="T54" fmla="*/ 10 w 26"/>
                  <a:gd name="T55" fmla="*/ 0 h 14"/>
                  <a:gd name="T56" fmla="*/ 3 w 26"/>
                  <a:gd name="T57" fmla="*/ 0 h 14"/>
                  <a:gd name="T58" fmla="*/ 2 w 26"/>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4">
                    <a:moveTo>
                      <a:pt x="23" y="0"/>
                    </a:moveTo>
                    <a:cubicBezTo>
                      <a:pt x="22" y="0"/>
                      <a:pt x="22" y="0"/>
                      <a:pt x="22" y="0"/>
                    </a:cubicBezTo>
                    <a:cubicBezTo>
                      <a:pt x="22" y="0"/>
                      <a:pt x="22" y="0"/>
                      <a:pt x="21" y="0"/>
                    </a:cubicBezTo>
                    <a:cubicBezTo>
                      <a:pt x="22" y="0"/>
                      <a:pt x="23" y="0"/>
                      <a:pt x="24" y="1"/>
                    </a:cubicBezTo>
                    <a:cubicBezTo>
                      <a:pt x="24" y="1"/>
                      <a:pt x="25" y="1"/>
                      <a:pt x="25" y="1"/>
                    </a:cubicBezTo>
                    <a:cubicBezTo>
                      <a:pt x="25" y="2"/>
                      <a:pt x="24" y="3"/>
                      <a:pt x="22" y="4"/>
                    </a:cubicBezTo>
                    <a:cubicBezTo>
                      <a:pt x="21" y="5"/>
                      <a:pt x="21" y="6"/>
                      <a:pt x="21" y="7"/>
                    </a:cubicBezTo>
                    <a:cubicBezTo>
                      <a:pt x="21" y="8"/>
                      <a:pt x="23" y="10"/>
                      <a:pt x="24" y="12"/>
                    </a:cubicBezTo>
                    <a:cubicBezTo>
                      <a:pt x="24" y="13"/>
                      <a:pt x="24" y="13"/>
                      <a:pt x="24" y="13"/>
                    </a:cubicBezTo>
                    <a:cubicBezTo>
                      <a:pt x="24" y="14"/>
                      <a:pt x="24" y="14"/>
                      <a:pt x="24" y="14"/>
                    </a:cubicBezTo>
                    <a:cubicBezTo>
                      <a:pt x="24" y="14"/>
                      <a:pt x="24" y="14"/>
                      <a:pt x="24" y="14"/>
                    </a:cubicBezTo>
                    <a:cubicBezTo>
                      <a:pt x="25" y="14"/>
                      <a:pt x="25" y="13"/>
                      <a:pt x="24" y="12"/>
                    </a:cubicBezTo>
                    <a:cubicBezTo>
                      <a:pt x="23" y="8"/>
                      <a:pt x="20" y="7"/>
                      <a:pt x="23" y="5"/>
                    </a:cubicBezTo>
                    <a:cubicBezTo>
                      <a:pt x="26" y="2"/>
                      <a:pt x="26" y="0"/>
                      <a:pt x="23" y="0"/>
                    </a:cubicBezTo>
                    <a:close/>
                    <a:moveTo>
                      <a:pt x="2" y="0"/>
                    </a:moveTo>
                    <a:cubicBezTo>
                      <a:pt x="1" y="0"/>
                      <a:pt x="1" y="0"/>
                      <a:pt x="1" y="1"/>
                    </a:cubicBezTo>
                    <a:cubicBezTo>
                      <a:pt x="1" y="4"/>
                      <a:pt x="5" y="4"/>
                      <a:pt x="3" y="7"/>
                    </a:cubicBezTo>
                    <a:cubicBezTo>
                      <a:pt x="2" y="10"/>
                      <a:pt x="0" y="13"/>
                      <a:pt x="2" y="14"/>
                    </a:cubicBezTo>
                    <a:cubicBezTo>
                      <a:pt x="2" y="13"/>
                      <a:pt x="2" y="13"/>
                      <a:pt x="2" y="13"/>
                    </a:cubicBezTo>
                    <a:cubicBezTo>
                      <a:pt x="2" y="13"/>
                      <a:pt x="2" y="13"/>
                      <a:pt x="2" y="13"/>
                    </a:cubicBezTo>
                    <a:cubicBezTo>
                      <a:pt x="1" y="12"/>
                      <a:pt x="3" y="9"/>
                      <a:pt x="4" y="7"/>
                    </a:cubicBezTo>
                    <a:cubicBezTo>
                      <a:pt x="4" y="7"/>
                      <a:pt x="4" y="6"/>
                      <a:pt x="4" y="6"/>
                    </a:cubicBezTo>
                    <a:cubicBezTo>
                      <a:pt x="4" y="3"/>
                      <a:pt x="1" y="3"/>
                      <a:pt x="1" y="1"/>
                    </a:cubicBezTo>
                    <a:cubicBezTo>
                      <a:pt x="1" y="1"/>
                      <a:pt x="1" y="1"/>
                      <a:pt x="1" y="1"/>
                    </a:cubicBezTo>
                    <a:cubicBezTo>
                      <a:pt x="1" y="1"/>
                      <a:pt x="1" y="1"/>
                      <a:pt x="2" y="0"/>
                    </a:cubicBezTo>
                    <a:cubicBezTo>
                      <a:pt x="3" y="0"/>
                      <a:pt x="4" y="0"/>
                      <a:pt x="5" y="0"/>
                    </a:cubicBezTo>
                    <a:cubicBezTo>
                      <a:pt x="6" y="0"/>
                      <a:pt x="8" y="0"/>
                      <a:pt x="10" y="0"/>
                    </a:cubicBezTo>
                    <a:cubicBezTo>
                      <a:pt x="10" y="0"/>
                      <a:pt x="10" y="0"/>
                      <a:pt x="10" y="0"/>
                    </a:cubicBezTo>
                    <a:cubicBezTo>
                      <a:pt x="6"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0" name="Freeform 6777">
                <a:extLst>
                  <a:ext uri="{FF2B5EF4-FFF2-40B4-BE49-F238E27FC236}">
                    <a16:creationId xmlns:a16="http://schemas.microsoft.com/office/drawing/2014/main" xmlns="" id="{A41A0F1D-B68F-4591-8213-480F14F91E85}"/>
                  </a:ext>
                </a:extLst>
              </p:cNvPr>
              <p:cNvSpPr>
                <a:spLocks/>
              </p:cNvSpPr>
              <p:nvPr/>
            </p:nvSpPr>
            <p:spPr bwMode="auto">
              <a:xfrm>
                <a:off x="6459538" y="3233738"/>
                <a:ext cx="17463" cy="9525"/>
              </a:xfrm>
              <a:custGeom>
                <a:avLst/>
                <a:gdLst>
                  <a:gd name="T0" fmla="*/ 12 w 15"/>
                  <a:gd name="T1" fmla="*/ 6 h 9"/>
                  <a:gd name="T2" fmla="*/ 10 w 15"/>
                  <a:gd name="T3" fmla="*/ 5 h 9"/>
                  <a:gd name="T4" fmla="*/ 11 w 15"/>
                  <a:gd name="T5" fmla="*/ 2 h 9"/>
                  <a:gd name="T6" fmla="*/ 12 w 15"/>
                  <a:gd name="T7" fmla="*/ 2 h 9"/>
                  <a:gd name="T8" fmla="*/ 12 w 15"/>
                  <a:gd name="T9" fmla="*/ 1 h 9"/>
                  <a:gd name="T10" fmla="*/ 12 w 15"/>
                  <a:gd name="T11" fmla="*/ 0 h 9"/>
                  <a:gd name="T12" fmla="*/ 7 w 15"/>
                  <a:gd name="T13" fmla="*/ 0 h 9"/>
                  <a:gd name="T14" fmla="*/ 5 w 15"/>
                  <a:gd name="T15" fmla="*/ 1 h 9"/>
                  <a:gd name="T16" fmla="*/ 3 w 15"/>
                  <a:gd name="T17" fmla="*/ 0 h 9"/>
                  <a:gd name="T18" fmla="*/ 2 w 15"/>
                  <a:gd name="T19" fmla="*/ 1 h 9"/>
                  <a:gd name="T20" fmla="*/ 3 w 15"/>
                  <a:gd name="T21" fmla="*/ 2 h 9"/>
                  <a:gd name="T22" fmla="*/ 6 w 15"/>
                  <a:gd name="T23" fmla="*/ 4 h 9"/>
                  <a:gd name="T24" fmla="*/ 6 w 15"/>
                  <a:gd name="T25" fmla="*/ 6 h 9"/>
                  <a:gd name="T26" fmla="*/ 4 w 15"/>
                  <a:gd name="T27" fmla="*/ 6 h 9"/>
                  <a:gd name="T28" fmla="*/ 4 w 15"/>
                  <a:gd name="T29" fmla="*/ 6 h 9"/>
                  <a:gd name="T30" fmla="*/ 2 w 15"/>
                  <a:gd name="T31" fmla="*/ 7 h 9"/>
                  <a:gd name="T32" fmla="*/ 2 w 15"/>
                  <a:gd name="T33" fmla="*/ 9 h 9"/>
                  <a:gd name="T34" fmla="*/ 9 w 15"/>
                  <a:gd name="T35" fmla="*/ 8 h 9"/>
                  <a:gd name="T36" fmla="*/ 12 w 15"/>
                  <a:gd name="T37" fmla="*/ 9 h 9"/>
                  <a:gd name="T38" fmla="*/ 15 w 15"/>
                  <a:gd name="T39" fmla="*/ 8 h 9"/>
                  <a:gd name="T40" fmla="*/ 13 w 15"/>
                  <a:gd name="T41" fmla="*/ 7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5" y="6"/>
                      <a:pt x="4" y="6"/>
                    </a:cubicBezTo>
                    <a:cubicBezTo>
                      <a:pt x="4" y="6"/>
                      <a:pt x="4" y="6"/>
                      <a:pt x="4" y="6"/>
                    </a:cubicBezTo>
                    <a:cubicBezTo>
                      <a:pt x="3" y="6"/>
                      <a:pt x="2" y="6"/>
                      <a:pt x="2" y="7"/>
                    </a:cubicBezTo>
                    <a:cubicBezTo>
                      <a:pt x="0" y="8"/>
                      <a:pt x="2" y="9"/>
                      <a:pt x="2" y="9"/>
                    </a:cubicBezTo>
                    <a:cubicBezTo>
                      <a:pt x="4" y="9"/>
                      <a:pt x="6" y="9"/>
                      <a:pt x="9" y="8"/>
                    </a:cubicBezTo>
                    <a:cubicBezTo>
                      <a:pt x="10" y="8"/>
                      <a:pt x="11" y="9"/>
                      <a:pt x="12" y="9"/>
                    </a:cubicBezTo>
                    <a:cubicBezTo>
                      <a:pt x="13" y="9"/>
                      <a:pt x="15" y="9"/>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1" name="Freeform 6778">
                <a:extLst>
                  <a:ext uri="{FF2B5EF4-FFF2-40B4-BE49-F238E27FC236}">
                    <a16:creationId xmlns:a16="http://schemas.microsoft.com/office/drawing/2014/main" xmlns="" id="{EDC34136-A4D8-4378-8FD0-BF0320C83724}"/>
                  </a:ext>
                </a:extLst>
              </p:cNvPr>
              <p:cNvSpPr>
                <a:spLocks/>
              </p:cNvSpPr>
              <p:nvPr/>
            </p:nvSpPr>
            <p:spPr bwMode="auto">
              <a:xfrm>
                <a:off x="6454776" y="3225800"/>
                <a:ext cx="26988" cy="476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2" name="Freeform 6779">
                <a:extLst>
                  <a:ext uri="{FF2B5EF4-FFF2-40B4-BE49-F238E27FC236}">
                    <a16:creationId xmlns:a16="http://schemas.microsoft.com/office/drawing/2014/main" xmlns="" id="{2EA92AB4-C73B-4E5D-9576-90EE7153FA5A}"/>
                  </a:ext>
                </a:extLst>
              </p:cNvPr>
              <p:cNvSpPr>
                <a:spLocks/>
              </p:cNvSpPr>
              <p:nvPr/>
            </p:nvSpPr>
            <p:spPr bwMode="auto">
              <a:xfrm>
                <a:off x="6456363" y="3225800"/>
                <a:ext cx="25400" cy="476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3" name="Freeform 6780">
                <a:extLst>
                  <a:ext uri="{FF2B5EF4-FFF2-40B4-BE49-F238E27FC236}">
                    <a16:creationId xmlns:a16="http://schemas.microsoft.com/office/drawing/2014/main" xmlns="" id="{B5244BD0-C91F-4D37-8164-6B97A319FA41}"/>
                  </a:ext>
                </a:extLst>
              </p:cNvPr>
              <p:cNvSpPr>
                <a:spLocks noEditPoints="1"/>
              </p:cNvSpPr>
              <p:nvPr/>
            </p:nvSpPr>
            <p:spPr bwMode="auto">
              <a:xfrm>
                <a:off x="6456363" y="3225800"/>
                <a:ext cx="25400" cy="4763"/>
              </a:xfrm>
              <a:custGeom>
                <a:avLst/>
                <a:gdLst>
                  <a:gd name="T0" fmla="*/ 17 w 21"/>
                  <a:gd name="T1" fmla="*/ 1 h 4"/>
                  <a:gd name="T2" fmla="*/ 17 w 21"/>
                  <a:gd name="T3" fmla="*/ 1 h 4"/>
                  <a:gd name="T4" fmla="*/ 20 w 21"/>
                  <a:gd name="T5" fmla="*/ 2 h 4"/>
                  <a:gd name="T6" fmla="*/ 18 w 21"/>
                  <a:gd name="T7" fmla="*/ 3 h 4"/>
                  <a:gd name="T8" fmla="*/ 16 w 21"/>
                  <a:gd name="T9" fmla="*/ 3 h 4"/>
                  <a:gd name="T10" fmla="*/ 16 w 21"/>
                  <a:gd name="T11" fmla="*/ 4 h 4"/>
                  <a:gd name="T12" fmla="*/ 16 w 21"/>
                  <a:gd name="T13" fmla="*/ 4 h 4"/>
                  <a:gd name="T14" fmla="*/ 20 w 21"/>
                  <a:gd name="T15" fmla="*/ 4 h 4"/>
                  <a:gd name="T16" fmla="*/ 21 w 21"/>
                  <a:gd name="T17" fmla="*/ 3 h 4"/>
                  <a:gd name="T18" fmla="*/ 20 w 21"/>
                  <a:gd name="T19" fmla="*/ 1 h 4"/>
                  <a:gd name="T20" fmla="*/ 17 w 21"/>
                  <a:gd name="T21" fmla="*/ 1 h 4"/>
                  <a:gd name="T22" fmla="*/ 7 w 21"/>
                  <a:gd name="T23" fmla="*/ 0 h 4"/>
                  <a:gd name="T24" fmla="*/ 1 w 21"/>
                  <a:gd name="T25" fmla="*/ 1 h 4"/>
                  <a:gd name="T26" fmla="*/ 0 w 21"/>
                  <a:gd name="T27" fmla="*/ 2 h 4"/>
                  <a:gd name="T28" fmla="*/ 1 w 21"/>
                  <a:gd name="T29" fmla="*/ 3 h 4"/>
                  <a:gd name="T30" fmla="*/ 8 w 21"/>
                  <a:gd name="T31" fmla="*/ 4 h 4"/>
                  <a:gd name="T32" fmla="*/ 8 w 21"/>
                  <a:gd name="T33" fmla="*/ 3 h 4"/>
                  <a:gd name="T34" fmla="*/ 6 w 21"/>
                  <a:gd name="T35" fmla="*/ 3 h 4"/>
                  <a:gd name="T36" fmla="*/ 2 w 21"/>
                  <a:gd name="T37" fmla="*/ 3 h 4"/>
                  <a:gd name="T38" fmla="*/ 4 w 21"/>
                  <a:gd name="T39" fmla="*/ 1 h 4"/>
                  <a:gd name="T40" fmla="*/ 5 w 21"/>
                  <a:gd name="T41" fmla="*/ 1 h 4"/>
                  <a:gd name="T42" fmla="*/ 7 w 21"/>
                  <a:gd name="T43" fmla="*/ 1 h 4"/>
                  <a:gd name="T44" fmla="*/ 7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17" y="1"/>
                    </a:moveTo>
                    <a:cubicBezTo>
                      <a:pt x="17" y="1"/>
                      <a:pt x="17" y="1"/>
                      <a:pt x="17" y="1"/>
                    </a:cubicBezTo>
                    <a:cubicBezTo>
                      <a:pt x="18" y="1"/>
                      <a:pt x="19" y="1"/>
                      <a:pt x="20" y="2"/>
                    </a:cubicBezTo>
                    <a:cubicBezTo>
                      <a:pt x="20" y="3"/>
                      <a:pt x="20" y="3"/>
                      <a:pt x="18" y="3"/>
                    </a:cubicBezTo>
                    <a:cubicBezTo>
                      <a:pt x="18" y="3"/>
                      <a:pt x="17" y="3"/>
                      <a:pt x="16" y="3"/>
                    </a:cubicBezTo>
                    <a:cubicBezTo>
                      <a:pt x="16" y="4"/>
                      <a:pt x="16"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8" y="1"/>
                      <a:pt x="17" y="1"/>
                    </a:cubicBezTo>
                    <a:close/>
                    <a:moveTo>
                      <a:pt x="7" y="0"/>
                    </a:moveTo>
                    <a:cubicBezTo>
                      <a:pt x="4" y="0"/>
                      <a:pt x="2" y="1"/>
                      <a:pt x="1" y="1"/>
                    </a:cubicBezTo>
                    <a:cubicBezTo>
                      <a:pt x="0" y="2"/>
                      <a:pt x="0" y="2"/>
                      <a:pt x="0" y="2"/>
                    </a:cubicBezTo>
                    <a:cubicBezTo>
                      <a:pt x="0" y="3"/>
                      <a:pt x="1" y="3"/>
                      <a:pt x="1" y="3"/>
                    </a:cubicBezTo>
                    <a:cubicBezTo>
                      <a:pt x="2" y="3"/>
                      <a:pt x="4" y="3"/>
                      <a:pt x="8" y="4"/>
                    </a:cubicBezTo>
                    <a:cubicBezTo>
                      <a:pt x="8" y="3"/>
                      <a:pt x="8" y="3"/>
                      <a:pt x="8" y="3"/>
                    </a:cubicBezTo>
                    <a:cubicBezTo>
                      <a:pt x="7" y="3"/>
                      <a:pt x="6" y="3"/>
                      <a:pt x="6" y="3"/>
                    </a:cubicBezTo>
                    <a:cubicBezTo>
                      <a:pt x="4" y="3"/>
                      <a:pt x="3" y="3"/>
                      <a:pt x="2" y="3"/>
                    </a:cubicBezTo>
                    <a:cubicBezTo>
                      <a:pt x="2" y="3"/>
                      <a:pt x="1" y="1"/>
                      <a:pt x="4" y="1"/>
                    </a:cubicBezTo>
                    <a:cubicBezTo>
                      <a:pt x="4" y="1"/>
                      <a:pt x="5" y="1"/>
                      <a:pt x="5" y="1"/>
                    </a:cubicBezTo>
                    <a:cubicBezTo>
                      <a:pt x="6"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4" name="Freeform 6781">
                <a:extLst>
                  <a:ext uri="{FF2B5EF4-FFF2-40B4-BE49-F238E27FC236}">
                    <a16:creationId xmlns:a16="http://schemas.microsoft.com/office/drawing/2014/main" xmlns="" id="{82E1505B-EBF4-4F79-9C6D-CE08704E063B}"/>
                  </a:ext>
                </a:extLst>
              </p:cNvPr>
              <p:cNvSpPr>
                <a:spLocks noEditPoints="1"/>
              </p:cNvSpPr>
              <p:nvPr/>
            </p:nvSpPr>
            <p:spPr bwMode="auto">
              <a:xfrm>
                <a:off x="6454776" y="3225800"/>
                <a:ext cx="26988" cy="4763"/>
              </a:xfrm>
              <a:custGeom>
                <a:avLst/>
                <a:gdLst>
                  <a:gd name="T0" fmla="*/ 18 w 23"/>
                  <a:gd name="T1" fmla="*/ 0 h 4"/>
                  <a:gd name="T2" fmla="*/ 18 w 23"/>
                  <a:gd name="T3" fmla="*/ 1 h 4"/>
                  <a:gd name="T4" fmla="*/ 18 w 23"/>
                  <a:gd name="T5" fmla="*/ 1 h 4"/>
                  <a:gd name="T6" fmla="*/ 21 w 23"/>
                  <a:gd name="T7" fmla="*/ 1 h 4"/>
                  <a:gd name="T8" fmla="*/ 22 w 23"/>
                  <a:gd name="T9" fmla="*/ 3 h 4"/>
                  <a:gd name="T10" fmla="*/ 21 w 23"/>
                  <a:gd name="T11" fmla="*/ 4 h 4"/>
                  <a:gd name="T12" fmla="*/ 17 w 23"/>
                  <a:gd name="T13" fmla="*/ 4 h 4"/>
                  <a:gd name="T14" fmla="*/ 17 w 23"/>
                  <a:gd name="T15" fmla="*/ 4 h 4"/>
                  <a:gd name="T16" fmla="*/ 17 w 23"/>
                  <a:gd name="T17" fmla="*/ 4 h 4"/>
                  <a:gd name="T18" fmla="*/ 21 w 23"/>
                  <a:gd name="T19" fmla="*/ 4 h 4"/>
                  <a:gd name="T20" fmla="*/ 21 w 23"/>
                  <a:gd name="T21" fmla="*/ 1 h 4"/>
                  <a:gd name="T22" fmla="*/ 18 w 23"/>
                  <a:gd name="T23" fmla="*/ 0 h 4"/>
                  <a:gd name="T24" fmla="*/ 8 w 23"/>
                  <a:gd name="T25" fmla="*/ 0 h 4"/>
                  <a:gd name="T26" fmla="*/ 2 w 23"/>
                  <a:gd name="T27" fmla="*/ 1 h 4"/>
                  <a:gd name="T28" fmla="*/ 2 w 23"/>
                  <a:gd name="T29" fmla="*/ 4 h 4"/>
                  <a:gd name="T30" fmla="*/ 9 w 23"/>
                  <a:gd name="T31" fmla="*/ 4 h 4"/>
                  <a:gd name="T32" fmla="*/ 9 w 23"/>
                  <a:gd name="T33" fmla="*/ 4 h 4"/>
                  <a:gd name="T34" fmla="*/ 2 w 23"/>
                  <a:gd name="T35" fmla="*/ 3 h 4"/>
                  <a:gd name="T36" fmla="*/ 1 w 23"/>
                  <a:gd name="T37" fmla="*/ 2 h 4"/>
                  <a:gd name="T38" fmla="*/ 2 w 23"/>
                  <a:gd name="T39" fmla="*/ 1 h 4"/>
                  <a:gd name="T40" fmla="*/ 8 w 2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4">
                    <a:moveTo>
                      <a:pt x="18" y="0"/>
                    </a:moveTo>
                    <a:cubicBezTo>
                      <a:pt x="18" y="1"/>
                      <a:pt x="18" y="1"/>
                      <a:pt x="18" y="1"/>
                    </a:cubicBezTo>
                    <a:cubicBezTo>
                      <a:pt x="18" y="1"/>
                      <a:pt x="18" y="1"/>
                      <a:pt x="18" y="1"/>
                    </a:cubicBezTo>
                    <a:cubicBezTo>
                      <a:pt x="19" y="1"/>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7" y="4"/>
                      <a:pt x="17" y="4"/>
                      <a:pt x="17" y="4"/>
                    </a:cubicBezTo>
                    <a:cubicBezTo>
                      <a:pt x="19" y="4"/>
                      <a:pt x="21" y="4"/>
                      <a:pt x="21" y="4"/>
                    </a:cubicBezTo>
                    <a:cubicBezTo>
                      <a:pt x="23" y="3"/>
                      <a:pt x="23" y="2"/>
                      <a:pt x="21" y="1"/>
                    </a:cubicBezTo>
                    <a:cubicBezTo>
                      <a:pt x="20" y="1"/>
                      <a:pt x="19" y="1"/>
                      <a:pt x="18" y="0"/>
                    </a:cubicBezTo>
                    <a:close/>
                    <a:moveTo>
                      <a:pt x="8" y="0"/>
                    </a:moveTo>
                    <a:cubicBezTo>
                      <a:pt x="5" y="0"/>
                      <a:pt x="3" y="0"/>
                      <a:pt x="2" y="1"/>
                    </a:cubicBezTo>
                    <a:cubicBezTo>
                      <a:pt x="0" y="2"/>
                      <a:pt x="1" y="3"/>
                      <a:pt x="2" y="4"/>
                    </a:cubicBezTo>
                    <a:cubicBezTo>
                      <a:pt x="2" y="4"/>
                      <a:pt x="5" y="4"/>
                      <a:pt x="9" y="4"/>
                    </a:cubicBezTo>
                    <a:cubicBezTo>
                      <a:pt x="9" y="4"/>
                      <a:pt x="9" y="4"/>
                      <a:pt x="9" y="4"/>
                    </a:cubicBezTo>
                    <a:cubicBezTo>
                      <a:pt x="5" y="3"/>
                      <a:pt x="3" y="3"/>
                      <a:pt x="2" y="3"/>
                    </a:cubicBezTo>
                    <a:cubicBezTo>
                      <a:pt x="2" y="3"/>
                      <a:pt x="1" y="3"/>
                      <a:pt x="1" y="2"/>
                    </a:cubicBezTo>
                    <a:cubicBezTo>
                      <a:pt x="1" y="2"/>
                      <a:pt x="1" y="2"/>
                      <a:pt x="2" y="1"/>
                    </a:cubicBezTo>
                    <a:cubicBezTo>
                      <a:pt x="3" y="1"/>
                      <a:pt x="5"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5" name="Freeform 6782">
                <a:extLst>
                  <a:ext uri="{FF2B5EF4-FFF2-40B4-BE49-F238E27FC236}">
                    <a16:creationId xmlns:a16="http://schemas.microsoft.com/office/drawing/2014/main" xmlns="" id="{A3996664-0091-4C88-AE38-1C6CFFB6A6AD}"/>
                  </a:ext>
                </a:extLst>
              </p:cNvPr>
              <p:cNvSpPr>
                <a:spLocks/>
              </p:cNvSpPr>
              <p:nvPr/>
            </p:nvSpPr>
            <p:spPr bwMode="auto">
              <a:xfrm>
                <a:off x="6461126" y="3227388"/>
                <a:ext cx="15875" cy="1588"/>
              </a:xfrm>
              <a:custGeom>
                <a:avLst/>
                <a:gdLst>
                  <a:gd name="T0" fmla="*/ 2 w 14"/>
                  <a:gd name="T1" fmla="*/ 1 h 2"/>
                  <a:gd name="T2" fmla="*/ 6 w 14"/>
                  <a:gd name="T3" fmla="*/ 1 h 2"/>
                  <a:gd name="T4" fmla="*/ 10 w 14"/>
                  <a:gd name="T5" fmla="*/ 1 h 2"/>
                  <a:gd name="T6" fmla="*/ 14 w 14"/>
                  <a:gd name="T7" fmla="*/ 1 h 2"/>
                  <a:gd name="T8" fmla="*/ 11 w 14"/>
                  <a:gd name="T9" fmla="*/ 2 h 2"/>
                  <a:gd name="T10" fmla="*/ 5 w 14"/>
                  <a:gd name="T11" fmla="*/ 1 h 2"/>
                  <a:gd name="T12" fmla="*/ 0 w 14"/>
                  <a:gd name="T13" fmla="*/ 1 h 2"/>
                  <a:gd name="T14" fmla="*/ 2 w 1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2" y="1"/>
                    </a:moveTo>
                    <a:cubicBezTo>
                      <a:pt x="2" y="1"/>
                      <a:pt x="2" y="0"/>
                      <a:pt x="6" y="1"/>
                    </a:cubicBezTo>
                    <a:cubicBezTo>
                      <a:pt x="7" y="1"/>
                      <a:pt x="9" y="1"/>
                      <a:pt x="10" y="1"/>
                    </a:cubicBezTo>
                    <a:cubicBezTo>
                      <a:pt x="12" y="1"/>
                      <a:pt x="13" y="1"/>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6" name="Freeform 6783">
                <a:extLst>
                  <a:ext uri="{FF2B5EF4-FFF2-40B4-BE49-F238E27FC236}">
                    <a16:creationId xmlns:a16="http://schemas.microsoft.com/office/drawing/2014/main" xmlns="" id="{8A7749FB-1463-42B1-AC69-3E34C88F4887}"/>
                  </a:ext>
                </a:extLst>
              </p:cNvPr>
              <p:cNvSpPr>
                <a:spLocks/>
              </p:cNvSpPr>
              <p:nvPr/>
            </p:nvSpPr>
            <p:spPr bwMode="auto">
              <a:xfrm>
                <a:off x="6426201" y="3246438"/>
                <a:ext cx="84138" cy="15875"/>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7" name="Freeform 6784">
                <a:extLst>
                  <a:ext uri="{FF2B5EF4-FFF2-40B4-BE49-F238E27FC236}">
                    <a16:creationId xmlns:a16="http://schemas.microsoft.com/office/drawing/2014/main" xmlns="" id="{83E6BCAB-8086-4700-A991-7A1B54FD09F3}"/>
                  </a:ext>
                </a:extLst>
              </p:cNvPr>
              <p:cNvSpPr>
                <a:spLocks noEditPoints="1"/>
              </p:cNvSpPr>
              <p:nvPr/>
            </p:nvSpPr>
            <p:spPr bwMode="auto">
              <a:xfrm>
                <a:off x="6426201" y="3246438"/>
                <a:ext cx="84138" cy="15875"/>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8" name="Freeform 6785">
                <a:extLst>
                  <a:ext uri="{FF2B5EF4-FFF2-40B4-BE49-F238E27FC236}">
                    <a16:creationId xmlns:a16="http://schemas.microsoft.com/office/drawing/2014/main" xmlns="" id="{A597AFF9-0A54-4222-B871-D6ACAD57B798}"/>
                  </a:ext>
                </a:extLst>
              </p:cNvPr>
              <p:cNvSpPr>
                <a:spLocks/>
              </p:cNvSpPr>
              <p:nvPr/>
            </p:nvSpPr>
            <p:spPr bwMode="auto">
              <a:xfrm>
                <a:off x="6481763" y="3248025"/>
                <a:ext cx="25400" cy="12700"/>
              </a:xfrm>
              <a:custGeom>
                <a:avLst/>
                <a:gdLst>
                  <a:gd name="T0" fmla="*/ 20 w 22"/>
                  <a:gd name="T1" fmla="*/ 0 h 11"/>
                  <a:gd name="T2" fmla="*/ 10 w 22"/>
                  <a:gd name="T3" fmla="*/ 3 h 11"/>
                  <a:gd name="T4" fmla="*/ 3 w 22"/>
                  <a:gd name="T5" fmla="*/ 4 h 11"/>
                  <a:gd name="T6" fmla="*/ 2 w 22"/>
                  <a:gd name="T7" fmla="*/ 5 h 11"/>
                  <a:gd name="T8" fmla="*/ 4 w 22"/>
                  <a:gd name="T9" fmla="*/ 5 h 11"/>
                  <a:gd name="T10" fmla="*/ 14 w 22"/>
                  <a:gd name="T11" fmla="*/ 2 h 11"/>
                  <a:gd name="T12" fmla="*/ 18 w 22"/>
                  <a:gd name="T13" fmla="*/ 1 h 11"/>
                  <a:gd name="T14" fmla="*/ 19 w 22"/>
                  <a:gd name="T15" fmla="*/ 4 h 11"/>
                  <a:gd name="T16" fmla="*/ 4 w 22"/>
                  <a:gd name="T17" fmla="*/ 10 h 11"/>
                  <a:gd name="T18" fmla="*/ 0 w 22"/>
                  <a:gd name="T19" fmla="*/ 10 h 11"/>
                  <a:gd name="T20" fmla="*/ 0 w 22"/>
                  <a:gd name="T21" fmla="*/ 11 h 11"/>
                  <a:gd name="T22" fmla="*/ 14 w 22"/>
                  <a:gd name="T23" fmla="*/ 8 h 11"/>
                  <a:gd name="T24" fmla="*/ 22 w 22"/>
                  <a:gd name="T25" fmla="*/ 3 h 11"/>
                  <a:gd name="T26" fmla="*/ 20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20" y="0"/>
                    </a:moveTo>
                    <a:cubicBezTo>
                      <a:pt x="17"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19" y="6"/>
                      <a:pt x="21" y="4"/>
                      <a:pt x="22" y="3"/>
                    </a:cubicBezTo>
                    <a:cubicBezTo>
                      <a:pt x="21" y="2"/>
                      <a:pt x="21" y="1"/>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9" name="Freeform 6786">
                <a:extLst>
                  <a:ext uri="{FF2B5EF4-FFF2-40B4-BE49-F238E27FC236}">
                    <a16:creationId xmlns:a16="http://schemas.microsoft.com/office/drawing/2014/main" xmlns="" id="{D399DE9E-6C47-4943-BCBC-55661F1B87F4}"/>
                  </a:ext>
                </a:extLst>
              </p:cNvPr>
              <p:cNvSpPr>
                <a:spLocks noEditPoints="1"/>
              </p:cNvSpPr>
              <p:nvPr/>
            </p:nvSpPr>
            <p:spPr bwMode="auto">
              <a:xfrm>
                <a:off x="6481763" y="3248025"/>
                <a:ext cx="26988" cy="14288"/>
              </a:xfrm>
              <a:custGeom>
                <a:avLst/>
                <a:gdLst>
                  <a:gd name="T0" fmla="*/ 22 w 23"/>
                  <a:gd name="T1" fmla="*/ 3 h 12"/>
                  <a:gd name="T2" fmla="*/ 14 w 23"/>
                  <a:gd name="T3" fmla="*/ 8 h 12"/>
                  <a:gd name="T4" fmla="*/ 0 w 23"/>
                  <a:gd name="T5" fmla="*/ 11 h 12"/>
                  <a:gd name="T6" fmla="*/ 1 w 23"/>
                  <a:gd name="T7" fmla="*/ 12 h 12"/>
                  <a:gd name="T8" fmla="*/ 15 w 23"/>
                  <a:gd name="T9" fmla="*/ 8 h 12"/>
                  <a:gd name="T10" fmla="*/ 23 w 23"/>
                  <a:gd name="T11" fmla="*/ 3 h 12"/>
                  <a:gd name="T12" fmla="*/ 22 w 23"/>
                  <a:gd name="T13" fmla="*/ 3 h 12"/>
                  <a:gd name="T14" fmla="*/ 20 w 23"/>
                  <a:gd name="T15" fmla="*/ 0 h 12"/>
                  <a:gd name="T16" fmla="*/ 9 w 23"/>
                  <a:gd name="T17" fmla="*/ 2 h 12"/>
                  <a:gd name="T18" fmla="*/ 3 w 23"/>
                  <a:gd name="T19" fmla="*/ 4 h 12"/>
                  <a:gd name="T20" fmla="*/ 3 w 23"/>
                  <a:gd name="T21" fmla="*/ 4 h 12"/>
                  <a:gd name="T22" fmla="*/ 10 w 23"/>
                  <a:gd name="T23" fmla="*/ 3 h 12"/>
                  <a:gd name="T24" fmla="*/ 20 w 2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2">
                    <a:moveTo>
                      <a:pt x="22" y="3"/>
                    </a:moveTo>
                    <a:cubicBezTo>
                      <a:pt x="21" y="4"/>
                      <a:pt x="19" y="6"/>
                      <a:pt x="14" y="8"/>
                    </a:cubicBezTo>
                    <a:cubicBezTo>
                      <a:pt x="10" y="10"/>
                      <a:pt x="5" y="11"/>
                      <a:pt x="0" y="11"/>
                    </a:cubicBezTo>
                    <a:cubicBezTo>
                      <a:pt x="1" y="12"/>
                      <a:pt x="1" y="12"/>
                      <a:pt x="1" y="12"/>
                    </a:cubicBezTo>
                    <a:cubicBezTo>
                      <a:pt x="5" y="11"/>
                      <a:pt x="10" y="10"/>
                      <a:pt x="15" y="8"/>
                    </a:cubicBezTo>
                    <a:cubicBezTo>
                      <a:pt x="19" y="6"/>
                      <a:pt x="21" y="5"/>
                      <a:pt x="23" y="3"/>
                    </a:cubicBezTo>
                    <a:lnTo>
                      <a:pt x="22" y="3"/>
                    </a:lnTo>
                    <a:close/>
                    <a:moveTo>
                      <a:pt x="20" y="0"/>
                    </a:moveTo>
                    <a:cubicBezTo>
                      <a:pt x="17" y="0"/>
                      <a:pt x="13" y="1"/>
                      <a:pt x="9" y="2"/>
                    </a:cubicBezTo>
                    <a:cubicBezTo>
                      <a:pt x="7" y="3"/>
                      <a:pt x="5" y="4"/>
                      <a:pt x="3" y="4"/>
                    </a:cubicBezTo>
                    <a:cubicBezTo>
                      <a:pt x="3" y="4"/>
                      <a:pt x="3" y="4"/>
                      <a:pt x="3" y="4"/>
                    </a:cubicBezTo>
                    <a:cubicBezTo>
                      <a:pt x="5" y="4"/>
                      <a:pt x="7" y="4"/>
                      <a:pt x="10" y="3"/>
                    </a:cubicBezTo>
                    <a:cubicBezTo>
                      <a:pt x="14" y="1"/>
                      <a:pt x="17" y="0"/>
                      <a:pt x="2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0" name="Freeform 6787">
                <a:extLst>
                  <a:ext uri="{FF2B5EF4-FFF2-40B4-BE49-F238E27FC236}">
                    <a16:creationId xmlns:a16="http://schemas.microsoft.com/office/drawing/2014/main" xmlns="" id="{E1BEB3B6-C24C-4844-A217-8BC7948B4382}"/>
                  </a:ext>
                </a:extLst>
              </p:cNvPr>
              <p:cNvSpPr>
                <a:spLocks noEditPoints="1"/>
              </p:cNvSpPr>
              <p:nvPr/>
            </p:nvSpPr>
            <p:spPr bwMode="auto">
              <a:xfrm>
                <a:off x="6429376" y="3248025"/>
                <a:ext cx="26988" cy="12700"/>
              </a:xfrm>
              <a:custGeom>
                <a:avLst/>
                <a:gdLst>
                  <a:gd name="T0" fmla="*/ 1 w 22"/>
                  <a:gd name="T1" fmla="*/ 2 h 11"/>
                  <a:gd name="T2" fmla="*/ 0 w 22"/>
                  <a:gd name="T3" fmla="*/ 3 h 11"/>
                  <a:gd name="T4" fmla="*/ 8 w 22"/>
                  <a:gd name="T5" fmla="*/ 8 h 11"/>
                  <a:gd name="T6" fmla="*/ 22 w 22"/>
                  <a:gd name="T7" fmla="*/ 11 h 11"/>
                  <a:gd name="T8" fmla="*/ 22 w 22"/>
                  <a:gd name="T9" fmla="*/ 10 h 11"/>
                  <a:gd name="T10" fmla="*/ 11 w 22"/>
                  <a:gd name="T11" fmla="*/ 8 h 11"/>
                  <a:gd name="T12" fmla="*/ 1 w 22"/>
                  <a:gd name="T13" fmla="*/ 2 h 11"/>
                  <a:gd name="T14" fmla="*/ 3 w 22"/>
                  <a:gd name="T15" fmla="*/ 0 h 11"/>
                  <a:gd name="T16" fmla="*/ 2 w 22"/>
                  <a:gd name="T17" fmla="*/ 1 h 11"/>
                  <a:gd name="T18" fmla="*/ 15 w 22"/>
                  <a:gd name="T19" fmla="*/ 5 h 11"/>
                  <a:gd name="T20" fmla="*/ 19 w 22"/>
                  <a:gd name="T21" fmla="*/ 5 h 11"/>
                  <a:gd name="T22" fmla="*/ 21 w 22"/>
                  <a:gd name="T23" fmla="*/ 5 h 11"/>
                  <a:gd name="T24" fmla="*/ 20 w 22"/>
                  <a:gd name="T25" fmla="*/ 4 h 11"/>
                  <a:gd name="T26" fmla="*/ 12 w 22"/>
                  <a:gd name="T27" fmla="*/ 3 h 11"/>
                  <a:gd name="T28" fmla="*/ 3 w 22"/>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1">
                    <a:moveTo>
                      <a:pt x="1" y="2"/>
                    </a:moveTo>
                    <a:cubicBezTo>
                      <a:pt x="0" y="3"/>
                      <a:pt x="0" y="3"/>
                      <a:pt x="0" y="3"/>
                    </a:cubicBezTo>
                    <a:cubicBezTo>
                      <a:pt x="1" y="5"/>
                      <a:pt x="4" y="6"/>
                      <a:pt x="8" y="8"/>
                    </a:cubicBezTo>
                    <a:cubicBezTo>
                      <a:pt x="12" y="10"/>
                      <a:pt x="17" y="11"/>
                      <a:pt x="22" y="11"/>
                    </a:cubicBezTo>
                    <a:cubicBezTo>
                      <a:pt x="22" y="10"/>
                      <a:pt x="22" y="10"/>
                      <a:pt x="22" y="10"/>
                    </a:cubicBezTo>
                    <a:cubicBezTo>
                      <a:pt x="18" y="10"/>
                      <a:pt x="14" y="9"/>
                      <a:pt x="11" y="8"/>
                    </a:cubicBezTo>
                    <a:cubicBezTo>
                      <a:pt x="7" y="7"/>
                      <a:pt x="3" y="4"/>
                      <a:pt x="1" y="2"/>
                    </a:cubicBezTo>
                    <a:close/>
                    <a:moveTo>
                      <a:pt x="3" y="0"/>
                    </a:moveTo>
                    <a:cubicBezTo>
                      <a:pt x="2" y="1"/>
                      <a:pt x="2" y="1"/>
                      <a:pt x="2" y="1"/>
                    </a:cubicBezTo>
                    <a:cubicBezTo>
                      <a:pt x="6" y="1"/>
                      <a:pt x="12" y="4"/>
                      <a:pt x="15" y="5"/>
                    </a:cubicBezTo>
                    <a:cubicBezTo>
                      <a:pt x="16" y="5"/>
                      <a:pt x="18" y="5"/>
                      <a:pt x="19" y="5"/>
                    </a:cubicBezTo>
                    <a:cubicBezTo>
                      <a:pt x="20" y="5"/>
                      <a:pt x="20" y="5"/>
                      <a:pt x="21" y="5"/>
                    </a:cubicBezTo>
                    <a:cubicBezTo>
                      <a:pt x="20" y="4"/>
                      <a:pt x="20" y="4"/>
                      <a:pt x="20" y="4"/>
                    </a:cubicBezTo>
                    <a:cubicBezTo>
                      <a:pt x="18" y="4"/>
                      <a:pt x="15" y="4"/>
                      <a:pt x="12" y="3"/>
                    </a:cubicBezTo>
                    <a:cubicBezTo>
                      <a:pt x="9" y="2"/>
                      <a:pt x="5"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1" name="Freeform 6788">
                <a:extLst>
                  <a:ext uri="{FF2B5EF4-FFF2-40B4-BE49-F238E27FC236}">
                    <a16:creationId xmlns:a16="http://schemas.microsoft.com/office/drawing/2014/main" xmlns="" id="{3B69DFD7-9A23-4373-B4AB-901F878AC78E}"/>
                  </a:ext>
                </a:extLst>
              </p:cNvPr>
              <p:cNvSpPr>
                <a:spLocks noEditPoints="1"/>
              </p:cNvSpPr>
              <p:nvPr/>
            </p:nvSpPr>
            <p:spPr bwMode="auto">
              <a:xfrm>
                <a:off x="6429376" y="3248025"/>
                <a:ext cx="26988" cy="14288"/>
              </a:xfrm>
              <a:custGeom>
                <a:avLst/>
                <a:gdLst>
                  <a:gd name="T0" fmla="*/ 0 w 22"/>
                  <a:gd name="T1" fmla="*/ 3 h 12"/>
                  <a:gd name="T2" fmla="*/ 0 w 22"/>
                  <a:gd name="T3" fmla="*/ 4 h 12"/>
                  <a:gd name="T4" fmla="*/ 7 w 22"/>
                  <a:gd name="T5" fmla="*/ 8 h 12"/>
                  <a:gd name="T6" fmla="*/ 21 w 22"/>
                  <a:gd name="T7" fmla="*/ 12 h 12"/>
                  <a:gd name="T8" fmla="*/ 22 w 22"/>
                  <a:gd name="T9" fmla="*/ 11 h 12"/>
                  <a:gd name="T10" fmla="*/ 8 w 22"/>
                  <a:gd name="T11" fmla="*/ 8 h 12"/>
                  <a:gd name="T12" fmla="*/ 0 w 22"/>
                  <a:gd name="T13" fmla="*/ 3 h 12"/>
                  <a:gd name="T14" fmla="*/ 3 w 22"/>
                  <a:gd name="T15" fmla="*/ 0 h 12"/>
                  <a:gd name="T16" fmla="*/ 3 w 22"/>
                  <a:gd name="T17" fmla="*/ 0 h 12"/>
                  <a:gd name="T18" fmla="*/ 12 w 22"/>
                  <a:gd name="T19" fmla="*/ 3 h 12"/>
                  <a:gd name="T20" fmla="*/ 20 w 22"/>
                  <a:gd name="T21" fmla="*/ 4 h 12"/>
                  <a:gd name="T22" fmla="*/ 20 w 22"/>
                  <a:gd name="T23" fmla="*/ 4 h 12"/>
                  <a:gd name="T24" fmla="*/ 12 w 22"/>
                  <a:gd name="T25" fmla="*/ 2 h 12"/>
                  <a:gd name="T26" fmla="*/ 3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0" y="3"/>
                    </a:moveTo>
                    <a:cubicBezTo>
                      <a:pt x="0" y="4"/>
                      <a:pt x="0" y="4"/>
                      <a:pt x="0" y="4"/>
                    </a:cubicBezTo>
                    <a:cubicBezTo>
                      <a:pt x="1" y="5"/>
                      <a:pt x="3" y="7"/>
                      <a:pt x="7" y="8"/>
                    </a:cubicBezTo>
                    <a:cubicBezTo>
                      <a:pt x="12" y="10"/>
                      <a:pt x="17" y="11"/>
                      <a:pt x="21" y="12"/>
                    </a:cubicBezTo>
                    <a:cubicBezTo>
                      <a:pt x="22" y="11"/>
                      <a:pt x="22" y="11"/>
                      <a:pt x="22" y="11"/>
                    </a:cubicBezTo>
                    <a:cubicBezTo>
                      <a:pt x="17" y="11"/>
                      <a:pt x="12" y="10"/>
                      <a:pt x="8" y="8"/>
                    </a:cubicBezTo>
                    <a:cubicBezTo>
                      <a:pt x="4" y="6"/>
                      <a:pt x="1" y="5"/>
                      <a:pt x="0" y="3"/>
                    </a:cubicBezTo>
                    <a:close/>
                    <a:moveTo>
                      <a:pt x="3" y="0"/>
                    </a:moveTo>
                    <a:cubicBezTo>
                      <a:pt x="3" y="0"/>
                      <a:pt x="3" y="0"/>
                      <a:pt x="3" y="0"/>
                    </a:cubicBezTo>
                    <a:cubicBezTo>
                      <a:pt x="5" y="1"/>
                      <a:pt x="9" y="2"/>
                      <a:pt x="12" y="3"/>
                    </a:cubicBezTo>
                    <a:cubicBezTo>
                      <a:pt x="15" y="4"/>
                      <a:pt x="18" y="4"/>
                      <a:pt x="20" y="4"/>
                    </a:cubicBezTo>
                    <a:cubicBezTo>
                      <a:pt x="20" y="4"/>
                      <a:pt x="20" y="4"/>
                      <a:pt x="20" y="4"/>
                    </a:cubicBezTo>
                    <a:cubicBezTo>
                      <a:pt x="18" y="4"/>
                      <a:pt x="15" y="4"/>
                      <a:pt x="12" y="2"/>
                    </a:cubicBezTo>
                    <a:cubicBezTo>
                      <a:pt x="9"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2" name="Freeform 6789">
                <a:extLst>
                  <a:ext uri="{FF2B5EF4-FFF2-40B4-BE49-F238E27FC236}">
                    <a16:creationId xmlns:a16="http://schemas.microsoft.com/office/drawing/2014/main" xmlns="" id="{F5A49245-4D76-4D8C-9067-FF54654E7B78}"/>
                  </a:ext>
                </a:extLst>
              </p:cNvPr>
              <p:cNvSpPr>
                <a:spLocks/>
              </p:cNvSpPr>
              <p:nvPr/>
            </p:nvSpPr>
            <p:spPr bwMode="auto">
              <a:xfrm>
                <a:off x="6480176" y="3249613"/>
                <a:ext cx="23813" cy="7938"/>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1"/>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3" name="Freeform 6790">
                <a:extLst>
                  <a:ext uri="{FF2B5EF4-FFF2-40B4-BE49-F238E27FC236}">
                    <a16:creationId xmlns:a16="http://schemas.microsoft.com/office/drawing/2014/main" xmlns="" id="{60D00B2F-B1E7-4930-853E-6F5FCB73108F}"/>
                  </a:ext>
                </a:extLst>
              </p:cNvPr>
              <p:cNvSpPr>
                <a:spLocks/>
              </p:cNvSpPr>
              <p:nvPr/>
            </p:nvSpPr>
            <p:spPr bwMode="auto">
              <a:xfrm>
                <a:off x="6435726" y="3251200"/>
                <a:ext cx="22225" cy="6350"/>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4" name="Freeform 6791">
                <a:extLst>
                  <a:ext uri="{FF2B5EF4-FFF2-40B4-BE49-F238E27FC236}">
                    <a16:creationId xmlns:a16="http://schemas.microsoft.com/office/drawing/2014/main" xmlns="" id="{8D3C708C-7C55-4A51-9AC7-FCF4698ACFE9}"/>
                  </a:ext>
                </a:extLst>
              </p:cNvPr>
              <p:cNvSpPr>
                <a:spLocks/>
              </p:cNvSpPr>
              <p:nvPr/>
            </p:nvSpPr>
            <p:spPr bwMode="auto">
              <a:xfrm>
                <a:off x="6453188" y="3248025"/>
                <a:ext cx="33338" cy="20638"/>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5" name="Freeform 6792">
                <a:extLst>
                  <a:ext uri="{FF2B5EF4-FFF2-40B4-BE49-F238E27FC236}">
                    <a16:creationId xmlns:a16="http://schemas.microsoft.com/office/drawing/2014/main" xmlns="" id="{E4E9FAF9-0616-41C7-A527-5CB666940CEF}"/>
                  </a:ext>
                </a:extLst>
              </p:cNvPr>
              <p:cNvSpPr>
                <a:spLocks noEditPoints="1"/>
              </p:cNvSpPr>
              <p:nvPr/>
            </p:nvSpPr>
            <p:spPr bwMode="auto">
              <a:xfrm>
                <a:off x="6453188" y="3248025"/>
                <a:ext cx="31750" cy="19050"/>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6" name="Freeform 6793">
                <a:extLst>
                  <a:ext uri="{FF2B5EF4-FFF2-40B4-BE49-F238E27FC236}">
                    <a16:creationId xmlns:a16="http://schemas.microsoft.com/office/drawing/2014/main" xmlns="" id="{1EEBFA7F-6604-4C22-8FB7-01C1DDDB7874}"/>
                  </a:ext>
                </a:extLst>
              </p:cNvPr>
              <p:cNvSpPr>
                <a:spLocks noEditPoints="1"/>
              </p:cNvSpPr>
              <p:nvPr/>
            </p:nvSpPr>
            <p:spPr bwMode="auto">
              <a:xfrm>
                <a:off x="6454776" y="3249613"/>
                <a:ext cx="28575" cy="17463"/>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1" y="14"/>
                      <a:pt x="1" y="14"/>
                      <a:pt x="1" y="14"/>
                    </a:cubicBezTo>
                    <a:cubicBezTo>
                      <a:pt x="2" y="13"/>
                      <a:pt x="2" y="13"/>
                      <a:pt x="2" y="13"/>
                    </a:cubicBezTo>
                    <a:cubicBezTo>
                      <a:pt x="3" y="13"/>
                      <a:pt x="6" y="13"/>
                      <a:pt x="10" y="13"/>
                    </a:cubicBezTo>
                    <a:cubicBezTo>
                      <a:pt x="14" y="13"/>
                      <a:pt x="20" y="13"/>
                      <a:pt x="21" y="13"/>
                    </a:cubicBezTo>
                    <a:cubicBezTo>
                      <a:pt x="22" y="13"/>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0"/>
                      <a:pt x="20" y="0"/>
                    </a:cubicBezTo>
                    <a:cubicBezTo>
                      <a:pt x="20" y="0"/>
                      <a:pt x="18" y="1"/>
                      <a:pt x="17" y="1"/>
                    </a:cubicBezTo>
                    <a:cubicBezTo>
                      <a:pt x="16" y="1"/>
                      <a:pt x="15" y="1"/>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7" name="Freeform 6794">
                <a:extLst>
                  <a:ext uri="{FF2B5EF4-FFF2-40B4-BE49-F238E27FC236}">
                    <a16:creationId xmlns:a16="http://schemas.microsoft.com/office/drawing/2014/main" xmlns="" id="{390D6D4A-4F5C-4A06-8DBB-517341271F41}"/>
                  </a:ext>
                </a:extLst>
              </p:cNvPr>
              <p:cNvSpPr>
                <a:spLocks noEditPoints="1"/>
              </p:cNvSpPr>
              <p:nvPr/>
            </p:nvSpPr>
            <p:spPr bwMode="auto">
              <a:xfrm>
                <a:off x="6453188" y="3249613"/>
                <a:ext cx="31750" cy="17463"/>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3 w 27"/>
                  <a:gd name="T39" fmla="*/ 14 h 15"/>
                  <a:gd name="T40" fmla="*/ 3 w 27"/>
                  <a:gd name="T41" fmla="*/ 13 h 15"/>
                  <a:gd name="T42" fmla="*/ 5 w 27"/>
                  <a:gd name="T43" fmla="*/ 7 h 15"/>
                  <a:gd name="T44" fmla="*/ 5 w 27"/>
                  <a:gd name="T45" fmla="*/ 6 h 15"/>
                  <a:gd name="T46" fmla="*/ 2 w 27"/>
                  <a:gd name="T47" fmla="*/ 1 h 15"/>
                  <a:gd name="T48" fmla="*/ 2 w 27"/>
                  <a:gd name="T49" fmla="*/ 1 h 15"/>
                  <a:gd name="T50" fmla="*/ 3 w 27"/>
                  <a:gd name="T51" fmla="*/ 0 h 15"/>
                  <a:gd name="T52" fmla="*/ 6 w 27"/>
                  <a:gd name="T53" fmla="*/ 0 h 15"/>
                  <a:gd name="T54" fmla="*/ 15 w 27"/>
                  <a:gd name="T55" fmla="*/ 0 h 15"/>
                  <a:gd name="T56" fmla="*/ 16 w 27"/>
                  <a:gd name="T57" fmla="*/ 0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0"/>
                      <a:pt x="23" y="0"/>
                      <a:pt x="23" y="0"/>
                    </a:cubicBezTo>
                    <a:cubicBezTo>
                      <a:pt x="23" y="0"/>
                      <a:pt x="23" y="0"/>
                      <a:pt x="22" y="0"/>
                    </a:cubicBezTo>
                    <a:cubicBezTo>
                      <a:pt x="23" y="0"/>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5" y="15"/>
                      <a:pt x="25" y="15"/>
                      <a:pt x="25" y="15"/>
                    </a:cubicBezTo>
                    <a:cubicBezTo>
                      <a:pt x="26" y="14"/>
                      <a:pt x="26" y="14"/>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8" name="Freeform 6795">
                <a:extLst>
                  <a:ext uri="{FF2B5EF4-FFF2-40B4-BE49-F238E27FC236}">
                    <a16:creationId xmlns:a16="http://schemas.microsoft.com/office/drawing/2014/main" xmlns="" id="{7000CC0C-DAFE-4BD1-8916-24BBAB4D623A}"/>
                  </a:ext>
                </a:extLst>
              </p:cNvPr>
              <p:cNvSpPr>
                <a:spLocks/>
              </p:cNvSpPr>
              <p:nvPr/>
            </p:nvSpPr>
            <p:spPr bwMode="auto">
              <a:xfrm>
                <a:off x="6459538" y="3252788"/>
                <a:ext cx="17463" cy="11113"/>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9" name="Freeform 6796">
                <a:extLst>
                  <a:ext uri="{FF2B5EF4-FFF2-40B4-BE49-F238E27FC236}">
                    <a16:creationId xmlns:a16="http://schemas.microsoft.com/office/drawing/2014/main" xmlns="" id="{A84717C2-5490-417A-A703-013FD029DCD6}"/>
                  </a:ext>
                </a:extLst>
              </p:cNvPr>
              <p:cNvSpPr>
                <a:spLocks/>
              </p:cNvSpPr>
              <p:nvPr/>
            </p:nvSpPr>
            <p:spPr bwMode="auto">
              <a:xfrm>
                <a:off x="6454776" y="3244850"/>
                <a:ext cx="26988" cy="6350"/>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0" name="Freeform 6797">
                <a:extLst>
                  <a:ext uri="{FF2B5EF4-FFF2-40B4-BE49-F238E27FC236}">
                    <a16:creationId xmlns:a16="http://schemas.microsoft.com/office/drawing/2014/main" xmlns="" id="{704DC4C1-EBE0-4EA6-8D84-3975C5B5CA27}"/>
                  </a:ext>
                </a:extLst>
              </p:cNvPr>
              <p:cNvSpPr>
                <a:spLocks/>
              </p:cNvSpPr>
              <p:nvPr/>
            </p:nvSpPr>
            <p:spPr bwMode="auto">
              <a:xfrm>
                <a:off x="6456363" y="3244850"/>
                <a:ext cx="25400" cy="6350"/>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1" name="Freeform 6798">
                <a:extLst>
                  <a:ext uri="{FF2B5EF4-FFF2-40B4-BE49-F238E27FC236}">
                    <a16:creationId xmlns:a16="http://schemas.microsoft.com/office/drawing/2014/main" xmlns="" id="{B257D924-E377-4700-93E4-5D22FE0BE09C}"/>
                  </a:ext>
                </a:extLst>
              </p:cNvPr>
              <p:cNvSpPr>
                <a:spLocks noEditPoints="1"/>
              </p:cNvSpPr>
              <p:nvPr/>
            </p:nvSpPr>
            <p:spPr bwMode="auto">
              <a:xfrm>
                <a:off x="6456363" y="3246438"/>
                <a:ext cx="25400" cy="3175"/>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2" name="Freeform 6799">
                <a:extLst>
                  <a:ext uri="{FF2B5EF4-FFF2-40B4-BE49-F238E27FC236}">
                    <a16:creationId xmlns:a16="http://schemas.microsoft.com/office/drawing/2014/main" xmlns="" id="{574EF375-14D1-4640-BCCF-7AD2197938D6}"/>
                  </a:ext>
                </a:extLst>
              </p:cNvPr>
              <p:cNvSpPr>
                <a:spLocks noEditPoints="1"/>
              </p:cNvSpPr>
              <p:nvPr/>
            </p:nvSpPr>
            <p:spPr bwMode="auto">
              <a:xfrm>
                <a:off x="6454776" y="3244850"/>
                <a:ext cx="26988" cy="476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3" name="Freeform 6800">
                <a:extLst>
                  <a:ext uri="{FF2B5EF4-FFF2-40B4-BE49-F238E27FC236}">
                    <a16:creationId xmlns:a16="http://schemas.microsoft.com/office/drawing/2014/main" xmlns="" id="{4295A99D-AB63-4A71-8777-0A32ECCAB81A}"/>
                  </a:ext>
                </a:extLst>
              </p:cNvPr>
              <p:cNvSpPr>
                <a:spLocks/>
              </p:cNvSpPr>
              <p:nvPr/>
            </p:nvSpPr>
            <p:spPr bwMode="auto">
              <a:xfrm>
                <a:off x="6461126" y="3246438"/>
                <a:ext cx="15875" cy="1588"/>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4" name="Freeform 6801">
                <a:extLst>
                  <a:ext uri="{FF2B5EF4-FFF2-40B4-BE49-F238E27FC236}">
                    <a16:creationId xmlns:a16="http://schemas.microsoft.com/office/drawing/2014/main" xmlns="" id="{525CF81F-3C33-4B77-94B0-B75150DEBCCF}"/>
                  </a:ext>
                </a:extLst>
              </p:cNvPr>
              <p:cNvSpPr>
                <a:spLocks/>
              </p:cNvSpPr>
              <p:nvPr/>
            </p:nvSpPr>
            <p:spPr bwMode="auto">
              <a:xfrm>
                <a:off x="6426201" y="3267075"/>
                <a:ext cx="84138" cy="14288"/>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5" name="Freeform 6802">
                <a:extLst>
                  <a:ext uri="{FF2B5EF4-FFF2-40B4-BE49-F238E27FC236}">
                    <a16:creationId xmlns:a16="http://schemas.microsoft.com/office/drawing/2014/main" xmlns="" id="{6E9B251E-BF5C-49EA-AF3E-1D37633E7E07}"/>
                  </a:ext>
                </a:extLst>
              </p:cNvPr>
              <p:cNvSpPr>
                <a:spLocks noEditPoints="1"/>
              </p:cNvSpPr>
              <p:nvPr/>
            </p:nvSpPr>
            <p:spPr bwMode="auto">
              <a:xfrm>
                <a:off x="6426201" y="3267075"/>
                <a:ext cx="84138" cy="14288"/>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0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0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0"/>
                      <a:pt x="3" y="0"/>
                      <a:pt x="3" y="0"/>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0"/>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6" name="Freeform 6803">
                <a:extLst>
                  <a:ext uri="{FF2B5EF4-FFF2-40B4-BE49-F238E27FC236}">
                    <a16:creationId xmlns:a16="http://schemas.microsoft.com/office/drawing/2014/main" xmlns="" id="{1D736C4F-05F7-4C7B-9E58-331E0285B26B}"/>
                  </a:ext>
                </a:extLst>
              </p:cNvPr>
              <p:cNvSpPr>
                <a:spLocks/>
              </p:cNvSpPr>
              <p:nvPr/>
            </p:nvSpPr>
            <p:spPr bwMode="auto">
              <a:xfrm>
                <a:off x="6481763" y="3267075"/>
                <a:ext cx="26988" cy="14288"/>
              </a:xfrm>
              <a:custGeom>
                <a:avLst/>
                <a:gdLst>
                  <a:gd name="T0" fmla="*/ 21 w 23"/>
                  <a:gd name="T1" fmla="*/ 0 h 12"/>
                  <a:gd name="T2" fmla="*/ 10 w 23"/>
                  <a:gd name="T3" fmla="*/ 3 h 12"/>
                  <a:gd name="T4" fmla="*/ 3 w 23"/>
                  <a:gd name="T5" fmla="*/ 5 h 12"/>
                  <a:gd name="T6" fmla="*/ 2 w 23"/>
                  <a:gd name="T7" fmla="*/ 6 h 12"/>
                  <a:gd name="T8" fmla="*/ 4 w 23"/>
                  <a:gd name="T9" fmla="*/ 6 h 12"/>
                  <a:gd name="T10" fmla="*/ 14 w 23"/>
                  <a:gd name="T11" fmla="*/ 3 h 12"/>
                  <a:gd name="T12" fmla="*/ 18 w 23"/>
                  <a:gd name="T13" fmla="*/ 2 h 12"/>
                  <a:gd name="T14" fmla="*/ 19 w 23"/>
                  <a:gd name="T15" fmla="*/ 5 h 12"/>
                  <a:gd name="T16" fmla="*/ 4 w 23"/>
                  <a:gd name="T17" fmla="*/ 10 h 12"/>
                  <a:gd name="T18" fmla="*/ 0 w 23"/>
                  <a:gd name="T19" fmla="*/ 11 h 12"/>
                  <a:gd name="T20" fmla="*/ 0 w 23"/>
                  <a:gd name="T21" fmla="*/ 12 h 12"/>
                  <a:gd name="T22" fmla="*/ 14 w 23"/>
                  <a:gd name="T23" fmla="*/ 8 h 12"/>
                  <a:gd name="T24" fmla="*/ 23 w 23"/>
                  <a:gd name="T25" fmla="*/ 1 h 12"/>
                  <a:gd name="T26" fmla="*/ 22 w 23"/>
                  <a:gd name="T27" fmla="*/ 0 h 12"/>
                  <a:gd name="T28" fmla="*/ 21 w 23"/>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2">
                    <a:moveTo>
                      <a:pt x="21" y="0"/>
                    </a:moveTo>
                    <a:cubicBezTo>
                      <a:pt x="19" y="0"/>
                      <a:pt x="14" y="2"/>
                      <a:pt x="10" y="3"/>
                    </a:cubicBezTo>
                    <a:cubicBezTo>
                      <a:pt x="7" y="4"/>
                      <a:pt x="5" y="5"/>
                      <a:pt x="3" y="5"/>
                    </a:cubicBezTo>
                    <a:cubicBezTo>
                      <a:pt x="3" y="5"/>
                      <a:pt x="2" y="5"/>
                      <a:pt x="2" y="6"/>
                    </a:cubicBezTo>
                    <a:cubicBezTo>
                      <a:pt x="3" y="6"/>
                      <a:pt x="4" y="6"/>
                      <a:pt x="4" y="6"/>
                    </a:cubicBezTo>
                    <a:cubicBezTo>
                      <a:pt x="8" y="6"/>
                      <a:pt x="9" y="4"/>
                      <a:pt x="14" y="3"/>
                    </a:cubicBezTo>
                    <a:cubicBezTo>
                      <a:pt x="16" y="2"/>
                      <a:pt x="17" y="2"/>
                      <a:pt x="18" y="2"/>
                    </a:cubicBezTo>
                    <a:cubicBezTo>
                      <a:pt x="20" y="2"/>
                      <a:pt x="21" y="3"/>
                      <a:pt x="19" y="5"/>
                    </a:cubicBezTo>
                    <a:cubicBezTo>
                      <a:pt x="16" y="7"/>
                      <a:pt x="8" y="10"/>
                      <a:pt x="4" y="10"/>
                    </a:cubicBezTo>
                    <a:cubicBezTo>
                      <a:pt x="3" y="11"/>
                      <a:pt x="1" y="11"/>
                      <a:pt x="0" y="11"/>
                    </a:cubicBezTo>
                    <a:cubicBezTo>
                      <a:pt x="0" y="12"/>
                      <a:pt x="0" y="12"/>
                      <a:pt x="0" y="12"/>
                    </a:cubicBezTo>
                    <a:cubicBezTo>
                      <a:pt x="5" y="11"/>
                      <a:pt x="10" y="10"/>
                      <a:pt x="14" y="8"/>
                    </a:cubicBezTo>
                    <a:cubicBezTo>
                      <a:pt x="21" y="5"/>
                      <a:pt x="23" y="3"/>
                      <a:pt x="23" y="1"/>
                    </a:cubicBezTo>
                    <a:cubicBezTo>
                      <a:pt x="23" y="1"/>
                      <a:pt x="23" y="1"/>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7" name="Freeform 6804">
                <a:extLst>
                  <a:ext uri="{FF2B5EF4-FFF2-40B4-BE49-F238E27FC236}">
                    <a16:creationId xmlns:a16="http://schemas.microsoft.com/office/drawing/2014/main" xmlns="" id="{AAA87E95-BAD7-45E4-A0E4-427BF25A2EA8}"/>
                  </a:ext>
                </a:extLst>
              </p:cNvPr>
              <p:cNvSpPr>
                <a:spLocks/>
              </p:cNvSpPr>
              <p:nvPr/>
            </p:nvSpPr>
            <p:spPr bwMode="auto">
              <a:xfrm>
                <a:off x="6481763" y="3267075"/>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5"/>
                      <a:pt x="7" y="4"/>
                      <a:pt x="10" y="3"/>
                    </a:cubicBezTo>
                    <a:cubicBezTo>
                      <a:pt x="14" y="2"/>
                      <a:pt x="19" y="0"/>
                      <a:pt x="21" y="0"/>
                    </a:cubicBezTo>
                    <a:cubicBezTo>
                      <a:pt x="21" y="0"/>
                      <a:pt x="21" y="0"/>
                      <a:pt x="21" y="0"/>
                    </a:cubicBezTo>
                    <a:cubicBezTo>
                      <a:pt x="22" y="0"/>
                      <a:pt x="22" y="0"/>
                      <a:pt x="22" y="0"/>
                    </a:cubicBezTo>
                    <a:cubicBezTo>
                      <a:pt x="23" y="1"/>
                      <a:pt x="23" y="1"/>
                      <a:pt x="23" y="1"/>
                    </a:cubicBezTo>
                    <a:cubicBezTo>
                      <a:pt x="23" y="3"/>
                      <a:pt x="21" y="5"/>
                      <a:pt x="14" y="8"/>
                    </a:cubicBezTo>
                    <a:cubicBezTo>
                      <a:pt x="10" y="10"/>
                      <a:pt x="5" y="11"/>
                      <a:pt x="0" y="12"/>
                    </a:cubicBezTo>
                    <a:cubicBezTo>
                      <a:pt x="1" y="12"/>
                      <a:pt x="1" y="12"/>
                      <a:pt x="1" y="12"/>
                    </a:cubicBezTo>
                    <a:cubicBezTo>
                      <a:pt x="5" y="12"/>
                      <a:pt x="10" y="11"/>
                      <a:pt x="15" y="9"/>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8" name="Freeform 6805">
                <a:extLst>
                  <a:ext uri="{FF2B5EF4-FFF2-40B4-BE49-F238E27FC236}">
                    <a16:creationId xmlns:a16="http://schemas.microsoft.com/office/drawing/2014/main" xmlns="" id="{5E212FC7-0748-4C54-B948-7746A94D60C3}"/>
                  </a:ext>
                </a:extLst>
              </p:cNvPr>
              <p:cNvSpPr>
                <a:spLocks/>
              </p:cNvSpPr>
              <p:nvPr/>
            </p:nvSpPr>
            <p:spPr bwMode="auto">
              <a:xfrm>
                <a:off x="6429376" y="3267075"/>
                <a:ext cx="26988" cy="14288"/>
              </a:xfrm>
              <a:custGeom>
                <a:avLst/>
                <a:gdLst>
                  <a:gd name="T0" fmla="*/ 1 w 23"/>
                  <a:gd name="T1" fmla="*/ 0 h 12"/>
                  <a:gd name="T2" fmla="*/ 1 w 23"/>
                  <a:gd name="T3" fmla="*/ 0 h 12"/>
                  <a:gd name="T4" fmla="*/ 1 w 23"/>
                  <a:gd name="T5" fmla="*/ 0 h 12"/>
                  <a:gd name="T6" fmla="*/ 0 w 23"/>
                  <a:gd name="T7" fmla="*/ 1 h 12"/>
                  <a:gd name="T8" fmla="*/ 9 w 23"/>
                  <a:gd name="T9" fmla="*/ 8 h 12"/>
                  <a:gd name="T10" fmla="*/ 23 w 23"/>
                  <a:gd name="T11" fmla="*/ 12 h 12"/>
                  <a:gd name="T12" fmla="*/ 23 w 23"/>
                  <a:gd name="T13" fmla="*/ 11 h 12"/>
                  <a:gd name="T14" fmla="*/ 12 w 23"/>
                  <a:gd name="T15" fmla="*/ 9 h 12"/>
                  <a:gd name="T16" fmla="*/ 2 w 23"/>
                  <a:gd name="T17" fmla="*/ 1 h 12"/>
                  <a:gd name="T18" fmla="*/ 3 w 23"/>
                  <a:gd name="T19" fmla="*/ 1 h 12"/>
                  <a:gd name="T20" fmla="*/ 16 w 23"/>
                  <a:gd name="T21" fmla="*/ 5 h 12"/>
                  <a:gd name="T22" fmla="*/ 20 w 23"/>
                  <a:gd name="T23" fmla="*/ 6 h 12"/>
                  <a:gd name="T24" fmla="*/ 22 w 23"/>
                  <a:gd name="T25" fmla="*/ 6 h 12"/>
                  <a:gd name="T26" fmla="*/ 21 w 23"/>
                  <a:gd name="T27" fmla="*/ 5 h 12"/>
                  <a:gd name="T28" fmla="*/ 13 w 23"/>
                  <a:gd name="T29" fmla="*/ 3 h 12"/>
                  <a:gd name="T30" fmla="*/ 1 w 2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2">
                    <a:moveTo>
                      <a:pt x="1" y="0"/>
                    </a:moveTo>
                    <a:cubicBezTo>
                      <a:pt x="1" y="0"/>
                      <a:pt x="1" y="0"/>
                      <a:pt x="1" y="0"/>
                    </a:cubicBezTo>
                    <a:cubicBezTo>
                      <a:pt x="1" y="0"/>
                      <a:pt x="1" y="0"/>
                      <a:pt x="1" y="0"/>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9" name="Freeform 6806">
                <a:extLst>
                  <a:ext uri="{FF2B5EF4-FFF2-40B4-BE49-F238E27FC236}">
                    <a16:creationId xmlns:a16="http://schemas.microsoft.com/office/drawing/2014/main" xmlns="" id="{0860133A-62BB-4AEC-8277-79998796EBC9}"/>
                  </a:ext>
                </a:extLst>
              </p:cNvPr>
              <p:cNvSpPr>
                <a:spLocks/>
              </p:cNvSpPr>
              <p:nvPr/>
            </p:nvSpPr>
            <p:spPr bwMode="auto">
              <a:xfrm>
                <a:off x="6426201" y="3267075"/>
                <a:ext cx="30163" cy="14288"/>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0"/>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0" name="Freeform 6807">
                <a:extLst>
                  <a:ext uri="{FF2B5EF4-FFF2-40B4-BE49-F238E27FC236}">
                    <a16:creationId xmlns:a16="http://schemas.microsoft.com/office/drawing/2014/main" xmlns="" id="{11B85F9F-97FB-4729-80EC-1F028B371F1F}"/>
                  </a:ext>
                </a:extLst>
              </p:cNvPr>
              <p:cNvSpPr>
                <a:spLocks/>
              </p:cNvSpPr>
              <p:nvPr/>
            </p:nvSpPr>
            <p:spPr bwMode="auto">
              <a:xfrm>
                <a:off x="6480176" y="3270250"/>
                <a:ext cx="23813" cy="6350"/>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1" name="Freeform 6808">
                <a:extLst>
                  <a:ext uri="{FF2B5EF4-FFF2-40B4-BE49-F238E27FC236}">
                    <a16:creationId xmlns:a16="http://schemas.microsoft.com/office/drawing/2014/main" xmlns="" id="{2BC2240C-67EA-4CEE-BA41-F9BE97F8BA3B}"/>
                  </a:ext>
                </a:extLst>
              </p:cNvPr>
              <p:cNvSpPr>
                <a:spLocks/>
              </p:cNvSpPr>
              <p:nvPr/>
            </p:nvSpPr>
            <p:spPr bwMode="auto">
              <a:xfrm>
                <a:off x="6435726" y="3270250"/>
                <a:ext cx="22225" cy="7938"/>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2" name="Freeform 6809">
                <a:extLst>
                  <a:ext uri="{FF2B5EF4-FFF2-40B4-BE49-F238E27FC236}">
                    <a16:creationId xmlns:a16="http://schemas.microsoft.com/office/drawing/2014/main" xmlns="" id="{329EB936-9065-4F7E-9C21-87079BDB6B25}"/>
                  </a:ext>
                </a:extLst>
              </p:cNvPr>
              <p:cNvSpPr>
                <a:spLocks/>
              </p:cNvSpPr>
              <p:nvPr/>
            </p:nvSpPr>
            <p:spPr bwMode="auto">
              <a:xfrm>
                <a:off x="6453188" y="3268663"/>
                <a:ext cx="33338" cy="20638"/>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4"/>
                      <a:pt x="13" y="14"/>
                      <a:pt x="16" y="14"/>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3" name="Freeform 6810">
                <a:extLst>
                  <a:ext uri="{FF2B5EF4-FFF2-40B4-BE49-F238E27FC236}">
                    <a16:creationId xmlns:a16="http://schemas.microsoft.com/office/drawing/2014/main" xmlns="" id="{08672EBE-F5EE-42DD-9A76-17DF86068DB8}"/>
                  </a:ext>
                </a:extLst>
              </p:cNvPr>
              <p:cNvSpPr>
                <a:spLocks noEditPoints="1"/>
              </p:cNvSpPr>
              <p:nvPr/>
            </p:nvSpPr>
            <p:spPr bwMode="auto">
              <a:xfrm>
                <a:off x="6453188" y="3268663"/>
                <a:ext cx="31750" cy="19050"/>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4" name="Freeform 6811">
                <a:extLst>
                  <a:ext uri="{FF2B5EF4-FFF2-40B4-BE49-F238E27FC236}">
                    <a16:creationId xmlns:a16="http://schemas.microsoft.com/office/drawing/2014/main" xmlns="" id="{53CEA0B9-33E0-4A4D-9BF8-1DB056A4F364}"/>
                  </a:ext>
                </a:extLst>
              </p:cNvPr>
              <p:cNvSpPr>
                <a:spLocks noEditPoints="1"/>
              </p:cNvSpPr>
              <p:nvPr/>
            </p:nvSpPr>
            <p:spPr bwMode="auto">
              <a:xfrm>
                <a:off x="6454776" y="3270250"/>
                <a:ext cx="28575" cy="15875"/>
              </a:xfrm>
              <a:custGeom>
                <a:avLst/>
                <a:gdLst>
                  <a:gd name="T0" fmla="*/ 5 w 24"/>
                  <a:gd name="T1" fmla="*/ 12 h 14"/>
                  <a:gd name="T2" fmla="*/ 3 w 24"/>
                  <a:gd name="T3" fmla="*/ 9 h 14"/>
                  <a:gd name="T4" fmla="*/ 7 w 24"/>
                  <a:gd name="T5" fmla="*/ 5 h 14"/>
                  <a:gd name="T6" fmla="*/ 3 w 24"/>
                  <a:gd name="T7" fmla="*/ 1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1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2 h 14"/>
                  <a:gd name="T48" fmla="*/ 1 w 24"/>
                  <a:gd name="T49" fmla="*/ 13 h 14"/>
                  <a:gd name="T50" fmla="*/ 3 w 24"/>
                  <a:gd name="T51" fmla="*/ 13 h 14"/>
                  <a:gd name="T52" fmla="*/ 3 w 24"/>
                  <a:gd name="T53" fmla="*/ 13 h 14"/>
                  <a:gd name="T54" fmla="*/ 12 w 24"/>
                  <a:gd name="T55" fmla="*/ 13 h 14"/>
                  <a:gd name="T56" fmla="*/ 14 w 24"/>
                  <a:gd name="T57" fmla="*/ 13 h 14"/>
                  <a:gd name="T58" fmla="*/ 21 w 24"/>
                  <a:gd name="T59" fmla="*/ 14 h 14"/>
                  <a:gd name="T60" fmla="*/ 21 w 24"/>
                  <a:gd name="T61" fmla="*/ 14 h 14"/>
                  <a:gd name="T62" fmla="*/ 23 w 24"/>
                  <a:gd name="T63" fmla="*/ 13 h 14"/>
                  <a:gd name="T64" fmla="*/ 23 w 24"/>
                  <a:gd name="T65" fmla="*/ 12 h 14"/>
                  <a:gd name="T66" fmla="*/ 20 w 24"/>
                  <a:gd name="T67" fmla="*/ 6 h 14"/>
                  <a:gd name="T68" fmla="*/ 21 w 24"/>
                  <a:gd name="T69" fmla="*/ 4 h 14"/>
                  <a:gd name="T70" fmla="*/ 24 w 24"/>
                  <a:gd name="T71" fmla="*/ 1 h 14"/>
                  <a:gd name="T72" fmla="*/ 23 w 24"/>
                  <a:gd name="T73" fmla="*/ 0 h 14"/>
                  <a:gd name="T74" fmla="*/ 20 w 24"/>
                  <a:gd name="T75" fmla="*/ 0 h 14"/>
                  <a:gd name="T76" fmla="*/ 17 w 24"/>
                  <a:gd name="T77" fmla="*/ 0 h 14"/>
                  <a:gd name="T78" fmla="*/ 14 w 24"/>
                  <a:gd name="T79" fmla="*/ 0 h 14"/>
                  <a:gd name="T80" fmla="*/ 13 w 24"/>
                  <a:gd name="T81" fmla="*/ 0 h 14"/>
                  <a:gd name="T82" fmla="*/ 4 w 2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14">
                    <a:moveTo>
                      <a:pt x="5" y="12"/>
                    </a:moveTo>
                    <a:cubicBezTo>
                      <a:pt x="3" y="12"/>
                      <a:pt x="3" y="11"/>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1"/>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2" y="9"/>
                      <a:pt x="0" y="11"/>
                      <a:pt x="1" y="12"/>
                    </a:cubicBezTo>
                    <a:cubicBezTo>
                      <a:pt x="1" y="13"/>
                      <a:pt x="1" y="13"/>
                      <a:pt x="1" y="13"/>
                    </a:cubicBezTo>
                    <a:cubicBezTo>
                      <a:pt x="2" y="13"/>
                      <a:pt x="2" y="13"/>
                      <a:pt x="3" y="13"/>
                    </a:cubicBezTo>
                    <a:cubicBezTo>
                      <a:pt x="3" y="13"/>
                      <a:pt x="3" y="13"/>
                      <a:pt x="3" y="13"/>
                    </a:cubicBezTo>
                    <a:cubicBezTo>
                      <a:pt x="5" y="13"/>
                      <a:pt x="8" y="13"/>
                      <a:pt x="12" y="13"/>
                    </a:cubicBezTo>
                    <a:cubicBezTo>
                      <a:pt x="12" y="13"/>
                      <a:pt x="13" y="13"/>
                      <a:pt x="14" y="13"/>
                    </a:cubicBezTo>
                    <a:cubicBezTo>
                      <a:pt x="17" y="13"/>
                      <a:pt x="20" y="14"/>
                      <a:pt x="21" y="14"/>
                    </a:cubicBezTo>
                    <a:cubicBezTo>
                      <a:pt x="21" y="14"/>
                      <a:pt x="21" y="14"/>
                      <a:pt x="21" y="14"/>
                    </a:cubicBezTo>
                    <a:cubicBezTo>
                      <a:pt x="23" y="14"/>
                      <a:pt x="23" y="14"/>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5" name="Freeform 6812">
                <a:extLst>
                  <a:ext uri="{FF2B5EF4-FFF2-40B4-BE49-F238E27FC236}">
                    <a16:creationId xmlns:a16="http://schemas.microsoft.com/office/drawing/2014/main" xmlns="" id="{6B459B1E-43BD-41CF-A484-89F7AF8B1055}"/>
                  </a:ext>
                </a:extLst>
              </p:cNvPr>
              <p:cNvSpPr>
                <a:spLocks/>
              </p:cNvSpPr>
              <p:nvPr/>
            </p:nvSpPr>
            <p:spPr bwMode="auto">
              <a:xfrm>
                <a:off x="6453188" y="3268663"/>
                <a:ext cx="31750" cy="17463"/>
              </a:xfrm>
              <a:custGeom>
                <a:avLst/>
                <a:gdLst>
                  <a:gd name="T0" fmla="*/ 3 w 27"/>
                  <a:gd name="T1" fmla="*/ 0 h 15"/>
                  <a:gd name="T2" fmla="*/ 2 w 27"/>
                  <a:gd name="T3" fmla="*/ 2 h 15"/>
                  <a:gd name="T4" fmla="*/ 4 w 27"/>
                  <a:gd name="T5" fmla="*/ 8 h 15"/>
                  <a:gd name="T6" fmla="*/ 3 w 27"/>
                  <a:gd name="T7" fmla="*/ 15 h 15"/>
                  <a:gd name="T8" fmla="*/ 4 w 27"/>
                  <a:gd name="T9" fmla="*/ 15 h 15"/>
                  <a:gd name="T10" fmla="*/ 12 w 27"/>
                  <a:gd name="T11" fmla="*/ 14 h 15"/>
                  <a:gd name="T12" fmla="*/ 14 w 27"/>
                  <a:gd name="T13" fmla="*/ 14 h 15"/>
                  <a:gd name="T14" fmla="*/ 15 w 27"/>
                  <a:gd name="T15" fmla="*/ 14 h 15"/>
                  <a:gd name="T16" fmla="*/ 23 w 27"/>
                  <a:gd name="T17" fmla="*/ 15 h 15"/>
                  <a:gd name="T18" fmla="*/ 23 w 27"/>
                  <a:gd name="T19" fmla="*/ 15 h 15"/>
                  <a:gd name="T20" fmla="*/ 25 w 27"/>
                  <a:gd name="T21" fmla="*/ 13 h 15"/>
                  <a:gd name="T22" fmla="*/ 24 w 27"/>
                  <a:gd name="T23" fmla="*/ 5 h 15"/>
                  <a:gd name="T24" fmla="*/ 24 w 27"/>
                  <a:gd name="T25" fmla="*/ 1 h 15"/>
                  <a:gd name="T26" fmla="*/ 23 w 27"/>
                  <a:gd name="T27" fmla="*/ 1 h 15"/>
                  <a:gd name="T28" fmla="*/ 22 w 27"/>
                  <a:gd name="T29" fmla="*/ 1 h 15"/>
                  <a:gd name="T30" fmla="*/ 25 w 27"/>
                  <a:gd name="T31" fmla="*/ 1 h 15"/>
                  <a:gd name="T32" fmla="*/ 26 w 27"/>
                  <a:gd name="T33" fmla="*/ 2 h 15"/>
                  <a:gd name="T34" fmla="*/ 23 w 27"/>
                  <a:gd name="T35" fmla="*/ 5 h 15"/>
                  <a:gd name="T36" fmla="*/ 22 w 27"/>
                  <a:gd name="T37" fmla="*/ 7 h 15"/>
                  <a:gd name="T38" fmla="*/ 25 w 27"/>
                  <a:gd name="T39" fmla="*/ 13 h 15"/>
                  <a:gd name="T40" fmla="*/ 25 w 27"/>
                  <a:gd name="T41" fmla="*/ 14 h 15"/>
                  <a:gd name="T42" fmla="*/ 23 w 27"/>
                  <a:gd name="T43" fmla="*/ 15 h 15"/>
                  <a:gd name="T44" fmla="*/ 23 w 27"/>
                  <a:gd name="T45" fmla="*/ 15 h 15"/>
                  <a:gd name="T46" fmla="*/ 16 w 27"/>
                  <a:gd name="T47" fmla="*/ 14 h 15"/>
                  <a:gd name="T48" fmla="*/ 14 w 27"/>
                  <a:gd name="T49" fmla="*/ 14 h 15"/>
                  <a:gd name="T50" fmla="*/ 5 w 27"/>
                  <a:gd name="T51" fmla="*/ 14 h 15"/>
                  <a:gd name="T52" fmla="*/ 5 w 27"/>
                  <a:gd name="T53" fmla="*/ 14 h 15"/>
                  <a:gd name="T54" fmla="*/ 3 w 27"/>
                  <a:gd name="T55" fmla="*/ 14 h 15"/>
                  <a:gd name="T56" fmla="*/ 3 w 27"/>
                  <a:gd name="T57" fmla="*/ 13 h 15"/>
                  <a:gd name="T58" fmla="*/ 5 w 27"/>
                  <a:gd name="T59" fmla="*/ 8 h 15"/>
                  <a:gd name="T60" fmla="*/ 5 w 27"/>
                  <a:gd name="T61" fmla="*/ 7 h 15"/>
                  <a:gd name="T62" fmla="*/ 2 w 27"/>
                  <a:gd name="T63" fmla="*/ 2 h 15"/>
                  <a:gd name="T64" fmla="*/ 2 w 27"/>
                  <a:gd name="T65" fmla="*/ 2 h 15"/>
                  <a:gd name="T66" fmla="*/ 3 w 27"/>
                  <a:gd name="T67" fmla="*/ 1 h 15"/>
                  <a:gd name="T68" fmla="*/ 6 w 27"/>
                  <a:gd name="T69" fmla="*/ 1 h 15"/>
                  <a:gd name="T70" fmla="*/ 15 w 27"/>
                  <a:gd name="T71" fmla="*/ 1 h 15"/>
                  <a:gd name="T72" fmla="*/ 16 w 27"/>
                  <a:gd name="T73" fmla="*/ 1 h 15"/>
                  <a:gd name="T74" fmla="*/ 4 w 27"/>
                  <a:gd name="T75" fmla="*/ 1 h 15"/>
                  <a:gd name="T76" fmla="*/ 3 w 27"/>
                  <a:gd name="T7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15">
                    <a:moveTo>
                      <a:pt x="3" y="0"/>
                    </a:moveTo>
                    <a:cubicBezTo>
                      <a:pt x="2" y="1"/>
                      <a:pt x="2" y="1"/>
                      <a:pt x="2" y="2"/>
                    </a:cubicBezTo>
                    <a:cubicBezTo>
                      <a:pt x="2" y="4"/>
                      <a:pt x="6" y="5"/>
                      <a:pt x="4" y="8"/>
                    </a:cubicBezTo>
                    <a:cubicBezTo>
                      <a:pt x="3" y="11"/>
                      <a:pt x="0" y="14"/>
                      <a:pt x="3" y="15"/>
                    </a:cubicBezTo>
                    <a:cubicBezTo>
                      <a:pt x="3" y="15"/>
                      <a:pt x="4" y="15"/>
                      <a:pt x="4" y="15"/>
                    </a:cubicBezTo>
                    <a:cubicBezTo>
                      <a:pt x="5" y="14"/>
                      <a:pt x="8" y="14"/>
                      <a:pt x="12" y="14"/>
                    </a:cubicBezTo>
                    <a:cubicBezTo>
                      <a:pt x="12" y="14"/>
                      <a:pt x="13" y="14"/>
                      <a:pt x="14" y="14"/>
                    </a:cubicBezTo>
                    <a:cubicBezTo>
                      <a:pt x="14" y="14"/>
                      <a:pt x="15" y="14"/>
                      <a:pt x="15" y="14"/>
                    </a:cubicBezTo>
                    <a:cubicBezTo>
                      <a:pt x="19" y="15"/>
                      <a:pt x="22" y="15"/>
                      <a:pt x="23" y="15"/>
                    </a:cubicBezTo>
                    <a:cubicBezTo>
                      <a:pt x="23" y="15"/>
                      <a:pt x="23" y="15"/>
                      <a:pt x="23" y="15"/>
                    </a:cubicBezTo>
                    <a:cubicBezTo>
                      <a:pt x="25" y="15"/>
                      <a:pt x="26" y="15"/>
                      <a:pt x="25" y="13"/>
                    </a:cubicBezTo>
                    <a:cubicBezTo>
                      <a:pt x="24" y="9"/>
                      <a:pt x="21" y="8"/>
                      <a:pt x="24" y="5"/>
                    </a:cubicBezTo>
                    <a:cubicBezTo>
                      <a:pt x="27" y="2"/>
                      <a:pt x="27" y="1"/>
                      <a:pt x="24" y="1"/>
                    </a:cubicBez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5"/>
                      <a:pt x="25" y="15"/>
                      <a:pt x="23" y="15"/>
                    </a:cubicBezTo>
                    <a:cubicBezTo>
                      <a:pt x="23" y="15"/>
                      <a:pt x="23" y="15"/>
                      <a:pt x="23" y="15"/>
                    </a:cubicBezTo>
                    <a:cubicBezTo>
                      <a:pt x="22" y="15"/>
                      <a:pt x="19" y="14"/>
                      <a:pt x="16" y="14"/>
                    </a:cubicBezTo>
                    <a:cubicBezTo>
                      <a:pt x="15" y="14"/>
                      <a:pt x="14" y="14"/>
                      <a:pt x="14" y="14"/>
                    </a:cubicBezTo>
                    <a:cubicBezTo>
                      <a:pt x="10" y="14"/>
                      <a:pt x="7" y="14"/>
                      <a:pt x="5" y="14"/>
                    </a:cubicBezTo>
                    <a:cubicBezTo>
                      <a:pt x="5" y="14"/>
                      <a:pt x="5" y="14"/>
                      <a:pt x="5" y="14"/>
                    </a:cubicBezTo>
                    <a:cubicBezTo>
                      <a:pt x="4" y="14"/>
                      <a:pt x="4" y="14"/>
                      <a:pt x="3" y="14"/>
                    </a:cubicBezTo>
                    <a:cubicBezTo>
                      <a:pt x="3" y="14"/>
                      <a:pt x="3" y="14"/>
                      <a:pt x="3" y="13"/>
                    </a:cubicBezTo>
                    <a:cubicBezTo>
                      <a:pt x="2" y="12"/>
                      <a:pt x="4" y="10"/>
                      <a:pt x="5" y="8"/>
                    </a:cubicBezTo>
                    <a:cubicBezTo>
                      <a:pt x="5" y="7"/>
                      <a:pt x="5" y="7"/>
                      <a:pt x="5" y="7"/>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6" name="Freeform 6813">
                <a:extLst>
                  <a:ext uri="{FF2B5EF4-FFF2-40B4-BE49-F238E27FC236}">
                    <a16:creationId xmlns:a16="http://schemas.microsoft.com/office/drawing/2014/main" xmlns="" id="{FAEB56CF-2BE6-4E46-9032-8AEF362C8521}"/>
                  </a:ext>
                </a:extLst>
              </p:cNvPr>
              <p:cNvSpPr>
                <a:spLocks/>
              </p:cNvSpPr>
              <p:nvPr/>
            </p:nvSpPr>
            <p:spPr bwMode="auto">
              <a:xfrm>
                <a:off x="6459538" y="3271838"/>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6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7" name="Freeform 6814">
                <a:extLst>
                  <a:ext uri="{FF2B5EF4-FFF2-40B4-BE49-F238E27FC236}">
                    <a16:creationId xmlns:a16="http://schemas.microsoft.com/office/drawing/2014/main" xmlns="" id="{F3CCB38C-1DA2-4AEC-87B6-A1701A7DCCE2}"/>
                  </a:ext>
                </a:extLst>
              </p:cNvPr>
              <p:cNvSpPr>
                <a:spLocks/>
              </p:cNvSpPr>
              <p:nvPr/>
            </p:nvSpPr>
            <p:spPr bwMode="auto">
              <a:xfrm>
                <a:off x="6454776" y="3263900"/>
                <a:ext cx="26988" cy="6350"/>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8" name="Freeform 6815">
                <a:extLst>
                  <a:ext uri="{FF2B5EF4-FFF2-40B4-BE49-F238E27FC236}">
                    <a16:creationId xmlns:a16="http://schemas.microsoft.com/office/drawing/2014/main" xmlns="" id="{0E48E248-8801-45F5-8E1A-6796B41E2ADD}"/>
                  </a:ext>
                </a:extLst>
              </p:cNvPr>
              <p:cNvSpPr>
                <a:spLocks/>
              </p:cNvSpPr>
              <p:nvPr/>
            </p:nvSpPr>
            <p:spPr bwMode="auto">
              <a:xfrm>
                <a:off x="6456363" y="3265488"/>
                <a:ext cx="25400" cy="476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1"/>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9" name="Freeform 6816">
                <a:extLst>
                  <a:ext uri="{FF2B5EF4-FFF2-40B4-BE49-F238E27FC236}">
                    <a16:creationId xmlns:a16="http://schemas.microsoft.com/office/drawing/2014/main" xmlns="" id="{8E6CD1F7-A972-4BD7-970E-C52A4A2A4FE0}"/>
                  </a:ext>
                </a:extLst>
              </p:cNvPr>
              <p:cNvSpPr>
                <a:spLocks noEditPoints="1"/>
              </p:cNvSpPr>
              <p:nvPr/>
            </p:nvSpPr>
            <p:spPr bwMode="auto">
              <a:xfrm>
                <a:off x="6456363" y="3265488"/>
                <a:ext cx="25400" cy="3175"/>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0" name="Freeform 6817">
                <a:extLst>
                  <a:ext uri="{FF2B5EF4-FFF2-40B4-BE49-F238E27FC236}">
                    <a16:creationId xmlns:a16="http://schemas.microsoft.com/office/drawing/2014/main" xmlns="" id="{4417F498-2703-49C3-AD80-3EC146CDE6E4}"/>
                  </a:ext>
                </a:extLst>
              </p:cNvPr>
              <p:cNvSpPr>
                <a:spLocks noEditPoints="1"/>
              </p:cNvSpPr>
              <p:nvPr/>
            </p:nvSpPr>
            <p:spPr bwMode="auto">
              <a:xfrm>
                <a:off x="6454776" y="3265488"/>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1" name="Freeform 6818">
                <a:extLst>
                  <a:ext uri="{FF2B5EF4-FFF2-40B4-BE49-F238E27FC236}">
                    <a16:creationId xmlns:a16="http://schemas.microsoft.com/office/drawing/2014/main" xmlns="" id="{5BEAD67B-8C25-4563-934E-6DF5D6E784A1}"/>
                  </a:ext>
                </a:extLst>
              </p:cNvPr>
              <p:cNvSpPr>
                <a:spLocks/>
              </p:cNvSpPr>
              <p:nvPr/>
            </p:nvSpPr>
            <p:spPr bwMode="auto">
              <a:xfrm>
                <a:off x="6461126" y="3267075"/>
                <a:ext cx="15875" cy="1588"/>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2" name="Freeform 6819">
                <a:extLst>
                  <a:ext uri="{FF2B5EF4-FFF2-40B4-BE49-F238E27FC236}">
                    <a16:creationId xmlns:a16="http://schemas.microsoft.com/office/drawing/2014/main" xmlns="" id="{D935D2C8-340F-4CF8-B973-2058C34A2EAE}"/>
                  </a:ext>
                </a:extLst>
              </p:cNvPr>
              <p:cNvSpPr>
                <a:spLocks/>
              </p:cNvSpPr>
              <p:nvPr/>
            </p:nvSpPr>
            <p:spPr bwMode="auto">
              <a:xfrm>
                <a:off x="6426201" y="3287713"/>
                <a:ext cx="84138" cy="15875"/>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3" name="Freeform 6820">
                <a:extLst>
                  <a:ext uri="{FF2B5EF4-FFF2-40B4-BE49-F238E27FC236}">
                    <a16:creationId xmlns:a16="http://schemas.microsoft.com/office/drawing/2014/main" xmlns="" id="{37B5AAEF-12D5-449D-BB20-14A6F0DC5726}"/>
                  </a:ext>
                </a:extLst>
              </p:cNvPr>
              <p:cNvSpPr>
                <a:spLocks noEditPoints="1"/>
              </p:cNvSpPr>
              <p:nvPr/>
            </p:nvSpPr>
            <p:spPr bwMode="auto">
              <a:xfrm>
                <a:off x="6426201" y="3286125"/>
                <a:ext cx="84138" cy="17463"/>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6"/>
                      <a:pt x="33" y="6"/>
                    </a:cubicBezTo>
                    <a:cubicBezTo>
                      <a:pt x="32" y="6"/>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4" name="Freeform 6821">
                <a:extLst>
                  <a:ext uri="{FF2B5EF4-FFF2-40B4-BE49-F238E27FC236}">
                    <a16:creationId xmlns:a16="http://schemas.microsoft.com/office/drawing/2014/main" xmlns="" id="{006494C8-234B-40E0-8C36-BECA999008C6}"/>
                  </a:ext>
                </a:extLst>
              </p:cNvPr>
              <p:cNvSpPr>
                <a:spLocks/>
              </p:cNvSpPr>
              <p:nvPr/>
            </p:nvSpPr>
            <p:spPr bwMode="auto">
              <a:xfrm>
                <a:off x="6481763" y="3287713"/>
                <a:ext cx="26988" cy="12700"/>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5" name="Freeform 6822">
                <a:extLst>
                  <a:ext uri="{FF2B5EF4-FFF2-40B4-BE49-F238E27FC236}">
                    <a16:creationId xmlns:a16="http://schemas.microsoft.com/office/drawing/2014/main" xmlns="" id="{12329894-3F5B-42D9-964A-8B7A8150F3FC}"/>
                  </a:ext>
                </a:extLst>
              </p:cNvPr>
              <p:cNvSpPr>
                <a:spLocks/>
              </p:cNvSpPr>
              <p:nvPr/>
            </p:nvSpPr>
            <p:spPr bwMode="auto">
              <a:xfrm>
                <a:off x="6481763" y="3287713"/>
                <a:ext cx="28575" cy="14288"/>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6" name="Freeform 6823">
                <a:extLst>
                  <a:ext uri="{FF2B5EF4-FFF2-40B4-BE49-F238E27FC236}">
                    <a16:creationId xmlns:a16="http://schemas.microsoft.com/office/drawing/2014/main" xmlns="" id="{FAAEE0AC-24A4-46E8-98FC-43748D45B7A5}"/>
                  </a:ext>
                </a:extLst>
              </p:cNvPr>
              <p:cNvSpPr>
                <a:spLocks/>
              </p:cNvSpPr>
              <p:nvPr/>
            </p:nvSpPr>
            <p:spPr bwMode="auto">
              <a:xfrm>
                <a:off x="6429376" y="3287713"/>
                <a:ext cx="26988" cy="12700"/>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6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6"/>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7" name="Freeform 6824">
                <a:extLst>
                  <a:ext uri="{FF2B5EF4-FFF2-40B4-BE49-F238E27FC236}">
                    <a16:creationId xmlns:a16="http://schemas.microsoft.com/office/drawing/2014/main" xmlns="" id="{ECC92F7E-1BB3-49A6-BDF6-E89E46908A18}"/>
                  </a:ext>
                </a:extLst>
              </p:cNvPr>
              <p:cNvSpPr>
                <a:spLocks/>
              </p:cNvSpPr>
              <p:nvPr/>
            </p:nvSpPr>
            <p:spPr bwMode="auto">
              <a:xfrm>
                <a:off x="6426201" y="3287713"/>
                <a:ext cx="30163" cy="14288"/>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8" name="Freeform 6825">
                <a:extLst>
                  <a:ext uri="{FF2B5EF4-FFF2-40B4-BE49-F238E27FC236}">
                    <a16:creationId xmlns:a16="http://schemas.microsoft.com/office/drawing/2014/main" xmlns="" id="{47100F0F-63B6-4150-9A75-E25FA0035141}"/>
                  </a:ext>
                </a:extLst>
              </p:cNvPr>
              <p:cNvSpPr>
                <a:spLocks/>
              </p:cNvSpPr>
              <p:nvPr/>
            </p:nvSpPr>
            <p:spPr bwMode="auto">
              <a:xfrm>
                <a:off x="6480176" y="3290888"/>
                <a:ext cx="23813" cy="7938"/>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9" name="Freeform 6826">
                <a:extLst>
                  <a:ext uri="{FF2B5EF4-FFF2-40B4-BE49-F238E27FC236}">
                    <a16:creationId xmlns:a16="http://schemas.microsoft.com/office/drawing/2014/main" xmlns="" id="{3FFFAEEE-DD20-408C-9FAF-C7303BBC570D}"/>
                  </a:ext>
                </a:extLst>
              </p:cNvPr>
              <p:cNvSpPr>
                <a:spLocks/>
              </p:cNvSpPr>
              <p:nvPr/>
            </p:nvSpPr>
            <p:spPr bwMode="auto">
              <a:xfrm>
                <a:off x="6435726" y="3290888"/>
                <a:ext cx="22225" cy="7938"/>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0" name="Freeform 6827">
                <a:extLst>
                  <a:ext uri="{FF2B5EF4-FFF2-40B4-BE49-F238E27FC236}">
                    <a16:creationId xmlns:a16="http://schemas.microsoft.com/office/drawing/2014/main" xmlns="" id="{F5B91AC3-C9C4-402F-B42E-7900C03DCEF4}"/>
                  </a:ext>
                </a:extLst>
              </p:cNvPr>
              <p:cNvSpPr>
                <a:spLocks/>
              </p:cNvSpPr>
              <p:nvPr/>
            </p:nvSpPr>
            <p:spPr bwMode="auto">
              <a:xfrm>
                <a:off x="6453188" y="3290888"/>
                <a:ext cx="33338" cy="19050"/>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4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7"/>
                      <a:pt x="25" y="13"/>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1" name="Freeform 6828">
                <a:extLst>
                  <a:ext uri="{FF2B5EF4-FFF2-40B4-BE49-F238E27FC236}">
                    <a16:creationId xmlns:a16="http://schemas.microsoft.com/office/drawing/2014/main" xmlns="" id="{3816CD05-8823-4DB2-B637-30F42EB36D87}"/>
                  </a:ext>
                </a:extLst>
              </p:cNvPr>
              <p:cNvSpPr>
                <a:spLocks noEditPoints="1"/>
              </p:cNvSpPr>
              <p:nvPr/>
            </p:nvSpPr>
            <p:spPr bwMode="auto">
              <a:xfrm>
                <a:off x="6453188" y="3289300"/>
                <a:ext cx="31750" cy="20638"/>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6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1"/>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6"/>
                      <a:pt x="22" y="16"/>
                    </a:cubicBezTo>
                    <a:cubicBezTo>
                      <a:pt x="24" y="15"/>
                      <a:pt x="24" y="15"/>
                      <a:pt x="24" y="15"/>
                    </a:cubicBezTo>
                    <a:cubicBezTo>
                      <a:pt x="24" y="15"/>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2" name="Freeform 6829">
                <a:extLst>
                  <a:ext uri="{FF2B5EF4-FFF2-40B4-BE49-F238E27FC236}">
                    <a16:creationId xmlns:a16="http://schemas.microsoft.com/office/drawing/2014/main" xmlns="" id="{B6E61C66-518E-4DB2-A7FD-79E589B4788C}"/>
                  </a:ext>
                </a:extLst>
              </p:cNvPr>
              <p:cNvSpPr>
                <a:spLocks noEditPoints="1"/>
              </p:cNvSpPr>
              <p:nvPr/>
            </p:nvSpPr>
            <p:spPr bwMode="auto">
              <a:xfrm>
                <a:off x="6454776" y="3290888"/>
                <a:ext cx="28575" cy="15875"/>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2 w 24"/>
                  <a:gd name="T51" fmla="*/ 12 h 13"/>
                  <a:gd name="T52" fmla="*/ 10 w 24"/>
                  <a:gd name="T53" fmla="*/ 12 h 13"/>
                  <a:gd name="T54" fmla="*/ 21 w 24"/>
                  <a:gd name="T55" fmla="*/ 12 h 13"/>
                  <a:gd name="T56" fmla="*/ 23 w 24"/>
                  <a:gd name="T57" fmla="*/ 13 h 13"/>
                  <a:gd name="T58" fmla="*/ 23 w 24"/>
                  <a:gd name="T59" fmla="*/ 13 h 13"/>
                  <a:gd name="T60" fmla="*/ 23 w 24"/>
                  <a:gd name="T61" fmla="*/ 12 h 13"/>
                  <a:gd name="T62" fmla="*/ 20 w 24"/>
                  <a:gd name="T63" fmla="*/ 6 h 13"/>
                  <a:gd name="T64" fmla="*/ 21 w 24"/>
                  <a:gd name="T65" fmla="*/ 4 h 13"/>
                  <a:gd name="T66" fmla="*/ 24 w 24"/>
                  <a:gd name="T67" fmla="*/ 1 h 13"/>
                  <a:gd name="T68" fmla="*/ 23 w 24"/>
                  <a:gd name="T69" fmla="*/ 0 h 13"/>
                  <a:gd name="T70" fmla="*/ 20 w 24"/>
                  <a:gd name="T71" fmla="*/ 0 h 13"/>
                  <a:gd name="T72" fmla="*/ 17 w 24"/>
                  <a:gd name="T73" fmla="*/ 0 h 13"/>
                  <a:gd name="T74" fmla="*/ 14 w 24"/>
                  <a:gd name="T75" fmla="*/ 0 h 13"/>
                  <a:gd name="T76" fmla="*/ 13 w 24"/>
                  <a:gd name="T77" fmla="*/ 0 h 13"/>
                  <a:gd name="T78" fmla="*/ 4 w 24"/>
                  <a:gd name="T7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2" y="13"/>
                      <a:pt x="2" y="12"/>
                    </a:cubicBezTo>
                    <a:cubicBezTo>
                      <a:pt x="3" y="12"/>
                      <a:pt x="6" y="12"/>
                      <a:pt x="10" y="12"/>
                    </a:cubicBezTo>
                    <a:cubicBezTo>
                      <a:pt x="14" y="12"/>
                      <a:pt x="20" y="12"/>
                      <a:pt x="21" y="12"/>
                    </a:cubicBezTo>
                    <a:cubicBezTo>
                      <a:pt x="22" y="13"/>
                      <a:pt x="22" y="13"/>
                      <a:pt x="23" y="13"/>
                    </a:cubicBezTo>
                    <a:cubicBezTo>
                      <a:pt x="23" y="13"/>
                      <a:pt x="23" y="13"/>
                      <a:pt x="23" y="13"/>
                    </a:cubicBezTo>
                    <a:cubicBezTo>
                      <a:pt x="23" y="13"/>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3" name="Freeform 6830">
                <a:extLst>
                  <a:ext uri="{FF2B5EF4-FFF2-40B4-BE49-F238E27FC236}">
                    <a16:creationId xmlns:a16="http://schemas.microsoft.com/office/drawing/2014/main" xmlns="" id="{97E09ED8-A6B4-49EB-91A5-44CEC566496E}"/>
                  </a:ext>
                </a:extLst>
              </p:cNvPr>
              <p:cNvSpPr>
                <a:spLocks noEditPoints="1"/>
              </p:cNvSpPr>
              <p:nvPr/>
            </p:nvSpPr>
            <p:spPr bwMode="auto">
              <a:xfrm>
                <a:off x="6453188" y="3290888"/>
                <a:ext cx="31750" cy="17463"/>
              </a:xfrm>
              <a:custGeom>
                <a:avLst/>
                <a:gdLst>
                  <a:gd name="T0" fmla="*/ 23 w 26"/>
                  <a:gd name="T1" fmla="*/ 0 h 15"/>
                  <a:gd name="T2" fmla="*/ 22 w 26"/>
                  <a:gd name="T3" fmla="*/ 1 h 15"/>
                  <a:gd name="T4" fmla="*/ 21 w 26"/>
                  <a:gd name="T5" fmla="*/ 1 h 15"/>
                  <a:gd name="T6" fmla="*/ 24 w 26"/>
                  <a:gd name="T7" fmla="*/ 1 h 15"/>
                  <a:gd name="T8" fmla="*/ 25 w 26"/>
                  <a:gd name="T9" fmla="*/ 2 h 15"/>
                  <a:gd name="T10" fmla="*/ 22 w 26"/>
                  <a:gd name="T11" fmla="*/ 5 h 15"/>
                  <a:gd name="T12" fmla="*/ 21 w 26"/>
                  <a:gd name="T13" fmla="*/ 7 h 15"/>
                  <a:gd name="T14" fmla="*/ 24 w 26"/>
                  <a:gd name="T15" fmla="*/ 13 h 15"/>
                  <a:gd name="T16" fmla="*/ 24 w 26"/>
                  <a:gd name="T17" fmla="*/ 14 h 15"/>
                  <a:gd name="T18" fmla="*/ 24 w 26"/>
                  <a:gd name="T19" fmla="*/ 14 h 15"/>
                  <a:gd name="T20" fmla="*/ 24 w 26"/>
                  <a:gd name="T21" fmla="*/ 15 h 15"/>
                  <a:gd name="T22" fmla="*/ 24 w 26"/>
                  <a:gd name="T23" fmla="*/ 13 h 15"/>
                  <a:gd name="T24" fmla="*/ 23 w 26"/>
                  <a:gd name="T25" fmla="*/ 5 h 15"/>
                  <a:gd name="T26" fmla="*/ 23 w 26"/>
                  <a:gd name="T27" fmla="*/ 0 h 15"/>
                  <a:gd name="T28" fmla="*/ 2 w 26"/>
                  <a:gd name="T29" fmla="*/ 0 h 15"/>
                  <a:gd name="T30" fmla="*/ 1 w 26"/>
                  <a:gd name="T31" fmla="*/ 2 h 15"/>
                  <a:gd name="T32" fmla="*/ 3 w 26"/>
                  <a:gd name="T33" fmla="*/ 8 h 15"/>
                  <a:gd name="T34" fmla="*/ 2 w 26"/>
                  <a:gd name="T35" fmla="*/ 15 h 15"/>
                  <a:gd name="T36" fmla="*/ 2 w 26"/>
                  <a:gd name="T37" fmla="*/ 14 h 15"/>
                  <a:gd name="T38" fmla="*/ 2 w 26"/>
                  <a:gd name="T39" fmla="*/ 13 h 15"/>
                  <a:gd name="T40" fmla="*/ 4 w 26"/>
                  <a:gd name="T41" fmla="*/ 8 h 15"/>
                  <a:gd name="T42" fmla="*/ 4 w 26"/>
                  <a:gd name="T43" fmla="*/ 6 h 15"/>
                  <a:gd name="T44" fmla="*/ 1 w 26"/>
                  <a:gd name="T45" fmla="*/ 2 h 15"/>
                  <a:gd name="T46" fmla="*/ 1 w 26"/>
                  <a:gd name="T47" fmla="*/ 2 h 15"/>
                  <a:gd name="T48" fmla="*/ 2 w 26"/>
                  <a:gd name="T49" fmla="*/ 1 h 15"/>
                  <a:gd name="T50" fmla="*/ 5 w 26"/>
                  <a:gd name="T51" fmla="*/ 1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1"/>
                      <a:pt x="22" y="1"/>
                      <a:pt x="22" y="1"/>
                    </a:cubicBezTo>
                    <a:cubicBezTo>
                      <a:pt x="22" y="1"/>
                      <a:pt x="22" y="1"/>
                      <a:pt x="21" y="1"/>
                    </a:cubicBezTo>
                    <a:cubicBezTo>
                      <a:pt x="22" y="1"/>
                      <a:pt x="23" y="1"/>
                      <a:pt x="24" y="1"/>
                    </a:cubicBezTo>
                    <a:cubicBezTo>
                      <a:pt x="24" y="1"/>
                      <a:pt x="25" y="1"/>
                      <a:pt x="25" y="2"/>
                    </a:cubicBezTo>
                    <a:cubicBezTo>
                      <a:pt x="25" y="2"/>
                      <a:pt x="24" y="3"/>
                      <a:pt x="22" y="5"/>
                    </a:cubicBezTo>
                    <a:cubicBezTo>
                      <a:pt x="21" y="6"/>
                      <a:pt x="21" y="6"/>
                      <a:pt x="21" y="7"/>
                    </a:cubicBezTo>
                    <a:cubicBezTo>
                      <a:pt x="21" y="9"/>
                      <a:pt x="23" y="10"/>
                      <a:pt x="24" y="13"/>
                    </a:cubicBezTo>
                    <a:cubicBezTo>
                      <a:pt x="24" y="13"/>
                      <a:pt x="24" y="14"/>
                      <a:pt x="24" y="14"/>
                    </a:cubicBezTo>
                    <a:cubicBezTo>
                      <a:pt x="24" y="14"/>
                      <a:pt x="24" y="14"/>
                      <a:pt x="24" y="14"/>
                    </a:cubicBezTo>
                    <a:cubicBezTo>
                      <a:pt x="24" y="15"/>
                      <a:pt x="24" y="15"/>
                      <a:pt x="24" y="15"/>
                    </a:cubicBezTo>
                    <a:cubicBezTo>
                      <a:pt x="25" y="15"/>
                      <a:pt x="25" y="14"/>
                      <a:pt x="24" y="13"/>
                    </a:cubicBezTo>
                    <a:cubicBezTo>
                      <a:pt x="23" y="8"/>
                      <a:pt x="20" y="8"/>
                      <a:pt x="23" y="5"/>
                    </a:cubicBezTo>
                    <a:cubicBezTo>
                      <a:pt x="26" y="2"/>
                      <a:pt x="26" y="1"/>
                      <a:pt x="23" y="0"/>
                    </a:cubicBezTo>
                    <a:close/>
                    <a:moveTo>
                      <a:pt x="2" y="0"/>
                    </a:moveTo>
                    <a:cubicBezTo>
                      <a:pt x="1" y="0"/>
                      <a:pt x="1" y="1"/>
                      <a:pt x="1" y="2"/>
                    </a:cubicBezTo>
                    <a:cubicBezTo>
                      <a:pt x="1" y="4"/>
                      <a:pt x="5" y="4"/>
                      <a:pt x="3" y="8"/>
                    </a:cubicBezTo>
                    <a:cubicBezTo>
                      <a:pt x="2" y="11"/>
                      <a:pt x="0" y="14"/>
                      <a:pt x="2" y="15"/>
                    </a:cubicBezTo>
                    <a:cubicBezTo>
                      <a:pt x="2" y="14"/>
                      <a:pt x="2" y="14"/>
                      <a:pt x="2" y="14"/>
                    </a:cubicBezTo>
                    <a:cubicBezTo>
                      <a:pt x="2" y="14"/>
                      <a:pt x="2" y="14"/>
                      <a:pt x="2" y="13"/>
                    </a:cubicBezTo>
                    <a:cubicBezTo>
                      <a:pt x="1" y="12"/>
                      <a:pt x="3" y="10"/>
                      <a:pt x="4" y="8"/>
                    </a:cubicBezTo>
                    <a:cubicBezTo>
                      <a:pt x="4" y="7"/>
                      <a:pt x="4" y="7"/>
                      <a:pt x="4" y="6"/>
                    </a:cubicBezTo>
                    <a:cubicBezTo>
                      <a:pt x="4" y="4"/>
                      <a:pt x="1" y="3"/>
                      <a:pt x="1" y="2"/>
                    </a:cubicBezTo>
                    <a:cubicBezTo>
                      <a:pt x="1" y="2"/>
                      <a:pt x="1" y="2"/>
                      <a:pt x="1" y="2"/>
                    </a:cubicBezTo>
                    <a:cubicBezTo>
                      <a:pt x="1" y="1"/>
                      <a:pt x="1" y="1"/>
                      <a:pt x="2" y="1"/>
                    </a:cubicBezTo>
                    <a:cubicBezTo>
                      <a:pt x="3" y="1"/>
                      <a:pt x="4" y="1"/>
                      <a:pt x="5" y="1"/>
                    </a:cubicBezTo>
                    <a:cubicBezTo>
                      <a:pt x="7" y="1"/>
                      <a:pt x="11" y="1"/>
                      <a:pt x="14" y="1"/>
                    </a:cubicBezTo>
                    <a:cubicBezTo>
                      <a:pt x="14" y="1"/>
                      <a:pt x="15" y="1"/>
                      <a:pt x="15" y="1"/>
                    </a:cubicBezTo>
                    <a:cubicBezTo>
                      <a:pt x="10" y="1"/>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4" name="Freeform 6831">
                <a:extLst>
                  <a:ext uri="{FF2B5EF4-FFF2-40B4-BE49-F238E27FC236}">
                    <a16:creationId xmlns:a16="http://schemas.microsoft.com/office/drawing/2014/main" xmlns="" id="{6CBC3EE9-2D0D-4632-87B7-6DAA759C4DDB}"/>
                  </a:ext>
                </a:extLst>
              </p:cNvPr>
              <p:cNvSpPr>
                <a:spLocks/>
              </p:cNvSpPr>
              <p:nvPr/>
            </p:nvSpPr>
            <p:spPr bwMode="auto">
              <a:xfrm>
                <a:off x="6459538" y="3294063"/>
                <a:ext cx="17463" cy="11113"/>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4 w 15"/>
                  <a:gd name="T29" fmla="*/ 6 h 9"/>
                  <a:gd name="T30" fmla="*/ 2 w 15"/>
                  <a:gd name="T31" fmla="*/ 6 h 9"/>
                  <a:gd name="T32" fmla="*/ 2 w 15"/>
                  <a:gd name="T33" fmla="*/ 8 h 9"/>
                  <a:gd name="T34" fmla="*/ 9 w 15"/>
                  <a:gd name="T35" fmla="*/ 8 h 9"/>
                  <a:gd name="T36" fmla="*/ 12 w 15"/>
                  <a:gd name="T37" fmla="*/ 8 h 9"/>
                  <a:gd name="T38" fmla="*/ 15 w 15"/>
                  <a:gd name="T39" fmla="*/ 8 h 9"/>
                  <a:gd name="T40" fmla="*/ 13 w 15"/>
                  <a:gd name="T41" fmla="*/ 6 h 9"/>
                  <a:gd name="T42" fmla="*/ 12 w 15"/>
                  <a:gd name="T4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5" y="6"/>
                      <a:pt x="4" y="6"/>
                    </a:cubicBezTo>
                    <a:cubicBezTo>
                      <a:pt x="4" y="6"/>
                      <a:pt x="4" y="6"/>
                      <a:pt x="4" y="6"/>
                    </a:cubicBezTo>
                    <a:cubicBezTo>
                      <a:pt x="3" y="6"/>
                      <a:pt x="2" y="6"/>
                      <a:pt x="2" y="6"/>
                    </a:cubicBezTo>
                    <a:cubicBezTo>
                      <a:pt x="0" y="8"/>
                      <a:pt x="2" y="8"/>
                      <a:pt x="2" y="8"/>
                    </a:cubicBezTo>
                    <a:cubicBezTo>
                      <a:pt x="4" y="9"/>
                      <a:pt x="6" y="8"/>
                      <a:pt x="9" y="8"/>
                    </a:cubicBezTo>
                    <a:cubicBezTo>
                      <a:pt x="10" y="8"/>
                      <a:pt x="11" y="8"/>
                      <a:pt x="12" y="8"/>
                    </a:cubicBezTo>
                    <a:cubicBezTo>
                      <a:pt x="13" y="9"/>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 name="Freeform 6832">
                <a:extLst>
                  <a:ext uri="{FF2B5EF4-FFF2-40B4-BE49-F238E27FC236}">
                    <a16:creationId xmlns:a16="http://schemas.microsoft.com/office/drawing/2014/main" xmlns="" id="{2695C6A3-8AEE-4D90-AD43-E4D463BD6F19}"/>
                  </a:ext>
                </a:extLst>
              </p:cNvPr>
              <p:cNvSpPr>
                <a:spLocks/>
              </p:cNvSpPr>
              <p:nvPr/>
            </p:nvSpPr>
            <p:spPr bwMode="auto">
              <a:xfrm>
                <a:off x="6454776" y="3286125"/>
                <a:ext cx="26988" cy="4763"/>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 name="Freeform 6833">
                <a:extLst>
                  <a:ext uri="{FF2B5EF4-FFF2-40B4-BE49-F238E27FC236}">
                    <a16:creationId xmlns:a16="http://schemas.microsoft.com/office/drawing/2014/main" xmlns="" id="{3463AE54-8993-4340-A26E-D8276CB85DA1}"/>
                  </a:ext>
                </a:extLst>
              </p:cNvPr>
              <p:cNvSpPr>
                <a:spLocks/>
              </p:cNvSpPr>
              <p:nvPr/>
            </p:nvSpPr>
            <p:spPr bwMode="auto">
              <a:xfrm>
                <a:off x="6456363" y="3286125"/>
                <a:ext cx="25400" cy="4763"/>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1"/>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5"/>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 name="Freeform 6834">
                <a:extLst>
                  <a:ext uri="{FF2B5EF4-FFF2-40B4-BE49-F238E27FC236}">
                    <a16:creationId xmlns:a16="http://schemas.microsoft.com/office/drawing/2014/main" xmlns="" id="{4518BD34-C750-490D-ABB4-344F154EA50A}"/>
                  </a:ext>
                </a:extLst>
              </p:cNvPr>
              <p:cNvSpPr>
                <a:spLocks noEditPoints="1"/>
              </p:cNvSpPr>
              <p:nvPr/>
            </p:nvSpPr>
            <p:spPr bwMode="auto">
              <a:xfrm>
                <a:off x="6456363" y="3286125"/>
                <a:ext cx="25400" cy="4763"/>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 name="Freeform 6835">
                <a:extLst>
                  <a:ext uri="{FF2B5EF4-FFF2-40B4-BE49-F238E27FC236}">
                    <a16:creationId xmlns:a16="http://schemas.microsoft.com/office/drawing/2014/main" xmlns="" id="{53E53263-BD03-43C6-9985-3FBE74F43A60}"/>
                  </a:ext>
                </a:extLst>
              </p:cNvPr>
              <p:cNvSpPr>
                <a:spLocks noEditPoints="1"/>
              </p:cNvSpPr>
              <p:nvPr/>
            </p:nvSpPr>
            <p:spPr bwMode="auto">
              <a:xfrm>
                <a:off x="6454776" y="3286125"/>
                <a:ext cx="26988" cy="476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 name="Freeform 6836">
                <a:extLst>
                  <a:ext uri="{FF2B5EF4-FFF2-40B4-BE49-F238E27FC236}">
                    <a16:creationId xmlns:a16="http://schemas.microsoft.com/office/drawing/2014/main" xmlns="" id="{20E3A72F-3810-4BE7-9253-2D2FD42703C3}"/>
                  </a:ext>
                </a:extLst>
              </p:cNvPr>
              <p:cNvSpPr>
                <a:spLocks/>
              </p:cNvSpPr>
              <p:nvPr/>
            </p:nvSpPr>
            <p:spPr bwMode="auto">
              <a:xfrm>
                <a:off x="6461126" y="3287713"/>
                <a:ext cx="15875" cy="1588"/>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 name="Freeform 6837">
                <a:extLst>
                  <a:ext uri="{FF2B5EF4-FFF2-40B4-BE49-F238E27FC236}">
                    <a16:creationId xmlns:a16="http://schemas.microsoft.com/office/drawing/2014/main" xmlns="" id="{EE04DEBE-601A-40E4-A5E0-642DDFBD78A4}"/>
                  </a:ext>
                </a:extLst>
              </p:cNvPr>
              <p:cNvSpPr>
                <a:spLocks/>
              </p:cNvSpPr>
              <p:nvPr/>
            </p:nvSpPr>
            <p:spPr bwMode="auto">
              <a:xfrm>
                <a:off x="6426201" y="3306763"/>
                <a:ext cx="84138" cy="15875"/>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391" name="Grupo 390">
                <a:extLst>
                  <a:ext uri="{FF2B5EF4-FFF2-40B4-BE49-F238E27FC236}">
                    <a16:creationId xmlns:a16="http://schemas.microsoft.com/office/drawing/2014/main" xmlns="" id="{C77FFA2C-4715-4688-9398-2975055F65C2}"/>
                  </a:ext>
                </a:extLst>
              </p:cNvPr>
              <p:cNvGrpSpPr/>
              <p:nvPr/>
            </p:nvGrpSpPr>
            <p:grpSpPr>
              <a:xfrm>
                <a:off x="5765800" y="2744788"/>
                <a:ext cx="1408113" cy="1541463"/>
                <a:chOff x="5765800" y="2744788"/>
                <a:chExt cx="1408113" cy="1541463"/>
              </a:xfrm>
            </p:grpSpPr>
            <p:grpSp>
              <p:nvGrpSpPr>
                <p:cNvPr id="392" name="Group 7039">
                  <a:extLst>
                    <a:ext uri="{FF2B5EF4-FFF2-40B4-BE49-F238E27FC236}">
                      <a16:creationId xmlns:a16="http://schemas.microsoft.com/office/drawing/2014/main" xmlns="" id="{7C1653F3-7524-410E-8A74-A934F9A982F0}"/>
                    </a:ext>
                  </a:extLst>
                </p:cNvPr>
                <p:cNvGrpSpPr>
                  <a:grpSpLocks/>
                </p:cNvGrpSpPr>
                <p:nvPr/>
              </p:nvGrpSpPr>
              <p:grpSpPr bwMode="auto">
                <a:xfrm>
                  <a:off x="6394450" y="2921000"/>
                  <a:ext cx="144463" cy="635000"/>
                  <a:chOff x="4028" y="1840"/>
                  <a:chExt cx="91" cy="400"/>
                </a:xfrm>
              </p:grpSpPr>
              <p:sp>
                <p:nvSpPr>
                  <p:cNvPr id="1806" name="Freeform 6839">
                    <a:extLst>
                      <a:ext uri="{FF2B5EF4-FFF2-40B4-BE49-F238E27FC236}">
                        <a16:creationId xmlns:a16="http://schemas.microsoft.com/office/drawing/2014/main" xmlns="" id="{B3B0EA2A-72C1-44AC-9E4C-0BECC4E863EC}"/>
                      </a:ext>
                    </a:extLst>
                  </p:cNvPr>
                  <p:cNvSpPr>
                    <a:spLocks noEditPoints="1"/>
                  </p:cNvSpPr>
                  <p:nvPr/>
                </p:nvSpPr>
                <p:spPr bwMode="auto">
                  <a:xfrm>
                    <a:off x="4048" y="2083"/>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2"/>
                          <a:pt x="26" y="12"/>
                          <a:pt x="31" y="12"/>
                        </a:cubicBezTo>
                        <a:cubicBezTo>
                          <a:pt x="33" y="12"/>
                          <a:pt x="34" y="12"/>
                          <a:pt x="35" y="12"/>
                        </a:cubicBezTo>
                        <a:cubicBezTo>
                          <a:pt x="37" y="12"/>
                          <a:pt x="38" y="12"/>
                          <a:pt x="39" y="12"/>
                        </a:cubicBezTo>
                        <a:cubicBezTo>
                          <a:pt x="45" y="12"/>
                          <a:pt x="53" y="12"/>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7" name="Freeform 6840">
                    <a:extLst>
                      <a:ext uri="{FF2B5EF4-FFF2-40B4-BE49-F238E27FC236}">
                        <a16:creationId xmlns:a16="http://schemas.microsoft.com/office/drawing/2014/main" xmlns="" id="{E6B6BB00-88DC-4216-8C67-689C32C23993}"/>
                      </a:ext>
                    </a:extLst>
                  </p:cNvPr>
                  <p:cNvSpPr>
                    <a:spLocks noEditPoints="1"/>
                  </p:cNvSpPr>
                  <p:nvPr/>
                </p:nvSpPr>
                <p:spPr bwMode="auto">
                  <a:xfrm>
                    <a:off x="4050" y="2083"/>
                    <a:ext cx="50" cy="9"/>
                  </a:xfrm>
                  <a:custGeom>
                    <a:avLst/>
                    <a:gdLst>
                      <a:gd name="T0" fmla="*/ 65 w 67"/>
                      <a:gd name="T1" fmla="*/ 0 h 12"/>
                      <a:gd name="T2" fmla="*/ 54 w 67"/>
                      <a:gd name="T3" fmla="*/ 3 h 12"/>
                      <a:gd name="T4" fmla="*/ 47 w 67"/>
                      <a:gd name="T5" fmla="*/ 5 h 12"/>
                      <a:gd name="T6" fmla="*/ 46 w 67"/>
                      <a:gd name="T7" fmla="*/ 6 h 12"/>
                      <a:gd name="T8" fmla="*/ 48 w 67"/>
                      <a:gd name="T9" fmla="*/ 6 h 12"/>
                      <a:gd name="T10" fmla="*/ 58 w 67"/>
                      <a:gd name="T11" fmla="*/ 3 h 12"/>
                      <a:gd name="T12" fmla="*/ 62 w 67"/>
                      <a:gd name="T13" fmla="*/ 2 h 12"/>
                      <a:gd name="T14" fmla="*/ 63 w 67"/>
                      <a:gd name="T15" fmla="*/ 5 h 12"/>
                      <a:gd name="T16" fmla="*/ 48 w 67"/>
                      <a:gd name="T17" fmla="*/ 10 h 12"/>
                      <a:gd name="T18" fmla="*/ 44 w 67"/>
                      <a:gd name="T19" fmla="*/ 11 h 12"/>
                      <a:gd name="T20" fmla="*/ 44 w 67"/>
                      <a:gd name="T21" fmla="*/ 12 h 12"/>
                      <a:gd name="T22" fmla="*/ 58 w 67"/>
                      <a:gd name="T23" fmla="*/ 8 h 12"/>
                      <a:gd name="T24" fmla="*/ 67 w 67"/>
                      <a:gd name="T25" fmla="*/ 1 h 12"/>
                      <a:gd name="T26" fmla="*/ 66 w 67"/>
                      <a:gd name="T27" fmla="*/ 1 h 12"/>
                      <a:gd name="T28" fmla="*/ 65 w 67"/>
                      <a:gd name="T29" fmla="*/ 0 h 12"/>
                      <a:gd name="T30" fmla="*/ 1 w 67"/>
                      <a:gd name="T31" fmla="*/ 0 h 12"/>
                      <a:gd name="T32" fmla="*/ 1 w 67"/>
                      <a:gd name="T33" fmla="*/ 0 h 12"/>
                      <a:gd name="T34" fmla="*/ 1 w 67"/>
                      <a:gd name="T35" fmla="*/ 1 h 12"/>
                      <a:gd name="T36" fmla="*/ 0 w 67"/>
                      <a:gd name="T37" fmla="*/ 1 h 12"/>
                      <a:gd name="T38" fmla="*/ 9 w 67"/>
                      <a:gd name="T39" fmla="*/ 8 h 12"/>
                      <a:gd name="T40" fmla="*/ 23 w 67"/>
                      <a:gd name="T41" fmla="*/ 12 h 12"/>
                      <a:gd name="T42" fmla="*/ 23 w 67"/>
                      <a:gd name="T43" fmla="*/ 11 h 12"/>
                      <a:gd name="T44" fmla="*/ 12 w 67"/>
                      <a:gd name="T45" fmla="*/ 9 h 12"/>
                      <a:gd name="T46" fmla="*/ 2 w 67"/>
                      <a:gd name="T47" fmla="*/ 1 h 12"/>
                      <a:gd name="T48" fmla="*/ 3 w 67"/>
                      <a:gd name="T49" fmla="*/ 1 h 12"/>
                      <a:gd name="T50" fmla="*/ 16 w 67"/>
                      <a:gd name="T51" fmla="*/ 5 h 12"/>
                      <a:gd name="T52" fmla="*/ 20 w 67"/>
                      <a:gd name="T53" fmla="*/ 6 h 12"/>
                      <a:gd name="T54" fmla="*/ 22 w 67"/>
                      <a:gd name="T55" fmla="*/ 6 h 12"/>
                      <a:gd name="T56" fmla="*/ 21 w 67"/>
                      <a:gd name="T57" fmla="*/ 5 h 12"/>
                      <a:gd name="T58" fmla="*/ 13 w 67"/>
                      <a:gd name="T59" fmla="*/ 3 h 12"/>
                      <a:gd name="T60" fmla="*/ 1 w 67"/>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12">
                        <a:moveTo>
                          <a:pt x="65" y="0"/>
                        </a:moveTo>
                        <a:cubicBezTo>
                          <a:pt x="63" y="0"/>
                          <a:pt x="58" y="2"/>
                          <a:pt x="54" y="3"/>
                        </a:cubicBezTo>
                        <a:cubicBezTo>
                          <a:pt x="51" y="4"/>
                          <a:pt x="49" y="5"/>
                          <a:pt x="47" y="5"/>
                        </a:cubicBezTo>
                        <a:cubicBezTo>
                          <a:pt x="47" y="5"/>
                          <a:pt x="46" y="6"/>
                          <a:pt x="46" y="6"/>
                        </a:cubicBezTo>
                        <a:cubicBezTo>
                          <a:pt x="47" y="6"/>
                          <a:pt x="48" y="6"/>
                          <a:pt x="48" y="6"/>
                        </a:cubicBezTo>
                        <a:cubicBezTo>
                          <a:pt x="52" y="6"/>
                          <a:pt x="53" y="5"/>
                          <a:pt x="58" y="3"/>
                        </a:cubicBezTo>
                        <a:cubicBezTo>
                          <a:pt x="60" y="2"/>
                          <a:pt x="61" y="2"/>
                          <a:pt x="62" y="2"/>
                        </a:cubicBezTo>
                        <a:cubicBezTo>
                          <a:pt x="64" y="2"/>
                          <a:pt x="65" y="3"/>
                          <a:pt x="63" y="5"/>
                        </a:cubicBezTo>
                        <a:cubicBezTo>
                          <a:pt x="60" y="7"/>
                          <a:pt x="52" y="10"/>
                          <a:pt x="48" y="10"/>
                        </a:cubicBezTo>
                        <a:cubicBezTo>
                          <a:pt x="47" y="11"/>
                          <a:pt x="45" y="11"/>
                          <a:pt x="44" y="11"/>
                        </a:cubicBezTo>
                        <a:cubicBezTo>
                          <a:pt x="44" y="12"/>
                          <a:pt x="44" y="12"/>
                          <a:pt x="44" y="12"/>
                        </a:cubicBezTo>
                        <a:cubicBezTo>
                          <a:pt x="49" y="11"/>
                          <a:pt x="54" y="10"/>
                          <a:pt x="58" y="8"/>
                        </a:cubicBezTo>
                        <a:cubicBezTo>
                          <a:pt x="65" y="5"/>
                          <a:pt x="67" y="3"/>
                          <a:pt x="67" y="1"/>
                        </a:cubicBezTo>
                        <a:cubicBezTo>
                          <a:pt x="67" y="1"/>
                          <a:pt x="67" y="1"/>
                          <a:pt x="66" y="1"/>
                        </a:cubicBezTo>
                        <a:cubicBezTo>
                          <a:pt x="65" y="0"/>
                          <a:pt x="65" y="0"/>
                          <a:pt x="65" y="0"/>
                        </a:cubicBezTo>
                        <a:close/>
                        <a:moveTo>
                          <a:pt x="1" y="0"/>
                        </a:moveTo>
                        <a:cubicBezTo>
                          <a:pt x="1" y="0"/>
                          <a:pt x="1" y="0"/>
                          <a:pt x="1" y="0"/>
                        </a:cubicBezTo>
                        <a:cubicBezTo>
                          <a:pt x="1" y="1"/>
                          <a:pt x="1" y="1"/>
                          <a:pt x="1" y="1"/>
                        </a:cubicBezTo>
                        <a:cubicBezTo>
                          <a:pt x="0" y="1"/>
                          <a:pt x="0" y="1"/>
                          <a:pt x="0" y="1"/>
                        </a:cubicBezTo>
                        <a:cubicBezTo>
                          <a:pt x="0" y="3"/>
                          <a:pt x="2" y="5"/>
                          <a:pt x="9" y="8"/>
                        </a:cubicBezTo>
                        <a:cubicBezTo>
                          <a:pt x="13" y="10"/>
                          <a:pt x="18" y="11"/>
                          <a:pt x="23" y="12"/>
                        </a:cubicBezTo>
                        <a:cubicBezTo>
                          <a:pt x="23" y="11"/>
                          <a:pt x="23" y="11"/>
                          <a:pt x="23" y="11"/>
                        </a:cubicBezTo>
                        <a:cubicBezTo>
                          <a:pt x="19" y="10"/>
                          <a:pt x="15" y="10"/>
                          <a:pt x="12" y="9"/>
                        </a:cubicBezTo>
                        <a:cubicBezTo>
                          <a:pt x="7" y="7"/>
                          <a:pt x="0" y="2"/>
                          <a:pt x="2" y="1"/>
                        </a:cubicBezTo>
                        <a:cubicBezTo>
                          <a:pt x="3" y="1"/>
                          <a:pt x="3" y="1"/>
                          <a:pt x="3" y="1"/>
                        </a:cubicBezTo>
                        <a:cubicBezTo>
                          <a:pt x="5" y="1"/>
                          <a:pt x="12" y="4"/>
                          <a:pt x="16" y="5"/>
                        </a:cubicBezTo>
                        <a:cubicBezTo>
                          <a:pt x="17" y="6"/>
                          <a:pt x="19" y="6"/>
                          <a:pt x="20" y="6"/>
                        </a:cubicBezTo>
                        <a:cubicBezTo>
                          <a:pt x="21" y="6"/>
                          <a:pt x="21" y="6"/>
                          <a:pt x="22" y="6"/>
                        </a:cubicBezTo>
                        <a:cubicBezTo>
                          <a:pt x="21" y="5"/>
                          <a:pt x="21" y="5"/>
                          <a:pt x="21" y="5"/>
                        </a:cubicBezTo>
                        <a:cubicBezTo>
                          <a:pt x="19" y="5"/>
                          <a:pt x="16" y="4"/>
                          <a:pt x="13" y="3"/>
                        </a:cubicBezTo>
                        <a:cubicBezTo>
                          <a:pt x="8" y="2"/>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8" name="Freeform 6841">
                    <a:extLst>
                      <a:ext uri="{FF2B5EF4-FFF2-40B4-BE49-F238E27FC236}">
                        <a16:creationId xmlns:a16="http://schemas.microsoft.com/office/drawing/2014/main" xmlns="" id="{2E3E8BAA-7924-4B22-82A6-C5B231F9840E}"/>
                      </a:ext>
                    </a:extLst>
                  </p:cNvPr>
                  <p:cNvSpPr>
                    <a:spLocks noEditPoints="1"/>
                  </p:cNvSpPr>
                  <p:nvPr/>
                </p:nvSpPr>
                <p:spPr bwMode="auto">
                  <a:xfrm>
                    <a:off x="4048" y="2083"/>
                    <a:ext cx="53" cy="9"/>
                  </a:xfrm>
                  <a:custGeom>
                    <a:avLst/>
                    <a:gdLst>
                      <a:gd name="T0" fmla="*/ 3 w 71"/>
                      <a:gd name="T1" fmla="*/ 0 h 12"/>
                      <a:gd name="T2" fmla="*/ 2 w 71"/>
                      <a:gd name="T3" fmla="*/ 0 h 12"/>
                      <a:gd name="T4" fmla="*/ 10 w 71"/>
                      <a:gd name="T5" fmla="*/ 9 h 12"/>
                      <a:gd name="T6" fmla="*/ 24 w 71"/>
                      <a:gd name="T7" fmla="*/ 12 h 12"/>
                      <a:gd name="T8" fmla="*/ 25 w 71"/>
                      <a:gd name="T9" fmla="*/ 12 h 12"/>
                      <a:gd name="T10" fmla="*/ 11 w 71"/>
                      <a:gd name="T11" fmla="*/ 8 h 12"/>
                      <a:gd name="T12" fmla="*/ 2 w 71"/>
                      <a:gd name="T13" fmla="*/ 1 h 12"/>
                      <a:gd name="T14" fmla="*/ 3 w 71"/>
                      <a:gd name="T15" fmla="*/ 1 h 12"/>
                      <a:gd name="T16" fmla="*/ 3 w 71"/>
                      <a:gd name="T17" fmla="*/ 0 h 12"/>
                      <a:gd name="T18" fmla="*/ 3 w 71"/>
                      <a:gd name="T19" fmla="*/ 0 h 12"/>
                      <a:gd name="T20" fmla="*/ 15 w 71"/>
                      <a:gd name="T21" fmla="*/ 3 h 12"/>
                      <a:gd name="T22" fmla="*/ 23 w 71"/>
                      <a:gd name="T23" fmla="*/ 5 h 12"/>
                      <a:gd name="T24" fmla="*/ 23 w 71"/>
                      <a:gd name="T25" fmla="*/ 4 h 12"/>
                      <a:gd name="T26" fmla="*/ 15 w 71"/>
                      <a:gd name="T27" fmla="*/ 3 h 12"/>
                      <a:gd name="T28" fmla="*/ 3 w 71"/>
                      <a:gd name="T29" fmla="*/ 0 h 12"/>
                      <a:gd name="T30" fmla="*/ 67 w 71"/>
                      <a:gd name="T31" fmla="*/ 0 h 12"/>
                      <a:gd name="T32" fmla="*/ 55 w 71"/>
                      <a:gd name="T33" fmla="*/ 3 h 12"/>
                      <a:gd name="T34" fmla="*/ 49 w 71"/>
                      <a:gd name="T35" fmla="*/ 4 h 12"/>
                      <a:gd name="T36" fmla="*/ 49 w 71"/>
                      <a:gd name="T37" fmla="*/ 5 h 12"/>
                      <a:gd name="T38" fmla="*/ 56 w 71"/>
                      <a:gd name="T39" fmla="*/ 3 h 12"/>
                      <a:gd name="T40" fmla="*/ 67 w 71"/>
                      <a:gd name="T41" fmla="*/ 0 h 12"/>
                      <a:gd name="T42" fmla="*/ 67 w 71"/>
                      <a:gd name="T43" fmla="*/ 0 h 12"/>
                      <a:gd name="T44" fmla="*/ 68 w 71"/>
                      <a:gd name="T45" fmla="*/ 1 h 12"/>
                      <a:gd name="T46" fmla="*/ 69 w 71"/>
                      <a:gd name="T47" fmla="*/ 1 h 12"/>
                      <a:gd name="T48" fmla="*/ 60 w 71"/>
                      <a:gd name="T49" fmla="*/ 8 h 12"/>
                      <a:gd name="T50" fmla="*/ 46 w 71"/>
                      <a:gd name="T51" fmla="*/ 12 h 12"/>
                      <a:gd name="T52" fmla="*/ 47 w 71"/>
                      <a:gd name="T53" fmla="*/ 12 h 12"/>
                      <a:gd name="T54" fmla="*/ 61 w 71"/>
                      <a:gd name="T55" fmla="*/ 9 h 12"/>
                      <a:gd name="T56" fmla="*/ 68 w 71"/>
                      <a:gd name="T57" fmla="*/ 0 h 12"/>
                      <a:gd name="T58" fmla="*/ 67 w 71"/>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12">
                        <a:moveTo>
                          <a:pt x="3" y="0"/>
                        </a:moveTo>
                        <a:cubicBezTo>
                          <a:pt x="2" y="0"/>
                          <a:pt x="2" y="0"/>
                          <a:pt x="2" y="0"/>
                        </a:cubicBezTo>
                        <a:cubicBezTo>
                          <a:pt x="0" y="0"/>
                          <a:pt x="0" y="4"/>
                          <a:pt x="10" y="9"/>
                        </a:cubicBezTo>
                        <a:cubicBezTo>
                          <a:pt x="15" y="11"/>
                          <a:pt x="20" y="12"/>
                          <a:pt x="24" y="12"/>
                        </a:cubicBezTo>
                        <a:cubicBezTo>
                          <a:pt x="25" y="12"/>
                          <a:pt x="25" y="12"/>
                          <a:pt x="25" y="12"/>
                        </a:cubicBezTo>
                        <a:cubicBezTo>
                          <a:pt x="20" y="11"/>
                          <a:pt x="15" y="10"/>
                          <a:pt x="11" y="8"/>
                        </a:cubicBezTo>
                        <a:cubicBezTo>
                          <a:pt x="4" y="5"/>
                          <a:pt x="2" y="3"/>
                          <a:pt x="2" y="1"/>
                        </a:cubicBezTo>
                        <a:cubicBezTo>
                          <a:pt x="2" y="1"/>
                          <a:pt x="2" y="1"/>
                          <a:pt x="3" y="1"/>
                        </a:cubicBezTo>
                        <a:cubicBezTo>
                          <a:pt x="3" y="0"/>
                          <a:pt x="3" y="0"/>
                          <a:pt x="3" y="0"/>
                        </a:cubicBezTo>
                        <a:cubicBezTo>
                          <a:pt x="3" y="0"/>
                          <a:pt x="3" y="0"/>
                          <a:pt x="3" y="0"/>
                        </a:cubicBezTo>
                        <a:cubicBezTo>
                          <a:pt x="6" y="0"/>
                          <a:pt x="10" y="2"/>
                          <a:pt x="15" y="3"/>
                        </a:cubicBezTo>
                        <a:cubicBezTo>
                          <a:pt x="18" y="4"/>
                          <a:pt x="21" y="5"/>
                          <a:pt x="23" y="5"/>
                        </a:cubicBezTo>
                        <a:cubicBezTo>
                          <a:pt x="23" y="4"/>
                          <a:pt x="23" y="4"/>
                          <a:pt x="23" y="4"/>
                        </a:cubicBezTo>
                        <a:cubicBezTo>
                          <a:pt x="21" y="4"/>
                          <a:pt x="18" y="4"/>
                          <a:pt x="15" y="3"/>
                        </a:cubicBezTo>
                        <a:cubicBezTo>
                          <a:pt x="11" y="1"/>
                          <a:pt x="6" y="0"/>
                          <a:pt x="3" y="0"/>
                        </a:cubicBezTo>
                        <a:close/>
                        <a:moveTo>
                          <a:pt x="67" y="0"/>
                        </a:moveTo>
                        <a:cubicBezTo>
                          <a:pt x="64" y="0"/>
                          <a:pt x="60" y="1"/>
                          <a:pt x="55" y="3"/>
                        </a:cubicBezTo>
                        <a:cubicBezTo>
                          <a:pt x="53" y="4"/>
                          <a:pt x="51" y="4"/>
                          <a:pt x="49" y="4"/>
                        </a:cubicBezTo>
                        <a:cubicBezTo>
                          <a:pt x="49" y="5"/>
                          <a:pt x="49" y="5"/>
                          <a:pt x="49" y="5"/>
                        </a:cubicBezTo>
                        <a:cubicBezTo>
                          <a:pt x="51" y="5"/>
                          <a:pt x="53" y="4"/>
                          <a:pt x="56" y="3"/>
                        </a:cubicBezTo>
                        <a:cubicBezTo>
                          <a:pt x="60" y="2"/>
                          <a:pt x="65" y="0"/>
                          <a:pt x="67" y="0"/>
                        </a:cubicBezTo>
                        <a:cubicBezTo>
                          <a:pt x="67" y="0"/>
                          <a:pt x="67" y="0"/>
                          <a:pt x="67" y="0"/>
                        </a:cubicBezTo>
                        <a:cubicBezTo>
                          <a:pt x="68" y="1"/>
                          <a:pt x="68" y="1"/>
                          <a:pt x="68" y="1"/>
                        </a:cubicBezTo>
                        <a:cubicBezTo>
                          <a:pt x="69" y="1"/>
                          <a:pt x="69" y="1"/>
                          <a:pt x="69" y="1"/>
                        </a:cubicBezTo>
                        <a:cubicBezTo>
                          <a:pt x="69" y="3"/>
                          <a:pt x="67" y="5"/>
                          <a:pt x="60" y="8"/>
                        </a:cubicBezTo>
                        <a:cubicBezTo>
                          <a:pt x="56" y="10"/>
                          <a:pt x="51" y="11"/>
                          <a:pt x="46" y="12"/>
                        </a:cubicBezTo>
                        <a:cubicBezTo>
                          <a:pt x="47" y="12"/>
                          <a:pt x="47" y="12"/>
                          <a:pt x="47" y="12"/>
                        </a:cubicBezTo>
                        <a:cubicBezTo>
                          <a:pt x="51" y="12"/>
                          <a:pt x="56" y="11"/>
                          <a:pt x="61" y="9"/>
                        </a:cubicBezTo>
                        <a:cubicBezTo>
                          <a:pt x="70" y="4"/>
                          <a:pt x="71" y="0"/>
                          <a:pt x="68" y="0"/>
                        </a:cubicBezTo>
                        <a:lnTo>
                          <a:pt x="6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9" name="Freeform 6842">
                    <a:extLst>
                      <a:ext uri="{FF2B5EF4-FFF2-40B4-BE49-F238E27FC236}">
                        <a16:creationId xmlns:a16="http://schemas.microsoft.com/office/drawing/2014/main" xmlns="" id="{B8962F9E-544C-4915-B6C0-84D50E2DBC7A}"/>
                      </a:ext>
                    </a:extLst>
                  </p:cNvPr>
                  <p:cNvSpPr>
                    <a:spLocks/>
                  </p:cNvSpPr>
                  <p:nvPr/>
                </p:nvSpPr>
                <p:spPr bwMode="auto">
                  <a:xfrm>
                    <a:off x="4082" y="2085"/>
                    <a:ext cx="15" cy="5"/>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4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3"/>
                          <a:pt x="12" y="3"/>
                        </a:cubicBezTo>
                        <a:cubicBezTo>
                          <a:pt x="7" y="4"/>
                          <a:pt x="3" y="5"/>
                          <a:pt x="1" y="5"/>
                        </a:cubicBezTo>
                        <a:cubicBezTo>
                          <a:pt x="0" y="6"/>
                          <a:pt x="0" y="6"/>
                          <a:pt x="0" y="6"/>
                        </a:cubicBezTo>
                        <a:cubicBezTo>
                          <a:pt x="1" y="6"/>
                          <a:pt x="1" y="6"/>
                          <a:pt x="1" y="6"/>
                        </a:cubicBezTo>
                        <a:cubicBezTo>
                          <a:pt x="1" y="6"/>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0" name="Freeform 6843">
                    <a:extLst>
                      <a:ext uri="{FF2B5EF4-FFF2-40B4-BE49-F238E27FC236}">
                        <a16:creationId xmlns:a16="http://schemas.microsoft.com/office/drawing/2014/main" xmlns="" id="{548E5B14-8371-4014-8801-2A5E42A5E117}"/>
                      </a:ext>
                    </a:extLst>
                  </p:cNvPr>
                  <p:cNvSpPr>
                    <a:spLocks/>
                  </p:cNvSpPr>
                  <p:nvPr/>
                </p:nvSpPr>
                <p:spPr bwMode="auto">
                  <a:xfrm>
                    <a:off x="4054" y="2085"/>
                    <a:ext cx="14" cy="6"/>
                  </a:xfrm>
                  <a:custGeom>
                    <a:avLst/>
                    <a:gdLst>
                      <a:gd name="T0" fmla="*/ 1 w 18"/>
                      <a:gd name="T1" fmla="*/ 0 h 7"/>
                      <a:gd name="T2" fmla="*/ 2 w 18"/>
                      <a:gd name="T3" fmla="*/ 3 h 7"/>
                      <a:gd name="T4" fmla="*/ 9 w 18"/>
                      <a:gd name="T5" fmla="*/ 5 h 7"/>
                      <a:gd name="T6" fmla="*/ 9 w 18"/>
                      <a:gd name="T7" fmla="*/ 5 h 7"/>
                      <a:gd name="T8" fmla="*/ 17 w 18"/>
                      <a:gd name="T9" fmla="*/ 7 h 7"/>
                      <a:gd name="T10" fmla="*/ 18 w 18"/>
                      <a:gd name="T11" fmla="*/ 7 h 7"/>
                      <a:gd name="T12" fmla="*/ 18 w 18"/>
                      <a:gd name="T13" fmla="*/ 6 h 7"/>
                      <a:gd name="T14" fmla="*/ 16 w 18"/>
                      <a:gd name="T15" fmla="*/ 5 h 7"/>
                      <a:gd name="T16" fmla="*/ 3 w 18"/>
                      <a:gd name="T17" fmla="*/ 1 h 7"/>
                      <a:gd name="T18" fmla="*/ 1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 y="0"/>
                        </a:moveTo>
                        <a:cubicBezTo>
                          <a:pt x="0" y="0"/>
                          <a:pt x="0" y="1"/>
                          <a:pt x="2" y="3"/>
                        </a:cubicBezTo>
                        <a:cubicBezTo>
                          <a:pt x="5" y="5"/>
                          <a:pt x="8" y="5"/>
                          <a:pt x="9" y="5"/>
                        </a:cubicBezTo>
                        <a:cubicBezTo>
                          <a:pt x="9" y="5"/>
                          <a:pt x="9" y="5"/>
                          <a:pt x="9" y="5"/>
                        </a:cubicBezTo>
                        <a:cubicBezTo>
                          <a:pt x="14" y="6"/>
                          <a:pt x="16" y="7"/>
                          <a:pt x="17" y="7"/>
                        </a:cubicBezTo>
                        <a:cubicBezTo>
                          <a:pt x="18" y="7"/>
                          <a:pt x="18" y="7"/>
                          <a:pt x="18" y="7"/>
                        </a:cubicBezTo>
                        <a:cubicBezTo>
                          <a:pt x="18" y="6"/>
                          <a:pt x="18" y="6"/>
                          <a:pt x="18" y="6"/>
                        </a:cubicBezTo>
                        <a:cubicBezTo>
                          <a:pt x="17" y="6"/>
                          <a:pt x="16" y="5"/>
                          <a:pt x="16" y="5"/>
                        </a:cubicBezTo>
                        <a:cubicBezTo>
                          <a:pt x="8" y="4"/>
                          <a:pt x="5" y="2"/>
                          <a:pt x="3" y="1"/>
                        </a:cubicBezTo>
                        <a:cubicBezTo>
                          <a:pt x="3" y="1"/>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1" name="Freeform 6844">
                    <a:extLst>
                      <a:ext uri="{FF2B5EF4-FFF2-40B4-BE49-F238E27FC236}">
                        <a16:creationId xmlns:a16="http://schemas.microsoft.com/office/drawing/2014/main" xmlns="" id="{1A1FCDD4-2475-4F87-8808-B834AA58E387}"/>
                      </a:ext>
                    </a:extLst>
                  </p:cNvPr>
                  <p:cNvSpPr>
                    <a:spLocks/>
                  </p:cNvSpPr>
                  <p:nvPr/>
                </p:nvSpPr>
                <p:spPr bwMode="auto">
                  <a:xfrm>
                    <a:off x="4065" y="2085"/>
                    <a:ext cx="21" cy="12"/>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1"/>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2" name="Freeform 6845">
                    <a:extLst>
                      <a:ext uri="{FF2B5EF4-FFF2-40B4-BE49-F238E27FC236}">
                        <a16:creationId xmlns:a16="http://schemas.microsoft.com/office/drawing/2014/main" xmlns="" id="{FF5A0575-29C2-43EB-86DC-BD4AC2EFD309}"/>
                      </a:ext>
                    </a:extLst>
                  </p:cNvPr>
                  <p:cNvSpPr>
                    <a:spLocks noEditPoints="1"/>
                  </p:cNvSpPr>
                  <p:nvPr/>
                </p:nvSpPr>
                <p:spPr bwMode="auto">
                  <a:xfrm>
                    <a:off x="4065" y="2085"/>
                    <a:ext cx="20" cy="12"/>
                  </a:xfrm>
                  <a:custGeom>
                    <a:avLst/>
                    <a:gdLst>
                      <a:gd name="T0" fmla="*/ 15 w 26"/>
                      <a:gd name="T1" fmla="*/ 15 h 16"/>
                      <a:gd name="T2" fmla="*/ 13 w 26"/>
                      <a:gd name="T3" fmla="*/ 15 h 16"/>
                      <a:gd name="T4" fmla="*/ 4 w 26"/>
                      <a:gd name="T5" fmla="*/ 16 h 16"/>
                      <a:gd name="T6" fmla="*/ 2 w 26"/>
                      <a:gd name="T7" fmla="*/ 15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4"/>
                          <a:pt x="25" y="14"/>
                        </a:cubicBezTo>
                        <a:cubicBezTo>
                          <a:pt x="25" y="15"/>
                          <a:pt x="25" y="15"/>
                          <a:pt x="24" y="16"/>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4"/>
                          <a:pt x="4" y="4"/>
                          <a:pt x="4" y="7"/>
                        </a:cubicBezTo>
                        <a:cubicBezTo>
                          <a:pt x="4" y="7"/>
                          <a:pt x="4" y="7"/>
                          <a:pt x="4" y="8"/>
                        </a:cubicBezTo>
                        <a:cubicBezTo>
                          <a:pt x="3" y="10"/>
                          <a:pt x="1" y="12"/>
                          <a:pt x="2" y="14"/>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3" name="Freeform 6846">
                    <a:extLst>
                      <a:ext uri="{FF2B5EF4-FFF2-40B4-BE49-F238E27FC236}">
                        <a16:creationId xmlns:a16="http://schemas.microsoft.com/office/drawing/2014/main" xmlns="" id="{618367C6-7864-490B-8D0A-3E772F0734DE}"/>
                      </a:ext>
                    </a:extLst>
                  </p:cNvPr>
                  <p:cNvSpPr>
                    <a:spLocks noEditPoints="1"/>
                  </p:cNvSpPr>
                  <p:nvPr/>
                </p:nvSpPr>
                <p:spPr bwMode="auto">
                  <a:xfrm>
                    <a:off x="4066" y="2085"/>
                    <a:ext cx="18" cy="11"/>
                  </a:xfrm>
                  <a:custGeom>
                    <a:avLst/>
                    <a:gdLst>
                      <a:gd name="T0" fmla="*/ 5 w 24"/>
                      <a:gd name="T1" fmla="*/ 12 h 14"/>
                      <a:gd name="T2" fmla="*/ 3 w 24"/>
                      <a:gd name="T3" fmla="*/ 9 h 14"/>
                      <a:gd name="T4" fmla="*/ 7 w 24"/>
                      <a:gd name="T5" fmla="*/ 5 h 14"/>
                      <a:gd name="T6" fmla="*/ 3 w 24"/>
                      <a:gd name="T7" fmla="*/ 2 h 14"/>
                      <a:gd name="T8" fmla="*/ 5 w 24"/>
                      <a:gd name="T9" fmla="*/ 0 h 14"/>
                      <a:gd name="T10" fmla="*/ 8 w 24"/>
                      <a:gd name="T11" fmla="*/ 1 h 14"/>
                      <a:gd name="T12" fmla="*/ 12 w 24"/>
                      <a:gd name="T13" fmla="*/ 1 h 14"/>
                      <a:gd name="T14" fmla="*/ 15 w 24"/>
                      <a:gd name="T15" fmla="*/ 1 h 14"/>
                      <a:gd name="T16" fmla="*/ 16 w 24"/>
                      <a:gd name="T17" fmla="*/ 1 h 14"/>
                      <a:gd name="T18" fmla="*/ 19 w 24"/>
                      <a:gd name="T19" fmla="*/ 3 h 14"/>
                      <a:gd name="T20" fmla="*/ 17 w 24"/>
                      <a:gd name="T21" fmla="*/ 6 h 14"/>
                      <a:gd name="T22" fmla="*/ 21 w 24"/>
                      <a:gd name="T23" fmla="*/ 10 h 14"/>
                      <a:gd name="T24" fmla="*/ 20 w 24"/>
                      <a:gd name="T25" fmla="*/ 12 h 14"/>
                      <a:gd name="T26" fmla="*/ 19 w 24"/>
                      <a:gd name="T27" fmla="*/ 12 h 14"/>
                      <a:gd name="T28" fmla="*/ 13 w 24"/>
                      <a:gd name="T29" fmla="*/ 11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3 h 14"/>
                      <a:gd name="T50" fmla="*/ 1 w 24"/>
                      <a:gd name="T51" fmla="*/ 13 h 14"/>
                      <a:gd name="T52" fmla="*/ 2 w 24"/>
                      <a:gd name="T53" fmla="*/ 13 h 14"/>
                      <a:gd name="T54" fmla="*/ 10 w 24"/>
                      <a:gd name="T55" fmla="*/ 12 h 14"/>
                      <a:gd name="T56" fmla="*/ 21 w 24"/>
                      <a:gd name="T57" fmla="*/ 13 h 14"/>
                      <a:gd name="T58" fmla="*/ 22 w 24"/>
                      <a:gd name="T59" fmla="*/ 14 h 14"/>
                      <a:gd name="T60" fmla="*/ 23 w 24"/>
                      <a:gd name="T61" fmla="*/ 13 h 14"/>
                      <a:gd name="T62" fmla="*/ 23 w 24"/>
                      <a:gd name="T63" fmla="*/ 12 h 14"/>
                      <a:gd name="T64" fmla="*/ 20 w 24"/>
                      <a:gd name="T65" fmla="*/ 6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1"/>
                          <a:pt x="3" y="9"/>
                        </a:cubicBezTo>
                        <a:cubicBezTo>
                          <a:pt x="3" y="6"/>
                          <a:pt x="10" y="6"/>
                          <a:pt x="7" y="5"/>
                        </a:cubicBezTo>
                        <a:cubicBezTo>
                          <a:pt x="4" y="4"/>
                          <a:pt x="3" y="3"/>
                          <a:pt x="3" y="2"/>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2" y="11"/>
                          <a:pt x="22" y="12"/>
                          <a:pt x="20" y="12"/>
                        </a:cubicBezTo>
                        <a:cubicBezTo>
                          <a:pt x="20" y="12"/>
                          <a:pt x="20" y="12"/>
                          <a:pt x="19" y="12"/>
                        </a:cubicBezTo>
                        <a:cubicBezTo>
                          <a:pt x="17" y="12"/>
                          <a:pt x="15" y="11"/>
                          <a:pt x="13" y="11"/>
                        </a:cubicBezTo>
                        <a:cubicBezTo>
                          <a:pt x="12" y="11"/>
                          <a:pt x="10" y="11"/>
                          <a:pt x="9" y="12"/>
                        </a:cubicBezTo>
                        <a:cubicBezTo>
                          <a:pt x="7" y="12"/>
                          <a:pt x="6" y="12"/>
                          <a:pt x="5" y="12"/>
                        </a:cubicBezTo>
                        <a:close/>
                        <a:moveTo>
                          <a:pt x="4" y="0"/>
                        </a:moveTo>
                        <a:cubicBezTo>
                          <a:pt x="3" y="0"/>
                          <a:pt x="2" y="0"/>
                          <a:pt x="1" y="0"/>
                        </a:cubicBezTo>
                        <a:cubicBezTo>
                          <a:pt x="0" y="0"/>
                          <a:pt x="0" y="0"/>
                          <a:pt x="0" y="1"/>
                        </a:cubicBezTo>
                        <a:cubicBezTo>
                          <a:pt x="0" y="1"/>
                          <a:pt x="0" y="1"/>
                          <a:pt x="0" y="1"/>
                        </a:cubicBezTo>
                        <a:cubicBezTo>
                          <a:pt x="0" y="3"/>
                          <a:pt x="3" y="3"/>
                          <a:pt x="3" y="6"/>
                        </a:cubicBezTo>
                        <a:cubicBezTo>
                          <a:pt x="3" y="6"/>
                          <a:pt x="3" y="6"/>
                          <a:pt x="3" y="7"/>
                        </a:cubicBezTo>
                        <a:cubicBezTo>
                          <a:pt x="2" y="9"/>
                          <a:pt x="0" y="11"/>
                          <a:pt x="1" y="13"/>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4"/>
                        </a:cubicBezTo>
                        <a:cubicBezTo>
                          <a:pt x="23" y="14"/>
                          <a:pt x="23" y="13"/>
                          <a:pt x="23" y="13"/>
                        </a:cubicBezTo>
                        <a:cubicBezTo>
                          <a:pt x="23" y="13"/>
                          <a:pt x="23" y="12"/>
                          <a:pt x="23" y="12"/>
                        </a:cubicBezTo>
                        <a:cubicBezTo>
                          <a:pt x="22" y="9"/>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3"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4" name="Freeform 6847">
                    <a:extLst>
                      <a:ext uri="{FF2B5EF4-FFF2-40B4-BE49-F238E27FC236}">
                        <a16:creationId xmlns:a16="http://schemas.microsoft.com/office/drawing/2014/main" xmlns="" id="{A38D9A66-F9E0-4403-A620-E66D87179163}"/>
                      </a:ext>
                    </a:extLst>
                  </p:cNvPr>
                  <p:cNvSpPr>
                    <a:spLocks noEditPoints="1"/>
                  </p:cNvSpPr>
                  <p:nvPr/>
                </p:nvSpPr>
                <p:spPr bwMode="auto">
                  <a:xfrm>
                    <a:off x="4065" y="2085"/>
                    <a:ext cx="20" cy="11"/>
                  </a:xfrm>
                  <a:custGeom>
                    <a:avLst/>
                    <a:gdLst>
                      <a:gd name="T0" fmla="*/ 24 w 27"/>
                      <a:gd name="T1" fmla="*/ 1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5 h 15"/>
                      <a:gd name="T20" fmla="*/ 25 w 27"/>
                      <a:gd name="T21" fmla="*/ 15 h 15"/>
                      <a:gd name="T22" fmla="*/ 25 w 27"/>
                      <a:gd name="T23" fmla="*/ 13 h 15"/>
                      <a:gd name="T24" fmla="*/ 24 w 27"/>
                      <a:gd name="T25" fmla="*/ 5 h 15"/>
                      <a:gd name="T26" fmla="*/ 24 w 27"/>
                      <a:gd name="T27" fmla="*/ 1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4 h 15"/>
                      <a:gd name="T42" fmla="*/ 5 w 27"/>
                      <a:gd name="T43" fmla="*/ 8 h 15"/>
                      <a:gd name="T44" fmla="*/ 5 w 27"/>
                      <a:gd name="T45" fmla="*/ 7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1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1"/>
                        </a:moveTo>
                        <a:cubicBezTo>
                          <a:pt x="23" y="1"/>
                          <a:pt x="23" y="1"/>
                          <a:pt x="23" y="1"/>
                        </a:cubicBezTo>
                        <a:cubicBezTo>
                          <a:pt x="23" y="1"/>
                          <a:pt x="23" y="1"/>
                          <a:pt x="22" y="1"/>
                        </a:cubicBezTo>
                        <a:cubicBezTo>
                          <a:pt x="23" y="1"/>
                          <a:pt x="24" y="1"/>
                          <a:pt x="25" y="1"/>
                        </a:cubicBezTo>
                        <a:cubicBezTo>
                          <a:pt x="25" y="1"/>
                          <a:pt x="26" y="2"/>
                          <a:pt x="26" y="2"/>
                        </a:cubicBezTo>
                        <a:cubicBezTo>
                          <a:pt x="26" y="2"/>
                          <a:pt x="25" y="3"/>
                          <a:pt x="23" y="5"/>
                        </a:cubicBezTo>
                        <a:cubicBezTo>
                          <a:pt x="22" y="6"/>
                          <a:pt x="22" y="7"/>
                          <a:pt x="22" y="7"/>
                        </a:cubicBezTo>
                        <a:cubicBezTo>
                          <a:pt x="22" y="9"/>
                          <a:pt x="24" y="10"/>
                          <a:pt x="25" y="13"/>
                        </a:cubicBezTo>
                        <a:cubicBezTo>
                          <a:pt x="25" y="13"/>
                          <a:pt x="25" y="14"/>
                          <a:pt x="25" y="14"/>
                        </a:cubicBezTo>
                        <a:cubicBezTo>
                          <a:pt x="25" y="14"/>
                          <a:pt x="25" y="15"/>
                          <a:pt x="24" y="15"/>
                        </a:cubicBezTo>
                        <a:cubicBezTo>
                          <a:pt x="25" y="15"/>
                          <a:pt x="25" y="15"/>
                          <a:pt x="25" y="15"/>
                        </a:cubicBezTo>
                        <a:cubicBezTo>
                          <a:pt x="26" y="15"/>
                          <a:pt x="26" y="14"/>
                          <a:pt x="25" y="13"/>
                        </a:cubicBezTo>
                        <a:cubicBezTo>
                          <a:pt x="24" y="9"/>
                          <a:pt x="21" y="8"/>
                          <a:pt x="24" y="5"/>
                        </a:cubicBezTo>
                        <a:cubicBezTo>
                          <a:pt x="27" y="2"/>
                          <a:pt x="27" y="1"/>
                          <a:pt x="24" y="1"/>
                        </a:cubicBezTo>
                        <a:close/>
                        <a:moveTo>
                          <a:pt x="3" y="0"/>
                        </a:moveTo>
                        <a:cubicBezTo>
                          <a:pt x="2" y="1"/>
                          <a:pt x="2" y="1"/>
                          <a:pt x="2" y="2"/>
                        </a:cubicBezTo>
                        <a:cubicBezTo>
                          <a:pt x="2" y="4"/>
                          <a:pt x="6" y="5"/>
                          <a:pt x="4" y="8"/>
                        </a:cubicBezTo>
                        <a:cubicBezTo>
                          <a:pt x="3" y="11"/>
                          <a:pt x="0" y="14"/>
                          <a:pt x="3" y="15"/>
                        </a:cubicBezTo>
                        <a:cubicBezTo>
                          <a:pt x="3" y="14"/>
                          <a:pt x="3" y="14"/>
                          <a:pt x="3" y="14"/>
                        </a:cubicBezTo>
                        <a:cubicBezTo>
                          <a:pt x="3" y="14"/>
                          <a:pt x="3" y="14"/>
                          <a:pt x="3" y="14"/>
                        </a:cubicBezTo>
                        <a:cubicBezTo>
                          <a:pt x="3" y="14"/>
                          <a:pt x="3" y="14"/>
                          <a:pt x="3" y="14"/>
                        </a:cubicBezTo>
                        <a:cubicBezTo>
                          <a:pt x="2" y="12"/>
                          <a:pt x="4" y="10"/>
                          <a:pt x="5" y="8"/>
                        </a:cubicBezTo>
                        <a:cubicBezTo>
                          <a:pt x="5" y="7"/>
                          <a:pt x="5" y="7"/>
                          <a:pt x="5" y="7"/>
                        </a:cubicBezTo>
                        <a:cubicBezTo>
                          <a:pt x="5" y="4"/>
                          <a:pt x="2" y="4"/>
                          <a:pt x="2" y="2"/>
                        </a:cubicBezTo>
                        <a:cubicBezTo>
                          <a:pt x="2" y="2"/>
                          <a:pt x="2" y="2"/>
                          <a:pt x="2" y="2"/>
                        </a:cubicBezTo>
                        <a:cubicBezTo>
                          <a:pt x="2" y="1"/>
                          <a:pt x="2" y="1"/>
                          <a:pt x="3" y="1"/>
                        </a:cubicBezTo>
                        <a:cubicBezTo>
                          <a:pt x="4" y="1"/>
                          <a:pt x="5" y="1"/>
                          <a:pt x="6" y="1"/>
                        </a:cubicBezTo>
                        <a:cubicBezTo>
                          <a:pt x="8" y="1"/>
                          <a:pt x="12" y="1"/>
                          <a:pt x="15" y="1"/>
                        </a:cubicBezTo>
                        <a:cubicBezTo>
                          <a:pt x="16" y="1"/>
                          <a:pt x="16" y="1"/>
                          <a:pt x="16" y="1"/>
                        </a:cubicBezTo>
                        <a:cubicBezTo>
                          <a:pt x="11" y="1"/>
                          <a:pt x="5" y="1"/>
                          <a:pt x="4" y="1"/>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5" name="Freeform 6848">
                    <a:extLst>
                      <a:ext uri="{FF2B5EF4-FFF2-40B4-BE49-F238E27FC236}">
                        <a16:creationId xmlns:a16="http://schemas.microsoft.com/office/drawing/2014/main" xmlns="" id="{DAC8BC18-988B-4015-B810-3B8132AB040F}"/>
                      </a:ext>
                    </a:extLst>
                  </p:cNvPr>
                  <p:cNvSpPr>
                    <a:spLocks/>
                  </p:cNvSpPr>
                  <p:nvPr/>
                </p:nvSpPr>
                <p:spPr bwMode="auto">
                  <a:xfrm>
                    <a:off x="4069" y="2087"/>
                    <a:ext cx="11" cy="7"/>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1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9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1"/>
                          <a:pt x="12" y="0"/>
                          <a:pt x="12" y="0"/>
                        </a:cubicBezTo>
                        <a:cubicBezTo>
                          <a:pt x="10" y="0"/>
                          <a:pt x="9" y="0"/>
                          <a:pt x="7" y="0"/>
                        </a:cubicBezTo>
                        <a:cubicBezTo>
                          <a:pt x="6" y="0"/>
                          <a:pt x="6" y="0"/>
                          <a:pt x="5" y="0"/>
                        </a:cubicBezTo>
                        <a:cubicBezTo>
                          <a:pt x="4" y="0"/>
                          <a:pt x="3" y="0"/>
                          <a:pt x="3" y="0"/>
                        </a:cubicBezTo>
                        <a:cubicBezTo>
                          <a:pt x="2" y="0"/>
                          <a:pt x="2" y="0"/>
                          <a:pt x="2" y="1"/>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9"/>
                          <a:pt x="2" y="9"/>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6" name="Freeform 6849">
                    <a:extLst>
                      <a:ext uri="{FF2B5EF4-FFF2-40B4-BE49-F238E27FC236}">
                        <a16:creationId xmlns:a16="http://schemas.microsoft.com/office/drawing/2014/main" xmlns="" id="{C6368010-8477-42AF-8634-8BAA2053A47B}"/>
                      </a:ext>
                    </a:extLst>
                  </p:cNvPr>
                  <p:cNvSpPr>
                    <a:spLocks/>
                  </p:cNvSpPr>
                  <p:nvPr/>
                </p:nvSpPr>
                <p:spPr bwMode="auto">
                  <a:xfrm>
                    <a:off x="4066" y="2082"/>
                    <a:ext cx="17" cy="3"/>
                  </a:xfrm>
                  <a:custGeom>
                    <a:avLst/>
                    <a:gdLst>
                      <a:gd name="T0" fmla="*/ 2 w 23"/>
                      <a:gd name="T1" fmla="*/ 4 h 5"/>
                      <a:gd name="T2" fmla="*/ 2 w 23"/>
                      <a:gd name="T3" fmla="*/ 2 h 5"/>
                      <a:gd name="T4" fmla="*/ 21 w 23"/>
                      <a:gd name="T5" fmla="*/ 2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2"/>
                        </a:cubicBezTo>
                        <a:cubicBezTo>
                          <a:pt x="4" y="0"/>
                          <a:pt x="20" y="1"/>
                          <a:pt x="21" y="2"/>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7" name="Freeform 6850">
                    <a:extLst>
                      <a:ext uri="{FF2B5EF4-FFF2-40B4-BE49-F238E27FC236}">
                        <a16:creationId xmlns:a16="http://schemas.microsoft.com/office/drawing/2014/main" xmlns="" id="{FD26BF89-EDA5-443E-9942-1ADFAA0C057F}"/>
                      </a:ext>
                    </a:extLst>
                  </p:cNvPr>
                  <p:cNvSpPr>
                    <a:spLocks/>
                  </p:cNvSpPr>
                  <p:nvPr/>
                </p:nvSpPr>
                <p:spPr bwMode="auto">
                  <a:xfrm>
                    <a:off x="4067" y="2082"/>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2"/>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8" name="Freeform 6851">
                    <a:extLst>
                      <a:ext uri="{FF2B5EF4-FFF2-40B4-BE49-F238E27FC236}">
                        <a16:creationId xmlns:a16="http://schemas.microsoft.com/office/drawing/2014/main" xmlns="" id="{4689D3E1-FBD4-430D-9715-8153FA9F632D}"/>
                      </a:ext>
                    </a:extLst>
                  </p:cNvPr>
                  <p:cNvSpPr>
                    <a:spLocks noEditPoints="1"/>
                  </p:cNvSpPr>
                  <p:nvPr/>
                </p:nvSpPr>
                <p:spPr bwMode="auto">
                  <a:xfrm>
                    <a:off x="4067" y="2082"/>
                    <a:ext cx="16" cy="3"/>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9" name="Freeform 6852">
                    <a:extLst>
                      <a:ext uri="{FF2B5EF4-FFF2-40B4-BE49-F238E27FC236}">
                        <a16:creationId xmlns:a16="http://schemas.microsoft.com/office/drawing/2014/main" xmlns="" id="{7E4AFB7D-CA4B-4CFD-9216-BF25615931C0}"/>
                      </a:ext>
                    </a:extLst>
                  </p:cNvPr>
                  <p:cNvSpPr>
                    <a:spLocks noEditPoints="1"/>
                  </p:cNvSpPr>
                  <p:nvPr/>
                </p:nvSpPr>
                <p:spPr bwMode="auto">
                  <a:xfrm>
                    <a:off x="4066" y="208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1 h 4"/>
                      <a:gd name="T28" fmla="*/ 2 w 23"/>
                      <a:gd name="T29" fmla="*/ 3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1"/>
                        </a:cubicBezTo>
                        <a:cubicBezTo>
                          <a:pt x="0" y="2"/>
                          <a:pt x="1" y="3"/>
                          <a:pt x="2" y="3"/>
                        </a:cubicBezTo>
                        <a:cubicBezTo>
                          <a:pt x="3" y="3"/>
                          <a:pt x="12" y="4"/>
                          <a:pt x="17" y="4"/>
                        </a:cubicBezTo>
                        <a:cubicBezTo>
                          <a:pt x="19" y="4"/>
                          <a:pt x="21" y="4"/>
                          <a:pt x="21" y="4"/>
                        </a:cubicBezTo>
                        <a:cubicBezTo>
                          <a:pt x="23" y="3"/>
                          <a:pt x="23" y="1"/>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0" name="Freeform 6853">
                    <a:extLst>
                      <a:ext uri="{FF2B5EF4-FFF2-40B4-BE49-F238E27FC236}">
                        <a16:creationId xmlns:a16="http://schemas.microsoft.com/office/drawing/2014/main" xmlns="" id="{11D70195-E232-49AA-9832-A1675FF08A2F}"/>
                      </a:ext>
                    </a:extLst>
                  </p:cNvPr>
                  <p:cNvSpPr>
                    <a:spLocks/>
                  </p:cNvSpPr>
                  <p:nvPr/>
                </p:nvSpPr>
                <p:spPr bwMode="auto">
                  <a:xfrm>
                    <a:off x="4070" y="2083"/>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2"/>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1" name="Freeform 6854">
                    <a:extLst>
                      <a:ext uri="{FF2B5EF4-FFF2-40B4-BE49-F238E27FC236}">
                        <a16:creationId xmlns:a16="http://schemas.microsoft.com/office/drawing/2014/main" xmlns="" id="{82B26EB9-4ABA-4D88-8283-0C196E37A442}"/>
                      </a:ext>
                    </a:extLst>
                  </p:cNvPr>
                  <p:cNvSpPr>
                    <a:spLocks/>
                  </p:cNvSpPr>
                  <p:nvPr/>
                </p:nvSpPr>
                <p:spPr bwMode="auto">
                  <a:xfrm>
                    <a:off x="4048" y="2095"/>
                    <a:ext cx="53" cy="10"/>
                  </a:xfrm>
                  <a:custGeom>
                    <a:avLst/>
                    <a:gdLst>
                      <a:gd name="T0" fmla="*/ 10 w 71"/>
                      <a:gd name="T1" fmla="*/ 9 h 13"/>
                      <a:gd name="T2" fmla="*/ 35 w 71"/>
                      <a:gd name="T3" fmla="*/ 13 h 13"/>
                      <a:gd name="T4" fmla="*/ 61 w 71"/>
                      <a:gd name="T5" fmla="*/ 9 h 13"/>
                      <a:gd name="T6" fmla="*/ 68 w 71"/>
                      <a:gd name="T7" fmla="*/ 1 h 13"/>
                      <a:gd name="T8" fmla="*/ 55 w 71"/>
                      <a:gd name="T9" fmla="*/ 3 h 13"/>
                      <a:gd name="T10" fmla="*/ 44 w 71"/>
                      <a:gd name="T11" fmla="*/ 5 h 13"/>
                      <a:gd name="T12" fmla="*/ 33 w 71"/>
                      <a:gd name="T13" fmla="*/ 5 h 13"/>
                      <a:gd name="T14" fmla="*/ 26 w 71"/>
                      <a:gd name="T15" fmla="*/ 5 h 13"/>
                      <a:gd name="T16" fmla="*/ 15 w 71"/>
                      <a:gd name="T17" fmla="*/ 3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1"/>
                          <a:pt x="55" y="3"/>
                        </a:cubicBezTo>
                        <a:cubicBezTo>
                          <a:pt x="50" y="5"/>
                          <a:pt x="44" y="5"/>
                          <a:pt x="44" y="5"/>
                        </a:cubicBezTo>
                        <a:cubicBezTo>
                          <a:pt x="40" y="5"/>
                          <a:pt x="36" y="5"/>
                          <a:pt x="33" y="5"/>
                        </a:cubicBezTo>
                        <a:cubicBezTo>
                          <a:pt x="31" y="5"/>
                          <a:pt x="29" y="5"/>
                          <a:pt x="26" y="5"/>
                        </a:cubicBezTo>
                        <a:cubicBezTo>
                          <a:pt x="26" y="5"/>
                          <a:pt x="21" y="5"/>
                          <a:pt x="15" y="3"/>
                        </a:cubicBezTo>
                        <a:cubicBezTo>
                          <a:pt x="10" y="1"/>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2" name="Freeform 6855">
                    <a:extLst>
                      <a:ext uri="{FF2B5EF4-FFF2-40B4-BE49-F238E27FC236}">
                        <a16:creationId xmlns:a16="http://schemas.microsoft.com/office/drawing/2014/main" xmlns="" id="{5DD9C172-B1C3-49C3-8756-27C5500670E7}"/>
                      </a:ext>
                    </a:extLst>
                  </p:cNvPr>
                  <p:cNvSpPr>
                    <a:spLocks noEditPoints="1"/>
                  </p:cNvSpPr>
                  <p:nvPr/>
                </p:nvSpPr>
                <p:spPr bwMode="auto">
                  <a:xfrm>
                    <a:off x="4048" y="209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3" name="Freeform 6856">
                    <a:extLst>
                      <a:ext uri="{FF2B5EF4-FFF2-40B4-BE49-F238E27FC236}">
                        <a16:creationId xmlns:a16="http://schemas.microsoft.com/office/drawing/2014/main" xmlns="" id="{154BB6F3-A4CA-424B-864C-3CD3999EF002}"/>
                      </a:ext>
                    </a:extLst>
                  </p:cNvPr>
                  <p:cNvSpPr>
                    <a:spLocks/>
                  </p:cNvSpPr>
                  <p:nvPr/>
                </p:nvSpPr>
                <p:spPr bwMode="auto">
                  <a:xfrm>
                    <a:off x="4083" y="2096"/>
                    <a:ext cx="17" cy="8"/>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5"/>
                          <a:pt x="4" y="5"/>
                          <a:pt x="4" y="5"/>
                        </a:cubicBezTo>
                        <a:cubicBezTo>
                          <a:pt x="8" y="5"/>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4" name="Freeform 6857">
                    <a:extLst>
                      <a:ext uri="{FF2B5EF4-FFF2-40B4-BE49-F238E27FC236}">
                        <a16:creationId xmlns:a16="http://schemas.microsoft.com/office/drawing/2014/main" xmlns="" id="{640CA25F-8CD9-499F-B45A-4B80EF92A50D}"/>
                      </a:ext>
                    </a:extLst>
                  </p:cNvPr>
                  <p:cNvSpPr>
                    <a:spLocks/>
                  </p:cNvSpPr>
                  <p:nvPr/>
                </p:nvSpPr>
                <p:spPr bwMode="auto">
                  <a:xfrm>
                    <a:off x="4083" y="2096"/>
                    <a:ext cx="18" cy="9"/>
                  </a:xfrm>
                  <a:custGeom>
                    <a:avLst/>
                    <a:gdLst>
                      <a:gd name="T0" fmla="*/ 21 w 25"/>
                      <a:gd name="T1" fmla="*/ 0 h 12"/>
                      <a:gd name="T2" fmla="*/ 9 w 25"/>
                      <a:gd name="T3" fmla="*/ 2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2"/>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5" name="Freeform 6858">
                    <a:extLst>
                      <a:ext uri="{FF2B5EF4-FFF2-40B4-BE49-F238E27FC236}">
                        <a16:creationId xmlns:a16="http://schemas.microsoft.com/office/drawing/2014/main" xmlns="" id="{9A9849FE-D05D-4BF2-9477-5620E7BA5AEA}"/>
                      </a:ext>
                    </a:extLst>
                  </p:cNvPr>
                  <p:cNvSpPr>
                    <a:spLocks/>
                  </p:cNvSpPr>
                  <p:nvPr/>
                </p:nvSpPr>
                <p:spPr bwMode="auto">
                  <a:xfrm>
                    <a:off x="4050" y="2096"/>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6" name="Freeform 6859">
                    <a:extLst>
                      <a:ext uri="{FF2B5EF4-FFF2-40B4-BE49-F238E27FC236}">
                        <a16:creationId xmlns:a16="http://schemas.microsoft.com/office/drawing/2014/main" xmlns="" id="{3E247334-6559-4B19-9630-06A4DFE50F23}"/>
                      </a:ext>
                    </a:extLst>
                  </p:cNvPr>
                  <p:cNvSpPr>
                    <a:spLocks/>
                  </p:cNvSpPr>
                  <p:nvPr/>
                </p:nvSpPr>
                <p:spPr bwMode="auto">
                  <a:xfrm>
                    <a:off x="4048" y="2096"/>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2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2"/>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7" name="Freeform 6860">
                    <a:extLst>
                      <a:ext uri="{FF2B5EF4-FFF2-40B4-BE49-F238E27FC236}">
                        <a16:creationId xmlns:a16="http://schemas.microsoft.com/office/drawing/2014/main" xmlns="" id="{330F89B2-5B40-4A07-941B-A196FC8EE84D}"/>
                      </a:ext>
                    </a:extLst>
                  </p:cNvPr>
                  <p:cNvSpPr>
                    <a:spLocks/>
                  </p:cNvSpPr>
                  <p:nvPr/>
                </p:nvSpPr>
                <p:spPr bwMode="auto">
                  <a:xfrm>
                    <a:off x="4082" y="2097"/>
                    <a:ext cx="15" cy="6"/>
                  </a:xfrm>
                  <a:custGeom>
                    <a:avLst/>
                    <a:gdLst>
                      <a:gd name="T0" fmla="*/ 17 w 20"/>
                      <a:gd name="T1" fmla="*/ 0 h 7"/>
                      <a:gd name="T2" fmla="*/ 12 w 20"/>
                      <a:gd name="T3" fmla="*/ 3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8" name="Freeform 6861">
                    <a:extLst>
                      <a:ext uri="{FF2B5EF4-FFF2-40B4-BE49-F238E27FC236}">
                        <a16:creationId xmlns:a16="http://schemas.microsoft.com/office/drawing/2014/main" xmlns="" id="{49C3A526-8A1C-4ADF-8023-A894A4A1B33E}"/>
                      </a:ext>
                    </a:extLst>
                  </p:cNvPr>
                  <p:cNvSpPr>
                    <a:spLocks/>
                  </p:cNvSpPr>
                  <p:nvPr/>
                </p:nvSpPr>
                <p:spPr bwMode="auto">
                  <a:xfrm>
                    <a:off x="4054" y="2098"/>
                    <a:ext cx="14" cy="5"/>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9" name="Freeform 6862">
                    <a:extLst>
                      <a:ext uri="{FF2B5EF4-FFF2-40B4-BE49-F238E27FC236}">
                        <a16:creationId xmlns:a16="http://schemas.microsoft.com/office/drawing/2014/main" xmlns="" id="{14D68ED4-A9DE-4496-936C-91FB60DDF940}"/>
                      </a:ext>
                    </a:extLst>
                  </p:cNvPr>
                  <p:cNvSpPr>
                    <a:spLocks/>
                  </p:cNvSpPr>
                  <p:nvPr/>
                </p:nvSpPr>
                <p:spPr bwMode="auto">
                  <a:xfrm>
                    <a:off x="4065" y="2097"/>
                    <a:ext cx="21" cy="12"/>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4"/>
                          <a:pt x="3" y="15"/>
                        </a:cubicBezTo>
                        <a:cubicBezTo>
                          <a:pt x="4" y="16"/>
                          <a:pt x="6" y="16"/>
                          <a:pt x="9" y="15"/>
                        </a:cubicBezTo>
                        <a:cubicBezTo>
                          <a:pt x="11" y="15"/>
                          <a:pt x="13" y="15"/>
                          <a:pt x="16" y="15"/>
                        </a:cubicBezTo>
                        <a:cubicBezTo>
                          <a:pt x="22" y="15"/>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0" name="Freeform 6863">
                    <a:extLst>
                      <a:ext uri="{FF2B5EF4-FFF2-40B4-BE49-F238E27FC236}">
                        <a16:creationId xmlns:a16="http://schemas.microsoft.com/office/drawing/2014/main" xmlns="" id="{081A306D-22E0-4614-81CB-AC9566F601BB}"/>
                      </a:ext>
                    </a:extLst>
                  </p:cNvPr>
                  <p:cNvSpPr>
                    <a:spLocks noEditPoints="1"/>
                  </p:cNvSpPr>
                  <p:nvPr/>
                </p:nvSpPr>
                <p:spPr bwMode="auto">
                  <a:xfrm>
                    <a:off x="4065" y="2097"/>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2 h 16"/>
                      <a:gd name="T58" fmla="*/ 19 w 26"/>
                      <a:gd name="T59" fmla="*/ 1 h 16"/>
                      <a:gd name="T60" fmla="*/ 16 w 26"/>
                      <a:gd name="T61" fmla="*/ 1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4"/>
                          <a:pt x="25" y="5"/>
                          <a:pt x="23" y="6"/>
                        </a:cubicBezTo>
                        <a:cubicBezTo>
                          <a:pt x="23" y="7"/>
                          <a:pt x="22" y="7"/>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2"/>
                        </a:cubicBezTo>
                        <a:cubicBezTo>
                          <a:pt x="25" y="2"/>
                          <a:pt x="24" y="2"/>
                          <a:pt x="24" y="2"/>
                        </a:cubicBezTo>
                        <a:cubicBezTo>
                          <a:pt x="23" y="2"/>
                          <a:pt x="21" y="1"/>
                          <a:pt x="19" y="1"/>
                        </a:cubicBezTo>
                        <a:cubicBezTo>
                          <a:pt x="18" y="1"/>
                          <a:pt x="17" y="1"/>
                          <a:pt x="16" y="1"/>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7"/>
                          <a:pt x="4" y="8"/>
                          <a:pt x="4" y="8"/>
                        </a:cubicBezTo>
                        <a:cubicBezTo>
                          <a:pt x="3" y="11"/>
                          <a:pt x="1" y="13"/>
                          <a:pt x="2" y="14"/>
                        </a:cubicBezTo>
                        <a:cubicBezTo>
                          <a:pt x="2" y="14"/>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1" name="Freeform 6864">
                    <a:extLst>
                      <a:ext uri="{FF2B5EF4-FFF2-40B4-BE49-F238E27FC236}">
                        <a16:creationId xmlns:a16="http://schemas.microsoft.com/office/drawing/2014/main" xmlns="" id="{EA52A595-288B-47B0-AFC4-3DDEC2BE19B1}"/>
                      </a:ext>
                    </a:extLst>
                  </p:cNvPr>
                  <p:cNvSpPr>
                    <a:spLocks noEditPoints="1"/>
                  </p:cNvSpPr>
                  <p:nvPr/>
                </p:nvSpPr>
                <p:spPr bwMode="auto">
                  <a:xfrm>
                    <a:off x="4066" y="2097"/>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2 w 24"/>
                      <a:gd name="T51" fmla="*/ 14 h 14"/>
                      <a:gd name="T52" fmla="*/ 2 w 24"/>
                      <a:gd name="T53" fmla="*/ 14 h 14"/>
                      <a:gd name="T54" fmla="*/ 10 w 24"/>
                      <a:gd name="T55" fmla="*/ 13 h 14"/>
                      <a:gd name="T56" fmla="*/ 21 w 24"/>
                      <a:gd name="T57" fmla="*/ 14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1 h 14"/>
                      <a:gd name="T72" fmla="*/ 20 w 24"/>
                      <a:gd name="T73" fmla="*/ 0 h 14"/>
                      <a:gd name="T74" fmla="*/ 17 w 24"/>
                      <a:gd name="T75" fmla="*/ 1 h 14"/>
                      <a:gd name="T76" fmla="*/ 14 w 24"/>
                      <a:gd name="T77" fmla="*/ 1 h 14"/>
                      <a:gd name="T78" fmla="*/ 13 w 24"/>
                      <a:gd name="T79" fmla="*/ 1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1" y="13"/>
                        </a:cubicBezTo>
                        <a:cubicBezTo>
                          <a:pt x="1" y="13"/>
                          <a:pt x="1" y="14"/>
                          <a:pt x="1" y="14"/>
                        </a:cubicBezTo>
                        <a:cubicBezTo>
                          <a:pt x="2" y="14"/>
                          <a:pt x="2" y="14"/>
                          <a:pt x="2" y="14"/>
                        </a:cubicBezTo>
                        <a:cubicBezTo>
                          <a:pt x="2" y="14"/>
                          <a:pt x="2" y="14"/>
                          <a:pt x="2" y="14"/>
                        </a:cubicBezTo>
                        <a:cubicBezTo>
                          <a:pt x="3" y="13"/>
                          <a:pt x="6" y="13"/>
                          <a:pt x="10" y="13"/>
                        </a:cubicBezTo>
                        <a:cubicBezTo>
                          <a:pt x="14" y="13"/>
                          <a:pt x="20" y="13"/>
                          <a:pt x="21" y="14"/>
                        </a:cubicBezTo>
                        <a:cubicBezTo>
                          <a:pt x="22" y="14"/>
                          <a:pt x="22" y="14"/>
                          <a:pt x="22" y="14"/>
                        </a:cubicBezTo>
                        <a:cubicBezTo>
                          <a:pt x="23" y="14"/>
                          <a:pt x="23" y="14"/>
                          <a:pt x="23" y="13"/>
                        </a:cubicBezTo>
                        <a:cubicBezTo>
                          <a:pt x="23" y="13"/>
                          <a:pt x="23" y="13"/>
                          <a:pt x="23" y="12"/>
                        </a:cubicBezTo>
                        <a:cubicBezTo>
                          <a:pt x="22" y="10"/>
                          <a:pt x="20" y="9"/>
                          <a:pt x="20" y="7"/>
                        </a:cubicBezTo>
                        <a:cubicBezTo>
                          <a:pt x="20" y="6"/>
                          <a:pt x="20" y="5"/>
                          <a:pt x="21" y="4"/>
                        </a:cubicBezTo>
                        <a:cubicBezTo>
                          <a:pt x="23" y="3"/>
                          <a:pt x="24" y="2"/>
                          <a:pt x="24" y="1"/>
                        </a:cubicBezTo>
                        <a:cubicBezTo>
                          <a:pt x="24" y="1"/>
                          <a:pt x="23" y="1"/>
                          <a:pt x="23" y="1"/>
                        </a:cubicBezTo>
                        <a:cubicBezTo>
                          <a:pt x="22" y="1"/>
                          <a:pt x="21" y="1"/>
                          <a:pt x="20" y="0"/>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2" name="Freeform 6865">
                    <a:extLst>
                      <a:ext uri="{FF2B5EF4-FFF2-40B4-BE49-F238E27FC236}">
                        <a16:creationId xmlns:a16="http://schemas.microsoft.com/office/drawing/2014/main" xmlns="" id="{FC9A2E38-0C43-40E4-8810-6B5880D97088}"/>
                      </a:ext>
                    </a:extLst>
                  </p:cNvPr>
                  <p:cNvSpPr>
                    <a:spLocks noEditPoints="1"/>
                  </p:cNvSpPr>
                  <p:nvPr/>
                </p:nvSpPr>
                <p:spPr bwMode="auto">
                  <a:xfrm>
                    <a:off x="4065" y="2097"/>
                    <a:ext cx="20" cy="12"/>
                  </a:xfrm>
                  <a:custGeom>
                    <a:avLst/>
                    <a:gdLst>
                      <a:gd name="T0" fmla="*/ 24 w 27"/>
                      <a:gd name="T1" fmla="*/ 0 h 15"/>
                      <a:gd name="T2" fmla="*/ 23 w 27"/>
                      <a:gd name="T3" fmla="*/ 0 h 15"/>
                      <a:gd name="T4" fmla="*/ 22 w 27"/>
                      <a:gd name="T5" fmla="*/ 0 h 15"/>
                      <a:gd name="T6" fmla="*/ 25 w 27"/>
                      <a:gd name="T7" fmla="*/ 1 h 15"/>
                      <a:gd name="T8" fmla="*/ 26 w 27"/>
                      <a:gd name="T9" fmla="*/ 1 h 15"/>
                      <a:gd name="T10" fmla="*/ 23 w 27"/>
                      <a:gd name="T11" fmla="*/ 4 h 15"/>
                      <a:gd name="T12" fmla="*/ 22 w 27"/>
                      <a:gd name="T13" fmla="*/ 7 h 15"/>
                      <a:gd name="T14" fmla="*/ 25 w 27"/>
                      <a:gd name="T15" fmla="*/ 12 h 15"/>
                      <a:gd name="T16" fmla="*/ 25 w 27"/>
                      <a:gd name="T17" fmla="*/ 13 h 15"/>
                      <a:gd name="T18" fmla="*/ 24 w 27"/>
                      <a:gd name="T19" fmla="*/ 14 h 15"/>
                      <a:gd name="T20" fmla="*/ 24 w 27"/>
                      <a:gd name="T21" fmla="*/ 15 h 15"/>
                      <a:gd name="T22" fmla="*/ 25 w 27"/>
                      <a:gd name="T23" fmla="*/ 12 h 15"/>
                      <a:gd name="T24" fmla="*/ 24 w 27"/>
                      <a:gd name="T25" fmla="*/ 5 h 15"/>
                      <a:gd name="T26" fmla="*/ 24 w 27"/>
                      <a:gd name="T27" fmla="*/ 0 h 15"/>
                      <a:gd name="T28" fmla="*/ 3 w 27"/>
                      <a:gd name="T29" fmla="*/ 0 h 15"/>
                      <a:gd name="T30" fmla="*/ 2 w 27"/>
                      <a:gd name="T31" fmla="*/ 1 h 15"/>
                      <a:gd name="T32" fmla="*/ 4 w 27"/>
                      <a:gd name="T33" fmla="*/ 7 h 15"/>
                      <a:gd name="T34" fmla="*/ 3 w 27"/>
                      <a:gd name="T35" fmla="*/ 14 h 15"/>
                      <a:gd name="T36" fmla="*/ 3 w 27"/>
                      <a:gd name="T37" fmla="*/ 14 h 15"/>
                      <a:gd name="T38" fmla="*/ 4 w 27"/>
                      <a:gd name="T39" fmla="*/ 14 h 15"/>
                      <a:gd name="T40" fmla="*/ 3 w 27"/>
                      <a:gd name="T41" fmla="*/ 14 h 15"/>
                      <a:gd name="T42" fmla="*/ 3 w 27"/>
                      <a:gd name="T43" fmla="*/ 13 h 15"/>
                      <a:gd name="T44" fmla="*/ 5 w 27"/>
                      <a:gd name="T45" fmla="*/ 7 h 15"/>
                      <a:gd name="T46" fmla="*/ 5 w 27"/>
                      <a:gd name="T47" fmla="*/ 6 h 15"/>
                      <a:gd name="T48" fmla="*/ 2 w 27"/>
                      <a:gd name="T49" fmla="*/ 1 h 15"/>
                      <a:gd name="T50" fmla="*/ 2 w 27"/>
                      <a:gd name="T51" fmla="*/ 1 h 15"/>
                      <a:gd name="T52" fmla="*/ 3 w 27"/>
                      <a:gd name="T53" fmla="*/ 1 h 15"/>
                      <a:gd name="T54" fmla="*/ 6 w 27"/>
                      <a:gd name="T55" fmla="*/ 0 h 15"/>
                      <a:gd name="T56" fmla="*/ 15 w 27"/>
                      <a:gd name="T57" fmla="*/ 1 h 15"/>
                      <a:gd name="T58" fmla="*/ 16 w 27"/>
                      <a:gd name="T59" fmla="*/ 1 h 15"/>
                      <a:gd name="T60" fmla="*/ 4 w 27"/>
                      <a:gd name="T61" fmla="*/ 0 h 15"/>
                      <a:gd name="T62" fmla="*/ 3 w 27"/>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5">
                        <a:moveTo>
                          <a:pt x="24" y="0"/>
                        </a:moveTo>
                        <a:cubicBezTo>
                          <a:pt x="23" y="0"/>
                          <a:pt x="23" y="0"/>
                          <a:pt x="23" y="0"/>
                        </a:cubicBezTo>
                        <a:cubicBezTo>
                          <a:pt x="23" y="0"/>
                          <a:pt x="23" y="0"/>
                          <a:pt x="22" y="0"/>
                        </a:cubicBezTo>
                        <a:cubicBezTo>
                          <a:pt x="23" y="1"/>
                          <a:pt x="24" y="1"/>
                          <a:pt x="25" y="1"/>
                        </a:cubicBezTo>
                        <a:cubicBezTo>
                          <a:pt x="25" y="1"/>
                          <a:pt x="26" y="1"/>
                          <a:pt x="26" y="1"/>
                        </a:cubicBezTo>
                        <a:cubicBezTo>
                          <a:pt x="26" y="2"/>
                          <a:pt x="25" y="3"/>
                          <a:pt x="23" y="4"/>
                        </a:cubicBezTo>
                        <a:cubicBezTo>
                          <a:pt x="22" y="5"/>
                          <a:pt x="22" y="6"/>
                          <a:pt x="22" y="7"/>
                        </a:cubicBezTo>
                        <a:cubicBezTo>
                          <a:pt x="22" y="9"/>
                          <a:pt x="24" y="10"/>
                          <a:pt x="25" y="12"/>
                        </a:cubicBezTo>
                        <a:cubicBezTo>
                          <a:pt x="25" y="13"/>
                          <a:pt x="25" y="13"/>
                          <a:pt x="25" y="13"/>
                        </a:cubicBezTo>
                        <a:cubicBezTo>
                          <a:pt x="25" y="14"/>
                          <a:pt x="25" y="14"/>
                          <a:pt x="24" y="14"/>
                        </a:cubicBezTo>
                        <a:cubicBezTo>
                          <a:pt x="24" y="15"/>
                          <a:pt x="24" y="15"/>
                          <a:pt x="24" y="15"/>
                        </a:cubicBezTo>
                        <a:cubicBezTo>
                          <a:pt x="25" y="14"/>
                          <a:pt x="26" y="14"/>
                          <a:pt x="25" y="12"/>
                        </a:cubicBezTo>
                        <a:cubicBezTo>
                          <a:pt x="24" y="8"/>
                          <a:pt x="21" y="7"/>
                          <a:pt x="24" y="5"/>
                        </a:cubicBezTo>
                        <a:cubicBezTo>
                          <a:pt x="27" y="2"/>
                          <a:pt x="27" y="1"/>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4" y="14"/>
                          <a:pt x="4" y="14"/>
                          <a:pt x="4" y="14"/>
                        </a:cubicBezTo>
                        <a:cubicBezTo>
                          <a:pt x="3" y="14"/>
                          <a:pt x="3" y="14"/>
                          <a:pt x="3" y="14"/>
                        </a:cubicBezTo>
                        <a:cubicBezTo>
                          <a:pt x="3" y="14"/>
                          <a:pt x="3" y="13"/>
                          <a:pt x="3"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8" y="0"/>
                          <a:pt x="12" y="1"/>
                          <a:pt x="15" y="1"/>
                        </a:cubicBezTo>
                        <a:cubicBezTo>
                          <a:pt x="15" y="1"/>
                          <a:pt x="16" y="1"/>
                          <a:pt x="16" y="1"/>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3" name="Freeform 6866">
                    <a:extLst>
                      <a:ext uri="{FF2B5EF4-FFF2-40B4-BE49-F238E27FC236}">
                        <a16:creationId xmlns:a16="http://schemas.microsoft.com/office/drawing/2014/main" xmlns="" id="{AFA76F2D-5933-4946-9D5F-4B23046E12B0}"/>
                      </a:ext>
                    </a:extLst>
                  </p:cNvPr>
                  <p:cNvSpPr>
                    <a:spLocks/>
                  </p:cNvSpPr>
                  <p:nvPr/>
                </p:nvSpPr>
                <p:spPr bwMode="auto">
                  <a:xfrm>
                    <a:off x="4069" y="2099"/>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6"/>
                          <a:pt x="2" y="7"/>
                        </a:cubicBezTo>
                        <a:cubicBezTo>
                          <a:pt x="0" y="8"/>
                          <a:pt x="2" y="9"/>
                          <a:pt x="2" y="9"/>
                        </a:cubicBezTo>
                        <a:cubicBezTo>
                          <a:pt x="4" y="9"/>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4" name="Freeform 6867">
                    <a:extLst>
                      <a:ext uri="{FF2B5EF4-FFF2-40B4-BE49-F238E27FC236}">
                        <a16:creationId xmlns:a16="http://schemas.microsoft.com/office/drawing/2014/main" xmlns="" id="{0EA374AA-A587-4F92-9D72-9EE4A97012B9}"/>
                      </a:ext>
                    </a:extLst>
                  </p:cNvPr>
                  <p:cNvSpPr>
                    <a:spLocks/>
                  </p:cNvSpPr>
                  <p:nvPr/>
                </p:nvSpPr>
                <p:spPr bwMode="auto">
                  <a:xfrm>
                    <a:off x="4066" y="2094"/>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5" name="Freeform 6868">
                    <a:extLst>
                      <a:ext uri="{FF2B5EF4-FFF2-40B4-BE49-F238E27FC236}">
                        <a16:creationId xmlns:a16="http://schemas.microsoft.com/office/drawing/2014/main" xmlns="" id="{62312C30-9ED6-4747-8D68-12BDD7EAEF78}"/>
                      </a:ext>
                    </a:extLst>
                  </p:cNvPr>
                  <p:cNvSpPr>
                    <a:spLocks/>
                  </p:cNvSpPr>
                  <p:nvPr/>
                </p:nvSpPr>
                <p:spPr bwMode="auto">
                  <a:xfrm>
                    <a:off x="4067" y="2094"/>
                    <a:ext cx="16" cy="4"/>
                  </a:xfrm>
                  <a:custGeom>
                    <a:avLst/>
                    <a:gdLst>
                      <a:gd name="T0" fmla="*/ 1 w 22"/>
                      <a:gd name="T1" fmla="*/ 4 h 5"/>
                      <a:gd name="T2" fmla="*/ 1 w 22"/>
                      <a:gd name="T3" fmla="*/ 4 h 5"/>
                      <a:gd name="T4" fmla="*/ 1 w 22"/>
                      <a:gd name="T5" fmla="*/ 3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3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3"/>
                          <a:pt x="1" y="3"/>
                          <a:pt x="1" y="3"/>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3"/>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6" name="Freeform 6869">
                    <a:extLst>
                      <a:ext uri="{FF2B5EF4-FFF2-40B4-BE49-F238E27FC236}">
                        <a16:creationId xmlns:a16="http://schemas.microsoft.com/office/drawing/2014/main" xmlns="" id="{14204664-9D62-45C7-8D19-46E6A34AA9AF}"/>
                      </a:ext>
                    </a:extLst>
                  </p:cNvPr>
                  <p:cNvSpPr>
                    <a:spLocks noEditPoints="1"/>
                  </p:cNvSpPr>
                  <p:nvPr/>
                </p:nvSpPr>
                <p:spPr bwMode="auto">
                  <a:xfrm>
                    <a:off x="4067" y="2095"/>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2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0"/>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2"/>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7" name="Freeform 6870">
                    <a:extLst>
                      <a:ext uri="{FF2B5EF4-FFF2-40B4-BE49-F238E27FC236}">
                        <a16:creationId xmlns:a16="http://schemas.microsoft.com/office/drawing/2014/main" xmlns="" id="{88A91F8B-6171-4F24-BF58-A058C538202A}"/>
                      </a:ext>
                    </a:extLst>
                  </p:cNvPr>
                  <p:cNvSpPr>
                    <a:spLocks noEditPoints="1"/>
                  </p:cNvSpPr>
                  <p:nvPr/>
                </p:nvSpPr>
                <p:spPr bwMode="auto">
                  <a:xfrm>
                    <a:off x="4066" y="2094"/>
                    <a:ext cx="17" cy="3"/>
                  </a:xfrm>
                  <a:custGeom>
                    <a:avLst/>
                    <a:gdLst>
                      <a:gd name="T0" fmla="*/ 2 w 23"/>
                      <a:gd name="T1" fmla="*/ 3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3"/>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8" name="Freeform 6871">
                    <a:extLst>
                      <a:ext uri="{FF2B5EF4-FFF2-40B4-BE49-F238E27FC236}">
                        <a16:creationId xmlns:a16="http://schemas.microsoft.com/office/drawing/2014/main" xmlns="" id="{5A00F7BE-843C-4A7B-8650-FB708E09C81B}"/>
                      </a:ext>
                    </a:extLst>
                  </p:cNvPr>
                  <p:cNvSpPr>
                    <a:spLocks/>
                  </p:cNvSpPr>
                  <p:nvPr/>
                </p:nvSpPr>
                <p:spPr bwMode="auto">
                  <a:xfrm>
                    <a:off x="4070" y="2095"/>
                    <a:ext cx="10" cy="2"/>
                  </a:xfrm>
                  <a:custGeom>
                    <a:avLst/>
                    <a:gdLst>
                      <a:gd name="T0" fmla="*/ 2 w 14"/>
                      <a:gd name="T1" fmla="*/ 1 h 2"/>
                      <a:gd name="T2" fmla="*/ 6 w 14"/>
                      <a:gd name="T3" fmla="*/ 1 h 2"/>
                      <a:gd name="T4" fmla="*/ 14 w 14"/>
                      <a:gd name="T5" fmla="*/ 1 h 2"/>
                      <a:gd name="T6" fmla="*/ 11 w 14"/>
                      <a:gd name="T7" fmla="*/ 2 h 2"/>
                      <a:gd name="T8" fmla="*/ 5 w 14"/>
                      <a:gd name="T9" fmla="*/ 2 h 2"/>
                      <a:gd name="T10" fmla="*/ 0 w 14"/>
                      <a:gd name="T11" fmla="*/ 2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1"/>
                          <a:pt x="6" y="1"/>
                        </a:cubicBezTo>
                        <a:cubicBezTo>
                          <a:pt x="9" y="1"/>
                          <a:pt x="13" y="0"/>
                          <a:pt x="14" y="1"/>
                        </a:cubicBezTo>
                        <a:cubicBezTo>
                          <a:pt x="14" y="2"/>
                          <a:pt x="13" y="2"/>
                          <a:pt x="11" y="2"/>
                        </a:cubicBezTo>
                        <a:cubicBezTo>
                          <a:pt x="8" y="1"/>
                          <a:pt x="6" y="1"/>
                          <a:pt x="5" y="2"/>
                        </a:cubicBezTo>
                        <a:cubicBezTo>
                          <a:pt x="3" y="2"/>
                          <a:pt x="1" y="2"/>
                          <a:pt x="0" y="2"/>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9" name="Freeform 6872">
                    <a:extLst>
                      <a:ext uri="{FF2B5EF4-FFF2-40B4-BE49-F238E27FC236}">
                        <a16:creationId xmlns:a16="http://schemas.microsoft.com/office/drawing/2014/main" xmlns="" id="{E884A473-D017-483D-B151-AD83EB422D10}"/>
                      </a:ext>
                    </a:extLst>
                  </p:cNvPr>
                  <p:cNvSpPr>
                    <a:spLocks/>
                  </p:cNvSpPr>
                  <p:nvPr/>
                </p:nvSpPr>
                <p:spPr bwMode="auto">
                  <a:xfrm>
                    <a:off x="4048" y="2108"/>
                    <a:ext cx="53" cy="10"/>
                  </a:xfrm>
                  <a:custGeom>
                    <a:avLst/>
                    <a:gdLst>
                      <a:gd name="T0" fmla="*/ 10 w 71"/>
                      <a:gd name="T1" fmla="*/ 9 h 13"/>
                      <a:gd name="T2" fmla="*/ 35 w 71"/>
                      <a:gd name="T3" fmla="*/ 13 h 13"/>
                      <a:gd name="T4" fmla="*/ 61 w 71"/>
                      <a:gd name="T5" fmla="*/ 9 h 13"/>
                      <a:gd name="T6" fmla="*/ 68 w 71"/>
                      <a:gd name="T7" fmla="*/ 1 h 13"/>
                      <a:gd name="T8" fmla="*/ 55 w 71"/>
                      <a:gd name="T9" fmla="*/ 4 h 13"/>
                      <a:gd name="T10" fmla="*/ 44 w 71"/>
                      <a:gd name="T11" fmla="*/ 5 h 13"/>
                      <a:gd name="T12" fmla="*/ 33 w 71"/>
                      <a:gd name="T13" fmla="*/ 5 h 13"/>
                      <a:gd name="T14" fmla="*/ 26 w 71"/>
                      <a:gd name="T15" fmla="*/ 5 h 13"/>
                      <a:gd name="T16" fmla="*/ 15 w 71"/>
                      <a:gd name="T17" fmla="*/ 4 h 13"/>
                      <a:gd name="T18" fmla="*/ 2 w 71"/>
                      <a:gd name="T19" fmla="*/ 1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1"/>
                        </a:cubicBezTo>
                        <a:cubicBezTo>
                          <a:pt x="65" y="0"/>
                          <a:pt x="60" y="2"/>
                          <a:pt x="55" y="4"/>
                        </a:cubicBezTo>
                        <a:cubicBezTo>
                          <a:pt x="50" y="6"/>
                          <a:pt x="44" y="5"/>
                          <a:pt x="44" y="5"/>
                        </a:cubicBezTo>
                        <a:cubicBezTo>
                          <a:pt x="40" y="5"/>
                          <a:pt x="36" y="5"/>
                          <a:pt x="33" y="5"/>
                        </a:cubicBezTo>
                        <a:cubicBezTo>
                          <a:pt x="31" y="5"/>
                          <a:pt x="29" y="5"/>
                          <a:pt x="26" y="5"/>
                        </a:cubicBezTo>
                        <a:cubicBezTo>
                          <a:pt x="26" y="5"/>
                          <a:pt x="21" y="6"/>
                          <a:pt x="15" y="4"/>
                        </a:cubicBezTo>
                        <a:cubicBezTo>
                          <a:pt x="10" y="2"/>
                          <a:pt x="5" y="0"/>
                          <a:pt x="2" y="1"/>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0" name="Freeform 6873">
                    <a:extLst>
                      <a:ext uri="{FF2B5EF4-FFF2-40B4-BE49-F238E27FC236}">
                        <a16:creationId xmlns:a16="http://schemas.microsoft.com/office/drawing/2014/main" xmlns="" id="{689C47D8-FAE1-4E8B-9C5D-1E4EC95CE141}"/>
                      </a:ext>
                    </a:extLst>
                  </p:cNvPr>
                  <p:cNvSpPr>
                    <a:spLocks noEditPoints="1"/>
                  </p:cNvSpPr>
                  <p:nvPr/>
                </p:nvSpPr>
                <p:spPr bwMode="auto">
                  <a:xfrm>
                    <a:off x="4048" y="2108"/>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5 h 13"/>
                      <a:gd name="T18" fmla="*/ 55 w 71"/>
                      <a:gd name="T19" fmla="*/ 3 h 13"/>
                      <a:gd name="T20" fmla="*/ 67 w 71"/>
                      <a:gd name="T21" fmla="*/ 0 h 13"/>
                      <a:gd name="T22" fmla="*/ 68 w 71"/>
                      <a:gd name="T23" fmla="*/ 0 h 13"/>
                      <a:gd name="T24" fmla="*/ 71 w 71"/>
                      <a:gd name="T25" fmla="*/ 2 h 13"/>
                      <a:gd name="T26" fmla="*/ 61 w 71"/>
                      <a:gd name="T27" fmla="*/ 10 h 13"/>
                      <a:gd name="T28" fmla="*/ 39 w 71"/>
                      <a:gd name="T29" fmla="*/ 13 h 13"/>
                      <a:gd name="T30" fmla="*/ 35 w 71"/>
                      <a:gd name="T31" fmla="*/ 13 h 13"/>
                      <a:gd name="T32" fmla="*/ 31 w 71"/>
                      <a:gd name="T33" fmla="*/ 13 h 13"/>
                      <a:gd name="T34" fmla="*/ 9 w 71"/>
                      <a:gd name="T35" fmla="*/ 10 h 13"/>
                      <a:gd name="T36" fmla="*/ 10 w 71"/>
                      <a:gd name="T37" fmla="*/ 9 h 13"/>
                      <a:gd name="T38" fmla="*/ 9 w 71"/>
                      <a:gd name="T39" fmla="*/ 10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3 h 13"/>
                      <a:gd name="T58" fmla="*/ 35 w 71"/>
                      <a:gd name="T59" fmla="*/ 12 h 13"/>
                      <a:gd name="T60" fmla="*/ 39 w 71"/>
                      <a:gd name="T61" fmla="*/ 13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5"/>
                          <a:pt x="46" y="5"/>
                        </a:cubicBezTo>
                        <a:cubicBezTo>
                          <a:pt x="48" y="5"/>
                          <a:pt x="52" y="4"/>
                          <a:pt x="55" y="3"/>
                        </a:cubicBezTo>
                        <a:cubicBezTo>
                          <a:pt x="60" y="1"/>
                          <a:pt x="64" y="0"/>
                          <a:pt x="67" y="0"/>
                        </a:cubicBezTo>
                        <a:cubicBezTo>
                          <a:pt x="68" y="0"/>
                          <a:pt x="68" y="0"/>
                          <a:pt x="68" y="0"/>
                        </a:cubicBezTo>
                        <a:cubicBezTo>
                          <a:pt x="70" y="0"/>
                          <a:pt x="71" y="1"/>
                          <a:pt x="71" y="2"/>
                        </a:cubicBezTo>
                        <a:cubicBezTo>
                          <a:pt x="71" y="4"/>
                          <a:pt x="68" y="7"/>
                          <a:pt x="61" y="10"/>
                        </a:cubicBezTo>
                        <a:cubicBezTo>
                          <a:pt x="54" y="13"/>
                          <a:pt x="45" y="13"/>
                          <a:pt x="39" y="13"/>
                        </a:cubicBezTo>
                        <a:cubicBezTo>
                          <a:pt x="38" y="13"/>
                          <a:pt x="36" y="13"/>
                          <a:pt x="35" y="13"/>
                        </a:cubicBezTo>
                        <a:cubicBezTo>
                          <a:pt x="34" y="13"/>
                          <a:pt x="33" y="13"/>
                          <a:pt x="31" y="13"/>
                        </a:cubicBezTo>
                        <a:cubicBezTo>
                          <a:pt x="25" y="13"/>
                          <a:pt x="17" y="13"/>
                          <a:pt x="9" y="10"/>
                        </a:cubicBezTo>
                        <a:cubicBezTo>
                          <a:pt x="10" y="9"/>
                          <a:pt x="10" y="9"/>
                          <a:pt x="10" y="9"/>
                        </a:cubicBezTo>
                        <a:cubicBezTo>
                          <a:pt x="9" y="10"/>
                          <a:pt x="9" y="10"/>
                          <a:pt x="9" y="10"/>
                        </a:cubicBezTo>
                        <a:cubicBezTo>
                          <a:pt x="3" y="7"/>
                          <a:pt x="0" y="4"/>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3"/>
                          <a:pt x="31" y="13"/>
                        </a:cubicBezTo>
                        <a:cubicBezTo>
                          <a:pt x="33" y="13"/>
                          <a:pt x="34" y="12"/>
                          <a:pt x="35" y="12"/>
                        </a:cubicBezTo>
                        <a:cubicBezTo>
                          <a:pt x="37" y="12"/>
                          <a:pt x="38" y="13"/>
                          <a:pt x="39" y="13"/>
                        </a:cubicBezTo>
                        <a:cubicBezTo>
                          <a:pt x="45" y="13"/>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1" name="Freeform 6874">
                    <a:extLst>
                      <a:ext uri="{FF2B5EF4-FFF2-40B4-BE49-F238E27FC236}">
                        <a16:creationId xmlns:a16="http://schemas.microsoft.com/office/drawing/2014/main" xmlns="" id="{C44CA9DF-B008-475C-AF33-DDE585BB6298}"/>
                      </a:ext>
                    </a:extLst>
                  </p:cNvPr>
                  <p:cNvSpPr>
                    <a:spLocks/>
                  </p:cNvSpPr>
                  <p:nvPr/>
                </p:nvSpPr>
                <p:spPr bwMode="auto">
                  <a:xfrm>
                    <a:off x="4083" y="2109"/>
                    <a:ext cx="17" cy="8"/>
                  </a:xfrm>
                  <a:custGeom>
                    <a:avLst/>
                    <a:gdLst>
                      <a:gd name="T0" fmla="*/ 21 w 23"/>
                      <a:gd name="T1" fmla="*/ 0 h 11"/>
                      <a:gd name="T2" fmla="*/ 10 w 23"/>
                      <a:gd name="T3" fmla="*/ 3 h 11"/>
                      <a:gd name="T4" fmla="*/ 3 w 23"/>
                      <a:gd name="T5" fmla="*/ 4 h 11"/>
                      <a:gd name="T6" fmla="*/ 2 w 23"/>
                      <a:gd name="T7" fmla="*/ 5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5"/>
                          <a:pt x="2" y="5"/>
                          <a:pt x="2" y="5"/>
                        </a:cubicBezTo>
                        <a:cubicBezTo>
                          <a:pt x="3" y="6"/>
                          <a:pt x="4" y="6"/>
                          <a:pt x="4" y="6"/>
                        </a:cubicBezTo>
                        <a:cubicBezTo>
                          <a:pt x="8" y="6"/>
                          <a:pt x="9" y="4"/>
                          <a:pt x="14" y="2"/>
                        </a:cubicBezTo>
                        <a:cubicBezTo>
                          <a:pt x="16" y="1"/>
                          <a:pt x="17" y="1"/>
                          <a:pt x="18" y="1"/>
                        </a:cubicBezTo>
                        <a:cubicBezTo>
                          <a:pt x="20" y="1"/>
                          <a:pt x="21" y="3"/>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2" name="Freeform 6875">
                    <a:extLst>
                      <a:ext uri="{FF2B5EF4-FFF2-40B4-BE49-F238E27FC236}">
                        <a16:creationId xmlns:a16="http://schemas.microsoft.com/office/drawing/2014/main" xmlns="" id="{9618DE14-B83F-43C1-84D1-16F78ECFB67D}"/>
                      </a:ext>
                    </a:extLst>
                  </p:cNvPr>
                  <p:cNvSpPr>
                    <a:spLocks/>
                  </p:cNvSpPr>
                  <p:nvPr/>
                </p:nvSpPr>
                <p:spPr bwMode="auto">
                  <a:xfrm>
                    <a:off x="4083" y="2109"/>
                    <a:ext cx="18" cy="9"/>
                  </a:xfrm>
                  <a:custGeom>
                    <a:avLst/>
                    <a:gdLst>
                      <a:gd name="T0" fmla="*/ 21 w 25"/>
                      <a:gd name="T1" fmla="*/ 0 h 12"/>
                      <a:gd name="T2" fmla="*/ 9 w 25"/>
                      <a:gd name="T3" fmla="*/ 3 h 12"/>
                      <a:gd name="T4" fmla="*/ 3 w 25"/>
                      <a:gd name="T5" fmla="*/ 4 h 12"/>
                      <a:gd name="T6" fmla="*/ 3 w 25"/>
                      <a:gd name="T7" fmla="*/ 4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3"/>
                          <a:pt x="5" y="4"/>
                          <a:pt x="3" y="4"/>
                        </a:cubicBezTo>
                        <a:cubicBezTo>
                          <a:pt x="3" y="4"/>
                          <a:pt x="3" y="4"/>
                          <a:pt x="3" y="4"/>
                        </a:cubicBezTo>
                        <a:cubicBezTo>
                          <a:pt x="5" y="4"/>
                          <a:pt x="7" y="4"/>
                          <a:pt x="10" y="3"/>
                        </a:cubicBezTo>
                        <a:cubicBezTo>
                          <a:pt x="14" y="1"/>
                          <a:pt x="19" y="0"/>
                          <a:pt x="21" y="0"/>
                        </a:cubicBezTo>
                        <a:cubicBezTo>
                          <a:pt x="21" y="0"/>
                          <a:pt x="21" y="0"/>
                          <a:pt x="21" y="0"/>
                        </a:cubicBezTo>
                        <a:cubicBezTo>
                          <a:pt x="22" y="0"/>
                          <a:pt x="22" y="0"/>
                          <a:pt x="22" y="0"/>
                        </a:cubicBezTo>
                        <a:cubicBezTo>
                          <a:pt x="23" y="0"/>
                          <a:pt x="23" y="0"/>
                          <a:pt x="23" y="1"/>
                        </a:cubicBezTo>
                        <a:cubicBezTo>
                          <a:pt x="23" y="2"/>
                          <a:pt x="21" y="5"/>
                          <a:pt x="14" y="8"/>
                        </a:cubicBezTo>
                        <a:cubicBezTo>
                          <a:pt x="10" y="10"/>
                          <a:pt x="5" y="11"/>
                          <a:pt x="0" y="11"/>
                        </a:cubicBezTo>
                        <a:cubicBezTo>
                          <a:pt x="1" y="12"/>
                          <a:pt x="1" y="12"/>
                          <a:pt x="1" y="12"/>
                        </a:cubicBezTo>
                        <a:cubicBezTo>
                          <a:pt x="5" y="11"/>
                          <a:pt x="10" y="10"/>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3" name="Freeform 6876">
                    <a:extLst>
                      <a:ext uri="{FF2B5EF4-FFF2-40B4-BE49-F238E27FC236}">
                        <a16:creationId xmlns:a16="http://schemas.microsoft.com/office/drawing/2014/main" xmlns="" id="{A2439FEB-319B-4932-A52F-26F9BDA464BD}"/>
                      </a:ext>
                    </a:extLst>
                  </p:cNvPr>
                  <p:cNvSpPr>
                    <a:spLocks/>
                  </p:cNvSpPr>
                  <p:nvPr/>
                </p:nvSpPr>
                <p:spPr bwMode="auto">
                  <a:xfrm>
                    <a:off x="4050" y="2109"/>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9 h 11"/>
                      <a:gd name="T16" fmla="*/ 2 w 23"/>
                      <a:gd name="T17" fmla="*/ 1 h 11"/>
                      <a:gd name="T18" fmla="*/ 3 w 23"/>
                      <a:gd name="T19" fmla="*/ 1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9"/>
                        </a:cubicBezTo>
                        <a:cubicBezTo>
                          <a:pt x="7" y="7"/>
                          <a:pt x="0" y="1"/>
                          <a:pt x="2" y="1"/>
                        </a:cubicBezTo>
                        <a:cubicBezTo>
                          <a:pt x="3" y="1"/>
                          <a:pt x="3" y="1"/>
                          <a:pt x="3" y="1"/>
                        </a:cubicBezTo>
                        <a:cubicBezTo>
                          <a:pt x="5" y="1"/>
                          <a:pt x="12" y="4"/>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4" name="Freeform 6877">
                    <a:extLst>
                      <a:ext uri="{FF2B5EF4-FFF2-40B4-BE49-F238E27FC236}">
                        <a16:creationId xmlns:a16="http://schemas.microsoft.com/office/drawing/2014/main" xmlns="" id="{0B42879B-C028-41D2-AB5A-FCA7F6CA83CE}"/>
                      </a:ext>
                    </a:extLst>
                  </p:cNvPr>
                  <p:cNvSpPr>
                    <a:spLocks/>
                  </p:cNvSpPr>
                  <p:nvPr/>
                </p:nvSpPr>
                <p:spPr bwMode="auto">
                  <a:xfrm>
                    <a:off x="4048" y="2109"/>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4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0"/>
                          <a:pt x="20" y="11"/>
                          <a:pt x="24" y="12"/>
                        </a:cubicBezTo>
                        <a:cubicBezTo>
                          <a:pt x="25" y="11"/>
                          <a:pt x="25" y="11"/>
                          <a:pt x="25" y="11"/>
                        </a:cubicBezTo>
                        <a:cubicBezTo>
                          <a:pt x="20" y="11"/>
                          <a:pt x="15" y="10"/>
                          <a:pt x="11" y="8"/>
                        </a:cubicBezTo>
                        <a:cubicBezTo>
                          <a:pt x="4" y="5"/>
                          <a:pt x="2" y="2"/>
                          <a:pt x="2" y="1"/>
                        </a:cubicBezTo>
                        <a:cubicBezTo>
                          <a:pt x="2" y="0"/>
                          <a:pt x="2" y="0"/>
                          <a:pt x="3" y="0"/>
                        </a:cubicBezTo>
                        <a:cubicBezTo>
                          <a:pt x="3" y="0"/>
                          <a:pt x="3" y="0"/>
                          <a:pt x="3" y="0"/>
                        </a:cubicBezTo>
                        <a:cubicBezTo>
                          <a:pt x="3" y="0"/>
                          <a:pt x="3" y="0"/>
                          <a:pt x="3" y="0"/>
                        </a:cubicBezTo>
                        <a:cubicBezTo>
                          <a:pt x="6" y="0"/>
                          <a:pt x="10" y="1"/>
                          <a:pt x="15" y="3"/>
                        </a:cubicBezTo>
                        <a:cubicBezTo>
                          <a:pt x="18" y="4"/>
                          <a:pt x="21" y="4"/>
                          <a:pt x="23" y="4"/>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5" name="Freeform 6878">
                    <a:extLst>
                      <a:ext uri="{FF2B5EF4-FFF2-40B4-BE49-F238E27FC236}">
                        <a16:creationId xmlns:a16="http://schemas.microsoft.com/office/drawing/2014/main" xmlns="" id="{1E009E6F-773E-4748-94B4-5D060059A8A6}"/>
                      </a:ext>
                    </a:extLst>
                  </p:cNvPr>
                  <p:cNvSpPr>
                    <a:spLocks/>
                  </p:cNvSpPr>
                  <p:nvPr/>
                </p:nvSpPr>
                <p:spPr bwMode="auto">
                  <a:xfrm>
                    <a:off x="4082" y="2110"/>
                    <a:ext cx="15" cy="5"/>
                  </a:xfrm>
                  <a:custGeom>
                    <a:avLst/>
                    <a:gdLst>
                      <a:gd name="T0" fmla="*/ 17 w 20"/>
                      <a:gd name="T1" fmla="*/ 0 h 7"/>
                      <a:gd name="T2" fmla="*/ 12 w 20"/>
                      <a:gd name="T3" fmla="*/ 4 h 7"/>
                      <a:gd name="T4" fmla="*/ 1 w 20"/>
                      <a:gd name="T5" fmla="*/ 6 h 7"/>
                      <a:gd name="T6" fmla="*/ 0 w 20"/>
                      <a:gd name="T7" fmla="*/ 7 h 7"/>
                      <a:gd name="T8" fmla="*/ 1 w 20"/>
                      <a:gd name="T9" fmla="*/ 7 h 7"/>
                      <a:gd name="T10" fmla="*/ 13 w 20"/>
                      <a:gd name="T11" fmla="*/ 4 h 7"/>
                      <a:gd name="T12" fmla="*/ 18 w 20"/>
                      <a:gd name="T13" fmla="*/ 1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4"/>
                        </a:cubicBezTo>
                        <a:cubicBezTo>
                          <a:pt x="7" y="5"/>
                          <a:pt x="3" y="5"/>
                          <a:pt x="1" y="6"/>
                        </a:cubicBezTo>
                        <a:cubicBezTo>
                          <a:pt x="0" y="7"/>
                          <a:pt x="0" y="7"/>
                          <a:pt x="0" y="7"/>
                        </a:cubicBezTo>
                        <a:cubicBezTo>
                          <a:pt x="1" y="7"/>
                          <a:pt x="1" y="7"/>
                          <a:pt x="1" y="7"/>
                        </a:cubicBezTo>
                        <a:cubicBezTo>
                          <a:pt x="1" y="7"/>
                          <a:pt x="10" y="6"/>
                          <a:pt x="13" y="4"/>
                        </a:cubicBezTo>
                        <a:cubicBezTo>
                          <a:pt x="16" y="3"/>
                          <a:pt x="20" y="2"/>
                          <a:pt x="18"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6" name="Freeform 6879">
                    <a:extLst>
                      <a:ext uri="{FF2B5EF4-FFF2-40B4-BE49-F238E27FC236}">
                        <a16:creationId xmlns:a16="http://schemas.microsoft.com/office/drawing/2014/main" xmlns="" id="{93BA233C-2ED4-47E1-85B9-40F323AC0395}"/>
                      </a:ext>
                    </a:extLst>
                  </p:cNvPr>
                  <p:cNvSpPr>
                    <a:spLocks/>
                  </p:cNvSpPr>
                  <p:nvPr/>
                </p:nvSpPr>
                <p:spPr bwMode="auto">
                  <a:xfrm>
                    <a:off x="4054" y="2111"/>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5"/>
                          <a:pt x="16" y="5"/>
                          <a:pt x="16" y="5"/>
                        </a:cubicBezTo>
                        <a:cubicBezTo>
                          <a:pt x="8" y="3"/>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7" name="Freeform 6880">
                    <a:extLst>
                      <a:ext uri="{FF2B5EF4-FFF2-40B4-BE49-F238E27FC236}">
                        <a16:creationId xmlns:a16="http://schemas.microsoft.com/office/drawing/2014/main" xmlns="" id="{7D4EAB75-0102-40C1-A055-DFF8BD94CEAA}"/>
                      </a:ext>
                    </a:extLst>
                  </p:cNvPr>
                  <p:cNvSpPr>
                    <a:spLocks/>
                  </p:cNvSpPr>
                  <p:nvPr/>
                </p:nvSpPr>
                <p:spPr bwMode="auto">
                  <a:xfrm>
                    <a:off x="4065" y="2109"/>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1"/>
                          <a:pt x="2" y="0"/>
                          <a:pt x="2" y="2"/>
                        </a:cubicBezTo>
                        <a:cubicBezTo>
                          <a:pt x="2" y="5"/>
                          <a:pt x="6" y="5"/>
                          <a:pt x="4" y="8"/>
                        </a:cubicBezTo>
                        <a:cubicBezTo>
                          <a:pt x="3" y="11"/>
                          <a:pt x="0" y="15"/>
                          <a:pt x="3" y="15"/>
                        </a:cubicBezTo>
                        <a:cubicBezTo>
                          <a:pt x="4" y="16"/>
                          <a:pt x="6" y="16"/>
                          <a:pt x="9" y="15"/>
                        </a:cubicBezTo>
                        <a:cubicBezTo>
                          <a:pt x="11" y="15"/>
                          <a:pt x="13" y="15"/>
                          <a:pt x="16" y="15"/>
                        </a:cubicBezTo>
                        <a:cubicBezTo>
                          <a:pt x="22" y="16"/>
                          <a:pt x="27" y="17"/>
                          <a:pt x="25" y="13"/>
                        </a:cubicBezTo>
                        <a:cubicBezTo>
                          <a:pt x="24" y="9"/>
                          <a:pt x="21" y="8"/>
                          <a:pt x="24" y="6"/>
                        </a:cubicBezTo>
                        <a:cubicBezTo>
                          <a:pt x="29" y="1"/>
                          <a:pt x="25" y="1"/>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8" name="Freeform 6881">
                    <a:extLst>
                      <a:ext uri="{FF2B5EF4-FFF2-40B4-BE49-F238E27FC236}">
                        <a16:creationId xmlns:a16="http://schemas.microsoft.com/office/drawing/2014/main" xmlns="" id="{36002B4D-E3E2-49C2-BD7B-A7A2176843F0}"/>
                      </a:ext>
                    </a:extLst>
                  </p:cNvPr>
                  <p:cNvSpPr>
                    <a:spLocks noEditPoints="1"/>
                  </p:cNvSpPr>
                  <p:nvPr/>
                </p:nvSpPr>
                <p:spPr bwMode="auto">
                  <a:xfrm>
                    <a:off x="4065" y="2109"/>
                    <a:ext cx="20" cy="12"/>
                  </a:xfrm>
                  <a:custGeom>
                    <a:avLst/>
                    <a:gdLst>
                      <a:gd name="T0" fmla="*/ 15 w 26"/>
                      <a:gd name="T1" fmla="*/ 16 h 16"/>
                      <a:gd name="T2" fmla="*/ 13 w 26"/>
                      <a:gd name="T3" fmla="*/ 16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3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6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3 h 16"/>
                      <a:gd name="T56" fmla="*/ 24 w 26"/>
                      <a:gd name="T57" fmla="*/ 2 h 16"/>
                      <a:gd name="T58" fmla="*/ 19 w 26"/>
                      <a:gd name="T59" fmla="*/ 1 h 16"/>
                      <a:gd name="T60" fmla="*/ 16 w 26"/>
                      <a:gd name="T61" fmla="*/ 2 h 16"/>
                      <a:gd name="T62" fmla="*/ 14 w 26"/>
                      <a:gd name="T63" fmla="*/ 2 h 16"/>
                      <a:gd name="T64" fmla="*/ 5 w 26"/>
                      <a:gd name="T65" fmla="*/ 1 h 16"/>
                      <a:gd name="T66" fmla="*/ 2 w 26"/>
                      <a:gd name="T67" fmla="*/ 2 h 16"/>
                      <a:gd name="T68" fmla="*/ 1 w 26"/>
                      <a:gd name="T69" fmla="*/ 2 h 16"/>
                      <a:gd name="T70" fmla="*/ 1 w 26"/>
                      <a:gd name="T71" fmla="*/ 2 h 16"/>
                      <a:gd name="T72" fmla="*/ 4 w 26"/>
                      <a:gd name="T73" fmla="*/ 7 h 16"/>
                      <a:gd name="T74" fmla="*/ 4 w 26"/>
                      <a:gd name="T75" fmla="*/ 9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2"/>
                          <a:pt x="2" y="10"/>
                          <a:pt x="3" y="8"/>
                        </a:cubicBezTo>
                        <a:cubicBezTo>
                          <a:pt x="3" y="8"/>
                          <a:pt x="3" y="7"/>
                          <a:pt x="3" y="7"/>
                        </a:cubicBezTo>
                        <a:cubicBezTo>
                          <a:pt x="3" y="6"/>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3"/>
                        </a:cubicBezTo>
                        <a:cubicBezTo>
                          <a:pt x="26" y="4"/>
                          <a:pt x="25" y="5"/>
                          <a:pt x="23" y="6"/>
                        </a:cubicBezTo>
                        <a:cubicBezTo>
                          <a:pt x="23" y="7"/>
                          <a:pt x="22" y="8"/>
                          <a:pt x="22" y="8"/>
                        </a:cubicBezTo>
                        <a:cubicBezTo>
                          <a:pt x="22" y="9"/>
                          <a:pt x="24" y="10"/>
                          <a:pt x="25" y="13"/>
                        </a:cubicBezTo>
                        <a:cubicBezTo>
                          <a:pt x="25" y="14"/>
                          <a:pt x="25" y="14"/>
                          <a:pt x="25" y="14"/>
                        </a:cubicBezTo>
                        <a:cubicBezTo>
                          <a:pt x="25" y="15"/>
                          <a:pt x="25" y="16"/>
                          <a:pt x="24" y="16"/>
                        </a:cubicBezTo>
                        <a:cubicBezTo>
                          <a:pt x="24" y="16"/>
                          <a:pt x="23" y="16"/>
                          <a:pt x="22" y="16"/>
                        </a:cubicBezTo>
                        <a:cubicBezTo>
                          <a:pt x="20" y="16"/>
                          <a:pt x="18" y="16"/>
                          <a:pt x="15" y="16"/>
                        </a:cubicBezTo>
                        <a:close/>
                        <a:moveTo>
                          <a:pt x="15" y="14"/>
                        </a:moveTo>
                        <a:cubicBezTo>
                          <a:pt x="18" y="15"/>
                          <a:pt x="21" y="15"/>
                          <a:pt x="22" y="15"/>
                        </a:cubicBezTo>
                        <a:cubicBezTo>
                          <a:pt x="24" y="15"/>
                          <a:pt x="24" y="15"/>
                          <a:pt x="24" y="14"/>
                        </a:cubicBezTo>
                        <a:cubicBezTo>
                          <a:pt x="24" y="14"/>
                          <a:pt x="24" y="14"/>
                          <a:pt x="24" y="13"/>
                        </a:cubicBezTo>
                        <a:cubicBezTo>
                          <a:pt x="23" y="11"/>
                          <a:pt x="21" y="10"/>
                          <a:pt x="21" y="8"/>
                        </a:cubicBezTo>
                        <a:cubicBezTo>
                          <a:pt x="21" y="7"/>
                          <a:pt x="21" y="6"/>
                          <a:pt x="22" y="5"/>
                        </a:cubicBezTo>
                        <a:cubicBezTo>
                          <a:pt x="24" y="4"/>
                          <a:pt x="25" y="3"/>
                          <a:pt x="25" y="3"/>
                        </a:cubicBezTo>
                        <a:cubicBezTo>
                          <a:pt x="25" y="2"/>
                          <a:pt x="24" y="2"/>
                          <a:pt x="24" y="2"/>
                        </a:cubicBezTo>
                        <a:cubicBezTo>
                          <a:pt x="23" y="2"/>
                          <a:pt x="21" y="1"/>
                          <a:pt x="19" y="1"/>
                        </a:cubicBezTo>
                        <a:cubicBezTo>
                          <a:pt x="18" y="1"/>
                          <a:pt x="17" y="2"/>
                          <a:pt x="16" y="2"/>
                        </a:cubicBezTo>
                        <a:cubicBezTo>
                          <a:pt x="15" y="2"/>
                          <a:pt x="15" y="2"/>
                          <a:pt x="14" y="2"/>
                        </a:cubicBezTo>
                        <a:cubicBezTo>
                          <a:pt x="11" y="2"/>
                          <a:pt x="7" y="1"/>
                          <a:pt x="5" y="1"/>
                        </a:cubicBezTo>
                        <a:cubicBezTo>
                          <a:pt x="4" y="1"/>
                          <a:pt x="3" y="1"/>
                          <a:pt x="2" y="2"/>
                        </a:cubicBezTo>
                        <a:cubicBezTo>
                          <a:pt x="1" y="2"/>
                          <a:pt x="1" y="2"/>
                          <a:pt x="1" y="2"/>
                        </a:cubicBezTo>
                        <a:cubicBezTo>
                          <a:pt x="1" y="2"/>
                          <a:pt x="1" y="2"/>
                          <a:pt x="1" y="2"/>
                        </a:cubicBezTo>
                        <a:cubicBezTo>
                          <a:pt x="1" y="4"/>
                          <a:pt x="4" y="4"/>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9" name="Freeform 6882">
                    <a:extLst>
                      <a:ext uri="{FF2B5EF4-FFF2-40B4-BE49-F238E27FC236}">
                        <a16:creationId xmlns:a16="http://schemas.microsoft.com/office/drawing/2014/main" xmlns="" id="{22A6DEEF-5331-4BB4-9E96-3B9EBD17D3C2}"/>
                      </a:ext>
                    </a:extLst>
                  </p:cNvPr>
                  <p:cNvSpPr>
                    <a:spLocks noEditPoints="1"/>
                  </p:cNvSpPr>
                  <p:nvPr/>
                </p:nvSpPr>
                <p:spPr bwMode="auto">
                  <a:xfrm>
                    <a:off x="4066" y="2110"/>
                    <a:ext cx="18" cy="11"/>
                  </a:xfrm>
                  <a:custGeom>
                    <a:avLst/>
                    <a:gdLst>
                      <a:gd name="T0" fmla="*/ 5 w 24"/>
                      <a:gd name="T1" fmla="*/ 12 h 14"/>
                      <a:gd name="T2" fmla="*/ 3 w 24"/>
                      <a:gd name="T3" fmla="*/ 10 h 14"/>
                      <a:gd name="T4" fmla="*/ 7 w 24"/>
                      <a:gd name="T5" fmla="*/ 6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1 h 14"/>
                      <a:gd name="T38" fmla="*/ 0 w 24"/>
                      <a:gd name="T39" fmla="*/ 1 h 14"/>
                      <a:gd name="T40" fmla="*/ 0 w 24"/>
                      <a:gd name="T41" fmla="*/ 1 h 14"/>
                      <a:gd name="T42" fmla="*/ 3 w 24"/>
                      <a:gd name="T43" fmla="*/ 6 h 14"/>
                      <a:gd name="T44" fmla="*/ 3 w 24"/>
                      <a:gd name="T45" fmla="*/ 8 h 14"/>
                      <a:gd name="T46" fmla="*/ 1 w 24"/>
                      <a:gd name="T47" fmla="*/ 13 h 14"/>
                      <a:gd name="T48" fmla="*/ 1 w 24"/>
                      <a:gd name="T49" fmla="*/ 14 h 14"/>
                      <a:gd name="T50" fmla="*/ 2 w 24"/>
                      <a:gd name="T51" fmla="*/ 13 h 14"/>
                      <a:gd name="T52" fmla="*/ 10 w 24"/>
                      <a:gd name="T53" fmla="*/ 12 h 14"/>
                      <a:gd name="T54" fmla="*/ 21 w 24"/>
                      <a:gd name="T55" fmla="*/ 13 h 14"/>
                      <a:gd name="T56" fmla="*/ 23 w 24"/>
                      <a:gd name="T57" fmla="*/ 14 h 14"/>
                      <a:gd name="T58" fmla="*/ 23 w 24"/>
                      <a:gd name="T59" fmla="*/ 13 h 14"/>
                      <a:gd name="T60" fmla="*/ 23 w 24"/>
                      <a:gd name="T61" fmla="*/ 12 h 14"/>
                      <a:gd name="T62" fmla="*/ 20 w 24"/>
                      <a:gd name="T63" fmla="*/ 7 h 14"/>
                      <a:gd name="T64" fmla="*/ 21 w 24"/>
                      <a:gd name="T65" fmla="*/ 4 h 14"/>
                      <a:gd name="T66" fmla="*/ 24 w 24"/>
                      <a:gd name="T67" fmla="*/ 2 h 14"/>
                      <a:gd name="T68" fmla="*/ 23 w 24"/>
                      <a:gd name="T69" fmla="*/ 1 h 14"/>
                      <a:gd name="T70" fmla="*/ 20 w 24"/>
                      <a:gd name="T71" fmla="*/ 1 h 14"/>
                      <a:gd name="T72" fmla="*/ 17 w 24"/>
                      <a:gd name="T73" fmla="*/ 1 h 14"/>
                      <a:gd name="T74" fmla="*/ 14 w 24"/>
                      <a:gd name="T75" fmla="*/ 1 h 14"/>
                      <a:gd name="T76" fmla="*/ 13 w 24"/>
                      <a:gd name="T77" fmla="*/ 1 h 14"/>
                      <a:gd name="T78" fmla="*/ 4 w 24"/>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14">
                        <a:moveTo>
                          <a:pt x="5" y="12"/>
                        </a:moveTo>
                        <a:cubicBezTo>
                          <a:pt x="3" y="12"/>
                          <a:pt x="3" y="12"/>
                          <a:pt x="3" y="10"/>
                        </a:cubicBezTo>
                        <a:cubicBezTo>
                          <a:pt x="3" y="7"/>
                          <a:pt x="10" y="6"/>
                          <a:pt x="7" y="6"/>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8"/>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7"/>
                          <a:pt x="3" y="7"/>
                          <a:pt x="3" y="8"/>
                        </a:cubicBezTo>
                        <a:cubicBezTo>
                          <a:pt x="2" y="10"/>
                          <a:pt x="0" y="12"/>
                          <a:pt x="1" y="13"/>
                        </a:cubicBezTo>
                        <a:cubicBezTo>
                          <a:pt x="1" y="13"/>
                          <a:pt x="1" y="14"/>
                          <a:pt x="1" y="14"/>
                        </a:cubicBezTo>
                        <a:cubicBezTo>
                          <a:pt x="1" y="14"/>
                          <a:pt x="2" y="13"/>
                          <a:pt x="2" y="13"/>
                        </a:cubicBezTo>
                        <a:cubicBezTo>
                          <a:pt x="3" y="12"/>
                          <a:pt x="6" y="12"/>
                          <a:pt x="10" y="12"/>
                        </a:cubicBezTo>
                        <a:cubicBezTo>
                          <a:pt x="14" y="12"/>
                          <a:pt x="20" y="13"/>
                          <a:pt x="21" y="13"/>
                        </a:cubicBezTo>
                        <a:cubicBezTo>
                          <a:pt x="22" y="13"/>
                          <a:pt x="22" y="14"/>
                          <a:pt x="23" y="14"/>
                        </a:cubicBezTo>
                        <a:cubicBezTo>
                          <a:pt x="23" y="13"/>
                          <a:pt x="23" y="13"/>
                          <a:pt x="23" y="13"/>
                        </a:cubicBezTo>
                        <a:cubicBezTo>
                          <a:pt x="23" y="13"/>
                          <a:pt x="23" y="13"/>
                          <a:pt x="23" y="12"/>
                        </a:cubicBezTo>
                        <a:cubicBezTo>
                          <a:pt x="22" y="10"/>
                          <a:pt x="20" y="9"/>
                          <a:pt x="20" y="7"/>
                        </a:cubicBezTo>
                        <a:cubicBezTo>
                          <a:pt x="20" y="6"/>
                          <a:pt x="20" y="5"/>
                          <a:pt x="21" y="4"/>
                        </a:cubicBezTo>
                        <a:cubicBezTo>
                          <a:pt x="23" y="3"/>
                          <a:pt x="24" y="2"/>
                          <a:pt x="24" y="2"/>
                        </a:cubicBezTo>
                        <a:cubicBezTo>
                          <a:pt x="24" y="1"/>
                          <a:pt x="23" y="1"/>
                          <a:pt x="23" y="1"/>
                        </a:cubicBezTo>
                        <a:cubicBezTo>
                          <a:pt x="22" y="1"/>
                          <a:pt x="21" y="1"/>
                          <a:pt x="20" y="1"/>
                        </a:cubicBezTo>
                        <a:cubicBezTo>
                          <a:pt x="20" y="1"/>
                          <a:pt x="18" y="1"/>
                          <a:pt x="17" y="1"/>
                        </a:cubicBezTo>
                        <a:cubicBezTo>
                          <a:pt x="16" y="1"/>
                          <a:pt x="15" y="1"/>
                          <a:pt x="14" y="1"/>
                        </a:cubicBezTo>
                        <a:cubicBezTo>
                          <a:pt x="14" y="1"/>
                          <a:pt x="13" y="1"/>
                          <a:pt x="13" y="1"/>
                        </a:cubicBezTo>
                        <a:cubicBezTo>
                          <a:pt x="10" y="1"/>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0" name="Freeform 6883">
                    <a:extLst>
                      <a:ext uri="{FF2B5EF4-FFF2-40B4-BE49-F238E27FC236}">
                        <a16:creationId xmlns:a16="http://schemas.microsoft.com/office/drawing/2014/main" xmlns="" id="{3F7C023E-C942-47B9-BE0D-6AB29CC3251C}"/>
                      </a:ext>
                    </a:extLst>
                  </p:cNvPr>
                  <p:cNvSpPr>
                    <a:spLocks noEditPoints="1"/>
                  </p:cNvSpPr>
                  <p:nvPr/>
                </p:nvSpPr>
                <p:spPr bwMode="auto">
                  <a:xfrm>
                    <a:off x="4065" y="2110"/>
                    <a:ext cx="20" cy="11"/>
                  </a:xfrm>
                  <a:custGeom>
                    <a:avLst/>
                    <a:gdLst>
                      <a:gd name="T0" fmla="*/ 23 w 26"/>
                      <a:gd name="T1" fmla="*/ 0 h 15"/>
                      <a:gd name="T2" fmla="*/ 22 w 26"/>
                      <a:gd name="T3" fmla="*/ 0 h 15"/>
                      <a:gd name="T4" fmla="*/ 21 w 26"/>
                      <a:gd name="T5" fmla="*/ 1 h 15"/>
                      <a:gd name="T6" fmla="*/ 24 w 26"/>
                      <a:gd name="T7" fmla="*/ 1 h 15"/>
                      <a:gd name="T8" fmla="*/ 25 w 26"/>
                      <a:gd name="T9" fmla="*/ 2 h 15"/>
                      <a:gd name="T10" fmla="*/ 22 w 26"/>
                      <a:gd name="T11" fmla="*/ 4 h 15"/>
                      <a:gd name="T12" fmla="*/ 21 w 26"/>
                      <a:gd name="T13" fmla="*/ 7 h 15"/>
                      <a:gd name="T14" fmla="*/ 24 w 26"/>
                      <a:gd name="T15" fmla="*/ 12 h 15"/>
                      <a:gd name="T16" fmla="*/ 24 w 26"/>
                      <a:gd name="T17" fmla="*/ 13 h 15"/>
                      <a:gd name="T18" fmla="*/ 24 w 26"/>
                      <a:gd name="T19" fmla="*/ 14 h 15"/>
                      <a:gd name="T20" fmla="*/ 24 w 26"/>
                      <a:gd name="T21" fmla="*/ 15 h 15"/>
                      <a:gd name="T22" fmla="*/ 24 w 26"/>
                      <a:gd name="T23" fmla="*/ 12 h 15"/>
                      <a:gd name="T24" fmla="*/ 23 w 26"/>
                      <a:gd name="T25" fmla="*/ 5 h 15"/>
                      <a:gd name="T26" fmla="*/ 23 w 26"/>
                      <a:gd name="T27" fmla="*/ 0 h 15"/>
                      <a:gd name="T28" fmla="*/ 2 w 26"/>
                      <a:gd name="T29" fmla="*/ 0 h 15"/>
                      <a:gd name="T30" fmla="*/ 1 w 26"/>
                      <a:gd name="T31" fmla="*/ 1 h 15"/>
                      <a:gd name="T32" fmla="*/ 3 w 26"/>
                      <a:gd name="T33" fmla="*/ 7 h 15"/>
                      <a:gd name="T34" fmla="*/ 2 w 26"/>
                      <a:gd name="T35" fmla="*/ 14 h 15"/>
                      <a:gd name="T36" fmla="*/ 2 w 26"/>
                      <a:gd name="T37" fmla="*/ 14 h 15"/>
                      <a:gd name="T38" fmla="*/ 2 w 26"/>
                      <a:gd name="T39" fmla="*/ 13 h 15"/>
                      <a:gd name="T40" fmla="*/ 4 w 26"/>
                      <a:gd name="T41" fmla="*/ 8 h 15"/>
                      <a:gd name="T42" fmla="*/ 4 w 26"/>
                      <a:gd name="T43" fmla="*/ 6 h 15"/>
                      <a:gd name="T44" fmla="*/ 1 w 26"/>
                      <a:gd name="T45" fmla="*/ 1 h 15"/>
                      <a:gd name="T46" fmla="*/ 1 w 26"/>
                      <a:gd name="T47" fmla="*/ 1 h 15"/>
                      <a:gd name="T48" fmla="*/ 2 w 26"/>
                      <a:gd name="T49" fmla="*/ 1 h 15"/>
                      <a:gd name="T50" fmla="*/ 5 w 26"/>
                      <a:gd name="T51" fmla="*/ 0 h 15"/>
                      <a:gd name="T52" fmla="*/ 14 w 26"/>
                      <a:gd name="T53" fmla="*/ 1 h 15"/>
                      <a:gd name="T54" fmla="*/ 15 w 26"/>
                      <a:gd name="T55" fmla="*/ 1 h 15"/>
                      <a:gd name="T56" fmla="*/ 3 w 26"/>
                      <a:gd name="T57" fmla="*/ 0 h 15"/>
                      <a:gd name="T58" fmla="*/ 2 w 26"/>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15">
                        <a:moveTo>
                          <a:pt x="23" y="0"/>
                        </a:moveTo>
                        <a:cubicBezTo>
                          <a:pt x="22" y="0"/>
                          <a:pt x="22" y="0"/>
                          <a:pt x="22" y="0"/>
                        </a:cubicBezTo>
                        <a:cubicBezTo>
                          <a:pt x="22" y="0"/>
                          <a:pt x="22" y="0"/>
                          <a:pt x="21" y="1"/>
                        </a:cubicBezTo>
                        <a:cubicBezTo>
                          <a:pt x="22" y="1"/>
                          <a:pt x="23" y="1"/>
                          <a:pt x="24" y="1"/>
                        </a:cubicBezTo>
                        <a:cubicBezTo>
                          <a:pt x="24" y="1"/>
                          <a:pt x="25" y="1"/>
                          <a:pt x="25" y="2"/>
                        </a:cubicBezTo>
                        <a:cubicBezTo>
                          <a:pt x="25" y="2"/>
                          <a:pt x="24" y="3"/>
                          <a:pt x="22" y="4"/>
                        </a:cubicBezTo>
                        <a:cubicBezTo>
                          <a:pt x="21" y="5"/>
                          <a:pt x="21" y="6"/>
                          <a:pt x="21" y="7"/>
                        </a:cubicBezTo>
                        <a:cubicBezTo>
                          <a:pt x="21" y="9"/>
                          <a:pt x="23" y="10"/>
                          <a:pt x="24" y="12"/>
                        </a:cubicBezTo>
                        <a:cubicBezTo>
                          <a:pt x="24" y="13"/>
                          <a:pt x="24" y="13"/>
                          <a:pt x="24" y="13"/>
                        </a:cubicBezTo>
                        <a:cubicBezTo>
                          <a:pt x="24" y="14"/>
                          <a:pt x="24" y="14"/>
                          <a:pt x="24" y="14"/>
                        </a:cubicBezTo>
                        <a:cubicBezTo>
                          <a:pt x="24" y="15"/>
                          <a:pt x="24" y="15"/>
                          <a:pt x="24" y="15"/>
                        </a:cubicBezTo>
                        <a:cubicBezTo>
                          <a:pt x="25" y="14"/>
                          <a:pt x="25" y="14"/>
                          <a:pt x="24" y="12"/>
                        </a:cubicBezTo>
                        <a:cubicBezTo>
                          <a:pt x="23" y="8"/>
                          <a:pt x="20" y="7"/>
                          <a:pt x="23" y="5"/>
                        </a:cubicBezTo>
                        <a:cubicBezTo>
                          <a:pt x="26" y="2"/>
                          <a:pt x="26" y="1"/>
                          <a:pt x="23" y="0"/>
                        </a:cubicBezTo>
                        <a:close/>
                        <a:moveTo>
                          <a:pt x="2" y="0"/>
                        </a:moveTo>
                        <a:cubicBezTo>
                          <a:pt x="1" y="0"/>
                          <a:pt x="1" y="1"/>
                          <a:pt x="1" y="1"/>
                        </a:cubicBezTo>
                        <a:cubicBezTo>
                          <a:pt x="1" y="4"/>
                          <a:pt x="5" y="4"/>
                          <a:pt x="3" y="7"/>
                        </a:cubicBezTo>
                        <a:cubicBezTo>
                          <a:pt x="2" y="10"/>
                          <a:pt x="0" y="13"/>
                          <a:pt x="2" y="14"/>
                        </a:cubicBezTo>
                        <a:cubicBezTo>
                          <a:pt x="2" y="14"/>
                          <a:pt x="2" y="14"/>
                          <a:pt x="2" y="14"/>
                        </a:cubicBezTo>
                        <a:cubicBezTo>
                          <a:pt x="2" y="14"/>
                          <a:pt x="2" y="13"/>
                          <a:pt x="2" y="13"/>
                        </a:cubicBezTo>
                        <a:cubicBezTo>
                          <a:pt x="1" y="12"/>
                          <a:pt x="3" y="10"/>
                          <a:pt x="4" y="8"/>
                        </a:cubicBezTo>
                        <a:cubicBezTo>
                          <a:pt x="4" y="7"/>
                          <a:pt x="4" y="7"/>
                          <a:pt x="4" y="6"/>
                        </a:cubicBezTo>
                        <a:cubicBezTo>
                          <a:pt x="4" y="3"/>
                          <a:pt x="1" y="3"/>
                          <a:pt x="1" y="1"/>
                        </a:cubicBezTo>
                        <a:cubicBezTo>
                          <a:pt x="1" y="1"/>
                          <a:pt x="1" y="1"/>
                          <a:pt x="1" y="1"/>
                        </a:cubicBezTo>
                        <a:cubicBezTo>
                          <a:pt x="1" y="1"/>
                          <a:pt x="1" y="1"/>
                          <a:pt x="2" y="1"/>
                        </a:cubicBezTo>
                        <a:cubicBezTo>
                          <a:pt x="3" y="0"/>
                          <a:pt x="4" y="0"/>
                          <a:pt x="5" y="0"/>
                        </a:cubicBezTo>
                        <a:cubicBezTo>
                          <a:pt x="7" y="0"/>
                          <a:pt x="11" y="1"/>
                          <a:pt x="14" y="1"/>
                        </a:cubicBezTo>
                        <a:cubicBezTo>
                          <a:pt x="14" y="1"/>
                          <a:pt x="15" y="1"/>
                          <a:pt x="15" y="1"/>
                        </a:cubicBezTo>
                        <a:cubicBezTo>
                          <a:pt x="10"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1" name="Freeform 6884">
                    <a:extLst>
                      <a:ext uri="{FF2B5EF4-FFF2-40B4-BE49-F238E27FC236}">
                        <a16:creationId xmlns:a16="http://schemas.microsoft.com/office/drawing/2014/main" xmlns="" id="{2A9D3934-68ED-4053-90F8-90A03D62E7AF}"/>
                      </a:ext>
                    </a:extLst>
                  </p:cNvPr>
                  <p:cNvSpPr>
                    <a:spLocks/>
                  </p:cNvSpPr>
                  <p:nvPr/>
                </p:nvSpPr>
                <p:spPr bwMode="auto">
                  <a:xfrm>
                    <a:off x="4069" y="2112"/>
                    <a:ext cx="11" cy="7"/>
                  </a:xfrm>
                  <a:custGeom>
                    <a:avLst/>
                    <a:gdLst>
                      <a:gd name="T0" fmla="*/ 12 w 15"/>
                      <a:gd name="T1" fmla="*/ 7 h 10"/>
                      <a:gd name="T2" fmla="*/ 10 w 15"/>
                      <a:gd name="T3" fmla="*/ 5 h 10"/>
                      <a:gd name="T4" fmla="*/ 11 w 15"/>
                      <a:gd name="T5" fmla="*/ 3 h 10"/>
                      <a:gd name="T6" fmla="*/ 12 w 15"/>
                      <a:gd name="T7" fmla="*/ 2 h 10"/>
                      <a:gd name="T8" fmla="*/ 12 w 15"/>
                      <a:gd name="T9" fmla="*/ 2 h 10"/>
                      <a:gd name="T10" fmla="*/ 12 w 15"/>
                      <a:gd name="T11" fmla="*/ 1 h 10"/>
                      <a:gd name="T12" fmla="*/ 7 w 15"/>
                      <a:gd name="T13" fmla="*/ 1 h 10"/>
                      <a:gd name="T14" fmla="*/ 5 w 15"/>
                      <a:gd name="T15" fmla="*/ 1 h 10"/>
                      <a:gd name="T16" fmla="*/ 3 w 15"/>
                      <a:gd name="T17" fmla="*/ 1 h 10"/>
                      <a:gd name="T18" fmla="*/ 2 w 15"/>
                      <a:gd name="T19" fmla="*/ 1 h 10"/>
                      <a:gd name="T20" fmla="*/ 3 w 15"/>
                      <a:gd name="T21" fmla="*/ 2 h 10"/>
                      <a:gd name="T22" fmla="*/ 6 w 15"/>
                      <a:gd name="T23" fmla="*/ 5 h 10"/>
                      <a:gd name="T24" fmla="*/ 6 w 15"/>
                      <a:gd name="T25" fmla="*/ 6 h 10"/>
                      <a:gd name="T26" fmla="*/ 4 w 15"/>
                      <a:gd name="T27" fmla="*/ 6 h 10"/>
                      <a:gd name="T28" fmla="*/ 2 w 15"/>
                      <a:gd name="T29" fmla="*/ 7 h 10"/>
                      <a:gd name="T30" fmla="*/ 2 w 15"/>
                      <a:gd name="T31" fmla="*/ 9 h 10"/>
                      <a:gd name="T32" fmla="*/ 9 w 15"/>
                      <a:gd name="T33" fmla="*/ 9 h 10"/>
                      <a:gd name="T34" fmla="*/ 15 w 15"/>
                      <a:gd name="T35" fmla="*/ 9 h 10"/>
                      <a:gd name="T36" fmla="*/ 13 w 15"/>
                      <a:gd name="T37" fmla="*/ 7 h 10"/>
                      <a:gd name="T38" fmla="*/ 12 w 15"/>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7"/>
                        </a:moveTo>
                        <a:cubicBezTo>
                          <a:pt x="11" y="6"/>
                          <a:pt x="11" y="6"/>
                          <a:pt x="10" y="5"/>
                        </a:cubicBezTo>
                        <a:cubicBezTo>
                          <a:pt x="9" y="4"/>
                          <a:pt x="10" y="3"/>
                          <a:pt x="11" y="3"/>
                        </a:cubicBezTo>
                        <a:cubicBezTo>
                          <a:pt x="12" y="2"/>
                          <a:pt x="12" y="2"/>
                          <a:pt x="12" y="2"/>
                        </a:cubicBezTo>
                        <a:cubicBezTo>
                          <a:pt x="12" y="2"/>
                          <a:pt x="12" y="2"/>
                          <a:pt x="12" y="2"/>
                        </a:cubicBezTo>
                        <a:cubicBezTo>
                          <a:pt x="13" y="1"/>
                          <a:pt x="12" y="1"/>
                          <a:pt x="12" y="1"/>
                        </a:cubicBezTo>
                        <a:cubicBezTo>
                          <a:pt x="10" y="0"/>
                          <a:pt x="9" y="0"/>
                          <a:pt x="7" y="1"/>
                        </a:cubicBezTo>
                        <a:cubicBezTo>
                          <a:pt x="6" y="1"/>
                          <a:pt x="6" y="1"/>
                          <a:pt x="5" y="1"/>
                        </a:cubicBezTo>
                        <a:cubicBezTo>
                          <a:pt x="4" y="1"/>
                          <a:pt x="3" y="1"/>
                          <a:pt x="3" y="1"/>
                        </a:cubicBezTo>
                        <a:cubicBezTo>
                          <a:pt x="2" y="1"/>
                          <a:pt x="2" y="1"/>
                          <a:pt x="2" y="1"/>
                        </a:cubicBezTo>
                        <a:cubicBezTo>
                          <a:pt x="2" y="2"/>
                          <a:pt x="3" y="2"/>
                          <a:pt x="3" y="2"/>
                        </a:cubicBezTo>
                        <a:cubicBezTo>
                          <a:pt x="5" y="2"/>
                          <a:pt x="6" y="3"/>
                          <a:pt x="6" y="5"/>
                        </a:cubicBezTo>
                        <a:cubicBezTo>
                          <a:pt x="6" y="5"/>
                          <a:pt x="6" y="6"/>
                          <a:pt x="6" y="6"/>
                        </a:cubicBezTo>
                        <a:cubicBezTo>
                          <a:pt x="5" y="7"/>
                          <a:pt x="4" y="6"/>
                          <a:pt x="4" y="6"/>
                        </a:cubicBezTo>
                        <a:cubicBezTo>
                          <a:pt x="3" y="6"/>
                          <a:pt x="2" y="7"/>
                          <a:pt x="2" y="7"/>
                        </a:cubicBezTo>
                        <a:cubicBezTo>
                          <a:pt x="0" y="8"/>
                          <a:pt x="2" y="9"/>
                          <a:pt x="2" y="9"/>
                        </a:cubicBezTo>
                        <a:cubicBezTo>
                          <a:pt x="4" y="10"/>
                          <a:pt x="6" y="9"/>
                          <a:pt x="9" y="9"/>
                        </a:cubicBezTo>
                        <a:cubicBezTo>
                          <a:pt x="12" y="9"/>
                          <a:pt x="15" y="10"/>
                          <a:pt x="15" y="9"/>
                        </a:cubicBezTo>
                        <a:cubicBezTo>
                          <a:pt x="15" y="8"/>
                          <a:pt x="14" y="7"/>
                          <a:pt x="13" y="7"/>
                        </a:cubicBezTo>
                        <a:lnTo>
                          <a:pt x="12" y="7"/>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2" name="Freeform 6885">
                    <a:extLst>
                      <a:ext uri="{FF2B5EF4-FFF2-40B4-BE49-F238E27FC236}">
                        <a16:creationId xmlns:a16="http://schemas.microsoft.com/office/drawing/2014/main" xmlns="" id="{C69A465C-23FA-497A-87F9-4CFEA7D13D28}"/>
                      </a:ext>
                    </a:extLst>
                  </p:cNvPr>
                  <p:cNvSpPr>
                    <a:spLocks/>
                  </p:cNvSpPr>
                  <p:nvPr/>
                </p:nvSpPr>
                <p:spPr bwMode="auto">
                  <a:xfrm>
                    <a:off x="4066" y="2107"/>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3" name="Freeform 6886">
                    <a:extLst>
                      <a:ext uri="{FF2B5EF4-FFF2-40B4-BE49-F238E27FC236}">
                        <a16:creationId xmlns:a16="http://schemas.microsoft.com/office/drawing/2014/main" xmlns="" id="{DA09C634-39CD-4690-A842-12140430E7C3}"/>
                      </a:ext>
                    </a:extLst>
                  </p:cNvPr>
                  <p:cNvSpPr>
                    <a:spLocks/>
                  </p:cNvSpPr>
                  <p:nvPr/>
                </p:nvSpPr>
                <p:spPr bwMode="auto">
                  <a:xfrm>
                    <a:off x="4067" y="2107"/>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1 h 5"/>
                      <a:gd name="T14" fmla="*/ 9 w 22"/>
                      <a:gd name="T15" fmla="*/ 1 h 5"/>
                      <a:gd name="T16" fmla="*/ 1 w 22"/>
                      <a:gd name="T17" fmla="*/ 1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4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2"/>
                          <a:pt x="21" y="2"/>
                          <a:pt x="20" y="1"/>
                        </a:cubicBezTo>
                        <a:cubicBezTo>
                          <a:pt x="19" y="1"/>
                          <a:pt x="13" y="1"/>
                          <a:pt x="9" y="1"/>
                        </a:cubicBezTo>
                        <a:cubicBezTo>
                          <a:pt x="5" y="1"/>
                          <a:pt x="2" y="1"/>
                          <a:pt x="1" y="1"/>
                        </a:cubicBezTo>
                        <a:cubicBezTo>
                          <a:pt x="0" y="2"/>
                          <a:pt x="0" y="2"/>
                          <a:pt x="0" y="3"/>
                        </a:cubicBezTo>
                        <a:cubicBezTo>
                          <a:pt x="0" y="3"/>
                          <a:pt x="1" y="3"/>
                          <a:pt x="1" y="4"/>
                        </a:cubicBezTo>
                        <a:cubicBezTo>
                          <a:pt x="1" y="4"/>
                          <a:pt x="1" y="4"/>
                          <a:pt x="1" y="4"/>
                        </a:cubicBezTo>
                        <a:cubicBezTo>
                          <a:pt x="1" y="4"/>
                          <a:pt x="1" y="4"/>
                          <a:pt x="1" y="4"/>
                        </a:cubicBezTo>
                        <a:cubicBezTo>
                          <a:pt x="0" y="4"/>
                          <a:pt x="0" y="3"/>
                          <a:pt x="0" y="3"/>
                        </a:cubicBezTo>
                        <a:cubicBezTo>
                          <a:pt x="0" y="2"/>
                          <a:pt x="0" y="1"/>
                          <a:pt x="1" y="1"/>
                        </a:cubicBezTo>
                        <a:cubicBezTo>
                          <a:pt x="2" y="0"/>
                          <a:pt x="5" y="0"/>
                          <a:pt x="9" y="0"/>
                        </a:cubicBezTo>
                        <a:cubicBezTo>
                          <a:pt x="13" y="0"/>
                          <a:pt x="19" y="0"/>
                          <a:pt x="20" y="1"/>
                        </a:cubicBezTo>
                        <a:cubicBezTo>
                          <a:pt x="21" y="1"/>
                          <a:pt x="22" y="2"/>
                          <a:pt x="22" y="3"/>
                        </a:cubicBezTo>
                        <a:cubicBezTo>
                          <a:pt x="22" y="4"/>
                          <a:pt x="21" y="4"/>
                          <a:pt x="20" y="4"/>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4" name="Freeform 6887">
                    <a:extLst>
                      <a:ext uri="{FF2B5EF4-FFF2-40B4-BE49-F238E27FC236}">
                        <a16:creationId xmlns:a16="http://schemas.microsoft.com/office/drawing/2014/main" xmlns="" id="{9D350278-28CC-4003-B6F5-908DB76959DC}"/>
                      </a:ext>
                    </a:extLst>
                  </p:cNvPr>
                  <p:cNvSpPr>
                    <a:spLocks noEditPoints="1"/>
                  </p:cNvSpPr>
                  <p:nvPr/>
                </p:nvSpPr>
                <p:spPr bwMode="auto">
                  <a:xfrm>
                    <a:off x="4067" y="2108"/>
                    <a:ext cx="16" cy="2"/>
                  </a:xfrm>
                  <a:custGeom>
                    <a:avLst/>
                    <a:gdLst>
                      <a:gd name="T0" fmla="*/ 6 w 21"/>
                      <a:gd name="T1" fmla="*/ 2 h 3"/>
                      <a:gd name="T2" fmla="*/ 2 w 21"/>
                      <a:gd name="T3" fmla="*/ 2 h 3"/>
                      <a:gd name="T4" fmla="*/ 4 w 21"/>
                      <a:gd name="T5" fmla="*/ 0 h 3"/>
                      <a:gd name="T6" fmla="*/ 5 w 21"/>
                      <a:gd name="T7" fmla="*/ 0 h 3"/>
                      <a:gd name="T8" fmla="*/ 13 w 21"/>
                      <a:gd name="T9" fmla="*/ 0 h 3"/>
                      <a:gd name="T10" fmla="*/ 20 w 21"/>
                      <a:gd name="T11" fmla="*/ 1 h 3"/>
                      <a:gd name="T12" fmla="*/ 18 w 21"/>
                      <a:gd name="T13" fmla="*/ 2 h 3"/>
                      <a:gd name="T14" fmla="*/ 13 w 21"/>
                      <a:gd name="T15" fmla="*/ 2 h 3"/>
                      <a:gd name="T16" fmla="*/ 13 w 21"/>
                      <a:gd name="T17" fmla="*/ 2 h 3"/>
                      <a:gd name="T18" fmla="*/ 9 w 21"/>
                      <a:gd name="T19" fmla="*/ 2 h 3"/>
                      <a:gd name="T20" fmla="*/ 6 w 21"/>
                      <a:gd name="T21" fmla="*/ 2 h 3"/>
                      <a:gd name="T22" fmla="*/ 8 w 21"/>
                      <a:gd name="T23" fmla="*/ 0 h 3"/>
                      <a:gd name="T24" fmla="*/ 1 w 21"/>
                      <a:gd name="T25" fmla="*/ 0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0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2"/>
                        </a:moveTo>
                        <a:cubicBezTo>
                          <a:pt x="4" y="2"/>
                          <a:pt x="3" y="2"/>
                          <a:pt x="2" y="2"/>
                        </a:cubicBezTo>
                        <a:cubicBezTo>
                          <a:pt x="2" y="2"/>
                          <a:pt x="1" y="0"/>
                          <a:pt x="4" y="0"/>
                        </a:cubicBezTo>
                        <a:cubicBezTo>
                          <a:pt x="4" y="0"/>
                          <a:pt x="5" y="0"/>
                          <a:pt x="5" y="0"/>
                        </a:cubicBezTo>
                        <a:cubicBezTo>
                          <a:pt x="7" y="0"/>
                          <a:pt x="9" y="0"/>
                          <a:pt x="13" y="0"/>
                        </a:cubicBezTo>
                        <a:cubicBezTo>
                          <a:pt x="16" y="1"/>
                          <a:pt x="19" y="0"/>
                          <a:pt x="20" y="1"/>
                        </a:cubicBezTo>
                        <a:cubicBezTo>
                          <a:pt x="20" y="2"/>
                          <a:pt x="20" y="2"/>
                          <a:pt x="18" y="2"/>
                        </a:cubicBezTo>
                        <a:cubicBezTo>
                          <a:pt x="17" y="2"/>
                          <a:pt x="16" y="2"/>
                          <a:pt x="13" y="2"/>
                        </a:cubicBezTo>
                        <a:cubicBezTo>
                          <a:pt x="13" y="2"/>
                          <a:pt x="13" y="2"/>
                          <a:pt x="13" y="2"/>
                        </a:cubicBezTo>
                        <a:cubicBezTo>
                          <a:pt x="11" y="2"/>
                          <a:pt x="10" y="2"/>
                          <a:pt x="9" y="2"/>
                        </a:cubicBezTo>
                        <a:cubicBezTo>
                          <a:pt x="8" y="2"/>
                          <a:pt x="7" y="2"/>
                          <a:pt x="6" y="2"/>
                        </a:cubicBezTo>
                        <a:close/>
                        <a:moveTo>
                          <a:pt x="8" y="0"/>
                        </a:moveTo>
                        <a:cubicBezTo>
                          <a:pt x="5" y="0"/>
                          <a:pt x="2" y="0"/>
                          <a:pt x="1" y="0"/>
                        </a:cubicBezTo>
                        <a:cubicBezTo>
                          <a:pt x="0" y="1"/>
                          <a:pt x="0" y="1"/>
                          <a:pt x="0" y="2"/>
                        </a:cubicBezTo>
                        <a:cubicBezTo>
                          <a:pt x="0" y="2"/>
                          <a:pt x="1" y="2"/>
                          <a:pt x="1" y="3"/>
                        </a:cubicBezTo>
                        <a:cubicBezTo>
                          <a:pt x="2" y="3"/>
                          <a:pt x="11" y="3"/>
                          <a:pt x="16" y="3"/>
                        </a:cubicBezTo>
                        <a:cubicBezTo>
                          <a:pt x="16" y="3"/>
                          <a:pt x="16" y="3"/>
                          <a:pt x="16" y="3"/>
                        </a:cubicBezTo>
                        <a:cubicBezTo>
                          <a:pt x="18" y="3"/>
                          <a:pt x="20" y="3"/>
                          <a:pt x="20" y="3"/>
                        </a:cubicBezTo>
                        <a:cubicBezTo>
                          <a:pt x="21" y="3"/>
                          <a:pt x="21" y="2"/>
                          <a:pt x="21" y="2"/>
                        </a:cubicBezTo>
                        <a:cubicBezTo>
                          <a:pt x="21" y="1"/>
                          <a:pt x="21" y="1"/>
                          <a:pt x="20" y="0"/>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5" name="Freeform 6888">
                    <a:extLst>
                      <a:ext uri="{FF2B5EF4-FFF2-40B4-BE49-F238E27FC236}">
                        <a16:creationId xmlns:a16="http://schemas.microsoft.com/office/drawing/2014/main" xmlns="" id="{69656527-0EEE-4B8F-AC87-3B2B6B82C69A}"/>
                      </a:ext>
                    </a:extLst>
                  </p:cNvPr>
                  <p:cNvSpPr>
                    <a:spLocks noEditPoints="1"/>
                  </p:cNvSpPr>
                  <p:nvPr/>
                </p:nvSpPr>
                <p:spPr bwMode="auto">
                  <a:xfrm>
                    <a:off x="4066" y="2107"/>
                    <a:ext cx="17" cy="3"/>
                  </a:xfrm>
                  <a:custGeom>
                    <a:avLst/>
                    <a:gdLst>
                      <a:gd name="T0" fmla="*/ 2 w 23"/>
                      <a:gd name="T1" fmla="*/ 4 h 4"/>
                      <a:gd name="T2" fmla="*/ 1 w 23"/>
                      <a:gd name="T3" fmla="*/ 3 h 4"/>
                      <a:gd name="T4" fmla="*/ 2 w 23"/>
                      <a:gd name="T5" fmla="*/ 1 h 4"/>
                      <a:gd name="T6" fmla="*/ 9 w 23"/>
                      <a:gd name="T7" fmla="*/ 1 h 4"/>
                      <a:gd name="T8" fmla="*/ 10 w 23"/>
                      <a:gd name="T9" fmla="*/ 1 h 4"/>
                      <a:gd name="T10" fmla="*/ 10 w 23"/>
                      <a:gd name="T11" fmla="*/ 1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4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4"/>
                        </a:moveTo>
                        <a:cubicBezTo>
                          <a:pt x="2" y="3"/>
                          <a:pt x="1" y="3"/>
                          <a:pt x="1" y="3"/>
                        </a:cubicBezTo>
                        <a:cubicBezTo>
                          <a:pt x="1" y="2"/>
                          <a:pt x="1" y="2"/>
                          <a:pt x="2" y="1"/>
                        </a:cubicBezTo>
                        <a:cubicBezTo>
                          <a:pt x="3" y="1"/>
                          <a:pt x="6" y="1"/>
                          <a:pt x="9" y="1"/>
                        </a:cubicBezTo>
                        <a:cubicBezTo>
                          <a:pt x="10" y="1"/>
                          <a:pt x="10" y="1"/>
                          <a:pt x="10" y="1"/>
                        </a:cubicBezTo>
                        <a:cubicBezTo>
                          <a:pt x="10" y="1"/>
                          <a:pt x="10" y="1"/>
                          <a:pt x="10" y="1"/>
                        </a:cubicBezTo>
                        <a:cubicBezTo>
                          <a:pt x="15" y="1"/>
                          <a:pt x="20" y="1"/>
                          <a:pt x="21" y="1"/>
                        </a:cubicBezTo>
                        <a:cubicBezTo>
                          <a:pt x="22" y="2"/>
                          <a:pt x="22" y="2"/>
                          <a:pt x="22" y="3"/>
                        </a:cubicBezTo>
                        <a:cubicBezTo>
                          <a:pt x="22" y="3"/>
                          <a:pt x="22" y="4"/>
                          <a:pt x="21" y="4"/>
                        </a:cubicBezTo>
                        <a:cubicBezTo>
                          <a:pt x="21" y="4"/>
                          <a:pt x="19" y="4"/>
                          <a:pt x="17" y="4"/>
                        </a:cubicBezTo>
                        <a:cubicBezTo>
                          <a:pt x="17" y="4"/>
                          <a:pt x="17" y="4"/>
                          <a:pt x="17" y="4"/>
                        </a:cubicBezTo>
                        <a:cubicBezTo>
                          <a:pt x="12" y="4"/>
                          <a:pt x="3" y="4"/>
                          <a:pt x="2" y="4"/>
                        </a:cubicBezTo>
                        <a:close/>
                        <a:moveTo>
                          <a:pt x="10" y="0"/>
                        </a:moveTo>
                        <a:cubicBezTo>
                          <a:pt x="6" y="0"/>
                          <a:pt x="3" y="1"/>
                          <a:pt x="2" y="1"/>
                        </a:cubicBezTo>
                        <a:cubicBezTo>
                          <a:pt x="0" y="2"/>
                          <a:pt x="1" y="4"/>
                          <a:pt x="2" y="4"/>
                        </a:cubicBezTo>
                        <a:cubicBezTo>
                          <a:pt x="3" y="4"/>
                          <a:pt x="12" y="4"/>
                          <a:pt x="17" y="4"/>
                        </a:cubicBezTo>
                        <a:cubicBezTo>
                          <a:pt x="19" y="4"/>
                          <a:pt x="21" y="4"/>
                          <a:pt x="21" y="4"/>
                        </a:cubicBezTo>
                        <a:cubicBezTo>
                          <a:pt x="23" y="4"/>
                          <a:pt x="23" y="2"/>
                          <a:pt x="21" y="1"/>
                        </a:cubicBezTo>
                        <a:cubicBezTo>
                          <a:pt x="20" y="1"/>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6" name="Freeform 6889">
                    <a:extLst>
                      <a:ext uri="{FF2B5EF4-FFF2-40B4-BE49-F238E27FC236}">
                        <a16:creationId xmlns:a16="http://schemas.microsoft.com/office/drawing/2014/main" xmlns="" id="{B3E57B66-982B-4B2F-A5C7-D285C217FA6C}"/>
                      </a:ext>
                    </a:extLst>
                  </p:cNvPr>
                  <p:cNvSpPr>
                    <a:spLocks/>
                  </p:cNvSpPr>
                  <p:nvPr/>
                </p:nvSpPr>
                <p:spPr bwMode="auto">
                  <a:xfrm>
                    <a:off x="4070" y="2109"/>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0"/>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7" name="Freeform 6890">
                    <a:extLst>
                      <a:ext uri="{FF2B5EF4-FFF2-40B4-BE49-F238E27FC236}">
                        <a16:creationId xmlns:a16="http://schemas.microsoft.com/office/drawing/2014/main" xmlns="" id="{F217CEDA-E519-4B4E-BE65-3474DE50E946}"/>
                      </a:ext>
                    </a:extLst>
                  </p:cNvPr>
                  <p:cNvSpPr>
                    <a:spLocks/>
                  </p:cNvSpPr>
                  <p:nvPr/>
                </p:nvSpPr>
                <p:spPr bwMode="auto">
                  <a:xfrm>
                    <a:off x="4048" y="2121"/>
                    <a:ext cx="53" cy="9"/>
                  </a:xfrm>
                  <a:custGeom>
                    <a:avLst/>
                    <a:gdLst>
                      <a:gd name="T0" fmla="*/ 10 w 71"/>
                      <a:gd name="T1" fmla="*/ 8 h 13"/>
                      <a:gd name="T2" fmla="*/ 35 w 71"/>
                      <a:gd name="T3" fmla="*/ 12 h 13"/>
                      <a:gd name="T4" fmla="*/ 61 w 71"/>
                      <a:gd name="T5" fmla="*/ 8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8"/>
                        </a:moveTo>
                        <a:cubicBezTo>
                          <a:pt x="19" y="13"/>
                          <a:pt x="29" y="12"/>
                          <a:pt x="35" y="12"/>
                        </a:cubicBezTo>
                        <a:cubicBezTo>
                          <a:pt x="41" y="12"/>
                          <a:pt x="52" y="13"/>
                          <a:pt x="61" y="8"/>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8" name="Freeform 6891">
                    <a:extLst>
                      <a:ext uri="{FF2B5EF4-FFF2-40B4-BE49-F238E27FC236}">
                        <a16:creationId xmlns:a16="http://schemas.microsoft.com/office/drawing/2014/main" xmlns="" id="{15FF234E-04DD-48E5-BB74-938CCC33CAA6}"/>
                      </a:ext>
                    </a:extLst>
                  </p:cNvPr>
                  <p:cNvSpPr>
                    <a:spLocks noEditPoints="1"/>
                  </p:cNvSpPr>
                  <p:nvPr/>
                </p:nvSpPr>
                <p:spPr bwMode="auto">
                  <a:xfrm>
                    <a:off x="4048" y="2120"/>
                    <a:ext cx="53" cy="10"/>
                  </a:xfrm>
                  <a:custGeom>
                    <a:avLst/>
                    <a:gdLst>
                      <a:gd name="T0" fmla="*/ 3 w 71"/>
                      <a:gd name="T1" fmla="*/ 0 h 14"/>
                      <a:gd name="T2" fmla="*/ 16 w 71"/>
                      <a:gd name="T3" fmla="*/ 3 h 14"/>
                      <a:gd name="T4" fmla="*/ 24 w 71"/>
                      <a:gd name="T5" fmla="*/ 5 h 14"/>
                      <a:gd name="T6" fmla="*/ 26 w 71"/>
                      <a:gd name="T7" fmla="*/ 5 h 14"/>
                      <a:gd name="T8" fmla="*/ 28 w 71"/>
                      <a:gd name="T9" fmla="*/ 5 h 14"/>
                      <a:gd name="T10" fmla="*/ 33 w 71"/>
                      <a:gd name="T11" fmla="*/ 5 h 14"/>
                      <a:gd name="T12" fmla="*/ 38 w 71"/>
                      <a:gd name="T13" fmla="*/ 5 h 14"/>
                      <a:gd name="T14" fmla="*/ 44 w 71"/>
                      <a:gd name="T15" fmla="*/ 5 h 14"/>
                      <a:gd name="T16" fmla="*/ 46 w 71"/>
                      <a:gd name="T17" fmla="*/ 5 h 14"/>
                      <a:gd name="T18" fmla="*/ 55 w 71"/>
                      <a:gd name="T19" fmla="*/ 3 h 14"/>
                      <a:gd name="T20" fmla="*/ 67 w 71"/>
                      <a:gd name="T21" fmla="*/ 0 h 14"/>
                      <a:gd name="T22" fmla="*/ 68 w 71"/>
                      <a:gd name="T23" fmla="*/ 0 h 14"/>
                      <a:gd name="T24" fmla="*/ 71 w 71"/>
                      <a:gd name="T25" fmla="*/ 2 h 14"/>
                      <a:gd name="T26" fmla="*/ 61 w 71"/>
                      <a:gd name="T27" fmla="*/ 10 h 14"/>
                      <a:gd name="T28" fmla="*/ 39 w 71"/>
                      <a:gd name="T29" fmla="*/ 14 h 14"/>
                      <a:gd name="T30" fmla="*/ 35 w 71"/>
                      <a:gd name="T31" fmla="*/ 14 h 14"/>
                      <a:gd name="T32" fmla="*/ 31 w 71"/>
                      <a:gd name="T33" fmla="*/ 14 h 14"/>
                      <a:gd name="T34" fmla="*/ 9 w 71"/>
                      <a:gd name="T35" fmla="*/ 10 h 14"/>
                      <a:gd name="T36" fmla="*/ 10 w 71"/>
                      <a:gd name="T37" fmla="*/ 9 h 14"/>
                      <a:gd name="T38" fmla="*/ 9 w 71"/>
                      <a:gd name="T39" fmla="*/ 10 h 14"/>
                      <a:gd name="T40" fmla="*/ 0 w 71"/>
                      <a:gd name="T41" fmla="*/ 2 h 14"/>
                      <a:gd name="T42" fmla="*/ 2 w 71"/>
                      <a:gd name="T43" fmla="*/ 0 h 14"/>
                      <a:gd name="T44" fmla="*/ 3 w 71"/>
                      <a:gd name="T45" fmla="*/ 0 h 14"/>
                      <a:gd name="T46" fmla="*/ 15 w 71"/>
                      <a:gd name="T47" fmla="*/ 4 h 14"/>
                      <a:gd name="T48" fmla="*/ 3 w 71"/>
                      <a:gd name="T49" fmla="*/ 1 h 14"/>
                      <a:gd name="T50" fmla="*/ 3 w 71"/>
                      <a:gd name="T51" fmla="*/ 1 h 14"/>
                      <a:gd name="T52" fmla="*/ 2 w 71"/>
                      <a:gd name="T53" fmla="*/ 2 h 14"/>
                      <a:gd name="T54" fmla="*/ 11 w 71"/>
                      <a:gd name="T55" fmla="*/ 9 h 14"/>
                      <a:gd name="T56" fmla="*/ 31 w 71"/>
                      <a:gd name="T57" fmla="*/ 13 h 14"/>
                      <a:gd name="T58" fmla="*/ 35 w 71"/>
                      <a:gd name="T59" fmla="*/ 13 h 14"/>
                      <a:gd name="T60" fmla="*/ 39 w 71"/>
                      <a:gd name="T61" fmla="*/ 13 h 14"/>
                      <a:gd name="T62" fmla="*/ 60 w 71"/>
                      <a:gd name="T63" fmla="*/ 9 h 14"/>
                      <a:gd name="T64" fmla="*/ 69 w 71"/>
                      <a:gd name="T65" fmla="*/ 2 h 14"/>
                      <a:gd name="T66" fmla="*/ 68 w 71"/>
                      <a:gd name="T67" fmla="*/ 1 h 14"/>
                      <a:gd name="T68" fmla="*/ 67 w 71"/>
                      <a:gd name="T69" fmla="*/ 1 h 14"/>
                      <a:gd name="T70" fmla="*/ 56 w 71"/>
                      <a:gd name="T71" fmla="*/ 4 h 14"/>
                      <a:gd name="T72" fmla="*/ 46 w 71"/>
                      <a:gd name="T73" fmla="*/ 6 h 14"/>
                      <a:gd name="T74" fmla="*/ 44 w 71"/>
                      <a:gd name="T75" fmla="*/ 6 h 14"/>
                      <a:gd name="T76" fmla="*/ 38 w 71"/>
                      <a:gd name="T77" fmla="*/ 5 h 14"/>
                      <a:gd name="T78" fmla="*/ 33 w 71"/>
                      <a:gd name="T79" fmla="*/ 6 h 14"/>
                      <a:gd name="T80" fmla="*/ 28 w 71"/>
                      <a:gd name="T81" fmla="*/ 5 h 14"/>
                      <a:gd name="T82" fmla="*/ 26 w 71"/>
                      <a:gd name="T83" fmla="*/ 5 h 14"/>
                      <a:gd name="T84" fmla="*/ 24 w 71"/>
                      <a:gd name="T85" fmla="*/ 6 h 14"/>
                      <a:gd name="T86" fmla="*/ 15 w 71"/>
                      <a:gd name="T8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4">
                        <a:moveTo>
                          <a:pt x="3" y="0"/>
                        </a:moveTo>
                        <a:cubicBezTo>
                          <a:pt x="7" y="0"/>
                          <a:pt x="11" y="2"/>
                          <a:pt x="16" y="3"/>
                        </a:cubicBezTo>
                        <a:cubicBezTo>
                          <a:pt x="19" y="4"/>
                          <a:pt x="22" y="5"/>
                          <a:pt x="24" y="5"/>
                        </a:cubicBezTo>
                        <a:cubicBezTo>
                          <a:pt x="25" y="5"/>
                          <a:pt x="26" y="5"/>
                          <a:pt x="26" y="5"/>
                        </a:cubicBezTo>
                        <a:cubicBezTo>
                          <a:pt x="27" y="5"/>
                          <a:pt x="27" y="5"/>
                          <a:pt x="28" y="5"/>
                        </a:cubicBezTo>
                        <a:cubicBezTo>
                          <a:pt x="30" y="5"/>
                          <a:pt x="32" y="5"/>
                          <a:pt x="33" y="5"/>
                        </a:cubicBezTo>
                        <a:cubicBezTo>
                          <a:pt x="35" y="5"/>
                          <a:pt x="36" y="5"/>
                          <a:pt x="38" y="5"/>
                        </a:cubicBezTo>
                        <a:cubicBezTo>
                          <a:pt x="40" y="5"/>
                          <a:pt x="42" y="5"/>
                          <a:pt x="44" y="5"/>
                        </a:cubicBezTo>
                        <a:cubicBezTo>
                          <a:pt x="44" y="5"/>
                          <a:pt x="45" y="5"/>
                          <a:pt x="46" y="5"/>
                        </a:cubicBezTo>
                        <a:cubicBezTo>
                          <a:pt x="48" y="5"/>
                          <a:pt x="52" y="5"/>
                          <a:pt x="55" y="3"/>
                        </a:cubicBezTo>
                        <a:cubicBezTo>
                          <a:pt x="60" y="2"/>
                          <a:pt x="64" y="0"/>
                          <a:pt x="67" y="0"/>
                        </a:cubicBezTo>
                        <a:cubicBezTo>
                          <a:pt x="68" y="0"/>
                          <a:pt x="68" y="0"/>
                          <a:pt x="68" y="0"/>
                        </a:cubicBezTo>
                        <a:cubicBezTo>
                          <a:pt x="70" y="1"/>
                          <a:pt x="71" y="1"/>
                          <a:pt x="71" y="2"/>
                        </a:cubicBezTo>
                        <a:cubicBezTo>
                          <a:pt x="71" y="4"/>
                          <a:pt x="68" y="7"/>
                          <a:pt x="61" y="10"/>
                        </a:cubicBezTo>
                        <a:cubicBezTo>
                          <a:pt x="54" y="13"/>
                          <a:pt x="45" y="14"/>
                          <a:pt x="39" y="14"/>
                        </a:cubicBezTo>
                        <a:cubicBezTo>
                          <a:pt x="38" y="14"/>
                          <a:pt x="36" y="14"/>
                          <a:pt x="35" y="14"/>
                        </a:cubicBezTo>
                        <a:cubicBezTo>
                          <a:pt x="34" y="14"/>
                          <a:pt x="33" y="14"/>
                          <a:pt x="31" y="14"/>
                        </a:cubicBezTo>
                        <a:cubicBezTo>
                          <a:pt x="25" y="14"/>
                          <a:pt x="17" y="13"/>
                          <a:pt x="9" y="10"/>
                        </a:cubicBezTo>
                        <a:cubicBezTo>
                          <a:pt x="10" y="9"/>
                          <a:pt x="10" y="9"/>
                          <a:pt x="10" y="9"/>
                        </a:cubicBezTo>
                        <a:cubicBezTo>
                          <a:pt x="9" y="10"/>
                          <a:pt x="9" y="10"/>
                          <a:pt x="9" y="10"/>
                        </a:cubicBezTo>
                        <a:cubicBezTo>
                          <a:pt x="3" y="7"/>
                          <a:pt x="0" y="4"/>
                          <a:pt x="0" y="2"/>
                        </a:cubicBezTo>
                        <a:cubicBezTo>
                          <a:pt x="0" y="1"/>
                          <a:pt x="1" y="1"/>
                          <a:pt x="2" y="0"/>
                        </a:cubicBezTo>
                        <a:cubicBezTo>
                          <a:pt x="3" y="0"/>
                          <a:pt x="3" y="0"/>
                          <a:pt x="3" y="0"/>
                        </a:cubicBezTo>
                        <a:close/>
                        <a:moveTo>
                          <a:pt x="15" y="4"/>
                        </a:moveTo>
                        <a:cubicBezTo>
                          <a:pt x="10" y="2"/>
                          <a:pt x="6" y="1"/>
                          <a:pt x="3" y="1"/>
                        </a:cubicBezTo>
                        <a:cubicBezTo>
                          <a:pt x="3" y="1"/>
                          <a:pt x="3" y="1"/>
                          <a:pt x="3" y="1"/>
                        </a:cubicBezTo>
                        <a:cubicBezTo>
                          <a:pt x="2" y="1"/>
                          <a:pt x="2" y="2"/>
                          <a:pt x="2" y="2"/>
                        </a:cubicBezTo>
                        <a:cubicBezTo>
                          <a:pt x="2" y="4"/>
                          <a:pt x="4" y="6"/>
                          <a:pt x="11" y="9"/>
                        </a:cubicBezTo>
                        <a:cubicBezTo>
                          <a:pt x="18" y="12"/>
                          <a:pt x="26" y="13"/>
                          <a:pt x="31" y="13"/>
                        </a:cubicBezTo>
                        <a:cubicBezTo>
                          <a:pt x="33" y="13"/>
                          <a:pt x="34" y="13"/>
                          <a:pt x="35" y="13"/>
                        </a:cubicBezTo>
                        <a:cubicBezTo>
                          <a:pt x="37" y="13"/>
                          <a:pt x="38" y="13"/>
                          <a:pt x="39" y="13"/>
                        </a:cubicBezTo>
                        <a:cubicBezTo>
                          <a:pt x="45" y="13"/>
                          <a:pt x="53" y="12"/>
                          <a:pt x="60" y="9"/>
                        </a:cubicBezTo>
                        <a:cubicBezTo>
                          <a:pt x="67" y="6"/>
                          <a:pt x="69" y="4"/>
                          <a:pt x="69" y="2"/>
                        </a:cubicBezTo>
                        <a:cubicBezTo>
                          <a:pt x="69" y="2"/>
                          <a:pt x="69" y="1"/>
                          <a:pt x="68" y="1"/>
                        </a:cubicBezTo>
                        <a:cubicBezTo>
                          <a:pt x="67" y="1"/>
                          <a:pt x="67" y="1"/>
                          <a:pt x="67" y="1"/>
                        </a:cubicBezTo>
                        <a:cubicBezTo>
                          <a:pt x="65" y="1"/>
                          <a:pt x="60" y="2"/>
                          <a:pt x="56" y="4"/>
                        </a:cubicBezTo>
                        <a:cubicBezTo>
                          <a:pt x="52" y="5"/>
                          <a:pt x="49" y="6"/>
                          <a:pt x="46" y="6"/>
                        </a:cubicBezTo>
                        <a:cubicBezTo>
                          <a:pt x="45" y="6"/>
                          <a:pt x="44" y="6"/>
                          <a:pt x="44" y="6"/>
                        </a:cubicBezTo>
                        <a:cubicBezTo>
                          <a:pt x="42" y="6"/>
                          <a:pt x="40" y="5"/>
                          <a:pt x="38" y="5"/>
                        </a:cubicBezTo>
                        <a:cubicBezTo>
                          <a:pt x="36" y="5"/>
                          <a:pt x="35" y="5"/>
                          <a:pt x="33" y="6"/>
                        </a:cubicBezTo>
                        <a:cubicBezTo>
                          <a:pt x="32" y="5"/>
                          <a:pt x="30" y="5"/>
                          <a:pt x="28" y="5"/>
                        </a:cubicBezTo>
                        <a:cubicBezTo>
                          <a:pt x="27" y="5"/>
                          <a:pt x="27" y="5"/>
                          <a:pt x="26" y="5"/>
                        </a:cubicBezTo>
                        <a:cubicBezTo>
                          <a:pt x="26" y="5"/>
                          <a:pt x="25" y="6"/>
                          <a:pt x="24" y="6"/>
                        </a:cubicBezTo>
                        <a:cubicBezTo>
                          <a:pt x="21" y="6"/>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9" name="Freeform 6892">
                    <a:extLst>
                      <a:ext uri="{FF2B5EF4-FFF2-40B4-BE49-F238E27FC236}">
                        <a16:creationId xmlns:a16="http://schemas.microsoft.com/office/drawing/2014/main" xmlns="" id="{0F0EF475-B0AD-44F2-8D1F-020304ABA833}"/>
                      </a:ext>
                    </a:extLst>
                  </p:cNvPr>
                  <p:cNvSpPr>
                    <a:spLocks/>
                  </p:cNvSpPr>
                  <p:nvPr/>
                </p:nvSpPr>
                <p:spPr bwMode="auto">
                  <a:xfrm>
                    <a:off x="4083" y="2121"/>
                    <a:ext cx="17" cy="8"/>
                  </a:xfrm>
                  <a:custGeom>
                    <a:avLst/>
                    <a:gdLst>
                      <a:gd name="T0" fmla="*/ 21 w 23"/>
                      <a:gd name="T1" fmla="*/ 0 h 11"/>
                      <a:gd name="T2" fmla="*/ 10 w 23"/>
                      <a:gd name="T3" fmla="*/ 3 h 11"/>
                      <a:gd name="T4" fmla="*/ 3 w 23"/>
                      <a:gd name="T5" fmla="*/ 5 h 11"/>
                      <a:gd name="T6" fmla="*/ 2 w 23"/>
                      <a:gd name="T7" fmla="*/ 6 h 11"/>
                      <a:gd name="T8" fmla="*/ 4 w 23"/>
                      <a:gd name="T9" fmla="*/ 6 h 11"/>
                      <a:gd name="T10" fmla="*/ 14 w 23"/>
                      <a:gd name="T11" fmla="*/ 2 h 11"/>
                      <a:gd name="T12" fmla="*/ 18 w 23"/>
                      <a:gd name="T13" fmla="*/ 1 h 11"/>
                      <a:gd name="T14" fmla="*/ 19 w 23"/>
                      <a:gd name="T15" fmla="*/ 4 h 11"/>
                      <a:gd name="T16" fmla="*/ 4 w 23"/>
                      <a:gd name="T17" fmla="*/ 10 h 11"/>
                      <a:gd name="T18" fmla="*/ 0 w 23"/>
                      <a:gd name="T19" fmla="*/ 11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5"/>
                        </a:cubicBezTo>
                        <a:cubicBezTo>
                          <a:pt x="3" y="5"/>
                          <a:pt x="2" y="5"/>
                          <a:pt x="2" y="6"/>
                        </a:cubicBezTo>
                        <a:cubicBezTo>
                          <a:pt x="3" y="6"/>
                          <a:pt x="4" y="6"/>
                          <a:pt x="4" y="6"/>
                        </a:cubicBezTo>
                        <a:cubicBezTo>
                          <a:pt x="8" y="6"/>
                          <a:pt x="9" y="4"/>
                          <a:pt x="14" y="2"/>
                        </a:cubicBezTo>
                        <a:cubicBezTo>
                          <a:pt x="16" y="2"/>
                          <a:pt x="17" y="1"/>
                          <a:pt x="18" y="1"/>
                        </a:cubicBezTo>
                        <a:cubicBezTo>
                          <a:pt x="20" y="1"/>
                          <a:pt x="21" y="3"/>
                          <a:pt x="19" y="4"/>
                        </a:cubicBezTo>
                        <a:cubicBezTo>
                          <a:pt x="16" y="7"/>
                          <a:pt x="8" y="9"/>
                          <a:pt x="4" y="10"/>
                        </a:cubicBezTo>
                        <a:cubicBezTo>
                          <a:pt x="3" y="10"/>
                          <a:pt x="1" y="11"/>
                          <a:pt x="0" y="11"/>
                        </a:cubicBezTo>
                        <a:cubicBezTo>
                          <a:pt x="0" y="11"/>
                          <a:pt x="0" y="11"/>
                          <a:pt x="0" y="11"/>
                        </a:cubicBezTo>
                        <a:cubicBezTo>
                          <a:pt x="5" y="11"/>
                          <a:pt x="10" y="10"/>
                          <a:pt x="14" y="8"/>
                        </a:cubicBezTo>
                        <a:cubicBezTo>
                          <a:pt x="21" y="5"/>
                          <a:pt x="23" y="3"/>
                          <a:pt x="23" y="1"/>
                        </a:cubicBezTo>
                        <a:cubicBezTo>
                          <a:pt x="23" y="1"/>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0" name="Freeform 6893">
                    <a:extLst>
                      <a:ext uri="{FF2B5EF4-FFF2-40B4-BE49-F238E27FC236}">
                        <a16:creationId xmlns:a16="http://schemas.microsoft.com/office/drawing/2014/main" xmlns="" id="{8CF75D65-6EDE-4A5A-B986-EC03A3F04C01}"/>
                      </a:ext>
                    </a:extLst>
                  </p:cNvPr>
                  <p:cNvSpPr>
                    <a:spLocks/>
                  </p:cNvSpPr>
                  <p:nvPr/>
                </p:nvSpPr>
                <p:spPr bwMode="auto">
                  <a:xfrm>
                    <a:off x="4083" y="2121"/>
                    <a:ext cx="18" cy="9"/>
                  </a:xfrm>
                  <a:custGeom>
                    <a:avLst/>
                    <a:gdLst>
                      <a:gd name="T0" fmla="*/ 21 w 25"/>
                      <a:gd name="T1" fmla="*/ 0 h 12"/>
                      <a:gd name="T2" fmla="*/ 9 w 25"/>
                      <a:gd name="T3" fmla="*/ 3 h 12"/>
                      <a:gd name="T4" fmla="*/ 3 w 25"/>
                      <a:gd name="T5" fmla="*/ 4 h 12"/>
                      <a:gd name="T6" fmla="*/ 3 w 25"/>
                      <a:gd name="T7" fmla="*/ 5 h 12"/>
                      <a:gd name="T8" fmla="*/ 10 w 25"/>
                      <a:gd name="T9" fmla="*/ 3 h 12"/>
                      <a:gd name="T10" fmla="*/ 21 w 25"/>
                      <a:gd name="T11" fmla="*/ 0 h 12"/>
                      <a:gd name="T12" fmla="*/ 21 w 25"/>
                      <a:gd name="T13" fmla="*/ 0 h 12"/>
                      <a:gd name="T14" fmla="*/ 22 w 25"/>
                      <a:gd name="T15" fmla="*/ 0 h 12"/>
                      <a:gd name="T16" fmla="*/ 23 w 25"/>
                      <a:gd name="T17" fmla="*/ 1 h 12"/>
                      <a:gd name="T18" fmla="*/ 14 w 25"/>
                      <a:gd name="T19" fmla="*/ 8 h 12"/>
                      <a:gd name="T20" fmla="*/ 0 w 25"/>
                      <a:gd name="T21" fmla="*/ 11 h 12"/>
                      <a:gd name="T22" fmla="*/ 1 w 25"/>
                      <a:gd name="T23" fmla="*/ 12 h 12"/>
                      <a:gd name="T24" fmla="*/ 15 w 25"/>
                      <a:gd name="T25" fmla="*/ 8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4"/>
                        </a:cubicBezTo>
                        <a:cubicBezTo>
                          <a:pt x="3" y="5"/>
                          <a:pt x="3" y="5"/>
                          <a:pt x="3" y="5"/>
                        </a:cubicBezTo>
                        <a:cubicBezTo>
                          <a:pt x="5" y="4"/>
                          <a:pt x="7" y="4"/>
                          <a:pt x="10" y="3"/>
                        </a:cubicBezTo>
                        <a:cubicBezTo>
                          <a:pt x="14" y="1"/>
                          <a:pt x="19" y="0"/>
                          <a:pt x="21" y="0"/>
                        </a:cubicBezTo>
                        <a:cubicBezTo>
                          <a:pt x="21" y="0"/>
                          <a:pt x="21" y="0"/>
                          <a:pt x="21" y="0"/>
                        </a:cubicBezTo>
                        <a:cubicBezTo>
                          <a:pt x="22" y="0"/>
                          <a:pt x="22" y="0"/>
                          <a:pt x="22" y="0"/>
                        </a:cubicBezTo>
                        <a:cubicBezTo>
                          <a:pt x="23" y="0"/>
                          <a:pt x="23" y="1"/>
                          <a:pt x="23" y="1"/>
                        </a:cubicBezTo>
                        <a:cubicBezTo>
                          <a:pt x="23" y="3"/>
                          <a:pt x="21" y="5"/>
                          <a:pt x="14" y="8"/>
                        </a:cubicBezTo>
                        <a:cubicBezTo>
                          <a:pt x="10" y="10"/>
                          <a:pt x="5" y="11"/>
                          <a:pt x="0" y="11"/>
                        </a:cubicBezTo>
                        <a:cubicBezTo>
                          <a:pt x="1" y="12"/>
                          <a:pt x="1" y="12"/>
                          <a:pt x="1" y="12"/>
                        </a:cubicBezTo>
                        <a:cubicBezTo>
                          <a:pt x="5" y="11"/>
                          <a:pt x="10" y="11"/>
                          <a:pt x="15" y="8"/>
                        </a:cubicBezTo>
                        <a:cubicBezTo>
                          <a:pt x="24" y="4"/>
                          <a:pt x="25" y="0"/>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1" name="Freeform 6894">
                    <a:extLst>
                      <a:ext uri="{FF2B5EF4-FFF2-40B4-BE49-F238E27FC236}">
                        <a16:creationId xmlns:a16="http://schemas.microsoft.com/office/drawing/2014/main" xmlns="" id="{27353E14-0710-4E7B-A333-CDF3EE5584CC}"/>
                      </a:ext>
                    </a:extLst>
                  </p:cNvPr>
                  <p:cNvSpPr>
                    <a:spLocks/>
                  </p:cNvSpPr>
                  <p:nvPr/>
                </p:nvSpPr>
                <p:spPr bwMode="auto">
                  <a:xfrm>
                    <a:off x="4050" y="2121"/>
                    <a:ext cx="17" cy="8"/>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1 h 11"/>
                      <a:gd name="T14" fmla="*/ 12 w 23"/>
                      <a:gd name="T15" fmla="*/ 9 h 11"/>
                      <a:gd name="T16" fmla="*/ 2 w 23"/>
                      <a:gd name="T17" fmla="*/ 1 h 11"/>
                      <a:gd name="T18" fmla="*/ 3 w 23"/>
                      <a:gd name="T19" fmla="*/ 1 h 11"/>
                      <a:gd name="T20" fmla="*/ 16 w 23"/>
                      <a:gd name="T21" fmla="*/ 5 h 11"/>
                      <a:gd name="T22" fmla="*/ 20 w 23"/>
                      <a:gd name="T23" fmla="*/ 6 h 11"/>
                      <a:gd name="T24" fmla="*/ 22 w 23"/>
                      <a:gd name="T25" fmla="*/ 5 h 11"/>
                      <a:gd name="T26" fmla="*/ 21 w 23"/>
                      <a:gd name="T27" fmla="*/ 5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1"/>
                          <a:pt x="0" y="1"/>
                        </a:cubicBezTo>
                        <a:cubicBezTo>
                          <a:pt x="0" y="3"/>
                          <a:pt x="2" y="5"/>
                          <a:pt x="9" y="8"/>
                        </a:cubicBezTo>
                        <a:cubicBezTo>
                          <a:pt x="13" y="10"/>
                          <a:pt x="18" y="11"/>
                          <a:pt x="23" y="11"/>
                        </a:cubicBezTo>
                        <a:cubicBezTo>
                          <a:pt x="23" y="11"/>
                          <a:pt x="23" y="11"/>
                          <a:pt x="23" y="11"/>
                        </a:cubicBezTo>
                        <a:cubicBezTo>
                          <a:pt x="19" y="10"/>
                          <a:pt x="15" y="9"/>
                          <a:pt x="12" y="9"/>
                        </a:cubicBezTo>
                        <a:cubicBezTo>
                          <a:pt x="7" y="7"/>
                          <a:pt x="0" y="2"/>
                          <a:pt x="2" y="1"/>
                        </a:cubicBezTo>
                        <a:cubicBezTo>
                          <a:pt x="3" y="1"/>
                          <a:pt x="3" y="1"/>
                          <a:pt x="3" y="1"/>
                        </a:cubicBezTo>
                        <a:cubicBezTo>
                          <a:pt x="5" y="1"/>
                          <a:pt x="12" y="4"/>
                          <a:pt x="16" y="5"/>
                        </a:cubicBezTo>
                        <a:cubicBezTo>
                          <a:pt x="17" y="5"/>
                          <a:pt x="19" y="6"/>
                          <a:pt x="20" y="6"/>
                        </a:cubicBezTo>
                        <a:cubicBezTo>
                          <a:pt x="21" y="6"/>
                          <a:pt x="21" y="6"/>
                          <a:pt x="22" y="5"/>
                        </a:cubicBezTo>
                        <a:cubicBezTo>
                          <a:pt x="21" y="5"/>
                          <a:pt x="21" y="5"/>
                          <a:pt x="21" y="5"/>
                        </a:cubicBezTo>
                        <a:cubicBezTo>
                          <a:pt x="19" y="5"/>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2" name="Freeform 6895">
                    <a:extLst>
                      <a:ext uri="{FF2B5EF4-FFF2-40B4-BE49-F238E27FC236}">
                        <a16:creationId xmlns:a16="http://schemas.microsoft.com/office/drawing/2014/main" xmlns="" id="{C8F35587-26E6-4B8F-8438-C24776D2F497}"/>
                      </a:ext>
                    </a:extLst>
                  </p:cNvPr>
                  <p:cNvSpPr>
                    <a:spLocks/>
                  </p:cNvSpPr>
                  <p:nvPr/>
                </p:nvSpPr>
                <p:spPr bwMode="auto">
                  <a:xfrm>
                    <a:off x="4048" y="2121"/>
                    <a:ext cx="19" cy="9"/>
                  </a:xfrm>
                  <a:custGeom>
                    <a:avLst/>
                    <a:gdLst>
                      <a:gd name="T0" fmla="*/ 3 w 25"/>
                      <a:gd name="T1" fmla="*/ 0 h 12"/>
                      <a:gd name="T2" fmla="*/ 2 w 25"/>
                      <a:gd name="T3" fmla="*/ 0 h 12"/>
                      <a:gd name="T4" fmla="*/ 10 w 25"/>
                      <a:gd name="T5" fmla="*/ 8 h 12"/>
                      <a:gd name="T6" fmla="*/ 24 w 25"/>
                      <a:gd name="T7" fmla="*/ 12 h 12"/>
                      <a:gd name="T8" fmla="*/ 25 w 25"/>
                      <a:gd name="T9" fmla="*/ 11 h 12"/>
                      <a:gd name="T10" fmla="*/ 11 w 25"/>
                      <a:gd name="T11" fmla="*/ 8 h 12"/>
                      <a:gd name="T12" fmla="*/ 2 w 25"/>
                      <a:gd name="T13" fmla="*/ 1 h 12"/>
                      <a:gd name="T14" fmla="*/ 3 w 25"/>
                      <a:gd name="T15" fmla="*/ 0 h 12"/>
                      <a:gd name="T16" fmla="*/ 3 w 25"/>
                      <a:gd name="T17" fmla="*/ 0 h 12"/>
                      <a:gd name="T18" fmla="*/ 3 w 25"/>
                      <a:gd name="T19" fmla="*/ 0 h 12"/>
                      <a:gd name="T20" fmla="*/ 15 w 25"/>
                      <a:gd name="T21" fmla="*/ 3 h 12"/>
                      <a:gd name="T22" fmla="*/ 23 w 25"/>
                      <a:gd name="T23" fmla="*/ 5 h 12"/>
                      <a:gd name="T24" fmla="*/ 23 w 25"/>
                      <a:gd name="T25" fmla="*/ 4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0"/>
                          <a:pt x="0" y="4"/>
                          <a:pt x="10" y="8"/>
                        </a:cubicBezTo>
                        <a:cubicBezTo>
                          <a:pt x="15" y="11"/>
                          <a:pt x="20" y="12"/>
                          <a:pt x="24" y="12"/>
                        </a:cubicBezTo>
                        <a:cubicBezTo>
                          <a:pt x="25" y="11"/>
                          <a:pt x="25" y="11"/>
                          <a:pt x="25" y="11"/>
                        </a:cubicBezTo>
                        <a:cubicBezTo>
                          <a:pt x="20" y="11"/>
                          <a:pt x="15" y="10"/>
                          <a:pt x="11" y="8"/>
                        </a:cubicBezTo>
                        <a:cubicBezTo>
                          <a:pt x="4" y="5"/>
                          <a:pt x="2" y="3"/>
                          <a:pt x="2" y="1"/>
                        </a:cubicBezTo>
                        <a:cubicBezTo>
                          <a:pt x="2" y="1"/>
                          <a:pt x="2" y="0"/>
                          <a:pt x="3" y="0"/>
                        </a:cubicBezTo>
                        <a:cubicBezTo>
                          <a:pt x="3" y="0"/>
                          <a:pt x="3" y="0"/>
                          <a:pt x="3" y="0"/>
                        </a:cubicBezTo>
                        <a:cubicBezTo>
                          <a:pt x="3" y="0"/>
                          <a:pt x="3" y="0"/>
                          <a:pt x="3" y="0"/>
                        </a:cubicBezTo>
                        <a:cubicBezTo>
                          <a:pt x="6" y="0"/>
                          <a:pt x="10" y="1"/>
                          <a:pt x="15" y="3"/>
                        </a:cubicBezTo>
                        <a:cubicBezTo>
                          <a:pt x="18" y="4"/>
                          <a:pt x="21" y="5"/>
                          <a:pt x="23" y="5"/>
                        </a:cubicBezTo>
                        <a:cubicBezTo>
                          <a:pt x="23" y="4"/>
                          <a:pt x="23" y="4"/>
                          <a:pt x="23" y="4"/>
                        </a:cubicBezTo>
                        <a:cubicBezTo>
                          <a:pt x="21" y="4"/>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3" name="Freeform 6896">
                    <a:extLst>
                      <a:ext uri="{FF2B5EF4-FFF2-40B4-BE49-F238E27FC236}">
                        <a16:creationId xmlns:a16="http://schemas.microsoft.com/office/drawing/2014/main" xmlns="" id="{B9F3337A-FB50-4CDC-96E9-F026CCB0027B}"/>
                      </a:ext>
                    </a:extLst>
                  </p:cNvPr>
                  <p:cNvSpPr>
                    <a:spLocks/>
                  </p:cNvSpPr>
                  <p:nvPr/>
                </p:nvSpPr>
                <p:spPr bwMode="auto">
                  <a:xfrm>
                    <a:off x="4082" y="2123"/>
                    <a:ext cx="15" cy="4"/>
                  </a:xfrm>
                  <a:custGeom>
                    <a:avLst/>
                    <a:gdLst>
                      <a:gd name="T0" fmla="*/ 17 w 20"/>
                      <a:gd name="T1" fmla="*/ 0 h 6"/>
                      <a:gd name="T2" fmla="*/ 12 w 20"/>
                      <a:gd name="T3" fmla="*/ 3 h 6"/>
                      <a:gd name="T4" fmla="*/ 1 w 20"/>
                      <a:gd name="T5" fmla="*/ 5 h 6"/>
                      <a:gd name="T6" fmla="*/ 0 w 20"/>
                      <a:gd name="T7" fmla="*/ 6 h 6"/>
                      <a:gd name="T8" fmla="*/ 1 w 20"/>
                      <a:gd name="T9" fmla="*/ 6 h 6"/>
                      <a:gd name="T10" fmla="*/ 13 w 20"/>
                      <a:gd name="T11" fmla="*/ 3 h 6"/>
                      <a:gd name="T12" fmla="*/ 18 w 20"/>
                      <a:gd name="T13" fmla="*/ 0 h 6"/>
                      <a:gd name="T14" fmla="*/ 17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7" y="0"/>
                        </a:moveTo>
                        <a:cubicBezTo>
                          <a:pt x="15" y="0"/>
                          <a:pt x="13" y="2"/>
                          <a:pt x="12" y="3"/>
                        </a:cubicBezTo>
                        <a:cubicBezTo>
                          <a:pt x="7" y="4"/>
                          <a:pt x="3" y="5"/>
                          <a:pt x="1" y="5"/>
                        </a:cubicBezTo>
                        <a:cubicBezTo>
                          <a:pt x="0" y="6"/>
                          <a:pt x="0" y="6"/>
                          <a:pt x="0" y="6"/>
                        </a:cubicBezTo>
                        <a:cubicBezTo>
                          <a:pt x="1" y="6"/>
                          <a:pt x="1" y="6"/>
                          <a:pt x="1" y="6"/>
                        </a:cubicBezTo>
                        <a:cubicBezTo>
                          <a:pt x="1" y="6"/>
                          <a:pt x="10" y="5"/>
                          <a:pt x="13" y="3"/>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4" name="Freeform 6897">
                    <a:extLst>
                      <a:ext uri="{FF2B5EF4-FFF2-40B4-BE49-F238E27FC236}">
                        <a16:creationId xmlns:a16="http://schemas.microsoft.com/office/drawing/2014/main" xmlns="" id="{A849C19A-D966-4642-8AD7-DB49DA13B8AA}"/>
                      </a:ext>
                    </a:extLst>
                  </p:cNvPr>
                  <p:cNvSpPr>
                    <a:spLocks/>
                  </p:cNvSpPr>
                  <p:nvPr/>
                </p:nvSpPr>
                <p:spPr bwMode="auto">
                  <a:xfrm>
                    <a:off x="4054" y="2123"/>
                    <a:ext cx="14" cy="4"/>
                  </a:xfrm>
                  <a:custGeom>
                    <a:avLst/>
                    <a:gdLst>
                      <a:gd name="T0" fmla="*/ 1 w 18"/>
                      <a:gd name="T1" fmla="*/ 0 h 6"/>
                      <a:gd name="T2" fmla="*/ 2 w 18"/>
                      <a:gd name="T3" fmla="*/ 2 h 6"/>
                      <a:gd name="T4" fmla="*/ 9 w 18"/>
                      <a:gd name="T5" fmla="*/ 5 h 6"/>
                      <a:gd name="T6" fmla="*/ 9 w 18"/>
                      <a:gd name="T7" fmla="*/ 5 h 6"/>
                      <a:gd name="T8" fmla="*/ 17 w 18"/>
                      <a:gd name="T9" fmla="*/ 6 h 6"/>
                      <a:gd name="T10" fmla="*/ 18 w 18"/>
                      <a:gd name="T11" fmla="*/ 6 h 6"/>
                      <a:gd name="T12" fmla="*/ 18 w 18"/>
                      <a:gd name="T13" fmla="*/ 6 h 6"/>
                      <a:gd name="T14" fmla="*/ 16 w 18"/>
                      <a:gd name="T15" fmla="*/ 5 h 6"/>
                      <a:gd name="T16" fmla="*/ 3 w 18"/>
                      <a:gd name="T17" fmla="*/ 1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1"/>
                          <a:pt x="2" y="2"/>
                        </a:cubicBezTo>
                        <a:cubicBezTo>
                          <a:pt x="5" y="5"/>
                          <a:pt x="8" y="5"/>
                          <a:pt x="9" y="5"/>
                        </a:cubicBezTo>
                        <a:cubicBezTo>
                          <a:pt x="9" y="5"/>
                          <a:pt x="9" y="5"/>
                          <a:pt x="9" y="5"/>
                        </a:cubicBezTo>
                        <a:cubicBezTo>
                          <a:pt x="14" y="6"/>
                          <a:pt x="16" y="6"/>
                          <a:pt x="17" y="6"/>
                        </a:cubicBezTo>
                        <a:cubicBezTo>
                          <a:pt x="18" y="6"/>
                          <a:pt x="18" y="6"/>
                          <a:pt x="18" y="6"/>
                        </a:cubicBezTo>
                        <a:cubicBezTo>
                          <a:pt x="18" y="6"/>
                          <a:pt x="18" y="6"/>
                          <a:pt x="18" y="6"/>
                        </a:cubicBezTo>
                        <a:cubicBezTo>
                          <a:pt x="17" y="6"/>
                          <a:pt x="16" y="5"/>
                          <a:pt x="16" y="5"/>
                        </a:cubicBezTo>
                        <a:cubicBezTo>
                          <a:pt x="8" y="4"/>
                          <a:pt x="5" y="2"/>
                          <a:pt x="3"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5" name="Freeform 6898">
                    <a:extLst>
                      <a:ext uri="{FF2B5EF4-FFF2-40B4-BE49-F238E27FC236}">
                        <a16:creationId xmlns:a16="http://schemas.microsoft.com/office/drawing/2014/main" xmlns="" id="{6E6BF1BE-6307-4848-A681-257F5D9C71FB}"/>
                      </a:ext>
                    </a:extLst>
                  </p:cNvPr>
                  <p:cNvSpPr>
                    <a:spLocks/>
                  </p:cNvSpPr>
                  <p:nvPr/>
                </p:nvSpPr>
                <p:spPr bwMode="auto">
                  <a:xfrm>
                    <a:off x="4065" y="2122"/>
                    <a:ext cx="21" cy="12"/>
                  </a:xfrm>
                  <a:custGeom>
                    <a:avLst/>
                    <a:gdLst>
                      <a:gd name="T0" fmla="*/ 17 w 29"/>
                      <a:gd name="T1" fmla="*/ 0 h 16"/>
                      <a:gd name="T2" fmla="*/ 10 w 29"/>
                      <a:gd name="T3" fmla="*/ 0 h 16"/>
                      <a:gd name="T4" fmla="*/ 2 w 29"/>
                      <a:gd name="T5" fmla="*/ 2 h 16"/>
                      <a:gd name="T6" fmla="*/ 4 w 29"/>
                      <a:gd name="T7" fmla="*/ 8 h 16"/>
                      <a:gd name="T8" fmla="*/ 3 w 29"/>
                      <a:gd name="T9" fmla="*/ 15 h 16"/>
                      <a:gd name="T10" fmla="*/ 9 w 29"/>
                      <a:gd name="T11" fmla="*/ 15 h 16"/>
                      <a:gd name="T12" fmla="*/ 16 w 29"/>
                      <a:gd name="T13" fmla="*/ 14 h 16"/>
                      <a:gd name="T14" fmla="*/ 25 w 29"/>
                      <a:gd name="T15" fmla="*/ 12 h 16"/>
                      <a:gd name="T16" fmla="*/ 24 w 29"/>
                      <a:gd name="T17" fmla="*/ 5 h 16"/>
                      <a:gd name="T18" fmla="*/ 17 w 2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6">
                        <a:moveTo>
                          <a:pt x="17" y="0"/>
                        </a:moveTo>
                        <a:cubicBezTo>
                          <a:pt x="15" y="0"/>
                          <a:pt x="12" y="0"/>
                          <a:pt x="10" y="0"/>
                        </a:cubicBezTo>
                        <a:cubicBezTo>
                          <a:pt x="5" y="0"/>
                          <a:pt x="2" y="0"/>
                          <a:pt x="2" y="2"/>
                        </a:cubicBezTo>
                        <a:cubicBezTo>
                          <a:pt x="2" y="4"/>
                          <a:pt x="6" y="4"/>
                          <a:pt x="4" y="8"/>
                        </a:cubicBezTo>
                        <a:cubicBezTo>
                          <a:pt x="3" y="11"/>
                          <a:pt x="0" y="14"/>
                          <a:pt x="3" y="15"/>
                        </a:cubicBezTo>
                        <a:cubicBezTo>
                          <a:pt x="4" y="15"/>
                          <a:pt x="6" y="15"/>
                          <a:pt x="9" y="15"/>
                        </a:cubicBezTo>
                        <a:cubicBezTo>
                          <a:pt x="11" y="14"/>
                          <a:pt x="13" y="14"/>
                          <a:pt x="16" y="14"/>
                        </a:cubicBezTo>
                        <a:cubicBezTo>
                          <a:pt x="22" y="15"/>
                          <a:pt x="27" y="16"/>
                          <a:pt x="25" y="12"/>
                        </a:cubicBezTo>
                        <a:cubicBezTo>
                          <a:pt x="24" y="8"/>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6" name="Freeform 6899">
                    <a:extLst>
                      <a:ext uri="{FF2B5EF4-FFF2-40B4-BE49-F238E27FC236}">
                        <a16:creationId xmlns:a16="http://schemas.microsoft.com/office/drawing/2014/main" xmlns="" id="{A7967C02-1279-4918-ADA5-AA7EB9BEE7A2}"/>
                      </a:ext>
                    </a:extLst>
                  </p:cNvPr>
                  <p:cNvSpPr>
                    <a:spLocks noEditPoints="1"/>
                  </p:cNvSpPr>
                  <p:nvPr/>
                </p:nvSpPr>
                <p:spPr bwMode="auto">
                  <a:xfrm>
                    <a:off x="4065" y="2121"/>
                    <a:ext cx="20" cy="13"/>
                  </a:xfrm>
                  <a:custGeom>
                    <a:avLst/>
                    <a:gdLst>
                      <a:gd name="T0" fmla="*/ 15 w 26"/>
                      <a:gd name="T1" fmla="*/ 16 h 17"/>
                      <a:gd name="T2" fmla="*/ 13 w 26"/>
                      <a:gd name="T3" fmla="*/ 16 h 17"/>
                      <a:gd name="T4" fmla="*/ 4 w 26"/>
                      <a:gd name="T5" fmla="*/ 16 h 17"/>
                      <a:gd name="T6" fmla="*/ 2 w 26"/>
                      <a:gd name="T7" fmla="*/ 16 h 17"/>
                      <a:gd name="T8" fmla="*/ 0 w 26"/>
                      <a:gd name="T9" fmla="*/ 14 h 17"/>
                      <a:gd name="T10" fmla="*/ 3 w 26"/>
                      <a:gd name="T11" fmla="*/ 8 h 17"/>
                      <a:gd name="T12" fmla="*/ 3 w 26"/>
                      <a:gd name="T13" fmla="*/ 7 h 17"/>
                      <a:gd name="T14" fmla="*/ 0 w 26"/>
                      <a:gd name="T15" fmla="*/ 3 h 17"/>
                      <a:gd name="T16" fmla="*/ 0 w 26"/>
                      <a:gd name="T17" fmla="*/ 3 h 17"/>
                      <a:gd name="T18" fmla="*/ 5 w 26"/>
                      <a:gd name="T19" fmla="*/ 0 h 17"/>
                      <a:gd name="T20" fmla="*/ 14 w 26"/>
                      <a:gd name="T21" fmla="*/ 1 h 17"/>
                      <a:gd name="T22" fmla="*/ 16 w 26"/>
                      <a:gd name="T23" fmla="*/ 1 h 17"/>
                      <a:gd name="T24" fmla="*/ 19 w 26"/>
                      <a:gd name="T25" fmla="*/ 1 h 17"/>
                      <a:gd name="T26" fmla="*/ 26 w 26"/>
                      <a:gd name="T27" fmla="*/ 3 h 17"/>
                      <a:gd name="T28" fmla="*/ 23 w 26"/>
                      <a:gd name="T29" fmla="*/ 6 h 17"/>
                      <a:gd name="T30" fmla="*/ 22 w 26"/>
                      <a:gd name="T31" fmla="*/ 8 h 17"/>
                      <a:gd name="T32" fmla="*/ 25 w 26"/>
                      <a:gd name="T33" fmla="*/ 13 h 17"/>
                      <a:gd name="T34" fmla="*/ 25 w 26"/>
                      <a:gd name="T35" fmla="*/ 15 h 17"/>
                      <a:gd name="T36" fmla="*/ 24 w 26"/>
                      <a:gd name="T37" fmla="*/ 16 h 17"/>
                      <a:gd name="T38" fmla="*/ 22 w 26"/>
                      <a:gd name="T39" fmla="*/ 17 h 17"/>
                      <a:gd name="T40" fmla="*/ 15 w 26"/>
                      <a:gd name="T41" fmla="*/ 16 h 17"/>
                      <a:gd name="T42" fmla="*/ 15 w 26"/>
                      <a:gd name="T43" fmla="*/ 15 h 17"/>
                      <a:gd name="T44" fmla="*/ 22 w 26"/>
                      <a:gd name="T45" fmla="*/ 15 h 17"/>
                      <a:gd name="T46" fmla="*/ 24 w 26"/>
                      <a:gd name="T47" fmla="*/ 15 h 17"/>
                      <a:gd name="T48" fmla="*/ 24 w 26"/>
                      <a:gd name="T49" fmla="*/ 14 h 17"/>
                      <a:gd name="T50" fmla="*/ 21 w 26"/>
                      <a:gd name="T51" fmla="*/ 8 h 17"/>
                      <a:gd name="T52" fmla="*/ 22 w 26"/>
                      <a:gd name="T53" fmla="*/ 6 h 17"/>
                      <a:gd name="T54" fmla="*/ 25 w 26"/>
                      <a:gd name="T55" fmla="*/ 3 h 17"/>
                      <a:gd name="T56" fmla="*/ 24 w 26"/>
                      <a:gd name="T57" fmla="*/ 2 h 17"/>
                      <a:gd name="T58" fmla="*/ 19 w 26"/>
                      <a:gd name="T59" fmla="*/ 2 h 17"/>
                      <a:gd name="T60" fmla="*/ 16 w 26"/>
                      <a:gd name="T61" fmla="*/ 2 h 17"/>
                      <a:gd name="T62" fmla="*/ 14 w 26"/>
                      <a:gd name="T63" fmla="*/ 2 h 17"/>
                      <a:gd name="T64" fmla="*/ 5 w 26"/>
                      <a:gd name="T65" fmla="*/ 2 h 17"/>
                      <a:gd name="T66" fmla="*/ 2 w 26"/>
                      <a:gd name="T67" fmla="*/ 2 h 17"/>
                      <a:gd name="T68" fmla="*/ 1 w 26"/>
                      <a:gd name="T69" fmla="*/ 3 h 17"/>
                      <a:gd name="T70" fmla="*/ 1 w 26"/>
                      <a:gd name="T71" fmla="*/ 3 h 17"/>
                      <a:gd name="T72" fmla="*/ 4 w 26"/>
                      <a:gd name="T73" fmla="*/ 7 h 17"/>
                      <a:gd name="T74" fmla="*/ 4 w 26"/>
                      <a:gd name="T75" fmla="*/ 9 h 17"/>
                      <a:gd name="T76" fmla="*/ 2 w 26"/>
                      <a:gd name="T77" fmla="*/ 14 h 17"/>
                      <a:gd name="T78" fmla="*/ 2 w 26"/>
                      <a:gd name="T79" fmla="*/ 15 h 17"/>
                      <a:gd name="T80" fmla="*/ 4 w 26"/>
                      <a:gd name="T81" fmla="*/ 15 h 17"/>
                      <a:gd name="T82" fmla="*/ 13 w 26"/>
                      <a:gd name="T83" fmla="*/ 15 h 17"/>
                      <a:gd name="T84" fmla="*/ 15 w 26"/>
                      <a:gd name="T8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16"/>
                        </a:moveTo>
                        <a:cubicBezTo>
                          <a:pt x="14" y="16"/>
                          <a:pt x="13" y="16"/>
                          <a:pt x="13" y="16"/>
                        </a:cubicBezTo>
                        <a:cubicBezTo>
                          <a:pt x="9" y="16"/>
                          <a:pt x="6" y="16"/>
                          <a:pt x="4" y="16"/>
                        </a:cubicBezTo>
                        <a:cubicBezTo>
                          <a:pt x="3" y="16"/>
                          <a:pt x="2" y="16"/>
                          <a:pt x="2" y="16"/>
                        </a:cubicBezTo>
                        <a:cubicBezTo>
                          <a:pt x="1" y="16"/>
                          <a:pt x="0" y="15"/>
                          <a:pt x="0" y="14"/>
                        </a:cubicBezTo>
                        <a:cubicBezTo>
                          <a:pt x="0" y="13"/>
                          <a:pt x="2" y="10"/>
                          <a:pt x="3" y="8"/>
                        </a:cubicBezTo>
                        <a:cubicBezTo>
                          <a:pt x="3" y="8"/>
                          <a:pt x="3" y="8"/>
                          <a:pt x="3" y="7"/>
                        </a:cubicBezTo>
                        <a:cubicBezTo>
                          <a:pt x="3" y="6"/>
                          <a:pt x="0" y="5"/>
                          <a:pt x="0" y="3"/>
                        </a:cubicBezTo>
                        <a:cubicBezTo>
                          <a:pt x="0" y="3"/>
                          <a:pt x="0" y="3"/>
                          <a:pt x="0" y="3"/>
                        </a:cubicBezTo>
                        <a:cubicBezTo>
                          <a:pt x="0" y="1"/>
                          <a:pt x="3" y="0"/>
                          <a:pt x="5" y="0"/>
                        </a:cubicBezTo>
                        <a:cubicBezTo>
                          <a:pt x="8" y="0"/>
                          <a:pt x="11" y="1"/>
                          <a:pt x="14" y="1"/>
                        </a:cubicBezTo>
                        <a:cubicBezTo>
                          <a:pt x="15" y="1"/>
                          <a:pt x="15" y="1"/>
                          <a:pt x="16" y="1"/>
                        </a:cubicBezTo>
                        <a:cubicBezTo>
                          <a:pt x="17" y="1"/>
                          <a:pt x="18" y="1"/>
                          <a:pt x="19" y="1"/>
                        </a:cubicBezTo>
                        <a:cubicBezTo>
                          <a:pt x="23" y="1"/>
                          <a:pt x="26" y="1"/>
                          <a:pt x="26" y="3"/>
                        </a:cubicBezTo>
                        <a:cubicBezTo>
                          <a:pt x="26" y="4"/>
                          <a:pt x="25" y="5"/>
                          <a:pt x="23" y="6"/>
                        </a:cubicBezTo>
                        <a:cubicBezTo>
                          <a:pt x="23" y="7"/>
                          <a:pt x="22" y="8"/>
                          <a:pt x="22" y="8"/>
                        </a:cubicBezTo>
                        <a:cubicBezTo>
                          <a:pt x="22" y="9"/>
                          <a:pt x="24" y="10"/>
                          <a:pt x="25" y="13"/>
                        </a:cubicBezTo>
                        <a:cubicBezTo>
                          <a:pt x="25" y="14"/>
                          <a:pt x="25" y="14"/>
                          <a:pt x="25" y="15"/>
                        </a:cubicBezTo>
                        <a:cubicBezTo>
                          <a:pt x="25" y="15"/>
                          <a:pt x="25" y="16"/>
                          <a:pt x="24" y="16"/>
                        </a:cubicBezTo>
                        <a:cubicBezTo>
                          <a:pt x="24" y="17"/>
                          <a:pt x="23" y="17"/>
                          <a:pt x="22" y="17"/>
                        </a:cubicBezTo>
                        <a:cubicBezTo>
                          <a:pt x="20" y="17"/>
                          <a:pt x="18" y="16"/>
                          <a:pt x="15" y="16"/>
                        </a:cubicBezTo>
                        <a:close/>
                        <a:moveTo>
                          <a:pt x="15" y="15"/>
                        </a:moveTo>
                        <a:cubicBezTo>
                          <a:pt x="18" y="15"/>
                          <a:pt x="21" y="15"/>
                          <a:pt x="22" y="15"/>
                        </a:cubicBezTo>
                        <a:cubicBezTo>
                          <a:pt x="24" y="15"/>
                          <a:pt x="24" y="15"/>
                          <a:pt x="24" y="15"/>
                        </a:cubicBezTo>
                        <a:cubicBezTo>
                          <a:pt x="24" y="14"/>
                          <a:pt x="24" y="14"/>
                          <a:pt x="24" y="14"/>
                        </a:cubicBezTo>
                        <a:cubicBezTo>
                          <a:pt x="23" y="11"/>
                          <a:pt x="21" y="10"/>
                          <a:pt x="21" y="8"/>
                        </a:cubicBezTo>
                        <a:cubicBezTo>
                          <a:pt x="21" y="7"/>
                          <a:pt x="21" y="7"/>
                          <a:pt x="22" y="6"/>
                        </a:cubicBezTo>
                        <a:cubicBezTo>
                          <a:pt x="24" y="4"/>
                          <a:pt x="25" y="3"/>
                          <a:pt x="25" y="3"/>
                        </a:cubicBezTo>
                        <a:cubicBezTo>
                          <a:pt x="25" y="2"/>
                          <a:pt x="24" y="2"/>
                          <a:pt x="24" y="2"/>
                        </a:cubicBezTo>
                        <a:cubicBezTo>
                          <a:pt x="23" y="2"/>
                          <a:pt x="21" y="2"/>
                          <a:pt x="19" y="2"/>
                        </a:cubicBezTo>
                        <a:cubicBezTo>
                          <a:pt x="18" y="2"/>
                          <a:pt x="17" y="2"/>
                          <a:pt x="16" y="2"/>
                        </a:cubicBezTo>
                        <a:cubicBezTo>
                          <a:pt x="15" y="2"/>
                          <a:pt x="15" y="2"/>
                          <a:pt x="14" y="2"/>
                        </a:cubicBezTo>
                        <a:cubicBezTo>
                          <a:pt x="11" y="2"/>
                          <a:pt x="7" y="2"/>
                          <a:pt x="5" y="2"/>
                        </a:cubicBezTo>
                        <a:cubicBezTo>
                          <a:pt x="4" y="2"/>
                          <a:pt x="3" y="2"/>
                          <a:pt x="2" y="2"/>
                        </a:cubicBezTo>
                        <a:cubicBezTo>
                          <a:pt x="1" y="2"/>
                          <a:pt x="1" y="2"/>
                          <a:pt x="1" y="3"/>
                        </a:cubicBezTo>
                        <a:cubicBezTo>
                          <a:pt x="1" y="3"/>
                          <a:pt x="1" y="3"/>
                          <a:pt x="1" y="3"/>
                        </a:cubicBezTo>
                        <a:cubicBezTo>
                          <a:pt x="1" y="4"/>
                          <a:pt x="4" y="5"/>
                          <a:pt x="4" y="7"/>
                        </a:cubicBezTo>
                        <a:cubicBezTo>
                          <a:pt x="4" y="8"/>
                          <a:pt x="4" y="8"/>
                          <a:pt x="4" y="9"/>
                        </a:cubicBezTo>
                        <a:cubicBezTo>
                          <a:pt x="3" y="11"/>
                          <a:pt x="1" y="13"/>
                          <a:pt x="2" y="14"/>
                        </a:cubicBezTo>
                        <a:cubicBezTo>
                          <a:pt x="2" y="15"/>
                          <a:pt x="2" y="15"/>
                          <a:pt x="2" y="15"/>
                        </a:cubicBezTo>
                        <a:cubicBezTo>
                          <a:pt x="3" y="15"/>
                          <a:pt x="3" y="15"/>
                          <a:pt x="4" y="15"/>
                        </a:cubicBezTo>
                        <a:cubicBezTo>
                          <a:pt x="6" y="15"/>
                          <a:pt x="9" y="15"/>
                          <a:pt x="13" y="15"/>
                        </a:cubicBezTo>
                        <a:cubicBezTo>
                          <a:pt x="13" y="15"/>
                          <a:pt x="14" y="15"/>
                          <a:pt x="15"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7" name="Freeform 6900">
                    <a:extLst>
                      <a:ext uri="{FF2B5EF4-FFF2-40B4-BE49-F238E27FC236}">
                        <a16:creationId xmlns:a16="http://schemas.microsoft.com/office/drawing/2014/main" xmlns="" id="{215767B0-8810-4D9D-9894-580663B982AB}"/>
                      </a:ext>
                    </a:extLst>
                  </p:cNvPr>
                  <p:cNvSpPr>
                    <a:spLocks noEditPoints="1"/>
                  </p:cNvSpPr>
                  <p:nvPr/>
                </p:nvSpPr>
                <p:spPr bwMode="auto">
                  <a:xfrm>
                    <a:off x="4066" y="2123"/>
                    <a:ext cx="18" cy="10"/>
                  </a:xfrm>
                  <a:custGeom>
                    <a:avLst/>
                    <a:gdLst>
                      <a:gd name="T0" fmla="*/ 5 w 24"/>
                      <a:gd name="T1" fmla="*/ 12 h 13"/>
                      <a:gd name="T2" fmla="*/ 3 w 24"/>
                      <a:gd name="T3" fmla="*/ 9 h 13"/>
                      <a:gd name="T4" fmla="*/ 7 w 24"/>
                      <a:gd name="T5" fmla="*/ 5 h 13"/>
                      <a:gd name="T6" fmla="*/ 3 w 24"/>
                      <a:gd name="T7" fmla="*/ 1 h 13"/>
                      <a:gd name="T8" fmla="*/ 5 w 24"/>
                      <a:gd name="T9" fmla="*/ 0 h 13"/>
                      <a:gd name="T10" fmla="*/ 8 w 24"/>
                      <a:gd name="T11" fmla="*/ 0 h 13"/>
                      <a:gd name="T12" fmla="*/ 12 w 24"/>
                      <a:gd name="T13" fmla="*/ 1 h 13"/>
                      <a:gd name="T14" fmla="*/ 15 w 24"/>
                      <a:gd name="T15" fmla="*/ 0 h 13"/>
                      <a:gd name="T16" fmla="*/ 16 w 24"/>
                      <a:gd name="T17" fmla="*/ 0 h 13"/>
                      <a:gd name="T18" fmla="*/ 19 w 24"/>
                      <a:gd name="T19" fmla="*/ 3 h 13"/>
                      <a:gd name="T20" fmla="*/ 17 w 24"/>
                      <a:gd name="T21" fmla="*/ 6 h 13"/>
                      <a:gd name="T22" fmla="*/ 21 w 24"/>
                      <a:gd name="T23" fmla="*/ 10 h 13"/>
                      <a:gd name="T24" fmla="*/ 20 w 24"/>
                      <a:gd name="T25" fmla="*/ 12 h 13"/>
                      <a:gd name="T26" fmla="*/ 19 w 24"/>
                      <a:gd name="T27" fmla="*/ 12 h 13"/>
                      <a:gd name="T28" fmla="*/ 13 w 24"/>
                      <a:gd name="T29" fmla="*/ 11 h 13"/>
                      <a:gd name="T30" fmla="*/ 9 w 24"/>
                      <a:gd name="T31" fmla="*/ 11 h 13"/>
                      <a:gd name="T32" fmla="*/ 5 w 24"/>
                      <a:gd name="T33" fmla="*/ 12 h 13"/>
                      <a:gd name="T34" fmla="*/ 4 w 24"/>
                      <a:gd name="T35" fmla="*/ 0 h 13"/>
                      <a:gd name="T36" fmla="*/ 1 w 24"/>
                      <a:gd name="T37" fmla="*/ 0 h 13"/>
                      <a:gd name="T38" fmla="*/ 0 w 24"/>
                      <a:gd name="T39" fmla="*/ 1 h 13"/>
                      <a:gd name="T40" fmla="*/ 0 w 24"/>
                      <a:gd name="T41" fmla="*/ 1 h 13"/>
                      <a:gd name="T42" fmla="*/ 3 w 24"/>
                      <a:gd name="T43" fmla="*/ 5 h 13"/>
                      <a:gd name="T44" fmla="*/ 3 w 24"/>
                      <a:gd name="T45" fmla="*/ 7 h 13"/>
                      <a:gd name="T46" fmla="*/ 1 w 24"/>
                      <a:gd name="T47" fmla="*/ 12 h 13"/>
                      <a:gd name="T48" fmla="*/ 1 w 24"/>
                      <a:gd name="T49" fmla="*/ 13 h 13"/>
                      <a:gd name="T50" fmla="*/ 1 w 24"/>
                      <a:gd name="T51" fmla="*/ 13 h 13"/>
                      <a:gd name="T52" fmla="*/ 2 w 24"/>
                      <a:gd name="T53" fmla="*/ 13 h 13"/>
                      <a:gd name="T54" fmla="*/ 10 w 24"/>
                      <a:gd name="T55" fmla="*/ 12 h 13"/>
                      <a:gd name="T56" fmla="*/ 21 w 24"/>
                      <a:gd name="T57" fmla="*/ 13 h 13"/>
                      <a:gd name="T58" fmla="*/ 22 w 24"/>
                      <a:gd name="T59" fmla="*/ 13 h 13"/>
                      <a:gd name="T60" fmla="*/ 23 w 24"/>
                      <a:gd name="T61" fmla="*/ 13 h 13"/>
                      <a:gd name="T62" fmla="*/ 23 w 24"/>
                      <a:gd name="T63" fmla="*/ 12 h 13"/>
                      <a:gd name="T64" fmla="*/ 20 w 24"/>
                      <a:gd name="T65" fmla="*/ 6 h 13"/>
                      <a:gd name="T66" fmla="*/ 21 w 24"/>
                      <a:gd name="T67" fmla="*/ 4 h 13"/>
                      <a:gd name="T68" fmla="*/ 24 w 24"/>
                      <a:gd name="T69" fmla="*/ 1 h 13"/>
                      <a:gd name="T70" fmla="*/ 23 w 24"/>
                      <a:gd name="T71" fmla="*/ 0 h 13"/>
                      <a:gd name="T72" fmla="*/ 20 w 24"/>
                      <a:gd name="T73" fmla="*/ 0 h 13"/>
                      <a:gd name="T74" fmla="*/ 17 w 24"/>
                      <a:gd name="T75" fmla="*/ 0 h 13"/>
                      <a:gd name="T76" fmla="*/ 14 w 24"/>
                      <a:gd name="T77" fmla="*/ 0 h 13"/>
                      <a:gd name="T78" fmla="*/ 13 w 24"/>
                      <a:gd name="T79" fmla="*/ 0 h 13"/>
                      <a:gd name="T80" fmla="*/ 4 w 2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3">
                        <a:moveTo>
                          <a:pt x="5" y="12"/>
                        </a:moveTo>
                        <a:cubicBezTo>
                          <a:pt x="3" y="12"/>
                          <a:pt x="3" y="11"/>
                          <a:pt x="3" y="9"/>
                        </a:cubicBezTo>
                        <a:cubicBezTo>
                          <a:pt x="3" y="6"/>
                          <a:pt x="10" y="6"/>
                          <a:pt x="7" y="5"/>
                        </a:cubicBezTo>
                        <a:cubicBezTo>
                          <a:pt x="4" y="4"/>
                          <a:pt x="3" y="3"/>
                          <a:pt x="3" y="1"/>
                        </a:cubicBezTo>
                        <a:cubicBezTo>
                          <a:pt x="2" y="0"/>
                          <a:pt x="3" y="0"/>
                          <a:pt x="5" y="0"/>
                        </a:cubicBezTo>
                        <a:cubicBezTo>
                          <a:pt x="7" y="0"/>
                          <a:pt x="8" y="0"/>
                          <a:pt x="8" y="0"/>
                        </a:cubicBezTo>
                        <a:cubicBezTo>
                          <a:pt x="8" y="0"/>
                          <a:pt x="10" y="1"/>
                          <a:pt x="12" y="1"/>
                        </a:cubicBezTo>
                        <a:cubicBezTo>
                          <a:pt x="13" y="1"/>
                          <a:pt x="14" y="1"/>
                          <a:pt x="15" y="0"/>
                        </a:cubicBezTo>
                        <a:cubicBezTo>
                          <a:pt x="16" y="0"/>
                          <a:pt x="16" y="0"/>
                          <a:pt x="16" y="0"/>
                        </a:cubicBezTo>
                        <a:cubicBezTo>
                          <a:pt x="19" y="0"/>
                          <a:pt x="21" y="2"/>
                          <a:pt x="19" y="3"/>
                        </a:cubicBezTo>
                        <a:cubicBezTo>
                          <a:pt x="17" y="4"/>
                          <a:pt x="15" y="6"/>
                          <a:pt x="17" y="6"/>
                        </a:cubicBezTo>
                        <a:cubicBezTo>
                          <a:pt x="19" y="7"/>
                          <a:pt x="19" y="8"/>
                          <a:pt x="21" y="10"/>
                        </a:cubicBezTo>
                        <a:cubicBezTo>
                          <a:pt x="22" y="11"/>
                          <a:pt x="22" y="12"/>
                          <a:pt x="20" y="12"/>
                        </a:cubicBezTo>
                        <a:cubicBezTo>
                          <a:pt x="20" y="12"/>
                          <a:pt x="20" y="12"/>
                          <a:pt x="19" y="12"/>
                        </a:cubicBezTo>
                        <a:cubicBezTo>
                          <a:pt x="17" y="11"/>
                          <a:pt x="15" y="11"/>
                          <a:pt x="13" y="11"/>
                        </a:cubicBezTo>
                        <a:cubicBezTo>
                          <a:pt x="12" y="11"/>
                          <a:pt x="10" y="11"/>
                          <a:pt x="9" y="11"/>
                        </a:cubicBezTo>
                        <a:cubicBezTo>
                          <a:pt x="7" y="11"/>
                          <a:pt x="6" y="12"/>
                          <a:pt x="5" y="12"/>
                        </a:cubicBezTo>
                        <a:close/>
                        <a:moveTo>
                          <a:pt x="4" y="0"/>
                        </a:moveTo>
                        <a:cubicBezTo>
                          <a:pt x="3" y="0"/>
                          <a:pt x="2" y="0"/>
                          <a:pt x="1" y="0"/>
                        </a:cubicBezTo>
                        <a:cubicBezTo>
                          <a:pt x="0" y="0"/>
                          <a:pt x="0" y="0"/>
                          <a:pt x="0" y="1"/>
                        </a:cubicBezTo>
                        <a:cubicBezTo>
                          <a:pt x="0" y="1"/>
                          <a:pt x="0" y="1"/>
                          <a:pt x="0" y="1"/>
                        </a:cubicBezTo>
                        <a:cubicBezTo>
                          <a:pt x="0" y="2"/>
                          <a:pt x="3" y="3"/>
                          <a:pt x="3" y="5"/>
                        </a:cubicBezTo>
                        <a:cubicBezTo>
                          <a:pt x="3" y="6"/>
                          <a:pt x="3" y="6"/>
                          <a:pt x="3" y="7"/>
                        </a:cubicBezTo>
                        <a:cubicBezTo>
                          <a:pt x="2" y="9"/>
                          <a:pt x="0" y="11"/>
                          <a:pt x="1" y="12"/>
                        </a:cubicBezTo>
                        <a:cubicBezTo>
                          <a:pt x="1" y="13"/>
                          <a:pt x="1" y="13"/>
                          <a:pt x="1" y="13"/>
                        </a:cubicBezTo>
                        <a:cubicBezTo>
                          <a:pt x="1" y="13"/>
                          <a:pt x="1" y="13"/>
                          <a:pt x="1" y="13"/>
                        </a:cubicBezTo>
                        <a:cubicBezTo>
                          <a:pt x="2" y="13"/>
                          <a:pt x="2" y="13"/>
                          <a:pt x="2" y="13"/>
                        </a:cubicBezTo>
                        <a:cubicBezTo>
                          <a:pt x="3" y="12"/>
                          <a:pt x="6" y="12"/>
                          <a:pt x="10" y="12"/>
                        </a:cubicBezTo>
                        <a:cubicBezTo>
                          <a:pt x="14" y="12"/>
                          <a:pt x="20" y="12"/>
                          <a:pt x="21" y="13"/>
                        </a:cubicBezTo>
                        <a:cubicBezTo>
                          <a:pt x="22" y="13"/>
                          <a:pt x="22" y="13"/>
                          <a:pt x="22" y="13"/>
                        </a:cubicBezTo>
                        <a:cubicBezTo>
                          <a:pt x="23" y="13"/>
                          <a:pt x="23" y="13"/>
                          <a:pt x="23" y="13"/>
                        </a:cubicBezTo>
                        <a:cubicBezTo>
                          <a:pt x="23" y="12"/>
                          <a:pt x="23" y="12"/>
                          <a:pt x="23" y="12"/>
                        </a:cubicBezTo>
                        <a:cubicBezTo>
                          <a:pt x="22" y="9"/>
                          <a:pt x="20" y="8"/>
                          <a:pt x="20" y="6"/>
                        </a:cubicBezTo>
                        <a:cubicBezTo>
                          <a:pt x="20" y="5"/>
                          <a:pt x="20" y="5"/>
                          <a:pt x="21" y="4"/>
                        </a:cubicBezTo>
                        <a:cubicBezTo>
                          <a:pt x="23" y="2"/>
                          <a:pt x="24" y="1"/>
                          <a:pt x="24" y="1"/>
                        </a:cubicBezTo>
                        <a:cubicBezTo>
                          <a:pt x="24" y="0"/>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8" name="Freeform 6901">
                    <a:extLst>
                      <a:ext uri="{FF2B5EF4-FFF2-40B4-BE49-F238E27FC236}">
                        <a16:creationId xmlns:a16="http://schemas.microsoft.com/office/drawing/2014/main" xmlns="" id="{1EF867F2-B0E3-41D3-9B43-A4A851F6F04F}"/>
                      </a:ext>
                    </a:extLst>
                  </p:cNvPr>
                  <p:cNvSpPr>
                    <a:spLocks noEditPoints="1"/>
                  </p:cNvSpPr>
                  <p:nvPr/>
                </p:nvSpPr>
                <p:spPr bwMode="auto">
                  <a:xfrm>
                    <a:off x="4065" y="2122"/>
                    <a:ext cx="20" cy="11"/>
                  </a:xfrm>
                  <a:custGeom>
                    <a:avLst/>
                    <a:gdLst>
                      <a:gd name="T0" fmla="*/ 24 w 27"/>
                      <a:gd name="T1" fmla="*/ 0 h 15"/>
                      <a:gd name="T2" fmla="*/ 23 w 27"/>
                      <a:gd name="T3" fmla="*/ 1 h 15"/>
                      <a:gd name="T4" fmla="*/ 22 w 27"/>
                      <a:gd name="T5" fmla="*/ 1 h 15"/>
                      <a:gd name="T6" fmla="*/ 25 w 27"/>
                      <a:gd name="T7" fmla="*/ 1 h 15"/>
                      <a:gd name="T8" fmla="*/ 26 w 27"/>
                      <a:gd name="T9" fmla="*/ 2 h 15"/>
                      <a:gd name="T10" fmla="*/ 23 w 27"/>
                      <a:gd name="T11" fmla="*/ 5 h 15"/>
                      <a:gd name="T12" fmla="*/ 22 w 27"/>
                      <a:gd name="T13" fmla="*/ 7 h 15"/>
                      <a:gd name="T14" fmla="*/ 25 w 27"/>
                      <a:gd name="T15" fmla="*/ 13 h 15"/>
                      <a:gd name="T16" fmla="*/ 25 w 27"/>
                      <a:gd name="T17" fmla="*/ 14 h 15"/>
                      <a:gd name="T18" fmla="*/ 24 w 27"/>
                      <a:gd name="T19" fmla="*/ 14 h 15"/>
                      <a:gd name="T20" fmla="*/ 25 w 27"/>
                      <a:gd name="T21" fmla="*/ 15 h 15"/>
                      <a:gd name="T22" fmla="*/ 25 w 27"/>
                      <a:gd name="T23" fmla="*/ 12 h 15"/>
                      <a:gd name="T24" fmla="*/ 24 w 27"/>
                      <a:gd name="T25" fmla="*/ 5 h 15"/>
                      <a:gd name="T26" fmla="*/ 24 w 27"/>
                      <a:gd name="T27" fmla="*/ 0 h 15"/>
                      <a:gd name="T28" fmla="*/ 3 w 27"/>
                      <a:gd name="T29" fmla="*/ 0 h 15"/>
                      <a:gd name="T30" fmla="*/ 2 w 27"/>
                      <a:gd name="T31" fmla="*/ 2 h 15"/>
                      <a:gd name="T32" fmla="*/ 4 w 27"/>
                      <a:gd name="T33" fmla="*/ 8 h 15"/>
                      <a:gd name="T34" fmla="*/ 3 w 27"/>
                      <a:gd name="T35" fmla="*/ 15 h 15"/>
                      <a:gd name="T36" fmla="*/ 3 w 27"/>
                      <a:gd name="T37" fmla="*/ 14 h 15"/>
                      <a:gd name="T38" fmla="*/ 3 w 27"/>
                      <a:gd name="T39" fmla="*/ 14 h 15"/>
                      <a:gd name="T40" fmla="*/ 3 w 27"/>
                      <a:gd name="T41" fmla="*/ 13 h 15"/>
                      <a:gd name="T42" fmla="*/ 5 w 27"/>
                      <a:gd name="T43" fmla="*/ 8 h 15"/>
                      <a:gd name="T44" fmla="*/ 5 w 27"/>
                      <a:gd name="T45" fmla="*/ 6 h 15"/>
                      <a:gd name="T46" fmla="*/ 2 w 27"/>
                      <a:gd name="T47" fmla="*/ 2 h 15"/>
                      <a:gd name="T48" fmla="*/ 2 w 27"/>
                      <a:gd name="T49" fmla="*/ 2 h 15"/>
                      <a:gd name="T50" fmla="*/ 3 w 27"/>
                      <a:gd name="T51" fmla="*/ 1 h 15"/>
                      <a:gd name="T52" fmla="*/ 6 w 27"/>
                      <a:gd name="T53" fmla="*/ 1 h 15"/>
                      <a:gd name="T54" fmla="*/ 15 w 27"/>
                      <a:gd name="T55" fmla="*/ 1 h 15"/>
                      <a:gd name="T56" fmla="*/ 16 w 27"/>
                      <a:gd name="T57" fmla="*/ 1 h 15"/>
                      <a:gd name="T58" fmla="*/ 4 w 27"/>
                      <a:gd name="T59" fmla="*/ 0 h 15"/>
                      <a:gd name="T60" fmla="*/ 3 w 27"/>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15">
                        <a:moveTo>
                          <a:pt x="24" y="0"/>
                        </a:moveTo>
                        <a:cubicBezTo>
                          <a:pt x="23" y="1"/>
                          <a:pt x="23" y="1"/>
                          <a:pt x="23" y="1"/>
                        </a:cubicBezTo>
                        <a:cubicBezTo>
                          <a:pt x="23" y="1"/>
                          <a:pt x="23" y="1"/>
                          <a:pt x="22" y="1"/>
                        </a:cubicBezTo>
                        <a:cubicBezTo>
                          <a:pt x="23" y="1"/>
                          <a:pt x="24" y="1"/>
                          <a:pt x="25" y="1"/>
                        </a:cubicBezTo>
                        <a:cubicBezTo>
                          <a:pt x="25" y="1"/>
                          <a:pt x="26" y="1"/>
                          <a:pt x="26" y="2"/>
                        </a:cubicBezTo>
                        <a:cubicBezTo>
                          <a:pt x="26" y="2"/>
                          <a:pt x="25" y="3"/>
                          <a:pt x="23" y="5"/>
                        </a:cubicBezTo>
                        <a:cubicBezTo>
                          <a:pt x="22" y="6"/>
                          <a:pt x="22" y="6"/>
                          <a:pt x="22" y="7"/>
                        </a:cubicBezTo>
                        <a:cubicBezTo>
                          <a:pt x="22" y="9"/>
                          <a:pt x="24" y="10"/>
                          <a:pt x="25" y="13"/>
                        </a:cubicBezTo>
                        <a:cubicBezTo>
                          <a:pt x="25" y="13"/>
                          <a:pt x="25" y="13"/>
                          <a:pt x="25" y="14"/>
                        </a:cubicBezTo>
                        <a:cubicBezTo>
                          <a:pt x="25" y="14"/>
                          <a:pt x="25" y="14"/>
                          <a:pt x="24" y="14"/>
                        </a:cubicBezTo>
                        <a:cubicBezTo>
                          <a:pt x="25" y="15"/>
                          <a:pt x="25" y="15"/>
                          <a:pt x="25" y="15"/>
                        </a:cubicBezTo>
                        <a:cubicBezTo>
                          <a:pt x="26" y="15"/>
                          <a:pt x="26" y="14"/>
                          <a:pt x="25" y="12"/>
                        </a:cubicBezTo>
                        <a:cubicBezTo>
                          <a:pt x="24" y="8"/>
                          <a:pt x="21" y="8"/>
                          <a:pt x="24" y="5"/>
                        </a:cubicBezTo>
                        <a:cubicBezTo>
                          <a:pt x="27" y="2"/>
                          <a:pt x="27" y="1"/>
                          <a:pt x="24" y="0"/>
                        </a:cubicBezTo>
                        <a:close/>
                        <a:moveTo>
                          <a:pt x="3" y="0"/>
                        </a:moveTo>
                        <a:cubicBezTo>
                          <a:pt x="2" y="0"/>
                          <a:pt x="2" y="1"/>
                          <a:pt x="2" y="2"/>
                        </a:cubicBezTo>
                        <a:cubicBezTo>
                          <a:pt x="2" y="4"/>
                          <a:pt x="6" y="4"/>
                          <a:pt x="4" y="8"/>
                        </a:cubicBezTo>
                        <a:cubicBezTo>
                          <a:pt x="3" y="11"/>
                          <a:pt x="0" y="14"/>
                          <a:pt x="3" y="15"/>
                        </a:cubicBezTo>
                        <a:cubicBezTo>
                          <a:pt x="3" y="14"/>
                          <a:pt x="3" y="14"/>
                          <a:pt x="3" y="14"/>
                        </a:cubicBezTo>
                        <a:cubicBezTo>
                          <a:pt x="3" y="14"/>
                          <a:pt x="3" y="14"/>
                          <a:pt x="3" y="14"/>
                        </a:cubicBezTo>
                        <a:cubicBezTo>
                          <a:pt x="3" y="14"/>
                          <a:pt x="3" y="14"/>
                          <a:pt x="3" y="13"/>
                        </a:cubicBezTo>
                        <a:cubicBezTo>
                          <a:pt x="2" y="12"/>
                          <a:pt x="4" y="10"/>
                          <a:pt x="5" y="8"/>
                        </a:cubicBezTo>
                        <a:cubicBezTo>
                          <a:pt x="5" y="7"/>
                          <a:pt x="5" y="7"/>
                          <a:pt x="5" y="6"/>
                        </a:cubicBezTo>
                        <a:cubicBezTo>
                          <a:pt x="5" y="4"/>
                          <a:pt x="2" y="3"/>
                          <a:pt x="2" y="2"/>
                        </a:cubicBezTo>
                        <a:cubicBezTo>
                          <a:pt x="2" y="2"/>
                          <a:pt x="2" y="2"/>
                          <a:pt x="2" y="2"/>
                        </a:cubicBezTo>
                        <a:cubicBezTo>
                          <a:pt x="2" y="1"/>
                          <a:pt x="2" y="1"/>
                          <a:pt x="3" y="1"/>
                        </a:cubicBezTo>
                        <a:cubicBezTo>
                          <a:pt x="4" y="1"/>
                          <a:pt x="5" y="1"/>
                          <a:pt x="6" y="1"/>
                        </a:cubicBezTo>
                        <a:cubicBezTo>
                          <a:pt x="8" y="1"/>
                          <a:pt x="12" y="1"/>
                          <a:pt x="15" y="1"/>
                        </a:cubicBezTo>
                        <a:cubicBezTo>
                          <a:pt x="15" y="1"/>
                          <a:pt x="16" y="1"/>
                          <a:pt x="16" y="1"/>
                        </a:cubicBezTo>
                        <a:cubicBezTo>
                          <a:pt x="11"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9" name="Freeform 6902">
                    <a:extLst>
                      <a:ext uri="{FF2B5EF4-FFF2-40B4-BE49-F238E27FC236}">
                        <a16:creationId xmlns:a16="http://schemas.microsoft.com/office/drawing/2014/main" xmlns="" id="{F42CCEDE-1DF0-4D01-AAA6-C73E01EA786E}"/>
                      </a:ext>
                    </a:extLst>
                  </p:cNvPr>
                  <p:cNvSpPr>
                    <a:spLocks/>
                  </p:cNvSpPr>
                  <p:nvPr/>
                </p:nvSpPr>
                <p:spPr bwMode="auto">
                  <a:xfrm>
                    <a:off x="4069" y="2124"/>
                    <a:ext cx="11" cy="7"/>
                  </a:xfrm>
                  <a:custGeom>
                    <a:avLst/>
                    <a:gdLst>
                      <a:gd name="T0" fmla="*/ 12 w 15"/>
                      <a:gd name="T1" fmla="*/ 6 h 9"/>
                      <a:gd name="T2" fmla="*/ 10 w 15"/>
                      <a:gd name="T3" fmla="*/ 5 h 9"/>
                      <a:gd name="T4" fmla="*/ 11 w 15"/>
                      <a:gd name="T5" fmla="*/ 2 h 9"/>
                      <a:gd name="T6" fmla="*/ 12 w 15"/>
                      <a:gd name="T7" fmla="*/ 1 h 9"/>
                      <a:gd name="T8" fmla="*/ 12 w 15"/>
                      <a:gd name="T9" fmla="*/ 1 h 9"/>
                      <a:gd name="T10" fmla="*/ 12 w 15"/>
                      <a:gd name="T11" fmla="*/ 0 h 9"/>
                      <a:gd name="T12" fmla="*/ 7 w 15"/>
                      <a:gd name="T13" fmla="*/ 0 h 9"/>
                      <a:gd name="T14" fmla="*/ 5 w 15"/>
                      <a:gd name="T15" fmla="*/ 0 h 9"/>
                      <a:gd name="T16" fmla="*/ 3 w 15"/>
                      <a:gd name="T17" fmla="*/ 0 h 9"/>
                      <a:gd name="T18" fmla="*/ 2 w 15"/>
                      <a:gd name="T19" fmla="*/ 0 h 9"/>
                      <a:gd name="T20" fmla="*/ 3 w 15"/>
                      <a:gd name="T21" fmla="*/ 1 h 9"/>
                      <a:gd name="T22" fmla="*/ 6 w 15"/>
                      <a:gd name="T23" fmla="*/ 4 h 9"/>
                      <a:gd name="T24" fmla="*/ 6 w 15"/>
                      <a:gd name="T25" fmla="*/ 5 h 9"/>
                      <a:gd name="T26" fmla="*/ 4 w 15"/>
                      <a:gd name="T27" fmla="*/ 6 h 9"/>
                      <a:gd name="T28" fmla="*/ 2 w 15"/>
                      <a:gd name="T29" fmla="*/ 6 h 9"/>
                      <a:gd name="T30" fmla="*/ 2 w 15"/>
                      <a:gd name="T31" fmla="*/ 8 h 9"/>
                      <a:gd name="T32" fmla="*/ 9 w 15"/>
                      <a:gd name="T33" fmla="*/ 8 h 9"/>
                      <a:gd name="T34" fmla="*/ 15 w 15"/>
                      <a:gd name="T35" fmla="*/ 8 h 9"/>
                      <a:gd name="T36" fmla="*/ 13 w 15"/>
                      <a:gd name="T37" fmla="*/ 6 h 9"/>
                      <a:gd name="T38" fmla="*/ 12 w 1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9">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1"/>
                          <a:pt x="6" y="2"/>
                          <a:pt x="6" y="4"/>
                        </a:cubicBezTo>
                        <a:cubicBezTo>
                          <a:pt x="6" y="4"/>
                          <a:pt x="6" y="5"/>
                          <a:pt x="6" y="5"/>
                        </a:cubicBezTo>
                        <a:cubicBezTo>
                          <a:pt x="5" y="6"/>
                          <a:pt x="4" y="5"/>
                          <a:pt x="4" y="6"/>
                        </a:cubicBezTo>
                        <a:cubicBezTo>
                          <a:pt x="3" y="6"/>
                          <a:pt x="2" y="6"/>
                          <a:pt x="2" y="6"/>
                        </a:cubicBezTo>
                        <a:cubicBezTo>
                          <a:pt x="0" y="7"/>
                          <a:pt x="2" y="8"/>
                          <a:pt x="2" y="8"/>
                        </a:cubicBezTo>
                        <a:cubicBezTo>
                          <a:pt x="4" y="9"/>
                          <a:pt x="6" y="8"/>
                          <a:pt x="9" y="8"/>
                        </a:cubicBezTo>
                        <a:cubicBezTo>
                          <a:pt x="12" y="8"/>
                          <a:pt x="15" y="9"/>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0" name="Freeform 6903">
                    <a:extLst>
                      <a:ext uri="{FF2B5EF4-FFF2-40B4-BE49-F238E27FC236}">
                        <a16:creationId xmlns:a16="http://schemas.microsoft.com/office/drawing/2014/main" xmlns="" id="{9786190F-00D0-4E84-9EE7-F184A1A4327E}"/>
                      </a:ext>
                    </a:extLst>
                  </p:cNvPr>
                  <p:cNvSpPr>
                    <a:spLocks/>
                  </p:cNvSpPr>
                  <p:nvPr/>
                </p:nvSpPr>
                <p:spPr bwMode="auto">
                  <a:xfrm>
                    <a:off x="4066" y="2119"/>
                    <a:ext cx="17" cy="4"/>
                  </a:xfrm>
                  <a:custGeom>
                    <a:avLst/>
                    <a:gdLst>
                      <a:gd name="T0" fmla="*/ 2 w 23"/>
                      <a:gd name="T1" fmla="*/ 4 h 5"/>
                      <a:gd name="T2" fmla="*/ 2 w 23"/>
                      <a:gd name="T3" fmla="*/ 1 h 5"/>
                      <a:gd name="T4" fmla="*/ 21 w 23"/>
                      <a:gd name="T5" fmla="*/ 1 h 5"/>
                      <a:gd name="T6" fmla="*/ 21 w 23"/>
                      <a:gd name="T7" fmla="*/ 4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2"/>
                          <a:pt x="2" y="1"/>
                        </a:cubicBezTo>
                        <a:cubicBezTo>
                          <a:pt x="4" y="0"/>
                          <a:pt x="20" y="1"/>
                          <a:pt x="21" y="1"/>
                        </a:cubicBezTo>
                        <a:cubicBezTo>
                          <a:pt x="23" y="2"/>
                          <a:pt x="23" y="4"/>
                          <a:pt x="21" y="4"/>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1" name="Freeform 6904">
                    <a:extLst>
                      <a:ext uri="{FF2B5EF4-FFF2-40B4-BE49-F238E27FC236}">
                        <a16:creationId xmlns:a16="http://schemas.microsoft.com/office/drawing/2014/main" xmlns="" id="{220D625E-D45D-4B75-90D8-449F358198DA}"/>
                      </a:ext>
                    </a:extLst>
                  </p:cNvPr>
                  <p:cNvSpPr>
                    <a:spLocks/>
                  </p:cNvSpPr>
                  <p:nvPr/>
                </p:nvSpPr>
                <p:spPr bwMode="auto">
                  <a:xfrm>
                    <a:off x="4067" y="2119"/>
                    <a:ext cx="16" cy="4"/>
                  </a:xfrm>
                  <a:custGeom>
                    <a:avLst/>
                    <a:gdLst>
                      <a:gd name="T0" fmla="*/ 1 w 22"/>
                      <a:gd name="T1" fmla="*/ 4 h 5"/>
                      <a:gd name="T2" fmla="*/ 1 w 22"/>
                      <a:gd name="T3" fmla="*/ 4 h 5"/>
                      <a:gd name="T4" fmla="*/ 1 w 22"/>
                      <a:gd name="T5" fmla="*/ 4 h 5"/>
                      <a:gd name="T6" fmla="*/ 16 w 22"/>
                      <a:gd name="T7" fmla="*/ 4 h 5"/>
                      <a:gd name="T8" fmla="*/ 20 w 22"/>
                      <a:gd name="T9" fmla="*/ 4 h 5"/>
                      <a:gd name="T10" fmla="*/ 21 w 22"/>
                      <a:gd name="T11" fmla="*/ 3 h 5"/>
                      <a:gd name="T12" fmla="*/ 20 w 22"/>
                      <a:gd name="T13" fmla="*/ 2 h 5"/>
                      <a:gd name="T14" fmla="*/ 9 w 22"/>
                      <a:gd name="T15" fmla="*/ 1 h 5"/>
                      <a:gd name="T16" fmla="*/ 1 w 22"/>
                      <a:gd name="T17" fmla="*/ 2 h 5"/>
                      <a:gd name="T18" fmla="*/ 0 w 22"/>
                      <a:gd name="T19" fmla="*/ 3 h 5"/>
                      <a:gd name="T20" fmla="*/ 1 w 22"/>
                      <a:gd name="T21" fmla="*/ 4 h 5"/>
                      <a:gd name="T22" fmla="*/ 1 w 22"/>
                      <a:gd name="T23" fmla="*/ 4 h 5"/>
                      <a:gd name="T24" fmla="*/ 1 w 22"/>
                      <a:gd name="T25" fmla="*/ 4 h 5"/>
                      <a:gd name="T26" fmla="*/ 0 w 22"/>
                      <a:gd name="T27" fmla="*/ 3 h 5"/>
                      <a:gd name="T28" fmla="*/ 1 w 22"/>
                      <a:gd name="T29" fmla="*/ 1 h 5"/>
                      <a:gd name="T30" fmla="*/ 9 w 22"/>
                      <a:gd name="T31" fmla="*/ 0 h 5"/>
                      <a:gd name="T32" fmla="*/ 20 w 22"/>
                      <a:gd name="T33" fmla="*/ 1 h 5"/>
                      <a:gd name="T34" fmla="*/ 22 w 22"/>
                      <a:gd name="T35" fmla="*/ 3 h 5"/>
                      <a:gd name="T36" fmla="*/ 20 w 22"/>
                      <a:gd name="T37" fmla="*/ 5 h 5"/>
                      <a:gd name="T38" fmla="*/ 16 w 22"/>
                      <a:gd name="T39" fmla="*/ 5 h 5"/>
                      <a:gd name="T40" fmla="*/ 1 w 22"/>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
                        <a:moveTo>
                          <a:pt x="1" y="4"/>
                        </a:moveTo>
                        <a:cubicBezTo>
                          <a:pt x="1" y="4"/>
                          <a:pt x="1" y="4"/>
                          <a:pt x="1" y="4"/>
                        </a:cubicBezTo>
                        <a:cubicBezTo>
                          <a:pt x="1" y="4"/>
                          <a:pt x="1" y="4"/>
                          <a:pt x="1" y="4"/>
                        </a:cubicBezTo>
                        <a:cubicBezTo>
                          <a:pt x="2" y="4"/>
                          <a:pt x="11" y="4"/>
                          <a:pt x="16" y="4"/>
                        </a:cubicBezTo>
                        <a:cubicBezTo>
                          <a:pt x="18" y="4"/>
                          <a:pt x="20" y="4"/>
                          <a:pt x="20" y="4"/>
                        </a:cubicBezTo>
                        <a:cubicBezTo>
                          <a:pt x="21" y="4"/>
                          <a:pt x="21" y="3"/>
                          <a:pt x="21" y="3"/>
                        </a:cubicBezTo>
                        <a:cubicBezTo>
                          <a:pt x="21" y="3"/>
                          <a:pt x="21" y="2"/>
                          <a:pt x="20" y="2"/>
                        </a:cubicBezTo>
                        <a:cubicBezTo>
                          <a:pt x="19" y="1"/>
                          <a:pt x="13" y="1"/>
                          <a:pt x="9" y="1"/>
                        </a:cubicBezTo>
                        <a:cubicBezTo>
                          <a:pt x="5" y="1"/>
                          <a:pt x="2" y="1"/>
                          <a:pt x="1" y="2"/>
                        </a:cubicBezTo>
                        <a:cubicBezTo>
                          <a:pt x="0" y="2"/>
                          <a:pt x="0" y="3"/>
                          <a:pt x="0" y="3"/>
                        </a:cubicBezTo>
                        <a:cubicBezTo>
                          <a:pt x="0" y="3"/>
                          <a:pt x="1" y="4"/>
                          <a:pt x="1" y="4"/>
                        </a:cubicBezTo>
                        <a:cubicBezTo>
                          <a:pt x="1" y="4"/>
                          <a:pt x="1" y="4"/>
                          <a:pt x="1" y="4"/>
                        </a:cubicBezTo>
                        <a:cubicBezTo>
                          <a:pt x="1" y="4"/>
                          <a:pt x="1" y="4"/>
                          <a:pt x="1" y="4"/>
                        </a:cubicBezTo>
                        <a:cubicBezTo>
                          <a:pt x="0" y="4"/>
                          <a:pt x="0" y="4"/>
                          <a:pt x="0" y="3"/>
                        </a:cubicBezTo>
                        <a:cubicBezTo>
                          <a:pt x="0" y="2"/>
                          <a:pt x="0" y="2"/>
                          <a:pt x="1" y="1"/>
                        </a:cubicBezTo>
                        <a:cubicBezTo>
                          <a:pt x="2" y="0"/>
                          <a:pt x="5" y="0"/>
                          <a:pt x="9" y="0"/>
                        </a:cubicBezTo>
                        <a:cubicBezTo>
                          <a:pt x="13" y="0"/>
                          <a:pt x="19" y="1"/>
                          <a:pt x="20" y="1"/>
                        </a:cubicBezTo>
                        <a:cubicBezTo>
                          <a:pt x="21" y="2"/>
                          <a:pt x="22" y="2"/>
                          <a:pt x="22" y="3"/>
                        </a:cubicBezTo>
                        <a:cubicBezTo>
                          <a:pt x="22" y="4"/>
                          <a:pt x="21" y="4"/>
                          <a:pt x="20" y="5"/>
                        </a:cubicBezTo>
                        <a:cubicBezTo>
                          <a:pt x="20" y="5"/>
                          <a:pt x="18" y="5"/>
                          <a:pt x="16" y="5"/>
                        </a:cubicBezTo>
                        <a:cubicBezTo>
                          <a:pt x="11" y="5"/>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2" name="Freeform 6905">
                    <a:extLst>
                      <a:ext uri="{FF2B5EF4-FFF2-40B4-BE49-F238E27FC236}">
                        <a16:creationId xmlns:a16="http://schemas.microsoft.com/office/drawing/2014/main" xmlns="" id="{5526D997-C3FF-4821-A4B1-658A70A0A0B2}"/>
                      </a:ext>
                    </a:extLst>
                  </p:cNvPr>
                  <p:cNvSpPr>
                    <a:spLocks noEditPoints="1"/>
                  </p:cNvSpPr>
                  <p:nvPr/>
                </p:nvSpPr>
                <p:spPr bwMode="auto">
                  <a:xfrm>
                    <a:off x="4067" y="2120"/>
                    <a:ext cx="16" cy="2"/>
                  </a:xfrm>
                  <a:custGeom>
                    <a:avLst/>
                    <a:gdLst>
                      <a:gd name="T0" fmla="*/ 6 w 21"/>
                      <a:gd name="T1" fmla="*/ 3 h 3"/>
                      <a:gd name="T2" fmla="*/ 2 w 21"/>
                      <a:gd name="T3" fmla="*/ 2 h 3"/>
                      <a:gd name="T4" fmla="*/ 4 w 21"/>
                      <a:gd name="T5" fmla="*/ 0 h 3"/>
                      <a:gd name="T6" fmla="*/ 5 w 21"/>
                      <a:gd name="T7" fmla="*/ 0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2"/>
                          <a:pt x="2" y="2"/>
                        </a:cubicBezTo>
                        <a:cubicBezTo>
                          <a:pt x="2" y="2"/>
                          <a:pt x="1" y="1"/>
                          <a:pt x="4" y="0"/>
                        </a:cubicBezTo>
                        <a:cubicBezTo>
                          <a:pt x="4" y="0"/>
                          <a:pt x="5" y="0"/>
                          <a:pt x="5" y="0"/>
                        </a:cubicBezTo>
                        <a:cubicBezTo>
                          <a:pt x="7" y="0"/>
                          <a:pt x="9" y="1"/>
                          <a:pt x="13" y="1"/>
                        </a:cubicBezTo>
                        <a:cubicBezTo>
                          <a:pt x="16" y="1"/>
                          <a:pt x="19" y="0"/>
                          <a:pt x="20" y="2"/>
                        </a:cubicBezTo>
                        <a:cubicBezTo>
                          <a:pt x="20" y="2"/>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2"/>
                          <a:pt x="1" y="3"/>
                          <a:pt x="1" y="3"/>
                        </a:cubicBezTo>
                        <a:cubicBezTo>
                          <a:pt x="2" y="3"/>
                          <a:pt x="11" y="3"/>
                          <a:pt x="16" y="3"/>
                        </a:cubicBezTo>
                        <a:cubicBezTo>
                          <a:pt x="16" y="3"/>
                          <a:pt x="16" y="3"/>
                          <a:pt x="16" y="3"/>
                        </a:cubicBezTo>
                        <a:cubicBezTo>
                          <a:pt x="18" y="3"/>
                          <a:pt x="20" y="3"/>
                          <a:pt x="20" y="3"/>
                        </a:cubicBezTo>
                        <a:cubicBezTo>
                          <a:pt x="21" y="3"/>
                          <a:pt x="21" y="2"/>
                          <a:pt x="21" y="2"/>
                        </a:cubicBezTo>
                        <a:cubicBezTo>
                          <a:pt x="21" y="2"/>
                          <a:pt x="21" y="1"/>
                          <a:pt x="20" y="1"/>
                        </a:cubicBezTo>
                        <a:cubicBezTo>
                          <a:pt x="19"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3" name="Freeform 6906">
                    <a:extLst>
                      <a:ext uri="{FF2B5EF4-FFF2-40B4-BE49-F238E27FC236}">
                        <a16:creationId xmlns:a16="http://schemas.microsoft.com/office/drawing/2014/main" xmlns="" id="{E2EB56BD-2BA7-4D85-9C74-35EE5D6069ED}"/>
                      </a:ext>
                    </a:extLst>
                  </p:cNvPr>
                  <p:cNvSpPr>
                    <a:spLocks noEditPoints="1"/>
                  </p:cNvSpPr>
                  <p:nvPr/>
                </p:nvSpPr>
                <p:spPr bwMode="auto">
                  <a:xfrm>
                    <a:off x="4066" y="2120"/>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3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2"/>
                          <a:pt x="1" y="2"/>
                        </a:cubicBezTo>
                        <a:cubicBezTo>
                          <a:pt x="1" y="2"/>
                          <a:pt x="1" y="1"/>
                          <a:pt x="2" y="1"/>
                        </a:cubicBezTo>
                        <a:cubicBezTo>
                          <a:pt x="3" y="0"/>
                          <a:pt x="6" y="0"/>
                          <a:pt x="9" y="0"/>
                        </a:cubicBezTo>
                        <a:cubicBezTo>
                          <a:pt x="10" y="0"/>
                          <a:pt x="10" y="0"/>
                          <a:pt x="10" y="0"/>
                        </a:cubicBezTo>
                        <a:cubicBezTo>
                          <a:pt x="10" y="0"/>
                          <a:pt x="10" y="0"/>
                          <a:pt x="10" y="0"/>
                        </a:cubicBezTo>
                        <a:cubicBezTo>
                          <a:pt x="15" y="0"/>
                          <a:pt x="20" y="0"/>
                          <a:pt x="21" y="1"/>
                        </a:cubicBezTo>
                        <a:cubicBezTo>
                          <a:pt x="22" y="1"/>
                          <a:pt x="22" y="2"/>
                          <a:pt x="22" y="2"/>
                        </a:cubicBezTo>
                        <a:cubicBezTo>
                          <a:pt x="22" y="2"/>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1"/>
                          <a:pt x="1" y="3"/>
                          <a:pt x="2" y="3"/>
                        </a:cubicBezTo>
                        <a:cubicBezTo>
                          <a:pt x="3" y="3"/>
                          <a:pt x="12" y="4"/>
                          <a:pt x="17" y="4"/>
                        </a:cubicBezTo>
                        <a:cubicBezTo>
                          <a:pt x="19" y="4"/>
                          <a:pt x="21" y="3"/>
                          <a:pt x="21" y="3"/>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4" name="Freeform 6907">
                    <a:extLst>
                      <a:ext uri="{FF2B5EF4-FFF2-40B4-BE49-F238E27FC236}">
                        <a16:creationId xmlns:a16="http://schemas.microsoft.com/office/drawing/2014/main" xmlns="" id="{DA846709-8322-4B75-92A0-0B8CB614E286}"/>
                      </a:ext>
                    </a:extLst>
                  </p:cNvPr>
                  <p:cNvSpPr>
                    <a:spLocks/>
                  </p:cNvSpPr>
                  <p:nvPr/>
                </p:nvSpPr>
                <p:spPr bwMode="auto">
                  <a:xfrm>
                    <a:off x="4070" y="2121"/>
                    <a:ext cx="10" cy="0"/>
                  </a:xfrm>
                  <a:custGeom>
                    <a:avLst/>
                    <a:gdLst>
                      <a:gd name="T0" fmla="*/ 2 w 14"/>
                      <a:gd name="T1" fmla="*/ 0 h 1"/>
                      <a:gd name="T2" fmla="*/ 6 w 14"/>
                      <a:gd name="T3" fmla="*/ 0 h 1"/>
                      <a:gd name="T4" fmla="*/ 14 w 14"/>
                      <a:gd name="T5" fmla="*/ 0 h 1"/>
                      <a:gd name="T6" fmla="*/ 11 w 14"/>
                      <a:gd name="T7" fmla="*/ 1 h 1"/>
                      <a:gd name="T8" fmla="*/ 5 w 14"/>
                      <a:gd name="T9" fmla="*/ 1 h 1"/>
                      <a:gd name="T10" fmla="*/ 0 w 14"/>
                      <a:gd name="T11" fmla="*/ 1 h 1"/>
                      <a:gd name="T12" fmla="*/ 2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2" y="0"/>
                        </a:moveTo>
                        <a:cubicBezTo>
                          <a:pt x="2" y="0"/>
                          <a:pt x="2" y="0"/>
                          <a:pt x="6" y="0"/>
                        </a:cubicBezTo>
                        <a:cubicBezTo>
                          <a:pt x="9" y="0"/>
                          <a:pt x="13" y="0"/>
                          <a:pt x="14" y="0"/>
                        </a:cubicBezTo>
                        <a:cubicBezTo>
                          <a:pt x="14" y="1"/>
                          <a:pt x="13" y="1"/>
                          <a:pt x="11" y="1"/>
                        </a:cubicBezTo>
                        <a:cubicBezTo>
                          <a:pt x="8" y="1"/>
                          <a:pt x="6" y="1"/>
                          <a:pt x="5"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5" name="Freeform 6908">
                    <a:extLst>
                      <a:ext uri="{FF2B5EF4-FFF2-40B4-BE49-F238E27FC236}">
                        <a16:creationId xmlns:a16="http://schemas.microsoft.com/office/drawing/2014/main" xmlns="" id="{054AC2CA-39E8-4600-8CD5-AD7826B09ED8}"/>
                      </a:ext>
                    </a:extLst>
                  </p:cNvPr>
                  <p:cNvSpPr>
                    <a:spLocks/>
                  </p:cNvSpPr>
                  <p:nvPr/>
                </p:nvSpPr>
                <p:spPr bwMode="auto">
                  <a:xfrm>
                    <a:off x="4048" y="2133"/>
                    <a:ext cx="53" cy="9"/>
                  </a:xfrm>
                  <a:custGeom>
                    <a:avLst/>
                    <a:gdLst>
                      <a:gd name="T0" fmla="*/ 10 w 71"/>
                      <a:gd name="T1" fmla="*/ 9 h 13"/>
                      <a:gd name="T2" fmla="*/ 35 w 71"/>
                      <a:gd name="T3" fmla="*/ 13 h 13"/>
                      <a:gd name="T4" fmla="*/ 61 w 71"/>
                      <a:gd name="T5" fmla="*/ 9 h 13"/>
                      <a:gd name="T6" fmla="*/ 68 w 71"/>
                      <a:gd name="T7" fmla="*/ 0 h 13"/>
                      <a:gd name="T8" fmla="*/ 55 w 71"/>
                      <a:gd name="T9" fmla="*/ 3 h 13"/>
                      <a:gd name="T10" fmla="*/ 44 w 71"/>
                      <a:gd name="T11" fmla="*/ 5 h 13"/>
                      <a:gd name="T12" fmla="*/ 33 w 71"/>
                      <a:gd name="T13" fmla="*/ 5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3"/>
                          <a:pt x="35" y="13"/>
                        </a:cubicBezTo>
                        <a:cubicBezTo>
                          <a:pt x="41" y="13"/>
                          <a:pt x="52" y="13"/>
                          <a:pt x="61" y="9"/>
                        </a:cubicBezTo>
                        <a:cubicBezTo>
                          <a:pt x="70" y="5"/>
                          <a:pt x="71" y="1"/>
                          <a:pt x="68" y="0"/>
                        </a:cubicBezTo>
                        <a:cubicBezTo>
                          <a:pt x="65" y="0"/>
                          <a:pt x="60" y="1"/>
                          <a:pt x="55" y="3"/>
                        </a:cubicBezTo>
                        <a:cubicBezTo>
                          <a:pt x="50" y="5"/>
                          <a:pt x="44" y="5"/>
                          <a:pt x="44" y="5"/>
                        </a:cubicBezTo>
                        <a:cubicBezTo>
                          <a:pt x="40" y="4"/>
                          <a:pt x="36" y="4"/>
                          <a:pt x="33" y="5"/>
                        </a:cubicBezTo>
                        <a:cubicBezTo>
                          <a:pt x="31" y="4"/>
                          <a:pt x="29" y="4"/>
                          <a:pt x="26" y="4"/>
                        </a:cubicBezTo>
                        <a:cubicBezTo>
                          <a:pt x="26" y="4"/>
                          <a:pt x="21" y="5"/>
                          <a:pt x="15" y="3"/>
                        </a:cubicBezTo>
                        <a:cubicBezTo>
                          <a:pt x="10" y="1"/>
                          <a:pt x="5" y="0"/>
                          <a:pt x="2" y="0"/>
                        </a:cubicBezTo>
                        <a:cubicBezTo>
                          <a:pt x="0" y="1"/>
                          <a:pt x="0" y="5"/>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6" name="Freeform 6909">
                    <a:extLst>
                      <a:ext uri="{FF2B5EF4-FFF2-40B4-BE49-F238E27FC236}">
                        <a16:creationId xmlns:a16="http://schemas.microsoft.com/office/drawing/2014/main" xmlns="" id="{C41465B2-7470-429D-9673-FBA52918B98F}"/>
                      </a:ext>
                    </a:extLst>
                  </p:cNvPr>
                  <p:cNvSpPr>
                    <a:spLocks noEditPoints="1"/>
                  </p:cNvSpPr>
                  <p:nvPr/>
                </p:nvSpPr>
                <p:spPr bwMode="auto">
                  <a:xfrm>
                    <a:off x="4048" y="2133"/>
                    <a:ext cx="53" cy="9"/>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2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2 h 13"/>
                      <a:gd name="T42" fmla="*/ 2 w 71"/>
                      <a:gd name="T43" fmla="*/ 0 h 13"/>
                      <a:gd name="T44" fmla="*/ 3 w 71"/>
                      <a:gd name="T45" fmla="*/ 0 h 13"/>
                      <a:gd name="T46" fmla="*/ 15 w 71"/>
                      <a:gd name="T47" fmla="*/ 4 h 13"/>
                      <a:gd name="T48" fmla="*/ 3 w 71"/>
                      <a:gd name="T49" fmla="*/ 1 h 13"/>
                      <a:gd name="T50" fmla="*/ 3 w 71"/>
                      <a:gd name="T51" fmla="*/ 1 h 13"/>
                      <a:gd name="T52" fmla="*/ 2 w 71"/>
                      <a:gd name="T53" fmla="*/ 2 h 13"/>
                      <a:gd name="T54" fmla="*/ 11 w 71"/>
                      <a:gd name="T55" fmla="*/ 9 h 13"/>
                      <a:gd name="T56" fmla="*/ 31 w 71"/>
                      <a:gd name="T57" fmla="*/ 12 h 13"/>
                      <a:gd name="T58" fmla="*/ 35 w 71"/>
                      <a:gd name="T59" fmla="*/ 12 h 13"/>
                      <a:gd name="T60" fmla="*/ 39 w 71"/>
                      <a:gd name="T61" fmla="*/ 12 h 13"/>
                      <a:gd name="T62" fmla="*/ 60 w 71"/>
                      <a:gd name="T63" fmla="*/ 9 h 13"/>
                      <a:gd name="T64" fmla="*/ 69 w 71"/>
                      <a:gd name="T65" fmla="*/ 2 h 13"/>
                      <a:gd name="T66" fmla="*/ 68 w 71"/>
                      <a:gd name="T67" fmla="*/ 1 h 13"/>
                      <a:gd name="T68" fmla="*/ 67 w 71"/>
                      <a:gd name="T69" fmla="*/ 1 h 13"/>
                      <a:gd name="T70" fmla="*/ 56 w 71"/>
                      <a:gd name="T71" fmla="*/ 4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2"/>
                        </a:cubicBezTo>
                        <a:cubicBezTo>
                          <a:pt x="71" y="3"/>
                          <a:pt x="68" y="6"/>
                          <a:pt x="61" y="9"/>
                        </a:cubicBezTo>
                        <a:cubicBezTo>
                          <a:pt x="54" y="13"/>
                          <a:pt x="45" y="13"/>
                          <a:pt x="39" y="13"/>
                        </a:cubicBezTo>
                        <a:cubicBezTo>
                          <a:pt x="38" y="13"/>
                          <a:pt x="36" y="13"/>
                          <a:pt x="35" y="13"/>
                        </a:cubicBezTo>
                        <a:cubicBezTo>
                          <a:pt x="34" y="13"/>
                          <a:pt x="33" y="13"/>
                          <a:pt x="31" y="13"/>
                        </a:cubicBezTo>
                        <a:cubicBezTo>
                          <a:pt x="25" y="13"/>
                          <a:pt x="17" y="13"/>
                          <a:pt x="9" y="9"/>
                        </a:cubicBezTo>
                        <a:cubicBezTo>
                          <a:pt x="10" y="9"/>
                          <a:pt x="10" y="9"/>
                          <a:pt x="10" y="9"/>
                        </a:cubicBezTo>
                        <a:cubicBezTo>
                          <a:pt x="9" y="9"/>
                          <a:pt x="9" y="9"/>
                          <a:pt x="9" y="9"/>
                        </a:cubicBezTo>
                        <a:cubicBezTo>
                          <a:pt x="3" y="6"/>
                          <a:pt x="0" y="3"/>
                          <a:pt x="0" y="2"/>
                        </a:cubicBezTo>
                        <a:cubicBezTo>
                          <a:pt x="0" y="1"/>
                          <a:pt x="1" y="0"/>
                          <a:pt x="2" y="0"/>
                        </a:cubicBezTo>
                        <a:cubicBezTo>
                          <a:pt x="3" y="0"/>
                          <a:pt x="3" y="0"/>
                          <a:pt x="3" y="0"/>
                        </a:cubicBezTo>
                        <a:close/>
                        <a:moveTo>
                          <a:pt x="15" y="4"/>
                        </a:moveTo>
                        <a:cubicBezTo>
                          <a:pt x="10" y="2"/>
                          <a:pt x="6" y="1"/>
                          <a:pt x="3" y="1"/>
                        </a:cubicBezTo>
                        <a:cubicBezTo>
                          <a:pt x="3" y="1"/>
                          <a:pt x="3" y="1"/>
                          <a:pt x="3" y="1"/>
                        </a:cubicBezTo>
                        <a:cubicBezTo>
                          <a:pt x="2" y="1"/>
                          <a:pt x="2" y="1"/>
                          <a:pt x="2" y="2"/>
                        </a:cubicBezTo>
                        <a:cubicBezTo>
                          <a:pt x="2" y="3"/>
                          <a:pt x="4" y="6"/>
                          <a:pt x="11" y="9"/>
                        </a:cubicBezTo>
                        <a:cubicBezTo>
                          <a:pt x="18" y="12"/>
                          <a:pt x="26" y="12"/>
                          <a:pt x="31" y="12"/>
                        </a:cubicBezTo>
                        <a:cubicBezTo>
                          <a:pt x="33" y="12"/>
                          <a:pt x="34" y="12"/>
                          <a:pt x="35" y="12"/>
                        </a:cubicBezTo>
                        <a:cubicBezTo>
                          <a:pt x="37" y="12"/>
                          <a:pt x="38" y="12"/>
                          <a:pt x="39" y="12"/>
                        </a:cubicBezTo>
                        <a:cubicBezTo>
                          <a:pt x="45" y="12"/>
                          <a:pt x="53" y="12"/>
                          <a:pt x="60" y="9"/>
                        </a:cubicBezTo>
                        <a:cubicBezTo>
                          <a:pt x="67" y="6"/>
                          <a:pt x="69" y="3"/>
                          <a:pt x="69" y="2"/>
                        </a:cubicBezTo>
                        <a:cubicBezTo>
                          <a:pt x="69" y="1"/>
                          <a:pt x="69" y="1"/>
                          <a:pt x="68" y="1"/>
                        </a:cubicBezTo>
                        <a:cubicBezTo>
                          <a:pt x="67" y="1"/>
                          <a:pt x="67" y="1"/>
                          <a:pt x="67" y="1"/>
                        </a:cubicBezTo>
                        <a:cubicBezTo>
                          <a:pt x="65" y="1"/>
                          <a:pt x="60" y="2"/>
                          <a:pt x="56" y="4"/>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7" name="Freeform 6910">
                    <a:extLst>
                      <a:ext uri="{FF2B5EF4-FFF2-40B4-BE49-F238E27FC236}">
                        <a16:creationId xmlns:a16="http://schemas.microsoft.com/office/drawing/2014/main" xmlns="" id="{B1ADD35E-EF5A-4482-824A-8D5AE98DDCCE}"/>
                      </a:ext>
                    </a:extLst>
                  </p:cNvPr>
                  <p:cNvSpPr>
                    <a:spLocks/>
                  </p:cNvSpPr>
                  <p:nvPr/>
                </p:nvSpPr>
                <p:spPr bwMode="auto">
                  <a:xfrm>
                    <a:off x="4083" y="2133"/>
                    <a:ext cx="17" cy="9"/>
                  </a:xfrm>
                  <a:custGeom>
                    <a:avLst/>
                    <a:gdLst>
                      <a:gd name="T0" fmla="*/ 21 w 23"/>
                      <a:gd name="T1" fmla="*/ 0 h 11"/>
                      <a:gd name="T2" fmla="*/ 10 w 23"/>
                      <a:gd name="T3" fmla="*/ 3 h 11"/>
                      <a:gd name="T4" fmla="*/ 3 w 23"/>
                      <a:gd name="T5" fmla="*/ 4 h 11"/>
                      <a:gd name="T6" fmla="*/ 2 w 23"/>
                      <a:gd name="T7" fmla="*/ 5 h 11"/>
                      <a:gd name="T8" fmla="*/ 4 w 23"/>
                      <a:gd name="T9" fmla="*/ 5 h 11"/>
                      <a:gd name="T10" fmla="*/ 14 w 23"/>
                      <a:gd name="T11" fmla="*/ 2 h 11"/>
                      <a:gd name="T12" fmla="*/ 18 w 23"/>
                      <a:gd name="T13" fmla="*/ 1 h 11"/>
                      <a:gd name="T14" fmla="*/ 19 w 23"/>
                      <a:gd name="T15" fmla="*/ 4 h 11"/>
                      <a:gd name="T16" fmla="*/ 4 w 23"/>
                      <a:gd name="T17" fmla="*/ 10 h 11"/>
                      <a:gd name="T18" fmla="*/ 0 w 23"/>
                      <a:gd name="T19" fmla="*/ 10 h 11"/>
                      <a:gd name="T20" fmla="*/ 0 w 23"/>
                      <a:gd name="T21" fmla="*/ 11 h 11"/>
                      <a:gd name="T22" fmla="*/ 14 w 23"/>
                      <a:gd name="T23" fmla="*/ 8 h 11"/>
                      <a:gd name="T24" fmla="*/ 23 w 23"/>
                      <a:gd name="T25" fmla="*/ 1 h 11"/>
                      <a:gd name="T26" fmla="*/ 22 w 23"/>
                      <a:gd name="T27" fmla="*/ 0 h 11"/>
                      <a:gd name="T28" fmla="*/ 21 w 2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1">
                        <a:moveTo>
                          <a:pt x="21" y="0"/>
                        </a:moveTo>
                        <a:cubicBezTo>
                          <a:pt x="19" y="0"/>
                          <a:pt x="14" y="1"/>
                          <a:pt x="10" y="3"/>
                        </a:cubicBezTo>
                        <a:cubicBezTo>
                          <a:pt x="7" y="4"/>
                          <a:pt x="5" y="4"/>
                          <a:pt x="3" y="4"/>
                        </a:cubicBezTo>
                        <a:cubicBezTo>
                          <a:pt x="3" y="4"/>
                          <a:pt x="2" y="5"/>
                          <a:pt x="2" y="5"/>
                        </a:cubicBezTo>
                        <a:cubicBezTo>
                          <a:pt x="3" y="5"/>
                          <a:pt x="4" y="5"/>
                          <a:pt x="4" y="5"/>
                        </a:cubicBezTo>
                        <a:cubicBezTo>
                          <a:pt x="8" y="5"/>
                          <a:pt x="9" y="4"/>
                          <a:pt x="14" y="2"/>
                        </a:cubicBezTo>
                        <a:cubicBezTo>
                          <a:pt x="16" y="1"/>
                          <a:pt x="17" y="1"/>
                          <a:pt x="18" y="1"/>
                        </a:cubicBezTo>
                        <a:cubicBezTo>
                          <a:pt x="20" y="1"/>
                          <a:pt x="21" y="2"/>
                          <a:pt x="19" y="4"/>
                        </a:cubicBezTo>
                        <a:cubicBezTo>
                          <a:pt x="16" y="6"/>
                          <a:pt x="8" y="9"/>
                          <a:pt x="4" y="10"/>
                        </a:cubicBezTo>
                        <a:cubicBezTo>
                          <a:pt x="3" y="10"/>
                          <a:pt x="1" y="10"/>
                          <a:pt x="0" y="10"/>
                        </a:cubicBezTo>
                        <a:cubicBezTo>
                          <a:pt x="0" y="11"/>
                          <a:pt x="0" y="11"/>
                          <a:pt x="0" y="11"/>
                        </a:cubicBezTo>
                        <a:cubicBezTo>
                          <a:pt x="5" y="11"/>
                          <a:pt x="10" y="10"/>
                          <a:pt x="14" y="8"/>
                        </a:cubicBezTo>
                        <a:cubicBezTo>
                          <a:pt x="21" y="5"/>
                          <a:pt x="23" y="2"/>
                          <a:pt x="23" y="1"/>
                        </a:cubicBezTo>
                        <a:cubicBezTo>
                          <a:pt x="23" y="0"/>
                          <a:pt x="23"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8" name="Freeform 6911">
                    <a:extLst>
                      <a:ext uri="{FF2B5EF4-FFF2-40B4-BE49-F238E27FC236}">
                        <a16:creationId xmlns:a16="http://schemas.microsoft.com/office/drawing/2014/main" xmlns="" id="{B36F698D-4FA1-4E60-8612-9DE18E0EF238}"/>
                      </a:ext>
                    </a:extLst>
                  </p:cNvPr>
                  <p:cNvSpPr>
                    <a:spLocks/>
                  </p:cNvSpPr>
                  <p:nvPr/>
                </p:nvSpPr>
                <p:spPr bwMode="auto">
                  <a:xfrm>
                    <a:off x="4083" y="2133"/>
                    <a:ext cx="18" cy="9"/>
                  </a:xfrm>
                  <a:custGeom>
                    <a:avLst/>
                    <a:gdLst>
                      <a:gd name="T0" fmla="*/ 21 w 25"/>
                      <a:gd name="T1" fmla="*/ 0 h 12"/>
                      <a:gd name="T2" fmla="*/ 9 w 25"/>
                      <a:gd name="T3" fmla="*/ 3 h 12"/>
                      <a:gd name="T4" fmla="*/ 3 w 25"/>
                      <a:gd name="T5" fmla="*/ 5 h 12"/>
                      <a:gd name="T6" fmla="*/ 3 w 25"/>
                      <a:gd name="T7" fmla="*/ 5 h 12"/>
                      <a:gd name="T8" fmla="*/ 10 w 25"/>
                      <a:gd name="T9" fmla="*/ 4 h 12"/>
                      <a:gd name="T10" fmla="*/ 21 w 25"/>
                      <a:gd name="T11" fmla="*/ 1 h 12"/>
                      <a:gd name="T12" fmla="*/ 21 w 25"/>
                      <a:gd name="T13" fmla="*/ 1 h 12"/>
                      <a:gd name="T14" fmla="*/ 22 w 25"/>
                      <a:gd name="T15" fmla="*/ 1 h 12"/>
                      <a:gd name="T16" fmla="*/ 23 w 25"/>
                      <a:gd name="T17" fmla="*/ 2 h 12"/>
                      <a:gd name="T18" fmla="*/ 14 w 25"/>
                      <a:gd name="T19" fmla="*/ 9 h 12"/>
                      <a:gd name="T20" fmla="*/ 0 w 25"/>
                      <a:gd name="T21" fmla="*/ 12 h 12"/>
                      <a:gd name="T22" fmla="*/ 1 w 25"/>
                      <a:gd name="T23" fmla="*/ 12 h 12"/>
                      <a:gd name="T24" fmla="*/ 15 w 25"/>
                      <a:gd name="T25" fmla="*/ 9 h 12"/>
                      <a:gd name="T26" fmla="*/ 22 w 25"/>
                      <a:gd name="T27" fmla="*/ 0 h 12"/>
                      <a:gd name="T28" fmla="*/ 21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21" y="0"/>
                        </a:moveTo>
                        <a:cubicBezTo>
                          <a:pt x="18" y="0"/>
                          <a:pt x="14" y="1"/>
                          <a:pt x="9" y="3"/>
                        </a:cubicBezTo>
                        <a:cubicBezTo>
                          <a:pt x="7" y="4"/>
                          <a:pt x="5" y="4"/>
                          <a:pt x="3" y="5"/>
                        </a:cubicBezTo>
                        <a:cubicBezTo>
                          <a:pt x="3" y="5"/>
                          <a:pt x="3" y="5"/>
                          <a:pt x="3" y="5"/>
                        </a:cubicBezTo>
                        <a:cubicBezTo>
                          <a:pt x="5" y="5"/>
                          <a:pt x="7" y="5"/>
                          <a:pt x="10" y="4"/>
                        </a:cubicBezTo>
                        <a:cubicBezTo>
                          <a:pt x="14" y="2"/>
                          <a:pt x="19" y="1"/>
                          <a:pt x="21" y="1"/>
                        </a:cubicBezTo>
                        <a:cubicBezTo>
                          <a:pt x="21" y="1"/>
                          <a:pt x="21" y="1"/>
                          <a:pt x="21" y="1"/>
                        </a:cubicBezTo>
                        <a:cubicBezTo>
                          <a:pt x="22" y="1"/>
                          <a:pt x="22" y="1"/>
                          <a:pt x="22" y="1"/>
                        </a:cubicBezTo>
                        <a:cubicBezTo>
                          <a:pt x="23" y="1"/>
                          <a:pt x="23" y="1"/>
                          <a:pt x="23" y="2"/>
                        </a:cubicBezTo>
                        <a:cubicBezTo>
                          <a:pt x="23" y="3"/>
                          <a:pt x="21" y="6"/>
                          <a:pt x="14" y="9"/>
                        </a:cubicBezTo>
                        <a:cubicBezTo>
                          <a:pt x="10" y="11"/>
                          <a:pt x="5" y="12"/>
                          <a:pt x="0" y="12"/>
                        </a:cubicBezTo>
                        <a:cubicBezTo>
                          <a:pt x="1" y="12"/>
                          <a:pt x="1" y="12"/>
                          <a:pt x="1" y="12"/>
                        </a:cubicBezTo>
                        <a:cubicBezTo>
                          <a:pt x="5" y="12"/>
                          <a:pt x="10" y="11"/>
                          <a:pt x="15" y="9"/>
                        </a:cubicBezTo>
                        <a:cubicBezTo>
                          <a:pt x="24" y="5"/>
                          <a:pt x="25" y="1"/>
                          <a:pt x="22" y="0"/>
                        </a:cubicBezTo>
                        <a:lnTo>
                          <a:pt x="2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9" name="Freeform 6912">
                    <a:extLst>
                      <a:ext uri="{FF2B5EF4-FFF2-40B4-BE49-F238E27FC236}">
                        <a16:creationId xmlns:a16="http://schemas.microsoft.com/office/drawing/2014/main" xmlns="" id="{A867ABC9-8732-4C85-848B-2AFE07E70DA3}"/>
                      </a:ext>
                    </a:extLst>
                  </p:cNvPr>
                  <p:cNvSpPr>
                    <a:spLocks/>
                  </p:cNvSpPr>
                  <p:nvPr/>
                </p:nvSpPr>
                <p:spPr bwMode="auto">
                  <a:xfrm>
                    <a:off x="4050" y="2133"/>
                    <a:ext cx="17" cy="9"/>
                  </a:xfrm>
                  <a:custGeom>
                    <a:avLst/>
                    <a:gdLst>
                      <a:gd name="T0" fmla="*/ 1 w 23"/>
                      <a:gd name="T1" fmla="*/ 0 h 11"/>
                      <a:gd name="T2" fmla="*/ 1 w 23"/>
                      <a:gd name="T3" fmla="*/ 0 h 11"/>
                      <a:gd name="T4" fmla="*/ 1 w 23"/>
                      <a:gd name="T5" fmla="*/ 0 h 11"/>
                      <a:gd name="T6" fmla="*/ 0 w 23"/>
                      <a:gd name="T7" fmla="*/ 1 h 11"/>
                      <a:gd name="T8" fmla="*/ 9 w 23"/>
                      <a:gd name="T9" fmla="*/ 8 h 11"/>
                      <a:gd name="T10" fmla="*/ 23 w 23"/>
                      <a:gd name="T11" fmla="*/ 11 h 11"/>
                      <a:gd name="T12" fmla="*/ 23 w 23"/>
                      <a:gd name="T13" fmla="*/ 10 h 11"/>
                      <a:gd name="T14" fmla="*/ 12 w 23"/>
                      <a:gd name="T15" fmla="*/ 8 h 11"/>
                      <a:gd name="T16" fmla="*/ 2 w 23"/>
                      <a:gd name="T17" fmla="*/ 0 h 11"/>
                      <a:gd name="T18" fmla="*/ 3 w 23"/>
                      <a:gd name="T19" fmla="*/ 0 h 11"/>
                      <a:gd name="T20" fmla="*/ 16 w 23"/>
                      <a:gd name="T21" fmla="*/ 5 h 11"/>
                      <a:gd name="T22" fmla="*/ 20 w 23"/>
                      <a:gd name="T23" fmla="*/ 5 h 11"/>
                      <a:gd name="T24" fmla="*/ 22 w 23"/>
                      <a:gd name="T25" fmla="*/ 5 h 11"/>
                      <a:gd name="T26" fmla="*/ 21 w 23"/>
                      <a:gd name="T27" fmla="*/ 4 h 11"/>
                      <a:gd name="T28" fmla="*/ 13 w 23"/>
                      <a:gd name="T29" fmla="*/ 3 h 11"/>
                      <a:gd name="T30" fmla="*/ 1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1" y="0"/>
                        </a:moveTo>
                        <a:cubicBezTo>
                          <a:pt x="1" y="0"/>
                          <a:pt x="1" y="0"/>
                          <a:pt x="1" y="0"/>
                        </a:cubicBezTo>
                        <a:cubicBezTo>
                          <a:pt x="1" y="0"/>
                          <a:pt x="1" y="0"/>
                          <a:pt x="1" y="0"/>
                        </a:cubicBezTo>
                        <a:cubicBezTo>
                          <a:pt x="0" y="0"/>
                          <a:pt x="0" y="0"/>
                          <a:pt x="0" y="1"/>
                        </a:cubicBezTo>
                        <a:cubicBezTo>
                          <a:pt x="0" y="2"/>
                          <a:pt x="2" y="5"/>
                          <a:pt x="9" y="8"/>
                        </a:cubicBezTo>
                        <a:cubicBezTo>
                          <a:pt x="13" y="10"/>
                          <a:pt x="18" y="11"/>
                          <a:pt x="23" y="11"/>
                        </a:cubicBezTo>
                        <a:cubicBezTo>
                          <a:pt x="23" y="10"/>
                          <a:pt x="23" y="10"/>
                          <a:pt x="23" y="10"/>
                        </a:cubicBezTo>
                        <a:cubicBezTo>
                          <a:pt x="19" y="10"/>
                          <a:pt x="15" y="9"/>
                          <a:pt x="12" y="8"/>
                        </a:cubicBezTo>
                        <a:cubicBezTo>
                          <a:pt x="7" y="7"/>
                          <a:pt x="0" y="1"/>
                          <a:pt x="2" y="0"/>
                        </a:cubicBezTo>
                        <a:cubicBezTo>
                          <a:pt x="3" y="0"/>
                          <a:pt x="3" y="0"/>
                          <a:pt x="3" y="0"/>
                        </a:cubicBezTo>
                        <a:cubicBezTo>
                          <a:pt x="5" y="0"/>
                          <a:pt x="12" y="3"/>
                          <a:pt x="16" y="5"/>
                        </a:cubicBezTo>
                        <a:cubicBezTo>
                          <a:pt x="17" y="5"/>
                          <a:pt x="19" y="5"/>
                          <a:pt x="20" y="5"/>
                        </a:cubicBezTo>
                        <a:cubicBezTo>
                          <a:pt x="21" y="5"/>
                          <a:pt x="21" y="5"/>
                          <a:pt x="22" y="5"/>
                        </a:cubicBezTo>
                        <a:cubicBezTo>
                          <a:pt x="21" y="4"/>
                          <a:pt x="21" y="4"/>
                          <a:pt x="21" y="4"/>
                        </a:cubicBezTo>
                        <a:cubicBezTo>
                          <a:pt x="19" y="4"/>
                          <a:pt x="16" y="4"/>
                          <a:pt x="13" y="3"/>
                        </a:cubicBezTo>
                        <a:cubicBezTo>
                          <a:pt x="8" y="1"/>
                          <a:pt x="4"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0" name="Freeform 6913">
                    <a:extLst>
                      <a:ext uri="{FF2B5EF4-FFF2-40B4-BE49-F238E27FC236}">
                        <a16:creationId xmlns:a16="http://schemas.microsoft.com/office/drawing/2014/main" xmlns="" id="{4AB6B714-090A-46BB-B1F3-6DAFA39E5987}"/>
                      </a:ext>
                    </a:extLst>
                  </p:cNvPr>
                  <p:cNvSpPr>
                    <a:spLocks/>
                  </p:cNvSpPr>
                  <p:nvPr/>
                </p:nvSpPr>
                <p:spPr bwMode="auto">
                  <a:xfrm>
                    <a:off x="4048" y="2133"/>
                    <a:ext cx="19" cy="9"/>
                  </a:xfrm>
                  <a:custGeom>
                    <a:avLst/>
                    <a:gdLst>
                      <a:gd name="T0" fmla="*/ 3 w 25"/>
                      <a:gd name="T1" fmla="*/ 0 h 12"/>
                      <a:gd name="T2" fmla="*/ 2 w 25"/>
                      <a:gd name="T3" fmla="*/ 0 h 12"/>
                      <a:gd name="T4" fmla="*/ 10 w 25"/>
                      <a:gd name="T5" fmla="*/ 9 h 12"/>
                      <a:gd name="T6" fmla="*/ 24 w 25"/>
                      <a:gd name="T7" fmla="*/ 12 h 12"/>
                      <a:gd name="T8" fmla="*/ 25 w 25"/>
                      <a:gd name="T9" fmla="*/ 12 h 12"/>
                      <a:gd name="T10" fmla="*/ 11 w 25"/>
                      <a:gd name="T11" fmla="*/ 9 h 12"/>
                      <a:gd name="T12" fmla="*/ 2 w 25"/>
                      <a:gd name="T13" fmla="*/ 2 h 12"/>
                      <a:gd name="T14" fmla="*/ 3 w 25"/>
                      <a:gd name="T15" fmla="*/ 1 h 12"/>
                      <a:gd name="T16" fmla="*/ 3 w 25"/>
                      <a:gd name="T17" fmla="*/ 1 h 12"/>
                      <a:gd name="T18" fmla="*/ 3 w 25"/>
                      <a:gd name="T19" fmla="*/ 1 h 12"/>
                      <a:gd name="T20" fmla="*/ 15 w 25"/>
                      <a:gd name="T21" fmla="*/ 4 h 12"/>
                      <a:gd name="T22" fmla="*/ 23 w 25"/>
                      <a:gd name="T23" fmla="*/ 5 h 12"/>
                      <a:gd name="T24" fmla="*/ 23 w 25"/>
                      <a:gd name="T25" fmla="*/ 5 h 12"/>
                      <a:gd name="T26" fmla="*/ 15 w 25"/>
                      <a:gd name="T27" fmla="*/ 3 h 12"/>
                      <a:gd name="T28" fmla="*/ 3 w 2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2">
                        <a:moveTo>
                          <a:pt x="3" y="0"/>
                        </a:moveTo>
                        <a:cubicBezTo>
                          <a:pt x="2" y="0"/>
                          <a:pt x="2" y="0"/>
                          <a:pt x="2" y="0"/>
                        </a:cubicBezTo>
                        <a:cubicBezTo>
                          <a:pt x="0" y="1"/>
                          <a:pt x="0" y="5"/>
                          <a:pt x="10" y="9"/>
                        </a:cubicBezTo>
                        <a:cubicBezTo>
                          <a:pt x="15" y="11"/>
                          <a:pt x="20" y="12"/>
                          <a:pt x="24" y="12"/>
                        </a:cubicBezTo>
                        <a:cubicBezTo>
                          <a:pt x="25" y="12"/>
                          <a:pt x="25" y="12"/>
                          <a:pt x="25" y="12"/>
                        </a:cubicBezTo>
                        <a:cubicBezTo>
                          <a:pt x="20" y="12"/>
                          <a:pt x="15" y="11"/>
                          <a:pt x="11" y="9"/>
                        </a:cubicBezTo>
                        <a:cubicBezTo>
                          <a:pt x="4" y="6"/>
                          <a:pt x="2" y="3"/>
                          <a:pt x="2" y="2"/>
                        </a:cubicBezTo>
                        <a:cubicBezTo>
                          <a:pt x="2" y="1"/>
                          <a:pt x="2" y="1"/>
                          <a:pt x="3" y="1"/>
                        </a:cubicBezTo>
                        <a:cubicBezTo>
                          <a:pt x="3" y="1"/>
                          <a:pt x="3" y="1"/>
                          <a:pt x="3" y="1"/>
                        </a:cubicBezTo>
                        <a:cubicBezTo>
                          <a:pt x="3" y="1"/>
                          <a:pt x="3" y="1"/>
                          <a:pt x="3" y="1"/>
                        </a:cubicBezTo>
                        <a:cubicBezTo>
                          <a:pt x="6" y="1"/>
                          <a:pt x="10" y="2"/>
                          <a:pt x="15" y="4"/>
                        </a:cubicBezTo>
                        <a:cubicBezTo>
                          <a:pt x="18" y="5"/>
                          <a:pt x="21" y="5"/>
                          <a:pt x="23" y="5"/>
                        </a:cubicBezTo>
                        <a:cubicBezTo>
                          <a:pt x="23" y="5"/>
                          <a:pt x="23" y="5"/>
                          <a:pt x="23" y="5"/>
                        </a:cubicBezTo>
                        <a:cubicBezTo>
                          <a:pt x="21" y="5"/>
                          <a:pt x="18" y="4"/>
                          <a:pt x="15" y="3"/>
                        </a:cubicBezTo>
                        <a:cubicBezTo>
                          <a:pt x="11" y="1"/>
                          <a:pt x="6"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1" name="Freeform 6914">
                    <a:extLst>
                      <a:ext uri="{FF2B5EF4-FFF2-40B4-BE49-F238E27FC236}">
                        <a16:creationId xmlns:a16="http://schemas.microsoft.com/office/drawing/2014/main" xmlns="" id="{2F01FA0C-A104-4E0E-B8D1-0098B2464DC7}"/>
                      </a:ext>
                    </a:extLst>
                  </p:cNvPr>
                  <p:cNvSpPr>
                    <a:spLocks/>
                  </p:cNvSpPr>
                  <p:nvPr/>
                </p:nvSpPr>
                <p:spPr bwMode="auto">
                  <a:xfrm>
                    <a:off x="4082" y="2135"/>
                    <a:ext cx="15" cy="5"/>
                  </a:xfrm>
                  <a:custGeom>
                    <a:avLst/>
                    <a:gdLst>
                      <a:gd name="T0" fmla="*/ 17 w 20"/>
                      <a:gd name="T1" fmla="*/ 0 h 7"/>
                      <a:gd name="T2" fmla="*/ 12 w 20"/>
                      <a:gd name="T3" fmla="*/ 3 h 7"/>
                      <a:gd name="T4" fmla="*/ 1 w 20"/>
                      <a:gd name="T5" fmla="*/ 6 h 7"/>
                      <a:gd name="T6" fmla="*/ 0 w 20"/>
                      <a:gd name="T7" fmla="*/ 6 h 7"/>
                      <a:gd name="T8" fmla="*/ 1 w 20"/>
                      <a:gd name="T9" fmla="*/ 7 h 7"/>
                      <a:gd name="T10" fmla="*/ 13 w 20"/>
                      <a:gd name="T11" fmla="*/ 4 h 7"/>
                      <a:gd name="T12" fmla="*/ 18 w 20"/>
                      <a:gd name="T13" fmla="*/ 0 h 7"/>
                      <a:gd name="T14" fmla="*/ 17 w 2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17" y="0"/>
                        </a:moveTo>
                        <a:cubicBezTo>
                          <a:pt x="15" y="0"/>
                          <a:pt x="13" y="3"/>
                          <a:pt x="12" y="3"/>
                        </a:cubicBezTo>
                        <a:cubicBezTo>
                          <a:pt x="7" y="4"/>
                          <a:pt x="3" y="5"/>
                          <a:pt x="1" y="6"/>
                        </a:cubicBezTo>
                        <a:cubicBezTo>
                          <a:pt x="0" y="6"/>
                          <a:pt x="0" y="6"/>
                          <a:pt x="0" y="6"/>
                        </a:cubicBezTo>
                        <a:cubicBezTo>
                          <a:pt x="1" y="7"/>
                          <a:pt x="1" y="7"/>
                          <a:pt x="1" y="7"/>
                        </a:cubicBezTo>
                        <a:cubicBezTo>
                          <a:pt x="1" y="7"/>
                          <a:pt x="10" y="5"/>
                          <a:pt x="13" y="4"/>
                        </a:cubicBezTo>
                        <a:cubicBezTo>
                          <a:pt x="16" y="2"/>
                          <a:pt x="20" y="1"/>
                          <a:pt x="18" y="0"/>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2" name="Freeform 6915">
                    <a:extLst>
                      <a:ext uri="{FF2B5EF4-FFF2-40B4-BE49-F238E27FC236}">
                        <a16:creationId xmlns:a16="http://schemas.microsoft.com/office/drawing/2014/main" xmlns="" id="{C5CA1DC4-D792-40F6-8BA5-045D3DE7A0D8}"/>
                      </a:ext>
                    </a:extLst>
                  </p:cNvPr>
                  <p:cNvSpPr>
                    <a:spLocks/>
                  </p:cNvSpPr>
                  <p:nvPr/>
                </p:nvSpPr>
                <p:spPr bwMode="auto">
                  <a:xfrm>
                    <a:off x="4054" y="2136"/>
                    <a:ext cx="14" cy="4"/>
                  </a:xfrm>
                  <a:custGeom>
                    <a:avLst/>
                    <a:gdLst>
                      <a:gd name="T0" fmla="*/ 1 w 18"/>
                      <a:gd name="T1" fmla="*/ 0 h 6"/>
                      <a:gd name="T2" fmla="*/ 2 w 18"/>
                      <a:gd name="T3" fmla="*/ 2 h 6"/>
                      <a:gd name="T4" fmla="*/ 9 w 18"/>
                      <a:gd name="T5" fmla="*/ 4 h 6"/>
                      <a:gd name="T6" fmla="*/ 9 w 18"/>
                      <a:gd name="T7" fmla="*/ 4 h 6"/>
                      <a:gd name="T8" fmla="*/ 17 w 18"/>
                      <a:gd name="T9" fmla="*/ 6 h 6"/>
                      <a:gd name="T10" fmla="*/ 18 w 18"/>
                      <a:gd name="T11" fmla="*/ 6 h 6"/>
                      <a:gd name="T12" fmla="*/ 18 w 18"/>
                      <a:gd name="T13" fmla="*/ 5 h 6"/>
                      <a:gd name="T14" fmla="*/ 16 w 18"/>
                      <a:gd name="T15" fmla="*/ 5 h 6"/>
                      <a:gd name="T16" fmla="*/ 3 w 18"/>
                      <a:gd name="T17" fmla="*/ 0 h 6"/>
                      <a:gd name="T18" fmla="*/ 1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 y="0"/>
                        </a:moveTo>
                        <a:cubicBezTo>
                          <a:pt x="0" y="0"/>
                          <a:pt x="0" y="0"/>
                          <a:pt x="2" y="2"/>
                        </a:cubicBezTo>
                        <a:cubicBezTo>
                          <a:pt x="5" y="4"/>
                          <a:pt x="8" y="4"/>
                          <a:pt x="9" y="4"/>
                        </a:cubicBezTo>
                        <a:cubicBezTo>
                          <a:pt x="9" y="4"/>
                          <a:pt x="9" y="4"/>
                          <a:pt x="9" y="4"/>
                        </a:cubicBezTo>
                        <a:cubicBezTo>
                          <a:pt x="14" y="5"/>
                          <a:pt x="16" y="6"/>
                          <a:pt x="17" y="6"/>
                        </a:cubicBezTo>
                        <a:cubicBezTo>
                          <a:pt x="18" y="6"/>
                          <a:pt x="18" y="6"/>
                          <a:pt x="18" y="6"/>
                        </a:cubicBezTo>
                        <a:cubicBezTo>
                          <a:pt x="18" y="5"/>
                          <a:pt x="18" y="5"/>
                          <a:pt x="18" y="5"/>
                        </a:cubicBezTo>
                        <a:cubicBezTo>
                          <a:pt x="17" y="5"/>
                          <a:pt x="16" y="5"/>
                          <a:pt x="16" y="5"/>
                        </a:cubicBezTo>
                        <a:cubicBezTo>
                          <a:pt x="8" y="3"/>
                          <a:pt x="5" y="1"/>
                          <a:pt x="3" y="0"/>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3" name="Freeform 6916">
                    <a:extLst>
                      <a:ext uri="{FF2B5EF4-FFF2-40B4-BE49-F238E27FC236}">
                        <a16:creationId xmlns:a16="http://schemas.microsoft.com/office/drawing/2014/main" xmlns="" id="{A8277F03-AC0E-44F5-8F90-04D0774406BF}"/>
                      </a:ext>
                    </a:extLst>
                  </p:cNvPr>
                  <p:cNvSpPr>
                    <a:spLocks/>
                  </p:cNvSpPr>
                  <p:nvPr/>
                </p:nvSpPr>
                <p:spPr bwMode="auto">
                  <a:xfrm>
                    <a:off x="4065" y="2134"/>
                    <a:ext cx="21" cy="13"/>
                  </a:xfrm>
                  <a:custGeom>
                    <a:avLst/>
                    <a:gdLst>
                      <a:gd name="T0" fmla="*/ 17 w 29"/>
                      <a:gd name="T1" fmla="*/ 1 h 17"/>
                      <a:gd name="T2" fmla="*/ 10 w 29"/>
                      <a:gd name="T3" fmla="*/ 1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6 h 17"/>
                      <a:gd name="T18" fmla="*/ 17 w 29"/>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1"/>
                        </a:moveTo>
                        <a:cubicBezTo>
                          <a:pt x="15" y="1"/>
                          <a:pt x="12" y="1"/>
                          <a:pt x="10" y="1"/>
                        </a:cubicBezTo>
                        <a:cubicBezTo>
                          <a:pt x="5" y="0"/>
                          <a:pt x="2" y="0"/>
                          <a:pt x="2" y="2"/>
                        </a:cubicBezTo>
                        <a:cubicBezTo>
                          <a:pt x="2" y="5"/>
                          <a:pt x="6" y="5"/>
                          <a:pt x="4" y="8"/>
                        </a:cubicBezTo>
                        <a:cubicBezTo>
                          <a:pt x="3" y="11"/>
                          <a:pt x="0" y="14"/>
                          <a:pt x="3" y="15"/>
                        </a:cubicBezTo>
                        <a:cubicBezTo>
                          <a:pt x="4" y="16"/>
                          <a:pt x="6" y="15"/>
                          <a:pt x="9" y="15"/>
                        </a:cubicBezTo>
                        <a:cubicBezTo>
                          <a:pt x="11" y="15"/>
                          <a:pt x="13" y="15"/>
                          <a:pt x="16" y="15"/>
                        </a:cubicBezTo>
                        <a:cubicBezTo>
                          <a:pt x="22" y="15"/>
                          <a:pt x="27" y="17"/>
                          <a:pt x="25" y="13"/>
                        </a:cubicBezTo>
                        <a:cubicBezTo>
                          <a:pt x="24" y="9"/>
                          <a:pt x="21" y="8"/>
                          <a:pt x="24" y="6"/>
                        </a:cubicBezTo>
                        <a:cubicBezTo>
                          <a:pt x="29" y="1"/>
                          <a:pt x="25" y="0"/>
                          <a:pt x="1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4" name="Freeform 6917">
                    <a:extLst>
                      <a:ext uri="{FF2B5EF4-FFF2-40B4-BE49-F238E27FC236}">
                        <a16:creationId xmlns:a16="http://schemas.microsoft.com/office/drawing/2014/main" xmlns="" id="{8E6CD70F-69C6-436E-BF28-DD07408400F2}"/>
                      </a:ext>
                    </a:extLst>
                  </p:cNvPr>
                  <p:cNvSpPr>
                    <a:spLocks noEditPoints="1"/>
                  </p:cNvSpPr>
                  <p:nvPr/>
                </p:nvSpPr>
                <p:spPr bwMode="auto">
                  <a:xfrm>
                    <a:off x="4065" y="2134"/>
                    <a:ext cx="20" cy="12"/>
                  </a:xfrm>
                  <a:custGeom>
                    <a:avLst/>
                    <a:gdLst>
                      <a:gd name="T0" fmla="*/ 15 w 26"/>
                      <a:gd name="T1" fmla="*/ 15 h 16"/>
                      <a:gd name="T2" fmla="*/ 13 w 26"/>
                      <a:gd name="T3" fmla="*/ 15 h 16"/>
                      <a:gd name="T4" fmla="*/ 4 w 26"/>
                      <a:gd name="T5" fmla="*/ 16 h 16"/>
                      <a:gd name="T6" fmla="*/ 2 w 26"/>
                      <a:gd name="T7" fmla="*/ 16 h 16"/>
                      <a:gd name="T8" fmla="*/ 0 w 26"/>
                      <a:gd name="T9" fmla="*/ 14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8 h 16"/>
                      <a:gd name="T32" fmla="*/ 25 w 26"/>
                      <a:gd name="T33" fmla="*/ 13 h 16"/>
                      <a:gd name="T34" fmla="*/ 25 w 26"/>
                      <a:gd name="T35" fmla="*/ 14 h 16"/>
                      <a:gd name="T36" fmla="*/ 24 w 26"/>
                      <a:gd name="T37" fmla="*/ 16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8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4 h 16"/>
                      <a:gd name="T78" fmla="*/ 2 w 26"/>
                      <a:gd name="T79" fmla="*/ 15 h 16"/>
                      <a:gd name="T80" fmla="*/ 4 w 26"/>
                      <a:gd name="T81" fmla="*/ 15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6"/>
                        </a:cubicBezTo>
                        <a:cubicBezTo>
                          <a:pt x="1" y="15"/>
                          <a:pt x="0" y="15"/>
                          <a:pt x="0" y="14"/>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7"/>
                          <a:pt x="22" y="7"/>
                          <a:pt x="22" y="8"/>
                        </a:cubicBezTo>
                        <a:cubicBezTo>
                          <a:pt x="22" y="9"/>
                          <a:pt x="24" y="10"/>
                          <a:pt x="25" y="13"/>
                        </a:cubicBezTo>
                        <a:cubicBezTo>
                          <a:pt x="25" y="13"/>
                          <a:pt x="25" y="14"/>
                          <a:pt x="25" y="14"/>
                        </a:cubicBezTo>
                        <a:cubicBezTo>
                          <a:pt x="25" y="15"/>
                          <a:pt x="25" y="15"/>
                          <a:pt x="24" y="16"/>
                        </a:cubicBezTo>
                        <a:cubicBezTo>
                          <a:pt x="24" y="16"/>
                          <a:pt x="23" y="16"/>
                          <a:pt x="22" y="16"/>
                        </a:cubicBezTo>
                        <a:cubicBezTo>
                          <a:pt x="20" y="16"/>
                          <a:pt x="18" y="16"/>
                          <a:pt x="15" y="15"/>
                        </a:cubicBezTo>
                        <a:close/>
                        <a:moveTo>
                          <a:pt x="15" y="14"/>
                        </a:moveTo>
                        <a:cubicBezTo>
                          <a:pt x="18" y="14"/>
                          <a:pt x="21" y="15"/>
                          <a:pt x="22" y="15"/>
                        </a:cubicBezTo>
                        <a:cubicBezTo>
                          <a:pt x="24" y="15"/>
                          <a:pt x="24" y="15"/>
                          <a:pt x="24" y="14"/>
                        </a:cubicBezTo>
                        <a:cubicBezTo>
                          <a:pt x="24" y="14"/>
                          <a:pt x="24" y="14"/>
                          <a:pt x="24" y="13"/>
                        </a:cubicBezTo>
                        <a:cubicBezTo>
                          <a:pt x="23" y="11"/>
                          <a:pt x="21" y="9"/>
                          <a:pt x="21" y="8"/>
                        </a:cubicBezTo>
                        <a:cubicBezTo>
                          <a:pt x="21" y="7"/>
                          <a:pt x="21" y="6"/>
                          <a:pt x="22" y="5"/>
                        </a:cubicBezTo>
                        <a:cubicBezTo>
                          <a:pt x="24" y="4"/>
                          <a:pt x="25" y="3"/>
                          <a:pt x="25" y="2"/>
                        </a:cubicBezTo>
                        <a:cubicBezTo>
                          <a:pt x="25" y="2"/>
                          <a:pt x="24" y="2"/>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2"/>
                          <a:pt x="1" y="2"/>
                          <a:pt x="1" y="2"/>
                        </a:cubicBezTo>
                        <a:cubicBezTo>
                          <a:pt x="1" y="2"/>
                          <a:pt x="1" y="2"/>
                          <a:pt x="1" y="2"/>
                        </a:cubicBezTo>
                        <a:cubicBezTo>
                          <a:pt x="1" y="4"/>
                          <a:pt x="4" y="4"/>
                          <a:pt x="4" y="7"/>
                        </a:cubicBezTo>
                        <a:cubicBezTo>
                          <a:pt x="4" y="7"/>
                          <a:pt x="4" y="8"/>
                          <a:pt x="4" y="8"/>
                        </a:cubicBezTo>
                        <a:cubicBezTo>
                          <a:pt x="3" y="10"/>
                          <a:pt x="1" y="13"/>
                          <a:pt x="2" y="14"/>
                        </a:cubicBezTo>
                        <a:cubicBezTo>
                          <a:pt x="2" y="14"/>
                          <a:pt x="2" y="14"/>
                          <a:pt x="2" y="15"/>
                        </a:cubicBezTo>
                        <a:cubicBezTo>
                          <a:pt x="3" y="15"/>
                          <a:pt x="3" y="15"/>
                          <a:pt x="4" y="15"/>
                        </a:cubicBezTo>
                        <a:cubicBezTo>
                          <a:pt x="6" y="15"/>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5" name="Freeform 6918">
                    <a:extLst>
                      <a:ext uri="{FF2B5EF4-FFF2-40B4-BE49-F238E27FC236}">
                        <a16:creationId xmlns:a16="http://schemas.microsoft.com/office/drawing/2014/main" xmlns="" id="{7710F9AE-877A-4A1E-92BA-1EFD8A595176}"/>
                      </a:ext>
                    </a:extLst>
                  </p:cNvPr>
                  <p:cNvSpPr>
                    <a:spLocks noEditPoints="1"/>
                  </p:cNvSpPr>
                  <p:nvPr/>
                </p:nvSpPr>
                <p:spPr bwMode="auto">
                  <a:xfrm>
                    <a:off x="4066" y="2135"/>
                    <a:ext cx="18" cy="10"/>
                  </a:xfrm>
                  <a:custGeom>
                    <a:avLst/>
                    <a:gdLst>
                      <a:gd name="T0" fmla="*/ 5 w 24"/>
                      <a:gd name="T1" fmla="*/ 12 h 14"/>
                      <a:gd name="T2" fmla="*/ 3 w 24"/>
                      <a:gd name="T3" fmla="*/ 10 h 14"/>
                      <a:gd name="T4" fmla="*/ 7 w 24"/>
                      <a:gd name="T5" fmla="*/ 5 h 14"/>
                      <a:gd name="T6" fmla="*/ 3 w 24"/>
                      <a:gd name="T7" fmla="*/ 2 h 14"/>
                      <a:gd name="T8" fmla="*/ 5 w 24"/>
                      <a:gd name="T9" fmla="*/ 1 h 14"/>
                      <a:gd name="T10" fmla="*/ 8 w 24"/>
                      <a:gd name="T11" fmla="*/ 1 h 14"/>
                      <a:gd name="T12" fmla="*/ 12 w 24"/>
                      <a:gd name="T13" fmla="*/ 1 h 14"/>
                      <a:gd name="T14" fmla="*/ 15 w 24"/>
                      <a:gd name="T15" fmla="*/ 1 h 14"/>
                      <a:gd name="T16" fmla="*/ 16 w 24"/>
                      <a:gd name="T17" fmla="*/ 1 h 14"/>
                      <a:gd name="T18" fmla="*/ 19 w 24"/>
                      <a:gd name="T19" fmla="*/ 4 h 14"/>
                      <a:gd name="T20" fmla="*/ 17 w 24"/>
                      <a:gd name="T21" fmla="*/ 7 h 14"/>
                      <a:gd name="T22" fmla="*/ 21 w 24"/>
                      <a:gd name="T23" fmla="*/ 10 h 14"/>
                      <a:gd name="T24" fmla="*/ 20 w 24"/>
                      <a:gd name="T25" fmla="*/ 12 h 14"/>
                      <a:gd name="T26" fmla="*/ 19 w 24"/>
                      <a:gd name="T27" fmla="*/ 12 h 14"/>
                      <a:gd name="T28" fmla="*/ 13 w 24"/>
                      <a:gd name="T29" fmla="*/ 12 h 14"/>
                      <a:gd name="T30" fmla="*/ 9 w 24"/>
                      <a:gd name="T31" fmla="*/ 12 h 14"/>
                      <a:gd name="T32" fmla="*/ 5 w 24"/>
                      <a:gd name="T33" fmla="*/ 12 h 14"/>
                      <a:gd name="T34" fmla="*/ 4 w 24"/>
                      <a:gd name="T35" fmla="*/ 0 h 14"/>
                      <a:gd name="T36" fmla="*/ 1 w 24"/>
                      <a:gd name="T37" fmla="*/ 0 h 14"/>
                      <a:gd name="T38" fmla="*/ 0 w 24"/>
                      <a:gd name="T39" fmla="*/ 1 h 14"/>
                      <a:gd name="T40" fmla="*/ 0 w 24"/>
                      <a:gd name="T41" fmla="*/ 1 h 14"/>
                      <a:gd name="T42" fmla="*/ 3 w 24"/>
                      <a:gd name="T43" fmla="*/ 6 h 14"/>
                      <a:gd name="T44" fmla="*/ 3 w 24"/>
                      <a:gd name="T45" fmla="*/ 7 h 14"/>
                      <a:gd name="T46" fmla="*/ 1 w 24"/>
                      <a:gd name="T47" fmla="*/ 13 h 14"/>
                      <a:gd name="T48" fmla="*/ 1 w 24"/>
                      <a:gd name="T49" fmla="*/ 14 h 14"/>
                      <a:gd name="T50" fmla="*/ 1 w 24"/>
                      <a:gd name="T51" fmla="*/ 14 h 14"/>
                      <a:gd name="T52" fmla="*/ 2 w 24"/>
                      <a:gd name="T53" fmla="*/ 13 h 14"/>
                      <a:gd name="T54" fmla="*/ 10 w 24"/>
                      <a:gd name="T55" fmla="*/ 13 h 14"/>
                      <a:gd name="T56" fmla="*/ 21 w 24"/>
                      <a:gd name="T57" fmla="*/ 13 h 14"/>
                      <a:gd name="T58" fmla="*/ 22 w 24"/>
                      <a:gd name="T59" fmla="*/ 14 h 14"/>
                      <a:gd name="T60" fmla="*/ 23 w 24"/>
                      <a:gd name="T61" fmla="*/ 13 h 14"/>
                      <a:gd name="T62" fmla="*/ 23 w 24"/>
                      <a:gd name="T63" fmla="*/ 12 h 14"/>
                      <a:gd name="T64" fmla="*/ 20 w 24"/>
                      <a:gd name="T65" fmla="*/ 7 h 14"/>
                      <a:gd name="T66" fmla="*/ 21 w 24"/>
                      <a:gd name="T67" fmla="*/ 4 h 14"/>
                      <a:gd name="T68" fmla="*/ 24 w 24"/>
                      <a:gd name="T69" fmla="*/ 1 h 14"/>
                      <a:gd name="T70" fmla="*/ 23 w 24"/>
                      <a:gd name="T71" fmla="*/ 0 h 14"/>
                      <a:gd name="T72" fmla="*/ 20 w 24"/>
                      <a:gd name="T73" fmla="*/ 0 h 14"/>
                      <a:gd name="T74" fmla="*/ 17 w 24"/>
                      <a:gd name="T75" fmla="*/ 0 h 14"/>
                      <a:gd name="T76" fmla="*/ 14 w 24"/>
                      <a:gd name="T77" fmla="*/ 0 h 14"/>
                      <a:gd name="T78" fmla="*/ 13 w 24"/>
                      <a:gd name="T79" fmla="*/ 0 h 14"/>
                      <a:gd name="T80" fmla="*/ 4 w 24"/>
                      <a:gd name="T8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4">
                        <a:moveTo>
                          <a:pt x="5" y="12"/>
                        </a:moveTo>
                        <a:cubicBezTo>
                          <a:pt x="3" y="12"/>
                          <a:pt x="3" y="12"/>
                          <a:pt x="3" y="10"/>
                        </a:cubicBezTo>
                        <a:cubicBezTo>
                          <a:pt x="3" y="6"/>
                          <a:pt x="10" y="6"/>
                          <a:pt x="7" y="5"/>
                        </a:cubicBezTo>
                        <a:cubicBezTo>
                          <a:pt x="4" y="5"/>
                          <a:pt x="3" y="4"/>
                          <a:pt x="3" y="2"/>
                        </a:cubicBezTo>
                        <a:cubicBezTo>
                          <a:pt x="2" y="1"/>
                          <a:pt x="3" y="1"/>
                          <a:pt x="5" y="1"/>
                        </a:cubicBezTo>
                        <a:cubicBezTo>
                          <a:pt x="7" y="1"/>
                          <a:pt x="8" y="1"/>
                          <a:pt x="8" y="1"/>
                        </a:cubicBezTo>
                        <a:cubicBezTo>
                          <a:pt x="8" y="1"/>
                          <a:pt x="10" y="1"/>
                          <a:pt x="12" y="1"/>
                        </a:cubicBezTo>
                        <a:cubicBezTo>
                          <a:pt x="13" y="1"/>
                          <a:pt x="14" y="1"/>
                          <a:pt x="15" y="1"/>
                        </a:cubicBezTo>
                        <a:cubicBezTo>
                          <a:pt x="16" y="1"/>
                          <a:pt x="16" y="1"/>
                          <a:pt x="16" y="1"/>
                        </a:cubicBezTo>
                        <a:cubicBezTo>
                          <a:pt x="19" y="1"/>
                          <a:pt x="21" y="3"/>
                          <a:pt x="19" y="4"/>
                        </a:cubicBezTo>
                        <a:cubicBezTo>
                          <a:pt x="17" y="5"/>
                          <a:pt x="15" y="6"/>
                          <a:pt x="17" y="7"/>
                        </a:cubicBezTo>
                        <a:cubicBezTo>
                          <a:pt x="19" y="7"/>
                          <a:pt x="19" y="8"/>
                          <a:pt x="21" y="10"/>
                        </a:cubicBezTo>
                        <a:cubicBezTo>
                          <a:pt x="22" y="12"/>
                          <a:pt x="22" y="12"/>
                          <a:pt x="20" y="12"/>
                        </a:cubicBezTo>
                        <a:cubicBezTo>
                          <a:pt x="20" y="12"/>
                          <a:pt x="20" y="12"/>
                          <a:pt x="19" y="12"/>
                        </a:cubicBezTo>
                        <a:cubicBezTo>
                          <a:pt x="17" y="12"/>
                          <a:pt x="15" y="12"/>
                          <a:pt x="13" y="12"/>
                        </a:cubicBezTo>
                        <a:cubicBezTo>
                          <a:pt x="12" y="12"/>
                          <a:pt x="10" y="12"/>
                          <a:pt x="9" y="12"/>
                        </a:cubicBezTo>
                        <a:cubicBezTo>
                          <a:pt x="7" y="12"/>
                          <a:pt x="6" y="12"/>
                          <a:pt x="5" y="12"/>
                        </a:cubicBezTo>
                        <a:close/>
                        <a:moveTo>
                          <a:pt x="4" y="0"/>
                        </a:moveTo>
                        <a:cubicBezTo>
                          <a:pt x="3" y="0"/>
                          <a:pt x="2" y="0"/>
                          <a:pt x="1" y="0"/>
                        </a:cubicBezTo>
                        <a:cubicBezTo>
                          <a:pt x="0" y="1"/>
                          <a:pt x="0" y="1"/>
                          <a:pt x="0" y="1"/>
                        </a:cubicBezTo>
                        <a:cubicBezTo>
                          <a:pt x="0" y="1"/>
                          <a:pt x="0" y="1"/>
                          <a:pt x="0" y="1"/>
                        </a:cubicBezTo>
                        <a:cubicBezTo>
                          <a:pt x="0" y="3"/>
                          <a:pt x="3" y="3"/>
                          <a:pt x="3" y="6"/>
                        </a:cubicBezTo>
                        <a:cubicBezTo>
                          <a:pt x="3" y="6"/>
                          <a:pt x="3" y="7"/>
                          <a:pt x="3" y="7"/>
                        </a:cubicBezTo>
                        <a:cubicBezTo>
                          <a:pt x="2" y="9"/>
                          <a:pt x="0" y="12"/>
                          <a:pt x="1" y="13"/>
                        </a:cubicBezTo>
                        <a:cubicBezTo>
                          <a:pt x="1" y="13"/>
                          <a:pt x="1" y="13"/>
                          <a:pt x="1" y="14"/>
                        </a:cubicBezTo>
                        <a:cubicBezTo>
                          <a:pt x="1" y="14"/>
                          <a:pt x="1" y="14"/>
                          <a:pt x="1" y="14"/>
                        </a:cubicBezTo>
                        <a:cubicBezTo>
                          <a:pt x="2" y="13"/>
                          <a:pt x="2" y="13"/>
                          <a:pt x="2" y="13"/>
                        </a:cubicBezTo>
                        <a:cubicBezTo>
                          <a:pt x="3" y="13"/>
                          <a:pt x="6" y="13"/>
                          <a:pt x="10" y="13"/>
                        </a:cubicBezTo>
                        <a:cubicBezTo>
                          <a:pt x="14" y="13"/>
                          <a:pt x="20" y="13"/>
                          <a:pt x="21" y="13"/>
                        </a:cubicBezTo>
                        <a:cubicBezTo>
                          <a:pt x="21" y="13"/>
                          <a:pt x="22" y="14"/>
                          <a:pt x="22" y="14"/>
                        </a:cubicBezTo>
                        <a:cubicBezTo>
                          <a:pt x="23" y="14"/>
                          <a:pt x="23" y="14"/>
                          <a:pt x="23" y="13"/>
                        </a:cubicBezTo>
                        <a:cubicBezTo>
                          <a:pt x="23" y="13"/>
                          <a:pt x="23" y="13"/>
                          <a:pt x="23" y="12"/>
                        </a:cubicBezTo>
                        <a:cubicBezTo>
                          <a:pt x="22" y="10"/>
                          <a:pt x="20" y="8"/>
                          <a:pt x="20" y="7"/>
                        </a:cubicBezTo>
                        <a:cubicBezTo>
                          <a:pt x="20" y="6"/>
                          <a:pt x="20" y="5"/>
                          <a:pt x="21" y="4"/>
                        </a:cubicBezTo>
                        <a:cubicBezTo>
                          <a:pt x="23" y="3"/>
                          <a:pt x="24" y="2"/>
                          <a:pt x="24" y="1"/>
                        </a:cubicBezTo>
                        <a:cubicBezTo>
                          <a:pt x="24" y="1"/>
                          <a:pt x="23" y="1"/>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6" name="Freeform 6919">
                    <a:extLst>
                      <a:ext uri="{FF2B5EF4-FFF2-40B4-BE49-F238E27FC236}">
                        <a16:creationId xmlns:a16="http://schemas.microsoft.com/office/drawing/2014/main" xmlns="" id="{6033F417-A52D-485A-BF65-5418271693C1}"/>
                      </a:ext>
                    </a:extLst>
                  </p:cNvPr>
                  <p:cNvSpPr>
                    <a:spLocks noEditPoints="1"/>
                  </p:cNvSpPr>
                  <p:nvPr/>
                </p:nvSpPr>
                <p:spPr bwMode="auto">
                  <a:xfrm>
                    <a:off x="4065" y="2135"/>
                    <a:ext cx="20" cy="10"/>
                  </a:xfrm>
                  <a:custGeom>
                    <a:avLst/>
                    <a:gdLst>
                      <a:gd name="T0" fmla="*/ 24 w 27"/>
                      <a:gd name="T1" fmla="*/ 0 h 14"/>
                      <a:gd name="T2" fmla="*/ 23 w 27"/>
                      <a:gd name="T3" fmla="*/ 0 h 14"/>
                      <a:gd name="T4" fmla="*/ 22 w 27"/>
                      <a:gd name="T5" fmla="*/ 0 h 14"/>
                      <a:gd name="T6" fmla="*/ 25 w 27"/>
                      <a:gd name="T7" fmla="*/ 0 h 14"/>
                      <a:gd name="T8" fmla="*/ 26 w 27"/>
                      <a:gd name="T9" fmla="*/ 1 h 14"/>
                      <a:gd name="T10" fmla="*/ 23 w 27"/>
                      <a:gd name="T11" fmla="*/ 4 h 14"/>
                      <a:gd name="T12" fmla="*/ 22 w 27"/>
                      <a:gd name="T13" fmla="*/ 7 h 14"/>
                      <a:gd name="T14" fmla="*/ 25 w 27"/>
                      <a:gd name="T15" fmla="*/ 12 h 14"/>
                      <a:gd name="T16" fmla="*/ 25 w 27"/>
                      <a:gd name="T17" fmla="*/ 13 h 14"/>
                      <a:gd name="T18" fmla="*/ 24 w 27"/>
                      <a:gd name="T19" fmla="*/ 14 h 14"/>
                      <a:gd name="T20" fmla="*/ 25 w 27"/>
                      <a:gd name="T21" fmla="*/ 14 h 14"/>
                      <a:gd name="T22" fmla="*/ 25 w 27"/>
                      <a:gd name="T23" fmla="*/ 12 h 14"/>
                      <a:gd name="T24" fmla="*/ 24 w 27"/>
                      <a:gd name="T25" fmla="*/ 5 h 14"/>
                      <a:gd name="T26" fmla="*/ 24 w 27"/>
                      <a:gd name="T27" fmla="*/ 0 h 14"/>
                      <a:gd name="T28" fmla="*/ 3 w 27"/>
                      <a:gd name="T29" fmla="*/ 0 h 14"/>
                      <a:gd name="T30" fmla="*/ 2 w 27"/>
                      <a:gd name="T31" fmla="*/ 1 h 14"/>
                      <a:gd name="T32" fmla="*/ 4 w 27"/>
                      <a:gd name="T33" fmla="*/ 7 h 14"/>
                      <a:gd name="T34" fmla="*/ 3 w 27"/>
                      <a:gd name="T35" fmla="*/ 14 h 14"/>
                      <a:gd name="T36" fmla="*/ 3 w 27"/>
                      <a:gd name="T37" fmla="*/ 14 h 14"/>
                      <a:gd name="T38" fmla="*/ 3 w 27"/>
                      <a:gd name="T39" fmla="*/ 14 h 14"/>
                      <a:gd name="T40" fmla="*/ 3 w 27"/>
                      <a:gd name="T41" fmla="*/ 14 h 14"/>
                      <a:gd name="T42" fmla="*/ 3 w 27"/>
                      <a:gd name="T43" fmla="*/ 13 h 14"/>
                      <a:gd name="T44" fmla="*/ 5 w 27"/>
                      <a:gd name="T45" fmla="*/ 7 h 14"/>
                      <a:gd name="T46" fmla="*/ 5 w 27"/>
                      <a:gd name="T47" fmla="*/ 6 h 14"/>
                      <a:gd name="T48" fmla="*/ 2 w 27"/>
                      <a:gd name="T49" fmla="*/ 1 h 14"/>
                      <a:gd name="T50" fmla="*/ 2 w 27"/>
                      <a:gd name="T51" fmla="*/ 1 h 14"/>
                      <a:gd name="T52" fmla="*/ 3 w 27"/>
                      <a:gd name="T53" fmla="*/ 0 h 14"/>
                      <a:gd name="T54" fmla="*/ 6 w 27"/>
                      <a:gd name="T55" fmla="*/ 0 h 14"/>
                      <a:gd name="T56" fmla="*/ 15 w 27"/>
                      <a:gd name="T57" fmla="*/ 0 h 14"/>
                      <a:gd name="T58" fmla="*/ 16 w 27"/>
                      <a:gd name="T59" fmla="*/ 0 h 14"/>
                      <a:gd name="T60" fmla="*/ 4 w 27"/>
                      <a:gd name="T61" fmla="*/ 0 h 14"/>
                      <a:gd name="T62" fmla="*/ 3 w 27"/>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4">
                        <a:moveTo>
                          <a:pt x="24" y="0"/>
                        </a:moveTo>
                        <a:cubicBezTo>
                          <a:pt x="23" y="0"/>
                          <a:pt x="23" y="0"/>
                          <a:pt x="23" y="0"/>
                        </a:cubicBezTo>
                        <a:cubicBezTo>
                          <a:pt x="23" y="0"/>
                          <a:pt x="23" y="0"/>
                          <a:pt x="22" y="0"/>
                        </a:cubicBezTo>
                        <a:cubicBezTo>
                          <a:pt x="23" y="0"/>
                          <a:pt x="24" y="0"/>
                          <a:pt x="25" y="0"/>
                        </a:cubicBezTo>
                        <a:cubicBezTo>
                          <a:pt x="25" y="1"/>
                          <a:pt x="26" y="1"/>
                          <a:pt x="26" y="1"/>
                        </a:cubicBezTo>
                        <a:cubicBezTo>
                          <a:pt x="26" y="2"/>
                          <a:pt x="25" y="3"/>
                          <a:pt x="23" y="4"/>
                        </a:cubicBezTo>
                        <a:cubicBezTo>
                          <a:pt x="22" y="5"/>
                          <a:pt x="22" y="6"/>
                          <a:pt x="22" y="7"/>
                        </a:cubicBezTo>
                        <a:cubicBezTo>
                          <a:pt x="22" y="8"/>
                          <a:pt x="24" y="10"/>
                          <a:pt x="25" y="12"/>
                        </a:cubicBezTo>
                        <a:cubicBezTo>
                          <a:pt x="25" y="13"/>
                          <a:pt x="25" y="13"/>
                          <a:pt x="25" y="13"/>
                        </a:cubicBezTo>
                        <a:cubicBezTo>
                          <a:pt x="25" y="14"/>
                          <a:pt x="25" y="14"/>
                          <a:pt x="24" y="14"/>
                        </a:cubicBezTo>
                        <a:cubicBezTo>
                          <a:pt x="25" y="14"/>
                          <a:pt x="25" y="14"/>
                          <a:pt x="25" y="14"/>
                        </a:cubicBezTo>
                        <a:cubicBezTo>
                          <a:pt x="26" y="14"/>
                          <a:pt x="26" y="13"/>
                          <a:pt x="25" y="12"/>
                        </a:cubicBezTo>
                        <a:cubicBezTo>
                          <a:pt x="24" y="8"/>
                          <a:pt x="21" y="7"/>
                          <a:pt x="24" y="5"/>
                        </a:cubicBezTo>
                        <a:cubicBezTo>
                          <a:pt x="27" y="2"/>
                          <a:pt x="27" y="0"/>
                          <a:pt x="24" y="0"/>
                        </a:cubicBezTo>
                        <a:close/>
                        <a:moveTo>
                          <a:pt x="3" y="0"/>
                        </a:moveTo>
                        <a:cubicBezTo>
                          <a:pt x="2" y="0"/>
                          <a:pt x="2" y="0"/>
                          <a:pt x="2" y="1"/>
                        </a:cubicBezTo>
                        <a:cubicBezTo>
                          <a:pt x="2" y="4"/>
                          <a:pt x="6" y="4"/>
                          <a:pt x="4" y="7"/>
                        </a:cubicBezTo>
                        <a:cubicBezTo>
                          <a:pt x="3" y="10"/>
                          <a:pt x="0" y="13"/>
                          <a:pt x="3" y="14"/>
                        </a:cubicBezTo>
                        <a:cubicBezTo>
                          <a:pt x="3" y="14"/>
                          <a:pt x="3" y="14"/>
                          <a:pt x="3" y="14"/>
                        </a:cubicBezTo>
                        <a:cubicBezTo>
                          <a:pt x="3" y="14"/>
                          <a:pt x="3" y="14"/>
                          <a:pt x="3" y="14"/>
                        </a:cubicBezTo>
                        <a:cubicBezTo>
                          <a:pt x="3" y="14"/>
                          <a:pt x="3" y="14"/>
                          <a:pt x="3" y="14"/>
                        </a:cubicBezTo>
                        <a:cubicBezTo>
                          <a:pt x="3" y="13"/>
                          <a:pt x="3" y="13"/>
                          <a:pt x="3" y="13"/>
                        </a:cubicBezTo>
                        <a:cubicBezTo>
                          <a:pt x="2" y="12"/>
                          <a:pt x="4" y="9"/>
                          <a:pt x="5" y="7"/>
                        </a:cubicBezTo>
                        <a:cubicBezTo>
                          <a:pt x="5" y="7"/>
                          <a:pt x="5" y="6"/>
                          <a:pt x="5" y="6"/>
                        </a:cubicBezTo>
                        <a:cubicBezTo>
                          <a:pt x="5" y="3"/>
                          <a:pt x="2" y="3"/>
                          <a:pt x="2" y="1"/>
                        </a:cubicBezTo>
                        <a:cubicBezTo>
                          <a:pt x="2" y="1"/>
                          <a:pt x="2" y="1"/>
                          <a:pt x="2" y="1"/>
                        </a:cubicBezTo>
                        <a:cubicBezTo>
                          <a:pt x="2" y="1"/>
                          <a:pt x="2" y="1"/>
                          <a:pt x="3" y="0"/>
                        </a:cubicBezTo>
                        <a:cubicBezTo>
                          <a:pt x="4" y="0"/>
                          <a:pt x="5" y="0"/>
                          <a:pt x="6" y="0"/>
                        </a:cubicBezTo>
                        <a:cubicBezTo>
                          <a:pt x="8" y="0"/>
                          <a:pt x="12" y="0"/>
                          <a:pt x="15" y="0"/>
                        </a:cubicBezTo>
                        <a:cubicBezTo>
                          <a:pt x="15" y="0"/>
                          <a:pt x="16" y="0"/>
                          <a:pt x="16" y="0"/>
                        </a:cubicBezTo>
                        <a:cubicBezTo>
                          <a:pt x="11" y="0"/>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7" name="Freeform 6920">
                    <a:extLst>
                      <a:ext uri="{FF2B5EF4-FFF2-40B4-BE49-F238E27FC236}">
                        <a16:creationId xmlns:a16="http://schemas.microsoft.com/office/drawing/2014/main" xmlns="" id="{348E2AB9-164A-487C-A152-69653A3D522F}"/>
                      </a:ext>
                    </a:extLst>
                  </p:cNvPr>
                  <p:cNvSpPr>
                    <a:spLocks/>
                  </p:cNvSpPr>
                  <p:nvPr/>
                </p:nvSpPr>
                <p:spPr bwMode="auto">
                  <a:xfrm>
                    <a:off x="4069" y="2136"/>
                    <a:ext cx="11" cy="8"/>
                  </a:xfrm>
                  <a:custGeom>
                    <a:avLst/>
                    <a:gdLst>
                      <a:gd name="T0" fmla="*/ 12 w 15"/>
                      <a:gd name="T1" fmla="*/ 6 h 10"/>
                      <a:gd name="T2" fmla="*/ 10 w 15"/>
                      <a:gd name="T3" fmla="*/ 5 h 10"/>
                      <a:gd name="T4" fmla="*/ 11 w 15"/>
                      <a:gd name="T5" fmla="*/ 2 h 10"/>
                      <a:gd name="T6" fmla="*/ 12 w 15"/>
                      <a:gd name="T7" fmla="*/ 2 h 10"/>
                      <a:gd name="T8" fmla="*/ 12 w 15"/>
                      <a:gd name="T9" fmla="*/ 1 h 10"/>
                      <a:gd name="T10" fmla="*/ 12 w 15"/>
                      <a:gd name="T11" fmla="*/ 0 h 10"/>
                      <a:gd name="T12" fmla="*/ 7 w 15"/>
                      <a:gd name="T13" fmla="*/ 0 h 10"/>
                      <a:gd name="T14" fmla="*/ 5 w 15"/>
                      <a:gd name="T15" fmla="*/ 1 h 10"/>
                      <a:gd name="T16" fmla="*/ 3 w 15"/>
                      <a:gd name="T17" fmla="*/ 0 h 10"/>
                      <a:gd name="T18" fmla="*/ 2 w 15"/>
                      <a:gd name="T19" fmla="*/ 1 h 10"/>
                      <a:gd name="T20" fmla="*/ 3 w 15"/>
                      <a:gd name="T21" fmla="*/ 2 h 10"/>
                      <a:gd name="T22" fmla="*/ 6 w 15"/>
                      <a:gd name="T23" fmla="*/ 4 h 10"/>
                      <a:gd name="T24" fmla="*/ 6 w 15"/>
                      <a:gd name="T25" fmla="*/ 6 h 10"/>
                      <a:gd name="T26" fmla="*/ 4 w 15"/>
                      <a:gd name="T27" fmla="*/ 6 h 10"/>
                      <a:gd name="T28" fmla="*/ 2 w 15"/>
                      <a:gd name="T29" fmla="*/ 7 h 10"/>
                      <a:gd name="T30" fmla="*/ 2 w 15"/>
                      <a:gd name="T31" fmla="*/ 9 h 10"/>
                      <a:gd name="T32" fmla="*/ 9 w 15"/>
                      <a:gd name="T33" fmla="*/ 8 h 10"/>
                      <a:gd name="T34" fmla="*/ 15 w 15"/>
                      <a:gd name="T35" fmla="*/ 8 h 10"/>
                      <a:gd name="T36" fmla="*/ 13 w 15"/>
                      <a:gd name="T37" fmla="*/ 7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6"/>
                          <a:pt x="10" y="5"/>
                        </a:cubicBezTo>
                        <a:cubicBezTo>
                          <a:pt x="9" y="4"/>
                          <a:pt x="10" y="3"/>
                          <a:pt x="11" y="2"/>
                        </a:cubicBezTo>
                        <a:cubicBezTo>
                          <a:pt x="12" y="2"/>
                          <a:pt x="12" y="2"/>
                          <a:pt x="12" y="2"/>
                        </a:cubicBezTo>
                        <a:cubicBezTo>
                          <a:pt x="12" y="1"/>
                          <a:pt x="12" y="1"/>
                          <a:pt x="12" y="1"/>
                        </a:cubicBezTo>
                        <a:cubicBezTo>
                          <a:pt x="13" y="1"/>
                          <a:pt x="12" y="1"/>
                          <a:pt x="12" y="0"/>
                        </a:cubicBezTo>
                        <a:cubicBezTo>
                          <a:pt x="10" y="0"/>
                          <a:pt x="9" y="0"/>
                          <a:pt x="7" y="0"/>
                        </a:cubicBezTo>
                        <a:cubicBezTo>
                          <a:pt x="6" y="0"/>
                          <a:pt x="6" y="1"/>
                          <a:pt x="5" y="1"/>
                        </a:cubicBezTo>
                        <a:cubicBezTo>
                          <a:pt x="4" y="1"/>
                          <a:pt x="3" y="0"/>
                          <a:pt x="3" y="0"/>
                        </a:cubicBezTo>
                        <a:cubicBezTo>
                          <a:pt x="2" y="0"/>
                          <a:pt x="2" y="0"/>
                          <a:pt x="2" y="1"/>
                        </a:cubicBezTo>
                        <a:cubicBezTo>
                          <a:pt x="2" y="1"/>
                          <a:pt x="3" y="1"/>
                          <a:pt x="3" y="2"/>
                        </a:cubicBezTo>
                        <a:cubicBezTo>
                          <a:pt x="5" y="2"/>
                          <a:pt x="6" y="3"/>
                          <a:pt x="6" y="4"/>
                        </a:cubicBezTo>
                        <a:cubicBezTo>
                          <a:pt x="6" y="5"/>
                          <a:pt x="6" y="6"/>
                          <a:pt x="6" y="6"/>
                        </a:cubicBezTo>
                        <a:cubicBezTo>
                          <a:pt x="5" y="6"/>
                          <a:pt x="4" y="6"/>
                          <a:pt x="4" y="6"/>
                        </a:cubicBezTo>
                        <a:cubicBezTo>
                          <a:pt x="3" y="6"/>
                          <a:pt x="2" y="6"/>
                          <a:pt x="2" y="7"/>
                        </a:cubicBezTo>
                        <a:cubicBezTo>
                          <a:pt x="0" y="8"/>
                          <a:pt x="2" y="9"/>
                          <a:pt x="2" y="9"/>
                        </a:cubicBezTo>
                        <a:cubicBezTo>
                          <a:pt x="4" y="9"/>
                          <a:pt x="6" y="9"/>
                          <a:pt x="9" y="8"/>
                        </a:cubicBezTo>
                        <a:cubicBezTo>
                          <a:pt x="12" y="8"/>
                          <a:pt x="15" y="10"/>
                          <a:pt x="15" y="8"/>
                        </a:cubicBezTo>
                        <a:cubicBezTo>
                          <a:pt x="15" y="7"/>
                          <a:pt x="14" y="7"/>
                          <a:pt x="13" y="7"/>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8" name="Freeform 6921">
                    <a:extLst>
                      <a:ext uri="{FF2B5EF4-FFF2-40B4-BE49-F238E27FC236}">
                        <a16:creationId xmlns:a16="http://schemas.microsoft.com/office/drawing/2014/main" xmlns="" id="{F3CE476C-278D-402A-8278-1E13F78A740C}"/>
                      </a:ext>
                    </a:extLst>
                  </p:cNvPr>
                  <p:cNvSpPr>
                    <a:spLocks/>
                  </p:cNvSpPr>
                  <p:nvPr/>
                </p:nvSpPr>
                <p:spPr bwMode="auto">
                  <a:xfrm>
                    <a:off x="4066" y="2132"/>
                    <a:ext cx="17" cy="3"/>
                  </a:xfrm>
                  <a:custGeom>
                    <a:avLst/>
                    <a:gdLst>
                      <a:gd name="T0" fmla="*/ 2 w 23"/>
                      <a:gd name="T1" fmla="*/ 4 h 4"/>
                      <a:gd name="T2" fmla="*/ 2 w 23"/>
                      <a:gd name="T3" fmla="*/ 1 h 4"/>
                      <a:gd name="T4" fmla="*/ 21 w 23"/>
                      <a:gd name="T5" fmla="*/ 1 h 4"/>
                      <a:gd name="T6" fmla="*/ 21 w 23"/>
                      <a:gd name="T7" fmla="*/ 4 h 4"/>
                      <a:gd name="T8" fmla="*/ 2 w 23"/>
                      <a:gd name="T9" fmla="*/ 4 h 4"/>
                    </a:gdLst>
                    <a:ahLst/>
                    <a:cxnLst>
                      <a:cxn ang="0">
                        <a:pos x="T0" y="T1"/>
                      </a:cxn>
                      <a:cxn ang="0">
                        <a:pos x="T2" y="T3"/>
                      </a:cxn>
                      <a:cxn ang="0">
                        <a:pos x="T4" y="T5"/>
                      </a:cxn>
                      <a:cxn ang="0">
                        <a:pos x="T6" y="T7"/>
                      </a:cxn>
                      <a:cxn ang="0">
                        <a:pos x="T8" y="T9"/>
                      </a:cxn>
                    </a:cxnLst>
                    <a:rect l="0" t="0" r="r" b="b"/>
                    <a:pathLst>
                      <a:path w="23" h="4">
                        <a:moveTo>
                          <a:pt x="2" y="4"/>
                        </a:moveTo>
                        <a:cubicBezTo>
                          <a:pt x="1" y="3"/>
                          <a:pt x="0" y="2"/>
                          <a:pt x="2" y="1"/>
                        </a:cubicBezTo>
                        <a:cubicBezTo>
                          <a:pt x="4" y="0"/>
                          <a:pt x="20" y="0"/>
                          <a:pt x="21" y="1"/>
                        </a:cubicBezTo>
                        <a:cubicBezTo>
                          <a:pt x="23" y="2"/>
                          <a:pt x="23" y="3"/>
                          <a:pt x="21" y="4"/>
                        </a:cubicBezTo>
                        <a:cubicBezTo>
                          <a:pt x="20" y="4"/>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89" name="Freeform 6922">
                    <a:extLst>
                      <a:ext uri="{FF2B5EF4-FFF2-40B4-BE49-F238E27FC236}">
                        <a16:creationId xmlns:a16="http://schemas.microsoft.com/office/drawing/2014/main" xmlns="" id="{C8C6E5AD-868F-4F5B-A0AC-C941A338F957}"/>
                      </a:ext>
                    </a:extLst>
                  </p:cNvPr>
                  <p:cNvSpPr>
                    <a:spLocks/>
                  </p:cNvSpPr>
                  <p:nvPr/>
                </p:nvSpPr>
                <p:spPr bwMode="auto">
                  <a:xfrm>
                    <a:off x="4067" y="2132"/>
                    <a:ext cx="16" cy="3"/>
                  </a:xfrm>
                  <a:custGeom>
                    <a:avLst/>
                    <a:gdLst>
                      <a:gd name="T0" fmla="*/ 1 w 22"/>
                      <a:gd name="T1" fmla="*/ 4 h 4"/>
                      <a:gd name="T2" fmla="*/ 1 w 22"/>
                      <a:gd name="T3" fmla="*/ 4 h 4"/>
                      <a:gd name="T4" fmla="*/ 1 w 22"/>
                      <a:gd name="T5" fmla="*/ 3 h 4"/>
                      <a:gd name="T6" fmla="*/ 16 w 22"/>
                      <a:gd name="T7" fmla="*/ 4 h 4"/>
                      <a:gd name="T8" fmla="*/ 20 w 22"/>
                      <a:gd name="T9" fmla="*/ 4 h 4"/>
                      <a:gd name="T10" fmla="*/ 21 w 22"/>
                      <a:gd name="T11" fmla="*/ 3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4 h 4"/>
                      <a:gd name="T24" fmla="*/ 1 w 22"/>
                      <a:gd name="T25" fmla="*/ 4 h 4"/>
                      <a:gd name="T26" fmla="*/ 0 w 22"/>
                      <a:gd name="T27" fmla="*/ 2 h 4"/>
                      <a:gd name="T28" fmla="*/ 1 w 22"/>
                      <a:gd name="T29" fmla="*/ 1 h 4"/>
                      <a:gd name="T30" fmla="*/ 9 w 22"/>
                      <a:gd name="T31" fmla="*/ 0 h 4"/>
                      <a:gd name="T32" fmla="*/ 20 w 22"/>
                      <a:gd name="T33" fmla="*/ 1 h 4"/>
                      <a:gd name="T34" fmla="*/ 22 w 22"/>
                      <a:gd name="T35" fmla="*/ 3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4"/>
                          <a:pt x="1" y="4"/>
                          <a:pt x="1" y="4"/>
                        </a:cubicBezTo>
                        <a:cubicBezTo>
                          <a:pt x="1" y="3"/>
                          <a:pt x="1" y="3"/>
                          <a:pt x="1" y="3"/>
                        </a:cubicBezTo>
                        <a:cubicBezTo>
                          <a:pt x="2" y="3"/>
                          <a:pt x="11" y="4"/>
                          <a:pt x="16" y="4"/>
                        </a:cubicBezTo>
                        <a:cubicBezTo>
                          <a:pt x="18" y="4"/>
                          <a:pt x="20" y="4"/>
                          <a:pt x="20" y="4"/>
                        </a:cubicBezTo>
                        <a:cubicBezTo>
                          <a:pt x="21" y="3"/>
                          <a:pt x="21" y="3"/>
                          <a:pt x="21" y="3"/>
                        </a:cubicBezTo>
                        <a:cubicBezTo>
                          <a:pt x="21" y="2"/>
                          <a:pt x="21" y="2"/>
                          <a:pt x="20" y="1"/>
                        </a:cubicBezTo>
                        <a:cubicBezTo>
                          <a:pt x="19" y="1"/>
                          <a:pt x="13" y="0"/>
                          <a:pt x="9" y="0"/>
                        </a:cubicBezTo>
                        <a:cubicBezTo>
                          <a:pt x="5" y="0"/>
                          <a:pt x="2" y="1"/>
                          <a:pt x="1" y="1"/>
                        </a:cubicBezTo>
                        <a:cubicBezTo>
                          <a:pt x="0" y="2"/>
                          <a:pt x="0" y="2"/>
                          <a:pt x="0" y="2"/>
                        </a:cubicBezTo>
                        <a:cubicBezTo>
                          <a:pt x="0" y="3"/>
                          <a:pt x="1" y="3"/>
                          <a:pt x="1" y="3"/>
                        </a:cubicBezTo>
                        <a:cubicBezTo>
                          <a:pt x="1" y="4"/>
                          <a:pt x="1" y="4"/>
                          <a:pt x="1" y="4"/>
                        </a:cubicBezTo>
                        <a:cubicBezTo>
                          <a:pt x="1" y="4"/>
                          <a:pt x="1" y="4"/>
                          <a:pt x="1" y="4"/>
                        </a:cubicBezTo>
                        <a:cubicBezTo>
                          <a:pt x="0" y="4"/>
                          <a:pt x="0" y="3"/>
                          <a:pt x="0" y="2"/>
                        </a:cubicBezTo>
                        <a:cubicBezTo>
                          <a:pt x="0" y="2"/>
                          <a:pt x="0" y="1"/>
                          <a:pt x="1" y="1"/>
                        </a:cubicBezTo>
                        <a:cubicBezTo>
                          <a:pt x="2" y="0"/>
                          <a:pt x="5" y="0"/>
                          <a:pt x="9" y="0"/>
                        </a:cubicBezTo>
                        <a:cubicBezTo>
                          <a:pt x="13" y="0"/>
                          <a:pt x="19" y="0"/>
                          <a:pt x="20" y="1"/>
                        </a:cubicBezTo>
                        <a:cubicBezTo>
                          <a:pt x="21" y="1"/>
                          <a:pt x="22" y="2"/>
                          <a:pt x="22" y="3"/>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0" name="Freeform 6923">
                    <a:extLst>
                      <a:ext uri="{FF2B5EF4-FFF2-40B4-BE49-F238E27FC236}">
                        <a16:creationId xmlns:a16="http://schemas.microsoft.com/office/drawing/2014/main" xmlns="" id="{1B8756DD-A7EB-407F-8B45-BFCE19378796}"/>
                      </a:ext>
                    </a:extLst>
                  </p:cNvPr>
                  <p:cNvSpPr>
                    <a:spLocks noEditPoints="1"/>
                  </p:cNvSpPr>
                  <p:nvPr/>
                </p:nvSpPr>
                <p:spPr bwMode="auto">
                  <a:xfrm>
                    <a:off x="4067" y="2132"/>
                    <a:ext cx="16" cy="3"/>
                  </a:xfrm>
                  <a:custGeom>
                    <a:avLst/>
                    <a:gdLst>
                      <a:gd name="T0" fmla="*/ 6 w 21"/>
                      <a:gd name="T1" fmla="*/ 3 h 4"/>
                      <a:gd name="T2" fmla="*/ 2 w 21"/>
                      <a:gd name="T3" fmla="*/ 3 h 4"/>
                      <a:gd name="T4" fmla="*/ 4 w 21"/>
                      <a:gd name="T5" fmla="*/ 1 h 4"/>
                      <a:gd name="T6" fmla="*/ 5 w 21"/>
                      <a:gd name="T7" fmla="*/ 1 h 4"/>
                      <a:gd name="T8" fmla="*/ 13 w 21"/>
                      <a:gd name="T9" fmla="*/ 1 h 4"/>
                      <a:gd name="T10" fmla="*/ 20 w 21"/>
                      <a:gd name="T11" fmla="*/ 2 h 4"/>
                      <a:gd name="T12" fmla="*/ 18 w 21"/>
                      <a:gd name="T13" fmla="*/ 3 h 4"/>
                      <a:gd name="T14" fmla="*/ 13 w 21"/>
                      <a:gd name="T15" fmla="*/ 3 h 4"/>
                      <a:gd name="T16" fmla="*/ 13 w 21"/>
                      <a:gd name="T17" fmla="*/ 3 h 4"/>
                      <a:gd name="T18" fmla="*/ 9 w 21"/>
                      <a:gd name="T19" fmla="*/ 3 h 4"/>
                      <a:gd name="T20" fmla="*/ 6 w 21"/>
                      <a:gd name="T21" fmla="*/ 3 h 4"/>
                      <a:gd name="T22" fmla="*/ 8 w 21"/>
                      <a:gd name="T23" fmla="*/ 0 h 4"/>
                      <a:gd name="T24" fmla="*/ 1 w 21"/>
                      <a:gd name="T25" fmla="*/ 1 h 4"/>
                      <a:gd name="T26" fmla="*/ 0 w 21"/>
                      <a:gd name="T27" fmla="*/ 2 h 4"/>
                      <a:gd name="T28" fmla="*/ 1 w 21"/>
                      <a:gd name="T29" fmla="*/ 3 h 4"/>
                      <a:gd name="T30" fmla="*/ 16 w 21"/>
                      <a:gd name="T31" fmla="*/ 4 h 4"/>
                      <a:gd name="T32" fmla="*/ 16 w 21"/>
                      <a:gd name="T33" fmla="*/ 4 h 4"/>
                      <a:gd name="T34" fmla="*/ 20 w 21"/>
                      <a:gd name="T35" fmla="*/ 4 h 4"/>
                      <a:gd name="T36" fmla="*/ 21 w 21"/>
                      <a:gd name="T37" fmla="*/ 3 h 4"/>
                      <a:gd name="T38" fmla="*/ 20 w 21"/>
                      <a:gd name="T39" fmla="*/ 1 h 4"/>
                      <a:gd name="T40" fmla="*/ 9 w 21"/>
                      <a:gd name="T41" fmla="*/ 0 h 4"/>
                      <a:gd name="T42" fmla="*/ 9 w 21"/>
                      <a:gd name="T43" fmla="*/ 0 h 4"/>
                      <a:gd name="T44" fmla="*/ 8 w 21"/>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
                        <a:moveTo>
                          <a:pt x="6" y="3"/>
                        </a:moveTo>
                        <a:cubicBezTo>
                          <a:pt x="4" y="3"/>
                          <a:pt x="3" y="3"/>
                          <a:pt x="2" y="3"/>
                        </a:cubicBezTo>
                        <a:cubicBezTo>
                          <a:pt x="2" y="3"/>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1"/>
                          <a:pt x="1" y="1"/>
                        </a:cubicBezTo>
                        <a:cubicBezTo>
                          <a:pt x="0" y="2"/>
                          <a:pt x="0" y="2"/>
                          <a:pt x="0" y="2"/>
                        </a:cubicBezTo>
                        <a:cubicBezTo>
                          <a:pt x="0" y="3"/>
                          <a:pt x="1" y="3"/>
                          <a:pt x="1" y="3"/>
                        </a:cubicBezTo>
                        <a:cubicBezTo>
                          <a:pt x="2" y="3"/>
                          <a:pt x="11" y="4"/>
                          <a:pt x="16" y="4"/>
                        </a:cubicBezTo>
                        <a:cubicBezTo>
                          <a:pt x="16" y="4"/>
                          <a:pt x="16" y="4"/>
                          <a:pt x="16" y="4"/>
                        </a:cubicBezTo>
                        <a:cubicBezTo>
                          <a:pt x="18" y="4"/>
                          <a:pt x="20" y="4"/>
                          <a:pt x="20" y="4"/>
                        </a:cubicBezTo>
                        <a:cubicBezTo>
                          <a:pt x="21" y="3"/>
                          <a:pt x="21" y="3"/>
                          <a:pt x="21" y="3"/>
                        </a:cubicBezTo>
                        <a:cubicBezTo>
                          <a:pt x="21" y="2"/>
                          <a:pt x="21" y="2"/>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1" name="Freeform 6924">
                    <a:extLst>
                      <a:ext uri="{FF2B5EF4-FFF2-40B4-BE49-F238E27FC236}">
                        <a16:creationId xmlns:a16="http://schemas.microsoft.com/office/drawing/2014/main" xmlns="" id="{D092E987-EF98-43D6-A105-456D15D963DC}"/>
                      </a:ext>
                    </a:extLst>
                  </p:cNvPr>
                  <p:cNvSpPr>
                    <a:spLocks noEditPoints="1"/>
                  </p:cNvSpPr>
                  <p:nvPr/>
                </p:nvSpPr>
                <p:spPr bwMode="auto">
                  <a:xfrm>
                    <a:off x="4066" y="2132"/>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3 h 4"/>
                      <a:gd name="T16" fmla="*/ 21 w 23"/>
                      <a:gd name="T17" fmla="*/ 4 h 4"/>
                      <a:gd name="T18" fmla="*/ 17 w 23"/>
                      <a:gd name="T19" fmla="*/ 4 h 4"/>
                      <a:gd name="T20" fmla="*/ 17 w 23"/>
                      <a:gd name="T21" fmla="*/ 4 h 4"/>
                      <a:gd name="T22" fmla="*/ 2 w 23"/>
                      <a:gd name="T23" fmla="*/ 3 h 4"/>
                      <a:gd name="T24" fmla="*/ 10 w 23"/>
                      <a:gd name="T25" fmla="*/ 0 h 4"/>
                      <a:gd name="T26" fmla="*/ 2 w 23"/>
                      <a:gd name="T27" fmla="*/ 1 h 4"/>
                      <a:gd name="T28" fmla="*/ 2 w 23"/>
                      <a:gd name="T29" fmla="*/ 4 h 4"/>
                      <a:gd name="T30" fmla="*/ 17 w 23"/>
                      <a:gd name="T31" fmla="*/ 4 h 4"/>
                      <a:gd name="T32" fmla="*/ 21 w 23"/>
                      <a:gd name="T33" fmla="*/ 4 h 4"/>
                      <a:gd name="T34" fmla="*/ 21 w 23"/>
                      <a:gd name="T35" fmla="*/ 1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2"/>
                          <a:pt x="2" y="1"/>
                        </a:cubicBezTo>
                        <a:cubicBezTo>
                          <a:pt x="3" y="1"/>
                          <a:pt x="6" y="0"/>
                          <a:pt x="9" y="0"/>
                        </a:cubicBezTo>
                        <a:cubicBezTo>
                          <a:pt x="10" y="0"/>
                          <a:pt x="10" y="0"/>
                          <a:pt x="10" y="0"/>
                        </a:cubicBezTo>
                        <a:cubicBezTo>
                          <a:pt x="10" y="0"/>
                          <a:pt x="10" y="0"/>
                          <a:pt x="10" y="0"/>
                        </a:cubicBezTo>
                        <a:cubicBezTo>
                          <a:pt x="15" y="0"/>
                          <a:pt x="20" y="1"/>
                          <a:pt x="21" y="1"/>
                        </a:cubicBezTo>
                        <a:cubicBezTo>
                          <a:pt x="22" y="2"/>
                          <a:pt x="22" y="2"/>
                          <a:pt x="22" y="3"/>
                        </a:cubicBezTo>
                        <a:cubicBezTo>
                          <a:pt x="22" y="3"/>
                          <a:pt x="22" y="3"/>
                          <a:pt x="21" y="4"/>
                        </a:cubicBezTo>
                        <a:cubicBezTo>
                          <a:pt x="21" y="4"/>
                          <a:pt x="19" y="4"/>
                          <a:pt x="17" y="4"/>
                        </a:cubicBezTo>
                        <a:cubicBezTo>
                          <a:pt x="17" y="4"/>
                          <a:pt x="17" y="4"/>
                          <a:pt x="17" y="4"/>
                        </a:cubicBezTo>
                        <a:cubicBezTo>
                          <a:pt x="12" y="4"/>
                          <a:pt x="3" y="3"/>
                          <a:pt x="2" y="3"/>
                        </a:cubicBezTo>
                        <a:close/>
                        <a:moveTo>
                          <a:pt x="10" y="0"/>
                        </a:moveTo>
                        <a:cubicBezTo>
                          <a:pt x="6" y="0"/>
                          <a:pt x="3" y="0"/>
                          <a:pt x="2" y="1"/>
                        </a:cubicBezTo>
                        <a:cubicBezTo>
                          <a:pt x="0" y="2"/>
                          <a:pt x="1" y="3"/>
                          <a:pt x="2" y="4"/>
                        </a:cubicBezTo>
                        <a:cubicBezTo>
                          <a:pt x="3" y="4"/>
                          <a:pt x="12" y="4"/>
                          <a:pt x="17" y="4"/>
                        </a:cubicBezTo>
                        <a:cubicBezTo>
                          <a:pt x="19" y="4"/>
                          <a:pt x="21" y="4"/>
                          <a:pt x="21" y="4"/>
                        </a:cubicBezTo>
                        <a:cubicBezTo>
                          <a:pt x="23" y="3"/>
                          <a:pt x="23" y="2"/>
                          <a:pt x="21" y="1"/>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2" name="Freeform 6925">
                    <a:extLst>
                      <a:ext uri="{FF2B5EF4-FFF2-40B4-BE49-F238E27FC236}">
                        <a16:creationId xmlns:a16="http://schemas.microsoft.com/office/drawing/2014/main" xmlns="" id="{0A3B61CC-D99E-4B2C-91B0-744992E8C67C}"/>
                      </a:ext>
                    </a:extLst>
                  </p:cNvPr>
                  <p:cNvSpPr>
                    <a:spLocks/>
                  </p:cNvSpPr>
                  <p:nvPr/>
                </p:nvSpPr>
                <p:spPr bwMode="auto">
                  <a:xfrm>
                    <a:off x="4070" y="2133"/>
                    <a:ext cx="10" cy="1"/>
                  </a:xfrm>
                  <a:custGeom>
                    <a:avLst/>
                    <a:gdLst>
                      <a:gd name="T0" fmla="*/ 2 w 14"/>
                      <a:gd name="T1" fmla="*/ 1 h 2"/>
                      <a:gd name="T2" fmla="*/ 6 w 14"/>
                      <a:gd name="T3" fmla="*/ 1 h 2"/>
                      <a:gd name="T4" fmla="*/ 14 w 14"/>
                      <a:gd name="T5" fmla="*/ 1 h 2"/>
                      <a:gd name="T6" fmla="*/ 11 w 14"/>
                      <a:gd name="T7" fmla="*/ 2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1"/>
                        </a:cubicBezTo>
                        <a:cubicBezTo>
                          <a:pt x="9" y="1"/>
                          <a:pt x="13" y="0"/>
                          <a:pt x="14" y="1"/>
                        </a:cubicBezTo>
                        <a:cubicBezTo>
                          <a:pt x="14" y="2"/>
                          <a:pt x="13" y="2"/>
                          <a:pt x="11" y="2"/>
                        </a:cubicBezTo>
                        <a:cubicBezTo>
                          <a:pt x="8" y="1"/>
                          <a:pt x="6" y="1"/>
                          <a:pt x="5" y="1"/>
                        </a:cubicBezTo>
                        <a:cubicBezTo>
                          <a:pt x="3" y="2"/>
                          <a:pt x="1" y="2"/>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3" name="Freeform 6926">
                    <a:extLst>
                      <a:ext uri="{FF2B5EF4-FFF2-40B4-BE49-F238E27FC236}">
                        <a16:creationId xmlns:a16="http://schemas.microsoft.com/office/drawing/2014/main" xmlns="" id="{FE6DD998-C0F9-48B1-A6D6-ED30B9F63BEA}"/>
                      </a:ext>
                    </a:extLst>
                  </p:cNvPr>
                  <p:cNvSpPr>
                    <a:spLocks/>
                  </p:cNvSpPr>
                  <p:nvPr/>
                </p:nvSpPr>
                <p:spPr bwMode="auto">
                  <a:xfrm>
                    <a:off x="4048" y="2145"/>
                    <a:ext cx="53" cy="10"/>
                  </a:xfrm>
                  <a:custGeom>
                    <a:avLst/>
                    <a:gdLst>
                      <a:gd name="T0" fmla="*/ 10 w 71"/>
                      <a:gd name="T1" fmla="*/ 9 h 13"/>
                      <a:gd name="T2" fmla="*/ 35 w 71"/>
                      <a:gd name="T3" fmla="*/ 12 h 13"/>
                      <a:gd name="T4" fmla="*/ 61 w 71"/>
                      <a:gd name="T5" fmla="*/ 9 h 13"/>
                      <a:gd name="T6" fmla="*/ 68 w 71"/>
                      <a:gd name="T7" fmla="*/ 0 h 13"/>
                      <a:gd name="T8" fmla="*/ 55 w 71"/>
                      <a:gd name="T9" fmla="*/ 3 h 13"/>
                      <a:gd name="T10" fmla="*/ 44 w 71"/>
                      <a:gd name="T11" fmla="*/ 4 h 13"/>
                      <a:gd name="T12" fmla="*/ 33 w 71"/>
                      <a:gd name="T13" fmla="*/ 4 h 13"/>
                      <a:gd name="T14" fmla="*/ 26 w 71"/>
                      <a:gd name="T15" fmla="*/ 4 h 13"/>
                      <a:gd name="T16" fmla="*/ 15 w 71"/>
                      <a:gd name="T17" fmla="*/ 3 h 13"/>
                      <a:gd name="T18" fmla="*/ 2 w 71"/>
                      <a:gd name="T19" fmla="*/ 0 h 13"/>
                      <a:gd name="T20" fmla="*/ 10 w 7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3">
                        <a:moveTo>
                          <a:pt x="10" y="9"/>
                        </a:moveTo>
                        <a:cubicBezTo>
                          <a:pt x="19" y="13"/>
                          <a:pt x="29" y="12"/>
                          <a:pt x="35" y="12"/>
                        </a:cubicBezTo>
                        <a:cubicBezTo>
                          <a:pt x="41" y="12"/>
                          <a:pt x="52" y="13"/>
                          <a:pt x="61" y="9"/>
                        </a:cubicBezTo>
                        <a:cubicBezTo>
                          <a:pt x="70" y="4"/>
                          <a:pt x="71" y="0"/>
                          <a:pt x="68" y="0"/>
                        </a:cubicBezTo>
                        <a:cubicBezTo>
                          <a:pt x="65" y="0"/>
                          <a:pt x="60" y="1"/>
                          <a:pt x="55" y="3"/>
                        </a:cubicBezTo>
                        <a:cubicBezTo>
                          <a:pt x="50" y="5"/>
                          <a:pt x="44" y="4"/>
                          <a:pt x="44" y="4"/>
                        </a:cubicBezTo>
                        <a:cubicBezTo>
                          <a:pt x="40" y="4"/>
                          <a:pt x="36" y="4"/>
                          <a:pt x="33" y="4"/>
                        </a:cubicBezTo>
                        <a:cubicBezTo>
                          <a:pt x="31" y="4"/>
                          <a:pt x="29" y="4"/>
                          <a:pt x="26" y="4"/>
                        </a:cubicBezTo>
                        <a:cubicBezTo>
                          <a:pt x="26" y="4"/>
                          <a:pt x="21" y="5"/>
                          <a:pt x="15" y="3"/>
                        </a:cubicBezTo>
                        <a:cubicBezTo>
                          <a:pt x="10" y="1"/>
                          <a:pt x="5" y="0"/>
                          <a:pt x="2" y="0"/>
                        </a:cubicBezTo>
                        <a:cubicBezTo>
                          <a:pt x="0" y="0"/>
                          <a:pt x="0" y="4"/>
                          <a:pt x="10"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4" name="Freeform 6927">
                    <a:extLst>
                      <a:ext uri="{FF2B5EF4-FFF2-40B4-BE49-F238E27FC236}">
                        <a16:creationId xmlns:a16="http://schemas.microsoft.com/office/drawing/2014/main" xmlns="" id="{8C1EDC7C-933A-4213-A9D3-C07098B1A589}"/>
                      </a:ext>
                    </a:extLst>
                  </p:cNvPr>
                  <p:cNvSpPr>
                    <a:spLocks noEditPoints="1"/>
                  </p:cNvSpPr>
                  <p:nvPr/>
                </p:nvSpPr>
                <p:spPr bwMode="auto">
                  <a:xfrm>
                    <a:off x="4048" y="2145"/>
                    <a:ext cx="53" cy="10"/>
                  </a:xfrm>
                  <a:custGeom>
                    <a:avLst/>
                    <a:gdLst>
                      <a:gd name="T0" fmla="*/ 3 w 71"/>
                      <a:gd name="T1" fmla="*/ 0 h 13"/>
                      <a:gd name="T2" fmla="*/ 16 w 71"/>
                      <a:gd name="T3" fmla="*/ 3 h 13"/>
                      <a:gd name="T4" fmla="*/ 24 w 71"/>
                      <a:gd name="T5" fmla="*/ 4 h 13"/>
                      <a:gd name="T6" fmla="*/ 26 w 71"/>
                      <a:gd name="T7" fmla="*/ 4 h 13"/>
                      <a:gd name="T8" fmla="*/ 28 w 71"/>
                      <a:gd name="T9" fmla="*/ 4 h 13"/>
                      <a:gd name="T10" fmla="*/ 33 w 71"/>
                      <a:gd name="T11" fmla="*/ 4 h 13"/>
                      <a:gd name="T12" fmla="*/ 38 w 71"/>
                      <a:gd name="T13" fmla="*/ 4 h 13"/>
                      <a:gd name="T14" fmla="*/ 44 w 71"/>
                      <a:gd name="T15" fmla="*/ 4 h 13"/>
                      <a:gd name="T16" fmla="*/ 46 w 71"/>
                      <a:gd name="T17" fmla="*/ 4 h 13"/>
                      <a:gd name="T18" fmla="*/ 55 w 71"/>
                      <a:gd name="T19" fmla="*/ 3 h 13"/>
                      <a:gd name="T20" fmla="*/ 67 w 71"/>
                      <a:gd name="T21" fmla="*/ 0 h 13"/>
                      <a:gd name="T22" fmla="*/ 68 w 71"/>
                      <a:gd name="T23" fmla="*/ 0 h 13"/>
                      <a:gd name="T24" fmla="*/ 71 w 71"/>
                      <a:gd name="T25" fmla="*/ 1 h 13"/>
                      <a:gd name="T26" fmla="*/ 61 w 71"/>
                      <a:gd name="T27" fmla="*/ 9 h 13"/>
                      <a:gd name="T28" fmla="*/ 39 w 71"/>
                      <a:gd name="T29" fmla="*/ 13 h 13"/>
                      <a:gd name="T30" fmla="*/ 35 w 71"/>
                      <a:gd name="T31" fmla="*/ 13 h 13"/>
                      <a:gd name="T32" fmla="*/ 31 w 71"/>
                      <a:gd name="T33" fmla="*/ 13 h 13"/>
                      <a:gd name="T34" fmla="*/ 9 w 71"/>
                      <a:gd name="T35" fmla="*/ 9 h 13"/>
                      <a:gd name="T36" fmla="*/ 10 w 71"/>
                      <a:gd name="T37" fmla="*/ 9 h 13"/>
                      <a:gd name="T38" fmla="*/ 9 w 71"/>
                      <a:gd name="T39" fmla="*/ 9 h 13"/>
                      <a:gd name="T40" fmla="*/ 0 w 71"/>
                      <a:gd name="T41" fmla="*/ 1 h 13"/>
                      <a:gd name="T42" fmla="*/ 2 w 71"/>
                      <a:gd name="T43" fmla="*/ 0 h 13"/>
                      <a:gd name="T44" fmla="*/ 3 w 71"/>
                      <a:gd name="T45" fmla="*/ 0 h 13"/>
                      <a:gd name="T46" fmla="*/ 15 w 71"/>
                      <a:gd name="T47" fmla="*/ 3 h 13"/>
                      <a:gd name="T48" fmla="*/ 3 w 71"/>
                      <a:gd name="T49" fmla="*/ 0 h 13"/>
                      <a:gd name="T50" fmla="*/ 3 w 71"/>
                      <a:gd name="T51" fmla="*/ 1 h 13"/>
                      <a:gd name="T52" fmla="*/ 2 w 71"/>
                      <a:gd name="T53" fmla="*/ 1 h 13"/>
                      <a:gd name="T54" fmla="*/ 11 w 71"/>
                      <a:gd name="T55" fmla="*/ 8 h 13"/>
                      <a:gd name="T56" fmla="*/ 31 w 71"/>
                      <a:gd name="T57" fmla="*/ 12 h 13"/>
                      <a:gd name="T58" fmla="*/ 35 w 71"/>
                      <a:gd name="T59" fmla="*/ 12 h 13"/>
                      <a:gd name="T60" fmla="*/ 39 w 71"/>
                      <a:gd name="T61" fmla="*/ 12 h 13"/>
                      <a:gd name="T62" fmla="*/ 60 w 71"/>
                      <a:gd name="T63" fmla="*/ 8 h 13"/>
                      <a:gd name="T64" fmla="*/ 69 w 71"/>
                      <a:gd name="T65" fmla="*/ 1 h 13"/>
                      <a:gd name="T66" fmla="*/ 68 w 71"/>
                      <a:gd name="T67" fmla="*/ 1 h 13"/>
                      <a:gd name="T68" fmla="*/ 67 w 71"/>
                      <a:gd name="T69" fmla="*/ 0 h 13"/>
                      <a:gd name="T70" fmla="*/ 56 w 71"/>
                      <a:gd name="T71" fmla="*/ 3 h 13"/>
                      <a:gd name="T72" fmla="*/ 46 w 71"/>
                      <a:gd name="T73" fmla="*/ 5 h 13"/>
                      <a:gd name="T74" fmla="*/ 44 w 71"/>
                      <a:gd name="T75" fmla="*/ 5 h 13"/>
                      <a:gd name="T76" fmla="*/ 38 w 71"/>
                      <a:gd name="T77" fmla="*/ 5 h 13"/>
                      <a:gd name="T78" fmla="*/ 33 w 71"/>
                      <a:gd name="T79" fmla="*/ 5 h 13"/>
                      <a:gd name="T80" fmla="*/ 28 w 71"/>
                      <a:gd name="T81" fmla="*/ 5 h 13"/>
                      <a:gd name="T82" fmla="*/ 26 w 71"/>
                      <a:gd name="T83" fmla="*/ 5 h 13"/>
                      <a:gd name="T84" fmla="*/ 24 w 71"/>
                      <a:gd name="T85" fmla="*/ 5 h 13"/>
                      <a:gd name="T86" fmla="*/ 15 w 71"/>
                      <a:gd name="T8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13">
                        <a:moveTo>
                          <a:pt x="3" y="0"/>
                        </a:moveTo>
                        <a:cubicBezTo>
                          <a:pt x="7" y="0"/>
                          <a:pt x="11" y="1"/>
                          <a:pt x="16" y="3"/>
                        </a:cubicBezTo>
                        <a:cubicBezTo>
                          <a:pt x="19" y="4"/>
                          <a:pt x="22" y="4"/>
                          <a:pt x="24" y="4"/>
                        </a:cubicBezTo>
                        <a:cubicBezTo>
                          <a:pt x="25" y="4"/>
                          <a:pt x="26" y="4"/>
                          <a:pt x="26" y="4"/>
                        </a:cubicBezTo>
                        <a:cubicBezTo>
                          <a:pt x="27" y="4"/>
                          <a:pt x="27" y="4"/>
                          <a:pt x="28" y="4"/>
                        </a:cubicBezTo>
                        <a:cubicBezTo>
                          <a:pt x="30" y="4"/>
                          <a:pt x="32" y="4"/>
                          <a:pt x="33" y="4"/>
                        </a:cubicBezTo>
                        <a:cubicBezTo>
                          <a:pt x="35" y="4"/>
                          <a:pt x="36" y="4"/>
                          <a:pt x="38" y="4"/>
                        </a:cubicBezTo>
                        <a:cubicBezTo>
                          <a:pt x="40" y="4"/>
                          <a:pt x="42" y="4"/>
                          <a:pt x="44" y="4"/>
                        </a:cubicBezTo>
                        <a:cubicBezTo>
                          <a:pt x="44" y="4"/>
                          <a:pt x="45" y="4"/>
                          <a:pt x="46" y="4"/>
                        </a:cubicBezTo>
                        <a:cubicBezTo>
                          <a:pt x="48" y="4"/>
                          <a:pt x="52" y="4"/>
                          <a:pt x="55" y="3"/>
                        </a:cubicBezTo>
                        <a:cubicBezTo>
                          <a:pt x="60" y="1"/>
                          <a:pt x="64" y="0"/>
                          <a:pt x="67" y="0"/>
                        </a:cubicBezTo>
                        <a:cubicBezTo>
                          <a:pt x="68" y="0"/>
                          <a:pt x="68" y="0"/>
                          <a:pt x="68" y="0"/>
                        </a:cubicBezTo>
                        <a:cubicBezTo>
                          <a:pt x="70" y="0"/>
                          <a:pt x="71" y="1"/>
                          <a:pt x="71" y="1"/>
                        </a:cubicBezTo>
                        <a:cubicBezTo>
                          <a:pt x="71" y="3"/>
                          <a:pt x="68" y="6"/>
                          <a:pt x="61" y="9"/>
                        </a:cubicBezTo>
                        <a:cubicBezTo>
                          <a:pt x="54" y="12"/>
                          <a:pt x="45" y="13"/>
                          <a:pt x="39" y="13"/>
                        </a:cubicBezTo>
                        <a:cubicBezTo>
                          <a:pt x="38" y="13"/>
                          <a:pt x="36" y="13"/>
                          <a:pt x="35" y="13"/>
                        </a:cubicBezTo>
                        <a:cubicBezTo>
                          <a:pt x="34" y="13"/>
                          <a:pt x="33" y="13"/>
                          <a:pt x="31" y="13"/>
                        </a:cubicBezTo>
                        <a:cubicBezTo>
                          <a:pt x="25" y="13"/>
                          <a:pt x="17" y="12"/>
                          <a:pt x="9" y="9"/>
                        </a:cubicBezTo>
                        <a:cubicBezTo>
                          <a:pt x="10" y="9"/>
                          <a:pt x="10" y="9"/>
                          <a:pt x="10" y="9"/>
                        </a:cubicBezTo>
                        <a:cubicBezTo>
                          <a:pt x="9" y="9"/>
                          <a:pt x="9" y="9"/>
                          <a:pt x="9" y="9"/>
                        </a:cubicBezTo>
                        <a:cubicBezTo>
                          <a:pt x="3" y="6"/>
                          <a:pt x="0" y="3"/>
                          <a:pt x="0" y="1"/>
                        </a:cubicBezTo>
                        <a:cubicBezTo>
                          <a:pt x="0" y="1"/>
                          <a:pt x="1" y="0"/>
                          <a:pt x="2" y="0"/>
                        </a:cubicBezTo>
                        <a:cubicBezTo>
                          <a:pt x="3" y="0"/>
                          <a:pt x="3" y="0"/>
                          <a:pt x="3" y="0"/>
                        </a:cubicBezTo>
                        <a:close/>
                        <a:moveTo>
                          <a:pt x="15" y="3"/>
                        </a:moveTo>
                        <a:cubicBezTo>
                          <a:pt x="10" y="2"/>
                          <a:pt x="6" y="0"/>
                          <a:pt x="3" y="0"/>
                        </a:cubicBezTo>
                        <a:cubicBezTo>
                          <a:pt x="3" y="1"/>
                          <a:pt x="3" y="1"/>
                          <a:pt x="3" y="1"/>
                        </a:cubicBezTo>
                        <a:cubicBezTo>
                          <a:pt x="2" y="1"/>
                          <a:pt x="2" y="1"/>
                          <a:pt x="2" y="1"/>
                        </a:cubicBezTo>
                        <a:cubicBezTo>
                          <a:pt x="2" y="3"/>
                          <a:pt x="4" y="5"/>
                          <a:pt x="11" y="8"/>
                        </a:cubicBezTo>
                        <a:cubicBezTo>
                          <a:pt x="18" y="11"/>
                          <a:pt x="26" y="12"/>
                          <a:pt x="31" y="12"/>
                        </a:cubicBezTo>
                        <a:cubicBezTo>
                          <a:pt x="33" y="12"/>
                          <a:pt x="34" y="12"/>
                          <a:pt x="35" y="12"/>
                        </a:cubicBezTo>
                        <a:cubicBezTo>
                          <a:pt x="37" y="12"/>
                          <a:pt x="38" y="12"/>
                          <a:pt x="39" y="12"/>
                        </a:cubicBezTo>
                        <a:cubicBezTo>
                          <a:pt x="45" y="12"/>
                          <a:pt x="53" y="11"/>
                          <a:pt x="60" y="8"/>
                        </a:cubicBezTo>
                        <a:cubicBezTo>
                          <a:pt x="67" y="5"/>
                          <a:pt x="69" y="3"/>
                          <a:pt x="69" y="1"/>
                        </a:cubicBezTo>
                        <a:cubicBezTo>
                          <a:pt x="69" y="1"/>
                          <a:pt x="69" y="1"/>
                          <a:pt x="68" y="1"/>
                        </a:cubicBezTo>
                        <a:cubicBezTo>
                          <a:pt x="67" y="0"/>
                          <a:pt x="67" y="0"/>
                          <a:pt x="67" y="0"/>
                        </a:cubicBezTo>
                        <a:cubicBezTo>
                          <a:pt x="65" y="0"/>
                          <a:pt x="60" y="2"/>
                          <a:pt x="56" y="3"/>
                        </a:cubicBezTo>
                        <a:cubicBezTo>
                          <a:pt x="52" y="5"/>
                          <a:pt x="49" y="5"/>
                          <a:pt x="46" y="5"/>
                        </a:cubicBezTo>
                        <a:cubicBezTo>
                          <a:pt x="45" y="5"/>
                          <a:pt x="44" y="5"/>
                          <a:pt x="44" y="5"/>
                        </a:cubicBezTo>
                        <a:cubicBezTo>
                          <a:pt x="42" y="5"/>
                          <a:pt x="40" y="5"/>
                          <a:pt x="38" y="5"/>
                        </a:cubicBezTo>
                        <a:cubicBezTo>
                          <a:pt x="36" y="5"/>
                          <a:pt x="35" y="5"/>
                          <a:pt x="33" y="5"/>
                        </a:cubicBezTo>
                        <a:cubicBezTo>
                          <a:pt x="32" y="5"/>
                          <a:pt x="30" y="5"/>
                          <a:pt x="28" y="5"/>
                        </a:cubicBezTo>
                        <a:cubicBezTo>
                          <a:pt x="27" y="5"/>
                          <a:pt x="27" y="5"/>
                          <a:pt x="26" y="5"/>
                        </a:cubicBezTo>
                        <a:cubicBezTo>
                          <a:pt x="26" y="5"/>
                          <a:pt x="25" y="5"/>
                          <a:pt x="24" y="5"/>
                        </a:cubicBezTo>
                        <a:cubicBezTo>
                          <a:pt x="21" y="5"/>
                          <a:pt x="18" y="5"/>
                          <a:pt x="15"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5" name="Freeform 6928">
                    <a:extLst>
                      <a:ext uri="{FF2B5EF4-FFF2-40B4-BE49-F238E27FC236}">
                        <a16:creationId xmlns:a16="http://schemas.microsoft.com/office/drawing/2014/main" xmlns="" id="{DF94C152-CFF8-4D5A-9600-00F0145A5980}"/>
                      </a:ext>
                    </a:extLst>
                  </p:cNvPr>
                  <p:cNvSpPr>
                    <a:spLocks/>
                  </p:cNvSpPr>
                  <p:nvPr/>
                </p:nvSpPr>
                <p:spPr bwMode="auto">
                  <a:xfrm>
                    <a:off x="4084" y="2146"/>
                    <a:ext cx="11" cy="4"/>
                  </a:xfrm>
                  <a:custGeom>
                    <a:avLst/>
                    <a:gdLst>
                      <a:gd name="T0" fmla="*/ 15 w 15"/>
                      <a:gd name="T1" fmla="*/ 0 h 5"/>
                      <a:gd name="T2" fmla="*/ 8 w 15"/>
                      <a:gd name="T3" fmla="*/ 2 h 5"/>
                      <a:gd name="T4" fmla="*/ 1 w 15"/>
                      <a:gd name="T5" fmla="*/ 4 h 5"/>
                      <a:gd name="T6" fmla="*/ 0 w 15"/>
                      <a:gd name="T7" fmla="*/ 5 h 5"/>
                      <a:gd name="T8" fmla="*/ 2 w 15"/>
                      <a:gd name="T9" fmla="*/ 5 h 5"/>
                      <a:gd name="T10" fmla="*/ 12 w 15"/>
                      <a:gd name="T11" fmla="*/ 2 h 5"/>
                      <a:gd name="T12" fmla="*/ 15 w 15"/>
                      <a:gd name="T13" fmla="*/ 1 h 5"/>
                      <a:gd name="T14" fmla="*/ 15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15" y="0"/>
                        </a:moveTo>
                        <a:cubicBezTo>
                          <a:pt x="13" y="0"/>
                          <a:pt x="10" y="1"/>
                          <a:pt x="8" y="2"/>
                        </a:cubicBezTo>
                        <a:cubicBezTo>
                          <a:pt x="5" y="3"/>
                          <a:pt x="3" y="4"/>
                          <a:pt x="1" y="4"/>
                        </a:cubicBezTo>
                        <a:cubicBezTo>
                          <a:pt x="1" y="4"/>
                          <a:pt x="0" y="4"/>
                          <a:pt x="0" y="5"/>
                        </a:cubicBezTo>
                        <a:cubicBezTo>
                          <a:pt x="1" y="5"/>
                          <a:pt x="2" y="5"/>
                          <a:pt x="2" y="5"/>
                        </a:cubicBezTo>
                        <a:cubicBezTo>
                          <a:pt x="6" y="5"/>
                          <a:pt x="7" y="3"/>
                          <a:pt x="12" y="2"/>
                        </a:cubicBezTo>
                        <a:cubicBezTo>
                          <a:pt x="13" y="1"/>
                          <a:pt x="14" y="1"/>
                          <a:pt x="15" y="1"/>
                        </a:cubicBezTo>
                        <a:lnTo>
                          <a:pt x="1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6" name="Freeform 6929">
                    <a:extLst>
                      <a:ext uri="{FF2B5EF4-FFF2-40B4-BE49-F238E27FC236}">
                        <a16:creationId xmlns:a16="http://schemas.microsoft.com/office/drawing/2014/main" xmlns="" id="{2F073880-9C48-484C-8269-6593EA14688C}"/>
                      </a:ext>
                    </a:extLst>
                  </p:cNvPr>
                  <p:cNvSpPr>
                    <a:spLocks/>
                  </p:cNvSpPr>
                  <p:nvPr/>
                </p:nvSpPr>
                <p:spPr bwMode="auto">
                  <a:xfrm>
                    <a:off x="4085" y="2145"/>
                    <a:ext cx="11" cy="4"/>
                  </a:xfrm>
                  <a:custGeom>
                    <a:avLst/>
                    <a:gdLst>
                      <a:gd name="T0" fmla="*/ 15 w 15"/>
                      <a:gd name="T1" fmla="*/ 0 h 5"/>
                      <a:gd name="T2" fmla="*/ 6 w 15"/>
                      <a:gd name="T3" fmla="*/ 3 h 5"/>
                      <a:gd name="T4" fmla="*/ 0 w 15"/>
                      <a:gd name="T5" fmla="*/ 4 h 5"/>
                      <a:gd name="T6" fmla="*/ 0 w 15"/>
                      <a:gd name="T7" fmla="*/ 5 h 5"/>
                      <a:gd name="T8" fmla="*/ 7 w 15"/>
                      <a:gd name="T9" fmla="*/ 3 h 5"/>
                      <a:gd name="T10" fmla="*/ 14 w 15"/>
                      <a:gd name="T11" fmla="*/ 1 h 5"/>
                      <a:gd name="T12" fmla="*/ 15 w 1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0"/>
                        </a:moveTo>
                        <a:cubicBezTo>
                          <a:pt x="13" y="1"/>
                          <a:pt x="9" y="2"/>
                          <a:pt x="6" y="3"/>
                        </a:cubicBezTo>
                        <a:cubicBezTo>
                          <a:pt x="4" y="4"/>
                          <a:pt x="2" y="4"/>
                          <a:pt x="0" y="4"/>
                        </a:cubicBezTo>
                        <a:cubicBezTo>
                          <a:pt x="0" y="5"/>
                          <a:pt x="0" y="5"/>
                          <a:pt x="0" y="5"/>
                        </a:cubicBezTo>
                        <a:cubicBezTo>
                          <a:pt x="2" y="5"/>
                          <a:pt x="4" y="4"/>
                          <a:pt x="7" y="3"/>
                        </a:cubicBezTo>
                        <a:cubicBezTo>
                          <a:pt x="9" y="2"/>
                          <a:pt x="12" y="1"/>
                          <a:pt x="14"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7" name="Freeform 6930">
                    <a:extLst>
                      <a:ext uri="{FF2B5EF4-FFF2-40B4-BE49-F238E27FC236}">
                        <a16:creationId xmlns:a16="http://schemas.microsoft.com/office/drawing/2014/main" xmlns="" id="{0B7B8B8D-B646-4A6F-BBEF-AE5756E08A99}"/>
                      </a:ext>
                    </a:extLst>
                  </p:cNvPr>
                  <p:cNvSpPr>
                    <a:spLocks/>
                  </p:cNvSpPr>
                  <p:nvPr/>
                </p:nvSpPr>
                <p:spPr bwMode="auto">
                  <a:xfrm>
                    <a:off x="4055" y="2146"/>
                    <a:ext cx="11" cy="4"/>
                  </a:xfrm>
                  <a:custGeom>
                    <a:avLst/>
                    <a:gdLst>
                      <a:gd name="T0" fmla="*/ 0 w 15"/>
                      <a:gd name="T1" fmla="*/ 0 h 5"/>
                      <a:gd name="T2" fmla="*/ 0 w 15"/>
                      <a:gd name="T3" fmla="*/ 1 h 5"/>
                      <a:gd name="T4" fmla="*/ 9 w 15"/>
                      <a:gd name="T5" fmla="*/ 4 h 5"/>
                      <a:gd name="T6" fmla="*/ 13 w 15"/>
                      <a:gd name="T7" fmla="*/ 5 h 5"/>
                      <a:gd name="T8" fmla="*/ 15 w 15"/>
                      <a:gd name="T9" fmla="*/ 5 h 5"/>
                      <a:gd name="T10" fmla="*/ 14 w 15"/>
                      <a:gd name="T11" fmla="*/ 4 h 5"/>
                      <a:gd name="T12" fmla="*/ 6 w 15"/>
                      <a:gd name="T13" fmla="*/ 2 h 5"/>
                      <a:gd name="T14" fmla="*/ 0 w 1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0" y="0"/>
                        </a:moveTo>
                        <a:cubicBezTo>
                          <a:pt x="0" y="1"/>
                          <a:pt x="0" y="1"/>
                          <a:pt x="0" y="1"/>
                        </a:cubicBezTo>
                        <a:cubicBezTo>
                          <a:pt x="3" y="2"/>
                          <a:pt x="7" y="4"/>
                          <a:pt x="9" y="4"/>
                        </a:cubicBezTo>
                        <a:cubicBezTo>
                          <a:pt x="10" y="5"/>
                          <a:pt x="12" y="5"/>
                          <a:pt x="13" y="5"/>
                        </a:cubicBezTo>
                        <a:cubicBezTo>
                          <a:pt x="14" y="5"/>
                          <a:pt x="14" y="5"/>
                          <a:pt x="15" y="5"/>
                        </a:cubicBezTo>
                        <a:cubicBezTo>
                          <a:pt x="14" y="4"/>
                          <a:pt x="14" y="4"/>
                          <a:pt x="14" y="4"/>
                        </a:cubicBezTo>
                        <a:cubicBezTo>
                          <a:pt x="12" y="4"/>
                          <a:pt x="9" y="3"/>
                          <a:pt x="6" y="2"/>
                        </a:cubicBezTo>
                        <a:cubicBezTo>
                          <a:pt x="4" y="1"/>
                          <a:pt x="2"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8" name="Freeform 6931">
                    <a:extLst>
                      <a:ext uri="{FF2B5EF4-FFF2-40B4-BE49-F238E27FC236}">
                        <a16:creationId xmlns:a16="http://schemas.microsoft.com/office/drawing/2014/main" xmlns="" id="{E7F82692-781B-4ACD-AECD-12BB8F35A604}"/>
                      </a:ext>
                    </a:extLst>
                  </p:cNvPr>
                  <p:cNvSpPr>
                    <a:spLocks/>
                  </p:cNvSpPr>
                  <p:nvPr/>
                </p:nvSpPr>
                <p:spPr bwMode="auto">
                  <a:xfrm>
                    <a:off x="4054" y="2146"/>
                    <a:ext cx="11" cy="3"/>
                  </a:xfrm>
                  <a:custGeom>
                    <a:avLst/>
                    <a:gdLst>
                      <a:gd name="T0" fmla="*/ 0 w 15"/>
                      <a:gd name="T1" fmla="*/ 0 h 4"/>
                      <a:gd name="T2" fmla="*/ 1 w 15"/>
                      <a:gd name="T3" fmla="*/ 0 h 4"/>
                      <a:gd name="T4" fmla="*/ 7 w 15"/>
                      <a:gd name="T5" fmla="*/ 2 h 4"/>
                      <a:gd name="T6" fmla="*/ 15 w 15"/>
                      <a:gd name="T7" fmla="*/ 4 h 4"/>
                      <a:gd name="T8" fmla="*/ 15 w 15"/>
                      <a:gd name="T9" fmla="*/ 3 h 4"/>
                      <a:gd name="T10" fmla="*/ 7 w 15"/>
                      <a:gd name="T11" fmla="*/ 2 h 4"/>
                      <a:gd name="T12" fmla="*/ 0 w 1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0" y="0"/>
                        </a:moveTo>
                        <a:cubicBezTo>
                          <a:pt x="1" y="0"/>
                          <a:pt x="1" y="0"/>
                          <a:pt x="1" y="0"/>
                        </a:cubicBezTo>
                        <a:cubicBezTo>
                          <a:pt x="3" y="1"/>
                          <a:pt x="5" y="1"/>
                          <a:pt x="7" y="2"/>
                        </a:cubicBezTo>
                        <a:cubicBezTo>
                          <a:pt x="10" y="3"/>
                          <a:pt x="13" y="4"/>
                          <a:pt x="15" y="4"/>
                        </a:cubicBezTo>
                        <a:cubicBezTo>
                          <a:pt x="15" y="3"/>
                          <a:pt x="15" y="3"/>
                          <a:pt x="15" y="3"/>
                        </a:cubicBezTo>
                        <a:cubicBezTo>
                          <a:pt x="13" y="3"/>
                          <a:pt x="10" y="3"/>
                          <a:pt x="7" y="2"/>
                        </a:cubicBezTo>
                        <a:cubicBezTo>
                          <a:pt x="5" y="1"/>
                          <a:pt x="2"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99" name="Freeform 6932">
                    <a:extLst>
                      <a:ext uri="{FF2B5EF4-FFF2-40B4-BE49-F238E27FC236}">
                        <a16:creationId xmlns:a16="http://schemas.microsoft.com/office/drawing/2014/main" xmlns="" id="{F79D8F68-4CAC-4A71-B54C-F0418A1B3E70}"/>
                      </a:ext>
                    </a:extLst>
                  </p:cNvPr>
                  <p:cNvSpPr>
                    <a:spLocks noEditPoints="1"/>
                  </p:cNvSpPr>
                  <p:nvPr/>
                </p:nvSpPr>
                <p:spPr bwMode="auto">
                  <a:xfrm>
                    <a:off x="4059" y="2152"/>
                    <a:ext cx="8" cy="2"/>
                  </a:xfrm>
                  <a:custGeom>
                    <a:avLst/>
                    <a:gdLst>
                      <a:gd name="T0" fmla="*/ 3 w 11"/>
                      <a:gd name="T1" fmla="*/ 1 h 3"/>
                      <a:gd name="T2" fmla="*/ 8 w 11"/>
                      <a:gd name="T3" fmla="*/ 2 h 3"/>
                      <a:gd name="T4" fmla="*/ 11 w 11"/>
                      <a:gd name="T5" fmla="*/ 3 h 3"/>
                      <a:gd name="T6" fmla="*/ 11 w 11"/>
                      <a:gd name="T7" fmla="*/ 2 h 3"/>
                      <a:gd name="T8" fmla="*/ 3 w 11"/>
                      <a:gd name="T9" fmla="*/ 1 h 3"/>
                      <a:gd name="T10" fmla="*/ 0 w 11"/>
                      <a:gd name="T11" fmla="*/ 0 h 3"/>
                      <a:gd name="T12" fmla="*/ 0 w 11"/>
                      <a:gd name="T13" fmla="*/ 0 h 3"/>
                      <a:gd name="T14" fmla="*/ 1 w 11"/>
                      <a:gd name="T15" fmla="*/ 0 h 3"/>
                      <a:gd name="T16" fmla="*/ 0 w 1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3" y="1"/>
                        </a:moveTo>
                        <a:cubicBezTo>
                          <a:pt x="5" y="1"/>
                          <a:pt x="7" y="2"/>
                          <a:pt x="8" y="2"/>
                        </a:cubicBezTo>
                        <a:cubicBezTo>
                          <a:pt x="9" y="3"/>
                          <a:pt x="10" y="3"/>
                          <a:pt x="11" y="3"/>
                        </a:cubicBezTo>
                        <a:cubicBezTo>
                          <a:pt x="11" y="2"/>
                          <a:pt x="11" y="2"/>
                          <a:pt x="11" y="2"/>
                        </a:cubicBezTo>
                        <a:cubicBezTo>
                          <a:pt x="8" y="1"/>
                          <a:pt x="6" y="1"/>
                          <a:pt x="3" y="1"/>
                        </a:cubicBezTo>
                        <a:close/>
                        <a:moveTo>
                          <a:pt x="0" y="0"/>
                        </a:moveTo>
                        <a:cubicBezTo>
                          <a:pt x="0" y="0"/>
                          <a:pt x="0" y="0"/>
                          <a:pt x="0" y="0"/>
                        </a:cubicBezTo>
                        <a:cubicBezTo>
                          <a:pt x="1" y="0"/>
                          <a:pt x="1" y="0"/>
                          <a:pt x="1" y="0"/>
                        </a:cubicBez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0" name="Freeform 6933">
                    <a:extLst>
                      <a:ext uri="{FF2B5EF4-FFF2-40B4-BE49-F238E27FC236}">
                        <a16:creationId xmlns:a16="http://schemas.microsoft.com/office/drawing/2014/main" xmlns="" id="{1AA34FF3-39AE-47DC-9492-F63D62325892}"/>
                      </a:ext>
                    </a:extLst>
                  </p:cNvPr>
                  <p:cNvSpPr>
                    <a:spLocks/>
                  </p:cNvSpPr>
                  <p:nvPr/>
                </p:nvSpPr>
                <p:spPr bwMode="auto">
                  <a:xfrm>
                    <a:off x="4065" y="2154"/>
                    <a:ext cx="2" cy="0"/>
                  </a:xfrm>
                  <a:custGeom>
                    <a:avLst/>
                    <a:gdLst>
                      <a:gd name="T0" fmla="*/ 0 w 3"/>
                      <a:gd name="T1" fmla="*/ 0 h 1"/>
                      <a:gd name="T2" fmla="*/ 2 w 3"/>
                      <a:gd name="T3" fmla="*/ 1 h 1"/>
                      <a:gd name="T4" fmla="*/ 2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1"/>
                          <a:pt x="1" y="1"/>
                          <a:pt x="2" y="1"/>
                        </a:cubicBezTo>
                        <a:cubicBezTo>
                          <a:pt x="2" y="1"/>
                          <a:pt x="2" y="1"/>
                          <a:pt x="2" y="1"/>
                        </a:cubicBezTo>
                        <a:cubicBezTo>
                          <a:pt x="3" y="1"/>
                          <a:pt x="3" y="1"/>
                          <a:pt x="3" y="1"/>
                        </a:cubicBezTo>
                        <a:cubicBezTo>
                          <a:pt x="2" y="1"/>
                          <a:pt x="1" y="1"/>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1" name="Freeform 6934">
                    <a:extLst>
                      <a:ext uri="{FF2B5EF4-FFF2-40B4-BE49-F238E27FC236}">
                        <a16:creationId xmlns:a16="http://schemas.microsoft.com/office/drawing/2014/main" xmlns="" id="{8A88E297-B217-4B56-A228-C49BEED41763}"/>
                      </a:ext>
                    </a:extLst>
                  </p:cNvPr>
                  <p:cNvSpPr>
                    <a:spLocks/>
                  </p:cNvSpPr>
                  <p:nvPr/>
                </p:nvSpPr>
                <p:spPr bwMode="auto">
                  <a:xfrm>
                    <a:off x="4083" y="2153"/>
                    <a:ext cx="3" cy="1"/>
                  </a:xfrm>
                  <a:custGeom>
                    <a:avLst/>
                    <a:gdLst>
                      <a:gd name="T0" fmla="*/ 4 w 4"/>
                      <a:gd name="T1" fmla="*/ 0 h 2"/>
                      <a:gd name="T2" fmla="*/ 0 w 4"/>
                      <a:gd name="T3" fmla="*/ 1 h 2"/>
                      <a:gd name="T4" fmla="*/ 0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1" y="1"/>
                          <a:pt x="0" y="1"/>
                        </a:cubicBezTo>
                        <a:cubicBezTo>
                          <a:pt x="0" y="2"/>
                          <a:pt x="0" y="2"/>
                          <a:pt x="0" y="2"/>
                        </a:cubicBezTo>
                        <a:cubicBezTo>
                          <a:pt x="1" y="2"/>
                          <a:pt x="1" y="2"/>
                          <a:pt x="1" y="2"/>
                        </a:cubicBezTo>
                        <a:cubicBezTo>
                          <a:pt x="2" y="1"/>
                          <a:pt x="3"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2" name="Rectangle 6935">
                    <a:extLst>
                      <a:ext uri="{FF2B5EF4-FFF2-40B4-BE49-F238E27FC236}">
                        <a16:creationId xmlns:a16="http://schemas.microsoft.com/office/drawing/2014/main" xmlns="" id="{5D99B893-32F6-42C1-9911-E945DB0E418C}"/>
                      </a:ext>
                    </a:extLst>
                  </p:cNvPr>
                  <p:cNvSpPr>
                    <a:spLocks noChangeArrowheads="1"/>
                  </p:cNvSpPr>
                  <p:nvPr/>
                </p:nvSpPr>
                <p:spPr bwMode="auto">
                  <a:xfrm>
                    <a:off x="4083" y="2154"/>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3" name="Freeform 6936">
                    <a:extLst>
                      <a:ext uri="{FF2B5EF4-FFF2-40B4-BE49-F238E27FC236}">
                        <a16:creationId xmlns:a16="http://schemas.microsoft.com/office/drawing/2014/main" xmlns="" id="{6EB9E210-13AA-4456-AC81-1FA1EF8C640B}"/>
                      </a:ext>
                    </a:extLst>
                  </p:cNvPr>
                  <p:cNvSpPr>
                    <a:spLocks/>
                  </p:cNvSpPr>
                  <p:nvPr/>
                </p:nvSpPr>
                <p:spPr bwMode="auto">
                  <a:xfrm>
                    <a:off x="4082" y="2148"/>
                    <a:ext cx="12" cy="4"/>
                  </a:xfrm>
                  <a:custGeom>
                    <a:avLst/>
                    <a:gdLst>
                      <a:gd name="T0" fmla="*/ 16 w 16"/>
                      <a:gd name="T1" fmla="*/ 0 h 6"/>
                      <a:gd name="T2" fmla="*/ 12 w 16"/>
                      <a:gd name="T3" fmla="*/ 3 h 6"/>
                      <a:gd name="T4" fmla="*/ 1 w 16"/>
                      <a:gd name="T5" fmla="*/ 5 h 6"/>
                      <a:gd name="T6" fmla="*/ 0 w 16"/>
                      <a:gd name="T7" fmla="*/ 6 h 6"/>
                      <a:gd name="T8" fmla="*/ 1 w 16"/>
                      <a:gd name="T9" fmla="*/ 6 h 6"/>
                      <a:gd name="T10" fmla="*/ 11 w 16"/>
                      <a:gd name="T11" fmla="*/ 4 h 6"/>
                      <a:gd name="T12" fmla="*/ 16 w 1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16" y="0"/>
                        </a:moveTo>
                        <a:cubicBezTo>
                          <a:pt x="14" y="1"/>
                          <a:pt x="13" y="3"/>
                          <a:pt x="12" y="3"/>
                        </a:cubicBezTo>
                        <a:cubicBezTo>
                          <a:pt x="7" y="4"/>
                          <a:pt x="3" y="5"/>
                          <a:pt x="1" y="5"/>
                        </a:cubicBezTo>
                        <a:cubicBezTo>
                          <a:pt x="0" y="6"/>
                          <a:pt x="0" y="6"/>
                          <a:pt x="0" y="6"/>
                        </a:cubicBezTo>
                        <a:cubicBezTo>
                          <a:pt x="1" y="6"/>
                          <a:pt x="1" y="6"/>
                          <a:pt x="1" y="6"/>
                        </a:cubicBezTo>
                        <a:cubicBezTo>
                          <a:pt x="1" y="6"/>
                          <a:pt x="8" y="5"/>
                          <a:pt x="11" y="4"/>
                        </a:cubicBezTo>
                        <a:cubicBezTo>
                          <a:pt x="13" y="3"/>
                          <a:pt x="14" y="2"/>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4" name="Freeform 6937">
                    <a:extLst>
                      <a:ext uri="{FF2B5EF4-FFF2-40B4-BE49-F238E27FC236}">
                        <a16:creationId xmlns:a16="http://schemas.microsoft.com/office/drawing/2014/main" xmlns="" id="{EC3BC19A-43F8-444A-8BB5-7B41AD09E183}"/>
                      </a:ext>
                    </a:extLst>
                  </p:cNvPr>
                  <p:cNvSpPr>
                    <a:spLocks/>
                  </p:cNvSpPr>
                  <p:nvPr/>
                </p:nvSpPr>
                <p:spPr bwMode="auto">
                  <a:xfrm>
                    <a:off x="4056" y="2148"/>
                    <a:ext cx="12" cy="5"/>
                  </a:xfrm>
                  <a:custGeom>
                    <a:avLst/>
                    <a:gdLst>
                      <a:gd name="T0" fmla="*/ 0 w 16"/>
                      <a:gd name="T1" fmla="*/ 0 h 7"/>
                      <a:gd name="T2" fmla="*/ 3 w 16"/>
                      <a:gd name="T3" fmla="*/ 4 h 7"/>
                      <a:gd name="T4" fmla="*/ 7 w 16"/>
                      <a:gd name="T5" fmla="*/ 5 h 7"/>
                      <a:gd name="T6" fmla="*/ 7 w 16"/>
                      <a:gd name="T7" fmla="*/ 5 h 7"/>
                      <a:gd name="T8" fmla="*/ 15 w 16"/>
                      <a:gd name="T9" fmla="*/ 7 h 7"/>
                      <a:gd name="T10" fmla="*/ 16 w 16"/>
                      <a:gd name="T11" fmla="*/ 7 h 7"/>
                      <a:gd name="T12" fmla="*/ 16 w 16"/>
                      <a:gd name="T13" fmla="*/ 6 h 7"/>
                      <a:gd name="T14" fmla="*/ 14 w 16"/>
                      <a:gd name="T15" fmla="*/ 5 h 7"/>
                      <a:gd name="T16" fmla="*/ 1 w 16"/>
                      <a:gd name="T17" fmla="*/ 1 h 7"/>
                      <a:gd name="T18" fmla="*/ 0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0" y="0"/>
                        </a:moveTo>
                        <a:cubicBezTo>
                          <a:pt x="1" y="2"/>
                          <a:pt x="2" y="3"/>
                          <a:pt x="3" y="4"/>
                        </a:cubicBezTo>
                        <a:cubicBezTo>
                          <a:pt x="5" y="5"/>
                          <a:pt x="6" y="5"/>
                          <a:pt x="7" y="5"/>
                        </a:cubicBezTo>
                        <a:cubicBezTo>
                          <a:pt x="7" y="5"/>
                          <a:pt x="7" y="5"/>
                          <a:pt x="7" y="5"/>
                        </a:cubicBezTo>
                        <a:cubicBezTo>
                          <a:pt x="12" y="6"/>
                          <a:pt x="14" y="7"/>
                          <a:pt x="15" y="7"/>
                        </a:cubicBezTo>
                        <a:cubicBezTo>
                          <a:pt x="16" y="7"/>
                          <a:pt x="16" y="7"/>
                          <a:pt x="16" y="7"/>
                        </a:cubicBezTo>
                        <a:cubicBezTo>
                          <a:pt x="16" y="6"/>
                          <a:pt x="16" y="6"/>
                          <a:pt x="16" y="6"/>
                        </a:cubicBezTo>
                        <a:cubicBezTo>
                          <a:pt x="15" y="6"/>
                          <a:pt x="14" y="5"/>
                          <a:pt x="14" y="5"/>
                        </a:cubicBezTo>
                        <a:cubicBezTo>
                          <a:pt x="6" y="4"/>
                          <a:pt x="3" y="2"/>
                          <a:pt x="1" y="1"/>
                        </a:cubicBezTo>
                        <a:cubicBezTo>
                          <a:pt x="1" y="1"/>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5" name="Freeform 6938">
                    <a:extLst>
                      <a:ext uri="{FF2B5EF4-FFF2-40B4-BE49-F238E27FC236}">
                        <a16:creationId xmlns:a16="http://schemas.microsoft.com/office/drawing/2014/main" xmlns="" id="{2CA66AD8-A2A0-4EB7-B04F-6509D32BC635}"/>
                      </a:ext>
                    </a:extLst>
                  </p:cNvPr>
                  <p:cNvSpPr>
                    <a:spLocks/>
                  </p:cNvSpPr>
                  <p:nvPr/>
                </p:nvSpPr>
                <p:spPr bwMode="auto">
                  <a:xfrm>
                    <a:off x="4065" y="2147"/>
                    <a:ext cx="21" cy="13"/>
                  </a:xfrm>
                  <a:custGeom>
                    <a:avLst/>
                    <a:gdLst>
                      <a:gd name="T0" fmla="*/ 17 w 29"/>
                      <a:gd name="T1" fmla="*/ 0 h 17"/>
                      <a:gd name="T2" fmla="*/ 10 w 29"/>
                      <a:gd name="T3" fmla="*/ 0 h 17"/>
                      <a:gd name="T4" fmla="*/ 2 w 29"/>
                      <a:gd name="T5" fmla="*/ 2 h 17"/>
                      <a:gd name="T6" fmla="*/ 4 w 29"/>
                      <a:gd name="T7" fmla="*/ 8 h 17"/>
                      <a:gd name="T8" fmla="*/ 3 w 29"/>
                      <a:gd name="T9" fmla="*/ 15 h 17"/>
                      <a:gd name="T10" fmla="*/ 9 w 29"/>
                      <a:gd name="T11" fmla="*/ 15 h 17"/>
                      <a:gd name="T12" fmla="*/ 16 w 29"/>
                      <a:gd name="T13" fmla="*/ 15 h 17"/>
                      <a:gd name="T14" fmla="*/ 25 w 29"/>
                      <a:gd name="T15" fmla="*/ 13 h 17"/>
                      <a:gd name="T16" fmla="*/ 24 w 29"/>
                      <a:gd name="T17" fmla="*/ 5 h 17"/>
                      <a:gd name="T18" fmla="*/ 17 w 29"/>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17" y="0"/>
                        </a:moveTo>
                        <a:cubicBezTo>
                          <a:pt x="15" y="0"/>
                          <a:pt x="12" y="0"/>
                          <a:pt x="10" y="0"/>
                        </a:cubicBezTo>
                        <a:cubicBezTo>
                          <a:pt x="5" y="0"/>
                          <a:pt x="2" y="0"/>
                          <a:pt x="2" y="2"/>
                        </a:cubicBezTo>
                        <a:cubicBezTo>
                          <a:pt x="2" y="4"/>
                          <a:pt x="6" y="5"/>
                          <a:pt x="4" y="8"/>
                        </a:cubicBezTo>
                        <a:cubicBezTo>
                          <a:pt x="3" y="11"/>
                          <a:pt x="0" y="14"/>
                          <a:pt x="3" y="15"/>
                        </a:cubicBezTo>
                        <a:cubicBezTo>
                          <a:pt x="4" y="15"/>
                          <a:pt x="6" y="15"/>
                          <a:pt x="9" y="15"/>
                        </a:cubicBezTo>
                        <a:cubicBezTo>
                          <a:pt x="11" y="15"/>
                          <a:pt x="13" y="14"/>
                          <a:pt x="16" y="15"/>
                        </a:cubicBezTo>
                        <a:cubicBezTo>
                          <a:pt x="22" y="15"/>
                          <a:pt x="27" y="17"/>
                          <a:pt x="25" y="13"/>
                        </a:cubicBezTo>
                        <a:cubicBezTo>
                          <a:pt x="24" y="9"/>
                          <a:pt x="21" y="8"/>
                          <a:pt x="24" y="5"/>
                        </a:cubicBezTo>
                        <a:cubicBezTo>
                          <a:pt x="29" y="0"/>
                          <a:pt x="25"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6" name="Freeform 6939">
                    <a:extLst>
                      <a:ext uri="{FF2B5EF4-FFF2-40B4-BE49-F238E27FC236}">
                        <a16:creationId xmlns:a16="http://schemas.microsoft.com/office/drawing/2014/main" xmlns="" id="{E4DBBBCA-61AE-4732-8056-1BB6055945F6}"/>
                      </a:ext>
                    </a:extLst>
                  </p:cNvPr>
                  <p:cNvSpPr>
                    <a:spLocks noEditPoints="1"/>
                  </p:cNvSpPr>
                  <p:nvPr/>
                </p:nvSpPr>
                <p:spPr bwMode="auto">
                  <a:xfrm>
                    <a:off x="4065" y="2147"/>
                    <a:ext cx="20" cy="12"/>
                  </a:xfrm>
                  <a:custGeom>
                    <a:avLst/>
                    <a:gdLst>
                      <a:gd name="T0" fmla="*/ 15 w 26"/>
                      <a:gd name="T1" fmla="*/ 15 h 16"/>
                      <a:gd name="T2" fmla="*/ 13 w 26"/>
                      <a:gd name="T3" fmla="*/ 15 h 16"/>
                      <a:gd name="T4" fmla="*/ 4 w 26"/>
                      <a:gd name="T5" fmla="*/ 16 h 16"/>
                      <a:gd name="T6" fmla="*/ 2 w 26"/>
                      <a:gd name="T7" fmla="*/ 15 h 16"/>
                      <a:gd name="T8" fmla="*/ 0 w 26"/>
                      <a:gd name="T9" fmla="*/ 13 h 16"/>
                      <a:gd name="T10" fmla="*/ 3 w 26"/>
                      <a:gd name="T11" fmla="*/ 8 h 16"/>
                      <a:gd name="T12" fmla="*/ 3 w 26"/>
                      <a:gd name="T13" fmla="*/ 7 h 16"/>
                      <a:gd name="T14" fmla="*/ 0 w 26"/>
                      <a:gd name="T15" fmla="*/ 2 h 16"/>
                      <a:gd name="T16" fmla="*/ 0 w 26"/>
                      <a:gd name="T17" fmla="*/ 2 h 16"/>
                      <a:gd name="T18" fmla="*/ 5 w 26"/>
                      <a:gd name="T19" fmla="*/ 0 h 16"/>
                      <a:gd name="T20" fmla="*/ 14 w 26"/>
                      <a:gd name="T21" fmla="*/ 0 h 16"/>
                      <a:gd name="T22" fmla="*/ 16 w 26"/>
                      <a:gd name="T23" fmla="*/ 0 h 16"/>
                      <a:gd name="T24" fmla="*/ 19 w 26"/>
                      <a:gd name="T25" fmla="*/ 0 h 16"/>
                      <a:gd name="T26" fmla="*/ 26 w 26"/>
                      <a:gd name="T27" fmla="*/ 2 h 16"/>
                      <a:gd name="T28" fmla="*/ 23 w 26"/>
                      <a:gd name="T29" fmla="*/ 6 h 16"/>
                      <a:gd name="T30" fmla="*/ 22 w 26"/>
                      <a:gd name="T31" fmla="*/ 7 h 16"/>
                      <a:gd name="T32" fmla="*/ 25 w 26"/>
                      <a:gd name="T33" fmla="*/ 13 h 16"/>
                      <a:gd name="T34" fmla="*/ 25 w 26"/>
                      <a:gd name="T35" fmla="*/ 14 h 16"/>
                      <a:gd name="T36" fmla="*/ 24 w 26"/>
                      <a:gd name="T37" fmla="*/ 15 h 16"/>
                      <a:gd name="T38" fmla="*/ 22 w 26"/>
                      <a:gd name="T39" fmla="*/ 16 h 16"/>
                      <a:gd name="T40" fmla="*/ 15 w 26"/>
                      <a:gd name="T41" fmla="*/ 15 h 16"/>
                      <a:gd name="T42" fmla="*/ 15 w 26"/>
                      <a:gd name="T43" fmla="*/ 14 h 16"/>
                      <a:gd name="T44" fmla="*/ 22 w 26"/>
                      <a:gd name="T45" fmla="*/ 15 h 16"/>
                      <a:gd name="T46" fmla="*/ 24 w 26"/>
                      <a:gd name="T47" fmla="*/ 14 h 16"/>
                      <a:gd name="T48" fmla="*/ 24 w 26"/>
                      <a:gd name="T49" fmla="*/ 13 h 16"/>
                      <a:gd name="T50" fmla="*/ 21 w 26"/>
                      <a:gd name="T51" fmla="*/ 7 h 16"/>
                      <a:gd name="T52" fmla="*/ 22 w 26"/>
                      <a:gd name="T53" fmla="*/ 5 h 16"/>
                      <a:gd name="T54" fmla="*/ 25 w 26"/>
                      <a:gd name="T55" fmla="*/ 2 h 16"/>
                      <a:gd name="T56" fmla="*/ 24 w 26"/>
                      <a:gd name="T57" fmla="*/ 1 h 16"/>
                      <a:gd name="T58" fmla="*/ 19 w 26"/>
                      <a:gd name="T59" fmla="*/ 1 h 16"/>
                      <a:gd name="T60" fmla="*/ 16 w 26"/>
                      <a:gd name="T61" fmla="*/ 1 h 16"/>
                      <a:gd name="T62" fmla="*/ 14 w 26"/>
                      <a:gd name="T63" fmla="*/ 1 h 16"/>
                      <a:gd name="T64" fmla="*/ 5 w 26"/>
                      <a:gd name="T65" fmla="*/ 1 h 16"/>
                      <a:gd name="T66" fmla="*/ 2 w 26"/>
                      <a:gd name="T67" fmla="*/ 1 h 16"/>
                      <a:gd name="T68" fmla="*/ 1 w 26"/>
                      <a:gd name="T69" fmla="*/ 2 h 16"/>
                      <a:gd name="T70" fmla="*/ 1 w 26"/>
                      <a:gd name="T71" fmla="*/ 2 h 16"/>
                      <a:gd name="T72" fmla="*/ 4 w 26"/>
                      <a:gd name="T73" fmla="*/ 7 h 16"/>
                      <a:gd name="T74" fmla="*/ 4 w 26"/>
                      <a:gd name="T75" fmla="*/ 8 h 16"/>
                      <a:gd name="T76" fmla="*/ 2 w 26"/>
                      <a:gd name="T77" fmla="*/ 13 h 16"/>
                      <a:gd name="T78" fmla="*/ 2 w 26"/>
                      <a:gd name="T79" fmla="*/ 14 h 16"/>
                      <a:gd name="T80" fmla="*/ 4 w 26"/>
                      <a:gd name="T81" fmla="*/ 14 h 16"/>
                      <a:gd name="T82" fmla="*/ 13 w 26"/>
                      <a:gd name="T83" fmla="*/ 14 h 16"/>
                      <a:gd name="T84" fmla="*/ 15 w 26"/>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6">
                        <a:moveTo>
                          <a:pt x="15" y="15"/>
                        </a:moveTo>
                        <a:cubicBezTo>
                          <a:pt x="14" y="15"/>
                          <a:pt x="13" y="15"/>
                          <a:pt x="13" y="15"/>
                        </a:cubicBezTo>
                        <a:cubicBezTo>
                          <a:pt x="9" y="15"/>
                          <a:pt x="6" y="16"/>
                          <a:pt x="4" y="16"/>
                        </a:cubicBezTo>
                        <a:cubicBezTo>
                          <a:pt x="3" y="16"/>
                          <a:pt x="2" y="16"/>
                          <a:pt x="2" y="15"/>
                        </a:cubicBezTo>
                        <a:cubicBezTo>
                          <a:pt x="1" y="15"/>
                          <a:pt x="0" y="14"/>
                          <a:pt x="0" y="13"/>
                        </a:cubicBezTo>
                        <a:cubicBezTo>
                          <a:pt x="0" y="12"/>
                          <a:pt x="2" y="10"/>
                          <a:pt x="3" y="8"/>
                        </a:cubicBezTo>
                        <a:cubicBezTo>
                          <a:pt x="3" y="7"/>
                          <a:pt x="3" y="7"/>
                          <a:pt x="3" y="7"/>
                        </a:cubicBezTo>
                        <a:cubicBezTo>
                          <a:pt x="3" y="5"/>
                          <a:pt x="0" y="5"/>
                          <a:pt x="0" y="2"/>
                        </a:cubicBezTo>
                        <a:cubicBezTo>
                          <a:pt x="0" y="2"/>
                          <a:pt x="0" y="2"/>
                          <a:pt x="0" y="2"/>
                        </a:cubicBezTo>
                        <a:cubicBezTo>
                          <a:pt x="0" y="0"/>
                          <a:pt x="3" y="0"/>
                          <a:pt x="5" y="0"/>
                        </a:cubicBezTo>
                        <a:cubicBezTo>
                          <a:pt x="8" y="0"/>
                          <a:pt x="11" y="0"/>
                          <a:pt x="14" y="0"/>
                        </a:cubicBezTo>
                        <a:cubicBezTo>
                          <a:pt x="15" y="0"/>
                          <a:pt x="15" y="0"/>
                          <a:pt x="16" y="0"/>
                        </a:cubicBezTo>
                        <a:cubicBezTo>
                          <a:pt x="17" y="0"/>
                          <a:pt x="18" y="0"/>
                          <a:pt x="19" y="0"/>
                        </a:cubicBezTo>
                        <a:cubicBezTo>
                          <a:pt x="23" y="0"/>
                          <a:pt x="26" y="0"/>
                          <a:pt x="26" y="2"/>
                        </a:cubicBezTo>
                        <a:cubicBezTo>
                          <a:pt x="26" y="3"/>
                          <a:pt x="25" y="4"/>
                          <a:pt x="23" y="6"/>
                        </a:cubicBezTo>
                        <a:cubicBezTo>
                          <a:pt x="23" y="6"/>
                          <a:pt x="22" y="7"/>
                          <a:pt x="22" y="7"/>
                        </a:cubicBezTo>
                        <a:cubicBezTo>
                          <a:pt x="22" y="8"/>
                          <a:pt x="24" y="10"/>
                          <a:pt x="25" y="13"/>
                        </a:cubicBezTo>
                        <a:cubicBezTo>
                          <a:pt x="25" y="13"/>
                          <a:pt x="25" y="13"/>
                          <a:pt x="25" y="14"/>
                        </a:cubicBezTo>
                        <a:cubicBezTo>
                          <a:pt x="25" y="15"/>
                          <a:pt x="25" y="15"/>
                          <a:pt x="24" y="15"/>
                        </a:cubicBezTo>
                        <a:cubicBezTo>
                          <a:pt x="24" y="16"/>
                          <a:pt x="23" y="16"/>
                          <a:pt x="22" y="16"/>
                        </a:cubicBezTo>
                        <a:cubicBezTo>
                          <a:pt x="20" y="16"/>
                          <a:pt x="18" y="15"/>
                          <a:pt x="15" y="15"/>
                        </a:cubicBezTo>
                        <a:close/>
                        <a:moveTo>
                          <a:pt x="15" y="14"/>
                        </a:moveTo>
                        <a:cubicBezTo>
                          <a:pt x="18" y="14"/>
                          <a:pt x="21" y="15"/>
                          <a:pt x="22" y="15"/>
                        </a:cubicBezTo>
                        <a:cubicBezTo>
                          <a:pt x="24" y="15"/>
                          <a:pt x="24" y="15"/>
                          <a:pt x="24" y="14"/>
                        </a:cubicBezTo>
                        <a:cubicBezTo>
                          <a:pt x="24" y="14"/>
                          <a:pt x="24" y="13"/>
                          <a:pt x="24" y="13"/>
                        </a:cubicBezTo>
                        <a:cubicBezTo>
                          <a:pt x="23" y="10"/>
                          <a:pt x="21" y="9"/>
                          <a:pt x="21" y="7"/>
                        </a:cubicBezTo>
                        <a:cubicBezTo>
                          <a:pt x="21" y="7"/>
                          <a:pt x="21" y="6"/>
                          <a:pt x="22" y="5"/>
                        </a:cubicBezTo>
                        <a:cubicBezTo>
                          <a:pt x="24" y="3"/>
                          <a:pt x="25" y="2"/>
                          <a:pt x="25" y="2"/>
                        </a:cubicBezTo>
                        <a:cubicBezTo>
                          <a:pt x="25" y="2"/>
                          <a:pt x="24" y="1"/>
                          <a:pt x="24" y="1"/>
                        </a:cubicBezTo>
                        <a:cubicBezTo>
                          <a:pt x="23" y="1"/>
                          <a:pt x="21" y="1"/>
                          <a:pt x="19" y="1"/>
                        </a:cubicBezTo>
                        <a:cubicBezTo>
                          <a:pt x="18" y="1"/>
                          <a:pt x="17" y="1"/>
                          <a:pt x="16" y="1"/>
                        </a:cubicBezTo>
                        <a:cubicBezTo>
                          <a:pt x="15" y="1"/>
                          <a:pt x="15" y="1"/>
                          <a:pt x="14" y="1"/>
                        </a:cubicBezTo>
                        <a:cubicBezTo>
                          <a:pt x="11" y="1"/>
                          <a:pt x="7" y="1"/>
                          <a:pt x="5" y="1"/>
                        </a:cubicBezTo>
                        <a:cubicBezTo>
                          <a:pt x="4" y="1"/>
                          <a:pt x="3" y="1"/>
                          <a:pt x="2" y="1"/>
                        </a:cubicBezTo>
                        <a:cubicBezTo>
                          <a:pt x="1" y="1"/>
                          <a:pt x="1" y="1"/>
                          <a:pt x="1" y="2"/>
                        </a:cubicBezTo>
                        <a:cubicBezTo>
                          <a:pt x="1" y="2"/>
                          <a:pt x="1" y="2"/>
                          <a:pt x="1" y="2"/>
                        </a:cubicBezTo>
                        <a:cubicBezTo>
                          <a:pt x="1" y="3"/>
                          <a:pt x="4" y="4"/>
                          <a:pt x="4" y="7"/>
                        </a:cubicBezTo>
                        <a:cubicBezTo>
                          <a:pt x="4" y="7"/>
                          <a:pt x="4" y="7"/>
                          <a:pt x="4" y="8"/>
                        </a:cubicBezTo>
                        <a:cubicBezTo>
                          <a:pt x="3" y="10"/>
                          <a:pt x="1" y="12"/>
                          <a:pt x="2" y="13"/>
                        </a:cubicBezTo>
                        <a:cubicBezTo>
                          <a:pt x="2" y="14"/>
                          <a:pt x="2" y="14"/>
                          <a:pt x="2" y="14"/>
                        </a:cubicBezTo>
                        <a:cubicBezTo>
                          <a:pt x="3" y="14"/>
                          <a:pt x="3" y="14"/>
                          <a:pt x="4" y="14"/>
                        </a:cubicBezTo>
                        <a:cubicBezTo>
                          <a:pt x="6" y="14"/>
                          <a:pt x="9" y="14"/>
                          <a:pt x="13" y="14"/>
                        </a:cubicBezTo>
                        <a:cubicBezTo>
                          <a:pt x="13" y="14"/>
                          <a:pt x="14" y="14"/>
                          <a:pt x="15"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7" name="Freeform 6940">
                    <a:extLst>
                      <a:ext uri="{FF2B5EF4-FFF2-40B4-BE49-F238E27FC236}">
                        <a16:creationId xmlns:a16="http://schemas.microsoft.com/office/drawing/2014/main" xmlns="" id="{71A233AD-C184-49F0-8A94-855169FF2889}"/>
                      </a:ext>
                    </a:extLst>
                  </p:cNvPr>
                  <p:cNvSpPr>
                    <a:spLocks noEditPoints="1"/>
                  </p:cNvSpPr>
                  <p:nvPr/>
                </p:nvSpPr>
                <p:spPr bwMode="auto">
                  <a:xfrm>
                    <a:off x="4066" y="2148"/>
                    <a:ext cx="18" cy="9"/>
                  </a:xfrm>
                  <a:custGeom>
                    <a:avLst/>
                    <a:gdLst>
                      <a:gd name="T0" fmla="*/ 13 w 24"/>
                      <a:gd name="T1" fmla="*/ 11 h 12"/>
                      <a:gd name="T2" fmla="*/ 9 w 24"/>
                      <a:gd name="T3" fmla="*/ 12 h 12"/>
                      <a:gd name="T4" fmla="*/ 8 w 24"/>
                      <a:gd name="T5" fmla="*/ 12 h 12"/>
                      <a:gd name="T6" fmla="*/ 11 w 24"/>
                      <a:gd name="T7" fmla="*/ 12 h 12"/>
                      <a:gd name="T8" fmla="*/ 11 w 24"/>
                      <a:gd name="T9" fmla="*/ 12 h 12"/>
                      <a:gd name="T10" fmla="*/ 16 w 24"/>
                      <a:gd name="T11" fmla="*/ 11 h 12"/>
                      <a:gd name="T12" fmla="*/ 13 w 24"/>
                      <a:gd name="T13" fmla="*/ 11 h 12"/>
                      <a:gd name="T14" fmla="*/ 4 w 24"/>
                      <a:gd name="T15" fmla="*/ 0 h 12"/>
                      <a:gd name="T16" fmla="*/ 1 w 24"/>
                      <a:gd name="T17" fmla="*/ 0 h 12"/>
                      <a:gd name="T18" fmla="*/ 0 w 24"/>
                      <a:gd name="T19" fmla="*/ 1 h 12"/>
                      <a:gd name="T20" fmla="*/ 0 w 24"/>
                      <a:gd name="T21" fmla="*/ 1 h 12"/>
                      <a:gd name="T22" fmla="*/ 3 w 24"/>
                      <a:gd name="T23" fmla="*/ 6 h 12"/>
                      <a:gd name="T24" fmla="*/ 3 w 24"/>
                      <a:gd name="T25" fmla="*/ 7 h 12"/>
                      <a:gd name="T26" fmla="*/ 2 w 24"/>
                      <a:gd name="T27" fmla="*/ 10 h 12"/>
                      <a:gd name="T28" fmla="*/ 3 w 24"/>
                      <a:gd name="T29" fmla="*/ 10 h 12"/>
                      <a:gd name="T30" fmla="*/ 3 w 24"/>
                      <a:gd name="T31" fmla="*/ 9 h 12"/>
                      <a:gd name="T32" fmla="*/ 7 w 24"/>
                      <a:gd name="T33" fmla="*/ 5 h 12"/>
                      <a:gd name="T34" fmla="*/ 3 w 24"/>
                      <a:gd name="T35" fmla="*/ 1 h 12"/>
                      <a:gd name="T36" fmla="*/ 5 w 24"/>
                      <a:gd name="T37" fmla="*/ 0 h 12"/>
                      <a:gd name="T38" fmla="*/ 8 w 24"/>
                      <a:gd name="T39" fmla="*/ 1 h 12"/>
                      <a:gd name="T40" fmla="*/ 12 w 24"/>
                      <a:gd name="T41" fmla="*/ 1 h 12"/>
                      <a:gd name="T42" fmla="*/ 15 w 24"/>
                      <a:gd name="T43" fmla="*/ 1 h 12"/>
                      <a:gd name="T44" fmla="*/ 16 w 24"/>
                      <a:gd name="T45" fmla="*/ 1 h 12"/>
                      <a:gd name="T46" fmla="*/ 19 w 24"/>
                      <a:gd name="T47" fmla="*/ 3 h 12"/>
                      <a:gd name="T48" fmla="*/ 17 w 24"/>
                      <a:gd name="T49" fmla="*/ 6 h 12"/>
                      <a:gd name="T50" fmla="*/ 21 w 24"/>
                      <a:gd name="T51" fmla="*/ 10 h 12"/>
                      <a:gd name="T52" fmla="*/ 21 w 24"/>
                      <a:gd name="T53" fmla="*/ 10 h 12"/>
                      <a:gd name="T54" fmla="*/ 21 w 24"/>
                      <a:gd name="T55" fmla="*/ 10 h 12"/>
                      <a:gd name="T56" fmla="*/ 20 w 24"/>
                      <a:gd name="T57" fmla="*/ 6 h 12"/>
                      <a:gd name="T58" fmla="*/ 21 w 24"/>
                      <a:gd name="T59" fmla="*/ 4 h 12"/>
                      <a:gd name="T60" fmla="*/ 24 w 24"/>
                      <a:gd name="T61" fmla="*/ 1 h 12"/>
                      <a:gd name="T62" fmla="*/ 23 w 24"/>
                      <a:gd name="T63" fmla="*/ 0 h 12"/>
                      <a:gd name="T64" fmla="*/ 20 w 24"/>
                      <a:gd name="T65" fmla="*/ 0 h 12"/>
                      <a:gd name="T66" fmla="*/ 17 w 24"/>
                      <a:gd name="T67" fmla="*/ 0 h 12"/>
                      <a:gd name="T68" fmla="*/ 14 w 24"/>
                      <a:gd name="T69" fmla="*/ 0 h 12"/>
                      <a:gd name="T70" fmla="*/ 13 w 24"/>
                      <a:gd name="T71" fmla="*/ 0 h 12"/>
                      <a:gd name="T72" fmla="*/ 4 w 24"/>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2">
                        <a:moveTo>
                          <a:pt x="13" y="11"/>
                        </a:moveTo>
                        <a:cubicBezTo>
                          <a:pt x="12" y="11"/>
                          <a:pt x="10" y="11"/>
                          <a:pt x="9" y="12"/>
                        </a:cubicBezTo>
                        <a:cubicBezTo>
                          <a:pt x="8" y="12"/>
                          <a:pt x="8" y="12"/>
                          <a:pt x="8" y="12"/>
                        </a:cubicBezTo>
                        <a:cubicBezTo>
                          <a:pt x="9" y="12"/>
                          <a:pt x="10" y="12"/>
                          <a:pt x="11" y="12"/>
                        </a:cubicBezTo>
                        <a:cubicBezTo>
                          <a:pt x="11" y="12"/>
                          <a:pt x="11" y="12"/>
                          <a:pt x="11" y="12"/>
                        </a:cubicBezTo>
                        <a:cubicBezTo>
                          <a:pt x="13" y="12"/>
                          <a:pt x="15" y="12"/>
                          <a:pt x="16" y="11"/>
                        </a:cubicBezTo>
                        <a:cubicBezTo>
                          <a:pt x="15" y="11"/>
                          <a:pt x="14" y="11"/>
                          <a:pt x="13" y="11"/>
                        </a:cubicBezTo>
                        <a:close/>
                        <a:moveTo>
                          <a:pt x="4" y="0"/>
                        </a:moveTo>
                        <a:cubicBezTo>
                          <a:pt x="3" y="0"/>
                          <a:pt x="2" y="0"/>
                          <a:pt x="1" y="0"/>
                        </a:cubicBezTo>
                        <a:cubicBezTo>
                          <a:pt x="0" y="0"/>
                          <a:pt x="0" y="0"/>
                          <a:pt x="0" y="1"/>
                        </a:cubicBezTo>
                        <a:cubicBezTo>
                          <a:pt x="0" y="1"/>
                          <a:pt x="0" y="1"/>
                          <a:pt x="0" y="1"/>
                        </a:cubicBezTo>
                        <a:cubicBezTo>
                          <a:pt x="0" y="2"/>
                          <a:pt x="3" y="3"/>
                          <a:pt x="3" y="6"/>
                        </a:cubicBezTo>
                        <a:cubicBezTo>
                          <a:pt x="3" y="6"/>
                          <a:pt x="3" y="6"/>
                          <a:pt x="3" y="7"/>
                        </a:cubicBezTo>
                        <a:cubicBezTo>
                          <a:pt x="3" y="8"/>
                          <a:pt x="2" y="9"/>
                          <a:pt x="2" y="10"/>
                        </a:cubicBezTo>
                        <a:cubicBezTo>
                          <a:pt x="2" y="10"/>
                          <a:pt x="3" y="10"/>
                          <a:pt x="3" y="10"/>
                        </a:cubicBezTo>
                        <a:cubicBezTo>
                          <a:pt x="3" y="10"/>
                          <a:pt x="3" y="10"/>
                          <a:pt x="3" y="9"/>
                        </a:cubicBezTo>
                        <a:cubicBezTo>
                          <a:pt x="3" y="6"/>
                          <a:pt x="10" y="6"/>
                          <a:pt x="7" y="5"/>
                        </a:cubicBezTo>
                        <a:cubicBezTo>
                          <a:pt x="4" y="4"/>
                          <a:pt x="3" y="3"/>
                          <a:pt x="3" y="1"/>
                        </a:cubicBezTo>
                        <a:cubicBezTo>
                          <a:pt x="2" y="1"/>
                          <a:pt x="3" y="0"/>
                          <a:pt x="5" y="0"/>
                        </a:cubicBezTo>
                        <a:cubicBezTo>
                          <a:pt x="7" y="0"/>
                          <a:pt x="8" y="1"/>
                          <a:pt x="8" y="1"/>
                        </a:cubicBezTo>
                        <a:cubicBezTo>
                          <a:pt x="8" y="1"/>
                          <a:pt x="10" y="1"/>
                          <a:pt x="12" y="1"/>
                        </a:cubicBezTo>
                        <a:cubicBezTo>
                          <a:pt x="13" y="1"/>
                          <a:pt x="14" y="1"/>
                          <a:pt x="15" y="1"/>
                        </a:cubicBezTo>
                        <a:cubicBezTo>
                          <a:pt x="16" y="1"/>
                          <a:pt x="16" y="1"/>
                          <a:pt x="16" y="1"/>
                        </a:cubicBezTo>
                        <a:cubicBezTo>
                          <a:pt x="19" y="1"/>
                          <a:pt x="21" y="2"/>
                          <a:pt x="19" y="3"/>
                        </a:cubicBezTo>
                        <a:cubicBezTo>
                          <a:pt x="17" y="5"/>
                          <a:pt x="15" y="6"/>
                          <a:pt x="17" y="6"/>
                        </a:cubicBezTo>
                        <a:cubicBezTo>
                          <a:pt x="19" y="7"/>
                          <a:pt x="19" y="8"/>
                          <a:pt x="21" y="10"/>
                        </a:cubicBezTo>
                        <a:cubicBezTo>
                          <a:pt x="21" y="10"/>
                          <a:pt x="21" y="10"/>
                          <a:pt x="21" y="10"/>
                        </a:cubicBezTo>
                        <a:cubicBezTo>
                          <a:pt x="21" y="10"/>
                          <a:pt x="21" y="10"/>
                          <a:pt x="21" y="10"/>
                        </a:cubicBezTo>
                        <a:cubicBezTo>
                          <a:pt x="21" y="8"/>
                          <a:pt x="20" y="8"/>
                          <a:pt x="20" y="6"/>
                        </a:cubicBezTo>
                        <a:cubicBezTo>
                          <a:pt x="20" y="6"/>
                          <a:pt x="20" y="5"/>
                          <a:pt x="21" y="4"/>
                        </a:cubicBezTo>
                        <a:cubicBezTo>
                          <a:pt x="23" y="2"/>
                          <a:pt x="24" y="1"/>
                          <a:pt x="24" y="1"/>
                        </a:cubicBezTo>
                        <a:cubicBezTo>
                          <a:pt x="24" y="1"/>
                          <a:pt x="23" y="0"/>
                          <a:pt x="23" y="0"/>
                        </a:cubicBezTo>
                        <a:cubicBezTo>
                          <a:pt x="22" y="0"/>
                          <a:pt x="21" y="0"/>
                          <a:pt x="20" y="0"/>
                        </a:cubicBezTo>
                        <a:cubicBezTo>
                          <a:pt x="20" y="0"/>
                          <a:pt x="18" y="0"/>
                          <a:pt x="17" y="0"/>
                        </a:cubicBezTo>
                        <a:cubicBezTo>
                          <a:pt x="16" y="0"/>
                          <a:pt x="15" y="0"/>
                          <a:pt x="14" y="0"/>
                        </a:cubicBezTo>
                        <a:cubicBezTo>
                          <a:pt x="14" y="0"/>
                          <a:pt x="13" y="0"/>
                          <a:pt x="13" y="0"/>
                        </a:cubicBezTo>
                        <a:cubicBezTo>
                          <a:pt x="10"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8" name="Freeform 6941">
                    <a:extLst>
                      <a:ext uri="{FF2B5EF4-FFF2-40B4-BE49-F238E27FC236}">
                        <a16:creationId xmlns:a16="http://schemas.microsoft.com/office/drawing/2014/main" xmlns="" id="{8E46D7F1-871D-4542-AA34-77C302CB2E43}"/>
                      </a:ext>
                    </a:extLst>
                  </p:cNvPr>
                  <p:cNvSpPr>
                    <a:spLocks noEditPoints="1"/>
                  </p:cNvSpPr>
                  <p:nvPr/>
                </p:nvSpPr>
                <p:spPr bwMode="auto">
                  <a:xfrm>
                    <a:off x="4066" y="2147"/>
                    <a:ext cx="19" cy="8"/>
                  </a:xfrm>
                  <a:custGeom>
                    <a:avLst/>
                    <a:gdLst>
                      <a:gd name="T0" fmla="*/ 22 w 25"/>
                      <a:gd name="T1" fmla="*/ 1 h 11"/>
                      <a:gd name="T2" fmla="*/ 21 w 25"/>
                      <a:gd name="T3" fmla="*/ 1 h 11"/>
                      <a:gd name="T4" fmla="*/ 20 w 25"/>
                      <a:gd name="T5" fmla="*/ 1 h 11"/>
                      <a:gd name="T6" fmla="*/ 23 w 25"/>
                      <a:gd name="T7" fmla="*/ 1 h 11"/>
                      <a:gd name="T8" fmla="*/ 24 w 25"/>
                      <a:gd name="T9" fmla="*/ 2 h 11"/>
                      <a:gd name="T10" fmla="*/ 21 w 25"/>
                      <a:gd name="T11" fmla="*/ 5 h 11"/>
                      <a:gd name="T12" fmla="*/ 20 w 25"/>
                      <a:gd name="T13" fmla="*/ 7 h 11"/>
                      <a:gd name="T14" fmla="*/ 21 w 25"/>
                      <a:gd name="T15" fmla="*/ 11 h 11"/>
                      <a:gd name="T16" fmla="*/ 22 w 25"/>
                      <a:gd name="T17" fmla="*/ 10 h 11"/>
                      <a:gd name="T18" fmla="*/ 22 w 25"/>
                      <a:gd name="T19" fmla="*/ 5 h 11"/>
                      <a:gd name="T20" fmla="*/ 22 w 25"/>
                      <a:gd name="T21" fmla="*/ 1 h 11"/>
                      <a:gd name="T22" fmla="*/ 1 w 25"/>
                      <a:gd name="T23" fmla="*/ 0 h 11"/>
                      <a:gd name="T24" fmla="*/ 0 w 25"/>
                      <a:gd name="T25" fmla="*/ 2 h 11"/>
                      <a:gd name="T26" fmla="*/ 2 w 25"/>
                      <a:gd name="T27" fmla="*/ 8 h 11"/>
                      <a:gd name="T28" fmla="*/ 1 w 25"/>
                      <a:gd name="T29" fmla="*/ 11 h 11"/>
                      <a:gd name="T30" fmla="*/ 2 w 25"/>
                      <a:gd name="T31" fmla="*/ 11 h 11"/>
                      <a:gd name="T32" fmla="*/ 3 w 25"/>
                      <a:gd name="T33" fmla="*/ 8 h 11"/>
                      <a:gd name="T34" fmla="*/ 3 w 25"/>
                      <a:gd name="T35" fmla="*/ 7 h 11"/>
                      <a:gd name="T36" fmla="*/ 0 w 25"/>
                      <a:gd name="T37" fmla="*/ 2 h 11"/>
                      <a:gd name="T38" fmla="*/ 0 w 25"/>
                      <a:gd name="T39" fmla="*/ 2 h 11"/>
                      <a:gd name="T40" fmla="*/ 1 w 25"/>
                      <a:gd name="T41" fmla="*/ 1 h 11"/>
                      <a:gd name="T42" fmla="*/ 4 w 25"/>
                      <a:gd name="T43" fmla="*/ 1 h 11"/>
                      <a:gd name="T44" fmla="*/ 13 w 25"/>
                      <a:gd name="T45" fmla="*/ 1 h 11"/>
                      <a:gd name="T46" fmla="*/ 14 w 25"/>
                      <a:gd name="T47" fmla="*/ 1 h 11"/>
                      <a:gd name="T48" fmla="*/ 2 w 25"/>
                      <a:gd name="T49" fmla="*/ 1 h 11"/>
                      <a:gd name="T50" fmla="*/ 1 w 25"/>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11">
                        <a:moveTo>
                          <a:pt x="22" y="1"/>
                        </a:moveTo>
                        <a:cubicBezTo>
                          <a:pt x="21" y="1"/>
                          <a:pt x="21" y="1"/>
                          <a:pt x="21" y="1"/>
                        </a:cubicBezTo>
                        <a:cubicBezTo>
                          <a:pt x="21" y="1"/>
                          <a:pt x="21" y="1"/>
                          <a:pt x="20" y="1"/>
                        </a:cubicBezTo>
                        <a:cubicBezTo>
                          <a:pt x="21" y="1"/>
                          <a:pt x="22" y="1"/>
                          <a:pt x="23" y="1"/>
                        </a:cubicBezTo>
                        <a:cubicBezTo>
                          <a:pt x="23" y="1"/>
                          <a:pt x="24" y="2"/>
                          <a:pt x="24" y="2"/>
                        </a:cubicBezTo>
                        <a:cubicBezTo>
                          <a:pt x="24" y="2"/>
                          <a:pt x="23" y="3"/>
                          <a:pt x="21" y="5"/>
                        </a:cubicBezTo>
                        <a:cubicBezTo>
                          <a:pt x="20" y="6"/>
                          <a:pt x="20" y="7"/>
                          <a:pt x="20" y="7"/>
                        </a:cubicBezTo>
                        <a:cubicBezTo>
                          <a:pt x="20" y="9"/>
                          <a:pt x="21" y="9"/>
                          <a:pt x="21" y="11"/>
                        </a:cubicBezTo>
                        <a:cubicBezTo>
                          <a:pt x="22" y="10"/>
                          <a:pt x="22" y="10"/>
                          <a:pt x="22" y="10"/>
                        </a:cubicBezTo>
                        <a:cubicBezTo>
                          <a:pt x="21" y="8"/>
                          <a:pt x="20" y="7"/>
                          <a:pt x="22" y="5"/>
                        </a:cubicBezTo>
                        <a:cubicBezTo>
                          <a:pt x="25" y="2"/>
                          <a:pt x="25" y="1"/>
                          <a:pt x="22" y="1"/>
                        </a:cubicBezTo>
                        <a:close/>
                        <a:moveTo>
                          <a:pt x="1" y="0"/>
                        </a:moveTo>
                        <a:cubicBezTo>
                          <a:pt x="0" y="1"/>
                          <a:pt x="0" y="1"/>
                          <a:pt x="0" y="2"/>
                        </a:cubicBezTo>
                        <a:cubicBezTo>
                          <a:pt x="0" y="4"/>
                          <a:pt x="4" y="5"/>
                          <a:pt x="2" y="8"/>
                        </a:cubicBezTo>
                        <a:cubicBezTo>
                          <a:pt x="2" y="9"/>
                          <a:pt x="1" y="10"/>
                          <a:pt x="1" y="11"/>
                        </a:cubicBezTo>
                        <a:cubicBezTo>
                          <a:pt x="2" y="11"/>
                          <a:pt x="2" y="11"/>
                          <a:pt x="2" y="11"/>
                        </a:cubicBezTo>
                        <a:cubicBezTo>
                          <a:pt x="2" y="10"/>
                          <a:pt x="3" y="9"/>
                          <a:pt x="3" y="8"/>
                        </a:cubicBezTo>
                        <a:cubicBezTo>
                          <a:pt x="3" y="7"/>
                          <a:pt x="3" y="7"/>
                          <a:pt x="3" y="7"/>
                        </a:cubicBezTo>
                        <a:cubicBezTo>
                          <a:pt x="3" y="4"/>
                          <a:pt x="0" y="3"/>
                          <a:pt x="0" y="2"/>
                        </a:cubicBezTo>
                        <a:cubicBezTo>
                          <a:pt x="0" y="2"/>
                          <a:pt x="0" y="2"/>
                          <a:pt x="0" y="2"/>
                        </a:cubicBezTo>
                        <a:cubicBezTo>
                          <a:pt x="0" y="1"/>
                          <a:pt x="0" y="1"/>
                          <a:pt x="1" y="1"/>
                        </a:cubicBezTo>
                        <a:cubicBezTo>
                          <a:pt x="2" y="1"/>
                          <a:pt x="3" y="1"/>
                          <a:pt x="4" y="1"/>
                        </a:cubicBezTo>
                        <a:cubicBezTo>
                          <a:pt x="6" y="1"/>
                          <a:pt x="10" y="1"/>
                          <a:pt x="13" y="1"/>
                        </a:cubicBezTo>
                        <a:cubicBezTo>
                          <a:pt x="13" y="1"/>
                          <a:pt x="14" y="1"/>
                          <a:pt x="14" y="1"/>
                        </a:cubicBezTo>
                        <a:cubicBezTo>
                          <a:pt x="9" y="1"/>
                          <a:pt x="3" y="1"/>
                          <a:pt x="2"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09" name="Freeform 6942">
                    <a:extLst>
                      <a:ext uri="{FF2B5EF4-FFF2-40B4-BE49-F238E27FC236}">
                        <a16:creationId xmlns:a16="http://schemas.microsoft.com/office/drawing/2014/main" xmlns="" id="{2A825E21-162B-47D3-A0FA-B887B7075DEB}"/>
                      </a:ext>
                    </a:extLst>
                  </p:cNvPr>
                  <p:cNvSpPr>
                    <a:spLocks/>
                  </p:cNvSpPr>
                  <p:nvPr/>
                </p:nvSpPr>
                <p:spPr bwMode="auto">
                  <a:xfrm>
                    <a:off x="4069" y="2149"/>
                    <a:ext cx="11" cy="8"/>
                  </a:xfrm>
                  <a:custGeom>
                    <a:avLst/>
                    <a:gdLst>
                      <a:gd name="T0" fmla="*/ 12 w 15"/>
                      <a:gd name="T1" fmla="*/ 6 h 10"/>
                      <a:gd name="T2" fmla="*/ 10 w 15"/>
                      <a:gd name="T3" fmla="*/ 5 h 10"/>
                      <a:gd name="T4" fmla="*/ 11 w 15"/>
                      <a:gd name="T5" fmla="*/ 2 h 10"/>
                      <a:gd name="T6" fmla="*/ 12 w 15"/>
                      <a:gd name="T7" fmla="*/ 1 h 10"/>
                      <a:gd name="T8" fmla="*/ 12 w 15"/>
                      <a:gd name="T9" fmla="*/ 1 h 10"/>
                      <a:gd name="T10" fmla="*/ 12 w 15"/>
                      <a:gd name="T11" fmla="*/ 0 h 10"/>
                      <a:gd name="T12" fmla="*/ 7 w 15"/>
                      <a:gd name="T13" fmla="*/ 0 h 10"/>
                      <a:gd name="T14" fmla="*/ 5 w 15"/>
                      <a:gd name="T15" fmla="*/ 0 h 10"/>
                      <a:gd name="T16" fmla="*/ 3 w 15"/>
                      <a:gd name="T17" fmla="*/ 0 h 10"/>
                      <a:gd name="T18" fmla="*/ 2 w 15"/>
                      <a:gd name="T19" fmla="*/ 0 h 10"/>
                      <a:gd name="T20" fmla="*/ 3 w 15"/>
                      <a:gd name="T21" fmla="*/ 1 h 10"/>
                      <a:gd name="T22" fmla="*/ 6 w 15"/>
                      <a:gd name="T23" fmla="*/ 4 h 10"/>
                      <a:gd name="T24" fmla="*/ 6 w 15"/>
                      <a:gd name="T25" fmla="*/ 6 h 10"/>
                      <a:gd name="T26" fmla="*/ 4 w 15"/>
                      <a:gd name="T27" fmla="*/ 6 h 10"/>
                      <a:gd name="T28" fmla="*/ 2 w 15"/>
                      <a:gd name="T29" fmla="*/ 6 h 10"/>
                      <a:gd name="T30" fmla="*/ 2 w 15"/>
                      <a:gd name="T31" fmla="*/ 8 h 10"/>
                      <a:gd name="T32" fmla="*/ 9 w 15"/>
                      <a:gd name="T33" fmla="*/ 8 h 10"/>
                      <a:gd name="T34" fmla="*/ 15 w 15"/>
                      <a:gd name="T35" fmla="*/ 8 h 10"/>
                      <a:gd name="T36" fmla="*/ 13 w 15"/>
                      <a:gd name="T37" fmla="*/ 6 h 10"/>
                      <a:gd name="T38" fmla="*/ 12 w 15"/>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12" y="6"/>
                        </a:moveTo>
                        <a:cubicBezTo>
                          <a:pt x="11" y="6"/>
                          <a:pt x="11" y="5"/>
                          <a:pt x="10" y="5"/>
                        </a:cubicBezTo>
                        <a:cubicBezTo>
                          <a:pt x="9" y="3"/>
                          <a:pt x="10" y="3"/>
                          <a:pt x="11" y="2"/>
                        </a:cubicBezTo>
                        <a:cubicBezTo>
                          <a:pt x="12" y="1"/>
                          <a:pt x="12" y="1"/>
                          <a:pt x="12" y="1"/>
                        </a:cubicBezTo>
                        <a:cubicBezTo>
                          <a:pt x="12" y="1"/>
                          <a:pt x="12" y="1"/>
                          <a:pt x="12" y="1"/>
                        </a:cubicBezTo>
                        <a:cubicBezTo>
                          <a:pt x="13" y="0"/>
                          <a:pt x="12" y="0"/>
                          <a:pt x="12" y="0"/>
                        </a:cubicBezTo>
                        <a:cubicBezTo>
                          <a:pt x="10" y="0"/>
                          <a:pt x="9" y="0"/>
                          <a:pt x="7" y="0"/>
                        </a:cubicBezTo>
                        <a:cubicBezTo>
                          <a:pt x="6" y="0"/>
                          <a:pt x="6" y="0"/>
                          <a:pt x="5" y="0"/>
                        </a:cubicBezTo>
                        <a:cubicBezTo>
                          <a:pt x="4" y="0"/>
                          <a:pt x="3" y="0"/>
                          <a:pt x="3" y="0"/>
                        </a:cubicBezTo>
                        <a:cubicBezTo>
                          <a:pt x="2" y="0"/>
                          <a:pt x="2" y="0"/>
                          <a:pt x="2" y="0"/>
                        </a:cubicBezTo>
                        <a:cubicBezTo>
                          <a:pt x="2" y="1"/>
                          <a:pt x="3" y="1"/>
                          <a:pt x="3" y="1"/>
                        </a:cubicBezTo>
                        <a:cubicBezTo>
                          <a:pt x="5" y="2"/>
                          <a:pt x="6" y="3"/>
                          <a:pt x="6" y="4"/>
                        </a:cubicBezTo>
                        <a:cubicBezTo>
                          <a:pt x="6" y="5"/>
                          <a:pt x="6" y="5"/>
                          <a:pt x="6" y="6"/>
                        </a:cubicBezTo>
                        <a:cubicBezTo>
                          <a:pt x="5" y="6"/>
                          <a:pt x="4" y="6"/>
                          <a:pt x="4" y="6"/>
                        </a:cubicBezTo>
                        <a:cubicBezTo>
                          <a:pt x="3" y="6"/>
                          <a:pt x="2" y="6"/>
                          <a:pt x="2" y="6"/>
                        </a:cubicBezTo>
                        <a:cubicBezTo>
                          <a:pt x="0" y="8"/>
                          <a:pt x="2" y="8"/>
                          <a:pt x="2" y="8"/>
                        </a:cubicBezTo>
                        <a:cubicBezTo>
                          <a:pt x="4" y="9"/>
                          <a:pt x="6" y="8"/>
                          <a:pt x="9" y="8"/>
                        </a:cubicBezTo>
                        <a:cubicBezTo>
                          <a:pt x="12" y="8"/>
                          <a:pt x="15" y="10"/>
                          <a:pt x="15" y="8"/>
                        </a:cubicBezTo>
                        <a:cubicBezTo>
                          <a:pt x="15" y="7"/>
                          <a:pt x="14" y="7"/>
                          <a:pt x="13" y="6"/>
                        </a:cubicBezTo>
                        <a:lnTo>
                          <a:pt x="12" y="6"/>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0" name="Freeform 6943">
                    <a:extLst>
                      <a:ext uri="{FF2B5EF4-FFF2-40B4-BE49-F238E27FC236}">
                        <a16:creationId xmlns:a16="http://schemas.microsoft.com/office/drawing/2014/main" xmlns="" id="{6D8EC4EF-0BAA-41DA-90F1-840E8388FD3A}"/>
                      </a:ext>
                    </a:extLst>
                  </p:cNvPr>
                  <p:cNvSpPr>
                    <a:spLocks/>
                  </p:cNvSpPr>
                  <p:nvPr/>
                </p:nvSpPr>
                <p:spPr bwMode="auto">
                  <a:xfrm>
                    <a:off x="4066" y="2144"/>
                    <a:ext cx="17" cy="4"/>
                  </a:xfrm>
                  <a:custGeom>
                    <a:avLst/>
                    <a:gdLst>
                      <a:gd name="T0" fmla="*/ 2 w 23"/>
                      <a:gd name="T1" fmla="*/ 4 h 5"/>
                      <a:gd name="T2" fmla="*/ 2 w 23"/>
                      <a:gd name="T3" fmla="*/ 1 h 5"/>
                      <a:gd name="T4" fmla="*/ 21 w 23"/>
                      <a:gd name="T5" fmla="*/ 1 h 5"/>
                      <a:gd name="T6" fmla="*/ 21 w 23"/>
                      <a:gd name="T7" fmla="*/ 5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1" y="4"/>
                          <a:pt x="0" y="3"/>
                          <a:pt x="2" y="1"/>
                        </a:cubicBezTo>
                        <a:cubicBezTo>
                          <a:pt x="4" y="0"/>
                          <a:pt x="20" y="1"/>
                          <a:pt x="21" y="1"/>
                        </a:cubicBezTo>
                        <a:cubicBezTo>
                          <a:pt x="23" y="2"/>
                          <a:pt x="23" y="4"/>
                          <a:pt x="21" y="5"/>
                        </a:cubicBezTo>
                        <a:cubicBezTo>
                          <a:pt x="20"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1" name="Freeform 6944">
                    <a:extLst>
                      <a:ext uri="{FF2B5EF4-FFF2-40B4-BE49-F238E27FC236}">
                        <a16:creationId xmlns:a16="http://schemas.microsoft.com/office/drawing/2014/main" xmlns="" id="{9A7ECBB1-5BA7-4FCA-95D5-C24461EEDECA}"/>
                      </a:ext>
                    </a:extLst>
                  </p:cNvPr>
                  <p:cNvSpPr>
                    <a:spLocks/>
                  </p:cNvSpPr>
                  <p:nvPr/>
                </p:nvSpPr>
                <p:spPr bwMode="auto">
                  <a:xfrm>
                    <a:off x="4067" y="2145"/>
                    <a:ext cx="16" cy="3"/>
                  </a:xfrm>
                  <a:custGeom>
                    <a:avLst/>
                    <a:gdLst>
                      <a:gd name="T0" fmla="*/ 1 w 22"/>
                      <a:gd name="T1" fmla="*/ 4 h 4"/>
                      <a:gd name="T2" fmla="*/ 1 w 22"/>
                      <a:gd name="T3" fmla="*/ 3 h 4"/>
                      <a:gd name="T4" fmla="*/ 1 w 22"/>
                      <a:gd name="T5" fmla="*/ 3 h 4"/>
                      <a:gd name="T6" fmla="*/ 16 w 22"/>
                      <a:gd name="T7" fmla="*/ 3 h 4"/>
                      <a:gd name="T8" fmla="*/ 20 w 22"/>
                      <a:gd name="T9" fmla="*/ 3 h 4"/>
                      <a:gd name="T10" fmla="*/ 21 w 22"/>
                      <a:gd name="T11" fmla="*/ 2 h 4"/>
                      <a:gd name="T12" fmla="*/ 20 w 22"/>
                      <a:gd name="T13" fmla="*/ 1 h 4"/>
                      <a:gd name="T14" fmla="*/ 9 w 22"/>
                      <a:gd name="T15" fmla="*/ 0 h 4"/>
                      <a:gd name="T16" fmla="*/ 1 w 22"/>
                      <a:gd name="T17" fmla="*/ 1 h 4"/>
                      <a:gd name="T18" fmla="*/ 0 w 22"/>
                      <a:gd name="T19" fmla="*/ 2 h 4"/>
                      <a:gd name="T20" fmla="*/ 1 w 22"/>
                      <a:gd name="T21" fmla="*/ 3 h 4"/>
                      <a:gd name="T22" fmla="*/ 1 w 22"/>
                      <a:gd name="T23" fmla="*/ 3 h 4"/>
                      <a:gd name="T24" fmla="*/ 1 w 22"/>
                      <a:gd name="T25" fmla="*/ 4 h 4"/>
                      <a:gd name="T26" fmla="*/ 0 w 22"/>
                      <a:gd name="T27" fmla="*/ 2 h 4"/>
                      <a:gd name="T28" fmla="*/ 1 w 22"/>
                      <a:gd name="T29" fmla="*/ 0 h 4"/>
                      <a:gd name="T30" fmla="*/ 9 w 22"/>
                      <a:gd name="T31" fmla="*/ 0 h 4"/>
                      <a:gd name="T32" fmla="*/ 20 w 22"/>
                      <a:gd name="T33" fmla="*/ 0 h 4"/>
                      <a:gd name="T34" fmla="*/ 22 w 22"/>
                      <a:gd name="T35" fmla="*/ 2 h 4"/>
                      <a:gd name="T36" fmla="*/ 20 w 22"/>
                      <a:gd name="T37" fmla="*/ 4 h 4"/>
                      <a:gd name="T38" fmla="*/ 16 w 22"/>
                      <a:gd name="T39" fmla="*/ 4 h 4"/>
                      <a:gd name="T40" fmla="*/ 1 w 22"/>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
                        <a:moveTo>
                          <a:pt x="1" y="4"/>
                        </a:moveTo>
                        <a:cubicBezTo>
                          <a:pt x="1" y="3"/>
                          <a:pt x="1" y="3"/>
                          <a:pt x="1" y="3"/>
                        </a:cubicBezTo>
                        <a:cubicBezTo>
                          <a:pt x="1" y="3"/>
                          <a:pt x="1" y="3"/>
                          <a:pt x="1" y="3"/>
                        </a:cubicBezTo>
                        <a:cubicBezTo>
                          <a:pt x="2" y="3"/>
                          <a:pt x="11" y="3"/>
                          <a:pt x="16" y="3"/>
                        </a:cubicBezTo>
                        <a:cubicBezTo>
                          <a:pt x="18" y="3"/>
                          <a:pt x="20" y="3"/>
                          <a:pt x="20" y="3"/>
                        </a:cubicBezTo>
                        <a:cubicBezTo>
                          <a:pt x="21" y="3"/>
                          <a:pt x="21" y="3"/>
                          <a:pt x="21" y="2"/>
                        </a:cubicBezTo>
                        <a:cubicBezTo>
                          <a:pt x="21" y="2"/>
                          <a:pt x="21" y="1"/>
                          <a:pt x="20" y="1"/>
                        </a:cubicBezTo>
                        <a:cubicBezTo>
                          <a:pt x="19" y="1"/>
                          <a:pt x="13" y="0"/>
                          <a:pt x="9" y="0"/>
                        </a:cubicBezTo>
                        <a:cubicBezTo>
                          <a:pt x="5" y="0"/>
                          <a:pt x="2" y="0"/>
                          <a:pt x="1" y="1"/>
                        </a:cubicBezTo>
                        <a:cubicBezTo>
                          <a:pt x="0" y="1"/>
                          <a:pt x="0" y="2"/>
                          <a:pt x="0" y="2"/>
                        </a:cubicBezTo>
                        <a:cubicBezTo>
                          <a:pt x="0" y="3"/>
                          <a:pt x="1" y="3"/>
                          <a:pt x="1" y="3"/>
                        </a:cubicBezTo>
                        <a:cubicBezTo>
                          <a:pt x="1" y="3"/>
                          <a:pt x="1" y="3"/>
                          <a:pt x="1" y="3"/>
                        </a:cubicBezTo>
                        <a:cubicBezTo>
                          <a:pt x="1" y="4"/>
                          <a:pt x="1" y="4"/>
                          <a:pt x="1" y="4"/>
                        </a:cubicBezTo>
                        <a:cubicBezTo>
                          <a:pt x="0" y="3"/>
                          <a:pt x="0" y="3"/>
                          <a:pt x="0" y="2"/>
                        </a:cubicBezTo>
                        <a:cubicBezTo>
                          <a:pt x="0" y="1"/>
                          <a:pt x="0" y="1"/>
                          <a:pt x="1" y="0"/>
                        </a:cubicBezTo>
                        <a:cubicBezTo>
                          <a:pt x="2" y="0"/>
                          <a:pt x="5" y="0"/>
                          <a:pt x="9" y="0"/>
                        </a:cubicBezTo>
                        <a:cubicBezTo>
                          <a:pt x="13" y="0"/>
                          <a:pt x="19" y="0"/>
                          <a:pt x="20" y="0"/>
                        </a:cubicBezTo>
                        <a:cubicBezTo>
                          <a:pt x="21" y="1"/>
                          <a:pt x="22" y="2"/>
                          <a:pt x="22" y="2"/>
                        </a:cubicBezTo>
                        <a:cubicBezTo>
                          <a:pt x="22" y="3"/>
                          <a:pt x="21" y="4"/>
                          <a:pt x="20" y="4"/>
                        </a:cubicBezTo>
                        <a:cubicBezTo>
                          <a:pt x="20" y="4"/>
                          <a:pt x="18" y="4"/>
                          <a:pt x="16" y="4"/>
                        </a:cubicBezTo>
                        <a:cubicBezTo>
                          <a:pt x="11" y="4"/>
                          <a:pt x="2"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2" name="Freeform 6945">
                    <a:extLst>
                      <a:ext uri="{FF2B5EF4-FFF2-40B4-BE49-F238E27FC236}">
                        <a16:creationId xmlns:a16="http://schemas.microsoft.com/office/drawing/2014/main" xmlns="" id="{F040E168-96D6-4751-866E-90762D01A1CB}"/>
                      </a:ext>
                    </a:extLst>
                  </p:cNvPr>
                  <p:cNvSpPr>
                    <a:spLocks noEditPoints="1"/>
                  </p:cNvSpPr>
                  <p:nvPr/>
                </p:nvSpPr>
                <p:spPr bwMode="auto">
                  <a:xfrm>
                    <a:off x="4067" y="2145"/>
                    <a:ext cx="16" cy="2"/>
                  </a:xfrm>
                  <a:custGeom>
                    <a:avLst/>
                    <a:gdLst>
                      <a:gd name="T0" fmla="*/ 6 w 21"/>
                      <a:gd name="T1" fmla="*/ 3 h 3"/>
                      <a:gd name="T2" fmla="*/ 2 w 21"/>
                      <a:gd name="T3" fmla="*/ 2 h 3"/>
                      <a:gd name="T4" fmla="*/ 4 w 21"/>
                      <a:gd name="T5" fmla="*/ 1 h 3"/>
                      <a:gd name="T6" fmla="*/ 5 w 21"/>
                      <a:gd name="T7" fmla="*/ 1 h 3"/>
                      <a:gd name="T8" fmla="*/ 13 w 21"/>
                      <a:gd name="T9" fmla="*/ 1 h 3"/>
                      <a:gd name="T10" fmla="*/ 20 w 21"/>
                      <a:gd name="T11" fmla="*/ 2 h 3"/>
                      <a:gd name="T12" fmla="*/ 18 w 21"/>
                      <a:gd name="T13" fmla="*/ 3 h 3"/>
                      <a:gd name="T14" fmla="*/ 13 w 21"/>
                      <a:gd name="T15" fmla="*/ 3 h 3"/>
                      <a:gd name="T16" fmla="*/ 13 w 21"/>
                      <a:gd name="T17" fmla="*/ 3 h 3"/>
                      <a:gd name="T18" fmla="*/ 9 w 21"/>
                      <a:gd name="T19" fmla="*/ 3 h 3"/>
                      <a:gd name="T20" fmla="*/ 6 w 21"/>
                      <a:gd name="T21" fmla="*/ 3 h 3"/>
                      <a:gd name="T22" fmla="*/ 8 w 21"/>
                      <a:gd name="T23" fmla="*/ 0 h 3"/>
                      <a:gd name="T24" fmla="*/ 1 w 21"/>
                      <a:gd name="T25" fmla="*/ 1 h 3"/>
                      <a:gd name="T26" fmla="*/ 0 w 21"/>
                      <a:gd name="T27" fmla="*/ 2 h 3"/>
                      <a:gd name="T28" fmla="*/ 1 w 21"/>
                      <a:gd name="T29" fmla="*/ 3 h 3"/>
                      <a:gd name="T30" fmla="*/ 16 w 21"/>
                      <a:gd name="T31" fmla="*/ 3 h 3"/>
                      <a:gd name="T32" fmla="*/ 16 w 21"/>
                      <a:gd name="T33" fmla="*/ 3 h 3"/>
                      <a:gd name="T34" fmla="*/ 20 w 21"/>
                      <a:gd name="T35" fmla="*/ 3 h 3"/>
                      <a:gd name="T36" fmla="*/ 21 w 21"/>
                      <a:gd name="T37" fmla="*/ 2 h 3"/>
                      <a:gd name="T38" fmla="*/ 20 w 21"/>
                      <a:gd name="T39" fmla="*/ 1 h 3"/>
                      <a:gd name="T40" fmla="*/ 9 w 21"/>
                      <a:gd name="T41" fmla="*/ 0 h 3"/>
                      <a:gd name="T42" fmla="*/ 9 w 21"/>
                      <a:gd name="T43" fmla="*/ 0 h 3"/>
                      <a:gd name="T44" fmla="*/ 8 w 2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
                        <a:moveTo>
                          <a:pt x="6" y="3"/>
                        </a:moveTo>
                        <a:cubicBezTo>
                          <a:pt x="4" y="3"/>
                          <a:pt x="3" y="3"/>
                          <a:pt x="2" y="2"/>
                        </a:cubicBezTo>
                        <a:cubicBezTo>
                          <a:pt x="2" y="2"/>
                          <a:pt x="1" y="1"/>
                          <a:pt x="4" y="1"/>
                        </a:cubicBezTo>
                        <a:cubicBezTo>
                          <a:pt x="4" y="1"/>
                          <a:pt x="5" y="1"/>
                          <a:pt x="5" y="1"/>
                        </a:cubicBezTo>
                        <a:cubicBezTo>
                          <a:pt x="7" y="1"/>
                          <a:pt x="9" y="1"/>
                          <a:pt x="13" y="1"/>
                        </a:cubicBezTo>
                        <a:cubicBezTo>
                          <a:pt x="16" y="1"/>
                          <a:pt x="19" y="1"/>
                          <a:pt x="20" y="2"/>
                        </a:cubicBezTo>
                        <a:cubicBezTo>
                          <a:pt x="20" y="3"/>
                          <a:pt x="20" y="3"/>
                          <a:pt x="18" y="3"/>
                        </a:cubicBezTo>
                        <a:cubicBezTo>
                          <a:pt x="17" y="3"/>
                          <a:pt x="16" y="3"/>
                          <a:pt x="13" y="3"/>
                        </a:cubicBezTo>
                        <a:cubicBezTo>
                          <a:pt x="13" y="3"/>
                          <a:pt x="13" y="3"/>
                          <a:pt x="13" y="3"/>
                        </a:cubicBezTo>
                        <a:cubicBezTo>
                          <a:pt x="11" y="3"/>
                          <a:pt x="10" y="3"/>
                          <a:pt x="9" y="3"/>
                        </a:cubicBezTo>
                        <a:cubicBezTo>
                          <a:pt x="8" y="3"/>
                          <a:pt x="7" y="3"/>
                          <a:pt x="6" y="3"/>
                        </a:cubicBezTo>
                        <a:close/>
                        <a:moveTo>
                          <a:pt x="8" y="0"/>
                        </a:moveTo>
                        <a:cubicBezTo>
                          <a:pt x="5" y="0"/>
                          <a:pt x="2" y="0"/>
                          <a:pt x="1" y="1"/>
                        </a:cubicBezTo>
                        <a:cubicBezTo>
                          <a:pt x="0" y="1"/>
                          <a:pt x="0" y="2"/>
                          <a:pt x="0" y="2"/>
                        </a:cubicBezTo>
                        <a:cubicBezTo>
                          <a:pt x="0" y="3"/>
                          <a:pt x="1" y="3"/>
                          <a:pt x="1" y="3"/>
                        </a:cubicBezTo>
                        <a:cubicBezTo>
                          <a:pt x="2" y="3"/>
                          <a:pt x="11" y="3"/>
                          <a:pt x="16" y="3"/>
                        </a:cubicBezTo>
                        <a:cubicBezTo>
                          <a:pt x="16" y="3"/>
                          <a:pt x="16" y="3"/>
                          <a:pt x="16" y="3"/>
                        </a:cubicBezTo>
                        <a:cubicBezTo>
                          <a:pt x="18" y="3"/>
                          <a:pt x="20" y="3"/>
                          <a:pt x="20" y="3"/>
                        </a:cubicBezTo>
                        <a:cubicBezTo>
                          <a:pt x="21" y="3"/>
                          <a:pt x="21" y="3"/>
                          <a:pt x="21" y="2"/>
                        </a:cubicBezTo>
                        <a:cubicBezTo>
                          <a:pt x="21" y="2"/>
                          <a:pt x="21" y="1"/>
                          <a:pt x="20" y="1"/>
                        </a:cubicBezTo>
                        <a:cubicBezTo>
                          <a:pt x="19" y="1"/>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3" name="Freeform 6946">
                    <a:extLst>
                      <a:ext uri="{FF2B5EF4-FFF2-40B4-BE49-F238E27FC236}">
                        <a16:creationId xmlns:a16="http://schemas.microsoft.com/office/drawing/2014/main" xmlns="" id="{B20F08E3-9851-475F-A658-9018C195A929}"/>
                      </a:ext>
                    </a:extLst>
                  </p:cNvPr>
                  <p:cNvSpPr>
                    <a:spLocks noEditPoints="1"/>
                  </p:cNvSpPr>
                  <p:nvPr/>
                </p:nvSpPr>
                <p:spPr bwMode="auto">
                  <a:xfrm>
                    <a:off x="4066" y="2145"/>
                    <a:ext cx="17" cy="3"/>
                  </a:xfrm>
                  <a:custGeom>
                    <a:avLst/>
                    <a:gdLst>
                      <a:gd name="T0" fmla="*/ 2 w 23"/>
                      <a:gd name="T1" fmla="*/ 3 h 4"/>
                      <a:gd name="T2" fmla="*/ 1 w 23"/>
                      <a:gd name="T3" fmla="*/ 2 h 4"/>
                      <a:gd name="T4" fmla="*/ 2 w 23"/>
                      <a:gd name="T5" fmla="*/ 1 h 4"/>
                      <a:gd name="T6" fmla="*/ 9 w 23"/>
                      <a:gd name="T7" fmla="*/ 0 h 4"/>
                      <a:gd name="T8" fmla="*/ 10 w 23"/>
                      <a:gd name="T9" fmla="*/ 0 h 4"/>
                      <a:gd name="T10" fmla="*/ 10 w 23"/>
                      <a:gd name="T11" fmla="*/ 0 h 4"/>
                      <a:gd name="T12" fmla="*/ 21 w 23"/>
                      <a:gd name="T13" fmla="*/ 1 h 4"/>
                      <a:gd name="T14" fmla="*/ 22 w 23"/>
                      <a:gd name="T15" fmla="*/ 2 h 4"/>
                      <a:gd name="T16" fmla="*/ 21 w 23"/>
                      <a:gd name="T17" fmla="*/ 3 h 4"/>
                      <a:gd name="T18" fmla="*/ 17 w 23"/>
                      <a:gd name="T19" fmla="*/ 3 h 4"/>
                      <a:gd name="T20" fmla="*/ 17 w 23"/>
                      <a:gd name="T21" fmla="*/ 3 h 4"/>
                      <a:gd name="T22" fmla="*/ 2 w 23"/>
                      <a:gd name="T23" fmla="*/ 3 h 4"/>
                      <a:gd name="T24" fmla="*/ 10 w 23"/>
                      <a:gd name="T25" fmla="*/ 0 h 4"/>
                      <a:gd name="T26" fmla="*/ 2 w 23"/>
                      <a:gd name="T27" fmla="*/ 0 h 4"/>
                      <a:gd name="T28" fmla="*/ 2 w 23"/>
                      <a:gd name="T29" fmla="*/ 3 h 4"/>
                      <a:gd name="T30" fmla="*/ 17 w 23"/>
                      <a:gd name="T31" fmla="*/ 4 h 4"/>
                      <a:gd name="T32" fmla="*/ 21 w 23"/>
                      <a:gd name="T33" fmla="*/ 4 h 4"/>
                      <a:gd name="T34" fmla="*/ 21 w 23"/>
                      <a:gd name="T35" fmla="*/ 0 h 4"/>
                      <a:gd name="T36" fmla="*/ 10 w 2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
                        <a:moveTo>
                          <a:pt x="2" y="3"/>
                        </a:moveTo>
                        <a:cubicBezTo>
                          <a:pt x="2" y="3"/>
                          <a:pt x="1" y="3"/>
                          <a:pt x="1" y="2"/>
                        </a:cubicBezTo>
                        <a:cubicBezTo>
                          <a:pt x="1" y="2"/>
                          <a:pt x="1" y="1"/>
                          <a:pt x="2" y="1"/>
                        </a:cubicBezTo>
                        <a:cubicBezTo>
                          <a:pt x="3" y="0"/>
                          <a:pt x="6" y="0"/>
                          <a:pt x="9" y="0"/>
                        </a:cubicBezTo>
                        <a:cubicBezTo>
                          <a:pt x="10" y="0"/>
                          <a:pt x="10" y="0"/>
                          <a:pt x="10" y="0"/>
                        </a:cubicBezTo>
                        <a:cubicBezTo>
                          <a:pt x="10" y="0"/>
                          <a:pt x="10" y="0"/>
                          <a:pt x="10" y="0"/>
                        </a:cubicBezTo>
                        <a:cubicBezTo>
                          <a:pt x="15" y="0"/>
                          <a:pt x="20" y="1"/>
                          <a:pt x="21" y="1"/>
                        </a:cubicBezTo>
                        <a:cubicBezTo>
                          <a:pt x="22" y="1"/>
                          <a:pt x="22" y="2"/>
                          <a:pt x="22" y="2"/>
                        </a:cubicBezTo>
                        <a:cubicBezTo>
                          <a:pt x="22" y="3"/>
                          <a:pt x="22" y="3"/>
                          <a:pt x="21" y="3"/>
                        </a:cubicBezTo>
                        <a:cubicBezTo>
                          <a:pt x="21" y="3"/>
                          <a:pt x="19" y="3"/>
                          <a:pt x="17" y="3"/>
                        </a:cubicBezTo>
                        <a:cubicBezTo>
                          <a:pt x="17" y="3"/>
                          <a:pt x="17" y="3"/>
                          <a:pt x="17" y="3"/>
                        </a:cubicBezTo>
                        <a:cubicBezTo>
                          <a:pt x="12" y="3"/>
                          <a:pt x="3" y="3"/>
                          <a:pt x="2" y="3"/>
                        </a:cubicBezTo>
                        <a:close/>
                        <a:moveTo>
                          <a:pt x="10" y="0"/>
                        </a:moveTo>
                        <a:cubicBezTo>
                          <a:pt x="6" y="0"/>
                          <a:pt x="3" y="0"/>
                          <a:pt x="2" y="0"/>
                        </a:cubicBezTo>
                        <a:cubicBezTo>
                          <a:pt x="0" y="2"/>
                          <a:pt x="1" y="3"/>
                          <a:pt x="2" y="3"/>
                        </a:cubicBezTo>
                        <a:cubicBezTo>
                          <a:pt x="3" y="3"/>
                          <a:pt x="12" y="4"/>
                          <a:pt x="17" y="4"/>
                        </a:cubicBezTo>
                        <a:cubicBezTo>
                          <a:pt x="19" y="4"/>
                          <a:pt x="21" y="4"/>
                          <a:pt x="21" y="4"/>
                        </a:cubicBezTo>
                        <a:cubicBezTo>
                          <a:pt x="23" y="3"/>
                          <a:pt x="23" y="1"/>
                          <a:pt x="21" y="0"/>
                        </a:cubicBezTo>
                        <a:cubicBezTo>
                          <a:pt x="20" y="0"/>
                          <a:pt x="14"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4" name="Freeform 6947">
                    <a:extLst>
                      <a:ext uri="{FF2B5EF4-FFF2-40B4-BE49-F238E27FC236}">
                        <a16:creationId xmlns:a16="http://schemas.microsoft.com/office/drawing/2014/main" xmlns="" id="{5733D8FF-3DC3-4A8F-964C-B39B50D719A4}"/>
                      </a:ext>
                    </a:extLst>
                  </p:cNvPr>
                  <p:cNvSpPr>
                    <a:spLocks/>
                  </p:cNvSpPr>
                  <p:nvPr/>
                </p:nvSpPr>
                <p:spPr bwMode="auto">
                  <a:xfrm>
                    <a:off x="4070" y="2145"/>
                    <a:ext cx="10" cy="2"/>
                  </a:xfrm>
                  <a:custGeom>
                    <a:avLst/>
                    <a:gdLst>
                      <a:gd name="T0" fmla="*/ 2 w 14"/>
                      <a:gd name="T1" fmla="*/ 1 h 2"/>
                      <a:gd name="T2" fmla="*/ 6 w 14"/>
                      <a:gd name="T3" fmla="*/ 0 h 2"/>
                      <a:gd name="T4" fmla="*/ 14 w 14"/>
                      <a:gd name="T5" fmla="*/ 1 h 2"/>
                      <a:gd name="T6" fmla="*/ 11 w 14"/>
                      <a:gd name="T7" fmla="*/ 1 h 2"/>
                      <a:gd name="T8" fmla="*/ 5 w 14"/>
                      <a:gd name="T9" fmla="*/ 1 h 2"/>
                      <a:gd name="T10" fmla="*/ 0 w 14"/>
                      <a:gd name="T11" fmla="*/ 1 h 2"/>
                      <a:gd name="T12" fmla="*/ 2 w 1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2" y="1"/>
                        </a:moveTo>
                        <a:cubicBezTo>
                          <a:pt x="2" y="1"/>
                          <a:pt x="2" y="0"/>
                          <a:pt x="6" y="0"/>
                        </a:cubicBezTo>
                        <a:cubicBezTo>
                          <a:pt x="9" y="1"/>
                          <a:pt x="13" y="0"/>
                          <a:pt x="14" y="1"/>
                        </a:cubicBezTo>
                        <a:cubicBezTo>
                          <a:pt x="14" y="1"/>
                          <a:pt x="13" y="2"/>
                          <a:pt x="11" y="1"/>
                        </a:cubicBezTo>
                        <a:cubicBezTo>
                          <a:pt x="8" y="1"/>
                          <a:pt x="6" y="1"/>
                          <a:pt x="5" y="1"/>
                        </a:cubicBezTo>
                        <a:cubicBezTo>
                          <a:pt x="3" y="1"/>
                          <a:pt x="1" y="1"/>
                          <a:pt x="0" y="1"/>
                        </a:cubicBezTo>
                        <a:cubicBezTo>
                          <a:pt x="0" y="1"/>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5" name="Freeform 6948">
                    <a:extLst>
                      <a:ext uri="{FF2B5EF4-FFF2-40B4-BE49-F238E27FC236}">
                        <a16:creationId xmlns:a16="http://schemas.microsoft.com/office/drawing/2014/main" xmlns="" id="{0B7D6C6F-1B9A-4A86-A637-9F6C50128898}"/>
                      </a:ext>
                    </a:extLst>
                  </p:cNvPr>
                  <p:cNvSpPr>
                    <a:spLocks/>
                  </p:cNvSpPr>
                  <p:nvPr/>
                </p:nvSpPr>
                <p:spPr bwMode="auto">
                  <a:xfrm>
                    <a:off x="4029" y="2205"/>
                    <a:ext cx="42" cy="35"/>
                  </a:xfrm>
                  <a:custGeom>
                    <a:avLst/>
                    <a:gdLst>
                      <a:gd name="T0" fmla="*/ 0 w 57"/>
                      <a:gd name="T1" fmla="*/ 16 h 47"/>
                      <a:gd name="T2" fmla="*/ 15 w 57"/>
                      <a:gd name="T3" fmla="*/ 42 h 47"/>
                      <a:gd name="T4" fmla="*/ 47 w 57"/>
                      <a:gd name="T5" fmla="*/ 32 h 47"/>
                      <a:gd name="T6" fmla="*/ 56 w 57"/>
                      <a:gd name="T7" fmla="*/ 13 h 47"/>
                      <a:gd name="T8" fmla="*/ 38 w 57"/>
                      <a:gd name="T9" fmla="*/ 2 h 47"/>
                      <a:gd name="T10" fmla="*/ 34 w 57"/>
                      <a:gd name="T11" fmla="*/ 3 h 47"/>
                      <a:gd name="T12" fmla="*/ 46 w 57"/>
                      <a:gd name="T13" fmla="*/ 13 h 47"/>
                      <a:gd name="T14" fmla="*/ 27 w 57"/>
                      <a:gd name="T15" fmla="*/ 34 h 47"/>
                      <a:gd name="T16" fmla="*/ 11 w 57"/>
                      <a:gd name="T17" fmla="*/ 13 h 47"/>
                      <a:gd name="T18" fmla="*/ 0 w 57"/>
                      <a:gd name="T19"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7">
                        <a:moveTo>
                          <a:pt x="0" y="16"/>
                        </a:moveTo>
                        <a:cubicBezTo>
                          <a:pt x="0" y="16"/>
                          <a:pt x="5" y="36"/>
                          <a:pt x="15" y="42"/>
                        </a:cubicBezTo>
                        <a:cubicBezTo>
                          <a:pt x="25" y="47"/>
                          <a:pt x="37" y="42"/>
                          <a:pt x="47" y="32"/>
                        </a:cubicBezTo>
                        <a:cubicBezTo>
                          <a:pt x="57" y="22"/>
                          <a:pt x="56" y="17"/>
                          <a:pt x="56" y="13"/>
                        </a:cubicBezTo>
                        <a:cubicBezTo>
                          <a:pt x="56" y="9"/>
                          <a:pt x="51" y="0"/>
                          <a:pt x="38" y="2"/>
                        </a:cubicBezTo>
                        <a:cubicBezTo>
                          <a:pt x="38" y="2"/>
                          <a:pt x="34" y="2"/>
                          <a:pt x="34" y="3"/>
                        </a:cubicBezTo>
                        <a:cubicBezTo>
                          <a:pt x="34" y="5"/>
                          <a:pt x="44" y="4"/>
                          <a:pt x="46" y="13"/>
                        </a:cubicBezTo>
                        <a:cubicBezTo>
                          <a:pt x="48" y="23"/>
                          <a:pt x="35" y="33"/>
                          <a:pt x="27" y="34"/>
                        </a:cubicBezTo>
                        <a:cubicBezTo>
                          <a:pt x="19" y="36"/>
                          <a:pt x="12" y="17"/>
                          <a:pt x="11" y="13"/>
                        </a:cubicBezTo>
                        <a:cubicBezTo>
                          <a:pt x="10" y="9"/>
                          <a:pt x="2" y="8"/>
                          <a:pt x="0" y="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6" name="Freeform 6949">
                    <a:extLst>
                      <a:ext uri="{FF2B5EF4-FFF2-40B4-BE49-F238E27FC236}">
                        <a16:creationId xmlns:a16="http://schemas.microsoft.com/office/drawing/2014/main" xmlns="" id="{A2E9D7E9-8F84-43A6-B763-CD6109D27125}"/>
                      </a:ext>
                    </a:extLst>
                  </p:cNvPr>
                  <p:cNvSpPr>
                    <a:spLocks noEditPoints="1"/>
                  </p:cNvSpPr>
                  <p:nvPr/>
                </p:nvSpPr>
                <p:spPr bwMode="auto">
                  <a:xfrm>
                    <a:off x="4028" y="2205"/>
                    <a:ext cx="44" cy="33"/>
                  </a:xfrm>
                  <a:custGeom>
                    <a:avLst/>
                    <a:gdLst>
                      <a:gd name="T0" fmla="*/ 0 w 59"/>
                      <a:gd name="T1" fmla="*/ 16 h 45"/>
                      <a:gd name="T2" fmla="*/ 0 w 59"/>
                      <a:gd name="T3" fmla="*/ 16 h 45"/>
                      <a:gd name="T4" fmla="*/ 0 w 59"/>
                      <a:gd name="T5" fmla="*/ 16 h 45"/>
                      <a:gd name="T6" fmla="*/ 5 w 59"/>
                      <a:gd name="T7" fmla="*/ 10 h 45"/>
                      <a:gd name="T8" fmla="*/ 13 w 59"/>
                      <a:gd name="T9" fmla="*/ 13 h 45"/>
                      <a:gd name="T10" fmla="*/ 18 w 59"/>
                      <a:gd name="T11" fmla="*/ 25 h 45"/>
                      <a:gd name="T12" fmla="*/ 28 w 59"/>
                      <a:gd name="T13" fmla="*/ 34 h 45"/>
                      <a:gd name="T14" fmla="*/ 31 w 59"/>
                      <a:gd name="T15" fmla="*/ 33 h 45"/>
                      <a:gd name="T16" fmla="*/ 47 w 59"/>
                      <a:gd name="T17" fmla="*/ 14 h 45"/>
                      <a:gd name="T18" fmla="*/ 46 w 59"/>
                      <a:gd name="T19" fmla="*/ 14 h 45"/>
                      <a:gd name="T20" fmla="*/ 40 w 59"/>
                      <a:gd name="T21" fmla="*/ 6 h 45"/>
                      <a:gd name="T22" fmla="*/ 35 w 59"/>
                      <a:gd name="T23" fmla="*/ 3 h 45"/>
                      <a:gd name="T24" fmla="*/ 35 w 59"/>
                      <a:gd name="T25" fmla="*/ 3 h 45"/>
                      <a:gd name="T26" fmla="*/ 36 w 59"/>
                      <a:gd name="T27" fmla="*/ 2 h 45"/>
                      <a:gd name="T28" fmla="*/ 39 w 59"/>
                      <a:gd name="T29" fmla="*/ 2 h 45"/>
                      <a:gd name="T30" fmla="*/ 58 w 59"/>
                      <a:gd name="T31" fmla="*/ 12 h 45"/>
                      <a:gd name="T32" fmla="*/ 58 w 59"/>
                      <a:gd name="T33" fmla="*/ 13 h 45"/>
                      <a:gd name="T34" fmla="*/ 48 w 59"/>
                      <a:gd name="T35" fmla="*/ 32 h 45"/>
                      <a:gd name="T36" fmla="*/ 31 w 59"/>
                      <a:gd name="T37" fmla="*/ 44 h 45"/>
                      <a:gd name="T38" fmla="*/ 16 w 59"/>
                      <a:gd name="T39" fmla="*/ 42 h 45"/>
                      <a:gd name="T40" fmla="*/ 0 w 59"/>
                      <a:gd name="T41" fmla="*/ 16 h 45"/>
                      <a:gd name="T42" fmla="*/ 1 w 59"/>
                      <a:gd name="T43" fmla="*/ 16 h 45"/>
                      <a:gd name="T44" fmla="*/ 2 w 59"/>
                      <a:gd name="T45" fmla="*/ 15 h 45"/>
                      <a:gd name="T46" fmla="*/ 1 w 59"/>
                      <a:gd name="T47" fmla="*/ 16 h 45"/>
                      <a:gd name="T48" fmla="*/ 56 w 59"/>
                      <a:gd name="T49" fmla="*/ 12 h 45"/>
                      <a:gd name="T50" fmla="*/ 56 w 59"/>
                      <a:gd name="T51" fmla="*/ 12 h 45"/>
                      <a:gd name="T52" fmla="*/ 39 w 59"/>
                      <a:gd name="T53" fmla="*/ 3 h 45"/>
                      <a:gd name="T54" fmla="*/ 39 w 59"/>
                      <a:gd name="T55" fmla="*/ 3 h 45"/>
                      <a:gd name="T56" fmla="*/ 39 w 59"/>
                      <a:gd name="T57" fmla="*/ 3 h 45"/>
                      <a:gd name="T58" fmla="*/ 36 w 59"/>
                      <a:gd name="T59" fmla="*/ 3 h 45"/>
                      <a:gd name="T60" fmla="*/ 36 w 59"/>
                      <a:gd name="T61" fmla="*/ 3 h 45"/>
                      <a:gd name="T62" fmla="*/ 36 w 59"/>
                      <a:gd name="T63" fmla="*/ 3 h 45"/>
                      <a:gd name="T64" fmla="*/ 41 w 59"/>
                      <a:gd name="T65" fmla="*/ 5 h 45"/>
                      <a:gd name="T66" fmla="*/ 48 w 59"/>
                      <a:gd name="T67" fmla="*/ 13 h 45"/>
                      <a:gd name="T68" fmla="*/ 48 w 59"/>
                      <a:gd name="T69" fmla="*/ 14 h 45"/>
                      <a:gd name="T70" fmla="*/ 31 w 59"/>
                      <a:gd name="T71" fmla="*/ 34 h 45"/>
                      <a:gd name="T72" fmla="*/ 28 w 59"/>
                      <a:gd name="T73" fmla="*/ 35 h 45"/>
                      <a:gd name="T74" fmla="*/ 17 w 59"/>
                      <a:gd name="T75" fmla="*/ 26 h 45"/>
                      <a:gd name="T76" fmla="*/ 11 w 59"/>
                      <a:gd name="T77" fmla="*/ 14 h 45"/>
                      <a:gd name="T78" fmla="*/ 6 w 59"/>
                      <a:gd name="T79" fmla="*/ 11 h 45"/>
                      <a:gd name="T80" fmla="*/ 2 w 59"/>
                      <a:gd name="T81" fmla="*/ 16 h 45"/>
                      <a:gd name="T82" fmla="*/ 17 w 59"/>
                      <a:gd name="T83" fmla="*/ 41 h 45"/>
                      <a:gd name="T84" fmla="*/ 31 w 59"/>
                      <a:gd name="T85" fmla="*/ 43 h 45"/>
                      <a:gd name="T86" fmla="*/ 47 w 59"/>
                      <a:gd name="T87" fmla="*/ 32 h 45"/>
                      <a:gd name="T88" fmla="*/ 56 w 59"/>
                      <a:gd name="T89" fmla="*/ 13 h 45"/>
                      <a:gd name="T90" fmla="*/ 56 w 59"/>
                      <a:gd name="T91" fmla="*/ 12 h 45"/>
                      <a:gd name="T92" fmla="*/ 36 w 59"/>
                      <a:gd name="T93" fmla="*/ 3 h 45"/>
                      <a:gd name="T94" fmla="*/ 36 w 59"/>
                      <a:gd name="T9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45">
                        <a:moveTo>
                          <a:pt x="0" y="16"/>
                        </a:moveTo>
                        <a:cubicBezTo>
                          <a:pt x="0" y="16"/>
                          <a:pt x="0" y="16"/>
                          <a:pt x="0" y="16"/>
                        </a:cubicBezTo>
                        <a:cubicBezTo>
                          <a:pt x="0" y="16"/>
                          <a:pt x="0" y="16"/>
                          <a:pt x="0" y="16"/>
                        </a:cubicBezTo>
                        <a:cubicBezTo>
                          <a:pt x="1" y="13"/>
                          <a:pt x="3" y="11"/>
                          <a:pt x="5" y="10"/>
                        </a:cubicBezTo>
                        <a:cubicBezTo>
                          <a:pt x="9" y="9"/>
                          <a:pt x="12" y="11"/>
                          <a:pt x="13" y="13"/>
                        </a:cubicBezTo>
                        <a:cubicBezTo>
                          <a:pt x="13" y="15"/>
                          <a:pt x="15" y="20"/>
                          <a:pt x="18" y="25"/>
                        </a:cubicBezTo>
                        <a:cubicBezTo>
                          <a:pt x="21" y="30"/>
                          <a:pt x="25" y="34"/>
                          <a:pt x="28" y="34"/>
                        </a:cubicBezTo>
                        <a:cubicBezTo>
                          <a:pt x="29" y="34"/>
                          <a:pt x="30" y="33"/>
                          <a:pt x="31" y="33"/>
                        </a:cubicBezTo>
                        <a:cubicBezTo>
                          <a:pt x="38" y="31"/>
                          <a:pt x="48" y="22"/>
                          <a:pt x="47" y="14"/>
                        </a:cubicBezTo>
                        <a:cubicBezTo>
                          <a:pt x="46" y="14"/>
                          <a:pt x="46" y="14"/>
                          <a:pt x="46" y="14"/>
                        </a:cubicBezTo>
                        <a:cubicBezTo>
                          <a:pt x="45" y="9"/>
                          <a:pt x="43" y="7"/>
                          <a:pt x="40" y="6"/>
                        </a:cubicBezTo>
                        <a:cubicBezTo>
                          <a:pt x="37" y="5"/>
                          <a:pt x="35" y="5"/>
                          <a:pt x="35" y="3"/>
                        </a:cubicBezTo>
                        <a:cubicBezTo>
                          <a:pt x="35" y="3"/>
                          <a:pt x="35" y="3"/>
                          <a:pt x="35" y="3"/>
                        </a:cubicBezTo>
                        <a:cubicBezTo>
                          <a:pt x="34" y="3"/>
                          <a:pt x="35" y="2"/>
                          <a:pt x="36" y="2"/>
                        </a:cubicBezTo>
                        <a:cubicBezTo>
                          <a:pt x="38" y="1"/>
                          <a:pt x="39" y="2"/>
                          <a:pt x="39" y="2"/>
                        </a:cubicBezTo>
                        <a:cubicBezTo>
                          <a:pt x="52" y="0"/>
                          <a:pt x="57" y="8"/>
                          <a:pt x="58" y="12"/>
                        </a:cubicBezTo>
                        <a:cubicBezTo>
                          <a:pt x="58" y="13"/>
                          <a:pt x="58" y="13"/>
                          <a:pt x="58" y="13"/>
                        </a:cubicBezTo>
                        <a:cubicBezTo>
                          <a:pt x="58" y="16"/>
                          <a:pt x="59" y="22"/>
                          <a:pt x="48" y="32"/>
                        </a:cubicBezTo>
                        <a:cubicBezTo>
                          <a:pt x="43" y="38"/>
                          <a:pt x="37" y="42"/>
                          <a:pt x="31" y="44"/>
                        </a:cubicBezTo>
                        <a:cubicBezTo>
                          <a:pt x="26" y="45"/>
                          <a:pt x="21" y="45"/>
                          <a:pt x="16" y="42"/>
                        </a:cubicBezTo>
                        <a:cubicBezTo>
                          <a:pt x="5" y="37"/>
                          <a:pt x="0" y="16"/>
                          <a:pt x="0" y="16"/>
                        </a:cubicBezTo>
                        <a:close/>
                        <a:moveTo>
                          <a:pt x="1" y="16"/>
                        </a:moveTo>
                        <a:cubicBezTo>
                          <a:pt x="2" y="15"/>
                          <a:pt x="2" y="15"/>
                          <a:pt x="2" y="15"/>
                        </a:cubicBezTo>
                        <a:lnTo>
                          <a:pt x="1" y="16"/>
                        </a:lnTo>
                        <a:close/>
                        <a:moveTo>
                          <a:pt x="56" y="12"/>
                        </a:moveTo>
                        <a:cubicBezTo>
                          <a:pt x="56" y="12"/>
                          <a:pt x="56" y="12"/>
                          <a:pt x="56" y="12"/>
                        </a:cubicBezTo>
                        <a:cubicBezTo>
                          <a:pt x="55" y="8"/>
                          <a:pt x="50" y="1"/>
                          <a:pt x="39" y="3"/>
                        </a:cubicBezTo>
                        <a:cubicBezTo>
                          <a:pt x="39" y="3"/>
                          <a:pt x="39" y="3"/>
                          <a:pt x="39" y="3"/>
                        </a:cubicBezTo>
                        <a:cubicBezTo>
                          <a:pt x="39" y="3"/>
                          <a:pt x="39" y="3"/>
                          <a:pt x="39" y="3"/>
                        </a:cubicBezTo>
                        <a:cubicBezTo>
                          <a:pt x="39" y="3"/>
                          <a:pt x="37" y="3"/>
                          <a:pt x="36" y="3"/>
                        </a:cubicBezTo>
                        <a:cubicBezTo>
                          <a:pt x="36" y="3"/>
                          <a:pt x="36" y="3"/>
                          <a:pt x="36" y="3"/>
                        </a:cubicBezTo>
                        <a:cubicBezTo>
                          <a:pt x="36" y="3"/>
                          <a:pt x="36" y="3"/>
                          <a:pt x="36" y="3"/>
                        </a:cubicBezTo>
                        <a:cubicBezTo>
                          <a:pt x="36" y="3"/>
                          <a:pt x="38" y="4"/>
                          <a:pt x="41" y="5"/>
                        </a:cubicBezTo>
                        <a:cubicBezTo>
                          <a:pt x="44" y="6"/>
                          <a:pt x="47" y="8"/>
                          <a:pt x="48" y="13"/>
                        </a:cubicBezTo>
                        <a:cubicBezTo>
                          <a:pt x="48" y="14"/>
                          <a:pt x="48" y="14"/>
                          <a:pt x="48" y="14"/>
                        </a:cubicBezTo>
                        <a:cubicBezTo>
                          <a:pt x="49" y="22"/>
                          <a:pt x="39" y="32"/>
                          <a:pt x="31" y="34"/>
                        </a:cubicBezTo>
                        <a:cubicBezTo>
                          <a:pt x="30" y="35"/>
                          <a:pt x="29" y="35"/>
                          <a:pt x="28" y="35"/>
                        </a:cubicBezTo>
                        <a:cubicBezTo>
                          <a:pt x="23" y="35"/>
                          <a:pt x="20" y="31"/>
                          <a:pt x="17" y="26"/>
                        </a:cubicBezTo>
                        <a:cubicBezTo>
                          <a:pt x="14" y="21"/>
                          <a:pt x="12" y="15"/>
                          <a:pt x="11" y="14"/>
                        </a:cubicBezTo>
                        <a:cubicBezTo>
                          <a:pt x="10" y="12"/>
                          <a:pt x="8" y="10"/>
                          <a:pt x="6" y="11"/>
                        </a:cubicBezTo>
                        <a:cubicBezTo>
                          <a:pt x="4" y="12"/>
                          <a:pt x="3" y="13"/>
                          <a:pt x="2" y="16"/>
                        </a:cubicBezTo>
                        <a:cubicBezTo>
                          <a:pt x="2" y="17"/>
                          <a:pt x="8" y="36"/>
                          <a:pt x="17" y="41"/>
                        </a:cubicBezTo>
                        <a:cubicBezTo>
                          <a:pt x="22" y="44"/>
                          <a:pt x="26" y="44"/>
                          <a:pt x="31" y="43"/>
                        </a:cubicBezTo>
                        <a:cubicBezTo>
                          <a:pt x="37" y="41"/>
                          <a:pt x="42" y="37"/>
                          <a:pt x="47" y="32"/>
                        </a:cubicBezTo>
                        <a:cubicBezTo>
                          <a:pt x="57" y="22"/>
                          <a:pt x="56" y="17"/>
                          <a:pt x="56" y="13"/>
                        </a:cubicBezTo>
                        <a:lnTo>
                          <a:pt x="56" y="12"/>
                        </a:lnTo>
                        <a:close/>
                        <a:moveTo>
                          <a:pt x="36" y="3"/>
                        </a:moveTo>
                        <a:cubicBezTo>
                          <a:pt x="36" y="3"/>
                          <a:pt x="36" y="3"/>
                          <a:pt x="36" y="3"/>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7" name="Freeform 6950">
                    <a:extLst>
                      <a:ext uri="{FF2B5EF4-FFF2-40B4-BE49-F238E27FC236}">
                        <a16:creationId xmlns:a16="http://schemas.microsoft.com/office/drawing/2014/main" xmlns="" id="{AE30E6E0-909B-49A1-94C4-B23BC96173FF}"/>
                      </a:ext>
                    </a:extLst>
                  </p:cNvPr>
                  <p:cNvSpPr>
                    <a:spLocks/>
                  </p:cNvSpPr>
                  <p:nvPr/>
                </p:nvSpPr>
                <p:spPr bwMode="auto">
                  <a:xfrm>
                    <a:off x="4030" y="2219"/>
                    <a:ext cx="39" cy="18"/>
                  </a:xfrm>
                  <a:custGeom>
                    <a:avLst/>
                    <a:gdLst>
                      <a:gd name="T0" fmla="*/ 3 w 52"/>
                      <a:gd name="T1" fmla="*/ 0 h 24"/>
                      <a:gd name="T2" fmla="*/ 0 w 52"/>
                      <a:gd name="T3" fmla="*/ 1 h 24"/>
                      <a:gd name="T4" fmla="*/ 14 w 52"/>
                      <a:gd name="T5" fmla="*/ 22 h 24"/>
                      <a:gd name="T6" fmla="*/ 22 w 52"/>
                      <a:gd name="T7" fmla="*/ 24 h 24"/>
                      <a:gd name="T8" fmla="*/ 28 w 52"/>
                      <a:gd name="T9" fmla="*/ 24 h 24"/>
                      <a:gd name="T10" fmla="*/ 44 w 52"/>
                      <a:gd name="T11" fmla="*/ 13 h 24"/>
                      <a:gd name="T12" fmla="*/ 52 w 52"/>
                      <a:gd name="T13" fmla="*/ 1 h 24"/>
                      <a:gd name="T14" fmla="*/ 50 w 52"/>
                      <a:gd name="T15" fmla="*/ 1 h 24"/>
                      <a:gd name="T16" fmla="*/ 39 w 52"/>
                      <a:gd name="T17" fmla="*/ 16 h 24"/>
                      <a:gd name="T18" fmla="*/ 24 w 52"/>
                      <a:gd name="T19" fmla="*/ 23 h 24"/>
                      <a:gd name="T20" fmla="*/ 10 w 52"/>
                      <a:gd name="T21" fmla="*/ 16 h 24"/>
                      <a:gd name="T22" fmla="*/ 3 w 5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24">
                        <a:moveTo>
                          <a:pt x="3" y="0"/>
                        </a:moveTo>
                        <a:cubicBezTo>
                          <a:pt x="2" y="1"/>
                          <a:pt x="1" y="1"/>
                          <a:pt x="0" y="1"/>
                        </a:cubicBezTo>
                        <a:cubicBezTo>
                          <a:pt x="2" y="7"/>
                          <a:pt x="7" y="19"/>
                          <a:pt x="14" y="22"/>
                        </a:cubicBezTo>
                        <a:cubicBezTo>
                          <a:pt x="17" y="24"/>
                          <a:pt x="19" y="24"/>
                          <a:pt x="22" y="24"/>
                        </a:cubicBezTo>
                        <a:cubicBezTo>
                          <a:pt x="24" y="24"/>
                          <a:pt x="26" y="24"/>
                          <a:pt x="28" y="24"/>
                        </a:cubicBezTo>
                        <a:cubicBezTo>
                          <a:pt x="34" y="22"/>
                          <a:pt x="39" y="18"/>
                          <a:pt x="44" y="13"/>
                        </a:cubicBezTo>
                        <a:cubicBezTo>
                          <a:pt x="49" y="8"/>
                          <a:pt x="51" y="4"/>
                          <a:pt x="52" y="1"/>
                        </a:cubicBezTo>
                        <a:cubicBezTo>
                          <a:pt x="52" y="1"/>
                          <a:pt x="51" y="1"/>
                          <a:pt x="50" y="1"/>
                        </a:cubicBezTo>
                        <a:cubicBezTo>
                          <a:pt x="49" y="6"/>
                          <a:pt x="44" y="11"/>
                          <a:pt x="39" y="16"/>
                        </a:cubicBezTo>
                        <a:cubicBezTo>
                          <a:pt x="34" y="21"/>
                          <a:pt x="28" y="23"/>
                          <a:pt x="24" y="23"/>
                        </a:cubicBezTo>
                        <a:cubicBezTo>
                          <a:pt x="18" y="23"/>
                          <a:pt x="14" y="20"/>
                          <a:pt x="10" y="16"/>
                        </a:cubicBezTo>
                        <a:cubicBezTo>
                          <a:pt x="6" y="11"/>
                          <a:pt x="4" y="4"/>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8" name="Freeform 6951">
                    <a:extLst>
                      <a:ext uri="{FF2B5EF4-FFF2-40B4-BE49-F238E27FC236}">
                        <a16:creationId xmlns:a16="http://schemas.microsoft.com/office/drawing/2014/main" xmlns="" id="{B11997E7-F338-4889-8160-C890F36CAFFD}"/>
                      </a:ext>
                    </a:extLst>
                  </p:cNvPr>
                  <p:cNvSpPr>
                    <a:spLocks/>
                  </p:cNvSpPr>
                  <p:nvPr/>
                </p:nvSpPr>
                <p:spPr bwMode="auto">
                  <a:xfrm>
                    <a:off x="4030" y="2220"/>
                    <a:ext cx="40" cy="18"/>
                  </a:xfrm>
                  <a:custGeom>
                    <a:avLst/>
                    <a:gdLst>
                      <a:gd name="T0" fmla="*/ 1 w 54"/>
                      <a:gd name="T1" fmla="*/ 0 h 24"/>
                      <a:gd name="T2" fmla="*/ 0 w 54"/>
                      <a:gd name="T3" fmla="*/ 0 h 24"/>
                      <a:gd name="T4" fmla="*/ 14 w 54"/>
                      <a:gd name="T5" fmla="*/ 22 h 24"/>
                      <a:gd name="T6" fmla="*/ 23 w 54"/>
                      <a:gd name="T7" fmla="*/ 24 h 24"/>
                      <a:gd name="T8" fmla="*/ 46 w 54"/>
                      <a:gd name="T9" fmla="*/ 12 h 24"/>
                      <a:gd name="T10" fmla="*/ 54 w 54"/>
                      <a:gd name="T11" fmla="*/ 0 h 24"/>
                      <a:gd name="T12" fmla="*/ 53 w 54"/>
                      <a:gd name="T13" fmla="*/ 0 h 24"/>
                      <a:gd name="T14" fmla="*/ 45 w 54"/>
                      <a:gd name="T15" fmla="*/ 12 h 24"/>
                      <a:gd name="T16" fmla="*/ 29 w 54"/>
                      <a:gd name="T17" fmla="*/ 23 h 24"/>
                      <a:gd name="T18" fmla="*/ 23 w 54"/>
                      <a:gd name="T19" fmla="*/ 23 h 24"/>
                      <a:gd name="T20" fmla="*/ 15 w 54"/>
                      <a:gd name="T21" fmla="*/ 21 h 24"/>
                      <a:gd name="T22" fmla="*/ 1 w 54"/>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4">
                        <a:moveTo>
                          <a:pt x="1" y="0"/>
                        </a:moveTo>
                        <a:cubicBezTo>
                          <a:pt x="0" y="0"/>
                          <a:pt x="0" y="0"/>
                          <a:pt x="0" y="0"/>
                        </a:cubicBezTo>
                        <a:cubicBezTo>
                          <a:pt x="2" y="6"/>
                          <a:pt x="7" y="18"/>
                          <a:pt x="14" y="22"/>
                        </a:cubicBezTo>
                        <a:cubicBezTo>
                          <a:pt x="17" y="23"/>
                          <a:pt x="20" y="24"/>
                          <a:pt x="23" y="24"/>
                        </a:cubicBezTo>
                        <a:cubicBezTo>
                          <a:pt x="31" y="24"/>
                          <a:pt x="39" y="19"/>
                          <a:pt x="46" y="12"/>
                        </a:cubicBezTo>
                        <a:cubicBezTo>
                          <a:pt x="51" y="7"/>
                          <a:pt x="53" y="3"/>
                          <a:pt x="54" y="0"/>
                        </a:cubicBezTo>
                        <a:cubicBezTo>
                          <a:pt x="53" y="0"/>
                          <a:pt x="53" y="0"/>
                          <a:pt x="53" y="0"/>
                        </a:cubicBezTo>
                        <a:cubicBezTo>
                          <a:pt x="52" y="3"/>
                          <a:pt x="50" y="7"/>
                          <a:pt x="45" y="12"/>
                        </a:cubicBezTo>
                        <a:cubicBezTo>
                          <a:pt x="40" y="17"/>
                          <a:pt x="35" y="21"/>
                          <a:pt x="29" y="23"/>
                        </a:cubicBezTo>
                        <a:cubicBezTo>
                          <a:pt x="27" y="23"/>
                          <a:pt x="25" y="23"/>
                          <a:pt x="23" y="23"/>
                        </a:cubicBezTo>
                        <a:cubicBezTo>
                          <a:pt x="20" y="23"/>
                          <a:pt x="18" y="23"/>
                          <a:pt x="15" y="21"/>
                        </a:cubicBezTo>
                        <a:cubicBezTo>
                          <a:pt x="8" y="18"/>
                          <a:pt x="3" y="6"/>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9" name="Freeform 6952">
                    <a:extLst>
                      <a:ext uri="{FF2B5EF4-FFF2-40B4-BE49-F238E27FC236}">
                        <a16:creationId xmlns:a16="http://schemas.microsoft.com/office/drawing/2014/main" xmlns="" id="{AEE2CA26-D005-40D2-B106-8DA4562E1590}"/>
                      </a:ext>
                    </a:extLst>
                  </p:cNvPr>
                  <p:cNvSpPr>
                    <a:spLocks/>
                  </p:cNvSpPr>
                  <p:nvPr/>
                </p:nvSpPr>
                <p:spPr bwMode="auto">
                  <a:xfrm>
                    <a:off x="4036" y="2217"/>
                    <a:ext cx="29" cy="16"/>
                  </a:xfrm>
                  <a:custGeom>
                    <a:avLst/>
                    <a:gdLst>
                      <a:gd name="T0" fmla="*/ 1 w 38"/>
                      <a:gd name="T1" fmla="*/ 0 h 21"/>
                      <a:gd name="T2" fmla="*/ 0 w 38"/>
                      <a:gd name="T3" fmla="*/ 1 h 21"/>
                      <a:gd name="T4" fmla="*/ 11 w 38"/>
                      <a:gd name="T5" fmla="*/ 19 h 21"/>
                      <a:gd name="T6" fmla="*/ 17 w 38"/>
                      <a:gd name="T7" fmla="*/ 21 h 21"/>
                      <a:gd name="T8" fmla="*/ 37 w 38"/>
                      <a:gd name="T9" fmla="*/ 5 h 21"/>
                      <a:gd name="T10" fmla="*/ 38 w 38"/>
                      <a:gd name="T11" fmla="*/ 2 h 21"/>
                      <a:gd name="T12" fmla="*/ 37 w 38"/>
                      <a:gd name="T13" fmla="*/ 2 h 21"/>
                      <a:gd name="T14" fmla="*/ 20 w 38"/>
                      <a:gd name="T15" fmla="*/ 17 h 21"/>
                      <a:gd name="T16" fmla="*/ 17 w 38"/>
                      <a:gd name="T17" fmla="*/ 18 h 21"/>
                      <a:gd name="T18" fmla="*/ 16 w 38"/>
                      <a:gd name="T19" fmla="*/ 18 h 21"/>
                      <a:gd name="T20" fmla="*/ 6 w 38"/>
                      <a:gd name="T21" fmla="*/ 9 h 21"/>
                      <a:gd name="T22" fmla="*/ 1 w 38"/>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1">
                        <a:moveTo>
                          <a:pt x="1" y="0"/>
                        </a:moveTo>
                        <a:cubicBezTo>
                          <a:pt x="1" y="0"/>
                          <a:pt x="0" y="0"/>
                          <a:pt x="0" y="1"/>
                        </a:cubicBezTo>
                        <a:cubicBezTo>
                          <a:pt x="1" y="5"/>
                          <a:pt x="5" y="14"/>
                          <a:pt x="11" y="19"/>
                        </a:cubicBezTo>
                        <a:cubicBezTo>
                          <a:pt x="13" y="21"/>
                          <a:pt x="15" y="21"/>
                          <a:pt x="17" y="21"/>
                        </a:cubicBezTo>
                        <a:cubicBezTo>
                          <a:pt x="24" y="21"/>
                          <a:pt x="31" y="14"/>
                          <a:pt x="37" y="5"/>
                        </a:cubicBezTo>
                        <a:cubicBezTo>
                          <a:pt x="37" y="4"/>
                          <a:pt x="38" y="3"/>
                          <a:pt x="38" y="2"/>
                        </a:cubicBezTo>
                        <a:cubicBezTo>
                          <a:pt x="38" y="2"/>
                          <a:pt x="37" y="2"/>
                          <a:pt x="37" y="2"/>
                        </a:cubicBezTo>
                        <a:cubicBezTo>
                          <a:pt x="34" y="9"/>
                          <a:pt x="26" y="15"/>
                          <a:pt x="20" y="17"/>
                        </a:cubicBezTo>
                        <a:cubicBezTo>
                          <a:pt x="19" y="18"/>
                          <a:pt x="18" y="18"/>
                          <a:pt x="17" y="18"/>
                        </a:cubicBezTo>
                        <a:cubicBezTo>
                          <a:pt x="16" y="18"/>
                          <a:pt x="16" y="18"/>
                          <a:pt x="16" y="18"/>
                        </a:cubicBezTo>
                        <a:cubicBezTo>
                          <a:pt x="12" y="18"/>
                          <a:pt x="8" y="14"/>
                          <a:pt x="6" y="9"/>
                        </a:cubicBezTo>
                        <a:cubicBezTo>
                          <a:pt x="4" y="6"/>
                          <a:pt x="2" y="3"/>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0" name="Freeform 6953">
                    <a:extLst>
                      <a:ext uri="{FF2B5EF4-FFF2-40B4-BE49-F238E27FC236}">
                        <a16:creationId xmlns:a16="http://schemas.microsoft.com/office/drawing/2014/main" xmlns="" id="{283DB00A-0202-41D4-ADD6-1FB4875688B8}"/>
                      </a:ext>
                    </a:extLst>
                  </p:cNvPr>
                  <p:cNvSpPr>
                    <a:spLocks/>
                  </p:cNvSpPr>
                  <p:nvPr/>
                </p:nvSpPr>
                <p:spPr bwMode="auto">
                  <a:xfrm>
                    <a:off x="4037" y="2217"/>
                    <a:ext cx="27" cy="14"/>
                  </a:xfrm>
                  <a:custGeom>
                    <a:avLst/>
                    <a:gdLst>
                      <a:gd name="T0" fmla="*/ 1 w 36"/>
                      <a:gd name="T1" fmla="*/ 0 h 18"/>
                      <a:gd name="T2" fmla="*/ 0 w 36"/>
                      <a:gd name="T3" fmla="*/ 0 h 18"/>
                      <a:gd name="T4" fmla="*/ 0 w 36"/>
                      <a:gd name="T5" fmla="*/ 0 h 18"/>
                      <a:gd name="T6" fmla="*/ 5 w 36"/>
                      <a:gd name="T7" fmla="*/ 9 h 18"/>
                      <a:gd name="T8" fmla="*/ 15 w 36"/>
                      <a:gd name="T9" fmla="*/ 18 h 18"/>
                      <a:gd name="T10" fmla="*/ 16 w 36"/>
                      <a:gd name="T11" fmla="*/ 18 h 18"/>
                      <a:gd name="T12" fmla="*/ 19 w 36"/>
                      <a:gd name="T13" fmla="*/ 17 h 18"/>
                      <a:gd name="T14" fmla="*/ 36 w 36"/>
                      <a:gd name="T15" fmla="*/ 2 h 18"/>
                      <a:gd name="T16" fmla="*/ 35 w 36"/>
                      <a:gd name="T17" fmla="*/ 2 h 18"/>
                      <a:gd name="T18" fmla="*/ 16 w 36"/>
                      <a:gd name="T19" fmla="*/ 17 h 18"/>
                      <a:gd name="T20" fmla="*/ 15 w 36"/>
                      <a:gd name="T21" fmla="*/ 17 h 18"/>
                      <a:gd name="T22" fmla="*/ 1 w 3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8">
                        <a:moveTo>
                          <a:pt x="1" y="0"/>
                        </a:moveTo>
                        <a:cubicBezTo>
                          <a:pt x="0" y="0"/>
                          <a:pt x="0" y="0"/>
                          <a:pt x="0" y="0"/>
                        </a:cubicBezTo>
                        <a:cubicBezTo>
                          <a:pt x="0" y="0"/>
                          <a:pt x="0" y="0"/>
                          <a:pt x="0" y="0"/>
                        </a:cubicBezTo>
                        <a:cubicBezTo>
                          <a:pt x="1" y="3"/>
                          <a:pt x="3" y="6"/>
                          <a:pt x="5" y="9"/>
                        </a:cubicBezTo>
                        <a:cubicBezTo>
                          <a:pt x="7" y="14"/>
                          <a:pt x="11" y="18"/>
                          <a:pt x="15" y="18"/>
                        </a:cubicBezTo>
                        <a:cubicBezTo>
                          <a:pt x="16" y="18"/>
                          <a:pt x="16" y="18"/>
                          <a:pt x="16" y="18"/>
                        </a:cubicBezTo>
                        <a:cubicBezTo>
                          <a:pt x="17" y="18"/>
                          <a:pt x="18" y="18"/>
                          <a:pt x="19" y="17"/>
                        </a:cubicBezTo>
                        <a:cubicBezTo>
                          <a:pt x="25" y="15"/>
                          <a:pt x="33" y="9"/>
                          <a:pt x="36" y="2"/>
                        </a:cubicBezTo>
                        <a:cubicBezTo>
                          <a:pt x="35" y="2"/>
                          <a:pt x="35" y="2"/>
                          <a:pt x="35" y="2"/>
                        </a:cubicBezTo>
                        <a:cubicBezTo>
                          <a:pt x="32" y="9"/>
                          <a:pt x="23" y="16"/>
                          <a:pt x="16" y="17"/>
                        </a:cubicBezTo>
                        <a:cubicBezTo>
                          <a:pt x="15" y="17"/>
                          <a:pt x="15" y="17"/>
                          <a:pt x="15" y="17"/>
                        </a:cubicBezTo>
                        <a:cubicBezTo>
                          <a:pt x="9" y="17"/>
                          <a:pt x="4" y="6"/>
                          <a:pt x="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1" name="Freeform 6954">
                    <a:extLst>
                      <a:ext uri="{FF2B5EF4-FFF2-40B4-BE49-F238E27FC236}">
                        <a16:creationId xmlns:a16="http://schemas.microsoft.com/office/drawing/2014/main" xmlns="" id="{0F3F3BFA-98A4-4359-A5D9-183498A485C7}"/>
                      </a:ext>
                    </a:extLst>
                  </p:cNvPr>
                  <p:cNvSpPr>
                    <a:spLocks/>
                  </p:cNvSpPr>
                  <p:nvPr/>
                </p:nvSpPr>
                <p:spPr bwMode="auto">
                  <a:xfrm>
                    <a:off x="4077" y="2205"/>
                    <a:ext cx="41" cy="31"/>
                  </a:xfrm>
                  <a:custGeom>
                    <a:avLst/>
                    <a:gdLst>
                      <a:gd name="T0" fmla="*/ 54 w 54"/>
                      <a:gd name="T1" fmla="*/ 11 h 41"/>
                      <a:gd name="T2" fmla="*/ 39 w 54"/>
                      <a:gd name="T3" fmla="*/ 35 h 41"/>
                      <a:gd name="T4" fmla="*/ 9 w 54"/>
                      <a:gd name="T5" fmla="*/ 28 h 41"/>
                      <a:gd name="T6" fmla="*/ 2 w 54"/>
                      <a:gd name="T7" fmla="*/ 11 h 41"/>
                      <a:gd name="T8" fmla="*/ 19 w 54"/>
                      <a:gd name="T9" fmla="*/ 1 h 41"/>
                      <a:gd name="T10" fmla="*/ 22 w 54"/>
                      <a:gd name="T11" fmla="*/ 2 h 41"/>
                      <a:gd name="T12" fmla="*/ 11 w 54"/>
                      <a:gd name="T13" fmla="*/ 11 h 41"/>
                      <a:gd name="T14" fmla="*/ 28 w 54"/>
                      <a:gd name="T15" fmla="*/ 29 h 41"/>
                      <a:gd name="T16" fmla="*/ 44 w 54"/>
                      <a:gd name="T17" fmla="*/ 10 h 41"/>
                      <a:gd name="T18" fmla="*/ 54 w 54"/>
                      <a:gd name="T1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1">
                        <a:moveTo>
                          <a:pt x="54" y="11"/>
                        </a:moveTo>
                        <a:cubicBezTo>
                          <a:pt x="54" y="11"/>
                          <a:pt x="48" y="30"/>
                          <a:pt x="39" y="35"/>
                        </a:cubicBezTo>
                        <a:cubicBezTo>
                          <a:pt x="29" y="41"/>
                          <a:pt x="18" y="36"/>
                          <a:pt x="9" y="28"/>
                        </a:cubicBezTo>
                        <a:cubicBezTo>
                          <a:pt x="0" y="19"/>
                          <a:pt x="1" y="15"/>
                          <a:pt x="2" y="11"/>
                        </a:cubicBezTo>
                        <a:cubicBezTo>
                          <a:pt x="2" y="8"/>
                          <a:pt x="7" y="0"/>
                          <a:pt x="19" y="1"/>
                        </a:cubicBezTo>
                        <a:cubicBezTo>
                          <a:pt x="19" y="1"/>
                          <a:pt x="22" y="0"/>
                          <a:pt x="22" y="2"/>
                        </a:cubicBezTo>
                        <a:cubicBezTo>
                          <a:pt x="22" y="3"/>
                          <a:pt x="13" y="3"/>
                          <a:pt x="11" y="11"/>
                        </a:cubicBezTo>
                        <a:cubicBezTo>
                          <a:pt x="8" y="20"/>
                          <a:pt x="20" y="28"/>
                          <a:pt x="28" y="29"/>
                        </a:cubicBezTo>
                        <a:cubicBezTo>
                          <a:pt x="35" y="30"/>
                          <a:pt x="43" y="13"/>
                          <a:pt x="44" y="10"/>
                        </a:cubicBezTo>
                        <a:cubicBezTo>
                          <a:pt x="45" y="6"/>
                          <a:pt x="52" y="5"/>
                          <a:pt x="54"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2" name="Freeform 6955">
                    <a:extLst>
                      <a:ext uri="{FF2B5EF4-FFF2-40B4-BE49-F238E27FC236}">
                        <a16:creationId xmlns:a16="http://schemas.microsoft.com/office/drawing/2014/main" xmlns="" id="{E687AC55-1BBE-408A-A0AE-3DFF30C40D67}"/>
                      </a:ext>
                    </a:extLst>
                  </p:cNvPr>
                  <p:cNvSpPr>
                    <a:spLocks noEditPoints="1"/>
                  </p:cNvSpPr>
                  <p:nvPr/>
                </p:nvSpPr>
                <p:spPr bwMode="auto">
                  <a:xfrm>
                    <a:off x="4077" y="2205"/>
                    <a:ext cx="42" cy="30"/>
                  </a:xfrm>
                  <a:custGeom>
                    <a:avLst/>
                    <a:gdLst>
                      <a:gd name="T0" fmla="*/ 55 w 55"/>
                      <a:gd name="T1" fmla="*/ 13 h 40"/>
                      <a:gd name="T2" fmla="*/ 39 w 55"/>
                      <a:gd name="T3" fmla="*/ 37 h 40"/>
                      <a:gd name="T4" fmla="*/ 24 w 55"/>
                      <a:gd name="T5" fmla="*/ 38 h 40"/>
                      <a:gd name="T6" fmla="*/ 9 w 55"/>
                      <a:gd name="T7" fmla="*/ 29 h 40"/>
                      <a:gd name="T8" fmla="*/ 1 w 55"/>
                      <a:gd name="T9" fmla="*/ 12 h 40"/>
                      <a:gd name="T10" fmla="*/ 1 w 55"/>
                      <a:gd name="T11" fmla="*/ 11 h 40"/>
                      <a:gd name="T12" fmla="*/ 19 w 55"/>
                      <a:gd name="T13" fmla="*/ 1 h 40"/>
                      <a:gd name="T14" fmla="*/ 22 w 55"/>
                      <a:gd name="T15" fmla="*/ 1 h 40"/>
                      <a:gd name="T16" fmla="*/ 23 w 55"/>
                      <a:gd name="T17" fmla="*/ 3 h 40"/>
                      <a:gd name="T18" fmla="*/ 23 w 55"/>
                      <a:gd name="T19" fmla="*/ 3 h 40"/>
                      <a:gd name="T20" fmla="*/ 18 w 55"/>
                      <a:gd name="T21" fmla="*/ 5 h 40"/>
                      <a:gd name="T22" fmla="*/ 12 w 55"/>
                      <a:gd name="T23" fmla="*/ 12 h 40"/>
                      <a:gd name="T24" fmla="*/ 11 w 55"/>
                      <a:gd name="T25" fmla="*/ 13 h 40"/>
                      <a:gd name="T26" fmla="*/ 26 w 55"/>
                      <a:gd name="T27" fmla="*/ 29 h 40"/>
                      <a:gd name="T28" fmla="*/ 28 w 55"/>
                      <a:gd name="T29" fmla="*/ 29 h 40"/>
                      <a:gd name="T30" fmla="*/ 38 w 55"/>
                      <a:gd name="T31" fmla="*/ 21 h 40"/>
                      <a:gd name="T32" fmla="*/ 43 w 55"/>
                      <a:gd name="T33" fmla="*/ 10 h 40"/>
                      <a:gd name="T34" fmla="*/ 50 w 55"/>
                      <a:gd name="T35" fmla="*/ 7 h 40"/>
                      <a:gd name="T36" fmla="*/ 55 w 55"/>
                      <a:gd name="T37" fmla="*/ 12 h 40"/>
                      <a:gd name="T38" fmla="*/ 55 w 55"/>
                      <a:gd name="T39" fmla="*/ 12 h 40"/>
                      <a:gd name="T40" fmla="*/ 55 w 55"/>
                      <a:gd name="T41" fmla="*/ 13 h 40"/>
                      <a:gd name="T42" fmla="*/ 54 w 55"/>
                      <a:gd name="T43" fmla="*/ 12 h 40"/>
                      <a:gd name="T44" fmla="*/ 54 w 55"/>
                      <a:gd name="T45" fmla="*/ 12 h 40"/>
                      <a:gd name="T46" fmla="*/ 2 w 55"/>
                      <a:gd name="T47" fmla="*/ 12 h 40"/>
                      <a:gd name="T48" fmla="*/ 2 w 55"/>
                      <a:gd name="T49" fmla="*/ 12 h 40"/>
                      <a:gd name="T50" fmla="*/ 10 w 55"/>
                      <a:gd name="T51" fmla="*/ 29 h 40"/>
                      <a:gd name="T52" fmla="*/ 25 w 55"/>
                      <a:gd name="T53" fmla="*/ 37 h 40"/>
                      <a:gd name="T54" fmla="*/ 38 w 55"/>
                      <a:gd name="T55" fmla="*/ 36 h 40"/>
                      <a:gd name="T56" fmla="*/ 54 w 55"/>
                      <a:gd name="T57" fmla="*/ 12 h 40"/>
                      <a:gd name="T58" fmla="*/ 50 w 55"/>
                      <a:gd name="T59" fmla="*/ 8 h 40"/>
                      <a:gd name="T60" fmla="*/ 45 w 55"/>
                      <a:gd name="T61" fmla="*/ 11 h 40"/>
                      <a:gd name="T62" fmla="*/ 39 w 55"/>
                      <a:gd name="T63" fmla="*/ 22 h 40"/>
                      <a:gd name="T64" fmla="*/ 28 w 55"/>
                      <a:gd name="T65" fmla="*/ 31 h 40"/>
                      <a:gd name="T66" fmla="*/ 25 w 55"/>
                      <a:gd name="T67" fmla="*/ 30 h 40"/>
                      <a:gd name="T68" fmla="*/ 10 w 55"/>
                      <a:gd name="T69" fmla="*/ 13 h 40"/>
                      <a:gd name="T70" fmla="*/ 10 w 55"/>
                      <a:gd name="T71" fmla="*/ 12 h 40"/>
                      <a:gd name="T72" fmla="*/ 17 w 55"/>
                      <a:gd name="T73" fmla="*/ 4 h 40"/>
                      <a:gd name="T74" fmla="*/ 22 w 55"/>
                      <a:gd name="T75" fmla="*/ 2 h 40"/>
                      <a:gd name="T76" fmla="*/ 22 w 55"/>
                      <a:gd name="T77" fmla="*/ 2 h 40"/>
                      <a:gd name="T78" fmla="*/ 22 w 55"/>
                      <a:gd name="T79" fmla="*/ 2 h 40"/>
                      <a:gd name="T80" fmla="*/ 19 w 55"/>
                      <a:gd name="T81" fmla="*/ 2 h 40"/>
                      <a:gd name="T82" fmla="*/ 19 w 55"/>
                      <a:gd name="T83" fmla="*/ 2 h 40"/>
                      <a:gd name="T84" fmla="*/ 19 w 55"/>
                      <a:gd name="T85" fmla="*/ 2 h 40"/>
                      <a:gd name="T86" fmla="*/ 2 w 55"/>
                      <a:gd name="T87" fmla="*/ 12 h 40"/>
                      <a:gd name="T88" fmla="*/ 22 w 55"/>
                      <a:gd name="T89" fmla="*/ 2 h 40"/>
                      <a:gd name="T90" fmla="*/ 22 w 55"/>
                      <a:gd name="T9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0">
                        <a:moveTo>
                          <a:pt x="55" y="13"/>
                        </a:moveTo>
                        <a:cubicBezTo>
                          <a:pt x="55" y="13"/>
                          <a:pt x="49" y="31"/>
                          <a:pt x="39" y="37"/>
                        </a:cubicBezTo>
                        <a:cubicBezTo>
                          <a:pt x="35" y="39"/>
                          <a:pt x="29" y="40"/>
                          <a:pt x="24" y="38"/>
                        </a:cubicBezTo>
                        <a:cubicBezTo>
                          <a:pt x="19" y="37"/>
                          <a:pt x="13" y="34"/>
                          <a:pt x="9" y="29"/>
                        </a:cubicBezTo>
                        <a:cubicBezTo>
                          <a:pt x="0" y="21"/>
                          <a:pt x="1" y="15"/>
                          <a:pt x="1" y="12"/>
                        </a:cubicBezTo>
                        <a:cubicBezTo>
                          <a:pt x="1" y="11"/>
                          <a:pt x="1" y="11"/>
                          <a:pt x="1" y="11"/>
                        </a:cubicBezTo>
                        <a:cubicBezTo>
                          <a:pt x="2" y="7"/>
                          <a:pt x="7" y="0"/>
                          <a:pt x="19" y="1"/>
                        </a:cubicBezTo>
                        <a:cubicBezTo>
                          <a:pt x="19" y="1"/>
                          <a:pt x="20" y="1"/>
                          <a:pt x="22" y="1"/>
                        </a:cubicBezTo>
                        <a:cubicBezTo>
                          <a:pt x="22" y="1"/>
                          <a:pt x="23" y="2"/>
                          <a:pt x="23" y="3"/>
                        </a:cubicBezTo>
                        <a:cubicBezTo>
                          <a:pt x="23" y="3"/>
                          <a:pt x="23" y="3"/>
                          <a:pt x="23" y="3"/>
                        </a:cubicBezTo>
                        <a:cubicBezTo>
                          <a:pt x="23" y="4"/>
                          <a:pt x="20" y="4"/>
                          <a:pt x="18" y="5"/>
                        </a:cubicBezTo>
                        <a:cubicBezTo>
                          <a:pt x="15" y="6"/>
                          <a:pt x="13" y="8"/>
                          <a:pt x="12" y="12"/>
                        </a:cubicBezTo>
                        <a:cubicBezTo>
                          <a:pt x="11" y="13"/>
                          <a:pt x="11" y="13"/>
                          <a:pt x="11" y="13"/>
                        </a:cubicBezTo>
                        <a:cubicBezTo>
                          <a:pt x="10" y="20"/>
                          <a:pt x="19" y="27"/>
                          <a:pt x="26" y="29"/>
                        </a:cubicBezTo>
                        <a:cubicBezTo>
                          <a:pt x="26" y="29"/>
                          <a:pt x="27" y="29"/>
                          <a:pt x="28" y="29"/>
                        </a:cubicBezTo>
                        <a:cubicBezTo>
                          <a:pt x="31" y="30"/>
                          <a:pt x="35" y="26"/>
                          <a:pt x="38" y="21"/>
                        </a:cubicBezTo>
                        <a:cubicBezTo>
                          <a:pt x="41" y="17"/>
                          <a:pt x="43" y="12"/>
                          <a:pt x="43" y="10"/>
                        </a:cubicBezTo>
                        <a:cubicBezTo>
                          <a:pt x="44" y="8"/>
                          <a:pt x="47" y="7"/>
                          <a:pt x="50" y="7"/>
                        </a:cubicBezTo>
                        <a:cubicBezTo>
                          <a:pt x="53" y="8"/>
                          <a:pt x="54" y="10"/>
                          <a:pt x="55" y="12"/>
                        </a:cubicBezTo>
                        <a:cubicBezTo>
                          <a:pt x="55" y="12"/>
                          <a:pt x="55" y="12"/>
                          <a:pt x="55" y="12"/>
                        </a:cubicBezTo>
                        <a:lnTo>
                          <a:pt x="55" y="13"/>
                        </a:lnTo>
                        <a:close/>
                        <a:moveTo>
                          <a:pt x="54" y="12"/>
                        </a:moveTo>
                        <a:cubicBezTo>
                          <a:pt x="54" y="12"/>
                          <a:pt x="54" y="12"/>
                          <a:pt x="54" y="12"/>
                        </a:cubicBezTo>
                        <a:close/>
                        <a:moveTo>
                          <a:pt x="2" y="12"/>
                        </a:moveTo>
                        <a:cubicBezTo>
                          <a:pt x="2" y="12"/>
                          <a:pt x="2" y="12"/>
                          <a:pt x="2" y="12"/>
                        </a:cubicBezTo>
                        <a:cubicBezTo>
                          <a:pt x="2" y="16"/>
                          <a:pt x="1" y="20"/>
                          <a:pt x="10" y="29"/>
                        </a:cubicBezTo>
                        <a:cubicBezTo>
                          <a:pt x="14" y="33"/>
                          <a:pt x="20" y="36"/>
                          <a:pt x="25" y="37"/>
                        </a:cubicBezTo>
                        <a:cubicBezTo>
                          <a:pt x="29" y="39"/>
                          <a:pt x="34" y="38"/>
                          <a:pt x="38" y="36"/>
                        </a:cubicBezTo>
                        <a:cubicBezTo>
                          <a:pt x="47" y="31"/>
                          <a:pt x="53" y="14"/>
                          <a:pt x="54" y="12"/>
                        </a:cubicBezTo>
                        <a:cubicBezTo>
                          <a:pt x="53" y="10"/>
                          <a:pt x="51" y="9"/>
                          <a:pt x="50" y="8"/>
                        </a:cubicBezTo>
                        <a:cubicBezTo>
                          <a:pt x="48" y="8"/>
                          <a:pt x="46" y="9"/>
                          <a:pt x="45" y="11"/>
                        </a:cubicBezTo>
                        <a:cubicBezTo>
                          <a:pt x="44" y="12"/>
                          <a:pt x="42" y="18"/>
                          <a:pt x="39" y="22"/>
                        </a:cubicBezTo>
                        <a:cubicBezTo>
                          <a:pt x="36" y="27"/>
                          <a:pt x="33" y="31"/>
                          <a:pt x="28" y="31"/>
                        </a:cubicBezTo>
                        <a:cubicBezTo>
                          <a:pt x="27" y="30"/>
                          <a:pt x="26" y="30"/>
                          <a:pt x="25" y="30"/>
                        </a:cubicBezTo>
                        <a:cubicBezTo>
                          <a:pt x="18" y="28"/>
                          <a:pt x="8" y="20"/>
                          <a:pt x="10" y="13"/>
                        </a:cubicBezTo>
                        <a:cubicBezTo>
                          <a:pt x="10" y="12"/>
                          <a:pt x="10" y="12"/>
                          <a:pt x="10" y="12"/>
                        </a:cubicBezTo>
                        <a:cubicBezTo>
                          <a:pt x="11" y="8"/>
                          <a:pt x="14" y="5"/>
                          <a:pt x="17" y="4"/>
                        </a:cubicBezTo>
                        <a:cubicBezTo>
                          <a:pt x="19" y="3"/>
                          <a:pt x="22" y="3"/>
                          <a:pt x="22" y="2"/>
                        </a:cubicBezTo>
                        <a:cubicBezTo>
                          <a:pt x="22" y="2"/>
                          <a:pt x="22" y="2"/>
                          <a:pt x="22" y="2"/>
                        </a:cubicBezTo>
                        <a:cubicBezTo>
                          <a:pt x="22" y="2"/>
                          <a:pt x="22" y="2"/>
                          <a:pt x="22" y="2"/>
                        </a:cubicBezTo>
                        <a:cubicBezTo>
                          <a:pt x="21" y="2"/>
                          <a:pt x="19" y="2"/>
                          <a:pt x="19" y="2"/>
                        </a:cubicBezTo>
                        <a:cubicBezTo>
                          <a:pt x="19" y="2"/>
                          <a:pt x="19" y="2"/>
                          <a:pt x="19" y="2"/>
                        </a:cubicBezTo>
                        <a:cubicBezTo>
                          <a:pt x="19" y="2"/>
                          <a:pt x="19" y="2"/>
                          <a:pt x="19" y="2"/>
                        </a:cubicBezTo>
                        <a:cubicBezTo>
                          <a:pt x="9" y="1"/>
                          <a:pt x="3" y="8"/>
                          <a:pt x="2" y="12"/>
                        </a:cubicBezTo>
                        <a:close/>
                        <a:moveTo>
                          <a:pt x="22" y="2"/>
                        </a:moveTo>
                        <a:cubicBezTo>
                          <a:pt x="22" y="2"/>
                          <a:pt x="22" y="2"/>
                          <a:pt x="22"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3" name="Freeform 6956">
                    <a:extLst>
                      <a:ext uri="{FF2B5EF4-FFF2-40B4-BE49-F238E27FC236}">
                        <a16:creationId xmlns:a16="http://schemas.microsoft.com/office/drawing/2014/main" xmlns="" id="{A1AC5560-25A0-4AEA-80A9-04F6684022DD}"/>
                      </a:ext>
                    </a:extLst>
                  </p:cNvPr>
                  <p:cNvSpPr>
                    <a:spLocks/>
                  </p:cNvSpPr>
                  <p:nvPr/>
                </p:nvSpPr>
                <p:spPr bwMode="auto">
                  <a:xfrm>
                    <a:off x="4080" y="2217"/>
                    <a:ext cx="36" cy="16"/>
                  </a:xfrm>
                  <a:custGeom>
                    <a:avLst/>
                    <a:gdLst>
                      <a:gd name="T0" fmla="*/ 46 w 49"/>
                      <a:gd name="T1" fmla="*/ 0 h 21"/>
                      <a:gd name="T2" fmla="*/ 39 w 49"/>
                      <a:gd name="T3" fmla="*/ 13 h 21"/>
                      <a:gd name="T4" fmla="*/ 25 w 49"/>
                      <a:gd name="T5" fmla="*/ 20 h 21"/>
                      <a:gd name="T6" fmla="*/ 12 w 49"/>
                      <a:gd name="T7" fmla="*/ 14 h 21"/>
                      <a:gd name="T8" fmla="*/ 2 w 49"/>
                      <a:gd name="T9" fmla="*/ 3 h 21"/>
                      <a:gd name="T10" fmla="*/ 0 w 49"/>
                      <a:gd name="T11" fmla="*/ 3 h 21"/>
                      <a:gd name="T12" fmla="*/ 7 w 49"/>
                      <a:gd name="T13" fmla="*/ 12 h 21"/>
                      <a:gd name="T14" fmla="*/ 22 w 49"/>
                      <a:gd name="T15" fmla="*/ 20 h 21"/>
                      <a:gd name="T16" fmla="*/ 26 w 49"/>
                      <a:gd name="T17" fmla="*/ 21 h 21"/>
                      <a:gd name="T18" fmla="*/ 35 w 49"/>
                      <a:gd name="T19" fmla="*/ 19 h 21"/>
                      <a:gd name="T20" fmla="*/ 49 w 49"/>
                      <a:gd name="T21" fmla="*/ 0 h 21"/>
                      <a:gd name="T22" fmla="*/ 46 w 49"/>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1">
                        <a:moveTo>
                          <a:pt x="46" y="0"/>
                        </a:moveTo>
                        <a:cubicBezTo>
                          <a:pt x="45" y="3"/>
                          <a:pt x="43" y="9"/>
                          <a:pt x="39" y="13"/>
                        </a:cubicBezTo>
                        <a:cubicBezTo>
                          <a:pt x="35" y="17"/>
                          <a:pt x="30" y="20"/>
                          <a:pt x="25" y="20"/>
                        </a:cubicBezTo>
                        <a:cubicBezTo>
                          <a:pt x="21" y="20"/>
                          <a:pt x="16" y="18"/>
                          <a:pt x="12" y="14"/>
                        </a:cubicBezTo>
                        <a:cubicBezTo>
                          <a:pt x="7" y="11"/>
                          <a:pt x="4" y="7"/>
                          <a:pt x="2" y="3"/>
                        </a:cubicBezTo>
                        <a:cubicBezTo>
                          <a:pt x="2" y="3"/>
                          <a:pt x="1" y="3"/>
                          <a:pt x="0" y="3"/>
                        </a:cubicBezTo>
                        <a:cubicBezTo>
                          <a:pt x="1" y="6"/>
                          <a:pt x="3" y="8"/>
                          <a:pt x="7" y="12"/>
                        </a:cubicBezTo>
                        <a:cubicBezTo>
                          <a:pt x="11" y="16"/>
                          <a:pt x="17" y="19"/>
                          <a:pt x="22" y="20"/>
                        </a:cubicBezTo>
                        <a:cubicBezTo>
                          <a:pt x="23" y="21"/>
                          <a:pt x="25" y="21"/>
                          <a:pt x="26" y="21"/>
                        </a:cubicBezTo>
                        <a:cubicBezTo>
                          <a:pt x="29" y="21"/>
                          <a:pt x="32" y="20"/>
                          <a:pt x="35" y="19"/>
                        </a:cubicBezTo>
                        <a:cubicBezTo>
                          <a:pt x="41" y="15"/>
                          <a:pt x="46" y="6"/>
                          <a:pt x="49" y="0"/>
                        </a:cubicBezTo>
                        <a:cubicBezTo>
                          <a:pt x="48" y="0"/>
                          <a:pt x="47" y="0"/>
                          <a:pt x="4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4" name="Freeform 6957">
                    <a:extLst>
                      <a:ext uri="{FF2B5EF4-FFF2-40B4-BE49-F238E27FC236}">
                        <a16:creationId xmlns:a16="http://schemas.microsoft.com/office/drawing/2014/main" xmlns="" id="{DFE279EB-A1BC-4174-AC52-88DB44384B49}"/>
                      </a:ext>
                    </a:extLst>
                  </p:cNvPr>
                  <p:cNvSpPr>
                    <a:spLocks/>
                  </p:cNvSpPr>
                  <p:nvPr/>
                </p:nvSpPr>
                <p:spPr bwMode="auto">
                  <a:xfrm>
                    <a:off x="4080" y="2217"/>
                    <a:ext cx="36" cy="17"/>
                  </a:xfrm>
                  <a:custGeom>
                    <a:avLst/>
                    <a:gdLst>
                      <a:gd name="T0" fmla="*/ 49 w 49"/>
                      <a:gd name="T1" fmla="*/ 0 h 22"/>
                      <a:gd name="T2" fmla="*/ 35 w 49"/>
                      <a:gd name="T3" fmla="*/ 19 h 22"/>
                      <a:gd name="T4" fmla="*/ 26 w 49"/>
                      <a:gd name="T5" fmla="*/ 21 h 22"/>
                      <a:gd name="T6" fmla="*/ 22 w 49"/>
                      <a:gd name="T7" fmla="*/ 20 h 22"/>
                      <a:gd name="T8" fmla="*/ 7 w 49"/>
                      <a:gd name="T9" fmla="*/ 12 h 22"/>
                      <a:gd name="T10" fmla="*/ 0 w 49"/>
                      <a:gd name="T11" fmla="*/ 3 h 22"/>
                      <a:gd name="T12" fmla="*/ 0 w 49"/>
                      <a:gd name="T13" fmla="*/ 3 h 22"/>
                      <a:gd name="T14" fmla="*/ 6 w 49"/>
                      <a:gd name="T15" fmla="*/ 12 h 22"/>
                      <a:gd name="T16" fmla="*/ 27 w 49"/>
                      <a:gd name="T17" fmla="*/ 22 h 22"/>
                      <a:gd name="T18" fmla="*/ 36 w 49"/>
                      <a:gd name="T19" fmla="*/ 19 h 22"/>
                      <a:gd name="T20" fmla="*/ 49 w 4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2">
                        <a:moveTo>
                          <a:pt x="49" y="0"/>
                        </a:moveTo>
                        <a:cubicBezTo>
                          <a:pt x="46" y="6"/>
                          <a:pt x="41" y="15"/>
                          <a:pt x="35" y="19"/>
                        </a:cubicBezTo>
                        <a:cubicBezTo>
                          <a:pt x="32" y="20"/>
                          <a:pt x="29" y="21"/>
                          <a:pt x="26" y="21"/>
                        </a:cubicBezTo>
                        <a:cubicBezTo>
                          <a:pt x="25" y="21"/>
                          <a:pt x="23" y="21"/>
                          <a:pt x="22" y="20"/>
                        </a:cubicBezTo>
                        <a:cubicBezTo>
                          <a:pt x="17" y="19"/>
                          <a:pt x="11" y="16"/>
                          <a:pt x="7" y="12"/>
                        </a:cubicBezTo>
                        <a:cubicBezTo>
                          <a:pt x="3" y="8"/>
                          <a:pt x="1" y="6"/>
                          <a:pt x="0" y="3"/>
                        </a:cubicBezTo>
                        <a:cubicBezTo>
                          <a:pt x="0" y="3"/>
                          <a:pt x="0" y="3"/>
                          <a:pt x="0" y="3"/>
                        </a:cubicBezTo>
                        <a:cubicBezTo>
                          <a:pt x="1" y="6"/>
                          <a:pt x="3" y="8"/>
                          <a:pt x="6" y="12"/>
                        </a:cubicBezTo>
                        <a:cubicBezTo>
                          <a:pt x="12" y="18"/>
                          <a:pt x="20" y="22"/>
                          <a:pt x="27" y="22"/>
                        </a:cubicBezTo>
                        <a:cubicBezTo>
                          <a:pt x="30" y="22"/>
                          <a:pt x="33" y="21"/>
                          <a:pt x="36" y="19"/>
                        </a:cubicBezTo>
                        <a:cubicBezTo>
                          <a:pt x="42" y="16"/>
                          <a:pt x="47" y="6"/>
                          <a:pt x="4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5" name="Freeform 6958">
                    <a:extLst>
                      <a:ext uri="{FF2B5EF4-FFF2-40B4-BE49-F238E27FC236}">
                        <a16:creationId xmlns:a16="http://schemas.microsoft.com/office/drawing/2014/main" xmlns="" id="{FF49388A-EA0B-4692-8AF5-D5606AAE0B3E}"/>
                      </a:ext>
                    </a:extLst>
                  </p:cNvPr>
                  <p:cNvSpPr>
                    <a:spLocks/>
                  </p:cNvSpPr>
                  <p:nvPr/>
                </p:nvSpPr>
                <p:spPr bwMode="auto">
                  <a:xfrm>
                    <a:off x="4084" y="2215"/>
                    <a:ext cx="27" cy="14"/>
                  </a:xfrm>
                  <a:custGeom>
                    <a:avLst/>
                    <a:gdLst>
                      <a:gd name="T0" fmla="*/ 35 w 36"/>
                      <a:gd name="T1" fmla="*/ 0 h 19"/>
                      <a:gd name="T2" fmla="*/ 30 w 36"/>
                      <a:gd name="T3" fmla="*/ 8 h 19"/>
                      <a:gd name="T4" fmla="*/ 19 w 36"/>
                      <a:gd name="T5" fmla="*/ 17 h 19"/>
                      <a:gd name="T6" fmla="*/ 19 w 36"/>
                      <a:gd name="T7" fmla="*/ 17 h 19"/>
                      <a:gd name="T8" fmla="*/ 16 w 36"/>
                      <a:gd name="T9" fmla="*/ 16 h 19"/>
                      <a:gd name="T10" fmla="*/ 2 w 36"/>
                      <a:gd name="T11" fmla="*/ 5 h 19"/>
                      <a:gd name="T12" fmla="*/ 0 w 36"/>
                      <a:gd name="T13" fmla="*/ 6 h 19"/>
                      <a:gd name="T14" fmla="*/ 1 w 36"/>
                      <a:gd name="T15" fmla="*/ 6 h 19"/>
                      <a:gd name="T16" fmla="*/ 18 w 36"/>
                      <a:gd name="T17" fmla="*/ 19 h 19"/>
                      <a:gd name="T18" fmla="*/ 25 w 36"/>
                      <a:gd name="T19" fmla="*/ 17 h 19"/>
                      <a:gd name="T20" fmla="*/ 36 w 36"/>
                      <a:gd name="T21" fmla="*/ 1 h 19"/>
                      <a:gd name="T22" fmla="*/ 35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35" y="0"/>
                        </a:moveTo>
                        <a:cubicBezTo>
                          <a:pt x="34" y="2"/>
                          <a:pt x="32" y="5"/>
                          <a:pt x="30" y="8"/>
                        </a:cubicBezTo>
                        <a:cubicBezTo>
                          <a:pt x="27" y="12"/>
                          <a:pt x="24" y="17"/>
                          <a:pt x="19" y="17"/>
                        </a:cubicBezTo>
                        <a:cubicBezTo>
                          <a:pt x="19" y="17"/>
                          <a:pt x="19" y="17"/>
                          <a:pt x="19" y="17"/>
                        </a:cubicBezTo>
                        <a:cubicBezTo>
                          <a:pt x="18" y="16"/>
                          <a:pt x="17" y="16"/>
                          <a:pt x="16" y="16"/>
                        </a:cubicBezTo>
                        <a:cubicBezTo>
                          <a:pt x="11" y="15"/>
                          <a:pt x="5" y="10"/>
                          <a:pt x="2" y="5"/>
                        </a:cubicBezTo>
                        <a:cubicBezTo>
                          <a:pt x="1" y="5"/>
                          <a:pt x="1" y="5"/>
                          <a:pt x="0" y="6"/>
                        </a:cubicBezTo>
                        <a:cubicBezTo>
                          <a:pt x="1" y="6"/>
                          <a:pt x="1" y="6"/>
                          <a:pt x="1" y="6"/>
                        </a:cubicBezTo>
                        <a:cubicBezTo>
                          <a:pt x="6" y="13"/>
                          <a:pt x="12" y="19"/>
                          <a:pt x="18" y="19"/>
                        </a:cubicBezTo>
                        <a:cubicBezTo>
                          <a:pt x="20" y="19"/>
                          <a:pt x="22" y="19"/>
                          <a:pt x="25" y="17"/>
                        </a:cubicBezTo>
                        <a:cubicBezTo>
                          <a:pt x="30" y="13"/>
                          <a:pt x="34" y="5"/>
                          <a:pt x="36" y="1"/>
                        </a:cubicBezTo>
                        <a:cubicBezTo>
                          <a:pt x="35" y="0"/>
                          <a:pt x="35" y="0"/>
                          <a:pt x="3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6" name="Freeform 6959">
                    <a:extLst>
                      <a:ext uri="{FF2B5EF4-FFF2-40B4-BE49-F238E27FC236}">
                        <a16:creationId xmlns:a16="http://schemas.microsoft.com/office/drawing/2014/main" xmlns="" id="{0C9993F5-732B-4C48-8991-13880CF0AA82}"/>
                      </a:ext>
                    </a:extLst>
                  </p:cNvPr>
                  <p:cNvSpPr>
                    <a:spLocks/>
                  </p:cNvSpPr>
                  <p:nvPr/>
                </p:nvSpPr>
                <p:spPr bwMode="auto">
                  <a:xfrm>
                    <a:off x="4086" y="2215"/>
                    <a:ext cx="24" cy="13"/>
                  </a:xfrm>
                  <a:custGeom>
                    <a:avLst/>
                    <a:gdLst>
                      <a:gd name="T0" fmla="*/ 32 w 33"/>
                      <a:gd name="T1" fmla="*/ 0 h 17"/>
                      <a:gd name="T2" fmla="*/ 17 w 33"/>
                      <a:gd name="T3" fmla="*/ 16 h 17"/>
                      <a:gd name="T4" fmla="*/ 17 w 33"/>
                      <a:gd name="T5" fmla="*/ 16 h 17"/>
                      <a:gd name="T6" fmla="*/ 1 w 33"/>
                      <a:gd name="T7" fmla="*/ 5 h 17"/>
                      <a:gd name="T8" fmla="*/ 0 w 33"/>
                      <a:gd name="T9" fmla="*/ 5 h 17"/>
                      <a:gd name="T10" fmla="*/ 14 w 33"/>
                      <a:gd name="T11" fmla="*/ 16 h 17"/>
                      <a:gd name="T12" fmla="*/ 17 w 33"/>
                      <a:gd name="T13" fmla="*/ 17 h 17"/>
                      <a:gd name="T14" fmla="*/ 17 w 33"/>
                      <a:gd name="T15" fmla="*/ 17 h 17"/>
                      <a:gd name="T16" fmla="*/ 28 w 33"/>
                      <a:gd name="T17" fmla="*/ 8 h 17"/>
                      <a:gd name="T18" fmla="*/ 33 w 33"/>
                      <a:gd name="T19" fmla="*/ 0 h 17"/>
                      <a:gd name="T20" fmla="*/ 32 w 3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7">
                        <a:moveTo>
                          <a:pt x="32" y="0"/>
                        </a:moveTo>
                        <a:cubicBezTo>
                          <a:pt x="29" y="5"/>
                          <a:pt x="23" y="16"/>
                          <a:pt x="17" y="16"/>
                        </a:cubicBezTo>
                        <a:cubicBezTo>
                          <a:pt x="17" y="16"/>
                          <a:pt x="17" y="16"/>
                          <a:pt x="17" y="16"/>
                        </a:cubicBezTo>
                        <a:cubicBezTo>
                          <a:pt x="11" y="15"/>
                          <a:pt x="4" y="11"/>
                          <a:pt x="1" y="5"/>
                        </a:cubicBezTo>
                        <a:cubicBezTo>
                          <a:pt x="0" y="5"/>
                          <a:pt x="0" y="5"/>
                          <a:pt x="0" y="5"/>
                        </a:cubicBezTo>
                        <a:cubicBezTo>
                          <a:pt x="3" y="10"/>
                          <a:pt x="9" y="15"/>
                          <a:pt x="14" y="16"/>
                        </a:cubicBezTo>
                        <a:cubicBezTo>
                          <a:pt x="15" y="16"/>
                          <a:pt x="16" y="16"/>
                          <a:pt x="17" y="17"/>
                        </a:cubicBezTo>
                        <a:cubicBezTo>
                          <a:pt x="17" y="17"/>
                          <a:pt x="17" y="17"/>
                          <a:pt x="17" y="17"/>
                        </a:cubicBezTo>
                        <a:cubicBezTo>
                          <a:pt x="22" y="17"/>
                          <a:pt x="25" y="12"/>
                          <a:pt x="28" y="8"/>
                        </a:cubicBezTo>
                        <a:cubicBezTo>
                          <a:pt x="30" y="5"/>
                          <a:pt x="32" y="2"/>
                          <a:pt x="33" y="0"/>
                        </a:cubicBezTo>
                        <a:cubicBezTo>
                          <a:pt x="32" y="0"/>
                          <a:pt x="32" y="0"/>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7" name="Freeform 6960">
                    <a:extLst>
                      <a:ext uri="{FF2B5EF4-FFF2-40B4-BE49-F238E27FC236}">
                        <a16:creationId xmlns:a16="http://schemas.microsoft.com/office/drawing/2014/main" xmlns="" id="{DECC947F-F5B6-4CD1-971C-E8032AA20965}"/>
                      </a:ext>
                    </a:extLst>
                  </p:cNvPr>
                  <p:cNvSpPr>
                    <a:spLocks/>
                  </p:cNvSpPr>
                  <p:nvPr/>
                </p:nvSpPr>
                <p:spPr bwMode="auto">
                  <a:xfrm>
                    <a:off x="4057" y="1840"/>
                    <a:ext cx="2" cy="5"/>
                  </a:xfrm>
                  <a:custGeom>
                    <a:avLst/>
                    <a:gdLst>
                      <a:gd name="T0" fmla="*/ 2 w 3"/>
                      <a:gd name="T1" fmla="*/ 2 h 7"/>
                      <a:gd name="T2" fmla="*/ 1 w 3"/>
                      <a:gd name="T3" fmla="*/ 2 h 7"/>
                      <a:gd name="T4" fmla="*/ 2 w 3"/>
                      <a:gd name="T5" fmla="*/ 7 h 7"/>
                      <a:gd name="T6" fmla="*/ 2 w 3"/>
                      <a:gd name="T7" fmla="*/ 2 h 7"/>
                    </a:gdLst>
                    <a:ahLst/>
                    <a:cxnLst>
                      <a:cxn ang="0">
                        <a:pos x="T0" y="T1"/>
                      </a:cxn>
                      <a:cxn ang="0">
                        <a:pos x="T2" y="T3"/>
                      </a:cxn>
                      <a:cxn ang="0">
                        <a:pos x="T4" y="T5"/>
                      </a:cxn>
                      <a:cxn ang="0">
                        <a:pos x="T6" y="T7"/>
                      </a:cxn>
                    </a:cxnLst>
                    <a:rect l="0" t="0" r="r" b="b"/>
                    <a:pathLst>
                      <a:path w="3" h="7">
                        <a:moveTo>
                          <a:pt x="2" y="2"/>
                        </a:moveTo>
                        <a:cubicBezTo>
                          <a:pt x="2" y="2"/>
                          <a:pt x="2" y="0"/>
                          <a:pt x="1" y="2"/>
                        </a:cubicBezTo>
                        <a:cubicBezTo>
                          <a:pt x="0" y="4"/>
                          <a:pt x="0" y="7"/>
                          <a:pt x="2" y="7"/>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8" name="Freeform 6961">
                    <a:extLst>
                      <a:ext uri="{FF2B5EF4-FFF2-40B4-BE49-F238E27FC236}">
                        <a16:creationId xmlns:a16="http://schemas.microsoft.com/office/drawing/2014/main" xmlns="" id="{D96F47FE-A111-46F3-AF0C-F6D4D603859C}"/>
                      </a:ext>
                    </a:extLst>
                  </p:cNvPr>
                  <p:cNvSpPr>
                    <a:spLocks noEditPoints="1"/>
                  </p:cNvSpPr>
                  <p:nvPr/>
                </p:nvSpPr>
                <p:spPr bwMode="auto">
                  <a:xfrm>
                    <a:off x="4057" y="1841"/>
                    <a:ext cx="2" cy="4"/>
                  </a:xfrm>
                  <a:custGeom>
                    <a:avLst/>
                    <a:gdLst>
                      <a:gd name="T0" fmla="*/ 1 w 3"/>
                      <a:gd name="T1" fmla="*/ 6 h 6"/>
                      <a:gd name="T2" fmla="*/ 0 w 3"/>
                      <a:gd name="T3" fmla="*/ 4 h 6"/>
                      <a:gd name="T4" fmla="*/ 1 w 3"/>
                      <a:gd name="T5" fmla="*/ 1 h 6"/>
                      <a:gd name="T6" fmla="*/ 2 w 3"/>
                      <a:gd name="T7" fmla="*/ 0 h 6"/>
                      <a:gd name="T8" fmla="*/ 2 w 3"/>
                      <a:gd name="T9" fmla="*/ 1 h 6"/>
                      <a:gd name="T10" fmla="*/ 2 w 3"/>
                      <a:gd name="T11" fmla="*/ 1 h 6"/>
                      <a:gd name="T12" fmla="*/ 2 w 3"/>
                      <a:gd name="T13" fmla="*/ 1 h 6"/>
                      <a:gd name="T14" fmla="*/ 3 w 3"/>
                      <a:gd name="T15" fmla="*/ 4 h 6"/>
                      <a:gd name="T16" fmla="*/ 2 w 3"/>
                      <a:gd name="T17" fmla="*/ 6 h 6"/>
                      <a:gd name="T18" fmla="*/ 1 w 3"/>
                      <a:gd name="T19" fmla="*/ 6 h 6"/>
                      <a:gd name="T20" fmla="*/ 2 w 3"/>
                      <a:gd name="T21" fmla="*/ 1 h 6"/>
                      <a:gd name="T22" fmla="*/ 1 w 3"/>
                      <a:gd name="T23" fmla="*/ 1 h 6"/>
                      <a:gd name="T24" fmla="*/ 1 w 3"/>
                      <a:gd name="T25" fmla="*/ 4 h 6"/>
                      <a:gd name="T26" fmla="*/ 1 w 3"/>
                      <a:gd name="T27" fmla="*/ 6 h 6"/>
                      <a:gd name="T28" fmla="*/ 2 w 3"/>
                      <a:gd name="T29" fmla="*/ 6 h 6"/>
                      <a:gd name="T30" fmla="*/ 2 w 3"/>
                      <a:gd name="T31" fmla="*/ 4 h 6"/>
                      <a:gd name="T32" fmla="*/ 2 w 3"/>
                      <a:gd name="T33" fmla="*/ 1 h 6"/>
                      <a:gd name="T34" fmla="*/ 2 w 3"/>
                      <a:gd name="T3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6">
                        <a:moveTo>
                          <a:pt x="1" y="6"/>
                        </a:moveTo>
                        <a:cubicBezTo>
                          <a:pt x="0" y="6"/>
                          <a:pt x="0" y="5"/>
                          <a:pt x="0" y="4"/>
                        </a:cubicBezTo>
                        <a:cubicBezTo>
                          <a:pt x="0" y="3"/>
                          <a:pt x="0" y="2"/>
                          <a:pt x="1" y="1"/>
                        </a:cubicBezTo>
                        <a:cubicBezTo>
                          <a:pt x="1" y="0"/>
                          <a:pt x="1" y="0"/>
                          <a:pt x="2" y="0"/>
                        </a:cubicBezTo>
                        <a:cubicBezTo>
                          <a:pt x="2" y="0"/>
                          <a:pt x="2" y="1"/>
                          <a:pt x="2" y="1"/>
                        </a:cubicBezTo>
                        <a:cubicBezTo>
                          <a:pt x="2" y="1"/>
                          <a:pt x="2" y="1"/>
                          <a:pt x="2" y="1"/>
                        </a:cubicBezTo>
                        <a:cubicBezTo>
                          <a:pt x="2" y="1"/>
                          <a:pt x="2" y="1"/>
                          <a:pt x="2" y="1"/>
                        </a:cubicBezTo>
                        <a:cubicBezTo>
                          <a:pt x="2" y="1"/>
                          <a:pt x="3" y="2"/>
                          <a:pt x="3" y="4"/>
                        </a:cubicBezTo>
                        <a:cubicBezTo>
                          <a:pt x="3" y="5"/>
                          <a:pt x="3" y="6"/>
                          <a:pt x="2" y="6"/>
                        </a:cubicBezTo>
                        <a:cubicBezTo>
                          <a:pt x="1" y="6"/>
                          <a:pt x="1" y="6"/>
                          <a:pt x="1" y="6"/>
                        </a:cubicBezTo>
                        <a:close/>
                        <a:moveTo>
                          <a:pt x="2" y="1"/>
                        </a:moveTo>
                        <a:cubicBezTo>
                          <a:pt x="2" y="1"/>
                          <a:pt x="1" y="1"/>
                          <a:pt x="1" y="1"/>
                        </a:cubicBezTo>
                        <a:cubicBezTo>
                          <a:pt x="1" y="2"/>
                          <a:pt x="1" y="3"/>
                          <a:pt x="1" y="4"/>
                        </a:cubicBezTo>
                        <a:cubicBezTo>
                          <a:pt x="1" y="5"/>
                          <a:pt x="1" y="6"/>
                          <a:pt x="1" y="6"/>
                        </a:cubicBezTo>
                        <a:cubicBezTo>
                          <a:pt x="2" y="6"/>
                          <a:pt x="2" y="6"/>
                          <a:pt x="2" y="6"/>
                        </a:cubicBezTo>
                        <a:cubicBezTo>
                          <a:pt x="2" y="6"/>
                          <a:pt x="2" y="5"/>
                          <a:pt x="2" y="4"/>
                        </a:cubicBezTo>
                        <a:cubicBezTo>
                          <a:pt x="2" y="2"/>
                          <a:pt x="2" y="1"/>
                          <a:pt x="2" y="1"/>
                        </a:cubicBez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9" name="Freeform 6962">
                    <a:extLst>
                      <a:ext uri="{FF2B5EF4-FFF2-40B4-BE49-F238E27FC236}">
                        <a16:creationId xmlns:a16="http://schemas.microsoft.com/office/drawing/2014/main" xmlns="" id="{A34AE771-5DB4-41B8-A613-139C09665AE7}"/>
                      </a:ext>
                    </a:extLst>
                  </p:cNvPr>
                  <p:cNvSpPr>
                    <a:spLocks/>
                  </p:cNvSpPr>
                  <p:nvPr/>
                </p:nvSpPr>
                <p:spPr bwMode="auto">
                  <a:xfrm>
                    <a:off x="4058" y="1842"/>
                    <a:ext cx="1" cy="3"/>
                  </a:xfrm>
                  <a:custGeom>
                    <a:avLst/>
                    <a:gdLst>
                      <a:gd name="T0" fmla="*/ 0 w 1"/>
                      <a:gd name="T1" fmla="*/ 1 h 3"/>
                      <a:gd name="T2" fmla="*/ 0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0" y="2"/>
                          <a:pt x="0" y="2"/>
                        </a:cubicBezTo>
                        <a:cubicBezTo>
                          <a:pt x="0" y="3"/>
                          <a:pt x="0" y="2"/>
                          <a:pt x="0" y="1"/>
                        </a:cubicBezTo>
                        <a:cubicBezTo>
                          <a:pt x="0" y="1"/>
                          <a:pt x="1"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0" name="Freeform 6963">
                    <a:extLst>
                      <a:ext uri="{FF2B5EF4-FFF2-40B4-BE49-F238E27FC236}">
                        <a16:creationId xmlns:a16="http://schemas.microsoft.com/office/drawing/2014/main" xmlns="" id="{7D95286F-523E-45E2-8B39-AE96D7F09DB8}"/>
                      </a:ext>
                    </a:extLst>
                  </p:cNvPr>
                  <p:cNvSpPr>
                    <a:spLocks/>
                  </p:cNvSpPr>
                  <p:nvPr/>
                </p:nvSpPr>
                <p:spPr bwMode="auto">
                  <a:xfrm>
                    <a:off x="4089" y="1841"/>
                    <a:ext cx="2" cy="4"/>
                  </a:xfrm>
                  <a:custGeom>
                    <a:avLst/>
                    <a:gdLst>
                      <a:gd name="T0" fmla="*/ 0 w 2"/>
                      <a:gd name="T1" fmla="*/ 1 h 6"/>
                      <a:gd name="T2" fmla="*/ 2 w 2"/>
                      <a:gd name="T3" fmla="*/ 1 h 6"/>
                      <a:gd name="T4" fmla="*/ 1 w 2"/>
                      <a:gd name="T5" fmla="*/ 6 h 6"/>
                      <a:gd name="T6" fmla="*/ 0 w 2"/>
                      <a:gd name="T7" fmla="*/ 1 h 6"/>
                    </a:gdLst>
                    <a:ahLst/>
                    <a:cxnLst>
                      <a:cxn ang="0">
                        <a:pos x="T0" y="T1"/>
                      </a:cxn>
                      <a:cxn ang="0">
                        <a:pos x="T2" y="T3"/>
                      </a:cxn>
                      <a:cxn ang="0">
                        <a:pos x="T4" y="T5"/>
                      </a:cxn>
                      <a:cxn ang="0">
                        <a:pos x="T6" y="T7"/>
                      </a:cxn>
                    </a:cxnLst>
                    <a:rect l="0" t="0" r="r" b="b"/>
                    <a:pathLst>
                      <a:path w="2" h="6">
                        <a:moveTo>
                          <a:pt x="0" y="1"/>
                        </a:moveTo>
                        <a:cubicBezTo>
                          <a:pt x="0" y="1"/>
                          <a:pt x="1" y="0"/>
                          <a:pt x="2" y="1"/>
                        </a:cubicBezTo>
                        <a:cubicBezTo>
                          <a:pt x="2" y="3"/>
                          <a:pt x="2" y="6"/>
                          <a:pt x="1" y="6"/>
                        </a:cubicBezTo>
                        <a:cubicBezTo>
                          <a:pt x="0" y="6"/>
                          <a:pt x="0" y="1"/>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1" name="Freeform 6964">
                    <a:extLst>
                      <a:ext uri="{FF2B5EF4-FFF2-40B4-BE49-F238E27FC236}">
                        <a16:creationId xmlns:a16="http://schemas.microsoft.com/office/drawing/2014/main" xmlns="" id="{3594FACF-BA7A-49AB-ADED-FC7C4B89DBC0}"/>
                      </a:ext>
                    </a:extLst>
                  </p:cNvPr>
                  <p:cNvSpPr>
                    <a:spLocks noEditPoints="1"/>
                  </p:cNvSpPr>
                  <p:nvPr/>
                </p:nvSpPr>
                <p:spPr bwMode="auto">
                  <a:xfrm>
                    <a:off x="4089" y="1841"/>
                    <a:ext cx="2" cy="4"/>
                  </a:xfrm>
                  <a:custGeom>
                    <a:avLst/>
                    <a:gdLst>
                      <a:gd name="T0" fmla="*/ 1 w 2"/>
                      <a:gd name="T1" fmla="*/ 6 h 6"/>
                      <a:gd name="T2" fmla="*/ 0 w 2"/>
                      <a:gd name="T3" fmla="*/ 4 h 6"/>
                      <a:gd name="T4" fmla="*/ 0 w 2"/>
                      <a:gd name="T5" fmla="*/ 1 h 6"/>
                      <a:gd name="T6" fmla="*/ 0 w 2"/>
                      <a:gd name="T7" fmla="*/ 1 h 6"/>
                      <a:gd name="T8" fmla="*/ 0 w 2"/>
                      <a:gd name="T9" fmla="*/ 1 h 6"/>
                      <a:gd name="T10" fmla="*/ 1 w 2"/>
                      <a:gd name="T11" fmla="*/ 0 h 6"/>
                      <a:gd name="T12" fmla="*/ 2 w 2"/>
                      <a:gd name="T13" fmla="*/ 1 h 6"/>
                      <a:gd name="T14" fmla="*/ 2 w 2"/>
                      <a:gd name="T15" fmla="*/ 4 h 6"/>
                      <a:gd name="T16" fmla="*/ 1 w 2"/>
                      <a:gd name="T17" fmla="*/ 6 h 6"/>
                      <a:gd name="T18" fmla="*/ 0 w 2"/>
                      <a:gd name="T19" fmla="*/ 4 h 6"/>
                      <a:gd name="T20" fmla="*/ 1 w 2"/>
                      <a:gd name="T21" fmla="*/ 6 h 6"/>
                      <a:gd name="T22" fmla="*/ 1 w 2"/>
                      <a:gd name="T23" fmla="*/ 6 h 6"/>
                      <a:gd name="T24" fmla="*/ 2 w 2"/>
                      <a:gd name="T25" fmla="*/ 4 h 6"/>
                      <a:gd name="T26" fmla="*/ 1 w 2"/>
                      <a:gd name="T27" fmla="*/ 1 h 6"/>
                      <a:gd name="T28" fmla="*/ 1 w 2"/>
                      <a:gd name="T29" fmla="*/ 1 h 6"/>
                      <a:gd name="T30" fmla="*/ 1 w 2"/>
                      <a:gd name="T31" fmla="*/ 1 h 6"/>
                      <a:gd name="T32" fmla="*/ 0 w 2"/>
                      <a:gd name="T3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1" y="6"/>
                        </a:moveTo>
                        <a:cubicBezTo>
                          <a:pt x="0" y="6"/>
                          <a:pt x="0" y="5"/>
                          <a:pt x="0" y="4"/>
                        </a:cubicBezTo>
                        <a:cubicBezTo>
                          <a:pt x="0" y="2"/>
                          <a:pt x="0" y="1"/>
                          <a:pt x="0" y="1"/>
                        </a:cubicBezTo>
                        <a:cubicBezTo>
                          <a:pt x="0" y="1"/>
                          <a:pt x="0" y="1"/>
                          <a:pt x="0" y="1"/>
                        </a:cubicBezTo>
                        <a:cubicBezTo>
                          <a:pt x="0" y="1"/>
                          <a:pt x="0" y="1"/>
                          <a:pt x="0" y="1"/>
                        </a:cubicBezTo>
                        <a:cubicBezTo>
                          <a:pt x="0" y="1"/>
                          <a:pt x="0" y="0"/>
                          <a:pt x="1" y="0"/>
                        </a:cubicBezTo>
                        <a:cubicBezTo>
                          <a:pt x="1" y="0"/>
                          <a:pt x="2" y="0"/>
                          <a:pt x="2" y="1"/>
                        </a:cubicBezTo>
                        <a:cubicBezTo>
                          <a:pt x="2" y="2"/>
                          <a:pt x="2" y="3"/>
                          <a:pt x="2" y="4"/>
                        </a:cubicBezTo>
                        <a:cubicBezTo>
                          <a:pt x="2" y="5"/>
                          <a:pt x="2" y="6"/>
                          <a:pt x="1" y="6"/>
                        </a:cubicBezTo>
                        <a:close/>
                        <a:moveTo>
                          <a:pt x="0" y="4"/>
                        </a:moveTo>
                        <a:cubicBezTo>
                          <a:pt x="0" y="5"/>
                          <a:pt x="1" y="6"/>
                          <a:pt x="1" y="6"/>
                        </a:cubicBezTo>
                        <a:cubicBezTo>
                          <a:pt x="1" y="6"/>
                          <a:pt x="1" y="6"/>
                          <a:pt x="1" y="6"/>
                        </a:cubicBezTo>
                        <a:cubicBezTo>
                          <a:pt x="2" y="6"/>
                          <a:pt x="2" y="5"/>
                          <a:pt x="2" y="4"/>
                        </a:cubicBezTo>
                        <a:cubicBezTo>
                          <a:pt x="2" y="3"/>
                          <a:pt x="2" y="2"/>
                          <a:pt x="1" y="1"/>
                        </a:cubicBezTo>
                        <a:cubicBezTo>
                          <a:pt x="1" y="1"/>
                          <a:pt x="1" y="1"/>
                          <a:pt x="1" y="1"/>
                        </a:cubicBezTo>
                        <a:cubicBezTo>
                          <a:pt x="1" y="1"/>
                          <a:pt x="1" y="1"/>
                          <a:pt x="1" y="1"/>
                        </a:cubicBezTo>
                        <a:cubicBezTo>
                          <a:pt x="1" y="1"/>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2" name="Freeform 6965">
                    <a:extLst>
                      <a:ext uri="{FF2B5EF4-FFF2-40B4-BE49-F238E27FC236}">
                        <a16:creationId xmlns:a16="http://schemas.microsoft.com/office/drawing/2014/main" xmlns="" id="{C8FAC1E9-6BA3-4BF4-A093-ABEF2FFC3ED9}"/>
                      </a:ext>
                    </a:extLst>
                  </p:cNvPr>
                  <p:cNvSpPr>
                    <a:spLocks/>
                  </p:cNvSpPr>
                  <p:nvPr/>
                </p:nvSpPr>
                <p:spPr bwMode="auto">
                  <a:xfrm>
                    <a:off x="4090" y="1842"/>
                    <a:ext cx="1" cy="3"/>
                  </a:xfrm>
                  <a:custGeom>
                    <a:avLst/>
                    <a:gdLst>
                      <a:gd name="T0" fmla="*/ 0 w 1"/>
                      <a:gd name="T1" fmla="*/ 1 h 3"/>
                      <a:gd name="T2" fmla="*/ 1 w 1"/>
                      <a:gd name="T3" fmla="*/ 2 h 3"/>
                      <a:gd name="T4" fmla="*/ 0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0" y="1"/>
                          <a:pt x="1" y="2"/>
                          <a:pt x="1" y="2"/>
                        </a:cubicBezTo>
                        <a:cubicBezTo>
                          <a:pt x="0" y="3"/>
                          <a:pt x="0" y="2"/>
                          <a:pt x="0" y="1"/>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3" name="Freeform 6966">
                    <a:extLst>
                      <a:ext uri="{FF2B5EF4-FFF2-40B4-BE49-F238E27FC236}">
                        <a16:creationId xmlns:a16="http://schemas.microsoft.com/office/drawing/2014/main" xmlns="" id="{ED5A9574-79A5-4872-9FE1-B6BF294EADC7}"/>
                      </a:ext>
                    </a:extLst>
                  </p:cNvPr>
                  <p:cNvSpPr>
                    <a:spLocks/>
                  </p:cNvSpPr>
                  <p:nvPr/>
                </p:nvSpPr>
                <p:spPr bwMode="auto">
                  <a:xfrm>
                    <a:off x="4059" y="1840"/>
                    <a:ext cx="2" cy="6"/>
                  </a:xfrm>
                  <a:custGeom>
                    <a:avLst/>
                    <a:gdLst>
                      <a:gd name="T0" fmla="*/ 2 w 3"/>
                      <a:gd name="T1" fmla="*/ 2 h 8"/>
                      <a:gd name="T2" fmla="*/ 1 w 3"/>
                      <a:gd name="T3" fmla="*/ 2 h 8"/>
                      <a:gd name="T4" fmla="*/ 1 w 3"/>
                      <a:gd name="T5" fmla="*/ 8 h 8"/>
                      <a:gd name="T6" fmla="*/ 2 w 3"/>
                      <a:gd name="T7" fmla="*/ 2 h 8"/>
                    </a:gdLst>
                    <a:ahLst/>
                    <a:cxnLst>
                      <a:cxn ang="0">
                        <a:pos x="T0" y="T1"/>
                      </a:cxn>
                      <a:cxn ang="0">
                        <a:pos x="T2" y="T3"/>
                      </a:cxn>
                      <a:cxn ang="0">
                        <a:pos x="T4" y="T5"/>
                      </a:cxn>
                      <a:cxn ang="0">
                        <a:pos x="T6" y="T7"/>
                      </a:cxn>
                    </a:cxnLst>
                    <a:rect l="0" t="0" r="r" b="b"/>
                    <a:pathLst>
                      <a:path w="3" h="8">
                        <a:moveTo>
                          <a:pt x="2" y="2"/>
                        </a:moveTo>
                        <a:cubicBezTo>
                          <a:pt x="2" y="2"/>
                          <a:pt x="1" y="0"/>
                          <a:pt x="1" y="2"/>
                        </a:cubicBezTo>
                        <a:cubicBezTo>
                          <a:pt x="0" y="4"/>
                          <a:pt x="0" y="8"/>
                          <a:pt x="1" y="8"/>
                        </a:cubicBezTo>
                        <a:cubicBezTo>
                          <a:pt x="3" y="7"/>
                          <a:pt x="2" y="2"/>
                          <a:pt x="2"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4" name="Freeform 6967">
                    <a:extLst>
                      <a:ext uri="{FF2B5EF4-FFF2-40B4-BE49-F238E27FC236}">
                        <a16:creationId xmlns:a16="http://schemas.microsoft.com/office/drawing/2014/main" xmlns="" id="{1099DD9B-E878-42BC-A7BE-5493F35A00F2}"/>
                      </a:ext>
                    </a:extLst>
                  </p:cNvPr>
                  <p:cNvSpPr>
                    <a:spLocks noEditPoints="1"/>
                  </p:cNvSpPr>
                  <p:nvPr/>
                </p:nvSpPr>
                <p:spPr bwMode="auto">
                  <a:xfrm>
                    <a:off x="4059" y="1841"/>
                    <a:ext cx="2" cy="5"/>
                  </a:xfrm>
                  <a:custGeom>
                    <a:avLst/>
                    <a:gdLst>
                      <a:gd name="T0" fmla="*/ 0 w 3"/>
                      <a:gd name="T1" fmla="*/ 5 h 7"/>
                      <a:gd name="T2" fmla="*/ 0 w 3"/>
                      <a:gd name="T3" fmla="*/ 1 h 7"/>
                      <a:gd name="T4" fmla="*/ 1 w 3"/>
                      <a:gd name="T5" fmla="*/ 0 h 7"/>
                      <a:gd name="T6" fmla="*/ 2 w 3"/>
                      <a:gd name="T7" fmla="*/ 1 h 7"/>
                      <a:gd name="T8" fmla="*/ 2 w 3"/>
                      <a:gd name="T9" fmla="*/ 1 h 7"/>
                      <a:gd name="T10" fmla="*/ 2 w 3"/>
                      <a:gd name="T11" fmla="*/ 1 h 7"/>
                      <a:gd name="T12" fmla="*/ 3 w 3"/>
                      <a:gd name="T13" fmla="*/ 4 h 7"/>
                      <a:gd name="T14" fmla="*/ 1 w 3"/>
                      <a:gd name="T15" fmla="*/ 7 h 7"/>
                      <a:gd name="T16" fmla="*/ 1 w 3"/>
                      <a:gd name="T17" fmla="*/ 7 h 7"/>
                      <a:gd name="T18" fmla="*/ 0 w 3"/>
                      <a:gd name="T19" fmla="*/ 5 h 7"/>
                      <a:gd name="T20" fmla="*/ 1 w 3"/>
                      <a:gd name="T21" fmla="*/ 1 h 7"/>
                      <a:gd name="T22" fmla="*/ 1 w 3"/>
                      <a:gd name="T23" fmla="*/ 1 h 7"/>
                      <a:gd name="T24" fmla="*/ 1 w 3"/>
                      <a:gd name="T25" fmla="*/ 5 h 7"/>
                      <a:gd name="T26" fmla="*/ 1 w 3"/>
                      <a:gd name="T27" fmla="*/ 6 h 7"/>
                      <a:gd name="T28" fmla="*/ 1 w 3"/>
                      <a:gd name="T29" fmla="*/ 7 h 7"/>
                      <a:gd name="T30" fmla="*/ 1 w 3"/>
                      <a:gd name="T31" fmla="*/ 7 h 7"/>
                      <a:gd name="T32" fmla="*/ 2 w 3"/>
                      <a:gd name="T33" fmla="*/ 4 h 7"/>
                      <a:gd name="T34" fmla="*/ 2 w 3"/>
                      <a:gd name="T35" fmla="*/ 1 h 7"/>
                      <a:gd name="T36" fmla="*/ 2 w 3"/>
                      <a:gd name="T37" fmla="*/ 1 h 7"/>
                      <a:gd name="T38" fmla="*/ 1 w 3"/>
                      <a:gd name="T3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7">
                        <a:moveTo>
                          <a:pt x="0" y="5"/>
                        </a:moveTo>
                        <a:cubicBezTo>
                          <a:pt x="0" y="3"/>
                          <a:pt x="0" y="2"/>
                          <a:pt x="0" y="1"/>
                        </a:cubicBezTo>
                        <a:cubicBezTo>
                          <a:pt x="1" y="0"/>
                          <a:pt x="1" y="0"/>
                          <a:pt x="1" y="0"/>
                        </a:cubicBezTo>
                        <a:cubicBezTo>
                          <a:pt x="2" y="0"/>
                          <a:pt x="2" y="1"/>
                          <a:pt x="2" y="1"/>
                        </a:cubicBezTo>
                        <a:cubicBezTo>
                          <a:pt x="2" y="1"/>
                          <a:pt x="2" y="1"/>
                          <a:pt x="2" y="1"/>
                        </a:cubicBezTo>
                        <a:cubicBezTo>
                          <a:pt x="2" y="1"/>
                          <a:pt x="2" y="1"/>
                          <a:pt x="2" y="1"/>
                        </a:cubicBezTo>
                        <a:cubicBezTo>
                          <a:pt x="2" y="1"/>
                          <a:pt x="3" y="3"/>
                          <a:pt x="3" y="4"/>
                        </a:cubicBezTo>
                        <a:cubicBezTo>
                          <a:pt x="3" y="6"/>
                          <a:pt x="2" y="7"/>
                          <a:pt x="1" y="7"/>
                        </a:cubicBezTo>
                        <a:cubicBezTo>
                          <a:pt x="1" y="7"/>
                          <a:pt x="1" y="7"/>
                          <a:pt x="1" y="7"/>
                        </a:cubicBezTo>
                        <a:cubicBezTo>
                          <a:pt x="0" y="7"/>
                          <a:pt x="0" y="6"/>
                          <a:pt x="0" y="5"/>
                        </a:cubicBezTo>
                        <a:close/>
                        <a:moveTo>
                          <a:pt x="1" y="1"/>
                        </a:moveTo>
                        <a:cubicBezTo>
                          <a:pt x="1" y="1"/>
                          <a:pt x="1" y="1"/>
                          <a:pt x="1" y="1"/>
                        </a:cubicBezTo>
                        <a:cubicBezTo>
                          <a:pt x="1" y="2"/>
                          <a:pt x="1" y="3"/>
                          <a:pt x="1" y="5"/>
                        </a:cubicBezTo>
                        <a:cubicBezTo>
                          <a:pt x="1" y="5"/>
                          <a:pt x="1" y="6"/>
                          <a:pt x="1" y="6"/>
                        </a:cubicBezTo>
                        <a:cubicBezTo>
                          <a:pt x="1" y="7"/>
                          <a:pt x="1" y="7"/>
                          <a:pt x="1" y="7"/>
                        </a:cubicBezTo>
                        <a:cubicBezTo>
                          <a:pt x="1" y="7"/>
                          <a:pt x="1" y="7"/>
                          <a:pt x="1" y="7"/>
                        </a:cubicBezTo>
                        <a:cubicBezTo>
                          <a:pt x="2" y="7"/>
                          <a:pt x="2" y="5"/>
                          <a:pt x="2" y="4"/>
                        </a:cubicBezTo>
                        <a:cubicBezTo>
                          <a:pt x="2" y="3"/>
                          <a:pt x="2" y="1"/>
                          <a:pt x="2" y="1"/>
                        </a:cubicBezTo>
                        <a:cubicBezTo>
                          <a:pt x="2"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5" name="Freeform 6968">
                    <a:extLst>
                      <a:ext uri="{FF2B5EF4-FFF2-40B4-BE49-F238E27FC236}">
                        <a16:creationId xmlns:a16="http://schemas.microsoft.com/office/drawing/2014/main" xmlns="" id="{CC73F5C3-000F-486D-B9F9-3F9FCF4E0E0E}"/>
                      </a:ext>
                    </a:extLst>
                  </p:cNvPr>
                  <p:cNvSpPr>
                    <a:spLocks/>
                  </p:cNvSpPr>
                  <p:nvPr/>
                </p:nvSpPr>
                <p:spPr bwMode="auto">
                  <a:xfrm>
                    <a:off x="4059" y="1842"/>
                    <a:ext cx="1" cy="3"/>
                  </a:xfrm>
                  <a:custGeom>
                    <a:avLst/>
                    <a:gdLst>
                      <a:gd name="T0" fmla="*/ 1 w 2"/>
                      <a:gd name="T1" fmla="*/ 1 h 4"/>
                      <a:gd name="T2" fmla="*/ 1 w 2"/>
                      <a:gd name="T3" fmla="*/ 3 h 4"/>
                      <a:gd name="T4" fmla="*/ 1 w 2"/>
                      <a:gd name="T5" fmla="*/ 2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3"/>
                          <a:pt x="1" y="3"/>
                        </a:cubicBezTo>
                        <a:cubicBezTo>
                          <a:pt x="2"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6" name="Freeform 6969">
                    <a:extLst>
                      <a:ext uri="{FF2B5EF4-FFF2-40B4-BE49-F238E27FC236}">
                        <a16:creationId xmlns:a16="http://schemas.microsoft.com/office/drawing/2014/main" xmlns="" id="{8BC32916-3E24-4B8E-B30A-059BF1EF3A62}"/>
                      </a:ext>
                    </a:extLst>
                  </p:cNvPr>
                  <p:cNvSpPr>
                    <a:spLocks/>
                  </p:cNvSpPr>
                  <p:nvPr/>
                </p:nvSpPr>
                <p:spPr bwMode="auto">
                  <a:xfrm>
                    <a:off x="4088" y="1840"/>
                    <a:ext cx="2" cy="6"/>
                  </a:xfrm>
                  <a:custGeom>
                    <a:avLst/>
                    <a:gdLst>
                      <a:gd name="T0" fmla="*/ 1 w 3"/>
                      <a:gd name="T1" fmla="*/ 2 h 8"/>
                      <a:gd name="T2" fmla="*/ 2 w 3"/>
                      <a:gd name="T3" fmla="*/ 2 h 8"/>
                      <a:gd name="T4" fmla="*/ 1 w 3"/>
                      <a:gd name="T5" fmla="*/ 8 h 8"/>
                      <a:gd name="T6" fmla="*/ 1 w 3"/>
                      <a:gd name="T7" fmla="*/ 2 h 8"/>
                    </a:gdLst>
                    <a:ahLst/>
                    <a:cxnLst>
                      <a:cxn ang="0">
                        <a:pos x="T0" y="T1"/>
                      </a:cxn>
                      <a:cxn ang="0">
                        <a:pos x="T2" y="T3"/>
                      </a:cxn>
                      <a:cxn ang="0">
                        <a:pos x="T4" y="T5"/>
                      </a:cxn>
                      <a:cxn ang="0">
                        <a:pos x="T6" y="T7"/>
                      </a:cxn>
                    </a:cxnLst>
                    <a:rect l="0" t="0" r="r" b="b"/>
                    <a:pathLst>
                      <a:path w="3" h="8">
                        <a:moveTo>
                          <a:pt x="1" y="2"/>
                        </a:moveTo>
                        <a:cubicBezTo>
                          <a:pt x="1" y="2"/>
                          <a:pt x="1" y="0"/>
                          <a:pt x="2" y="2"/>
                        </a:cubicBezTo>
                        <a:cubicBezTo>
                          <a:pt x="3" y="4"/>
                          <a:pt x="3" y="8"/>
                          <a:pt x="1" y="8"/>
                        </a:cubicBezTo>
                        <a:cubicBezTo>
                          <a:pt x="0" y="8"/>
                          <a:pt x="1" y="2"/>
                          <a:pt x="1"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7" name="Freeform 6970">
                    <a:extLst>
                      <a:ext uri="{FF2B5EF4-FFF2-40B4-BE49-F238E27FC236}">
                        <a16:creationId xmlns:a16="http://schemas.microsoft.com/office/drawing/2014/main" xmlns="" id="{C263ACB7-0C3E-4BD4-B971-B65C52595E4E}"/>
                      </a:ext>
                    </a:extLst>
                  </p:cNvPr>
                  <p:cNvSpPr>
                    <a:spLocks noEditPoints="1"/>
                  </p:cNvSpPr>
                  <p:nvPr/>
                </p:nvSpPr>
                <p:spPr bwMode="auto">
                  <a:xfrm>
                    <a:off x="4088" y="1841"/>
                    <a:ext cx="2" cy="5"/>
                  </a:xfrm>
                  <a:custGeom>
                    <a:avLst/>
                    <a:gdLst>
                      <a:gd name="T0" fmla="*/ 1 w 3"/>
                      <a:gd name="T1" fmla="*/ 7 h 7"/>
                      <a:gd name="T2" fmla="*/ 0 w 3"/>
                      <a:gd name="T3" fmla="*/ 4 h 7"/>
                      <a:gd name="T4" fmla="*/ 0 w 3"/>
                      <a:gd name="T5" fmla="*/ 1 h 7"/>
                      <a:gd name="T6" fmla="*/ 1 w 3"/>
                      <a:gd name="T7" fmla="*/ 1 h 7"/>
                      <a:gd name="T8" fmla="*/ 0 w 3"/>
                      <a:gd name="T9" fmla="*/ 1 h 7"/>
                      <a:gd name="T10" fmla="*/ 1 w 3"/>
                      <a:gd name="T11" fmla="*/ 0 h 7"/>
                      <a:gd name="T12" fmla="*/ 2 w 3"/>
                      <a:gd name="T13" fmla="*/ 1 h 7"/>
                      <a:gd name="T14" fmla="*/ 3 w 3"/>
                      <a:gd name="T15" fmla="*/ 5 h 7"/>
                      <a:gd name="T16" fmla="*/ 1 w 3"/>
                      <a:gd name="T17" fmla="*/ 7 h 7"/>
                      <a:gd name="T18" fmla="*/ 1 w 3"/>
                      <a:gd name="T19" fmla="*/ 1 h 7"/>
                      <a:gd name="T20" fmla="*/ 1 w 3"/>
                      <a:gd name="T21" fmla="*/ 4 h 7"/>
                      <a:gd name="T22" fmla="*/ 1 w 3"/>
                      <a:gd name="T23" fmla="*/ 7 h 7"/>
                      <a:gd name="T24" fmla="*/ 1 w 3"/>
                      <a:gd name="T25" fmla="*/ 7 h 7"/>
                      <a:gd name="T26" fmla="*/ 2 w 3"/>
                      <a:gd name="T27" fmla="*/ 6 h 7"/>
                      <a:gd name="T28" fmla="*/ 2 w 3"/>
                      <a:gd name="T29" fmla="*/ 5 h 7"/>
                      <a:gd name="T30" fmla="*/ 2 w 3"/>
                      <a:gd name="T31" fmla="*/ 2 h 7"/>
                      <a:gd name="T32" fmla="*/ 1 w 3"/>
                      <a:gd name="T33" fmla="*/ 1 h 7"/>
                      <a:gd name="T34" fmla="*/ 1 w 3"/>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1" y="7"/>
                        </a:moveTo>
                        <a:cubicBezTo>
                          <a:pt x="0" y="7"/>
                          <a:pt x="0" y="6"/>
                          <a:pt x="0" y="4"/>
                        </a:cubicBezTo>
                        <a:cubicBezTo>
                          <a:pt x="0" y="3"/>
                          <a:pt x="0" y="1"/>
                          <a:pt x="0" y="1"/>
                        </a:cubicBezTo>
                        <a:cubicBezTo>
                          <a:pt x="1" y="1"/>
                          <a:pt x="1" y="1"/>
                          <a:pt x="1" y="1"/>
                        </a:cubicBezTo>
                        <a:cubicBezTo>
                          <a:pt x="0" y="1"/>
                          <a:pt x="0" y="1"/>
                          <a:pt x="0" y="1"/>
                        </a:cubicBezTo>
                        <a:cubicBezTo>
                          <a:pt x="0" y="1"/>
                          <a:pt x="0" y="0"/>
                          <a:pt x="1" y="0"/>
                        </a:cubicBezTo>
                        <a:cubicBezTo>
                          <a:pt x="2" y="0"/>
                          <a:pt x="2" y="1"/>
                          <a:pt x="2" y="1"/>
                        </a:cubicBezTo>
                        <a:cubicBezTo>
                          <a:pt x="2" y="2"/>
                          <a:pt x="3" y="4"/>
                          <a:pt x="3" y="5"/>
                        </a:cubicBezTo>
                        <a:cubicBezTo>
                          <a:pt x="3" y="6"/>
                          <a:pt x="2" y="7"/>
                          <a:pt x="1" y="7"/>
                        </a:cubicBezTo>
                        <a:close/>
                        <a:moveTo>
                          <a:pt x="1" y="1"/>
                        </a:moveTo>
                        <a:cubicBezTo>
                          <a:pt x="1" y="1"/>
                          <a:pt x="1" y="3"/>
                          <a:pt x="1" y="4"/>
                        </a:cubicBezTo>
                        <a:cubicBezTo>
                          <a:pt x="1" y="6"/>
                          <a:pt x="1" y="7"/>
                          <a:pt x="1" y="7"/>
                        </a:cubicBezTo>
                        <a:cubicBezTo>
                          <a:pt x="1" y="7"/>
                          <a:pt x="1" y="7"/>
                          <a:pt x="1" y="7"/>
                        </a:cubicBezTo>
                        <a:cubicBezTo>
                          <a:pt x="2" y="7"/>
                          <a:pt x="2" y="7"/>
                          <a:pt x="2" y="6"/>
                        </a:cubicBezTo>
                        <a:cubicBezTo>
                          <a:pt x="2" y="6"/>
                          <a:pt x="2" y="5"/>
                          <a:pt x="2" y="5"/>
                        </a:cubicBezTo>
                        <a:cubicBezTo>
                          <a:pt x="2" y="4"/>
                          <a:pt x="2" y="2"/>
                          <a:pt x="2" y="2"/>
                        </a:cubicBezTo>
                        <a:cubicBezTo>
                          <a:pt x="1" y="1"/>
                          <a:pt x="1" y="1"/>
                          <a:pt x="1" y="1"/>
                        </a:cubicBezTo>
                        <a:cubicBezTo>
                          <a:pt x="1" y="1"/>
                          <a:pt x="1" y="1"/>
                          <a:pt x="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8" name="Freeform 6971">
                    <a:extLst>
                      <a:ext uri="{FF2B5EF4-FFF2-40B4-BE49-F238E27FC236}">
                        <a16:creationId xmlns:a16="http://schemas.microsoft.com/office/drawing/2014/main" xmlns="" id="{9B6F73C1-06D2-400C-8247-C9A9B1D7B0C2}"/>
                      </a:ext>
                    </a:extLst>
                  </p:cNvPr>
                  <p:cNvSpPr>
                    <a:spLocks/>
                  </p:cNvSpPr>
                  <p:nvPr/>
                </p:nvSpPr>
                <p:spPr bwMode="auto">
                  <a:xfrm>
                    <a:off x="4089" y="1842"/>
                    <a:ext cx="0" cy="3"/>
                  </a:xfrm>
                  <a:custGeom>
                    <a:avLst/>
                    <a:gdLst>
                      <a:gd name="T0" fmla="*/ 1 w 1"/>
                      <a:gd name="T1" fmla="*/ 1 h 4"/>
                      <a:gd name="T2" fmla="*/ 1 w 1"/>
                      <a:gd name="T3" fmla="*/ 3 h 4"/>
                      <a:gd name="T4" fmla="*/ 1 w 1"/>
                      <a:gd name="T5" fmla="*/ 2 h 4"/>
                      <a:gd name="T6" fmla="*/ 1 w 1"/>
                      <a:gd name="T7" fmla="*/ 1 h 4"/>
                    </a:gdLst>
                    <a:ahLst/>
                    <a:cxnLst>
                      <a:cxn ang="0">
                        <a:pos x="T0" y="T1"/>
                      </a:cxn>
                      <a:cxn ang="0">
                        <a:pos x="T2" y="T3"/>
                      </a:cxn>
                      <a:cxn ang="0">
                        <a:pos x="T4" y="T5"/>
                      </a:cxn>
                      <a:cxn ang="0">
                        <a:pos x="T6" y="T7"/>
                      </a:cxn>
                    </a:cxnLst>
                    <a:rect l="0" t="0" r="r" b="b"/>
                    <a:pathLst>
                      <a:path w="1" h="4">
                        <a:moveTo>
                          <a:pt x="1" y="1"/>
                        </a:moveTo>
                        <a:cubicBezTo>
                          <a:pt x="1" y="1"/>
                          <a:pt x="1" y="3"/>
                          <a:pt x="1" y="3"/>
                        </a:cubicBezTo>
                        <a:cubicBezTo>
                          <a:pt x="0" y="4"/>
                          <a:pt x="1" y="2"/>
                          <a:pt x="1"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39" name="Freeform 6972">
                    <a:extLst>
                      <a:ext uri="{FF2B5EF4-FFF2-40B4-BE49-F238E27FC236}">
                        <a16:creationId xmlns:a16="http://schemas.microsoft.com/office/drawing/2014/main" xmlns="" id="{3C9EAEC7-019D-4DD4-B726-3EA7E58F377F}"/>
                      </a:ext>
                    </a:extLst>
                  </p:cNvPr>
                  <p:cNvSpPr>
                    <a:spLocks/>
                  </p:cNvSpPr>
                  <p:nvPr/>
                </p:nvSpPr>
                <p:spPr bwMode="auto">
                  <a:xfrm>
                    <a:off x="4059" y="1840"/>
                    <a:ext cx="3" cy="7"/>
                  </a:xfrm>
                  <a:custGeom>
                    <a:avLst/>
                    <a:gdLst>
                      <a:gd name="T0" fmla="*/ 3 w 4"/>
                      <a:gd name="T1" fmla="*/ 3 h 9"/>
                      <a:gd name="T2" fmla="*/ 2 w 4"/>
                      <a:gd name="T3" fmla="*/ 2 h 9"/>
                      <a:gd name="T4" fmla="*/ 2 w 4"/>
                      <a:gd name="T5" fmla="*/ 9 h 9"/>
                      <a:gd name="T6" fmla="*/ 3 w 4"/>
                      <a:gd name="T7" fmla="*/ 3 h 9"/>
                    </a:gdLst>
                    <a:ahLst/>
                    <a:cxnLst>
                      <a:cxn ang="0">
                        <a:pos x="T0" y="T1"/>
                      </a:cxn>
                      <a:cxn ang="0">
                        <a:pos x="T2" y="T3"/>
                      </a:cxn>
                      <a:cxn ang="0">
                        <a:pos x="T4" y="T5"/>
                      </a:cxn>
                      <a:cxn ang="0">
                        <a:pos x="T6" y="T7"/>
                      </a:cxn>
                    </a:cxnLst>
                    <a:rect l="0" t="0" r="r" b="b"/>
                    <a:pathLst>
                      <a:path w="4" h="9">
                        <a:moveTo>
                          <a:pt x="3" y="3"/>
                        </a:moveTo>
                        <a:cubicBezTo>
                          <a:pt x="3" y="3"/>
                          <a:pt x="2" y="0"/>
                          <a:pt x="2" y="2"/>
                        </a:cubicBezTo>
                        <a:cubicBezTo>
                          <a:pt x="1" y="3"/>
                          <a:pt x="0" y="9"/>
                          <a:pt x="2" y="9"/>
                        </a:cubicBezTo>
                        <a:cubicBezTo>
                          <a:pt x="4" y="8"/>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0" name="Freeform 6973">
                    <a:extLst>
                      <a:ext uri="{FF2B5EF4-FFF2-40B4-BE49-F238E27FC236}">
                        <a16:creationId xmlns:a16="http://schemas.microsoft.com/office/drawing/2014/main" xmlns="" id="{E24A6FBB-1563-47C2-B361-BF62EA6EC75D}"/>
                      </a:ext>
                    </a:extLst>
                  </p:cNvPr>
                  <p:cNvSpPr>
                    <a:spLocks noEditPoints="1"/>
                  </p:cNvSpPr>
                  <p:nvPr/>
                </p:nvSpPr>
                <p:spPr bwMode="auto">
                  <a:xfrm>
                    <a:off x="4060" y="1841"/>
                    <a:ext cx="2" cy="6"/>
                  </a:xfrm>
                  <a:custGeom>
                    <a:avLst/>
                    <a:gdLst>
                      <a:gd name="T0" fmla="*/ 0 w 3"/>
                      <a:gd name="T1" fmla="*/ 5 h 8"/>
                      <a:gd name="T2" fmla="*/ 1 w 3"/>
                      <a:gd name="T3" fmla="*/ 1 h 8"/>
                      <a:gd name="T4" fmla="*/ 1 w 3"/>
                      <a:gd name="T5" fmla="*/ 0 h 8"/>
                      <a:gd name="T6" fmla="*/ 3 w 3"/>
                      <a:gd name="T7" fmla="*/ 2 h 8"/>
                      <a:gd name="T8" fmla="*/ 2 w 3"/>
                      <a:gd name="T9" fmla="*/ 2 h 8"/>
                      <a:gd name="T10" fmla="*/ 3 w 3"/>
                      <a:gd name="T11" fmla="*/ 2 h 8"/>
                      <a:gd name="T12" fmla="*/ 3 w 3"/>
                      <a:gd name="T13" fmla="*/ 4 h 8"/>
                      <a:gd name="T14" fmla="*/ 1 w 3"/>
                      <a:gd name="T15" fmla="*/ 8 h 8"/>
                      <a:gd name="T16" fmla="*/ 1 w 3"/>
                      <a:gd name="T17" fmla="*/ 8 h 8"/>
                      <a:gd name="T18" fmla="*/ 0 w 3"/>
                      <a:gd name="T19" fmla="*/ 5 h 8"/>
                      <a:gd name="T20" fmla="*/ 1 w 3"/>
                      <a:gd name="T21" fmla="*/ 0 h 8"/>
                      <a:gd name="T22" fmla="*/ 1 w 3"/>
                      <a:gd name="T23" fmla="*/ 0 h 8"/>
                      <a:gd name="T24" fmla="*/ 1 w 3"/>
                      <a:gd name="T25" fmla="*/ 1 h 8"/>
                      <a:gd name="T26" fmla="*/ 0 w 3"/>
                      <a:gd name="T27" fmla="*/ 5 h 8"/>
                      <a:gd name="T28" fmla="*/ 1 w 3"/>
                      <a:gd name="T29" fmla="*/ 7 h 8"/>
                      <a:gd name="T30" fmla="*/ 1 w 3"/>
                      <a:gd name="T31" fmla="*/ 7 h 8"/>
                      <a:gd name="T32" fmla="*/ 2 w 3"/>
                      <a:gd name="T33" fmla="*/ 4 h 8"/>
                      <a:gd name="T34" fmla="*/ 2 w 3"/>
                      <a:gd name="T35" fmla="*/ 2 h 8"/>
                      <a:gd name="T36" fmla="*/ 2 w 3"/>
                      <a:gd name="T37" fmla="*/ 1 h 8"/>
                      <a:gd name="T38" fmla="*/ 1 w 3"/>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8">
                        <a:moveTo>
                          <a:pt x="0" y="5"/>
                        </a:moveTo>
                        <a:cubicBezTo>
                          <a:pt x="0" y="4"/>
                          <a:pt x="0" y="1"/>
                          <a:pt x="1" y="1"/>
                        </a:cubicBezTo>
                        <a:cubicBezTo>
                          <a:pt x="1" y="0"/>
                          <a:pt x="1" y="0"/>
                          <a:pt x="1" y="0"/>
                        </a:cubicBezTo>
                        <a:cubicBezTo>
                          <a:pt x="2" y="0"/>
                          <a:pt x="3" y="1"/>
                          <a:pt x="3" y="2"/>
                        </a:cubicBezTo>
                        <a:cubicBezTo>
                          <a:pt x="2" y="2"/>
                          <a:pt x="2" y="2"/>
                          <a:pt x="2" y="2"/>
                        </a:cubicBezTo>
                        <a:cubicBezTo>
                          <a:pt x="3" y="2"/>
                          <a:pt x="3" y="2"/>
                          <a:pt x="3" y="2"/>
                        </a:cubicBezTo>
                        <a:cubicBezTo>
                          <a:pt x="3" y="2"/>
                          <a:pt x="3" y="3"/>
                          <a:pt x="3" y="4"/>
                        </a:cubicBezTo>
                        <a:cubicBezTo>
                          <a:pt x="3" y="6"/>
                          <a:pt x="3" y="8"/>
                          <a:pt x="1" y="8"/>
                        </a:cubicBezTo>
                        <a:cubicBezTo>
                          <a:pt x="1" y="8"/>
                          <a:pt x="1" y="8"/>
                          <a:pt x="1" y="8"/>
                        </a:cubicBezTo>
                        <a:cubicBezTo>
                          <a:pt x="0" y="8"/>
                          <a:pt x="0" y="7"/>
                          <a:pt x="0" y="5"/>
                        </a:cubicBezTo>
                        <a:close/>
                        <a:moveTo>
                          <a:pt x="1" y="0"/>
                        </a:moveTo>
                        <a:cubicBezTo>
                          <a:pt x="1" y="0"/>
                          <a:pt x="1" y="0"/>
                          <a:pt x="1" y="0"/>
                        </a:cubicBezTo>
                        <a:cubicBezTo>
                          <a:pt x="1" y="1"/>
                          <a:pt x="1" y="1"/>
                          <a:pt x="1" y="1"/>
                        </a:cubicBezTo>
                        <a:cubicBezTo>
                          <a:pt x="1" y="2"/>
                          <a:pt x="0" y="4"/>
                          <a:pt x="0" y="5"/>
                        </a:cubicBezTo>
                        <a:cubicBezTo>
                          <a:pt x="0" y="7"/>
                          <a:pt x="1" y="7"/>
                          <a:pt x="1" y="7"/>
                        </a:cubicBezTo>
                        <a:cubicBezTo>
                          <a:pt x="1" y="7"/>
                          <a:pt x="1" y="7"/>
                          <a:pt x="1" y="7"/>
                        </a:cubicBezTo>
                        <a:cubicBezTo>
                          <a:pt x="2" y="7"/>
                          <a:pt x="2" y="6"/>
                          <a:pt x="2" y="4"/>
                        </a:cubicBezTo>
                        <a:cubicBezTo>
                          <a:pt x="2" y="3"/>
                          <a:pt x="2" y="2"/>
                          <a:pt x="2" y="2"/>
                        </a:cubicBezTo>
                        <a:cubicBezTo>
                          <a:pt x="2" y="1"/>
                          <a:pt x="2" y="1"/>
                          <a:pt x="2" y="1"/>
                        </a:cubicBezTo>
                        <a:cubicBezTo>
                          <a:pt x="2" y="1"/>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1" name="Freeform 6974">
                    <a:extLst>
                      <a:ext uri="{FF2B5EF4-FFF2-40B4-BE49-F238E27FC236}">
                        <a16:creationId xmlns:a16="http://schemas.microsoft.com/office/drawing/2014/main" xmlns="" id="{276FE84D-A5A7-494A-AE55-1C6FAB60AF31}"/>
                      </a:ext>
                    </a:extLst>
                  </p:cNvPr>
                  <p:cNvSpPr>
                    <a:spLocks/>
                  </p:cNvSpPr>
                  <p:nvPr/>
                </p:nvSpPr>
                <p:spPr bwMode="auto">
                  <a:xfrm>
                    <a:off x="4060" y="1842"/>
                    <a:ext cx="2" cy="4"/>
                  </a:xfrm>
                  <a:custGeom>
                    <a:avLst/>
                    <a:gdLst>
                      <a:gd name="T0" fmla="*/ 1 w 2"/>
                      <a:gd name="T1" fmla="*/ 1 h 6"/>
                      <a:gd name="T2" fmla="*/ 1 w 2"/>
                      <a:gd name="T3" fmla="*/ 5 h 6"/>
                      <a:gd name="T4" fmla="*/ 2 w 2"/>
                      <a:gd name="T5" fmla="*/ 4 h 6"/>
                      <a:gd name="T6" fmla="*/ 1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0" y="5"/>
                          <a:pt x="1" y="5"/>
                        </a:cubicBezTo>
                        <a:cubicBezTo>
                          <a:pt x="2" y="6"/>
                          <a:pt x="2" y="4"/>
                          <a:pt x="2" y="4"/>
                        </a:cubicBezTo>
                        <a:cubicBezTo>
                          <a:pt x="2" y="3"/>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2" name="Freeform 6975">
                    <a:extLst>
                      <a:ext uri="{FF2B5EF4-FFF2-40B4-BE49-F238E27FC236}">
                        <a16:creationId xmlns:a16="http://schemas.microsoft.com/office/drawing/2014/main" xmlns="" id="{86D62332-796C-49CB-A6AB-45C66F2D4FDB}"/>
                      </a:ext>
                    </a:extLst>
                  </p:cNvPr>
                  <p:cNvSpPr>
                    <a:spLocks/>
                  </p:cNvSpPr>
                  <p:nvPr/>
                </p:nvSpPr>
                <p:spPr bwMode="auto">
                  <a:xfrm>
                    <a:off x="4086" y="1840"/>
                    <a:ext cx="3" cy="7"/>
                  </a:xfrm>
                  <a:custGeom>
                    <a:avLst/>
                    <a:gdLst>
                      <a:gd name="T0" fmla="*/ 1 w 4"/>
                      <a:gd name="T1" fmla="*/ 3 h 9"/>
                      <a:gd name="T2" fmla="*/ 3 w 4"/>
                      <a:gd name="T3" fmla="*/ 2 h 9"/>
                      <a:gd name="T4" fmla="*/ 2 w 4"/>
                      <a:gd name="T5" fmla="*/ 9 h 9"/>
                      <a:gd name="T6" fmla="*/ 1 w 4"/>
                      <a:gd name="T7" fmla="*/ 3 h 9"/>
                    </a:gdLst>
                    <a:ahLst/>
                    <a:cxnLst>
                      <a:cxn ang="0">
                        <a:pos x="T0" y="T1"/>
                      </a:cxn>
                      <a:cxn ang="0">
                        <a:pos x="T2" y="T3"/>
                      </a:cxn>
                      <a:cxn ang="0">
                        <a:pos x="T4" y="T5"/>
                      </a:cxn>
                      <a:cxn ang="0">
                        <a:pos x="T6" y="T7"/>
                      </a:cxn>
                    </a:cxnLst>
                    <a:rect l="0" t="0" r="r" b="b"/>
                    <a:pathLst>
                      <a:path w="4" h="9">
                        <a:moveTo>
                          <a:pt x="1" y="3"/>
                        </a:moveTo>
                        <a:cubicBezTo>
                          <a:pt x="1" y="3"/>
                          <a:pt x="2" y="0"/>
                          <a:pt x="3" y="2"/>
                        </a:cubicBezTo>
                        <a:cubicBezTo>
                          <a:pt x="3" y="3"/>
                          <a:pt x="4" y="9"/>
                          <a:pt x="2" y="9"/>
                        </a:cubicBezTo>
                        <a:cubicBezTo>
                          <a:pt x="0" y="8"/>
                          <a:pt x="1" y="3"/>
                          <a:pt x="1"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3" name="Freeform 6976">
                    <a:extLst>
                      <a:ext uri="{FF2B5EF4-FFF2-40B4-BE49-F238E27FC236}">
                        <a16:creationId xmlns:a16="http://schemas.microsoft.com/office/drawing/2014/main" xmlns="" id="{C8D80AE7-AD53-4362-915C-92A61E90EBDE}"/>
                      </a:ext>
                    </a:extLst>
                  </p:cNvPr>
                  <p:cNvSpPr>
                    <a:spLocks noEditPoints="1"/>
                  </p:cNvSpPr>
                  <p:nvPr/>
                </p:nvSpPr>
                <p:spPr bwMode="auto">
                  <a:xfrm>
                    <a:off x="4086" y="1841"/>
                    <a:ext cx="3" cy="6"/>
                  </a:xfrm>
                  <a:custGeom>
                    <a:avLst/>
                    <a:gdLst>
                      <a:gd name="T0" fmla="*/ 1 w 3"/>
                      <a:gd name="T1" fmla="*/ 8 h 8"/>
                      <a:gd name="T2" fmla="*/ 0 w 3"/>
                      <a:gd name="T3" fmla="*/ 4 h 8"/>
                      <a:gd name="T4" fmla="*/ 0 w 3"/>
                      <a:gd name="T5" fmla="*/ 2 h 8"/>
                      <a:gd name="T6" fmla="*/ 0 w 3"/>
                      <a:gd name="T7" fmla="*/ 2 h 8"/>
                      <a:gd name="T8" fmla="*/ 0 w 3"/>
                      <a:gd name="T9" fmla="*/ 2 h 8"/>
                      <a:gd name="T10" fmla="*/ 1 w 3"/>
                      <a:gd name="T11" fmla="*/ 0 h 8"/>
                      <a:gd name="T12" fmla="*/ 2 w 3"/>
                      <a:gd name="T13" fmla="*/ 1 h 8"/>
                      <a:gd name="T14" fmla="*/ 3 w 3"/>
                      <a:gd name="T15" fmla="*/ 5 h 8"/>
                      <a:gd name="T16" fmla="*/ 1 w 3"/>
                      <a:gd name="T17" fmla="*/ 8 h 8"/>
                      <a:gd name="T18" fmla="*/ 0 w 3"/>
                      <a:gd name="T19" fmla="*/ 4 h 8"/>
                      <a:gd name="T20" fmla="*/ 1 w 3"/>
                      <a:gd name="T21" fmla="*/ 7 h 8"/>
                      <a:gd name="T22" fmla="*/ 1 w 3"/>
                      <a:gd name="T23" fmla="*/ 7 h 8"/>
                      <a:gd name="T24" fmla="*/ 2 w 3"/>
                      <a:gd name="T25" fmla="*/ 5 h 8"/>
                      <a:gd name="T26" fmla="*/ 2 w 3"/>
                      <a:gd name="T27" fmla="*/ 1 h 8"/>
                      <a:gd name="T28" fmla="*/ 1 w 3"/>
                      <a:gd name="T29" fmla="*/ 0 h 8"/>
                      <a:gd name="T30" fmla="*/ 0 w 3"/>
                      <a:gd name="T31" fmla="*/ 2 h 8"/>
                      <a:gd name="T32" fmla="*/ 0 w 3"/>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8">
                        <a:moveTo>
                          <a:pt x="1" y="8"/>
                        </a:moveTo>
                        <a:cubicBezTo>
                          <a:pt x="0" y="8"/>
                          <a:pt x="0" y="6"/>
                          <a:pt x="0" y="4"/>
                        </a:cubicBezTo>
                        <a:cubicBezTo>
                          <a:pt x="0" y="3"/>
                          <a:pt x="0" y="2"/>
                          <a:pt x="0" y="2"/>
                        </a:cubicBezTo>
                        <a:cubicBezTo>
                          <a:pt x="0" y="2"/>
                          <a:pt x="0" y="2"/>
                          <a:pt x="0" y="2"/>
                        </a:cubicBezTo>
                        <a:cubicBezTo>
                          <a:pt x="0" y="2"/>
                          <a:pt x="0" y="2"/>
                          <a:pt x="0" y="2"/>
                        </a:cubicBezTo>
                        <a:cubicBezTo>
                          <a:pt x="0" y="2"/>
                          <a:pt x="0" y="0"/>
                          <a:pt x="1" y="0"/>
                        </a:cubicBezTo>
                        <a:cubicBezTo>
                          <a:pt x="2" y="0"/>
                          <a:pt x="2" y="0"/>
                          <a:pt x="2" y="1"/>
                        </a:cubicBezTo>
                        <a:cubicBezTo>
                          <a:pt x="2" y="2"/>
                          <a:pt x="3" y="4"/>
                          <a:pt x="3" y="5"/>
                        </a:cubicBezTo>
                        <a:cubicBezTo>
                          <a:pt x="3" y="7"/>
                          <a:pt x="3" y="8"/>
                          <a:pt x="1" y="8"/>
                        </a:cubicBezTo>
                        <a:close/>
                        <a:moveTo>
                          <a:pt x="0" y="4"/>
                        </a:moveTo>
                        <a:cubicBezTo>
                          <a:pt x="0" y="6"/>
                          <a:pt x="1" y="7"/>
                          <a:pt x="1" y="7"/>
                        </a:cubicBezTo>
                        <a:cubicBezTo>
                          <a:pt x="1" y="7"/>
                          <a:pt x="1" y="7"/>
                          <a:pt x="1" y="7"/>
                        </a:cubicBezTo>
                        <a:cubicBezTo>
                          <a:pt x="2" y="7"/>
                          <a:pt x="2" y="7"/>
                          <a:pt x="2" y="5"/>
                        </a:cubicBezTo>
                        <a:cubicBezTo>
                          <a:pt x="2" y="4"/>
                          <a:pt x="2" y="2"/>
                          <a:pt x="2" y="1"/>
                        </a:cubicBezTo>
                        <a:cubicBezTo>
                          <a:pt x="1" y="0"/>
                          <a:pt x="1" y="0"/>
                          <a:pt x="1" y="0"/>
                        </a:cubicBezTo>
                        <a:cubicBezTo>
                          <a:pt x="0" y="2"/>
                          <a:pt x="0" y="2"/>
                          <a:pt x="0" y="2"/>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4" name="Freeform 6977">
                    <a:extLst>
                      <a:ext uri="{FF2B5EF4-FFF2-40B4-BE49-F238E27FC236}">
                        <a16:creationId xmlns:a16="http://schemas.microsoft.com/office/drawing/2014/main" xmlns="" id="{1E74050F-AFCC-40F8-B220-83144FB424B8}"/>
                      </a:ext>
                    </a:extLst>
                  </p:cNvPr>
                  <p:cNvSpPr>
                    <a:spLocks/>
                  </p:cNvSpPr>
                  <p:nvPr/>
                </p:nvSpPr>
                <p:spPr bwMode="auto">
                  <a:xfrm>
                    <a:off x="4087" y="1842"/>
                    <a:ext cx="1" cy="4"/>
                  </a:xfrm>
                  <a:custGeom>
                    <a:avLst/>
                    <a:gdLst>
                      <a:gd name="T0" fmla="*/ 1 w 1"/>
                      <a:gd name="T1" fmla="*/ 1 h 6"/>
                      <a:gd name="T2" fmla="*/ 1 w 1"/>
                      <a:gd name="T3" fmla="*/ 5 h 6"/>
                      <a:gd name="T4" fmla="*/ 0 w 1"/>
                      <a:gd name="T5" fmla="*/ 4 h 6"/>
                      <a:gd name="T6" fmla="*/ 0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1" y="5"/>
                          <a:pt x="1" y="5"/>
                        </a:cubicBezTo>
                        <a:cubicBezTo>
                          <a:pt x="0" y="6"/>
                          <a:pt x="0" y="4"/>
                          <a:pt x="0" y="4"/>
                        </a:cubicBezTo>
                        <a:cubicBezTo>
                          <a:pt x="0" y="3"/>
                          <a:pt x="0" y="2"/>
                          <a:pt x="0" y="2"/>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5" name="Freeform 6978">
                    <a:extLst>
                      <a:ext uri="{FF2B5EF4-FFF2-40B4-BE49-F238E27FC236}">
                        <a16:creationId xmlns:a16="http://schemas.microsoft.com/office/drawing/2014/main" xmlns="" id="{CB7B7870-A304-4C8B-A8A8-B27A0DE24B1C}"/>
                      </a:ext>
                    </a:extLst>
                  </p:cNvPr>
                  <p:cNvSpPr>
                    <a:spLocks/>
                  </p:cNvSpPr>
                  <p:nvPr/>
                </p:nvSpPr>
                <p:spPr bwMode="auto">
                  <a:xfrm>
                    <a:off x="4062" y="1841"/>
                    <a:ext cx="3" cy="7"/>
                  </a:xfrm>
                  <a:custGeom>
                    <a:avLst/>
                    <a:gdLst>
                      <a:gd name="T0" fmla="*/ 4 w 4"/>
                      <a:gd name="T1" fmla="*/ 2 h 9"/>
                      <a:gd name="T2" fmla="*/ 2 w 4"/>
                      <a:gd name="T3" fmla="*/ 1 h 9"/>
                      <a:gd name="T4" fmla="*/ 0 w 4"/>
                      <a:gd name="T5" fmla="*/ 7 h 9"/>
                      <a:gd name="T6" fmla="*/ 3 w 4"/>
                      <a:gd name="T7" fmla="*/ 8 h 9"/>
                      <a:gd name="T8" fmla="*/ 4 w 4"/>
                      <a:gd name="T9" fmla="*/ 2 h 9"/>
                    </a:gdLst>
                    <a:ahLst/>
                    <a:cxnLst>
                      <a:cxn ang="0">
                        <a:pos x="T0" y="T1"/>
                      </a:cxn>
                      <a:cxn ang="0">
                        <a:pos x="T2" y="T3"/>
                      </a:cxn>
                      <a:cxn ang="0">
                        <a:pos x="T4" y="T5"/>
                      </a:cxn>
                      <a:cxn ang="0">
                        <a:pos x="T6" y="T7"/>
                      </a:cxn>
                      <a:cxn ang="0">
                        <a:pos x="T8" y="T9"/>
                      </a:cxn>
                    </a:cxnLst>
                    <a:rect l="0" t="0" r="r" b="b"/>
                    <a:pathLst>
                      <a:path w="4" h="9">
                        <a:moveTo>
                          <a:pt x="4" y="2"/>
                        </a:moveTo>
                        <a:cubicBezTo>
                          <a:pt x="3" y="1"/>
                          <a:pt x="2" y="0"/>
                          <a:pt x="2" y="1"/>
                        </a:cubicBezTo>
                        <a:cubicBezTo>
                          <a:pt x="1" y="2"/>
                          <a:pt x="1" y="4"/>
                          <a:pt x="0" y="7"/>
                        </a:cubicBezTo>
                        <a:cubicBezTo>
                          <a:pt x="0" y="9"/>
                          <a:pt x="2" y="9"/>
                          <a:pt x="3" y="8"/>
                        </a:cubicBezTo>
                        <a:cubicBezTo>
                          <a:pt x="4" y="7"/>
                          <a:pt x="4" y="4"/>
                          <a:pt x="4" y="2"/>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6" name="Freeform 6979">
                    <a:extLst>
                      <a:ext uri="{FF2B5EF4-FFF2-40B4-BE49-F238E27FC236}">
                        <a16:creationId xmlns:a16="http://schemas.microsoft.com/office/drawing/2014/main" xmlns="" id="{1013AFAE-94FB-4BE4-8A5C-CA7C4CF75FDA}"/>
                      </a:ext>
                    </a:extLst>
                  </p:cNvPr>
                  <p:cNvSpPr>
                    <a:spLocks noEditPoints="1"/>
                  </p:cNvSpPr>
                  <p:nvPr/>
                </p:nvSpPr>
                <p:spPr bwMode="auto">
                  <a:xfrm>
                    <a:off x="4062" y="1841"/>
                    <a:ext cx="3" cy="7"/>
                  </a:xfrm>
                  <a:custGeom>
                    <a:avLst/>
                    <a:gdLst>
                      <a:gd name="T0" fmla="*/ 0 w 4"/>
                      <a:gd name="T1" fmla="*/ 7 h 9"/>
                      <a:gd name="T2" fmla="*/ 0 w 4"/>
                      <a:gd name="T3" fmla="*/ 6 h 9"/>
                      <a:gd name="T4" fmla="*/ 2 w 4"/>
                      <a:gd name="T5" fmla="*/ 1 h 9"/>
                      <a:gd name="T6" fmla="*/ 2 w 4"/>
                      <a:gd name="T7" fmla="*/ 0 h 9"/>
                      <a:gd name="T8" fmla="*/ 4 w 4"/>
                      <a:gd name="T9" fmla="*/ 2 h 9"/>
                      <a:gd name="T10" fmla="*/ 4 w 4"/>
                      <a:gd name="T11" fmla="*/ 2 h 9"/>
                      <a:gd name="T12" fmla="*/ 4 w 4"/>
                      <a:gd name="T13" fmla="*/ 2 h 9"/>
                      <a:gd name="T14" fmla="*/ 4 w 4"/>
                      <a:gd name="T15" fmla="*/ 4 h 9"/>
                      <a:gd name="T16" fmla="*/ 3 w 4"/>
                      <a:gd name="T17" fmla="*/ 8 h 9"/>
                      <a:gd name="T18" fmla="*/ 2 w 4"/>
                      <a:gd name="T19" fmla="*/ 9 h 9"/>
                      <a:gd name="T20" fmla="*/ 0 w 4"/>
                      <a:gd name="T21" fmla="*/ 7 h 9"/>
                      <a:gd name="T22" fmla="*/ 2 w 4"/>
                      <a:gd name="T23" fmla="*/ 1 h 9"/>
                      <a:gd name="T24" fmla="*/ 2 w 4"/>
                      <a:gd name="T25" fmla="*/ 1 h 9"/>
                      <a:gd name="T26" fmla="*/ 1 w 4"/>
                      <a:gd name="T27" fmla="*/ 7 h 9"/>
                      <a:gd name="T28" fmla="*/ 1 w 4"/>
                      <a:gd name="T29" fmla="*/ 7 h 9"/>
                      <a:gd name="T30" fmla="*/ 2 w 4"/>
                      <a:gd name="T31" fmla="*/ 8 h 9"/>
                      <a:gd name="T32" fmla="*/ 3 w 4"/>
                      <a:gd name="T33" fmla="*/ 8 h 9"/>
                      <a:gd name="T34" fmla="*/ 3 w 4"/>
                      <a:gd name="T35" fmla="*/ 4 h 9"/>
                      <a:gd name="T36" fmla="*/ 3 w 4"/>
                      <a:gd name="T37" fmla="*/ 2 h 9"/>
                      <a:gd name="T38" fmla="*/ 2 w 4"/>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9">
                        <a:moveTo>
                          <a:pt x="0" y="7"/>
                        </a:moveTo>
                        <a:cubicBezTo>
                          <a:pt x="0" y="6"/>
                          <a:pt x="0" y="6"/>
                          <a:pt x="0" y="6"/>
                        </a:cubicBezTo>
                        <a:cubicBezTo>
                          <a:pt x="0" y="4"/>
                          <a:pt x="1" y="2"/>
                          <a:pt x="2" y="1"/>
                        </a:cubicBezTo>
                        <a:cubicBezTo>
                          <a:pt x="2" y="0"/>
                          <a:pt x="2" y="0"/>
                          <a:pt x="2" y="0"/>
                        </a:cubicBezTo>
                        <a:cubicBezTo>
                          <a:pt x="3" y="0"/>
                          <a:pt x="4" y="1"/>
                          <a:pt x="4" y="2"/>
                        </a:cubicBezTo>
                        <a:cubicBezTo>
                          <a:pt x="4" y="2"/>
                          <a:pt x="4" y="2"/>
                          <a:pt x="4" y="2"/>
                        </a:cubicBezTo>
                        <a:cubicBezTo>
                          <a:pt x="4" y="2"/>
                          <a:pt x="4" y="2"/>
                          <a:pt x="4" y="2"/>
                        </a:cubicBezTo>
                        <a:cubicBezTo>
                          <a:pt x="4" y="3"/>
                          <a:pt x="4" y="3"/>
                          <a:pt x="4" y="4"/>
                        </a:cubicBezTo>
                        <a:cubicBezTo>
                          <a:pt x="4" y="5"/>
                          <a:pt x="4" y="7"/>
                          <a:pt x="3" y="8"/>
                        </a:cubicBezTo>
                        <a:cubicBezTo>
                          <a:pt x="3" y="9"/>
                          <a:pt x="2" y="9"/>
                          <a:pt x="2" y="9"/>
                        </a:cubicBezTo>
                        <a:cubicBezTo>
                          <a:pt x="1" y="9"/>
                          <a:pt x="0" y="8"/>
                          <a:pt x="0" y="7"/>
                        </a:cubicBezTo>
                        <a:close/>
                        <a:moveTo>
                          <a:pt x="2" y="1"/>
                        </a:moveTo>
                        <a:cubicBezTo>
                          <a:pt x="2" y="1"/>
                          <a:pt x="2" y="1"/>
                          <a:pt x="2" y="1"/>
                        </a:cubicBezTo>
                        <a:cubicBezTo>
                          <a:pt x="2" y="2"/>
                          <a:pt x="1" y="4"/>
                          <a:pt x="1" y="7"/>
                        </a:cubicBezTo>
                        <a:cubicBezTo>
                          <a:pt x="1" y="7"/>
                          <a:pt x="1" y="7"/>
                          <a:pt x="1" y="7"/>
                        </a:cubicBezTo>
                        <a:cubicBezTo>
                          <a:pt x="1" y="8"/>
                          <a:pt x="1" y="8"/>
                          <a:pt x="2" y="8"/>
                        </a:cubicBezTo>
                        <a:cubicBezTo>
                          <a:pt x="2" y="8"/>
                          <a:pt x="2" y="8"/>
                          <a:pt x="3" y="8"/>
                        </a:cubicBezTo>
                        <a:cubicBezTo>
                          <a:pt x="3" y="7"/>
                          <a:pt x="3" y="5"/>
                          <a:pt x="3" y="4"/>
                        </a:cubicBezTo>
                        <a:cubicBezTo>
                          <a:pt x="3" y="3"/>
                          <a:pt x="3" y="3"/>
                          <a:pt x="3" y="2"/>
                        </a:cubicBezTo>
                        <a:cubicBezTo>
                          <a:pt x="3" y="2"/>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7" name="Freeform 6980">
                    <a:extLst>
                      <a:ext uri="{FF2B5EF4-FFF2-40B4-BE49-F238E27FC236}">
                        <a16:creationId xmlns:a16="http://schemas.microsoft.com/office/drawing/2014/main" xmlns="" id="{12EDECF4-181B-4A80-B5E2-F146009BC20E}"/>
                      </a:ext>
                    </a:extLst>
                  </p:cNvPr>
                  <p:cNvSpPr>
                    <a:spLocks/>
                  </p:cNvSpPr>
                  <p:nvPr/>
                </p:nvSpPr>
                <p:spPr bwMode="auto">
                  <a:xfrm>
                    <a:off x="4062" y="1842"/>
                    <a:ext cx="1" cy="5"/>
                  </a:xfrm>
                  <a:custGeom>
                    <a:avLst/>
                    <a:gdLst>
                      <a:gd name="T0" fmla="*/ 1 w 1"/>
                      <a:gd name="T1" fmla="*/ 1 h 6"/>
                      <a:gd name="T2" fmla="*/ 0 w 1"/>
                      <a:gd name="T3" fmla="*/ 5 h 6"/>
                      <a:gd name="T4" fmla="*/ 1 w 1"/>
                      <a:gd name="T5" fmla="*/ 4 h 6"/>
                      <a:gd name="T6" fmla="*/ 1 w 1"/>
                      <a:gd name="T7" fmla="*/ 2 h 6"/>
                      <a:gd name="T8" fmla="*/ 1 w 1"/>
                      <a:gd name="T9" fmla="*/ 1 h 6"/>
                    </a:gdLst>
                    <a:ahLst/>
                    <a:cxnLst>
                      <a:cxn ang="0">
                        <a:pos x="T0" y="T1"/>
                      </a:cxn>
                      <a:cxn ang="0">
                        <a:pos x="T2" y="T3"/>
                      </a:cxn>
                      <a:cxn ang="0">
                        <a:pos x="T4" y="T5"/>
                      </a:cxn>
                      <a:cxn ang="0">
                        <a:pos x="T6" y="T7"/>
                      </a:cxn>
                      <a:cxn ang="0">
                        <a:pos x="T8" y="T9"/>
                      </a:cxn>
                    </a:cxnLst>
                    <a:rect l="0" t="0" r="r" b="b"/>
                    <a:pathLst>
                      <a:path w="1" h="6">
                        <a:moveTo>
                          <a:pt x="1" y="1"/>
                        </a:moveTo>
                        <a:cubicBezTo>
                          <a:pt x="1" y="1"/>
                          <a:pt x="0" y="4"/>
                          <a:pt x="0" y="5"/>
                        </a:cubicBezTo>
                        <a:cubicBezTo>
                          <a:pt x="0" y="6"/>
                          <a:pt x="1" y="5"/>
                          <a:pt x="1" y="4"/>
                        </a:cubicBezTo>
                        <a:cubicBezTo>
                          <a:pt x="1" y="4"/>
                          <a:pt x="1" y="2"/>
                          <a:pt x="1" y="2"/>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8" name="Freeform 6981">
                    <a:extLst>
                      <a:ext uri="{FF2B5EF4-FFF2-40B4-BE49-F238E27FC236}">
                        <a16:creationId xmlns:a16="http://schemas.microsoft.com/office/drawing/2014/main" xmlns="" id="{CEC79306-E40F-4C01-9975-AF89EA442611}"/>
                      </a:ext>
                    </a:extLst>
                  </p:cNvPr>
                  <p:cNvSpPr>
                    <a:spLocks/>
                  </p:cNvSpPr>
                  <p:nvPr/>
                </p:nvSpPr>
                <p:spPr bwMode="auto">
                  <a:xfrm>
                    <a:off x="4084" y="1841"/>
                    <a:ext cx="3" cy="7"/>
                  </a:xfrm>
                  <a:custGeom>
                    <a:avLst/>
                    <a:gdLst>
                      <a:gd name="T0" fmla="*/ 0 w 4"/>
                      <a:gd name="T1" fmla="*/ 3 h 9"/>
                      <a:gd name="T2" fmla="*/ 2 w 4"/>
                      <a:gd name="T3" fmla="*/ 1 h 9"/>
                      <a:gd name="T4" fmla="*/ 3 w 4"/>
                      <a:gd name="T5" fmla="*/ 7 h 9"/>
                      <a:gd name="T6" fmla="*/ 1 w 4"/>
                      <a:gd name="T7" fmla="*/ 8 h 9"/>
                      <a:gd name="T8" fmla="*/ 0 w 4"/>
                      <a:gd name="T9" fmla="*/ 3 h 9"/>
                    </a:gdLst>
                    <a:ahLst/>
                    <a:cxnLst>
                      <a:cxn ang="0">
                        <a:pos x="T0" y="T1"/>
                      </a:cxn>
                      <a:cxn ang="0">
                        <a:pos x="T2" y="T3"/>
                      </a:cxn>
                      <a:cxn ang="0">
                        <a:pos x="T4" y="T5"/>
                      </a:cxn>
                      <a:cxn ang="0">
                        <a:pos x="T6" y="T7"/>
                      </a:cxn>
                      <a:cxn ang="0">
                        <a:pos x="T8" y="T9"/>
                      </a:cxn>
                    </a:cxnLst>
                    <a:rect l="0" t="0" r="r" b="b"/>
                    <a:pathLst>
                      <a:path w="4" h="9">
                        <a:moveTo>
                          <a:pt x="0" y="3"/>
                        </a:moveTo>
                        <a:cubicBezTo>
                          <a:pt x="0" y="1"/>
                          <a:pt x="1" y="0"/>
                          <a:pt x="2" y="1"/>
                        </a:cubicBezTo>
                        <a:cubicBezTo>
                          <a:pt x="2" y="2"/>
                          <a:pt x="3" y="4"/>
                          <a:pt x="3" y="7"/>
                        </a:cubicBezTo>
                        <a:cubicBezTo>
                          <a:pt x="4" y="9"/>
                          <a:pt x="1" y="9"/>
                          <a:pt x="1" y="8"/>
                        </a:cubicBezTo>
                        <a:cubicBezTo>
                          <a:pt x="0" y="7"/>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49" name="Freeform 6982">
                    <a:extLst>
                      <a:ext uri="{FF2B5EF4-FFF2-40B4-BE49-F238E27FC236}">
                        <a16:creationId xmlns:a16="http://schemas.microsoft.com/office/drawing/2014/main" xmlns="" id="{FA6C2104-8637-4C9E-BEFA-35FFCDD75F28}"/>
                      </a:ext>
                    </a:extLst>
                  </p:cNvPr>
                  <p:cNvSpPr>
                    <a:spLocks noEditPoints="1"/>
                  </p:cNvSpPr>
                  <p:nvPr/>
                </p:nvSpPr>
                <p:spPr bwMode="auto">
                  <a:xfrm>
                    <a:off x="4084" y="1841"/>
                    <a:ext cx="3" cy="7"/>
                  </a:xfrm>
                  <a:custGeom>
                    <a:avLst/>
                    <a:gdLst>
                      <a:gd name="T0" fmla="*/ 0 w 4"/>
                      <a:gd name="T1" fmla="*/ 8 h 9"/>
                      <a:gd name="T2" fmla="*/ 0 w 4"/>
                      <a:gd name="T3" fmla="*/ 4 h 9"/>
                      <a:gd name="T4" fmla="*/ 0 w 4"/>
                      <a:gd name="T5" fmla="*/ 2 h 9"/>
                      <a:gd name="T6" fmla="*/ 1 w 4"/>
                      <a:gd name="T7" fmla="*/ 0 h 9"/>
                      <a:gd name="T8" fmla="*/ 2 w 4"/>
                      <a:gd name="T9" fmla="*/ 1 h 9"/>
                      <a:gd name="T10" fmla="*/ 4 w 4"/>
                      <a:gd name="T11" fmla="*/ 7 h 9"/>
                      <a:gd name="T12" fmla="*/ 4 w 4"/>
                      <a:gd name="T13" fmla="*/ 7 h 9"/>
                      <a:gd name="T14" fmla="*/ 2 w 4"/>
                      <a:gd name="T15" fmla="*/ 9 h 9"/>
                      <a:gd name="T16" fmla="*/ 0 w 4"/>
                      <a:gd name="T17" fmla="*/ 8 h 9"/>
                      <a:gd name="T18" fmla="*/ 0 w 4"/>
                      <a:gd name="T19" fmla="*/ 4 h 9"/>
                      <a:gd name="T20" fmla="*/ 1 w 4"/>
                      <a:gd name="T21" fmla="*/ 8 h 9"/>
                      <a:gd name="T22" fmla="*/ 2 w 4"/>
                      <a:gd name="T23" fmla="*/ 8 h 9"/>
                      <a:gd name="T24" fmla="*/ 3 w 4"/>
                      <a:gd name="T25" fmla="*/ 7 h 9"/>
                      <a:gd name="T26" fmla="*/ 3 w 4"/>
                      <a:gd name="T27" fmla="*/ 7 h 9"/>
                      <a:gd name="T28" fmla="*/ 2 w 4"/>
                      <a:gd name="T29" fmla="*/ 1 h 9"/>
                      <a:gd name="T30" fmla="*/ 1 w 4"/>
                      <a:gd name="T31" fmla="*/ 1 h 9"/>
                      <a:gd name="T32" fmla="*/ 0 w 4"/>
                      <a:gd name="T33" fmla="*/ 3 h 9"/>
                      <a:gd name="T34" fmla="*/ 0 w 4"/>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8"/>
                        </a:moveTo>
                        <a:cubicBezTo>
                          <a:pt x="0" y="7"/>
                          <a:pt x="0" y="5"/>
                          <a:pt x="0" y="4"/>
                        </a:cubicBezTo>
                        <a:cubicBezTo>
                          <a:pt x="0" y="3"/>
                          <a:pt x="0" y="3"/>
                          <a:pt x="0" y="2"/>
                        </a:cubicBezTo>
                        <a:cubicBezTo>
                          <a:pt x="0" y="1"/>
                          <a:pt x="0" y="0"/>
                          <a:pt x="1" y="0"/>
                        </a:cubicBezTo>
                        <a:cubicBezTo>
                          <a:pt x="2" y="1"/>
                          <a:pt x="2" y="1"/>
                          <a:pt x="2" y="1"/>
                        </a:cubicBezTo>
                        <a:cubicBezTo>
                          <a:pt x="3" y="2"/>
                          <a:pt x="3" y="4"/>
                          <a:pt x="4" y="7"/>
                        </a:cubicBezTo>
                        <a:cubicBezTo>
                          <a:pt x="4" y="7"/>
                          <a:pt x="4" y="7"/>
                          <a:pt x="4" y="7"/>
                        </a:cubicBezTo>
                        <a:cubicBezTo>
                          <a:pt x="4" y="8"/>
                          <a:pt x="3" y="9"/>
                          <a:pt x="2" y="9"/>
                        </a:cubicBezTo>
                        <a:cubicBezTo>
                          <a:pt x="1" y="9"/>
                          <a:pt x="1" y="9"/>
                          <a:pt x="0" y="8"/>
                        </a:cubicBezTo>
                        <a:close/>
                        <a:moveTo>
                          <a:pt x="0" y="4"/>
                        </a:moveTo>
                        <a:cubicBezTo>
                          <a:pt x="0" y="5"/>
                          <a:pt x="1" y="7"/>
                          <a:pt x="1" y="8"/>
                        </a:cubicBezTo>
                        <a:cubicBezTo>
                          <a:pt x="1" y="8"/>
                          <a:pt x="1" y="8"/>
                          <a:pt x="2" y="8"/>
                        </a:cubicBezTo>
                        <a:cubicBezTo>
                          <a:pt x="2" y="8"/>
                          <a:pt x="3" y="8"/>
                          <a:pt x="3" y="7"/>
                        </a:cubicBezTo>
                        <a:cubicBezTo>
                          <a:pt x="3" y="7"/>
                          <a:pt x="3" y="7"/>
                          <a:pt x="3" y="7"/>
                        </a:cubicBezTo>
                        <a:cubicBezTo>
                          <a:pt x="3" y="4"/>
                          <a:pt x="2" y="2"/>
                          <a:pt x="2" y="1"/>
                        </a:cubicBezTo>
                        <a:cubicBezTo>
                          <a:pt x="1" y="1"/>
                          <a:pt x="1" y="1"/>
                          <a:pt x="1" y="1"/>
                        </a:cubicBezTo>
                        <a:cubicBezTo>
                          <a:pt x="1" y="1"/>
                          <a:pt x="0" y="2"/>
                          <a:pt x="0" y="3"/>
                        </a:cubicBezTo>
                        <a:cubicBezTo>
                          <a:pt x="0" y="3"/>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0" name="Freeform 6983">
                    <a:extLst>
                      <a:ext uri="{FF2B5EF4-FFF2-40B4-BE49-F238E27FC236}">
                        <a16:creationId xmlns:a16="http://schemas.microsoft.com/office/drawing/2014/main" xmlns="" id="{6BD3B6B5-8166-421B-9F4B-66DDE4E208DF}"/>
                      </a:ext>
                    </a:extLst>
                  </p:cNvPr>
                  <p:cNvSpPr>
                    <a:spLocks/>
                  </p:cNvSpPr>
                  <p:nvPr/>
                </p:nvSpPr>
                <p:spPr bwMode="auto">
                  <a:xfrm>
                    <a:off x="4085" y="1842"/>
                    <a:ext cx="1" cy="5"/>
                  </a:xfrm>
                  <a:custGeom>
                    <a:avLst/>
                    <a:gdLst>
                      <a:gd name="T0" fmla="*/ 1 w 2"/>
                      <a:gd name="T1" fmla="*/ 1 h 6"/>
                      <a:gd name="T2" fmla="*/ 1 w 2"/>
                      <a:gd name="T3" fmla="*/ 5 h 6"/>
                      <a:gd name="T4" fmla="*/ 0 w 2"/>
                      <a:gd name="T5" fmla="*/ 4 h 6"/>
                      <a:gd name="T6" fmla="*/ 0 w 2"/>
                      <a:gd name="T7" fmla="*/ 2 h 6"/>
                      <a:gd name="T8" fmla="*/ 1 w 2"/>
                      <a:gd name="T9" fmla="*/ 1 h 6"/>
                    </a:gdLst>
                    <a:ahLst/>
                    <a:cxnLst>
                      <a:cxn ang="0">
                        <a:pos x="T0" y="T1"/>
                      </a:cxn>
                      <a:cxn ang="0">
                        <a:pos x="T2" y="T3"/>
                      </a:cxn>
                      <a:cxn ang="0">
                        <a:pos x="T4" y="T5"/>
                      </a:cxn>
                      <a:cxn ang="0">
                        <a:pos x="T6" y="T7"/>
                      </a:cxn>
                      <a:cxn ang="0">
                        <a:pos x="T8" y="T9"/>
                      </a:cxn>
                    </a:cxnLst>
                    <a:rect l="0" t="0" r="r" b="b"/>
                    <a:pathLst>
                      <a:path w="2" h="6">
                        <a:moveTo>
                          <a:pt x="1" y="1"/>
                        </a:moveTo>
                        <a:cubicBezTo>
                          <a:pt x="1" y="1"/>
                          <a:pt x="2" y="4"/>
                          <a:pt x="1" y="5"/>
                        </a:cubicBezTo>
                        <a:cubicBezTo>
                          <a:pt x="1" y="6"/>
                          <a:pt x="0" y="5"/>
                          <a:pt x="0" y="4"/>
                        </a:cubicBezTo>
                        <a:cubicBezTo>
                          <a:pt x="0" y="4"/>
                          <a:pt x="0" y="2"/>
                          <a:pt x="0" y="2"/>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1" name="Freeform 6984">
                    <a:extLst>
                      <a:ext uri="{FF2B5EF4-FFF2-40B4-BE49-F238E27FC236}">
                        <a16:creationId xmlns:a16="http://schemas.microsoft.com/office/drawing/2014/main" xmlns="" id="{95AFA019-7457-487F-835F-A8C61554DB7D}"/>
                      </a:ext>
                    </a:extLst>
                  </p:cNvPr>
                  <p:cNvSpPr>
                    <a:spLocks/>
                  </p:cNvSpPr>
                  <p:nvPr/>
                </p:nvSpPr>
                <p:spPr bwMode="auto">
                  <a:xfrm>
                    <a:off x="4064" y="1841"/>
                    <a:ext cx="3" cy="7"/>
                  </a:xfrm>
                  <a:custGeom>
                    <a:avLst/>
                    <a:gdLst>
                      <a:gd name="T0" fmla="*/ 4 w 4"/>
                      <a:gd name="T1" fmla="*/ 3 h 10"/>
                      <a:gd name="T2" fmla="*/ 3 w 4"/>
                      <a:gd name="T3" fmla="*/ 1 h 10"/>
                      <a:gd name="T4" fmla="*/ 0 w 4"/>
                      <a:gd name="T5" fmla="*/ 8 h 10"/>
                      <a:gd name="T6" fmla="*/ 3 w 4"/>
                      <a:gd name="T7" fmla="*/ 10 h 10"/>
                      <a:gd name="T8" fmla="*/ 4 w 4"/>
                      <a:gd name="T9" fmla="*/ 3 h 10"/>
                    </a:gdLst>
                    <a:ahLst/>
                    <a:cxnLst>
                      <a:cxn ang="0">
                        <a:pos x="T0" y="T1"/>
                      </a:cxn>
                      <a:cxn ang="0">
                        <a:pos x="T2" y="T3"/>
                      </a:cxn>
                      <a:cxn ang="0">
                        <a:pos x="T4" y="T5"/>
                      </a:cxn>
                      <a:cxn ang="0">
                        <a:pos x="T6" y="T7"/>
                      </a:cxn>
                      <a:cxn ang="0">
                        <a:pos x="T8" y="T9"/>
                      </a:cxn>
                    </a:cxnLst>
                    <a:rect l="0" t="0" r="r" b="b"/>
                    <a:pathLst>
                      <a:path w="4" h="10">
                        <a:moveTo>
                          <a:pt x="4" y="3"/>
                        </a:moveTo>
                        <a:cubicBezTo>
                          <a:pt x="4" y="3"/>
                          <a:pt x="4" y="1"/>
                          <a:pt x="3" y="1"/>
                        </a:cubicBezTo>
                        <a:cubicBezTo>
                          <a:pt x="1" y="0"/>
                          <a:pt x="0" y="6"/>
                          <a:pt x="0" y="8"/>
                        </a:cubicBezTo>
                        <a:cubicBezTo>
                          <a:pt x="0" y="10"/>
                          <a:pt x="2" y="10"/>
                          <a:pt x="3" y="10"/>
                        </a:cubicBezTo>
                        <a:cubicBezTo>
                          <a:pt x="4" y="10"/>
                          <a:pt x="4" y="3"/>
                          <a:pt x="4"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2" name="Freeform 6985">
                    <a:extLst>
                      <a:ext uri="{FF2B5EF4-FFF2-40B4-BE49-F238E27FC236}">
                        <a16:creationId xmlns:a16="http://schemas.microsoft.com/office/drawing/2014/main" xmlns="" id="{BC385F09-7AFC-45D7-A2A1-DAF3B3FF6107}"/>
                      </a:ext>
                    </a:extLst>
                  </p:cNvPr>
                  <p:cNvSpPr>
                    <a:spLocks noEditPoints="1"/>
                  </p:cNvSpPr>
                  <p:nvPr/>
                </p:nvSpPr>
                <p:spPr bwMode="auto">
                  <a:xfrm>
                    <a:off x="4064" y="1841"/>
                    <a:ext cx="3" cy="7"/>
                  </a:xfrm>
                  <a:custGeom>
                    <a:avLst/>
                    <a:gdLst>
                      <a:gd name="T0" fmla="*/ 0 w 4"/>
                      <a:gd name="T1" fmla="*/ 8 h 10"/>
                      <a:gd name="T2" fmla="*/ 0 w 4"/>
                      <a:gd name="T3" fmla="*/ 8 h 10"/>
                      <a:gd name="T4" fmla="*/ 3 w 4"/>
                      <a:gd name="T5" fmla="*/ 0 h 10"/>
                      <a:gd name="T6" fmla="*/ 3 w 4"/>
                      <a:gd name="T7" fmla="*/ 0 h 10"/>
                      <a:gd name="T8" fmla="*/ 4 w 4"/>
                      <a:gd name="T9" fmla="*/ 3 h 10"/>
                      <a:gd name="T10" fmla="*/ 4 w 4"/>
                      <a:gd name="T11" fmla="*/ 3 h 10"/>
                      <a:gd name="T12" fmla="*/ 4 w 4"/>
                      <a:gd name="T13" fmla="*/ 3 h 10"/>
                      <a:gd name="T14" fmla="*/ 4 w 4"/>
                      <a:gd name="T15" fmla="*/ 7 h 10"/>
                      <a:gd name="T16" fmla="*/ 3 w 4"/>
                      <a:gd name="T17" fmla="*/ 10 h 10"/>
                      <a:gd name="T18" fmla="*/ 2 w 4"/>
                      <a:gd name="T19" fmla="*/ 10 h 10"/>
                      <a:gd name="T20" fmla="*/ 2 w 4"/>
                      <a:gd name="T21" fmla="*/ 10 h 10"/>
                      <a:gd name="T22" fmla="*/ 0 w 4"/>
                      <a:gd name="T23" fmla="*/ 8 h 10"/>
                      <a:gd name="T24" fmla="*/ 1 w 4"/>
                      <a:gd name="T25" fmla="*/ 3 h 10"/>
                      <a:gd name="T26" fmla="*/ 0 w 4"/>
                      <a:gd name="T27" fmla="*/ 8 h 10"/>
                      <a:gd name="T28" fmla="*/ 0 w 4"/>
                      <a:gd name="T29" fmla="*/ 8 h 10"/>
                      <a:gd name="T30" fmla="*/ 2 w 4"/>
                      <a:gd name="T31" fmla="*/ 9 h 10"/>
                      <a:gd name="T32" fmla="*/ 3 w 4"/>
                      <a:gd name="T33" fmla="*/ 9 h 10"/>
                      <a:gd name="T34" fmla="*/ 3 w 4"/>
                      <a:gd name="T35" fmla="*/ 9 h 10"/>
                      <a:gd name="T36" fmla="*/ 3 w 4"/>
                      <a:gd name="T37" fmla="*/ 9 h 10"/>
                      <a:gd name="T38" fmla="*/ 3 w 4"/>
                      <a:gd name="T39" fmla="*/ 6 h 10"/>
                      <a:gd name="T40" fmla="*/ 4 w 4"/>
                      <a:gd name="T41" fmla="*/ 3 h 10"/>
                      <a:gd name="T42" fmla="*/ 3 w 4"/>
                      <a:gd name="T43" fmla="*/ 1 h 10"/>
                      <a:gd name="T44" fmla="*/ 3 w 4"/>
                      <a:gd name="T45" fmla="*/ 1 h 10"/>
                      <a:gd name="T46" fmla="*/ 2 w 4"/>
                      <a:gd name="T47" fmla="*/ 1 h 10"/>
                      <a:gd name="T48" fmla="*/ 1 w 4"/>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0">
                        <a:moveTo>
                          <a:pt x="0" y="8"/>
                        </a:moveTo>
                        <a:cubicBezTo>
                          <a:pt x="0" y="8"/>
                          <a:pt x="0" y="8"/>
                          <a:pt x="0" y="8"/>
                        </a:cubicBezTo>
                        <a:cubicBezTo>
                          <a:pt x="0" y="6"/>
                          <a:pt x="1" y="0"/>
                          <a:pt x="3" y="0"/>
                        </a:cubicBezTo>
                        <a:cubicBezTo>
                          <a:pt x="3" y="0"/>
                          <a:pt x="3" y="0"/>
                          <a:pt x="3" y="0"/>
                        </a:cubicBezTo>
                        <a:cubicBezTo>
                          <a:pt x="4" y="1"/>
                          <a:pt x="4" y="3"/>
                          <a:pt x="4" y="3"/>
                        </a:cubicBezTo>
                        <a:cubicBezTo>
                          <a:pt x="4" y="3"/>
                          <a:pt x="4" y="3"/>
                          <a:pt x="4" y="3"/>
                        </a:cubicBezTo>
                        <a:cubicBezTo>
                          <a:pt x="4" y="3"/>
                          <a:pt x="4" y="3"/>
                          <a:pt x="4" y="3"/>
                        </a:cubicBezTo>
                        <a:cubicBezTo>
                          <a:pt x="4" y="3"/>
                          <a:pt x="4" y="5"/>
                          <a:pt x="4" y="7"/>
                        </a:cubicBezTo>
                        <a:cubicBezTo>
                          <a:pt x="4" y="8"/>
                          <a:pt x="4" y="10"/>
                          <a:pt x="3" y="10"/>
                        </a:cubicBezTo>
                        <a:cubicBezTo>
                          <a:pt x="3" y="10"/>
                          <a:pt x="2" y="10"/>
                          <a:pt x="2" y="10"/>
                        </a:cubicBezTo>
                        <a:cubicBezTo>
                          <a:pt x="2" y="10"/>
                          <a:pt x="2" y="10"/>
                          <a:pt x="2" y="10"/>
                        </a:cubicBezTo>
                        <a:cubicBezTo>
                          <a:pt x="1" y="10"/>
                          <a:pt x="0" y="10"/>
                          <a:pt x="0" y="8"/>
                        </a:cubicBezTo>
                        <a:close/>
                        <a:moveTo>
                          <a:pt x="1" y="3"/>
                        </a:moveTo>
                        <a:cubicBezTo>
                          <a:pt x="1" y="5"/>
                          <a:pt x="0" y="7"/>
                          <a:pt x="0" y="8"/>
                        </a:cubicBezTo>
                        <a:cubicBezTo>
                          <a:pt x="0" y="8"/>
                          <a:pt x="0" y="8"/>
                          <a:pt x="0" y="8"/>
                        </a:cubicBezTo>
                        <a:cubicBezTo>
                          <a:pt x="0" y="9"/>
                          <a:pt x="1" y="9"/>
                          <a:pt x="2" y="9"/>
                        </a:cubicBezTo>
                        <a:cubicBezTo>
                          <a:pt x="2" y="9"/>
                          <a:pt x="3" y="9"/>
                          <a:pt x="3" y="9"/>
                        </a:cubicBezTo>
                        <a:cubicBezTo>
                          <a:pt x="3" y="9"/>
                          <a:pt x="3" y="9"/>
                          <a:pt x="3" y="9"/>
                        </a:cubicBezTo>
                        <a:cubicBezTo>
                          <a:pt x="3" y="9"/>
                          <a:pt x="3" y="9"/>
                          <a:pt x="3" y="9"/>
                        </a:cubicBezTo>
                        <a:cubicBezTo>
                          <a:pt x="3" y="8"/>
                          <a:pt x="3" y="7"/>
                          <a:pt x="3" y="6"/>
                        </a:cubicBezTo>
                        <a:cubicBezTo>
                          <a:pt x="4" y="5"/>
                          <a:pt x="4" y="4"/>
                          <a:pt x="4" y="3"/>
                        </a:cubicBezTo>
                        <a:cubicBezTo>
                          <a:pt x="4" y="3"/>
                          <a:pt x="3" y="1"/>
                          <a:pt x="3" y="1"/>
                        </a:cubicBezTo>
                        <a:cubicBezTo>
                          <a:pt x="3" y="1"/>
                          <a:pt x="3" y="1"/>
                          <a:pt x="3" y="1"/>
                        </a:cubicBezTo>
                        <a:cubicBezTo>
                          <a:pt x="2" y="1"/>
                          <a:pt x="2" y="1"/>
                          <a:pt x="2" y="1"/>
                        </a:cubicBezTo>
                        <a:cubicBezTo>
                          <a:pt x="2" y="1"/>
                          <a:pt x="2" y="2"/>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3" name="Freeform 6986">
                    <a:extLst>
                      <a:ext uri="{FF2B5EF4-FFF2-40B4-BE49-F238E27FC236}">
                        <a16:creationId xmlns:a16="http://schemas.microsoft.com/office/drawing/2014/main" xmlns="" id="{33433F77-6065-47BF-A433-B3A54B0F6A2C}"/>
                      </a:ext>
                    </a:extLst>
                  </p:cNvPr>
                  <p:cNvSpPr>
                    <a:spLocks/>
                  </p:cNvSpPr>
                  <p:nvPr/>
                </p:nvSpPr>
                <p:spPr bwMode="auto">
                  <a:xfrm>
                    <a:off x="4064" y="1842"/>
                    <a:ext cx="1" cy="6"/>
                  </a:xfrm>
                  <a:custGeom>
                    <a:avLst/>
                    <a:gdLst>
                      <a:gd name="T0" fmla="*/ 2 w 2"/>
                      <a:gd name="T1" fmla="*/ 1 h 7"/>
                      <a:gd name="T2" fmla="*/ 1 w 2"/>
                      <a:gd name="T3" fmla="*/ 6 h 7"/>
                      <a:gd name="T4" fmla="*/ 2 w 2"/>
                      <a:gd name="T5" fmla="*/ 5 h 7"/>
                      <a:gd name="T6" fmla="*/ 2 w 2"/>
                      <a:gd name="T7" fmla="*/ 1 h 7"/>
                      <a:gd name="T8" fmla="*/ 2 w 2"/>
                      <a:gd name="T9" fmla="*/ 1 h 7"/>
                    </a:gdLst>
                    <a:ahLst/>
                    <a:cxnLst>
                      <a:cxn ang="0">
                        <a:pos x="T0" y="T1"/>
                      </a:cxn>
                      <a:cxn ang="0">
                        <a:pos x="T2" y="T3"/>
                      </a:cxn>
                      <a:cxn ang="0">
                        <a:pos x="T4" y="T5"/>
                      </a:cxn>
                      <a:cxn ang="0">
                        <a:pos x="T6" y="T7"/>
                      </a:cxn>
                      <a:cxn ang="0">
                        <a:pos x="T8" y="T9"/>
                      </a:cxn>
                    </a:cxnLst>
                    <a:rect l="0" t="0" r="r" b="b"/>
                    <a:pathLst>
                      <a:path w="2" h="7">
                        <a:moveTo>
                          <a:pt x="2" y="1"/>
                        </a:moveTo>
                        <a:cubicBezTo>
                          <a:pt x="2" y="1"/>
                          <a:pt x="0" y="5"/>
                          <a:pt x="1" y="6"/>
                        </a:cubicBezTo>
                        <a:cubicBezTo>
                          <a:pt x="2" y="7"/>
                          <a:pt x="2" y="6"/>
                          <a:pt x="2" y="5"/>
                        </a:cubicBezTo>
                        <a:cubicBezTo>
                          <a:pt x="2" y="5"/>
                          <a:pt x="2" y="2"/>
                          <a:pt x="2" y="1"/>
                        </a:cubicBezTo>
                        <a:cubicBezTo>
                          <a:pt x="2" y="1"/>
                          <a:pt x="2"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4" name="Freeform 6987">
                    <a:extLst>
                      <a:ext uri="{FF2B5EF4-FFF2-40B4-BE49-F238E27FC236}">
                        <a16:creationId xmlns:a16="http://schemas.microsoft.com/office/drawing/2014/main" xmlns="" id="{4ABF487E-6227-4FD9-9228-BA9D1537C6D3}"/>
                      </a:ext>
                    </a:extLst>
                  </p:cNvPr>
                  <p:cNvSpPr>
                    <a:spLocks/>
                  </p:cNvSpPr>
                  <p:nvPr/>
                </p:nvSpPr>
                <p:spPr bwMode="auto">
                  <a:xfrm>
                    <a:off x="4082" y="1841"/>
                    <a:ext cx="3" cy="7"/>
                  </a:xfrm>
                  <a:custGeom>
                    <a:avLst/>
                    <a:gdLst>
                      <a:gd name="T0" fmla="*/ 0 w 4"/>
                      <a:gd name="T1" fmla="*/ 4 h 10"/>
                      <a:gd name="T2" fmla="*/ 1 w 4"/>
                      <a:gd name="T3" fmla="*/ 1 h 10"/>
                      <a:gd name="T4" fmla="*/ 4 w 4"/>
                      <a:gd name="T5" fmla="*/ 8 h 10"/>
                      <a:gd name="T6" fmla="*/ 1 w 4"/>
                      <a:gd name="T7" fmla="*/ 10 h 10"/>
                      <a:gd name="T8" fmla="*/ 0 w 4"/>
                      <a:gd name="T9" fmla="*/ 4 h 10"/>
                    </a:gdLst>
                    <a:ahLst/>
                    <a:cxnLst>
                      <a:cxn ang="0">
                        <a:pos x="T0" y="T1"/>
                      </a:cxn>
                      <a:cxn ang="0">
                        <a:pos x="T2" y="T3"/>
                      </a:cxn>
                      <a:cxn ang="0">
                        <a:pos x="T4" y="T5"/>
                      </a:cxn>
                      <a:cxn ang="0">
                        <a:pos x="T6" y="T7"/>
                      </a:cxn>
                      <a:cxn ang="0">
                        <a:pos x="T8" y="T9"/>
                      </a:cxn>
                    </a:cxnLst>
                    <a:rect l="0" t="0" r="r" b="b"/>
                    <a:pathLst>
                      <a:path w="4" h="10">
                        <a:moveTo>
                          <a:pt x="0" y="4"/>
                        </a:moveTo>
                        <a:cubicBezTo>
                          <a:pt x="0" y="4"/>
                          <a:pt x="0" y="1"/>
                          <a:pt x="1" y="1"/>
                        </a:cubicBezTo>
                        <a:cubicBezTo>
                          <a:pt x="2" y="0"/>
                          <a:pt x="4" y="6"/>
                          <a:pt x="4" y="8"/>
                        </a:cubicBezTo>
                        <a:cubicBezTo>
                          <a:pt x="3" y="10"/>
                          <a:pt x="1" y="10"/>
                          <a:pt x="1" y="10"/>
                        </a:cubicBezTo>
                        <a:cubicBezTo>
                          <a:pt x="0" y="10"/>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5" name="Freeform 6988">
                    <a:extLst>
                      <a:ext uri="{FF2B5EF4-FFF2-40B4-BE49-F238E27FC236}">
                        <a16:creationId xmlns:a16="http://schemas.microsoft.com/office/drawing/2014/main" xmlns="" id="{C803A63F-DD45-457B-815A-ED1A9D10A2A3}"/>
                      </a:ext>
                    </a:extLst>
                  </p:cNvPr>
                  <p:cNvSpPr>
                    <a:spLocks noEditPoints="1"/>
                  </p:cNvSpPr>
                  <p:nvPr/>
                </p:nvSpPr>
                <p:spPr bwMode="auto">
                  <a:xfrm>
                    <a:off x="4081" y="1841"/>
                    <a:ext cx="4" cy="7"/>
                  </a:xfrm>
                  <a:custGeom>
                    <a:avLst/>
                    <a:gdLst>
                      <a:gd name="T0" fmla="*/ 3 w 5"/>
                      <a:gd name="T1" fmla="*/ 10 h 10"/>
                      <a:gd name="T2" fmla="*/ 2 w 5"/>
                      <a:gd name="T3" fmla="*/ 10 h 10"/>
                      <a:gd name="T4" fmla="*/ 1 w 5"/>
                      <a:gd name="T5" fmla="*/ 7 h 10"/>
                      <a:gd name="T6" fmla="*/ 0 w 5"/>
                      <a:gd name="T7" fmla="*/ 4 h 10"/>
                      <a:gd name="T8" fmla="*/ 1 w 5"/>
                      <a:gd name="T9" fmla="*/ 4 h 10"/>
                      <a:gd name="T10" fmla="*/ 0 w 5"/>
                      <a:gd name="T11" fmla="*/ 4 h 10"/>
                      <a:gd name="T12" fmla="*/ 2 w 5"/>
                      <a:gd name="T13" fmla="*/ 0 h 10"/>
                      <a:gd name="T14" fmla="*/ 2 w 5"/>
                      <a:gd name="T15" fmla="*/ 0 h 10"/>
                      <a:gd name="T16" fmla="*/ 5 w 5"/>
                      <a:gd name="T17" fmla="*/ 8 h 10"/>
                      <a:gd name="T18" fmla="*/ 5 w 5"/>
                      <a:gd name="T19" fmla="*/ 8 h 10"/>
                      <a:gd name="T20" fmla="*/ 3 w 5"/>
                      <a:gd name="T21" fmla="*/ 10 h 10"/>
                      <a:gd name="T22" fmla="*/ 3 w 5"/>
                      <a:gd name="T23" fmla="*/ 9 h 10"/>
                      <a:gd name="T24" fmla="*/ 4 w 5"/>
                      <a:gd name="T25" fmla="*/ 8 h 10"/>
                      <a:gd name="T26" fmla="*/ 4 w 5"/>
                      <a:gd name="T27" fmla="*/ 8 h 10"/>
                      <a:gd name="T28" fmla="*/ 4 w 5"/>
                      <a:gd name="T29" fmla="*/ 4 h 10"/>
                      <a:gd name="T30" fmla="*/ 2 w 5"/>
                      <a:gd name="T31" fmla="*/ 1 h 10"/>
                      <a:gd name="T32" fmla="*/ 2 w 5"/>
                      <a:gd name="T33" fmla="*/ 1 h 10"/>
                      <a:gd name="T34" fmla="*/ 1 w 5"/>
                      <a:gd name="T35" fmla="*/ 4 h 10"/>
                      <a:gd name="T36" fmla="*/ 2 w 5"/>
                      <a:gd name="T37" fmla="*/ 9 h 10"/>
                      <a:gd name="T38" fmla="*/ 3 w 5"/>
                      <a:gd name="T3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3" y="10"/>
                        </a:moveTo>
                        <a:cubicBezTo>
                          <a:pt x="2" y="10"/>
                          <a:pt x="2" y="10"/>
                          <a:pt x="2" y="10"/>
                        </a:cubicBezTo>
                        <a:cubicBezTo>
                          <a:pt x="1" y="10"/>
                          <a:pt x="1" y="8"/>
                          <a:pt x="1" y="7"/>
                        </a:cubicBezTo>
                        <a:cubicBezTo>
                          <a:pt x="0" y="5"/>
                          <a:pt x="0" y="4"/>
                          <a:pt x="0" y="4"/>
                        </a:cubicBezTo>
                        <a:cubicBezTo>
                          <a:pt x="1" y="4"/>
                          <a:pt x="1" y="4"/>
                          <a:pt x="1" y="4"/>
                        </a:cubicBezTo>
                        <a:cubicBezTo>
                          <a:pt x="0" y="4"/>
                          <a:pt x="0" y="4"/>
                          <a:pt x="0" y="4"/>
                        </a:cubicBezTo>
                        <a:cubicBezTo>
                          <a:pt x="0" y="4"/>
                          <a:pt x="0" y="1"/>
                          <a:pt x="2" y="0"/>
                        </a:cubicBezTo>
                        <a:cubicBezTo>
                          <a:pt x="2" y="0"/>
                          <a:pt x="2" y="0"/>
                          <a:pt x="2" y="0"/>
                        </a:cubicBezTo>
                        <a:cubicBezTo>
                          <a:pt x="4" y="1"/>
                          <a:pt x="5" y="6"/>
                          <a:pt x="5" y="8"/>
                        </a:cubicBezTo>
                        <a:cubicBezTo>
                          <a:pt x="5" y="8"/>
                          <a:pt x="5" y="8"/>
                          <a:pt x="5" y="8"/>
                        </a:cubicBezTo>
                        <a:cubicBezTo>
                          <a:pt x="5" y="10"/>
                          <a:pt x="4" y="10"/>
                          <a:pt x="3" y="10"/>
                        </a:cubicBezTo>
                        <a:close/>
                        <a:moveTo>
                          <a:pt x="3" y="9"/>
                        </a:moveTo>
                        <a:cubicBezTo>
                          <a:pt x="4" y="9"/>
                          <a:pt x="4" y="9"/>
                          <a:pt x="4" y="8"/>
                        </a:cubicBezTo>
                        <a:cubicBezTo>
                          <a:pt x="4" y="8"/>
                          <a:pt x="4" y="8"/>
                          <a:pt x="4" y="8"/>
                        </a:cubicBezTo>
                        <a:cubicBezTo>
                          <a:pt x="4" y="7"/>
                          <a:pt x="4" y="5"/>
                          <a:pt x="4" y="4"/>
                        </a:cubicBezTo>
                        <a:cubicBezTo>
                          <a:pt x="3" y="2"/>
                          <a:pt x="2" y="1"/>
                          <a:pt x="2" y="1"/>
                        </a:cubicBezTo>
                        <a:cubicBezTo>
                          <a:pt x="2" y="1"/>
                          <a:pt x="2" y="1"/>
                          <a:pt x="2" y="1"/>
                        </a:cubicBezTo>
                        <a:cubicBezTo>
                          <a:pt x="1" y="1"/>
                          <a:pt x="1" y="3"/>
                          <a:pt x="1" y="4"/>
                        </a:cubicBezTo>
                        <a:cubicBezTo>
                          <a:pt x="1" y="4"/>
                          <a:pt x="1" y="9"/>
                          <a:pt x="2" y="9"/>
                        </a:cubicBezTo>
                        <a:cubicBezTo>
                          <a:pt x="2" y="9"/>
                          <a:pt x="2" y="9"/>
                          <a:pt x="3"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6" name="Freeform 6989">
                    <a:extLst>
                      <a:ext uri="{FF2B5EF4-FFF2-40B4-BE49-F238E27FC236}">
                        <a16:creationId xmlns:a16="http://schemas.microsoft.com/office/drawing/2014/main" xmlns="" id="{AD9E66F2-A76E-4651-B78F-8CAB9FF99674}"/>
                      </a:ext>
                    </a:extLst>
                  </p:cNvPr>
                  <p:cNvSpPr>
                    <a:spLocks/>
                  </p:cNvSpPr>
                  <p:nvPr/>
                </p:nvSpPr>
                <p:spPr bwMode="auto">
                  <a:xfrm>
                    <a:off x="4083" y="1842"/>
                    <a:ext cx="1" cy="6"/>
                  </a:xfrm>
                  <a:custGeom>
                    <a:avLst/>
                    <a:gdLst>
                      <a:gd name="T0" fmla="*/ 1 w 2"/>
                      <a:gd name="T1" fmla="*/ 1 h 7"/>
                      <a:gd name="T2" fmla="*/ 2 w 2"/>
                      <a:gd name="T3" fmla="*/ 6 h 7"/>
                      <a:gd name="T4" fmla="*/ 0 w 2"/>
                      <a:gd name="T5" fmla="*/ 5 h 7"/>
                      <a:gd name="T6" fmla="*/ 1 w 2"/>
                      <a:gd name="T7" fmla="*/ 1 h 7"/>
                      <a:gd name="T8" fmla="*/ 1 w 2"/>
                      <a:gd name="T9" fmla="*/ 1 h 7"/>
                    </a:gdLst>
                    <a:ahLst/>
                    <a:cxnLst>
                      <a:cxn ang="0">
                        <a:pos x="T0" y="T1"/>
                      </a:cxn>
                      <a:cxn ang="0">
                        <a:pos x="T2" y="T3"/>
                      </a:cxn>
                      <a:cxn ang="0">
                        <a:pos x="T4" y="T5"/>
                      </a:cxn>
                      <a:cxn ang="0">
                        <a:pos x="T6" y="T7"/>
                      </a:cxn>
                      <a:cxn ang="0">
                        <a:pos x="T8" y="T9"/>
                      </a:cxn>
                    </a:cxnLst>
                    <a:rect l="0" t="0" r="r" b="b"/>
                    <a:pathLst>
                      <a:path w="2" h="7">
                        <a:moveTo>
                          <a:pt x="1" y="1"/>
                        </a:moveTo>
                        <a:cubicBezTo>
                          <a:pt x="1" y="1"/>
                          <a:pt x="2" y="5"/>
                          <a:pt x="2" y="6"/>
                        </a:cubicBezTo>
                        <a:cubicBezTo>
                          <a:pt x="1" y="7"/>
                          <a:pt x="0" y="6"/>
                          <a:pt x="0" y="5"/>
                        </a:cubicBezTo>
                        <a:cubicBezTo>
                          <a:pt x="1" y="5"/>
                          <a:pt x="1" y="2"/>
                          <a:pt x="1" y="1"/>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7" name="Freeform 6990">
                    <a:extLst>
                      <a:ext uri="{FF2B5EF4-FFF2-40B4-BE49-F238E27FC236}">
                        <a16:creationId xmlns:a16="http://schemas.microsoft.com/office/drawing/2014/main" xmlns="" id="{80E3D0EC-D27A-4910-B5C0-AB8BAAF97761}"/>
                      </a:ext>
                    </a:extLst>
                  </p:cNvPr>
                  <p:cNvSpPr>
                    <a:spLocks/>
                  </p:cNvSpPr>
                  <p:nvPr/>
                </p:nvSpPr>
                <p:spPr bwMode="auto">
                  <a:xfrm>
                    <a:off x="4066" y="1841"/>
                    <a:ext cx="5" cy="9"/>
                  </a:xfrm>
                  <a:custGeom>
                    <a:avLst/>
                    <a:gdLst>
                      <a:gd name="T0" fmla="*/ 5 w 6"/>
                      <a:gd name="T1" fmla="*/ 3 h 12"/>
                      <a:gd name="T2" fmla="*/ 3 w 6"/>
                      <a:gd name="T3" fmla="*/ 1 h 12"/>
                      <a:gd name="T4" fmla="*/ 0 w 6"/>
                      <a:gd name="T5" fmla="*/ 10 h 12"/>
                      <a:gd name="T6" fmla="*/ 4 w 6"/>
                      <a:gd name="T7" fmla="*/ 10 h 12"/>
                      <a:gd name="T8" fmla="*/ 5 w 6"/>
                      <a:gd name="T9" fmla="*/ 3 h 12"/>
                    </a:gdLst>
                    <a:ahLst/>
                    <a:cxnLst>
                      <a:cxn ang="0">
                        <a:pos x="T0" y="T1"/>
                      </a:cxn>
                      <a:cxn ang="0">
                        <a:pos x="T2" y="T3"/>
                      </a:cxn>
                      <a:cxn ang="0">
                        <a:pos x="T4" y="T5"/>
                      </a:cxn>
                      <a:cxn ang="0">
                        <a:pos x="T6" y="T7"/>
                      </a:cxn>
                      <a:cxn ang="0">
                        <a:pos x="T8" y="T9"/>
                      </a:cxn>
                    </a:cxnLst>
                    <a:rect l="0" t="0" r="r" b="b"/>
                    <a:pathLst>
                      <a:path w="6" h="12">
                        <a:moveTo>
                          <a:pt x="5" y="3"/>
                        </a:moveTo>
                        <a:cubicBezTo>
                          <a:pt x="5" y="3"/>
                          <a:pt x="5" y="0"/>
                          <a:pt x="3" y="1"/>
                        </a:cubicBezTo>
                        <a:cubicBezTo>
                          <a:pt x="1" y="3"/>
                          <a:pt x="0" y="7"/>
                          <a:pt x="0" y="10"/>
                        </a:cubicBezTo>
                        <a:cubicBezTo>
                          <a:pt x="0" y="12"/>
                          <a:pt x="4" y="11"/>
                          <a:pt x="4" y="10"/>
                        </a:cubicBezTo>
                        <a:cubicBezTo>
                          <a:pt x="5" y="9"/>
                          <a:pt x="6" y="4"/>
                          <a:pt x="5"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8" name="Freeform 6991">
                    <a:extLst>
                      <a:ext uri="{FF2B5EF4-FFF2-40B4-BE49-F238E27FC236}">
                        <a16:creationId xmlns:a16="http://schemas.microsoft.com/office/drawing/2014/main" xmlns="" id="{F66097F6-1C71-4442-8959-FC29A523F040}"/>
                      </a:ext>
                    </a:extLst>
                  </p:cNvPr>
                  <p:cNvSpPr>
                    <a:spLocks noEditPoints="1"/>
                  </p:cNvSpPr>
                  <p:nvPr/>
                </p:nvSpPr>
                <p:spPr bwMode="auto">
                  <a:xfrm>
                    <a:off x="4066" y="1842"/>
                    <a:ext cx="5" cy="7"/>
                  </a:xfrm>
                  <a:custGeom>
                    <a:avLst/>
                    <a:gdLst>
                      <a:gd name="T0" fmla="*/ 0 w 6"/>
                      <a:gd name="T1" fmla="*/ 9 h 10"/>
                      <a:gd name="T2" fmla="*/ 0 w 6"/>
                      <a:gd name="T3" fmla="*/ 8 h 10"/>
                      <a:gd name="T4" fmla="*/ 3 w 6"/>
                      <a:gd name="T5" fmla="*/ 0 h 10"/>
                      <a:gd name="T6" fmla="*/ 4 w 6"/>
                      <a:gd name="T7" fmla="*/ 0 h 10"/>
                      <a:gd name="T8" fmla="*/ 6 w 6"/>
                      <a:gd name="T9" fmla="*/ 2 h 10"/>
                      <a:gd name="T10" fmla="*/ 5 w 6"/>
                      <a:gd name="T11" fmla="*/ 2 h 10"/>
                      <a:gd name="T12" fmla="*/ 6 w 6"/>
                      <a:gd name="T13" fmla="*/ 2 h 10"/>
                      <a:gd name="T14" fmla="*/ 6 w 6"/>
                      <a:gd name="T15" fmla="*/ 2 h 10"/>
                      <a:gd name="T16" fmla="*/ 5 w 6"/>
                      <a:gd name="T17" fmla="*/ 9 h 10"/>
                      <a:gd name="T18" fmla="*/ 2 w 6"/>
                      <a:gd name="T19" fmla="*/ 10 h 10"/>
                      <a:gd name="T20" fmla="*/ 2 w 6"/>
                      <a:gd name="T21" fmla="*/ 10 h 10"/>
                      <a:gd name="T22" fmla="*/ 0 w 6"/>
                      <a:gd name="T23" fmla="*/ 9 h 10"/>
                      <a:gd name="T24" fmla="*/ 4 w 6"/>
                      <a:gd name="T25" fmla="*/ 0 h 10"/>
                      <a:gd name="T26" fmla="*/ 3 w 6"/>
                      <a:gd name="T27" fmla="*/ 1 h 10"/>
                      <a:gd name="T28" fmla="*/ 0 w 6"/>
                      <a:gd name="T29" fmla="*/ 8 h 10"/>
                      <a:gd name="T30" fmla="*/ 0 w 6"/>
                      <a:gd name="T31" fmla="*/ 8 h 10"/>
                      <a:gd name="T32" fmla="*/ 2 w 6"/>
                      <a:gd name="T33" fmla="*/ 10 h 10"/>
                      <a:gd name="T34" fmla="*/ 4 w 6"/>
                      <a:gd name="T35" fmla="*/ 9 h 10"/>
                      <a:gd name="T36" fmla="*/ 5 w 6"/>
                      <a:gd name="T37" fmla="*/ 2 h 10"/>
                      <a:gd name="T38" fmla="*/ 5 w 6"/>
                      <a:gd name="T39" fmla="*/ 2 h 10"/>
                      <a:gd name="T40" fmla="*/ 4 w 6"/>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0">
                        <a:moveTo>
                          <a:pt x="0" y="9"/>
                        </a:moveTo>
                        <a:cubicBezTo>
                          <a:pt x="0" y="8"/>
                          <a:pt x="0" y="8"/>
                          <a:pt x="0" y="8"/>
                        </a:cubicBezTo>
                        <a:cubicBezTo>
                          <a:pt x="0" y="6"/>
                          <a:pt x="1" y="2"/>
                          <a:pt x="3" y="0"/>
                        </a:cubicBezTo>
                        <a:cubicBezTo>
                          <a:pt x="3" y="0"/>
                          <a:pt x="4" y="0"/>
                          <a:pt x="4" y="0"/>
                        </a:cubicBezTo>
                        <a:cubicBezTo>
                          <a:pt x="5" y="0"/>
                          <a:pt x="6" y="2"/>
                          <a:pt x="6" y="2"/>
                        </a:cubicBezTo>
                        <a:cubicBezTo>
                          <a:pt x="5" y="2"/>
                          <a:pt x="5" y="2"/>
                          <a:pt x="5" y="2"/>
                        </a:cubicBezTo>
                        <a:cubicBezTo>
                          <a:pt x="6" y="2"/>
                          <a:pt x="6" y="2"/>
                          <a:pt x="6" y="2"/>
                        </a:cubicBezTo>
                        <a:cubicBezTo>
                          <a:pt x="6" y="2"/>
                          <a:pt x="6" y="2"/>
                          <a:pt x="6" y="2"/>
                        </a:cubicBezTo>
                        <a:cubicBezTo>
                          <a:pt x="6" y="4"/>
                          <a:pt x="5" y="8"/>
                          <a:pt x="5" y="9"/>
                        </a:cubicBezTo>
                        <a:cubicBezTo>
                          <a:pt x="4" y="10"/>
                          <a:pt x="3" y="10"/>
                          <a:pt x="2" y="10"/>
                        </a:cubicBezTo>
                        <a:cubicBezTo>
                          <a:pt x="2" y="10"/>
                          <a:pt x="2" y="10"/>
                          <a:pt x="2" y="10"/>
                        </a:cubicBezTo>
                        <a:cubicBezTo>
                          <a:pt x="1" y="10"/>
                          <a:pt x="0" y="10"/>
                          <a:pt x="0" y="9"/>
                        </a:cubicBezTo>
                        <a:close/>
                        <a:moveTo>
                          <a:pt x="4" y="0"/>
                        </a:moveTo>
                        <a:cubicBezTo>
                          <a:pt x="3" y="1"/>
                          <a:pt x="3" y="1"/>
                          <a:pt x="3" y="1"/>
                        </a:cubicBezTo>
                        <a:cubicBezTo>
                          <a:pt x="2" y="2"/>
                          <a:pt x="0" y="6"/>
                          <a:pt x="0" y="8"/>
                        </a:cubicBezTo>
                        <a:cubicBezTo>
                          <a:pt x="0" y="8"/>
                          <a:pt x="0" y="8"/>
                          <a:pt x="0" y="8"/>
                        </a:cubicBezTo>
                        <a:cubicBezTo>
                          <a:pt x="1" y="9"/>
                          <a:pt x="1" y="10"/>
                          <a:pt x="2" y="10"/>
                        </a:cubicBezTo>
                        <a:cubicBezTo>
                          <a:pt x="3" y="10"/>
                          <a:pt x="4" y="9"/>
                          <a:pt x="4" y="9"/>
                        </a:cubicBezTo>
                        <a:cubicBezTo>
                          <a:pt x="4" y="8"/>
                          <a:pt x="5" y="4"/>
                          <a:pt x="5" y="2"/>
                        </a:cubicBezTo>
                        <a:cubicBezTo>
                          <a:pt x="5" y="2"/>
                          <a:pt x="5" y="2"/>
                          <a:pt x="5" y="2"/>
                        </a:cubicBezTo>
                        <a:cubicBezTo>
                          <a:pt x="5" y="2"/>
                          <a:pt x="5"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9" name="Freeform 6992">
                    <a:extLst>
                      <a:ext uri="{FF2B5EF4-FFF2-40B4-BE49-F238E27FC236}">
                        <a16:creationId xmlns:a16="http://schemas.microsoft.com/office/drawing/2014/main" xmlns="" id="{7CC826EE-9955-4DFB-B551-72B8C611C581}"/>
                      </a:ext>
                    </a:extLst>
                  </p:cNvPr>
                  <p:cNvSpPr>
                    <a:spLocks/>
                  </p:cNvSpPr>
                  <p:nvPr/>
                </p:nvSpPr>
                <p:spPr bwMode="auto">
                  <a:xfrm>
                    <a:off x="4067" y="1842"/>
                    <a:ext cx="2" cy="6"/>
                  </a:xfrm>
                  <a:custGeom>
                    <a:avLst/>
                    <a:gdLst>
                      <a:gd name="T0" fmla="*/ 2 w 3"/>
                      <a:gd name="T1" fmla="*/ 1 h 8"/>
                      <a:gd name="T2" fmla="*/ 0 w 3"/>
                      <a:gd name="T3" fmla="*/ 6 h 8"/>
                      <a:gd name="T4" fmla="*/ 2 w 3"/>
                      <a:gd name="T5" fmla="*/ 8 h 8"/>
                      <a:gd name="T6" fmla="*/ 3 w 3"/>
                      <a:gd name="T7" fmla="*/ 4 h 8"/>
                      <a:gd name="T8" fmla="*/ 2 w 3"/>
                      <a:gd name="T9" fmla="*/ 1 h 8"/>
                    </a:gdLst>
                    <a:ahLst/>
                    <a:cxnLst>
                      <a:cxn ang="0">
                        <a:pos x="T0" y="T1"/>
                      </a:cxn>
                      <a:cxn ang="0">
                        <a:pos x="T2" y="T3"/>
                      </a:cxn>
                      <a:cxn ang="0">
                        <a:pos x="T4" y="T5"/>
                      </a:cxn>
                      <a:cxn ang="0">
                        <a:pos x="T6" y="T7"/>
                      </a:cxn>
                      <a:cxn ang="0">
                        <a:pos x="T8" y="T9"/>
                      </a:cxn>
                    </a:cxnLst>
                    <a:rect l="0" t="0" r="r" b="b"/>
                    <a:pathLst>
                      <a:path w="3" h="8">
                        <a:moveTo>
                          <a:pt x="2" y="1"/>
                        </a:moveTo>
                        <a:cubicBezTo>
                          <a:pt x="2" y="1"/>
                          <a:pt x="0" y="4"/>
                          <a:pt x="0" y="6"/>
                        </a:cubicBezTo>
                        <a:cubicBezTo>
                          <a:pt x="0" y="8"/>
                          <a:pt x="1" y="8"/>
                          <a:pt x="2" y="8"/>
                        </a:cubicBezTo>
                        <a:cubicBezTo>
                          <a:pt x="3" y="7"/>
                          <a:pt x="2" y="5"/>
                          <a:pt x="3" y="4"/>
                        </a:cubicBezTo>
                        <a:cubicBezTo>
                          <a:pt x="3" y="2"/>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0" name="Freeform 6993">
                    <a:extLst>
                      <a:ext uri="{FF2B5EF4-FFF2-40B4-BE49-F238E27FC236}">
                        <a16:creationId xmlns:a16="http://schemas.microsoft.com/office/drawing/2014/main" xmlns="" id="{497FF9C8-C51C-4D50-8BDF-5188C3393CD9}"/>
                      </a:ext>
                    </a:extLst>
                  </p:cNvPr>
                  <p:cNvSpPr>
                    <a:spLocks/>
                  </p:cNvSpPr>
                  <p:nvPr/>
                </p:nvSpPr>
                <p:spPr bwMode="auto">
                  <a:xfrm>
                    <a:off x="4078" y="1841"/>
                    <a:ext cx="5" cy="9"/>
                  </a:xfrm>
                  <a:custGeom>
                    <a:avLst/>
                    <a:gdLst>
                      <a:gd name="T0" fmla="*/ 0 w 6"/>
                      <a:gd name="T1" fmla="*/ 3 h 12"/>
                      <a:gd name="T2" fmla="*/ 3 w 6"/>
                      <a:gd name="T3" fmla="*/ 1 h 12"/>
                      <a:gd name="T4" fmla="*/ 6 w 6"/>
                      <a:gd name="T5" fmla="*/ 10 h 12"/>
                      <a:gd name="T6" fmla="*/ 1 w 6"/>
                      <a:gd name="T7" fmla="*/ 10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1" y="0"/>
                          <a:pt x="3" y="1"/>
                        </a:cubicBezTo>
                        <a:cubicBezTo>
                          <a:pt x="4" y="3"/>
                          <a:pt x="6" y="7"/>
                          <a:pt x="6" y="10"/>
                        </a:cubicBezTo>
                        <a:cubicBezTo>
                          <a:pt x="5" y="12"/>
                          <a:pt x="2" y="11"/>
                          <a:pt x="1" y="10"/>
                        </a:cubicBezTo>
                        <a:cubicBezTo>
                          <a:pt x="1" y="9"/>
                          <a:pt x="0" y="4"/>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1" name="Freeform 6994">
                    <a:extLst>
                      <a:ext uri="{FF2B5EF4-FFF2-40B4-BE49-F238E27FC236}">
                        <a16:creationId xmlns:a16="http://schemas.microsoft.com/office/drawing/2014/main" xmlns="" id="{1305A5A9-A795-4206-B30D-1457484C4B8B}"/>
                      </a:ext>
                    </a:extLst>
                  </p:cNvPr>
                  <p:cNvSpPr>
                    <a:spLocks noEditPoints="1"/>
                  </p:cNvSpPr>
                  <p:nvPr/>
                </p:nvSpPr>
                <p:spPr bwMode="auto">
                  <a:xfrm>
                    <a:off x="4078" y="1842"/>
                    <a:ext cx="5" cy="7"/>
                  </a:xfrm>
                  <a:custGeom>
                    <a:avLst/>
                    <a:gdLst>
                      <a:gd name="T0" fmla="*/ 3 w 6"/>
                      <a:gd name="T1" fmla="*/ 10 h 10"/>
                      <a:gd name="T2" fmla="*/ 1 w 6"/>
                      <a:gd name="T3" fmla="*/ 9 h 10"/>
                      <a:gd name="T4" fmla="*/ 0 w 6"/>
                      <a:gd name="T5" fmla="*/ 2 h 10"/>
                      <a:gd name="T6" fmla="*/ 0 w 6"/>
                      <a:gd name="T7" fmla="*/ 2 h 10"/>
                      <a:gd name="T8" fmla="*/ 0 w 6"/>
                      <a:gd name="T9" fmla="*/ 2 h 10"/>
                      <a:gd name="T10" fmla="*/ 0 w 6"/>
                      <a:gd name="T11" fmla="*/ 2 h 10"/>
                      <a:gd name="T12" fmla="*/ 2 w 6"/>
                      <a:gd name="T13" fmla="*/ 0 h 10"/>
                      <a:gd name="T14" fmla="*/ 3 w 6"/>
                      <a:gd name="T15" fmla="*/ 0 h 10"/>
                      <a:gd name="T16" fmla="*/ 6 w 6"/>
                      <a:gd name="T17" fmla="*/ 8 h 10"/>
                      <a:gd name="T18" fmla="*/ 6 w 6"/>
                      <a:gd name="T19" fmla="*/ 9 h 10"/>
                      <a:gd name="T20" fmla="*/ 3 w 6"/>
                      <a:gd name="T21" fmla="*/ 10 h 10"/>
                      <a:gd name="T22" fmla="*/ 0 w 6"/>
                      <a:gd name="T23" fmla="*/ 2 h 10"/>
                      <a:gd name="T24" fmla="*/ 0 w 6"/>
                      <a:gd name="T25" fmla="*/ 2 h 10"/>
                      <a:gd name="T26" fmla="*/ 1 w 6"/>
                      <a:gd name="T27" fmla="*/ 9 h 10"/>
                      <a:gd name="T28" fmla="*/ 3 w 6"/>
                      <a:gd name="T29" fmla="*/ 10 h 10"/>
                      <a:gd name="T30" fmla="*/ 5 w 6"/>
                      <a:gd name="T31" fmla="*/ 8 h 10"/>
                      <a:gd name="T32" fmla="*/ 5 w 6"/>
                      <a:gd name="T33" fmla="*/ 8 h 10"/>
                      <a:gd name="T34" fmla="*/ 2 w 6"/>
                      <a:gd name="T35" fmla="*/ 1 h 10"/>
                      <a:gd name="T36" fmla="*/ 2 w 6"/>
                      <a:gd name="T37" fmla="*/ 0 h 10"/>
                      <a:gd name="T38" fmla="*/ 0 w 6"/>
                      <a:gd name="T3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0">
                        <a:moveTo>
                          <a:pt x="3" y="10"/>
                        </a:moveTo>
                        <a:cubicBezTo>
                          <a:pt x="2" y="10"/>
                          <a:pt x="1" y="10"/>
                          <a:pt x="1" y="9"/>
                        </a:cubicBezTo>
                        <a:cubicBezTo>
                          <a:pt x="1" y="8"/>
                          <a:pt x="0" y="4"/>
                          <a:pt x="0" y="2"/>
                        </a:cubicBezTo>
                        <a:cubicBezTo>
                          <a:pt x="0" y="2"/>
                          <a:pt x="0" y="2"/>
                          <a:pt x="0" y="2"/>
                        </a:cubicBezTo>
                        <a:cubicBezTo>
                          <a:pt x="0" y="2"/>
                          <a:pt x="0" y="2"/>
                          <a:pt x="0" y="2"/>
                        </a:cubicBezTo>
                        <a:cubicBezTo>
                          <a:pt x="0" y="2"/>
                          <a:pt x="0" y="2"/>
                          <a:pt x="0" y="2"/>
                        </a:cubicBezTo>
                        <a:cubicBezTo>
                          <a:pt x="0" y="2"/>
                          <a:pt x="0" y="0"/>
                          <a:pt x="2" y="0"/>
                        </a:cubicBezTo>
                        <a:cubicBezTo>
                          <a:pt x="2" y="0"/>
                          <a:pt x="2" y="0"/>
                          <a:pt x="3" y="0"/>
                        </a:cubicBezTo>
                        <a:cubicBezTo>
                          <a:pt x="5" y="2"/>
                          <a:pt x="6" y="6"/>
                          <a:pt x="6" y="8"/>
                        </a:cubicBezTo>
                        <a:cubicBezTo>
                          <a:pt x="6" y="9"/>
                          <a:pt x="6" y="9"/>
                          <a:pt x="6" y="9"/>
                        </a:cubicBezTo>
                        <a:cubicBezTo>
                          <a:pt x="6" y="10"/>
                          <a:pt x="4" y="10"/>
                          <a:pt x="3" y="10"/>
                        </a:cubicBezTo>
                        <a:close/>
                        <a:moveTo>
                          <a:pt x="0" y="2"/>
                        </a:moveTo>
                        <a:cubicBezTo>
                          <a:pt x="0" y="2"/>
                          <a:pt x="0" y="2"/>
                          <a:pt x="0" y="2"/>
                        </a:cubicBezTo>
                        <a:cubicBezTo>
                          <a:pt x="0" y="4"/>
                          <a:pt x="1" y="8"/>
                          <a:pt x="1" y="9"/>
                        </a:cubicBezTo>
                        <a:cubicBezTo>
                          <a:pt x="1" y="9"/>
                          <a:pt x="2" y="10"/>
                          <a:pt x="3" y="10"/>
                        </a:cubicBezTo>
                        <a:cubicBezTo>
                          <a:pt x="4" y="10"/>
                          <a:pt x="5" y="9"/>
                          <a:pt x="5" y="8"/>
                        </a:cubicBezTo>
                        <a:cubicBezTo>
                          <a:pt x="5" y="8"/>
                          <a:pt x="5" y="8"/>
                          <a:pt x="5" y="8"/>
                        </a:cubicBezTo>
                        <a:cubicBezTo>
                          <a:pt x="5" y="6"/>
                          <a:pt x="4" y="2"/>
                          <a:pt x="2" y="1"/>
                        </a:cubicBezTo>
                        <a:cubicBezTo>
                          <a:pt x="2" y="0"/>
                          <a:pt x="2" y="0"/>
                          <a:pt x="2" y="0"/>
                        </a:cubicBezTo>
                        <a:cubicBezTo>
                          <a:pt x="1" y="0"/>
                          <a:pt x="1" y="1"/>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2" name="Freeform 6995">
                    <a:extLst>
                      <a:ext uri="{FF2B5EF4-FFF2-40B4-BE49-F238E27FC236}">
                        <a16:creationId xmlns:a16="http://schemas.microsoft.com/office/drawing/2014/main" xmlns="" id="{A36FF3FC-18B8-4F9A-BD7D-4E3BB717AAC6}"/>
                      </a:ext>
                    </a:extLst>
                  </p:cNvPr>
                  <p:cNvSpPr>
                    <a:spLocks/>
                  </p:cNvSpPr>
                  <p:nvPr/>
                </p:nvSpPr>
                <p:spPr bwMode="auto">
                  <a:xfrm>
                    <a:off x="4080" y="1842"/>
                    <a:ext cx="2" cy="6"/>
                  </a:xfrm>
                  <a:custGeom>
                    <a:avLst/>
                    <a:gdLst>
                      <a:gd name="T0" fmla="*/ 1 w 3"/>
                      <a:gd name="T1" fmla="*/ 1 h 8"/>
                      <a:gd name="T2" fmla="*/ 3 w 3"/>
                      <a:gd name="T3" fmla="*/ 6 h 8"/>
                      <a:gd name="T4" fmla="*/ 1 w 3"/>
                      <a:gd name="T5" fmla="*/ 8 h 8"/>
                      <a:gd name="T6" fmla="*/ 0 w 3"/>
                      <a:gd name="T7" fmla="*/ 4 h 8"/>
                      <a:gd name="T8" fmla="*/ 1 w 3"/>
                      <a:gd name="T9" fmla="*/ 1 h 8"/>
                    </a:gdLst>
                    <a:ahLst/>
                    <a:cxnLst>
                      <a:cxn ang="0">
                        <a:pos x="T0" y="T1"/>
                      </a:cxn>
                      <a:cxn ang="0">
                        <a:pos x="T2" y="T3"/>
                      </a:cxn>
                      <a:cxn ang="0">
                        <a:pos x="T4" y="T5"/>
                      </a:cxn>
                      <a:cxn ang="0">
                        <a:pos x="T6" y="T7"/>
                      </a:cxn>
                      <a:cxn ang="0">
                        <a:pos x="T8" y="T9"/>
                      </a:cxn>
                    </a:cxnLst>
                    <a:rect l="0" t="0" r="r" b="b"/>
                    <a:pathLst>
                      <a:path w="3" h="8">
                        <a:moveTo>
                          <a:pt x="1" y="1"/>
                        </a:moveTo>
                        <a:cubicBezTo>
                          <a:pt x="1" y="1"/>
                          <a:pt x="2" y="4"/>
                          <a:pt x="3" y="6"/>
                        </a:cubicBezTo>
                        <a:cubicBezTo>
                          <a:pt x="3" y="8"/>
                          <a:pt x="1" y="8"/>
                          <a:pt x="1" y="8"/>
                        </a:cubicBezTo>
                        <a:cubicBezTo>
                          <a:pt x="0" y="7"/>
                          <a:pt x="0" y="5"/>
                          <a:pt x="0"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3" name="Freeform 6996">
                    <a:extLst>
                      <a:ext uri="{FF2B5EF4-FFF2-40B4-BE49-F238E27FC236}">
                        <a16:creationId xmlns:a16="http://schemas.microsoft.com/office/drawing/2014/main" xmlns="" id="{4AF73371-76C1-4762-BAC1-D196167E8E66}"/>
                      </a:ext>
                    </a:extLst>
                  </p:cNvPr>
                  <p:cNvSpPr>
                    <a:spLocks/>
                  </p:cNvSpPr>
                  <p:nvPr/>
                </p:nvSpPr>
                <p:spPr bwMode="auto">
                  <a:xfrm>
                    <a:off x="4074" y="1841"/>
                    <a:ext cx="5" cy="9"/>
                  </a:xfrm>
                  <a:custGeom>
                    <a:avLst/>
                    <a:gdLst>
                      <a:gd name="T0" fmla="*/ 0 w 6"/>
                      <a:gd name="T1" fmla="*/ 3 h 12"/>
                      <a:gd name="T2" fmla="*/ 0 w 6"/>
                      <a:gd name="T3" fmla="*/ 11 h 12"/>
                      <a:gd name="T4" fmla="*/ 6 w 6"/>
                      <a:gd name="T5" fmla="*/ 11 h 12"/>
                      <a:gd name="T6" fmla="*/ 4 w 6"/>
                      <a:gd name="T7" fmla="*/ 2 h 12"/>
                      <a:gd name="T8" fmla="*/ 0 w 6"/>
                      <a:gd name="T9" fmla="*/ 3 h 12"/>
                    </a:gdLst>
                    <a:ahLst/>
                    <a:cxnLst>
                      <a:cxn ang="0">
                        <a:pos x="T0" y="T1"/>
                      </a:cxn>
                      <a:cxn ang="0">
                        <a:pos x="T2" y="T3"/>
                      </a:cxn>
                      <a:cxn ang="0">
                        <a:pos x="T4" y="T5"/>
                      </a:cxn>
                      <a:cxn ang="0">
                        <a:pos x="T6" y="T7"/>
                      </a:cxn>
                      <a:cxn ang="0">
                        <a:pos x="T8" y="T9"/>
                      </a:cxn>
                    </a:cxnLst>
                    <a:rect l="0" t="0" r="r" b="b"/>
                    <a:pathLst>
                      <a:path w="6" h="12">
                        <a:moveTo>
                          <a:pt x="0" y="3"/>
                        </a:moveTo>
                        <a:cubicBezTo>
                          <a:pt x="0" y="3"/>
                          <a:pt x="0" y="10"/>
                          <a:pt x="0" y="11"/>
                        </a:cubicBezTo>
                        <a:cubicBezTo>
                          <a:pt x="0" y="12"/>
                          <a:pt x="6" y="12"/>
                          <a:pt x="6" y="11"/>
                        </a:cubicBezTo>
                        <a:cubicBezTo>
                          <a:pt x="6" y="9"/>
                          <a:pt x="6" y="3"/>
                          <a:pt x="4" y="2"/>
                        </a:cubicBezTo>
                        <a:cubicBezTo>
                          <a:pt x="2" y="0"/>
                          <a:pt x="0" y="2"/>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4" name="Freeform 6997">
                    <a:extLst>
                      <a:ext uri="{FF2B5EF4-FFF2-40B4-BE49-F238E27FC236}">
                        <a16:creationId xmlns:a16="http://schemas.microsoft.com/office/drawing/2014/main" xmlns="" id="{96271E4C-CB1A-41CA-A6CD-B42C42766ACB}"/>
                      </a:ext>
                    </a:extLst>
                  </p:cNvPr>
                  <p:cNvSpPr>
                    <a:spLocks noEditPoints="1"/>
                  </p:cNvSpPr>
                  <p:nvPr/>
                </p:nvSpPr>
                <p:spPr bwMode="auto">
                  <a:xfrm>
                    <a:off x="4074" y="1842"/>
                    <a:ext cx="5" cy="8"/>
                  </a:xfrm>
                  <a:custGeom>
                    <a:avLst/>
                    <a:gdLst>
                      <a:gd name="T0" fmla="*/ 0 w 6"/>
                      <a:gd name="T1" fmla="*/ 10 h 11"/>
                      <a:gd name="T2" fmla="*/ 0 w 6"/>
                      <a:gd name="T3" fmla="*/ 7 h 11"/>
                      <a:gd name="T4" fmla="*/ 0 w 6"/>
                      <a:gd name="T5" fmla="*/ 2 h 11"/>
                      <a:gd name="T6" fmla="*/ 2 w 6"/>
                      <a:gd name="T7" fmla="*/ 0 h 11"/>
                      <a:gd name="T8" fmla="*/ 4 w 6"/>
                      <a:gd name="T9" fmla="*/ 1 h 11"/>
                      <a:gd name="T10" fmla="*/ 6 w 6"/>
                      <a:gd name="T11" fmla="*/ 8 h 11"/>
                      <a:gd name="T12" fmla="*/ 6 w 6"/>
                      <a:gd name="T13" fmla="*/ 10 h 11"/>
                      <a:gd name="T14" fmla="*/ 2 w 6"/>
                      <a:gd name="T15" fmla="*/ 11 h 11"/>
                      <a:gd name="T16" fmla="*/ 0 w 6"/>
                      <a:gd name="T17" fmla="*/ 10 h 11"/>
                      <a:gd name="T18" fmla="*/ 0 w 6"/>
                      <a:gd name="T19" fmla="*/ 2 h 11"/>
                      <a:gd name="T20" fmla="*/ 0 w 6"/>
                      <a:gd name="T21" fmla="*/ 7 h 11"/>
                      <a:gd name="T22" fmla="*/ 0 w 6"/>
                      <a:gd name="T23" fmla="*/ 10 h 11"/>
                      <a:gd name="T24" fmla="*/ 2 w 6"/>
                      <a:gd name="T25" fmla="*/ 10 h 11"/>
                      <a:gd name="T26" fmla="*/ 4 w 6"/>
                      <a:gd name="T27" fmla="*/ 10 h 11"/>
                      <a:gd name="T28" fmla="*/ 5 w 6"/>
                      <a:gd name="T29" fmla="*/ 10 h 11"/>
                      <a:gd name="T30" fmla="*/ 6 w 6"/>
                      <a:gd name="T31" fmla="*/ 8 h 11"/>
                      <a:gd name="T32" fmla="*/ 4 w 6"/>
                      <a:gd name="T33" fmla="*/ 1 h 11"/>
                      <a:gd name="T34" fmla="*/ 2 w 6"/>
                      <a:gd name="T35" fmla="*/ 1 h 11"/>
                      <a:gd name="T36" fmla="*/ 0 w 6"/>
                      <a:gd name="T37" fmla="*/ 2 h 11"/>
                      <a:gd name="T38" fmla="*/ 0 w 6"/>
                      <a:gd name="T3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1">
                        <a:moveTo>
                          <a:pt x="0" y="10"/>
                        </a:moveTo>
                        <a:cubicBezTo>
                          <a:pt x="0" y="10"/>
                          <a:pt x="0" y="8"/>
                          <a:pt x="0" y="7"/>
                        </a:cubicBezTo>
                        <a:cubicBezTo>
                          <a:pt x="0" y="4"/>
                          <a:pt x="0" y="2"/>
                          <a:pt x="0" y="2"/>
                        </a:cubicBezTo>
                        <a:cubicBezTo>
                          <a:pt x="0" y="1"/>
                          <a:pt x="1" y="0"/>
                          <a:pt x="2" y="0"/>
                        </a:cubicBezTo>
                        <a:cubicBezTo>
                          <a:pt x="3" y="0"/>
                          <a:pt x="3" y="0"/>
                          <a:pt x="4" y="1"/>
                        </a:cubicBezTo>
                        <a:cubicBezTo>
                          <a:pt x="6" y="2"/>
                          <a:pt x="6" y="6"/>
                          <a:pt x="6" y="8"/>
                        </a:cubicBezTo>
                        <a:cubicBezTo>
                          <a:pt x="6" y="9"/>
                          <a:pt x="6" y="9"/>
                          <a:pt x="6" y="10"/>
                        </a:cubicBezTo>
                        <a:cubicBezTo>
                          <a:pt x="6" y="11"/>
                          <a:pt x="4" y="11"/>
                          <a:pt x="2" y="11"/>
                        </a:cubicBezTo>
                        <a:cubicBezTo>
                          <a:pt x="1" y="11"/>
                          <a:pt x="0" y="11"/>
                          <a:pt x="0" y="10"/>
                        </a:cubicBezTo>
                        <a:close/>
                        <a:moveTo>
                          <a:pt x="0" y="2"/>
                        </a:moveTo>
                        <a:cubicBezTo>
                          <a:pt x="0" y="2"/>
                          <a:pt x="0" y="5"/>
                          <a:pt x="0" y="7"/>
                        </a:cubicBezTo>
                        <a:cubicBezTo>
                          <a:pt x="0" y="8"/>
                          <a:pt x="0" y="10"/>
                          <a:pt x="0" y="10"/>
                        </a:cubicBezTo>
                        <a:cubicBezTo>
                          <a:pt x="0" y="10"/>
                          <a:pt x="1" y="11"/>
                          <a:pt x="2" y="10"/>
                        </a:cubicBezTo>
                        <a:cubicBezTo>
                          <a:pt x="3" y="10"/>
                          <a:pt x="4" y="10"/>
                          <a:pt x="4" y="10"/>
                        </a:cubicBezTo>
                        <a:cubicBezTo>
                          <a:pt x="5" y="10"/>
                          <a:pt x="5" y="10"/>
                          <a:pt x="5" y="10"/>
                        </a:cubicBezTo>
                        <a:cubicBezTo>
                          <a:pt x="5" y="9"/>
                          <a:pt x="6" y="9"/>
                          <a:pt x="6" y="8"/>
                        </a:cubicBezTo>
                        <a:cubicBezTo>
                          <a:pt x="6" y="6"/>
                          <a:pt x="5" y="2"/>
                          <a:pt x="4" y="1"/>
                        </a:cubicBezTo>
                        <a:cubicBezTo>
                          <a:pt x="3" y="1"/>
                          <a:pt x="3" y="1"/>
                          <a:pt x="2" y="1"/>
                        </a:cubicBezTo>
                        <a:cubicBezTo>
                          <a:pt x="1" y="1"/>
                          <a:pt x="0" y="2"/>
                          <a:pt x="0" y="2"/>
                        </a:cubicBezTo>
                        <a:cubicBezTo>
                          <a:pt x="0" y="2"/>
                          <a:pt x="0" y="2"/>
                          <a:pt x="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5" name="Freeform 6998">
                    <a:extLst>
                      <a:ext uri="{FF2B5EF4-FFF2-40B4-BE49-F238E27FC236}">
                        <a16:creationId xmlns:a16="http://schemas.microsoft.com/office/drawing/2014/main" xmlns="" id="{9D77DBE0-9E29-456C-B60B-C9978AD455C4}"/>
                      </a:ext>
                    </a:extLst>
                  </p:cNvPr>
                  <p:cNvSpPr>
                    <a:spLocks/>
                  </p:cNvSpPr>
                  <p:nvPr/>
                </p:nvSpPr>
                <p:spPr bwMode="auto">
                  <a:xfrm>
                    <a:off x="4075" y="1844"/>
                    <a:ext cx="3" cy="4"/>
                  </a:xfrm>
                  <a:custGeom>
                    <a:avLst/>
                    <a:gdLst>
                      <a:gd name="T0" fmla="*/ 1 w 4"/>
                      <a:gd name="T1" fmla="*/ 0 h 6"/>
                      <a:gd name="T2" fmla="*/ 0 w 4"/>
                      <a:gd name="T3" fmla="*/ 4 h 6"/>
                      <a:gd name="T4" fmla="*/ 1 w 4"/>
                      <a:gd name="T5" fmla="*/ 6 h 6"/>
                      <a:gd name="T6" fmla="*/ 3 w 4"/>
                      <a:gd name="T7" fmla="*/ 2 h 6"/>
                      <a:gd name="T8" fmla="*/ 3 w 4"/>
                      <a:gd name="T9" fmla="*/ 0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1"/>
                          <a:pt x="1" y="2"/>
                          <a:pt x="0" y="4"/>
                        </a:cubicBezTo>
                        <a:cubicBezTo>
                          <a:pt x="0" y="6"/>
                          <a:pt x="1" y="6"/>
                          <a:pt x="1" y="6"/>
                        </a:cubicBezTo>
                        <a:cubicBezTo>
                          <a:pt x="4" y="6"/>
                          <a:pt x="3" y="5"/>
                          <a:pt x="3" y="2"/>
                        </a:cubicBezTo>
                        <a:cubicBezTo>
                          <a:pt x="3" y="2"/>
                          <a:pt x="3" y="1"/>
                          <a:pt x="3" y="0"/>
                        </a:cubicBezTo>
                        <a:cubicBezTo>
                          <a:pt x="2" y="0"/>
                          <a:pt x="1" y="0"/>
                          <a:pt x="1" y="0"/>
                        </a:cubicBezTo>
                        <a:close/>
                      </a:path>
                    </a:pathLst>
                  </a:cu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6" name="Freeform 6999">
                    <a:extLst>
                      <a:ext uri="{FF2B5EF4-FFF2-40B4-BE49-F238E27FC236}">
                        <a16:creationId xmlns:a16="http://schemas.microsoft.com/office/drawing/2014/main" xmlns="" id="{B0EFFF9C-2F5D-4514-9356-3C0E1D820DEF}"/>
                      </a:ext>
                    </a:extLst>
                  </p:cNvPr>
                  <p:cNvSpPr>
                    <a:spLocks/>
                  </p:cNvSpPr>
                  <p:nvPr/>
                </p:nvSpPr>
                <p:spPr bwMode="auto">
                  <a:xfrm>
                    <a:off x="4070" y="1841"/>
                    <a:ext cx="4" cy="9"/>
                  </a:xfrm>
                  <a:custGeom>
                    <a:avLst/>
                    <a:gdLst>
                      <a:gd name="T0" fmla="*/ 6 w 6"/>
                      <a:gd name="T1" fmla="*/ 3 h 12"/>
                      <a:gd name="T2" fmla="*/ 6 w 6"/>
                      <a:gd name="T3" fmla="*/ 11 h 12"/>
                      <a:gd name="T4" fmla="*/ 0 w 6"/>
                      <a:gd name="T5" fmla="*/ 11 h 12"/>
                      <a:gd name="T6" fmla="*/ 2 w 6"/>
                      <a:gd name="T7" fmla="*/ 2 h 12"/>
                      <a:gd name="T8" fmla="*/ 6 w 6"/>
                      <a:gd name="T9" fmla="*/ 3 h 12"/>
                    </a:gdLst>
                    <a:ahLst/>
                    <a:cxnLst>
                      <a:cxn ang="0">
                        <a:pos x="T0" y="T1"/>
                      </a:cxn>
                      <a:cxn ang="0">
                        <a:pos x="T2" y="T3"/>
                      </a:cxn>
                      <a:cxn ang="0">
                        <a:pos x="T4" y="T5"/>
                      </a:cxn>
                      <a:cxn ang="0">
                        <a:pos x="T6" y="T7"/>
                      </a:cxn>
                      <a:cxn ang="0">
                        <a:pos x="T8" y="T9"/>
                      </a:cxn>
                    </a:cxnLst>
                    <a:rect l="0" t="0" r="r" b="b"/>
                    <a:pathLst>
                      <a:path w="6" h="12">
                        <a:moveTo>
                          <a:pt x="6" y="3"/>
                        </a:moveTo>
                        <a:cubicBezTo>
                          <a:pt x="6" y="3"/>
                          <a:pt x="6" y="10"/>
                          <a:pt x="6" y="11"/>
                        </a:cubicBezTo>
                        <a:cubicBezTo>
                          <a:pt x="5" y="12"/>
                          <a:pt x="0" y="12"/>
                          <a:pt x="0" y="11"/>
                        </a:cubicBezTo>
                        <a:cubicBezTo>
                          <a:pt x="0" y="9"/>
                          <a:pt x="0" y="3"/>
                          <a:pt x="2" y="2"/>
                        </a:cubicBezTo>
                        <a:cubicBezTo>
                          <a:pt x="4" y="0"/>
                          <a:pt x="6" y="2"/>
                          <a:pt x="6"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7" name="Freeform 7000">
                    <a:extLst>
                      <a:ext uri="{FF2B5EF4-FFF2-40B4-BE49-F238E27FC236}">
                        <a16:creationId xmlns:a16="http://schemas.microsoft.com/office/drawing/2014/main" xmlns="" id="{858B354D-301C-47EF-AD9D-BC10362C3F12}"/>
                      </a:ext>
                    </a:extLst>
                  </p:cNvPr>
                  <p:cNvSpPr>
                    <a:spLocks noEditPoints="1"/>
                  </p:cNvSpPr>
                  <p:nvPr/>
                </p:nvSpPr>
                <p:spPr bwMode="auto">
                  <a:xfrm>
                    <a:off x="4070" y="1842"/>
                    <a:ext cx="4" cy="8"/>
                  </a:xfrm>
                  <a:custGeom>
                    <a:avLst/>
                    <a:gdLst>
                      <a:gd name="T0" fmla="*/ 0 w 6"/>
                      <a:gd name="T1" fmla="*/ 10 h 11"/>
                      <a:gd name="T2" fmla="*/ 0 w 6"/>
                      <a:gd name="T3" fmla="*/ 8 h 11"/>
                      <a:gd name="T4" fmla="*/ 2 w 6"/>
                      <a:gd name="T5" fmla="*/ 1 h 11"/>
                      <a:gd name="T6" fmla="*/ 3 w 6"/>
                      <a:gd name="T7" fmla="*/ 0 h 11"/>
                      <a:gd name="T8" fmla="*/ 6 w 6"/>
                      <a:gd name="T9" fmla="*/ 2 h 11"/>
                      <a:gd name="T10" fmla="*/ 6 w 6"/>
                      <a:gd name="T11" fmla="*/ 7 h 11"/>
                      <a:gd name="T12" fmla="*/ 6 w 6"/>
                      <a:gd name="T13" fmla="*/ 10 h 11"/>
                      <a:gd name="T14" fmla="*/ 4 w 6"/>
                      <a:gd name="T15" fmla="*/ 11 h 11"/>
                      <a:gd name="T16" fmla="*/ 0 w 6"/>
                      <a:gd name="T17" fmla="*/ 10 h 11"/>
                      <a:gd name="T18" fmla="*/ 2 w 6"/>
                      <a:gd name="T19" fmla="*/ 1 h 11"/>
                      <a:gd name="T20" fmla="*/ 0 w 6"/>
                      <a:gd name="T21" fmla="*/ 8 h 11"/>
                      <a:gd name="T22" fmla="*/ 0 w 6"/>
                      <a:gd name="T23" fmla="*/ 10 h 11"/>
                      <a:gd name="T24" fmla="*/ 1 w 6"/>
                      <a:gd name="T25" fmla="*/ 10 h 11"/>
                      <a:gd name="T26" fmla="*/ 4 w 6"/>
                      <a:gd name="T27" fmla="*/ 10 h 11"/>
                      <a:gd name="T28" fmla="*/ 5 w 6"/>
                      <a:gd name="T29" fmla="*/ 10 h 11"/>
                      <a:gd name="T30" fmla="*/ 6 w 6"/>
                      <a:gd name="T31" fmla="*/ 7 h 11"/>
                      <a:gd name="T32" fmla="*/ 5 w 6"/>
                      <a:gd name="T33" fmla="*/ 2 h 11"/>
                      <a:gd name="T34" fmla="*/ 6 w 6"/>
                      <a:gd name="T35" fmla="*/ 2 h 11"/>
                      <a:gd name="T36" fmla="*/ 5 w 6"/>
                      <a:gd name="T37" fmla="*/ 2 h 11"/>
                      <a:gd name="T38" fmla="*/ 3 w 6"/>
                      <a:gd name="T39" fmla="*/ 1 h 11"/>
                      <a:gd name="T40" fmla="*/ 2 w 6"/>
                      <a:gd name="T4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1">
                        <a:moveTo>
                          <a:pt x="0" y="10"/>
                        </a:moveTo>
                        <a:cubicBezTo>
                          <a:pt x="0" y="9"/>
                          <a:pt x="0" y="9"/>
                          <a:pt x="0" y="8"/>
                        </a:cubicBezTo>
                        <a:cubicBezTo>
                          <a:pt x="0" y="6"/>
                          <a:pt x="0" y="2"/>
                          <a:pt x="2" y="1"/>
                        </a:cubicBezTo>
                        <a:cubicBezTo>
                          <a:pt x="2" y="0"/>
                          <a:pt x="3" y="0"/>
                          <a:pt x="3" y="0"/>
                        </a:cubicBezTo>
                        <a:cubicBezTo>
                          <a:pt x="5" y="0"/>
                          <a:pt x="6" y="1"/>
                          <a:pt x="6" y="2"/>
                        </a:cubicBezTo>
                        <a:cubicBezTo>
                          <a:pt x="6" y="2"/>
                          <a:pt x="6" y="4"/>
                          <a:pt x="6" y="7"/>
                        </a:cubicBezTo>
                        <a:cubicBezTo>
                          <a:pt x="6" y="8"/>
                          <a:pt x="6" y="10"/>
                          <a:pt x="6" y="10"/>
                        </a:cubicBezTo>
                        <a:cubicBezTo>
                          <a:pt x="6" y="11"/>
                          <a:pt x="5" y="11"/>
                          <a:pt x="4" y="11"/>
                        </a:cubicBezTo>
                        <a:cubicBezTo>
                          <a:pt x="2" y="11"/>
                          <a:pt x="0" y="11"/>
                          <a:pt x="0" y="10"/>
                        </a:cubicBezTo>
                        <a:close/>
                        <a:moveTo>
                          <a:pt x="2" y="1"/>
                        </a:moveTo>
                        <a:cubicBezTo>
                          <a:pt x="1" y="2"/>
                          <a:pt x="0" y="6"/>
                          <a:pt x="0" y="8"/>
                        </a:cubicBezTo>
                        <a:cubicBezTo>
                          <a:pt x="0" y="9"/>
                          <a:pt x="0" y="9"/>
                          <a:pt x="0" y="10"/>
                        </a:cubicBezTo>
                        <a:cubicBezTo>
                          <a:pt x="0" y="10"/>
                          <a:pt x="1" y="10"/>
                          <a:pt x="1" y="10"/>
                        </a:cubicBezTo>
                        <a:cubicBezTo>
                          <a:pt x="2" y="10"/>
                          <a:pt x="3" y="10"/>
                          <a:pt x="4" y="10"/>
                        </a:cubicBezTo>
                        <a:cubicBezTo>
                          <a:pt x="5" y="11"/>
                          <a:pt x="5" y="10"/>
                          <a:pt x="5" y="10"/>
                        </a:cubicBezTo>
                        <a:cubicBezTo>
                          <a:pt x="5" y="10"/>
                          <a:pt x="6" y="8"/>
                          <a:pt x="6" y="7"/>
                        </a:cubicBezTo>
                        <a:cubicBezTo>
                          <a:pt x="6" y="5"/>
                          <a:pt x="5" y="2"/>
                          <a:pt x="5" y="2"/>
                        </a:cubicBezTo>
                        <a:cubicBezTo>
                          <a:pt x="6" y="2"/>
                          <a:pt x="6" y="2"/>
                          <a:pt x="6" y="2"/>
                        </a:cubicBezTo>
                        <a:cubicBezTo>
                          <a:pt x="5" y="2"/>
                          <a:pt x="5" y="2"/>
                          <a:pt x="5" y="2"/>
                        </a:cubicBezTo>
                        <a:cubicBezTo>
                          <a:pt x="5" y="2"/>
                          <a:pt x="5"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8" name="Freeform 7001">
                    <a:extLst>
                      <a:ext uri="{FF2B5EF4-FFF2-40B4-BE49-F238E27FC236}">
                        <a16:creationId xmlns:a16="http://schemas.microsoft.com/office/drawing/2014/main" xmlns="" id="{FC492BD4-018C-402A-ACEF-AFE0C393C040}"/>
                      </a:ext>
                    </a:extLst>
                  </p:cNvPr>
                  <p:cNvSpPr>
                    <a:spLocks/>
                  </p:cNvSpPr>
                  <p:nvPr/>
                </p:nvSpPr>
                <p:spPr bwMode="auto">
                  <a:xfrm>
                    <a:off x="4071" y="1842"/>
                    <a:ext cx="3" cy="6"/>
                  </a:xfrm>
                  <a:custGeom>
                    <a:avLst/>
                    <a:gdLst>
                      <a:gd name="T0" fmla="*/ 2 w 4"/>
                      <a:gd name="T1" fmla="*/ 1 h 8"/>
                      <a:gd name="T2" fmla="*/ 1 w 4"/>
                      <a:gd name="T3" fmla="*/ 4 h 8"/>
                      <a:gd name="T4" fmla="*/ 2 w 4"/>
                      <a:gd name="T5" fmla="*/ 8 h 8"/>
                      <a:gd name="T6" fmla="*/ 3 w 4"/>
                      <a:gd name="T7" fmla="*/ 4 h 8"/>
                      <a:gd name="T8" fmla="*/ 2 w 4"/>
                      <a:gd name="T9" fmla="*/ 1 h 8"/>
                    </a:gdLst>
                    <a:ahLst/>
                    <a:cxnLst>
                      <a:cxn ang="0">
                        <a:pos x="T0" y="T1"/>
                      </a:cxn>
                      <a:cxn ang="0">
                        <a:pos x="T2" y="T3"/>
                      </a:cxn>
                      <a:cxn ang="0">
                        <a:pos x="T4" y="T5"/>
                      </a:cxn>
                      <a:cxn ang="0">
                        <a:pos x="T6" y="T7"/>
                      </a:cxn>
                      <a:cxn ang="0">
                        <a:pos x="T8" y="T9"/>
                      </a:cxn>
                    </a:cxnLst>
                    <a:rect l="0" t="0" r="r" b="b"/>
                    <a:pathLst>
                      <a:path w="4" h="8">
                        <a:moveTo>
                          <a:pt x="2" y="1"/>
                        </a:moveTo>
                        <a:cubicBezTo>
                          <a:pt x="2" y="1"/>
                          <a:pt x="1" y="2"/>
                          <a:pt x="1" y="4"/>
                        </a:cubicBezTo>
                        <a:cubicBezTo>
                          <a:pt x="1" y="7"/>
                          <a:pt x="0" y="8"/>
                          <a:pt x="2" y="8"/>
                        </a:cubicBezTo>
                        <a:cubicBezTo>
                          <a:pt x="4" y="8"/>
                          <a:pt x="3" y="6"/>
                          <a:pt x="3" y="4"/>
                        </a:cubicBezTo>
                        <a:cubicBezTo>
                          <a:pt x="3" y="3"/>
                          <a:pt x="3"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9" name="Freeform 7002">
                    <a:extLst>
                      <a:ext uri="{FF2B5EF4-FFF2-40B4-BE49-F238E27FC236}">
                        <a16:creationId xmlns:a16="http://schemas.microsoft.com/office/drawing/2014/main" xmlns="" id="{F0F01C24-17E0-4390-A4F7-15B592AD7D6A}"/>
                      </a:ext>
                    </a:extLst>
                  </p:cNvPr>
                  <p:cNvSpPr>
                    <a:spLocks/>
                  </p:cNvSpPr>
                  <p:nvPr/>
                </p:nvSpPr>
                <p:spPr bwMode="auto">
                  <a:xfrm>
                    <a:off x="4057" y="1847"/>
                    <a:ext cx="2" cy="4"/>
                  </a:xfrm>
                  <a:custGeom>
                    <a:avLst/>
                    <a:gdLst>
                      <a:gd name="T0" fmla="*/ 3 w 3"/>
                      <a:gd name="T1" fmla="*/ 4 h 6"/>
                      <a:gd name="T2" fmla="*/ 3 w 3"/>
                      <a:gd name="T3" fmla="*/ 6 h 6"/>
                      <a:gd name="T4" fmla="*/ 1 w 3"/>
                      <a:gd name="T5" fmla="*/ 4 h 6"/>
                      <a:gd name="T6" fmla="*/ 1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5"/>
                          <a:pt x="3" y="6"/>
                        </a:cubicBezTo>
                        <a:cubicBezTo>
                          <a:pt x="2" y="6"/>
                          <a:pt x="1" y="5"/>
                          <a:pt x="1" y="4"/>
                        </a:cubicBezTo>
                        <a:cubicBezTo>
                          <a:pt x="1" y="3"/>
                          <a:pt x="0" y="1"/>
                          <a:pt x="1"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0" name="Freeform 7003">
                    <a:extLst>
                      <a:ext uri="{FF2B5EF4-FFF2-40B4-BE49-F238E27FC236}">
                        <a16:creationId xmlns:a16="http://schemas.microsoft.com/office/drawing/2014/main" xmlns="" id="{6202FD38-D56C-42FE-9ADA-BB04E6D44900}"/>
                      </a:ext>
                    </a:extLst>
                  </p:cNvPr>
                  <p:cNvSpPr>
                    <a:spLocks noEditPoints="1"/>
                  </p:cNvSpPr>
                  <p:nvPr/>
                </p:nvSpPr>
                <p:spPr bwMode="auto">
                  <a:xfrm>
                    <a:off x="4057" y="1847"/>
                    <a:ext cx="3" cy="4"/>
                  </a:xfrm>
                  <a:custGeom>
                    <a:avLst/>
                    <a:gdLst>
                      <a:gd name="T0" fmla="*/ 1 w 4"/>
                      <a:gd name="T1" fmla="*/ 4 h 6"/>
                      <a:gd name="T2" fmla="*/ 0 w 4"/>
                      <a:gd name="T3" fmla="*/ 2 h 6"/>
                      <a:gd name="T4" fmla="*/ 1 w 4"/>
                      <a:gd name="T5" fmla="*/ 0 h 6"/>
                      <a:gd name="T6" fmla="*/ 1 w 4"/>
                      <a:gd name="T7" fmla="*/ 0 h 6"/>
                      <a:gd name="T8" fmla="*/ 3 w 4"/>
                      <a:gd name="T9" fmla="*/ 1 h 6"/>
                      <a:gd name="T10" fmla="*/ 3 w 4"/>
                      <a:gd name="T11" fmla="*/ 2 h 6"/>
                      <a:gd name="T12" fmla="*/ 3 w 4"/>
                      <a:gd name="T13" fmla="*/ 4 h 6"/>
                      <a:gd name="T14" fmla="*/ 3 w 4"/>
                      <a:gd name="T15" fmla="*/ 6 h 6"/>
                      <a:gd name="T16" fmla="*/ 2 w 4"/>
                      <a:gd name="T17" fmla="*/ 6 h 6"/>
                      <a:gd name="T18" fmla="*/ 2 w 4"/>
                      <a:gd name="T19" fmla="*/ 6 h 6"/>
                      <a:gd name="T20" fmla="*/ 1 w 4"/>
                      <a:gd name="T21" fmla="*/ 4 h 6"/>
                      <a:gd name="T22" fmla="*/ 1 w 4"/>
                      <a:gd name="T23" fmla="*/ 1 h 6"/>
                      <a:gd name="T24" fmla="*/ 1 w 4"/>
                      <a:gd name="T25" fmla="*/ 2 h 6"/>
                      <a:gd name="T26" fmla="*/ 1 w 4"/>
                      <a:gd name="T27" fmla="*/ 4 h 6"/>
                      <a:gd name="T28" fmla="*/ 2 w 4"/>
                      <a:gd name="T29" fmla="*/ 5 h 6"/>
                      <a:gd name="T30" fmla="*/ 2 w 4"/>
                      <a:gd name="T31" fmla="*/ 5 h 6"/>
                      <a:gd name="T32" fmla="*/ 3 w 4"/>
                      <a:gd name="T33" fmla="*/ 5 h 6"/>
                      <a:gd name="T34" fmla="*/ 3 w 4"/>
                      <a:gd name="T35" fmla="*/ 4 h 6"/>
                      <a:gd name="T36" fmla="*/ 3 w 4"/>
                      <a:gd name="T37" fmla="*/ 4 h 6"/>
                      <a:gd name="T38" fmla="*/ 3 w 4"/>
                      <a:gd name="T39" fmla="*/ 4 h 6"/>
                      <a:gd name="T40" fmla="*/ 3 w 4"/>
                      <a:gd name="T41" fmla="*/ 2 h 6"/>
                      <a:gd name="T42" fmla="*/ 3 w 4"/>
                      <a:gd name="T43" fmla="*/ 1 h 6"/>
                      <a:gd name="T44" fmla="*/ 2 w 4"/>
                      <a:gd name="T45" fmla="*/ 1 h 6"/>
                      <a:gd name="T46" fmla="*/ 1 w 4"/>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1" y="4"/>
                        </a:moveTo>
                        <a:cubicBezTo>
                          <a:pt x="1" y="4"/>
                          <a:pt x="0" y="3"/>
                          <a:pt x="0" y="2"/>
                        </a:cubicBezTo>
                        <a:cubicBezTo>
                          <a:pt x="0" y="1"/>
                          <a:pt x="0" y="1"/>
                          <a:pt x="1" y="0"/>
                        </a:cubicBezTo>
                        <a:cubicBezTo>
                          <a:pt x="1" y="0"/>
                          <a:pt x="1" y="0"/>
                          <a:pt x="1" y="0"/>
                        </a:cubicBezTo>
                        <a:cubicBezTo>
                          <a:pt x="2" y="0"/>
                          <a:pt x="3" y="0"/>
                          <a:pt x="3" y="1"/>
                        </a:cubicBezTo>
                        <a:cubicBezTo>
                          <a:pt x="3" y="2"/>
                          <a:pt x="3" y="2"/>
                          <a:pt x="3" y="2"/>
                        </a:cubicBezTo>
                        <a:cubicBezTo>
                          <a:pt x="3" y="2"/>
                          <a:pt x="3" y="3"/>
                          <a:pt x="3" y="4"/>
                        </a:cubicBezTo>
                        <a:cubicBezTo>
                          <a:pt x="3" y="4"/>
                          <a:pt x="4" y="6"/>
                          <a:pt x="3" y="6"/>
                        </a:cubicBezTo>
                        <a:cubicBezTo>
                          <a:pt x="2" y="6"/>
                          <a:pt x="2" y="6"/>
                          <a:pt x="2" y="6"/>
                        </a:cubicBezTo>
                        <a:cubicBezTo>
                          <a:pt x="2" y="6"/>
                          <a:pt x="2" y="6"/>
                          <a:pt x="2" y="6"/>
                        </a:cubicBezTo>
                        <a:cubicBezTo>
                          <a:pt x="2" y="6"/>
                          <a:pt x="1" y="6"/>
                          <a:pt x="1" y="4"/>
                        </a:cubicBezTo>
                        <a:close/>
                        <a:moveTo>
                          <a:pt x="1" y="1"/>
                        </a:moveTo>
                        <a:cubicBezTo>
                          <a:pt x="1" y="1"/>
                          <a:pt x="1" y="1"/>
                          <a:pt x="1" y="2"/>
                        </a:cubicBezTo>
                        <a:cubicBezTo>
                          <a:pt x="1" y="3"/>
                          <a:pt x="1" y="4"/>
                          <a:pt x="1" y="4"/>
                        </a:cubicBezTo>
                        <a:cubicBezTo>
                          <a:pt x="1" y="5"/>
                          <a:pt x="2" y="5"/>
                          <a:pt x="2" y="5"/>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3"/>
                          <a:pt x="3" y="2"/>
                          <a:pt x="3" y="2"/>
                        </a:cubicBezTo>
                        <a:cubicBezTo>
                          <a:pt x="3" y="1"/>
                          <a:pt x="3" y="1"/>
                          <a:pt x="3" y="1"/>
                        </a:cubicBezTo>
                        <a:cubicBezTo>
                          <a:pt x="2" y="1"/>
                          <a:pt x="2" y="0"/>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1" name="Freeform 7004">
                    <a:extLst>
                      <a:ext uri="{FF2B5EF4-FFF2-40B4-BE49-F238E27FC236}">
                        <a16:creationId xmlns:a16="http://schemas.microsoft.com/office/drawing/2014/main" xmlns="" id="{5094B7E7-0047-446B-A6A6-497B5F03C0ED}"/>
                      </a:ext>
                    </a:extLst>
                  </p:cNvPr>
                  <p:cNvSpPr>
                    <a:spLocks/>
                  </p:cNvSpPr>
                  <p:nvPr/>
                </p:nvSpPr>
                <p:spPr bwMode="auto">
                  <a:xfrm>
                    <a:off x="4058" y="1848"/>
                    <a:ext cx="1" cy="3"/>
                  </a:xfrm>
                  <a:custGeom>
                    <a:avLst/>
                    <a:gdLst>
                      <a:gd name="T0" fmla="*/ 1 w 2"/>
                      <a:gd name="T1" fmla="*/ 1 h 4"/>
                      <a:gd name="T2" fmla="*/ 1 w 2"/>
                      <a:gd name="T3" fmla="*/ 3 h 4"/>
                      <a:gd name="T4" fmla="*/ 1 w 2"/>
                      <a:gd name="T5" fmla="*/ 2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2" y="3"/>
                          <a:pt x="1" y="3"/>
                        </a:cubicBezTo>
                        <a:cubicBezTo>
                          <a:pt x="1" y="4"/>
                          <a:pt x="1" y="2"/>
                          <a:pt x="1" y="2"/>
                        </a:cubicBezTo>
                        <a:cubicBezTo>
                          <a:pt x="0" y="1"/>
                          <a:pt x="0" y="1"/>
                          <a:pt x="0"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2" name="Freeform 7005">
                    <a:extLst>
                      <a:ext uri="{FF2B5EF4-FFF2-40B4-BE49-F238E27FC236}">
                        <a16:creationId xmlns:a16="http://schemas.microsoft.com/office/drawing/2014/main" xmlns="" id="{5EA5426E-DFE6-4DA3-826D-5CBC4844A0FF}"/>
                      </a:ext>
                    </a:extLst>
                  </p:cNvPr>
                  <p:cNvSpPr>
                    <a:spLocks/>
                  </p:cNvSpPr>
                  <p:nvPr/>
                </p:nvSpPr>
                <p:spPr bwMode="auto">
                  <a:xfrm>
                    <a:off x="4089" y="1847"/>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1" y="6"/>
                          <a:pt x="2" y="6"/>
                          <a:pt x="2" y="5"/>
                        </a:cubicBezTo>
                        <a:cubicBezTo>
                          <a:pt x="2" y="4"/>
                          <a:pt x="3" y="1"/>
                          <a:pt x="2" y="1"/>
                        </a:cubicBezTo>
                        <a:cubicBezTo>
                          <a:pt x="2" y="0"/>
                          <a:pt x="1"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3" name="Freeform 7006">
                    <a:extLst>
                      <a:ext uri="{FF2B5EF4-FFF2-40B4-BE49-F238E27FC236}">
                        <a16:creationId xmlns:a16="http://schemas.microsoft.com/office/drawing/2014/main" xmlns="" id="{6810471C-7963-4869-95A2-1FC8EC37B398}"/>
                      </a:ext>
                    </a:extLst>
                  </p:cNvPr>
                  <p:cNvSpPr>
                    <a:spLocks noEditPoints="1"/>
                  </p:cNvSpPr>
                  <p:nvPr/>
                </p:nvSpPr>
                <p:spPr bwMode="auto">
                  <a:xfrm>
                    <a:off x="4089" y="1847"/>
                    <a:ext cx="3" cy="4"/>
                  </a:xfrm>
                  <a:custGeom>
                    <a:avLst/>
                    <a:gdLst>
                      <a:gd name="T0" fmla="*/ 2 w 4"/>
                      <a:gd name="T1" fmla="*/ 6 h 6"/>
                      <a:gd name="T2" fmla="*/ 1 w 4"/>
                      <a:gd name="T3" fmla="*/ 4 h 6"/>
                      <a:gd name="T4" fmla="*/ 1 w 4"/>
                      <a:gd name="T5" fmla="*/ 4 h 6"/>
                      <a:gd name="T6" fmla="*/ 1 w 4"/>
                      <a:gd name="T7" fmla="*/ 2 h 6"/>
                      <a:gd name="T8" fmla="*/ 1 w 4"/>
                      <a:gd name="T9" fmla="*/ 1 h 6"/>
                      <a:gd name="T10" fmla="*/ 3 w 4"/>
                      <a:gd name="T11" fmla="*/ 0 h 6"/>
                      <a:gd name="T12" fmla="*/ 4 w 4"/>
                      <a:gd name="T13" fmla="*/ 1 h 6"/>
                      <a:gd name="T14" fmla="*/ 4 w 4"/>
                      <a:gd name="T15" fmla="*/ 2 h 6"/>
                      <a:gd name="T16" fmla="*/ 3 w 4"/>
                      <a:gd name="T17" fmla="*/ 5 h 6"/>
                      <a:gd name="T18" fmla="*/ 2 w 4"/>
                      <a:gd name="T19" fmla="*/ 6 h 6"/>
                      <a:gd name="T20" fmla="*/ 2 w 4"/>
                      <a:gd name="T21" fmla="*/ 6 h 6"/>
                      <a:gd name="T22" fmla="*/ 1 w 4"/>
                      <a:gd name="T23" fmla="*/ 4 h 6"/>
                      <a:gd name="T24" fmla="*/ 1 w 4"/>
                      <a:gd name="T25" fmla="*/ 5 h 6"/>
                      <a:gd name="T26" fmla="*/ 2 w 4"/>
                      <a:gd name="T27" fmla="*/ 6 h 6"/>
                      <a:gd name="T28" fmla="*/ 2 w 4"/>
                      <a:gd name="T29" fmla="*/ 6 h 6"/>
                      <a:gd name="T30" fmla="*/ 3 w 4"/>
                      <a:gd name="T31" fmla="*/ 5 h 6"/>
                      <a:gd name="T32" fmla="*/ 3 w 4"/>
                      <a:gd name="T33" fmla="*/ 2 h 6"/>
                      <a:gd name="T34" fmla="*/ 3 w 4"/>
                      <a:gd name="T35" fmla="*/ 1 h 6"/>
                      <a:gd name="T36" fmla="*/ 3 w 4"/>
                      <a:gd name="T37" fmla="*/ 1 h 6"/>
                      <a:gd name="T38" fmla="*/ 2 w 4"/>
                      <a:gd name="T39" fmla="*/ 1 h 6"/>
                      <a:gd name="T40" fmla="*/ 1 w 4"/>
                      <a:gd name="T41" fmla="*/ 2 h 6"/>
                      <a:gd name="T42" fmla="*/ 1 w 4"/>
                      <a:gd name="T43" fmla="*/ 4 h 6"/>
                      <a:gd name="T44" fmla="*/ 1 w 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2" y="6"/>
                        </a:moveTo>
                        <a:cubicBezTo>
                          <a:pt x="0" y="6"/>
                          <a:pt x="1" y="4"/>
                          <a:pt x="1" y="4"/>
                        </a:cubicBezTo>
                        <a:cubicBezTo>
                          <a:pt x="1" y="4"/>
                          <a:pt x="1" y="4"/>
                          <a:pt x="1" y="4"/>
                        </a:cubicBezTo>
                        <a:cubicBezTo>
                          <a:pt x="1" y="4"/>
                          <a:pt x="1" y="3"/>
                          <a:pt x="1" y="2"/>
                        </a:cubicBezTo>
                        <a:cubicBezTo>
                          <a:pt x="1" y="1"/>
                          <a:pt x="1" y="1"/>
                          <a:pt x="1" y="1"/>
                        </a:cubicBezTo>
                        <a:cubicBezTo>
                          <a:pt x="1" y="0"/>
                          <a:pt x="2" y="0"/>
                          <a:pt x="3" y="0"/>
                        </a:cubicBezTo>
                        <a:cubicBezTo>
                          <a:pt x="4" y="1"/>
                          <a:pt x="4" y="1"/>
                          <a:pt x="4" y="1"/>
                        </a:cubicBezTo>
                        <a:cubicBezTo>
                          <a:pt x="4" y="1"/>
                          <a:pt x="4" y="1"/>
                          <a:pt x="4" y="2"/>
                        </a:cubicBezTo>
                        <a:cubicBezTo>
                          <a:pt x="4" y="3"/>
                          <a:pt x="4" y="4"/>
                          <a:pt x="3" y="5"/>
                        </a:cubicBezTo>
                        <a:cubicBezTo>
                          <a:pt x="3" y="6"/>
                          <a:pt x="2" y="6"/>
                          <a:pt x="2" y="6"/>
                        </a:cubicBezTo>
                        <a:cubicBezTo>
                          <a:pt x="2" y="6"/>
                          <a:pt x="2" y="6"/>
                          <a:pt x="2" y="6"/>
                        </a:cubicBezTo>
                        <a:close/>
                        <a:moveTo>
                          <a:pt x="1" y="4"/>
                        </a:moveTo>
                        <a:cubicBezTo>
                          <a:pt x="1" y="4"/>
                          <a:pt x="1" y="4"/>
                          <a:pt x="1" y="5"/>
                        </a:cubicBezTo>
                        <a:cubicBezTo>
                          <a:pt x="1" y="5"/>
                          <a:pt x="2" y="6"/>
                          <a:pt x="2" y="6"/>
                        </a:cubicBezTo>
                        <a:cubicBezTo>
                          <a:pt x="2" y="6"/>
                          <a:pt x="2" y="6"/>
                          <a:pt x="2" y="6"/>
                        </a:cubicBezTo>
                        <a:cubicBezTo>
                          <a:pt x="2" y="6"/>
                          <a:pt x="3" y="6"/>
                          <a:pt x="3" y="5"/>
                        </a:cubicBezTo>
                        <a:cubicBezTo>
                          <a:pt x="3" y="4"/>
                          <a:pt x="3" y="3"/>
                          <a:pt x="3" y="2"/>
                        </a:cubicBezTo>
                        <a:cubicBezTo>
                          <a:pt x="3" y="1"/>
                          <a:pt x="3" y="1"/>
                          <a:pt x="3" y="1"/>
                        </a:cubicBezTo>
                        <a:cubicBezTo>
                          <a:pt x="3" y="1"/>
                          <a:pt x="3" y="1"/>
                          <a:pt x="3" y="1"/>
                        </a:cubicBezTo>
                        <a:cubicBezTo>
                          <a:pt x="2" y="1"/>
                          <a:pt x="2" y="1"/>
                          <a:pt x="2" y="1"/>
                        </a:cubicBezTo>
                        <a:cubicBezTo>
                          <a:pt x="1" y="2"/>
                          <a:pt x="1" y="2"/>
                          <a:pt x="1" y="2"/>
                        </a:cubicBezTo>
                        <a:cubicBezTo>
                          <a:pt x="1" y="3"/>
                          <a:pt x="1" y="4"/>
                          <a:pt x="1" y="4"/>
                        </a:cubicBezTo>
                        <a:cubicBezTo>
                          <a:pt x="1" y="4"/>
                          <a:pt x="1" y="4"/>
                          <a:pt x="1"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4" name="Freeform 7007">
                    <a:extLst>
                      <a:ext uri="{FF2B5EF4-FFF2-40B4-BE49-F238E27FC236}">
                        <a16:creationId xmlns:a16="http://schemas.microsoft.com/office/drawing/2014/main" xmlns="" id="{25611F65-3E7B-45C1-9ACB-BE33A2F27DE5}"/>
                      </a:ext>
                    </a:extLst>
                  </p:cNvPr>
                  <p:cNvSpPr>
                    <a:spLocks/>
                  </p:cNvSpPr>
                  <p:nvPr/>
                </p:nvSpPr>
                <p:spPr bwMode="auto">
                  <a:xfrm>
                    <a:off x="4089" y="1848"/>
                    <a:ext cx="2" cy="3"/>
                  </a:xfrm>
                  <a:custGeom>
                    <a:avLst/>
                    <a:gdLst>
                      <a:gd name="T0" fmla="*/ 1 w 2"/>
                      <a:gd name="T1" fmla="*/ 1 h 4"/>
                      <a:gd name="T2" fmla="*/ 1 w 2"/>
                      <a:gd name="T3" fmla="*/ 4 h 4"/>
                      <a:gd name="T4" fmla="*/ 2 w 2"/>
                      <a:gd name="T5" fmla="*/ 2 h 4"/>
                      <a:gd name="T6" fmla="*/ 2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1" y="1"/>
                          <a:pt x="0" y="4"/>
                          <a:pt x="1" y="4"/>
                        </a:cubicBezTo>
                        <a:cubicBezTo>
                          <a:pt x="1" y="4"/>
                          <a:pt x="1" y="3"/>
                          <a:pt x="2" y="2"/>
                        </a:cubicBezTo>
                        <a:cubicBezTo>
                          <a:pt x="2" y="2"/>
                          <a:pt x="2" y="1"/>
                          <a:pt x="2"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5" name="Freeform 7008">
                    <a:extLst>
                      <a:ext uri="{FF2B5EF4-FFF2-40B4-BE49-F238E27FC236}">
                        <a16:creationId xmlns:a16="http://schemas.microsoft.com/office/drawing/2014/main" xmlns="" id="{EE800EB2-FD7A-4FC1-AA19-A472645220E2}"/>
                      </a:ext>
                    </a:extLst>
                  </p:cNvPr>
                  <p:cNvSpPr>
                    <a:spLocks/>
                  </p:cNvSpPr>
                  <p:nvPr/>
                </p:nvSpPr>
                <p:spPr bwMode="auto">
                  <a:xfrm>
                    <a:off x="4059" y="1848"/>
                    <a:ext cx="2" cy="3"/>
                  </a:xfrm>
                  <a:custGeom>
                    <a:avLst/>
                    <a:gdLst>
                      <a:gd name="T0" fmla="*/ 3 w 3"/>
                      <a:gd name="T1" fmla="*/ 3 h 5"/>
                      <a:gd name="T2" fmla="*/ 2 w 3"/>
                      <a:gd name="T3" fmla="*/ 5 h 5"/>
                      <a:gd name="T4" fmla="*/ 1 w 3"/>
                      <a:gd name="T5" fmla="*/ 4 h 5"/>
                      <a:gd name="T6" fmla="*/ 1 w 3"/>
                      <a:gd name="T7" fmla="*/ 0 h 5"/>
                      <a:gd name="T8" fmla="*/ 3 w 3"/>
                      <a:gd name="T9" fmla="*/ 1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cubicBezTo>
                          <a:pt x="3" y="3"/>
                          <a:pt x="3" y="5"/>
                          <a:pt x="2" y="5"/>
                        </a:cubicBezTo>
                        <a:cubicBezTo>
                          <a:pt x="1" y="5"/>
                          <a:pt x="1" y="5"/>
                          <a:pt x="1" y="4"/>
                        </a:cubicBezTo>
                        <a:cubicBezTo>
                          <a:pt x="1" y="3"/>
                          <a:pt x="0" y="0"/>
                          <a:pt x="1" y="0"/>
                        </a:cubicBezTo>
                        <a:cubicBezTo>
                          <a:pt x="1" y="0"/>
                          <a:pt x="3" y="0"/>
                          <a:pt x="3" y="1"/>
                        </a:cubicBezTo>
                        <a:cubicBezTo>
                          <a:pt x="3" y="1"/>
                          <a:pt x="3" y="3"/>
                          <a:pt x="3"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6" name="Freeform 7009">
                    <a:extLst>
                      <a:ext uri="{FF2B5EF4-FFF2-40B4-BE49-F238E27FC236}">
                        <a16:creationId xmlns:a16="http://schemas.microsoft.com/office/drawing/2014/main" xmlns="" id="{E6D93D33-FECF-40CF-8A5C-700C4420C90C}"/>
                      </a:ext>
                    </a:extLst>
                  </p:cNvPr>
                  <p:cNvSpPr>
                    <a:spLocks noEditPoints="1"/>
                  </p:cNvSpPr>
                  <p:nvPr/>
                </p:nvSpPr>
                <p:spPr bwMode="auto">
                  <a:xfrm>
                    <a:off x="4059" y="1848"/>
                    <a:ext cx="2" cy="4"/>
                  </a:xfrm>
                  <a:custGeom>
                    <a:avLst/>
                    <a:gdLst>
                      <a:gd name="T0" fmla="*/ 0 w 3"/>
                      <a:gd name="T1" fmla="*/ 4 h 6"/>
                      <a:gd name="T2" fmla="*/ 0 w 3"/>
                      <a:gd name="T3" fmla="*/ 1 h 6"/>
                      <a:gd name="T4" fmla="*/ 1 w 3"/>
                      <a:gd name="T5" fmla="*/ 0 h 6"/>
                      <a:gd name="T6" fmla="*/ 2 w 3"/>
                      <a:gd name="T7" fmla="*/ 0 h 6"/>
                      <a:gd name="T8" fmla="*/ 3 w 3"/>
                      <a:gd name="T9" fmla="*/ 0 h 6"/>
                      <a:gd name="T10" fmla="*/ 3 w 3"/>
                      <a:gd name="T11" fmla="*/ 1 h 6"/>
                      <a:gd name="T12" fmla="*/ 3 w 3"/>
                      <a:gd name="T13" fmla="*/ 3 h 6"/>
                      <a:gd name="T14" fmla="*/ 2 w 3"/>
                      <a:gd name="T15" fmla="*/ 6 h 6"/>
                      <a:gd name="T16" fmla="*/ 2 w 3"/>
                      <a:gd name="T17" fmla="*/ 6 h 6"/>
                      <a:gd name="T18" fmla="*/ 2 w 3"/>
                      <a:gd name="T19" fmla="*/ 6 h 6"/>
                      <a:gd name="T20" fmla="*/ 0 w 3"/>
                      <a:gd name="T21" fmla="*/ 4 h 6"/>
                      <a:gd name="T22" fmla="*/ 1 w 3"/>
                      <a:gd name="T23" fmla="*/ 0 h 6"/>
                      <a:gd name="T24" fmla="*/ 1 w 3"/>
                      <a:gd name="T25" fmla="*/ 1 h 6"/>
                      <a:gd name="T26" fmla="*/ 1 w 3"/>
                      <a:gd name="T27" fmla="*/ 4 h 6"/>
                      <a:gd name="T28" fmla="*/ 2 w 3"/>
                      <a:gd name="T29" fmla="*/ 5 h 6"/>
                      <a:gd name="T30" fmla="*/ 2 w 3"/>
                      <a:gd name="T31" fmla="*/ 5 h 6"/>
                      <a:gd name="T32" fmla="*/ 3 w 3"/>
                      <a:gd name="T33" fmla="*/ 4 h 6"/>
                      <a:gd name="T34" fmla="*/ 3 w 3"/>
                      <a:gd name="T35" fmla="*/ 3 h 6"/>
                      <a:gd name="T36" fmla="*/ 3 w 3"/>
                      <a:gd name="T37" fmla="*/ 3 h 6"/>
                      <a:gd name="T38" fmla="*/ 3 w 3"/>
                      <a:gd name="T39" fmla="*/ 3 h 6"/>
                      <a:gd name="T40" fmla="*/ 3 w 3"/>
                      <a:gd name="T41" fmla="*/ 1 h 6"/>
                      <a:gd name="T42" fmla="*/ 3 w 3"/>
                      <a:gd name="T43" fmla="*/ 1 h 6"/>
                      <a:gd name="T44" fmla="*/ 2 w 3"/>
                      <a:gd name="T45" fmla="*/ 0 h 6"/>
                      <a:gd name="T46" fmla="*/ 1 w 3"/>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0" y="4"/>
                        </a:moveTo>
                        <a:cubicBezTo>
                          <a:pt x="0" y="3"/>
                          <a:pt x="0" y="2"/>
                          <a:pt x="0" y="1"/>
                        </a:cubicBezTo>
                        <a:cubicBezTo>
                          <a:pt x="0" y="1"/>
                          <a:pt x="0" y="0"/>
                          <a:pt x="1" y="0"/>
                        </a:cubicBezTo>
                        <a:cubicBezTo>
                          <a:pt x="1" y="0"/>
                          <a:pt x="1" y="0"/>
                          <a:pt x="2" y="0"/>
                        </a:cubicBezTo>
                        <a:cubicBezTo>
                          <a:pt x="2" y="0"/>
                          <a:pt x="3" y="0"/>
                          <a:pt x="3" y="0"/>
                        </a:cubicBezTo>
                        <a:cubicBezTo>
                          <a:pt x="3" y="1"/>
                          <a:pt x="3" y="1"/>
                          <a:pt x="3" y="1"/>
                        </a:cubicBezTo>
                        <a:cubicBezTo>
                          <a:pt x="3" y="2"/>
                          <a:pt x="3" y="3"/>
                          <a:pt x="3" y="3"/>
                        </a:cubicBezTo>
                        <a:cubicBezTo>
                          <a:pt x="3" y="4"/>
                          <a:pt x="3" y="5"/>
                          <a:pt x="2" y="6"/>
                        </a:cubicBezTo>
                        <a:cubicBezTo>
                          <a:pt x="2" y="6"/>
                          <a:pt x="2" y="6"/>
                          <a:pt x="2" y="6"/>
                        </a:cubicBezTo>
                        <a:cubicBezTo>
                          <a:pt x="2" y="6"/>
                          <a:pt x="2" y="6"/>
                          <a:pt x="2" y="6"/>
                        </a:cubicBezTo>
                        <a:cubicBezTo>
                          <a:pt x="1" y="6"/>
                          <a:pt x="1" y="5"/>
                          <a:pt x="0" y="4"/>
                        </a:cubicBezTo>
                        <a:close/>
                        <a:moveTo>
                          <a:pt x="1" y="0"/>
                        </a:moveTo>
                        <a:cubicBezTo>
                          <a:pt x="1" y="0"/>
                          <a:pt x="1" y="1"/>
                          <a:pt x="1" y="1"/>
                        </a:cubicBezTo>
                        <a:cubicBezTo>
                          <a:pt x="1" y="2"/>
                          <a:pt x="1" y="3"/>
                          <a:pt x="1" y="4"/>
                        </a:cubicBezTo>
                        <a:cubicBezTo>
                          <a:pt x="1" y="5"/>
                          <a:pt x="1" y="5"/>
                          <a:pt x="2" y="5"/>
                        </a:cubicBezTo>
                        <a:cubicBezTo>
                          <a:pt x="2" y="5"/>
                          <a:pt x="2" y="5"/>
                          <a:pt x="2" y="5"/>
                        </a:cubicBezTo>
                        <a:cubicBezTo>
                          <a:pt x="2" y="5"/>
                          <a:pt x="2" y="5"/>
                          <a:pt x="3" y="4"/>
                        </a:cubicBezTo>
                        <a:cubicBezTo>
                          <a:pt x="3" y="4"/>
                          <a:pt x="3" y="3"/>
                          <a:pt x="3" y="3"/>
                        </a:cubicBezTo>
                        <a:cubicBezTo>
                          <a:pt x="3" y="3"/>
                          <a:pt x="3" y="3"/>
                          <a:pt x="3" y="3"/>
                        </a:cubicBezTo>
                        <a:cubicBezTo>
                          <a:pt x="3" y="3"/>
                          <a:pt x="3" y="3"/>
                          <a:pt x="3" y="3"/>
                        </a:cubicBezTo>
                        <a:cubicBezTo>
                          <a:pt x="3" y="3"/>
                          <a:pt x="3" y="2"/>
                          <a:pt x="3" y="1"/>
                        </a:cubicBezTo>
                        <a:cubicBezTo>
                          <a:pt x="3" y="1"/>
                          <a:pt x="3" y="1"/>
                          <a:pt x="3" y="1"/>
                        </a:cubicBezTo>
                        <a:cubicBezTo>
                          <a:pt x="3" y="0"/>
                          <a:pt x="2" y="0"/>
                          <a:pt x="2" y="0"/>
                        </a:cubicBezTo>
                        <a:lnTo>
                          <a:pt x="1"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7" name="Freeform 7010">
                    <a:extLst>
                      <a:ext uri="{FF2B5EF4-FFF2-40B4-BE49-F238E27FC236}">
                        <a16:creationId xmlns:a16="http://schemas.microsoft.com/office/drawing/2014/main" xmlns="" id="{0972B0A0-4505-4C9A-9986-A7837ECF89B3}"/>
                      </a:ext>
                    </a:extLst>
                  </p:cNvPr>
                  <p:cNvSpPr>
                    <a:spLocks/>
                  </p:cNvSpPr>
                  <p:nvPr/>
                </p:nvSpPr>
                <p:spPr bwMode="auto">
                  <a:xfrm>
                    <a:off x="4059" y="1848"/>
                    <a:ext cx="2" cy="3"/>
                  </a:xfrm>
                  <a:custGeom>
                    <a:avLst/>
                    <a:gdLst>
                      <a:gd name="T0" fmla="*/ 1 w 2"/>
                      <a:gd name="T1" fmla="*/ 0 h 3"/>
                      <a:gd name="T2" fmla="*/ 1 w 2"/>
                      <a:gd name="T3" fmla="*/ 3 h 3"/>
                      <a:gd name="T4" fmla="*/ 0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2" y="3"/>
                          <a:pt x="1" y="3"/>
                        </a:cubicBezTo>
                        <a:cubicBezTo>
                          <a:pt x="0" y="3"/>
                          <a:pt x="0" y="2"/>
                          <a:pt x="0" y="1"/>
                        </a:cubicBezTo>
                        <a:cubicBezTo>
                          <a:pt x="0" y="1"/>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8" name="Freeform 7011">
                    <a:extLst>
                      <a:ext uri="{FF2B5EF4-FFF2-40B4-BE49-F238E27FC236}">
                        <a16:creationId xmlns:a16="http://schemas.microsoft.com/office/drawing/2014/main" xmlns="" id="{F46958E1-2251-41F1-98C4-A4AC85B87561}"/>
                      </a:ext>
                    </a:extLst>
                  </p:cNvPr>
                  <p:cNvSpPr>
                    <a:spLocks/>
                  </p:cNvSpPr>
                  <p:nvPr/>
                </p:nvSpPr>
                <p:spPr bwMode="auto">
                  <a:xfrm>
                    <a:off x="4088" y="1848"/>
                    <a:ext cx="2" cy="3"/>
                  </a:xfrm>
                  <a:custGeom>
                    <a:avLst/>
                    <a:gdLst>
                      <a:gd name="T0" fmla="*/ 0 w 3"/>
                      <a:gd name="T1" fmla="*/ 3 h 5"/>
                      <a:gd name="T2" fmla="*/ 1 w 3"/>
                      <a:gd name="T3" fmla="*/ 5 h 5"/>
                      <a:gd name="T4" fmla="*/ 2 w 3"/>
                      <a:gd name="T5" fmla="*/ 4 h 5"/>
                      <a:gd name="T6" fmla="*/ 3 w 3"/>
                      <a:gd name="T7" fmla="*/ 0 h 5"/>
                      <a:gd name="T8" fmla="*/ 0 w 3"/>
                      <a:gd name="T9" fmla="*/ 0 h 5"/>
                      <a:gd name="T10" fmla="*/ 0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0" y="3"/>
                        </a:moveTo>
                        <a:cubicBezTo>
                          <a:pt x="0" y="3"/>
                          <a:pt x="0" y="5"/>
                          <a:pt x="1" y="5"/>
                        </a:cubicBezTo>
                        <a:cubicBezTo>
                          <a:pt x="2" y="5"/>
                          <a:pt x="2" y="5"/>
                          <a:pt x="2" y="4"/>
                        </a:cubicBezTo>
                        <a:cubicBezTo>
                          <a:pt x="3" y="3"/>
                          <a:pt x="3" y="0"/>
                          <a:pt x="3" y="0"/>
                        </a:cubicBezTo>
                        <a:cubicBezTo>
                          <a:pt x="2" y="0"/>
                          <a:pt x="1" y="0"/>
                          <a:pt x="0" y="0"/>
                        </a:cubicBezTo>
                        <a:cubicBezTo>
                          <a:pt x="0" y="1"/>
                          <a:pt x="0" y="3"/>
                          <a:pt x="0" y="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9" name="Freeform 7012">
                    <a:extLst>
                      <a:ext uri="{FF2B5EF4-FFF2-40B4-BE49-F238E27FC236}">
                        <a16:creationId xmlns:a16="http://schemas.microsoft.com/office/drawing/2014/main" xmlns="" id="{A8114381-AEB1-495F-8380-DFE965C6FE8F}"/>
                      </a:ext>
                    </a:extLst>
                  </p:cNvPr>
                  <p:cNvSpPr>
                    <a:spLocks noEditPoints="1"/>
                  </p:cNvSpPr>
                  <p:nvPr/>
                </p:nvSpPr>
                <p:spPr bwMode="auto">
                  <a:xfrm>
                    <a:off x="4088" y="1848"/>
                    <a:ext cx="2" cy="4"/>
                  </a:xfrm>
                  <a:custGeom>
                    <a:avLst/>
                    <a:gdLst>
                      <a:gd name="T0" fmla="*/ 1 w 3"/>
                      <a:gd name="T1" fmla="*/ 6 h 6"/>
                      <a:gd name="T2" fmla="*/ 1 w 3"/>
                      <a:gd name="T3" fmla="*/ 6 h 6"/>
                      <a:gd name="T4" fmla="*/ 0 w 3"/>
                      <a:gd name="T5" fmla="*/ 3 h 6"/>
                      <a:gd name="T6" fmla="*/ 0 w 3"/>
                      <a:gd name="T7" fmla="*/ 1 h 6"/>
                      <a:gd name="T8" fmla="*/ 0 w 3"/>
                      <a:gd name="T9" fmla="*/ 0 h 6"/>
                      <a:gd name="T10" fmla="*/ 2 w 3"/>
                      <a:gd name="T11" fmla="*/ 0 h 6"/>
                      <a:gd name="T12" fmla="*/ 3 w 3"/>
                      <a:gd name="T13" fmla="*/ 0 h 6"/>
                      <a:gd name="T14" fmla="*/ 3 w 3"/>
                      <a:gd name="T15" fmla="*/ 1 h 6"/>
                      <a:gd name="T16" fmla="*/ 3 w 3"/>
                      <a:gd name="T17" fmla="*/ 4 h 6"/>
                      <a:gd name="T18" fmla="*/ 1 w 3"/>
                      <a:gd name="T19" fmla="*/ 6 h 6"/>
                      <a:gd name="T20" fmla="*/ 1 w 3"/>
                      <a:gd name="T21" fmla="*/ 3 h 6"/>
                      <a:gd name="T22" fmla="*/ 1 w 3"/>
                      <a:gd name="T23" fmla="*/ 4 h 6"/>
                      <a:gd name="T24" fmla="*/ 1 w 3"/>
                      <a:gd name="T25" fmla="*/ 5 h 6"/>
                      <a:gd name="T26" fmla="*/ 1 w 3"/>
                      <a:gd name="T27" fmla="*/ 5 h 6"/>
                      <a:gd name="T28" fmla="*/ 2 w 3"/>
                      <a:gd name="T29" fmla="*/ 4 h 6"/>
                      <a:gd name="T30" fmla="*/ 3 w 3"/>
                      <a:gd name="T31" fmla="*/ 1 h 6"/>
                      <a:gd name="T32" fmla="*/ 2 w 3"/>
                      <a:gd name="T33" fmla="*/ 0 h 6"/>
                      <a:gd name="T34" fmla="*/ 2 w 3"/>
                      <a:gd name="T35" fmla="*/ 0 h 6"/>
                      <a:gd name="T36" fmla="*/ 1 w 3"/>
                      <a:gd name="T37" fmla="*/ 1 h 6"/>
                      <a:gd name="T38" fmla="*/ 1 w 3"/>
                      <a:gd name="T39" fmla="*/ 1 h 6"/>
                      <a:gd name="T40" fmla="*/ 1 w 3"/>
                      <a:gd name="T41" fmla="*/ 3 h 6"/>
                      <a:gd name="T42" fmla="*/ 0 w 3"/>
                      <a:gd name="T43" fmla="*/ 3 h 6"/>
                      <a:gd name="T44" fmla="*/ 1 w 3"/>
                      <a:gd name="T4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5"/>
                          <a:pt x="0" y="4"/>
                          <a:pt x="0" y="3"/>
                        </a:cubicBezTo>
                        <a:cubicBezTo>
                          <a:pt x="0" y="3"/>
                          <a:pt x="0" y="2"/>
                          <a:pt x="0" y="1"/>
                        </a:cubicBezTo>
                        <a:cubicBezTo>
                          <a:pt x="0" y="0"/>
                          <a:pt x="0" y="0"/>
                          <a:pt x="0" y="0"/>
                        </a:cubicBezTo>
                        <a:cubicBezTo>
                          <a:pt x="0" y="0"/>
                          <a:pt x="1" y="0"/>
                          <a:pt x="2" y="0"/>
                        </a:cubicBezTo>
                        <a:cubicBezTo>
                          <a:pt x="3" y="0"/>
                          <a:pt x="3" y="0"/>
                          <a:pt x="3" y="0"/>
                        </a:cubicBezTo>
                        <a:cubicBezTo>
                          <a:pt x="3" y="0"/>
                          <a:pt x="3" y="1"/>
                          <a:pt x="3" y="1"/>
                        </a:cubicBezTo>
                        <a:cubicBezTo>
                          <a:pt x="3" y="2"/>
                          <a:pt x="3" y="3"/>
                          <a:pt x="3" y="4"/>
                        </a:cubicBezTo>
                        <a:cubicBezTo>
                          <a:pt x="3" y="5"/>
                          <a:pt x="2" y="6"/>
                          <a:pt x="1" y="6"/>
                        </a:cubicBezTo>
                        <a:close/>
                        <a:moveTo>
                          <a:pt x="1" y="3"/>
                        </a:moveTo>
                        <a:cubicBezTo>
                          <a:pt x="1" y="3"/>
                          <a:pt x="1" y="4"/>
                          <a:pt x="1" y="4"/>
                        </a:cubicBezTo>
                        <a:cubicBezTo>
                          <a:pt x="1" y="5"/>
                          <a:pt x="1" y="5"/>
                          <a:pt x="1" y="5"/>
                        </a:cubicBezTo>
                        <a:cubicBezTo>
                          <a:pt x="1" y="5"/>
                          <a:pt x="1" y="5"/>
                          <a:pt x="1" y="5"/>
                        </a:cubicBezTo>
                        <a:cubicBezTo>
                          <a:pt x="2" y="5"/>
                          <a:pt x="2" y="5"/>
                          <a:pt x="2" y="4"/>
                        </a:cubicBezTo>
                        <a:cubicBezTo>
                          <a:pt x="2" y="3"/>
                          <a:pt x="3" y="2"/>
                          <a:pt x="3" y="1"/>
                        </a:cubicBezTo>
                        <a:cubicBezTo>
                          <a:pt x="3" y="1"/>
                          <a:pt x="3" y="0"/>
                          <a:pt x="2" y="0"/>
                        </a:cubicBezTo>
                        <a:cubicBezTo>
                          <a:pt x="2" y="0"/>
                          <a:pt x="2" y="0"/>
                          <a:pt x="2" y="0"/>
                        </a:cubicBezTo>
                        <a:cubicBezTo>
                          <a:pt x="1" y="0"/>
                          <a:pt x="1" y="0"/>
                          <a:pt x="1" y="1"/>
                        </a:cubicBezTo>
                        <a:cubicBezTo>
                          <a:pt x="1" y="1"/>
                          <a:pt x="1" y="1"/>
                          <a:pt x="1" y="1"/>
                        </a:cubicBezTo>
                        <a:cubicBezTo>
                          <a:pt x="1" y="2"/>
                          <a:pt x="1" y="3"/>
                          <a:pt x="1" y="3"/>
                        </a:cubicBezTo>
                        <a:cubicBezTo>
                          <a:pt x="0" y="3"/>
                          <a:pt x="0" y="3"/>
                          <a:pt x="0" y="3"/>
                        </a:cubicBezTo>
                        <a:lnTo>
                          <a:pt x="1"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0" name="Freeform 7013">
                    <a:extLst>
                      <a:ext uri="{FF2B5EF4-FFF2-40B4-BE49-F238E27FC236}">
                        <a16:creationId xmlns:a16="http://schemas.microsoft.com/office/drawing/2014/main" xmlns="" id="{692B33CA-086F-48F2-8D4A-99659A932E31}"/>
                      </a:ext>
                    </a:extLst>
                  </p:cNvPr>
                  <p:cNvSpPr>
                    <a:spLocks/>
                  </p:cNvSpPr>
                  <p:nvPr/>
                </p:nvSpPr>
                <p:spPr bwMode="auto">
                  <a:xfrm>
                    <a:off x="4089" y="1848"/>
                    <a:ext cx="0"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2"/>
                          <a:pt x="0" y="3"/>
                        </a:cubicBezTo>
                        <a:cubicBezTo>
                          <a:pt x="1" y="3"/>
                          <a:pt x="1" y="2"/>
                          <a:pt x="1" y="1"/>
                        </a:cubicBezTo>
                        <a:cubicBezTo>
                          <a:pt x="1" y="1"/>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1" name="Freeform 7014">
                    <a:extLst>
                      <a:ext uri="{FF2B5EF4-FFF2-40B4-BE49-F238E27FC236}">
                        <a16:creationId xmlns:a16="http://schemas.microsoft.com/office/drawing/2014/main" xmlns="" id="{A16EC1F1-D8A7-44E8-B32E-842B0AAD8D54}"/>
                      </a:ext>
                    </a:extLst>
                  </p:cNvPr>
                  <p:cNvSpPr>
                    <a:spLocks/>
                  </p:cNvSpPr>
                  <p:nvPr/>
                </p:nvSpPr>
                <p:spPr bwMode="auto">
                  <a:xfrm>
                    <a:off x="4060" y="1848"/>
                    <a:ext cx="2" cy="4"/>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1" y="6"/>
                          <a:pt x="1" y="5"/>
                        </a:cubicBezTo>
                        <a:cubicBezTo>
                          <a:pt x="1" y="4"/>
                          <a:pt x="0" y="1"/>
                          <a:pt x="1" y="1"/>
                        </a:cubicBezTo>
                        <a:cubicBezTo>
                          <a:pt x="1"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2" name="Freeform 7015">
                    <a:extLst>
                      <a:ext uri="{FF2B5EF4-FFF2-40B4-BE49-F238E27FC236}">
                        <a16:creationId xmlns:a16="http://schemas.microsoft.com/office/drawing/2014/main" xmlns="" id="{F06466C9-68B7-44A4-AEA6-BCD9FD3FE5CE}"/>
                      </a:ext>
                    </a:extLst>
                  </p:cNvPr>
                  <p:cNvSpPr>
                    <a:spLocks noEditPoints="1"/>
                  </p:cNvSpPr>
                  <p:nvPr/>
                </p:nvSpPr>
                <p:spPr bwMode="auto">
                  <a:xfrm>
                    <a:off x="4060" y="1848"/>
                    <a:ext cx="2" cy="5"/>
                  </a:xfrm>
                  <a:custGeom>
                    <a:avLst/>
                    <a:gdLst>
                      <a:gd name="T0" fmla="*/ 2 w 3"/>
                      <a:gd name="T1" fmla="*/ 7 h 7"/>
                      <a:gd name="T2" fmla="*/ 0 w 3"/>
                      <a:gd name="T3" fmla="*/ 5 h 7"/>
                      <a:gd name="T4" fmla="*/ 0 w 3"/>
                      <a:gd name="T5" fmla="*/ 2 h 7"/>
                      <a:gd name="T6" fmla="*/ 1 w 3"/>
                      <a:gd name="T7" fmla="*/ 0 h 7"/>
                      <a:gd name="T8" fmla="*/ 2 w 3"/>
                      <a:gd name="T9" fmla="*/ 0 h 7"/>
                      <a:gd name="T10" fmla="*/ 3 w 3"/>
                      <a:gd name="T11" fmla="*/ 1 h 7"/>
                      <a:gd name="T12" fmla="*/ 3 w 3"/>
                      <a:gd name="T13" fmla="*/ 2 h 7"/>
                      <a:gd name="T14" fmla="*/ 3 w 3"/>
                      <a:gd name="T15" fmla="*/ 4 h 7"/>
                      <a:gd name="T16" fmla="*/ 3 w 3"/>
                      <a:gd name="T17" fmla="*/ 4 h 7"/>
                      <a:gd name="T18" fmla="*/ 2 w 3"/>
                      <a:gd name="T19" fmla="*/ 7 h 7"/>
                      <a:gd name="T20" fmla="*/ 2 w 3"/>
                      <a:gd name="T21" fmla="*/ 7 h 7"/>
                      <a:gd name="T22" fmla="*/ 1 w 3"/>
                      <a:gd name="T23" fmla="*/ 1 h 7"/>
                      <a:gd name="T24" fmla="*/ 1 w 3"/>
                      <a:gd name="T25" fmla="*/ 2 h 7"/>
                      <a:gd name="T26" fmla="*/ 1 w 3"/>
                      <a:gd name="T27" fmla="*/ 5 h 7"/>
                      <a:gd name="T28" fmla="*/ 2 w 3"/>
                      <a:gd name="T29" fmla="*/ 6 h 7"/>
                      <a:gd name="T30" fmla="*/ 2 w 3"/>
                      <a:gd name="T31" fmla="*/ 6 h 7"/>
                      <a:gd name="T32" fmla="*/ 3 w 3"/>
                      <a:gd name="T33" fmla="*/ 5 h 7"/>
                      <a:gd name="T34" fmla="*/ 3 w 3"/>
                      <a:gd name="T35" fmla="*/ 4 h 7"/>
                      <a:gd name="T36" fmla="*/ 3 w 3"/>
                      <a:gd name="T37" fmla="*/ 4 h 7"/>
                      <a:gd name="T38" fmla="*/ 3 w 3"/>
                      <a:gd name="T39" fmla="*/ 4 h 7"/>
                      <a:gd name="T40" fmla="*/ 3 w 3"/>
                      <a:gd name="T41" fmla="*/ 2 h 7"/>
                      <a:gd name="T42" fmla="*/ 3 w 3"/>
                      <a:gd name="T43" fmla="*/ 1 h 7"/>
                      <a:gd name="T44" fmla="*/ 2 w 3"/>
                      <a:gd name="T45" fmla="*/ 1 h 7"/>
                      <a:gd name="T46" fmla="*/ 1 w 3"/>
                      <a:gd name="T4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7"/>
                        </a:moveTo>
                        <a:cubicBezTo>
                          <a:pt x="1" y="7"/>
                          <a:pt x="0" y="6"/>
                          <a:pt x="0" y="5"/>
                        </a:cubicBezTo>
                        <a:cubicBezTo>
                          <a:pt x="0" y="4"/>
                          <a:pt x="0" y="3"/>
                          <a:pt x="0" y="2"/>
                        </a:cubicBezTo>
                        <a:cubicBezTo>
                          <a:pt x="0" y="1"/>
                          <a:pt x="0" y="1"/>
                          <a:pt x="1" y="0"/>
                        </a:cubicBezTo>
                        <a:cubicBezTo>
                          <a:pt x="1" y="0"/>
                          <a:pt x="1" y="0"/>
                          <a:pt x="2" y="0"/>
                        </a:cubicBezTo>
                        <a:cubicBezTo>
                          <a:pt x="2" y="0"/>
                          <a:pt x="3" y="0"/>
                          <a:pt x="3" y="1"/>
                        </a:cubicBezTo>
                        <a:cubicBezTo>
                          <a:pt x="3" y="2"/>
                          <a:pt x="3" y="2"/>
                          <a:pt x="3" y="2"/>
                        </a:cubicBezTo>
                        <a:cubicBezTo>
                          <a:pt x="3" y="3"/>
                          <a:pt x="3" y="4"/>
                          <a:pt x="3" y="4"/>
                        </a:cubicBezTo>
                        <a:cubicBezTo>
                          <a:pt x="3" y="4"/>
                          <a:pt x="3" y="4"/>
                          <a:pt x="3" y="4"/>
                        </a:cubicBezTo>
                        <a:cubicBezTo>
                          <a:pt x="3" y="4"/>
                          <a:pt x="3" y="6"/>
                          <a:pt x="2" y="7"/>
                        </a:cubicBezTo>
                        <a:cubicBezTo>
                          <a:pt x="2" y="7"/>
                          <a:pt x="2" y="7"/>
                          <a:pt x="2" y="7"/>
                        </a:cubicBezTo>
                        <a:close/>
                        <a:moveTo>
                          <a:pt x="1" y="1"/>
                        </a:moveTo>
                        <a:cubicBezTo>
                          <a:pt x="1" y="1"/>
                          <a:pt x="1" y="1"/>
                          <a:pt x="1" y="2"/>
                        </a:cubicBezTo>
                        <a:cubicBezTo>
                          <a:pt x="1" y="3"/>
                          <a:pt x="1" y="4"/>
                          <a:pt x="1" y="5"/>
                        </a:cubicBezTo>
                        <a:cubicBezTo>
                          <a:pt x="1" y="6"/>
                          <a:pt x="1" y="6"/>
                          <a:pt x="2" y="6"/>
                        </a:cubicBezTo>
                        <a:cubicBezTo>
                          <a:pt x="2" y="6"/>
                          <a:pt x="2" y="6"/>
                          <a:pt x="2" y="6"/>
                        </a:cubicBezTo>
                        <a:cubicBezTo>
                          <a:pt x="2" y="6"/>
                          <a:pt x="2"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lnTo>
                          <a:pt x="1"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3" name="Freeform 7016">
                    <a:extLst>
                      <a:ext uri="{FF2B5EF4-FFF2-40B4-BE49-F238E27FC236}">
                        <a16:creationId xmlns:a16="http://schemas.microsoft.com/office/drawing/2014/main" xmlns="" id="{03D050FE-37AF-40E0-9AEE-6525A20FD9E9}"/>
                      </a:ext>
                    </a:extLst>
                  </p:cNvPr>
                  <p:cNvSpPr>
                    <a:spLocks/>
                  </p:cNvSpPr>
                  <p:nvPr/>
                </p:nvSpPr>
                <p:spPr bwMode="auto">
                  <a:xfrm>
                    <a:off x="4061" y="1848"/>
                    <a:ext cx="1" cy="3"/>
                  </a:xfrm>
                  <a:custGeom>
                    <a:avLst/>
                    <a:gdLst>
                      <a:gd name="T0" fmla="*/ 1 w 2"/>
                      <a:gd name="T1" fmla="*/ 1 h 4"/>
                      <a:gd name="T2" fmla="*/ 1 w 2"/>
                      <a:gd name="T3" fmla="*/ 4 h 4"/>
                      <a:gd name="T4" fmla="*/ 0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2" y="4"/>
                          <a:pt x="1" y="4"/>
                        </a:cubicBezTo>
                        <a:cubicBezTo>
                          <a:pt x="0" y="4"/>
                          <a:pt x="0" y="4"/>
                          <a:pt x="0"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4" name="Freeform 7017">
                    <a:extLst>
                      <a:ext uri="{FF2B5EF4-FFF2-40B4-BE49-F238E27FC236}">
                        <a16:creationId xmlns:a16="http://schemas.microsoft.com/office/drawing/2014/main" xmlns="" id="{9AC808AC-AC7B-4D02-8C68-E80FA6C0EE37}"/>
                      </a:ext>
                    </a:extLst>
                  </p:cNvPr>
                  <p:cNvSpPr>
                    <a:spLocks/>
                  </p:cNvSpPr>
                  <p:nvPr/>
                </p:nvSpPr>
                <p:spPr bwMode="auto">
                  <a:xfrm>
                    <a:off x="4086" y="1848"/>
                    <a:ext cx="3" cy="4"/>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3" y="4"/>
                          <a:pt x="3" y="1"/>
                          <a:pt x="2" y="1"/>
                        </a:cubicBezTo>
                        <a:cubicBezTo>
                          <a:pt x="2"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5" name="Freeform 7018">
                    <a:extLst>
                      <a:ext uri="{FF2B5EF4-FFF2-40B4-BE49-F238E27FC236}">
                        <a16:creationId xmlns:a16="http://schemas.microsoft.com/office/drawing/2014/main" xmlns="" id="{3B3631CB-4FBC-43D3-A192-CB4096C14E5A}"/>
                      </a:ext>
                    </a:extLst>
                  </p:cNvPr>
                  <p:cNvSpPr>
                    <a:spLocks noEditPoints="1"/>
                  </p:cNvSpPr>
                  <p:nvPr/>
                </p:nvSpPr>
                <p:spPr bwMode="auto">
                  <a:xfrm>
                    <a:off x="4086" y="1848"/>
                    <a:ext cx="3" cy="5"/>
                  </a:xfrm>
                  <a:custGeom>
                    <a:avLst/>
                    <a:gdLst>
                      <a:gd name="T0" fmla="*/ 1 w 3"/>
                      <a:gd name="T1" fmla="*/ 7 h 7"/>
                      <a:gd name="T2" fmla="*/ 1 w 3"/>
                      <a:gd name="T3" fmla="*/ 7 h 7"/>
                      <a:gd name="T4" fmla="*/ 0 w 3"/>
                      <a:gd name="T5" fmla="*/ 4 h 7"/>
                      <a:gd name="T6" fmla="*/ 0 w 3"/>
                      <a:gd name="T7" fmla="*/ 2 h 7"/>
                      <a:gd name="T8" fmla="*/ 0 w 3"/>
                      <a:gd name="T9" fmla="*/ 1 h 7"/>
                      <a:gd name="T10" fmla="*/ 1 w 3"/>
                      <a:gd name="T11" fmla="*/ 0 h 7"/>
                      <a:gd name="T12" fmla="*/ 2 w 3"/>
                      <a:gd name="T13" fmla="*/ 0 h 7"/>
                      <a:gd name="T14" fmla="*/ 3 w 3"/>
                      <a:gd name="T15" fmla="*/ 2 h 7"/>
                      <a:gd name="T16" fmla="*/ 3 w 3"/>
                      <a:gd name="T17" fmla="*/ 5 h 7"/>
                      <a:gd name="T18" fmla="*/ 1 w 3"/>
                      <a:gd name="T19" fmla="*/ 7 h 7"/>
                      <a:gd name="T20" fmla="*/ 0 w 3"/>
                      <a:gd name="T21" fmla="*/ 4 h 7"/>
                      <a:gd name="T22" fmla="*/ 1 w 3"/>
                      <a:gd name="T23" fmla="*/ 5 h 7"/>
                      <a:gd name="T24" fmla="*/ 1 w 3"/>
                      <a:gd name="T25" fmla="*/ 6 h 7"/>
                      <a:gd name="T26" fmla="*/ 1 w 3"/>
                      <a:gd name="T27" fmla="*/ 6 h 7"/>
                      <a:gd name="T28" fmla="*/ 2 w 3"/>
                      <a:gd name="T29" fmla="*/ 5 h 7"/>
                      <a:gd name="T30" fmla="*/ 2 w 3"/>
                      <a:gd name="T31" fmla="*/ 2 h 7"/>
                      <a:gd name="T32" fmla="*/ 2 w 3"/>
                      <a:gd name="T33" fmla="*/ 1 h 7"/>
                      <a:gd name="T34" fmla="*/ 1 w 3"/>
                      <a:gd name="T35" fmla="*/ 1 h 7"/>
                      <a:gd name="T36" fmla="*/ 0 w 3"/>
                      <a:gd name="T37" fmla="*/ 1 h 7"/>
                      <a:gd name="T38" fmla="*/ 0 w 3"/>
                      <a:gd name="T39" fmla="*/ 2 h 7"/>
                      <a:gd name="T40" fmla="*/ 0 w 3"/>
                      <a:gd name="T41" fmla="*/ 4 h 7"/>
                      <a:gd name="T42" fmla="*/ 0 w 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cubicBezTo>
                          <a:pt x="1" y="7"/>
                          <a:pt x="1" y="7"/>
                          <a:pt x="1" y="7"/>
                        </a:cubicBezTo>
                        <a:cubicBezTo>
                          <a:pt x="0" y="6"/>
                          <a:pt x="0" y="5"/>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3" y="6"/>
                          <a:pt x="2" y="7"/>
                          <a:pt x="1" y="7"/>
                        </a:cubicBezTo>
                        <a:close/>
                        <a:moveTo>
                          <a:pt x="0" y="4"/>
                        </a:moveTo>
                        <a:cubicBezTo>
                          <a:pt x="0" y="4"/>
                          <a:pt x="0" y="5"/>
                          <a:pt x="1" y="5"/>
                        </a:cubicBezTo>
                        <a:cubicBezTo>
                          <a:pt x="1" y="6"/>
                          <a:pt x="1" y="6"/>
                          <a:pt x="1" y="6"/>
                        </a:cubicBezTo>
                        <a:cubicBezTo>
                          <a:pt x="1" y="6"/>
                          <a:pt x="1" y="6"/>
                          <a:pt x="1" y="6"/>
                        </a:cubicBezTo>
                        <a:cubicBezTo>
                          <a:pt x="2"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6" name="Freeform 7019">
                    <a:extLst>
                      <a:ext uri="{FF2B5EF4-FFF2-40B4-BE49-F238E27FC236}">
                        <a16:creationId xmlns:a16="http://schemas.microsoft.com/office/drawing/2014/main" xmlns="" id="{1840AE8C-213B-49BF-92B0-5B5191C88ED9}"/>
                      </a:ext>
                    </a:extLst>
                  </p:cNvPr>
                  <p:cNvSpPr>
                    <a:spLocks/>
                  </p:cNvSpPr>
                  <p:nvPr/>
                </p:nvSpPr>
                <p:spPr bwMode="auto">
                  <a:xfrm>
                    <a:off x="4086" y="1848"/>
                    <a:ext cx="2" cy="3"/>
                  </a:xfrm>
                  <a:custGeom>
                    <a:avLst/>
                    <a:gdLst>
                      <a:gd name="T0" fmla="*/ 1 w 2"/>
                      <a:gd name="T1" fmla="*/ 1 h 4"/>
                      <a:gd name="T2" fmla="*/ 1 w 2"/>
                      <a:gd name="T3" fmla="*/ 4 h 4"/>
                      <a:gd name="T4" fmla="*/ 2 w 2"/>
                      <a:gd name="T5" fmla="*/ 3 h 4"/>
                      <a:gd name="T6" fmla="*/ 1 w 2"/>
                      <a:gd name="T7" fmla="*/ 1 h 4"/>
                    </a:gdLst>
                    <a:ahLst/>
                    <a:cxnLst>
                      <a:cxn ang="0">
                        <a:pos x="T0" y="T1"/>
                      </a:cxn>
                      <a:cxn ang="0">
                        <a:pos x="T2" y="T3"/>
                      </a:cxn>
                      <a:cxn ang="0">
                        <a:pos x="T4" y="T5"/>
                      </a:cxn>
                      <a:cxn ang="0">
                        <a:pos x="T6" y="T7"/>
                      </a:cxn>
                    </a:cxnLst>
                    <a:rect l="0" t="0" r="r" b="b"/>
                    <a:pathLst>
                      <a:path w="2" h="4">
                        <a:moveTo>
                          <a:pt x="1" y="1"/>
                        </a:moveTo>
                        <a:cubicBezTo>
                          <a:pt x="1" y="1"/>
                          <a:pt x="0" y="4"/>
                          <a:pt x="1" y="4"/>
                        </a:cubicBezTo>
                        <a:cubicBezTo>
                          <a:pt x="2" y="4"/>
                          <a:pt x="2" y="4"/>
                          <a:pt x="2" y="3"/>
                        </a:cubicBezTo>
                        <a:cubicBezTo>
                          <a:pt x="1" y="2"/>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7" name="Freeform 7020">
                    <a:extLst>
                      <a:ext uri="{FF2B5EF4-FFF2-40B4-BE49-F238E27FC236}">
                        <a16:creationId xmlns:a16="http://schemas.microsoft.com/office/drawing/2014/main" xmlns="" id="{067787D6-5A78-490C-8EBC-1CDB349BA9E9}"/>
                      </a:ext>
                    </a:extLst>
                  </p:cNvPr>
                  <p:cNvSpPr>
                    <a:spLocks/>
                  </p:cNvSpPr>
                  <p:nvPr/>
                </p:nvSpPr>
                <p:spPr bwMode="auto">
                  <a:xfrm>
                    <a:off x="4062" y="1848"/>
                    <a:ext cx="2" cy="5"/>
                  </a:xfrm>
                  <a:custGeom>
                    <a:avLst/>
                    <a:gdLst>
                      <a:gd name="T0" fmla="*/ 3 w 3"/>
                      <a:gd name="T1" fmla="*/ 4 h 6"/>
                      <a:gd name="T2" fmla="*/ 2 w 3"/>
                      <a:gd name="T3" fmla="*/ 6 h 6"/>
                      <a:gd name="T4" fmla="*/ 1 w 3"/>
                      <a:gd name="T5" fmla="*/ 5 h 6"/>
                      <a:gd name="T6" fmla="*/ 1 w 3"/>
                      <a:gd name="T7" fmla="*/ 1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2" y="6"/>
                          <a:pt x="1" y="6"/>
                          <a:pt x="1" y="5"/>
                        </a:cubicBezTo>
                        <a:cubicBezTo>
                          <a:pt x="1" y="4"/>
                          <a:pt x="0" y="1"/>
                          <a:pt x="1" y="1"/>
                        </a:cubicBezTo>
                        <a:cubicBezTo>
                          <a:pt x="2" y="0"/>
                          <a:pt x="3" y="0"/>
                          <a:pt x="3" y="1"/>
                        </a:cubicBezTo>
                        <a:cubicBezTo>
                          <a:pt x="3" y="2"/>
                          <a:pt x="3" y="4"/>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8" name="Freeform 7021">
                    <a:extLst>
                      <a:ext uri="{FF2B5EF4-FFF2-40B4-BE49-F238E27FC236}">
                        <a16:creationId xmlns:a16="http://schemas.microsoft.com/office/drawing/2014/main" xmlns="" id="{D3D3ED08-CCBE-4C65-AF33-1C370A650B7D}"/>
                      </a:ext>
                    </a:extLst>
                  </p:cNvPr>
                  <p:cNvSpPr>
                    <a:spLocks noEditPoints="1"/>
                  </p:cNvSpPr>
                  <p:nvPr/>
                </p:nvSpPr>
                <p:spPr bwMode="auto">
                  <a:xfrm>
                    <a:off x="4062" y="1848"/>
                    <a:ext cx="3" cy="5"/>
                  </a:xfrm>
                  <a:custGeom>
                    <a:avLst/>
                    <a:gdLst>
                      <a:gd name="T0" fmla="*/ 2 w 4"/>
                      <a:gd name="T1" fmla="*/ 6 h 6"/>
                      <a:gd name="T2" fmla="*/ 1 w 4"/>
                      <a:gd name="T3" fmla="*/ 5 h 6"/>
                      <a:gd name="T4" fmla="*/ 0 w 4"/>
                      <a:gd name="T5" fmla="*/ 2 h 6"/>
                      <a:gd name="T6" fmla="*/ 1 w 4"/>
                      <a:gd name="T7" fmla="*/ 0 h 6"/>
                      <a:gd name="T8" fmla="*/ 2 w 4"/>
                      <a:gd name="T9" fmla="*/ 0 h 6"/>
                      <a:gd name="T10" fmla="*/ 4 w 4"/>
                      <a:gd name="T11" fmla="*/ 1 h 6"/>
                      <a:gd name="T12" fmla="*/ 4 w 4"/>
                      <a:gd name="T13" fmla="*/ 2 h 6"/>
                      <a:gd name="T14" fmla="*/ 3 w 4"/>
                      <a:gd name="T15" fmla="*/ 4 h 6"/>
                      <a:gd name="T16" fmla="*/ 3 w 4"/>
                      <a:gd name="T17" fmla="*/ 4 h 6"/>
                      <a:gd name="T18" fmla="*/ 3 w 4"/>
                      <a:gd name="T19" fmla="*/ 4 h 6"/>
                      <a:gd name="T20" fmla="*/ 3 w 4"/>
                      <a:gd name="T21" fmla="*/ 4 h 6"/>
                      <a:gd name="T22" fmla="*/ 2 w 4"/>
                      <a:gd name="T23" fmla="*/ 6 h 6"/>
                      <a:gd name="T24" fmla="*/ 2 w 4"/>
                      <a:gd name="T25" fmla="*/ 6 h 6"/>
                      <a:gd name="T26" fmla="*/ 2 w 4"/>
                      <a:gd name="T27" fmla="*/ 1 h 6"/>
                      <a:gd name="T28" fmla="*/ 1 w 4"/>
                      <a:gd name="T29" fmla="*/ 1 h 6"/>
                      <a:gd name="T30" fmla="*/ 1 w 4"/>
                      <a:gd name="T31" fmla="*/ 2 h 6"/>
                      <a:gd name="T32" fmla="*/ 1 w 4"/>
                      <a:gd name="T33" fmla="*/ 5 h 6"/>
                      <a:gd name="T34" fmla="*/ 2 w 4"/>
                      <a:gd name="T35" fmla="*/ 6 h 6"/>
                      <a:gd name="T36" fmla="*/ 2 w 4"/>
                      <a:gd name="T37" fmla="*/ 6 h 6"/>
                      <a:gd name="T38" fmla="*/ 3 w 4"/>
                      <a:gd name="T39" fmla="*/ 5 h 6"/>
                      <a:gd name="T40" fmla="*/ 3 w 4"/>
                      <a:gd name="T41" fmla="*/ 4 h 6"/>
                      <a:gd name="T42" fmla="*/ 3 w 4"/>
                      <a:gd name="T43" fmla="*/ 4 h 6"/>
                      <a:gd name="T44" fmla="*/ 3 w 4"/>
                      <a:gd name="T45" fmla="*/ 4 h 6"/>
                      <a:gd name="T46" fmla="*/ 3 w 4"/>
                      <a:gd name="T47" fmla="*/ 2 h 6"/>
                      <a:gd name="T48" fmla="*/ 3 w 4"/>
                      <a:gd name="T49" fmla="*/ 1 h 6"/>
                      <a:gd name="T50" fmla="*/ 2 w 4"/>
                      <a:gd name="T5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2" y="6"/>
                        </a:moveTo>
                        <a:cubicBezTo>
                          <a:pt x="1" y="6"/>
                          <a:pt x="1" y="6"/>
                          <a:pt x="1" y="5"/>
                        </a:cubicBezTo>
                        <a:cubicBezTo>
                          <a:pt x="1" y="4"/>
                          <a:pt x="0" y="3"/>
                          <a:pt x="0" y="2"/>
                        </a:cubicBezTo>
                        <a:cubicBezTo>
                          <a:pt x="0" y="1"/>
                          <a:pt x="0" y="1"/>
                          <a:pt x="1" y="0"/>
                        </a:cubicBezTo>
                        <a:cubicBezTo>
                          <a:pt x="1" y="0"/>
                          <a:pt x="2" y="0"/>
                          <a:pt x="2" y="0"/>
                        </a:cubicBezTo>
                        <a:cubicBezTo>
                          <a:pt x="3" y="0"/>
                          <a:pt x="3" y="0"/>
                          <a:pt x="4" y="1"/>
                        </a:cubicBezTo>
                        <a:cubicBezTo>
                          <a:pt x="4" y="2"/>
                          <a:pt x="4" y="2"/>
                          <a:pt x="4" y="2"/>
                        </a:cubicBezTo>
                        <a:cubicBezTo>
                          <a:pt x="4" y="3"/>
                          <a:pt x="3" y="4"/>
                          <a:pt x="3" y="4"/>
                        </a:cubicBezTo>
                        <a:cubicBezTo>
                          <a:pt x="3" y="4"/>
                          <a:pt x="3" y="4"/>
                          <a:pt x="3" y="4"/>
                        </a:cubicBezTo>
                        <a:cubicBezTo>
                          <a:pt x="3" y="4"/>
                          <a:pt x="3" y="4"/>
                          <a:pt x="3" y="4"/>
                        </a:cubicBezTo>
                        <a:cubicBezTo>
                          <a:pt x="3" y="4"/>
                          <a:pt x="3" y="4"/>
                          <a:pt x="3" y="4"/>
                        </a:cubicBezTo>
                        <a:cubicBezTo>
                          <a:pt x="3" y="4"/>
                          <a:pt x="4" y="6"/>
                          <a:pt x="2" y="6"/>
                        </a:cubicBezTo>
                        <a:cubicBezTo>
                          <a:pt x="2" y="6"/>
                          <a:pt x="2" y="6"/>
                          <a:pt x="2" y="6"/>
                        </a:cubicBezTo>
                        <a:close/>
                        <a:moveTo>
                          <a:pt x="2" y="1"/>
                        </a:moveTo>
                        <a:cubicBezTo>
                          <a:pt x="1" y="1"/>
                          <a:pt x="1" y="1"/>
                          <a:pt x="1" y="1"/>
                        </a:cubicBezTo>
                        <a:cubicBezTo>
                          <a:pt x="1" y="1"/>
                          <a:pt x="1" y="1"/>
                          <a:pt x="1" y="2"/>
                        </a:cubicBezTo>
                        <a:cubicBezTo>
                          <a:pt x="1" y="3"/>
                          <a:pt x="1" y="4"/>
                          <a:pt x="1" y="5"/>
                        </a:cubicBezTo>
                        <a:cubicBezTo>
                          <a:pt x="1" y="6"/>
                          <a:pt x="2" y="6"/>
                          <a:pt x="2" y="6"/>
                        </a:cubicBezTo>
                        <a:cubicBezTo>
                          <a:pt x="2" y="6"/>
                          <a:pt x="2" y="6"/>
                          <a:pt x="2" y="6"/>
                        </a:cubicBezTo>
                        <a:cubicBezTo>
                          <a:pt x="2" y="6"/>
                          <a:pt x="3" y="6"/>
                          <a:pt x="3" y="5"/>
                        </a:cubicBezTo>
                        <a:cubicBezTo>
                          <a:pt x="3" y="5"/>
                          <a:pt x="3" y="4"/>
                          <a:pt x="3" y="4"/>
                        </a:cubicBezTo>
                        <a:cubicBezTo>
                          <a:pt x="3" y="4"/>
                          <a:pt x="3" y="4"/>
                          <a:pt x="3" y="4"/>
                        </a:cubicBezTo>
                        <a:cubicBezTo>
                          <a:pt x="3" y="4"/>
                          <a:pt x="3" y="4"/>
                          <a:pt x="3" y="4"/>
                        </a:cubicBezTo>
                        <a:cubicBezTo>
                          <a:pt x="3" y="4"/>
                          <a:pt x="3" y="3"/>
                          <a:pt x="3" y="2"/>
                        </a:cubicBezTo>
                        <a:cubicBezTo>
                          <a:pt x="3" y="1"/>
                          <a:pt x="3" y="1"/>
                          <a:pt x="3" y="1"/>
                        </a:cubicBezTo>
                        <a:cubicBezTo>
                          <a:pt x="3"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89" name="Freeform 7022">
                    <a:extLst>
                      <a:ext uri="{FF2B5EF4-FFF2-40B4-BE49-F238E27FC236}">
                        <a16:creationId xmlns:a16="http://schemas.microsoft.com/office/drawing/2014/main" xmlns="" id="{769F44A6-9815-4C90-B683-A80DFDC98B4B}"/>
                      </a:ext>
                    </a:extLst>
                  </p:cNvPr>
                  <p:cNvSpPr>
                    <a:spLocks/>
                  </p:cNvSpPr>
                  <p:nvPr/>
                </p:nvSpPr>
                <p:spPr bwMode="auto">
                  <a:xfrm>
                    <a:off x="4062" y="1850"/>
                    <a:ext cx="1" cy="2"/>
                  </a:xfrm>
                  <a:custGeom>
                    <a:avLst/>
                    <a:gdLst>
                      <a:gd name="T0" fmla="*/ 1 w 1"/>
                      <a:gd name="T1" fmla="*/ 0 h 3"/>
                      <a:gd name="T2" fmla="*/ 1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3"/>
                          <a:pt x="1" y="3"/>
                        </a:cubicBezTo>
                        <a:cubicBezTo>
                          <a:pt x="0" y="3"/>
                          <a:pt x="0" y="2"/>
                          <a:pt x="1" y="1"/>
                        </a:cubicBezTo>
                        <a:cubicBezTo>
                          <a:pt x="1" y="0"/>
                          <a:pt x="1"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0" name="Freeform 7023">
                    <a:extLst>
                      <a:ext uri="{FF2B5EF4-FFF2-40B4-BE49-F238E27FC236}">
                        <a16:creationId xmlns:a16="http://schemas.microsoft.com/office/drawing/2014/main" xmlns="" id="{85B73595-D5E2-45D7-9DBC-72B5CB107649}"/>
                      </a:ext>
                    </a:extLst>
                  </p:cNvPr>
                  <p:cNvSpPr>
                    <a:spLocks/>
                  </p:cNvSpPr>
                  <p:nvPr/>
                </p:nvSpPr>
                <p:spPr bwMode="auto">
                  <a:xfrm>
                    <a:off x="4085" y="1848"/>
                    <a:ext cx="2" cy="5"/>
                  </a:xfrm>
                  <a:custGeom>
                    <a:avLst/>
                    <a:gdLst>
                      <a:gd name="T0" fmla="*/ 0 w 3"/>
                      <a:gd name="T1" fmla="*/ 4 h 6"/>
                      <a:gd name="T2" fmla="*/ 1 w 3"/>
                      <a:gd name="T3" fmla="*/ 6 h 6"/>
                      <a:gd name="T4" fmla="*/ 2 w 3"/>
                      <a:gd name="T5" fmla="*/ 5 h 6"/>
                      <a:gd name="T6" fmla="*/ 2 w 3"/>
                      <a:gd name="T7" fmla="*/ 1 h 6"/>
                      <a:gd name="T8" fmla="*/ 0 w 3"/>
                      <a:gd name="T9" fmla="*/ 1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0" y="4"/>
                          <a:pt x="0" y="6"/>
                          <a:pt x="1" y="6"/>
                        </a:cubicBezTo>
                        <a:cubicBezTo>
                          <a:pt x="2" y="6"/>
                          <a:pt x="2" y="6"/>
                          <a:pt x="2" y="5"/>
                        </a:cubicBezTo>
                        <a:cubicBezTo>
                          <a:pt x="2" y="4"/>
                          <a:pt x="3" y="1"/>
                          <a:pt x="2" y="1"/>
                        </a:cubicBezTo>
                        <a:cubicBezTo>
                          <a:pt x="1" y="0"/>
                          <a:pt x="0" y="0"/>
                          <a:pt x="0" y="1"/>
                        </a:cubicBezTo>
                        <a:cubicBezTo>
                          <a:pt x="0" y="2"/>
                          <a:pt x="0" y="4"/>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1" name="Freeform 7024">
                    <a:extLst>
                      <a:ext uri="{FF2B5EF4-FFF2-40B4-BE49-F238E27FC236}">
                        <a16:creationId xmlns:a16="http://schemas.microsoft.com/office/drawing/2014/main" xmlns="" id="{0F0587A9-DAEC-4670-B573-C06C7AED4753}"/>
                      </a:ext>
                    </a:extLst>
                  </p:cNvPr>
                  <p:cNvSpPr>
                    <a:spLocks noEditPoints="1"/>
                  </p:cNvSpPr>
                  <p:nvPr/>
                </p:nvSpPr>
                <p:spPr bwMode="auto">
                  <a:xfrm>
                    <a:off x="4085" y="1848"/>
                    <a:ext cx="2" cy="5"/>
                  </a:xfrm>
                  <a:custGeom>
                    <a:avLst/>
                    <a:gdLst>
                      <a:gd name="T0" fmla="*/ 1 w 3"/>
                      <a:gd name="T1" fmla="*/ 6 h 6"/>
                      <a:gd name="T2" fmla="*/ 1 w 3"/>
                      <a:gd name="T3" fmla="*/ 6 h 6"/>
                      <a:gd name="T4" fmla="*/ 0 w 3"/>
                      <a:gd name="T5" fmla="*/ 4 h 6"/>
                      <a:gd name="T6" fmla="*/ 0 w 3"/>
                      <a:gd name="T7" fmla="*/ 4 h 6"/>
                      <a:gd name="T8" fmla="*/ 0 w 3"/>
                      <a:gd name="T9" fmla="*/ 2 h 6"/>
                      <a:gd name="T10" fmla="*/ 0 w 3"/>
                      <a:gd name="T11" fmla="*/ 1 h 6"/>
                      <a:gd name="T12" fmla="*/ 1 w 3"/>
                      <a:gd name="T13" fmla="*/ 0 h 6"/>
                      <a:gd name="T14" fmla="*/ 2 w 3"/>
                      <a:gd name="T15" fmla="*/ 0 h 6"/>
                      <a:gd name="T16" fmla="*/ 3 w 3"/>
                      <a:gd name="T17" fmla="*/ 2 h 6"/>
                      <a:gd name="T18" fmla="*/ 3 w 3"/>
                      <a:gd name="T19" fmla="*/ 5 h 6"/>
                      <a:gd name="T20" fmla="*/ 1 w 3"/>
                      <a:gd name="T21" fmla="*/ 6 h 6"/>
                      <a:gd name="T22" fmla="*/ 1 w 3"/>
                      <a:gd name="T23" fmla="*/ 6 h 6"/>
                      <a:gd name="T24" fmla="*/ 2 w 3"/>
                      <a:gd name="T25" fmla="*/ 5 h 6"/>
                      <a:gd name="T26" fmla="*/ 2 w 3"/>
                      <a:gd name="T27" fmla="*/ 2 h 6"/>
                      <a:gd name="T28" fmla="*/ 2 w 3"/>
                      <a:gd name="T29" fmla="*/ 1 h 6"/>
                      <a:gd name="T30" fmla="*/ 1 w 3"/>
                      <a:gd name="T31" fmla="*/ 1 h 6"/>
                      <a:gd name="T32" fmla="*/ 0 w 3"/>
                      <a:gd name="T33" fmla="*/ 1 h 6"/>
                      <a:gd name="T34" fmla="*/ 0 w 3"/>
                      <a:gd name="T35" fmla="*/ 2 h 6"/>
                      <a:gd name="T36" fmla="*/ 0 w 3"/>
                      <a:gd name="T37" fmla="*/ 4 h 6"/>
                      <a:gd name="T38" fmla="*/ 0 w 3"/>
                      <a:gd name="T39" fmla="*/ 4 h 6"/>
                      <a:gd name="T40" fmla="*/ 0 w 3"/>
                      <a:gd name="T41" fmla="*/ 4 h 6"/>
                      <a:gd name="T42" fmla="*/ 0 w 3"/>
                      <a:gd name="T43" fmla="*/ 5 h 6"/>
                      <a:gd name="T44" fmla="*/ 1 w 3"/>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6">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1" y="0"/>
                        </a:cubicBezTo>
                        <a:cubicBezTo>
                          <a:pt x="2" y="0"/>
                          <a:pt x="2" y="0"/>
                          <a:pt x="2" y="0"/>
                        </a:cubicBezTo>
                        <a:cubicBezTo>
                          <a:pt x="3" y="1"/>
                          <a:pt x="3" y="1"/>
                          <a:pt x="3" y="2"/>
                        </a:cubicBezTo>
                        <a:cubicBezTo>
                          <a:pt x="3" y="3"/>
                          <a:pt x="3" y="4"/>
                          <a:pt x="3" y="5"/>
                        </a:cubicBezTo>
                        <a:cubicBezTo>
                          <a:pt x="2" y="6"/>
                          <a:pt x="2" y="6"/>
                          <a:pt x="1" y="6"/>
                        </a:cubicBezTo>
                        <a:close/>
                        <a:moveTo>
                          <a:pt x="1" y="6"/>
                        </a:moveTo>
                        <a:cubicBezTo>
                          <a:pt x="1" y="6"/>
                          <a:pt x="2" y="6"/>
                          <a:pt x="2" y="5"/>
                        </a:cubicBezTo>
                        <a:cubicBezTo>
                          <a:pt x="2" y="4"/>
                          <a:pt x="2" y="3"/>
                          <a:pt x="2" y="2"/>
                        </a:cubicBezTo>
                        <a:cubicBezTo>
                          <a:pt x="2" y="1"/>
                          <a:pt x="2" y="1"/>
                          <a:pt x="2" y="1"/>
                        </a:cubicBezTo>
                        <a:cubicBezTo>
                          <a:pt x="1" y="1"/>
                          <a:pt x="1" y="1"/>
                          <a:pt x="1" y="1"/>
                        </a:cubicBezTo>
                        <a:cubicBezTo>
                          <a:pt x="1" y="1"/>
                          <a:pt x="0" y="1"/>
                          <a:pt x="0" y="1"/>
                        </a:cubicBezTo>
                        <a:cubicBezTo>
                          <a:pt x="0" y="2"/>
                          <a:pt x="0" y="2"/>
                          <a:pt x="0" y="2"/>
                        </a:cubicBezTo>
                        <a:cubicBezTo>
                          <a:pt x="0" y="3"/>
                          <a:pt x="0" y="4"/>
                          <a:pt x="0" y="4"/>
                        </a:cubicBezTo>
                        <a:cubicBezTo>
                          <a:pt x="0" y="4"/>
                          <a:pt x="0" y="4"/>
                          <a:pt x="0" y="4"/>
                        </a:cubicBezTo>
                        <a:cubicBezTo>
                          <a:pt x="0" y="4"/>
                          <a:pt x="0" y="4"/>
                          <a:pt x="0" y="4"/>
                        </a:cubicBezTo>
                        <a:cubicBezTo>
                          <a:pt x="0" y="4"/>
                          <a:pt x="0" y="5"/>
                          <a:pt x="0" y="5"/>
                        </a:cubicBezTo>
                        <a:cubicBezTo>
                          <a:pt x="0" y="6"/>
                          <a:pt x="1" y="6"/>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2" name="Freeform 7025">
                    <a:extLst>
                      <a:ext uri="{FF2B5EF4-FFF2-40B4-BE49-F238E27FC236}">
                        <a16:creationId xmlns:a16="http://schemas.microsoft.com/office/drawing/2014/main" xmlns="" id="{B2FFBECB-19F7-4F6D-BA7A-C8B16D1F1360}"/>
                      </a:ext>
                    </a:extLst>
                  </p:cNvPr>
                  <p:cNvSpPr>
                    <a:spLocks/>
                  </p:cNvSpPr>
                  <p:nvPr/>
                </p:nvSpPr>
                <p:spPr bwMode="auto">
                  <a:xfrm>
                    <a:off x="4086" y="1849"/>
                    <a:ext cx="0" cy="3"/>
                  </a:xfrm>
                  <a:custGeom>
                    <a:avLst/>
                    <a:gdLst>
                      <a:gd name="T0" fmla="*/ 0 w 1"/>
                      <a:gd name="T1" fmla="*/ 1 h 4"/>
                      <a:gd name="T2" fmla="*/ 0 w 1"/>
                      <a:gd name="T3" fmla="*/ 4 h 4"/>
                      <a:gd name="T4" fmla="*/ 0 w 1"/>
                      <a:gd name="T5" fmla="*/ 2 h 4"/>
                      <a:gd name="T6" fmla="*/ 0 w 1"/>
                      <a:gd name="T7" fmla="*/ 1 h 4"/>
                    </a:gdLst>
                    <a:ahLst/>
                    <a:cxnLst>
                      <a:cxn ang="0">
                        <a:pos x="T0" y="T1"/>
                      </a:cxn>
                      <a:cxn ang="0">
                        <a:pos x="T2" y="T3"/>
                      </a:cxn>
                      <a:cxn ang="0">
                        <a:pos x="T4" y="T5"/>
                      </a:cxn>
                      <a:cxn ang="0">
                        <a:pos x="T6" y="T7"/>
                      </a:cxn>
                    </a:cxnLst>
                    <a:rect l="0" t="0" r="r" b="b"/>
                    <a:pathLst>
                      <a:path w="1" h="4">
                        <a:moveTo>
                          <a:pt x="0" y="1"/>
                        </a:moveTo>
                        <a:cubicBezTo>
                          <a:pt x="0" y="1"/>
                          <a:pt x="0" y="3"/>
                          <a:pt x="0" y="4"/>
                        </a:cubicBezTo>
                        <a:cubicBezTo>
                          <a:pt x="1" y="4"/>
                          <a:pt x="1" y="3"/>
                          <a:pt x="0" y="2"/>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3" name="Freeform 7026">
                    <a:extLst>
                      <a:ext uri="{FF2B5EF4-FFF2-40B4-BE49-F238E27FC236}">
                        <a16:creationId xmlns:a16="http://schemas.microsoft.com/office/drawing/2014/main" xmlns="" id="{2B5EE44F-2ED1-448A-B28D-10E0604043CE}"/>
                      </a:ext>
                    </a:extLst>
                  </p:cNvPr>
                  <p:cNvSpPr>
                    <a:spLocks/>
                  </p:cNvSpPr>
                  <p:nvPr/>
                </p:nvSpPr>
                <p:spPr bwMode="auto">
                  <a:xfrm>
                    <a:off x="4064" y="1849"/>
                    <a:ext cx="2" cy="5"/>
                  </a:xfrm>
                  <a:custGeom>
                    <a:avLst/>
                    <a:gdLst>
                      <a:gd name="T0" fmla="*/ 3 w 3"/>
                      <a:gd name="T1" fmla="*/ 4 h 6"/>
                      <a:gd name="T2" fmla="*/ 2 w 3"/>
                      <a:gd name="T3" fmla="*/ 6 h 6"/>
                      <a:gd name="T4" fmla="*/ 0 w 3"/>
                      <a:gd name="T5" fmla="*/ 5 h 6"/>
                      <a:gd name="T6" fmla="*/ 0 w 3"/>
                      <a:gd name="T7" fmla="*/ 0 h 6"/>
                      <a:gd name="T8" fmla="*/ 3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4"/>
                          <a:pt x="3" y="6"/>
                          <a:pt x="2" y="6"/>
                        </a:cubicBezTo>
                        <a:cubicBezTo>
                          <a:pt x="1" y="6"/>
                          <a:pt x="0" y="6"/>
                          <a:pt x="0" y="5"/>
                        </a:cubicBezTo>
                        <a:cubicBezTo>
                          <a:pt x="0" y="3"/>
                          <a:pt x="0" y="0"/>
                          <a:pt x="0" y="0"/>
                        </a:cubicBezTo>
                        <a:cubicBezTo>
                          <a:pt x="1" y="0"/>
                          <a:pt x="3" y="0"/>
                          <a:pt x="3" y="1"/>
                        </a:cubicBezTo>
                        <a:cubicBezTo>
                          <a:pt x="3" y="2"/>
                          <a:pt x="3" y="3"/>
                          <a:pt x="3"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4" name="Freeform 7027">
                    <a:extLst>
                      <a:ext uri="{FF2B5EF4-FFF2-40B4-BE49-F238E27FC236}">
                        <a16:creationId xmlns:a16="http://schemas.microsoft.com/office/drawing/2014/main" xmlns="" id="{79847278-B3D3-4547-B527-92C7EE04675D}"/>
                      </a:ext>
                    </a:extLst>
                  </p:cNvPr>
                  <p:cNvSpPr>
                    <a:spLocks noEditPoints="1"/>
                  </p:cNvSpPr>
                  <p:nvPr/>
                </p:nvSpPr>
                <p:spPr bwMode="auto">
                  <a:xfrm>
                    <a:off x="4064" y="1849"/>
                    <a:ext cx="2" cy="5"/>
                  </a:xfrm>
                  <a:custGeom>
                    <a:avLst/>
                    <a:gdLst>
                      <a:gd name="T0" fmla="*/ 2 w 3"/>
                      <a:gd name="T1" fmla="*/ 6 h 7"/>
                      <a:gd name="T2" fmla="*/ 0 w 3"/>
                      <a:gd name="T3" fmla="*/ 5 h 7"/>
                      <a:gd name="T4" fmla="*/ 0 w 3"/>
                      <a:gd name="T5" fmla="*/ 1 h 7"/>
                      <a:gd name="T6" fmla="*/ 0 w 3"/>
                      <a:gd name="T7" fmla="*/ 0 h 7"/>
                      <a:gd name="T8" fmla="*/ 1 w 3"/>
                      <a:gd name="T9" fmla="*/ 0 h 7"/>
                      <a:gd name="T10" fmla="*/ 3 w 3"/>
                      <a:gd name="T11" fmla="*/ 1 h 7"/>
                      <a:gd name="T12" fmla="*/ 3 w 3"/>
                      <a:gd name="T13" fmla="*/ 2 h 7"/>
                      <a:gd name="T14" fmla="*/ 3 w 3"/>
                      <a:gd name="T15" fmla="*/ 4 h 7"/>
                      <a:gd name="T16" fmla="*/ 3 w 3"/>
                      <a:gd name="T17" fmla="*/ 4 h 7"/>
                      <a:gd name="T18" fmla="*/ 2 w 3"/>
                      <a:gd name="T19" fmla="*/ 6 h 7"/>
                      <a:gd name="T20" fmla="*/ 2 w 3"/>
                      <a:gd name="T21" fmla="*/ 6 h 7"/>
                      <a:gd name="T22" fmla="*/ 0 w 3"/>
                      <a:gd name="T23" fmla="*/ 0 h 7"/>
                      <a:gd name="T24" fmla="*/ 0 w 3"/>
                      <a:gd name="T25" fmla="*/ 1 h 7"/>
                      <a:gd name="T26" fmla="*/ 0 w 3"/>
                      <a:gd name="T27" fmla="*/ 5 h 7"/>
                      <a:gd name="T28" fmla="*/ 2 w 3"/>
                      <a:gd name="T29" fmla="*/ 6 h 7"/>
                      <a:gd name="T30" fmla="*/ 2 w 3"/>
                      <a:gd name="T31" fmla="*/ 6 h 7"/>
                      <a:gd name="T32" fmla="*/ 2 w 3"/>
                      <a:gd name="T33" fmla="*/ 5 h 7"/>
                      <a:gd name="T34" fmla="*/ 2 w 3"/>
                      <a:gd name="T35" fmla="*/ 4 h 7"/>
                      <a:gd name="T36" fmla="*/ 3 w 3"/>
                      <a:gd name="T37" fmla="*/ 4 h 7"/>
                      <a:gd name="T38" fmla="*/ 2 w 3"/>
                      <a:gd name="T39" fmla="*/ 4 h 7"/>
                      <a:gd name="T40" fmla="*/ 3 w 3"/>
                      <a:gd name="T41" fmla="*/ 2 h 7"/>
                      <a:gd name="T42" fmla="*/ 2 w 3"/>
                      <a:gd name="T43" fmla="*/ 1 h 7"/>
                      <a:gd name="T44" fmla="*/ 1 w 3"/>
                      <a:gd name="T45" fmla="*/ 0 h 7"/>
                      <a:gd name="T46" fmla="*/ 0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2" y="6"/>
                        </a:moveTo>
                        <a:cubicBezTo>
                          <a:pt x="1" y="7"/>
                          <a:pt x="0" y="6"/>
                          <a:pt x="0" y="5"/>
                        </a:cubicBezTo>
                        <a:cubicBezTo>
                          <a:pt x="0" y="4"/>
                          <a:pt x="0" y="3"/>
                          <a:pt x="0" y="1"/>
                        </a:cubicBezTo>
                        <a:cubicBezTo>
                          <a:pt x="0" y="1"/>
                          <a:pt x="0" y="0"/>
                          <a:pt x="0" y="0"/>
                        </a:cubicBezTo>
                        <a:cubicBezTo>
                          <a:pt x="0" y="0"/>
                          <a:pt x="1" y="0"/>
                          <a:pt x="1" y="0"/>
                        </a:cubicBezTo>
                        <a:cubicBezTo>
                          <a:pt x="2" y="0"/>
                          <a:pt x="3" y="0"/>
                          <a:pt x="3" y="1"/>
                        </a:cubicBezTo>
                        <a:cubicBezTo>
                          <a:pt x="3" y="2"/>
                          <a:pt x="3" y="2"/>
                          <a:pt x="3" y="2"/>
                        </a:cubicBezTo>
                        <a:cubicBezTo>
                          <a:pt x="3" y="3"/>
                          <a:pt x="3" y="4"/>
                          <a:pt x="3" y="4"/>
                        </a:cubicBezTo>
                        <a:cubicBezTo>
                          <a:pt x="3" y="4"/>
                          <a:pt x="3" y="4"/>
                          <a:pt x="3" y="4"/>
                        </a:cubicBezTo>
                        <a:cubicBezTo>
                          <a:pt x="3" y="4"/>
                          <a:pt x="3" y="6"/>
                          <a:pt x="2" y="6"/>
                        </a:cubicBezTo>
                        <a:cubicBezTo>
                          <a:pt x="2" y="6"/>
                          <a:pt x="2" y="6"/>
                          <a:pt x="2" y="6"/>
                        </a:cubicBezTo>
                        <a:close/>
                        <a:moveTo>
                          <a:pt x="0" y="0"/>
                        </a:moveTo>
                        <a:cubicBezTo>
                          <a:pt x="0" y="0"/>
                          <a:pt x="0" y="1"/>
                          <a:pt x="0" y="1"/>
                        </a:cubicBezTo>
                        <a:cubicBezTo>
                          <a:pt x="0" y="2"/>
                          <a:pt x="0" y="4"/>
                          <a:pt x="0" y="5"/>
                        </a:cubicBezTo>
                        <a:cubicBezTo>
                          <a:pt x="1" y="6"/>
                          <a:pt x="1" y="6"/>
                          <a:pt x="2" y="6"/>
                        </a:cubicBezTo>
                        <a:cubicBezTo>
                          <a:pt x="2" y="6"/>
                          <a:pt x="2" y="6"/>
                          <a:pt x="2" y="6"/>
                        </a:cubicBezTo>
                        <a:cubicBezTo>
                          <a:pt x="2" y="6"/>
                          <a:pt x="2" y="6"/>
                          <a:pt x="2" y="5"/>
                        </a:cubicBezTo>
                        <a:cubicBezTo>
                          <a:pt x="2" y="5"/>
                          <a:pt x="2" y="4"/>
                          <a:pt x="2" y="4"/>
                        </a:cubicBezTo>
                        <a:cubicBezTo>
                          <a:pt x="3" y="4"/>
                          <a:pt x="3" y="4"/>
                          <a:pt x="3" y="4"/>
                        </a:cubicBezTo>
                        <a:cubicBezTo>
                          <a:pt x="2" y="4"/>
                          <a:pt x="2" y="4"/>
                          <a:pt x="2" y="4"/>
                        </a:cubicBezTo>
                        <a:cubicBezTo>
                          <a:pt x="2" y="4"/>
                          <a:pt x="3" y="3"/>
                          <a:pt x="3" y="2"/>
                        </a:cubicBezTo>
                        <a:cubicBezTo>
                          <a:pt x="2" y="1"/>
                          <a:pt x="2" y="1"/>
                          <a:pt x="2" y="1"/>
                        </a:cubicBezTo>
                        <a:cubicBezTo>
                          <a:pt x="2" y="0"/>
                          <a:pt x="2" y="0"/>
                          <a:pt x="1" y="0"/>
                        </a:cubicBezTo>
                        <a:lnTo>
                          <a:pt x="0" y="0"/>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5" name="Freeform 7028">
                    <a:extLst>
                      <a:ext uri="{FF2B5EF4-FFF2-40B4-BE49-F238E27FC236}">
                        <a16:creationId xmlns:a16="http://schemas.microsoft.com/office/drawing/2014/main" xmlns="" id="{44D11635-9D85-499A-BEBA-627C99E9D406}"/>
                      </a:ext>
                    </a:extLst>
                  </p:cNvPr>
                  <p:cNvSpPr>
                    <a:spLocks/>
                  </p:cNvSpPr>
                  <p:nvPr/>
                </p:nvSpPr>
                <p:spPr bwMode="auto">
                  <a:xfrm>
                    <a:off x="4065" y="1850"/>
                    <a:ext cx="0" cy="3"/>
                  </a:xfrm>
                  <a:custGeom>
                    <a:avLst/>
                    <a:gdLst>
                      <a:gd name="T0" fmla="*/ 1 w 1"/>
                      <a:gd name="T1" fmla="*/ 1 h 4"/>
                      <a:gd name="T2" fmla="*/ 0 w 1"/>
                      <a:gd name="T3" fmla="*/ 4 h 4"/>
                      <a:gd name="T4" fmla="*/ 0 w 1"/>
                      <a:gd name="T5" fmla="*/ 3 h 4"/>
                      <a:gd name="T6" fmla="*/ 0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1" y="1"/>
                          <a:pt x="1" y="4"/>
                          <a:pt x="0" y="4"/>
                        </a:cubicBezTo>
                        <a:cubicBezTo>
                          <a:pt x="0" y="4"/>
                          <a:pt x="0" y="4"/>
                          <a:pt x="0" y="3"/>
                        </a:cubicBezTo>
                        <a:cubicBezTo>
                          <a:pt x="0" y="2"/>
                          <a:pt x="0" y="1"/>
                          <a:pt x="0" y="0"/>
                        </a:cubicBezTo>
                        <a:cubicBezTo>
                          <a:pt x="0"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6" name="Freeform 7029">
                    <a:extLst>
                      <a:ext uri="{FF2B5EF4-FFF2-40B4-BE49-F238E27FC236}">
                        <a16:creationId xmlns:a16="http://schemas.microsoft.com/office/drawing/2014/main" xmlns="" id="{93E64CC8-182E-47E4-B11E-813901150FCC}"/>
                      </a:ext>
                    </a:extLst>
                  </p:cNvPr>
                  <p:cNvSpPr>
                    <a:spLocks/>
                  </p:cNvSpPr>
                  <p:nvPr/>
                </p:nvSpPr>
                <p:spPr bwMode="auto">
                  <a:xfrm>
                    <a:off x="4083" y="1849"/>
                    <a:ext cx="3" cy="5"/>
                  </a:xfrm>
                  <a:custGeom>
                    <a:avLst/>
                    <a:gdLst>
                      <a:gd name="T0" fmla="*/ 0 w 4"/>
                      <a:gd name="T1" fmla="*/ 4 h 6"/>
                      <a:gd name="T2" fmla="*/ 1 w 4"/>
                      <a:gd name="T3" fmla="*/ 6 h 6"/>
                      <a:gd name="T4" fmla="*/ 3 w 4"/>
                      <a:gd name="T5" fmla="*/ 5 h 6"/>
                      <a:gd name="T6" fmla="*/ 3 w 4"/>
                      <a:gd name="T7" fmla="*/ 0 h 6"/>
                      <a:gd name="T8" fmla="*/ 0 w 4"/>
                      <a:gd name="T9" fmla="*/ 1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cubicBezTo>
                          <a:pt x="0" y="4"/>
                          <a:pt x="0" y="6"/>
                          <a:pt x="1" y="6"/>
                        </a:cubicBezTo>
                        <a:cubicBezTo>
                          <a:pt x="2" y="6"/>
                          <a:pt x="3" y="6"/>
                          <a:pt x="3" y="5"/>
                        </a:cubicBezTo>
                        <a:cubicBezTo>
                          <a:pt x="3" y="3"/>
                          <a:pt x="4" y="0"/>
                          <a:pt x="3" y="0"/>
                        </a:cubicBezTo>
                        <a:cubicBezTo>
                          <a:pt x="2" y="0"/>
                          <a:pt x="0" y="0"/>
                          <a:pt x="0" y="1"/>
                        </a:cubicBezTo>
                        <a:cubicBezTo>
                          <a:pt x="0" y="2"/>
                          <a:pt x="0" y="3"/>
                          <a:pt x="0" y="4"/>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7" name="Freeform 7030">
                    <a:extLst>
                      <a:ext uri="{FF2B5EF4-FFF2-40B4-BE49-F238E27FC236}">
                        <a16:creationId xmlns:a16="http://schemas.microsoft.com/office/drawing/2014/main" xmlns="" id="{0B74AC2D-BF03-4FD2-A109-0858E1BDEEEE}"/>
                      </a:ext>
                    </a:extLst>
                  </p:cNvPr>
                  <p:cNvSpPr>
                    <a:spLocks noEditPoints="1"/>
                  </p:cNvSpPr>
                  <p:nvPr/>
                </p:nvSpPr>
                <p:spPr bwMode="auto">
                  <a:xfrm>
                    <a:off x="4083" y="1849"/>
                    <a:ext cx="3" cy="5"/>
                  </a:xfrm>
                  <a:custGeom>
                    <a:avLst/>
                    <a:gdLst>
                      <a:gd name="T0" fmla="*/ 1 w 4"/>
                      <a:gd name="T1" fmla="*/ 6 h 7"/>
                      <a:gd name="T2" fmla="*/ 1 w 4"/>
                      <a:gd name="T3" fmla="*/ 6 h 7"/>
                      <a:gd name="T4" fmla="*/ 0 w 4"/>
                      <a:gd name="T5" fmla="*/ 4 h 7"/>
                      <a:gd name="T6" fmla="*/ 0 w 4"/>
                      <a:gd name="T7" fmla="*/ 4 h 7"/>
                      <a:gd name="T8" fmla="*/ 0 w 4"/>
                      <a:gd name="T9" fmla="*/ 2 h 7"/>
                      <a:gd name="T10" fmla="*/ 0 w 4"/>
                      <a:gd name="T11" fmla="*/ 1 h 7"/>
                      <a:gd name="T12" fmla="*/ 2 w 4"/>
                      <a:gd name="T13" fmla="*/ 0 h 7"/>
                      <a:gd name="T14" fmla="*/ 3 w 4"/>
                      <a:gd name="T15" fmla="*/ 0 h 7"/>
                      <a:gd name="T16" fmla="*/ 4 w 4"/>
                      <a:gd name="T17" fmla="*/ 1 h 7"/>
                      <a:gd name="T18" fmla="*/ 3 w 4"/>
                      <a:gd name="T19" fmla="*/ 5 h 7"/>
                      <a:gd name="T20" fmla="*/ 1 w 4"/>
                      <a:gd name="T21" fmla="*/ 7 h 7"/>
                      <a:gd name="T22" fmla="*/ 1 w 4"/>
                      <a:gd name="T23" fmla="*/ 6 h 7"/>
                      <a:gd name="T24" fmla="*/ 1 w 4"/>
                      <a:gd name="T25" fmla="*/ 4 h 7"/>
                      <a:gd name="T26" fmla="*/ 1 w 4"/>
                      <a:gd name="T27" fmla="*/ 5 h 7"/>
                      <a:gd name="T28" fmla="*/ 1 w 4"/>
                      <a:gd name="T29" fmla="*/ 6 h 7"/>
                      <a:gd name="T30" fmla="*/ 1 w 4"/>
                      <a:gd name="T31" fmla="*/ 6 h 7"/>
                      <a:gd name="T32" fmla="*/ 3 w 4"/>
                      <a:gd name="T33" fmla="*/ 5 h 7"/>
                      <a:gd name="T34" fmla="*/ 3 w 4"/>
                      <a:gd name="T35" fmla="*/ 1 h 7"/>
                      <a:gd name="T36" fmla="*/ 3 w 4"/>
                      <a:gd name="T37" fmla="*/ 0 h 7"/>
                      <a:gd name="T38" fmla="*/ 2 w 4"/>
                      <a:gd name="T39" fmla="*/ 0 h 7"/>
                      <a:gd name="T40" fmla="*/ 1 w 4"/>
                      <a:gd name="T41" fmla="*/ 1 h 7"/>
                      <a:gd name="T42" fmla="*/ 1 w 4"/>
                      <a:gd name="T43" fmla="*/ 2 h 7"/>
                      <a:gd name="T44" fmla="*/ 1 w 4"/>
                      <a:gd name="T45" fmla="*/ 4 h 7"/>
                      <a:gd name="T46" fmla="*/ 0 w 4"/>
                      <a:gd name="T47" fmla="*/ 4 h 7"/>
                      <a:gd name="T48" fmla="*/ 1 w 4"/>
                      <a:gd name="T4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1" y="6"/>
                        </a:moveTo>
                        <a:cubicBezTo>
                          <a:pt x="1" y="6"/>
                          <a:pt x="1" y="6"/>
                          <a:pt x="1" y="6"/>
                        </a:cubicBezTo>
                        <a:cubicBezTo>
                          <a:pt x="0" y="6"/>
                          <a:pt x="0" y="4"/>
                          <a:pt x="0" y="4"/>
                        </a:cubicBezTo>
                        <a:cubicBezTo>
                          <a:pt x="0" y="4"/>
                          <a:pt x="0" y="4"/>
                          <a:pt x="0" y="4"/>
                        </a:cubicBezTo>
                        <a:cubicBezTo>
                          <a:pt x="0" y="4"/>
                          <a:pt x="0" y="3"/>
                          <a:pt x="0" y="2"/>
                        </a:cubicBezTo>
                        <a:cubicBezTo>
                          <a:pt x="0" y="1"/>
                          <a:pt x="0" y="1"/>
                          <a:pt x="0" y="1"/>
                        </a:cubicBezTo>
                        <a:cubicBezTo>
                          <a:pt x="0" y="0"/>
                          <a:pt x="1" y="0"/>
                          <a:pt x="2" y="0"/>
                        </a:cubicBezTo>
                        <a:cubicBezTo>
                          <a:pt x="2" y="0"/>
                          <a:pt x="3" y="0"/>
                          <a:pt x="3" y="0"/>
                        </a:cubicBezTo>
                        <a:cubicBezTo>
                          <a:pt x="3" y="0"/>
                          <a:pt x="3" y="1"/>
                          <a:pt x="4" y="1"/>
                        </a:cubicBezTo>
                        <a:cubicBezTo>
                          <a:pt x="4" y="3"/>
                          <a:pt x="3" y="4"/>
                          <a:pt x="3" y="5"/>
                        </a:cubicBezTo>
                        <a:cubicBezTo>
                          <a:pt x="3" y="6"/>
                          <a:pt x="2" y="7"/>
                          <a:pt x="1" y="7"/>
                        </a:cubicBezTo>
                        <a:lnTo>
                          <a:pt x="1" y="6"/>
                        </a:lnTo>
                        <a:close/>
                        <a:moveTo>
                          <a:pt x="1" y="4"/>
                        </a:moveTo>
                        <a:cubicBezTo>
                          <a:pt x="1" y="4"/>
                          <a:pt x="1" y="5"/>
                          <a:pt x="1" y="5"/>
                        </a:cubicBezTo>
                        <a:cubicBezTo>
                          <a:pt x="1" y="6"/>
                          <a:pt x="1" y="6"/>
                          <a:pt x="1" y="6"/>
                        </a:cubicBezTo>
                        <a:cubicBezTo>
                          <a:pt x="1" y="6"/>
                          <a:pt x="1" y="6"/>
                          <a:pt x="1" y="6"/>
                        </a:cubicBezTo>
                        <a:cubicBezTo>
                          <a:pt x="2" y="6"/>
                          <a:pt x="2" y="6"/>
                          <a:pt x="3" y="5"/>
                        </a:cubicBezTo>
                        <a:cubicBezTo>
                          <a:pt x="3" y="4"/>
                          <a:pt x="3" y="2"/>
                          <a:pt x="3" y="1"/>
                        </a:cubicBezTo>
                        <a:cubicBezTo>
                          <a:pt x="3" y="1"/>
                          <a:pt x="3" y="0"/>
                          <a:pt x="3" y="0"/>
                        </a:cubicBezTo>
                        <a:cubicBezTo>
                          <a:pt x="2" y="0"/>
                          <a:pt x="2" y="0"/>
                          <a:pt x="2" y="0"/>
                        </a:cubicBezTo>
                        <a:cubicBezTo>
                          <a:pt x="1" y="0"/>
                          <a:pt x="1" y="0"/>
                          <a:pt x="1" y="1"/>
                        </a:cubicBezTo>
                        <a:cubicBezTo>
                          <a:pt x="1" y="2"/>
                          <a:pt x="1" y="2"/>
                          <a:pt x="1" y="2"/>
                        </a:cubicBezTo>
                        <a:cubicBezTo>
                          <a:pt x="1" y="3"/>
                          <a:pt x="1" y="4"/>
                          <a:pt x="1" y="4"/>
                        </a:cubicBezTo>
                        <a:cubicBezTo>
                          <a:pt x="0" y="4"/>
                          <a:pt x="0" y="4"/>
                          <a:pt x="0" y="4"/>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8" name="Freeform 7031">
                    <a:extLst>
                      <a:ext uri="{FF2B5EF4-FFF2-40B4-BE49-F238E27FC236}">
                        <a16:creationId xmlns:a16="http://schemas.microsoft.com/office/drawing/2014/main" xmlns="" id="{80A74BFB-C222-4F7F-B27B-2AB4CE75A2D8}"/>
                      </a:ext>
                    </a:extLst>
                  </p:cNvPr>
                  <p:cNvSpPr>
                    <a:spLocks/>
                  </p:cNvSpPr>
                  <p:nvPr/>
                </p:nvSpPr>
                <p:spPr bwMode="auto">
                  <a:xfrm>
                    <a:off x="4083" y="1850"/>
                    <a:ext cx="1" cy="3"/>
                  </a:xfrm>
                  <a:custGeom>
                    <a:avLst/>
                    <a:gdLst>
                      <a:gd name="T0" fmla="*/ 0 w 1"/>
                      <a:gd name="T1" fmla="*/ 0 h 4"/>
                      <a:gd name="T2" fmla="*/ 1 w 1"/>
                      <a:gd name="T3" fmla="*/ 4 h 4"/>
                      <a:gd name="T4" fmla="*/ 1 w 1"/>
                      <a:gd name="T5" fmla="*/ 2 h 4"/>
                      <a:gd name="T6" fmla="*/ 1 w 1"/>
                      <a:gd name="T7" fmla="*/ 0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3"/>
                          <a:pt x="1" y="4"/>
                        </a:cubicBezTo>
                        <a:cubicBezTo>
                          <a:pt x="1" y="4"/>
                          <a:pt x="1" y="3"/>
                          <a:pt x="1" y="2"/>
                        </a:cubicBezTo>
                        <a:cubicBezTo>
                          <a:pt x="1" y="1"/>
                          <a:pt x="1" y="1"/>
                          <a:pt x="1" y="0"/>
                        </a:cubicBezTo>
                        <a:cubicBezTo>
                          <a:pt x="1" y="0"/>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99" name="Freeform 7032">
                    <a:extLst>
                      <a:ext uri="{FF2B5EF4-FFF2-40B4-BE49-F238E27FC236}">
                        <a16:creationId xmlns:a16="http://schemas.microsoft.com/office/drawing/2014/main" xmlns="" id="{7B42A068-5ECA-45E3-B8ED-2622DB8AE7AE}"/>
                      </a:ext>
                    </a:extLst>
                  </p:cNvPr>
                  <p:cNvSpPr>
                    <a:spLocks/>
                  </p:cNvSpPr>
                  <p:nvPr/>
                </p:nvSpPr>
                <p:spPr bwMode="auto">
                  <a:xfrm>
                    <a:off x="4065" y="1849"/>
                    <a:ext cx="3" cy="5"/>
                  </a:xfrm>
                  <a:custGeom>
                    <a:avLst/>
                    <a:gdLst>
                      <a:gd name="T0" fmla="*/ 4 w 4"/>
                      <a:gd name="T1" fmla="*/ 5 h 7"/>
                      <a:gd name="T2" fmla="*/ 3 w 4"/>
                      <a:gd name="T3" fmla="*/ 7 h 7"/>
                      <a:gd name="T4" fmla="*/ 1 w 4"/>
                      <a:gd name="T5" fmla="*/ 5 h 7"/>
                      <a:gd name="T6" fmla="*/ 1 w 4"/>
                      <a:gd name="T7" fmla="*/ 0 h 7"/>
                      <a:gd name="T8" fmla="*/ 4 w 4"/>
                      <a:gd name="T9" fmla="*/ 1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cubicBezTo>
                          <a:pt x="4" y="5"/>
                          <a:pt x="4" y="7"/>
                          <a:pt x="3" y="7"/>
                        </a:cubicBezTo>
                        <a:cubicBezTo>
                          <a:pt x="1" y="7"/>
                          <a:pt x="1" y="7"/>
                          <a:pt x="1" y="5"/>
                        </a:cubicBezTo>
                        <a:cubicBezTo>
                          <a:pt x="0" y="4"/>
                          <a:pt x="0" y="0"/>
                          <a:pt x="1" y="0"/>
                        </a:cubicBezTo>
                        <a:cubicBezTo>
                          <a:pt x="2" y="0"/>
                          <a:pt x="3" y="0"/>
                          <a:pt x="4" y="1"/>
                        </a:cubicBezTo>
                        <a:cubicBezTo>
                          <a:pt x="4" y="2"/>
                          <a:pt x="4" y="4"/>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0" name="Freeform 7033">
                    <a:extLst>
                      <a:ext uri="{FF2B5EF4-FFF2-40B4-BE49-F238E27FC236}">
                        <a16:creationId xmlns:a16="http://schemas.microsoft.com/office/drawing/2014/main" xmlns="" id="{3F5BD964-2253-4020-8648-99ADC839B488}"/>
                      </a:ext>
                    </a:extLst>
                  </p:cNvPr>
                  <p:cNvSpPr>
                    <a:spLocks noEditPoints="1"/>
                  </p:cNvSpPr>
                  <p:nvPr/>
                </p:nvSpPr>
                <p:spPr bwMode="auto">
                  <a:xfrm>
                    <a:off x="4065" y="1849"/>
                    <a:ext cx="3" cy="5"/>
                  </a:xfrm>
                  <a:custGeom>
                    <a:avLst/>
                    <a:gdLst>
                      <a:gd name="T0" fmla="*/ 0 w 4"/>
                      <a:gd name="T1" fmla="*/ 5 h 7"/>
                      <a:gd name="T2" fmla="*/ 0 w 4"/>
                      <a:gd name="T3" fmla="*/ 2 h 7"/>
                      <a:gd name="T4" fmla="*/ 1 w 4"/>
                      <a:gd name="T5" fmla="*/ 0 h 7"/>
                      <a:gd name="T6" fmla="*/ 2 w 4"/>
                      <a:gd name="T7" fmla="*/ 0 h 7"/>
                      <a:gd name="T8" fmla="*/ 4 w 4"/>
                      <a:gd name="T9" fmla="*/ 1 h 7"/>
                      <a:gd name="T10" fmla="*/ 4 w 4"/>
                      <a:gd name="T11" fmla="*/ 2 h 7"/>
                      <a:gd name="T12" fmla="*/ 4 w 4"/>
                      <a:gd name="T13" fmla="*/ 5 h 7"/>
                      <a:gd name="T14" fmla="*/ 4 w 4"/>
                      <a:gd name="T15" fmla="*/ 5 h 7"/>
                      <a:gd name="T16" fmla="*/ 3 w 4"/>
                      <a:gd name="T17" fmla="*/ 7 h 7"/>
                      <a:gd name="T18" fmla="*/ 2 w 4"/>
                      <a:gd name="T19" fmla="*/ 7 h 7"/>
                      <a:gd name="T20" fmla="*/ 2 w 4"/>
                      <a:gd name="T21" fmla="*/ 7 h 7"/>
                      <a:gd name="T22" fmla="*/ 0 w 4"/>
                      <a:gd name="T23" fmla="*/ 5 h 7"/>
                      <a:gd name="T24" fmla="*/ 1 w 4"/>
                      <a:gd name="T25" fmla="*/ 0 h 7"/>
                      <a:gd name="T26" fmla="*/ 1 w 4"/>
                      <a:gd name="T27" fmla="*/ 2 h 7"/>
                      <a:gd name="T28" fmla="*/ 1 w 4"/>
                      <a:gd name="T29" fmla="*/ 5 h 7"/>
                      <a:gd name="T30" fmla="*/ 2 w 4"/>
                      <a:gd name="T31" fmla="*/ 7 h 7"/>
                      <a:gd name="T32" fmla="*/ 3 w 4"/>
                      <a:gd name="T33" fmla="*/ 7 h 7"/>
                      <a:gd name="T34" fmla="*/ 3 w 4"/>
                      <a:gd name="T35" fmla="*/ 6 h 7"/>
                      <a:gd name="T36" fmla="*/ 3 w 4"/>
                      <a:gd name="T37" fmla="*/ 5 h 7"/>
                      <a:gd name="T38" fmla="*/ 4 w 4"/>
                      <a:gd name="T39" fmla="*/ 5 h 7"/>
                      <a:gd name="T40" fmla="*/ 3 w 4"/>
                      <a:gd name="T41" fmla="*/ 5 h 7"/>
                      <a:gd name="T42" fmla="*/ 3 w 4"/>
                      <a:gd name="T43" fmla="*/ 2 h 7"/>
                      <a:gd name="T44" fmla="*/ 3 w 4"/>
                      <a:gd name="T45" fmla="*/ 1 h 7"/>
                      <a:gd name="T46" fmla="*/ 2 w 4"/>
                      <a:gd name="T47" fmla="*/ 0 h 7"/>
                      <a:gd name="T48" fmla="*/ 1 w 4"/>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0" y="5"/>
                        </a:moveTo>
                        <a:cubicBezTo>
                          <a:pt x="0" y="4"/>
                          <a:pt x="0" y="3"/>
                          <a:pt x="0" y="2"/>
                        </a:cubicBezTo>
                        <a:cubicBezTo>
                          <a:pt x="0" y="1"/>
                          <a:pt x="0" y="0"/>
                          <a:pt x="1" y="0"/>
                        </a:cubicBezTo>
                        <a:cubicBezTo>
                          <a:pt x="1" y="0"/>
                          <a:pt x="1" y="0"/>
                          <a:pt x="2" y="0"/>
                        </a:cubicBezTo>
                        <a:cubicBezTo>
                          <a:pt x="3" y="0"/>
                          <a:pt x="4" y="0"/>
                          <a:pt x="4" y="1"/>
                        </a:cubicBezTo>
                        <a:cubicBezTo>
                          <a:pt x="4" y="1"/>
                          <a:pt x="4" y="2"/>
                          <a:pt x="4" y="2"/>
                        </a:cubicBezTo>
                        <a:cubicBezTo>
                          <a:pt x="4" y="3"/>
                          <a:pt x="4" y="4"/>
                          <a:pt x="4" y="5"/>
                        </a:cubicBezTo>
                        <a:cubicBezTo>
                          <a:pt x="4" y="5"/>
                          <a:pt x="4" y="5"/>
                          <a:pt x="4" y="5"/>
                        </a:cubicBezTo>
                        <a:cubicBezTo>
                          <a:pt x="4" y="5"/>
                          <a:pt x="4" y="7"/>
                          <a:pt x="3" y="7"/>
                        </a:cubicBezTo>
                        <a:cubicBezTo>
                          <a:pt x="2" y="7"/>
                          <a:pt x="2" y="7"/>
                          <a:pt x="2" y="7"/>
                        </a:cubicBezTo>
                        <a:cubicBezTo>
                          <a:pt x="2" y="7"/>
                          <a:pt x="2" y="7"/>
                          <a:pt x="2" y="7"/>
                        </a:cubicBezTo>
                        <a:cubicBezTo>
                          <a:pt x="1" y="7"/>
                          <a:pt x="0" y="7"/>
                          <a:pt x="0" y="5"/>
                        </a:cubicBezTo>
                        <a:close/>
                        <a:moveTo>
                          <a:pt x="1" y="0"/>
                        </a:moveTo>
                        <a:cubicBezTo>
                          <a:pt x="1" y="0"/>
                          <a:pt x="1" y="1"/>
                          <a:pt x="1" y="2"/>
                        </a:cubicBezTo>
                        <a:cubicBezTo>
                          <a:pt x="1" y="3"/>
                          <a:pt x="1" y="4"/>
                          <a:pt x="1" y="5"/>
                        </a:cubicBezTo>
                        <a:cubicBezTo>
                          <a:pt x="1" y="6"/>
                          <a:pt x="2" y="7"/>
                          <a:pt x="2" y="7"/>
                        </a:cubicBezTo>
                        <a:cubicBezTo>
                          <a:pt x="3" y="7"/>
                          <a:pt x="3" y="7"/>
                          <a:pt x="3" y="7"/>
                        </a:cubicBezTo>
                        <a:cubicBezTo>
                          <a:pt x="3" y="7"/>
                          <a:pt x="3" y="6"/>
                          <a:pt x="3" y="6"/>
                        </a:cubicBezTo>
                        <a:cubicBezTo>
                          <a:pt x="3" y="5"/>
                          <a:pt x="3" y="5"/>
                          <a:pt x="3" y="5"/>
                        </a:cubicBezTo>
                        <a:cubicBezTo>
                          <a:pt x="4" y="5"/>
                          <a:pt x="4" y="5"/>
                          <a:pt x="4" y="5"/>
                        </a:cubicBezTo>
                        <a:cubicBezTo>
                          <a:pt x="3" y="5"/>
                          <a:pt x="3" y="5"/>
                          <a:pt x="3" y="5"/>
                        </a:cubicBezTo>
                        <a:cubicBezTo>
                          <a:pt x="3" y="4"/>
                          <a:pt x="3" y="3"/>
                          <a:pt x="3" y="2"/>
                        </a:cubicBezTo>
                        <a:cubicBezTo>
                          <a:pt x="3" y="2"/>
                          <a:pt x="3" y="1"/>
                          <a:pt x="3" y="1"/>
                        </a:cubicBezTo>
                        <a:cubicBezTo>
                          <a:pt x="3" y="1"/>
                          <a:pt x="3" y="0"/>
                          <a:pt x="2" y="0"/>
                        </a:cubicBezTo>
                        <a:cubicBezTo>
                          <a:pt x="2" y="0"/>
                          <a:pt x="1" y="0"/>
                          <a:pt x="1"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1" name="Freeform 7034">
                    <a:extLst>
                      <a:ext uri="{FF2B5EF4-FFF2-40B4-BE49-F238E27FC236}">
                        <a16:creationId xmlns:a16="http://schemas.microsoft.com/office/drawing/2014/main" xmlns="" id="{0C31C741-AA6E-41A9-8672-13B6B0041D30}"/>
                      </a:ext>
                    </a:extLst>
                  </p:cNvPr>
                  <p:cNvSpPr>
                    <a:spLocks/>
                  </p:cNvSpPr>
                  <p:nvPr/>
                </p:nvSpPr>
                <p:spPr bwMode="auto">
                  <a:xfrm>
                    <a:off x="4066" y="1850"/>
                    <a:ext cx="2" cy="4"/>
                  </a:xfrm>
                  <a:custGeom>
                    <a:avLst/>
                    <a:gdLst>
                      <a:gd name="T0" fmla="*/ 1 w 2"/>
                      <a:gd name="T1" fmla="*/ 1 h 5"/>
                      <a:gd name="T2" fmla="*/ 1 w 2"/>
                      <a:gd name="T3" fmla="*/ 5 h 5"/>
                      <a:gd name="T4" fmla="*/ 0 w 2"/>
                      <a:gd name="T5" fmla="*/ 4 h 5"/>
                      <a:gd name="T6" fmla="*/ 1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2" y="4"/>
                          <a:pt x="1" y="5"/>
                        </a:cubicBezTo>
                        <a:cubicBezTo>
                          <a:pt x="1" y="5"/>
                          <a:pt x="0" y="5"/>
                          <a:pt x="0" y="4"/>
                        </a:cubicBezTo>
                        <a:cubicBezTo>
                          <a:pt x="1" y="3"/>
                          <a:pt x="0" y="1"/>
                          <a:pt x="1" y="1"/>
                        </a:cubicBezTo>
                        <a:cubicBezTo>
                          <a:pt x="1"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2" name="Freeform 7035">
                    <a:extLst>
                      <a:ext uri="{FF2B5EF4-FFF2-40B4-BE49-F238E27FC236}">
                        <a16:creationId xmlns:a16="http://schemas.microsoft.com/office/drawing/2014/main" xmlns="" id="{2D7B75D5-2C4B-48BD-93C3-218964656FC0}"/>
                      </a:ext>
                    </a:extLst>
                  </p:cNvPr>
                  <p:cNvSpPr>
                    <a:spLocks/>
                  </p:cNvSpPr>
                  <p:nvPr/>
                </p:nvSpPr>
                <p:spPr bwMode="auto">
                  <a:xfrm>
                    <a:off x="4080" y="1849"/>
                    <a:ext cx="3" cy="5"/>
                  </a:xfrm>
                  <a:custGeom>
                    <a:avLst/>
                    <a:gdLst>
                      <a:gd name="T0" fmla="*/ 1 w 4"/>
                      <a:gd name="T1" fmla="*/ 5 h 7"/>
                      <a:gd name="T2" fmla="*/ 2 w 4"/>
                      <a:gd name="T3" fmla="*/ 7 h 7"/>
                      <a:gd name="T4" fmla="*/ 3 w 4"/>
                      <a:gd name="T5" fmla="*/ 5 h 7"/>
                      <a:gd name="T6" fmla="*/ 3 w 4"/>
                      <a:gd name="T7" fmla="*/ 0 h 7"/>
                      <a:gd name="T8" fmla="*/ 0 w 4"/>
                      <a:gd name="T9" fmla="*/ 1 h 7"/>
                      <a:gd name="T10" fmla="*/ 1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1" y="5"/>
                        </a:moveTo>
                        <a:cubicBezTo>
                          <a:pt x="1" y="5"/>
                          <a:pt x="1" y="7"/>
                          <a:pt x="2" y="7"/>
                        </a:cubicBezTo>
                        <a:cubicBezTo>
                          <a:pt x="3" y="7"/>
                          <a:pt x="3" y="7"/>
                          <a:pt x="3" y="5"/>
                        </a:cubicBezTo>
                        <a:cubicBezTo>
                          <a:pt x="4" y="4"/>
                          <a:pt x="4" y="0"/>
                          <a:pt x="3" y="0"/>
                        </a:cubicBezTo>
                        <a:cubicBezTo>
                          <a:pt x="2" y="0"/>
                          <a:pt x="1" y="0"/>
                          <a:pt x="0" y="1"/>
                        </a:cubicBezTo>
                        <a:cubicBezTo>
                          <a:pt x="0" y="2"/>
                          <a:pt x="0" y="4"/>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3" name="Freeform 7036">
                    <a:extLst>
                      <a:ext uri="{FF2B5EF4-FFF2-40B4-BE49-F238E27FC236}">
                        <a16:creationId xmlns:a16="http://schemas.microsoft.com/office/drawing/2014/main" xmlns="" id="{DC1F9CB4-BFEE-429C-9C4A-BE41DB758F96}"/>
                      </a:ext>
                    </a:extLst>
                  </p:cNvPr>
                  <p:cNvSpPr>
                    <a:spLocks noEditPoints="1"/>
                  </p:cNvSpPr>
                  <p:nvPr/>
                </p:nvSpPr>
                <p:spPr bwMode="auto">
                  <a:xfrm>
                    <a:off x="4080" y="1849"/>
                    <a:ext cx="3" cy="5"/>
                  </a:xfrm>
                  <a:custGeom>
                    <a:avLst/>
                    <a:gdLst>
                      <a:gd name="T0" fmla="*/ 2 w 4"/>
                      <a:gd name="T1" fmla="*/ 7 h 7"/>
                      <a:gd name="T2" fmla="*/ 2 w 4"/>
                      <a:gd name="T3" fmla="*/ 7 h 7"/>
                      <a:gd name="T4" fmla="*/ 0 w 4"/>
                      <a:gd name="T5" fmla="*/ 5 h 7"/>
                      <a:gd name="T6" fmla="*/ 0 w 4"/>
                      <a:gd name="T7" fmla="*/ 5 h 7"/>
                      <a:gd name="T8" fmla="*/ 0 w 4"/>
                      <a:gd name="T9" fmla="*/ 2 h 7"/>
                      <a:gd name="T10" fmla="*/ 0 w 4"/>
                      <a:gd name="T11" fmla="*/ 1 h 7"/>
                      <a:gd name="T12" fmla="*/ 2 w 4"/>
                      <a:gd name="T13" fmla="*/ 0 h 7"/>
                      <a:gd name="T14" fmla="*/ 3 w 4"/>
                      <a:gd name="T15" fmla="*/ 0 h 7"/>
                      <a:gd name="T16" fmla="*/ 4 w 4"/>
                      <a:gd name="T17" fmla="*/ 2 h 7"/>
                      <a:gd name="T18" fmla="*/ 4 w 4"/>
                      <a:gd name="T19" fmla="*/ 5 h 7"/>
                      <a:gd name="T20" fmla="*/ 2 w 4"/>
                      <a:gd name="T21" fmla="*/ 7 h 7"/>
                      <a:gd name="T22" fmla="*/ 1 w 4"/>
                      <a:gd name="T23" fmla="*/ 5 h 7"/>
                      <a:gd name="T24" fmla="*/ 1 w 4"/>
                      <a:gd name="T25" fmla="*/ 6 h 7"/>
                      <a:gd name="T26" fmla="*/ 2 w 4"/>
                      <a:gd name="T27" fmla="*/ 7 h 7"/>
                      <a:gd name="T28" fmla="*/ 2 w 4"/>
                      <a:gd name="T29" fmla="*/ 7 h 7"/>
                      <a:gd name="T30" fmla="*/ 3 w 4"/>
                      <a:gd name="T31" fmla="*/ 5 h 7"/>
                      <a:gd name="T32" fmla="*/ 4 w 4"/>
                      <a:gd name="T33" fmla="*/ 2 h 7"/>
                      <a:gd name="T34" fmla="*/ 3 w 4"/>
                      <a:gd name="T35" fmla="*/ 0 h 7"/>
                      <a:gd name="T36" fmla="*/ 2 w 4"/>
                      <a:gd name="T37" fmla="*/ 0 h 7"/>
                      <a:gd name="T38" fmla="*/ 1 w 4"/>
                      <a:gd name="T39" fmla="*/ 1 h 7"/>
                      <a:gd name="T40" fmla="*/ 1 w 4"/>
                      <a:gd name="T41" fmla="*/ 2 h 7"/>
                      <a:gd name="T42" fmla="*/ 1 w 4"/>
                      <a:gd name="T43" fmla="*/ 5 h 7"/>
                      <a:gd name="T44" fmla="*/ 1 w 4"/>
                      <a:gd name="T4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7">
                        <a:moveTo>
                          <a:pt x="2" y="7"/>
                        </a:moveTo>
                        <a:cubicBezTo>
                          <a:pt x="2" y="7"/>
                          <a:pt x="2" y="7"/>
                          <a:pt x="2" y="7"/>
                        </a:cubicBezTo>
                        <a:cubicBezTo>
                          <a:pt x="0" y="7"/>
                          <a:pt x="0" y="5"/>
                          <a:pt x="0" y="5"/>
                        </a:cubicBezTo>
                        <a:cubicBezTo>
                          <a:pt x="0" y="5"/>
                          <a:pt x="0" y="5"/>
                          <a:pt x="0" y="5"/>
                        </a:cubicBezTo>
                        <a:cubicBezTo>
                          <a:pt x="0" y="4"/>
                          <a:pt x="0" y="3"/>
                          <a:pt x="0" y="2"/>
                        </a:cubicBezTo>
                        <a:cubicBezTo>
                          <a:pt x="0" y="2"/>
                          <a:pt x="0" y="1"/>
                          <a:pt x="0" y="1"/>
                        </a:cubicBezTo>
                        <a:cubicBezTo>
                          <a:pt x="0" y="0"/>
                          <a:pt x="1" y="0"/>
                          <a:pt x="2" y="0"/>
                        </a:cubicBezTo>
                        <a:cubicBezTo>
                          <a:pt x="3" y="0"/>
                          <a:pt x="3" y="0"/>
                          <a:pt x="3" y="0"/>
                        </a:cubicBezTo>
                        <a:cubicBezTo>
                          <a:pt x="4" y="0"/>
                          <a:pt x="4" y="1"/>
                          <a:pt x="4" y="2"/>
                        </a:cubicBezTo>
                        <a:cubicBezTo>
                          <a:pt x="4" y="3"/>
                          <a:pt x="4" y="4"/>
                          <a:pt x="4" y="5"/>
                        </a:cubicBezTo>
                        <a:cubicBezTo>
                          <a:pt x="4" y="7"/>
                          <a:pt x="3" y="7"/>
                          <a:pt x="2" y="7"/>
                        </a:cubicBezTo>
                        <a:close/>
                        <a:moveTo>
                          <a:pt x="1" y="5"/>
                        </a:moveTo>
                        <a:cubicBezTo>
                          <a:pt x="1" y="5"/>
                          <a:pt x="1" y="5"/>
                          <a:pt x="1" y="6"/>
                        </a:cubicBezTo>
                        <a:cubicBezTo>
                          <a:pt x="1" y="6"/>
                          <a:pt x="1" y="7"/>
                          <a:pt x="2" y="7"/>
                        </a:cubicBezTo>
                        <a:cubicBezTo>
                          <a:pt x="2" y="7"/>
                          <a:pt x="2" y="7"/>
                          <a:pt x="2" y="7"/>
                        </a:cubicBezTo>
                        <a:cubicBezTo>
                          <a:pt x="3" y="7"/>
                          <a:pt x="3" y="6"/>
                          <a:pt x="3" y="5"/>
                        </a:cubicBezTo>
                        <a:cubicBezTo>
                          <a:pt x="3" y="4"/>
                          <a:pt x="4" y="3"/>
                          <a:pt x="4" y="2"/>
                        </a:cubicBezTo>
                        <a:cubicBezTo>
                          <a:pt x="4" y="1"/>
                          <a:pt x="3" y="0"/>
                          <a:pt x="3" y="0"/>
                        </a:cubicBezTo>
                        <a:cubicBezTo>
                          <a:pt x="3" y="0"/>
                          <a:pt x="3" y="0"/>
                          <a:pt x="2" y="0"/>
                        </a:cubicBezTo>
                        <a:cubicBezTo>
                          <a:pt x="1" y="0"/>
                          <a:pt x="1" y="1"/>
                          <a:pt x="1" y="1"/>
                        </a:cubicBezTo>
                        <a:cubicBezTo>
                          <a:pt x="1" y="1"/>
                          <a:pt x="1" y="2"/>
                          <a:pt x="1" y="2"/>
                        </a:cubicBezTo>
                        <a:cubicBezTo>
                          <a:pt x="1" y="3"/>
                          <a:pt x="1" y="4"/>
                          <a:pt x="1" y="5"/>
                        </a:cubicBezTo>
                        <a:cubicBezTo>
                          <a:pt x="1" y="5"/>
                          <a:pt x="1" y="5"/>
                          <a:pt x="1"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4" name="Freeform 7037">
                    <a:extLst>
                      <a:ext uri="{FF2B5EF4-FFF2-40B4-BE49-F238E27FC236}">
                        <a16:creationId xmlns:a16="http://schemas.microsoft.com/office/drawing/2014/main" xmlns="" id="{39FC8DEF-E748-4167-8FC6-DA4D81A08CF9}"/>
                      </a:ext>
                    </a:extLst>
                  </p:cNvPr>
                  <p:cNvSpPr>
                    <a:spLocks/>
                  </p:cNvSpPr>
                  <p:nvPr/>
                </p:nvSpPr>
                <p:spPr bwMode="auto">
                  <a:xfrm>
                    <a:off x="4081" y="1850"/>
                    <a:ext cx="2" cy="4"/>
                  </a:xfrm>
                  <a:custGeom>
                    <a:avLst/>
                    <a:gdLst>
                      <a:gd name="T0" fmla="*/ 1 w 2"/>
                      <a:gd name="T1" fmla="*/ 1 h 5"/>
                      <a:gd name="T2" fmla="*/ 1 w 2"/>
                      <a:gd name="T3" fmla="*/ 4 h 5"/>
                      <a:gd name="T4" fmla="*/ 2 w 2"/>
                      <a:gd name="T5" fmla="*/ 3 h 5"/>
                      <a:gd name="T6" fmla="*/ 2 w 2"/>
                      <a:gd name="T7" fmla="*/ 1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0" y="4"/>
                          <a:pt x="1" y="4"/>
                        </a:cubicBezTo>
                        <a:cubicBezTo>
                          <a:pt x="1" y="5"/>
                          <a:pt x="2" y="5"/>
                          <a:pt x="2" y="3"/>
                        </a:cubicBezTo>
                        <a:cubicBezTo>
                          <a:pt x="2" y="2"/>
                          <a:pt x="2" y="1"/>
                          <a:pt x="2" y="1"/>
                        </a:cubicBezTo>
                        <a:cubicBezTo>
                          <a:pt x="1" y="0"/>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05" name="Freeform 7038">
                    <a:extLst>
                      <a:ext uri="{FF2B5EF4-FFF2-40B4-BE49-F238E27FC236}">
                        <a16:creationId xmlns:a16="http://schemas.microsoft.com/office/drawing/2014/main" xmlns="" id="{3710B59B-287D-43DA-A32B-80432CE7D04C}"/>
                      </a:ext>
                    </a:extLst>
                  </p:cNvPr>
                  <p:cNvSpPr>
                    <a:spLocks/>
                  </p:cNvSpPr>
                  <p:nvPr/>
                </p:nvSpPr>
                <p:spPr bwMode="auto">
                  <a:xfrm>
                    <a:off x="4068" y="1849"/>
                    <a:ext cx="3" cy="6"/>
                  </a:xfrm>
                  <a:custGeom>
                    <a:avLst/>
                    <a:gdLst>
                      <a:gd name="T0" fmla="*/ 4 w 5"/>
                      <a:gd name="T1" fmla="*/ 5 h 8"/>
                      <a:gd name="T2" fmla="*/ 3 w 5"/>
                      <a:gd name="T3" fmla="*/ 8 h 8"/>
                      <a:gd name="T4" fmla="*/ 1 w 5"/>
                      <a:gd name="T5" fmla="*/ 6 h 8"/>
                      <a:gd name="T6" fmla="*/ 1 w 5"/>
                      <a:gd name="T7" fmla="*/ 1 h 8"/>
                      <a:gd name="T8" fmla="*/ 4 w 5"/>
                      <a:gd name="T9" fmla="*/ 1 h 8"/>
                      <a:gd name="T10" fmla="*/ 4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4" y="5"/>
                        </a:moveTo>
                        <a:cubicBezTo>
                          <a:pt x="4" y="5"/>
                          <a:pt x="4" y="8"/>
                          <a:pt x="3" y="8"/>
                        </a:cubicBezTo>
                        <a:cubicBezTo>
                          <a:pt x="2" y="8"/>
                          <a:pt x="1" y="7"/>
                          <a:pt x="1" y="6"/>
                        </a:cubicBezTo>
                        <a:cubicBezTo>
                          <a:pt x="1" y="4"/>
                          <a:pt x="0" y="1"/>
                          <a:pt x="1" y="1"/>
                        </a:cubicBezTo>
                        <a:cubicBezTo>
                          <a:pt x="2" y="0"/>
                          <a:pt x="4" y="0"/>
                          <a:pt x="4" y="1"/>
                        </a:cubicBezTo>
                        <a:cubicBezTo>
                          <a:pt x="5" y="2"/>
                          <a:pt x="4" y="5"/>
                          <a:pt x="4"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3" name="Group 7240">
                  <a:extLst>
                    <a:ext uri="{FF2B5EF4-FFF2-40B4-BE49-F238E27FC236}">
                      <a16:creationId xmlns:a16="http://schemas.microsoft.com/office/drawing/2014/main" xmlns="" id="{9A177E5E-4874-4C49-A0B9-6D44ABE08AAD}"/>
                    </a:ext>
                  </a:extLst>
                </p:cNvPr>
                <p:cNvGrpSpPr>
                  <a:grpSpLocks/>
                </p:cNvGrpSpPr>
                <p:nvPr/>
              </p:nvGrpSpPr>
              <p:grpSpPr bwMode="auto">
                <a:xfrm>
                  <a:off x="6299200" y="2771775"/>
                  <a:ext cx="339725" cy="755650"/>
                  <a:chOff x="3968" y="1746"/>
                  <a:chExt cx="214" cy="476"/>
                </a:xfrm>
              </p:grpSpPr>
              <p:sp>
                <p:nvSpPr>
                  <p:cNvPr id="1606" name="Freeform 7040">
                    <a:extLst>
                      <a:ext uri="{FF2B5EF4-FFF2-40B4-BE49-F238E27FC236}">
                        <a16:creationId xmlns:a16="http://schemas.microsoft.com/office/drawing/2014/main" xmlns="" id="{CA4BE592-9C5C-47EE-B7A2-0B61FE48D9E1}"/>
                      </a:ext>
                    </a:extLst>
                  </p:cNvPr>
                  <p:cNvSpPr>
                    <a:spLocks noEditPoints="1"/>
                  </p:cNvSpPr>
                  <p:nvPr/>
                </p:nvSpPr>
                <p:spPr bwMode="auto">
                  <a:xfrm>
                    <a:off x="4068" y="1849"/>
                    <a:ext cx="3" cy="6"/>
                  </a:xfrm>
                  <a:custGeom>
                    <a:avLst/>
                    <a:gdLst>
                      <a:gd name="T0" fmla="*/ 0 w 5"/>
                      <a:gd name="T1" fmla="*/ 6 h 8"/>
                      <a:gd name="T2" fmla="*/ 0 w 5"/>
                      <a:gd name="T3" fmla="*/ 2 h 8"/>
                      <a:gd name="T4" fmla="*/ 1 w 5"/>
                      <a:gd name="T5" fmla="*/ 0 h 8"/>
                      <a:gd name="T6" fmla="*/ 2 w 5"/>
                      <a:gd name="T7" fmla="*/ 0 h 8"/>
                      <a:gd name="T8" fmla="*/ 5 w 5"/>
                      <a:gd name="T9" fmla="*/ 1 h 8"/>
                      <a:gd name="T10" fmla="*/ 5 w 5"/>
                      <a:gd name="T11" fmla="*/ 2 h 8"/>
                      <a:gd name="T12" fmla="*/ 5 w 5"/>
                      <a:gd name="T13" fmla="*/ 5 h 8"/>
                      <a:gd name="T14" fmla="*/ 5 w 5"/>
                      <a:gd name="T15" fmla="*/ 5 h 8"/>
                      <a:gd name="T16" fmla="*/ 3 w 5"/>
                      <a:gd name="T17" fmla="*/ 8 h 8"/>
                      <a:gd name="T18" fmla="*/ 3 w 5"/>
                      <a:gd name="T19" fmla="*/ 8 h 8"/>
                      <a:gd name="T20" fmla="*/ 3 w 5"/>
                      <a:gd name="T21" fmla="*/ 8 h 8"/>
                      <a:gd name="T22" fmla="*/ 0 w 5"/>
                      <a:gd name="T23" fmla="*/ 6 h 8"/>
                      <a:gd name="T24" fmla="*/ 2 w 5"/>
                      <a:gd name="T25" fmla="*/ 1 h 8"/>
                      <a:gd name="T26" fmla="*/ 1 w 5"/>
                      <a:gd name="T27" fmla="*/ 1 h 8"/>
                      <a:gd name="T28" fmla="*/ 1 w 5"/>
                      <a:gd name="T29" fmla="*/ 2 h 8"/>
                      <a:gd name="T30" fmla="*/ 1 w 5"/>
                      <a:gd name="T31" fmla="*/ 6 h 8"/>
                      <a:gd name="T32" fmla="*/ 3 w 5"/>
                      <a:gd name="T33" fmla="*/ 8 h 8"/>
                      <a:gd name="T34" fmla="*/ 3 w 5"/>
                      <a:gd name="T35" fmla="*/ 8 h 8"/>
                      <a:gd name="T36" fmla="*/ 4 w 5"/>
                      <a:gd name="T37" fmla="*/ 7 h 8"/>
                      <a:gd name="T38" fmla="*/ 4 w 5"/>
                      <a:gd name="T39" fmla="*/ 5 h 8"/>
                      <a:gd name="T40" fmla="*/ 4 w 5"/>
                      <a:gd name="T41" fmla="*/ 5 h 8"/>
                      <a:gd name="T42" fmla="*/ 4 w 5"/>
                      <a:gd name="T43" fmla="*/ 5 h 8"/>
                      <a:gd name="T44" fmla="*/ 4 w 5"/>
                      <a:gd name="T45" fmla="*/ 2 h 8"/>
                      <a:gd name="T46" fmla="*/ 4 w 5"/>
                      <a:gd name="T47" fmla="*/ 1 h 8"/>
                      <a:gd name="T48" fmla="*/ 2 w 5"/>
                      <a:gd name="T4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8">
                        <a:moveTo>
                          <a:pt x="0" y="6"/>
                        </a:moveTo>
                        <a:cubicBezTo>
                          <a:pt x="0" y="5"/>
                          <a:pt x="0" y="3"/>
                          <a:pt x="0" y="2"/>
                        </a:cubicBezTo>
                        <a:cubicBezTo>
                          <a:pt x="0" y="1"/>
                          <a:pt x="0" y="1"/>
                          <a:pt x="1" y="0"/>
                        </a:cubicBezTo>
                        <a:cubicBezTo>
                          <a:pt x="1" y="0"/>
                          <a:pt x="2" y="0"/>
                          <a:pt x="2" y="0"/>
                        </a:cubicBezTo>
                        <a:cubicBezTo>
                          <a:pt x="3" y="0"/>
                          <a:pt x="4" y="0"/>
                          <a:pt x="5" y="1"/>
                        </a:cubicBezTo>
                        <a:cubicBezTo>
                          <a:pt x="5" y="2"/>
                          <a:pt x="5" y="2"/>
                          <a:pt x="5" y="2"/>
                        </a:cubicBezTo>
                        <a:cubicBezTo>
                          <a:pt x="5" y="4"/>
                          <a:pt x="5" y="5"/>
                          <a:pt x="5" y="5"/>
                        </a:cubicBezTo>
                        <a:cubicBezTo>
                          <a:pt x="5" y="5"/>
                          <a:pt x="5" y="5"/>
                          <a:pt x="5" y="5"/>
                        </a:cubicBezTo>
                        <a:cubicBezTo>
                          <a:pt x="5" y="6"/>
                          <a:pt x="5" y="8"/>
                          <a:pt x="3" y="8"/>
                        </a:cubicBezTo>
                        <a:cubicBezTo>
                          <a:pt x="3" y="8"/>
                          <a:pt x="3" y="8"/>
                          <a:pt x="3" y="8"/>
                        </a:cubicBezTo>
                        <a:cubicBezTo>
                          <a:pt x="3" y="8"/>
                          <a:pt x="3" y="8"/>
                          <a:pt x="3" y="8"/>
                        </a:cubicBezTo>
                        <a:cubicBezTo>
                          <a:pt x="2" y="8"/>
                          <a:pt x="1" y="7"/>
                          <a:pt x="0" y="6"/>
                        </a:cubicBezTo>
                        <a:close/>
                        <a:moveTo>
                          <a:pt x="2" y="1"/>
                        </a:moveTo>
                        <a:cubicBezTo>
                          <a:pt x="2" y="1"/>
                          <a:pt x="1" y="1"/>
                          <a:pt x="1" y="1"/>
                        </a:cubicBezTo>
                        <a:cubicBezTo>
                          <a:pt x="1" y="1"/>
                          <a:pt x="1" y="1"/>
                          <a:pt x="1" y="2"/>
                        </a:cubicBezTo>
                        <a:cubicBezTo>
                          <a:pt x="1" y="3"/>
                          <a:pt x="1" y="5"/>
                          <a:pt x="1" y="6"/>
                        </a:cubicBezTo>
                        <a:cubicBezTo>
                          <a:pt x="1" y="7"/>
                          <a:pt x="2" y="8"/>
                          <a:pt x="3" y="8"/>
                        </a:cubicBezTo>
                        <a:cubicBezTo>
                          <a:pt x="3" y="8"/>
                          <a:pt x="3" y="8"/>
                          <a:pt x="3" y="8"/>
                        </a:cubicBezTo>
                        <a:cubicBezTo>
                          <a:pt x="3" y="8"/>
                          <a:pt x="4" y="7"/>
                          <a:pt x="4" y="7"/>
                        </a:cubicBezTo>
                        <a:cubicBezTo>
                          <a:pt x="4" y="6"/>
                          <a:pt x="4" y="5"/>
                          <a:pt x="4" y="5"/>
                        </a:cubicBezTo>
                        <a:cubicBezTo>
                          <a:pt x="4" y="5"/>
                          <a:pt x="4" y="5"/>
                          <a:pt x="4" y="5"/>
                        </a:cubicBezTo>
                        <a:cubicBezTo>
                          <a:pt x="4" y="5"/>
                          <a:pt x="4" y="5"/>
                          <a:pt x="4" y="5"/>
                        </a:cubicBezTo>
                        <a:cubicBezTo>
                          <a:pt x="4" y="5"/>
                          <a:pt x="4" y="3"/>
                          <a:pt x="4" y="2"/>
                        </a:cubicBezTo>
                        <a:cubicBezTo>
                          <a:pt x="4" y="2"/>
                          <a:pt x="4" y="2"/>
                          <a:pt x="4" y="1"/>
                        </a:cubicBezTo>
                        <a:cubicBezTo>
                          <a:pt x="4" y="1"/>
                          <a:pt x="3"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7" name="Freeform 7041">
                    <a:extLst>
                      <a:ext uri="{FF2B5EF4-FFF2-40B4-BE49-F238E27FC236}">
                        <a16:creationId xmlns:a16="http://schemas.microsoft.com/office/drawing/2014/main" xmlns="" id="{109D0E8A-7DF8-481C-B707-5C3316142B37}"/>
                      </a:ext>
                    </a:extLst>
                  </p:cNvPr>
                  <p:cNvSpPr>
                    <a:spLocks/>
                  </p:cNvSpPr>
                  <p:nvPr/>
                </p:nvSpPr>
                <p:spPr bwMode="auto">
                  <a:xfrm>
                    <a:off x="4068" y="1851"/>
                    <a:ext cx="2" cy="3"/>
                  </a:xfrm>
                  <a:custGeom>
                    <a:avLst/>
                    <a:gdLst>
                      <a:gd name="T0" fmla="*/ 1 w 2"/>
                      <a:gd name="T1" fmla="*/ 5 h 5"/>
                      <a:gd name="T2" fmla="*/ 0 w 2"/>
                      <a:gd name="T3" fmla="*/ 2 h 5"/>
                      <a:gd name="T4" fmla="*/ 1 w 2"/>
                      <a:gd name="T5" fmla="*/ 0 h 5"/>
                      <a:gd name="T6" fmla="*/ 2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4"/>
                          <a:pt x="0" y="2"/>
                        </a:cubicBezTo>
                        <a:cubicBezTo>
                          <a:pt x="1" y="0"/>
                          <a:pt x="1" y="0"/>
                          <a:pt x="1" y="0"/>
                        </a:cubicBezTo>
                        <a:cubicBezTo>
                          <a:pt x="2" y="1"/>
                          <a:pt x="2" y="1"/>
                          <a:pt x="2" y="2"/>
                        </a:cubicBezTo>
                        <a:cubicBezTo>
                          <a:pt x="2" y="3"/>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8" name="Freeform 7042">
                    <a:extLst>
                      <a:ext uri="{FF2B5EF4-FFF2-40B4-BE49-F238E27FC236}">
                        <a16:creationId xmlns:a16="http://schemas.microsoft.com/office/drawing/2014/main" xmlns="" id="{AD32295E-D5A2-4835-B1CC-4407DB4401B5}"/>
                      </a:ext>
                    </a:extLst>
                  </p:cNvPr>
                  <p:cNvSpPr>
                    <a:spLocks/>
                  </p:cNvSpPr>
                  <p:nvPr/>
                </p:nvSpPr>
                <p:spPr bwMode="auto">
                  <a:xfrm>
                    <a:off x="4077" y="1849"/>
                    <a:ext cx="4" cy="6"/>
                  </a:xfrm>
                  <a:custGeom>
                    <a:avLst/>
                    <a:gdLst>
                      <a:gd name="T0" fmla="*/ 1 w 5"/>
                      <a:gd name="T1" fmla="*/ 5 h 8"/>
                      <a:gd name="T2" fmla="*/ 2 w 5"/>
                      <a:gd name="T3" fmla="*/ 8 h 8"/>
                      <a:gd name="T4" fmla="*/ 4 w 5"/>
                      <a:gd name="T5" fmla="*/ 6 h 8"/>
                      <a:gd name="T6" fmla="*/ 4 w 5"/>
                      <a:gd name="T7" fmla="*/ 1 h 8"/>
                      <a:gd name="T8" fmla="*/ 1 w 5"/>
                      <a:gd name="T9" fmla="*/ 1 h 8"/>
                      <a:gd name="T10" fmla="*/ 1 w 5"/>
                      <a:gd name="T11" fmla="*/ 5 h 8"/>
                    </a:gdLst>
                    <a:ahLst/>
                    <a:cxnLst>
                      <a:cxn ang="0">
                        <a:pos x="T0" y="T1"/>
                      </a:cxn>
                      <a:cxn ang="0">
                        <a:pos x="T2" y="T3"/>
                      </a:cxn>
                      <a:cxn ang="0">
                        <a:pos x="T4" y="T5"/>
                      </a:cxn>
                      <a:cxn ang="0">
                        <a:pos x="T6" y="T7"/>
                      </a:cxn>
                      <a:cxn ang="0">
                        <a:pos x="T8" y="T9"/>
                      </a:cxn>
                      <a:cxn ang="0">
                        <a:pos x="T10" y="T11"/>
                      </a:cxn>
                    </a:cxnLst>
                    <a:rect l="0" t="0" r="r" b="b"/>
                    <a:pathLst>
                      <a:path w="5" h="8">
                        <a:moveTo>
                          <a:pt x="1" y="5"/>
                        </a:moveTo>
                        <a:cubicBezTo>
                          <a:pt x="1" y="5"/>
                          <a:pt x="1" y="8"/>
                          <a:pt x="2" y="8"/>
                        </a:cubicBezTo>
                        <a:cubicBezTo>
                          <a:pt x="3" y="8"/>
                          <a:pt x="4" y="7"/>
                          <a:pt x="4" y="6"/>
                        </a:cubicBezTo>
                        <a:cubicBezTo>
                          <a:pt x="5" y="4"/>
                          <a:pt x="5" y="1"/>
                          <a:pt x="4" y="1"/>
                        </a:cubicBezTo>
                        <a:cubicBezTo>
                          <a:pt x="3" y="0"/>
                          <a:pt x="1" y="0"/>
                          <a:pt x="1" y="1"/>
                        </a:cubicBezTo>
                        <a:cubicBezTo>
                          <a:pt x="0" y="2"/>
                          <a:pt x="1" y="5"/>
                          <a:pt x="1" y="5"/>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9" name="Freeform 7043">
                    <a:extLst>
                      <a:ext uri="{FF2B5EF4-FFF2-40B4-BE49-F238E27FC236}">
                        <a16:creationId xmlns:a16="http://schemas.microsoft.com/office/drawing/2014/main" xmlns="" id="{BC7B72F3-C179-4F49-B030-0C54BC84739E}"/>
                      </a:ext>
                    </a:extLst>
                  </p:cNvPr>
                  <p:cNvSpPr>
                    <a:spLocks noEditPoints="1"/>
                  </p:cNvSpPr>
                  <p:nvPr/>
                </p:nvSpPr>
                <p:spPr bwMode="auto">
                  <a:xfrm>
                    <a:off x="4077" y="1849"/>
                    <a:ext cx="4" cy="6"/>
                  </a:xfrm>
                  <a:custGeom>
                    <a:avLst/>
                    <a:gdLst>
                      <a:gd name="T0" fmla="*/ 2 w 5"/>
                      <a:gd name="T1" fmla="*/ 8 h 8"/>
                      <a:gd name="T2" fmla="*/ 2 w 5"/>
                      <a:gd name="T3" fmla="*/ 8 h 8"/>
                      <a:gd name="T4" fmla="*/ 0 w 5"/>
                      <a:gd name="T5" fmla="*/ 5 h 8"/>
                      <a:gd name="T6" fmla="*/ 0 w 5"/>
                      <a:gd name="T7" fmla="*/ 2 h 8"/>
                      <a:gd name="T8" fmla="*/ 0 w 5"/>
                      <a:gd name="T9" fmla="*/ 1 h 8"/>
                      <a:gd name="T10" fmla="*/ 3 w 5"/>
                      <a:gd name="T11" fmla="*/ 0 h 8"/>
                      <a:gd name="T12" fmla="*/ 4 w 5"/>
                      <a:gd name="T13" fmla="*/ 0 h 8"/>
                      <a:gd name="T14" fmla="*/ 5 w 5"/>
                      <a:gd name="T15" fmla="*/ 2 h 8"/>
                      <a:gd name="T16" fmla="*/ 5 w 5"/>
                      <a:gd name="T17" fmla="*/ 6 h 8"/>
                      <a:gd name="T18" fmla="*/ 2 w 5"/>
                      <a:gd name="T19" fmla="*/ 8 h 8"/>
                      <a:gd name="T20" fmla="*/ 2 w 5"/>
                      <a:gd name="T21" fmla="*/ 8 h 8"/>
                      <a:gd name="T22" fmla="*/ 4 w 5"/>
                      <a:gd name="T23" fmla="*/ 6 h 8"/>
                      <a:gd name="T24" fmla="*/ 4 w 5"/>
                      <a:gd name="T25" fmla="*/ 2 h 8"/>
                      <a:gd name="T26" fmla="*/ 4 w 5"/>
                      <a:gd name="T27" fmla="*/ 1 h 8"/>
                      <a:gd name="T28" fmla="*/ 3 w 5"/>
                      <a:gd name="T29" fmla="*/ 1 h 8"/>
                      <a:gd name="T30" fmla="*/ 1 w 5"/>
                      <a:gd name="T31" fmla="*/ 1 h 8"/>
                      <a:gd name="T32" fmla="*/ 1 w 5"/>
                      <a:gd name="T33" fmla="*/ 2 h 8"/>
                      <a:gd name="T34" fmla="*/ 1 w 5"/>
                      <a:gd name="T35" fmla="*/ 5 h 8"/>
                      <a:gd name="T36" fmla="*/ 1 w 5"/>
                      <a:gd name="T37" fmla="*/ 5 h 8"/>
                      <a:gd name="T38" fmla="*/ 1 w 5"/>
                      <a:gd name="T39" fmla="*/ 5 h 8"/>
                      <a:gd name="T40" fmla="*/ 1 w 5"/>
                      <a:gd name="T41" fmla="*/ 7 h 8"/>
                      <a:gd name="T42" fmla="*/ 2 w 5"/>
                      <a:gd name="T4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8">
                        <a:moveTo>
                          <a:pt x="2" y="8"/>
                        </a:moveTo>
                        <a:cubicBezTo>
                          <a:pt x="2" y="8"/>
                          <a:pt x="2" y="8"/>
                          <a:pt x="2" y="8"/>
                        </a:cubicBezTo>
                        <a:cubicBezTo>
                          <a:pt x="0" y="8"/>
                          <a:pt x="1" y="6"/>
                          <a:pt x="0" y="5"/>
                        </a:cubicBezTo>
                        <a:cubicBezTo>
                          <a:pt x="0" y="5"/>
                          <a:pt x="0" y="4"/>
                          <a:pt x="0" y="2"/>
                        </a:cubicBezTo>
                        <a:cubicBezTo>
                          <a:pt x="0" y="2"/>
                          <a:pt x="0" y="2"/>
                          <a:pt x="0" y="1"/>
                        </a:cubicBezTo>
                        <a:cubicBezTo>
                          <a:pt x="1" y="0"/>
                          <a:pt x="2" y="0"/>
                          <a:pt x="3" y="0"/>
                        </a:cubicBezTo>
                        <a:cubicBezTo>
                          <a:pt x="3" y="0"/>
                          <a:pt x="4" y="0"/>
                          <a:pt x="4" y="0"/>
                        </a:cubicBezTo>
                        <a:cubicBezTo>
                          <a:pt x="5" y="1"/>
                          <a:pt x="5" y="1"/>
                          <a:pt x="5" y="2"/>
                        </a:cubicBezTo>
                        <a:cubicBezTo>
                          <a:pt x="5" y="3"/>
                          <a:pt x="5" y="5"/>
                          <a:pt x="5" y="6"/>
                        </a:cubicBezTo>
                        <a:cubicBezTo>
                          <a:pt x="4" y="7"/>
                          <a:pt x="4" y="8"/>
                          <a:pt x="2" y="8"/>
                        </a:cubicBezTo>
                        <a:close/>
                        <a:moveTo>
                          <a:pt x="2" y="8"/>
                        </a:moveTo>
                        <a:cubicBezTo>
                          <a:pt x="3" y="8"/>
                          <a:pt x="4" y="7"/>
                          <a:pt x="4" y="6"/>
                        </a:cubicBezTo>
                        <a:cubicBezTo>
                          <a:pt x="4" y="5"/>
                          <a:pt x="4" y="3"/>
                          <a:pt x="4" y="2"/>
                        </a:cubicBezTo>
                        <a:cubicBezTo>
                          <a:pt x="4" y="1"/>
                          <a:pt x="4" y="1"/>
                          <a:pt x="4" y="1"/>
                        </a:cubicBezTo>
                        <a:cubicBezTo>
                          <a:pt x="4" y="1"/>
                          <a:pt x="3" y="1"/>
                          <a:pt x="3" y="1"/>
                        </a:cubicBezTo>
                        <a:cubicBezTo>
                          <a:pt x="2" y="1"/>
                          <a:pt x="1" y="1"/>
                          <a:pt x="1" y="1"/>
                        </a:cubicBezTo>
                        <a:cubicBezTo>
                          <a:pt x="1" y="2"/>
                          <a:pt x="1" y="2"/>
                          <a:pt x="1" y="2"/>
                        </a:cubicBezTo>
                        <a:cubicBezTo>
                          <a:pt x="1" y="3"/>
                          <a:pt x="1" y="5"/>
                          <a:pt x="1" y="5"/>
                        </a:cubicBezTo>
                        <a:cubicBezTo>
                          <a:pt x="1" y="5"/>
                          <a:pt x="1" y="5"/>
                          <a:pt x="1" y="5"/>
                        </a:cubicBezTo>
                        <a:cubicBezTo>
                          <a:pt x="1" y="5"/>
                          <a:pt x="1" y="5"/>
                          <a:pt x="1" y="5"/>
                        </a:cubicBezTo>
                        <a:cubicBezTo>
                          <a:pt x="1" y="5"/>
                          <a:pt x="1" y="6"/>
                          <a:pt x="1" y="7"/>
                        </a:cubicBezTo>
                        <a:cubicBezTo>
                          <a:pt x="1" y="7"/>
                          <a:pt x="2" y="8"/>
                          <a:pt x="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0" name="Freeform 7044">
                    <a:extLst>
                      <a:ext uri="{FF2B5EF4-FFF2-40B4-BE49-F238E27FC236}">
                        <a16:creationId xmlns:a16="http://schemas.microsoft.com/office/drawing/2014/main" xmlns="" id="{78BE0434-6E7D-4C31-9EE6-FBC2834B012C}"/>
                      </a:ext>
                    </a:extLst>
                  </p:cNvPr>
                  <p:cNvSpPr>
                    <a:spLocks/>
                  </p:cNvSpPr>
                  <p:nvPr/>
                </p:nvSpPr>
                <p:spPr bwMode="auto">
                  <a:xfrm>
                    <a:off x="4079" y="1850"/>
                    <a:ext cx="1" cy="4"/>
                  </a:xfrm>
                  <a:custGeom>
                    <a:avLst/>
                    <a:gdLst>
                      <a:gd name="T0" fmla="*/ 1 w 2"/>
                      <a:gd name="T1" fmla="*/ 6 h 6"/>
                      <a:gd name="T2" fmla="*/ 2 w 2"/>
                      <a:gd name="T3" fmla="*/ 3 h 6"/>
                      <a:gd name="T4" fmla="*/ 1 w 2"/>
                      <a:gd name="T5" fmla="*/ 1 h 6"/>
                      <a:gd name="T6" fmla="*/ 0 w 2"/>
                      <a:gd name="T7" fmla="*/ 3 h 6"/>
                      <a:gd name="T8" fmla="*/ 1 w 2"/>
                      <a:gd name="T9" fmla="*/ 6 h 6"/>
                    </a:gdLst>
                    <a:ahLst/>
                    <a:cxnLst>
                      <a:cxn ang="0">
                        <a:pos x="T0" y="T1"/>
                      </a:cxn>
                      <a:cxn ang="0">
                        <a:pos x="T2" y="T3"/>
                      </a:cxn>
                      <a:cxn ang="0">
                        <a:pos x="T4" y="T5"/>
                      </a:cxn>
                      <a:cxn ang="0">
                        <a:pos x="T6" y="T7"/>
                      </a:cxn>
                      <a:cxn ang="0">
                        <a:pos x="T8" y="T9"/>
                      </a:cxn>
                    </a:cxnLst>
                    <a:rect l="0" t="0" r="r" b="b"/>
                    <a:pathLst>
                      <a:path w="2" h="6">
                        <a:moveTo>
                          <a:pt x="1" y="6"/>
                        </a:moveTo>
                        <a:cubicBezTo>
                          <a:pt x="1" y="6"/>
                          <a:pt x="2" y="5"/>
                          <a:pt x="2" y="3"/>
                        </a:cubicBezTo>
                        <a:cubicBezTo>
                          <a:pt x="1" y="0"/>
                          <a:pt x="1" y="1"/>
                          <a:pt x="1" y="1"/>
                        </a:cubicBezTo>
                        <a:cubicBezTo>
                          <a:pt x="0" y="2"/>
                          <a:pt x="0" y="2"/>
                          <a:pt x="0" y="3"/>
                        </a:cubicBezTo>
                        <a:cubicBezTo>
                          <a:pt x="0" y="4"/>
                          <a:pt x="0" y="6"/>
                          <a:pt x="1"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1" name="Freeform 7045">
                    <a:extLst>
                      <a:ext uri="{FF2B5EF4-FFF2-40B4-BE49-F238E27FC236}">
                        <a16:creationId xmlns:a16="http://schemas.microsoft.com/office/drawing/2014/main" xmlns="" id="{40C7210A-0251-4D94-8734-BCFBA601AECE}"/>
                      </a:ext>
                    </a:extLst>
                  </p:cNvPr>
                  <p:cNvSpPr>
                    <a:spLocks/>
                  </p:cNvSpPr>
                  <p:nvPr/>
                </p:nvSpPr>
                <p:spPr bwMode="auto">
                  <a:xfrm>
                    <a:off x="4071" y="1849"/>
                    <a:ext cx="3" cy="7"/>
                  </a:xfrm>
                  <a:custGeom>
                    <a:avLst/>
                    <a:gdLst>
                      <a:gd name="T0" fmla="*/ 5 w 5"/>
                      <a:gd name="T1" fmla="*/ 1 h 9"/>
                      <a:gd name="T2" fmla="*/ 5 w 5"/>
                      <a:gd name="T3" fmla="*/ 8 h 9"/>
                      <a:gd name="T4" fmla="*/ 1 w 5"/>
                      <a:gd name="T5" fmla="*/ 8 h 9"/>
                      <a:gd name="T6" fmla="*/ 0 w 5"/>
                      <a:gd name="T7" fmla="*/ 1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5" y="1"/>
                          <a:pt x="5" y="7"/>
                          <a:pt x="5" y="8"/>
                        </a:cubicBezTo>
                        <a:cubicBezTo>
                          <a:pt x="5" y="9"/>
                          <a:pt x="2" y="9"/>
                          <a:pt x="1" y="8"/>
                        </a:cubicBezTo>
                        <a:cubicBezTo>
                          <a:pt x="0" y="7"/>
                          <a:pt x="0" y="2"/>
                          <a:pt x="0" y="1"/>
                        </a:cubicBezTo>
                        <a:cubicBezTo>
                          <a:pt x="0" y="0"/>
                          <a:pt x="5" y="0"/>
                          <a:pt x="5"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2" name="Freeform 7046">
                    <a:extLst>
                      <a:ext uri="{FF2B5EF4-FFF2-40B4-BE49-F238E27FC236}">
                        <a16:creationId xmlns:a16="http://schemas.microsoft.com/office/drawing/2014/main" xmlns="" id="{7EB45190-DDEC-4217-97C1-249B76C31856}"/>
                      </a:ext>
                    </a:extLst>
                  </p:cNvPr>
                  <p:cNvSpPr>
                    <a:spLocks noEditPoints="1"/>
                  </p:cNvSpPr>
                  <p:nvPr/>
                </p:nvSpPr>
                <p:spPr bwMode="auto">
                  <a:xfrm>
                    <a:off x="4071" y="1849"/>
                    <a:ext cx="3" cy="7"/>
                  </a:xfrm>
                  <a:custGeom>
                    <a:avLst/>
                    <a:gdLst>
                      <a:gd name="T0" fmla="*/ 1 w 5"/>
                      <a:gd name="T1" fmla="*/ 8 h 9"/>
                      <a:gd name="T2" fmla="*/ 0 w 5"/>
                      <a:gd name="T3" fmla="*/ 2 h 9"/>
                      <a:gd name="T4" fmla="*/ 0 w 5"/>
                      <a:gd name="T5" fmla="*/ 1 h 9"/>
                      <a:gd name="T6" fmla="*/ 3 w 5"/>
                      <a:gd name="T7" fmla="*/ 0 h 9"/>
                      <a:gd name="T8" fmla="*/ 5 w 5"/>
                      <a:gd name="T9" fmla="*/ 1 h 9"/>
                      <a:gd name="T10" fmla="*/ 5 w 5"/>
                      <a:gd name="T11" fmla="*/ 1 h 9"/>
                      <a:gd name="T12" fmla="*/ 5 w 5"/>
                      <a:gd name="T13" fmla="*/ 1 h 9"/>
                      <a:gd name="T14" fmla="*/ 5 w 5"/>
                      <a:gd name="T15" fmla="*/ 4 h 9"/>
                      <a:gd name="T16" fmla="*/ 5 w 5"/>
                      <a:gd name="T17" fmla="*/ 8 h 9"/>
                      <a:gd name="T18" fmla="*/ 3 w 5"/>
                      <a:gd name="T19" fmla="*/ 9 h 9"/>
                      <a:gd name="T20" fmla="*/ 1 w 5"/>
                      <a:gd name="T21" fmla="*/ 8 h 9"/>
                      <a:gd name="T22" fmla="*/ 5 w 5"/>
                      <a:gd name="T23" fmla="*/ 8 h 9"/>
                      <a:gd name="T24" fmla="*/ 5 w 5"/>
                      <a:gd name="T25" fmla="*/ 4 h 9"/>
                      <a:gd name="T26" fmla="*/ 5 w 5"/>
                      <a:gd name="T27" fmla="*/ 1 h 9"/>
                      <a:gd name="T28" fmla="*/ 3 w 5"/>
                      <a:gd name="T29" fmla="*/ 1 h 9"/>
                      <a:gd name="T30" fmla="*/ 1 w 5"/>
                      <a:gd name="T31" fmla="*/ 1 h 9"/>
                      <a:gd name="T32" fmla="*/ 1 w 5"/>
                      <a:gd name="T33" fmla="*/ 2 h 9"/>
                      <a:gd name="T34" fmla="*/ 1 w 5"/>
                      <a:gd name="T35" fmla="*/ 8 h 9"/>
                      <a:gd name="T36" fmla="*/ 3 w 5"/>
                      <a:gd name="T37" fmla="*/ 8 h 9"/>
                      <a:gd name="T38" fmla="*/ 5 w 5"/>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1" y="8"/>
                        </a:moveTo>
                        <a:cubicBezTo>
                          <a:pt x="0" y="7"/>
                          <a:pt x="0" y="4"/>
                          <a:pt x="0" y="2"/>
                        </a:cubicBezTo>
                        <a:cubicBezTo>
                          <a:pt x="0" y="1"/>
                          <a:pt x="0" y="1"/>
                          <a:pt x="0" y="1"/>
                        </a:cubicBezTo>
                        <a:cubicBezTo>
                          <a:pt x="0" y="0"/>
                          <a:pt x="1" y="0"/>
                          <a:pt x="3" y="0"/>
                        </a:cubicBezTo>
                        <a:cubicBezTo>
                          <a:pt x="4" y="0"/>
                          <a:pt x="5" y="0"/>
                          <a:pt x="5" y="1"/>
                        </a:cubicBezTo>
                        <a:cubicBezTo>
                          <a:pt x="5" y="1"/>
                          <a:pt x="5" y="1"/>
                          <a:pt x="5" y="1"/>
                        </a:cubicBezTo>
                        <a:cubicBezTo>
                          <a:pt x="5" y="1"/>
                          <a:pt x="5" y="1"/>
                          <a:pt x="5" y="1"/>
                        </a:cubicBezTo>
                        <a:cubicBezTo>
                          <a:pt x="5" y="1"/>
                          <a:pt x="5" y="3"/>
                          <a:pt x="5" y="4"/>
                        </a:cubicBezTo>
                        <a:cubicBezTo>
                          <a:pt x="5" y="6"/>
                          <a:pt x="5" y="7"/>
                          <a:pt x="5" y="8"/>
                        </a:cubicBezTo>
                        <a:cubicBezTo>
                          <a:pt x="5" y="9"/>
                          <a:pt x="4" y="9"/>
                          <a:pt x="3" y="9"/>
                        </a:cubicBezTo>
                        <a:cubicBezTo>
                          <a:pt x="2" y="9"/>
                          <a:pt x="1" y="9"/>
                          <a:pt x="1" y="8"/>
                        </a:cubicBezTo>
                        <a:close/>
                        <a:moveTo>
                          <a:pt x="5" y="8"/>
                        </a:moveTo>
                        <a:cubicBezTo>
                          <a:pt x="5" y="8"/>
                          <a:pt x="5" y="6"/>
                          <a:pt x="5" y="4"/>
                        </a:cubicBezTo>
                        <a:cubicBezTo>
                          <a:pt x="5" y="3"/>
                          <a:pt x="5" y="2"/>
                          <a:pt x="5" y="1"/>
                        </a:cubicBezTo>
                        <a:cubicBezTo>
                          <a:pt x="5" y="1"/>
                          <a:pt x="4" y="1"/>
                          <a:pt x="3" y="1"/>
                        </a:cubicBezTo>
                        <a:cubicBezTo>
                          <a:pt x="1" y="1"/>
                          <a:pt x="1" y="1"/>
                          <a:pt x="1" y="1"/>
                        </a:cubicBezTo>
                        <a:cubicBezTo>
                          <a:pt x="1" y="2"/>
                          <a:pt x="1" y="2"/>
                          <a:pt x="1" y="2"/>
                        </a:cubicBezTo>
                        <a:cubicBezTo>
                          <a:pt x="1" y="4"/>
                          <a:pt x="1" y="7"/>
                          <a:pt x="1" y="8"/>
                        </a:cubicBezTo>
                        <a:cubicBezTo>
                          <a:pt x="1" y="8"/>
                          <a:pt x="2" y="8"/>
                          <a:pt x="3" y="8"/>
                        </a:cubicBezTo>
                        <a:cubicBezTo>
                          <a:pt x="4" y="8"/>
                          <a:pt x="5" y="8"/>
                          <a:pt x="5"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3" name="Freeform 7047">
                    <a:extLst>
                      <a:ext uri="{FF2B5EF4-FFF2-40B4-BE49-F238E27FC236}">
                        <a16:creationId xmlns:a16="http://schemas.microsoft.com/office/drawing/2014/main" xmlns="" id="{EA7761E4-2E63-43EF-937F-F2DC3BAC81D2}"/>
                      </a:ext>
                    </a:extLst>
                  </p:cNvPr>
                  <p:cNvSpPr>
                    <a:spLocks/>
                  </p:cNvSpPr>
                  <p:nvPr/>
                </p:nvSpPr>
                <p:spPr bwMode="auto">
                  <a:xfrm>
                    <a:off x="4072" y="1851"/>
                    <a:ext cx="2" cy="4"/>
                  </a:xfrm>
                  <a:custGeom>
                    <a:avLst/>
                    <a:gdLst>
                      <a:gd name="T0" fmla="*/ 0 w 2"/>
                      <a:gd name="T1" fmla="*/ 5 h 6"/>
                      <a:gd name="T2" fmla="*/ 0 w 2"/>
                      <a:gd name="T3" fmla="*/ 2 h 6"/>
                      <a:gd name="T4" fmla="*/ 1 w 2"/>
                      <a:gd name="T5" fmla="*/ 0 h 6"/>
                      <a:gd name="T6" fmla="*/ 2 w 2"/>
                      <a:gd name="T7" fmla="*/ 5 h 6"/>
                      <a:gd name="T8" fmla="*/ 0 w 2"/>
                      <a:gd name="T9" fmla="*/ 5 h 6"/>
                    </a:gdLst>
                    <a:ahLst/>
                    <a:cxnLst>
                      <a:cxn ang="0">
                        <a:pos x="T0" y="T1"/>
                      </a:cxn>
                      <a:cxn ang="0">
                        <a:pos x="T2" y="T3"/>
                      </a:cxn>
                      <a:cxn ang="0">
                        <a:pos x="T4" y="T5"/>
                      </a:cxn>
                      <a:cxn ang="0">
                        <a:pos x="T6" y="T7"/>
                      </a:cxn>
                      <a:cxn ang="0">
                        <a:pos x="T8" y="T9"/>
                      </a:cxn>
                    </a:cxnLst>
                    <a:rect l="0" t="0" r="r" b="b"/>
                    <a:pathLst>
                      <a:path w="2" h="6">
                        <a:moveTo>
                          <a:pt x="0" y="5"/>
                        </a:moveTo>
                        <a:cubicBezTo>
                          <a:pt x="0" y="5"/>
                          <a:pt x="0" y="4"/>
                          <a:pt x="0" y="2"/>
                        </a:cubicBezTo>
                        <a:cubicBezTo>
                          <a:pt x="0" y="0"/>
                          <a:pt x="1" y="0"/>
                          <a:pt x="1" y="0"/>
                        </a:cubicBezTo>
                        <a:cubicBezTo>
                          <a:pt x="2" y="1"/>
                          <a:pt x="2" y="4"/>
                          <a:pt x="2" y="5"/>
                        </a:cubicBezTo>
                        <a:cubicBezTo>
                          <a:pt x="1" y="6"/>
                          <a:pt x="0" y="5"/>
                          <a:pt x="0"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4" name="Freeform 7048">
                    <a:extLst>
                      <a:ext uri="{FF2B5EF4-FFF2-40B4-BE49-F238E27FC236}">
                        <a16:creationId xmlns:a16="http://schemas.microsoft.com/office/drawing/2014/main" xmlns="" id="{E9EE3FA7-BB3A-44EC-9C2D-1AD224C70F5C}"/>
                      </a:ext>
                    </a:extLst>
                  </p:cNvPr>
                  <p:cNvSpPr>
                    <a:spLocks/>
                  </p:cNvSpPr>
                  <p:nvPr/>
                </p:nvSpPr>
                <p:spPr bwMode="auto">
                  <a:xfrm>
                    <a:off x="4074" y="1849"/>
                    <a:ext cx="4" cy="7"/>
                  </a:xfrm>
                  <a:custGeom>
                    <a:avLst/>
                    <a:gdLst>
                      <a:gd name="T0" fmla="*/ 0 w 5"/>
                      <a:gd name="T1" fmla="*/ 1 h 9"/>
                      <a:gd name="T2" fmla="*/ 0 w 5"/>
                      <a:gd name="T3" fmla="*/ 8 h 9"/>
                      <a:gd name="T4" fmla="*/ 4 w 5"/>
                      <a:gd name="T5" fmla="*/ 8 h 9"/>
                      <a:gd name="T6" fmla="*/ 5 w 5"/>
                      <a:gd name="T7" fmla="*/ 1 h 9"/>
                      <a:gd name="T8" fmla="*/ 0 w 5"/>
                      <a:gd name="T9" fmla="*/ 1 h 9"/>
                    </a:gdLst>
                    <a:ahLst/>
                    <a:cxnLst>
                      <a:cxn ang="0">
                        <a:pos x="T0" y="T1"/>
                      </a:cxn>
                      <a:cxn ang="0">
                        <a:pos x="T2" y="T3"/>
                      </a:cxn>
                      <a:cxn ang="0">
                        <a:pos x="T4" y="T5"/>
                      </a:cxn>
                      <a:cxn ang="0">
                        <a:pos x="T6" y="T7"/>
                      </a:cxn>
                      <a:cxn ang="0">
                        <a:pos x="T8" y="T9"/>
                      </a:cxn>
                    </a:cxnLst>
                    <a:rect l="0" t="0" r="r" b="b"/>
                    <a:pathLst>
                      <a:path w="5" h="9">
                        <a:moveTo>
                          <a:pt x="0" y="1"/>
                        </a:moveTo>
                        <a:cubicBezTo>
                          <a:pt x="0" y="1"/>
                          <a:pt x="0" y="7"/>
                          <a:pt x="0" y="8"/>
                        </a:cubicBezTo>
                        <a:cubicBezTo>
                          <a:pt x="1" y="9"/>
                          <a:pt x="4" y="9"/>
                          <a:pt x="4" y="8"/>
                        </a:cubicBezTo>
                        <a:cubicBezTo>
                          <a:pt x="5" y="7"/>
                          <a:pt x="5" y="2"/>
                          <a:pt x="5" y="1"/>
                        </a:cubicBezTo>
                        <a:cubicBezTo>
                          <a:pt x="5" y="0"/>
                          <a:pt x="1" y="0"/>
                          <a:pt x="0" y="1"/>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5" name="Freeform 7049">
                    <a:extLst>
                      <a:ext uri="{FF2B5EF4-FFF2-40B4-BE49-F238E27FC236}">
                        <a16:creationId xmlns:a16="http://schemas.microsoft.com/office/drawing/2014/main" xmlns="" id="{6F733EB9-8E08-4F0A-8544-71B0E7A217C3}"/>
                      </a:ext>
                    </a:extLst>
                  </p:cNvPr>
                  <p:cNvSpPr>
                    <a:spLocks noEditPoints="1"/>
                  </p:cNvSpPr>
                  <p:nvPr/>
                </p:nvSpPr>
                <p:spPr bwMode="auto">
                  <a:xfrm>
                    <a:off x="4074" y="1849"/>
                    <a:ext cx="4" cy="7"/>
                  </a:xfrm>
                  <a:custGeom>
                    <a:avLst/>
                    <a:gdLst>
                      <a:gd name="T0" fmla="*/ 0 w 5"/>
                      <a:gd name="T1" fmla="*/ 8 h 9"/>
                      <a:gd name="T2" fmla="*/ 0 w 5"/>
                      <a:gd name="T3" fmla="*/ 4 h 9"/>
                      <a:gd name="T4" fmla="*/ 0 w 5"/>
                      <a:gd name="T5" fmla="*/ 1 h 9"/>
                      <a:gd name="T6" fmla="*/ 0 w 5"/>
                      <a:gd name="T7" fmla="*/ 1 h 9"/>
                      <a:gd name="T8" fmla="*/ 0 w 5"/>
                      <a:gd name="T9" fmla="*/ 1 h 9"/>
                      <a:gd name="T10" fmla="*/ 3 w 5"/>
                      <a:gd name="T11" fmla="*/ 0 h 9"/>
                      <a:gd name="T12" fmla="*/ 5 w 5"/>
                      <a:gd name="T13" fmla="*/ 1 h 9"/>
                      <a:gd name="T14" fmla="*/ 5 w 5"/>
                      <a:gd name="T15" fmla="*/ 2 h 9"/>
                      <a:gd name="T16" fmla="*/ 4 w 5"/>
                      <a:gd name="T17" fmla="*/ 8 h 9"/>
                      <a:gd name="T18" fmla="*/ 2 w 5"/>
                      <a:gd name="T19" fmla="*/ 9 h 9"/>
                      <a:gd name="T20" fmla="*/ 0 w 5"/>
                      <a:gd name="T21" fmla="*/ 8 h 9"/>
                      <a:gd name="T22" fmla="*/ 0 w 5"/>
                      <a:gd name="T23" fmla="*/ 4 h 9"/>
                      <a:gd name="T24" fmla="*/ 1 w 5"/>
                      <a:gd name="T25" fmla="*/ 8 h 9"/>
                      <a:gd name="T26" fmla="*/ 2 w 5"/>
                      <a:gd name="T27" fmla="*/ 8 h 9"/>
                      <a:gd name="T28" fmla="*/ 4 w 5"/>
                      <a:gd name="T29" fmla="*/ 8 h 9"/>
                      <a:gd name="T30" fmla="*/ 5 w 5"/>
                      <a:gd name="T31" fmla="*/ 2 h 9"/>
                      <a:gd name="T32" fmla="*/ 5 w 5"/>
                      <a:gd name="T33" fmla="*/ 1 h 9"/>
                      <a:gd name="T34" fmla="*/ 3 w 5"/>
                      <a:gd name="T35" fmla="*/ 1 h 9"/>
                      <a:gd name="T36" fmla="*/ 0 w 5"/>
                      <a:gd name="T37" fmla="*/ 1 h 9"/>
                      <a:gd name="T38" fmla="*/ 0 w 5"/>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0" y="8"/>
                        </a:moveTo>
                        <a:cubicBezTo>
                          <a:pt x="0" y="7"/>
                          <a:pt x="0" y="6"/>
                          <a:pt x="0" y="4"/>
                        </a:cubicBezTo>
                        <a:cubicBezTo>
                          <a:pt x="0" y="3"/>
                          <a:pt x="0" y="1"/>
                          <a:pt x="0" y="1"/>
                        </a:cubicBezTo>
                        <a:cubicBezTo>
                          <a:pt x="0" y="1"/>
                          <a:pt x="0" y="1"/>
                          <a:pt x="0" y="1"/>
                        </a:cubicBezTo>
                        <a:cubicBezTo>
                          <a:pt x="0" y="1"/>
                          <a:pt x="0" y="1"/>
                          <a:pt x="0" y="1"/>
                        </a:cubicBezTo>
                        <a:cubicBezTo>
                          <a:pt x="0" y="0"/>
                          <a:pt x="2" y="0"/>
                          <a:pt x="3" y="0"/>
                        </a:cubicBezTo>
                        <a:cubicBezTo>
                          <a:pt x="4" y="0"/>
                          <a:pt x="5" y="0"/>
                          <a:pt x="5" y="1"/>
                        </a:cubicBezTo>
                        <a:cubicBezTo>
                          <a:pt x="5" y="2"/>
                          <a:pt x="5" y="2"/>
                          <a:pt x="5" y="2"/>
                        </a:cubicBezTo>
                        <a:cubicBezTo>
                          <a:pt x="5" y="4"/>
                          <a:pt x="5" y="7"/>
                          <a:pt x="4" y="8"/>
                        </a:cubicBezTo>
                        <a:cubicBezTo>
                          <a:pt x="4" y="9"/>
                          <a:pt x="3" y="9"/>
                          <a:pt x="2" y="9"/>
                        </a:cubicBezTo>
                        <a:cubicBezTo>
                          <a:pt x="1" y="9"/>
                          <a:pt x="0" y="9"/>
                          <a:pt x="0" y="8"/>
                        </a:cubicBezTo>
                        <a:close/>
                        <a:moveTo>
                          <a:pt x="0" y="4"/>
                        </a:moveTo>
                        <a:cubicBezTo>
                          <a:pt x="0" y="6"/>
                          <a:pt x="0" y="8"/>
                          <a:pt x="1" y="8"/>
                        </a:cubicBezTo>
                        <a:cubicBezTo>
                          <a:pt x="1" y="8"/>
                          <a:pt x="1" y="8"/>
                          <a:pt x="2" y="8"/>
                        </a:cubicBezTo>
                        <a:cubicBezTo>
                          <a:pt x="3" y="8"/>
                          <a:pt x="4" y="8"/>
                          <a:pt x="4" y="8"/>
                        </a:cubicBezTo>
                        <a:cubicBezTo>
                          <a:pt x="4" y="7"/>
                          <a:pt x="5" y="4"/>
                          <a:pt x="5" y="2"/>
                        </a:cubicBezTo>
                        <a:cubicBezTo>
                          <a:pt x="5" y="1"/>
                          <a:pt x="5" y="1"/>
                          <a:pt x="5" y="1"/>
                        </a:cubicBezTo>
                        <a:cubicBezTo>
                          <a:pt x="5" y="1"/>
                          <a:pt x="4" y="1"/>
                          <a:pt x="3" y="1"/>
                        </a:cubicBezTo>
                        <a:cubicBezTo>
                          <a:pt x="2" y="1"/>
                          <a:pt x="1" y="1"/>
                          <a:pt x="0" y="1"/>
                        </a:cubicBezTo>
                        <a:cubicBezTo>
                          <a:pt x="0" y="2"/>
                          <a:pt x="0" y="3"/>
                          <a:pt x="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6" name="Freeform 7050">
                    <a:extLst>
                      <a:ext uri="{FF2B5EF4-FFF2-40B4-BE49-F238E27FC236}">
                        <a16:creationId xmlns:a16="http://schemas.microsoft.com/office/drawing/2014/main" xmlns="" id="{FD12B090-6C45-465D-906A-F5CF490AF269}"/>
                      </a:ext>
                    </a:extLst>
                  </p:cNvPr>
                  <p:cNvSpPr>
                    <a:spLocks/>
                  </p:cNvSpPr>
                  <p:nvPr/>
                </p:nvSpPr>
                <p:spPr bwMode="auto">
                  <a:xfrm>
                    <a:off x="4075" y="1851"/>
                    <a:ext cx="2" cy="3"/>
                  </a:xfrm>
                  <a:custGeom>
                    <a:avLst/>
                    <a:gdLst>
                      <a:gd name="T0" fmla="*/ 1 w 2"/>
                      <a:gd name="T1" fmla="*/ 5 h 5"/>
                      <a:gd name="T2" fmla="*/ 0 w 2"/>
                      <a:gd name="T3" fmla="*/ 3 h 5"/>
                      <a:gd name="T4" fmla="*/ 1 w 2"/>
                      <a:gd name="T5" fmla="*/ 0 h 5"/>
                      <a:gd name="T6" fmla="*/ 2 w 2"/>
                      <a:gd name="T7" fmla="*/ 3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0" y="5"/>
                          <a:pt x="0" y="3"/>
                        </a:cubicBezTo>
                        <a:cubicBezTo>
                          <a:pt x="0" y="1"/>
                          <a:pt x="0" y="0"/>
                          <a:pt x="1" y="0"/>
                        </a:cubicBezTo>
                        <a:cubicBezTo>
                          <a:pt x="2" y="0"/>
                          <a:pt x="2" y="1"/>
                          <a:pt x="2" y="3"/>
                        </a:cubicBezTo>
                        <a:cubicBezTo>
                          <a:pt x="2" y="5"/>
                          <a:pt x="2"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7" name="Freeform 7051">
                    <a:extLst>
                      <a:ext uri="{FF2B5EF4-FFF2-40B4-BE49-F238E27FC236}">
                        <a16:creationId xmlns:a16="http://schemas.microsoft.com/office/drawing/2014/main" xmlns="" id="{7BF04467-D6ED-4A45-9BD4-3278DE33F244}"/>
                      </a:ext>
                    </a:extLst>
                  </p:cNvPr>
                  <p:cNvSpPr>
                    <a:spLocks/>
                  </p:cNvSpPr>
                  <p:nvPr/>
                </p:nvSpPr>
                <p:spPr bwMode="auto">
                  <a:xfrm>
                    <a:off x="4044" y="1831"/>
                    <a:ext cx="63" cy="38"/>
                  </a:xfrm>
                  <a:custGeom>
                    <a:avLst/>
                    <a:gdLst>
                      <a:gd name="T0" fmla="*/ 72 w 84"/>
                      <a:gd name="T1" fmla="*/ 3 h 51"/>
                      <a:gd name="T2" fmla="*/ 67 w 84"/>
                      <a:gd name="T3" fmla="*/ 22 h 51"/>
                      <a:gd name="T4" fmla="*/ 45 w 84"/>
                      <a:gd name="T5" fmla="*/ 30 h 51"/>
                      <a:gd name="T6" fmla="*/ 15 w 84"/>
                      <a:gd name="T7" fmla="*/ 21 h 51"/>
                      <a:gd name="T8" fmla="*/ 8 w 84"/>
                      <a:gd name="T9" fmla="*/ 2 h 51"/>
                      <a:gd name="T10" fmla="*/ 0 w 84"/>
                      <a:gd name="T11" fmla="*/ 0 h 51"/>
                      <a:gd name="T12" fmla="*/ 4 w 84"/>
                      <a:gd name="T13" fmla="*/ 18 h 51"/>
                      <a:gd name="T14" fmla="*/ 20 w 84"/>
                      <a:gd name="T15" fmla="*/ 39 h 51"/>
                      <a:gd name="T16" fmla="*/ 56 w 84"/>
                      <a:gd name="T17" fmla="*/ 43 h 51"/>
                      <a:gd name="T18" fmla="*/ 76 w 84"/>
                      <a:gd name="T19" fmla="*/ 19 h 51"/>
                      <a:gd name="T20" fmla="*/ 84 w 84"/>
                      <a:gd name="T21" fmla="*/ 0 h 51"/>
                      <a:gd name="T22" fmla="*/ 72 w 84"/>
                      <a:gd name="T2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51">
                        <a:moveTo>
                          <a:pt x="72" y="3"/>
                        </a:moveTo>
                        <a:cubicBezTo>
                          <a:pt x="70" y="16"/>
                          <a:pt x="67" y="22"/>
                          <a:pt x="67" y="22"/>
                        </a:cubicBezTo>
                        <a:cubicBezTo>
                          <a:pt x="67" y="22"/>
                          <a:pt x="62" y="28"/>
                          <a:pt x="45" y="30"/>
                        </a:cubicBezTo>
                        <a:cubicBezTo>
                          <a:pt x="29" y="32"/>
                          <a:pt x="18" y="25"/>
                          <a:pt x="15" y="21"/>
                        </a:cubicBezTo>
                        <a:cubicBezTo>
                          <a:pt x="12" y="18"/>
                          <a:pt x="9" y="6"/>
                          <a:pt x="8" y="2"/>
                        </a:cubicBezTo>
                        <a:cubicBezTo>
                          <a:pt x="5" y="1"/>
                          <a:pt x="3" y="1"/>
                          <a:pt x="0" y="0"/>
                        </a:cubicBezTo>
                        <a:cubicBezTo>
                          <a:pt x="2" y="5"/>
                          <a:pt x="3" y="11"/>
                          <a:pt x="4" y="18"/>
                        </a:cubicBezTo>
                        <a:cubicBezTo>
                          <a:pt x="4" y="27"/>
                          <a:pt x="12" y="31"/>
                          <a:pt x="20" y="39"/>
                        </a:cubicBezTo>
                        <a:cubicBezTo>
                          <a:pt x="28" y="47"/>
                          <a:pt x="42" y="51"/>
                          <a:pt x="56" y="43"/>
                        </a:cubicBezTo>
                        <a:cubicBezTo>
                          <a:pt x="70" y="35"/>
                          <a:pt x="74" y="31"/>
                          <a:pt x="76" y="19"/>
                        </a:cubicBezTo>
                        <a:cubicBezTo>
                          <a:pt x="76" y="14"/>
                          <a:pt x="80" y="6"/>
                          <a:pt x="84" y="0"/>
                        </a:cubicBezTo>
                        <a:cubicBezTo>
                          <a:pt x="78" y="1"/>
                          <a:pt x="75" y="1"/>
                          <a:pt x="7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8" name="Freeform 7052">
                    <a:extLst>
                      <a:ext uri="{FF2B5EF4-FFF2-40B4-BE49-F238E27FC236}">
                        <a16:creationId xmlns:a16="http://schemas.microsoft.com/office/drawing/2014/main" xmlns="" id="{10828C9F-3722-414F-B355-7A73C8CA2570}"/>
                      </a:ext>
                    </a:extLst>
                  </p:cNvPr>
                  <p:cNvSpPr>
                    <a:spLocks noEditPoints="1"/>
                  </p:cNvSpPr>
                  <p:nvPr/>
                </p:nvSpPr>
                <p:spPr bwMode="auto">
                  <a:xfrm>
                    <a:off x="4044" y="1833"/>
                    <a:ext cx="61" cy="33"/>
                  </a:xfrm>
                  <a:custGeom>
                    <a:avLst/>
                    <a:gdLst>
                      <a:gd name="T0" fmla="*/ 81 w 81"/>
                      <a:gd name="T1" fmla="*/ 0 h 44"/>
                      <a:gd name="T2" fmla="*/ 78 w 81"/>
                      <a:gd name="T3" fmla="*/ 0 h 44"/>
                      <a:gd name="T4" fmla="*/ 77 w 81"/>
                      <a:gd name="T5" fmla="*/ 1 h 44"/>
                      <a:gd name="T6" fmla="*/ 68 w 81"/>
                      <a:gd name="T7" fmla="*/ 26 h 44"/>
                      <a:gd name="T8" fmla="*/ 42 w 81"/>
                      <a:gd name="T9" fmla="*/ 42 h 44"/>
                      <a:gd name="T10" fmla="*/ 50 w 81"/>
                      <a:gd name="T11" fmla="*/ 42 h 44"/>
                      <a:gd name="T12" fmla="*/ 50 w 81"/>
                      <a:gd name="T13" fmla="*/ 43 h 44"/>
                      <a:gd name="T14" fmla="*/ 55 w 81"/>
                      <a:gd name="T15" fmla="*/ 41 h 44"/>
                      <a:gd name="T16" fmla="*/ 74 w 81"/>
                      <a:gd name="T17" fmla="*/ 17 h 44"/>
                      <a:gd name="T18" fmla="*/ 81 w 81"/>
                      <a:gd name="T19" fmla="*/ 0 h 44"/>
                      <a:gd name="T20" fmla="*/ 0 w 81"/>
                      <a:gd name="T21" fmla="*/ 0 h 44"/>
                      <a:gd name="T22" fmla="*/ 3 w 81"/>
                      <a:gd name="T23" fmla="*/ 16 h 44"/>
                      <a:gd name="T24" fmla="*/ 19 w 81"/>
                      <a:gd name="T25" fmla="*/ 37 h 44"/>
                      <a:gd name="T26" fmla="*/ 31 w 81"/>
                      <a:gd name="T27" fmla="*/ 44 h 44"/>
                      <a:gd name="T28" fmla="*/ 31 w 81"/>
                      <a:gd name="T29" fmla="*/ 44 h 44"/>
                      <a:gd name="T30" fmla="*/ 32 w 81"/>
                      <a:gd name="T31" fmla="*/ 42 h 44"/>
                      <a:gd name="T32" fmla="*/ 33 w 81"/>
                      <a:gd name="T33" fmla="*/ 42 h 44"/>
                      <a:gd name="T34" fmla="*/ 5 w 81"/>
                      <a:gd name="T35" fmla="*/ 20 h 44"/>
                      <a:gd name="T36" fmla="*/ 2 w 81"/>
                      <a:gd name="T37" fmla="*/ 0 h 44"/>
                      <a:gd name="T38" fmla="*/ 0 w 81"/>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44">
                        <a:moveTo>
                          <a:pt x="81" y="0"/>
                        </a:moveTo>
                        <a:cubicBezTo>
                          <a:pt x="80" y="0"/>
                          <a:pt x="79" y="0"/>
                          <a:pt x="78" y="0"/>
                        </a:cubicBezTo>
                        <a:cubicBezTo>
                          <a:pt x="78" y="1"/>
                          <a:pt x="78" y="1"/>
                          <a:pt x="77" y="1"/>
                        </a:cubicBezTo>
                        <a:cubicBezTo>
                          <a:pt x="75" y="4"/>
                          <a:pt x="70" y="22"/>
                          <a:pt x="68" y="26"/>
                        </a:cubicBezTo>
                        <a:cubicBezTo>
                          <a:pt x="67" y="30"/>
                          <a:pt x="57" y="40"/>
                          <a:pt x="42" y="42"/>
                        </a:cubicBezTo>
                        <a:cubicBezTo>
                          <a:pt x="45" y="42"/>
                          <a:pt x="49" y="42"/>
                          <a:pt x="50" y="42"/>
                        </a:cubicBezTo>
                        <a:cubicBezTo>
                          <a:pt x="50" y="43"/>
                          <a:pt x="50" y="43"/>
                          <a:pt x="50" y="43"/>
                        </a:cubicBezTo>
                        <a:cubicBezTo>
                          <a:pt x="52" y="42"/>
                          <a:pt x="53" y="41"/>
                          <a:pt x="55" y="41"/>
                        </a:cubicBezTo>
                        <a:cubicBezTo>
                          <a:pt x="69" y="32"/>
                          <a:pt x="72" y="28"/>
                          <a:pt x="74" y="17"/>
                        </a:cubicBezTo>
                        <a:cubicBezTo>
                          <a:pt x="75" y="12"/>
                          <a:pt x="78" y="5"/>
                          <a:pt x="81" y="0"/>
                        </a:cubicBezTo>
                        <a:close/>
                        <a:moveTo>
                          <a:pt x="0" y="0"/>
                        </a:moveTo>
                        <a:cubicBezTo>
                          <a:pt x="2" y="4"/>
                          <a:pt x="3" y="10"/>
                          <a:pt x="3" y="16"/>
                        </a:cubicBezTo>
                        <a:cubicBezTo>
                          <a:pt x="4" y="25"/>
                          <a:pt x="11" y="29"/>
                          <a:pt x="19" y="37"/>
                        </a:cubicBezTo>
                        <a:cubicBezTo>
                          <a:pt x="22" y="40"/>
                          <a:pt x="26" y="43"/>
                          <a:pt x="31" y="44"/>
                        </a:cubicBezTo>
                        <a:cubicBezTo>
                          <a:pt x="31" y="44"/>
                          <a:pt x="31" y="44"/>
                          <a:pt x="31" y="44"/>
                        </a:cubicBezTo>
                        <a:cubicBezTo>
                          <a:pt x="31" y="43"/>
                          <a:pt x="31" y="43"/>
                          <a:pt x="32" y="42"/>
                        </a:cubicBezTo>
                        <a:cubicBezTo>
                          <a:pt x="32" y="42"/>
                          <a:pt x="33" y="42"/>
                          <a:pt x="33" y="42"/>
                        </a:cubicBezTo>
                        <a:cubicBezTo>
                          <a:pt x="19" y="40"/>
                          <a:pt x="6" y="23"/>
                          <a:pt x="5" y="20"/>
                        </a:cubicBezTo>
                        <a:cubicBezTo>
                          <a:pt x="4" y="17"/>
                          <a:pt x="3" y="7"/>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19" name="Freeform 7053">
                    <a:extLst>
                      <a:ext uri="{FF2B5EF4-FFF2-40B4-BE49-F238E27FC236}">
                        <a16:creationId xmlns:a16="http://schemas.microsoft.com/office/drawing/2014/main" xmlns="" id="{8329956F-87CF-4E5B-9EB1-95F1885D16A8}"/>
                      </a:ext>
                    </a:extLst>
                  </p:cNvPr>
                  <p:cNvSpPr>
                    <a:spLocks/>
                  </p:cNvSpPr>
                  <p:nvPr/>
                </p:nvSpPr>
                <p:spPr bwMode="auto">
                  <a:xfrm>
                    <a:off x="4047" y="1833"/>
                    <a:ext cx="53" cy="26"/>
                  </a:xfrm>
                  <a:custGeom>
                    <a:avLst/>
                    <a:gdLst>
                      <a:gd name="T0" fmla="*/ 0 w 70"/>
                      <a:gd name="T1" fmla="*/ 0 h 35"/>
                      <a:gd name="T2" fmla="*/ 5 w 70"/>
                      <a:gd name="T3" fmla="*/ 16 h 35"/>
                      <a:gd name="T4" fmla="*/ 34 w 70"/>
                      <a:gd name="T5" fmla="*/ 35 h 35"/>
                      <a:gd name="T6" fmla="*/ 37 w 70"/>
                      <a:gd name="T7" fmla="*/ 35 h 35"/>
                      <a:gd name="T8" fmla="*/ 62 w 70"/>
                      <a:gd name="T9" fmla="*/ 24 h 35"/>
                      <a:gd name="T10" fmla="*/ 70 w 70"/>
                      <a:gd name="T11" fmla="*/ 1 h 35"/>
                      <a:gd name="T12" fmla="*/ 68 w 70"/>
                      <a:gd name="T13" fmla="*/ 2 h 35"/>
                      <a:gd name="T14" fmla="*/ 62 w 70"/>
                      <a:gd name="T15" fmla="*/ 21 h 35"/>
                      <a:gd name="T16" fmla="*/ 62 w 70"/>
                      <a:gd name="T17" fmla="*/ 21 h 35"/>
                      <a:gd name="T18" fmla="*/ 62 w 70"/>
                      <a:gd name="T19" fmla="*/ 21 h 35"/>
                      <a:gd name="T20" fmla="*/ 40 w 70"/>
                      <a:gd name="T21" fmla="*/ 29 h 35"/>
                      <a:gd name="T22" fmla="*/ 34 w 70"/>
                      <a:gd name="T23" fmla="*/ 29 h 35"/>
                      <a:gd name="T24" fmla="*/ 9 w 70"/>
                      <a:gd name="T25" fmla="*/ 19 h 35"/>
                      <a:gd name="T26" fmla="*/ 2 w 70"/>
                      <a:gd name="T27" fmla="*/ 1 h 35"/>
                      <a:gd name="T28" fmla="*/ 0 w 70"/>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35">
                        <a:moveTo>
                          <a:pt x="0" y="0"/>
                        </a:moveTo>
                        <a:cubicBezTo>
                          <a:pt x="2" y="4"/>
                          <a:pt x="4" y="10"/>
                          <a:pt x="5" y="16"/>
                        </a:cubicBezTo>
                        <a:cubicBezTo>
                          <a:pt x="6" y="26"/>
                          <a:pt x="21" y="34"/>
                          <a:pt x="34" y="35"/>
                        </a:cubicBezTo>
                        <a:cubicBezTo>
                          <a:pt x="35" y="35"/>
                          <a:pt x="36" y="35"/>
                          <a:pt x="37" y="35"/>
                        </a:cubicBezTo>
                        <a:cubicBezTo>
                          <a:pt x="49" y="35"/>
                          <a:pt x="59" y="30"/>
                          <a:pt x="62" y="24"/>
                        </a:cubicBezTo>
                        <a:cubicBezTo>
                          <a:pt x="65" y="20"/>
                          <a:pt x="67" y="7"/>
                          <a:pt x="70" y="1"/>
                        </a:cubicBezTo>
                        <a:cubicBezTo>
                          <a:pt x="69" y="1"/>
                          <a:pt x="68" y="2"/>
                          <a:pt x="68" y="2"/>
                        </a:cubicBezTo>
                        <a:cubicBezTo>
                          <a:pt x="65" y="14"/>
                          <a:pt x="62" y="20"/>
                          <a:pt x="62" y="21"/>
                        </a:cubicBezTo>
                        <a:cubicBezTo>
                          <a:pt x="62" y="21"/>
                          <a:pt x="62" y="21"/>
                          <a:pt x="62" y="21"/>
                        </a:cubicBezTo>
                        <a:cubicBezTo>
                          <a:pt x="62" y="21"/>
                          <a:pt x="62" y="21"/>
                          <a:pt x="62" y="21"/>
                        </a:cubicBezTo>
                        <a:cubicBezTo>
                          <a:pt x="62" y="21"/>
                          <a:pt x="57" y="26"/>
                          <a:pt x="40" y="29"/>
                        </a:cubicBezTo>
                        <a:cubicBezTo>
                          <a:pt x="38" y="29"/>
                          <a:pt x="36" y="29"/>
                          <a:pt x="34" y="29"/>
                        </a:cubicBezTo>
                        <a:cubicBezTo>
                          <a:pt x="21" y="29"/>
                          <a:pt x="12" y="23"/>
                          <a:pt x="9" y="19"/>
                        </a:cubicBezTo>
                        <a:cubicBezTo>
                          <a:pt x="7" y="16"/>
                          <a:pt x="3" y="5"/>
                          <a:pt x="2" y="1"/>
                        </a:cubicBezTo>
                        <a:cubicBezTo>
                          <a:pt x="2" y="1"/>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0" name="Freeform 7054">
                    <a:extLst>
                      <a:ext uri="{FF2B5EF4-FFF2-40B4-BE49-F238E27FC236}">
                        <a16:creationId xmlns:a16="http://schemas.microsoft.com/office/drawing/2014/main" xmlns="" id="{28493E59-7C44-4631-BBF4-30D3371B0450}"/>
                      </a:ext>
                    </a:extLst>
                  </p:cNvPr>
                  <p:cNvSpPr>
                    <a:spLocks noEditPoints="1"/>
                  </p:cNvSpPr>
                  <p:nvPr/>
                </p:nvSpPr>
                <p:spPr bwMode="auto">
                  <a:xfrm>
                    <a:off x="4043" y="1831"/>
                    <a:ext cx="64" cy="36"/>
                  </a:xfrm>
                  <a:custGeom>
                    <a:avLst/>
                    <a:gdLst>
                      <a:gd name="T0" fmla="*/ 20 w 86"/>
                      <a:gd name="T1" fmla="*/ 40 h 48"/>
                      <a:gd name="T2" fmla="*/ 4 w 86"/>
                      <a:gd name="T3" fmla="*/ 18 h 48"/>
                      <a:gd name="T4" fmla="*/ 1 w 86"/>
                      <a:gd name="T5" fmla="*/ 1 h 48"/>
                      <a:gd name="T6" fmla="*/ 0 w 86"/>
                      <a:gd name="T7" fmla="*/ 0 h 48"/>
                      <a:gd name="T8" fmla="*/ 1 w 86"/>
                      <a:gd name="T9" fmla="*/ 0 h 48"/>
                      <a:gd name="T10" fmla="*/ 9 w 86"/>
                      <a:gd name="T11" fmla="*/ 2 h 48"/>
                      <a:gd name="T12" fmla="*/ 9 w 86"/>
                      <a:gd name="T13" fmla="*/ 2 h 48"/>
                      <a:gd name="T14" fmla="*/ 9 w 86"/>
                      <a:gd name="T15" fmla="*/ 2 h 48"/>
                      <a:gd name="T16" fmla="*/ 16 w 86"/>
                      <a:gd name="T17" fmla="*/ 21 h 48"/>
                      <a:gd name="T18" fmla="*/ 40 w 86"/>
                      <a:gd name="T19" fmla="*/ 30 h 48"/>
                      <a:gd name="T20" fmla="*/ 46 w 86"/>
                      <a:gd name="T21" fmla="*/ 30 h 48"/>
                      <a:gd name="T22" fmla="*/ 63 w 86"/>
                      <a:gd name="T23" fmla="*/ 25 h 48"/>
                      <a:gd name="T24" fmla="*/ 67 w 86"/>
                      <a:gd name="T25" fmla="*/ 22 h 48"/>
                      <a:gd name="T26" fmla="*/ 73 w 86"/>
                      <a:gd name="T27" fmla="*/ 3 h 48"/>
                      <a:gd name="T28" fmla="*/ 73 w 86"/>
                      <a:gd name="T29" fmla="*/ 3 h 48"/>
                      <a:gd name="T30" fmla="*/ 73 w 86"/>
                      <a:gd name="T31" fmla="*/ 3 h 48"/>
                      <a:gd name="T32" fmla="*/ 85 w 86"/>
                      <a:gd name="T33" fmla="*/ 0 h 48"/>
                      <a:gd name="T34" fmla="*/ 86 w 86"/>
                      <a:gd name="T35" fmla="*/ 0 h 48"/>
                      <a:gd name="T36" fmla="*/ 85 w 86"/>
                      <a:gd name="T37" fmla="*/ 1 h 48"/>
                      <a:gd name="T38" fmla="*/ 77 w 86"/>
                      <a:gd name="T39" fmla="*/ 19 h 48"/>
                      <a:gd name="T40" fmla="*/ 58 w 86"/>
                      <a:gd name="T41" fmla="*/ 43 h 48"/>
                      <a:gd name="T42" fmla="*/ 41 w 86"/>
                      <a:gd name="T43" fmla="*/ 48 h 48"/>
                      <a:gd name="T44" fmla="*/ 20 w 86"/>
                      <a:gd name="T45" fmla="*/ 40 h 48"/>
                      <a:gd name="T46" fmla="*/ 5 w 86"/>
                      <a:gd name="T47" fmla="*/ 18 h 48"/>
                      <a:gd name="T48" fmla="*/ 21 w 86"/>
                      <a:gd name="T49" fmla="*/ 39 h 48"/>
                      <a:gd name="T50" fmla="*/ 41 w 86"/>
                      <a:gd name="T51" fmla="*/ 47 h 48"/>
                      <a:gd name="T52" fmla="*/ 57 w 86"/>
                      <a:gd name="T53" fmla="*/ 43 h 48"/>
                      <a:gd name="T54" fmla="*/ 76 w 86"/>
                      <a:gd name="T55" fmla="*/ 19 h 48"/>
                      <a:gd name="T56" fmla="*/ 84 w 86"/>
                      <a:gd name="T57" fmla="*/ 1 h 48"/>
                      <a:gd name="T58" fmla="*/ 74 w 86"/>
                      <a:gd name="T59" fmla="*/ 4 h 48"/>
                      <a:gd name="T60" fmla="*/ 68 w 86"/>
                      <a:gd name="T61" fmla="*/ 23 h 48"/>
                      <a:gd name="T62" fmla="*/ 68 w 86"/>
                      <a:gd name="T63" fmla="*/ 23 h 48"/>
                      <a:gd name="T64" fmla="*/ 68 w 86"/>
                      <a:gd name="T65" fmla="*/ 23 h 48"/>
                      <a:gd name="T66" fmla="*/ 46 w 86"/>
                      <a:gd name="T67" fmla="*/ 31 h 48"/>
                      <a:gd name="T68" fmla="*/ 40 w 86"/>
                      <a:gd name="T69" fmla="*/ 31 h 48"/>
                      <a:gd name="T70" fmla="*/ 15 w 86"/>
                      <a:gd name="T71" fmla="*/ 21 h 48"/>
                      <a:gd name="T72" fmla="*/ 8 w 86"/>
                      <a:gd name="T73" fmla="*/ 2 h 48"/>
                      <a:gd name="T74" fmla="*/ 2 w 86"/>
                      <a:gd name="T75" fmla="*/ 1 h 48"/>
                      <a:gd name="T76" fmla="*/ 5 w 86"/>
                      <a:gd name="T7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48">
                        <a:moveTo>
                          <a:pt x="20" y="40"/>
                        </a:moveTo>
                        <a:cubicBezTo>
                          <a:pt x="13" y="32"/>
                          <a:pt x="5" y="28"/>
                          <a:pt x="4" y="18"/>
                        </a:cubicBezTo>
                        <a:cubicBezTo>
                          <a:pt x="4" y="11"/>
                          <a:pt x="3" y="5"/>
                          <a:pt x="1" y="1"/>
                        </a:cubicBezTo>
                        <a:cubicBezTo>
                          <a:pt x="0" y="0"/>
                          <a:pt x="0" y="0"/>
                          <a:pt x="0" y="0"/>
                        </a:cubicBezTo>
                        <a:cubicBezTo>
                          <a:pt x="1" y="0"/>
                          <a:pt x="1" y="0"/>
                          <a:pt x="1" y="0"/>
                        </a:cubicBezTo>
                        <a:cubicBezTo>
                          <a:pt x="4" y="0"/>
                          <a:pt x="7" y="1"/>
                          <a:pt x="9" y="2"/>
                        </a:cubicBezTo>
                        <a:cubicBezTo>
                          <a:pt x="9" y="2"/>
                          <a:pt x="9" y="2"/>
                          <a:pt x="9" y="2"/>
                        </a:cubicBezTo>
                        <a:cubicBezTo>
                          <a:pt x="9" y="2"/>
                          <a:pt x="9" y="2"/>
                          <a:pt x="9" y="2"/>
                        </a:cubicBezTo>
                        <a:cubicBezTo>
                          <a:pt x="10" y="6"/>
                          <a:pt x="14" y="17"/>
                          <a:pt x="16" y="21"/>
                        </a:cubicBezTo>
                        <a:cubicBezTo>
                          <a:pt x="19" y="24"/>
                          <a:pt x="27" y="30"/>
                          <a:pt x="40" y="30"/>
                        </a:cubicBezTo>
                        <a:cubicBezTo>
                          <a:pt x="42" y="30"/>
                          <a:pt x="44" y="30"/>
                          <a:pt x="46" y="30"/>
                        </a:cubicBezTo>
                        <a:cubicBezTo>
                          <a:pt x="54" y="28"/>
                          <a:pt x="60" y="26"/>
                          <a:pt x="63" y="25"/>
                        </a:cubicBezTo>
                        <a:cubicBezTo>
                          <a:pt x="66" y="23"/>
                          <a:pt x="67" y="22"/>
                          <a:pt x="67" y="22"/>
                        </a:cubicBezTo>
                        <a:cubicBezTo>
                          <a:pt x="68" y="21"/>
                          <a:pt x="70" y="15"/>
                          <a:pt x="73" y="3"/>
                        </a:cubicBezTo>
                        <a:cubicBezTo>
                          <a:pt x="73" y="3"/>
                          <a:pt x="73" y="3"/>
                          <a:pt x="73" y="3"/>
                        </a:cubicBezTo>
                        <a:cubicBezTo>
                          <a:pt x="73" y="3"/>
                          <a:pt x="73" y="3"/>
                          <a:pt x="73" y="3"/>
                        </a:cubicBezTo>
                        <a:cubicBezTo>
                          <a:pt x="76" y="1"/>
                          <a:pt x="79" y="0"/>
                          <a:pt x="85" y="0"/>
                        </a:cubicBezTo>
                        <a:cubicBezTo>
                          <a:pt x="86" y="0"/>
                          <a:pt x="86" y="0"/>
                          <a:pt x="86" y="0"/>
                        </a:cubicBezTo>
                        <a:cubicBezTo>
                          <a:pt x="85" y="1"/>
                          <a:pt x="85" y="1"/>
                          <a:pt x="85" y="1"/>
                        </a:cubicBezTo>
                        <a:cubicBezTo>
                          <a:pt x="82" y="6"/>
                          <a:pt x="78" y="14"/>
                          <a:pt x="77" y="19"/>
                        </a:cubicBezTo>
                        <a:cubicBezTo>
                          <a:pt x="75" y="31"/>
                          <a:pt x="72" y="35"/>
                          <a:pt x="58" y="43"/>
                        </a:cubicBezTo>
                        <a:cubicBezTo>
                          <a:pt x="52" y="47"/>
                          <a:pt x="46" y="48"/>
                          <a:pt x="41" y="48"/>
                        </a:cubicBezTo>
                        <a:cubicBezTo>
                          <a:pt x="33" y="48"/>
                          <a:pt x="25" y="45"/>
                          <a:pt x="20" y="40"/>
                        </a:cubicBezTo>
                        <a:close/>
                        <a:moveTo>
                          <a:pt x="5" y="18"/>
                        </a:moveTo>
                        <a:cubicBezTo>
                          <a:pt x="6" y="27"/>
                          <a:pt x="13" y="31"/>
                          <a:pt x="21" y="39"/>
                        </a:cubicBezTo>
                        <a:cubicBezTo>
                          <a:pt x="26" y="44"/>
                          <a:pt x="33" y="47"/>
                          <a:pt x="41" y="47"/>
                        </a:cubicBezTo>
                        <a:cubicBezTo>
                          <a:pt x="46" y="47"/>
                          <a:pt x="51" y="46"/>
                          <a:pt x="57" y="43"/>
                        </a:cubicBezTo>
                        <a:cubicBezTo>
                          <a:pt x="71" y="34"/>
                          <a:pt x="74" y="30"/>
                          <a:pt x="76" y="19"/>
                        </a:cubicBezTo>
                        <a:cubicBezTo>
                          <a:pt x="77" y="14"/>
                          <a:pt x="80" y="6"/>
                          <a:pt x="84" y="1"/>
                        </a:cubicBezTo>
                        <a:cubicBezTo>
                          <a:pt x="79" y="2"/>
                          <a:pt x="76" y="2"/>
                          <a:pt x="74" y="4"/>
                        </a:cubicBezTo>
                        <a:cubicBezTo>
                          <a:pt x="71" y="16"/>
                          <a:pt x="68" y="22"/>
                          <a:pt x="68" y="23"/>
                        </a:cubicBezTo>
                        <a:cubicBezTo>
                          <a:pt x="68" y="23"/>
                          <a:pt x="68" y="23"/>
                          <a:pt x="68" y="23"/>
                        </a:cubicBezTo>
                        <a:cubicBezTo>
                          <a:pt x="68" y="23"/>
                          <a:pt x="68" y="23"/>
                          <a:pt x="68" y="23"/>
                        </a:cubicBezTo>
                        <a:cubicBezTo>
                          <a:pt x="68" y="23"/>
                          <a:pt x="63" y="28"/>
                          <a:pt x="46" y="31"/>
                        </a:cubicBezTo>
                        <a:cubicBezTo>
                          <a:pt x="44" y="31"/>
                          <a:pt x="42" y="31"/>
                          <a:pt x="40" y="31"/>
                        </a:cubicBezTo>
                        <a:cubicBezTo>
                          <a:pt x="27" y="31"/>
                          <a:pt x="18" y="25"/>
                          <a:pt x="15" y="21"/>
                        </a:cubicBezTo>
                        <a:cubicBezTo>
                          <a:pt x="13" y="18"/>
                          <a:pt x="9" y="7"/>
                          <a:pt x="8" y="2"/>
                        </a:cubicBezTo>
                        <a:cubicBezTo>
                          <a:pt x="6" y="2"/>
                          <a:pt x="4" y="1"/>
                          <a:pt x="2" y="1"/>
                        </a:cubicBezTo>
                        <a:cubicBezTo>
                          <a:pt x="4" y="6"/>
                          <a:pt x="5" y="12"/>
                          <a:pt x="5"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1" name="Freeform 7055">
                    <a:extLst>
                      <a:ext uri="{FF2B5EF4-FFF2-40B4-BE49-F238E27FC236}">
                        <a16:creationId xmlns:a16="http://schemas.microsoft.com/office/drawing/2014/main" xmlns="" id="{8A3F85EE-7CEF-4281-A845-A5636D7F6CDD}"/>
                      </a:ext>
                    </a:extLst>
                  </p:cNvPr>
                  <p:cNvSpPr>
                    <a:spLocks/>
                  </p:cNvSpPr>
                  <p:nvPr/>
                </p:nvSpPr>
                <p:spPr bwMode="auto">
                  <a:xfrm>
                    <a:off x="4033" y="1746"/>
                    <a:ext cx="84" cy="98"/>
                  </a:xfrm>
                  <a:custGeom>
                    <a:avLst/>
                    <a:gdLst>
                      <a:gd name="T0" fmla="*/ 106 w 112"/>
                      <a:gd name="T1" fmla="*/ 33 h 131"/>
                      <a:gd name="T2" fmla="*/ 85 w 112"/>
                      <a:gd name="T3" fmla="*/ 8 h 131"/>
                      <a:gd name="T4" fmla="*/ 27 w 112"/>
                      <a:gd name="T5" fmla="*/ 8 h 131"/>
                      <a:gd name="T6" fmla="*/ 21 w 112"/>
                      <a:gd name="T7" fmla="*/ 12 h 131"/>
                      <a:gd name="T8" fmla="*/ 1 w 112"/>
                      <a:gd name="T9" fmla="*/ 53 h 131"/>
                      <a:gd name="T10" fmla="*/ 5 w 112"/>
                      <a:gd name="T11" fmla="*/ 87 h 131"/>
                      <a:gd name="T12" fmla="*/ 12 w 112"/>
                      <a:gd name="T13" fmla="*/ 108 h 131"/>
                      <a:gd name="T14" fmla="*/ 15 w 112"/>
                      <a:gd name="T15" fmla="*/ 115 h 131"/>
                      <a:gd name="T16" fmla="*/ 29 w 112"/>
                      <a:gd name="T17" fmla="*/ 120 h 131"/>
                      <a:gd name="T18" fmla="*/ 42 w 112"/>
                      <a:gd name="T19" fmla="*/ 131 h 131"/>
                      <a:gd name="T20" fmla="*/ 55 w 112"/>
                      <a:gd name="T21" fmla="*/ 131 h 131"/>
                      <a:gd name="T22" fmla="*/ 78 w 112"/>
                      <a:gd name="T23" fmla="*/ 126 h 131"/>
                      <a:gd name="T24" fmla="*/ 98 w 112"/>
                      <a:gd name="T25" fmla="*/ 115 h 131"/>
                      <a:gd name="T26" fmla="*/ 106 w 112"/>
                      <a:gd name="T27" fmla="*/ 94 h 131"/>
                      <a:gd name="T28" fmla="*/ 110 w 112"/>
                      <a:gd name="T29" fmla="*/ 63 h 131"/>
                      <a:gd name="T30" fmla="*/ 106 w 112"/>
                      <a:gd name="T31"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1">
                        <a:moveTo>
                          <a:pt x="106" y="33"/>
                        </a:moveTo>
                        <a:cubicBezTo>
                          <a:pt x="101" y="24"/>
                          <a:pt x="95" y="13"/>
                          <a:pt x="85" y="8"/>
                        </a:cubicBezTo>
                        <a:cubicBezTo>
                          <a:pt x="68" y="1"/>
                          <a:pt x="44" y="0"/>
                          <a:pt x="27" y="8"/>
                        </a:cubicBezTo>
                        <a:cubicBezTo>
                          <a:pt x="25" y="10"/>
                          <a:pt x="23" y="11"/>
                          <a:pt x="21" y="12"/>
                        </a:cubicBezTo>
                        <a:cubicBezTo>
                          <a:pt x="9" y="21"/>
                          <a:pt x="1" y="39"/>
                          <a:pt x="1" y="53"/>
                        </a:cubicBezTo>
                        <a:cubicBezTo>
                          <a:pt x="0" y="79"/>
                          <a:pt x="5" y="79"/>
                          <a:pt x="5" y="87"/>
                        </a:cubicBezTo>
                        <a:cubicBezTo>
                          <a:pt x="5" y="96"/>
                          <a:pt x="5" y="99"/>
                          <a:pt x="12" y="108"/>
                        </a:cubicBezTo>
                        <a:cubicBezTo>
                          <a:pt x="14" y="111"/>
                          <a:pt x="14" y="113"/>
                          <a:pt x="15" y="115"/>
                        </a:cubicBezTo>
                        <a:cubicBezTo>
                          <a:pt x="20" y="116"/>
                          <a:pt x="27" y="117"/>
                          <a:pt x="29" y="120"/>
                        </a:cubicBezTo>
                        <a:cubicBezTo>
                          <a:pt x="33" y="127"/>
                          <a:pt x="31" y="131"/>
                          <a:pt x="42" y="131"/>
                        </a:cubicBezTo>
                        <a:cubicBezTo>
                          <a:pt x="46" y="131"/>
                          <a:pt x="52" y="131"/>
                          <a:pt x="55" y="131"/>
                        </a:cubicBezTo>
                        <a:cubicBezTo>
                          <a:pt x="67" y="131"/>
                          <a:pt x="76" y="130"/>
                          <a:pt x="78" y="126"/>
                        </a:cubicBezTo>
                        <a:cubicBezTo>
                          <a:pt x="80" y="121"/>
                          <a:pt x="85" y="116"/>
                          <a:pt x="98" y="115"/>
                        </a:cubicBezTo>
                        <a:cubicBezTo>
                          <a:pt x="102" y="109"/>
                          <a:pt x="106" y="102"/>
                          <a:pt x="106" y="94"/>
                        </a:cubicBezTo>
                        <a:cubicBezTo>
                          <a:pt x="104" y="81"/>
                          <a:pt x="106" y="73"/>
                          <a:pt x="110" y="63"/>
                        </a:cubicBezTo>
                        <a:cubicBezTo>
                          <a:pt x="112" y="54"/>
                          <a:pt x="109" y="41"/>
                          <a:pt x="106" y="3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2" name="Freeform 7056">
                    <a:extLst>
                      <a:ext uri="{FF2B5EF4-FFF2-40B4-BE49-F238E27FC236}">
                        <a16:creationId xmlns:a16="http://schemas.microsoft.com/office/drawing/2014/main" xmlns="" id="{3E0DAB8F-6A21-415F-8AE1-4DB84EF38E00}"/>
                      </a:ext>
                    </a:extLst>
                  </p:cNvPr>
                  <p:cNvSpPr>
                    <a:spLocks/>
                  </p:cNvSpPr>
                  <p:nvPr/>
                </p:nvSpPr>
                <p:spPr bwMode="auto">
                  <a:xfrm>
                    <a:off x="4033" y="1747"/>
                    <a:ext cx="83" cy="98"/>
                  </a:xfrm>
                  <a:custGeom>
                    <a:avLst/>
                    <a:gdLst>
                      <a:gd name="T0" fmla="*/ 28 w 111"/>
                      <a:gd name="T1" fmla="*/ 119 h 130"/>
                      <a:gd name="T2" fmla="*/ 15 w 111"/>
                      <a:gd name="T3" fmla="*/ 114 h 130"/>
                      <a:gd name="T4" fmla="*/ 14 w 111"/>
                      <a:gd name="T5" fmla="*/ 113 h 130"/>
                      <a:gd name="T6" fmla="*/ 14 w 111"/>
                      <a:gd name="T7" fmla="*/ 113 h 130"/>
                      <a:gd name="T8" fmla="*/ 11 w 111"/>
                      <a:gd name="T9" fmla="*/ 107 h 130"/>
                      <a:gd name="T10" fmla="*/ 5 w 111"/>
                      <a:gd name="T11" fmla="*/ 88 h 130"/>
                      <a:gd name="T12" fmla="*/ 5 w 111"/>
                      <a:gd name="T13" fmla="*/ 85 h 130"/>
                      <a:gd name="T14" fmla="*/ 0 w 111"/>
                      <a:gd name="T15" fmla="*/ 54 h 130"/>
                      <a:gd name="T16" fmla="*/ 0 w 111"/>
                      <a:gd name="T17" fmla="*/ 51 h 130"/>
                      <a:gd name="T18" fmla="*/ 20 w 111"/>
                      <a:gd name="T19" fmla="*/ 10 h 130"/>
                      <a:gd name="T20" fmla="*/ 26 w 111"/>
                      <a:gd name="T21" fmla="*/ 6 h 130"/>
                      <a:gd name="T22" fmla="*/ 55 w 111"/>
                      <a:gd name="T23" fmla="*/ 0 h 130"/>
                      <a:gd name="T24" fmla="*/ 85 w 111"/>
                      <a:gd name="T25" fmla="*/ 6 h 130"/>
                      <a:gd name="T26" fmla="*/ 106 w 111"/>
                      <a:gd name="T27" fmla="*/ 31 h 130"/>
                      <a:gd name="T28" fmla="*/ 106 w 111"/>
                      <a:gd name="T29" fmla="*/ 31 h 130"/>
                      <a:gd name="T30" fmla="*/ 105 w 111"/>
                      <a:gd name="T31" fmla="*/ 31 h 130"/>
                      <a:gd name="T32" fmla="*/ 85 w 111"/>
                      <a:gd name="T33" fmla="*/ 7 h 130"/>
                      <a:gd name="T34" fmla="*/ 55 w 111"/>
                      <a:gd name="T35" fmla="*/ 1 h 130"/>
                      <a:gd name="T36" fmla="*/ 27 w 111"/>
                      <a:gd name="T37" fmla="*/ 7 h 130"/>
                      <a:gd name="T38" fmla="*/ 21 w 111"/>
                      <a:gd name="T39" fmla="*/ 11 h 130"/>
                      <a:gd name="T40" fmla="*/ 1 w 111"/>
                      <a:gd name="T41" fmla="*/ 51 h 130"/>
                      <a:gd name="T42" fmla="*/ 1 w 111"/>
                      <a:gd name="T43" fmla="*/ 54 h 130"/>
                      <a:gd name="T44" fmla="*/ 6 w 111"/>
                      <a:gd name="T45" fmla="*/ 85 h 130"/>
                      <a:gd name="T46" fmla="*/ 6 w 111"/>
                      <a:gd name="T47" fmla="*/ 88 h 130"/>
                      <a:gd name="T48" fmla="*/ 12 w 111"/>
                      <a:gd name="T49" fmla="*/ 106 h 130"/>
                      <a:gd name="T50" fmla="*/ 15 w 111"/>
                      <a:gd name="T51" fmla="*/ 113 h 130"/>
                      <a:gd name="T52" fmla="*/ 29 w 111"/>
                      <a:gd name="T53" fmla="*/ 118 h 130"/>
                      <a:gd name="T54" fmla="*/ 42 w 111"/>
                      <a:gd name="T55" fmla="*/ 129 h 130"/>
                      <a:gd name="T56" fmla="*/ 55 w 111"/>
                      <a:gd name="T57" fmla="*/ 128 h 130"/>
                      <a:gd name="T58" fmla="*/ 56 w 111"/>
                      <a:gd name="T59" fmla="*/ 128 h 130"/>
                      <a:gd name="T60" fmla="*/ 60 w 111"/>
                      <a:gd name="T61" fmla="*/ 128 h 130"/>
                      <a:gd name="T62" fmla="*/ 77 w 111"/>
                      <a:gd name="T63" fmla="*/ 124 h 130"/>
                      <a:gd name="T64" fmla="*/ 97 w 111"/>
                      <a:gd name="T65" fmla="*/ 113 h 130"/>
                      <a:gd name="T66" fmla="*/ 105 w 111"/>
                      <a:gd name="T67" fmla="*/ 94 h 130"/>
                      <a:gd name="T68" fmla="*/ 105 w 111"/>
                      <a:gd name="T69" fmla="*/ 92 h 130"/>
                      <a:gd name="T70" fmla="*/ 105 w 111"/>
                      <a:gd name="T71" fmla="*/ 88 h 130"/>
                      <a:gd name="T72" fmla="*/ 109 w 111"/>
                      <a:gd name="T73" fmla="*/ 61 h 130"/>
                      <a:gd name="T74" fmla="*/ 110 w 111"/>
                      <a:gd name="T75" fmla="*/ 53 h 130"/>
                      <a:gd name="T76" fmla="*/ 105 w 111"/>
                      <a:gd name="T77" fmla="*/ 31 h 130"/>
                      <a:gd name="T78" fmla="*/ 106 w 111"/>
                      <a:gd name="T79" fmla="*/ 31 h 130"/>
                      <a:gd name="T80" fmla="*/ 106 w 111"/>
                      <a:gd name="T81" fmla="*/ 31 h 130"/>
                      <a:gd name="T82" fmla="*/ 111 w 111"/>
                      <a:gd name="T83" fmla="*/ 53 h 130"/>
                      <a:gd name="T84" fmla="*/ 110 w 111"/>
                      <a:gd name="T85" fmla="*/ 61 h 130"/>
                      <a:gd name="T86" fmla="*/ 106 w 111"/>
                      <a:gd name="T87" fmla="*/ 88 h 130"/>
                      <a:gd name="T88" fmla="*/ 106 w 111"/>
                      <a:gd name="T89" fmla="*/ 92 h 130"/>
                      <a:gd name="T90" fmla="*/ 106 w 111"/>
                      <a:gd name="T91" fmla="*/ 94 h 130"/>
                      <a:gd name="T92" fmla="*/ 98 w 111"/>
                      <a:gd name="T93" fmla="*/ 113 h 130"/>
                      <a:gd name="T94" fmla="*/ 98 w 111"/>
                      <a:gd name="T95" fmla="*/ 114 h 130"/>
                      <a:gd name="T96" fmla="*/ 98 w 111"/>
                      <a:gd name="T97" fmla="*/ 114 h 130"/>
                      <a:gd name="T98" fmla="*/ 78 w 111"/>
                      <a:gd name="T99" fmla="*/ 124 h 130"/>
                      <a:gd name="T100" fmla="*/ 60 w 111"/>
                      <a:gd name="T101" fmla="*/ 129 h 130"/>
                      <a:gd name="T102" fmla="*/ 55 w 111"/>
                      <a:gd name="T103" fmla="*/ 129 h 130"/>
                      <a:gd name="T104" fmla="*/ 55 w 111"/>
                      <a:gd name="T105" fmla="*/ 129 h 130"/>
                      <a:gd name="T106" fmla="*/ 42 w 111"/>
                      <a:gd name="T107" fmla="*/ 130 h 130"/>
                      <a:gd name="T108" fmla="*/ 41 w 111"/>
                      <a:gd name="T109" fmla="*/ 130 h 130"/>
                      <a:gd name="T110" fmla="*/ 28 w 111"/>
                      <a:gd name="T111" fmla="*/ 1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130">
                        <a:moveTo>
                          <a:pt x="28" y="119"/>
                        </a:moveTo>
                        <a:cubicBezTo>
                          <a:pt x="27" y="116"/>
                          <a:pt x="20" y="114"/>
                          <a:pt x="15" y="114"/>
                        </a:cubicBezTo>
                        <a:cubicBezTo>
                          <a:pt x="14" y="113"/>
                          <a:pt x="14" y="113"/>
                          <a:pt x="14" y="113"/>
                        </a:cubicBezTo>
                        <a:cubicBezTo>
                          <a:pt x="14" y="113"/>
                          <a:pt x="14" y="113"/>
                          <a:pt x="14" y="113"/>
                        </a:cubicBezTo>
                        <a:cubicBezTo>
                          <a:pt x="13" y="111"/>
                          <a:pt x="13" y="109"/>
                          <a:pt x="11" y="107"/>
                        </a:cubicBezTo>
                        <a:cubicBezTo>
                          <a:pt x="5" y="98"/>
                          <a:pt x="5" y="95"/>
                          <a:pt x="5" y="88"/>
                        </a:cubicBezTo>
                        <a:cubicBezTo>
                          <a:pt x="5" y="87"/>
                          <a:pt x="5" y="86"/>
                          <a:pt x="5" y="85"/>
                        </a:cubicBezTo>
                        <a:cubicBezTo>
                          <a:pt x="5" y="77"/>
                          <a:pt x="0" y="77"/>
                          <a:pt x="0" y="54"/>
                        </a:cubicBezTo>
                        <a:cubicBezTo>
                          <a:pt x="0" y="53"/>
                          <a:pt x="0" y="52"/>
                          <a:pt x="0" y="51"/>
                        </a:cubicBezTo>
                        <a:cubicBezTo>
                          <a:pt x="0" y="37"/>
                          <a:pt x="8" y="18"/>
                          <a:pt x="20" y="10"/>
                        </a:cubicBezTo>
                        <a:cubicBezTo>
                          <a:pt x="22" y="8"/>
                          <a:pt x="24" y="7"/>
                          <a:pt x="26" y="6"/>
                        </a:cubicBezTo>
                        <a:cubicBezTo>
                          <a:pt x="35" y="2"/>
                          <a:pt x="45" y="0"/>
                          <a:pt x="55" y="0"/>
                        </a:cubicBezTo>
                        <a:cubicBezTo>
                          <a:pt x="65" y="0"/>
                          <a:pt x="76" y="2"/>
                          <a:pt x="85" y="6"/>
                        </a:cubicBezTo>
                        <a:cubicBezTo>
                          <a:pt x="95" y="10"/>
                          <a:pt x="102" y="21"/>
                          <a:pt x="106" y="31"/>
                        </a:cubicBezTo>
                        <a:cubicBezTo>
                          <a:pt x="106" y="31"/>
                          <a:pt x="106" y="31"/>
                          <a:pt x="106" y="31"/>
                        </a:cubicBezTo>
                        <a:cubicBezTo>
                          <a:pt x="105" y="31"/>
                          <a:pt x="105" y="31"/>
                          <a:pt x="105" y="31"/>
                        </a:cubicBezTo>
                        <a:cubicBezTo>
                          <a:pt x="101" y="22"/>
                          <a:pt x="95" y="11"/>
                          <a:pt x="85" y="7"/>
                        </a:cubicBezTo>
                        <a:cubicBezTo>
                          <a:pt x="76" y="3"/>
                          <a:pt x="65" y="1"/>
                          <a:pt x="55" y="1"/>
                        </a:cubicBezTo>
                        <a:cubicBezTo>
                          <a:pt x="45" y="1"/>
                          <a:pt x="35" y="3"/>
                          <a:pt x="27" y="7"/>
                        </a:cubicBezTo>
                        <a:cubicBezTo>
                          <a:pt x="25" y="8"/>
                          <a:pt x="23" y="9"/>
                          <a:pt x="21" y="11"/>
                        </a:cubicBezTo>
                        <a:cubicBezTo>
                          <a:pt x="9" y="19"/>
                          <a:pt x="1" y="38"/>
                          <a:pt x="1" y="51"/>
                        </a:cubicBezTo>
                        <a:cubicBezTo>
                          <a:pt x="1" y="52"/>
                          <a:pt x="1" y="53"/>
                          <a:pt x="1" y="54"/>
                        </a:cubicBezTo>
                        <a:cubicBezTo>
                          <a:pt x="1" y="77"/>
                          <a:pt x="6" y="77"/>
                          <a:pt x="6" y="85"/>
                        </a:cubicBezTo>
                        <a:cubicBezTo>
                          <a:pt x="6" y="86"/>
                          <a:pt x="6" y="87"/>
                          <a:pt x="6" y="88"/>
                        </a:cubicBezTo>
                        <a:cubicBezTo>
                          <a:pt x="6" y="95"/>
                          <a:pt x="6" y="98"/>
                          <a:pt x="12" y="106"/>
                        </a:cubicBezTo>
                        <a:cubicBezTo>
                          <a:pt x="14" y="109"/>
                          <a:pt x="14" y="111"/>
                          <a:pt x="15" y="113"/>
                        </a:cubicBezTo>
                        <a:cubicBezTo>
                          <a:pt x="20" y="113"/>
                          <a:pt x="27" y="114"/>
                          <a:pt x="29" y="118"/>
                        </a:cubicBezTo>
                        <a:cubicBezTo>
                          <a:pt x="34" y="125"/>
                          <a:pt x="31" y="129"/>
                          <a:pt x="42" y="129"/>
                        </a:cubicBezTo>
                        <a:cubicBezTo>
                          <a:pt x="46" y="129"/>
                          <a:pt x="51" y="128"/>
                          <a:pt x="55" y="128"/>
                        </a:cubicBezTo>
                        <a:cubicBezTo>
                          <a:pt x="56" y="128"/>
                          <a:pt x="56" y="128"/>
                          <a:pt x="56" y="128"/>
                        </a:cubicBezTo>
                        <a:cubicBezTo>
                          <a:pt x="57" y="128"/>
                          <a:pt x="59" y="128"/>
                          <a:pt x="60" y="128"/>
                        </a:cubicBezTo>
                        <a:cubicBezTo>
                          <a:pt x="69" y="128"/>
                          <a:pt x="76" y="127"/>
                          <a:pt x="77" y="124"/>
                        </a:cubicBezTo>
                        <a:cubicBezTo>
                          <a:pt x="80" y="119"/>
                          <a:pt x="85" y="114"/>
                          <a:pt x="97" y="113"/>
                        </a:cubicBezTo>
                        <a:cubicBezTo>
                          <a:pt x="101" y="107"/>
                          <a:pt x="105" y="100"/>
                          <a:pt x="105" y="94"/>
                        </a:cubicBezTo>
                        <a:cubicBezTo>
                          <a:pt x="105" y="93"/>
                          <a:pt x="105" y="93"/>
                          <a:pt x="105" y="92"/>
                        </a:cubicBezTo>
                        <a:cubicBezTo>
                          <a:pt x="105" y="91"/>
                          <a:pt x="105" y="89"/>
                          <a:pt x="105" y="88"/>
                        </a:cubicBezTo>
                        <a:cubicBezTo>
                          <a:pt x="105" y="76"/>
                          <a:pt x="106" y="69"/>
                          <a:pt x="109" y="61"/>
                        </a:cubicBezTo>
                        <a:cubicBezTo>
                          <a:pt x="110" y="58"/>
                          <a:pt x="110" y="56"/>
                          <a:pt x="110" y="53"/>
                        </a:cubicBezTo>
                        <a:cubicBezTo>
                          <a:pt x="110" y="45"/>
                          <a:pt x="108" y="37"/>
                          <a:pt x="105" y="31"/>
                        </a:cubicBezTo>
                        <a:cubicBezTo>
                          <a:pt x="106" y="31"/>
                          <a:pt x="106" y="31"/>
                          <a:pt x="106" y="31"/>
                        </a:cubicBezTo>
                        <a:cubicBezTo>
                          <a:pt x="106" y="31"/>
                          <a:pt x="106" y="31"/>
                          <a:pt x="106" y="31"/>
                        </a:cubicBezTo>
                        <a:cubicBezTo>
                          <a:pt x="109" y="36"/>
                          <a:pt x="111" y="45"/>
                          <a:pt x="111" y="53"/>
                        </a:cubicBezTo>
                        <a:cubicBezTo>
                          <a:pt x="111" y="56"/>
                          <a:pt x="111" y="59"/>
                          <a:pt x="110" y="61"/>
                        </a:cubicBezTo>
                        <a:cubicBezTo>
                          <a:pt x="107" y="70"/>
                          <a:pt x="106" y="77"/>
                          <a:pt x="106" y="88"/>
                        </a:cubicBezTo>
                        <a:cubicBezTo>
                          <a:pt x="106" y="89"/>
                          <a:pt x="106" y="91"/>
                          <a:pt x="106" y="92"/>
                        </a:cubicBezTo>
                        <a:cubicBezTo>
                          <a:pt x="106" y="93"/>
                          <a:pt x="106" y="93"/>
                          <a:pt x="106" y="94"/>
                        </a:cubicBezTo>
                        <a:cubicBezTo>
                          <a:pt x="106" y="101"/>
                          <a:pt x="102" y="107"/>
                          <a:pt x="98" y="113"/>
                        </a:cubicBezTo>
                        <a:cubicBezTo>
                          <a:pt x="98" y="114"/>
                          <a:pt x="98" y="114"/>
                          <a:pt x="98" y="114"/>
                        </a:cubicBezTo>
                        <a:cubicBezTo>
                          <a:pt x="98" y="114"/>
                          <a:pt x="98" y="114"/>
                          <a:pt x="98" y="114"/>
                        </a:cubicBezTo>
                        <a:cubicBezTo>
                          <a:pt x="85" y="115"/>
                          <a:pt x="81" y="119"/>
                          <a:pt x="78" y="124"/>
                        </a:cubicBezTo>
                        <a:cubicBezTo>
                          <a:pt x="76" y="128"/>
                          <a:pt x="69" y="129"/>
                          <a:pt x="60" y="129"/>
                        </a:cubicBezTo>
                        <a:cubicBezTo>
                          <a:pt x="59" y="129"/>
                          <a:pt x="57" y="129"/>
                          <a:pt x="55" y="129"/>
                        </a:cubicBezTo>
                        <a:cubicBezTo>
                          <a:pt x="55" y="129"/>
                          <a:pt x="55" y="129"/>
                          <a:pt x="55" y="129"/>
                        </a:cubicBezTo>
                        <a:cubicBezTo>
                          <a:pt x="51" y="129"/>
                          <a:pt x="46" y="130"/>
                          <a:pt x="42" y="130"/>
                        </a:cubicBezTo>
                        <a:cubicBezTo>
                          <a:pt x="41" y="130"/>
                          <a:pt x="41" y="130"/>
                          <a:pt x="41" y="130"/>
                        </a:cubicBezTo>
                        <a:cubicBezTo>
                          <a:pt x="31" y="130"/>
                          <a:pt x="32" y="125"/>
                          <a:pt x="28" y="1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3" name="Freeform 7057">
                    <a:extLst>
                      <a:ext uri="{FF2B5EF4-FFF2-40B4-BE49-F238E27FC236}">
                        <a16:creationId xmlns:a16="http://schemas.microsoft.com/office/drawing/2014/main" xmlns="" id="{C39A9957-ACD0-4C40-B3D4-0AC65E63DAFF}"/>
                      </a:ext>
                    </a:extLst>
                  </p:cNvPr>
                  <p:cNvSpPr>
                    <a:spLocks/>
                  </p:cNvSpPr>
                  <p:nvPr/>
                </p:nvSpPr>
                <p:spPr bwMode="auto">
                  <a:xfrm>
                    <a:off x="4077" y="1785"/>
                    <a:ext cx="6" cy="21"/>
                  </a:xfrm>
                  <a:custGeom>
                    <a:avLst/>
                    <a:gdLst>
                      <a:gd name="T0" fmla="*/ 5 w 8"/>
                      <a:gd name="T1" fmla="*/ 0 h 28"/>
                      <a:gd name="T2" fmla="*/ 2 w 8"/>
                      <a:gd name="T3" fmla="*/ 2 h 28"/>
                      <a:gd name="T4" fmla="*/ 2 w 8"/>
                      <a:gd name="T5" fmla="*/ 25 h 28"/>
                      <a:gd name="T6" fmla="*/ 3 w 8"/>
                      <a:gd name="T7" fmla="*/ 28 h 28"/>
                      <a:gd name="T8" fmla="*/ 3 w 8"/>
                      <a:gd name="T9" fmla="*/ 21 h 28"/>
                      <a:gd name="T10" fmla="*/ 7 w 8"/>
                      <a:gd name="T11" fmla="*/ 6 h 28"/>
                      <a:gd name="T12" fmla="*/ 5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0"/>
                        </a:moveTo>
                        <a:cubicBezTo>
                          <a:pt x="4" y="0"/>
                          <a:pt x="3" y="0"/>
                          <a:pt x="2" y="2"/>
                        </a:cubicBezTo>
                        <a:cubicBezTo>
                          <a:pt x="0" y="7"/>
                          <a:pt x="2" y="25"/>
                          <a:pt x="2" y="25"/>
                        </a:cubicBezTo>
                        <a:cubicBezTo>
                          <a:pt x="2" y="27"/>
                          <a:pt x="2" y="28"/>
                          <a:pt x="3" y="28"/>
                        </a:cubicBezTo>
                        <a:cubicBezTo>
                          <a:pt x="3" y="28"/>
                          <a:pt x="3" y="26"/>
                          <a:pt x="3" y="21"/>
                        </a:cubicBezTo>
                        <a:cubicBezTo>
                          <a:pt x="3" y="14"/>
                          <a:pt x="7" y="10"/>
                          <a:pt x="7" y="6"/>
                        </a:cubicBezTo>
                        <a:cubicBezTo>
                          <a:pt x="8" y="3"/>
                          <a:pt x="7"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4" name="Freeform 7058">
                    <a:extLst>
                      <a:ext uri="{FF2B5EF4-FFF2-40B4-BE49-F238E27FC236}">
                        <a16:creationId xmlns:a16="http://schemas.microsoft.com/office/drawing/2014/main" xmlns="" id="{34F3C60B-B903-455D-862B-C7F2AA22EF4B}"/>
                      </a:ext>
                    </a:extLst>
                  </p:cNvPr>
                  <p:cNvSpPr>
                    <a:spLocks/>
                  </p:cNvSpPr>
                  <p:nvPr/>
                </p:nvSpPr>
                <p:spPr bwMode="auto">
                  <a:xfrm>
                    <a:off x="4065" y="1785"/>
                    <a:ext cx="6" cy="21"/>
                  </a:xfrm>
                  <a:custGeom>
                    <a:avLst/>
                    <a:gdLst>
                      <a:gd name="T0" fmla="*/ 3 w 8"/>
                      <a:gd name="T1" fmla="*/ 0 h 28"/>
                      <a:gd name="T2" fmla="*/ 0 w 8"/>
                      <a:gd name="T3" fmla="*/ 7 h 28"/>
                      <a:gd name="T4" fmla="*/ 4 w 8"/>
                      <a:gd name="T5" fmla="*/ 22 h 28"/>
                      <a:gd name="T6" fmla="*/ 5 w 8"/>
                      <a:gd name="T7" fmla="*/ 28 h 28"/>
                      <a:gd name="T8" fmla="*/ 6 w 8"/>
                      <a:gd name="T9" fmla="*/ 26 h 28"/>
                      <a:gd name="T10" fmla="*/ 5 w 8"/>
                      <a:gd name="T11" fmla="*/ 2 h 28"/>
                      <a:gd name="T12" fmla="*/ 3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3" y="0"/>
                        </a:moveTo>
                        <a:cubicBezTo>
                          <a:pt x="1" y="0"/>
                          <a:pt x="0" y="4"/>
                          <a:pt x="0" y="7"/>
                        </a:cubicBezTo>
                        <a:cubicBezTo>
                          <a:pt x="1" y="10"/>
                          <a:pt x="4" y="14"/>
                          <a:pt x="4" y="22"/>
                        </a:cubicBezTo>
                        <a:cubicBezTo>
                          <a:pt x="4" y="26"/>
                          <a:pt x="5" y="28"/>
                          <a:pt x="5" y="28"/>
                        </a:cubicBezTo>
                        <a:cubicBezTo>
                          <a:pt x="5" y="28"/>
                          <a:pt x="6" y="27"/>
                          <a:pt x="6" y="26"/>
                        </a:cubicBezTo>
                        <a:cubicBezTo>
                          <a:pt x="6" y="26"/>
                          <a:pt x="8" y="7"/>
                          <a:pt x="5" y="2"/>
                        </a:cubicBezTo>
                        <a:cubicBezTo>
                          <a:pt x="4" y="1"/>
                          <a:pt x="4" y="0"/>
                          <a:pt x="3"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5" name="Freeform 7059">
                    <a:extLst>
                      <a:ext uri="{FF2B5EF4-FFF2-40B4-BE49-F238E27FC236}">
                        <a16:creationId xmlns:a16="http://schemas.microsoft.com/office/drawing/2014/main" xmlns="" id="{632D834D-37C4-48F4-9AF9-0882C5C08EA1}"/>
                      </a:ext>
                    </a:extLst>
                  </p:cNvPr>
                  <p:cNvSpPr>
                    <a:spLocks/>
                  </p:cNvSpPr>
                  <p:nvPr/>
                </p:nvSpPr>
                <p:spPr bwMode="auto">
                  <a:xfrm>
                    <a:off x="4043" y="1770"/>
                    <a:ext cx="13" cy="24"/>
                  </a:xfrm>
                  <a:custGeom>
                    <a:avLst/>
                    <a:gdLst>
                      <a:gd name="T0" fmla="*/ 11 w 17"/>
                      <a:gd name="T1" fmla="*/ 0 h 31"/>
                      <a:gd name="T2" fmla="*/ 11 w 17"/>
                      <a:gd name="T3" fmla="*/ 2 h 31"/>
                      <a:gd name="T4" fmla="*/ 9 w 17"/>
                      <a:gd name="T5" fmla="*/ 16 h 31"/>
                      <a:gd name="T6" fmla="*/ 0 w 17"/>
                      <a:gd name="T7" fmla="*/ 31 h 31"/>
                      <a:gd name="T8" fmla="*/ 0 w 17"/>
                      <a:gd name="T9" fmla="*/ 31 h 31"/>
                      <a:gd name="T10" fmla="*/ 9 w 17"/>
                      <a:gd name="T11" fmla="*/ 25 h 31"/>
                      <a:gd name="T12" fmla="*/ 14 w 17"/>
                      <a:gd name="T13" fmla="*/ 5 h 31"/>
                      <a:gd name="T14" fmla="*/ 11 w 17"/>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1">
                        <a:moveTo>
                          <a:pt x="11" y="0"/>
                        </a:moveTo>
                        <a:cubicBezTo>
                          <a:pt x="11" y="0"/>
                          <a:pt x="11" y="1"/>
                          <a:pt x="11" y="2"/>
                        </a:cubicBezTo>
                        <a:cubicBezTo>
                          <a:pt x="11" y="2"/>
                          <a:pt x="15" y="9"/>
                          <a:pt x="9" y="16"/>
                        </a:cubicBezTo>
                        <a:cubicBezTo>
                          <a:pt x="4" y="22"/>
                          <a:pt x="0" y="28"/>
                          <a:pt x="0" y="31"/>
                        </a:cubicBezTo>
                        <a:cubicBezTo>
                          <a:pt x="0" y="31"/>
                          <a:pt x="0" y="31"/>
                          <a:pt x="0" y="31"/>
                        </a:cubicBezTo>
                        <a:cubicBezTo>
                          <a:pt x="1" y="31"/>
                          <a:pt x="4" y="26"/>
                          <a:pt x="9" y="25"/>
                        </a:cubicBezTo>
                        <a:cubicBezTo>
                          <a:pt x="15" y="23"/>
                          <a:pt x="17" y="11"/>
                          <a:pt x="14" y="5"/>
                        </a:cubicBezTo>
                        <a:cubicBezTo>
                          <a:pt x="13" y="2"/>
                          <a:pt x="12" y="0"/>
                          <a:pt x="11"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6" name="Freeform 7060">
                    <a:extLst>
                      <a:ext uri="{FF2B5EF4-FFF2-40B4-BE49-F238E27FC236}">
                        <a16:creationId xmlns:a16="http://schemas.microsoft.com/office/drawing/2014/main" xmlns="" id="{DD3902EA-AC62-4391-8140-BA455ED64E9D}"/>
                      </a:ext>
                    </a:extLst>
                  </p:cNvPr>
                  <p:cNvSpPr>
                    <a:spLocks/>
                  </p:cNvSpPr>
                  <p:nvPr/>
                </p:nvSpPr>
                <p:spPr bwMode="auto">
                  <a:xfrm>
                    <a:off x="4093" y="1769"/>
                    <a:ext cx="13" cy="25"/>
                  </a:xfrm>
                  <a:custGeom>
                    <a:avLst/>
                    <a:gdLst>
                      <a:gd name="T0" fmla="*/ 5 w 17"/>
                      <a:gd name="T1" fmla="*/ 0 h 33"/>
                      <a:gd name="T2" fmla="*/ 2 w 17"/>
                      <a:gd name="T3" fmla="*/ 5 h 33"/>
                      <a:gd name="T4" fmla="*/ 7 w 17"/>
                      <a:gd name="T5" fmla="*/ 26 h 33"/>
                      <a:gd name="T6" fmla="*/ 16 w 17"/>
                      <a:gd name="T7" fmla="*/ 33 h 33"/>
                      <a:gd name="T8" fmla="*/ 17 w 17"/>
                      <a:gd name="T9" fmla="*/ 33 h 33"/>
                      <a:gd name="T10" fmla="*/ 7 w 17"/>
                      <a:gd name="T11" fmla="*/ 17 h 33"/>
                      <a:gd name="T12" fmla="*/ 5 w 17"/>
                      <a:gd name="T13" fmla="*/ 2 h 33"/>
                      <a:gd name="T14" fmla="*/ 5 w 17"/>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3">
                        <a:moveTo>
                          <a:pt x="5" y="0"/>
                        </a:moveTo>
                        <a:cubicBezTo>
                          <a:pt x="4" y="0"/>
                          <a:pt x="3" y="2"/>
                          <a:pt x="2" y="5"/>
                        </a:cubicBezTo>
                        <a:cubicBezTo>
                          <a:pt x="0" y="12"/>
                          <a:pt x="1" y="25"/>
                          <a:pt x="7" y="26"/>
                        </a:cubicBezTo>
                        <a:cubicBezTo>
                          <a:pt x="12" y="28"/>
                          <a:pt x="15" y="33"/>
                          <a:pt x="16" y="33"/>
                        </a:cubicBezTo>
                        <a:cubicBezTo>
                          <a:pt x="16" y="33"/>
                          <a:pt x="17" y="33"/>
                          <a:pt x="17" y="33"/>
                        </a:cubicBezTo>
                        <a:cubicBezTo>
                          <a:pt x="17" y="30"/>
                          <a:pt x="13" y="24"/>
                          <a:pt x="7" y="17"/>
                        </a:cubicBezTo>
                        <a:cubicBezTo>
                          <a:pt x="1" y="10"/>
                          <a:pt x="5" y="2"/>
                          <a:pt x="5" y="2"/>
                        </a:cubicBezTo>
                        <a:cubicBezTo>
                          <a:pt x="6" y="1"/>
                          <a:pt x="5" y="0"/>
                          <a:pt x="5" y="0"/>
                        </a:cubicBezTo>
                        <a:close/>
                      </a:path>
                    </a:pathLst>
                  </a:custGeom>
                  <a:solidFill>
                    <a:srgbClr val="D9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7" name="Freeform 7061">
                    <a:extLst>
                      <a:ext uri="{FF2B5EF4-FFF2-40B4-BE49-F238E27FC236}">
                        <a16:creationId xmlns:a16="http://schemas.microsoft.com/office/drawing/2014/main" xmlns="" id="{A001892B-A17F-4033-8553-838241610301}"/>
                      </a:ext>
                    </a:extLst>
                  </p:cNvPr>
                  <p:cNvSpPr>
                    <a:spLocks noEditPoints="1"/>
                  </p:cNvSpPr>
                  <p:nvPr/>
                </p:nvSpPr>
                <p:spPr bwMode="auto">
                  <a:xfrm>
                    <a:off x="4034" y="1748"/>
                    <a:ext cx="82" cy="96"/>
                  </a:xfrm>
                  <a:custGeom>
                    <a:avLst/>
                    <a:gdLst>
                      <a:gd name="T0" fmla="*/ 24 w 109"/>
                      <a:gd name="T1" fmla="*/ 101 h 128"/>
                      <a:gd name="T2" fmla="*/ 19 w 109"/>
                      <a:gd name="T3" fmla="*/ 100 h 128"/>
                      <a:gd name="T4" fmla="*/ 14 w 109"/>
                      <a:gd name="T5" fmla="*/ 88 h 128"/>
                      <a:gd name="T6" fmla="*/ 11 w 109"/>
                      <a:gd name="T7" fmla="*/ 47 h 128"/>
                      <a:gd name="T8" fmla="*/ 23 w 109"/>
                      <a:gd name="T9" fmla="*/ 17 h 128"/>
                      <a:gd name="T10" fmla="*/ 56 w 109"/>
                      <a:gd name="T11" fmla="*/ 6 h 128"/>
                      <a:gd name="T12" fmla="*/ 82 w 109"/>
                      <a:gd name="T13" fmla="*/ 11 h 128"/>
                      <a:gd name="T14" fmla="*/ 98 w 109"/>
                      <a:gd name="T15" fmla="*/ 49 h 128"/>
                      <a:gd name="T16" fmla="*/ 95 w 109"/>
                      <a:gd name="T17" fmla="*/ 88 h 128"/>
                      <a:gd name="T18" fmla="*/ 90 w 109"/>
                      <a:gd name="T19" fmla="*/ 100 h 128"/>
                      <a:gd name="T20" fmla="*/ 85 w 109"/>
                      <a:gd name="T21" fmla="*/ 101 h 128"/>
                      <a:gd name="T22" fmla="*/ 68 w 109"/>
                      <a:gd name="T23" fmla="*/ 89 h 128"/>
                      <a:gd name="T24" fmla="*/ 63 w 109"/>
                      <a:gd name="T25" fmla="*/ 84 h 128"/>
                      <a:gd name="T26" fmla="*/ 64 w 109"/>
                      <a:gd name="T27" fmla="*/ 94 h 128"/>
                      <a:gd name="T28" fmla="*/ 74 w 109"/>
                      <a:gd name="T29" fmla="*/ 109 h 128"/>
                      <a:gd name="T30" fmla="*/ 67 w 109"/>
                      <a:gd name="T31" fmla="*/ 123 h 128"/>
                      <a:gd name="T32" fmla="*/ 57 w 109"/>
                      <a:gd name="T33" fmla="*/ 124 h 128"/>
                      <a:gd name="T34" fmla="*/ 52 w 109"/>
                      <a:gd name="T35" fmla="*/ 124 h 128"/>
                      <a:gd name="T36" fmla="*/ 49 w 109"/>
                      <a:gd name="T37" fmla="*/ 123 h 128"/>
                      <a:gd name="T38" fmla="*/ 44 w 109"/>
                      <a:gd name="T39" fmla="*/ 124 h 128"/>
                      <a:gd name="T40" fmla="*/ 41 w 109"/>
                      <a:gd name="T41" fmla="*/ 124 h 128"/>
                      <a:gd name="T42" fmla="*/ 36 w 109"/>
                      <a:gd name="T43" fmla="*/ 122 h 128"/>
                      <a:gd name="T44" fmla="*/ 42 w 109"/>
                      <a:gd name="T45" fmla="*/ 96 h 128"/>
                      <a:gd name="T46" fmla="*/ 44 w 109"/>
                      <a:gd name="T47" fmla="*/ 85 h 128"/>
                      <a:gd name="T48" fmla="*/ 41 w 109"/>
                      <a:gd name="T49" fmla="*/ 89 h 128"/>
                      <a:gd name="T50" fmla="*/ 24 w 109"/>
                      <a:gd name="T51" fmla="*/ 101 h 128"/>
                      <a:gd name="T52" fmla="*/ 54 w 109"/>
                      <a:gd name="T53" fmla="*/ 0 h 128"/>
                      <a:gd name="T54" fmla="*/ 26 w 109"/>
                      <a:gd name="T55" fmla="*/ 6 h 128"/>
                      <a:gd name="T56" fmla="*/ 20 w 109"/>
                      <a:gd name="T57" fmla="*/ 10 h 128"/>
                      <a:gd name="T58" fmla="*/ 0 w 109"/>
                      <a:gd name="T59" fmla="*/ 50 h 128"/>
                      <a:gd name="T60" fmla="*/ 0 w 109"/>
                      <a:gd name="T61" fmla="*/ 53 h 128"/>
                      <a:gd name="T62" fmla="*/ 5 w 109"/>
                      <a:gd name="T63" fmla="*/ 84 h 128"/>
                      <a:gd name="T64" fmla="*/ 5 w 109"/>
                      <a:gd name="T65" fmla="*/ 87 h 128"/>
                      <a:gd name="T66" fmla="*/ 11 w 109"/>
                      <a:gd name="T67" fmla="*/ 105 h 128"/>
                      <a:gd name="T68" fmla="*/ 14 w 109"/>
                      <a:gd name="T69" fmla="*/ 112 h 128"/>
                      <a:gd name="T70" fmla="*/ 28 w 109"/>
                      <a:gd name="T71" fmla="*/ 117 h 128"/>
                      <a:gd name="T72" fmla="*/ 41 w 109"/>
                      <a:gd name="T73" fmla="*/ 128 h 128"/>
                      <a:gd name="T74" fmla="*/ 54 w 109"/>
                      <a:gd name="T75" fmla="*/ 127 h 128"/>
                      <a:gd name="T76" fmla="*/ 55 w 109"/>
                      <a:gd name="T77" fmla="*/ 127 h 128"/>
                      <a:gd name="T78" fmla="*/ 59 w 109"/>
                      <a:gd name="T79" fmla="*/ 127 h 128"/>
                      <a:gd name="T80" fmla="*/ 60 w 109"/>
                      <a:gd name="T81" fmla="*/ 127 h 128"/>
                      <a:gd name="T82" fmla="*/ 76 w 109"/>
                      <a:gd name="T83" fmla="*/ 123 h 128"/>
                      <a:gd name="T84" fmla="*/ 96 w 109"/>
                      <a:gd name="T85" fmla="*/ 112 h 128"/>
                      <a:gd name="T86" fmla="*/ 104 w 109"/>
                      <a:gd name="T87" fmla="*/ 93 h 128"/>
                      <a:gd name="T88" fmla="*/ 104 w 109"/>
                      <a:gd name="T89" fmla="*/ 91 h 128"/>
                      <a:gd name="T90" fmla="*/ 104 w 109"/>
                      <a:gd name="T91" fmla="*/ 87 h 128"/>
                      <a:gd name="T92" fmla="*/ 108 w 109"/>
                      <a:gd name="T93" fmla="*/ 60 h 128"/>
                      <a:gd name="T94" fmla="*/ 109 w 109"/>
                      <a:gd name="T95" fmla="*/ 52 h 128"/>
                      <a:gd name="T96" fmla="*/ 104 w 109"/>
                      <a:gd name="T97" fmla="*/ 30 h 128"/>
                      <a:gd name="T98" fmla="*/ 84 w 109"/>
                      <a:gd name="T99" fmla="*/ 6 h 128"/>
                      <a:gd name="T100" fmla="*/ 54 w 109"/>
                      <a:gd name="T10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 h="128">
                        <a:moveTo>
                          <a:pt x="24" y="101"/>
                        </a:moveTo>
                        <a:cubicBezTo>
                          <a:pt x="22" y="101"/>
                          <a:pt x="20" y="100"/>
                          <a:pt x="19" y="100"/>
                        </a:cubicBezTo>
                        <a:cubicBezTo>
                          <a:pt x="12" y="96"/>
                          <a:pt x="22" y="92"/>
                          <a:pt x="14" y="88"/>
                        </a:cubicBezTo>
                        <a:cubicBezTo>
                          <a:pt x="5" y="84"/>
                          <a:pt x="0" y="60"/>
                          <a:pt x="11" y="47"/>
                        </a:cubicBezTo>
                        <a:cubicBezTo>
                          <a:pt x="21" y="34"/>
                          <a:pt x="13" y="29"/>
                          <a:pt x="23" y="17"/>
                        </a:cubicBezTo>
                        <a:cubicBezTo>
                          <a:pt x="29" y="9"/>
                          <a:pt x="43" y="6"/>
                          <a:pt x="56" y="6"/>
                        </a:cubicBezTo>
                        <a:cubicBezTo>
                          <a:pt x="65" y="6"/>
                          <a:pt x="75" y="8"/>
                          <a:pt x="82" y="11"/>
                        </a:cubicBezTo>
                        <a:cubicBezTo>
                          <a:pt x="97" y="20"/>
                          <a:pt x="89" y="39"/>
                          <a:pt x="98" y="49"/>
                        </a:cubicBezTo>
                        <a:cubicBezTo>
                          <a:pt x="108" y="62"/>
                          <a:pt x="104" y="84"/>
                          <a:pt x="95" y="88"/>
                        </a:cubicBezTo>
                        <a:cubicBezTo>
                          <a:pt x="87" y="92"/>
                          <a:pt x="97" y="96"/>
                          <a:pt x="90" y="100"/>
                        </a:cubicBezTo>
                        <a:cubicBezTo>
                          <a:pt x="89" y="100"/>
                          <a:pt x="87" y="101"/>
                          <a:pt x="85" y="101"/>
                        </a:cubicBezTo>
                        <a:cubicBezTo>
                          <a:pt x="79" y="101"/>
                          <a:pt x="72" y="96"/>
                          <a:pt x="68" y="89"/>
                        </a:cubicBezTo>
                        <a:cubicBezTo>
                          <a:pt x="66" y="86"/>
                          <a:pt x="65" y="84"/>
                          <a:pt x="63" y="84"/>
                        </a:cubicBezTo>
                        <a:cubicBezTo>
                          <a:pt x="61" y="84"/>
                          <a:pt x="60" y="89"/>
                          <a:pt x="64" y="94"/>
                        </a:cubicBezTo>
                        <a:cubicBezTo>
                          <a:pt x="68" y="99"/>
                          <a:pt x="71" y="104"/>
                          <a:pt x="74" y="109"/>
                        </a:cubicBezTo>
                        <a:cubicBezTo>
                          <a:pt x="80" y="117"/>
                          <a:pt x="75" y="121"/>
                          <a:pt x="67" y="123"/>
                        </a:cubicBezTo>
                        <a:cubicBezTo>
                          <a:pt x="64" y="123"/>
                          <a:pt x="60" y="124"/>
                          <a:pt x="57" y="124"/>
                        </a:cubicBezTo>
                        <a:cubicBezTo>
                          <a:pt x="55" y="124"/>
                          <a:pt x="54" y="124"/>
                          <a:pt x="52" y="124"/>
                        </a:cubicBezTo>
                        <a:cubicBezTo>
                          <a:pt x="51" y="123"/>
                          <a:pt x="50" y="123"/>
                          <a:pt x="49" y="123"/>
                        </a:cubicBezTo>
                        <a:cubicBezTo>
                          <a:pt x="47" y="123"/>
                          <a:pt x="46" y="124"/>
                          <a:pt x="44" y="124"/>
                        </a:cubicBezTo>
                        <a:cubicBezTo>
                          <a:pt x="43" y="124"/>
                          <a:pt x="42" y="124"/>
                          <a:pt x="41" y="124"/>
                        </a:cubicBezTo>
                        <a:cubicBezTo>
                          <a:pt x="39" y="124"/>
                          <a:pt x="37" y="124"/>
                          <a:pt x="36" y="122"/>
                        </a:cubicBezTo>
                        <a:cubicBezTo>
                          <a:pt x="30" y="114"/>
                          <a:pt x="36" y="103"/>
                          <a:pt x="42" y="96"/>
                        </a:cubicBezTo>
                        <a:cubicBezTo>
                          <a:pt x="46" y="91"/>
                          <a:pt x="46" y="85"/>
                          <a:pt x="44" y="85"/>
                        </a:cubicBezTo>
                        <a:cubicBezTo>
                          <a:pt x="43" y="85"/>
                          <a:pt x="42" y="86"/>
                          <a:pt x="41" y="89"/>
                        </a:cubicBezTo>
                        <a:cubicBezTo>
                          <a:pt x="37" y="96"/>
                          <a:pt x="30" y="101"/>
                          <a:pt x="24" y="101"/>
                        </a:cubicBezTo>
                        <a:close/>
                        <a:moveTo>
                          <a:pt x="54" y="0"/>
                        </a:moveTo>
                        <a:cubicBezTo>
                          <a:pt x="44" y="0"/>
                          <a:pt x="34" y="2"/>
                          <a:pt x="26" y="6"/>
                        </a:cubicBezTo>
                        <a:cubicBezTo>
                          <a:pt x="24" y="7"/>
                          <a:pt x="22" y="8"/>
                          <a:pt x="20" y="10"/>
                        </a:cubicBezTo>
                        <a:cubicBezTo>
                          <a:pt x="8" y="18"/>
                          <a:pt x="0" y="37"/>
                          <a:pt x="0" y="50"/>
                        </a:cubicBezTo>
                        <a:cubicBezTo>
                          <a:pt x="0" y="51"/>
                          <a:pt x="0" y="52"/>
                          <a:pt x="0" y="53"/>
                        </a:cubicBezTo>
                        <a:cubicBezTo>
                          <a:pt x="0" y="76"/>
                          <a:pt x="5" y="76"/>
                          <a:pt x="5" y="84"/>
                        </a:cubicBezTo>
                        <a:cubicBezTo>
                          <a:pt x="5" y="85"/>
                          <a:pt x="5" y="86"/>
                          <a:pt x="5" y="87"/>
                        </a:cubicBezTo>
                        <a:cubicBezTo>
                          <a:pt x="5" y="94"/>
                          <a:pt x="5" y="97"/>
                          <a:pt x="11" y="105"/>
                        </a:cubicBezTo>
                        <a:cubicBezTo>
                          <a:pt x="13" y="108"/>
                          <a:pt x="13" y="110"/>
                          <a:pt x="14" y="112"/>
                        </a:cubicBezTo>
                        <a:cubicBezTo>
                          <a:pt x="19" y="112"/>
                          <a:pt x="26" y="113"/>
                          <a:pt x="28" y="117"/>
                        </a:cubicBezTo>
                        <a:cubicBezTo>
                          <a:pt x="33" y="124"/>
                          <a:pt x="30" y="128"/>
                          <a:pt x="41" y="128"/>
                        </a:cubicBezTo>
                        <a:cubicBezTo>
                          <a:pt x="45" y="128"/>
                          <a:pt x="50" y="127"/>
                          <a:pt x="54" y="127"/>
                        </a:cubicBezTo>
                        <a:cubicBezTo>
                          <a:pt x="55" y="127"/>
                          <a:pt x="55" y="127"/>
                          <a:pt x="55" y="127"/>
                        </a:cubicBezTo>
                        <a:cubicBezTo>
                          <a:pt x="56" y="127"/>
                          <a:pt x="58" y="127"/>
                          <a:pt x="59" y="127"/>
                        </a:cubicBezTo>
                        <a:cubicBezTo>
                          <a:pt x="60" y="127"/>
                          <a:pt x="60" y="127"/>
                          <a:pt x="60" y="127"/>
                        </a:cubicBezTo>
                        <a:cubicBezTo>
                          <a:pt x="68" y="127"/>
                          <a:pt x="75" y="126"/>
                          <a:pt x="76" y="123"/>
                        </a:cubicBezTo>
                        <a:cubicBezTo>
                          <a:pt x="79" y="118"/>
                          <a:pt x="84" y="113"/>
                          <a:pt x="96" y="112"/>
                        </a:cubicBezTo>
                        <a:cubicBezTo>
                          <a:pt x="100" y="106"/>
                          <a:pt x="104" y="99"/>
                          <a:pt x="104" y="93"/>
                        </a:cubicBezTo>
                        <a:cubicBezTo>
                          <a:pt x="104" y="92"/>
                          <a:pt x="104" y="92"/>
                          <a:pt x="104" y="91"/>
                        </a:cubicBezTo>
                        <a:cubicBezTo>
                          <a:pt x="104" y="90"/>
                          <a:pt x="104" y="88"/>
                          <a:pt x="104" y="87"/>
                        </a:cubicBezTo>
                        <a:cubicBezTo>
                          <a:pt x="104" y="75"/>
                          <a:pt x="105" y="68"/>
                          <a:pt x="108" y="60"/>
                        </a:cubicBezTo>
                        <a:cubicBezTo>
                          <a:pt x="109" y="57"/>
                          <a:pt x="109" y="55"/>
                          <a:pt x="109" y="52"/>
                        </a:cubicBezTo>
                        <a:cubicBezTo>
                          <a:pt x="109" y="44"/>
                          <a:pt x="107" y="36"/>
                          <a:pt x="104" y="30"/>
                        </a:cubicBezTo>
                        <a:cubicBezTo>
                          <a:pt x="100" y="21"/>
                          <a:pt x="94" y="10"/>
                          <a:pt x="84" y="6"/>
                        </a:cubicBezTo>
                        <a:cubicBezTo>
                          <a:pt x="75" y="2"/>
                          <a:pt x="64" y="0"/>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8" name="Freeform 7062">
                    <a:extLst>
                      <a:ext uri="{FF2B5EF4-FFF2-40B4-BE49-F238E27FC236}">
                        <a16:creationId xmlns:a16="http://schemas.microsoft.com/office/drawing/2014/main" xmlns="" id="{9BC22623-9676-48E5-86FE-C06E59934740}"/>
                      </a:ext>
                    </a:extLst>
                  </p:cNvPr>
                  <p:cNvSpPr>
                    <a:spLocks noEditPoints="1"/>
                  </p:cNvSpPr>
                  <p:nvPr/>
                </p:nvSpPr>
                <p:spPr bwMode="auto">
                  <a:xfrm>
                    <a:off x="4033" y="1748"/>
                    <a:ext cx="84" cy="96"/>
                  </a:xfrm>
                  <a:custGeom>
                    <a:avLst/>
                    <a:gdLst>
                      <a:gd name="T0" fmla="*/ 42 w 112"/>
                      <a:gd name="T1" fmla="*/ 128 h 128"/>
                      <a:gd name="T2" fmla="*/ 29 w 112"/>
                      <a:gd name="T3" fmla="*/ 117 h 128"/>
                      <a:gd name="T4" fmla="*/ 15 w 112"/>
                      <a:gd name="T5" fmla="*/ 112 h 128"/>
                      <a:gd name="T6" fmla="*/ 12 w 112"/>
                      <a:gd name="T7" fmla="*/ 105 h 128"/>
                      <a:gd name="T8" fmla="*/ 6 w 112"/>
                      <a:gd name="T9" fmla="*/ 87 h 128"/>
                      <a:gd name="T10" fmla="*/ 6 w 112"/>
                      <a:gd name="T11" fmla="*/ 84 h 128"/>
                      <a:gd name="T12" fmla="*/ 1 w 112"/>
                      <a:gd name="T13" fmla="*/ 53 h 128"/>
                      <a:gd name="T14" fmla="*/ 1 w 112"/>
                      <a:gd name="T15" fmla="*/ 50 h 128"/>
                      <a:gd name="T16" fmla="*/ 21 w 112"/>
                      <a:gd name="T17" fmla="*/ 10 h 128"/>
                      <a:gd name="T18" fmla="*/ 27 w 112"/>
                      <a:gd name="T19" fmla="*/ 6 h 128"/>
                      <a:gd name="T20" fmla="*/ 55 w 112"/>
                      <a:gd name="T21" fmla="*/ 0 h 128"/>
                      <a:gd name="T22" fmla="*/ 85 w 112"/>
                      <a:gd name="T23" fmla="*/ 6 h 128"/>
                      <a:gd name="T24" fmla="*/ 105 w 112"/>
                      <a:gd name="T25" fmla="*/ 30 h 128"/>
                      <a:gd name="T26" fmla="*/ 110 w 112"/>
                      <a:gd name="T27" fmla="*/ 52 h 128"/>
                      <a:gd name="T28" fmla="*/ 109 w 112"/>
                      <a:gd name="T29" fmla="*/ 60 h 128"/>
                      <a:gd name="T30" fmla="*/ 105 w 112"/>
                      <a:gd name="T31" fmla="*/ 87 h 128"/>
                      <a:gd name="T32" fmla="*/ 105 w 112"/>
                      <a:gd name="T33" fmla="*/ 91 h 128"/>
                      <a:gd name="T34" fmla="*/ 105 w 112"/>
                      <a:gd name="T35" fmla="*/ 93 h 128"/>
                      <a:gd name="T36" fmla="*/ 97 w 112"/>
                      <a:gd name="T37" fmla="*/ 112 h 128"/>
                      <a:gd name="T38" fmla="*/ 77 w 112"/>
                      <a:gd name="T39" fmla="*/ 123 h 128"/>
                      <a:gd name="T40" fmla="*/ 61 w 112"/>
                      <a:gd name="T41" fmla="*/ 127 h 128"/>
                      <a:gd name="T42" fmla="*/ 60 w 112"/>
                      <a:gd name="T43" fmla="*/ 127 h 128"/>
                      <a:gd name="T44" fmla="*/ 56 w 112"/>
                      <a:gd name="T45" fmla="*/ 127 h 128"/>
                      <a:gd name="T46" fmla="*/ 55 w 112"/>
                      <a:gd name="T47" fmla="*/ 127 h 128"/>
                      <a:gd name="T48" fmla="*/ 42 w 112"/>
                      <a:gd name="T49" fmla="*/ 128 h 128"/>
                      <a:gd name="T50" fmla="*/ 54 w 112"/>
                      <a:gd name="T51" fmla="*/ 0 h 128"/>
                      <a:gd name="T52" fmla="*/ 26 w 112"/>
                      <a:gd name="T53" fmla="*/ 6 h 128"/>
                      <a:gd name="T54" fmla="*/ 20 w 112"/>
                      <a:gd name="T55" fmla="*/ 9 h 128"/>
                      <a:gd name="T56" fmla="*/ 1 w 112"/>
                      <a:gd name="T57" fmla="*/ 50 h 128"/>
                      <a:gd name="T58" fmla="*/ 5 w 112"/>
                      <a:gd name="T59" fmla="*/ 84 h 128"/>
                      <a:gd name="T60" fmla="*/ 12 w 112"/>
                      <a:gd name="T61" fmla="*/ 105 h 128"/>
                      <a:gd name="T62" fmla="*/ 15 w 112"/>
                      <a:gd name="T63" fmla="*/ 112 h 128"/>
                      <a:gd name="T64" fmla="*/ 29 w 112"/>
                      <a:gd name="T65" fmla="*/ 117 h 128"/>
                      <a:gd name="T66" fmla="*/ 30 w 112"/>
                      <a:gd name="T67" fmla="*/ 119 h 128"/>
                      <a:gd name="T68" fmla="*/ 30 w 112"/>
                      <a:gd name="T69" fmla="*/ 120 h 128"/>
                      <a:gd name="T70" fmla="*/ 31 w 112"/>
                      <a:gd name="T71" fmla="*/ 121 h 128"/>
                      <a:gd name="T72" fmla="*/ 42 w 112"/>
                      <a:gd name="T73" fmla="*/ 128 h 128"/>
                      <a:gd name="T74" fmla="*/ 55 w 112"/>
                      <a:gd name="T75" fmla="*/ 128 h 128"/>
                      <a:gd name="T76" fmla="*/ 55 w 112"/>
                      <a:gd name="T77" fmla="*/ 128 h 128"/>
                      <a:gd name="T78" fmla="*/ 60 w 112"/>
                      <a:gd name="T79" fmla="*/ 128 h 128"/>
                      <a:gd name="T80" fmla="*/ 78 w 112"/>
                      <a:gd name="T81" fmla="*/ 123 h 128"/>
                      <a:gd name="T82" fmla="*/ 79 w 112"/>
                      <a:gd name="T83" fmla="*/ 121 h 128"/>
                      <a:gd name="T84" fmla="*/ 79 w 112"/>
                      <a:gd name="T85" fmla="*/ 120 h 128"/>
                      <a:gd name="T86" fmla="*/ 80 w 112"/>
                      <a:gd name="T87" fmla="*/ 120 h 128"/>
                      <a:gd name="T88" fmla="*/ 80 w 112"/>
                      <a:gd name="T89" fmla="*/ 119 h 128"/>
                      <a:gd name="T90" fmla="*/ 81 w 112"/>
                      <a:gd name="T91" fmla="*/ 119 h 128"/>
                      <a:gd name="T92" fmla="*/ 98 w 112"/>
                      <a:gd name="T93" fmla="*/ 112 h 128"/>
                      <a:gd name="T94" fmla="*/ 106 w 112"/>
                      <a:gd name="T95" fmla="*/ 91 h 128"/>
                      <a:gd name="T96" fmla="*/ 110 w 112"/>
                      <a:gd name="T97" fmla="*/ 60 h 128"/>
                      <a:gd name="T98" fmla="*/ 106 w 112"/>
                      <a:gd name="T99" fmla="*/ 30 h 128"/>
                      <a:gd name="T100" fmla="*/ 84 w 112"/>
                      <a:gd name="T101" fmla="*/ 6 h 128"/>
                      <a:gd name="T102" fmla="*/ 54 w 112"/>
                      <a:gd name="T10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28">
                        <a:moveTo>
                          <a:pt x="42" y="128"/>
                        </a:moveTo>
                        <a:cubicBezTo>
                          <a:pt x="31" y="128"/>
                          <a:pt x="34" y="124"/>
                          <a:pt x="29" y="117"/>
                        </a:cubicBezTo>
                        <a:cubicBezTo>
                          <a:pt x="27" y="113"/>
                          <a:pt x="20" y="112"/>
                          <a:pt x="15" y="112"/>
                        </a:cubicBezTo>
                        <a:cubicBezTo>
                          <a:pt x="14" y="110"/>
                          <a:pt x="14" y="108"/>
                          <a:pt x="12" y="105"/>
                        </a:cubicBezTo>
                        <a:cubicBezTo>
                          <a:pt x="6" y="97"/>
                          <a:pt x="6" y="94"/>
                          <a:pt x="6" y="87"/>
                        </a:cubicBezTo>
                        <a:cubicBezTo>
                          <a:pt x="6" y="86"/>
                          <a:pt x="6" y="85"/>
                          <a:pt x="6" y="84"/>
                        </a:cubicBezTo>
                        <a:cubicBezTo>
                          <a:pt x="6" y="76"/>
                          <a:pt x="1" y="76"/>
                          <a:pt x="1" y="53"/>
                        </a:cubicBezTo>
                        <a:cubicBezTo>
                          <a:pt x="1" y="52"/>
                          <a:pt x="1" y="51"/>
                          <a:pt x="1" y="50"/>
                        </a:cubicBezTo>
                        <a:cubicBezTo>
                          <a:pt x="1" y="37"/>
                          <a:pt x="9" y="18"/>
                          <a:pt x="21" y="10"/>
                        </a:cubicBezTo>
                        <a:cubicBezTo>
                          <a:pt x="23" y="8"/>
                          <a:pt x="25" y="7"/>
                          <a:pt x="27" y="6"/>
                        </a:cubicBezTo>
                        <a:cubicBezTo>
                          <a:pt x="35" y="2"/>
                          <a:pt x="45" y="0"/>
                          <a:pt x="55" y="0"/>
                        </a:cubicBezTo>
                        <a:cubicBezTo>
                          <a:pt x="65" y="0"/>
                          <a:pt x="76" y="2"/>
                          <a:pt x="85" y="6"/>
                        </a:cubicBezTo>
                        <a:cubicBezTo>
                          <a:pt x="95" y="10"/>
                          <a:pt x="101" y="21"/>
                          <a:pt x="105" y="30"/>
                        </a:cubicBezTo>
                        <a:cubicBezTo>
                          <a:pt x="108" y="36"/>
                          <a:pt x="110" y="44"/>
                          <a:pt x="110" y="52"/>
                        </a:cubicBezTo>
                        <a:cubicBezTo>
                          <a:pt x="110" y="55"/>
                          <a:pt x="110" y="57"/>
                          <a:pt x="109" y="60"/>
                        </a:cubicBezTo>
                        <a:cubicBezTo>
                          <a:pt x="106" y="68"/>
                          <a:pt x="105" y="75"/>
                          <a:pt x="105" y="87"/>
                        </a:cubicBezTo>
                        <a:cubicBezTo>
                          <a:pt x="105" y="88"/>
                          <a:pt x="105" y="90"/>
                          <a:pt x="105" y="91"/>
                        </a:cubicBezTo>
                        <a:cubicBezTo>
                          <a:pt x="105" y="92"/>
                          <a:pt x="105" y="92"/>
                          <a:pt x="105" y="93"/>
                        </a:cubicBezTo>
                        <a:cubicBezTo>
                          <a:pt x="105" y="99"/>
                          <a:pt x="101" y="106"/>
                          <a:pt x="97" y="112"/>
                        </a:cubicBezTo>
                        <a:cubicBezTo>
                          <a:pt x="85" y="113"/>
                          <a:pt x="80" y="118"/>
                          <a:pt x="77" y="123"/>
                        </a:cubicBezTo>
                        <a:cubicBezTo>
                          <a:pt x="76" y="126"/>
                          <a:pt x="69" y="127"/>
                          <a:pt x="61" y="127"/>
                        </a:cubicBezTo>
                        <a:cubicBezTo>
                          <a:pt x="60" y="127"/>
                          <a:pt x="60" y="127"/>
                          <a:pt x="60" y="127"/>
                        </a:cubicBezTo>
                        <a:cubicBezTo>
                          <a:pt x="59" y="127"/>
                          <a:pt x="57" y="127"/>
                          <a:pt x="56" y="127"/>
                        </a:cubicBezTo>
                        <a:cubicBezTo>
                          <a:pt x="55" y="127"/>
                          <a:pt x="55" y="127"/>
                          <a:pt x="55" y="127"/>
                        </a:cubicBezTo>
                        <a:cubicBezTo>
                          <a:pt x="51" y="127"/>
                          <a:pt x="46" y="128"/>
                          <a:pt x="42" y="128"/>
                        </a:cubicBezTo>
                        <a:close/>
                        <a:moveTo>
                          <a:pt x="54" y="0"/>
                        </a:moveTo>
                        <a:cubicBezTo>
                          <a:pt x="44" y="0"/>
                          <a:pt x="34" y="2"/>
                          <a:pt x="26" y="6"/>
                        </a:cubicBezTo>
                        <a:cubicBezTo>
                          <a:pt x="24" y="7"/>
                          <a:pt x="22" y="8"/>
                          <a:pt x="20" y="9"/>
                        </a:cubicBezTo>
                        <a:cubicBezTo>
                          <a:pt x="8" y="18"/>
                          <a:pt x="1" y="36"/>
                          <a:pt x="1" y="50"/>
                        </a:cubicBezTo>
                        <a:cubicBezTo>
                          <a:pt x="0" y="76"/>
                          <a:pt x="5" y="76"/>
                          <a:pt x="5" y="84"/>
                        </a:cubicBezTo>
                        <a:cubicBezTo>
                          <a:pt x="5" y="93"/>
                          <a:pt x="5" y="96"/>
                          <a:pt x="12" y="105"/>
                        </a:cubicBezTo>
                        <a:cubicBezTo>
                          <a:pt x="14" y="108"/>
                          <a:pt x="14" y="110"/>
                          <a:pt x="15" y="112"/>
                        </a:cubicBezTo>
                        <a:cubicBezTo>
                          <a:pt x="20" y="113"/>
                          <a:pt x="27" y="114"/>
                          <a:pt x="29" y="117"/>
                        </a:cubicBezTo>
                        <a:cubicBezTo>
                          <a:pt x="29" y="118"/>
                          <a:pt x="29" y="119"/>
                          <a:pt x="30" y="119"/>
                        </a:cubicBezTo>
                        <a:cubicBezTo>
                          <a:pt x="30" y="120"/>
                          <a:pt x="30" y="120"/>
                          <a:pt x="30" y="120"/>
                        </a:cubicBezTo>
                        <a:cubicBezTo>
                          <a:pt x="31" y="121"/>
                          <a:pt x="31" y="121"/>
                          <a:pt x="31" y="121"/>
                        </a:cubicBezTo>
                        <a:cubicBezTo>
                          <a:pt x="33" y="126"/>
                          <a:pt x="33" y="128"/>
                          <a:pt x="42" y="128"/>
                        </a:cubicBezTo>
                        <a:cubicBezTo>
                          <a:pt x="46" y="128"/>
                          <a:pt x="51" y="128"/>
                          <a:pt x="55" y="128"/>
                        </a:cubicBezTo>
                        <a:cubicBezTo>
                          <a:pt x="55" y="128"/>
                          <a:pt x="55" y="128"/>
                          <a:pt x="55" y="128"/>
                        </a:cubicBezTo>
                        <a:cubicBezTo>
                          <a:pt x="57" y="128"/>
                          <a:pt x="59" y="128"/>
                          <a:pt x="60" y="128"/>
                        </a:cubicBezTo>
                        <a:cubicBezTo>
                          <a:pt x="69" y="128"/>
                          <a:pt x="76" y="127"/>
                          <a:pt x="78" y="123"/>
                        </a:cubicBezTo>
                        <a:cubicBezTo>
                          <a:pt x="78" y="122"/>
                          <a:pt x="79" y="121"/>
                          <a:pt x="79" y="121"/>
                        </a:cubicBezTo>
                        <a:cubicBezTo>
                          <a:pt x="79" y="120"/>
                          <a:pt x="79" y="120"/>
                          <a:pt x="79" y="120"/>
                        </a:cubicBezTo>
                        <a:cubicBezTo>
                          <a:pt x="80" y="120"/>
                          <a:pt x="80" y="120"/>
                          <a:pt x="80" y="120"/>
                        </a:cubicBezTo>
                        <a:cubicBezTo>
                          <a:pt x="80" y="119"/>
                          <a:pt x="80" y="119"/>
                          <a:pt x="80" y="119"/>
                        </a:cubicBezTo>
                        <a:cubicBezTo>
                          <a:pt x="81" y="119"/>
                          <a:pt x="81" y="119"/>
                          <a:pt x="81" y="119"/>
                        </a:cubicBezTo>
                        <a:cubicBezTo>
                          <a:pt x="84" y="115"/>
                          <a:pt x="88" y="113"/>
                          <a:pt x="98" y="112"/>
                        </a:cubicBezTo>
                        <a:cubicBezTo>
                          <a:pt x="102" y="106"/>
                          <a:pt x="106" y="99"/>
                          <a:pt x="106" y="91"/>
                        </a:cubicBezTo>
                        <a:cubicBezTo>
                          <a:pt x="104" y="78"/>
                          <a:pt x="106" y="70"/>
                          <a:pt x="110" y="60"/>
                        </a:cubicBezTo>
                        <a:cubicBezTo>
                          <a:pt x="112" y="51"/>
                          <a:pt x="109" y="38"/>
                          <a:pt x="106" y="30"/>
                        </a:cubicBezTo>
                        <a:cubicBezTo>
                          <a:pt x="101" y="21"/>
                          <a:pt x="94" y="10"/>
                          <a:pt x="84" y="6"/>
                        </a:cubicBezTo>
                        <a:cubicBezTo>
                          <a:pt x="75" y="2"/>
                          <a:pt x="64" y="0"/>
                          <a:pt x="5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9" name="Freeform 7063">
                    <a:extLst>
                      <a:ext uri="{FF2B5EF4-FFF2-40B4-BE49-F238E27FC236}">
                        <a16:creationId xmlns:a16="http://schemas.microsoft.com/office/drawing/2014/main" xmlns="" id="{F6F04832-E9D0-4F08-A0BA-5A41F11C2926}"/>
                      </a:ext>
                    </a:extLst>
                  </p:cNvPr>
                  <p:cNvSpPr>
                    <a:spLocks/>
                  </p:cNvSpPr>
                  <p:nvPr/>
                </p:nvSpPr>
                <p:spPr bwMode="auto">
                  <a:xfrm>
                    <a:off x="4054" y="1759"/>
                    <a:ext cx="46" cy="19"/>
                  </a:xfrm>
                  <a:custGeom>
                    <a:avLst/>
                    <a:gdLst>
                      <a:gd name="T0" fmla="*/ 24 w 61"/>
                      <a:gd name="T1" fmla="*/ 0 h 25"/>
                      <a:gd name="T2" fmla="*/ 4 w 61"/>
                      <a:gd name="T3" fmla="*/ 8 h 25"/>
                      <a:gd name="T4" fmla="*/ 20 w 61"/>
                      <a:gd name="T5" fmla="*/ 25 h 25"/>
                      <a:gd name="T6" fmla="*/ 24 w 61"/>
                      <a:gd name="T7" fmla="*/ 24 h 25"/>
                      <a:gd name="T8" fmla="*/ 32 w 61"/>
                      <a:gd name="T9" fmla="*/ 21 h 25"/>
                      <a:gd name="T10" fmla="*/ 37 w 61"/>
                      <a:gd name="T11" fmla="*/ 22 h 25"/>
                      <a:gd name="T12" fmla="*/ 42 w 61"/>
                      <a:gd name="T13" fmla="*/ 22 h 25"/>
                      <a:gd name="T14" fmla="*/ 46 w 61"/>
                      <a:gd name="T15" fmla="*/ 20 h 25"/>
                      <a:gd name="T16" fmla="*/ 36 w 61"/>
                      <a:gd name="T17" fmla="*/ 1 h 25"/>
                      <a:gd name="T18" fmla="*/ 24 w 61"/>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5">
                        <a:moveTo>
                          <a:pt x="24" y="0"/>
                        </a:moveTo>
                        <a:cubicBezTo>
                          <a:pt x="9" y="0"/>
                          <a:pt x="4" y="8"/>
                          <a:pt x="4" y="8"/>
                        </a:cubicBezTo>
                        <a:cubicBezTo>
                          <a:pt x="0" y="15"/>
                          <a:pt x="12" y="25"/>
                          <a:pt x="20" y="25"/>
                        </a:cubicBezTo>
                        <a:cubicBezTo>
                          <a:pt x="22" y="25"/>
                          <a:pt x="23" y="25"/>
                          <a:pt x="24" y="24"/>
                        </a:cubicBezTo>
                        <a:cubicBezTo>
                          <a:pt x="26" y="22"/>
                          <a:pt x="29" y="21"/>
                          <a:pt x="32" y="21"/>
                        </a:cubicBezTo>
                        <a:cubicBezTo>
                          <a:pt x="34" y="21"/>
                          <a:pt x="35" y="22"/>
                          <a:pt x="37" y="22"/>
                        </a:cubicBezTo>
                        <a:cubicBezTo>
                          <a:pt x="39" y="22"/>
                          <a:pt x="40" y="22"/>
                          <a:pt x="42" y="22"/>
                        </a:cubicBezTo>
                        <a:cubicBezTo>
                          <a:pt x="44" y="22"/>
                          <a:pt x="45" y="22"/>
                          <a:pt x="46" y="20"/>
                        </a:cubicBezTo>
                        <a:cubicBezTo>
                          <a:pt x="48" y="14"/>
                          <a:pt x="61" y="8"/>
                          <a:pt x="36" y="1"/>
                        </a:cubicBezTo>
                        <a:cubicBezTo>
                          <a:pt x="31" y="0"/>
                          <a:pt x="27" y="0"/>
                          <a:pt x="24"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0" name="Freeform 7064">
                    <a:extLst>
                      <a:ext uri="{FF2B5EF4-FFF2-40B4-BE49-F238E27FC236}">
                        <a16:creationId xmlns:a16="http://schemas.microsoft.com/office/drawing/2014/main" xmlns="" id="{34E94E5C-FE05-433E-85F5-8D4F453AAF43}"/>
                      </a:ext>
                    </a:extLst>
                  </p:cNvPr>
                  <p:cNvSpPr>
                    <a:spLocks/>
                  </p:cNvSpPr>
                  <p:nvPr/>
                </p:nvSpPr>
                <p:spPr bwMode="auto">
                  <a:xfrm>
                    <a:off x="4047" y="1811"/>
                    <a:ext cx="17" cy="11"/>
                  </a:xfrm>
                  <a:custGeom>
                    <a:avLst/>
                    <a:gdLst>
                      <a:gd name="T0" fmla="*/ 22 w 22"/>
                      <a:gd name="T1" fmla="*/ 0 h 15"/>
                      <a:gd name="T2" fmla="*/ 6 w 22"/>
                      <a:gd name="T3" fmla="*/ 7 h 15"/>
                      <a:gd name="T4" fmla="*/ 5 w 22"/>
                      <a:gd name="T5" fmla="*/ 7 h 15"/>
                      <a:gd name="T6" fmla="*/ 5 w 22"/>
                      <a:gd name="T7" fmla="*/ 7 h 15"/>
                      <a:gd name="T8" fmla="*/ 4 w 22"/>
                      <a:gd name="T9" fmla="*/ 15 h 15"/>
                      <a:gd name="T10" fmla="*/ 5 w 22"/>
                      <a:gd name="T11" fmla="*/ 15 h 15"/>
                      <a:gd name="T12" fmla="*/ 21 w 22"/>
                      <a:gd name="T13" fmla="*/ 4 h 15"/>
                      <a:gd name="T14" fmla="*/ 22 w 22"/>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5">
                        <a:moveTo>
                          <a:pt x="22" y="0"/>
                        </a:moveTo>
                        <a:cubicBezTo>
                          <a:pt x="18" y="4"/>
                          <a:pt x="12" y="7"/>
                          <a:pt x="6" y="7"/>
                        </a:cubicBezTo>
                        <a:cubicBezTo>
                          <a:pt x="6" y="7"/>
                          <a:pt x="5" y="7"/>
                          <a:pt x="5" y="7"/>
                        </a:cubicBezTo>
                        <a:cubicBezTo>
                          <a:pt x="5" y="7"/>
                          <a:pt x="5" y="7"/>
                          <a:pt x="5" y="7"/>
                        </a:cubicBezTo>
                        <a:cubicBezTo>
                          <a:pt x="0" y="9"/>
                          <a:pt x="1" y="13"/>
                          <a:pt x="4" y="15"/>
                        </a:cubicBezTo>
                        <a:cubicBezTo>
                          <a:pt x="4" y="15"/>
                          <a:pt x="5" y="15"/>
                          <a:pt x="5" y="15"/>
                        </a:cubicBezTo>
                        <a:cubicBezTo>
                          <a:pt x="9" y="15"/>
                          <a:pt x="19" y="9"/>
                          <a:pt x="21" y="4"/>
                        </a:cubicBezTo>
                        <a:cubicBezTo>
                          <a:pt x="22" y="2"/>
                          <a:pt x="22" y="1"/>
                          <a:pt x="22"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1" name="Freeform 7065">
                    <a:extLst>
                      <a:ext uri="{FF2B5EF4-FFF2-40B4-BE49-F238E27FC236}">
                        <a16:creationId xmlns:a16="http://schemas.microsoft.com/office/drawing/2014/main" xmlns="" id="{217E1C6F-07C4-4B78-9BBA-F60660947F3B}"/>
                      </a:ext>
                    </a:extLst>
                  </p:cNvPr>
                  <p:cNvSpPr>
                    <a:spLocks/>
                  </p:cNvSpPr>
                  <p:nvPr/>
                </p:nvSpPr>
                <p:spPr bwMode="auto">
                  <a:xfrm>
                    <a:off x="4084" y="1812"/>
                    <a:ext cx="16" cy="9"/>
                  </a:xfrm>
                  <a:custGeom>
                    <a:avLst/>
                    <a:gdLst>
                      <a:gd name="T0" fmla="*/ 0 w 21"/>
                      <a:gd name="T1" fmla="*/ 0 h 13"/>
                      <a:gd name="T2" fmla="*/ 12 w 21"/>
                      <a:gd name="T3" fmla="*/ 13 h 13"/>
                      <a:gd name="T4" fmla="*/ 14 w 21"/>
                      <a:gd name="T5" fmla="*/ 13 h 13"/>
                      <a:gd name="T6" fmla="*/ 12 w 21"/>
                      <a:gd name="T7" fmla="*/ 7 h 13"/>
                      <a:gd name="T8" fmla="*/ 1 w 21"/>
                      <a:gd name="T9" fmla="*/ 1 h 13"/>
                      <a:gd name="T10" fmla="*/ 0 w 21"/>
                      <a:gd name="T11" fmla="*/ 0 h 13"/>
                    </a:gdLst>
                    <a:ahLst/>
                    <a:cxnLst>
                      <a:cxn ang="0">
                        <a:pos x="T0" y="T1"/>
                      </a:cxn>
                      <a:cxn ang="0">
                        <a:pos x="T2" y="T3"/>
                      </a:cxn>
                      <a:cxn ang="0">
                        <a:pos x="T4" y="T5"/>
                      </a:cxn>
                      <a:cxn ang="0">
                        <a:pos x="T6" y="T7"/>
                      </a:cxn>
                      <a:cxn ang="0">
                        <a:pos x="T8" y="T9"/>
                      </a:cxn>
                      <a:cxn ang="0">
                        <a:pos x="T10" y="T11"/>
                      </a:cxn>
                    </a:cxnLst>
                    <a:rect l="0" t="0" r="r" b="b"/>
                    <a:pathLst>
                      <a:path w="21" h="13">
                        <a:moveTo>
                          <a:pt x="0" y="0"/>
                        </a:moveTo>
                        <a:cubicBezTo>
                          <a:pt x="1" y="3"/>
                          <a:pt x="7" y="12"/>
                          <a:pt x="12" y="13"/>
                        </a:cubicBezTo>
                        <a:cubicBezTo>
                          <a:pt x="13" y="13"/>
                          <a:pt x="13" y="13"/>
                          <a:pt x="14" y="13"/>
                        </a:cubicBezTo>
                        <a:cubicBezTo>
                          <a:pt x="19" y="13"/>
                          <a:pt x="21" y="8"/>
                          <a:pt x="12" y="7"/>
                        </a:cubicBezTo>
                        <a:cubicBezTo>
                          <a:pt x="6" y="6"/>
                          <a:pt x="2" y="3"/>
                          <a:pt x="1" y="1"/>
                        </a:cubicBezTo>
                        <a:cubicBezTo>
                          <a:pt x="1" y="1"/>
                          <a:pt x="0" y="1"/>
                          <a:pt x="0" y="0"/>
                        </a:cubicBezTo>
                        <a:close/>
                      </a:path>
                    </a:pathLst>
                  </a:custGeom>
                  <a:solidFill>
                    <a:srgbClr val="EEED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2" name="Freeform 7066">
                    <a:extLst>
                      <a:ext uri="{FF2B5EF4-FFF2-40B4-BE49-F238E27FC236}">
                        <a16:creationId xmlns:a16="http://schemas.microsoft.com/office/drawing/2014/main" xmlns="" id="{E8DC4D5A-17B5-460A-9E77-9EF8E9C19A67}"/>
                      </a:ext>
                    </a:extLst>
                  </p:cNvPr>
                  <p:cNvSpPr>
                    <a:spLocks/>
                  </p:cNvSpPr>
                  <p:nvPr/>
                </p:nvSpPr>
                <p:spPr bwMode="auto">
                  <a:xfrm>
                    <a:off x="4070" y="1783"/>
                    <a:ext cx="7" cy="29"/>
                  </a:xfrm>
                  <a:custGeom>
                    <a:avLst/>
                    <a:gdLst>
                      <a:gd name="T0" fmla="*/ 3 w 9"/>
                      <a:gd name="T1" fmla="*/ 7 h 39"/>
                      <a:gd name="T2" fmla="*/ 2 w 9"/>
                      <a:gd name="T3" fmla="*/ 31 h 39"/>
                      <a:gd name="T4" fmla="*/ 4 w 9"/>
                      <a:gd name="T5" fmla="*/ 38 h 39"/>
                      <a:gd name="T6" fmla="*/ 7 w 9"/>
                      <a:gd name="T7" fmla="*/ 32 h 39"/>
                      <a:gd name="T8" fmla="*/ 8 w 9"/>
                      <a:gd name="T9" fmla="*/ 16 h 39"/>
                      <a:gd name="T10" fmla="*/ 3 w 9"/>
                      <a:gd name="T11" fmla="*/ 7 h 39"/>
                    </a:gdLst>
                    <a:ahLst/>
                    <a:cxnLst>
                      <a:cxn ang="0">
                        <a:pos x="T0" y="T1"/>
                      </a:cxn>
                      <a:cxn ang="0">
                        <a:pos x="T2" y="T3"/>
                      </a:cxn>
                      <a:cxn ang="0">
                        <a:pos x="T4" y="T5"/>
                      </a:cxn>
                      <a:cxn ang="0">
                        <a:pos x="T6" y="T7"/>
                      </a:cxn>
                      <a:cxn ang="0">
                        <a:pos x="T8" y="T9"/>
                      </a:cxn>
                      <a:cxn ang="0">
                        <a:pos x="T10" y="T11"/>
                      </a:cxn>
                    </a:cxnLst>
                    <a:rect l="0" t="0" r="r" b="b"/>
                    <a:pathLst>
                      <a:path w="9" h="39">
                        <a:moveTo>
                          <a:pt x="3" y="7"/>
                        </a:moveTo>
                        <a:cubicBezTo>
                          <a:pt x="3" y="7"/>
                          <a:pt x="3" y="27"/>
                          <a:pt x="2" y="31"/>
                        </a:cubicBezTo>
                        <a:cubicBezTo>
                          <a:pt x="0" y="35"/>
                          <a:pt x="3" y="39"/>
                          <a:pt x="4" y="38"/>
                        </a:cubicBezTo>
                        <a:cubicBezTo>
                          <a:pt x="6" y="36"/>
                          <a:pt x="5" y="35"/>
                          <a:pt x="7" y="32"/>
                        </a:cubicBezTo>
                        <a:cubicBezTo>
                          <a:pt x="9" y="29"/>
                          <a:pt x="8" y="23"/>
                          <a:pt x="8" y="16"/>
                        </a:cubicBezTo>
                        <a:cubicBezTo>
                          <a:pt x="8" y="10"/>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3" name="Freeform 7067">
                    <a:extLst>
                      <a:ext uri="{FF2B5EF4-FFF2-40B4-BE49-F238E27FC236}">
                        <a16:creationId xmlns:a16="http://schemas.microsoft.com/office/drawing/2014/main" xmlns="" id="{9481FF98-F38F-403C-9606-D45852D2B980}"/>
                      </a:ext>
                    </a:extLst>
                  </p:cNvPr>
                  <p:cNvSpPr>
                    <a:spLocks/>
                  </p:cNvSpPr>
                  <p:nvPr/>
                </p:nvSpPr>
                <p:spPr bwMode="auto">
                  <a:xfrm>
                    <a:off x="4076" y="1794"/>
                    <a:ext cx="32" cy="24"/>
                  </a:xfrm>
                  <a:custGeom>
                    <a:avLst/>
                    <a:gdLst>
                      <a:gd name="T0" fmla="*/ 9 w 43"/>
                      <a:gd name="T1" fmla="*/ 5 h 32"/>
                      <a:gd name="T2" fmla="*/ 31 w 43"/>
                      <a:gd name="T3" fmla="*/ 4 h 32"/>
                      <a:gd name="T4" fmla="*/ 28 w 43"/>
                      <a:gd name="T5" fmla="*/ 31 h 32"/>
                      <a:gd name="T6" fmla="*/ 8 w 43"/>
                      <a:gd name="T7" fmla="*/ 7 h 32"/>
                      <a:gd name="T8" fmla="*/ 9 w 43"/>
                      <a:gd name="T9" fmla="*/ 5 h 32"/>
                    </a:gdLst>
                    <a:ahLst/>
                    <a:cxnLst>
                      <a:cxn ang="0">
                        <a:pos x="T0" y="T1"/>
                      </a:cxn>
                      <a:cxn ang="0">
                        <a:pos x="T2" y="T3"/>
                      </a:cxn>
                      <a:cxn ang="0">
                        <a:pos x="T4" y="T5"/>
                      </a:cxn>
                      <a:cxn ang="0">
                        <a:pos x="T6" y="T7"/>
                      </a:cxn>
                      <a:cxn ang="0">
                        <a:pos x="T8" y="T9"/>
                      </a:cxn>
                    </a:cxnLst>
                    <a:rect l="0" t="0" r="r" b="b"/>
                    <a:pathLst>
                      <a:path w="43" h="32">
                        <a:moveTo>
                          <a:pt x="9" y="5"/>
                        </a:moveTo>
                        <a:cubicBezTo>
                          <a:pt x="14" y="0"/>
                          <a:pt x="25" y="2"/>
                          <a:pt x="31" y="4"/>
                        </a:cubicBezTo>
                        <a:cubicBezTo>
                          <a:pt x="43" y="9"/>
                          <a:pt x="40" y="29"/>
                          <a:pt x="28" y="31"/>
                        </a:cubicBezTo>
                        <a:cubicBezTo>
                          <a:pt x="16" y="32"/>
                          <a:pt x="0" y="19"/>
                          <a:pt x="8" y="7"/>
                        </a:cubicBezTo>
                        <a:cubicBezTo>
                          <a:pt x="8" y="6"/>
                          <a:pt x="8" y="6"/>
                          <a:pt x="9"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4" name="Freeform 7068">
                    <a:extLst>
                      <a:ext uri="{FF2B5EF4-FFF2-40B4-BE49-F238E27FC236}">
                        <a16:creationId xmlns:a16="http://schemas.microsoft.com/office/drawing/2014/main" xmlns="" id="{FD8B75C2-CE41-4B3F-B751-759425C160E9}"/>
                      </a:ext>
                    </a:extLst>
                  </p:cNvPr>
                  <p:cNvSpPr>
                    <a:spLocks noEditPoints="1"/>
                  </p:cNvSpPr>
                  <p:nvPr/>
                </p:nvSpPr>
                <p:spPr bwMode="auto">
                  <a:xfrm>
                    <a:off x="4077" y="1795"/>
                    <a:ext cx="30" cy="21"/>
                  </a:xfrm>
                  <a:custGeom>
                    <a:avLst/>
                    <a:gdLst>
                      <a:gd name="T0" fmla="*/ 18 w 40"/>
                      <a:gd name="T1" fmla="*/ 1 h 28"/>
                      <a:gd name="T2" fmla="*/ 18 w 40"/>
                      <a:gd name="T3" fmla="*/ 1 h 28"/>
                      <a:gd name="T4" fmla="*/ 18 w 40"/>
                      <a:gd name="T5" fmla="*/ 1 h 28"/>
                      <a:gd name="T6" fmla="*/ 28 w 40"/>
                      <a:gd name="T7" fmla="*/ 3 h 28"/>
                      <a:gd name="T8" fmla="*/ 28 w 40"/>
                      <a:gd name="T9" fmla="*/ 3 h 28"/>
                      <a:gd name="T10" fmla="*/ 35 w 40"/>
                      <a:gd name="T11" fmla="*/ 15 h 28"/>
                      <a:gd name="T12" fmla="*/ 25 w 40"/>
                      <a:gd name="T13" fmla="*/ 27 h 28"/>
                      <a:gd name="T14" fmla="*/ 24 w 40"/>
                      <a:gd name="T15" fmla="*/ 27 h 28"/>
                      <a:gd name="T16" fmla="*/ 6 w 40"/>
                      <a:gd name="T17" fmla="*/ 14 h 28"/>
                      <a:gd name="T18" fmla="*/ 6 w 40"/>
                      <a:gd name="T19" fmla="*/ 15 h 28"/>
                      <a:gd name="T20" fmla="*/ 7 w 40"/>
                      <a:gd name="T21" fmla="*/ 6 h 28"/>
                      <a:gd name="T22" fmla="*/ 8 w 40"/>
                      <a:gd name="T23" fmla="*/ 4 h 28"/>
                      <a:gd name="T24" fmla="*/ 18 w 40"/>
                      <a:gd name="T25" fmla="*/ 1 h 28"/>
                      <a:gd name="T26" fmla="*/ 18 w 40"/>
                      <a:gd name="T27" fmla="*/ 1 h 28"/>
                      <a:gd name="T28" fmla="*/ 18 w 40"/>
                      <a:gd name="T29" fmla="*/ 1 h 28"/>
                      <a:gd name="T30" fmla="*/ 18 w 40"/>
                      <a:gd name="T31" fmla="*/ 0 h 28"/>
                      <a:gd name="T32" fmla="*/ 7 w 40"/>
                      <a:gd name="T33" fmla="*/ 4 h 28"/>
                      <a:gd name="T34" fmla="*/ 6 w 40"/>
                      <a:gd name="T35" fmla="*/ 5 h 28"/>
                      <a:gd name="T36" fmla="*/ 24 w 40"/>
                      <a:gd name="T37" fmla="*/ 28 h 28"/>
                      <a:gd name="T38" fmla="*/ 26 w 40"/>
                      <a:gd name="T39" fmla="*/ 28 h 28"/>
                      <a:gd name="T40" fmla="*/ 28 w 40"/>
                      <a:gd name="T41" fmla="*/ 2 h 28"/>
                      <a:gd name="T42" fmla="*/ 18 w 40"/>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28">
                        <a:moveTo>
                          <a:pt x="18" y="1"/>
                        </a:moveTo>
                        <a:cubicBezTo>
                          <a:pt x="18" y="1"/>
                          <a:pt x="18" y="1"/>
                          <a:pt x="18" y="1"/>
                        </a:cubicBezTo>
                        <a:cubicBezTo>
                          <a:pt x="18" y="1"/>
                          <a:pt x="18" y="1"/>
                          <a:pt x="18" y="1"/>
                        </a:cubicBezTo>
                        <a:cubicBezTo>
                          <a:pt x="22" y="1"/>
                          <a:pt x="25" y="2"/>
                          <a:pt x="28" y="3"/>
                        </a:cubicBezTo>
                        <a:cubicBezTo>
                          <a:pt x="28" y="3"/>
                          <a:pt x="28" y="3"/>
                          <a:pt x="28" y="3"/>
                        </a:cubicBezTo>
                        <a:cubicBezTo>
                          <a:pt x="33" y="5"/>
                          <a:pt x="35" y="10"/>
                          <a:pt x="35" y="15"/>
                        </a:cubicBezTo>
                        <a:cubicBezTo>
                          <a:pt x="35" y="21"/>
                          <a:pt x="32" y="27"/>
                          <a:pt x="25" y="27"/>
                        </a:cubicBezTo>
                        <a:cubicBezTo>
                          <a:pt x="25" y="27"/>
                          <a:pt x="24" y="27"/>
                          <a:pt x="24" y="27"/>
                        </a:cubicBezTo>
                        <a:cubicBezTo>
                          <a:pt x="16" y="27"/>
                          <a:pt x="7" y="22"/>
                          <a:pt x="6" y="14"/>
                        </a:cubicBezTo>
                        <a:cubicBezTo>
                          <a:pt x="6" y="15"/>
                          <a:pt x="6" y="15"/>
                          <a:pt x="6" y="15"/>
                        </a:cubicBezTo>
                        <a:cubicBezTo>
                          <a:pt x="5" y="12"/>
                          <a:pt x="5" y="9"/>
                          <a:pt x="7" y="6"/>
                        </a:cubicBezTo>
                        <a:cubicBezTo>
                          <a:pt x="7" y="5"/>
                          <a:pt x="8" y="5"/>
                          <a:pt x="8" y="4"/>
                        </a:cubicBezTo>
                        <a:cubicBezTo>
                          <a:pt x="10" y="2"/>
                          <a:pt x="14" y="1"/>
                          <a:pt x="18" y="1"/>
                        </a:cubicBezTo>
                        <a:cubicBezTo>
                          <a:pt x="18" y="1"/>
                          <a:pt x="18" y="1"/>
                          <a:pt x="18" y="1"/>
                        </a:cubicBezTo>
                        <a:cubicBezTo>
                          <a:pt x="18" y="1"/>
                          <a:pt x="18" y="1"/>
                          <a:pt x="18" y="1"/>
                        </a:cubicBezTo>
                        <a:close/>
                        <a:moveTo>
                          <a:pt x="18" y="0"/>
                        </a:moveTo>
                        <a:cubicBezTo>
                          <a:pt x="14" y="0"/>
                          <a:pt x="10" y="1"/>
                          <a:pt x="7" y="4"/>
                        </a:cubicBezTo>
                        <a:cubicBezTo>
                          <a:pt x="7" y="4"/>
                          <a:pt x="6" y="5"/>
                          <a:pt x="6" y="5"/>
                        </a:cubicBezTo>
                        <a:cubicBezTo>
                          <a:pt x="0" y="17"/>
                          <a:pt x="13" y="28"/>
                          <a:pt x="24" y="28"/>
                        </a:cubicBezTo>
                        <a:cubicBezTo>
                          <a:pt x="24" y="28"/>
                          <a:pt x="25" y="28"/>
                          <a:pt x="26" y="28"/>
                        </a:cubicBezTo>
                        <a:cubicBezTo>
                          <a:pt x="38" y="27"/>
                          <a:pt x="40" y="7"/>
                          <a:pt x="28" y="2"/>
                        </a:cubicBezTo>
                        <a:cubicBezTo>
                          <a:pt x="26" y="1"/>
                          <a:pt x="22" y="0"/>
                          <a:pt x="18"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5" name="Freeform 7069">
                    <a:extLst>
                      <a:ext uri="{FF2B5EF4-FFF2-40B4-BE49-F238E27FC236}">
                        <a16:creationId xmlns:a16="http://schemas.microsoft.com/office/drawing/2014/main" xmlns="" id="{5328816D-AA8F-4DF1-9A38-9619CC84DEF3}"/>
                      </a:ext>
                    </a:extLst>
                  </p:cNvPr>
                  <p:cNvSpPr>
                    <a:spLocks/>
                  </p:cNvSpPr>
                  <p:nvPr/>
                </p:nvSpPr>
                <p:spPr bwMode="auto">
                  <a:xfrm>
                    <a:off x="4078" y="1795"/>
                    <a:ext cx="29" cy="21"/>
                  </a:xfrm>
                  <a:custGeom>
                    <a:avLst/>
                    <a:gdLst>
                      <a:gd name="T0" fmla="*/ 7 w 38"/>
                      <a:gd name="T1" fmla="*/ 4 h 28"/>
                      <a:gd name="T2" fmla="*/ 27 w 38"/>
                      <a:gd name="T3" fmla="*/ 3 h 28"/>
                      <a:gd name="T4" fmla="*/ 24 w 38"/>
                      <a:gd name="T5" fmla="*/ 27 h 28"/>
                      <a:gd name="T6" fmla="*/ 6 w 38"/>
                      <a:gd name="T7" fmla="*/ 6 h 28"/>
                      <a:gd name="T8" fmla="*/ 7 w 38"/>
                      <a:gd name="T9" fmla="*/ 4 h 28"/>
                    </a:gdLst>
                    <a:ahLst/>
                    <a:cxnLst>
                      <a:cxn ang="0">
                        <a:pos x="T0" y="T1"/>
                      </a:cxn>
                      <a:cxn ang="0">
                        <a:pos x="T2" y="T3"/>
                      </a:cxn>
                      <a:cxn ang="0">
                        <a:pos x="T4" y="T5"/>
                      </a:cxn>
                      <a:cxn ang="0">
                        <a:pos x="T6" y="T7"/>
                      </a:cxn>
                      <a:cxn ang="0">
                        <a:pos x="T8" y="T9"/>
                      </a:cxn>
                    </a:cxnLst>
                    <a:rect l="0" t="0" r="r" b="b"/>
                    <a:pathLst>
                      <a:path w="38" h="28">
                        <a:moveTo>
                          <a:pt x="7" y="4"/>
                        </a:moveTo>
                        <a:cubicBezTo>
                          <a:pt x="12" y="0"/>
                          <a:pt x="22" y="1"/>
                          <a:pt x="27" y="3"/>
                        </a:cubicBezTo>
                        <a:cubicBezTo>
                          <a:pt x="38" y="8"/>
                          <a:pt x="36" y="26"/>
                          <a:pt x="24" y="27"/>
                        </a:cubicBezTo>
                        <a:cubicBezTo>
                          <a:pt x="13" y="28"/>
                          <a:pt x="0" y="17"/>
                          <a:pt x="6" y="6"/>
                        </a:cubicBezTo>
                        <a:cubicBezTo>
                          <a:pt x="6" y="5"/>
                          <a:pt x="7" y="5"/>
                          <a:pt x="7"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6" name="Freeform 7070">
                    <a:extLst>
                      <a:ext uri="{FF2B5EF4-FFF2-40B4-BE49-F238E27FC236}">
                        <a16:creationId xmlns:a16="http://schemas.microsoft.com/office/drawing/2014/main" xmlns="" id="{2EEBDF80-AFD0-45E7-B062-D0BC2BA6B958}"/>
                      </a:ext>
                    </a:extLst>
                  </p:cNvPr>
                  <p:cNvSpPr>
                    <a:spLocks noEditPoints="1"/>
                  </p:cNvSpPr>
                  <p:nvPr/>
                </p:nvSpPr>
                <p:spPr bwMode="auto">
                  <a:xfrm>
                    <a:off x="4091" y="1796"/>
                    <a:ext cx="7" cy="19"/>
                  </a:xfrm>
                  <a:custGeom>
                    <a:avLst/>
                    <a:gdLst>
                      <a:gd name="T0" fmla="*/ 6 w 10"/>
                      <a:gd name="T1" fmla="*/ 26 h 26"/>
                      <a:gd name="T2" fmla="*/ 6 w 10"/>
                      <a:gd name="T3" fmla="*/ 26 h 26"/>
                      <a:gd name="T4" fmla="*/ 7 w 10"/>
                      <a:gd name="T5" fmla="*/ 26 h 26"/>
                      <a:gd name="T6" fmla="*/ 6 w 10"/>
                      <a:gd name="T7" fmla="*/ 26 h 26"/>
                      <a:gd name="T8" fmla="*/ 7 w 10"/>
                      <a:gd name="T9" fmla="*/ 26 h 26"/>
                      <a:gd name="T10" fmla="*/ 10 w 10"/>
                      <a:gd name="T11" fmla="*/ 2 h 26"/>
                      <a:gd name="T12" fmla="*/ 10 w 10"/>
                      <a:gd name="T13" fmla="*/ 2 h 26"/>
                      <a:gd name="T14" fmla="*/ 0 w 10"/>
                      <a:gd name="T15" fmla="*/ 0 h 26"/>
                      <a:gd name="T16" fmla="*/ 0 w 10"/>
                      <a:gd name="T17" fmla="*/ 0 h 26"/>
                      <a:gd name="T18" fmla="*/ 0 w 10"/>
                      <a:gd name="T19" fmla="*/ 0 h 26"/>
                      <a:gd name="T20" fmla="*/ 0 w 10"/>
                      <a:gd name="T21" fmla="*/ 0 h 26"/>
                      <a:gd name="T22" fmla="*/ 0 w 10"/>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6">
                        <a:moveTo>
                          <a:pt x="6" y="26"/>
                        </a:moveTo>
                        <a:cubicBezTo>
                          <a:pt x="6" y="26"/>
                          <a:pt x="6" y="26"/>
                          <a:pt x="6" y="26"/>
                        </a:cubicBezTo>
                        <a:moveTo>
                          <a:pt x="7" y="26"/>
                        </a:moveTo>
                        <a:cubicBezTo>
                          <a:pt x="7" y="26"/>
                          <a:pt x="6" y="26"/>
                          <a:pt x="6" y="26"/>
                        </a:cubicBezTo>
                        <a:cubicBezTo>
                          <a:pt x="6" y="26"/>
                          <a:pt x="7" y="26"/>
                          <a:pt x="7" y="26"/>
                        </a:cubicBezTo>
                        <a:close/>
                        <a:moveTo>
                          <a:pt x="10" y="2"/>
                        </a:moveTo>
                        <a:cubicBezTo>
                          <a:pt x="10" y="2"/>
                          <a:pt x="10" y="2"/>
                          <a:pt x="10" y="2"/>
                        </a:cubicBezTo>
                        <a:moveTo>
                          <a:pt x="0" y="0"/>
                        </a:moveTo>
                        <a:cubicBezTo>
                          <a:pt x="0" y="0"/>
                          <a:pt x="0" y="0"/>
                          <a:pt x="0" y="0"/>
                        </a:cubicBezTo>
                        <a:close/>
                        <a:moveTo>
                          <a:pt x="0" y="0"/>
                        </a:moveTo>
                        <a:cubicBezTo>
                          <a:pt x="0" y="0"/>
                          <a:pt x="0" y="0"/>
                          <a:pt x="0" y="0"/>
                        </a:cubicBezTo>
                        <a:cubicBezTo>
                          <a:pt x="0" y="0"/>
                          <a:pt x="0" y="0"/>
                          <a:pt x="0" y="0"/>
                        </a:cubicBezTo>
                        <a:close/>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7" name="Freeform 7071">
                    <a:extLst>
                      <a:ext uri="{FF2B5EF4-FFF2-40B4-BE49-F238E27FC236}">
                        <a16:creationId xmlns:a16="http://schemas.microsoft.com/office/drawing/2014/main" xmlns="" id="{636B7958-355A-423A-92DD-78770A21E19F}"/>
                      </a:ext>
                    </a:extLst>
                  </p:cNvPr>
                  <p:cNvSpPr>
                    <a:spLocks noEditPoints="1"/>
                  </p:cNvSpPr>
                  <p:nvPr/>
                </p:nvSpPr>
                <p:spPr bwMode="auto">
                  <a:xfrm>
                    <a:off x="4081" y="1796"/>
                    <a:ext cx="23" cy="19"/>
                  </a:xfrm>
                  <a:custGeom>
                    <a:avLst/>
                    <a:gdLst>
                      <a:gd name="T0" fmla="*/ 18 w 31"/>
                      <a:gd name="T1" fmla="*/ 25 h 26"/>
                      <a:gd name="T2" fmla="*/ 13 w 31"/>
                      <a:gd name="T3" fmla="*/ 24 h 26"/>
                      <a:gd name="T4" fmla="*/ 3 w 31"/>
                      <a:gd name="T5" fmla="*/ 13 h 26"/>
                      <a:gd name="T6" fmla="*/ 13 w 31"/>
                      <a:gd name="T7" fmla="*/ 7 h 26"/>
                      <a:gd name="T8" fmla="*/ 16 w 31"/>
                      <a:gd name="T9" fmla="*/ 7 h 26"/>
                      <a:gd name="T10" fmla="*/ 24 w 31"/>
                      <a:gd name="T11" fmla="*/ 9 h 26"/>
                      <a:gd name="T12" fmla="*/ 28 w 31"/>
                      <a:gd name="T13" fmla="*/ 17 h 26"/>
                      <a:gd name="T14" fmla="*/ 18 w 31"/>
                      <a:gd name="T15" fmla="*/ 25 h 26"/>
                      <a:gd name="T16" fmla="*/ 13 w 31"/>
                      <a:gd name="T17" fmla="*/ 0 h 26"/>
                      <a:gd name="T18" fmla="*/ 13 w 31"/>
                      <a:gd name="T19" fmla="*/ 0 h 26"/>
                      <a:gd name="T20" fmla="*/ 13 w 31"/>
                      <a:gd name="T21" fmla="*/ 0 h 26"/>
                      <a:gd name="T22" fmla="*/ 23 w 31"/>
                      <a:gd name="T23" fmla="*/ 2 h 26"/>
                      <a:gd name="T24" fmla="*/ 27 w 31"/>
                      <a:gd name="T25" fmla="*/ 22 h 26"/>
                      <a:gd name="T26" fmla="*/ 22 w 31"/>
                      <a:gd name="T27" fmla="*/ 4 h 26"/>
                      <a:gd name="T28" fmla="*/ 13 w 31"/>
                      <a:gd name="T29" fmla="*/ 2 h 26"/>
                      <a:gd name="T30" fmla="*/ 3 w 31"/>
                      <a:gd name="T31" fmla="*/ 5 h 26"/>
                      <a:gd name="T32" fmla="*/ 2 w 31"/>
                      <a:gd name="T33" fmla="*/ 7 h 26"/>
                      <a:gd name="T34" fmla="*/ 1 w 31"/>
                      <a:gd name="T35" fmla="*/ 13 h 26"/>
                      <a:gd name="T36" fmla="*/ 19 w 31"/>
                      <a:gd name="T37" fmla="*/ 26 h 26"/>
                      <a:gd name="T38" fmla="*/ 20 w 31"/>
                      <a:gd name="T39" fmla="*/ 26 h 26"/>
                      <a:gd name="T40" fmla="*/ 30 w 31"/>
                      <a:gd name="T41" fmla="*/ 14 h 26"/>
                      <a:gd name="T42" fmla="*/ 23 w 31"/>
                      <a:gd name="T43" fmla="*/ 2 h 26"/>
                      <a:gd name="T44" fmla="*/ 23 w 31"/>
                      <a:gd name="T45" fmla="*/ 2 h 26"/>
                      <a:gd name="T46" fmla="*/ 13 w 31"/>
                      <a:gd name="T4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18" y="25"/>
                        </a:moveTo>
                        <a:cubicBezTo>
                          <a:pt x="16" y="25"/>
                          <a:pt x="15" y="25"/>
                          <a:pt x="13" y="24"/>
                        </a:cubicBezTo>
                        <a:cubicBezTo>
                          <a:pt x="5" y="22"/>
                          <a:pt x="2" y="17"/>
                          <a:pt x="3" y="13"/>
                        </a:cubicBezTo>
                        <a:cubicBezTo>
                          <a:pt x="3" y="13"/>
                          <a:pt x="4" y="7"/>
                          <a:pt x="13" y="7"/>
                        </a:cubicBezTo>
                        <a:cubicBezTo>
                          <a:pt x="14" y="7"/>
                          <a:pt x="15" y="7"/>
                          <a:pt x="16" y="7"/>
                        </a:cubicBezTo>
                        <a:cubicBezTo>
                          <a:pt x="21" y="7"/>
                          <a:pt x="21" y="8"/>
                          <a:pt x="24" y="9"/>
                        </a:cubicBezTo>
                        <a:cubicBezTo>
                          <a:pt x="27" y="12"/>
                          <a:pt x="28" y="13"/>
                          <a:pt x="28" y="17"/>
                        </a:cubicBezTo>
                        <a:cubicBezTo>
                          <a:pt x="27" y="21"/>
                          <a:pt x="24" y="25"/>
                          <a:pt x="18" y="25"/>
                        </a:cubicBezTo>
                        <a:close/>
                        <a:moveTo>
                          <a:pt x="13" y="0"/>
                        </a:moveTo>
                        <a:cubicBezTo>
                          <a:pt x="13" y="0"/>
                          <a:pt x="13" y="0"/>
                          <a:pt x="13" y="0"/>
                        </a:cubicBezTo>
                        <a:cubicBezTo>
                          <a:pt x="13" y="0"/>
                          <a:pt x="13" y="0"/>
                          <a:pt x="13" y="0"/>
                        </a:cubicBezTo>
                        <a:cubicBezTo>
                          <a:pt x="17" y="0"/>
                          <a:pt x="20" y="1"/>
                          <a:pt x="23" y="2"/>
                        </a:cubicBezTo>
                        <a:cubicBezTo>
                          <a:pt x="30" y="5"/>
                          <a:pt x="31" y="16"/>
                          <a:pt x="27" y="22"/>
                        </a:cubicBezTo>
                        <a:cubicBezTo>
                          <a:pt x="30" y="16"/>
                          <a:pt x="29" y="7"/>
                          <a:pt x="22" y="4"/>
                        </a:cubicBezTo>
                        <a:cubicBezTo>
                          <a:pt x="20" y="3"/>
                          <a:pt x="16" y="2"/>
                          <a:pt x="13" y="2"/>
                        </a:cubicBezTo>
                        <a:cubicBezTo>
                          <a:pt x="9" y="2"/>
                          <a:pt x="5" y="3"/>
                          <a:pt x="3" y="5"/>
                        </a:cubicBezTo>
                        <a:cubicBezTo>
                          <a:pt x="3" y="6"/>
                          <a:pt x="2" y="6"/>
                          <a:pt x="2" y="7"/>
                        </a:cubicBezTo>
                        <a:cubicBezTo>
                          <a:pt x="1" y="9"/>
                          <a:pt x="0" y="11"/>
                          <a:pt x="1" y="13"/>
                        </a:cubicBezTo>
                        <a:cubicBezTo>
                          <a:pt x="2" y="21"/>
                          <a:pt x="11" y="26"/>
                          <a:pt x="19" y="26"/>
                        </a:cubicBezTo>
                        <a:cubicBezTo>
                          <a:pt x="19" y="26"/>
                          <a:pt x="20" y="26"/>
                          <a:pt x="20" y="26"/>
                        </a:cubicBezTo>
                        <a:cubicBezTo>
                          <a:pt x="27" y="26"/>
                          <a:pt x="30" y="20"/>
                          <a:pt x="30" y="14"/>
                        </a:cubicBezTo>
                        <a:cubicBezTo>
                          <a:pt x="30" y="9"/>
                          <a:pt x="28" y="4"/>
                          <a:pt x="23" y="2"/>
                        </a:cubicBezTo>
                        <a:cubicBezTo>
                          <a:pt x="23" y="2"/>
                          <a:pt x="23" y="2"/>
                          <a:pt x="23" y="2"/>
                        </a:cubicBezTo>
                        <a:cubicBezTo>
                          <a:pt x="20" y="1"/>
                          <a:pt x="17" y="0"/>
                          <a:pt x="13"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8" name="Freeform 7072">
                    <a:extLst>
                      <a:ext uri="{FF2B5EF4-FFF2-40B4-BE49-F238E27FC236}">
                        <a16:creationId xmlns:a16="http://schemas.microsoft.com/office/drawing/2014/main" xmlns="" id="{7DD43F41-2805-40CB-A45E-5339897281F9}"/>
                      </a:ext>
                    </a:extLst>
                  </p:cNvPr>
                  <p:cNvSpPr>
                    <a:spLocks/>
                  </p:cNvSpPr>
                  <p:nvPr/>
                </p:nvSpPr>
                <p:spPr bwMode="auto">
                  <a:xfrm>
                    <a:off x="4081" y="1796"/>
                    <a:ext cx="10" cy="10"/>
                  </a:xfrm>
                  <a:custGeom>
                    <a:avLst/>
                    <a:gdLst>
                      <a:gd name="T0" fmla="*/ 13 w 13"/>
                      <a:gd name="T1" fmla="*/ 0 h 14"/>
                      <a:gd name="T2" fmla="*/ 3 w 13"/>
                      <a:gd name="T3" fmla="*/ 3 h 14"/>
                      <a:gd name="T4" fmla="*/ 2 w 13"/>
                      <a:gd name="T5" fmla="*/ 5 h 14"/>
                      <a:gd name="T6" fmla="*/ 1 w 13"/>
                      <a:gd name="T7" fmla="*/ 14 h 14"/>
                      <a:gd name="T8" fmla="*/ 1 w 13"/>
                      <a:gd name="T9" fmla="*/ 13 h 14"/>
                      <a:gd name="T10" fmla="*/ 2 w 13"/>
                      <a:gd name="T11" fmla="*/ 5 h 14"/>
                      <a:gd name="T12" fmla="*/ 2 w 13"/>
                      <a:gd name="T13" fmla="*/ 5 h 14"/>
                      <a:gd name="T14" fmla="*/ 2 w 13"/>
                      <a:gd name="T15" fmla="*/ 5 h 14"/>
                      <a:gd name="T16" fmla="*/ 2 w 13"/>
                      <a:gd name="T17" fmla="*/ 5 h 14"/>
                      <a:gd name="T18" fmla="*/ 2 w 13"/>
                      <a:gd name="T19" fmla="*/ 5 h 14"/>
                      <a:gd name="T20" fmla="*/ 2 w 13"/>
                      <a:gd name="T21" fmla="*/ 5 h 14"/>
                      <a:gd name="T22" fmla="*/ 2 w 13"/>
                      <a:gd name="T23" fmla="*/ 5 h 14"/>
                      <a:gd name="T24" fmla="*/ 2 w 13"/>
                      <a:gd name="T25" fmla="*/ 5 h 14"/>
                      <a:gd name="T26" fmla="*/ 2 w 13"/>
                      <a:gd name="T27" fmla="*/ 5 h 14"/>
                      <a:gd name="T28" fmla="*/ 3 w 13"/>
                      <a:gd name="T29" fmla="*/ 3 h 14"/>
                      <a:gd name="T30" fmla="*/ 3 w 13"/>
                      <a:gd name="T31" fmla="*/ 3 h 14"/>
                      <a:gd name="T32" fmla="*/ 3 w 13"/>
                      <a:gd name="T33" fmla="*/ 3 h 14"/>
                      <a:gd name="T34" fmla="*/ 13 w 13"/>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4">
                        <a:moveTo>
                          <a:pt x="13" y="0"/>
                        </a:moveTo>
                        <a:cubicBezTo>
                          <a:pt x="9" y="0"/>
                          <a:pt x="5" y="1"/>
                          <a:pt x="3" y="3"/>
                        </a:cubicBezTo>
                        <a:cubicBezTo>
                          <a:pt x="3" y="4"/>
                          <a:pt x="2" y="4"/>
                          <a:pt x="2" y="5"/>
                        </a:cubicBezTo>
                        <a:cubicBezTo>
                          <a:pt x="0" y="8"/>
                          <a:pt x="0" y="11"/>
                          <a:pt x="1" y="14"/>
                        </a:cubicBezTo>
                        <a:cubicBezTo>
                          <a:pt x="1" y="13"/>
                          <a:pt x="1" y="13"/>
                          <a:pt x="1" y="13"/>
                        </a:cubicBezTo>
                        <a:cubicBezTo>
                          <a:pt x="0" y="11"/>
                          <a:pt x="0" y="8"/>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4"/>
                          <a:pt x="3" y="3"/>
                        </a:cubicBezTo>
                        <a:cubicBezTo>
                          <a:pt x="3" y="3"/>
                          <a:pt x="3" y="3"/>
                          <a:pt x="3" y="3"/>
                        </a:cubicBezTo>
                        <a:cubicBezTo>
                          <a:pt x="3" y="3"/>
                          <a:pt x="3" y="3"/>
                          <a:pt x="3" y="3"/>
                        </a:cubicBezTo>
                        <a:cubicBezTo>
                          <a:pt x="6" y="1"/>
                          <a:pt x="9" y="0"/>
                          <a:pt x="13"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39" name="Freeform 7073">
                    <a:extLst>
                      <a:ext uri="{FF2B5EF4-FFF2-40B4-BE49-F238E27FC236}">
                        <a16:creationId xmlns:a16="http://schemas.microsoft.com/office/drawing/2014/main" xmlns="" id="{88207B98-5D69-4419-9504-DDF340191F05}"/>
                      </a:ext>
                    </a:extLst>
                  </p:cNvPr>
                  <p:cNvSpPr>
                    <a:spLocks noEditPoints="1"/>
                  </p:cNvSpPr>
                  <p:nvPr/>
                </p:nvSpPr>
                <p:spPr bwMode="auto">
                  <a:xfrm>
                    <a:off x="4081" y="1798"/>
                    <a:ext cx="2" cy="8"/>
                  </a:xfrm>
                  <a:custGeom>
                    <a:avLst/>
                    <a:gdLst>
                      <a:gd name="T0" fmla="*/ 2 w 3"/>
                      <a:gd name="T1" fmla="*/ 2 h 10"/>
                      <a:gd name="T2" fmla="*/ 1 w 3"/>
                      <a:gd name="T3" fmla="*/ 10 h 10"/>
                      <a:gd name="T4" fmla="*/ 1 w 3"/>
                      <a:gd name="T5" fmla="*/ 10 h 10"/>
                      <a:gd name="T6" fmla="*/ 2 w 3"/>
                      <a:gd name="T7" fmla="*/ 2 h 10"/>
                      <a:gd name="T8" fmla="*/ 2 w 3"/>
                      <a:gd name="T9" fmla="*/ 2 h 10"/>
                      <a:gd name="T10" fmla="*/ 2 w 3"/>
                      <a:gd name="T11" fmla="*/ 2 h 10"/>
                      <a:gd name="T12" fmla="*/ 2 w 3"/>
                      <a:gd name="T13" fmla="*/ 2 h 10"/>
                      <a:gd name="T14" fmla="*/ 2 w 3"/>
                      <a:gd name="T15" fmla="*/ 2 h 10"/>
                      <a:gd name="T16" fmla="*/ 2 w 3"/>
                      <a:gd name="T17" fmla="*/ 2 h 10"/>
                      <a:gd name="T18" fmla="*/ 2 w 3"/>
                      <a:gd name="T19" fmla="*/ 2 h 10"/>
                      <a:gd name="T20" fmla="*/ 2 w 3"/>
                      <a:gd name="T21" fmla="*/ 2 h 10"/>
                      <a:gd name="T22" fmla="*/ 2 w 3"/>
                      <a:gd name="T23" fmla="*/ 2 h 10"/>
                      <a:gd name="T24" fmla="*/ 3 w 3"/>
                      <a:gd name="T25" fmla="*/ 0 h 10"/>
                      <a:gd name="T26" fmla="*/ 3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2" y="2"/>
                        </a:moveTo>
                        <a:cubicBezTo>
                          <a:pt x="0" y="5"/>
                          <a:pt x="0" y="8"/>
                          <a:pt x="1" y="10"/>
                        </a:cubicBezTo>
                        <a:cubicBezTo>
                          <a:pt x="1" y="10"/>
                          <a:pt x="1" y="10"/>
                          <a:pt x="1" y="10"/>
                        </a:cubicBezTo>
                        <a:cubicBezTo>
                          <a:pt x="0" y="8"/>
                          <a:pt x="0" y="5"/>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2" y="2"/>
                        </a:moveTo>
                        <a:cubicBezTo>
                          <a:pt x="2" y="2"/>
                          <a:pt x="2" y="2"/>
                          <a:pt x="2" y="2"/>
                        </a:cubicBezTo>
                        <a:close/>
                        <a:moveTo>
                          <a:pt x="3" y="0"/>
                        </a:moveTo>
                        <a:cubicBezTo>
                          <a:pt x="3" y="0"/>
                          <a:pt x="3" y="0"/>
                          <a:pt x="3"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0" name="Freeform 7074">
                    <a:extLst>
                      <a:ext uri="{FF2B5EF4-FFF2-40B4-BE49-F238E27FC236}">
                        <a16:creationId xmlns:a16="http://schemas.microsoft.com/office/drawing/2014/main" xmlns="" id="{5B0CB71E-7939-4278-8B0D-F13D0F7FDE8A}"/>
                      </a:ext>
                    </a:extLst>
                  </p:cNvPr>
                  <p:cNvSpPr>
                    <a:spLocks noEditPoints="1"/>
                  </p:cNvSpPr>
                  <p:nvPr/>
                </p:nvSpPr>
                <p:spPr bwMode="auto">
                  <a:xfrm>
                    <a:off x="4083" y="1796"/>
                    <a:ext cx="8" cy="4"/>
                  </a:xfrm>
                  <a:custGeom>
                    <a:avLst/>
                    <a:gdLst>
                      <a:gd name="T0" fmla="*/ 0 w 11"/>
                      <a:gd name="T1" fmla="*/ 5 h 5"/>
                      <a:gd name="T2" fmla="*/ 0 w 11"/>
                      <a:gd name="T3" fmla="*/ 5 h 5"/>
                      <a:gd name="T4" fmla="*/ 0 w 11"/>
                      <a:gd name="T5" fmla="*/ 5 h 5"/>
                      <a:gd name="T6" fmla="*/ 0 w 11"/>
                      <a:gd name="T7" fmla="*/ 5 h 5"/>
                      <a:gd name="T8" fmla="*/ 0 w 11"/>
                      <a:gd name="T9" fmla="*/ 5 h 5"/>
                      <a:gd name="T10" fmla="*/ 0 w 11"/>
                      <a:gd name="T11" fmla="*/ 5 h 5"/>
                      <a:gd name="T12" fmla="*/ 0 w 11"/>
                      <a:gd name="T13" fmla="*/ 5 h 5"/>
                      <a:gd name="T14" fmla="*/ 0 w 11"/>
                      <a:gd name="T15" fmla="*/ 5 h 5"/>
                      <a:gd name="T16" fmla="*/ 1 w 11"/>
                      <a:gd name="T17" fmla="*/ 3 h 5"/>
                      <a:gd name="T18" fmla="*/ 1 w 11"/>
                      <a:gd name="T19" fmla="*/ 3 h 5"/>
                      <a:gd name="T20" fmla="*/ 0 w 11"/>
                      <a:gd name="T21" fmla="*/ 5 h 5"/>
                      <a:gd name="T22" fmla="*/ 0 w 11"/>
                      <a:gd name="T23" fmla="*/ 5 h 5"/>
                      <a:gd name="T24" fmla="*/ 0 w 11"/>
                      <a:gd name="T25" fmla="*/ 5 h 5"/>
                      <a:gd name="T26" fmla="*/ 1 w 11"/>
                      <a:gd name="T27" fmla="*/ 3 h 5"/>
                      <a:gd name="T28" fmla="*/ 11 w 11"/>
                      <a:gd name="T29" fmla="*/ 0 h 5"/>
                      <a:gd name="T30" fmla="*/ 1 w 11"/>
                      <a:gd name="T31" fmla="*/ 3 h 5"/>
                      <a:gd name="T32" fmla="*/ 11 w 11"/>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
                        <a:moveTo>
                          <a:pt x="0" y="5"/>
                        </a:moveTo>
                        <a:cubicBezTo>
                          <a:pt x="0" y="5"/>
                          <a:pt x="0" y="5"/>
                          <a:pt x="0" y="5"/>
                        </a:cubicBezTo>
                        <a:moveTo>
                          <a:pt x="0" y="5"/>
                        </a:moveTo>
                        <a:cubicBezTo>
                          <a:pt x="0" y="5"/>
                          <a:pt x="0" y="5"/>
                          <a:pt x="0" y="5"/>
                        </a:cubicBezTo>
                        <a:close/>
                        <a:moveTo>
                          <a:pt x="0" y="5"/>
                        </a:moveTo>
                        <a:cubicBezTo>
                          <a:pt x="0" y="5"/>
                          <a:pt x="0" y="5"/>
                          <a:pt x="0" y="5"/>
                        </a:cubicBezTo>
                        <a:close/>
                        <a:moveTo>
                          <a:pt x="0" y="5"/>
                        </a:moveTo>
                        <a:cubicBezTo>
                          <a:pt x="0" y="5"/>
                          <a:pt x="0" y="5"/>
                          <a:pt x="0" y="5"/>
                        </a:cubicBezTo>
                        <a:close/>
                        <a:moveTo>
                          <a:pt x="1" y="3"/>
                        </a:moveTo>
                        <a:cubicBezTo>
                          <a:pt x="1" y="3"/>
                          <a:pt x="1" y="3"/>
                          <a:pt x="1" y="3"/>
                        </a:cubicBezTo>
                        <a:cubicBezTo>
                          <a:pt x="1" y="4"/>
                          <a:pt x="0" y="4"/>
                          <a:pt x="0" y="5"/>
                        </a:cubicBezTo>
                        <a:cubicBezTo>
                          <a:pt x="0" y="5"/>
                          <a:pt x="0" y="5"/>
                          <a:pt x="0" y="5"/>
                        </a:cubicBezTo>
                        <a:cubicBezTo>
                          <a:pt x="0" y="5"/>
                          <a:pt x="0" y="5"/>
                          <a:pt x="0" y="5"/>
                        </a:cubicBezTo>
                        <a:cubicBezTo>
                          <a:pt x="0" y="4"/>
                          <a:pt x="1" y="4"/>
                          <a:pt x="1" y="3"/>
                        </a:cubicBezTo>
                        <a:close/>
                        <a:moveTo>
                          <a:pt x="11" y="0"/>
                        </a:moveTo>
                        <a:cubicBezTo>
                          <a:pt x="7" y="0"/>
                          <a:pt x="4" y="1"/>
                          <a:pt x="1" y="3"/>
                        </a:cubicBezTo>
                        <a:cubicBezTo>
                          <a:pt x="4" y="1"/>
                          <a:pt x="7" y="0"/>
                          <a:pt x="1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1" name="Freeform 7075">
                    <a:extLst>
                      <a:ext uri="{FF2B5EF4-FFF2-40B4-BE49-F238E27FC236}">
                        <a16:creationId xmlns:a16="http://schemas.microsoft.com/office/drawing/2014/main" xmlns="" id="{B1944CAD-1D5E-4388-9BAF-EB8D3B01E2E7}"/>
                      </a:ext>
                    </a:extLst>
                  </p:cNvPr>
                  <p:cNvSpPr>
                    <a:spLocks/>
                  </p:cNvSpPr>
                  <p:nvPr/>
                </p:nvSpPr>
                <p:spPr bwMode="auto">
                  <a:xfrm>
                    <a:off x="4081" y="1796"/>
                    <a:ext cx="23" cy="16"/>
                  </a:xfrm>
                  <a:custGeom>
                    <a:avLst/>
                    <a:gdLst>
                      <a:gd name="T0" fmla="*/ 13 w 31"/>
                      <a:gd name="T1" fmla="*/ 0 h 22"/>
                      <a:gd name="T2" fmla="*/ 3 w 31"/>
                      <a:gd name="T3" fmla="*/ 3 h 22"/>
                      <a:gd name="T4" fmla="*/ 3 w 31"/>
                      <a:gd name="T5" fmla="*/ 3 h 22"/>
                      <a:gd name="T6" fmla="*/ 3 w 31"/>
                      <a:gd name="T7" fmla="*/ 3 h 22"/>
                      <a:gd name="T8" fmla="*/ 2 w 31"/>
                      <a:gd name="T9" fmla="*/ 5 h 22"/>
                      <a:gd name="T10" fmla="*/ 2 w 31"/>
                      <a:gd name="T11" fmla="*/ 5 h 22"/>
                      <a:gd name="T12" fmla="*/ 2 w 31"/>
                      <a:gd name="T13" fmla="*/ 5 h 22"/>
                      <a:gd name="T14" fmla="*/ 2 w 31"/>
                      <a:gd name="T15" fmla="*/ 5 h 22"/>
                      <a:gd name="T16" fmla="*/ 2 w 31"/>
                      <a:gd name="T17" fmla="*/ 5 h 22"/>
                      <a:gd name="T18" fmla="*/ 2 w 31"/>
                      <a:gd name="T19" fmla="*/ 5 h 22"/>
                      <a:gd name="T20" fmla="*/ 2 w 31"/>
                      <a:gd name="T21" fmla="*/ 5 h 22"/>
                      <a:gd name="T22" fmla="*/ 2 w 31"/>
                      <a:gd name="T23" fmla="*/ 5 h 22"/>
                      <a:gd name="T24" fmla="*/ 2 w 31"/>
                      <a:gd name="T25" fmla="*/ 5 h 22"/>
                      <a:gd name="T26" fmla="*/ 1 w 31"/>
                      <a:gd name="T27" fmla="*/ 13 h 22"/>
                      <a:gd name="T28" fmla="*/ 2 w 31"/>
                      <a:gd name="T29" fmla="*/ 7 h 22"/>
                      <a:gd name="T30" fmla="*/ 3 w 31"/>
                      <a:gd name="T31" fmla="*/ 5 h 22"/>
                      <a:gd name="T32" fmla="*/ 13 w 31"/>
                      <a:gd name="T33" fmla="*/ 2 h 22"/>
                      <a:gd name="T34" fmla="*/ 22 w 31"/>
                      <a:gd name="T35" fmla="*/ 4 h 22"/>
                      <a:gd name="T36" fmla="*/ 27 w 31"/>
                      <a:gd name="T37" fmla="*/ 22 h 22"/>
                      <a:gd name="T38" fmla="*/ 23 w 31"/>
                      <a:gd name="T39" fmla="*/ 2 h 22"/>
                      <a:gd name="T40" fmla="*/ 13 w 31"/>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2">
                        <a:moveTo>
                          <a:pt x="13" y="0"/>
                        </a:moveTo>
                        <a:cubicBezTo>
                          <a:pt x="9" y="0"/>
                          <a:pt x="6" y="1"/>
                          <a:pt x="3" y="3"/>
                        </a:cubicBezTo>
                        <a:cubicBezTo>
                          <a:pt x="3" y="3"/>
                          <a:pt x="3" y="3"/>
                          <a:pt x="3" y="3"/>
                        </a:cubicBezTo>
                        <a:cubicBezTo>
                          <a:pt x="3" y="3"/>
                          <a:pt x="3" y="3"/>
                          <a:pt x="3" y="3"/>
                        </a:cubicBezTo>
                        <a:cubicBezTo>
                          <a:pt x="3" y="4"/>
                          <a:pt x="2"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0" y="8"/>
                          <a:pt x="0" y="11"/>
                          <a:pt x="1" y="13"/>
                        </a:cubicBezTo>
                        <a:cubicBezTo>
                          <a:pt x="0" y="11"/>
                          <a:pt x="1" y="9"/>
                          <a:pt x="2" y="7"/>
                        </a:cubicBezTo>
                        <a:cubicBezTo>
                          <a:pt x="2" y="6"/>
                          <a:pt x="3" y="6"/>
                          <a:pt x="3" y="5"/>
                        </a:cubicBezTo>
                        <a:cubicBezTo>
                          <a:pt x="5" y="3"/>
                          <a:pt x="9" y="2"/>
                          <a:pt x="13" y="2"/>
                        </a:cubicBezTo>
                        <a:cubicBezTo>
                          <a:pt x="16" y="2"/>
                          <a:pt x="20" y="3"/>
                          <a:pt x="22" y="4"/>
                        </a:cubicBezTo>
                        <a:cubicBezTo>
                          <a:pt x="29" y="7"/>
                          <a:pt x="30" y="16"/>
                          <a:pt x="27" y="22"/>
                        </a:cubicBezTo>
                        <a:cubicBezTo>
                          <a:pt x="31" y="16"/>
                          <a:pt x="30" y="5"/>
                          <a:pt x="23" y="2"/>
                        </a:cubicBezTo>
                        <a:cubicBezTo>
                          <a:pt x="20" y="1"/>
                          <a:pt x="17" y="0"/>
                          <a:pt x="13"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2" name="Freeform 7076">
                    <a:extLst>
                      <a:ext uri="{FF2B5EF4-FFF2-40B4-BE49-F238E27FC236}">
                        <a16:creationId xmlns:a16="http://schemas.microsoft.com/office/drawing/2014/main" xmlns="" id="{CE6F0B52-551A-4353-B139-8CBF322CC9F9}"/>
                      </a:ext>
                    </a:extLst>
                  </p:cNvPr>
                  <p:cNvSpPr>
                    <a:spLocks/>
                  </p:cNvSpPr>
                  <p:nvPr/>
                </p:nvSpPr>
                <p:spPr bwMode="auto">
                  <a:xfrm>
                    <a:off x="4086" y="1806"/>
                    <a:ext cx="15" cy="8"/>
                  </a:xfrm>
                  <a:custGeom>
                    <a:avLst/>
                    <a:gdLst>
                      <a:gd name="T0" fmla="*/ 20 w 21"/>
                      <a:gd name="T1" fmla="*/ 0 h 10"/>
                      <a:gd name="T2" fmla="*/ 18 w 21"/>
                      <a:gd name="T3" fmla="*/ 3 h 10"/>
                      <a:gd name="T4" fmla="*/ 16 w 21"/>
                      <a:gd name="T5" fmla="*/ 7 h 10"/>
                      <a:gd name="T6" fmla="*/ 11 w 21"/>
                      <a:gd name="T7" fmla="*/ 9 h 10"/>
                      <a:gd name="T8" fmla="*/ 6 w 21"/>
                      <a:gd name="T9" fmla="*/ 8 h 10"/>
                      <a:gd name="T10" fmla="*/ 0 w 21"/>
                      <a:gd name="T11" fmla="*/ 5 h 10"/>
                      <a:gd name="T12" fmla="*/ 0 w 21"/>
                      <a:gd name="T13" fmla="*/ 6 h 10"/>
                      <a:gd name="T14" fmla="*/ 12 w 21"/>
                      <a:gd name="T15" fmla="*/ 10 h 10"/>
                      <a:gd name="T16" fmla="*/ 17 w 21"/>
                      <a:gd name="T17" fmla="*/ 9 h 10"/>
                      <a:gd name="T18" fmla="*/ 21 w 21"/>
                      <a:gd name="T19" fmla="*/ 3 h 10"/>
                      <a:gd name="T20" fmla="*/ 21 w 21"/>
                      <a:gd name="T21" fmla="*/ 1 h 10"/>
                      <a:gd name="T22" fmla="*/ 20 w 2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0">
                        <a:moveTo>
                          <a:pt x="20" y="0"/>
                        </a:moveTo>
                        <a:cubicBezTo>
                          <a:pt x="19" y="0"/>
                          <a:pt x="18" y="1"/>
                          <a:pt x="18" y="3"/>
                        </a:cubicBezTo>
                        <a:cubicBezTo>
                          <a:pt x="17" y="4"/>
                          <a:pt x="17" y="6"/>
                          <a:pt x="16" y="7"/>
                        </a:cubicBezTo>
                        <a:cubicBezTo>
                          <a:pt x="14" y="8"/>
                          <a:pt x="12" y="9"/>
                          <a:pt x="11" y="9"/>
                        </a:cubicBezTo>
                        <a:cubicBezTo>
                          <a:pt x="9" y="9"/>
                          <a:pt x="8" y="8"/>
                          <a:pt x="6" y="8"/>
                        </a:cubicBezTo>
                        <a:cubicBezTo>
                          <a:pt x="3" y="8"/>
                          <a:pt x="0" y="5"/>
                          <a:pt x="0" y="5"/>
                        </a:cubicBezTo>
                        <a:cubicBezTo>
                          <a:pt x="0" y="5"/>
                          <a:pt x="0" y="5"/>
                          <a:pt x="0" y="6"/>
                        </a:cubicBezTo>
                        <a:cubicBezTo>
                          <a:pt x="2" y="8"/>
                          <a:pt x="7" y="10"/>
                          <a:pt x="12" y="10"/>
                        </a:cubicBezTo>
                        <a:cubicBezTo>
                          <a:pt x="14" y="10"/>
                          <a:pt x="16" y="10"/>
                          <a:pt x="17" y="9"/>
                        </a:cubicBezTo>
                        <a:cubicBezTo>
                          <a:pt x="20" y="8"/>
                          <a:pt x="21" y="6"/>
                          <a:pt x="21" y="3"/>
                        </a:cubicBezTo>
                        <a:cubicBezTo>
                          <a:pt x="21" y="2"/>
                          <a:pt x="21" y="2"/>
                          <a:pt x="21" y="1"/>
                        </a:cubicBezTo>
                        <a:cubicBezTo>
                          <a:pt x="20" y="0"/>
                          <a:pt x="20" y="0"/>
                          <a:pt x="2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3" name="Freeform 7077">
                    <a:extLst>
                      <a:ext uri="{FF2B5EF4-FFF2-40B4-BE49-F238E27FC236}">
                        <a16:creationId xmlns:a16="http://schemas.microsoft.com/office/drawing/2014/main" xmlns="" id="{FF8CA969-DA8F-48AB-B9CF-7BC6B7CDAA52}"/>
                      </a:ext>
                    </a:extLst>
                  </p:cNvPr>
                  <p:cNvSpPr>
                    <a:spLocks/>
                  </p:cNvSpPr>
                  <p:nvPr/>
                </p:nvSpPr>
                <p:spPr bwMode="auto">
                  <a:xfrm>
                    <a:off x="4040" y="1794"/>
                    <a:ext cx="31" cy="23"/>
                  </a:xfrm>
                  <a:custGeom>
                    <a:avLst/>
                    <a:gdLst>
                      <a:gd name="T0" fmla="*/ 34 w 42"/>
                      <a:gd name="T1" fmla="*/ 5 h 31"/>
                      <a:gd name="T2" fmla="*/ 12 w 42"/>
                      <a:gd name="T3" fmla="*/ 4 h 31"/>
                      <a:gd name="T4" fmla="*/ 15 w 42"/>
                      <a:gd name="T5" fmla="*/ 30 h 31"/>
                      <a:gd name="T6" fmla="*/ 35 w 42"/>
                      <a:gd name="T7" fmla="*/ 7 h 31"/>
                      <a:gd name="T8" fmla="*/ 34 w 42"/>
                      <a:gd name="T9" fmla="*/ 5 h 31"/>
                    </a:gdLst>
                    <a:ahLst/>
                    <a:cxnLst>
                      <a:cxn ang="0">
                        <a:pos x="T0" y="T1"/>
                      </a:cxn>
                      <a:cxn ang="0">
                        <a:pos x="T2" y="T3"/>
                      </a:cxn>
                      <a:cxn ang="0">
                        <a:pos x="T4" y="T5"/>
                      </a:cxn>
                      <a:cxn ang="0">
                        <a:pos x="T6" y="T7"/>
                      </a:cxn>
                      <a:cxn ang="0">
                        <a:pos x="T8" y="T9"/>
                      </a:cxn>
                    </a:cxnLst>
                    <a:rect l="0" t="0" r="r" b="b"/>
                    <a:pathLst>
                      <a:path w="42" h="31">
                        <a:moveTo>
                          <a:pt x="34" y="5"/>
                        </a:moveTo>
                        <a:cubicBezTo>
                          <a:pt x="29" y="0"/>
                          <a:pt x="17" y="1"/>
                          <a:pt x="12" y="4"/>
                        </a:cubicBezTo>
                        <a:cubicBezTo>
                          <a:pt x="0" y="9"/>
                          <a:pt x="2" y="29"/>
                          <a:pt x="15" y="30"/>
                        </a:cubicBezTo>
                        <a:cubicBezTo>
                          <a:pt x="27" y="31"/>
                          <a:pt x="42" y="19"/>
                          <a:pt x="35" y="7"/>
                        </a:cubicBezTo>
                        <a:cubicBezTo>
                          <a:pt x="35" y="6"/>
                          <a:pt x="34" y="5"/>
                          <a:pt x="34"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4" name="Freeform 7078">
                    <a:extLst>
                      <a:ext uri="{FF2B5EF4-FFF2-40B4-BE49-F238E27FC236}">
                        <a16:creationId xmlns:a16="http://schemas.microsoft.com/office/drawing/2014/main" xmlns="" id="{DD0880C5-AF2B-49A1-A8B0-7F763F85630D}"/>
                      </a:ext>
                    </a:extLst>
                  </p:cNvPr>
                  <p:cNvSpPr>
                    <a:spLocks noEditPoints="1"/>
                  </p:cNvSpPr>
                  <p:nvPr/>
                </p:nvSpPr>
                <p:spPr bwMode="auto">
                  <a:xfrm>
                    <a:off x="4041" y="1795"/>
                    <a:ext cx="30" cy="21"/>
                  </a:xfrm>
                  <a:custGeom>
                    <a:avLst/>
                    <a:gdLst>
                      <a:gd name="T0" fmla="*/ 22 w 40"/>
                      <a:gd name="T1" fmla="*/ 1 h 28"/>
                      <a:gd name="T2" fmla="*/ 22 w 40"/>
                      <a:gd name="T3" fmla="*/ 1 h 28"/>
                      <a:gd name="T4" fmla="*/ 31 w 40"/>
                      <a:gd name="T5" fmla="*/ 4 h 28"/>
                      <a:gd name="T6" fmla="*/ 33 w 40"/>
                      <a:gd name="T7" fmla="*/ 5 h 28"/>
                      <a:gd name="T8" fmla="*/ 34 w 40"/>
                      <a:gd name="T9" fmla="*/ 14 h 28"/>
                      <a:gd name="T10" fmla="*/ 34 w 40"/>
                      <a:gd name="T11" fmla="*/ 14 h 28"/>
                      <a:gd name="T12" fmla="*/ 16 w 40"/>
                      <a:gd name="T13" fmla="*/ 27 h 28"/>
                      <a:gd name="T14" fmla="*/ 14 w 40"/>
                      <a:gd name="T15" fmla="*/ 27 h 28"/>
                      <a:gd name="T16" fmla="*/ 5 w 40"/>
                      <a:gd name="T17" fmla="*/ 14 h 28"/>
                      <a:gd name="T18" fmla="*/ 12 w 40"/>
                      <a:gd name="T19" fmla="*/ 3 h 28"/>
                      <a:gd name="T20" fmla="*/ 21 w 40"/>
                      <a:gd name="T21" fmla="*/ 1 h 28"/>
                      <a:gd name="T22" fmla="*/ 22 w 40"/>
                      <a:gd name="T23" fmla="*/ 1 h 28"/>
                      <a:gd name="T24" fmla="*/ 22 w 40"/>
                      <a:gd name="T25" fmla="*/ 0 h 28"/>
                      <a:gd name="T26" fmla="*/ 11 w 40"/>
                      <a:gd name="T27" fmla="*/ 2 h 28"/>
                      <a:gd name="T28" fmla="*/ 14 w 40"/>
                      <a:gd name="T29" fmla="*/ 28 h 28"/>
                      <a:gd name="T30" fmla="*/ 16 w 40"/>
                      <a:gd name="T31" fmla="*/ 28 h 28"/>
                      <a:gd name="T32" fmla="*/ 33 w 40"/>
                      <a:gd name="T33" fmla="*/ 5 h 28"/>
                      <a:gd name="T34" fmla="*/ 32 w 40"/>
                      <a:gd name="T35" fmla="*/ 3 h 28"/>
                      <a:gd name="T36" fmla="*/ 22 w 40"/>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8">
                        <a:moveTo>
                          <a:pt x="22" y="1"/>
                        </a:moveTo>
                        <a:cubicBezTo>
                          <a:pt x="22" y="1"/>
                          <a:pt x="22" y="1"/>
                          <a:pt x="22" y="1"/>
                        </a:cubicBezTo>
                        <a:cubicBezTo>
                          <a:pt x="25" y="1"/>
                          <a:pt x="29" y="2"/>
                          <a:pt x="31" y="4"/>
                        </a:cubicBezTo>
                        <a:cubicBezTo>
                          <a:pt x="32" y="4"/>
                          <a:pt x="32" y="5"/>
                          <a:pt x="33" y="5"/>
                        </a:cubicBezTo>
                        <a:cubicBezTo>
                          <a:pt x="34" y="8"/>
                          <a:pt x="35" y="11"/>
                          <a:pt x="34" y="14"/>
                        </a:cubicBezTo>
                        <a:cubicBezTo>
                          <a:pt x="34" y="14"/>
                          <a:pt x="34" y="14"/>
                          <a:pt x="34" y="14"/>
                        </a:cubicBezTo>
                        <a:cubicBezTo>
                          <a:pt x="32" y="21"/>
                          <a:pt x="24" y="27"/>
                          <a:pt x="16" y="27"/>
                        </a:cubicBezTo>
                        <a:cubicBezTo>
                          <a:pt x="15" y="27"/>
                          <a:pt x="15" y="27"/>
                          <a:pt x="14" y="27"/>
                        </a:cubicBezTo>
                        <a:cubicBezTo>
                          <a:pt x="8" y="26"/>
                          <a:pt x="5" y="20"/>
                          <a:pt x="5" y="14"/>
                        </a:cubicBezTo>
                        <a:cubicBezTo>
                          <a:pt x="5" y="10"/>
                          <a:pt x="7" y="5"/>
                          <a:pt x="12" y="3"/>
                        </a:cubicBezTo>
                        <a:cubicBezTo>
                          <a:pt x="14" y="2"/>
                          <a:pt x="18" y="1"/>
                          <a:pt x="21" y="1"/>
                        </a:cubicBezTo>
                        <a:lnTo>
                          <a:pt x="22" y="1"/>
                        </a:lnTo>
                        <a:close/>
                        <a:moveTo>
                          <a:pt x="22" y="0"/>
                        </a:moveTo>
                        <a:cubicBezTo>
                          <a:pt x="18" y="0"/>
                          <a:pt x="14" y="1"/>
                          <a:pt x="11" y="2"/>
                        </a:cubicBezTo>
                        <a:cubicBezTo>
                          <a:pt x="0" y="7"/>
                          <a:pt x="2" y="26"/>
                          <a:pt x="14" y="28"/>
                        </a:cubicBezTo>
                        <a:cubicBezTo>
                          <a:pt x="15" y="28"/>
                          <a:pt x="15" y="28"/>
                          <a:pt x="16" y="28"/>
                        </a:cubicBezTo>
                        <a:cubicBezTo>
                          <a:pt x="27" y="28"/>
                          <a:pt x="40" y="16"/>
                          <a:pt x="33" y="5"/>
                        </a:cubicBezTo>
                        <a:cubicBezTo>
                          <a:pt x="33" y="4"/>
                          <a:pt x="33" y="4"/>
                          <a:pt x="32" y="3"/>
                        </a:cubicBezTo>
                        <a:cubicBezTo>
                          <a:pt x="30" y="1"/>
                          <a:pt x="26" y="0"/>
                          <a:pt x="22"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5" name="Freeform 7079">
                    <a:extLst>
                      <a:ext uri="{FF2B5EF4-FFF2-40B4-BE49-F238E27FC236}">
                        <a16:creationId xmlns:a16="http://schemas.microsoft.com/office/drawing/2014/main" xmlns="" id="{C39838FF-26C7-4009-8CD0-04C86EED76C6}"/>
                      </a:ext>
                    </a:extLst>
                  </p:cNvPr>
                  <p:cNvSpPr>
                    <a:spLocks/>
                  </p:cNvSpPr>
                  <p:nvPr/>
                </p:nvSpPr>
                <p:spPr bwMode="auto">
                  <a:xfrm>
                    <a:off x="4041" y="1794"/>
                    <a:ext cx="29" cy="22"/>
                  </a:xfrm>
                  <a:custGeom>
                    <a:avLst/>
                    <a:gdLst>
                      <a:gd name="T0" fmla="*/ 30 w 38"/>
                      <a:gd name="T1" fmla="*/ 5 h 29"/>
                      <a:gd name="T2" fmla="*/ 11 w 38"/>
                      <a:gd name="T3" fmla="*/ 4 h 29"/>
                      <a:gd name="T4" fmla="*/ 13 w 38"/>
                      <a:gd name="T5" fmla="*/ 28 h 29"/>
                      <a:gd name="T6" fmla="*/ 32 w 38"/>
                      <a:gd name="T7" fmla="*/ 6 h 29"/>
                      <a:gd name="T8" fmla="*/ 30 w 38"/>
                      <a:gd name="T9" fmla="*/ 5 h 29"/>
                    </a:gdLst>
                    <a:ahLst/>
                    <a:cxnLst>
                      <a:cxn ang="0">
                        <a:pos x="T0" y="T1"/>
                      </a:cxn>
                      <a:cxn ang="0">
                        <a:pos x="T2" y="T3"/>
                      </a:cxn>
                      <a:cxn ang="0">
                        <a:pos x="T4" y="T5"/>
                      </a:cxn>
                      <a:cxn ang="0">
                        <a:pos x="T6" y="T7"/>
                      </a:cxn>
                      <a:cxn ang="0">
                        <a:pos x="T8" y="T9"/>
                      </a:cxn>
                    </a:cxnLst>
                    <a:rect l="0" t="0" r="r" b="b"/>
                    <a:pathLst>
                      <a:path w="38" h="29">
                        <a:moveTo>
                          <a:pt x="30" y="5"/>
                        </a:moveTo>
                        <a:cubicBezTo>
                          <a:pt x="26" y="0"/>
                          <a:pt x="16" y="2"/>
                          <a:pt x="11" y="4"/>
                        </a:cubicBezTo>
                        <a:cubicBezTo>
                          <a:pt x="0" y="8"/>
                          <a:pt x="2" y="27"/>
                          <a:pt x="13" y="28"/>
                        </a:cubicBezTo>
                        <a:cubicBezTo>
                          <a:pt x="24" y="29"/>
                          <a:pt x="38" y="18"/>
                          <a:pt x="32" y="6"/>
                        </a:cubicBezTo>
                        <a:cubicBezTo>
                          <a:pt x="31" y="6"/>
                          <a:pt x="31" y="5"/>
                          <a:pt x="3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6" name="Freeform 7080">
                    <a:extLst>
                      <a:ext uri="{FF2B5EF4-FFF2-40B4-BE49-F238E27FC236}">
                        <a16:creationId xmlns:a16="http://schemas.microsoft.com/office/drawing/2014/main" xmlns="" id="{230D9EB2-2974-4EDC-B930-C0D9ACF1BFF4}"/>
                      </a:ext>
                    </a:extLst>
                  </p:cNvPr>
                  <p:cNvSpPr>
                    <a:spLocks noEditPoints="1"/>
                  </p:cNvSpPr>
                  <p:nvPr/>
                </p:nvSpPr>
                <p:spPr bwMode="auto">
                  <a:xfrm>
                    <a:off x="4043" y="1796"/>
                    <a:ext cx="23" cy="19"/>
                  </a:xfrm>
                  <a:custGeom>
                    <a:avLst/>
                    <a:gdLst>
                      <a:gd name="T0" fmla="*/ 14 w 31"/>
                      <a:gd name="T1" fmla="*/ 24 h 26"/>
                      <a:gd name="T2" fmla="*/ 4 w 31"/>
                      <a:gd name="T3" fmla="*/ 16 h 26"/>
                      <a:gd name="T4" fmla="*/ 7 w 31"/>
                      <a:gd name="T5" fmla="*/ 9 h 26"/>
                      <a:gd name="T6" fmla="*/ 16 w 31"/>
                      <a:gd name="T7" fmla="*/ 6 h 26"/>
                      <a:gd name="T8" fmla="*/ 19 w 31"/>
                      <a:gd name="T9" fmla="*/ 6 h 26"/>
                      <a:gd name="T10" fmla="*/ 28 w 31"/>
                      <a:gd name="T11" fmla="*/ 12 h 26"/>
                      <a:gd name="T12" fmla="*/ 18 w 31"/>
                      <a:gd name="T13" fmla="*/ 24 h 26"/>
                      <a:gd name="T14" fmla="*/ 14 w 31"/>
                      <a:gd name="T15" fmla="*/ 24 h 26"/>
                      <a:gd name="T16" fmla="*/ 18 w 31"/>
                      <a:gd name="T17" fmla="*/ 0 h 26"/>
                      <a:gd name="T18" fmla="*/ 9 w 31"/>
                      <a:gd name="T19" fmla="*/ 2 h 26"/>
                      <a:gd name="T20" fmla="*/ 2 w 31"/>
                      <a:gd name="T21" fmla="*/ 13 h 26"/>
                      <a:gd name="T22" fmla="*/ 11 w 31"/>
                      <a:gd name="T23" fmla="*/ 26 h 26"/>
                      <a:gd name="T24" fmla="*/ 13 w 31"/>
                      <a:gd name="T25" fmla="*/ 26 h 26"/>
                      <a:gd name="T26" fmla="*/ 31 w 31"/>
                      <a:gd name="T27" fmla="*/ 13 h 26"/>
                      <a:gd name="T28" fmla="*/ 29 w 31"/>
                      <a:gd name="T29" fmla="*/ 6 h 26"/>
                      <a:gd name="T30" fmla="*/ 28 w 31"/>
                      <a:gd name="T31" fmla="*/ 5 h 26"/>
                      <a:gd name="T32" fmla="*/ 19 w 31"/>
                      <a:gd name="T33" fmla="*/ 2 h 26"/>
                      <a:gd name="T34" fmla="*/ 9 w 31"/>
                      <a:gd name="T35" fmla="*/ 4 h 26"/>
                      <a:gd name="T36" fmla="*/ 4 w 31"/>
                      <a:gd name="T37" fmla="*/ 21 h 26"/>
                      <a:gd name="T38" fmla="*/ 9 w 31"/>
                      <a:gd name="T39" fmla="*/ 2 h 26"/>
                      <a:gd name="T40" fmla="*/ 19 w 31"/>
                      <a:gd name="T41" fmla="*/ 0 h 26"/>
                      <a:gd name="T42" fmla="*/ 18 w 3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6">
                        <a:moveTo>
                          <a:pt x="14" y="24"/>
                        </a:moveTo>
                        <a:cubicBezTo>
                          <a:pt x="8" y="24"/>
                          <a:pt x="4" y="21"/>
                          <a:pt x="4" y="16"/>
                        </a:cubicBezTo>
                        <a:cubicBezTo>
                          <a:pt x="4" y="13"/>
                          <a:pt x="4" y="11"/>
                          <a:pt x="7" y="9"/>
                        </a:cubicBezTo>
                        <a:cubicBezTo>
                          <a:pt x="10" y="7"/>
                          <a:pt x="11" y="6"/>
                          <a:pt x="16" y="6"/>
                        </a:cubicBezTo>
                        <a:cubicBezTo>
                          <a:pt x="16" y="6"/>
                          <a:pt x="18" y="6"/>
                          <a:pt x="19" y="6"/>
                        </a:cubicBezTo>
                        <a:cubicBezTo>
                          <a:pt x="27" y="7"/>
                          <a:pt x="28" y="12"/>
                          <a:pt x="28" y="12"/>
                        </a:cubicBezTo>
                        <a:cubicBezTo>
                          <a:pt x="30" y="17"/>
                          <a:pt x="26" y="21"/>
                          <a:pt x="18" y="24"/>
                        </a:cubicBezTo>
                        <a:cubicBezTo>
                          <a:pt x="17" y="24"/>
                          <a:pt x="15" y="24"/>
                          <a:pt x="14" y="24"/>
                        </a:cubicBezTo>
                        <a:close/>
                        <a:moveTo>
                          <a:pt x="18" y="0"/>
                        </a:moveTo>
                        <a:cubicBezTo>
                          <a:pt x="15" y="0"/>
                          <a:pt x="11" y="1"/>
                          <a:pt x="9" y="2"/>
                        </a:cubicBezTo>
                        <a:cubicBezTo>
                          <a:pt x="4" y="4"/>
                          <a:pt x="2" y="9"/>
                          <a:pt x="2" y="13"/>
                        </a:cubicBezTo>
                        <a:cubicBezTo>
                          <a:pt x="2" y="19"/>
                          <a:pt x="5" y="25"/>
                          <a:pt x="11" y="26"/>
                        </a:cubicBezTo>
                        <a:cubicBezTo>
                          <a:pt x="12" y="26"/>
                          <a:pt x="12" y="26"/>
                          <a:pt x="13" y="26"/>
                        </a:cubicBezTo>
                        <a:cubicBezTo>
                          <a:pt x="21" y="26"/>
                          <a:pt x="29" y="20"/>
                          <a:pt x="31" y="13"/>
                        </a:cubicBezTo>
                        <a:cubicBezTo>
                          <a:pt x="31" y="11"/>
                          <a:pt x="31" y="8"/>
                          <a:pt x="29" y="6"/>
                        </a:cubicBezTo>
                        <a:cubicBezTo>
                          <a:pt x="29" y="6"/>
                          <a:pt x="29" y="5"/>
                          <a:pt x="28" y="5"/>
                        </a:cubicBezTo>
                        <a:cubicBezTo>
                          <a:pt x="26" y="3"/>
                          <a:pt x="22" y="2"/>
                          <a:pt x="19" y="2"/>
                        </a:cubicBezTo>
                        <a:cubicBezTo>
                          <a:pt x="15" y="2"/>
                          <a:pt x="12" y="3"/>
                          <a:pt x="9" y="4"/>
                        </a:cubicBezTo>
                        <a:cubicBezTo>
                          <a:pt x="3" y="7"/>
                          <a:pt x="1" y="15"/>
                          <a:pt x="4" y="21"/>
                        </a:cubicBezTo>
                        <a:cubicBezTo>
                          <a:pt x="0" y="15"/>
                          <a:pt x="1" y="5"/>
                          <a:pt x="9" y="2"/>
                        </a:cubicBezTo>
                        <a:cubicBezTo>
                          <a:pt x="11" y="1"/>
                          <a:pt x="15" y="0"/>
                          <a:pt x="19" y="0"/>
                        </a:cubicBezTo>
                        <a:lnTo>
                          <a:pt x="18" y="0"/>
                        </a:ln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7" name="Freeform 7081">
                    <a:extLst>
                      <a:ext uri="{FF2B5EF4-FFF2-40B4-BE49-F238E27FC236}">
                        <a16:creationId xmlns:a16="http://schemas.microsoft.com/office/drawing/2014/main" xmlns="" id="{1E0C09DD-17DE-4342-B676-7BD541572F3E}"/>
                      </a:ext>
                    </a:extLst>
                  </p:cNvPr>
                  <p:cNvSpPr>
                    <a:spLocks/>
                  </p:cNvSpPr>
                  <p:nvPr/>
                </p:nvSpPr>
                <p:spPr bwMode="auto">
                  <a:xfrm>
                    <a:off x="4057" y="1796"/>
                    <a:ext cx="10" cy="10"/>
                  </a:xfrm>
                  <a:custGeom>
                    <a:avLst/>
                    <a:gdLst>
                      <a:gd name="T0" fmla="*/ 0 w 13"/>
                      <a:gd name="T1" fmla="*/ 0 h 13"/>
                      <a:gd name="T2" fmla="*/ 0 w 13"/>
                      <a:gd name="T3" fmla="*/ 0 h 13"/>
                      <a:gd name="T4" fmla="*/ 9 w 13"/>
                      <a:gd name="T5" fmla="*/ 3 h 13"/>
                      <a:gd name="T6" fmla="*/ 11 w 13"/>
                      <a:gd name="T7" fmla="*/ 4 h 13"/>
                      <a:gd name="T8" fmla="*/ 12 w 13"/>
                      <a:gd name="T9" fmla="*/ 10 h 13"/>
                      <a:gd name="T10" fmla="*/ 12 w 13"/>
                      <a:gd name="T11" fmla="*/ 13 h 13"/>
                      <a:gd name="T12" fmla="*/ 12 w 13"/>
                      <a:gd name="T13" fmla="*/ 13 h 13"/>
                      <a:gd name="T14" fmla="*/ 11 w 13"/>
                      <a:gd name="T15" fmla="*/ 4 h 13"/>
                      <a:gd name="T16" fmla="*/ 9 w 13"/>
                      <a:gd name="T17" fmla="*/ 3 h 13"/>
                      <a:gd name="T18" fmla="*/ 0 w 1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0" y="0"/>
                        </a:moveTo>
                        <a:cubicBezTo>
                          <a:pt x="0" y="0"/>
                          <a:pt x="0" y="0"/>
                          <a:pt x="0" y="0"/>
                        </a:cubicBezTo>
                        <a:cubicBezTo>
                          <a:pt x="3" y="0"/>
                          <a:pt x="7" y="1"/>
                          <a:pt x="9" y="3"/>
                        </a:cubicBezTo>
                        <a:cubicBezTo>
                          <a:pt x="10" y="3"/>
                          <a:pt x="10" y="4"/>
                          <a:pt x="11" y="4"/>
                        </a:cubicBezTo>
                        <a:cubicBezTo>
                          <a:pt x="12" y="6"/>
                          <a:pt x="12" y="8"/>
                          <a:pt x="12" y="10"/>
                        </a:cubicBezTo>
                        <a:cubicBezTo>
                          <a:pt x="12" y="11"/>
                          <a:pt x="12" y="12"/>
                          <a:pt x="12" y="13"/>
                        </a:cubicBezTo>
                        <a:cubicBezTo>
                          <a:pt x="12" y="13"/>
                          <a:pt x="12" y="13"/>
                          <a:pt x="12" y="13"/>
                        </a:cubicBezTo>
                        <a:cubicBezTo>
                          <a:pt x="13" y="10"/>
                          <a:pt x="12" y="7"/>
                          <a:pt x="11" y="4"/>
                        </a:cubicBezTo>
                        <a:cubicBezTo>
                          <a:pt x="10" y="4"/>
                          <a:pt x="10" y="3"/>
                          <a:pt x="9" y="3"/>
                        </a:cubicBezTo>
                        <a:cubicBezTo>
                          <a:pt x="7" y="1"/>
                          <a:pt x="3"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8" name="Freeform 7082">
                    <a:extLst>
                      <a:ext uri="{FF2B5EF4-FFF2-40B4-BE49-F238E27FC236}">
                        <a16:creationId xmlns:a16="http://schemas.microsoft.com/office/drawing/2014/main" xmlns="" id="{C1EE23A9-761F-4403-92D7-FA2A150D642D}"/>
                      </a:ext>
                    </a:extLst>
                  </p:cNvPr>
                  <p:cNvSpPr>
                    <a:spLocks/>
                  </p:cNvSpPr>
                  <p:nvPr/>
                </p:nvSpPr>
                <p:spPr bwMode="auto">
                  <a:xfrm>
                    <a:off x="4043" y="1796"/>
                    <a:ext cx="23" cy="16"/>
                  </a:xfrm>
                  <a:custGeom>
                    <a:avLst/>
                    <a:gdLst>
                      <a:gd name="T0" fmla="*/ 19 w 31"/>
                      <a:gd name="T1" fmla="*/ 0 h 21"/>
                      <a:gd name="T2" fmla="*/ 9 w 31"/>
                      <a:gd name="T3" fmla="*/ 2 h 21"/>
                      <a:gd name="T4" fmla="*/ 4 w 31"/>
                      <a:gd name="T5" fmla="*/ 21 h 21"/>
                      <a:gd name="T6" fmla="*/ 9 w 31"/>
                      <a:gd name="T7" fmla="*/ 4 h 21"/>
                      <a:gd name="T8" fmla="*/ 19 w 31"/>
                      <a:gd name="T9" fmla="*/ 2 h 21"/>
                      <a:gd name="T10" fmla="*/ 28 w 31"/>
                      <a:gd name="T11" fmla="*/ 5 h 21"/>
                      <a:gd name="T12" fmla="*/ 29 w 31"/>
                      <a:gd name="T13" fmla="*/ 6 h 21"/>
                      <a:gd name="T14" fmla="*/ 31 w 31"/>
                      <a:gd name="T15" fmla="*/ 13 h 21"/>
                      <a:gd name="T16" fmla="*/ 31 w 31"/>
                      <a:gd name="T17" fmla="*/ 10 h 21"/>
                      <a:gd name="T18" fmla="*/ 30 w 31"/>
                      <a:gd name="T19" fmla="*/ 4 h 21"/>
                      <a:gd name="T20" fmla="*/ 28 w 31"/>
                      <a:gd name="T21" fmla="*/ 3 h 21"/>
                      <a:gd name="T22" fmla="*/ 19 w 3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1">
                        <a:moveTo>
                          <a:pt x="19" y="0"/>
                        </a:moveTo>
                        <a:cubicBezTo>
                          <a:pt x="15" y="0"/>
                          <a:pt x="11" y="1"/>
                          <a:pt x="9" y="2"/>
                        </a:cubicBezTo>
                        <a:cubicBezTo>
                          <a:pt x="1" y="5"/>
                          <a:pt x="0" y="15"/>
                          <a:pt x="4" y="21"/>
                        </a:cubicBezTo>
                        <a:cubicBezTo>
                          <a:pt x="1" y="15"/>
                          <a:pt x="3" y="7"/>
                          <a:pt x="9" y="4"/>
                        </a:cubicBezTo>
                        <a:cubicBezTo>
                          <a:pt x="12" y="3"/>
                          <a:pt x="15" y="2"/>
                          <a:pt x="19" y="2"/>
                        </a:cubicBezTo>
                        <a:cubicBezTo>
                          <a:pt x="22" y="2"/>
                          <a:pt x="26" y="3"/>
                          <a:pt x="28" y="5"/>
                        </a:cubicBezTo>
                        <a:cubicBezTo>
                          <a:pt x="29" y="5"/>
                          <a:pt x="29" y="6"/>
                          <a:pt x="29" y="6"/>
                        </a:cubicBezTo>
                        <a:cubicBezTo>
                          <a:pt x="31" y="8"/>
                          <a:pt x="31" y="11"/>
                          <a:pt x="31" y="13"/>
                        </a:cubicBezTo>
                        <a:cubicBezTo>
                          <a:pt x="31" y="12"/>
                          <a:pt x="31" y="11"/>
                          <a:pt x="31" y="10"/>
                        </a:cubicBezTo>
                        <a:cubicBezTo>
                          <a:pt x="31" y="8"/>
                          <a:pt x="31" y="6"/>
                          <a:pt x="30" y="4"/>
                        </a:cubicBezTo>
                        <a:cubicBezTo>
                          <a:pt x="29" y="4"/>
                          <a:pt x="29" y="3"/>
                          <a:pt x="28" y="3"/>
                        </a:cubicBezTo>
                        <a:cubicBezTo>
                          <a:pt x="26" y="1"/>
                          <a:pt x="22" y="0"/>
                          <a:pt x="1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49" name="Freeform 7083">
                    <a:extLst>
                      <a:ext uri="{FF2B5EF4-FFF2-40B4-BE49-F238E27FC236}">
                        <a16:creationId xmlns:a16="http://schemas.microsoft.com/office/drawing/2014/main" xmlns="" id="{F3497AD2-6450-41EE-885F-B3DC6920C08E}"/>
                      </a:ext>
                    </a:extLst>
                  </p:cNvPr>
                  <p:cNvSpPr>
                    <a:spLocks/>
                  </p:cNvSpPr>
                  <p:nvPr/>
                </p:nvSpPr>
                <p:spPr bwMode="auto">
                  <a:xfrm>
                    <a:off x="4046" y="1806"/>
                    <a:ext cx="16" cy="8"/>
                  </a:xfrm>
                  <a:custGeom>
                    <a:avLst/>
                    <a:gdLst>
                      <a:gd name="T0" fmla="*/ 2 w 22"/>
                      <a:gd name="T1" fmla="*/ 0 h 11"/>
                      <a:gd name="T2" fmla="*/ 1 w 22"/>
                      <a:gd name="T3" fmla="*/ 1 h 11"/>
                      <a:gd name="T4" fmla="*/ 0 w 22"/>
                      <a:gd name="T5" fmla="*/ 4 h 11"/>
                      <a:gd name="T6" fmla="*/ 4 w 22"/>
                      <a:gd name="T7" fmla="*/ 9 h 11"/>
                      <a:gd name="T8" fmla="*/ 10 w 22"/>
                      <a:gd name="T9" fmla="*/ 11 h 11"/>
                      <a:gd name="T10" fmla="*/ 21 w 22"/>
                      <a:gd name="T11" fmla="*/ 7 h 11"/>
                      <a:gd name="T12" fmla="*/ 22 w 22"/>
                      <a:gd name="T13" fmla="*/ 6 h 11"/>
                      <a:gd name="T14" fmla="*/ 15 w 22"/>
                      <a:gd name="T15" fmla="*/ 9 h 11"/>
                      <a:gd name="T16" fmla="*/ 11 w 22"/>
                      <a:gd name="T17" fmla="*/ 9 h 11"/>
                      <a:gd name="T18" fmla="*/ 6 w 22"/>
                      <a:gd name="T19" fmla="*/ 7 h 11"/>
                      <a:gd name="T20" fmla="*/ 4 w 22"/>
                      <a:gd name="T21" fmla="*/ 3 h 11"/>
                      <a:gd name="T22" fmla="*/ 2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 y="0"/>
                        </a:moveTo>
                        <a:cubicBezTo>
                          <a:pt x="2" y="0"/>
                          <a:pt x="1" y="1"/>
                          <a:pt x="1" y="1"/>
                        </a:cubicBezTo>
                        <a:cubicBezTo>
                          <a:pt x="0" y="2"/>
                          <a:pt x="0" y="3"/>
                          <a:pt x="0" y="4"/>
                        </a:cubicBezTo>
                        <a:cubicBezTo>
                          <a:pt x="0" y="6"/>
                          <a:pt x="2" y="8"/>
                          <a:pt x="4" y="9"/>
                        </a:cubicBezTo>
                        <a:cubicBezTo>
                          <a:pt x="6" y="10"/>
                          <a:pt x="8" y="11"/>
                          <a:pt x="10" y="11"/>
                        </a:cubicBezTo>
                        <a:cubicBezTo>
                          <a:pt x="15" y="11"/>
                          <a:pt x="19" y="9"/>
                          <a:pt x="21" y="7"/>
                        </a:cubicBezTo>
                        <a:cubicBezTo>
                          <a:pt x="22" y="6"/>
                          <a:pt x="22" y="6"/>
                          <a:pt x="22" y="6"/>
                        </a:cubicBezTo>
                        <a:cubicBezTo>
                          <a:pt x="22" y="6"/>
                          <a:pt x="19" y="8"/>
                          <a:pt x="15" y="9"/>
                        </a:cubicBezTo>
                        <a:cubicBezTo>
                          <a:pt x="14" y="9"/>
                          <a:pt x="12" y="9"/>
                          <a:pt x="11" y="9"/>
                        </a:cubicBezTo>
                        <a:cubicBezTo>
                          <a:pt x="9" y="9"/>
                          <a:pt x="8" y="9"/>
                          <a:pt x="6" y="7"/>
                        </a:cubicBezTo>
                        <a:cubicBezTo>
                          <a:pt x="4" y="6"/>
                          <a:pt x="4" y="5"/>
                          <a:pt x="4" y="3"/>
                        </a:cubicBezTo>
                        <a:cubicBezTo>
                          <a:pt x="4" y="2"/>
                          <a:pt x="3" y="0"/>
                          <a:pt x="2"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0" name="Freeform 7084">
                    <a:extLst>
                      <a:ext uri="{FF2B5EF4-FFF2-40B4-BE49-F238E27FC236}">
                        <a16:creationId xmlns:a16="http://schemas.microsoft.com/office/drawing/2014/main" xmlns="" id="{538E0EC1-462F-4615-AE89-5680B4A57FE2}"/>
                      </a:ext>
                    </a:extLst>
                  </p:cNvPr>
                  <p:cNvSpPr>
                    <a:spLocks/>
                  </p:cNvSpPr>
                  <p:nvPr/>
                </p:nvSpPr>
                <p:spPr bwMode="auto">
                  <a:xfrm>
                    <a:off x="4064" y="1814"/>
                    <a:ext cx="10" cy="22"/>
                  </a:xfrm>
                  <a:custGeom>
                    <a:avLst/>
                    <a:gdLst>
                      <a:gd name="T0" fmla="*/ 13 w 14"/>
                      <a:gd name="T1" fmla="*/ 5 h 29"/>
                      <a:gd name="T2" fmla="*/ 13 w 14"/>
                      <a:gd name="T3" fmla="*/ 27 h 29"/>
                      <a:gd name="T4" fmla="*/ 2 w 14"/>
                      <a:gd name="T5" fmla="*/ 21 h 29"/>
                      <a:gd name="T6" fmla="*/ 13 w 14"/>
                      <a:gd name="T7" fmla="*/ 5 h 29"/>
                    </a:gdLst>
                    <a:ahLst/>
                    <a:cxnLst>
                      <a:cxn ang="0">
                        <a:pos x="T0" y="T1"/>
                      </a:cxn>
                      <a:cxn ang="0">
                        <a:pos x="T2" y="T3"/>
                      </a:cxn>
                      <a:cxn ang="0">
                        <a:pos x="T4" y="T5"/>
                      </a:cxn>
                      <a:cxn ang="0">
                        <a:pos x="T6" y="T7"/>
                      </a:cxn>
                    </a:cxnLst>
                    <a:rect l="0" t="0" r="r" b="b"/>
                    <a:pathLst>
                      <a:path w="14" h="29">
                        <a:moveTo>
                          <a:pt x="13" y="5"/>
                        </a:moveTo>
                        <a:cubicBezTo>
                          <a:pt x="13" y="5"/>
                          <a:pt x="14" y="26"/>
                          <a:pt x="13" y="27"/>
                        </a:cubicBezTo>
                        <a:cubicBezTo>
                          <a:pt x="12" y="29"/>
                          <a:pt x="0" y="29"/>
                          <a:pt x="2" y="21"/>
                        </a:cubicBezTo>
                        <a:cubicBezTo>
                          <a:pt x="4" y="13"/>
                          <a:pt x="12" y="0"/>
                          <a:pt x="13"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1" name="Freeform 7085">
                    <a:extLst>
                      <a:ext uri="{FF2B5EF4-FFF2-40B4-BE49-F238E27FC236}">
                        <a16:creationId xmlns:a16="http://schemas.microsoft.com/office/drawing/2014/main" xmlns="" id="{D2FD809B-86D7-4237-B7E8-19757B7BDFBF}"/>
                      </a:ext>
                    </a:extLst>
                  </p:cNvPr>
                  <p:cNvSpPr>
                    <a:spLocks noEditPoints="1"/>
                  </p:cNvSpPr>
                  <p:nvPr/>
                </p:nvSpPr>
                <p:spPr bwMode="auto">
                  <a:xfrm>
                    <a:off x="4065" y="1818"/>
                    <a:ext cx="9" cy="17"/>
                  </a:xfrm>
                  <a:custGeom>
                    <a:avLst/>
                    <a:gdLst>
                      <a:gd name="T0" fmla="*/ 11 w 12"/>
                      <a:gd name="T1" fmla="*/ 0 h 23"/>
                      <a:gd name="T2" fmla="*/ 11 w 12"/>
                      <a:gd name="T3" fmla="*/ 0 h 23"/>
                      <a:gd name="T4" fmla="*/ 11 w 12"/>
                      <a:gd name="T5" fmla="*/ 1 h 23"/>
                      <a:gd name="T6" fmla="*/ 12 w 12"/>
                      <a:gd name="T7" fmla="*/ 15 h 23"/>
                      <a:gd name="T8" fmla="*/ 11 w 12"/>
                      <a:gd name="T9" fmla="*/ 22 h 23"/>
                      <a:gd name="T10" fmla="*/ 11 w 12"/>
                      <a:gd name="T11" fmla="*/ 22 h 23"/>
                      <a:gd name="T12" fmla="*/ 9 w 12"/>
                      <a:gd name="T13" fmla="*/ 23 h 23"/>
                      <a:gd name="T14" fmla="*/ 9 w 12"/>
                      <a:gd name="T15" fmla="*/ 23 h 23"/>
                      <a:gd name="T16" fmla="*/ 8 w 12"/>
                      <a:gd name="T17" fmla="*/ 23 h 23"/>
                      <a:gd name="T18" fmla="*/ 8 w 12"/>
                      <a:gd name="T19" fmla="*/ 23 h 23"/>
                      <a:gd name="T20" fmla="*/ 8 w 12"/>
                      <a:gd name="T21" fmla="*/ 23 h 23"/>
                      <a:gd name="T22" fmla="*/ 2 w 12"/>
                      <a:gd name="T23" fmla="*/ 19 h 23"/>
                      <a:gd name="T24" fmla="*/ 2 w 12"/>
                      <a:gd name="T25" fmla="*/ 15 h 23"/>
                      <a:gd name="T26" fmla="*/ 2 w 12"/>
                      <a:gd name="T27" fmla="*/ 15 h 23"/>
                      <a:gd name="T28" fmla="*/ 11 w 12"/>
                      <a:gd name="T29" fmla="*/ 0 h 23"/>
                      <a:gd name="T30" fmla="*/ 11 w 12"/>
                      <a:gd name="T31" fmla="*/ 0 h 23"/>
                      <a:gd name="T32" fmla="*/ 2 w 12"/>
                      <a:gd name="T33" fmla="*/ 16 h 23"/>
                      <a:gd name="T34" fmla="*/ 9 w 12"/>
                      <a:gd name="T35" fmla="*/ 23 h 23"/>
                      <a:gd name="T36" fmla="*/ 11 w 12"/>
                      <a:gd name="T37" fmla="*/ 22 h 23"/>
                      <a:gd name="T38" fmla="*/ 12 w 12"/>
                      <a:gd name="T39" fmla="*/ 1 h 23"/>
                      <a:gd name="T40" fmla="*/ 11 w 12"/>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3">
                        <a:moveTo>
                          <a:pt x="11" y="0"/>
                        </a:moveTo>
                        <a:cubicBezTo>
                          <a:pt x="11" y="0"/>
                          <a:pt x="11" y="0"/>
                          <a:pt x="11" y="0"/>
                        </a:cubicBezTo>
                        <a:cubicBezTo>
                          <a:pt x="11" y="0"/>
                          <a:pt x="11" y="0"/>
                          <a:pt x="11" y="1"/>
                        </a:cubicBezTo>
                        <a:cubicBezTo>
                          <a:pt x="11" y="1"/>
                          <a:pt x="12" y="9"/>
                          <a:pt x="12" y="15"/>
                        </a:cubicBezTo>
                        <a:cubicBezTo>
                          <a:pt x="12" y="18"/>
                          <a:pt x="11" y="21"/>
                          <a:pt x="11" y="22"/>
                        </a:cubicBezTo>
                        <a:cubicBezTo>
                          <a:pt x="11" y="22"/>
                          <a:pt x="11" y="22"/>
                          <a:pt x="11" y="22"/>
                        </a:cubicBezTo>
                        <a:cubicBezTo>
                          <a:pt x="11" y="22"/>
                          <a:pt x="10" y="23"/>
                          <a:pt x="9" y="23"/>
                        </a:cubicBezTo>
                        <a:cubicBezTo>
                          <a:pt x="9" y="23"/>
                          <a:pt x="9" y="23"/>
                          <a:pt x="9" y="23"/>
                        </a:cubicBezTo>
                        <a:cubicBezTo>
                          <a:pt x="8" y="23"/>
                          <a:pt x="8" y="23"/>
                          <a:pt x="8" y="23"/>
                        </a:cubicBezTo>
                        <a:cubicBezTo>
                          <a:pt x="8" y="23"/>
                          <a:pt x="8" y="23"/>
                          <a:pt x="8" y="23"/>
                        </a:cubicBezTo>
                        <a:cubicBezTo>
                          <a:pt x="8" y="23"/>
                          <a:pt x="8" y="23"/>
                          <a:pt x="8" y="23"/>
                        </a:cubicBezTo>
                        <a:cubicBezTo>
                          <a:pt x="6" y="22"/>
                          <a:pt x="3" y="21"/>
                          <a:pt x="2" y="19"/>
                        </a:cubicBezTo>
                        <a:cubicBezTo>
                          <a:pt x="2" y="18"/>
                          <a:pt x="2" y="17"/>
                          <a:pt x="2" y="15"/>
                        </a:cubicBezTo>
                        <a:cubicBezTo>
                          <a:pt x="2" y="15"/>
                          <a:pt x="2" y="15"/>
                          <a:pt x="2" y="15"/>
                        </a:cubicBezTo>
                        <a:cubicBezTo>
                          <a:pt x="3" y="9"/>
                          <a:pt x="8" y="0"/>
                          <a:pt x="11" y="0"/>
                        </a:cubicBezTo>
                        <a:close/>
                        <a:moveTo>
                          <a:pt x="11" y="0"/>
                        </a:moveTo>
                        <a:cubicBezTo>
                          <a:pt x="9" y="0"/>
                          <a:pt x="3" y="9"/>
                          <a:pt x="2" y="16"/>
                        </a:cubicBezTo>
                        <a:cubicBezTo>
                          <a:pt x="0" y="21"/>
                          <a:pt x="6" y="23"/>
                          <a:pt x="9" y="23"/>
                        </a:cubicBezTo>
                        <a:cubicBezTo>
                          <a:pt x="10" y="23"/>
                          <a:pt x="11" y="23"/>
                          <a:pt x="11" y="22"/>
                        </a:cubicBezTo>
                        <a:cubicBezTo>
                          <a:pt x="12" y="21"/>
                          <a:pt x="12" y="1"/>
                          <a:pt x="12" y="1"/>
                        </a:cubicBezTo>
                        <a:cubicBezTo>
                          <a:pt x="11" y="0"/>
                          <a:pt x="11" y="0"/>
                          <a:pt x="1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2" name="Freeform 7086">
                    <a:extLst>
                      <a:ext uri="{FF2B5EF4-FFF2-40B4-BE49-F238E27FC236}">
                        <a16:creationId xmlns:a16="http://schemas.microsoft.com/office/drawing/2014/main" xmlns="" id="{69DF6ACE-2DE5-443A-86A7-031F75C52C01}"/>
                      </a:ext>
                    </a:extLst>
                  </p:cNvPr>
                  <p:cNvSpPr>
                    <a:spLocks/>
                  </p:cNvSpPr>
                  <p:nvPr/>
                </p:nvSpPr>
                <p:spPr bwMode="auto">
                  <a:xfrm>
                    <a:off x="4065" y="1815"/>
                    <a:ext cx="9" cy="20"/>
                  </a:xfrm>
                  <a:custGeom>
                    <a:avLst/>
                    <a:gdLst>
                      <a:gd name="T0" fmla="*/ 10 w 11"/>
                      <a:gd name="T1" fmla="*/ 5 h 27"/>
                      <a:gd name="T2" fmla="*/ 10 w 11"/>
                      <a:gd name="T3" fmla="*/ 26 h 27"/>
                      <a:gd name="T4" fmla="*/ 1 w 11"/>
                      <a:gd name="T5" fmla="*/ 19 h 27"/>
                      <a:gd name="T6" fmla="*/ 10 w 11"/>
                      <a:gd name="T7" fmla="*/ 5 h 27"/>
                    </a:gdLst>
                    <a:ahLst/>
                    <a:cxnLst>
                      <a:cxn ang="0">
                        <a:pos x="T0" y="T1"/>
                      </a:cxn>
                      <a:cxn ang="0">
                        <a:pos x="T2" y="T3"/>
                      </a:cxn>
                      <a:cxn ang="0">
                        <a:pos x="T4" y="T5"/>
                      </a:cxn>
                      <a:cxn ang="0">
                        <a:pos x="T6" y="T7"/>
                      </a:cxn>
                    </a:cxnLst>
                    <a:rect l="0" t="0" r="r" b="b"/>
                    <a:pathLst>
                      <a:path w="11" h="27">
                        <a:moveTo>
                          <a:pt x="10" y="5"/>
                        </a:moveTo>
                        <a:cubicBezTo>
                          <a:pt x="10" y="5"/>
                          <a:pt x="11" y="24"/>
                          <a:pt x="10" y="26"/>
                        </a:cubicBezTo>
                        <a:cubicBezTo>
                          <a:pt x="10" y="27"/>
                          <a:pt x="0" y="27"/>
                          <a:pt x="1" y="19"/>
                        </a:cubicBezTo>
                        <a:cubicBezTo>
                          <a:pt x="2" y="12"/>
                          <a:pt x="10" y="0"/>
                          <a:pt x="1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3" name="Freeform 7087">
                    <a:extLst>
                      <a:ext uri="{FF2B5EF4-FFF2-40B4-BE49-F238E27FC236}">
                        <a16:creationId xmlns:a16="http://schemas.microsoft.com/office/drawing/2014/main" xmlns="" id="{18E51062-0B75-4037-864B-C3936C32B777}"/>
                      </a:ext>
                    </a:extLst>
                  </p:cNvPr>
                  <p:cNvSpPr>
                    <a:spLocks noEditPoints="1"/>
                  </p:cNvSpPr>
                  <p:nvPr/>
                </p:nvSpPr>
                <p:spPr bwMode="auto">
                  <a:xfrm>
                    <a:off x="4066" y="1818"/>
                    <a:ext cx="7" cy="17"/>
                  </a:xfrm>
                  <a:custGeom>
                    <a:avLst/>
                    <a:gdLst>
                      <a:gd name="T0" fmla="*/ 7 w 9"/>
                      <a:gd name="T1" fmla="*/ 23 h 23"/>
                      <a:gd name="T2" fmla="*/ 7 w 9"/>
                      <a:gd name="T3" fmla="*/ 23 h 23"/>
                      <a:gd name="T4" fmla="*/ 9 w 9"/>
                      <a:gd name="T5" fmla="*/ 22 h 23"/>
                      <a:gd name="T6" fmla="*/ 7 w 9"/>
                      <a:gd name="T7" fmla="*/ 23 h 23"/>
                      <a:gd name="T8" fmla="*/ 9 w 9"/>
                      <a:gd name="T9" fmla="*/ 22 h 23"/>
                      <a:gd name="T10" fmla="*/ 0 w 9"/>
                      <a:gd name="T11" fmla="*/ 15 h 23"/>
                      <a:gd name="T12" fmla="*/ 0 w 9"/>
                      <a:gd name="T13" fmla="*/ 15 h 23"/>
                      <a:gd name="T14" fmla="*/ 9 w 9"/>
                      <a:gd name="T15" fmla="*/ 0 h 23"/>
                      <a:gd name="T16" fmla="*/ 9 w 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7" y="23"/>
                        </a:moveTo>
                        <a:cubicBezTo>
                          <a:pt x="7" y="23"/>
                          <a:pt x="7" y="23"/>
                          <a:pt x="7" y="23"/>
                        </a:cubicBezTo>
                        <a:close/>
                        <a:moveTo>
                          <a:pt x="9" y="22"/>
                        </a:moveTo>
                        <a:cubicBezTo>
                          <a:pt x="9" y="22"/>
                          <a:pt x="8" y="23"/>
                          <a:pt x="7" y="23"/>
                        </a:cubicBezTo>
                        <a:cubicBezTo>
                          <a:pt x="8" y="23"/>
                          <a:pt x="9" y="22"/>
                          <a:pt x="9" y="22"/>
                        </a:cubicBezTo>
                        <a:close/>
                        <a:moveTo>
                          <a:pt x="0" y="15"/>
                        </a:moveTo>
                        <a:cubicBezTo>
                          <a:pt x="0" y="15"/>
                          <a:pt x="0" y="15"/>
                          <a:pt x="0" y="15"/>
                        </a:cubicBezTo>
                        <a:moveTo>
                          <a:pt x="9" y="0"/>
                        </a:moveTo>
                        <a:cubicBezTo>
                          <a:pt x="9" y="0"/>
                          <a:pt x="9" y="0"/>
                          <a:pt x="9" y="0"/>
                        </a:cubicBezTo>
                      </a:path>
                    </a:pathLst>
                  </a:custGeom>
                  <a:solidFill>
                    <a:srgbClr val="6E7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4" name="Freeform 7088">
                    <a:extLst>
                      <a:ext uri="{FF2B5EF4-FFF2-40B4-BE49-F238E27FC236}">
                        <a16:creationId xmlns:a16="http://schemas.microsoft.com/office/drawing/2014/main" xmlns="" id="{2BC2382E-F053-48B5-AF44-F4E981A63D2F}"/>
                      </a:ext>
                    </a:extLst>
                  </p:cNvPr>
                  <p:cNvSpPr>
                    <a:spLocks noEditPoints="1"/>
                  </p:cNvSpPr>
                  <p:nvPr/>
                </p:nvSpPr>
                <p:spPr bwMode="auto">
                  <a:xfrm>
                    <a:off x="4066" y="1818"/>
                    <a:ext cx="8" cy="17"/>
                  </a:xfrm>
                  <a:custGeom>
                    <a:avLst/>
                    <a:gdLst>
                      <a:gd name="T0" fmla="*/ 0 w 10"/>
                      <a:gd name="T1" fmla="*/ 19 h 23"/>
                      <a:gd name="T2" fmla="*/ 6 w 10"/>
                      <a:gd name="T3" fmla="*/ 23 h 23"/>
                      <a:gd name="T4" fmla="*/ 0 w 10"/>
                      <a:gd name="T5" fmla="*/ 19 h 23"/>
                      <a:gd name="T6" fmla="*/ 0 w 10"/>
                      <a:gd name="T7" fmla="*/ 15 h 23"/>
                      <a:gd name="T8" fmla="*/ 0 w 10"/>
                      <a:gd name="T9" fmla="*/ 15 h 23"/>
                      <a:gd name="T10" fmla="*/ 7 w 10"/>
                      <a:gd name="T11" fmla="*/ 22 h 23"/>
                      <a:gd name="T12" fmla="*/ 7 w 10"/>
                      <a:gd name="T13" fmla="*/ 22 h 23"/>
                      <a:gd name="T14" fmla="*/ 3 w 10"/>
                      <a:gd name="T15" fmla="*/ 14 h 23"/>
                      <a:gd name="T16" fmla="*/ 8 w 10"/>
                      <a:gd name="T17" fmla="*/ 4 h 23"/>
                      <a:gd name="T18" fmla="*/ 9 w 10"/>
                      <a:gd name="T19" fmla="*/ 4 h 23"/>
                      <a:gd name="T20" fmla="*/ 9 w 10"/>
                      <a:gd name="T21" fmla="*/ 12 h 23"/>
                      <a:gd name="T22" fmla="*/ 7 w 10"/>
                      <a:gd name="T23" fmla="*/ 22 h 23"/>
                      <a:gd name="T24" fmla="*/ 9 w 10"/>
                      <a:gd name="T25" fmla="*/ 0 h 23"/>
                      <a:gd name="T26" fmla="*/ 9 w 10"/>
                      <a:gd name="T27" fmla="*/ 0 h 23"/>
                      <a:gd name="T28" fmla="*/ 9 w 10"/>
                      <a:gd name="T29" fmla="*/ 1 h 23"/>
                      <a:gd name="T30" fmla="*/ 9 w 10"/>
                      <a:gd name="T31" fmla="*/ 3 h 23"/>
                      <a:gd name="T32" fmla="*/ 9 w 10"/>
                      <a:gd name="T33" fmla="*/ 2 h 23"/>
                      <a:gd name="T34" fmla="*/ 1 w 10"/>
                      <a:gd name="T35" fmla="*/ 16 h 23"/>
                      <a:gd name="T36" fmla="*/ 6 w 10"/>
                      <a:gd name="T37" fmla="*/ 23 h 23"/>
                      <a:gd name="T38" fmla="*/ 7 w 10"/>
                      <a:gd name="T39" fmla="*/ 23 h 23"/>
                      <a:gd name="T40" fmla="*/ 7 w 10"/>
                      <a:gd name="T41" fmla="*/ 23 h 23"/>
                      <a:gd name="T42" fmla="*/ 9 w 10"/>
                      <a:gd name="T43" fmla="*/ 22 h 23"/>
                      <a:gd name="T44" fmla="*/ 9 w 10"/>
                      <a:gd name="T45" fmla="*/ 22 h 23"/>
                      <a:gd name="T46" fmla="*/ 10 w 10"/>
                      <a:gd name="T47" fmla="*/ 15 h 23"/>
                      <a:gd name="T48" fmla="*/ 9 w 10"/>
                      <a:gd name="T49" fmla="*/ 1 h 23"/>
                      <a:gd name="T50" fmla="*/ 9 w 10"/>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3">
                        <a:moveTo>
                          <a:pt x="0" y="19"/>
                        </a:moveTo>
                        <a:cubicBezTo>
                          <a:pt x="1" y="21"/>
                          <a:pt x="4" y="22"/>
                          <a:pt x="6" y="23"/>
                        </a:cubicBezTo>
                        <a:cubicBezTo>
                          <a:pt x="3" y="22"/>
                          <a:pt x="1" y="21"/>
                          <a:pt x="0" y="19"/>
                        </a:cubicBezTo>
                        <a:close/>
                        <a:moveTo>
                          <a:pt x="0" y="15"/>
                        </a:moveTo>
                        <a:cubicBezTo>
                          <a:pt x="0" y="15"/>
                          <a:pt x="0" y="15"/>
                          <a:pt x="0" y="15"/>
                        </a:cubicBezTo>
                        <a:moveTo>
                          <a:pt x="7" y="22"/>
                        </a:moveTo>
                        <a:cubicBezTo>
                          <a:pt x="7" y="22"/>
                          <a:pt x="7" y="22"/>
                          <a:pt x="7" y="22"/>
                        </a:cubicBezTo>
                        <a:cubicBezTo>
                          <a:pt x="4" y="21"/>
                          <a:pt x="2" y="19"/>
                          <a:pt x="3" y="14"/>
                        </a:cubicBezTo>
                        <a:cubicBezTo>
                          <a:pt x="4" y="8"/>
                          <a:pt x="7" y="4"/>
                          <a:pt x="8" y="4"/>
                        </a:cubicBezTo>
                        <a:cubicBezTo>
                          <a:pt x="9" y="4"/>
                          <a:pt x="9" y="4"/>
                          <a:pt x="9" y="4"/>
                        </a:cubicBezTo>
                        <a:cubicBezTo>
                          <a:pt x="9" y="5"/>
                          <a:pt x="9" y="12"/>
                          <a:pt x="9" y="12"/>
                        </a:cubicBezTo>
                        <a:cubicBezTo>
                          <a:pt x="10" y="20"/>
                          <a:pt x="9" y="22"/>
                          <a:pt x="7" y="22"/>
                        </a:cubicBezTo>
                        <a:close/>
                        <a:moveTo>
                          <a:pt x="9" y="0"/>
                        </a:moveTo>
                        <a:cubicBezTo>
                          <a:pt x="9" y="0"/>
                          <a:pt x="9" y="0"/>
                          <a:pt x="9" y="0"/>
                        </a:cubicBezTo>
                        <a:cubicBezTo>
                          <a:pt x="9" y="0"/>
                          <a:pt x="9" y="0"/>
                          <a:pt x="9" y="1"/>
                        </a:cubicBezTo>
                        <a:cubicBezTo>
                          <a:pt x="9" y="3"/>
                          <a:pt x="9" y="3"/>
                          <a:pt x="9" y="3"/>
                        </a:cubicBezTo>
                        <a:cubicBezTo>
                          <a:pt x="9" y="2"/>
                          <a:pt x="9" y="2"/>
                          <a:pt x="9" y="2"/>
                        </a:cubicBezTo>
                        <a:cubicBezTo>
                          <a:pt x="7" y="2"/>
                          <a:pt x="2" y="10"/>
                          <a:pt x="1" y="16"/>
                        </a:cubicBezTo>
                        <a:cubicBezTo>
                          <a:pt x="1" y="18"/>
                          <a:pt x="1" y="21"/>
                          <a:pt x="6" y="23"/>
                        </a:cubicBezTo>
                        <a:cubicBezTo>
                          <a:pt x="7" y="23"/>
                          <a:pt x="7" y="23"/>
                          <a:pt x="7" y="23"/>
                        </a:cubicBezTo>
                        <a:cubicBezTo>
                          <a:pt x="7" y="23"/>
                          <a:pt x="7" y="23"/>
                          <a:pt x="7" y="23"/>
                        </a:cubicBezTo>
                        <a:cubicBezTo>
                          <a:pt x="8" y="23"/>
                          <a:pt x="9" y="22"/>
                          <a:pt x="9" y="22"/>
                        </a:cubicBezTo>
                        <a:cubicBezTo>
                          <a:pt x="9" y="22"/>
                          <a:pt x="9" y="22"/>
                          <a:pt x="9" y="22"/>
                        </a:cubicBezTo>
                        <a:cubicBezTo>
                          <a:pt x="9" y="21"/>
                          <a:pt x="10" y="18"/>
                          <a:pt x="10" y="15"/>
                        </a:cubicBezTo>
                        <a:cubicBezTo>
                          <a:pt x="10" y="9"/>
                          <a:pt x="9" y="1"/>
                          <a:pt x="9" y="1"/>
                        </a:cubicBezTo>
                        <a:cubicBezTo>
                          <a:pt x="9" y="0"/>
                          <a:pt x="9" y="0"/>
                          <a:pt x="9"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5" name="Freeform 7089">
                    <a:extLst>
                      <a:ext uri="{FF2B5EF4-FFF2-40B4-BE49-F238E27FC236}">
                        <a16:creationId xmlns:a16="http://schemas.microsoft.com/office/drawing/2014/main" xmlns="" id="{572517A0-EA22-42D0-B81E-6E1EAA97E9D2}"/>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5 h 23"/>
                      <a:gd name="T8" fmla="*/ 0 w 9"/>
                      <a:gd name="T9" fmla="*/ 19 h 23"/>
                      <a:gd name="T10" fmla="*/ 0 w 9"/>
                      <a:gd name="T11" fmla="*/ 16 h 23"/>
                      <a:gd name="T12" fmla="*/ 0 w 9"/>
                      <a:gd name="T13" fmla="*/ 15 h 23"/>
                      <a:gd name="T14" fmla="*/ 9 w 9"/>
                      <a:gd name="T15" fmla="*/ 0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1 w 9"/>
                      <a:gd name="T45" fmla="*/ 12 h 23"/>
                      <a:gd name="T46" fmla="*/ 1 w 9"/>
                      <a:gd name="T47" fmla="*/ 12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1 w 9"/>
                      <a:gd name="T61" fmla="*/ 11 h 23"/>
                      <a:gd name="T62" fmla="*/ 1 w 9"/>
                      <a:gd name="T63" fmla="*/ 11 h 23"/>
                      <a:gd name="T64" fmla="*/ 1 w 9"/>
                      <a:gd name="T65" fmla="*/ 11 h 23"/>
                      <a:gd name="T66" fmla="*/ 1 w 9"/>
                      <a:gd name="T67" fmla="*/ 11 h 23"/>
                      <a:gd name="T68" fmla="*/ 1 w 9"/>
                      <a:gd name="T69" fmla="*/ 1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23"/>
                        </a:moveTo>
                        <a:cubicBezTo>
                          <a:pt x="6" y="23"/>
                          <a:pt x="6" y="23"/>
                          <a:pt x="6" y="23"/>
                        </a:cubicBezTo>
                        <a:cubicBezTo>
                          <a:pt x="6" y="23"/>
                          <a:pt x="6" y="23"/>
                          <a:pt x="6" y="23"/>
                        </a:cubicBezTo>
                        <a:close/>
                        <a:moveTo>
                          <a:pt x="0" y="15"/>
                        </a:moveTo>
                        <a:cubicBezTo>
                          <a:pt x="0" y="17"/>
                          <a:pt x="0" y="18"/>
                          <a:pt x="0" y="19"/>
                        </a:cubicBezTo>
                        <a:cubicBezTo>
                          <a:pt x="0" y="18"/>
                          <a:pt x="0" y="17"/>
                          <a:pt x="0" y="16"/>
                        </a:cubicBezTo>
                        <a:lnTo>
                          <a:pt x="0" y="15"/>
                        </a:lnTo>
                        <a:close/>
                        <a:moveTo>
                          <a:pt x="9" y="0"/>
                        </a:moveTo>
                        <a:cubicBezTo>
                          <a:pt x="6" y="0"/>
                          <a:pt x="1" y="9"/>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3"/>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4" y="5"/>
                          <a:pt x="7" y="0"/>
                          <a:pt x="9"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6" name="Freeform 7090">
                    <a:extLst>
                      <a:ext uri="{FF2B5EF4-FFF2-40B4-BE49-F238E27FC236}">
                        <a16:creationId xmlns:a16="http://schemas.microsoft.com/office/drawing/2014/main" xmlns="" id="{25DF20E1-95AC-4FBD-90BB-633AE8F3AB10}"/>
                      </a:ext>
                    </a:extLst>
                  </p:cNvPr>
                  <p:cNvSpPr>
                    <a:spLocks noEditPoints="1"/>
                  </p:cNvSpPr>
                  <p:nvPr/>
                </p:nvSpPr>
                <p:spPr bwMode="auto">
                  <a:xfrm>
                    <a:off x="4066" y="1818"/>
                    <a:ext cx="7" cy="17"/>
                  </a:xfrm>
                  <a:custGeom>
                    <a:avLst/>
                    <a:gdLst>
                      <a:gd name="T0" fmla="*/ 6 w 9"/>
                      <a:gd name="T1" fmla="*/ 23 h 23"/>
                      <a:gd name="T2" fmla="*/ 6 w 9"/>
                      <a:gd name="T3" fmla="*/ 23 h 23"/>
                      <a:gd name="T4" fmla="*/ 6 w 9"/>
                      <a:gd name="T5" fmla="*/ 23 h 23"/>
                      <a:gd name="T6" fmla="*/ 0 w 9"/>
                      <a:gd name="T7" fmla="*/ 16 h 23"/>
                      <a:gd name="T8" fmla="*/ 0 w 9"/>
                      <a:gd name="T9" fmla="*/ 19 h 23"/>
                      <a:gd name="T10" fmla="*/ 0 w 9"/>
                      <a:gd name="T11" fmla="*/ 16 h 23"/>
                      <a:gd name="T12" fmla="*/ 0 w 9"/>
                      <a:gd name="T13" fmla="*/ 15 h 23"/>
                      <a:gd name="T14" fmla="*/ 0 w 9"/>
                      <a:gd name="T15" fmla="*/ 15 h 23"/>
                      <a:gd name="T16" fmla="*/ 0 w 9"/>
                      <a:gd name="T17" fmla="*/ 15 h 23"/>
                      <a:gd name="T18" fmla="*/ 0 w 9"/>
                      <a:gd name="T19" fmla="*/ 15 h 23"/>
                      <a:gd name="T20" fmla="*/ 0 w 9"/>
                      <a:gd name="T21" fmla="*/ 15 h 23"/>
                      <a:gd name="T22" fmla="*/ 0 w 9"/>
                      <a:gd name="T23" fmla="*/ 15 h 23"/>
                      <a:gd name="T24" fmla="*/ 0 w 9"/>
                      <a:gd name="T25" fmla="*/ 15 h 23"/>
                      <a:gd name="T26" fmla="*/ 0 w 9"/>
                      <a:gd name="T27" fmla="*/ 15 h 23"/>
                      <a:gd name="T28" fmla="*/ 0 w 9"/>
                      <a:gd name="T29" fmla="*/ 15 h 23"/>
                      <a:gd name="T30" fmla="*/ 0 w 9"/>
                      <a:gd name="T31" fmla="*/ 15 h 23"/>
                      <a:gd name="T32" fmla="*/ 0 w 9"/>
                      <a:gd name="T33" fmla="*/ 15 h 23"/>
                      <a:gd name="T34" fmla="*/ 0 w 9"/>
                      <a:gd name="T35" fmla="*/ 15 h 23"/>
                      <a:gd name="T36" fmla="*/ 1 w 9"/>
                      <a:gd name="T37" fmla="*/ 12 h 23"/>
                      <a:gd name="T38" fmla="*/ 1 w 9"/>
                      <a:gd name="T39" fmla="*/ 12 h 23"/>
                      <a:gd name="T40" fmla="*/ 1 w 9"/>
                      <a:gd name="T41" fmla="*/ 11 h 23"/>
                      <a:gd name="T42" fmla="*/ 1 w 9"/>
                      <a:gd name="T43" fmla="*/ 11 h 23"/>
                      <a:gd name="T44" fmla="*/ 1 w 9"/>
                      <a:gd name="T45" fmla="*/ 11 h 23"/>
                      <a:gd name="T46" fmla="*/ 1 w 9"/>
                      <a:gd name="T47" fmla="*/ 11 h 23"/>
                      <a:gd name="T48" fmla="*/ 1 w 9"/>
                      <a:gd name="T49" fmla="*/ 11 h 23"/>
                      <a:gd name="T50" fmla="*/ 1 w 9"/>
                      <a:gd name="T51" fmla="*/ 11 h 23"/>
                      <a:gd name="T52" fmla="*/ 1 w 9"/>
                      <a:gd name="T53" fmla="*/ 11 h 23"/>
                      <a:gd name="T54" fmla="*/ 1 w 9"/>
                      <a:gd name="T55" fmla="*/ 11 h 23"/>
                      <a:gd name="T56" fmla="*/ 1 w 9"/>
                      <a:gd name="T57" fmla="*/ 11 h 23"/>
                      <a:gd name="T58" fmla="*/ 1 w 9"/>
                      <a:gd name="T59" fmla="*/ 11 h 23"/>
                      <a:gd name="T60" fmla="*/ 9 w 9"/>
                      <a:gd name="T61" fmla="*/ 0 h 23"/>
                      <a:gd name="T62" fmla="*/ 1 w 9"/>
                      <a:gd name="T63" fmla="*/ 11 h 23"/>
                      <a:gd name="T64" fmla="*/ 9 w 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23">
                        <a:moveTo>
                          <a:pt x="6" y="23"/>
                        </a:moveTo>
                        <a:cubicBezTo>
                          <a:pt x="6" y="23"/>
                          <a:pt x="6" y="23"/>
                          <a:pt x="6" y="23"/>
                        </a:cubicBezTo>
                        <a:cubicBezTo>
                          <a:pt x="6" y="23"/>
                          <a:pt x="6" y="23"/>
                          <a:pt x="6" y="23"/>
                        </a:cubicBezTo>
                        <a:close/>
                        <a:moveTo>
                          <a:pt x="0" y="16"/>
                        </a:moveTo>
                        <a:cubicBezTo>
                          <a:pt x="0" y="17"/>
                          <a:pt x="0" y="18"/>
                          <a:pt x="0" y="19"/>
                        </a:cubicBezTo>
                        <a:cubicBezTo>
                          <a:pt x="0" y="18"/>
                          <a:pt x="0" y="17"/>
                          <a:pt x="0" y="16"/>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close/>
                        <a:moveTo>
                          <a:pt x="0" y="15"/>
                        </a:moveTo>
                        <a:cubicBezTo>
                          <a:pt x="0" y="15"/>
                          <a:pt x="0" y="15"/>
                          <a:pt x="0" y="15"/>
                        </a:cubicBezTo>
                        <a:moveTo>
                          <a:pt x="0" y="15"/>
                        </a:moveTo>
                        <a:cubicBezTo>
                          <a:pt x="0" y="15"/>
                          <a:pt x="0" y="15"/>
                          <a:pt x="0" y="15"/>
                        </a:cubicBezTo>
                        <a:close/>
                        <a:moveTo>
                          <a:pt x="0" y="15"/>
                        </a:moveTo>
                        <a:cubicBezTo>
                          <a:pt x="0" y="15"/>
                          <a:pt x="0" y="15"/>
                          <a:pt x="0" y="15"/>
                        </a:cubicBezTo>
                        <a:close/>
                        <a:moveTo>
                          <a:pt x="1" y="12"/>
                        </a:moveTo>
                        <a:cubicBezTo>
                          <a:pt x="1" y="12"/>
                          <a:pt x="1" y="12"/>
                          <a:pt x="1" y="12"/>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1" y="11"/>
                        </a:moveTo>
                        <a:cubicBezTo>
                          <a:pt x="1" y="11"/>
                          <a:pt x="1" y="11"/>
                          <a:pt x="1" y="11"/>
                        </a:cubicBezTo>
                        <a:close/>
                        <a:moveTo>
                          <a:pt x="9" y="0"/>
                        </a:moveTo>
                        <a:cubicBezTo>
                          <a:pt x="7" y="0"/>
                          <a:pt x="4" y="5"/>
                          <a:pt x="1" y="11"/>
                        </a:cubicBezTo>
                        <a:cubicBezTo>
                          <a:pt x="4" y="5"/>
                          <a:pt x="7" y="0"/>
                          <a:pt x="9" y="0"/>
                        </a:cubicBezTo>
                        <a:close/>
                      </a:path>
                    </a:pathLst>
                  </a:custGeom>
                  <a:solidFill>
                    <a:srgbClr val="727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7" name="Freeform 7091">
                    <a:extLst>
                      <a:ext uri="{FF2B5EF4-FFF2-40B4-BE49-F238E27FC236}">
                        <a16:creationId xmlns:a16="http://schemas.microsoft.com/office/drawing/2014/main" xmlns="" id="{5B97C314-0A0B-4051-8E54-E3060C051A76}"/>
                      </a:ext>
                    </a:extLst>
                  </p:cNvPr>
                  <p:cNvSpPr>
                    <a:spLocks noEditPoints="1"/>
                  </p:cNvSpPr>
                  <p:nvPr/>
                </p:nvSpPr>
                <p:spPr bwMode="auto">
                  <a:xfrm>
                    <a:off x="4066" y="1826"/>
                    <a:ext cx="1" cy="4"/>
                  </a:xfrm>
                  <a:custGeom>
                    <a:avLst/>
                    <a:gdLst>
                      <a:gd name="T0" fmla="*/ 0 w 1"/>
                      <a:gd name="T1" fmla="*/ 4 h 5"/>
                      <a:gd name="T2" fmla="*/ 0 w 1"/>
                      <a:gd name="T3" fmla="*/ 4 h 5"/>
                      <a:gd name="T4" fmla="*/ 0 w 1"/>
                      <a:gd name="T5" fmla="*/ 5 h 5"/>
                      <a:gd name="T6" fmla="*/ 0 w 1"/>
                      <a:gd name="T7" fmla="*/ 4 h 5"/>
                      <a:gd name="T8" fmla="*/ 0 w 1"/>
                      <a:gd name="T9" fmla="*/ 4 h 5"/>
                      <a:gd name="T10" fmla="*/ 0 w 1"/>
                      <a:gd name="T11" fmla="*/ 4 h 5"/>
                      <a:gd name="T12" fmla="*/ 0 w 1"/>
                      <a:gd name="T13" fmla="*/ 4 h 5"/>
                      <a:gd name="T14" fmla="*/ 0 w 1"/>
                      <a:gd name="T15" fmla="*/ 4 h 5"/>
                      <a:gd name="T16" fmla="*/ 0 w 1"/>
                      <a:gd name="T17" fmla="*/ 4 h 5"/>
                      <a:gd name="T18" fmla="*/ 0 w 1"/>
                      <a:gd name="T19" fmla="*/ 4 h 5"/>
                      <a:gd name="T20" fmla="*/ 0 w 1"/>
                      <a:gd name="T21" fmla="*/ 4 h 5"/>
                      <a:gd name="T22" fmla="*/ 0 w 1"/>
                      <a:gd name="T23" fmla="*/ 4 h 5"/>
                      <a:gd name="T24" fmla="*/ 0 w 1"/>
                      <a:gd name="T25" fmla="*/ 4 h 5"/>
                      <a:gd name="T26" fmla="*/ 0 w 1"/>
                      <a:gd name="T27" fmla="*/ 4 h 5"/>
                      <a:gd name="T28" fmla="*/ 0 w 1"/>
                      <a:gd name="T29" fmla="*/ 4 h 5"/>
                      <a:gd name="T30" fmla="*/ 0 w 1"/>
                      <a:gd name="T31" fmla="*/ 4 h 5"/>
                      <a:gd name="T32" fmla="*/ 0 w 1"/>
                      <a:gd name="T33" fmla="*/ 4 h 5"/>
                      <a:gd name="T34" fmla="*/ 0 w 1"/>
                      <a:gd name="T35" fmla="*/ 4 h 5"/>
                      <a:gd name="T36" fmla="*/ 1 w 1"/>
                      <a:gd name="T37" fmla="*/ 1 h 5"/>
                      <a:gd name="T38" fmla="*/ 0 w 1"/>
                      <a:gd name="T39" fmla="*/ 4 h 5"/>
                      <a:gd name="T40" fmla="*/ 1 w 1"/>
                      <a:gd name="T41" fmla="*/ 1 h 5"/>
                      <a:gd name="T42" fmla="*/ 1 w 1"/>
                      <a:gd name="T43" fmla="*/ 0 h 5"/>
                      <a:gd name="T44" fmla="*/ 1 w 1"/>
                      <a:gd name="T45" fmla="*/ 1 h 5"/>
                      <a:gd name="T46" fmla="*/ 1 w 1"/>
                      <a:gd name="T47" fmla="*/ 0 h 5"/>
                      <a:gd name="T48" fmla="*/ 1 w 1"/>
                      <a:gd name="T49" fmla="*/ 0 h 5"/>
                      <a:gd name="T50" fmla="*/ 1 w 1"/>
                      <a:gd name="T51" fmla="*/ 0 h 5"/>
                      <a:gd name="T52" fmla="*/ 1 w 1"/>
                      <a:gd name="T53" fmla="*/ 0 h 5"/>
                      <a:gd name="T54" fmla="*/ 1 w 1"/>
                      <a:gd name="T55" fmla="*/ 0 h 5"/>
                      <a:gd name="T56" fmla="*/ 1 w 1"/>
                      <a:gd name="T57" fmla="*/ 0 h 5"/>
                      <a:gd name="T58" fmla="*/ 1 w 1"/>
                      <a:gd name="T59" fmla="*/ 0 h 5"/>
                      <a:gd name="T60" fmla="*/ 1 w 1"/>
                      <a:gd name="T61" fmla="*/ 0 h 5"/>
                      <a:gd name="T62" fmla="*/ 1 w 1"/>
                      <a:gd name="T63" fmla="*/ 0 h 5"/>
                      <a:gd name="T64" fmla="*/ 1 w 1"/>
                      <a:gd name="T65" fmla="*/ 0 h 5"/>
                      <a:gd name="T66" fmla="*/ 1 w 1"/>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 h="5">
                        <a:moveTo>
                          <a:pt x="0" y="4"/>
                        </a:moveTo>
                        <a:cubicBezTo>
                          <a:pt x="0" y="4"/>
                          <a:pt x="0" y="4"/>
                          <a:pt x="0" y="4"/>
                        </a:cubicBezTo>
                        <a:cubicBezTo>
                          <a:pt x="0" y="5"/>
                          <a:pt x="0" y="5"/>
                          <a:pt x="0" y="5"/>
                        </a:cubicBezTo>
                        <a:lnTo>
                          <a:pt x="0" y="4"/>
                        </a:lnTo>
                        <a:close/>
                        <a:moveTo>
                          <a:pt x="0" y="4"/>
                        </a:moveTo>
                        <a:cubicBezTo>
                          <a:pt x="0" y="4"/>
                          <a:pt x="0" y="4"/>
                          <a:pt x="0" y="4"/>
                        </a:cubicBezTo>
                        <a:cubicBezTo>
                          <a:pt x="0" y="4"/>
                          <a:pt x="0" y="4"/>
                          <a:pt x="0" y="4"/>
                        </a:cubicBez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0" y="4"/>
                        </a:moveTo>
                        <a:cubicBezTo>
                          <a:pt x="0" y="4"/>
                          <a:pt x="0" y="4"/>
                          <a:pt x="0" y="4"/>
                        </a:cubicBezTo>
                        <a:close/>
                        <a:moveTo>
                          <a:pt x="1" y="1"/>
                        </a:moveTo>
                        <a:cubicBezTo>
                          <a:pt x="1" y="2"/>
                          <a:pt x="0" y="3"/>
                          <a:pt x="0" y="4"/>
                        </a:cubicBezTo>
                        <a:cubicBezTo>
                          <a:pt x="0" y="3"/>
                          <a:pt x="1" y="2"/>
                          <a:pt x="1" y="1"/>
                        </a:cubicBezTo>
                        <a:close/>
                        <a:moveTo>
                          <a:pt x="1" y="0"/>
                        </a:moveTo>
                        <a:cubicBezTo>
                          <a:pt x="1" y="1"/>
                          <a:pt x="1" y="1"/>
                          <a:pt x="1" y="1"/>
                        </a:cubicBezTo>
                        <a:lnTo>
                          <a:pt x="1" y="0"/>
                        </a:ln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path>
                    </a:pathLst>
                  </a:custGeom>
                  <a:solidFill>
                    <a:srgbClr val="55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8" name="Freeform 7092">
                    <a:extLst>
                      <a:ext uri="{FF2B5EF4-FFF2-40B4-BE49-F238E27FC236}">
                        <a16:creationId xmlns:a16="http://schemas.microsoft.com/office/drawing/2014/main" xmlns="" id="{1D5A7A1B-6E0F-46BE-A7DA-C74E298098E0}"/>
                      </a:ext>
                    </a:extLst>
                  </p:cNvPr>
                  <p:cNvSpPr>
                    <a:spLocks/>
                  </p:cNvSpPr>
                  <p:nvPr/>
                </p:nvSpPr>
                <p:spPr bwMode="auto">
                  <a:xfrm>
                    <a:off x="4066" y="1818"/>
                    <a:ext cx="7" cy="17"/>
                  </a:xfrm>
                  <a:custGeom>
                    <a:avLst/>
                    <a:gdLst>
                      <a:gd name="T0" fmla="*/ 9 w 9"/>
                      <a:gd name="T1" fmla="*/ 0 h 23"/>
                      <a:gd name="T2" fmla="*/ 1 w 9"/>
                      <a:gd name="T3" fmla="*/ 11 h 23"/>
                      <a:gd name="T4" fmla="*/ 1 w 9"/>
                      <a:gd name="T5" fmla="*/ 11 h 23"/>
                      <a:gd name="T6" fmla="*/ 1 w 9"/>
                      <a:gd name="T7" fmla="*/ 11 h 23"/>
                      <a:gd name="T8" fmla="*/ 1 w 9"/>
                      <a:gd name="T9" fmla="*/ 11 h 23"/>
                      <a:gd name="T10" fmla="*/ 1 w 9"/>
                      <a:gd name="T11" fmla="*/ 11 h 23"/>
                      <a:gd name="T12" fmla="*/ 1 w 9"/>
                      <a:gd name="T13" fmla="*/ 11 h 23"/>
                      <a:gd name="T14" fmla="*/ 1 w 9"/>
                      <a:gd name="T15" fmla="*/ 11 h 23"/>
                      <a:gd name="T16" fmla="*/ 1 w 9"/>
                      <a:gd name="T17" fmla="*/ 11 h 23"/>
                      <a:gd name="T18" fmla="*/ 1 w 9"/>
                      <a:gd name="T19" fmla="*/ 11 h 23"/>
                      <a:gd name="T20" fmla="*/ 1 w 9"/>
                      <a:gd name="T21" fmla="*/ 11 h 23"/>
                      <a:gd name="T22" fmla="*/ 1 w 9"/>
                      <a:gd name="T23" fmla="*/ 11 h 23"/>
                      <a:gd name="T24" fmla="*/ 1 w 9"/>
                      <a:gd name="T25" fmla="*/ 12 h 23"/>
                      <a:gd name="T26" fmla="*/ 1 w 9"/>
                      <a:gd name="T27" fmla="*/ 12 h 23"/>
                      <a:gd name="T28" fmla="*/ 0 w 9"/>
                      <a:gd name="T29" fmla="*/ 15 h 23"/>
                      <a:gd name="T30" fmla="*/ 0 w 9"/>
                      <a:gd name="T31" fmla="*/ 15 h 23"/>
                      <a:gd name="T32" fmla="*/ 0 w 9"/>
                      <a:gd name="T33" fmla="*/ 15 h 23"/>
                      <a:gd name="T34" fmla="*/ 0 w 9"/>
                      <a:gd name="T35" fmla="*/ 15 h 23"/>
                      <a:gd name="T36" fmla="*/ 0 w 9"/>
                      <a:gd name="T37" fmla="*/ 15 h 23"/>
                      <a:gd name="T38" fmla="*/ 0 w 9"/>
                      <a:gd name="T39" fmla="*/ 15 h 23"/>
                      <a:gd name="T40" fmla="*/ 0 w 9"/>
                      <a:gd name="T41" fmla="*/ 15 h 23"/>
                      <a:gd name="T42" fmla="*/ 0 w 9"/>
                      <a:gd name="T43" fmla="*/ 15 h 23"/>
                      <a:gd name="T44" fmla="*/ 0 w 9"/>
                      <a:gd name="T45" fmla="*/ 15 h 23"/>
                      <a:gd name="T46" fmla="*/ 0 w 9"/>
                      <a:gd name="T47" fmla="*/ 15 h 23"/>
                      <a:gd name="T48" fmla="*/ 0 w 9"/>
                      <a:gd name="T49" fmla="*/ 15 h 23"/>
                      <a:gd name="T50" fmla="*/ 0 w 9"/>
                      <a:gd name="T51" fmla="*/ 15 h 23"/>
                      <a:gd name="T52" fmla="*/ 0 w 9"/>
                      <a:gd name="T53" fmla="*/ 15 h 23"/>
                      <a:gd name="T54" fmla="*/ 0 w 9"/>
                      <a:gd name="T55" fmla="*/ 16 h 23"/>
                      <a:gd name="T56" fmla="*/ 0 w 9"/>
                      <a:gd name="T57" fmla="*/ 19 h 23"/>
                      <a:gd name="T58" fmla="*/ 6 w 9"/>
                      <a:gd name="T59" fmla="*/ 23 h 23"/>
                      <a:gd name="T60" fmla="*/ 6 w 9"/>
                      <a:gd name="T61" fmla="*/ 23 h 23"/>
                      <a:gd name="T62" fmla="*/ 1 w 9"/>
                      <a:gd name="T63" fmla="*/ 16 h 23"/>
                      <a:gd name="T64" fmla="*/ 9 w 9"/>
                      <a:gd name="T65" fmla="*/ 2 h 23"/>
                      <a:gd name="T66" fmla="*/ 9 w 9"/>
                      <a:gd name="T67" fmla="*/ 3 h 23"/>
                      <a:gd name="T68" fmla="*/ 9 w 9"/>
                      <a:gd name="T69" fmla="*/ 1 h 23"/>
                      <a:gd name="T70" fmla="*/ 9 w 9"/>
                      <a:gd name="T7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9" y="0"/>
                        </a:moveTo>
                        <a:cubicBezTo>
                          <a:pt x="7" y="0"/>
                          <a:pt x="4" y="5"/>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0" y="14"/>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7"/>
                          <a:pt x="0" y="18"/>
                          <a:pt x="0" y="19"/>
                        </a:cubicBezTo>
                        <a:cubicBezTo>
                          <a:pt x="1" y="21"/>
                          <a:pt x="3" y="22"/>
                          <a:pt x="6" y="23"/>
                        </a:cubicBezTo>
                        <a:cubicBezTo>
                          <a:pt x="6" y="23"/>
                          <a:pt x="6" y="23"/>
                          <a:pt x="6" y="23"/>
                        </a:cubicBezTo>
                        <a:cubicBezTo>
                          <a:pt x="1" y="21"/>
                          <a:pt x="1" y="18"/>
                          <a:pt x="1" y="16"/>
                        </a:cubicBezTo>
                        <a:cubicBezTo>
                          <a:pt x="2" y="10"/>
                          <a:pt x="7" y="2"/>
                          <a:pt x="9" y="2"/>
                        </a:cubicBezTo>
                        <a:cubicBezTo>
                          <a:pt x="9" y="2"/>
                          <a:pt x="9" y="2"/>
                          <a:pt x="9" y="3"/>
                        </a:cubicBezTo>
                        <a:cubicBezTo>
                          <a:pt x="9" y="1"/>
                          <a:pt x="9" y="1"/>
                          <a:pt x="9" y="1"/>
                        </a:cubicBezTo>
                        <a:cubicBezTo>
                          <a:pt x="9" y="0"/>
                          <a:pt x="9" y="0"/>
                          <a:pt x="9"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59" name="Freeform 7093">
                    <a:extLst>
                      <a:ext uri="{FF2B5EF4-FFF2-40B4-BE49-F238E27FC236}">
                        <a16:creationId xmlns:a16="http://schemas.microsoft.com/office/drawing/2014/main" xmlns="" id="{EE185CBB-BB75-4DB8-BFF6-804417608CB2}"/>
                      </a:ext>
                    </a:extLst>
                  </p:cNvPr>
                  <p:cNvSpPr>
                    <a:spLocks/>
                  </p:cNvSpPr>
                  <p:nvPr/>
                </p:nvSpPr>
                <p:spPr bwMode="auto">
                  <a:xfrm>
                    <a:off x="4068" y="1822"/>
                    <a:ext cx="4" cy="11"/>
                  </a:xfrm>
                  <a:custGeom>
                    <a:avLst/>
                    <a:gdLst>
                      <a:gd name="T0" fmla="*/ 4 w 5"/>
                      <a:gd name="T1" fmla="*/ 0 h 15"/>
                      <a:gd name="T2" fmla="*/ 0 w 5"/>
                      <a:gd name="T3" fmla="*/ 11 h 15"/>
                      <a:gd name="T4" fmla="*/ 4 w 5"/>
                      <a:gd name="T5" fmla="*/ 15 h 15"/>
                      <a:gd name="T6" fmla="*/ 5 w 5"/>
                      <a:gd name="T7" fmla="*/ 14 h 15"/>
                      <a:gd name="T8" fmla="*/ 3 w 5"/>
                      <a:gd name="T9" fmla="*/ 10 h 15"/>
                      <a:gd name="T10" fmla="*/ 5 w 5"/>
                      <a:gd name="T11" fmla="*/ 0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0" y="7"/>
                          <a:pt x="0" y="11"/>
                        </a:cubicBezTo>
                        <a:cubicBezTo>
                          <a:pt x="1" y="14"/>
                          <a:pt x="2" y="15"/>
                          <a:pt x="4" y="15"/>
                        </a:cubicBezTo>
                        <a:cubicBezTo>
                          <a:pt x="4" y="15"/>
                          <a:pt x="5" y="15"/>
                          <a:pt x="5" y="14"/>
                        </a:cubicBezTo>
                        <a:cubicBezTo>
                          <a:pt x="5" y="12"/>
                          <a:pt x="3" y="13"/>
                          <a:pt x="3" y="10"/>
                        </a:cubicBezTo>
                        <a:cubicBezTo>
                          <a:pt x="2" y="6"/>
                          <a:pt x="5" y="0"/>
                          <a:pt x="5" y="0"/>
                        </a:cubicBezTo>
                        <a:lnTo>
                          <a:pt x="4" y="0"/>
                        </a:ln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0" name="Freeform 7094">
                    <a:extLst>
                      <a:ext uri="{FF2B5EF4-FFF2-40B4-BE49-F238E27FC236}">
                        <a16:creationId xmlns:a16="http://schemas.microsoft.com/office/drawing/2014/main" xmlns="" id="{DE6E45F6-4A3A-4A49-9987-DF33784792C3}"/>
                      </a:ext>
                    </a:extLst>
                  </p:cNvPr>
                  <p:cNvSpPr>
                    <a:spLocks/>
                  </p:cNvSpPr>
                  <p:nvPr/>
                </p:nvSpPr>
                <p:spPr bwMode="auto">
                  <a:xfrm>
                    <a:off x="4074" y="1814"/>
                    <a:ext cx="10" cy="22"/>
                  </a:xfrm>
                  <a:custGeom>
                    <a:avLst/>
                    <a:gdLst>
                      <a:gd name="T0" fmla="*/ 1 w 14"/>
                      <a:gd name="T1" fmla="*/ 6 h 29"/>
                      <a:gd name="T2" fmla="*/ 1 w 14"/>
                      <a:gd name="T3" fmla="*/ 28 h 29"/>
                      <a:gd name="T4" fmla="*/ 12 w 14"/>
                      <a:gd name="T5" fmla="*/ 21 h 29"/>
                      <a:gd name="T6" fmla="*/ 1 w 14"/>
                      <a:gd name="T7" fmla="*/ 6 h 29"/>
                    </a:gdLst>
                    <a:ahLst/>
                    <a:cxnLst>
                      <a:cxn ang="0">
                        <a:pos x="T0" y="T1"/>
                      </a:cxn>
                      <a:cxn ang="0">
                        <a:pos x="T2" y="T3"/>
                      </a:cxn>
                      <a:cxn ang="0">
                        <a:pos x="T4" y="T5"/>
                      </a:cxn>
                      <a:cxn ang="0">
                        <a:pos x="T6" y="T7"/>
                      </a:cxn>
                    </a:cxnLst>
                    <a:rect l="0" t="0" r="r" b="b"/>
                    <a:pathLst>
                      <a:path w="14" h="29">
                        <a:moveTo>
                          <a:pt x="1" y="6"/>
                        </a:moveTo>
                        <a:cubicBezTo>
                          <a:pt x="1" y="6"/>
                          <a:pt x="0" y="26"/>
                          <a:pt x="1" y="28"/>
                        </a:cubicBezTo>
                        <a:cubicBezTo>
                          <a:pt x="2" y="29"/>
                          <a:pt x="14" y="29"/>
                          <a:pt x="12" y="21"/>
                        </a:cubicBezTo>
                        <a:cubicBezTo>
                          <a:pt x="10" y="12"/>
                          <a:pt x="1" y="0"/>
                          <a:pt x="1" y="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1" name="Freeform 7095">
                    <a:extLst>
                      <a:ext uri="{FF2B5EF4-FFF2-40B4-BE49-F238E27FC236}">
                        <a16:creationId xmlns:a16="http://schemas.microsoft.com/office/drawing/2014/main" xmlns="" id="{476A39DE-8592-4C9C-935A-B4F327121489}"/>
                      </a:ext>
                    </a:extLst>
                  </p:cNvPr>
                  <p:cNvSpPr>
                    <a:spLocks noEditPoints="1"/>
                  </p:cNvSpPr>
                  <p:nvPr/>
                </p:nvSpPr>
                <p:spPr bwMode="auto">
                  <a:xfrm>
                    <a:off x="4074" y="1818"/>
                    <a:ext cx="9" cy="17"/>
                  </a:xfrm>
                  <a:custGeom>
                    <a:avLst/>
                    <a:gdLst>
                      <a:gd name="T0" fmla="*/ 1 w 11"/>
                      <a:gd name="T1" fmla="*/ 0 h 23"/>
                      <a:gd name="T2" fmla="*/ 1 w 11"/>
                      <a:gd name="T3" fmla="*/ 0 h 23"/>
                      <a:gd name="T4" fmla="*/ 10 w 11"/>
                      <a:gd name="T5" fmla="*/ 15 h 23"/>
                      <a:gd name="T6" fmla="*/ 9 w 11"/>
                      <a:gd name="T7" fmla="*/ 19 h 23"/>
                      <a:gd name="T8" fmla="*/ 4 w 11"/>
                      <a:gd name="T9" fmla="*/ 23 h 23"/>
                      <a:gd name="T10" fmla="*/ 4 w 11"/>
                      <a:gd name="T11" fmla="*/ 23 h 23"/>
                      <a:gd name="T12" fmla="*/ 4 w 11"/>
                      <a:gd name="T13" fmla="*/ 23 h 23"/>
                      <a:gd name="T14" fmla="*/ 3 w 11"/>
                      <a:gd name="T15" fmla="*/ 23 h 23"/>
                      <a:gd name="T16" fmla="*/ 1 w 11"/>
                      <a:gd name="T17" fmla="*/ 22 h 23"/>
                      <a:gd name="T18" fmla="*/ 0 w 11"/>
                      <a:gd name="T19" fmla="*/ 9 h 23"/>
                      <a:gd name="T20" fmla="*/ 0 w 11"/>
                      <a:gd name="T21" fmla="*/ 1 h 23"/>
                      <a:gd name="T22" fmla="*/ 1 w 11"/>
                      <a:gd name="T23" fmla="*/ 0 h 23"/>
                      <a:gd name="T24" fmla="*/ 1 w 11"/>
                      <a:gd name="T25" fmla="*/ 0 h 23"/>
                      <a:gd name="T26" fmla="*/ 0 w 11"/>
                      <a:gd name="T27" fmla="*/ 1 h 23"/>
                      <a:gd name="T28" fmla="*/ 0 w 11"/>
                      <a:gd name="T29" fmla="*/ 22 h 23"/>
                      <a:gd name="T30" fmla="*/ 3 w 11"/>
                      <a:gd name="T31" fmla="*/ 23 h 23"/>
                      <a:gd name="T32" fmla="*/ 10 w 11"/>
                      <a:gd name="T33" fmla="*/ 15 h 23"/>
                      <a:gd name="T34" fmla="*/ 1 w 11"/>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3">
                        <a:moveTo>
                          <a:pt x="1" y="0"/>
                        </a:moveTo>
                        <a:cubicBezTo>
                          <a:pt x="1" y="0"/>
                          <a:pt x="1" y="0"/>
                          <a:pt x="1" y="0"/>
                        </a:cubicBezTo>
                        <a:cubicBezTo>
                          <a:pt x="3" y="0"/>
                          <a:pt x="8" y="9"/>
                          <a:pt x="10" y="15"/>
                        </a:cubicBezTo>
                        <a:cubicBezTo>
                          <a:pt x="10" y="17"/>
                          <a:pt x="10" y="18"/>
                          <a:pt x="9" y="19"/>
                        </a:cubicBezTo>
                        <a:cubicBezTo>
                          <a:pt x="8" y="21"/>
                          <a:pt x="6" y="22"/>
                          <a:pt x="4" y="23"/>
                        </a:cubicBezTo>
                        <a:cubicBezTo>
                          <a:pt x="4" y="23"/>
                          <a:pt x="4" y="23"/>
                          <a:pt x="4" y="23"/>
                        </a:cubicBezTo>
                        <a:cubicBezTo>
                          <a:pt x="4" y="23"/>
                          <a:pt x="4" y="23"/>
                          <a:pt x="4" y="23"/>
                        </a:cubicBezTo>
                        <a:cubicBezTo>
                          <a:pt x="3" y="23"/>
                          <a:pt x="3" y="23"/>
                          <a:pt x="3" y="23"/>
                        </a:cubicBezTo>
                        <a:cubicBezTo>
                          <a:pt x="2" y="23"/>
                          <a:pt x="1" y="22"/>
                          <a:pt x="1" y="22"/>
                        </a:cubicBezTo>
                        <a:cubicBezTo>
                          <a:pt x="0" y="21"/>
                          <a:pt x="0" y="15"/>
                          <a:pt x="0" y="9"/>
                        </a:cubicBezTo>
                        <a:cubicBezTo>
                          <a:pt x="0" y="5"/>
                          <a:pt x="0" y="1"/>
                          <a:pt x="0" y="1"/>
                        </a:cubicBezTo>
                        <a:cubicBezTo>
                          <a:pt x="0" y="0"/>
                          <a:pt x="1" y="0"/>
                          <a:pt x="1" y="0"/>
                        </a:cubicBezTo>
                        <a:close/>
                        <a:moveTo>
                          <a:pt x="1" y="0"/>
                        </a:moveTo>
                        <a:cubicBezTo>
                          <a:pt x="0" y="0"/>
                          <a:pt x="0" y="0"/>
                          <a:pt x="0" y="1"/>
                        </a:cubicBezTo>
                        <a:cubicBezTo>
                          <a:pt x="0" y="1"/>
                          <a:pt x="0" y="21"/>
                          <a:pt x="0" y="22"/>
                        </a:cubicBezTo>
                        <a:cubicBezTo>
                          <a:pt x="1" y="23"/>
                          <a:pt x="2" y="23"/>
                          <a:pt x="3" y="23"/>
                        </a:cubicBezTo>
                        <a:cubicBezTo>
                          <a:pt x="6" y="23"/>
                          <a:pt x="11" y="21"/>
                          <a:pt x="10" y="15"/>
                        </a:cubicBezTo>
                        <a:cubicBezTo>
                          <a:pt x="9" y="9"/>
                          <a:pt x="3" y="0"/>
                          <a:pt x="1" y="0"/>
                        </a:cubicBezTo>
                        <a:close/>
                      </a:path>
                    </a:pathLst>
                  </a:custGeom>
                  <a:solidFill>
                    <a:srgbClr val="8F9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2" name="Freeform 7096">
                    <a:extLst>
                      <a:ext uri="{FF2B5EF4-FFF2-40B4-BE49-F238E27FC236}">
                        <a16:creationId xmlns:a16="http://schemas.microsoft.com/office/drawing/2014/main" xmlns="" id="{458F2689-6F2F-4C9E-9B7D-06E6240C5C55}"/>
                      </a:ext>
                    </a:extLst>
                  </p:cNvPr>
                  <p:cNvSpPr>
                    <a:spLocks/>
                  </p:cNvSpPr>
                  <p:nvPr/>
                </p:nvSpPr>
                <p:spPr bwMode="auto">
                  <a:xfrm>
                    <a:off x="4074" y="1815"/>
                    <a:ext cx="9" cy="20"/>
                  </a:xfrm>
                  <a:custGeom>
                    <a:avLst/>
                    <a:gdLst>
                      <a:gd name="T0" fmla="*/ 0 w 11"/>
                      <a:gd name="T1" fmla="*/ 5 h 27"/>
                      <a:gd name="T2" fmla="*/ 1 w 11"/>
                      <a:gd name="T3" fmla="*/ 26 h 27"/>
                      <a:gd name="T4" fmla="*/ 10 w 11"/>
                      <a:gd name="T5" fmla="*/ 19 h 27"/>
                      <a:gd name="T6" fmla="*/ 0 w 11"/>
                      <a:gd name="T7" fmla="*/ 5 h 27"/>
                    </a:gdLst>
                    <a:ahLst/>
                    <a:cxnLst>
                      <a:cxn ang="0">
                        <a:pos x="T0" y="T1"/>
                      </a:cxn>
                      <a:cxn ang="0">
                        <a:pos x="T2" y="T3"/>
                      </a:cxn>
                      <a:cxn ang="0">
                        <a:pos x="T4" y="T5"/>
                      </a:cxn>
                      <a:cxn ang="0">
                        <a:pos x="T6" y="T7"/>
                      </a:cxn>
                    </a:cxnLst>
                    <a:rect l="0" t="0" r="r" b="b"/>
                    <a:pathLst>
                      <a:path w="11" h="27">
                        <a:moveTo>
                          <a:pt x="0" y="5"/>
                        </a:moveTo>
                        <a:cubicBezTo>
                          <a:pt x="0" y="5"/>
                          <a:pt x="0" y="25"/>
                          <a:pt x="1" y="26"/>
                        </a:cubicBezTo>
                        <a:cubicBezTo>
                          <a:pt x="1" y="27"/>
                          <a:pt x="11" y="27"/>
                          <a:pt x="10" y="19"/>
                        </a:cubicBezTo>
                        <a:cubicBezTo>
                          <a:pt x="8" y="12"/>
                          <a:pt x="1" y="0"/>
                          <a:pt x="0" y="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3" name="Freeform 7097">
                    <a:extLst>
                      <a:ext uri="{FF2B5EF4-FFF2-40B4-BE49-F238E27FC236}">
                        <a16:creationId xmlns:a16="http://schemas.microsoft.com/office/drawing/2014/main" xmlns="" id="{8BB01699-C57D-47C9-B42D-54662A6AEA5C}"/>
                      </a:ext>
                    </a:extLst>
                  </p:cNvPr>
                  <p:cNvSpPr>
                    <a:spLocks noEditPoints="1"/>
                  </p:cNvSpPr>
                  <p:nvPr/>
                </p:nvSpPr>
                <p:spPr bwMode="auto">
                  <a:xfrm>
                    <a:off x="4074" y="1818"/>
                    <a:ext cx="7" cy="17"/>
                  </a:xfrm>
                  <a:custGeom>
                    <a:avLst/>
                    <a:gdLst>
                      <a:gd name="T0" fmla="*/ 9 w 9"/>
                      <a:gd name="T1" fmla="*/ 19 h 23"/>
                      <a:gd name="T2" fmla="*/ 4 w 9"/>
                      <a:gd name="T3" fmla="*/ 23 h 23"/>
                      <a:gd name="T4" fmla="*/ 9 w 9"/>
                      <a:gd name="T5" fmla="*/ 19 h 23"/>
                      <a:gd name="T6" fmla="*/ 2 w 9"/>
                      <a:gd name="T7" fmla="*/ 22 h 23"/>
                      <a:gd name="T8" fmla="*/ 1 w 9"/>
                      <a:gd name="T9" fmla="*/ 12 h 23"/>
                      <a:gd name="T10" fmla="*/ 1 w 9"/>
                      <a:gd name="T11" fmla="*/ 4 h 23"/>
                      <a:gd name="T12" fmla="*/ 1 w 9"/>
                      <a:gd name="T13" fmla="*/ 4 h 23"/>
                      <a:gd name="T14" fmla="*/ 7 w 9"/>
                      <a:gd name="T15" fmla="*/ 14 h 23"/>
                      <a:gd name="T16" fmla="*/ 3 w 9"/>
                      <a:gd name="T17" fmla="*/ 22 h 23"/>
                      <a:gd name="T18" fmla="*/ 2 w 9"/>
                      <a:gd name="T19" fmla="*/ 22 h 23"/>
                      <a:gd name="T20" fmla="*/ 0 w 9"/>
                      <a:gd name="T21" fmla="*/ 1 h 23"/>
                      <a:gd name="T22" fmla="*/ 0 w 9"/>
                      <a:gd name="T23" fmla="*/ 1 h 23"/>
                      <a:gd name="T24" fmla="*/ 0 w 9"/>
                      <a:gd name="T25" fmla="*/ 9 h 23"/>
                      <a:gd name="T26" fmla="*/ 1 w 9"/>
                      <a:gd name="T27" fmla="*/ 22 h 23"/>
                      <a:gd name="T28" fmla="*/ 3 w 9"/>
                      <a:gd name="T29" fmla="*/ 23 h 23"/>
                      <a:gd name="T30" fmla="*/ 4 w 9"/>
                      <a:gd name="T31" fmla="*/ 23 h 23"/>
                      <a:gd name="T32" fmla="*/ 9 w 9"/>
                      <a:gd name="T33" fmla="*/ 16 h 23"/>
                      <a:gd name="T34" fmla="*/ 1 w 9"/>
                      <a:gd name="T35" fmla="*/ 2 h 23"/>
                      <a:gd name="T36" fmla="*/ 0 w 9"/>
                      <a:gd name="T37" fmla="*/ 3 h 23"/>
                      <a:gd name="T38" fmla="*/ 0 w 9"/>
                      <a:gd name="T39" fmla="*/ 1 h 23"/>
                      <a:gd name="T40" fmla="*/ 1 w 9"/>
                      <a:gd name="T41" fmla="*/ 0 h 23"/>
                      <a:gd name="T42" fmla="*/ 0 w 9"/>
                      <a:gd name="T43" fmla="*/ 1 h 23"/>
                      <a:gd name="T44" fmla="*/ 1 w 9"/>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23">
                        <a:moveTo>
                          <a:pt x="9" y="19"/>
                        </a:moveTo>
                        <a:cubicBezTo>
                          <a:pt x="9" y="21"/>
                          <a:pt x="7" y="22"/>
                          <a:pt x="4" y="23"/>
                        </a:cubicBezTo>
                        <a:cubicBezTo>
                          <a:pt x="6" y="22"/>
                          <a:pt x="8" y="21"/>
                          <a:pt x="9" y="19"/>
                        </a:cubicBezTo>
                        <a:close/>
                        <a:moveTo>
                          <a:pt x="2" y="22"/>
                        </a:moveTo>
                        <a:cubicBezTo>
                          <a:pt x="1" y="22"/>
                          <a:pt x="0" y="20"/>
                          <a:pt x="1" y="12"/>
                        </a:cubicBezTo>
                        <a:cubicBezTo>
                          <a:pt x="1" y="12"/>
                          <a:pt x="0" y="5"/>
                          <a:pt x="1" y="4"/>
                        </a:cubicBezTo>
                        <a:cubicBezTo>
                          <a:pt x="1" y="4"/>
                          <a:pt x="1" y="4"/>
                          <a:pt x="1" y="4"/>
                        </a:cubicBezTo>
                        <a:cubicBezTo>
                          <a:pt x="2" y="4"/>
                          <a:pt x="5" y="8"/>
                          <a:pt x="7" y="14"/>
                        </a:cubicBezTo>
                        <a:cubicBezTo>
                          <a:pt x="8" y="19"/>
                          <a:pt x="6" y="21"/>
                          <a:pt x="3" y="22"/>
                        </a:cubicBezTo>
                        <a:lnTo>
                          <a:pt x="2" y="22"/>
                        </a:lnTo>
                        <a:close/>
                        <a:moveTo>
                          <a:pt x="0" y="1"/>
                        </a:moveTo>
                        <a:cubicBezTo>
                          <a:pt x="0" y="1"/>
                          <a:pt x="0" y="1"/>
                          <a:pt x="0" y="1"/>
                        </a:cubicBezTo>
                        <a:cubicBezTo>
                          <a:pt x="0" y="1"/>
                          <a:pt x="0" y="5"/>
                          <a:pt x="0" y="9"/>
                        </a:cubicBezTo>
                        <a:cubicBezTo>
                          <a:pt x="0" y="15"/>
                          <a:pt x="0" y="21"/>
                          <a:pt x="1" y="22"/>
                        </a:cubicBezTo>
                        <a:cubicBezTo>
                          <a:pt x="1" y="22"/>
                          <a:pt x="2" y="23"/>
                          <a:pt x="3" y="23"/>
                        </a:cubicBezTo>
                        <a:cubicBezTo>
                          <a:pt x="4" y="23"/>
                          <a:pt x="4" y="23"/>
                          <a:pt x="4" y="23"/>
                        </a:cubicBezTo>
                        <a:cubicBezTo>
                          <a:pt x="9" y="21"/>
                          <a:pt x="9" y="18"/>
                          <a:pt x="9" y="16"/>
                        </a:cubicBezTo>
                        <a:cubicBezTo>
                          <a:pt x="7" y="10"/>
                          <a:pt x="3" y="2"/>
                          <a:pt x="1" y="2"/>
                        </a:cubicBezTo>
                        <a:cubicBezTo>
                          <a:pt x="0" y="2"/>
                          <a:pt x="0" y="2"/>
                          <a:pt x="0" y="3"/>
                        </a:cubicBezTo>
                        <a:lnTo>
                          <a:pt x="0" y="1"/>
                        </a:lnTo>
                        <a:close/>
                        <a:moveTo>
                          <a:pt x="1" y="0"/>
                        </a:moveTo>
                        <a:cubicBezTo>
                          <a:pt x="1" y="0"/>
                          <a:pt x="0" y="0"/>
                          <a:pt x="0" y="1"/>
                        </a:cubicBezTo>
                        <a:cubicBezTo>
                          <a:pt x="0" y="0"/>
                          <a:pt x="1" y="0"/>
                          <a:pt x="1" y="0"/>
                        </a:cubicBezTo>
                        <a:close/>
                      </a:path>
                    </a:pathLst>
                  </a:custGeom>
                  <a:solidFill>
                    <a:srgbClr val="7D8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4" name="Freeform 7098">
                    <a:extLst>
                      <a:ext uri="{FF2B5EF4-FFF2-40B4-BE49-F238E27FC236}">
                        <a16:creationId xmlns:a16="http://schemas.microsoft.com/office/drawing/2014/main" xmlns="" id="{4A8945D9-4F5B-4BFE-8C01-2BA81041ABE0}"/>
                      </a:ext>
                    </a:extLst>
                  </p:cNvPr>
                  <p:cNvSpPr>
                    <a:spLocks noEditPoints="1"/>
                  </p:cNvSpPr>
                  <p:nvPr/>
                </p:nvSpPr>
                <p:spPr bwMode="auto">
                  <a:xfrm>
                    <a:off x="4075" y="1818"/>
                    <a:ext cx="7" cy="17"/>
                  </a:xfrm>
                  <a:custGeom>
                    <a:avLst/>
                    <a:gdLst>
                      <a:gd name="T0" fmla="*/ 3 w 9"/>
                      <a:gd name="T1" fmla="*/ 23 h 23"/>
                      <a:gd name="T2" fmla="*/ 3 w 9"/>
                      <a:gd name="T3" fmla="*/ 23 h 23"/>
                      <a:gd name="T4" fmla="*/ 3 w 9"/>
                      <a:gd name="T5" fmla="*/ 23 h 23"/>
                      <a:gd name="T6" fmla="*/ 0 w 9"/>
                      <a:gd name="T7" fmla="*/ 0 h 23"/>
                      <a:gd name="T8" fmla="*/ 0 w 9"/>
                      <a:gd name="T9" fmla="*/ 0 h 23"/>
                      <a:gd name="T10" fmla="*/ 9 w 9"/>
                      <a:gd name="T11" fmla="*/ 15 h 23"/>
                      <a:gd name="T12" fmla="*/ 9 w 9"/>
                      <a:gd name="T13" fmla="*/ 17 h 23"/>
                      <a:gd name="T14" fmla="*/ 8 w 9"/>
                      <a:gd name="T15" fmla="*/ 19 h 23"/>
                      <a:gd name="T16" fmla="*/ 9 w 9"/>
                      <a:gd name="T17" fmla="*/ 15 h 23"/>
                      <a:gd name="T18" fmla="*/ 0 w 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3">
                        <a:moveTo>
                          <a:pt x="3" y="23"/>
                        </a:moveTo>
                        <a:cubicBezTo>
                          <a:pt x="3" y="23"/>
                          <a:pt x="3" y="23"/>
                          <a:pt x="3" y="23"/>
                        </a:cubicBezTo>
                        <a:cubicBezTo>
                          <a:pt x="3" y="23"/>
                          <a:pt x="3" y="23"/>
                          <a:pt x="3" y="23"/>
                        </a:cubicBezTo>
                        <a:close/>
                        <a:moveTo>
                          <a:pt x="0" y="0"/>
                        </a:moveTo>
                        <a:cubicBezTo>
                          <a:pt x="0" y="0"/>
                          <a:pt x="0" y="0"/>
                          <a:pt x="0" y="0"/>
                        </a:cubicBezTo>
                        <a:cubicBezTo>
                          <a:pt x="2" y="0"/>
                          <a:pt x="7" y="9"/>
                          <a:pt x="9" y="15"/>
                        </a:cubicBezTo>
                        <a:cubicBezTo>
                          <a:pt x="9" y="16"/>
                          <a:pt x="9" y="16"/>
                          <a:pt x="9" y="17"/>
                        </a:cubicBezTo>
                        <a:cubicBezTo>
                          <a:pt x="9" y="18"/>
                          <a:pt x="9" y="19"/>
                          <a:pt x="8" y="19"/>
                        </a:cubicBezTo>
                        <a:cubicBezTo>
                          <a:pt x="9" y="18"/>
                          <a:pt x="9" y="17"/>
                          <a:pt x="9" y="15"/>
                        </a:cubicBezTo>
                        <a:cubicBezTo>
                          <a:pt x="7" y="9"/>
                          <a:pt x="2" y="0"/>
                          <a:pt x="0" y="0"/>
                        </a:cubicBezTo>
                        <a:close/>
                      </a:path>
                    </a:pathLst>
                  </a:custGeom>
                  <a:solidFill>
                    <a:srgbClr val="616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5" name="Freeform 7099">
                    <a:extLst>
                      <a:ext uri="{FF2B5EF4-FFF2-40B4-BE49-F238E27FC236}">
                        <a16:creationId xmlns:a16="http://schemas.microsoft.com/office/drawing/2014/main" xmlns="" id="{F3CEC267-86C9-4E25-A301-E036AB8A3A7D}"/>
                      </a:ext>
                    </a:extLst>
                  </p:cNvPr>
                  <p:cNvSpPr>
                    <a:spLocks/>
                  </p:cNvSpPr>
                  <p:nvPr/>
                </p:nvSpPr>
                <p:spPr bwMode="auto">
                  <a:xfrm>
                    <a:off x="4074" y="1818"/>
                    <a:ext cx="8" cy="17"/>
                  </a:xfrm>
                  <a:custGeom>
                    <a:avLst/>
                    <a:gdLst>
                      <a:gd name="T0" fmla="*/ 1 w 10"/>
                      <a:gd name="T1" fmla="*/ 0 h 23"/>
                      <a:gd name="T2" fmla="*/ 0 w 10"/>
                      <a:gd name="T3" fmla="*/ 1 h 23"/>
                      <a:gd name="T4" fmla="*/ 0 w 10"/>
                      <a:gd name="T5" fmla="*/ 3 h 23"/>
                      <a:gd name="T6" fmla="*/ 1 w 10"/>
                      <a:gd name="T7" fmla="*/ 2 h 23"/>
                      <a:gd name="T8" fmla="*/ 9 w 10"/>
                      <a:gd name="T9" fmla="*/ 16 h 23"/>
                      <a:gd name="T10" fmla="*/ 4 w 10"/>
                      <a:gd name="T11" fmla="*/ 23 h 23"/>
                      <a:gd name="T12" fmla="*/ 4 w 10"/>
                      <a:gd name="T13" fmla="*/ 23 h 23"/>
                      <a:gd name="T14" fmla="*/ 9 w 10"/>
                      <a:gd name="T15" fmla="*/ 19 h 23"/>
                      <a:gd name="T16" fmla="*/ 10 w 10"/>
                      <a:gd name="T17" fmla="*/ 17 h 23"/>
                      <a:gd name="T18" fmla="*/ 10 w 10"/>
                      <a:gd name="T19" fmla="*/ 15 h 23"/>
                      <a:gd name="T20" fmla="*/ 1 w 1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3">
                        <a:moveTo>
                          <a:pt x="1" y="0"/>
                        </a:moveTo>
                        <a:cubicBezTo>
                          <a:pt x="1" y="0"/>
                          <a:pt x="0" y="0"/>
                          <a:pt x="0" y="1"/>
                        </a:cubicBezTo>
                        <a:cubicBezTo>
                          <a:pt x="0" y="3"/>
                          <a:pt x="0" y="3"/>
                          <a:pt x="0" y="3"/>
                        </a:cubicBezTo>
                        <a:cubicBezTo>
                          <a:pt x="0" y="2"/>
                          <a:pt x="0" y="2"/>
                          <a:pt x="1" y="2"/>
                        </a:cubicBezTo>
                        <a:cubicBezTo>
                          <a:pt x="3" y="2"/>
                          <a:pt x="7" y="10"/>
                          <a:pt x="9" y="16"/>
                        </a:cubicBezTo>
                        <a:cubicBezTo>
                          <a:pt x="9" y="18"/>
                          <a:pt x="9" y="21"/>
                          <a:pt x="4" y="23"/>
                        </a:cubicBezTo>
                        <a:cubicBezTo>
                          <a:pt x="4" y="23"/>
                          <a:pt x="4" y="23"/>
                          <a:pt x="4" y="23"/>
                        </a:cubicBezTo>
                        <a:cubicBezTo>
                          <a:pt x="7" y="22"/>
                          <a:pt x="9" y="21"/>
                          <a:pt x="9" y="19"/>
                        </a:cubicBezTo>
                        <a:cubicBezTo>
                          <a:pt x="10" y="19"/>
                          <a:pt x="10" y="18"/>
                          <a:pt x="10" y="17"/>
                        </a:cubicBezTo>
                        <a:cubicBezTo>
                          <a:pt x="10" y="16"/>
                          <a:pt x="10" y="16"/>
                          <a:pt x="10" y="15"/>
                        </a:cubicBezTo>
                        <a:cubicBezTo>
                          <a:pt x="8" y="9"/>
                          <a:pt x="3" y="0"/>
                          <a:pt x="1" y="0"/>
                        </a:cubicBezTo>
                        <a:close/>
                      </a:path>
                    </a:pathLst>
                  </a:custGeom>
                  <a:solidFill>
                    <a:srgbClr val="5B5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6" name="Freeform 7100">
                    <a:extLst>
                      <a:ext uri="{FF2B5EF4-FFF2-40B4-BE49-F238E27FC236}">
                        <a16:creationId xmlns:a16="http://schemas.microsoft.com/office/drawing/2014/main" xmlns="" id="{CBC48A7C-71BA-46CA-9ADC-C077C4170F1F}"/>
                      </a:ext>
                    </a:extLst>
                  </p:cNvPr>
                  <p:cNvSpPr>
                    <a:spLocks/>
                  </p:cNvSpPr>
                  <p:nvPr/>
                </p:nvSpPr>
                <p:spPr bwMode="auto">
                  <a:xfrm>
                    <a:off x="4076" y="1822"/>
                    <a:ext cx="4" cy="11"/>
                  </a:xfrm>
                  <a:custGeom>
                    <a:avLst/>
                    <a:gdLst>
                      <a:gd name="T0" fmla="*/ 0 w 5"/>
                      <a:gd name="T1" fmla="*/ 0 h 15"/>
                      <a:gd name="T2" fmla="*/ 0 w 5"/>
                      <a:gd name="T3" fmla="*/ 0 h 15"/>
                      <a:gd name="T4" fmla="*/ 2 w 5"/>
                      <a:gd name="T5" fmla="*/ 10 h 15"/>
                      <a:gd name="T6" fmla="*/ 0 w 5"/>
                      <a:gd name="T7" fmla="*/ 14 h 15"/>
                      <a:gd name="T8" fmla="*/ 1 w 5"/>
                      <a:gd name="T9" fmla="*/ 15 h 15"/>
                      <a:gd name="T10" fmla="*/ 4 w 5"/>
                      <a:gd name="T11" fmla="*/ 11 h 15"/>
                      <a:gd name="T12" fmla="*/ 0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0" y="0"/>
                        </a:moveTo>
                        <a:cubicBezTo>
                          <a:pt x="0" y="0"/>
                          <a:pt x="0" y="0"/>
                          <a:pt x="0" y="0"/>
                        </a:cubicBezTo>
                        <a:cubicBezTo>
                          <a:pt x="0" y="0"/>
                          <a:pt x="3" y="6"/>
                          <a:pt x="2" y="10"/>
                        </a:cubicBezTo>
                        <a:cubicBezTo>
                          <a:pt x="1" y="13"/>
                          <a:pt x="0" y="12"/>
                          <a:pt x="0" y="14"/>
                        </a:cubicBezTo>
                        <a:cubicBezTo>
                          <a:pt x="0" y="15"/>
                          <a:pt x="1" y="15"/>
                          <a:pt x="1" y="15"/>
                        </a:cubicBezTo>
                        <a:cubicBezTo>
                          <a:pt x="2" y="15"/>
                          <a:pt x="4" y="14"/>
                          <a:pt x="4" y="11"/>
                        </a:cubicBezTo>
                        <a:cubicBezTo>
                          <a:pt x="5" y="7"/>
                          <a:pt x="1" y="0"/>
                          <a:pt x="0" y="0"/>
                        </a:cubicBezTo>
                        <a:close/>
                      </a:path>
                    </a:pathLst>
                  </a:custGeom>
                  <a:solidFill>
                    <a:srgbClr val="AE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7" name="Freeform 7101">
                    <a:extLst>
                      <a:ext uri="{FF2B5EF4-FFF2-40B4-BE49-F238E27FC236}">
                        <a16:creationId xmlns:a16="http://schemas.microsoft.com/office/drawing/2014/main" xmlns="" id="{C45307FD-0336-4159-B83E-0798D4274091}"/>
                      </a:ext>
                    </a:extLst>
                  </p:cNvPr>
                  <p:cNvSpPr>
                    <a:spLocks noEditPoints="1"/>
                  </p:cNvSpPr>
                  <p:nvPr/>
                </p:nvSpPr>
                <p:spPr bwMode="auto">
                  <a:xfrm>
                    <a:off x="3993" y="2113"/>
                    <a:ext cx="162" cy="109"/>
                  </a:xfrm>
                  <a:custGeom>
                    <a:avLst/>
                    <a:gdLst>
                      <a:gd name="T0" fmla="*/ 202 w 217"/>
                      <a:gd name="T1" fmla="*/ 36 h 145"/>
                      <a:gd name="T2" fmla="*/ 154 w 217"/>
                      <a:gd name="T3" fmla="*/ 23 h 145"/>
                      <a:gd name="T4" fmla="*/ 129 w 217"/>
                      <a:gd name="T5" fmla="*/ 52 h 145"/>
                      <a:gd name="T6" fmla="*/ 118 w 217"/>
                      <a:gd name="T7" fmla="*/ 57 h 145"/>
                      <a:gd name="T8" fmla="*/ 98 w 217"/>
                      <a:gd name="T9" fmla="*/ 56 h 145"/>
                      <a:gd name="T10" fmla="*/ 88 w 217"/>
                      <a:gd name="T11" fmla="*/ 53 h 145"/>
                      <a:gd name="T12" fmla="*/ 77 w 217"/>
                      <a:gd name="T13" fmla="*/ 34 h 145"/>
                      <a:gd name="T14" fmla="*/ 32 w 217"/>
                      <a:gd name="T15" fmla="*/ 16 h 145"/>
                      <a:gd name="T16" fmla="*/ 12 w 217"/>
                      <a:gd name="T17" fmla="*/ 83 h 145"/>
                      <a:gd name="T18" fmla="*/ 24 w 217"/>
                      <a:gd name="T19" fmla="*/ 110 h 145"/>
                      <a:gd name="T20" fmla="*/ 39 w 217"/>
                      <a:gd name="T21" fmla="*/ 141 h 145"/>
                      <a:gd name="T22" fmla="*/ 59 w 217"/>
                      <a:gd name="T23" fmla="*/ 139 h 145"/>
                      <a:gd name="T24" fmla="*/ 83 w 217"/>
                      <a:gd name="T25" fmla="*/ 137 h 145"/>
                      <a:gd name="T26" fmla="*/ 132 w 217"/>
                      <a:gd name="T27" fmla="*/ 139 h 145"/>
                      <a:gd name="T28" fmla="*/ 156 w 217"/>
                      <a:gd name="T29" fmla="*/ 135 h 145"/>
                      <a:gd name="T30" fmla="*/ 190 w 217"/>
                      <a:gd name="T31" fmla="*/ 121 h 145"/>
                      <a:gd name="T32" fmla="*/ 202 w 217"/>
                      <a:gd name="T33" fmla="*/ 36 h 145"/>
                      <a:gd name="T34" fmla="*/ 73 w 217"/>
                      <a:gd name="T35" fmla="*/ 106 h 145"/>
                      <a:gd name="T36" fmla="*/ 76 w 217"/>
                      <a:gd name="T37" fmla="*/ 75 h 145"/>
                      <a:gd name="T38" fmla="*/ 85 w 217"/>
                      <a:gd name="T39" fmla="*/ 89 h 145"/>
                      <a:gd name="T40" fmla="*/ 96 w 217"/>
                      <a:gd name="T41" fmla="*/ 104 h 145"/>
                      <a:gd name="T42" fmla="*/ 96 w 217"/>
                      <a:gd name="T43" fmla="*/ 116 h 145"/>
                      <a:gd name="T44" fmla="*/ 99 w 217"/>
                      <a:gd name="T45" fmla="*/ 124 h 145"/>
                      <a:gd name="T46" fmla="*/ 73 w 217"/>
                      <a:gd name="T47" fmla="*/ 106 h 145"/>
                      <a:gd name="T48" fmla="*/ 147 w 217"/>
                      <a:gd name="T49" fmla="*/ 116 h 145"/>
                      <a:gd name="T50" fmla="*/ 122 w 217"/>
                      <a:gd name="T51" fmla="*/ 125 h 145"/>
                      <a:gd name="T52" fmla="*/ 121 w 217"/>
                      <a:gd name="T53" fmla="*/ 116 h 145"/>
                      <a:gd name="T54" fmla="*/ 126 w 217"/>
                      <a:gd name="T55" fmla="*/ 97 h 145"/>
                      <a:gd name="T56" fmla="*/ 142 w 217"/>
                      <a:gd name="T57" fmla="*/ 75 h 145"/>
                      <a:gd name="T58" fmla="*/ 147 w 217"/>
                      <a:gd name="T59"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7" h="145">
                        <a:moveTo>
                          <a:pt x="202" y="36"/>
                        </a:moveTo>
                        <a:cubicBezTo>
                          <a:pt x="187" y="4"/>
                          <a:pt x="166" y="1"/>
                          <a:pt x="154" y="23"/>
                        </a:cubicBezTo>
                        <a:cubicBezTo>
                          <a:pt x="147" y="36"/>
                          <a:pt x="137" y="46"/>
                          <a:pt x="129" y="52"/>
                        </a:cubicBezTo>
                        <a:cubicBezTo>
                          <a:pt x="126" y="53"/>
                          <a:pt x="123" y="54"/>
                          <a:pt x="118" y="57"/>
                        </a:cubicBezTo>
                        <a:cubicBezTo>
                          <a:pt x="118" y="57"/>
                          <a:pt x="109" y="61"/>
                          <a:pt x="98" y="56"/>
                        </a:cubicBezTo>
                        <a:cubicBezTo>
                          <a:pt x="94" y="54"/>
                          <a:pt x="91" y="53"/>
                          <a:pt x="88" y="53"/>
                        </a:cubicBezTo>
                        <a:cubicBezTo>
                          <a:pt x="84" y="48"/>
                          <a:pt x="80" y="42"/>
                          <a:pt x="77" y="34"/>
                        </a:cubicBezTo>
                        <a:cubicBezTo>
                          <a:pt x="70" y="18"/>
                          <a:pt x="51" y="0"/>
                          <a:pt x="32" y="16"/>
                        </a:cubicBezTo>
                        <a:cubicBezTo>
                          <a:pt x="12" y="32"/>
                          <a:pt x="0" y="62"/>
                          <a:pt x="12" y="83"/>
                        </a:cubicBezTo>
                        <a:cubicBezTo>
                          <a:pt x="25" y="104"/>
                          <a:pt x="24" y="104"/>
                          <a:pt x="24" y="110"/>
                        </a:cubicBezTo>
                        <a:cubicBezTo>
                          <a:pt x="23" y="117"/>
                          <a:pt x="22" y="136"/>
                          <a:pt x="39" y="141"/>
                        </a:cubicBezTo>
                        <a:cubicBezTo>
                          <a:pt x="47" y="143"/>
                          <a:pt x="53" y="141"/>
                          <a:pt x="59" y="139"/>
                        </a:cubicBezTo>
                        <a:cubicBezTo>
                          <a:pt x="66" y="136"/>
                          <a:pt x="73" y="133"/>
                          <a:pt x="83" y="137"/>
                        </a:cubicBezTo>
                        <a:cubicBezTo>
                          <a:pt x="102" y="144"/>
                          <a:pt x="118" y="142"/>
                          <a:pt x="132" y="139"/>
                        </a:cubicBezTo>
                        <a:cubicBezTo>
                          <a:pt x="146" y="137"/>
                          <a:pt x="149" y="131"/>
                          <a:pt x="156" y="135"/>
                        </a:cubicBezTo>
                        <a:cubicBezTo>
                          <a:pt x="164" y="140"/>
                          <a:pt x="176" y="145"/>
                          <a:pt x="190" y="121"/>
                        </a:cubicBezTo>
                        <a:cubicBezTo>
                          <a:pt x="205" y="97"/>
                          <a:pt x="217" y="67"/>
                          <a:pt x="202" y="36"/>
                        </a:cubicBezTo>
                        <a:close/>
                        <a:moveTo>
                          <a:pt x="73" y="106"/>
                        </a:moveTo>
                        <a:cubicBezTo>
                          <a:pt x="64" y="88"/>
                          <a:pt x="72" y="78"/>
                          <a:pt x="76" y="75"/>
                        </a:cubicBezTo>
                        <a:cubicBezTo>
                          <a:pt x="77" y="80"/>
                          <a:pt x="81" y="86"/>
                          <a:pt x="85" y="89"/>
                        </a:cubicBezTo>
                        <a:cubicBezTo>
                          <a:pt x="93" y="95"/>
                          <a:pt x="96" y="97"/>
                          <a:pt x="96" y="104"/>
                        </a:cubicBezTo>
                        <a:cubicBezTo>
                          <a:pt x="95" y="111"/>
                          <a:pt x="92" y="112"/>
                          <a:pt x="96" y="116"/>
                        </a:cubicBezTo>
                        <a:cubicBezTo>
                          <a:pt x="100" y="120"/>
                          <a:pt x="100" y="122"/>
                          <a:pt x="99" y="124"/>
                        </a:cubicBezTo>
                        <a:cubicBezTo>
                          <a:pt x="88" y="121"/>
                          <a:pt x="78" y="116"/>
                          <a:pt x="73" y="106"/>
                        </a:cubicBezTo>
                        <a:close/>
                        <a:moveTo>
                          <a:pt x="147" y="116"/>
                        </a:moveTo>
                        <a:cubicBezTo>
                          <a:pt x="141" y="121"/>
                          <a:pt x="132" y="124"/>
                          <a:pt x="122" y="125"/>
                        </a:cubicBezTo>
                        <a:cubicBezTo>
                          <a:pt x="122" y="120"/>
                          <a:pt x="118" y="122"/>
                          <a:pt x="121" y="116"/>
                        </a:cubicBezTo>
                        <a:cubicBezTo>
                          <a:pt x="125" y="111"/>
                          <a:pt x="121" y="106"/>
                          <a:pt x="126" y="97"/>
                        </a:cubicBezTo>
                        <a:cubicBezTo>
                          <a:pt x="130" y="88"/>
                          <a:pt x="140" y="89"/>
                          <a:pt x="142" y="75"/>
                        </a:cubicBezTo>
                        <a:cubicBezTo>
                          <a:pt x="164" y="78"/>
                          <a:pt x="163" y="103"/>
                          <a:pt x="147" y="11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8" name="Freeform 7102">
                    <a:extLst>
                      <a:ext uri="{FF2B5EF4-FFF2-40B4-BE49-F238E27FC236}">
                        <a16:creationId xmlns:a16="http://schemas.microsoft.com/office/drawing/2014/main" xmlns="" id="{D4B89E47-3372-4BAE-B60E-7CB2E5111577}"/>
                      </a:ext>
                    </a:extLst>
                  </p:cNvPr>
                  <p:cNvSpPr>
                    <a:spLocks noEditPoints="1"/>
                  </p:cNvSpPr>
                  <p:nvPr/>
                </p:nvSpPr>
                <p:spPr bwMode="auto">
                  <a:xfrm>
                    <a:off x="3998" y="2119"/>
                    <a:ext cx="151" cy="101"/>
                  </a:xfrm>
                  <a:custGeom>
                    <a:avLst/>
                    <a:gdLst>
                      <a:gd name="T0" fmla="*/ 146 w 202"/>
                      <a:gd name="T1" fmla="*/ 15 h 135"/>
                      <a:gd name="T2" fmla="*/ 109 w 202"/>
                      <a:gd name="T3" fmla="*/ 49 h 135"/>
                      <a:gd name="T4" fmla="*/ 81 w 202"/>
                      <a:gd name="T5" fmla="*/ 44 h 135"/>
                      <a:gd name="T6" fmla="*/ 24 w 202"/>
                      <a:gd name="T7" fmla="*/ 7 h 135"/>
                      <a:gd name="T8" fmla="*/ 16 w 202"/>
                      <a:gd name="T9" fmla="*/ 99 h 135"/>
                      <a:gd name="T10" fmla="*/ 32 w 202"/>
                      <a:gd name="T11" fmla="*/ 134 h 135"/>
                      <a:gd name="T12" fmla="*/ 67 w 202"/>
                      <a:gd name="T13" fmla="*/ 128 h 135"/>
                      <a:gd name="T14" fmla="*/ 125 w 202"/>
                      <a:gd name="T15" fmla="*/ 132 h 135"/>
                      <a:gd name="T16" fmla="*/ 160 w 202"/>
                      <a:gd name="T17" fmla="*/ 132 h 135"/>
                      <a:gd name="T18" fmla="*/ 196 w 202"/>
                      <a:gd name="T19" fmla="*/ 27 h 135"/>
                      <a:gd name="T20" fmla="*/ 150 w 202"/>
                      <a:gd name="T21" fmla="*/ 127 h 135"/>
                      <a:gd name="T22" fmla="*/ 101 w 202"/>
                      <a:gd name="T23" fmla="*/ 133 h 135"/>
                      <a:gd name="T24" fmla="*/ 52 w 202"/>
                      <a:gd name="T25" fmla="*/ 130 h 135"/>
                      <a:gd name="T26" fmla="*/ 17 w 202"/>
                      <a:gd name="T27" fmla="*/ 106 h 135"/>
                      <a:gd name="T28" fmla="*/ 6 w 202"/>
                      <a:gd name="T29" fmla="*/ 75 h 135"/>
                      <a:gd name="T30" fmla="*/ 40 w 202"/>
                      <a:gd name="T31" fmla="*/ 2 h 135"/>
                      <a:gd name="T32" fmla="*/ 68 w 202"/>
                      <a:gd name="T33" fmla="*/ 65 h 135"/>
                      <a:gd name="T34" fmla="*/ 62 w 202"/>
                      <a:gd name="T35" fmla="*/ 87 h 135"/>
                      <a:gd name="T36" fmla="*/ 77 w 202"/>
                      <a:gd name="T37" fmla="*/ 110 h 135"/>
                      <a:gd name="T38" fmla="*/ 92 w 202"/>
                      <a:gd name="T39" fmla="*/ 116 h 135"/>
                      <a:gd name="T40" fmla="*/ 93 w 202"/>
                      <a:gd name="T41" fmla="*/ 116 h 135"/>
                      <a:gd name="T42" fmla="*/ 90 w 202"/>
                      <a:gd name="T43" fmla="*/ 107 h 135"/>
                      <a:gd name="T44" fmla="*/ 88 w 202"/>
                      <a:gd name="T45" fmla="*/ 103 h 135"/>
                      <a:gd name="T46" fmla="*/ 89 w 202"/>
                      <a:gd name="T47" fmla="*/ 96 h 135"/>
                      <a:gd name="T48" fmla="*/ 73 w 202"/>
                      <a:gd name="T49" fmla="*/ 75 h 135"/>
                      <a:gd name="T50" fmla="*/ 75 w 202"/>
                      <a:gd name="T51" fmla="*/ 49 h 135"/>
                      <a:gd name="T52" fmla="*/ 102 w 202"/>
                      <a:gd name="T53" fmla="*/ 51 h 135"/>
                      <a:gd name="T54" fmla="*/ 127 w 202"/>
                      <a:gd name="T55" fmla="*/ 48 h 135"/>
                      <a:gd name="T56" fmla="*/ 118 w 202"/>
                      <a:gd name="T57" fmla="*/ 88 h 135"/>
                      <a:gd name="T58" fmla="*/ 114 w 202"/>
                      <a:gd name="T59" fmla="*/ 114 h 135"/>
                      <a:gd name="T60" fmla="*/ 114 w 202"/>
                      <a:gd name="T61" fmla="*/ 117 h 135"/>
                      <a:gd name="T62" fmla="*/ 115 w 202"/>
                      <a:gd name="T63" fmla="*/ 117 h 135"/>
                      <a:gd name="T64" fmla="*/ 140 w 202"/>
                      <a:gd name="T65" fmla="*/ 109 h 135"/>
                      <a:gd name="T66" fmla="*/ 151 w 202"/>
                      <a:gd name="T67" fmla="*/ 79 h 135"/>
                      <a:gd name="T68" fmla="*/ 135 w 202"/>
                      <a:gd name="T69" fmla="*/ 66 h 135"/>
                      <a:gd name="T70" fmla="*/ 166 w 202"/>
                      <a:gd name="T71" fmla="*/ 1 h 135"/>
                      <a:gd name="T72" fmla="*/ 183 w 202"/>
                      <a:gd name="T73" fmla="*/ 113 h 135"/>
                      <a:gd name="T74" fmla="*/ 88 w 202"/>
                      <a:gd name="T75" fmla="*/ 95 h 135"/>
                      <a:gd name="T76" fmla="*/ 87 w 202"/>
                      <a:gd name="T77" fmla="*/ 104 h 135"/>
                      <a:gd name="T78" fmla="*/ 92 w 202"/>
                      <a:gd name="T79" fmla="*/ 114 h 135"/>
                      <a:gd name="T80" fmla="*/ 83 w 202"/>
                      <a:gd name="T81" fmla="*/ 112 h 135"/>
                      <a:gd name="T82" fmla="*/ 63 w 202"/>
                      <a:gd name="T83" fmla="*/ 82 h 135"/>
                      <a:gd name="T84" fmla="*/ 78 w 202"/>
                      <a:gd name="T85" fmla="*/ 81 h 135"/>
                      <a:gd name="T86" fmla="*/ 113 w 202"/>
                      <a:gd name="T87" fmla="*/ 112 h 135"/>
                      <a:gd name="T88" fmla="*/ 116 w 202"/>
                      <a:gd name="T89" fmla="*/ 105 h 135"/>
                      <a:gd name="T90" fmla="*/ 135 w 202"/>
                      <a:gd name="T91" fmla="*/ 67 h 135"/>
                      <a:gd name="T92" fmla="*/ 139 w 202"/>
                      <a:gd name="T93"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2" h="135">
                        <a:moveTo>
                          <a:pt x="196" y="27"/>
                        </a:moveTo>
                        <a:cubicBezTo>
                          <a:pt x="187" y="9"/>
                          <a:pt x="177" y="0"/>
                          <a:pt x="166" y="0"/>
                        </a:cubicBezTo>
                        <a:cubicBezTo>
                          <a:pt x="159" y="0"/>
                          <a:pt x="152" y="5"/>
                          <a:pt x="146" y="15"/>
                        </a:cubicBezTo>
                        <a:cubicBezTo>
                          <a:pt x="139" y="28"/>
                          <a:pt x="130" y="37"/>
                          <a:pt x="122" y="44"/>
                        </a:cubicBezTo>
                        <a:cubicBezTo>
                          <a:pt x="119" y="44"/>
                          <a:pt x="115" y="46"/>
                          <a:pt x="111" y="48"/>
                        </a:cubicBezTo>
                        <a:cubicBezTo>
                          <a:pt x="111" y="48"/>
                          <a:pt x="110" y="49"/>
                          <a:pt x="109" y="49"/>
                        </a:cubicBezTo>
                        <a:cubicBezTo>
                          <a:pt x="107" y="50"/>
                          <a:pt x="105" y="50"/>
                          <a:pt x="102" y="50"/>
                        </a:cubicBezTo>
                        <a:cubicBezTo>
                          <a:pt x="99" y="50"/>
                          <a:pt x="95" y="49"/>
                          <a:pt x="91" y="47"/>
                        </a:cubicBezTo>
                        <a:cubicBezTo>
                          <a:pt x="87" y="45"/>
                          <a:pt x="84" y="44"/>
                          <a:pt x="81" y="44"/>
                        </a:cubicBezTo>
                        <a:cubicBezTo>
                          <a:pt x="78" y="40"/>
                          <a:pt x="74" y="34"/>
                          <a:pt x="70" y="26"/>
                        </a:cubicBezTo>
                        <a:cubicBezTo>
                          <a:pt x="65" y="14"/>
                          <a:pt x="54" y="1"/>
                          <a:pt x="40" y="1"/>
                        </a:cubicBezTo>
                        <a:cubicBezTo>
                          <a:pt x="35" y="1"/>
                          <a:pt x="30" y="3"/>
                          <a:pt x="24" y="7"/>
                        </a:cubicBezTo>
                        <a:cubicBezTo>
                          <a:pt x="10" y="19"/>
                          <a:pt x="0" y="37"/>
                          <a:pt x="0" y="55"/>
                        </a:cubicBezTo>
                        <a:cubicBezTo>
                          <a:pt x="0" y="62"/>
                          <a:pt x="1" y="69"/>
                          <a:pt x="5" y="75"/>
                        </a:cubicBezTo>
                        <a:cubicBezTo>
                          <a:pt x="15" y="92"/>
                          <a:pt x="17" y="95"/>
                          <a:pt x="16" y="99"/>
                        </a:cubicBezTo>
                        <a:cubicBezTo>
                          <a:pt x="16" y="100"/>
                          <a:pt x="16" y="101"/>
                          <a:pt x="16" y="102"/>
                        </a:cubicBezTo>
                        <a:cubicBezTo>
                          <a:pt x="16" y="103"/>
                          <a:pt x="16" y="105"/>
                          <a:pt x="16" y="106"/>
                        </a:cubicBezTo>
                        <a:cubicBezTo>
                          <a:pt x="16" y="115"/>
                          <a:pt x="17" y="130"/>
                          <a:pt x="32" y="134"/>
                        </a:cubicBezTo>
                        <a:cubicBezTo>
                          <a:pt x="34" y="134"/>
                          <a:pt x="36" y="134"/>
                          <a:pt x="38" y="134"/>
                        </a:cubicBezTo>
                        <a:cubicBezTo>
                          <a:pt x="43" y="135"/>
                          <a:pt x="48" y="133"/>
                          <a:pt x="52" y="131"/>
                        </a:cubicBezTo>
                        <a:cubicBezTo>
                          <a:pt x="57" y="129"/>
                          <a:pt x="62" y="127"/>
                          <a:pt x="67" y="128"/>
                        </a:cubicBezTo>
                        <a:cubicBezTo>
                          <a:pt x="70" y="128"/>
                          <a:pt x="73" y="128"/>
                          <a:pt x="76" y="129"/>
                        </a:cubicBezTo>
                        <a:cubicBezTo>
                          <a:pt x="85" y="133"/>
                          <a:pt x="93" y="134"/>
                          <a:pt x="101" y="135"/>
                        </a:cubicBezTo>
                        <a:cubicBezTo>
                          <a:pt x="109" y="135"/>
                          <a:pt x="118" y="133"/>
                          <a:pt x="125" y="132"/>
                        </a:cubicBezTo>
                        <a:cubicBezTo>
                          <a:pt x="136" y="130"/>
                          <a:pt x="140" y="126"/>
                          <a:pt x="145" y="126"/>
                        </a:cubicBezTo>
                        <a:cubicBezTo>
                          <a:pt x="146" y="126"/>
                          <a:pt x="147" y="127"/>
                          <a:pt x="149" y="128"/>
                        </a:cubicBezTo>
                        <a:cubicBezTo>
                          <a:pt x="152" y="130"/>
                          <a:pt x="156" y="132"/>
                          <a:pt x="160" y="132"/>
                        </a:cubicBezTo>
                        <a:cubicBezTo>
                          <a:pt x="167" y="132"/>
                          <a:pt x="175" y="128"/>
                          <a:pt x="184" y="113"/>
                        </a:cubicBezTo>
                        <a:cubicBezTo>
                          <a:pt x="194" y="97"/>
                          <a:pt x="202" y="79"/>
                          <a:pt x="202" y="59"/>
                        </a:cubicBezTo>
                        <a:cubicBezTo>
                          <a:pt x="202" y="49"/>
                          <a:pt x="201" y="38"/>
                          <a:pt x="196" y="27"/>
                        </a:cubicBezTo>
                        <a:close/>
                        <a:moveTo>
                          <a:pt x="183" y="113"/>
                        </a:moveTo>
                        <a:cubicBezTo>
                          <a:pt x="174" y="127"/>
                          <a:pt x="166" y="131"/>
                          <a:pt x="160" y="131"/>
                        </a:cubicBezTo>
                        <a:cubicBezTo>
                          <a:pt x="156" y="130"/>
                          <a:pt x="153" y="129"/>
                          <a:pt x="150" y="127"/>
                        </a:cubicBezTo>
                        <a:cubicBezTo>
                          <a:pt x="148" y="126"/>
                          <a:pt x="146" y="125"/>
                          <a:pt x="145" y="125"/>
                        </a:cubicBezTo>
                        <a:cubicBezTo>
                          <a:pt x="140" y="125"/>
                          <a:pt x="135" y="129"/>
                          <a:pt x="125" y="131"/>
                        </a:cubicBezTo>
                        <a:cubicBezTo>
                          <a:pt x="117" y="132"/>
                          <a:pt x="109" y="134"/>
                          <a:pt x="101" y="133"/>
                        </a:cubicBezTo>
                        <a:cubicBezTo>
                          <a:pt x="93" y="133"/>
                          <a:pt x="85" y="132"/>
                          <a:pt x="76" y="129"/>
                        </a:cubicBezTo>
                        <a:cubicBezTo>
                          <a:pt x="73" y="127"/>
                          <a:pt x="70" y="127"/>
                          <a:pt x="67" y="126"/>
                        </a:cubicBezTo>
                        <a:cubicBezTo>
                          <a:pt x="61" y="126"/>
                          <a:pt x="57" y="128"/>
                          <a:pt x="52" y="130"/>
                        </a:cubicBezTo>
                        <a:cubicBezTo>
                          <a:pt x="48" y="132"/>
                          <a:pt x="43" y="134"/>
                          <a:pt x="38" y="133"/>
                        </a:cubicBezTo>
                        <a:cubicBezTo>
                          <a:pt x="36" y="133"/>
                          <a:pt x="34" y="133"/>
                          <a:pt x="32" y="133"/>
                        </a:cubicBezTo>
                        <a:cubicBezTo>
                          <a:pt x="18" y="129"/>
                          <a:pt x="17" y="115"/>
                          <a:pt x="17" y="106"/>
                        </a:cubicBezTo>
                        <a:cubicBezTo>
                          <a:pt x="17" y="105"/>
                          <a:pt x="17" y="103"/>
                          <a:pt x="17" y="102"/>
                        </a:cubicBezTo>
                        <a:cubicBezTo>
                          <a:pt x="17" y="101"/>
                          <a:pt x="17" y="100"/>
                          <a:pt x="18" y="99"/>
                        </a:cubicBezTo>
                        <a:cubicBezTo>
                          <a:pt x="18" y="95"/>
                          <a:pt x="16" y="92"/>
                          <a:pt x="6" y="75"/>
                        </a:cubicBezTo>
                        <a:cubicBezTo>
                          <a:pt x="2" y="69"/>
                          <a:pt x="1" y="62"/>
                          <a:pt x="1" y="55"/>
                        </a:cubicBezTo>
                        <a:cubicBezTo>
                          <a:pt x="1" y="38"/>
                          <a:pt x="11" y="19"/>
                          <a:pt x="25" y="8"/>
                        </a:cubicBezTo>
                        <a:cubicBezTo>
                          <a:pt x="30" y="4"/>
                          <a:pt x="35" y="2"/>
                          <a:pt x="40" y="2"/>
                        </a:cubicBezTo>
                        <a:cubicBezTo>
                          <a:pt x="53" y="2"/>
                          <a:pt x="64" y="15"/>
                          <a:pt x="69" y="27"/>
                        </a:cubicBezTo>
                        <a:cubicBezTo>
                          <a:pt x="73" y="34"/>
                          <a:pt x="77" y="40"/>
                          <a:pt x="80" y="44"/>
                        </a:cubicBezTo>
                        <a:cubicBezTo>
                          <a:pt x="78" y="46"/>
                          <a:pt x="69" y="51"/>
                          <a:pt x="68" y="65"/>
                        </a:cubicBezTo>
                        <a:cubicBezTo>
                          <a:pt x="68" y="65"/>
                          <a:pt x="68" y="66"/>
                          <a:pt x="68" y="66"/>
                        </a:cubicBezTo>
                        <a:cubicBezTo>
                          <a:pt x="66" y="69"/>
                          <a:pt x="62" y="74"/>
                          <a:pt x="61" y="82"/>
                        </a:cubicBezTo>
                        <a:cubicBezTo>
                          <a:pt x="61" y="83"/>
                          <a:pt x="62" y="85"/>
                          <a:pt x="62" y="87"/>
                        </a:cubicBezTo>
                        <a:cubicBezTo>
                          <a:pt x="62" y="89"/>
                          <a:pt x="63" y="91"/>
                          <a:pt x="64" y="94"/>
                        </a:cubicBezTo>
                        <a:cubicBezTo>
                          <a:pt x="64" y="95"/>
                          <a:pt x="65" y="97"/>
                          <a:pt x="65" y="98"/>
                        </a:cubicBezTo>
                        <a:cubicBezTo>
                          <a:pt x="68" y="103"/>
                          <a:pt x="72" y="107"/>
                          <a:pt x="77" y="110"/>
                        </a:cubicBezTo>
                        <a:cubicBezTo>
                          <a:pt x="81" y="113"/>
                          <a:pt x="86" y="115"/>
                          <a:pt x="91" y="116"/>
                        </a:cubicBezTo>
                        <a:cubicBezTo>
                          <a:pt x="91" y="116"/>
                          <a:pt x="92" y="116"/>
                          <a:pt x="92" y="116"/>
                        </a:cubicBezTo>
                        <a:cubicBezTo>
                          <a:pt x="92" y="116"/>
                          <a:pt x="92" y="116"/>
                          <a:pt x="92" y="116"/>
                        </a:cubicBezTo>
                        <a:cubicBezTo>
                          <a:pt x="93" y="116"/>
                          <a:pt x="93" y="116"/>
                          <a:pt x="93" y="116"/>
                        </a:cubicBezTo>
                        <a:cubicBezTo>
                          <a:pt x="93" y="116"/>
                          <a:pt x="93" y="116"/>
                          <a:pt x="93" y="116"/>
                        </a:cubicBezTo>
                        <a:cubicBezTo>
                          <a:pt x="93" y="116"/>
                          <a:pt x="93" y="116"/>
                          <a:pt x="93" y="116"/>
                        </a:cubicBezTo>
                        <a:cubicBezTo>
                          <a:pt x="93" y="115"/>
                          <a:pt x="93" y="114"/>
                          <a:pt x="93" y="114"/>
                        </a:cubicBezTo>
                        <a:cubicBezTo>
                          <a:pt x="93" y="112"/>
                          <a:pt x="93" y="110"/>
                          <a:pt x="90" y="108"/>
                        </a:cubicBezTo>
                        <a:cubicBezTo>
                          <a:pt x="90" y="107"/>
                          <a:pt x="90" y="107"/>
                          <a:pt x="90" y="107"/>
                        </a:cubicBezTo>
                        <a:cubicBezTo>
                          <a:pt x="88" y="106"/>
                          <a:pt x="88" y="105"/>
                          <a:pt x="88" y="105"/>
                        </a:cubicBezTo>
                        <a:cubicBezTo>
                          <a:pt x="88" y="104"/>
                          <a:pt x="88" y="104"/>
                          <a:pt x="88" y="104"/>
                        </a:cubicBezTo>
                        <a:cubicBezTo>
                          <a:pt x="88" y="103"/>
                          <a:pt x="88" y="103"/>
                          <a:pt x="88" y="103"/>
                        </a:cubicBezTo>
                        <a:cubicBezTo>
                          <a:pt x="88" y="102"/>
                          <a:pt x="89" y="100"/>
                          <a:pt x="89" y="98"/>
                        </a:cubicBezTo>
                        <a:cubicBezTo>
                          <a:pt x="89" y="97"/>
                          <a:pt x="89" y="97"/>
                          <a:pt x="89" y="96"/>
                        </a:cubicBezTo>
                        <a:cubicBezTo>
                          <a:pt x="89" y="96"/>
                          <a:pt x="89" y="96"/>
                          <a:pt x="89" y="96"/>
                        </a:cubicBezTo>
                        <a:cubicBezTo>
                          <a:pt x="89" y="95"/>
                          <a:pt x="89" y="95"/>
                          <a:pt x="89" y="95"/>
                        </a:cubicBezTo>
                        <a:cubicBezTo>
                          <a:pt x="89" y="89"/>
                          <a:pt x="86" y="87"/>
                          <a:pt x="78" y="81"/>
                        </a:cubicBezTo>
                        <a:cubicBezTo>
                          <a:pt x="76" y="79"/>
                          <a:pt x="75" y="77"/>
                          <a:pt x="73" y="75"/>
                        </a:cubicBezTo>
                        <a:cubicBezTo>
                          <a:pt x="71" y="72"/>
                          <a:pt x="70" y="69"/>
                          <a:pt x="69" y="66"/>
                        </a:cubicBezTo>
                        <a:cubicBezTo>
                          <a:pt x="69" y="66"/>
                          <a:pt x="69" y="65"/>
                          <a:pt x="69" y="65"/>
                        </a:cubicBezTo>
                        <a:cubicBezTo>
                          <a:pt x="69" y="57"/>
                          <a:pt x="72" y="52"/>
                          <a:pt x="75" y="49"/>
                        </a:cubicBezTo>
                        <a:cubicBezTo>
                          <a:pt x="78" y="47"/>
                          <a:pt x="81" y="45"/>
                          <a:pt x="81" y="45"/>
                        </a:cubicBezTo>
                        <a:cubicBezTo>
                          <a:pt x="84" y="45"/>
                          <a:pt x="87" y="46"/>
                          <a:pt x="90" y="48"/>
                        </a:cubicBezTo>
                        <a:cubicBezTo>
                          <a:pt x="95" y="50"/>
                          <a:pt x="99" y="51"/>
                          <a:pt x="102" y="51"/>
                        </a:cubicBezTo>
                        <a:cubicBezTo>
                          <a:pt x="108" y="51"/>
                          <a:pt x="112" y="49"/>
                          <a:pt x="112" y="49"/>
                        </a:cubicBezTo>
                        <a:cubicBezTo>
                          <a:pt x="116" y="47"/>
                          <a:pt x="119" y="45"/>
                          <a:pt x="122" y="45"/>
                        </a:cubicBezTo>
                        <a:cubicBezTo>
                          <a:pt x="122" y="45"/>
                          <a:pt x="125" y="46"/>
                          <a:pt x="127" y="48"/>
                        </a:cubicBezTo>
                        <a:cubicBezTo>
                          <a:pt x="130" y="52"/>
                          <a:pt x="133" y="57"/>
                          <a:pt x="134" y="67"/>
                        </a:cubicBezTo>
                        <a:cubicBezTo>
                          <a:pt x="133" y="77"/>
                          <a:pt x="126" y="79"/>
                          <a:pt x="121" y="84"/>
                        </a:cubicBezTo>
                        <a:cubicBezTo>
                          <a:pt x="120" y="85"/>
                          <a:pt x="119" y="87"/>
                          <a:pt x="118" y="88"/>
                        </a:cubicBezTo>
                        <a:cubicBezTo>
                          <a:pt x="114" y="98"/>
                          <a:pt x="117" y="103"/>
                          <a:pt x="114" y="108"/>
                        </a:cubicBezTo>
                        <a:cubicBezTo>
                          <a:pt x="113" y="110"/>
                          <a:pt x="112" y="111"/>
                          <a:pt x="112" y="112"/>
                        </a:cubicBezTo>
                        <a:cubicBezTo>
                          <a:pt x="112" y="113"/>
                          <a:pt x="113" y="113"/>
                          <a:pt x="114" y="114"/>
                        </a:cubicBezTo>
                        <a:cubicBezTo>
                          <a:pt x="114" y="115"/>
                          <a:pt x="114" y="116"/>
                          <a:pt x="114" y="117"/>
                        </a:cubicBezTo>
                        <a:cubicBezTo>
                          <a:pt x="114" y="117"/>
                          <a:pt x="114" y="117"/>
                          <a:pt x="114" y="117"/>
                        </a:cubicBezTo>
                        <a:cubicBezTo>
                          <a:pt x="114" y="117"/>
                          <a:pt x="114" y="117"/>
                          <a:pt x="114" y="117"/>
                        </a:cubicBezTo>
                        <a:cubicBezTo>
                          <a:pt x="114" y="118"/>
                          <a:pt x="114" y="118"/>
                          <a:pt x="114" y="118"/>
                        </a:cubicBezTo>
                        <a:cubicBezTo>
                          <a:pt x="114" y="118"/>
                          <a:pt x="114" y="118"/>
                          <a:pt x="114" y="118"/>
                        </a:cubicBezTo>
                        <a:cubicBezTo>
                          <a:pt x="115" y="117"/>
                          <a:pt x="115" y="117"/>
                          <a:pt x="115" y="117"/>
                        </a:cubicBezTo>
                        <a:cubicBezTo>
                          <a:pt x="115" y="117"/>
                          <a:pt x="116" y="117"/>
                          <a:pt x="117" y="117"/>
                        </a:cubicBezTo>
                        <a:cubicBezTo>
                          <a:pt x="121" y="117"/>
                          <a:pt x="124" y="116"/>
                          <a:pt x="128" y="115"/>
                        </a:cubicBezTo>
                        <a:cubicBezTo>
                          <a:pt x="133" y="113"/>
                          <a:pt x="137" y="111"/>
                          <a:pt x="140" y="109"/>
                        </a:cubicBezTo>
                        <a:cubicBezTo>
                          <a:pt x="146" y="103"/>
                          <a:pt x="150" y="96"/>
                          <a:pt x="152" y="89"/>
                        </a:cubicBezTo>
                        <a:cubicBezTo>
                          <a:pt x="152" y="88"/>
                          <a:pt x="152" y="87"/>
                          <a:pt x="152" y="86"/>
                        </a:cubicBezTo>
                        <a:cubicBezTo>
                          <a:pt x="152" y="83"/>
                          <a:pt x="152" y="81"/>
                          <a:pt x="151" y="79"/>
                        </a:cubicBezTo>
                        <a:cubicBezTo>
                          <a:pt x="151" y="78"/>
                          <a:pt x="151" y="78"/>
                          <a:pt x="151" y="78"/>
                        </a:cubicBezTo>
                        <a:cubicBezTo>
                          <a:pt x="151" y="77"/>
                          <a:pt x="151" y="77"/>
                          <a:pt x="151" y="77"/>
                        </a:cubicBezTo>
                        <a:cubicBezTo>
                          <a:pt x="148" y="72"/>
                          <a:pt x="143" y="67"/>
                          <a:pt x="135" y="66"/>
                        </a:cubicBezTo>
                        <a:cubicBezTo>
                          <a:pt x="133" y="50"/>
                          <a:pt x="125" y="45"/>
                          <a:pt x="123" y="44"/>
                        </a:cubicBezTo>
                        <a:cubicBezTo>
                          <a:pt x="131" y="38"/>
                          <a:pt x="140" y="28"/>
                          <a:pt x="147" y="15"/>
                        </a:cubicBezTo>
                        <a:cubicBezTo>
                          <a:pt x="152" y="6"/>
                          <a:pt x="159" y="1"/>
                          <a:pt x="166" y="1"/>
                        </a:cubicBezTo>
                        <a:cubicBezTo>
                          <a:pt x="176" y="1"/>
                          <a:pt x="186" y="10"/>
                          <a:pt x="195" y="28"/>
                        </a:cubicBezTo>
                        <a:cubicBezTo>
                          <a:pt x="200" y="38"/>
                          <a:pt x="201" y="49"/>
                          <a:pt x="201" y="59"/>
                        </a:cubicBezTo>
                        <a:cubicBezTo>
                          <a:pt x="201" y="78"/>
                          <a:pt x="193" y="97"/>
                          <a:pt x="183" y="113"/>
                        </a:cubicBezTo>
                        <a:close/>
                        <a:moveTo>
                          <a:pt x="78" y="81"/>
                        </a:moveTo>
                        <a:cubicBezTo>
                          <a:pt x="81" y="84"/>
                          <a:pt x="84" y="86"/>
                          <a:pt x="86" y="88"/>
                        </a:cubicBezTo>
                        <a:cubicBezTo>
                          <a:pt x="87" y="90"/>
                          <a:pt x="88" y="92"/>
                          <a:pt x="88" y="95"/>
                        </a:cubicBezTo>
                        <a:cubicBezTo>
                          <a:pt x="88" y="96"/>
                          <a:pt x="88" y="96"/>
                          <a:pt x="88" y="96"/>
                        </a:cubicBezTo>
                        <a:cubicBezTo>
                          <a:pt x="88" y="97"/>
                          <a:pt x="88" y="97"/>
                          <a:pt x="88" y="97"/>
                        </a:cubicBezTo>
                        <a:cubicBezTo>
                          <a:pt x="88" y="100"/>
                          <a:pt x="87" y="102"/>
                          <a:pt x="87" y="104"/>
                        </a:cubicBezTo>
                        <a:cubicBezTo>
                          <a:pt x="86" y="105"/>
                          <a:pt x="87" y="106"/>
                          <a:pt x="88" y="107"/>
                        </a:cubicBezTo>
                        <a:cubicBezTo>
                          <a:pt x="89" y="108"/>
                          <a:pt x="89" y="108"/>
                          <a:pt x="89" y="108"/>
                        </a:cubicBezTo>
                        <a:cubicBezTo>
                          <a:pt x="92" y="111"/>
                          <a:pt x="92" y="112"/>
                          <a:pt x="92" y="114"/>
                        </a:cubicBezTo>
                        <a:cubicBezTo>
                          <a:pt x="92" y="114"/>
                          <a:pt x="92" y="114"/>
                          <a:pt x="92" y="114"/>
                        </a:cubicBezTo>
                        <a:cubicBezTo>
                          <a:pt x="92" y="114"/>
                          <a:pt x="92" y="115"/>
                          <a:pt x="92" y="115"/>
                        </a:cubicBezTo>
                        <a:cubicBezTo>
                          <a:pt x="89" y="115"/>
                          <a:pt x="86" y="114"/>
                          <a:pt x="83" y="112"/>
                        </a:cubicBezTo>
                        <a:cubicBezTo>
                          <a:pt x="75" y="109"/>
                          <a:pt x="70" y="104"/>
                          <a:pt x="66" y="98"/>
                        </a:cubicBezTo>
                        <a:cubicBezTo>
                          <a:pt x="64" y="93"/>
                          <a:pt x="63" y="90"/>
                          <a:pt x="63" y="86"/>
                        </a:cubicBezTo>
                        <a:cubicBezTo>
                          <a:pt x="63" y="85"/>
                          <a:pt x="63" y="83"/>
                          <a:pt x="63" y="82"/>
                        </a:cubicBezTo>
                        <a:cubicBezTo>
                          <a:pt x="63" y="74"/>
                          <a:pt x="66" y="70"/>
                          <a:pt x="69" y="68"/>
                        </a:cubicBezTo>
                        <a:cubicBezTo>
                          <a:pt x="69" y="68"/>
                          <a:pt x="69" y="68"/>
                          <a:pt x="69" y="68"/>
                        </a:cubicBezTo>
                        <a:cubicBezTo>
                          <a:pt x="71" y="73"/>
                          <a:pt x="74" y="78"/>
                          <a:pt x="78" y="81"/>
                        </a:cubicBezTo>
                        <a:close/>
                        <a:moveTo>
                          <a:pt x="115" y="116"/>
                        </a:moveTo>
                        <a:cubicBezTo>
                          <a:pt x="115" y="116"/>
                          <a:pt x="115" y="115"/>
                          <a:pt x="115" y="115"/>
                        </a:cubicBezTo>
                        <a:cubicBezTo>
                          <a:pt x="114" y="113"/>
                          <a:pt x="113" y="112"/>
                          <a:pt x="113" y="112"/>
                        </a:cubicBezTo>
                        <a:cubicBezTo>
                          <a:pt x="113" y="111"/>
                          <a:pt x="114" y="110"/>
                          <a:pt x="114" y="109"/>
                        </a:cubicBezTo>
                        <a:cubicBezTo>
                          <a:pt x="115" y="109"/>
                          <a:pt x="115" y="109"/>
                          <a:pt x="115" y="109"/>
                        </a:cubicBezTo>
                        <a:cubicBezTo>
                          <a:pt x="115" y="107"/>
                          <a:pt x="116" y="106"/>
                          <a:pt x="116" y="105"/>
                        </a:cubicBezTo>
                        <a:cubicBezTo>
                          <a:pt x="117" y="100"/>
                          <a:pt x="116" y="96"/>
                          <a:pt x="119" y="89"/>
                        </a:cubicBezTo>
                        <a:cubicBezTo>
                          <a:pt x="122" y="82"/>
                          <a:pt x="130" y="81"/>
                          <a:pt x="133" y="73"/>
                        </a:cubicBezTo>
                        <a:cubicBezTo>
                          <a:pt x="134" y="71"/>
                          <a:pt x="135" y="70"/>
                          <a:pt x="135" y="67"/>
                        </a:cubicBezTo>
                        <a:cubicBezTo>
                          <a:pt x="146" y="69"/>
                          <a:pt x="151" y="77"/>
                          <a:pt x="151" y="86"/>
                        </a:cubicBezTo>
                        <a:cubicBezTo>
                          <a:pt x="151" y="88"/>
                          <a:pt x="151" y="90"/>
                          <a:pt x="150" y="92"/>
                        </a:cubicBezTo>
                        <a:cubicBezTo>
                          <a:pt x="148" y="98"/>
                          <a:pt x="145" y="103"/>
                          <a:pt x="139" y="108"/>
                        </a:cubicBezTo>
                        <a:cubicBezTo>
                          <a:pt x="137" y="110"/>
                          <a:pt x="134" y="111"/>
                          <a:pt x="130" y="113"/>
                        </a:cubicBezTo>
                        <a:cubicBezTo>
                          <a:pt x="126" y="115"/>
                          <a:pt x="121" y="116"/>
                          <a:pt x="115" y="116"/>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9" name="Freeform 7103">
                    <a:extLst>
                      <a:ext uri="{FF2B5EF4-FFF2-40B4-BE49-F238E27FC236}">
                        <a16:creationId xmlns:a16="http://schemas.microsoft.com/office/drawing/2014/main" xmlns="" id="{8BA96F84-120D-48B1-BCE5-7DEC9F7D2B00}"/>
                      </a:ext>
                    </a:extLst>
                  </p:cNvPr>
                  <p:cNvSpPr>
                    <a:spLocks noEditPoints="1"/>
                  </p:cNvSpPr>
                  <p:nvPr/>
                </p:nvSpPr>
                <p:spPr bwMode="auto">
                  <a:xfrm>
                    <a:off x="3997" y="2120"/>
                    <a:ext cx="152" cy="100"/>
                  </a:xfrm>
                  <a:custGeom>
                    <a:avLst/>
                    <a:gdLst>
                      <a:gd name="T0" fmla="*/ 63 w 203"/>
                      <a:gd name="T1" fmla="*/ 123 h 133"/>
                      <a:gd name="T2" fmla="*/ 37 w 203"/>
                      <a:gd name="T3" fmla="*/ 130 h 133"/>
                      <a:gd name="T4" fmla="*/ 40 w 203"/>
                      <a:gd name="T5" fmla="*/ 132 h 133"/>
                      <a:gd name="T6" fmla="*/ 54 w 203"/>
                      <a:gd name="T7" fmla="*/ 129 h 133"/>
                      <a:gd name="T8" fmla="*/ 69 w 203"/>
                      <a:gd name="T9" fmla="*/ 125 h 133"/>
                      <a:gd name="T10" fmla="*/ 103 w 203"/>
                      <a:gd name="T11" fmla="*/ 132 h 133"/>
                      <a:gd name="T12" fmla="*/ 127 w 203"/>
                      <a:gd name="T13" fmla="*/ 130 h 133"/>
                      <a:gd name="T14" fmla="*/ 147 w 203"/>
                      <a:gd name="T15" fmla="*/ 124 h 133"/>
                      <a:gd name="T16" fmla="*/ 162 w 203"/>
                      <a:gd name="T17" fmla="*/ 130 h 133"/>
                      <a:gd name="T18" fmla="*/ 166 w 203"/>
                      <a:gd name="T19" fmla="*/ 129 h 133"/>
                      <a:gd name="T20" fmla="*/ 171 w 203"/>
                      <a:gd name="T21" fmla="*/ 123 h 133"/>
                      <a:gd name="T22" fmla="*/ 159 w 203"/>
                      <a:gd name="T23" fmla="*/ 126 h 133"/>
                      <a:gd name="T24" fmla="*/ 135 w 203"/>
                      <a:gd name="T25" fmla="*/ 124 h 133"/>
                      <a:gd name="T26" fmla="*/ 87 w 203"/>
                      <a:gd name="T27" fmla="*/ 127 h 133"/>
                      <a:gd name="T28" fmla="*/ 42 w 203"/>
                      <a:gd name="T29" fmla="*/ 1 h 133"/>
                      <a:gd name="T30" fmla="*/ 3 w 203"/>
                      <a:gd name="T31" fmla="*/ 54 h 133"/>
                      <a:gd name="T32" fmla="*/ 20 w 203"/>
                      <a:gd name="T33" fmla="*/ 98 h 133"/>
                      <a:gd name="T34" fmla="*/ 19 w 203"/>
                      <a:gd name="T35" fmla="*/ 105 h 133"/>
                      <a:gd name="T36" fmla="*/ 22 w 203"/>
                      <a:gd name="T37" fmla="*/ 116 h 133"/>
                      <a:gd name="T38" fmla="*/ 28 w 203"/>
                      <a:gd name="T39" fmla="*/ 88 h 133"/>
                      <a:gd name="T40" fmla="*/ 29 w 203"/>
                      <a:gd name="T41" fmla="*/ 8 h 133"/>
                      <a:gd name="T42" fmla="*/ 57 w 203"/>
                      <a:gd name="T43" fmla="*/ 11 h 133"/>
                      <a:gd name="T44" fmla="*/ 74 w 203"/>
                      <a:gd name="T45" fmla="*/ 52 h 133"/>
                      <a:gd name="T46" fmla="*/ 71 w 203"/>
                      <a:gd name="T47" fmla="*/ 26 h 133"/>
                      <a:gd name="T48" fmla="*/ 168 w 203"/>
                      <a:gd name="T49" fmla="*/ 0 h 133"/>
                      <a:gd name="T50" fmla="*/ 125 w 203"/>
                      <a:gd name="T51" fmla="*/ 43 h 133"/>
                      <a:gd name="T52" fmla="*/ 152 w 203"/>
                      <a:gd name="T53" fmla="*/ 14 h 133"/>
                      <a:gd name="T54" fmla="*/ 188 w 203"/>
                      <a:gd name="T55" fmla="*/ 17 h 133"/>
                      <a:gd name="T56" fmla="*/ 190 w 203"/>
                      <a:gd name="T57" fmla="*/ 98 h 133"/>
                      <a:gd name="T58" fmla="*/ 181 w 203"/>
                      <a:gd name="T59" fmla="*/ 116 h 133"/>
                      <a:gd name="T60" fmla="*/ 181 w 203"/>
                      <a:gd name="T61" fmla="*/ 116 h 133"/>
                      <a:gd name="T62" fmla="*/ 185 w 203"/>
                      <a:gd name="T63" fmla="*/ 112 h 133"/>
                      <a:gd name="T64" fmla="*/ 197 w 203"/>
                      <a:gd name="T65"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33">
                        <a:moveTo>
                          <a:pt x="71" y="120"/>
                        </a:moveTo>
                        <a:cubicBezTo>
                          <a:pt x="68" y="120"/>
                          <a:pt x="66" y="121"/>
                          <a:pt x="63" y="123"/>
                        </a:cubicBezTo>
                        <a:cubicBezTo>
                          <a:pt x="60" y="125"/>
                          <a:pt x="51" y="130"/>
                          <a:pt x="43" y="130"/>
                        </a:cubicBezTo>
                        <a:cubicBezTo>
                          <a:pt x="41" y="130"/>
                          <a:pt x="39" y="130"/>
                          <a:pt x="37" y="130"/>
                        </a:cubicBezTo>
                        <a:cubicBezTo>
                          <a:pt x="37" y="131"/>
                          <a:pt x="37" y="131"/>
                          <a:pt x="38" y="132"/>
                        </a:cubicBezTo>
                        <a:cubicBezTo>
                          <a:pt x="38" y="132"/>
                          <a:pt x="39" y="132"/>
                          <a:pt x="40" y="132"/>
                        </a:cubicBezTo>
                        <a:cubicBezTo>
                          <a:pt x="40" y="132"/>
                          <a:pt x="40" y="132"/>
                          <a:pt x="40" y="132"/>
                        </a:cubicBezTo>
                        <a:cubicBezTo>
                          <a:pt x="45" y="132"/>
                          <a:pt x="50" y="131"/>
                          <a:pt x="54" y="129"/>
                        </a:cubicBezTo>
                        <a:cubicBezTo>
                          <a:pt x="59" y="127"/>
                          <a:pt x="63" y="125"/>
                          <a:pt x="68" y="125"/>
                        </a:cubicBezTo>
                        <a:cubicBezTo>
                          <a:pt x="69" y="125"/>
                          <a:pt x="69" y="125"/>
                          <a:pt x="69" y="125"/>
                        </a:cubicBezTo>
                        <a:cubicBezTo>
                          <a:pt x="72" y="126"/>
                          <a:pt x="75" y="126"/>
                          <a:pt x="78" y="128"/>
                        </a:cubicBezTo>
                        <a:cubicBezTo>
                          <a:pt x="87" y="131"/>
                          <a:pt x="95" y="132"/>
                          <a:pt x="103" y="132"/>
                        </a:cubicBezTo>
                        <a:cubicBezTo>
                          <a:pt x="103" y="132"/>
                          <a:pt x="104" y="133"/>
                          <a:pt x="104" y="133"/>
                        </a:cubicBezTo>
                        <a:cubicBezTo>
                          <a:pt x="112" y="133"/>
                          <a:pt x="120" y="131"/>
                          <a:pt x="127" y="130"/>
                        </a:cubicBezTo>
                        <a:cubicBezTo>
                          <a:pt x="137" y="128"/>
                          <a:pt x="142" y="124"/>
                          <a:pt x="146" y="124"/>
                        </a:cubicBezTo>
                        <a:cubicBezTo>
                          <a:pt x="147" y="124"/>
                          <a:pt x="147" y="124"/>
                          <a:pt x="147" y="124"/>
                        </a:cubicBezTo>
                        <a:cubicBezTo>
                          <a:pt x="148" y="124"/>
                          <a:pt x="150" y="125"/>
                          <a:pt x="152" y="126"/>
                        </a:cubicBezTo>
                        <a:cubicBezTo>
                          <a:pt x="155" y="128"/>
                          <a:pt x="158" y="129"/>
                          <a:pt x="162" y="130"/>
                        </a:cubicBezTo>
                        <a:cubicBezTo>
                          <a:pt x="163" y="130"/>
                          <a:pt x="163" y="130"/>
                          <a:pt x="163" y="130"/>
                        </a:cubicBezTo>
                        <a:cubicBezTo>
                          <a:pt x="164" y="130"/>
                          <a:pt x="165" y="129"/>
                          <a:pt x="166" y="129"/>
                        </a:cubicBezTo>
                        <a:cubicBezTo>
                          <a:pt x="167" y="128"/>
                          <a:pt x="167" y="128"/>
                          <a:pt x="167" y="127"/>
                        </a:cubicBezTo>
                        <a:cubicBezTo>
                          <a:pt x="168" y="126"/>
                          <a:pt x="170" y="124"/>
                          <a:pt x="171" y="123"/>
                        </a:cubicBezTo>
                        <a:cubicBezTo>
                          <a:pt x="168" y="125"/>
                          <a:pt x="165" y="127"/>
                          <a:pt x="162" y="127"/>
                        </a:cubicBezTo>
                        <a:cubicBezTo>
                          <a:pt x="161" y="127"/>
                          <a:pt x="160" y="126"/>
                          <a:pt x="159" y="126"/>
                        </a:cubicBezTo>
                        <a:cubicBezTo>
                          <a:pt x="156" y="123"/>
                          <a:pt x="153" y="121"/>
                          <a:pt x="149" y="121"/>
                        </a:cubicBezTo>
                        <a:cubicBezTo>
                          <a:pt x="145" y="121"/>
                          <a:pt x="141" y="122"/>
                          <a:pt x="135" y="124"/>
                        </a:cubicBezTo>
                        <a:cubicBezTo>
                          <a:pt x="127" y="128"/>
                          <a:pt x="114" y="131"/>
                          <a:pt x="103" y="131"/>
                        </a:cubicBezTo>
                        <a:cubicBezTo>
                          <a:pt x="96" y="131"/>
                          <a:pt x="90" y="130"/>
                          <a:pt x="87" y="127"/>
                        </a:cubicBezTo>
                        <a:cubicBezTo>
                          <a:pt x="81" y="123"/>
                          <a:pt x="76" y="120"/>
                          <a:pt x="71" y="120"/>
                        </a:cubicBezTo>
                        <a:close/>
                        <a:moveTo>
                          <a:pt x="42" y="1"/>
                        </a:moveTo>
                        <a:cubicBezTo>
                          <a:pt x="37" y="1"/>
                          <a:pt x="32" y="3"/>
                          <a:pt x="27" y="7"/>
                        </a:cubicBezTo>
                        <a:cubicBezTo>
                          <a:pt x="13" y="18"/>
                          <a:pt x="3" y="37"/>
                          <a:pt x="3" y="54"/>
                        </a:cubicBezTo>
                        <a:cubicBezTo>
                          <a:pt x="3" y="61"/>
                          <a:pt x="4" y="68"/>
                          <a:pt x="8" y="74"/>
                        </a:cubicBezTo>
                        <a:cubicBezTo>
                          <a:pt x="18" y="91"/>
                          <a:pt x="20" y="94"/>
                          <a:pt x="20" y="98"/>
                        </a:cubicBezTo>
                        <a:cubicBezTo>
                          <a:pt x="19" y="99"/>
                          <a:pt x="19" y="100"/>
                          <a:pt x="19" y="101"/>
                        </a:cubicBezTo>
                        <a:cubicBezTo>
                          <a:pt x="19" y="102"/>
                          <a:pt x="19" y="104"/>
                          <a:pt x="19" y="105"/>
                        </a:cubicBezTo>
                        <a:cubicBezTo>
                          <a:pt x="19" y="109"/>
                          <a:pt x="19" y="113"/>
                          <a:pt x="20" y="117"/>
                        </a:cubicBezTo>
                        <a:cubicBezTo>
                          <a:pt x="20" y="116"/>
                          <a:pt x="21" y="116"/>
                          <a:pt x="22" y="116"/>
                        </a:cubicBezTo>
                        <a:cubicBezTo>
                          <a:pt x="22" y="116"/>
                          <a:pt x="23" y="116"/>
                          <a:pt x="25" y="117"/>
                        </a:cubicBezTo>
                        <a:cubicBezTo>
                          <a:pt x="19" y="103"/>
                          <a:pt x="28" y="97"/>
                          <a:pt x="28" y="88"/>
                        </a:cubicBezTo>
                        <a:cubicBezTo>
                          <a:pt x="28" y="79"/>
                          <a:pt x="13" y="84"/>
                          <a:pt x="6" y="66"/>
                        </a:cubicBezTo>
                        <a:cubicBezTo>
                          <a:pt x="0" y="47"/>
                          <a:pt x="12" y="23"/>
                          <a:pt x="29" y="8"/>
                        </a:cubicBezTo>
                        <a:cubicBezTo>
                          <a:pt x="34" y="4"/>
                          <a:pt x="38" y="3"/>
                          <a:pt x="42" y="3"/>
                        </a:cubicBezTo>
                        <a:cubicBezTo>
                          <a:pt x="52" y="3"/>
                          <a:pt x="57" y="11"/>
                          <a:pt x="57" y="11"/>
                        </a:cubicBezTo>
                        <a:cubicBezTo>
                          <a:pt x="60" y="13"/>
                          <a:pt x="65" y="21"/>
                          <a:pt x="64" y="30"/>
                        </a:cubicBezTo>
                        <a:cubicBezTo>
                          <a:pt x="63" y="38"/>
                          <a:pt x="72" y="49"/>
                          <a:pt x="74" y="52"/>
                        </a:cubicBezTo>
                        <a:cubicBezTo>
                          <a:pt x="77" y="47"/>
                          <a:pt x="81" y="44"/>
                          <a:pt x="82" y="43"/>
                        </a:cubicBezTo>
                        <a:cubicBezTo>
                          <a:pt x="79" y="39"/>
                          <a:pt x="75" y="33"/>
                          <a:pt x="71" y="26"/>
                        </a:cubicBezTo>
                        <a:cubicBezTo>
                          <a:pt x="66" y="14"/>
                          <a:pt x="55" y="1"/>
                          <a:pt x="42" y="1"/>
                        </a:cubicBezTo>
                        <a:close/>
                        <a:moveTo>
                          <a:pt x="168" y="0"/>
                        </a:moveTo>
                        <a:cubicBezTo>
                          <a:pt x="161" y="0"/>
                          <a:pt x="154" y="5"/>
                          <a:pt x="149" y="14"/>
                        </a:cubicBezTo>
                        <a:cubicBezTo>
                          <a:pt x="142" y="27"/>
                          <a:pt x="133" y="37"/>
                          <a:pt x="125" y="43"/>
                        </a:cubicBezTo>
                        <a:cubicBezTo>
                          <a:pt x="126" y="44"/>
                          <a:pt x="129" y="45"/>
                          <a:pt x="132" y="50"/>
                        </a:cubicBezTo>
                        <a:cubicBezTo>
                          <a:pt x="136" y="46"/>
                          <a:pt x="144" y="33"/>
                          <a:pt x="152" y="14"/>
                        </a:cubicBezTo>
                        <a:cubicBezTo>
                          <a:pt x="155" y="6"/>
                          <a:pt x="161" y="2"/>
                          <a:pt x="167" y="2"/>
                        </a:cubicBezTo>
                        <a:cubicBezTo>
                          <a:pt x="174" y="2"/>
                          <a:pt x="182" y="8"/>
                          <a:pt x="188" y="17"/>
                        </a:cubicBezTo>
                        <a:cubicBezTo>
                          <a:pt x="199" y="32"/>
                          <a:pt x="203" y="58"/>
                          <a:pt x="194" y="71"/>
                        </a:cubicBezTo>
                        <a:cubicBezTo>
                          <a:pt x="185" y="84"/>
                          <a:pt x="199" y="79"/>
                          <a:pt x="190" y="98"/>
                        </a:cubicBezTo>
                        <a:cubicBezTo>
                          <a:pt x="186" y="106"/>
                          <a:pt x="182" y="113"/>
                          <a:pt x="177" y="117"/>
                        </a:cubicBezTo>
                        <a:cubicBezTo>
                          <a:pt x="179" y="116"/>
                          <a:pt x="180" y="116"/>
                          <a:pt x="181" y="116"/>
                        </a:cubicBezTo>
                        <a:cubicBezTo>
                          <a:pt x="181" y="116"/>
                          <a:pt x="181" y="116"/>
                          <a:pt x="181" y="116"/>
                        </a:cubicBezTo>
                        <a:cubicBezTo>
                          <a:pt x="181" y="116"/>
                          <a:pt x="181" y="116"/>
                          <a:pt x="181" y="116"/>
                        </a:cubicBezTo>
                        <a:cubicBezTo>
                          <a:pt x="182" y="116"/>
                          <a:pt x="182" y="116"/>
                          <a:pt x="182" y="116"/>
                        </a:cubicBezTo>
                        <a:cubicBezTo>
                          <a:pt x="183" y="115"/>
                          <a:pt x="184" y="113"/>
                          <a:pt x="185" y="112"/>
                        </a:cubicBezTo>
                        <a:cubicBezTo>
                          <a:pt x="195" y="96"/>
                          <a:pt x="203" y="77"/>
                          <a:pt x="203" y="58"/>
                        </a:cubicBezTo>
                        <a:cubicBezTo>
                          <a:pt x="203" y="48"/>
                          <a:pt x="202" y="37"/>
                          <a:pt x="197" y="27"/>
                        </a:cubicBezTo>
                        <a:cubicBezTo>
                          <a:pt x="188" y="9"/>
                          <a:pt x="178" y="0"/>
                          <a:pt x="16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0" name="Freeform 7104">
                    <a:extLst>
                      <a:ext uri="{FF2B5EF4-FFF2-40B4-BE49-F238E27FC236}">
                        <a16:creationId xmlns:a16="http://schemas.microsoft.com/office/drawing/2014/main" xmlns="" id="{17529349-EE03-40EA-B5D2-A9AFF50FF12D}"/>
                      </a:ext>
                    </a:extLst>
                  </p:cNvPr>
                  <p:cNvSpPr>
                    <a:spLocks noEditPoints="1"/>
                  </p:cNvSpPr>
                  <p:nvPr/>
                </p:nvSpPr>
                <p:spPr bwMode="auto">
                  <a:xfrm>
                    <a:off x="3993" y="2120"/>
                    <a:ext cx="162" cy="100"/>
                  </a:xfrm>
                  <a:custGeom>
                    <a:avLst/>
                    <a:gdLst>
                      <a:gd name="T0" fmla="*/ 132 w 217"/>
                      <a:gd name="T1" fmla="*/ 130 h 133"/>
                      <a:gd name="T2" fmla="*/ 108 w 217"/>
                      <a:gd name="T3" fmla="*/ 132 h 133"/>
                      <a:gd name="T4" fmla="*/ 74 w 217"/>
                      <a:gd name="T5" fmla="*/ 125 h 133"/>
                      <a:gd name="T6" fmla="*/ 59 w 217"/>
                      <a:gd name="T7" fmla="*/ 129 h 133"/>
                      <a:gd name="T8" fmla="*/ 45 w 217"/>
                      <a:gd name="T9" fmla="*/ 132 h 133"/>
                      <a:gd name="T10" fmla="*/ 43 w 217"/>
                      <a:gd name="T11" fmla="*/ 133 h 133"/>
                      <a:gd name="T12" fmla="*/ 45 w 217"/>
                      <a:gd name="T13" fmla="*/ 133 h 133"/>
                      <a:gd name="T14" fmla="*/ 73 w 217"/>
                      <a:gd name="T15" fmla="*/ 126 h 133"/>
                      <a:gd name="T16" fmla="*/ 109 w 217"/>
                      <a:gd name="T17" fmla="*/ 133 h 133"/>
                      <a:gd name="T18" fmla="*/ 151 w 217"/>
                      <a:gd name="T19" fmla="*/ 125 h 133"/>
                      <a:gd name="T20" fmla="*/ 168 w 217"/>
                      <a:gd name="T21" fmla="*/ 130 h 133"/>
                      <a:gd name="T22" fmla="*/ 171 w 217"/>
                      <a:gd name="T23" fmla="*/ 129 h 133"/>
                      <a:gd name="T24" fmla="*/ 167 w 217"/>
                      <a:gd name="T25" fmla="*/ 130 h 133"/>
                      <a:gd name="T26" fmla="*/ 152 w 217"/>
                      <a:gd name="T27" fmla="*/ 124 h 133"/>
                      <a:gd name="T28" fmla="*/ 47 w 217"/>
                      <a:gd name="T29" fmla="*/ 0 h 133"/>
                      <a:gd name="T30" fmla="*/ 12 w 217"/>
                      <a:gd name="T31" fmla="*/ 74 h 133"/>
                      <a:gd name="T32" fmla="*/ 25 w 217"/>
                      <a:gd name="T33" fmla="*/ 119 h 133"/>
                      <a:gd name="T34" fmla="*/ 25 w 217"/>
                      <a:gd name="T35" fmla="*/ 117 h 133"/>
                      <a:gd name="T36" fmla="*/ 24 w 217"/>
                      <a:gd name="T37" fmla="*/ 101 h 133"/>
                      <a:gd name="T38" fmla="*/ 13 w 217"/>
                      <a:gd name="T39" fmla="*/ 74 h 133"/>
                      <a:gd name="T40" fmla="*/ 32 w 217"/>
                      <a:gd name="T41" fmla="*/ 7 h 133"/>
                      <a:gd name="T42" fmla="*/ 47 w 217"/>
                      <a:gd name="T43" fmla="*/ 1 h 133"/>
                      <a:gd name="T44" fmla="*/ 87 w 217"/>
                      <a:gd name="T45" fmla="*/ 43 h 133"/>
                      <a:gd name="T46" fmla="*/ 79 w 217"/>
                      <a:gd name="T47" fmla="*/ 52 h 133"/>
                      <a:gd name="T48" fmla="*/ 88 w 217"/>
                      <a:gd name="T49" fmla="*/ 44 h 133"/>
                      <a:gd name="T50" fmla="*/ 47 w 217"/>
                      <a:gd name="T51" fmla="*/ 0 h 133"/>
                      <a:gd name="T52" fmla="*/ 154 w 217"/>
                      <a:gd name="T53" fmla="*/ 14 h 133"/>
                      <a:gd name="T54" fmla="*/ 137 w 217"/>
                      <a:gd name="T55" fmla="*/ 50 h 133"/>
                      <a:gd name="T56" fmla="*/ 130 w 217"/>
                      <a:gd name="T57" fmla="*/ 43 h 133"/>
                      <a:gd name="T58" fmla="*/ 173 w 217"/>
                      <a:gd name="T59" fmla="*/ 0 h 133"/>
                      <a:gd name="T60" fmla="*/ 202 w 217"/>
                      <a:gd name="T61" fmla="*/ 27 h 133"/>
                      <a:gd name="T62" fmla="*/ 190 w 217"/>
                      <a:gd name="T63" fmla="*/ 112 h 133"/>
                      <a:gd name="T64" fmla="*/ 187 w 217"/>
                      <a:gd name="T65" fmla="*/ 116 h 133"/>
                      <a:gd name="T66" fmla="*/ 202 w 217"/>
                      <a:gd name="T67" fmla="*/ 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7" h="133">
                        <a:moveTo>
                          <a:pt x="151" y="124"/>
                        </a:moveTo>
                        <a:cubicBezTo>
                          <a:pt x="147" y="124"/>
                          <a:pt x="142" y="128"/>
                          <a:pt x="132" y="130"/>
                        </a:cubicBezTo>
                        <a:cubicBezTo>
                          <a:pt x="125" y="131"/>
                          <a:pt x="117" y="133"/>
                          <a:pt x="109" y="133"/>
                        </a:cubicBezTo>
                        <a:cubicBezTo>
                          <a:pt x="109" y="133"/>
                          <a:pt x="108" y="132"/>
                          <a:pt x="108" y="132"/>
                        </a:cubicBezTo>
                        <a:cubicBezTo>
                          <a:pt x="100" y="132"/>
                          <a:pt x="92" y="131"/>
                          <a:pt x="83" y="128"/>
                        </a:cubicBezTo>
                        <a:cubicBezTo>
                          <a:pt x="80" y="126"/>
                          <a:pt x="77" y="126"/>
                          <a:pt x="74" y="125"/>
                        </a:cubicBezTo>
                        <a:cubicBezTo>
                          <a:pt x="73" y="125"/>
                          <a:pt x="73" y="125"/>
                          <a:pt x="73" y="125"/>
                        </a:cubicBezTo>
                        <a:cubicBezTo>
                          <a:pt x="68" y="125"/>
                          <a:pt x="64" y="127"/>
                          <a:pt x="59" y="129"/>
                        </a:cubicBezTo>
                        <a:cubicBezTo>
                          <a:pt x="55" y="131"/>
                          <a:pt x="50" y="132"/>
                          <a:pt x="45" y="132"/>
                        </a:cubicBezTo>
                        <a:cubicBezTo>
                          <a:pt x="45" y="132"/>
                          <a:pt x="45" y="132"/>
                          <a:pt x="45" y="132"/>
                        </a:cubicBezTo>
                        <a:cubicBezTo>
                          <a:pt x="44" y="132"/>
                          <a:pt x="43" y="132"/>
                          <a:pt x="43" y="132"/>
                        </a:cubicBezTo>
                        <a:cubicBezTo>
                          <a:pt x="43" y="133"/>
                          <a:pt x="43" y="133"/>
                          <a:pt x="43" y="133"/>
                        </a:cubicBezTo>
                        <a:cubicBezTo>
                          <a:pt x="43" y="133"/>
                          <a:pt x="43" y="133"/>
                          <a:pt x="43" y="133"/>
                        </a:cubicBezTo>
                        <a:cubicBezTo>
                          <a:pt x="43" y="133"/>
                          <a:pt x="44" y="133"/>
                          <a:pt x="45" y="133"/>
                        </a:cubicBezTo>
                        <a:cubicBezTo>
                          <a:pt x="50" y="133"/>
                          <a:pt x="55" y="131"/>
                          <a:pt x="59" y="130"/>
                        </a:cubicBezTo>
                        <a:cubicBezTo>
                          <a:pt x="64" y="128"/>
                          <a:pt x="68" y="126"/>
                          <a:pt x="73" y="126"/>
                        </a:cubicBezTo>
                        <a:cubicBezTo>
                          <a:pt x="76" y="126"/>
                          <a:pt x="80" y="127"/>
                          <a:pt x="83" y="128"/>
                        </a:cubicBezTo>
                        <a:cubicBezTo>
                          <a:pt x="92" y="132"/>
                          <a:pt x="101" y="133"/>
                          <a:pt x="109" y="133"/>
                        </a:cubicBezTo>
                        <a:cubicBezTo>
                          <a:pt x="117" y="133"/>
                          <a:pt x="125" y="132"/>
                          <a:pt x="132" y="130"/>
                        </a:cubicBezTo>
                        <a:cubicBezTo>
                          <a:pt x="142" y="128"/>
                          <a:pt x="147" y="125"/>
                          <a:pt x="151" y="125"/>
                        </a:cubicBezTo>
                        <a:cubicBezTo>
                          <a:pt x="153" y="125"/>
                          <a:pt x="155" y="125"/>
                          <a:pt x="156" y="126"/>
                        </a:cubicBezTo>
                        <a:cubicBezTo>
                          <a:pt x="159" y="128"/>
                          <a:pt x="163" y="130"/>
                          <a:pt x="168" y="130"/>
                        </a:cubicBezTo>
                        <a:cubicBezTo>
                          <a:pt x="169" y="130"/>
                          <a:pt x="170" y="130"/>
                          <a:pt x="171" y="130"/>
                        </a:cubicBezTo>
                        <a:cubicBezTo>
                          <a:pt x="171" y="129"/>
                          <a:pt x="171" y="129"/>
                          <a:pt x="171" y="129"/>
                        </a:cubicBezTo>
                        <a:cubicBezTo>
                          <a:pt x="170" y="129"/>
                          <a:pt x="169" y="130"/>
                          <a:pt x="168" y="130"/>
                        </a:cubicBezTo>
                        <a:cubicBezTo>
                          <a:pt x="167" y="130"/>
                          <a:pt x="167" y="130"/>
                          <a:pt x="167" y="130"/>
                        </a:cubicBezTo>
                        <a:cubicBezTo>
                          <a:pt x="163" y="129"/>
                          <a:pt x="160" y="128"/>
                          <a:pt x="157" y="126"/>
                        </a:cubicBezTo>
                        <a:cubicBezTo>
                          <a:pt x="155" y="125"/>
                          <a:pt x="153" y="124"/>
                          <a:pt x="152" y="124"/>
                        </a:cubicBezTo>
                        <a:lnTo>
                          <a:pt x="151" y="124"/>
                        </a:lnTo>
                        <a:close/>
                        <a:moveTo>
                          <a:pt x="47" y="0"/>
                        </a:moveTo>
                        <a:cubicBezTo>
                          <a:pt x="42" y="0"/>
                          <a:pt x="37" y="2"/>
                          <a:pt x="32" y="7"/>
                        </a:cubicBezTo>
                        <a:cubicBezTo>
                          <a:pt x="12" y="23"/>
                          <a:pt x="0" y="53"/>
                          <a:pt x="12" y="74"/>
                        </a:cubicBezTo>
                        <a:cubicBezTo>
                          <a:pt x="25" y="95"/>
                          <a:pt x="24" y="95"/>
                          <a:pt x="24" y="101"/>
                        </a:cubicBezTo>
                        <a:cubicBezTo>
                          <a:pt x="24" y="105"/>
                          <a:pt x="23" y="112"/>
                          <a:pt x="25" y="119"/>
                        </a:cubicBezTo>
                        <a:cubicBezTo>
                          <a:pt x="25" y="118"/>
                          <a:pt x="25" y="118"/>
                          <a:pt x="25" y="117"/>
                        </a:cubicBezTo>
                        <a:cubicBezTo>
                          <a:pt x="25" y="117"/>
                          <a:pt x="25" y="117"/>
                          <a:pt x="25" y="117"/>
                        </a:cubicBezTo>
                        <a:cubicBezTo>
                          <a:pt x="24" y="113"/>
                          <a:pt x="24" y="109"/>
                          <a:pt x="24" y="105"/>
                        </a:cubicBezTo>
                        <a:cubicBezTo>
                          <a:pt x="24" y="104"/>
                          <a:pt x="24" y="102"/>
                          <a:pt x="24" y="101"/>
                        </a:cubicBezTo>
                        <a:cubicBezTo>
                          <a:pt x="24" y="100"/>
                          <a:pt x="24" y="99"/>
                          <a:pt x="25" y="98"/>
                        </a:cubicBezTo>
                        <a:cubicBezTo>
                          <a:pt x="25" y="94"/>
                          <a:pt x="23" y="91"/>
                          <a:pt x="13" y="74"/>
                        </a:cubicBezTo>
                        <a:cubicBezTo>
                          <a:pt x="9" y="68"/>
                          <a:pt x="8" y="61"/>
                          <a:pt x="8" y="54"/>
                        </a:cubicBezTo>
                        <a:cubicBezTo>
                          <a:pt x="8" y="37"/>
                          <a:pt x="18" y="18"/>
                          <a:pt x="32" y="7"/>
                        </a:cubicBezTo>
                        <a:cubicBezTo>
                          <a:pt x="37" y="3"/>
                          <a:pt x="42" y="1"/>
                          <a:pt x="47" y="1"/>
                        </a:cubicBezTo>
                        <a:cubicBezTo>
                          <a:pt x="47" y="1"/>
                          <a:pt x="47" y="1"/>
                          <a:pt x="47" y="1"/>
                        </a:cubicBezTo>
                        <a:cubicBezTo>
                          <a:pt x="60" y="1"/>
                          <a:pt x="71" y="14"/>
                          <a:pt x="76" y="26"/>
                        </a:cubicBezTo>
                        <a:cubicBezTo>
                          <a:pt x="80" y="33"/>
                          <a:pt x="84" y="39"/>
                          <a:pt x="87" y="43"/>
                        </a:cubicBezTo>
                        <a:cubicBezTo>
                          <a:pt x="86" y="44"/>
                          <a:pt x="82" y="47"/>
                          <a:pt x="79" y="52"/>
                        </a:cubicBezTo>
                        <a:cubicBezTo>
                          <a:pt x="79" y="52"/>
                          <a:pt x="79" y="52"/>
                          <a:pt x="79" y="52"/>
                        </a:cubicBezTo>
                        <a:cubicBezTo>
                          <a:pt x="82" y="48"/>
                          <a:pt x="85" y="45"/>
                          <a:pt x="89" y="44"/>
                        </a:cubicBezTo>
                        <a:cubicBezTo>
                          <a:pt x="88" y="44"/>
                          <a:pt x="88" y="44"/>
                          <a:pt x="88" y="44"/>
                        </a:cubicBezTo>
                        <a:cubicBezTo>
                          <a:pt x="84" y="39"/>
                          <a:pt x="80" y="33"/>
                          <a:pt x="77" y="25"/>
                        </a:cubicBezTo>
                        <a:cubicBezTo>
                          <a:pt x="72" y="14"/>
                          <a:pt x="60" y="0"/>
                          <a:pt x="47" y="0"/>
                        </a:cubicBezTo>
                        <a:close/>
                        <a:moveTo>
                          <a:pt x="173" y="0"/>
                        </a:moveTo>
                        <a:cubicBezTo>
                          <a:pt x="166" y="0"/>
                          <a:pt x="159" y="5"/>
                          <a:pt x="154" y="14"/>
                        </a:cubicBezTo>
                        <a:cubicBezTo>
                          <a:pt x="147" y="27"/>
                          <a:pt x="137" y="37"/>
                          <a:pt x="129" y="43"/>
                        </a:cubicBezTo>
                        <a:cubicBezTo>
                          <a:pt x="134" y="46"/>
                          <a:pt x="137" y="50"/>
                          <a:pt x="137" y="50"/>
                        </a:cubicBezTo>
                        <a:cubicBezTo>
                          <a:pt x="137" y="50"/>
                          <a:pt x="137" y="50"/>
                          <a:pt x="137" y="50"/>
                        </a:cubicBezTo>
                        <a:cubicBezTo>
                          <a:pt x="134" y="45"/>
                          <a:pt x="131" y="44"/>
                          <a:pt x="130" y="43"/>
                        </a:cubicBezTo>
                        <a:cubicBezTo>
                          <a:pt x="138" y="37"/>
                          <a:pt x="147" y="27"/>
                          <a:pt x="154" y="14"/>
                        </a:cubicBezTo>
                        <a:cubicBezTo>
                          <a:pt x="159" y="5"/>
                          <a:pt x="166" y="0"/>
                          <a:pt x="173" y="0"/>
                        </a:cubicBezTo>
                        <a:cubicBezTo>
                          <a:pt x="173" y="0"/>
                          <a:pt x="173" y="0"/>
                          <a:pt x="173" y="0"/>
                        </a:cubicBezTo>
                        <a:cubicBezTo>
                          <a:pt x="183" y="0"/>
                          <a:pt x="193" y="9"/>
                          <a:pt x="202" y="27"/>
                        </a:cubicBezTo>
                        <a:cubicBezTo>
                          <a:pt x="207" y="37"/>
                          <a:pt x="208" y="48"/>
                          <a:pt x="208" y="58"/>
                        </a:cubicBezTo>
                        <a:cubicBezTo>
                          <a:pt x="208" y="77"/>
                          <a:pt x="200" y="96"/>
                          <a:pt x="190" y="112"/>
                        </a:cubicBezTo>
                        <a:cubicBezTo>
                          <a:pt x="189" y="113"/>
                          <a:pt x="188" y="115"/>
                          <a:pt x="187" y="116"/>
                        </a:cubicBezTo>
                        <a:cubicBezTo>
                          <a:pt x="187" y="116"/>
                          <a:pt x="187" y="116"/>
                          <a:pt x="187" y="116"/>
                        </a:cubicBezTo>
                        <a:cubicBezTo>
                          <a:pt x="188" y="115"/>
                          <a:pt x="189" y="113"/>
                          <a:pt x="190" y="112"/>
                        </a:cubicBezTo>
                        <a:cubicBezTo>
                          <a:pt x="205" y="88"/>
                          <a:pt x="217" y="58"/>
                          <a:pt x="202" y="27"/>
                        </a:cubicBezTo>
                        <a:cubicBezTo>
                          <a:pt x="194" y="9"/>
                          <a:pt x="183" y="0"/>
                          <a:pt x="17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1" name="Freeform 7105">
                    <a:extLst>
                      <a:ext uri="{FF2B5EF4-FFF2-40B4-BE49-F238E27FC236}">
                        <a16:creationId xmlns:a16="http://schemas.microsoft.com/office/drawing/2014/main" xmlns="" id="{6115776C-E792-40FE-8AC6-641646374B58}"/>
                      </a:ext>
                    </a:extLst>
                  </p:cNvPr>
                  <p:cNvSpPr>
                    <a:spLocks/>
                  </p:cNvSpPr>
                  <p:nvPr/>
                </p:nvSpPr>
                <p:spPr bwMode="auto">
                  <a:xfrm>
                    <a:off x="4039" y="2173"/>
                    <a:ext cx="19" cy="30"/>
                  </a:xfrm>
                  <a:custGeom>
                    <a:avLst/>
                    <a:gdLst>
                      <a:gd name="T0" fmla="*/ 9 w 25"/>
                      <a:gd name="T1" fmla="*/ 0 h 40"/>
                      <a:gd name="T2" fmla="*/ 2 w 25"/>
                      <a:gd name="T3" fmla="*/ 12 h 40"/>
                      <a:gd name="T4" fmla="*/ 24 w 25"/>
                      <a:gd name="T5" fmla="*/ 40 h 40"/>
                      <a:gd name="T6" fmla="*/ 25 w 25"/>
                      <a:gd name="T7" fmla="*/ 40 h 40"/>
                      <a:gd name="T8" fmla="*/ 22 w 25"/>
                      <a:gd name="T9" fmla="*/ 38 h 40"/>
                      <a:gd name="T10" fmla="*/ 10 w 25"/>
                      <a:gd name="T11" fmla="*/ 26 h 40"/>
                      <a:gd name="T12" fmla="*/ 9 w 25"/>
                      <a:gd name="T13" fmla="*/ 22 h 40"/>
                      <a:gd name="T14" fmla="*/ 7 w 25"/>
                      <a:gd name="T15" fmla="*/ 15 h 40"/>
                      <a:gd name="T16" fmla="*/ 6 w 25"/>
                      <a:gd name="T17" fmla="*/ 10 h 40"/>
                      <a:gd name="T18" fmla="*/ 9 w 25"/>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0">
                        <a:moveTo>
                          <a:pt x="9" y="0"/>
                        </a:moveTo>
                        <a:cubicBezTo>
                          <a:pt x="7" y="1"/>
                          <a:pt x="3" y="5"/>
                          <a:pt x="2" y="12"/>
                        </a:cubicBezTo>
                        <a:cubicBezTo>
                          <a:pt x="0" y="23"/>
                          <a:pt x="4" y="40"/>
                          <a:pt x="24" y="40"/>
                        </a:cubicBezTo>
                        <a:cubicBezTo>
                          <a:pt x="25" y="40"/>
                          <a:pt x="25" y="40"/>
                          <a:pt x="25" y="40"/>
                        </a:cubicBezTo>
                        <a:cubicBezTo>
                          <a:pt x="24" y="40"/>
                          <a:pt x="23" y="39"/>
                          <a:pt x="22" y="38"/>
                        </a:cubicBezTo>
                        <a:cubicBezTo>
                          <a:pt x="17" y="35"/>
                          <a:pt x="13" y="31"/>
                          <a:pt x="10" y="26"/>
                        </a:cubicBezTo>
                        <a:cubicBezTo>
                          <a:pt x="10" y="25"/>
                          <a:pt x="9" y="23"/>
                          <a:pt x="9" y="22"/>
                        </a:cubicBezTo>
                        <a:cubicBezTo>
                          <a:pt x="8" y="19"/>
                          <a:pt x="7" y="17"/>
                          <a:pt x="7" y="15"/>
                        </a:cubicBezTo>
                        <a:cubicBezTo>
                          <a:pt x="7" y="13"/>
                          <a:pt x="6" y="11"/>
                          <a:pt x="6" y="10"/>
                        </a:cubicBezTo>
                        <a:cubicBezTo>
                          <a:pt x="7" y="6"/>
                          <a:pt x="8" y="2"/>
                          <a:pt x="9"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2" name="Freeform 7106">
                    <a:extLst>
                      <a:ext uri="{FF2B5EF4-FFF2-40B4-BE49-F238E27FC236}">
                        <a16:creationId xmlns:a16="http://schemas.microsoft.com/office/drawing/2014/main" xmlns="" id="{AE7D6C74-5CB9-45DC-B494-712C6F5C1B80}"/>
                      </a:ext>
                    </a:extLst>
                  </p:cNvPr>
                  <p:cNvSpPr>
                    <a:spLocks/>
                  </p:cNvSpPr>
                  <p:nvPr/>
                </p:nvSpPr>
                <p:spPr bwMode="auto">
                  <a:xfrm>
                    <a:off x="4043" y="2173"/>
                    <a:ext cx="16" cy="30"/>
                  </a:xfrm>
                  <a:custGeom>
                    <a:avLst/>
                    <a:gdLst>
                      <a:gd name="T0" fmla="*/ 5 w 21"/>
                      <a:gd name="T1" fmla="*/ 0 h 40"/>
                      <a:gd name="T2" fmla="*/ 4 w 21"/>
                      <a:gd name="T3" fmla="*/ 0 h 40"/>
                      <a:gd name="T4" fmla="*/ 1 w 21"/>
                      <a:gd name="T5" fmla="*/ 10 h 40"/>
                      <a:gd name="T6" fmla="*/ 2 w 21"/>
                      <a:gd name="T7" fmla="*/ 15 h 40"/>
                      <a:gd name="T8" fmla="*/ 4 w 21"/>
                      <a:gd name="T9" fmla="*/ 22 h 40"/>
                      <a:gd name="T10" fmla="*/ 5 w 21"/>
                      <a:gd name="T11" fmla="*/ 26 h 40"/>
                      <a:gd name="T12" fmla="*/ 17 w 21"/>
                      <a:gd name="T13" fmla="*/ 38 h 40"/>
                      <a:gd name="T14" fmla="*/ 20 w 21"/>
                      <a:gd name="T15" fmla="*/ 40 h 40"/>
                      <a:gd name="T16" fmla="*/ 21 w 21"/>
                      <a:gd name="T17" fmla="*/ 40 h 40"/>
                      <a:gd name="T18" fmla="*/ 6 w 21"/>
                      <a:gd name="T19" fmla="*/ 26 h 40"/>
                      <a:gd name="T20" fmla="*/ 5 w 21"/>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0">
                        <a:moveTo>
                          <a:pt x="5" y="0"/>
                        </a:moveTo>
                        <a:cubicBezTo>
                          <a:pt x="4" y="0"/>
                          <a:pt x="4" y="0"/>
                          <a:pt x="4" y="0"/>
                        </a:cubicBezTo>
                        <a:cubicBezTo>
                          <a:pt x="3" y="2"/>
                          <a:pt x="2" y="6"/>
                          <a:pt x="1" y="10"/>
                        </a:cubicBezTo>
                        <a:cubicBezTo>
                          <a:pt x="1" y="11"/>
                          <a:pt x="2" y="13"/>
                          <a:pt x="2" y="15"/>
                        </a:cubicBezTo>
                        <a:cubicBezTo>
                          <a:pt x="2" y="17"/>
                          <a:pt x="3" y="19"/>
                          <a:pt x="4" y="22"/>
                        </a:cubicBezTo>
                        <a:cubicBezTo>
                          <a:pt x="4" y="23"/>
                          <a:pt x="5" y="25"/>
                          <a:pt x="5" y="26"/>
                        </a:cubicBezTo>
                        <a:cubicBezTo>
                          <a:pt x="8" y="31"/>
                          <a:pt x="12" y="35"/>
                          <a:pt x="17" y="38"/>
                        </a:cubicBezTo>
                        <a:cubicBezTo>
                          <a:pt x="18" y="39"/>
                          <a:pt x="19" y="40"/>
                          <a:pt x="20" y="40"/>
                        </a:cubicBezTo>
                        <a:cubicBezTo>
                          <a:pt x="20" y="40"/>
                          <a:pt x="21" y="40"/>
                          <a:pt x="21" y="40"/>
                        </a:cubicBezTo>
                        <a:cubicBezTo>
                          <a:pt x="14" y="37"/>
                          <a:pt x="9" y="32"/>
                          <a:pt x="6" y="26"/>
                        </a:cubicBezTo>
                        <a:cubicBezTo>
                          <a:pt x="0" y="13"/>
                          <a:pt x="2" y="5"/>
                          <a:pt x="5"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3" name="Freeform 7107">
                    <a:extLst>
                      <a:ext uri="{FF2B5EF4-FFF2-40B4-BE49-F238E27FC236}">
                        <a16:creationId xmlns:a16="http://schemas.microsoft.com/office/drawing/2014/main" xmlns="" id="{5623A45E-45E5-476C-A4CE-C09102D3778D}"/>
                      </a:ext>
                    </a:extLst>
                  </p:cNvPr>
                  <p:cNvSpPr>
                    <a:spLocks/>
                  </p:cNvSpPr>
                  <p:nvPr/>
                </p:nvSpPr>
                <p:spPr bwMode="auto">
                  <a:xfrm>
                    <a:off x="4092" y="2177"/>
                    <a:ext cx="23" cy="29"/>
                  </a:xfrm>
                  <a:custGeom>
                    <a:avLst/>
                    <a:gdLst>
                      <a:gd name="T0" fmla="*/ 25 w 31"/>
                      <a:gd name="T1" fmla="*/ 0 h 39"/>
                      <a:gd name="T2" fmla="*/ 26 w 31"/>
                      <a:gd name="T3" fmla="*/ 0 h 39"/>
                      <a:gd name="T4" fmla="*/ 26 w 31"/>
                      <a:gd name="T5" fmla="*/ 1 h 39"/>
                      <a:gd name="T6" fmla="*/ 26 w 31"/>
                      <a:gd name="T7" fmla="*/ 2 h 39"/>
                      <a:gd name="T8" fmla="*/ 27 w 31"/>
                      <a:gd name="T9" fmla="*/ 9 h 39"/>
                      <a:gd name="T10" fmla="*/ 27 w 31"/>
                      <a:gd name="T11" fmla="*/ 12 h 39"/>
                      <a:gd name="T12" fmla="*/ 15 w 31"/>
                      <a:gd name="T13" fmla="*/ 32 h 39"/>
                      <a:gd name="T14" fmla="*/ 3 w 31"/>
                      <a:gd name="T15" fmla="*/ 38 h 39"/>
                      <a:gd name="T16" fmla="*/ 0 w 31"/>
                      <a:gd name="T17" fmla="*/ 39 h 39"/>
                      <a:gd name="T18" fmla="*/ 6 w 31"/>
                      <a:gd name="T19" fmla="*/ 39 h 39"/>
                      <a:gd name="T20" fmla="*/ 29 w 31"/>
                      <a:gd name="T21" fmla="*/ 11 h 39"/>
                      <a:gd name="T22" fmla="*/ 25 w 31"/>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9">
                        <a:moveTo>
                          <a:pt x="25" y="0"/>
                        </a:moveTo>
                        <a:cubicBezTo>
                          <a:pt x="26" y="0"/>
                          <a:pt x="26" y="0"/>
                          <a:pt x="26" y="0"/>
                        </a:cubicBezTo>
                        <a:cubicBezTo>
                          <a:pt x="26" y="1"/>
                          <a:pt x="26" y="1"/>
                          <a:pt x="26" y="1"/>
                        </a:cubicBezTo>
                        <a:cubicBezTo>
                          <a:pt x="26" y="1"/>
                          <a:pt x="26" y="1"/>
                          <a:pt x="26" y="2"/>
                        </a:cubicBezTo>
                        <a:cubicBezTo>
                          <a:pt x="27" y="4"/>
                          <a:pt x="27" y="6"/>
                          <a:pt x="27" y="9"/>
                        </a:cubicBezTo>
                        <a:cubicBezTo>
                          <a:pt x="27" y="10"/>
                          <a:pt x="27" y="11"/>
                          <a:pt x="27" y="12"/>
                        </a:cubicBezTo>
                        <a:cubicBezTo>
                          <a:pt x="25" y="19"/>
                          <a:pt x="21" y="26"/>
                          <a:pt x="15" y="32"/>
                        </a:cubicBezTo>
                        <a:cubicBezTo>
                          <a:pt x="12" y="34"/>
                          <a:pt x="8" y="36"/>
                          <a:pt x="3" y="38"/>
                        </a:cubicBezTo>
                        <a:cubicBezTo>
                          <a:pt x="2" y="38"/>
                          <a:pt x="1" y="38"/>
                          <a:pt x="0" y="39"/>
                        </a:cubicBezTo>
                        <a:cubicBezTo>
                          <a:pt x="2" y="39"/>
                          <a:pt x="4" y="39"/>
                          <a:pt x="6" y="39"/>
                        </a:cubicBezTo>
                        <a:cubicBezTo>
                          <a:pt x="26" y="39"/>
                          <a:pt x="31" y="22"/>
                          <a:pt x="29" y="11"/>
                        </a:cubicBezTo>
                        <a:cubicBezTo>
                          <a:pt x="29" y="5"/>
                          <a:pt x="27" y="2"/>
                          <a:pt x="25"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4" name="Freeform 7108">
                    <a:extLst>
                      <a:ext uri="{FF2B5EF4-FFF2-40B4-BE49-F238E27FC236}">
                        <a16:creationId xmlns:a16="http://schemas.microsoft.com/office/drawing/2014/main" xmlns="" id="{5152F6A8-26D1-4703-A8A0-4A3F4B4AA4DC}"/>
                      </a:ext>
                    </a:extLst>
                  </p:cNvPr>
                  <p:cNvSpPr>
                    <a:spLocks/>
                  </p:cNvSpPr>
                  <p:nvPr/>
                </p:nvSpPr>
                <p:spPr bwMode="auto">
                  <a:xfrm>
                    <a:off x="4090" y="2175"/>
                    <a:ext cx="24" cy="31"/>
                  </a:xfrm>
                  <a:custGeom>
                    <a:avLst/>
                    <a:gdLst>
                      <a:gd name="T0" fmla="*/ 26 w 32"/>
                      <a:gd name="T1" fmla="*/ 0 h 41"/>
                      <a:gd name="T2" fmla="*/ 17 w 32"/>
                      <a:gd name="T3" fmla="*/ 33 h 41"/>
                      <a:gd name="T4" fmla="*/ 0 w 32"/>
                      <a:gd name="T5" fmla="*/ 40 h 41"/>
                      <a:gd name="T6" fmla="*/ 2 w 32"/>
                      <a:gd name="T7" fmla="*/ 41 h 41"/>
                      <a:gd name="T8" fmla="*/ 5 w 32"/>
                      <a:gd name="T9" fmla="*/ 40 h 41"/>
                      <a:gd name="T10" fmla="*/ 17 w 32"/>
                      <a:gd name="T11" fmla="*/ 34 h 41"/>
                      <a:gd name="T12" fmla="*/ 29 w 32"/>
                      <a:gd name="T13" fmla="*/ 14 h 41"/>
                      <a:gd name="T14" fmla="*/ 29 w 32"/>
                      <a:gd name="T15" fmla="*/ 11 h 41"/>
                      <a:gd name="T16" fmla="*/ 28 w 32"/>
                      <a:gd name="T17" fmla="*/ 4 h 41"/>
                      <a:gd name="T18" fmla="*/ 28 w 32"/>
                      <a:gd name="T19" fmla="*/ 3 h 41"/>
                      <a:gd name="T20" fmla="*/ 28 w 32"/>
                      <a:gd name="T21" fmla="*/ 2 h 41"/>
                      <a:gd name="T22" fmla="*/ 27 w 32"/>
                      <a:gd name="T23" fmla="*/ 2 h 41"/>
                      <a:gd name="T24" fmla="*/ 26 w 32"/>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1">
                        <a:moveTo>
                          <a:pt x="26" y="0"/>
                        </a:moveTo>
                        <a:cubicBezTo>
                          <a:pt x="32" y="10"/>
                          <a:pt x="28" y="24"/>
                          <a:pt x="17" y="33"/>
                        </a:cubicBezTo>
                        <a:cubicBezTo>
                          <a:pt x="12" y="36"/>
                          <a:pt x="7" y="39"/>
                          <a:pt x="0" y="40"/>
                        </a:cubicBezTo>
                        <a:cubicBezTo>
                          <a:pt x="1" y="41"/>
                          <a:pt x="1" y="41"/>
                          <a:pt x="2" y="41"/>
                        </a:cubicBezTo>
                        <a:cubicBezTo>
                          <a:pt x="3" y="40"/>
                          <a:pt x="4" y="40"/>
                          <a:pt x="5" y="40"/>
                        </a:cubicBezTo>
                        <a:cubicBezTo>
                          <a:pt x="10" y="38"/>
                          <a:pt x="14" y="36"/>
                          <a:pt x="17" y="34"/>
                        </a:cubicBezTo>
                        <a:cubicBezTo>
                          <a:pt x="23" y="28"/>
                          <a:pt x="27" y="21"/>
                          <a:pt x="29" y="14"/>
                        </a:cubicBezTo>
                        <a:cubicBezTo>
                          <a:pt x="29" y="13"/>
                          <a:pt x="29" y="12"/>
                          <a:pt x="29" y="11"/>
                        </a:cubicBezTo>
                        <a:cubicBezTo>
                          <a:pt x="29" y="8"/>
                          <a:pt x="29" y="6"/>
                          <a:pt x="28" y="4"/>
                        </a:cubicBezTo>
                        <a:cubicBezTo>
                          <a:pt x="28" y="3"/>
                          <a:pt x="28" y="3"/>
                          <a:pt x="28" y="3"/>
                        </a:cubicBezTo>
                        <a:cubicBezTo>
                          <a:pt x="28" y="2"/>
                          <a:pt x="28" y="2"/>
                          <a:pt x="28" y="2"/>
                        </a:cubicBezTo>
                        <a:cubicBezTo>
                          <a:pt x="27" y="2"/>
                          <a:pt x="27" y="2"/>
                          <a:pt x="27" y="2"/>
                        </a:cubicBezTo>
                        <a:cubicBezTo>
                          <a:pt x="27" y="1"/>
                          <a:pt x="26" y="1"/>
                          <a:pt x="26" y="0"/>
                        </a:cubicBezTo>
                        <a:close/>
                      </a:path>
                    </a:pathLst>
                  </a:custGeom>
                  <a:solidFill>
                    <a:srgbClr val="8D9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5" name="Freeform 7109">
                    <a:extLst>
                      <a:ext uri="{FF2B5EF4-FFF2-40B4-BE49-F238E27FC236}">
                        <a16:creationId xmlns:a16="http://schemas.microsoft.com/office/drawing/2014/main" xmlns="" id="{F6944E2E-EE9B-4B3B-A19B-7AB5E4B74D72}"/>
                      </a:ext>
                    </a:extLst>
                  </p:cNvPr>
                  <p:cNvSpPr>
                    <a:spLocks/>
                  </p:cNvSpPr>
                  <p:nvPr/>
                </p:nvSpPr>
                <p:spPr bwMode="auto">
                  <a:xfrm>
                    <a:off x="3999" y="2124"/>
                    <a:ext cx="25" cy="54"/>
                  </a:xfrm>
                  <a:custGeom>
                    <a:avLst/>
                    <a:gdLst>
                      <a:gd name="T0" fmla="*/ 34 w 34"/>
                      <a:gd name="T1" fmla="*/ 0 h 73"/>
                      <a:gd name="T2" fmla="*/ 16 w 34"/>
                      <a:gd name="T3" fmla="*/ 23 h 73"/>
                      <a:gd name="T4" fmla="*/ 14 w 34"/>
                      <a:gd name="T5" fmla="*/ 59 h 73"/>
                      <a:gd name="T6" fmla="*/ 14 w 34"/>
                      <a:gd name="T7" fmla="*/ 72 h 73"/>
                      <a:gd name="T8" fmla="*/ 5 w 34"/>
                      <a:gd name="T9" fmla="*/ 40 h 73"/>
                      <a:gd name="T10" fmla="*/ 34 w 34"/>
                      <a:gd name="T11" fmla="*/ 0 h 73"/>
                    </a:gdLst>
                    <a:ahLst/>
                    <a:cxnLst>
                      <a:cxn ang="0">
                        <a:pos x="T0" y="T1"/>
                      </a:cxn>
                      <a:cxn ang="0">
                        <a:pos x="T2" y="T3"/>
                      </a:cxn>
                      <a:cxn ang="0">
                        <a:pos x="T4" y="T5"/>
                      </a:cxn>
                      <a:cxn ang="0">
                        <a:pos x="T6" y="T7"/>
                      </a:cxn>
                      <a:cxn ang="0">
                        <a:pos x="T8" y="T9"/>
                      </a:cxn>
                      <a:cxn ang="0">
                        <a:pos x="T10" y="T11"/>
                      </a:cxn>
                    </a:cxnLst>
                    <a:rect l="0" t="0" r="r" b="b"/>
                    <a:pathLst>
                      <a:path w="34" h="73">
                        <a:moveTo>
                          <a:pt x="34" y="0"/>
                        </a:moveTo>
                        <a:cubicBezTo>
                          <a:pt x="34" y="0"/>
                          <a:pt x="17" y="13"/>
                          <a:pt x="16" y="23"/>
                        </a:cubicBezTo>
                        <a:cubicBezTo>
                          <a:pt x="15" y="33"/>
                          <a:pt x="9" y="48"/>
                          <a:pt x="14" y="59"/>
                        </a:cubicBezTo>
                        <a:cubicBezTo>
                          <a:pt x="19" y="70"/>
                          <a:pt x="19" y="73"/>
                          <a:pt x="14" y="72"/>
                        </a:cubicBezTo>
                        <a:cubicBezTo>
                          <a:pt x="9" y="70"/>
                          <a:pt x="0" y="59"/>
                          <a:pt x="5" y="40"/>
                        </a:cubicBezTo>
                        <a:cubicBezTo>
                          <a:pt x="10" y="21"/>
                          <a:pt x="24" y="4"/>
                          <a:pt x="3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6" name="Freeform 7110">
                    <a:extLst>
                      <a:ext uri="{FF2B5EF4-FFF2-40B4-BE49-F238E27FC236}">
                        <a16:creationId xmlns:a16="http://schemas.microsoft.com/office/drawing/2014/main" xmlns="" id="{2FDCFE64-4B01-4270-9843-5796FF297331}"/>
                      </a:ext>
                    </a:extLst>
                  </p:cNvPr>
                  <p:cNvSpPr>
                    <a:spLocks/>
                  </p:cNvSpPr>
                  <p:nvPr/>
                </p:nvSpPr>
                <p:spPr bwMode="auto">
                  <a:xfrm>
                    <a:off x="4015" y="2124"/>
                    <a:ext cx="35" cy="48"/>
                  </a:xfrm>
                  <a:custGeom>
                    <a:avLst/>
                    <a:gdLst>
                      <a:gd name="T0" fmla="*/ 20 w 47"/>
                      <a:gd name="T1" fmla="*/ 0 h 64"/>
                      <a:gd name="T2" fmla="*/ 18 w 47"/>
                      <a:gd name="T3" fmla="*/ 1 h 64"/>
                      <a:gd name="T4" fmla="*/ 10 w 47"/>
                      <a:gd name="T5" fmla="*/ 16 h 64"/>
                      <a:gd name="T6" fmla="*/ 3 w 47"/>
                      <a:gd name="T7" fmla="*/ 38 h 64"/>
                      <a:gd name="T8" fmla="*/ 9 w 47"/>
                      <a:gd name="T9" fmla="*/ 61 h 64"/>
                      <a:gd name="T10" fmla="*/ 11 w 47"/>
                      <a:gd name="T11" fmla="*/ 64 h 64"/>
                      <a:gd name="T12" fmla="*/ 17 w 47"/>
                      <a:gd name="T13" fmla="*/ 59 h 64"/>
                      <a:gd name="T14" fmla="*/ 25 w 47"/>
                      <a:gd name="T15" fmla="*/ 54 h 64"/>
                      <a:gd name="T16" fmla="*/ 28 w 47"/>
                      <a:gd name="T17" fmla="*/ 54 h 64"/>
                      <a:gd name="T18" fmla="*/ 39 w 47"/>
                      <a:gd name="T19" fmla="*/ 60 h 64"/>
                      <a:gd name="T20" fmla="*/ 43 w 47"/>
                      <a:gd name="T21" fmla="*/ 57 h 64"/>
                      <a:gd name="T22" fmla="*/ 33 w 47"/>
                      <a:gd name="T23" fmla="*/ 29 h 64"/>
                      <a:gd name="T24" fmla="*/ 30 w 47"/>
                      <a:gd name="T25" fmla="*/ 12 h 64"/>
                      <a:gd name="T26" fmla="*/ 20 w 47"/>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4">
                        <a:moveTo>
                          <a:pt x="20" y="0"/>
                        </a:moveTo>
                        <a:cubicBezTo>
                          <a:pt x="20" y="0"/>
                          <a:pt x="19" y="0"/>
                          <a:pt x="18" y="1"/>
                        </a:cubicBezTo>
                        <a:cubicBezTo>
                          <a:pt x="14" y="4"/>
                          <a:pt x="11" y="13"/>
                          <a:pt x="10" y="16"/>
                        </a:cubicBezTo>
                        <a:cubicBezTo>
                          <a:pt x="8" y="23"/>
                          <a:pt x="5" y="30"/>
                          <a:pt x="3" y="38"/>
                        </a:cubicBezTo>
                        <a:cubicBezTo>
                          <a:pt x="0" y="52"/>
                          <a:pt x="7" y="51"/>
                          <a:pt x="9" y="61"/>
                        </a:cubicBezTo>
                        <a:cubicBezTo>
                          <a:pt x="10" y="64"/>
                          <a:pt x="10" y="64"/>
                          <a:pt x="11" y="64"/>
                        </a:cubicBezTo>
                        <a:cubicBezTo>
                          <a:pt x="13" y="64"/>
                          <a:pt x="15" y="62"/>
                          <a:pt x="17" y="59"/>
                        </a:cubicBezTo>
                        <a:cubicBezTo>
                          <a:pt x="20" y="57"/>
                          <a:pt x="22" y="54"/>
                          <a:pt x="25" y="54"/>
                        </a:cubicBezTo>
                        <a:cubicBezTo>
                          <a:pt x="26" y="54"/>
                          <a:pt x="27" y="54"/>
                          <a:pt x="28" y="54"/>
                        </a:cubicBezTo>
                        <a:cubicBezTo>
                          <a:pt x="33" y="57"/>
                          <a:pt x="37" y="60"/>
                          <a:pt x="39" y="60"/>
                        </a:cubicBezTo>
                        <a:cubicBezTo>
                          <a:pt x="41" y="60"/>
                          <a:pt x="42" y="59"/>
                          <a:pt x="43" y="57"/>
                        </a:cubicBezTo>
                        <a:cubicBezTo>
                          <a:pt x="47" y="50"/>
                          <a:pt x="30" y="39"/>
                          <a:pt x="33" y="29"/>
                        </a:cubicBezTo>
                        <a:cubicBezTo>
                          <a:pt x="35" y="23"/>
                          <a:pt x="32" y="17"/>
                          <a:pt x="30" y="12"/>
                        </a:cubicBezTo>
                        <a:cubicBezTo>
                          <a:pt x="28" y="9"/>
                          <a:pt x="25"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7" name="Freeform 7111">
                    <a:extLst>
                      <a:ext uri="{FF2B5EF4-FFF2-40B4-BE49-F238E27FC236}">
                        <a16:creationId xmlns:a16="http://schemas.microsoft.com/office/drawing/2014/main" xmlns="" id="{09105888-B5EF-4D90-8881-76D2B79B93D3}"/>
                      </a:ext>
                    </a:extLst>
                  </p:cNvPr>
                  <p:cNvSpPr>
                    <a:spLocks/>
                  </p:cNvSpPr>
                  <p:nvPr/>
                </p:nvSpPr>
                <p:spPr bwMode="auto">
                  <a:xfrm>
                    <a:off x="4019" y="2174"/>
                    <a:ext cx="28" cy="37"/>
                  </a:xfrm>
                  <a:custGeom>
                    <a:avLst/>
                    <a:gdLst>
                      <a:gd name="T0" fmla="*/ 23 w 37"/>
                      <a:gd name="T1" fmla="*/ 0 h 49"/>
                      <a:gd name="T2" fmla="*/ 19 w 37"/>
                      <a:gd name="T3" fmla="*/ 1 h 49"/>
                      <a:gd name="T4" fmla="*/ 15 w 37"/>
                      <a:gd name="T5" fmla="*/ 2 h 49"/>
                      <a:gd name="T6" fmla="*/ 14 w 37"/>
                      <a:gd name="T7" fmla="*/ 2 h 49"/>
                      <a:gd name="T8" fmla="*/ 7 w 37"/>
                      <a:gd name="T9" fmla="*/ 1 h 49"/>
                      <a:gd name="T10" fmla="*/ 3 w 37"/>
                      <a:gd name="T11" fmla="*/ 9 h 49"/>
                      <a:gd name="T12" fmla="*/ 5 w 37"/>
                      <a:gd name="T13" fmla="*/ 25 h 49"/>
                      <a:gd name="T14" fmla="*/ 18 w 37"/>
                      <a:gd name="T15" fmla="*/ 49 h 49"/>
                      <a:gd name="T16" fmla="*/ 21 w 37"/>
                      <a:gd name="T17" fmla="*/ 49 h 49"/>
                      <a:gd name="T18" fmla="*/ 29 w 37"/>
                      <a:gd name="T19" fmla="*/ 44 h 49"/>
                      <a:gd name="T20" fmla="*/ 25 w 37"/>
                      <a:gd name="T21" fmla="*/ 44 h 49"/>
                      <a:gd name="T22" fmla="*/ 23 w 37"/>
                      <a:gd name="T23" fmla="*/ 45 h 49"/>
                      <a:gd name="T24" fmla="*/ 16 w 37"/>
                      <a:gd name="T25" fmla="*/ 25 h 49"/>
                      <a:gd name="T26" fmla="*/ 26 w 37"/>
                      <a:gd name="T27" fmla="*/ 3 h 49"/>
                      <a:gd name="T28" fmla="*/ 23 w 37"/>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9">
                        <a:moveTo>
                          <a:pt x="23" y="0"/>
                        </a:moveTo>
                        <a:cubicBezTo>
                          <a:pt x="22" y="0"/>
                          <a:pt x="21" y="0"/>
                          <a:pt x="19" y="1"/>
                        </a:cubicBezTo>
                        <a:cubicBezTo>
                          <a:pt x="18" y="1"/>
                          <a:pt x="16" y="2"/>
                          <a:pt x="15" y="2"/>
                        </a:cubicBezTo>
                        <a:cubicBezTo>
                          <a:pt x="15" y="2"/>
                          <a:pt x="14" y="2"/>
                          <a:pt x="14" y="2"/>
                        </a:cubicBezTo>
                        <a:cubicBezTo>
                          <a:pt x="12" y="1"/>
                          <a:pt x="10" y="1"/>
                          <a:pt x="7" y="1"/>
                        </a:cubicBezTo>
                        <a:cubicBezTo>
                          <a:pt x="3" y="1"/>
                          <a:pt x="0" y="2"/>
                          <a:pt x="3" y="9"/>
                        </a:cubicBezTo>
                        <a:cubicBezTo>
                          <a:pt x="3" y="9"/>
                          <a:pt x="6" y="16"/>
                          <a:pt x="5" y="25"/>
                        </a:cubicBezTo>
                        <a:cubicBezTo>
                          <a:pt x="3" y="33"/>
                          <a:pt x="3" y="49"/>
                          <a:pt x="18" y="49"/>
                        </a:cubicBezTo>
                        <a:cubicBezTo>
                          <a:pt x="19" y="49"/>
                          <a:pt x="20" y="49"/>
                          <a:pt x="21" y="49"/>
                        </a:cubicBezTo>
                        <a:cubicBezTo>
                          <a:pt x="37" y="47"/>
                          <a:pt x="37" y="44"/>
                          <a:pt x="29" y="44"/>
                        </a:cubicBezTo>
                        <a:cubicBezTo>
                          <a:pt x="28" y="44"/>
                          <a:pt x="26" y="44"/>
                          <a:pt x="25" y="44"/>
                        </a:cubicBezTo>
                        <a:cubicBezTo>
                          <a:pt x="24" y="44"/>
                          <a:pt x="23" y="45"/>
                          <a:pt x="23" y="45"/>
                        </a:cubicBezTo>
                        <a:cubicBezTo>
                          <a:pt x="13" y="45"/>
                          <a:pt x="9" y="34"/>
                          <a:pt x="16" y="25"/>
                        </a:cubicBezTo>
                        <a:cubicBezTo>
                          <a:pt x="24" y="16"/>
                          <a:pt x="27" y="10"/>
                          <a:pt x="26" y="3"/>
                        </a:cubicBezTo>
                        <a:cubicBezTo>
                          <a:pt x="25" y="0"/>
                          <a:pt x="24" y="0"/>
                          <a:pt x="2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8" name="Freeform 7112">
                    <a:extLst>
                      <a:ext uri="{FF2B5EF4-FFF2-40B4-BE49-F238E27FC236}">
                        <a16:creationId xmlns:a16="http://schemas.microsoft.com/office/drawing/2014/main" xmlns="" id="{4C30F1E0-9001-4B2B-9E19-5E7A72CB057C}"/>
                      </a:ext>
                    </a:extLst>
                  </p:cNvPr>
                  <p:cNvSpPr>
                    <a:spLocks/>
                  </p:cNvSpPr>
                  <p:nvPr/>
                </p:nvSpPr>
                <p:spPr bwMode="auto">
                  <a:xfrm>
                    <a:off x="4123" y="2123"/>
                    <a:ext cx="23" cy="55"/>
                  </a:xfrm>
                  <a:custGeom>
                    <a:avLst/>
                    <a:gdLst>
                      <a:gd name="T0" fmla="*/ 0 w 31"/>
                      <a:gd name="T1" fmla="*/ 0 h 74"/>
                      <a:gd name="T2" fmla="*/ 16 w 31"/>
                      <a:gd name="T3" fmla="*/ 24 h 74"/>
                      <a:gd name="T4" fmla="*/ 17 w 31"/>
                      <a:gd name="T5" fmla="*/ 59 h 74"/>
                      <a:gd name="T6" fmla="*/ 16 w 31"/>
                      <a:gd name="T7" fmla="*/ 72 h 74"/>
                      <a:gd name="T8" fmla="*/ 27 w 31"/>
                      <a:gd name="T9" fmla="*/ 41 h 74"/>
                      <a:gd name="T10" fmla="*/ 0 w 31"/>
                      <a:gd name="T11" fmla="*/ 0 h 74"/>
                    </a:gdLst>
                    <a:ahLst/>
                    <a:cxnLst>
                      <a:cxn ang="0">
                        <a:pos x="T0" y="T1"/>
                      </a:cxn>
                      <a:cxn ang="0">
                        <a:pos x="T2" y="T3"/>
                      </a:cxn>
                      <a:cxn ang="0">
                        <a:pos x="T4" y="T5"/>
                      </a:cxn>
                      <a:cxn ang="0">
                        <a:pos x="T6" y="T7"/>
                      </a:cxn>
                      <a:cxn ang="0">
                        <a:pos x="T8" y="T9"/>
                      </a:cxn>
                      <a:cxn ang="0">
                        <a:pos x="T10" y="T11"/>
                      </a:cxn>
                    </a:cxnLst>
                    <a:rect l="0" t="0" r="r" b="b"/>
                    <a:pathLst>
                      <a:path w="31" h="74">
                        <a:moveTo>
                          <a:pt x="0" y="0"/>
                        </a:moveTo>
                        <a:cubicBezTo>
                          <a:pt x="0" y="0"/>
                          <a:pt x="16" y="14"/>
                          <a:pt x="16" y="24"/>
                        </a:cubicBezTo>
                        <a:cubicBezTo>
                          <a:pt x="17" y="34"/>
                          <a:pt x="23" y="49"/>
                          <a:pt x="17" y="59"/>
                        </a:cubicBezTo>
                        <a:cubicBezTo>
                          <a:pt x="12" y="70"/>
                          <a:pt x="11" y="74"/>
                          <a:pt x="16" y="72"/>
                        </a:cubicBezTo>
                        <a:cubicBezTo>
                          <a:pt x="21" y="71"/>
                          <a:pt x="31" y="61"/>
                          <a:pt x="27" y="41"/>
                        </a:cubicBezTo>
                        <a:cubicBezTo>
                          <a:pt x="23" y="22"/>
                          <a:pt x="9" y="5"/>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79" name="Freeform 7113">
                    <a:extLst>
                      <a:ext uri="{FF2B5EF4-FFF2-40B4-BE49-F238E27FC236}">
                        <a16:creationId xmlns:a16="http://schemas.microsoft.com/office/drawing/2014/main" xmlns="" id="{9EB27B2E-2064-497C-97A8-27EFCC42800B}"/>
                      </a:ext>
                    </a:extLst>
                  </p:cNvPr>
                  <p:cNvSpPr>
                    <a:spLocks/>
                  </p:cNvSpPr>
                  <p:nvPr/>
                </p:nvSpPr>
                <p:spPr bwMode="auto">
                  <a:xfrm>
                    <a:off x="4098" y="2124"/>
                    <a:ext cx="35" cy="48"/>
                  </a:xfrm>
                  <a:custGeom>
                    <a:avLst/>
                    <a:gdLst>
                      <a:gd name="T0" fmla="*/ 28 w 46"/>
                      <a:gd name="T1" fmla="*/ 0 h 65"/>
                      <a:gd name="T2" fmla="*/ 19 w 46"/>
                      <a:gd name="T3" fmla="*/ 12 h 65"/>
                      <a:gd name="T4" fmla="*/ 14 w 46"/>
                      <a:gd name="T5" fmla="*/ 29 h 65"/>
                      <a:gd name="T6" fmla="*/ 3 w 46"/>
                      <a:gd name="T7" fmla="*/ 56 h 65"/>
                      <a:gd name="T8" fmla="*/ 7 w 46"/>
                      <a:gd name="T9" fmla="*/ 60 h 65"/>
                      <a:gd name="T10" fmla="*/ 19 w 46"/>
                      <a:gd name="T11" fmla="*/ 55 h 65"/>
                      <a:gd name="T12" fmla="*/ 21 w 46"/>
                      <a:gd name="T13" fmla="*/ 54 h 65"/>
                      <a:gd name="T14" fmla="*/ 29 w 46"/>
                      <a:gd name="T15" fmla="*/ 60 h 65"/>
                      <a:gd name="T16" fmla="*/ 35 w 46"/>
                      <a:gd name="T17" fmla="*/ 65 h 65"/>
                      <a:gd name="T18" fmla="*/ 37 w 46"/>
                      <a:gd name="T19" fmla="*/ 62 h 65"/>
                      <a:gd name="T20" fmla="*/ 44 w 46"/>
                      <a:gd name="T21" fmla="*/ 39 h 65"/>
                      <a:gd name="T22" fmla="*/ 38 w 46"/>
                      <a:gd name="T23" fmla="*/ 17 h 65"/>
                      <a:gd name="T24" fmla="*/ 31 w 46"/>
                      <a:gd name="T25" fmla="*/ 2 h 65"/>
                      <a:gd name="T26" fmla="*/ 28 w 46"/>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5">
                        <a:moveTo>
                          <a:pt x="28" y="0"/>
                        </a:moveTo>
                        <a:cubicBezTo>
                          <a:pt x="24" y="0"/>
                          <a:pt x="20" y="9"/>
                          <a:pt x="19" y="12"/>
                        </a:cubicBezTo>
                        <a:cubicBezTo>
                          <a:pt x="16" y="17"/>
                          <a:pt x="13" y="23"/>
                          <a:pt x="14" y="29"/>
                        </a:cubicBezTo>
                        <a:cubicBezTo>
                          <a:pt x="17" y="39"/>
                          <a:pt x="0" y="49"/>
                          <a:pt x="3" y="56"/>
                        </a:cubicBezTo>
                        <a:cubicBezTo>
                          <a:pt x="4" y="59"/>
                          <a:pt x="5" y="60"/>
                          <a:pt x="7" y="60"/>
                        </a:cubicBezTo>
                        <a:cubicBezTo>
                          <a:pt x="9" y="60"/>
                          <a:pt x="13" y="57"/>
                          <a:pt x="19" y="55"/>
                        </a:cubicBezTo>
                        <a:cubicBezTo>
                          <a:pt x="19" y="54"/>
                          <a:pt x="20" y="54"/>
                          <a:pt x="21" y="54"/>
                        </a:cubicBezTo>
                        <a:cubicBezTo>
                          <a:pt x="24" y="54"/>
                          <a:pt x="26" y="57"/>
                          <a:pt x="29" y="60"/>
                        </a:cubicBezTo>
                        <a:cubicBezTo>
                          <a:pt x="31" y="63"/>
                          <a:pt x="33" y="65"/>
                          <a:pt x="35" y="65"/>
                        </a:cubicBezTo>
                        <a:cubicBezTo>
                          <a:pt x="36" y="65"/>
                          <a:pt x="36" y="64"/>
                          <a:pt x="37" y="62"/>
                        </a:cubicBezTo>
                        <a:cubicBezTo>
                          <a:pt x="40" y="52"/>
                          <a:pt x="46" y="53"/>
                          <a:pt x="44" y="39"/>
                        </a:cubicBezTo>
                        <a:cubicBezTo>
                          <a:pt x="43" y="31"/>
                          <a:pt x="39" y="24"/>
                          <a:pt x="38" y="17"/>
                        </a:cubicBezTo>
                        <a:cubicBezTo>
                          <a:pt x="37" y="13"/>
                          <a:pt x="34" y="5"/>
                          <a:pt x="31" y="2"/>
                        </a:cubicBezTo>
                        <a:cubicBezTo>
                          <a:pt x="30" y="1"/>
                          <a:pt x="29"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0" name="Freeform 7114">
                    <a:extLst>
                      <a:ext uri="{FF2B5EF4-FFF2-40B4-BE49-F238E27FC236}">
                        <a16:creationId xmlns:a16="http://schemas.microsoft.com/office/drawing/2014/main" xmlns="" id="{6485C141-39A0-4D3F-AFAB-5D430F760D7F}"/>
                      </a:ext>
                    </a:extLst>
                  </p:cNvPr>
                  <p:cNvSpPr>
                    <a:spLocks/>
                  </p:cNvSpPr>
                  <p:nvPr/>
                </p:nvSpPr>
                <p:spPr bwMode="auto">
                  <a:xfrm>
                    <a:off x="4105" y="2172"/>
                    <a:ext cx="27" cy="37"/>
                  </a:xfrm>
                  <a:custGeom>
                    <a:avLst/>
                    <a:gdLst>
                      <a:gd name="T0" fmla="*/ 15 w 36"/>
                      <a:gd name="T1" fmla="*/ 0 h 49"/>
                      <a:gd name="T2" fmla="*/ 12 w 36"/>
                      <a:gd name="T3" fmla="*/ 3 h 49"/>
                      <a:gd name="T4" fmla="*/ 20 w 36"/>
                      <a:gd name="T5" fmla="*/ 25 h 49"/>
                      <a:gd name="T6" fmla="*/ 14 w 36"/>
                      <a:gd name="T7" fmla="*/ 44 h 49"/>
                      <a:gd name="T8" fmla="*/ 11 w 36"/>
                      <a:gd name="T9" fmla="*/ 43 h 49"/>
                      <a:gd name="T10" fmla="*/ 6 w 36"/>
                      <a:gd name="T11" fmla="*/ 43 h 49"/>
                      <a:gd name="T12" fmla="*/ 15 w 36"/>
                      <a:gd name="T13" fmla="*/ 48 h 49"/>
                      <a:gd name="T14" fmla="*/ 18 w 36"/>
                      <a:gd name="T15" fmla="*/ 49 h 49"/>
                      <a:gd name="T16" fmla="*/ 31 w 36"/>
                      <a:gd name="T17" fmla="*/ 25 h 49"/>
                      <a:gd name="T18" fmla="*/ 33 w 36"/>
                      <a:gd name="T19" fmla="*/ 10 h 49"/>
                      <a:gd name="T20" fmla="*/ 29 w 36"/>
                      <a:gd name="T21" fmla="*/ 2 h 49"/>
                      <a:gd name="T22" fmla="*/ 23 w 36"/>
                      <a:gd name="T23" fmla="*/ 2 h 49"/>
                      <a:gd name="T24" fmla="*/ 22 w 36"/>
                      <a:gd name="T25" fmla="*/ 3 h 49"/>
                      <a:gd name="T26" fmla="*/ 18 w 36"/>
                      <a:gd name="T27" fmla="*/ 1 h 49"/>
                      <a:gd name="T28" fmla="*/ 15 w 36"/>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9">
                        <a:moveTo>
                          <a:pt x="15" y="0"/>
                        </a:moveTo>
                        <a:cubicBezTo>
                          <a:pt x="14" y="0"/>
                          <a:pt x="13" y="1"/>
                          <a:pt x="12" y="3"/>
                        </a:cubicBezTo>
                        <a:cubicBezTo>
                          <a:pt x="10" y="10"/>
                          <a:pt x="13" y="16"/>
                          <a:pt x="20" y="25"/>
                        </a:cubicBezTo>
                        <a:cubicBezTo>
                          <a:pt x="26" y="34"/>
                          <a:pt x="23" y="44"/>
                          <a:pt x="14" y="44"/>
                        </a:cubicBezTo>
                        <a:cubicBezTo>
                          <a:pt x="13" y="44"/>
                          <a:pt x="12" y="44"/>
                          <a:pt x="11" y="43"/>
                        </a:cubicBezTo>
                        <a:cubicBezTo>
                          <a:pt x="9" y="43"/>
                          <a:pt x="8" y="43"/>
                          <a:pt x="6" y="43"/>
                        </a:cubicBezTo>
                        <a:cubicBezTo>
                          <a:pt x="0" y="43"/>
                          <a:pt x="1" y="46"/>
                          <a:pt x="15" y="48"/>
                        </a:cubicBezTo>
                        <a:cubicBezTo>
                          <a:pt x="16" y="48"/>
                          <a:pt x="17" y="49"/>
                          <a:pt x="18" y="49"/>
                        </a:cubicBezTo>
                        <a:cubicBezTo>
                          <a:pt x="32" y="49"/>
                          <a:pt x="32" y="33"/>
                          <a:pt x="31" y="25"/>
                        </a:cubicBezTo>
                        <a:cubicBezTo>
                          <a:pt x="30" y="17"/>
                          <a:pt x="33" y="10"/>
                          <a:pt x="33" y="10"/>
                        </a:cubicBezTo>
                        <a:cubicBezTo>
                          <a:pt x="36" y="3"/>
                          <a:pt x="33" y="2"/>
                          <a:pt x="29" y="2"/>
                        </a:cubicBezTo>
                        <a:cubicBezTo>
                          <a:pt x="27" y="2"/>
                          <a:pt x="25" y="2"/>
                          <a:pt x="23" y="2"/>
                        </a:cubicBezTo>
                        <a:cubicBezTo>
                          <a:pt x="22" y="3"/>
                          <a:pt x="22" y="3"/>
                          <a:pt x="22" y="3"/>
                        </a:cubicBezTo>
                        <a:cubicBezTo>
                          <a:pt x="21" y="3"/>
                          <a:pt x="20" y="2"/>
                          <a:pt x="18" y="1"/>
                        </a:cubicBezTo>
                        <a:cubicBezTo>
                          <a:pt x="17" y="1"/>
                          <a:pt x="16"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1" name="Freeform 7115">
                    <a:extLst>
                      <a:ext uri="{FF2B5EF4-FFF2-40B4-BE49-F238E27FC236}">
                        <a16:creationId xmlns:a16="http://schemas.microsoft.com/office/drawing/2014/main" xmlns="" id="{D3AD0F18-9EC2-4AC7-B46A-289656E5987D}"/>
                      </a:ext>
                    </a:extLst>
                  </p:cNvPr>
                  <p:cNvSpPr>
                    <a:spLocks noEditPoints="1"/>
                  </p:cNvSpPr>
                  <p:nvPr/>
                </p:nvSpPr>
                <p:spPr bwMode="auto">
                  <a:xfrm>
                    <a:off x="4060" y="2163"/>
                    <a:ext cx="32" cy="44"/>
                  </a:xfrm>
                  <a:custGeom>
                    <a:avLst/>
                    <a:gdLst>
                      <a:gd name="T0" fmla="*/ 17 w 43"/>
                      <a:gd name="T1" fmla="*/ 47 h 59"/>
                      <a:gd name="T2" fmla="*/ 19 w 43"/>
                      <a:gd name="T3" fmla="*/ 59 h 59"/>
                      <a:gd name="T4" fmla="*/ 17 w 43"/>
                      <a:gd name="T5" fmla="*/ 47 h 59"/>
                      <a:gd name="T6" fmla="*/ 17 w 43"/>
                      <a:gd name="T7" fmla="*/ 47 h 59"/>
                      <a:gd name="T8" fmla="*/ 17 w 43"/>
                      <a:gd name="T9" fmla="*/ 47 h 59"/>
                      <a:gd name="T10" fmla="*/ 23 w 43"/>
                      <a:gd name="T11" fmla="*/ 46 h 59"/>
                      <a:gd name="T12" fmla="*/ 19 w 43"/>
                      <a:gd name="T13" fmla="*/ 59 h 59"/>
                      <a:gd name="T14" fmla="*/ 19 w 43"/>
                      <a:gd name="T15" fmla="*/ 59 h 59"/>
                      <a:gd name="T16" fmla="*/ 19 w 43"/>
                      <a:gd name="T17" fmla="*/ 59 h 59"/>
                      <a:gd name="T18" fmla="*/ 23 w 43"/>
                      <a:gd name="T19" fmla="*/ 46 h 59"/>
                      <a:gd name="T20" fmla="*/ 41 w 43"/>
                      <a:gd name="T21" fmla="*/ 10 h 59"/>
                      <a:gd name="T22" fmla="*/ 41 w 43"/>
                      <a:gd name="T23" fmla="*/ 10 h 59"/>
                      <a:gd name="T24" fmla="*/ 25 w 43"/>
                      <a:gd name="T25" fmla="*/ 26 h 59"/>
                      <a:gd name="T26" fmla="*/ 23 w 43"/>
                      <a:gd name="T27" fmla="*/ 44 h 59"/>
                      <a:gd name="T28" fmla="*/ 25 w 43"/>
                      <a:gd name="T29" fmla="*/ 26 h 59"/>
                      <a:gd name="T30" fmla="*/ 41 w 43"/>
                      <a:gd name="T31" fmla="*/ 10 h 59"/>
                      <a:gd name="T32" fmla="*/ 41 w 43"/>
                      <a:gd name="T33" fmla="*/ 10 h 59"/>
                      <a:gd name="T34" fmla="*/ 41 w 43"/>
                      <a:gd name="T35" fmla="*/ 10 h 59"/>
                      <a:gd name="T36" fmla="*/ 41 w 43"/>
                      <a:gd name="T37" fmla="*/ 10 h 59"/>
                      <a:gd name="T38" fmla="*/ 41 w 43"/>
                      <a:gd name="T39" fmla="*/ 10 h 59"/>
                      <a:gd name="T40" fmla="*/ 26 w 43"/>
                      <a:gd name="T41" fmla="*/ 3 h 59"/>
                      <a:gd name="T42" fmla="*/ 26 w 43"/>
                      <a:gd name="T43" fmla="*/ 3 h 59"/>
                      <a:gd name="T44" fmla="*/ 19 w 43"/>
                      <a:gd name="T45" fmla="*/ 3 h 59"/>
                      <a:gd name="T46" fmla="*/ 26 w 43"/>
                      <a:gd name="T47" fmla="*/ 3 h 59"/>
                      <a:gd name="T48" fmla="*/ 19 w 43"/>
                      <a:gd name="T49" fmla="*/ 3 h 59"/>
                      <a:gd name="T50" fmla="*/ 19 w 43"/>
                      <a:gd name="T51" fmla="*/ 3 h 59"/>
                      <a:gd name="T52" fmla="*/ 19 w 43"/>
                      <a:gd name="T53" fmla="*/ 3 h 59"/>
                      <a:gd name="T54" fmla="*/ 11 w 43"/>
                      <a:gd name="T55" fmla="*/ 2 h 59"/>
                      <a:gd name="T56" fmla="*/ 11 w 43"/>
                      <a:gd name="T57" fmla="*/ 2 h 59"/>
                      <a:gd name="T58" fmla="*/ 12 w 43"/>
                      <a:gd name="T59" fmla="*/ 2 h 59"/>
                      <a:gd name="T60" fmla="*/ 11 w 43"/>
                      <a:gd name="T61" fmla="*/ 2 h 59"/>
                      <a:gd name="T62" fmla="*/ 12 w 43"/>
                      <a:gd name="T63" fmla="*/ 2 h 59"/>
                      <a:gd name="T64" fmla="*/ 12 w 43"/>
                      <a:gd name="T65" fmla="*/ 2 h 59"/>
                      <a:gd name="T66" fmla="*/ 18 w 43"/>
                      <a:gd name="T67" fmla="*/ 3 h 59"/>
                      <a:gd name="T68" fmla="*/ 12 w 43"/>
                      <a:gd name="T69" fmla="*/ 2 h 59"/>
                      <a:gd name="T70" fmla="*/ 12 w 43"/>
                      <a:gd name="T71" fmla="*/ 2 h 59"/>
                      <a:gd name="T72" fmla="*/ 12 w 43"/>
                      <a:gd name="T73" fmla="*/ 2 h 59"/>
                      <a:gd name="T74" fmla="*/ 9 w 43"/>
                      <a:gd name="T75" fmla="*/ 2 h 59"/>
                      <a:gd name="T76" fmla="*/ 11 w 43"/>
                      <a:gd name="T77" fmla="*/ 2 h 59"/>
                      <a:gd name="T78" fmla="*/ 9 w 43"/>
                      <a:gd name="T79" fmla="*/ 2 h 59"/>
                      <a:gd name="T80" fmla="*/ 9 w 43"/>
                      <a:gd name="T81" fmla="*/ 2 h 59"/>
                      <a:gd name="T82" fmla="*/ 9 w 43"/>
                      <a:gd name="T83" fmla="*/ 2 h 59"/>
                      <a:gd name="T84" fmla="*/ 33 w 43"/>
                      <a:gd name="T85" fmla="*/ 2 h 59"/>
                      <a:gd name="T86" fmla="*/ 33 w 43"/>
                      <a:gd name="T87" fmla="*/ 2 h 59"/>
                      <a:gd name="T88" fmla="*/ 33 w 43"/>
                      <a:gd name="T89" fmla="*/ 2 h 59"/>
                      <a:gd name="T90" fmla="*/ 33 w 43"/>
                      <a:gd name="T91" fmla="*/ 2 h 59"/>
                      <a:gd name="T92" fmla="*/ 33 w 43"/>
                      <a:gd name="T93" fmla="*/ 2 h 59"/>
                      <a:gd name="T94" fmla="*/ 33 w 43"/>
                      <a:gd name="T95" fmla="*/ 2 h 59"/>
                      <a:gd name="T96" fmla="*/ 36 w 43"/>
                      <a:gd name="T97" fmla="*/ 1 h 59"/>
                      <a:gd name="T98" fmla="*/ 41 w 43"/>
                      <a:gd name="T99" fmla="*/ 10 h 59"/>
                      <a:gd name="T100" fmla="*/ 36 w 43"/>
                      <a:gd name="T101" fmla="*/ 1 h 59"/>
                      <a:gd name="T102" fmla="*/ 36 w 43"/>
                      <a:gd name="T103" fmla="*/ 1 h 59"/>
                      <a:gd name="T104" fmla="*/ 36 w 43"/>
                      <a:gd name="T105" fmla="*/ 1 h 59"/>
                      <a:gd name="T106" fmla="*/ 0 w 43"/>
                      <a:gd name="T107" fmla="*/ 0 h 59"/>
                      <a:gd name="T108" fmla="*/ 0 w 43"/>
                      <a:gd name="T10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59">
                        <a:moveTo>
                          <a:pt x="17" y="47"/>
                        </a:moveTo>
                        <a:cubicBezTo>
                          <a:pt x="16" y="51"/>
                          <a:pt x="17" y="59"/>
                          <a:pt x="19" y="59"/>
                        </a:cubicBezTo>
                        <a:cubicBezTo>
                          <a:pt x="17" y="59"/>
                          <a:pt x="16" y="51"/>
                          <a:pt x="17" y="47"/>
                        </a:cubicBezTo>
                        <a:close/>
                        <a:moveTo>
                          <a:pt x="17" y="47"/>
                        </a:moveTo>
                        <a:cubicBezTo>
                          <a:pt x="17" y="47"/>
                          <a:pt x="17" y="47"/>
                          <a:pt x="17" y="47"/>
                        </a:cubicBezTo>
                        <a:close/>
                        <a:moveTo>
                          <a:pt x="23" y="46"/>
                        </a:moveTo>
                        <a:cubicBezTo>
                          <a:pt x="23" y="51"/>
                          <a:pt x="22" y="59"/>
                          <a:pt x="19" y="59"/>
                        </a:cubicBezTo>
                        <a:cubicBezTo>
                          <a:pt x="19" y="59"/>
                          <a:pt x="19" y="59"/>
                          <a:pt x="19" y="59"/>
                        </a:cubicBezTo>
                        <a:cubicBezTo>
                          <a:pt x="19" y="59"/>
                          <a:pt x="19" y="59"/>
                          <a:pt x="19" y="59"/>
                        </a:cubicBezTo>
                        <a:cubicBezTo>
                          <a:pt x="22" y="59"/>
                          <a:pt x="23" y="51"/>
                          <a:pt x="23" y="46"/>
                        </a:cubicBezTo>
                        <a:close/>
                        <a:moveTo>
                          <a:pt x="41" y="10"/>
                        </a:moveTo>
                        <a:cubicBezTo>
                          <a:pt x="41" y="10"/>
                          <a:pt x="41" y="10"/>
                          <a:pt x="41" y="10"/>
                        </a:cubicBezTo>
                        <a:cubicBezTo>
                          <a:pt x="38" y="17"/>
                          <a:pt x="25" y="19"/>
                          <a:pt x="25" y="26"/>
                        </a:cubicBezTo>
                        <a:cubicBezTo>
                          <a:pt x="25" y="33"/>
                          <a:pt x="23" y="40"/>
                          <a:pt x="23" y="44"/>
                        </a:cubicBezTo>
                        <a:cubicBezTo>
                          <a:pt x="23" y="40"/>
                          <a:pt x="25" y="33"/>
                          <a:pt x="25" y="26"/>
                        </a:cubicBezTo>
                        <a:cubicBezTo>
                          <a:pt x="25" y="19"/>
                          <a:pt x="38" y="17"/>
                          <a:pt x="41" y="10"/>
                        </a:cubicBezTo>
                        <a:close/>
                        <a:moveTo>
                          <a:pt x="41" y="10"/>
                        </a:moveTo>
                        <a:cubicBezTo>
                          <a:pt x="41" y="10"/>
                          <a:pt x="41" y="10"/>
                          <a:pt x="41" y="10"/>
                        </a:cubicBezTo>
                        <a:close/>
                        <a:moveTo>
                          <a:pt x="41" y="10"/>
                        </a:moveTo>
                        <a:cubicBezTo>
                          <a:pt x="41" y="10"/>
                          <a:pt x="41" y="10"/>
                          <a:pt x="41" y="10"/>
                        </a:cubicBezTo>
                        <a:close/>
                        <a:moveTo>
                          <a:pt x="26" y="3"/>
                        </a:moveTo>
                        <a:cubicBezTo>
                          <a:pt x="26" y="3"/>
                          <a:pt x="26" y="3"/>
                          <a:pt x="26" y="3"/>
                        </a:cubicBezTo>
                        <a:moveTo>
                          <a:pt x="19" y="3"/>
                        </a:moveTo>
                        <a:cubicBezTo>
                          <a:pt x="22" y="3"/>
                          <a:pt x="24" y="3"/>
                          <a:pt x="26" y="3"/>
                        </a:cubicBezTo>
                        <a:cubicBezTo>
                          <a:pt x="24" y="3"/>
                          <a:pt x="22" y="3"/>
                          <a:pt x="19" y="3"/>
                        </a:cubicBezTo>
                        <a:close/>
                        <a:moveTo>
                          <a:pt x="19" y="3"/>
                        </a:moveTo>
                        <a:cubicBezTo>
                          <a:pt x="19" y="3"/>
                          <a:pt x="19" y="3"/>
                          <a:pt x="19" y="3"/>
                        </a:cubicBezTo>
                        <a:close/>
                        <a:moveTo>
                          <a:pt x="11" y="2"/>
                        </a:moveTo>
                        <a:cubicBezTo>
                          <a:pt x="11" y="2"/>
                          <a:pt x="11" y="2"/>
                          <a:pt x="11" y="2"/>
                        </a:cubicBezTo>
                        <a:close/>
                        <a:moveTo>
                          <a:pt x="12" y="2"/>
                        </a:moveTo>
                        <a:cubicBezTo>
                          <a:pt x="11" y="2"/>
                          <a:pt x="11" y="2"/>
                          <a:pt x="11" y="2"/>
                        </a:cubicBezTo>
                        <a:lnTo>
                          <a:pt x="12" y="2"/>
                        </a:lnTo>
                        <a:close/>
                        <a:moveTo>
                          <a:pt x="12" y="2"/>
                        </a:moveTo>
                        <a:cubicBezTo>
                          <a:pt x="14" y="2"/>
                          <a:pt x="16" y="3"/>
                          <a:pt x="18" y="3"/>
                        </a:cubicBezTo>
                        <a:cubicBezTo>
                          <a:pt x="16" y="3"/>
                          <a:pt x="14" y="2"/>
                          <a:pt x="12" y="2"/>
                        </a:cubicBezTo>
                        <a:close/>
                        <a:moveTo>
                          <a:pt x="12" y="2"/>
                        </a:moveTo>
                        <a:cubicBezTo>
                          <a:pt x="12" y="2"/>
                          <a:pt x="12" y="2"/>
                          <a:pt x="12" y="2"/>
                        </a:cubicBezTo>
                        <a:moveTo>
                          <a:pt x="9" y="2"/>
                        </a:moveTo>
                        <a:cubicBezTo>
                          <a:pt x="9" y="2"/>
                          <a:pt x="10" y="2"/>
                          <a:pt x="11" y="2"/>
                        </a:cubicBezTo>
                        <a:cubicBezTo>
                          <a:pt x="10" y="2"/>
                          <a:pt x="9" y="2"/>
                          <a:pt x="9" y="2"/>
                        </a:cubicBezTo>
                        <a:close/>
                        <a:moveTo>
                          <a:pt x="9" y="2"/>
                        </a:moveTo>
                        <a:cubicBezTo>
                          <a:pt x="9" y="2"/>
                          <a:pt x="9" y="2"/>
                          <a:pt x="9" y="2"/>
                        </a:cubicBezTo>
                        <a:close/>
                        <a:moveTo>
                          <a:pt x="33" y="2"/>
                        </a:moveTo>
                        <a:cubicBezTo>
                          <a:pt x="33" y="2"/>
                          <a:pt x="33" y="2"/>
                          <a:pt x="33" y="2"/>
                        </a:cubicBezTo>
                        <a:close/>
                        <a:moveTo>
                          <a:pt x="33" y="2"/>
                        </a:moveTo>
                        <a:cubicBezTo>
                          <a:pt x="33" y="2"/>
                          <a:pt x="33" y="2"/>
                          <a:pt x="33" y="2"/>
                        </a:cubicBezTo>
                        <a:close/>
                        <a:moveTo>
                          <a:pt x="33" y="2"/>
                        </a:moveTo>
                        <a:cubicBezTo>
                          <a:pt x="33" y="2"/>
                          <a:pt x="33" y="2"/>
                          <a:pt x="33" y="2"/>
                        </a:cubicBezTo>
                        <a:close/>
                        <a:moveTo>
                          <a:pt x="36" y="1"/>
                        </a:moveTo>
                        <a:cubicBezTo>
                          <a:pt x="40" y="1"/>
                          <a:pt x="43" y="5"/>
                          <a:pt x="41" y="10"/>
                        </a:cubicBezTo>
                        <a:cubicBezTo>
                          <a:pt x="43" y="5"/>
                          <a:pt x="40" y="1"/>
                          <a:pt x="36" y="1"/>
                        </a:cubicBezTo>
                        <a:close/>
                        <a:moveTo>
                          <a:pt x="36" y="1"/>
                        </a:moveTo>
                        <a:cubicBezTo>
                          <a:pt x="36" y="1"/>
                          <a:pt x="36" y="1"/>
                          <a:pt x="36" y="1"/>
                        </a:cubicBezTo>
                        <a:moveTo>
                          <a:pt x="0" y="0"/>
                        </a:moveTo>
                        <a:cubicBezTo>
                          <a:pt x="0" y="0"/>
                          <a:pt x="0"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2" name="Freeform 7116">
                    <a:extLst>
                      <a:ext uri="{FF2B5EF4-FFF2-40B4-BE49-F238E27FC236}">
                        <a16:creationId xmlns:a16="http://schemas.microsoft.com/office/drawing/2014/main" xmlns="" id="{9D841452-1832-417C-AAD6-66168AF90175}"/>
                      </a:ext>
                    </a:extLst>
                  </p:cNvPr>
                  <p:cNvSpPr>
                    <a:spLocks noEditPoints="1"/>
                  </p:cNvSpPr>
                  <p:nvPr/>
                </p:nvSpPr>
                <p:spPr bwMode="auto">
                  <a:xfrm>
                    <a:off x="4056" y="2163"/>
                    <a:ext cx="35" cy="44"/>
                  </a:xfrm>
                  <a:custGeom>
                    <a:avLst/>
                    <a:gdLst>
                      <a:gd name="T0" fmla="*/ 24 w 46"/>
                      <a:gd name="T1" fmla="*/ 59 h 59"/>
                      <a:gd name="T2" fmla="*/ 24 w 46"/>
                      <a:gd name="T3" fmla="*/ 59 h 59"/>
                      <a:gd name="T4" fmla="*/ 22 w 46"/>
                      <a:gd name="T5" fmla="*/ 47 h 59"/>
                      <a:gd name="T6" fmla="*/ 22 w 46"/>
                      <a:gd name="T7" fmla="*/ 47 h 59"/>
                      <a:gd name="T8" fmla="*/ 22 w 46"/>
                      <a:gd name="T9" fmla="*/ 43 h 59"/>
                      <a:gd name="T10" fmla="*/ 22 w 46"/>
                      <a:gd name="T11" fmla="*/ 46 h 59"/>
                      <a:gd name="T12" fmla="*/ 22 w 46"/>
                      <a:gd name="T13" fmla="*/ 47 h 59"/>
                      <a:gd name="T14" fmla="*/ 22 w 46"/>
                      <a:gd name="T15" fmla="*/ 46 h 59"/>
                      <a:gd name="T16" fmla="*/ 22 w 46"/>
                      <a:gd name="T17" fmla="*/ 43 h 59"/>
                      <a:gd name="T18" fmla="*/ 46 w 46"/>
                      <a:gd name="T19" fmla="*/ 10 h 59"/>
                      <a:gd name="T20" fmla="*/ 46 w 46"/>
                      <a:gd name="T21" fmla="*/ 10 h 59"/>
                      <a:gd name="T22" fmla="*/ 46 w 46"/>
                      <a:gd name="T23" fmla="*/ 10 h 59"/>
                      <a:gd name="T24" fmla="*/ 46 w 46"/>
                      <a:gd name="T25" fmla="*/ 10 h 59"/>
                      <a:gd name="T26" fmla="*/ 46 w 46"/>
                      <a:gd name="T27" fmla="*/ 10 h 59"/>
                      <a:gd name="T28" fmla="*/ 46 w 46"/>
                      <a:gd name="T29" fmla="*/ 10 h 59"/>
                      <a:gd name="T30" fmla="*/ 46 w 46"/>
                      <a:gd name="T31" fmla="*/ 10 h 59"/>
                      <a:gd name="T32" fmla="*/ 31 w 46"/>
                      <a:gd name="T33" fmla="*/ 3 h 59"/>
                      <a:gd name="T34" fmla="*/ 31 w 46"/>
                      <a:gd name="T35" fmla="*/ 3 h 59"/>
                      <a:gd name="T36" fmla="*/ 24 w 46"/>
                      <a:gd name="T37" fmla="*/ 3 h 59"/>
                      <a:gd name="T38" fmla="*/ 24 w 46"/>
                      <a:gd name="T39" fmla="*/ 3 h 59"/>
                      <a:gd name="T40" fmla="*/ 24 w 46"/>
                      <a:gd name="T41" fmla="*/ 3 h 59"/>
                      <a:gd name="T42" fmla="*/ 23 w 46"/>
                      <a:gd name="T43" fmla="*/ 3 h 59"/>
                      <a:gd name="T44" fmla="*/ 24 w 46"/>
                      <a:gd name="T45" fmla="*/ 3 h 59"/>
                      <a:gd name="T46" fmla="*/ 23 w 46"/>
                      <a:gd name="T47" fmla="*/ 3 h 59"/>
                      <a:gd name="T48" fmla="*/ 16 w 46"/>
                      <a:gd name="T49" fmla="*/ 2 h 59"/>
                      <a:gd name="T50" fmla="*/ 16 w 46"/>
                      <a:gd name="T51" fmla="*/ 2 h 59"/>
                      <a:gd name="T52" fmla="*/ 16 w 46"/>
                      <a:gd name="T53" fmla="*/ 2 h 59"/>
                      <a:gd name="T54" fmla="*/ 16 w 46"/>
                      <a:gd name="T55" fmla="*/ 2 h 59"/>
                      <a:gd name="T56" fmla="*/ 16 w 46"/>
                      <a:gd name="T57" fmla="*/ 2 h 59"/>
                      <a:gd name="T58" fmla="*/ 17 w 46"/>
                      <a:gd name="T59" fmla="*/ 2 h 59"/>
                      <a:gd name="T60" fmla="*/ 17 w 46"/>
                      <a:gd name="T61" fmla="*/ 2 h 59"/>
                      <a:gd name="T62" fmla="*/ 17 w 46"/>
                      <a:gd name="T63" fmla="*/ 2 h 59"/>
                      <a:gd name="T64" fmla="*/ 17 w 46"/>
                      <a:gd name="T65" fmla="*/ 2 h 59"/>
                      <a:gd name="T66" fmla="*/ 17 w 46"/>
                      <a:gd name="T67" fmla="*/ 2 h 59"/>
                      <a:gd name="T68" fmla="*/ 14 w 46"/>
                      <a:gd name="T69" fmla="*/ 2 h 59"/>
                      <a:gd name="T70" fmla="*/ 14 w 46"/>
                      <a:gd name="T71" fmla="*/ 2 h 59"/>
                      <a:gd name="T72" fmla="*/ 38 w 46"/>
                      <a:gd name="T73" fmla="*/ 2 h 59"/>
                      <a:gd name="T74" fmla="*/ 31 w 46"/>
                      <a:gd name="T75" fmla="*/ 3 h 59"/>
                      <a:gd name="T76" fmla="*/ 38 w 46"/>
                      <a:gd name="T77" fmla="*/ 2 h 59"/>
                      <a:gd name="T78" fmla="*/ 38 w 46"/>
                      <a:gd name="T79" fmla="*/ 2 h 59"/>
                      <a:gd name="T80" fmla="*/ 38 w 46"/>
                      <a:gd name="T81" fmla="*/ 2 h 59"/>
                      <a:gd name="T82" fmla="*/ 41 w 46"/>
                      <a:gd name="T83" fmla="*/ 1 h 59"/>
                      <a:gd name="T84" fmla="*/ 38 w 46"/>
                      <a:gd name="T85" fmla="*/ 2 h 59"/>
                      <a:gd name="T86" fmla="*/ 41 w 46"/>
                      <a:gd name="T87" fmla="*/ 1 h 59"/>
                      <a:gd name="T88" fmla="*/ 41 w 46"/>
                      <a:gd name="T89" fmla="*/ 1 h 59"/>
                      <a:gd name="T90" fmla="*/ 41 w 46"/>
                      <a:gd name="T91" fmla="*/ 1 h 59"/>
                      <a:gd name="T92" fmla="*/ 41 w 46"/>
                      <a:gd name="T93" fmla="*/ 1 h 59"/>
                      <a:gd name="T94" fmla="*/ 5 w 46"/>
                      <a:gd name="T95" fmla="*/ 0 h 59"/>
                      <a:gd name="T96" fmla="*/ 3 w 46"/>
                      <a:gd name="T97" fmla="*/ 1 h 59"/>
                      <a:gd name="T98" fmla="*/ 0 w 46"/>
                      <a:gd name="T99" fmla="*/ 6 h 59"/>
                      <a:gd name="T100" fmla="*/ 3 w 46"/>
                      <a:gd name="T101" fmla="*/ 1 h 59"/>
                      <a:gd name="T102" fmla="*/ 5 w 46"/>
                      <a:gd name="T103" fmla="*/ 0 h 59"/>
                      <a:gd name="T104" fmla="*/ 5 w 46"/>
                      <a:gd name="T105" fmla="*/ 0 h 59"/>
                      <a:gd name="T106" fmla="*/ 5 w 46"/>
                      <a:gd name="T107" fmla="*/ 0 h 59"/>
                      <a:gd name="T108" fmla="*/ 10 w 46"/>
                      <a:gd name="T109" fmla="*/ 1 h 59"/>
                      <a:gd name="T110" fmla="*/ 14 w 46"/>
                      <a:gd name="T111" fmla="*/ 2 h 59"/>
                      <a:gd name="T112" fmla="*/ 10 w 46"/>
                      <a:gd name="T113" fmla="*/ 1 h 59"/>
                      <a:gd name="T114" fmla="*/ 5 w 46"/>
                      <a:gd name="T11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59">
                        <a:moveTo>
                          <a:pt x="24" y="59"/>
                        </a:moveTo>
                        <a:cubicBezTo>
                          <a:pt x="24" y="59"/>
                          <a:pt x="24" y="59"/>
                          <a:pt x="24" y="59"/>
                        </a:cubicBezTo>
                        <a:moveTo>
                          <a:pt x="22" y="47"/>
                        </a:moveTo>
                        <a:cubicBezTo>
                          <a:pt x="22" y="47"/>
                          <a:pt x="22" y="47"/>
                          <a:pt x="22" y="47"/>
                        </a:cubicBezTo>
                        <a:close/>
                        <a:moveTo>
                          <a:pt x="22" y="43"/>
                        </a:moveTo>
                        <a:cubicBezTo>
                          <a:pt x="22" y="44"/>
                          <a:pt x="22" y="45"/>
                          <a:pt x="22" y="46"/>
                        </a:cubicBezTo>
                        <a:cubicBezTo>
                          <a:pt x="22" y="47"/>
                          <a:pt x="22" y="47"/>
                          <a:pt x="22" y="47"/>
                        </a:cubicBezTo>
                        <a:cubicBezTo>
                          <a:pt x="22" y="46"/>
                          <a:pt x="22" y="46"/>
                          <a:pt x="22" y="46"/>
                        </a:cubicBezTo>
                        <a:cubicBezTo>
                          <a:pt x="22" y="45"/>
                          <a:pt x="22" y="44"/>
                          <a:pt x="22" y="43"/>
                        </a:cubicBezTo>
                        <a:close/>
                        <a:moveTo>
                          <a:pt x="46" y="10"/>
                        </a:moveTo>
                        <a:cubicBezTo>
                          <a:pt x="46" y="10"/>
                          <a:pt x="46" y="10"/>
                          <a:pt x="46" y="10"/>
                        </a:cubicBezTo>
                        <a:cubicBezTo>
                          <a:pt x="46" y="10"/>
                          <a:pt x="46" y="10"/>
                          <a:pt x="46" y="10"/>
                        </a:cubicBezTo>
                        <a:close/>
                        <a:moveTo>
                          <a:pt x="46" y="10"/>
                        </a:moveTo>
                        <a:cubicBezTo>
                          <a:pt x="46" y="10"/>
                          <a:pt x="46" y="10"/>
                          <a:pt x="46" y="10"/>
                        </a:cubicBezTo>
                        <a:close/>
                        <a:moveTo>
                          <a:pt x="46" y="10"/>
                        </a:moveTo>
                        <a:cubicBezTo>
                          <a:pt x="46" y="10"/>
                          <a:pt x="46" y="10"/>
                          <a:pt x="46" y="10"/>
                        </a:cubicBezTo>
                        <a:close/>
                        <a:moveTo>
                          <a:pt x="31" y="3"/>
                        </a:moveTo>
                        <a:cubicBezTo>
                          <a:pt x="31" y="3"/>
                          <a:pt x="31" y="3"/>
                          <a:pt x="31" y="3"/>
                        </a:cubicBezTo>
                        <a:close/>
                        <a:moveTo>
                          <a:pt x="24" y="3"/>
                        </a:moveTo>
                        <a:cubicBezTo>
                          <a:pt x="24" y="3"/>
                          <a:pt x="24" y="3"/>
                          <a:pt x="24" y="3"/>
                        </a:cubicBezTo>
                        <a:cubicBezTo>
                          <a:pt x="24" y="3"/>
                          <a:pt x="24" y="3"/>
                          <a:pt x="24" y="3"/>
                        </a:cubicBezTo>
                        <a:close/>
                        <a:moveTo>
                          <a:pt x="23" y="3"/>
                        </a:moveTo>
                        <a:cubicBezTo>
                          <a:pt x="24" y="3"/>
                          <a:pt x="24" y="3"/>
                          <a:pt x="24" y="3"/>
                        </a:cubicBezTo>
                        <a:lnTo>
                          <a:pt x="23" y="3"/>
                        </a:lnTo>
                        <a:close/>
                        <a:moveTo>
                          <a:pt x="16" y="2"/>
                        </a:moveTo>
                        <a:cubicBezTo>
                          <a:pt x="16" y="2"/>
                          <a:pt x="16" y="2"/>
                          <a:pt x="16" y="2"/>
                        </a:cubicBezTo>
                        <a:close/>
                        <a:moveTo>
                          <a:pt x="16" y="2"/>
                        </a:moveTo>
                        <a:cubicBezTo>
                          <a:pt x="16" y="2"/>
                          <a:pt x="16" y="2"/>
                          <a:pt x="16" y="2"/>
                        </a:cubicBezTo>
                        <a:cubicBezTo>
                          <a:pt x="16" y="2"/>
                          <a:pt x="16" y="2"/>
                          <a:pt x="16" y="2"/>
                        </a:cubicBezTo>
                        <a:close/>
                        <a:moveTo>
                          <a:pt x="17" y="2"/>
                        </a:moveTo>
                        <a:cubicBezTo>
                          <a:pt x="17" y="2"/>
                          <a:pt x="17" y="2"/>
                          <a:pt x="17" y="2"/>
                        </a:cubicBezTo>
                        <a:close/>
                        <a:moveTo>
                          <a:pt x="17" y="2"/>
                        </a:moveTo>
                        <a:cubicBezTo>
                          <a:pt x="17" y="2"/>
                          <a:pt x="17" y="2"/>
                          <a:pt x="17" y="2"/>
                        </a:cubicBezTo>
                        <a:cubicBezTo>
                          <a:pt x="17" y="2"/>
                          <a:pt x="17" y="2"/>
                          <a:pt x="17" y="2"/>
                        </a:cubicBezTo>
                        <a:close/>
                        <a:moveTo>
                          <a:pt x="14" y="2"/>
                        </a:moveTo>
                        <a:cubicBezTo>
                          <a:pt x="14" y="2"/>
                          <a:pt x="14" y="2"/>
                          <a:pt x="14" y="2"/>
                        </a:cubicBezTo>
                        <a:close/>
                        <a:moveTo>
                          <a:pt x="38" y="2"/>
                        </a:moveTo>
                        <a:cubicBezTo>
                          <a:pt x="36" y="3"/>
                          <a:pt x="33" y="3"/>
                          <a:pt x="31" y="3"/>
                        </a:cubicBezTo>
                        <a:cubicBezTo>
                          <a:pt x="33" y="3"/>
                          <a:pt x="36" y="3"/>
                          <a:pt x="38" y="2"/>
                        </a:cubicBezTo>
                        <a:close/>
                        <a:moveTo>
                          <a:pt x="38" y="2"/>
                        </a:moveTo>
                        <a:cubicBezTo>
                          <a:pt x="38" y="2"/>
                          <a:pt x="38" y="2"/>
                          <a:pt x="38" y="2"/>
                        </a:cubicBezTo>
                        <a:close/>
                        <a:moveTo>
                          <a:pt x="41" y="1"/>
                        </a:moveTo>
                        <a:cubicBezTo>
                          <a:pt x="40" y="1"/>
                          <a:pt x="39" y="1"/>
                          <a:pt x="38" y="2"/>
                        </a:cubicBezTo>
                        <a:cubicBezTo>
                          <a:pt x="39" y="1"/>
                          <a:pt x="40" y="1"/>
                          <a:pt x="41" y="1"/>
                        </a:cubicBezTo>
                        <a:close/>
                        <a:moveTo>
                          <a:pt x="41" y="1"/>
                        </a:moveTo>
                        <a:cubicBezTo>
                          <a:pt x="41" y="1"/>
                          <a:pt x="41" y="1"/>
                          <a:pt x="41" y="1"/>
                        </a:cubicBezTo>
                        <a:cubicBezTo>
                          <a:pt x="41" y="1"/>
                          <a:pt x="41" y="1"/>
                          <a:pt x="41" y="1"/>
                        </a:cubicBezTo>
                        <a:close/>
                        <a:moveTo>
                          <a:pt x="5" y="0"/>
                        </a:moveTo>
                        <a:cubicBezTo>
                          <a:pt x="4" y="0"/>
                          <a:pt x="3" y="0"/>
                          <a:pt x="3" y="1"/>
                        </a:cubicBezTo>
                        <a:cubicBezTo>
                          <a:pt x="1" y="3"/>
                          <a:pt x="0" y="5"/>
                          <a:pt x="0" y="6"/>
                        </a:cubicBezTo>
                        <a:cubicBezTo>
                          <a:pt x="0" y="5"/>
                          <a:pt x="1" y="3"/>
                          <a:pt x="3" y="1"/>
                        </a:cubicBezTo>
                        <a:cubicBezTo>
                          <a:pt x="3" y="0"/>
                          <a:pt x="4" y="0"/>
                          <a:pt x="5" y="0"/>
                        </a:cubicBezTo>
                        <a:close/>
                        <a:moveTo>
                          <a:pt x="5" y="0"/>
                        </a:moveTo>
                        <a:cubicBezTo>
                          <a:pt x="5" y="0"/>
                          <a:pt x="5" y="0"/>
                          <a:pt x="5" y="0"/>
                        </a:cubicBezTo>
                        <a:cubicBezTo>
                          <a:pt x="7" y="0"/>
                          <a:pt x="8" y="1"/>
                          <a:pt x="10" y="1"/>
                        </a:cubicBezTo>
                        <a:cubicBezTo>
                          <a:pt x="11" y="2"/>
                          <a:pt x="12" y="2"/>
                          <a:pt x="14" y="2"/>
                        </a:cubicBezTo>
                        <a:cubicBezTo>
                          <a:pt x="12" y="2"/>
                          <a:pt x="11" y="2"/>
                          <a:pt x="10" y="1"/>
                        </a:cubicBezTo>
                        <a:cubicBezTo>
                          <a:pt x="8" y="1"/>
                          <a:pt x="7" y="0"/>
                          <a:pt x="5" y="0"/>
                        </a:cubicBezTo>
                        <a:close/>
                      </a:path>
                    </a:pathLst>
                  </a:custGeom>
                  <a:solidFill>
                    <a:srgbClr val="DDD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3" name="Freeform 7117">
                    <a:extLst>
                      <a:ext uri="{FF2B5EF4-FFF2-40B4-BE49-F238E27FC236}">
                        <a16:creationId xmlns:a16="http://schemas.microsoft.com/office/drawing/2014/main" xmlns="" id="{C5F30E67-FC7F-4DD3-B92F-B1DD07C9C27D}"/>
                      </a:ext>
                    </a:extLst>
                  </p:cNvPr>
                  <p:cNvSpPr>
                    <a:spLocks/>
                  </p:cNvSpPr>
                  <p:nvPr/>
                </p:nvSpPr>
                <p:spPr bwMode="auto">
                  <a:xfrm>
                    <a:off x="4056" y="2163"/>
                    <a:ext cx="36" cy="44"/>
                  </a:xfrm>
                  <a:custGeom>
                    <a:avLst/>
                    <a:gdLst>
                      <a:gd name="T0" fmla="*/ 5 w 48"/>
                      <a:gd name="T1" fmla="*/ 0 h 59"/>
                      <a:gd name="T2" fmla="*/ 5 w 48"/>
                      <a:gd name="T3" fmla="*/ 0 h 59"/>
                      <a:gd name="T4" fmla="*/ 3 w 48"/>
                      <a:gd name="T5" fmla="*/ 1 h 59"/>
                      <a:gd name="T6" fmla="*/ 0 w 48"/>
                      <a:gd name="T7" fmla="*/ 6 h 59"/>
                      <a:gd name="T8" fmla="*/ 6 w 48"/>
                      <a:gd name="T9" fmla="*/ 16 h 59"/>
                      <a:gd name="T10" fmla="*/ 7 w 48"/>
                      <a:gd name="T11" fmla="*/ 17 h 59"/>
                      <a:gd name="T12" fmla="*/ 13 w 48"/>
                      <a:gd name="T13" fmla="*/ 19 h 59"/>
                      <a:gd name="T14" fmla="*/ 19 w 48"/>
                      <a:gd name="T15" fmla="*/ 24 h 59"/>
                      <a:gd name="T16" fmla="*/ 22 w 48"/>
                      <a:gd name="T17" fmla="*/ 43 h 59"/>
                      <a:gd name="T18" fmla="*/ 22 w 48"/>
                      <a:gd name="T19" fmla="*/ 46 h 59"/>
                      <a:gd name="T20" fmla="*/ 22 w 48"/>
                      <a:gd name="T21" fmla="*/ 47 h 59"/>
                      <a:gd name="T22" fmla="*/ 22 w 48"/>
                      <a:gd name="T23" fmla="*/ 47 h 59"/>
                      <a:gd name="T24" fmla="*/ 22 w 48"/>
                      <a:gd name="T25" fmla="*/ 47 h 59"/>
                      <a:gd name="T26" fmla="*/ 24 w 48"/>
                      <a:gd name="T27" fmla="*/ 59 h 59"/>
                      <a:gd name="T28" fmla="*/ 24 w 48"/>
                      <a:gd name="T29" fmla="*/ 59 h 59"/>
                      <a:gd name="T30" fmla="*/ 28 w 48"/>
                      <a:gd name="T31" fmla="*/ 46 h 59"/>
                      <a:gd name="T32" fmla="*/ 28 w 48"/>
                      <a:gd name="T33" fmla="*/ 45 h 59"/>
                      <a:gd name="T34" fmla="*/ 28 w 48"/>
                      <a:gd name="T35" fmla="*/ 44 h 59"/>
                      <a:gd name="T36" fmla="*/ 30 w 48"/>
                      <a:gd name="T37" fmla="*/ 26 h 59"/>
                      <a:gd name="T38" fmla="*/ 46 w 48"/>
                      <a:gd name="T39" fmla="*/ 10 h 59"/>
                      <a:gd name="T40" fmla="*/ 46 w 48"/>
                      <a:gd name="T41" fmla="*/ 10 h 59"/>
                      <a:gd name="T42" fmla="*/ 46 w 48"/>
                      <a:gd name="T43" fmla="*/ 10 h 59"/>
                      <a:gd name="T44" fmla="*/ 46 w 48"/>
                      <a:gd name="T45" fmla="*/ 10 h 59"/>
                      <a:gd name="T46" fmla="*/ 46 w 48"/>
                      <a:gd name="T47" fmla="*/ 10 h 59"/>
                      <a:gd name="T48" fmla="*/ 46 w 48"/>
                      <a:gd name="T49" fmla="*/ 10 h 59"/>
                      <a:gd name="T50" fmla="*/ 46 w 48"/>
                      <a:gd name="T51" fmla="*/ 10 h 59"/>
                      <a:gd name="T52" fmla="*/ 41 w 48"/>
                      <a:gd name="T53" fmla="*/ 1 h 59"/>
                      <a:gd name="T54" fmla="*/ 41 w 48"/>
                      <a:gd name="T55" fmla="*/ 1 h 59"/>
                      <a:gd name="T56" fmla="*/ 38 w 48"/>
                      <a:gd name="T57" fmla="*/ 2 h 59"/>
                      <a:gd name="T58" fmla="*/ 38 w 48"/>
                      <a:gd name="T59" fmla="*/ 2 h 59"/>
                      <a:gd name="T60" fmla="*/ 38 w 48"/>
                      <a:gd name="T61" fmla="*/ 2 h 59"/>
                      <a:gd name="T62" fmla="*/ 38 w 48"/>
                      <a:gd name="T63" fmla="*/ 2 h 59"/>
                      <a:gd name="T64" fmla="*/ 38 w 48"/>
                      <a:gd name="T65" fmla="*/ 2 h 59"/>
                      <a:gd name="T66" fmla="*/ 31 w 48"/>
                      <a:gd name="T67" fmla="*/ 3 h 59"/>
                      <a:gd name="T68" fmla="*/ 31 w 48"/>
                      <a:gd name="T69" fmla="*/ 3 h 59"/>
                      <a:gd name="T70" fmla="*/ 24 w 48"/>
                      <a:gd name="T71" fmla="*/ 3 h 59"/>
                      <a:gd name="T72" fmla="*/ 24 w 48"/>
                      <a:gd name="T73" fmla="*/ 3 h 59"/>
                      <a:gd name="T74" fmla="*/ 24 w 48"/>
                      <a:gd name="T75" fmla="*/ 3 h 59"/>
                      <a:gd name="T76" fmla="*/ 23 w 48"/>
                      <a:gd name="T77" fmla="*/ 3 h 59"/>
                      <a:gd name="T78" fmla="*/ 17 w 48"/>
                      <a:gd name="T79" fmla="*/ 2 h 59"/>
                      <a:gd name="T80" fmla="*/ 17 w 48"/>
                      <a:gd name="T81" fmla="*/ 2 h 59"/>
                      <a:gd name="T82" fmla="*/ 17 w 48"/>
                      <a:gd name="T83" fmla="*/ 2 h 59"/>
                      <a:gd name="T84" fmla="*/ 16 w 48"/>
                      <a:gd name="T85" fmla="*/ 2 h 59"/>
                      <a:gd name="T86" fmla="*/ 16 w 48"/>
                      <a:gd name="T87" fmla="*/ 2 h 59"/>
                      <a:gd name="T88" fmla="*/ 16 w 48"/>
                      <a:gd name="T89" fmla="*/ 2 h 59"/>
                      <a:gd name="T90" fmla="*/ 16 w 48"/>
                      <a:gd name="T91" fmla="*/ 2 h 59"/>
                      <a:gd name="T92" fmla="*/ 14 w 48"/>
                      <a:gd name="T93" fmla="*/ 2 h 59"/>
                      <a:gd name="T94" fmla="*/ 14 w 48"/>
                      <a:gd name="T95" fmla="*/ 2 h 59"/>
                      <a:gd name="T96" fmla="*/ 14 w 48"/>
                      <a:gd name="T97" fmla="*/ 2 h 59"/>
                      <a:gd name="T98" fmla="*/ 10 w 48"/>
                      <a:gd name="T99" fmla="*/ 1 h 59"/>
                      <a:gd name="T100" fmla="*/ 5 w 48"/>
                      <a:gd name="T10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59">
                        <a:moveTo>
                          <a:pt x="5" y="0"/>
                        </a:moveTo>
                        <a:cubicBezTo>
                          <a:pt x="5" y="0"/>
                          <a:pt x="5" y="0"/>
                          <a:pt x="5" y="0"/>
                        </a:cubicBezTo>
                        <a:cubicBezTo>
                          <a:pt x="4" y="0"/>
                          <a:pt x="3" y="0"/>
                          <a:pt x="3" y="1"/>
                        </a:cubicBezTo>
                        <a:cubicBezTo>
                          <a:pt x="1" y="3"/>
                          <a:pt x="0" y="5"/>
                          <a:pt x="0" y="6"/>
                        </a:cubicBezTo>
                        <a:cubicBezTo>
                          <a:pt x="0" y="10"/>
                          <a:pt x="3" y="14"/>
                          <a:pt x="6" y="16"/>
                        </a:cubicBezTo>
                        <a:cubicBezTo>
                          <a:pt x="7" y="17"/>
                          <a:pt x="7" y="17"/>
                          <a:pt x="7" y="17"/>
                        </a:cubicBezTo>
                        <a:cubicBezTo>
                          <a:pt x="9" y="19"/>
                          <a:pt x="11" y="18"/>
                          <a:pt x="13" y="19"/>
                        </a:cubicBezTo>
                        <a:cubicBezTo>
                          <a:pt x="15" y="20"/>
                          <a:pt x="19" y="20"/>
                          <a:pt x="19" y="24"/>
                        </a:cubicBezTo>
                        <a:cubicBezTo>
                          <a:pt x="20" y="29"/>
                          <a:pt x="22" y="37"/>
                          <a:pt x="22" y="43"/>
                        </a:cubicBezTo>
                        <a:cubicBezTo>
                          <a:pt x="22" y="44"/>
                          <a:pt x="22" y="45"/>
                          <a:pt x="22" y="46"/>
                        </a:cubicBezTo>
                        <a:cubicBezTo>
                          <a:pt x="22" y="47"/>
                          <a:pt x="22" y="47"/>
                          <a:pt x="22" y="47"/>
                        </a:cubicBezTo>
                        <a:cubicBezTo>
                          <a:pt x="22" y="47"/>
                          <a:pt x="22" y="47"/>
                          <a:pt x="22" y="47"/>
                        </a:cubicBezTo>
                        <a:cubicBezTo>
                          <a:pt x="22" y="47"/>
                          <a:pt x="22" y="47"/>
                          <a:pt x="22" y="47"/>
                        </a:cubicBezTo>
                        <a:cubicBezTo>
                          <a:pt x="21" y="51"/>
                          <a:pt x="22" y="59"/>
                          <a:pt x="24" y="59"/>
                        </a:cubicBezTo>
                        <a:cubicBezTo>
                          <a:pt x="24" y="59"/>
                          <a:pt x="24" y="59"/>
                          <a:pt x="24" y="59"/>
                        </a:cubicBezTo>
                        <a:cubicBezTo>
                          <a:pt x="27" y="59"/>
                          <a:pt x="28" y="51"/>
                          <a:pt x="28" y="46"/>
                        </a:cubicBezTo>
                        <a:cubicBezTo>
                          <a:pt x="28" y="46"/>
                          <a:pt x="28" y="45"/>
                          <a:pt x="28" y="45"/>
                        </a:cubicBezTo>
                        <a:cubicBezTo>
                          <a:pt x="28" y="44"/>
                          <a:pt x="28" y="44"/>
                          <a:pt x="28" y="44"/>
                        </a:cubicBezTo>
                        <a:cubicBezTo>
                          <a:pt x="28" y="40"/>
                          <a:pt x="30" y="33"/>
                          <a:pt x="30" y="26"/>
                        </a:cubicBezTo>
                        <a:cubicBezTo>
                          <a:pt x="30" y="19"/>
                          <a:pt x="43" y="17"/>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8" y="5"/>
                          <a:pt x="45" y="1"/>
                          <a:pt x="41" y="1"/>
                        </a:cubicBezTo>
                        <a:cubicBezTo>
                          <a:pt x="41" y="1"/>
                          <a:pt x="41" y="1"/>
                          <a:pt x="41" y="1"/>
                        </a:cubicBezTo>
                        <a:cubicBezTo>
                          <a:pt x="40" y="1"/>
                          <a:pt x="39" y="1"/>
                          <a:pt x="38" y="2"/>
                        </a:cubicBezTo>
                        <a:cubicBezTo>
                          <a:pt x="38" y="2"/>
                          <a:pt x="38" y="2"/>
                          <a:pt x="38" y="2"/>
                        </a:cubicBezTo>
                        <a:cubicBezTo>
                          <a:pt x="38" y="2"/>
                          <a:pt x="38" y="2"/>
                          <a:pt x="38" y="2"/>
                        </a:cubicBezTo>
                        <a:cubicBezTo>
                          <a:pt x="38" y="2"/>
                          <a:pt x="38" y="2"/>
                          <a:pt x="38" y="2"/>
                        </a:cubicBezTo>
                        <a:cubicBezTo>
                          <a:pt x="38" y="2"/>
                          <a:pt x="38" y="2"/>
                          <a:pt x="38" y="2"/>
                        </a:cubicBezTo>
                        <a:cubicBezTo>
                          <a:pt x="36" y="3"/>
                          <a:pt x="33" y="3"/>
                          <a:pt x="31" y="3"/>
                        </a:cubicBezTo>
                        <a:cubicBezTo>
                          <a:pt x="31" y="3"/>
                          <a:pt x="31" y="3"/>
                          <a:pt x="31" y="3"/>
                        </a:cubicBezTo>
                        <a:cubicBezTo>
                          <a:pt x="29" y="3"/>
                          <a:pt x="27" y="3"/>
                          <a:pt x="24" y="3"/>
                        </a:cubicBezTo>
                        <a:cubicBezTo>
                          <a:pt x="24" y="3"/>
                          <a:pt x="24" y="3"/>
                          <a:pt x="24" y="3"/>
                        </a:cubicBezTo>
                        <a:cubicBezTo>
                          <a:pt x="24" y="3"/>
                          <a:pt x="24" y="3"/>
                          <a:pt x="24" y="3"/>
                        </a:cubicBezTo>
                        <a:cubicBezTo>
                          <a:pt x="23" y="3"/>
                          <a:pt x="23" y="3"/>
                          <a:pt x="23" y="3"/>
                        </a:cubicBezTo>
                        <a:cubicBezTo>
                          <a:pt x="21" y="3"/>
                          <a:pt x="19"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4" y="2"/>
                          <a:pt x="14" y="2"/>
                        </a:cubicBezTo>
                        <a:cubicBezTo>
                          <a:pt x="14" y="2"/>
                          <a:pt x="14" y="2"/>
                          <a:pt x="14" y="2"/>
                        </a:cubicBezTo>
                        <a:cubicBezTo>
                          <a:pt x="14" y="2"/>
                          <a:pt x="14" y="2"/>
                          <a:pt x="14" y="2"/>
                        </a:cubicBezTo>
                        <a:cubicBezTo>
                          <a:pt x="12" y="2"/>
                          <a:pt x="11" y="2"/>
                          <a:pt x="10" y="1"/>
                        </a:cubicBezTo>
                        <a:cubicBezTo>
                          <a:pt x="8" y="1"/>
                          <a:pt x="7" y="0"/>
                          <a:pt x="5" y="0"/>
                        </a:cubicBezTo>
                        <a:close/>
                      </a:path>
                    </a:pathLst>
                  </a:custGeom>
                  <a:solidFill>
                    <a:srgbClr val="CDC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4" name="Freeform 7118">
                    <a:extLst>
                      <a:ext uri="{FF2B5EF4-FFF2-40B4-BE49-F238E27FC236}">
                        <a16:creationId xmlns:a16="http://schemas.microsoft.com/office/drawing/2014/main" xmlns="" id="{C750CF4E-5171-4F11-A1E3-C4DFDE5F080F}"/>
                      </a:ext>
                    </a:extLst>
                  </p:cNvPr>
                  <p:cNvSpPr>
                    <a:spLocks/>
                  </p:cNvSpPr>
                  <p:nvPr/>
                </p:nvSpPr>
                <p:spPr bwMode="auto">
                  <a:xfrm>
                    <a:off x="4057" y="2154"/>
                    <a:ext cx="37" cy="8"/>
                  </a:xfrm>
                  <a:custGeom>
                    <a:avLst/>
                    <a:gdLst>
                      <a:gd name="T0" fmla="*/ 2 w 49"/>
                      <a:gd name="T1" fmla="*/ 5 h 11"/>
                      <a:gd name="T2" fmla="*/ 2 w 49"/>
                      <a:gd name="T3" fmla="*/ 2 h 11"/>
                      <a:gd name="T4" fmla="*/ 33 w 49"/>
                      <a:gd name="T5" fmla="*/ 5 h 11"/>
                      <a:gd name="T6" fmla="*/ 44 w 49"/>
                      <a:gd name="T7" fmla="*/ 3 h 11"/>
                      <a:gd name="T8" fmla="*/ 35 w 49"/>
                      <a:gd name="T9" fmla="*/ 9 h 11"/>
                      <a:gd name="T10" fmla="*/ 16 w 49"/>
                      <a:gd name="T11" fmla="*/ 9 h 11"/>
                      <a:gd name="T12" fmla="*/ 5 w 49"/>
                      <a:gd name="T13" fmla="*/ 7 h 11"/>
                      <a:gd name="T14" fmla="*/ 2 w 4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1">
                        <a:moveTo>
                          <a:pt x="2" y="5"/>
                        </a:moveTo>
                        <a:cubicBezTo>
                          <a:pt x="1" y="5"/>
                          <a:pt x="0" y="3"/>
                          <a:pt x="2" y="2"/>
                        </a:cubicBezTo>
                        <a:cubicBezTo>
                          <a:pt x="5" y="0"/>
                          <a:pt x="16" y="10"/>
                          <a:pt x="33" y="5"/>
                        </a:cubicBezTo>
                        <a:cubicBezTo>
                          <a:pt x="33" y="5"/>
                          <a:pt x="40" y="1"/>
                          <a:pt x="44" y="3"/>
                        </a:cubicBezTo>
                        <a:cubicBezTo>
                          <a:pt x="49" y="5"/>
                          <a:pt x="41" y="8"/>
                          <a:pt x="35" y="9"/>
                        </a:cubicBezTo>
                        <a:cubicBezTo>
                          <a:pt x="29" y="9"/>
                          <a:pt x="25" y="11"/>
                          <a:pt x="16" y="9"/>
                        </a:cubicBezTo>
                        <a:cubicBezTo>
                          <a:pt x="6" y="8"/>
                          <a:pt x="7" y="7"/>
                          <a:pt x="5" y="7"/>
                        </a:cubicBezTo>
                        <a:cubicBezTo>
                          <a:pt x="4" y="6"/>
                          <a:pt x="3"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5" name="Freeform 7119">
                    <a:extLst>
                      <a:ext uri="{FF2B5EF4-FFF2-40B4-BE49-F238E27FC236}">
                        <a16:creationId xmlns:a16="http://schemas.microsoft.com/office/drawing/2014/main" xmlns="" id="{3945A73D-AC8F-4247-957E-385989DD6DDC}"/>
                      </a:ext>
                    </a:extLst>
                  </p:cNvPr>
                  <p:cNvSpPr>
                    <a:spLocks/>
                  </p:cNvSpPr>
                  <p:nvPr/>
                </p:nvSpPr>
                <p:spPr bwMode="auto">
                  <a:xfrm>
                    <a:off x="4080" y="2178"/>
                    <a:ext cx="12" cy="26"/>
                  </a:xfrm>
                  <a:custGeom>
                    <a:avLst/>
                    <a:gdLst>
                      <a:gd name="T0" fmla="*/ 12 w 16"/>
                      <a:gd name="T1" fmla="*/ 1 h 35"/>
                      <a:gd name="T2" fmla="*/ 3 w 16"/>
                      <a:gd name="T3" fmla="*/ 9 h 35"/>
                      <a:gd name="T4" fmla="*/ 1 w 16"/>
                      <a:gd name="T5" fmla="*/ 28 h 35"/>
                      <a:gd name="T6" fmla="*/ 5 w 16"/>
                      <a:gd name="T7" fmla="*/ 21 h 35"/>
                      <a:gd name="T8" fmla="*/ 8 w 16"/>
                      <a:gd name="T9" fmla="*/ 8 h 35"/>
                      <a:gd name="T10" fmla="*/ 12 w 16"/>
                      <a:gd name="T11" fmla="*/ 1 h 35"/>
                    </a:gdLst>
                    <a:ahLst/>
                    <a:cxnLst>
                      <a:cxn ang="0">
                        <a:pos x="T0" y="T1"/>
                      </a:cxn>
                      <a:cxn ang="0">
                        <a:pos x="T2" y="T3"/>
                      </a:cxn>
                      <a:cxn ang="0">
                        <a:pos x="T4" y="T5"/>
                      </a:cxn>
                      <a:cxn ang="0">
                        <a:pos x="T6" y="T7"/>
                      </a:cxn>
                      <a:cxn ang="0">
                        <a:pos x="T8" y="T9"/>
                      </a:cxn>
                      <a:cxn ang="0">
                        <a:pos x="T10" y="T11"/>
                      </a:cxn>
                    </a:cxnLst>
                    <a:rect l="0" t="0" r="r" b="b"/>
                    <a:pathLst>
                      <a:path w="16" h="35">
                        <a:moveTo>
                          <a:pt x="12" y="1"/>
                        </a:moveTo>
                        <a:cubicBezTo>
                          <a:pt x="12" y="1"/>
                          <a:pt x="4" y="0"/>
                          <a:pt x="3" y="9"/>
                        </a:cubicBezTo>
                        <a:cubicBezTo>
                          <a:pt x="2" y="18"/>
                          <a:pt x="3" y="21"/>
                          <a:pt x="1" y="28"/>
                        </a:cubicBezTo>
                        <a:cubicBezTo>
                          <a:pt x="0" y="35"/>
                          <a:pt x="4" y="27"/>
                          <a:pt x="5" y="21"/>
                        </a:cubicBezTo>
                        <a:cubicBezTo>
                          <a:pt x="6" y="15"/>
                          <a:pt x="5" y="10"/>
                          <a:pt x="8" y="8"/>
                        </a:cubicBezTo>
                        <a:cubicBezTo>
                          <a:pt x="12" y="5"/>
                          <a:pt x="16"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6" name="Freeform 7120">
                    <a:extLst>
                      <a:ext uri="{FF2B5EF4-FFF2-40B4-BE49-F238E27FC236}">
                        <a16:creationId xmlns:a16="http://schemas.microsoft.com/office/drawing/2014/main" xmlns="" id="{697C92E6-32DB-42E7-8758-FCB2310EAE86}"/>
                      </a:ext>
                    </a:extLst>
                  </p:cNvPr>
                  <p:cNvSpPr>
                    <a:spLocks/>
                  </p:cNvSpPr>
                  <p:nvPr/>
                </p:nvSpPr>
                <p:spPr bwMode="auto">
                  <a:xfrm>
                    <a:off x="4060" y="2180"/>
                    <a:ext cx="11" cy="26"/>
                  </a:xfrm>
                  <a:custGeom>
                    <a:avLst/>
                    <a:gdLst>
                      <a:gd name="T0" fmla="*/ 5 w 15"/>
                      <a:gd name="T1" fmla="*/ 1 h 35"/>
                      <a:gd name="T2" fmla="*/ 13 w 15"/>
                      <a:gd name="T3" fmla="*/ 9 h 35"/>
                      <a:gd name="T4" fmla="*/ 14 w 15"/>
                      <a:gd name="T5" fmla="*/ 28 h 35"/>
                      <a:gd name="T6" fmla="*/ 10 w 15"/>
                      <a:gd name="T7" fmla="*/ 21 h 35"/>
                      <a:gd name="T8" fmla="*/ 8 w 15"/>
                      <a:gd name="T9" fmla="*/ 7 h 35"/>
                      <a:gd name="T10" fmla="*/ 5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5" y="1"/>
                        </a:moveTo>
                        <a:cubicBezTo>
                          <a:pt x="5" y="1"/>
                          <a:pt x="12" y="0"/>
                          <a:pt x="13" y="9"/>
                        </a:cubicBezTo>
                        <a:cubicBezTo>
                          <a:pt x="13" y="18"/>
                          <a:pt x="12" y="21"/>
                          <a:pt x="14" y="28"/>
                        </a:cubicBezTo>
                        <a:cubicBezTo>
                          <a:pt x="15" y="35"/>
                          <a:pt x="11" y="27"/>
                          <a:pt x="10" y="21"/>
                        </a:cubicBezTo>
                        <a:cubicBezTo>
                          <a:pt x="10" y="15"/>
                          <a:pt x="11" y="10"/>
                          <a:pt x="8" y="7"/>
                        </a:cubicBezTo>
                        <a:cubicBezTo>
                          <a:pt x="4" y="5"/>
                          <a:pt x="0"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7" name="Freeform 7121">
                    <a:extLst>
                      <a:ext uri="{FF2B5EF4-FFF2-40B4-BE49-F238E27FC236}">
                        <a16:creationId xmlns:a16="http://schemas.microsoft.com/office/drawing/2014/main" xmlns="" id="{D7045448-DA97-4FCE-8B79-6165BDF90741}"/>
                      </a:ext>
                    </a:extLst>
                  </p:cNvPr>
                  <p:cNvSpPr>
                    <a:spLocks/>
                  </p:cNvSpPr>
                  <p:nvPr/>
                </p:nvSpPr>
                <p:spPr bwMode="auto">
                  <a:xfrm>
                    <a:off x="3968" y="1914"/>
                    <a:ext cx="100" cy="15"/>
                  </a:xfrm>
                  <a:custGeom>
                    <a:avLst/>
                    <a:gdLst>
                      <a:gd name="T0" fmla="*/ 132 w 133"/>
                      <a:gd name="T1" fmla="*/ 10 h 21"/>
                      <a:gd name="T2" fmla="*/ 117 w 133"/>
                      <a:gd name="T3" fmla="*/ 21 h 21"/>
                      <a:gd name="T4" fmla="*/ 99 w 133"/>
                      <a:gd name="T5" fmla="*/ 19 h 21"/>
                      <a:gd name="T6" fmla="*/ 82 w 133"/>
                      <a:gd name="T7" fmla="*/ 17 h 21"/>
                      <a:gd name="T8" fmla="*/ 50 w 133"/>
                      <a:gd name="T9" fmla="*/ 11 h 21"/>
                      <a:gd name="T10" fmla="*/ 13 w 133"/>
                      <a:gd name="T11" fmla="*/ 13 h 21"/>
                      <a:gd name="T12" fmla="*/ 4 w 133"/>
                      <a:gd name="T13" fmla="*/ 20 h 21"/>
                      <a:gd name="T14" fmla="*/ 17 w 133"/>
                      <a:gd name="T15" fmla="*/ 4 h 21"/>
                      <a:gd name="T16" fmla="*/ 59 w 133"/>
                      <a:gd name="T17" fmla="*/ 8 h 21"/>
                      <a:gd name="T18" fmla="*/ 108 w 133"/>
                      <a:gd name="T19" fmla="*/ 9 h 21"/>
                      <a:gd name="T20" fmla="*/ 132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32" y="10"/>
                        </a:moveTo>
                        <a:cubicBezTo>
                          <a:pt x="132" y="10"/>
                          <a:pt x="132" y="20"/>
                          <a:pt x="117" y="21"/>
                        </a:cubicBezTo>
                        <a:cubicBezTo>
                          <a:pt x="109" y="21"/>
                          <a:pt x="104" y="20"/>
                          <a:pt x="99" y="19"/>
                        </a:cubicBezTo>
                        <a:cubicBezTo>
                          <a:pt x="94" y="18"/>
                          <a:pt x="89" y="17"/>
                          <a:pt x="82" y="17"/>
                        </a:cubicBezTo>
                        <a:cubicBezTo>
                          <a:pt x="69" y="18"/>
                          <a:pt x="61" y="16"/>
                          <a:pt x="50" y="11"/>
                        </a:cubicBezTo>
                        <a:cubicBezTo>
                          <a:pt x="39" y="5"/>
                          <a:pt x="17" y="8"/>
                          <a:pt x="13" y="13"/>
                        </a:cubicBezTo>
                        <a:cubicBezTo>
                          <a:pt x="9" y="18"/>
                          <a:pt x="8" y="20"/>
                          <a:pt x="4" y="20"/>
                        </a:cubicBezTo>
                        <a:cubicBezTo>
                          <a:pt x="0" y="20"/>
                          <a:pt x="3" y="9"/>
                          <a:pt x="17" y="4"/>
                        </a:cubicBezTo>
                        <a:cubicBezTo>
                          <a:pt x="31" y="0"/>
                          <a:pt x="45" y="2"/>
                          <a:pt x="59" y="8"/>
                        </a:cubicBezTo>
                        <a:cubicBezTo>
                          <a:pt x="73" y="14"/>
                          <a:pt x="99" y="10"/>
                          <a:pt x="108" y="9"/>
                        </a:cubicBezTo>
                        <a:cubicBezTo>
                          <a:pt x="116" y="7"/>
                          <a:pt x="133" y="5"/>
                          <a:pt x="132"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8" name="Freeform 7122">
                    <a:extLst>
                      <a:ext uri="{FF2B5EF4-FFF2-40B4-BE49-F238E27FC236}">
                        <a16:creationId xmlns:a16="http://schemas.microsoft.com/office/drawing/2014/main" xmlns="" id="{1A5B94B0-3331-49BE-8B8B-538B75BA0663}"/>
                      </a:ext>
                    </a:extLst>
                  </p:cNvPr>
                  <p:cNvSpPr>
                    <a:spLocks noEditPoints="1"/>
                  </p:cNvSpPr>
                  <p:nvPr/>
                </p:nvSpPr>
                <p:spPr bwMode="auto">
                  <a:xfrm>
                    <a:off x="3970" y="1914"/>
                    <a:ext cx="98" cy="15"/>
                  </a:xfrm>
                  <a:custGeom>
                    <a:avLst/>
                    <a:gdLst>
                      <a:gd name="T0" fmla="*/ 112 w 131"/>
                      <a:gd name="T1" fmla="*/ 20 h 20"/>
                      <a:gd name="T2" fmla="*/ 83 w 131"/>
                      <a:gd name="T3" fmla="*/ 17 h 20"/>
                      <a:gd name="T4" fmla="*/ 80 w 131"/>
                      <a:gd name="T5" fmla="*/ 17 h 20"/>
                      <a:gd name="T6" fmla="*/ 75 w 131"/>
                      <a:gd name="T7" fmla="*/ 17 h 20"/>
                      <a:gd name="T8" fmla="*/ 48 w 131"/>
                      <a:gd name="T9" fmla="*/ 10 h 20"/>
                      <a:gd name="T10" fmla="*/ 32 w 131"/>
                      <a:gd name="T11" fmla="*/ 7 h 20"/>
                      <a:gd name="T12" fmla="*/ 12 w 131"/>
                      <a:gd name="T13" fmla="*/ 12 h 20"/>
                      <a:gd name="T14" fmla="*/ 3 w 131"/>
                      <a:gd name="T15" fmla="*/ 20 h 20"/>
                      <a:gd name="T16" fmla="*/ 2 w 131"/>
                      <a:gd name="T17" fmla="*/ 20 h 20"/>
                      <a:gd name="T18" fmla="*/ 0 w 131"/>
                      <a:gd name="T19" fmla="*/ 17 h 20"/>
                      <a:gd name="T20" fmla="*/ 15 w 131"/>
                      <a:gd name="T21" fmla="*/ 3 h 20"/>
                      <a:gd name="T22" fmla="*/ 31 w 131"/>
                      <a:gd name="T23" fmla="*/ 0 h 20"/>
                      <a:gd name="T24" fmla="*/ 57 w 131"/>
                      <a:gd name="T25" fmla="*/ 7 h 20"/>
                      <a:gd name="T26" fmla="*/ 78 w 131"/>
                      <a:gd name="T27" fmla="*/ 10 h 20"/>
                      <a:gd name="T28" fmla="*/ 106 w 131"/>
                      <a:gd name="T29" fmla="*/ 7 h 20"/>
                      <a:gd name="T30" fmla="*/ 121 w 131"/>
                      <a:gd name="T31" fmla="*/ 5 h 20"/>
                      <a:gd name="T32" fmla="*/ 131 w 131"/>
                      <a:gd name="T33" fmla="*/ 9 h 20"/>
                      <a:gd name="T34" fmla="*/ 131 w 131"/>
                      <a:gd name="T35" fmla="*/ 9 h 20"/>
                      <a:gd name="T36" fmla="*/ 130 w 131"/>
                      <a:gd name="T37" fmla="*/ 9 h 20"/>
                      <a:gd name="T38" fmla="*/ 131 w 131"/>
                      <a:gd name="T39" fmla="*/ 9 h 20"/>
                      <a:gd name="T40" fmla="*/ 131 w 131"/>
                      <a:gd name="T41" fmla="*/ 10 h 20"/>
                      <a:gd name="T42" fmla="*/ 131 w 131"/>
                      <a:gd name="T43" fmla="*/ 10 h 20"/>
                      <a:gd name="T44" fmla="*/ 115 w 131"/>
                      <a:gd name="T45" fmla="*/ 20 h 20"/>
                      <a:gd name="T46" fmla="*/ 112 w 131"/>
                      <a:gd name="T47" fmla="*/ 20 h 20"/>
                      <a:gd name="T48" fmla="*/ 112 w 131"/>
                      <a:gd name="T49" fmla="*/ 19 h 20"/>
                      <a:gd name="T50" fmla="*/ 115 w 131"/>
                      <a:gd name="T51" fmla="*/ 19 h 20"/>
                      <a:gd name="T52" fmla="*/ 130 w 131"/>
                      <a:gd name="T53" fmla="*/ 9 h 20"/>
                      <a:gd name="T54" fmla="*/ 130 w 131"/>
                      <a:gd name="T55" fmla="*/ 9 h 20"/>
                      <a:gd name="T56" fmla="*/ 130 w 131"/>
                      <a:gd name="T57" fmla="*/ 9 h 20"/>
                      <a:gd name="T58" fmla="*/ 127 w 131"/>
                      <a:gd name="T59" fmla="*/ 7 h 20"/>
                      <a:gd name="T60" fmla="*/ 121 w 131"/>
                      <a:gd name="T61" fmla="*/ 6 h 20"/>
                      <a:gd name="T62" fmla="*/ 106 w 131"/>
                      <a:gd name="T63" fmla="*/ 8 h 20"/>
                      <a:gd name="T64" fmla="*/ 78 w 131"/>
                      <a:gd name="T65" fmla="*/ 11 h 20"/>
                      <a:gd name="T66" fmla="*/ 57 w 131"/>
                      <a:gd name="T67" fmla="*/ 8 h 20"/>
                      <a:gd name="T68" fmla="*/ 31 w 131"/>
                      <a:gd name="T69" fmla="*/ 2 h 20"/>
                      <a:gd name="T70" fmla="*/ 16 w 131"/>
                      <a:gd name="T71" fmla="*/ 4 h 20"/>
                      <a:gd name="T72" fmla="*/ 1 w 131"/>
                      <a:gd name="T73" fmla="*/ 17 h 20"/>
                      <a:gd name="T74" fmla="*/ 2 w 131"/>
                      <a:gd name="T75" fmla="*/ 18 h 20"/>
                      <a:gd name="T76" fmla="*/ 3 w 131"/>
                      <a:gd name="T77" fmla="*/ 18 h 20"/>
                      <a:gd name="T78" fmla="*/ 11 w 131"/>
                      <a:gd name="T79" fmla="*/ 12 h 20"/>
                      <a:gd name="T80" fmla="*/ 32 w 131"/>
                      <a:gd name="T81" fmla="*/ 6 h 20"/>
                      <a:gd name="T82" fmla="*/ 48 w 131"/>
                      <a:gd name="T83" fmla="*/ 9 h 20"/>
                      <a:gd name="T84" fmla="*/ 75 w 131"/>
                      <a:gd name="T85" fmla="*/ 16 h 20"/>
                      <a:gd name="T86" fmla="*/ 80 w 131"/>
                      <a:gd name="T87" fmla="*/ 16 h 20"/>
                      <a:gd name="T88" fmla="*/ 83 w 131"/>
                      <a:gd name="T89" fmla="*/ 16 h 20"/>
                      <a:gd name="T90" fmla="*/ 112 w 131"/>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 h="20">
                        <a:moveTo>
                          <a:pt x="112" y="20"/>
                        </a:moveTo>
                        <a:cubicBezTo>
                          <a:pt x="100" y="20"/>
                          <a:pt x="94" y="17"/>
                          <a:pt x="83" y="17"/>
                        </a:cubicBezTo>
                        <a:cubicBezTo>
                          <a:pt x="82" y="17"/>
                          <a:pt x="81" y="17"/>
                          <a:pt x="80" y="17"/>
                        </a:cubicBezTo>
                        <a:cubicBezTo>
                          <a:pt x="78" y="17"/>
                          <a:pt x="77" y="17"/>
                          <a:pt x="75" y="17"/>
                        </a:cubicBezTo>
                        <a:cubicBezTo>
                          <a:pt x="64" y="17"/>
                          <a:pt x="57" y="15"/>
                          <a:pt x="48" y="10"/>
                        </a:cubicBezTo>
                        <a:cubicBezTo>
                          <a:pt x="44" y="8"/>
                          <a:pt x="38" y="7"/>
                          <a:pt x="32" y="7"/>
                        </a:cubicBezTo>
                        <a:cubicBezTo>
                          <a:pt x="23" y="7"/>
                          <a:pt x="14" y="10"/>
                          <a:pt x="12" y="12"/>
                        </a:cubicBezTo>
                        <a:cubicBezTo>
                          <a:pt x="8" y="17"/>
                          <a:pt x="7" y="20"/>
                          <a:pt x="3" y="20"/>
                        </a:cubicBezTo>
                        <a:cubicBezTo>
                          <a:pt x="2" y="20"/>
                          <a:pt x="2" y="20"/>
                          <a:pt x="2" y="20"/>
                        </a:cubicBezTo>
                        <a:cubicBezTo>
                          <a:pt x="1" y="20"/>
                          <a:pt x="0" y="18"/>
                          <a:pt x="0" y="17"/>
                        </a:cubicBezTo>
                        <a:cubicBezTo>
                          <a:pt x="0" y="13"/>
                          <a:pt x="5" y="6"/>
                          <a:pt x="15" y="3"/>
                        </a:cubicBezTo>
                        <a:cubicBezTo>
                          <a:pt x="21" y="1"/>
                          <a:pt x="26" y="0"/>
                          <a:pt x="31" y="0"/>
                        </a:cubicBezTo>
                        <a:cubicBezTo>
                          <a:pt x="39" y="0"/>
                          <a:pt x="48" y="3"/>
                          <a:pt x="57" y="7"/>
                        </a:cubicBezTo>
                        <a:cubicBezTo>
                          <a:pt x="63" y="9"/>
                          <a:pt x="70" y="10"/>
                          <a:pt x="78" y="10"/>
                        </a:cubicBezTo>
                        <a:cubicBezTo>
                          <a:pt x="89" y="10"/>
                          <a:pt x="101" y="8"/>
                          <a:pt x="106" y="7"/>
                        </a:cubicBezTo>
                        <a:cubicBezTo>
                          <a:pt x="110" y="6"/>
                          <a:pt x="116" y="5"/>
                          <a:pt x="121" y="5"/>
                        </a:cubicBezTo>
                        <a:cubicBezTo>
                          <a:pt x="126" y="5"/>
                          <a:pt x="131" y="6"/>
                          <a:pt x="131" y="9"/>
                        </a:cubicBezTo>
                        <a:cubicBezTo>
                          <a:pt x="131" y="9"/>
                          <a:pt x="131" y="9"/>
                          <a:pt x="131" y="9"/>
                        </a:cubicBezTo>
                        <a:cubicBezTo>
                          <a:pt x="130" y="9"/>
                          <a:pt x="130" y="9"/>
                          <a:pt x="130" y="9"/>
                        </a:cubicBezTo>
                        <a:cubicBezTo>
                          <a:pt x="131" y="9"/>
                          <a:pt x="131" y="9"/>
                          <a:pt x="131" y="9"/>
                        </a:cubicBezTo>
                        <a:cubicBezTo>
                          <a:pt x="131" y="10"/>
                          <a:pt x="131" y="10"/>
                          <a:pt x="131" y="10"/>
                        </a:cubicBezTo>
                        <a:cubicBezTo>
                          <a:pt x="131" y="10"/>
                          <a:pt x="131" y="10"/>
                          <a:pt x="131" y="10"/>
                        </a:cubicBezTo>
                        <a:cubicBezTo>
                          <a:pt x="131" y="11"/>
                          <a:pt x="130" y="20"/>
                          <a:pt x="115" y="20"/>
                        </a:cubicBezTo>
                        <a:cubicBezTo>
                          <a:pt x="114" y="20"/>
                          <a:pt x="113" y="20"/>
                          <a:pt x="112" y="20"/>
                        </a:cubicBezTo>
                        <a:close/>
                        <a:moveTo>
                          <a:pt x="112" y="19"/>
                        </a:moveTo>
                        <a:cubicBezTo>
                          <a:pt x="113" y="19"/>
                          <a:pt x="114" y="19"/>
                          <a:pt x="115" y="19"/>
                        </a:cubicBezTo>
                        <a:cubicBezTo>
                          <a:pt x="130" y="18"/>
                          <a:pt x="130" y="10"/>
                          <a:pt x="130" y="9"/>
                        </a:cubicBezTo>
                        <a:cubicBezTo>
                          <a:pt x="130" y="9"/>
                          <a:pt x="130" y="9"/>
                          <a:pt x="130" y="9"/>
                        </a:cubicBezTo>
                        <a:cubicBezTo>
                          <a:pt x="130" y="9"/>
                          <a:pt x="130" y="9"/>
                          <a:pt x="130" y="9"/>
                        </a:cubicBezTo>
                        <a:cubicBezTo>
                          <a:pt x="130" y="8"/>
                          <a:pt x="129" y="8"/>
                          <a:pt x="127" y="7"/>
                        </a:cubicBezTo>
                        <a:cubicBezTo>
                          <a:pt x="126" y="7"/>
                          <a:pt x="123" y="6"/>
                          <a:pt x="121" y="6"/>
                        </a:cubicBezTo>
                        <a:cubicBezTo>
                          <a:pt x="116" y="6"/>
                          <a:pt x="110" y="7"/>
                          <a:pt x="106" y="8"/>
                        </a:cubicBezTo>
                        <a:cubicBezTo>
                          <a:pt x="101" y="9"/>
                          <a:pt x="89" y="11"/>
                          <a:pt x="78" y="11"/>
                        </a:cubicBezTo>
                        <a:cubicBezTo>
                          <a:pt x="70" y="11"/>
                          <a:pt x="62" y="10"/>
                          <a:pt x="57" y="8"/>
                        </a:cubicBezTo>
                        <a:cubicBezTo>
                          <a:pt x="48" y="4"/>
                          <a:pt x="39" y="2"/>
                          <a:pt x="31" y="2"/>
                        </a:cubicBezTo>
                        <a:cubicBezTo>
                          <a:pt x="26" y="2"/>
                          <a:pt x="21" y="2"/>
                          <a:pt x="16" y="4"/>
                        </a:cubicBezTo>
                        <a:cubicBezTo>
                          <a:pt x="5" y="7"/>
                          <a:pt x="1" y="14"/>
                          <a:pt x="1" y="17"/>
                        </a:cubicBezTo>
                        <a:cubicBezTo>
                          <a:pt x="1" y="18"/>
                          <a:pt x="2" y="18"/>
                          <a:pt x="2" y="18"/>
                        </a:cubicBezTo>
                        <a:cubicBezTo>
                          <a:pt x="3" y="18"/>
                          <a:pt x="3" y="18"/>
                          <a:pt x="3" y="18"/>
                        </a:cubicBezTo>
                        <a:cubicBezTo>
                          <a:pt x="6" y="18"/>
                          <a:pt x="7" y="17"/>
                          <a:pt x="11" y="12"/>
                        </a:cubicBezTo>
                        <a:cubicBezTo>
                          <a:pt x="14" y="8"/>
                          <a:pt x="23" y="6"/>
                          <a:pt x="32" y="6"/>
                        </a:cubicBezTo>
                        <a:cubicBezTo>
                          <a:pt x="38" y="6"/>
                          <a:pt x="44" y="7"/>
                          <a:pt x="48" y="9"/>
                        </a:cubicBezTo>
                        <a:cubicBezTo>
                          <a:pt x="58" y="14"/>
                          <a:pt x="65" y="16"/>
                          <a:pt x="75" y="16"/>
                        </a:cubicBezTo>
                        <a:cubicBezTo>
                          <a:pt x="77" y="16"/>
                          <a:pt x="78" y="16"/>
                          <a:pt x="80" y="16"/>
                        </a:cubicBezTo>
                        <a:cubicBezTo>
                          <a:pt x="81" y="16"/>
                          <a:pt x="82" y="16"/>
                          <a:pt x="83" y="16"/>
                        </a:cubicBezTo>
                        <a:cubicBezTo>
                          <a:pt x="94" y="16"/>
                          <a:pt x="100" y="19"/>
                          <a:pt x="112"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9" name="Freeform 7123">
                    <a:extLst>
                      <a:ext uri="{FF2B5EF4-FFF2-40B4-BE49-F238E27FC236}">
                        <a16:creationId xmlns:a16="http://schemas.microsoft.com/office/drawing/2014/main" xmlns="" id="{88F87BD8-9B03-42C8-A4D7-EBCF47C09450}"/>
                      </a:ext>
                    </a:extLst>
                  </p:cNvPr>
                  <p:cNvSpPr>
                    <a:spLocks noEditPoints="1"/>
                  </p:cNvSpPr>
                  <p:nvPr/>
                </p:nvSpPr>
                <p:spPr bwMode="auto">
                  <a:xfrm>
                    <a:off x="3970" y="1916"/>
                    <a:ext cx="94" cy="13"/>
                  </a:xfrm>
                  <a:custGeom>
                    <a:avLst/>
                    <a:gdLst>
                      <a:gd name="T0" fmla="*/ 121 w 125"/>
                      <a:gd name="T1" fmla="*/ 10 h 17"/>
                      <a:gd name="T2" fmla="*/ 119 w 125"/>
                      <a:gd name="T3" fmla="*/ 12 h 17"/>
                      <a:gd name="T4" fmla="*/ 111 w 125"/>
                      <a:gd name="T5" fmla="*/ 15 h 17"/>
                      <a:gd name="T6" fmla="*/ 104 w 125"/>
                      <a:gd name="T7" fmla="*/ 14 h 17"/>
                      <a:gd name="T8" fmla="*/ 102 w 125"/>
                      <a:gd name="T9" fmla="*/ 14 h 17"/>
                      <a:gd name="T10" fmla="*/ 109 w 125"/>
                      <a:gd name="T11" fmla="*/ 17 h 17"/>
                      <a:gd name="T12" fmla="*/ 111 w 125"/>
                      <a:gd name="T13" fmla="*/ 17 h 17"/>
                      <a:gd name="T14" fmla="*/ 111 w 125"/>
                      <a:gd name="T15" fmla="*/ 17 h 17"/>
                      <a:gd name="T16" fmla="*/ 114 w 125"/>
                      <a:gd name="T17" fmla="*/ 17 h 17"/>
                      <a:gd name="T18" fmla="*/ 121 w 125"/>
                      <a:gd name="T19" fmla="*/ 16 h 17"/>
                      <a:gd name="T20" fmla="*/ 121 w 125"/>
                      <a:gd name="T21" fmla="*/ 15 h 17"/>
                      <a:gd name="T22" fmla="*/ 121 w 125"/>
                      <a:gd name="T23" fmla="*/ 13 h 17"/>
                      <a:gd name="T24" fmla="*/ 121 w 125"/>
                      <a:gd name="T25" fmla="*/ 10 h 17"/>
                      <a:gd name="T26" fmla="*/ 120 w 125"/>
                      <a:gd name="T27" fmla="*/ 4 h 17"/>
                      <a:gd name="T28" fmla="*/ 105 w 125"/>
                      <a:gd name="T29" fmla="*/ 6 h 17"/>
                      <a:gd name="T30" fmla="*/ 102 w 125"/>
                      <a:gd name="T31" fmla="*/ 7 h 17"/>
                      <a:gd name="T32" fmla="*/ 101 w 125"/>
                      <a:gd name="T33" fmla="*/ 9 h 17"/>
                      <a:gd name="T34" fmla="*/ 117 w 125"/>
                      <a:gd name="T35" fmla="*/ 7 h 17"/>
                      <a:gd name="T36" fmla="*/ 121 w 125"/>
                      <a:gd name="T37" fmla="*/ 7 h 17"/>
                      <a:gd name="T38" fmla="*/ 123 w 125"/>
                      <a:gd name="T39" fmla="*/ 8 h 17"/>
                      <a:gd name="T40" fmla="*/ 125 w 125"/>
                      <a:gd name="T41" fmla="*/ 5 h 17"/>
                      <a:gd name="T42" fmla="*/ 120 w 125"/>
                      <a:gd name="T43" fmla="*/ 4 h 17"/>
                      <a:gd name="T44" fmla="*/ 30 w 125"/>
                      <a:gd name="T45" fmla="*/ 0 h 17"/>
                      <a:gd name="T46" fmla="*/ 15 w 125"/>
                      <a:gd name="T47" fmla="*/ 2 h 17"/>
                      <a:gd name="T48" fmla="*/ 0 w 125"/>
                      <a:gd name="T49" fmla="*/ 15 h 17"/>
                      <a:gd name="T50" fmla="*/ 1 w 125"/>
                      <a:gd name="T51" fmla="*/ 16 h 17"/>
                      <a:gd name="T52" fmla="*/ 2 w 125"/>
                      <a:gd name="T53" fmla="*/ 16 h 17"/>
                      <a:gd name="T54" fmla="*/ 2 w 125"/>
                      <a:gd name="T55" fmla="*/ 16 h 17"/>
                      <a:gd name="T56" fmla="*/ 2 w 125"/>
                      <a:gd name="T57" fmla="*/ 16 h 17"/>
                      <a:gd name="T58" fmla="*/ 2 w 125"/>
                      <a:gd name="T59" fmla="*/ 16 h 17"/>
                      <a:gd name="T60" fmla="*/ 2 w 125"/>
                      <a:gd name="T61" fmla="*/ 16 h 17"/>
                      <a:gd name="T62" fmla="*/ 5 w 125"/>
                      <a:gd name="T63" fmla="*/ 15 h 17"/>
                      <a:gd name="T64" fmla="*/ 10 w 125"/>
                      <a:gd name="T65" fmla="*/ 10 h 17"/>
                      <a:gd name="T66" fmla="*/ 31 w 125"/>
                      <a:gd name="T67" fmla="*/ 4 h 17"/>
                      <a:gd name="T68" fmla="*/ 47 w 125"/>
                      <a:gd name="T69" fmla="*/ 7 h 17"/>
                      <a:gd name="T70" fmla="*/ 74 w 125"/>
                      <a:gd name="T71" fmla="*/ 14 h 17"/>
                      <a:gd name="T72" fmla="*/ 79 w 125"/>
                      <a:gd name="T73" fmla="*/ 14 h 17"/>
                      <a:gd name="T74" fmla="*/ 79 w 125"/>
                      <a:gd name="T75" fmla="*/ 14 h 17"/>
                      <a:gd name="T76" fmla="*/ 80 w 125"/>
                      <a:gd name="T77" fmla="*/ 13 h 17"/>
                      <a:gd name="T78" fmla="*/ 61 w 125"/>
                      <a:gd name="T79" fmla="*/ 11 h 17"/>
                      <a:gd name="T80" fmla="*/ 40 w 125"/>
                      <a:gd name="T81" fmla="*/ 3 h 17"/>
                      <a:gd name="T82" fmla="*/ 32 w 125"/>
                      <a:gd name="T83" fmla="*/ 3 h 17"/>
                      <a:gd name="T84" fmla="*/ 13 w 125"/>
                      <a:gd name="T85" fmla="*/ 6 h 17"/>
                      <a:gd name="T86" fmla="*/ 3 w 125"/>
                      <a:gd name="T87" fmla="*/ 14 h 17"/>
                      <a:gd name="T88" fmla="*/ 2 w 125"/>
                      <a:gd name="T89" fmla="*/ 14 h 17"/>
                      <a:gd name="T90" fmla="*/ 15 w 125"/>
                      <a:gd name="T91" fmla="*/ 3 h 17"/>
                      <a:gd name="T92" fmla="*/ 28 w 125"/>
                      <a:gd name="T93" fmla="*/ 0 h 17"/>
                      <a:gd name="T94" fmla="*/ 60 w 125"/>
                      <a:gd name="T95" fmla="*/ 8 h 17"/>
                      <a:gd name="T96" fmla="*/ 75 w 125"/>
                      <a:gd name="T97" fmla="*/ 10 h 17"/>
                      <a:gd name="T98" fmla="*/ 84 w 125"/>
                      <a:gd name="T99" fmla="*/ 10 h 17"/>
                      <a:gd name="T100" fmla="*/ 86 w 125"/>
                      <a:gd name="T101" fmla="*/ 9 h 17"/>
                      <a:gd name="T102" fmla="*/ 77 w 125"/>
                      <a:gd name="T103" fmla="*/ 9 h 17"/>
                      <a:gd name="T104" fmla="*/ 56 w 125"/>
                      <a:gd name="T105" fmla="*/ 6 h 17"/>
                      <a:gd name="T106" fmla="*/ 30 w 125"/>
                      <a:gd name="T10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17">
                        <a:moveTo>
                          <a:pt x="121" y="10"/>
                        </a:moveTo>
                        <a:cubicBezTo>
                          <a:pt x="121" y="11"/>
                          <a:pt x="120" y="11"/>
                          <a:pt x="119" y="12"/>
                        </a:cubicBezTo>
                        <a:cubicBezTo>
                          <a:pt x="116" y="14"/>
                          <a:pt x="114" y="15"/>
                          <a:pt x="111" y="15"/>
                        </a:cubicBezTo>
                        <a:cubicBezTo>
                          <a:pt x="109" y="15"/>
                          <a:pt x="106" y="14"/>
                          <a:pt x="104" y="14"/>
                        </a:cubicBezTo>
                        <a:cubicBezTo>
                          <a:pt x="103" y="14"/>
                          <a:pt x="103" y="14"/>
                          <a:pt x="102" y="14"/>
                        </a:cubicBezTo>
                        <a:cubicBezTo>
                          <a:pt x="104" y="15"/>
                          <a:pt x="106" y="16"/>
                          <a:pt x="109" y="17"/>
                        </a:cubicBezTo>
                        <a:cubicBezTo>
                          <a:pt x="109" y="17"/>
                          <a:pt x="110" y="17"/>
                          <a:pt x="111" y="17"/>
                        </a:cubicBezTo>
                        <a:cubicBezTo>
                          <a:pt x="111" y="17"/>
                          <a:pt x="111" y="17"/>
                          <a:pt x="111" y="17"/>
                        </a:cubicBezTo>
                        <a:cubicBezTo>
                          <a:pt x="112" y="17"/>
                          <a:pt x="113" y="17"/>
                          <a:pt x="114" y="17"/>
                        </a:cubicBezTo>
                        <a:cubicBezTo>
                          <a:pt x="117" y="17"/>
                          <a:pt x="119" y="16"/>
                          <a:pt x="121" y="16"/>
                        </a:cubicBezTo>
                        <a:cubicBezTo>
                          <a:pt x="121" y="15"/>
                          <a:pt x="121" y="15"/>
                          <a:pt x="121" y="15"/>
                        </a:cubicBezTo>
                        <a:cubicBezTo>
                          <a:pt x="121" y="14"/>
                          <a:pt x="121" y="14"/>
                          <a:pt x="121" y="13"/>
                        </a:cubicBezTo>
                        <a:cubicBezTo>
                          <a:pt x="121" y="12"/>
                          <a:pt x="121" y="11"/>
                          <a:pt x="121" y="10"/>
                        </a:cubicBezTo>
                        <a:close/>
                        <a:moveTo>
                          <a:pt x="120" y="4"/>
                        </a:moveTo>
                        <a:cubicBezTo>
                          <a:pt x="115" y="4"/>
                          <a:pt x="109" y="5"/>
                          <a:pt x="105" y="6"/>
                        </a:cubicBezTo>
                        <a:cubicBezTo>
                          <a:pt x="104" y="6"/>
                          <a:pt x="103" y="6"/>
                          <a:pt x="102" y="7"/>
                        </a:cubicBezTo>
                        <a:cubicBezTo>
                          <a:pt x="102" y="7"/>
                          <a:pt x="101" y="8"/>
                          <a:pt x="101" y="9"/>
                        </a:cubicBezTo>
                        <a:cubicBezTo>
                          <a:pt x="116" y="9"/>
                          <a:pt x="117" y="7"/>
                          <a:pt x="117" y="7"/>
                        </a:cubicBezTo>
                        <a:cubicBezTo>
                          <a:pt x="118" y="7"/>
                          <a:pt x="120" y="7"/>
                          <a:pt x="121" y="7"/>
                        </a:cubicBezTo>
                        <a:cubicBezTo>
                          <a:pt x="121" y="7"/>
                          <a:pt x="122" y="7"/>
                          <a:pt x="123" y="8"/>
                        </a:cubicBezTo>
                        <a:cubicBezTo>
                          <a:pt x="123" y="6"/>
                          <a:pt x="124" y="6"/>
                          <a:pt x="125" y="5"/>
                        </a:cubicBezTo>
                        <a:cubicBezTo>
                          <a:pt x="124" y="4"/>
                          <a:pt x="122" y="4"/>
                          <a:pt x="120" y="4"/>
                        </a:cubicBezTo>
                        <a:close/>
                        <a:moveTo>
                          <a:pt x="30" y="0"/>
                        </a:moveTo>
                        <a:cubicBezTo>
                          <a:pt x="25" y="0"/>
                          <a:pt x="20" y="0"/>
                          <a:pt x="15" y="2"/>
                        </a:cubicBezTo>
                        <a:cubicBezTo>
                          <a:pt x="4" y="5"/>
                          <a:pt x="0" y="12"/>
                          <a:pt x="0" y="15"/>
                        </a:cubicBezTo>
                        <a:cubicBezTo>
                          <a:pt x="0" y="16"/>
                          <a:pt x="1" y="16"/>
                          <a:pt x="1"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4" y="15"/>
                          <a:pt x="5" y="15"/>
                        </a:cubicBezTo>
                        <a:cubicBezTo>
                          <a:pt x="6" y="14"/>
                          <a:pt x="8" y="12"/>
                          <a:pt x="10" y="10"/>
                        </a:cubicBezTo>
                        <a:cubicBezTo>
                          <a:pt x="13" y="6"/>
                          <a:pt x="22" y="4"/>
                          <a:pt x="31" y="4"/>
                        </a:cubicBezTo>
                        <a:cubicBezTo>
                          <a:pt x="37" y="4"/>
                          <a:pt x="43" y="5"/>
                          <a:pt x="47" y="7"/>
                        </a:cubicBezTo>
                        <a:cubicBezTo>
                          <a:pt x="57" y="12"/>
                          <a:pt x="64" y="14"/>
                          <a:pt x="74" y="14"/>
                        </a:cubicBezTo>
                        <a:cubicBezTo>
                          <a:pt x="76" y="14"/>
                          <a:pt x="77" y="14"/>
                          <a:pt x="79" y="14"/>
                        </a:cubicBezTo>
                        <a:cubicBezTo>
                          <a:pt x="79" y="14"/>
                          <a:pt x="79" y="14"/>
                          <a:pt x="79" y="14"/>
                        </a:cubicBezTo>
                        <a:cubicBezTo>
                          <a:pt x="80" y="14"/>
                          <a:pt x="80" y="13"/>
                          <a:pt x="80" y="13"/>
                        </a:cubicBezTo>
                        <a:cubicBezTo>
                          <a:pt x="72" y="12"/>
                          <a:pt x="62" y="11"/>
                          <a:pt x="61" y="11"/>
                        </a:cubicBezTo>
                        <a:cubicBezTo>
                          <a:pt x="58" y="10"/>
                          <a:pt x="51" y="5"/>
                          <a:pt x="40" y="3"/>
                        </a:cubicBezTo>
                        <a:cubicBezTo>
                          <a:pt x="38" y="3"/>
                          <a:pt x="35" y="3"/>
                          <a:pt x="32" y="3"/>
                        </a:cubicBezTo>
                        <a:cubicBezTo>
                          <a:pt x="23" y="3"/>
                          <a:pt x="15" y="5"/>
                          <a:pt x="13" y="6"/>
                        </a:cubicBezTo>
                        <a:cubicBezTo>
                          <a:pt x="10" y="8"/>
                          <a:pt x="5" y="14"/>
                          <a:pt x="3" y="14"/>
                        </a:cubicBezTo>
                        <a:cubicBezTo>
                          <a:pt x="2" y="14"/>
                          <a:pt x="2" y="14"/>
                          <a:pt x="2" y="14"/>
                        </a:cubicBezTo>
                        <a:cubicBezTo>
                          <a:pt x="1" y="13"/>
                          <a:pt x="3" y="10"/>
                          <a:pt x="15" y="3"/>
                        </a:cubicBezTo>
                        <a:cubicBezTo>
                          <a:pt x="19" y="1"/>
                          <a:pt x="24" y="0"/>
                          <a:pt x="28" y="0"/>
                        </a:cubicBezTo>
                        <a:cubicBezTo>
                          <a:pt x="40" y="0"/>
                          <a:pt x="53" y="5"/>
                          <a:pt x="60" y="8"/>
                        </a:cubicBezTo>
                        <a:cubicBezTo>
                          <a:pt x="65" y="10"/>
                          <a:pt x="70" y="10"/>
                          <a:pt x="75" y="10"/>
                        </a:cubicBezTo>
                        <a:cubicBezTo>
                          <a:pt x="78" y="10"/>
                          <a:pt x="81" y="10"/>
                          <a:pt x="84" y="10"/>
                        </a:cubicBezTo>
                        <a:cubicBezTo>
                          <a:pt x="85" y="10"/>
                          <a:pt x="86" y="9"/>
                          <a:pt x="86" y="9"/>
                        </a:cubicBezTo>
                        <a:cubicBezTo>
                          <a:pt x="83" y="9"/>
                          <a:pt x="80" y="9"/>
                          <a:pt x="77" y="9"/>
                        </a:cubicBezTo>
                        <a:cubicBezTo>
                          <a:pt x="69" y="9"/>
                          <a:pt x="61" y="8"/>
                          <a:pt x="56" y="6"/>
                        </a:cubicBezTo>
                        <a:cubicBezTo>
                          <a:pt x="47" y="2"/>
                          <a:pt x="38" y="0"/>
                          <a:pt x="3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0" name="Freeform 7124">
                    <a:extLst>
                      <a:ext uri="{FF2B5EF4-FFF2-40B4-BE49-F238E27FC236}">
                        <a16:creationId xmlns:a16="http://schemas.microsoft.com/office/drawing/2014/main" xmlns="" id="{A3D53893-AAE6-429D-8861-5AFE7C0B1B14}"/>
                      </a:ext>
                    </a:extLst>
                  </p:cNvPr>
                  <p:cNvSpPr>
                    <a:spLocks noEditPoints="1"/>
                  </p:cNvSpPr>
                  <p:nvPr/>
                </p:nvSpPr>
                <p:spPr bwMode="auto">
                  <a:xfrm>
                    <a:off x="3968" y="1915"/>
                    <a:ext cx="97" cy="14"/>
                  </a:xfrm>
                  <a:custGeom>
                    <a:avLst/>
                    <a:gdLst>
                      <a:gd name="T0" fmla="*/ 124 w 129"/>
                      <a:gd name="T1" fmla="*/ 17 h 19"/>
                      <a:gd name="T2" fmla="*/ 117 w 129"/>
                      <a:gd name="T3" fmla="*/ 18 h 19"/>
                      <a:gd name="T4" fmla="*/ 114 w 129"/>
                      <a:gd name="T5" fmla="*/ 18 h 19"/>
                      <a:gd name="T6" fmla="*/ 114 w 129"/>
                      <a:gd name="T7" fmla="*/ 18 h 19"/>
                      <a:gd name="T8" fmla="*/ 112 w 129"/>
                      <a:gd name="T9" fmla="*/ 18 h 19"/>
                      <a:gd name="T10" fmla="*/ 114 w 129"/>
                      <a:gd name="T11" fmla="*/ 19 h 19"/>
                      <a:gd name="T12" fmla="*/ 117 w 129"/>
                      <a:gd name="T13" fmla="*/ 19 h 19"/>
                      <a:gd name="T14" fmla="*/ 124 w 129"/>
                      <a:gd name="T15" fmla="*/ 17 h 19"/>
                      <a:gd name="T16" fmla="*/ 93 w 129"/>
                      <a:gd name="T17" fmla="*/ 16 h 19"/>
                      <a:gd name="T18" fmla="*/ 93 w 129"/>
                      <a:gd name="T19" fmla="*/ 16 h 19"/>
                      <a:gd name="T20" fmla="*/ 93 w 129"/>
                      <a:gd name="T21" fmla="*/ 16 h 19"/>
                      <a:gd name="T22" fmla="*/ 34 w 129"/>
                      <a:gd name="T23" fmla="*/ 5 h 19"/>
                      <a:gd name="T24" fmla="*/ 13 w 129"/>
                      <a:gd name="T25" fmla="*/ 11 h 19"/>
                      <a:gd name="T26" fmla="*/ 8 w 129"/>
                      <a:gd name="T27" fmla="*/ 16 h 19"/>
                      <a:gd name="T28" fmla="*/ 9 w 129"/>
                      <a:gd name="T29" fmla="*/ 16 h 19"/>
                      <a:gd name="T30" fmla="*/ 13 w 129"/>
                      <a:gd name="T31" fmla="*/ 11 h 19"/>
                      <a:gd name="T32" fmla="*/ 34 w 129"/>
                      <a:gd name="T33" fmla="*/ 6 h 19"/>
                      <a:gd name="T34" fmla="*/ 50 w 129"/>
                      <a:gd name="T35" fmla="*/ 9 h 19"/>
                      <a:gd name="T36" fmla="*/ 77 w 129"/>
                      <a:gd name="T37" fmla="*/ 16 h 19"/>
                      <a:gd name="T38" fmla="*/ 82 w 129"/>
                      <a:gd name="T39" fmla="*/ 15 h 19"/>
                      <a:gd name="T40" fmla="*/ 82 w 129"/>
                      <a:gd name="T41" fmla="*/ 15 h 19"/>
                      <a:gd name="T42" fmla="*/ 82 w 129"/>
                      <a:gd name="T43" fmla="*/ 15 h 19"/>
                      <a:gd name="T44" fmla="*/ 77 w 129"/>
                      <a:gd name="T45" fmla="*/ 15 h 19"/>
                      <a:gd name="T46" fmla="*/ 50 w 129"/>
                      <a:gd name="T47" fmla="*/ 8 h 19"/>
                      <a:gd name="T48" fmla="*/ 34 w 129"/>
                      <a:gd name="T49" fmla="*/ 5 h 19"/>
                      <a:gd name="T50" fmla="*/ 123 w 129"/>
                      <a:gd name="T51" fmla="*/ 5 h 19"/>
                      <a:gd name="T52" fmla="*/ 108 w 129"/>
                      <a:gd name="T53" fmla="*/ 7 h 19"/>
                      <a:gd name="T54" fmla="*/ 105 w 129"/>
                      <a:gd name="T55" fmla="*/ 7 h 19"/>
                      <a:gd name="T56" fmla="*/ 105 w 129"/>
                      <a:gd name="T57" fmla="*/ 8 h 19"/>
                      <a:gd name="T58" fmla="*/ 108 w 129"/>
                      <a:gd name="T59" fmla="*/ 7 h 19"/>
                      <a:gd name="T60" fmla="*/ 123 w 129"/>
                      <a:gd name="T61" fmla="*/ 5 h 19"/>
                      <a:gd name="T62" fmla="*/ 128 w 129"/>
                      <a:gd name="T63" fmla="*/ 6 h 19"/>
                      <a:gd name="T64" fmla="*/ 129 w 129"/>
                      <a:gd name="T65" fmla="*/ 5 h 19"/>
                      <a:gd name="T66" fmla="*/ 123 w 129"/>
                      <a:gd name="T67" fmla="*/ 5 h 19"/>
                      <a:gd name="T68" fmla="*/ 33 w 129"/>
                      <a:gd name="T69" fmla="*/ 0 h 19"/>
                      <a:gd name="T70" fmla="*/ 17 w 129"/>
                      <a:gd name="T71" fmla="*/ 2 h 19"/>
                      <a:gd name="T72" fmla="*/ 4 w 129"/>
                      <a:gd name="T73" fmla="*/ 18 h 19"/>
                      <a:gd name="T74" fmla="*/ 4 w 129"/>
                      <a:gd name="T75" fmla="*/ 18 h 19"/>
                      <a:gd name="T76" fmla="*/ 5 w 129"/>
                      <a:gd name="T77" fmla="*/ 17 h 19"/>
                      <a:gd name="T78" fmla="*/ 5 w 129"/>
                      <a:gd name="T79" fmla="*/ 17 h 19"/>
                      <a:gd name="T80" fmla="*/ 5 w 129"/>
                      <a:gd name="T81" fmla="*/ 17 h 19"/>
                      <a:gd name="T82" fmla="*/ 4 w 129"/>
                      <a:gd name="T83" fmla="*/ 17 h 19"/>
                      <a:gd name="T84" fmla="*/ 3 w 129"/>
                      <a:gd name="T85" fmla="*/ 16 h 19"/>
                      <a:gd name="T86" fmla="*/ 18 w 129"/>
                      <a:gd name="T87" fmla="*/ 3 h 19"/>
                      <a:gd name="T88" fmla="*/ 33 w 129"/>
                      <a:gd name="T89" fmla="*/ 1 h 19"/>
                      <a:gd name="T90" fmla="*/ 59 w 129"/>
                      <a:gd name="T91" fmla="*/ 7 h 19"/>
                      <a:gd name="T92" fmla="*/ 80 w 129"/>
                      <a:gd name="T93" fmla="*/ 10 h 19"/>
                      <a:gd name="T94" fmla="*/ 89 w 129"/>
                      <a:gd name="T95" fmla="*/ 10 h 19"/>
                      <a:gd name="T96" fmla="*/ 91 w 129"/>
                      <a:gd name="T97" fmla="*/ 9 h 19"/>
                      <a:gd name="T98" fmla="*/ 80 w 129"/>
                      <a:gd name="T99" fmla="*/ 10 h 19"/>
                      <a:gd name="T100" fmla="*/ 59 w 129"/>
                      <a:gd name="T101" fmla="*/ 6 h 19"/>
                      <a:gd name="T102" fmla="*/ 33 w 129"/>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9">
                        <a:moveTo>
                          <a:pt x="124" y="17"/>
                        </a:moveTo>
                        <a:cubicBezTo>
                          <a:pt x="122" y="17"/>
                          <a:pt x="120" y="18"/>
                          <a:pt x="117" y="18"/>
                        </a:cubicBezTo>
                        <a:cubicBezTo>
                          <a:pt x="116" y="18"/>
                          <a:pt x="115" y="18"/>
                          <a:pt x="114" y="18"/>
                        </a:cubicBezTo>
                        <a:cubicBezTo>
                          <a:pt x="114" y="18"/>
                          <a:pt x="114" y="18"/>
                          <a:pt x="114" y="18"/>
                        </a:cubicBezTo>
                        <a:cubicBezTo>
                          <a:pt x="113" y="18"/>
                          <a:pt x="112" y="18"/>
                          <a:pt x="112" y="18"/>
                        </a:cubicBezTo>
                        <a:cubicBezTo>
                          <a:pt x="112" y="18"/>
                          <a:pt x="113" y="18"/>
                          <a:pt x="114" y="19"/>
                        </a:cubicBezTo>
                        <a:cubicBezTo>
                          <a:pt x="115" y="19"/>
                          <a:pt x="116" y="19"/>
                          <a:pt x="117" y="19"/>
                        </a:cubicBezTo>
                        <a:cubicBezTo>
                          <a:pt x="120" y="18"/>
                          <a:pt x="122" y="18"/>
                          <a:pt x="124" y="17"/>
                        </a:cubicBezTo>
                        <a:close/>
                        <a:moveTo>
                          <a:pt x="93" y="16"/>
                        </a:moveTo>
                        <a:cubicBezTo>
                          <a:pt x="93" y="16"/>
                          <a:pt x="93" y="16"/>
                          <a:pt x="93" y="16"/>
                        </a:cubicBezTo>
                        <a:cubicBezTo>
                          <a:pt x="93" y="16"/>
                          <a:pt x="93" y="16"/>
                          <a:pt x="93" y="16"/>
                        </a:cubicBezTo>
                        <a:close/>
                        <a:moveTo>
                          <a:pt x="34" y="5"/>
                        </a:moveTo>
                        <a:cubicBezTo>
                          <a:pt x="25" y="5"/>
                          <a:pt x="16" y="7"/>
                          <a:pt x="13" y="11"/>
                        </a:cubicBezTo>
                        <a:cubicBezTo>
                          <a:pt x="11" y="13"/>
                          <a:pt x="9" y="15"/>
                          <a:pt x="8" y="16"/>
                        </a:cubicBezTo>
                        <a:cubicBezTo>
                          <a:pt x="9" y="16"/>
                          <a:pt x="9" y="16"/>
                          <a:pt x="9" y="16"/>
                        </a:cubicBezTo>
                        <a:cubicBezTo>
                          <a:pt x="10" y="15"/>
                          <a:pt x="11" y="13"/>
                          <a:pt x="13" y="11"/>
                        </a:cubicBezTo>
                        <a:cubicBezTo>
                          <a:pt x="16" y="8"/>
                          <a:pt x="25" y="6"/>
                          <a:pt x="34" y="6"/>
                        </a:cubicBezTo>
                        <a:cubicBezTo>
                          <a:pt x="40" y="6"/>
                          <a:pt x="46" y="7"/>
                          <a:pt x="50" y="9"/>
                        </a:cubicBezTo>
                        <a:cubicBezTo>
                          <a:pt x="60" y="13"/>
                          <a:pt x="67" y="16"/>
                          <a:pt x="77" y="16"/>
                        </a:cubicBezTo>
                        <a:cubicBezTo>
                          <a:pt x="79" y="16"/>
                          <a:pt x="80" y="16"/>
                          <a:pt x="82" y="15"/>
                        </a:cubicBezTo>
                        <a:cubicBezTo>
                          <a:pt x="82" y="15"/>
                          <a:pt x="82" y="15"/>
                          <a:pt x="82" y="15"/>
                        </a:cubicBezTo>
                        <a:cubicBezTo>
                          <a:pt x="82" y="15"/>
                          <a:pt x="82" y="15"/>
                          <a:pt x="82" y="15"/>
                        </a:cubicBezTo>
                        <a:cubicBezTo>
                          <a:pt x="80" y="15"/>
                          <a:pt x="79" y="15"/>
                          <a:pt x="77" y="15"/>
                        </a:cubicBezTo>
                        <a:cubicBezTo>
                          <a:pt x="67" y="15"/>
                          <a:pt x="60" y="13"/>
                          <a:pt x="50" y="8"/>
                        </a:cubicBezTo>
                        <a:cubicBezTo>
                          <a:pt x="46" y="6"/>
                          <a:pt x="40" y="5"/>
                          <a:pt x="34" y="5"/>
                        </a:cubicBezTo>
                        <a:close/>
                        <a:moveTo>
                          <a:pt x="123" y="5"/>
                        </a:moveTo>
                        <a:cubicBezTo>
                          <a:pt x="118" y="5"/>
                          <a:pt x="112" y="6"/>
                          <a:pt x="108" y="7"/>
                        </a:cubicBezTo>
                        <a:cubicBezTo>
                          <a:pt x="107" y="7"/>
                          <a:pt x="106" y="7"/>
                          <a:pt x="105" y="7"/>
                        </a:cubicBezTo>
                        <a:cubicBezTo>
                          <a:pt x="105" y="8"/>
                          <a:pt x="105" y="8"/>
                          <a:pt x="105" y="8"/>
                        </a:cubicBezTo>
                        <a:cubicBezTo>
                          <a:pt x="106" y="7"/>
                          <a:pt x="107" y="7"/>
                          <a:pt x="108" y="7"/>
                        </a:cubicBezTo>
                        <a:cubicBezTo>
                          <a:pt x="112" y="6"/>
                          <a:pt x="118" y="5"/>
                          <a:pt x="123" y="5"/>
                        </a:cubicBezTo>
                        <a:cubicBezTo>
                          <a:pt x="125" y="5"/>
                          <a:pt x="127" y="5"/>
                          <a:pt x="128" y="6"/>
                        </a:cubicBezTo>
                        <a:cubicBezTo>
                          <a:pt x="129" y="5"/>
                          <a:pt x="129" y="5"/>
                          <a:pt x="129" y="5"/>
                        </a:cubicBezTo>
                        <a:cubicBezTo>
                          <a:pt x="127" y="5"/>
                          <a:pt x="125" y="5"/>
                          <a:pt x="123" y="5"/>
                        </a:cubicBezTo>
                        <a:close/>
                        <a:moveTo>
                          <a:pt x="33" y="0"/>
                        </a:moveTo>
                        <a:cubicBezTo>
                          <a:pt x="28" y="0"/>
                          <a:pt x="23" y="1"/>
                          <a:pt x="17" y="2"/>
                        </a:cubicBezTo>
                        <a:cubicBezTo>
                          <a:pt x="3" y="7"/>
                          <a:pt x="0" y="18"/>
                          <a:pt x="4" y="18"/>
                        </a:cubicBezTo>
                        <a:cubicBezTo>
                          <a:pt x="4" y="18"/>
                          <a:pt x="4" y="18"/>
                          <a:pt x="4" y="18"/>
                        </a:cubicBezTo>
                        <a:cubicBezTo>
                          <a:pt x="5" y="17"/>
                          <a:pt x="5" y="17"/>
                          <a:pt x="5" y="17"/>
                        </a:cubicBezTo>
                        <a:cubicBezTo>
                          <a:pt x="5" y="17"/>
                          <a:pt x="5" y="17"/>
                          <a:pt x="5" y="17"/>
                        </a:cubicBezTo>
                        <a:cubicBezTo>
                          <a:pt x="5" y="17"/>
                          <a:pt x="5" y="17"/>
                          <a:pt x="5" y="17"/>
                        </a:cubicBezTo>
                        <a:cubicBezTo>
                          <a:pt x="4" y="17"/>
                          <a:pt x="4" y="17"/>
                          <a:pt x="4" y="17"/>
                        </a:cubicBezTo>
                        <a:cubicBezTo>
                          <a:pt x="4" y="17"/>
                          <a:pt x="3" y="17"/>
                          <a:pt x="3" y="16"/>
                        </a:cubicBezTo>
                        <a:cubicBezTo>
                          <a:pt x="3" y="13"/>
                          <a:pt x="7" y="6"/>
                          <a:pt x="18" y="3"/>
                        </a:cubicBezTo>
                        <a:cubicBezTo>
                          <a:pt x="23" y="1"/>
                          <a:pt x="28" y="1"/>
                          <a:pt x="33" y="1"/>
                        </a:cubicBezTo>
                        <a:cubicBezTo>
                          <a:pt x="41" y="1"/>
                          <a:pt x="50" y="3"/>
                          <a:pt x="59" y="7"/>
                        </a:cubicBezTo>
                        <a:cubicBezTo>
                          <a:pt x="64" y="9"/>
                          <a:pt x="72" y="10"/>
                          <a:pt x="80" y="10"/>
                        </a:cubicBezTo>
                        <a:cubicBezTo>
                          <a:pt x="83" y="10"/>
                          <a:pt x="86" y="10"/>
                          <a:pt x="89" y="10"/>
                        </a:cubicBezTo>
                        <a:cubicBezTo>
                          <a:pt x="90" y="10"/>
                          <a:pt x="90" y="9"/>
                          <a:pt x="91" y="9"/>
                        </a:cubicBezTo>
                        <a:cubicBezTo>
                          <a:pt x="87" y="9"/>
                          <a:pt x="84" y="10"/>
                          <a:pt x="80" y="10"/>
                        </a:cubicBezTo>
                        <a:cubicBezTo>
                          <a:pt x="72" y="10"/>
                          <a:pt x="65" y="9"/>
                          <a:pt x="59" y="6"/>
                        </a:cubicBezTo>
                        <a:cubicBezTo>
                          <a:pt x="50" y="2"/>
                          <a:pt x="41" y="0"/>
                          <a:pt x="3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1" name="Freeform 7125">
                    <a:extLst>
                      <a:ext uri="{FF2B5EF4-FFF2-40B4-BE49-F238E27FC236}">
                        <a16:creationId xmlns:a16="http://schemas.microsoft.com/office/drawing/2014/main" xmlns="" id="{9F3B3463-4A1B-44BB-96F1-4783DB3FCB24}"/>
                      </a:ext>
                    </a:extLst>
                  </p:cNvPr>
                  <p:cNvSpPr>
                    <a:spLocks/>
                  </p:cNvSpPr>
                  <p:nvPr/>
                </p:nvSpPr>
                <p:spPr bwMode="auto">
                  <a:xfrm>
                    <a:off x="4083" y="1914"/>
                    <a:ext cx="99" cy="15"/>
                  </a:xfrm>
                  <a:custGeom>
                    <a:avLst/>
                    <a:gdLst>
                      <a:gd name="T0" fmla="*/ 1 w 133"/>
                      <a:gd name="T1" fmla="*/ 10 h 21"/>
                      <a:gd name="T2" fmla="*/ 16 w 133"/>
                      <a:gd name="T3" fmla="*/ 21 h 21"/>
                      <a:gd name="T4" fmla="*/ 34 w 133"/>
                      <a:gd name="T5" fmla="*/ 19 h 21"/>
                      <a:gd name="T6" fmla="*/ 51 w 133"/>
                      <a:gd name="T7" fmla="*/ 17 h 21"/>
                      <a:gd name="T8" fmla="*/ 83 w 133"/>
                      <a:gd name="T9" fmla="*/ 11 h 21"/>
                      <a:gd name="T10" fmla="*/ 120 w 133"/>
                      <a:gd name="T11" fmla="*/ 13 h 21"/>
                      <a:gd name="T12" fmla="*/ 129 w 133"/>
                      <a:gd name="T13" fmla="*/ 20 h 21"/>
                      <a:gd name="T14" fmla="*/ 115 w 133"/>
                      <a:gd name="T15" fmla="*/ 4 h 21"/>
                      <a:gd name="T16" fmla="*/ 74 w 133"/>
                      <a:gd name="T17" fmla="*/ 8 h 21"/>
                      <a:gd name="T18" fmla="*/ 25 w 133"/>
                      <a:gd name="T19" fmla="*/ 9 h 21"/>
                      <a:gd name="T20" fmla="*/ 1 w 133"/>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1">
                        <a:moveTo>
                          <a:pt x="1" y="10"/>
                        </a:moveTo>
                        <a:cubicBezTo>
                          <a:pt x="1" y="10"/>
                          <a:pt x="0" y="20"/>
                          <a:pt x="16" y="21"/>
                        </a:cubicBezTo>
                        <a:cubicBezTo>
                          <a:pt x="24" y="21"/>
                          <a:pt x="29" y="20"/>
                          <a:pt x="34" y="19"/>
                        </a:cubicBezTo>
                        <a:cubicBezTo>
                          <a:pt x="39" y="18"/>
                          <a:pt x="44" y="17"/>
                          <a:pt x="51" y="17"/>
                        </a:cubicBezTo>
                        <a:cubicBezTo>
                          <a:pt x="64" y="18"/>
                          <a:pt x="72" y="16"/>
                          <a:pt x="83" y="11"/>
                        </a:cubicBezTo>
                        <a:cubicBezTo>
                          <a:pt x="94" y="5"/>
                          <a:pt x="115" y="8"/>
                          <a:pt x="120" y="13"/>
                        </a:cubicBezTo>
                        <a:cubicBezTo>
                          <a:pt x="124" y="18"/>
                          <a:pt x="125" y="20"/>
                          <a:pt x="129" y="20"/>
                        </a:cubicBezTo>
                        <a:cubicBezTo>
                          <a:pt x="133" y="20"/>
                          <a:pt x="129" y="9"/>
                          <a:pt x="115" y="4"/>
                        </a:cubicBezTo>
                        <a:cubicBezTo>
                          <a:pt x="101" y="0"/>
                          <a:pt x="88" y="2"/>
                          <a:pt x="74" y="8"/>
                        </a:cubicBezTo>
                        <a:cubicBezTo>
                          <a:pt x="60" y="14"/>
                          <a:pt x="34" y="10"/>
                          <a:pt x="25" y="9"/>
                        </a:cubicBezTo>
                        <a:cubicBezTo>
                          <a:pt x="17" y="7"/>
                          <a:pt x="0" y="5"/>
                          <a:pt x="1" y="1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2" name="Freeform 7126">
                    <a:extLst>
                      <a:ext uri="{FF2B5EF4-FFF2-40B4-BE49-F238E27FC236}">
                        <a16:creationId xmlns:a16="http://schemas.microsoft.com/office/drawing/2014/main" xmlns="" id="{E6B762A1-E5D7-4436-B97D-3363BFB0D57E}"/>
                      </a:ext>
                    </a:extLst>
                  </p:cNvPr>
                  <p:cNvSpPr>
                    <a:spLocks noEditPoints="1"/>
                  </p:cNvSpPr>
                  <p:nvPr/>
                </p:nvSpPr>
                <p:spPr bwMode="auto">
                  <a:xfrm>
                    <a:off x="4083" y="1914"/>
                    <a:ext cx="98" cy="15"/>
                  </a:xfrm>
                  <a:custGeom>
                    <a:avLst/>
                    <a:gdLst>
                      <a:gd name="T0" fmla="*/ 19 w 131"/>
                      <a:gd name="T1" fmla="*/ 20 h 20"/>
                      <a:gd name="T2" fmla="*/ 19 w 131"/>
                      <a:gd name="T3" fmla="*/ 20 h 20"/>
                      <a:gd name="T4" fmla="*/ 16 w 131"/>
                      <a:gd name="T5" fmla="*/ 20 h 20"/>
                      <a:gd name="T6" fmla="*/ 0 w 131"/>
                      <a:gd name="T7" fmla="*/ 10 h 20"/>
                      <a:gd name="T8" fmla="*/ 0 w 131"/>
                      <a:gd name="T9" fmla="*/ 10 h 20"/>
                      <a:gd name="T10" fmla="*/ 0 w 131"/>
                      <a:gd name="T11" fmla="*/ 9 h 20"/>
                      <a:gd name="T12" fmla="*/ 1 w 131"/>
                      <a:gd name="T13" fmla="*/ 9 h 20"/>
                      <a:gd name="T14" fmla="*/ 0 w 131"/>
                      <a:gd name="T15" fmla="*/ 9 h 20"/>
                      <a:gd name="T16" fmla="*/ 0 w 131"/>
                      <a:gd name="T17" fmla="*/ 9 h 20"/>
                      <a:gd name="T18" fmla="*/ 10 w 131"/>
                      <a:gd name="T19" fmla="*/ 5 h 20"/>
                      <a:gd name="T20" fmla="*/ 25 w 131"/>
                      <a:gd name="T21" fmla="*/ 7 h 20"/>
                      <a:gd name="T22" fmla="*/ 53 w 131"/>
                      <a:gd name="T23" fmla="*/ 10 h 20"/>
                      <a:gd name="T24" fmla="*/ 74 w 131"/>
                      <a:gd name="T25" fmla="*/ 7 h 20"/>
                      <a:gd name="T26" fmla="*/ 100 w 131"/>
                      <a:gd name="T27" fmla="*/ 0 h 20"/>
                      <a:gd name="T28" fmla="*/ 116 w 131"/>
                      <a:gd name="T29" fmla="*/ 3 h 20"/>
                      <a:gd name="T30" fmla="*/ 131 w 131"/>
                      <a:gd name="T31" fmla="*/ 17 h 20"/>
                      <a:gd name="T32" fmla="*/ 129 w 131"/>
                      <a:gd name="T33" fmla="*/ 20 h 20"/>
                      <a:gd name="T34" fmla="*/ 128 w 131"/>
                      <a:gd name="T35" fmla="*/ 20 h 20"/>
                      <a:gd name="T36" fmla="*/ 119 w 131"/>
                      <a:gd name="T37" fmla="*/ 12 h 20"/>
                      <a:gd name="T38" fmla="*/ 99 w 131"/>
                      <a:gd name="T39" fmla="*/ 7 h 20"/>
                      <a:gd name="T40" fmla="*/ 83 w 131"/>
                      <a:gd name="T41" fmla="*/ 10 h 20"/>
                      <a:gd name="T42" fmla="*/ 56 w 131"/>
                      <a:gd name="T43" fmla="*/ 17 h 20"/>
                      <a:gd name="T44" fmla="*/ 51 w 131"/>
                      <a:gd name="T45" fmla="*/ 17 h 20"/>
                      <a:gd name="T46" fmla="*/ 48 w 131"/>
                      <a:gd name="T47" fmla="*/ 17 h 20"/>
                      <a:gd name="T48" fmla="*/ 19 w 131"/>
                      <a:gd name="T49" fmla="*/ 20 h 20"/>
                      <a:gd name="T50" fmla="*/ 19 w 131"/>
                      <a:gd name="T51" fmla="*/ 19 h 20"/>
                      <a:gd name="T52" fmla="*/ 48 w 131"/>
                      <a:gd name="T53" fmla="*/ 16 h 20"/>
                      <a:gd name="T54" fmla="*/ 51 w 131"/>
                      <a:gd name="T55" fmla="*/ 16 h 20"/>
                      <a:gd name="T56" fmla="*/ 56 w 131"/>
                      <a:gd name="T57" fmla="*/ 16 h 20"/>
                      <a:gd name="T58" fmla="*/ 83 w 131"/>
                      <a:gd name="T59" fmla="*/ 9 h 20"/>
                      <a:gd name="T60" fmla="*/ 99 w 131"/>
                      <a:gd name="T61" fmla="*/ 6 h 20"/>
                      <a:gd name="T62" fmla="*/ 120 w 131"/>
                      <a:gd name="T63" fmla="*/ 12 h 20"/>
                      <a:gd name="T64" fmla="*/ 128 w 131"/>
                      <a:gd name="T65" fmla="*/ 18 h 20"/>
                      <a:gd name="T66" fmla="*/ 129 w 131"/>
                      <a:gd name="T67" fmla="*/ 18 h 20"/>
                      <a:gd name="T68" fmla="*/ 130 w 131"/>
                      <a:gd name="T69" fmla="*/ 17 h 20"/>
                      <a:gd name="T70" fmla="*/ 115 w 131"/>
                      <a:gd name="T71" fmla="*/ 4 h 20"/>
                      <a:gd name="T72" fmla="*/ 100 w 131"/>
                      <a:gd name="T73" fmla="*/ 2 h 20"/>
                      <a:gd name="T74" fmla="*/ 74 w 131"/>
                      <a:gd name="T75" fmla="*/ 8 h 20"/>
                      <a:gd name="T76" fmla="*/ 53 w 131"/>
                      <a:gd name="T77" fmla="*/ 11 h 20"/>
                      <a:gd name="T78" fmla="*/ 25 w 131"/>
                      <a:gd name="T79" fmla="*/ 8 h 20"/>
                      <a:gd name="T80" fmla="*/ 10 w 131"/>
                      <a:gd name="T81" fmla="*/ 6 h 20"/>
                      <a:gd name="T82" fmla="*/ 4 w 131"/>
                      <a:gd name="T83" fmla="*/ 7 h 20"/>
                      <a:gd name="T84" fmla="*/ 1 w 131"/>
                      <a:gd name="T85" fmla="*/ 9 h 20"/>
                      <a:gd name="T86" fmla="*/ 1 w 131"/>
                      <a:gd name="T87" fmla="*/ 9 h 20"/>
                      <a:gd name="T88" fmla="*/ 1 w 131"/>
                      <a:gd name="T89" fmla="*/ 9 h 20"/>
                      <a:gd name="T90" fmla="*/ 16 w 131"/>
                      <a:gd name="T91" fmla="*/ 19 h 20"/>
                      <a:gd name="T92" fmla="*/ 19 w 131"/>
                      <a:gd name="T9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20">
                        <a:moveTo>
                          <a:pt x="19" y="20"/>
                        </a:moveTo>
                        <a:cubicBezTo>
                          <a:pt x="19" y="20"/>
                          <a:pt x="19" y="20"/>
                          <a:pt x="19" y="20"/>
                        </a:cubicBezTo>
                        <a:cubicBezTo>
                          <a:pt x="18" y="20"/>
                          <a:pt x="17" y="20"/>
                          <a:pt x="16" y="20"/>
                        </a:cubicBezTo>
                        <a:cubicBezTo>
                          <a:pt x="1" y="20"/>
                          <a:pt x="0" y="11"/>
                          <a:pt x="0" y="10"/>
                        </a:cubicBezTo>
                        <a:cubicBezTo>
                          <a:pt x="0" y="10"/>
                          <a:pt x="0" y="10"/>
                          <a:pt x="0" y="10"/>
                        </a:cubicBezTo>
                        <a:cubicBezTo>
                          <a:pt x="0" y="9"/>
                          <a:pt x="0" y="9"/>
                          <a:pt x="0" y="9"/>
                        </a:cubicBezTo>
                        <a:cubicBezTo>
                          <a:pt x="1" y="9"/>
                          <a:pt x="1" y="9"/>
                          <a:pt x="1" y="9"/>
                        </a:cubicBezTo>
                        <a:cubicBezTo>
                          <a:pt x="0" y="9"/>
                          <a:pt x="0" y="9"/>
                          <a:pt x="0" y="9"/>
                        </a:cubicBezTo>
                        <a:cubicBezTo>
                          <a:pt x="0" y="9"/>
                          <a:pt x="0" y="9"/>
                          <a:pt x="0" y="9"/>
                        </a:cubicBezTo>
                        <a:cubicBezTo>
                          <a:pt x="0" y="6"/>
                          <a:pt x="5" y="5"/>
                          <a:pt x="10" y="5"/>
                        </a:cubicBezTo>
                        <a:cubicBezTo>
                          <a:pt x="15" y="5"/>
                          <a:pt x="21" y="6"/>
                          <a:pt x="25" y="7"/>
                        </a:cubicBezTo>
                        <a:cubicBezTo>
                          <a:pt x="30" y="8"/>
                          <a:pt x="42" y="10"/>
                          <a:pt x="53" y="10"/>
                        </a:cubicBezTo>
                        <a:cubicBezTo>
                          <a:pt x="61" y="10"/>
                          <a:pt x="68" y="9"/>
                          <a:pt x="74" y="7"/>
                        </a:cubicBezTo>
                        <a:cubicBezTo>
                          <a:pt x="83" y="3"/>
                          <a:pt x="91" y="0"/>
                          <a:pt x="100" y="0"/>
                        </a:cubicBezTo>
                        <a:cubicBezTo>
                          <a:pt x="105" y="0"/>
                          <a:pt x="110" y="1"/>
                          <a:pt x="116" y="3"/>
                        </a:cubicBezTo>
                        <a:cubicBezTo>
                          <a:pt x="126" y="6"/>
                          <a:pt x="131" y="13"/>
                          <a:pt x="131" y="17"/>
                        </a:cubicBezTo>
                        <a:cubicBezTo>
                          <a:pt x="131" y="18"/>
                          <a:pt x="130" y="20"/>
                          <a:pt x="129" y="20"/>
                        </a:cubicBezTo>
                        <a:cubicBezTo>
                          <a:pt x="128" y="20"/>
                          <a:pt x="128" y="20"/>
                          <a:pt x="128" y="20"/>
                        </a:cubicBezTo>
                        <a:cubicBezTo>
                          <a:pt x="124" y="20"/>
                          <a:pt x="123" y="17"/>
                          <a:pt x="119" y="12"/>
                        </a:cubicBezTo>
                        <a:cubicBezTo>
                          <a:pt x="117" y="10"/>
                          <a:pt x="108" y="7"/>
                          <a:pt x="99" y="7"/>
                        </a:cubicBezTo>
                        <a:cubicBezTo>
                          <a:pt x="93" y="7"/>
                          <a:pt x="87" y="8"/>
                          <a:pt x="83" y="10"/>
                        </a:cubicBezTo>
                        <a:cubicBezTo>
                          <a:pt x="74" y="15"/>
                          <a:pt x="66" y="17"/>
                          <a:pt x="56" y="17"/>
                        </a:cubicBezTo>
                        <a:cubicBezTo>
                          <a:pt x="54" y="17"/>
                          <a:pt x="52" y="17"/>
                          <a:pt x="51" y="17"/>
                        </a:cubicBezTo>
                        <a:cubicBezTo>
                          <a:pt x="50" y="17"/>
                          <a:pt x="49" y="17"/>
                          <a:pt x="48" y="17"/>
                        </a:cubicBezTo>
                        <a:cubicBezTo>
                          <a:pt x="37" y="17"/>
                          <a:pt x="31" y="20"/>
                          <a:pt x="19" y="20"/>
                        </a:cubicBezTo>
                        <a:close/>
                        <a:moveTo>
                          <a:pt x="19" y="19"/>
                        </a:moveTo>
                        <a:cubicBezTo>
                          <a:pt x="31" y="19"/>
                          <a:pt x="37" y="16"/>
                          <a:pt x="48" y="16"/>
                        </a:cubicBezTo>
                        <a:cubicBezTo>
                          <a:pt x="49" y="16"/>
                          <a:pt x="50" y="16"/>
                          <a:pt x="51" y="16"/>
                        </a:cubicBezTo>
                        <a:cubicBezTo>
                          <a:pt x="53" y="16"/>
                          <a:pt x="54" y="16"/>
                          <a:pt x="56" y="16"/>
                        </a:cubicBezTo>
                        <a:cubicBezTo>
                          <a:pt x="66" y="16"/>
                          <a:pt x="73" y="14"/>
                          <a:pt x="83" y="9"/>
                        </a:cubicBezTo>
                        <a:cubicBezTo>
                          <a:pt x="87" y="7"/>
                          <a:pt x="93" y="6"/>
                          <a:pt x="99" y="6"/>
                        </a:cubicBezTo>
                        <a:cubicBezTo>
                          <a:pt x="108" y="6"/>
                          <a:pt x="117" y="8"/>
                          <a:pt x="120" y="12"/>
                        </a:cubicBezTo>
                        <a:cubicBezTo>
                          <a:pt x="124" y="17"/>
                          <a:pt x="125" y="18"/>
                          <a:pt x="128" y="18"/>
                        </a:cubicBezTo>
                        <a:cubicBezTo>
                          <a:pt x="129" y="18"/>
                          <a:pt x="129" y="18"/>
                          <a:pt x="129" y="18"/>
                        </a:cubicBezTo>
                        <a:cubicBezTo>
                          <a:pt x="129" y="18"/>
                          <a:pt x="130" y="18"/>
                          <a:pt x="130" y="17"/>
                        </a:cubicBezTo>
                        <a:cubicBezTo>
                          <a:pt x="130" y="14"/>
                          <a:pt x="125" y="7"/>
                          <a:pt x="115" y="4"/>
                        </a:cubicBezTo>
                        <a:cubicBezTo>
                          <a:pt x="110" y="2"/>
                          <a:pt x="105" y="2"/>
                          <a:pt x="100" y="2"/>
                        </a:cubicBezTo>
                        <a:cubicBezTo>
                          <a:pt x="92" y="2"/>
                          <a:pt x="83" y="4"/>
                          <a:pt x="74" y="8"/>
                        </a:cubicBezTo>
                        <a:cubicBezTo>
                          <a:pt x="68" y="10"/>
                          <a:pt x="61" y="11"/>
                          <a:pt x="53" y="11"/>
                        </a:cubicBezTo>
                        <a:cubicBezTo>
                          <a:pt x="41" y="11"/>
                          <a:pt x="30" y="9"/>
                          <a:pt x="25" y="8"/>
                        </a:cubicBezTo>
                        <a:cubicBezTo>
                          <a:pt x="21" y="7"/>
                          <a:pt x="15" y="6"/>
                          <a:pt x="10" y="6"/>
                        </a:cubicBezTo>
                        <a:cubicBezTo>
                          <a:pt x="8" y="6"/>
                          <a:pt x="5" y="7"/>
                          <a:pt x="4" y="7"/>
                        </a:cubicBezTo>
                        <a:cubicBezTo>
                          <a:pt x="2" y="8"/>
                          <a:pt x="1" y="8"/>
                          <a:pt x="1" y="9"/>
                        </a:cubicBezTo>
                        <a:cubicBezTo>
                          <a:pt x="1" y="9"/>
                          <a:pt x="1" y="9"/>
                          <a:pt x="1" y="9"/>
                        </a:cubicBezTo>
                        <a:cubicBezTo>
                          <a:pt x="1" y="9"/>
                          <a:pt x="1" y="9"/>
                          <a:pt x="1" y="9"/>
                        </a:cubicBezTo>
                        <a:cubicBezTo>
                          <a:pt x="1" y="10"/>
                          <a:pt x="1" y="18"/>
                          <a:pt x="16" y="19"/>
                        </a:cubicBezTo>
                        <a:cubicBezTo>
                          <a:pt x="17" y="19"/>
                          <a:pt x="18" y="19"/>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3" name="Freeform 7127">
                    <a:extLst>
                      <a:ext uri="{FF2B5EF4-FFF2-40B4-BE49-F238E27FC236}">
                        <a16:creationId xmlns:a16="http://schemas.microsoft.com/office/drawing/2014/main" xmlns="" id="{43F4B36F-2253-4F10-9AAF-C97306672794}"/>
                      </a:ext>
                    </a:extLst>
                  </p:cNvPr>
                  <p:cNvSpPr>
                    <a:spLocks noEditPoints="1"/>
                  </p:cNvSpPr>
                  <p:nvPr/>
                </p:nvSpPr>
                <p:spPr bwMode="auto">
                  <a:xfrm>
                    <a:off x="4085" y="1916"/>
                    <a:ext cx="95" cy="13"/>
                  </a:xfrm>
                  <a:custGeom>
                    <a:avLst/>
                    <a:gdLst>
                      <a:gd name="T0" fmla="*/ 7 w 127"/>
                      <a:gd name="T1" fmla="*/ 4 h 17"/>
                      <a:gd name="T2" fmla="*/ 1 w 127"/>
                      <a:gd name="T3" fmla="*/ 5 h 17"/>
                      <a:gd name="T4" fmla="*/ 0 w 127"/>
                      <a:gd name="T5" fmla="*/ 5 h 17"/>
                      <a:gd name="T6" fmla="*/ 6 w 127"/>
                      <a:gd name="T7" fmla="*/ 15 h 17"/>
                      <a:gd name="T8" fmla="*/ 6 w 127"/>
                      <a:gd name="T9" fmla="*/ 16 h 17"/>
                      <a:gd name="T10" fmla="*/ 13 w 127"/>
                      <a:gd name="T11" fmla="*/ 17 h 17"/>
                      <a:gd name="T12" fmla="*/ 16 w 127"/>
                      <a:gd name="T13" fmla="*/ 17 h 17"/>
                      <a:gd name="T14" fmla="*/ 16 w 127"/>
                      <a:gd name="T15" fmla="*/ 17 h 17"/>
                      <a:gd name="T16" fmla="*/ 18 w 127"/>
                      <a:gd name="T17" fmla="*/ 17 h 17"/>
                      <a:gd name="T18" fmla="*/ 24 w 127"/>
                      <a:gd name="T19" fmla="*/ 14 h 17"/>
                      <a:gd name="T20" fmla="*/ 23 w 127"/>
                      <a:gd name="T21" fmla="*/ 14 h 17"/>
                      <a:gd name="T22" fmla="*/ 16 w 127"/>
                      <a:gd name="T23" fmla="*/ 15 h 17"/>
                      <a:gd name="T24" fmla="*/ 8 w 127"/>
                      <a:gd name="T25" fmla="*/ 12 h 17"/>
                      <a:gd name="T26" fmla="*/ 6 w 127"/>
                      <a:gd name="T27" fmla="*/ 7 h 17"/>
                      <a:gd name="T28" fmla="*/ 10 w 127"/>
                      <a:gd name="T29" fmla="*/ 7 h 17"/>
                      <a:gd name="T30" fmla="*/ 26 w 127"/>
                      <a:gd name="T31" fmla="*/ 9 h 17"/>
                      <a:gd name="T32" fmla="*/ 25 w 127"/>
                      <a:gd name="T33" fmla="*/ 7 h 17"/>
                      <a:gd name="T34" fmla="*/ 22 w 127"/>
                      <a:gd name="T35" fmla="*/ 6 h 17"/>
                      <a:gd name="T36" fmla="*/ 7 w 127"/>
                      <a:gd name="T37" fmla="*/ 4 h 17"/>
                      <a:gd name="T38" fmla="*/ 97 w 127"/>
                      <a:gd name="T39" fmla="*/ 0 h 17"/>
                      <a:gd name="T40" fmla="*/ 71 w 127"/>
                      <a:gd name="T41" fmla="*/ 6 h 17"/>
                      <a:gd name="T42" fmla="*/ 50 w 127"/>
                      <a:gd name="T43" fmla="*/ 9 h 17"/>
                      <a:gd name="T44" fmla="*/ 41 w 127"/>
                      <a:gd name="T45" fmla="*/ 9 h 17"/>
                      <a:gd name="T46" fmla="*/ 43 w 127"/>
                      <a:gd name="T47" fmla="*/ 10 h 17"/>
                      <a:gd name="T48" fmla="*/ 52 w 127"/>
                      <a:gd name="T49" fmla="*/ 10 h 17"/>
                      <a:gd name="T50" fmla="*/ 67 w 127"/>
                      <a:gd name="T51" fmla="*/ 8 h 17"/>
                      <a:gd name="T52" fmla="*/ 99 w 127"/>
                      <a:gd name="T53" fmla="*/ 0 h 17"/>
                      <a:gd name="T54" fmla="*/ 111 w 127"/>
                      <a:gd name="T55" fmla="*/ 3 h 17"/>
                      <a:gd name="T56" fmla="*/ 125 w 127"/>
                      <a:gd name="T57" fmla="*/ 14 h 17"/>
                      <a:gd name="T58" fmla="*/ 124 w 127"/>
                      <a:gd name="T59" fmla="*/ 14 h 17"/>
                      <a:gd name="T60" fmla="*/ 114 w 127"/>
                      <a:gd name="T61" fmla="*/ 6 h 17"/>
                      <a:gd name="T62" fmla="*/ 95 w 127"/>
                      <a:gd name="T63" fmla="*/ 3 h 17"/>
                      <a:gd name="T64" fmla="*/ 87 w 127"/>
                      <a:gd name="T65" fmla="*/ 3 h 17"/>
                      <a:gd name="T66" fmla="*/ 66 w 127"/>
                      <a:gd name="T67" fmla="*/ 11 h 17"/>
                      <a:gd name="T68" fmla="*/ 46 w 127"/>
                      <a:gd name="T69" fmla="*/ 13 h 17"/>
                      <a:gd name="T70" fmla="*/ 48 w 127"/>
                      <a:gd name="T71" fmla="*/ 14 h 17"/>
                      <a:gd name="T72" fmla="*/ 48 w 127"/>
                      <a:gd name="T73" fmla="*/ 14 h 17"/>
                      <a:gd name="T74" fmla="*/ 53 w 127"/>
                      <a:gd name="T75" fmla="*/ 14 h 17"/>
                      <a:gd name="T76" fmla="*/ 80 w 127"/>
                      <a:gd name="T77" fmla="*/ 7 h 17"/>
                      <a:gd name="T78" fmla="*/ 96 w 127"/>
                      <a:gd name="T79" fmla="*/ 4 h 17"/>
                      <a:gd name="T80" fmla="*/ 117 w 127"/>
                      <a:gd name="T81" fmla="*/ 10 h 17"/>
                      <a:gd name="T82" fmla="*/ 122 w 127"/>
                      <a:gd name="T83" fmla="*/ 15 h 17"/>
                      <a:gd name="T84" fmla="*/ 125 w 127"/>
                      <a:gd name="T85" fmla="*/ 16 h 17"/>
                      <a:gd name="T86" fmla="*/ 125 w 127"/>
                      <a:gd name="T87" fmla="*/ 16 h 17"/>
                      <a:gd name="T88" fmla="*/ 125 w 127"/>
                      <a:gd name="T89" fmla="*/ 16 h 17"/>
                      <a:gd name="T90" fmla="*/ 125 w 127"/>
                      <a:gd name="T91" fmla="*/ 16 h 17"/>
                      <a:gd name="T92" fmla="*/ 126 w 127"/>
                      <a:gd name="T93" fmla="*/ 16 h 17"/>
                      <a:gd name="T94" fmla="*/ 127 w 127"/>
                      <a:gd name="T95" fmla="*/ 15 h 17"/>
                      <a:gd name="T96" fmla="*/ 112 w 127"/>
                      <a:gd name="T97" fmla="*/ 2 h 17"/>
                      <a:gd name="T98" fmla="*/ 97 w 127"/>
                      <a:gd name="T9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7">
                        <a:moveTo>
                          <a:pt x="7" y="4"/>
                        </a:moveTo>
                        <a:cubicBezTo>
                          <a:pt x="5" y="4"/>
                          <a:pt x="2" y="5"/>
                          <a:pt x="1" y="5"/>
                        </a:cubicBezTo>
                        <a:cubicBezTo>
                          <a:pt x="0" y="5"/>
                          <a:pt x="0" y="5"/>
                          <a:pt x="0" y="5"/>
                        </a:cubicBezTo>
                        <a:cubicBezTo>
                          <a:pt x="4" y="8"/>
                          <a:pt x="5" y="12"/>
                          <a:pt x="6" y="15"/>
                        </a:cubicBezTo>
                        <a:cubicBezTo>
                          <a:pt x="6" y="16"/>
                          <a:pt x="6" y="16"/>
                          <a:pt x="6" y="16"/>
                        </a:cubicBezTo>
                        <a:cubicBezTo>
                          <a:pt x="7" y="16"/>
                          <a:pt x="10" y="17"/>
                          <a:pt x="13" y="17"/>
                        </a:cubicBezTo>
                        <a:cubicBezTo>
                          <a:pt x="14" y="17"/>
                          <a:pt x="15" y="17"/>
                          <a:pt x="16" y="17"/>
                        </a:cubicBezTo>
                        <a:cubicBezTo>
                          <a:pt x="16" y="17"/>
                          <a:pt x="16" y="17"/>
                          <a:pt x="16" y="17"/>
                        </a:cubicBezTo>
                        <a:cubicBezTo>
                          <a:pt x="17" y="17"/>
                          <a:pt x="18" y="17"/>
                          <a:pt x="18" y="17"/>
                        </a:cubicBezTo>
                        <a:cubicBezTo>
                          <a:pt x="21" y="16"/>
                          <a:pt x="23" y="15"/>
                          <a:pt x="24" y="14"/>
                        </a:cubicBezTo>
                        <a:cubicBezTo>
                          <a:pt x="24" y="14"/>
                          <a:pt x="24" y="14"/>
                          <a:pt x="23" y="14"/>
                        </a:cubicBezTo>
                        <a:cubicBezTo>
                          <a:pt x="21" y="14"/>
                          <a:pt x="18" y="15"/>
                          <a:pt x="16" y="15"/>
                        </a:cubicBezTo>
                        <a:cubicBezTo>
                          <a:pt x="13" y="15"/>
                          <a:pt x="11" y="14"/>
                          <a:pt x="8" y="12"/>
                        </a:cubicBezTo>
                        <a:cubicBezTo>
                          <a:pt x="3" y="8"/>
                          <a:pt x="4" y="7"/>
                          <a:pt x="6" y="7"/>
                        </a:cubicBezTo>
                        <a:cubicBezTo>
                          <a:pt x="7" y="7"/>
                          <a:pt x="9" y="7"/>
                          <a:pt x="10" y="7"/>
                        </a:cubicBezTo>
                        <a:cubicBezTo>
                          <a:pt x="10" y="7"/>
                          <a:pt x="11" y="9"/>
                          <a:pt x="26" y="9"/>
                        </a:cubicBezTo>
                        <a:cubicBezTo>
                          <a:pt x="25" y="8"/>
                          <a:pt x="25" y="7"/>
                          <a:pt x="25" y="7"/>
                        </a:cubicBezTo>
                        <a:cubicBezTo>
                          <a:pt x="24" y="6"/>
                          <a:pt x="23" y="6"/>
                          <a:pt x="22" y="6"/>
                        </a:cubicBezTo>
                        <a:cubicBezTo>
                          <a:pt x="18" y="5"/>
                          <a:pt x="12" y="4"/>
                          <a:pt x="7" y="4"/>
                        </a:cubicBezTo>
                        <a:close/>
                        <a:moveTo>
                          <a:pt x="97" y="0"/>
                        </a:moveTo>
                        <a:cubicBezTo>
                          <a:pt x="89" y="0"/>
                          <a:pt x="80" y="2"/>
                          <a:pt x="71" y="6"/>
                        </a:cubicBezTo>
                        <a:cubicBezTo>
                          <a:pt x="65" y="8"/>
                          <a:pt x="58" y="9"/>
                          <a:pt x="50" y="9"/>
                        </a:cubicBezTo>
                        <a:cubicBezTo>
                          <a:pt x="47" y="9"/>
                          <a:pt x="44" y="9"/>
                          <a:pt x="41" y="9"/>
                        </a:cubicBezTo>
                        <a:cubicBezTo>
                          <a:pt x="41" y="9"/>
                          <a:pt x="42" y="10"/>
                          <a:pt x="43" y="10"/>
                        </a:cubicBezTo>
                        <a:cubicBezTo>
                          <a:pt x="46" y="10"/>
                          <a:pt x="49" y="10"/>
                          <a:pt x="52" y="10"/>
                        </a:cubicBezTo>
                        <a:cubicBezTo>
                          <a:pt x="57" y="10"/>
                          <a:pt x="62" y="10"/>
                          <a:pt x="67" y="8"/>
                        </a:cubicBezTo>
                        <a:cubicBezTo>
                          <a:pt x="74" y="5"/>
                          <a:pt x="87" y="0"/>
                          <a:pt x="99" y="0"/>
                        </a:cubicBezTo>
                        <a:cubicBezTo>
                          <a:pt x="103" y="0"/>
                          <a:pt x="108" y="1"/>
                          <a:pt x="111" y="3"/>
                        </a:cubicBezTo>
                        <a:cubicBezTo>
                          <a:pt x="124" y="10"/>
                          <a:pt x="126" y="13"/>
                          <a:pt x="125" y="14"/>
                        </a:cubicBezTo>
                        <a:cubicBezTo>
                          <a:pt x="124" y="14"/>
                          <a:pt x="124" y="14"/>
                          <a:pt x="124" y="14"/>
                        </a:cubicBezTo>
                        <a:cubicBezTo>
                          <a:pt x="122" y="14"/>
                          <a:pt x="117" y="8"/>
                          <a:pt x="114" y="6"/>
                        </a:cubicBezTo>
                        <a:cubicBezTo>
                          <a:pt x="112" y="5"/>
                          <a:pt x="104" y="3"/>
                          <a:pt x="95" y="3"/>
                        </a:cubicBezTo>
                        <a:cubicBezTo>
                          <a:pt x="92" y="3"/>
                          <a:pt x="89" y="3"/>
                          <a:pt x="87" y="3"/>
                        </a:cubicBezTo>
                        <a:cubicBezTo>
                          <a:pt x="76" y="5"/>
                          <a:pt x="69" y="10"/>
                          <a:pt x="66" y="11"/>
                        </a:cubicBezTo>
                        <a:cubicBezTo>
                          <a:pt x="65" y="11"/>
                          <a:pt x="55" y="12"/>
                          <a:pt x="46" y="13"/>
                        </a:cubicBezTo>
                        <a:cubicBezTo>
                          <a:pt x="47" y="13"/>
                          <a:pt x="47" y="14"/>
                          <a:pt x="48" y="14"/>
                        </a:cubicBezTo>
                        <a:cubicBezTo>
                          <a:pt x="48" y="14"/>
                          <a:pt x="48" y="14"/>
                          <a:pt x="48" y="14"/>
                        </a:cubicBezTo>
                        <a:cubicBezTo>
                          <a:pt x="50" y="14"/>
                          <a:pt x="51" y="14"/>
                          <a:pt x="53" y="14"/>
                        </a:cubicBezTo>
                        <a:cubicBezTo>
                          <a:pt x="63" y="14"/>
                          <a:pt x="70" y="12"/>
                          <a:pt x="80" y="7"/>
                        </a:cubicBezTo>
                        <a:cubicBezTo>
                          <a:pt x="84" y="5"/>
                          <a:pt x="90" y="4"/>
                          <a:pt x="96" y="4"/>
                        </a:cubicBezTo>
                        <a:cubicBezTo>
                          <a:pt x="105" y="4"/>
                          <a:pt x="114" y="6"/>
                          <a:pt x="117" y="10"/>
                        </a:cubicBezTo>
                        <a:cubicBezTo>
                          <a:pt x="119" y="12"/>
                          <a:pt x="120" y="14"/>
                          <a:pt x="122" y="15"/>
                        </a:cubicBezTo>
                        <a:cubicBezTo>
                          <a:pt x="123" y="15"/>
                          <a:pt x="124" y="16"/>
                          <a:pt x="125" y="16"/>
                        </a:cubicBezTo>
                        <a:cubicBezTo>
                          <a:pt x="125" y="16"/>
                          <a:pt x="125" y="16"/>
                          <a:pt x="125" y="16"/>
                        </a:cubicBezTo>
                        <a:cubicBezTo>
                          <a:pt x="125" y="16"/>
                          <a:pt x="125" y="16"/>
                          <a:pt x="125" y="16"/>
                        </a:cubicBezTo>
                        <a:cubicBezTo>
                          <a:pt x="125" y="16"/>
                          <a:pt x="125" y="16"/>
                          <a:pt x="125" y="16"/>
                        </a:cubicBezTo>
                        <a:cubicBezTo>
                          <a:pt x="126" y="16"/>
                          <a:pt x="126" y="16"/>
                          <a:pt x="126" y="16"/>
                        </a:cubicBezTo>
                        <a:cubicBezTo>
                          <a:pt x="126" y="16"/>
                          <a:pt x="127" y="16"/>
                          <a:pt x="127" y="15"/>
                        </a:cubicBezTo>
                        <a:cubicBezTo>
                          <a:pt x="127" y="12"/>
                          <a:pt x="122" y="5"/>
                          <a:pt x="112" y="2"/>
                        </a:cubicBezTo>
                        <a:cubicBezTo>
                          <a:pt x="107" y="0"/>
                          <a:pt x="102" y="0"/>
                          <a:pt x="9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4" name="Freeform 7128">
                    <a:extLst>
                      <a:ext uri="{FF2B5EF4-FFF2-40B4-BE49-F238E27FC236}">
                        <a16:creationId xmlns:a16="http://schemas.microsoft.com/office/drawing/2014/main" xmlns="" id="{2DCFC3B8-4BAA-45BC-85A3-550B64603B78}"/>
                      </a:ext>
                    </a:extLst>
                  </p:cNvPr>
                  <p:cNvSpPr>
                    <a:spLocks noEditPoints="1"/>
                  </p:cNvSpPr>
                  <p:nvPr/>
                </p:nvSpPr>
                <p:spPr bwMode="auto">
                  <a:xfrm>
                    <a:off x="4085" y="1915"/>
                    <a:ext cx="97" cy="14"/>
                  </a:xfrm>
                  <a:custGeom>
                    <a:avLst/>
                    <a:gdLst>
                      <a:gd name="T0" fmla="*/ 6 w 130"/>
                      <a:gd name="T1" fmla="*/ 17 h 19"/>
                      <a:gd name="T2" fmla="*/ 6 w 130"/>
                      <a:gd name="T3" fmla="*/ 17 h 19"/>
                      <a:gd name="T4" fmla="*/ 13 w 130"/>
                      <a:gd name="T5" fmla="*/ 19 h 19"/>
                      <a:gd name="T6" fmla="*/ 16 w 130"/>
                      <a:gd name="T7" fmla="*/ 19 h 19"/>
                      <a:gd name="T8" fmla="*/ 18 w 130"/>
                      <a:gd name="T9" fmla="*/ 18 h 19"/>
                      <a:gd name="T10" fmla="*/ 16 w 130"/>
                      <a:gd name="T11" fmla="*/ 18 h 19"/>
                      <a:gd name="T12" fmla="*/ 16 w 130"/>
                      <a:gd name="T13" fmla="*/ 18 h 19"/>
                      <a:gd name="T14" fmla="*/ 13 w 130"/>
                      <a:gd name="T15" fmla="*/ 18 h 19"/>
                      <a:gd name="T16" fmla="*/ 6 w 130"/>
                      <a:gd name="T17" fmla="*/ 17 h 19"/>
                      <a:gd name="T18" fmla="*/ 37 w 130"/>
                      <a:gd name="T19" fmla="*/ 16 h 19"/>
                      <a:gd name="T20" fmla="*/ 36 w 130"/>
                      <a:gd name="T21" fmla="*/ 16 h 19"/>
                      <a:gd name="T22" fmla="*/ 37 w 130"/>
                      <a:gd name="T23" fmla="*/ 16 h 19"/>
                      <a:gd name="T24" fmla="*/ 96 w 130"/>
                      <a:gd name="T25" fmla="*/ 5 h 19"/>
                      <a:gd name="T26" fmla="*/ 80 w 130"/>
                      <a:gd name="T27" fmla="*/ 8 h 19"/>
                      <a:gd name="T28" fmla="*/ 53 w 130"/>
                      <a:gd name="T29" fmla="*/ 15 h 19"/>
                      <a:gd name="T30" fmla="*/ 48 w 130"/>
                      <a:gd name="T31" fmla="*/ 15 h 19"/>
                      <a:gd name="T32" fmla="*/ 48 w 130"/>
                      <a:gd name="T33" fmla="*/ 15 h 19"/>
                      <a:gd name="T34" fmla="*/ 48 w 130"/>
                      <a:gd name="T35" fmla="*/ 15 h 19"/>
                      <a:gd name="T36" fmla="*/ 53 w 130"/>
                      <a:gd name="T37" fmla="*/ 16 h 19"/>
                      <a:gd name="T38" fmla="*/ 80 w 130"/>
                      <a:gd name="T39" fmla="*/ 9 h 19"/>
                      <a:gd name="T40" fmla="*/ 96 w 130"/>
                      <a:gd name="T41" fmla="*/ 6 h 19"/>
                      <a:gd name="T42" fmla="*/ 117 w 130"/>
                      <a:gd name="T43" fmla="*/ 11 h 19"/>
                      <a:gd name="T44" fmla="*/ 121 w 130"/>
                      <a:gd name="T45" fmla="*/ 16 h 19"/>
                      <a:gd name="T46" fmla="*/ 122 w 130"/>
                      <a:gd name="T47" fmla="*/ 16 h 19"/>
                      <a:gd name="T48" fmla="*/ 117 w 130"/>
                      <a:gd name="T49" fmla="*/ 11 h 19"/>
                      <a:gd name="T50" fmla="*/ 96 w 130"/>
                      <a:gd name="T51" fmla="*/ 5 h 19"/>
                      <a:gd name="T52" fmla="*/ 7 w 130"/>
                      <a:gd name="T53" fmla="*/ 5 h 19"/>
                      <a:gd name="T54" fmla="*/ 0 w 130"/>
                      <a:gd name="T55" fmla="*/ 6 h 19"/>
                      <a:gd name="T56" fmla="*/ 0 w 130"/>
                      <a:gd name="T57" fmla="*/ 6 h 19"/>
                      <a:gd name="T58" fmla="*/ 1 w 130"/>
                      <a:gd name="T59" fmla="*/ 6 h 19"/>
                      <a:gd name="T60" fmla="*/ 7 w 130"/>
                      <a:gd name="T61" fmla="*/ 5 h 19"/>
                      <a:gd name="T62" fmla="*/ 22 w 130"/>
                      <a:gd name="T63" fmla="*/ 7 h 19"/>
                      <a:gd name="T64" fmla="*/ 25 w 130"/>
                      <a:gd name="T65" fmla="*/ 8 h 19"/>
                      <a:gd name="T66" fmla="*/ 25 w 130"/>
                      <a:gd name="T67" fmla="*/ 7 h 19"/>
                      <a:gd name="T68" fmla="*/ 22 w 130"/>
                      <a:gd name="T69" fmla="*/ 7 h 19"/>
                      <a:gd name="T70" fmla="*/ 7 w 130"/>
                      <a:gd name="T71" fmla="*/ 5 h 19"/>
                      <a:gd name="T72" fmla="*/ 97 w 130"/>
                      <a:gd name="T73" fmla="*/ 0 h 19"/>
                      <a:gd name="T74" fmla="*/ 71 w 130"/>
                      <a:gd name="T75" fmla="*/ 6 h 19"/>
                      <a:gd name="T76" fmla="*/ 50 w 130"/>
                      <a:gd name="T77" fmla="*/ 10 h 19"/>
                      <a:gd name="T78" fmla="*/ 39 w 130"/>
                      <a:gd name="T79" fmla="*/ 9 h 19"/>
                      <a:gd name="T80" fmla="*/ 41 w 130"/>
                      <a:gd name="T81" fmla="*/ 10 h 19"/>
                      <a:gd name="T82" fmla="*/ 50 w 130"/>
                      <a:gd name="T83" fmla="*/ 10 h 19"/>
                      <a:gd name="T84" fmla="*/ 71 w 130"/>
                      <a:gd name="T85" fmla="*/ 7 h 19"/>
                      <a:gd name="T86" fmla="*/ 97 w 130"/>
                      <a:gd name="T87" fmla="*/ 1 h 19"/>
                      <a:gd name="T88" fmla="*/ 112 w 130"/>
                      <a:gd name="T89" fmla="*/ 3 h 19"/>
                      <a:gd name="T90" fmla="*/ 127 w 130"/>
                      <a:gd name="T91" fmla="*/ 16 h 19"/>
                      <a:gd name="T92" fmla="*/ 126 w 130"/>
                      <a:gd name="T93" fmla="*/ 17 h 19"/>
                      <a:gd name="T94" fmla="*/ 125 w 130"/>
                      <a:gd name="T95" fmla="*/ 17 h 19"/>
                      <a:gd name="T96" fmla="*/ 125 w 130"/>
                      <a:gd name="T97" fmla="*/ 17 h 19"/>
                      <a:gd name="T98" fmla="*/ 125 w 130"/>
                      <a:gd name="T99" fmla="*/ 17 h 19"/>
                      <a:gd name="T100" fmla="*/ 126 w 130"/>
                      <a:gd name="T101" fmla="*/ 18 h 19"/>
                      <a:gd name="T102" fmla="*/ 126 w 130"/>
                      <a:gd name="T103" fmla="*/ 18 h 19"/>
                      <a:gd name="T104" fmla="*/ 112 w 130"/>
                      <a:gd name="T105" fmla="*/ 2 h 19"/>
                      <a:gd name="T106" fmla="*/ 97 w 130"/>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9">
                        <a:moveTo>
                          <a:pt x="6" y="17"/>
                        </a:moveTo>
                        <a:cubicBezTo>
                          <a:pt x="6" y="17"/>
                          <a:pt x="6" y="17"/>
                          <a:pt x="6" y="17"/>
                        </a:cubicBezTo>
                        <a:cubicBezTo>
                          <a:pt x="8" y="18"/>
                          <a:pt x="10" y="18"/>
                          <a:pt x="13" y="19"/>
                        </a:cubicBezTo>
                        <a:cubicBezTo>
                          <a:pt x="14" y="19"/>
                          <a:pt x="15" y="19"/>
                          <a:pt x="16" y="19"/>
                        </a:cubicBezTo>
                        <a:cubicBezTo>
                          <a:pt x="17" y="18"/>
                          <a:pt x="18" y="18"/>
                          <a:pt x="18" y="18"/>
                        </a:cubicBezTo>
                        <a:cubicBezTo>
                          <a:pt x="18" y="18"/>
                          <a:pt x="17" y="18"/>
                          <a:pt x="16" y="18"/>
                        </a:cubicBezTo>
                        <a:cubicBezTo>
                          <a:pt x="16" y="18"/>
                          <a:pt x="16" y="18"/>
                          <a:pt x="16" y="18"/>
                        </a:cubicBezTo>
                        <a:cubicBezTo>
                          <a:pt x="15" y="18"/>
                          <a:pt x="14" y="18"/>
                          <a:pt x="13" y="18"/>
                        </a:cubicBezTo>
                        <a:cubicBezTo>
                          <a:pt x="10" y="18"/>
                          <a:pt x="7" y="17"/>
                          <a:pt x="6" y="17"/>
                        </a:cubicBezTo>
                        <a:close/>
                        <a:moveTo>
                          <a:pt x="37" y="16"/>
                        </a:moveTo>
                        <a:cubicBezTo>
                          <a:pt x="36" y="16"/>
                          <a:pt x="36" y="16"/>
                          <a:pt x="36" y="16"/>
                        </a:cubicBezTo>
                        <a:cubicBezTo>
                          <a:pt x="37" y="16"/>
                          <a:pt x="37" y="16"/>
                          <a:pt x="37" y="16"/>
                        </a:cubicBezTo>
                        <a:close/>
                        <a:moveTo>
                          <a:pt x="96" y="5"/>
                        </a:moveTo>
                        <a:cubicBezTo>
                          <a:pt x="90" y="5"/>
                          <a:pt x="84" y="6"/>
                          <a:pt x="80" y="8"/>
                        </a:cubicBezTo>
                        <a:cubicBezTo>
                          <a:pt x="70" y="13"/>
                          <a:pt x="63" y="15"/>
                          <a:pt x="53" y="15"/>
                        </a:cubicBezTo>
                        <a:cubicBezTo>
                          <a:pt x="51" y="15"/>
                          <a:pt x="50" y="15"/>
                          <a:pt x="48" y="15"/>
                        </a:cubicBezTo>
                        <a:cubicBezTo>
                          <a:pt x="48" y="15"/>
                          <a:pt x="48" y="15"/>
                          <a:pt x="48" y="15"/>
                        </a:cubicBezTo>
                        <a:cubicBezTo>
                          <a:pt x="48" y="15"/>
                          <a:pt x="48" y="15"/>
                          <a:pt x="48" y="15"/>
                        </a:cubicBezTo>
                        <a:cubicBezTo>
                          <a:pt x="50" y="16"/>
                          <a:pt x="51" y="16"/>
                          <a:pt x="53" y="16"/>
                        </a:cubicBezTo>
                        <a:cubicBezTo>
                          <a:pt x="63" y="16"/>
                          <a:pt x="70" y="13"/>
                          <a:pt x="80" y="9"/>
                        </a:cubicBezTo>
                        <a:cubicBezTo>
                          <a:pt x="84" y="7"/>
                          <a:pt x="90" y="6"/>
                          <a:pt x="96" y="6"/>
                        </a:cubicBezTo>
                        <a:cubicBezTo>
                          <a:pt x="105" y="6"/>
                          <a:pt x="114" y="8"/>
                          <a:pt x="117" y="11"/>
                        </a:cubicBezTo>
                        <a:cubicBezTo>
                          <a:pt x="118" y="13"/>
                          <a:pt x="120" y="15"/>
                          <a:pt x="121" y="16"/>
                        </a:cubicBezTo>
                        <a:cubicBezTo>
                          <a:pt x="122" y="16"/>
                          <a:pt x="122" y="16"/>
                          <a:pt x="122" y="16"/>
                        </a:cubicBezTo>
                        <a:cubicBezTo>
                          <a:pt x="120" y="15"/>
                          <a:pt x="119" y="13"/>
                          <a:pt x="117" y="11"/>
                        </a:cubicBezTo>
                        <a:cubicBezTo>
                          <a:pt x="114" y="7"/>
                          <a:pt x="105" y="5"/>
                          <a:pt x="96" y="5"/>
                        </a:cubicBezTo>
                        <a:close/>
                        <a:moveTo>
                          <a:pt x="7" y="5"/>
                        </a:moveTo>
                        <a:cubicBezTo>
                          <a:pt x="4" y="5"/>
                          <a:pt x="1" y="5"/>
                          <a:pt x="0" y="6"/>
                        </a:cubicBezTo>
                        <a:cubicBezTo>
                          <a:pt x="0" y="6"/>
                          <a:pt x="0" y="6"/>
                          <a:pt x="0" y="6"/>
                        </a:cubicBezTo>
                        <a:cubicBezTo>
                          <a:pt x="1" y="6"/>
                          <a:pt x="1" y="6"/>
                          <a:pt x="1" y="6"/>
                        </a:cubicBezTo>
                        <a:cubicBezTo>
                          <a:pt x="2" y="6"/>
                          <a:pt x="5" y="5"/>
                          <a:pt x="7" y="5"/>
                        </a:cubicBezTo>
                        <a:cubicBezTo>
                          <a:pt x="12" y="5"/>
                          <a:pt x="18" y="6"/>
                          <a:pt x="22" y="7"/>
                        </a:cubicBezTo>
                        <a:cubicBezTo>
                          <a:pt x="23" y="7"/>
                          <a:pt x="24" y="7"/>
                          <a:pt x="25" y="8"/>
                        </a:cubicBezTo>
                        <a:cubicBezTo>
                          <a:pt x="25" y="7"/>
                          <a:pt x="25" y="7"/>
                          <a:pt x="25" y="7"/>
                        </a:cubicBezTo>
                        <a:cubicBezTo>
                          <a:pt x="24" y="7"/>
                          <a:pt x="23" y="7"/>
                          <a:pt x="22" y="7"/>
                        </a:cubicBezTo>
                        <a:cubicBezTo>
                          <a:pt x="18" y="6"/>
                          <a:pt x="12" y="5"/>
                          <a:pt x="7" y="5"/>
                        </a:cubicBezTo>
                        <a:close/>
                        <a:moveTo>
                          <a:pt x="97" y="0"/>
                        </a:moveTo>
                        <a:cubicBezTo>
                          <a:pt x="89" y="0"/>
                          <a:pt x="80" y="2"/>
                          <a:pt x="71" y="6"/>
                        </a:cubicBezTo>
                        <a:cubicBezTo>
                          <a:pt x="65" y="9"/>
                          <a:pt x="58" y="10"/>
                          <a:pt x="50" y="10"/>
                        </a:cubicBezTo>
                        <a:cubicBezTo>
                          <a:pt x="46" y="10"/>
                          <a:pt x="43" y="9"/>
                          <a:pt x="39" y="9"/>
                        </a:cubicBezTo>
                        <a:cubicBezTo>
                          <a:pt x="40" y="9"/>
                          <a:pt x="40" y="10"/>
                          <a:pt x="41" y="10"/>
                        </a:cubicBezTo>
                        <a:cubicBezTo>
                          <a:pt x="44" y="10"/>
                          <a:pt x="47" y="10"/>
                          <a:pt x="50" y="10"/>
                        </a:cubicBezTo>
                        <a:cubicBezTo>
                          <a:pt x="58" y="10"/>
                          <a:pt x="65" y="9"/>
                          <a:pt x="71" y="7"/>
                        </a:cubicBezTo>
                        <a:cubicBezTo>
                          <a:pt x="80" y="3"/>
                          <a:pt x="89" y="1"/>
                          <a:pt x="97" y="1"/>
                        </a:cubicBezTo>
                        <a:cubicBezTo>
                          <a:pt x="102" y="1"/>
                          <a:pt x="107" y="1"/>
                          <a:pt x="112" y="3"/>
                        </a:cubicBezTo>
                        <a:cubicBezTo>
                          <a:pt x="122" y="6"/>
                          <a:pt x="127" y="13"/>
                          <a:pt x="127" y="16"/>
                        </a:cubicBezTo>
                        <a:cubicBezTo>
                          <a:pt x="127" y="17"/>
                          <a:pt x="126" y="17"/>
                          <a:pt x="126" y="17"/>
                        </a:cubicBezTo>
                        <a:cubicBezTo>
                          <a:pt x="125" y="17"/>
                          <a:pt x="125" y="17"/>
                          <a:pt x="125" y="17"/>
                        </a:cubicBezTo>
                        <a:cubicBezTo>
                          <a:pt x="125" y="17"/>
                          <a:pt x="125" y="17"/>
                          <a:pt x="125" y="17"/>
                        </a:cubicBezTo>
                        <a:cubicBezTo>
                          <a:pt x="125" y="17"/>
                          <a:pt x="125" y="17"/>
                          <a:pt x="125" y="17"/>
                        </a:cubicBezTo>
                        <a:cubicBezTo>
                          <a:pt x="126" y="18"/>
                          <a:pt x="126" y="18"/>
                          <a:pt x="126" y="18"/>
                        </a:cubicBezTo>
                        <a:cubicBezTo>
                          <a:pt x="126" y="18"/>
                          <a:pt x="126" y="18"/>
                          <a:pt x="126" y="18"/>
                        </a:cubicBezTo>
                        <a:cubicBezTo>
                          <a:pt x="130" y="18"/>
                          <a:pt x="126" y="7"/>
                          <a:pt x="112" y="2"/>
                        </a:cubicBezTo>
                        <a:cubicBezTo>
                          <a:pt x="107" y="1"/>
                          <a:pt x="102" y="0"/>
                          <a:pt x="9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5" name="Freeform 7129">
                    <a:extLst>
                      <a:ext uri="{FF2B5EF4-FFF2-40B4-BE49-F238E27FC236}">
                        <a16:creationId xmlns:a16="http://schemas.microsoft.com/office/drawing/2014/main" xmlns="" id="{97522BC2-F293-43CD-B0E9-C61E9B07943D}"/>
                      </a:ext>
                    </a:extLst>
                  </p:cNvPr>
                  <p:cNvSpPr>
                    <a:spLocks/>
                  </p:cNvSpPr>
                  <p:nvPr/>
                </p:nvSpPr>
                <p:spPr bwMode="auto">
                  <a:xfrm>
                    <a:off x="4008" y="2061"/>
                    <a:ext cx="33" cy="30"/>
                  </a:xfrm>
                  <a:custGeom>
                    <a:avLst/>
                    <a:gdLst>
                      <a:gd name="T0" fmla="*/ 43 w 45"/>
                      <a:gd name="T1" fmla="*/ 1 h 41"/>
                      <a:gd name="T2" fmla="*/ 22 w 45"/>
                      <a:gd name="T3" fmla="*/ 24 h 41"/>
                      <a:gd name="T4" fmla="*/ 7 w 45"/>
                      <a:gd name="T5" fmla="*/ 6 h 41"/>
                      <a:gd name="T6" fmla="*/ 5 w 45"/>
                      <a:gd name="T7" fmla="*/ 3 h 41"/>
                      <a:gd name="T8" fmla="*/ 15 w 45"/>
                      <a:gd name="T9" fmla="*/ 33 h 41"/>
                      <a:gd name="T10" fmla="*/ 45 w 45"/>
                      <a:gd name="T11" fmla="*/ 0 h 41"/>
                      <a:gd name="T12" fmla="*/ 43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43" y="1"/>
                        </a:moveTo>
                        <a:cubicBezTo>
                          <a:pt x="43" y="1"/>
                          <a:pt x="33" y="20"/>
                          <a:pt x="22" y="24"/>
                        </a:cubicBezTo>
                        <a:cubicBezTo>
                          <a:pt x="11" y="28"/>
                          <a:pt x="6" y="12"/>
                          <a:pt x="7" y="6"/>
                        </a:cubicBezTo>
                        <a:cubicBezTo>
                          <a:pt x="5" y="3"/>
                          <a:pt x="5" y="3"/>
                          <a:pt x="5" y="3"/>
                        </a:cubicBezTo>
                        <a:cubicBezTo>
                          <a:pt x="5" y="3"/>
                          <a:pt x="0" y="25"/>
                          <a:pt x="15" y="33"/>
                        </a:cubicBezTo>
                        <a:cubicBezTo>
                          <a:pt x="30" y="41"/>
                          <a:pt x="45" y="0"/>
                          <a:pt x="45" y="0"/>
                        </a:cubicBezTo>
                        <a:lnTo>
                          <a:pt x="43"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6" name="Freeform 7130">
                    <a:extLst>
                      <a:ext uri="{FF2B5EF4-FFF2-40B4-BE49-F238E27FC236}">
                        <a16:creationId xmlns:a16="http://schemas.microsoft.com/office/drawing/2014/main" xmlns="" id="{E83CD048-836B-4A6B-82DD-CD3E74E97E68}"/>
                      </a:ext>
                    </a:extLst>
                  </p:cNvPr>
                  <p:cNvSpPr>
                    <a:spLocks noEditPoints="1"/>
                  </p:cNvSpPr>
                  <p:nvPr/>
                </p:nvSpPr>
                <p:spPr bwMode="auto">
                  <a:xfrm>
                    <a:off x="4010" y="2060"/>
                    <a:ext cx="31" cy="26"/>
                  </a:xfrm>
                  <a:custGeom>
                    <a:avLst/>
                    <a:gdLst>
                      <a:gd name="T0" fmla="*/ 12 w 42"/>
                      <a:gd name="T1" fmla="*/ 34 h 35"/>
                      <a:gd name="T2" fmla="*/ 0 w 42"/>
                      <a:gd name="T3" fmla="*/ 12 h 35"/>
                      <a:gd name="T4" fmla="*/ 1 w 42"/>
                      <a:gd name="T5" fmla="*/ 4 h 35"/>
                      <a:gd name="T6" fmla="*/ 1 w 42"/>
                      <a:gd name="T7" fmla="*/ 2 h 35"/>
                      <a:gd name="T8" fmla="*/ 4 w 42"/>
                      <a:gd name="T9" fmla="*/ 7 h 35"/>
                      <a:gd name="T10" fmla="*/ 4 w 42"/>
                      <a:gd name="T11" fmla="*/ 7 h 35"/>
                      <a:gd name="T12" fmla="*/ 4 w 42"/>
                      <a:gd name="T13" fmla="*/ 8 h 35"/>
                      <a:gd name="T14" fmla="*/ 7 w 42"/>
                      <a:gd name="T15" fmla="*/ 18 h 35"/>
                      <a:gd name="T16" fmla="*/ 16 w 42"/>
                      <a:gd name="T17" fmla="*/ 25 h 35"/>
                      <a:gd name="T18" fmla="*/ 19 w 42"/>
                      <a:gd name="T19" fmla="*/ 24 h 35"/>
                      <a:gd name="T20" fmla="*/ 33 w 42"/>
                      <a:gd name="T21" fmla="*/ 12 h 35"/>
                      <a:gd name="T22" fmla="*/ 39 w 42"/>
                      <a:gd name="T23" fmla="*/ 2 h 35"/>
                      <a:gd name="T24" fmla="*/ 39 w 42"/>
                      <a:gd name="T25" fmla="*/ 2 h 35"/>
                      <a:gd name="T26" fmla="*/ 41 w 42"/>
                      <a:gd name="T27" fmla="*/ 0 h 35"/>
                      <a:gd name="T28" fmla="*/ 42 w 42"/>
                      <a:gd name="T29" fmla="*/ 1 h 35"/>
                      <a:gd name="T30" fmla="*/ 16 w 42"/>
                      <a:gd name="T31" fmla="*/ 35 h 35"/>
                      <a:gd name="T32" fmla="*/ 12 w 42"/>
                      <a:gd name="T33" fmla="*/ 34 h 35"/>
                      <a:gd name="T34" fmla="*/ 2 w 42"/>
                      <a:gd name="T35" fmla="*/ 12 h 35"/>
                      <a:gd name="T36" fmla="*/ 12 w 42"/>
                      <a:gd name="T37" fmla="*/ 33 h 35"/>
                      <a:gd name="T38" fmla="*/ 16 w 42"/>
                      <a:gd name="T39" fmla="*/ 34 h 35"/>
                      <a:gd name="T40" fmla="*/ 33 w 42"/>
                      <a:gd name="T41" fmla="*/ 17 h 35"/>
                      <a:gd name="T42" fmla="*/ 40 w 42"/>
                      <a:gd name="T43" fmla="*/ 3 h 35"/>
                      <a:gd name="T44" fmla="*/ 19 w 42"/>
                      <a:gd name="T45" fmla="*/ 26 h 35"/>
                      <a:gd name="T46" fmla="*/ 16 w 42"/>
                      <a:gd name="T47" fmla="*/ 26 h 35"/>
                      <a:gd name="T48" fmla="*/ 3 w 42"/>
                      <a:gd name="T49" fmla="*/ 8 h 35"/>
                      <a:gd name="T50" fmla="*/ 3 w 42"/>
                      <a:gd name="T51" fmla="*/ 7 h 35"/>
                      <a:gd name="T52" fmla="*/ 2 w 42"/>
                      <a:gd name="T53" fmla="*/ 6 h 35"/>
                      <a:gd name="T54" fmla="*/ 2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12" y="34"/>
                        </a:moveTo>
                        <a:cubicBezTo>
                          <a:pt x="2" y="29"/>
                          <a:pt x="0" y="19"/>
                          <a:pt x="0" y="12"/>
                        </a:cubicBezTo>
                        <a:cubicBezTo>
                          <a:pt x="0" y="7"/>
                          <a:pt x="1" y="4"/>
                          <a:pt x="1" y="4"/>
                        </a:cubicBezTo>
                        <a:cubicBezTo>
                          <a:pt x="1" y="2"/>
                          <a:pt x="1" y="2"/>
                          <a:pt x="1" y="2"/>
                        </a:cubicBezTo>
                        <a:cubicBezTo>
                          <a:pt x="4" y="7"/>
                          <a:pt x="4" y="7"/>
                          <a:pt x="4" y="7"/>
                        </a:cubicBezTo>
                        <a:cubicBezTo>
                          <a:pt x="4" y="7"/>
                          <a:pt x="4" y="7"/>
                          <a:pt x="4" y="7"/>
                        </a:cubicBezTo>
                        <a:cubicBezTo>
                          <a:pt x="4" y="8"/>
                          <a:pt x="4" y="8"/>
                          <a:pt x="4" y="8"/>
                        </a:cubicBezTo>
                        <a:cubicBezTo>
                          <a:pt x="4" y="10"/>
                          <a:pt x="5" y="15"/>
                          <a:pt x="7" y="18"/>
                        </a:cubicBezTo>
                        <a:cubicBezTo>
                          <a:pt x="9" y="22"/>
                          <a:pt x="12" y="25"/>
                          <a:pt x="16" y="25"/>
                        </a:cubicBezTo>
                        <a:cubicBezTo>
                          <a:pt x="17" y="25"/>
                          <a:pt x="18" y="25"/>
                          <a:pt x="19" y="24"/>
                        </a:cubicBezTo>
                        <a:cubicBezTo>
                          <a:pt x="24" y="23"/>
                          <a:pt x="29" y="17"/>
                          <a:pt x="33" y="12"/>
                        </a:cubicBezTo>
                        <a:cubicBezTo>
                          <a:pt x="37" y="7"/>
                          <a:pt x="39" y="2"/>
                          <a:pt x="39" y="2"/>
                        </a:cubicBezTo>
                        <a:cubicBezTo>
                          <a:pt x="39" y="2"/>
                          <a:pt x="39" y="2"/>
                          <a:pt x="39" y="2"/>
                        </a:cubicBezTo>
                        <a:cubicBezTo>
                          <a:pt x="41" y="0"/>
                          <a:pt x="41" y="0"/>
                          <a:pt x="41" y="0"/>
                        </a:cubicBezTo>
                        <a:cubicBezTo>
                          <a:pt x="42" y="1"/>
                          <a:pt x="42" y="1"/>
                          <a:pt x="42" y="1"/>
                        </a:cubicBezTo>
                        <a:cubicBezTo>
                          <a:pt x="42" y="1"/>
                          <a:pt x="30" y="35"/>
                          <a:pt x="16" y="35"/>
                        </a:cubicBezTo>
                        <a:cubicBezTo>
                          <a:pt x="15" y="35"/>
                          <a:pt x="13" y="35"/>
                          <a:pt x="12" y="34"/>
                        </a:cubicBezTo>
                        <a:close/>
                        <a:moveTo>
                          <a:pt x="2" y="12"/>
                        </a:moveTo>
                        <a:cubicBezTo>
                          <a:pt x="2" y="19"/>
                          <a:pt x="4" y="28"/>
                          <a:pt x="12" y="33"/>
                        </a:cubicBezTo>
                        <a:cubicBezTo>
                          <a:pt x="13" y="34"/>
                          <a:pt x="15" y="34"/>
                          <a:pt x="16" y="34"/>
                        </a:cubicBezTo>
                        <a:cubicBezTo>
                          <a:pt x="22" y="34"/>
                          <a:pt x="29" y="26"/>
                          <a:pt x="33" y="17"/>
                        </a:cubicBezTo>
                        <a:cubicBezTo>
                          <a:pt x="36" y="12"/>
                          <a:pt x="39" y="6"/>
                          <a:pt x="40" y="3"/>
                        </a:cubicBezTo>
                        <a:cubicBezTo>
                          <a:pt x="39" y="6"/>
                          <a:pt x="29" y="22"/>
                          <a:pt x="19" y="26"/>
                        </a:cubicBezTo>
                        <a:cubicBezTo>
                          <a:pt x="18" y="26"/>
                          <a:pt x="17" y="26"/>
                          <a:pt x="16" y="26"/>
                        </a:cubicBezTo>
                        <a:cubicBezTo>
                          <a:pt x="7" y="26"/>
                          <a:pt x="3" y="13"/>
                          <a:pt x="3" y="8"/>
                        </a:cubicBezTo>
                        <a:cubicBezTo>
                          <a:pt x="3" y="7"/>
                          <a:pt x="3" y="7"/>
                          <a:pt x="3" y="7"/>
                        </a:cubicBezTo>
                        <a:cubicBezTo>
                          <a:pt x="2" y="6"/>
                          <a:pt x="2" y="6"/>
                          <a:pt x="2" y="6"/>
                        </a:cubicBezTo>
                        <a:cubicBezTo>
                          <a:pt x="2" y="7"/>
                          <a:pt x="1" y="9"/>
                          <a:pt x="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7" name="Freeform 7131">
                    <a:extLst>
                      <a:ext uri="{FF2B5EF4-FFF2-40B4-BE49-F238E27FC236}">
                        <a16:creationId xmlns:a16="http://schemas.microsoft.com/office/drawing/2014/main" xmlns="" id="{B58A410A-DB9C-4EFD-B9A8-2E55E469142D}"/>
                      </a:ext>
                    </a:extLst>
                  </p:cNvPr>
                  <p:cNvSpPr>
                    <a:spLocks/>
                  </p:cNvSpPr>
                  <p:nvPr/>
                </p:nvSpPr>
                <p:spPr bwMode="auto">
                  <a:xfrm>
                    <a:off x="4012" y="2066"/>
                    <a:ext cx="21" cy="16"/>
                  </a:xfrm>
                  <a:custGeom>
                    <a:avLst/>
                    <a:gdLst>
                      <a:gd name="T0" fmla="*/ 0 w 28"/>
                      <a:gd name="T1" fmla="*/ 0 h 21"/>
                      <a:gd name="T2" fmla="*/ 12 w 28"/>
                      <a:gd name="T3" fmla="*/ 21 h 21"/>
                      <a:gd name="T4" fmla="*/ 16 w 28"/>
                      <a:gd name="T5" fmla="*/ 20 h 21"/>
                      <a:gd name="T6" fmla="*/ 28 w 28"/>
                      <a:gd name="T7" fmla="*/ 8 h 21"/>
                      <a:gd name="T8" fmla="*/ 16 w 28"/>
                      <a:gd name="T9" fmla="*/ 18 h 21"/>
                      <a:gd name="T10" fmla="*/ 13 w 28"/>
                      <a:gd name="T11" fmla="*/ 18 h 21"/>
                      <a:gd name="T12" fmla="*/ 13 w 28"/>
                      <a:gd name="T13" fmla="*/ 18 h 21"/>
                      <a:gd name="T14" fmla="*/ 0 w 28"/>
                      <a:gd name="T15" fmla="*/ 1 h 21"/>
                      <a:gd name="T16" fmla="*/ 0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0" y="0"/>
                        </a:moveTo>
                        <a:cubicBezTo>
                          <a:pt x="0" y="9"/>
                          <a:pt x="5" y="21"/>
                          <a:pt x="12" y="21"/>
                        </a:cubicBezTo>
                        <a:cubicBezTo>
                          <a:pt x="13" y="21"/>
                          <a:pt x="14" y="21"/>
                          <a:pt x="16" y="20"/>
                        </a:cubicBezTo>
                        <a:cubicBezTo>
                          <a:pt x="20" y="18"/>
                          <a:pt x="25" y="13"/>
                          <a:pt x="28" y="8"/>
                        </a:cubicBezTo>
                        <a:cubicBezTo>
                          <a:pt x="25" y="12"/>
                          <a:pt x="20" y="16"/>
                          <a:pt x="16" y="18"/>
                        </a:cubicBezTo>
                        <a:cubicBezTo>
                          <a:pt x="15" y="18"/>
                          <a:pt x="14" y="18"/>
                          <a:pt x="13" y="18"/>
                        </a:cubicBezTo>
                        <a:cubicBezTo>
                          <a:pt x="13" y="18"/>
                          <a:pt x="13" y="18"/>
                          <a:pt x="13" y="18"/>
                        </a:cubicBezTo>
                        <a:cubicBezTo>
                          <a:pt x="4" y="18"/>
                          <a:pt x="1" y="6"/>
                          <a:pt x="0" y="1"/>
                        </a:cubicBezTo>
                        <a:lnTo>
                          <a:pt x="0" y="0"/>
                        </a:ln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8" name="Freeform 7132">
                    <a:extLst>
                      <a:ext uri="{FF2B5EF4-FFF2-40B4-BE49-F238E27FC236}">
                        <a16:creationId xmlns:a16="http://schemas.microsoft.com/office/drawing/2014/main" xmlns="" id="{E04167B9-07DE-4430-A71C-02BC93C88B72}"/>
                      </a:ext>
                    </a:extLst>
                  </p:cNvPr>
                  <p:cNvSpPr>
                    <a:spLocks/>
                  </p:cNvSpPr>
                  <p:nvPr/>
                </p:nvSpPr>
                <p:spPr bwMode="auto">
                  <a:xfrm>
                    <a:off x="4012" y="2067"/>
                    <a:ext cx="24" cy="12"/>
                  </a:xfrm>
                  <a:custGeom>
                    <a:avLst/>
                    <a:gdLst>
                      <a:gd name="T0" fmla="*/ 0 w 32"/>
                      <a:gd name="T1" fmla="*/ 0 h 17"/>
                      <a:gd name="T2" fmla="*/ 13 w 32"/>
                      <a:gd name="T3" fmla="*/ 17 h 17"/>
                      <a:gd name="T4" fmla="*/ 13 w 32"/>
                      <a:gd name="T5" fmla="*/ 17 h 17"/>
                      <a:gd name="T6" fmla="*/ 16 w 32"/>
                      <a:gd name="T7" fmla="*/ 17 h 17"/>
                      <a:gd name="T8" fmla="*/ 28 w 32"/>
                      <a:gd name="T9" fmla="*/ 7 h 17"/>
                      <a:gd name="T10" fmla="*/ 32 w 32"/>
                      <a:gd name="T11" fmla="*/ 2 h 17"/>
                      <a:gd name="T12" fmla="*/ 32 w 32"/>
                      <a:gd name="T13" fmla="*/ 2 h 17"/>
                      <a:gd name="T14" fmla="*/ 16 w 32"/>
                      <a:gd name="T15" fmla="*/ 16 h 17"/>
                      <a:gd name="T16" fmla="*/ 13 w 32"/>
                      <a:gd name="T17" fmla="*/ 17 h 17"/>
                      <a:gd name="T18" fmla="*/ 1 w 32"/>
                      <a:gd name="T19" fmla="*/ 1 h 17"/>
                      <a:gd name="T20" fmla="*/ 0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0" y="0"/>
                        </a:moveTo>
                        <a:cubicBezTo>
                          <a:pt x="1" y="5"/>
                          <a:pt x="4" y="17"/>
                          <a:pt x="13" y="17"/>
                        </a:cubicBezTo>
                        <a:cubicBezTo>
                          <a:pt x="13" y="17"/>
                          <a:pt x="13" y="17"/>
                          <a:pt x="13" y="17"/>
                        </a:cubicBezTo>
                        <a:cubicBezTo>
                          <a:pt x="14" y="17"/>
                          <a:pt x="15" y="17"/>
                          <a:pt x="16" y="17"/>
                        </a:cubicBezTo>
                        <a:cubicBezTo>
                          <a:pt x="20" y="15"/>
                          <a:pt x="25" y="11"/>
                          <a:pt x="28" y="7"/>
                        </a:cubicBezTo>
                        <a:cubicBezTo>
                          <a:pt x="30" y="5"/>
                          <a:pt x="31" y="3"/>
                          <a:pt x="32" y="2"/>
                        </a:cubicBezTo>
                        <a:cubicBezTo>
                          <a:pt x="32" y="2"/>
                          <a:pt x="32" y="2"/>
                          <a:pt x="32" y="2"/>
                        </a:cubicBezTo>
                        <a:cubicBezTo>
                          <a:pt x="28" y="7"/>
                          <a:pt x="22" y="14"/>
                          <a:pt x="16" y="16"/>
                        </a:cubicBezTo>
                        <a:cubicBezTo>
                          <a:pt x="15" y="16"/>
                          <a:pt x="14" y="17"/>
                          <a:pt x="13" y="17"/>
                        </a:cubicBezTo>
                        <a:cubicBezTo>
                          <a:pt x="5" y="17"/>
                          <a:pt x="2" y="6"/>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99" name="Freeform 7133">
                    <a:extLst>
                      <a:ext uri="{FF2B5EF4-FFF2-40B4-BE49-F238E27FC236}">
                        <a16:creationId xmlns:a16="http://schemas.microsoft.com/office/drawing/2014/main" xmlns="" id="{731D9B9F-FF44-483D-9809-DBBA42F6E4FF}"/>
                      </a:ext>
                    </a:extLst>
                  </p:cNvPr>
                  <p:cNvSpPr>
                    <a:spLocks/>
                  </p:cNvSpPr>
                  <p:nvPr/>
                </p:nvSpPr>
                <p:spPr bwMode="auto">
                  <a:xfrm>
                    <a:off x="4011" y="2064"/>
                    <a:ext cx="28" cy="21"/>
                  </a:xfrm>
                  <a:custGeom>
                    <a:avLst/>
                    <a:gdLst>
                      <a:gd name="T0" fmla="*/ 38 w 38"/>
                      <a:gd name="T1" fmla="*/ 0 h 28"/>
                      <a:gd name="T2" fmla="*/ 36 w 38"/>
                      <a:gd name="T3" fmla="*/ 2 h 28"/>
                      <a:gd name="T4" fmla="*/ 34 w 38"/>
                      <a:gd name="T5" fmla="*/ 6 h 28"/>
                      <a:gd name="T6" fmla="*/ 15 w 38"/>
                      <a:gd name="T7" fmla="*/ 27 h 28"/>
                      <a:gd name="T8" fmla="*/ 15 w 38"/>
                      <a:gd name="T9" fmla="*/ 27 h 28"/>
                      <a:gd name="T10" fmla="*/ 1 w 38"/>
                      <a:gd name="T11" fmla="*/ 1 h 28"/>
                      <a:gd name="T12" fmla="*/ 1 w 38"/>
                      <a:gd name="T13" fmla="*/ 1 h 28"/>
                      <a:gd name="T14" fmla="*/ 1 w 38"/>
                      <a:gd name="T15" fmla="*/ 6 h 28"/>
                      <a:gd name="T16" fmla="*/ 11 w 38"/>
                      <a:gd name="T17" fmla="*/ 27 h 28"/>
                      <a:gd name="T18" fmla="*/ 15 w 38"/>
                      <a:gd name="T19" fmla="*/ 28 h 28"/>
                      <a:gd name="T20" fmla="*/ 15 w 38"/>
                      <a:gd name="T21" fmla="*/ 28 h 28"/>
                      <a:gd name="T22" fmla="*/ 32 w 38"/>
                      <a:gd name="T23" fmla="*/ 11 h 28"/>
                      <a:gd name="T24" fmla="*/ 38 w 3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8">
                        <a:moveTo>
                          <a:pt x="38" y="0"/>
                        </a:moveTo>
                        <a:cubicBezTo>
                          <a:pt x="37" y="1"/>
                          <a:pt x="37" y="2"/>
                          <a:pt x="36" y="2"/>
                        </a:cubicBezTo>
                        <a:cubicBezTo>
                          <a:pt x="35" y="3"/>
                          <a:pt x="35" y="4"/>
                          <a:pt x="34" y="6"/>
                        </a:cubicBezTo>
                        <a:cubicBezTo>
                          <a:pt x="30" y="13"/>
                          <a:pt x="22" y="27"/>
                          <a:pt x="15" y="27"/>
                        </a:cubicBezTo>
                        <a:cubicBezTo>
                          <a:pt x="15" y="27"/>
                          <a:pt x="15" y="27"/>
                          <a:pt x="15" y="27"/>
                        </a:cubicBezTo>
                        <a:cubicBezTo>
                          <a:pt x="2" y="26"/>
                          <a:pt x="1" y="6"/>
                          <a:pt x="1" y="1"/>
                        </a:cubicBezTo>
                        <a:cubicBezTo>
                          <a:pt x="1" y="1"/>
                          <a:pt x="1" y="1"/>
                          <a:pt x="1" y="1"/>
                        </a:cubicBezTo>
                        <a:cubicBezTo>
                          <a:pt x="1" y="2"/>
                          <a:pt x="0" y="4"/>
                          <a:pt x="1" y="6"/>
                        </a:cubicBezTo>
                        <a:cubicBezTo>
                          <a:pt x="1" y="13"/>
                          <a:pt x="3" y="22"/>
                          <a:pt x="11" y="27"/>
                        </a:cubicBezTo>
                        <a:cubicBezTo>
                          <a:pt x="12" y="28"/>
                          <a:pt x="14" y="28"/>
                          <a:pt x="15" y="28"/>
                        </a:cubicBezTo>
                        <a:cubicBezTo>
                          <a:pt x="15" y="28"/>
                          <a:pt x="15" y="28"/>
                          <a:pt x="15" y="28"/>
                        </a:cubicBezTo>
                        <a:cubicBezTo>
                          <a:pt x="21" y="28"/>
                          <a:pt x="28" y="20"/>
                          <a:pt x="32" y="11"/>
                        </a:cubicBezTo>
                        <a:cubicBezTo>
                          <a:pt x="35" y="7"/>
                          <a:pt x="36" y="3"/>
                          <a:pt x="3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0" name="Freeform 7134">
                    <a:extLst>
                      <a:ext uri="{FF2B5EF4-FFF2-40B4-BE49-F238E27FC236}">
                        <a16:creationId xmlns:a16="http://schemas.microsoft.com/office/drawing/2014/main" xmlns="" id="{6E272879-625A-43A5-9BAE-24A2CDE39C0A}"/>
                      </a:ext>
                    </a:extLst>
                  </p:cNvPr>
                  <p:cNvSpPr>
                    <a:spLocks noEditPoints="1"/>
                  </p:cNvSpPr>
                  <p:nvPr/>
                </p:nvSpPr>
                <p:spPr bwMode="auto">
                  <a:xfrm>
                    <a:off x="4010" y="2064"/>
                    <a:ext cx="30" cy="22"/>
                  </a:xfrm>
                  <a:custGeom>
                    <a:avLst/>
                    <a:gdLst>
                      <a:gd name="T0" fmla="*/ 37 w 40"/>
                      <a:gd name="T1" fmla="*/ 3 h 30"/>
                      <a:gd name="T2" fmla="*/ 36 w 40"/>
                      <a:gd name="T3" fmla="*/ 5 h 30"/>
                      <a:gd name="T4" fmla="*/ 35 w 40"/>
                      <a:gd name="T5" fmla="*/ 7 h 30"/>
                      <a:gd name="T6" fmla="*/ 37 w 40"/>
                      <a:gd name="T7" fmla="*/ 3 h 30"/>
                      <a:gd name="T8" fmla="*/ 40 w 40"/>
                      <a:gd name="T9" fmla="*/ 0 h 30"/>
                      <a:gd name="T10" fmla="*/ 39 w 40"/>
                      <a:gd name="T11" fmla="*/ 1 h 30"/>
                      <a:gd name="T12" fmla="*/ 33 w 40"/>
                      <a:gd name="T13" fmla="*/ 12 h 30"/>
                      <a:gd name="T14" fmla="*/ 16 w 40"/>
                      <a:gd name="T15" fmla="*/ 29 h 30"/>
                      <a:gd name="T16" fmla="*/ 16 w 40"/>
                      <a:gd name="T17" fmla="*/ 29 h 30"/>
                      <a:gd name="T18" fmla="*/ 12 w 40"/>
                      <a:gd name="T19" fmla="*/ 28 h 30"/>
                      <a:gd name="T20" fmla="*/ 2 w 40"/>
                      <a:gd name="T21" fmla="*/ 7 h 30"/>
                      <a:gd name="T22" fmla="*/ 2 w 40"/>
                      <a:gd name="T23" fmla="*/ 2 h 30"/>
                      <a:gd name="T24" fmla="*/ 1 w 40"/>
                      <a:gd name="T25" fmla="*/ 1 h 30"/>
                      <a:gd name="T26" fmla="*/ 12 w 40"/>
                      <a:gd name="T27" fmla="*/ 29 h 30"/>
                      <a:gd name="T28" fmla="*/ 16 w 40"/>
                      <a:gd name="T29" fmla="*/ 30 h 30"/>
                      <a:gd name="T30" fmla="*/ 4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7" y="3"/>
                        </a:moveTo>
                        <a:cubicBezTo>
                          <a:pt x="37" y="4"/>
                          <a:pt x="36" y="4"/>
                          <a:pt x="36" y="5"/>
                        </a:cubicBezTo>
                        <a:cubicBezTo>
                          <a:pt x="35" y="5"/>
                          <a:pt x="35" y="6"/>
                          <a:pt x="35" y="7"/>
                        </a:cubicBezTo>
                        <a:cubicBezTo>
                          <a:pt x="36" y="5"/>
                          <a:pt x="36" y="4"/>
                          <a:pt x="37" y="3"/>
                        </a:cubicBezTo>
                        <a:close/>
                        <a:moveTo>
                          <a:pt x="40" y="0"/>
                        </a:moveTo>
                        <a:cubicBezTo>
                          <a:pt x="40" y="0"/>
                          <a:pt x="39" y="1"/>
                          <a:pt x="39" y="1"/>
                        </a:cubicBezTo>
                        <a:cubicBezTo>
                          <a:pt x="37" y="4"/>
                          <a:pt x="36" y="8"/>
                          <a:pt x="33" y="12"/>
                        </a:cubicBezTo>
                        <a:cubicBezTo>
                          <a:pt x="29" y="21"/>
                          <a:pt x="22" y="29"/>
                          <a:pt x="16" y="29"/>
                        </a:cubicBezTo>
                        <a:cubicBezTo>
                          <a:pt x="16" y="29"/>
                          <a:pt x="16" y="29"/>
                          <a:pt x="16" y="29"/>
                        </a:cubicBezTo>
                        <a:cubicBezTo>
                          <a:pt x="15" y="29"/>
                          <a:pt x="13" y="29"/>
                          <a:pt x="12" y="28"/>
                        </a:cubicBezTo>
                        <a:cubicBezTo>
                          <a:pt x="4" y="23"/>
                          <a:pt x="2" y="14"/>
                          <a:pt x="2" y="7"/>
                        </a:cubicBezTo>
                        <a:cubicBezTo>
                          <a:pt x="1" y="5"/>
                          <a:pt x="2" y="3"/>
                          <a:pt x="2" y="2"/>
                        </a:cubicBezTo>
                        <a:cubicBezTo>
                          <a:pt x="1" y="1"/>
                          <a:pt x="1" y="1"/>
                          <a:pt x="1" y="1"/>
                        </a:cubicBezTo>
                        <a:cubicBezTo>
                          <a:pt x="1" y="6"/>
                          <a:pt x="0" y="22"/>
                          <a:pt x="12" y="29"/>
                        </a:cubicBezTo>
                        <a:cubicBezTo>
                          <a:pt x="13" y="29"/>
                          <a:pt x="15" y="30"/>
                          <a:pt x="16" y="30"/>
                        </a:cubicBezTo>
                        <a:cubicBezTo>
                          <a:pt x="26" y="30"/>
                          <a:pt x="36" y="9"/>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1" name="Freeform 7135">
                    <a:extLst>
                      <a:ext uri="{FF2B5EF4-FFF2-40B4-BE49-F238E27FC236}">
                        <a16:creationId xmlns:a16="http://schemas.microsoft.com/office/drawing/2014/main" xmlns="" id="{60DC5E24-29CD-44BC-98A5-5263DF318AEA}"/>
                      </a:ext>
                    </a:extLst>
                  </p:cNvPr>
                  <p:cNvSpPr>
                    <a:spLocks/>
                  </p:cNvSpPr>
                  <p:nvPr/>
                </p:nvSpPr>
                <p:spPr bwMode="auto">
                  <a:xfrm>
                    <a:off x="4003" y="2043"/>
                    <a:ext cx="47" cy="42"/>
                  </a:xfrm>
                  <a:custGeom>
                    <a:avLst/>
                    <a:gdLst>
                      <a:gd name="T0" fmla="*/ 63 w 64"/>
                      <a:gd name="T1" fmla="*/ 3 h 56"/>
                      <a:gd name="T2" fmla="*/ 33 w 64"/>
                      <a:gd name="T3" fmla="*/ 30 h 56"/>
                      <a:gd name="T4" fmla="*/ 8 w 64"/>
                      <a:gd name="T5" fmla="*/ 3 h 56"/>
                      <a:gd name="T6" fmla="*/ 6 w 64"/>
                      <a:gd name="T7" fmla="*/ 0 h 56"/>
                      <a:gd name="T8" fmla="*/ 18 w 64"/>
                      <a:gd name="T9" fmla="*/ 37 h 56"/>
                      <a:gd name="T10" fmla="*/ 64 w 64"/>
                      <a:gd name="T11" fmla="*/ 5 h 56"/>
                      <a:gd name="T12" fmla="*/ 63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63" y="3"/>
                        </a:moveTo>
                        <a:cubicBezTo>
                          <a:pt x="63" y="3"/>
                          <a:pt x="50" y="26"/>
                          <a:pt x="33" y="30"/>
                        </a:cubicBezTo>
                        <a:cubicBezTo>
                          <a:pt x="17" y="35"/>
                          <a:pt x="9" y="15"/>
                          <a:pt x="8" y="3"/>
                        </a:cubicBezTo>
                        <a:cubicBezTo>
                          <a:pt x="6" y="0"/>
                          <a:pt x="6" y="0"/>
                          <a:pt x="6" y="0"/>
                        </a:cubicBezTo>
                        <a:cubicBezTo>
                          <a:pt x="6" y="0"/>
                          <a:pt x="0" y="18"/>
                          <a:pt x="18" y="37"/>
                        </a:cubicBezTo>
                        <a:cubicBezTo>
                          <a:pt x="36" y="56"/>
                          <a:pt x="61" y="12"/>
                          <a:pt x="64" y="5"/>
                        </a:cubicBezTo>
                        <a:lnTo>
                          <a:pt x="63"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2" name="Freeform 7136">
                    <a:extLst>
                      <a:ext uri="{FF2B5EF4-FFF2-40B4-BE49-F238E27FC236}">
                        <a16:creationId xmlns:a16="http://schemas.microsoft.com/office/drawing/2014/main" xmlns="" id="{A738D916-8373-44A8-A991-CD545FC6B0BC}"/>
                      </a:ext>
                    </a:extLst>
                  </p:cNvPr>
                  <p:cNvSpPr>
                    <a:spLocks noEditPoints="1"/>
                  </p:cNvSpPr>
                  <p:nvPr/>
                </p:nvSpPr>
                <p:spPr bwMode="auto">
                  <a:xfrm>
                    <a:off x="4006" y="2041"/>
                    <a:ext cx="44" cy="34"/>
                  </a:xfrm>
                  <a:custGeom>
                    <a:avLst/>
                    <a:gdLst>
                      <a:gd name="T0" fmla="*/ 13 w 59"/>
                      <a:gd name="T1" fmla="*/ 40 h 45"/>
                      <a:gd name="T2" fmla="*/ 0 w 59"/>
                      <a:gd name="T3" fmla="*/ 10 h 45"/>
                      <a:gd name="T4" fmla="*/ 1 w 59"/>
                      <a:gd name="T5" fmla="*/ 1 h 45"/>
                      <a:gd name="T6" fmla="*/ 1 w 59"/>
                      <a:gd name="T7" fmla="*/ 0 h 45"/>
                      <a:gd name="T8" fmla="*/ 4 w 59"/>
                      <a:gd name="T9" fmla="*/ 5 h 45"/>
                      <a:gd name="T10" fmla="*/ 4 w 59"/>
                      <a:gd name="T11" fmla="*/ 5 h 45"/>
                      <a:gd name="T12" fmla="*/ 24 w 59"/>
                      <a:gd name="T13" fmla="*/ 33 h 45"/>
                      <a:gd name="T14" fmla="*/ 28 w 59"/>
                      <a:gd name="T15" fmla="*/ 32 h 45"/>
                      <a:gd name="T16" fmla="*/ 57 w 59"/>
                      <a:gd name="T17" fmla="*/ 5 h 45"/>
                      <a:gd name="T18" fmla="*/ 57 w 59"/>
                      <a:gd name="T19" fmla="*/ 4 h 45"/>
                      <a:gd name="T20" fmla="*/ 58 w 59"/>
                      <a:gd name="T21" fmla="*/ 5 h 45"/>
                      <a:gd name="T22" fmla="*/ 59 w 59"/>
                      <a:gd name="T23" fmla="*/ 7 h 45"/>
                      <a:gd name="T24" fmla="*/ 59 w 59"/>
                      <a:gd name="T25" fmla="*/ 7 h 45"/>
                      <a:gd name="T26" fmla="*/ 24 w 59"/>
                      <a:gd name="T27" fmla="*/ 44 h 45"/>
                      <a:gd name="T28" fmla="*/ 13 w 59"/>
                      <a:gd name="T29" fmla="*/ 40 h 45"/>
                      <a:gd name="T30" fmla="*/ 1 w 59"/>
                      <a:gd name="T31" fmla="*/ 10 h 45"/>
                      <a:gd name="T32" fmla="*/ 14 w 59"/>
                      <a:gd name="T33" fmla="*/ 39 h 45"/>
                      <a:gd name="T34" fmla="*/ 23 w 59"/>
                      <a:gd name="T35" fmla="*/ 43 h 45"/>
                      <a:gd name="T36" fmla="*/ 58 w 59"/>
                      <a:gd name="T37" fmla="*/ 7 h 45"/>
                      <a:gd name="T38" fmla="*/ 58 w 59"/>
                      <a:gd name="T39" fmla="*/ 6 h 45"/>
                      <a:gd name="T40" fmla="*/ 29 w 59"/>
                      <a:gd name="T41" fmla="*/ 33 h 45"/>
                      <a:gd name="T42" fmla="*/ 24 w 59"/>
                      <a:gd name="T43" fmla="*/ 34 h 45"/>
                      <a:gd name="T44" fmla="*/ 2 w 59"/>
                      <a:gd name="T45" fmla="*/ 5 h 45"/>
                      <a:gd name="T46" fmla="*/ 2 w 59"/>
                      <a:gd name="T47" fmla="*/ 3 h 45"/>
                      <a:gd name="T48" fmla="*/ 1 w 59"/>
                      <a:gd name="T49" fmla="*/ 10 h 45"/>
                      <a:gd name="T50" fmla="*/ 57 w 59"/>
                      <a:gd name="T51" fmla="*/ 6 h 45"/>
                      <a:gd name="T52" fmla="*/ 58 w 59"/>
                      <a:gd name="T53" fmla="*/ 5 h 45"/>
                      <a:gd name="T54" fmla="*/ 57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13" y="40"/>
                        </a:moveTo>
                        <a:cubicBezTo>
                          <a:pt x="2" y="28"/>
                          <a:pt x="0" y="17"/>
                          <a:pt x="0" y="10"/>
                        </a:cubicBezTo>
                        <a:cubicBezTo>
                          <a:pt x="0" y="5"/>
                          <a:pt x="1" y="1"/>
                          <a:pt x="1" y="1"/>
                        </a:cubicBezTo>
                        <a:cubicBezTo>
                          <a:pt x="1" y="0"/>
                          <a:pt x="1" y="0"/>
                          <a:pt x="1" y="0"/>
                        </a:cubicBezTo>
                        <a:cubicBezTo>
                          <a:pt x="4" y="5"/>
                          <a:pt x="4" y="5"/>
                          <a:pt x="4" y="5"/>
                        </a:cubicBezTo>
                        <a:cubicBezTo>
                          <a:pt x="4" y="5"/>
                          <a:pt x="4" y="5"/>
                          <a:pt x="4" y="5"/>
                        </a:cubicBezTo>
                        <a:cubicBezTo>
                          <a:pt x="4" y="16"/>
                          <a:pt x="11" y="33"/>
                          <a:pt x="24" y="33"/>
                        </a:cubicBezTo>
                        <a:cubicBezTo>
                          <a:pt x="25" y="33"/>
                          <a:pt x="27" y="32"/>
                          <a:pt x="28" y="32"/>
                        </a:cubicBezTo>
                        <a:cubicBezTo>
                          <a:pt x="44" y="27"/>
                          <a:pt x="57" y="5"/>
                          <a:pt x="57" y="5"/>
                        </a:cubicBezTo>
                        <a:cubicBezTo>
                          <a:pt x="57" y="4"/>
                          <a:pt x="57" y="4"/>
                          <a:pt x="57" y="4"/>
                        </a:cubicBezTo>
                        <a:cubicBezTo>
                          <a:pt x="58" y="5"/>
                          <a:pt x="58" y="5"/>
                          <a:pt x="58" y="5"/>
                        </a:cubicBezTo>
                        <a:cubicBezTo>
                          <a:pt x="59" y="7"/>
                          <a:pt x="59" y="7"/>
                          <a:pt x="59" y="7"/>
                        </a:cubicBezTo>
                        <a:cubicBezTo>
                          <a:pt x="59" y="7"/>
                          <a:pt x="59" y="7"/>
                          <a:pt x="59" y="7"/>
                        </a:cubicBezTo>
                        <a:cubicBezTo>
                          <a:pt x="57" y="13"/>
                          <a:pt x="40" y="44"/>
                          <a:pt x="24" y="44"/>
                        </a:cubicBezTo>
                        <a:cubicBezTo>
                          <a:pt x="20" y="45"/>
                          <a:pt x="16" y="43"/>
                          <a:pt x="13" y="40"/>
                        </a:cubicBezTo>
                        <a:close/>
                        <a:moveTo>
                          <a:pt x="1" y="10"/>
                        </a:moveTo>
                        <a:cubicBezTo>
                          <a:pt x="1" y="17"/>
                          <a:pt x="3" y="28"/>
                          <a:pt x="14" y="39"/>
                        </a:cubicBezTo>
                        <a:cubicBezTo>
                          <a:pt x="17" y="42"/>
                          <a:pt x="20" y="43"/>
                          <a:pt x="23" y="43"/>
                        </a:cubicBezTo>
                        <a:cubicBezTo>
                          <a:pt x="38" y="43"/>
                          <a:pt x="55" y="14"/>
                          <a:pt x="58" y="7"/>
                        </a:cubicBezTo>
                        <a:cubicBezTo>
                          <a:pt x="58" y="6"/>
                          <a:pt x="58" y="6"/>
                          <a:pt x="58" y="6"/>
                        </a:cubicBezTo>
                        <a:cubicBezTo>
                          <a:pt x="55" y="10"/>
                          <a:pt x="43" y="29"/>
                          <a:pt x="29" y="33"/>
                        </a:cubicBezTo>
                        <a:cubicBezTo>
                          <a:pt x="27" y="34"/>
                          <a:pt x="25" y="34"/>
                          <a:pt x="24" y="34"/>
                        </a:cubicBezTo>
                        <a:cubicBezTo>
                          <a:pt x="10" y="34"/>
                          <a:pt x="3" y="17"/>
                          <a:pt x="2" y="5"/>
                        </a:cubicBezTo>
                        <a:cubicBezTo>
                          <a:pt x="2" y="3"/>
                          <a:pt x="2" y="3"/>
                          <a:pt x="2" y="3"/>
                        </a:cubicBezTo>
                        <a:cubicBezTo>
                          <a:pt x="1" y="5"/>
                          <a:pt x="1" y="7"/>
                          <a:pt x="1" y="10"/>
                        </a:cubicBezTo>
                        <a:close/>
                        <a:moveTo>
                          <a:pt x="57" y="6"/>
                        </a:moveTo>
                        <a:cubicBezTo>
                          <a:pt x="58" y="5"/>
                          <a:pt x="58" y="5"/>
                          <a:pt x="58" y="5"/>
                        </a:cubicBezTo>
                        <a:lnTo>
                          <a:pt x="57"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3" name="Freeform 7137">
                    <a:extLst>
                      <a:ext uri="{FF2B5EF4-FFF2-40B4-BE49-F238E27FC236}">
                        <a16:creationId xmlns:a16="http://schemas.microsoft.com/office/drawing/2014/main" xmlns="" id="{52CFBA8A-9CC7-413C-A229-A54D0814691B}"/>
                      </a:ext>
                    </a:extLst>
                  </p:cNvPr>
                  <p:cNvSpPr>
                    <a:spLocks/>
                  </p:cNvSpPr>
                  <p:nvPr/>
                </p:nvSpPr>
                <p:spPr bwMode="auto">
                  <a:xfrm>
                    <a:off x="4009" y="2048"/>
                    <a:ext cx="35" cy="21"/>
                  </a:xfrm>
                  <a:custGeom>
                    <a:avLst/>
                    <a:gdLst>
                      <a:gd name="T0" fmla="*/ 0 w 48"/>
                      <a:gd name="T1" fmla="*/ 0 h 28"/>
                      <a:gd name="T2" fmla="*/ 21 w 48"/>
                      <a:gd name="T3" fmla="*/ 28 h 28"/>
                      <a:gd name="T4" fmla="*/ 24 w 48"/>
                      <a:gd name="T5" fmla="*/ 28 h 28"/>
                      <a:gd name="T6" fmla="*/ 48 w 48"/>
                      <a:gd name="T7" fmla="*/ 7 h 28"/>
                      <a:gd name="T8" fmla="*/ 47 w 48"/>
                      <a:gd name="T9" fmla="*/ 8 h 28"/>
                      <a:gd name="T10" fmla="*/ 26 w 48"/>
                      <a:gd name="T11" fmla="*/ 24 h 28"/>
                      <a:gd name="T12" fmla="*/ 21 w 48"/>
                      <a:gd name="T13" fmla="*/ 25 h 28"/>
                      <a:gd name="T14" fmla="*/ 21 w 48"/>
                      <a:gd name="T15" fmla="*/ 25 h 28"/>
                      <a:gd name="T16" fmla="*/ 0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0" y="0"/>
                        </a:moveTo>
                        <a:cubicBezTo>
                          <a:pt x="0" y="15"/>
                          <a:pt x="9" y="28"/>
                          <a:pt x="21" y="28"/>
                        </a:cubicBezTo>
                        <a:cubicBezTo>
                          <a:pt x="22" y="28"/>
                          <a:pt x="23" y="28"/>
                          <a:pt x="24" y="28"/>
                        </a:cubicBezTo>
                        <a:cubicBezTo>
                          <a:pt x="34" y="26"/>
                          <a:pt x="43" y="14"/>
                          <a:pt x="48" y="7"/>
                        </a:cubicBezTo>
                        <a:cubicBezTo>
                          <a:pt x="47" y="8"/>
                          <a:pt x="47" y="8"/>
                          <a:pt x="47" y="8"/>
                        </a:cubicBezTo>
                        <a:cubicBezTo>
                          <a:pt x="42" y="14"/>
                          <a:pt x="34" y="22"/>
                          <a:pt x="26" y="24"/>
                        </a:cubicBezTo>
                        <a:cubicBezTo>
                          <a:pt x="24" y="25"/>
                          <a:pt x="22" y="25"/>
                          <a:pt x="21" y="25"/>
                        </a:cubicBezTo>
                        <a:cubicBezTo>
                          <a:pt x="21" y="25"/>
                          <a:pt x="21" y="25"/>
                          <a:pt x="21" y="25"/>
                        </a:cubicBezTo>
                        <a:cubicBezTo>
                          <a:pt x="8" y="25"/>
                          <a:pt x="2" y="1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4" name="Freeform 7138">
                    <a:extLst>
                      <a:ext uri="{FF2B5EF4-FFF2-40B4-BE49-F238E27FC236}">
                        <a16:creationId xmlns:a16="http://schemas.microsoft.com/office/drawing/2014/main" xmlns="" id="{0AB0C66B-1350-4BB0-BC3D-5E701192CECD}"/>
                      </a:ext>
                    </a:extLst>
                  </p:cNvPr>
                  <p:cNvSpPr>
                    <a:spLocks/>
                  </p:cNvSpPr>
                  <p:nvPr/>
                </p:nvSpPr>
                <p:spPr bwMode="auto">
                  <a:xfrm>
                    <a:off x="4009" y="2047"/>
                    <a:ext cx="35" cy="20"/>
                  </a:xfrm>
                  <a:custGeom>
                    <a:avLst/>
                    <a:gdLst>
                      <a:gd name="T0" fmla="*/ 0 w 47"/>
                      <a:gd name="T1" fmla="*/ 0 h 26"/>
                      <a:gd name="T2" fmla="*/ 0 w 47"/>
                      <a:gd name="T3" fmla="*/ 1 h 26"/>
                      <a:gd name="T4" fmla="*/ 21 w 47"/>
                      <a:gd name="T5" fmla="*/ 26 h 26"/>
                      <a:gd name="T6" fmla="*/ 21 w 47"/>
                      <a:gd name="T7" fmla="*/ 26 h 26"/>
                      <a:gd name="T8" fmla="*/ 26 w 47"/>
                      <a:gd name="T9" fmla="*/ 25 h 26"/>
                      <a:gd name="T10" fmla="*/ 47 w 47"/>
                      <a:gd name="T11" fmla="*/ 9 h 26"/>
                      <a:gd name="T12" fmla="*/ 45 w 47"/>
                      <a:gd name="T13" fmla="*/ 10 h 26"/>
                      <a:gd name="T14" fmla="*/ 25 w 47"/>
                      <a:gd name="T15" fmla="*/ 24 h 26"/>
                      <a:gd name="T16" fmla="*/ 20 w 47"/>
                      <a:gd name="T17" fmla="*/ 25 h 26"/>
                      <a:gd name="T18" fmla="*/ 0 w 47"/>
                      <a:gd name="T19" fmla="*/ 1 h 26"/>
                      <a:gd name="T20" fmla="*/ 0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0" y="0"/>
                        </a:moveTo>
                        <a:cubicBezTo>
                          <a:pt x="0" y="0"/>
                          <a:pt x="0" y="1"/>
                          <a:pt x="0" y="1"/>
                        </a:cubicBezTo>
                        <a:cubicBezTo>
                          <a:pt x="2" y="12"/>
                          <a:pt x="8" y="26"/>
                          <a:pt x="21" y="26"/>
                        </a:cubicBezTo>
                        <a:cubicBezTo>
                          <a:pt x="21" y="26"/>
                          <a:pt x="21" y="26"/>
                          <a:pt x="21" y="26"/>
                        </a:cubicBezTo>
                        <a:cubicBezTo>
                          <a:pt x="22" y="26"/>
                          <a:pt x="24" y="26"/>
                          <a:pt x="26" y="25"/>
                        </a:cubicBezTo>
                        <a:cubicBezTo>
                          <a:pt x="34" y="23"/>
                          <a:pt x="42" y="15"/>
                          <a:pt x="47" y="9"/>
                        </a:cubicBezTo>
                        <a:cubicBezTo>
                          <a:pt x="46" y="9"/>
                          <a:pt x="46" y="10"/>
                          <a:pt x="45" y="10"/>
                        </a:cubicBezTo>
                        <a:cubicBezTo>
                          <a:pt x="40" y="16"/>
                          <a:pt x="33" y="22"/>
                          <a:pt x="25" y="24"/>
                        </a:cubicBezTo>
                        <a:cubicBezTo>
                          <a:pt x="24" y="25"/>
                          <a:pt x="22" y="25"/>
                          <a:pt x="20" y="25"/>
                        </a:cubicBezTo>
                        <a:cubicBezTo>
                          <a:pt x="9" y="25"/>
                          <a:pt x="2" y="12"/>
                          <a:pt x="0"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5" name="Freeform 7139">
                    <a:extLst>
                      <a:ext uri="{FF2B5EF4-FFF2-40B4-BE49-F238E27FC236}">
                        <a16:creationId xmlns:a16="http://schemas.microsoft.com/office/drawing/2014/main" xmlns="" id="{F058475C-2020-46C1-831F-FD0FE3B58BE9}"/>
                      </a:ext>
                    </a:extLst>
                  </p:cNvPr>
                  <p:cNvSpPr>
                    <a:spLocks/>
                  </p:cNvSpPr>
                  <p:nvPr/>
                </p:nvSpPr>
                <p:spPr bwMode="auto">
                  <a:xfrm>
                    <a:off x="4007" y="2044"/>
                    <a:ext cx="40" cy="29"/>
                  </a:xfrm>
                  <a:custGeom>
                    <a:avLst/>
                    <a:gdLst>
                      <a:gd name="T0" fmla="*/ 0 w 54"/>
                      <a:gd name="T1" fmla="*/ 0 h 39"/>
                      <a:gd name="T2" fmla="*/ 0 w 54"/>
                      <a:gd name="T3" fmla="*/ 6 h 39"/>
                      <a:gd name="T4" fmla="*/ 13 w 54"/>
                      <a:gd name="T5" fmla="*/ 35 h 39"/>
                      <a:gd name="T6" fmla="*/ 22 w 54"/>
                      <a:gd name="T7" fmla="*/ 39 h 39"/>
                      <a:gd name="T8" fmla="*/ 22 w 54"/>
                      <a:gd name="T9" fmla="*/ 39 h 39"/>
                      <a:gd name="T10" fmla="*/ 54 w 54"/>
                      <a:gd name="T11" fmla="*/ 9 h 39"/>
                      <a:gd name="T12" fmla="*/ 51 w 54"/>
                      <a:gd name="T13" fmla="*/ 12 h 39"/>
                      <a:gd name="T14" fmla="*/ 41 w 54"/>
                      <a:gd name="T15" fmla="*/ 25 h 39"/>
                      <a:gd name="T16" fmla="*/ 21 w 54"/>
                      <a:gd name="T17" fmla="*/ 36 h 39"/>
                      <a:gd name="T18" fmla="*/ 9 w 54"/>
                      <a:gd name="T19" fmla="*/ 30 h 39"/>
                      <a:gd name="T20" fmla="*/ 2 w 54"/>
                      <a:gd name="T21" fmla="*/ 13 h 39"/>
                      <a:gd name="T22" fmla="*/ 1 w 54"/>
                      <a:gd name="T23" fmla="*/ 1 h 39"/>
                      <a:gd name="T24" fmla="*/ 0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0" y="0"/>
                        </a:moveTo>
                        <a:cubicBezTo>
                          <a:pt x="0" y="2"/>
                          <a:pt x="0" y="3"/>
                          <a:pt x="0" y="6"/>
                        </a:cubicBezTo>
                        <a:cubicBezTo>
                          <a:pt x="0" y="13"/>
                          <a:pt x="2" y="24"/>
                          <a:pt x="13" y="35"/>
                        </a:cubicBezTo>
                        <a:cubicBezTo>
                          <a:pt x="16" y="38"/>
                          <a:pt x="19" y="39"/>
                          <a:pt x="22" y="39"/>
                        </a:cubicBezTo>
                        <a:cubicBezTo>
                          <a:pt x="22" y="39"/>
                          <a:pt x="22" y="39"/>
                          <a:pt x="22" y="39"/>
                        </a:cubicBezTo>
                        <a:cubicBezTo>
                          <a:pt x="34" y="39"/>
                          <a:pt x="47" y="20"/>
                          <a:pt x="54" y="9"/>
                        </a:cubicBezTo>
                        <a:cubicBezTo>
                          <a:pt x="53" y="10"/>
                          <a:pt x="52" y="11"/>
                          <a:pt x="51" y="12"/>
                        </a:cubicBezTo>
                        <a:cubicBezTo>
                          <a:pt x="49" y="16"/>
                          <a:pt x="45" y="22"/>
                          <a:pt x="41" y="25"/>
                        </a:cubicBezTo>
                        <a:cubicBezTo>
                          <a:pt x="37" y="29"/>
                          <a:pt x="30" y="36"/>
                          <a:pt x="21" y="36"/>
                        </a:cubicBezTo>
                        <a:cubicBezTo>
                          <a:pt x="17" y="36"/>
                          <a:pt x="13" y="34"/>
                          <a:pt x="9" y="30"/>
                        </a:cubicBezTo>
                        <a:cubicBezTo>
                          <a:pt x="5" y="24"/>
                          <a:pt x="3" y="18"/>
                          <a:pt x="2" y="13"/>
                        </a:cubicBezTo>
                        <a:cubicBezTo>
                          <a:pt x="1" y="9"/>
                          <a:pt x="1" y="5"/>
                          <a:pt x="1" y="1"/>
                        </a:cubicBez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6" name="Freeform 7140">
                    <a:extLst>
                      <a:ext uri="{FF2B5EF4-FFF2-40B4-BE49-F238E27FC236}">
                        <a16:creationId xmlns:a16="http://schemas.microsoft.com/office/drawing/2014/main" xmlns="" id="{4979AD3B-ACF4-4A74-8276-58DACDD26BB1}"/>
                      </a:ext>
                    </a:extLst>
                  </p:cNvPr>
                  <p:cNvSpPr>
                    <a:spLocks/>
                  </p:cNvSpPr>
                  <p:nvPr/>
                </p:nvSpPr>
                <p:spPr bwMode="auto">
                  <a:xfrm>
                    <a:off x="4005" y="2043"/>
                    <a:ext cx="43" cy="31"/>
                  </a:xfrm>
                  <a:custGeom>
                    <a:avLst/>
                    <a:gdLst>
                      <a:gd name="T0" fmla="*/ 3 w 58"/>
                      <a:gd name="T1" fmla="*/ 0 h 41"/>
                      <a:gd name="T2" fmla="*/ 15 w 58"/>
                      <a:gd name="T3" fmla="*/ 36 h 41"/>
                      <a:gd name="T4" fmla="*/ 25 w 58"/>
                      <a:gd name="T5" fmla="*/ 41 h 41"/>
                      <a:gd name="T6" fmla="*/ 58 w 58"/>
                      <a:gd name="T7" fmla="*/ 9 h 41"/>
                      <a:gd name="T8" fmla="*/ 57 w 58"/>
                      <a:gd name="T9" fmla="*/ 10 h 41"/>
                      <a:gd name="T10" fmla="*/ 25 w 58"/>
                      <a:gd name="T11" fmla="*/ 40 h 41"/>
                      <a:gd name="T12" fmla="*/ 25 w 58"/>
                      <a:gd name="T13" fmla="*/ 40 h 41"/>
                      <a:gd name="T14" fmla="*/ 16 w 58"/>
                      <a:gd name="T15" fmla="*/ 36 h 41"/>
                      <a:gd name="T16" fmla="*/ 3 w 58"/>
                      <a:gd name="T17" fmla="*/ 7 h 41"/>
                      <a:gd name="T18" fmla="*/ 3 w 58"/>
                      <a:gd name="T19" fmla="*/ 1 h 41"/>
                      <a:gd name="T20" fmla="*/ 3 w 58"/>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1">
                        <a:moveTo>
                          <a:pt x="3" y="0"/>
                        </a:moveTo>
                        <a:cubicBezTo>
                          <a:pt x="2" y="5"/>
                          <a:pt x="0" y="20"/>
                          <a:pt x="15" y="36"/>
                        </a:cubicBezTo>
                        <a:cubicBezTo>
                          <a:pt x="18" y="39"/>
                          <a:pt x="22" y="41"/>
                          <a:pt x="25" y="41"/>
                        </a:cubicBezTo>
                        <a:cubicBezTo>
                          <a:pt x="38" y="41"/>
                          <a:pt x="52" y="20"/>
                          <a:pt x="58" y="9"/>
                        </a:cubicBezTo>
                        <a:cubicBezTo>
                          <a:pt x="57" y="10"/>
                          <a:pt x="57" y="10"/>
                          <a:pt x="57" y="10"/>
                        </a:cubicBezTo>
                        <a:cubicBezTo>
                          <a:pt x="50" y="21"/>
                          <a:pt x="37" y="40"/>
                          <a:pt x="25" y="40"/>
                        </a:cubicBezTo>
                        <a:cubicBezTo>
                          <a:pt x="25" y="40"/>
                          <a:pt x="25" y="40"/>
                          <a:pt x="25" y="40"/>
                        </a:cubicBezTo>
                        <a:cubicBezTo>
                          <a:pt x="22" y="40"/>
                          <a:pt x="19" y="39"/>
                          <a:pt x="16" y="36"/>
                        </a:cubicBezTo>
                        <a:cubicBezTo>
                          <a:pt x="5" y="25"/>
                          <a:pt x="3" y="14"/>
                          <a:pt x="3" y="7"/>
                        </a:cubicBezTo>
                        <a:cubicBezTo>
                          <a:pt x="3" y="4"/>
                          <a:pt x="3" y="3"/>
                          <a:pt x="3" y="1"/>
                        </a:cubicBezTo>
                        <a:cubicBezTo>
                          <a:pt x="3" y="1"/>
                          <a:pt x="3"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7" name="Freeform 7141">
                    <a:extLst>
                      <a:ext uri="{FF2B5EF4-FFF2-40B4-BE49-F238E27FC236}">
                        <a16:creationId xmlns:a16="http://schemas.microsoft.com/office/drawing/2014/main" xmlns="" id="{142FAD61-1A39-46FA-ACC8-C2D51875E58F}"/>
                      </a:ext>
                    </a:extLst>
                  </p:cNvPr>
                  <p:cNvSpPr>
                    <a:spLocks/>
                  </p:cNvSpPr>
                  <p:nvPr/>
                </p:nvSpPr>
                <p:spPr bwMode="auto">
                  <a:xfrm>
                    <a:off x="3998" y="2020"/>
                    <a:ext cx="69" cy="44"/>
                  </a:xfrm>
                  <a:custGeom>
                    <a:avLst/>
                    <a:gdLst>
                      <a:gd name="T0" fmla="*/ 90 w 92"/>
                      <a:gd name="T1" fmla="*/ 0 h 58"/>
                      <a:gd name="T2" fmla="*/ 46 w 92"/>
                      <a:gd name="T3" fmla="*/ 42 h 58"/>
                      <a:gd name="T4" fmla="*/ 13 w 92"/>
                      <a:gd name="T5" fmla="*/ 4 h 58"/>
                      <a:gd name="T6" fmla="*/ 12 w 92"/>
                      <a:gd name="T7" fmla="*/ 0 h 58"/>
                      <a:gd name="T8" fmla="*/ 35 w 92"/>
                      <a:gd name="T9" fmla="*/ 50 h 58"/>
                      <a:gd name="T10" fmla="*/ 92 w 92"/>
                      <a:gd name="T11" fmla="*/ 2 h 58"/>
                      <a:gd name="T12" fmla="*/ 90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8">
                        <a:moveTo>
                          <a:pt x="90" y="0"/>
                        </a:moveTo>
                        <a:cubicBezTo>
                          <a:pt x="90" y="0"/>
                          <a:pt x="68" y="37"/>
                          <a:pt x="46" y="42"/>
                        </a:cubicBezTo>
                        <a:cubicBezTo>
                          <a:pt x="24" y="47"/>
                          <a:pt x="11" y="21"/>
                          <a:pt x="13" y="4"/>
                        </a:cubicBezTo>
                        <a:cubicBezTo>
                          <a:pt x="12" y="0"/>
                          <a:pt x="12" y="0"/>
                          <a:pt x="12" y="0"/>
                        </a:cubicBezTo>
                        <a:cubicBezTo>
                          <a:pt x="12" y="0"/>
                          <a:pt x="0" y="42"/>
                          <a:pt x="35" y="50"/>
                        </a:cubicBezTo>
                        <a:cubicBezTo>
                          <a:pt x="70" y="58"/>
                          <a:pt x="92" y="2"/>
                          <a:pt x="92" y="2"/>
                        </a:cubicBezTo>
                        <a:lnTo>
                          <a:pt x="90"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8" name="Freeform 7142">
                    <a:extLst>
                      <a:ext uri="{FF2B5EF4-FFF2-40B4-BE49-F238E27FC236}">
                        <a16:creationId xmlns:a16="http://schemas.microsoft.com/office/drawing/2014/main" xmlns="" id="{D73C9861-3CFD-401D-B0D3-62ADA9DCA514}"/>
                      </a:ext>
                    </a:extLst>
                  </p:cNvPr>
                  <p:cNvSpPr>
                    <a:spLocks noEditPoints="1"/>
                  </p:cNvSpPr>
                  <p:nvPr/>
                </p:nvSpPr>
                <p:spPr bwMode="auto">
                  <a:xfrm>
                    <a:off x="4005" y="2019"/>
                    <a:ext cx="62" cy="40"/>
                  </a:xfrm>
                  <a:custGeom>
                    <a:avLst/>
                    <a:gdLst>
                      <a:gd name="T0" fmla="*/ 26 w 83"/>
                      <a:gd name="T1" fmla="*/ 52 h 53"/>
                      <a:gd name="T2" fmla="*/ 1 w 83"/>
                      <a:gd name="T3" fmla="*/ 18 h 53"/>
                      <a:gd name="T4" fmla="*/ 3 w 83"/>
                      <a:gd name="T5" fmla="*/ 1 h 53"/>
                      <a:gd name="T6" fmla="*/ 3 w 83"/>
                      <a:gd name="T7" fmla="*/ 0 h 53"/>
                      <a:gd name="T8" fmla="*/ 5 w 83"/>
                      <a:gd name="T9" fmla="*/ 5 h 53"/>
                      <a:gd name="T10" fmla="*/ 5 w 83"/>
                      <a:gd name="T11" fmla="*/ 5 h 53"/>
                      <a:gd name="T12" fmla="*/ 5 w 83"/>
                      <a:gd name="T13" fmla="*/ 10 h 53"/>
                      <a:gd name="T14" fmla="*/ 32 w 83"/>
                      <a:gd name="T15" fmla="*/ 43 h 53"/>
                      <a:gd name="T16" fmla="*/ 37 w 83"/>
                      <a:gd name="T17" fmla="*/ 42 h 53"/>
                      <a:gd name="T18" fmla="*/ 67 w 83"/>
                      <a:gd name="T19" fmla="*/ 20 h 53"/>
                      <a:gd name="T20" fmla="*/ 81 w 83"/>
                      <a:gd name="T21" fmla="*/ 1 h 53"/>
                      <a:gd name="T22" fmla="*/ 81 w 83"/>
                      <a:gd name="T23" fmla="*/ 0 h 53"/>
                      <a:gd name="T24" fmla="*/ 83 w 83"/>
                      <a:gd name="T25" fmla="*/ 2 h 53"/>
                      <a:gd name="T26" fmla="*/ 83 w 83"/>
                      <a:gd name="T27" fmla="*/ 3 h 53"/>
                      <a:gd name="T28" fmla="*/ 33 w 83"/>
                      <a:gd name="T29" fmla="*/ 52 h 53"/>
                      <a:gd name="T30" fmla="*/ 26 w 83"/>
                      <a:gd name="T31" fmla="*/ 52 h 53"/>
                      <a:gd name="T32" fmla="*/ 2 w 83"/>
                      <a:gd name="T33" fmla="*/ 18 h 53"/>
                      <a:gd name="T34" fmla="*/ 26 w 83"/>
                      <a:gd name="T35" fmla="*/ 50 h 53"/>
                      <a:gd name="T36" fmla="*/ 33 w 83"/>
                      <a:gd name="T37" fmla="*/ 51 h 53"/>
                      <a:gd name="T38" fmla="*/ 69 w 83"/>
                      <a:gd name="T39" fmla="*/ 27 h 53"/>
                      <a:gd name="T40" fmla="*/ 82 w 83"/>
                      <a:gd name="T41" fmla="*/ 3 h 53"/>
                      <a:gd name="T42" fmla="*/ 81 w 83"/>
                      <a:gd name="T43" fmla="*/ 2 h 53"/>
                      <a:gd name="T44" fmla="*/ 37 w 83"/>
                      <a:gd name="T45" fmla="*/ 44 h 53"/>
                      <a:gd name="T46" fmla="*/ 32 w 83"/>
                      <a:gd name="T47" fmla="*/ 44 h 53"/>
                      <a:gd name="T48" fmla="*/ 3 w 83"/>
                      <a:gd name="T49" fmla="*/ 10 h 53"/>
                      <a:gd name="T50" fmla="*/ 4 w 83"/>
                      <a:gd name="T51" fmla="*/ 5 h 53"/>
                      <a:gd name="T52" fmla="*/ 3 w 83"/>
                      <a:gd name="T53" fmla="*/ 4 h 53"/>
                      <a:gd name="T54" fmla="*/ 2 w 83"/>
                      <a:gd name="T55" fmla="*/ 18 h 53"/>
                      <a:gd name="T56" fmla="*/ 81 w 83"/>
                      <a:gd name="T57" fmla="*/ 1 h 53"/>
                      <a:gd name="T58" fmla="*/ 81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3">
                        <a:moveTo>
                          <a:pt x="26" y="52"/>
                        </a:moveTo>
                        <a:cubicBezTo>
                          <a:pt x="5" y="47"/>
                          <a:pt x="1" y="31"/>
                          <a:pt x="1" y="18"/>
                        </a:cubicBezTo>
                        <a:cubicBezTo>
                          <a:pt x="0" y="9"/>
                          <a:pt x="3" y="1"/>
                          <a:pt x="3" y="1"/>
                        </a:cubicBezTo>
                        <a:cubicBezTo>
                          <a:pt x="3" y="0"/>
                          <a:pt x="3" y="0"/>
                          <a:pt x="3" y="0"/>
                        </a:cubicBezTo>
                        <a:cubicBezTo>
                          <a:pt x="5" y="5"/>
                          <a:pt x="5" y="5"/>
                          <a:pt x="5" y="5"/>
                        </a:cubicBezTo>
                        <a:cubicBezTo>
                          <a:pt x="5" y="5"/>
                          <a:pt x="5" y="5"/>
                          <a:pt x="5" y="5"/>
                        </a:cubicBezTo>
                        <a:cubicBezTo>
                          <a:pt x="5" y="7"/>
                          <a:pt x="5" y="8"/>
                          <a:pt x="5" y="10"/>
                        </a:cubicBezTo>
                        <a:cubicBezTo>
                          <a:pt x="5" y="25"/>
                          <a:pt x="15" y="43"/>
                          <a:pt x="32" y="43"/>
                        </a:cubicBezTo>
                        <a:cubicBezTo>
                          <a:pt x="33" y="43"/>
                          <a:pt x="35" y="43"/>
                          <a:pt x="37" y="42"/>
                        </a:cubicBezTo>
                        <a:cubicBezTo>
                          <a:pt x="48" y="40"/>
                          <a:pt x="59" y="29"/>
                          <a:pt x="67" y="20"/>
                        </a:cubicBezTo>
                        <a:cubicBezTo>
                          <a:pt x="75" y="10"/>
                          <a:pt x="81" y="1"/>
                          <a:pt x="81" y="1"/>
                        </a:cubicBezTo>
                        <a:cubicBezTo>
                          <a:pt x="81" y="0"/>
                          <a:pt x="81" y="0"/>
                          <a:pt x="81" y="0"/>
                        </a:cubicBezTo>
                        <a:cubicBezTo>
                          <a:pt x="83" y="2"/>
                          <a:pt x="83" y="2"/>
                          <a:pt x="83" y="2"/>
                        </a:cubicBezTo>
                        <a:cubicBezTo>
                          <a:pt x="83" y="3"/>
                          <a:pt x="83" y="3"/>
                          <a:pt x="83" y="3"/>
                        </a:cubicBezTo>
                        <a:cubicBezTo>
                          <a:pt x="83" y="3"/>
                          <a:pt x="64" y="52"/>
                          <a:pt x="33" y="52"/>
                        </a:cubicBezTo>
                        <a:cubicBezTo>
                          <a:pt x="31" y="53"/>
                          <a:pt x="28" y="52"/>
                          <a:pt x="26" y="52"/>
                        </a:cubicBezTo>
                        <a:close/>
                        <a:moveTo>
                          <a:pt x="2" y="18"/>
                        </a:moveTo>
                        <a:cubicBezTo>
                          <a:pt x="2" y="30"/>
                          <a:pt x="6" y="46"/>
                          <a:pt x="26" y="50"/>
                        </a:cubicBezTo>
                        <a:cubicBezTo>
                          <a:pt x="29" y="51"/>
                          <a:pt x="31" y="51"/>
                          <a:pt x="33" y="51"/>
                        </a:cubicBezTo>
                        <a:cubicBezTo>
                          <a:pt x="48" y="51"/>
                          <a:pt x="60" y="39"/>
                          <a:pt x="69" y="27"/>
                        </a:cubicBezTo>
                        <a:cubicBezTo>
                          <a:pt x="76" y="16"/>
                          <a:pt x="81" y="5"/>
                          <a:pt x="82" y="3"/>
                        </a:cubicBezTo>
                        <a:cubicBezTo>
                          <a:pt x="81" y="2"/>
                          <a:pt x="81" y="2"/>
                          <a:pt x="81" y="2"/>
                        </a:cubicBezTo>
                        <a:cubicBezTo>
                          <a:pt x="78" y="7"/>
                          <a:pt x="58" y="39"/>
                          <a:pt x="37" y="44"/>
                        </a:cubicBezTo>
                        <a:cubicBezTo>
                          <a:pt x="35" y="44"/>
                          <a:pt x="34" y="44"/>
                          <a:pt x="32" y="44"/>
                        </a:cubicBezTo>
                        <a:cubicBezTo>
                          <a:pt x="14" y="45"/>
                          <a:pt x="4" y="26"/>
                          <a:pt x="3" y="10"/>
                        </a:cubicBezTo>
                        <a:cubicBezTo>
                          <a:pt x="3" y="8"/>
                          <a:pt x="3" y="7"/>
                          <a:pt x="4" y="5"/>
                        </a:cubicBezTo>
                        <a:cubicBezTo>
                          <a:pt x="3" y="4"/>
                          <a:pt x="3" y="4"/>
                          <a:pt x="3" y="4"/>
                        </a:cubicBezTo>
                        <a:cubicBezTo>
                          <a:pt x="3" y="6"/>
                          <a:pt x="2" y="12"/>
                          <a:pt x="2" y="18"/>
                        </a:cubicBezTo>
                        <a:close/>
                        <a:moveTo>
                          <a:pt x="81" y="1"/>
                        </a:moveTo>
                        <a:cubicBezTo>
                          <a:pt x="81" y="1"/>
                          <a:pt x="81" y="1"/>
                          <a:pt x="81"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9" name="Freeform 7143">
                    <a:extLst>
                      <a:ext uri="{FF2B5EF4-FFF2-40B4-BE49-F238E27FC236}">
                        <a16:creationId xmlns:a16="http://schemas.microsoft.com/office/drawing/2014/main" xmlns="" id="{9A4114EA-7DE6-43FF-AFC3-97F4611048A0}"/>
                      </a:ext>
                    </a:extLst>
                  </p:cNvPr>
                  <p:cNvSpPr>
                    <a:spLocks/>
                  </p:cNvSpPr>
                  <p:nvPr/>
                </p:nvSpPr>
                <p:spPr bwMode="auto">
                  <a:xfrm>
                    <a:off x="4006" y="2023"/>
                    <a:ext cx="57" cy="35"/>
                  </a:xfrm>
                  <a:custGeom>
                    <a:avLst/>
                    <a:gdLst>
                      <a:gd name="T0" fmla="*/ 1 w 76"/>
                      <a:gd name="T1" fmla="*/ 0 h 46"/>
                      <a:gd name="T2" fmla="*/ 0 w 76"/>
                      <a:gd name="T3" fmla="*/ 13 h 46"/>
                      <a:gd name="T4" fmla="*/ 24 w 76"/>
                      <a:gd name="T5" fmla="*/ 45 h 46"/>
                      <a:gd name="T6" fmla="*/ 31 w 76"/>
                      <a:gd name="T7" fmla="*/ 46 h 46"/>
                      <a:gd name="T8" fmla="*/ 31 w 76"/>
                      <a:gd name="T9" fmla="*/ 46 h 46"/>
                      <a:gd name="T10" fmla="*/ 67 w 76"/>
                      <a:gd name="T11" fmla="*/ 22 h 46"/>
                      <a:gd name="T12" fmla="*/ 76 w 76"/>
                      <a:gd name="T13" fmla="*/ 7 h 46"/>
                      <a:gd name="T14" fmla="*/ 74 w 76"/>
                      <a:gd name="T15" fmla="*/ 9 h 46"/>
                      <a:gd name="T16" fmla="*/ 72 w 76"/>
                      <a:gd name="T17" fmla="*/ 12 h 46"/>
                      <a:gd name="T18" fmla="*/ 59 w 76"/>
                      <a:gd name="T19" fmla="*/ 31 h 46"/>
                      <a:gd name="T20" fmla="*/ 31 w 76"/>
                      <a:gd name="T21" fmla="*/ 45 h 46"/>
                      <a:gd name="T22" fmla="*/ 14 w 76"/>
                      <a:gd name="T23" fmla="*/ 40 h 46"/>
                      <a:gd name="T24" fmla="*/ 1 w 76"/>
                      <a:gd name="T25" fmla="*/ 19 h 46"/>
                      <a:gd name="T26" fmla="*/ 0 w 76"/>
                      <a:gd name="T27" fmla="*/ 9 h 46"/>
                      <a:gd name="T28" fmla="*/ 1 w 76"/>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46">
                        <a:moveTo>
                          <a:pt x="1" y="0"/>
                        </a:moveTo>
                        <a:cubicBezTo>
                          <a:pt x="0" y="3"/>
                          <a:pt x="0" y="8"/>
                          <a:pt x="0" y="13"/>
                        </a:cubicBezTo>
                        <a:cubicBezTo>
                          <a:pt x="0" y="25"/>
                          <a:pt x="4" y="41"/>
                          <a:pt x="24" y="45"/>
                        </a:cubicBezTo>
                        <a:cubicBezTo>
                          <a:pt x="26" y="46"/>
                          <a:pt x="29" y="46"/>
                          <a:pt x="31" y="46"/>
                        </a:cubicBezTo>
                        <a:cubicBezTo>
                          <a:pt x="31" y="46"/>
                          <a:pt x="31" y="46"/>
                          <a:pt x="31" y="46"/>
                        </a:cubicBezTo>
                        <a:cubicBezTo>
                          <a:pt x="46" y="46"/>
                          <a:pt x="58" y="34"/>
                          <a:pt x="67" y="22"/>
                        </a:cubicBezTo>
                        <a:cubicBezTo>
                          <a:pt x="71" y="16"/>
                          <a:pt x="74" y="11"/>
                          <a:pt x="76" y="7"/>
                        </a:cubicBezTo>
                        <a:cubicBezTo>
                          <a:pt x="75" y="7"/>
                          <a:pt x="74" y="8"/>
                          <a:pt x="74" y="9"/>
                        </a:cubicBezTo>
                        <a:cubicBezTo>
                          <a:pt x="73" y="10"/>
                          <a:pt x="72" y="11"/>
                          <a:pt x="72" y="12"/>
                        </a:cubicBezTo>
                        <a:cubicBezTo>
                          <a:pt x="69" y="17"/>
                          <a:pt x="65" y="24"/>
                          <a:pt x="59" y="31"/>
                        </a:cubicBezTo>
                        <a:cubicBezTo>
                          <a:pt x="50" y="39"/>
                          <a:pt x="41" y="45"/>
                          <a:pt x="31" y="45"/>
                        </a:cubicBezTo>
                        <a:cubicBezTo>
                          <a:pt x="25" y="45"/>
                          <a:pt x="20" y="43"/>
                          <a:pt x="14" y="40"/>
                        </a:cubicBezTo>
                        <a:cubicBezTo>
                          <a:pt x="5" y="35"/>
                          <a:pt x="2" y="26"/>
                          <a:pt x="1" y="19"/>
                        </a:cubicBezTo>
                        <a:cubicBezTo>
                          <a:pt x="1" y="15"/>
                          <a:pt x="0" y="12"/>
                          <a:pt x="0" y="9"/>
                        </a:cubicBezTo>
                        <a:cubicBezTo>
                          <a:pt x="0" y="5"/>
                          <a:pt x="1" y="2"/>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0" name="Freeform 7144">
                    <a:extLst>
                      <a:ext uri="{FF2B5EF4-FFF2-40B4-BE49-F238E27FC236}">
                        <a16:creationId xmlns:a16="http://schemas.microsoft.com/office/drawing/2014/main" xmlns="" id="{2D3238AF-5F36-47B3-AF1F-A8E3D3193876}"/>
                      </a:ext>
                    </a:extLst>
                  </p:cNvPr>
                  <p:cNvSpPr>
                    <a:spLocks/>
                  </p:cNvSpPr>
                  <p:nvPr/>
                </p:nvSpPr>
                <p:spPr bwMode="auto">
                  <a:xfrm>
                    <a:off x="4002" y="2022"/>
                    <a:ext cx="62" cy="36"/>
                  </a:xfrm>
                  <a:custGeom>
                    <a:avLst/>
                    <a:gdLst>
                      <a:gd name="T0" fmla="*/ 7 w 83"/>
                      <a:gd name="T1" fmla="*/ 0 h 48"/>
                      <a:gd name="T2" fmla="*/ 30 w 83"/>
                      <a:gd name="T3" fmla="*/ 47 h 48"/>
                      <a:gd name="T4" fmla="*/ 37 w 83"/>
                      <a:gd name="T5" fmla="*/ 48 h 48"/>
                      <a:gd name="T6" fmla="*/ 83 w 83"/>
                      <a:gd name="T7" fmla="*/ 6 h 48"/>
                      <a:gd name="T8" fmla="*/ 82 w 83"/>
                      <a:gd name="T9" fmla="*/ 8 h 48"/>
                      <a:gd name="T10" fmla="*/ 73 w 83"/>
                      <a:gd name="T11" fmla="*/ 23 h 48"/>
                      <a:gd name="T12" fmla="*/ 37 w 83"/>
                      <a:gd name="T13" fmla="*/ 47 h 48"/>
                      <a:gd name="T14" fmla="*/ 37 w 83"/>
                      <a:gd name="T15" fmla="*/ 47 h 48"/>
                      <a:gd name="T16" fmla="*/ 30 w 83"/>
                      <a:gd name="T17" fmla="*/ 46 h 48"/>
                      <a:gd name="T18" fmla="*/ 6 w 83"/>
                      <a:gd name="T19" fmla="*/ 14 h 48"/>
                      <a:gd name="T20" fmla="*/ 7 w 83"/>
                      <a:gd name="T21" fmla="*/ 1 h 48"/>
                      <a:gd name="T22" fmla="*/ 7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 y="0"/>
                        </a:moveTo>
                        <a:cubicBezTo>
                          <a:pt x="5" y="8"/>
                          <a:pt x="0" y="40"/>
                          <a:pt x="30" y="47"/>
                        </a:cubicBezTo>
                        <a:cubicBezTo>
                          <a:pt x="32" y="48"/>
                          <a:pt x="35" y="48"/>
                          <a:pt x="37" y="48"/>
                        </a:cubicBezTo>
                        <a:cubicBezTo>
                          <a:pt x="60" y="48"/>
                          <a:pt x="77" y="20"/>
                          <a:pt x="83" y="6"/>
                        </a:cubicBezTo>
                        <a:cubicBezTo>
                          <a:pt x="83" y="7"/>
                          <a:pt x="82" y="7"/>
                          <a:pt x="82" y="8"/>
                        </a:cubicBezTo>
                        <a:cubicBezTo>
                          <a:pt x="80" y="12"/>
                          <a:pt x="77" y="17"/>
                          <a:pt x="73" y="23"/>
                        </a:cubicBezTo>
                        <a:cubicBezTo>
                          <a:pt x="64" y="35"/>
                          <a:pt x="52" y="47"/>
                          <a:pt x="37" y="47"/>
                        </a:cubicBezTo>
                        <a:cubicBezTo>
                          <a:pt x="37" y="47"/>
                          <a:pt x="37" y="47"/>
                          <a:pt x="37" y="47"/>
                        </a:cubicBezTo>
                        <a:cubicBezTo>
                          <a:pt x="35" y="47"/>
                          <a:pt x="32" y="47"/>
                          <a:pt x="30" y="46"/>
                        </a:cubicBezTo>
                        <a:cubicBezTo>
                          <a:pt x="10" y="42"/>
                          <a:pt x="6" y="26"/>
                          <a:pt x="6" y="14"/>
                        </a:cubicBezTo>
                        <a:cubicBezTo>
                          <a:pt x="6" y="9"/>
                          <a:pt x="6" y="4"/>
                          <a:pt x="7" y="1"/>
                        </a:cubicBezTo>
                        <a:lnTo>
                          <a:pt x="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1" name="Freeform 7145">
                    <a:extLst>
                      <a:ext uri="{FF2B5EF4-FFF2-40B4-BE49-F238E27FC236}">
                        <a16:creationId xmlns:a16="http://schemas.microsoft.com/office/drawing/2014/main" xmlns="" id="{6492390C-8A3F-4E92-AE4C-E2852B5C6E87}"/>
                      </a:ext>
                    </a:extLst>
                  </p:cNvPr>
                  <p:cNvSpPr>
                    <a:spLocks/>
                  </p:cNvSpPr>
                  <p:nvPr/>
                </p:nvSpPr>
                <p:spPr bwMode="auto">
                  <a:xfrm>
                    <a:off x="4006" y="2023"/>
                    <a:ext cx="50" cy="31"/>
                  </a:xfrm>
                  <a:custGeom>
                    <a:avLst/>
                    <a:gdLst>
                      <a:gd name="T0" fmla="*/ 1 w 66"/>
                      <a:gd name="T1" fmla="*/ 0 h 41"/>
                      <a:gd name="T2" fmla="*/ 0 w 66"/>
                      <a:gd name="T3" fmla="*/ 9 h 41"/>
                      <a:gd name="T4" fmla="*/ 1 w 66"/>
                      <a:gd name="T5" fmla="*/ 19 h 41"/>
                      <a:gd name="T6" fmla="*/ 1 w 66"/>
                      <a:gd name="T7" fmla="*/ 11 h 41"/>
                      <a:gd name="T8" fmla="*/ 22 w 66"/>
                      <a:gd name="T9" fmla="*/ 40 h 41"/>
                      <a:gd name="T10" fmla="*/ 30 w 66"/>
                      <a:gd name="T11" fmla="*/ 41 h 41"/>
                      <a:gd name="T12" fmla="*/ 48 w 66"/>
                      <a:gd name="T13" fmla="*/ 35 h 41"/>
                      <a:gd name="T14" fmla="*/ 66 w 66"/>
                      <a:gd name="T15" fmla="*/ 15 h 41"/>
                      <a:gd name="T16" fmla="*/ 65 w 66"/>
                      <a:gd name="T17" fmla="*/ 16 h 41"/>
                      <a:gd name="T18" fmla="*/ 35 w 66"/>
                      <a:gd name="T19" fmla="*/ 39 h 41"/>
                      <a:gd name="T20" fmla="*/ 30 w 66"/>
                      <a:gd name="T21" fmla="*/ 39 h 41"/>
                      <a:gd name="T22" fmla="*/ 29 w 66"/>
                      <a:gd name="T23" fmla="*/ 39 h 41"/>
                      <a:gd name="T24" fmla="*/ 1 w 66"/>
                      <a:gd name="T25" fmla="*/ 5 h 41"/>
                      <a:gd name="T26" fmla="*/ 2 w 66"/>
                      <a:gd name="T27" fmla="*/ 1 h 41"/>
                      <a:gd name="T28" fmla="*/ 1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1" y="0"/>
                        </a:moveTo>
                        <a:cubicBezTo>
                          <a:pt x="1" y="2"/>
                          <a:pt x="0" y="5"/>
                          <a:pt x="0" y="9"/>
                        </a:cubicBezTo>
                        <a:cubicBezTo>
                          <a:pt x="0" y="12"/>
                          <a:pt x="1" y="15"/>
                          <a:pt x="1" y="19"/>
                        </a:cubicBezTo>
                        <a:cubicBezTo>
                          <a:pt x="1" y="14"/>
                          <a:pt x="1" y="11"/>
                          <a:pt x="1" y="11"/>
                        </a:cubicBezTo>
                        <a:cubicBezTo>
                          <a:pt x="3" y="29"/>
                          <a:pt x="15" y="38"/>
                          <a:pt x="22" y="40"/>
                        </a:cubicBezTo>
                        <a:cubicBezTo>
                          <a:pt x="25" y="40"/>
                          <a:pt x="27" y="41"/>
                          <a:pt x="30" y="41"/>
                        </a:cubicBezTo>
                        <a:cubicBezTo>
                          <a:pt x="34" y="41"/>
                          <a:pt x="40" y="40"/>
                          <a:pt x="48" y="35"/>
                        </a:cubicBezTo>
                        <a:cubicBezTo>
                          <a:pt x="57" y="30"/>
                          <a:pt x="63" y="21"/>
                          <a:pt x="66" y="15"/>
                        </a:cubicBezTo>
                        <a:cubicBezTo>
                          <a:pt x="65" y="16"/>
                          <a:pt x="65" y="16"/>
                          <a:pt x="65" y="16"/>
                        </a:cubicBezTo>
                        <a:cubicBezTo>
                          <a:pt x="57" y="26"/>
                          <a:pt x="46" y="36"/>
                          <a:pt x="35" y="39"/>
                        </a:cubicBezTo>
                        <a:cubicBezTo>
                          <a:pt x="33" y="39"/>
                          <a:pt x="32" y="39"/>
                          <a:pt x="30" y="39"/>
                        </a:cubicBezTo>
                        <a:cubicBezTo>
                          <a:pt x="29" y="39"/>
                          <a:pt x="29" y="39"/>
                          <a:pt x="29" y="39"/>
                        </a:cubicBezTo>
                        <a:cubicBezTo>
                          <a:pt x="12" y="39"/>
                          <a:pt x="2" y="21"/>
                          <a:pt x="1" y="5"/>
                        </a:cubicBezTo>
                        <a:cubicBezTo>
                          <a:pt x="1" y="4"/>
                          <a:pt x="1" y="2"/>
                          <a:pt x="2" y="1"/>
                        </a:cubicBezTo>
                        <a:cubicBezTo>
                          <a:pt x="1" y="1"/>
                          <a:pt x="1" y="0"/>
                          <a:pt x="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2" name="Freeform 7146">
                    <a:extLst>
                      <a:ext uri="{FF2B5EF4-FFF2-40B4-BE49-F238E27FC236}">
                        <a16:creationId xmlns:a16="http://schemas.microsoft.com/office/drawing/2014/main" xmlns="" id="{1A50C2DA-EFDB-4189-B572-D850D5FD962F}"/>
                      </a:ext>
                    </a:extLst>
                  </p:cNvPr>
                  <p:cNvSpPr>
                    <a:spLocks/>
                  </p:cNvSpPr>
                  <p:nvPr/>
                </p:nvSpPr>
                <p:spPr bwMode="auto">
                  <a:xfrm>
                    <a:off x="4007" y="2024"/>
                    <a:ext cx="48" cy="28"/>
                  </a:xfrm>
                  <a:custGeom>
                    <a:avLst/>
                    <a:gdLst>
                      <a:gd name="T0" fmla="*/ 1 w 64"/>
                      <a:gd name="T1" fmla="*/ 0 h 38"/>
                      <a:gd name="T2" fmla="*/ 0 w 64"/>
                      <a:gd name="T3" fmla="*/ 4 h 38"/>
                      <a:gd name="T4" fmla="*/ 28 w 64"/>
                      <a:gd name="T5" fmla="*/ 38 h 38"/>
                      <a:gd name="T6" fmla="*/ 29 w 64"/>
                      <a:gd name="T7" fmla="*/ 38 h 38"/>
                      <a:gd name="T8" fmla="*/ 34 w 64"/>
                      <a:gd name="T9" fmla="*/ 38 h 38"/>
                      <a:gd name="T10" fmla="*/ 64 w 64"/>
                      <a:gd name="T11" fmla="*/ 15 h 38"/>
                      <a:gd name="T12" fmla="*/ 62 w 64"/>
                      <a:gd name="T13" fmla="*/ 17 h 38"/>
                      <a:gd name="T14" fmla="*/ 34 w 64"/>
                      <a:gd name="T15" fmla="*/ 37 h 38"/>
                      <a:gd name="T16" fmla="*/ 28 w 64"/>
                      <a:gd name="T17" fmla="*/ 38 h 38"/>
                      <a:gd name="T18" fmla="*/ 1 w 64"/>
                      <a:gd name="T19" fmla="*/ 1 h 38"/>
                      <a:gd name="T20" fmla="*/ 1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1" y="0"/>
                        </a:moveTo>
                        <a:cubicBezTo>
                          <a:pt x="0" y="1"/>
                          <a:pt x="0" y="3"/>
                          <a:pt x="0" y="4"/>
                        </a:cubicBezTo>
                        <a:cubicBezTo>
                          <a:pt x="1" y="20"/>
                          <a:pt x="11" y="38"/>
                          <a:pt x="28" y="38"/>
                        </a:cubicBezTo>
                        <a:cubicBezTo>
                          <a:pt x="29" y="38"/>
                          <a:pt x="29" y="38"/>
                          <a:pt x="29" y="38"/>
                        </a:cubicBezTo>
                        <a:cubicBezTo>
                          <a:pt x="31" y="38"/>
                          <a:pt x="32" y="38"/>
                          <a:pt x="34" y="38"/>
                        </a:cubicBezTo>
                        <a:cubicBezTo>
                          <a:pt x="45" y="35"/>
                          <a:pt x="56" y="25"/>
                          <a:pt x="64" y="15"/>
                        </a:cubicBezTo>
                        <a:cubicBezTo>
                          <a:pt x="64" y="16"/>
                          <a:pt x="63" y="16"/>
                          <a:pt x="62" y="17"/>
                        </a:cubicBezTo>
                        <a:cubicBezTo>
                          <a:pt x="54" y="26"/>
                          <a:pt x="44" y="35"/>
                          <a:pt x="34" y="37"/>
                        </a:cubicBezTo>
                        <a:cubicBezTo>
                          <a:pt x="32" y="38"/>
                          <a:pt x="30" y="38"/>
                          <a:pt x="28" y="38"/>
                        </a:cubicBezTo>
                        <a:cubicBezTo>
                          <a:pt x="11" y="38"/>
                          <a:pt x="0" y="17"/>
                          <a:pt x="1" y="1"/>
                        </a:cubicBezTo>
                        <a:lnTo>
                          <a:pt x="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3" name="Freeform 7147">
                    <a:extLst>
                      <a:ext uri="{FF2B5EF4-FFF2-40B4-BE49-F238E27FC236}">
                        <a16:creationId xmlns:a16="http://schemas.microsoft.com/office/drawing/2014/main" xmlns="" id="{2B61160E-554F-4370-B896-AAD817BEBD5D}"/>
                      </a:ext>
                    </a:extLst>
                  </p:cNvPr>
                  <p:cNvSpPr>
                    <a:spLocks/>
                  </p:cNvSpPr>
                  <p:nvPr/>
                </p:nvSpPr>
                <p:spPr bwMode="auto">
                  <a:xfrm>
                    <a:off x="3997" y="2003"/>
                    <a:ext cx="74" cy="52"/>
                  </a:xfrm>
                  <a:custGeom>
                    <a:avLst/>
                    <a:gdLst>
                      <a:gd name="T0" fmla="*/ 97 w 99"/>
                      <a:gd name="T1" fmla="*/ 13 h 70"/>
                      <a:gd name="T2" fmla="*/ 56 w 99"/>
                      <a:gd name="T3" fmla="*/ 45 h 70"/>
                      <a:gd name="T4" fmla="*/ 18 w 99"/>
                      <a:gd name="T5" fmla="*/ 3 h 70"/>
                      <a:gd name="T6" fmla="*/ 17 w 99"/>
                      <a:gd name="T7" fmla="*/ 0 h 70"/>
                      <a:gd name="T8" fmla="*/ 30 w 99"/>
                      <a:gd name="T9" fmla="*/ 46 h 70"/>
                      <a:gd name="T10" fmla="*/ 99 w 99"/>
                      <a:gd name="T11" fmla="*/ 18 h 70"/>
                      <a:gd name="T12" fmla="*/ 97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97" y="13"/>
                        </a:moveTo>
                        <a:cubicBezTo>
                          <a:pt x="97" y="13"/>
                          <a:pt x="75" y="43"/>
                          <a:pt x="56" y="45"/>
                        </a:cubicBezTo>
                        <a:cubicBezTo>
                          <a:pt x="37" y="47"/>
                          <a:pt x="9" y="21"/>
                          <a:pt x="18" y="3"/>
                        </a:cubicBezTo>
                        <a:cubicBezTo>
                          <a:pt x="17" y="0"/>
                          <a:pt x="17" y="0"/>
                          <a:pt x="17" y="0"/>
                        </a:cubicBezTo>
                        <a:cubicBezTo>
                          <a:pt x="17" y="0"/>
                          <a:pt x="0" y="21"/>
                          <a:pt x="30" y="46"/>
                        </a:cubicBezTo>
                        <a:cubicBezTo>
                          <a:pt x="60" y="70"/>
                          <a:pt x="95" y="29"/>
                          <a:pt x="99" y="18"/>
                        </a:cubicBezTo>
                        <a:lnTo>
                          <a:pt x="97"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4" name="Freeform 7148">
                    <a:extLst>
                      <a:ext uri="{FF2B5EF4-FFF2-40B4-BE49-F238E27FC236}">
                        <a16:creationId xmlns:a16="http://schemas.microsoft.com/office/drawing/2014/main" xmlns="" id="{4CB120F7-CB52-455D-94F1-DBD6DFADFE8D}"/>
                      </a:ext>
                    </a:extLst>
                  </p:cNvPr>
                  <p:cNvSpPr>
                    <a:spLocks noEditPoints="1"/>
                  </p:cNvSpPr>
                  <p:nvPr/>
                </p:nvSpPr>
                <p:spPr bwMode="auto">
                  <a:xfrm>
                    <a:off x="4005" y="2001"/>
                    <a:ext cx="66" cy="42"/>
                  </a:xfrm>
                  <a:custGeom>
                    <a:avLst/>
                    <a:gdLst>
                      <a:gd name="T0" fmla="*/ 19 w 88"/>
                      <a:gd name="T1" fmla="*/ 48 h 56"/>
                      <a:gd name="T2" fmla="*/ 0 w 88"/>
                      <a:gd name="T3" fmla="*/ 17 h 56"/>
                      <a:gd name="T4" fmla="*/ 5 w 88"/>
                      <a:gd name="T5" fmla="*/ 1 h 56"/>
                      <a:gd name="T6" fmla="*/ 6 w 88"/>
                      <a:gd name="T7" fmla="*/ 0 h 56"/>
                      <a:gd name="T8" fmla="*/ 7 w 88"/>
                      <a:gd name="T9" fmla="*/ 5 h 56"/>
                      <a:gd name="T10" fmla="*/ 7 w 88"/>
                      <a:gd name="T11" fmla="*/ 5 h 56"/>
                      <a:gd name="T12" fmla="*/ 6 w 88"/>
                      <a:gd name="T13" fmla="*/ 12 h 56"/>
                      <a:gd name="T14" fmla="*/ 18 w 88"/>
                      <a:gd name="T15" fmla="*/ 36 h 56"/>
                      <a:gd name="T16" fmla="*/ 43 w 88"/>
                      <a:gd name="T17" fmla="*/ 46 h 56"/>
                      <a:gd name="T18" fmla="*/ 45 w 88"/>
                      <a:gd name="T19" fmla="*/ 46 h 56"/>
                      <a:gd name="T20" fmla="*/ 72 w 88"/>
                      <a:gd name="T21" fmla="*/ 30 h 56"/>
                      <a:gd name="T22" fmla="*/ 85 w 88"/>
                      <a:gd name="T23" fmla="*/ 15 h 56"/>
                      <a:gd name="T24" fmla="*/ 86 w 88"/>
                      <a:gd name="T25" fmla="*/ 14 h 56"/>
                      <a:gd name="T26" fmla="*/ 88 w 88"/>
                      <a:gd name="T27" fmla="*/ 20 h 56"/>
                      <a:gd name="T28" fmla="*/ 88 w 88"/>
                      <a:gd name="T29" fmla="*/ 20 h 56"/>
                      <a:gd name="T30" fmla="*/ 40 w 88"/>
                      <a:gd name="T31" fmla="*/ 56 h 56"/>
                      <a:gd name="T32" fmla="*/ 19 w 88"/>
                      <a:gd name="T33" fmla="*/ 48 h 56"/>
                      <a:gd name="T34" fmla="*/ 2 w 88"/>
                      <a:gd name="T35" fmla="*/ 17 h 56"/>
                      <a:gd name="T36" fmla="*/ 19 w 88"/>
                      <a:gd name="T37" fmla="*/ 47 h 56"/>
                      <a:gd name="T38" fmla="*/ 40 w 88"/>
                      <a:gd name="T39" fmla="*/ 55 h 56"/>
                      <a:gd name="T40" fmla="*/ 87 w 88"/>
                      <a:gd name="T41" fmla="*/ 20 h 56"/>
                      <a:gd name="T42" fmla="*/ 86 w 88"/>
                      <a:gd name="T43" fmla="*/ 16 h 56"/>
                      <a:gd name="T44" fmla="*/ 45 w 88"/>
                      <a:gd name="T45" fmla="*/ 48 h 56"/>
                      <a:gd name="T46" fmla="*/ 43 w 88"/>
                      <a:gd name="T47" fmla="*/ 48 h 56"/>
                      <a:gd name="T48" fmla="*/ 4 w 88"/>
                      <a:gd name="T49" fmla="*/ 12 h 56"/>
                      <a:gd name="T50" fmla="*/ 6 w 88"/>
                      <a:gd name="T51" fmla="*/ 5 h 56"/>
                      <a:gd name="T52" fmla="*/ 6 w 88"/>
                      <a:gd name="T53" fmla="*/ 3 h 56"/>
                      <a:gd name="T54" fmla="*/ 2 w 88"/>
                      <a:gd name="T55" fmla="*/ 17 h 56"/>
                      <a:gd name="T56" fmla="*/ 85 w 88"/>
                      <a:gd name="T57" fmla="*/ 15 h 56"/>
                      <a:gd name="T58" fmla="*/ 86 w 88"/>
                      <a:gd name="T59" fmla="*/ 15 h 56"/>
                      <a:gd name="T60" fmla="*/ 85 w 88"/>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56">
                        <a:moveTo>
                          <a:pt x="19" y="48"/>
                        </a:moveTo>
                        <a:cubicBezTo>
                          <a:pt x="5" y="37"/>
                          <a:pt x="1" y="26"/>
                          <a:pt x="0" y="17"/>
                        </a:cubicBezTo>
                        <a:cubicBezTo>
                          <a:pt x="0" y="8"/>
                          <a:pt x="5" y="1"/>
                          <a:pt x="5" y="1"/>
                        </a:cubicBezTo>
                        <a:cubicBezTo>
                          <a:pt x="6" y="0"/>
                          <a:pt x="6" y="0"/>
                          <a:pt x="6" y="0"/>
                        </a:cubicBezTo>
                        <a:cubicBezTo>
                          <a:pt x="7" y="5"/>
                          <a:pt x="7" y="5"/>
                          <a:pt x="7" y="5"/>
                        </a:cubicBezTo>
                        <a:cubicBezTo>
                          <a:pt x="7" y="5"/>
                          <a:pt x="7" y="5"/>
                          <a:pt x="7" y="5"/>
                        </a:cubicBezTo>
                        <a:cubicBezTo>
                          <a:pt x="6" y="7"/>
                          <a:pt x="6" y="10"/>
                          <a:pt x="6" y="12"/>
                        </a:cubicBezTo>
                        <a:cubicBezTo>
                          <a:pt x="6" y="20"/>
                          <a:pt x="11" y="29"/>
                          <a:pt x="18" y="36"/>
                        </a:cubicBezTo>
                        <a:cubicBezTo>
                          <a:pt x="26" y="42"/>
                          <a:pt x="35" y="47"/>
                          <a:pt x="43" y="46"/>
                        </a:cubicBezTo>
                        <a:cubicBezTo>
                          <a:pt x="44" y="46"/>
                          <a:pt x="44" y="46"/>
                          <a:pt x="45" y="46"/>
                        </a:cubicBezTo>
                        <a:cubicBezTo>
                          <a:pt x="54" y="45"/>
                          <a:pt x="65" y="37"/>
                          <a:pt x="72" y="30"/>
                        </a:cubicBezTo>
                        <a:cubicBezTo>
                          <a:pt x="80" y="22"/>
                          <a:pt x="85" y="15"/>
                          <a:pt x="85" y="15"/>
                        </a:cubicBezTo>
                        <a:cubicBezTo>
                          <a:pt x="86" y="14"/>
                          <a:pt x="86" y="14"/>
                          <a:pt x="86" y="14"/>
                        </a:cubicBezTo>
                        <a:cubicBezTo>
                          <a:pt x="88" y="20"/>
                          <a:pt x="88" y="20"/>
                          <a:pt x="88" y="20"/>
                        </a:cubicBezTo>
                        <a:cubicBezTo>
                          <a:pt x="88" y="20"/>
                          <a:pt x="88" y="20"/>
                          <a:pt x="88" y="20"/>
                        </a:cubicBezTo>
                        <a:cubicBezTo>
                          <a:pt x="86" y="29"/>
                          <a:pt x="64" y="55"/>
                          <a:pt x="40" y="56"/>
                        </a:cubicBezTo>
                        <a:cubicBezTo>
                          <a:pt x="33" y="56"/>
                          <a:pt x="26" y="54"/>
                          <a:pt x="19" y="48"/>
                        </a:cubicBezTo>
                        <a:close/>
                        <a:moveTo>
                          <a:pt x="2" y="17"/>
                        </a:moveTo>
                        <a:cubicBezTo>
                          <a:pt x="2" y="25"/>
                          <a:pt x="6" y="36"/>
                          <a:pt x="19" y="47"/>
                        </a:cubicBezTo>
                        <a:cubicBezTo>
                          <a:pt x="26" y="53"/>
                          <a:pt x="33" y="55"/>
                          <a:pt x="40" y="55"/>
                        </a:cubicBezTo>
                        <a:cubicBezTo>
                          <a:pt x="63" y="54"/>
                          <a:pt x="84" y="28"/>
                          <a:pt x="87" y="20"/>
                        </a:cubicBezTo>
                        <a:cubicBezTo>
                          <a:pt x="86" y="16"/>
                          <a:pt x="86" y="16"/>
                          <a:pt x="86" y="16"/>
                        </a:cubicBezTo>
                        <a:cubicBezTo>
                          <a:pt x="82" y="21"/>
                          <a:pt x="63" y="46"/>
                          <a:pt x="45" y="48"/>
                        </a:cubicBezTo>
                        <a:cubicBezTo>
                          <a:pt x="45" y="48"/>
                          <a:pt x="44" y="48"/>
                          <a:pt x="43" y="48"/>
                        </a:cubicBezTo>
                        <a:cubicBezTo>
                          <a:pt x="26" y="48"/>
                          <a:pt x="5" y="29"/>
                          <a:pt x="4" y="12"/>
                        </a:cubicBezTo>
                        <a:cubicBezTo>
                          <a:pt x="4" y="10"/>
                          <a:pt x="5" y="7"/>
                          <a:pt x="6" y="5"/>
                        </a:cubicBezTo>
                        <a:cubicBezTo>
                          <a:pt x="6" y="3"/>
                          <a:pt x="6" y="3"/>
                          <a:pt x="6" y="3"/>
                        </a:cubicBezTo>
                        <a:cubicBezTo>
                          <a:pt x="4" y="5"/>
                          <a:pt x="2" y="10"/>
                          <a:pt x="2" y="17"/>
                        </a:cubicBezTo>
                        <a:close/>
                        <a:moveTo>
                          <a:pt x="85" y="15"/>
                        </a:moveTo>
                        <a:cubicBezTo>
                          <a:pt x="86" y="15"/>
                          <a:pt x="86" y="15"/>
                          <a:pt x="86" y="15"/>
                        </a:cubicBezTo>
                        <a:lnTo>
                          <a:pt x="85"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5" name="Freeform 7149">
                    <a:extLst>
                      <a:ext uri="{FF2B5EF4-FFF2-40B4-BE49-F238E27FC236}">
                        <a16:creationId xmlns:a16="http://schemas.microsoft.com/office/drawing/2014/main" xmlns="" id="{BDBB2062-3FB6-4D04-8AD3-DD1000CDF758}"/>
                      </a:ext>
                    </a:extLst>
                  </p:cNvPr>
                  <p:cNvSpPr>
                    <a:spLocks/>
                  </p:cNvSpPr>
                  <p:nvPr/>
                </p:nvSpPr>
                <p:spPr bwMode="auto">
                  <a:xfrm>
                    <a:off x="4008" y="2005"/>
                    <a:ext cx="60" cy="33"/>
                  </a:xfrm>
                  <a:custGeom>
                    <a:avLst/>
                    <a:gdLst>
                      <a:gd name="T0" fmla="*/ 2 w 80"/>
                      <a:gd name="T1" fmla="*/ 0 h 44"/>
                      <a:gd name="T2" fmla="*/ 0 w 80"/>
                      <a:gd name="T3" fmla="*/ 10 h 44"/>
                      <a:gd name="T4" fmla="*/ 0 w 80"/>
                      <a:gd name="T5" fmla="*/ 12 h 44"/>
                      <a:gd name="T6" fmla="*/ 7 w 80"/>
                      <a:gd name="T7" fmla="*/ 27 h 44"/>
                      <a:gd name="T8" fmla="*/ 41 w 80"/>
                      <a:gd name="T9" fmla="*/ 44 h 44"/>
                      <a:gd name="T10" fmla="*/ 50 w 80"/>
                      <a:gd name="T11" fmla="*/ 43 h 44"/>
                      <a:gd name="T12" fmla="*/ 80 w 80"/>
                      <a:gd name="T13" fmla="*/ 14 h 44"/>
                      <a:gd name="T14" fmla="*/ 80 w 80"/>
                      <a:gd name="T15" fmla="*/ 14 h 44"/>
                      <a:gd name="T16" fmla="*/ 41 w 80"/>
                      <a:gd name="T17" fmla="*/ 43 h 44"/>
                      <a:gd name="T18" fmla="*/ 39 w 80"/>
                      <a:gd name="T19" fmla="*/ 43 h 44"/>
                      <a:gd name="T20" fmla="*/ 39 w 80"/>
                      <a:gd name="T21" fmla="*/ 43 h 44"/>
                      <a:gd name="T22" fmla="*/ 0 w 80"/>
                      <a:gd name="T23" fmla="*/ 7 h 44"/>
                      <a:gd name="T24" fmla="*/ 2 w 80"/>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44">
                        <a:moveTo>
                          <a:pt x="2" y="0"/>
                        </a:moveTo>
                        <a:cubicBezTo>
                          <a:pt x="1" y="2"/>
                          <a:pt x="0" y="6"/>
                          <a:pt x="0" y="10"/>
                        </a:cubicBezTo>
                        <a:cubicBezTo>
                          <a:pt x="0" y="11"/>
                          <a:pt x="0" y="11"/>
                          <a:pt x="0" y="12"/>
                        </a:cubicBezTo>
                        <a:cubicBezTo>
                          <a:pt x="1" y="15"/>
                          <a:pt x="3" y="19"/>
                          <a:pt x="7" y="27"/>
                        </a:cubicBezTo>
                        <a:cubicBezTo>
                          <a:pt x="13" y="37"/>
                          <a:pt x="28" y="44"/>
                          <a:pt x="41" y="44"/>
                        </a:cubicBezTo>
                        <a:cubicBezTo>
                          <a:pt x="44" y="44"/>
                          <a:pt x="47" y="43"/>
                          <a:pt x="50" y="43"/>
                        </a:cubicBezTo>
                        <a:cubicBezTo>
                          <a:pt x="61" y="39"/>
                          <a:pt x="74" y="22"/>
                          <a:pt x="80" y="14"/>
                        </a:cubicBezTo>
                        <a:cubicBezTo>
                          <a:pt x="80" y="14"/>
                          <a:pt x="80" y="14"/>
                          <a:pt x="80" y="14"/>
                        </a:cubicBezTo>
                        <a:cubicBezTo>
                          <a:pt x="74" y="21"/>
                          <a:pt x="57" y="41"/>
                          <a:pt x="41" y="43"/>
                        </a:cubicBezTo>
                        <a:cubicBezTo>
                          <a:pt x="41" y="43"/>
                          <a:pt x="40" y="43"/>
                          <a:pt x="39" y="43"/>
                        </a:cubicBezTo>
                        <a:cubicBezTo>
                          <a:pt x="39" y="43"/>
                          <a:pt x="39" y="43"/>
                          <a:pt x="39" y="43"/>
                        </a:cubicBezTo>
                        <a:cubicBezTo>
                          <a:pt x="22" y="43"/>
                          <a:pt x="1" y="24"/>
                          <a:pt x="0" y="7"/>
                        </a:cubicBezTo>
                        <a:cubicBezTo>
                          <a:pt x="0" y="5"/>
                          <a:pt x="1" y="2"/>
                          <a:pt x="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6" name="Freeform 7150">
                    <a:extLst>
                      <a:ext uri="{FF2B5EF4-FFF2-40B4-BE49-F238E27FC236}">
                        <a16:creationId xmlns:a16="http://schemas.microsoft.com/office/drawing/2014/main" xmlns="" id="{41481E50-C130-4338-A9A9-F06FA671363E}"/>
                      </a:ext>
                    </a:extLst>
                  </p:cNvPr>
                  <p:cNvSpPr>
                    <a:spLocks/>
                  </p:cNvSpPr>
                  <p:nvPr/>
                </p:nvSpPr>
                <p:spPr bwMode="auto">
                  <a:xfrm>
                    <a:off x="4005" y="2005"/>
                    <a:ext cx="63" cy="32"/>
                  </a:xfrm>
                  <a:custGeom>
                    <a:avLst/>
                    <a:gdLst>
                      <a:gd name="T0" fmla="*/ 6 w 84"/>
                      <a:gd name="T1" fmla="*/ 0 h 43"/>
                      <a:gd name="T2" fmla="*/ 4 w 84"/>
                      <a:gd name="T3" fmla="*/ 7 h 43"/>
                      <a:gd name="T4" fmla="*/ 43 w 84"/>
                      <a:gd name="T5" fmla="*/ 43 h 43"/>
                      <a:gd name="T6" fmla="*/ 43 w 84"/>
                      <a:gd name="T7" fmla="*/ 43 h 43"/>
                      <a:gd name="T8" fmla="*/ 45 w 84"/>
                      <a:gd name="T9" fmla="*/ 43 h 43"/>
                      <a:gd name="T10" fmla="*/ 84 w 84"/>
                      <a:gd name="T11" fmla="*/ 14 h 43"/>
                      <a:gd name="T12" fmla="*/ 84 w 84"/>
                      <a:gd name="T13" fmla="*/ 13 h 43"/>
                      <a:gd name="T14" fmla="*/ 45 w 84"/>
                      <a:gd name="T15" fmla="*/ 42 h 43"/>
                      <a:gd name="T16" fmla="*/ 43 w 84"/>
                      <a:gd name="T17" fmla="*/ 42 h 43"/>
                      <a:gd name="T18" fmla="*/ 6 w 84"/>
                      <a:gd name="T19" fmla="*/ 1 h 43"/>
                      <a:gd name="T20" fmla="*/ 6 w 8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3">
                        <a:moveTo>
                          <a:pt x="6" y="0"/>
                        </a:moveTo>
                        <a:cubicBezTo>
                          <a:pt x="5" y="2"/>
                          <a:pt x="4" y="5"/>
                          <a:pt x="4" y="7"/>
                        </a:cubicBezTo>
                        <a:cubicBezTo>
                          <a:pt x="5" y="24"/>
                          <a:pt x="26" y="43"/>
                          <a:pt x="43" y="43"/>
                        </a:cubicBezTo>
                        <a:cubicBezTo>
                          <a:pt x="43" y="43"/>
                          <a:pt x="43" y="43"/>
                          <a:pt x="43" y="43"/>
                        </a:cubicBezTo>
                        <a:cubicBezTo>
                          <a:pt x="44" y="43"/>
                          <a:pt x="45" y="43"/>
                          <a:pt x="45" y="43"/>
                        </a:cubicBezTo>
                        <a:cubicBezTo>
                          <a:pt x="61" y="41"/>
                          <a:pt x="78" y="21"/>
                          <a:pt x="84" y="14"/>
                        </a:cubicBezTo>
                        <a:cubicBezTo>
                          <a:pt x="84" y="13"/>
                          <a:pt x="84" y="13"/>
                          <a:pt x="84" y="13"/>
                        </a:cubicBezTo>
                        <a:cubicBezTo>
                          <a:pt x="78" y="21"/>
                          <a:pt x="61" y="40"/>
                          <a:pt x="45" y="42"/>
                        </a:cubicBezTo>
                        <a:cubicBezTo>
                          <a:pt x="44" y="42"/>
                          <a:pt x="44" y="42"/>
                          <a:pt x="43" y="42"/>
                        </a:cubicBezTo>
                        <a:cubicBezTo>
                          <a:pt x="24" y="42"/>
                          <a:pt x="0" y="18"/>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7" name="Freeform 7151">
                    <a:extLst>
                      <a:ext uri="{FF2B5EF4-FFF2-40B4-BE49-F238E27FC236}">
                        <a16:creationId xmlns:a16="http://schemas.microsoft.com/office/drawing/2014/main" xmlns="" id="{F7FF8E37-0ACB-462A-B9CF-67AD7436199B}"/>
                      </a:ext>
                    </a:extLst>
                  </p:cNvPr>
                  <p:cNvSpPr>
                    <a:spLocks/>
                  </p:cNvSpPr>
                  <p:nvPr/>
                </p:nvSpPr>
                <p:spPr bwMode="auto">
                  <a:xfrm>
                    <a:off x="4006" y="2004"/>
                    <a:ext cx="63" cy="39"/>
                  </a:xfrm>
                  <a:custGeom>
                    <a:avLst/>
                    <a:gdLst>
                      <a:gd name="T0" fmla="*/ 4 w 85"/>
                      <a:gd name="T1" fmla="*/ 0 h 51"/>
                      <a:gd name="T2" fmla="*/ 1 w 85"/>
                      <a:gd name="T3" fmla="*/ 13 h 51"/>
                      <a:gd name="T4" fmla="*/ 18 w 85"/>
                      <a:gd name="T5" fmla="*/ 43 h 51"/>
                      <a:gd name="T6" fmla="*/ 38 w 85"/>
                      <a:gd name="T7" fmla="*/ 51 h 51"/>
                      <a:gd name="T8" fmla="*/ 39 w 85"/>
                      <a:gd name="T9" fmla="*/ 51 h 51"/>
                      <a:gd name="T10" fmla="*/ 85 w 85"/>
                      <a:gd name="T11" fmla="*/ 19 h 51"/>
                      <a:gd name="T12" fmla="*/ 84 w 85"/>
                      <a:gd name="T13" fmla="*/ 17 h 51"/>
                      <a:gd name="T14" fmla="*/ 73 w 85"/>
                      <a:gd name="T15" fmla="*/ 32 h 51"/>
                      <a:gd name="T16" fmla="*/ 39 w 85"/>
                      <a:gd name="T17" fmla="*/ 49 h 51"/>
                      <a:gd name="T18" fmla="*/ 21 w 85"/>
                      <a:gd name="T19" fmla="*/ 43 h 51"/>
                      <a:gd name="T20" fmla="*/ 2 w 85"/>
                      <a:gd name="T21" fmla="*/ 7 h 51"/>
                      <a:gd name="T22" fmla="*/ 2 w 85"/>
                      <a:gd name="T23" fmla="*/ 8 h 51"/>
                      <a:gd name="T24" fmla="*/ 3 w 85"/>
                      <a:gd name="T25" fmla="*/ 13 h 51"/>
                      <a:gd name="T26" fmla="*/ 3 w 85"/>
                      <a:gd name="T27" fmla="*/ 11 h 51"/>
                      <a:gd name="T28" fmla="*/ 5 w 85"/>
                      <a:gd name="T29" fmla="*/ 1 h 51"/>
                      <a:gd name="T30" fmla="*/ 4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4" y="0"/>
                        </a:moveTo>
                        <a:cubicBezTo>
                          <a:pt x="3" y="2"/>
                          <a:pt x="1" y="7"/>
                          <a:pt x="1" y="13"/>
                        </a:cubicBezTo>
                        <a:cubicBezTo>
                          <a:pt x="1" y="21"/>
                          <a:pt x="5" y="32"/>
                          <a:pt x="18" y="43"/>
                        </a:cubicBezTo>
                        <a:cubicBezTo>
                          <a:pt x="25" y="49"/>
                          <a:pt x="32" y="51"/>
                          <a:pt x="38" y="51"/>
                        </a:cubicBezTo>
                        <a:cubicBezTo>
                          <a:pt x="39" y="51"/>
                          <a:pt x="39" y="51"/>
                          <a:pt x="39" y="51"/>
                        </a:cubicBezTo>
                        <a:cubicBezTo>
                          <a:pt x="60" y="50"/>
                          <a:pt x="79" y="29"/>
                          <a:pt x="85" y="19"/>
                        </a:cubicBezTo>
                        <a:cubicBezTo>
                          <a:pt x="85" y="18"/>
                          <a:pt x="85" y="18"/>
                          <a:pt x="84" y="17"/>
                        </a:cubicBezTo>
                        <a:cubicBezTo>
                          <a:pt x="82" y="21"/>
                          <a:pt x="78" y="27"/>
                          <a:pt x="73" y="32"/>
                        </a:cubicBezTo>
                        <a:cubicBezTo>
                          <a:pt x="67" y="37"/>
                          <a:pt x="54" y="49"/>
                          <a:pt x="39" y="49"/>
                        </a:cubicBezTo>
                        <a:cubicBezTo>
                          <a:pt x="33" y="49"/>
                          <a:pt x="27" y="47"/>
                          <a:pt x="21" y="43"/>
                        </a:cubicBezTo>
                        <a:cubicBezTo>
                          <a:pt x="0" y="30"/>
                          <a:pt x="2" y="7"/>
                          <a:pt x="2" y="7"/>
                        </a:cubicBezTo>
                        <a:cubicBezTo>
                          <a:pt x="2" y="8"/>
                          <a:pt x="2" y="8"/>
                          <a:pt x="2" y="8"/>
                        </a:cubicBezTo>
                        <a:cubicBezTo>
                          <a:pt x="2" y="9"/>
                          <a:pt x="2" y="11"/>
                          <a:pt x="3" y="13"/>
                        </a:cubicBezTo>
                        <a:cubicBezTo>
                          <a:pt x="3" y="12"/>
                          <a:pt x="3" y="12"/>
                          <a:pt x="3" y="11"/>
                        </a:cubicBezTo>
                        <a:cubicBezTo>
                          <a:pt x="3" y="7"/>
                          <a:pt x="4" y="3"/>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8" name="Freeform 7152">
                    <a:extLst>
                      <a:ext uri="{FF2B5EF4-FFF2-40B4-BE49-F238E27FC236}">
                        <a16:creationId xmlns:a16="http://schemas.microsoft.com/office/drawing/2014/main" xmlns="" id="{73054CA8-AB3A-44CC-8592-1F36066081D6}"/>
                      </a:ext>
                    </a:extLst>
                  </p:cNvPr>
                  <p:cNvSpPr>
                    <a:spLocks/>
                  </p:cNvSpPr>
                  <p:nvPr/>
                </p:nvSpPr>
                <p:spPr bwMode="auto">
                  <a:xfrm>
                    <a:off x="4000" y="2004"/>
                    <a:ext cx="69" cy="39"/>
                  </a:xfrm>
                  <a:custGeom>
                    <a:avLst/>
                    <a:gdLst>
                      <a:gd name="T0" fmla="*/ 12 w 93"/>
                      <a:gd name="T1" fmla="*/ 0 h 52"/>
                      <a:gd name="T2" fmla="*/ 26 w 93"/>
                      <a:gd name="T3" fmla="*/ 45 h 52"/>
                      <a:gd name="T4" fmla="*/ 46 w 93"/>
                      <a:gd name="T5" fmla="*/ 52 h 52"/>
                      <a:gd name="T6" fmla="*/ 93 w 93"/>
                      <a:gd name="T7" fmla="*/ 21 h 52"/>
                      <a:gd name="T8" fmla="*/ 93 w 93"/>
                      <a:gd name="T9" fmla="*/ 20 h 52"/>
                      <a:gd name="T10" fmla="*/ 47 w 93"/>
                      <a:gd name="T11" fmla="*/ 52 h 52"/>
                      <a:gd name="T12" fmla="*/ 46 w 93"/>
                      <a:gd name="T13" fmla="*/ 52 h 52"/>
                      <a:gd name="T14" fmla="*/ 26 w 93"/>
                      <a:gd name="T15" fmla="*/ 44 h 52"/>
                      <a:gd name="T16" fmla="*/ 9 w 93"/>
                      <a:gd name="T17" fmla="*/ 14 h 52"/>
                      <a:gd name="T18" fmla="*/ 12 w 93"/>
                      <a:gd name="T19" fmla="*/ 1 h 52"/>
                      <a:gd name="T20" fmla="*/ 12 w 9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2">
                        <a:moveTo>
                          <a:pt x="12" y="0"/>
                        </a:moveTo>
                        <a:cubicBezTo>
                          <a:pt x="9" y="5"/>
                          <a:pt x="0" y="23"/>
                          <a:pt x="26" y="45"/>
                        </a:cubicBezTo>
                        <a:cubicBezTo>
                          <a:pt x="33" y="50"/>
                          <a:pt x="40" y="52"/>
                          <a:pt x="46" y="52"/>
                        </a:cubicBezTo>
                        <a:cubicBezTo>
                          <a:pt x="68" y="52"/>
                          <a:pt x="87" y="31"/>
                          <a:pt x="93" y="21"/>
                        </a:cubicBezTo>
                        <a:cubicBezTo>
                          <a:pt x="93" y="20"/>
                          <a:pt x="93" y="20"/>
                          <a:pt x="93" y="20"/>
                        </a:cubicBezTo>
                        <a:cubicBezTo>
                          <a:pt x="87" y="30"/>
                          <a:pt x="68" y="51"/>
                          <a:pt x="47" y="52"/>
                        </a:cubicBezTo>
                        <a:cubicBezTo>
                          <a:pt x="46" y="52"/>
                          <a:pt x="46" y="52"/>
                          <a:pt x="46" y="52"/>
                        </a:cubicBezTo>
                        <a:cubicBezTo>
                          <a:pt x="40" y="52"/>
                          <a:pt x="33" y="50"/>
                          <a:pt x="26" y="44"/>
                        </a:cubicBezTo>
                        <a:cubicBezTo>
                          <a:pt x="13" y="33"/>
                          <a:pt x="9" y="22"/>
                          <a:pt x="9" y="14"/>
                        </a:cubicBezTo>
                        <a:cubicBezTo>
                          <a:pt x="9" y="8"/>
                          <a:pt x="11" y="3"/>
                          <a:pt x="12" y="1"/>
                        </a:cubicBezTo>
                        <a:lnTo>
                          <a:pt x="1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19" name="Freeform 7153">
                    <a:extLst>
                      <a:ext uri="{FF2B5EF4-FFF2-40B4-BE49-F238E27FC236}">
                        <a16:creationId xmlns:a16="http://schemas.microsoft.com/office/drawing/2014/main" xmlns="" id="{76BF03B0-3684-4872-8C0A-71D48696E44C}"/>
                      </a:ext>
                    </a:extLst>
                  </p:cNvPr>
                  <p:cNvSpPr>
                    <a:spLocks/>
                  </p:cNvSpPr>
                  <p:nvPr/>
                </p:nvSpPr>
                <p:spPr bwMode="auto">
                  <a:xfrm>
                    <a:off x="4002" y="1989"/>
                    <a:ext cx="66" cy="44"/>
                  </a:xfrm>
                  <a:custGeom>
                    <a:avLst/>
                    <a:gdLst>
                      <a:gd name="T0" fmla="*/ 87 w 89"/>
                      <a:gd name="T1" fmla="*/ 23 h 59"/>
                      <a:gd name="T2" fmla="*/ 55 w 89"/>
                      <a:gd name="T3" fmla="*/ 41 h 59"/>
                      <a:gd name="T4" fmla="*/ 12 w 89"/>
                      <a:gd name="T5" fmla="*/ 3 h 59"/>
                      <a:gd name="T6" fmla="*/ 10 w 89"/>
                      <a:gd name="T7" fmla="*/ 0 h 59"/>
                      <a:gd name="T8" fmla="*/ 26 w 89"/>
                      <a:gd name="T9" fmla="*/ 41 h 59"/>
                      <a:gd name="T10" fmla="*/ 89 w 89"/>
                      <a:gd name="T11" fmla="*/ 30 h 59"/>
                      <a:gd name="T12" fmla="*/ 87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87" y="23"/>
                        </a:moveTo>
                        <a:cubicBezTo>
                          <a:pt x="87" y="23"/>
                          <a:pt x="76" y="40"/>
                          <a:pt x="55" y="41"/>
                        </a:cubicBezTo>
                        <a:cubicBezTo>
                          <a:pt x="34" y="43"/>
                          <a:pt x="9" y="23"/>
                          <a:pt x="12" y="3"/>
                        </a:cubicBezTo>
                        <a:cubicBezTo>
                          <a:pt x="10" y="0"/>
                          <a:pt x="10" y="0"/>
                          <a:pt x="10" y="0"/>
                        </a:cubicBezTo>
                        <a:cubicBezTo>
                          <a:pt x="10" y="0"/>
                          <a:pt x="0" y="22"/>
                          <a:pt x="26" y="41"/>
                        </a:cubicBezTo>
                        <a:cubicBezTo>
                          <a:pt x="52" y="59"/>
                          <a:pt x="78" y="44"/>
                          <a:pt x="89" y="30"/>
                        </a:cubicBezTo>
                        <a:lnTo>
                          <a:pt x="87"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0" name="Freeform 7154">
                    <a:extLst>
                      <a:ext uri="{FF2B5EF4-FFF2-40B4-BE49-F238E27FC236}">
                        <a16:creationId xmlns:a16="http://schemas.microsoft.com/office/drawing/2014/main" xmlns="" id="{85505CA8-C99D-420F-904F-0FEFC4715F01}"/>
                      </a:ext>
                    </a:extLst>
                  </p:cNvPr>
                  <p:cNvSpPr>
                    <a:spLocks noEditPoints="1"/>
                  </p:cNvSpPr>
                  <p:nvPr/>
                </p:nvSpPr>
                <p:spPr bwMode="auto">
                  <a:xfrm>
                    <a:off x="4007" y="1988"/>
                    <a:ext cx="61" cy="38"/>
                  </a:xfrm>
                  <a:custGeom>
                    <a:avLst/>
                    <a:gdLst>
                      <a:gd name="T0" fmla="*/ 19 w 82"/>
                      <a:gd name="T1" fmla="*/ 42 h 51"/>
                      <a:gd name="T2" fmla="*/ 0 w 82"/>
                      <a:gd name="T3" fmla="*/ 12 h 51"/>
                      <a:gd name="T4" fmla="*/ 2 w 82"/>
                      <a:gd name="T5" fmla="*/ 1 h 51"/>
                      <a:gd name="T6" fmla="*/ 3 w 82"/>
                      <a:gd name="T7" fmla="*/ 0 h 51"/>
                      <a:gd name="T8" fmla="*/ 6 w 82"/>
                      <a:gd name="T9" fmla="*/ 4 h 51"/>
                      <a:gd name="T10" fmla="*/ 6 w 82"/>
                      <a:gd name="T11" fmla="*/ 4 h 51"/>
                      <a:gd name="T12" fmla="*/ 5 w 82"/>
                      <a:gd name="T13" fmla="*/ 8 h 51"/>
                      <a:gd name="T14" fmla="*/ 19 w 82"/>
                      <a:gd name="T15" fmla="*/ 32 h 51"/>
                      <a:gd name="T16" fmla="*/ 46 w 82"/>
                      <a:gd name="T17" fmla="*/ 42 h 51"/>
                      <a:gd name="T18" fmla="*/ 48 w 82"/>
                      <a:gd name="T19" fmla="*/ 42 h 51"/>
                      <a:gd name="T20" fmla="*/ 71 w 82"/>
                      <a:gd name="T21" fmla="*/ 32 h 51"/>
                      <a:gd name="T22" fmla="*/ 80 w 82"/>
                      <a:gd name="T23" fmla="*/ 23 h 51"/>
                      <a:gd name="T24" fmla="*/ 81 w 82"/>
                      <a:gd name="T25" fmla="*/ 22 h 51"/>
                      <a:gd name="T26" fmla="*/ 82 w 82"/>
                      <a:gd name="T27" fmla="*/ 31 h 51"/>
                      <a:gd name="T28" fmla="*/ 82 w 82"/>
                      <a:gd name="T29" fmla="*/ 31 h 51"/>
                      <a:gd name="T30" fmla="*/ 45 w 82"/>
                      <a:gd name="T31" fmla="*/ 51 h 51"/>
                      <a:gd name="T32" fmla="*/ 19 w 82"/>
                      <a:gd name="T33" fmla="*/ 42 h 51"/>
                      <a:gd name="T34" fmla="*/ 2 w 82"/>
                      <a:gd name="T35" fmla="*/ 12 h 51"/>
                      <a:gd name="T36" fmla="*/ 19 w 82"/>
                      <a:gd name="T37" fmla="*/ 41 h 51"/>
                      <a:gd name="T38" fmla="*/ 45 w 82"/>
                      <a:gd name="T39" fmla="*/ 50 h 51"/>
                      <a:gd name="T40" fmla="*/ 81 w 82"/>
                      <a:gd name="T41" fmla="*/ 31 h 51"/>
                      <a:gd name="T42" fmla="*/ 80 w 82"/>
                      <a:gd name="T43" fmla="*/ 25 h 51"/>
                      <a:gd name="T44" fmla="*/ 48 w 82"/>
                      <a:gd name="T45" fmla="*/ 43 h 51"/>
                      <a:gd name="T46" fmla="*/ 46 w 82"/>
                      <a:gd name="T47" fmla="*/ 43 h 51"/>
                      <a:gd name="T48" fmla="*/ 4 w 82"/>
                      <a:gd name="T49" fmla="*/ 8 h 51"/>
                      <a:gd name="T50" fmla="*/ 4 w 82"/>
                      <a:gd name="T51" fmla="*/ 4 h 51"/>
                      <a:gd name="T52" fmla="*/ 3 w 82"/>
                      <a:gd name="T53" fmla="*/ 3 h 51"/>
                      <a:gd name="T54" fmla="*/ 2 w 82"/>
                      <a:gd name="T55" fmla="*/ 12 h 51"/>
                      <a:gd name="T56" fmla="*/ 80 w 82"/>
                      <a:gd name="T57" fmla="*/ 24 h 51"/>
                      <a:gd name="T58" fmla="*/ 80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19" y="42"/>
                        </a:moveTo>
                        <a:cubicBezTo>
                          <a:pt x="4" y="32"/>
                          <a:pt x="1" y="20"/>
                          <a:pt x="0" y="12"/>
                        </a:cubicBezTo>
                        <a:cubicBezTo>
                          <a:pt x="0" y="6"/>
                          <a:pt x="2" y="1"/>
                          <a:pt x="2" y="1"/>
                        </a:cubicBezTo>
                        <a:cubicBezTo>
                          <a:pt x="3" y="0"/>
                          <a:pt x="3" y="0"/>
                          <a:pt x="3" y="0"/>
                        </a:cubicBezTo>
                        <a:cubicBezTo>
                          <a:pt x="6" y="4"/>
                          <a:pt x="6" y="4"/>
                          <a:pt x="6" y="4"/>
                        </a:cubicBezTo>
                        <a:cubicBezTo>
                          <a:pt x="6" y="4"/>
                          <a:pt x="6" y="4"/>
                          <a:pt x="6" y="4"/>
                        </a:cubicBezTo>
                        <a:cubicBezTo>
                          <a:pt x="5" y="5"/>
                          <a:pt x="5" y="7"/>
                          <a:pt x="5" y="8"/>
                        </a:cubicBezTo>
                        <a:cubicBezTo>
                          <a:pt x="5" y="17"/>
                          <a:pt x="11" y="25"/>
                          <a:pt x="19" y="32"/>
                        </a:cubicBezTo>
                        <a:cubicBezTo>
                          <a:pt x="27" y="38"/>
                          <a:pt x="37" y="42"/>
                          <a:pt x="46" y="42"/>
                        </a:cubicBezTo>
                        <a:cubicBezTo>
                          <a:pt x="47" y="42"/>
                          <a:pt x="47" y="42"/>
                          <a:pt x="48" y="42"/>
                        </a:cubicBezTo>
                        <a:cubicBezTo>
                          <a:pt x="58" y="41"/>
                          <a:pt x="66" y="36"/>
                          <a:pt x="71" y="32"/>
                        </a:cubicBezTo>
                        <a:cubicBezTo>
                          <a:pt x="77" y="27"/>
                          <a:pt x="80" y="23"/>
                          <a:pt x="80" y="23"/>
                        </a:cubicBezTo>
                        <a:cubicBezTo>
                          <a:pt x="81" y="22"/>
                          <a:pt x="81" y="22"/>
                          <a:pt x="81" y="22"/>
                        </a:cubicBezTo>
                        <a:cubicBezTo>
                          <a:pt x="82" y="31"/>
                          <a:pt x="82" y="31"/>
                          <a:pt x="82" y="31"/>
                        </a:cubicBezTo>
                        <a:cubicBezTo>
                          <a:pt x="82" y="31"/>
                          <a:pt x="82" y="31"/>
                          <a:pt x="82" y="31"/>
                        </a:cubicBezTo>
                        <a:cubicBezTo>
                          <a:pt x="75" y="41"/>
                          <a:pt x="61" y="50"/>
                          <a:pt x="45" y="51"/>
                        </a:cubicBezTo>
                        <a:cubicBezTo>
                          <a:pt x="37" y="51"/>
                          <a:pt x="28" y="49"/>
                          <a:pt x="19" y="42"/>
                        </a:cubicBezTo>
                        <a:close/>
                        <a:moveTo>
                          <a:pt x="2" y="12"/>
                        </a:moveTo>
                        <a:cubicBezTo>
                          <a:pt x="2" y="20"/>
                          <a:pt x="5" y="31"/>
                          <a:pt x="19" y="41"/>
                        </a:cubicBezTo>
                        <a:cubicBezTo>
                          <a:pt x="28" y="47"/>
                          <a:pt x="37" y="50"/>
                          <a:pt x="45" y="50"/>
                        </a:cubicBezTo>
                        <a:cubicBezTo>
                          <a:pt x="61" y="49"/>
                          <a:pt x="74" y="40"/>
                          <a:pt x="81" y="31"/>
                        </a:cubicBezTo>
                        <a:cubicBezTo>
                          <a:pt x="80" y="25"/>
                          <a:pt x="80" y="25"/>
                          <a:pt x="80" y="25"/>
                        </a:cubicBezTo>
                        <a:cubicBezTo>
                          <a:pt x="77" y="29"/>
                          <a:pt x="66" y="42"/>
                          <a:pt x="48" y="43"/>
                        </a:cubicBezTo>
                        <a:cubicBezTo>
                          <a:pt x="47" y="43"/>
                          <a:pt x="47" y="43"/>
                          <a:pt x="46" y="43"/>
                        </a:cubicBezTo>
                        <a:cubicBezTo>
                          <a:pt x="27" y="44"/>
                          <a:pt x="4" y="27"/>
                          <a:pt x="4" y="8"/>
                        </a:cubicBezTo>
                        <a:cubicBezTo>
                          <a:pt x="4" y="7"/>
                          <a:pt x="4" y="5"/>
                          <a:pt x="4" y="4"/>
                        </a:cubicBezTo>
                        <a:cubicBezTo>
                          <a:pt x="3" y="3"/>
                          <a:pt x="3" y="3"/>
                          <a:pt x="3" y="3"/>
                        </a:cubicBezTo>
                        <a:cubicBezTo>
                          <a:pt x="3" y="4"/>
                          <a:pt x="2" y="8"/>
                          <a:pt x="2" y="12"/>
                        </a:cubicBezTo>
                        <a:close/>
                        <a:moveTo>
                          <a:pt x="80" y="24"/>
                        </a:moveTo>
                        <a:cubicBezTo>
                          <a:pt x="80" y="24"/>
                          <a:pt x="80" y="24"/>
                          <a:pt x="80"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1" name="Freeform 7155">
                    <a:extLst>
                      <a:ext uri="{FF2B5EF4-FFF2-40B4-BE49-F238E27FC236}">
                        <a16:creationId xmlns:a16="http://schemas.microsoft.com/office/drawing/2014/main" xmlns="" id="{56468F3C-50F4-4DF7-A2DF-D168A9906E2C}"/>
                      </a:ext>
                    </a:extLst>
                  </p:cNvPr>
                  <p:cNvSpPr>
                    <a:spLocks/>
                  </p:cNvSpPr>
                  <p:nvPr/>
                </p:nvSpPr>
                <p:spPr bwMode="auto">
                  <a:xfrm>
                    <a:off x="4009" y="1991"/>
                    <a:ext cx="56" cy="31"/>
                  </a:xfrm>
                  <a:custGeom>
                    <a:avLst/>
                    <a:gdLst>
                      <a:gd name="T0" fmla="*/ 0 w 75"/>
                      <a:gd name="T1" fmla="*/ 0 h 41"/>
                      <a:gd name="T2" fmla="*/ 0 w 75"/>
                      <a:gd name="T3" fmla="*/ 3 h 41"/>
                      <a:gd name="T4" fmla="*/ 0 w 75"/>
                      <a:gd name="T5" fmla="*/ 5 h 41"/>
                      <a:gd name="T6" fmla="*/ 0 w 75"/>
                      <a:gd name="T7" fmla="*/ 5 h 41"/>
                      <a:gd name="T8" fmla="*/ 0 w 75"/>
                      <a:gd name="T9" fmla="*/ 5 h 41"/>
                      <a:gd name="T10" fmla="*/ 3 w 75"/>
                      <a:gd name="T11" fmla="*/ 15 h 41"/>
                      <a:gd name="T12" fmla="*/ 42 w 75"/>
                      <a:gd name="T13" fmla="*/ 41 h 41"/>
                      <a:gd name="T14" fmla="*/ 49 w 75"/>
                      <a:gd name="T15" fmla="*/ 40 h 41"/>
                      <a:gd name="T16" fmla="*/ 75 w 75"/>
                      <a:gd name="T17" fmla="*/ 26 h 41"/>
                      <a:gd name="T18" fmla="*/ 75 w 75"/>
                      <a:gd name="T19" fmla="*/ 23 h 41"/>
                      <a:gd name="T20" fmla="*/ 45 w 75"/>
                      <a:gd name="T21" fmla="*/ 39 h 41"/>
                      <a:gd name="T22" fmla="*/ 43 w 75"/>
                      <a:gd name="T23" fmla="*/ 39 h 41"/>
                      <a:gd name="T24" fmla="*/ 42 w 75"/>
                      <a:gd name="T25" fmla="*/ 39 h 41"/>
                      <a:gd name="T26" fmla="*/ 1 w 75"/>
                      <a:gd name="T27" fmla="*/ 4 h 41"/>
                      <a:gd name="T28" fmla="*/ 1 w 75"/>
                      <a:gd name="T29" fmla="*/ 2 h 41"/>
                      <a:gd name="T30" fmla="*/ 0 w 75"/>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41">
                        <a:moveTo>
                          <a:pt x="0" y="0"/>
                        </a:moveTo>
                        <a:cubicBezTo>
                          <a:pt x="0" y="1"/>
                          <a:pt x="0" y="2"/>
                          <a:pt x="0" y="3"/>
                        </a:cubicBezTo>
                        <a:cubicBezTo>
                          <a:pt x="0" y="3"/>
                          <a:pt x="0" y="4"/>
                          <a:pt x="0" y="5"/>
                        </a:cubicBezTo>
                        <a:cubicBezTo>
                          <a:pt x="0" y="5"/>
                          <a:pt x="0" y="5"/>
                          <a:pt x="0" y="5"/>
                        </a:cubicBezTo>
                        <a:cubicBezTo>
                          <a:pt x="0" y="5"/>
                          <a:pt x="0" y="5"/>
                          <a:pt x="0" y="5"/>
                        </a:cubicBezTo>
                        <a:cubicBezTo>
                          <a:pt x="1" y="9"/>
                          <a:pt x="3" y="15"/>
                          <a:pt x="3" y="15"/>
                        </a:cubicBezTo>
                        <a:cubicBezTo>
                          <a:pt x="7" y="27"/>
                          <a:pt x="23" y="41"/>
                          <a:pt x="42" y="41"/>
                        </a:cubicBezTo>
                        <a:cubicBezTo>
                          <a:pt x="44" y="41"/>
                          <a:pt x="46" y="41"/>
                          <a:pt x="49" y="40"/>
                        </a:cubicBezTo>
                        <a:cubicBezTo>
                          <a:pt x="63" y="38"/>
                          <a:pt x="71" y="31"/>
                          <a:pt x="75" y="26"/>
                        </a:cubicBezTo>
                        <a:cubicBezTo>
                          <a:pt x="75" y="25"/>
                          <a:pt x="75" y="24"/>
                          <a:pt x="75" y="23"/>
                        </a:cubicBezTo>
                        <a:cubicBezTo>
                          <a:pt x="70" y="29"/>
                          <a:pt x="60" y="38"/>
                          <a:pt x="45" y="39"/>
                        </a:cubicBezTo>
                        <a:cubicBezTo>
                          <a:pt x="44" y="39"/>
                          <a:pt x="44" y="39"/>
                          <a:pt x="43" y="39"/>
                        </a:cubicBezTo>
                        <a:cubicBezTo>
                          <a:pt x="42" y="39"/>
                          <a:pt x="42" y="39"/>
                          <a:pt x="42" y="39"/>
                        </a:cubicBezTo>
                        <a:cubicBezTo>
                          <a:pt x="23" y="39"/>
                          <a:pt x="1" y="22"/>
                          <a:pt x="1" y="4"/>
                        </a:cubicBezTo>
                        <a:cubicBezTo>
                          <a:pt x="1" y="3"/>
                          <a:pt x="1" y="3"/>
                          <a:pt x="1" y="2"/>
                        </a:cubicBezTo>
                        <a:cubicBezTo>
                          <a:pt x="1" y="1"/>
                          <a:pt x="0" y="1"/>
                          <a:pt x="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2" name="Freeform 7156">
                    <a:extLst>
                      <a:ext uri="{FF2B5EF4-FFF2-40B4-BE49-F238E27FC236}">
                        <a16:creationId xmlns:a16="http://schemas.microsoft.com/office/drawing/2014/main" xmlns="" id="{9DD5C623-07A8-4972-A21C-ADD638630F1B}"/>
                      </a:ext>
                    </a:extLst>
                  </p:cNvPr>
                  <p:cNvSpPr>
                    <a:spLocks/>
                  </p:cNvSpPr>
                  <p:nvPr/>
                </p:nvSpPr>
                <p:spPr bwMode="auto">
                  <a:xfrm>
                    <a:off x="4010" y="1992"/>
                    <a:ext cx="55" cy="28"/>
                  </a:xfrm>
                  <a:custGeom>
                    <a:avLst/>
                    <a:gdLst>
                      <a:gd name="T0" fmla="*/ 0 w 74"/>
                      <a:gd name="T1" fmla="*/ 0 h 37"/>
                      <a:gd name="T2" fmla="*/ 0 w 74"/>
                      <a:gd name="T3" fmla="*/ 2 h 37"/>
                      <a:gd name="T4" fmla="*/ 41 w 74"/>
                      <a:gd name="T5" fmla="*/ 37 h 37"/>
                      <a:gd name="T6" fmla="*/ 42 w 74"/>
                      <a:gd name="T7" fmla="*/ 37 h 37"/>
                      <a:gd name="T8" fmla="*/ 44 w 74"/>
                      <a:gd name="T9" fmla="*/ 37 h 37"/>
                      <a:gd name="T10" fmla="*/ 74 w 74"/>
                      <a:gd name="T11" fmla="*/ 21 h 37"/>
                      <a:gd name="T12" fmla="*/ 74 w 74"/>
                      <a:gd name="T13" fmla="*/ 21 h 37"/>
                      <a:gd name="T14" fmla="*/ 44 w 74"/>
                      <a:gd name="T15" fmla="*/ 36 h 37"/>
                      <a:gd name="T16" fmla="*/ 41 w 74"/>
                      <a:gd name="T17" fmla="*/ 36 h 37"/>
                      <a:gd name="T18" fmla="*/ 1 w 74"/>
                      <a:gd name="T19" fmla="*/ 1 h 37"/>
                      <a:gd name="T20" fmla="*/ 0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0" y="0"/>
                        </a:moveTo>
                        <a:cubicBezTo>
                          <a:pt x="0" y="1"/>
                          <a:pt x="0" y="1"/>
                          <a:pt x="0" y="2"/>
                        </a:cubicBezTo>
                        <a:cubicBezTo>
                          <a:pt x="0" y="20"/>
                          <a:pt x="22" y="37"/>
                          <a:pt x="41" y="37"/>
                        </a:cubicBezTo>
                        <a:cubicBezTo>
                          <a:pt x="42" y="37"/>
                          <a:pt x="42" y="37"/>
                          <a:pt x="42" y="37"/>
                        </a:cubicBezTo>
                        <a:cubicBezTo>
                          <a:pt x="43" y="37"/>
                          <a:pt x="43" y="37"/>
                          <a:pt x="44" y="37"/>
                        </a:cubicBezTo>
                        <a:cubicBezTo>
                          <a:pt x="59" y="36"/>
                          <a:pt x="69" y="27"/>
                          <a:pt x="74" y="21"/>
                        </a:cubicBezTo>
                        <a:cubicBezTo>
                          <a:pt x="74" y="21"/>
                          <a:pt x="74" y="21"/>
                          <a:pt x="74" y="21"/>
                        </a:cubicBezTo>
                        <a:cubicBezTo>
                          <a:pt x="69" y="26"/>
                          <a:pt x="59" y="35"/>
                          <a:pt x="44" y="36"/>
                        </a:cubicBezTo>
                        <a:cubicBezTo>
                          <a:pt x="43" y="36"/>
                          <a:pt x="42" y="36"/>
                          <a:pt x="41" y="36"/>
                        </a:cubicBezTo>
                        <a:cubicBezTo>
                          <a:pt x="22" y="36"/>
                          <a:pt x="0" y="19"/>
                          <a:pt x="1" y="1"/>
                        </a:cubicBezTo>
                        <a:lnTo>
                          <a:pt x="0"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3" name="Freeform 7157">
                    <a:extLst>
                      <a:ext uri="{FF2B5EF4-FFF2-40B4-BE49-F238E27FC236}">
                        <a16:creationId xmlns:a16="http://schemas.microsoft.com/office/drawing/2014/main" xmlns="" id="{34EF205C-5DEC-4110-A0CB-9DE32241F2C8}"/>
                      </a:ext>
                    </a:extLst>
                  </p:cNvPr>
                  <p:cNvSpPr>
                    <a:spLocks/>
                  </p:cNvSpPr>
                  <p:nvPr/>
                </p:nvSpPr>
                <p:spPr bwMode="auto">
                  <a:xfrm>
                    <a:off x="4009" y="1991"/>
                    <a:ext cx="57" cy="34"/>
                  </a:xfrm>
                  <a:custGeom>
                    <a:avLst/>
                    <a:gdLst>
                      <a:gd name="T0" fmla="*/ 1 w 77"/>
                      <a:gd name="T1" fmla="*/ 0 h 46"/>
                      <a:gd name="T2" fmla="*/ 0 w 77"/>
                      <a:gd name="T3" fmla="*/ 8 h 46"/>
                      <a:gd name="T4" fmla="*/ 17 w 77"/>
                      <a:gd name="T5" fmla="*/ 37 h 46"/>
                      <a:gd name="T6" fmla="*/ 42 w 77"/>
                      <a:gd name="T7" fmla="*/ 46 h 46"/>
                      <a:gd name="T8" fmla="*/ 43 w 77"/>
                      <a:gd name="T9" fmla="*/ 46 h 46"/>
                      <a:gd name="T10" fmla="*/ 77 w 77"/>
                      <a:gd name="T11" fmla="*/ 29 h 46"/>
                      <a:gd name="T12" fmla="*/ 77 w 77"/>
                      <a:gd name="T13" fmla="*/ 28 h 46"/>
                      <a:gd name="T14" fmla="*/ 43 w 77"/>
                      <a:gd name="T15" fmla="*/ 43 h 46"/>
                      <a:gd name="T16" fmla="*/ 29 w 77"/>
                      <a:gd name="T17" fmla="*/ 41 h 46"/>
                      <a:gd name="T18" fmla="*/ 1 w 77"/>
                      <a:gd name="T19" fmla="*/ 5 h 46"/>
                      <a:gd name="T20" fmla="*/ 1 w 77"/>
                      <a:gd name="T21" fmla="*/ 3 h 46"/>
                      <a:gd name="T22" fmla="*/ 1 w 77"/>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6">
                        <a:moveTo>
                          <a:pt x="1" y="0"/>
                        </a:moveTo>
                        <a:cubicBezTo>
                          <a:pt x="0" y="2"/>
                          <a:pt x="0" y="4"/>
                          <a:pt x="0" y="8"/>
                        </a:cubicBezTo>
                        <a:cubicBezTo>
                          <a:pt x="0" y="16"/>
                          <a:pt x="3" y="27"/>
                          <a:pt x="17" y="37"/>
                        </a:cubicBezTo>
                        <a:cubicBezTo>
                          <a:pt x="26" y="43"/>
                          <a:pt x="34" y="46"/>
                          <a:pt x="42" y="46"/>
                        </a:cubicBezTo>
                        <a:cubicBezTo>
                          <a:pt x="43" y="46"/>
                          <a:pt x="43" y="46"/>
                          <a:pt x="43" y="46"/>
                        </a:cubicBezTo>
                        <a:cubicBezTo>
                          <a:pt x="57" y="45"/>
                          <a:pt x="70" y="37"/>
                          <a:pt x="77" y="29"/>
                        </a:cubicBezTo>
                        <a:cubicBezTo>
                          <a:pt x="77" y="28"/>
                          <a:pt x="77" y="28"/>
                          <a:pt x="77" y="28"/>
                        </a:cubicBezTo>
                        <a:cubicBezTo>
                          <a:pt x="72" y="34"/>
                          <a:pt x="60" y="43"/>
                          <a:pt x="43" y="43"/>
                        </a:cubicBezTo>
                        <a:cubicBezTo>
                          <a:pt x="39" y="43"/>
                          <a:pt x="34" y="43"/>
                          <a:pt x="29" y="41"/>
                        </a:cubicBezTo>
                        <a:cubicBezTo>
                          <a:pt x="1" y="33"/>
                          <a:pt x="1" y="6"/>
                          <a:pt x="1" y="5"/>
                        </a:cubicBezTo>
                        <a:cubicBezTo>
                          <a:pt x="1" y="4"/>
                          <a:pt x="1" y="3"/>
                          <a:pt x="1" y="3"/>
                        </a:cubicBezTo>
                        <a:cubicBezTo>
                          <a:pt x="1" y="2"/>
                          <a:pt x="1"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4" name="Freeform 7158">
                    <a:extLst>
                      <a:ext uri="{FF2B5EF4-FFF2-40B4-BE49-F238E27FC236}">
                        <a16:creationId xmlns:a16="http://schemas.microsoft.com/office/drawing/2014/main" xmlns="" id="{5B0C235E-B3D2-4FCE-B33E-0FDDACAF7E5D}"/>
                      </a:ext>
                    </a:extLst>
                  </p:cNvPr>
                  <p:cNvSpPr>
                    <a:spLocks/>
                  </p:cNvSpPr>
                  <p:nvPr/>
                </p:nvSpPr>
                <p:spPr bwMode="auto">
                  <a:xfrm>
                    <a:off x="4005" y="1990"/>
                    <a:ext cx="61" cy="35"/>
                  </a:xfrm>
                  <a:custGeom>
                    <a:avLst/>
                    <a:gdLst>
                      <a:gd name="T0" fmla="*/ 5 w 82"/>
                      <a:gd name="T1" fmla="*/ 0 h 47"/>
                      <a:gd name="T2" fmla="*/ 22 w 82"/>
                      <a:gd name="T3" fmla="*/ 39 h 47"/>
                      <a:gd name="T4" fmla="*/ 47 w 82"/>
                      <a:gd name="T5" fmla="*/ 47 h 47"/>
                      <a:gd name="T6" fmla="*/ 82 w 82"/>
                      <a:gd name="T7" fmla="*/ 30 h 47"/>
                      <a:gd name="T8" fmla="*/ 82 w 82"/>
                      <a:gd name="T9" fmla="*/ 30 h 47"/>
                      <a:gd name="T10" fmla="*/ 48 w 82"/>
                      <a:gd name="T11" fmla="*/ 47 h 47"/>
                      <a:gd name="T12" fmla="*/ 47 w 82"/>
                      <a:gd name="T13" fmla="*/ 47 h 47"/>
                      <a:gd name="T14" fmla="*/ 22 w 82"/>
                      <a:gd name="T15" fmla="*/ 38 h 47"/>
                      <a:gd name="T16" fmla="*/ 5 w 82"/>
                      <a:gd name="T17" fmla="*/ 9 h 47"/>
                      <a:gd name="T18" fmla="*/ 6 w 82"/>
                      <a:gd name="T19" fmla="*/ 1 h 47"/>
                      <a:gd name="T20" fmla="*/ 5 w 82"/>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
                        <a:moveTo>
                          <a:pt x="5" y="0"/>
                        </a:moveTo>
                        <a:cubicBezTo>
                          <a:pt x="4" y="5"/>
                          <a:pt x="0" y="23"/>
                          <a:pt x="22" y="39"/>
                        </a:cubicBezTo>
                        <a:cubicBezTo>
                          <a:pt x="31" y="45"/>
                          <a:pt x="39" y="47"/>
                          <a:pt x="47" y="47"/>
                        </a:cubicBezTo>
                        <a:cubicBezTo>
                          <a:pt x="62" y="47"/>
                          <a:pt x="75" y="39"/>
                          <a:pt x="82" y="30"/>
                        </a:cubicBezTo>
                        <a:cubicBezTo>
                          <a:pt x="82" y="30"/>
                          <a:pt x="82" y="30"/>
                          <a:pt x="82" y="30"/>
                        </a:cubicBezTo>
                        <a:cubicBezTo>
                          <a:pt x="75" y="38"/>
                          <a:pt x="62" y="46"/>
                          <a:pt x="48" y="47"/>
                        </a:cubicBezTo>
                        <a:cubicBezTo>
                          <a:pt x="47" y="47"/>
                          <a:pt x="47" y="47"/>
                          <a:pt x="47" y="47"/>
                        </a:cubicBezTo>
                        <a:cubicBezTo>
                          <a:pt x="39" y="47"/>
                          <a:pt x="31" y="44"/>
                          <a:pt x="22" y="38"/>
                        </a:cubicBezTo>
                        <a:cubicBezTo>
                          <a:pt x="8" y="28"/>
                          <a:pt x="5" y="17"/>
                          <a:pt x="5" y="9"/>
                        </a:cubicBezTo>
                        <a:cubicBezTo>
                          <a:pt x="5" y="5"/>
                          <a:pt x="5" y="3"/>
                          <a:pt x="6" y="1"/>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5" name="Freeform 7159">
                    <a:extLst>
                      <a:ext uri="{FF2B5EF4-FFF2-40B4-BE49-F238E27FC236}">
                        <a16:creationId xmlns:a16="http://schemas.microsoft.com/office/drawing/2014/main" xmlns="" id="{13296601-1EC7-423D-8985-D861FE9FCC3F}"/>
                      </a:ext>
                    </a:extLst>
                  </p:cNvPr>
                  <p:cNvSpPr>
                    <a:spLocks/>
                  </p:cNvSpPr>
                  <p:nvPr/>
                </p:nvSpPr>
                <p:spPr bwMode="auto">
                  <a:xfrm>
                    <a:off x="3997" y="1968"/>
                    <a:ext cx="69" cy="48"/>
                  </a:xfrm>
                  <a:custGeom>
                    <a:avLst/>
                    <a:gdLst>
                      <a:gd name="T0" fmla="*/ 92 w 92"/>
                      <a:gd name="T1" fmla="*/ 33 h 64"/>
                      <a:gd name="T2" fmla="*/ 60 w 92"/>
                      <a:gd name="T3" fmla="*/ 48 h 64"/>
                      <a:gd name="T4" fmla="*/ 21 w 92"/>
                      <a:gd name="T5" fmla="*/ 3 h 64"/>
                      <a:gd name="T6" fmla="*/ 20 w 92"/>
                      <a:gd name="T7" fmla="*/ 0 h 64"/>
                      <a:gd name="T8" fmla="*/ 23 w 92"/>
                      <a:gd name="T9" fmla="*/ 40 h 64"/>
                      <a:gd name="T10" fmla="*/ 91 w 92"/>
                      <a:gd name="T11" fmla="*/ 45 h 64"/>
                      <a:gd name="T12" fmla="*/ 92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92" y="33"/>
                        </a:moveTo>
                        <a:cubicBezTo>
                          <a:pt x="92" y="33"/>
                          <a:pt x="79" y="49"/>
                          <a:pt x="60" y="48"/>
                        </a:cubicBezTo>
                        <a:cubicBezTo>
                          <a:pt x="42" y="46"/>
                          <a:pt x="7" y="22"/>
                          <a:pt x="21" y="3"/>
                        </a:cubicBezTo>
                        <a:cubicBezTo>
                          <a:pt x="20" y="0"/>
                          <a:pt x="20" y="0"/>
                          <a:pt x="20" y="0"/>
                        </a:cubicBezTo>
                        <a:cubicBezTo>
                          <a:pt x="20" y="0"/>
                          <a:pt x="0" y="15"/>
                          <a:pt x="23" y="40"/>
                        </a:cubicBezTo>
                        <a:cubicBezTo>
                          <a:pt x="46" y="64"/>
                          <a:pt x="78" y="64"/>
                          <a:pt x="91" y="45"/>
                        </a:cubicBezTo>
                        <a:lnTo>
                          <a:pt x="92"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6" name="Freeform 7160">
                    <a:extLst>
                      <a:ext uri="{FF2B5EF4-FFF2-40B4-BE49-F238E27FC236}">
                        <a16:creationId xmlns:a16="http://schemas.microsoft.com/office/drawing/2014/main" xmlns="" id="{F0FDBA4A-61B5-44F7-A8DE-13CA2B25B10B}"/>
                      </a:ext>
                    </a:extLst>
                  </p:cNvPr>
                  <p:cNvSpPr>
                    <a:spLocks noEditPoints="1"/>
                  </p:cNvSpPr>
                  <p:nvPr/>
                </p:nvSpPr>
                <p:spPr bwMode="auto">
                  <a:xfrm>
                    <a:off x="4006" y="1967"/>
                    <a:ext cx="61" cy="46"/>
                  </a:xfrm>
                  <a:custGeom>
                    <a:avLst/>
                    <a:gdLst>
                      <a:gd name="T0" fmla="*/ 12 w 82"/>
                      <a:gd name="T1" fmla="*/ 41 h 61"/>
                      <a:gd name="T2" fmla="*/ 1 w 82"/>
                      <a:gd name="T3" fmla="*/ 18 h 61"/>
                      <a:gd name="T4" fmla="*/ 9 w 82"/>
                      <a:gd name="T5" fmla="*/ 0 h 61"/>
                      <a:gd name="T6" fmla="*/ 10 w 82"/>
                      <a:gd name="T7" fmla="*/ 0 h 61"/>
                      <a:gd name="T8" fmla="*/ 11 w 82"/>
                      <a:gd name="T9" fmla="*/ 4 h 61"/>
                      <a:gd name="T10" fmla="*/ 11 w 82"/>
                      <a:gd name="T11" fmla="*/ 4 h 61"/>
                      <a:gd name="T12" fmla="*/ 7 w 82"/>
                      <a:gd name="T13" fmla="*/ 14 h 61"/>
                      <a:gd name="T14" fmla="*/ 49 w 82"/>
                      <a:gd name="T15" fmla="*/ 48 h 61"/>
                      <a:gd name="T16" fmla="*/ 53 w 82"/>
                      <a:gd name="T17" fmla="*/ 48 h 61"/>
                      <a:gd name="T18" fmla="*/ 81 w 82"/>
                      <a:gd name="T19" fmla="*/ 34 h 61"/>
                      <a:gd name="T20" fmla="*/ 82 w 82"/>
                      <a:gd name="T21" fmla="*/ 32 h 61"/>
                      <a:gd name="T22" fmla="*/ 81 w 82"/>
                      <a:gd name="T23" fmla="*/ 47 h 61"/>
                      <a:gd name="T24" fmla="*/ 81 w 82"/>
                      <a:gd name="T25" fmla="*/ 47 h 61"/>
                      <a:gd name="T26" fmla="*/ 53 w 82"/>
                      <a:gd name="T27" fmla="*/ 60 h 61"/>
                      <a:gd name="T28" fmla="*/ 12 w 82"/>
                      <a:gd name="T29" fmla="*/ 41 h 61"/>
                      <a:gd name="T30" fmla="*/ 2 w 82"/>
                      <a:gd name="T31" fmla="*/ 18 h 61"/>
                      <a:gd name="T32" fmla="*/ 13 w 82"/>
                      <a:gd name="T33" fmla="*/ 40 h 61"/>
                      <a:gd name="T34" fmla="*/ 53 w 82"/>
                      <a:gd name="T35" fmla="*/ 59 h 61"/>
                      <a:gd name="T36" fmla="*/ 80 w 82"/>
                      <a:gd name="T37" fmla="*/ 46 h 61"/>
                      <a:gd name="T38" fmla="*/ 81 w 82"/>
                      <a:gd name="T39" fmla="*/ 36 h 61"/>
                      <a:gd name="T40" fmla="*/ 53 w 82"/>
                      <a:gd name="T41" fmla="*/ 50 h 61"/>
                      <a:gd name="T42" fmla="*/ 49 w 82"/>
                      <a:gd name="T43" fmla="*/ 49 h 61"/>
                      <a:gd name="T44" fmla="*/ 6 w 82"/>
                      <a:gd name="T45" fmla="*/ 14 h 61"/>
                      <a:gd name="T46" fmla="*/ 10 w 82"/>
                      <a:gd name="T47" fmla="*/ 3 h 61"/>
                      <a:gd name="T48" fmla="*/ 9 w 82"/>
                      <a:gd name="T49" fmla="*/ 2 h 61"/>
                      <a:gd name="T50" fmla="*/ 2 w 82"/>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61">
                        <a:moveTo>
                          <a:pt x="12" y="41"/>
                        </a:moveTo>
                        <a:cubicBezTo>
                          <a:pt x="4" y="32"/>
                          <a:pt x="1" y="24"/>
                          <a:pt x="1" y="18"/>
                        </a:cubicBezTo>
                        <a:cubicBezTo>
                          <a:pt x="0" y="7"/>
                          <a:pt x="9" y="0"/>
                          <a:pt x="9" y="0"/>
                        </a:cubicBezTo>
                        <a:cubicBezTo>
                          <a:pt x="10" y="0"/>
                          <a:pt x="10" y="0"/>
                          <a:pt x="10" y="0"/>
                        </a:cubicBezTo>
                        <a:cubicBezTo>
                          <a:pt x="11" y="4"/>
                          <a:pt x="11" y="4"/>
                          <a:pt x="11" y="4"/>
                        </a:cubicBezTo>
                        <a:cubicBezTo>
                          <a:pt x="11" y="4"/>
                          <a:pt x="11" y="4"/>
                          <a:pt x="11" y="4"/>
                        </a:cubicBezTo>
                        <a:cubicBezTo>
                          <a:pt x="8" y="7"/>
                          <a:pt x="7" y="10"/>
                          <a:pt x="7" y="14"/>
                        </a:cubicBezTo>
                        <a:cubicBezTo>
                          <a:pt x="8" y="30"/>
                          <a:pt x="35" y="47"/>
                          <a:pt x="49" y="48"/>
                        </a:cubicBezTo>
                        <a:cubicBezTo>
                          <a:pt x="51" y="48"/>
                          <a:pt x="52" y="48"/>
                          <a:pt x="53" y="48"/>
                        </a:cubicBezTo>
                        <a:cubicBezTo>
                          <a:pt x="69" y="48"/>
                          <a:pt x="81" y="34"/>
                          <a:pt x="81" y="34"/>
                        </a:cubicBezTo>
                        <a:cubicBezTo>
                          <a:pt x="82" y="32"/>
                          <a:pt x="82" y="32"/>
                          <a:pt x="82" y="32"/>
                        </a:cubicBezTo>
                        <a:cubicBezTo>
                          <a:pt x="81" y="47"/>
                          <a:pt x="81" y="47"/>
                          <a:pt x="81" y="47"/>
                        </a:cubicBezTo>
                        <a:cubicBezTo>
                          <a:pt x="81" y="47"/>
                          <a:pt x="81" y="47"/>
                          <a:pt x="81" y="47"/>
                        </a:cubicBezTo>
                        <a:cubicBezTo>
                          <a:pt x="75" y="55"/>
                          <a:pt x="65" y="60"/>
                          <a:pt x="53" y="60"/>
                        </a:cubicBezTo>
                        <a:cubicBezTo>
                          <a:pt x="40" y="61"/>
                          <a:pt x="24" y="55"/>
                          <a:pt x="12" y="41"/>
                        </a:cubicBezTo>
                        <a:close/>
                        <a:moveTo>
                          <a:pt x="2" y="18"/>
                        </a:moveTo>
                        <a:cubicBezTo>
                          <a:pt x="2" y="24"/>
                          <a:pt x="5" y="31"/>
                          <a:pt x="13" y="40"/>
                        </a:cubicBezTo>
                        <a:cubicBezTo>
                          <a:pt x="25" y="53"/>
                          <a:pt x="40" y="59"/>
                          <a:pt x="53" y="59"/>
                        </a:cubicBezTo>
                        <a:cubicBezTo>
                          <a:pt x="64" y="59"/>
                          <a:pt x="74" y="54"/>
                          <a:pt x="80" y="46"/>
                        </a:cubicBezTo>
                        <a:cubicBezTo>
                          <a:pt x="81" y="36"/>
                          <a:pt x="81" y="36"/>
                          <a:pt x="81" y="36"/>
                        </a:cubicBezTo>
                        <a:cubicBezTo>
                          <a:pt x="77" y="39"/>
                          <a:pt x="66" y="49"/>
                          <a:pt x="53" y="50"/>
                        </a:cubicBezTo>
                        <a:cubicBezTo>
                          <a:pt x="52" y="50"/>
                          <a:pt x="50" y="50"/>
                          <a:pt x="49" y="49"/>
                        </a:cubicBezTo>
                        <a:cubicBezTo>
                          <a:pt x="34" y="48"/>
                          <a:pt x="7" y="31"/>
                          <a:pt x="6" y="14"/>
                        </a:cubicBezTo>
                        <a:cubicBezTo>
                          <a:pt x="6" y="10"/>
                          <a:pt x="7" y="7"/>
                          <a:pt x="10" y="3"/>
                        </a:cubicBezTo>
                        <a:cubicBezTo>
                          <a:pt x="9" y="2"/>
                          <a:pt x="9" y="2"/>
                          <a:pt x="9" y="2"/>
                        </a:cubicBezTo>
                        <a:cubicBezTo>
                          <a:pt x="7" y="4"/>
                          <a:pt x="2" y="9"/>
                          <a:pt x="2"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7" name="Freeform 7161">
                    <a:extLst>
                      <a:ext uri="{FF2B5EF4-FFF2-40B4-BE49-F238E27FC236}">
                        <a16:creationId xmlns:a16="http://schemas.microsoft.com/office/drawing/2014/main" xmlns="" id="{2AB156F6-6122-4BD9-B0C9-672B293C2E25}"/>
                      </a:ext>
                    </a:extLst>
                  </p:cNvPr>
                  <p:cNvSpPr>
                    <a:spLocks/>
                  </p:cNvSpPr>
                  <p:nvPr/>
                </p:nvSpPr>
                <p:spPr bwMode="auto">
                  <a:xfrm>
                    <a:off x="4003" y="1969"/>
                    <a:ext cx="62" cy="37"/>
                  </a:xfrm>
                  <a:custGeom>
                    <a:avLst/>
                    <a:gdLst>
                      <a:gd name="T0" fmla="*/ 12 w 83"/>
                      <a:gd name="T1" fmla="*/ 0 h 49"/>
                      <a:gd name="T2" fmla="*/ 9 w 83"/>
                      <a:gd name="T3" fmla="*/ 4 h 49"/>
                      <a:gd name="T4" fmla="*/ 8 w 83"/>
                      <a:gd name="T5" fmla="*/ 9 h 49"/>
                      <a:gd name="T6" fmla="*/ 8 w 83"/>
                      <a:gd name="T7" fmla="*/ 11 h 49"/>
                      <a:gd name="T8" fmla="*/ 11 w 83"/>
                      <a:gd name="T9" fmla="*/ 3 h 49"/>
                      <a:gd name="T10" fmla="*/ 60 w 83"/>
                      <a:gd name="T11" fmla="*/ 49 h 49"/>
                      <a:gd name="T12" fmla="*/ 60 w 83"/>
                      <a:gd name="T13" fmla="*/ 49 h 49"/>
                      <a:gd name="T14" fmla="*/ 83 w 83"/>
                      <a:gd name="T15" fmla="*/ 38 h 49"/>
                      <a:gd name="T16" fmla="*/ 83 w 83"/>
                      <a:gd name="T17" fmla="*/ 35 h 49"/>
                      <a:gd name="T18" fmla="*/ 57 w 83"/>
                      <a:gd name="T19" fmla="*/ 47 h 49"/>
                      <a:gd name="T20" fmla="*/ 56 w 83"/>
                      <a:gd name="T21" fmla="*/ 47 h 49"/>
                      <a:gd name="T22" fmla="*/ 53 w 83"/>
                      <a:gd name="T23" fmla="*/ 46 h 49"/>
                      <a:gd name="T24" fmla="*/ 10 w 83"/>
                      <a:gd name="T25" fmla="*/ 11 h 49"/>
                      <a:gd name="T26" fmla="*/ 13 w 83"/>
                      <a:gd name="T27" fmla="*/ 1 h 49"/>
                      <a:gd name="T28" fmla="*/ 12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12" y="0"/>
                        </a:moveTo>
                        <a:cubicBezTo>
                          <a:pt x="11" y="1"/>
                          <a:pt x="10" y="2"/>
                          <a:pt x="9" y="4"/>
                        </a:cubicBezTo>
                        <a:cubicBezTo>
                          <a:pt x="9" y="6"/>
                          <a:pt x="8" y="7"/>
                          <a:pt x="8" y="9"/>
                        </a:cubicBezTo>
                        <a:cubicBezTo>
                          <a:pt x="8" y="10"/>
                          <a:pt x="8" y="10"/>
                          <a:pt x="8" y="11"/>
                        </a:cubicBezTo>
                        <a:cubicBezTo>
                          <a:pt x="9" y="6"/>
                          <a:pt x="11" y="3"/>
                          <a:pt x="11" y="3"/>
                        </a:cubicBezTo>
                        <a:cubicBezTo>
                          <a:pt x="0" y="29"/>
                          <a:pt x="43" y="49"/>
                          <a:pt x="60" y="49"/>
                        </a:cubicBezTo>
                        <a:cubicBezTo>
                          <a:pt x="60" y="49"/>
                          <a:pt x="60" y="49"/>
                          <a:pt x="60" y="49"/>
                        </a:cubicBezTo>
                        <a:cubicBezTo>
                          <a:pt x="71" y="49"/>
                          <a:pt x="79" y="42"/>
                          <a:pt x="83" y="38"/>
                        </a:cubicBezTo>
                        <a:cubicBezTo>
                          <a:pt x="83" y="37"/>
                          <a:pt x="83" y="36"/>
                          <a:pt x="83" y="35"/>
                        </a:cubicBezTo>
                        <a:cubicBezTo>
                          <a:pt x="78" y="39"/>
                          <a:pt x="69" y="46"/>
                          <a:pt x="57" y="47"/>
                        </a:cubicBezTo>
                        <a:cubicBezTo>
                          <a:pt x="56" y="47"/>
                          <a:pt x="56" y="47"/>
                          <a:pt x="56" y="47"/>
                        </a:cubicBezTo>
                        <a:cubicBezTo>
                          <a:pt x="55" y="47"/>
                          <a:pt x="54" y="47"/>
                          <a:pt x="53" y="46"/>
                        </a:cubicBezTo>
                        <a:cubicBezTo>
                          <a:pt x="38" y="45"/>
                          <a:pt x="11" y="28"/>
                          <a:pt x="10" y="11"/>
                        </a:cubicBezTo>
                        <a:cubicBezTo>
                          <a:pt x="10" y="8"/>
                          <a:pt x="11" y="4"/>
                          <a:pt x="13" y="1"/>
                        </a:cubicBezTo>
                        <a:cubicBezTo>
                          <a:pt x="13" y="1"/>
                          <a:pt x="13"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8" name="Freeform 7162">
                    <a:extLst>
                      <a:ext uri="{FF2B5EF4-FFF2-40B4-BE49-F238E27FC236}">
                        <a16:creationId xmlns:a16="http://schemas.microsoft.com/office/drawing/2014/main" xmlns="" id="{C8924E58-5D95-4623-B605-499184C13CE6}"/>
                      </a:ext>
                    </a:extLst>
                  </p:cNvPr>
                  <p:cNvSpPr>
                    <a:spLocks noEditPoints="1"/>
                  </p:cNvSpPr>
                  <p:nvPr/>
                </p:nvSpPr>
                <p:spPr bwMode="auto">
                  <a:xfrm>
                    <a:off x="4003" y="1968"/>
                    <a:ext cx="62" cy="36"/>
                  </a:xfrm>
                  <a:custGeom>
                    <a:avLst/>
                    <a:gdLst>
                      <a:gd name="T0" fmla="*/ 12 w 82"/>
                      <a:gd name="T1" fmla="*/ 2 h 48"/>
                      <a:gd name="T2" fmla="*/ 9 w 82"/>
                      <a:gd name="T3" fmla="*/ 12 h 48"/>
                      <a:gd name="T4" fmla="*/ 52 w 82"/>
                      <a:gd name="T5" fmla="*/ 47 h 48"/>
                      <a:gd name="T6" fmla="*/ 55 w 82"/>
                      <a:gd name="T7" fmla="*/ 48 h 48"/>
                      <a:gd name="T8" fmla="*/ 56 w 82"/>
                      <a:gd name="T9" fmla="*/ 48 h 48"/>
                      <a:gd name="T10" fmla="*/ 82 w 82"/>
                      <a:gd name="T11" fmla="*/ 36 h 48"/>
                      <a:gd name="T12" fmla="*/ 82 w 82"/>
                      <a:gd name="T13" fmla="*/ 35 h 48"/>
                      <a:gd name="T14" fmla="*/ 55 w 82"/>
                      <a:gd name="T15" fmla="*/ 47 h 48"/>
                      <a:gd name="T16" fmla="*/ 52 w 82"/>
                      <a:gd name="T17" fmla="*/ 47 h 48"/>
                      <a:gd name="T18" fmla="*/ 12 w 82"/>
                      <a:gd name="T19" fmla="*/ 3 h 48"/>
                      <a:gd name="T20" fmla="*/ 12 w 82"/>
                      <a:gd name="T21" fmla="*/ 2 h 48"/>
                      <a:gd name="T22" fmla="*/ 11 w 82"/>
                      <a:gd name="T23" fmla="*/ 0 h 48"/>
                      <a:gd name="T24" fmla="*/ 8 w 82"/>
                      <a:gd name="T25" fmla="*/ 4 h 48"/>
                      <a:gd name="T26" fmla="*/ 8 w 82"/>
                      <a:gd name="T27" fmla="*/ 5 h 48"/>
                      <a:gd name="T28" fmla="*/ 11 w 82"/>
                      <a:gd name="T29" fmla="*/ 1 h 48"/>
                      <a:gd name="T30" fmla="*/ 1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12" y="2"/>
                        </a:moveTo>
                        <a:cubicBezTo>
                          <a:pt x="10" y="5"/>
                          <a:pt x="9" y="9"/>
                          <a:pt x="9" y="12"/>
                        </a:cubicBezTo>
                        <a:cubicBezTo>
                          <a:pt x="10" y="29"/>
                          <a:pt x="37" y="46"/>
                          <a:pt x="52" y="47"/>
                        </a:cubicBezTo>
                        <a:cubicBezTo>
                          <a:pt x="53" y="48"/>
                          <a:pt x="54" y="48"/>
                          <a:pt x="55" y="48"/>
                        </a:cubicBezTo>
                        <a:cubicBezTo>
                          <a:pt x="56" y="48"/>
                          <a:pt x="56" y="48"/>
                          <a:pt x="56" y="48"/>
                        </a:cubicBezTo>
                        <a:cubicBezTo>
                          <a:pt x="68" y="47"/>
                          <a:pt x="77" y="40"/>
                          <a:pt x="82" y="36"/>
                        </a:cubicBezTo>
                        <a:cubicBezTo>
                          <a:pt x="82" y="35"/>
                          <a:pt x="82" y="35"/>
                          <a:pt x="82" y="35"/>
                        </a:cubicBezTo>
                        <a:cubicBezTo>
                          <a:pt x="77" y="39"/>
                          <a:pt x="67" y="47"/>
                          <a:pt x="55" y="47"/>
                        </a:cubicBezTo>
                        <a:cubicBezTo>
                          <a:pt x="54" y="47"/>
                          <a:pt x="53" y="47"/>
                          <a:pt x="52" y="47"/>
                        </a:cubicBezTo>
                        <a:cubicBezTo>
                          <a:pt x="35" y="45"/>
                          <a:pt x="0" y="22"/>
                          <a:pt x="12" y="3"/>
                        </a:cubicBezTo>
                        <a:lnTo>
                          <a:pt x="12" y="2"/>
                        </a:lnTo>
                        <a:close/>
                        <a:moveTo>
                          <a:pt x="11" y="0"/>
                        </a:moveTo>
                        <a:cubicBezTo>
                          <a:pt x="10" y="1"/>
                          <a:pt x="9" y="2"/>
                          <a:pt x="8" y="4"/>
                        </a:cubicBezTo>
                        <a:cubicBezTo>
                          <a:pt x="8" y="4"/>
                          <a:pt x="8" y="5"/>
                          <a:pt x="8" y="5"/>
                        </a:cubicBezTo>
                        <a:cubicBezTo>
                          <a:pt x="9" y="3"/>
                          <a:pt x="10" y="2"/>
                          <a:pt x="11" y="1"/>
                        </a:cubicBezTo>
                        <a:lnTo>
                          <a:pt x="11"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9" name="Freeform 7163">
                    <a:extLst>
                      <a:ext uri="{FF2B5EF4-FFF2-40B4-BE49-F238E27FC236}">
                        <a16:creationId xmlns:a16="http://schemas.microsoft.com/office/drawing/2014/main" xmlns="" id="{F99BF127-EA7A-48AB-824F-4819648CBDFF}"/>
                      </a:ext>
                    </a:extLst>
                  </p:cNvPr>
                  <p:cNvSpPr>
                    <a:spLocks/>
                  </p:cNvSpPr>
                  <p:nvPr/>
                </p:nvSpPr>
                <p:spPr bwMode="auto">
                  <a:xfrm>
                    <a:off x="4007" y="1972"/>
                    <a:ext cx="58" cy="39"/>
                  </a:xfrm>
                  <a:custGeom>
                    <a:avLst/>
                    <a:gdLst>
                      <a:gd name="T0" fmla="*/ 3 w 77"/>
                      <a:gd name="T1" fmla="*/ 0 h 52"/>
                      <a:gd name="T2" fmla="*/ 0 w 77"/>
                      <a:gd name="T3" fmla="*/ 11 h 52"/>
                      <a:gd name="T4" fmla="*/ 11 w 77"/>
                      <a:gd name="T5" fmla="*/ 33 h 52"/>
                      <a:gd name="T6" fmla="*/ 50 w 77"/>
                      <a:gd name="T7" fmla="*/ 52 h 52"/>
                      <a:gd name="T8" fmla="*/ 51 w 77"/>
                      <a:gd name="T9" fmla="*/ 52 h 52"/>
                      <a:gd name="T10" fmla="*/ 77 w 77"/>
                      <a:gd name="T11" fmla="*/ 40 h 52"/>
                      <a:gd name="T12" fmla="*/ 77 w 77"/>
                      <a:gd name="T13" fmla="*/ 39 h 52"/>
                      <a:gd name="T14" fmla="*/ 58 w 77"/>
                      <a:gd name="T15" fmla="*/ 48 h 52"/>
                      <a:gd name="T16" fmla="*/ 48 w 77"/>
                      <a:gd name="T17" fmla="*/ 49 h 52"/>
                      <a:gd name="T18" fmla="*/ 10 w 77"/>
                      <a:gd name="T19" fmla="*/ 30 h 52"/>
                      <a:gd name="T20" fmla="*/ 2 w 77"/>
                      <a:gd name="T21" fmla="*/ 7 h 52"/>
                      <a:gd name="T22" fmla="*/ 2 w 77"/>
                      <a:gd name="T23" fmla="*/ 5 h 52"/>
                      <a:gd name="T24" fmla="*/ 3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3" y="0"/>
                        </a:moveTo>
                        <a:cubicBezTo>
                          <a:pt x="1" y="3"/>
                          <a:pt x="0" y="7"/>
                          <a:pt x="0" y="11"/>
                        </a:cubicBezTo>
                        <a:cubicBezTo>
                          <a:pt x="0" y="17"/>
                          <a:pt x="3" y="24"/>
                          <a:pt x="11" y="33"/>
                        </a:cubicBezTo>
                        <a:cubicBezTo>
                          <a:pt x="23" y="46"/>
                          <a:pt x="37" y="52"/>
                          <a:pt x="50" y="52"/>
                        </a:cubicBezTo>
                        <a:cubicBezTo>
                          <a:pt x="51" y="52"/>
                          <a:pt x="51" y="52"/>
                          <a:pt x="51" y="52"/>
                        </a:cubicBezTo>
                        <a:cubicBezTo>
                          <a:pt x="62" y="52"/>
                          <a:pt x="71" y="48"/>
                          <a:pt x="77" y="40"/>
                        </a:cubicBezTo>
                        <a:cubicBezTo>
                          <a:pt x="77" y="39"/>
                          <a:pt x="77" y="39"/>
                          <a:pt x="77" y="39"/>
                        </a:cubicBezTo>
                        <a:cubicBezTo>
                          <a:pt x="73" y="42"/>
                          <a:pt x="67" y="46"/>
                          <a:pt x="58" y="48"/>
                        </a:cubicBezTo>
                        <a:cubicBezTo>
                          <a:pt x="55" y="49"/>
                          <a:pt x="51" y="49"/>
                          <a:pt x="48" y="49"/>
                        </a:cubicBezTo>
                        <a:cubicBezTo>
                          <a:pt x="34" y="49"/>
                          <a:pt x="21" y="43"/>
                          <a:pt x="10" y="30"/>
                        </a:cubicBezTo>
                        <a:cubicBezTo>
                          <a:pt x="3" y="21"/>
                          <a:pt x="2" y="12"/>
                          <a:pt x="2" y="7"/>
                        </a:cubicBezTo>
                        <a:cubicBezTo>
                          <a:pt x="2" y="6"/>
                          <a:pt x="2" y="6"/>
                          <a:pt x="2" y="5"/>
                        </a:cubicBezTo>
                        <a:cubicBezTo>
                          <a:pt x="2"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0" name="Freeform 7164">
                    <a:extLst>
                      <a:ext uri="{FF2B5EF4-FFF2-40B4-BE49-F238E27FC236}">
                        <a16:creationId xmlns:a16="http://schemas.microsoft.com/office/drawing/2014/main" xmlns="" id="{72950240-F343-4F82-8F1E-955ABC644F74}"/>
                      </a:ext>
                    </a:extLst>
                  </p:cNvPr>
                  <p:cNvSpPr>
                    <a:spLocks/>
                  </p:cNvSpPr>
                  <p:nvPr/>
                </p:nvSpPr>
                <p:spPr bwMode="auto">
                  <a:xfrm>
                    <a:off x="4003" y="1971"/>
                    <a:ext cx="62" cy="41"/>
                  </a:xfrm>
                  <a:custGeom>
                    <a:avLst/>
                    <a:gdLst>
                      <a:gd name="T0" fmla="*/ 8 w 82"/>
                      <a:gd name="T1" fmla="*/ 0 h 54"/>
                      <a:gd name="T2" fmla="*/ 15 w 82"/>
                      <a:gd name="T3" fmla="*/ 35 h 54"/>
                      <a:gd name="T4" fmla="*/ 55 w 82"/>
                      <a:gd name="T5" fmla="*/ 54 h 54"/>
                      <a:gd name="T6" fmla="*/ 82 w 82"/>
                      <a:gd name="T7" fmla="*/ 42 h 54"/>
                      <a:gd name="T8" fmla="*/ 82 w 82"/>
                      <a:gd name="T9" fmla="*/ 41 h 54"/>
                      <a:gd name="T10" fmla="*/ 56 w 82"/>
                      <a:gd name="T11" fmla="*/ 53 h 54"/>
                      <a:gd name="T12" fmla="*/ 55 w 82"/>
                      <a:gd name="T13" fmla="*/ 53 h 54"/>
                      <a:gd name="T14" fmla="*/ 16 w 82"/>
                      <a:gd name="T15" fmla="*/ 34 h 54"/>
                      <a:gd name="T16" fmla="*/ 5 w 82"/>
                      <a:gd name="T17" fmla="*/ 12 h 54"/>
                      <a:gd name="T18" fmla="*/ 8 w 82"/>
                      <a:gd name="T19" fmla="*/ 1 h 54"/>
                      <a:gd name="T20" fmla="*/ 8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8" y="0"/>
                        </a:moveTo>
                        <a:cubicBezTo>
                          <a:pt x="4" y="6"/>
                          <a:pt x="0" y="18"/>
                          <a:pt x="15" y="35"/>
                        </a:cubicBezTo>
                        <a:cubicBezTo>
                          <a:pt x="27" y="48"/>
                          <a:pt x="42" y="54"/>
                          <a:pt x="55" y="54"/>
                        </a:cubicBezTo>
                        <a:cubicBezTo>
                          <a:pt x="66" y="54"/>
                          <a:pt x="76" y="50"/>
                          <a:pt x="82" y="42"/>
                        </a:cubicBezTo>
                        <a:cubicBezTo>
                          <a:pt x="82" y="41"/>
                          <a:pt x="82" y="41"/>
                          <a:pt x="82" y="41"/>
                        </a:cubicBezTo>
                        <a:cubicBezTo>
                          <a:pt x="76" y="49"/>
                          <a:pt x="67" y="53"/>
                          <a:pt x="56" y="53"/>
                        </a:cubicBezTo>
                        <a:cubicBezTo>
                          <a:pt x="55" y="53"/>
                          <a:pt x="55" y="53"/>
                          <a:pt x="55" y="53"/>
                        </a:cubicBezTo>
                        <a:cubicBezTo>
                          <a:pt x="42" y="53"/>
                          <a:pt x="28" y="47"/>
                          <a:pt x="16" y="34"/>
                        </a:cubicBezTo>
                        <a:cubicBezTo>
                          <a:pt x="8" y="25"/>
                          <a:pt x="5" y="18"/>
                          <a:pt x="5" y="12"/>
                        </a:cubicBezTo>
                        <a:cubicBezTo>
                          <a:pt x="5" y="8"/>
                          <a:pt x="6" y="4"/>
                          <a:pt x="8" y="1"/>
                        </a:cubicBezTo>
                        <a:cubicBezTo>
                          <a:pt x="8" y="1"/>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1" name="Freeform 7165">
                    <a:extLst>
                      <a:ext uri="{FF2B5EF4-FFF2-40B4-BE49-F238E27FC236}">
                        <a16:creationId xmlns:a16="http://schemas.microsoft.com/office/drawing/2014/main" xmlns="" id="{553FF914-C21D-43F0-8EC1-55CF975BA5E9}"/>
                      </a:ext>
                    </a:extLst>
                  </p:cNvPr>
                  <p:cNvSpPr>
                    <a:spLocks/>
                  </p:cNvSpPr>
                  <p:nvPr/>
                </p:nvSpPr>
                <p:spPr bwMode="auto">
                  <a:xfrm>
                    <a:off x="4005" y="1950"/>
                    <a:ext cx="63" cy="43"/>
                  </a:xfrm>
                  <a:custGeom>
                    <a:avLst/>
                    <a:gdLst>
                      <a:gd name="T0" fmla="*/ 85 w 85"/>
                      <a:gd name="T1" fmla="*/ 40 h 58"/>
                      <a:gd name="T2" fmla="*/ 42 w 85"/>
                      <a:gd name="T3" fmla="*/ 41 h 58"/>
                      <a:gd name="T4" fmla="*/ 19 w 85"/>
                      <a:gd name="T5" fmla="*/ 3 h 58"/>
                      <a:gd name="T6" fmla="*/ 19 w 85"/>
                      <a:gd name="T7" fmla="*/ 0 h 58"/>
                      <a:gd name="T8" fmla="*/ 13 w 85"/>
                      <a:gd name="T9" fmla="*/ 32 h 58"/>
                      <a:gd name="T10" fmla="*/ 82 w 85"/>
                      <a:gd name="T11" fmla="*/ 52 h 58"/>
                      <a:gd name="T12" fmla="*/ 85 w 85"/>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5" h="58">
                        <a:moveTo>
                          <a:pt x="85" y="40"/>
                        </a:moveTo>
                        <a:cubicBezTo>
                          <a:pt x="85" y="40"/>
                          <a:pt x="70" y="51"/>
                          <a:pt x="42" y="41"/>
                        </a:cubicBezTo>
                        <a:cubicBezTo>
                          <a:pt x="15" y="30"/>
                          <a:pt x="9" y="9"/>
                          <a:pt x="19" y="3"/>
                        </a:cubicBezTo>
                        <a:cubicBezTo>
                          <a:pt x="19" y="0"/>
                          <a:pt x="19" y="0"/>
                          <a:pt x="19" y="0"/>
                        </a:cubicBezTo>
                        <a:cubicBezTo>
                          <a:pt x="19" y="0"/>
                          <a:pt x="0" y="11"/>
                          <a:pt x="13" y="32"/>
                        </a:cubicBezTo>
                        <a:cubicBezTo>
                          <a:pt x="27" y="53"/>
                          <a:pt x="66" y="58"/>
                          <a:pt x="82" y="52"/>
                        </a:cubicBezTo>
                        <a:lnTo>
                          <a:pt x="85"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2" name="Freeform 7166">
                    <a:extLst>
                      <a:ext uri="{FF2B5EF4-FFF2-40B4-BE49-F238E27FC236}">
                        <a16:creationId xmlns:a16="http://schemas.microsoft.com/office/drawing/2014/main" xmlns="" id="{E185151F-A9F5-44A3-A091-04450551B8EA}"/>
                      </a:ext>
                    </a:extLst>
                  </p:cNvPr>
                  <p:cNvSpPr>
                    <a:spLocks noEditPoints="1"/>
                  </p:cNvSpPr>
                  <p:nvPr/>
                </p:nvSpPr>
                <p:spPr bwMode="auto">
                  <a:xfrm>
                    <a:off x="4011" y="1949"/>
                    <a:ext cx="59" cy="42"/>
                  </a:xfrm>
                  <a:custGeom>
                    <a:avLst/>
                    <a:gdLst>
                      <a:gd name="T0" fmla="*/ 5 w 79"/>
                      <a:gd name="T1" fmla="*/ 33 h 56"/>
                      <a:gd name="T2" fmla="*/ 0 w 79"/>
                      <a:gd name="T3" fmla="*/ 19 h 56"/>
                      <a:gd name="T4" fmla="*/ 10 w 79"/>
                      <a:gd name="T5" fmla="*/ 0 h 56"/>
                      <a:gd name="T6" fmla="*/ 11 w 79"/>
                      <a:gd name="T7" fmla="*/ 0 h 56"/>
                      <a:gd name="T8" fmla="*/ 12 w 79"/>
                      <a:gd name="T9" fmla="*/ 4 h 56"/>
                      <a:gd name="T10" fmla="*/ 11 w 79"/>
                      <a:gd name="T11" fmla="*/ 4 h 56"/>
                      <a:gd name="T12" fmla="*/ 7 w 79"/>
                      <a:gd name="T13" fmla="*/ 13 h 56"/>
                      <a:gd name="T14" fmla="*/ 35 w 79"/>
                      <a:gd name="T15" fmla="*/ 41 h 56"/>
                      <a:gd name="T16" fmla="*/ 58 w 79"/>
                      <a:gd name="T17" fmla="*/ 45 h 56"/>
                      <a:gd name="T18" fmla="*/ 72 w 79"/>
                      <a:gd name="T19" fmla="*/ 43 h 56"/>
                      <a:gd name="T20" fmla="*/ 77 w 79"/>
                      <a:gd name="T21" fmla="*/ 40 h 56"/>
                      <a:gd name="T22" fmla="*/ 79 w 79"/>
                      <a:gd name="T23" fmla="*/ 39 h 56"/>
                      <a:gd name="T24" fmla="*/ 74 w 79"/>
                      <a:gd name="T25" fmla="*/ 54 h 56"/>
                      <a:gd name="T26" fmla="*/ 74 w 79"/>
                      <a:gd name="T27" fmla="*/ 54 h 56"/>
                      <a:gd name="T28" fmla="*/ 60 w 79"/>
                      <a:gd name="T29" fmla="*/ 56 h 56"/>
                      <a:gd name="T30" fmla="*/ 5 w 79"/>
                      <a:gd name="T31" fmla="*/ 33 h 56"/>
                      <a:gd name="T32" fmla="*/ 1 w 79"/>
                      <a:gd name="T33" fmla="*/ 19 h 56"/>
                      <a:gd name="T34" fmla="*/ 6 w 79"/>
                      <a:gd name="T35" fmla="*/ 33 h 56"/>
                      <a:gd name="T36" fmla="*/ 60 w 79"/>
                      <a:gd name="T37" fmla="*/ 55 h 56"/>
                      <a:gd name="T38" fmla="*/ 73 w 79"/>
                      <a:gd name="T39" fmla="*/ 53 h 56"/>
                      <a:gd name="T40" fmla="*/ 76 w 79"/>
                      <a:gd name="T41" fmla="*/ 42 h 56"/>
                      <a:gd name="T42" fmla="*/ 58 w 79"/>
                      <a:gd name="T43" fmla="*/ 47 h 56"/>
                      <a:gd name="T44" fmla="*/ 34 w 79"/>
                      <a:gd name="T45" fmla="*/ 42 h 56"/>
                      <a:gd name="T46" fmla="*/ 6 w 79"/>
                      <a:gd name="T47" fmla="*/ 13 h 56"/>
                      <a:gd name="T48" fmla="*/ 10 w 79"/>
                      <a:gd name="T49" fmla="*/ 3 h 56"/>
                      <a:gd name="T50" fmla="*/ 10 w 79"/>
                      <a:gd name="T51" fmla="*/ 2 h 56"/>
                      <a:gd name="T52" fmla="*/ 1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5" y="33"/>
                        </a:moveTo>
                        <a:cubicBezTo>
                          <a:pt x="1" y="28"/>
                          <a:pt x="0" y="23"/>
                          <a:pt x="0" y="19"/>
                        </a:cubicBezTo>
                        <a:cubicBezTo>
                          <a:pt x="0" y="6"/>
                          <a:pt x="10" y="0"/>
                          <a:pt x="10" y="0"/>
                        </a:cubicBezTo>
                        <a:cubicBezTo>
                          <a:pt x="11" y="0"/>
                          <a:pt x="11" y="0"/>
                          <a:pt x="11" y="0"/>
                        </a:cubicBezTo>
                        <a:cubicBezTo>
                          <a:pt x="12" y="4"/>
                          <a:pt x="12" y="4"/>
                          <a:pt x="12" y="4"/>
                        </a:cubicBezTo>
                        <a:cubicBezTo>
                          <a:pt x="11" y="4"/>
                          <a:pt x="11" y="4"/>
                          <a:pt x="11" y="4"/>
                        </a:cubicBezTo>
                        <a:cubicBezTo>
                          <a:pt x="8" y="6"/>
                          <a:pt x="7" y="9"/>
                          <a:pt x="7" y="13"/>
                        </a:cubicBezTo>
                        <a:cubicBezTo>
                          <a:pt x="7" y="22"/>
                          <a:pt x="16" y="34"/>
                          <a:pt x="35" y="41"/>
                        </a:cubicBezTo>
                        <a:cubicBezTo>
                          <a:pt x="44" y="44"/>
                          <a:pt x="51" y="46"/>
                          <a:pt x="58" y="45"/>
                        </a:cubicBezTo>
                        <a:cubicBezTo>
                          <a:pt x="64" y="45"/>
                          <a:pt x="69" y="44"/>
                          <a:pt x="72" y="43"/>
                        </a:cubicBezTo>
                        <a:cubicBezTo>
                          <a:pt x="75" y="41"/>
                          <a:pt x="77" y="40"/>
                          <a:pt x="77" y="40"/>
                        </a:cubicBezTo>
                        <a:cubicBezTo>
                          <a:pt x="79" y="39"/>
                          <a:pt x="79" y="39"/>
                          <a:pt x="79" y="39"/>
                        </a:cubicBezTo>
                        <a:cubicBezTo>
                          <a:pt x="74" y="54"/>
                          <a:pt x="74" y="54"/>
                          <a:pt x="74" y="54"/>
                        </a:cubicBezTo>
                        <a:cubicBezTo>
                          <a:pt x="74" y="54"/>
                          <a:pt x="74" y="54"/>
                          <a:pt x="74" y="54"/>
                        </a:cubicBezTo>
                        <a:cubicBezTo>
                          <a:pt x="70" y="55"/>
                          <a:pt x="66" y="56"/>
                          <a:pt x="60" y="56"/>
                        </a:cubicBezTo>
                        <a:cubicBezTo>
                          <a:pt x="42" y="56"/>
                          <a:pt x="16" y="50"/>
                          <a:pt x="5" y="33"/>
                        </a:cubicBezTo>
                        <a:close/>
                        <a:moveTo>
                          <a:pt x="1" y="19"/>
                        </a:moveTo>
                        <a:cubicBezTo>
                          <a:pt x="1" y="23"/>
                          <a:pt x="2" y="27"/>
                          <a:pt x="6" y="33"/>
                        </a:cubicBezTo>
                        <a:cubicBezTo>
                          <a:pt x="16" y="49"/>
                          <a:pt x="42" y="55"/>
                          <a:pt x="60" y="55"/>
                        </a:cubicBezTo>
                        <a:cubicBezTo>
                          <a:pt x="65" y="55"/>
                          <a:pt x="70" y="54"/>
                          <a:pt x="73" y="53"/>
                        </a:cubicBezTo>
                        <a:cubicBezTo>
                          <a:pt x="76" y="42"/>
                          <a:pt x="76" y="42"/>
                          <a:pt x="76" y="42"/>
                        </a:cubicBezTo>
                        <a:cubicBezTo>
                          <a:pt x="74" y="44"/>
                          <a:pt x="67" y="47"/>
                          <a:pt x="58" y="47"/>
                        </a:cubicBezTo>
                        <a:cubicBezTo>
                          <a:pt x="51" y="47"/>
                          <a:pt x="43" y="46"/>
                          <a:pt x="34" y="42"/>
                        </a:cubicBezTo>
                        <a:cubicBezTo>
                          <a:pt x="15" y="35"/>
                          <a:pt x="6" y="22"/>
                          <a:pt x="6" y="13"/>
                        </a:cubicBezTo>
                        <a:cubicBezTo>
                          <a:pt x="6" y="9"/>
                          <a:pt x="7" y="6"/>
                          <a:pt x="10" y="3"/>
                        </a:cubicBezTo>
                        <a:cubicBezTo>
                          <a:pt x="10" y="2"/>
                          <a:pt x="10" y="2"/>
                          <a:pt x="10" y="2"/>
                        </a:cubicBezTo>
                        <a:cubicBezTo>
                          <a:pt x="8" y="4"/>
                          <a:pt x="1" y="9"/>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3" name="Freeform 7167">
                    <a:extLst>
                      <a:ext uri="{FF2B5EF4-FFF2-40B4-BE49-F238E27FC236}">
                        <a16:creationId xmlns:a16="http://schemas.microsoft.com/office/drawing/2014/main" xmlns="" id="{E71A1EB5-EB09-4B9D-BC2B-A13356406439}"/>
                      </a:ext>
                    </a:extLst>
                  </p:cNvPr>
                  <p:cNvSpPr>
                    <a:spLocks/>
                  </p:cNvSpPr>
                  <p:nvPr/>
                </p:nvSpPr>
                <p:spPr bwMode="auto">
                  <a:xfrm>
                    <a:off x="4014" y="1950"/>
                    <a:ext cx="51" cy="36"/>
                  </a:xfrm>
                  <a:custGeom>
                    <a:avLst/>
                    <a:gdLst>
                      <a:gd name="T0" fmla="*/ 6 w 68"/>
                      <a:gd name="T1" fmla="*/ 0 h 47"/>
                      <a:gd name="T2" fmla="*/ 0 w 68"/>
                      <a:gd name="T3" fmla="*/ 6 h 47"/>
                      <a:gd name="T4" fmla="*/ 0 w 68"/>
                      <a:gd name="T5" fmla="*/ 11 h 47"/>
                      <a:gd name="T6" fmla="*/ 0 w 68"/>
                      <a:gd name="T7" fmla="*/ 11 h 47"/>
                      <a:gd name="T8" fmla="*/ 1 w 68"/>
                      <a:gd name="T9" fmla="*/ 15 h 47"/>
                      <a:gd name="T10" fmla="*/ 39 w 68"/>
                      <a:gd name="T11" fmla="*/ 45 h 47"/>
                      <a:gd name="T12" fmla="*/ 52 w 68"/>
                      <a:gd name="T13" fmla="*/ 47 h 47"/>
                      <a:gd name="T14" fmla="*/ 68 w 68"/>
                      <a:gd name="T15" fmla="*/ 44 h 47"/>
                      <a:gd name="T16" fmla="*/ 68 w 68"/>
                      <a:gd name="T17" fmla="*/ 42 h 47"/>
                      <a:gd name="T18" fmla="*/ 54 w 68"/>
                      <a:gd name="T19" fmla="*/ 45 h 47"/>
                      <a:gd name="T20" fmla="*/ 53 w 68"/>
                      <a:gd name="T21" fmla="*/ 45 h 47"/>
                      <a:gd name="T22" fmla="*/ 30 w 68"/>
                      <a:gd name="T23" fmla="*/ 40 h 47"/>
                      <a:gd name="T24" fmla="*/ 2 w 68"/>
                      <a:gd name="T25" fmla="*/ 11 h 47"/>
                      <a:gd name="T26" fmla="*/ 6 w 68"/>
                      <a:gd name="T27" fmla="*/ 2 h 47"/>
                      <a:gd name="T28" fmla="*/ 6 w 68"/>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47">
                        <a:moveTo>
                          <a:pt x="6" y="0"/>
                        </a:moveTo>
                        <a:cubicBezTo>
                          <a:pt x="4" y="1"/>
                          <a:pt x="2" y="3"/>
                          <a:pt x="0" y="6"/>
                        </a:cubicBezTo>
                        <a:cubicBezTo>
                          <a:pt x="0" y="8"/>
                          <a:pt x="0" y="9"/>
                          <a:pt x="0" y="11"/>
                        </a:cubicBezTo>
                        <a:cubicBezTo>
                          <a:pt x="0" y="11"/>
                          <a:pt x="0" y="11"/>
                          <a:pt x="0" y="11"/>
                        </a:cubicBezTo>
                        <a:cubicBezTo>
                          <a:pt x="0" y="11"/>
                          <a:pt x="0" y="12"/>
                          <a:pt x="1" y="15"/>
                        </a:cubicBezTo>
                        <a:cubicBezTo>
                          <a:pt x="2" y="30"/>
                          <a:pt x="20" y="39"/>
                          <a:pt x="39" y="45"/>
                        </a:cubicBezTo>
                        <a:cubicBezTo>
                          <a:pt x="44" y="47"/>
                          <a:pt x="48" y="47"/>
                          <a:pt x="52" y="47"/>
                        </a:cubicBezTo>
                        <a:cubicBezTo>
                          <a:pt x="59" y="47"/>
                          <a:pt x="64" y="45"/>
                          <a:pt x="68" y="44"/>
                        </a:cubicBezTo>
                        <a:cubicBezTo>
                          <a:pt x="68" y="43"/>
                          <a:pt x="68" y="43"/>
                          <a:pt x="68" y="42"/>
                        </a:cubicBezTo>
                        <a:cubicBezTo>
                          <a:pt x="65" y="43"/>
                          <a:pt x="60" y="45"/>
                          <a:pt x="54" y="45"/>
                        </a:cubicBezTo>
                        <a:cubicBezTo>
                          <a:pt x="53" y="45"/>
                          <a:pt x="53" y="45"/>
                          <a:pt x="53" y="45"/>
                        </a:cubicBezTo>
                        <a:cubicBezTo>
                          <a:pt x="46" y="45"/>
                          <a:pt x="39" y="44"/>
                          <a:pt x="30" y="40"/>
                        </a:cubicBezTo>
                        <a:cubicBezTo>
                          <a:pt x="11" y="33"/>
                          <a:pt x="2" y="20"/>
                          <a:pt x="2" y="11"/>
                        </a:cubicBezTo>
                        <a:cubicBezTo>
                          <a:pt x="2" y="7"/>
                          <a:pt x="3" y="4"/>
                          <a:pt x="6" y="2"/>
                        </a:cubicBezTo>
                        <a:cubicBezTo>
                          <a:pt x="6" y="1"/>
                          <a:pt x="6" y="1"/>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4" name="Freeform 7168">
                    <a:extLst>
                      <a:ext uri="{FF2B5EF4-FFF2-40B4-BE49-F238E27FC236}">
                        <a16:creationId xmlns:a16="http://schemas.microsoft.com/office/drawing/2014/main" xmlns="" id="{E4EFADCB-2513-458D-A189-A8942FD34CC7}"/>
                      </a:ext>
                    </a:extLst>
                  </p:cNvPr>
                  <p:cNvSpPr>
                    <a:spLocks noEditPoints="1"/>
                  </p:cNvSpPr>
                  <p:nvPr/>
                </p:nvSpPr>
                <p:spPr bwMode="auto">
                  <a:xfrm>
                    <a:off x="4012" y="1950"/>
                    <a:ext cx="53" cy="34"/>
                  </a:xfrm>
                  <a:custGeom>
                    <a:avLst/>
                    <a:gdLst>
                      <a:gd name="T0" fmla="*/ 9 w 71"/>
                      <a:gd name="T1" fmla="*/ 3 h 46"/>
                      <a:gd name="T2" fmla="*/ 5 w 71"/>
                      <a:gd name="T3" fmla="*/ 12 h 46"/>
                      <a:gd name="T4" fmla="*/ 33 w 71"/>
                      <a:gd name="T5" fmla="*/ 41 h 46"/>
                      <a:gd name="T6" fmla="*/ 56 w 71"/>
                      <a:gd name="T7" fmla="*/ 46 h 46"/>
                      <a:gd name="T8" fmla="*/ 57 w 71"/>
                      <a:gd name="T9" fmla="*/ 46 h 46"/>
                      <a:gd name="T10" fmla="*/ 71 w 71"/>
                      <a:gd name="T11" fmla="*/ 43 h 46"/>
                      <a:gd name="T12" fmla="*/ 71 w 71"/>
                      <a:gd name="T13" fmla="*/ 42 h 46"/>
                      <a:gd name="T14" fmla="*/ 56 w 71"/>
                      <a:gd name="T15" fmla="*/ 45 h 46"/>
                      <a:gd name="T16" fmla="*/ 33 w 71"/>
                      <a:gd name="T17" fmla="*/ 41 h 46"/>
                      <a:gd name="T18" fmla="*/ 9 w 71"/>
                      <a:gd name="T19" fmla="*/ 3 h 46"/>
                      <a:gd name="T20" fmla="*/ 9 w 71"/>
                      <a:gd name="T21" fmla="*/ 0 h 46"/>
                      <a:gd name="T22" fmla="*/ 4 w 71"/>
                      <a:gd name="T23" fmla="*/ 5 h 46"/>
                      <a:gd name="T24" fmla="*/ 3 w 71"/>
                      <a:gd name="T25" fmla="*/ 7 h 46"/>
                      <a:gd name="T26" fmla="*/ 9 w 71"/>
                      <a:gd name="T27" fmla="*/ 1 h 46"/>
                      <a:gd name="T28" fmla="*/ 9 w 71"/>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9" y="3"/>
                        </a:moveTo>
                        <a:cubicBezTo>
                          <a:pt x="6" y="5"/>
                          <a:pt x="5" y="8"/>
                          <a:pt x="5" y="12"/>
                        </a:cubicBezTo>
                        <a:cubicBezTo>
                          <a:pt x="5" y="21"/>
                          <a:pt x="14" y="34"/>
                          <a:pt x="33" y="41"/>
                        </a:cubicBezTo>
                        <a:cubicBezTo>
                          <a:pt x="42" y="45"/>
                          <a:pt x="49" y="46"/>
                          <a:pt x="56" y="46"/>
                        </a:cubicBezTo>
                        <a:cubicBezTo>
                          <a:pt x="56" y="46"/>
                          <a:pt x="56" y="46"/>
                          <a:pt x="57" y="46"/>
                        </a:cubicBezTo>
                        <a:cubicBezTo>
                          <a:pt x="63" y="46"/>
                          <a:pt x="68" y="44"/>
                          <a:pt x="71" y="43"/>
                        </a:cubicBezTo>
                        <a:cubicBezTo>
                          <a:pt x="71" y="42"/>
                          <a:pt x="71" y="42"/>
                          <a:pt x="71" y="42"/>
                        </a:cubicBezTo>
                        <a:cubicBezTo>
                          <a:pt x="68" y="44"/>
                          <a:pt x="62" y="45"/>
                          <a:pt x="56" y="45"/>
                        </a:cubicBezTo>
                        <a:cubicBezTo>
                          <a:pt x="49" y="45"/>
                          <a:pt x="42" y="44"/>
                          <a:pt x="33" y="41"/>
                        </a:cubicBezTo>
                        <a:cubicBezTo>
                          <a:pt x="7" y="30"/>
                          <a:pt x="0" y="10"/>
                          <a:pt x="9" y="3"/>
                        </a:cubicBezTo>
                        <a:close/>
                        <a:moveTo>
                          <a:pt x="9" y="0"/>
                        </a:moveTo>
                        <a:cubicBezTo>
                          <a:pt x="8" y="1"/>
                          <a:pt x="5" y="3"/>
                          <a:pt x="4" y="5"/>
                        </a:cubicBezTo>
                        <a:cubicBezTo>
                          <a:pt x="3" y="6"/>
                          <a:pt x="3" y="7"/>
                          <a:pt x="3" y="7"/>
                        </a:cubicBezTo>
                        <a:cubicBezTo>
                          <a:pt x="5" y="4"/>
                          <a:pt x="7" y="2"/>
                          <a:pt x="9" y="1"/>
                        </a:cubicBezTo>
                        <a:lnTo>
                          <a:pt x="9"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5" name="Freeform 7169">
                    <a:extLst>
                      <a:ext uri="{FF2B5EF4-FFF2-40B4-BE49-F238E27FC236}">
                        <a16:creationId xmlns:a16="http://schemas.microsoft.com/office/drawing/2014/main" xmlns="" id="{BB19FC2F-4800-445E-A4A5-62913E80BCB5}"/>
                      </a:ext>
                    </a:extLst>
                  </p:cNvPr>
                  <p:cNvSpPr>
                    <a:spLocks/>
                  </p:cNvSpPr>
                  <p:nvPr/>
                </p:nvSpPr>
                <p:spPr bwMode="auto">
                  <a:xfrm>
                    <a:off x="4012" y="1955"/>
                    <a:ext cx="53" cy="35"/>
                  </a:xfrm>
                  <a:custGeom>
                    <a:avLst/>
                    <a:gdLst>
                      <a:gd name="T0" fmla="*/ 3 w 71"/>
                      <a:gd name="T1" fmla="*/ 0 h 47"/>
                      <a:gd name="T2" fmla="*/ 0 w 71"/>
                      <a:gd name="T3" fmla="*/ 11 h 47"/>
                      <a:gd name="T4" fmla="*/ 5 w 71"/>
                      <a:gd name="T5" fmla="*/ 25 h 47"/>
                      <a:gd name="T6" fmla="*/ 58 w 71"/>
                      <a:gd name="T7" fmla="*/ 47 h 47"/>
                      <a:gd name="T8" fmla="*/ 59 w 71"/>
                      <a:gd name="T9" fmla="*/ 47 h 47"/>
                      <a:gd name="T10" fmla="*/ 71 w 71"/>
                      <a:gd name="T11" fmla="*/ 45 h 47"/>
                      <a:gd name="T12" fmla="*/ 71 w 71"/>
                      <a:gd name="T13" fmla="*/ 44 h 47"/>
                      <a:gd name="T14" fmla="*/ 63 w 71"/>
                      <a:gd name="T15" fmla="*/ 45 h 47"/>
                      <a:gd name="T16" fmla="*/ 63 w 71"/>
                      <a:gd name="T17" fmla="*/ 45 h 47"/>
                      <a:gd name="T18" fmla="*/ 15 w 71"/>
                      <a:gd name="T19" fmla="*/ 32 h 47"/>
                      <a:gd name="T20" fmla="*/ 3 w 71"/>
                      <a:gd name="T21" fmla="*/ 5 h 47"/>
                      <a:gd name="T22" fmla="*/ 3 w 7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7">
                        <a:moveTo>
                          <a:pt x="3" y="0"/>
                        </a:moveTo>
                        <a:cubicBezTo>
                          <a:pt x="1" y="3"/>
                          <a:pt x="0" y="6"/>
                          <a:pt x="0" y="11"/>
                        </a:cubicBezTo>
                        <a:cubicBezTo>
                          <a:pt x="0" y="15"/>
                          <a:pt x="1" y="19"/>
                          <a:pt x="5" y="25"/>
                        </a:cubicBezTo>
                        <a:cubicBezTo>
                          <a:pt x="15" y="40"/>
                          <a:pt x="40" y="47"/>
                          <a:pt x="58" y="47"/>
                        </a:cubicBezTo>
                        <a:cubicBezTo>
                          <a:pt x="58" y="47"/>
                          <a:pt x="59" y="47"/>
                          <a:pt x="59" y="47"/>
                        </a:cubicBezTo>
                        <a:cubicBezTo>
                          <a:pt x="64" y="47"/>
                          <a:pt x="68" y="46"/>
                          <a:pt x="71" y="45"/>
                        </a:cubicBezTo>
                        <a:cubicBezTo>
                          <a:pt x="71" y="45"/>
                          <a:pt x="71" y="44"/>
                          <a:pt x="71" y="44"/>
                        </a:cubicBezTo>
                        <a:cubicBezTo>
                          <a:pt x="69" y="45"/>
                          <a:pt x="66" y="45"/>
                          <a:pt x="63" y="45"/>
                        </a:cubicBezTo>
                        <a:cubicBezTo>
                          <a:pt x="63" y="45"/>
                          <a:pt x="63" y="45"/>
                          <a:pt x="63" y="45"/>
                        </a:cubicBezTo>
                        <a:cubicBezTo>
                          <a:pt x="52" y="45"/>
                          <a:pt x="31" y="44"/>
                          <a:pt x="15" y="32"/>
                        </a:cubicBezTo>
                        <a:cubicBezTo>
                          <a:pt x="2" y="23"/>
                          <a:pt x="1" y="5"/>
                          <a:pt x="3" y="5"/>
                        </a:cubicBezTo>
                        <a:cubicBezTo>
                          <a:pt x="3" y="3"/>
                          <a:pt x="3" y="2"/>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6" name="Freeform 7170">
                    <a:extLst>
                      <a:ext uri="{FF2B5EF4-FFF2-40B4-BE49-F238E27FC236}">
                        <a16:creationId xmlns:a16="http://schemas.microsoft.com/office/drawing/2014/main" xmlns="" id="{9E041816-D1EA-49E5-8AAF-30A0B78F98C1}"/>
                      </a:ext>
                    </a:extLst>
                  </p:cNvPr>
                  <p:cNvSpPr>
                    <a:spLocks/>
                  </p:cNvSpPr>
                  <p:nvPr/>
                </p:nvSpPr>
                <p:spPr bwMode="auto">
                  <a:xfrm>
                    <a:off x="4009" y="1953"/>
                    <a:ext cx="56" cy="37"/>
                  </a:xfrm>
                  <a:custGeom>
                    <a:avLst/>
                    <a:gdLst>
                      <a:gd name="T0" fmla="*/ 8 w 75"/>
                      <a:gd name="T1" fmla="*/ 0 h 49"/>
                      <a:gd name="T2" fmla="*/ 8 w 75"/>
                      <a:gd name="T3" fmla="*/ 27 h 49"/>
                      <a:gd name="T4" fmla="*/ 62 w 75"/>
                      <a:gd name="T5" fmla="*/ 49 h 49"/>
                      <a:gd name="T6" fmla="*/ 75 w 75"/>
                      <a:gd name="T7" fmla="*/ 48 h 49"/>
                      <a:gd name="T8" fmla="*/ 75 w 75"/>
                      <a:gd name="T9" fmla="*/ 47 h 49"/>
                      <a:gd name="T10" fmla="*/ 63 w 75"/>
                      <a:gd name="T11" fmla="*/ 49 h 49"/>
                      <a:gd name="T12" fmla="*/ 62 w 75"/>
                      <a:gd name="T13" fmla="*/ 49 h 49"/>
                      <a:gd name="T14" fmla="*/ 9 w 75"/>
                      <a:gd name="T15" fmla="*/ 27 h 49"/>
                      <a:gd name="T16" fmla="*/ 4 w 75"/>
                      <a:gd name="T17" fmla="*/ 13 h 49"/>
                      <a:gd name="T18" fmla="*/ 7 w 75"/>
                      <a:gd name="T19" fmla="*/ 2 h 49"/>
                      <a:gd name="T20" fmla="*/ 8 w 7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49">
                        <a:moveTo>
                          <a:pt x="8" y="0"/>
                        </a:moveTo>
                        <a:cubicBezTo>
                          <a:pt x="4" y="6"/>
                          <a:pt x="0" y="15"/>
                          <a:pt x="8" y="27"/>
                        </a:cubicBezTo>
                        <a:cubicBezTo>
                          <a:pt x="19" y="43"/>
                          <a:pt x="43" y="49"/>
                          <a:pt x="62" y="49"/>
                        </a:cubicBezTo>
                        <a:cubicBezTo>
                          <a:pt x="67" y="49"/>
                          <a:pt x="71" y="49"/>
                          <a:pt x="75" y="48"/>
                        </a:cubicBezTo>
                        <a:cubicBezTo>
                          <a:pt x="75" y="47"/>
                          <a:pt x="75" y="47"/>
                          <a:pt x="75" y="47"/>
                        </a:cubicBezTo>
                        <a:cubicBezTo>
                          <a:pt x="72" y="48"/>
                          <a:pt x="68" y="49"/>
                          <a:pt x="63" y="49"/>
                        </a:cubicBezTo>
                        <a:cubicBezTo>
                          <a:pt x="63" y="49"/>
                          <a:pt x="62" y="49"/>
                          <a:pt x="62" y="49"/>
                        </a:cubicBezTo>
                        <a:cubicBezTo>
                          <a:pt x="44" y="49"/>
                          <a:pt x="19" y="42"/>
                          <a:pt x="9" y="27"/>
                        </a:cubicBezTo>
                        <a:cubicBezTo>
                          <a:pt x="5" y="21"/>
                          <a:pt x="4" y="17"/>
                          <a:pt x="4" y="13"/>
                        </a:cubicBezTo>
                        <a:cubicBezTo>
                          <a:pt x="4" y="8"/>
                          <a:pt x="5" y="5"/>
                          <a:pt x="7" y="2"/>
                        </a:cubicBezTo>
                        <a:cubicBezTo>
                          <a:pt x="7" y="2"/>
                          <a:pt x="7"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7" name="Freeform 7171">
                    <a:extLst>
                      <a:ext uri="{FF2B5EF4-FFF2-40B4-BE49-F238E27FC236}">
                        <a16:creationId xmlns:a16="http://schemas.microsoft.com/office/drawing/2014/main" xmlns="" id="{DB5EAB34-0086-425C-A759-AB9A4E9448B9}"/>
                      </a:ext>
                    </a:extLst>
                  </p:cNvPr>
                  <p:cNvSpPr>
                    <a:spLocks/>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8" name="Freeform 7172">
                    <a:extLst>
                      <a:ext uri="{FF2B5EF4-FFF2-40B4-BE49-F238E27FC236}">
                        <a16:creationId xmlns:a16="http://schemas.microsoft.com/office/drawing/2014/main" xmlns="" id="{352CDF25-22FC-49C5-964B-218792A007A2}"/>
                      </a:ext>
                    </a:extLst>
                  </p:cNvPr>
                  <p:cNvSpPr>
                    <a:spLocks/>
                  </p:cNvSpPr>
                  <p:nvPr/>
                </p:nvSpPr>
                <p:spPr bwMode="auto">
                  <a:xfrm>
                    <a:off x="4011" y="1936"/>
                    <a:ext cx="58" cy="38"/>
                  </a:xfrm>
                  <a:custGeom>
                    <a:avLst/>
                    <a:gdLst>
                      <a:gd name="T0" fmla="*/ 78 w 78"/>
                      <a:gd name="T1" fmla="*/ 36 h 50"/>
                      <a:gd name="T2" fmla="*/ 26 w 78"/>
                      <a:gd name="T3" fmla="*/ 26 h 50"/>
                      <a:gd name="T4" fmla="*/ 20 w 78"/>
                      <a:gd name="T5" fmla="*/ 4 h 50"/>
                      <a:gd name="T6" fmla="*/ 21 w 78"/>
                      <a:gd name="T7" fmla="*/ 0 h 50"/>
                      <a:gd name="T8" fmla="*/ 17 w 78"/>
                      <a:gd name="T9" fmla="*/ 32 h 50"/>
                      <a:gd name="T10" fmla="*/ 77 w 78"/>
                      <a:gd name="T11" fmla="*/ 47 h 50"/>
                      <a:gd name="T12" fmla="*/ 78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8" y="36"/>
                        </a:moveTo>
                        <a:cubicBezTo>
                          <a:pt x="78" y="36"/>
                          <a:pt x="43" y="40"/>
                          <a:pt x="26" y="26"/>
                        </a:cubicBezTo>
                        <a:cubicBezTo>
                          <a:pt x="8" y="12"/>
                          <a:pt x="20" y="4"/>
                          <a:pt x="20" y="4"/>
                        </a:cubicBezTo>
                        <a:cubicBezTo>
                          <a:pt x="21" y="0"/>
                          <a:pt x="21" y="0"/>
                          <a:pt x="21" y="0"/>
                        </a:cubicBezTo>
                        <a:cubicBezTo>
                          <a:pt x="21" y="0"/>
                          <a:pt x="0" y="15"/>
                          <a:pt x="17" y="32"/>
                        </a:cubicBezTo>
                        <a:cubicBezTo>
                          <a:pt x="37" y="50"/>
                          <a:pt x="77" y="47"/>
                          <a:pt x="77" y="47"/>
                        </a:cubicBezTo>
                        <a:lnTo>
                          <a:pt x="78"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9" name="Freeform 7173">
                    <a:extLst>
                      <a:ext uri="{FF2B5EF4-FFF2-40B4-BE49-F238E27FC236}">
                        <a16:creationId xmlns:a16="http://schemas.microsoft.com/office/drawing/2014/main" xmlns="" id="{C54B57CA-B924-4207-A173-8D2C0DA4E294}"/>
                      </a:ext>
                    </a:extLst>
                  </p:cNvPr>
                  <p:cNvSpPr>
                    <a:spLocks noEditPoints="1"/>
                  </p:cNvSpPr>
                  <p:nvPr/>
                </p:nvSpPr>
                <p:spPr bwMode="auto">
                  <a:xfrm>
                    <a:off x="4018" y="1935"/>
                    <a:ext cx="52" cy="37"/>
                  </a:xfrm>
                  <a:custGeom>
                    <a:avLst/>
                    <a:gdLst>
                      <a:gd name="T0" fmla="*/ 7 w 69"/>
                      <a:gd name="T1" fmla="*/ 33 h 49"/>
                      <a:gd name="T2" fmla="*/ 0 w 69"/>
                      <a:gd name="T3" fmla="*/ 19 h 49"/>
                      <a:gd name="T4" fmla="*/ 10 w 69"/>
                      <a:gd name="T5" fmla="*/ 1 h 49"/>
                      <a:gd name="T6" fmla="*/ 12 w 69"/>
                      <a:gd name="T7" fmla="*/ 0 h 49"/>
                      <a:gd name="T8" fmla="*/ 11 w 69"/>
                      <a:gd name="T9" fmla="*/ 5 h 49"/>
                      <a:gd name="T10" fmla="*/ 11 w 69"/>
                      <a:gd name="T11" fmla="*/ 5 h 49"/>
                      <a:gd name="T12" fmla="*/ 7 w 69"/>
                      <a:gd name="T13" fmla="*/ 13 h 49"/>
                      <a:gd name="T14" fmla="*/ 16 w 69"/>
                      <a:gd name="T15" fmla="*/ 26 h 49"/>
                      <a:gd name="T16" fmla="*/ 62 w 69"/>
                      <a:gd name="T17" fmla="*/ 37 h 49"/>
                      <a:gd name="T18" fmla="*/ 68 w 69"/>
                      <a:gd name="T19" fmla="*/ 37 h 49"/>
                      <a:gd name="T20" fmla="*/ 69 w 69"/>
                      <a:gd name="T21" fmla="*/ 36 h 49"/>
                      <a:gd name="T22" fmla="*/ 68 w 69"/>
                      <a:gd name="T23" fmla="*/ 49 h 49"/>
                      <a:gd name="T24" fmla="*/ 67 w 69"/>
                      <a:gd name="T25" fmla="*/ 49 h 49"/>
                      <a:gd name="T26" fmla="*/ 63 w 69"/>
                      <a:gd name="T27" fmla="*/ 49 h 49"/>
                      <a:gd name="T28" fmla="*/ 7 w 69"/>
                      <a:gd name="T29" fmla="*/ 33 h 49"/>
                      <a:gd name="T30" fmla="*/ 1 w 69"/>
                      <a:gd name="T31" fmla="*/ 19 h 49"/>
                      <a:gd name="T32" fmla="*/ 8 w 69"/>
                      <a:gd name="T33" fmla="*/ 32 h 49"/>
                      <a:gd name="T34" fmla="*/ 63 w 69"/>
                      <a:gd name="T35" fmla="*/ 48 h 49"/>
                      <a:gd name="T36" fmla="*/ 66 w 69"/>
                      <a:gd name="T37" fmla="*/ 48 h 49"/>
                      <a:gd name="T38" fmla="*/ 68 w 69"/>
                      <a:gd name="T39" fmla="*/ 38 h 49"/>
                      <a:gd name="T40" fmla="*/ 62 w 69"/>
                      <a:gd name="T41" fmla="*/ 38 h 49"/>
                      <a:gd name="T42" fmla="*/ 15 w 69"/>
                      <a:gd name="T43" fmla="*/ 27 h 49"/>
                      <a:gd name="T44" fmla="*/ 6 w 69"/>
                      <a:gd name="T45" fmla="*/ 13 h 49"/>
                      <a:gd name="T46" fmla="*/ 10 w 69"/>
                      <a:gd name="T47" fmla="*/ 5 h 49"/>
                      <a:gd name="T48" fmla="*/ 10 w 69"/>
                      <a:gd name="T49" fmla="*/ 3 h 49"/>
                      <a:gd name="T50" fmla="*/ 1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7" y="33"/>
                        </a:moveTo>
                        <a:cubicBezTo>
                          <a:pt x="2" y="28"/>
                          <a:pt x="0" y="23"/>
                          <a:pt x="0" y="19"/>
                        </a:cubicBezTo>
                        <a:cubicBezTo>
                          <a:pt x="0" y="8"/>
                          <a:pt x="10" y="1"/>
                          <a:pt x="10" y="1"/>
                        </a:cubicBezTo>
                        <a:cubicBezTo>
                          <a:pt x="12" y="0"/>
                          <a:pt x="12" y="0"/>
                          <a:pt x="12" y="0"/>
                        </a:cubicBezTo>
                        <a:cubicBezTo>
                          <a:pt x="11" y="5"/>
                          <a:pt x="11" y="5"/>
                          <a:pt x="11" y="5"/>
                        </a:cubicBezTo>
                        <a:cubicBezTo>
                          <a:pt x="11" y="5"/>
                          <a:pt x="11" y="5"/>
                          <a:pt x="11" y="5"/>
                        </a:cubicBezTo>
                        <a:cubicBezTo>
                          <a:pt x="11" y="6"/>
                          <a:pt x="7" y="8"/>
                          <a:pt x="7" y="13"/>
                        </a:cubicBezTo>
                        <a:cubicBezTo>
                          <a:pt x="7" y="16"/>
                          <a:pt x="9" y="20"/>
                          <a:pt x="16" y="26"/>
                        </a:cubicBezTo>
                        <a:cubicBezTo>
                          <a:pt x="28" y="36"/>
                          <a:pt x="51" y="37"/>
                          <a:pt x="62" y="37"/>
                        </a:cubicBezTo>
                        <a:cubicBezTo>
                          <a:pt x="66" y="37"/>
                          <a:pt x="68" y="37"/>
                          <a:pt x="68" y="37"/>
                        </a:cubicBezTo>
                        <a:cubicBezTo>
                          <a:pt x="69" y="36"/>
                          <a:pt x="69" y="36"/>
                          <a:pt x="69" y="36"/>
                        </a:cubicBezTo>
                        <a:cubicBezTo>
                          <a:pt x="68" y="49"/>
                          <a:pt x="68" y="49"/>
                          <a:pt x="68" y="49"/>
                        </a:cubicBezTo>
                        <a:cubicBezTo>
                          <a:pt x="67" y="49"/>
                          <a:pt x="67" y="49"/>
                          <a:pt x="67" y="49"/>
                        </a:cubicBezTo>
                        <a:cubicBezTo>
                          <a:pt x="67" y="49"/>
                          <a:pt x="66" y="49"/>
                          <a:pt x="63" y="49"/>
                        </a:cubicBezTo>
                        <a:cubicBezTo>
                          <a:pt x="53" y="49"/>
                          <a:pt x="23" y="49"/>
                          <a:pt x="7" y="33"/>
                        </a:cubicBezTo>
                        <a:close/>
                        <a:moveTo>
                          <a:pt x="1" y="19"/>
                        </a:moveTo>
                        <a:cubicBezTo>
                          <a:pt x="1" y="23"/>
                          <a:pt x="3" y="28"/>
                          <a:pt x="8" y="32"/>
                        </a:cubicBezTo>
                        <a:cubicBezTo>
                          <a:pt x="23" y="47"/>
                          <a:pt x="53" y="48"/>
                          <a:pt x="63" y="48"/>
                        </a:cubicBezTo>
                        <a:cubicBezTo>
                          <a:pt x="65" y="48"/>
                          <a:pt x="66" y="48"/>
                          <a:pt x="66" y="48"/>
                        </a:cubicBezTo>
                        <a:cubicBezTo>
                          <a:pt x="68" y="38"/>
                          <a:pt x="68" y="38"/>
                          <a:pt x="68" y="38"/>
                        </a:cubicBezTo>
                        <a:cubicBezTo>
                          <a:pt x="67" y="38"/>
                          <a:pt x="65" y="38"/>
                          <a:pt x="62" y="38"/>
                        </a:cubicBezTo>
                        <a:cubicBezTo>
                          <a:pt x="51" y="38"/>
                          <a:pt x="28" y="38"/>
                          <a:pt x="15" y="27"/>
                        </a:cubicBezTo>
                        <a:cubicBezTo>
                          <a:pt x="8" y="21"/>
                          <a:pt x="6" y="16"/>
                          <a:pt x="6" y="13"/>
                        </a:cubicBezTo>
                        <a:cubicBezTo>
                          <a:pt x="5" y="8"/>
                          <a:pt x="9" y="5"/>
                          <a:pt x="10" y="5"/>
                        </a:cubicBezTo>
                        <a:cubicBezTo>
                          <a:pt x="10" y="3"/>
                          <a:pt x="10" y="3"/>
                          <a:pt x="10" y="3"/>
                        </a:cubicBezTo>
                        <a:cubicBezTo>
                          <a:pt x="7" y="5"/>
                          <a:pt x="1" y="11"/>
                          <a:pt x="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0" name="Freeform 7174">
                    <a:extLst>
                      <a:ext uri="{FF2B5EF4-FFF2-40B4-BE49-F238E27FC236}">
                        <a16:creationId xmlns:a16="http://schemas.microsoft.com/office/drawing/2014/main" xmlns="" id="{6C959998-C901-4F8E-8E4D-AD5B007706AA}"/>
                      </a:ext>
                    </a:extLst>
                  </p:cNvPr>
                  <p:cNvSpPr>
                    <a:spLocks/>
                  </p:cNvSpPr>
                  <p:nvPr/>
                </p:nvSpPr>
                <p:spPr bwMode="auto">
                  <a:xfrm>
                    <a:off x="4020" y="1938"/>
                    <a:ext cx="45" cy="27"/>
                  </a:xfrm>
                  <a:custGeom>
                    <a:avLst/>
                    <a:gdLst>
                      <a:gd name="T0" fmla="*/ 6 w 61"/>
                      <a:gd name="T1" fmla="*/ 0 h 35"/>
                      <a:gd name="T2" fmla="*/ 5 w 61"/>
                      <a:gd name="T3" fmla="*/ 2 h 35"/>
                      <a:gd name="T4" fmla="*/ 2 w 61"/>
                      <a:gd name="T5" fmla="*/ 9 h 35"/>
                      <a:gd name="T6" fmla="*/ 3 w 61"/>
                      <a:gd name="T7" fmla="*/ 8 h 35"/>
                      <a:gd name="T8" fmla="*/ 27 w 61"/>
                      <a:gd name="T9" fmla="*/ 32 h 35"/>
                      <a:gd name="T10" fmla="*/ 55 w 61"/>
                      <a:gd name="T11" fmla="*/ 35 h 35"/>
                      <a:gd name="T12" fmla="*/ 61 w 61"/>
                      <a:gd name="T13" fmla="*/ 35 h 35"/>
                      <a:gd name="T14" fmla="*/ 61 w 61"/>
                      <a:gd name="T15" fmla="*/ 34 h 35"/>
                      <a:gd name="T16" fmla="*/ 60 w 61"/>
                      <a:gd name="T17" fmla="*/ 34 h 35"/>
                      <a:gd name="T18" fmla="*/ 57 w 61"/>
                      <a:gd name="T19" fmla="*/ 34 h 35"/>
                      <a:gd name="T20" fmla="*/ 13 w 61"/>
                      <a:gd name="T21" fmla="*/ 23 h 35"/>
                      <a:gd name="T22" fmla="*/ 4 w 61"/>
                      <a:gd name="T23" fmla="*/ 9 h 35"/>
                      <a:gd name="T24" fmla="*/ 7 w 61"/>
                      <a:gd name="T25" fmla="*/ 1 h 35"/>
                      <a:gd name="T26" fmla="*/ 6 w 61"/>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5">
                        <a:moveTo>
                          <a:pt x="6" y="0"/>
                        </a:moveTo>
                        <a:cubicBezTo>
                          <a:pt x="6" y="0"/>
                          <a:pt x="5" y="1"/>
                          <a:pt x="5" y="2"/>
                        </a:cubicBezTo>
                        <a:cubicBezTo>
                          <a:pt x="4" y="4"/>
                          <a:pt x="3" y="6"/>
                          <a:pt x="2" y="9"/>
                        </a:cubicBezTo>
                        <a:cubicBezTo>
                          <a:pt x="2" y="8"/>
                          <a:pt x="3" y="8"/>
                          <a:pt x="3" y="8"/>
                        </a:cubicBezTo>
                        <a:cubicBezTo>
                          <a:pt x="0" y="20"/>
                          <a:pt x="12" y="28"/>
                          <a:pt x="27" y="32"/>
                        </a:cubicBezTo>
                        <a:cubicBezTo>
                          <a:pt x="35" y="35"/>
                          <a:pt x="46" y="35"/>
                          <a:pt x="55" y="35"/>
                        </a:cubicBezTo>
                        <a:cubicBezTo>
                          <a:pt x="57" y="35"/>
                          <a:pt x="59" y="35"/>
                          <a:pt x="61" y="35"/>
                        </a:cubicBezTo>
                        <a:cubicBezTo>
                          <a:pt x="61" y="35"/>
                          <a:pt x="61" y="35"/>
                          <a:pt x="61" y="34"/>
                        </a:cubicBezTo>
                        <a:cubicBezTo>
                          <a:pt x="61" y="34"/>
                          <a:pt x="61" y="34"/>
                          <a:pt x="60" y="34"/>
                        </a:cubicBezTo>
                        <a:cubicBezTo>
                          <a:pt x="59" y="34"/>
                          <a:pt x="58" y="34"/>
                          <a:pt x="57" y="34"/>
                        </a:cubicBezTo>
                        <a:cubicBezTo>
                          <a:pt x="45" y="34"/>
                          <a:pt x="25" y="33"/>
                          <a:pt x="13" y="23"/>
                        </a:cubicBezTo>
                        <a:cubicBezTo>
                          <a:pt x="6" y="17"/>
                          <a:pt x="4" y="12"/>
                          <a:pt x="4" y="9"/>
                        </a:cubicBezTo>
                        <a:cubicBezTo>
                          <a:pt x="4" y="5"/>
                          <a:pt x="5" y="3"/>
                          <a:pt x="7" y="1"/>
                        </a:cubicBezTo>
                        <a:cubicBezTo>
                          <a:pt x="7" y="1"/>
                          <a:pt x="7" y="0"/>
                          <a:pt x="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1" name="Freeform 7175">
                    <a:extLst>
                      <a:ext uri="{FF2B5EF4-FFF2-40B4-BE49-F238E27FC236}">
                        <a16:creationId xmlns:a16="http://schemas.microsoft.com/office/drawing/2014/main" xmlns="" id="{9951E19C-1A4D-4430-A90C-8D87D56AF387}"/>
                      </a:ext>
                    </a:extLst>
                  </p:cNvPr>
                  <p:cNvSpPr>
                    <a:spLocks noEditPoints="1"/>
                  </p:cNvSpPr>
                  <p:nvPr/>
                </p:nvSpPr>
                <p:spPr bwMode="auto">
                  <a:xfrm>
                    <a:off x="4020" y="1938"/>
                    <a:ext cx="45" cy="26"/>
                  </a:xfrm>
                  <a:custGeom>
                    <a:avLst/>
                    <a:gdLst>
                      <a:gd name="T0" fmla="*/ 7 w 61"/>
                      <a:gd name="T1" fmla="*/ 2 h 35"/>
                      <a:gd name="T2" fmla="*/ 4 w 61"/>
                      <a:gd name="T3" fmla="*/ 10 h 35"/>
                      <a:gd name="T4" fmla="*/ 13 w 61"/>
                      <a:gd name="T5" fmla="*/ 24 h 35"/>
                      <a:gd name="T6" fmla="*/ 57 w 61"/>
                      <a:gd name="T7" fmla="*/ 35 h 35"/>
                      <a:gd name="T8" fmla="*/ 60 w 61"/>
                      <a:gd name="T9" fmla="*/ 35 h 35"/>
                      <a:gd name="T10" fmla="*/ 61 w 61"/>
                      <a:gd name="T11" fmla="*/ 35 h 35"/>
                      <a:gd name="T12" fmla="*/ 61 w 61"/>
                      <a:gd name="T13" fmla="*/ 34 h 35"/>
                      <a:gd name="T14" fmla="*/ 57 w 61"/>
                      <a:gd name="T15" fmla="*/ 35 h 35"/>
                      <a:gd name="T16" fmla="*/ 14 w 61"/>
                      <a:gd name="T17" fmla="*/ 24 h 35"/>
                      <a:gd name="T18" fmla="*/ 7 w 61"/>
                      <a:gd name="T19" fmla="*/ 3 h 35"/>
                      <a:gd name="T20" fmla="*/ 7 w 61"/>
                      <a:gd name="T21" fmla="*/ 3 h 35"/>
                      <a:gd name="T22" fmla="*/ 7 w 61"/>
                      <a:gd name="T23" fmla="*/ 2 h 35"/>
                      <a:gd name="T24" fmla="*/ 6 w 61"/>
                      <a:gd name="T25" fmla="*/ 0 h 35"/>
                      <a:gd name="T26" fmla="*/ 6 w 61"/>
                      <a:gd name="T27" fmla="*/ 1 h 35"/>
                      <a:gd name="T28" fmla="*/ 5 w 61"/>
                      <a:gd name="T29" fmla="*/ 3 h 35"/>
                      <a:gd name="T30" fmla="*/ 6 w 61"/>
                      <a:gd name="T31" fmla="*/ 1 h 35"/>
                      <a:gd name="T32" fmla="*/ 6 w 61"/>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35">
                        <a:moveTo>
                          <a:pt x="7" y="2"/>
                        </a:moveTo>
                        <a:cubicBezTo>
                          <a:pt x="5" y="4"/>
                          <a:pt x="4" y="6"/>
                          <a:pt x="4" y="10"/>
                        </a:cubicBezTo>
                        <a:cubicBezTo>
                          <a:pt x="4" y="13"/>
                          <a:pt x="6" y="18"/>
                          <a:pt x="13" y="24"/>
                        </a:cubicBezTo>
                        <a:cubicBezTo>
                          <a:pt x="25" y="34"/>
                          <a:pt x="45" y="35"/>
                          <a:pt x="57" y="35"/>
                        </a:cubicBezTo>
                        <a:cubicBezTo>
                          <a:pt x="58" y="35"/>
                          <a:pt x="59" y="35"/>
                          <a:pt x="60" y="35"/>
                        </a:cubicBezTo>
                        <a:cubicBezTo>
                          <a:pt x="61" y="35"/>
                          <a:pt x="61" y="35"/>
                          <a:pt x="61" y="35"/>
                        </a:cubicBezTo>
                        <a:cubicBezTo>
                          <a:pt x="61" y="34"/>
                          <a:pt x="61" y="34"/>
                          <a:pt x="61" y="34"/>
                        </a:cubicBezTo>
                        <a:cubicBezTo>
                          <a:pt x="60" y="35"/>
                          <a:pt x="59" y="35"/>
                          <a:pt x="57" y="35"/>
                        </a:cubicBezTo>
                        <a:cubicBezTo>
                          <a:pt x="45" y="35"/>
                          <a:pt x="25" y="33"/>
                          <a:pt x="14" y="24"/>
                        </a:cubicBezTo>
                        <a:cubicBezTo>
                          <a:pt x="0" y="13"/>
                          <a:pt x="4" y="6"/>
                          <a:pt x="7" y="3"/>
                        </a:cubicBezTo>
                        <a:cubicBezTo>
                          <a:pt x="7" y="3"/>
                          <a:pt x="7" y="3"/>
                          <a:pt x="7" y="3"/>
                        </a:cubicBezTo>
                        <a:lnTo>
                          <a:pt x="7" y="2"/>
                        </a:lnTo>
                        <a:close/>
                        <a:moveTo>
                          <a:pt x="6" y="0"/>
                        </a:moveTo>
                        <a:cubicBezTo>
                          <a:pt x="6" y="1"/>
                          <a:pt x="6" y="1"/>
                          <a:pt x="6" y="1"/>
                        </a:cubicBezTo>
                        <a:cubicBezTo>
                          <a:pt x="5" y="1"/>
                          <a:pt x="5" y="2"/>
                          <a:pt x="5" y="3"/>
                        </a:cubicBezTo>
                        <a:cubicBezTo>
                          <a:pt x="5" y="2"/>
                          <a:pt x="6" y="1"/>
                          <a:pt x="6" y="1"/>
                        </a:cubicBezTo>
                        <a:lnTo>
                          <a:pt x="6"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2" name="Freeform 7176">
                    <a:extLst>
                      <a:ext uri="{FF2B5EF4-FFF2-40B4-BE49-F238E27FC236}">
                        <a16:creationId xmlns:a16="http://schemas.microsoft.com/office/drawing/2014/main" xmlns="" id="{C3750A52-4D40-4819-B7B5-E243CDB89CF3}"/>
                      </a:ext>
                    </a:extLst>
                  </p:cNvPr>
                  <p:cNvSpPr>
                    <a:spLocks/>
                  </p:cNvSpPr>
                  <p:nvPr/>
                </p:nvSpPr>
                <p:spPr bwMode="auto">
                  <a:xfrm>
                    <a:off x="4018" y="1940"/>
                    <a:ext cx="47" cy="31"/>
                  </a:xfrm>
                  <a:custGeom>
                    <a:avLst/>
                    <a:gdLst>
                      <a:gd name="T0" fmla="*/ 7 w 63"/>
                      <a:gd name="T1" fmla="*/ 0 h 42"/>
                      <a:gd name="T2" fmla="*/ 1 w 63"/>
                      <a:gd name="T3" fmla="*/ 13 h 42"/>
                      <a:gd name="T4" fmla="*/ 8 w 63"/>
                      <a:gd name="T5" fmla="*/ 26 h 42"/>
                      <a:gd name="T6" fmla="*/ 61 w 63"/>
                      <a:gd name="T7" fmla="*/ 42 h 42"/>
                      <a:gd name="T8" fmla="*/ 63 w 63"/>
                      <a:gd name="T9" fmla="*/ 42 h 42"/>
                      <a:gd name="T10" fmla="*/ 63 w 63"/>
                      <a:gd name="T11" fmla="*/ 40 h 42"/>
                      <a:gd name="T12" fmla="*/ 56 w 63"/>
                      <a:gd name="T13" fmla="*/ 40 h 42"/>
                      <a:gd name="T14" fmla="*/ 15 w 63"/>
                      <a:gd name="T15" fmla="*/ 30 h 42"/>
                      <a:gd name="T16" fmla="*/ 4 w 63"/>
                      <a:gd name="T17" fmla="*/ 7 h 42"/>
                      <a:gd name="T18" fmla="*/ 7 w 63"/>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7" y="0"/>
                        </a:moveTo>
                        <a:cubicBezTo>
                          <a:pt x="4" y="3"/>
                          <a:pt x="1" y="8"/>
                          <a:pt x="1" y="13"/>
                        </a:cubicBezTo>
                        <a:cubicBezTo>
                          <a:pt x="1" y="17"/>
                          <a:pt x="3" y="22"/>
                          <a:pt x="8" y="26"/>
                        </a:cubicBezTo>
                        <a:cubicBezTo>
                          <a:pt x="22" y="40"/>
                          <a:pt x="48" y="42"/>
                          <a:pt x="61" y="42"/>
                        </a:cubicBezTo>
                        <a:cubicBezTo>
                          <a:pt x="61" y="42"/>
                          <a:pt x="62" y="42"/>
                          <a:pt x="63" y="42"/>
                        </a:cubicBezTo>
                        <a:cubicBezTo>
                          <a:pt x="63" y="41"/>
                          <a:pt x="63" y="40"/>
                          <a:pt x="63" y="40"/>
                        </a:cubicBezTo>
                        <a:cubicBezTo>
                          <a:pt x="61" y="40"/>
                          <a:pt x="59" y="40"/>
                          <a:pt x="56" y="40"/>
                        </a:cubicBezTo>
                        <a:cubicBezTo>
                          <a:pt x="45" y="40"/>
                          <a:pt x="27" y="39"/>
                          <a:pt x="15" y="30"/>
                        </a:cubicBezTo>
                        <a:cubicBezTo>
                          <a:pt x="0" y="19"/>
                          <a:pt x="3" y="10"/>
                          <a:pt x="4" y="7"/>
                        </a:cubicBezTo>
                        <a:cubicBezTo>
                          <a:pt x="5" y="4"/>
                          <a:pt x="6" y="2"/>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3" name="Freeform 7177">
                    <a:extLst>
                      <a:ext uri="{FF2B5EF4-FFF2-40B4-BE49-F238E27FC236}">
                        <a16:creationId xmlns:a16="http://schemas.microsoft.com/office/drawing/2014/main" xmlns="" id="{27B55A1F-1D1F-4B40-9D0F-401829E34F5F}"/>
                      </a:ext>
                    </a:extLst>
                  </p:cNvPr>
                  <p:cNvSpPr>
                    <a:spLocks/>
                  </p:cNvSpPr>
                  <p:nvPr/>
                </p:nvSpPr>
                <p:spPr bwMode="auto">
                  <a:xfrm>
                    <a:off x="4014" y="1938"/>
                    <a:ext cx="51" cy="33"/>
                  </a:xfrm>
                  <a:custGeom>
                    <a:avLst/>
                    <a:gdLst>
                      <a:gd name="T0" fmla="*/ 14 w 69"/>
                      <a:gd name="T1" fmla="*/ 0 h 44"/>
                      <a:gd name="T2" fmla="*/ 13 w 69"/>
                      <a:gd name="T3" fmla="*/ 29 h 44"/>
                      <a:gd name="T4" fmla="*/ 67 w 69"/>
                      <a:gd name="T5" fmla="*/ 44 h 44"/>
                      <a:gd name="T6" fmla="*/ 69 w 69"/>
                      <a:gd name="T7" fmla="*/ 44 h 44"/>
                      <a:gd name="T8" fmla="*/ 69 w 69"/>
                      <a:gd name="T9" fmla="*/ 44 h 44"/>
                      <a:gd name="T10" fmla="*/ 67 w 69"/>
                      <a:gd name="T11" fmla="*/ 44 h 44"/>
                      <a:gd name="T12" fmla="*/ 14 w 69"/>
                      <a:gd name="T13" fmla="*/ 28 h 44"/>
                      <a:gd name="T14" fmla="*/ 7 w 69"/>
                      <a:gd name="T15" fmla="*/ 15 h 44"/>
                      <a:gd name="T16" fmla="*/ 13 w 69"/>
                      <a:gd name="T17" fmla="*/ 2 h 44"/>
                      <a:gd name="T18" fmla="*/ 14 w 69"/>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44">
                        <a:moveTo>
                          <a:pt x="14" y="0"/>
                        </a:moveTo>
                        <a:cubicBezTo>
                          <a:pt x="9" y="4"/>
                          <a:pt x="0" y="16"/>
                          <a:pt x="13" y="29"/>
                        </a:cubicBezTo>
                        <a:cubicBezTo>
                          <a:pt x="28" y="43"/>
                          <a:pt x="54" y="44"/>
                          <a:pt x="67" y="44"/>
                        </a:cubicBezTo>
                        <a:cubicBezTo>
                          <a:pt x="67" y="44"/>
                          <a:pt x="68" y="44"/>
                          <a:pt x="69" y="44"/>
                        </a:cubicBezTo>
                        <a:cubicBezTo>
                          <a:pt x="69" y="44"/>
                          <a:pt x="69" y="44"/>
                          <a:pt x="69" y="44"/>
                        </a:cubicBezTo>
                        <a:cubicBezTo>
                          <a:pt x="68" y="44"/>
                          <a:pt x="67" y="44"/>
                          <a:pt x="67" y="44"/>
                        </a:cubicBezTo>
                        <a:cubicBezTo>
                          <a:pt x="54" y="44"/>
                          <a:pt x="28" y="42"/>
                          <a:pt x="14" y="28"/>
                        </a:cubicBezTo>
                        <a:cubicBezTo>
                          <a:pt x="9" y="24"/>
                          <a:pt x="7" y="19"/>
                          <a:pt x="7" y="15"/>
                        </a:cubicBezTo>
                        <a:cubicBezTo>
                          <a:pt x="7" y="10"/>
                          <a:pt x="10" y="5"/>
                          <a:pt x="13" y="2"/>
                        </a:cubicBezTo>
                        <a:cubicBezTo>
                          <a:pt x="13" y="1"/>
                          <a:pt x="13"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4" name="Freeform 7178">
                    <a:extLst>
                      <a:ext uri="{FF2B5EF4-FFF2-40B4-BE49-F238E27FC236}">
                        <a16:creationId xmlns:a16="http://schemas.microsoft.com/office/drawing/2014/main" xmlns="" id="{A85D1B44-3F18-454E-B594-FDCDCE3F4622}"/>
                      </a:ext>
                    </a:extLst>
                  </p:cNvPr>
                  <p:cNvSpPr>
                    <a:spLocks/>
                  </p:cNvSpPr>
                  <p:nvPr/>
                </p:nvSpPr>
                <p:spPr bwMode="auto">
                  <a:xfrm>
                    <a:off x="4022" y="1920"/>
                    <a:ext cx="58" cy="36"/>
                  </a:xfrm>
                  <a:custGeom>
                    <a:avLst/>
                    <a:gdLst>
                      <a:gd name="T0" fmla="*/ 65 w 77"/>
                      <a:gd name="T1" fmla="*/ 39 h 49"/>
                      <a:gd name="T2" fmla="*/ 18 w 77"/>
                      <a:gd name="T3" fmla="*/ 27 h 49"/>
                      <a:gd name="T4" fmla="*/ 27 w 77"/>
                      <a:gd name="T5" fmla="*/ 7 h 49"/>
                      <a:gd name="T6" fmla="*/ 27 w 77"/>
                      <a:gd name="T7" fmla="*/ 0 h 49"/>
                      <a:gd name="T8" fmla="*/ 4 w 77"/>
                      <a:gd name="T9" fmla="*/ 27 h 49"/>
                      <a:gd name="T10" fmla="*/ 64 w 77"/>
                      <a:gd name="T11" fmla="*/ 48 h 49"/>
                      <a:gd name="T12" fmla="*/ 65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65" y="39"/>
                        </a:moveTo>
                        <a:cubicBezTo>
                          <a:pt x="65" y="39"/>
                          <a:pt x="30" y="36"/>
                          <a:pt x="18" y="27"/>
                        </a:cubicBezTo>
                        <a:cubicBezTo>
                          <a:pt x="5" y="17"/>
                          <a:pt x="21" y="8"/>
                          <a:pt x="27" y="7"/>
                        </a:cubicBezTo>
                        <a:cubicBezTo>
                          <a:pt x="27" y="0"/>
                          <a:pt x="27" y="0"/>
                          <a:pt x="27" y="0"/>
                        </a:cubicBezTo>
                        <a:cubicBezTo>
                          <a:pt x="27" y="0"/>
                          <a:pt x="0" y="9"/>
                          <a:pt x="4" y="27"/>
                        </a:cubicBezTo>
                        <a:cubicBezTo>
                          <a:pt x="9" y="45"/>
                          <a:pt x="51" y="49"/>
                          <a:pt x="64" y="48"/>
                        </a:cubicBezTo>
                        <a:cubicBezTo>
                          <a:pt x="77" y="48"/>
                          <a:pt x="65" y="39"/>
                          <a:pt x="65"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5" name="Freeform 7179">
                    <a:extLst>
                      <a:ext uri="{FF2B5EF4-FFF2-40B4-BE49-F238E27FC236}">
                        <a16:creationId xmlns:a16="http://schemas.microsoft.com/office/drawing/2014/main" xmlns="" id="{6B81728F-15D0-4C5D-82BC-86493891F240}"/>
                      </a:ext>
                    </a:extLst>
                  </p:cNvPr>
                  <p:cNvSpPr>
                    <a:spLocks noEditPoints="1"/>
                  </p:cNvSpPr>
                  <p:nvPr/>
                </p:nvSpPr>
                <p:spPr bwMode="auto">
                  <a:xfrm>
                    <a:off x="4024" y="1919"/>
                    <a:ext cx="51" cy="37"/>
                  </a:xfrm>
                  <a:custGeom>
                    <a:avLst/>
                    <a:gdLst>
                      <a:gd name="T0" fmla="*/ 60 w 68"/>
                      <a:gd name="T1" fmla="*/ 50 h 50"/>
                      <a:gd name="T2" fmla="*/ 1 w 68"/>
                      <a:gd name="T3" fmla="*/ 28 h 50"/>
                      <a:gd name="T4" fmla="*/ 0 w 68"/>
                      <a:gd name="T5" fmla="*/ 24 h 50"/>
                      <a:gd name="T6" fmla="*/ 23 w 68"/>
                      <a:gd name="T7" fmla="*/ 0 h 50"/>
                      <a:gd name="T8" fmla="*/ 24 w 68"/>
                      <a:gd name="T9" fmla="*/ 0 h 50"/>
                      <a:gd name="T10" fmla="*/ 24 w 68"/>
                      <a:gd name="T11" fmla="*/ 8 h 50"/>
                      <a:gd name="T12" fmla="*/ 24 w 68"/>
                      <a:gd name="T13" fmla="*/ 9 h 50"/>
                      <a:gd name="T14" fmla="*/ 10 w 68"/>
                      <a:gd name="T15" fmla="*/ 20 h 50"/>
                      <a:gd name="T16" fmla="*/ 15 w 68"/>
                      <a:gd name="T17" fmla="*/ 27 h 50"/>
                      <a:gd name="T18" fmla="*/ 62 w 68"/>
                      <a:gd name="T19" fmla="*/ 40 h 50"/>
                      <a:gd name="T20" fmla="*/ 62 w 68"/>
                      <a:gd name="T21" fmla="*/ 40 h 50"/>
                      <a:gd name="T22" fmla="*/ 61 w 68"/>
                      <a:gd name="T23" fmla="*/ 41 h 50"/>
                      <a:gd name="T24" fmla="*/ 62 w 68"/>
                      <a:gd name="T25" fmla="*/ 40 h 50"/>
                      <a:gd name="T26" fmla="*/ 62 w 68"/>
                      <a:gd name="T27" fmla="*/ 40 h 50"/>
                      <a:gd name="T28" fmla="*/ 62 w 68"/>
                      <a:gd name="T29" fmla="*/ 40 h 50"/>
                      <a:gd name="T30" fmla="*/ 62 w 68"/>
                      <a:gd name="T31" fmla="*/ 40 h 50"/>
                      <a:gd name="T32" fmla="*/ 68 w 68"/>
                      <a:gd name="T33" fmla="*/ 47 h 50"/>
                      <a:gd name="T34" fmla="*/ 61 w 68"/>
                      <a:gd name="T35" fmla="*/ 50 h 50"/>
                      <a:gd name="T36" fmla="*/ 60 w 68"/>
                      <a:gd name="T37" fmla="*/ 50 h 50"/>
                      <a:gd name="T38" fmla="*/ 2 w 68"/>
                      <a:gd name="T39" fmla="*/ 24 h 50"/>
                      <a:gd name="T40" fmla="*/ 2 w 68"/>
                      <a:gd name="T41" fmla="*/ 28 h 50"/>
                      <a:gd name="T42" fmla="*/ 60 w 68"/>
                      <a:gd name="T43" fmla="*/ 49 h 50"/>
                      <a:gd name="T44" fmla="*/ 61 w 68"/>
                      <a:gd name="T45" fmla="*/ 49 h 50"/>
                      <a:gd name="T46" fmla="*/ 66 w 68"/>
                      <a:gd name="T47" fmla="*/ 48 h 50"/>
                      <a:gd name="T48" fmla="*/ 67 w 68"/>
                      <a:gd name="T49" fmla="*/ 47 h 50"/>
                      <a:gd name="T50" fmla="*/ 64 w 68"/>
                      <a:gd name="T51" fmla="*/ 43 h 50"/>
                      <a:gd name="T52" fmla="*/ 61 w 68"/>
                      <a:gd name="T53" fmla="*/ 41 h 50"/>
                      <a:gd name="T54" fmla="*/ 14 w 68"/>
                      <a:gd name="T55" fmla="*/ 28 h 50"/>
                      <a:gd name="T56" fmla="*/ 9 w 68"/>
                      <a:gd name="T57" fmla="*/ 20 h 50"/>
                      <a:gd name="T58" fmla="*/ 23 w 68"/>
                      <a:gd name="T59" fmla="*/ 7 h 50"/>
                      <a:gd name="T60" fmla="*/ 23 w 68"/>
                      <a:gd name="T61" fmla="*/ 2 h 50"/>
                      <a:gd name="T62" fmla="*/ 2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60" y="50"/>
                        </a:moveTo>
                        <a:cubicBezTo>
                          <a:pt x="46" y="50"/>
                          <a:pt x="5" y="46"/>
                          <a:pt x="1" y="28"/>
                        </a:cubicBezTo>
                        <a:cubicBezTo>
                          <a:pt x="1" y="27"/>
                          <a:pt x="0" y="26"/>
                          <a:pt x="0" y="24"/>
                        </a:cubicBezTo>
                        <a:cubicBezTo>
                          <a:pt x="0" y="8"/>
                          <a:pt x="23" y="1"/>
                          <a:pt x="23" y="0"/>
                        </a:cubicBezTo>
                        <a:cubicBezTo>
                          <a:pt x="24" y="0"/>
                          <a:pt x="24" y="0"/>
                          <a:pt x="24" y="0"/>
                        </a:cubicBezTo>
                        <a:cubicBezTo>
                          <a:pt x="24" y="8"/>
                          <a:pt x="24" y="8"/>
                          <a:pt x="24" y="8"/>
                        </a:cubicBezTo>
                        <a:cubicBezTo>
                          <a:pt x="24" y="9"/>
                          <a:pt x="24" y="9"/>
                          <a:pt x="24" y="9"/>
                        </a:cubicBezTo>
                        <a:cubicBezTo>
                          <a:pt x="20" y="9"/>
                          <a:pt x="10" y="15"/>
                          <a:pt x="10" y="20"/>
                        </a:cubicBezTo>
                        <a:cubicBezTo>
                          <a:pt x="10" y="23"/>
                          <a:pt x="11" y="25"/>
                          <a:pt x="15" y="27"/>
                        </a:cubicBezTo>
                        <a:cubicBezTo>
                          <a:pt x="27" y="37"/>
                          <a:pt x="62" y="40"/>
                          <a:pt x="62" y="40"/>
                        </a:cubicBezTo>
                        <a:cubicBezTo>
                          <a:pt x="62" y="40"/>
                          <a:pt x="62" y="40"/>
                          <a:pt x="62" y="40"/>
                        </a:cubicBezTo>
                        <a:cubicBezTo>
                          <a:pt x="61" y="41"/>
                          <a:pt x="61" y="41"/>
                          <a:pt x="61" y="41"/>
                        </a:cubicBezTo>
                        <a:cubicBezTo>
                          <a:pt x="62" y="40"/>
                          <a:pt x="62" y="40"/>
                          <a:pt x="62" y="40"/>
                        </a:cubicBezTo>
                        <a:cubicBezTo>
                          <a:pt x="62" y="40"/>
                          <a:pt x="62" y="40"/>
                          <a:pt x="62" y="40"/>
                        </a:cubicBezTo>
                        <a:cubicBezTo>
                          <a:pt x="62" y="40"/>
                          <a:pt x="62" y="40"/>
                          <a:pt x="62" y="40"/>
                        </a:cubicBezTo>
                        <a:cubicBezTo>
                          <a:pt x="62" y="40"/>
                          <a:pt x="62" y="40"/>
                          <a:pt x="62" y="40"/>
                        </a:cubicBezTo>
                        <a:cubicBezTo>
                          <a:pt x="62" y="40"/>
                          <a:pt x="67" y="43"/>
                          <a:pt x="68" y="47"/>
                        </a:cubicBezTo>
                        <a:cubicBezTo>
                          <a:pt x="68" y="49"/>
                          <a:pt x="66" y="50"/>
                          <a:pt x="61" y="50"/>
                        </a:cubicBezTo>
                        <a:lnTo>
                          <a:pt x="60" y="50"/>
                        </a:lnTo>
                        <a:close/>
                        <a:moveTo>
                          <a:pt x="2" y="24"/>
                        </a:moveTo>
                        <a:cubicBezTo>
                          <a:pt x="2" y="25"/>
                          <a:pt x="2" y="26"/>
                          <a:pt x="2" y="28"/>
                        </a:cubicBezTo>
                        <a:cubicBezTo>
                          <a:pt x="6" y="44"/>
                          <a:pt x="46" y="49"/>
                          <a:pt x="60" y="49"/>
                        </a:cubicBezTo>
                        <a:cubicBezTo>
                          <a:pt x="61" y="49"/>
                          <a:pt x="61" y="49"/>
                          <a:pt x="61" y="49"/>
                        </a:cubicBezTo>
                        <a:cubicBezTo>
                          <a:pt x="63" y="49"/>
                          <a:pt x="65" y="48"/>
                          <a:pt x="66" y="48"/>
                        </a:cubicBezTo>
                        <a:cubicBezTo>
                          <a:pt x="66" y="48"/>
                          <a:pt x="67" y="47"/>
                          <a:pt x="67" y="47"/>
                        </a:cubicBezTo>
                        <a:cubicBezTo>
                          <a:pt x="67" y="46"/>
                          <a:pt x="65" y="44"/>
                          <a:pt x="64" y="43"/>
                        </a:cubicBezTo>
                        <a:cubicBezTo>
                          <a:pt x="63" y="42"/>
                          <a:pt x="62" y="41"/>
                          <a:pt x="61" y="41"/>
                        </a:cubicBezTo>
                        <a:cubicBezTo>
                          <a:pt x="59" y="41"/>
                          <a:pt x="27" y="38"/>
                          <a:pt x="14" y="28"/>
                        </a:cubicBezTo>
                        <a:cubicBezTo>
                          <a:pt x="11" y="26"/>
                          <a:pt x="9" y="23"/>
                          <a:pt x="9" y="20"/>
                        </a:cubicBezTo>
                        <a:cubicBezTo>
                          <a:pt x="9" y="13"/>
                          <a:pt x="18" y="8"/>
                          <a:pt x="23" y="7"/>
                        </a:cubicBezTo>
                        <a:cubicBezTo>
                          <a:pt x="23" y="2"/>
                          <a:pt x="23" y="2"/>
                          <a:pt x="23" y="2"/>
                        </a:cubicBezTo>
                        <a:cubicBezTo>
                          <a:pt x="19" y="4"/>
                          <a:pt x="1" y="11"/>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6" name="Freeform 7180">
                    <a:extLst>
                      <a:ext uri="{FF2B5EF4-FFF2-40B4-BE49-F238E27FC236}">
                        <a16:creationId xmlns:a16="http://schemas.microsoft.com/office/drawing/2014/main" xmlns="" id="{FDE4A014-2E3C-4A92-B1AF-A9C5503B56D6}"/>
                      </a:ext>
                    </a:extLst>
                  </p:cNvPr>
                  <p:cNvSpPr>
                    <a:spLocks/>
                  </p:cNvSpPr>
                  <p:nvPr/>
                </p:nvSpPr>
                <p:spPr bwMode="auto">
                  <a:xfrm>
                    <a:off x="4027" y="1925"/>
                    <a:ext cx="39" cy="25"/>
                  </a:xfrm>
                  <a:custGeom>
                    <a:avLst/>
                    <a:gdLst>
                      <a:gd name="T0" fmla="*/ 15 w 53"/>
                      <a:gd name="T1" fmla="*/ 0 h 33"/>
                      <a:gd name="T2" fmla="*/ 13 w 53"/>
                      <a:gd name="T3" fmla="*/ 24 h 33"/>
                      <a:gd name="T4" fmla="*/ 53 w 53"/>
                      <a:gd name="T5" fmla="*/ 33 h 33"/>
                      <a:gd name="T6" fmla="*/ 53 w 53"/>
                      <a:gd name="T7" fmla="*/ 32 h 33"/>
                      <a:gd name="T8" fmla="*/ 11 w 53"/>
                      <a:gd name="T9" fmla="*/ 20 h 33"/>
                      <a:gd name="T10" fmla="*/ 6 w 53"/>
                      <a:gd name="T11" fmla="*/ 12 h 33"/>
                      <a:gd name="T12" fmla="*/ 15 w 53"/>
                      <a:gd name="T13" fmla="*/ 1 h 33"/>
                      <a:gd name="T14" fmla="*/ 15 w 53"/>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3">
                        <a:moveTo>
                          <a:pt x="15" y="0"/>
                        </a:moveTo>
                        <a:cubicBezTo>
                          <a:pt x="0" y="8"/>
                          <a:pt x="2" y="17"/>
                          <a:pt x="13" y="24"/>
                        </a:cubicBezTo>
                        <a:cubicBezTo>
                          <a:pt x="22" y="29"/>
                          <a:pt x="44" y="32"/>
                          <a:pt x="53" y="33"/>
                        </a:cubicBezTo>
                        <a:cubicBezTo>
                          <a:pt x="53" y="32"/>
                          <a:pt x="53" y="32"/>
                          <a:pt x="53" y="32"/>
                        </a:cubicBezTo>
                        <a:cubicBezTo>
                          <a:pt x="43" y="31"/>
                          <a:pt x="21" y="28"/>
                          <a:pt x="11" y="20"/>
                        </a:cubicBezTo>
                        <a:cubicBezTo>
                          <a:pt x="8" y="18"/>
                          <a:pt x="6" y="15"/>
                          <a:pt x="6" y="12"/>
                        </a:cubicBezTo>
                        <a:cubicBezTo>
                          <a:pt x="6" y="8"/>
                          <a:pt x="11" y="4"/>
                          <a:pt x="15" y="1"/>
                        </a:cubicBezTo>
                        <a:cubicBezTo>
                          <a:pt x="15" y="1"/>
                          <a:pt x="15" y="0"/>
                          <a:pt x="1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7" name="Freeform 7181">
                    <a:extLst>
                      <a:ext uri="{FF2B5EF4-FFF2-40B4-BE49-F238E27FC236}">
                        <a16:creationId xmlns:a16="http://schemas.microsoft.com/office/drawing/2014/main" xmlns="" id="{D522A63B-7039-408E-819F-2698DC00B241}"/>
                      </a:ext>
                    </a:extLst>
                  </p:cNvPr>
                  <p:cNvSpPr>
                    <a:spLocks/>
                  </p:cNvSpPr>
                  <p:nvPr/>
                </p:nvSpPr>
                <p:spPr bwMode="auto">
                  <a:xfrm>
                    <a:off x="4028" y="1926"/>
                    <a:ext cx="38" cy="23"/>
                  </a:xfrm>
                  <a:custGeom>
                    <a:avLst/>
                    <a:gdLst>
                      <a:gd name="T0" fmla="*/ 13 w 51"/>
                      <a:gd name="T1" fmla="*/ 0 h 31"/>
                      <a:gd name="T2" fmla="*/ 4 w 51"/>
                      <a:gd name="T3" fmla="*/ 11 h 31"/>
                      <a:gd name="T4" fmla="*/ 9 w 51"/>
                      <a:gd name="T5" fmla="*/ 19 h 31"/>
                      <a:gd name="T6" fmla="*/ 51 w 51"/>
                      <a:gd name="T7" fmla="*/ 31 h 31"/>
                      <a:gd name="T8" fmla="*/ 51 w 51"/>
                      <a:gd name="T9" fmla="*/ 31 h 31"/>
                      <a:gd name="T10" fmla="*/ 10 w 51"/>
                      <a:gd name="T11" fmla="*/ 19 h 31"/>
                      <a:gd name="T12" fmla="*/ 13 w 51"/>
                      <a:gd name="T13" fmla="*/ 1 h 31"/>
                      <a:gd name="T14" fmla="*/ 13 w 5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1">
                        <a:moveTo>
                          <a:pt x="13" y="0"/>
                        </a:moveTo>
                        <a:cubicBezTo>
                          <a:pt x="9" y="3"/>
                          <a:pt x="4" y="7"/>
                          <a:pt x="4" y="11"/>
                        </a:cubicBezTo>
                        <a:cubicBezTo>
                          <a:pt x="4" y="14"/>
                          <a:pt x="6" y="17"/>
                          <a:pt x="9" y="19"/>
                        </a:cubicBezTo>
                        <a:cubicBezTo>
                          <a:pt x="19" y="27"/>
                          <a:pt x="41" y="30"/>
                          <a:pt x="51" y="31"/>
                        </a:cubicBezTo>
                        <a:cubicBezTo>
                          <a:pt x="51" y="31"/>
                          <a:pt x="51" y="31"/>
                          <a:pt x="51" y="31"/>
                        </a:cubicBezTo>
                        <a:cubicBezTo>
                          <a:pt x="41" y="30"/>
                          <a:pt x="19" y="26"/>
                          <a:pt x="10" y="19"/>
                        </a:cubicBezTo>
                        <a:cubicBezTo>
                          <a:pt x="0" y="12"/>
                          <a:pt x="7" y="5"/>
                          <a:pt x="13" y="1"/>
                        </a:cubicBezTo>
                        <a:lnTo>
                          <a:pt x="13"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8" name="Freeform 7182">
                    <a:extLst>
                      <a:ext uri="{FF2B5EF4-FFF2-40B4-BE49-F238E27FC236}">
                        <a16:creationId xmlns:a16="http://schemas.microsoft.com/office/drawing/2014/main" xmlns="" id="{32AEDCF3-4F36-4E17-81A6-F587D4F16B0E}"/>
                      </a:ext>
                    </a:extLst>
                  </p:cNvPr>
                  <p:cNvSpPr>
                    <a:spLocks/>
                  </p:cNvSpPr>
                  <p:nvPr/>
                </p:nvSpPr>
                <p:spPr bwMode="auto">
                  <a:xfrm>
                    <a:off x="4025" y="1922"/>
                    <a:ext cx="41" cy="34"/>
                  </a:xfrm>
                  <a:custGeom>
                    <a:avLst/>
                    <a:gdLst>
                      <a:gd name="T0" fmla="*/ 17 w 55"/>
                      <a:gd name="T1" fmla="*/ 0 h 45"/>
                      <a:gd name="T2" fmla="*/ 1 w 55"/>
                      <a:gd name="T3" fmla="*/ 20 h 45"/>
                      <a:gd name="T4" fmla="*/ 1 w 55"/>
                      <a:gd name="T5" fmla="*/ 24 h 45"/>
                      <a:gd name="T6" fmla="*/ 55 w 55"/>
                      <a:gd name="T7" fmla="*/ 45 h 45"/>
                      <a:gd name="T8" fmla="*/ 55 w 55"/>
                      <a:gd name="T9" fmla="*/ 43 h 45"/>
                      <a:gd name="T10" fmla="*/ 2 w 55"/>
                      <a:gd name="T11" fmla="*/ 23 h 45"/>
                      <a:gd name="T12" fmla="*/ 17 w 55"/>
                      <a:gd name="T13" fmla="*/ 1 h 45"/>
                      <a:gd name="T14" fmla="*/ 17 w 5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5">
                        <a:moveTo>
                          <a:pt x="17" y="0"/>
                        </a:moveTo>
                        <a:cubicBezTo>
                          <a:pt x="10" y="4"/>
                          <a:pt x="0" y="10"/>
                          <a:pt x="1" y="20"/>
                        </a:cubicBezTo>
                        <a:cubicBezTo>
                          <a:pt x="1" y="21"/>
                          <a:pt x="1" y="22"/>
                          <a:pt x="1" y="24"/>
                        </a:cubicBezTo>
                        <a:cubicBezTo>
                          <a:pt x="4" y="39"/>
                          <a:pt x="38" y="44"/>
                          <a:pt x="55" y="45"/>
                        </a:cubicBezTo>
                        <a:cubicBezTo>
                          <a:pt x="55" y="44"/>
                          <a:pt x="55" y="44"/>
                          <a:pt x="55" y="43"/>
                        </a:cubicBezTo>
                        <a:cubicBezTo>
                          <a:pt x="40" y="42"/>
                          <a:pt x="4" y="37"/>
                          <a:pt x="2" y="23"/>
                        </a:cubicBezTo>
                        <a:cubicBezTo>
                          <a:pt x="0" y="12"/>
                          <a:pt x="11" y="5"/>
                          <a:pt x="17" y="1"/>
                        </a:cubicBezTo>
                        <a:lnTo>
                          <a:pt x="1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9" name="Freeform 7183">
                    <a:extLst>
                      <a:ext uri="{FF2B5EF4-FFF2-40B4-BE49-F238E27FC236}">
                        <a16:creationId xmlns:a16="http://schemas.microsoft.com/office/drawing/2014/main" xmlns="" id="{060576DD-4B15-4177-837B-5C679A897604}"/>
                      </a:ext>
                    </a:extLst>
                  </p:cNvPr>
                  <p:cNvSpPr>
                    <a:spLocks/>
                  </p:cNvSpPr>
                  <p:nvPr/>
                </p:nvSpPr>
                <p:spPr bwMode="auto">
                  <a:xfrm>
                    <a:off x="4024" y="1921"/>
                    <a:ext cx="42" cy="35"/>
                  </a:xfrm>
                  <a:custGeom>
                    <a:avLst/>
                    <a:gdLst>
                      <a:gd name="T0" fmla="*/ 19 w 57"/>
                      <a:gd name="T1" fmla="*/ 0 h 46"/>
                      <a:gd name="T2" fmla="*/ 2 w 57"/>
                      <a:gd name="T3" fmla="*/ 25 h 46"/>
                      <a:gd name="T4" fmla="*/ 57 w 57"/>
                      <a:gd name="T5" fmla="*/ 46 h 46"/>
                      <a:gd name="T6" fmla="*/ 57 w 57"/>
                      <a:gd name="T7" fmla="*/ 46 h 46"/>
                      <a:gd name="T8" fmla="*/ 3 w 57"/>
                      <a:gd name="T9" fmla="*/ 25 h 46"/>
                      <a:gd name="T10" fmla="*/ 3 w 57"/>
                      <a:gd name="T11" fmla="*/ 21 h 46"/>
                      <a:gd name="T12" fmla="*/ 19 w 57"/>
                      <a:gd name="T13" fmla="*/ 1 h 46"/>
                      <a:gd name="T14" fmla="*/ 19 w 5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19" y="0"/>
                        </a:moveTo>
                        <a:cubicBezTo>
                          <a:pt x="12" y="4"/>
                          <a:pt x="0" y="12"/>
                          <a:pt x="2" y="25"/>
                        </a:cubicBezTo>
                        <a:cubicBezTo>
                          <a:pt x="6" y="41"/>
                          <a:pt x="40" y="46"/>
                          <a:pt x="57" y="46"/>
                        </a:cubicBezTo>
                        <a:cubicBezTo>
                          <a:pt x="57" y="46"/>
                          <a:pt x="57" y="46"/>
                          <a:pt x="57" y="46"/>
                        </a:cubicBezTo>
                        <a:cubicBezTo>
                          <a:pt x="40" y="45"/>
                          <a:pt x="6" y="40"/>
                          <a:pt x="3" y="25"/>
                        </a:cubicBezTo>
                        <a:cubicBezTo>
                          <a:pt x="3" y="23"/>
                          <a:pt x="3" y="22"/>
                          <a:pt x="3" y="21"/>
                        </a:cubicBezTo>
                        <a:cubicBezTo>
                          <a:pt x="2" y="11"/>
                          <a:pt x="12" y="5"/>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0" name="Freeform 7184">
                    <a:extLst>
                      <a:ext uri="{FF2B5EF4-FFF2-40B4-BE49-F238E27FC236}">
                        <a16:creationId xmlns:a16="http://schemas.microsoft.com/office/drawing/2014/main" xmlns="" id="{A55A0AA6-D123-45E2-829B-8A404C101D16}"/>
                      </a:ext>
                    </a:extLst>
                  </p:cNvPr>
                  <p:cNvSpPr>
                    <a:spLocks/>
                  </p:cNvSpPr>
                  <p:nvPr/>
                </p:nvSpPr>
                <p:spPr bwMode="auto">
                  <a:xfrm>
                    <a:off x="4036" y="1907"/>
                    <a:ext cx="38" cy="31"/>
                  </a:xfrm>
                  <a:custGeom>
                    <a:avLst/>
                    <a:gdLst>
                      <a:gd name="T0" fmla="*/ 44 w 51"/>
                      <a:gd name="T1" fmla="*/ 42 h 42"/>
                      <a:gd name="T2" fmla="*/ 10 w 51"/>
                      <a:gd name="T3" fmla="*/ 34 h 42"/>
                      <a:gd name="T4" fmla="*/ 9 w 51"/>
                      <a:gd name="T5" fmla="*/ 10 h 42"/>
                      <a:gd name="T6" fmla="*/ 27 w 51"/>
                      <a:gd name="T7" fmla="*/ 1 h 42"/>
                      <a:gd name="T8" fmla="*/ 45 w 51"/>
                      <a:gd name="T9" fmla="*/ 13 h 42"/>
                      <a:gd name="T10" fmla="*/ 45 w 51"/>
                      <a:gd name="T11" fmla="*/ 15 h 42"/>
                      <a:gd name="T12" fmla="*/ 30 w 51"/>
                      <a:gd name="T13" fmla="*/ 8 h 42"/>
                      <a:gd name="T14" fmla="*/ 14 w 51"/>
                      <a:gd name="T15" fmla="*/ 24 h 42"/>
                      <a:gd name="T16" fmla="*/ 43 w 51"/>
                      <a:gd name="T17" fmla="*/ 34 h 42"/>
                      <a:gd name="T18" fmla="*/ 44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44" y="42"/>
                        </a:moveTo>
                        <a:cubicBezTo>
                          <a:pt x="44" y="42"/>
                          <a:pt x="19" y="41"/>
                          <a:pt x="10" y="34"/>
                        </a:cubicBezTo>
                        <a:cubicBezTo>
                          <a:pt x="0" y="27"/>
                          <a:pt x="2" y="18"/>
                          <a:pt x="9" y="10"/>
                        </a:cubicBezTo>
                        <a:cubicBezTo>
                          <a:pt x="17" y="1"/>
                          <a:pt x="23" y="1"/>
                          <a:pt x="27" y="1"/>
                        </a:cubicBezTo>
                        <a:cubicBezTo>
                          <a:pt x="32" y="0"/>
                          <a:pt x="43" y="3"/>
                          <a:pt x="45" y="13"/>
                        </a:cubicBezTo>
                        <a:cubicBezTo>
                          <a:pt x="45" y="13"/>
                          <a:pt x="47" y="15"/>
                          <a:pt x="45" y="15"/>
                        </a:cubicBezTo>
                        <a:cubicBezTo>
                          <a:pt x="44" y="16"/>
                          <a:pt x="41" y="8"/>
                          <a:pt x="30" y="8"/>
                        </a:cubicBezTo>
                        <a:cubicBezTo>
                          <a:pt x="19" y="7"/>
                          <a:pt x="12" y="18"/>
                          <a:pt x="14" y="24"/>
                        </a:cubicBezTo>
                        <a:cubicBezTo>
                          <a:pt x="16" y="31"/>
                          <a:pt x="38" y="34"/>
                          <a:pt x="43" y="34"/>
                        </a:cubicBezTo>
                        <a:cubicBezTo>
                          <a:pt x="47" y="34"/>
                          <a:pt x="51" y="40"/>
                          <a:pt x="44"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1" name="Freeform 7185">
                    <a:extLst>
                      <a:ext uri="{FF2B5EF4-FFF2-40B4-BE49-F238E27FC236}">
                        <a16:creationId xmlns:a16="http://schemas.microsoft.com/office/drawing/2014/main" xmlns="" id="{D3C11A07-F4C0-45F8-97E3-89C8D840FDE1}"/>
                      </a:ext>
                    </a:extLst>
                  </p:cNvPr>
                  <p:cNvSpPr>
                    <a:spLocks noEditPoints="1"/>
                  </p:cNvSpPr>
                  <p:nvPr/>
                </p:nvSpPr>
                <p:spPr bwMode="auto">
                  <a:xfrm>
                    <a:off x="4038" y="1907"/>
                    <a:ext cx="33" cy="32"/>
                  </a:xfrm>
                  <a:custGeom>
                    <a:avLst/>
                    <a:gdLst>
                      <a:gd name="T0" fmla="*/ 41 w 45"/>
                      <a:gd name="T1" fmla="*/ 43 h 43"/>
                      <a:gd name="T2" fmla="*/ 7 w 45"/>
                      <a:gd name="T3" fmla="*/ 34 h 43"/>
                      <a:gd name="T4" fmla="*/ 0 w 45"/>
                      <a:gd name="T5" fmla="*/ 23 h 43"/>
                      <a:gd name="T6" fmla="*/ 6 w 45"/>
                      <a:gd name="T7" fmla="*/ 9 h 43"/>
                      <a:gd name="T8" fmla="*/ 24 w 45"/>
                      <a:gd name="T9" fmla="*/ 0 h 43"/>
                      <a:gd name="T10" fmla="*/ 25 w 45"/>
                      <a:gd name="T11" fmla="*/ 0 h 43"/>
                      <a:gd name="T12" fmla="*/ 43 w 45"/>
                      <a:gd name="T13" fmla="*/ 12 h 43"/>
                      <a:gd name="T14" fmla="*/ 44 w 45"/>
                      <a:gd name="T15" fmla="*/ 15 h 43"/>
                      <a:gd name="T16" fmla="*/ 42 w 45"/>
                      <a:gd name="T17" fmla="*/ 16 h 43"/>
                      <a:gd name="T18" fmla="*/ 42 w 45"/>
                      <a:gd name="T19" fmla="*/ 16 h 43"/>
                      <a:gd name="T20" fmla="*/ 38 w 45"/>
                      <a:gd name="T21" fmla="*/ 12 h 43"/>
                      <a:gd name="T22" fmla="*/ 27 w 45"/>
                      <a:gd name="T23" fmla="*/ 9 h 43"/>
                      <a:gd name="T24" fmla="*/ 26 w 45"/>
                      <a:gd name="T25" fmla="*/ 9 h 43"/>
                      <a:gd name="T26" fmla="*/ 11 w 45"/>
                      <a:gd name="T27" fmla="*/ 22 h 43"/>
                      <a:gd name="T28" fmla="*/ 11 w 45"/>
                      <a:gd name="T29" fmla="*/ 24 h 43"/>
                      <a:gd name="T30" fmla="*/ 24 w 45"/>
                      <a:gd name="T31" fmla="*/ 31 h 43"/>
                      <a:gd name="T32" fmla="*/ 40 w 45"/>
                      <a:gd name="T33" fmla="*/ 33 h 43"/>
                      <a:gd name="T34" fmla="*/ 45 w 45"/>
                      <a:gd name="T35" fmla="*/ 38 h 43"/>
                      <a:gd name="T36" fmla="*/ 41 w 45"/>
                      <a:gd name="T37" fmla="*/ 43 h 43"/>
                      <a:gd name="T38" fmla="*/ 41 w 45"/>
                      <a:gd name="T39" fmla="*/ 43 h 43"/>
                      <a:gd name="T40" fmla="*/ 41 w 45"/>
                      <a:gd name="T41" fmla="*/ 42 h 43"/>
                      <a:gd name="T42" fmla="*/ 41 w 45"/>
                      <a:gd name="T43" fmla="*/ 42 h 43"/>
                      <a:gd name="T44" fmla="*/ 25 w 45"/>
                      <a:gd name="T45" fmla="*/ 1 h 43"/>
                      <a:gd name="T46" fmla="*/ 24 w 45"/>
                      <a:gd name="T47" fmla="*/ 1 h 43"/>
                      <a:gd name="T48" fmla="*/ 7 w 45"/>
                      <a:gd name="T49" fmla="*/ 10 h 43"/>
                      <a:gd name="T50" fmla="*/ 1 w 45"/>
                      <a:gd name="T51" fmla="*/ 23 h 43"/>
                      <a:gd name="T52" fmla="*/ 7 w 45"/>
                      <a:gd name="T53" fmla="*/ 33 h 43"/>
                      <a:gd name="T54" fmla="*/ 41 w 45"/>
                      <a:gd name="T55" fmla="*/ 42 h 43"/>
                      <a:gd name="T56" fmla="*/ 44 w 45"/>
                      <a:gd name="T57" fmla="*/ 38 h 43"/>
                      <a:gd name="T58" fmla="*/ 40 w 45"/>
                      <a:gd name="T59" fmla="*/ 35 h 43"/>
                      <a:gd name="T60" fmla="*/ 24 w 45"/>
                      <a:gd name="T61" fmla="*/ 32 h 43"/>
                      <a:gd name="T62" fmla="*/ 10 w 45"/>
                      <a:gd name="T63" fmla="*/ 24 h 43"/>
                      <a:gd name="T64" fmla="*/ 10 w 45"/>
                      <a:gd name="T65" fmla="*/ 22 h 43"/>
                      <a:gd name="T66" fmla="*/ 26 w 45"/>
                      <a:gd name="T67" fmla="*/ 7 h 43"/>
                      <a:gd name="T68" fmla="*/ 27 w 45"/>
                      <a:gd name="T69" fmla="*/ 7 h 43"/>
                      <a:gd name="T70" fmla="*/ 39 w 45"/>
                      <a:gd name="T71" fmla="*/ 11 h 43"/>
                      <a:gd name="T72" fmla="*/ 42 w 45"/>
                      <a:gd name="T73" fmla="*/ 15 h 43"/>
                      <a:gd name="T74" fmla="*/ 42 w 45"/>
                      <a:gd name="T75" fmla="*/ 15 h 43"/>
                      <a:gd name="T76" fmla="*/ 42 w 45"/>
                      <a:gd name="T77" fmla="*/ 15 h 43"/>
                      <a:gd name="T78" fmla="*/ 41 w 45"/>
                      <a:gd name="T79" fmla="*/ 13 h 43"/>
                      <a:gd name="T80" fmla="*/ 41 w 45"/>
                      <a:gd name="T81" fmla="*/ 13 h 43"/>
                      <a:gd name="T82" fmla="*/ 41 w 45"/>
                      <a:gd name="T83" fmla="*/ 13 h 43"/>
                      <a:gd name="T84" fmla="*/ 25 w 45"/>
                      <a:gd name="T85" fmla="*/ 1 h 43"/>
                      <a:gd name="T86" fmla="*/ 42 w 45"/>
                      <a:gd name="T87" fmla="*/ 15 h 43"/>
                      <a:gd name="T88" fmla="*/ 42 w 45"/>
                      <a:gd name="T89"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3">
                        <a:moveTo>
                          <a:pt x="41" y="43"/>
                        </a:moveTo>
                        <a:cubicBezTo>
                          <a:pt x="41" y="43"/>
                          <a:pt x="16" y="41"/>
                          <a:pt x="7" y="34"/>
                        </a:cubicBezTo>
                        <a:cubicBezTo>
                          <a:pt x="2" y="31"/>
                          <a:pt x="0" y="27"/>
                          <a:pt x="0" y="23"/>
                        </a:cubicBezTo>
                        <a:cubicBezTo>
                          <a:pt x="0" y="18"/>
                          <a:pt x="2" y="14"/>
                          <a:pt x="6" y="9"/>
                        </a:cubicBezTo>
                        <a:cubicBezTo>
                          <a:pt x="13" y="1"/>
                          <a:pt x="20" y="0"/>
                          <a:pt x="24" y="0"/>
                        </a:cubicBezTo>
                        <a:cubicBezTo>
                          <a:pt x="25" y="0"/>
                          <a:pt x="25" y="0"/>
                          <a:pt x="25" y="0"/>
                        </a:cubicBezTo>
                        <a:cubicBezTo>
                          <a:pt x="30" y="0"/>
                          <a:pt x="40" y="3"/>
                          <a:pt x="43" y="12"/>
                        </a:cubicBezTo>
                        <a:cubicBezTo>
                          <a:pt x="43" y="13"/>
                          <a:pt x="44" y="14"/>
                          <a:pt x="44" y="15"/>
                        </a:cubicBezTo>
                        <a:cubicBezTo>
                          <a:pt x="44" y="15"/>
                          <a:pt x="43" y="16"/>
                          <a:pt x="42" y="16"/>
                        </a:cubicBezTo>
                        <a:cubicBezTo>
                          <a:pt x="42" y="16"/>
                          <a:pt x="42" y="16"/>
                          <a:pt x="42" y="16"/>
                        </a:cubicBezTo>
                        <a:cubicBezTo>
                          <a:pt x="41" y="16"/>
                          <a:pt x="40" y="14"/>
                          <a:pt x="38" y="12"/>
                        </a:cubicBezTo>
                        <a:cubicBezTo>
                          <a:pt x="36" y="11"/>
                          <a:pt x="32" y="9"/>
                          <a:pt x="27" y="9"/>
                        </a:cubicBezTo>
                        <a:cubicBezTo>
                          <a:pt x="26" y="9"/>
                          <a:pt x="26" y="9"/>
                          <a:pt x="26" y="9"/>
                        </a:cubicBezTo>
                        <a:cubicBezTo>
                          <a:pt x="17" y="9"/>
                          <a:pt x="11" y="17"/>
                          <a:pt x="11" y="22"/>
                        </a:cubicBezTo>
                        <a:cubicBezTo>
                          <a:pt x="11" y="23"/>
                          <a:pt x="11" y="24"/>
                          <a:pt x="11" y="24"/>
                        </a:cubicBezTo>
                        <a:cubicBezTo>
                          <a:pt x="12" y="27"/>
                          <a:pt x="18" y="29"/>
                          <a:pt x="24" y="31"/>
                        </a:cubicBezTo>
                        <a:cubicBezTo>
                          <a:pt x="31" y="32"/>
                          <a:pt x="37" y="33"/>
                          <a:pt x="40" y="33"/>
                        </a:cubicBezTo>
                        <a:cubicBezTo>
                          <a:pt x="43" y="34"/>
                          <a:pt x="45" y="36"/>
                          <a:pt x="45" y="38"/>
                        </a:cubicBezTo>
                        <a:cubicBezTo>
                          <a:pt x="45" y="40"/>
                          <a:pt x="44" y="42"/>
                          <a:pt x="41" y="43"/>
                        </a:cubicBezTo>
                        <a:cubicBezTo>
                          <a:pt x="41" y="43"/>
                          <a:pt x="41" y="43"/>
                          <a:pt x="41" y="43"/>
                        </a:cubicBezTo>
                        <a:close/>
                        <a:moveTo>
                          <a:pt x="41" y="42"/>
                        </a:moveTo>
                        <a:cubicBezTo>
                          <a:pt x="41" y="42"/>
                          <a:pt x="41" y="42"/>
                          <a:pt x="41" y="42"/>
                        </a:cubicBezTo>
                        <a:close/>
                        <a:moveTo>
                          <a:pt x="25" y="1"/>
                        </a:moveTo>
                        <a:cubicBezTo>
                          <a:pt x="24" y="1"/>
                          <a:pt x="24" y="1"/>
                          <a:pt x="24" y="1"/>
                        </a:cubicBezTo>
                        <a:cubicBezTo>
                          <a:pt x="20" y="2"/>
                          <a:pt x="14" y="2"/>
                          <a:pt x="7" y="10"/>
                        </a:cubicBezTo>
                        <a:cubicBezTo>
                          <a:pt x="3" y="14"/>
                          <a:pt x="1" y="19"/>
                          <a:pt x="1" y="23"/>
                        </a:cubicBezTo>
                        <a:cubicBezTo>
                          <a:pt x="1" y="27"/>
                          <a:pt x="3" y="30"/>
                          <a:pt x="7" y="33"/>
                        </a:cubicBezTo>
                        <a:cubicBezTo>
                          <a:pt x="16" y="40"/>
                          <a:pt x="39" y="41"/>
                          <a:pt x="41" y="42"/>
                        </a:cubicBezTo>
                        <a:cubicBezTo>
                          <a:pt x="43" y="41"/>
                          <a:pt x="44" y="39"/>
                          <a:pt x="44" y="38"/>
                        </a:cubicBezTo>
                        <a:cubicBezTo>
                          <a:pt x="44" y="37"/>
                          <a:pt x="42" y="35"/>
                          <a:pt x="40" y="35"/>
                        </a:cubicBezTo>
                        <a:cubicBezTo>
                          <a:pt x="37" y="34"/>
                          <a:pt x="31" y="34"/>
                          <a:pt x="24" y="32"/>
                        </a:cubicBezTo>
                        <a:cubicBezTo>
                          <a:pt x="18" y="30"/>
                          <a:pt x="11" y="28"/>
                          <a:pt x="10" y="24"/>
                        </a:cubicBezTo>
                        <a:cubicBezTo>
                          <a:pt x="10" y="24"/>
                          <a:pt x="10" y="23"/>
                          <a:pt x="10" y="22"/>
                        </a:cubicBezTo>
                        <a:cubicBezTo>
                          <a:pt x="10" y="16"/>
                          <a:pt x="16" y="7"/>
                          <a:pt x="26" y="7"/>
                        </a:cubicBezTo>
                        <a:cubicBezTo>
                          <a:pt x="27" y="7"/>
                          <a:pt x="27" y="7"/>
                          <a:pt x="27" y="7"/>
                        </a:cubicBezTo>
                        <a:cubicBezTo>
                          <a:pt x="33" y="8"/>
                          <a:pt x="36" y="9"/>
                          <a:pt x="39" y="11"/>
                        </a:cubicBezTo>
                        <a:cubicBezTo>
                          <a:pt x="41" y="13"/>
                          <a:pt x="42" y="15"/>
                          <a:pt x="42" y="15"/>
                        </a:cubicBezTo>
                        <a:cubicBezTo>
                          <a:pt x="42" y="15"/>
                          <a:pt x="42" y="15"/>
                          <a:pt x="42" y="15"/>
                        </a:cubicBezTo>
                        <a:cubicBezTo>
                          <a:pt x="42" y="15"/>
                          <a:pt x="42" y="15"/>
                          <a:pt x="42" y="15"/>
                        </a:cubicBezTo>
                        <a:cubicBezTo>
                          <a:pt x="42" y="14"/>
                          <a:pt x="42" y="13"/>
                          <a:pt x="41" y="13"/>
                        </a:cubicBezTo>
                        <a:cubicBezTo>
                          <a:pt x="41" y="13"/>
                          <a:pt x="41" y="13"/>
                          <a:pt x="41" y="13"/>
                        </a:cubicBezTo>
                        <a:cubicBezTo>
                          <a:pt x="41" y="13"/>
                          <a:pt x="41" y="13"/>
                          <a:pt x="41" y="13"/>
                        </a:cubicBezTo>
                        <a:cubicBezTo>
                          <a:pt x="40" y="4"/>
                          <a:pt x="30" y="1"/>
                          <a:pt x="25" y="1"/>
                        </a:cubicBezTo>
                        <a:close/>
                        <a:moveTo>
                          <a:pt x="42" y="15"/>
                        </a:moveTo>
                        <a:cubicBezTo>
                          <a:pt x="42" y="15"/>
                          <a:pt x="42" y="15"/>
                          <a:pt x="42" y="1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2" name="Freeform 7186">
                    <a:extLst>
                      <a:ext uri="{FF2B5EF4-FFF2-40B4-BE49-F238E27FC236}">
                        <a16:creationId xmlns:a16="http://schemas.microsoft.com/office/drawing/2014/main" xmlns="" id="{43A72491-ADD8-48E1-8DFF-4E6DDA91EE80}"/>
                      </a:ext>
                    </a:extLst>
                  </p:cNvPr>
                  <p:cNvSpPr>
                    <a:spLocks/>
                  </p:cNvSpPr>
                  <p:nvPr/>
                </p:nvSpPr>
                <p:spPr bwMode="auto">
                  <a:xfrm>
                    <a:off x="4036" y="1908"/>
                    <a:ext cx="30" cy="30"/>
                  </a:xfrm>
                  <a:custGeom>
                    <a:avLst/>
                    <a:gdLst>
                      <a:gd name="T0" fmla="*/ 28 w 41"/>
                      <a:gd name="T1" fmla="*/ 0 h 40"/>
                      <a:gd name="T2" fmla="*/ 28 w 41"/>
                      <a:gd name="T3" fmla="*/ 0 h 40"/>
                      <a:gd name="T4" fmla="*/ 28 w 41"/>
                      <a:gd name="T5" fmla="*/ 0 h 40"/>
                      <a:gd name="T6" fmla="*/ 27 w 41"/>
                      <a:gd name="T7" fmla="*/ 0 h 40"/>
                      <a:gd name="T8" fmla="*/ 10 w 41"/>
                      <a:gd name="T9" fmla="*/ 9 h 40"/>
                      <a:gd name="T10" fmla="*/ 4 w 41"/>
                      <a:gd name="T11" fmla="*/ 22 h 40"/>
                      <a:gd name="T12" fmla="*/ 10 w 41"/>
                      <a:gd name="T13" fmla="*/ 32 h 40"/>
                      <a:gd name="T14" fmla="*/ 40 w 41"/>
                      <a:gd name="T15" fmla="*/ 40 h 40"/>
                      <a:gd name="T16" fmla="*/ 39 w 41"/>
                      <a:gd name="T17" fmla="*/ 38 h 40"/>
                      <a:gd name="T18" fmla="*/ 18 w 41"/>
                      <a:gd name="T19" fmla="*/ 35 h 40"/>
                      <a:gd name="T20" fmla="*/ 8 w 41"/>
                      <a:gd name="T21" fmla="*/ 13 h 40"/>
                      <a:gd name="T22" fmla="*/ 27 w 41"/>
                      <a:gd name="T23" fmla="*/ 2 h 40"/>
                      <a:gd name="T24" fmla="*/ 40 w 41"/>
                      <a:gd name="T25" fmla="*/ 7 h 40"/>
                      <a:gd name="T26" fmla="*/ 41 w 41"/>
                      <a:gd name="T27" fmla="*/ 5 h 40"/>
                      <a:gd name="T28" fmla="*/ 28 w 41"/>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0">
                        <a:moveTo>
                          <a:pt x="28" y="0"/>
                        </a:moveTo>
                        <a:cubicBezTo>
                          <a:pt x="28" y="0"/>
                          <a:pt x="28" y="0"/>
                          <a:pt x="28" y="0"/>
                        </a:cubicBezTo>
                        <a:cubicBezTo>
                          <a:pt x="28" y="0"/>
                          <a:pt x="28" y="0"/>
                          <a:pt x="28" y="0"/>
                        </a:cubicBezTo>
                        <a:cubicBezTo>
                          <a:pt x="27" y="0"/>
                          <a:pt x="27" y="0"/>
                          <a:pt x="27" y="0"/>
                        </a:cubicBezTo>
                        <a:cubicBezTo>
                          <a:pt x="23" y="1"/>
                          <a:pt x="17" y="1"/>
                          <a:pt x="10" y="9"/>
                        </a:cubicBezTo>
                        <a:cubicBezTo>
                          <a:pt x="6" y="13"/>
                          <a:pt x="4" y="18"/>
                          <a:pt x="4" y="22"/>
                        </a:cubicBezTo>
                        <a:cubicBezTo>
                          <a:pt x="4" y="26"/>
                          <a:pt x="6" y="29"/>
                          <a:pt x="10" y="32"/>
                        </a:cubicBezTo>
                        <a:cubicBezTo>
                          <a:pt x="17" y="37"/>
                          <a:pt x="33" y="40"/>
                          <a:pt x="40" y="40"/>
                        </a:cubicBezTo>
                        <a:cubicBezTo>
                          <a:pt x="40" y="39"/>
                          <a:pt x="39" y="39"/>
                          <a:pt x="39" y="38"/>
                        </a:cubicBezTo>
                        <a:cubicBezTo>
                          <a:pt x="34" y="38"/>
                          <a:pt x="25" y="37"/>
                          <a:pt x="18" y="35"/>
                        </a:cubicBezTo>
                        <a:cubicBezTo>
                          <a:pt x="9" y="31"/>
                          <a:pt x="0" y="24"/>
                          <a:pt x="8" y="13"/>
                        </a:cubicBezTo>
                        <a:cubicBezTo>
                          <a:pt x="13" y="7"/>
                          <a:pt x="20" y="2"/>
                          <a:pt x="27" y="2"/>
                        </a:cubicBezTo>
                        <a:cubicBezTo>
                          <a:pt x="31" y="2"/>
                          <a:pt x="36" y="3"/>
                          <a:pt x="40" y="7"/>
                        </a:cubicBezTo>
                        <a:cubicBezTo>
                          <a:pt x="40" y="7"/>
                          <a:pt x="40" y="6"/>
                          <a:pt x="41" y="5"/>
                        </a:cubicBezTo>
                        <a:cubicBezTo>
                          <a:pt x="37" y="2"/>
                          <a:pt x="31" y="0"/>
                          <a:pt x="2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3" name="Freeform 7187">
                    <a:extLst>
                      <a:ext uri="{FF2B5EF4-FFF2-40B4-BE49-F238E27FC236}">
                        <a16:creationId xmlns:a16="http://schemas.microsoft.com/office/drawing/2014/main" xmlns="" id="{1DA00518-8CD1-4336-8A64-1DDCD25598C3}"/>
                      </a:ext>
                    </a:extLst>
                  </p:cNvPr>
                  <p:cNvSpPr>
                    <a:spLocks/>
                  </p:cNvSpPr>
                  <p:nvPr/>
                </p:nvSpPr>
                <p:spPr bwMode="auto">
                  <a:xfrm>
                    <a:off x="4036" y="1908"/>
                    <a:ext cx="30" cy="30"/>
                  </a:xfrm>
                  <a:custGeom>
                    <a:avLst/>
                    <a:gdLst>
                      <a:gd name="T0" fmla="*/ 28 w 41"/>
                      <a:gd name="T1" fmla="*/ 0 h 41"/>
                      <a:gd name="T2" fmla="*/ 27 w 41"/>
                      <a:gd name="T3" fmla="*/ 0 h 41"/>
                      <a:gd name="T4" fmla="*/ 9 w 41"/>
                      <a:gd name="T5" fmla="*/ 9 h 41"/>
                      <a:gd name="T6" fmla="*/ 10 w 41"/>
                      <a:gd name="T7" fmla="*/ 33 h 41"/>
                      <a:gd name="T8" fmla="*/ 40 w 41"/>
                      <a:gd name="T9" fmla="*/ 41 h 41"/>
                      <a:gd name="T10" fmla="*/ 40 w 41"/>
                      <a:gd name="T11" fmla="*/ 40 h 41"/>
                      <a:gd name="T12" fmla="*/ 10 w 41"/>
                      <a:gd name="T13" fmla="*/ 32 h 41"/>
                      <a:gd name="T14" fmla="*/ 4 w 41"/>
                      <a:gd name="T15" fmla="*/ 22 h 41"/>
                      <a:gd name="T16" fmla="*/ 10 w 41"/>
                      <a:gd name="T17" fmla="*/ 9 h 41"/>
                      <a:gd name="T18" fmla="*/ 27 w 41"/>
                      <a:gd name="T19" fmla="*/ 0 h 41"/>
                      <a:gd name="T20" fmla="*/ 28 w 41"/>
                      <a:gd name="T21" fmla="*/ 0 h 41"/>
                      <a:gd name="T22" fmla="*/ 28 w 41"/>
                      <a:gd name="T23" fmla="*/ 0 h 41"/>
                      <a:gd name="T24" fmla="*/ 28 w 41"/>
                      <a:gd name="T25" fmla="*/ 0 h 41"/>
                      <a:gd name="T26" fmla="*/ 41 w 41"/>
                      <a:gd name="T27" fmla="*/ 5 h 41"/>
                      <a:gd name="T28" fmla="*/ 41 w 41"/>
                      <a:gd name="T29" fmla="*/ 5 h 41"/>
                      <a:gd name="T30" fmla="*/ 28 w 41"/>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1">
                        <a:moveTo>
                          <a:pt x="28" y="0"/>
                        </a:moveTo>
                        <a:cubicBezTo>
                          <a:pt x="27" y="0"/>
                          <a:pt x="27" y="0"/>
                          <a:pt x="27" y="0"/>
                        </a:cubicBezTo>
                        <a:cubicBezTo>
                          <a:pt x="23" y="0"/>
                          <a:pt x="17" y="0"/>
                          <a:pt x="9" y="9"/>
                        </a:cubicBezTo>
                        <a:cubicBezTo>
                          <a:pt x="2" y="17"/>
                          <a:pt x="0" y="26"/>
                          <a:pt x="10" y="33"/>
                        </a:cubicBezTo>
                        <a:cubicBezTo>
                          <a:pt x="17" y="38"/>
                          <a:pt x="33" y="40"/>
                          <a:pt x="40" y="41"/>
                        </a:cubicBezTo>
                        <a:cubicBezTo>
                          <a:pt x="40" y="40"/>
                          <a:pt x="40" y="40"/>
                          <a:pt x="40" y="40"/>
                        </a:cubicBezTo>
                        <a:cubicBezTo>
                          <a:pt x="33" y="40"/>
                          <a:pt x="17" y="37"/>
                          <a:pt x="10" y="32"/>
                        </a:cubicBezTo>
                        <a:cubicBezTo>
                          <a:pt x="6" y="29"/>
                          <a:pt x="4" y="26"/>
                          <a:pt x="4" y="22"/>
                        </a:cubicBezTo>
                        <a:cubicBezTo>
                          <a:pt x="4" y="18"/>
                          <a:pt x="6" y="13"/>
                          <a:pt x="10" y="9"/>
                        </a:cubicBezTo>
                        <a:cubicBezTo>
                          <a:pt x="17" y="1"/>
                          <a:pt x="23" y="1"/>
                          <a:pt x="27" y="0"/>
                        </a:cubicBezTo>
                        <a:cubicBezTo>
                          <a:pt x="28" y="0"/>
                          <a:pt x="28" y="0"/>
                          <a:pt x="28" y="0"/>
                        </a:cubicBezTo>
                        <a:cubicBezTo>
                          <a:pt x="28" y="0"/>
                          <a:pt x="28" y="0"/>
                          <a:pt x="28" y="0"/>
                        </a:cubicBezTo>
                        <a:cubicBezTo>
                          <a:pt x="28" y="0"/>
                          <a:pt x="28" y="0"/>
                          <a:pt x="28" y="0"/>
                        </a:cubicBezTo>
                        <a:cubicBezTo>
                          <a:pt x="31" y="0"/>
                          <a:pt x="37" y="2"/>
                          <a:pt x="41" y="5"/>
                        </a:cubicBezTo>
                        <a:cubicBezTo>
                          <a:pt x="41" y="5"/>
                          <a:pt x="41" y="5"/>
                          <a:pt x="41" y="5"/>
                        </a:cubicBezTo>
                        <a:cubicBezTo>
                          <a:pt x="37" y="1"/>
                          <a:pt x="31" y="0"/>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4" name="Freeform 7188">
                    <a:extLst>
                      <a:ext uri="{FF2B5EF4-FFF2-40B4-BE49-F238E27FC236}">
                        <a16:creationId xmlns:a16="http://schemas.microsoft.com/office/drawing/2014/main" xmlns="" id="{86DBD2DB-C7B1-4C4D-8417-85860933C91D}"/>
                      </a:ext>
                    </a:extLst>
                  </p:cNvPr>
                  <p:cNvSpPr>
                    <a:spLocks/>
                  </p:cNvSpPr>
                  <p:nvPr/>
                </p:nvSpPr>
                <p:spPr bwMode="auto">
                  <a:xfrm>
                    <a:off x="4039" y="1911"/>
                    <a:ext cx="26" cy="22"/>
                  </a:xfrm>
                  <a:custGeom>
                    <a:avLst/>
                    <a:gdLst>
                      <a:gd name="T0" fmla="*/ 24 w 35"/>
                      <a:gd name="T1" fmla="*/ 0 h 29"/>
                      <a:gd name="T2" fmla="*/ 16 w 35"/>
                      <a:gd name="T3" fmla="*/ 3 h 29"/>
                      <a:gd name="T4" fmla="*/ 10 w 35"/>
                      <a:gd name="T5" fmla="*/ 23 h 29"/>
                      <a:gd name="T6" fmla="*/ 33 w 35"/>
                      <a:gd name="T7" fmla="*/ 29 h 29"/>
                      <a:gd name="T8" fmla="*/ 32 w 35"/>
                      <a:gd name="T9" fmla="*/ 28 h 29"/>
                      <a:gd name="T10" fmla="*/ 23 w 35"/>
                      <a:gd name="T11" fmla="*/ 26 h 29"/>
                      <a:gd name="T12" fmla="*/ 9 w 35"/>
                      <a:gd name="T13" fmla="*/ 18 h 29"/>
                      <a:gd name="T14" fmla="*/ 9 w 35"/>
                      <a:gd name="T15" fmla="*/ 16 h 29"/>
                      <a:gd name="T16" fmla="*/ 25 w 35"/>
                      <a:gd name="T17" fmla="*/ 1 h 29"/>
                      <a:gd name="T18" fmla="*/ 25 w 35"/>
                      <a:gd name="T19" fmla="*/ 1 h 29"/>
                      <a:gd name="T20" fmla="*/ 26 w 35"/>
                      <a:gd name="T21" fmla="*/ 1 h 29"/>
                      <a:gd name="T22" fmla="*/ 35 w 35"/>
                      <a:gd name="T23" fmla="*/ 4 h 29"/>
                      <a:gd name="T24" fmla="*/ 35 w 35"/>
                      <a:gd name="T25" fmla="*/ 3 h 29"/>
                      <a:gd name="T26" fmla="*/ 24 w 35"/>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9">
                        <a:moveTo>
                          <a:pt x="24" y="0"/>
                        </a:moveTo>
                        <a:cubicBezTo>
                          <a:pt x="21" y="0"/>
                          <a:pt x="19" y="1"/>
                          <a:pt x="16" y="3"/>
                        </a:cubicBezTo>
                        <a:cubicBezTo>
                          <a:pt x="7" y="10"/>
                          <a:pt x="0" y="17"/>
                          <a:pt x="10" y="23"/>
                        </a:cubicBezTo>
                        <a:cubicBezTo>
                          <a:pt x="17" y="27"/>
                          <a:pt x="27" y="28"/>
                          <a:pt x="33" y="29"/>
                        </a:cubicBezTo>
                        <a:cubicBezTo>
                          <a:pt x="32" y="29"/>
                          <a:pt x="32" y="28"/>
                          <a:pt x="32" y="28"/>
                        </a:cubicBezTo>
                        <a:cubicBezTo>
                          <a:pt x="29" y="27"/>
                          <a:pt x="26" y="27"/>
                          <a:pt x="23" y="26"/>
                        </a:cubicBezTo>
                        <a:cubicBezTo>
                          <a:pt x="17" y="24"/>
                          <a:pt x="10" y="22"/>
                          <a:pt x="9" y="18"/>
                        </a:cubicBezTo>
                        <a:cubicBezTo>
                          <a:pt x="9" y="18"/>
                          <a:pt x="9" y="17"/>
                          <a:pt x="9" y="16"/>
                        </a:cubicBezTo>
                        <a:cubicBezTo>
                          <a:pt x="9" y="10"/>
                          <a:pt x="15" y="1"/>
                          <a:pt x="25" y="1"/>
                        </a:cubicBezTo>
                        <a:cubicBezTo>
                          <a:pt x="25" y="1"/>
                          <a:pt x="25" y="1"/>
                          <a:pt x="25" y="1"/>
                        </a:cubicBezTo>
                        <a:cubicBezTo>
                          <a:pt x="26" y="1"/>
                          <a:pt x="26" y="1"/>
                          <a:pt x="26" y="1"/>
                        </a:cubicBezTo>
                        <a:cubicBezTo>
                          <a:pt x="30" y="1"/>
                          <a:pt x="33" y="2"/>
                          <a:pt x="35" y="4"/>
                        </a:cubicBezTo>
                        <a:cubicBezTo>
                          <a:pt x="35" y="3"/>
                          <a:pt x="35" y="3"/>
                          <a:pt x="35" y="3"/>
                        </a:cubicBezTo>
                        <a:cubicBezTo>
                          <a:pt x="33" y="2"/>
                          <a:pt x="29" y="0"/>
                          <a:pt x="24"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5" name="Freeform 7189">
                    <a:extLst>
                      <a:ext uri="{FF2B5EF4-FFF2-40B4-BE49-F238E27FC236}">
                        <a16:creationId xmlns:a16="http://schemas.microsoft.com/office/drawing/2014/main" xmlns="" id="{D5B6ABEF-CD03-4EE0-8D61-95585701D1CF}"/>
                      </a:ext>
                    </a:extLst>
                  </p:cNvPr>
                  <p:cNvSpPr>
                    <a:spLocks/>
                  </p:cNvSpPr>
                  <p:nvPr/>
                </p:nvSpPr>
                <p:spPr bwMode="auto">
                  <a:xfrm>
                    <a:off x="4044" y="1912"/>
                    <a:ext cx="21" cy="20"/>
                  </a:xfrm>
                  <a:custGeom>
                    <a:avLst/>
                    <a:gdLst>
                      <a:gd name="T0" fmla="*/ 17 w 27"/>
                      <a:gd name="T1" fmla="*/ 0 h 27"/>
                      <a:gd name="T2" fmla="*/ 17 w 27"/>
                      <a:gd name="T3" fmla="*/ 0 h 27"/>
                      <a:gd name="T4" fmla="*/ 1 w 27"/>
                      <a:gd name="T5" fmla="*/ 15 h 27"/>
                      <a:gd name="T6" fmla="*/ 1 w 27"/>
                      <a:gd name="T7" fmla="*/ 17 h 27"/>
                      <a:gd name="T8" fmla="*/ 15 w 27"/>
                      <a:gd name="T9" fmla="*/ 25 h 27"/>
                      <a:gd name="T10" fmla="*/ 24 w 27"/>
                      <a:gd name="T11" fmla="*/ 27 h 27"/>
                      <a:gd name="T12" fmla="*/ 23 w 27"/>
                      <a:gd name="T13" fmla="*/ 26 h 27"/>
                      <a:gd name="T14" fmla="*/ 2 w 27"/>
                      <a:gd name="T15" fmla="*/ 17 h 27"/>
                      <a:gd name="T16" fmla="*/ 17 w 27"/>
                      <a:gd name="T17" fmla="*/ 1 h 27"/>
                      <a:gd name="T18" fmla="*/ 18 w 27"/>
                      <a:gd name="T19" fmla="*/ 1 h 27"/>
                      <a:gd name="T20" fmla="*/ 27 w 27"/>
                      <a:gd name="T21" fmla="*/ 3 h 27"/>
                      <a:gd name="T22" fmla="*/ 27 w 27"/>
                      <a:gd name="T23" fmla="*/ 3 h 27"/>
                      <a:gd name="T24" fmla="*/ 18 w 27"/>
                      <a:gd name="T25" fmla="*/ 0 h 27"/>
                      <a:gd name="T26" fmla="*/ 17 w 27"/>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7">
                        <a:moveTo>
                          <a:pt x="17" y="0"/>
                        </a:moveTo>
                        <a:cubicBezTo>
                          <a:pt x="17" y="0"/>
                          <a:pt x="17" y="0"/>
                          <a:pt x="17" y="0"/>
                        </a:cubicBezTo>
                        <a:cubicBezTo>
                          <a:pt x="7" y="0"/>
                          <a:pt x="1" y="9"/>
                          <a:pt x="1" y="15"/>
                        </a:cubicBezTo>
                        <a:cubicBezTo>
                          <a:pt x="1" y="16"/>
                          <a:pt x="1" y="17"/>
                          <a:pt x="1" y="17"/>
                        </a:cubicBezTo>
                        <a:cubicBezTo>
                          <a:pt x="2" y="21"/>
                          <a:pt x="9" y="23"/>
                          <a:pt x="15" y="25"/>
                        </a:cubicBezTo>
                        <a:cubicBezTo>
                          <a:pt x="18" y="26"/>
                          <a:pt x="21" y="26"/>
                          <a:pt x="24" y="27"/>
                        </a:cubicBezTo>
                        <a:cubicBezTo>
                          <a:pt x="23" y="26"/>
                          <a:pt x="23" y="26"/>
                          <a:pt x="23" y="26"/>
                        </a:cubicBezTo>
                        <a:cubicBezTo>
                          <a:pt x="15" y="25"/>
                          <a:pt x="3" y="22"/>
                          <a:pt x="2" y="17"/>
                        </a:cubicBezTo>
                        <a:cubicBezTo>
                          <a:pt x="0" y="11"/>
                          <a:pt x="7" y="1"/>
                          <a:pt x="17" y="1"/>
                        </a:cubicBezTo>
                        <a:cubicBezTo>
                          <a:pt x="18" y="1"/>
                          <a:pt x="18" y="1"/>
                          <a:pt x="18" y="1"/>
                        </a:cubicBezTo>
                        <a:cubicBezTo>
                          <a:pt x="22" y="1"/>
                          <a:pt x="25" y="2"/>
                          <a:pt x="27" y="3"/>
                        </a:cubicBezTo>
                        <a:cubicBezTo>
                          <a:pt x="27" y="3"/>
                          <a:pt x="27" y="3"/>
                          <a:pt x="27" y="3"/>
                        </a:cubicBezTo>
                        <a:cubicBezTo>
                          <a:pt x="25" y="1"/>
                          <a:pt x="22" y="0"/>
                          <a:pt x="18" y="0"/>
                        </a:cubicBezTo>
                        <a:lnTo>
                          <a:pt x="1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6" name="Freeform 7190">
                    <a:extLst>
                      <a:ext uri="{FF2B5EF4-FFF2-40B4-BE49-F238E27FC236}">
                        <a16:creationId xmlns:a16="http://schemas.microsoft.com/office/drawing/2014/main" xmlns="" id="{CDFF123A-CF2C-4C72-9AF2-E623293B5D6C}"/>
                      </a:ext>
                    </a:extLst>
                  </p:cNvPr>
                  <p:cNvSpPr>
                    <a:spLocks/>
                  </p:cNvSpPr>
                  <p:nvPr/>
                </p:nvSpPr>
                <p:spPr bwMode="auto">
                  <a:xfrm>
                    <a:off x="4026" y="1938"/>
                    <a:ext cx="35" cy="15"/>
                  </a:xfrm>
                  <a:custGeom>
                    <a:avLst/>
                    <a:gdLst>
                      <a:gd name="T0" fmla="*/ 7 w 47"/>
                      <a:gd name="T1" fmla="*/ 2 h 20"/>
                      <a:gd name="T2" fmla="*/ 22 w 47"/>
                      <a:gd name="T3" fmla="*/ 11 h 20"/>
                      <a:gd name="T4" fmla="*/ 42 w 47"/>
                      <a:gd name="T5" fmla="*/ 18 h 20"/>
                      <a:gd name="T6" fmla="*/ 14 w 47"/>
                      <a:gd name="T7" fmla="*/ 12 h 20"/>
                      <a:gd name="T8" fmla="*/ 7 w 47"/>
                      <a:gd name="T9" fmla="*/ 2 h 20"/>
                    </a:gdLst>
                    <a:ahLst/>
                    <a:cxnLst>
                      <a:cxn ang="0">
                        <a:pos x="T0" y="T1"/>
                      </a:cxn>
                      <a:cxn ang="0">
                        <a:pos x="T2" y="T3"/>
                      </a:cxn>
                      <a:cxn ang="0">
                        <a:pos x="T4" y="T5"/>
                      </a:cxn>
                      <a:cxn ang="0">
                        <a:pos x="T6" y="T7"/>
                      </a:cxn>
                      <a:cxn ang="0">
                        <a:pos x="T8" y="T9"/>
                      </a:cxn>
                    </a:cxnLst>
                    <a:rect l="0" t="0" r="r" b="b"/>
                    <a:pathLst>
                      <a:path w="47" h="20">
                        <a:moveTo>
                          <a:pt x="7" y="2"/>
                        </a:moveTo>
                        <a:cubicBezTo>
                          <a:pt x="7" y="2"/>
                          <a:pt x="7" y="7"/>
                          <a:pt x="22" y="11"/>
                        </a:cubicBezTo>
                        <a:cubicBezTo>
                          <a:pt x="37" y="15"/>
                          <a:pt x="47" y="16"/>
                          <a:pt x="42" y="18"/>
                        </a:cubicBezTo>
                        <a:cubicBezTo>
                          <a:pt x="38" y="20"/>
                          <a:pt x="21" y="15"/>
                          <a:pt x="14" y="12"/>
                        </a:cubicBezTo>
                        <a:cubicBezTo>
                          <a:pt x="7" y="8"/>
                          <a:pt x="0" y="0"/>
                          <a:pt x="7"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7" name="Freeform 7191">
                    <a:extLst>
                      <a:ext uri="{FF2B5EF4-FFF2-40B4-BE49-F238E27FC236}">
                        <a16:creationId xmlns:a16="http://schemas.microsoft.com/office/drawing/2014/main" xmlns="" id="{83516D32-CFE9-4ECF-AC41-3ABD142CCA04}"/>
                      </a:ext>
                    </a:extLst>
                  </p:cNvPr>
                  <p:cNvSpPr>
                    <a:spLocks/>
                  </p:cNvSpPr>
                  <p:nvPr/>
                </p:nvSpPr>
                <p:spPr bwMode="auto">
                  <a:xfrm>
                    <a:off x="4024" y="1957"/>
                    <a:ext cx="35" cy="13"/>
                  </a:xfrm>
                  <a:custGeom>
                    <a:avLst/>
                    <a:gdLst>
                      <a:gd name="T0" fmla="*/ 3 w 46"/>
                      <a:gd name="T1" fmla="*/ 1 h 17"/>
                      <a:gd name="T2" fmla="*/ 27 w 46"/>
                      <a:gd name="T3" fmla="*/ 10 h 17"/>
                      <a:gd name="T4" fmla="*/ 43 w 46"/>
                      <a:gd name="T5" fmla="*/ 15 h 17"/>
                      <a:gd name="T6" fmla="*/ 16 w 46"/>
                      <a:gd name="T7" fmla="*/ 10 h 17"/>
                      <a:gd name="T8" fmla="*/ 3 w 46"/>
                      <a:gd name="T9" fmla="*/ 1 h 17"/>
                    </a:gdLst>
                    <a:ahLst/>
                    <a:cxnLst>
                      <a:cxn ang="0">
                        <a:pos x="T0" y="T1"/>
                      </a:cxn>
                      <a:cxn ang="0">
                        <a:pos x="T2" y="T3"/>
                      </a:cxn>
                      <a:cxn ang="0">
                        <a:pos x="T4" y="T5"/>
                      </a:cxn>
                      <a:cxn ang="0">
                        <a:pos x="T6" y="T7"/>
                      </a:cxn>
                      <a:cxn ang="0">
                        <a:pos x="T8" y="T9"/>
                      </a:cxn>
                    </a:cxnLst>
                    <a:rect l="0" t="0" r="r" b="b"/>
                    <a:pathLst>
                      <a:path w="46" h="17">
                        <a:moveTo>
                          <a:pt x="3" y="1"/>
                        </a:moveTo>
                        <a:cubicBezTo>
                          <a:pt x="3" y="1"/>
                          <a:pt x="11" y="8"/>
                          <a:pt x="27" y="10"/>
                        </a:cubicBezTo>
                        <a:cubicBezTo>
                          <a:pt x="44" y="12"/>
                          <a:pt x="46" y="13"/>
                          <a:pt x="43" y="15"/>
                        </a:cubicBezTo>
                        <a:cubicBezTo>
                          <a:pt x="41" y="17"/>
                          <a:pt x="22" y="12"/>
                          <a:pt x="16" y="10"/>
                        </a:cubicBezTo>
                        <a:cubicBezTo>
                          <a:pt x="10" y="8"/>
                          <a:pt x="0"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8" name="Freeform 7192">
                    <a:extLst>
                      <a:ext uri="{FF2B5EF4-FFF2-40B4-BE49-F238E27FC236}">
                        <a16:creationId xmlns:a16="http://schemas.microsoft.com/office/drawing/2014/main" xmlns="" id="{BE70194E-683A-4ABF-AF34-788BACB4F80A}"/>
                      </a:ext>
                    </a:extLst>
                  </p:cNvPr>
                  <p:cNvSpPr>
                    <a:spLocks/>
                  </p:cNvSpPr>
                  <p:nvPr/>
                </p:nvSpPr>
                <p:spPr bwMode="auto">
                  <a:xfrm>
                    <a:off x="4019" y="1974"/>
                    <a:ext cx="31" cy="12"/>
                  </a:xfrm>
                  <a:custGeom>
                    <a:avLst/>
                    <a:gdLst>
                      <a:gd name="T0" fmla="*/ 26 w 41"/>
                      <a:gd name="T1" fmla="*/ 14 h 17"/>
                      <a:gd name="T2" fmla="*/ 8 w 41"/>
                      <a:gd name="T3" fmla="*/ 6 h 17"/>
                      <a:gd name="T4" fmla="*/ 1 w 41"/>
                      <a:gd name="T5" fmla="*/ 2 h 17"/>
                      <a:gd name="T6" fmla="*/ 29 w 41"/>
                      <a:gd name="T7" fmla="*/ 16 h 17"/>
                      <a:gd name="T8" fmla="*/ 26 w 41"/>
                      <a:gd name="T9" fmla="*/ 14 h 17"/>
                    </a:gdLst>
                    <a:ahLst/>
                    <a:cxnLst>
                      <a:cxn ang="0">
                        <a:pos x="T0" y="T1"/>
                      </a:cxn>
                      <a:cxn ang="0">
                        <a:pos x="T2" y="T3"/>
                      </a:cxn>
                      <a:cxn ang="0">
                        <a:pos x="T4" y="T5"/>
                      </a:cxn>
                      <a:cxn ang="0">
                        <a:pos x="T6" y="T7"/>
                      </a:cxn>
                      <a:cxn ang="0">
                        <a:pos x="T8" y="T9"/>
                      </a:cxn>
                    </a:cxnLst>
                    <a:rect l="0" t="0" r="r" b="b"/>
                    <a:pathLst>
                      <a:path w="41" h="17">
                        <a:moveTo>
                          <a:pt x="26" y="14"/>
                        </a:moveTo>
                        <a:cubicBezTo>
                          <a:pt x="26" y="14"/>
                          <a:pt x="14" y="11"/>
                          <a:pt x="8" y="6"/>
                        </a:cubicBezTo>
                        <a:cubicBezTo>
                          <a:pt x="2" y="0"/>
                          <a:pt x="0" y="1"/>
                          <a:pt x="1" y="2"/>
                        </a:cubicBezTo>
                        <a:cubicBezTo>
                          <a:pt x="3" y="4"/>
                          <a:pt x="16" y="14"/>
                          <a:pt x="29" y="16"/>
                        </a:cubicBezTo>
                        <a:cubicBezTo>
                          <a:pt x="41" y="17"/>
                          <a:pt x="27" y="15"/>
                          <a:pt x="26"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9" name="Freeform 7193">
                    <a:extLst>
                      <a:ext uri="{FF2B5EF4-FFF2-40B4-BE49-F238E27FC236}">
                        <a16:creationId xmlns:a16="http://schemas.microsoft.com/office/drawing/2014/main" xmlns="" id="{F2F57512-E87E-404D-913F-D855D169FE6F}"/>
                      </a:ext>
                    </a:extLst>
                  </p:cNvPr>
                  <p:cNvSpPr>
                    <a:spLocks/>
                  </p:cNvSpPr>
                  <p:nvPr/>
                </p:nvSpPr>
                <p:spPr bwMode="auto">
                  <a:xfrm>
                    <a:off x="4016" y="1993"/>
                    <a:ext cx="25" cy="16"/>
                  </a:xfrm>
                  <a:custGeom>
                    <a:avLst/>
                    <a:gdLst>
                      <a:gd name="T0" fmla="*/ 31 w 33"/>
                      <a:gd name="T1" fmla="*/ 18 h 21"/>
                      <a:gd name="T2" fmla="*/ 30 w 33"/>
                      <a:gd name="T3" fmla="*/ 18 h 21"/>
                      <a:gd name="T4" fmla="*/ 8 w 33"/>
                      <a:gd name="T5" fmla="*/ 7 h 21"/>
                      <a:gd name="T6" fmla="*/ 16 w 33"/>
                      <a:gd name="T7" fmla="*/ 14 h 21"/>
                      <a:gd name="T8" fmla="*/ 31 w 33"/>
                      <a:gd name="T9" fmla="*/ 18 h 21"/>
                    </a:gdLst>
                    <a:ahLst/>
                    <a:cxnLst>
                      <a:cxn ang="0">
                        <a:pos x="T0" y="T1"/>
                      </a:cxn>
                      <a:cxn ang="0">
                        <a:pos x="T2" y="T3"/>
                      </a:cxn>
                      <a:cxn ang="0">
                        <a:pos x="T4" y="T5"/>
                      </a:cxn>
                      <a:cxn ang="0">
                        <a:pos x="T6" y="T7"/>
                      </a:cxn>
                      <a:cxn ang="0">
                        <a:pos x="T8" y="T9"/>
                      </a:cxn>
                    </a:cxnLst>
                    <a:rect l="0" t="0" r="r" b="b"/>
                    <a:pathLst>
                      <a:path w="33" h="21">
                        <a:moveTo>
                          <a:pt x="31" y="18"/>
                        </a:moveTo>
                        <a:cubicBezTo>
                          <a:pt x="31" y="18"/>
                          <a:pt x="31" y="18"/>
                          <a:pt x="30" y="18"/>
                        </a:cubicBezTo>
                        <a:cubicBezTo>
                          <a:pt x="27" y="17"/>
                          <a:pt x="15" y="12"/>
                          <a:pt x="8" y="7"/>
                        </a:cubicBezTo>
                        <a:cubicBezTo>
                          <a:pt x="0" y="0"/>
                          <a:pt x="4" y="7"/>
                          <a:pt x="16" y="14"/>
                        </a:cubicBezTo>
                        <a:cubicBezTo>
                          <a:pt x="27" y="21"/>
                          <a:pt x="33" y="18"/>
                          <a:pt x="31"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0" name="Freeform 7194">
                    <a:extLst>
                      <a:ext uri="{FF2B5EF4-FFF2-40B4-BE49-F238E27FC236}">
                        <a16:creationId xmlns:a16="http://schemas.microsoft.com/office/drawing/2014/main" xmlns="" id="{F57367AE-C5A1-4CB0-A5B6-322CC7251567}"/>
                      </a:ext>
                    </a:extLst>
                  </p:cNvPr>
                  <p:cNvSpPr>
                    <a:spLocks/>
                  </p:cNvSpPr>
                  <p:nvPr/>
                </p:nvSpPr>
                <p:spPr bwMode="auto">
                  <a:xfrm>
                    <a:off x="4015" y="2029"/>
                    <a:ext cx="25" cy="11"/>
                  </a:xfrm>
                  <a:custGeom>
                    <a:avLst/>
                    <a:gdLst>
                      <a:gd name="T0" fmla="*/ 25 w 33"/>
                      <a:gd name="T1" fmla="*/ 12 h 15"/>
                      <a:gd name="T2" fmla="*/ 5 w 33"/>
                      <a:gd name="T3" fmla="*/ 5 h 15"/>
                      <a:gd name="T4" fmla="*/ 22 w 33"/>
                      <a:gd name="T5" fmla="*/ 15 h 15"/>
                      <a:gd name="T6" fmla="*/ 25 w 33"/>
                      <a:gd name="T7" fmla="*/ 12 h 15"/>
                    </a:gdLst>
                    <a:ahLst/>
                    <a:cxnLst>
                      <a:cxn ang="0">
                        <a:pos x="T0" y="T1"/>
                      </a:cxn>
                      <a:cxn ang="0">
                        <a:pos x="T2" y="T3"/>
                      </a:cxn>
                      <a:cxn ang="0">
                        <a:pos x="T4" y="T5"/>
                      </a:cxn>
                      <a:cxn ang="0">
                        <a:pos x="T6" y="T7"/>
                      </a:cxn>
                    </a:cxnLst>
                    <a:rect l="0" t="0" r="r" b="b"/>
                    <a:pathLst>
                      <a:path w="33" h="15">
                        <a:moveTo>
                          <a:pt x="25" y="12"/>
                        </a:moveTo>
                        <a:cubicBezTo>
                          <a:pt x="25" y="12"/>
                          <a:pt x="10" y="10"/>
                          <a:pt x="5" y="5"/>
                        </a:cubicBezTo>
                        <a:cubicBezTo>
                          <a:pt x="0" y="0"/>
                          <a:pt x="10" y="15"/>
                          <a:pt x="22" y="15"/>
                        </a:cubicBezTo>
                        <a:cubicBezTo>
                          <a:pt x="33" y="15"/>
                          <a:pt x="31" y="14"/>
                          <a:pt x="25"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1" name="Freeform 7195">
                    <a:extLst>
                      <a:ext uri="{FF2B5EF4-FFF2-40B4-BE49-F238E27FC236}">
                        <a16:creationId xmlns:a16="http://schemas.microsoft.com/office/drawing/2014/main" xmlns="" id="{FD4083F5-C0DC-4E6F-9196-9733D3C8799B}"/>
                      </a:ext>
                    </a:extLst>
                  </p:cNvPr>
                  <p:cNvSpPr>
                    <a:spLocks/>
                  </p:cNvSpPr>
                  <p:nvPr/>
                </p:nvSpPr>
                <p:spPr bwMode="auto">
                  <a:xfrm>
                    <a:off x="4109" y="2061"/>
                    <a:ext cx="34" cy="30"/>
                  </a:xfrm>
                  <a:custGeom>
                    <a:avLst/>
                    <a:gdLst>
                      <a:gd name="T0" fmla="*/ 2 w 45"/>
                      <a:gd name="T1" fmla="*/ 1 h 41"/>
                      <a:gd name="T2" fmla="*/ 23 w 45"/>
                      <a:gd name="T3" fmla="*/ 24 h 41"/>
                      <a:gd name="T4" fmla="*/ 38 w 45"/>
                      <a:gd name="T5" fmla="*/ 6 h 41"/>
                      <a:gd name="T6" fmla="*/ 40 w 45"/>
                      <a:gd name="T7" fmla="*/ 3 h 41"/>
                      <a:gd name="T8" fmla="*/ 30 w 45"/>
                      <a:gd name="T9" fmla="*/ 33 h 41"/>
                      <a:gd name="T10" fmla="*/ 0 w 45"/>
                      <a:gd name="T11" fmla="*/ 0 h 41"/>
                      <a:gd name="T12" fmla="*/ 2 w 45"/>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2" y="1"/>
                        </a:moveTo>
                        <a:cubicBezTo>
                          <a:pt x="2" y="1"/>
                          <a:pt x="12" y="20"/>
                          <a:pt x="23" y="24"/>
                        </a:cubicBezTo>
                        <a:cubicBezTo>
                          <a:pt x="34" y="28"/>
                          <a:pt x="38" y="12"/>
                          <a:pt x="38" y="6"/>
                        </a:cubicBezTo>
                        <a:cubicBezTo>
                          <a:pt x="40" y="3"/>
                          <a:pt x="40" y="3"/>
                          <a:pt x="40" y="3"/>
                        </a:cubicBezTo>
                        <a:cubicBezTo>
                          <a:pt x="40" y="3"/>
                          <a:pt x="45" y="25"/>
                          <a:pt x="30" y="33"/>
                        </a:cubicBezTo>
                        <a:cubicBezTo>
                          <a:pt x="15" y="41"/>
                          <a:pt x="0" y="0"/>
                          <a:pt x="0" y="0"/>
                        </a:cubicBezTo>
                        <a:lnTo>
                          <a:pt x="2" y="1"/>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2" name="Freeform 7196">
                    <a:extLst>
                      <a:ext uri="{FF2B5EF4-FFF2-40B4-BE49-F238E27FC236}">
                        <a16:creationId xmlns:a16="http://schemas.microsoft.com/office/drawing/2014/main" xmlns="" id="{E8F34EAF-07B5-418C-8956-5CD532B3E689}"/>
                      </a:ext>
                    </a:extLst>
                  </p:cNvPr>
                  <p:cNvSpPr>
                    <a:spLocks noEditPoints="1"/>
                  </p:cNvSpPr>
                  <p:nvPr/>
                </p:nvSpPr>
                <p:spPr bwMode="auto">
                  <a:xfrm>
                    <a:off x="4109" y="2060"/>
                    <a:ext cx="31" cy="26"/>
                  </a:xfrm>
                  <a:custGeom>
                    <a:avLst/>
                    <a:gdLst>
                      <a:gd name="T0" fmla="*/ 30 w 42"/>
                      <a:gd name="T1" fmla="*/ 34 h 35"/>
                      <a:gd name="T2" fmla="*/ 26 w 42"/>
                      <a:gd name="T3" fmla="*/ 35 h 35"/>
                      <a:gd name="T4" fmla="*/ 0 w 42"/>
                      <a:gd name="T5" fmla="*/ 1 h 35"/>
                      <a:gd name="T6" fmla="*/ 1 w 42"/>
                      <a:gd name="T7" fmla="*/ 0 h 35"/>
                      <a:gd name="T8" fmla="*/ 3 w 42"/>
                      <a:gd name="T9" fmla="*/ 2 h 35"/>
                      <a:gd name="T10" fmla="*/ 3 w 42"/>
                      <a:gd name="T11" fmla="*/ 2 h 35"/>
                      <a:gd name="T12" fmla="*/ 9 w 42"/>
                      <a:gd name="T13" fmla="*/ 12 h 35"/>
                      <a:gd name="T14" fmla="*/ 23 w 42"/>
                      <a:gd name="T15" fmla="*/ 24 h 35"/>
                      <a:gd name="T16" fmla="*/ 26 w 42"/>
                      <a:gd name="T17" fmla="*/ 25 h 35"/>
                      <a:gd name="T18" fmla="*/ 35 w 42"/>
                      <a:gd name="T19" fmla="*/ 18 h 35"/>
                      <a:gd name="T20" fmla="*/ 38 w 42"/>
                      <a:gd name="T21" fmla="*/ 8 h 35"/>
                      <a:gd name="T22" fmla="*/ 38 w 42"/>
                      <a:gd name="T23" fmla="*/ 7 h 35"/>
                      <a:gd name="T24" fmla="*/ 38 w 42"/>
                      <a:gd name="T25" fmla="*/ 7 h 35"/>
                      <a:gd name="T26" fmla="*/ 41 w 42"/>
                      <a:gd name="T27" fmla="*/ 2 h 35"/>
                      <a:gd name="T28" fmla="*/ 41 w 42"/>
                      <a:gd name="T29" fmla="*/ 4 h 35"/>
                      <a:gd name="T30" fmla="*/ 42 w 42"/>
                      <a:gd name="T31" fmla="*/ 12 h 35"/>
                      <a:gd name="T32" fmla="*/ 30 w 42"/>
                      <a:gd name="T33" fmla="*/ 34 h 35"/>
                      <a:gd name="T34" fmla="*/ 40 w 42"/>
                      <a:gd name="T35" fmla="*/ 12 h 35"/>
                      <a:gd name="T36" fmla="*/ 40 w 42"/>
                      <a:gd name="T37" fmla="*/ 6 h 35"/>
                      <a:gd name="T38" fmla="*/ 39 w 42"/>
                      <a:gd name="T39" fmla="*/ 7 h 35"/>
                      <a:gd name="T40" fmla="*/ 39 w 42"/>
                      <a:gd name="T41" fmla="*/ 8 h 35"/>
                      <a:gd name="T42" fmla="*/ 26 w 42"/>
                      <a:gd name="T43" fmla="*/ 26 h 35"/>
                      <a:gd name="T44" fmla="*/ 23 w 42"/>
                      <a:gd name="T45" fmla="*/ 26 h 35"/>
                      <a:gd name="T46" fmla="*/ 2 w 42"/>
                      <a:gd name="T47" fmla="*/ 3 h 35"/>
                      <a:gd name="T48" fmla="*/ 9 w 42"/>
                      <a:gd name="T49" fmla="*/ 17 h 35"/>
                      <a:gd name="T50" fmla="*/ 26 w 42"/>
                      <a:gd name="T51" fmla="*/ 34 h 35"/>
                      <a:gd name="T52" fmla="*/ 30 w 42"/>
                      <a:gd name="T53" fmla="*/ 33 h 35"/>
                      <a:gd name="T54" fmla="*/ 40 w 42"/>
                      <a:gd name="T55"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5">
                        <a:moveTo>
                          <a:pt x="30" y="34"/>
                        </a:moveTo>
                        <a:cubicBezTo>
                          <a:pt x="29" y="35"/>
                          <a:pt x="27" y="35"/>
                          <a:pt x="26" y="35"/>
                        </a:cubicBezTo>
                        <a:cubicBezTo>
                          <a:pt x="12" y="35"/>
                          <a:pt x="0" y="1"/>
                          <a:pt x="0" y="1"/>
                        </a:cubicBezTo>
                        <a:cubicBezTo>
                          <a:pt x="1" y="0"/>
                          <a:pt x="1" y="0"/>
                          <a:pt x="1" y="0"/>
                        </a:cubicBezTo>
                        <a:cubicBezTo>
                          <a:pt x="3" y="2"/>
                          <a:pt x="3" y="2"/>
                          <a:pt x="3" y="2"/>
                        </a:cubicBezTo>
                        <a:cubicBezTo>
                          <a:pt x="3" y="2"/>
                          <a:pt x="3" y="2"/>
                          <a:pt x="3" y="2"/>
                        </a:cubicBezTo>
                        <a:cubicBezTo>
                          <a:pt x="3" y="2"/>
                          <a:pt x="5" y="7"/>
                          <a:pt x="9" y="12"/>
                        </a:cubicBezTo>
                        <a:cubicBezTo>
                          <a:pt x="13" y="17"/>
                          <a:pt x="18" y="23"/>
                          <a:pt x="23" y="24"/>
                        </a:cubicBezTo>
                        <a:cubicBezTo>
                          <a:pt x="24" y="25"/>
                          <a:pt x="25" y="25"/>
                          <a:pt x="26" y="25"/>
                        </a:cubicBezTo>
                        <a:cubicBezTo>
                          <a:pt x="30" y="25"/>
                          <a:pt x="33" y="22"/>
                          <a:pt x="35" y="18"/>
                        </a:cubicBezTo>
                        <a:cubicBezTo>
                          <a:pt x="37" y="15"/>
                          <a:pt x="38" y="10"/>
                          <a:pt x="38" y="8"/>
                        </a:cubicBezTo>
                        <a:cubicBezTo>
                          <a:pt x="38" y="7"/>
                          <a:pt x="38" y="7"/>
                          <a:pt x="38" y="7"/>
                        </a:cubicBezTo>
                        <a:cubicBezTo>
                          <a:pt x="38" y="7"/>
                          <a:pt x="38" y="7"/>
                          <a:pt x="38" y="7"/>
                        </a:cubicBezTo>
                        <a:cubicBezTo>
                          <a:pt x="41" y="2"/>
                          <a:pt x="41" y="2"/>
                          <a:pt x="41" y="2"/>
                        </a:cubicBezTo>
                        <a:cubicBezTo>
                          <a:pt x="41" y="4"/>
                          <a:pt x="41" y="4"/>
                          <a:pt x="41" y="4"/>
                        </a:cubicBezTo>
                        <a:cubicBezTo>
                          <a:pt x="41" y="4"/>
                          <a:pt x="42" y="7"/>
                          <a:pt x="42" y="12"/>
                        </a:cubicBezTo>
                        <a:cubicBezTo>
                          <a:pt x="42" y="19"/>
                          <a:pt x="40" y="29"/>
                          <a:pt x="30" y="34"/>
                        </a:cubicBezTo>
                        <a:close/>
                        <a:moveTo>
                          <a:pt x="40" y="12"/>
                        </a:moveTo>
                        <a:cubicBezTo>
                          <a:pt x="40" y="9"/>
                          <a:pt x="40" y="7"/>
                          <a:pt x="40" y="6"/>
                        </a:cubicBezTo>
                        <a:cubicBezTo>
                          <a:pt x="39" y="7"/>
                          <a:pt x="39" y="7"/>
                          <a:pt x="39" y="7"/>
                        </a:cubicBezTo>
                        <a:cubicBezTo>
                          <a:pt x="39" y="8"/>
                          <a:pt x="39" y="8"/>
                          <a:pt x="39" y="8"/>
                        </a:cubicBezTo>
                        <a:cubicBezTo>
                          <a:pt x="39" y="13"/>
                          <a:pt x="35" y="26"/>
                          <a:pt x="26" y="26"/>
                        </a:cubicBezTo>
                        <a:cubicBezTo>
                          <a:pt x="25" y="26"/>
                          <a:pt x="24" y="26"/>
                          <a:pt x="23" y="26"/>
                        </a:cubicBezTo>
                        <a:cubicBezTo>
                          <a:pt x="13" y="22"/>
                          <a:pt x="3" y="6"/>
                          <a:pt x="2" y="3"/>
                        </a:cubicBezTo>
                        <a:cubicBezTo>
                          <a:pt x="3" y="6"/>
                          <a:pt x="5" y="12"/>
                          <a:pt x="9" y="17"/>
                        </a:cubicBezTo>
                        <a:cubicBezTo>
                          <a:pt x="13" y="26"/>
                          <a:pt x="20" y="34"/>
                          <a:pt x="26" y="34"/>
                        </a:cubicBezTo>
                        <a:cubicBezTo>
                          <a:pt x="27" y="34"/>
                          <a:pt x="28" y="34"/>
                          <a:pt x="30" y="33"/>
                        </a:cubicBezTo>
                        <a:cubicBezTo>
                          <a:pt x="38" y="28"/>
                          <a:pt x="40" y="19"/>
                          <a:pt x="40"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3" name="Freeform 7197">
                    <a:extLst>
                      <a:ext uri="{FF2B5EF4-FFF2-40B4-BE49-F238E27FC236}">
                        <a16:creationId xmlns:a16="http://schemas.microsoft.com/office/drawing/2014/main" xmlns="" id="{C4750C2F-3787-4F7D-BB21-D63B96186B27}"/>
                      </a:ext>
                    </a:extLst>
                  </p:cNvPr>
                  <p:cNvSpPr>
                    <a:spLocks/>
                  </p:cNvSpPr>
                  <p:nvPr/>
                </p:nvSpPr>
                <p:spPr bwMode="auto">
                  <a:xfrm>
                    <a:off x="4117" y="2066"/>
                    <a:ext cx="21" cy="16"/>
                  </a:xfrm>
                  <a:custGeom>
                    <a:avLst/>
                    <a:gdLst>
                      <a:gd name="T0" fmla="*/ 28 w 28"/>
                      <a:gd name="T1" fmla="*/ 0 h 21"/>
                      <a:gd name="T2" fmla="*/ 28 w 28"/>
                      <a:gd name="T3" fmla="*/ 1 h 21"/>
                      <a:gd name="T4" fmla="*/ 15 w 28"/>
                      <a:gd name="T5" fmla="*/ 18 h 21"/>
                      <a:gd name="T6" fmla="*/ 15 w 28"/>
                      <a:gd name="T7" fmla="*/ 18 h 21"/>
                      <a:gd name="T8" fmla="*/ 12 w 28"/>
                      <a:gd name="T9" fmla="*/ 18 h 21"/>
                      <a:gd name="T10" fmla="*/ 0 w 28"/>
                      <a:gd name="T11" fmla="*/ 8 h 21"/>
                      <a:gd name="T12" fmla="*/ 12 w 28"/>
                      <a:gd name="T13" fmla="*/ 20 h 21"/>
                      <a:gd name="T14" fmla="*/ 16 w 28"/>
                      <a:gd name="T15" fmla="*/ 21 h 21"/>
                      <a:gd name="T16" fmla="*/ 28 w 2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1">
                        <a:moveTo>
                          <a:pt x="28" y="0"/>
                        </a:moveTo>
                        <a:cubicBezTo>
                          <a:pt x="28" y="1"/>
                          <a:pt x="28" y="1"/>
                          <a:pt x="28" y="1"/>
                        </a:cubicBezTo>
                        <a:cubicBezTo>
                          <a:pt x="27" y="6"/>
                          <a:pt x="24" y="18"/>
                          <a:pt x="15" y="18"/>
                        </a:cubicBezTo>
                        <a:cubicBezTo>
                          <a:pt x="15" y="18"/>
                          <a:pt x="15" y="18"/>
                          <a:pt x="15" y="18"/>
                        </a:cubicBezTo>
                        <a:cubicBezTo>
                          <a:pt x="14" y="18"/>
                          <a:pt x="13" y="18"/>
                          <a:pt x="12" y="18"/>
                        </a:cubicBezTo>
                        <a:cubicBezTo>
                          <a:pt x="7" y="16"/>
                          <a:pt x="3" y="12"/>
                          <a:pt x="0" y="8"/>
                        </a:cubicBezTo>
                        <a:cubicBezTo>
                          <a:pt x="3" y="13"/>
                          <a:pt x="7" y="18"/>
                          <a:pt x="12" y="20"/>
                        </a:cubicBezTo>
                        <a:cubicBezTo>
                          <a:pt x="13" y="21"/>
                          <a:pt x="15" y="21"/>
                          <a:pt x="16" y="21"/>
                        </a:cubicBezTo>
                        <a:cubicBezTo>
                          <a:pt x="23" y="21"/>
                          <a:pt x="28" y="9"/>
                          <a:pt x="2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4" name="Freeform 7198">
                    <a:extLst>
                      <a:ext uri="{FF2B5EF4-FFF2-40B4-BE49-F238E27FC236}">
                        <a16:creationId xmlns:a16="http://schemas.microsoft.com/office/drawing/2014/main" xmlns="" id="{70C1D3A1-7D90-4E05-BA94-A4BF85FAA227}"/>
                      </a:ext>
                    </a:extLst>
                  </p:cNvPr>
                  <p:cNvSpPr>
                    <a:spLocks/>
                  </p:cNvSpPr>
                  <p:nvPr/>
                </p:nvSpPr>
                <p:spPr bwMode="auto">
                  <a:xfrm>
                    <a:off x="4114" y="2067"/>
                    <a:ext cx="24" cy="12"/>
                  </a:xfrm>
                  <a:custGeom>
                    <a:avLst/>
                    <a:gdLst>
                      <a:gd name="T0" fmla="*/ 32 w 32"/>
                      <a:gd name="T1" fmla="*/ 0 h 17"/>
                      <a:gd name="T2" fmla="*/ 31 w 32"/>
                      <a:gd name="T3" fmla="*/ 1 h 17"/>
                      <a:gd name="T4" fmla="*/ 19 w 32"/>
                      <a:gd name="T5" fmla="*/ 17 h 17"/>
                      <a:gd name="T6" fmla="*/ 16 w 32"/>
                      <a:gd name="T7" fmla="*/ 16 h 17"/>
                      <a:gd name="T8" fmla="*/ 0 w 32"/>
                      <a:gd name="T9" fmla="*/ 2 h 17"/>
                      <a:gd name="T10" fmla="*/ 0 w 32"/>
                      <a:gd name="T11" fmla="*/ 2 h 17"/>
                      <a:gd name="T12" fmla="*/ 4 w 32"/>
                      <a:gd name="T13" fmla="*/ 7 h 17"/>
                      <a:gd name="T14" fmla="*/ 16 w 32"/>
                      <a:gd name="T15" fmla="*/ 17 h 17"/>
                      <a:gd name="T16" fmla="*/ 19 w 32"/>
                      <a:gd name="T17" fmla="*/ 17 h 17"/>
                      <a:gd name="T18" fmla="*/ 19 w 32"/>
                      <a:gd name="T19" fmla="*/ 17 h 17"/>
                      <a:gd name="T20" fmla="*/ 32 w 3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7">
                        <a:moveTo>
                          <a:pt x="32" y="0"/>
                        </a:moveTo>
                        <a:cubicBezTo>
                          <a:pt x="31" y="1"/>
                          <a:pt x="31" y="1"/>
                          <a:pt x="31" y="1"/>
                        </a:cubicBezTo>
                        <a:cubicBezTo>
                          <a:pt x="30" y="6"/>
                          <a:pt x="27" y="17"/>
                          <a:pt x="19" y="17"/>
                        </a:cubicBezTo>
                        <a:cubicBezTo>
                          <a:pt x="18" y="17"/>
                          <a:pt x="17" y="16"/>
                          <a:pt x="16" y="16"/>
                        </a:cubicBezTo>
                        <a:cubicBezTo>
                          <a:pt x="10" y="14"/>
                          <a:pt x="4" y="7"/>
                          <a:pt x="0" y="2"/>
                        </a:cubicBezTo>
                        <a:cubicBezTo>
                          <a:pt x="0" y="2"/>
                          <a:pt x="0" y="2"/>
                          <a:pt x="0" y="2"/>
                        </a:cubicBezTo>
                        <a:cubicBezTo>
                          <a:pt x="1" y="3"/>
                          <a:pt x="2" y="5"/>
                          <a:pt x="4" y="7"/>
                        </a:cubicBezTo>
                        <a:cubicBezTo>
                          <a:pt x="7" y="11"/>
                          <a:pt x="11" y="15"/>
                          <a:pt x="16" y="17"/>
                        </a:cubicBezTo>
                        <a:cubicBezTo>
                          <a:pt x="17" y="17"/>
                          <a:pt x="18" y="17"/>
                          <a:pt x="19" y="17"/>
                        </a:cubicBezTo>
                        <a:cubicBezTo>
                          <a:pt x="19" y="17"/>
                          <a:pt x="19" y="17"/>
                          <a:pt x="19" y="17"/>
                        </a:cubicBezTo>
                        <a:cubicBezTo>
                          <a:pt x="28" y="17"/>
                          <a:pt x="31" y="5"/>
                          <a:pt x="32"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5" name="Freeform 7199">
                    <a:extLst>
                      <a:ext uri="{FF2B5EF4-FFF2-40B4-BE49-F238E27FC236}">
                        <a16:creationId xmlns:a16="http://schemas.microsoft.com/office/drawing/2014/main" xmlns="" id="{2C5DC6EF-CAE6-4275-8801-573BDA0D5480}"/>
                      </a:ext>
                    </a:extLst>
                  </p:cNvPr>
                  <p:cNvSpPr>
                    <a:spLocks/>
                  </p:cNvSpPr>
                  <p:nvPr/>
                </p:nvSpPr>
                <p:spPr bwMode="auto">
                  <a:xfrm>
                    <a:off x="4111" y="2064"/>
                    <a:ext cx="28" cy="21"/>
                  </a:xfrm>
                  <a:custGeom>
                    <a:avLst/>
                    <a:gdLst>
                      <a:gd name="T0" fmla="*/ 0 w 37"/>
                      <a:gd name="T1" fmla="*/ 0 h 28"/>
                      <a:gd name="T2" fmla="*/ 6 w 37"/>
                      <a:gd name="T3" fmla="*/ 11 h 28"/>
                      <a:gd name="T4" fmla="*/ 23 w 37"/>
                      <a:gd name="T5" fmla="*/ 28 h 28"/>
                      <a:gd name="T6" fmla="*/ 23 w 37"/>
                      <a:gd name="T7" fmla="*/ 28 h 28"/>
                      <a:gd name="T8" fmla="*/ 27 w 37"/>
                      <a:gd name="T9" fmla="*/ 27 h 28"/>
                      <a:gd name="T10" fmla="*/ 37 w 37"/>
                      <a:gd name="T11" fmla="*/ 6 h 28"/>
                      <a:gd name="T12" fmla="*/ 37 w 37"/>
                      <a:gd name="T13" fmla="*/ 1 h 28"/>
                      <a:gd name="T14" fmla="*/ 37 w 37"/>
                      <a:gd name="T15" fmla="*/ 1 h 28"/>
                      <a:gd name="T16" fmla="*/ 23 w 37"/>
                      <a:gd name="T17" fmla="*/ 27 h 28"/>
                      <a:gd name="T18" fmla="*/ 23 w 37"/>
                      <a:gd name="T19" fmla="*/ 27 h 28"/>
                      <a:gd name="T20" fmla="*/ 4 w 37"/>
                      <a:gd name="T21" fmla="*/ 6 h 28"/>
                      <a:gd name="T22" fmla="*/ 2 w 37"/>
                      <a:gd name="T23" fmla="*/ 2 h 28"/>
                      <a:gd name="T24" fmla="*/ 0 w 3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0" y="0"/>
                        </a:moveTo>
                        <a:cubicBezTo>
                          <a:pt x="1" y="3"/>
                          <a:pt x="3" y="7"/>
                          <a:pt x="6" y="11"/>
                        </a:cubicBezTo>
                        <a:cubicBezTo>
                          <a:pt x="10" y="20"/>
                          <a:pt x="17" y="28"/>
                          <a:pt x="23" y="28"/>
                        </a:cubicBezTo>
                        <a:cubicBezTo>
                          <a:pt x="23" y="28"/>
                          <a:pt x="23" y="28"/>
                          <a:pt x="23" y="28"/>
                        </a:cubicBezTo>
                        <a:cubicBezTo>
                          <a:pt x="24" y="28"/>
                          <a:pt x="26" y="28"/>
                          <a:pt x="27" y="27"/>
                        </a:cubicBezTo>
                        <a:cubicBezTo>
                          <a:pt x="35" y="22"/>
                          <a:pt x="37" y="13"/>
                          <a:pt x="37" y="6"/>
                        </a:cubicBezTo>
                        <a:cubicBezTo>
                          <a:pt x="37" y="4"/>
                          <a:pt x="37" y="2"/>
                          <a:pt x="37" y="1"/>
                        </a:cubicBezTo>
                        <a:cubicBezTo>
                          <a:pt x="37" y="1"/>
                          <a:pt x="37" y="1"/>
                          <a:pt x="37" y="1"/>
                        </a:cubicBezTo>
                        <a:cubicBezTo>
                          <a:pt x="37" y="6"/>
                          <a:pt x="35" y="26"/>
                          <a:pt x="23" y="27"/>
                        </a:cubicBezTo>
                        <a:cubicBezTo>
                          <a:pt x="23" y="27"/>
                          <a:pt x="23" y="27"/>
                          <a:pt x="23" y="27"/>
                        </a:cubicBezTo>
                        <a:cubicBezTo>
                          <a:pt x="16" y="27"/>
                          <a:pt x="8" y="13"/>
                          <a:pt x="4" y="6"/>
                        </a:cubicBezTo>
                        <a:cubicBezTo>
                          <a:pt x="3" y="4"/>
                          <a:pt x="3" y="3"/>
                          <a:pt x="2" y="2"/>
                        </a:cubicBezTo>
                        <a:cubicBezTo>
                          <a:pt x="1" y="2"/>
                          <a:pt x="1" y="1"/>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6" name="Freeform 7200">
                    <a:extLst>
                      <a:ext uri="{FF2B5EF4-FFF2-40B4-BE49-F238E27FC236}">
                        <a16:creationId xmlns:a16="http://schemas.microsoft.com/office/drawing/2014/main" xmlns="" id="{C5403F43-10B9-4170-9DE5-0C87A78A2C99}"/>
                      </a:ext>
                    </a:extLst>
                  </p:cNvPr>
                  <p:cNvSpPr>
                    <a:spLocks noEditPoints="1"/>
                  </p:cNvSpPr>
                  <p:nvPr/>
                </p:nvSpPr>
                <p:spPr bwMode="auto">
                  <a:xfrm>
                    <a:off x="4110" y="2064"/>
                    <a:ext cx="30" cy="22"/>
                  </a:xfrm>
                  <a:custGeom>
                    <a:avLst/>
                    <a:gdLst>
                      <a:gd name="T0" fmla="*/ 3 w 40"/>
                      <a:gd name="T1" fmla="*/ 3 h 30"/>
                      <a:gd name="T2" fmla="*/ 5 w 40"/>
                      <a:gd name="T3" fmla="*/ 7 h 30"/>
                      <a:gd name="T4" fmla="*/ 4 w 40"/>
                      <a:gd name="T5" fmla="*/ 5 h 30"/>
                      <a:gd name="T6" fmla="*/ 3 w 40"/>
                      <a:gd name="T7" fmla="*/ 3 h 30"/>
                      <a:gd name="T8" fmla="*/ 0 w 40"/>
                      <a:gd name="T9" fmla="*/ 0 h 30"/>
                      <a:gd name="T10" fmla="*/ 24 w 40"/>
                      <a:gd name="T11" fmla="*/ 30 h 30"/>
                      <a:gd name="T12" fmla="*/ 28 w 40"/>
                      <a:gd name="T13" fmla="*/ 29 h 30"/>
                      <a:gd name="T14" fmla="*/ 39 w 40"/>
                      <a:gd name="T15" fmla="*/ 1 h 30"/>
                      <a:gd name="T16" fmla="*/ 38 w 40"/>
                      <a:gd name="T17" fmla="*/ 2 h 30"/>
                      <a:gd name="T18" fmla="*/ 38 w 40"/>
                      <a:gd name="T19" fmla="*/ 7 h 30"/>
                      <a:gd name="T20" fmla="*/ 28 w 40"/>
                      <a:gd name="T21" fmla="*/ 28 h 30"/>
                      <a:gd name="T22" fmla="*/ 24 w 40"/>
                      <a:gd name="T23" fmla="*/ 29 h 30"/>
                      <a:gd name="T24" fmla="*/ 24 w 40"/>
                      <a:gd name="T25" fmla="*/ 29 h 30"/>
                      <a:gd name="T26" fmla="*/ 7 w 40"/>
                      <a:gd name="T27" fmla="*/ 12 h 30"/>
                      <a:gd name="T28" fmla="*/ 1 w 40"/>
                      <a:gd name="T29" fmla="*/ 1 h 30"/>
                      <a:gd name="T30" fmla="*/ 0 w 40"/>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0">
                        <a:moveTo>
                          <a:pt x="3" y="3"/>
                        </a:moveTo>
                        <a:cubicBezTo>
                          <a:pt x="4" y="4"/>
                          <a:pt x="4" y="5"/>
                          <a:pt x="5" y="7"/>
                        </a:cubicBezTo>
                        <a:cubicBezTo>
                          <a:pt x="5" y="6"/>
                          <a:pt x="5" y="5"/>
                          <a:pt x="4" y="5"/>
                        </a:cubicBezTo>
                        <a:cubicBezTo>
                          <a:pt x="4" y="4"/>
                          <a:pt x="3" y="4"/>
                          <a:pt x="3" y="3"/>
                        </a:cubicBezTo>
                        <a:close/>
                        <a:moveTo>
                          <a:pt x="0" y="0"/>
                        </a:moveTo>
                        <a:cubicBezTo>
                          <a:pt x="3" y="9"/>
                          <a:pt x="13" y="30"/>
                          <a:pt x="24" y="30"/>
                        </a:cubicBezTo>
                        <a:cubicBezTo>
                          <a:pt x="25" y="30"/>
                          <a:pt x="27" y="29"/>
                          <a:pt x="28" y="29"/>
                        </a:cubicBezTo>
                        <a:cubicBezTo>
                          <a:pt x="40" y="22"/>
                          <a:pt x="39" y="6"/>
                          <a:pt x="39" y="1"/>
                        </a:cubicBezTo>
                        <a:cubicBezTo>
                          <a:pt x="38" y="2"/>
                          <a:pt x="38" y="2"/>
                          <a:pt x="38" y="2"/>
                        </a:cubicBezTo>
                        <a:cubicBezTo>
                          <a:pt x="38" y="3"/>
                          <a:pt x="38" y="5"/>
                          <a:pt x="38" y="7"/>
                        </a:cubicBezTo>
                        <a:cubicBezTo>
                          <a:pt x="38" y="14"/>
                          <a:pt x="36" y="23"/>
                          <a:pt x="28" y="28"/>
                        </a:cubicBezTo>
                        <a:cubicBezTo>
                          <a:pt x="27" y="29"/>
                          <a:pt x="25" y="29"/>
                          <a:pt x="24" y="29"/>
                        </a:cubicBezTo>
                        <a:cubicBezTo>
                          <a:pt x="24" y="29"/>
                          <a:pt x="24" y="29"/>
                          <a:pt x="24" y="29"/>
                        </a:cubicBezTo>
                        <a:cubicBezTo>
                          <a:pt x="18" y="29"/>
                          <a:pt x="11" y="21"/>
                          <a:pt x="7" y="12"/>
                        </a:cubicBezTo>
                        <a:cubicBezTo>
                          <a:pt x="4" y="8"/>
                          <a:pt x="2" y="4"/>
                          <a:pt x="1" y="1"/>
                        </a:cubicBezTo>
                        <a:cubicBezTo>
                          <a:pt x="1" y="1"/>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7" name="Freeform 7201">
                    <a:extLst>
                      <a:ext uri="{FF2B5EF4-FFF2-40B4-BE49-F238E27FC236}">
                        <a16:creationId xmlns:a16="http://schemas.microsoft.com/office/drawing/2014/main" xmlns="" id="{8C3412A9-D03B-43F7-ABB1-8D483A094498}"/>
                      </a:ext>
                    </a:extLst>
                  </p:cNvPr>
                  <p:cNvSpPr>
                    <a:spLocks/>
                  </p:cNvSpPr>
                  <p:nvPr/>
                </p:nvSpPr>
                <p:spPr bwMode="auto">
                  <a:xfrm>
                    <a:off x="4100" y="2043"/>
                    <a:ext cx="48" cy="42"/>
                  </a:xfrm>
                  <a:custGeom>
                    <a:avLst/>
                    <a:gdLst>
                      <a:gd name="T0" fmla="*/ 1 w 64"/>
                      <a:gd name="T1" fmla="*/ 3 h 56"/>
                      <a:gd name="T2" fmla="*/ 31 w 64"/>
                      <a:gd name="T3" fmla="*/ 30 h 56"/>
                      <a:gd name="T4" fmla="*/ 56 w 64"/>
                      <a:gd name="T5" fmla="*/ 3 h 56"/>
                      <a:gd name="T6" fmla="*/ 58 w 64"/>
                      <a:gd name="T7" fmla="*/ 0 h 56"/>
                      <a:gd name="T8" fmla="*/ 46 w 64"/>
                      <a:gd name="T9" fmla="*/ 37 h 56"/>
                      <a:gd name="T10" fmla="*/ 0 w 64"/>
                      <a:gd name="T11" fmla="*/ 5 h 56"/>
                      <a:gd name="T12" fmla="*/ 1 w 64"/>
                      <a:gd name="T13" fmla="*/ 3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1" y="3"/>
                        </a:moveTo>
                        <a:cubicBezTo>
                          <a:pt x="1" y="3"/>
                          <a:pt x="14" y="26"/>
                          <a:pt x="31" y="30"/>
                        </a:cubicBezTo>
                        <a:cubicBezTo>
                          <a:pt x="47" y="35"/>
                          <a:pt x="55" y="15"/>
                          <a:pt x="56" y="3"/>
                        </a:cubicBezTo>
                        <a:cubicBezTo>
                          <a:pt x="58" y="0"/>
                          <a:pt x="58" y="0"/>
                          <a:pt x="58" y="0"/>
                        </a:cubicBezTo>
                        <a:cubicBezTo>
                          <a:pt x="58" y="0"/>
                          <a:pt x="64" y="18"/>
                          <a:pt x="46" y="37"/>
                        </a:cubicBezTo>
                        <a:cubicBezTo>
                          <a:pt x="28" y="56"/>
                          <a:pt x="3" y="12"/>
                          <a:pt x="0" y="5"/>
                        </a:cubicBezTo>
                        <a:lnTo>
                          <a:pt x="1" y="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8" name="Freeform 7202">
                    <a:extLst>
                      <a:ext uri="{FF2B5EF4-FFF2-40B4-BE49-F238E27FC236}">
                        <a16:creationId xmlns:a16="http://schemas.microsoft.com/office/drawing/2014/main" xmlns="" id="{AEBACB7A-AE04-4942-9436-4A073A7E3B3E}"/>
                      </a:ext>
                    </a:extLst>
                  </p:cNvPr>
                  <p:cNvSpPr>
                    <a:spLocks noEditPoints="1"/>
                  </p:cNvSpPr>
                  <p:nvPr/>
                </p:nvSpPr>
                <p:spPr bwMode="auto">
                  <a:xfrm>
                    <a:off x="4100" y="2041"/>
                    <a:ext cx="44" cy="34"/>
                  </a:xfrm>
                  <a:custGeom>
                    <a:avLst/>
                    <a:gdLst>
                      <a:gd name="T0" fmla="*/ 46 w 59"/>
                      <a:gd name="T1" fmla="*/ 40 h 45"/>
                      <a:gd name="T2" fmla="*/ 35 w 59"/>
                      <a:gd name="T3" fmla="*/ 44 h 45"/>
                      <a:gd name="T4" fmla="*/ 0 w 59"/>
                      <a:gd name="T5" fmla="*/ 7 h 45"/>
                      <a:gd name="T6" fmla="*/ 0 w 59"/>
                      <a:gd name="T7" fmla="*/ 7 h 45"/>
                      <a:gd name="T8" fmla="*/ 1 w 59"/>
                      <a:gd name="T9" fmla="*/ 5 h 45"/>
                      <a:gd name="T10" fmla="*/ 2 w 59"/>
                      <a:gd name="T11" fmla="*/ 4 h 45"/>
                      <a:gd name="T12" fmla="*/ 2 w 59"/>
                      <a:gd name="T13" fmla="*/ 5 h 45"/>
                      <a:gd name="T14" fmla="*/ 31 w 59"/>
                      <a:gd name="T15" fmla="*/ 32 h 45"/>
                      <a:gd name="T16" fmla="*/ 35 w 59"/>
                      <a:gd name="T17" fmla="*/ 33 h 45"/>
                      <a:gd name="T18" fmla="*/ 55 w 59"/>
                      <a:gd name="T19" fmla="*/ 5 h 45"/>
                      <a:gd name="T20" fmla="*/ 55 w 59"/>
                      <a:gd name="T21" fmla="*/ 5 h 45"/>
                      <a:gd name="T22" fmla="*/ 58 w 59"/>
                      <a:gd name="T23" fmla="*/ 0 h 45"/>
                      <a:gd name="T24" fmla="*/ 58 w 59"/>
                      <a:gd name="T25" fmla="*/ 1 h 45"/>
                      <a:gd name="T26" fmla="*/ 59 w 59"/>
                      <a:gd name="T27" fmla="*/ 10 h 45"/>
                      <a:gd name="T28" fmla="*/ 46 w 59"/>
                      <a:gd name="T29" fmla="*/ 40 h 45"/>
                      <a:gd name="T30" fmla="*/ 58 w 59"/>
                      <a:gd name="T31" fmla="*/ 10 h 45"/>
                      <a:gd name="T32" fmla="*/ 57 w 59"/>
                      <a:gd name="T33" fmla="*/ 3 h 45"/>
                      <a:gd name="T34" fmla="*/ 56 w 59"/>
                      <a:gd name="T35" fmla="*/ 5 h 45"/>
                      <a:gd name="T36" fmla="*/ 35 w 59"/>
                      <a:gd name="T37" fmla="*/ 34 h 45"/>
                      <a:gd name="T38" fmla="*/ 30 w 59"/>
                      <a:gd name="T39" fmla="*/ 33 h 45"/>
                      <a:gd name="T40" fmla="*/ 1 w 59"/>
                      <a:gd name="T41" fmla="*/ 6 h 45"/>
                      <a:gd name="T42" fmla="*/ 1 w 59"/>
                      <a:gd name="T43" fmla="*/ 7 h 45"/>
                      <a:gd name="T44" fmla="*/ 35 w 59"/>
                      <a:gd name="T45" fmla="*/ 43 h 45"/>
                      <a:gd name="T46" fmla="*/ 45 w 59"/>
                      <a:gd name="T47" fmla="*/ 39 h 45"/>
                      <a:gd name="T48" fmla="*/ 58 w 59"/>
                      <a:gd name="T49" fmla="*/ 10 h 45"/>
                      <a:gd name="T50" fmla="*/ 2 w 59"/>
                      <a:gd name="T51" fmla="*/ 6 h 45"/>
                      <a:gd name="T52" fmla="*/ 1 w 59"/>
                      <a:gd name="T53" fmla="*/ 5 h 45"/>
                      <a:gd name="T54" fmla="*/ 2 w 59"/>
                      <a:gd name="T5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6" y="40"/>
                        </a:moveTo>
                        <a:cubicBezTo>
                          <a:pt x="43" y="43"/>
                          <a:pt x="39" y="45"/>
                          <a:pt x="35" y="44"/>
                        </a:cubicBezTo>
                        <a:cubicBezTo>
                          <a:pt x="19" y="44"/>
                          <a:pt x="2" y="13"/>
                          <a:pt x="0" y="7"/>
                        </a:cubicBezTo>
                        <a:cubicBezTo>
                          <a:pt x="0" y="7"/>
                          <a:pt x="0" y="7"/>
                          <a:pt x="0" y="7"/>
                        </a:cubicBezTo>
                        <a:cubicBezTo>
                          <a:pt x="1" y="5"/>
                          <a:pt x="1" y="5"/>
                          <a:pt x="1" y="5"/>
                        </a:cubicBezTo>
                        <a:cubicBezTo>
                          <a:pt x="2" y="4"/>
                          <a:pt x="2" y="4"/>
                          <a:pt x="2" y="4"/>
                        </a:cubicBezTo>
                        <a:cubicBezTo>
                          <a:pt x="2" y="5"/>
                          <a:pt x="2" y="5"/>
                          <a:pt x="2" y="5"/>
                        </a:cubicBezTo>
                        <a:cubicBezTo>
                          <a:pt x="2" y="5"/>
                          <a:pt x="15" y="27"/>
                          <a:pt x="31" y="32"/>
                        </a:cubicBezTo>
                        <a:cubicBezTo>
                          <a:pt x="32" y="32"/>
                          <a:pt x="34" y="33"/>
                          <a:pt x="35" y="33"/>
                        </a:cubicBezTo>
                        <a:cubicBezTo>
                          <a:pt x="48" y="33"/>
                          <a:pt x="55" y="16"/>
                          <a:pt x="55" y="5"/>
                        </a:cubicBezTo>
                        <a:cubicBezTo>
                          <a:pt x="55" y="5"/>
                          <a:pt x="55" y="5"/>
                          <a:pt x="55" y="5"/>
                        </a:cubicBezTo>
                        <a:cubicBezTo>
                          <a:pt x="58" y="0"/>
                          <a:pt x="58" y="0"/>
                          <a:pt x="58" y="0"/>
                        </a:cubicBezTo>
                        <a:cubicBezTo>
                          <a:pt x="58" y="1"/>
                          <a:pt x="58" y="1"/>
                          <a:pt x="58" y="1"/>
                        </a:cubicBezTo>
                        <a:cubicBezTo>
                          <a:pt x="58" y="1"/>
                          <a:pt x="59" y="5"/>
                          <a:pt x="59" y="10"/>
                        </a:cubicBezTo>
                        <a:cubicBezTo>
                          <a:pt x="59" y="17"/>
                          <a:pt x="57" y="28"/>
                          <a:pt x="46" y="40"/>
                        </a:cubicBezTo>
                        <a:close/>
                        <a:moveTo>
                          <a:pt x="58" y="10"/>
                        </a:moveTo>
                        <a:cubicBezTo>
                          <a:pt x="58" y="7"/>
                          <a:pt x="58" y="5"/>
                          <a:pt x="57" y="3"/>
                        </a:cubicBezTo>
                        <a:cubicBezTo>
                          <a:pt x="56" y="5"/>
                          <a:pt x="56" y="5"/>
                          <a:pt x="56" y="5"/>
                        </a:cubicBezTo>
                        <a:cubicBezTo>
                          <a:pt x="56" y="17"/>
                          <a:pt x="49" y="34"/>
                          <a:pt x="35" y="34"/>
                        </a:cubicBezTo>
                        <a:cubicBezTo>
                          <a:pt x="34" y="34"/>
                          <a:pt x="32" y="34"/>
                          <a:pt x="30" y="33"/>
                        </a:cubicBezTo>
                        <a:cubicBezTo>
                          <a:pt x="15" y="29"/>
                          <a:pt x="4" y="10"/>
                          <a:pt x="1" y="6"/>
                        </a:cubicBezTo>
                        <a:cubicBezTo>
                          <a:pt x="1" y="7"/>
                          <a:pt x="1" y="7"/>
                          <a:pt x="1" y="7"/>
                        </a:cubicBezTo>
                        <a:cubicBezTo>
                          <a:pt x="4" y="14"/>
                          <a:pt x="21" y="43"/>
                          <a:pt x="35" y="43"/>
                        </a:cubicBezTo>
                        <a:cubicBezTo>
                          <a:pt x="39" y="43"/>
                          <a:pt x="42" y="42"/>
                          <a:pt x="45" y="39"/>
                        </a:cubicBezTo>
                        <a:cubicBezTo>
                          <a:pt x="55" y="28"/>
                          <a:pt x="58" y="17"/>
                          <a:pt x="58" y="10"/>
                        </a:cubicBezTo>
                        <a:close/>
                        <a:moveTo>
                          <a:pt x="2" y="6"/>
                        </a:moveTo>
                        <a:cubicBezTo>
                          <a:pt x="1" y="5"/>
                          <a:pt x="1" y="5"/>
                          <a:pt x="1" y="5"/>
                        </a:cubicBezTo>
                        <a:lnTo>
                          <a:pt x="2" y="6"/>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9" name="Freeform 7203">
                    <a:extLst>
                      <a:ext uri="{FF2B5EF4-FFF2-40B4-BE49-F238E27FC236}">
                        <a16:creationId xmlns:a16="http://schemas.microsoft.com/office/drawing/2014/main" xmlns="" id="{9D55CCBC-7E74-4792-A3CD-999C242E389C}"/>
                      </a:ext>
                    </a:extLst>
                  </p:cNvPr>
                  <p:cNvSpPr>
                    <a:spLocks/>
                  </p:cNvSpPr>
                  <p:nvPr/>
                </p:nvSpPr>
                <p:spPr bwMode="auto">
                  <a:xfrm>
                    <a:off x="4106" y="2048"/>
                    <a:ext cx="36" cy="21"/>
                  </a:xfrm>
                  <a:custGeom>
                    <a:avLst/>
                    <a:gdLst>
                      <a:gd name="T0" fmla="*/ 48 w 48"/>
                      <a:gd name="T1" fmla="*/ 0 h 28"/>
                      <a:gd name="T2" fmla="*/ 27 w 48"/>
                      <a:gd name="T3" fmla="*/ 25 h 28"/>
                      <a:gd name="T4" fmla="*/ 27 w 48"/>
                      <a:gd name="T5" fmla="*/ 25 h 28"/>
                      <a:gd name="T6" fmla="*/ 22 w 48"/>
                      <a:gd name="T7" fmla="*/ 24 h 28"/>
                      <a:gd name="T8" fmla="*/ 1 w 48"/>
                      <a:gd name="T9" fmla="*/ 8 h 28"/>
                      <a:gd name="T10" fmla="*/ 0 w 48"/>
                      <a:gd name="T11" fmla="*/ 7 h 28"/>
                      <a:gd name="T12" fmla="*/ 24 w 48"/>
                      <a:gd name="T13" fmla="*/ 28 h 28"/>
                      <a:gd name="T14" fmla="*/ 27 w 48"/>
                      <a:gd name="T15" fmla="*/ 28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46" y="11"/>
                          <a:pt x="39" y="25"/>
                          <a:pt x="27" y="25"/>
                        </a:cubicBezTo>
                        <a:cubicBezTo>
                          <a:pt x="27" y="25"/>
                          <a:pt x="27" y="25"/>
                          <a:pt x="27" y="25"/>
                        </a:cubicBezTo>
                        <a:cubicBezTo>
                          <a:pt x="26" y="25"/>
                          <a:pt x="24" y="25"/>
                          <a:pt x="22" y="24"/>
                        </a:cubicBezTo>
                        <a:cubicBezTo>
                          <a:pt x="14" y="22"/>
                          <a:pt x="6" y="14"/>
                          <a:pt x="1" y="8"/>
                        </a:cubicBezTo>
                        <a:cubicBezTo>
                          <a:pt x="0" y="7"/>
                          <a:pt x="0" y="7"/>
                          <a:pt x="0" y="7"/>
                        </a:cubicBezTo>
                        <a:cubicBezTo>
                          <a:pt x="5" y="14"/>
                          <a:pt x="14" y="26"/>
                          <a:pt x="24" y="28"/>
                        </a:cubicBezTo>
                        <a:cubicBezTo>
                          <a:pt x="25" y="28"/>
                          <a:pt x="26" y="28"/>
                          <a:pt x="27" y="28"/>
                        </a:cubicBezTo>
                        <a:cubicBezTo>
                          <a:pt x="39" y="28"/>
                          <a:pt x="48" y="15"/>
                          <a:pt x="48"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0" name="Freeform 7204">
                    <a:extLst>
                      <a:ext uri="{FF2B5EF4-FFF2-40B4-BE49-F238E27FC236}">
                        <a16:creationId xmlns:a16="http://schemas.microsoft.com/office/drawing/2014/main" xmlns="" id="{7AF1B18D-703B-41E7-A0BB-5755D1874FED}"/>
                      </a:ext>
                    </a:extLst>
                  </p:cNvPr>
                  <p:cNvSpPr>
                    <a:spLocks/>
                  </p:cNvSpPr>
                  <p:nvPr/>
                </p:nvSpPr>
                <p:spPr bwMode="auto">
                  <a:xfrm>
                    <a:off x="4107" y="2047"/>
                    <a:ext cx="35" cy="20"/>
                  </a:xfrm>
                  <a:custGeom>
                    <a:avLst/>
                    <a:gdLst>
                      <a:gd name="T0" fmla="*/ 47 w 47"/>
                      <a:gd name="T1" fmla="*/ 0 h 26"/>
                      <a:gd name="T2" fmla="*/ 46 w 47"/>
                      <a:gd name="T3" fmla="*/ 1 h 26"/>
                      <a:gd name="T4" fmla="*/ 26 w 47"/>
                      <a:gd name="T5" fmla="*/ 25 h 26"/>
                      <a:gd name="T6" fmla="*/ 22 w 47"/>
                      <a:gd name="T7" fmla="*/ 24 h 26"/>
                      <a:gd name="T8" fmla="*/ 2 w 47"/>
                      <a:gd name="T9" fmla="*/ 10 h 26"/>
                      <a:gd name="T10" fmla="*/ 0 w 47"/>
                      <a:gd name="T11" fmla="*/ 9 h 26"/>
                      <a:gd name="T12" fmla="*/ 21 w 47"/>
                      <a:gd name="T13" fmla="*/ 25 h 26"/>
                      <a:gd name="T14" fmla="*/ 26 w 47"/>
                      <a:gd name="T15" fmla="*/ 26 h 26"/>
                      <a:gd name="T16" fmla="*/ 26 w 47"/>
                      <a:gd name="T17" fmla="*/ 26 h 26"/>
                      <a:gd name="T18" fmla="*/ 47 w 47"/>
                      <a:gd name="T19" fmla="*/ 1 h 26"/>
                      <a:gd name="T20" fmla="*/ 47 w 47"/>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6">
                        <a:moveTo>
                          <a:pt x="47" y="0"/>
                        </a:moveTo>
                        <a:cubicBezTo>
                          <a:pt x="46" y="1"/>
                          <a:pt x="46" y="1"/>
                          <a:pt x="46" y="1"/>
                        </a:cubicBezTo>
                        <a:cubicBezTo>
                          <a:pt x="45" y="12"/>
                          <a:pt x="38" y="25"/>
                          <a:pt x="26" y="25"/>
                        </a:cubicBezTo>
                        <a:cubicBezTo>
                          <a:pt x="25" y="25"/>
                          <a:pt x="23" y="25"/>
                          <a:pt x="22" y="24"/>
                        </a:cubicBezTo>
                        <a:cubicBezTo>
                          <a:pt x="14" y="22"/>
                          <a:pt x="7" y="16"/>
                          <a:pt x="2" y="10"/>
                        </a:cubicBezTo>
                        <a:cubicBezTo>
                          <a:pt x="1" y="10"/>
                          <a:pt x="1" y="9"/>
                          <a:pt x="0" y="9"/>
                        </a:cubicBezTo>
                        <a:cubicBezTo>
                          <a:pt x="5" y="15"/>
                          <a:pt x="13" y="23"/>
                          <a:pt x="21" y="25"/>
                        </a:cubicBezTo>
                        <a:cubicBezTo>
                          <a:pt x="23" y="26"/>
                          <a:pt x="25" y="26"/>
                          <a:pt x="26" y="26"/>
                        </a:cubicBezTo>
                        <a:cubicBezTo>
                          <a:pt x="26" y="26"/>
                          <a:pt x="26" y="26"/>
                          <a:pt x="26" y="26"/>
                        </a:cubicBezTo>
                        <a:cubicBezTo>
                          <a:pt x="38" y="26"/>
                          <a:pt x="45" y="12"/>
                          <a:pt x="47" y="1"/>
                        </a:cubicBezTo>
                        <a:cubicBezTo>
                          <a:pt x="47" y="1"/>
                          <a:pt x="47" y="0"/>
                          <a:pt x="47"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1" name="Freeform 7205">
                    <a:extLst>
                      <a:ext uri="{FF2B5EF4-FFF2-40B4-BE49-F238E27FC236}">
                        <a16:creationId xmlns:a16="http://schemas.microsoft.com/office/drawing/2014/main" xmlns="" id="{8AFA5A5B-AA50-4402-82AC-9A6B6CE34BB5}"/>
                      </a:ext>
                    </a:extLst>
                  </p:cNvPr>
                  <p:cNvSpPr>
                    <a:spLocks/>
                  </p:cNvSpPr>
                  <p:nvPr/>
                </p:nvSpPr>
                <p:spPr bwMode="auto">
                  <a:xfrm>
                    <a:off x="4103" y="2044"/>
                    <a:ext cx="40" cy="29"/>
                  </a:xfrm>
                  <a:custGeom>
                    <a:avLst/>
                    <a:gdLst>
                      <a:gd name="T0" fmla="*/ 54 w 54"/>
                      <a:gd name="T1" fmla="*/ 0 h 39"/>
                      <a:gd name="T2" fmla="*/ 53 w 54"/>
                      <a:gd name="T3" fmla="*/ 1 h 39"/>
                      <a:gd name="T4" fmla="*/ 52 w 54"/>
                      <a:gd name="T5" fmla="*/ 13 h 39"/>
                      <a:gd name="T6" fmla="*/ 45 w 54"/>
                      <a:gd name="T7" fmla="*/ 30 h 39"/>
                      <a:gd name="T8" fmla="*/ 33 w 54"/>
                      <a:gd name="T9" fmla="*/ 36 h 39"/>
                      <a:gd name="T10" fmla="*/ 13 w 54"/>
                      <a:gd name="T11" fmla="*/ 25 h 39"/>
                      <a:gd name="T12" fmla="*/ 3 w 54"/>
                      <a:gd name="T13" fmla="*/ 12 h 39"/>
                      <a:gd name="T14" fmla="*/ 0 w 54"/>
                      <a:gd name="T15" fmla="*/ 9 h 39"/>
                      <a:gd name="T16" fmla="*/ 31 w 54"/>
                      <a:gd name="T17" fmla="*/ 39 h 39"/>
                      <a:gd name="T18" fmla="*/ 32 w 54"/>
                      <a:gd name="T19" fmla="*/ 39 h 39"/>
                      <a:gd name="T20" fmla="*/ 41 w 54"/>
                      <a:gd name="T21" fmla="*/ 35 h 39"/>
                      <a:gd name="T22" fmla="*/ 54 w 54"/>
                      <a:gd name="T23" fmla="*/ 6 h 39"/>
                      <a:gd name="T24" fmla="*/ 54 w 5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9">
                        <a:moveTo>
                          <a:pt x="54" y="0"/>
                        </a:moveTo>
                        <a:cubicBezTo>
                          <a:pt x="53" y="1"/>
                          <a:pt x="53" y="1"/>
                          <a:pt x="53" y="1"/>
                        </a:cubicBezTo>
                        <a:cubicBezTo>
                          <a:pt x="53" y="5"/>
                          <a:pt x="53" y="9"/>
                          <a:pt x="52" y="13"/>
                        </a:cubicBezTo>
                        <a:cubicBezTo>
                          <a:pt x="51" y="18"/>
                          <a:pt x="49" y="24"/>
                          <a:pt x="45" y="30"/>
                        </a:cubicBezTo>
                        <a:cubicBezTo>
                          <a:pt x="41" y="34"/>
                          <a:pt x="37" y="36"/>
                          <a:pt x="33" y="36"/>
                        </a:cubicBezTo>
                        <a:cubicBezTo>
                          <a:pt x="24" y="36"/>
                          <a:pt x="17" y="29"/>
                          <a:pt x="13" y="25"/>
                        </a:cubicBezTo>
                        <a:cubicBezTo>
                          <a:pt x="9" y="22"/>
                          <a:pt x="5" y="16"/>
                          <a:pt x="3" y="12"/>
                        </a:cubicBezTo>
                        <a:cubicBezTo>
                          <a:pt x="2" y="11"/>
                          <a:pt x="1" y="10"/>
                          <a:pt x="0" y="9"/>
                        </a:cubicBezTo>
                        <a:cubicBezTo>
                          <a:pt x="7" y="20"/>
                          <a:pt x="20" y="39"/>
                          <a:pt x="31" y="39"/>
                        </a:cubicBezTo>
                        <a:cubicBezTo>
                          <a:pt x="32" y="39"/>
                          <a:pt x="32" y="39"/>
                          <a:pt x="32" y="39"/>
                        </a:cubicBezTo>
                        <a:cubicBezTo>
                          <a:pt x="35" y="39"/>
                          <a:pt x="38" y="38"/>
                          <a:pt x="41" y="35"/>
                        </a:cubicBezTo>
                        <a:cubicBezTo>
                          <a:pt x="51" y="24"/>
                          <a:pt x="54" y="13"/>
                          <a:pt x="54" y="6"/>
                        </a:cubicBezTo>
                        <a:cubicBezTo>
                          <a:pt x="54" y="3"/>
                          <a:pt x="54" y="2"/>
                          <a:pt x="5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2" name="Freeform 7206">
                    <a:extLst>
                      <a:ext uri="{FF2B5EF4-FFF2-40B4-BE49-F238E27FC236}">
                        <a16:creationId xmlns:a16="http://schemas.microsoft.com/office/drawing/2014/main" xmlns="" id="{C0D81DDB-869D-4E62-8F39-0D24E0448C65}"/>
                      </a:ext>
                    </a:extLst>
                  </p:cNvPr>
                  <p:cNvSpPr>
                    <a:spLocks/>
                  </p:cNvSpPr>
                  <p:nvPr/>
                </p:nvSpPr>
                <p:spPr bwMode="auto">
                  <a:xfrm>
                    <a:off x="4102" y="2043"/>
                    <a:ext cx="43" cy="31"/>
                  </a:xfrm>
                  <a:custGeom>
                    <a:avLst/>
                    <a:gdLst>
                      <a:gd name="T0" fmla="*/ 55 w 57"/>
                      <a:gd name="T1" fmla="*/ 0 h 41"/>
                      <a:gd name="T2" fmla="*/ 55 w 57"/>
                      <a:gd name="T3" fmla="*/ 1 h 41"/>
                      <a:gd name="T4" fmla="*/ 55 w 57"/>
                      <a:gd name="T5" fmla="*/ 7 h 41"/>
                      <a:gd name="T6" fmla="*/ 42 w 57"/>
                      <a:gd name="T7" fmla="*/ 36 h 41"/>
                      <a:gd name="T8" fmla="*/ 33 w 57"/>
                      <a:gd name="T9" fmla="*/ 40 h 41"/>
                      <a:gd name="T10" fmla="*/ 32 w 57"/>
                      <a:gd name="T11" fmla="*/ 40 h 41"/>
                      <a:gd name="T12" fmla="*/ 1 w 57"/>
                      <a:gd name="T13" fmla="*/ 10 h 41"/>
                      <a:gd name="T14" fmla="*/ 0 w 57"/>
                      <a:gd name="T15" fmla="*/ 9 h 41"/>
                      <a:gd name="T16" fmla="*/ 33 w 57"/>
                      <a:gd name="T17" fmla="*/ 41 h 41"/>
                      <a:gd name="T18" fmla="*/ 43 w 57"/>
                      <a:gd name="T19" fmla="*/ 36 h 41"/>
                      <a:gd name="T20" fmla="*/ 55 w 57"/>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1">
                        <a:moveTo>
                          <a:pt x="55" y="0"/>
                        </a:moveTo>
                        <a:cubicBezTo>
                          <a:pt x="55" y="0"/>
                          <a:pt x="55" y="1"/>
                          <a:pt x="55" y="1"/>
                        </a:cubicBezTo>
                        <a:cubicBezTo>
                          <a:pt x="55" y="3"/>
                          <a:pt x="55" y="4"/>
                          <a:pt x="55" y="7"/>
                        </a:cubicBezTo>
                        <a:cubicBezTo>
                          <a:pt x="55" y="14"/>
                          <a:pt x="52" y="25"/>
                          <a:pt x="42" y="36"/>
                        </a:cubicBezTo>
                        <a:cubicBezTo>
                          <a:pt x="39" y="39"/>
                          <a:pt x="36" y="40"/>
                          <a:pt x="33" y="40"/>
                        </a:cubicBezTo>
                        <a:cubicBezTo>
                          <a:pt x="32" y="40"/>
                          <a:pt x="32" y="40"/>
                          <a:pt x="32" y="40"/>
                        </a:cubicBezTo>
                        <a:cubicBezTo>
                          <a:pt x="21" y="40"/>
                          <a:pt x="8" y="21"/>
                          <a:pt x="1" y="10"/>
                        </a:cubicBezTo>
                        <a:cubicBezTo>
                          <a:pt x="1" y="10"/>
                          <a:pt x="0" y="10"/>
                          <a:pt x="0" y="9"/>
                        </a:cubicBezTo>
                        <a:cubicBezTo>
                          <a:pt x="6" y="20"/>
                          <a:pt x="20" y="41"/>
                          <a:pt x="33" y="41"/>
                        </a:cubicBezTo>
                        <a:cubicBezTo>
                          <a:pt x="36" y="41"/>
                          <a:pt x="39" y="39"/>
                          <a:pt x="43" y="36"/>
                        </a:cubicBezTo>
                        <a:cubicBezTo>
                          <a:pt x="57" y="20"/>
                          <a:pt x="56" y="5"/>
                          <a:pt x="5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3" name="Freeform 7207">
                    <a:extLst>
                      <a:ext uri="{FF2B5EF4-FFF2-40B4-BE49-F238E27FC236}">
                        <a16:creationId xmlns:a16="http://schemas.microsoft.com/office/drawing/2014/main" xmlns="" id="{285AEBF8-7458-47A0-BF0E-203387EA4EEE}"/>
                      </a:ext>
                    </a:extLst>
                  </p:cNvPr>
                  <p:cNvSpPr>
                    <a:spLocks/>
                  </p:cNvSpPr>
                  <p:nvPr/>
                </p:nvSpPr>
                <p:spPr bwMode="auto">
                  <a:xfrm>
                    <a:off x="4083" y="2020"/>
                    <a:ext cx="69" cy="44"/>
                  </a:xfrm>
                  <a:custGeom>
                    <a:avLst/>
                    <a:gdLst>
                      <a:gd name="T0" fmla="*/ 2 w 92"/>
                      <a:gd name="T1" fmla="*/ 0 h 58"/>
                      <a:gd name="T2" fmla="*/ 46 w 92"/>
                      <a:gd name="T3" fmla="*/ 42 h 58"/>
                      <a:gd name="T4" fmla="*/ 79 w 92"/>
                      <a:gd name="T5" fmla="*/ 4 h 58"/>
                      <a:gd name="T6" fmla="*/ 80 w 92"/>
                      <a:gd name="T7" fmla="*/ 0 h 58"/>
                      <a:gd name="T8" fmla="*/ 57 w 92"/>
                      <a:gd name="T9" fmla="*/ 50 h 58"/>
                      <a:gd name="T10" fmla="*/ 0 w 92"/>
                      <a:gd name="T11" fmla="*/ 2 h 58"/>
                      <a:gd name="T12" fmla="*/ 2 w 9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2" h="58">
                        <a:moveTo>
                          <a:pt x="2" y="0"/>
                        </a:moveTo>
                        <a:cubicBezTo>
                          <a:pt x="2" y="0"/>
                          <a:pt x="24" y="37"/>
                          <a:pt x="46" y="42"/>
                        </a:cubicBezTo>
                        <a:cubicBezTo>
                          <a:pt x="68" y="47"/>
                          <a:pt x="81" y="21"/>
                          <a:pt x="79" y="4"/>
                        </a:cubicBezTo>
                        <a:cubicBezTo>
                          <a:pt x="80" y="0"/>
                          <a:pt x="80" y="0"/>
                          <a:pt x="80" y="0"/>
                        </a:cubicBezTo>
                        <a:cubicBezTo>
                          <a:pt x="80" y="0"/>
                          <a:pt x="92" y="42"/>
                          <a:pt x="57" y="50"/>
                        </a:cubicBezTo>
                        <a:cubicBezTo>
                          <a:pt x="22" y="58"/>
                          <a:pt x="0" y="2"/>
                          <a:pt x="0" y="2"/>
                        </a:cubicBezTo>
                        <a:lnTo>
                          <a:pt x="2" y="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4" name="Freeform 7208">
                    <a:extLst>
                      <a:ext uri="{FF2B5EF4-FFF2-40B4-BE49-F238E27FC236}">
                        <a16:creationId xmlns:a16="http://schemas.microsoft.com/office/drawing/2014/main" xmlns="" id="{E385A4DA-B4EA-4372-A316-1837E591FAF4}"/>
                      </a:ext>
                    </a:extLst>
                  </p:cNvPr>
                  <p:cNvSpPr>
                    <a:spLocks noEditPoints="1"/>
                  </p:cNvSpPr>
                  <p:nvPr/>
                </p:nvSpPr>
                <p:spPr bwMode="auto">
                  <a:xfrm>
                    <a:off x="4083" y="2019"/>
                    <a:ext cx="63" cy="40"/>
                  </a:xfrm>
                  <a:custGeom>
                    <a:avLst/>
                    <a:gdLst>
                      <a:gd name="T0" fmla="*/ 57 w 83"/>
                      <a:gd name="T1" fmla="*/ 52 h 53"/>
                      <a:gd name="T2" fmla="*/ 50 w 83"/>
                      <a:gd name="T3" fmla="*/ 52 h 53"/>
                      <a:gd name="T4" fmla="*/ 0 w 83"/>
                      <a:gd name="T5" fmla="*/ 3 h 53"/>
                      <a:gd name="T6" fmla="*/ 0 w 83"/>
                      <a:gd name="T7" fmla="*/ 2 h 53"/>
                      <a:gd name="T8" fmla="*/ 2 w 83"/>
                      <a:gd name="T9" fmla="*/ 0 h 53"/>
                      <a:gd name="T10" fmla="*/ 2 w 83"/>
                      <a:gd name="T11" fmla="*/ 1 h 53"/>
                      <a:gd name="T12" fmla="*/ 16 w 83"/>
                      <a:gd name="T13" fmla="*/ 20 h 53"/>
                      <a:gd name="T14" fmla="*/ 46 w 83"/>
                      <a:gd name="T15" fmla="*/ 42 h 53"/>
                      <a:gd name="T16" fmla="*/ 51 w 83"/>
                      <a:gd name="T17" fmla="*/ 43 h 53"/>
                      <a:gd name="T18" fmla="*/ 78 w 83"/>
                      <a:gd name="T19" fmla="*/ 10 h 53"/>
                      <a:gd name="T20" fmla="*/ 78 w 83"/>
                      <a:gd name="T21" fmla="*/ 5 h 53"/>
                      <a:gd name="T22" fmla="*/ 78 w 83"/>
                      <a:gd name="T23" fmla="*/ 5 h 53"/>
                      <a:gd name="T24" fmla="*/ 80 w 83"/>
                      <a:gd name="T25" fmla="*/ 0 h 53"/>
                      <a:gd name="T26" fmla="*/ 80 w 83"/>
                      <a:gd name="T27" fmla="*/ 1 h 53"/>
                      <a:gd name="T28" fmla="*/ 82 w 83"/>
                      <a:gd name="T29" fmla="*/ 18 h 53"/>
                      <a:gd name="T30" fmla="*/ 57 w 83"/>
                      <a:gd name="T31" fmla="*/ 52 h 53"/>
                      <a:gd name="T32" fmla="*/ 81 w 83"/>
                      <a:gd name="T33" fmla="*/ 18 h 53"/>
                      <a:gd name="T34" fmla="*/ 80 w 83"/>
                      <a:gd name="T35" fmla="*/ 4 h 53"/>
                      <a:gd name="T36" fmla="*/ 79 w 83"/>
                      <a:gd name="T37" fmla="*/ 5 h 53"/>
                      <a:gd name="T38" fmla="*/ 80 w 83"/>
                      <a:gd name="T39" fmla="*/ 10 h 53"/>
                      <a:gd name="T40" fmla="*/ 51 w 83"/>
                      <a:gd name="T41" fmla="*/ 44 h 53"/>
                      <a:gd name="T42" fmla="*/ 46 w 83"/>
                      <a:gd name="T43" fmla="*/ 44 h 53"/>
                      <a:gd name="T44" fmla="*/ 2 w 83"/>
                      <a:gd name="T45" fmla="*/ 2 h 53"/>
                      <a:gd name="T46" fmla="*/ 1 w 83"/>
                      <a:gd name="T47" fmla="*/ 3 h 53"/>
                      <a:gd name="T48" fmla="*/ 14 w 83"/>
                      <a:gd name="T49" fmla="*/ 27 h 53"/>
                      <a:gd name="T50" fmla="*/ 50 w 83"/>
                      <a:gd name="T51" fmla="*/ 51 h 53"/>
                      <a:gd name="T52" fmla="*/ 57 w 83"/>
                      <a:gd name="T53" fmla="*/ 50 h 53"/>
                      <a:gd name="T54" fmla="*/ 81 w 83"/>
                      <a:gd name="T55" fmla="*/ 18 h 53"/>
                      <a:gd name="T56" fmla="*/ 2 w 83"/>
                      <a:gd name="T57" fmla="*/ 1 h 53"/>
                      <a:gd name="T58" fmla="*/ 2 w 83"/>
                      <a:gd name="T5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3">
                        <a:moveTo>
                          <a:pt x="57" y="52"/>
                        </a:moveTo>
                        <a:cubicBezTo>
                          <a:pt x="55" y="52"/>
                          <a:pt x="52" y="53"/>
                          <a:pt x="50" y="52"/>
                        </a:cubicBezTo>
                        <a:cubicBezTo>
                          <a:pt x="19" y="52"/>
                          <a:pt x="0" y="3"/>
                          <a:pt x="0" y="3"/>
                        </a:cubicBezTo>
                        <a:cubicBezTo>
                          <a:pt x="0" y="2"/>
                          <a:pt x="0" y="2"/>
                          <a:pt x="0" y="2"/>
                        </a:cubicBezTo>
                        <a:cubicBezTo>
                          <a:pt x="2" y="0"/>
                          <a:pt x="2" y="0"/>
                          <a:pt x="2" y="0"/>
                        </a:cubicBezTo>
                        <a:cubicBezTo>
                          <a:pt x="2" y="1"/>
                          <a:pt x="2" y="1"/>
                          <a:pt x="2" y="1"/>
                        </a:cubicBezTo>
                        <a:cubicBezTo>
                          <a:pt x="2" y="1"/>
                          <a:pt x="8" y="10"/>
                          <a:pt x="16" y="20"/>
                        </a:cubicBezTo>
                        <a:cubicBezTo>
                          <a:pt x="24" y="29"/>
                          <a:pt x="35" y="40"/>
                          <a:pt x="46" y="42"/>
                        </a:cubicBezTo>
                        <a:cubicBezTo>
                          <a:pt x="48" y="43"/>
                          <a:pt x="49" y="43"/>
                          <a:pt x="51" y="43"/>
                        </a:cubicBezTo>
                        <a:cubicBezTo>
                          <a:pt x="68" y="43"/>
                          <a:pt x="78" y="25"/>
                          <a:pt x="78" y="10"/>
                        </a:cubicBezTo>
                        <a:cubicBezTo>
                          <a:pt x="78" y="8"/>
                          <a:pt x="78" y="7"/>
                          <a:pt x="78" y="5"/>
                        </a:cubicBezTo>
                        <a:cubicBezTo>
                          <a:pt x="78" y="5"/>
                          <a:pt x="78" y="5"/>
                          <a:pt x="78" y="5"/>
                        </a:cubicBezTo>
                        <a:cubicBezTo>
                          <a:pt x="80" y="0"/>
                          <a:pt x="80" y="0"/>
                          <a:pt x="80" y="0"/>
                        </a:cubicBezTo>
                        <a:cubicBezTo>
                          <a:pt x="80" y="1"/>
                          <a:pt x="80" y="1"/>
                          <a:pt x="80" y="1"/>
                        </a:cubicBezTo>
                        <a:cubicBezTo>
                          <a:pt x="80" y="1"/>
                          <a:pt x="83" y="9"/>
                          <a:pt x="82" y="18"/>
                        </a:cubicBezTo>
                        <a:cubicBezTo>
                          <a:pt x="82" y="31"/>
                          <a:pt x="77" y="47"/>
                          <a:pt x="57" y="52"/>
                        </a:cubicBezTo>
                        <a:close/>
                        <a:moveTo>
                          <a:pt x="81" y="18"/>
                        </a:moveTo>
                        <a:cubicBezTo>
                          <a:pt x="81" y="12"/>
                          <a:pt x="80" y="6"/>
                          <a:pt x="80" y="4"/>
                        </a:cubicBezTo>
                        <a:cubicBezTo>
                          <a:pt x="79" y="5"/>
                          <a:pt x="79" y="5"/>
                          <a:pt x="79" y="5"/>
                        </a:cubicBezTo>
                        <a:cubicBezTo>
                          <a:pt x="79" y="7"/>
                          <a:pt x="80" y="8"/>
                          <a:pt x="80" y="10"/>
                        </a:cubicBezTo>
                        <a:cubicBezTo>
                          <a:pt x="79" y="26"/>
                          <a:pt x="69" y="45"/>
                          <a:pt x="51" y="44"/>
                        </a:cubicBezTo>
                        <a:cubicBezTo>
                          <a:pt x="49" y="44"/>
                          <a:pt x="48" y="44"/>
                          <a:pt x="46" y="44"/>
                        </a:cubicBezTo>
                        <a:cubicBezTo>
                          <a:pt x="25" y="39"/>
                          <a:pt x="5" y="7"/>
                          <a:pt x="2" y="2"/>
                        </a:cubicBezTo>
                        <a:cubicBezTo>
                          <a:pt x="1" y="3"/>
                          <a:pt x="1" y="3"/>
                          <a:pt x="1" y="3"/>
                        </a:cubicBezTo>
                        <a:cubicBezTo>
                          <a:pt x="2" y="5"/>
                          <a:pt x="6" y="16"/>
                          <a:pt x="14" y="27"/>
                        </a:cubicBezTo>
                        <a:cubicBezTo>
                          <a:pt x="23" y="39"/>
                          <a:pt x="35" y="51"/>
                          <a:pt x="50" y="51"/>
                        </a:cubicBezTo>
                        <a:cubicBezTo>
                          <a:pt x="52" y="51"/>
                          <a:pt x="54" y="51"/>
                          <a:pt x="57" y="50"/>
                        </a:cubicBezTo>
                        <a:cubicBezTo>
                          <a:pt x="77" y="46"/>
                          <a:pt x="81" y="30"/>
                          <a:pt x="81" y="18"/>
                        </a:cubicBezTo>
                        <a:close/>
                        <a:moveTo>
                          <a:pt x="2" y="1"/>
                        </a:moveTo>
                        <a:cubicBezTo>
                          <a:pt x="2" y="1"/>
                          <a:pt x="2" y="1"/>
                          <a:pt x="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5" name="Freeform 7209">
                    <a:extLst>
                      <a:ext uri="{FF2B5EF4-FFF2-40B4-BE49-F238E27FC236}">
                        <a16:creationId xmlns:a16="http://schemas.microsoft.com/office/drawing/2014/main" xmlns="" id="{4CD040F7-6C39-4B17-842C-4D27BB924E6E}"/>
                      </a:ext>
                    </a:extLst>
                  </p:cNvPr>
                  <p:cNvSpPr>
                    <a:spLocks/>
                  </p:cNvSpPr>
                  <p:nvPr/>
                </p:nvSpPr>
                <p:spPr bwMode="auto">
                  <a:xfrm>
                    <a:off x="4087" y="2023"/>
                    <a:ext cx="57" cy="35"/>
                  </a:xfrm>
                  <a:custGeom>
                    <a:avLst/>
                    <a:gdLst>
                      <a:gd name="T0" fmla="*/ 75 w 76"/>
                      <a:gd name="T1" fmla="*/ 0 h 46"/>
                      <a:gd name="T2" fmla="*/ 75 w 76"/>
                      <a:gd name="T3" fmla="*/ 0 h 46"/>
                      <a:gd name="T4" fmla="*/ 76 w 76"/>
                      <a:gd name="T5" fmla="*/ 9 h 46"/>
                      <a:gd name="T6" fmla="*/ 74 w 76"/>
                      <a:gd name="T7" fmla="*/ 19 h 46"/>
                      <a:gd name="T8" fmla="*/ 62 w 76"/>
                      <a:gd name="T9" fmla="*/ 40 h 46"/>
                      <a:gd name="T10" fmla="*/ 45 w 76"/>
                      <a:gd name="T11" fmla="*/ 45 h 46"/>
                      <a:gd name="T12" fmla="*/ 17 w 76"/>
                      <a:gd name="T13" fmla="*/ 31 h 46"/>
                      <a:gd name="T14" fmla="*/ 4 w 76"/>
                      <a:gd name="T15" fmla="*/ 12 h 46"/>
                      <a:gd name="T16" fmla="*/ 2 w 76"/>
                      <a:gd name="T17" fmla="*/ 9 h 46"/>
                      <a:gd name="T18" fmla="*/ 0 w 76"/>
                      <a:gd name="T19" fmla="*/ 7 h 46"/>
                      <a:gd name="T20" fmla="*/ 9 w 76"/>
                      <a:gd name="T21" fmla="*/ 22 h 46"/>
                      <a:gd name="T22" fmla="*/ 45 w 76"/>
                      <a:gd name="T23" fmla="*/ 46 h 46"/>
                      <a:gd name="T24" fmla="*/ 45 w 76"/>
                      <a:gd name="T25" fmla="*/ 46 h 46"/>
                      <a:gd name="T26" fmla="*/ 52 w 76"/>
                      <a:gd name="T27" fmla="*/ 45 h 46"/>
                      <a:gd name="T28" fmla="*/ 76 w 76"/>
                      <a:gd name="T29" fmla="*/ 13 h 46"/>
                      <a:gd name="T30" fmla="*/ 75 w 76"/>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6">
                        <a:moveTo>
                          <a:pt x="75" y="0"/>
                        </a:moveTo>
                        <a:cubicBezTo>
                          <a:pt x="75" y="0"/>
                          <a:pt x="75" y="0"/>
                          <a:pt x="75" y="0"/>
                        </a:cubicBezTo>
                        <a:cubicBezTo>
                          <a:pt x="75" y="2"/>
                          <a:pt x="76" y="5"/>
                          <a:pt x="76" y="9"/>
                        </a:cubicBezTo>
                        <a:cubicBezTo>
                          <a:pt x="76" y="12"/>
                          <a:pt x="75" y="15"/>
                          <a:pt x="74" y="19"/>
                        </a:cubicBezTo>
                        <a:cubicBezTo>
                          <a:pt x="74" y="26"/>
                          <a:pt x="71" y="35"/>
                          <a:pt x="62" y="40"/>
                        </a:cubicBezTo>
                        <a:cubicBezTo>
                          <a:pt x="56" y="43"/>
                          <a:pt x="51" y="45"/>
                          <a:pt x="45" y="45"/>
                        </a:cubicBezTo>
                        <a:cubicBezTo>
                          <a:pt x="35" y="45"/>
                          <a:pt x="26" y="39"/>
                          <a:pt x="17" y="31"/>
                        </a:cubicBezTo>
                        <a:cubicBezTo>
                          <a:pt x="11" y="24"/>
                          <a:pt x="7" y="17"/>
                          <a:pt x="4" y="12"/>
                        </a:cubicBezTo>
                        <a:cubicBezTo>
                          <a:pt x="3" y="11"/>
                          <a:pt x="3" y="10"/>
                          <a:pt x="2" y="9"/>
                        </a:cubicBezTo>
                        <a:cubicBezTo>
                          <a:pt x="2" y="8"/>
                          <a:pt x="1" y="7"/>
                          <a:pt x="0" y="7"/>
                        </a:cubicBezTo>
                        <a:cubicBezTo>
                          <a:pt x="2" y="11"/>
                          <a:pt x="5" y="16"/>
                          <a:pt x="9" y="22"/>
                        </a:cubicBezTo>
                        <a:cubicBezTo>
                          <a:pt x="18" y="34"/>
                          <a:pt x="30" y="46"/>
                          <a:pt x="45" y="46"/>
                        </a:cubicBezTo>
                        <a:cubicBezTo>
                          <a:pt x="45" y="46"/>
                          <a:pt x="45" y="46"/>
                          <a:pt x="45" y="46"/>
                        </a:cubicBezTo>
                        <a:cubicBezTo>
                          <a:pt x="47" y="46"/>
                          <a:pt x="50" y="46"/>
                          <a:pt x="52" y="45"/>
                        </a:cubicBezTo>
                        <a:cubicBezTo>
                          <a:pt x="72" y="41"/>
                          <a:pt x="76" y="25"/>
                          <a:pt x="76" y="13"/>
                        </a:cubicBezTo>
                        <a:cubicBezTo>
                          <a:pt x="76" y="8"/>
                          <a:pt x="76" y="3"/>
                          <a:pt x="7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6" name="Freeform 7210">
                    <a:extLst>
                      <a:ext uri="{FF2B5EF4-FFF2-40B4-BE49-F238E27FC236}">
                        <a16:creationId xmlns:a16="http://schemas.microsoft.com/office/drawing/2014/main" xmlns="" id="{578680FC-7335-435C-A8CF-1DC1D7DD2ADC}"/>
                      </a:ext>
                    </a:extLst>
                  </p:cNvPr>
                  <p:cNvSpPr>
                    <a:spLocks/>
                  </p:cNvSpPr>
                  <p:nvPr/>
                </p:nvSpPr>
                <p:spPr bwMode="auto">
                  <a:xfrm>
                    <a:off x="4086" y="2022"/>
                    <a:ext cx="63" cy="36"/>
                  </a:xfrm>
                  <a:custGeom>
                    <a:avLst/>
                    <a:gdLst>
                      <a:gd name="T0" fmla="*/ 76 w 83"/>
                      <a:gd name="T1" fmla="*/ 0 h 48"/>
                      <a:gd name="T2" fmla="*/ 76 w 83"/>
                      <a:gd name="T3" fmla="*/ 1 h 48"/>
                      <a:gd name="T4" fmla="*/ 77 w 83"/>
                      <a:gd name="T5" fmla="*/ 14 h 48"/>
                      <a:gd name="T6" fmla="*/ 53 w 83"/>
                      <a:gd name="T7" fmla="*/ 46 h 48"/>
                      <a:gd name="T8" fmla="*/ 46 w 83"/>
                      <a:gd name="T9" fmla="*/ 47 h 48"/>
                      <a:gd name="T10" fmla="*/ 46 w 83"/>
                      <a:gd name="T11" fmla="*/ 47 h 48"/>
                      <a:gd name="T12" fmla="*/ 10 w 83"/>
                      <a:gd name="T13" fmla="*/ 23 h 48"/>
                      <a:gd name="T14" fmla="*/ 1 w 83"/>
                      <a:gd name="T15" fmla="*/ 8 h 48"/>
                      <a:gd name="T16" fmla="*/ 0 w 83"/>
                      <a:gd name="T17" fmla="*/ 6 h 48"/>
                      <a:gd name="T18" fmla="*/ 46 w 83"/>
                      <a:gd name="T19" fmla="*/ 48 h 48"/>
                      <a:gd name="T20" fmla="*/ 53 w 83"/>
                      <a:gd name="T21" fmla="*/ 47 h 48"/>
                      <a:gd name="T22" fmla="*/ 76 w 8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48">
                        <a:moveTo>
                          <a:pt x="76" y="0"/>
                        </a:moveTo>
                        <a:cubicBezTo>
                          <a:pt x="76" y="1"/>
                          <a:pt x="76" y="1"/>
                          <a:pt x="76" y="1"/>
                        </a:cubicBezTo>
                        <a:cubicBezTo>
                          <a:pt x="77" y="4"/>
                          <a:pt x="77" y="9"/>
                          <a:pt x="77" y="14"/>
                        </a:cubicBezTo>
                        <a:cubicBezTo>
                          <a:pt x="77" y="26"/>
                          <a:pt x="73" y="42"/>
                          <a:pt x="53" y="46"/>
                        </a:cubicBezTo>
                        <a:cubicBezTo>
                          <a:pt x="51" y="47"/>
                          <a:pt x="48" y="47"/>
                          <a:pt x="46" y="47"/>
                        </a:cubicBezTo>
                        <a:cubicBezTo>
                          <a:pt x="46" y="47"/>
                          <a:pt x="46" y="47"/>
                          <a:pt x="46" y="47"/>
                        </a:cubicBezTo>
                        <a:cubicBezTo>
                          <a:pt x="31" y="47"/>
                          <a:pt x="19" y="35"/>
                          <a:pt x="10" y="23"/>
                        </a:cubicBezTo>
                        <a:cubicBezTo>
                          <a:pt x="6" y="17"/>
                          <a:pt x="3" y="12"/>
                          <a:pt x="1" y="8"/>
                        </a:cubicBezTo>
                        <a:cubicBezTo>
                          <a:pt x="1" y="7"/>
                          <a:pt x="0" y="7"/>
                          <a:pt x="0" y="6"/>
                        </a:cubicBezTo>
                        <a:cubicBezTo>
                          <a:pt x="6" y="20"/>
                          <a:pt x="23" y="48"/>
                          <a:pt x="46" y="48"/>
                        </a:cubicBezTo>
                        <a:cubicBezTo>
                          <a:pt x="48" y="48"/>
                          <a:pt x="51" y="48"/>
                          <a:pt x="53" y="47"/>
                        </a:cubicBezTo>
                        <a:cubicBezTo>
                          <a:pt x="83" y="40"/>
                          <a:pt x="78" y="8"/>
                          <a:pt x="7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7" name="Freeform 7211">
                    <a:extLst>
                      <a:ext uri="{FF2B5EF4-FFF2-40B4-BE49-F238E27FC236}">
                        <a16:creationId xmlns:a16="http://schemas.microsoft.com/office/drawing/2014/main" xmlns="" id="{B80A007C-76DF-4B2F-94E2-1F438CC4A92D}"/>
                      </a:ext>
                    </a:extLst>
                  </p:cNvPr>
                  <p:cNvSpPr>
                    <a:spLocks/>
                  </p:cNvSpPr>
                  <p:nvPr/>
                </p:nvSpPr>
                <p:spPr bwMode="auto">
                  <a:xfrm>
                    <a:off x="4095" y="2023"/>
                    <a:ext cx="49" cy="31"/>
                  </a:xfrm>
                  <a:custGeom>
                    <a:avLst/>
                    <a:gdLst>
                      <a:gd name="T0" fmla="*/ 65 w 66"/>
                      <a:gd name="T1" fmla="*/ 0 h 41"/>
                      <a:gd name="T2" fmla="*/ 64 w 66"/>
                      <a:gd name="T3" fmla="*/ 1 h 41"/>
                      <a:gd name="T4" fmla="*/ 65 w 66"/>
                      <a:gd name="T5" fmla="*/ 5 h 41"/>
                      <a:gd name="T6" fmla="*/ 37 w 66"/>
                      <a:gd name="T7" fmla="*/ 39 h 41"/>
                      <a:gd name="T8" fmla="*/ 36 w 66"/>
                      <a:gd name="T9" fmla="*/ 39 h 41"/>
                      <a:gd name="T10" fmla="*/ 31 w 66"/>
                      <a:gd name="T11" fmla="*/ 39 h 41"/>
                      <a:gd name="T12" fmla="*/ 1 w 66"/>
                      <a:gd name="T13" fmla="*/ 16 h 41"/>
                      <a:gd name="T14" fmla="*/ 0 w 66"/>
                      <a:gd name="T15" fmla="*/ 15 h 41"/>
                      <a:gd name="T16" fmla="*/ 18 w 66"/>
                      <a:gd name="T17" fmla="*/ 35 h 41"/>
                      <a:gd name="T18" fmla="*/ 36 w 66"/>
                      <a:gd name="T19" fmla="*/ 41 h 41"/>
                      <a:gd name="T20" fmla="*/ 44 w 66"/>
                      <a:gd name="T21" fmla="*/ 40 h 41"/>
                      <a:gd name="T22" fmla="*/ 64 w 66"/>
                      <a:gd name="T23" fmla="*/ 11 h 41"/>
                      <a:gd name="T24" fmla="*/ 64 w 66"/>
                      <a:gd name="T25" fmla="*/ 19 h 41"/>
                      <a:gd name="T26" fmla="*/ 66 w 66"/>
                      <a:gd name="T27" fmla="*/ 9 h 41"/>
                      <a:gd name="T28" fmla="*/ 65 w 66"/>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41">
                        <a:moveTo>
                          <a:pt x="65" y="0"/>
                        </a:moveTo>
                        <a:cubicBezTo>
                          <a:pt x="65" y="0"/>
                          <a:pt x="65" y="1"/>
                          <a:pt x="64" y="1"/>
                        </a:cubicBezTo>
                        <a:cubicBezTo>
                          <a:pt x="64" y="2"/>
                          <a:pt x="65" y="4"/>
                          <a:pt x="65" y="5"/>
                        </a:cubicBezTo>
                        <a:cubicBezTo>
                          <a:pt x="64" y="21"/>
                          <a:pt x="54" y="39"/>
                          <a:pt x="37" y="39"/>
                        </a:cubicBezTo>
                        <a:cubicBezTo>
                          <a:pt x="36" y="39"/>
                          <a:pt x="36" y="39"/>
                          <a:pt x="36" y="39"/>
                        </a:cubicBezTo>
                        <a:cubicBezTo>
                          <a:pt x="34" y="39"/>
                          <a:pt x="33" y="39"/>
                          <a:pt x="31" y="39"/>
                        </a:cubicBezTo>
                        <a:cubicBezTo>
                          <a:pt x="20" y="36"/>
                          <a:pt x="9" y="26"/>
                          <a:pt x="1" y="16"/>
                        </a:cubicBezTo>
                        <a:cubicBezTo>
                          <a:pt x="0" y="15"/>
                          <a:pt x="0" y="15"/>
                          <a:pt x="0" y="15"/>
                        </a:cubicBezTo>
                        <a:cubicBezTo>
                          <a:pt x="3" y="21"/>
                          <a:pt x="9" y="30"/>
                          <a:pt x="18" y="35"/>
                        </a:cubicBezTo>
                        <a:cubicBezTo>
                          <a:pt x="26" y="40"/>
                          <a:pt x="31" y="41"/>
                          <a:pt x="36" y="41"/>
                        </a:cubicBezTo>
                        <a:cubicBezTo>
                          <a:pt x="39" y="41"/>
                          <a:pt x="41" y="40"/>
                          <a:pt x="44" y="40"/>
                        </a:cubicBezTo>
                        <a:cubicBezTo>
                          <a:pt x="51" y="38"/>
                          <a:pt x="63" y="29"/>
                          <a:pt x="64" y="11"/>
                        </a:cubicBezTo>
                        <a:cubicBezTo>
                          <a:pt x="64" y="11"/>
                          <a:pt x="65" y="14"/>
                          <a:pt x="64" y="19"/>
                        </a:cubicBezTo>
                        <a:cubicBezTo>
                          <a:pt x="65" y="15"/>
                          <a:pt x="66" y="12"/>
                          <a:pt x="66" y="9"/>
                        </a:cubicBezTo>
                        <a:cubicBezTo>
                          <a:pt x="66" y="5"/>
                          <a:pt x="65" y="2"/>
                          <a:pt x="65"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8" name="Freeform 7212">
                    <a:extLst>
                      <a:ext uri="{FF2B5EF4-FFF2-40B4-BE49-F238E27FC236}">
                        <a16:creationId xmlns:a16="http://schemas.microsoft.com/office/drawing/2014/main" xmlns="" id="{0B72EF30-41AA-4BAB-87FE-C331D9F43DEB}"/>
                      </a:ext>
                    </a:extLst>
                  </p:cNvPr>
                  <p:cNvSpPr>
                    <a:spLocks/>
                  </p:cNvSpPr>
                  <p:nvPr/>
                </p:nvSpPr>
                <p:spPr bwMode="auto">
                  <a:xfrm>
                    <a:off x="4095" y="2024"/>
                    <a:ext cx="48" cy="28"/>
                  </a:xfrm>
                  <a:custGeom>
                    <a:avLst/>
                    <a:gdLst>
                      <a:gd name="T0" fmla="*/ 63 w 64"/>
                      <a:gd name="T1" fmla="*/ 0 h 38"/>
                      <a:gd name="T2" fmla="*/ 63 w 64"/>
                      <a:gd name="T3" fmla="*/ 1 h 38"/>
                      <a:gd name="T4" fmla="*/ 36 w 64"/>
                      <a:gd name="T5" fmla="*/ 38 h 38"/>
                      <a:gd name="T6" fmla="*/ 30 w 64"/>
                      <a:gd name="T7" fmla="*/ 37 h 38"/>
                      <a:gd name="T8" fmla="*/ 2 w 64"/>
                      <a:gd name="T9" fmla="*/ 17 h 38"/>
                      <a:gd name="T10" fmla="*/ 0 w 64"/>
                      <a:gd name="T11" fmla="*/ 15 h 38"/>
                      <a:gd name="T12" fmla="*/ 30 w 64"/>
                      <a:gd name="T13" fmla="*/ 38 h 38"/>
                      <a:gd name="T14" fmla="*/ 35 w 64"/>
                      <a:gd name="T15" fmla="*/ 38 h 38"/>
                      <a:gd name="T16" fmla="*/ 36 w 64"/>
                      <a:gd name="T17" fmla="*/ 38 h 38"/>
                      <a:gd name="T18" fmla="*/ 64 w 64"/>
                      <a:gd name="T19" fmla="*/ 4 h 38"/>
                      <a:gd name="T20" fmla="*/ 63 w 64"/>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38">
                        <a:moveTo>
                          <a:pt x="63" y="0"/>
                        </a:moveTo>
                        <a:cubicBezTo>
                          <a:pt x="63" y="1"/>
                          <a:pt x="63" y="1"/>
                          <a:pt x="63" y="1"/>
                        </a:cubicBezTo>
                        <a:cubicBezTo>
                          <a:pt x="64" y="17"/>
                          <a:pt x="53" y="38"/>
                          <a:pt x="36" y="38"/>
                        </a:cubicBezTo>
                        <a:cubicBezTo>
                          <a:pt x="34" y="38"/>
                          <a:pt x="32" y="38"/>
                          <a:pt x="30" y="37"/>
                        </a:cubicBezTo>
                        <a:cubicBezTo>
                          <a:pt x="20" y="35"/>
                          <a:pt x="10" y="26"/>
                          <a:pt x="2" y="17"/>
                        </a:cubicBezTo>
                        <a:cubicBezTo>
                          <a:pt x="1" y="16"/>
                          <a:pt x="0" y="16"/>
                          <a:pt x="0" y="15"/>
                        </a:cubicBezTo>
                        <a:cubicBezTo>
                          <a:pt x="8" y="25"/>
                          <a:pt x="19" y="35"/>
                          <a:pt x="30" y="38"/>
                        </a:cubicBezTo>
                        <a:cubicBezTo>
                          <a:pt x="32" y="38"/>
                          <a:pt x="33" y="38"/>
                          <a:pt x="35" y="38"/>
                        </a:cubicBezTo>
                        <a:cubicBezTo>
                          <a:pt x="36" y="38"/>
                          <a:pt x="36" y="38"/>
                          <a:pt x="36" y="38"/>
                        </a:cubicBezTo>
                        <a:cubicBezTo>
                          <a:pt x="53" y="38"/>
                          <a:pt x="63" y="20"/>
                          <a:pt x="64" y="4"/>
                        </a:cubicBezTo>
                        <a:cubicBezTo>
                          <a:pt x="64" y="3"/>
                          <a:pt x="63"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79" name="Freeform 7213">
                    <a:extLst>
                      <a:ext uri="{FF2B5EF4-FFF2-40B4-BE49-F238E27FC236}">
                        <a16:creationId xmlns:a16="http://schemas.microsoft.com/office/drawing/2014/main" xmlns="" id="{701AD36B-7D2C-4931-96A8-411C02035451}"/>
                      </a:ext>
                    </a:extLst>
                  </p:cNvPr>
                  <p:cNvSpPr>
                    <a:spLocks/>
                  </p:cNvSpPr>
                  <p:nvPr/>
                </p:nvSpPr>
                <p:spPr bwMode="auto">
                  <a:xfrm>
                    <a:off x="4080" y="2003"/>
                    <a:ext cx="74" cy="52"/>
                  </a:xfrm>
                  <a:custGeom>
                    <a:avLst/>
                    <a:gdLst>
                      <a:gd name="T0" fmla="*/ 2 w 99"/>
                      <a:gd name="T1" fmla="*/ 13 h 70"/>
                      <a:gd name="T2" fmla="*/ 43 w 99"/>
                      <a:gd name="T3" fmla="*/ 45 h 70"/>
                      <a:gd name="T4" fmla="*/ 81 w 99"/>
                      <a:gd name="T5" fmla="*/ 3 h 70"/>
                      <a:gd name="T6" fmla="*/ 82 w 99"/>
                      <a:gd name="T7" fmla="*/ 0 h 70"/>
                      <a:gd name="T8" fmla="*/ 69 w 99"/>
                      <a:gd name="T9" fmla="*/ 46 h 70"/>
                      <a:gd name="T10" fmla="*/ 0 w 99"/>
                      <a:gd name="T11" fmla="*/ 18 h 70"/>
                      <a:gd name="T12" fmla="*/ 2 w 99"/>
                      <a:gd name="T13" fmla="*/ 13 h 70"/>
                    </a:gdLst>
                    <a:ahLst/>
                    <a:cxnLst>
                      <a:cxn ang="0">
                        <a:pos x="T0" y="T1"/>
                      </a:cxn>
                      <a:cxn ang="0">
                        <a:pos x="T2" y="T3"/>
                      </a:cxn>
                      <a:cxn ang="0">
                        <a:pos x="T4" y="T5"/>
                      </a:cxn>
                      <a:cxn ang="0">
                        <a:pos x="T6" y="T7"/>
                      </a:cxn>
                      <a:cxn ang="0">
                        <a:pos x="T8" y="T9"/>
                      </a:cxn>
                      <a:cxn ang="0">
                        <a:pos x="T10" y="T11"/>
                      </a:cxn>
                      <a:cxn ang="0">
                        <a:pos x="T12" y="T13"/>
                      </a:cxn>
                    </a:cxnLst>
                    <a:rect l="0" t="0" r="r" b="b"/>
                    <a:pathLst>
                      <a:path w="99" h="70">
                        <a:moveTo>
                          <a:pt x="2" y="13"/>
                        </a:moveTo>
                        <a:cubicBezTo>
                          <a:pt x="2" y="13"/>
                          <a:pt x="23" y="43"/>
                          <a:pt x="43" y="45"/>
                        </a:cubicBezTo>
                        <a:cubicBezTo>
                          <a:pt x="62" y="47"/>
                          <a:pt x="90" y="21"/>
                          <a:pt x="81" y="3"/>
                        </a:cubicBezTo>
                        <a:cubicBezTo>
                          <a:pt x="82" y="0"/>
                          <a:pt x="82" y="0"/>
                          <a:pt x="82" y="0"/>
                        </a:cubicBezTo>
                        <a:cubicBezTo>
                          <a:pt x="82" y="0"/>
                          <a:pt x="99" y="21"/>
                          <a:pt x="69" y="46"/>
                        </a:cubicBezTo>
                        <a:cubicBezTo>
                          <a:pt x="39" y="70"/>
                          <a:pt x="3" y="29"/>
                          <a:pt x="0" y="18"/>
                        </a:cubicBezTo>
                        <a:lnTo>
                          <a:pt x="2" y="1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0" name="Freeform 7214">
                    <a:extLst>
                      <a:ext uri="{FF2B5EF4-FFF2-40B4-BE49-F238E27FC236}">
                        <a16:creationId xmlns:a16="http://schemas.microsoft.com/office/drawing/2014/main" xmlns="" id="{4AAD168B-A33E-45E4-AC80-37B140D55899}"/>
                      </a:ext>
                    </a:extLst>
                  </p:cNvPr>
                  <p:cNvSpPr>
                    <a:spLocks noEditPoints="1"/>
                  </p:cNvSpPr>
                  <p:nvPr/>
                </p:nvSpPr>
                <p:spPr bwMode="auto">
                  <a:xfrm>
                    <a:off x="4079" y="2001"/>
                    <a:ext cx="67" cy="42"/>
                  </a:xfrm>
                  <a:custGeom>
                    <a:avLst/>
                    <a:gdLst>
                      <a:gd name="T0" fmla="*/ 70 w 89"/>
                      <a:gd name="T1" fmla="*/ 48 h 56"/>
                      <a:gd name="T2" fmla="*/ 49 w 89"/>
                      <a:gd name="T3" fmla="*/ 56 h 56"/>
                      <a:gd name="T4" fmla="*/ 1 w 89"/>
                      <a:gd name="T5" fmla="*/ 20 h 56"/>
                      <a:gd name="T6" fmla="*/ 0 w 89"/>
                      <a:gd name="T7" fmla="*/ 20 h 56"/>
                      <a:gd name="T8" fmla="*/ 3 w 89"/>
                      <a:gd name="T9" fmla="*/ 14 h 56"/>
                      <a:gd name="T10" fmla="*/ 3 w 89"/>
                      <a:gd name="T11" fmla="*/ 15 h 56"/>
                      <a:gd name="T12" fmla="*/ 17 w 89"/>
                      <a:gd name="T13" fmla="*/ 30 h 56"/>
                      <a:gd name="T14" fmla="*/ 44 w 89"/>
                      <a:gd name="T15" fmla="*/ 46 h 56"/>
                      <a:gd name="T16" fmla="*/ 46 w 89"/>
                      <a:gd name="T17" fmla="*/ 46 h 56"/>
                      <a:gd name="T18" fmla="*/ 70 w 89"/>
                      <a:gd name="T19" fmla="*/ 36 h 56"/>
                      <a:gd name="T20" fmla="*/ 83 w 89"/>
                      <a:gd name="T21" fmla="*/ 12 h 56"/>
                      <a:gd name="T22" fmla="*/ 82 w 89"/>
                      <a:gd name="T23" fmla="*/ 5 h 56"/>
                      <a:gd name="T24" fmla="*/ 82 w 89"/>
                      <a:gd name="T25" fmla="*/ 5 h 56"/>
                      <a:gd name="T26" fmla="*/ 83 w 89"/>
                      <a:gd name="T27" fmla="*/ 0 h 56"/>
                      <a:gd name="T28" fmla="*/ 84 w 89"/>
                      <a:gd name="T29" fmla="*/ 1 h 56"/>
                      <a:gd name="T30" fmla="*/ 88 w 89"/>
                      <a:gd name="T31" fmla="*/ 17 h 56"/>
                      <a:gd name="T32" fmla="*/ 70 w 89"/>
                      <a:gd name="T33" fmla="*/ 48 h 56"/>
                      <a:gd name="T34" fmla="*/ 87 w 89"/>
                      <a:gd name="T35" fmla="*/ 17 h 56"/>
                      <a:gd name="T36" fmla="*/ 83 w 89"/>
                      <a:gd name="T37" fmla="*/ 3 h 56"/>
                      <a:gd name="T38" fmla="*/ 83 w 89"/>
                      <a:gd name="T39" fmla="*/ 5 h 56"/>
                      <a:gd name="T40" fmla="*/ 85 w 89"/>
                      <a:gd name="T41" fmla="*/ 12 h 56"/>
                      <a:gd name="T42" fmla="*/ 46 w 89"/>
                      <a:gd name="T43" fmla="*/ 48 h 56"/>
                      <a:gd name="T44" fmla="*/ 44 w 89"/>
                      <a:gd name="T45" fmla="*/ 48 h 56"/>
                      <a:gd name="T46" fmla="*/ 3 w 89"/>
                      <a:gd name="T47" fmla="*/ 16 h 56"/>
                      <a:gd name="T48" fmla="*/ 2 w 89"/>
                      <a:gd name="T49" fmla="*/ 20 h 56"/>
                      <a:gd name="T50" fmla="*/ 49 w 89"/>
                      <a:gd name="T51" fmla="*/ 55 h 56"/>
                      <a:gd name="T52" fmla="*/ 70 w 89"/>
                      <a:gd name="T53" fmla="*/ 47 h 56"/>
                      <a:gd name="T54" fmla="*/ 87 w 89"/>
                      <a:gd name="T55" fmla="*/ 17 h 56"/>
                      <a:gd name="T56" fmla="*/ 4 w 89"/>
                      <a:gd name="T57" fmla="*/ 15 h 56"/>
                      <a:gd name="T58" fmla="*/ 3 w 89"/>
                      <a:gd name="T59" fmla="*/ 15 h 56"/>
                      <a:gd name="T60" fmla="*/ 4 w 89"/>
                      <a:gd name="T61"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56">
                        <a:moveTo>
                          <a:pt x="70" y="48"/>
                        </a:moveTo>
                        <a:cubicBezTo>
                          <a:pt x="63" y="54"/>
                          <a:pt x="56" y="56"/>
                          <a:pt x="49" y="56"/>
                        </a:cubicBezTo>
                        <a:cubicBezTo>
                          <a:pt x="25" y="55"/>
                          <a:pt x="3" y="29"/>
                          <a:pt x="1" y="20"/>
                        </a:cubicBezTo>
                        <a:cubicBezTo>
                          <a:pt x="0" y="20"/>
                          <a:pt x="0" y="20"/>
                          <a:pt x="0" y="20"/>
                        </a:cubicBezTo>
                        <a:cubicBezTo>
                          <a:pt x="3" y="14"/>
                          <a:pt x="3" y="14"/>
                          <a:pt x="3" y="14"/>
                        </a:cubicBezTo>
                        <a:cubicBezTo>
                          <a:pt x="3" y="15"/>
                          <a:pt x="3" y="15"/>
                          <a:pt x="3" y="15"/>
                        </a:cubicBezTo>
                        <a:cubicBezTo>
                          <a:pt x="3" y="15"/>
                          <a:pt x="9" y="22"/>
                          <a:pt x="17" y="30"/>
                        </a:cubicBezTo>
                        <a:cubicBezTo>
                          <a:pt x="24" y="37"/>
                          <a:pt x="34" y="45"/>
                          <a:pt x="44" y="46"/>
                        </a:cubicBezTo>
                        <a:cubicBezTo>
                          <a:pt x="44" y="46"/>
                          <a:pt x="45" y="46"/>
                          <a:pt x="46" y="46"/>
                        </a:cubicBezTo>
                        <a:cubicBezTo>
                          <a:pt x="54" y="47"/>
                          <a:pt x="63" y="42"/>
                          <a:pt x="70" y="36"/>
                        </a:cubicBezTo>
                        <a:cubicBezTo>
                          <a:pt x="78" y="29"/>
                          <a:pt x="83" y="20"/>
                          <a:pt x="83" y="12"/>
                        </a:cubicBezTo>
                        <a:cubicBezTo>
                          <a:pt x="83" y="10"/>
                          <a:pt x="83" y="7"/>
                          <a:pt x="82" y="5"/>
                        </a:cubicBezTo>
                        <a:cubicBezTo>
                          <a:pt x="82" y="5"/>
                          <a:pt x="82" y="5"/>
                          <a:pt x="82" y="5"/>
                        </a:cubicBezTo>
                        <a:cubicBezTo>
                          <a:pt x="83" y="0"/>
                          <a:pt x="83" y="0"/>
                          <a:pt x="83" y="0"/>
                        </a:cubicBezTo>
                        <a:cubicBezTo>
                          <a:pt x="84" y="1"/>
                          <a:pt x="84" y="1"/>
                          <a:pt x="84" y="1"/>
                        </a:cubicBezTo>
                        <a:cubicBezTo>
                          <a:pt x="84" y="1"/>
                          <a:pt x="89" y="8"/>
                          <a:pt x="88" y="17"/>
                        </a:cubicBezTo>
                        <a:cubicBezTo>
                          <a:pt x="88" y="26"/>
                          <a:pt x="84" y="37"/>
                          <a:pt x="70" y="48"/>
                        </a:cubicBezTo>
                        <a:close/>
                        <a:moveTo>
                          <a:pt x="87" y="17"/>
                        </a:moveTo>
                        <a:cubicBezTo>
                          <a:pt x="87" y="10"/>
                          <a:pt x="85" y="5"/>
                          <a:pt x="83" y="3"/>
                        </a:cubicBezTo>
                        <a:cubicBezTo>
                          <a:pt x="83" y="5"/>
                          <a:pt x="83" y="5"/>
                          <a:pt x="83" y="5"/>
                        </a:cubicBezTo>
                        <a:cubicBezTo>
                          <a:pt x="84" y="7"/>
                          <a:pt x="85" y="10"/>
                          <a:pt x="85" y="12"/>
                        </a:cubicBezTo>
                        <a:cubicBezTo>
                          <a:pt x="84" y="29"/>
                          <a:pt x="63" y="48"/>
                          <a:pt x="46" y="48"/>
                        </a:cubicBezTo>
                        <a:cubicBezTo>
                          <a:pt x="45" y="48"/>
                          <a:pt x="44" y="48"/>
                          <a:pt x="44" y="48"/>
                        </a:cubicBezTo>
                        <a:cubicBezTo>
                          <a:pt x="26" y="46"/>
                          <a:pt x="7" y="21"/>
                          <a:pt x="3" y="16"/>
                        </a:cubicBezTo>
                        <a:cubicBezTo>
                          <a:pt x="2" y="20"/>
                          <a:pt x="2" y="20"/>
                          <a:pt x="2" y="20"/>
                        </a:cubicBezTo>
                        <a:cubicBezTo>
                          <a:pt x="4" y="28"/>
                          <a:pt x="26" y="54"/>
                          <a:pt x="49" y="55"/>
                        </a:cubicBezTo>
                        <a:cubicBezTo>
                          <a:pt x="56" y="55"/>
                          <a:pt x="63" y="53"/>
                          <a:pt x="70" y="47"/>
                        </a:cubicBezTo>
                        <a:cubicBezTo>
                          <a:pt x="83" y="36"/>
                          <a:pt x="87" y="25"/>
                          <a:pt x="87" y="17"/>
                        </a:cubicBezTo>
                        <a:close/>
                        <a:moveTo>
                          <a:pt x="4" y="15"/>
                        </a:moveTo>
                        <a:cubicBezTo>
                          <a:pt x="3" y="15"/>
                          <a:pt x="3" y="15"/>
                          <a:pt x="3" y="15"/>
                        </a:cubicBezTo>
                        <a:lnTo>
                          <a:pt x="4" y="15"/>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1" name="Freeform 7215">
                    <a:extLst>
                      <a:ext uri="{FF2B5EF4-FFF2-40B4-BE49-F238E27FC236}">
                        <a16:creationId xmlns:a16="http://schemas.microsoft.com/office/drawing/2014/main" xmlns="" id="{A0F51386-ED1E-4FCD-A376-20A14ADCE0BB}"/>
                      </a:ext>
                    </a:extLst>
                  </p:cNvPr>
                  <p:cNvSpPr>
                    <a:spLocks/>
                  </p:cNvSpPr>
                  <p:nvPr/>
                </p:nvSpPr>
                <p:spPr bwMode="auto">
                  <a:xfrm>
                    <a:off x="4082" y="2005"/>
                    <a:ext cx="61" cy="33"/>
                  </a:xfrm>
                  <a:custGeom>
                    <a:avLst/>
                    <a:gdLst>
                      <a:gd name="T0" fmla="*/ 79 w 81"/>
                      <a:gd name="T1" fmla="*/ 0 h 44"/>
                      <a:gd name="T2" fmla="*/ 79 w 81"/>
                      <a:gd name="T3" fmla="*/ 0 h 44"/>
                      <a:gd name="T4" fmla="*/ 81 w 81"/>
                      <a:gd name="T5" fmla="*/ 7 h 44"/>
                      <a:gd name="T6" fmla="*/ 42 w 81"/>
                      <a:gd name="T7" fmla="*/ 43 h 44"/>
                      <a:gd name="T8" fmla="*/ 42 w 81"/>
                      <a:gd name="T9" fmla="*/ 43 h 44"/>
                      <a:gd name="T10" fmla="*/ 40 w 81"/>
                      <a:gd name="T11" fmla="*/ 43 h 44"/>
                      <a:gd name="T12" fmla="*/ 0 w 81"/>
                      <a:gd name="T13" fmla="*/ 13 h 44"/>
                      <a:gd name="T14" fmla="*/ 0 w 81"/>
                      <a:gd name="T15" fmla="*/ 14 h 44"/>
                      <a:gd name="T16" fmla="*/ 31 w 81"/>
                      <a:gd name="T17" fmla="*/ 43 h 44"/>
                      <a:gd name="T18" fmla="*/ 40 w 81"/>
                      <a:gd name="T19" fmla="*/ 44 h 44"/>
                      <a:gd name="T20" fmla="*/ 74 w 81"/>
                      <a:gd name="T21" fmla="*/ 27 h 44"/>
                      <a:gd name="T22" fmla="*/ 81 w 81"/>
                      <a:gd name="T23" fmla="*/ 12 h 44"/>
                      <a:gd name="T24" fmla="*/ 81 w 81"/>
                      <a:gd name="T25" fmla="*/ 10 h 44"/>
                      <a:gd name="T26" fmla="*/ 79 w 8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44">
                        <a:moveTo>
                          <a:pt x="79" y="0"/>
                        </a:moveTo>
                        <a:cubicBezTo>
                          <a:pt x="79" y="0"/>
                          <a:pt x="79" y="0"/>
                          <a:pt x="79" y="0"/>
                        </a:cubicBezTo>
                        <a:cubicBezTo>
                          <a:pt x="80" y="2"/>
                          <a:pt x="81" y="5"/>
                          <a:pt x="81" y="7"/>
                        </a:cubicBezTo>
                        <a:cubicBezTo>
                          <a:pt x="80" y="24"/>
                          <a:pt x="59" y="43"/>
                          <a:pt x="42" y="43"/>
                        </a:cubicBezTo>
                        <a:cubicBezTo>
                          <a:pt x="42" y="43"/>
                          <a:pt x="42" y="43"/>
                          <a:pt x="42" y="43"/>
                        </a:cubicBezTo>
                        <a:cubicBezTo>
                          <a:pt x="41" y="43"/>
                          <a:pt x="40" y="43"/>
                          <a:pt x="40" y="43"/>
                        </a:cubicBezTo>
                        <a:cubicBezTo>
                          <a:pt x="23" y="41"/>
                          <a:pt x="6" y="20"/>
                          <a:pt x="0" y="13"/>
                        </a:cubicBezTo>
                        <a:cubicBezTo>
                          <a:pt x="0" y="14"/>
                          <a:pt x="0" y="14"/>
                          <a:pt x="0" y="14"/>
                        </a:cubicBezTo>
                        <a:cubicBezTo>
                          <a:pt x="6" y="21"/>
                          <a:pt x="20" y="39"/>
                          <a:pt x="31" y="43"/>
                        </a:cubicBezTo>
                        <a:cubicBezTo>
                          <a:pt x="34" y="43"/>
                          <a:pt x="37" y="44"/>
                          <a:pt x="40" y="44"/>
                        </a:cubicBezTo>
                        <a:cubicBezTo>
                          <a:pt x="53" y="44"/>
                          <a:pt x="68" y="37"/>
                          <a:pt x="74" y="27"/>
                        </a:cubicBezTo>
                        <a:cubicBezTo>
                          <a:pt x="78" y="19"/>
                          <a:pt x="80" y="15"/>
                          <a:pt x="81" y="12"/>
                        </a:cubicBezTo>
                        <a:cubicBezTo>
                          <a:pt x="81" y="11"/>
                          <a:pt x="81" y="11"/>
                          <a:pt x="81" y="10"/>
                        </a:cubicBezTo>
                        <a:cubicBezTo>
                          <a:pt x="81" y="6"/>
                          <a:pt x="80" y="2"/>
                          <a:pt x="79"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2" name="Freeform 7216">
                    <a:extLst>
                      <a:ext uri="{FF2B5EF4-FFF2-40B4-BE49-F238E27FC236}">
                        <a16:creationId xmlns:a16="http://schemas.microsoft.com/office/drawing/2014/main" xmlns="" id="{C1632382-57C0-4772-B326-7F09E51EECBC}"/>
                      </a:ext>
                    </a:extLst>
                  </p:cNvPr>
                  <p:cNvSpPr>
                    <a:spLocks/>
                  </p:cNvSpPr>
                  <p:nvPr/>
                </p:nvSpPr>
                <p:spPr bwMode="auto">
                  <a:xfrm>
                    <a:off x="4082" y="2005"/>
                    <a:ext cx="64" cy="32"/>
                  </a:xfrm>
                  <a:custGeom>
                    <a:avLst/>
                    <a:gdLst>
                      <a:gd name="T0" fmla="*/ 79 w 85"/>
                      <a:gd name="T1" fmla="*/ 0 h 43"/>
                      <a:gd name="T2" fmla="*/ 79 w 85"/>
                      <a:gd name="T3" fmla="*/ 1 h 43"/>
                      <a:gd name="T4" fmla="*/ 42 w 85"/>
                      <a:gd name="T5" fmla="*/ 42 h 43"/>
                      <a:gd name="T6" fmla="*/ 40 w 85"/>
                      <a:gd name="T7" fmla="*/ 42 h 43"/>
                      <a:gd name="T8" fmla="*/ 1 w 85"/>
                      <a:gd name="T9" fmla="*/ 12 h 43"/>
                      <a:gd name="T10" fmla="*/ 0 w 85"/>
                      <a:gd name="T11" fmla="*/ 13 h 43"/>
                      <a:gd name="T12" fmla="*/ 40 w 85"/>
                      <a:gd name="T13" fmla="*/ 43 h 43"/>
                      <a:gd name="T14" fmla="*/ 42 w 85"/>
                      <a:gd name="T15" fmla="*/ 43 h 43"/>
                      <a:gd name="T16" fmla="*/ 42 w 85"/>
                      <a:gd name="T17" fmla="*/ 43 h 43"/>
                      <a:gd name="T18" fmla="*/ 81 w 85"/>
                      <a:gd name="T19" fmla="*/ 7 h 43"/>
                      <a:gd name="T20" fmla="*/ 79 w 8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3">
                        <a:moveTo>
                          <a:pt x="79" y="0"/>
                        </a:moveTo>
                        <a:cubicBezTo>
                          <a:pt x="79" y="1"/>
                          <a:pt x="79" y="1"/>
                          <a:pt x="79" y="1"/>
                        </a:cubicBezTo>
                        <a:cubicBezTo>
                          <a:pt x="85" y="18"/>
                          <a:pt x="61" y="42"/>
                          <a:pt x="42" y="42"/>
                        </a:cubicBezTo>
                        <a:cubicBezTo>
                          <a:pt x="41" y="42"/>
                          <a:pt x="41" y="42"/>
                          <a:pt x="40" y="42"/>
                        </a:cubicBezTo>
                        <a:cubicBezTo>
                          <a:pt x="24" y="40"/>
                          <a:pt x="6" y="20"/>
                          <a:pt x="1" y="12"/>
                        </a:cubicBezTo>
                        <a:cubicBezTo>
                          <a:pt x="0" y="13"/>
                          <a:pt x="0" y="13"/>
                          <a:pt x="0" y="13"/>
                        </a:cubicBezTo>
                        <a:cubicBezTo>
                          <a:pt x="6" y="20"/>
                          <a:pt x="23" y="41"/>
                          <a:pt x="40" y="43"/>
                        </a:cubicBezTo>
                        <a:cubicBezTo>
                          <a:pt x="40" y="43"/>
                          <a:pt x="41" y="43"/>
                          <a:pt x="42" y="43"/>
                        </a:cubicBezTo>
                        <a:cubicBezTo>
                          <a:pt x="42" y="43"/>
                          <a:pt x="42" y="43"/>
                          <a:pt x="42" y="43"/>
                        </a:cubicBezTo>
                        <a:cubicBezTo>
                          <a:pt x="59" y="43"/>
                          <a:pt x="80" y="24"/>
                          <a:pt x="81" y="7"/>
                        </a:cubicBezTo>
                        <a:cubicBezTo>
                          <a:pt x="81" y="5"/>
                          <a:pt x="80" y="2"/>
                          <a:pt x="79"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3" name="Freeform 7217">
                    <a:extLst>
                      <a:ext uri="{FF2B5EF4-FFF2-40B4-BE49-F238E27FC236}">
                        <a16:creationId xmlns:a16="http://schemas.microsoft.com/office/drawing/2014/main" xmlns="" id="{A3099C19-536E-4719-8EC2-696C1D705F3C}"/>
                      </a:ext>
                    </a:extLst>
                  </p:cNvPr>
                  <p:cNvSpPr>
                    <a:spLocks/>
                  </p:cNvSpPr>
                  <p:nvPr/>
                </p:nvSpPr>
                <p:spPr bwMode="auto">
                  <a:xfrm>
                    <a:off x="4081" y="2004"/>
                    <a:ext cx="64" cy="39"/>
                  </a:xfrm>
                  <a:custGeom>
                    <a:avLst/>
                    <a:gdLst>
                      <a:gd name="T0" fmla="*/ 81 w 85"/>
                      <a:gd name="T1" fmla="*/ 0 h 51"/>
                      <a:gd name="T2" fmla="*/ 80 w 85"/>
                      <a:gd name="T3" fmla="*/ 1 h 51"/>
                      <a:gd name="T4" fmla="*/ 82 w 85"/>
                      <a:gd name="T5" fmla="*/ 11 h 51"/>
                      <a:gd name="T6" fmla="*/ 82 w 85"/>
                      <a:gd name="T7" fmla="*/ 13 h 51"/>
                      <a:gd name="T8" fmla="*/ 83 w 85"/>
                      <a:gd name="T9" fmla="*/ 8 h 51"/>
                      <a:gd name="T10" fmla="*/ 83 w 85"/>
                      <a:gd name="T11" fmla="*/ 7 h 51"/>
                      <a:gd name="T12" fmla="*/ 64 w 85"/>
                      <a:gd name="T13" fmla="*/ 43 h 51"/>
                      <a:gd name="T14" fmla="*/ 46 w 85"/>
                      <a:gd name="T15" fmla="*/ 49 h 51"/>
                      <a:gd name="T16" fmla="*/ 12 w 85"/>
                      <a:gd name="T17" fmla="*/ 32 h 51"/>
                      <a:gd name="T18" fmla="*/ 0 w 85"/>
                      <a:gd name="T19" fmla="*/ 17 h 51"/>
                      <a:gd name="T20" fmla="*/ 0 w 85"/>
                      <a:gd name="T21" fmla="*/ 18 h 51"/>
                      <a:gd name="T22" fmla="*/ 46 w 85"/>
                      <a:gd name="T23" fmla="*/ 51 h 51"/>
                      <a:gd name="T24" fmla="*/ 46 w 85"/>
                      <a:gd name="T25" fmla="*/ 51 h 51"/>
                      <a:gd name="T26" fmla="*/ 67 w 85"/>
                      <a:gd name="T27" fmla="*/ 43 h 51"/>
                      <a:gd name="T28" fmla="*/ 84 w 85"/>
                      <a:gd name="T29" fmla="*/ 13 h 51"/>
                      <a:gd name="T30" fmla="*/ 81 w 8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1">
                        <a:moveTo>
                          <a:pt x="81" y="0"/>
                        </a:moveTo>
                        <a:cubicBezTo>
                          <a:pt x="81" y="0"/>
                          <a:pt x="80" y="1"/>
                          <a:pt x="80" y="1"/>
                        </a:cubicBezTo>
                        <a:cubicBezTo>
                          <a:pt x="81" y="3"/>
                          <a:pt x="82" y="7"/>
                          <a:pt x="82" y="11"/>
                        </a:cubicBezTo>
                        <a:cubicBezTo>
                          <a:pt x="82" y="12"/>
                          <a:pt x="82" y="12"/>
                          <a:pt x="82" y="13"/>
                        </a:cubicBezTo>
                        <a:cubicBezTo>
                          <a:pt x="83" y="11"/>
                          <a:pt x="83" y="9"/>
                          <a:pt x="83" y="8"/>
                        </a:cubicBezTo>
                        <a:cubicBezTo>
                          <a:pt x="83" y="7"/>
                          <a:pt x="83" y="7"/>
                          <a:pt x="83" y="7"/>
                        </a:cubicBezTo>
                        <a:cubicBezTo>
                          <a:pt x="83" y="7"/>
                          <a:pt x="85" y="30"/>
                          <a:pt x="64" y="43"/>
                        </a:cubicBezTo>
                        <a:cubicBezTo>
                          <a:pt x="57" y="47"/>
                          <a:pt x="52" y="49"/>
                          <a:pt x="46" y="49"/>
                        </a:cubicBezTo>
                        <a:cubicBezTo>
                          <a:pt x="31" y="49"/>
                          <a:pt x="18" y="37"/>
                          <a:pt x="12" y="32"/>
                        </a:cubicBezTo>
                        <a:cubicBezTo>
                          <a:pt x="7" y="27"/>
                          <a:pt x="2" y="20"/>
                          <a:pt x="0" y="17"/>
                        </a:cubicBezTo>
                        <a:cubicBezTo>
                          <a:pt x="0" y="17"/>
                          <a:pt x="0" y="18"/>
                          <a:pt x="0" y="18"/>
                        </a:cubicBezTo>
                        <a:cubicBezTo>
                          <a:pt x="5" y="28"/>
                          <a:pt x="25" y="50"/>
                          <a:pt x="46" y="51"/>
                        </a:cubicBezTo>
                        <a:cubicBezTo>
                          <a:pt x="46" y="51"/>
                          <a:pt x="46" y="51"/>
                          <a:pt x="46" y="51"/>
                        </a:cubicBezTo>
                        <a:cubicBezTo>
                          <a:pt x="53" y="51"/>
                          <a:pt x="60" y="49"/>
                          <a:pt x="67" y="43"/>
                        </a:cubicBezTo>
                        <a:cubicBezTo>
                          <a:pt x="80" y="32"/>
                          <a:pt x="84" y="21"/>
                          <a:pt x="84" y="13"/>
                        </a:cubicBezTo>
                        <a:cubicBezTo>
                          <a:pt x="84" y="7"/>
                          <a:pt x="82" y="2"/>
                          <a:pt x="8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4" name="Freeform 7218">
                    <a:extLst>
                      <a:ext uri="{FF2B5EF4-FFF2-40B4-BE49-F238E27FC236}">
                        <a16:creationId xmlns:a16="http://schemas.microsoft.com/office/drawing/2014/main" xmlns="" id="{DD6D2734-BCC2-416F-BD78-27CADF361649}"/>
                      </a:ext>
                    </a:extLst>
                  </p:cNvPr>
                  <p:cNvSpPr>
                    <a:spLocks/>
                  </p:cNvSpPr>
                  <p:nvPr/>
                </p:nvSpPr>
                <p:spPr bwMode="auto">
                  <a:xfrm>
                    <a:off x="4080" y="2004"/>
                    <a:ext cx="71" cy="39"/>
                  </a:xfrm>
                  <a:custGeom>
                    <a:avLst/>
                    <a:gdLst>
                      <a:gd name="T0" fmla="*/ 82 w 94"/>
                      <a:gd name="T1" fmla="*/ 0 h 52"/>
                      <a:gd name="T2" fmla="*/ 82 w 94"/>
                      <a:gd name="T3" fmla="*/ 1 h 52"/>
                      <a:gd name="T4" fmla="*/ 85 w 94"/>
                      <a:gd name="T5" fmla="*/ 14 h 52"/>
                      <a:gd name="T6" fmla="*/ 68 w 94"/>
                      <a:gd name="T7" fmla="*/ 44 h 52"/>
                      <a:gd name="T8" fmla="*/ 47 w 94"/>
                      <a:gd name="T9" fmla="*/ 52 h 52"/>
                      <a:gd name="T10" fmla="*/ 47 w 94"/>
                      <a:gd name="T11" fmla="*/ 52 h 52"/>
                      <a:gd name="T12" fmla="*/ 1 w 94"/>
                      <a:gd name="T13" fmla="*/ 19 h 52"/>
                      <a:gd name="T14" fmla="*/ 0 w 94"/>
                      <a:gd name="T15" fmla="*/ 20 h 52"/>
                      <a:gd name="T16" fmla="*/ 47 w 94"/>
                      <a:gd name="T17" fmla="*/ 52 h 52"/>
                      <a:gd name="T18" fmla="*/ 68 w 94"/>
                      <a:gd name="T19" fmla="*/ 45 h 52"/>
                      <a:gd name="T20" fmla="*/ 82 w 9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52">
                        <a:moveTo>
                          <a:pt x="82" y="0"/>
                        </a:moveTo>
                        <a:cubicBezTo>
                          <a:pt x="82" y="1"/>
                          <a:pt x="82" y="1"/>
                          <a:pt x="82" y="1"/>
                        </a:cubicBezTo>
                        <a:cubicBezTo>
                          <a:pt x="83" y="3"/>
                          <a:pt x="85" y="8"/>
                          <a:pt x="85" y="14"/>
                        </a:cubicBezTo>
                        <a:cubicBezTo>
                          <a:pt x="85" y="22"/>
                          <a:pt x="81" y="33"/>
                          <a:pt x="68" y="44"/>
                        </a:cubicBezTo>
                        <a:cubicBezTo>
                          <a:pt x="61" y="50"/>
                          <a:pt x="54" y="52"/>
                          <a:pt x="47" y="52"/>
                        </a:cubicBezTo>
                        <a:cubicBezTo>
                          <a:pt x="47" y="52"/>
                          <a:pt x="47" y="52"/>
                          <a:pt x="47" y="52"/>
                        </a:cubicBezTo>
                        <a:cubicBezTo>
                          <a:pt x="26" y="51"/>
                          <a:pt x="6" y="29"/>
                          <a:pt x="1" y="19"/>
                        </a:cubicBezTo>
                        <a:cubicBezTo>
                          <a:pt x="0" y="20"/>
                          <a:pt x="0" y="20"/>
                          <a:pt x="0" y="20"/>
                        </a:cubicBezTo>
                        <a:cubicBezTo>
                          <a:pt x="6" y="31"/>
                          <a:pt x="26" y="52"/>
                          <a:pt x="47" y="52"/>
                        </a:cubicBezTo>
                        <a:cubicBezTo>
                          <a:pt x="54" y="52"/>
                          <a:pt x="61" y="50"/>
                          <a:pt x="68" y="45"/>
                        </a:cubicBezTo>
                        <a:cubicBezTo>
                          <a:pt x="94" y="23"/>
                          <a:pt x="85" y="5"/>
                          <a:pt x="8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5" name="Freeform 7219">
                    <a:extLst>
                      <a:ext uri="{FF2B5EF4-FFF2-40B4-BE49-F238E27FC236}">
                        <a16:creationId xmlns:a16="http://schemas.microsoft.com/office/drawing/2014/main" xmlns="" id="{DFCF2B1D-227F-4A50-BEF1-5DA4975435D8}"/>
                      </a:ext>
                    </a:extLst>
                  </p:cNvPr>
                  <p:cNvSpPr>
                    <a:spLocks/>
                  </p:cNvSpPr>
                  <p:nvPr/>
                </p:nvSpPr>
                <p:spPr bwMode="auto">
                  <a:xfrm>
                    <a:off x="4082" y="1989"/>
                    <a:ext cx="67" cy="44"/>
                  </a:xfrm>
                  <a:custGeom>
                    <a:avLst/>
                    <a:gdLst>
                      <a:gd name="T0" fmla="*/ 2 w 89"/>
                      <a:gd name="T1" fmla="*/ 23 h 59"/>
                      <a:gd name="T2" fmla="*/ 34 w 89"/>
                      <a:gd name="T3" fmla="*/ 41 h 59"/>
                      <a:gd name="T4" fmla="*/ 77 w 89"/>
                      <a:gd name="T5" fmla="*/ 3 h 59"/>
                      <a:gd name="T6" fmla="*/ 79 w 89"/>
                      <a:gd name="T7" fmla="*/ 0 h 59"/>
                      <a:gd name="T8" fmla="*/ 63 w 89"/>
                      <a:gd name="T9" fmla="*/ 41 h 59"/>
                      <a:gd name="T10" fmla="*/ 0 w 89"/>
                      <a:gd name="T11" fmla="*/ 30 h 59"/>
                      <a:gd name="T12" fmla="*/ 2 w 89"/>
                      <a:gd name="T13" fmla="*/ 23 h 59"/>
                    </a:gdLst>
                    <a:ahLst/>
                    <a:cxnLst>
                      <a:cxn ang="0">
                        <a:pos x="T0" y="T1"/>
                      </a:cxn>
                      <a:cxn ang="0">
                        <a:pos x="T2" y="T3"/>
                      </a:cxn>
                      <a:cxn ang="0">
                        <a:pos x="T4" y="T5"/>
                      </a:cxn>
                      <a:cxn ang="0">
                        <a:pos x="T6" y="T7"/>
                      </a:cxn>
                      <a:cxn ang="0">
                        <a:pos x="T8" y="T9"/>
                      </a:cxn>
                      <a:cxn ang="0">
                        <a:pos x="T10" y="T11"/>
                      </a:cxn>
                      <a:cxn ang="0">
                        <a:pos x="T12" y="T13"/>
                      </a:cxn>
                    </a:cxnLst>
                    <a:rect l="0" t="0" r="r" b="b"/>
                    <a:pathLst>
                      <a:path w="89" h="59">
                        <a:moveTo>
                          <a:pt x="2" y="23"/>
                        </a:moveTo>
                        <a:cubicBezTo>
                          <a:pt x="2" y="23"/>
                          <a:pt x="13" y="40"/>
                          <a:pt x="34" y="41"/>
                        </a:cubicBezTo>
                        <a:cubicBezTo>
                          <a:pt x="55" y="43"/>
                          <a:pt x="80" y="23"/>
                          <a:pt x="77" y="3"/>
                        </a:cubicBezTo>
                        <a:cubicBezTo>
                          <a:pt x="79" y="0"/>
                          <a:pt x="79" y="0"/>
                          <a:pt x="79" y="0"/>
                        </a:cubicBezTo>
                        <a:cubicBezTo>
                          <a:pt x="79" y="0"/>
                          <a:pt x="89" y="22"/>
                          <a:pt x="63" y="41"/>
                        </a:cubicBezTo>
                        <a:cubicBezTo>
                          <a:pt x="37" y="59"/>
                          <a:pt x="11" y="44"/>
                          <a:pt x="0" y="30"/>
                        </a:cubicBezTo>
                        <a:lnTo>
                          <a:pt x="2" y="2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6" name="Freeform 7220">
                    <a:extLst>
                      <a:ext uri="{FF2B5EF4-FFF2-40B4-BE49-F238E27FC236}">
                        <a16:creationId xmlns:a16="http://schemas.microsoft.com/office/drawing/2014/main" xmlns="" id="{5DBAB8CD-FF11-48AA-84B0-F73667546342}"/>
                      </a:ext>
                    </a:extLst>
                  </p:cNvPr>
                  <p:cNvSpPr>
                    <a:spLocks noEditPoints="1"/>
                  </p:cNvSpPr>
                  <p:nvPr/>
                </p:nvSpPr>
                <p:spPr bwMode="auto">
                  <a:xfrm>
                    <a:off x="4082" y="1988"/>
                    <a:ext cx="61" cy="38"/>
                  </a:xfrm>
                  <a:custGeom>
                    <a:avLst/>
                    <a:gdLst>
                      <a:gd name="T0" fmla="*/ 63 w 82"/>
                      <a:gd name="T1" fmla="*/ 42 h 51"/>
                      <a:gd name="T2" fmla="*/ 37 w 82"/>
                      <a:gd name="T3" fmla="*/ 51 h 51"/>
                      <a:gd name="T4" fmla="*/ 0 w 82"/>
                      <a:gd name="T5" fmla="*/ 31 h 51"/>
                      <a:gd name="T6" fmla="*/ 0 w 82"/>
                      <a:gd name="T7" fmla="*/ 31 h 51"/>
                      <a:gd name="T8" fmla="*/ 1 w 82"/>
                      <a:gd name="T9" fmla="*/ 22 h 51"/>
                      <a:gd name="T10" fmla="*/ 2 w 82"/>
                      <a:gd name="T11" fmla="*/ 23 h 51"/>
                      <a:gd name="T12" fmla="*/ 10 w 82"/>
                      <a:gd name="T13" fmla="*/ 32 h 51"/>
                      <a:gd name="T14" fmla="*/ 34 w 82"/>
                      <a:gd name="T15" fmla="*/ 42 h 51"/>
                      <a:gd name="T16" fmla="*/ 36 w 82"/>
                      <a:gd name="T17" fmla="*/ 42 h 51"/>
                      <a:gd name="T18" fmla="*/ 63 w 82"/>
                      <a:gd name="T19" fmla="*/ 32 h 51"/>
                      <a:gd name="T20" fmla="*/ 77 w 82"/>
                      <a:gd name="T21" fmla="*/ 8 h 51"/>
                      <a:gd name="T22" fmla="*/ 76 w 82"/>
                      <a:gd name="T23" fmla="*/ 4 h 51"/>
                      <a:gd name="T24" fmla="*/ 76 w 82"/>
                      <a:gd name="T25" fmla="*/ 4 h 51"/>
                      <a:gd name="T26" fmla="*/ 79 w 82"/>
                      <a:gd name="T27" fmla="*/ 0 h 51"/>
                      <a:gd name="T28" fmla="*/ 80 w 82"/>
                      <a:gd name="T29" fmla="*/ 1 h 51"/>
                      <a:gd name="T30" fmla="*/ 81 w 82"/>
                      <a:gd name="T31" fmla="*/ 12 h 51"/>
                      <a:gd name="T32" fmla="*/ 63 w 82"/>
                      <a:gd name="T33" fmla="*/ 42 h 51"/>
                      <a:gd name="T34" fmla="*/ 80 w 82"/>
                      <a:gd name="T35" fmla="*/ 12 h 51"/>
                      <a:gd name="T36" fmla="*/ 79 w 82"/>
                      <a:gd name="T37" fmla="*/ 3 h 51"/>
                      <a:gd name="T38" fmla="*/ 78 w 82"/>
                      <a:gd name="T39" fmla="*/ 4 h 51"/>
                      <a:gd name="T40" fmla="*/ 78 w 82"/>
                      <a:gd name="T41" fmla="*/ 8 h 51"/>
                      <a:gd name="T42" fmla="*/ 36 w 82"/>
                      <a:gd name="T43" fmla="*/ 43 h 51"/>
                      <a:gd name="T44" fmla="*/ 34 w 82"/>
                      <a:gd name="T45" fmla="*/ 43 h 51"/>
                      <a:gd name="T46" fmla="*/ 2 w 82"/>
                      <a:gd name="T47" fmla="*/ 25 h 51"/>
                      <a:gd name="T48" fmla="*/ 1 w 82"/>
                      <a:gd name="T49" fmla="*/ 31 h 51"/>
                      <a:gd name="T50" fmla="*/ 37 w 82"/>
                      <a:gd name="T51" fmla="*/ 50 h 51"/>
                      <a:gd name="T52" fmla="*/ 63 w 82"/>
                      <a:gd name="T53" fmla="*/ 41 h 51"/>
                      <a:gd name="T54" fmla="*/ 80 w 82"/>
                      <a:gd name="T55" fmla="*/ 12 h 51"/>
                      <a:gd name="T56" fmla="*/ 2 w 82"/>
                      <a:gd name="T57" fmla="*/ 24 h 51"/>
                      <a:gd name="T58" fmla="*/ 2 w 82"/>
                      <a:gd name="T59"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51">
                        <a:moveTo>
                          <a:pt x="63" y="42"/>
                        </a:moveTo>
                        <a:cubicBezTo>
                          <a:pt x="54" y="49"/>
                          <a:pt x="45" y="51"/>
                          <a:pt x="37" y="51"/>
                        </a:cubicBezTo>
                        <a:cubicBezTo>
                          <a:pt x="21" y="50"/>
                          <a:pt x="7" y="41"/>
                          <a:pt x="0" y="31"/>
                        </a:cubicBezTo>
                        <a:cubicBezTo>
                          <a:pt x="0" y="31"/>
                          <a:pt x="0" y="31"/>
                          <a:pt x="0" y="31"/>
                        </a:cubicBezTo>
                        <a:cubicBezTo>
                          <a:pt x="1" y="22"/>
                          <a:pt x="1" y="22"/>
                          <a:pt x="1" y="22"/>
                        </a:cubicBezTo>
                        <a:cubicBezTo>
                          <a:pt x="2" y="23"/>
                          <a:pt x="2" y="23"/>
                          <a:pt x="2" y="23"/>
                        </a:cubicBezTo>
                        <a:cubicBezTo>
                          <a:pt x="2" y="23"/>
                          <a:pt x="5" y="27"/>
                          <a:pt x="10" y="32"/>
                        </a:cubicBezTo>
                        <a:cubicBezTo>
                          <a:pt x="16" y="36"/>
                          <a:pt x="24" y="41"/>
                          <a:pt x="34" y="42"/>
                        </a:cubicBezTo>
                        <a:cubicBezTo>
                          <a:pt x="35" y="42"/>
                          <a:pt x="35" y="42"/>
                          <a:pt x="36" y="42"/>
                        </a:cubicBezTo>
                        <a:cubicBezTo>
                          <a:pt x="45" y="42"/>
                          <a:pt x="55" y="38"/>
                          <a:pt x="63" y="32"/>
                        </a:cubicBezTo>
                        <a:cubicBezTo>
                          <a:pt x="71" y="25"/>
                          <a:pt x="76" y="17"/>
                          <a:pt x="77" y="8"/>
                        </a:cubicBezTo>
                        <a:cubicBezTo>
                          <a:pt x="77" y="7"/>
                          <a:pt x="77" y="5"/>
                          <a:pt x="76" y="4"/>
                        </a:cubicBezTo>
                        <a:cubicBezTo>
                          <a:pt x="76" y="4"/>
                          <a:pt x="76" y="4"/>
                          <a:pt x="76" y="4"/>
                        </a:cubicBezTo>
                        <a:cubicBezTo>
                          <a:pt x="79" y="0"/>
                          <a:pt x="79" y="0"/>
                          <a:pt x="79" y="0"/>
                        </a:cubicBezTo>
                        <a:cubicBezTo>
                          <a:pt x="80" y="1"/>
                          <a:pt x="80" y="1"/>
                          <a:pt x="80" y="1"/>
                        </a:cubicBezTo>
                        <a:cubicBezTo>
                          <a:pt x="80" y="1"/>
                          <a:pt x="82" y="6"/>
                          <a:pt x="81" y="12"/>
                        </a:cubicBezTo>
                        <a:cubicBezTo>
                          <a:pt x="81" y="20"/>
                          <a:pt x="78" y="32"/>
                          <a:pt x="63" y="42"/>
                        </a:cubicBezTo>
                        <a:close/>
                        <a:moveTo>
                          <a:pt x="80" y="12"/>
                        </a:moveTo>
                        <a:cubicBezTo>
                          <a:pt x="80" y="8"/>
                          <a:pt x="79" y="4"/>
                          <a:pt x="79" y="3"/>
                        </a:cubicBezTo>
                        <a:cubicBezTo>
                          <a:pt x="78" y="4"/>
                          <a:pt x="78" y="4"/>
                          <a:pt x="78" y="4"/>
                        </a:cubicBezTo>
                        <a:cubicBezTo>
                          <a:pt x="78" y="5"/>
                          <a:pt x="78" y="7"/>
                          <a:pt x="78" y="8"/>
                        </a:cubicBezTo>
                        <a:cubicBezTo>
                          <a:pt x="77" y="27"/>
                          <a:pt x="55" y="44"/>
                          <a:pt x="36" y="43"/>
                        </a:cubicBezTo>
                        <a:cubicBezTo>
                          <a:pt x="35" y="43"/>
                          <a:pt x="35" y="43"/>
                          <a:pt x="34" y="43"/>
                        </a:cubicBezTo>
                        <a:cubicBezTo>
                          <a:pt x="16" y="42"/>
                          <a:pt x="5" y="29"/>
                          <a:pt x="2" y="25"/>
                        </a:cubicBezTo>
                        <a:cubicBezTo>
                          <a:pt x="1" y="31"/>
                          <a:pt x="1" y="31"/>
                          <a:pt x="1" y="31"/>
                        </a:cubicBezTo>
                        <a:cubicBezTo>
                          <a:pt x="8" y="40"/>
                          <a:pt x="21" y="49"/>
                          <a:pt x="37" y="50"/>
                        </a:cubicBezTo>
                        <a:cubicBezTo>
                          <a:pt x="45" y="50"/>
                          <a:pt x="54" y="47"/>
                          <a:pt x="63" y="41"/>
                        </a:cubicBezTo>
                        <a:cubicBezTo>
                          <a:pt x="77" y="31"/>
                          <a:pt x="80" y="20"/>
                          <a:pt x="80" y="12"/>
                        </a:cubicBezTo>
                        <a:close/>
                        <a:moveTo>
                          <a:pt x="2" y="24"/>
                        </a:moveTo>
                        <a:cubicBezTo>
                          <a:pt x="2" y="24"/>
                          <a:pt x="2" y="24"/>
                          <a:pt x="2"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7" name="Freeform 7221">
                    <a:extLst>
                      <a:ext uri="{FF2B5EF4-FFF2-40B4-BE49-F238E27FC236}">
                        <a16:creationId xmlns:a16="http://schemas.microsoft.com/office/drawing/2014/main" xmlns="" id="{ADEDF4B5-84A0-4FEA-9FF4-400D4D00C35A}"/>
                      </a:ext>
                    </a:extLst>
                  </p:cNvPr>
                  <p:cNvSpPr>
                    <a:spLocks/>
                  </p:cNvSpPr>
                  <p:nvPr/>
                </p:nvSpPr>
                <p:spPr bwMode="auto">
                  <a:xfrm>
                    <a:off x="4084" y="1991"/>
                    <a:ext cx="57" cy="31"/>
                  </a:xfrm>
                  <a:custGeom>
                    <a:avLst/>
                    <a:gdLst>
                      <a:gd name="T0" fmla="*/ 76 w 76"/>
                      <a:gd name="T1" fmla="*/ 0 h 41"/>
                      <a:gd name="T2" fmla="*/ 75 w 76"/>
                      <a:gd name="T3" fmla="*/ 2 h 41"/>
                      <a:gd name="T4" fmla="*/ 75 w 76"/>
                      <a:gd name="T5" fmla="*/ 4 h 41"/>
                      <a:gd name="T6" fmla="*/ 34 w 76"/>
                      <a:gd name="T7" fmla="*/ 39 h 41"/>
                      <a:gd name="T8" fmla="*/ 33 w 76"/>
                      <a:gd name="T9" fmla="*/ 39 h 41"/>
                      <a:gd name="T10" fmla="*/ 31 w 76"/>
                      <a:gd name="T11" fmla="*/ 39 h 41"/>
                      <a:gd name="T12" fmla="*/ 1 w 76"/>
                      <a:gd name="T13" fmla="*/ 23 h 41"/>
                      <a:gd name="T14" fmla="*/ 0 w 76"/>
                      <a:gd name="T15" fmla="*/ 25 h 41"/>
                      <a:gd name="T16" fmla="*/ 27 w 76"/>
                      <a:gd name="T17" fmla="*/ 40 h 41"/>
                      <a:gd name="T18" fmla="*/ 34 w 76"/>
                      <a:gd name="T19" fmla="*/ 41 h 41"/>
                      <a:gd name="T20" fmla="*/ 73 w 76"/>
                      <a:gd name="T21" fmla="*/ 15 h 41"/>
                      <a:gd name="T22" fmla="*/ 76 w 76"/>
                      <a:gd name="T23" fmla="*/ 5 h 41"/>
                      <a:gd name="T24" fmla="*/ 76 w 76"/>
                      <a:gd name="T25" fmla="*/ 5 h 41"/>
                      <a:gd name="T26" fmla="*/ 76 w 76"/>
                      <a:gd name="T27" fmla="*/ 5 h 41"/>
                      <a:gd name="T28" fmla="*/ 76 w 76"/>
                      <a:gd name="T29" fmla="*/ 3 h 41"/>
                      <a:gd name="T30" fmla="*/ 76 w 76"/>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41">
                        <a:moveTo>
                          <a:pt x="76" y="0"/>
                        </a:moveTo>
                        <a:cubicBezTo>
                          <a:pt x="75" y="1"/>
                          <a:pt x="75" y="1"/>
                          <a:pt x="75" y="2"/>
                        </a:cubicBezTo>
                        <a:cubicBezTo>
                          <a:pt x="75" y="3"/>
                          <a:pt x="75" y="3"/>
                          <a:pt x="75" y="4"/>
                        </a:cubicBezTo>
                        <a:cubicBezTo>
                          <a:pt x="74" y="22"/>
                          <a:pt x="53" y="39"/>
                          <a:pt x="34" y="39"/>
                        </a:cubicBezTo>
                        <a:cubicBezTo>
                          <a:pt x="33" y="39"/>
                          <a:pt x="33" y="39"/>
                          <a:pt x="33" y="39"/>
                        </a:cubicBezTo>
                        <a:cubicBezTo>
                          <a:pt x="32" y="39"/>
                          <a:pt x="32" y="39"/>
                          <a:pt x="31" y="39"/>
                        </a:cubicBezTo>
                        <a:cubicBezTo>
                          <a:pt x="16" y="38"/>
                          <a:pt x="5" y="28"/>
                          <a:pt x="1" y="23"/>
                        </a:cubicBezTo>
                        <a:cubicBezTo>
                          <a:pt x="1" y="24"/>
                          <a:pt x="1" y="25"/>
                          <a:pt x="0" y="25"/>
                        </a:cubicBezTo>
                        <a:cubicBezTo>
                          <a:pt x="4" y="30"/>
                          <a:pt x="13" y="38"/>
                          <a:pt x="27" y="40"/>
                        </a:cubicBezTo>
                        <a:cubicBezTo>
                          <a:pt x="29" y="41"/>
                          <a:pt x="32" y="41"/>
                          <a:pt x="34" y="41"/>
                        </a:cubicBezTo>
                        <a:cubicBezTo>
                          <a:pt x="53" y="41"/>
                          <a:pt x="69" y="27"/>
                          <a:pt x="73" y="15"/>
                        </a:cubicBezTo>
                        <a:cubicBezTo>
                          <a:pt x="73" y="15"/>
                          <a:pt x="75" y="9"/>
                          <a:pt x="76" y="5"/>
                        </a:cubicBezTo>
                        <a:cubicBezTo>
                          <a:pt x="76" y="5"/>
                          <a:pt x="76" y="5"/>
                          <a:pt x="76" y="5"/>
                        </a:cubicBezTo>
                        <a:cubicBezTo>
                          <a:pt x="76" y="5"/>
                          <a:pt x="76" y="5"/>
                          <a:pt x="76" y="5"/>
                        </a:cubicBezTo>
                        <a:cubicBezTo>
                          <a:pt x="76" y="4"/>
                          <a:pt x="76" y="3"/>
                          <a:pt x="76" y="3"/>
                        </a:cubicBezTo>
                        <a:cubicBezTo>
                          <a:pt x="76" y="2"/>
                          <a:pt x="76" y="1"/>
                          <a:pt x="7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8" name="Freeform 7222">
                    <a:extLst>
                      <a:ext uri="{FF2B5EF4-FFF2-40B4-BE49-F238E27FC236}">
                        <a16:creationId xmlns:a16="http://schemas.microsoft.com/office/drawing/2014/main" xmlns="" id="{6B72EA94-8076-4263-B355-AD5C44AF35DE}"/>
                      </a:ext>
                    </a:extLst>
                  </p:cNvPr>
                  <p:cNvSpPr>
                    <a:spLocks/>
                  </p:cNvSpPr>
                  <p:nvPr/>
                </p:nvSpPr>
                <p:spPr bwMode="auto">
                  <a:xfrm>
                    <a:off x="4085" y="1992"/>
                    <a:ext cx="55" cy="28"/>
                  </a:xfrm>
                  <a:custGeom>
                    <a:avLst/>
                    <a:gdLst>
                      <a:gd name="T0" fmla="*/ 74 w 74"/>
                      <a:gd name="T1" fmla="*/ 0 h 37"/>
                      <a:gd name="T2" fmla="*/ 73 w 74"/>
                      <a:gd name="T3" fmla="*/ 1 h 37"/>
                      <a:gd name="T4" fmla="*/ 33 w 74"/>
                      <a:gd name="T5" fmla="*/ 36 h 37"/>
                      <a:gd name="T6" fmla="*/ 30 w 74"/>
                      <a:gd name="T7" fmla="*/ 36 h 37"/>
                      <a:gd name="T8" fmla="*/ 0 w 74"/>
                      <a:gd name="T9" fmla="*/ 20 h 37"/>
                      <a:gd name="T10" fmla="*/ 0 w 74"/>
                      <a:gd name="T11" fmla="*/ 21 h 37"/>
                      <a:gd name="T12" fmla="*/ 30 w 74"/>
                      <a:gd name="T13" fmla="*/ 37 h 37"/>
                      <a:gd name="T14" fmla="*/ 32 w 74"/>
                      <a:gd name="T15" fmla="*/ 37 h 37"/>
                      <a:gd name="T16" fmla="*/ 33 w 74"/>
                      <a:gd name="T17" fmla="*/ 37 h 37"/>
                      <a:gd name="T18" fmla="*/ 74 w 74"/>
                      <a:gd name="T19" fmla="*/ 2 h 37"/>
                      <a:gd name="T20" fmla="*/ 74 w 74"/>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7">
                        <a:moveTo>
                          <a:pt x="74" y="0"/>
                        </a:moveTo>
                        <a:cubicBezTo>
                          <a:pt x="73" y="1"/>
                          <a:pt x="73" y="1"/>
                          <a:pt x="73" y="1"/>
                        </a:cubicBezTo>
                        <a:cubicBezTo>
                          <a:pt x="74" y="19"/>
                          <a:pt x="52" y="36"/>
                          <a:pt x="33" y="36"/>
                        </a:cubicBezTo>
                        <a:cubicBezTo>
                          <a:pt x="32" y="36"/>
                          <a:pt x="31" y="36"/>
                          <a:pt x="30" y="36"/>
                        </a:cubicBezTo>
                        <a:cubicBezTo>
                          <a:pt x="15" y="35"/>
                          <a:pt x="4" y="25"/>
                          <a:pt x="0" y="20"/>
                        </a:cubicBezTo>
                        <a:cubicBezTo>
                          <a:pt x="0" y="21"/>
                          <a:pt x="0" y="21"/>
                          <a:pt x="0" y="21"/>
                        </a:cubicBezTo>
                        <a:cubicBezTo>
                          <a:pt x="4" y="26"/>
                          <a:pt x="15" y="36"/>
                          <a:pt x="30" y="37"/>
                        </a:cubicBezTo>
                        <a:cubicBezTo>
                          <a:pt x="31" y="37"/>
                          <a:pt x="31" y="37"/>
                          <a:pt x="32" y="37"/>
                        </a:cubicBezTo>
                        <a:cubicBezTo>
                          <a:pt x="33" y="37"/>
                          <a:pt x="33" y="37"/>
                          <a:pt x="33" y="37"/>
                        </a:cubicBezTo>
                        <a:cubicBezTo>
                          <a:pt x="52" y="37"/>
                          <a:pt x="73" y="20"/>
                          <a:pt x="74" y="2"/>
                        </a:cubicBezTo>
                        <a:cubicBezTo>
                          <a:pt x="74" y="1"/>
                          <a:pt x="74" y="1"/>
                          <a:pt x="74"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9" name="Freeform 7223">
                    <a:extLst>
                      <a:ext uri="{FF2B5EF4-FFF2-40B4-BE49-F238E27FC236}">
                        <a16:creationId xmlns:a16="http://schemas.microsoft.com/office/drawing/2014/main" xmlns="" id="{EE7181B6-3BAF-44CA-BC1F-509F2F659CED}"/>
                      </a:ext>
                    </a:extLst>
                  </p:cNvPr>
                  <p:cNvSpPr>
                    <a:spLocks/>
                  </p:cNvSpPr>
                  <p:nvPr/>
                </p:nvSpPr>
                <p:spPr bwMode="auto">
                  <a:xfrm>
                    <a:off x="4083" y="1991"/>
                    <a:ext cx="59" cy="34"/>
                  </a:xfrm>
                  <a:custGeom>
                    <a:avLst/>
                    <a:gdLst>
                      <a:gd name="T0" fmla="*/ 77 w 78"/>
                      <a:gd name="T1" fmla="*/ 0 h 46"/>
                      <a:gd name="T2" fmla="*/ 77 w 78"/>
                      <a:gd name="T3" fmla="*/ 0 h 46"/>
                      <a:gd name="T4" fmla="*/ 77 w 78"/>
                      <a:gd name="T5" fmla="*/ 3 h 46"/>
                      <a:gd name="T6" fmla="*/ 77 w 78"/>
                      <a:gd name="T7" fmla="*/ 5 h 46"/>
                      <a:gd name="T8" fmla="*/ 49 w 78"/>
                      <a:gd name="T9" fmla="*/ 41 h 46"/>
                      <a:gd name="T10" fmla="*/ 35 w 78"/>
                      <a:gd name="T11" fmla="*/ 43 h 46"/>
                      <a:gd name="T12" fmla="*/ 1 w 78"/>
                      <a:gd name="T13" fmla="*/ 28 h 46"/>
                      <a:gd name="T14" fmla="*/ 0 w 78"/>
                      <a:gd name="T15" fmla="*/ 28 h 46"/>
                      <a:gd name="T16" fmla="*/ 35 w 78"/>
                      <a:gd name="T17" fmla="*/ 46 h 46"/>
                      <a:gd name="T18" fmla="*/ 36 w 78"/>
                      <a:gd name="T19" fmla="*/ 46 h 46"/>
                      <a:gd name="T20" fmla="*/ 61 w 78"/>
                      <a:gd name="T21" fmla="*/ 37 h 46"/>
                      <a:gd name="T22" fmla="*/ 78 w 78"/>
                      <a:gd name="T23" fmla="*/ 8 h 46"/>
                      <a:gd name="T24" fmla="*/ 77 w 78"/>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46">
                        <a:moveTo>
                          <a:pt x="77" y="0"/>
                        </a:moveTo>
                        <a:cubicBezTo>
                          <a:pt x="77" y="0"/>
                          <a:pt x="77" y="0"/>
                          <a:pt x="77" y="0"/>
                        </a:cubicBezTo>
                        <a:cubicBezTo>
                          <a:pt x="77" y="1"/>
                          <a:pt x="77" y="2"/>
                          <a:pt x="77" y="3"/>
                        </a:cubicBezTo>
                        <a:cubicBezTo>
                          <a:pt x="77" y="3"/>
                          <a:pt x="77" y="4"/>
                          <a:pt x="77" y="5"/>
                        </a:cubicBezTo>
                        <a:cubicBezTo>
                          <a:pt x="77" y="6"/>
                          <a:pt x="77" y="33"/>
                          <a:pt x="49" y="41"/>
                        </a:cubicBezTo>
                        <a:cubicBezTo>
                          <a:pt x="44" y="43"/>
                          <a:pt x="39" y="43"/>
                          <a:pt x="35" y="43"/>
                        </a:cubicBezTo>
                        <a:cubicBezTo>
                          <a:pt x="18" y="43"/>
                          <a:pt x="6" y="33"/>
                          <a:pt x="1" y="28"/>
                        </a:cubicBezTo>
                        <a:cubicBezTo>
                          <a:pt x="0" y="28"/>
                          <a:pt x="0" y="28"/>
                          <a:pt x="0" y="28"/>
                        </a:cubicBezTo>
                        <a:cubicBezTo>
                          <a:pt x="8" y="37"/>
                          <a:pt x="20" y="45"/>
                          <a:pt x="35" y="46"/>
                        </a:cubicBezTo>
                        <a:cubicBezTo>
                          <a:pt x="36" y="46"/>
                          <a:pt x="36" y="46"/>
                          <a:pt x="36" y="46"/>
                        </a:cubicBezTo>
                        <a:cubicBezTo>
                          <a:pt x="44" y="46"/>
                          <a:pt x="52" y="43"/>
                          <a:pt x="61" y="37"/>
                        </a:cubicBezTo>
                        <a:cubicBezTo>
                          <a:pt x="75" y="27"/>
                          <a:pt x="78" y="16"/>
                          <a:pt x="78" y="8"/>
                        </a:cubicBezTo>
                        <a:cubicBezTo>
                          <a:pt x="78" y="4"/>
                          <a:pt x="78" y="2"/>
                          <a:pt x="7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0" name="Freeform 7224">
                    <a:extLst>
                      <a:ext uri="{FF2B5EF4-FFF2-40B4-BE49-F238E27FC236}">
                        <a16:creationId xmlns:a16="http://schemas.microsoft.com/office/drawing/2014/main" xmlns="" id="{5DDBD822-73B1-4C76-8F17-66B95BE27CE1}"/>
                      </a:ext>
                    </a:extLst>
                  </p:cNvPr>
                  <p:cNvSpPr>
                    <a:spLocks/>
                  </p:cNvSpPr>
                  <p:nvPr/>
                </p:nvSpPr>
                <p:spPr bwMode="auto">
                  <a:xfrm>
                    <a:off x="4083" y="1990"/>
                    <a:ext cx="63" cy="35"/>
                  </a:xfrm>
                  <a:custGeom>
                    <a:avLst/>
                    <a:gdLst>
                      <a:gd name="T0" fmla="*/ 78 w 83"/>
                      <a:gd name="T1" fmla="*/ 0 h 47"/>
                      <a:gd name="T2" fmla="*/ 77 w 83"/>
                      <a:gd name="T3" fmla="*/ 1 h 47"/>
                      <a:gd name="T4" fmla="*/ 78 w 83"/>
                      <a:gd name="T5" fmla="*/ 9 h 47"/>
                      <a:gd name="T6" fmla="*/ 61 w 83"/>
                      <a:gd name="T7" fmla="*/ 38 h 47"/>
                      <a:gd name="T8" fmla="*/ 36 w 83"/>
                      <a:gd name="T9" fmla="*/ 47 h 47"/>
                      <a:gd name="T10" fmla="*/ 35 w 83"/>
                      <a:gd name="T11" fmla="*/ 47 h 47"/>
                      <a:gd name="T12" fmla="*/ 0 w 83"/>
                      <a:gd name="T13" fmla="*/ 29 h 47"/>
                      <a:gd name="T14" fmla="*/ 0 w 83"/>
                      <a:gd name="T15" fmla="*/ 30 h 47"/>
                      <a:gd name="T16" fmla="*/ 36 w 83"/>
                      <a:gd name="T17" fmla="*/ 47 h 47"/>
                      <a:gd name="T18" fmla="*/ 61 w 83"/>
                      <a:gd name="T19" fmla="*/ 39 h 47"/>
                      <a:gd name="T20" fmla="*/ 78 w 8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7">
                        <a:moveTo>
                          <a:pt x="78" y="0"/>
                        </a:moveTo>
                        <a:cubicBezTo>
                          <a:pt x="77" y="1"/>
                          <a:pt x="77" y="1"/>
                          <a:pt x="77" y="1"/>
                        </a:cubicBezTo>
                        <a:cubicBezTo>
                          <a:pt x="78" y="3"/>
                          <a:pt x="78" y="5"/>
                          <a:pt x="78" y="9"/>
                        </a:cubicBezTo>
                        <a:cubicBezTo>
                          <a:pt x="78" y="17"/>
                          <a:pt x="75" y="28"/>
                          <a:pt x="61" y="38"/>
                        </a:cubicBezTo>
                        <a:cubicBezTo>
                          <a:pt x="52" y="44"/>
                          <a:pt x="44" y="47"/>
                          <a:pt x="36" y="47"/>
                        </a:cubicBezTo>
                        <a:cubicBezTo>
                          <a:pt x="35" y="47"/>
                          <a:pt x="35" y="47"/>
                          <a:pt x="35" y="47"/>
                        </a:cubicBezTo>
                        <a:cubicBezTo>
                          <a:pt x="20" y="46"/>
                          <a:pt x="8" y="38"/>
                          <a:pt x="0" y="29"/>
                        </a:cubicBezTo>
                        <a:cubicBezTo>
                          <a:pt x="0" y="30"/>
                          <a:pt x="0" y="30"/>
                          <a:pt x="0" y="30"/>
                        </a:cubicBezTo>
                        <a:cubicBezTo>
                          <a:pt x="8" y="39"/>
                          <a:pt x="21" y="47"/>
                          <a:pt x="36" y="47"/>
                        </a:cubicBezTo>
                        <a:cubicBezTo>
                          <a:pt x="44" y="47"/>
                          <a:pt x="52" y="45"/>
                          <a:pt x="61" y="39"/>
                        </a:cubicBezTo>
                        <a:cubicBezTo>
                          <a:pt x="83" y="23"/>
                          <a:pt x="79" y="5"/>
                          <a:pt x="7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1" name="Freeform 7225">
                    <a:extLst>
                      <a:ext uri="{FF2B5EF4-FFF2-40B4-BE49-F238E27FC236}">
                        <a16:creationId xmlns:a16="http://schemas.microsoft.com/office/drawing/2014/main" xmlns="" id="{3739D51E-8B41-40B6-9D87-D10B35158C2A}"/>
                      </a:ext>
                    </a:extLst>
                  </p:cNvPr>
                  <p:cNvSpPr>
                    <a:spLocks/>
                  </p:cNvSpPr>
                  <p:nvPr/>
                </p:nvSpPr>
                <p:spPr bwMode="auto">
                  <a:xfrm>
                    <a:off x="4084" y="1968"/>
                    <a:ext cx="69" cy="48"/>
                  </a:xfrm>
                  <a:custGeom>
                    <a:avLst/>
                    <a:gdLst>
                      <a:gd name="T0" fmla="*/ 0 w 92"/>
                      <a:gd name="T1" fmla="*/ 33 h 64"/>
                      <a:gd name="T2" fmla="*/ 32 w 92"/>
                      <a:gd name="T3" fmla="*/ 48 h 64"/>
                      <a:gd name="T4" fmla="*/ 71 w 92"/>
                      <a:gd name="T5" fmla="*/ 3 h 64"/>
                      <a:gd name="T6" fmla="*/ 71 w 92"/>
                      <a:gd name="T7" fmla="*/ 0 h 64"/>
                      <a:gd name="T8" fmla="*/ 69 w 92"/>
                      <a:gd name="T9" fmla="*/ 40 h 64"/>
                      <a:gd name="T10" fmla="*/ 1 w 92"/>
                      <a:gd name="T11" fmla="*/ 45 h 64"/>
                      <a:gd name="T12" fmla="*/ 0 w 92"/>
                      <a:gd name="T13" fmla="*/ 33 h 64"/>
                    </a:gdLst>
                    <a:ahLst/>
                    <a:cxnLst>
                      <a:cxn ang="0">
                        <a:pos x="T0" y="T1"/>
                      </a:cxn>
                      <a:cxn ang="0">
                        <a:pos x="T2" y="T3"/>
                      </a:cxn>
                      <a:cxn ang="0">
                        <a:pos x="T4" y="T5"/>
                      </a:cxn>
                      <a:cxn ang="0">
                        <a:pos x="T6" y="T7"/>
                      </a:cxn>
                      <a:cxn ang="0">
                        <a:pos x="T8" y="T9"/>
                      </a:cxn>
                      <a:cxn ang="0">
                        <a:pos x="T10" y="T11"/>
                      </a:cxn>
                      <a:cxn ang="0">
                        <a:pos x="T12" y="T13"/>
                      </a:cxn>
                    </a:cxnLst>
                    <a:rect l="0" t="0" r="r" b="b"/>
                    <a:pathLst>
                      <a:path w="92" h="64">
                        <a:moveTo>
                          <a:pt x="0" y="33"/>
                        </a:moveTo>
                        <a:cubicBezTo>
                          <a:pt x="0" y="33"/>
                          <a:pt x="13" y="49"/>
                          <a:pt x="32" y="48"/>
                        </a:cubicBezTo>
                        <a:cubicBezTo>
                          <a:pt x="50" y="46"/>
                          <a:pt x="85" y="22"/>
                          <a:pt x="71" y="3"/>
                        </a:cubicBezTo>
                        <a:cubicBezTo>
                          <a:pt x="71" y="0"/>
                          <a:pt x="71" y="0"/>
                          <a:pt x="71" y="0"/>
                        </a:cubicBezTo>
                        <a:cubicBezTo>
                          <a:pt x="71" y="0"/>
                          <a:pt x="92" y="15"/>
                          <a:pt x="69" y="40"/>
                        </a:cubicBezTo>
                        <a:cubicBezTo>
                          <a:pt x="46" y="64"/>
                          <a:pt x="14" y="64"/>
                          <a:pt x="1" y="45"/>
                        </a:cubicBezTo>
                        <a:lnTo>
                          <a:pt x="0" y="33"/>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2" name="Freeform 7226">
                    <a:extLst>
                      <a:ext uri="{FF2B5EF4-FFF2-40B4-BE49-F238E27FC236}">
                        <a16:creationId xmlns:a16="http://schemas.microsoft.com/office/drawing/2014/main" xmlns="" id="{EED9D4EF-753C-41A3-BD46-C5D9D1E341ED}"/>
                      </a:ext>
                    </a:extLst>
                  </p:cNvPr>
                  <p:cNvSpPr>
                    <a:spLocks noEditPoints="1"/>
                  </p:cNvSpPr>
                  <p:nvPr/>
                </p:nvSpPr>
                <p:spPr bwMode="auto">
                  <a:xfrm>
                    <a:off x="4083" y="1967"/>
                    <a:ext cx="61" cy="46"/>
                  </a:xfrm>
                  <a:custGeom>
                    <a:avLst/>
                    <a:gdLst>
                      <a:gd name="T0" fmla="*/ 70 w 81"/>
                      <a:gd name="T1" fmla="*/ 41 h 61"/>
                      <a:gd name="T2" fmla="*/ 29 w 81"/>
                      <a:gd name="T3" fmla="*/ 60 h 61"/>
                      <a:gd name="T4" fmla="*/ 1 w 81"/>
                      <a:gd name="T5" fmla="*/ 47 h 61"/>
                      <a:gd name="T6" fmla="*/ 1 w 81"/>
                      <a:gd name="T7" fmla="*/ 47 h 61"/>
                      <a:gd name="T8" fmla="*/ 0 w 81"/>
                      <a:gd name="T9" fmla="*/ 32 h 61"/>
                      <a:gd name="T10" fmla="*/ 1 w 81"/>
                      <a:gd name="T11" fmla="*/ 34 h 61"/>
                      <a:gd name="T12" fmla="*/ 29 w 81"/>
                      <a:gd name="T13" fmla="*/ 48 h 61"/>
                      <a:gd name="T14" fmla="*/ 32 w 81"/>
                      <a:gd name="T15" fmla="*/ 48 h 61"/>
                      <a:gd name="T16" fmla="*/ 74 w 81"/>
                      <a:gd name="T17" fmla="*/ 14 h 61"/>
                      <a:gd name="T18" fmla="*/ 71 w 81"/>
                      <a:gd name="T19" fmla="*/ 4 h 61"/>
                      <a:gd name="T20" fmla="*/ 71 w 81"/>
                      <a:gd name="T21" fmla="*/ 4 h 61"/>
                      <a:gd name="T22" fmla="*/ 72 w 81"/>
                      <a:gd name="T23" fmla="*/ 0 h 61"/>
                      <a:gd name="T24" fmla="*/ 73 w 81"/>
                      <a:gd name="T25" fmla="*/ 0 h 61"/>
                      <a:gd name="T26" fmla="*/ 81 w 81"/>
                      <a:gd name="T27" fmla="*/ 18 h 61"/>
                      <a:gd name="T28" fmla="*/ 70 w 81"/>
                      <a:gd name="T29" fmla="*/ 41 h 61"/>
                      <a:gd name="T30" fmla="*/ 80 w 81"/>
                      <a:gd name="T31" fmla="*/ 18 h 61"/>
                      <a:gd name="T32" fmla="*/ 73 w 81"/>
                      <a:gd name="T33" fmla="*/ 2 h 61"/>
                      <a:gd name="T34" fmla="*/ 72 w 81"/>
                      <a:gd name="T35" fmla="*/ 3 h 61"/>
                      <a:gd name="T36" fmla="*/ 76 w 81"/>
                      <a:gd name="T37" fmla="*/ 14 h 61"/>
                      <a:gd name="T38" fmla="*/ 33 w 81"/>
                      <a:gd name="T39" fmla="*/ 49 h 61"/>
                      <a:gd name="T40" fmla="*/ 29 w 81"/>
                      <a:gd name="T41" fmla="*/ 50 h 61"/>
                      <a:gd name="T42" fmla="*/ 1 w 81"/>
                      <a:gd name="T43" fmla="*/ 36 h 61"/>
                      <a:gd name="T44" fmla="*/ 2 w 81"/>
                      <a:gd name="T45" fmla="*/ 46 h 61"/>
                      <a:gd name="T46" fmla="*/ 29 w 81"/>
                      <a:gd name="T47" fmla="*/ 59 h 61"/>
                      <a:gd name="T48" fmla="*/ 69 w 81"/>
                      <a:gd name="T49" fmla="*/ 40 h 61"/>
                      <a:gd name="T50" fmla="*/ 80 w 81"/>
                      <a:gd name="T5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61">
                        <a:moveTo>
                          <a:pt x="70" y="41"/>
                        </a:moveTo>
                        <a:cubicBezTo>
                          <a:pt x="58" y="55"/>
                          <a:pt x="42" y="61"/>
                          <a:pt x="29" y="60"/>
                        </a:cubicBezTo>
                        <a:cubicBezTo>
                          <a:pt x="17" y="60"/>
                          <a:pt x="7" y="55"/>
                          <a:pt x="1" y="47"/>
                        </a:cubicBezTo>
                        <a:cubicBezTo>
                          <a:pt x="1" y="47"/>
                          <a:pt x="1" y="47"/>
                          <a:pt x="1" y="47"/>
                        </a:cubicBezTo>
                        <a:cubicBezTo>
                          <a:pt x="0" y="32"/>
                          <a:pt x="0" y="32"/>
                          <a:pt x="0" y="32"/>
                        </a:cubicBezTo>
                        <a:cubicBezTo>
                          <a:pt x="1" y="34"/>
                          <a:pt x="1" y="34"/>
                          <a:pt x="1" y="34"/>
                        </a:cubicBezTo>
                        <a:cubicBezTo>
                          <a:pt x="1" y="34"/>
                          <a:pt x="13" y="48"/>
                          <a:pt x="29" y="48"/>
                        </a:cubicBezTo>
                        <a:cubicBezTo>
                          <a:pt x="30" y="48"/>
                          <a:pt x="31" y="48"/>
                          <a:pt x="32" y="48"/>
                        </a:cubicBezTo>
                        <a:cubicBezTo>
                          <a:pt x="47" y="47"/>
                          <a:pt x="74" y="30"/>
                          <a:pt x="74" y="14"/>
                        </a:cubicBezTo>
                        <a:cubicBezTo>
                          <a:pt x="75" y="10"/>
                          <a:pt x="74" y="7"/>
                          <a:pt x="71" y="4"/>
                        </a:cubicBezTo>
                        <a:cubicBezTo>
                          <a:pt x="71" y="4"/>
                          <a:pt x="71" y="4"/>
                          <a:pt x="71" y="4"/>
                        </a:cubicBezTo>
                        <a:cubicBezTo>
                          <a:pt x="72" y="0"/>
                          <a:pt x="72" y="0"/>
                          <a:pt x="72" y="0"/>
                        </a:cubicBezTo>
                        <a:cubicBezTo>
                          <a:pt x="73" y="0"/>
                          <a:pt x="73" y="0"/>
                          <a:pt x="73" y="0"/>
                        </a:cubicBezTo>
                        <a:cubicBezTo>
                          <a:pt x="73" y="0"/>
                          <a:pt x="81" y="7"/>
                          <a:pt x="81" y="18"/>
                        </a:cubicBezTo>
                        <a:cubicBezTo>
                          <a:pt x="81" y="24"/>
                          <a:pt x="78" y="32"/>
                          <a:pt x="70" y="41"/>
                        </a:cubicBezTo>
                        <a:close/>
                        <a:moveTo>
                          <a:pt x="80" y="18"/>
                        </a:moveTo>
                        <a:cubicBezTo>
                          <a:pt x="80" y="9"/>
                          <a:pt x="75" y="4"/>
                          <a:pt x="73" y="2"/>
                        </a:cubicBezTo>
                        <a:cubicBezTo>
                          <a:pt x="72" y="3"/>
                          <a:pt x="72" y="3"/>
                          <a:pt x="72" y="3"/>
                        </a:cubicBezTo>
                        <a:cubicBezTo>
                          <a:pt x="75" y="7"/>
                          <a:pt x="76" y="10"/>
                          <a:pt x="76" y="14"/>
                        </a:cubicBezTo>
                        <a:cubicBezTo>
                          <a:pt x="75" y="31"/>
                          <a:pt x="48" y="48"/>
                          <a:pt x="33" y="49"/>
                        </a:cubicBezTo>
                        <a:cubicBezTo>
                          <a:pt x="31" y="50"/>
                          <a:pt x="30" y="50"/>
                          <a:pt x="29" y="50"/>
                        </a:cubicBezTo>
                        <a:cubicBezTo>
                          <a:pt x="15" y="49"/>
                          <a:pt x="5" y="39"/>
                          <a:pt x="1" y="36"/>
                        </a:cubicBezTo>
                        <a:cubicBezTo>
                          <a:pt x="2" y="46"/>
                          <a:pt x="2" y="46"/>
                          <a:pt x="2" y="46"/>
                        </a:cubicBezTo>
                        <a:cubicBezTo>
                          <a:pt x="8" y="54"/>
                          <a:pt x="18" y="59"/>
                          <a:pt x="29" y="59"/>
                        </a:cubicBezTo>
                        <a:cubicBezTo>
                          <a:pt x="42" y="59"/>
                          <a:pt x="57" y="53"/>
                          <a:pt x="69" y="40"/>
                        </a:cubicBezTo>
                        <a:cubicBezTo>
                          <a:pt x="77" y="31"/>
                          <a:pt x="80" y="24"/>
                          <a:pt x="80" y="1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3" name="Freeform 7227">
                    <a:extLst>
                      <a:ext uri="{FF2B5EF4-FFF2-40B4-BE49-F238E27FC236}">
                        <a16:creationId xmlns:a16="http://schemas.microsoft.com/office/drawing/2014/main" xmlns="" id="{6342BA3C-1FDE-45EB-8104-17AF6512C5A1}"/>
                      </a:ext>
                    </a:extLst>
                  </p:cNvPr>
                  <p:cNvSpPr>
                    <a:spLocks/>
                  </p:cNvSpPr>
                  <p:nvPr/>
                </p:nvSpPr>
                <p:spPr bwMode="auto">
                  <a:xfrm>
                    <a:off x="4086" y="1969"/>
                    <a:ext cx="62" cy="37"/>
                  </a:xfrm>
                  <a:custGeom>
                    <a:avLst/>
                    <a:gdLst>
                      <a:gd name="T0" fmla="*/ 71 w 83"/>
                      <a:gd name="T1" fmla="*/ 0 h 49"/>
                      <a:gd name="T2" fmla="*/ 70 w 83"/>
                      <a:gd name="T3" fmla="*/ 1 h 49"/>
                      <a:gd name="T4" fmla="*/ 73 w 83"/>
                      <a:gd name="T5" fmla="*/ 11 h 49"/>
                      <a:gd name="T6" fmla="*/ 30 w 83"/>
                      <a:gd name="T7" fmla="*/ 46 h 49"/>
                      <a:gd name="T8" fmla="*/ 27 w 83"/>
                      <a:gd name="T9" fmla="*/ 47 h 49"/>
                      <a:gd name="T10" fmla="*/ 26 w 83"/>
                      <a:gd name="T11" fmla="*/ 47 h 49"/>
                      <a:gd name="T12" fmla="*/ 0 w 83"/>
                      <a:gd name="T13" fmla="*/ 34 h 49"/>
                      <a:gd name="T14" fmla="*/ 0 w 83"/>
                      <a:gd name="T15" fmla="*/ 37 h 49"/>
                      <a:gd name="T16" fmla="*/ 23 w 83"/>
                      <a:gd name="T17" fmla="*/ 49 h 49"/>
                      <a:gd name="T18" fmla="*/ 23 w 83"/>
                      <a:gd name="T19" fmla="*/ 49 h 49"/>
                      <a:gd name="T20" fmla="*/ 72 w 83"/>
                      <a:gd name="T21" fmla="*/ 3 h 49"/>
                      <a:gd name="T22" fmla="*/ 74 w 83"/>
                      <a:gd name="T23" fmla="*/ 11 h 49"/>
                      <a:gd name="T24" fmla="*/ 74 w 83"/>
                      <a:gd name="T25" fmla="*/ 9 h 49"/>
                      <a:gd name="T26" fmla="*/ 74 w 83"/>
                      <a:gd name="T27" fmla="*/ 4 h 49"/>
                      <a:gd name="T28" fmla="*/ 71 w 83"/>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49">
                        <a:moveTo>
                          <a:pt x="71" y="0"/>
                        </a:moveTo>
                        <a:cubicBezTo>
                          <a:pt x="70" y="0"/>
                          <a:pt x="70" y="1"/>
                          <a:pt x="70" y="1"/>
                        </a:cubicBezTo>
                        <a:cubicBezTo>
                          <a:pt x="72" y="4"/>
                          <a:pt x="73" y="8"/>
                          <a:pt x="73" y="11"/>
                        </a:cubicBezTo>
                        <a:cubicBezTo>
                          <a:pt x="72" y="28"/>
                          <a:pt x="45" y="45"/>
                          <a:pt x="30" y="46"/>
                        </a:cubicBezTo>
                        <a:cubicBezTo>
                          <a:pt x="29" y="47"/>
                          <a:pt x="28" y="47"/>
                          <a:pt x="27" y="47"/>
                        </a:cubicBezTo>
                        <a:cubicBezTo>
                          <a:pt x="26" y="47"/>
                          <a:pt x="26" y="47"/>
                          <a:pt x="26" y="47"/>
                        </a:cubicBezTo>
                        <a:cubicBezTo>
                          <a:pt x="14" y="46"/>
                          <a:pt x="4" y="38"/>
                          <a:pt x="0" y="34"/>
                        </a:cubicBezTo>
                        <a:cubicBezTo>
                          <a:pt x="0" y="35"/>
                          <a:pt x="0" y="36"/>
                          <a:pt x="0" y="37"/>
                        </a:cubicBezTo>
                        <a:cubicBezTo>
                          <a:pt x="4" y="42"/>
                          <a:pt x="12" y="49"/>
                          <a:pt x="23" y="49"/>
                        </a:cubicBezTo>
                        <a:cubicBezTo>
                          <a:pt x="23" y="49"/>
                          <a:pt x="23" y="49"/>
                          <a:pt x="23" y="49"/>
                        </a:cubicBezTo>
                        <a:cubicBezTo>
                          <a:pt x="40" y="49"/>
                          <a:pt x="83" y="29"/>
                          <a:pt x="72" y="3"/>
                        </a:cubicBezTo>
                        <a:cubicBezTo>
                          <a:pt x="72" y="3"/>
                          <a:pt x="74" y="6"/>
                          <a:pt x="74" y="11"/>
                        </a:cubicBezTo>
                        <a:cubicBezTo>
                          <a:pt x="74" y="10"/>
                          <a:pt x="74" y="10"/>
                          <a:pt x="74" y="9"/>
                        </a:cubicBezTo>
                        <a:cubicBezTo>
                          <a:pt x="74" y="7"/>
                          <a:pt x="74" y="6"/>
                          <a:pt x="74" y="4"/>
                        </a:cubicBezTo>
                        <a:cubicBezTo>
                          <a:pt x="73" y="2"/>
                          <a:pt x="72" y="1"/>
                          <a:pt x="71"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4" name="Freeform 7228">
                    <a:extLst>
                      <a:ext uri="{FF2B5EF4-FFF2-40B4-BE49-F238E27FC236}">
                        <a16:creationId xmlns:a16="http://schemas.microsoft.com/office/drawing/2014/main" xmlns="" id="{E616EC16-7867-4EE4-BD82-AF7A55C44946}"/>
                      </a:ext>
                    </a:extLst>
                  </p:cNvPr>
                  <p:cNvSpPr>
                    <a:spLocks noEditPoints="1"/>
                  </p:cNvSpPr>
                  <p:nvPr/>
                </p:nvSpPr>
                <p:spPr bwMode="auto">
                  <a:xfrm>
                    <a:off x="4086" y="1968"/>
                    <a:ext cx="61" cy="36"/>
                  </a:xfrm>
                  <a:custGeom>
                    <a:avLst/>
                    <a:gdLst>
                      <a:gd name="T0" fmla="*/ 70 w 82"/>
                      <a:gd name="T1" fmla="*/ 2 h 48"/>
                      <a:gd name="T2" fmla="*/ 70 w 82"/>
                      <a:gd name="T3" fmla="*/ 3 h 48"/>
                      <a:gd name="T4" fmla="*/ 30 w 82"/>
                      <a:gd name="T5" fmla="*/ 47 h 48"/>
                      <a:gd name="T6" fmla="*/ 27 w 82"/>
                      <a:gd name="T7" fmla="*/ 47 h 48"/>
                      <a:gd name="T8" fmla="*/ 0 w 82"/>
                      <a:gd name="T9" fmla="*/ 34 h 48"/>
                      <a:gd name="T10" fmla="*/ 0 w 82"/>
                      <a:gd name="T11" fmla="*/ 35 h 48"/>
                      <a:gd name="T12" fmla="*/ 26 w 82"/>
                      <a:gd name="T13" fmla="*/ 48 h 48"/>
                      <a:gd name="T14" fmla="*/ 27 w 82"/>
                      <a:gd name="T15" fmla="*/ 48 h 48"/>
                      <a:gd name="T16" fmla="*/ 30 w 82"/>
                      <a:gd name="T17" fmla="*/ 47 h 48"/>
                      <a:gd name="T18" fmla="*/ 73 w 82"/>
                      <a:gd name="T19" fmla="*/ 12 h 48"/>
                      <a:gd name="T20" fmla="*/ 70 w 82"/>
                      <a:gd name="T21" fmla="*/ 2 h 48"/>
                      <a:gd name="T22" fmla="*/ 71 w 82"/>
                      <a:gd name="T23" fmla="*/ 0 h 48"/>
                      <a:gd name="T24" fmla="*/ 71 w 82"/>
                      <a:gd name="T25" fmla="*/ 1 h 48"/>
                      <a:gd name="T26" fmla="*/ 74 w 82"/>
                      <a:gd name="T27" fmla="*/ 5 h 48"/>
                      <a:gd name="T28" fmla="*/ 74 w 82"/>
                      <a:gd name="T29" fmla="*/ 4 h 48"/>
                      <a:gd name="T30" fmla="*/ 71 w 8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48">
                        <a:moveTo>
                          <a:pt x="70" y="2"/>
                        </a:moveTo>
                        <a:cubicBezTo>
                          <a:pt x="70" y="3"/>
                          <a:pt x="70" y="3"/>
                          <a:pt x="70" y="3"/>
                        </a:cubicBezTo>
                        <a:cubicBezTo>
                          <a:pt x="82" y="22"/>
                          <a:pt x="47" y="45"/>
                          <a:pt x="30" y="47"/>
                        </a:cubicBezTo>
                        <a:cubicBezTo>
                          <a:pt x="29" y="47"/>
                          <a:pt x="28" y="47"/>
                          <a:pt x="27" y="47"/>
                        </a:cubicBezTo>
                        <a:cubicBezTo>
                          <a:pt x="14" y="47"/>
                          <a:pt x="4" y="38"/>
                          <a:pt x="0" y="34"/>
                        </a:cubicBezTo>
                        <a:cubicBezTo>
                          <a:pt x="0" y="35"/>
                          <a:pt x="0" y="35"/>
                          <a:pt x="0" y="35"/>
                        </a:cubicBezTo>
                        <a:cubicBezTo>
                          <a:pt x="4" y="39"/>
                          <a:pt x="14" y="47"/>
                          <a:pt x="26" y="48"/>
                        </a:cubicBezTo>
                        <a:cubicBezTo>
                          <a:pt x="27" y="48"/>
                          <a:pt x="27" y="48"/>
                          <a:pt x="27" y="48"/>
                        </a:cubicBezTo>
                        <a:cubicBezTo>
                          <a:pt x="28" y="48"/>
                          <a:pt x="29" y="48"/>
                          <a:pt x="30" y="47"/>
                        </a:cubicBezTo>
                        <a:cubicBezTo>
                          <a:pt x="45" y="46"/>
                          <a:pt x="72" y="29"/>
                          <a:pt x="73" y="12"/>
                        </a:cubicBezTo>
                        <a:cubicBezTo>
                          <a:pt x="73" y="9"/>
                          <a:pt x="72" y="5"/>
                          <a:pt x="70" y="2"/>
                        </a:cubicBezTo>
                        <a:close/>
                        <a:moveTo>
                          <a:pt x="71" y="0"/>
                        </a:moveTo>
                        <a:cubicBezTo>
                          <a:pt x="71" y="1"/>
                          <a:pt x="71" y="1"/>
                          <a:pt x="71" y="1"/>
                        </a:cubicBezTo>
                        <a:cubicBezTo>
                          <a:pt x="72" y="2"/>
                          <a:pt x="73" y="3"/>
                          <a:pt x="74" y="5"/>
                        </a:cubicBezTo>
                        <a:cubicBezTo>
                          <a:pt x="74" y="5"/>
                          <a:pt x="74" y="4"/>
                          <a:pt x="74" y="4"/>
                        </a:cubicBezTo>
                        <a:cubicBezTo>
                          <a:pt x="73" y="2"/>
                          <a:pt x="72" y="1"/>
                          <a:pt x="7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5" name="Freeform 7229">
                    <a:extLst>
                      <a:ext uri="{FF2B5EF4-FFF2-40B4-BE49-F238E27FC236}">
                        <a16:creationId xmlns:a16="http://schemas.microsoft.com/office/drawing/2014/main" xmlns="" id="{52E7078D-61B3-4271-8C5A-5727F26668F4}"/>
                      </a:ext>
                    </a:extLst>
                  </p:cNvPr>
                  <p:cNvSpPr>
                    <a:spLocks/>
                  </p:cNvSpPr>
                  <p:nvPr/>
                </p:nvSpPr>
                <p:spPr bwMode="auto">
                  <a:xfrm>
                    <a:off x="4086" y="1972"/>
                    <a:ext cx="57" cy="39"/>
                  </a:xfrm>
                  <a:custGeom>
                    <a:avLst/>
                    <a:gdLst>
                      <a:gd name="T0" fmla="*/ 74 w 77"/>
                      <a:gd name="T1" fmla="*/ 0 h 52"/>
                      <a:gd name="T2" fmla="*/ 74 w 77"/>
                      <a:gd name="T3" fmla="*/ 5 h 52"/>
                      <a:gd name="T4" fmla="*/ 74 w 77"/>
                      <a:gd name="T5" fmla="*/ 7 h 52"/>
                      <a:gd name="T6" fmla="*/ 67 w 77"/>
                      <a:gd name="T7" fmla="*/ 30 h 52"/>
                      <a:gd name="T8" fmla="*/ 29 w 77"/>
                      <a:gd name="T9" fmla="*/ 49 h 52"/>
                      <a:gd name="T10" fmla="*/ 19 w 77"/>
                      <a:gd name="T11" fmla="*/ 48 h 52"/>
                      <a:gd name="T12" fmla="*/ 0 w 77"/>
                      <a:gd name="T13" fmla="*/ 39 h 52"/>
                      <a:gd name="T14" fmla="*/ 0 w 77"/>
                      <a:gd name="T15" fmla="*/ 40 h 52"/>
                      <a:gd name="T16" fmla="*/ 26 w 77"/>
                      <a:gd name="T17" fmla="*/ 52 h 52"/>
                      <a:gd name="T18" fmla="*/ 27 w 77"/>
                      <a:gd name="T19" fmla="*/ 52 h 52"/>
                      <a:gd name="T20" fmla="*/ 66 w 77"/>
                      <a:gd name="T21" fmla="*/ 33 h 52"/>
                      <a:gd name="T22" fmla="*/ 77 w 77"/>
                      <a:gd name="T23" fmla="*/ 11 h 52"/>
                      <a:gd name="T24" fmla="*/ 74 w 77"/>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52">
                        <a:moveTo>
                          <a:pt x="74" y="0"/>
                        </a:moveTo>
                        <a:cubicBezTo>
                          <a:pt x="74" y="2"/>
                          <a:pt x="74" y="3"/>
                          <a:pt x="74" y="5"/>
                        </a:cubicBezTo>
                        <a:cubicBezTo>
                          <a:pt x="74" y="6"/>
                          <a:pt x="74" y="6"/>
                          <a:pt x="74" y="7"/>
                        </a:cubicBezTo>
                        <a:cubicBezTo>
                          <a:pt x="75" y="12"/>
                          <a:pt x="74" y="21"/>
                          <a:pt x="67" y="30"/>
                        </a:cubicBezTo>
                        <a:cubicBezTo>
                          <a:pt x="56" y="43"/>
                          <a:pt x="43" y="49"/>
                          <a:pt x="29" y="49"/>
                        </a:cubicBezTo>
                        <a:cubicBezTo>
                          <a:pt x="26" y="49"/>
                          <a:pt x="22" y="49"/>
                          <a:pt x="19" y="48"/>
                        </a:cubicBezTo>
                        <a:cubicBezTo>
                          <a:pt x="9" y="46"/>
                          <a:pt x="3" y="42"/>
                          <a:pt x="0" y="39"/>
                        </a:cubicBezTo>
                        <a:cubicBezTo>
                          <a:pt x="0" y="40"/>
                          <a:pt x="0" y="40"/>
                          <a:pt x="0" y="40"/>
                        </a:cubicBezTo>
                        <a:cubicBezTo>
                          <a:pt x="6" y="47"/>
                          <a:pt x="15" y="52"/>
                          <a:pt x="26" y="52"/>
                        </a:cubicBezTo>
                        <a:cubicBezTo>
                          <a:pt x="27" y="52"/>
                          <a:pt x="27" y="52"/>
                          <a:pt x="27" y="52"/>
                        </a:cubicBezTo>
                        <a:cubicBezTo>
                          <a:pt x="40" y="52"/>
                          <a:pt x="54" y="46"/>
                          <a:pt x="66" y="33"/>
                        </a:cubicBezTo>
                        <a:cubicBezTo>
                          <a:pt x="74" y="24"/>
                          <a:pt x="77" y="17"/>
                          <a:pt x="77" y="11"/>
                        </a:cubicBezTo>
                        <a:cubicBezTo>
                          <a:pt x="77" y="7"/>
                          <a:pt x="76" y="3"/>
                          <a:pt x="7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6" name="Freeform 7230">
                    <a:extLst>
                      <a:ext uri="{FF2B5EF4-FFF2-40B4-BE49-F238E27FC236}">
                        <a16:creationId xmlns:a16="http://schemas.microsoft.com/office/drawing/2014/main" xmlns="" id="{D8085C19-B29D-4613-A948-6A5FA0BCCC5B}"/>
                      </a:ext>
                    </a:extLst>
                  </p:cNvPr>
                  <p:cNvSpPr>
                    <a:spLocks/>
                  </p:cNvSpPr>
                  <p:nvPr/>
                </p:nvSpPr>
                <p:spPr bwMode="auto">
                  <a:xfrm>
                    <a:off x="4086" y="1971"/>
                    <a:ext cx="61" cy="41"/>
                  </a:xfrm>
                  <a:custGeom>
                    <a:avLst/>
                    <a:gdLst>
                      <a:gd name="T0" fmla="*/ 74 w 82"/>
                      <a:gd name="T1" fmla="*/ 0 h 54"/>
                      <a:gd name="T2" fmla="*/ 74 w 82"/>
                      <a:gd name="T3" fmla="*/ 1 h 54"/>
                      <a:gd name="T4" fmla="*/ 77 w 82"/>
                      <a:gd name="T5" fmla="*/ 12 h 54"/>
                      <a:gd name="T6" fmla="*/ 66 w 82"/>
                      <a:gd name="T7" fmla="*/ 34 h 54"/>
                      <a:gd name="T8" fmla="*/ 27 w 82"/>
                      <a:gd name="T9" fmla="*/ 53 h 54"/>
                      <a:gd name="T10" fmla="*/ 26 w 82"/>
                      <a:gd name="T11" fmla="*/ 53 h 54"/>
                      <a:gd name="T12" fmla="*/ 0 w 82"/>
                      <a:gd name="T13" fmla="*/ 41 h 54"/>
                      <a:gd name="T14" fmla="*/ 0 w 82"/>
                      <a:gd name="T15" fmla="*/ 42 h 54"/>
                      <a:gd name="T16" fmla="*/ 27 w 82"/>
                      <a:gd name="T17" fmla="*/ 54 h 54"/>
                      <a:gd name="T18" fmla="*/ 67 w 82"/>
                      <a:gd name="T19" fmla="*/ 35 h 54"/>
                      <a:gd name="T20" fmla="*/ 74 w 8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4">
                        <a:moveTo>
                          <a:pt x="74" y="0"/>
                        </a:moveTo>
                        <a:cubicBezTo>
                          <a:pt x="74" y="0"/>
                          <a:pt x="74" y="1"/>
                          <a:pt x="74" y="1"/>
                        </a:cubicBezTo>
                        <a:cubicBezTo>
                          <a:pt x="76" y="4"/>
                          <a:pt x="77" y="8"/>
                          <a:pt x="77" y="12"/>
                        </a:cubicBezTo>
                        <a:cubicBezTo>
                          <a:pt x="77" y="18"/>
                          <a:pt x="74" y="25"/>
                          <a:pt x="66" y="34"/>
                        </a:cubicBezTo>
                        <a:cubicBezTo>
                          <a:pt x="54" y="47"/>
                          <a:pt x="40" y="53"/>
                          <a:pt x="27" y="53"/>
                        </a:cubicBezTo>
                        <a:cubicBezTo>
                          <a:pt x="26" y="53"/>
                          <a:pt x="26" y="53"/>
                          <a:pt x="26" y="53"/>
                        </a:cubicBezTo>
                        <a:cubicBezTo>
                          <a:pt x="15" y="53"/>
                          <a:pt x="6" y="48"/>
                          <a:pt x="0" y="41"/>
                        </a:cubicBezTo>
                        <a:cubicBezTo>
                          <a:pt x="0" y="42"/>
                          <a:pt x="0" y="42"/>
                          <a:pt x="0" y="42"/>
                        </a:cubicBezTo>
                        <a:cubicBezTo>
                          <a:pt x="6" y="49"/>
                          <a:pt x="16" y="54"/>
                          <a:pt x="27" y="54"/>
                        </a:cubicBezTo>
                        <a:cubicBezTo>
                          <a:pt x="40" y="54"/>
                          <a:pt x="55" y="48"/>
                          <a:pt x="67" y="35"/>
                        </a:cubicBezTo>
                        <a:cubicBezTo>
                          <a:pt x="82" y="18"/>
                          <a:pt x="78" y="6"/>
                          <a:pt x="7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7" name="Freeform 7231">
                    <a:extLst>
                      <a:ext uri="{FF2B5EF4-FFF2-40B4-BE49-F238E27FC236}">
                        <a16:creationId xmlns:a16="http://schemas.microsoft.com/office/drawing/2014/main" xmlns="" id="{68183E68-A290-46EA-ADFC-0D91457F6759}"/>
                      </a:ext>
                    </a:extLst>
                  </p:cNvPr>
                  <p:cNvSpPr>
                    <a:spLocks/>
                  </p:cNvSpPr>
                  <p:nvPr/>
                </p:nvSpPr>
                <p:spPr bwMode="auto">
                  <a:xfrm>
                    <a:off x="4081" y="1950"/>
                    <a:ext cx="65" cy="43"/>
                  </a:xfrm>
                  <a:custGeom>
                    <a:avLst/>
                    <a:gdLst>
                      <a:gd name="T0" fmla="*/ 0 w 86"/>
                      <a:gd name="T1" fmla="*/ 40 h 58"/>
                      <a:gd name="T2" fmla="*/ 44 w 86"/>
                      <a:gd name="T3" fmla="*/ 41 h 58"/>
                      <a:gd name="T4" fmla="*/ 67 w 86"/>
                      <a:gd name="T5" fmla="*/ 3 h 58"/>
                      <a:gd name="T6" fmla="*/ 67 w 86"/>
                      <a:gd name="T7" fmla="*/ 0 h 58"/>
                      <a:gd name="T8" fmla="*/ 73 w 86"/>
                      <a:gd name="T9" fmla="*/ 32 h 58"/>
                      <a:gd name="T10" fmla="*/ 4 w 86"/>
                      <a:gd name="T11" fmla="*/ 52 h 58"/>
                      <a:gd name="T12" fmla="*/ 0 w 86"/>
                      <a:gd name="T13" fmla="*/ 40 h 58"/>
                    </a:gdLst>
                    <a:ahLst/>
                    <a:cxnLst>
                      <a:cxn ang="0">
                        <a:pos x="T0" y="T1"/>
                      </a:cxn>
                      <a:cxn ang="0">
                        <a:pos x="T2" y="T3"/>
                      </a:cxn>
                      <a:cxn ang="0">
                        <a:pos x="T4" y="T5"/>
                      </a:cxn>
                      <a:cxn ang="0">
                        <a:pos x="T6" y="T7"/>
                      </a:cxn>
                      <a:cxn ang="0">
                        <a:pos x="T8" y="T9"/>
                      </a:cxn>
                      <a:cxn ang="0">
                        <a:pos x="T10" y="T11"/>
                      </a:cxn>
                      <a:cxn ang="0">
                        <a:pos x="T12" y="T13"/>
                      </a:cxn>
                    </a:cxnLst>
                    <a:rect l="0" t="0" r="r" b="b"/>
                    <a:pathLst>
                      <a:path w="86" h="58">
                        <a:moveTo>
                          <a:pt x="0" y="40"/>
                        </a:moveTo>
                        <a:cubicBezTo>
                          <a:pt x="0" y="40"/>
                          <a:pt x="16" y="51"/>
                          <a:pt x="44" y="41"/>
                        </a:cubicBezTo>
                        <a:cubicBezTo>
                          <a:pt x="71" y="30"/>
                          <a:pt x="77" y="9"/>
                          <a:pt x="67" y="3"/>
                        </a:cubicBezTo>
                        <a:cubicBezTo>
                          <a:pt x="67" y="0"/>
                          <a:pt x="67" y="0"/>
                          <a:pt x="67" y="0"/>
                        </a:cubicBezTo>
                        <a:cubicBezTo>
                          <a:pt x="67" y="0"/>
                          <a:pt x="86" y="11"/>
                          <a:pt x="73" y="32"/>
                        </a:cubicBezTo>
                        <a:cubicBezTo>
                          <a:pt x="59" y="53"/>
                          <a:pt x="20" y="58"/>
                          <a:pt x="4" y="52"/>
                        </a:cubicBezTo>
                        <a:lnTo>
                          <a:pt x="0" y="40"/>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8" name="Freeform 7232">
                    <a:extLst>
                      <a:ext uri="{FF2B5EF4-FFF2-40B4-BE49-F238E27FC236}">
                        <a16:creationId xmlns:a16="http://schemas.microsoft.com/office/drawing/2014/main" xmlns="" id="{5E20E475-15BD-4974-BF9C-6C9773F966B6}"/>
                      </a:ext>
                    </a:extLst>
                  </p:cNvPr>
                  <p:cNvSpPr>
                    <a:spLocks noEditPoints="1"/>
                  </p:cNvSpPr>
                  <p:nvPr/>
                </p:nvSpPr>
                <p:spPr bwMode="auto">
                  <a:xfrm>
                    <a:off x="4080" y="1949"/>
                    <a:ext cx="60" cy="42"/>
                  </a:xfrm>
                  <a:custGeom>
                    <a:avLst/>
                    <a:gdLst>
                      <a:gd name="T0" fmla="*/ 74 w 79"/>
                      <a:gd name="T1" fmla="*/ 33 h 56"/>
                      <a:gd name="T2" fmla="*/ 19 w 79"/>
                      <a:gd name="T3" fmla="*/ 56 h 56"/>
                      <a:gd name="T4" fmla="*/ 5 w 79"/>
                      <a:gd name="T5" fmla="*/ 54 h 56"/>
                      <a:gd name="T6" fmla="*/ 5 w 79"/>
                      <a:gd name="T7" fmla="*/ 54 h 56"/>
                      <a:gd name="T8" fmla="*/ 0 w 79"/>
                      <a:gd name="T9" fmla="*/ 39 h 56"/>
                      <a:gd name="T10" fmla="*/ 2 w 79"/>
                      <a:gd name="T11" fmla="*/ 40 h 56"/>
                      <a:gd name="T12" fmla="*/ 7 w 79"/>
                      <a:gd name="T13" fmla="*/ 43 h 56"/>
                      <a:gd name="T14" fmla="*/ 21 w 79"/>
                      <a:gd name="T15" fmla="*/ 45 h 56"/>
                      <a:gd name="T16" fmla="*/ 44 w 79"/>
                      <a:gd name="T17" fmla="*/ 41 h 56"/>
                      <a:gd name="T18" fmla="*/ 72 w 79"/>
                      <a:gd name="T19" fmla="*/ 13 h 56"/>
                      <a:gd name="T20" fmla="*/ 68 w 79"/>
                      <a:gd name="T21" fmla="*/ 4 h 56"/>
                      <a:gd name="T22" fmla="*/ 67 w 79"/>
                      <a:gd name="T23" fmla="*/ 4 h 56"/>
                      <a:gd name="T24" fmla="*/ 68 w 79"/>
                      <a:gd name="T25" fmla="*/ 0 h 56"/>
                      <a:gd name="T26" fmla="*/ 68 w 79"/>
                      <a:gd name="T27" fmla="*/ 0 h 56"/>
                      <a:gd name="T28" fmla="*/ 79 w 79"/>
                      <a:gd name="T29" fmla="*/ 19 h 56"/>
                      <a:gd name="T30" fmla="*/ 74 w 79"/>
                      <a:gd name="T31" fmla="*/ 33 h 56"/>
                      <a:gd name="T32" fmla="*/ 78 w 79"/>
                      <a:gd name="T33" fmla="*/ 19 h 56"/>
                      <a:gd name="T34" fmla="*/ 69 w 79"/>
                      <a:gd name="T35" fmla="*/ 2 h 56"/>
                      <a:gd name="T36" fmla="*/ 69 w 79"/>
                      <a:gd name="T37" fmla="*/ 3 h 56"/>
                      <a:gd name="T38" fmla="*/ 73 w 79"/>
                      <a:gd name="T39" fmla="*/ 13 h 56"/>
                      <a:gd name="T40" fmla="*/ 45 w 79"/>
                      <a:gd name="T41" fmla="*/ 42 h 56"/>
                      <a:gd name="T42" fmla="*/ 21 w 79"/>
                      <a:gd name="T43" fmla="*/ 47 h 56"/>
                      <a:gd name="T44" fmla="*/ 3 w 79"/>
                      <a:gd name="T45" fmla="*/ 42 h 56"/>
                      <a:gd name="T46" fmla="*/ 6 w 79"/>
                      <a:gd name="T47" fmla="*/ 53 h 56"/>
                      <a:gd name="T48" fmla="*/ 19 w 79"/>
                      <a:gd name="T49" fmla="*/ 55 h 56"/>
                      <a:gd name="T50" fmla="*/ 73 w 79"/>
                      <a:gd name="T51" fmla="*/ 33 h 56"/>
                      <a:gd name="T52" fmla="*/ 78 w 79"/>
                      <a:gd name="T53"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6">
                        <a:moveTo>
                          <a:pt x="74" y="33"/>
                        </a:moveTo>
                        <a:cubicBezTo>
                          <a:pt x="63" y="50"/>
                          <a:pt x="37" y="56"/>
                          <a:pt x="19" y="56"/>
                        </a:cubicBezTo>
                        <a:cubicBezTo>
                          <a:pt x="13" y="56"/>
                          <a:pt x="9" y="55"/>
                          <a:pt x="5" y="54"/>
                        </a:cubicBezTo>
                        <a:cubicBezTo>
                          <a:pt x="5" y="54"/>
                          <a:pt x="5" y="54"/>
                          <a:pt x="5" y="54"/>
                        </a:cubicBezTo>
                        <a:cubicBezTo>
                          <a:pt x="0" y="39"/>
                          <a:pt x="0" y="39"/>
                          <a:pt x="0" y="39"/>
                        </a:cubicBezTo>
                        <a:cubicBezTo>
                          <a:pt x="2" y="40"/>
                          <a:pt x="2" y="40"/>
                          <a:pt x="2" y="40"/>
                        </a:cubicBezTo>
                        <a:cubicBezTo>
                          <a:pt x="2" y="40"/>
                          <a:pt x="4" y="41"/>
                          <a:pt x="7" y="43"/>
                        </a:cubicBezTo>
                        <a:cubicBezTo>
                          <a:pt x="10" y="44"/>
                          <a:pt x="15" y="45"/>
                          <a:pt x="21" y="45"/>
                        </a:cubicBezTo>
                        <a:cubicBezTo>
                          <a:pt x="28" y="46"/>
                          <a:pt x="35" y="44"/>
                          <a:pt x="44" y="41"/>
                        </a:cubicBezTo>
                        <a:cubicBezTo>
                          <a:pt x="63" y="34"/>
                          <a:pt x="72" y="22"/>
                          <a:pt x="72" y="13"/>
                        </a:cubicBezTo>
                        <a:cubicBezTo>
                          <a:pt x="72" y="9"/>
                          <a:pt x="70" y="6"/>
                          <a:pt x="68" y="4"/>
                        </a:cubicBezTo>
                        <a:cubicBezTo>
                          <a:pt x="67" y="4"/>
                          <a:pt x="67" y="4"/>
                          <a:pt x="67" y="4"/>
                        </a:cubicBezTo>
                        <a:cubicBezTo>
                          <a:pt x="68" y="0"/>
                          <a:pt x="68" y="0"/>
                          <a:pt x="68" y="0"/>
                        </a:cubicBezTo>
                        <a:cubicBezTo>
                          <a:pt x="68" y="0"/>
                          <a:pt x="68" y="0"/>
                          <a:pt x="68" y="0"/>
                        </a:cubicBezTo>
                        <a:cubicBezTo>
                          <a:pt x="69" y="0"/>
                          <a:pt x="79" y="6"/>
                          <a:pt x="79" y="19"/>
                        </a:cubicBezTo>
                        <a:cubicBezTo>
                          <a:pt x="79" y="23"/>
                          <a:pt x="78" y="28"/>
                          <a:pt x="74" y="33"/>
                        </a:cubicBezTo>
                        <a:close/>
                        <a:moveTo>
                          <a:pt x="78" y="19"/>
                        </a:moveTo>
                        <a:cubicBezTo>
                          <a:pt x="78" y="9"/>
                          <a:pt x="71" y="4"/>
                          <a:pt x="69" y="2"/>
                        </a:cubicBezTo>
                        <a:cubicBezTo>
                          <a:pt x="69" y="3"/>
                          <a:pt x="69" y="3"/>
                          <a:pt x="69" y="3"/>
                        </a:cubicBezTo>
                        <a:cubicBezTo>
                          <a:pt x="72" y="6"/>
                          <a:pt x="73" y="9"/>
                          <a:pt x="73" y="13"/>
                        </a:cubicBezTo>
                        <a:cubicBezTo>
                          <a:pt x="73" y="22"/>
                          <a:pt x="64" y="35"/>
                          <a:pt x="45" y="42"/>
                        </a:cubicBezTo>
                        <a:cubicBezTo>
                          <a:pt x="36" y="46"/>
                          <a:pt x="28" y="47"/>
                          <a:pt x="21" y="47"/>
                        </a:cubicBezTo>
                        <a:cubicBezTo>
                          <a:pt x="12" y="47"/>
                          <a:pt x="5" y="44"/>
                          <a:pt x="3" y="42"/>
                        </a:cubicBezTo>
                        <a:cubicBezTo>
                          <a:pt x="6" y="53"/>
                          <a:pt x="6" y="53"/>
                          <a:pt x="6" y="53"/>
                        </a:cubicBezTo>
                        <a:cubicBezTo>
                          <a:pt x="9" y="54"/>
                          <a:pt x="14" y="55"/>
                          <a:pt x="19" y="55"/>
                        </a:cubicBezTo>
                        <a:cubicBezTo>
                          <a:pt x="37" y="55"/>
                          <a:pt x="63" y="49"/>
                          <a:pt x="73" y="33"/>
                        </a:cubicBezTo>
                        <a:cubicBezTo>
                          <a:pt x="77" y="27"/>
                          <a:pt x="78" y="23"/>
                          <a:pt x="7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99" name="Freeform 7233">
                    <a:extLst>
                      <a:ext uri="{FF2B5EF4-FFF2-40B4-BE49-F238E27FC236}">
                        <a16:creationId xmlns:a16="http://schemas.microsoft.com/office/drawing/2014/main" xmlns="" id="{18F02351-2982-4BC7-BB31-F9FF6C3114C9}"/>
                      </a:ext>
                    </a:extLst>
                  </p:cNvPr>
                  <p:cNvSpPr>
                    <a:spLocks/>
                  </p:cNvSpPr>
                  <p:nvPr/>
                </p:nvSpPr>
                <p:spPr bwMode="auto">
                  <a:xfrm>
                    <a:off x="4085" y="1950"/>
                    <a:ext cx="52" cy="36"/>
                  </a:xfrm>
                  <a:custGeom>
                    <a:avLst/>
                    <a:gdLst>
                      <a:gd name="T0" fmla="*/ 63 w 69"/>
                      <a:gd name="T1" fmla="*/ 0 h 47"/>
                      <a:gd name="T2" fmla="*/ 63 w 69"/>
                      <a:gd name="T3" fmla="*/ 2 h 47"/>
                      <a:gd name="T4" fmla="*/ 67 w 69"/>
                      <a:gd name="T5" fmla="*/ 11 h 47"/>
                      <a:gd name="T6" fmla="*/ 39 w 69"/>
                      <a:gd name="T7" fmla="*/ 40 h 47"/>
                      <a:gd name="T8" fmla="*/ 16 w 69"/>
                      <a:gd name="T9" fmla="*/ 45 h 47"/>
                      <a:gd name="T10" fmla="*/ 15 w 69"/>
                      <a:gd name="T11" fmla="*/ 45 h 47"/>
                      <a:gd name="T12" fmla="*/ 0 w 69"/>
                      <a:gd name="T13" fmla="*/ 42 h 47"/>
                      <a:gd name="T14" fmla="*/ 0 w 69"/>
                      <a:gd name="T15" fmla="*/ 43 h 47"/>
                      <a:gd name="T16" fmla="*/ 0 w 69"/>
                      <a:gd name="T17" fmla="*/ 43 h 47"/>
                      <a:gd name="T18" fmla="*/ 17 w 69"/>
                      <a:gd name="T19" fmla="*/ 47 h 47"/>
                      <a:gd name="T20" fmla="*/ 30 w 69"/>
                      <a:gd name="T21" fmla="*/ 45 h 47"/>
                      <a:gd name="T22" fmla="*/ 68 w 69"/>
                      <a:gd name="T23" fmla="*/ 15 h 47"/>
                      <a:gd name="T24" fmla="*/ 69 w 69"/>
                      <a:gd name="T25" fmla="*/ 11 h 47"/>
                      <a:gd name="T26" fmla="*/ 69 w 69"/>
                      <a:gd name="T27" fmla="*/ 11 h 47"/>
                      <a:gd name="T28" fmla="*/ 69 w 69"/>
                      <a:gd name="T29" fmla="*/ 6 h 47"/>
                      <a:gd name="T30" fmla="*/ 63 w 6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47">
                        <a:moveTo>
                          <a:pt x="63" y="0"/>
                        </a:moveTo>
                        <a:cubicBezTo>
                          <a:pt x="63" y="1"/>
                          <a:pt x="63" y="1"/>
                          <a:pt x="63" y="2"/>
                        </a:cubicBezTo>
                        <a:cubicBezTo>
                          <a:pt x="66" y="4"/>
                          <a:pt x="67" y="7"/>
                          <a:pt x="67" y="11"/>
                        </a:cubicBezTo>
                        <a:cubicBezTo>
                          <a:pt x="67" y="20"/>
                          <a:pt x="58" y="33"/>
                          <a:pt x="39" y="40"/>
                        </a:cubicBezTo>
                        <a:cubicBezTo>
                          <a:pt x="30" y="44"/>
                          <a:pt x="23" y="45"/>
                          <a:pt x="16" y="45"/>
                        </a:cubicBezTo>
                        <a:cubicBezTo>
                          <a:pt x="16" y="45"/>
                          <a:pt x="16" y="45"/>
                          <a:pt x="15" y="45"/>
                        </a:cubicBezTo>
                        <a:cubicBezTo>
                          <a:pt x="8" y="45"/>
                          <a:pt x="3" y="43"/>
                          <a:pt x="0" y="42"/>
                        </a:cubicBezTo>
                        <a:cubicBezTo>
                          <a:pt x="0" y="43"/>
                          <a:pt x="0" y="43"/>
                          <a:pt x="0" y="43"/>
                        </a:cubicBezTo>
                        <a:cubicBezTo>
                          <a:pt x="0" y="43"/>
                          <a:pt x="0" y="43"/>
                          <a:pt x="0" y="43"/>
                        </a:cubicBezTo>
                        <a:cubicBezTo>
                          <a:pt x="4" y="45"/>
                          <a:pt x="10" y="47"/>
                          <a:pt x="17" y="47"/>
                        </a:cubicBezTo>
                        <a:cubicBezTo>
                          <a:pt x="21" y="47"/>
                          <a:pt x="25" y="47"/>
                          <a:pt x="30" y="45"/>
                        </a:cubicBezTo>
                        <a:cubicBezTo>
                          <a:pt x="49" y="39"/>
                          <a:pt x="67" y="30"/>
                          <a:pt x="68" y="15"/>
                        </a:cubicBezTo>
                        <a:cubicBezTo>
                          <a:pt x="69" y="12"/>
                          <a:pt x="69" y="11"/>
                          <a:pt x="69" y="11"/>
                        </a:cubicBezTo>
                        <a:cubicBezTo>
                          <a:pt x="69" y="11"/>
                          <a:pt x="69" y="11"/>
                          <a:pt x="69" y="11"/>
                        </a:cubicBezTo>
                        <a:cubicBezTo>
                          <a:pt x="69" y="9"/>
                          <a:pt x="69" y="8"/>
                          <a:pt x="69" y="6"/>
                        </a:cubicBezTo>
                        <a:cubicBezTo>
                          <a:pt x="67" y="3"/>
                          <a:pt x="65" y="1"/>
                          <a:pt x="63"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0" name="Freeform 7234">
                    <a:extLst>
                      <a:ext uri="{FF2B5EF4-FFF2-40B4-BE49-F238E27FC236}">
                        <a16:creationId xmlns:a16="http://schemas.microsoft.com/office/drawing/2014/main" xmlns="" id="{0FB789F1-431C-44C0-AF10-64263E2461B1}"/>
                      </a:ext>
                    </a:extLst>
                  </p:cNvPr>
                  <p:cNvSpPr>
                    <a:spLocks noEditPoints="1"/>
                  </p:cNvSpPr>
                  <p:nvPr/>
                </p:nvSpPr>
                <p:spPr bwMode="auto">
                  <a:xfrm>
                    <a:off x="4085" y="1950"/>
                    <a:ext cx="54" cy="34"/>
                  </a:xfrm>
                  <a:custGeom>
                    <a:avLst/>
                    <a:gdLst>
                      <a:gd name="T0" fmla="*/ 63 w 72"/>
                      <a:gd name="T1" fmla="*/ 3 h 46"/>
                      <a:gd name="T2" fmla="*/ 63 w 72"/>
                      <a:gd name="T3" fmla="*/ 3 h 46"/>
                      <a:gd name="T4" fmla="*/ 39 w 72"/>
                      <a:gd name="T5" fmla="*/ 41 h 46"/>
                      <a:gd name="T6" fmla="*/ 16 w 72"/>
                      <a:gd name="T7" fmla="*/ 45 h 46"/>
                      <a:gd name="T8" fmla="*/ 0 w 72"/>
                      <a:gd name="T9" fmla="*/ 42 h 46"/>
                      <a:gd name="T10" fmla="*/ 0 w 72"/>
                      <a:gd name="T11" fmla="*/ 43 h 46"/>
                      <a:gd name="T12" fmla="*/ 15 w 72"/>
                      <a:gd name="T13" fmla="*/ 46 h 46"/>
                      <a:gd name="T14" fmla="*/ 16 w 72"/>
                      <a:gd name="T15" fmla="*/ 46 h 46"/>
                      <a:gd name="T16" fmla="*/ 39 w 72"/>
                      <a:gd name="T17" fmla="*/ 41 h 46"/>
                      <a:gd name="T18" fmla="*/ 67 w 72"/>
                      <a:gd name="T19" fmla="*/ 12 h 46"/>
                      <a:gd name="T20" fmla="*/ 63 w 72"/>
                      <a:gd name="T21" fmla="*/ 3 h 46"/>
                      <a:gd name="T22" fmla="*/ 63 w 72"/>
                      <a:gd name="T23" fmla="*/ 0 h 46"/>
                      <a:gd name="T24" fmla="*/ 63 w 72"/>
                      <a:gd name="T25" fmla="*/ 1 h 46"/>
                      <a:gd name="T26" fmla="*/ 69 w 72"/>
                      <a:gd name="T27" fmla="*/ 7 h 46"/>
                      <a:gd name="T28" fmla="*/ 68 w 72"/>
                      <a:gd name="T29" fmla="*/ 5 h 46"/>
                      <a:gd name="T30" fmla="*/ 63 w 72"/>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46">
                        <a:moveTo>
                          <a:pt x="63" y="3"/>
                        </a:moveTo>
                        <a:cubicBezTo>
                          <a:pt x="63" y="3"/>
                          <a:pt x="63" y="3"/>
                          <a:pt x="63" y="3"/>
                        </a:cubicBezTo>
                        <a:cubicBezTo>
                          <a:pt x="72" y="10"/>
                          <a:pt x="65" y="30"/>
                          <a:pt x="39" y="41"/>
                        </a:cubicBezTo>
                        <a:cubicBezTo>
                          <a:pt x="30" y="44"/>
                          <a:pt x="22" y="45"/>
                          <a:pt x="16" y="45"/>
                        </a:cubicBezTo>
                        <a:cubicBezTo>
                          <a:pt x="9" y="45"/>
                          <a:pt x="3" y="43"/>
                          <a:pt x="0" y="42"/>
                        </a:cubicBezTo>
                        <a:cubicBezTo>
                          <a:pt x="0" y="43"/>
                          <a:pt x="0" y="43"/>
                          <a:pt x="0" y="43"/>
                        </a:cubicBezTo>
                        <a:cubicBezTo>
                          <a:pt x="3" y="44"/>
                          <a:pt x="8" y="46"/>
                          <a:pt x="15" y="46"/>
                        </a:cubicBezTo>
                        <a:cubicBezTo>
                          <a:pt x="16" y="46"/>
                          <a:pt x="16" y="46"/>
                          <a:pt x="16" y="46"/>
                        </a:cubicBezTo>
                        <a:cubicBezTo>
                          <a:pt x="23" y="46"/>
                          <a:pt x="30" y="45"/>
                          <a:pt x="39" y="41"/>
                        </a:cubicBezTo>
                        <a:cubicBezTo>
                          <a:pt x="58" y="34"/>
                          <a:pt x="67" y="21"/>
                          <a:pt x="67" y="12"/>
                        </a:cubicBezTo>
                        <a:cubicBezTo>
                          <a:pt x="67" y="8"/>
                          <a:pt x="66" y="5"/>
                          <a:pt x="63" y="3"/>
                        </a:cubicBezTo>
                        <a:close/>
                        <a:moveTo>
                          <a:pt x="63" y="0"/>
                        </a:moveTo>
                        <a:cubicBezTo>
                          <a:pt x="63" y="1"/>
                          <a:pt x="63" y="1"/>
                          <a:pt x="63" y="1"/>
                        </a:cubicBezTo>
                        <a:cubicBezTo>
                          <a:pt x="65" y="2"/>
                          <a:pt x="67" y="4"/>
                          <a:pt x="69" y="7"/>
                        </a:cubicBezTo>
                        <a:cubicBezTo>
                          <a:pt x="69" y="7"/>
                          <a:pt x="68" y="6"/>
                          <a:pt x="68" y="5"/>
                        </a:cubicBezTo>
                        <a:cubicBezTo>
                          <a:pt x="66" y="3"/>
                          <a:pt x="64" y="1"/>
                          <a:pt x="63"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1" name="Freeform 7235">
                    <a:extLst>
                      <a:ext uri="{FF2B5EF4-FFF2-40B4-BE49-F238E27FC236}">
                        <a16:creationId xmlns:a16="http://schemas.microsoft.com/office/drawing/2014/main" xmlns="" id="{3CF1C57D-412F-4C53-9D2E-E801D4024C74}"/>
                      </a:ext>
                    </a:extLst>
                  </p:cNvPr>
                  <p:cNvSpPr>
                    <a:spLocks/>
                  </p:cNvSpPr>
                  <p:nvPr/>
                </p:nvSpPr>
                <p:spPr bwMode="auto">
                  <a:xfrm>
                    <a:off x="4085" y="1955"/>
                    <a:ext cx="54" cy="35"/>
                  </a:xfrm>
                  <a:custGeom>
                    <a:avLst/>
                    <a:gdLst>
                      <a:gd name="T0" fmla="*/ 69 w 72"/>
                      <a:gd name="T1" fmla="*/ 0 h 47"/>
                      <a:gd name="T2" fmla="*/ 69 w 72"/>
                      <a:gd name="T3" fmla="*/ 5 h 47"/>
                      <a:gd name="T4" fmla="*/ 57 w 72"/>
                      <a:gd name="T5" fmla="*/ 32 h 47"/>
                      <a:gd name="T6" fmla="*/ 9 w 72"/>
                      <a:gd name="T7" fmla="*/ 45 h 47"/>
                      <a:gd name="T8" fmla="*/ 9 w 72"/>
                      <a:gd name="T9" fmla="*/ 45 h 47"/>
                      <a:gd name="T10" fmla="*/ 0 w 72"/>
                      <a:gd name="T11" fmla="*/ 44 h 47"/>
                      <a:gd name="T12" fmla="*/ 0 w 72"/>
                      <a:gd name="T13" fmla="*/ 45 h 47"/>
                      <a:gd name="T14" fmla="*/ 13 w 72"/>
                      <a:gd name="T15" fmla="*/ 47 h 47"/>
                      <a:gd name="T16" fmla="*/ 14 w 72"/>
                      <a:gd name="T17" fmla="*/ 47 h 47"/>
                      <a:gd name="T18" fmla="*/ 67 w 72"/>
                      <a:gd name="T19" fmla="*/ 25 h 47"/>
                      <a:gd name="T20" fmla="*/ 72 w 72"/>
                      <a:gd name="T21" fmla="*/ 11 h 47"/>
                      <a:gd name="T22" fmla="*/ 69 w 7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47">
                        <a:moveTo>
                          <a:pt x="69" y="0"/>
                        </a:moveTo>
                        <a:cubicBezTo>
                          <a:pt x="69" y="2"/>
                          <a:pt x="69" y="3"/>
                          <a:pt x="69" y="5"/>
                        </a:cubicBezTo>
                        <a:cubicBezTo>
                          <a:pt x="71" y="5"/>
                          <a:pt x="70" y="23"/>
                          <a:pt x="57" y="32"/>
                        </a:cubicBezTo>
                        <a:cubicBezTo>
                          <a:pt x="41" y="44"/>
                          <a:pt x="20" y="45"/>
                          <a:pt x="9" y="45"/>
                        </a:cubicBezTo>
                        <a:cubicBezTo>
                          <a:pt x="9" y="45"/>
                          <a:pt x="9" y="45"/>
                          <a:pt x="9" y="45"/>
                        </a:cubicBezTo>
                        <a:cubicBezTo>
                          <a:pt x="5" y="45"/>
                          <a:pt x="2" y="45"/>
                          <a:pt x="0" y="44"/>
                        </a:cubicBezTo>
                        <a:cubicBezTo>
                          <a:pt x="0" y="44"/>
                          <a:pt x="0" y="45"/>
                          <a:pt x="0" y="45"/>
                        </a:cubicBezTo>
                        <a:cubicBezTo>
                          <a:pt x="4" y="46"/>
                          <a:pt x="8" y="47"/>
                          <a:pt x="13" y="47"/>
                        </a:cubicBezTo>
                        <a:cubicBezTo>
                          <a:pt x="13" y="47"/>
                          <a:pt x="14" y="47"/>
                          <a:pt x="14" y="47"/>
                        </a:cubicBezTo>
                        <a:cubicBezTo>
                          <a:pt x="32" y="47"/>
                          <a:pt x="57" y="40"/>
                          <a:pt x="67" y="25"/>
                        </a:cubicBezTo>
                        <a:cubicBezTo>
                          <a:pt x="71" y="19"/>
                          <a:pt x="72" y="15"/>
                          <a:pt x="72" y="11"/>
                        </a:cubicBezTo>
                        <a:cubicBezTo>
                          <a:pt x="72" y="6"/>
                          <a:pt x="71" y="3"/>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2" name="Freeform 7236">
                    <a:extLst>
                      <a:ext uri="{FF2B5EF4-FFF2-40B4-BE49-F238E27FC236}">
                        <a16:creationId xmlns:a16="http://schemas.microsoft.com/office/drawing/2014/main" xmlns="" id="{F6599F73-5677-4059-B782-3FDDF71B0B8D}"/>
                      </a:ext>
                    </a:extLst>
                  </p:cNvPr>
                  <p:cNvSpPr>
                    <a:spLocks/>
                  </p:cNvSpPr>
                  <p:nvPr/>
                </p:nvSpPr>
                <p:spPr bwMode="auto">
                  <a:xfrm>
                    <a:off x="4085" y="1953"/>
                    <a:ext cx="57" cy="37"/>
                  </a:xfrm>
                  <a:custGeom>
                    <a:avLst/>
                    <a:gdLst>
                      <a:gd name="T0" fmla="*/ 68 w 76"/>
                      <a:gd name="T1" fmla="*/ 0 h 49"/>
                      <a:gd name="T2" fmla="*/ 69 w 76"/>
                      <a:gd name="T3" fmla="*/ 2 h 49"/>
                      <a:gd name="T4" fmla="*/ 72 w 76"/>
                      <a:gd name="T5" fmla="*/ 13 h 49"/>
                      <a:gd name="T6" fmla="*/ 67 w 76"/>
                      <a:gd name="T7" fmla="*/ 27 h 49"/>
                      <a:gd name="T8" fmla="*/ 14 w 76"/>
                      <a:gd name="T9" fmla="*/ 49 h 49"/>
                      <a:gd name="T10" fmla="*/ 13 w 76"/>
                      <a:gd name="T11" fmla="*/ 49 h 49"/>
                      <a:gd name="T12" fmla="*/ 0 w 76"/>
                      <a:gd name="T13" fmla="*/ 47 h 49"/>
                      <a:gd name="T14" fmla="*/ 0 w 76"/>
                      <a:gd name="T15" fmla="*/ 48 h 49"/>
                      <a:gd name="T16" fmla="*/ 14 w 76"/>
                      <a:gd name="T17" fmla="*/ 49 h 49"/>
                      <a:gd name="T18" fmla="*/ 68 w 76"/>
                      <a:gd name="T19" fmla="*/ 27 h 49"/>
                      <a:gd name="T20" fmla="*/ 68 w 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9">
                        <a:moveTo>
                          <a:pt x="68" y="0"/>
                        </a:moveTo>
                        <a:cubicBezTo>
                          <a:pt x="68" y="1"/>
                          <a:pt x="69" y="2"/>
                          <a:pt x="69" y="2"/>
                        </a:cubicBezTo>
                        <a:cubicBezTo>
                          <a:pt x="71" y="5"/>
                          <a:pt x="72" y="8"/>
                          <a:pt x="72" y="13"/>
                        </a:cubicBezTo>
                        <a:cubicBezTo>
                          <a:pt x="72" y="17"/>
                          <a:pt x="71" y="21"/>
                          <a:pt x="67" y="27"/>
                        </a:cubicBezTo>
                        <a:cubicBezTo>
                          <a:pt x="57" y="42"/>
                          <a:pt x="32" y="49"/>
                          <a:pt x="14" y="49"/>
                        </a:cubicBezTo>
                        <a:cubicBezTo>
                          <a:pt x="14" y="49"/>
                          <a:pt x="13" y="49"/>
                          <a:pt x="13" y="49"/>
                        </a:cubicBezTo>
                        <a:cubicBezTo>
                          <a:pt x="8" y="49"/>
                          <a:pt x="4" y="48"/>
                          <a:pt x="0" y="47"/>
                        </a:cubicBezTo>
                        <a:cubicBezTo>
                          <a:pt x="0" y="48"/>
                          <a:pt x="0" y="48"/>
                          <a:pt x="0" y="48"/>
                        </a:cubicBezTo>
                        <a:cubicBezTo>
                          <a:pt x="4" y="49"/>
                          <a:pt x="9" y="49"/>
                          <a:pt x="14" y="49"/>
                        </a:cubicBezTo>
                        <a:cubicBezTo>
                          <a:pt x="32" y="49"/>
                          <a:pt x="57" y="43"/>
                          <a:pt x="68" y="27"/>
                        </a:cubicBezTo>
                        <a:cubicBezTo>
                          <a:pt x="76" y="15"/>
                          <a:pt x="72" y="6"/>
                          <a:pt x="6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3" name="Freeform 7237">
                    <a:extLst>
                      <a:ext uri="{FF2B5EF4-FFF2-40B4-BE49-F238E27FC236}">
                        <a16:creationId xmlns:a16="http://schemas.microsoft.com/office/drawing/2014/main" xmlns="" id="{9320C1AE-32B6-4875-9A48-34F4EA2A8FAC}"/>
                      </a:ext>
                    </a:extLst>
                  </p:cNvPr>
                  <p:cNvSpPr>
                    <a:spLocks/>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4" name="Freeform 7238">
                    <a:extLst>
                      <a:ext uri="{FF2B5EF4-FFF2-40B4-BE49-F238E27FC236}">
                        <a16:creationId xmlns:a16="http://schemas.microsoft.com/office/drawing/2014/main" xmlns="" id="{B701C1E3-A91C-4B74-9DE7-07BC1D499DFF}"/>
                      </a:ext>
                    </a:extLst>
                  </p:cNvPr>
                  <p:cNvSpPr>
                    <a:spLocks/>
                  </p:cNvSpPr>
                  <p:nvPr/>
                </p:nvSpPr>
                <p:spPr bwMode="auto">
                  <a:xfrm>
                    <a:off x="4081" y="1936"/>
                    <a:ext cx="59" cy="38"/>
                  </a:xfrm>
                  <a:custGeom>
                    <a:avLst/>
                    <a:gdLst>
                      <a:gd name="T0" fmla="*/ 0 w 78"/>
                      <a:gd name="T1" fmla="*/ 36 h 50"/>
                      <a:gd name="T2" fmla="*/ 52 w 78"/>
                      <a:gd name="T3" fmla="*/ 26 h 50"/>
                      <a:gd name="T4" fmla="*/ 58 w 78"/>
                      <a:gd name="T5" fmla="*/ 4 h 50"/>
                      <a:gd name="T6" fmla="*/ 57 w 78"/>
                      <a:gd name="T7" fmla="*/ 0 h 50"/>
                      <a:gd name="T8" fmla="*/ 60 w 78"/>
                      <a:gd name="T9" fmla="*/ 32 h 50"/>
                      <a:gd name="T10" fmla="*/ 1 w 78"/>
                      <a:gd name="T11" fmla="*/ 47 h 50"/>
                      <a:gd name="T12" fmla="*/ 0 w 78"/>
                      <a:gd name="T13" fmla="*/ 36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0" y="36"/>
                        </a:moveTo>
                        <a:cubicBezTo>
                          <a:pt x="0" y="36"/>
                          <a:pt x="35" y="40"/>
                          <a:pt x="52" y="26"/>
                        </a:cubicBezTo>
                        <a:cubicBezTo>
                          <a:pt x="70" y="12"/>
                          <a:pt x="58" y="4"/>
                          <a:pt x="58" y="4"/>
                        </a:cubicBezTo>
                        <a:cubicBezTo>
                          <a:pt x="57" y="0"/>
                          <a:pt x="57" y="0"/>
                          <a:pt x="57" y="0"/>
                        </a:cubicBezTo>
                        <a:cubicBezTo>
                          <a:pt x="57" y="0"/>
                          <a:pt x="78" y="15"/>
                          <a:pt x="60" y="32"/>
                        </a:cubicBezTo>
                        <a:cubicBezTo>
                          <a:pt x="41" y="50"/>
                          <a:pt x="1" y="47"/>
                          <a:pt x="1" y="47"/>
                        </a:cubicBezTo>
                        <a:lnTo>
                          <a:pt x="0" y="36"/>
                        </a:ln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05" name="Freeform 7239">
                    <a:extLst>
                      <a:ext uri="{FF2B5EF4-FFF2-40B4-BE49-F238E27FC236}">
                        <a16:creationId xmlns:a16="http://schemas.microsoft.com/office/drawing/2014/main" xmlns="" id="{EB8297A0-63DA-419C-ADCA-A6B8BF8C2FBD}"/>
                      </a:ext>
                    </a:extLst>
                  </p:cNvPr>
                  <p:cNvSpPr>
                    <a:spLocks noEditPoints="1"/>
                  </p:cNvSpPr>
                  <p:nvPr/>
                </p:nvSpPr>
                <p:spPr bwMode="auto">
                  <a:xfrm>
                    <a:off x="4080" y="1935"/>
                    <a:ext cx="52" cy="37"/>
                  </a:xfrm>
                  <a:custGeom>
                    <a:avLst/>
                    <a:gdLst>
                      <a:gd name="T0" fmla="*/ 62 w 69"/>
                      <a:gd name="T1" fmla="*/ 33 h 49"/>
                      <a:gd name="T2" fmla="*/ 6 w 69"/>
                      <a:gd name="T3" fmla="*/ 49 h 49"/>
                      <a:gd name="T4" fmla="*/ 2 w 69"/>
                      <a:gd name="T5" fmla="*/ 49 h 49"/>
                      <a:gd name="T6" fmla="*/ 1 w 69"/>
                      <a:gd name="T7" fmla="*/ 49 h 49"/>
                      <a:gd name="T8" fmla="*/ 0 w 69"/>
                      <a:gd name="T9" fmla="*/ 36 h 49"/>
                      <a:gd name="T10" fmla="*/ 1 w 69"/>
                      <a:gd name="T11" fmla="*/ 37 h 49"/>
                      <a:gd name="T12" fmla="*/ 7 w 69"/>
                      <a:gd name="T13" fmla="*/ 37 h 49"/>
                      <a:gd name="T14" fmla="*/ 53 w 69"/>
                      <a:gd name="T15" fmla="*/ 26 h 49"/>
                      <a:gd name="T16" fmla="*/ 62 w 69"/>
                      <a:gd name="T17" fmla="*/ 13 h 49"/>
                      <a:gd name="T18" fmla="*/ 58 w 69"/>
                      <a:gd name="T19" fmla="*/ 5 h 49"/>
                      <a:gd name="T20" fmla="*/ 58 w 69"/>
                      <a:gd name="T21" fmla="*/ 5 h 49"/>
                      <a:gd name="T22" fmla="*/ 57 w 69"/>
                      <a:gd name="T23" fmla="*/ 0 h 49"/>
                      <a:gd name="T24" fmla="*/ 59 w 69"/>
                      <a:gd name="T25" fmla="*/ 1 h 49"/>
                      <a:gd name="T26" fmla="*/ 69 w 69"/>
                      <a:gd name="T27" fmla="*/ 19 h 49"/>
                      <a:gd name="T28" fmla="*/ 62 w 69"/>
                      <a:gd name="T29" fmla="*/ 33 h 49"/>
                      <a:gd name="T30" fmla="*/ 68 w 69"/>
                      <a:gd name="T31" fmla="*/ 19 h 49"/>
                      <a:gd name="T32" fmla="*/ 59 w 69"/>
                      <a:gd name="T33" fmla="*/ 3 h 49"/>
                      <a:gd name="T34" fmla="*/ 59 w 69"/>
                      <a:gd name="T35" fmla="*/ 5 h 49"/>
                      <a:gd name="T36" fmla="*/ 63 w 69"/>
                      <a:gd name="T37" fmla="*/ 13 h 49"/>
                      <a:gd name="T38" fmla="*/ 54 w 69"/>
                      <a:gd name="T39" fmla="*/ 27 h 49"/>
                      <a:gd name="T40" fmla="*/ 7 w 69"/>
                      <a:gd name="T41" fmla="*/ 38 h 49"/>
                      <a:gd name="T42" fmla="*/ 1 w 69"/>
                      <a:gd name="T43" fmla="*/ 38 h 49"/>
                      <a:gd name="T44" fmla="*/ 2 w 69"/>
                      <a:gd name="T45" fmla="*/ 48 h 49"/>
                      <a:gd name="T46" fmla="*/ 6 w 69"/>
                      <a:gd name="T47" fmla="*/ 48 h 49"/>
                      <a:gd name="T48" fmla="*/ 61 w 69"/>
                      <a:gd name="T49" fmla="*/ 32 h 49"/>
                      <a:gd name="T50" fmla="*/ 68 w 69"/>
                      <a:gd name="T5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49">
                        <a:moveTo>
                          <a:pt x="62" y="33"/>
                        </a:moveTo>
                        <a:cubicBezTo>
                          <a:pt x="46" y="49"/>
                          <a:pt x="16" y="49"/>
                          <a:pt x="6" y="49"/>
                        </a:cubicBezTo>
                        <a:cubicBezTo>
                          <a:pt x="3" y="49"/>
                          <a:pt x="2" y="49"/>
                          <a:pt x="2" y="49"/>
                        </a:cubicBezTo>
                        <a:cubicBezTo>
                          <a:pt x="1" y="49"/>
                          <a:pt x="1" y="49"/>
                          <a:pt x="1" y="49"/>
                        </a:cubicBezTo>
                        <a:cubicBezTo>
                          <a:pt x="0" y="36"/>
                          <a:pt x="0" y="36"/>
                          <a:pt x="0" y="36"/>
                        </a:cubicBezTo>
                        <a:cubicBezTo>
                          <a:pt x="1" y="37"/>
                          <a:pt x="1" y="37"/>
                          <a:pt x="1" y="37"/>
                        </a:cubicBezTo>
                        <a:cubicBezTo>
                          <a:pt x="1" y="37"/>
                          <a:pt x="3" y="37"/>
                          <a:pt x="7" y="37"/>
                        </a:cubicBezTo>
                        <a:cubicBezTo>
                          <a:pt x="18" y="37"/>
                          <a:pt x="41" y="36"/>
                          <a:pt x="53" y="26"/>
                        </a:cubicBezTo>
                        <a:cubicBezTo>
                          <a:pt x="60" y="20"/>
                          <a:pt x="62" y="16"/>
                          <a:pt x="62" y="13"/>
                        </a:cubicBezTo>
                        <a:cubicBezTo>
                          <a:pt x="62" y="8"/>
                          <a:pt x="58" y="6"/>
                          <a:pt x="58" y="5"/>
                        </a:cubicBezTo>
                        <a:cubicBezTo>
                          <a:pt x="58" y="5"/>
                          <a:pt x="58" y="5"/>
                          <a:pt x="58" y="5"/>
                        </a:cubicBezTo>
                        <a:cubicBezTo>
                          <a:pt x="57" y="0"/>
                          <a:pt x="57" y="0"/>
                          <a:pt x="57" y="0"/>
                        </a:cubicBezTo>
                        <a:cubicBezTo>
                          <a:pt x="59" y="1"/>
                          <a:pt x="59" y="1"/>
                          <a:pt x="59" y="1"/>
                        </a:cubicBezTo>
                        <a:cubicBezTo>
                          <a:pt x="59" y="1"/>
                          <a:pt x="69" y="8"/>
                          <a:pt x="69" y="19"/>
                        </a:cubicBezTo>
                        <a:cubicBezTo>
                          <a:pt x="69" y="23"/>
                          <a:pt x="67" y="28"/>
                          <a:pt x="62" y="33"/>
                        </a:cubicBezTo>
                        <a:close/>
                        <a:moveTo>
                          <a:pt x="68" y="19"/>
                        </a:moveTo>
                        <a:cubicBezTo>
                          <a:pt x="68" y="11"/>
                          <a:pt x="62" y="5"/>
                          <a:pt x="59" y="3"/>
                        </a:cubicBezTo>
                        <a:cubicBezTo>
                          <a:pt x="59" y="5"/>
                          <a:pt x="59" y="5"/>
                          <a:pt x="59" y="5"/>
                        </a:cubicBezTo>
                        <a:cubicBezTo>
                          <a:pt x="60" y="5"/>
                          <a:pt x="63" y="8"/>
                          <a:pt x="63" y="13"/>
                        </a:cubicBezTo>
                        <a:cubicBezTo>
                          <a:pt x="63" y="16"/>
                          <a:pt x="61" y="21"/>
                          <a:pt x="54" y="27"/>
                        </a:cubicBezTo>
                        <a:cubicBezTo>
                          <a:pt x="41" y="38"/>
                          <a:pt x="18" y="38"/>
                          <a:pt x="7" y="38"/>
                        </a:cubicBezTo>
                        <a:cubicBezTo>
                          <a:pt x="4" y="38"/>
                          <a:pt x="2" y="38"/>
                          <a:pt x="1" y="38"/>
                        </a:cubicBezTo>
                        <a:cubicBezTo>
                          <a:pt x="2" y="48"/>
                          <a:pt x="2" y="48"/>
                          <a:pt x="2" y="48"/>
                        </a:cubicBezTo>
                        <a:cubicBezTo>
                          <a:pt x="3" y="48"/>
                          <a:pt x="4" y="48"/>
                          <a:pt x="6" y="48"/>
                        </a:cubicBezTo>
                        <a:cubicBezTo>
                          <a:pt x="16" y="48"/>
                          <a:pt x="45" y="47"/>
                          <a:pt x="61" y="32"/>
                        </a:cubicBezTo>
                        <a:cubicBezTo>
                          <a:pt x="66" y="28"/>
                          <a:pt x="68" y="23"/>
                          <a:pt x="68"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4" name="Group 7441">
                  <a:extLst>
                    <a:ext uri="{FF2B5EF4-FFF2-40B4-BE49-F238E27FC236}">
                      <a16:creationId xmlns:a16="http://schemas.microsoft.com/office/drawing/2014/main" xmlns="" id="{97A67822-AA17-4BF7-ADF9-A11D24FB05E3}"/>
                    </a:ext>
                  </a:extLst>
                </p:cNvPr>
                <p:cNvGrpSpPr>
                  <a:grpSpLocks/>
                </p:cNvGrpSpPr>
                <p:nvPr/>
              </p:nvGrpSpPr>
              <p:grpSpPr bwMode="auto">
                <a:xfrm>
                  <a:off x="6329363" y="2959100"/>
                  <a:ext cx="238125" cy="1320800"/>
                  <a:chOff x="3987" y="1864"/>
                  <a:chExt cx="150" cy="832"/>
                </a:xfrm>
              </p:grpSpPr>
              <p:sp>
                <p:nvSpPr>
                  <p:cNvPr id="1406" name="Freeform 7241">
                    <a:extLst>
                      <a:ext uri="{FF2B5EF4-FFF2-40B4-BE49-F238E27FC236}">
                        <a16:creationId xmlns:a16="http://schemas.microsoft.com/office/drawing/2014/main" xmlns="" id="{89F415C3-3E76-44C8-BFD4-D4A924C55636}"/>
                      </a:ext>
                    </a:extLst>
                  </p:cNvPr>
                  <p:cNvSpPr>
                    <a:spLocks/>
                  </p:cNvSpPr>
                  <p:nvPr/>
                </p:nvSpPr>
                <p:spPr bwMode="auto">
                  <a:xfrm>
                    <a:off x="4083" y="1938"/>
                    <a:ext cx="48" cy="27"/>
                  </a:xfrm>
                  <a:custGeom>
                    <a:avLst/>
                    <a:gdLst>
                      <a:gd name="T0" fmla="*/ 56 w 63"/>
                      <a:gd name="T1" fmla="*/ 0 h 35"/>
                      <a:gd name="T2" fmla="*/ 56 w 63"/>
                      <a:gd name="T3" fmla="*/ 1 h 35"/>
                      <a:gd name="T4" fmla="*/ 59 w 63"/>
                      <a:gd name="T5" fmla="*/ 9 h 35"/>
                      <a:gd name="T6" fmla="*/ 50 w 63"/>
                      <a:gd name="T7" fmla="*/ 23 h 35"/>
                      <a:gd name="T8" fmla="*/ 6 w 63"/>
                      <a:gd name="T9" fmla="*/ 34 h 35"/>
                      <a:gd name="T10" fmla="*/ 3 w 63"/>
                      <a:gd name="T11" fmla="*/ 34 h 35"/>
                      <a:gd name="T12" fmla="*/ 0 w 63"/>
                      <a:gd name="T13" fmla="*/ 34 h 35"/>
                      <a:gd name="T14" fmla="*/ 0 w 63"/>
                      <a:gd name="T15" fmla="*/ 35 h 35"/>
                      <a:gd name="T16" fmla="*/ 8 w 63"/>
                      <a:gd name="T17" fmla="*/ 35 h 35"/>
                      <a:gd name="T18" fmla="*/ 36 w 63"/>
                      <a:gd name="T19" fmla="*/ 32 h 35"/>
                      <a:gd name="T20" fmla="*/ 60 w 63"/>
                      <a:gd name="T21" fmla="*/ 8 h 35"/>
                      <a:gd name="T22" fmla="*/ 61 w 63"/>
                      <a:gd name="T23" fmla="*/ 9 h 35"/>
                      <a:gd name="T24" fmla="*/ 58 w 63"/>
                      <a:gd name="T25" fmla="*/ 2 h 35"/>
                      <a:gd name="T26" fmla="*/ 56 w 63"/>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35">
                        <a:moveTo>
                          <a:pt x="56" y="0"/>
                        </a:moveTo>
                        <a:cubicBezTo>
                          <a:pt x="56" y="0"/>
                          <a:pt x="56" y="1"/>
                          <a:pt x="56" y="1"/>
                        </a:cubicBezTo>
                        <a:cubicBezTo>
                          <a:pt x="57" y="3"/>
                          <a:pt x="59" y="5"/>
                          <a:pt x="59" y="9"/>
                        </a:cubicBezTo>
                        <a:cubicBezTo>
                          <a:pt x="59" y="12"/>
                          <a:pt x="57" y="17"/>
                          <a:pt x="50" y="23"/>
                        </a:cubicBezTo>
                        <a:cubicBezTo>
                          <a:pt x="38" y="33"/>
                          <a:pt x="18" y="34"/>
                          <a:pt x="6" y="34"/>
                        </a:cubicBezTo>
                        <a:cubicBezTo>
                          <a:pt x="5" y="34"/>
                          <a:pt x="4" y="34"/>
                          <a:pt x="3" y="34"/>
                        </a:cubicBezTo>
                        <a:cubicBezTo>
                          <a:pt x="2" y="34"/>
                          <a:pt x="1" y="34"/>
                          <a:pt x="0" y="34"/>
                        </a:cubicBezTo>
                        <a:cubicBezTo>
                          <a:pt x="0" y="34"/>
                          <a:pt x="0" y="35"/>
                          <a:pt x="0" y="35"/>
                        </a:cubicBezTo>
                        <a:cubicBezTo>
                          <a:pt x="2" y="35"/>
                          <a:pt x="5" y="35"/>
                          <a:pt x="8" y="35"/>
                        </a:cubicBezTo>
                        <a:cubicBezTo>
                          <a:pt x="16" y="35"/>
                          <a:pt x="28" y="35"/>
                          <a:pt x="36" y="32"/>
                        </a:cubicBezTo>
                        <a:cubicBezTo>
                          <a:pt x="51" y="28"/>
                          <a:pt x="63" y="20"/>
                          <a:pt x="60" y="8"/>
                        </a:cubicBezTo>
                        <a:cubicBezTo>
                          <a:pt x="60" y="8"/>
                          <a:pt x="60" y="8"/>
                          <a:pt x="61" y="9"/>
                        </a:cubicBezTo>
                        <a:cubicBezTo>
                          <a:pt x="60" y="6"/>
                          <a:pt x="59" y="4"/>
                          <a:pt x="58" y="2"/>
                        </a:cubicBezTo>
                        <a:cubicBezTo>
                          <a:pt x="58" y="1"/>
                          <a:pt x="57" y="0"/>
                          <a:pt x="56"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7" name="Freeform 7242">
                    <a:extLst>
                      <a:ext uri="{FF2B5EF4-FFF2-40B4-BE49-F238E27FC236}">
                        <a16:creationId xmlns:a16="http://schemas.microsoft.com/office/drawing/2014/main" xmlns="" id="{A59BECF2-C051-4426-892C-02D4CEA27246}"/>
                      </a:ext>
                    </a:extLst>
                  </p:cNvPr>
                  <p:cNvSpPr>
                    <a:spLocks noEditPoints="1"/>
                  </p:cNvSpPr>
                  <p:nvPr/>
                </p:nvSpPr>
                <p:spPr bwMode="auto">
                  <a:xfrm>
                    <a:off x="4083" y="1938"/>
                    <a:ext cx="48" cy="26"/>
                  </a:xfrm>
                  <a:custGeom>
                    <a:avLst/>
                    <a:gdLst>
                      <a:gd name="T0" fmla="*/ 56 w 63"/>
                      <a:gd name="T1" fmla="*/ 2 h 35"/>
                      <a:gd name="T2" fmla="*/ 56 w 63"/>
                      <a:gd name="T3" fmla="*/ 3 h 35"/>
                      <a:gd name="T4" fmla="*/ 56 w 63"/>
                      <a:gd name="T5" fmla="*/ 3 h 35"/>
                      <a:gd name="T6" fmla="*/ 49 w 63"/>
                      <a:gd name="T7" fmla="*/ 24 h 35"/>
                      <a:gd name="T8" fmla="*/ 6 w 63"/>
                      <a:gd name="T9" fmla="*/ 35 h 35"/>
                      <a:gd name="T10" fmla="*/ 0 w 63"/>
                      <a:gd name="T11" fmla="*/ 34 h 35"/>
                      <a:gd name="T12" fmla="*/ 0 w 63"/>
                      <a:gd name="T13" fmla="*/ 35 h 35"/>
                      <a:gd name="T14" fmla="*/ 3 w 63"/>
                      <a:gd name="T15" fmla="*/ 35 h 35"/>
                      <a:gd name="T16" fmla="*/ 6 w 63"/>
                      <a:gd name="T17" fmla="*/ 35 h 35"/>
                      <a:gd name="T18" fmla="*/ 50 w 63"/>
                      <a:gd name="T19" fmla="*/ 24 h 35"/>
                      <a:gd name="T20" fmla="*/ 59 w 63"/>
                      <a:gd name="T21" fmla="*/ 10 h 35"/>
                      <a:gd name="T22" fmla="*/ 56 w 63"/>
                      <a:gd name="T23" fmla="*/ 2 h 35"/>
                      <a:gd name="T24" fmla="*/ 57 w 63"/>
                      <a:gd name="T25" fmla="*/ 0 h 35"/>
                      <a:gd name="T26" fmla="*/ 56 w 63"/>
                      <a:gd name="T27" fmla="*/ 1 h 35"/>
                      <a:gd name="T28" fmla="*/ 58 w 63"/>
                      <a:gd name="T29" fmla="*/ 3 h 35"/>
                      <a:gd name="T30" fmla="*/ 57 w 63"/>
                      <a:gd name="T31" fmla="*/ 1 h 35"/>
                      <a:gd name="T32" fmla="*/ 57 w 63"/>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35">
                        <a:moveTo>
                          <a:pt x="56" y="2"/>
                        </a:moveTo>
                        <a:cubicBezTo>
                          <a:pt x="56" y="3"/>
                          <a:pt x="56" y="3"/>
                          <a:pt x="56" y="3"/>
                        </a:cubicBezTo>
                        <a:cubicBezTo>
                          <a:pt x="56" y="3"/>
                          <a:pt x="56" y="3"/>
                          <a:pt x="56" y="3"/>
                        </a:cubicBezTo>
                        <a:cubicBezTo>
                          <a:pt x="59" y="6"/>
                          <a:pt x="63" y="13"/>
                          <a:pt x="49" y="24"/>
                        </a:cubicBezTo>
                        <a:cubicBezTo>
                          <a:pt x="38" y="33"/>
                          <a:pt x="18" y="35"/>
                          <a:pt x="6" y="35"/>
                        </a:cubicBezTo>
                        <a:cubicBezTo>
                          <a:pt x="4" y="35"/>
                          <a:pt x="2" y="35"/>
                          <a:pt x="0" y="34"/>
                        </a:cubicBezTo>
                        <a:cubicBezTo>
                          <a:pt x="0" y="35"/>
                          <a:pt x="0" y="35"/>
                          <a:pt x="0" y="35"/>
                        </a:cubicBezTo>
                        <a:cubicBezTo>
                          <a:pt x="1" y="35"/>
                          <a:pt x="2" y="35"/>
                          <a:pt x="3" y="35"/>
                        </a:cubicBezTo>
                        <a:cubicBezTo>
                          <a:pt x="4" y="35"/>
                          <a:pt x="5" y="35"/>
                          <a:pt x="6" y="35"/>
                        </a:cubicBezTo>
                        <a:cubicBezTo>
                          <a:pt x="18" y="35"/>
                          <a:pt x="38" y="34"/>
                          <a:pt x="50" y="24"/>
                        </a:cubicBezTo>
                        <a:cubicBezTo>
                          <a:pt x="57" y="18"/>
                          <a:pt x="59" y="13"/>
                          <a:pt x="59" y="10"/>
                        </a:cubicBezTo>
                        <a:cubicBezTo>
                          <a:pt x="59" y="6"/>
                          <a:pt x="57" y="4"/>
                          <a:pt x="56" y="2"/>
                        </a:cubicBezTo>
                        <a:close/>
                        <a:moveTo>
                          <a:pt x="57" y="0"/>
                        </a:moveTo>
                        <a:cubicBezTo>
                          <a:pt x="56" y="1"/>
                          <a:pt x="56" y="1"/>
                          <a:pt x="56" y="1"/>
                        </a:cubicBezTo>
                        <a:cubicBezTo>
                          <a:pt x="57" y="1"/>
                          <a:pt x="58" y="2"/>
                          <a:pt x="58" y="3"/>
                        </a:cubicBezTo>
                        <a:cubicBezTo>
                          <a:pt x="58" y="2"/>
                          <a:pt x="57" y="1"/>
                          <a:pt x="57" y="1"/>
                        </a:cubicBezTo>
                        <a:lnTo>
                          <a:pt x="57" y="0"/>
                        </a:ln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8" name="Freeform 7243">
                    <a:extLst>
                      <a:ext uri="{FF2B5EF4-FFF2-40B4-BE49-F238E27FC236}">
                        <a16:creationId xmlns:a16="http://schemas.microsoft.com/office/drawing/2014/main" xmlns="" id="{3A5B57B5-30DE-4DCD-9053-D55AFE38DDD5}"/>
                      </a:ext>
                    </a:extLst>
                  </p:cNvPr>
                  <p:cNvSpPr>
                    <a:spLocks/>
                  </p:cNvSpPr>
                  <p:nvPr/>
                </p:nvSpPr>
                <p:spPr bwMode="auto">
                  <a:xfrm>
                    <a:off x="4084" y="1940"/>
                    <a:ext cx="48" cy="31"/>
                  </a:xfrm>
                  <a:custGeom>
                    <a:avLst/>
                    <a:gdLst>
                      <a:gd name="T0" fmla="*/ 57 w 64"/>
                      <a:gd name="T1" fmla="*/ 0 h 42"/>
                      <a:gd name="T2" fmla="*/ 60 w 64"/>
                      <a:gd name="T3" fmla="*/ 7 h 42"/>
                      <a:gd name="T4" fmla="*/ 49 w 64"/>
                      <a:gd name="T5" fmla="*/ 30 h 42"/>
                      <a:gd name="T6" fmla="*/ 8 w 64"/>
                      <a:gd name="T7" fmla="*/ 40 h 42"/>
                      <a:gd name="T8" fmla="*/ 0 w 64"/>
                      <a:gd name="T9" fmla="*/ 40 h 42"/>
                      <a:gd name="T10" fmla="*/ 0 w 64"/>
                      <a:gd name="T11" fmla="*/ 42 h 42"/>
                      <a:gd name="T12" fmla="*/ 1 w 64"/>
                      <a:gd name="T13" fmla="*/ 42 h 42"/>
                      <a:gd name="T14" fmla="*/ 3 w 64"/>
                      <a:gd name="T15" fmla="*/ 42 h 42"/>
                      <a:gd name="T16" fmla="*/ 56 w 64"/>
                      <a:gd name="T17" fmla="*/ 26 h 42"/>
                      <a:gd name="T18" fmla="*/ 63 w 64"/>
                      <a:gd name="T19" fmla="*/ 13 h 42"/>
                      <a:gd name="T20" fmla="*/ 57 w 6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2">
                        <a:moveTo>
                          <a:pt x="57" y="0"/>
                        </a:moveTo>
                        <a:cubicBezTo>
                          <a:pt x="58" y="2"/>
                          <a:pt x="59" y="4"/>
                          <a:pt x="60" y="7"/>
                        </a:cubicBezTo>
                        <a:cubicBezTo>
                          <a:pt x="61" y="10"/>
                          <a:pt x="64" y="19"/>
                          <a:pt x="49" y="30"/>
                        </a:cubicBezTo>
                        <a:cubicBezTo>
                          <a:pt x="37" y="39"/>
                          <a:pt x="19" y="40"/>
                          <a:pt x="8" y="40"/>
                        </a:cubicBezTo>
                        <a:cubicBezTo>
                          <a:pt x="4" y="40"/>
                          <a:pt x="1" y="40"/>
                          <a:pt x="0" y="40"/>
                        </a:cubicBezTo>
                        <a:cubicBezTo>
                          <a:pt x="0" y="40"/>
                          <a:pt x="0" y="41"/>
                          <a:pt x="0" y="42"/>
                        </a:cubicBezTo>
                        <a:cubicBezTo>
                          <a:pt x="1" y="42"/>
                          <a:pt x="1" y="42"/>
                          <a:pt x="1" y="42"/>
                        </a:cubicBezTo>
                        <a:cubicBezTo>
                          <a:pt x="1" y="42"/>
                          <a:pt x="2" y="42"/>
                          <a:pt x="3" y="42"/>
                        </a:cubicBezTo>
                        <a:cubicBezTo>
                          <a:pt x="16" y="42"/>
                          <a:pt x="42" y="40"/>
                          <a:pt x="56" y="26"/>
                        </a:cubicBezTo>
                        <a:cubicBezTo>
                          <a:pt x="61" y="22"/>
                          <a:pt x="63" y="17"/>
                          <a:pt x="63" y="13"/>
                        </a:cubicBezTo>
                        <a:cubicBezTo>
                          <a:pt x="63" y="8"/>
                          <a:pt x="60" y="3"/>
                          <a:pt x="5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9" name="Freeform 7244">
                    <a:extLst>
                      <a:ext uri="{FF2B5EF4-FFF2-40B4-BE49-F238E27FC236}">
                        <a16:creationId xmlns:a16="http://schemas.microsoft.com/office/drawing/2014/main" xmlns="" id="{39295A18-C291-4866-9466-9B27611E2C21}"/>
                      </a:ext>
                    </a:extLst>
                  </p:cNvPr>
                  <p:cNvSpPr>
                    <a:spLocks/>
                  </p:cNvSpPr>
                  <p:nvPr/>
                </p:nvSpPr>
                <p:spPr bwMode="auto">
                  <a:xfrm>
                    <a:off x="4084" y="1938"/>
                    <a:ext cx="53" cy="33"/>
                  </a:xfrm>
                  <a:custGeom>
                    <a:avLst/>
                    <a:gdLst>
                      <a:gd name="T0" fmla="*/ 56 w 70"/>
                      <a:gd name="T1" fmla="*/ 0 h 44"/>
                      <a:gd name="T2" fmla="*/ 57 w 70"/>
                      <a:gd name="T3" fmla="*/ 2 h 44"/>
                      <a:gd name="T4" fmla="*/ 63 w 70"/>
                      <a:gd name="T5" fmla="*/ 15 h 44"/>
                      <a:gd name="T6" fmla="*/ 56 w 70"/>
                      <a:gd name="T7" fmla="*/ 28 h 44"/>
                      <a:gd name="T8" fmla="*/ 3 w 70"/>
                      <a:gd name="T9" fmla="*/ 44 h 44"/>
                      <a:gd name="T10" fmla="*/ 1 w 70"/>
                      <a:gd name="T11" fmla="*/ 44 h 44"/>
                      <a:gd name="T12" fmla="*/ 0 w 70"/>
                      <a:gd name="T13" fmla="*/ 44 h 44"/>
                      <a:gd name="T14" fmla="*/ 0 w 70"/>
                      <a:gd name="T15" fmla="*/ 44 h 44"/>
                      <a:gd name="T16" fmla="*/ 3 w 70"/>
                      <a:gd name="T17" fmla="*/ 44 h 44"/>
                      <a:gd name="T18" fmla="*/ 56 w 70"/>
                      <a:gd name="T19" fmla="*/ 29 h 44"/>
                      <a:gd name="T20" fmla="*/ 56 w 7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56" y="0"/>
                        </a:moveTo>
                        <a:cubicBezTo>
                          <a:pt x="56" y="0"/>
                          <a:pt x="57" y="1"/>
                          <a:pt x="57" y="2"/>
                        </a:cubicBezTo>
                        <a:cubicBezTo>
                          <a:pt x="60" y="5"/>
                          <a:pt x="63" y="10"/>
                          <a:pt x="63" y="15"/>
                        </a:cubicBezTo>
                        <a:cubicBezTo>
                          <a:pt x="63" y="19"/>
                          <a:pt x="61" y="24"/>
                          <a:pt x="56" y="28"/>
                        </a:cubicBezTo>
                        <a:cubicBezTo>
                          <a:pt x="42" y="42"/>
                          <a:pt x="16" y="44"/>
                          <a:pt x="3" y="44"/>
                        </a:cubicBezTo>
                        <a:cubicBezTo>
                          <a:pt x="2" y="44"/>
                          <a:pt x="1" y="44"/>
                          <a:pt x="1" y="44"/>
                        </a:cubicBezTo>
                        <a:cubicBezTo>
                          <a:pt x="0" y="44"/>
                          <a:pt x="0" y="44"/>
                          <a:pt x="0" y="44"/>
                        </a:cubicBezTo>
                        <a:cubicBezTo>
                          <a:pt x="0" y="44"/>
                          <a:pt x="0" y="44"/>
                          <a:pt x="0" y="44"/>
                        </a:cubicBezTo>
                        <a:cubicBezTo>
                          <a:pt x="1" y="44"/>
                          <a:pt x="2" y="44"/>
                          <a:pt x="3" y="44"/>
                        </a:cubicBezTo>
                        <a:cubicBezTo>
                          <a:pt x="15" y="44"/>
                          <a:pt x="42" y="43"/>
                          <a:pt x="56" y="29"/>
                        </a:cubicBezTo>
                        <a:cubicBezTo>
                          <a:pt x="70" y="16"/>
                          <a:pt x="61" y="4"/>
                          <a:pt x="5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0" name="Freeform 7245">
                    <a:extLst>
                      <a:ext uri="{FF2B5EF4-FFF2-40B4-BE49-F238E27FC236}">
                        <a16:creationId xmlns:a16="http://schemas.microsoft.com/office/drawing/2014/main" xmlns="" id="{8C0FEC3F-91AC-4E05-B915-DCAA690AFCF2}"/>
                      </a:ext>
                    </a:extLst>
                  </p:cNvPr>
                  <p:cNvSpPr>
                    <a:spLocks/>
                  </p:cNvSpPr>
                  <p:nvPr/>
                </p:nvSpPr>
                <p:spPr bwMode="auto">
                  <a:xfrm>
                    <a:off x="4071" y="1920"/>
                    <a:ext cx="57" cy="36"/>
                  </a:xfrm>
                  <a:custGeom>
                    <a:avLst/>
                    <a:gdLst>
                      <a:gd name="T0" fmla="*/ 12 w 77"/>
                      <a:gd name="T1" fmla="*/ 39 h 49"/>
                      <a:gd name="T2" fmla="*/ 59 w 77"/>
                      <a:gd name="T3" fmla="*/ 27 h 49"/>
                      <a:gd name="T4" fmla="*/ 50 w 77"/>
                      <a:gd name="T5" fmla="*/ 7 h 49"/>
                      <a:gd name="T6" fmla="*/ 50 w 77"/>
                      <a:gd name="T7" fmla="*/ 0 h 49"/>
                      <a:gd name="T8" fmla="*/ 72 w 77"/>
                      <a:gd name="T9" fmla="*/ 27 h 49"/>
                      <a:gd name="T10" fmla="*/ 13 w 77"/>
                      <a:gd name="T11" fmla="*/ 48 h 49"/>
                      <a:gd name="T12" fmla="*/ 12 w 77"/>
                      <a:gd name="T13" fmla="*/ 39 h 49"/>
                    </a:gdLst>
                    <a:ahLst/>
                    <a:cxnLst>
                      <a:cxn ang="0">
                        <a:pos x="T0" y="T1"/>
                      </a:cxn>
                      <a:cxn ang="0">
                        <a:pos x="T2" y="T3"/>
                      </a:cxn>
                      <a:cxn ang="0">
                        <a:pos x="T4" y="T5"/>
                      </a:cxn>
                      <a:cxn ang="0">
                        <a:pos x="T6" y="T7"/>
                      </a:cxn>
                      <a:cxn ang="0">
                        <a:pos x="T8" y="T9"/>
                      </a:cxn>
                      <a:cxn ang="0">
                        <a:pos x="T10" y="T11"/>
                      </a:cxn>
                      <a:cxn ang="0">
                        <a:pos x="T12" y="T13"/>
                      </a:cxn>
                    </a:cxnLst>
                    <a:rect l="0" t="0" r="r" b="b"/>
                    <a:pathLst>
                      <a:path w="77" h="49">
                        <a:moveTo>
                          <a:pt x="12" y="39"/>
                        </a:moveTo>
                        <a:cubicBezTo>
                          <a:pt x="12" y="39"/>
                          <a:pt x="47" y="36"/>
                          <a:pt x="59" y="27"/>
                        </a:cubicBezTo>
                        <a:cubicBezTo>
                          <a:pt x="72" y="17"/>
                          <a:pt x="56" y="8"/>
                          <a:pt x="50" y="7"/>
                        </a:cubicBezTo>
                        <a:cubicBezTo>
                          <a:pt x="50" y="0"/>
                          <a:pt x="50" y="0"/>
                          <a:pt x="50" y="0"/>
                        </a:cubicBezTo>
                        <a:cubicBezTo>
                          <a:pt x="50" y="0"/>
                          <a:pt x="77" y="9"/>
                          <a:pt x="72" y="27"/>
                        </a:cubicBezTo>
                        <a:cubicBezTo>
                          <a:pt x="68" y="45"/>
                          <a:pt x="26" y="49"/>
                          <a:pt x="13" y="48"/>
                        </a:cubicBezTo>
                        <a:cubicBezTo>
                          <a:pt x="0" y="48"/>
                          <a:pt x="12" y="39"/>
                          <a:pt x="12" y="3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1" name="Freeform 7246">
                    <a:extLst>
                      <a:ext uri="{FF2B5EF4-FFF2-40B4-BE49-F238E27FC236}">
                        <a16:creationId xmlns:a16="http://schemas.microsoft.com/office/drawing/2014/main" xmlns="" id="{EB3CD355-384F-4D37-A614-48EC2F9ECF49}"/>
                      </a:ext>
                    </a:extLst>
                  </p:cNvPr>
                  <p:cNvSpPr>
                    <a:spLocks noEditPoints="1"/>
                  </p:cNvSpPr>
                  <p:nvPr/>
                </p:nvSpPr>
                <p:spPr bwMode="auto">
                  <a:xfrm>
                    <a:off x="4075" y="1919"/>
                    <a:ext cx="51" cy="37"/>
                  </a:xfrm>
                  <a:custGeom>
                    <a:avLst/>
                    <a:gdLst>
                      <a:gd name="T0" fmla="*/ 8 w 68"/>
                      <a:gd name="T1" fmla="*/ 50 h 50"/>
                      <a:gd name="T2" fmla="*/ 7 w 68"/>
                      <a:gd name="T3" fmla="*/ 50 h 50"/>
                      <a:gd name="T4" fmla="*/ 0 w 68"/>
                      <a:gd name="T5" fmla="*/ 47 h 50"/>
                      <a:gd name="T6" fmla="*/ 6 w 68"/>
                      <a:gd name="T7" fmla="*/ 40 h 50"/>
                      <a:gd name="T8" fmla="*/ 6 w 68"/>
                      <a:gd name="T9" fmla="*/ 40 h 50"/>
                      <a:gd name="T10" fmla="*/ 6 w 68"/>
                      <a:gd name="T11" fmla="*/ 40 h 50"/>
                      <a:gd name="T12" fmla="*/ 6 w 68"/>
                      <a:gd name="T13" fmla="*/ 40 h 50"/>
                      <a:gd name="T14" fmla="*/ 7 w 68"/>
                      <a:gd name="T15" fmla="*/ 41 h 50"/>
                      <a:gd name="T16" fmla="*/ 6 w 68"/>
                      <a:gd name="T17" fmla="*/ 40 h 50"/>
                      <a:gd name="T18" fmla="*/ 6 w 68"/>
                      <a:gd name="T19" fmla="*/ 40 h 50"/>
                      <a:gd name="T20" fmla="*/ 53 w 68"/>
                      <a:gd name="T21" fmla="*/ 27 h 50"/>
                      <a:gd name="T22" fmla="*/ 58 w 68"/>
                      <a:gd name="T23" fmla="*/ 20 h 50"/>
                      <a:gd name="T24" fmla="*/ 44 w 68"/>
                      <a:gd name="T25" fmla="*/ 9 h 50"/>
                      <a:gd name="T26" fmla="*/ 43 w 68"/>
                      <a:gd name="T27" fmla="*/ 8 h 50"/>
                      <a:gd name="T28" fmla="*/ 44 w 68"/>
                      <a:gd name="T29" fmla="*/ 0 h 50"/>
                      <a:gd name="T30" fmla="*/ 45 w 68"/>
                      <a:gd name="T31" fmla="*/ 0 h 50"/>
                      <a:gd name="T32" fmla="*/ 68 w 68"/>
                      <a:gd name="T33" fmla="*/ 24 h 50"/>
                      <a:gd name="T34" fmla="*/ 67 w 68"/>
                      <a:gd name="T35" fmla="*/ 28 h 50"/>
                      <a:gd name="T36" fmla="*/ 8 w 68"/>
                      <a:gd name="T37" fmla="*/ 50 h 50"/>
                      <a:gd name="T38" fmla="*/ 66 w 68"/>
                      <a:gd name="T39" fmla="*/ 24 h 50"/>
                      <a:gd name="T40" fmla="*/ 45 w 68"/>
                      <a:gd name="T41" fmla="*/ 2 h 50"/>
                      <a:gd name="T42" fmla="*/ 45 w 68"/>
                      <a:gd name="T43" fmla="*/ 7 h 50"/>
                      <a:gd name="T44" fmla="*/ 59 w 68"/>
                      <a:gd name="T45" fmla="*/ 20 h 50"/>
                      <a:gd name="T46" fmla="*/ 54 w 68"/>
                      <a:gd name="T47" fmla="*/ 28 h 50"/>
                      <a:gd name="T48" fmla="*/ 7 w 68"/>
                      <a:gd name="T49" fmla="*/ 41 h 50"/>
                      <a:gd name="T50" fmla="*/ 4 w 68"/>
                      <a:gd name="T51" fmla="*/ 43 h 50"/>
                      <a:gd name="T52" fmla="*/ 1 w 68"/>
                      <a:gd name="T53" fmla="*/ 47 h 50"/>
                      <a:gd name="T54" fmla="*/ 2 w 68"/>
                      <a:gd name="T55" fmla="*/ 48 h 50"/>
                      <a:gd name="T56" fmla="*/ 7 w 68"/>
                      <a:gd name="T57" fmla="*/ 49 h 50"/>
                      <a:gd name="T58" fmla="*/ 8 w 68"/>
                      <a:gd name="T59" fmla="*/ 49 h 50"/>
                      <a:gd name="T60" fmla="*/ 66 w 68"/>
                      <a:gd name="T61" fmla="*/ 28 h 50"/>
                      <a:gd name="T62" fmla="*/ 66 w 68"/>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50">
                        <a:moveTo>
                          <a:pt x="8" y="50"/>
                        </a:moveTo>
                        <a:cubicBezTo>
                          <a:pt x="7" y="50"/>
                          <a:pt x="7" y="50"/>
                          <a:pt x="7" y="50"/>
                        </a:cubicBezTo>
                        <a:cubicBezTo>
                          <a:pt x="2" y="50"/>
                          <a:pt x="0" y="49"/>
                          <a:pt x="0" y="47"/>
                        </a:cubicBezTo>
                        <a:cubicBezTo>
                          <a:pt x="0" y="43"/>
                          <a:pt x="6" y="40"/>
                          <a:pt x="6" y="40"/>
                        </a:cubicBezTo>
                        <a:cubicBezTo>
                          <a:pt x="6" y="40"/>
                          <a:pt x="6" y="40"/>
                          <a:pt x="6" y="40"/>
                        </a:cubicBezTo>
                        <a:cubicBezTo>
                          <a:pt x="6" y="40"/>
                          <a:pt x="6" y="40"/>
                          <a:pt x="6" y="40"/>
                        </a:cubicBezTo>
                        <a:cubicBezTo>
                          <a:pt x="6" y="40"/>
                          <a:pt x="6" y="40"/>
                          <a:pt x="6" y="40"/>
                        </a:cubicBezTo>
                        <a:cubicBezTo>
                          <a:pt x="7" y="41"/>
                          <a:pt x="7" y="41"/>
                          <a:pt x="7" y="41"/>
                        </a:cubicBezTo>
                        <a:cubicBezTo>
                          <a:pt x="6" y="40"/>
                          <a:pt x="6" y="40"/>
                          <a:pt x="6" y="40"/>
                        </a:cubicBezTo>
                        <a:cubicBezTo>
                          <a:pt x="6" y="40"/>
                          <a:pt x="6" y="40"/>
                          <a:pt x="6" y="40"/>
                        </a:cubicBezTo>
                        <a:cubicBezTo>
                          <a:pt x="6" y="40"/>
                          <a:pt x="41" y="37"/>
                          <a:pt x="53" y="27"/>
                        </a:cubicBezTo>
                        <a:cubicBezTo>
                          <a:pt x="56" y="25"/>
                          <a:pt x="58" y="23"/>
                          <a:pt x="58" y="20"/>
                        </a:cubicBezTo>
                        <a:cubicBezTo>
                          <a:pt x="58" y="15"/>
                          <a:pt x="48" y="9"/>
                          <a:pt x="44" y="9"/>
                        </a:cubicBezTo>
                        <a:cubicBezTo>
                          <a:pt x="43" y="8"/>
                          <a:pt x="43" y="8"/>
                          <a:pt x="43" y="8"/>
                        </a:cubicBezTo>
                        <a:cubicBezTo>
                          <a:pt x="44" y="0"/>
                          <a:pt x="44" y="0"/>
                          <a:pt x="44" y="0"/>
                        </a:cubicBezTo>
                        <a:cubicBezTo>
                          <a:pt x="45" y="0"/>
                          <a:pt x="45" y="0"/>
                          <a:pt x="45" y="0"/>
                        </a:cubicBezTo>
                        <a:cubicBezTo>
                          <a:pt x="45" y="1"/>
                          <a:pt x="68" y="8"/>
                          <a:pt x="68" y="24"/>
                        </a:cubicBezTo>
                        <a:cubicBezTo>
                          <a:pt x="68" y="26"/>
                          <a:pt x="67" y="27"/>
                          <a:pt x="67" y="28"/>
                        </a:cubicBezTo>
                        <a:cubicBezTo>
                          <a:pt x="63" y="46"/>
                          <a:pt x="22" y="50"/>
                          <a:pt x="8" y="50"/>
                        </a:cubicBezTo>
                        <a:close/>
                        <a:moveTo>
                          <a:pt x="66" y="24"/>
                        </a:moveTo>
                        <a:cubicBezTo>
                          <a:pt x="67" y="11"/>
                          <a:pt x="49" y="4"/>
                          <a:pt x="45" y="2"/>
                        </a:cubicBezTo>
                        <a:cubicBezTo>
                          <a:pt x="45" y="7"/>
                          <a:pt x="45" y="7"/>
                          <a:pt x="45" y="7"/>
                        </a:cubicBezTo>
                        <a:cubicBezTo>
                          <a:pt x="50" y="8"/>
                          <a:pt x="59" y="13"/>
                          <a:pt x="59" y="20"/>
                        </a:cubicBezTo>
                        <a:cubicBezTo>
                          <a:pt x="59" y="23"/>
                          <a:pt x="57" y="26"/>
                          <a:pt x="54" y="28"/>
                        </a:cubicBezTo>
                        <a:cubicBezTo>
                          <a:pt x="41" y="38"/>
                          <a:pt x="9" y="41"/>
                          <a:pt x="7" y="41"/>
                        </a:cubicBezTo>
                        <a:cubicBezTo>
                          <a:pt x="6" y="41"/>
                          <a:pt x="5" y="42"/>
                          <a:pt x="4" y="43"/>
                        </a:cubicBezTo>
                        <a:cubicBezTo>
                          <a:pt x="3" y="44"/>
                          <a:pt x="1" y="46"/>
                          <a:pt x="1" y="47"/>
                        </a:cubicBezTo>
                        <a:cubicBezTo>
                          <a:pt x="1" y="47"/>
                          <a:pt x="2" y="48"/>
                          <a:pt x="2" y="48"/>
                        </a:cubicBezTo>
                        <a:cubicBezTo>
                          <a:pt x="3" y="48"/>
                          <a:pt x="5" y="49"/>
                          <a:pt x="7" y="49"/>
                        </a:cubicBezTo>
                        <a:cubicBezTo>
                          <a:pt x="8" y="49"/>
                          <a:pt x="8" y="49"/>
                          <a:pt x="8" y="49"/>
                        </a:cubicBezTo>
                        <a:cubicBezTo>
                          <a:pt x="21" y="49"/>
                          <a:pt x="62" y="44"/>
                          <a:pt x="66" y="28"/>
                        </a:cubicBezTo>
                        <a:cubicBezTo>
                          <a:pt x="66" y="26"/>
                          <a:pt x="66" y="25"/>
                          <a:pt x="66"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2" name="Freeform 7247">
                    <a:extLst>
                      <a:ext uri="{FF2B5EF4-FFF2-40B4-BE49-F238E27FC236}">
                        <a16:creationId xmlns:a16="http://schemas.microsoft.com/office/drawing/2014/main" xmlns="" id="{2ADB210B-F847-4251-B1AE-BBE83A6C19B9}"/>
                      </a:ext>
                    </a:extLst>
                  </p:cNvPr>
                  <p:cNvSpPr>
                    <a:spLocks/>
                  </p:cNvSpPr>
                  <p:nvPr/>
                </p:nvSpPr>
                <p:spPr bwMode="auto">
                  <a:xfrm>
                    <a:off x="4083" y="1925"/>
                    <a:ext cx="40" cy="25"/>
                  </a:xfrm>
                  <a:custGeom>
                    <a:avLst/>
                    <a:gdLst>
                      <a:gd name="T0" fmla="*/ 40 w 54"/>
                      <a:gd name="T1" fmla="*/ 0 h 33"/>
                      <a:gd name="T2" fmla="*/ 40 w 54"/>
                      <a:gd name="T3" fmla="*/ 1 h 33"/>
                      <a:gd name="T4" fmla="*/ 49 w 54"/>
                      <a:gd name="T5" fmla="*/ 12 h 33"/>
                      <a:gd name="T6" fmla="*/ 44 w 54"/>
                      <a:gd name="T7" fmla="*/ 20 h 33"/>
                      <a:gd name="T8" fmla="*/ 0 w 54"/>
                      <a:gd name="T9" fmla="*/ 33 h 33"/>
                      <a:gd name="T10" fmla="*/ 0 w 54"/>
                      <a:gd name="T11" fmla="*/ 33 h 33"/>
                      <a:gd name="T12" fmla="*/ 42 w 54"/>
                      <a:gd name="T13" fmla="*/ 24 h 33"/>
                      <a:gd name="T14" fmla="*/ 40 w 54"/>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3">
                        <a:moveTo>
                          <a:pt x="40" y="0"/>
                        </a:moveTo>
                        <a:cubicBezTo>
                          <a:pt x="40" y="0"/>
                          <a:pt x="40" y="1"/>
                          <a:pt x="40" y="1"/>
                        </a:cubicBezTo>
                        <a:cubicBezTo>
                          <a:pt x="44" y="4"/>
                          <a:pt x="49" y="8"/>
                          <a:pt x="49" y="12"/>
                        </a:cubicBezTo>
                        <a:cubicBezTo>
                          <a:pt x="49" y="15"/>
                          <a:pt x="47" y="18"/>
                          <a:pt x="44" y="20"/>
                        </a:cubicBezTo>
                        <a:cubicBezTo>
                          <a:pt x="33" y="28"/>
                          <a:pt x="9" y="32"/>
                          <a:pt x="0" y="33"/>
                        </a:cubicBezTo>
                        <a:cubicBezTo>
                          <a:pt x="0" y="33"/>
                          <a:pt x="0" y="33"/>
                          <a:pt x="0" y="33"/>
                        </a:cubicBezTo>
                        <a:cubicBezTo>
                          <a:pt x="9" y="32"/>
                          <a:pt x="32" y="30"/>
                          <a:pt x="42" y="24"/>
                        </a:cubicBezTo>
                        <a:cubicBezTo>
                          <a:pt x="53" y="17"/>
                          <a:pt x="54" y="8"/>
                          <a:pt x="40"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3" name="Freeform 7248">
                    <a:extLst>
                      <a:ext uri="{FF2B5EF4-FFF2-40B4-BE49-F238E27FC236}">
                        <a16:creationId xmlns:a16="http://schemas.microsoft.com/office/drawing/2014/main" xmlns="" id="{3000C9E3-7961-45D9-9995-0791957572C9}"/>
                      </a:ext>
                    </a:extLst>
                  </p:cNvPr>
                  <p:cNvSpPr>
                    <a:spLocks/>
                  </p:cNvSpPr>
                  <p:nvPr/>
                </p:nvSpPr>
                <p:spPr bwMode="auto">
                  <a:xfrm>
                    <a:off x="4083" y="1926"/>
                    <a:ext cx="39" cy="24"/>
                  </a:xfrm>
                  <a:custGeom>
                    <a:avLst/>
                    <a:gdLst>
                      <a:gd name="T0" fmla="*/ 40 w 53"/>
                      <a:gd name="T1" fmla="*/ 0 h 32"/>
                      <a:gd name="T2" fmla="*/ 40 w 53"/>
                      <a:gd name="T3" fmla="*/ 1 h 32"/>
                      <a:gd name="T4" fmla="*/ 43 w 53"/>
                      <a:gd name="T5" fmla="*/ 19 h 32"/>
                      <a:gd name="T6" fmla="*/ 0 w 53"/>
                      <a:gd name="T7" fmla="*/ 31 h 32"/>
                      <a:gd name="T8" fmla="*/ 0 w 53"/>
                      <a:gd name="T9" fmla="*/ 32 h 32"/>
                      <a:gd name="T10" fmla="*/ 44 w 53"/>
                      <a:gd name="T11" fmla="*/ 19 h 32"/>
                      <a:gd name="T12" fmla="*/ 49 w 53"/>
                      <a:gd name="T13" fmla="*/ 11 h 32"/>
                      <a:gd name="T14" fmla="*/ 40 w 53"/>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2">
                        <a:moveTo>
                          <a:pt x="40" y="0"/>
                        </a:moveTo>
                        <a:cubicBezTo>
                          <a:pt x="40" y="1"/>
                          <a:pt x="40" y="1"/>
                          <a:pt x="40" y="1"/>
                        </a:cubicBezTo>
                        <a:cubicBezTo>
                          <a:pt x="46" y="5"/>
                          <a:pt x="53" y="12"/>
                          <a:pt x="43" y="19"/>
                        </a:cubicBezTo>
                        <a:cubicBezTo>
                          <a:pt x="33" y="26"/>
                          <a:pt x="9" y="30"/>
                          <a:pt x="0" y="31"/>
                        </a:cubicBezTo>
                        <a:cubicBezTo>
                          <a:pt x="0" y="32"/>
                          <a:pt x="0" y="32"/>
                          <a:pt x="0" y="32"/>
                        </a:cubicBezTo>
                        <a:cubicBezTo>
                          <a:pt x="9" y="31"/>
                          <a:pt x="33" y="27"/>
                          <a:pt x="44" y="19"/>
                        </a:cubicBezTo>
                        <a:cubicBezTo>
                          <a:pt x="47" y="17"/>
                          <a:pt x="49" y="14"/>
                          <a:pt x="49" y="11"/>
                        </a:cubicBezTo>
                        <a:cubicBezTo>
                          <a:pt x="49" y="7"/>
                          <a:pt x="44" y="3"/>
                          <a:pt x="40"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4" name="Freeform 7249">
                    <a:extLst>
                      <a:ext uri="{FF2B5EF4-FFF2-40B4-BE49-F238E27FC236}">
                        <a16:creationId xmlns:a16="http://schemas.microsoft.com/office/drawing/2014/main" xmlns="" id="{0A0EBDDC-34EC-47B4-9083-00D4A576FEC9}"/>
                      </a:ext>
                    </a:extLst>
                  </p:cNvPr>
                  <p:cNvSpPr>
                    <a:spLocks/>
                  </p:cNvSpPr>
                  <p:nvPr/>
                </p:nvSpPr>
                <p:spPr bwMode="auto">
                  <a:xfrm>
                    <a:off x="4083" y="1922"/>
                    <a:ext cx="42" cy="34"/>
                  </a:xfrm>
                  <a:custGeom>
                    <a:avLst/>
                    <a:gdLst>
                      <a:gd name="T0" fmla="*/ 40 w 57"/>
                      <a:gd name="T1" fmla="*/ 0 h 45"/>
                      <a:gd name="T2" fmla="*/ 40 w 57"/>
                      <a:gd name="T3" fmla="*/ 1 h 45"/>
                      <a:gd name="T4" fmla="*/ 55 w 57"/>
                      <a:gd name="T5" fmla="*/ 23 h 45"/>
                      <a:gd name="T6" fmla="*/ 0 w 57"/>
                      <a:gd name="T7" fmla="*/ 43 h 45"/>
                      <a:gd name="T8" fmla="*/ 0 w 57"/>
                      <a:gd name="T9" fmla="*/ 45 h 45"/>
                      <a:gd name="T10" fmla="*/ 56 w 57"/>
                      <a:gd name="T11" fmla="*/ 24 h 45"/>
                      <a:gd name="T12" fmla="*/ 56 w 57"/>
                      <a:gd name="T13" fmla="*/ 20 h 45"/>
                      <a:gd name="T14" fmla="*/ 40 w 5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5">
                        <a:moveTo>
                          <a:pt x="40" y="0"/>
                        </a:moveTo>
                        <a:cubicBezTo>
                          <a:pt x="40" y="1"/>
                          <a:pt x="40" y="1"/>
                          <a:pt x="40" y="1"/>
                        </a:cubicBezTo>
                        <a:cubicBezTo>
                          <a:pt x="46" y="5"/>
                          <a:pt x="57" y="12"/>
                          <a:pt x="55" y="23"/>
                        </a:cubicBezTo>
                        <a:cubicBezTo>
                          <a:pt x="53" y="37"/>
                          <a:pt x="14" y="42"/>
                          <a:pt x="0" y="43"/>
                        </a:cubicBezTo>
                        <a:cubicBezTo>
                          <a:pt x="0" y="44"/>
                          <a:pt x="0" y="44"/>
                          <a:pt x="0" y="45"/>
                        </a:cubicBezTo>
                        <a:cubicBezTo>
                          <a:pt x="16" y="45"/>
                          <a:pt x="53" y="39"/>
                          <a:pt x="56" y="24"/>
                        </a:cubicBezTo>
                        <a:cubicBezTo>
                          <a:pt x="56" y="22"/>
                          <a:pt x="56" y="21"/>
                          <a:pt x="56" y="20"/>
                        </a:cubicBezTo>
                        <a:cubicBezTo>
                          <a:pt x="57" y="10"/>
                          <a:pt x="47" y="4"/>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5" name="Freeform 7250">
                    <a:extLst>
                      <a:ext uri="{FF2B5EF4-FFF2-40B4-BE49-F238E27FC236}">
                        <a16:creationId xmlns:a16="http://schemas.microsoft.com/office/drawing/2014/main" xmlns="" id="{954230E7-250B-4EA6-AFB2-374D42129CCA}"/>
                      </a:ext>
                    </a:extLst>
                  </p:cNvPr>
                  <p:cNvSpPr>
                    <a:spLocks/>
                  </p:cNvSpPr>
                  <p:nvPr/>
                </p:nvSpPr>
                <p:spPr bwMode="auto">
                  <a:xfrm>
                    <a:off x="4083" y="1921"/>
                    <a:ext cx="44" cy="35"/>
                  </a:xfrm>
                  <a:custGeom>
                    <a:avLst/>
                    <a:gdLst>
                      <a:gd name="T0" fmla="*/ 40 w 59"/>
                      <a:gd name="T1" fmla="*/ 0 h 46"/>
                      <a:gd name="T2" fmla="*/ 40 w 59"/>
                      <a:gd name="T3" fmla="*/ 1 h 46"/>
                      <a:gd name="T4" fmla="*/ 56 w 59"/>
                      <a:gd name="T5" fmla="*/ 21 h 46"/>
                      <a:gd name="T6" fmla="*/ 56 w 59"/>
                      <a:gd name="T7" fmla="*/ 25 h 46"/>
                      <a:gd name="T8" fmla="*/ 0 w 59"/>
                      <a:gd name="T9" fmla="*/ 46 h 46"/>
                      <a:gd name="T10" fmla="*/ 0 w 59"/>
                      <a:gd name="T11" fmla="*/ 46 h 46"/>
                      <a:gd name="T12" fmla="*/ 56 w 59"/>
                      <a:gd name="T13" fmla="*/ 25 h 46"/>
                      <a:gd name="T14" fmla="*/ 40 w 5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6">
                        <a:moveTo>
                          <a:pt x="40" y="0"/>
                        </a:moveTo>
                        <a:cubicBezTo>
                          <a:pt x="40" y="1"/>
                          <a:pt x="40" y="1"/>
                          <a:pt x="40" y="1"/>
                        </a:cubicBezTo>
                        <a:cubicBezTo>
                          <a:pt x="47" y="5"/>
                          <a:pt x="57" y="11"/>
                          <a:pt x="56" y="21"/>
                        </a:cubicBezTo>
                        <a:cubicBezTo>
                          <a:pt x="56" y="22"/>
                          <a:pt x="56" y="23"/>
                          <a:pt x="56" y="25"/>
                        </a:cubicBezTo>
                        <a:cubicBezTo>
                          <a:pt x="53" y="40"/>
                          <a:pt x="16" y="46"/>
                          <a:pt x="0" y="46"/>
                        </a:cubicBezTo>
                        <a:cubicBezTo>
                          <a:pt x="0" y="46"/>
                          <a:pt x="0" y="46"/>
                          <a:pt x="0" y="46"/>
                        </a:cubicBezTo>
                        <a:cubicBezTo>
                          <a:pt x="16" y="46"/>
                          <a:pt x="53" y="41"/>
                          <a:pt x="56" y="25"/>
                        </a:cubicBezTo>
                        <a:cubicBezTo>
                          <a:pt x="59" y="12"/>
                          <a:pt x="47" y="4"/>
                          <a:pt x="4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6" name="Freeform 7251">
                    <a:extLst>
                      <a:ext uri="{FF2B5EF4-FFF2-40B4-BE49-F238E27FC236}">
                        <a16:creationId xmlns:a16="http://schemas.microsoft.com/office/drawing/2014/main" xmlns="" id="{93723865-9203-4A43-816F-CC900E68461B}"/>
                      </a:ext>
                    </a:extLst>
                  </p:cNvPr>
                  <p:cNvSpPr>
                    <a:spLocks/>
                  </p:cNvSpPr>
                  <p:nvPr/>
                </p:nvSpPr>
                <p:spPr bwMode="auto">
                  <a:xfrm>
                    <a:off x="4077" y="1907"/>
                    <a:ext cx="38" cy="31"/>
                  </a:xfrm>
                  <a:custGeom>
                    <a:avLst/>
                    <a:gdLst>
                      <a:gd name="T0" fmla="*/ 7 w 51"/>
                      <a:gd name="T1" fmla="*/ 42 h 42"/>
                      <a:gd name="T2" fmla="*/ 41 w 51"/>
                      <a:gd name="T3" fmla="*/ 34 h 42"/>
                      <a:gd name="T4" fmla="*/ 41 w 51"/>
                      <a:gd name="T5" fmla="*/ 10 h 42"/>
                      <a:gd name="T6" fmla="*/ 24 w 51"/>
                      <a:gd name="T7" fmla="*/ 1 h 42"/>
                      <a:gd name="T8" fmla="*/ 6 w 51"/>
                      <a:gd name="T9" fmla="*/ 13 h 42"/>
                      <a:gd name="T10" fmla="*/ 6 w 51"/>
                      <a:gd name="T11" fmla="*/ 15 h 42"/>
                      <a:gd name="T12" fmla="*/ 21 w 51"/>
                      <a:gd name="T13" fmla="*/ 8 h 42"/>
                      <a:gd name="T14" fmla="*/ 37 w 51"/>
                      <a:gd name="T15" fmla="*/ 24 h 42"/>
                      <a:gd name="T16" fmla="*/ 8 w 51"/>
                      <a:gd name="T17" fmla="*/ 34 h 42"/>
                      <a:gd name="T18" fmla="*/ 7 w 5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2">
                        <a:moveTo>
                          <a:pt x="7" y="42"/>
                        </a:moveTo>
                        <a:cubicBezTo>
                          <a:pt x="7" y="42"/>
                          <a:pt x="31" y="41"/>
                          <a:pt x="41" y="34"/>
                        </a:cubicBezTo>
                        <a:cubicBezTo>
                          <a:pt x="51" y="27"/>
                          <a:pt x="49" y="18"/>
                          <a:pt x="41" y="10"/>
                        </a:cubicBezTo>
                        <a:cubicBezTo>
                          <a:pt x="34" y="1"/>
                          <a:pt x="28" y="1"/>
                          <a:pt x="24" y="1"/>
                        </a:cubicBezTo>
                        <a:cubicBezTo>
                          <a:pt x="19" y="0"/>
                          <a:pt x="8" y="3"/>
                          <a:pt x="6" y="13"/>
                        </a:cubicBezTo>
                        <a:cubicBezTo>
                          <a:pt x="6" y="13"/>
                          <a:pt x="4" y="15"/>
                          <a:pt x="6" y="15"/>
                        </a:cubicBezTo>
                        <a:cubicBezTo>
                          <a:pt x="7" y="16"/>
                          <a:pt x="10" y="8"/>
                          <a:pt x="21" y="8"/>
                        </a:cubicBezTo>
                        <a:cubicBezTo>
                          <a:pt x="32" y="7"/>
                          <a:pt x="39" y="18"/>
                          <a:pt x="37" y="24"/>
                        </a:cubicBezTo>
                        <a:cubicBezTo>
                          <a:pt x="35" y="31"/>
                          <a:pt x="13" y="34"/>
                          <a:pt x="8" y="34"/>
                        </a:cubicBezTo>
                        <a:cubicBezTo>
                          <a:pt x="4" y="34"/>
                          <a:pt x="0" y="40"/>
                          <a:pt x="7" y="4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7" name="Freeform 7252">
                    <a:extLst>
                      <a:ext uri="{FF2B5EF4-FFF2-40B4-BE49-F238E27FC236}">
                        <a16:creationId xmlns:a16="http://schemas.microsoft.com/office/drawing/2014/main" xmlns="" id="{EA1893CC-6A30-454D-A9B3-AD6CC16C84DC}"/>
                      </a:ext>
                    </a:extLst>
                  </p:cNvPr>
                  <p:cNvSpPr>
                    <a:spLocks noEditPoints="1"/>
                  </p:cNvSpPr>
                  <p:nvPr/>
                </p:nvSpPr>
                <p:spPr bwMode="auto">
                  <a:xfrm>
                    <a:off x="4079" y="1907"/>
                    <a:ext cx="34" cy="32"/>
                  </a:xfrm>
                  <a:custGeom>
                    <a:avLst/>
                    <a:gdLst>
                      <a:gd name="T0" fmla="*/ 4 w 45"/>
                      <a:gd name="T1" fmla="*/ 43 h 43"/>
                      <a:gd name="T2" fmla="*/ 4 w 45"/>
                      <a:gd name="T3" fmla="*/ 43 h 43"/>
                      <a:gd name="T4" fmla="*/ 4 w 45"/>
                      <a:gd name="T5" fmla="*/ 43 h 43"/>
                      <a:gd name="T6" fmla="*/ 0 w 45"/>
                      <a:gd name="T7" fmla="*/ 38 h 43"/>
                      <a:gd name="T8" fmla="*/ 5 w 45"/>
                      <a:gd name="T9" fmla="*/ 33 h 43"/>
                      <a:gd name="T10" fmla="*/ 21 w 45"/>
                      <a:gd name="T11" fmla="*/ 31 h 43"/>
                      <a:gd name="T12" fmla="*/ 33 w 45"/>
                      <a:gd name="T13" fmla="*/ 24 h 43"/>
                      <a:gd name="T14" fmla="*/ 34 w 45"/>
                      <a:gd name="T15" fmla="*/ 22 h 43"/>
                      <a:gd name="T16" fmla="*/ 19 w 45"/>
                      <a:gd name="T17" fmla="*/ 9 h 43"/>
                      <a:gd name="T18" fmla="*/ 18 w 45"/>
                      <a:gd name="T19" fmla="*/ 9 h 43"/>
                      <a:gd name="T20" fmla="*/ 7 w 45"/>
                      <a:gd name="T21" fmla="*/ 12 h 43"/>
                      <a:gd name="T22" fmla="*/ 3 w 45"/>
                      <a:gd name="T23" fmla="*/ 16 h 43"/>
                      <a:gd name="T24" fmla="*/ 2 w 45"/>
                      <a:gd name="T25" fmla="*/ 16 h 43"/>
                      <a:gd name="T26" fmla="*/ 1 w 45"/>
                      <a:gd name="T27" fmla="*/ 15 h 43"/>
                      <a:gd name="T28" fmla="*/ 2 w 45"/>
                      <a:gd name="T29" fmla="*/ 12 h 43"/>
                      <a:gd name="T30" fmla="*/ 20 w 45"/>
                      <a:gd name="T31" fmla="*/ 0 h 43"/>
                      <a:gd name="T32" fmla="*/ 21 w 45"/>
                      <a:gd name="T33" fmla="*/ 0 h 43"/>
                      <a:gd name="T34" fmla="*/ 39 w 45"/>
                      <a:gd name="T35" fmla="*/ 9 h 43"/>
                      <a:gd name="T36" fmla="*/ 45 w 45"/>
                      <a:gd name="T37" fmla="*/ 23 h 43"/>
                      <a:gd name="T38" fmla="*/ 38 w 45"/>
                      <a:gd name="T39" fmla="*/ 34 h 43"/>
                      <a:gd name="T40" fmla="*/ 4 w 45"/>
                      <a:gd name="T41" fmla="*/ 43 h 43"/>
                      <a:gd name="T42" fmla="*/ 4 w 45"/>
                      <a:gd name="T43" fmla="*/ 42 h 43"/>
                      <a:gd name="T44" fmla="*/ 4 w 45"/>
                      <a:gd name="T45" fmla="*/ 42 h 43"/>
                      <a:gd name="T46" fmla="*/ 20 w 45"/>
                      <a:gd name="T47" fmla="*/ 1 h 43"/>
                      <a:gd name="T48" fmla="*/ 20 w 45"/>
                      <a:gd name="T49" fmla="*/ 1 h 43"/>
                      <a:gd name="T50" fmla="*/ 4 w 45"/>
                      <a:gd name="T51" fmla="*/ 13 h 43"/>
                      <a:gd name="T52" fmla="*/ 4 w 45"/>
                      <a:gd name="T53" fmla="*/ 13 h 43"/>
                      <a:gd name="T54" fmla="*/ 3 w 45"/>
                      <a:gd name="T55" fmla="*/ 13 h 43"/>
                      <a:gd name="T56" fmla="*/ 3 w 45"/>
                      <a:gd name="T57" fmla="*/ 15 h 43"/>
                      <a:gd name="T58" fmla="*/ 3 w 45"/>
                      <a:gd name="T59" fmla="*/ 15 h 43"/>
                      <a:gd name="T60" fmla="*/ 3 w 45"/>
                      <a:gd name="T61" fmla="*/ 15 h 43"/>
                      <a:gd name="T62" fmla="*/ 6 w 45"/>
                      <a:gd name="T63" fmla="*/ 11 h 43"/>
                      <a:gd name="T64" fmla="*/ 18 w 45"/>
                      <a:gd name="T65" fmla="*/ 7 h 43"/>
                      <a:gd name="T66" fmla="*/ 19 w 45"/>
                      <a:gd name="T67" fmla="*/ 7 h 43"/>
                      <a:gd name="T68" fmla="*/ 35 w 45"/>
                      <a:gd name="T69" fmla="*/ 22 h 43"/>
                      <a:gd name="T70" fmla="*/ 35 w 45"/>
                      <a:gd name="T71" fmla="*/ 24 h 43"/>
                      <a:gd name="T72" fmla="*/ 21 w 45"/>
                      <a:gd name="T73" fmla="*/ 32 h 43"/>
                      <a:gd name="T74" fmla="*/ 5 w 45"/>
                      <a:gd name="T75" fmla="*/ 35 h 43"/>
                      <a:gd name="T76" fmla="*/ 1 w 45"/>
                      <a:gd name="T77" fmla="*/ 38 h 43"/>
                      <a:gd name="T78" fmla="*/ 4 w 45"/>
                      <a:gd name="T79" fmla="*/ 42 h 43"/>
                      <a:gd name="T80" fmla="*/ 38 w 45"/>
                      <a:gd name="T81" fmla="*/ 33 h 43"/>
                      <a:gd name="T82" fmla="*/ 44 w 45"/>
                      <a:gd name="T83" fmla="*/ 23 h 43"/>
                      <a:gd name="T84" fmla="*/ 38 w 45"/>
                      <a:gd name="T85" fmla="*/ 10 h 43"/>
                      <a:gd name="T86" fmla="*/ 21 w 45"/>
                      <a:gd name="T87" fmla="*/ 1 h 43"/>
                      <a:gd name="T88" fmla="*/ 20 w 45"/>
                      <a:gd name="T89" fmla="*/ 1 h 43"/>
                      <a:gd name="T90" fmla="*/ 3 w 45"/>
                      <a:gd name="T91" fmla="*/ 15 h 43"/>
                      <a:gd name="T92" fmla="*/ 3 w 45"/>
                      <a:gd name="T93"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43">
                        <a:moveTo>
                          <a:pt x="4" y="43"/>
                        </a:moveTo>
                        <a:cubicBezTo>
                          <a:pt x="4" y="43"/>
                          <a:pt x="4" y="43"/>
                          <a:pt x="4" y="43"/>
                        </a:cubicBezTo>
                        <a:cubicBezTo>
                          <a:pt x="4" y="43"/>
                          <a:pt x="4" y="43"/>
                          <a:pt x="4" y="43"/>
                        </a:cubicBezTo>
                        <a:cubicBezTo>
                          <a:pt x="1" y="42"/>
                          <a:pt x="0" y="40"/>
                          <a:pt x="0" y="38"/>
                        </a:cubicBezTo>
                        <a:cubicBezTo>
                          <a:pt x="0" y="36"/>
                          <a:pt x="2" y="34"/>
                          <a:pt x="5" y="33"/>
                        </a:cubicBezTo>
                        <a:cubicBezTo>
                          <a:pt x="7" y="33"/>
                          <a:pt x="14" y="32"/>
                          <a:pt x="21" y="31"/>
                        </a:cubicBezTo>
                        <a:cubicBezTo>
                          <a:pt x="27" y="29"/>
                          <a:pt x="33" y="27"/>
                          <a:pt x="33" y="24"/>
                        </a:cubicBezTo>
                        <a:cubicBezTo>
                          <a:pt x="34" y="24"/>
                          <a:pt x="34" y="23"/>
                          <a:pt x="34" y="22"/>
                        </a:cubicBezTo>
                        <a:cubicBezTo>
                          <a:pt x="34" y="17"/>
                          <a:pt x="28" y="9"/>
                          <a:pt x="19" y="9"/>
                        </a:cubicBezTo>
                        <a:cubicBezTo>
                          <a:pt x="18" y="9"/>
                          <a:pt x="18" y="9"/>
                          <a:pt x="18" y="9"/>
                        </a:cubicBezTo>
                        <a:cubicBezTo>
                          <a:pt x="13" y="9"/>
                          <a:pt x="9" y="11"/>
                          <a:pt x="7" y="12"/>
                        </a:cubicBezTo>
                        <a:cubicBezTo>
                          <a:pt x="5" y="14"/>
                          <a:pt x="4" y="16"/>
                          <a:pt x="3" y="16"/>
                        </a:cubicBezTo>
                        <a:cubicBezTo>
                          <a:pt x="2" y="16"/>
                          <a:pt x="2" y="16"/>
                          <a:pt x="2" y="16"/>
                        </a:cubicBezTo>
                        <a:cubicBezTo>
                          <a:pt x="2" y="16"/>
                          <a:pt x="1" y="15"/>
                          <a:pt x="1" y="15"/>
                        </a:cubicBezTo>
                        <a:cubicBezTo>
                          <a:pt x="1" y="14"/>
                          <a:pt x="2" y="13"/>
                          <a:pt x="2" y="12"/>
                        </a:cubicBezTo>
                        <a:cubicBezTo>
                          <a:pt x="5" y="3"/>
                          <a:pt x="15" y="0"/>
                          <a:pt x="20" y="0"/>
                        </a:cubicBezTo>
                        <a:cubicBezTo>
                          <a:pt x="21" y="0"/>
                          <a:pt x="21" y="0"/>
                          <a:pt x="21" y="0"/>
                        </a:cubicBezTo>
                        <a:cubicBezTo>
                          <a:pt x="25" y="0"/>
                          <a:pt x="31" y="1"/>
                          <a:pt x="39" y="9"/>
                        </a:cubicBezTo>
                        <a:cubicBezTo>
                          <a:pt x="43" y="14"/>
                          <a:pt x="45" y="18"/>
                          <a:pt x="45" y="23"/>
                        </a:cubicBezTo>
                        <a:cubicBezTo>
                          <a:pt x="45" y="27"/>
                          <a:pt x="43" y="31"/>
                          <a:pt x="38" y="34"/>
                        </a:cubicBezTo>
                        <a:cubicBezTo>
                          <a:pt x="28" y="41"/>
                          <a:pt x="4" y="43"/>
                          <a:pt x="4" y="43"/>
                        </a:cubicBezTo>
                        <a:close/>
                        <a:moveTo>
                          <a:pt x="4" y="42"/>
                        </a:moveTo>
                        <a:cubicBezTo>
                          <a:pt x="4" y="42"/>
                          <a:pt x="4" y="42"/>
                          <a:pt x="4" y="42"/>
                        </a:cubicBezTo>
                        <a:close/>
                        <a:moveTo>
                          <a:pt x="20" y="1"/>
                        </a:moveTo>
                        <a:cubicBezTo>
                          <a:pt x="20" y="1"/>
                          <a:pt x="20" y="1"/>
                          <a:pt x="20" y="1"/>
                        </a:cubicBezTo>
                        <a:cubicBezTo>
                          <a:pt x="15" y="1"/>
                          <a:pt x="5" y="4"/>
                          <a:pt x="4" y="13"/>
                        </a:cubicBezTo>
                        <a:cubicBezTo>
                          <a:pt x="4" y="13"/>
                          <a:pt x="4" y="13"/>
                          <a:pt x="4" y="13"/>
                        </a:cubicBezTo>
                        <a:cubicBezTo>
                          <a:pt x="3" y="13"/>
                          <a:pt x="3" y="13"/>
                          <a:pt x="3" y="13"/>
                        </a:cubicBezTo>
                        <a:cubicBezTo>
                          <a:pt x="3" y="13"/>
                          <a:pt x="2" y="14"/>
                          <a:pt x="3" y="15"/>
                        </a:cubicBezTo>
                        <a:cubicBezTo>
                          <a:pt x="3" y="15"/>
                          <a:pt x="3" y="15"/>
                          <a:pt x="3" y="15"/>
                        </a:cubicBezTo>
                        <a:cubicBezTo>
                          <a:pt x="3" y="15"/>
                          <a:pt x="3" y="15"/>
                          <a:pt x="3" y="15"/>
                        </a:cubicBezTo>
                        <a:cubicBezTo>
                          <a:pt x="3" y="15"/>
                          <a:pt x="4" y="13"/>
                          <a:pt x="6" y="11"/>
                        </a:cubicBezTo>
                        <a:cubicBezTo>
                          <a:pt x="9" y="9"/>
                          <a:pt x="12" y="8"/>
                          <a:pt x="18" y="7"/>
                        </a:cubicBezTo>
                        <a:cubicBezTo>
                          <a:pt x="19" y="7"/>
                          <a:pt x="19" y="7"/>
                          <a:pt x="19" y="7"/>
                        </a:cubicBezTo>
                        <a:cubicBezTo>
                          <a:pt x="28" y="7"/>
                          <a:pt x="35" y="16"/>
                          <a:pt x="35" y="22"/>
                        </a:cubicBezTo>
                        <a:cubicBezTo>
                          <a:pt x="35" y="23"/>
                          <a:pt x="35" y="24"/>
                          <a:pt x="35" y="24"/>
                        </a:cubicBezTo>
                        <a:cubicBezTo>
                          <a:pt x="33" y="28"/>
                          <a:pt x="27" y="30"/>
                          <a:pt x="21" y="32"/>
                        </a:cubicBezTo>
                        <a:cubicBezTo>
                          <a:pt x="14" y="34"/>
                          <a:pt x="8" y="34"/>
                          <a:pt x="5" y="35"/>
                        </a:cubicBezTo>
                        <a:cubicBezTo>
                          <a:pt x="3" y="35"/>
                          <a:pt x="1" y="37"/>
                          <a:pt x="1" y="38"/>
                        </a:cubicBezTo>
                        <a:cubicBezTo>
                          <a:pt x="1" y="39"/>
                          <a:pt x="2" y="41"/>
                          <a:pt x="4" y="42"/>
                        </a:cubicBezTo>
                        <a:cubicBezTo>
                          <a:pt x="6" y="41"/>
                          <a:pt x="29" y="40"/>
                          <a:pt x="38" y="33"/>
                        </a:cubicBezTo>
                        <a:cubicBezTo>
                          <a:pt x="42" y="30"/>
                          <a:pt x="44" y="27"/>
                          <a:pt x="44" y="23"/>
                        </a:cubicBezTo>
                        <a:cubicBezTo>
                          <a:pt x="44" y="19"/>
                          <a:pt x="42" y="14"/>
                          <a:pt x="38" y="10"/>
                        </a:cubicBezTo>
                        <a:cubicBezTo>
                          <a:pt x="31" y="2"/>
                          <a:pt x="25" y="2"/>
                          <a:pt x="21" y="1"/>
                        </a:cubicBezTo>
                        <a:lnTo>
                          <a:pt x="20" y="1"/>
                        </a:lnTo>
                        <a:close/>
                        <a:moveTo>
                          <a:pt x="3" y="15"/>
                        </a:moveTo>
                        <a:cubicBezTo>
                          <a:pt x="3" y="15"/>
                          <a:pt x="3" y="15"/>
                          <a:pt x="3" y="15"/>
                        </a:cubicBezTo>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8" name="Freeform 7253">
                    <a:extLst>
                      <a:ext uri="{FF2B5EF4-FFF2-40B4-BE49-F238E27FC236}">
                        <a16:creationId xmlns:a16="http://schemas.microsoft.com/office/drawing/2014/main" xmlns="" id="{D41E8BCF-0455-4A36-BF37-4838A2FC1508}"/>
                      </a:ext>
                    </a:extLst>
                  </p:cNvPr>
                  <p:cNvSpPr>
                    <a:spLocks/>
                  </p:cNvSpPr>
                  <p:nvPr/>
                </p:nvSpPr>
                <p:spPr bwMode="auto">
                  <a:xfrm>
                    <a:off x="4084" y="1908"/>
                    <a:ext cx="30" cy="30"/>
                  </a:xfrm>
                  <a:custGeom>
                    <a:avLst/>
                    <a:gdLst>
                      <a:gd name="T0" fmla="*/ 13 w 40"/>
                      <a:gd name="T1" fmla="*/ 0 h 40"/>
                      <a:gd name="T2" fmla="*/ 0 w 40"/>
                      <a:gd name="T3" fmla="*/ 6 h 40"/>
                      <a:gd name="T4" fmla="*/ 1 w 40"/>
                      <a:gd name="T5" fmla="*/ 8 h 40"/>
                      <a:gd name="T6" fmla="*/ 1 w 40"/>
                      <a:gd name="T7" fmla="*/ 7 h 40"/>
                      <a:gd name="T8" fmla="*/ 14 w 40"/>
                      <a:gd name="T9" fmla="*/ 2 h 40"/>
                      <a:gd name="T10" fmla="*/ 33 w 40"/>
                      <a:gd name="T11" fmla="*/ 13 h 40"/>
                      <a:gd name="T12" fmla="*/ 22 w 40"/>
                      <a:gd name="T13" fmla="*/ 35 h 40"/>
                      <a:gd name="T14" fmla="*/ 2 w 40"/>
                      <a:gd name="T15" fmla="*/ 38 h 40"/>
                      <a:gd name="T16" fmla="*/ 1 w 40"/>
                      <a:gd name="T17" fmla="*/ 40 h 40"/>
                      <a:gd name="T18" fmla="*/ 31 w 40"/>
                      <a:gd name="T19" fmla="*/ 32 h 40"/>
                      <a:gd name="T20" fmla="*/ 37 w 40"/>
                      <a:gd name="T21" fmla="*/ 22 h 40"/>
                      <a:gd name="T22" fmla="*/ 31 w 40"/>
                      <a:gd name="T23" fmla="*/ 9 h 40"/>
                      <a:gd name="T24" fmla="*/ 14 w 40"/>
                      <a:gd name="T25" fmla="*/ 0 h 40"/>
                      <a:gd name="T26" fmla="*/ 13 w 40"/>
                      <a:gd name="T27" fmla="*/ 0 h 40"/>
                      <a:gd name="T28" fmla="*/ 13 w 40"/>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0">
                        <a:moveTo>
                          <a:pt x="13" y="0"/>
                        </a:moveTo>
                        <a:cubicBezTo>
                          <a:pt x="9" y="0"/>
                          <a:pt x="3" y="2"/>
                          <a:pt x="0" y="6"/>
                        </a:cubicBezTo>
                        <a:cubicBezTo>
                          <a:pt x="0" y="6"/>
                          <a:pt x="0" y="7"/>
                          <a:pt x="1" y="8"/>
                        </a:cubicBezTo>
                        <a:cubicBezTo>
                          <a:pt x="1" y="7"/>
                          <a:pt x="1" y="7"/>
                          <a:pt x="1" y="7"/>
                        </a:cubicBezTo>
                        <a:cubicBezTo>
                          <a:pt x="5" y="3"/>
                          <a:pt x="9" y="2"/>
                          <a:pt x="14" y="2"/>
                        </a:cubicBezTo>
                        <a:cubicBezTo>
                          <a:pt x="21" y="2"/>
                          <a:pt x="28" y="7"/>
                          <a:pt x="33" y="13"/>
                        </a:cubicBezTo>
                        <a:cubicBezTo>
                          <a:pt x="40" y="24"/>
                          <a:pt x="32" y="31"/>
                          <a:pt x="22" y="35"/>
                        </a:cubicBezTo>
                        <a:cubicBezTo>
                          <a:pt x="15" y="37"/>
                          <a:pt x="6" y="38"/>
                          <a:pt x="2" y="38"/>
                        </a:cubicBezTo>
                        <a:cubicBezTo>
                          <a:pt x="1" y="39"/>
                          <a:pt x="1" y="39"/>
                          <a:pt x="1" y="40"/>
                        </a:cubicBezTo>
                        <a:cubicBezTo>
                          <a:pt x="8" y="40"/>
                          <a:pt x="24" y="37"/>
                          <a:pt x="31" y="32"/>
                        </a:cubicBezTo>
                        <a:cubicBezTo>
                          <a:pt x="35" y="29"/>
                          <a:pt x="37" y="26"/>
                          <a:pt x="37" y="22"/>
                        </a:cubicBezTo>
                        <a:cubicBezTo>
                          <a:pt x="37" y="18"/>
                          <a:pt x="35" y="13"/>
                          <a:pt x="31" y="9"/>
                        </a:cubicBezTo>
                        <a:cubicBezTo>
                          <a:pt x="24" y="1"/>
                          <a:pt x="18" y="1"/>
                          <a:pt x="14" y="0"/>
                        </a:cubicBezTo>
                        <a:cubicBezTo>
                          <a:pt x="13" y="0"/>
                          <a:pt x="13" y="0"/>
                          <a:pt x="13" y="0"/>
                        </a:cubicBezTo>
                        <a:cubicBezTo>
                          <a:pt x="13" y="0"/>
                          <a:pt x="13"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19" name="Freeform 7254">
                    <a:extLst>
                      <a:ext uri="{FF2B5EF4-FFF2-40B4-BE49-F238E27FC236}">
                        <a16:creationId xmlns:a16="http://schemas.microsoft.com/office/drawing/2014/main" xmlns="" id="{6FEC45E1-531A-46D9-BC4F-41D147B33965}"/>
                      </a:ext>
                    </a:extLst>
                  </p:cNvPr>
                  <p:cNvSpPr>
                    <a:spLocks/>
                  </p:cNvSpPr>
                  <p:nvPr/>
                </p:nvSpPr>
                <p:spPr bwMode="auto">
                  <a:xfrm>
                    <a:off x="4083" y="1908"/>
                    <a:ext cx="32" cy="30"/>
                  </a:xfrm>
                  <a:custGeom>
                    <a:avLst/>
                    <a:gdLst>
                      <a:gd name="T0" fmla="*/ 14 w 42"/>
                      <a:gd name="T1" fmla="*/ 0 h 41"/>
                      <a:gd name="T2" fmla="*/ 0 w 42"/>
                      <a:gd name="T3" fmla="*/ 5 h 41"/>
                      <a:gd name="T4" fmla="*/ 1 w 42"/>
                      <a:gd name="T5" fmla="*/ 6 h 41"/>
                      <a:gd name="T6" fmla="*/ 14 w 42"/>
                      <a:gd name="T7" fmla="*/ 0 h 41"/>
                      <a:gd name="T8" fmla="*/ 14 w 42"/>
                      <a:gd name="T9" fmla="*/ 0 h 41"/>
                      <a:gd name="T10" fmla="*/ 14 w 42"/>
                      <a:gd name="T11" fmla="*/ 0 h 41"/>
                      <a:gd name="T12" fmla="*/ 15 w 42"/>
                      <a:gd name="T13" fmla="*/ 0 h 41"/>
                      <a:gd name="T14" fmla="*/ 32 w 42"/>
                      <a:gd name="T15" fmla="*/ 9 h 41"/>
                      <a:gd name="T16" fmla="*/ 38 w 42"/>
                      <a:gd name="T17" fmla="*/ 22 h 41"/>
                      <a:gd name="T18" fmla="*/ 32 w 42"/>
                      <a:gd name="T19" fmla="*/ 32 h 41"/>
                      <a:gd name="T20" fmla="*/ 2 w 42"/>
                      <a:gd name="T21" fmla="*/ 40 h 41"/>
                      <a:gd name="T22" fmla="*/ 1 w 42"/>
                      <a:gd name="T23" fmla="*/ 41 h 41"/>
                      <a:gd name="T24" fmla="*/ 32 w 42"/>
                      <a:gd name="T25" fmla="*/ 33 h 41"/>
                      <a:gd name="T26" fmla="*/ 32 w 42"/>
                      <a:gd name="T27" fmla="*/ 9 h 41"/>
                      <a:gd name="T28" fmla="*/ 15 w 42"/>
                      <a:gd name="T29" fmla="*/ 0 h 41"/>
                      <a:gd name="T30" fmla="*/ 14 w 42"/>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1">
                        <a:moveTo>
                          <a:pt x="14" y="0"/>
                        </a:moveTo>
                        <a:cubicBezTo>
                          <a:pt x="10" y="0"/>
                          <a:pt x="4" y="1"/>
                          <a:pt x="0" y="5"/>
                        </a:cubicBezTo>
                        <a:cubicBezTo>
                          <a:pt x="1" y="6"/>
                          <a:pt x="1" y="6"/>
                          <a:pt x="1" y="6"/>
                        </a:cubicBezTo>
                        <a:cubicBezTo>
                          <a:pt x="4" y="2"/>
                          <a:pt x="10" y="0"/>
                          <a:pt x="14" y="0"/>
                        </a:cubicBezTo>
                        <a:cubicBezTo>
                          <a:pt x="14" y="0"/>
                          <a:pt x="14" y="0"/>
                          <a:pt x="14" y="0"/>
                        </a:cubicBezTo>
                        <a:cubicBezTo>
                          <a:pt x="14" y="0"/>
                          <a:pt x="14" y="0"/>
                          <a:pt x="14" y="0"/>
                        </a:cubicBezTo>
                        <a:cubicBezTo>
                          <a:pt x="15" y="0"/>
                          <a:pt x="15" y="0"/>
                          <a:pt x="15" y="0"/>
                        </a:cubicBezTo>
                        <a:cubicBezTo>
                          <a:pt x="19" y="1"/>
                          <a:pt x="25" y="1"/>
                          <a:pt x="32" y="9"/>
                        </a:cubicBezTo>
                        <a:cubicBezTo>
                          <a:pt x="36" y="13"/>
                          <a:pt x="38" y="18"/>
                          <a:pt x="38" y="22"/>
                        </a:cubicBezTo>
                        <a:cubicBezTo>
                          <a:pt x="38" y="26"/>
                          <a:pt x="36" y="29"/>
                          <a:pt x="32" y="32"/>
                        </a:cubicBezTo>
                        <a:cubicBezTo>
                          <a:pt x="25" y="37"/>
                          <a:pt x="9" y="40"/>
                          <a:pt x="2" y="40"/>
                        </a:cubicBezTo>
                        <a:cubicBezTo>
                          <a:pt x="1" y="41"/>
                          <a:pt x="1" y="41"/>
                          <a:pt x="1" y="41"/>
                        </a:cubicBezTo>
                        <a:cubicBezTo>
                          <a:pt x="8" y="40"/>
                          <a:pt x="25" y="38"/>
                          <a:pt x="32" y="33"/>
                        </a:cubicBezTo>
                        <a:cubicBezTo>
                          <a:pt x="42" y="26"/>
                          <a:pt x="40" y="17"/>
                          <a:pt x="32" y="9"/>
                        </a:cubicBezTo>
                        <a:cubicBezTo>
                          <a:pt x="25" y="0"/>
                          <a:pt x="19" y="0"/>
                          <a:pt x="15" y="0"/>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0" name="Freeform 7255">
                    <a:extLst>
                      <a:ext uri="{FF2B5EF4-FFF2-40B4-BE49-F238E27FC236}">
                        <a16:creationId xmlns:a16="http://schemas.microsoft.com/office/drawing/2014/main" xmlns="" id="{1B7A9BBB-B731-4F63-B162-76FB7CA2F813}"/>
                      </a:ext>
                    </a:extLst>
                  </p:cNvPr>
                  <p:cNvSpPr>
                    <a:spLocks noEditPoints="1"/>
                  </p:cNvSpPr>
                  <p:nvPr/>
                </p:nvSpPr>
                <p:spPr bwMode="auto">
                  <a:xfrm>
                    <a:off x="4085" y="1911"/>
                    <a:ext cx="27" cy="22"/>
                  </a:xfrm>
                  <a:custGeom>
                    <a:avLst/>
                    <a:gdLst>
                      <a:gd name="T0" fmla="*/ 0 w 36"/>
                      <a:gd name="T1" fmla="*/ 2 h 29"/>
                      <a:gd name="T2" fmla="*/ 0 w 36"/>
                      <a:gd name="T3" fmla="*/ 3 h 29"/>
                      <a:gd name="T4" fmla="*/ 0 w 36"/>
                      <a:gd name="T5" fmla="*/ 3 h 29"/>
                      <a:gd name="T6" fmla="*/ 0 w 36"/>
                      <a:gd name="T7" fmla="*/ 2 h 29"/>
                      <a:gd name="T8" fmla="*/ 12 w 36"/>
                      <a:gd name="T9" fmla="*/ 0 h 29"/>
                      <a:gd name="T10" fmla="*/ 0 w 36"/>
                      <a:gd name="T11" fmla="*/ 3 h 29"/>
                      <a:gd name="T12" fmla="*/ 0 w 36"/>
                      <a:gd name="T13" fmla="*/ 4 h 29"/>
                      <a:gd name="T14" fmla="*/ 0 w 36"/>
                      <a:gd name="T15" fmla="*/ 4 h 29"/>
                      <a:gd name="T16" fmla="*/ 10 w 36"/>
                      <a:gd name="T17" fmla="*/ 1 h 29"/>
                      <a:gd name="T18" fmla="*/ 11 w 36"/>
                      <a:gd name="T19" fmla="*/ 1 h 29"/>
                      <a:gd name="T20" fmla="*/ 11 w 36"/>
                      <a:gd name="T21" fmla="*/ 1 h 29"/>
                      <a:gd name="T22" fmla="*/ 27 w 36"/>
                      <a:gd name="T23" fmla="*/ 16 h 29"/>
                      <a:gd name="T24" fmla="*/ 27 w 36"/>
                      <a:gd name="T25" fmla="*/ 18 h 29"/>
                      <a:gd name="T26" fmla="*/ 13 w 36"/>
                      <a:gd name="T27" fmla="*/ 26 h 29"/>
                      <a:gd name="T28" fmla="*/ 4 w 36"/>
                      <a:gd name="T29" fmla="*/ 28 h 29"/>
                      <a:gd name="T30" fmla="*/ 4 w 36"/>
                      <a:gd name="T31" fmla="*/ 29 h 29"/>
                      <a:gd name="T32" fmla="*/ 26 w 36"/>
                      <a:gd name="T33" fmla="*/ 23 h 29"/>
                      <a:gd name="T34" fmla="*/ 20 w 36"/>
                      <a:gd name="T35" fmla="*/ 3 h 29"/>
                      <a:gd name="T36" fmla="*/ 12 w 36"/>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9">
                        <a:moveTo>
                          <a:pt x="0" y="2"/>
                        </a:moveTo>
                        <a:cubicBezTo>
                          <a:pt x="0" y="3"/>
                          <a:pt x="0" y="3"/>
                          <a:pt x="0" y="3"/>
                        </a:cubicBezTo>
                        <a:cubicBezTo>
                          <a:pt x="0" y="3"/>
                          <a:pt x="0" y="3"/>
                          <a:pt x="0" y="3"/>
                        </a:cubicBezTo>
                        <a:lnTo>
                          <a:pt x="0" y="2"/>
                        </a:lnTo>
                        <a:close/>
                        <a:moveTo>
                          <a:pt x="12" y="0"/>
                        </a:moveTo>
                        <a:cubicBezTo>
                          <a:pt x="7" y="0"/>
                          <a:pt x="2" y="2"/>
                          <a:pt x="0" y="3"/>
                        </a:cubicBezTo>
                        <a:cubicBezTo>
                          <a:pt x="0" y="4"/>
                          <a:pt x="0" y="4"/>
                          <a:pt x="0" y="4"/>
                        </a:cubicBezTo>
                        <a:cubicBezTo>
                          <a:pt x="0" y="4"/>
                          <a:pt x="0" y="4"/>
                          <a:pt x="0" y="4"/>
                        </a:cubicBezTo>
                        <a:cubicBezTo>
                          <a:pt x="3" y="3"/>
                          <a:pt x="6" y="1"/>
                          <a:pt x="10" y="1"/>
                        </a:cubicBezTo>
                        <a:cubicBezTo>
                          <a:pt x="11" y="1"/>
                          <a:pt x="11" y="1"/>
                          <a:pt x="11" y="1"/>
                        </a:cubicBezTo>
                        <a:cubicBezTo>
                          <a:pt x="11" y="1"/>
                          <a:pt x="11" y="1"/>
                          <a:pt x="11" y="1"/>
                        </a:cubicBezTo>
                        <a:cubicBezTo>
                          <a:pt x="20" y="1"/>
                          <a:pt x="27" y="10"/>
                          <a:pt x="27" y="16"/>
                        </a:cubicBezTo>
                        <a:cubicBezTo>
                          <a:pt x="27" y="17"/>
                          <a:pt x="27" y="18"/>
                          <a:pt x="27" y="18"/>
                        </a:cubicBezTo>
                        <a:cubicBezTo>
                          <a:pt x="25" y="22"/>
                          <a:pt x="19" y="24"/>
                          <a:pt x="13" y="26"/>
                        </a:cubicBezTo>
                        <a:cubicBezTo>
                          <a:pt x="10" y="27"/>
                          <a:pt x="7" y="27"/>
                          <a:pt x="4" y="28"/>
                        </a:cubicBezTo>
                        <a:cubicBezTo>
                          <a:pt x="4" y="28"/>
                          <a:pt x="4" y="29"/>
                          <a:pt x="4" y="29"/>
                        </a:cubicBezTo>
                        <a:cubicBezTo>
                          <a:pt x="9" y="28"/>
                          <a:pt x="19" y="27"/>
                          <a:pt x="26" y="23"/>
                        </a:cubicBezTo>
                        <a:cubicBezTo>
                          <a:pt x="36" y="17"/>
                          <a:pt x="29" y="10"/>
                          <a:pt x="20" y="3"/>
                        </a:cubicBezTo>
                        <a:cubicBezTo>
                          <a:pt x="17" y="1"/>
                          <a:pt x="14" y="0"/>
                          <a:pt x="12" y="0"/>
                        </a:cubicBezTo>
                        <a:close/>
                      </a:path>
                    </a:pathLst>
                  </a:custGeom>
                  <a:solidFill>
                    <a:srgbClr val="B9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1" name="Freeform 7256">
                    <a:extLst>
                      <a:ext uri="{FF2B5EF4-FFF2-40B4-BE49-F238E27FC236}">
                        <a16:creationId xmlns:a16="http://schemas.microsoft.com/office/drawing/2014/main" xmlns="" id="{D0D63652-91DE-4E5F-978D-296E6374CE4E}"/>
                      </a:ext>
                    </a:extLst>
                  </p:cNvPr>
                  <p:cNvSpPr>
                    <a:spLocks/>
                  </p:cNvSpPr>
                  <p:nvPr/>
                </p:nvSpPr>
                <p:spPr bwMode="auto">
                  <a:xfrm>
                    <a:off x="4085" y="1912"/>
                    <a:ext cx="21" cy="20"/>
                  </a:xfrm>
                  <a:custGeom>
                    <a:avLst/>
                    <a:gdLst>
                      <a:gd name="T0" fmla="*/ 11 w 28"/>
                      <a:gd name="T1" fmla="*/ 0 h 27"/>
                      <a:gd name="T2" fmla="*/ 10 w 28"/>
                      <a:gd name="T3" fmla="*/ 0 h 27"/>
                      <a:gd name="T4" fmla="*/ 0 w 28"/>
                      <a:gd name="T5" fmla="*/ 3 h 27"/>
                      <a:gd name="T6" fmla="*/ 1 w 28"/>
                      <a:gd name="T7" fmla="*/ 4 h 27"/>
                      <a:gd name="T8" fmla="*/ 10 w 28"/>
                      <a:gd name="T9" fmla="*/ 1 h 27"/>
                      <a:gd name="T10" fmla="*/ 11 w 28"/>
                      <a:gd name="T11" fmla="*/ 1 h 27"/>
                      <a:gd name="T12" fmla="*/ 26 w 28"/>
                      <a:gd name="T13" fmla="*/ 17 h 27"/>
                      <a:gd name="T14" fmla="*/ 5 w 28"/>
                      <a:gd name="T15" fmla="*/ 26 h 27"/>
                      <a:gd name="T16" fmla="*/ 4 w 28"/>
                      <a:gd name="T17" fmla="*/ 27 h 27"/>
                      <a:gd name="T18" fmla="*/ 13 w 28"/>
                      <a:gd name="T19" fmla="*/ 25 h 27"/>
                      <a:gd name="T20" fmla="*/ 27 w 28"/>
                      <a:gd name="T21" fmla="*/ 17 h 27"/>
                      <a:gd name="T22" fmla="*/ 27 w 28"/>
                      <a:gd name="T23" fmla="*/ 15 h 27"/>
                      <a:gd name="T24" fmla="*/ 11 w 2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11" y="0"/>
                        </a:moveTo>
                        <a:cubicBezTo>
                          <a:pt x="10" y="0"/>
                          <a:pt x="10" y="0"/>
                          <a:pt x="10" y="0"/>
                        </a:cubicBezTo>
                        <a:cubicBezTo>
                          <a:pt x="6" y="0"/>
                          <a:pt x="3" y="2"/>
                          <a:pt x="0" y="3"/>
                        </a:cubicBezTo>
                        <a:cubicBezTo>
                          <a:pt x="1" y="4"/>
                          <a:pt x="1" y="4"/>
                          <a:pt x="1" y="4"/>
                        </a:cubicBezTo>
                        <a:cubicBezTo>
                          <a:pt x="3" y="2"/>
                          <a:pt x="6" y="1"/>
                          <a:pt x="10" y="1"/>
                        </a:cubicBezTo>
                        <a:cubicBezTo>
                          <a:pt x="11" y="1"/>
                          <a:pt x="11" y="1"/>
                          <a:pt x="11" y="1"/>
                        </a:cubicBezTo>
                        <a:cubicBezTo>
                          <a:pt x="21" y="1"/>
                          <a:pt x="28" y="11"/>
                          <a:pt x="26" y="17"/>
                        </a:cubicBezTo>
                        <a:cubicBezTo>
                          <a:pt x="25" y="22"/>
                          <a:pt x="13" y="25"/>
                          <a:pt x="5" y="26"/>
                        </a:cubicBezTo>
                        <a:cubicBezTo>
                          <a:pt x="4" y="27"/>
                          <a:pt x="4" y="27"/>
                          <a:pt x="4" y="27"/>
                        </a:cubicBezTo>
                        <a:cubicBezTo>
                          <a:pt x="7" y="26"/>
                          <a:pt x="10" y="26"/>
                          <a:pt x="13" y="25"/>
                        </a:cubicBezTo>
                        <a:cubicBezTo>
                          <a:pt x="19" y="23"/>
                          <a:pt x="25" y="21"/>
                          <a:pt x="27" y="17"/>
                        </a:cubicBezTo>
                        <a:cubicBezTo>
                          <a:pt x="27" y="17"/>
                          <a:pt x="27" y="16"/>
                          <a:pt x="27" y="15"/>
                        </a:cubicBezTo>
                        <a:cubicBezTo>
                          <a:pt x="27" y="9"/>
                          <a:pt x="20" y="0"/>
                          <a:pt x="11" y="0"/>
                        </a:cubicBezTo>
                        <a:close/>
                      </a:path>
                    </a:pathLst>
                  </a:custGeom>
                  <a:solidFill>
                    <a:srgbClr val="8B8D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2" name="Freeform 7257">
                    <a:extLst>
                      <a:ext uri="{FF2B5EF4-FFF2-40B4-BE49-F238E27FC236}">
                        <a16:creationId xmlns:a16="http://schemas.microsoft.com/office/drawing/2014/main" xmlns="" id="{4376E394-16E5-47AC-A22C-EB56841DA7EE}"/>
                      </a:ext>
                    </a:extLst>
                  </p:cNvPr>
                  <p:cNvSpPr>
                    <a:spLocks/>
                  </p:cNvSpPr>
                  <p:nvPr/>
                </p:nvSpPr>
                <p:spPr bwMode="auto">
                  <a:xfrm>
                    <a:off x="4089" y="1938"/>
                    <a:ext cx="36" cy="15"/>
                  </a:xfrm>
                  <a:custGeom>
                    <a:avLst/>
                    <a:gdLst>
                      <a:gd name="T0" fmla="*/ 40 w 47"/>
                      <a:gd name="T1" fmla="*/ 2 h 20"/>
                      <a:gd name="T2" fmla="*/ 25 w 47"/>
                      <a:gd name="T3" fmla="*/ 11 h 20"/>
                      <a:gd name="T4" fmla="*/ 4 w 47"/>
                      <a:gd name="T5" fmla="*/ 18 h 20"/>
                      <a:gd name="T6" fmla="*/ 33 w 47"/>
                      <a:gd name="T7" fmla="*/ 12 h 20"/>
                      <a:gd name="T8" fmla="*/ 40 w 47"/>
                      <a:gd name="T9" fmla="*/ 2 h 20"/>
                    </a:gdLst>
                    <a:ahLst/>
                    <a:cxnLst>
                      <a:cxn ang="0">
                        <a:pos x="T0" y="T1"/>
                      </a:cxn>
                      <a:cxn ang="0">
                        <a:pos x="T2" y="T3"/>
                      </a:cxn>
                      <a:cxn ang="0">
                        <a:pos x="T4" y="T5"/>
                      </a:cxn>
                      <a:cxn ang="0">
                        <a:pos x="T6" y="T7"/>
                      </a:cxn>
                      <a:cxn ang="0">
                        <a:pos x="T8" y="T9"/>
                      </a:cxn>
                    </a:cxnLst>
                    <a:rect l="0" t="0" r="r" b="b"/>
                    <a:pathLst>
                      <a:path w="47" h="20">
                        <a:moveTo>
                          <a:pt x="40" y="2"/>
                        </a:moveTo>
                        <a:cubicBezTo>
                          <a:pt x="40" y="2"/>
                          <a:pt x="40" y="7"/>
                          <a:pt x="25" y="11"/>
                        </a:cubicBezTo>
                        <a:cubicBezTo>
                          <a:pt x="10" y="15"/>
                          <a:pt x="0" y="16"/>
                          <a:pt x="4" y="18"/>
                        </a:cubicBezTo>
                        <a:cubicBezTo>
                          <a:pt x="9" y="20"/>
                          <a:pt x="26" y="15"/>
                          <a:pt x="33" y="12"/>
                        </a:cubicBezTo>
                        <a:cubicBezTo>
                          <a:pt x="40" y="8"/>
                          <a:pt x="47" y="0"/>
                          <a:pt x="4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3" name="Freeform 7258">
                    <a:extLst>
                      <a:ext uri="{FF2B5EF4-FFF2-40B4-BE49-F238E27FC236}">
                        <a16:creationId xmlns:a16="http://schemas.microsoft.com/office/drawing/2014/main" xmlns="" id="{17AD07EB-652D-4B1F-8C31-38343E1FCB91}"/>
                      </a:ext>
                    </a:extLst>
                  </p:cNvPr>
                  <p:cNvSpPr>
                    <a:spLocks/>
                  </p:cNvSpPr>
                  <p:nvPr/>
                </p:nvSpPr>
                <p:spPr bwMode="auto">
                  <a:xfrm>
                    <a:off x="4092" y="1957"/>
                    <a:ext cx="34" cy="13"/>
                  </a:xfrm>
                  <a:custGeom>
                    <a:avLst/>
                    <a:gdLst>
                      <a:gd name="T0" fmla="*/ 42 w 46"/>
                      <a:gd name="T1" fmla="*/ 1 h 17"/>
                      <a:gd name="T2" fmla="*/ 19 w 46"/>
                      <a:gd name="T3" fmla="*/ 10 h 17"/>
                      <a:gd name="T4" fmla="*/ 3 w 46"/>
                      <a:gd name="T5" fmla="*/ 15 h 17"/>
                      <a:gd name="T6" fmla="*/ 30 w 46"/>
                      <a:gd name="T7" fmla="*/ 10 h 17"/>
                      <a:gd name="T8" fmla="*/ 42 w 46"/>
                      <a:gd name="T9" fmla="*/ 1 h 17"/>
                    </a:gdLst>
                    <a:ahLst/>
                    <a:cxnLst>
                      <a:cxn ang="0">
                        <a:pos x="T0" y="T1"/>
                      </a:cxn>
                      <a:cxn ang="0">
                        <a:pos x="T2" y="T3"/>
                      </a:cxn>
                      <a:cxn ang="0">
                        <a:pos x="T4" y="T5"/>
                      </a:cxn>
                      <a:cxn ang="0">
                        <a:pos x="T6" y="T7"/>
                      </a:cxn>
                      <a:cxn ang="0">
                        <a:pos x="T8" y="T9"/>
                      </a:cxn>
                    </a:cxnLst>
                    <a:rect l="0" t="0" r="r" b="b"/>
                    <a:pathLst>
                      <a:path w="46" h="17">
                        <a:moveTo>
                          <a:pt x="42" y="1"/>
                        </a:moveTo>
                        <a:cubicBezTo>
                          <a:pt x="42" y="1"/>
                          <a:pt x="35" y="8"/>
                          <a:pt x="19" y="10"/>
                        </a:cubicBezTo>
                        <a:cubicBezTo>
                          <a:pt x="2" y="12"/>
                          <a:pt x="0" y="13"/>
                          <a:pt x="3" y="15"/>
                        </a:cubicBezTo>
                        <a:cubicBezTo>
                          <a:pt x="5" y="17"/>
                          <a:pt x="24" y="12"/>
                          <a:pt x="30" y="10"/>
                        </a:cubicBezTo>
                        <a:cubicBezTo>
                          <a:pt x="36" y="8"/>
                          <a:pt x="46" y="0"/>
                          <a:pt x="4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4" name="Freeform 7259">
                    <a:extLst>
                      <a:ext uri="{FF2B5EF4-FFF2-40B4-BE49-F238E27FC236}">
                        <a16:creationId xmlns:a16="http://schemas.microsoft.com/office/drawing/2014/main" xmlns="" id="{2582BBCE-F5A0-4ACA-8F76-E57851B9C361}"/>
                      </a:ext>
                    </a:extLst>
                  </p:cNvPr>
                  <p:cNvSpPr>
                    <a:spLocks/>
                  </p:cNvSpPr>
                  <p:nvPr/>
                </p:nvSpPr>
                <p:spPr bwMode="auto">
                  <a:xfrm>
                    <a:off x="4101" y="1974"/>
                    <a:ext cx="30" cy="12"/>
                  </a:xfrm>
                  <a:custGeom>
                    <a:avLst/>
                    <a:gdLst>
                      <a:gd name="T0" fmla="*/ 15 w 41"/>
                      <a:gd name="T1" fmla="*/ 14 h 17"/>
                      <a:gd name="T2" fmla="*/ 33 w 41"/>
                      <a:gd name="T3" fmla="*/ 6 h 17"/>
                      <a:gd name="T4" fmla="*/ 40 w 41"/>
                      <a:gd name="T5" fmla="*/ 2 h 17"/>
                      <a:gd name="T6" fmla="*/ 12 w 41"/>
                      <a:gd name="T7" fmla="*/ 16 h 17"/>
                      <a:gd name="T8" fmla="*/ 15 w 41"/>
                      <a:gd name="T9" fmla="*/ 14 h 17"/>
                    </a:gdLst>
                    <a:ahLst/>
                    <a:cxnLst>
                      <a:cxn ang="0">
                        <a:pos x="T0" y="T1"/>
                      </a:cxn>
                      <a:cxn ang="0">
                        <a:pos x="T2" y="T3"/>
                      </a:cxn>
                      <a:cxn ang="0">
                        <a:pos x="T4" y="T5"/>
                      </a:cxn>
                      <a:cxn ang="0">
                        <a:pos x="T6" y="T7"/>
                      </a:cxn>
                      <a:cxn ang="0">
                        <a:pos x="T8" y="T9"/>
                      </a:cxn>
                    </a:cxnLst>
                    <a:rect l="0" t="0" r="r" b="b"/>
                    <a:pathLst>
                      <a:path w="41" h="17">
                        <a:moveTo>
                          <a:pt x="15" y="14"/>
                        </a:moveTo>
                        <a:cubicBezTo>
                          <a:pt x="15" y="14"/>
                          <a:pt x="27" y="11"/>
                          <a:pt x="33" y="6"/>
                        </a:cubicBezTo>
                        <a:cubicBezTo>
                          <a:pt x="39" y="0"/>
                          <a:pt x="41" y="1"/>
                          <a:pt x="40" y="2"/>
                        </a:cubicBezTo>
                        <a:cubicBezTo>
                          <a:pt x="38" y="4"/>
                          <a:pt x="25" y="14"/>
                          <a:pt x="12" y="16"/>
                        </a:cubicBezTo>
                        <a:cubicBezTo>
                          <a:pt x="0" y="17"/>
                          <a:pt x="14" y="15"/>
                          <a:pt x="15"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5" name="Freeform 7260">
                    <a:extLst>
                      <a:ext uri="{FF2B5EF4-FFF2-40B4-BE49-F238E27FC236}">
                        <a16:creationId xmlns:a16="http://schemas.microsoft.com/office/drawing/2014/main" xmlns="" id="{36EA9AC8-02AD-48DE-B12B-1CA2B3D25D89}"/>
                      </a:ext>
                    </a:extLst>
                  </p:cNvPr>
                  <p:cNvSpPr>
                    <a:spLocks/>
                  </p:cNvSpPr>
                  <p:nvPr/>
                </p:nvSpPr>
                <p:spPr bwMode="auto">
                  <a:xfrm>
                    <a:off x="4110" y="1993"/>
                    <a:ext cx="24" cy="16"/>
                  </a:xfrm>
                  <a:custGeom>
                    <a:avLst/>
                    <a:gdLst>
                      <a:gd name="T0" fmla="*/ 2 w 33"/>
                      <a:gd name="T1" fmla="*/ 18 h 21"/>
                      <a:gd name="T2" fmla="*/ 2 w 33"/>
                      <a:gd name="T3" fmla="*/ 18 h 21"/>
                      <a:gd name="T4" fmla="*/ 25 w 33"/>
                      <a:gd name="T5" fmla="*/ 7 h 21"/>
                      <a:gd name="T6" fmla="*/ 17 w 33"/>
                      <a:gd name="T7" fmla="*/ 14 h 21"/>
                      <a:gd name="T8" fmla="*/ 2 w 33"/>
                      <a:gd name="T9" fmla="*/ 18 h 21"/>
                    </a:gdLst>
                    <a:ahLst/>
                    <a:cxnLst>
                      <a:cxn ang="0">
                        <a:pos x="T0" y="T1"/>
                      </a:cxn>
                      <a:cxn ang="0">
                        <a:pos x="T2" y="T3"/>
                      </a:cxn>
                      <a:cxn ang="0">
                        <a:pos x="T4" y="T5"/>
                      </a:cxn>
                      <a:cxn ang="0">
                        <a:pos x="T6" y="T7"/>
                      </a:cxn>
                      <a:cxn ang="0">
                        <a:pos x="T8" y="T9"/>
                      </a:cxn>
                    </a:cxnLst>
                    <a:rect l="0" t="0" r="r" b="b"/>
                    <a:pathLst>
                      <a:path w="33" h="21">
                        <a:moveTo>
                          <a:pt x="2" y="18"/>
                        </a:moveTo>
                        <a:cubicBezTo>
                          <a:pt x="2" y="18"/>
                          <a:pt x="2" y="18"/>
                          <a:pt x="2" y="18"/>
                        </a:cubicBezTo>
                        <a:cubicBezTo>
                          <a:pt x="6" y="17"/>
                          <a:pt x="18" y="12"/>
                          <a:pt x="25" y="7"/>
                        </a:cubicBezTo>
                        <a:cubicBezTo>
                          <a:pt x="33" y="0"/>
                          <a:pt x="29" y="7"/>
                          <a:pt x="17" y="14"/>
                        </a:cubicBezTo>
                        <a:cubicBezTo>
                          <a:pt x="6" y="21"/>
                          <a:pt x="0" y="18"/>
                          <a:pt x="2" y="1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6" name="Freeform 7261">
                    <a:extLst>
                      <a:ext uri="{FF2B5EF4-FFF2-40B4-BE49-F238E27FC236}">
                        <a16:creationId xmlns:a16="http://schemas.microsoft.com/office/drawing/2014/main" xmlns="" id="{2EE55B67-615D-4FA8-B6F4-6B1A2188CFFB}"/>
                      </a:ext>
                    </a:extLst>
                  </p:cNvPr>
                  <p:cNvSpPr>
                    <a:spLocks/>
                  </p:cNvSpPr>
                  <p:nvPr/>
                </p:nvSpPr>
                <p:spPr bwMode="auto">
                  <a:xfrm>
                    <a:off x="4110" y="2029"/>
                    <a:ext cx="25" cy="11"/>
                  </a:xfrm>
                  <a:custGeom>
                    <a:avLst/>
                    <a:gdLst>
                      <a:gd name="T0" fmla="*/ 8 w 33"/>
                      <a:gd name="T1" fmla="*/ 12 h 15"/>
                      <a:gd name="T2" fmla="*/ 28 w 33"/>
                      <a:gd name="T3" fmla="*/ 5 h 15"/>
                      <a:gd name="T4" fmla="*/ 11 w 33"/>
                      <a:gd name="T5" fmla="*/ 15 h 15"/>
                      <a:gd name="T6" fmla="*/ 8 w 33"/>
                      <a:gd name="T7" fmla="*/ 12 h 15"/>
                    </a:gdLst>
                    <a:ahLst/>
                    <a:cxnLst>
                      <a:cxn ang="0">
                        <a:pos x="T0" y="T1"/>
                      </a:cxn>
                      <a:cxn ang="0">
                        <a:pos x="T2" y="T3"/>
                      </a:cxn>
                      <a:cxn ang="0">
                        <a:pos x="T4" y="T5"/>
                      </a:cxn>
                      <a:cxn ang="0">
                        <a:pos x="T6" y="T7"/>
                      </a:cxn>
                    </a:cxnLst>
                    <a:rect l="0" t="0" r="r" b="b"/>
                    <a:pathLst>
                      <a:path w="33" h="15">
                        <a:moveTo>
                          <a:pt x="8" y="12"/>
                        </a:moveTo>
                        <a:cubicBezTo>
                          <a:pt x="8" y="12"/>
                          <a:pt x="23" y="10"/>
                          <a:pt x="28" y="5"/>
                        </a:cubicBezTo>
                        <a:cubicBezTo>
                          <a:pt x="33" y="0"/>
                          <a:pt x="23" y="15"/>
                          <a:pt x="11" y="15"/>
                        </a:cubicBezTo>
                        <a:cubicBezTo>
                          <a:pt x="0" y="15"/>
                          <a:pt x="2" y="14"/>
                          <a:pt x="8"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7" name="Freeform 7262">
                    <a:extLst>
                      <a:ext uri="{FF2B5EF4-FFF2-40B4-BE49-F238E27FC236}">
                        <a16:creationId xmlns:a16="http://schemas.microsoft.com/office/drawing/2014/main" xmlns="" id="{8FB53D0F-8198-4F87-97BF-C8694FE93E01}"/>
                      </a:ext>
                    </a:extLst>
                  </p:cNvPr>
                  <p:cNvSpPr>
                    <a:spLocks/>
                  </p:cNvSpPr>
                  <p:nvPr/>
                </p:nvSpPr>
                <p:spPr bwMode="auto">
                  <a:xfrm>
                    <a:off x="4060" y="1915"/>
                    <a:ext cx="30" cy="128"/>
                  </a:xfrm>
                  <a:custGeom>
                    <a:avLst/>
                    <a:gdLst>
                      <a:gd name="T0" fmla="*/ 14 w 40"/>
                      <a:gd name="T1" fmla="*/ 3 h 170"/>
                      <a:gd name="T2" fmla="*/ 1 w 40"/>
                      <a:gd name="T3" fmla="*/ 14 h 170"/>
                      <a:gd name="T4" fmla="*/ 9 w 40"/>
                      <a:gd name="T5" fmla="*/ 40 h 170"/>
                      <a:gd name="T6" fmla="*/ 9 w 40"/>
                      <a:gd name="T7" fmla="*/ 130 h 170"/>
                      <a:gd name="T8" fmla="*/ 17 w 40"/>
                      <a:gd name="T9" fmla="*/ 157 h 170"/>
                      <a:gd name="T10" fmla="*/ 25 w 40"/>
                      <a:gd name="T11" fmla="*/ 157 h 170"/>
                      <a:gd name="T12" fmla="*/ 29 w 40"/>
                      <a:gd name="T13" fmla="*/ 132 h 170"/>
                      <a:gd name="T14" fmla="*/ 32 w 40"/>
                      <a:gd name="T15" fmla="*/ 90 h 170"/>
                      <a:gd name="T16" fmla="*/ 30 w 40"/>
                      <a:gd name="T17" fmla="*/ 37 h 170"/>
                      <a:gd name="T18" fmla="*/ 35 w 40"/>
                      <a:gd name="T19" fmla="*/ 24 h 170"/>
                      <a:gd name="T20" fmla="*/ 31 w 40"/>
                      <a:gd name="T21" fmla="*/ 5 h 170"/>
                      <a:gd name="T22" fmla="*/ 14 w 40"/>
                      <a:gd name="T23"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70">
                        <a:moveTo>
                          <a:pt x="14" y="3"/>
                        </a:moveTo>
                        <a:cubicBezTo>
                          <a:pt x="14" y="3"/>
                          <a:pt x="2" y="4"/>
                          <a:pt x="1" y="14"/>
                        </a:cubicBezTo>
                        <a:cubicBezTo>
                          <a:pt x="0" y="24"/>
                          <a:pt x="9" y="24"/>
                          <a:pt x="9" y="40"/>
                        </a:cubicBezTo>
                        <a:cubicBezTo>
                          <a:pt x="9" y="55"/>
                          <a:pt x="3" y="118"/>
                          <a:pt x="9" y="130"/>
                        </a:cubicBezTo>
                        <a:cubicBezTo>
                          <a:pt x="15" y="142"/>
                          <a:pt x="16" y="147"/>
                          <a:pt x="17" y="157"/>
                        </a:cubicBezTo>
                        <a:cubicBezTo>
                          <a:pt x="19" y="168"/>
                          <a:pt x="24" y="170"/>
                          <a:pt x="25" y="157"/>
                        </a:cubicBezTo>
                        <a:cubicBezTo>
                          <a:pt x="27" y="143"/>
                          <a:pt x="25" y="138"/>
                          <a:pt x="29" y="132"/>
                        </a:cubicBezTo>
                        <a:cubicBezTo>
                          <a:pt x="34" y="126"/>
                          <a:pt x="34" y="113"/>
                          <a:pt x="32" y="90"/>
                        </a:cubicBezTo>
                        <a:cubicBezTo>
                          <a:pt x="31" y="66"/>
                          <a:pt x="28" y="44"/>
                          <a:pt x="30" y="37"/>
                        </a:cubicBezTo>
                        <a:cubicBezTo>
                          <a:pt x="32" y="31"/>
                          <a:pt x="32" y="29"/>
                          <a:pt x="35" y="24"/>
                        </a:cubicBezTo>
                        <a:cubicBezTo>
                          <a:pt x="39" y="20"/>
                          <a:pt x="40" y="11"/>
                          <a:pt x="31" y="5"/>
                        </a:cubicBezTo>
                        <a:cubicBezTo>
                          <a:pt x="22" y="0"/>
                          <a:pt x="14" y="3"/>
                          <a:pt x="1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8" name="Freeform 7263">
                    <a:extLst>
                      <a:ext uri="{FF2B5EF4-FFF2-40B4-BE49-F238E27FC236}">
                        <a16:creationId xmlns:a16="http://schemas.microsoft.com/office/drawing/2014/main" xmlns="" id="{744DEDCA-09C1-4EE5-838A-837CE1D235EE}"/>
                      </a:ext>
                    </a:extLst>
                  </p:cNvPr>
                  <p:cNvSpPr>
                    <a:spLocks noEditPoints="1"/>
                  </p:cNvSpPr>
                  <p:nvPr/>
                </p:nvSpPr>
                <p:spPr bwMode="auto">
                  <a:xfrm>
                    <a:off x="4061" y="1917"/>
                    <a:ext cx="28" cy="123"/>
                  </a:xfrm>
                  <a:custGeom>
                    <a:avLst/>
                    <a:gdLst>
                      <a:gd name="T0" fmla="*/ 15 w 38"/>
                      <a:gd name="T1" fmla="*/ 155 h 165"/>
                      <a:gd name="T2" fmla="*/ 8 w 38"/>
                      <a:gd name="T3" fmla="*/ 129 h 165"/>
                      <a:gd name="T4" fmla="*/ 5 w 38"/>
                      <a:gd name="T5" fmla="*/ 110 h 165"/>
                      <a:gd name="T6" fmla="*/ 8 w 38"/>
                      <a:gd name="T7" fmla="*/ 38 h 165"/>
                      <a:gd name="T8" fmla="*/ 8 w 38"/>
                      <a:gd name="T9" fmla="*/ 36 h 165"/>
                      <a:gd name="T10" fmla="*/ 0 w 38"/>
                      <a:gd name="T11" fmla="*/ 14 h 165"/>
                      <a:gd name="T12" fmla="*/ 0 w 38"/>
                      <a:gd name="T13" fmla="*/ 12 h 165"/>
                      <a:gd name="T14" fmla="*/ 13 w 38"/>
                      <a:gd name="T15" fmla="*/ 1 h 165"/>
                      <a:gd name="T16" fmla="*/ 18 w 38"/>
                      <a:gd name="T17" fmla="*/ 0 h 165"/>
                      <a:gd name="T18" fmla="*/ 30 w 38"/>
                      <a:gd name="T19" fmla="*/ 3 h 165"/>
                      <a:gd name="T20" fmla="*/ 38 w 38"/>
                      <a:gd name="T21" fmla="*/ 14 h 165"/>
                      <a:gd name="T22" fmla="*/ 35 w 38"/>
                      <a:gd name="T23" fmla="*/ 23 h 165"/>
                      <a:gd name="T24" fmla="*/ 30 w 38"/>
                      <a:gd name="T25" fmla="*/ 35 h 165"/>
                      <a:gd name="T26" fmla="*/ 29 w 38"/>
                      <a:gd name="T27" fmla="*/ 47 h 165"/>
                      <a:gd name="T28" fmla="*/ 32 w 38"/>
                      <a:gd name="T29" fmla="*/ 88 h 165"/>
                      <a:gd name="T30" fmla="*/ 33 w 38"/>
                      <a:gd name="T31" fmla="*/ 103 h 165"/>
                      <a:gd name="T32" fmla="*/ 29 w 38"/>
                      <a:gd name="T33" fmla="*/ 130 h 165"/>
                      <a:gd name="T34" fmla="*/ 25 w 38"/>
                      <a:gd name="T35" fmla="*/ 155 h 165"/>
                      <a:gd name="T36" fmla="*/ 20 w 38"/>
                      <a:gd name="T37" fmla="*/ 165 h 165"/>
                      <a:gd name="T38" fmla="*/ 15 w 38"/>
                      <a:gd name="T39" fmla="*/ 155 h 165"/>
                      <a:gd name="T40" fmla="*/ 23 w 38"/>
                      <a:gd name="T41" fmla="*/ 154 h 165"/>
                      <a:gd name="T42" fmla="*/ 28 w 38"/>
                      <a:gd name="T43" fmla="*/ 130 h 165"/>
                      <a:gd name="T44" fmla="*/ 31 w 38"/>
                      <a:gd name="T45" fmla="*/ 103 h 165"/>
                      <a:gd name="T46" fmla="*/ 31 w 38"/>
                      <a:gd name="T47" fmla="*/ 88 h 165"/>
                      <a:gd name="T48" fmla="*/ 28 w 38"/>
                      <a:gd name="T49" fmla="*/ 47 h 165"/>
                      <a:gd name="T50" fmla="*/ 28 w 38"/>
                      <a:gd name="T51" fmla="*/ 35 h 165"/>
                      <a:gd name="T52" fmla="*/ 34 w 38"/>
                      <a:gd name="T53" fmla="*/ 22 h 165"/>
                      <a:gd name="T54" fmla="*/ 36 w 38"/>
                      <a:gd name="T55" fmla="*/ 14 h 165"/>
                      <a:gd name="T56" fmla="*/ 30 w 38"/>
                      <a:gd name="T57" fmla="*/ 4 h 165"/>
                      <a:gd name="T58" fmla="*/ 18 w 38"/>
                      <a:gd name="T59" fmla="*/ 1 h 165"/>
                      <a:gd name="T60" fmla="*/ 13 w 38"/>
                      <a:gd name="T61" fmla="*/ 2 h 165"/>
                      <a:gd name="T62" fmla="*/ 13 w 38"/>
                      <a:gd name="T63" fmla="*/ 2 h 165"/>
                      <a:gd name="T64" fmla="*/ 13 w 38"/>
                      <a:gd name="T65" fmla="*/ 2 h 165"/>
                      <a:gd name="T66" fmla="*/ 1 w 38"/>
                      <a:gd name="T67" fmla="*/ 12 h 165"/>
                      <a:gd name="T68" fmla="*/ 1 w 38"/>
                      <a:gd name="T69" fmla="*/ 14 h 165"/>
                      <a:gd name="T70" fmla="*/ 9 w 38"/>
                      <a:gd name="T71" fmla="*/ 36 h 165"/>
                      <a:gd name="T72" fmla="*/ 9 w 38"/>
                      <a:gd name="T73" fmla="*/ 38 h 165"/>
                      <a:gd name="T74" fmla="*/ 6 w 38"/>
                      <a:gd name="T75" fmla="*/ 110 h 165"/>
                      <a:gd name="T76" fmla="*/ 9 w 38"/>
                      <a:gd name="T77" fmla="*/ 128 h 165"/>
                      <a:gd name="T78" fmla="*/ 17 w 38"/>
                      <a:gd name="T79" fmla="*/ 155 h 165"/>
                      <a:gd name="T80" fmla="*/ 20 w 38"/>
                      <a:gd name="T81" fmla="*/ 163 h 165"/>
                      <a:gd name="T82" fmla="*/ 23 w 38"/>
                      <a:gd name="T83" fmla="*/ 154 h 165"/>
                      <a:gd name="T84" fmla="*/ 13 w 38"/>
                      <a:gd name="T85" fmla="*/ 1 h 165"/>
                      <a:gd name="T86" fmla="*/ 13 w 38"/>
                      <a:gd name="T87"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165">
                        <a:moveTo>
                          <a:pt x="15" y="155"/>
                        </a:moveTo>
                        <a:cubicBezTo>
                          <a:pt x="14" y="145"/>
                          <a:pt x="14" y="141"/>
                          <a:pt x="8" y="129"/>
                        </a:cubicBezTo>
                        <a:cubicBezTo>
                          <a:pt x="6" y="125"/>
                          <a:pt x="5" y="119"/>
                          <a:pt x="5" y="110"/>
                        </a:cubicBezTo>
                        <a:cubicBezTo>
                          <a:pt x="4" y="87"/>
                          <a:pt x="8" y="49"/>
                          <a:pt x="8" y="38"/>
                        </a:cubicBezTo>
                        <a:cubicBezTo>
                          <a:pt x="8" y="37"/>
                          <a:pt x="8" y="37"/>
                          <a:pt x="8" y="36"/>
                        </a:cubicBezTo>
                        <a:cubicBezTo>
                          <a:pt x="7" y="24"/>
                          <a:pt x="0" y="23"/>
                          <a:pt x="0" y="14"/>
                        </a:cubicBezTo>
                        <a:cubicBezTo>
                          <a:pt x="0" y="13"/>
                          <a:pt x="0" y="13"/>
                          <a:pt x="0" y="12"/>
                        </a:cubicBezTo>
                        <a:cubicBezTo>
                          <a:pt x="1" y="2"/>
                          <a:pt x="12" y="1"/>
                          <a:pt x="13" y="1"/>
                        </a:cubicBezTo>
                        <a:cubicBezTo>
                          <a:pt x="13" y="1"/>
                          <a:pt x="15" y="0"/>
                          <a:pt x="18" y="0"/>
                        </a:cubicBezTo>
                        <a:cubicBezTo>
                          <a:pt x="21" y="0"/>
                          <a:pt x="26" y="0"/>
                          <a:pt x="30" y="3"/>
                        </a:cubicBezTo>
                        <a:cubicBezTo>
                          <a:pt x="35" y="6"/>
                          <a:pt x="37" y="10"/>
                          <a:pt x="38" y="14"/>
                        </a:cubicBezTo>
                        <a:cubicBezTo>
                          <a:pt x="38" y="18"/>
                          <a:pt x="37" y="21"/>
                          <a:pt x="35" y="23"/>
                        </a:cubicBezTo>
                        <a:cubicBezTo>
                          <a:pt x="31" y="28"/>
                          <a:pt x="31" y="29"/>
                          <a:pt x="30" y="35"/>
                        </a:cubicBezTo>
                        <a:cubicBezTo>
                          <a:pt x="29" y="37"/>
                          <a:pt x="29" y="42"/>
                          <a:pt x="29" y="47"/>
                        </a:cubicBezTo>
                        <a:cubicBezTo>
                          <a:pt x="29" y="57"/>
                          <a:pt x="31" y="72"/>
                          <a:pt x="32" y="88"/>
                        </a:cubicBezTo>
                        <a:cubicBezTo>
                          <a:pt x="32" y="93"/>
                          <a:pt x="33" y="99"/>
                          <a:pt x="33" y="103"/>
                        </a:cubicBezTo>
                        <a:cubicBezTo>
                          <a:pt x="33" y="117"/>
                          <a:pt x="32" y="125"/>
                          <a:pt x="29" y="130"/>
                        </a:cubicBezTo>
                        <a:cubicBezTo>
                          <a:pt x="25" y="136"/>
                          <a:pt x="26" y="141"/>
                          <a:pt x="25" y="155"/>
                        </a:cubicBezTo>
                        <a:cubicBezTo>
                          <a:pt x="24" y="161"/>
                          <a:pt x="23" y="164"/>
                          <a:pt x="20" y="165"/>
                        </a:cubicBezTo>
                        <a:cubicBezTo>
                          <a:pt x="18" y="164"/>
                          <a:pt x="16" y="161"/>
                          <a:pt x="15" y="155"/>
                        </a:cubicBezTo>
                        <a:close/>
                        <a:moveTo>
                          <a:pt x="23" y="154"/>
                        </a:moveTo>
                        <a:cubicBezTo>
                          <a:pt x="25" y="141"/>
                          <a:pt x="24" y="136"/>
                          <a:pt x="28" y="130"/>
                        </a:cubicBezTo>
                        <a:cubicBezTo>
                          <a:pt x="31" y="125"/>
                          <a:pt x="32" y="117"/>
                          <a:pt x="31" y="103"/>
                        </a:cubicBezTo>
                        <a:cubicBezTo>
                          <a:pt x="31" y="99"/>
                          <a:pt x="31" y="94"/>
                          <a:pt x="31" y="88"/>
                        </a:cubicBezTo>
                        <a:cubicBezTo>
                          <a:pt x="29" y="72"/>
                          <a:pt x="28" y="57"/>
                          <a:pt x="28" y="47"/>
                        </a:cubicBezTo>
                        <a:cubicBezTo>
                          <a:pt x="28" y="42"/>
                          <a:pt x="28" y="37"/>
                          <a:pt x="28" y="35"/>
                        </a:cubicBezTo>
                        <a:cubicBezTo>
                          <a:pt x="30" y="28"/>
                          <a:pt x="30" y="27"/>
                          <a:pt x="34" y="22"/>
                        </a:cubicBezTo>
                        <a:cubicBezTo>
                          <a:pt x="36" y="20"/>
                          <a:pt x="36" y="17"/>
                          <a:pt x="36" y="14"/>
                        </a:cubicBezTo>
                        <a:cubicBezTo>
                          <a:pt x="36" y="11"/>
                          <a:pt x="34" y="7"/>
                          <a:pt x="30" y="4"/>
                        </a:cubicBezTo>
                        <a:cubicBezTo>
                          <a:pt x="25" y="2"/>
                          <a:pt x="21" y="1"/>
                          <a:pt x="18" y="1"/>
                        </a:cubicBezTo>
                        <a:cubicBezTo>
                          <a:pt x="15" y="1"/>
                          <a:pt x="13" y="2"/>
                          <a:pt x="13" y="2"/>
                        </a:cubicBezTo>
                        <a:cubicBezTo>
                          <a:pt x="13" y="2"/>
                          <a:pt x="13" y="2"/>
                          <a:pt x="13" y="2"/>
                        </a:cubicBezTo>
                        <a:cubicBezTo>
                          <a:pt x="13" y="2"/>
                          <a:pt x="13" y="2"/>
                          <a:pt x="13" y="2"/>
                        </a:cubicBezTo>
                        <a:cubicBezTo>
                          <a:pt x="13" y="2"/>
                          <a:pt x="2" y="3"/>
                          <a:pt x="1" y="12"/>
                        </a:cubicBezTo>
                        <a:cubicBezTo>
                          <a:pt x="1" y="13"/>
                          <a:pt x="1" y="13"/>
                          <a:pt x="1" y="14"/>
                        </a:cubicBezTo>
                        <a:cubicBezTo>
                          <a:pt x="1" y="21"/>
                          <a:pt x="8" y="23"/>
                          <a:pt x="9" y="36"/>
                        </a:cubicBezTo>
                        <a:cubicBezTo>
                          <a:pt x="9" y="37"/>
                          <a:pt x="9" y="37"/>
                          <a:pt x="9" y="38"/>
                        </a:cubicBezTo>
                        <a:cubicBezTo>
                          <a:pt x="9" y="49"/>
                          <a:pt x="5" y="87"/>
                          <a:pt x="6" y="110"/>
                        </a:cubicBezTo>
                        <a:cubicBezTo>
                          <a:pt x="6" y="119"/>
                          <a:pt x="7" y="125"/>
                          <a:pt x="9" y="128"/>
                        </a:cubicBezTo>
                        <a:cubicBezTo>
                          <a:pt x="15" y="140"/>
                          <a:pt x="15" y="144"/>
                          <a:pt x="17" y="155"/>
                        </a:cubicBezTo>
                        <a:cubicBezTo>
                          <a:pt x="17" y="160"/>
                          <a:pt x="19" y="163"/>
                          <a:pt x="20" y="163"/>
                        </a:cubicBezTo>
                        <a:cubicBezTo>
                          <a:pt x="21" y="163"/>
                          <a:pt x="23" y="161"/>
                          <a:pt x="23" y="154"/>
                        </a:cubicBezTo>
                        <a:close/>
                        <a:moveTo>
                          <a:pt x="13" y="1"/>
                        </a:moveTo>
                        <a:cubicBezTo>
                          <a:pt x="13" y="1"/>
                          <a:pt x="13"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29" name="Freeform 7264">
                    <a:extLst>
                      <a:ext uri="{FF2B5EF4-FFF2-40B4-BE49-F238E27FC236}">
                        <a16:creationId xmlns:a16="http://schemas.microsoft.com/office/drawing/2014/main" xmlns="" id="{D3E9A2FE-A0A2-4E93-AF17-AB59E9B93863}"/>
                      </a:ext>
                    </a:extLst>
                  </p:cNvPr>
                  <p:cNvSpPr>
                    <a:spLocks noEditPoints="1"/>
                  </p:cNvSpPr>
                  <p:nvPr/>
                </p:nvSpPr>
                <p:spPr bwMode="auto">
                  <a:xfrm>
                    <a:off x="4062" y="1919"/>
                    <a:ext cx="26" cy="120"/>
                  </a:xfrm>
                  <a:custGeom>
                    <a:avLst/>
                    <a:gdLst>
                      <a:gd name="T0" fmla="*/ 18 w 35"/>
                      <a:gd name="T1" fmla="*/ 8 h 160"/>
                      <a:gd name="T2" fmla="*/ 22 w 35"/>
                      <a:gd name="T3" fmla="*/ 3 h 160"/>
                      <a:gd name="T4" fmla="*/ 25 w 35"/>
                      <a:gd name="T5" fmla="*/ 2 h 160"/>
                      <a:gd name="T6" fmla="*/ 31 w 35"/>
                      <a:gd name="T7" fmla="*/ 11 h 160"/>
                      <a:gd name="T8" fmla="*/ 26 w 35"/>
                      <a:gd name="T9" fmla="*/ 23 h 160"/>
                      <a:gd name="T10" fmla="*/ 24 w 35"/>
                      <a:gd name="T11" fmla="*/ 44 h 160"/>
                      <a:gd name="T12" fmla="*/ 26 w 35"/>
                      <a:gd name="T13" fmla="*/ 79 h 160"/>
                      <a:gd name="T14" fmla="*/ 24 w 35"/>
                      <a:gd name="T15" fmla="*/ 123 h 160"/>
                      <a:gd name="T16" fmla="*/ 21 w 35"/>
                      <a:gd name="T17" fmla="*/ 133 h 160"/>
                      <a:gd name="T18" fmla="*/ 19 w 35"/>
                      <a:gd name="T19" fmla="*/ 153 h 160"/>
                      <a:gd name="T20" fmla="*/ 19 w 35"/>
                      <a:gd name="T21" fmla="*/ 153 h 160"/>
                      <a:gd name="T22" fmla="*/ 15 w 35"/>
                      <a:gd name="T23" fmla="*/ 133 h 160"/>
                      <a:gd name="T24" fmla="*/ 11 w 35"/>
                      <a:gd name="T25" fmla="*/ 122 h 160"/>
                      <a:gd name="T26" fmla="*/ 9 w 35"/>
                      <a:gd name="T27" fmla="*/ 42 h 160"/>
                      <a:gd name="T28" fmla="*/ 10 w 35"/>
                      <a:gd name="T29" fmla="*/ 21 h 160"/>
                      <a:gd name="T30" fmla="*/ 8 w 35"/>
                      <a:gd name="T31" fmla="*/ 5 h 160"/>
                      <a:gd name="T32" fmla="*/ 12 w 35"/>
                      <a:gd name="T33" fmla="*/ 2 h 160"/>
                      <a:gd name="T34" fmla="*/ 17 w 35"/>
                      <a:gd name="T35" fmla="*/ 7 h 160"/>
                      <a:gd name="T36" fmla="*/ 18 w 35"/>
                      <a:gd name="T37" fmla="*/ 8 h 160"/>
                      <a:gd name="T38" fmla="*/ 10 w 35"/>
                      <a:gd name="T39" fmla="*/ 0 h 160"/>
                      <a:gd name="T40" fmla="*/ 0 w 35"/>
                      <a:gd name="T41" fmla="*/ 9 h 160"/>
                      <a:gd name="T42" fmla="*/ 0 w 35"/>
                      <a:gd name="T43" fmla="*/ 11 h 160"/>
                      <a:gd name="T44" fmla="*/ 8 w 35"/>
                      <a:gd name="T45" fmla="*/ 33 h 160"/>
                      <a:gd name="T46" fmla="*/ 8 w 35"/>
                      <a:gd name="T47" fmla="*/ 35 h 160"/>
                      <a:gd name="T48" fmla="*/ 5 w 35"/>
                      <a:gd name="T49" fmla="*/ 107 h 160"/>
                      <a:gd name="T50" fmla="*/ 8 w 35"/>
                      <a:gd name="T51" fmla="*/ 125 h 160"/>
                      <a:gd name="T52" fmla="*/ 16 w 35"/>
                      <a:gd name="T53" fmla="*/ 152 h 160"/>
                      <a:gd name="T54" fmla="*/ 19 w 35"/>
                      <a:gd name="T55" fmla="*/ 160 h 160"/>
                      <a:gd name="T56" fmla="*/ 19 w 35"/>
                      <a:gd name="T57" fmla="*/ 160 h 160"/>
                      <a:gd name="T58" fmla="*/ 19 w 35"/>
                      <a:gd name="T59" fmla="*/ 160 h 160"/>
                      <a:gd name="T60" fmla="*/ 22 w 35"/>
                      <a:gd name="T61" fmla="*/ 151 h 160"/>
                      <a:gd name="T62" fmla="*/ 27 w 35"/>
                      <a:gd name="T63" fmla="*/ 127 h 160"/>
                      <a:gd name="T64" fmla="*/ 30 w 35"/>
                      <a:gd name="T65" fmla="*/ 100 h 160"/>
                      <a:gd name="T66" fmla="*/ 30 w 35"/>
                      <a:gd name="T67" fmla="*/ 85 h 160"/>
                      <a:gd name="T68" fmla="*/ 27 w 35"/>
                      <a:gd name="T69" fmla="*/ 44 h 160"/>
                      <a:gd name="T70" fmla="*/ 27 w 35"/>
                      <a:gd name="T71" fmla="*/ 32 h 160"/>
                      <a:gd name="T72" fmla="*/ 33 w 35"/>
                      <a:gd name="T73" fmla="*/ 19 h 160"/>
                      <a:gd name="T74" fmla="*/ 35 w 35"/>
                      <a:gd name="T75" fmla="*/ 11 h 160"/>
                      <a:gd name="T76" fmla="*/ 29 w 35"/>
                      <a:gd name="T77" fmla="*/ 1 h 160"/>
                      <a:gd name="T78" fmla="*/ 27 w 35"/>
                      <a:gd name="T79" fmla="*/ 0 h 160"/>
                      <a:gd name="T80" fmla="*/ 26 w 35"/>
                      <a:gd name="T81" fmla="*/ 0 h 160"/>
                      <a:gd name="T82" fmla="*/ 24 w 35"/>
                      <a:gd name="T83" fmla="*/ 0 h 160"/>
                      <a:gd name="T84" fmla="*/ 10 w 35"/>
                      <a:gd name="T8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160">
                        <a:moveTo>
                          <a:pt x="18" y="8"/>
                        </a:moveTo>
                        <a:cubicBezTo>
                          <a:pt x="19" y="8"/>
                          <a:pt x="21" y="4"/>
                          <a:pt x="22" y="3"/>
                        </a:cubicBezTo>
                        <a:cubicBezTo>
                          <a:pt x="23" y="2"/>
                          <a:pt x="24" y="2"/>
                          <a:pt x="25" y="2"/>
                        </a:cubicBezTo>
                        <a:cubicBezTo>
                          <a:pt x="28" y="2"/>
                          <a:pt x="30" y="8"/>
                          <a:pt x="31" y="11"/>
                        </a:cubicBezTo>
                        <a:cubicBezTo>
                          <a:pt x="33" y="17"/>
                          <a:pt x="29" y="18"/>
                          <a:pt x="26" y="23"/>
                        </a:cubicBezTo>
                        <a:cubicBezTo>
                          <a:pt x="22" y="29"/>
                          <a:pt x="24" y="37"/>
                          <a:pt x="24" y="44"/>
                        </a:cubicBezTo>
                        <a:cubicBezTo>
                          <a:pt x="24" y="55"/>
                          <a:pt x="25" y="67"/>
                          <a:pt x="26" y="79"/>
                        </a:cubicBezTo>
                        <a:cubicBezTo>
                          <a:pt x="29" y="102"/>
                          <a:pt x="27" y="120"/>
                          <a:pt x="24" y="123"/>
                        </a:cubicBezTo>
                        <a:cubicBezTo>
                          <a:pt x="21" y="126"/>
                          <a:pt x="21" y="130"/>
                          <a:pt x="21" y="133"/>
                        </a:cubicBezTo>
                        <a:cubicBezTo>
                          <a:pt x="22" y="136"/>
                          <a:pt x="22" y="153"/>
                          <a:pt x="19" y="153"/>
                        </a:cubicBezTo>
                        <a:cubicBezTo>
                          <a:pt x="19" y="153"/>
                          <a:pt x="19" y="153"/>
                          <a:pt x="19" y="153"/>
                        </a:cubicBezTo>
                        <a:cubicBezTo>
                          <a:pt x="16" y="153"/>
                          <a:pt x="14" y="137"/>
                          <a:pt x="15" y="133"/>
                        </a:cubicBezTo>
                        <a:cubicBezTo>
                          <a:pt x="15" y="129"/>
                          <a:pt x="15" y="129"/>
                          <a:pt x="11" y="122"/>
                        </a:cubicBezTo>
                        <a:cubicBezTo>
                          <a:pt x="7" y="115"/>
                          <a:pt x="8" y="53"/>
                          <a:pt x="9" y="42"/>
                        </a:cubicBezTo>
                        <a:cubicBezTo>
                          <a:pt x="10" y="35"/>
                          <a:pt x="14" y="28"/>
                          <a:pt x="10" y="21"/>
                        </a:cubicBezTo>
                        <a:cubicBezTo>
                          <a:pt x="6" y="14"/>
                          <a:pt x="3" y="9"/>
                          <a:pt x="8" y="5"/>
                        </a:cubicBezTo>
                        <a:cubicBezTo>
                          <a:pt x="10" y="3"/>
                          <a:pt x="11" y="2"/>
                          <a:pt x="12" y="2"/>
                        </a:cubicBezTo>
                        <a:cubicBezTo>
                          <a:pt x="14" y="2"/>
                          <a:pt x="15" y="4"/>
                          <a:pt x="17" y="7"/>
                        </a:cubicBezTo>
                        <a:cubicBezTo>
                          <a:pt x="17" y="7"/>
                          <a:pt x="17" y="8"/>
                          <a:pt x="18" y="8"/>
                        </a:cubicBezTo>
                        <a:close/>
                        <a:moveTo>
                          <a:pt x="10" y="0"/>
                        </a:moveTo>
                        <a:cubicBezTo>
                          <a:pt x="6" y="0"/>
                          <a:pt x="0" y="3"/>
                          <a:pt x="0" y="9"/>
                        </a:cubicBezTo>
                        <a:cubicBezTo>
                          <a:pt x="0" y="10"/>
                          <a:pt x="0" y="10"/>
                          <a:pt x="0" y="11"/>
                        </a:cubicBezTo>
                        <a:cubicBezTo>
                          <a:pt x="0" y="18"/>
                          <a:pt x="7" y="20"/>
                          <a:pt x="8" y="33"/>
                        </a:cubicBezTo>
                        <a:cubicBezTo>
                          <a:pt x="8" y="34"/>
                          <a:pt x="8" y="34"/>
                          <a:pt x="8" y="35"/>
                        </a:cubicBezTo>
                        <a:cubicBezTo>
                          <a:pt x="8" y="46"/>
                          <a:pt x="4" y="84"/>
                          <a:pt x="5" y="107"/>
                        </a:cubicBezTo>
                        <a:cubicBezTo>
                          <a:pt x="5" y="116"/>
                          <a:pt x="6" y="122"/>
                          <a:pt x="8" y="125"/>
                        </a:cubicBezTo>
                        <a:cubicBezTo>
                          <a:pt x="14" y="137"/>
                          <a:pt x="14" y="141"/>
                          <a:pt x="16" y="152"/>
                        </a:cubicBezTo>
                        <a:cubicBezTo>
                          <a:pt x="16" y="157"/>
                          <a:pt x="18" y="160"/>
                          <a:pt x="19" y="160"/>
                        </a:cubicBezTo>
                        <a:cubicBezTo>
                          <a:pt x="19" y="160"/>
                          <a:pt x="19" y="160"/>
                          <a:pt x="19" y="160"/>
                        </a:cubicBezTo>
                        <a:cubicBezTo>
                          <a:pt x="19" y="160"/>
                          <a:pt x="19" y="160"/>
                          <a:pt x="19" y="160"/>
                        </a:cubicBezTo>
                        <a:cubicBezTo>
                          <a:pt x="20" y="160"/>
                          <a:pt x="22" y="158"/>
                          <a:pt x="22" y="151"/>
                        </a:cubicBezTo>
                        <a:cubicBezTo>
                          <a:pt x="24" y="138"/>
                          <a:pt x="23" y="133"/>
                          <a:pt x="27" y="127"/>
                        </a:cubicBezTo>
                        <a:cubicBezTo>
                          <a:pt x="30" y="122"/>
                          <a:pt x="31" y="114"/>
                          <a:pt x="30" y="100"/>
                        </a:cubicBezTo>
                        <a:cubicBezTo>
                          <a:pt x="30" y="96"/>
                          <a:pt x="30" y="91"/>
                          <a:pt x="30" y="85"/>
                        </a:cubicBezTo>
                        <a:cubicBezTo>
                          <a:pt x="28" y="69"/>
                          <a:pt x="27" y="54"/>
                          <a:pt x="27" y="44"/>
                        </a:cubicBezTo>
                        <a:cubicBezTo>
                          <a:pt x="27" y="39"/>
                          <a:pt x="27" y="34"/>
                          <a:pt x="27" y="32"/>
                        </a:cubicBezTo>
                        <a:cubicBezTo>
                          <a:pt x="29" y="25"/>
                          <a:pt x="29" y="24"/>
                          <a:pt x="33" y="19"/>
                        </a:cubicBezTo>
                        <a:cubicBezTo>
                          <a:pt x="35" y="17"/>
                          <a:pt x="35" y="14"/>
                          <a:pt x="35" y="11"/>
                        </a:cubicBezTo>
                        <a:cubicBezTo>
                          <a:pt x="35" y="8"/>
                          <a:pt x="33" y="4"/>
                          <a:pt x="29" y="1"/>
                        </a:cubicBezTo>
                        <a:cubicBezTo>
                          <a:pt x="28" y="1"/>
                          <a:pt x="27" y="0"/>
                          <a:pt x="27" y="0"/>
                        </a:cubicBezTo>
                        <a:cubicBezTo>
                          <a:pt x="26" y="0"/>
                          <a:pt x="26" y="0"/>
                          <a:pt x="26" y="0"/>
                        </a:cubicBezTo>
                        <a:cubicBezTo>
                          <a:pt x="25" y="0"/>
                          <a:pt x="25" y="0"/>
                          <a:pt x="24" y="0"/>
                        </a:cubicBezTo>
                        <a:cubicBezTo>
                          <a:pt x="19" y="0"/>
                          <a:pt x="13"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0" name="Freeform 7265">
                    <a:extLst>
                      <a:ext uri="{FF2B5EF4-FFF2-40B4-BE49-F238E27FC236}">
                        <a16:creationId xmlns:a16="http://schemas.microsoft.com/office/drawing/2014/main" xmlns="" id="{313C82DC-03A7-4DD8-9DA8-8CE77B726D41}"/>
                      </a:ext>
                    </a:extLst>
                  </p:cNvPr>
                  <p:cNvSpPr>
                    <a:spLocks/>
                  </p:cNvSpPr>
                  <p:nvPr/>
                </p:nvSpPr>
                <p:spPr bwMode="auto">
                  <a:xfrm>
                    <a:off x="4060" y="1918"/>
                    <a:ext cx="30" cy="122"/>
                  </a:xfrm>
                  <a:custGeom>
                    <a:avLst/>
                    <a:gdLst>
                      <a:gd name="T0" fmla="*/ 9 w 40"/>
                      <a:gd name="T1" fmla="*/ 0 h 162"/>
                      <a:gd name="T2" fmla="*/ 1 w 40"/>
                      <a:gd name="T3" fmla="*/ 10 h 162"/>
                      <a:gd name="T4" fmla="*/ 9 w 40"/>
                      <a:gd name="T5" fmla="*/ 36 h 162"/>
                      <a:gd name="T6" fmla="*/ 9 w 40"/>
                      <a:gd name="T7" fmla="*/ 126 h 162"/>
                      <a:gd name="T8" fmla="*/ 17 w 40"/>
                      <a:gd name="T9" fmla="*/ 153 h 162"/>
                      <a:gd name="T10" fmla="*/ 21 w 40"/>
                      <a:gd name="T11" fmla="*/ 162 h 162"/>
                      <a:gd name="T12" fmla="*/ 25 w 40"/>
                      <a:gd name="T13" fmla="*/ 153 h 162"/>
                      <a:gd name="T14" fmla="*/ 29 w 40"/>
                      <a:gd name="T15" fmla="*/ 128 h 162"/>
                      <a:gd name="T16" fmla="*/ 32 w 40"/>
                      <a:gd name="T17" fmla="*/ 86 h 162"/>
                      <a:gd name="T18" fmla="*/ 30 w 40"/>
                      <a:gd name="T19" fmla="*/ 33 h 162"/>
                      <a:gd name="T20" fmla="*/ 35 w 40"/>
                      <a:gd name="T21" fmla="*/ 20 h 162"/>
                      <a:gd name="T22" fmla="*/ 31 w 40"/>
                      <a:gd name="T23" fmla="*/ 1 h 162"/>
                      <a:gd name="T24" fmla="*/ 30 w 40"/>
                      <a:gd name="T25" fmla="*/ 1 h 162"/>
                      <a:gd name="T26" fmla="*/ 29 w 40"/>
                      <a:gd name="T27" fmla="*/ 1 h 162"/>
                      <a:gd name="T28" fmla="*/ 31 w 40"/>
                      <a:gd name="T29" fmla="*/ 2 h 162"/>
                      <a:gd name="T30" fmla="*/ 37 w 40"/>
                      <a:gd name="T31" fmla="*/ 12 h 162"/>
                      <a:gd name="T32" fmla="*/ 35 w 40"/>
                      <a:gd name="T33" fmla="*/ 20 h 162"/>
                      <a:gd name="T34" fmla="*/ 29 w 40"/>
                      <a:gd name="T35" fmla="*/ 33 h 162"/>
                      <a:gd name="T36" fmla="*/ 29 w 40"/>
                      <a:gd name="T37" fmla="*/ 45 h 162"/>
                      <a:gd name="T38" fmla="*/ 32 w 40"/>
                      <a:gd name="T39" fmla="*/ 86 h 162"/>
                      <a:gd name="T40" fmla="*/ 32 w 40"/>
                      <a:gd name="T41" fmla="*/ 101 h 162"/>
                      <a:gd name="T42" fmla="*/ 29 w 40"/>
                      <a:gd name="T43" fmla="*/ 128 h 162"/>
                      <a:gd name="T44" fmla="*/ 24 w 40"/>
                      <a:gd name="T45" fmla="*/ 152 h 162"/>
                      <a:gd name="T46" fmla="*/ 21 w 40"/>
                      <a:gd name="T47" fmla="*/ 161 h 162"/>
                      <a:gd name="T48" fmla="*/ 21 w 40"/>
                      <a:gd name="T49" fmla="*/ 161 h 162"/>
                      <a:gd name="T50" fmla="*/ 21 w 40"/>
                      <a:gd name="T51" fmla="*/ 161 h 162"/>
                      <a:gd name="T52" fmla="*/ 18 w 40"/>
                      <a:gd name="T53" fmla="*/ 153 h 162"/>
                      <a:gd name="T54" fmla="*/ 10 w 40"/>
                      <a:gd name="T55" fmla="*/ 126 h 162"/>
                      <a:gd name="T56" fmla="*/ 7 w 40"/>
                      <a:gd name="T57" fmla="*/ 108 h 162"/>
                      <a:gd name="T58" fmla="*/ 10 w 40"/>
                      <a:gd name="T59" fmla="*/ 36 h 162"/>
                      <a:gd name="T60" fmla="*/ 10 w 40"/>
                      <a:gd name="T61" fmla="*/ 34 h 162"/>
                      <a:gd name="T62" fmla="*/ 2 w 40"/>
                      <a:gd name="T63" fmla="*/ 12 h 162"/>
                      <a:gd name="T64" fmla="*/ 2 w 40"/>
                      <a:gd name="T65" fmla="*/ 10 h 162"/>
                      <a:gd name="T66" fmla="*/ 12 w 40"/>
                      <a:gd name="T67" fmla="*/ 1 h 162"/>
                      <a:gd name="T68" fmla="*/ 9 w 40"/>
                      <a:gd name="T6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2">
                        <a:moveTo>
                          <a:pt x="9" y="0"/>
                        </a:moveTo>
                        <a:cubicBezTo>
                          <a:pt x="6" y="2"/>
                          <a:pt x="2" y="4"/>
                          <a:pt x="1" y="10"/>
                        </a:cubicBezTo>
                        <a:cubicBezTo>
                          <a:pt x="0" y="20"/>
                          <a:pt x="9" y="20"/>
                          <a:pt x="9" y="36"/>
                        </a:cubicBezTo>
                        <a:cubicBezTo>
                          <a:pt x="9" y="51"/>
                          <a:pt x="3" y="114"/>
                          <a:pt x="9" y="126"/>
                        </a:cubicBezTo>
                        <a:cubicBezTo>
                          <a:pt x="15" y="138"/>
                          <a:pt x="16" y="143"/>
                          <a:pt x="17" y="153"/>
                        </a:cubicBezTo>
                        <a:cubicBezTo>
                          <a:pt x="18" y="159"/>
                          <a:pt x="20" y="162"/>
                          <a:pt x="21" y="162"/>
                        </a:cubicBezTo>
                        <a:cubicBezTo>
                          <a:pt x="23" y="162"/>
                          <a:pt x="24" y="159"/>
                          <a:pt x="25" y="153"/>
                        </a:cubicBezTo>
                        <a:cubicBezTo>
                          <a:pt x="27" y="139"/>
                          <a:pt x="25" y="134"/>
                          <a:pt x="29" y="128"/>
                        </a:cubicBezTo>
                        <a:cubicBezTo>
                          <a:pt x="34" y="122"/>
                          <a:pt x="34" y="109"/>
                          <a:pt x="32" y="86"/>
                        </a:cubicBezTo>
                        <a:cubicBezTo>
                          <a:pt x="31" y="62"/>
                          <a:pt x="28" y="40"/>
                          <a:pt x="30" y="33"/>
                        </a:cubicBezTo>
                        <a:cubicBezTo>
                          <a:pt x="32" y="27"/>
                          <a:pt x="32" y="25"/>
                          <a:pt x="35" y="20"/>
                        </a:cubicBezTo>
                        <a:cubicBezTo>
                          <a:pt x="39" y="16"/>
                          <a:pt x="40" y="7"/>
                          <a:pt x="31" y="1"/>
                        </a:cubicBezTo>
                        <a:cubicBezTo>
                          <a:pt x="30" y="1"/>
                          <a:pt x="30" y="1"/>
                          <a:pt x="30" y="1"/>
                        </a:cubicBezTo>
                        <a:cubicBezTo>
                          <a:pt x="30" y="1"/>
                          <a:pt x="29" y="1"/>
                          <a:pt x="29" y="1"/>
                        </a:cubicBezTo>
                        <a:cubicBezTo>
                          <a:pt x="29" y="1"/>
                          <a:pt x="30" y="2"/>
                          <a:pt x="31" y="2"/>
                        </a:cubicBezTo>
                        <a:cubicBezTo>
                          <a:pt x="35" y="5"/>
                          <a:pt x="37" y="9"/>
                          <a:pt x="37" y="12"/>
                        </a:cubicBezTo>
                        <a:cubicBezTo>
                          <a:pt x="37" y="15"/>
                          <a:pt x="37" y="18"/>
                          <a:pt x="35" y="20"/>
                        </a:cubicBezTo>
                        <a:cubicBezTo>
                          <a:pt x="31" y="25"/>
                          <a:pt x="31" y="26"/>
                          <a:pt x="29" y="33"/>
                        </a:cubicBezTo>
                        <a:cubicBezTo>
                          <a:pt x="29" y="35"/>
                          <a:pt x="29" y="40"/>
                          <a:pt x="29" y="45"/>
                        </a:cubicBezTo>
                        <a:cubicBezTo>
                          <a:pt x="29" y="55"/>
                          <a:pt x="30" y="70"/>
                          <a:pt x="32" y="86"/>
                        </a:cubicBezTo>
                        <a:cubicBezTo>
                          <a:pt x="32" y="92"/>
                          <a:pt x="32" y="97"/>
                          <a:pt x="32" y="101"/>
                        </a:cubicBezTo>
                        <a:cubicBezTo>
                          <a:pt x="33" y="115"/>
                          <a:pt x="32" y="123"/>
                          <a:pt x="29" y="128"/>
                        </a:cubicBezTo>
                        <a:cubicBezTo>
                          <a:pt x="25" y="134"/>
                          <a:pt x="26" y="139"/>
                          <a:pt x="24" y="152"/>
                        </a:cubicBezTo>
                        <a:cubicBezTo>
                          <a:pt x="24" y="159"/>
                          <a:pt x="22" y="161"/>
                          <a:pt x="21" y="161"/>
                        </a:cubicBezTo>
                        <a:cubicBezTo>
                          <a:pt x="21" y="161"/>
                          <a:pt x="21" y="161"/>
                          <a:pt x="21" y="161"/>
                        </a:cubicBezTo>
                        <a:cubicBezTo>
                          <a:pt x="21" y="161"/>
                          <a:pt x="21" y="161"/>
                          <a:pt x="21" y="161"/>
                        </a:cubicBezTo>
                        <a:cubicBezTo>
                          <a:pt x="20" y="161"/>
                          <a:pt x="18" y="158"/>
                          <a:pt x="18" y="153"/>
                        </a:cubicBezTo>
                        <a:cubicBezTo>
                          <a:pt x="16" y="142"/>
                          <a:pt x="16" y="138"/>
                          <a:pt x="10" y="126"/>
                        </a:cubicBezTo>
                        <a:cubicBezTo>
                          <a:pt x="8" y="123"/>
                          <a:pt x="7" y="117"/>
                          <a:pt x="7" y="108"/>
                        </a:cubicBezTo>
                        <a:cubicBezTo>
                          <a:pt x="6" y="85"/>
                          <a:pt x="10" y="47"/>
                          <a:pt x="10" y="36"/>
                        </a:cubicBezTo>
                        <a:cubicBezTo>
                          <a:pt x="10" y="35"/>
                          <a:pt x="10" y="35"/>
                          <a:pt x="10" y="34"/>
                        </a:cubicBezTo>
                        <a:cubicBezTo>
                          <a:pt x="9" y="21"/>
                          <a:pt x="2" y="19"/>
                          <a:pt x="2" y="12"/>
                        </a:cubicBezTo>
                        <a:cubicBezTo>
                          <a:pt x="2" y="11"/>
                          <a:pt x="2" y="11"/>
                          <a:pt x="2" y="10"/>
                        </a:cubicBezTo>
                        <a:cubicBezTo>
                          <a:pt x="2" y="4"/>
                          <a:pt x="8" y="1"/>
                          <a:pt x="12" y="1"/>
                        </a:cubicBezTo>
                        <a:cubicBezTo>
                          <a:pt x="11" y="1"/>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1" name="Freeform 7266">
                    <a:extLst>
                      <a:ext uri="{FF2B5EF4-FFF2-40B4-BE49-F238E27FC236}">
                        <a16:creationId xmlns:a16="http://schemas.microsoft.com/office/drawing/2014/main" xmlns="" id="{23C462BF-C7AA-4084-ABD6-B043CD6D6E3C}"/>
                      </a:ext>
                    </a:extLst>
                  </p:cNvPr>
                  <p:cNvSpPr>
                    <a:spLocks noEditPoints="1"/>
                  </p:cNvSpPr>
                  <p:nvPr/>
                </p:nvSpPr>
                <p:spPr bwMode="auto">
                  <a:xfrm>
                    <a:off x="4070" y="1927"/>
                    <a:ext cx="7" cy="80"/>
                  </a:xfrm>
                  <a:custGeom>
                    <a:avLst/>
                    <a:gdLst>
                      <a:gd name="T0" fmla="*/ 6 w 9"/>
                      <a:gd name="T1" fmla="*/ 5 h 106"/>
                      <a:gd name="T2" fmla="*/ 6 w 9"/>
                      <a:gd name="T3" fmla="*/ 5 h 106"/>
                      <a:gd name="T4" fmla="*/ 6 w 9"/>
                      <a:gd name="T5" fmla="*/ 5 h 106"/>
                      <a:gd name="T6" fmla="*/ 7 w 9"/>
                      <a:gd name="T7" fmla="*/ 9 h 106"/>
                      <a:gd name="T8" fmla="*/ 7 w 9"/>
                      <a:gd name="T9" fmla="*/ 10 h 106"/>
                      <a:gd name="T10" fmla="*/ 7 w 9"/>
                      <a:gd name="T11" fmla="*/ 29 h 106"/>
                      <a:gd name="T12" fmla="*/ 7 w 9"/>
                      <a:gd name="T13" fmla="*/ 34 h 106"/>
                      <a:gd name="T14" fmla="*/ 7 w 9"/>
                      <a:gd name="T15" fmla="*/ 37 h 106"/>
                      <a:gd name="T16" fmla="*/ 6 w 9"/>
                      <a:gd name="T17" fmla="*/ 71 h 106"/>
                      <a:gd name="T18" fmla="*/ 6 w 9"/>
                      <a:gd name="T19" fmla="*/ 78 h 106"/>
                      <a:gd name="T20" fmla="*/ 6 w 9"/>
                      <a:gd name="T21" fmla="*/ 78 h 106"/>
                      <a:gd name="T22" fmla="*/ 5 w 9"/>
                      <a:gd name="T23" fmla="*/ 102 h 106"/>
                      <a:gd name="T24" fmla="*/ 4 w 9"/>
                      <a:gd name="T25" fmla="*/ 93 h 106"/>
                      <a:gd name="T26" fmla="*/ 4 w 9"/>
                      <a:gd name="T27" fmla="*/ 93 h 106"/>
                      <a:gd name="T28" fmla="*/ 4 w 9"/>
                      <a:gd name="T29" fmla="*/ 93 h 106"/>
                      <a:gd name="T30" fmla="*/ 4 w 9"/>
                      <a:gd name="T31" fmla="*/ 93 h 106"/>
                      <a:gd name="T32" fmla="*/ 3 w 9"/>
                      <a:gd name="T33" fmla="*/ 77 h 106"/>
                      <a:gd name="T34" fmla="*/ 5 w 9"/>
                      <a:gd name="T35" fmla="*/ 30 h 106"/>
                      <a:gd name="T36" fmla="*/ 6 w 9"/>
                      <a:gd name="T37" fmla="*/ 18 h 106"/>
                      <a:gd name="T38" fmla="*/ 5 w 9"/>
                      <a:gd name="T39" fmla="*/ 8 h 106"/>
                      <a:gd name="T40" fmla="*/ 6 w 9"/>
                      <a:gd name="T41" fmla="*/ 8 h 106"/>
                      <a:gd name="T42" fmla="*/ 6 w 9"/>
                      <a:gd name="T43" fmla="*/ 8 h 106"/>
                      <a:gd name="T44" fmla="*/ 6 w 9"/>
                      <a:gd name="T45" fmla="*/ 8 h 106"/>
                      <a:gd name="T46" fmla="*/ 6 w 9"/>
                      <a:gd name="T47" fmla="*/ 5 h 106"/>
                      <a:gd name="T48" fmla="*/ 6 w 9"/>
                      <a:gd name="T49" fmla="*/ 0 h 106"/>
                      <a:gd name="T50" fmla="*/ 5 w 9"/>
                      <a:gd name="T51" fmla="*/ 3 h 106"/>
                      <a:gd name="T52" fmla="*/ 5 w 9"/>
                      <a:gd name="T53" fmla="*/ 28 h 106"/>
                      <a:gd name="T54" fmla="*/ 3 w 9"/>
                      <a:gd name="T55" fmla="*/ 97 h 106"/>
                      <a:gd name="T56" fmla="*/ 6 w 9"/>
                      <a:gd name="T57" fmla="*/ 106 h 106"/>
                      <a:gd name="T58" fmla="*/ 7 w 9"/>
                      <a:gd name="T59" fmla="*/ 80 h 106"/>
                      <a:gd name="T60" fmla="*/ 8 w 9"/>
                      <a:gd name="T61" fmla="*/ 32 h 106"/>
                      <a:gd name="T62" fmla="*/ 8 w 9"/>
                      <a:gd name="T63" fmla="*/ 5 h 106"/>
                      <a:gd name="T64" fmla="*/ 6 w 9"/>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06">
                        <a:moveTo>
                          <a:pt x="6" y="5"/>
                        </a:moveTo>
                        <a:cubicBezTo>
                          <a:pt x="6" y="5"/>
                          <a:pt x="6" y="5"/>
                          <a:pt x="6" y="5"/>
                        </a:cubicBezTo>
                        <a:cubicBezTo>
                          <a:pt x="6" y="5"/>
                          <a:pt x="6" y="5"/>
                          <a:pt x="6" y="5"/>
                        </a:cubicBezTo>
                        <a:cubicBezTo>
                          <a:pt x="7" y="5"/>
                          <a:pt x="7" y="8"/>
                          <a:pt x="7" y="9"/>
                        </a:cubicBezTo>
                        <a:cubicBezTo>
                          <a:pt x="7" y="10"/>
                          <a:pt x="7" y="10"/>
                          <a:pt x="7" y="10"/>
                        </a:cubicBezTo>
                        <a:cubicBezTo>
                          <a:pt x="7" y="12"/>
                          <a:pt x="7" y="22"/>
                          <a:pt x="7" y="29"/>
                        </a:cubicBezTo>
                        <a:cubicBezTo>
                          <a:pt x="7" y="31"/>
                          <a:pt x="7" y="33"/>
                          <a:pt x="7" y="34"/>
                        </a:cubicBezTo>
                        <a:cubicBezTo>
                          <a:pt x="7" y="35"/>
                          <a:pt x="7" y="36"/>
                          <a:pt x="7" y="37"/>
                        </a:cubicBezTo>
                        <a:cubicBezTo>
                          <a:pt x="7" y="45"/>
                          <a:pt x="6" y="59"/>
                          <a:pt x="6" y="71"/>
                        </a:cubicBezTo>
                        <a:cubicBezTo>
                          <a:pt x="6" y="74"/>
                          <a:pt x="6" y="76"/>
                          <a:pt x="6" y="78"/>
                        </a:cubicBezTo>
                        <a:cubicBezTo>
                          <a:pt x="6" y="78"/>
                          <a:pt x="6" y="78"/>
                          <a:pt x="6" y="78"/>
                        </a:cubicBezTo>
                        <a:cubicBezTo>
                          <a:pt x="6" y="89"/>
                          <a:pt x="6" y="101"/>
                          <a:pt x="5" y="102"/>
                        </a:cubicBezTo>
                        <a:cubicBezTo>
                          <a:pt x="5" y="101"/>
                          <a:pt x="4" y="99"/>
                          <a:pt x="4" y="93"/>
                        </a:cubicBezTo>
                        <a:cubicBezTo>
                          <a:pt x="4" y="93"/>
                          <a:pt x="4" y="93"/>
                          <a:pt x="4" y="93"/>
                        </a:cubicBezTo>
                        <a:cubicBezTo>
                          <a:pt x="4" y="93"/>
                          <a:pt x="4" y="93"/>
                          <a:pt x="4" y="93"/>
                        </a:cubicBezTo>
                        <a:cubicBezTo>
                          <a:pt x="4" y="93"/>
                          <a:pt x="4" y="93"/>
                          <a:pt x="4" y="93"/>
                        </a:cubicBezTo>
                        <a:cubicBezTo>
                          <a:pt x="4" y="88"/>
                          <a:pt x="3" y="82"/>
                          <a:pt x="3" y="77"/>
                        </a:cubicBezTo>
                        <a:cubicBezTo>
                          <a:pt x="3" y="59"/>
                          <a:pt x="5" y="39"/>
                          <a:pt x="5" y="30"/>
                        </a:cubicBezTo>
                        <a:cubicBezTo>
                          <a:pt x="6" y="26"/>
                          <a:pt x="6" y="22"/>
                          <a:pt x="6" y="18"/>
                        </a:cubicBezTo>
                        <a:cubicBezTo>
                          <a:pt x="6" y="12"/>
                          <a:pt x="5" y="8"/>
                          <a:pt x="5" y="8"/>
                        </a:cubicBezTo>
                        <a:cubicBezTo>
                          <a:pt x="6" y="8"/>
                          <a:pt x="6" y="8"/>
                          <a:pt x="6" y="8"/>
                        </a:cubicBezTo>
                        <a:cubicBezTo>
                          <a:pt x="6" y="8"/>
                          <a:pt x="6" y="8"/>
                          <a:pt x="6" y="8"/>
                        </a:cubicBezTo>
                        <a:cubicBezTo>
                          <a:pt x="6" y="8"/>
                          <a:pt x="6" y="8"/>
                          <a:pt x="6" y="8"/>
                        </a:cubicBezTo>
                        <a:cubicBezTo>
                          <a:pt x="6" y="6"/>
                          <a:pt x="6" y="5"/>
                          <a:pt x="6" y="5"/>
                        </a:cubicBezTo>
                        <a:close/>
                        <a:moveTo>
                          <a:pt x="6" y="0"/>
                        </a:moveTo>
                        <a:cubicBezTo>
                          <a:pt x="6" y="0"/>
                          <a:pt x="5" y="1"/>
                          <a:pt x="5" y="3"/>
                        </a:cubicBezTo>
                        <a:cubicBezTo>
                          <a:pt x="5" y="3"/>
                          <a:pt x="6" y="15"/>
                          <a:pt x="5" y="28"/>
                        </a:cubicBezTo>
                        <a:cubicBezTo>
                          <a:pt x="4" y="40"/>
                          <a:pt x="0" y="75"/>
                          <a:pt x="3" y="97"/>
                        </a:cubicBezTo>
                        <a:cubicBezTo>
                          <a:pt x="4" y="104"/>
                          <a:pt x="5" y="106"/>
                          <a:pt x="6" y="106"/>
                        </a:cubicBezTo>
                        <a:cubicBezTo>
                          <a:pt x="7" y="106"/>
                          <a:pt x="8" y="92"/>
                          <a:pt x="7" y="80"/>
                        </a:cubicBezTo>
                        <a:cubicBezTo>
                          <a:pt x="6" y="62"/>
                          <a:pt x="9" y="40"/>
                          <a:pt x="8" y="32"/>
                        </a:cubicBezTo>
                        <a:cubicBezTo>
                          <a:pt x="7" y="24"/>
                          <a:pt x="8" y="8"/>
                          <a:pt x="8" y="5"/>
                        </a:cubicBezTo>
                        <a:cubicBezTo>
                          <a:pt x="8" y="3"/>
                          <a:pt x="7" y="0"/>
                          <a:pt x="6"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2" name="Freeform 7267">
                    <a:extLst>
                      <a:ext uri="{FF2B5EF4-FFF2-40B4-BE49-F238E27FC236}">
                        <a16:creationId xmlns:a16="http://schemas.microsoft.com/office/drawing/2014/main" xmlns="" id="{0288529E-BFF4-416A-B61E-070836F8374B}"/>
                      </a:ext>
                    </a:extLst>
                  </p:cNvPr>
                  <p:cNvSpPr>
                    <a:spLocks/>
                  </p:cNvSpPr>
                  <p:nvPr/>
                </p:nvSpPr>
                <p:spPr bwMode="auto">
                  <a:xfrm>
                    <a:off x="4072" y="1931"/>
                    <a:ext cx="3" cy="73"/>
                  </a:xfrm>
                  <a:custGeom>
                    <a:avLst/>
                    <a:gdLst>
                      <a:gd name="T0" fmla="*/ 3 w 4"/>
                      <a:gd name="T1" fmla="*/ 0 h 97"/>
                      <a:gd name="T2" fmla="*/ 3 w 4"/>
                      <a:gd name="T3" fmla="*/ 0 h 97"/>
                      <a:gd name="T4" fmla="*/ 3 w 4"/>
                      <a:gd name="T5" fmla="*/ 3 h 97"/>
                      <a:gd name="T6" fmla="*/ 3 w 4"/>
                      <a:gd name="T7" fmla="*/ 3 h 97"/>
                      <a:gd name="T8" fmla="*/ 3 w 4"/>
                      <a:gd name="T9" fmla="*/ 3 h 97"/>
                      <a:gd name="T10" fmla="*/ 2 w 4"/>
                      <a:gd name="T11" fmla="*/ 3 h 97"/>
                      <a:gd name="T12" fmla="*/ 3 w 4"/>
                      <a:gd name="T13" fmla="*/ 13 h 97"/>
                      <a:gd name="T14" fmla="*/ 2 w 4"/>
                      <a:gd name="T15" fmla="*/ 25 h 97"/>
                      <a:gd name="T16" fmla="*/ 0 w 4"/>
                      <a:gd name="T17" fmla="*/ 72 h 97"/>
                      <a:gd name="T18" fmla="*/ 1 w 4"/>
                      <a:gd name="T19" fmla="*/ 88 h 97"/>
                      <a:gd name="T20" fmla="*/ 1 w 4"/>
                      <a:gd name="T21" fmla="*/ 88 h 97"/>
                      <a:gd name="T22" fmla="*/ 1 w 4"/>
                      <a:gd name="T23" fmla="*/ 88 h 97"/>
                      <a:gd name="T24" fmla="*/ 1 w 4"/>
                      <a:gd name="T25" fmla="*/ 88 h 97"/>
                      <a:gd name="T26" fmla="*/ 2 w 4"/>
                      <a:gd name="T27" fmla="*/ 97 h 97"/>
                      <a:gd name="T28" fmla="*/ 2 w 4"/>
                      <a:gd name="T29" fmla="*/ 97 h 97"/>
                      <a:gd name="T30" fmla="*/ 3 w 4"/>
                      <a:gd name="T31" fmla="*/ 73 h 97"/>
                      <a:gd name="T32" fmla="*/ 3 w 4"/>
                      <a:gd name="T33" fmla="*/ 73 h 97"/>
                      <a:gd name="T34" fmla="*/ 3 w 4"/>
                      <a:gd name="T35" fmla="*/ 66 h 97"/>
                      <a:gd name="T36" fmla="*/ 4 w 4"/>
                      <a:gd name="T37" fmla="*/ 32 h 97"/>
                      <a:gd name="T38" fmla="*/ 4 w 4"/>
                      <a:gd name="T39" fmla="*/ 29 h 97"/>
                      <a:gd name="T40" fmla="*/ 4 w 4"/>
                      <a:gd name="T41" fmla="*/ 24 h 97"/>
                      <a:gd name="T42" fmla="*/ 4 w 4"/>
                      <a:gd name="T43" fmla="*/ 5 h 97"/>
                      <a:gd name="T44" fmla="*/ 4 w 4"/>
                      <a:gd name="T45" fmla="*/ 4 h 97"/>
                      <a:gd name="T46" fmla="*/ 3 w 4"/>
                      <a:gd name="T4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7">
                        <a:moveTo>
                          <a:pt x="3" y="0"/>
                        </a:moveTo>
                        <a:cubicBezTo>
                          <a:pt x="3" y="0"/>
                          <a:pt x="3" y="0"/>
                          <a:pt x="3" y="0"/>
                        </a:cubicBezTo>
                        <a:cubicBezTo>
                          <a:pt x="3" y="0"/>
                          <a:pt x="3" y="1"/>
                          <a:pt x="3" y="3"/>
                        </a:cubicBezTo>
                        <a:cubicBezTo>
                          <a:pt x="3" y="3"/>
                          <a:pt x="3" y="3"/>
                          <a:pt x="3" y="3"/>
                        </a:cubicBezTo>
                        <a:cubicBezTo>
                          <a:pt x="3" y="3"/>
                          <a:pt x="3" y="3"/>
                          <a:pt x="3" y="3"/>
                        </a:cubicBezTo>
                        <a:cubicBezTo>
                          <a:pt x="2" y="3"/>
                          <a:pt x="2" y="3"/>
                          <a:pt x="2" y="3"/>
                        </a:cubicBezTo>
                        <a:cubicBezTo>
                          <a:pt x="2" y="3"/>
                          <a:pt x="3" y="7"/>
                          <a:pt x="3" y="13"/>
                        </a:cubicBezTo>
                        <a:cubicBezTo>
                          <a:pt x="3" y="17"/>
                          <a:pt x="3" y="21"/>
                          <a:pt x="2" y="25"/>
                        </a:cubicBezTo>
                        <a:cubicBezTo>
                          <a:pt x="2" y="34"/>
                          <a:pt x="0" y="54"/>
                          <a:pt x="0" y="72"/>
                        </a:cubicBezTo>
                        <a:cubicBezTo>
                          <a:pt x="0" y="77"/>
                          <a:pt x="1" y="83"/>
                          <a:pt x="1" y="88"/>
                        </a:cubicBezTo>
                        <a:cubicBezTo>
                          <a:pt x="1" y="88"/>
                          <a:pt x="1" y="88"/>
                          <a:pt x="1" y="88"/>
                        </a:cubicBezTo>
                        <a:cubicBezTo>
                          <a:pt x="1" y="88"/>
                          <a:pt x="1" y="88"/>
                          <a:pt x="1" y="88"/>
                        </a:cubicBezTo>
                        <a:cubicBezTo>
                          <a:pt x="1" y="88"/>
                          <a:pt x="1" y="88"/>
                          <a:pt x="1" y="88"/>
                        </a:cubicBezTo>
                        <a:cubicBezTo>
                          <a:pt x="1" y="94"/>
                          <a:pt x="2" y="96"/>
                          <a:pt x="2" y="97"/>
                        </a:cubicBezTo>
                        <a:cubicBezTo>
                          <a:pt x="2" y="97"/>
                          <a:pt x="2" y="97"/>
                          <a:pt x="2" y="97"/>
                        </a:cubicBezTo>
                        <a:cubicBezTo>
                          <a:pt x="3" y="96"/>
                          <a:pt x="3" y="84"/>
                          <a:pt x="3" y="73"/>
                        </a:cubicBezTo>
                        <a:cubicBezTo>
                          <a:pt x="3" y="73"/>
                          <a:pt x="3" y="73"/>
                          <a:pt x="3" y="73"/>
                        </a:cubicBezTo>
                        <a:cubicBezTo>
                          <a:pt x="3" y="71"/>
                          <a:pt x="3" y="69"/>
                          <a:pt x="3" y="66"/>
                        </a:cubicBezTo>
                        <a:cubicBezTo>
                          <a:pt x="3" y="54"/>
                          <a:pt x="4" y="40"/>
                          <a:pt x="4" y="32"/>
                        </a:cubicBezTo>
                        <a:cubicBezTo>
                          <a:pt x="4" y="31"/>
                          <a:pt x="4" y="30"/>
                          <a:pt x="4" y="29"/>
                        </a:cubicBezTo>
                        <a:cubicBezTo>
                          <a:pt x="4" y="28"/>
                          <a:pt x="4" y="26"/>
                          <a:pt x="4" y="24"/>
                        </a:cubicBezTo>
                        <a:cubicBezTo>
                          <a:pt x="4" y="17"/>
                          <a:pt x="4" y="7"/>
                          <a:pt x="4" y="5"/>
                        </a:cubicBezTo>
                        <a:cubicBezTo>
                          <a:pt x="4" y="4"/>
                          <a:pt x="4" y="4"/>
                          <a:pt x="4" y="4"/>
                        </a:cubicBezTo>
                        <a:cubicBezTo>
                          <a:pt x="4" y="3"/>
                          <a:pt x="4" y="0"/>
                          <a:pt x="3" y="0"/>
                        </a:cubicBezTo>
                        <a:close/>
                      </a:path>
                    </a:pathLst>
                  </a:custGeom>
                  <a:solidFill>
                    <a:srgbClr val="D8D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3" name="Freeform 7268">
                    <a:extLst>
                      <a:ext uri="{FF2B5EF4-FFF2-40B4-BE49-F238E27FC236}">
                        <a16:creationId xmlns:a16="http://schemas.microsoft.com/office/drawing/2014/main" xmlns="" id="{B7E22818-D680-4F24-A401-30361F6DD498}"/>
                      </a:ext>
                    </a:extLst>
                  </p:cNvPr>
                  <p:cNvSpPr>
                    <a:spLocks noEditPoints="1"/>
                  </p:cNvSpPr>
                  <p:nvPr/>
                </p:nvSpPr>
                <p:spPr bwMode="auto">
                  <a:xfrm>
                    <a:off x="4072" y="1931"/>
                    <a:ext cx="3" cy="73"/>
                  </a:xfrm>
                  <a:custGeom>
                    <a:avLst/>
                    <a:gdLst>
                      <a:gd name="T0" fmla="*/ 2 w 4"/>
                      <a:gd name="T1" fmla="*/ 97 h 97"/>
                      <a:gd name="T2" fmla="*/ 2 w 4"/>
                      <a:gd name="T3" fmla="*/ 97 h 97"/>
                      <a:gd name="T4" fmla="*/ 1 w 4"/>
                      <a:gd name="T5" fmla="*/ 88 h 97"/>
                      <a:gd name="T6" fmla="*/ 1 w 4"/>
                      <a:gd name="T7" fmla="*/ 88 h 97"/>
                      <a:gd name="T8" fmla="*/ 1 w 4"/>
                      <a:gd name="T9" fmla="*/ 88 h 97"/>
                      <a:gd name="T10" fmla="*/ 1 w 4"/>
                      <a:gd name="T11" fmla="*/ 88 h 97"/>
                      <a:gd name="T12" fmla="*/ 3 w 4"/>
                      <a:gd name="T13" fmla="*/ 73 h 97"/>
                      <a:gd name="T14" fmla="*/ 2 w 4"/>
                      <a:gd name="T15" fmla="*/ 97 h 97"/>
                      <a:gd name="T16" fmla="*/ 3 w 4"/>
                      <a:gd name="T17" fmla="*/ 73 h 97"/>
                      <a:gd name="T18" fmla="*/ 3 w 4"/>
                      <a:gd name="T19" fmla="*/ 66 h 97"/>
                      <a:gd name="T20" fmla="*/ 3 w 4"/>
                      <a:gd name="T21" fmla="*/ 73 h 97"/>
                      <a:gd name="T22" fmla="*/ 3 w 4"/>
                      <a:gd name="T23" fmla="*/ 66 h 97"/>
                      <a:gd name="T24" fmla="*/ 4 w 4"/>
                      <a:gd name="T25" fmla="*/ 24 h 97"/>
                      <a:gd name="T26" fmla="*/ 4 w 4"/>
                      <a:gd name="T27" fmla="*/ 29 h 97"/>
                      <a:gd name="T28" fmla="*/ 4 w 4"/>
                      <a:gd name="T29" fmla="*/ 32 h 97"/>
                      <a:gd name="T30" fmla="*/ 4 w 4"/>
                      <a:gd name="T31" fmla="*/ 29 h 97"/>
                      <a:gd name="T32" fmla="*/ 4 w 4"/>
                      <a:gd name="T33" fmla="*/ 24 h 97"/>
                      <a:gd name="T34" fmla="*/ 3 w 4"/>
                      <a:gd name="T35" fmla="*/ 13 h 97"/>
                      <a:gd name="T36" fmla="*/ 2 w 4"/>
                      <a:gd name="T37" fmla="*/ 25 h 97"/>
                      <a:gd name="T38" fmla="*/ 0 w 4"/>
                      <a:gd name="T39" fmla="*/ 72 h 97"/>
                      <a:gd name="T40" fmla="*/ 2 w 4"/>
                      <a:gd name="T41" fmla="*/ 25 h 97"/>
                      <a:gd name="T42" fmla="*/ 3 w 4"/>
                      <a:gd name="T43" fmla="*/ 13 h 97"/>
                      <a:gd name="T44" fmla="*/ 4 w 4"/>
                      <a:gd name="T45" fmla="*/ 4 h 97"/>
                      <a:gd name="T46" fmla="*/ 4 w 4"/>
                      <a:gd name="T47" fmla="*/ 4 h 97"/>
                      <a:gd name="T48" fmla="*/ 4 w 4"/>
                      <a:gd name="T49" fmla="*/ 5 h 97"/>
                      <a:gd name="T50" fmla="*/ 4 w 4"/>
                      <a:gd name="T51" fmla="*/ 4 h 97"/>
                      <a:gd name="T52" fmla="*/ 3 w 4"/>
                      <a:gd name="T53" fmla="*/ 3 h 97"/>
                      <a:gd name="T54" fmla="*/ 3 w 4"/>
                      <a:gd name="T55" fmla="*/ 3 h 97"/>
                      <a:gd name="T56" fmla="*/ 3 w 4"/>
                      <a:gd name="T57" fmla="*/ 0 h 97"/>
                      <a:gd name="T58" fmla="*/ 3 w 4"/>
                      <a:gd name="T59" fmla="*/ 3 h 97"/>
                      <a:gd name="T60" fmla="*/ 3 w 4"/>
                      <a:gd name="T61" fmla="*/ 0 h 97"/>
                      <a:gd name="T62" fmla="*/ 3 w 4"/>
                      <a:gd name="T63" fmla="*/ 0 h 97"/>
                      <a:gd name="T64" fmla="*/ 3 w 4"/>
                      <a:gd name="T65" fmla="*/ 0 h 97"/>
                      <a:gd name="T66" fmla="*/ 3 w 4"/>
                      <a:gd name="T6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97">
                        <a:moveTo>
                          <a:pt x="2" y="97"/>
                        </a:moveTo>
                        <a:cubicBezTo>
                          <a:pt x="2" y="97"/>
                          <a:pt x="2" y="97"/>
                          <a:pt x="2" y="97"/>
                        </a:cubicBezTo>
                        <a:close/>
                        <a:moveTo>
                          <a:pt x="1" y="88"/>
                        </a:moveTo>
                        <a:cubicBezTo>
                          <a:pt x="1" y="88"/>
                          <a:pt x="1" y="88"/>
                          <a:pt x="1" y="88"/>
                        </a:cubicBezTo>
                        <a:close/>
                        <a:moveTo>
                          <a:pt x="1" y="88"/>
                        </a:moveTo>
                        <a:cubicBezTo>
                          <a:pt x="1" y="88"/>
                          <a:pt x="1" y="88"/>
                          <a:pt x="1" y="88"/>
                        </a:cubicBezTo>
                        <a:close/>
                        <a:moveTo>
                          <a:pt x="3" y="73"/>
                        </a:moveTo>
                        <a:cubicBezTo>
                          <a:pt x="3" y="84"/>
                          <a:pt x="3" y="96"/>
                          <a:pt x="2" y="97"/>
                        </a:cubicBezTo>
                        <a:cubicBezTo>
                          <a:pt x="3" y="96"/>
                          <a:pt x="3" y="84"/>
                          <a:pt x="3" y="73"/>
                        </a:cubicBezTo>
                        <a:close/>
                        <a:moveTo>
                          <a:pt x="3" y="66"/>
                        </a:moveTo>
                        <a:cubicBezTo>
                          <a:pt x="3" y="69"/>
                          <a:pt x="3" y="71"/>
                          <a:pt x="3" y="73"/>
                        </a:cubicBezTo>
                        <a:cubicBezTo>
                          <a:pt x="3" y="71"/>
                          <a:pt x="3" y="69"/>
                          <a:pt x="3" y="66"/>
                        </a:cubicBezTo>
                        <a:close/>
                        <a:moveTo>
                          <a:pt x="4" y="24"/>
                        </a:moveTo>
                        <a:cubicBezTo>
                          <a:pt x="4" y="26"/>
                          <a:pt x="4" y="28"/>
                          <a:pt x="4" y="29"/>
                        </a:cubicBezTo>
                        <a:cubicBezTo>
                          <a:pt x="4" y="30"/>
                          <a:pt x="4" y="31"/>
                          <a:pt x="4" y="32"/>
                        </a:cubicBezTo>
                        <a:cubicBezTo>
                          <a:pt x="4" y="31"/>
                          <a:pt x="4" y="30"/>
                          <a:pt x="4" y="29"/>
                        </a:cubicBezTo>
                        <a:cubicBezTo>
                          <a:pt x="4" y="28"/>
                          <a:pt x="4" y="26"/>
                          <a:pt x="4" y="24"/>
                        </a:cubicBezTo>
                        <a:close/>
                        <a:moveTo>
                          <a:pt x="3" y="13"/>
                        </a:moveTo>
                        <a:cubicBezTo>
                          <a:pt x="3" y="17"/>
                          <a:pt x="3" y="21"/>
                          <a:pt x="2" y="25"/>
                        </a:cubicBezTo>
                        <a:cubicBezTo>
                          <a:pt x="2" y="34"/>
                          <a:pt x="0" y="54"/>
                          <a:pt x="0" y="72"/>
                        </a:cubicBezTo>
                        <a:cubicBezTo>
                          <a:pt x="0" y="54"/>
                          <a:pt x="2" y="34"/>
                          <a:pt x="2" y="25"/>
                        </a:cubicBezTo>
                        <a:cubicBezTo>
                          <a:pt x="3" y="21"/>
                          <a:pt x="3" y="17"/>
                          <a:pt x="3" y="13"/>
                        </a:cubicBezTo>
                        <a:close/>
                        <a:moveTo>
                          <a:pt x="4" y="4"/>
                        </a:moveTo>
                        <a:cubicBezTo>
                          <a:pt x="4" y="4"/>
                          <a:pt x="4" y="4"/>
                          <a:pt x="4" y="4"/>
                        </a:cubicBezTo>
                        <a:cubicBezTo>
                          <a:pt x="4" y="5"/>
                          <a:pt x="4" y="5"/>
                          <a:pt x="4" y="5"/>
                        </a:cubicBezTo>
                        <a:lnTo>
                          <a:pt x="4" y="4"/>
                        </a:lnTo>
                        <a:close/>
                        <a:moveTo>
                          <a:pt x="3" y="3"/>
                        </a:moveTo>
                        <a:cubicBezTo>
                          <a:pt x="3" y="3"/>
                          <a:pt x="3" y="3"/>
                          <a:pt x="3" y="3"/>
                        </a:cubicBezTo>
                        <a:close/>
                        <a:moveTo>
                          <a:pt x="3" y="0"/>
                        </a:moveTo>
                        <a:cubicBezTo>
                          <a:pt x="3" y="0"/>
                          <a:pt x="3" y="1"/>
                          <a:pt x="3" y="3"/>
                        </a:cubicBezTo>
                        <a:cubicBezTo>
                          <a:pt x="3" y="1"/>
                          <a:pt x="3" y="0"/>
                          <a:pt x="3" y="0"/>
                        </a:cubicBezTo>
                        <a:close/>
                        <a:moveTo>
                          <a:pt x="3" y="0"/>
                        </a:moveTo>
                        <a:cubicBezTo>
                          <a:pt x="3" y="0"/>
                          <a:pt x="3" y="0"/>
                          <a:pt x="3" y="0"/>
                        </a:cubicBezTo>
                        <a:cubicBezTo>
                          <a:pt x="3" y="0"/>
                          <a:pt x="3"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4" name="Freeform 7269">
                    <a:extLst>
                      <a:ext uri="{FF2B5EF4-FFF2-40B4-BE49-F238E27FC236}">
                        <a16:creationId xmlns:a16="http://schemas.microsoft.com/office/drawing/2014/main" xmlns="" id="{374A390F-E667-4D1D-AAF4-6114DD6D9C1E}"/>
                      </a:ext>
                    </a:extLst>
                  </p:cNvPr>
                  <p:cNvSpPr>
                    <a:spLocks/>
                  </p:cNvSpPr>
                  <p:nvPr/>
                </p:nvSpPr>
                <p:spPr bwMode="auto">
                  <a:xfrm>
                    <a:off x="4077" y="1922"/>
                    <a:ext cx="8" cy="19"/>
                  </a:xfrm>
                  <a:custGeom>
                    <a:avLst/>
                    <a:gdLst>
                      <a:gd name="T0" fmla="*/ 1 w 11"/>
                      <a:gd name="T1" fmla="*/ 19 h 26"/>
                      <a:gd name="T2" fmla="*/ 4 w 11"/>
                      <a:gd name="T3" fmla="*/ 3 h 26"/>
                      <a:gd name="T4" fmla="*/ 9 w 11"/>
                      <a:gd name="T5" fmla="*/ 11 h 26"/>
                      <a:gd name="T6" fmla="*/ 3 w 11"/>
                      <a:gd name="T7" fmla="*/ 21 h 26"/>
                      <a:gd name="T8" fmla="*/ 1 w 11"/>
                      <a:gd name="T9" fmla="*/ 19 h 26"/>
                    </a:gdLst>
                    <a:ahLst/>
                    <a:cxnLst>
                      <a:cxn ang="0">
                        <a:pos x="T0" y="T1"/>
                      </a:cxn>
                      <a:cxn ang="0">
                        <a:pos x="T2" y="T3"/>
                      </a:cxn>
                      <a:cxn ang="0">
                        <a:pos x="T4" y="T5"/>
                      </a:cxn>
                      <a:cxn ang="0">
                        <a:pos x="T6" y="T7"/>
                      </a:cxn>
                      <a:cxn ang="0">
                        <a:pos x="T8" y="T9"/>
                      </a:cxn>
                    </a:cxnLst>
                    <a:rect l="0" t="0" r="r" b="b"/>
                    <a:pathLst>
                      <a:path w="11" h="26">
                        <a:moveTo>
                          <a:pt x="1" y="19"/>
                        </a:moveTo>
                        <a:cubicBezTo>
                          <a:pt x="1" y="19"/>
                          <a:pt x="0" y="6"/>
                          <a:pt x="4" y="3"/>
                        </a:cubicBezTo>
                        <a:cubicBezTo>
                          <a:pt x="7" y="0"/>
                          <a:pt x="11" y="8"/>
                          <a:pt x="9" y="11"/>
                        </a:cubicBezTo>
                        <a:cubicBezTo>
                          <a:pt x="6" y="13"/>
                          <a:pt x="3" y="16"/>
                          <a:pt x="3" y="21"/>
                        </a:cubicBezTo>
                        <a:cubicBezTo>
                          <a:pt x="3" y="26"/>
                          <a:pt x="1" y="25"/>
                          <a:pt x="1" y="19"/>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5" name="Freeform 7270">
                    <a:extLst>
                      <a:ext uri="{FF2B5EF4-FFF2-40B4-BE49-F238E27FC236}">
                        <a16:creationId xmlns:a16="http://schemas.microsoft.com/office/drawing/2014/main" xmlns="" id="{A5B23A77-2642-4705-AEF1-CDD928DA957A}"/>
                      </a:ext>
                    </a:extLst>
                  </p:cNvPr>
                  <p:cNvSpPr>
                    <a:spLocks/>
                  </p:cNvSpPr>
                  <p:nvPr/>
                </p:nvSpPr>
                <p:spPr bwMode="auto">
                  <a:xfrm>
                    <a:off x="4066" y="1923"/>
                    <a:ext cx="6" cy="18"/>
                  </a:xfrm>
                  <a:custGeom>
                    <a:avLst/>
                    <a:gdLst>
                      <a:gd name="T0" fmla="*/ 5 w 8"/>
                      <a:gd name="T1" fmla="*/ 1 h 24"/>
                      <a:gd name="T2" fmla="*/ 2 w 8"/>
                      <a:gd name="T3" fmla="*/ 6 h 24"/>
                      <a:gd name="T4" fmla="*/ 8 w 8"/>
                      <a:gd name="T5" fmla="*/ 20 h 24"/>
                      <a:gd name="T6" fmla="*/ 8 w 8"/>
                      <a:gd name="T7" fmla="*/ 13 h 24"/>
                      <a:gd name="T8" fmla="*/ 5 w 8"/>
                      <a:gd name="T9" fmla="*/ 1 h 24"/>
                    </a:gdLst>
                    <a:ahLst/>
                    <a:cxnLst>
                      <a:cxn ang="0">
                        <a:pos x="T0" y="T1"/>
                      </a:cxn>
                      <a:cxn ang="0">
                        <a:pos x="T2" y="T3"/>
                      </a:cxn>
                      <a:cxn ang="0">
                        <a:pos x="T4" y="T5"/>
                      </a:cxn>
                      <a:cxn ang="0">
                        <a:pos x="T6" y="T7"/>
                      </a:cxn>
                      <a:cxn ang="0">
                        <a:pos x="T8" y="T9"/>
                      </a:cxn>
                    </a:cxnLst>
                    <a:rect l="0" t="0" r="r" b="b"/>
                    <a:pathLst>
                      <a:path w="8" h="24">
                        <a:moveTo>
                          <a:pt x="5" y="1"/>
                        </a:moveTo>
                        <a:cubicBezTo>
                          <a:pt x="5" y="1"/>
                          <a:pt x="0" y="0"/>
                          <a:pt x="2" y="6"/>
                        </a:cubicBezTo>
                        <a:cubicBezTo>
                          <a:pt x="4" y="12"/>
                          <a:pt x="7" y="16"/>
                          <a:pt x="8" y="20"/>
                        </a:cubicBezTo>
                        <a:cubicBezTo>
                          <a:pt x="8" y="24"/>
                          <a:pt x="8" y="22"/>
                          <a:pt x="8" y="13"/>
                        </a:cubicBezTo>
                        <a:cubicBezTo>
                          <a:pt x="8" y="4"/>
                          <a:pt x="8" y="1"/>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6" name="Freeform 7271">
                    <a:extLst>
                      <a:ext uri="{FF2B5EF4-FFF2-40B4-BE49-F238E27FC236}">
                        <a16:creationId xmlns:a16="http://schemas.microsoft.com/office/drawing/2014/main" xmlns="" id="{D7916F6F-A9B1-42A3-BA53-98C8E2E4E627}"/>
                      </a:ext>
                    </a:extLst>
                  </p:cNvPr>
                  <p:cNvSpPr>
                    <a:spLocks/>
                  </p:cNvSpPr>
                  <p:nvPr/>
                </p:nvSpPr>
                <p:spPr bwMode="auto">
                  <a:xfrm>
                    <a:off x="4073" y="1954"/>
                    <a:ext cx="7" cy="76"/>
                  </a:xfrm>
                  <a:custGeom>
                    <a:avLst/>
                    <a:gdLst>
                      <a:gd name="T0" fmla="*/ 7 w 10"/>
                      <a:gd name="T1" fmla="*/ 14 h 101"/>
                      <a:gd name="T2" fmla="*/ 6 w 10"/>
                      <a:gd name="T3" fmla="*/ 63 h 101"/>
                      <a:gd name="T4" fmla="*/ 2 w 10"/>
                      <a:gd name="T5" fmla="*/ 95 h 101"/>
                      <a:gd name="T6" fmla="*/ 4 w 10"/>
                      <a:gd name="T7" fmla="*/ 90 h 101"/>
                      <a:gd name="T8" fmla="*/ 7 w 10"/>
                      <a:gd name="T9" fmla="*/ 73 h 101"/>
                      <a:gd name="T10" fmla="*/ 10 w 10"/>
                      <a:gd name="T11" fmla="*/ 39 h 101"/>
                      <a:gd name="T12" fmla="*/ 7 w 10"/>
                      <a:gd name="T13" fmla="*/ 14 h 101"/>
                    </a:gdLst>
                    <a:ahLst/>
                    <a:cxnLst>
                      <a:cxn ang="0">
                        <a:pos x="T0" y="T1"/>
                      </a:cxn>
                      <a:cxn ang="0">
                        <a:pos x="T2" y="T3"/>
                      </a:cxn>
                      <a:cxn ang="0">
                        <a:pos x="T4" y="T5"/>
                      </a:cxn>
                      <a:cxn ang="0">
                        <a:pos x="T6" y="T7"/>
                      </a:cxn>
                      <a:cxn ang="0">
                        <a:pos x="T8" y="T9"/>
                      </a:cxn>
                      <a:cxn ang="0">
                        <a:pos x="T10" y="T11"/>
                      </a:cxn>
                      <a:cxn ang="0">
                        <a:pos x="T12" y="T13"/>
                      </a:cxn>
                    </a:cxnLst>
                    <a:rect l="0" t="0" r="r" b="b"/>
                    <a:pathLst>
                      <a:path w="10" h="101">
                        <a:moveTo>
                          <a:pt x="7" y="14"/>
                        </a:moveTo>
                        <a:cubicBezTo>
                          <a:pt x="7" y="14"/>
                          <a:pt x="8" y="56"/>
                          <a:pt x="6" y="63"/>
                        </a:cubicBezTo>
                        <a:cubicBezTo>
                          <a:pt x="4" y="70"/>
                          <a:pt x="0" y="90"/>
                          <a:pt x="2" y="95"/>
                        </a:cubicBezTo>
                        <a:cubicBezTo>
                          <a:pt x="4" y="101"/>
                          <a:pt x="5" y="95"/>
                          <a:pt x="4" y="90"/>
                        </a:cubicBezTo>
                        <a:cubicBezTo>
                          <a:pt x="3" y="84"/>
                          <a:pt x="4" y="78"/>
                          <a:pt x="7" y="73"/>
                        </a:cubicBezTo>
                        <a:cubicBezTo>
                          <a:pt x="9" y="68"/>
                          <a:pt x="10" y="50"/>
                          <a:pt x="10" y="39"/>
                        </a:cubicBezTo>
                        <a:cubicBezTo>
                          <a:pt x="10" y="28"/>
                          <a:pt x="7" y="0"/>
                          <a:pt x="7" y="1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7" name="Freeform 7272">
                    <a:extLst>
                      <a:ext uri="{FF2B5EF4-FFF2-40B4-BE49-F238E27FC236}">
                        <a16:creationId xmlns:a16="http://schemas.microsoft.com/office/drawing/2014/main" xmlns="" id="{64698B8C-00E9-49B4-AF5A-3A35EF3F91FC}"/>
                      </a:ext>
                    </a:extLst>
                  </p:cNvPr>
                  <p:cNvSpPr>
                    <a:spLocks/>
                  </p:cNvSpPr>
                  <p:nvPr/>
                </p:nvSpPr>
                <p:spPr bwMode="auto">
                  <a:xfrm>
                    <a:off x="4067" y="1949"/>
                    <a:ext cx="7" cy="64"/>
                  </a:xfrm>
                  <a:custGeom>
                    <a:avLst/>
                    <a:gdLst>
                      <a:gd name="T0" fmla="*/ 3 w 9"/>
                      <a:gd name="T1" fmla="*/ 7 h 85"/>
                      <a:gd name="T2" fmla="*/ 5 w 9"/>
                      <a:gd name="T3" fmla="*/ 74 h 85"/>
                      <a:gd name="T4" fmla="*/ 5 w 9"/>
                      <a:gd name="T5" fmla="*/ 53 h 85"/>
                      <a:gd name="T6" fmla="*/ 5 w 9"/>
                      <a:gd name="T7" fmla="*/ 9 h 85"/>
                      <a:gd name="T8" fmla="*/ 3 w 9"/>
                      <a:gd name="T9" fmla="*/ 7 h 85"/>
                    </a:gdLst>
                    <a:ahLst/>
                    <a:cxnLst>
                      <a:cxn ang="0">
                        <a:pos x="T0" y="T1"/>
                      </a:cxn>
                      <a:cxn ang="0">
                        <a:pos x="T2" y="T3"/>
                      </a:cxn>
                      <a:cxn ang="0">
                        <a:pos x="T4" y="T5"/>
                      </a:cxn>
                      <a:cxn ang="0">
                        <a:pos x="T6" y="T7"/>
                      </a:cxn>
                      <a:cxn ang="0">
                        <a:pos x="T8" y="T9"/>
                      </a:cxn>
                    </a:cxnLst>
                    <a:rect l="0" t="0" r="r" b="b"/>
                    <a:pathLst>
                      <a:path w="9" h="85">
                        <a:moveTo>
                          <a:pt x="3" y="7"/>
                        </a:moveTo>
                        <a:cubicBezTo>
                          <a:pt x="3" y="7"/>
                          <a:pt x="0" y="62"/>
                          <a:pt x="5" y="74"/>
                        </a:cubicBezTo>
                        <a:cubicBezTo>
                          <a:pt x="9" y="85"/>
                          <a:pt x="5" y="59"/>
                          <a:pt x="5" y="53"/>
                        </a:cubicBezTo>
                        <a:cubicBezTo>
                          <a:pt x="4" y="46"/>
                          <a:pt x="5" y="16"/>
                          <a:pt x="5" y="9"/>
                        </a:cubicBezTo>
                        <a:cubicBezTo>
                          <a:pt x="5" y="2"/>
                          <a:pt x="4" y="0"/>
                          <a:pt x="3"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8" name="Freeform 7273">
                    <a:extLst>
                      <a:ext uri="{FF2B5EF4-FFF2-40B4-BE49-F238E27FC236}">
                        <a16:creationId xmlns:a16="http://schemas.microsoft.com/office/drawing/2014/main" xmlns="" id="{509E53D5-BAF6-4EBA-9FDD-4E0CE1BC8DA5}"/>
                      </a:ext>
                    </a:extLst>
                  </p:cNvPr>
                  <p:cNvSpPr>
                    <a:spLocks/>
                  </p:cNvSpPr>
                  <p:nvPr/>
                </p:nvSpPr>
                <p:spPr bwMode="auto">
                  <a:xfrm>
                    <a:off x="4055" y="1866"/>
                    <a:ext cx="40" cy="9"/>
                  </a:xfrm>
                  <a:custGeom>
                    <a:avLst/>
                    <a:gdLst>
                      <a:gd name="T0" fmla="*/ 46 w 54"/>
                      <a:gd name="T1" fmla="*/ 4 h 12"/>
                      <a:gd name="T2" fmla="*/ 27 w 54"/>
                      <a:gd name="T3" fmla="*/ 1 h 12"/>
                      <a:gd name="T4" fmla="*/ 8 w 54"/>
                      <a:gd name="T5" fmla="*/ 4 h 12"/>
                      <a:gd name="T6" fmla="*/ 2 w 54"/>
                      <a:gd name="T7" fmla="*/ 11 h 12"/>
                      <a:gd name="T8" fmla="*/ 12 w 54"/>
                      <a:gd name="T9" fmla="*/ 9 h 12"/>
                      <a:gd name="T10" fmla="*/ 20 w 54"/>
                      <a:gd name="T11" fmla="*/ 8 h 12"/>
                      <a:gd name="T12" fmla="*/ 28 w 54"/>
                      <a:gd name="T13" fmla="*/ 8 h 12"/>
                      <a:gd name="T14" fmla="*/ 34 w 54"/>
                      <a:gd name="T15" fmla="*/ 8 h 12"/>
                      <a:gd name="T16" fmla="*/ 42 w 54"/>
                      <a:gd name="T17" fmla="*/ 9 h 12"/>
                      <a:gd name="T18" fmla="*/ 51 w 54"/>
                      <a:gd name="T19" fmla="*/ 11 h 12"/>
                      <a:gd name="T20" fmla="*/ 46 w 54"/>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2">
                        <a:moveTo>
                          <a:pt x="46" y="4"/>
                        </a:moveTo>
                        <a:cubicBezTo>
                          <a:pt x="39" y="0"/>
                          <a:pt x="31" y="1"/>
                          <a:pt x="27" y="1"/>
                        </a:cubicBezTo>
                        <a:cubicBezTo>
                          <a:pt x="22" y="1"/>
                          <a:pt x="15" y="0"/>
                          <a:pt x="8" y="4"/>
                        </a:cubicBezTo>
                        <a:cubicBezTo>
                          <a:pt x="0" y="8"/>
                          <a:pt x="0" y="11"/>
                          <a:pt x="2" y="11"/>
                        </a:cubicBezTo>
                        <a:cubicBezTo>
                          <a:pt x="4" y="12"/>
                          <a:pt x="8" y="11"/>
                          <a:pt x="12" y="9"/>
                        </a:cubicBezTo>
                        <a:cubicBezTo>
                          <a:pt x="16" y="7"/>
                          <a:pt x="20" y="8"/>
                          <a:pt x="20" y="8"/>
                        </a:cubicBezTo>
                        <a:cubicBezTo>
                          <a:pt x="23" y="8"/>
                          <a:pt x="26" y="8"/>
                          <a:pt x="28" y="8"/>
                        </a:cubicBezTo>
                        <a:cubicBezTo>
                          <a:pt x="30" y="8"/>
                          <a:pt x="32" y="8"/>
                          <a:pt x="34" y="8"/>
                        </a:cubicBezTo>
                        <a:cubicBezTo>
                          <a:pt x="34" y="8"/>
                          <a:pt x="38" y="7"/>
                          <a:pt x="42" y="9"/>
                        </a:cubicBezTo>
                        <a:cubicBezTo>
                          <a:pt x="46" y="11"/>
                          <a:pt x="49" y="12"/>
                          <a:pt x="51" y="11"/>
                        </a:cubicBezTo>
                        <a:cubicBezTo>
                          <a:pt x="54" y="11"/>
                          <a:pt x="53" y="8"/>
                          <a:pt x="4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39" name="Freeform 7274">
                    <a:extLst>
                      <a:ext uri="{FF2B5EF4-FFF2-40B4-BE49-F238E27FC236}">
                        <a16:creationId xmlns:a16="http://schemas.microsoft.com/office/drawing/2014/main" xmlns="" id="{5EF1E9CC-BFAD-4FEE-96B5-B4C938500594}"/>
                      </a:ext>
                    </a:extLst>
                  </p:cNvPr>
                  <p:cNvSpPr>
                    <a:spLocks noEditPoints="1"/>
                  </p:cNvSpPr>
                  <p:nvPr/>
                </p:nvSpPr>
                <p:spPr bwMode="auto">
                  <a:xfrm>
                    <a:off x="4055" y="1866"/>
                    <a:ext cx="40" cy="9"/>
                  </a:xfrm>
                  <a:custGeom>
                    <a:avLst/>
                    <a:gdLst>
                      <a:gd name="T0" fmla="*/ 51 w 53"/>
                      <a:gd name="T1" fmla="*/ 12 h 12"/>
                      <a:gd name="T2" fmla="*/ 41 w 53"/>
                      <a:gd name="T3" fmla="*/ 9 h 12"/>
                      <a:gd name="T4" fmla="*/ 36 w 53"/>
                      <a:gd name="T5" fmla="*/ 8 h 12"/>
                      <a:gd name="T6" fmla="*/ 34 w 53"/>
                      <a:gd name="T7" fmla="*/ 8 h 12"/>
                      <a:gd name="T8" fmla="*/ 32 w 53"/>
                      <a:gd name="T9" fmla="*/ 8 h 12"/>
                      <a:gd name="T10" fmla="*/ 28 w 53"/>
                      <a:gd name="T11" fmla="*/ 8 h 12"/>
                      <a:gd name="T12" fmla="*/ 25 w 53"/>
                      <a:gd name="T13" fmla="*/ 8 h 12"/>
                      <a:gd name="T14" fmla="*/ 20 w 53"/>
                      <a:gd name="T15" fmla="*/ 8 h 12"/>
                      <a:gd name="T16" fmla="*/ 19 w 53"/>
                      <a:gd name="T17" fmla="*/ 8 h 12"/>
                      <a:gd name="T18" fmla="*/ 12 w 53"/>
                      <a:gd name="T19" fmla="*/ 9 h 12"/>
                      <a:gd name="T20" fmla="*/ 3 w 53"/>
                      <a:gd name="T21" fmla="*/ 12 h 12"/>
                      <a:gd name="T22" fmla="*/ 2 w 53"/>
                      <a:gd name="T23" fmla="*/ 12 h 12"/>
                      <a:gd name="T24" fmla="*/ 0 w 53"/>
                      <a:gd name="T25" fmla="*/ 10 h 12"/>
                      <a:gd name="T26" fmla="*/ 7 w 53"/>
                      <a:gd name="T27" fmla="*/ 4 h 12"/>
                      <a:gd name="T28" fmla="*/ 24 w 53"/>
                      <a:gd name="T29" fmla="*/ 0 h 12"/>
                      <a:gd name="T30" fmla="*/ 27 w 53"/>
                      <a:gd name="T31" fmla="*/ 0 h 12"/>
                      <a:gd name="T32" fmla="*/ 30 w 53"/>
                      <a:gd name="T33" fmla="*/ 0 h 12"/>
                      <a:gd name="T34" fmla="*/ 46 w 53"/>
                      <a:gd name="T35" fmla="*/ 4 h 12"/>
                      <a:gd name="T36" fmla="*/ 46 w 53"/>
                      <a:gd name="T37" fmla="*/ 4 h 12"/>
                      <a:gd name="T38" fmla="*/ 46 w 53"/>
                      <a:gd name="T39" fmla="*/ 4 h 12"/>
                      <a:gd name="T40" fmla="*/ 53 w 53"/>
                      <a:gd name="T41" fmla="*/ 10 h 12"/>
                      <a:gd name="T42" fmla="*/ 52 w 53"/>
                      <a:gd name="T43" fmla="*/ 12 h 12"/>
                      <a:gd name="T44" fmla="*/ 51 w 53"/>
                      <a:gd name="T45" fmla="*/ 12 h 12"/>
                      <a:gd name="T46" fmla="*/ 42 w 53"/>
                      <a:gd name="T47" fmla="*/ 9 h 12"/>
                      <a:gd name="T48" fmla="*/ 51 w 53"/>
                      <a:gd name="T49" fmla="*/ 11 h 12"/>
                      <a:gd name="T50" fmla="*/ 51 w 53"/>
                      <a:gd name="T51" fmla="*/ 11 h 12"/>
                      <a:gd name="T52" fmla="*/ 52 w 53"/>
                      <a:gd name="T53" fmla="*/ 10 h 12"/>
                      <a:gd name="T54" fmla="*/ 45 w 53"/>
                      <a:gd name="T55" fmla="*/ 4 h 12"/>
                      <a:gd name="T56" fmla="*/ 30 w 53"/>
                      <a:gd name="T57" fmla="*/ 1 h 12"/>
                      <a:gd name="T58" fmla="*/ 27 w 53"/>
                      <a:gd name="T59" fmla="*/ 1 h 12"/>
                      <a:gd name="T60" fmla="*/ 24 w 53"/>
                      <a:gd name="T61" fmla="*/ 1 h 12"/>
                      <a:gd name="T62" fmla="*/ 8 w 53"/>
                      <a:gd name="T63" fmla="*/ 4 h 12"/>
                      <a:gd name="T64" fmla="*/ 2 w 53"/>
                      <a:gd name="T65" fmla="*/ 10 h 12"/>
                      <a:gd name="T66" fmla="*/ 2 w 53"/>
                      <a:gd name="T67" fmla="*/ 11 h 12"/>
                      <a:gd name="T68" fmla="*/ 3 w 53"/>
                      <a:gd name="T69" fmla="*/ 11 h 12"/>
                      <a:gd name="T70" fmla="*/ 12 w 53"/>
                      <a:gd name="T71" fmla="*/ 9 h 12"/>
                      <a:gd name="T72" fmla="*/ 19 w 53"/>
                      <a:gd name="T73" fmla="*/ 7 h 12"/>
                      <a:gd name="T74" fmla="*/ 20 w 53"/>
                      <a:gd name="T75" fmla="*/ 7 h 12"/>
                      <a:gd name="T76" fmla="*/ 25 w 53"/>
                      <a:gd name="T77" fmla="*/ 7 h 12"/>
                      <a:gd name="T78" fmla="*/ 28 w 53"/>
                      <a:gd name="T79" fmla="*/ 7 h 12"/>
                      <a:gd name="T80" fmla="*/ 32 w 53"/>
                      <a:gd name="T81" fmla="*/ 7 h 12"/>
                      <a:gd name="T82" fmla="*/ 34 w 53"/>
                      <a:gd name="T83" fmla="*/ 7 h 12"/>
                      <a:gd name="T84" fmla="*/ 36 w 53"/>
                      <a:gd name="T85" fmla="*/ 7 h 12"/>
                      <a:gd name="T86" fmla="*/ 42 w 53"/>
                      <a:gd name="T8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12">
                        <a:moveTo>
                          <a:pt x="51" y="12"/>
                        </a:moveTo>
                        <a:cubicBezTo>
                          <a:pt x="48" y="12"/>
                          <a:pt x="45" y="11"/>
                          <a:pt x="41" y="9"/>
                        </a:cubicBezTo>
                        <a:cubicBezTo>
                          <a:pt x="39" y="8"/>
                          <a:pt x="37" y="8"/>
                          <a:pt x="36" y="8"/>
                        </a:cubicBezTo>
                        <a:cubicBezTo>
                          <a:pt x="35" y="8"/>
                          <a:pt x="34" y="8"/>
                          <a:pt x="34" y="8"/>
                        </a:cubicBezTo>
                        <a:cubicBezTo>
                          <a:pt x="33" y="8"/>
                          <a:pt x="33" y="8"/>
                          <a:pt x="32" y="8"/>
                        </a:cubicBezTo>
                        <a:cubicBezTo>
                          <a:pt x="31" y="8"/>
                          <a:pt x="29" y="8"/>
                          <a:pt x="28" y="8"/>
                        </a:cubicBezTo>
                        <a:cubicBezTo>
                          <a:pt x="27" y="8"/>
                          <a:pt x="26" y="8"/>
                          <a:pt x="25" y="8"/>
                        </a:cubicBezTo>
                        <a:cubicBezTo>
                          <a:pt x="23" y="8"/>
                          <a:pt x="22" y="8"/>
                          <a:pt x="20" y="8"/>
                        </a:cubicBezTo>
                        <a:cubicBezTo>
                          <a:pt x="20" y="8"/>
                          <a:pt x="19" y="8"/>
                          <a:pt x="19" y="8"/>
                        </a:cubicBezTo>
                        <a:cubicBezTo>
                          <a:pt x="17" y="8"/>
                          <a:pt x="15" y="8"/>
                          <a:pt x="12" y="9"/>
                        </a:cubicBezTo>
                        <a:cubicBezTo>
                          <a:pt x="9" y="11"/>
                          <a:pt x="5" y="12"/>
                          <a:pt x="3" y="12"/>
                        </a:cubicBezTo>
                        <a:cubicBezTo>
                          <a:pt x="2" y="12"/>
                          <a:pt x="2" y="12"/>
                          <a:pt x="2" y="12"/>
                        </a:cubicBezTo>
                        <a:cubicBezTo>
                          <a:pt x="1" y="12"/>
                          <a:pt x="0" y="11"/>
                          <a:pt x="0" y="10"/>
                        </a:cubicBezTo>
                        <a:cubicBezTo>
                          <a:pt x="0" y="9"/>
                          <a:pt x="2" y="6"/>
                          <a:pt x="7" y="4"/>
                        </a:cubicBezTo>
                        <a:cubicBezTo>
                          <a:pt x="13" y="1"/>
                          <a:pt x="19" y="0"/>
                          <a:pt x="24" y="0"/>
                        </a:cubicBezTo>
                        <a:cubicBezTo>
                          <a:pt x="25" y="0"/>
                          <a:pt x="26" y="0"/>
                          <a:pt x="27" y="0"/>
                        </a:cubicBezTo>
                        <a:cubicBezTo>
                          <a:pt x="28" y="0"/>
                          <a:pt x="29" y="0"/>
                          <a:pt x="30" y="0"/>
                        </a:cubicBezTo>
                        <a:cubicBezTo>
                          <a:pt x="34" y="0"/>
                          <a:pt x="41" y="1"/>
                          <a:pt x="46" y="4"/>
                        </a:cubicBezTo>
                        <a:cubicBezTo>
                          <a:pt x="46" y="4"/>
                          <a:pt x="46" y="4"/>
                          <a:pt x="46" y="4"/>
                        </a:cubicBezTo>
                        <a:cubicBezTo>
                          <a:pt x="46" y="4"/>
                          <a:pt x="46" y="4"/>
                          <a:pt x="46" y="4"/>
                        </a:cubicBezTo>
                        <a:cubicBezTo>
                          <a:pt x="51" y="6"/>
                          <a:pt x="53" y="9"/>
                          <a:pt x="53" y="10"/>
                        </a:cubicBezTo>
                        <a:cubicBezTo>
                          <a:pt x="53" y="11"/>
                          <a:pt x="53" y="12"/>
                          <a:pt x="52" y="12"/>
                        </a:cubicBezTo>
                        <a:cubicBezTo>
                          <a:pt x="51" y="12"/>
                          <a:pt x="51" y="12"/>
                          <a:pt x="51" y="12"/>
                        </a:cubicBezTo>
                        <a:close/>
                        <a:moveTo>
                          <a:pt x="42" y="9"/>
                        </a:moveTo>
                        <a:cubicBezTo>
                          <a:pt x="46" y="10"/>
                          <a:pt x="49" y="11"/>
                          <a:pt x="51" y="11"/>
                        </a:cubicBezTo>
                        <a:cubicBezTo>
                          <a:pt x="51" y="11"/>
                          <a:pt x="51" y="11"/>
                          <a:pt x="51" y="11"/>
                        </a:cubicBezTo>
                        <a:cubicBezTo>
                          <a:pt x="52" y="11"/>
                          <a:pt x="52" y="11"/>
                          <a:pt x="52" y="10"/>
                        </a:cubicBezTo>
                        <a:cubicBezTo>
                          <a:pt x="52" y="9"/>
                          <a:pt x="50" y="7"/>
                          <a:pt x="45" y="4"/>
                        </a:cubicBezTo>
                        <a:cubicBezTo>
                          <a:pt x="40" y="1"/>
                          <a:pt x="34" y="1"/>
                          <a:pt x="30" y="1"/>
                        </a:cubicBezTo>
                        <a:cubicBezTo>
                          <a:pt x="29" y="1"/>
                          <a:pt x="28" y="1"/>
                          <a:pt x="27" y="1"/>
                        </a:cubicBezTo>
                        <a:cubicBezTo>
                          <a:pt x="26" y="1"/>
                          <a:pt x="25" y="1"/>
                          <a:pt x="24" y="1"/>
                        </a:cubicBezTo>
                        <a:cubicBezTo>
                          <a:pt x="19" y="1"/>
                          <a:pt x="13" y="1"/>
                          <a:pt x="8" y="4"/>
                        </a:cubicBezTo>
                        <a:cubicBezTo>
                          <a:pt x="3" y="7"/>
                          <a:pt x="2" y="9"/>
                          <a:pt x="2" y="10"/>
                        </a:cubicBezTo>
                        <a:cubicBezTo>
                          <a:pt x="2" y="11"/>
                          <a:pt x="2" y="11"/>
                          <a:pt x="2" y="11"/>
                        </a:cubicBezTo>
                        <a:cubicBezTo>
                          <a:pt x="3" y="11"/>
                          <a:pt x="3" y="11"/>
                          <a:pt x="3" y="11"/>
                        </a:cubicBezTo>
                        <a:cubicBezTo>
                          <a:pt x="5" y="11"/>
                          <a:pt x="8" y="10"/>
                          <a:pt x="12" y="9"/>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8"/>
                          <a:pt x="42"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0" name="Freeform 7275">
                    <a:extLst>
                      <a:ext uri="{FF2B5EF4-FFF2-40B4-BE49-F238E27FC236}">
                        <a16:creationId xmlns:a16="http://schemas.microsoft.com/office/drawing/2014/main" xmlns="" id="{C1BE7084-2BCD-4EAB-8650-BD055077AC2B}"/>
                      </a:ext>
                    </a:extLst>
                  </p:cNvPr>
                  <p:cNvSpPr>
                    <a:spLocks noEditPoints="1"/>
                  </p:cNvSpPr>
                  <p:nvPr/>
                </p:nvSpPr>
                <p:spPr bwMode="auto">
                  <a:xfrm>
                    <a:off x="4056" y="1868"/>
                    <a:ext cx="38" cy="7"/>
                  </a:xfrm>
                  <a:custGeom>
                    <a:avLst/>
                    <a:gdLst>
                      <a:gd name="T0" fmla="*/ 37 w 50"/>
                      <a:gd name="T1" fmla="*/ 0 h 9"/>
                      <a:gd name="T2" fmla="*/ 36 w 50"/>
                      <a:gd name="T3" fmla="*/ 1 h 9"/>
                      <a:gd name="T4" fmla="*/ 40 w 50"/>
                      <a:gd name="T5" fmla="*/ 2 h 9"/>
                      <a:gd name="T6" fmla="*/ 48 w 50"/>
                      <a:gd name="T7" fmla="*/ 9 h 9"/>
                      <a:gd name="T8" fmla="*/ 48 w 50"/>
                      <a:gd name="T9" fmla="*/ 9 h 9"/>
                      <a:gd name="T10" fmla="*/ 38 w 50"/>
                      <a:gd name="T11" fmla="*/ 5 h 9"/>
                      <a:gd name="T12" fmla="*/ 35 w 50"/>
                      <a:gd name="T13" fmla="*/ 4 h 9"/>
                      <a:gd name="T14" fmla="*/ 36 w 50"/>
                      <a:gd name="T15" fmla="*/ 5 h 9"/>
                      <a:gd name="T16" fmla="*/ 40 w 50"/>
                      <a:gd name="T17" fmla="*/ 7 h 9"/>
                      <a:gd name="T18" fmla="*/ 49 w 50"/>
                      <a:gd name="T19" fmla="*/ 9 h 9"/>
                      <a:gd name="T20" fmla="*/ 49 w 50"/>
                      <a:gd name="T21" fmla="*/ 9 h 9"/>
                      <a:gd name="T22" fmla="*/ 49 w 50"/>
                      <a:gd name="T23" fmla="*/ 9 h 9"/>
                      <a:gd name="T24" fmla="*/ 50 w 50"/>
                      <a:gd name="T25" fmla="*/ 8 h 9"/>
                      <a:gd name="T26" fmla="*/ 43 w 50"/>
                      <a:gd name="T27" fmla="*/ 2 h 9"/>
                      <a:gd name="T28" fmla="*/ 37 w 50"/>
                      <a:gd name="T29" fmla="*/ 0 h 9"/>
                      <a:gd name="T30" fmla="*/ 14 w 50"/>
                      <a:gd name="T31" fmla="*/ 0 h 9"/>
                      <a:gd name="T32" fmla="*/ 6 w 50"/>
                      <a:gd name="T33" fmla="*/ 2 h 9"/>
                      <a:gd name="T34" fmla="*/ 0 w 50"/>
                      <a:gd name="T35" fmla="*/ 8 h 9"/>
                      <a:gd name="T36" fmla="*/ 0 w 50"/>
                      <a:gd name="T37" fmla="*/ 9 h 9"/>
                      <a:gd name="T38" fmla="*/ 1 w 50"/>
                      <a:gd name="T39" fmla="*/ 9 h 9"/>
                      <a:gd name="T40" fmla="*/ 1 w 50"/>
                      <a:gd name="T41" fmla="*/ 9 h 9"/>
                      <a:gd name="T42" fmla="*/ 10 w 50"/>
                      <a:gd name="T43" fmla="*/ 7 h 9"/>
                      <a:gd name="T44" fmla="*/ 14 w 50"/>
                      <a:gd name="T45" fmla="*/ 5 h 9"/>
                      <a:gd name="T46" fmla="*/ 15 w 50"/>
                      <a:gd name="T47" fmla="*/ 4 h 9"/>
                      <a:gd name="T48" fmla="*/ 14 w 50"/>
                      <a:gd name="T49" fmla="*/ 4 h 9"/>
                      <a:gd name="T50" fmla="*/ 7 w 50"/>
                      <a:gd name="T51" fmla="*/ 7 h 9"/>
                      <a:gd name="T52" fmla="*/ 3 w 50"/>
                      <a:gd name="T53" fmla="*/ 8 h 9"/>
                      <a:gd name="T54" fmla="*/ 3 w 50"/>
                      <a:gd name="T55" fmla="*/ 5 h 9"/>
                      <a:gd name="T56" fmla="*/ 14 w 50"/>
                      <a:gd name="T57" fmla="*/ 0 h 9"/>
                      <a:gd name="T58" fmla="*/ 14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37" y="0"/>
                        </a:moveTo>
                        <a:cubicBezTo>
                          <a:pt x="36" y="1"/>
                          <a:pt x="36" y="1"/>
                          <a:pt x="36" y="1"/>
                        </a:cubicBezTo>
                        <a:cubicBezTo>
                          <a:pt x="38" y="1"/>
                          <a:pt x="39" y="1"/>
                          <a:pt x="40" y="2"/>
                        </a:cubicBezTo>
                        <a:cubicBezTo>
                          <a:pt x="45" y="3"/>
                          <a:pt x="50" y="8"/>
                          <a:pt x="48" y="9"/>
                        </a:cubicBezTo>
                        <a:cubicBezTo>
                          <a:pt x="48" y="9"/>
                          <a:pt x="48" y="9"/>
                          <a:pt x="48" y="9"/>
                        </a:cubicBezTo>
                        <a:cubicBezTo>
                          <a:pt x="46" y="9"/>
                          <a:pt x="41" y="6"/>
                          <a:pt x="38" y="5"/>
                        </a:cubicBezTo>
                        <a:cubicBezTo>
                          <a:pt x="37" y="5"/>
                          <a:pt x="36" y="4"/>
                          <a:pt x="35" y="4"/>
                        </a:cubicBezTo>
                        <a:cubicBezTo>
                          <a:pt x="36" y="5"/>
                          <a:pt x="36" y="5"/>
                          <a:pt x="36" y="5"/>
                        </a:cubicBezTo>
                        <a:cubicBezTo>
                          <a:pt x="37" y="6"/>
                          <a:pt x="39" y="6"/>
                          <a:pt x="40" y="7"/>
                        </a:cubicBezTo>
                        <a:cubicBezTo>
                          <a:pt x="43" y="8"/>
                          <a:pt x="47" y="9"/>
                          <a:pt x="49" y="9"/>
                        </a:cubicBezTo>
                        <a:cubicBezTo>
                          <a:pt x="49" y="9"/>
                          <a:pt x="49" y="9"/>
                          <a:pt x="49" y="9"/>
                        </a:cubicBezTo>
                        <a:cubicBezTo>
                          <a:pt x="49" y="9"/>
                          <a:pt x="49" y="9"/>
                          <a:pt x="49" y="9"/>
                        </a:cubicBezTo>
                        <a:cubicBezTo>
                          <a:pt x="50" y="9"/>
                          <a:pt x="50" y="9"/>
                          <a:pt x="50" y="8"/>
                        </a:cubicBezTo>
                        <a:cubicBezTo>
                          <a:pt x="50" y="7"/>
                          <a:pt x="48" y="5"/>
                          <a:pt x="43" y="2"/>
                        </a:cubicBezTo>
                        <a:cubicBezTo>
                          <a:pt x="41" y="1"/>
                          <a:pt x="39" y="0"/>
                          <a:pt x="37" y="0"/>
                        </a:cubicBezTo>
                        <a:close/>
                        <a:moveTo>
                          <a:pt x="14" y="0"/>
                        </a:moveTo>
                        <a:cubicBezTo>
                          <a:pt x="11" y="0"/>
                          <a:pt x="9" y="1"/>
                          <a:pt x="6" y="2"/>
                        </a:cubicBezTo>
                        <a:cubicBezTo>
                          <a:pt x="1" y="5"/>
                          <a:pt x="0" y="7"/>
                          <a:pt x="0" y="8"/>
                        </a:cubicBezTo>
                        <a:cubicBezTo>
                          <a:pt x="0" y="9"/>
                          <a:pt x="0" y="9"/>
                          <a:pt x="0" y="9"/>
                        </a:cubicBezTo>
                        <a:cubicBezTo>
                          <a:pt x="1" y="9"/>
                          <a:pt x="1" y="9"/>
                          <a:pt x="1" y="9"/>
                        </a:cubicBezTo>
                        <a:cubicBezTo>
                          <a:pt x="1" y="9"/>
                          <a:pt x="1" y="9"/>
                          <a:pt x="1" y="9"/>
                        </a:cubicBezTo>
                        <a:cubicBezTo>
                          <a:pt x="3" y="9"/>
                          <a:pt x="6" y="8"/>
                          <a:pt x="10" y="7"/>
                        </a:cubicBezTo>
                        <a:cubicBezTo>
                          <a:pt x="11" y="6"/>
                          <a:pt x="13" y="6"/>
                          <a:pt x="14" y="5"/>
                        </a:cubicBezTo>
                        <a:cubicBezTo>
                          <a:pt x="14" y="5"/>
                          <a:pt x="14" y="5"/>
                          <a:pt x="15" y="4"/>
                        </a:cubicBezTo>
                        <a:cubicBezTo>
                          <a:pt x="14" y="4"/>
                          <a:pt x="14" y="4"/>
                          <a:pt x="14" y="4"/>
                        </a:cubicBezTo>
                        <a:cubicBezTo>
                          <a:pt x="11" y="4"/>
                          <a:pt x="10" y="6"/>
                          <a:pt x="7" y="7"/>
                        </a:cubicBezTo>
                        <a:cubicBezTo>
                          <a:pt x="5" y="8"/>
                          <a:pt x="4" y="8"/>
                          <a:pt x="3" y="8"/>
                        </a:cubicBezTo>
                        <a:cubicBezTo>
                          <a:pt x="2" y="8"/>
                          <a:pt x="1" y="7"/>
                          <a:pt x="3" y="5"/>
                        </a:cubicBezTo>
                        <a:cubicBezTo>
                          <a:pt x="4" y="4"/>
                          <a:pt x="11" y="1"/>
                          <a:pt x="14" y="0"/>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1" name="Freeform 7276">
                    <a:extLst>
                      <a:ext uri="{FF2B5EF4-FFF2-40B4-BE49-F238E27FC236}">
                        <a16:creationId xmlns:a16="http://schemas.microsoft.com/office/drawing/2014/main" xmlns="" id="{AFBF2CCC-1AD8-47A9-B5BC-449496150F8D}"/>
                      </a:ext>
                    </a:extLst>
                  </p:cNvPr>
                  <p:cNvSpPr>
                    <a:spLocks noEditPoints="1"/>
                  </p:cNvSpPr>
                  <p:nvPr/>
                </p:nvSpPr>
                <p:spPr bwMode="auto">
                  <a:xfrm>
                    <a:off x="4055" y="1867"/>
                    <a:ext cx="40" cy="8"/>
                  </a:xfrm>
                  <a:custGeom>
                    <a:avLst/>
                    <a:gdLst>
                      <a:gd name="T0" fmla="*/ 39 w 54"/>
                      <a:gd name="T1" fmla="*/ 0 h 11"/>
                      <a:gd name="T2" fmla="*/ 39 w 54"/>
                      <a:gd name="T3" fmla="*/ 1 h 11"/>
                      <a:gd name="T4" fmla="*/ 45 w 54"/>
                      <a:gd name="T5" fmla="*/ 3 h 11"/>
                      <a:gd name="T6" fmla="*/ 52 w 54"/>
                      <a:gd name="T7" fmla="*/ 9 h 11"/>
                      <a:gd name="T8" fmla="*/ 51 w 54"/>
                      <a:gd name="T9" fmla="*/ 10 h 11"/>
                      <a:gd name="T10" fmla="*/ 51 w 54"/>
                      <a:gd name="T11" fmla="*/ 10 h 11"/>
                      <a:gd name="T12" fmla="*/ 51 w 54"/>
                      <a:gd name="T13" fmla="*/ 10 h 11"/>
                      <a:gd name="T14" fmla="*/ 42 w 54"/>
                      <a:gd name="T15" fmla="*/ 8 h 11"/>
                      <a:gd name="T16" fmla="*/ 38 w 54"/>
                      <a:gd name="T17" fmla="*/ 6 h 11"/>
                      <a:gd name="T18" fmla="*/ 38 w 54"/>
                      <a:gd name="T19" fmla="*/ 7 h 11"/>
                      <a:gd name="T20" fmla="*/ 42 w 54"/>
                      <a:gd name="T21" fmla="*/ 8 h 11"/>
                      <a:gd name="T22" fmla="*/ 51 w 54"/>
                      <a:gd name="T23" fmla="*/ 11 h 11"/>
                      <a:gd name="T24" fmla="*/ 51 w 54"/>
                      <a:gd name="T25" fmla="*/ 10 h 11"/>
                      <a:gd name="T26" fmla="*/ 46 w 54"/>
                      <a:gd name="T27" fmla="*/ 3 h 11"/>
                      <a:gd name="T28" fmla="*/ 39 w 54"/>
                      <a:gd name="T29" fmla="*/ 0 h 11"/>
                      <a:gd name="T30" fmla="*/ 15 w 54"/>
                      <a:gd name="T31" fmla="*/ 0 h 11"/>
                      <a:gd name="T32" fmla="*/ 8 w 54"/>
                      <a:gd name="T33" fmla="*/ 3 h 11"/>
                      <a:gd name="T34" fmla="*/ 2 w 54"/>
                      <a:gd name="T35" fmla="*/ 10 h 11"/>
                      <a:gd name="T36" fmla="*/ 3 w 54"/>
                      <a:gd name="T37" fmla="*/ 11 h 11"/>
                      <a:gd name="T38" fmla="*/ 12 w 54"/>
                      <a:gd name="T39" fmla="*/ 8 h 11"/>
                      <a:gd name="T40" fmla="*/ 16 w 54"/>
                      <a:gd name="T41" fmla="*/ 7 h 11"/>
                      <a:gd name="T42" fmla="*/ 16 w 54"/>
                      <a:gd name="T43" fmla="*/ 6 h 11"/>
                      <a:gd name="T44" fmla="*/ 12 w 54"/>
                      <a:gd name="T45" fmla="*/ 8 h 11"/>
                      <a:gd name="T46" fmla="*/ 3 w 54"/>
                      <a:gd name="T47" fmla="*/ 10 h 11"/>
                      <a:gd name="T48" fmla="*/ 3 w 54"/>
                      <a:gd name="T49" fmla="*/ 10 h 11"/>
                      <a:gd name="T50" fmla="*/ 2 w 54"/>
                      <a:gd name="T51" fmla="*/ 10 h 11"/>
                      <a:gd name="T52" fmla="*/ 2 w 54"/>
                      <a:gd name="T53" fmla="*/ 9 h 11"/>
                      <a:gd name="T54" fmla="*/ 8 w 54"/>
                      <a:gd name="T55" fmla="*/ 3 h 11"/>
                      <a:gd name="T56" fmla="*/ 16 w 54"/>
                      <a:gd name="T57" fmla="*/ 1 h 11"/>
                      <a:gd name="T58" fmla="*/ 15 w 5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11">
                        <a:moveTo>
                          <a:pt x="39" y="0"/>
                        </a:moveTo>
                        <a:cubicBezTo>
                          <a:pt x="39" y="1"/>
                          <a:pt x="39" y="1"/>
                          <a:pt x="39" y="1"/>
                        </a:cubicBezTo>
                        <a:cubicBezTo>
                          <a:pt x="41" y="1"/>
                          <a:pt x="43" y="2"/>
                          <a:pt x="45" y="3"/>
                        </a:cubicBezTo>
                        <a:cubicBezTo>
                          <a:pt x="50" y="6"/>
                          <a:pt x="52" y="8"/>
                          <a:pt x="52" y="9"/>
                        </a:cubicBezTo>
                        <a:cubicBezTo>
                          <a:pt x="52" y="10"/>
                          <a:pt x="52" y="10"/>
                          <a:pt x="51" y="10"/>
                        </a:cubicBezTo>
                        <a:cubicBezTo>
                          <a:pt x="51" y="10"/>
                          <a:pt x="51" y="10"/>
                          <a:pt x="51" y="10"/>
                        </a:cubicBezTo>
                        <a:cubicBezTo>
                          <a:pt x="51" y="10"/>
                          <a:pt x="51" y="10"/>
                          <a:pt x="51" y="10"/>
                        </a:cubicBezTo>
                        <a:cubicBezTo>
                          <a:pt x="49" y="10"/>
                          <a:pt x="45" y="9"/>
                          <a:pt x="42" y="8"/>
                        </a:cubicBezTo>
                        <a:cubicBezTo>
                          <a:pt x="41" y="7"/>
                          <a:pt x="39" y="7"/>
                          <a:pt x="38" y="6"/>
                        </a:cubicBezTo>
                        <a:cubicBezTo>
                          <a:pt x="38" y="7"/>
                          <a:pt x="38" y="7"/>
                          <a:pt x="38" y="7"/>
                        </a:cubicBezTo>
                        <a:cubicBezTo>
                          <a:pt x="39" y="7"/>
                          <a:pt x="41" y="7"/>
                          <a:pt x="42" y="8"/>
                        </a:cubicBezTo>
                        <a:cubicBezTo>
                          <a:pt x="45" y="10"/>
                          <a:pt x="49" y="11"/>
                          <a:pt x="51" y="11"/>
                        </a:cubicBezTo>
                        <a:cubicBezTo>
                          <a:pt x="51" y="10"/>
                          <a:pt x="51" y="10"/>
                          <a:pt x="51" y="10"/>
                        </a:cubicBezTo>
                        <a:cubicBezTo>
                          <a:pt x="54" y="10"/>
                          <a:pt x="53" y="7"/>
                          <a:pt x="46" y="3"/>
                        </a:cubicBezTo>
                        <a:cubicBezTo>
                          <a:pt x="44" y="2"/>
                          <a:pt x="41" y="1"/>
                          <a:pt x="39" y="0"/>
                        </a:cubicBezTo>
                        <a:close/>
                        <a:moveTo>
                          <a:pt x="15" y="0"/>
                        </a:moveTo>
                        <a:cubicBezTo>
                          <a:pt x="13" y="1"/>
                          <a:pt x="10" y="2"/>
                          <a:pt x="8" y="3"/>
                        </a:cubicBezTo>
                        <a:cubicBezTo>
                          <a:pt x="0" y="7"/>
                          <a:pt x="0" y="10"/>
                          <a:pt x="2" y="10"/>
                        </a:cubicBezTo>
                        <a:cubicBezTo>
                          <a:pt x="3" y="11"/>
                          <a:pt x="3" y="11"/>
                          <a:pt x="3" y="11"/>
                        </a:cubicBezTo>
                        <a:cubicBezTo>
                          <a:pt x="5" y="11"/>
                          <a:pt x="8" y="10"/>
                          <a:pt x="12" y="8"/>
                        </a:cubicBezTo>
                        <a:cubicBezTo>
                          <a:pt x="13" y="7"/>
                          <a:pt x="14" y="7"/>
                          <a:pt x="16" y="7"/>
                        </a:cubicBezTo>
                        <a:cubicBezTo>
                          <a:pt x="16" y="6"/>
                          <a:pt x="16" y="6"/>
                          <a:pt x="16" y="6"/>
                        </a:cubicBezTo>
                        <a:cubicBezTo>
                          <a:pt x="15" y="7"/>
                          <a:pt x="13" y="7"/>
                          <a:pt x="12" y="8"/>
                        </a:cubicBezTo>
                        <a:cubicBezTo>
                          <a:pt x="8" y="9"/>
                          <a:pt x="5" y="10"/>
                          <a:pt x="3" y="10"/>
                        </a:cubicBezTo>
                        <a:cubicBezTo>
                          <a:pt x="3" y="10"/>
                          <a:pt x="3" y="10"/>
                          <a:pt x="3" y="10"/>
                        </a:cubicBezTo>
                        <a:cubicBezTo>
                          <a:pt x="2" y="10"/>
                          <a:pt x="2" y="10"/>
                          <a:pt x="2" y="10"/>
                        </a:cubicBezTo>
                        <a:cubicBezTo>
                          <a:pt x="2" y="10"/>
                          <a:pt x="2" y="10"/>
                          <a:pt x="2" y="9"/>
                        </a:cubicBezTo>
                        <a:cubicBezTo>
                          <a:pt x="2" y="8"/>
                          <a:pt x="3" y="6"/>
                          <a:pt x="8" y="3"/>
                        </a:cubicBezTo>
                        <a:cubicBezTo>
                          <a:pt x="11" y="2"/>
                          <a:pt x="13" y="1"/>
                          <a:pt x="16" y="1"/>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2" name="Freeform 7277">
                    <a:extLst>
                      <a:ext uri="{FF2B5EF4-FFF2-40B4-BE49-F238E27FC236}">
                        <a16:creationId xmlns:a16="http://schemas.microsoft.com/office/drawing/2014/main" xmlns="" id="{11511F83-45C9-423C-A628-84A789E463DA}"/>
                      </a:ext>
                    </a:extLst>
                  </p:cNvPr>
                  <p:cNvSpPr>
                    <a:spLocks/>
                  </p:cNvSpPr>
                  <p:nvPr/>
                </p:nvSpPr>
                <p:spPr bwMode="auto">
                  <a:xfrm>
                    <a:off x="4058" y="1869"/>
                    <a:ext cx="10" cy="4"/>
                  </a:xfrm>
                  <a:custGeom>
                    <a:avLst/>
                    <a:gdLst>
                      <a:gd name="T0" fmla="*/ 14 w 14"/>
                      <a:gd name="T1" fmla="*/ 0 h 6"/>
                      <a:gd name="T2" fmla="*/ 6 w 14"/>
                      <a:gd name="T3" fmla="*/ 3 h 6"/>
                      <a:gd name="T4" fmla="*/ 2 w 14"/>
                      <a:gd name="T5" fmla="*/ 6 h 6"/>
                      <a:gd name="T6" fmla="*/ 3 w 14"/>
                      <a:gd name="T7" fmla="*/ 6 h 6"/>
                      <a:gd name="T8" fmla="*/ 7 w 14"/>
                      <a:gd name="T9" fmla="*/ 3 h 6"/>
                      <a:gd name="T10" fmla="*/ 14 w 14"/>
                      <a:gd name="T11" fmla="*/ 1 h 6"/>
                      <a:gd name="T12" fmla="*/ 14 w 14"/>
                      <a:gd name="T13" fmla="*/ 1 h 6"/>
                      <a:gd name="T14" fmla="*/ 14 w 1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
                        <a:moveTo>
                          <a:pt x="14" y="0"/>
                        </a:moveTo>
                        <a:cubicBezTo>
                          <a:pt x="12" y="1"/>
                          <a:pt x="8" y="2"/>
                          <a:pt x="6" y="3"/>
                        </a:cubicBezTo>
                        <a:cubicBezTo>
                          <a:pt x="4" y="4"/>
                          <a:pt x="0" y="5"/>
                          <a:pt x="2" y="6"/>
                        </a:cubicBezTo>
                        <a:cubicBezTo>
                          <a:pt x="3" y="6"/>
                          <a:pt x="3" y="6"/>
                          <a:pt x="3" y="6"/>
                        </a:cubicBezTo>
                        <a:cubicBezTo>
                          <a:pt x="4" y="6"/>
                          <a:pt x="6" y="4"/>
                          <a:pt x="7" y="3"/>
                        </a:cubicBezTo>
                        <a:cubicBezTo>
                          <a:pt x="10" y="3"/>
                          <a:pt x="12" y="2"/>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3" name="Freeform 7278">
                    <a:extLst>
                      <a:ext uri="{FF2B5EF4-FFF2-40B4-BE49-F238E27FC236}">
                        <a16:creationId xmlns:a16="http://schemas.microsoft.com/office/drawing/2014/main" xmlns="" id="{8E2BB4E2-0349-4B4C-895B-4AAB361A6B25}"/>
                      </a:ext>
                    </a:extLst>
                  </p:cNvPr>
                  <p:cNvSpPr>
                    <a:spLocks/>
                  </p:cNvSpPr>
                  <p:nvPr/>
                </p:nvSpPr>
                <p:spPr bwMode="auto">
                  <a:xfrm>
                    <a:off x="4082" y="1869"/>
                    <a:ext cx="9" cy="4"/>
                  </a:xfrm>
                  <a:custGeom>
                    <a:avLst/>
                    <a:gdLst>
                      <a:gd name="T0" fmla="*/ 1 w 12"/>
                      <a:gd name="T1" fmla="*/ 0 h 6"/>
                      <a:gd name="T2" fmla="*/ 0 w 12"/>
                      <a:gd name="T3" fmla="*/ 1 h 6"/>
                      <a:gd name="T4" fmla="*/ 9 w 12"/>
                      <a:gd name="T5" fmla="*/ 5 h 6"/>
                      <a:gd name="T6" fmla="*/ 11 w 12"/>
                      <a:gd name="T7" fmla="*/ 6 h 6"/>
                      <a:gd name="T8" fmla="*/ 10 w 12"/>
                      <a:gd name="T9" fmla="*/ 4 h 6"/>
                      <a:gd name="T10" fmla="*/ 5 w 12"/>
                      <a:gd name="T11" fmla="*/ 1 h 6"/>
                      <a:gd name="T12" fmla="*/ 4 w 12"/>
                      <a:gd name="T13" fmla="*/ 1 h 6"/>
                      <a:gd name="T14" fmla="*/ 1 w 1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1" y="0"/>
                        </a:moveTo>
                        <a:cubicBezTo>
                          <a:pt x="0" y="1"/>
                          <a:pt x="0" y="1"/>
                          <a:pt x="0" y="1"/>
                        </a:cubicBezTo>
                        <a:cubicBezTo>
                          <a:pt x="5" y="3"/>
                          <a:pt x="7" y="4"/>
                          <a:pt x="9" y="5"/>
                        </a:cubicBezTo>
                        <a:cubicBezTo>
                          <a:pt x="9" y="5"/>
                          <a:pt x="10" y="6"/>
                          <a:pt x="11" y="6"/>
                        </a:cubicBezTo>
                        <a:cubicBezTo>
                          <a:pt x="11" y="6"/>
                          <a:pt x="12" y="5"/>
                          <a:pt x="10" y="4"/>
                        </a:cubicBezTo>
                        <a:cubicBezTo>
                          <a:pt x="7" y="1"/>
                          <a:pt x="5" y="1"/>
                          <a:pt x="5" y="1"/>
                        </a:cubicBezTo>
                        <a:cubicBezTo>
                          <a:pt x="4" y="1"/>
                          <a:pt x="4" y="1"/>
                          <a:pt x="4" y="1"/>
                        </a:cubicBezTo>
                        <a:cubicBezTo>
                          <a:pt x="3" y="1"/>
                          <a:pt x="2" y="1"/>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4" name="Freeform 7279">
                    <a:extLst>
                      <a:ext uri="{FF2B5EF4-FFF2-40B4-BE49-F238E27FC236}">
                        <a16:creationId xmlns:a16="http://schemas.microsoft.com/office/drawing/2014/main" xmlns="" id="{CBCFA6DC-7CED-40C0-B617-3FAC7FF690A0}"/>
                      </a:ext>
                    </a:extLst>
                  </p:cNvPr>
                  <p:cNvSpPr>
                    <a:spLocks/>
                  </p:cNvSpPr>
                  <p:nvPr/>
                </p:nvSpPr>
                <p:spPr bwMode="auto">
                  <a:xfrm>
                    <a:off x="4066" y="1866"/>
                    <a:ext cx="20" cy="9"/>
                  </a:xfrm>
                  <a:custGeom>
                    <a:avLst/>
                    <a:gdLst>
                      <a:gd name="T0" fmla="*/ 15 w 26"/>
                      <a:gd name="T1" fmla="*/ 1 h 12"/>
                      <a:gd name="T2" fmla="*/ 9 w 26"/>
                      <a:gd name="T3" fmla="*/ 1 h 12"/>
                      <a:gd name="T4" fmla="*/ 1 w 26"/>
                      <a:gd name="T5" fmla="*/ 2 h 12"/>
                      <a:gd name="T6" fmla="*/ 3 w 26"/>
                      <a:gd name="T7" fmla="*/ 6 h 12"/>
                      <a:gd name="T8" fmla="*/ 2 w 26"/>
                      <a:gd name="T9" fmla="*/ 11 h 12"/>
                      <a:gd name="T10" fmla="*/ 7 w 26"/>
                      <a:gd name="T11" fmla="*/ 11 h 12"/>
                      <a:gd name="T12" fmla="*/ 14 w 26"/>
                      <a:gd name="T13" fmla="*/ 10 h 12"/>
                      <a:gd name="T14" fmla="*/ 23 w 26"/>
                      <a:gd name="T15" fmla="*/ 9 h 12"/>
                      <a:gd name="T16" fmla="*/ 22 w 26"/>
                      <a:gd name="T17" fmla="*/ 4 h 12"/>
                      <a:gd name="T18" fmla="*/ 15 w 26"/>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2">
                        <a:moveTo>
                          <a:pt x="15" y="1"/>
                        </a:moveTo>
                        <a:cubicBezTo>
                          <a:pt x="13" y="1"/>
                          <a:pt x="11" y="1"/>
                          <a:pt x="9" y="1"/>
                        </a:cubicBezTo>
                        <a:cubicBezTo>
                          <a:pt x="4" y="0"/>
                          <a:pt x="1" y="0"/>
                          <a:pt x="1" y="2"/>
                        </a:cubicBezTo>
                        <a:cubicBezTo>
                          <a:pt x="1" y="3"/>
                          <a:pt x="5" y="4"/>
                          <a:pt x="3" y="6"/>
                        </a:cubicBezTo>
                        <a:cubicBezTo>
                          <a:pt x="2" y="8"/>
                          <a:pt x="0" y="10"/>
                          <a:pt x="2" y="11"/>
                        </a:cubicBezTo>
                        <a:cubicBezTo>
                          <a:pt x="3" y="11"/>
                          <a:pt x="5" y="11"/>
                          <a:pt x="7" y="11"/>
                        </a:cubicBezTo>
                        <a:cubicBezTo>
                          <a:pt x="9" y="10"/>
                          <a:pt x="12" y="10"/>
                          <a:pt x="14" y="10"/>
                        </a:cubicBezTo>
                        <a:cubicBezTo>
                          <a:pt x="19" y="11"/>
                          <a:pt x="24" y="12"/>
                          <a:pt x="23" y="9"/>
                        </a:cubicBezTo>
                        <a:cubicBezTo>
                          <a:pt x="21" y="6"/>
                          <a:pt x="19" y="6"/>
                          <a:pt x="22" y="4"/>
                        </a:cubicBezTo>
                        <a:cubicBezTo>
                          <a:pt x="26" y="1"/>
                          <a:pt x="23" y="0"/>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5" name="Freeform 7280">
                    <a:extLst>
                      <a:ext uri="{FF2B5EF4-FFF2-40B4-BE49-F238E27FC236}">
                        <a16:creationId xmlns:a16="http://schemas.microsoft.com/office/drawing/2014/main" xmlns="" id="{846A20B7-64E5-45D1-B044-848E2314D597}"/>
                      </a:ext>
                    </a:extLst>
                  </p:cNvPr>
                  <p:cNvSpPr>
                    <a:spLocks noEditPoints="1"/>
                  </p:cNvSpPr>
                  <p:nvPr/>
                </p:nvSpPr>
                <p:spPr bwMode="auto">
                  <a:xfrm>
                    <a:off x="4066" y="1866"/>
                    <a:ext cx="18" cy="8"/>
                  </a:xfrm>
                  <a:custGeom>
                    <a:avLst/>
                    <a:gdLst>
                      <a:gd name="T0" fmla="*/ 14 w 24"/>
                      <a:gd name="T1" fmla="*/ 11 h 11"/>
                      <a:gd name="T2" fmla="*/ 12 w 24"/>
                      <a:gd name="T3" fmla="*/ 11 h 11"/>
                      <a:gd name="T4" fmla="*/ 4 w 24"/>
                      <a:gd name="T5" fmla="*/ 11 h 11"/>
                      <a:gd name="T6" fmla="*/ 2 w 24"/>
                      <a:gd name="T7" fmla="*/ 11 h 11"/>
                      <a:gd name="T8" fmla="*/ 0 w 24"/>
                      <a:gd name="T9" fmla="*/ 10 h 11"/>
                      <a:gd name="T10" fmla="*/ 3 w 24"/>
                      <a:gd name="T11" fmla="*/ 6 h 11"/>
                      <a:gd name="T12" fmla="*/ 3 w 24"/>
                      <a:gd name="T13" fmla="*/ 5 h 11"/>
                      <a:gd name="T14" fmla="*/ 0 w 24"/>
                      <a:gd name="T15" fmla="*/ 2 h 11"/>
                      <a:gd name="T16" fmla="*/ 0 w 24"/>
                      <a:gd name="T17" fmla="*/ 2 h 11"/>
                      <a:gd name="T18" fmla="*/ 5 w 24"/>
                      <a:gd name="T19" fmla="*/ 0 h 11"/>
                      <a:gd name="T20" fmla="*/ 13 w 24"/>
                      <a:gd name="T21" fmla="*/ 0 h 11"/>
                      <a:gd name="T22" fmla="*/ 15 w 24"/>
                      <a:gd name="T23" fmla="*/ 0 h 11"/>
                      <a:gd name="T24" fmla="*/ 18 w 24"/>
                      <a:gd name="T25" fmla="*/ 0 h 11"/>
                      <a:gd name="T26" fmla="*/ 24 w 24"/>
                      <a:gd name="T27" fmla="*/ 2 h 11"/>
                      <a:gd name="T28" fmla="*/ 22 w 24"/>
                      <a:gd name="T29" fmla="*/ 4 h 11"/>
                      <a:gd name="T30" fmla="*/ 21 w 24"/>
                      <a:gd name="T31" fmla="*/ 6 h 11"/>
                      <a:gd name="T32" fmla="*/ 23 w 24"/>
                      <a:gd name="T33" fmla="*/ 9 h 11"/>
                      <a:gd name="T34" fmla="*/ 24 w 24"/>
                      <a:gd name="T35" fmla="*/ 10 h 11"/>
                      <a:gd name="T36" fmla="*/ 23 w 24"/>
                      <a:gd name="T37" fmla="*/ 11 h 11"/>
                      <a:gd name="T38" fmla="*/ 21 w 24"/>
                      <a:gd name="T39" fmla="*/ 11 h 11"/>
                      <a:gd name="T40" fmla="*/ 14 w 24"/>
                      <a:gd name="T41" fmla="*/ 11 h 11"/>
                      <a:gd name="T42" fmla="*/ 14 w 24"/>
                      <a:gd name="T43" fmla="*/ 10 h 11"/>
                      <a:gd name="T44" fmla="*/ 21 w 24"/>
                      <a:gd name="T45" fmla="*/ 11 h 11"/>
                      <a:gd name="T46" fmla="*/ 22 w 24"/>
                      <a:gd name="T47" fmla="*/ 10 h 11"/>
                      <a:gd name="T48" fmla="*/ 22 w 24"/>
                      <a:gd name="T49" fmla="*/ 9 h 11"/>
                      <a:gd name="T50" fmla="*/ 20 w 24"/>
                      <a:gd name="T51" fmla="*/ 6 h 11"/>
                      <a:gd name="T52" fmla="*/ 21 w 24"/>
                      <a:gd name="T53" fmla="*/ 4 h 11"/>
                      <a:gd name="T54" fmla="*/ 23 w 24"/>
                      <a:gd name="T55" fmla="*/ 2 h 11"/>
                      <a:gd name="T56" fmla="*/ 22 w 24"/>
                      <a:gd name="T57" fmla="*/ 1 h 11"/>
                      <a:gd name="T58" fmla="*/ 18 w 24"/>
                      <a:gd name="T59" fmla="*/ 1 h 11"/>
                      <a:gd name="T60" fmla="*/ 15 w 24"/>
                      <a:gd name="T61" fmla="*/ 1 h 11"/>
                      <a:gd name="T62" fmla="*/ 13 w 24"/>
                      <a:gd name="T63" fmla="*/ 1 h 11"/>
                      <a:gd name="T64" fmla="*/ 5 w 24"/>
                      <a:gd name="T65" fmla="*/ 1 h 11"/>
                      <a:gd name="T66" fmla="*/ 2 w 24"/>
                      <a:gd name="T67" fmla="*/ 1 h 11"/>
                      <a:gd name="T68" fmla="*/ 2 w 24"/>
                      <a:gd name="T69" fmla="*/ 2 h 11"/>
                      <a:gd name="T70" fmla="*/ 2 w 24"/>
                      <a:gd name="T71" fmla="*/ 2 h 11"/>
                      <a:gd name="T72" fmla="*/ 4 w 24"/>
                      <a:gd name="T73" fmla="*/ 5 h 11"/>
                      <a:gd name="T74" fmla="*/ 4 w 24"/>
                      <a:gd name="T75" fmla="*/ 6 h 11"/>
                      <a:gd name="T76" fmla="*/ 2 w 24"/>
                      <a:gd name="T77" fmla="*/ 10 h 11"/>
                      <a:gd name="T78" fmla="*/ 2 w 24"/>
                      <a:gd name="T79" fmla="*/ 10 h 11"/>
                      <a:gd name="T80" fmla="*/ 4 w 24"/>
                      <a:gd name="T81" fmla="*/ 10 h 11"/>
                      <a:gd name="T82" fmla="*/ 12 w 24"/>
                      <a:gd name="T83" fmla="*/ 10 h 11"/>
                      <a:gd name="T84" fmla="*/ 14 w 24"/>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1">
                        <a:moveTo>
                          <a:pt x="14" y="11"/>
                        </a:moveTo>
                        <a:cubicBezTo>
                          <a:pt x="13" y="11"/>
                          <a:pt x="13" y="11"/>
                          <a:pt x="12" y="11"/>
                        </a:cubicBezTo>
                        <a:cubicBezTo>
                          <a:pt x="9" y="11"/>
                          <a:pt x="6" y="11"/>
                          <a:pt x="4" y="11"/>
                        </a:cubicBezTo>
                        <a:cubicBezTo>
                          <a:pt x="3" y="11"/>
                          <a:pt x="2" y="11"/>
                          <a:pt x="2" y="11"/>
                        </a:cubicBezTo>
                        <a:cubicBezTo>
                          <a:pt x="1" y="11"/>
                          <a:pt x="0" y="10"/>
                          <a:pt x="0" y="10"/>
                        </a:cubicBezTo>
                        <a:cubicBezTo>
                          <a:pt x="0" y="9"/>
                          <a:pt x="2" y="7"/>
                          <a:pt x="3" y="6"/>
                        </a:cubicBezTo>
                        <a:cubicBezTo>
                          <a:pt x="3" y="5"/>
                          <a:pt x="3" y="5"/>
                          <a:pt x="3" y="5"/>
                        </a:cubicBezTo>
                        <a:cubicBezTo>
                          <a:pt x="3" y="4"/>
                          <a:pt x="0" y="4"/>
                          <a:pt x="0" y="2"/>
                        </a:cubicBezTo>
                        <a:cubicBezTo>
                          <a:pt x="0" y="2"/>
                          <a:pt x="0" y="2"/>
                          <a:pt x="0" y="2"/>
                        </a:cubicBezTo>
                        <a:cubicBezTo>
                          <a:pt x="0" y="0"/>
                          <a:pt x="3" y="0"/>
                          <a:pt x="5" y="0"/>
                        </a:cubicBezTo>
                        <a:cubicBezTo>
                          <a:pt x="7" y="0"/>
                          <a:pt x="10" y="0"/>
                          <a:pt x="13" y="0"/>
                        </a:cubicBezTo>
                        <a:cubicBezTo>
                          <a:pt x="14" y="0"/>
                          <a:pt x="14" y="0"/>
                          <a:pt x="15" y="0"/>
                        </a:cubicBezTo>
                        <a:cubicBezTo>
                          <a:pt x="16" y="0"/>
                          <a:pt x="17" y="0"/>
                          <a:pt x="18" y="0"/>
                        </a:cubicBezTo>
                        <a:cubicBezTo>
                          <a:pt x="22" y="0"/>
                          <a:pt x="24" y="0"/>
                          <a:pt x="24" y="2"/>
                        </a:cubicBezTo>
                        <a:cubicBezTo>
                          <a:pt x="24" y="2"/>
                          <a:pt x="23" y="3"/>
                          <a:pt x="22" y="4"/>
                        </a:cubicBezTo>
                        <a:cubicBezTo>
                          <a:pt x="21" y="5"/>
                          <a:pt x="21" y="5"/>
                          <a:pt x="21" y="6"/>
                        </a:cubicBezTo>
                        <a:cubicBezTo>
                          <a:pt x="21" y="6"/>
                          <a:pt x="22" y="7"/>
                          <a:pt x="23" y="9"/>
                        </a:cubicBezTo>
                        <a:cubicBezTo>
                          <a:pt x="24" y="10"/>
                          <a:pt x="24" y="10"/>
                          <a:pt x="24" y="10"/>
                        </a:cubicBezTo>
                        <a:cubicBezTo>
                          <a:pt x="24" y="10"/>
                          <a:pt x="23" y="11"/>
                          <a:pt x="23" y="11"/>
                        </a:cubicBezTo>
                        <a:cubicBezTo>
                          <a:pt x="22" y="11"/>
                          <a:pt x="22" y="11"/>
                          <a:pt x="21" y="11"/>
                        </a:cubicBezTo>
                        <a:cubicBezTo>
                          <a:pt x="19" y="11"/>
                          <a:pt x="17" y="11"/>
                          <a:pt x="14" y="11"/>
                        </a:cubicBezTo>
                        <a:close/>
                        <a:moveTo>
                          <a:pt x="14" y="10"/>
                        </a:moveTo>
                        <a:cubicBezTo>
                          <a:pt x="17" y="10"/>
                          <a:pt x="19" y="11"/>
                          <a:pt x="21" y="11"/>
                        </a:cubicBezTo>
                        <a:cubicBezTo>
                          <a:pt x="22" y="10"/>
                          <a:pt x="22" y="10"/>
                          <a:pt x="22" y="10"/>
                        </a:cubicBezTo>
                        <a:cubicBezTo>
                          <a:pt x="22" y="9"/>
                          <a:pt x="22" y="9"/>
                          <a:pt x="22" y="9"/>
                        </a:cubicBezTo>
                        <a:cubicBezTo>
                          <a:pt x="21" y="7"/>
                          <a:pt x="20" y="7"/>
                          <a:pt x="20" y="6"/>
                        </a:cubicBezTo>
                        <a:cubicBezTo>
                          <a:pt x="20" y="5"/>
                          <a:pt x="20" y="4"/>
                          <a:pt x="21" y="4"/>
                        </a:cubicBezTo>
                        <a:cubicBezTo>
                          <a:pt x="22" y="3"/>
                          <a:pt x="23" y="2"/>
                          <a:pt x="23" y="2"/>
                        </a:cubicBezTo>
                        <a:cubicBezTo>
                          <a:pt x="23" y="2"/>
                          <a:pt x="23" y="1"/>
                          <a:pt x="22" y="1"/>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1"/>
                          <a:pt x="2" y="1"/>
                          <a:pt x="2" y="2"/>
                        </a:cubicBezTo>
                        <a:cubicBezTo>
                          <a:pt x="2" y="2"/>
                          <a:pt x="2" y="2"/>
                          <a:pt x="2" y="2"/>
                        </a:cubicBezTo>
                        <a:cubicBezTo>
                          <a:pt x="1" y="3"/>
                          <a:pt x="4" y="3"/>
                          <a:pt x="4" y="5"/>
                        </a:cubicBezTo>
                        <a:cubicBezTo>
                          <a:pt x="4" y="6"/>
                          <a:pt x="4" y="6"/>
                          <a:pt x="4" y="6"/>
                        </a:cubicBezTo>
                        <a:cubicBezTo>
                          <a:pt x="3" y="7"/>
                          <a:pt x="2" y="9"/>
                          <a:pt x="2" y="10"/>
                        </a:cubicBezTo>
                        <a:cubicBezTo>
                          <a:pt x="2" y="10"/>
                          <a:pt x="2" y="10"/>
                          <a:pt x="2" y="10"/>
                        </a:cubicBezTo>
                        <a:cubicBezTo>
                          <a:pt x="3" y="10"/>
                          <a:pt x="3" y="10"/>
                          <a:pt x="4" y="10"/>
                        </a:cubicBezTo>
                        <a:cubicBezTo>
                          <a:pt x="6" y="10"/>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6" name="Freeform 7281">
                    <a:extLst>
                      <a:ext uri="{FF2B5EF4-FFF2-40B4-BE49-F238E27FC236}">
                        <a16:creationId xmlns:a16="http://schemas.microsoft.com/office/drawing/2014/main" xmlns="" id="{47B92851-7FFD-4EBB-8952-DF1A2282010E}"/>
                      </a:ext>
                    </a:extLst>
                  </p:cNvPr>
                  <p:cNvSpPr>
                    <a:spLocks noEditPoints="1"/>
                  </p:cNvSpPr>
                  <p:nvPr/>
                </p:nvSpPr>
                <p:spPr bwMode="auto">
                  <a:xfrm>
                    <a:off x="4067" y="1866"/>
                    <a:ext cx="16" cy="7"/>
                  </a:xfrm>
                  <a:custGeom>
                    <a:avLst/>
                    <a:gdLst>
                      <a:gd name="T0" fmla="*/ 5 w 22"/>
                      <a:gd name="T1" fmla="*/ 8 h 9"/>
                      <a:gd name="T2" fmla="*/ 3 w 22"/>
                      <a:gd name="T3" fmla="*/ 7 h 9"/>
                      <a:gd name="T4" fmla="*/ 7 w 22"/>
                      <a:gd name="T5" fmla="*/ 4 h 9"/>
                      <a:gd name="T6" fmla="*/ 3 w 22"/>
                      <a:gd name="T7" fmla="*/ 1 h 9"/>
                      <a:gd name="T8" fmla="*/ 5 w 22"/>
                      <a:gd name="T9" fmla="*/ 0 h 9"/>
                      <a:gd name="T10" fmla="*/ 8 w 22"/>
                      <a:gd name="T11" fmla="*/ 1 h 9"/>
                      <a:gd name="T12" fmla="*/ 11 w 22"/>
                      <a:gd name="T13" fmla="*/ 1 h 9"/>
                      <a:gd name="T14" fmla="*/ 14 w 22"/>
                      <a:gd name="T15" fmla="*/ 1 h 9"/>
                      <a:gd name="T16" fmla="*/ 15 w 22"/>
                      <a:gd name="T17" fmla="*/ 1 h 9"/>
                      <a:gd name="T18" fmla="*/ 18 w 22"/>
                      <a:gd name="T19" fmla="*/ 2 h 9"/>
                      <a:gd name="T20" fmla="*/ 16 w 22"/>
                      <a:gd name="T21" fmla="*/ 5 h 9"/>
                      <a:gd name="T22" fmla="*/ 19 w 22"/>
                      <a:gd name="T23" fmla="*/ 7 h 9"/>
                      <a:gd name="T24" fmla="*/ 19 w 22"/>
                      <a:gd name="T25" fmla="*/ 8 h 9"/>
                      <a:gd name="T26" fmla="*/ 18 w 22"/>
                      <a:gd name="T27" fmla="*/ 8 h 9"/>
                      <a:gd name="T28" fmla="*/ 12 w 22"/>
                      <a:gd name="T29" fmla="*/ 8 h 9"/>
                      <a:gd name="T30" fmla="*/ 8 w 22"/>
                      <a:gd name="T31" fmla="*/ 8 h 9"/>
                      <a:gd name="T32" fmla="*/ 5 w 22"/>
                      <a:gd name="T33" fmla="*/ 8 h 9"/>
                      <a:gd name="T34" fmla="*/ 4 w 22"/>
                      <a:gd name="T35" fmla="*/ 0 h 9"/>
                      <a:gd name="T36" fmla="*/ 1 w 22"/>
                      <a:gd name="T37" fmla="*/ 0 h 9"/>
                      <a:gd name="T38" fmla="*/ 1 w 22"/>
                      <a:gd name="T39" fmla="*/ 1 h 9"/>
                      <a:gd name="T40" fmla="*/ 1 w 22"/>
                      <a:gd name="T41" fmla="*/ 1 h 9"/>
                      <a:gd name="T42" fmla="*/ 3 w 22"/>
                      <a:gd name="T43" fmla="*/ 4 h 9"/>
                      <a:gd name="T44" fmla="*/ 3 w 22"/>
                      <a:gd name="T45" fmla="*/ 5 h 9"/>
                      <a:gd name="T46" fmla="*/ 1 w 22"/>
                      <a:gd name="T47" fmla="*/ 9 h 9"/>
                      <a:gd name="T48" fmla="*/ 1 w 22"/>
                      <a:gd name="T49" fmla="*/ 9 h 9"/>
                      <a:gd name="T50" fmla="*/ 1 w 22"/>
                      <a:gd name="T51" fmla="*/ 9 h 9"/>
                      <a:gd name="T52" fmla="*/ 2 w 22"/>
                      <a:gd name="T53" fmla="*/ 9 h 9"/>
                      <a:gd name="T54" fmla="*/ 9 w 22"/>
                      <a:gd name="T55" fmla="*/ 8 h 9"/>
                      <a:gd name="T56" fmla="*/ 20 w 22"/>
                      <a:gd name="T57" fmla="*/ 9 h 9"/>
                      <a:gd name="T58" fmla="*/ 21 w 22"/>
                      <a:gd name="T59" fmla="*/ 9 h 9"/>
                      <a:gd name="T60" fmla="*/ 21 w 22"/>
                      <a:gd name="T61" fmla="*/ 9 h 9"/>
                      <a:gd name="T62" fmla="*/ 21 w 22"/>
                      <a:gd name="T63" fmla="*/ 8 h 9"/>
                      <a:gd name="T64" fmla="*/ 19 w 22"/>
                      <a:gd name="T65" fmla="*/ 5 h 9"/>
                      <a:gd name="T66" fmla="*/ 20 w 22"/>
                      <a:gd name="T67" fmla="*/ 3 h 9"/>
                      <a:gd name="T68" fmla="*/ 22 w 22"/>
                      <a:gd name="T69" fmla="*/ 1 h 9"/>
                      <a:gd name="T70" fmla="*/ 21 w 22"/>
                      <a:gd name="T71" fmla="*/ 0 h 9"/>
                      <a:gd name="T72" fmla="*/ 19 w 22"/>
                      <a:gd name="T73" fmla="*/ 0 h 9"/>
                      <a:gd name="T74" fmla="*/ 16 w 22"/>
                      <a:gd name="T75" fmla="*/ 0 h 9"/>
                      <a:gd name="T76" fmla="*/ 13 w 22"/>
                      <a:gd name="T77" fmla="*/ 0 h 9"/>
                      <a:gd name="T78" fmla="*/ 12 w 22"/>
                      <a:gd name="T79" fmla="*/ 0 h 9"/>
                      <a:gd name="T80" fmla="*/ 4 w 22"/>
                      <a:gd name="T8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9">
                        <a:moveTo>
                          <a:pt x="5" y="8"/>
                        </a:moveTo>
                        <a:cubicBezTo>
                          <a:pt x="3" y="8"/>
                          <a:pt x="3" y="8"/>
                          <a:pt x="3" y="7"/>
                        </a:cubicBezTo>
                        <a:cubicBezTo>
                          <a:pt x="3" y="4"/>
                          <a:pt x="9" y="4"/>
                          <a:pt x="7" y="4"/>
                        </a:cubicBezTo>
                        <a:cubicBezTo>
                          <a:pt x="4" y="3"/>
                          <a:pt x="3" y="2"/>
                          <a:pt x="3" y="1"/>
                        </a:cubicBezTo>
                        <a:cubicBezTo>
                          <a:pt x="2" y="1"/>
                          <a:pt x="3" y="0"/>
                          <a:pt x="5" y="0"/>
                        </a:cubicBezTo>
                        <a:cubicBezTo>
                          <a:pt x="6" y="0"/>
                          <a:pt x="8" y="1"/>
                          <a:pt x="8" y="1"/>
                        </a:cubicBezTo>
                        <a:cubicBezTo>
                          <a:pt x="8" y="1"/>
                          <a:pt x="9" y="1"/>
                          <a:pt x="11" y="1"/>
                        </a:cubicBezTo>
                        <a:cubicBezTo>
                          <a:pt x="12" y="1"/>
                          <a:pt x="13" y="1"/>
                          <a:pt x="14" y="1"/>
                        </a:cubicBezTo>
                        <a:cubicBezTo>
                          <a:pt x="15" y="1"/>
                          <a:pt x="15" y="1"/>
                          <a:pt x="15" y="1"/>
                        </a:cubicBezTo>
                        <a:cubicBezTo>
                          <a:pt x="18" y="1"/>
                          <a:pt x="20" y="2"/>
                          <a:pt x="18" y="2"/>
                        </a:cubicBezTo>
                        <a:cubicBezTo>
                          <a:pt x="16" y="3"/>
                          <a:pt x="14" y="4"/>
                          <a:pt x="16" y="5"/>
                        </a:cubicBezTo>
                        <a:cubicBezTo>
                          <a:pt x="18" y="5"/>
                          <a:pt x="18" y="6"/>
                          <a:pt x="19" y="7"/>
                        </a:cubicBezTo>
                        <a:cubicBezTo>
                          <a:pt x="21" y="8"/>
                          <a:pt x="21" y="8"/>
                          <a:pt x="19" y="8"/>
                        </a:cubicBezTo>
                        <a:cubicBezTo>
                          <a:pt x="19" y="8"/>
                          <a:pt x="18" y="8"/>
                          <a:pt x="18" y="8"/>
                        </a:cubicBezTo>
                        <a:cubicBezTo>
                          <a:pt x="16" y="8"/>
                          <a:pt x="14" y="8"/>
                          <a:pt x="12" y="8"/>
                        </a:cubicBezTo>
                        <a:cubicBezTo>
                          <a:pt x="11" y="8"/>
                          <a:pt x="10" y="8"/>
                          <a:pt x="8" y="8"/>
                        </a:cubicBezTo>
                        <a:cubicBezTo>
                          <a:pt x="7" y="8"/>
                          <a:pt x="6" y="8"/>
                          <a:pt x="5" y="8"/>
                        </a:cubicBezTo>
                        <a:close/>
                        <a:moveTo>
                          <a:pt x="4" y="0"/>
                        </a:moveTo>
                        <a:cubicBezTo>
                          <a:pt x="3" y="0"/>
                          <a:pt x="2" y="0"/>
                          <a:pt x="1" y="0"/>
                        </a:cubicBezTo>
                        <a:cubicBezTo>
                          <a:pt x="1" y="0"/>
                          <a:pt x="1" y="0"/>
                          <a:pt x="1" y="1"/>
                        </a:cubicBezTo>
                        <a:cubicBezTo>
                          <a:pt x="1" y="1"/>
                          <a:pt x="1" y="1"/>
                          <a:pt x="1" y="1"/>
                        </a:cubicBezTo>
                        <a:cubicBezTo>
                          <a:pt x="0" y="2"/>
                          <a:pt x="3" y="2"/>
                          <a:pt x="3" y="4"/>
                        </a:cubicBezTo>
                        <a:cubicBezTo>
                          <a:pt x="3" y="5"/>
                          <a:pt x="3" y="5"/>
                          <a:pt x="3" y="5"/>
                        </a:cubicBezTo>
                        <a:cubicBezTo>
                          <a:pt x="2" y="6"/>
                          <a:pt x="1" y="8"/>
                          <a:pt x="1" y="9"/>
                        </a:cubicBezTo>
                        <a:cubicBezTo>
                          <a:pt x="1" y="9"/>
                          <a:pt x="1" y="9"/>
                          <a:pt x="1" y="9"/>
                        </a:cubicBezTo>
                        <a:cubicBezTo>
                          <a:pt x="1" y="9"/>
                          <a:pt x="1" y="9"/>
                          <a:pt x="1" y="9"/>
                        </a:cubicBezTo>
                        <a:cubicBezTo>
                          <a:pt x="2" y="9"/>
                          <a:pt x="2" y="9"/>
                          <a:pt x="2" y="9"/>
                        </a:cubicBezTo>
                        <a:cubicBezTo>
                          <a:pt x="3" y="8"/>
                          <a:pt x="6" y="8"/>
                          <a:pt x="9" y="8"/>
                        </a:cubicBezTo>
                        <a:cubicBezTo>
                          <a:pt x="14" y="8"/>
                          <a:pt x="19" y="9"/>
                          <a:pt x="20" y="9"/>
                        </a:cubicBezTo>
                        <a:cubicBezTo>
                          <a:pt x="20" y="9"/>
                          <a:pt x="21" y="9"/>
                          <a:pt x="21" y="9"/>
                        </a:cubicBezTo>
                        <a:cubicBezTo>
                          <a:pt x="21" y="9"/>
                          <a:pt x="21" y="9"/>
                          <a:pt x="21" y="9"/>
                        </a:cubicBezTo>
                        <a:cubicBezTo>
                          <a:pt x="21" y="8"/>
                          <a:pt x="21" y="8"/>
                          <a:pt x="21" y="8"/>
                        </a:cubicBezTo>
                        <a:cubicBezTo>
                          <a:pt x="20" y="6"/>
                          <a:pt x="19" y="6"/>
                          <a:pt x="19" y="5"/>
                        </a:cubicBezTo>
                        <a:cubicBezTo>
                          <a:pt x="19" y="4"/>
                          <a:pt x="19" y="3"/>
                          <a:pt x="20" y="3"/>
                        </a:cubicBezTo>
                        <a:cubicBezTo>
                          <a:pt x="21" y="2"/>
                          <a:pt x="22" y="1"/>
                          <a:pt x="22" y="1"/>
                        </a:cubicBezTo>
                        <a:cubicBezTo>
                          <a:pt x="22" y="1"/>
                          <a:pt x="22" y="0"/>
                          <a:pt x="21" y="0"/>
                        </a:cubicBezTo>
                        <a:cubicBezTo>
                          <a:pt x="21" y="0"/>
                          <a:pt x="20" y="0"/>
                          <a:pt x="19" y="0"/>
                        </a:cubicBezTo>
                        <a:cubicBezTo>
                          <a:pt x="18" y="0"/>
                          <a:pt x="17" y="0"/>
                          <a:pt x="16" y="0"/>
                        </a:cubicBezTo>
                        <a:cubicBezTo>
                          <a:pt x="15" y="0"/>
                          <a:pt x="14" y="0"/>
                          <a:pt x="13" y="0"/>
                        </a:cubicBezTo>
                        <a:cubicBezTo>
                          <a:pt x="13" y="0"/>
                          <a:pt x="13" y="0"/>
                          <a:pt x="12" y="0"/>
                        </a:cubicBezTo>
                        <a:cubicBezTo>
                          <a:pt x="9"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7" name="Freeform 7282">
                    <a:extLst>
                      <a:ext uri="{FF2B5EF4-FFF2-40B4-BE49-F238E27FC236}">
                        <a16:creationId xmlns:a16="http://schemas.microsoft.com/office/drawing/2014/main" xmlns="" id="{6B27FB2E-7D8D-4AFA-BE76-F636A0A04D9D}"/>
                      </a:ext>
                    </a:extLst>
                  </p:cNvPr>
                  <p:cNvSpPr>
                    <a:spLocks noEditPoints="1"/>
                  </p:cNvSpPr>
                  <p:nvPr/>
                </p:nvSpPr>
                <p:spPr bwMode="auto">
                  <a:xfrm>
                    <a:off x="4066" y="1866"/>
                    <a:ext cx="18" cy="8"/>
                  </a:xfrm>
                  <a:custGeom>
                    <a:avLst/>
                    <a:gdLst>
                      <a:gd name="T0" fmla="*/ 22 w 24"/>
                      <a:gd name="T1" fmla="*/ 0 h 10"/>
                      <a:gd name="T2" fmla="*/ 21 w 24"/>
                      <a:gd name="T3" fmla="*/ 0 h 10"/>
                      <a:gd name="T4" fmla="*/ 20 w 24"/>
                      <a:gd name="T5" fmla="*/ 0 h 10"/>
                      <a:gd name="T6" fmla="*/ 22 w 24"/>
                      <a:gd name="T7" fmla="*/ 0 h 10"/>
                      <a:gd name="T8" fmla="*/ 23 w 24"/>
                      <a:gd name="T9" fmla="*/ 1 h 10"/>
                      <a:gd name="T10" fmla="*/ 21 w 24"/>
                      <a:gd name="T11" fmla="*/ 3 h 10"/>
                      <a:gd name="T12" fmla="*/ 20 w 24"/>
                      <a:gd name="T13" fmla="*/ 5 h 10"/>
                      <a:gd name="T14" fmla="*/ 22 w 24"/>
                      <a:gd name="T15" fmla="*/ 8 h 10"/>
                      <a:gd name="T16" fmla="*/ 22 w 24"/>
                      <a:gd name="T17" fmla="*/ 9 h 10"/>
                      <a:gd name="T18" fmla="*/ 22 w 24"/>
                      <a:gd name="T19" fmla="*/ 9 h 10"/>
                      <a:gd name="T20" fmla="*/ 22 w 24"/>
                      <a:gd name="T21" fmla="*/ 10 h 10"/>
                      <a:gd name="T22" fmla="*/ 23 w 24"/>
                      <a:gd name="T23" fmla="*/ 8 h 10"/>
                      <a:gd name="T24" fmla="*/ 22 w 24"/>
                      <a:gd name="T25" fmla="*/ 3 h 10"/>
                      <a:gd name="T26" fmla="*/ 22 w 24"/>
                      <a:gd name="T27" fmla="*/ 0 h 10"/>
                      <a:gd name="T28" fmla="*/ 2 w 24"/>
                      <a:gd name="T29" fmla="*/ 0 h 10"/>
                      <a:gd name="T30" fmla="*/ 1 w 24"/>
                      <a:gd name="T31" fmla="*/ 1 h 10"/>
                      <a:gd name="T32" fmla="*/ 3 w 24"/>
                      <a:gd name="T33" fmla="*/ 5 h 10"/>
                      <a:gd name="T34" fmla="*/ 2 w 24"/>
                      <a:gd name="T35" fmla="*/ 10 h 10"/>
                      <a:gd name="T36" fmla="*/ 2 w 24"/>
                      <a:gd name="T37" fmla="*/ 9 h 10"/>
                      <a:gd name="T38" fmla="*/ 2 w 24"/>
                      <a:gd name="T39" fmla="*/ 9 h 10"/>
                      <a:gd name="T40" fmla="*/ 2 w 24"/>
                      <a:gd name="T41" fmla="*/ 9 h 10"/>
                      <a:gd name="T42" fmla="*/ 4 w 24"/>
                      <a:gd name="T43" fmla="*/ 5 h 10"/>
                      <a:gd name="T44" fmla="*/ 4 w 24"/>
                      <a:gd name="T45" fmla="*/ 4 h 10"/>
                      <a:gd name="T46" fmla="*/ 2 w 24"/>
                      <a:gd name="T47" fmla="*/ 1 h 10"/>
                      <a:gd name="T48" fmla="*/ 2 w 24"/>
                      <a:gd name="T49" fmla="*/ 1 h 10"/>
                      <a:gd name="T50" fmla="*/ 2 w 24"/>
                      <a:gd name="T51" fmla="*/ 0 h 10"/>
                      <a:gd name="T52" fmla="*/ 5 w 24"/>
                      <a:gd name="T53" fmla="*/ 0 h 10"/>
                      <a:gd name="T54" fmla="*/ 13 w 24"/>
                      <a:gd name="T55" fmla="*/ 0 h 10"/>
                      <a:gd name="T56" fmla="*/ 14 w 24"/>
                      <a:gd name="T57" fmla="*/ 0 h 10"/>
                      <a:gd name="T58" fmla="*/ 3 w 24"/>
                      <a:gd name="T59" fmla="*/ 0 h 10"/>
                      <a:gd name="T60" fmla="*/ 2 w 2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0">
                        <a:moveTo>
                          <a:pt x="22" y="0"/>
                        </a:moveTo>
                        <a:cubicBezTo>
                          <a:pt x="21" y="0"/>
                          <a:pt x="21" y="0"/>
                          <a:pt x="21" y="0"/>
                        </a:cubicBezTo>
                        <a:cubicBezTo>
                          <a:pt x="21" y="0"/>
                          <a:pt x="20" y="0"/>
                          <a:pt x="20" y="0"/>
                        </a:cubicBezTo>
                        <a:cubicBezTo>
                          <a:pt x="21" y="0"/>
                          <a:pt x="22" y="0"/>
                          <a:pt x="22" y="0"/>
                        </a:cubicBezTo>
                        <a:cubicBezTo>
                          <a:pt x="23" y="0"/>
                          <a:pt x="23" y="1"/>
                          <a:pt x="23" y="1"/>
                        </a:cubicBezTo>
                        <a:cubicBezTo>
                          <a:pt x="23" y="1"/>
                          <a:pt x="22" y="2"/>
                          <a:pt x="21" y="3"/>
                        </a:cubicBezTo>
                        <a:cubicBezTo>
                          <a:pt x="20" y="3"/>
                          <a:pt x="20" y="4"/>
                          <a:pt x="20" y="5"/>
                        </a:cubicBezTo>
                        <a:cubicBezTo>
                          <a:pt x="20" y="6"/>
                          <a:pt x="21" y="6"/>
                          <a:pt x="22" y="8"/>
                        </a:cubicBezTo>
                        <a:cubicBezTo>
                          <a:pt x="22" y="9"/>
                          <a:pt x="22" y="9"/>
                          <a:pt x="22" y="9"/>
                        </a:cubicBezTo>
                        <a:cubicBezTo>
                          <a:pt x="22" y="9"/>
                          <a:pt x="22" y="9"/>
                          <a:pt x="22" y="9"/>
                        </a:cubicBezTo>
                        <a:cubicBezTo>
                          <a:pt x="22" y="10"/>
                          <a:pt x="22" y="10"/>
                          <a:pt x="22" y="10"/>
                        </a:cubicBezTo>
                        <a:cubicBezTo>
                          <a:pt x="23" y="10"/>
                          <a:pt x="23" y="9"/>
                          <a:pt x="23" y="8"/>
                        </a:cubicBezTo>
                        <a:cubicBezTo>
                          <a:pt x="21" y="5"/>
                          <a:pt x="19" y="5"/>
                          <a:pt x="22" y="3"/>
                        </a:cubicBezTo>
                        <a:cubicBezTo>
                          <a:pt x="24" y="1"/>
                          <a:pt x="24" y="0"/>
                          <a:pt x="22" y="0"/>
                        </a:cubicBezTo>
                        <a:close/>
                        <a:moveTo>
                          <a:pt x="2" y="0"/>
                        </a:moveTo>
                        <a:cubicBezTo>
                          <a:pt x="2" y="0"/>
                          <a:pt x="1" y="0"/>
                          <a:pt x="1" y="1"/>
                        </a:cubicBezTo>
                        <a:cubicBezTo>
                          <a:pt x="1" y="2"/>
                          <a:pt x="5" y="3"/>
                          <a:pt x="3" y="5"/>
                        </a:cubicBezTo>
                        <a:cubicBezTo>
                          <a:pt x="2" y="7"/>
                          <a:pt x="0" y="9"/>
                          <a:pt x="2" y="10"/>
                        </a:cubicBezTo>
                        <a:cubicBezTo>
                          <a:pt x="2" y="9"/>
                          <a:pt x="2" y="9"/>
                          <a:pt x="2" y="9"/>
                        </a:cubicBezTo>
                        <a:cubicBezTo>
                          <a:pt x="2" y="9"/>
                          <a:pt x="2" y="9"/>
                          <a:pt x="2" y="9"/>
                        </a:cubicBezTo>
                        <a:cubicBezTo>
                          <a:pt x="2" y="9"/>
                          <a:pt x="2" y="9"/>
                          <a:pt x="2" y="9"/>
                        </a:cubicBezTo>
                        <a:cubicBezTo>
                          <a:pt x="2" y="8"/>
                          <a:pt x="3" y="6"/>
                          <a:pt x="4" y="5"/>
                        </a:cubicBezTo>
                        <a:cubicBezTo>
                          <a:pt x="4" y="4"/>
                          <a:pt x="4" y="4"/>
                          <a:pt x="4" y="4"/>
                        </a:cubicBezTo>
                        <a:cubicBezTo>
                          <a:pt x="4" y="2"/>
                          <a:pt x="1" y="2"/>
                          <a:pt x="2" y="1"/>
                        </a:cubicBezTo>
                        <a:cubicBezTo>
                          <a:pt x="2" y="1"/>
                          <a:pt x="2" y="1"/>
                          <a:pt x="2" y="1"/>
                        </a:cubicBezTo>
                        <a:cubicBezTo>
                          <a:pt x="2" y="0"/>
                          <a:pt x="2" y="0"/>
                          <a:pt x="2" y="0"/>
                        </a:cubicBezTo>
                        <a:cubicBezTo>
                          <a:pt x="3" y="0"/>
                          <a:pt x="4" y="0"/>
                          <a:pt x="5" y="0"/>
                        </a:cubicBezTo>
                        <a:cubicBezTo>
                          <a:pt x="7" y="0"/>
                          <a:pt x="10" y="0"/>
                          <a:pt x="13" y="0"/>
                        </a:cubicBezTo>
                        <a:cubicBezTo>
                          <a:pt x="14" y="0"/>
                          <a:pt x="14" y="0"/>
                          <a:pt x="14" y="0"/>
                        </a:cubicBezTo>
                        <a:cubicBezTo>
                          <a:pt x="9" y="0"/>
                          <a:pt x="4"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8" name="Freeform 7283">
                    <a:extLst>
                      <a:ext uri="{FF2B5EF4-FFF2-40B4-BE49-F238E27FC236}">
                        <a16:creationId xmlns:a16="http://schemas.microsoft.com/office/drawing/2014/main" xmlns="" id="{43482313-04E0-4A38-8A32-D8C0E0A4B528}"/>
                      </a:ext>
                    </a:extLst>
                  </p:cNvPr>
                  <p:cNvSpPr>
                    <a:spLocks/>
                  </p:cNvSpPr>
                  <p:nvPr/>
                </p:nvSpPr>
                <p:spPr bwMode="auto">
                  <a:xfrm>
                    <a:off x="4070" y="1867"/>
                    <a:ext cx="10" cy="5"/>
                  </a:xfrm>
                  <a:custGeom>
                    <a:avLst/>
                    <a:gdLst>
                      <a:gd name="T0" fmla="*/ 11 w 14"/>
                      <a:gd name="T1" fmla="*/ 5 h 7"/>
                      <a:gd name="T2" fmla="*/ 9 w 14"/>
                      <a:gd name="T3" fmla="*/ 4 h 7"/>
                      <a:gd name="T4" fmla="*/ 10 w 14"/>
                      <a:gd name="T5" fmla="*/ 2 h 7"/>
                      <a:gd name="T6" fmla="*/ 11 w 14"/>
                      <a:gd name="T7" fmla="*/ 1 h 7"/>
                      <a:gd name="T8" fmla="*/ 11 w 14"/>
                      <a:gd name="T9" fmla="*/ 1 h 7"/>
                      <a:gd name="T10" fmla="*/ 11 w 14"/>
                      <a:gd name="T11" fmla="*/ 1 h 7"/>
                      <a:gd name="T12" fmla="*/ 7 w 14"/>
                      <a:gd name="T13" fmla="*/ 0 h 7"/>
                      <a:gd name="T14" fmla="*/ 4 w 14"/>
                      <a:gd name="T15" fmla="*/ 1 h 7"/>
                      <a:gd name="T16" fmla="*/ 2 w 14"/>
                      <a:gd name="T17" fmla="*/ 0 h 7"/>
                      <a:gd name="T18" fmla="*/ 1 w 14"/>
                      <a:gd name="T19" fmla="*/ 1 h 7"/>
                      <a:gd name="T20" fmla="*/ 3 w 14"/>
                      <a:gd name="T21" fmla="*/ 1 h 7"/>
                      <a:gd name="T22" fmla="*/ 6 w 14"/>
                      <a:gd name="T23" fmla="*/ 3 h 7"/>
                      <a:gd name="T24" fmla="*/ 5 w 14"/>
                      <a:gd name="T25" fmla="*/ 4 h 7"/>
                      <a:gd name="T26" fmla="*/ 4 w 14"/>
                      <a:gd name="T27" fmla="*/ 4 h 7"/>
                      <a:gd name="T28" fmla="*/ 3 w 14"/>
                      <a:gd name="T29" fmla="*/ 4 h 7"/>
                      <a:gd name="T30" fmla="*/ 2 w 14"/>
                      <a:gd name="T31" fmla="*/ 5 h 7"/>
                      <a:gd name="T32" fmla="*/ 2 w 14"/>
                      <a:gd name="T33" fmla="*/ 6 h 7"/>
                      <a:gd name="T34" fmla="*/ 8 w 14"/>
                      <a:gd name="T35" fmla="*/ 6 h 7"/>
                      <a:gd name="T36" fmla="*/ 11 w 14"/>
                      <a:gd name="T37" fmla="*/ 6 h 7"/>
                      <a:gd name="T38" fmla="*/ 14 w 14"/>
                      <a:gd name="T39" fmla="*/ 6 h 7"/>
                      <a:gd name="T40" fmla="*/ 12 w 14"/>
                      <a:gd name="T41" fmla="*/ 5 h 7"/>
                      <a:gd name="T42" fmla="*/ 11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1" y="5"/>
                        </a:moveTo>
                        <a:cubicBezTo>
                          <a:pt x="10" y="4"/>
                          <a:pt x="10" y="4"/>
                          <a:pt x="9" y="4"/>
                        </a:cubicBezTo>
                        <a:cubicBezTo>
                          <a:pt x="9" y="3"/>
                          <a:pt x="9" y="2"/>
                          <a:pt x="10" y="2"/>
                        </a:cubicBezTo>
                        <a:cubicBezTo>
                          <a:pt x="11" y="1"/>
                          <a:pt x="11" y="1"/>
                          <a:pt x="11" y="1"/>
                        </a:cubicBezTo>
                        <a:cubicBezTo>
                          <a:pt x="11" y="1"/>
                          <a:pt x="11" y="1"/>
                          <a:pt x="11" y="1"/>
                        </a:cubicBezTo>
                        <a:cubicBezTo>
                          <a:pt x="12" y="1"/>
                          <a:pt x="11" y="1"/>
                          <a:pt x="11" y="1"/>
                        </a:cubicBezTo>
                        <a:cubicBezTo>
                          <a:pt x="9" y="0"/>
                          <a:pt x="8" y="0"/>
                          <a:pt x="7" y="0"/>
                        </a:cubicBezTo>
                        <a:cubicBezTo>
                          <a:pt x="6" y="1"/>
                          <a:pt x="5" y="1"/>
                          <a:pt x="4" y="1"/>
                        </a:cubicBezTo>
                        <a:cubicBezTo>
                          <a:pt x="4" y="1"/>
                          <a:pt x="3" y="1"/>
                          <a:pt x="2" y="0"/>
                        </a:cubicBezTo>
                        <a:cubicBezTo>
                          <a:pt x="2" y="0"/>
                          <a:pt x="1" y="1"/>
                          <a:pt x="1" y="1"/>
                        </a:cubicBezTo>
                        <a:cubicBezTo>
                          <a:pt x="1" y="1"/>
                          <a:pt x="2" y="1"/>
                          <a:pt x="3" y="1"/>
                        </a:cubicBezTo>
                        <a:cubicBezTo>
                          <a:pt x="4" y="1"/>
                          <a:pt x="5" y="2"/>
                          <a:pt x="6" y="3"/>
                        </a:cubicBezTo>
                        <a:cubicBezTo>
                          <a:pt x="6" y="4"/>
                          <a:pt x="6" y="4"/>
                          <a:pt x="5" y="4"/>
                        </a:cubicBezTo>
                        <a:cubicBezTo>
                          <a:pt x="5" y="5"/>
                          <a:pt x="4" y="5"/>
                          <a:pt x="4" y="4"/>
                        </a:cubicBezTo>
                        <a:cubicBezTo>
                          <a:pt x="3" y="4"/>
                          <a:pt x="3" y="4"/>
                          <a:pt x="3" y="4"/>
                        </a:cubicBezTo>
                        <a:cubicBezTo>
                          <a:pt x="3" y="4"/>
                          <a:pt x="2" y="5"/>
                          <a:pt x="2" y="5"/>
                        </a:cubicBezTo>
                        <a:cubicBezTo>
                          <a:pt x="0" y="6"/>
                          <a:pt x="2" y="6"/>
                          <a:pt x="2" y="6"/>
                        </a:cubicBezTo>
                        <a:cubicBezTo>
                          <a:pt x="4" y="7"/>
                          <a:pt x="5" y="6"/>
                          <a:pt x="8" y="6"/>
                        </a:cubicBezTo>
                        <a:cubicBezTo>
                          <a:pt x="9" y="6"/>
                          <a:pt x="10" y="6"/>
                          <a:pt x="11" y="6"/>
                        </a:cubicBezTo>
                        <a:cubicBezTo>
                          <a:pt x="12" y="6"/>
                          <a:pt x="14" y="7"/>
                          <a:pt x="14" y="6"/>
                        </a:cubicBezTo>
                        <a:cubicBezTo>
                          <a:pt x="14" y="5"/>
                          <a:pt x="13" y="5"/>
                          <a:pt x="12" y="5"/>
                        </a:cubicBezTo>
                        <a:lnTo>
                          <a:pt x="11"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49" name="Freeform 7284">
                    <a:extLst>
                      <a:ext uri="{FF2B5EF4-FFF2-40B4-BE49-F238E27FC236}">
                        <a16:creationId xmlns:a16="http://schemas.microsoft.com/office/drawing/2014/main" xmlns="" id="{D83C282C-A40F-4538-A29C-36401C71649B}"/>
                      </a:ext>
                    </a:extLst>
                  </p:cNvPr>
                  <p:cNvSpPr>
                    <a:spLocks/>
                  </p:cNvSpPr>
                  <p:nvPr/>
                </p:nvSpPr>
                <p:spPr bwMode="auto">
                  <a:xfrm>
                    <a:off x="4067" y="1864"/>
                    <a:ext cx="16" cy="2"/>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2"/>
                          <a:pt x="0" y="1"/>
                          <a:pt x="2" y="1"/>
                        </a:cubicBezTo>
                        <a:cubicBezTo>
                          <a:pt x="4" y="0"/>
                          <a:pt x="18" y="0"/>
                          <a:pt x="19" y="1"/>
                        </a:cubicBezTo>
                        <a:cubicBezTo>
                          <a:pt x="22" y="1"/>
                          <a:pt x="21" y="2"/>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0" name="Freeform 7285">
                    <a:extLst>
                      <a:ext uri="{FF2B5EF4-FFF2-40B4-BE49-F238E27FC236}">
                        <a16:creationId xmlns:a16="http://schemas.microsoft.com/office/drawing/2014/main" xmlns="" id="{E36C6B7A-7B04-4FB4-94A2-8FB7BB52EBC2}"/>
                      </a:ext>
                    </a:extLst>
                  </p:cNvPr>
                  <p:cNvSpPr>
                    <a:spLocks/>
                  </p:cNvSpPr>
                  <p:nvPr/>
                </p:nvSpPr>
                <p:spPr bwMode="auto">
                  <a:xfrm>
                    <a:off x="4068" y="1864"/>
                    <a:ext cx="15" cy="2"/>
                  </a:xfrm>
                  <a:custGeom>
                    <a:avLst/>
                    <a:gdLst>
                      <a:gd name="T0" fmla="*/ 1 w 20"/>
                      <a:gd name="T1" fmla="*/ 3 h 3"/>
                      <a:gd name="T2" fmla="*/ 1 w 20"/>
                      <a:gd name="T3" fmla="*/ 3 h 3"/>
                      <a:gd name="T4" fmla="*/ 1 w 20"/>
                      <a:gd name="T5" fmla="*/ 2 h 3"/>
                      <a:gd name="T6" fmla="*/ 15 w 20"/>
                      <a:gd name="T7" fmla="*/ 3 h 3"/>
                      <a:gd name="T8" fmla="*/ 19 w 20"/>
                      <a:gd name="T9" fmla="*/ 3 h 3"/>
                      <a:gd name="T10" fmla="*/ 20 w 20"/>
                      <a:gd name="T11" fmla="*/ 2 h 3"/>
                      <a:gd name="T12" fmla="*/ 18 w 20"/>
                      <a:gd name="T13" fmla="*/ 1 h 3"/>
                      <a:gd name="T14" fmla="*/ 8 w 20"/>
                      <a:gd name="T15" fmla="*/ 0 h 3"/>
                      <a:gd name="T16" fmla="*/ 1 w 20"/>
                      <a:gd name="T17" fmla="*/ 1 h 3"/>
                      <a:gd name="T18" fmla="*/ 0 w 20"/>
                      <a:gd name="T19" fmla="*/ 2 h 3"/>
                      <a:gd name="T20" fmla="*/ 1 w 20"/>
                      <a:gd name="T21" fmla="*/ 2 h 3"/>
                      <a:gd name="T22" fmla="*/ 1 w 20"/>
                      <a:gd name="T23" fmla="*/ 3 h 3"/>
                      <a:gd name="T24" fmla="*/ 1 w 20"/>
                      <a:gd name="T25" fmla="*/ 3 h 3"/>
                      <a:gd name="T26" fmla="*/ 0 w 20"/>
                      <a:gd name="T27" fmla="*/ 2 h 3"/>
                      <a:gd name="T28" fmla="*/ 1 w 20"/>
                      <a:gd name="T29" fmla="*/ 0 h 3"/>
                      <a:gd name="T30" fmla="*/ 8 w 20"/>
                      <a:gd name="T31" fmla="*/ 0 h 3"/>
                      <a:gd name="T32" fmla="*/ 19 w 20"/>
                      <a:gd name="T33" fmla="*/ 0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2"/>
                          <a:pt x="1" y="2"/>
                          <a:pt x="1" y="2"/>
                        </a:cubicBezTo>
                        <a:cubicBezTo>
                          <a:pt x="2" y="2"/>
                          <a:pt x="10" y="3"/>
                          <a:pt x="15" y="3"/>
                        </a:cubicBezTo>
                        <a:cubicBezTo>
                          <a:pt x="17" y="3"/>
                          <a:pt x="19" y="3"/>
                          <a:pt x="19" y="3"/>
                        </a:cubicBezTo>
                        <a:cubicBezTo>
                          <a:pt x="19" y="2"/>
                          <a:pt x="20" y="2"/>
                          <a:pt x="20" y="2"/>
                        </a:cubicBezTo>
                        <a:cubicBezTo>
                          <a:pt x="20" y="2"/>
                          <a:pt x="19" y="1"/>
                          <a:pt x="18" y="1"/>
                        </a:cubicBezTo>
                        <a:cubicBezTo>
                          <a:pt x="18" y="1"/>
                          <a:pt x="12" y="0"/>
                          <a:pt x="8" y="0"/>
                        </a:cubicBezTo>
                        <a:cubicBezTo>
                          <a:pt x="5" y="0"/>
                          <a:pt x="2" y="1"/>
                          <a:pt x="1" y="1"/>
                        </a:cubicBezTo>
                        <a:cubicBezTo>
                          <a:pt x="1" y="1"/>
                          <a:pt x="0" y="2"/>
                          <a:pt x="0" y="2"/>
                        </a:cubicBezTo>
                        <a:cubicBezTo>
                          <a:pt x="0" y="2"/>
                          <a:pt x="1" y="2"/>
                          <a:pt x="1" y="2"/>
                        </a:cubicBezTo>
                        <a:cubicBezTo>
                          <a:pt x="1" y="3"/>
                          <a:pt x="1" y="3"/>
                          <a:pt x="1" y="3"/>
                        </a:cubicBezTo>
                        <a:cubicBezTo>
                          <a:pt x="1" y="3"/>
                          <a:pt x="1" y="3"/>
                          <a:pt x="1" y="3"/>
                        </a:cubicBezTo>
                        <a:cubicBezTo>
                          <a:pt x="0" y="3"/>
                          <a:pt x="0" y="2"/>
                          <a:pt x="0" y="2"/>
                        </a:cubicBezTo>
                        <a:cubicBezTo>
                          <a:pt x="0" y="1"/>
                          <a:pt x="0" y="1"/>
                          <a:pt x="1" y="0"/>
                        </a:cubicBezTo>
                        <a:cubicBezTo>
                          <a:pt x="2" y="0"/>
                          <a:pt x="5" y="0"/>
                          <a:pt x="8" y="0"/>
                        </a:cubicBezTo>
                        <a:cubicBezTo>
                          <a:pt x="13" y="0"/>
                          <a:pt x="18" y="0"/>
                          <a:pt x="19" y="0"/>
                        </a:cubicBezTo>
                        <a:cubicBezTo>
                          <a:pt x="20" y="1"/>
                          <a:pt x="20" y="1"/>
                          <a:pt x="20" y="2"/>
                        </a:cubicBezTo>
                        <a:cubicBezTo>
                          <a:pt x="20" y="2"/>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1" name="Freeform 7286">
                    <a:extLst>
                      <a:ext uri="{FF2B5EF4-FFF2-40B4-BE49-F238E27FC236}">
                        <a16:creationId xmlns:a16="http://schemas.microsoft.com/office/drawing/2014/main" xmlns="" id="{3203B1F5-8B4E-4E98-878E-26027CD98A4E}"/>
                      </a:ext>
                    </a:extLst>
                  </p:cNvPr>
                  <p:cNvSpPr>
                    <a:spLocks noEditPoints="1"/>
                  </p:cNvSpPr>
                  <p:nvPr/>
                </p:nvSpPr>
                <p:spPr bwMode="auto">
                  <a:xfrm>
                    <a:off x="4068" y="1864"/>
                    <a:ext cx="15" cy="2"/>
                  </a:xfrm>
                  <a:custGeom>
                    <a:avLst/>
                    <a:gdLst>
                      <a:gd name="T0" fmla="*/ 6 w 20"/>
                      <a:gd name="T1" fmla="*/ 2 h 3"/>
                      <a:gd name="T2" fmla="*/ 2 w 20"/>
                      <a:gd name="T3" fmla="*/ 2 h 3"/>
                      <a:gd name="T4" fmla="*/ 4 w 20"/>
                      <a:gd name="T5" fmla="*/ 1 h 3"/>
                      <a:gd name="T6" fmla="*/ 5 w 20"/>
                      <a:gd name="T7" fmla="*/ 1 h 3"/>
                      <a:gd name="T8" fmla="*/ 12 w 20"/>
                      <a:gd name="T9" fmla="*/ 1 h 3"/>
                      <a:gd name="T10" fmla="*/ 18 w 20"/>
                      <a:gd name="T11" fmla="*/ 2 h 3"/>
                      <a:gd name="T12" fmla="*/ 17 w 20"/>
                      <a:gd name="T13" fmla="*/ 2 h 3"/>
                      <a:gd name="T14" fmla="*/ 13 w 20"/>
                      <a:gd name="T15" fmla="*/ 2 h 3"/>
                      <a:gd name="T16" fmla="*/ 12 w 20"/>
                      <a:gd name="T17" fmla="*/ 2 h 3"/>
                      <a:gd name="T18" fmla="*/ 8 w 20"/>
                      <a:gd name="T19" fmla="*/ 2 h 3"/>
                      <a:gd name="T20" fmla="*/ 6 w 20"/>
                      <a:gd name="T21" fmla="*/ 2 h 3"/>
                      <a:gd name="T22" fmla="*/ 8 w 20"/>
                      <a:gd name="T23" fmla="*/ 0 h 3"/>
                      <a:gd name="T24" fmla="*/ 1 w 20"/>
                      <a:gd name="T25" fmla="*/ 1 h 3"/>
                      <a:gd name="T26" fmla="*/ 0 w 20"/>
                      <a:gd name="T27" fmla="*/ 2 h 3"/>
                      <a:gd name="T28" fmla="*/ 1 w 20"/>
                      <a:gd name="T29" fmla="*/ 2 h 3"/>
                      <a:gd name="T30" fmla="*/ 15 w 20"/>
                      <a:gd name="T31" fmla="*/ 3 h 3"/>
                      <a:gd name="T32" fmla="*/ 15 w 20"/>
                      <a:gd name="T33" fmla="*/ 3 h 3"/>
                      <a:gd name="T34" fmla="*/ 19 w 20"/>
                      <a:gd name="T35" fmla="*/ 3 h 3"/>
                      <a:gd name="T36" fmla="*/ 20 w 20"/>
                      <a:gd name="T37" fmla="*/ 2 h 3"/>
                      <a:gd name="T38" fmla="*/ 18 w 20"/>
                      <a:gd name="T39" fmla="*/ 1 h 3"/>
                      <a:gd name="T40" fmla="*/ 8 w 20"/>
                      <a:gd name="T41" fmla="*/ 0 h 3"/>
                      <a:gd name="T42" fmla="*/ 8 w 20"/>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
                        <a:moveTo>
                          <a:pt x="6" y="2"/>
                        </a:moveTo>
                        <a:cubicBezTo>
                          <a:pt x="4" y="2"/>
                          <a:pt x="3" y="2"/>
                          <a:pt x="2" y="2"/>
                        </a:cubicBezTo>
                        <a:cubicBezTo>
                          <a:pt x="2" y="2"/>
                          <a:pt x="1" y="1"/>
                          <a:pt x="4" y="1"/>
                        </a:cubicBezTo>
                        <a:cubicBezTo>
                          <a:pt x="4" y="1"/>
                          <a:pt x="5" y="1"/>
                          <a:pt x="5" y="1"/>
                        </a:cubicBezTo>
                        <a:cubicBezTo>
                          <a:pt x="7" y="1"/>
                          <a:pt x="9" y="1"/>
                          <a:pt x="12" y="1"/>
                        </a:cubicBezTo>
                        <a:cubicBezTo>
                          <a:pt x="15" y="1"/>
                          <a:pt x="18" y="1"/>
                          <a:pt x="18" y="2"/>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1"/>
                          <a:pt x="1" y="1"/>
                        </a:cubicBezTo>
                        <a:cubicBezTo>
                          <a:pt x="1" y="1"/>
                          <a:pt x="0" y="2"/>
                          <a:pt x="0" y="2"/>
                        </a:cubicBezTo>
                        <a:cubicBezTo>
                          <a:pt x="0" y="2"/>
                          <a:pt x="1" y="2"/>
                          <a:pt x="1" y="2"/>
                        </a:cubicBezTo>
                        <a:cubicBezTo>
                          <a:pt x="2" y="2"/>
                          <a:pt x="10" y="3"/>
                          <a:pt x="15" y="3"/>
                        </a:cubicBezTo>
                        <a:cubicBezTo>
                          <a:pt x="15" y="3"/>
                          <a:pt x="15" y="3"/>
                          <a:pt x="15" y="3"/>
                        </a:cubicBezTo>
                        <a:cubicBezTo>
                          <a:pt x="17" y="3"/>
                          <a:pt x="19" y="3"/>
                          <a:pt x="19" y="3"/>
                        </a:cubicBezTo>
                        <a:cubicBezTo>
                          <a:pt x="19" y="2"/>
                          <a:pt x="20" y="2"/>
                          <a:pt x="20" y="2"/>
                        </a:cubicBezTo>
                        <a:cubicBezTo>
                          <a:pt x="20" y="2"/>
                          <a:pt x="19" y="1"/>
                          <a:pt x="18" y="1"/>
                        </a:cubicBezTo>
                        <a:cubicBezTo>
                          <a:pt x="18" y="1"/>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2" name="Freeform 7287">
                    <a:extLst>
                      <a:ext uri="{FF2B5EF4-FFF2-40B4-BE49-F238E27FC236}">
                        <a16:creationId xmlns:a16="http://schemas.microsoft.com/office/drawing/2014/main" xmlns="" id="{50B89161-D00D-47C4-A982-A78671E90DB3}"/>
                      </a:ext>
                    </a:extLst>
                  </p:cNvPr>
                  <p:cNvSpPr>
                    <a:spLocks noEditPoints="1"/>
                  </p:cNvSpPr>
                  <p:nvPr/>
                </p:nvSpPr>
                <p:spPr bwMode="auto">
                  <a:xfrm>
                    <a:off x="4067" y="1864"/>
                    <a:ext cx="16" cy="2"/>
                  </a:xfrm>
                  <a:custGeom>
                    <a:avLst/>
                    <a:gdLst>
                      <a:gd name="T0" fmla="*/ 2 w 22"/>
                      <a:gd name="T1" fmla="*/ 2 h 3"/>
                      <a:gd name="T2" fmla="*/ 1 w 22"/>
                      <a:gd name="T3" fmla="*/ 2 h 3"/>
                      <a:gd name="T4" fmla="*/ 2 w 22"/>
                      <a:gd name="T5" fmla="*/ 1 h 3"/>
                      <a:gd name="T6" fmla="*/ 9 w 22"/>
                      <a:gd name="T7" fmla="*/ 0 h 3"/>
                      <a:gd name="T8" fmla="*/ 9 w 22"/>
                      <a:gd name="T9" fmla="*/ 0 h 3"/>
                      <a:gd name="T10" fmla="*/ 9 w 22"/>
                      <a:gd name="T11" fmla="*/ 0 h 3"/>
                      <a:gd name="T12" fmla="*/ 19 w 22"/>
                      <a:gd name="T13" fmla="*/ 1 h 3"/>
                      <a:gd name="T14" fmla="*/ 21 w 22"/>
                      <a:gd name="T15" fmla="*/ 2 h 3"/>
                      <a:gd name="T16" fmla="*/ 20 w 22"/>
                      <a:gd name="T17" fmla="*/ 3 h 3"/>
                      <a:gd name="T18" fmla="*/ 16 w 22"/>
                      <a:gd name="T19" fmla="*/ 3 h 3"/>
                      <a:gd name="T20" fmla="*/ 16 w 22"/>
                      <a:gd name="T21" fmla="*/ 3 h 3"/>
                      <a:gd name="T22" fmla="*/ 2 w 22"/>
                      <a:gd name="T23" fmla="*/ 2 h 3"/>
                      <a:gd name="T24" fmla="*/ 9 w 22"/>
                      <a:gd name="T25" fmla="*/ 0 h 3"/>
                      <a:gd name="T26" fmla="*/ 2 w 22"/>
                      <a:gd name="T27" fmla="*/ 1 h 3"/>
                      <a:gd name="T28" fmla="*/ 2 w 22"/>
                      <a:gd name="T29" fmla="*/ 3 h 3"/>
                      <a:gd name="T30" fmla="*/ 16 w 22"/>
                      <a:gd name="T31" fmla="*/ 3 h 3"/>
                      <a:gd name="T32" fmla="*/ 20 w 22"/>
                      <a:gd name="T33" fmla="*/ 3 h 3"/>
                      <a:gd name="T34" fmla="*/ 19 w 22"/>
                      <a:gd name="T35" fmla="*/ 1 h 3"/>
                      <a:gd name="T36" fmla="*/ 9 w 2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
                        <a:moveTo>
                          <a:pt x="2" y="2"/>
                        </a:moveTo>
                        <a:cubicBezTo>
                          <a:pt x="2" y="2"/>
                          <a:pt x="1" y="2"/>
                          <a:pt x="1" y="2"/>
                        </a:cubicBezTo>
                        <a:cubicBezTo>
                          <a:pt x="1" y="2"/>
                          <a:pt x="2" y="1"/>
                          <a:pt x="2" y="1"/>
                        </a:cubicBezTo>
                        <a:cubicBezTo>
                          <a:pt x="3" y="1"/>
                          <a:pt x="6" y="0"/>
                          <a:pt x="9" y="0"/>
                        </a:cubicBezTo>
                        <a:cubicBezTo>
                          <a:pt x="9" y="0"/>
                          <a:pt x="9" y="0"/>
                          <a:pt x="9" y="0"/>
                        </a:cubicBezTo>
                        <a:cubicBezTo>
                          <a:pt x="9" y="0"/>
                          <a:pt x="9" y="0"/>
                          <a:pt x="9" y="0"/>
                        </a:cubicBezTo>
                        <a:cubicBezTo>
                          <a:pt x="14" y="0"/>
                          <a:pt x="19" y="1"/>
                          <a:pt x="19" y="1"/>
                        </a:cubicBezTo>
                        <a:cubicBezTo>
                          <a:pt x="20" y="1"/>
                          <a:pt x="21" y="2"/>
                          <a:pt x="21" y="2"/>
                        </a:cubicBezTo>
                        <a:cubicBezTo>
                          <a:pt x="21" y="2"/>
                          <a:pt x="20" y="2"/>
                          <a:pt x="20" y="3"/>
                        </a:cubicBezTo>
                        <a:cubicBezTo>
                          <a:pt x="20" y="3"/>
                          <a:pt x="18" y="3"/>
                          <a:pt x="16" y="3"/>
                        </a:cubicBezTo>
                        <a:cubicBezTo>
                          <a:pt x="16" y="3"/>
                          <a:pt x="16" y="3"/>
                          <a:pt x="16" y="3"/>
                        </a:cubicBezTo>
                        <a:cubicBezTo>
                          <a:pt x="11" y="3"/>
                          <a:pt x="3" y="2"/>
                          <a:pt x="2" y="2"/>
                        </a:cubicBezTo>
                        <a:close/>
                        <a:moveTo>
                          <a:pt x="9" y="0"/>
                        </a:moveTo>
                        <a:cubicBezTo>
                          <a:pt x="6" y="0"/>
                          <a:pt x="3" y="0"/>
                          <a:pt x="2" y="1"/>
                        </a:cubicBezTo>
                        <a:cubicBezTo>
                          <a:pt x="0" y="1"/>
                          <a:pt x="1" y="2"/>
                          <a:pt x="2" y="3"/>
                        </a:cubicBezTo>
                        <a:cubicBezTo>
                          <a:pt x="3" y="3"/>
                          <a:pt x="11" y="3"/>
                          <a:pt x="16" y="3"/>
                        </a:cubicBezTo>
                        <a:cubicBezTo>
                          <a:pt x="18" y="3"/>
                          <a:pt x="19" y="3"/>
                          <a:pt x="20" y="3"/>
                        </a:cubicBezTo>
                        <a:cubicBezTo>
                          <a:pt x="21" y="2"/>
                          <a:pt x="22" y="1"/>
                          <a:pt x="19" y="1"/>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3" name="Freeform 7288">
                    <a:extLst>
                      <a:ext uri="{FF2B5EF4-FFF2-40B4-BE49-F238E27FC236}">
                        <a16:creationId xmlns:a16="http://schemas.microsoft.com/office/drawing/2014/main" xmlns="" id="{193C265D-0431-4D8C-B4F4-1DCD9EB07891}"/>
                      </a:ext>
                    </a:extLst>
                  </p:cNvPr>
                  <p:cNvSpPr>
                    <a:spLocks/>
                  </p:cNvSpPr>
                  <p:nvPr/>
                </p:nvSpPr>
                <p:spPr bwMode="auto">
                  <a:xfrm>
                    <a:off x="4071" y="1865"/>
                    <a:ext cx="9" cy="1"/>
                  </a:xfrm>
                  <a:custGeom>
                    <a:avLst/>
                    <a:gdLst>
                      <a:gd name="T0" fmla="*/ 2 w 13"/>
                      <a:gd name="T1" fmla="*/ 0 h 1"/>
                      <a:gd name="T2" fmla="*/ 5 w 13"/>
                      <a:gd name="T3" fmla="*/ 0 h 1"/>
                      <a:gd name="T4" fmla="*/ 12 w 13"/>
                      <a:gd name="T5" fmla="*/ 0 h 1"/>
                      <a:gd name="T6" fmla="*/ 10 w 13"/>
                      <a:gd name="T7" fmla="*/ 1 h 1"/>
                      <a:gd name="T8" fmla="*/ 4 w 13"/>
                      <a:gd name="T9" fmla="*/ 1 h 1"/>
                      <a:gd name="T10" fmla="*/ 0 w 13"/>
                      <a:gd name="T11" fmla="*/ 1 h 1"/>
                      <a:gd name="T12" fmla="*/ 2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0"/>
                        </a:moveTo>
                        <a:cubicBezTo>
                          <a:pt x="2" y="0"/>
                          <a:pt x="2" y="0"/>
                          <a:pt x="5" y="0"/>
                        </a:cubicBezTo>
                        <a:cubicBezTo>
                          <a:pt x="8" y="0"/>
                          <a:pt x="12" y="0"/>
                          <a:pt x="12" y="0"/>
                        </a:cubicBezTo>
                        <a:cubicBezTo>
                          <a:pt x="13" y="1"/>
                          <a:pt x="12" y="1"/>
                          <a:pt x="10" y="1"/>
                        </a:cubicBezTo>
                        <a:cubicBezTo>
                          <a:pt x="8" y="1"/>
                          <a:pt x="5" y="1"/>
                          <a:pt x="4" y="1"/>
                        </a:cubicBezTo>
                        <a:cubicBezTo>
                          <a:pt x="3" y="1"/>
                          <a:pt x="1" y="1"/>
                          <a:pt x="0" y="1"/>
                        </a:cubicBezTo>
                        <a:cubicBezTo>
                          <a:pt x="0" y="0"/>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4" name="Freeform 7289">
                    <a:extLst>
                      <a:ext uri="{FF2B5EF4-FFF2-40B4-BE49-F238E27FC236}">
                        <a16:creationId xmlns:a16="http://schemas.microsoft.com/office/drawing/2014/main" xmlns="" id="{8AE10C21-B2C9-43AC-97EE-33588B3B227C}"/>
                      </a:ext>
                    </a:extLst>
                  </p:cNvPr>
                  <p:cNvSpPr>
                    <a:spLocks/>
                  </p:cNvSpPr>
                  <p:nvPr/>
                </p:nvSpPr>
                <p:spPr bwMode="auto">
                  <a:xfrm>
                    <a:off x="4055" y="1875"/>
                    <a:ext cx="40" cy="9"/>
                  </a:xfrm>
                  <a:custGeom>
                    <a:avLst/>
                    <a:gdLst>
                      <a:gd name="T0" fmla="*/ 46 w 54"/>
                      <a:gd name="T1" fmla="*/ 3 h 11"/>
                      <a:gd name="T2" fmla="*/ 27 w 54"/>
                      <a:gd name="T3" fmla="*/ 0 h 11"/>
                      <a:gd name="T4" fmla="*/ 8 w 54"/>
                      <a:gd name="T5" fmla="*/ 3 h 11"/>
                      <a:gd name="T6" fmla="*/ 2 w 54"/>
                      <a:gd name="T7" fmla="*/ 11 h 11"/>
                      <a:gd name="T8" fmla="*/ 12 w 54"/>
                      <a:gd name="T9" fmla="*/ 8 h 11"/>
                      <a:gd name="T10" fmla="*/ 20 w 54"/>
                      <a:gd name="T11" fmla="*/ 7 h 11"/>
                      <a:gd name="T12" fmla="*/ 28 w 54"/>
                      <a:gd name="T13" fmla="*/ 7 h 11"/>
                      <a:gd name="T14" fmla="*/ 34 w 54"/>
                      <a:gd name="T15" fmla="*/ 7 h 11"/>
                      <a:gd name="T16" fmla="*/ 42 w 54"/>
                      <a:gd name="T17" fmla="*/ 8 h 11"/>
                      <a:gd name="T18" fmla="*/ 51 w 54"/>
                      <a:gd name="T19" fmla="*/ 11 h 11"/>
                      <a:gd name="T20" fmla="*/ 46 w 54"/>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
                        <a:moveTo>
                          <a:pt x="46" y="3"/>
                        </a:moveTo>
                        <a:cubicBezTo>
                          <a:pt x="39" y="0"/>
                          <a:pt x="31" y="0"/>
                          <a:pt x="27" y="0"/>
                        </a:cubicBezTo>
                        <a:cubicBezTo>
                          <a:pt x="22" y="0"/>
                          <a:pt x="15" y="0"/>
                          <a:pt x="8" y="3"/>
                        </a:cubicBezTo>
                        <a:cubicBezTo>
                          <a:pt x="0" y="7"/>
                          <a:pt x="0" y="11"/>
                          <a:pt x="2" y="11"/>
                        </a:cubicBezTo>
                        <a:cubicBezTo>
                          <a:pt x="4" y="11"/>
                          <a:pt x="8" y="10"/>
                          <a:pt x="12" y="8"/>
                        </a:cubicBezTo>
                        <a:cubicBezTo>
                          <a:pt x="16" y="7"/>
                          <a:pt x="20" y="7"/>
                          <a:pt x="20" y="7"/>
                        </a:cubicBezTo>
                        <a:cubicBezTo>
                          <a:pt x="23" y="7"/>
                          <a:pt x="26" y="7"/>
                          <a:pt x="28" y="7"/>
                        </a:cubicBezTo>
                        <a:cubicBezTo>
                          <a:pt x="30" y="7"/>
                          <a:pt x="32" y="7"/>
                          <a:pt x="34" y="7"/>
                        </a:cubicBezTo>
                        <a:cubicBezTo>
                          <a:pt x="34" y="7"/>
                          <a:pt x="38" y="7"/>
                          <a:pt x="42" y="8"/>
                        </a:cubicBezTo>
                        <a:cubicBezTo>
                          <a:pt x="46" y="10"/>
                          <a:pt x="49" y="11"/>
                          <a:pt x="51" y="11"/>
                        </a:cubicBezTo>
                        <a:cubicBezTo>
                          <a:pt x="54" y="11"/>
                          <a:pt x="53" y="7"/>
                          <a:pt x="4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5" name="Freeform 7290">
                    <a:extLst>
                      <a:ext uri="{FF2B5EF4-FFF2-40B4-BE49-F238E27FC236}">
                        <a16:creationId xmlns:a16="http://schemas.microsoft.com/office/drawing/2014/main" xmlns="" id="{BC6C3008-F394-45C7-9752-4A8FB9643A10}"/>
                      </a:ext>
                    </a:extLst>
                  </p:cNvPr>
                  <p:cNvSpPr>
                    <a:spLocks noEditPoints="1"/>
                  </p:cNvSpPr>
                  <p:nvPr/>
                </p:nvSpPr>
                <p:spPr bwMode="auto">
                  <a:xfrm>
                    <a:off x="4055" y="1875"/>
                    <a:ext cx="40" cy="9"/>
                  </a:xfrm>
                  <a:custGeom>
                    <a:avLst/>
                    <a:gdLst>
                      <a:gd name="T0" fmla="*/ 51 w 53"/>
                      <a:gd name="T1" fmla="*/ 11 h 11"/>
                      <a:gd name="T2" fmla="*/ 41 w 53"/>
                      <a:gd name="T3" fmla="*/ 9 h 11"/>
                      <a:gd name="T4" fmla="*/ 36 w 53"/>
                      <a:gd name="T5" fmla="*/ 7 h 11"/>
                      <a:gd name="T6" fmla="*/ 34 w 53"/>
                      <a:gd name="T7" fmla="*/ 8 h 11"/>
                      <a:gd name="T8" fmla="*/ 32 w 53"/>
                      <a:gd name="T9" fmla="*/ 8 h 11"/>
                      <a:gd name="T10" fmla="*/ 28 w 53"/>
                      <a:gd name="T11" fmla="*/ 7 h 11"/>
                      <a:gd name="T12" fmla="*/ 25 w 53"/>
                      <a:gd name="T13" fmla="*/ 8 h 11"/>
                      <a:gd name="T14" fmla="*/ 20 w 53"/>
                      <a:gd name="T15" fmla="*/ 7 h 11"/>
                      <a:gd name="T16" fmla="*/ 19 w 53"/>
                      <a:gd name="T17" fmla="*/ 7 h 11"/>
                      <a:gd name="T18" fmla="*/ 12 w 53"/>
                      <a:gd name="T19" fmla="*/ 9 h 11"/>
                      <a:gd name="T20" fmla="*/ 3 w 53"/>
                      <a:gd name="T21" fmla="*/ 11 h 11"/>
                      <a:gd name="T22" fmla="*/ 2 w 53"/>
                      <a:gd name="T23" fmla="*/ 11 h 11"/>
                      <a:gd name="T24" fmla="*/ 0 w 53"/>
                      <a:gd name="T25" fmla="*/ 10 h 11"/>
                      <a:gd name="T26" fmla="*/ 7 w 53"/>
                      <a:gd name="T27" fmla="*/ 3 h 11"/>
                      <a:gd name="T28" fmla="*/ 24 w 53"/>
                      <a:gd name="T29" fmla="*/ 0 h 11"/>
                      <a:gd name="T30" fmla="*/ 27 w 53"/>
                      <a:gd name="T31" fmla="*/ 0 h 11"/>
                      <a:gd name="T32" fmla="*/ 30 w 53"/>
                      <a:gd name="T33" fmla="*/ 0 h 11"/>
                      <a:gd name="T34" fmla="*/ 46 w 53"/>
                      <a:gd name="T35" fmla="*/ 3 h 11"/>
                      <a:gd name="T36" fmla="*/ 46 w 53"/>
                      <a:gd name="T37" fmla="*/ 3 h 11"/>
                      <a:gd name="T38" fmla="*/ 46 w 53"/>
                      <a:gd name="T39" fmla="*/ 3 h 11"/>
                      <a:gd name="T40" fmla="*/ 53 w 53"/>
                      <a:gd name="T41" fmla="*/ 10 h 11"/>
                      <a:gd name="T42" fmla="*/ 52 w 53"/>
                      <a:gd name="T43" fmla="*/ 11 h 11"/>
                      <a:gd name="T44" fmla="*/ 51 w 53"/>
                      <a:gd name="T45" fmla="*/ 11 h 11"/>
                      <a:gd name="T46" fmla="*/ 42 w 53"/>
                      <a:gd name="T47" fmla="*/ 8 h 11"/>
                      <a:gd name="T48" fmla="*/ 51 w 53"/>
                      <a:gd name="T49" fmla="*/ 10 h 11"/>
                      <a:gd name="T50" fmla="*/ 51 w 53"/>
                      <a:gd name="T51" fmla="*/ 10 h 11"/>
                      <a:gd name="T52" fmla="*/ 52 w 53"/>
                      <a:gd name="T53" fmla="*/ 10 h 11"/>
                      <a:gd name="T54" fmla="*/ 45 w 53"/>
                      <a:gd name="T55" fmla="*/ 4 h 11"/>
                      <a:gd name="T56" fmla="*/ 30 w 53"/>
                      <a:gd name="T57" fmla="*/ 0 h 11"/>
                      <a:gd name="T58" fmla="*/ 27 w 53"/>
                      <a:gd name="T59" fmla="*/ 0 h 11"/>
                      <a:gd name="T60" fmla="*/ 24 w 53"/>
                      <a:gd name="T61" fmla="*/ 0 h 11"/>
                      <a:gd name="T62" fmla="*/ 8 w 53"/>
                      <a:gd name="T63" fmla="*/ 4 h 11"/>
                      <a:gd name="T64" fmla="*/ 2 w 53"/>
                      <a:gd name="T65" fmla="*/ 10 h 11"/>
                      <a:gd name="T66" fmla="*/ 2 w 53"/>
                      <a:gd name="T67" fmla="*/ 10 h 11"/>
                      <a:gd name="T68" fmla="*/ 3 w 53"/>
                      <a:gd name="T69" fmla="*/ 10 h 11"/>
                      <a:gd name="T70" fmla="*/ 12 w 53"/>
                      <a:gd name="T71" fmla="*/ 8 h 11"/>
                      <a:gd name="T72" fmla="*/ 19 w 53"/>
                      <a:gd name="T73" fmla="*/ 7 h 11"/>
                      <a:gd name="T74" fmla="*/ 20 w 53"/>
                      <a:gd name="T75" fmla="*/ 7 h 11"/>
                      <a:gd name="T76" fmla="*/ 25 w 53"/>
                      <a:gd name="T77" fmla="*/ 7 h 11"/>
                      <a:gd name="T78" fmla="*/ 28 w 53"/>
                      <a:gd name="T79" fmla="*/ 7 h 11"/>
                      <a:gd name="T80" fmla="*/ 32 w 53"/>
                      <a:gd name="T81" fmla="*/ 7 h 11"/>
                      <a:gd name="T82" fmla="*/ 34 w 53"/>
                      <a:gd name="T83" fmla="*/ 7 h 11"/>
                      <a:gd name="T84" fmla="*/ 36 w 53"/>
                      <a:gd name="T85" fmla="*/ 7 h 11"/>
                      <a:gd name="T86" fmla="*/ 42 w 53"/>
                      <a:gd name="T8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11">
                        <a:moveTo>
                          <a:pt x="51" y="11"/>
                        </a:moveTo>
                        <a:cubicBezTo>
                          <a:pt x="48" y="11"/>
                          <a:pt x="45" y="10"/>
                          <a:pt x="41" y="9"/>
                        </a:cubicBezTo>
                        <a:cubicBezTo>
                          <a:pt x="39" y="8"/>
                          <a:pt x="37" y="7"/>
                          <a:pt x="36" y="7"/>
                        </a:cubicBezTo>
                        <a:cubicBezTo>
                          <a:pt x="35" y="7"/>
                          <a:pt x="34" y="8"/>
                          <a:pt x="34" y="8"/>
                        </a:cubicBezTo>
                        <a:cubicBezTo>
                          <a:pt x="33" y="8"/>
                          <a:pt x="33" y="8"/>
                          <a:pt x="32" y="8"/>
                        </a:cubicBezTo>
                        <a:cubicBezTo>
                          <a:pt x="31" y="8"/>
                          <a:pt x="29" y="8"/>
                          <a:pt x="28" y="7"/>
                        </a:cubicBezTo>
                        <a:cubicBezTo>
                          <a:pt x="27" y="8"/>
                          <a:pt x="26" y="8"/>
                          <a:pt x="25" y="8"/>
                        </a:cubicBezTo>
                        <a:cubicBezTo>
                          <a:pt x="23" y="8"/>
                          <a:pt x="22" y="8"/>
                          <a:pt x="20" y="7"/>
                        </a:cubicBezTo>
                        <a:cubicBezTo>
                          <a:pt x="20" y="7"/>
                          <a:pt x="19" y="7"/>
                          <a:pt x="19" y="7"/>
                        </a:cubicBezTo>
                        <a:cubicBezTo>
                          <a:pt x="17" y="7"/>
                          <a:pt x="15" y="8"/>
                          <a:pt x="12" y="9"/>
                        </a:cubicBezTo>
                        <a:cubicBezTo>
                          <a:pt x="9" y="10"/>
                          <a:pt x="5" y="11"/>
                          <a:pt x="3" y="11"/>
                        </a:cubicBezTo>
                        <a:cubicBezTo>
                          <a:pt x="2" y="11"/>
                          <a:pt x="2" y="11"/>
                          <a:pt x="2" y="11"/>
                        </a:cubicBezTo>
                        <a:cubicBezTo>
                          <a:pt x="1" y="11"/>
                          <a:pt x="0" y="10"/>
                          <a:pt x="0" y="10"/>
                        </a:cubicBezTo>
                        <a:cubicBezTo>
                          <a:pt x="0" y="8"/>
                          <a:pt x="2" y="6"/>
                          <a:pt x="7" y="3"/>
                        </a:cubicBezTo>
                        <a:cubicBezTo>
                          <a:pt x="13" y="0"/>
                          <a:pt x="19" y="0"/>
                          <a:pt x="24" y="0"/>
                        </a:cubicBezTo>
                        <a:cubicBezTo>
                          <a:pt x="25" y="0"/>
                          <a:pt x="26" y="0"/>
                          <a:pt x="27" y="0"/>
                        </a:cubicBezTo>
                        <a:cubicBezTo>
                          <a:pt x="28" y="0"/>
                          <a:pt x="29" y="0"/>
                          <a:pt x="30" y="0"/>
                        </a:cubicBezTo>
                        <a:cubicBezTo>
                          <a:pt x="34" y="0"/>
                          <a:pt x="41" y="0"/>
                          <a:pt x="46" y="3"/>
                        </a:cubicBezTo>
                        <a:cubicBezTo>
                          <a:pt x="46" y="3"/>
                          <a:pt x="46" y="3"/>
                          <a:pt x="46" y="3"/>
                        </a:cubicBezTo>
                        <a:cubicBezTo>
                          <a:pt x="46" y="3"/>
                          <a:pt x="46" y="3"/>
                          <a:pt x="46" y="3"/>
                        </a:cubicBezTo>
                        <a:cubicBezTo>
                          <a:pt x="51" y="6"/>
                          <a:pt x="53" y="8"/>
                          <a:pt x="53" y="10"/>
                        </a:cubicBezTo>
                        <a:cubicBezTo>
                          <a:pt x="53" y="10"/>
                          <a:pt x="53" y="11"/>
                          <a:pt x="52" y="11"/>
                        </a:cubicBezTo>
                        <a:cubicBezTo>
                          <a:pt x="51" y="11"/>
                          <a:pt x="51" y="11"/>
                          <a:pt x="51" y="11"/>
                        </a:cubicBezTo>
                        <a:close/>
                        <a:moveTo>
                          <a:pt x="42" y="8"/>
                        </a:moveTo>
                        <a:cubicBezTo>
                          <a:pt x="46" y="10"/>
                          <a:pt x="49" y="10"/>
                          <a:pt x="51" y="10"/>
                        </a:cubicBezTo>
                        <a:cubicBezTo>
                          <a:pt x="51" y="10"/>
                          <a:pt x="51" y="10"/>
                          <a:pt x="51" y="10"/>
                        </a:cubicBezTo>
                        <a:cubicBezTo>
                          <a:pt x="52" y="10"/>
                          <a:pt x="52" y="10"/>
                          <a:pt x="52" y="10"/>
                        </a:cubicBezTo>
                        <a:cubicBezTo>
                          <a:pt x="52" y="8"/>
                          <a:pt x="50" y="6"/>
                          <a:pt x="45" y="4"/>
                        </a:cubicBezTo>
                        <a:cubicBezTo>
                          <a:pt x="40" y="1"/>
                          <a:pt x="34" y="0"/>
                          <a:pt x="30" y="0"/>
                        </a:cubicBezTo>
                        <a:cubicBezTo>
                          <a:pt x="29" y="0"/>
                          <a:pt x="28" y="0"/>
                          <a:pt x="27" y="0"/>
                        </a:cubicBezTo>
                        <a:cubicBezTo>
                          <a:pt x="26" y="0"/>
                          <a:pt x="25" y="0"/>
                          <a:pt x="24" y="0"/>
                        </a:cubicBezTo>
                        <a:cubicBezTo>
                          <a:pt x="19" y="0"/>
                          <a:pt x="13" y="1"/>
                          <a:pt x="8" y="4"/>
                        </a:cubicBezTo>
                        <a:cubicBezTo>
                          <a:pt x="3" y="6"/>
                          <a:pt x="2" y="8"/>
                          <a:pt x="2" y="10"/>
                        </a:cubicBezTo>
                        <a:cubicBezTo>
                          <a:pt x="2" y="10"/>
                          <a:pt x="2" y="10"/>
                          <a:pt x="2" y="10"/>
                        </a:cubicBezTo>
                        <a:cubicBezTo>
                          <a:pt x="3" y="10"/>
                          <a:pt x="3" y="10"/>
                          <a:pt x="3" y="10"/>
                        </a:cubicBezTo>
                        <a:cubicBezTo>
                          <a:pt x="5" y="10"/>
                          <a:pt x="8" y="10"/>
                          <a:pt x="12" y="8"/>
                        </a:cubicBezTo>
                        <a:cubicBezTo>
                          <a:pt x="14" y="7"/>
                          <a:pt x="17" y="7"/>
                          <a:pt x="19" y="7"/>
                        </a:cubicBezTo>
                        <a:cubicBezTo>
                          <a:pt x="20" y="7"/>
                          <a:pt x="20" y="7"/>
                          <a:pt x="20" y="7"/>
                        </a:cubicBezTo>
                        <a:cubicBezTo>
                          <a:pt x="22" y="7"/>
                          <a:pt x="23" y="7"/>
                          <a:pt x="25" y="7"/>
                        </a:cubicBezTo>
                        <a:cubicBezTo>
                          <a:pt x="26" y="7"/>
                          <a:pt x="27" y="7"/>
                          <a:pt x="28" y="7"/>
                        </a:cubicBezTo>
                        <a:cubicBezTo>
                          <a:pt x="30" y="7"/>
                          <a:pt x="31" y="7"/>
                          <a:pt x="32" y="7"/>
                        </a:cubicBezTo>
                        <a:cubicBezTo>
                          <a:pt x="33" y="7"/>
                          <a:pt x="33" y="7"/>
                          <a:pt x="34" y="7"/>
                        </a:cubicBezTo>
                        <a:cubicBezTo>
                          <a:pt x="34" y="7"/>
                          <a:pt x="34" y="7"/>
                          <a:pt x="36" y="7"/>
                        </a:cubicBezTo>
                        <a:cubicBezTo>
                          <a:pt x="37" y="7"/>
                          <a:pt x="40" y="7"/>
                          <a:pt x="42"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6" name="Freeform 7291">
                    <a:extLst>
                      <a:ext uri="{FF2B5EF4-FFF2-40B4-BE49-F238E27FC236}">
                        <a16:creationId xmlns:a16="http://schemas.microsoft.com/office/drawing/2014/main" xmlns="" id="{72F98527-7C54-4A19-A40D-3D785C371245}"/>
                      </a:ext>
                    </a:extLst>
                  </p:cNvPr>
                  <p:cNvSpPr>
                    <a:spLocks/>
                  </p:cNvSpPr>
                  <p:nvPr/>
                </p:nvSpPr>
                <p:spPr bwMode="auto">
                  <a:xfrm>
                    <a:off x="4056" y="1876"/>
                    <a:ext cx="12" cy="7"/>
                  </a:xfrm>
                  <a:custGeom>
                    <a:avLst/>
                    <a:gdLst>
                      <a:gd name="T0" fmla="*/ 14 w 15"/>
                      <a:gd name="T1" fmla="*/ 0 h 9"/>
                      <a:gd name="T2" fmla="*/ 6 w 15"/>
                      <a:gd name="T3" fmla="*/ 3 h 9"/>
                      <a:gd name="T4" fmla="*/ 0 w 15"/>
                      <a:gd name="T5" fmla="*/ 9 h 9"/>
                      <a:gd name="T6" fmla="*/ 0 w 15"/>
                      <a:gd name="T7" fmla="*/ 9 h 9"/>
                      <a:gd name="T8" fmla="*/ 1 w 15"/>
                      <a:gd name="T9" fmla="*/ 9 h 9"/>
                      <a:gd name="T10" fmla="*/ 1 w 15"/>
                      <a:gd name="T11" fmla="*/ 9 h 9"/>
                      <a:gd name="T12" fmla="*/ 10 w 15"/>
                      <a:gd name="T13" fmla="*/ 7 h 9"/>
                      <a:gd name="T14" fmla="*/ 14 w 15"/>
                      <a:gd name="T15" fmla="*/ 6 h 9"/>
                      <a:gd name="T16" fmla="*/ 15 w 15"/>
                      <a:gd name="T17" fmla="*/ 5 h 9"/>
                      <a:gd name="T18" fmla="*/ 14 w 15"/>
                      <a:gd name="T19" fmla="*/ 5 h 9"/>
                      <a:gd name="T20" fmla="*/ 7 w 15"/>
                      <a:gd name="T21" fmla="*/ 8 h 9"/>
                      <a:gd name="T22" fmla="*/ 3 w 15"/>
                      <a:gd name="T23" fmla="*/ 8 h 9"/>
                      <a:gd name="T24" fmla="*/ 3 w 15"/>
                      <a:gd name="T25" fmla="*/ 6 h 9"/>
                      <a:gd name="T26" fmla="*/ 14 w 15"/>
                      <a:gd name="T27" fmla="*/ 1 h 9"/>
                      <a:gd name="T28" fmla="*/ 14 w 15"/>
                      <a:gd name="T29" fmla="*/ 1 h 9"/>
                      <a:gd name="T30" fmla="*/ 14 w 15"/>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14" y="0"/>
                        </a:moveTo>
                        <a:cubicBezTo>
                          <a:pt x="11" y="0"/>
                          <a:pt x="9" y="1"/>
                          <a:pt x="6" y="3"/>
                        </a:cubicBezTo>
                        <a:cubicBezTo>
                          <a:pt x="1" y="5"/>
                          <a:pt x="0" y="7"/>
                          <a:pt x="0" y="9"/>
                        </a:cubicBezTo>
                        <a:cubicBezTo>
                          <a:pt x="0" y="9"/>
                          <a:pt x="0" y="9"/>
                          <a:pt x="0" y="9"/>
                        </a:cubicBezTo>
                        <a:cubicBezTo>
                          <a:pt x="1" y="9"/>
                          <a:pt x="1" y="9"/>
                          <a:pt x="1" y="9"/>
                        </a:cubicBezTo>
                        <a:cubicBezTo>
                          <a:pt x="1" y="9"/>
                          <a:pt x="1" y="9"/>
                          <a:pt x="1" y="9"/>
                        </a:cubicBezTo>
                        <a:cubicBezTo>
                          <a:pt x="3" y="9"/>
                          <a:pt x="6" y="9"/>
                          <a:pt x="10" y="7"/>
                        </a:cubicBezTo>
                        <a:cubicBezTo>
                          <a:pt x="11" y="6"/>
                          <a:pt x="13" y="6"/>
                          <a:pt x="14" y="6"/>
                        </a:cubicBezTo>
                        <a:cubicBezTo>
                          <a:pt x="14" y="5"/>
                          <a:pt x="14" y="5"/>
                          <a:pt x="15" y="5"/>
                        </a:cubicBezTo>
                        <a:cubicBezTo>
                          <a:pt x="14" y="5"/>
                          <a:pt x="14" y="5"/>
                          <a:pt x="14" y="5"/>
                        </a:cubicBezTo>
                        <a:cubicBezTo>
                          <a:pt x="11" y="5"/>
                          <a:pt x="10" y="6"/>
                          <a:pt x="7" y="8"/>
                        </a:cubicBezTo>
                        <a:cubicBezTo>
                          <a:pt x="5" y="8"/>
                          <a:pt x="4" y="8"/>
                          <a:pt x="3" y="8"/>
                        </a:cubicBezTo>
                        <a:cubicBezTo>
                          <a:pt x="2" y="8"/>
                          <a:pt x="1" y="7"/>
                          <a:pt x="3" y="6"/>
                        </a:cubicBezTo>
                        <a:cubicBezTo>
                          <a:pt x="4" y="4"/>
                          <a:pt x="11" y="1"/>
                          <a:pt x="14" y="1"/>
                        </a:cubicBezTo>
                        <a:cubicBezTo>
                          <a:pt x="14" y="1"/>
                          <a:pt x="14" y="1"/>
                          <a:pt x="14" y="1"/>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7" name="Freeform 7292">
                    <a:extLst>
                      <a:ext uri="{FF2B5EF4-FFF2-40B4-BE49-F238E27FC236}">
                        <a16:creationId xmlns:a16="http://schemas.microsoft.com/office/drawing/2014/main" xmlns="" id="{BD47C92A-1117-4A3D-A50A-A8797FFAB7CE}"/>
                      </a:ext>
                    </a:extLst>
                  </p:cNvPr>
                  <p:cNvSpPr>
                    <a:spLocks/>
                  </p:cNvSpPr>
                  <p:nvPr/>
                </p:nvSpPr>
                <p:spPr bwMode="auto">
                  <a:xfrm>
                    <a:off x="4055" y="1876"/>
                    <a:ext cx="12" cy="8"/>
                  </a:xfrm>
                  <a:custGeom>
                    <a:avLst/>
                    <a:gdLst>
                      <a:gd name="T0" fmla="*/ 15 w 16"/>
                      <a:gd name="T1" fmla="*/ 0 h 10"/>
                      <a:gd name="T2" fmla="*/ 8 w 16"/>
                      <a:gd name="T3" fmla="*/ 2 h 10"/>
                      <a:gd name="T4" fmla="*/ 2 w 16"/>
                      <a:gd name="T5" fmla="*/ 10 h 10"/>
                      <a:gd name="T6" fmla="*/ 3 w 16"/>
                      <a:gd name="T7" fmla="*/ 10 h 10"/>
                      <a:gd name="T8" fmla="*/ 12 w 16"/>
                      <a:gd name="T9" fmla="*/ 7 h 10"/>
                      <a:gd name="T10" fmla="*/ 16 w 16"/>
                      <a:gd name="T11" fmla="*/ 6 h 10"/>
                      <a:gd name="T12" fmla="*/ 16 w 16"/>
                      <a:gd name="T13" fmla="*/ 6 h 10"/>
                      <a:gd name="T14" fmla="*/ 12 w 16"/>
                      <a:gd name="T15" fmla="*/ 7 h 10"/>
                      <a:gd name="T16" fmla="*/ 3 w 16"/>
                      <a:gd name="T17" fmla="*/ 9 h 10"/>
                      <a:gd name="T18" fmla="*/ 3 w 16"/>
                      <a:gd name="T19" fmla="*/ 9 h 10"/>
                      <a:gd name="T20" fmla="*/ 2 w 16"/>
                      <a:gd name="T21" fmla="*/ 9 h 10"/>
                      <a:gd name="T22" fmla="*/ 2 w 16"/>
                      <a:gd name="T23" fmla="*/ 9 h 10"/>
                      <a:gd name="T24" fmla="*/ 8 w 16"/>
                      <a:gd name="T25" fmla="*/ 3 h 10"/>
                      <a:gd name="T26" fmla="*/ 16 w 16"/>
                      <a:gd name="T27" fmla="*/ 0 h 10"/>
                      <a:gd name="T28" fmla="*/ 15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5" y="0"/>
                        </a:moveTo>
                        <a:cubicBezTo>
                          <a:pt x="13" y="0"/>
                          <a:pt x="10" y="1"/>
                          <a:pt x="8" y="2"/>
                        </a:cubicBezTo>
                        <a:cubicBezTo>
                          <a:pt x="0" y="6"/>
                          <a:pt x="0" y="10"/>
                          <a:pt x="2" y="10"/>
                        </a:cubicBezTo>
                        <a:cubicBezTo>
                          <a:pt x="3" y="10"/>
                          <a:pt x="3" y="10"/>
                          <a:pt x="3" y="10"/>
                        </a:cubicBezTo>
                        <a:cubicBezTo>
                          <a:pt x="5" y="10"/>
                          <a:pt x="8" y="9"/>
                          <a:pt x="12" y="7"/>
                        </a:cubicBezTo>
                        <a:cubicBezTo>
                          <a:pt x="13" y="7"/>
                          <a:pt x="14" y="6"/>
                          <a:pt x="16" y="6"/>
                        </a:cubicBezTo>
                        <a:cubicBezTo>
                          <a:pt x="16" y="6"/>
                          <a:pt x="16" y="6"/>
                          <a:pt x="16" y="6"/>
                        </a:cubicBezTo>
                        <a:cubicBezTo>
                          <a:pt x="15" y="6"/>
                          <a:pt x="13" y="6"/>
                          <a:pt x="12" y="7"/>
                        </a:cubicBezTo>
                        <a:cubicBezTo>
                          <a:pt x="8" y="9"/>
                          <a:pt x="5" y="9"/>
                          <a:pt x="3" y="9"/>
                        </a:cubicBezTo>
                        <a:cubicBezTo>
                          <a:pt x="3" y="9"/>
                          <a:pt x="3" y="9"/>
                          <a:pt x="3" y="9"/>
                        </a:cubicBezTo>
                        <a:cubicBezTo>
                          <a:pt x="2" y="9"/>
                          <a:pt x="2" y="9"/>
                          <a:pt x="2" y="9"/>
                        </a:cubicBezTo>
                        <a:cubicBezTo>
                          <a:pt x="2" y="9"/>
                          <a:pt x="2" y="9"/>
                          <a:pt x="2" y="9"/>
                        </a:cubicBezTo>
                        <a:cubicBezTo>
                          <a:pt x="2" y="7"/>
                          <a:pt x="3" y="5"/>
                          <a:pt x="8" y="3"/>
                        </a:cubicBezTo>
                        <a:cubicBezTo>
                          <a:pt x="11" y="1"/>
                          <a:pt x="13" y="0"/>
                          <a:pt x="16" y="0"/>
                        </a:cubicBezTo>
                        <a:lnTo>
                          <a:pt x="1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8" name="Freeform 7293">
                    <a:extLst>
                      <a:ext uri="{FF2B5EF4-FFF2-40B4-BE49-F238E27FC236}">
                        <a16:creationId xmlns:a16="http://schemas.microsoft.com/office/drawing/2014/main" xmlns="" id="{AAA83626-52EC-4B79-859E-940553D5C431}"/>
                      </a:ext>
                    </a:extLst>
                  </p:cNvPr>
                  <p:cNvSpPr>
                    <a:spLocks/>
                  </p:cNvSpPr>
                  <p:nvPr/>
                </p:nvSpPr>
                <p:spPr bwMode="auto">
                  <a:xfrm>
                    <a:off x="4083" y="1876"/>
                    <a:ext cx="11" cy="7"/>
                  </a:xfrm>
                  <a:custGeom>
                    <a:avLst/>
                    <a:gdLst>
                      <a:gd name="T0" fmla="*/ 2 w 15"/>
                      <a:gd name="T1" fmla="*/ 0 h 9"/>
                      <a:gd name="T2" fmla="*/ 1 w 15"/>
                      <a:gd name="T3" fmla="*/ 1 h 9"/>
                      <a:gd name="T4" fmla="*/ 5 w 15"/>
                      <a:gd name="T5" fmla="*/ 2 h 9"/>
                      <a:gd name="T6" fmla="*/ 13 w 15"/>
                      <a:gd name="T7" fmla="*/ 9 h 9"/>
                      <a:gd name="T8" fmla="*/ 13 w 15"/>
                      <a:gd name="T9" fmla="*/ 9 h 9"/>
                      <a:gd name="T10" fmla="*/ 3 w 15"/>
                      <a:gd name="T11" fmla="*/ 5 h 9"/>
                      <a:gd name="T12" fmla="*/ 0 w 15"/>
                      <a:gd name="T13" fmla="*/ 5 h 9"/>
                      <a:gd name="T14" fmla="*/ 1 w 15"/>
                      <a:gd name="T15" fmla="*/ 6 h 9"/>
                      <a:gd name="T16" fmla="*/ 5 w 15"/>
                      <a:gd name="T17" fmla="*/ 7 h 9"/>
                      <a:gd name="T18" fmla="*/ 14 w 15"/>
                      <a:gd name="T19" fmla="*/ 9 h 9"/>
                      <a:gd name="T20" fmla="*/ 14 w 15"/>
                      <a:gd name="T21" fmla="*/ 9 h 9"/>
                      <a:gd name="T22" fmla="*/ 14 w 15"/>
                      <a:gd name="T23" fmla="*/ 9 h 9"/>
                      <a:gd name="T24" fmla="*/ 15 w 15"/>
                      <a:gd name="T25" fmla="*/ 9 h 9"/>
                      <a:gd name="T26" fmla="*/ 8 w 15"/>
                      <a:gd name="T27" fmla="*/ 3 h 9"/>
                      <a:gd name="T28" fmla="*/ 2 w 1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
                        <a:moveTo>
                          <a:pt x="2" y="0"/>
                        </a:moveTo>
                        <a:cubicBezTo>
                          <a:pt x="1" y="1"/>
                          <a:pt x="1" y="1"/>
                          <a:pt x="1" y="1"/>
                        </a:cubicBezTo>
                        <a:cubicBezTo>
                          <a:pt x="3" y="1"/>
                          <a:pt x="4" y="2"/>
                          <a:pt x="5" y="2"/>
                        </a:cubicBezTo>
                        <a:cubicBezTo>
                          <a:pt x="10" y="3"/>
                          <a:pt x="15" y="8"/>
                          <a:pt x="13" y="9"/>
                        </a:cubicBezTo>
                        <a:cubicBezTo>
                          <a:pt x="13" y="9"/>
                          <a:pt x="13" y="9"/>
                          <a:pt x="13" y="9"/>
                        </a:cubicBezTo>
                        <a:cubicBezTo>
                          <a:pt x="11" y="9"/>
                          <a:pt x="6" y="6"/>
                          <a:pt x="3" y="5"/>
                        </a:cubicBezTo>
                        <a:cubicBezTo>
                          <a:pt x="2" y="5"/>
                          <a:pt x="1" y="5"/>
                          <a:pt x="0" y="5"/>
                        </a:cubicBezTo>
                        <a:cubicBezTo>
                          <a:pt x="1" y="5"/>
                          <a:pt x="1" y="5"/>
                          <a:pt x="1" y="6"/>
                        </a:cubicBezTo>
                        <a:cubicBezTo>
                          <a:pt x="2" y="6"/>
                          <a:pt x="4" y="6"/>
                          <a:pt x="5" y="7"/>
                        </a:cubicBezTo>
                        <a:cubicBezTo>
                          <a:pt x="8" y="9"/>
                          <a:pt x="12" y="9"/>
                          <a:pt x="14" y="9"/>
                        </a:cubicBezTo>
                        <a:cubicBezTo>
                          <a:pt x="14" y="9"/>
                          <a:pt x="14" y="9"/>
                          <a:pt x="14" y="9"/>
                        </a:cubicBezTo>
                        <a:cubicBezTo>
                          <a:pt x="14" y="9"/>
                          <a:pt x="14" y="9"/>
                          <a:pt x="14" y="9"/>
                        </a:cubicBezTo>
                        <a:cubicBezTo>
                          <a:pt x="15" y="9"/>
                          <a:pt x="15" y="9"/>
                          <a:pt x="15" y="9"/>
                        </a:cubicBezTo>
                        <a:cubicBezTo>
                          <a:pt x="15" y="7"/>
                          <a:pt x="13" y="5"/>
                          <a:pt x="8" y="3"/>
                        </a:cubicBezTo>
                        <a:cubicBezTo>
                          <a:pt x="6" y="1"/>
                          <a:pt x="4"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59" name="Freeform 7294">
                    <a:extLst>
                      <a:ext uri="{FF2B5EF4-FFF2-40B4-BE49-F238E27FC236}">
                        <a16:creationId xmlns:a16="http://schemas.microsoft.com/office/drawing/2014/main" xmlns="" id="{E6E0D3B0-64E3-41DC-9BC6-638F744E79CA}"/>
                      </a:ext>
                    </a:extLst>
                  </p:cNvPr>
                  <p:cNvSpPr>
                    <a:spLocks/>
                  </p:cNvSpPr>
                  <p:nvPr/>
                </p:nvSpPr>
                <p:spPr bwMode="auto">
                  <a:xfrm>
                    <a:off x="4083" y="1876"/>
                    <a:ext cx="12" cy="8"/>
                  </a:xfrm>
                  <a:custGeom>
                    <a:avLst/>
                    <a:gdLst>
                      <a:gd name="T0" fmla="*/ 1 w 16"/>
                      <a:gd name="T1" fmla="*/ 0 h 10"/>
                      <a:gd name="T2" fmla="*/ 1 w 16"/>
                      <a:gd name="T3" fmla="*/ 0 h 10"/>
                      <a:gd name="T4" fmla="*/ 7 w 16"/>
                      <a:gd name="T5" fmla="*/ 3 h 10"/>
                      <a:gd name="T6" fmla="*/ 14 w 16"/>
                      <a:gd name="T7" fmla="*/ 9 h 10"/>
                      <a:gd name="T8" fmla="*/ 13 w 16"/>
                      <a:gd name="T9" fmla="*/ 9 h 10"/>
                      <a:gd name="T10" fmla="*/ 13 w 16"/>
                      <a:gd name="T11" fmla="*/ 9 h 10"/>
                      <a:gd name="T12" fmla="*/ 13 w 16"/>
                      <a:gd name="T13" fmla="*/ 9 h 10"/>
                      <a:gd name="T14" fmla="*/ 4 w 16"/>
                      <a:gd name="T15" fmla="*/ 7 h 10"/>
                      <a:gd name="T16" fmla="*/ 0 w 16"/>
                      <a:gd name="T17" fmla="*/ 6 h 10"/>
                      <a:gd name="T18" fmla="*/ 0 w 16"/>
                      <a:gd name="T19" fmla="*/ 6 h 10"/>
                      <a:gd name="T20" fmla="*/ 4 w 16"/>
                      <a:gd name="T21" fmla="*/ 7 h 10"/>
                      <a:gd name="T22" fmla="*/ 13 w 16"/>
                      <a:gd name="T23" fmla="*/ 10 h 10"/>
                      <a:gd name="T24" fmla="*/ 13 w 16"/>
                      <a:gd name="T25" fmla="*/ 10 h 10"/>
                      <a:gd name="T26" fmla="*/ 8 w 16"/>
                      <a:gd name="T27" fmla="*/ 2 h 10"/>
                      <a:gd name="T28" fmla="*/ 1 w 1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1" y="0"/>
                        </a:moveTo>
                        <a:cubicBezTo>
                          <a:pt x="1" y="0"/>
                          <a:pt x="1" y="0"/>
                          <a:pt x="1" y="0"/>
                        </a:cubicBezTo>
                        <a:cubicBezTo>
                          <a:pt x="3" y="1"/>
                          <a:pt x="5" y="1"/>
                          <a:pt x="7" y="3"/>
                        </a:cubicBezTo>
                        <a:cubicBezTo>
                          <a:pt x="12" y="5"/>
                          <a:pt x="14" y="7"/>
                          <a:pt x="14" y="9"/>
                        </a:cubicBezTo>
                        <a:cubicBezTo>
                          <a:pt x="14" y="9"/>
                          <a:pt x="14" y="9"/>
                          <a:pt x="13" y="9"/>
                        </a:cubicBezTo>
                        <a:cubicBezTo>
                          <a:pt x="13" y="9"/>
                          <a:pt x="13" y="9"/>
                          <a:pt x="13" y="9"/>
                        </a:cubicBezTo>
                        <a:cubicBezTo>
                          <a:pt x="13" y="9"/>
                          <a:pt x="13" y="9"/>
                          <a:pt x="13" y="9"/>
                        </a:cubicBezTo>
                        <a:cubicBezTo>
                          <a:pt x="11" y="9"/>
                          <a:pt x="7" y="9"/>
                          <a:pt x="4" y="7"/>
                        </a:cubicBezTo>
                        <a:cubicBezTo>
                          <a:pt x="3" y="6"/>
                          <a:pt x="1" y="6"/>
                          <a:pt x="0" y="6"/>
                        </a:cubicBezTo>
                        <a:cubicBezTo>
                          <a:pt x="0" y="6"/>
                          <a:pt x="0" y="6"/>
                          <a:pt x="0" y="6"/>
                        </a:cubicBezTo>
                        <a:cubicBezTo>
                          <a:pt x="1" y="6"/>
                          <a:pt x="3" y="7"/>
                          <a:pt x="4" y="7"/>
                        </a:cubicBezTo>
                        <a:cubicBezTo>
                          <a:pt x="7" y="9"/>
                          <a:pt x="11" y="10"/>
                          <a:pt x="13" y="10"/>
                        </a:cubicBezTo>
                        <a:cubicBezTo>
                          <a:pt x="13" y="10"/>
                          <a:pt x="13" y="10"/>
                          <a:pt x="13" y="10"/>
                        </a:cubicBezTo>
                        <a:cubicBezTo>
                          <a:pt x="16" y="10"/>
                          <a:pt x="15" y="6"/>
                          <a:pt x="8" y="2"/>
                        </a:cubicBezTo>
                        <a:cubicBezTo>
                          <a:pt x="6" y="1"/>
                          <a:pt x="3"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0" name="Freeform 7295">
                    <a:extLst>
                      <a:ext uri="{FF2B5EF4-FFF2-40B4-BE49-F238E27FC236}">
                        <a16:creationId xmlns:a16="http://schemas.microsoft.com/office/drawing/2014/main" xmlns="" id="{DE032799-659A-42B6-A581-3EAD1D7722C0}"/>
                      </a:ext>
                    </a:extLst>
                  </p:cNvPr>
                  <p:cNvSpPr>
                    <a:spLocks/>
                  </p:cNvSpPr>
                  <p:nvPr/>
                </p:nvSpPr>
                <p:spPr bwMode="auto">
                  <a:xfrm>
                    <a:off x="4058" y="1878"/>
                    <a:ext cx="10" cy="3"/>
                  </a:xfrm>
                  <a:custGeom>
                    <a:avLst/>
                    <a:gdLst>
                      <a:gd name="T0" fmla="*/ 14 w 14"/>
                      <a:gd name="T1" fmla="*/ 0 h 5"/>
                      <a:gd name="T2" fmla="*/ 6 w 14"/>
                      <a:gd name="T3" fmla="*/ 2 h 5"/>
                      <a:gd name="T4" fmla="*/ 2 w 14"/>
                      <a:gd name="T5" fmla="*/ 5 h 5"/>
                      <a:gd name="T6" fmla="*/ 3 w 14"/>
                      <a:gd name="T7" fmla="*/ 5 h 5"/>
                      <a:gd name="T8" fmla="*/ 7 w 14"/>
                      <a:gd name="T9" fmla="*/ 3 h 5"/>
                      <a:gd name="T10" fmla="*/ 14 w 14"/>
                      <a:gd name="T11" fmla="*/ 1 h 5"/>
                      <a:gd name="T12" fmla="*/ 14 w 1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4" y="0"/>
                        </a:moveTo>
                        <a:cubicBezTo>
                          <a:pt x="12" y="0"/>
                          <a:pt x="8" y="1"/>
                          <a:pt x="6" y="2"/>
                        </a:cubicBezTo>
                        <a:cubicBezTo>
                          <a:pt x="4" y="3"/>
                          <a:pt x="0" y="4"/>
                          <a:pt x="2" y="5"/>
                        </a:cubicBezTo>
                        <a:cubicBezTo>
                          <a:pt x="3" y="5"/>
                          <a:pt x="3" y="5"/>
                          <a:pt x="3" y="5"/>
                        </a:cubicBezTo>
                        <a:cubicBezTo>
                          <a:pt x="4" y="5"/>
                          <a:pt x="6" y="3"/>
                          <a:pt x="7" y="3"/>
                        </a:cubicBezTo>
                        <a:cubicBezTo>
                          <a:pt x="10" y="2"/>
                          <a:pt x="12" y="1"/>
                          <a:pt x="14" y="1"/>
                        </a:cubicBezTo>
                        <a:cubicBezTo>
                          <a:pt x="14" y="0"/>
                          <a:pt x="14"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1" name="Freeform 7296">
                    <a:extLst>
                      <a:ext uri="{FF2B5EF4-FFF2-40B4-BE49-F238E27FC236}">
                        <a16:creationId xmlns:a16="http://schemas.microsoft.com/office/drawing/2014/main" xmlns="" id="{C74A03C6-4B18-482B-93EA-257192CD0BE5}"/>
                      </a:ext>
                    </a:extLst>
                  </p:cNvPr>
                  <p:cNvSpPr>
                    <a:spLocks/>
                  </p:cNvSpPr>
                  <p:nvPr/>
                </p:nvSpPr>
                <p:spPr bwMode="auto">
                  <a:xfrm>
                    <a:off x="4082" y="1878"/>
                    <a:ext cx="9" cy="3"/>
                  </a:xfrm>
                  <a:custGeom>
                    <a:avLst/>
                    <a:gdLst>
                      <a:gd name="T0" fmla="*/ 1 w 12"/>
                      <a:gd name="T1" fmla="*/ 0 h 5"/>
                      <a:gd name="T2" fmla="*/ 0 w 12"/>
                      <a:gd name="T3" fmla="*/ 1 h 5"/>
                      <a:gd name="T4" fmla="*/ 9 w 12"/>
                      <a:gd name="T5" fmla="*/ 4 h 5"/>
                      <a:gd name="T6" fmla="*/ 11 w 12"/>
                      <a:gd name="T7" fmla="*/ 5 h 5"/>
                      <a:gd name="T8" fmla="*/ 10 w 12"/>
                      <a:gd name="T9" fmla="*/ 3 h 5"/>
                      <a:gd name="T10" fmla="*/ 5 w 12"/>
                      <a:gd name="T11" fmla="*/ 1 h 5"/>
                      <a:gd name="T12" fmla="*/ 4 w 12"/>
                      <a:gd name="T13" fmla="*/ 1 h 5"/>
                      <a:gd name="T14" fmla="*/ 1 w 1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 y="0"/>
                        </a:moveTo>
                        <a:cubicBezTo>
                          <a:pt x="0" y="0"/>
                          <a:pt x="0" y="0"/>
                          <a:pt x="0" y="1"/>
                        </a:cubicBezTo>
                        <a:cubicBezTo>
                          <a:pt x="5" y="2"/>
                          <a:pt x="7" y="3"/>
                          <a:pt x="9" y="4"/>
                        </a:cubicBezTo>
                        <a:cubicBezTo>
                          <a:pt x="9" y="5"/>
                          <a:pt x="10" y="5"/>
                          <a:pt x="11" y="5"/>
                        </a:cubicBezTo>
                        <a:cubicBezTo>
                          <a:pt x="11" y="5"/>
                          <a:pt x="12" y="4"/>
                          <a:pt x="10" y="3"/>
                        </a:cubicBezTo>
                        <a:cubicBezTo>
                          <a:pt x="7" y="1"/>
                          <a:pt x="5" y="1"/>
                          <a:pt x="5" y="1"/>
                        </a:cubicBezTo>
                        <a:cubicBezTo>
                          <a:pt x="4" y="1"/>
                          <a:pt x="4" y="1"/>
                          <a:pt x="4" y="1"/>
                        </a:cubicBezTo>
                        <a:cubicBezTo>
                          <a:pt x="3"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2" name="Freeform 7297">
                    <a:extLst>
                      <a:ext uri="{FF2B5EF4-FFF2-40B4-BE49-F238E27FC236}">
                        <a16:creationId xmlns:a16="http://schemas.microsoft.com/office/drawing/2014/main" xmlns="" id="{9A8EAD33-0081-4172-9664-305A9B708321}"/>
                      </a:ext>
                    </a:extLst>
                  </p:cNvPr>
                  <p:cNvSpPr>
                    <a:spLocks/>
                  </p:cNvSpPr>
                  <p:nvPr/>
                </p:nvSpPr>
                <p:spPr bwMode="auto">
                  <a:xfrm>
                    <a:off x="4066" y="1875"/>
                    <a:ext cx="20" cy="8"/>
                  </a:xfrm>
                  <a:custGeom>
                    <a:avLst/>
                    <a:gdLst>
                      <a:gd name="T0" fmla="*/ 15 w 26"/>
                      <a:gd name="T1" fmla="*/ 0 h 11"/>
                      <a:gd name="T2" fmla="*/ 9 w 26"/>
                      <a:gd name="T3" fmla="*/ 0 h 11"/>
                      <a:gd name="T4" fmla="*/ 1 w 26"/>
                      <a:gd name="T5" fmla="*/ 1 h 11"/>
                      <a:gd name="T6" fmla="*/ 3 w 26"/>
                      <a:gd name="T7" fmla="*/ 5 h 11"/>
                      <a:gd name="T8" fmla="*/ 2 w 26"/>
                      <a:gd name="T9" fmla="*/ 10 h 11"/>
                      <a:gd name="T10" fmla="*/ 7 w 26"/>
                      <a:gd name="T11" fmla="*/ 10 h 11"/>
                      <a:gd name="T12" fmla="*/ 14 w 26"/>
                      <a:gd name="T13" fmla="*/ 10 h 11"/>
                      <a:gd name="T14" fmla="*/ 23 w 26"/>
                      <a:gd name="T15" fmla="*/ 9 h 11"/>
                      <a:gd name="T16" fmla="*/ 22 w 26"/>
                      <a:gd name="T17" fmla="*/ 3 h 11"/>
                      <a:gd name="T18" fmla="*/ 15 w 2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15" y="0"/>
                        </a:moveTo>
                        <a:cubicBezTo>
                          <a:pt x="13" y="0"/>
                          <a:pt x="11" y="0"/>
                          <a:pt x="9" y="0"/>
                        </a:cubicBezTo>
                        <a:cubicBezTo>
                          <a:pt x="4" y="0"/>
                          <a:pt x="1" y="0"/>
                          <a:pt x="1" y="1"/>
                        </a:cubicBezTo>
                        <a:cubicBezTo>
                          <a:pt x="1" y="3"/>
                          <a:pt x="5" y="3"/>
                          <a:pt x="3" y="5"/>
                        </a:cubicBezTo>
                        <a:cubicBezTo>
                          <a:pt x="2" y="7"/>
                          <a:pt x="0" y="9"/>
                          <a:pt x="2" y="10"/>
                        </a:cubicBezTo>
                        <a:cubicBezTo>
                          <a:pt x="3" y="10"/>
                          <a:pt x="5" y="10"/>
                          <a:pt x="7" y="10"/>
                        </a:cubicBezTo>
                        <a:cubicBezTo>
                          <a:pt x="9" y="10"/>
                          <a:pt x="12" y="10"/>
                          <a:pt x="14" y="10"/>
                        </a:cubicBezTo>
                        <a:cubicBezTo>
                          <a:pt x="19" y="10"/>
                          <a:pt x="24" y="11"/>
                          <a:pt x="23" y="9"/>
                        </a:cubicBezTo>
                        <a:cubicBezTo>
                          <a:pt x="21" y="6"/>
                          <a:pt x="19" y="5"/>
                          <a:pt x="22" y="3"/>
                        </a:cubicBezTo>
                        <a:cubicBezTo>
                          <a:pt x="26" y="0"/>
                          <a:pt x="23" y="0"/>
                          <a:pt x="1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3" name="Freeform 7298">
                    <a:extLst>
                      <a:ext uri="{FF2B5EF4-FFF2-40B4-BE49-F238E27FC236}">
                        <a16:creationId xmlns:a16="http://schemas.microsoft.com/office/drawing/2014/main" xmlns="" id="{EA150D21-152E-4F42-87BC-092B5F7C8972}"/>
                      </a:ext>
                    </a:extLst>
                  </p:cNvPr>
                  <p:cNvSpPr>
                    <a:spLocks noEditPoints="1"/>
                  </p:cNvSpPr>
                  <p:nvPr/>
                </p:nvSpPr>
                <p:spPr bwMode="auto">
                  <a:xfrm>
                    <a:off x="4066" y="1874"/>
                    <a:ext cx="18" cy="9"/>
                  </a:xfrm>
                  <a:custGeom>
                    <a:avLst/>
                    <a:gdLst>
                      <a:gd name="T0" fmla="*/ 14 w 24"/>
                      <a:gd name="T1" fmla="*/ 11 h 12"/>
                      <a:gd name="T2" fmla="*/ 12 w 24"/>
                      <a:gd name="T3" fmla="*/ 11 h 12"/>
                      <a:gd name="T4" fmla="*/ 4 w 24"/>
                      <a:gd name="T5" fmla="*/ 12 h 12"/>
                      <a:gd name="T6" fmla="*/ 2 w 24"/>
                      <a:gd name="T7" fmla="*/ 11 h 12"/>
                      <a:gd name="T8" fmla="*/ 0 w 24"/>
                      <a:gd name="T9" fmla="*/ 10 h 12"/>
                      <a:gd name="T10" fmla="*/ 3 w 24"/>
                      <a:gd name="T11" fmla="*/ 6 h 12"/>
                      <a:gd name="T12" fmla="*/ 3 w 24"/>
                      <a:gd name="T13" fmla="*/ 5 h 12"/>
                      <a:gd name="T14" fmla="*/ 0 w 24"/>
                      <a:gd name="T15" fmla="*/ 2 h 12"/>
                      <a:gd name="T16" fmla="*/ 0 w 24"/>
                      <a:gd name="T17" fmla="*/ 2 h 12"/>
                      <a:gd name="T18" fmla="*/ 5 w 24"/>
                      <a:gd name="T19" fmla="*/ 0 h 12"/>
                      <a:gd name="T20" fmla="*/ 13 w 24"/>
                      <a:gd name="T21" fmla="*/ 1 h 12"/>
                      <a:gd name="T22" fmla="*/ 15 w 24"/>
                      <a:gd name="T23" fmla="*/ 1 h 12"/>
                      <a:gd name="T24" fmla="*/ 18 w 24"/>
                      <a:gd name="T25" fmla="*/ 1 h 12"/>
                      <a:gd name="T26" fmla="*/ 24 w 24"/>
                      <a:gd name="T27" fmla="*/ 2 h 12"/>
                      <a:gd name="T28" fmla="*/ 22 w 24"/>
                      <a:gd name="T29" fmla="*/ 5 h 12"/>
                      <a:gd name="T30" fmla="*/ 21 w 24"/>
                      <a:gd name="T31" fmla="*/ 6 h 12"/>
                      <a:gd name="T32" fmla="*/ 23 w 24"/>
                      <a:gd name="T33" fmla="*/ 9 h 12"/>
                      <a:gd name="T34" fmla="*/ 24 w 24"/>
                      <a:gd name="T35" fmla="*/ 10 h 12"/>
                      <a:gd name="T36" fmla="*/ 23 w 24"/>
                      <a:gd name="T37" fmla="*/ 11 h 12"/>
                      <a:gd name="T38" fmla="*/ 21 w 24"/>
                      <a:gd name="T39" fmla="*/ 12 h 12"/>
                      <a:gd name="T40" fmla="*/ 14 w 24"/>
                      <a:gd name="T41" fmla="*/ 11 h 12"/>
                      <a:gd name="T42" fmla="*/ 14 w 24"/>
                      <a:gd name="T43" fmla="*/ 10 h 12"/>
                      <a:gd name="T44" fmla="*/ 21 w 24"/>
                      <a:gd name="T45" fmla="*/ 11 h 12"/>
                      <a:gd name="T46" fmla="*/ 22 w 24"/>
                      <a:gd name="T47" fmla="*/ 10 h 12"/>
                      <a:gd name="T48" fmla="*/ 22 w 24"/>
                      <a:gd name="T49" fmla="*/ 10 h 12"/>
                      <a:gd name="T50" fmla="*/ 20 w 24"/>
                      <a:gd name="T51" fmla="*/ 6 h 12"/>
                      <a:gd name="T52" fmla="*/ 21 w 24"/>
                      <a:gd name="T53" fmla="*/ 4 h 12"/>
                      <a:gd name="T54" fmla="*/ 23 w 24"/>
                      <a:gd name="T55" fmla="*/ 2 h 12"/>
                      <a:gd name="T56" fmla="*/ 22 w 24"/>
                      <a:gd name="T57" fmla="*/ 2 h 12"/>
                      <a:gd name="T58" fmla="*/ 18 w 24"/>
                      <a:gd name="T59" fmla="*/ 1 h 12"/>
                      <a:gd name="T60" fmla="*/ 15 w 24"/>
                      <a:gd name="T61" fmla="*/ 1 h 12"/>
                      <a:gd name="T62" fmla="*/ 13 w 24"/>
                      <a:gd name="T63" fmla="*/ 1 h 12"/>
                      <a:gd name="T64" fmla="*/ 5 w 24"/>
                      <a:gd name="T65" fmla="*/ 1 h 12"/>
                      <a:gd name="T66" fmla="*/ 2 w 24"/>
                      <a:gd name="T67" fmla="*/ 1 h 12"/>
                      <a:gd name="T68" fmla="*/ 2 w 24"/>
                      <a:gd name="T69" fmla="*/ 2 h 12"/>
                      <a:gd name="T70" fmla="*/ 2 w 24"/>
                      <a:gd name="T71" fmla="*/ 2 h 12"/>
                      <a:gd name="T72" fmla="*/ 4 w 24"/>
                      <a:gd name="T73" fmla="*/ 5 h 12"/>
                      <a:gd name="T74" fmla="*/ 4 w 24"/>
                      <a:gd name="T75" fmla="*/ 6 h 12"/>
                      <a:gd name="T76" fmla="*/ 2 w 24"/>
                      <a:gd name="T77" fmla="*/ 10 h 12"/>
                      <a:gd name="T78" fmla="*/ 2 w 24"/>
                      <a:gd name="T79" fmla="*/ 11 h 12"/>
                      <a:gd name="T80" fmla="*/ 4 w 24"/>
                      <a:gd name="T81" fmla="*/ 11 h 12"/>
                      <a:gd name="T82" fmla="*/ 12 w 24"/>
                      <a:gd name="T83" fmla="*/ 10 h 12"/>
                      <a:gd name="T84" fmla="*/ 14 w 24"/>
                      <a:gd name="T8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2">
                        <a:moveTo>
                          <a:pt x="14" y="11"/>
                        </a:moveTo>
                        <a:cubicBezTo>
                          <a:pt x="13" y="11"/>
                          <a:pt x="13" y="11"/>
                          <a:pt x="12" y="11"/>
                        </a:cubicBezTo>
                        <a:cubicBezTo>
                          <a:pt x="9" y="11"/>
                          <a:pt x="6" y="12"/>
                          <a:pt x="4" y="12"/>
                        </a:cubicBezTo>
                        <a:cubicBezTo>
                          <a:pt x="3" y="12"/>
                          <a:pt x="2" y="11"/>
                          <a:pt x="2" y="11"/>
                        </a:cubicBezTo>
                        <a:cubicBezTo>
                          <a:pt x="1" y="11"/>
                          <a:pt x="0" y="11"/>
                          <a:pt x="0" y="10"/>
                        </a:cubicBezTo>
                        <a:cubicBezTo>
                          <a:pt x="0" y="9"/>
                          <a:pt x="2" y="7"/>
                          <a:pt x="3" y="6"/>
                        </a:cubicBezTo>
                        <a:cubicBezTo>
                          <a:pt x="3" y="5"/>
                          <a:pt x="3" y="5"/>
                          <a:pt x="3" y="5"/>
                        </a:cubicBezTo>
                        <a:cubicBezTo>
                          <a:pt x="3" y="4"/>
                          <a:pt x="0" y="4"/>
                          <a:pt x="0" y="2"/>
                        </a:cubicBezTo>
                        <a:cubicBezTo>
                          <a:pt x="0" y="2"/>
                          <a:pt x="0" y="2"/>
                          <a:pt x="0" y="2"/>
                        </a:cubicBezTo>
                        <a:cubicBezTo>
                          <a:pt x="0" y="1"/>
                          <a:pt x="3" y="0"/>
                          <a:pt x="5" y="0"/>
                        </a:cubicBezTo>
                        <a:cubicBezTo>
                          <a:pt x="7" y="0"/>
                          <a:pt x="10" y="1"/>
                          <a:pt x="13" y="1"/>
                        </a:cubicBezTo>
                        <a:cubicBezTo>
                          <a:pt x="14" y="1"/>
                          <a:pt x="14" y="1"/>
                          <a:pt x="15" y="1"/>
                        </a:cubicBezTo>
                        <a:cubicBezTo>
                          <a:pt x="16" y="1"/>
                          <a:pt x="17" y="1"/>
                          <a:pt x="18" y="1"/>
                        </a:cubicBezTo>
                        <a:cubicBezTo>
                          <a:pt x="22" y="1"/>
                          <a:pt x="24" y="1"/>
                          <a:pt x="24" y="2"/>
                        </a:cubicBezTo>
                        <a:cubicBezTo>
                          <a:pt x="24" y="3"/>
                          <a:pt x="23" y="4"/>
                          <a:pt x="22" y="5"/>
                        </a:cubicBezTo>
                        <a:cubicBezTo>
                          <a:pt x="21" y="5"/>
                          <a:pt x="21" y="6"/>
                          <a:pt x="21" y="6"/>
                        </a:cubicBezTo>
                        <a:cubicBezTo>
                          <a:pt x="21" y="6"/>
                          <a:pt x="22" y="7"/>
                          <a:pt x="23" y="9"/>
                        </a:cubicBezTo>
                        <a:cubicBezTo>
                          <a:pt x="23" y="10"/>
                          <a:pt x="24" y="10"/>
                          <a:pt x="24" y="10"/>
                        </a:cubicBezTo>
                        <a:cubicBezTo>
                          <a:pt x="24" y="11"/>
                          <a:pt x="23" y="11"/>
                          <a:pt x="23" y="11"/>
                        </a:cubicBezTo>
                        <a:cubicBezTo>
                          <a:pt x="22" y="12"/>
                          <a:pt x="22" y="12"/>
                          <a:pt x="21" y="12"/>
                        </a:cubicBezTo>
                        <a:cubicBezTo>
                          <a:pt x="19" y="12"/>
                          <a:pt x="17" y="11"/>
                          <a:pt x="14" y="11"/>
                        </a:cubicBezTo>
                        <a:close/>
                        <a:moveTo>
                          <a:pt x="14" y="10"/>
                        </a:moveTo>
                        <a:cubicBezTo>
                          <a:pt x="17" y="11"/>
                          <a:pt x="19" y="11"/>
                          <a:pt x="21" y="11"/>
                        </a:cubicBezTo>
                        <a:cubicBezTo>
                          <a:pt x="22" y="11"/>
                          <a:pt x="22" y="11"/>
                          <a:pt x="22" y="10"/>
                        </a:cubicBezTo>
                        <a:cubicBezTo>
                          <a:pt x="22" y="10"/>
                          <a:pt x="22" y="10"/>
                          <a:pt x="22" y="10"/>
                        </a:cubicBezTo>
                        <a:cubicBezTo>
                          <a:pt x="21" y="8"/>
                          <a:pt x="20" y="7"/>
                          <a:pt x="20" y="6"/>
                        </a:cubicBezTo>
                        <a:cubicBezTo>
                          <a:pt x="20" y="5"/>
                          <a:pt x="20" y="5"/>
                          <a:pt x="21" y="4"/>
                        </a:cubicBezTo>
                        <a:cubicBezTo>
                          <a:pt x="22" y="3"/>
                          <a:pt x="23" y="2"/>
                          <a:pt x="23" y="2"/>
                        </a:cubicBezTo>
                        <a:cubicBezTo>
                          <a:pt x="23" y="2"/>
                          <a:pt x="23" y="2"/>
                          <a:pt x="22" y="2"/>
                        </a:cubicBezTo>
                        <a:cubicBezTo>
                          <a:pt x="21" y="1"/>
                          <a:pt x="20" y="1"/>
                          <a:pt x="18" y="1"/>
                        </a:cubicBezTo>
                        <a:cubicBezTo>
                          <a:pt x="17" y="1"/>
                          <a:pt x="16" y="1"/>
                          <a:pt x="15" y="1"/>
                        </a:cubicBezTo>
                        <a:cubicBezTo>
                          <a:pt x="14" y="1"/>
                          <a:pt x="14" y="1"/>
                          <a:pt x="13" y="1"/>
                        </a:cubicBezTo>
                        <a:cubicBezTo>
                          <a:pt x="10" y="1"/>
                          <a:pt x="7" y="1"/>
                          <a:pt x="5" y="1"/>
                        </a:cubicBezTo>
                        <a:cubicBezTo>
                          <a:pt x="4" y="1"/>
                          <a:pt x="3" y="1"/>
                          <a:pt x="2" y="1"/>
                        </a:cubicBezTo>
                        <a:cubicBezTo>
                          <a:pt x="2" y="2"/>
                          <a:pt x="2" y="2"/>
                          <a:pt x="2" y="2"/>
                        </a:cubicBezTo>
                        <a:cubicBezTo>
                          <a:pt x="2" y="2"/>
                          <a:pt x="2" y="2"/>
                          <a:pt x="2" y="2"/>
                        </a:cubicBezTo>
                        <a:cubicBezTo>
                          <a:pt x="1" y="3"/>
                          <a:pt x="4" y="3"/>
                          <a:pt x="4" y="5"/>
                        </a:cubicBezTo>
                        <a:cubicBezTo>
                          <a:pt x="4" y="6"/>
                          <a:pt x="4" y="6"/>
                          <a:pt x="4" y="6"/>
                        </a:cubicBezTo>
                        <a:cubicBezTo>
                          <a:pt x="3" y="8"/>
                          <a:pt x="2" y="9"/>
                          <a:pt x="2" y="10"/>
                        </a:cubicBezTo>
                        <a:cubicBezTo>
                          <a:pt x="2" y="10"/>
                          <a:pt x="2" y="10"/>
                          <a:pt x="2" y="11"/>
                        </a:cubicBezTo>
                        <a:cubicBezTo>
                          <a:pt x="3" y="11"/>
                          <a:pt x="3" y="11"/>
                          <a:pt x="4" y="11"/>
                        </a:cubicBezTo>
                        <a:cubicBezTo>
                          <a:pt x="6" y="11"/>
                          <a:pt x="9" y="10"/>
                          <a:pt x="12" y="10"/>
                        </a:cubicBezTo>
                        <a:cubicBezTo>
                          <a:pt x="13" y="10"/>
                          <a:pt x="13" y="10"/>
                          <a:pt x="14"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4" name="Freeform 7299">
                    <a:extLst>
                      <a:ext uri="{FF2B5EF4-FFF2-40B4-BE49-F238E27FC236}">
                        <a16:creationId xmlns:a16="http://schemas.microsoft.com/office/drawing/2014/main" xmlns="" id="{AEC65BB4-9016-495B-8D66-7058515B9C87}"/>
                      </a:ext>
                    </a:extLst>
                  </p:cNvPr>
                  <p:cNvSpPr>
                    <a:spLocks noEditPoints="1"/>
                  </p:cNvSpPr>
                  <p:nvPr/>
                </p:nvSpPr>
                <p:spPr bwMode="auto">
                  <a:xfrm>
                    <a:off x="4067" y="1875"/>
                    <a:ext cx="16" cy="7"/>
                  </a:xfrm>
                  <a:custGeom>
                    <a:avLst/>
                    <a:gdLst>
                      <a:gd name="T0" fmla="*/ 5 w 22"/>
                      <a:gd name="T1" fmla="*/ 9 h 10"/>
                      <a:gd name="T2" fmla="*/ 3 w 22"/>
                      <a:gd name="T3" fmla="*/ 7 h 10"/>
                      <a:gd name="T4" fmla="*/ 7 w 22"/>
                      <a:gd name="T5" fmla="*/ 4 h 10"/>
                      <a:gd name="T6" fmla="*/ 3 w 22"/>
                      <a:gd name="T7" fmla="*/ 1 h 10"/>
                      <a:gd name="T8" fmla="*/ 5 w 22"/>
                      <a:gd name="T9" fmla="*/ 1 h 10"/>
                      <a:gd name="T10" fmla="*/ 8 w 22"/>
                      <a:gd name="T11" fmla="*/ 1 h 10"/>
                      <a:gd name="T12" fmla="*/ 11 w 22"/>
                      <a:gd name="T13" fmla="*/ 1 h 10"/>
                      <a:gd name="T14" fmla="*/ 14 w 22"/>
                      <a:gd name="T15" fmla="*/ 1 h 10"/>
                      <a:gd name="T16" fmla="*/ 15 w 22"/>
                      <a:gd name="T17" fmla="*/ 1 h 10"/>
                      <a:gd name="T18" fmla="*/ 18 w 22"/>
                      <a:gd name="T19" fmla="*/ 3 h 10"/>
                      <a:gd name="T20" fmla="*/ 16 w 22"/>
                      <a:gd name="T21" fmla="*/ 5 h 10"/>
                      <a:gd name="T22" fmla="*/ 19 w 22"/>
                      <a:gd name="T23" fmla="*/ 7 h 10"/>
                      <a:gd name="T24" fmla="*/ 19 w 22"/>
                      <a:gd name="T25" fmla="*/ 9 h 10"/>
                      <a:gd name="T26" fmla="*/ 18 w 22"/>
                      <a:gd name="T27" fmla="*/ 9 h 10"/>
                      <a:gd name="T28" fmla="*/ 12 w 22"/>
                      <a:gd name="T29" fmla="*/ 8 h 10"/>
                      <a:gd name="T30" fmla="*/ 8 w 22"/>
                      <a:gd name="T31" fmla="*/ 8 h 10"/>
                      <a:gd name="T32" fmla="*/ 5 w 22"/>
                      <a:gd name="T33" fmla="*/ 9 h 10"/>
                      <a:gd name="T34" fmla="*/ 4 w 22"/>
                      <a:gd name="T35" fmla="*/ 0 h 10"/>
                      <a:gd name="T36" fmla="*/ 1 w 22"/>
                      <a:gd name="T37" fmla="*/ 0 h 10"/>
                      <a:gd name="T38" fmla="*/ 1 w 22"/>
                      <a:gd name="T39" fmla="*/ 1 h 10"/>
                      <a:gd name="T40" fmla="*/ 1 w 22"/>
                      <a:gd name="T41" fmla="*/ 1 h 10"/>
                      <a:gd name="T42" fmla="*/ 3 w 22"/>
                      <a:gd name="T43" fmla="*/ 4 h 10"/>
                      <a:gd name="T44" fmla="*/ 3 w 22"/>
                      <a:gd name="T45" fmla="*/ 5 h 10"/>
                      <a:gd name="T46" fmla="*/ 1 w 22"/>
                      <a:gd name="T47" fmla="*/ 9 h 10"/>
                      <a:gd name="T48" fmla="*/ 1 w 22"/>
                      <a:gd name="T49" fmla="*/ 10 h 10"/>
                      <a:gd name="T50" fmla="*/ 2 w 22"/>
                      <a:gd name="T51" fmla="*/ 10 h 10"/>
                      <a:gd name="T52" fmla="*/ 8 w 22"/>
                      <a:gd name="T53" fmla="*/ 9 h 10"/>
                      <a:gd name="T54" fmla="*/ 11 w 22"/>
                      <a:gd name="T55" fmla="*/ 9 h 10"/>
                      <a:gd name="T56" fmla="*/ 13 w 22"/>
                      <a:gd name="T57" fmla="*/ 9 h 10"/>
                      <a:gd name="T58" fmla="*/ 15 w 22"/>
                      <a:gd name="T59" fmla="*/ 9 h 10"/>
                      <a:gd name="T60" fmla="*/ 21 w 22"/>
                      <a:gd name="T61" fmla="*/ 10 h 10"/>
                      <a:gd name="T62" fmla="*/ 21 w 22"/>
                      <a:gd name="T63" fmla="*/ 9 h 10"/>
                      <a:gd name="T64" fmla="*/ 21 w 22"/>
                      <a:gd name="T65" fmla="*/ 9 h 10"/>
                      <a:gd name="T66" fmla="*/ 19 w 22"/>
                      <a:gd name="T67" fmla="*/ 5 h 10"/>
                      <a:gd name="T68" fmla="*/ 20 w 22"/>
                      <a:gd name="T69" fmla="*/ 3 h 10"/>
                      <a:gd name="T70" fmla="*/ 22 w 22"/>
                      <a:gd name="T71" fmla="*/ 1 h 10"/>
                      <a:gd name="T72" fmla="*/ 21 w 22"/>
                      <a:gd name="T73" fmla="*/ 1 h 10"/>
                      <a:gd name="T74" fmla="*/ 19 w 22"/>
                      <a:gd name="T75" fmla="*/ 0 h 10"/>
                      <a:gd name="T76" fmla="*/ 16 w 22"/>
                      <a:gd name="T77" fmla="*/ 0 h 10"/>
                      <a:gd name="T78" fmla="*/ 13 w 22"/>
                      <a:gd name="T79" fmla="*/ 0 h 10"/>
                      <a:gd name="T80" fmla="*/ 12 w 22"/>
                      <a:gd name="T81" fmla="*/ 0 h 10"/>
                      <a:gd name="T82" fmla="*/ 6 w 22"/>
                      <a:gd name="T83" fmla="*/ 0 h 10"/>
                      <a:gd name="T84" fmla="*/ 6 w 22"/>
                      <a:gd name="T85" fmla="*/ 0 h 10"/>
                      <a:gd name="T86" fmla="*/ 4 w 22"/>
                      <a:gd name="T8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10">
                        <a:moveTo>
                          <a:pt x="5" y="9"/>
                        </a:moveTo>
                        <a:cubicBezTo>
                          <a:pt x="3" y="9"/>
                          <a:pt x="3" y="8"/>
                          <a:pt x="3" y="7"/>
                        </a:cubicBezTo>
                        <a:cubicBezTo>
                          <a:pt x="3" y="5"/>
                          <a:pt x="9" y="4"/>
                          <a:pt x="7" y="4"/>
                        </a:cubicBezTo>
                        <a:cubicBezTo>
                          <a:pt x="4" y="3"/>
                          <a:pt x="3" y="3"/>
                          <a:pt x="3" y="1"/>
                        </a:cubicBezTo>
                        <a:cubicBezTo>
                          <a:pt x="2" y="1"/>
                          <a:pt x="3" y="1"/>
                          <a:pt x="5" y="1"/>
                        </a:cubicBezTo>
                        <a:cubicBezTo>
                          <a:pt x="6" y="1"/>
                          <a:pt x="8" y="1"/>
                          <a:pt x="8" y="1"/>
                        </a:cubicBezTo>
                        <a:cubicBezTo>
                          <a:pt x="8" y="1"/>
                          <a:pt x="9" y="1"/>
                          <a:pt x="11" y="1"/>
                        </a:cubicBezTo>
                        <a:cubicBezTo>
                          <a:pt x="12" y="1"/>
                          <a:pt x="13" y="1"/>
                          <a:pt x="14" y="1"/>
                        </a:cubicBezTo>
                        <a:cubicBezTo>
                          <a:pt x="15" y="1"/>
                          <a:pt x="15" y="1"/>
                          <a:pt x="15" y="1"/>
                        </a:cubicBezTo>
                        <a:cubicBezTo>
                          <a:pt x="18" y="1"/>
                          <a:pt x="20" y="2"/>
                          <a:pt x="18" y="3"/>
                        </a:cubicBezTo>
                        <a:cubicBezTo>
                          <a:pt x="16" y="4"/>
                          <a:pt x="14" y="4"/>
                          <a:pt x="16" y="5"/>
                        </a:cubicBezTo>
                        <a:cubicBezTo>
                          <a:pt x="18" y="5"/>
                          <a:pt x="18" y="6"/>
                          <a:pt x="19" y="7"/>
                        </a:cubicBezTo>
                        <a:cubicBezTo>
                          <a:pt x="21" y="8"/>
                          <a:pt x="21" y="9"/>
                          <a:pt x="19" y="9"/>
                        </a:cubicBezTo>
                        <a:cubicBezTo>
                          <a:pt x="19" y="9"/>
                          <a:pt x="18" y="9"/>
                          <a:pt x="18" y="9"/>
                        </a:cubicBezTo>
                        <a:cubicBezTo>
                          <a:pt x="16" y="8"/>
                          <a:pt x="14" y="8"/>
                          <a:pt x="12" y="8"/>
                        </a:cubicBezTo>
                        <a:cubicBezTo>
                          <a:pt x="11" y="8"/>
                          <a:pt x="10" y="8"/>
                          <a:pt x="8" y="8"/>
                        </a:cubicBezTo>
                        <a:cubicBezTo>
                          <a:pt x="7" y="8"/>
                          <a:pt x="6" y="9"/>
                          <a:pt x="5" y="9"/>
                        </a:cubicBezTo>
                        <a:close/>
                        <a:moveTo>
                          <a:pt x="4" y="0"/>
                        </a:moveTo>
                        <a:cubicBezTo>
                          <a:pt x="3" y="0"/>
                          <a:pt x="2" y="0"/>
                          <a:pt x="1" y="0"/>
                        </a:cubicBezTo>
                        <a:cubicBezTo>
                          <a:pt x="1" y="1"/>
                          <a:pt x="1" y="1"/>
                          <a:pt x="1" y="1"/>
                        </a:cubicBezTo>
                        <a:cubicBezTo>
                          <a:pt x="1" y="1"/>
                          <a:pt x="1" y="1"/>
                          <a:pt x="1" y="1"/>
                        </a:cubicBezTo>
                        <a:cubicBezTo>
                          <a:pt x="0" y="2"/>
                          <a:pt x="3" y="2"/>
                          <a:pt x="3" y="4"/>
                        </a:cubicBezTo>
                        <a:cubicBezTo>
                          <a:pt x="3" y="5"/>
                          <a:pt x="3" y="5"/>
                          <a:pt x="3" y="5"/>
                        </a:cubicBezTo>
                        <a:cubicBezTo>
                          <a:pt x="2" y="7"/>
                          <a:pt x="1" y="8"/>
                          <a:pt x="1" y="9"/>
                        </a:cubicBezTo>
                        <a:cubicBezTo>
                          <a:pt x="1" y="9"/>
                          <a:pt x="1" y="9"/>
                          <a:pt x="1" y="10"/>
                        </a:cubicBezTo>
                        <a:cubicBezTo>
                          <a:pt x="2" y="10"/>
                          <a:pt x="2" y="10"/>
                          <a:pt x="2" y="10"/>
                        </a:cubicBezTo>
                        <a:cubicBezTo>
                          <a:pt x="3" y="9"/>
                          <a:pt x="6" y="9"/>
                          <a:pt x="8" y="9"/>
                        </a:cubicBezTo>
                        <a:cubicBezTo>
                          <a:pt x="9" y="9"/>
                          <a:pt x="10" y="9"/>
                          <a:pt x="11" y="9"/>
                        </a:cubicBezTo>
                        <a:cubicBezTo>
                          <a:pt x="12" y="9"/>
                          <a:pt x="12" y="9"/>
                          <a:pt x="13" y="9"/>
                        </a:cubicBezTo>
                        <a:cubicBezTo>
                          <a:pt x="14" y="9"/>
                          <a:pt x="14" y="9"/>
                          <a:pt x="15" y="9"/>
                        </a:cubicBezTo>
                        <a:cubicBezTo>
                          <a:pt x="17" y="10"/>
                          <a:pt x="20" y="10"/>
                          <a:pt x="21" y="10"/>
                        </a:cubicBezTo>
                        <a:cubicBezTo>
                          <a:pt x="21" y="10"/>
                          <a:pt x="21" y="10"/>
                          <a:pt x="21" y="9"/>
                        </a:cubicBezTo>
                        <a:cubicBezTo>
                          <a:pt x="21" y="9"/>
                          <a:pt x="21" y="9"/>
                          <a:pt x="21" y="9"/>
                        </a:cubicBezTo>
                        <a:cubicBezTo>
                          <a:pt x="20" y="7"/>
                          <a:pt x="19" y="6"/>
                          <a:pt x="19" y="5"/>
                        </a:cubicBezTo>
                        <a:cubicBezTo>
                          <a:pt x="19" y="4"/>
                          <a:pt x="19" y="4"/>
                          <a:pt x="20" y="3"/>
                        </a:cubicBezTo>
                        <a:cubicBezTo>
                          <a:pt x="21" y="2"/>
                          <a:pt x="22" y="1"/>
                          <a:pt x="22" y="1"/>
                        </a:cubicBezTo>
                        <a:cubicBezTo>
                          <a:pt x="22" y="1"/>
                          <a:pt x="22" y="1"/>
                          <a:pt x="21" y="1"/>
                        </a:cubicBezTo>
                        <a:cubicBezTo>
                          <a:pt x="21" y="0"/>
                          <a:pt x="20" y="0"/>
                          <a:pt x="19" y="0"/>
                        </a:cubicBezTo>
                        <a:cubicBezTo>
                          <a:pt x="18" y="0"/>
                          <a:pt x="17" y="0"/>
                          <a:pt x="16" y="0"/>
                        </a:cubicBezTo>
                        <a:cubicBezTo>
                          <a:pt x="15" y="0"/>
                          <a:pt x="14" y="0"/>
                          <a:pt x="13" y="0"/>
                        </a:cubicBezTo>
                        <a:cubicBezTo>
                          <a:pt x="12" y="0"/>
                          <a:pt x="12" y="0"/>
                          <a:pt x="12" y="0"/>
                        </a:cubicBezTo>
                        <a:cubicBezTo>
                          <a:pt x="10" y="0"/>
                          <a:pt x="8" y="0"/>
                          <a:pt x="6" y="0"/>
                        </a:cubicBezTo>
                        <a:cubicBezTo>
                          <a:pt x="6" y="0"/>
                          <a:pt x="6" y="0"/>
                          <a:pt x="6" y="0"/>
                        </a:cubicBezTo>
                        <a:cubicBezTo>
                          <a:pt x="5"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5" name="Freeform 7300">
                    <a:extLst>
                      <a:ext uri="{FF2B5EF4-FFF2-40B4-BE49-F238E27FC236}">
                        <a16:creationId xmlns:a16="http://schemas.microsoft.com/office/drawing/2014/main" xmlns="" id="{A63524A9-DB8E-48D3-B9EF-05565D9B0D3E}"/>
                      </a:ext>
                    </a:extLst>
                  </p:cNvPr>
                  <p:cNvSpPr>
                    <a:spLocks noEditPoints="1"/>
                  </p:cNvSpPr>
                  <p:nvPr/>
                </p:nvSpPr>
                <p:spPr bwMode="auto">
                  <a:xfrm>
                    <a:off x="4066" y="1875"/>
                    <a:ext cx="18" cy="7"/>
                  </a:xfrm>
                  <a:custGeom>
                    <a:avLst/>
                    <a:gdLst>
                      <a:gd name="T0" fmla="*/ 12 w 24"/>
                      <a:gd name="T1" fmla="*/ 9 h 10"/>
                      <a:gd name="T2" fmla="*/ 9 w 24"/>
                      <a:gd name="T3" fmla="*/ 9 h 10"/>
                      <a:gd name="T4" fmla="*/ 10 w 24"/>
                      <a:gd name="T5" fmla="*/ 9 h 10"/>
                      <a:gd name="T6" fmla="*/ 16 w 24"/>
                      <a:gd name="T7" fmla="*/ 9 h 10"/>
                      <a:gd name="T8" fmla="*/ 14 w 24"/>
                      <a:gd name="T9" fmla="*/ 9 h 10"/>
                      <a:gd name="T10" fmla="*/ 12 w 24"/>
                      <a:gd name="T11" fmla="*/ 9 h 10"/>
                      <a:gd name="T12" fmla="*/ 7 w 24"/>
                      <a:gd name="T13" fmla="*/ 0 h 10"/>
                      <a:gd name="T14" fmla="*/ 13 w 24"/>
                      <a:gd name="T15" fmla="*/ 0 h 10"/>
                      <a:gd name="T16" fmla="*/ 14 w 24"/>
                      <a:gd name="T17" fmla="*/ 0 h 10"/>
                      <a:gd name="T18" fmla="*/ 7 w 24"/>
                      <a:gd name="T19" fmla="*/ 0 h 10"/>
                      <a:gd name="T20" fmla="*/ 22 w 24"/>
                      <a:gd name="T21" fmla="*/ 0 h 10"/>
                      <a:gd name="T22" fmla="*/ 21 w 24"/>
                      <a:gd name="T23" fmla="*/ 0 h 10"/>
                      <a:gd name="T24" fmla="*/ 20 w 24"/>
                      <a:gd name="T25" fmla="*/ 0 h 10"/>
                      <a:gd name="T26" fmla="*/ 22 w 24"/>
                      <a:gd name="T27" fmla="*/ 1 h 10"/>
                      <a:gd name="T28" fmla="*/ 23 w 24"/>
                      <a:gd name="T29" fmla="*/ 1 h 10"/>
                      <a:gd name="T30" fmla="*/ 21 w 24"/>
                      <a:gd name="T31" fmla="*/ 3 h 10"/>
                      <a:gd name="T32" fmla="*/ 20 w 24"/>
                      <a:gd name="T33" fmla="*/ 5 h 10"/>
                      <a:gd name="T34" fmla="*/ 22 w 24"/>
                      <a:gd name="T35" fmla="*/ 9 h 10"/>
                      <a:gd name="T36" fmla="*/ 22 w 24"/>
                      <a:gd name="T37" fmla="*/ 9 h 10"/>
                      <a:gd name="T38" fmla="*/ 22 w 24"/>
                      <a:gd name="T39" fmla="*/ 10 h 10"/>
                      <a:gd name="T40" fmla="*/ 22 w 24"/>
                      <a:gd name="T41" fmla="*/ 10 h 10"/>
                      <a:gd name="T42" fmla="*/ 22 w 24"/>
                      <a:gd name="T43" fmla="*/ 10 h 10"/>
                      <a:gd name="T44" fmla="*/ 23 w 24"/>
                      <a:gd name="T45" fmla="*/ 9 h 10"/>
                      <a:gd name="T46" fmla="*/ 22 w 24"/>
                      <a:gd name="T47" fmla="*/ 3 h 10"/>
                      <a:gd name="T48" fmla="*/ 22 w 24"/>
                      <a:gd name="T49" fmla="*/ 0 h 10"/>
                      <a:gd name="T50" fmla="*/ 2 w 24"/>
                      <a:gd name="T51" fmla="*/ 0 h 10"/>
                      <a:gd name="T52" fmla="*/ 1 w 24"/>
                      <a:gd name="T53" fmla="*/ 1 h 10"/>
                      <a:gd name="T54" fmla="*/ 3 w 24"/>
                      <a:gd name="T55" fmla="*/ 5 h 10"/>
                      <a:gd name="T56" fmla="*/ 2 w 24"/>
                      <a:gd name="T57" fmla="*/ 10 h 10"/>
                      <a:gd name="T58" fmla="*/ 3 w 24"/>
                      <a:gd name="T59" fmla="*/ 10 h 10"/>
                      <a:gd name="T60" fmla="*/ 2 w 24"/>
                      <a:gd name="T61" fmla="*/ 10 h 10"/>
                      <a:gd name="T62" fmla="*/ 2 w 24"/>
                      <a:gd name="T63" fmla="*/ 9 h 10"/>
                      <a:gd name="T64" fmla="*/ 4 w 24"/>
                      <a:gd name="T65" fmla="*/ 5 h 10"/>
                      <a:gd name="T66" fmla="*/ 4 w 24"/>
                      <a:gd name="T67" fmla="*/ 4 h 10"/>
                      <a:gd name="T68" fmla="*/ 2 w 24"/>
                      <a:gd name="T69" fmla="*/ 1 h 10"/>
                      <a:gd name="T70" fmla="*/ 2 w 24"/>
                      <a:gd name="T71" fmla="*/ 1 h 10"/>
                      <a:gd name="T72" fmla="*/ 2 w 24"/>
                      <a:gd name="T73" fmla="*/ 0 h 10"/>
                      <a:gd name="T74" fmla="*/ 5 w 24"/>
                      <a:gd name="T75" fmla="*/ 0 h 10"/>
                      <a:gd name="T76" fmla="*/ 7 w 24"/>
                      <a:gd name="T77" fmla="*/ 0 h 10"/>
                      <a:gd name="T78" fmla="*/ 3 w 24"/>
                      <a:gd name="T79" fmla="*/ 0 h 10"/>
                      <a:gd name="T80" fmla="*/ 2 w 24"/>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10">
                        <a:moveTo>
                          <a:pt x="12" y="9"/>
                        </a:moveTo>
                        <a:cubicBezTo>
                          <a:pt x="11" y="9"/>
                          <a:pt x="10" y="9"/>
                          <a:pt x="9" y="9"/>
                        </a:cubicBezTo>
                        <a:cubicBezTo>
                          <a:pt x="10" y="9"/>
                          <a:pt x="10" y="9"/>
                          <a:pt x="10" y="9"/>
                        </a:cubicBezTo>
                        <a:cubicBezTo>
                          <a:pt x="12" y="9"/>
                          <a:pt x="14" y="9"/>
                          <a:pt x="16" y="9"/>
                        </a:cubicBezTo>
                        <a:cubicBezTo>
                          <a:pt x="15" y="9"/>
                          <a:pt x="15" y="9"/>
                          <a:pt x="14" y="9"/>
                        </a:cubicBezTo>
                        <a:cubicBezTo>
                          <a:pt x="13" y="9"/>
                          <a:pt x="13" y="9"/>
                          <a:pt x="12" y="9"/>
                        </a:cubicBezTo>
                        <a:close/>
                        <a:moveTo>
                          <a:pt x="7" y="0"/>
                        </a:moveTo>
                        <a:cubicBezTo>
                          <a:pt x="9" y="0"/>
                          <a:pt x="11" y="0"/>
                          <a:pt x="13" y="0"/>
                        </a:cubicBezTo>
                        <a:cubicBezTo>
                          <a:pt x="14" y="0"/>
                          <a:pt x="14" y="0"/>
                          <a:pt x="14" y="0"/>
                        </a:cubicBezTo>
                        <a:cubicBezTo>
                          <a:pt x="12" y="0"/>
                          <a:pt x="9" y="0"/>
                          <a:pt x="7" y="0"/>
                        </a:cubicBezTo>
                        <a:close/>
                        <a:moveTo>
                          <a:pt x="22" y="0"/>
                        </a:moveTo>
                        <a:cubicBezTo>
                          <a:pt x="21" y="0"/>
                          <a:pt x="21" y="0"/>
                          <a:pt x="21" y="0"/>
                        </a:cubicBezTo>
                        <a:cubicBezTo>
                          <a:pt x="21" y="0"/>
                          <a:pt x="20" y="0"/>
                          <a:pt x="20" y="0"/>
                        </a:cubicBezTo>
                        <a:cubicBezTo>
                          <a:pt x="21" y="0"/>
                          <a:pt x="22" y="0"/>
                          <a:pt x="22" y="1"/>
                        </a:cubicBezTo>
                        <a:cubicBezTo>
                          <a:pt x="23" y="1"/>
                          <a:pt x="23" y="1"/>
                          <a:pt x="23" y="1"/>
                        </a:cubicBezTo>
                        <a:cubicBezTo>
                          <a:pt x="23" y="1"/>
                          <a:pt x="22" y="2"/>
                          <a:pt x="21" y="3"/>
                        </a:cubicBezTo>
                        <a:cubicBezTo>
                          <a:pt x="20" y="4"/>
                          <a:pt x="20" y="4"/>
                          <a:pt x="20" y="5"/>
                        </a:cubicBezTo>
                        <a:cubicBezTo>
                          <a:pt x="20" y="6"/>
                          <a:pt x="21" y="7"/>
                          <a:pt x="22" y="9"/>
                        </a:cubicBezTo>
                        <a:cubicBezTo>
                          <a:pt x="22" y="9"/>
                          <a:pt x="22" y="9"/>
                          <a:pt x="22" y="9"/>
                        </a:cubicBezTo>
                        <a:cubicBezTo>
                          <a:pt x="22" y="10"/>
                          <a:pt x="22" y="10"/>
                          <a:pt x="22" y="10"/>
                        </a:cubicBezTo>
                        <a:cubicBezTo>
                          <a:pt x="22" y="10"/>
                          <a:pt x="22" y="10"/>
                          <a:pt x="22" y="10"/>
                        </a:cubicBezTo>
                        <a:cubicBezTo>
                          <a:pt x="22" y="10"/>
                          <a:pt x="22" y="10"/>
                          <a:pt x="22" y="10"/>
                        </a:cubicBezTo>
                        <a:cubicBezTo>
                          <a:pt x="23" y="10"/>
                          <a:pt x="23" y="9"/>
                          <a:pt x="23" y="9"/>
                        </a:cubicBezTo>
                        <a:cubicBezTo>
                          <a:pt x="21" y="6"/>
                          <a:pt x="19" y="5"/>
                          <a:pt x="22" y="3"/>
                        </a:cubicBezTo>
                        <a:cubicBezTo>
                          <a:pt x="24" y="1"/>
                          <a:pt x="24" y="0"/>
                          <a:pt x="22" y="0"/>
                        </a:cubicBezTo>
                        <a:close/>
                        <a:moveTo>
                          <a:pt x="2" y="0"/>
                        </a:moveTo>
                        <a:cubicBezTo>
                          <a:pt x="2" y="0"/>
                          <a:pt x="1" y="0"/>
                          <a:pt x="1" y="1"/>
                        </a:cubicBezTo>
                        <a:cubicBezTo>
                          <a:pt x="1" y="3"/>
                          <a:pt x="5" y="3"/>
                          <a:pt x="3" y="5"/>
                        </a:cubicBezTo>
                        <a:cubicBezTo>
                          <a:pt x="2" y="7"/>
                          <a:pt x="0" y="9"/>
                          <a:pt x="2" y="10"/>
                        </a:cubicBezTo>
                        <a:cubicBezTo>
                          <a:pt x="2" y="10"/>
                          <a:pt x="2" y="10"/>
                          <a:pt x="3" y="10"/>
                        </a:cubicBezTo>
                        <a:cubicBezTo>
                          <a:pt x="2" y="10"/>
                          <a:pt x="2" y="10"/>
                          <a:pt x="2" y="10"/>
                        </a:cubicBezTo>
                        <a:cubicBezTo>
                          <a:pt x="2" y="9"/>
                          <a:pt x="2" y="9"/>
                          <a:pt x="2" y="9"/>
                        </a:cubicBezTo>
                        <a:cubicBezTo>
                          <a:pt x="2" y="8"/>
                          <a:pt x="3" y="7"/>
                          <a:pt x="4" y="5"/>
                        </a:cubicBezTo>
                        <a:cubicBezTo>
                          <a:pt x="4" y="4"/>
                          <a:pt x="4" y="4"/>
                          <a:pt x="4" y="4"/>
                        </a:cubicBezTo>
                        <a:cubicBezTo>
                          <a:pt x="4" y="2"/>
                          <a:pt x="1" y="2"/>
                          <a:pt x="2" y="1"/>
                        </a:cubicBezTo>
                        <a:cubicBezTo>
                          <a:pt x="2" y="1"/>
                          <a:pt x="2" y="1"/>
                          <a:pt x="2" y="1"/>
                        </a:cubicBezTo>
                        <a:cubicBezTo>
                          <a:pt x="2" y="1"/>
                          <a:pt x="2" y="1"/>
                          <a:pt x="2" y="0"/>
                        </a:cubicBezTo>
                        <a:cubicBezTo>
                          <a:pt x="3" y="0"/>
                          <a:pt x="4" y="0"/>
                          <a:pt x="5" y="0"/>
                        </a:cubicBezTo>
                        <a:cubicBezTo>
                          <a:pt x="5" y="0"/>
                          <a:pt x="6" y="0"/>
                          <a:pt x="7" y="0"/>
                        </a:cubicBezTo>
                        <a:cubicBezTo>
                          <a:pt x="5" y="0"/>
                          <a:pt x="3" y="0"/>
                          <a:pt x="3" y="0"/>
                        </a:cubicBezTo>
                        <a:lnTo>
                          <a:pt x="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6" name="Freeform 7301">
                    <a:extLst>
                      <a:ext uri="{FF2B5EF4-FFF2-40B4-BE49-F238E27FC236}">
                        <a16:creationId xmlns:a16="http://schemas.microsoft.com/office/drawing/2014/main" xmlns="" id="{63126A02-C40B-4081-B1E4-65593686D7AB}"/>
                      </a:ext>
                    </a:extLst>
                  </p:cNvPr>
                  <p:cNvSpPr>
                    <a:spLocks/>
                  </p:cNvSpPr>
                  <p:nvPr/>
                </p:nvSpPr>
                <p:spPr bwMode="auto">
                  <a:xfrm>
                    <a:off x="4070" y="1876"/>
                    <a:ext cx="10" cy="5"/>
                  </a:xfrm>
                  <a:custGeom>
                    <a:avLst/>
                    <a:gdLst>
                      <a:gd name="T0" fmla="*/ 11 w 14"/>
                      <a:gd name="T1" fmla="*/ 4 h 6"/>
                      <a:gd name="T2" fmla="*/ 9 w 14"/>
                      <a:gd name="T3" fmla="*/ 3 h 6"/>
                      <a:gd name="T4" fmla="*/ 10 w 14"/>
                      <a:gd name="T5" fmla="*/ 1 h 6"/>
                      <a:gd name="T6" fmla="*/ 11 w 14"/>
                      <a:gd name="T7" fmla="*/ 1 h 6"/>
                      <a:gd name="T8" fmla="*/ 11 w 14"/>
                      <a:gd name="T9" fmla="*/ 1 h 6"/>
                      <a:gd name="T10" fmla="*/ 11 w 14"/>
                      <a:gd name="T11" fmla="*/ 0 h 6"/>
                      <a:gd name="T12" fmla="*/ 7 w 14"/>
                      <a:gd name="T13" fmla="*/ 0 h 6"/>
                      <a:gd name="T14" fmla="*/ 4 w 14"/>
                      <a:gd name="T15" fmla="*/ 0 h 6"/>
                      <a:gd name="T16" fmla="*/ 2 w 14"/>
                      <a:gd name="T17" fmla="*/ 0 h 6"/>
                      <a:gd name="T18" fmla="*/ 1 w 14"/>
                      <a:gd name="T19" fmla="*/ 0 h 6"/>
                      <a:gd name="T20" fmla="*/ 3 w 14"/>
                      <a:gd name="T21" fmla="*/ 1 h 6"/>
                      <a:gd name="T22" fmla="*/ 6 w 14"/>
                      <a:gd name="T23" fmla="*/ 3 h 6"/>
                      <a:gd name="T24" fmla="*/ 5 w 14"/>
                      <a:gd name="T25" fmla="*/ 4 h 6"/>
                      <a:gd name="T26" fmla="*/ 4 w 14"/>
                      <a:gd name="T27" fmla="*/ 4 h 6"/>
                      <a:gd name="T28" fmla="*/ 3 w 14"/>
                      <a:gd name="T29" fmla="*/ 4 h 6"/>
                      <a:gd name="T30" fmla="*/ 2 w 14"/>
                      <a:gd name="T31" fmla="*/ 4 h 6"/>
                      <a:gd name="T32" fmla="*/ 2 w 14"/>
                      <a:gd name="T33" fmla="*/ 6 h 6"/>
                      <a:gd name="T34" fmla="*/ 8 w 14"/>
                      <a:gd name="T35" fmla="*/ 5 h 6"/>
                      <a:gd name="T36" fmla="*/ 11 w 14"/>
                      <a:gd name="T37" fmla="*/ 6 h 6"/>
                      <a:gd name="T38" fmla="*/ 14 w 14"/>
                      <a:gd name="T39" fmla="*/ 5 h 6"/>
                      <a:gd name="T40" fmla="*/ 12 w 14"/>
                      <a:gd name="T41" fmla="*/ 4 h 6"/>
                      <a:gd name="T42" fmla="*/ 11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1" y="4"/>
                        </a:moveTo>
                        <a:cubicBezTo>
                          <a:pt x="10" y="4"/>
                          <a:pt x="10" y="4"/>
                          <a:pt x="9" y="3"/>
                        </a:cubicBezTo>
                        <a:cubicBezTo>
                          <a:pt x="9" y="2"/>
                          <a:pt x="9" y="2"/>
                          <a:pt x="10" y="1"/>
                        </a:cubicBezTo>
                        <a:cubicBezTo>
                          <a:pt x="11" y="1"/>
                          <a:pt x="11" y="1"/>
                          <a:pt x="11" y="1"/>
                        </a:cubicBezTo>
                        <a:cubicBezTo>
                          <a:pt x="11" y="1"/>
                          <a:pt x="11" y="1"/>
                          <a:pt x="11" y="1"/>
                        </a:cubicBezTo>
                        <a:cubicBezTo>
                          <a:pt x="12" y="0"/>
                          <a:pt x="11" y="0"/>
                          <a:pt x="11" y="0"/>
                        </a:cubicBezTo>
                        <a:cubicBezTo>
                          <a:pt x="9" y="0"/>
                          <a:pt x="8" y="0"/>
                          <a:pt x="7" y="0"/>
                        </a:cubicBezTo>
                        <a:cubicBezTo>
                          <a:pt x="6" y="0"/>
                          <a:pt x="5" y="0"/>
                          <a:pt x="4" y="0"/>
                        </a:cubicBezTo>
                        <a:cubicBezTo>
                          <a:pt x="4" y="0"/>
                          <a:pt x="3" y="0"/>
                          <a:pt x="2" y="0"/>
                        </a:cubicBezTo>
                        <a:cubicBezTo>
                          <a:pt x="2" y="0"/>
                          <a:pt x="1" y="0"/>
                          <a:pt x="1" y="0"/>
                        </a:cubicBezTo>
                        <a:cubicBezTo>
                          <a:pt x="1" y="1"/>
                          <a:pt x="2" y="1"/>
                          <a:pt x="3" y="1"/>
                        </a:cubicBezTo>
                        <a:cubicBezTo>
                          <a:pt x="4" y="1"/>
                          <a:pt x="5" y="2"/>
                          <a:pt x="6" y="3"/>
                        </a:cubicBezTo>
                        <a:cubicBezTo>
                          <a:pt x="6" y="3"/>
                          <a:pt x="6" y="3"/>
                          <a:pt x="5" y="4"/>
                        </a:cubicBezTo>
                        <a:cubicBezTo>
                          <a:pt x="5" y="4"/>
                          <a:pt x="4" y="4"/>
                          <a:pt x="4" y="4"/>
                        </a:cubicBezTo>
                        <a:cubicBezTo>
                          <a:pt x="3" y="4"/>
                          <a:pt x="3" y="4"/>
                          <a:pt x="3" y="4"/>
                        </a:cubicBezTo>
                        <a:cubicBezTo>
                          <a:pt x="3" y="4"/>
                          <a:pt x="2" y="4"/>
                          <a:pt x="2" y="4"/>
                        </a:cubicBezTo>
                        <a:cubicBezTo>
                          <a:pt x="0" y="5"/>
                          <a:pt x="2" y="6"/>
                          <a:pt x="2" y="6"/>
                        </a:cubicBezTo>
                        <a:cubicBezTo>
                          <a:pt x="4" y="6"/>
                          <a:pt x="5" y="5"/>
                          <a:pt x="8" y="5"/>
                        </a:cubicBezTo>
                        <a:cubicBezTo>
                          <a:pt x="9" y="5"/>
                          <a:pt x="10" y="6"/>
                          <a:pt x="11" y="6"/>
                        </a:cubicBezTo>
                        <a:cubicBezTo>
                          <a:pt x="12" y="6"/>
                          <a:pt x="14" y="6"/>
                          <a:pt x="14" y="5"/>
                        </a:cubicBezTo>
                        <a:cubicBezTo>
                          <a:pt x="14" y="5"/>
                          <a:pt x="13" y="4"/>
                          <a:pt x="12" y="4"/>
                        </a:cubicBezTo>
                        <a:lnTo>
                          <a:pt x="11" y="4"/>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7" name="Freeform 7302">
                    <a:extLst>
                      <a:ext uri="{FF2B5EF4-FFF2-40B4-BE49-F238E27FC236}">
                        <a16:creationId xmlns:a16="http://schemas.microsoft.com/office/drawing/2014/main" xmlns="" id="{C7381595-9CCB-450D-A727-ED966BA3C30D}"/>
                      </a:ext>
                    </a:extLst>
                  </p:cNvPr>
                  <p:cNvSpPr>
                    <a:spLocks/>
                  </p:cNvSpPr>
                  <p:nvPr/>
                </p:nvSpPr>
                <p:spPr bwMode="auto">
                  <a:xfrm>
                    <a:off x="4067" y="1872"/>
                    <a:ext cx="16" cy="3"/>
                  </a:xfrm>
                  <a:custGeom>
                    <a:avLst/>
                    <a:gdLst>
                      <a:gd name="T0" fmla="*/ 2 w 22"/>
                      <a:gd name="T1" fmla="*/ 3 h 3"/>
                      <a:gd name="T2" fmla="*/ 2 w 22"/>
                      <a:gd name="T3" fmla="*/ 1 h 3"/>
                      <a:gd name="T4" fmla="*/ 19 w 22"/>
                      <a:gd name="T5" fmla="*/ 1 h 3"/>
                      <a:gd name="T6" fmla="*/ 20 w 22"/>
                      <a:gd name="T7" fmla="*/ 3 h 3"/>
                      <a:gd name="T8" fmla="*/ 2 w 22"/>
                      <a:gd name="T9" fmla="*/ 3 h 3"/>
                    </a:gdLst>
                    <a:ahLst/>
                    <a:cxnLst>
                      <a:cxn ang="0">
                        <a:pos x="T0" y="T1"/>
                      </a:cxn>
                      <a:cxn ang="0">
                        <a:pos x="T2" y="T3"/>
                      </a:cxn>
                      <a:cxn ang="0">
                        <a:pos x="T4" y="T5"/>
                      </a:cxn>
                      <a:cxn ang="0">
                        <a:pos x="T6" y="T7"/>
                      </a:cxn>
                      <a:cxn ang="0">
                        <a:pos x="T8" y="T9"/>
                      </a:cxn>
                    </a:cxnLst>
                    <a:rect l="0" t="0" r="r" b="b"/>
                    <a:pathLst>
                      <a:path w="22" h="3">
                        <a:moveTo>
                          <a:pt x="2" y="3"/>
                        </a:moveTo>
                        <a:cubicBezTo>
                          <a:pt x="1" y="3"/>
                          <a:pt x="0" y="2"/>
                          <a:pt x="2" y="1"/>
                        </a:cubicBezTo>
                        <a:cubicBezTo>
                          <a:pt x="4" y="0"/>
                          <a:pt x="18" y="1"/>
                          <a:pt x="19" y="1"/>
                        </a:cubicBezTo>
                        <a:cubicBezTo>
                          <a:pt x="22" y="2"/>
                          <a:pt x="21" y="3"/>
                          <a:pt x="20" y="3"/>
                        </a:cubicBezTo>
                        <a:cubicBezTo>
                          <a:pt x="18" y="3"/>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8" name="Freeform 7303">
                    <a:extLst>
                      <a:ext uri="{FF2B5EF4-FFF2-40B4-BE49-F238E27FC236}">
                        <a16:creationId xmlns:a16="http://schemas.microsoft.com/office/drawing/2014/main" xmlns="" id="{51F18452-A463-4A05-BB93-37F1F7E9757C}"/>
                      </a:ext>
                    </a:extLst>
                  </p:cNvPr>
                  <p:cNvSpPr>
                    <a:spLocks/>
                  </p:cNvSpPr>
                  <p:nvPr/>
                </p:nvSpPr>
                <p:spPr bwMode="auto">
                  <a:xfrm>
                    <a:off x="4068" y="1872"/>
                    <a:ext cx="15" cy="3"/>
                  </a:xfrm>
                  <a:custGeom>
                    <a:avLst/>
                    <a:gdLst>
                      <a:gd name="T0" fmla="*/ 1 w 20"/>
                      <a:gd name="T1" fmla="*/ 3 h 3"/>
                      <a:gd name="T2" fmla="*/ 1 w 20"/>
                      <a:gd name="T3" fmla="*/ 3 h 3"/>
                      <a:gd name="T4" fmla="*/ 1 w 20"/>
                      <a:gd name="T5" fmla="*/ 3 h 3"/>
                      <a:gd name="T6" fmla="*/ 15 w 20"/>
                      <a:gd name="T7" fmla="*/ 3 h 3"/>
                      <a:gd name="T8" fmla="*/ 19 w 20"/>
                      <a:gd name="T9" fmla="*/ 3 h 3"/>
                      <a:gd name="T10" fmla="*/ 20 w 20"/>
                      <a:gd name="T11" fmla="*/ 2 h 3"/>
                      <a:gd name="T12" fmla="*/ 18 w 20"/>
                      <a:gd name="T13" fmla="*/ 1 h 3"/>
                      <a:gd name="T14" fmla="*/ 8 w 20"/>
                      <a:gd name="T15" fmla="*/ 1 h 3"/>
                      <a:gd name="T16" fmla="*/ 1 w 20"/>
                      <a:gd name="T17" fmla="*/ 1 h 3"/>
                      <a:gd name="T18" fmla="*/ 0 w 20"/>
                      <a:gd name="T19" fmla="*/ 2 h 3"/>
                      <a:gd name="T20" fmla="*/ 1 w 20"/>
                      <a:gd name="T21" fmla="*/ 3 h 3"/>
                      <a:gd name="T22" fmla="*/ 1 w 20"/>
                      <a:gd name="T23" fmla="*/ 3 h 3"/>
                      <a:gd name="T24" fmla="*/ 1 w 20"/>
                      <a:gd name="T25" fmla="*/ 3 h 3"/>
                      <a:gd name="T26" fmla="*/ 0 w 20"/>
                      <a:gd name="T27" fmla="*/ 2 h 3"/>
                      <a:gd name="T28" fmla="*/ 1 w 20"/>
                      <a:gd name="T29" fmla="*/ 1 h 3"/>
                      <a:gd name="T30" fmla="*/ 8 w 20"/>
                      <a:gd name="T31" fmla="*/ 0 h 3"/>
                      <a:gd name="T32" fmla="*/ 19 w 20"/>
                      <a:gd name="T33" fmla="*/ 1 h 3"/>
                      <a:gd name="T34" fmla="*/ 20 w 20"/>
                      <a:gd name="T35" fmla="*/ 2 h 3"/>
                      <a:gd name="T36" fmla="*/ 19 w 20"/>
                      <a:gd name="T37" fmla="*/ 3 h 3"/>
                      <a:gd name="T38" fmla="*/ 15 w 20"/>
                      <a:gd name="T39" fmla="*/ 3 h 3"/>
                      <a:gd name="T40" fmla="*/ 1 w 20"/>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
                        <a:moveTo>
                          <a:pt x="1" y="3"/>
                        </a:moveTo>
                        <a:cubicBezTo>
                          <a:pt x="1" y="3"/>
                          <a:pt x="1" y="3"/>
                          <a:pt x="1" y="3"/>
                        </a:cubicBezTo>
                        <a:cubicBezTo>
                          <a:pt x="1" y="3"/>
                          <a:pt x="1" y="3"/>
                          <a:pt x="1" y="3"/>
                        </a:cubicBezTo>
                        <a:cubicBezTo>
                          <a:pt x="2" y="3"/>
                          <a:pt x="10" y="3"/>
                          <a:pt x="15" y="3"/>
                        </a:cubicBezTo>
                        <a:cubicBezTo>
                          <a:pt x="17" y="3"/>
                          <a:pt x="19" y="3"/>
                          <a:pt x="19" y="3"/>
                        </a:cubicBezTo>
                        <a:cubicBezTo>
                          <a:pt x="19" y="3"/>
                          <a:pt x="20" y="3"/>
                          <a:pt x="20" y="2"/>
                        </a:cubicBezTo>
                        <a:cubicBezTo>
                          <a:pt x="20" y="2"/>
                          <a:pt x="19" y="2"/>
                          <a:pt x="18" y="1"/>
                        </a:cubicBezTo>
                        <a:cubicBezTo>
                          <a:pt x="18" y="1"/>
                          <a:pt x="12" y="1"/>
                          <a:pt x="8" y="1"/>
                        </a:cubicBezTo>
                        <a:cubicBezTo>
                          <a:pt x="5" y="1"/>
                          <a:pt x="2" y="1"/>
                          <a:pt x="1" y="1"/>
                        </a:cubicBezTo>
                        <a:cubicBezTo>
                          <a:pt x="1" y="2"/>
                          <a:pt x="0" y="2"/>
                          <a:pt x="0" y="2"/>
                        </a:cubicBezTo>
                        <a:cubicBezTo>
                          <a:pt x="0" y="2"/>
                          <a:pt x="1" y="3"/>
                          <a:pt x="1" y="3"/>
                        </a:cubicBezTo>
                        <a:cubicBezTo>
                          <a:pt x="1" y="3"/>
                          <a:pt x="1" y="3"/>
                          <a:pt x="1" y="3"/>
                        </a:cubicBezTo>
                        <a:cubicBezTo>
                          <a:pt x="1" y="3"/>
                          <a:pt x="1" y="3"/>
                          <a:pt x="1" y="3"/>
                        </a:cubicBezTo>
                        <a:cubicBezTo>
                          <a:pt x="0" y="3"/>
                          <a:pt x="0" y="3"/>
                          <a:pt x="0" y="2"/>
                        </a:cubicBezTo>
                        <a:cubicBezTo>
                          <a:pt x="0" y="2"/>
                          <a:pt x="0" y="1"/>
                          <a:pt x="1" y="1"/>
                        </a:cubicBezTo>
                        <a:cubicBezTo>
                          <a:pt x="2" y="0"/>
                          <a:pt x="5" y="0"/>
                          <a:pt x="8" y="0"/>
                        </a:cubicBezTo>
                        <a:cubicBezTo>
                          <a:pt x="13" y="0"/>
                          <a:pt x="18" y="1"/>
                          <a:pt x="19" y="1"/>
                        </a:cubicBezTo>
                        <a:cubicBezTo>
                          <a:pt x="20" y="1"/>
                          <a:pt x="20" y="2"/>
                          <a:pt x="20" y="2"/>
                        </a:cubicBezTo>
                        <a:cubicBezTo>
                          <a:pt x="20" y="3"/>
                          <a:pt x="20" y="3"/>
                          <a:pt x="19" y="3"/>
                        </a:cubicBezTo>
                        <a:cubicBezTo>
                          <a:pt x="18" y="3"/>
                          <a:pt x="17" y="3"/>
                          <a:pt x="15" y="3"/>
                        </a:cubicBezTo>
                        <a:cubicBezTo>
                          <a:pt x="10"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69" name="Freeform 7304">
                    <a:extLst>
                      <a:ext uri="{FF2B5EF4-FFF2-40B4-BE49-F238E27FC236}">
                        <a16:creationId xmlns:a16="http://schemas.microsoft.com/office/drawing/2014/main" xmlns="" id="{6795362B-51F8-4CEB-AF24-815635F09A6D}"/>
                      </a:ext>
                    </a:extLst>
                  </p:cNvPr>
                  <p:cNvSpPr>
                    <a:spLocks noEditPoints="1"/>
                  </p:cNvSpPr>
                  <p:nvPr/>
                </p:nvSpPr>
                <p:spPr bwMode="auto">
                  <a:xfrm>
                    <a:off x="4068" y="1873"/>
                    <a:ext cx="15" cy="2"/>
                  </a:xfrm>
                  <a:custGeom>
                    <a:avLst/>
                    <a:gdLst>
                      <a:gd name="T0" fmla="*/ 6 w 20"/>
                      <a:gd name="T1" fmla="*/ 2 h 2"/>
                      <a:gd name="T2" fmla="*/ 2 w 20"/>
                      <a:gd name="T3" fmla="*/ 1 h 2"/>
                      <a:gd name="T4" fmla="*/ 4 w 20"/>
                      <a:gd name="T5" fmla="*/ 0 h 2"/>
                      <a:gd name="T6" fmla="*/ 5 w 20"/>
                      <a:gd name="T7" fmla="*/ 0 h 2"/>
                      <a:gd name="T8" fmla="*/ 12 w 20"/>
                      <a:gd name="T9" fmla="*/ 0 h 2"/>
                      <a:gd name="T10" fmla="*/ 18 w 20"/>
                      <a:gd name="T11" fmla="*/ 1 h 2"/>
                      <a:gd name="T12" fmla="*/ 17 w 20"/>
                      <a:gd name="T13" fmla="*/ 2 h 2"/>
                      <a:gd name="T14" fmla="*/ 13 w 20"/>
                      <a:gd name="T15" fmla="*/ 2 h 2"/>
                      <a:gd name="T16" fmla="*/ 12 w 20"/>
                      <a:gd name="T17" fmla="*/ 2 h 2"/>
                      <a:gd name="T18" fmla="*/ 8 w 20"/>
                      <a:gd name="T19" fmla="*/ 2 h 2"/>
                      <a:gd name="T20" fmla="*/ 6 w 20"/>
                      <a:gd name="T21" fmla="*/ 2 h 2"/>
                      <a:gd name="T22" fmla="*/ 8 w 20"/>
                      <a:gd name="T23" fmla="*/ 0 h 2"/>
                      <a:gd name="T24" fmla="*/ 1 w 20"/>
                      <a:gd name="T25" fmla="*/ 0 h 2"/>
                      <a:gd name="T26" fmla="*/ 0 w 20"/>
                      <a:gd name="T27" fmla="*/ 1 h 2"/>
                      <a:gd name="T28" fmla="*/ 1 w 20"/>
                      <a:gd name="T29" fmla="*/ 2 h 2"/>
                      <a:gd name="T30" fmla="*/ 15 w 20"/>
                      <a:gd name="T31" fmla="*/ 2 h 2"/>
                      <a:gd name="T32" fmla="*/ 15 w 20"/>
                      <a:gd name="T33" fmla="*/ 2 h 2"/>
                      <a:gd name="T34" fmla="*/ 19 w 20"/>
                      <a:gd name="T35" fmla="*/ 2 h 2"/>
                      <a:gd name="T36" fmla="*/ 20 w 20"/>
                      <a:gd name="T37" fmla="*/ 1 h 2"/>
                      <a:gd name="T38" fmla="*/ 18 w 20"/>
                      <a:gd name="T39" fmla="*/ 0 h 2"/>
                      <a:gd name="T40" fmla="*/ 8 w 20"/>
                      <a:gd name="T41" fmla="*/ 0 h 2"/>
                      <a:gd name="T42" fmla="*/ 8 w 20"/>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
                        <a:moveTo>
                          <a:pt x="6" y="2"/>
                        </a:moveTo>
                        <a:cubicBezTo>
                          <a:pt x="4" y="2"/>
                          <a:pt x="3" y="2"/>
                          <a:pt x="2" y="1"/>
                        </a:cubicBezTo>
                        <a:cubicBezTo>
                          <a:pt x="2" y="1"/>
                          <a:pt x="1" y="0"/>
                          <a:pt x="4" y="0"/>
                        </a:cubicBezTo>
                        <a:cubicBezTo>
                          <a:pt x="4" y="0"/>
                          <a:pt x="5" y="0"/>
                          <a:pt x="5" y="0"/>
                        </a:cubicBezTo>
                        <a:cubicBezTo>
                          <a:pt x="7" y="0"/>
                          <a:pt x="9" y="0"/>
                          <a:pt x="12" y="0"/>
                        </a:cubicBezTo>
                        <a:cubicBezTo>
                          <a:pt x="15" y="0"/>
                          <a:pt x="18" y="0"/>
                          <a:pt x="18" y="1"/>
                        </a:cubicBezTo>
                        <a:cubicBezTo>
                          <a:pt x="19" y="2"/>
                          <a:pt x="18" y="2"/>
                          <a:pt x="17" y="2"/>
                        </a:cubicBezTo>
                        <a:cubicBezTo>
                          <a:pt x="16" y="2"/>
                          <a:pt x="15" y="2"/>
                          <a:pt x="13" y="2"/>
                        </a:cubicBezTo>
                        <a:cubicBezTo>
                          <a:pt x="12" y="2"/>
                          <a:pt x="12" y="2"/>
                          <a:pt x="12" y="2"/>
                        </a:cubicBezTo>
                        <a:cubicBezTo>
                          <a:pt x="10" y="2"/>
                          <a:pt x="9" y="2"/>
                          <a:pt x="8" y="2"/>
                        </a:cubicBezTo>
                        <a:cubicBezTo>
                          <a:pt x="7" y="2"/>
                          <a:pt x="6" y="2"/>
                          <a:pt x="6" y="2"/>
                        </a:cubicBezTo>
                        <a:close/>
                        <a:moveTo>
                          <a:pt x="8" y="0"/>
                        </a:moveTo>
                        <a:cubicBezTo>
                          <a:pt x="5" y="0"/>
                          <a:pt x="2" y="0"/>
                          <a:pt x="1" y="0"/>
                        </a:cubicBezTo>
                        <a:cubicBezTo>
                          <a:pt x="1" y="1"/>
                          <a:pt x="0" y="1"/>
                          <a:pt x="0" y="1"/>
                        </a:cubicBezTo>
                        <a:cubicBezTo>
                          <a:pt x="0" y="1"/>
                          <a:pt x="1" y="2"/>
                          <a:pt x="1" y="2"/>
                        </a:cubicBezTo>
                        <a:cubicBezTo>
                          <a:pt x="2" y="2"/>
                          <a:pt x="10" y="2"/>
                          <a:pt x="15" y="2"/>
                        </a:cubicBezTo>
                        <a:cubicBezTo>
                          <a:pt x="15" y="2"/>
                          <a:pt x="15" y="2"/>
                          <a:pt x="15" y="2"/>
                        </a:cubicBezTo>
                        <a:cubicBezTo>
                          <a:pt x="17" y="2"/>
                          <a:pt x="19" y="2"/>
                          <a:pt x="19" y="2"/>
                        </a:cubicBezTo>
                        <a:cubicBezTo>
                          <a:pt x="19" y="2"/>
                          <a:pt x="20" y="2"/>
                          <a:pt x="20" y="1"/>
                        </a:cubicBezTo>
                        <a:cubicBezTo>
                          <a:pt x="20" y="1"/>
                          <a:pt x="19" y="1"/>
                          <a:pt x="18" y="0"/>
                        </a:cubicBezTo>
                        <a:cubicBezTo>
                          <a:pt x="18" y="0"/>
                          <a:pt x="13" y="0"/>
                          <a:pt x="8" y="0"/>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0" name="Freeform 7305">
                    <a:extLst>
                      <a:ext uri="{FF2B5EF4-FFF2-40B4-BE49-F238E27FC236}">
                        <a16:creationId xmlns:a16="http://schemas.microsoft.com/office/drawing/2014/main" xmlns="" id="{D1D829C6-26FE-4B1A-841D-CCE5FA36C867}"/>
                      </a:ext>
                    </a:extLst>
                  </p:cNvPr>
                  <p:cNvSpPr>
                    <a:spLocks noEditPoints="1"/>
                  </p:cNvSpPr>
                  <p:nvPr/>
                </p:nvSpPr>
                <p:spPr bwMode="auto">
                  <a:xfrm>
                    <a:off x="4067" y="1873"/>
                    <a:ext cx="16" cy="2"/>
                  </a:xfrm>
                  <a:custGeom>
                    <a:avLst/>
                    <a:gdLst>
                      <a:gd name="T0" fmla="*/ 2 w 22"/>
                      <a:gd name="T1" fmla="*/ 2 h 2"/>
                      <a:gd name="T2" fmla="*/ 1 w 22"/>
                      <a:gd name="T3" fmla="*/ 1 h 2"/>
                      <a:gd name="T4" fmla="*/ 2 w 22"/>
                      <a:gd name="T5" fmla="*/ 0 h 2"/>
                      <a:gd name="T6" fmla="*/ 9 w 22"/>
                      <a:gd name="T7" fmla="*/ 0 h 2"/>
                      <a:gd name="T8" fmla="*/ 9 w 22"/>
                      <a:gd name="T9" fmla="*/ 0 h 2"/>
                      <a:gd name="T10" fmla="*/ 9 w 22"/>
                      <a:gd name="T11" fmla="*/ 0 h 2"/>
                      <a:gd name="T12" fmla="*/ 19 w 22"/>
                      <a:gd name="T13" fmla="*/ 0 h 2"/>
                      <a:gd name="T14" fmla="*/ 21 w 22"/>
                      <a:gd name="T15" fmla="*/ 1 h 2"/>
                      <a:gd name="T16" fmla="*/ 20 w 22"/>
                      <a:gd name="T17" fmla="*/ 2 h 2"/>
                      <a:gd name="T18" fmla="*/ 16 w 22"/>
                      <a:gd name="T19" fmla="*/ 2 h 2"/>
                      <a:gd name="T20" fmla="*/ 16 w 22"/>
                      <a:gd name="T21" fmla="*/ 2 h 2"/>
                      <a:gd name="T22" fmla="*/ 2 w 22"/>
                      <a:gd name="T23" fmla="*/ 2 h 2"/>
                      <a:gd name="T24" fmla="*/ 9 w 22"/>
                      <a:gd name="T25" fmla="*/ 0 h 2"/>
                      <a:gd name="T26" fmla="*/ 2 w 22"/>
                      <a:gd name="T27" fmla="*/ 0 h 2"/>
                      <a:gd name="T28" fmla="*/ 2 w 22"/>
                      <a:gd name="T29" fmla="*/ 2 h 2"/>
                      <a:gd name="T30" fmla="*/ 16 w 22"/>
                      <a:gd name="T31" fmla="*/ 2 h 2"/>
                      <a:gd name="T32" fmla="*/ 20 w 22"/>
                      <a:gd name="T33" fmla="*/ 2 h 2"/>
                      <a:gd name="T34" fmla="*/ 19 w 22"/>
                      <a:gd name="T35" fmla="*/ 0 h 2"/>
                      <a:gd name="T36" fmla="*/ 9 w 2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
                        <a:moveTo>
                          <a:pt x="2" y="2"/>
                        </a:moveTo>
                        <a:cubicBezTo>
                          <a:pt x="2" y="2"/>
                          <a:pt x="1" y="1"/>
                          <a:pt x="1" y="1"/>
                        </a:cubicBezTo>
                        <a:cubicBezTo>
                          <a:pt x="1" y="1"/>
                          <a:pt x="2" y="1"/>
                          <a:pt x="2" y="0"/>
                        </a:cubicBezTo>
                        <a:cubicBezTo>
                          <a:pt x="3" y="0"/>
                          <a:pt x="6" y="0"/>
                          <a:pt x="9" y="0"/>
                        </a:cubicBezTo>
                        <a:cubicBezTo>
                          <a:pt x="9" y="0"/>
                          <a:pt x="9" y="0"/>
                          <a:pt x="9" y="0"/>
                        </a:cubicBezTo>
                        <a:cubicBezTo>
                          <a:pt x="9" y="0"/>
                          <a:pt x="9" y="0"/>
                          <a:pt x="9" y="0"/>
                        </a:cubicBezTo>
                        <a:cubicBezTo>
                          <a:pt x="14" y="0"/>
                          <a:pt x="19" y="0"/>
                          <a:pt x="19" y="0"/>
                        </a:cubicBezTo>
                        <a:cubicBezTo>
                          <a:pt x="20" y="1"/>
                          <a:pt x="21" y="1"/>
                          <a:pt x="21" y="1"/>
                        </a:cubicBezTo>
                        <a:cubicBezTo>
                          <a:pt x="21" y="2"/>
                          <a:pt x="20" y="2"/>
                          <a:pt x="20" y="2"/>
                        </a:cubicBezTo>
                        <a:cubicBezTo>
                          <a:pt x="20" y="2"/>
                          <a:pt x="18" y="2"/>
                          <a:pt x="16" y="2"/>
                        </a:cubicBezTo>
                        <a:cubicBezTo>
                          <a:pt x="16" y="2"/>
                          <a:pt x="16" y="2"/>
                          <a:pt x="16" y="2"/>
                        </a:cubicBezTo>
                        <a:cubicBezTo>
                          <a:pt x="11" y="2"/>
                          <a:pt x="3" y="2"/>
                          <a:pt x="2" y="2"/>
                        </a:cubicBezTo>
                        <a:close/>
                        <a:moveTo>
                          <a:pt x="9" y="0"/>
                        </a:moveTo>
                        <a:cubicBezTo>
                          <a:pt x="6" y="0"/>
                          <a:pt x="3" y="0"/>
                          <a:pt x="2" y="0"/>
                        </a:cubicBezTo>
                        <a:cubicBezTo>
                          <a:pt x="0" y="1"/>
                          <a:pt x="1" y="2"/>
                          <a:pt x="2" y="2"/>
                        </a:cubicBezTo>
                        <a:cubicBezTo>
                          <a:pt x="3" y="2"/>
                          <a:pt x="11" y="2"/>
                          <a:pt x="16" y="2"/>
                        </a:cubicBezTo>
                        <a:cubicBezTo>
                          <a:pt x="18" y="2"/>
                          <a:pt x="19" y="2"/>
                          <a:pt x="20" y="2"/>
                        </a:cubicBezTo>
                        <a:cubicBezTo>
                          <a:pt x="21" y="2"/>
                          <a:pt x="22" y="1"/>
                          <a:pt x="19" y="0"/>
                        </a:cubicBezTo>
                        <a:cubicBezTo>
                          <a:pt x="19" y="0"/>
                          <a:pt x="14"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1" name="Freeform 7306">
                    <a:extLst>
                      <a:ext uri="{FF2B5EF4-FFF2-40B4-BE49-F238E27FC236}">
                        <a16:creationId xmlns:a16="http://schemas.microsoft.com/office/drawing/2014/main" xmlns="" id="{5BADEFF4-C0F3-41C6-9592-E1E7DAD19BD2}"/>
                      </a:ext>
                    </a:extLst>
                  </p:cNvPr>
                  <p:cNvSpPr>
                    <a:spLocks/>
                  </p:cNvSpPr>
                  <p:nvPr/>
                </p:nvSpPr>
                <p:spPr bwMode="auto">
                  <a:xfrm>
                    <a:off x="4071" y="1873"/>
                    <a:ext cx="9" cy="1"/>
                  </a:xfrm>
                  <a:custGeom>
                    <a:avLst/>
                    <a:gdLst>
                      <a:gd name="T0" fmla="*/ 2 w 13"/>
                      <a:gd name="T1" fmla="*/ 1 h 1"/>
                      <a:gd name="T2" fmla="*/ 5 w 13"/>
                      <a:gd name="T3" fmla="*/ 1 h 1"/>
                      <a:gd name="T4" fmla="*/ 12 w 13"/>
                      <a:gd name="T5" fmla="*/ 1 h 1"/>
                      <a:gd name="T6" fmla="*/ 10 w 13"/>
                      <a:gd name="T7" fmla="*/ 1 h 1"/>
                      <a:gd name="T8" fmla="*/ 4 w 13"/>
                      <a:gd name="T9" fmla="*/ 1 h 1"/>
                      <a:gd name="T10" fmla="*/ 0 w 13"/>
                      <a:gd name="T11" fmla="*/ 1 h 1"/>
                      <a:gd name="T12" fmla="*/ 2 w 1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2" y="1"/>
                        </a:moveTo>
                        <a:cubicBezTo>
                          <a:pt x="2" y="1"/>
                          <a:pt x="2" y="1"/>
                          <a:pt x="5" y="1"/>
                        </a:cubicBezTo>
                        <a:cubicBezTo>
                          <a:pt x="8" y="1"/>
                          <a:pt x="12" y="0"/>
                          <a:pt x="12" y="1"/>
                        </a:cubicBezTo>
                        <a:cubicBezTo>
                          <a:pt x="13" y="1"/>
                          <a:pt x="12" y="1"/>
                          <a:pt x="10" y="1"/>
                        </a:cubicBezTo>
                        <a:cubicBezTo>
                          <a:pt x="8" y="1"/>
                          <a:pt x="5" y="1"/>
                          <a:pt x="4" y="1"/>
                        </a:cubicBezTo>
                        <a:cubicBezTo>
                          <a:pt x="3" y="1"/>
                          <a:pt x="1" y="1"/>
                          <a:pt x="0"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2" name="Freeform 7307">
                    <a:extLst>
                      <a:ext uri="{FF2B5EF4-FFF2-40B4-BE49-F238E27FC236}">
                        <a16:creationId xmlns:a16="http://schemas.microsoft.com/office/drawing/2014/main" xmlns="" id="{C1FCFDFC-D08F-467F-9D3E-F85AB0C774FA}"/>
                      </a:ext>
                    </a:extLst>
                  </p:cNvPr>
                  <p:cNvSpPr>
                    <a:spLocks/>
                  </p:cNvSpPr>
                  <p:nvPr/>
                </p:nvSpPr>
                <p:spPr bwMode="auto">
                  <a:xfrm>
                    <a:off x="4049" y="1885"/>
                    <a:ext cx="52" cy="9"/>
                  </a:xfrm>
                  <a:custGeom>
                    <a:avLst/>
                    <a:gdLst>
                      <a:gd name="T0" fmla="*/ 59 w 69"/>
                      <a:gd name="T1" fmla="*/ 3 h 12"/>
                      <a:gd name="T2" fmla="*/ 34 w 69"/>
                      <a:gd name="T3" fmla="*/ 0 h 12"/>
                      <a:gd name="T4" fmla="*/ 10 w 69"/>
                      <a:gd name="T5" fmla="*/ 3 h 12"/>
                      <a:gd name="T6" fmla="*/ 3 w 69"/>
                      <a:gd name="T7" fmla="*/ 11 h 12"/>
                      <a:gd name="T8" fmla="*/ 15 w 69"/>
                      <a:gd name="T9" fmla="*/ 9 h 12"/>
                      <a:gd name="T10" fmla="*/ 26 w 69"/>
                      <a:gd name="T11" fmla="*/ 7 h 12"/>
                      <a:gd name="T12" fmla="*/ 36 w 69"/>
                      <a:gd name="T13" fmla="*/ 7 h 12"/>
                      <a:gd name="T14" fmla="*/ 43 w 69"/>
                      <a:gd name="T15" fmla="*/ 8 h 12"/>
                      <a:gd name="T16" fmla="*/ 53 w 69"/>
                      <a:gd name="T17" fmla="*/ 9 h 12"/>
                      <a:gd name="T18" fmla="*/ 66 w 69"/>
                      <a:gd name="T19" fmla="*/ 11 h 12"/>
                      <a:gd name="T20" fmla="*/ 59 w 69"/>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2">
                        <a:moveTo>
                          <a:pt x="59" y="3"/>
                        </a:moveTo>
                        <a:cubicBezTo>
                          <a:pt x="50" y="0"/>
                          <a:pt x="40" y="0"/>
                          <a:pt x="34" y="0"/>
                        </a:cubicBezTo>
                        <a:cubicBezTo>
                          <a:pt x="29" y="0"/>
                          <a:pt x="19" y="0"/>
                          <a:pt x="10" y="3"/>
                        </a:cubicBezTo>
                        <a:cubicBezTo>
                          <a:pt x="1" y="7"/>
                          <a:pt x="0" y="11"/>
                          <a:pt x="3" y="11"/>
                        </a:cubicBezTo>
                        <a:cubicBezTo>
                          <a:pt x="6" y="12"/>
                          <a:pt x="11" y="11"/>
                          <a:pt x="15" y="9"/>
                        </a:cubicBezTo>
                        <a:cubicBezTo>
                          <a:pt x="20" y="7"/>
                          <a:pt x="26" y="7"/>
                          <a:pt x="26" y="7"/>
                        </a:cubicBezTo>
                        <a:cubicBezTo>
                          <a:pt x="30" y="8"/>
                          <a:pt x="34" y="8"/>
                          <a:pt x="36" y="7"/>
                        </a:cubicBezTo>
                        <a:cubicBezTo>
                          <a:pt x="38" y="7"/>
                          <a:pt x="41" y="8"/>
                          <a:pt x="43" y="8"/>
                        </a:cubicBezTo>
                        <a:cubicBezTo>
                          <a:pt x="43" y="8"/>
                          <a:pt x="49" y="7"/>
                          <a:pt x="53" y="9"/>
                        </a:cubicBezTo>
                        <a:cubicBezTo>
                          <a:pt x="58" y="11"/>
                          <a:pt x="63" y="12"/>
                          <a:pt x="66" y="11"/>
                        </a:cubicBezTo>
                        <a:cubicBezTo>
                          <a:pt x="69" y="11"/>
                          <a:pt x="68" y="7"/>
                          <a:pt x="59"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3" name="Freeform 7308">
                    <a:extLst>
                      <a:ext uri="{FF2B5EF4-FFF2-40B4-BE49-F238E27FC236}">
                        <a16:creationId xmlns:a16="http://schemas.microsoft.com/office/drawing/2014/main" xmlns="" id="{8135D7D7-9698-4F05-8281-323D3A1B5BA8}"/>
                      </a:ext>
                    </a:extLst>
                  </p:cNvPr>
                  <p:cNvSpPr>
                    <a:spLocks noEditPoints="1"/>
                  </p:cNvSpPr>
                  <p:nvPr/>
                </p:nvSpPr>
                <p:spPr bwMode="auto">
                  <a:xfrm>
                    <a:off x="4050" y="1885"/>
                    <a:ext cx="50" cy="9"/>
                  </a:xfrm>
                  <a:custGeom>
                    <a:avLst/>
                    <a:gdLst>
                      <a:gd name="T0" fmla="*/ 64 w 67"/>
                      <a:gd name="T1" fmla="*/ 12 h 12"/>
                      <a:gd name="T2" fmla="*/ 52 w 67"/>
                      <a:gd name="T3" fmla="*/ 9 h 12"/>
                      <a:gd name="T4" fmla="*/ 45 w 67"/>
                      <a:gd name="T5" fmla="*/ 8 h 12"/>
                      <a:gd name="T6" fmla="*/ 42 w 67"/>
                      <a:gd name="T7" fmla="*/ 8 h 12"/>
                      <a:gd name="T8" fmla="*/ 41 w 67"/>
                      <a:gd name="T9" fmla="*/ 8 h 12"/>
                      <a:gd name="T10" fmla="*/ 35 w 67"/>
                      <a:gd name="T11" fmla="*/ 8 h 12"/>
                      <a:gd name="T12" fmla="*/ 31 w 67"/>
                      <a:gd name="T13" fmla="*/ 8 h 12"/>
                      <a:gd name="T14" fmla="*/ 25 w 67"/>
                      <a:gd name="T15" fmla="*/ 8 h 12"/>
                      <a:gd name="T16" fmla="*/ 23 w 67"/>
                      <a:gd name="T17" fmla="*/ 8 h 12"/>
                      <a:gd name="T18" fmla="*/ 15 w 67"/>
                      <a:gd name="T19" fmla="*/ 9 h 12"/>
                      <a:gd name="T20" fmla="*/ 3 w 67"/>
                      <a:gd name="T21" fmla="*/ 12 h 12"/>
                      <a:gd name="T22" fmla="*/ 2 w 67"/>
                      <a:gd name="T23" fmla="*/ 12 h 12"/>
                      <a:gd name="T24" fmla="*/ 0 w 67"/>
                      <a:gd name="T25" fmla="*/ 10 h 12"/>
                      <a:gd name="T26" fmla="*/ 9 w 67"/>
                      <a:gd name="T27" fmla="*/ 3 h 12"/>
                      <a:gd name="T28" fmla="*/ 30 w 67"/>
                      <a:gd name="T29" fmla="*/ 0 h 12"/>
                      <a:gd name="T30" fmla="*/ 33 w 67"/>
                      <a:gd name="T31" fmla="*/ 0 h 12"/>
                      <a:gd name="T32" fmla="*/ 37 w 67"/>
                      <a:gd name="T33" fmla="*/ 0 h 12"/>
                      <a:gd name="T34" fmla="*/ 58 w 67"/>
                      <a:gd name="T35" fmla="*/ 3 h 12"/>
                      <a:gd name="T36" fmla="*/ 58 w 67"/>
                      <a:gd name="T37" fmla="*/ 3 h 12"/>
                      <a:gd name="T38" fmla="*/ 58 w 67"/>
                      <a:gd name="T39" fmla="*/ 3 h 12"/>
                      <a:gd name="T40" fmla="*/ 67 w 67"/>
                      <a:gd name="T41" fmla="*/ 10 h 12"/>
                      <a:gd name="T42" fmla="*/ 65 w 67"/>
                      <a:gd name="T43" fmla="*/ 12 h 12"/>
                      <a:gd name="T44" fmla="*/ 64 w 67"/>
                      <a:gd name="T45" fmla="*/ 12 h 12"/>
                      <a:gd name="T46" fmla="*/ 53 w 67"/>
                      <a:gd name="T47" fmla="*/ 8 h 12"/>
                      <a:gd name="T48" fmla="*/ 64 w 67"/>
                      <a:gd name="T49" fmla="*/ 11 h 12"/>
                      <a:gd name="T50" fmla="*/ 65 w 67"/>
                      <a:gd name="T51" fmla="*/ 11 h 12"/>
                      <a:gd name="T52" fmla="*/ 65 w 67"/>
                      <a:gd name="T53" fmla="*/ 10 h 12"/>
                      <a:gd name="T54" fmla="*/ 57 w 67"/>
                      <a:gd name="T55" fmla="*/ 4 h 12"/>
                      <a:gd name="T56" fmla="*/ 37 w 67"/>
                      <a:gd name="T57" fmla="*/ 0 h 12"/>
                      <a:gd name="T58" fmla="*/ 33 w 67"/>
                      <a:gd name="T59" fmla="*/ 0 h 12"/>
                      <a:gd name="T60" fmla="*/ 30 w 67"/>
                      <a:gd name="T61" fmla="*/ 0 h 12"/>
                      <a:gd name="T62" fmla="*/ 10 w 67"/>
                      <a:gd name="T63" fmla="*/ 4 h 12"/>
                      <a:gd name="T64" fmla="*/ 1 w 67"/>
                      <a:gd name="T65" fmla="*/ 10 h 12"/>
                      <a:gd name="T66" fmla="*/ 2 w 67"/>
                      <a:gd name="T67" fmla="*/ 11 h 12"/>
                      <a:gd name="T68" fmla="*/ 3 w 67"/>
                      <a:gd name="T69" fmla="*/ 11 h 12"/>
                      <a:gd name="T70" fmla="*/ 14 w 67"/>
                      <a:gd name="T71" fmla="*/ 8 h 12"/>
                      <a:gd name="T72" fmla="*/ 23 w 67"/>
                      <a:gd name="T73" fmla="*/ 7 h 12"/>
                      <a:gd name="T74" fmla="*/ 25 w 67"/>
                      <a:gd name="T75" fmla="*/ 7 h 12"/>
                      <a:gd name="T76" fmla="*/ 31 w 67"/>
                      <a:gd name="T77" fmla="*/ 7 h 12"/>
                      <a:gd name="T78" fmla="*/ 35 w 67"/>
                      <a:gd name="T79" fmla="*/ 7 h 12"/>
                      <a:gd name="T80" fmla="*/ 41 w 67"/>
                      <a:gd name="T81" fmla="*/ 7 h 12"/>
                      <a:gd name="T82" fmla="*/ 42 w 67"/>
                      <a:gd name="T83" fmla="*/ 7 h 12"/>
                      <a:gd name="T84" fmla="*/ 45 w 67"/>
                      <a:gd name="T85" fmla="*/ 7 h 12"/>
                      <a:gd name="T86" fmla="*/ 53 w 67"/>
                      <a:gd name="T8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12">
                        <a:moveTo>
                          <a:pt x="64" y="12"/>
                        </a:moveTo>
                        <a:cubicBezTo>
                          <a:pt x="61" y="12"/>
                          <a:pt x="57" y="11"/>
                          <a:pt x="52" y="9"/>
                        </a:cubicBezTo>
                        <a:cubicBezTo>
                          <a:pt x="49" y="8"/>
                          <a:pt x="47" y="8"/>
                          <a:pt x="45" y="8"/>
                        </a:cubicBezTo>
                        <a:cubicBezTo>
                          <a:pt x="43" y="8"/>
                          <a:pt x="43" y="8"/>
                          <a:pt x="42" y="8"/>
                        </a:cubicBezTo>
                        <a:cubicBezTo>
                          <a:pt x="42" y="8"/>
                          <a:pt x="41" y="8"/>
                          <a:pt x="41" y="8"/>
                        </a:cubicBezTo>
                        <a:cubicBezTo>
                          <a:pt x="39" y="8"/>
                          <a:pt x="37" y="8"/>
                          <a:pt x="35" y="8"/>
                        </a:cubicBezTo>
                        <a:cubicBezTo>
                          <a:pt x="34" y="8"/>
                          <a:pt x="33" y="8"/>
                          <a:pt x="31" y="8"/>
                        </a:cubicBezTo>
                        <a:cubicBezTo>
                          <a:pt x="29" y="8"/>
                          <a:pt x="27" y="8"/>
                          <a:pt x="25" y="8"/>
                        </a:cubicBezTo>
                        <a:cubicBezTo>
                          <a:pt x="25" y="8"/>
                          <a:pt x="24" y="8"/>
                          <a:pt x="23" y="8"/>
                        </a:cubicBezTo>
                        <a:cubicBezTo>
                          <a:pt x="21" y="8"/>
                          <a:pt x="18" y="8"/>
                          <a:pt x="15" y="9"/>
                        </a:cubicBezTo>
                        <a:cubicBezTo>
                          <a:pt x="10" y="11"/>
                          <a:pt x="6" y="12"/>
                          <a:pt x="3" y="12"/>
                        </a:cubicBezTo>
                        <a:cubicBezTo>
                          <a:pt x="3" y="12"/>
                          <a:pt x="2" y="12"/>
                          <a:pt x="2" y="12"/>
                        </a:cubicBezTo>
                        <a:cubicBezTo>
                          <a:pt x="1" y="12"/>
                          <a:pt x="0" y="11"/>
                          <a:pt x="0" y="10"/>
                        </a:cubicBezTo>
                        <a:cubicBezTo>
                          <a:pt x="0" y="8"/>
                          <a:pt x="2" y="6"/>
                          <a:pt x="9" y="3"/>
                        </a:cubicBezTo>
                        <a:cubicBezTo>
                          <a:pt x="16" y="0"/>
                          <a:pt x="24" y="0"/>
                          <a:pt x="30" y="0"/>
                        </a:cubicBezTo>
                        <a:cubicBezTo>
                          <a:pt x="31" y="0"/>
                          <a:pt x="32" y="0"/>
                          <a:pt x="33" y="0"/>
                        </a:cubicBezTo>
                        <a:cubicBezTo>
                          <a:pt x="35" y="0"/>
                          <a:pt x="36" y="0"/>
                          <a:pt x="37" y="0"/>
                        </a:cubicBezTo>
                        <a:cubicBezTo>
                          <a:pt x="43" y="0"/>
                          <a:pt x="51" y="0"/>
                          <a:pt x="58" y="3"/>
                        </a:cubicBezTo>
                        <a:cubicBezTo>
                          <a:pt x="58" y="3"/>
                          <a:pt x="58" y="3"/>
                          <a:pt x="58" y="3"/>
                        </a:cubicBezTo>
                        <a:cubicBezTo>
                          <a:pt x="58" y="3"/>
                          <a:pt x="58" y="3"/>
                          <a:pt x="58" y="3"/>
                        </a:cubicBezTo>
                        <a:cubicBezTo>
                          <a:pt x="65" y="6"/>
                          <a:pt x="67" y="8"/>
                          <a:pt x="67" y="10"/>
                        </a:cubicBezTo>
                        <a:cubicBezTo>
                          <a:pt x="67" y="11"/>
                          <a:pt x="66" y="12"/>
                          <a:pt x="65" y="12"/>
                        </a:cubicBezTo>
                        <a:cubicBezTo>
                          <a:pt x="64" y="12"/>
                          <a:pt x="64" y="12"/>
                          <a:pt x="64" y="12"/>
                        </a:cubicBezTo>
                        <a:close/>
                        <a:moveTo>
                          <a:pt x="53" y="8"/>
                        </a:moveTo>
                        <a:cubicBezTo>
                          <a:pt x="57" y="10"/>
                          <a:pt x="61" y="11"/>
                          <a:pt x="64" y="11"/>
                        </a:cubicBezTo>
                        <a:cubicBezTo>
                          <a:pt x="65" y="11"/>
                          <a:pt x="65" y="11"/>
                          <a:pt x="65" y="11"/>
                        </a:cubicBezTo>
                        <a:cubicBezTo>
                          <a:pt x="65" y="11"/>
                          <a:pt x="65" y="11"/>
                          <a:pt x="65" y="10"/>
                        </a:cubicBezTo>
                        <a:cubicBezTo>
                          <a:pt x="65" y="9"/>
                          <a:pt x="63" y="6"/>
                          <a:pt x="57" y="4"/>
                        </a:cubicBezTo>
                        <a:cubicBezTo>
                          <a:pt x="50" y="1"/>
                          <a:pt x="43" y="0"/>
                          <a:pt x="37" y="0"/>
                        </a:cubicBezTo>
                        <a:cubicBezTo>
                          <a:pt x="36" y="0"/>
                          <a:pt x="35" y="0"/>
                          <a:pt x="33" y="0"/>
                        </a:cubicBezTo>
                        <a:cubicBezTo>
                          <a:pt x="32" y="0"/>
                          <a:pt x="31" y="0"/>
                          <a:pt x="30" y="0"/>
                        </a:cubicBezTo>
                        <a:cubicBezTo>
                          <a:pt x="24" y="0"/>
                          <a:pt x="17" y="1"/>
                          <a:pt x="10" y="4"/>
                        </a:cubicBezTo>
                        <a:cubicBezTo>
                          <a:pt x="4" y="6"/>
                          <a:pt x="1" y="9"/>
                          <a:pt x="1" y="10"/>
                        </a:cubicBezTo>
                        <a:cubicBezTo>
                          <a:pt x="1" y="11"/>
                          <a:pt x="2" y="11"/>
                          <a:pt x="2" y="11"/>
                        </a:cubicBezTo>
                        <a:cubicBezTo>
                          <a:pt x="3" y="11"/>
                          <a:pt x="3" y="11"/>
                          <a:pt x="3" y="11"/>
                        </a:cubicBezTo>
                        <a:cubicBezTo>
                          <a:pt x="5" y="11"/>
                          <a:pt x="10" y="10"/>
                          <a:pt x="14" y="8"/>
                        </a:cubicBezTo>
                        <a:cubicBezTo>
                          <a:pt x="17" y="7"/>
                          <a:pt x="21" y="7"/>
                          <a:pt x="23" y="7"/>
                        </a:cubicBezTo>
                        <a:cubicBezTo>
                          <a:pt x="24" y="7"/>
                          <a:pt x="25" y="7"/>
                          <a:pt x="25" y="7"/>
                        </a:cubicBezTo>
                        <a:cubicBezTo>
                          <a:pt x="27" y="7"/>
                          <a:pt x="29" y="7"/>
                          <a:pt x="31" y="7"/>
                        </a:cubicBezTo>
                        <a:cubicBezTo>
                          <a:pt x="33" y="7"/>
                          <a:pt x="34" y="7"/>
                          <a:pt x="35" y="7"/>
                        </a:cubicBezTo>
                        <a:cubicBezTo>
                          <a:pt x="37" y="7"/>
                          <a:pt x="39" y="7"/>
                          <a:pt x="41" y="7"/>
                        </a:cubicBezTo>
                        <a:cubicBezTo>
                          <a:pt x="41" y="7"/>
                          <a:pt x="42" y="7"/>
                          <a:pt x="42" y="7"/>
                        </a:cubicBezTo>
                        <a:cubicBezTo>
                          <a:pt x="42" y="7"/>
                          <a:pt x="43" y="7"/>
                          <a:pt x="45" y="7"/>
                        </a:cubicBezTo>
                        <a:cubicBezTo>
                          <a:pt x="47" y="7"/>
                          <a:pt x="50" y="7"/>
                          <a:pt x="53"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4" name="Freeform 7309">
                    <a:extLst>
                      <a:ext uri="{FF2B5EF4-FFF2-40B4-BE49-F238E27FC236}">
                        <a16:creationId xmlns:a16="http://schemas.microsoft.com/office/drawing/2014/main" xmlns="" id="{8DE1D319-FF27-4319-B264-80A1EC3B7C20}"/>
                      </a:ext>
                    </a:extLst>
                  </p:cNvPr>
                  <p:cNvSpPr>
                    <a:spLocks noEditPoints="1"/>
                  </p:cNvSpPr>
                  <p:nvPr/>
                </p:nvSpPr>
                <p:spPr bwMode="auto">
                  <a:xfrm>
                    <a:off x="4050" y="1886"/>
                    <a:ext cx="48" cy="7"/>
                  </a:xfrm>
                  <a:custGeom>
                    <a:avLst/>
                    <a:gdLst>
                      <a:gd name="T0" fmla="*/ 46 w 64"/>
                      <a:gd name="T1" fmla="*/ 0 h 10"/>
                      <a:gd name="T2" fmla="*/ 45 w 64"/>
                      <a:gd name="T3" fmla="*/ 1 h 10"/>
                      <a:gd name="T4" fmla="*/ 52 w 64"/>
                      <a:gd name="T5" fmla="*/ 2 h 10"/>
                      <a:gd name="T6" fmla="*/ 62 w 64"/>
                      <a:gd name="T7" fmla="*/ 9 h 10"/>
                      <a:gd name="T8" fmla="*/ 62 w 64"/>
                      <a:gd name="T9" fmla="*/ 9 h 10"/>
                      <a:gd name="T10" fmla="*/ 49 w 64"/>
                      <a:gd name="T11" fmla="*/ 6 h 10"/>
                      <a:gd name="T12" fmla="*/ 45 w 64"/>
                      <a:gd name="T13" fmla="*/ 5 h 10"/>
                      <a:gd name="T14" fmla="*/ 45 w 64"/>
                      <a:gd name="T15" fmla="*/ 5 h 10"/>
                      <a:gd name="T16" fmla="*/ 45 w 64"/>
                      <a:gd name="T17" fmla="*/ 6 h 10"/>
                      <a:gd name="T18" fmla="*/ 52 w 64"/>
                      <a:gd name="T19" fmla="*/ 7 h 10"/>
                      <a:gd name="T20" fmla="*/ 63 w 64"/>
                      <a:gd name="T21" fmla="*/ 10 h 10"/>
                      <a:gd name="T22" fmla="*/ 63 w 64"/>
                      <a:gd name="T23" fmla="*/ 10 h 10"/>
                      <a:gd name="T24" fmla="*/ 64 w 64"/>
                      <a:gd name="T25" fmla="*/ 10 h 10"/>
                      <a:gd name="T26" fmla="*/ 64 w 64"/>
                      <a:gd name="T27" fmla="*/ 9 h 10"/>
                      <a:gd name="T28" fmla="*/ 56 w 64"/>
                      <a:gd name="T29" fmla="*/ 3 h 10"/>
                      <a:gd name="T30" fmla="*/ 46 w 64"/>
                      <a:gd name="T31" fmla="*/ 0 h 10"/>
                      <a:gd name="T32" fmla="*/ 20 w 64"/>
                      <a:gd name="T33" fmla="*/ 0 h 10"/>
                      <a:gd name="T34" fmla="*/ 9 w 64"/>
                      <a:gd name="T35" fmla="*/ 3 h 10"/>
                      <a:gd name="T36" fmla="*/ 0 w 64"/>
                      <a:gd name="T37" fmla="*/ 9 h 10"/>
                      <a:gd name="T38" fmla="*/ 1 w 64"/>
                      <a:gd name="T39" fmla="*/ 10 h 10"/>
                      <a:gd name="T40" fmla="*/ 2 w 64"/>
                      <a:gd name="T41" fmla="*/ 10 h 10"/>
                      <a:gd name="T42" fmla="*/ 2 w 64"/>
                      <a:gd name="T43" fmla="*/ 10 h 10"/>
                      <a:gd name="T44" fmla="*/ 13 w 64"/>
                      <a:gd name="T45" fmla="*/ 7 h 10"/>
                      <a:gd name="T46" fmla="*/ 21 w 64"/>
                      <a:gd name="T47" fmla="*/ 6 h 10"/>
                      <a:gd name="T48" fmla="*/ 21 w 64"/>
                      <a:gd name="T49" fmla="*/ 5 h 10"/>
                      <a:gd name="T50" fmla="*/ 18 w 64"/>
                      <a:gd name="T51" fmla="*/ 5 h 10"/>
                      <a:gd name="T52" fmla="*/ 9 w 64"/>
                      <a:gd name="T53" fmla="*/ 8 h 10"/>
                      <a:gd name="T54" fmla="*/ 5 w 64"/>
                      <a:gd name="T55" fmla="*/ 9 h 10"/>
                      <a:gd name="T56" fmla="*/ 4 w 64"/>
                      <a:gd name="T57" fmla="*/ 6 h 10"/>
                      <a:gd name="T58" fmla="*/ 18 w 64"/>
                      <a:gd name="T59" fmla="*/ 1 h 10"/>
                      <a:gd name="T60" fmla="*/ 21 w 64"/>
                      <a:gd name="T61" fmla="*/ 1 h 10"/>
                      <a:gd name="T62" fmla="*/ 20 w 64"/>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
                        <a:moveTo>
                          <a:pt x="46" y="0"/>
                        </a:moveTo>
                        <a:cubicBezTo>
                          <a:pt x="46" y="0"/>
                          <a:pt x="46" y="1"/>
                          <a:pt x="45" y="1"/>
                        </a:cubicBezTo>
                        <a:cubicBezTo>
                          <a:pt x="48" y="1"/>
                          <a:pt x="51" y="2"/>
                          <a:pt x="52" y="2"/>
                        </a:cubicBezTo>
                        <a:cubicBezTo>
                          <a:pt x="58" y="4"/>
                          <a:pt x="64" y="9"/>
                          <a:pt x="62" y="9"/>
                        </a:cubicBezTo>
                        <a:cubicBezTo>
                          <a:pt x="62" y="9"/>
                          <a:pt x="62" y="9"/>
                          <a:pt x="62" y="9"/>
                        </a:cubicBezTo>
                        <a:cubicBezTo>
                          <a:pt x="59" y="9"/>
                          <a:pt x="53" y="7"/>
                          <a:pt x="49" y="6"/>
                        </a:cubicBezTo>
                        <a:cubicBezTo>
                          <a:pt x="48" y="5"/>
                          <a:pt x="46" y="5"/>
                          <a:pt x="45" y="5"/>
                        </a:cubicBezTo>
                        <a:cubicBezTo>
                          <a:pt x="45" y="5"/>
                          <a:pt x="45" y="5"/>
                          <a:pt x="45" y="5"/>
                        </a:cubicBezTo>
                        <a:cubicBezTo>
                          <a:pt x="45" y="6"/>
                          <a:pt x="45" y="6"/>
                          <a:pt x="45" y="6"/>
                        </a:cubicBezTo>
                        <a:cubicBezTo>
                          <a:pt x="47" y="6"/>
                          <a:pt x="50" y="6"/>
                          <a:pt x="52" y="7"/>
                        </a:cubicBezTo>
                        <a:cubicBezTo>
                          <a:pt x="56" y="9"/>
                          <a:pt x="60" y="10"/>
                          <a:pt x="63" y="10"/>
                        </a:cubicBezTo>
                        <a:cubicBezTo>
                          <a:pt x="63" y="10"/>
                          <a:pt x="63" y="10"/>
                          <a:pt x="63" y="10"/>
                        </a:cubicBezTo>
                        <a:cubicBezTo>
                          <a:pt x="64" y="10"/>
                          <a:pt x="64" y="10"/>
                          <a:pt x="64" y="10"/>
                        </a:cubicBezTo>
                        <a:cubicBezTo>
                          <a:pt x="64" y="10"/>
                          <a:pt x="64" y="10"/>
                          <a:pt x="64" y="9"/>
                        </a:cubicBezTo>
                        <a:cubicBezTo>
                          <a:pt x="64" y="8"/>
                          <a:pt x="62" y="5"/>
                          <a:pt x="56" y="3"/>
                        </a:cubicBezTo>
                        <a:cubicBezTo>
                          <a:pt x="53" y="1"/>
                          <a:pt x="50" y="1"/>
                          <a:pt x="46" y="0"/>
                        </a:cubicBezTo>
                        <a:close/>
                        <a:moveTo>
                          <a:pt x="20" y="0"/>
                        </a:moveTo>
                        <a:cubicBezTo>
                          <a:pt x="16" y="0"/>
                          <a:pt x="12" y="1"/>
                          <a:pt x="9" y="3"/>
                        </a:cubicBezTo>
                        <a:cubicBezTo>
                          <a:pt x="3" y="5"/>
                          <a:pt x="0" y="8"/>
                          <a:pt x="0" y="9"/>
                        </a:cubicBezTo>
                        <a:cubicBezTo>
                          <a:pt x="0" y="10"/>
                          <a:pt x="1" y="10"/>
                          <a:pt x="1" y="10"/>
                        </a:cubicBezTo>
                        <a:cubicBezTo>
                          <a:pt x="2" y="10"/>
                          <a:pt x="2" y="10"/>
                          <a:pt x="2" y="10"/>
                        </a:cubicBezTo>
                        <a:cubicBezTo>
                          <a:pt x="2" y="10"/>
                          <a:pt x="2" y="10"/>
                          <a:pt x="2" y="10"/>
                        </a:cubicBezTo>
                        <a:cubicBezTo>
                          <a:pt x="4" y="10"/>
                          <a:pt x="9" y="9"/>
                          <a:pt x="13" y="7"/>
                        </a:cubicBezTo>
                        <a:cubicBezTo>
                          <a:pt x="16" y="6"/>
                          <a:pt x="18" y="6"/>
                          <a:pt x="21" y="6"/>
                        </a:cubicBezTo>
                        <a:cubicBezTo>
                          <a:pt x="21" y="5"/>
                          <a:pt x="21" y="5"/>
                          <a:pt x="21" y="5"/>
                        </a:cubicBezTo>
                        <a:cubicBezTo>
                          <a:pt x="20" y="5"/>
                          <a:pt x="19" y="5"/>
                          <a:pt x="18" y="5"/>
                        </a:cubicBezTo>
                        <a:cubicBezTo>
                          <a:pt x="15" y="5"/>
                          <a:pt x="14" y="6"/>
                          <a:pt x="9" y="8"/>
                        </a:cubicBezTo>
                        <a:cubicBezTo>
                          <a:pt x="7" y="9"/>
                          <a:pt x="6" y="9"/>
                          <a:pt x="5" y="9"/>
                        </a:cubicBezTo>
                        <a:cubicBezTo>
                          <a:pt x="3" y="9"/>
                          <a:pt x="3" y="8"/>
                          <a:pt x="4" y="6"/>
                        </a:cubicBezTo>
                        <a:cubicBezTo>
                          <a:pt x="7" y="4"/>
                          <a:pt x="14" y="2"/>
                          <a:pt x="18" y="1"/>
                        </a:cubicBezTo>
                        <a:cubicBezTo>
                          <a:pt x="19" y="1"/>
                          <a:pt x="20" y="1"/>
                          <a:pt x="21" y="1"/>
                        </a:cubicBezTo>
                        <a:lnTo>
                          <a:pt x="2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5" name="Freeform 7310">
                    <a:extLst>
                      <a:ext uri="{FF2B5EF4-FFF2-40B4-BE49-F238E27FC236}">
                        <a16:creationId xmlns:a16="http://schemas.microsoft.com/office/drawing/2014/main" xmlns="" id="{9080625F-4A1A-4ECC-A677-C46F97F55637}"/>
                      </a:ext>
                    </a:extLst>
                  </p:cNvPr>
                  <p:cNvSpPr>
                    <a:spLocks noEditPoints="1"/>
                  </p:cNvSpPr>
                  <p:nvPr/>
                </p:nvSpPr>
                <p:spPr bwMode="auto">
                  <a:xfrm>
                    <a:off x="4049" y="1885"/>
                    <a:ext cx="52" cy="8"/>
                  </a:xfrm>
                  <a:custGeom>
                    <a:avLst/>
                    <a:gdLst>
                      <a:gd name="T0" fmla="*/ 49 w 69"/>
                      <a:gd name="T1" fmla="*/ 1 h 11"/>
                      <a:gd name="T2" fmla="*/ 48 w 69"/>
                      <a:gd name="T3" fmla="*/ 1 h 11"/>
                      <a:gd name="T4" fmla="*/ 58 w 69"/>
                      <a:gd name="T5" fmla="*/ 4 h 11"/>
                      <a:gd name="T6" fmla="*/ 66 w 69"/>
                      <a:gd name="T7" fmla="*/ 10 h 11"/>
                      <a:gd name="T8" fmla="*/ 66 w 69"/>
                      <a:gd name="T9" fmla="*/ 11 h 11"/>
                      <a:gd name="T10" fmla="*/ 65 w 69"/>
                      <a:gd name="T11" fmla="*/ 11 h 11"/>
                      <a:gd name="T12" fmla="*/ 65 w 69"/>
                      <a:gd name="T13" fmla="*/ 11 h 11"/>
                      <a:gd name="T14" fmla="*/ 54 w 69"/>
                      <a:gd name="T15" fmla="*/ 8 h 11"/>
                      <a:gd name="T16" fmla="*/ 47 w 69"/>
                      <a:gd name="T17" fmla="*/ 7 h 11"/>
                      <a:gd name="T18" fmla="*/ 48 w 69"/>
                      <a:gd name="T19" fmla="*/ 7 h 11"/>
                      <a:gd name="T20" fmla="*/ 53 w 69"/>
                      <a:gd name="T21" fmla="*/ 9 h 11"/>
                      <a:gd name="T22" fmla="*/ 65 w 69"/>
                      <a:gd name="T23" fmla="*/ 11 h 11"/>
                      <a:gd name="T24" fmla="*/ 66 w 69"/>
                      <a:gd name="T25" fmla="*/ 11 h 11"/>
                      <a:gd name="T26" fmla="*/ 59 w 69"/>
                      <a:gd name="T27" fmla="*/ 3 h 11"/>
                      <a:gd name="T28" fmla="*/ 49 w 69"/>
                      <a:gd name="T29" fmla="*/ 1 h 11"/>
                      <a:gd name="T30" fmla="*/ 22 w 69"/>
                      <a:gd name="T31" fmla="*/ 0 h 11"/>
                      <a:gd name="T32" fmla="*/ 10 w 69"/>
                      <a:gd name="T33" fmla="*/ 3 h 11"/>
                      <a:gd name="T34" fmla="*/ 3 w 69"/>
                      <a:gd name="T35" fmla="*/ 11 h 11"/>
                      <a:gd name="T36" fmla="*/ 4 w 69"/>
                      <a:gd name="T37" fmla="*/ 11 h 11"/>
                      <a:gd name="T38" fmla="*/ 15 w 69"/>
                      <a:gd name="T39" fmla="*/ 9 h 11"/>
                      <a:gd name="T40" fmla="*/ 22 w 69"/>
                      <a:gd name="T41" fmla="*/ 7 h 11"/>
                      <a:gd name="T42" fmla="*/ 23 w 69"/>
                      <a:gd name="T43" fmla="*/ 7 h 11"/>
                      <a:gd name="T44" fmla="*/ 15 w 69"/>
                      <a:gd name="T45" fmla="*/ 8 h 11"/>
                      <a:gd name="T46" fmla="*/ 4 w 69"/>
                      <a:gd name="T47" fmla="*/ 11 h 11"/>
                      <a:gd name="T48" fmla="*/ 4 w 69"/>
                      <a:gd name="T49" fmla="*/ 11 h 11"/>
                      <a:gd name="T50" fmla="*/ 3 w 69"/>
                      <a:gd name="T51" fmla="*/ 11 h 11"/>
                      <a:gd name="T52" fmla="*/ 2 w 69"/>
                      <a:gd name="T53" fmla="*/ 10 h 11"/>
                      <a:gd name="T54" fmla="*/ 11 w 69"/>
                      <a:gd name="T55" fmla="*/ 4 h 11"/>
                      <a:gd name="T56" fmla="*/ 22 w 69"/>
                      <a:gd name="T57" fmla="*/ 1 h 11"/>
                      <a:gd name="T58" fmla="*/ 22 w 6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11">
                        <a:moveTo>
                          <a:pt x="49" y="1"/>
                        </a:moveTo>
                        <a:cubicBezTo>
                          <a:pt x="48" y="1"/>
                          <a:pt x="48" y="1"/>
                          <a:pt x="48" y="1"/>
                        </a:cubicBezTo>
                        <a:cubicBezTo>
                          <a:pt x="52" y="2"/>
                          <a:pt x="55" y="2"/>
                          <a:pt x="58" y="4"/>
                        </a:cubicBezTo>
                        <a:cubicBezTo>
                          <a:pt x="64" y="6"/>
                          <a:pt x="66" y="9"/>
                          <a:pt x="66" y="10"/>
                        </a:cubicBezTo>
                        <a:cubicBezTo>
                          <a:pt x="66" y="11"/>
                          <a:pt x="66" y="11"/>
                          <a:pt x="66" y="11"/>
                        </a:cubicBezTo>
                        <a:cubicBezTo>
                          <a:pt x="65" y="11"/>
                          <a:pt x="65" y="11"/>
                          <a:pt x="65" y="11"/>
                        </a:cubicBezTo>
                        <a:cubicBezTo>
                          <a:pt x="65" y="11"/>
                          <a:pt x="65" y="11"/>
                          <a:pt x="65" y="11"/>
                        </a:cubicBezTo>
                        <a:cubicBezTo>
                          <a:pt x="62" y="11"/>
                          <a:pt x="58" y="10"/>
                          <a:pt x="54" y="8"/>
                        </a:cubicBezTo>
                        <a:cubicBezTo>
                          <a:pt x="52" y="7"/>
                          <a:pt x="49" y="7"/>
                          <a:pt x="47" y="7"/>
                        </a:cubicBezTo>
                        <a:cubicBezTo>
                          <a:pt x="48" y="7"/>
                          <a:pt x="48" y="7"/>
                          <a:pt x="48" y="7"/>
                        </a:cubicBezTo>
                        <a:cubicBezTo>
                          <a:pt x="49" y="8"/>
                          <a:pt x="51" y="8"/>
                          <a:pt x="53" y="9"/>
                        </a:cubicBezTo>
                        <a:cubicBezTo>
                          <a:pt x="58" y="10"/>
                          <a:pt x="62" y="11"/>
                          <a:pt x="65" y="11"/>
                        </a:cubicBezTo>
                        <a:cubicBezTo>
                          <a:pt x="66" y="11"/>
                          <a:pt x="66" y="11"/>
                          <a:pt x="66" y="11"/>
                        </a:cubicBezTo>
                        <a:cubicBezTo>
                          <a:pt x="69" y="11"/>
                          <a:pt x="68" y="7"/>
                          <a:pt x="59" y="3"/>
                        </a:cubicBezTo>
                        <a:cubicBezTo>
                          <a:pt x="55" y="2"/>
                          <a:pt x="52" y="1"/>
                          <a:pt x="49" y="1"/>
                        </a:cubicBezTo>
                        <a:close/>
                        <a:moveTo>
                          <a:pt x="22" y="0"/>
                        </a:moveTo>
                        <a:cubicBezTo>
                          <a:pt x="18" y="1"/>
                          <a:pt x="14" y="2"/>
                          <a:pt x="10" y="3"/>
                        </a:cubicBezTo>
                        <a:cubicBezTo>
                          <a:pt x="1" y="7"/>
                          <a:pt x="0" y="11"/>
                          <a:pt x="3" y="11"/>
                        </a:cubicBezTo>
                        <a:cubicBezTo>
                          <a:pt x="4" y="11"/>
                          <a:pt x="4" y="11"/>
                          <a:pt x="4" y="11"/>
                        </a:cubicBezTo>
                        <a:cubicBezTo>
                          <a:pt x="7" y="11"/>
                          <a:pt x="11" y="10"/>
                          <a:pt x="15" y="9"/>
                        </a:cubicBezTo>
                        <a:cubicBezTo>
                          <a:pt x="18" y="8"/>
                          <a:pt x="20" y="7"/>
                          <a:pt x="22" y="7"/>
                        </a:cubicBezTo>
                        <a:cubicBezTo>
                          <a:pt x="23" y="7"/>
                          <a:pt x="23" y="7"/>
                          <a:pt x="23" y="7"/>
                        </a:cubicBezTo>
                        <a:cubicBezTo>
                          <a:pt x="20" y="7"/>
                          <a:pt x="18" y="7"/>
                          <a:pt x="15" y="8"/>
                        </a:cubicBezTo>
                        <a:cubicBezTo>
                          <a:pt x="11" y="10"/>
                          <a:pt x="6" y="11"/>
                          <a:pt x="4" y="11"/>
                        </a:cubicBezTo>
                        <a:cubicBezTo>
                          <a:pt x="4" y="11"/>
                          <a:pt x="4" y="11"/>
                          <a:pt x="4" y="11"/>
                        </a:cubicBezTo>
                        <a:cubicBezTo>
                          <a:pt x="3" y="11"/>
                          <a:pt x="3" y="11"/>
                          <a:pt x="3" y="11"/>
                        </a:cubicBezTo>
                        <a:cubicBezTo>
                          <a:pt x="3" y="11"/>
                          <a:pt x="2" y="11"/>
                          <a:pt x="2" y="10"/>
                        </a:cubicBezTo>
                        <a:cubicBezTo>
                          <a:pt x="2" y="9"/>
                          <a:pt x="5" y="6"/>
                          <a:pt x="11" y="4"/>
                        </a:cubicBezTo>
                        <a:cubicBezTo>
                          <a:pt x="14" y="2"/>
                          <a:pt x="18" y="1"/>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6" name="Freeform 7311">
                    <a:extLst>
                      <a:ext uri="{FF2B5EF4-FFF2-40B4-BE49-F238E27FC236}">
                        <a16:creationId xmlns:a16="http://schemas.microsoft.com/office/drawing/2014/main" xmlns="" id="{3D64B1D5-928F-466E-B85D-ACC58CED2044}"/>
                      </a:ext>
                    </a:extLst>
                  </p:cNvPr>
                  <p:cNvSpPr>
                    <a:spLocks/>
                  </p:cNvSpPr>
                  <p:nvPr/>
                </p:nvSpPr>
                <p:spPr bwMode="auto">
                  <a:xfrm>
                    <a:off x="4053" y="1887"/>
                    <a:ext cx="15" cy="5"/>
                  </a:xfrm>
                  <a:custGeom>
                    <a:avLst/>
                    <a:gdLst>
                      <a:gd name="T0" fmla="*/ 18 w 19"/>
                      <a:gd name="T1" fmla="*/ 0 h 6"/>
                      <a:gd name="T2" fmla="*/ 7 w 19"/>
                      <a:gd name="T3" fmla="*/ 2 h 6"/>
                      <a:gd name="T4" fmla="*/ 2 w 19"/>
                      <a:gd name="T5" fmla="*/ 6 h 6"/>
                      <a:gd name="T6" fmla="*/ 3 w 19"/>
                      <a:gd name="T7" fmla="*/ 6 h 6"/>
                      <a:gd name="T8" fmla="*/ 8 w 19"/>
                      <a:gd name="T9" fmla="*/ 3 h 6"/>
                      <a:gd name="T10" fmla="*/ 19 w 19"/>
                      <a:gd name="T11" fmla="*/ 1 h 6"/>
                      <a:gd name="T12" fmla="*/ 19 w 19"/>
                      <a:gd name="T13" fmla="*/ 0 h 6"/>
                      <a:gd name="T14" fmla="*/ 19 w 19"/>
                      <a:gd name="T15" fmla="*/ 0 h 6"/>
                      <a:gd name="T16" fmla="*/ 18 w 1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
                        <a:moveTo>
                          <a:pt x="18" y="0"/>
                        </a:moveTo>
                        <a:cubicBezTo>
                          <a:pt x="18" y="0"/>
                          <a:pt x="10" y="1"/>
                          <a:pt x="7" y="2"/>
                        </a:cubicBezTo>
                        <a:cubicBezTo>
                          <a:pt x="4" y="4"/>
                          <a:pt x="0" y="5"/>
                          <a:pt x="2" y="6"/>
                        </a:cubicBezTo>
                        <a:cubicBezTo>
                          <a:pt x="3" y="6"/>
                          <a:pt x="3" y="6"/>
                          <a:pt x="3" y="6"/>
                        </a:cubicBezTo>
                        <a:cubicBezTo>
                          <a:pt x="5" y="6"/>
                          <a:pt x="7" y="3"/>
                          <a:pt x="8" y="3"/>
                        </a:cubicBezTo>
                        <a:cubicBezTo>
                          <a:pt x="13" y="2"/>
                          <a:pt x="17" y="1"/>
                          <a:pt x="19" y="1"/>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7" name="Freeform 7312">
                    <a:extLst>
                      <a:ext uri="{FF2B5EF4-FFF2-40B4-BE49-F238E27FC236}">
                        <a16:creationId xmlns:a16="http://schemas.microsoft.com/office/drawing/2014/main" xmlns="" id="{6BD91D7A-9488-4E7D-81CA-9219B7306ADE}"/>
                      </a:ext>
                    </a:extLst>
                  </p:cNvPr>
                  <p:cNvSpPr>
                    <a:spLocks/>
                  </p:cNvSpPr>
                  <p:nvPr/>
                </p:nvSpPr>
                <p:spPr bwMode="auto">
                  <a:xfrm>
                    <a:off x="4083" y="1887"/>
                    <a:ext cx="12" cy="4"/>
                  </a:xfrm>
                  <a:custGeom>
                    <a:avLst/>
                    <a:gdLst>
                      <a:gd name="T0" fmla="*/ 1 w 16"/>
                      <a:gd name="T1" fmla="*/ 0 h 5"/>
                      <a:gd name="T2" fmla="*/ 0 w 16"/>
                      <a:gd name="T3" fmla="*/ 1 h 5"/>
                      <a:gd name="T4" fmla="*/ 1 w 16"/>
                      <a:gd name="T5" fmla="*/ 1 h 5"/>
                      <a:gd name="T6" fmla="*/ 12 w 16"/>
                      <a:gd name="T7" fmla="*/ 5 h 5"/>
                      <a:gd name="T8" fmla="*/ 15 w 16"/>
                      <a:gd name="T9" fmla="*/ 5 h 5"/>
                      <a:gd name="T10" fmla="*/ 14 w 16"/>
                      <a:gd name="T11" fmla="*/ 3 h 5"/>
                      <a:gd name="T12" fmla="*/ 7 w 16"/>
                      <a:gd name="T13" fmla="*/ 1 h 5"/>
                      <a:gd name="T14" fmla="*/ 7 w 16"/>
                      <a:gd name="T15" fmla="*/ 1 h 5"/>
                      <a:gd name="T16" fmla="*/ 1 w 1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1" y="0"/>
                        </a:moveTo>
                        <a:cubicBezTo>
                          <a:pt x="1" y="0"/>
                          <a:pt x="0" y="0"/>
                          <a:pt x="0" y="1"/>
                        </a:cubicBezTo>
                        <a:cubicBezTo>
                          <a:pt x="1" y="1"/>
                          <a:pt x="1" y="1"/>
                          <a:pt x="1" y="1"/>
                        </a:cubicBezTo>
                        <a:cubicBezTo>
                          <a:pt x="8" y="2"/>
                          <a:pt x="10" y="4"/>
                          <a:pt x="12" y="5"/>
                        </a:cubicBezTo>
                        <a:cubicBezTo>
                          <a:pt x="13" y="5"/>
                          <a:pt x="14" y="5"/>
                          <a:pt x="15" y="5"/>
                        </a:cubicBezTo>
                        <a:cubicBezTo>
                          <a:pt x="16" y="5"/>
                          <a:pt x="16" y="5"/>
                          <a:pt x="14" y="3"/>
                        </a:cubicBezTo>
                        <a:cubicBezTo>
                          <a:pt x="10" y="1"/>
                          <a:pt x="8" y="1"/>
                          <a:pt x="7" y="1"/>
                        </a:cubicBezTo>
                        <a:cubicBezTo>
                          <a:pt x="7" y="1"/>
                          <a:pt x="7" y="1"/>
                          <a:pt x="7" y="1"/>
                        </a:cubicBezTo>
                        <a:cubicBezTo>
                          <a:pt x="4"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8" name="Freeform 7313">
                    <a:extLst>
                      <a:ext uri="{FF2B5EF4-FFF2-40B4-BE49-F238E27FC236}">
                        <a16:creationId xmlns:a16="http://schemas.microsoft.com/office/drawing/2014/main" xmlns="" id="{F150E918-16CC-457A-8757-6BCA497948F0}"/>
                      </a:ext>
                    </a:extLst>
                  </p:cNvPr>
                  <p:cNvSpPr>
                    <a:spLocks/>
                  </p:cNvSpPr>
                  <p:nvPr/>
                </p:nvSpPr>
                <p:spPr bwMode="auto">
                  <a:xfrm>
                    <a:off x="4065" y="1884"/>
                    <a:ext cx="22" cy="9"/>
                  </a:xfrm>
                  <a:custGeom>
                    <a:avLst/>
                    <a:gdLst>
                      <a:gd name="T0" fmla="*/ 17 w 30"/>
                      <a:gd name="T1" fmla="*/ 0 h 13"/>
                      <a:gd name="T2" fmla="*/ 10 w 30"/>
                      <a:gd name="T3" fmla="*/ 0 h 13"/>
                      <a:gd name="T4" fmla="*/ 1 w 30"/>
                      <a:gd name="T5" fmla="*/ 1 h 13"/>
                      <a:gd name="T6" fmla="*/ 4 w 30"/>
                      <a:gd name="T7" fmla="*/ 6 h 13"/>
                      <a:gd name="T8" fmla="*/ 3 w 30"/>
                      <a:gd name="T9" fmla="*/ 12 h 13"/>
                      <a:gd name="T10" fmla="*/ 9 w 30"/>
                      <a:gd name="T11" fmla="*/ 12 h 13"/>
                      <a:gd name="T12" fmla="*/ 16 w 30"/>
                      <a:gd name="T13" fmla="*/ 12 h 13"/>
                      <a:gd name="T14" fmla="*/ 26 w 30"/>
                      <a:gd name="T15" fmla="*/ 10 h 13"/>
                      <a:gd name="T16" fmla="*/ 25 w 30"/>
                      <a:gd name="T17" fmla="*/ 4 h 13"/>
                      <a:gd name="T18" fmla="*/ 17 w 3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
                        <a:moveTo>
                          <a:pt x="17" y="0"/>
                        </a:moveTo>
                        <a:cubicBezTo>
                          <a:pt x="15" y="0"/>
                          <a:pt x="13" y="0"/>
                          <a:pt x="10" y="0"/>
                        </a:cubicBezTo>
                        <a:cubicBezTo>
                          <a:pt x="5" y="0"/>
                          <a:pt x="1" y="0"/>
                          <a:pt x="1" y="1"/>
                        </a:cubicBezTo>
                        <a:cubicBezTo>
                          <a:pt x="1" y="4"/>
                          <a:pt x="6" y="4"/>
                          <a:pt x="4" y="6"/>
                        </a:cubicBezTo>
                        <a:cubicBezTo>
                          <a:pt x="3" y="9"/>
                          <a:pt x="0" y="11"/>
                          <a:pt x="3" y="12"/>
                        </a:cubicBezTo>
                        <a:cubicBezTo>
                          <a:pt x="4" y="12"/>
                          <a:pt x="6" y="12"/>
                          <a:pt x="9" y="12"/>
                        </a:cubicBezTo>
                        <a:cubicBezTo>
                          <a:pt x="11" y="12"/>
                          <a:pt x="14" y="11"/>
                          <a:pt x="16" y="12"/>
                        </a:cubicBezTo>
                        <a:cubicBezTo>
                          <a:pt x="22" y="12"/>
                          <a:pt x="28" y="13"/>
                          <a:pt x="26" y="10"/>
                        </a:cubicBezTo>
                        <a:cubicBezTo>
                          <a:pt x="25" y="7"/>
                          <a:pt x="22" y="6"/>
                          <a:pt x="25" y="4"/>
                        </a:cubicBezTo>
                        <a:cubicBezTo>
                          <a:pt x="30" y="0"/>
                          <a:pt x="26"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9" name="Freeform 7314">
                    <a:extLst>
                      <a:ext uri="{FF2B5EF4-FFF2-40B4-BE49-F238E27FC236}">
                        <a16:creationId xmlns:a16="http://schemas.microsoft.com/office/drawing/2014/main" xmlns="" id="{F7F829CE-5FB4-4F26-AF12-09A220675E8A}"/>
                      </a:ext>
                    </a:extLst>
                  </p:cNvPr>
                  <p:cNvSpPr>
                    <a:spLocks noEditPoints="1"/>
                  </p:cNvSpPr>
                  <p:nvPr/>
                </p:nvSpPr>
                <p:spPr bwMode="auto">
                  <a:xfrm>
                    <a:off x="4065" y="1884"/>
                    <a:ext cx="21" cy="9"/>
                  </a:xfrm>
                  <a:custGeom>
                    <a:avLst/>
                    <a:gdLst>
                      <a:gd name="T0" fmla="*/ 15 w 27"/>
                      <a:gd name="T1" fmla="*/ 12 h 13"/>
                      <a:gd name="T2" fmla="*/ 13 w 27"/>
                      <a:gd name="T3" fmla="*/ 12 h 13"/>
                      <a:gd name="T4" fmla="*/ 4 w 27"/>
                      <a:gd name="T5" fmla="*/ 12 h 13"/>
                      <a:gd name="T6" fmla="*/ 1 w 27"/>
                      <a:gd name="T7" fmla="*/ 12 h 13"/>
                      <a:gd name="T8" fmla="*/ 0 w 27"/>
                      <a:gd name="T9" fmla="*/ 11 h 13"/>
                      <a:gd name="T10" fmla="*/ 3 w 27"/>
                      <a:gd name="T11" fmla="*/ 6 h 13"/>
                      <a:gd name="T12" fmla="*/ 3 w 27"/>
                      <a:gd name="T13" fmla="*/ 5 h 13"/>
                      <a:gd name="T14" fmla="*/ 0 w 27"/>
                      <a:gd name="T15" fmla="*/ 2 h 13"/>
                      <a:gd name="T16" fmla="*/ 0 w 27"/>
                      <a:gd name="T17" fmla="*/ 1 h 13"/>
                      <a:gd name="T18" fmla="*/ 5 w 27"/>
                      <a:gd name="T19" fmla="*/ 0 h 13"/>
                      <a:gd name="T20" fmla="*/ 14 w 27"/>
                      <a:gd name="T21" fmla="*/ 0 h 13"/>
                      <a:gd name="T22" fmla="*/ 16 w 27"/>
                      <a:gd name="T23" fmla="*/ 0 h 13"/>
                      <a:gd name="T24" fmla="*/ 20 w 27"/>
                      <a:gd name="T25" fmla="*/ 0 h 13"/>
                      <a:gd name="T26" fmla="*/ 27 w 27"/>
                      <a:gd name="T27" fmla="*/ 2 h 13"/>
                      <a:gd name="T28" fmla="*/ 24 w 27"/>
                      <a:gd name="T29" fmla="*/ 5 h 13"/>
                      <a:gd name="T30" fmla="*/ 23 w 27"/>
                      <a:gd name="T31" fmla="*/ 6 h 13"/>
                      <a:gd name="T32" fmla="*/ 26 w 27"/>
                      <a:gd name="T33" fmla="*/ 10 h 13"/>
                      <a:gd name="T34" fmla="*/ 26 w 27"/>
                      <a:gd name="T35" fmla="*/ 11 h 13"/>
                      <a:gd name="T36" fmla="*/ 25 w 27"/>
                      <a:gd name="T37" fmla="*/ 12 h 13"/>
                      <a:gd name="T38" fmla="*/ 23 w 27"/>
                      <a:gd name="T39" fmla="*/ 13 h 13"/>
                      <a:gd name="T40" fmla="*/ 15 w 27"/>
                      <a:gd name="T41" fmla="*/ 12 h 13"/>
                      <a:gd name="T42" fmla="*/ 16 w 27"/>
                      <a:gd name="T43" fmla="*/ 11 h 13"/>
                      <a:gd name="T44" fmla="*/ 23 w 27"/>
                      <a:gd name="T45" fmla="*/ 12 h 13"/>
                      <a:gd name="T46" fmla="*/ 25 w 27"/>
                      <a:gd name="T47" fmla="*/ 11 h 13"/>
                      <a:gd name="T48" fmla="*/ 25 w 27"/>
                      <a:gd name="T49" fmla="*/ 10 h 13"/>
                      <a:gd name="T50" fmla="*/ 22 w 27"/>
                      <a:gd name="T51" fmla="*/ 6 h 13"/>
                      <a:gd name="T52" fmla="*/ 23 w 27"/>
                      <a:gd name="T53" fmla="*/ 4 h 13"/>
                      <a:gd name="T54" fmla="*/ 26 w 27"/>
                      <a:gd name="T55" fmla="*/ 2 h 13"/>
                      <a:gd name="T56" fmla="*/ 24 w 27"/>
                      <a:gd name="T57" fmla="*/ 1 h 13"/>
                      <a:gd name="T58" fmla="*/ 20 w 27"/>
                      <a:gd name="T59" fmla="*/ 1 h 13"/>
                      <a:gd name="T60" fmla="*/ 16 w 27"/>
                      <a:gd name="T61" fmla="*/ 1 h 13"/>
                      <a:gd name="T62" fmla="*/ 14 w 27"/>
                      <a:gd name="T63" fmla="*/ 1 h 13"/>
                      <a:gd name="T64" fmla="*/ 5 w 27"/>
                      <a:gd name="T65" fmla="*/ 1 h 13"/>
                      <a:gd name="T66" fmla="*/ 2 w 27"/>
                      <a:gd name="T67" fmla="*/ 1 h 13"/>
                      <a:gd name="T68" fmla="*/ 1 w 27"/>
                      <a:gd name="T69" fmla="*/ 1 h 13"/>
                      <a:gd name="T70" fmla="*/ 1 w 27"/>
                      <a:gd name="T71" fmla="*/ 2 h 13"/>
                      <a:gd name="T72" fmla="*/ 4 w 27"/>
                      <a:gd name="T73" fmla="*/ 5 h 13"/>
                      <a:gd name="T74" fmla="*/ 4 w 27"/>
                      <a:gd name="T75" fmla="*/ 6 h 13"/>
                      <a:gd name="T76" fmla="*/ 1 w 27"/>
                      <a:gd name="T77" fmla="*/ 11 h 13"/>
                      <a:gd name="T78" fmla="*/ 2 w 27"/>
                      <a:gd name="T79" fmla="*/ 11 h 13"/>
                      <a:gd name="T80" fmla="*/ 4 w 27"/>
                      <a:gd name="T81" fmla="*/ 11 h 13"/>
                      <a:gd name="T82" fmla="*/ 13 w 27"/>
                      <a:gd name="T83" fmla="*/ 11 h 13"/>
                      <a:gd name="T84" fmla="*/ 16 w 27"/>
                      <a:gd name="T8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3">
                        <a:moveTo>
                          <a:pt x="15" y="12"/>
                        </a:moveTo>
                        <a:cubicBezTo>
                          <a:pt x="15" y="12"/>
                          <a:pt x="14" y="12"/>
                          <a:pt x="13" y="12"/>
                        </a:cubicBezTo>
                        <a:cubicBezTo>
                          <a:pt x="9" y="12"/>
                          <a:pt x="6" y="12"/>
                          <a:pt x="4" y="12"/>
                        </a:cubicBezTo>
                        <a:cubicBezTo>
                          <a:pt x="3" y="12"/>
                          <a:pt x="2" y="12"/>
                          <a:pt x="1" y="12"/>
                        </a:cubicBezTo>
                        <a:cubicBezTo>
                          <a:pt x="0" y="12"/>
                          <a:pt x="0" y="11"/>
                          <a:pt x="0" y="11"/>
                        </a:cubicBezTo>
                        <a:cubicBezTo>
                          <a:pt x="0" y="9"/>
                          <a:pt x="2" y="8"/>
                          <a:pt x="3" y="6"/>
                        </a:cubicBezTo>
                        <a:cubicBezTo>
                          <a:pt x="3" y="5"/>
                          <a:pt x="3" y="5"/>
                          <a:pt x="3" y="5"/>
                        </a:cubicBezTo>
                        <a:cubicBezTo>
                          <a:pt x="3" y="4"/>
                          <a:pt x="0" y="4"/>
                          <a:pt x="0" y="2"/>
                        </a:cubicBezTo>
                        <a:cubicBezTo>
                          <a:pt x="0" y="1"/>
                          <a:pt x="0" y="1"/>
                          <a:pt x="0" y="1"/>
                        </a:cubicBezTo>
                        <a:cubicBezTo>
                          <a:pt x="0" y="0"/>
                          <a:pt x="2" y="0"/>
                          <a:pt x="5" y="0"/>
                        </a:cubicBezTo>
                        <a:cubicBezTo>
                          <a:pt x="8" y="0"/>
                          <a:pt x="11" y="0"/>
                          <a:pt x="14" y="0"/>
                        </a:cubicBezTo>
                        <a:cubicBezTo>
                          <a:pt x="15" y="0"/>
                          <a:pt x="16" y="0"/>
                          <a:pt x="16" y="0"/>
                        </a:cubicBezTo>
                        <a:cubicBezTo>
                          <a:pt x="18" y="0"/>
                          <a:pt x="19" y="0"/>
                          <a:pt x="20" y="0"/>
                        </a:cubicBezTo>
                        <a:cubicBezTo>
                          <a:pt x="24" y="0"/>
                          <a:pt x="27" y="0"/>
                          <a:pt x="27" y="2"/>
                        </a:cubicBezTo>
                        <a:cubicBezTo>
                          <a:pt x="27" y="2"/>
                          <a:pt x="26" y="3"/>
                          <a:pt x="24" y="5"/>
                        </a:cubicBezTo>
                        <a:cubicBezTo>
                          <a:pt x="24" y="5"/>
                          <a:pt x="23" y="6"/>
                          <a:pt x="23" y="6"/>
                        </a:cubicBezTo>
                        <a:cubicBezTo>
                          <a:pt x="23" y="7"/>
                          <a:pt x="25" y="8"/>
                          <a:pt x="26" y="10"/>
                        </a:cubicBezTo>
                        <a:cubicBezTo>
                          <a:pt x="26" y="10"/>
                          <a:pt x="26" y="11"/>
                          <a:pt x="26" y="11"/>
                        </a:cubicBezTo>
                        <a:cubicBezTo>
                          <a:pt x="26" y="12"/>
                          <a:pt x="26" y="12"/>
                          <a:pt x="25" y="12"/>
                        </a:cubicBezTo>
                        <a:cubicBezTo>
                          <a:pt x="25" y="13"/>
                          <a:pt x="24" y="13"/>
                          <a:pt x="23" y="13"/>
                        </a:cubicBezTo>
                        <a:cubicBezTo>
                          <a:pt x="21" y="13"/>
                          <a:pt x="18" y="12"/>
                          <a:pt x="15" y="12"/>
                        </a:cubicBezTo>
                        <a:close/>
                        <a:moveTo>
                          <a:pt x="16" y="11"/>
                        </a:moveTo>
                        <a:cubicBezTo>
                          <a:pt x="19" y="11"/>
                          <a:pt x="21" y="12"/>
                          <a:pt x="23" y="12"/>
                        </a:cubicBezTo>
                        <a:cubicBezTo>
                          <a:pt x="25" y="12"/>
                          <a:pt x="25" y="12"/>
                          <a:pt x="25" y="11"/>
                        </a:cubicBezTo>
                        <a:cubicBezTo>
                          <a:pt x="25" y="10"/>
                          <a:pt x="25" y="10"/>
                          <a:pt x="25" y="10"/>
                        </a:cubicBezTo>
                        <a:cubicBezTo>
                          <a:pt x="24" y="8"/>
                          <a:pt x="22" y="7"/>
                          <a:pt x="22" y="6"/>
                        </a:cubicBezTo>
                        <a:cubicBezTo>
                          <a:pt x="22" y="5"/>
                          <a:pt x="22" y="5"/>
                          <a:pt x="23" y="4"/>
                        </a:cubicBezTo>
                        <a:cubicBezTo>
                          <a:pt x="25" y="3"/>
                          <a:pt x="26" y="2"/>
                          <a:pt x="26" y="2"/>
                        </a:cubicBezTo>
                        <a:cubicBezTo>
                          <a:pt x="26" y="1"/>
                          <a:pt x="25" y="1"/>
                          <a:pt x="24" y="1"/>
                        </a:cubicBezTo>
                        <a:cubicBezTo>
                          <a:pt x="24" y="1"/>
                          <a:pt x="22" y="1"/>
                          <a:pt x="20" y="1"/>
                        </a:cubicBezTo>
                        <a:cubicBezTo>
                          <a:pt x="19" y="1"/>
                          <a:pt x="18" y="1"/>
                          <a:pt x="16" y="1"/>
                        </a:cubicBezTo>
                        <a:cubicBezTo>
                          <a:pt x="16" y="1"/>
                          <a:pt x="15" y="1"/>
                          <a:pt x="14" y="1"/>
                        </a:cubicBezTo>
                        <a:cubicBezTo>
                          <a:pt x="11" y="1"/>
                          <a:pt x="8" y="1"/>
                          <a:pt x="5" y="1"/>
                        </a:cubicBezTo>
                        <a:cubicBezTo>
                          <a:pt x="4" y="1"/>
                          <a:pt x="3" y="1"/>
                          <a:pt x="2" y="1"/>
                        </a:cubicBezTo>
                        <a:cubicBezTo>
                          <a:pt x="1" y="1"/>
                          <a:pt x="1" y="1"/>
                          <a:pt x="1" y="1"/>
                        </a:cubicBezTo>
                        <a:cubicBezTo>
                          <a:pt x="1" y="2"/>
                          <a:pt x="1" y="2"/>
                          <a:pt x="1" y="2"/>
                        </a:cubicBezTo>
                        <a:cubicBezTo>
                          <a:pt x="1" y="3"/>
                          <a:pt x="4" y="3"/>
                          <a:pt x="4" y="5"/>
                        </a:cubicBezTo>
                        <a:cubicBezTo>
                          <a:pt x="4" y="6"/>
                          <a:pt x="4" y="6"/>
                          <a:pt x="4" y="6"/>
                        </a:cubicBezTo>
                        <a:cubicBezTo>
                          <a:pt x="3" y="8"/>
                          <a:pt x="1" y="10"/>
                          <a:pt x="1" y="11"/>
                        </a:cubicBezTo>
                        <a:cubicBezTo>
                          <a:pt x="1" y="11"/>
                          <a:pt x="1" y="11"/>
                          <a:pt x="2" y="11"/>
                        </a:cubicBezTo>
                        <a:cubicBezTo>
                          <a:pt x="2" y="11"/>
                          <a:pt x="3" y="11"/>
                          <a:pt x="4" y="11"/>
                        </a:cubicBezTo>
                        <a:cubicBezTo>
                          <a:pt x="6" y="11"/>
                          <a:pt x="9" y="11"/>
                          <a:pt x="13" y="11"/>
                        </a:cubicBezTo>
                        <a:cubicBezTo>
                          <a:pt x="14" y="11"/>
                          <a:pt x="15" y="11"/>
                          <a:pt x="16" y="1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0" name="Freeform 7315">
                    <a:extLst>
                      <a:ext uri="{FF2B5EF4-FFF2-40B4-BE49-F238E27FC236}">
                        <a16:creationId xmlns:a16="http://schemas.microsoft.com/office/drawing/2014/main" xmlns="" id="{4020835B-2D25-42BB-BD29-E9D33B673C53}"/>
                      </a:ext>
                    </a:extLst>
                  </p:cNvPr>
                  <p:cNvSpPr>
                    <a:spLocks noEditPoints="1"/>
                  </p:cNvSpPr>
                  <p:nvPr/>
                </p:nvSpPr>
                <p:spPr bwMode="auto">
                  <a:xfrm>
                    <a:off x="4066" y="1884"/>
                    <a:ext cx="19" cy="8"/>
                  </a:xfrm>
                  <a:custGeom>
                    <a:avLst/>
                    <a:gdLst>
                      <a:gd name="T0" fmla="*/ 5 w 25"/>
                      <a:gd name="T1" fmla="*/ 9 h 10"/>
                      <a:gd name="T2" fmla="*/ 3 w 25"/>
                      <a:gd name="T3" fmla="*/ 7 h 10"/>
                      <a:gd name="T4" fmla="*/ 7 w 25"/>
                      <a:gd name="T5" fmla="*/ 4 h 10"/>
                      <a:gd name="T6" fmla="*/ 2 w 25"/>
                      <a:gd name="T7" fmla="*/ 1 h 10"/>
                      <a:gd name="T8" fmla="*/ 5 w 25"/>
                      <a:gd name="T9" fmla="*/ 0 h 10"/>
                      <a:gd name="T10" fmla="*/ 9 w 25"/>
                      <a:gd name="T11" fmla="*/ 0 h 10"/>
                      <a:gd name="T12" fmla="*/ 12 w 25"/>
                      <a:gd name="T13" fmla="*/ 1 h 10"/>
                      <a:gd name="T14" fmla="*/ 16 w 25"/>
                      <a:gd name="T15" fmla="*/ 0 h 10"/>
                      <a:gd name="T16" fmla="*/ 17 w 25"/>
                      <a:gd name="T17" fmla="*/ 0 h 10"/>
                      <a:gd name="T18" fmla="*/ 20 w 25"/>
                      <a:gd name="T19" fmla="*/ 3 h 10"/>
                      <a:gd name="T20" fmla="*/ 18 w 25"/>
                      <a:gd name="T21" fmla="*/ 5 h 10"/>
                      <a:gd name="T22" fmla="*/ 22 w 25"/>
                      <a:gd name="T23" fmla="*/ 8 h 10"/>
                      <a:gd name="T24" fmla="*/ 21 w 25"/>
                      <a:gd name="T25" fmla="*/ 9 h 10"/>
                      <a:gd name="T26" fmla="*/ 20 w 25"/>
                      <a:gd name="T27" fmla="*/ 9 h 10"/>
                      <a:gd name="T28" fmla="*/ 13 w 25"/>
                      <a:gd name="T29" fmla="*/ 9 h 10"/>
                      <a:gd name="T30" fmla="*/ 9 w 25"/>
                      <a:gd name="T31" fmla="*/ 9 h 10"/>
                      <a:gd name="T32" fmla="*/ 5 w 25"/>
                      <a:gd name="T33" fmla="*/ 9 h 10"/>
                      <a:gd name="T34" fmla="*/ 4 w 25"/>
                      <a:gd name="T35" fmla="*/ 0 h 10"/>
                      <a:gd name="T36" fmla="*/ 1 w 25"/>
                      <a:gd name="T37" fmla="*/ 0 h 10"/>
                      <a:gd name="T38" fmla="*/ 0 w 25"/>
                      <a:gd name="T39" fmla="*/ 0 h 10"/>
                      <a:gd name="T40" fmla="*/ 0 w 25"/>
                      <a:gd name="T41" fmla="*/ 1 h 10"/>
                      <a:gd name="T42" fmla="*/ 3 w 25"/>
                      <a:gd name="T43" fmla="*/ 4 h 10"/>
                      <a:gd name="T44" fmla="*/ 3 w 25"/>
                      <a:gd name="T45" fmla="*/ 5 h 10"/>
                      <a:gd name="T46" fmla="*/ 0 w 25"/>
                      <a:gd name="T47" fmla="*/ 10 h 10"/>
                      <a:gd name="T48" fmla="*/ 1 w 25"/>
                      <a:gd name="T49" fmla="*/ 10 h 10"/>
                      <a:gd name="T50" fmla="*/ 1 w 25"/>
                      <a:gd name="T51" fmla="*/ 10 h 10"/>
                      <a:gd name="T52" fmla="*/ 2 w 25"/>
                      <a:gd name="T53" fmla="*/ 10 h 10"/>
                      <a:gd name="T54" fmla="*/ 10 w 25"/>
                      <a:gd name="T55" fmla="*/ 10 h 10"/>
                      <a:gd name="T56" fmla="*/ 23 w 25"/>
                      <a:gd name="T57" fmla="*/ 10 h 10"/>
                      <a:gd name="T58" fmla="*/ 24 w 25"/>
                      <a:gd name="T59" fmla="*/ 10 h 10"/>
                      <a:gd name="T60" fmla="*/ 24 w 25"/>
                      <a:gd name="T61" fmla="*/ 10 h 10"/>
                      <a:gd name="T62" fmla="*/ 24 w 25"/>
                      <a:gd name="T63" fmla="*/ 9 h 10"/>
                      <a:gd name="T64" fmla="*/ 21 w 25"/>
                      <a:gd name="T65" fmla="*/ 5 h 10"/>
                      <a:gd name="T66" fmla="*/ 22 w 25"/>
                      <a:gd name="T67" fmla="*/ 3 h 10"/>
                      <a:gd name="T68" fmla="*/ 25 w 25"/>
                      <a:gd name="T69" fmla="*/ 1 h 10"/>
                      <a:gd name="T70" fmla="*/ 23 w 25"/>
                      <a:gd name="T71" fmla="*/ 0 h 10"/>
                      <a:gd name="T72" fmla="*/ 21 w 25"/>
                      <a:gd name="T73" fmla="*/ 0 h 10"/>
                      <a:gd name="T74" fmla="*/ 18 w 25"/>
                      <a:gd name="T75" fmla="*/ 0 h 10"/>
                      <a:gd name="T76" fmla="*/ 15 w 25"/>
                      <a:gd name="T77" fmla="*/ 0 h 10"/>
                      <a:gd name="T78" fmla="*/ 13 w 25"/>
                      <a:gd name="T79" fmla="*/ 0 h 10"/>
                      <a:gd name="T80" fmla="*/ 4 w 25"/>
                      <a:gd name="T8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0">
                        <a:moveTo>
                          <a:pt x="5" y="9"/>
                        </a:moveTo>
                        <a:cubicBezTo>
                          <a:pt x="3" y="9"/>
                          <a:pt x="3" y="9"/>
                          <a:pt x="3" y="7"/>
                        </a:cubicBezTo>
                        <a:cubicBezTo>
                          <a:pt x="3" y="5"/>
                          <a:pt x="10" y="4"/>
                          <a:pt x="7" y="4"/>
                        </a:cubicBezTo>
                        <a:cubicBezTo>
                          <a:pt x="4" y="3"/>
                          <a:pt x="3" y="2"/>
                          <a:pt x="2" y="1"/>
                        </a:cubicBezTo>
                        <a:cubicBezTo>
                          <a:pt x="2" y="0"/>
                          <a:pt x="3" y="0"/>
                          <a:pt x="5" y="0"/>
                        </a:cubicBezTo>
                        <a:cubicBezTo>
                          <a:pt x="7" y="0"/>
                          <a:pt x="9" y="0"/>
                          <a:pt x="9" y="0"/>
                        </a:cubicBezTo>
                        <a:cubicBezTo>
                          <a:pt x="9" y="0"/>
                          <a:pt x="10" y="1"/>
                          <a:pt x="12" y="1"/>
                        </a:cubicBezTo>
                        <a:cubicBezTo>
                          <a:pt x="13" y="1"/>
                          <a:pt x="15" y="0"/>
                          <a:pt x="16" y="0"/>
                        </a:cubicBezTo>
                        <a:cubicBezTo>
                          <a:pt x="17" y="0"/>
                          <a:pt x="17" y="0"/>
                          <a:pt x="17" y="0"/>
                        </a:cubicBezTo>
                        <a:cubicBezTo>
                          <a:pt x="20" y="0"/>
                          <a:pt x="22" y="2"/>
                          <a:pt x="20" y="3"/>
                        </a:cubicBezTo>
                        <a:cubicBezTo>
                          <a:pt x="18" y="4"/>
                          <a:pt x="16" y="4"/>
                          <a:pt x="18" y="5"/>
                        </a:cubicBezTo>
                        <a:cubicBezTo>
                          <a:pt x="20" y="5"/>
                          <a:pt x="20" y="6"/>
                          <a:pt x="22" y="8"/>
                        </a:cubicBezTo>
                        <a:cubicBezTo>
                          <a:pt x="23" y="9"/>
                          <a:pt x="23" y="9"/>
                          <a:pt x="21" y="9"/>
                        </a:cubicBezTo>
                        <a:cubicBezTo>
                          <a:pt x="21" y="9"/>
                          <a:pt x="20" y="9"/>
                          <a:pt x="20" y="9"/>
                        </a:cubicBezTo>
                        <a:cubicBezTo>
                          <a:pt x="18" y="9"/>
                          <a:pt x="16" y="9"/>
                          <a:pt x="13" y="9"/>
                        </a:cubicBezTo>
                        <a:cubicBezTo>
                          <a:pt x="12" y="9"/>
                          <a:pt x="11" y="9"/>
                          <a:pt x="9" y="9"/>
                        </a:cubicBezTo>
                        <a:cubicBezTo>
                          <a:pt x="7" y="9"/>
                          <a:pt x="6" y="9"/>
                          <a:pt x="5" y="9"/>
                        </a:cubicBezTo>
                        <a:close/>
                        <a:moveTo>
                          <a:pt x="4" y="0"/>
                        </a:moveTo>
                        <a:cubicBezTo>
                          <a:pt x="3" y="0"/>
                          <a:pt x="2" y="0"/>
                          <a:pt x="1" y="0"/>
                        </a:cubicBezTo>
                        <a:cubicBezTo>
                          <a:pt x="0" y="0"/>
                          <a:pt x="0" y="0"/>
                          <a:pt x="0" y="0"/>
                        </a:cubicBezTo>
                        <a:cubicBezTo>
                          <a:pt x="0" y="1"/>
                          <a:pt x="0" y="1"/>
                          <a:pt x="0" y="1"/>
                        </a:cubicBezTo>
                        <a:cubicBezTo>
                          <a:pt x="0" y="2"/>
                          <a:pt x="3" y="2"/>
                          <a:pt x="3" y="4"/>
                        </a:cubicBezTo>
                        <a:cubicBezTo>
                          <a:pt x="3" y="5"/>
                          <a:pt x="3" y="5"/>
                          <a:pt x="3" y="5"/>
                        </a:cubicBezTo>
                        <a:cubicBezTo>
                          <a:pt x="2" y="7"/>
                          <a:pt x="0" y="9"/>
                          <a:pt x="0" y="10"/>
                        </a:cubicBezTo>
                        <a:cubicBezTo>
                          <a:pt x="0" y="10"/>
                          <a:pt x="0" y="10"/>
                          <a:pt x="1" y="10"/>
                        </a:cubicBezTo>
                        <a:cubicBezTo>
                          <a:pt x="1" y="10"/>
                          <a:pt x="1" y="10"/>
                          <a:pt x="1" y="10"/>
                        </a:cubicBezTo>
                        <a:cubicBezTo>
                          <a:pt x="2" y="10"/>
                          <a:pt x="2" y="10"/>
                          <a:pt x="2" y="10"/>
                        </a:cubicBezTo>
                        <a:cubicBezTo>
                          <a:pt x="3" y="10"/>
                          <a:pt x="6" y="10"/>
                          <a:pt x="10" y="10"/>
                        </a:cubicBezTo>
                        <a:cubicBezTo>
                          <a:pt x="16" y="10"/>
                          <a:pt x="22" y="10"/>
                          <a:pt x="23" y="10"/>
                        </a:cubicBezTo>
                        <a:cubicBezTo>
                          <a:pt x="24" y="10"/>
                          <a:pt x="24" y="10"/>
                          <a:pt x="24" y="10"/>
                        </a:cubicBezTo>
                        <a:cubicBezTo>
                          <a:pt x="24" y="10"/>
                          <a:pt x="24" y="10"/>
                          <a:pt x="24" y="10"/>
                        </a:cubicBezTo>
                        <a:cubicBezTo>
                          <a:pt x="24" y="9"/>
                          <a:pt x="24" y="9"/>
                          <a:pt x="24" y="9"/>
                        </a:cubicBezTo>
                        <a:cubicBezTo>
                          <a:pt x="23" y="7"/>
                          <a:pt x="21" y="6"/>
                          <a:pt x="21" y="5"/>
                        </a:cubicBezTo>
                        <a:cubicBezTo>
                          <a:pt x="21" y="4"/>
                          <a:pt x="21" y="4"/>
                          <a:pt x="22" y="3"/>
                        </a:cubicBezTo>
                        <a:cubicBezTo>
                          <a:pt x="24" y="2"/>
                          <a:pt x="25" y="1"/>
                          <a:pt x="25" y="1"/>
                        </a:cubicBezTo>
                        <a:cubicBezTo>
                          <a:pt x="25" y="0"/>
                          <a:pt x="24" y="0"/>
                          <a:pt x="23" y="0"/>
                        </a:cubicBezTo>
                        <a:cubicBezTo>
                          <a:pt x="23" y="0"/>
                          <a:pt x="22" y="0"/>
                          <a:pt x="21" y="0"/>
                        </a:cubicBezTo>
                        <a:cubicBezTo>
                          <a:pt x="20" y="0"/>
                          <a:pt x="19" y="0"/>
                          <a:pt x="18" y="0"/>
                        </a:cubicBezTo>
                        <a:cubicBezTo>
                          <a:pt x="17" y="0"/>
                          <a:pt x="16" y="0"/>
                          <a:pt x="15" y="0"/>
                        </a:cubicBezTo>
                        <a:cubicBezTo>
                          <a:pt x="14" y="0"/>
                          <a:pt x="14" y="0"/>
                          <a:pt x="13" y="0"/>
                        </a:cubicBezTo>
                        <a:cubicBezTo>
                          <a:pt x="10" y="0"/>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1" name="Freeform 7316">
                    <a:extLst>
                      <a:ext uri="{FF2B5EF4-FFF2-40B4-BE49-F238E27FC236}">
                        <a16:creationId xmlns:a16="http://schemas.microsoft.com/office/drawing/2014/main" xmlns="" id="{BFBED561-753F-4113-AB7D-C404D0012065}"/>
                      </a:ext>
                    </a:extLst>
                  </p:cNvPr>
                  <p:cNvSpPr>
                    <a:spLocks noEditPoints="1"/>
                  </p:cNvSpPr>
                  <p:nvPr/>
                </p:nvSpPr>
                <p:spPr bwMode="auto">
                  <a:xfrm>
                    <a:off x="4065" y="1884"/>
                    <a:ext cx="21" cy="9"/>
                  </a:xfrm>
                  <a:custGeom>
                    <a:avLst/>
                    <a:gdLst>
                      <a:gd name="T0" fmla="*/ 25 w 28"/>
                      <a:gd name="T1" fmla="*/ 0 h 12"/>
                      <a:gd name="T2" fmla="*/ 24 w 28"/>
                      <a:gd name="T3" fmla="*/ 1 h 12"/>
                      <a:gd name="T4" fmla="*/ 23 w 28"/>
                      <a:gd name="T5" fmla="*/ 1 h 12"/>
                      <a:gd name="T6" fmla="*/ 25 w 28"/>
                      <a:gd name="T7" fmla="*/ 1 h 12"/>
                      <a:gd name="T8" fmla="*/ 27 w 28"/>
                      <a:gd name="T9" fmla="*/ 2 h 12"/>
                      <a:gd name="T10" fmla="*/ 24 w 28"/>
                      <a:gd name="T11" fmla="*/ 4 h 12"/>
                      <a:gd name="T12" fmla="*/ 23 w 28"/>
                      <a:gd name="T13" fmla="*/ 6 h 12"/>
                      <a:gd name="T14" fmla="*/ 26 w 28"/>
                      <a:gd name="T15" fmla="*/ 10 h 12"/>
                      <a:gd name="T16" fmla="*/ 26 w 28"/>
                      <a:gd name="T17" fmla="*/ 11 h 12"/>
                      <a:gd name="T18" fmla="*/ 26 w 28"/>
                      <a:gd name="T19" fmla="*/ 11 h 12"/>
                      <a:gd name="T20" fmla="*/ 26 w 28"/>
                      <a:gd name="T21" fmla="*/ 12 h 12"/>
                      <a:gd name="T22" fmla="*/ 26 w 28"/>
                      <a:gd name="T23" fmla="*/ 10 h 12"/>
                      <a:gd name="T24" fmla="*/ 25 w 28"/>
                      <a:gd name="T25" fmla="*/ 4 h 12"/>
                      <a:gd name="T26" fmla="*/ 25 w 28"/>
                      <a:gd name="T27" fmla="*/ 0 h 12"/>
                      <a:gd name="T28" fmla="*/ 3 w 28"/>
                      <a:gd name="T29" fmla="*/ 0 h 12"/>
                      <a:gd name="T30" fmla="*/ 1 w 28"/>
                      <a:gd name="T31" fmla="*/ 1 h 12"/>
                      <a:gd name="T32" fmla="*/ 4 w 28"/>
                      <a:gd name="T33" fmla="*/ 6 h 12"/>
                      <a:gd name="T34" fmla="*/ 3 w 28"/>
                      <a:gd name="T35" fmla="*/ 12 h 12"/>
                      <a:gd name="T36" fmla="*/ 3 w 28"/>
                      <a:gd name="T37" fmla="*/ 12 h 12"/>
                      <a:gd name="T38" fmla="*/ 3 w 28"/>
                      <a:gd name="T39" fmla="*/ 11 h 12"/>
                      <a:gd name="T40" fmla="*/ 3 w 28"/>
                      <a:gd name="T41" fmla="*/ 11 h 12"/>
                      <a:gd name="T42" fmla="*/ 2 w 28"/>
                      <a:gd name="T43" fmla="*/ 11 h 12"/>
                      <a:gd name="T44" fmla="*/ 5 w 28"/>
                      <a:gd name="T45" fmla="*/ 6 h 12"/>
                      <a:gd name="T46" fmla="*/ 5 w 28"/>
                      <a:gd name="T47" fmla="*/ 5 h 12"/>
                      <a:gd name="T48" fmla="*/ 2 w 28"/>
                      <a:gd name="T49" fmla="*/ 2 h 12"/>
                      <a:gd name="T50" fmla="*/ 2 w 28"/>
                      <a:gd name="T51" fmla="*/ 1 h 12"/>
                      <a:gd name="T52" fmla="*/ 3 w 28"/>
                      <a:gd name="T53" fmla="*/ 1 h 12"/>
                      <a:gd name="T54" fmla="*/ 6 w 28"/>
                      <a:gd name="T55" fmla="*/ 1 h 12"/>
                      <a:gd name="T56" fmla="*/ 15 w 28"/>
                      <a:gd name="T57" fmla="*/ 1 h 12"/>
                      <a:gd name="T58" fmla="*/ 17 w 28"/>
                      <a:gd name="T59" fmla="*/ 1 h 12"/>
                      <a:gd name="T60" fmla="*/ 4 w 28"/>
                      <a:gd name="T61" fmla="*/ 0 h 12"/>
                      <a:gd name="T62" fmla="*/ 3 w 28"/>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12">
                        <a:moveTo>
                          <a:pt x="25" y="0"/>
                        </a:moveTo>
                        <a:cubicBezTo>
                          <a:pt x="24" y="1"/>
                          <a:pt x="24" y="1"/>
                          <a:pt x="24" y="1"/>
                        </a:cubicBezTo>
                        <a:cubicBezTo>
                          <a:pt x="24" y="1"/>
                          <a:pt x="24" y="1"/>
                          <a:pt x="23" y="1"/>
                        </a:cubicBezTo>
                        <a:cubicBezTo>
                          <a:pt x="24" y="1"/>
                          <a:pt x="25" y="1"/>
                          <a:pt x="25" y="1"/>
                        </a:cubicBezTo>
                        <a:cubicBezTo>
                          <a:pt x="26" y="1"/>
                          <a:pt x="27" y="1"/>
                          <a:pt x="27" y="2"/>
                        </a:cubicBezTo>
                        <a:cubicBezTo>
                          <a:pt x="27" y="2"/>
                          <a:pt x="26" y="3"/>
                          <a:pt x="24" y="4"/>
                        </a:cubicBezTo>
                        <a:cubicBezTo>
                          <a:pt x="23" y="5"/>
                          <a:pt x="23" y="5"/>
                          <a:pt x="23" y="6"/>
                        </a:cubicBezTo>
                        <a:cubicBezTo>
                          <a:pt x="23" y="7"/>
                          <a:pt x="25" y="8"/>
                          <a:pt x="26" y="10"/>
                        </a:cubicBezTo>
                        <a:cubicBezTo>
                          <a:pt x="26" y="11"/>
                          <a:pt x="26" y="11"/>
                          <a:pt x="26" y="11"/>
                        </a:cubicBezTo>
                        <a:cubicBezTo>
                          <a:pt x="26" y="11"/>
                          <a:pt x="26" y="11"/>
                          <a:pt x="26" y="11"/>
                        </a:cubicBezTo>
                        <a:cubicBezTo>
                          <a:pt x="26" y="12"/>
                          <a:pt x="26" y="12"/>
                          <a:pt x="26" y="12"/>
                        </a:cubicBezTo>
                        <a:cubicBezTo>
                          <a:pt x="27" y="11"/>
                          <a:pt x="27" y="11"/>
                          <a:pt x="26" y="10"/>
                        </a:cubicBezTo>
                        <a:cubicBezTo>
                          <a:pt x="25" y="7"/>
                          <a:pt x="22" y="6"/>
                          <a:pt x="25" y="4"/>
                        </a:cubicBezTo>
                        <a:cubicBezTo>
                          <a:pt x="28" y="2"/>
                          <a:pt x="28" y="1"/>
                          <a:pt x="25" y="0"/>
                        </a:cubicBezTo>
                        <a:close/>
                        <a:moveTo>
                          <a:pt x="3" y="0"/>
                        </a:moveTo>
                        <a:cubicBezTo>
                          <a:pt x="2" y="1"/>
                          <a:pt x="1" y="1"/>
                          <a:pt x="1" y="1"/>
                        </a:cubicBezTo>
                        <a:cubicBezTo>
                          <a:pt x="1" y="4"/>
                          <a:pt x="6" y="4"/>
                          <a:pt x="4" y="6"/>
                        </a:cubicBezTo>
                        <a:cubicBezTo>
                          <a:pt x="3" y="9"/>
                          <a:pt x="0" y="11"/>
                          <a:pt x="3" y="12"/>
                        </a:cubicBezTo>
                        <a:cubicBezTo>
                          <a:pt x="3" y="12"/>
                          <a:pt x="3" y="12"/>
                          <a:pt x="3" y="12"/>
                        </a:cubicBezTo>
                        <a:cubicBezTo>
                          <a:pt x="3" y="11"/>
                          <a:pt x="3" y="11"/>
                          <a:pt x="3" y="11"/>
                        </a:cubicBezTo>
                        <a:cubicBezTo>
                          <a:pt x="3" y="11"/>
                          <a:pt x="3" y="11"/>
                          <a:pt x="3" y="11"/>
                        </a:cubicBezTo>
                        <a:cubicBezTo>
                          <a:pt x="2" y="11"/>
                          <a:pt x="2" y="11"/>
                          <a:pt x="2" y="11"/>
                        </a:cubicBezTo>
                        <a:cubicBezTo>
                          <a:pt x="2" y="10"/>
                          <a:pt x="4" y="8"/>
                          <a:pt x="5" y="6"/>
                        </a:cubicBezTo>
                        <a:cubicBezTo>
                          <a:pt x="5" y="6"/>
                          <a:pt x="5" y="6"/>
                          <a:pt x="5" y="5"/>
                        </a:cubicBezTo>
                        <a:cubicBezTo>
                          <a:pt x="5" y="3"/>
                          <a:pt x="2" y="3"/>
                          <a:pt x="2" y="2"/>
                        </a:cubicBezTo>
                        <a:cubicBezTo>
                          <a:pt x="2" y="1"/>
                          <a:pt x="2" y="1"/>
                          <a:pt x="2" y="1"/>
                        </a:cubicBezTo>
                        <a:cubicBezTo>
                          <a:pt x="2" y="1"/>
                          <a:pt x="2" y="1"/>
                          <a:pt x="3" y="1"/>
                        </a:cubicBezTo>
                        <a:cubicBezTo>
                          <a:pt x="4" y="1"/>
                          <a:pt x="5" y="1"/>
                          <a:pt x="6" y="1"/>
                        </a:cubicBezTo>
                        <a:cubicBezTo>
                          <a:pt x="9" y="1"/>
                          <a:pt x="12" y="1"/>
                          <a:pt x="15" y="1"/>
                        </a:cubicBezTo>
                        <a:cubicBezTo>
                          <a:pt x="16" y="1"/>
                          <a:pt x="16" y="1"/>
                          <a:pt x="17" y="1"/>
                        </a:cubicBezTo>
                        <a:cubicBezTo>
                          <a:pt x="11" y="1"/>
                          <a:pt x="5" y="1"/>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2" name="Freeform 7317">
                    <a:extLst>
                      <a:ext uri="{FF2B5EF4-FFF2-40B4-BE49-F238E27FC236}">
                        <a16:creationId xmlns:a16="http://schemas.microsoft.com/office/drawing/2014/main" xmlns="" id="{A586C45E-7C52-48E0-95F8-EDFDAA8EE110}"/>
                      </a:ext>
                    </a:extLst>
                  </p:cNvPr>
                  <p:cNvSpPr>
                    <a:spLocks/>
                  </p:cNvSpPr>
                  <p:nvPr/>
                </p:nvSpPr>
                <p:spPr bwMode="auto">
                  <a:xfrm>
                    <a:off x="4069" y="1885"/>
                    <a:ext cx="12" cy="6"/>
                  </a:xfrm>
                  <a:custGeom>
                    <a:avLst/>
                    <a:gdLst>
                      <a:gd name="T0" fmla="*/ 13 w 16"/>
                      <a:gd name="T1" fmla="*/ 5 h 8"/>
                      <a:gd name="T2" fmla="*/ 11 w 16"/>
                      <a:gd name="T3" fmla="*/ 4 h 8"/>
                      <a:gd name="T4" fmla="*/ 12 w 16"/>
                      <a:gd name="T5" fmla="*/ 2 h 8"/>
                      <a:gd name="T6" fmla="*/ 12 w 16"/>
                      <a:gd name="T7" fmla="*/ 2 h 8"/>
                      <a:gd name="T8" fmla="*/ 13 w 16"/>
                      <a:gd name="T9" fmla="*/ 1 h 8"/>
                      <a:gd name="T10" fmla="*/ 12 w 16"/>
                      <a:gd name="T11" fmla="*/ 1 h 8"/>
                      <a:gd name="T12" fmla="*/ 8 w 16"/>
                      <a:gd name="T13" fmla="*/ 0 h 8"/>
                      <a:gd name="T14" fmla="*/ 5 w 16"/>
                      <a:gd name="T15" fmla="*/ 1 h 8"/>
                      <a:gd name="T16" fmla="*/ 3 w 16"/>
                      <a:gd name="T17" fmla="*/ 0 h 8"/>
                      <a:gd name="T18" fmla="*/ 2 w 16"/>
                      <a:gd name="T19" fmla="*/ 1 h 8"/>
                      <a:gd name="T20" fmla="*/ 3 w 16"/>
                      <a:gd name="T21" fmla="*/ 1 h 8"/>
                      <a:gd name="T22" fmla="*/ 7 w 16"/>
                      <a:gd name="T23" fmla="*/ 4 h 8"/>
                      <a:gd name="T24" fmla="*/ 6 w 16"/>
                      <a:gd name="T25" fmla="*/ 5 h 8"/>
                      <a:gd name="T26" fmla="*/ 5 w 16"/>
                      <a:gd name="T27" fmla="*/ 5 h 8"/>
                      <a:gd name="T28" fmla="*/ 4 w 16"/>
                      <a:gd name="T29" fmla="*/ 5 h 8"/>
                      <a:gd name="T30" fmla="*/ 2 w 16"/>
                      <a:gd name="T31" fmla="*/ 5 h 8"/>
                      <a:gd name="T32" fmla="*/ 2 w 16"/>
                      <a:gd name="T33" fmla="*/ 7 h 8"/>
                      <a:gd name="T34" fmla="*/ 9 w 16"/>
                      <a:gd name="T35" fmla="*/ 7 h 8"/>
                      <a:gd name="T36" fmla="*/ 12 w 16"/>
                      <a:gd name="T37" fmla="*/ 7 h 8"/>
                      <a:gd name="T38" fmla="*/ 16 w 16"/>
                      <a:gd name="T39" fmla="*/ 7 h 8"/>
                      <a:gd name="T40" fmla="*/ 14 w 16"/>
                      <a:gd name="T41" fmla="*/ 6 h 8"/>
                      <a:gd name="T42" fmla="*/ 13 w 16"/>
                      <a:gd name="T4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3" y="5"/>
                        </a:moveTo>
                        <a:cubicBezTo>
                          <a:pt x="12" y="5"/>
                          <a:pt x="11" y="5"/>
                          <a:pt x="11" y="4"/>
                        </a:cubicBezTo>
                        <a:cubicBezTo>
                          <a:pt x="10" y="3"/>
                          <a:pt x="11" y="3"/>
                          <a:pt x="12" y="2"/>
                        </a:cubicBezTo>
                        <a:cubicBezTo>
                          <a:pt x="12" y="2"/>
                          <a:pt x="12" y="2"/>
                          <a:pt x="12" y="2"/>
                        </a:cubicBezTo>
                        <a:cubicBezTo>
                          <a:pt x="13" y="1"/>
                          <a:pt x="13" y="1"/>
                          <a:pt x="13" y="1"/>
                        </a:cubicBezTo>
                        <a:cubicBezTo>
                          <a:pt x="13" y="1"/>
                          <a:pt x="13" y="1"/>
                          <a:pt x="12" y="1"/>
                        </a:cubicBezTo>
                        <a:cubicBezTo>
                          <a:pt x="11" y="0"/>
                          <a:pt x="9" y="0"/>
                          <a:pt x="8" y="0"/>
                        </a:cubicBezTo>
                        <a:cubicBezTo>
                          <a:pt x="7" y="1"/>
                          <a:pt x="6" y="1"/>
                          <a:pt x="5" y="1"/>
                        </a:cubicBezTo>
                        <a:cubicBezTo>
                          <a:pt x="5" y="1"/>
                          <a:pt x="4" y="0"/>
                          <a:pt x="3" y="0"/>
                        </a:cubicBezTo>
                        <a:cubicBezTo>
                          <a:pt x="2" y="0"/>
                          <a:pt x="2" y="1"/>
                          <a:pt x="2" y="1"/>
                        </a:cubicBezTo>
                        <a:cubicBezTo>
                          <a:pt x="2" y="1"/>
                          <a:pt x="3" y="1"/>
                          <a:pt x="3" y="1"/>
                        </a:cubicBezTo>
                        <a:cubicBezTo>
                          <a:pt x="5" y="2"/>
                          <a:pt x="6" y="2"/>
                          <a:pt x="7" y="4"/>
                        </a:cubicBezTo>
                        <a:cubicBezTo>
                          <a:pt x="7" y="4"/>
                          <a:pt x="7" y="5"/>
                          <a:pt x="6" y="5"/>
                        </a:cubicBezTo>
                        <a:cubicBezTo>
                          <a:pt x="6" y="5"/>
                          <a:pt x="5" y="5"/>
                          <a:pt x="5" y="5"/>
                        </a:cubicBezTo>
                        <a:cubicBezTo>
                          <a:pt x="4" y="5"/>
                          <a:pt x="4" y="5"/>
                          <a:pt x="4" y="5"/>
                        </a:cubicBezTo>
                        <a:cubicBezTo>
                          <a:pt x="3" y="5"/>
                          <a:pt x="2" y="5"/>
                          <a:pt x="2" y="5"/>
                        </a:cubicBezTo>
                        <a:cubicBezTo>
                          <a:pt x="0" y="7"/>
                          <a:pt x="2" y="7"/>
                          <a:pt x="2" y="7"/>
                        </a:cubicBezTo>
                        <a:cubicBezTo>
                          <a:pt x="4" y="7"/>
                          <a:pt x="6" y="7"/>
                          <a:pt x="9" y="7"/>
                        </a:cubicBezTo>
                        <a:cubicBezTo>
                          <a:pt x="10" y="7"/>
                          <a:pt x="11" y="7"/>
                          <a:pt x="12" y="7"/>
                        </a:cubicBezTo>
                        <a:cubicBezTo>
                          <a:pt x="14" y="7"/>
                          <a:pt x="16" y="8"/>
                          <a:pt x="16" y="7"/>
                        </a:cubicBezTo>
                        <a:cubicBezTo>
                          <a:pt x="16" y="6"/>
                          <a:pt x="15" y="6"/>
                          <a:pt x="14" y="6"/>
                        </a:cubicBezTo>
                        <a:lnTo>
                          <a:pt x="13" y="5"/>
                        </a:ln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3" name="Freeform 7318">
                    <a:extLst>
                      <a:ext uri="{FF2B5EF4-FFF2-40B4-BE49-F238E27FC236}">
                        <a16:creationId xmlns:a16="http://schemas.microsoft.com/office/drawing/2014/main" xmlns="" id="{563966AF-EBBF-4AD7-82CC-B2E51AC39286}"/>
                      </a:ext>
                    </a:extLst>
                  </p:cNvPr>
                  <p:cNvSpPr>
                    <a:spLocks/>
                  </p:cNvSpPr>
                  <p:nvPr/>
                </p:nvSpPr>
                <p:spPr bwMode="auto">
                  <a:xfrm>
                    <a:off x="4066" y="1881"/>
                    <a:ext cx="18" cy="3"/>
                  </a:xfrm>
                  <a:custGeom>
                    <a:avLst/>
                    <a:gdLst>
                      <a:gd name="T0" fmla="*/ 2 w 24"/>
                      <a:gd name="T1" fmla="*/ 3 h 4"/>
                      <a:gd name="T2" fmla="*/ 2 w 24"/>
                      <a:gd name="T3" fmla="*/ 1 h 4"/>
                      <a:gd name="T4" fmla="*/ 22 w 24"/>
                      <a:gd name="T5" fmla="*/ 1 h 4"/>
                      <a:gd name="T6" fmla="*/ 22 w 24"/>
                      <a:gd name="T7" fmla="*/ 3 h 4"/>
                      <a:gd name="T8" fmla="*/ 2 w 24"/>
                      <a:gd name="T9" fmla="*/ 3 h 4"/>
                    </a:gdLst>
                    <a:ahLst/>
                    <a:cxnLst>
                      <a:cxn ang="0">
                        <a:pos x="T0" y="T1"/>
                      </a:cxn>
                      <a:cxn ang="0">
                        <a:pos x="T2" y="T3"/>
                      </a:cxn>
                      <a:cxn ang="0">
                        <a:pos x="T4" y="T5"/>
                      </a:cxn>
                      <a:cxn ang="0">
                        <a:pos x="T6" y="T7"/>
                      </a:cxn>
                      <a:cxn ang="0">
                        <a:pos x="T8" y="T9"/>
                      </a:cxn>
                    </a:cxnLst>
                    <a:rect l="0" t="0" r="r" b="b"/>
                    <a:pathLst>
                      <a:path w="24" h="4">
                        <a:moveTo>
                          <a:pt x="2" y="3"/>
                        </a:moveTo>
                        <a:cubicBezTo>
                          <a:pt x="1" y="3"/>
                          <a:pt x="0" y="2"/>
                          <a:pt x="2" y="1"/>
                        </a:cubicBezTo>
                        <a:cubicBezTo>
                          <a:pt x="4" y="0"/>
                          <a:pt x="20" y="1"/>
                          <a:pt x="22" y="1"/>
                        </a:cubicBezTo>
                        <a:cubicBezTo>
                          <a:pt x="24" y="2"/>
                          <a:pt x="24" y="3"/>
                          <a:pt x="22" y="3"/>
                        </a:cubicBezTo>
                        <a:cubicBezTo>
                          <a:pt x="20" y="4"/>
                          <a:pt x="3"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4" name="Freeform 7319">
                    <a:extLst>
                      <a:ext uri="{FF2B5EF4-FFF2-40B4-BE49-F238E27FC236}">
                        <a16:creationId xmlns:a16="http://schemas.microsoft.com/office/drawing/2014/main" xmlns="" id="{8D29DAFE-F8E6-4B39-A6CE-67E169626822}"/>
                      </a:ext>
                    </a:extLst>
                  </p:cNvPr>
                  <p:cNvSpPr>
                    <a:spLocks/>
                  </p:cNvSpPr>
                  <p:nvPr/>
                </p:nvSpPr>
                <p:spPr bwMode="auto">
                  <a:xfrm>
                    <a:off x="4066" y="1881"/>
                    <a:ext cx="18" cy="3"/>
                  </a:xfrm>
                  <a:custGeom>
                    <a:avLst/>
                    <a:gdLst>
                      <a:gd name="T0" fmla="*/ 2 w 24"/>
                      <a:gd name="T1" fmla="*/ 3 h 4"/>
                      <a:gd name="T2" fmla="*/ 2 w 24"/>
                      <a:gd name="T3" fmla="*/ 3 h 4"/>
                      <a:gd name="T4" fmla="*/ 2 w 24"/>
                      <a:gd name="T5" fmla="*/ 3 h 4"/>
                      <a:gd name="T6" fmla="*/ 18 w 24"/>
                      <a:gd name="T7" fmla="*/ 3 h 4"/>
                      <a:gd name="T8" fmla="*/ 22 w 24"/>
                      <a:gd name="T9" fmla="*/ 3 h 4"/>
                      <a:gd name="T10" fmla="*/ 23 w 24"/>
                      <a:gd name="T11" fmla="*/ 3 h 4"/>
                      <a:gd name="T12" fmla="*/ 22 w 24"/>
                      <a:gd name="T13" fmla="*/ 1 h 4"/>
                      <a:gd name="T14" fmla="*/ 10 w 24"/>
                      <a:gd name="T15" fmla="*/ 1 h 4"/>
                      <a:gd name="T16" fmla="*/ 2 w 24"/>
                      <a:gd name="T17" fmla="*/ 1 h 4"/>
                      <a:gd name="T18" fmla="*/ 1 w 24"/>
                      <a:gd name="T19" fmla="*/ 2 h 4"/>
                      <a:gd name="T20" fmla="*/ 2 w 24"/>
                      <a:gd name="T21" fmla="*/ 3 h 4"/>
                      <a:gd name="T22" fmla="*/ 2 w 24"/>
                      <a:gd name="T23" fmla="*/ 3 h 4"/>
                      <a:gd name="T24" fmla="*/ 2 w 24"/>
                      <a:gd name="T25" fmla="*/ 3 h 4"/>
                      <a:gd name="T26" fmla="*/ 0 w 24"/>
                      <a:gd name="T27" fmla="*/ 2 h 4"/>
                      <a:gd name="T28" fmla="*/ 2 w 24"/>
                      <a:gd name="T29" fmla="*/ 1 h 4"/>
                      <a:gd name="T30" fmla="*/ 10 w 24"/>
                      <a:gd name="T31" fmla="*/ 0 h 4"/>
                      <a:gd name="T32" fmla="*/ 22 w 24"/>
                      <a:gd name="T33" fmla="*/ 1 h 4"/>
                      <a:gd name="T34" fmla="*/ 24 w 24"/>
                      <a:gd name="T35" fmla="*/ 3 h 4"/>
                      <a:gd name="T36" fmla="*/ 22 w 24"/>
                      <a:gd name="T37" fmla="*/ 4 h 4"/>
                      <a:gd name="T38" fmla="*/ 18 w 24"/>
                      <a:gd name="T39" fmla="*/ 4 h 4"/>
                      <a:gd name="T40" fmla="*/ 2 w 2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
                        <a:moveTo>
                          <a:pt x="2" y="3"/>
                        </a:moveTo>
                        <a:cubicBezTo>
                          <a:pt x="2" y="3"/>
                          <a:pt x="2" y="3"/>
                          <a:pt x="2" y="3"/>
                        </a:cubicBezTo>
                        <a:cubicBezTo>
                          <a:pt x="2" y="3"/>
                          <a:pt x="2" y="3"/>
                          <a:pt x="2" y="3"/>
                        </a:cubicBezTo>
                        <a:cubicBezTo>
                          <a:pt x="3" y="3"/>
                          <a:pt x="12" y="3"/>
                          <a:pt x="18" y="3"/>
                        </a:cubicBezTo>
                        <a:cubicBezTo>
                          <a:pt x="20" y="3"/>
                          <a:pt x="22" y="3"/>
                          <a:pt x="22" y="3"/>
                        </a:cubicBezTo>
                        <a:cubicBezTo>
                          <a:pt x="23" y="3"/>
                          <a:pt x="23" y="3"/>
                          <a:pt x="23" y="3"/>
                        </a:cubicBezTo>
                        <a:cubicBezTo>
                          <a:pt x="23" y="2"/>
                          <a:pt x="23" y="2"/>
                          <a:pt x="22" y="1"/>
                        </a:cubicBezTo>
                        <a:cubicBezTo>
                          <a:pt x="21" y="1"/>
                          <a:pt x="15" y="1"/>
                          <a:pt x="10" y="1"/>
                        </a:cubicBezTo>
                        <a:cubicBezTo>
                          <a:pt x="6" y="1"/>
                          <a:pt x="3" y="1"/>
                          <a:pt x="2" y="1"/>
                        </a:cubicBezTo>
                        <a:cubicBezTo>
                          <a:pt x="1" y="2"/>
                          <a:pt x="1" y="2"/>
                          <a:pt x="1" y="2"/>
                        </a:cubicBezTo>
                        <a:cubicBezTo>
                          <a:pt x="1" y="3"/>
                          <a:pt x="1" y="3"/>
                          <a:pt x="2" y="3"/>
                        </a:cubicBezTo>
                        <a:cubicBezTo>
                          <a:pt x="2" y="3"/>
                          <a:pt x="2" y="3"/>
                          <a:pt x="2" y="3"/>
                        </a:cubicBezTo>
                        <a:cubicBezTo>
                          <a:pt x="2" y="3"/>
                          <a:pt x="2" y="3"/>
                          <a:pt x="2" y="3"/>
                        </a:cubicBezTo>
                        <a:cubicBezTo>
                          <a:pt x="1" y="3"/>
                          <a:pt x="0" y="3"/>
                          <a:pt x="0" y="2"/>
                        </a:cubicBezTo>
                        <a:cubicBezTo>
                          <a:pt x="0" y="2"/>
                          <a:pt x="1" y="1"/>
                          <a:pt x="2" y="1"/>
                        </a:cubicBezTo>
                        <a:cubicBezTo>
                          <a:pt x="3" y="0"/>
                          <a:pt x="6" y="0"/>
                          <a:pt x="10" y="0"/>
                        </a:cubicBezTo>
                        <a:cubicBezTo>
                          <a:pt x="15" y="0"/>
                          <a:pt x="21" y="1"/>
                          <a:pt x="22" y="1"/>
                        </a:cubicBezTo>
                        <a:cubicBezTo>
                          <a:pt x="23" y="1"/>
                          <a:pt x="24" y="2"/>
                          <a:pt x="24" y="3"/>
                        </a:cubicBezTo>
                        <a:cubicBezTo>
                          <a:pt x="24" y="3"/>
                          <a:pt x="23" y="4"/>
                          <a:pt x="22" y="4"/>
                        </a:cubicBezTo>
                        <a:cubicBezTo>
                          <a:pt x="22" y="4"/>
                          <a:pt x="20" y="4"/>
                          <a:pt x="18" y="4"/>
                        </a:cubicBezTo>
                        <a:cubicBezTo>
                          <a:pt x="12" y="4"/>
                          <a:pt x="3" y="4"/>
                          <a:pt x="2"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5" name="Freeform 7320">
                    <a:extLst>
                      <a:ext uri="{FF2B5EF4-FFF2-40B4-BE49-F238E27FC236}">
                        <a16:creationId xmlns:a16="http://schemas.microsoft.com/office/drawing/2014/main" xmlns="" id="{31D4E9B6-91CB-4E4B-943A-0895A8F2C293}"/>
                      </a:ext>
                    </a:extLst>
                  </p:cNvPr>
                  <p:cNvSpPr>
                    <a:spLocks noEditPoints="1"/>
                  </p:cNvSpPr>
                  <p:nvPr/>
                </p:nvSpPr>
                <p:spPr bwMode="auto">
                  <a:xfrm>
                    <a:off x="4067" y="1882"/>
                    <a:ext cx="16" cy="2"/>
                  </a:xfrm>
                  <a:custGeom>
                    <a:avLst/>
                    <a:gdLst>
                      <a:gd name="T0" fmla="*/ 6 w 22"/>
                      <a:gd name="T1" fmla="*/ 2 h 2"/>
                      <a:gd name="T2" fmla="*/ 2 w 22"/>
                      <a:gd name="T3" fmla="*/ 2 h 2"/>
                      <a:gd name="T4" fmla="*/ 4 w 22"/>
                      <a:gd name="T5" fmla="*/ 0 h 2"/>
                      <a:gd name="T6" fmla="*/ 6 w 22"/>
                      <a:gd name="T7" fmla="*/ 0 h 2"/>
                      <a:gd name="T8" fmla="*/ 13 w 22"/>
                      <a:gd name="T9" fmla="*/ 0 h 2"/>
                      <a:gd name="T10" fmla="*/ 21 w 22"/>
                      <a:gd name="T11" fmla="*/ 1 h 2"/>
                      <a:gd name="T12" fmla="*/ 19 w 22"/>
                      <a:gd name="T13" fmla="*/ 2 h 2"/>
                      <a:gd name="T14" fmla="*/ 14 w 22"/>
                      <a:gd name="T15" fmla="*/ 2 h 2"/>
                      <a:gd name="T16" fmla="*/ 13 w 22"/>
                      <a:gd name="T17" fmla="*/ 2 h 2"/>
                      <a:gd name="T18" fmla="*/ 9 w 22"/>
                      <a:gd name="T19" fmla="*/ 2 h 2"/>
                      <a:gd name="T20" fmla="*/ 6 w 22"/>
                      <a:gd name="T21" fmla="*/ 2 h 2"/>
                      <a:gd name="T22" fmla="*/ 8 w 22"/>
                      <a:gd name="T23" fmla="*/ 0 h 2"/>
                      <a:gd name="T24" fmla="*/ 1 w 22"/>
                      <a:gd name="T25" fmla="*/ 0 h 2"/>
                      <a:gd name="T26" fmla="*/ 0 w 22"/>
                      <a:gd name="T27" fmla="*/ 1 h 2"/>
                      <a:gd name="T28" fmla="*/ 1 w 22"/>
                      <a:gd name="T29" fmla="*/ 2 h 2"/>
                      <a:gd name="T30" fmla="*/ 17 w 22"/>
                      <a:gd name="T31" fmla="*/ 2 h 2"/>
                      <a:gd name="T32" fmla="*/ 17 w 22"/>
                      <a:gd name="T33" fmla="*/ 2 h 2"/>
                      <a:gd name="T34" fmla="*/ 21 w 22"/>
                      <a:gd name="T35" fmla="*/ 2 h 2"/>
                      <a:gd name="T36" fmla="*/ 22 w 22"/>
                      <a:gd name="T37" fmla="*/ 2 h 2"/>
                      <a:gd name="T38" fmla="*/ 21 w 22"/>
                      <a:gd name="T39" fmla="*/ 0 h 2"/>
                      <a:gd name="T40" fmla="*/ 9 w 22"/>
                      <a:gd name="T41" fmla="*/ 0 h 2"/>
                      <a:gd name="T42" fmla="*/ 9 w 22"/>
                      <a:gd name="T43" fmla="*/ 0 h 2"/>
                      <a:gd name="T44" fmla="*/ 8 w 22"/>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
                        <a:moveTo>
                          <a:pt x="6" y="2"/>
                        </a:moveTo>
                        <a:cubicBezTo>
                          <a:pt x="4" y="2"/>
                          <a:pt x="3" y="2"/>
                          <a:pt x="2" y="2"/>
                        </a:cubicBezTo>
                        <a:cubicBezTo>
                          <a:pt x="2" y="2"/>
                          <a:pt x="1" y="0"/>
                          <a:pt x="4" y="0"/>
                        </a:cubicBezTo>
                        <a:cubicBezTo>
                          <a:pt x="4" y="0"/>
                          <a:pt x="5" y="0"/>
                          <a:pt x="6" y="0"/>
                        </a:cubicBezTo>
                        <a:cubicBezTo>
                          <a:pt x="8" y="0"/>
                          <a:pt x="10" y="0"/>
                          <a:pt x="13" y="0"/>
                        </a:cubicBezTo>
                        <a:cubicBezTo>
                          <a:pt x="17" y="0"/>
                          <a:pt x="20" y="0"/>
                          <a:pt x="21" y="1"/>
                        </a:cubicBezTo>
                        <a:cubicBezTo>
                          <a:pt x="21" y="2"/>
                          <a:pt x="21" y="2"/>
                          <a:pt x="19" y="2"/>
                        </a:cubicBezTo>
                        <a:cubicBezTo>
                          <a:pt x="18" y="2"/>
                          <a:pt x="16" y="2"/>
                          <a:pt x="14" y="2"/>
                        </a:cubicBezTo>
                        <a:cubicBezTo>
                          <a:pt x="13" y="2"/>
                          <a:pt x="13" y="2"/>
                          <a:pt x="13" y="2"/>
                        </a:cubicBezTo>
                        <a:cubicBezTo>
                          <a:pt x="12" y="2"/>
                          <a:pt x="10" y="2"/>
                          <a:pt x="9" y="2"/>
                        </a:cubicBezTo>
                        <a:cubicBezTo>
                          <a:pt x="8" y="2"/>
                          <a:pt x="7" y="2"/>
                          <a:pt x="6" y="2"/>
                        </a:cubicBezTo>
                        <a:close/>
                        <a:moveTo>
                          <a:pt x="8" y="0"/>
                        </a:moveTo>
                        <a:cubicBezTo>
                          <a:pt x="5" y="0"/>
                          <a:pt x="2" y="0"/>
                          <a:pt x="1" y="0"/>
                        </a:cubicBezTo>
                        <a:cubicBezTo>
                          <a:pt x="0" y="1"/>
                          <a:pt x="0" y="1"/>
                          <a:pt x="0" y="1"/>
                        </a:cubicBezTo>
                        <a:cubicBezTo>
                          <a:pt x="0" y="2"/>
                          <a:pt x="0" y="2"/>
                          <a:pt x="1" y="2"/>
                        </a:cubicBezTo>
                        <a:cubicBezTo>
                          <a:pt x="2" y="2"/>
                          <a:pt x="11" y="2"/>
                          <a:pt x="17" y="2"/>
                        </a:cubicBezTo>
                        <a:cubicBezTo>
                          <a:pt x="17" y="2"/>
                          <a:pt x="17" y="2"/>
                          <a:pt x="17" y="2"/>
                        </a:cubicBezTo>
                        <a:cubicBezTo>
                          <a:pt x="19" y="2"/>
                          <a:pt x="21" y="2"/>
                          <a:pt x="21" y="2"/>
                        </a:cubicBezTo>
                        <a:cubicBezTo>
                          <a:pt x="22" y="2"/>
                          <a:pt x="22" y="2"/>
                          <a:pt x="22" y="2"/>
                        </a:cubicBezTo>
                        <a:cubicBezTo>
                          <a:pt x="22" y="1"/>
                          <a:pt x="22" y="1"/>
                          <a:pt x="21" y="0"/>
                        </a:cubicBezTo>
                        <a:cubicBezTo>
                          <a:pt x="20" y="0"/>
                          <a:pt x="14" y="0"/>
                          <a:pt x="9" y="0"/>
                        </a:cubicBezTo>
                        <a:cubicBezTo>
                          <a:pt x="9" y="0"/>
                          <a:pt x="9" y="0"/>
                          <a:pt x="9" y="0"/>
                        </a:cubicBezTo>
                        <a:lnTo>
                          <a:pt x="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6" name="Freeform 7321">
                    <a:extLst>
                      <a:ext uri="{FF2B5EF4-FFF2-40B4-BE49-F238E27FC236}">
                        <a16:creationId xmlns:a16="http://schemas.microsoft.com/office/drawing/2014/main" xmlns="" id="{4D67FF52-61AD-46EC-9360-21A1D787B96F}"/>
                      </a:ext>
                    </a:extLst>
                  </p:cNvPr>
                  <p:cNvSpPr>
                    <a:spLocks noEditPoints="1"/>
                  </p:cNvSpPr>
                  <p:nvPr/>
                </p:nvSpPr>
                <p:spPr bwMode="auto">
                  <a:xfrm>
                    <a:off x="4066" y="1882"/>
                    <a:ext cx="18" cy="2"/>
                  </a:xfrm>
                  <a:custGeom>
                    <a:avLst/>
                    <a:gdLst>
                      <a:gd name="T0" fmla="*/ 2 w 24"/>
                      <a:gd name="T1" fmla="*/ 2 h 3"/>
                      <a:gd name="T2" fmla="*/ 1 w 24"/>
                      <a:gd name="T3" fmla="*/ 1 h 3"/>
                      <a:gd name="T4" fmla="*/ 2 w 24"/>
                      <a:gd name="T5" fmla="*/ 0 h 3"/>
                      <a:gd name="T6" fmla="*/ 9 w 24"/>
                      <a:gd name="T7" fmla="*/ 0 h 3"/>
                      <a:gd name="T8" fmla="*/ 10 w 24"/>
                      <a:gd name="T9" fmla="*/ 0 h 3"/>
                      <a:gd name="T10" fmla="*/ 10 w 24"/>
                      <a:gd name="T11" fmla="*/ 0 h 3"/>
                      <a:gd name="T12" fmla="*/ 22 w 24"/>
                      <a:gd name="T13" fmla="*/ 0 h 3"/>
                      <a:gd name="T14" fmla="*/ 23 w 24"/>
                      <a:gd name="T15" fmla="*/ 2 h 3"/>
                      <a:gd name="T16" fmla="*/ 22 w 24"/>
                      <a:gd name="T17" fmla="*/ 2 h 3"/>
                      <a:gd name="T18" fmla="*/ 18 w 24"/>
                      <a:gd name="T19" fmla="*/ 2 h 3"/>
                      <a:gd name="T20" fmla="*/ 18 w 24"/>
                      <a:gd name="T21" fmla="*/ 2 h 3"/>
                      <a:gd name="T22" fmla="*/ 2 w 24"/>
                      <a:gd name="T23" fmla="*/ 2 h 3"/>
                      <a:gd name="T24" fmla="*/ 10 w 24"/>
                      <a:gd name="T25" fmla="*/ 0 h 3"/>
                      <a:gd name="T26" fmla="*/ 2 w 24"/>
                      <a:gd name="T27" fmla="*/ 0 h 3"/>
                      <a:gd name="T28" fmla="*/ 2 w 24"/>
                      <a:gd name="T29" fmla="*/ 2 h 3"/>
                      <a:gd name="T30" fmla="*/ 18 w 24"/>
                      <a:gd name="T31" fmla="*/ 3 h 3"/>
                      <a:gd name="T32" fmla="*/ 22 w 24"/>
                      <a:gd name="T33" fmla="*/ 2 h 3"/>
                      <a:gd name="T34" fmla="*/ 22 w 24"/>
                      <a:gd name="T35" fmla="*/ 0 h 3"/>
                      <a:gd name="T36" fmla="*/ 10 w 2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
                        <a:moveTo>
                          <a:pt x="2" y="2"/>
                        </a:moveTo>
                        <a:cubicBezTo>
                          <a:pt x="1" y="2"/>
                          <a:pt x="1" y="2"/>
                          <a:pt x="1" y="1"/>
                        </a:cubicBezTo>
                        <a:cubicBezTo>
                          <a:pt x="1" y="1"/>
                          <a:pt x="1" y="1"/>
                          <a:pt x="2" y="0"/>
                        </a:cubicBezTo>
                        <a:cubicBezTo>
                          <a:pt x="3" y="0"/>
                          <a:pt x="6" y="0"/>
                          <a:pt x="9" y="0"/>
                        </a:cubicBezTo>
                        <a:cubicBezTo>
                          <a:pt x="10" y="0"/>
                          <a:pt x="10" y="0"/>
                          <a:pt x="10" y="0"/>
                        </a:cubicBezTo>
                        <a:cubicBezTo>
                          <a:pt x="10" y="0"/>
                          <a:pt x="10" y="0"/>
                          <a:pt x="10" y="0"/>
                        </a:cubicBezTo>
                        <a:cubicBezTo>
                          <a:pt x="15" y="0"/>
                          <a:pt x="21" y="0"/>
                          <a:pt x="22" y="0"/>
                        </a:cubicBezTo>
                        <a:cubicBezTo>
                          <a:pt x="23" y="1"/>
                          <a:pt x="23" y="1"/>
                          <a:pt x="23" y="2"/>
                        </a:cubicBezTo>
                        <a:cubicBezTo>
                          <a:pt x="23" y="2"/>
                          <a:pt x="23" y="2"/>
                          <a:pt x="22" y="2"/>
                        </a:cubicBezTo>
                        <a:cubicBezTo>
                          <a:pt x="22" y="2"/>
                          <a:pt x="20" y="2"/>
                          <a:pt x="18" y="2"/>
                        </a:cubicBezTo>
                        <a:cubicBezTo>
                          <a:pt x="18" y="2"/>
                          <a:pt x="18" y="2"/>
                          <a:pt x="18" y="2"/>
                        </a:cubicBezTo>
                        <a:cubicBezTo>
                          <a:pt x="12" y="2"/>
                          <a:pt x="3" y="2"/>
                          <a:pt x="2" y="2"/>
                        </a:cubicBezTo>
                        <a:close/>
                        <a:moveTo>
                          <a:pt x="10" y="0"/>
                        </a:moveTo>
                        <a:cubicBezTo>
                          <a:pt x="6" y="0"/>
                          <a:pt x="3" y="0"/>
                          <a:pt x="2" y="0"/>
                        </a:cubicBezTo>
                        <a:cubicBezTo>
                          <a:pt x="0" y="1"/>
                          <a:pt x="1" y="2"/>
                          <a:pt x="2" y="2"/>
                        </a:cubicBezTo>
                        <a:cubicBezTo>
                          <a:pt x="3" y="2"/>
                          <a:pt x="12" y="3"/>
                          <a:pt x="18" y="3"/>
                        </a:cubicBezTo>
                        <a:cubicBezTo>
                          <a:pt x="20" y="3"/>
                          <a:pt x="22" y="3"/>
                          <a:pt x="22" y="2"/>
                        </a:cubicBezTo>
                        <a:cubicBezTo>
                          <a:pt x="24" y="2"/>
                          <a:pt x="24" y="1"/>
                          <a:pt x="22" y="0"/>
                        </a:cubicBezTo>
                        <a:cubicBezTo>
                          <a:pt x="21" y="0"/>
                          <a:pt x="15"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7" name="Freeform 7322">
                    <a:extLst>
                      <a:ext uri="{FF2B5EF4-FFF2-40B4-BE49-F238E27FC236}">
                        <a16:creationId xmlns:a16="http://schemas.microsoft.com/office/drawing/2014/main" xmlns="" id="{2A110288-71DE-463C-95F5-766436EB6D21}"/>
                      </a:ext>
                    </a:extLst>
                  </p:cNvPr>
                  <p:cNvSpPr>
                    <a:spLocks/>
                  </p:cNvSpPr>
                  <p:nvPr/>
                </p:nvSpPr>
                <p:spPr bwMode="auto">
                  <a:xfrm>
                    <a:off x="4070" y="1882"/>
                    <a:ext cx="11" cy="2"/>
                  </a:xfrm>
                  <a:custGeom>
                    <a:avLst/>
                    <a:gdLst>
                      <a:gd name="T0" fmla="*/ 2 w 15"/>
                      <a:gd name="T1" fmla="*/ 1 h 2"/>
                      <a:gd name="T2" fmla="*/ 6 w 15"/>
                      <a:gd name="T3" fmla="*/ 1 h 2"/>
                      <a:gd name="T4" fmla="*/ 14 w 15"/>
                      <a:gd name="T5" fmla="*/ 1 h 2"/>
                      <a:gd name="T6" fmla="*/ 11 w 15"/>
                      <a:gd name="T7" fmla="*/ 2 h 2"/>
                      <a:gd name="T8" fmla="*/ 5 w 15"/>
                      <a:gd name="T9" fmla="*/ 1 h 2"/>
                      <a:gd name="T10" fmla="*/ 1 w 15"/>
                      <a:gd name="T11" fmla="*/ 1 h 2"/>
                      <a:gd name="T12" fmla="*/ 2 w 1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2" y="1"/>
                        </a:moveTo>
                        <a:cubicBezTo>
                          <a:pt x="2" y="1"/>
                          <a:pt x="2" y="1"/>
                          <a:pt x="6" y="1"/>
                        </a:cubicBezTo>
                        <a:cubicBezTo>
                          <a:pt x="10" y="1"/>
                          <a:pt x="14" y="0"/>
                          <a:pt x="14" y="1"/>
                        </a:cubicBezTo>
                        <a:cubicBezTo>
                          <a:pt x="15" y="1"/>
                          <a:pt x="14" y="2"/>
                          <a:pt x="11" y="2"/>
                        </a:cubicBezTo>
                        <a:cubicBezTo>
                          <a:pt x="9" y="1"/>
                          <a:pt x="6" y="1"/>
                          <a:pt x="5" y="1"/>
                        </a:cubicBezTo>
                        <a:cubicBezTo>
                          <a:pt x="3" y="2"/>
                          <a:pt x="1" y="2"/>
                          <a:pt x="1" y="1"/>
                        </a:cubicBezTo>
                        <a:cubicBezTo>
                          <a:pt x="0" y="1"/>
                          <a:pt x="0" y="1"/>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8" name="Freeform 7323">
                    <a:extLst>
                      <a:ext uri="{FF2B5EF4-FFF2-40B4-BE49-F238E27FC236}">
                        <a16:creationId xmlns:a16="http://schemas.microsoft.com/office/drawing/2014/main" xmlns="" id="{DA090449-6B70-404B-AD86-251CF61166DA}"/>
                      </a:ext>
                    </a:extLst>
                  </p:cNvPr>
                  <p:cNvSpPr>
                    <a:spLocks/>
                  </p:cNvSpPr>
                  <p:nvPr/>
                </p:nvSpPr>
                <p:spPr bwMode="auto">
                  <a:xfrm>
                    <a:off x="4047" y="1895"/>
                    <a:ext cx="55" cy="10"/>
                  </a:xfrm>
                  <a:custGeom>
                    <a:avLst/>
                    <a:gdLst>
                      <a:gd name="T0" fmla="*/ 63 w 73"/>
                      <a:gd name="T1" fmla="*/ 4 h 13"/>
                      <a:gd name="T2" fmla="*/ 37 w 73"/>
                      <a:gd name="T3" fmla="*/ 1 h 13"/>
                      <a:gd name="T4" fmla="*/ 11 w 73"/>
                      <a:gd name="T5" fmla="*/ 4 h 13"/>
                      <a:gd name="T6" fmla="*/ 3 w 73"/>
                      <a:gd name="T7" fmla="*/ 13 h 13"/>
                      <a:gd name="T8" fmla="*/ 16 w 73"/>
                      <a:gd name="T9" fmla="*/ 10 h 13"/>
                      <a:gd name="T10" fmla="*/ 28 w 73"/>
                      <a:gd name="T11" fmla="*/ 9 h 13"/>
                      <a:gd name="T12" fmla="*/ 39 w 73"/>
                      <a:gd name="T13" fmla="*/ 9 h 13"/>
                      <a:gd name="T14" fmla="*/ 46 w 73"/>
                      <a:gd name="T15" fmla="*/ 9 h 13"/>
                      <a:gd name="T16" fmla="*/ 57 w 73"/>
                      <a:gd name="T17" fmla="*/ 10 h 13"/>
                      <a:gd name="T18" fmla="*/ 70 w 73"/>
                      <a:gd name="T19" fmla="*/ 13 h 13"/>
                      <a:gd name="T20" fmla="*/ 63 w 73"/>
                      <a:gd name="T2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
                        <a:moveTo>
                          <a:pt x="63" y="4"/>
                        </a:moveTo>
                        <a:cubicBezTo>
                          <a:pt x="53" y="0"/>
                          <a:pt x="43" y="1"/>
                          <a:pt x="37" y="1"/>
                        </a:cubicBezTo>
                        <a:cubicBezTo>
                          <a:pt x="31" y="1"/>
                          <a:pt x="20" y="0"/>
                          <a:pt x="11" y="4"/>
                        </a:cubicBezTo>
                        <a:cubicBezTo>
                          <a:pt x="1" y="9"/>
                          <a:pt x="0" y="13"/>
                          <a:pt x="3" y="13"/>
                        </a:cubicBezTo>
                        <a:cubicBezTo>
                          <a:pt x="6" y="13"/>
                          <a:pt x="11" y="12"/>
                          <a:pt x="16" y="10"/>
                        </a:cubicBezTo>
                        <a:cubicBezTo>
                          <a:pt x="22" y="8"/>
                          <a:pt x="28" y="9"/>
                          <a:pt x="28" y="9"/>
                        </a:cubicBezTo>
                        <a:cubicBezTo>
                          <a:pt x="32" y="9"/>
                          <a:pt x="36" y="9"/>
                          <a:pt x="39" y="9"/>
                        </a:cubicBezTo>
                        <a:cubicBezTo>
                          <a:pt x="41" y="9"/>
                          <a:pt x="43" y="9"/>
                          <a:pt x="46" y="9"/>
                        </a:cubicBezTo>
                        <a:cubicBezTo>
                          <a:pt x="46" y="9"/>
                          <a:pt x="52" y="8"/>
                          <a:pt x="57" y="10"/>
                        </a:cubicBezTo>
                        <a:cubicBezTo>
                          <a:pt x="63" y="12"/>
                          <a:pt x="68" y="13"/>
                          <a:pt x="70" y="13"/>
                        </a:cubicBezTo>
                        <a:cubicBezTo>
                          <a:pt x="73" y="13"/>
                          <a:pt x="73" y="9"/>
                          <a:pt x="63"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89" name="Freeform 7324">
                    <a:extLst>
                      <a:ext uri="{FF2B5EF4-FFF2-40B4-BE49-F238E27FC236}">
                        <a16:creationId xmlns:a16="http://schemas.microsoft.com/office/drawing/2014/main" xmlns="" id="{2D3929A2-5DC4-4452-A4A9-D259DB58560D}"/>
                      </a:ext>
                    </a:extLst>
                  </p:cNvPr>
                  <p:cNvSpPr>
                    <a:spLocks noEditPoints="1"/>
                  </p:cNvSpPr>
                  <p:nvPr/>
                </p:nvSpPr>
                <p:spPr bwMode="auto">
                  <a:xfrm>
                    <a:off x="4048" y="1895"/>
                    <a:ext cx="54" cy="10"/>
                  </a:xfrm>
                  <a:custGeom>
                    <a:avLst/>
                    <a:gdLst>
                      <a:gd name="T0" fmla="*/ 68 w 72"/>
                      <a:gd name="T1" fmla="*/ 13 h 13"/>
                      <a:gd name="T2" fmla="*/ 56 w 72"/>
                      <a:gd name="T3" fmla="*/ 10 h 13"/>
                      <a:gd name="T4" fmla="*/ 48 w 72"/>
                      <a:gd name="T5" fmla="*/ 9 h 13"/>
                      <a:gd name="T6" fmla="*/ 45 w 72"/>
                      <a:gd name="T7" fmla="*/ 9 h 13"/>
                      <a:gd name="T8" fmla="*/ 43 w 72"/>
                      <a:gd name="T9" fmla="*/ 9 h 13"/>
                      <a:gd name="T10" fmla="*/ 38 w 72"/>
                      <a:gd name="T11" fmla="*/ 9 h 13"/>
                      <a:gd name="T12" fmla="*/ 33 w 72"/>
                      <a:gd name="T13" fmla="*/ 9 h 13"/>
                      <a:gd name="T14" fmla="*/ 26 w 72"/>
                      <a:gd name="T15" fmla="*/ 9 h 13"/>
                      <a:gd name="T16" fmla="*/ 25 w 72"/>
                      <a:gd name="T17" fmla="*/ 9 h 13"/>
                      <a:gd name="T18" fmla="*/ 16 w 72"/>
                      <a:gd name="T19" fmla="*/ 10 h 13"/>
                      <a:gd name="T20" fmla="*/ 3 w 72"/>
                      <a:gd name="T21" fmla="*/ 13 h 13"/>
                      <a:gd name="T22" fmla="*/ 2 w 72"/>
                      <a:gd name="T23" fmla="*/ 13 h 13"/>
                      <a:gd name="T24" fmla="*/ 0 w 72"/>
                      <a:gd name="T25" fmla="*/ 12 h 13"/>
                      <a:gd name="T26" fmla="*/ 9 w 72"/>
                      <a:gd name="T27" fmla="*/ 4 h 13"/>
                      <a:gd name="T28" fmla="*/ 32 w 72"/>
                      <a:gd name="T29" fmla="*/ 0 h 13"/>
                      <a:gd name="T30" fmla="*/ 36 w 72"/>
                      <a:gd name="T31" fmla="*/ 0 h 13"/>
                      <a:gd name="T32" fmla="*/ 40 w 72"/>
                      <a:gd name="T33" fmla="*/ 0 h 13"/>
                      <a:gd name="T34" fmla="*/ 62 w 72"/>
                      <a:gd name="T35" fmla="*/ 4 h 13"/>
                      <a:gd name="T36" fmla="*/ 62 w 72"/>
                      <a:gd name="T37" fmla="*/ 4 h 13"/>
                      <a:gd name="T38" fmla="*/ 62 w 72"/>
                      <a:gd name="T39" fmla="*/ 4 h 13"/>
                      <a:gd name="T40" fmla="*/ 72 w 72"/>
                      <a:gd name="T41" fmla="*/ 12 h 13"/>
                      <a:gd name="T42" fmla="*/ 70 w 72"/>
                      <a:gd name="T43" fmla="*/ 13 h 13"/>
                      <a:gd name="T44" fmla="*/ 69 w 72"/>
                      <a:gd name="T45" fmla="*/ 13 h 13"/>
                      <a:gd name="T46" fmla="*/ 68 w 72"/>
                      <a:gd name="T47" fmla="*/ 13 h 13"/>
                      <a:gd name="T48" fmla="*/ 57 w 72"/>
                      <a:gd name="T49" fmla="*/ 10 h 13"/>
                      <a:gd name="T50" fmla="*/ 68 w 72"/>
                      <a:gd name="T51" fmla="*/ 13 h 13"/>
                      <a:gd name="T52" fmla="*/ 69 w 72"/>
                      <a:gd name="T53" fmla="*/ 13 h 13"/>
                      <a:gd name="T54" fmla="*/ 70 w 72"/>
                      <a:gd name="T55" fmla="*/ 12 h 13"/>
                      <a:gd name="T56" fmla="*/ 61 w 72"/>
                      <a:gd name="T57" fmla="*/ 5 h 13"/>
                      <a:gd name="T58" fmla="*/ 40 w 72"/>
                      <a:gd name="T59" fmla="*/ 1 h 13"/>
                      <a:gd name="T60" fmla="*/ 36 w 72"/>
                      <a:gd name="T61" fmla="*/ 1 h 13"/>
                      <a:gd name="T62" fmla="*/ 32 w 72"/>
                      <a:gd name="T63" fmla="*/ 1 h 13"/>
                      <a:gd name="T64" fmla="*/ 10 w 72"/>
                      <a:gd name="T65" fmla="*/ 5 h 13"/>
                      <a:gd name="T66" fmla="*/ 1 w 72"/>
                      <a:gd name="T67" fmla="*/ 12 h 13"/>
                      <a:gd name="T68" fmla="*/ 2 w 72"/>
                      <a:gd name="T69" fmla="*/ 13 h 13"/>
                      <a:gd name="T70" fmla="*/ 3 w 72"/>
                      <a:gd name="T71" fmla="*/ 13 h 13"/>
                      <a:gd name="T72" fmla="*/ 15 w 72"/>
                      <a:gd name="T73" fmla="*/ 10 h 13"/>
                      <a:gd name="T74" fmla="*/ 25 w 72"/>
                      <a:gd name="T75" fmla="*/ 8 h 13"/>
                      <a:gd name="T76" fmla="*/ 27 w 72"/>
                      <a:gd name="T77" fmla="*/ 8 h 13"/>
                      <a:gd name="T78" fmla="*/ 33 w 72"/>
                      <a:gd name="T79" fmla="*/ 8 h 13"/>
                      <a:gd name="T80" fmla="*/ 38 w 72"/>
                      <a:gd name="T81" fmla="*/ 8 h 13"/>
                      <a:gd name="T82" fmla="*/ 43 w 72"/>
                      <a:gd name="T83" fmla="*/ 8 h 13"/>
                      <a:gd name="T84" fmla="*/ 45 w 72"/>
                      <a:gd name="T85" fmla="*/ 8 h 13"/>
                      <a:gd name="T86" fmla="*/ 48 w 72"/>
                      <a:gd name="T87" fmla="*/ 8 h 13"/>
                      <a:gd name="T88" fmla="*/ 57 w 72"/>
                      <a:gd name="T8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3">
                        <a:moveTo>
                          <a:pt x="68" y="13"/>
                        </a:moveTo>
                        <a:cubicBezTo>
                          <a:pt x="65" y="13"/>
                          <a:pt x="61" y="12"/>
                          <a:pt x="56" y="10"/>
                        </a:cubicBezTo>
                        <a:cubicBezTo>
                          <a:pt x="53" y="9"/>
                          <a:pt x="50" y="9"/>
                          <a:pt x="48" y="9"/>
                        </a:cubicBezTo>
                        <a:cubicBezTo>
                          <a:pt x="46" y="9"/>
                          <a:pt x="46" y="9"/>
                          <a:pt x="45" y="9"/>
                        </a:cubicBezTo>
                        <a:cubicBezTo>
                          <a:pt x="45" y="9"/>
                          <a:pt x="44" y="9"/>
                          <a:pt x="43" y="9"/>
                        </a:cubicBezTo>
                        <a:cubicBezTo>
                          <a:pt x="41" y="9"/>
                          <a:pt x="39" y="9"/>
                          <a:pt x="38" y="9"/>
                        </a:cubicBezTo>
                        <a:cubicBezTo>
                          <a:pt x="36" y="9"/>
                          <a:pt x="35" y="9"/>
                          <a:pt x="33" y="9"/>
                        </a:cubicBezTo>
                        <a:cubicBezTo>
                          <a:pt x="31" y="9"/>
                          <a:pt x="29" y="9"/>
                          <a:pt x="26" y="9"/>
                        </a:cubicBezTo>
                        <a:cubicBezTo>
                          <a:pt x="26" y="9"/>
                          <a:pt x="26" y="9"/>
                          <a:pt x="25" y="9"/>
                        </a:cubicBezTo>
                        <a:cubicBezTo>
                          <a:pt x="22" y="9"/>
                          <a:pt x="19" y="9"/>
                          <a:pt x="16" y="10"/>
                        </a:cubicBezTo>
                        <a:cubicBezTo>
                          <a:pt x="11" y="12"/>
                          <a:pt x="6" y="13"/>
                          <a:pt x="3" y="13"/>
                        </a:cubicBezTo>
                        <a:cubicBezTo>
                          <a:pt x="3" y="13"/>
                          <a:pt x="2" y="13"/>
                          <a:pt x="2" y="13"/>
                        </a:cubicBezTo>
                        <a:cubicBezTo>
                          <a:pt x="0" y="13"/>
                          <a:pt x="0" y="12"/>
                          <a:pt x="0" y="12"/>
                        </a:cubicBezTo>
                        <a:cubicBezTo>
                          <a:pt x="0" y="10"/>
                          <a:pt x="2" y="7"/>
                          <a:pt x="9" y="4"/>
                        </a:cubicBezTo>
                        <a:cubicBezTo>
                          <a:pt x="17" y="1"/>
                          <a:pt x="26" y="0"/>
                          <a:pt x="32" y="0"/>
                        </a:cubicBezTo>
                        <a:cubicBezTo>
                          <a:pt x="33" y="0"/>
                          <a:pt x="35" y="0"/>
                          <a:pt x="36" y="0"/>
                        </a:cubicBezTo>
                        <a:cubicBezTo>
                          <a:pt x="37" y="0"/>
                          <a:pt x="38" y="0"/>
                          <a:pt x="40" y="0"/>
                        </a:cubicBezTo>
                        <a:cubicBezTo>
                          <a:pt x="46" y="0"/>
                          <a:pt x="55" y="1"/>
                          <a:pt x="62" y="4"/>
                        </a:cubicBezTo>
                        <a:cubicBezTo>
                          <a:pt x="62" y="4"/>
                          <a:pt x="62" y="4"/>
                          <a:pt x="62" y="4"/>
                        </a:cubicBezTo>
                        <a:cubicBezTo>
                          <a:pt x="62" y="4"/>
                          <a:pt x="62" y="4"/>
                          <a:pt x="62" y="4"/>
                        </a:cubicBezTo>
                        <a:cubicBezTo>
                          <a:pt x="69" y="7"/>
                          <a:pt x="72" y="10"/>
                          <a:pt x="72" y="12"/>
                        </a:cubicBezTo>
                        <a:cubicBezTo>
                          <a:pt x="72" y="12"/>
                          <a:pt x="71" y="13"/>
                          <a:pt x="70" y="13"/>
                        </a:cubicBezTo>
                        <a:cubicBezTo>
                          <a:pt x="69" y="13"/>
                          <a:pt x="69" y="13"/>
                          <a:pt x="69" y="13"/>
                        </a:cubicBezTo>
                        <a:lnTo>
                          <a:pt x="68" y="13"/>
                        </a:lnTo>
                        <a:close/>
                        <a:moveTo>
                          <a:pt x="57" y="10"/>
                        </a:moveTo>
                        <a:cubicBezTo>
                          <a:pt x="61" y="11"/>
                          <a:pt x="66" y="13"/>
                          <a:pt x="68" y="13"/>
                        </a:cubicBezTo>
                        <a:cubicBezTo>
                          <a:pt x="69" y="13"/>
                          <a:pt x="69" y="13"/>
                          <a:pt x="69" y="13"/>
                        </a:cubicBezTo>
                        <a:cubicBezTo>
                          <a:pt x="70" y="12"/>
                          <a:pt x="70" y="12"/>
                          <a:pt x="70" y="12"/>
                        </a:cubicBezTo>
                        <a:cubicBezTo>
                          <a:pt x="70" y="10"/>
                          <a:pt x="68" y="8"/>
                          <a:pt x="61" y="5"/>
                        </a:cubicBezTo>
                        <a:cubicBezTo>
                          <a:pt x="54" y="2"/>
                          <a:pt x="46" y="1"/>
                          <a:pt x="40" y="1"/>
                        </a:cubicBezTo>
                        <a:cubicBezTo>
                          <a:pt x="38" y="1"/>
                          <a:pt x="37" y="1"/>
                          <a:pt x="36" y="1"/>
                        </a:cubicBezTo>
                        <a:cubicBezTo>
                          <a:pt x="35" y="1"/>
                          <a:pt x="33" y="1"/>
                          <a:pt x="32" y="1"/>
                        </a:cubicBezTo>
                        <a:cubicBezTo>
                          <a:pt x="26" y="1"/>
                          <a:pt x="18" y="2"/>
                          <a:pt x="10" y="5"/>
                        </a:cubicBezTo>
                        <a:cubicBezTo>
                          <a:pt x="4" y="8"/>
                          <a:pt x="1" y="10"/>
                          <a:pt x="1" y="12"/>
                        </a:cubicBezTo>
                        <a:cubicBezTo>
                          <a:pt x="2" y="12"/>
                          <a:pt x="2" y="12"/>
                          <a:pt x="2" y="13"/>
                        </a:cubicBezTo>
                        <a:cubicBezTo>
                          <a:pt x="3" y="13"/>
                          <a:pt x="3" y="13"/>
                          <a:pt x="3" y="13"/>
                        </a:cubicBezTo>
                        <a:cubicBezTo>
                          <a:pt x="6" y="13"/>
                          <a:pt x="10" y="11"/>
                          <a:pt x="15" y="10"/>
                        </a:cubicBezTo>
                        <a:cubicBezTo>
                          <a:pt x="18" y="8"/>
                          <a:pt x="22" y="8"/>
                          <a:pt x="25" y="8"/>
                        </a:cubicBezTo>
                        <a:cubicBezTo>
                          <a:pt x="26" y="8"/>
                          <a:pt x="27" y="8"/>
                          <a:pt x="27" y="8"/>
                        </a:cubicBezTo>
                        <a:cubicBezTo>
                          <a:pt x="29" y="8"/>
                          <a:pt x="31" y="8"/>
                          <a:pt x="33" y="8"/>
                        </a:cubicBezTo>
                        <a:cubicBezTo>
                          <a:pt x="35" y="8"/>
                          <a:pt x="36" y="8"/>
                          <a:pt x="38" y="8"/>
                        </a:cubicBezTo>
                        <a:cubicBezTo>
                          <a:pt x="39" y="8"/>
                          <a:pt x="41" y="8"/>
                          <a:pt x="43" y="8"/>
                        </a:cubicBezTo>
                        <a:cubicBezTo>
                          <a:pt x="44" y="8"/>
                          <a:pt x="45" y="8"/>
                          <a:pt x="45" y="8"/>
                        </a:cubicBezTo>
                        <a:cubicBezTo>
                          <a:pt x="45" y="8"/>
                          <a:pt x="46" y="8"/>
                          <a:pt x="48" y="8"/>
                        </a:cubicBezTo>
                        <a:cubicBezTo>
                          <a:pt x="50" y="8"/>
                          <a:pt x="53" y="9"/>
                          <a:pt x="57" y="1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0" name="Freeform 7325">
                    <a:extLst>
                      <a:ext uri="{FF2B5EF4-FFF2-40B4-BE49-F238E27FC236}">
                        <a16:creationId xmlns:a16="http://schemas.microsoft.com/office/drawing/2014/main" xmlns="" id="{7D89B651-8087-4AA4-B457-3EE9A70F4B9D}"/>
                      </a:ext>
                    </a:extLst>
                  </p:cNvPr>
                  <p:cNvSpPr>
                    <a:spLocks/>
                  </p:cNvSpPr>
                  <p:nvPr/>
                </p:nvSpPr>
                <p:spPr bwMode="auto">
                  <a:xfrm>
                    <a:off x="4049" y="1896"/>
                    <a:ext cx="17" cy="9"/>
                  </a:xfrm>
                  <a:custGeom>
                    <a:avLst/>
                    <a:gdLst>
                      <a:gd name="T0" fmla="*/ 22 w 23"/>
                      <a:gd name="T1" fmla="*/ 0 h 11"/>
                      <a:gd name="T2" fmla="*/ 9 w 23"/>
                      <a:gd name="T3" fmla="*/ 3 h 11"/>
                      <a:gd name="T4" fmla="*/ 0 w 23"/>
                      <a:gd name="T5" fmla="*/ 10 h 11"/>
                      <a:gd name="T6" fmla="*/ 1 w 23"/>
                      <a:gd name="T7" fmla="*/ 11 h 11"/>
                      <a:gd name="T8" fmla="*/ 2 w 23"/>
                      <a:gd name="T9" fmla="*/ 11 h 11"/>
                      <a:gd name="T10" fmla="*/ 2 w 23"/>
                      <a:gd name="T11" fmla="*/ 11 h 11"/>
                      <a:gd name="T12" fmla="*/ 14 w 23"/>
                      <a:gd name="T13" fmla="*/ 8 h 11"/>
                      <a:gd name="T14" fmla="*/ 22 w 23"/>
                      <a:gd name="T15" fmla="*/ 6 h 11"/>
                      <a:gd name="T16" fmla="*/ 23 w 23"/>
                      <a:gd name="T17" fmla="*/ 5 h 11"/>
                      <a:gd name="T18" fmla="*/ 20 w 23"/>
                      <a:gd name="T19" fmla="*/ 5 h 11"/>
                      <a:gd name="T20" fmla="*/ 10 w 23"/>
                      <a:gd name="T21" fmla="*/ 8 h 11"/>
                      <a:gd name="T22" fmla="*/ 5 w 23"/>
                      <a:gd name="T23" fmla="*/ 9 h 11"/>
                      <a:gd name="T24" fmla="*/ 4 w 23"/>
                      <a:gd name="T25" fmla="*/ 6 h 11"/>
                      <a:gd name="T26" fmla="*/ 20 w 23"/>
                      <a:gd name="T27" fmla="*/ 1 h 11"/>
                      <a:gd name="T28" fmla="*/ 23 w 23"/>
                      <a:gd name="T29" fmla="*/ 0 h 11"/>
                      <a:gd name="T30" fmla="*/ 22 w 2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1">
                        <a:moveTo>
                          <a:pt x="22" y="0"/>
                        </a:moveTo>
                        <a:cubicBezTo>
                          <a:pt x="18" y="0"/>
                          <a:pt x="13" y="1"/>
                          <a:pt x="9" y="3"/>
                        </a:cubicBezTo>
                        <a:cubicBezTo>
                          <a:pt x="3" y="6"/>
                          <a:pt x="0" y="8"/>
                          <a:pt x="0" y="10"/>
                        </a:cubicBezTo>
                        <a:cubicBezTo>
                          <a:pt x="1" y="10"/>
                          <a:pt x="1" y="10"/>
                          <a:pt x="1" y="11"/>
                        </a:cubicBezTo>
                        <a:cubicBezTo>
                          <a:pt x="2" y="11"/>
                          <a:pt x="2" y="11"/>
                          <a:pt x="2" y="11"/>
                        </a:cubicBezTo>
                        <a:cubicBezTo>
                          <a:pt x="2" y="11"/>
                          <a:pt x="2" y="11"/>
                          <a:pt x="2" y="11"/>
                        </a:cubicBezTo>
                        <a:cubicBezTo>
                          <a:pt x="5" y="11"/>
                          <a:pt x="9" y="9"/>
                          <a:pt x="14" y="8"/>
                        </a:cubicBezTo>
                        <a:cubicBezTo>
                          <a:pt x="17" y="7"/>
                          <a:pt x="20" y="6"/>
                          <a:pt x="22" y="6"/>
                        </a:cubicBezTo>
                        <a:cubicBezTo>
                          <a:pt x="23" y="5"/>
                          <a:pt x="23" y="5"/>
                          <a:pt x="23" y="5"/>
                        </a:cubicBezTo>
                        <a:cubicBezTo>
                          <a:pt x="22" y="5"/>
                          <a:pt x="21" y="5"/>
                          <a:pt x="20" y="5"/>
                        </a:cubicBezTo>
                        <a:cubicBezTo>
                          <a:pt x="16" y="5"/>
                          <a:pt x="15" y="7"/>
                          <a:pt x="10" y="8"/>
                        </a:cubicBezTo>
                        <a:cubicBezTo>
                          <a:pt x="8" y="9"/>
                          <a:pt x="7" y="9"/>
                          <a:pt x="5" y="9"/>
                        </a:cubicBezTo>
                        <a:cubicBezTo>
                          <a:pt x="3" y="9"/>
                          <a:pt x="3" y="8"/>
                          <a:pt x="4" y="6"/>
                        </a:cubicBezTo>
                        <a:cubicBezTo>
                          <a:pt x="7" y="4"/>
                          <a:pt x="15" y="2"/>
                          <a:pt x="20" y="1"/>
                        </a:cubicBezTo>
                        <a:cubicBezTo>
                          <a:pt x="21" y="1"/>
                          <a:pt x="22" y="0"/>
                          <a:pt x="23" y="0"/>
                        </a:cubicBezTo>
                        <a:lnTo>
                          <a:pt x="2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1" name="Freeform 7326">
                    <a:extLst>
                      <a:ext uri="{FF2B5EF4-FFF2-40B4-BE49-F238E27FC236}">
                        <a16:creationId xmlns:a16="http://schemas.microsoft.com/office/drawing/2014/main" xmlns="" id="{A5A0D9F3-F397-46D4-9B6F-E2A1A0B9436D}"/>
                      </a:ext>
                    </a:extLst>
                  </p:cNvPr>
                  <p:cNvSpPr>
                    <a:spLocks/>
                  </p:cNvSpPr>
                  <p:nvPr/>
                </p:nvSpPr>
                <p:spPr bwMode="auto">
                  <a:xfrm>
                    <a:off x="4047" y="1896"/>
                    <a:ext cx="18" cy="9"/>
                  </a:xfrm>
                  <a:custGeom>
                    <a:avLst/>
                    <a:gdLst>
                      <a:gd name="T0" fmla="*/ 23 w 24"/>
                      <a:gd name="T1" fmla="*/ 0 h 12"/>
                      <a:gd name="T2" fmla="*/ 11 w 24"/>
                      <a:gd name="T3" fmla="*/ 3 h 12"/>
                      <a:gd name="T4" fmla="*/ 3 w 24"/>
                      <a:gd name="T5" fmla="*/ 12 h 12"/>
                      <a:gd name="T6" fmla="*/ 4 w 24"/>
                      <a:gd name="T7" fmla="*/ 12 h 12"/>
                      <a:gd name="T8" fmla="*/ 16 w 24"/>
                      <a:gd name="T9" fmla="*/ 9 h 12"/>
                      <a:gd name="T10" fmla="*/ 24 w 24"/>
                      <a:gd name="T11" fmla="*/ 8 h 12"/>
                      <a:gd name="T12" fmla="*/ 24 w 24"/>
                      <a:gd name="T13" fmla="*/ 7 h 12"/>
                      <a:gd name="T14" fmla="*/ 16 w 24"/>
                      <a:gd name="T15" fmla="*/ 9 h 12"/>
                      <a:gd name="T16" fmla="*/ 4 w 24"/>
                      <a:gd name="T17" fmla="*/ 12 h 12"/>
                      <a:gd name="T18" fmla="*/ 4 w 24"/>
                      <a:gd name="T19" fmla="*/ 12 h 12"/>
                      <a:gd name="T20" fmla="*/ 3 w 24"/>
                      <a:gd name="T21" fmla="*/ 12 h 12"/>
                      <a:gd name="T22" fmla="*/ 2 w 24"/>
                      <a:gd name="T23" fmla="*/ 11 h 12"/>
                      <a:gd name="T24" fmla="*/ 11 w 24"/>
                      <a:gd name="T25" fmla="*/ 4 h 12"/>
                      <a:gd name="T26" fmla="*/ 24 w 24"/>
                      <a:gd name="T27" fmla="*/ 1 h 12"/>
                      <a:gd name="T28" fmla="*/ 23 w 2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2">
                        <a:moveTo>
                          <a:pt x="23" y="0"/>
                        </a:moveTo>
                        <a:cubicBezTo>
                          <a:pt x="19" y="1"/>
                          <a:pt x="15" y="2"/>
                          <a:pt x="11" y="3"/>
                        </a:cubicBezTo>
                        <a:cubicBezTo>
                          <a:pt x="1" y="8"/>
                          <a:pt x="0" y="12"/>
                          <a:pt x="3" y="12"/>
                        </a:cubicBezTo>
                        <a:cubicBezTo>
                          <a:pt x="4" y="12"/>
                          <a:pt x="4" y="12"/>
                          <a:pt x="4" y="12"/>
                        </a:cubicBezTo>
                        <a:cubicBezTo>
                          <a:pt x="7" y="12"/>
                          <a:pt x="12" y="11"/>
                          <a:pt x="16" y="9"/>
                        </a:cubicBezTo>
                        <a:cubicBezTo>
                          <a:pt x="19" y="8"/>
                          <a:pt x="22" y="8"/>
                          <a:pt x="24" y="8"/>
                        </a:cubicBezTo>
                        <a:cubicBezTo>
                          <a:pt x="24" y="7"/>
                          <a:pt x="24" y="7"/>
                          <a:pt x="24" y="7"/>
                        </a:cubicBezTo>
                        <a:cubicBezTo>
                          <a:pt x="22" y="7"/>
                          <a:pt x="19" y="8"/>
                          <a:pt x="16" y="9"/>
                        </a:cubicBezTo>
                        <a:cubicBezTo>
                          <a:pt x="11" y="10"/>
                          <a:pt x="7" y="12"/>
                          <a:pt x="4" y="12"/>
                        </a:cubicBezTo>
                        <a:cubicBezTo>
                          <a:pt x="4" y="12"/>
                          <a:pt x="4" y="12"/>
                          <a:pt x="4" y="12"/>
                        </a:cubicBezTo>
                        <a:cubicBezTo>
                          <a:pt x="3" y="12"/>
                          <a:pt x="3" y="12"/>
                          <a:pt x="3" y="12"/>
                        </a:cubicBezTo>
                        <a:cubicBezTo>
                          <a:pt x="3" y="11"/>
                          <a:pt x="3" y="11"/>
                          <a:pt x="2" y="11"/>
                        </a:cubicBezTo>
                        <a:cubicBezTo>
                          <a:pt x="2" y="9"/>
                          <a:pt x="5" y="7"/>
                          <a:pt x="11" y="4"/>
                        </a:cubicBezTo>
                        <a:cubicBezTo>
                          <a:pt x="15" y="2"/>
                          <a:pt x="20" y="1"/>
                          <a:pt x="24" y="1"/>
                        </a:cubicBezTo>
                        <a:lnTo>
                          <a:pt x="2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2" name="Freeform 7327">
                    <a:extLst>
                      <a:ext uri="{FF2B5EF4-FFF2-40B4-BE49-F238E27FC236}">
                        <a16:creationId xmlns:a16="http://schemas.microsoft.com/office/drawing/2014/main" xmlns="" id="{C6126540-149D-4BA7-A66E-15B6195E0AA7}"/>
                      </a:ext>
                    </a:extLst>
                  </p:cNvPr>
                  <p:cNvSpPr>
                    <a:spLocks/>
                  </p:cNvSpPr>
                  <p:nvPr/>
                </p:nvSpPr>
                <p:spPr bwMode="auto">
                  <a:xfrm>
                    <a:off x="4085" y="1896"/>
                    <a:ext cx="16" cy="9"/>
                  </a:xfrm>
                  <a:custGeom>
                    <a:avLst/>
                    <a:gdLst>
                      <a:gd name="T0" fmla="*/ 2 w 21"/>
                      <a:gd name="T1" fmla="*/ 0 h 11"/>
                      <a:gd name="T2" fmla="*/ 1 w 21"/>
                      <a:gd name="T3" fmla="*/ 1 h 11"/>
                      <a:gd name="T4" fmla="*/ 8 w 21"/>
                      <a:gd name="T5" fmla="*/ 2 h 11"/>
                      <a:gd name="T6" fmla="*/ 19 w 21"/>
                      <a:gd name="T7" fmla="*/ 10 h 11"/>
                      <a:gd name="T8" fmla="*/ 18 w 21"/>
                      <a:gd name="T9" fmla="*/ 10 h 11"/>
                      <a:gd name="T10" fmla="*/ 5 w 21"/>
                      <a:gd name="T11" fmla="*/ 6 h 11"/>
                      <a:gd name="T12" fmla="*/ 1 w 21"/>
                      <a:gd name="T13" fmla="*/ 5 h 11"/>
                      <a:gd name="T14" fmla="*/ 0 w 21"/>
                      <a:gd name="T15" fmla="*/ 5 h 11"/>
                      <a:gd name="T16" fmla="*/ 1 w 21"/>
                      <a:gd name="T17" fmla="*/ 6 h 11"/>
                      <a:gd name="T18" fmla="*/ 8 w 21"/>
                      <a:gd name="T19" fmla="*/ 8 h 11"/>
                      <a:gd name="T20" fmla="*/ 19 w 21"/>
                      <a:gd name="T21" fmla="*/ 11 h 11"/>
                      <a:gd name="T22" fmla="*/ 19 w 21"/>
                      <a:gd name="T23" fmla="*/ 11 h 11"/>
                      <a:gd name="T24" fmla="*/ 20 w 21"/>
                      <a:gd name="T25" fmla="*/ 11 h 11"/>
                      <a:gd name="T26" fmla="*/ 21 w 21"/>
                      <a:gd name="T27" fmla="*/ 10 h 11"/>
                      <a:gd name="T28" fmla="*/ 12 w 21"/>
                      <a:gd name="T29" fmla="*/ 3 h 11"/>
                      <a:gd name="T30" fmla="*/ 2 w 2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2" y="0"/>
                        </a:moveTo>
                        <a:cubicBezTo>
                          <a:pt x="1" y="0"/>
                          <a:pt x="1" y="0"/>
                          <a:pt x="1" y="1"/>
                        </a:cubicBezTo>
                        <a:cubicBezTo>
                          <a:pt x="4" y="1"/>
                          <a:pt x="6" y="2"/>
                          <a:pt x="8" y="2"/>
                        </a:cubicBezTo>
                        <a:cubicBezTo>
                          <a:pt x="14" y="4"/>
                          <a:pt x="21" y="9"/>
                          <a:pt x="19" y="10"/>
                        </a:cubicBezTo>
                        <a:cubicBezTo>
                          <a:pt x="18" y="10"/>
                          <a:pt x="18" y="10"/>
                          <a:pt x="18" y="10"/>
                        </a:cubicBezTo>
                        <a:cubicBezTo>
                          <a:pt x="16" y="10"/>
                          <a:pt x="9" y="7"/>
                          <a:pt x="5" y="6"/>
                        </a:cubicBezTo>
                        <a:cubicBezTo>
                          <a:pt x="3" y="5"/>
                          <a:pt x="2" y="5"/>
                          <a:pt x="1" y="5"/>
                        </a:cubicBezTo>
                        <a:cubicBezTo>
                          <a:pt x="0" y="5"/>
                          <a:pt x="0" y="5"/>
                          <a:pt x="0" y="5"/>
                        </a:cubicBezTo>
                        <a:cubicBezTo>
                          <a:pt x="0" y="6"/>
                          <a:pt x="0" y="6"/>
                          <a:pt x="1" y="6"/>
                        </a:cubicBezTo>
                        <a:cubicBezTo>
                          <a:pt x="3" y="6"/>
                          <a:pt x="5" y="7"/>
                          <a:pt x="8" y="8"/>
                        </a:cubicBezTo>
                        <a:cubicBezTo>
                          <a:pt x="12" y="9"/>
                          <a:pt x="17" y="11"/>
                          <a:pt x="19" y="11"/>
                        </a:cubicBezTo>
                        <a:cubicBezTo>
                          <a:pt x="19" y="11"/>
                          <a:pt x="19" y="11"/>
                          <a:pt x="19" y="11"/>
                        </a:cubicBezTo>
                        <a:cubicBezTo>
                          <a:pt x="20" y="11"/>
                          <a:pt x="20" y="11"/>
                          <a:pt x="20" y="11"/>
                        </a:cubicBezTo>
                        <a:cubicBezTo>
                          <a:pt x="21" y="10"/>
                          <a:pt x="21" y="10"/>
                          <a:pt x="21" y="10"/>
                        </a:cubicBezTo>
                        <a:cubicBezTo>
                          <a:pt x="21" y="8"/>
                          <a:pt x="19" y="6"/>
                          <a:pt x="12" y="3"/>
                        </a:cubicBezTo>
                        <a:cubicBezTo>
                          <a:pt x="9" y="1"/>
                          <a:pt x="5"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3" name="Freeform 7328">
                    <a:extLst>
                      <a:ext uri="{FF2B5EF4-FFF2-40B4-BE49-F238E27FC236}">
                        <a16:creationId xmlns:a16="http://schemas.microsoft.com/office/drawing/2014/main" xmlns="" id="{6CB4312E-D327-4517-96FC-DD3871FD7621}"/>
                      </a:ext>
                    </a:extLst>
                  </p:cNvPr>
                  <p:cNvSpPr>
                    <a:spLocks/>
                  </p:cNvSpPr>
                  <p:nvPr/>
                </p:nvSpPr>
                <p:spPr bwMode="auto">
                  <a:xfrm>
                    <a:off x="4086" y="1896"/>
                    <a:ext cx="16" cy="9"/>
                  </a:xfrm>
                  <a:custGeom>
                    <a:avLst/>
                    <a:gdLst>
                      <a:gd name="T0" fmla="*/ 1 w 22"/>
                      <a:gd name="T1" fmla="*/ 0 h 12"/>
                      <a:gd name="T2" fmla="*/ 1 w 22"/>
                      <a:gd name="T3" fmla="*/ 1 h 12"/>
                      <a:gd name="T4" fmla="*/ 11 w 22"/>
                      <a:gd name="T5" fmla="*/ 4 h 12"/>
                      <a:gd name="T6" fmla="*/ 20 w 22"/>
                      <a:gd name="T7" fmla="*/ 11 h 12"/>
                      <a:gd name="T8" fmla="*/ 19 w 22"/>
                      <a:gd name="T9" fmla="*/ 12 h 12"/>
                      <a:gd name="T10" fmla="*/ 18 w 22"/>
                      <a:gd name="T11" fmla="*/ 12 h 12"/>
                      <a:gd name="T12" fmla="*/ 18 w 22"/>
                      <a:gd name="T13" fmla="*/ 12 h 12"/>
                      <a:gd name="T14" fmla="*/ 7 w 22"/>
                      <a:gd name="T15" fmla="*/ 9 h 12"/>
                      <a:gd name="T16" fmla="*/ 0 w 22"/>
                      <a:gd name="T17" fmla="*/ 7 h 12"/>
                      <a:gd name="T18" fmla="*/ 0 w 22"/>
                      <a:gd name="T19" fmla="*/ 8 h 12"/>
                      <a:gd name="T20" fmla="*/ 6 w 22"/>
                      <a:gd name="T21" fmla="*/ 9 h 12"/>
                      <a:gd name="T22" fmla="*/ 19 w 22"/>
                      <a:gd name="T23" fmla="*/ 12 h 12"/>
                      <a:gd name="T24" fmla="*/ 19 w 22"/>
                      <a:gd name="T25" fmla="*/ 12 h 12"/>
                      <a:gd name="T26" fmla="*/ 12 w 22"/>
                      <a:gd name="T27" fmla="*/ 3 h 12"/>
                      <a:gd name="T28" fmla="*/ 1 w 2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2">
                        <a:moveTo>
                          <a:pt x="1" y="0"/>
                        </a:moveTo>
                        <a:cubicBezTo>
                          <a:pt x="1" y="1"/>
                          <a:pt x="1" y="1"/>
                          <a:pt x="1" y="1"/>
                        </a:cubicBezTo>
                        <a:cubicBezTo>
                          <a:pt x="4" y="1"/>
                          <a:pt x="8" y="2"/>
                          <a:pt x="11" y="4"/>
                        </a:cubicBezTo>
                        <a:cubicBezTo>
                          <a:pt x="18" y="7"/>
                          <a:pt x="20" y="9"/>
                          <a:pt x="20" y="11"/>
                        </a:cubicBezTo>
                        <a:cubicBezTo>
                          <a:pt x="20" y="11"/>
                          <a:pt x="20" y="11"/>
                          <a:pt x="19" y="12"/>
                        </a:cubicBezTo>
                        <a:cubicBezTo>
                          <a:pt x="18" y="12"/>
                          <a:pt x="18" y="12"/>
                          <a:pt x="18" y="12"/>
                        </a:cubicBezTo>
                        <a:cubicBezTo>
                          <a:pt x="18" y="12"/>
                          <a:pt x="18" y="12"/>
                          <a:pt x="18" y="12"/>
                        </a:cubicBezTo>
                        <a:cubicBezTo>
                          <a:pt x="16" y="12"/>
                          <a:pt x="11" y="10"/>
                          <a:pt x="7" y="9"/>
                        </a:cubicBezTo>
                        <a:cubicBezTo>
                          <a:pt x="4" y="8"/>
                          <a:pt x="2" y="7"/>
                          <a:pt x="0" y="7"/>
                        </a:cubicBezTo>
                        <a:cubicBezTo>
                          <a:pt x="0" y="8"/>
                          <a:pt x="0" y="8"/>
                          <a:pt x="0" y="8"/>
                        </a:cubicBezTo>
                        <a:cubicBezTo>
                          <a:pt x="2" y="8"/>
                          <a:pt x="4" y="8"/>
                          <a:pt x="6" y="9"/>
                        </a:cubicBezTo>
                        <a:cubicBezTo>
                          <a:pt x="11" y="11"/>
                          <a:pt x="15" y="12"/>
                          <a:pt x="19" y="12"/>
                        </a:cubicBezTo>
                        <a:cubicBezTo>
                          <a:pt x="19" y="12"/>
                          <a:pt x="19" y="12"/>
                          <a:pt x="19" y="12"/>
                        </a:cubicBezTo>
                        <a:cubicBezTo>
                          <a:pt x="22" y="12"/>
                          <a:pt x="22" y="8"/>
                          <a:pt x="12" y="3"/>
                        </a:cubicBezTo>
                        <a:cubicBezTo>
                          <a:pt x="8" y="2"/>
                          <a:pt x="5"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4" name="Freeform 7329">
                    <a:extLst>
                      <a:ext uri="{FF2B5EF4-FFF2-40B4-BE49-F238E27FC236}">
                        <a16:creationId xmlns:a16="http://schemas.microsoft.com/office/drawing/2014/main" xmlns="" id="{BEA95515-D6A5-455C-85C8-EF2D50A75CE6}"/>
                      </a:ext>
                    </a:extLst>
                  </p:cNvPr>
                  <p:cNvSpPr>
                    <a:spLocks/>
                  </p:cNvSpPr>
                  <p:nvPr/>
                </p:nvSpPr>
                <p:spPr bwMode="auto">
                  <a:xfrm>
                    <a:off x="4052" y="1898"/>
                    <a:ext cx="15" cy="4"/>
                  </a:xfrm>
                  <a:custGeom>
                    <a:avLst/>
                    <a:gdLst>
                      <a:gd name="T0" fmla="*/ 20 w 20"/>
                      <a:gd name="T1" fmla="*/ 0 h 6"/>
                      <a:gd name="T2" fmla="*/ 8 w 20"/>
                      <a:gd name="T3" fmla="*/ 2 h 6"/>
                      <a:gd name="T4" fmla="*/ 2 w 20"/>
                      <a:gd name="T5" fmla="*/ 6 h 6"/>
                      <a:gd name="T6" fmla="*/ 3 w 20"/>
                      <a:gd name="T7" fmla="*/ 6 h 6"/>
                      <a:gd name="T8" fmla="*/ 9 w 20"/>
                      <a:gd name="T9" fmla="*/ 3 h 6"/>
                      <a:gd name="T10" fmla="*/ 20 w 20"/>
                      <a:gd name="T11" fmla="*/ 1 h 6"/>
                      <a:gd name="T12" fmla="*/ 20 w 20"/>
                      <a:gd name="T13" fmla="*/ 0 h 6"/>
                      <a:gd name="T14" fmla="*/ 20 w 2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20" y="0"/>
                        </a:moveTo>
                        <a:cubicBezTo>
                          <a:pt x="20" y="0"/>
                          <a:pt x="11" y="1"/>
                          <a:pt x="8" y="2"/>
                        </a:cubicBezTo>
                        <a:cubicBezTo>
                          <a:pt x="5" y="4"/>
                          <a:pt x="0" y="5"/>
                          <a:pt x="2" y="6"/>
                        </a:cubicBezTo>
                        <a:cubicBezTo>
                          <a:pt x="3" y="6"/>
                          <a:pt x="3" y="6"/>
                          <a:pt x="3" y="6"/>
                        </a:cubicBezTo>
                        <a:cubicBezTo>
                          <a:pt x="5" y="6"/>
                          <a:pt x="8" y="3"/>
                          <a:pt x="9" y="3"/>
                        </a:cubicBezTo>
                        <a:cubicBezTo>
                          <a:pt x="14" y="2"/>
                          <a:pt x="19" y="1"/>
                          <a:pt x="20" y="1"/>
                        </a:cubicBezTo>
                        <a:cubicBezTo>
                          <a:pt x="20" y="0"/>
                          <a:pt x="20" y="0"/>
                          <a:pt x="20" y="0"/>
                        </a:cubicBezTo>
                        <a:cubicBezTo>
                          <a:pt x="20" y="0"/>
                          <a:pt x="20" y="0"/>
                          <a:pt x="2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5" name="Freeform 7330">
                    <a:extLst>
                      <a:ext uri="{FF2B5EF4-FFF2-40B4-BE49-F238E27FC236}">
                        <a16:creationId xmlns:a16="http://schemas.microsoft.com/office/drawing/2014/main" xmlns="" id="{59412179-940A-468B-9E84-93C785BF9721}"/>
                      </a:ext>
                    </a:extLst>
                  </p:cNvPr>
                  <p:cNvSpPr>
                    <a:spLocks/>
                  </p:cNvSpPr>
                  <p:nvPr/>
                </p:nvSpPr>
                <p:spPr bwMode="auto">
                  <a:xfrm>
                    <a:off x="4083" y="1898"/>
                    <a:ext cx="13" cy="4"/>
                  </a:xfrm>
                  <a:custGeom>
                    <a:avLst/>
                    <a:gdLst>
                      <a:gd name="T0" fmla="*/ 1 w 17"/>
                      <a:gd name="T1" fmla="*/ 0 h 6"/>
                      <a:gd name="T2" fmla="*/ 0 w 17"/>
                      <a:gd name="T3" fmla="*/ 1 h 6"/>
                      <a:gd name="T4" fmla="*/ 1 w 17"/>
                      <a:gd name="T5" fmla="*/ 1 h 6"/>
                      <a:gd name="T6" fmla="*/ 13 w 17"/>
                      <a:gd name="T7" fmla="*/ 5 h 6"/>
                      <a:gd name="T8" fmla="*/ 16 w 17"/>
                      <a:gd name="T9" fmla="*/ 6 h 6"/>
                      <a:gd name="T10" fmla="*/ 15 w 17"/>
                      <a:gd name="T11" fmla="*/ 3 h 6"/>
                      <a:gd name="T12" fmla="*/ 8 w 17"/>
                      <a:gd name="T13" fmla="*/ 1 h 6"/>
                      <a:gd name="T14" fmla="*/ 7 w 17"/>
                      <a:gd name="T15" fmla="*/ 1 h 6"/>
                      <a:gd name="T16" fmla="*/ 1 w 1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1" y="0"/>
                        </a:moveTo>
                        <a:cubicBezTo>
                          <a:pt x="1" y="0"/>
                          <a:pt x="0" y="0"/>
                          <a:pt x="0" y="1"/>
                        </a:cubicBezTo>
                        <a:cubicBezTo>
                          <a:pt x="1" y="1"/>
                          <a:pt x="1" y="1"/>
                          <a:pt x="1" y="1"/>
                        </a:cubicBezTo>
                        <a:cubicBezTo>
                          <a:pt x="8" y="2"/>
                          <a:pt x="11" y="4"/>
                          <a:pt x="13" y="5"/>
                        </a:cubicBezTo>
                        <a:cubicBezTo>
                          <a:pt x="14" y="5"/>
                          <a:pt x="15" y="6"/>
                          <a:pt x="16" y="6"/>
                        </a:cubicBezTo>
                        <a:cubicBezTo>
                          <a:pt x="17" y="6"/>
                          <a:pt x="17" y="5"/>
                          <a:pt x="15" y="3"/>
                        </a:cubicBezTo>
                        <a:cubicBezTo>
                          <a:pt x="11" y="1"/>
                          <a:pt x="8" y="1"/>
                          <a:pt x="8" y="1"/>
                        </a:cubicBezTo>
                        <a:cubicBezTo>
                          <a:pt x="7" y="1"/>
                          <a:pt x="7" y="1"/>
                          <a:pt x="7" y="1"/>
                        </a:cubicBezTo>
                        <a:cubicBezTo>
                          <a:pt x="5" y="0"/>
                          <a:pt x="3"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6" name="Freeform 7331">
                    <a:extLst>
                      <a:ext uri="{FF2B5EF4-FFF2-40B4-BE49-F238E27FC236}">
                        <a16:creationId xmlns:a16="http://schemas.microsoft.com/office/drawing/2014/main" xmlns="" id="{A4EA65A6-397C-4946-B87A-49A29C06AE69}"/>
                      </a:ext>
                    </a:extLst>
                  </p:cNvPr>
                  <p:cNvSpPr>
                    <a:spLocks/>
                  </p:cNvSpPr>
                  <p:nvPr/>
                </p:nvSpPr>
                <p:spPr bwMode="auto">
                  <a:xfrm>
                    <a:off x="4064" y="1894"/>
                    <a:ext cx="25" cy="11"/>
                  </a:xfrm>
                  <a:custGeom>
                    <a:avLst/>
                    <a:gdLst>
                      <a:gd name="T0" fmla="*/ 19 w 33"/>
                      <a:gd name="T1" fmla="*/ 0 h 14"/>
                      <a:gd name="T2" fmla="*/ 12 w 33"/>
                      <a:gd name="T3" fmla="*/ 0 h 14"/>
                      <a:gd name="T4" fmla="*/ 2 w 33"/>
                      <a:gd name="T5" fmla="*/ 1 h 14"/>
                      <a:gd name="T6" fmla="*/ 5 w 33"/>
                      <a:gd name="T7" fmla="*/ 6 h 14"/>
                      <a:gd name="T8" fmla="*/ 3 w 33"/>
                      <a:gd name="T9" fmla="*/ 12 h 14"/>
                      <a:gd name="T10" fmla="*/ 10 w 33"/>
                      <a:gd name="T11" fmla="*/ 12 h 14"/>
                      <a:gd name="T12" fmla="*/ 18 w 33"/>
                      <a:gd name="T13" fmla="*/ 12 h 14"/>
                      <a:gd name="T14" fmla="*/ 29 w 33"/>
                      <a:gd name="T15" fmla="*/ 10 h 14"/>
                      <a:gd name="T16" fmla="*/ 27 w 33"/>
                      <a:gd name="T17" fmla="*/ 4 h 14"/>
                      <a:gd name="T18" fmla="*/ 19 w 3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9" y="0"/>
                        </a:moveTo>
                        <a:cubicBezTo>
                          <a:pt x="16" y="0"/>
                          <a:pt x="14" y="0"/>
                          <a:pt x="12" y="0"/>
                        </a:cubicBezTo>
                        <a:cubicBezTo>
                          <a:pt x="6" y="0"/>
                          <a:pt x="2" y="0"/>
                          <a:pt x="2" y="1"/>
                        </a:cubicBezTo>
                        <a:cubicBezTo>
                          <a:pt x="2" y="3"/>
                          <a:pt x="7" y="4"/>
                          <a:pt x="5" y="6"/>
                        </a:cubicBezTo>
                        <a:cubicBezTo>
                          <a:pt x="3" y="9"/>
                          <a:pt x="0" y="12"/>
                          <a:pt x="3" y="12"/>
                        </a:cubicBezTo>
                        <a:cubicBezTo>
                          <a:pt x="5" y="13"/>
                          <a:pt x="7" y="12"/>
                          <a:pt x="10" y="12"/>
                        </a:cubicBezTo>
                        <a:cubicBezTo>
                          <a:pt x="12" y="12"/>
                          <a:pt x="15" y="12"/>
                          <a:pt x="18" y="12"/>
                        </a:cubicBezTo>
                        <a:cubicBezTo>
                          <a:pt x="24" y="12"/>
                          <a:pt x="30" y="14"/>
                          <a:pt x="29" y="10"/>
                        </a:cubicBezTo>
                        <a:cubicBezTo>
                          <a:pt x="27" y="7"/>
                          <a:pt x="24" y="6"/>
                          <a:pt x="27" y="4"/>
                        </a:cubicBezTo>
                        <a:cubicBezTo>
                          <a:pt x="33" y="0"/>
                          <a:pt x="29" y="0"/>
                          <a:pt x="1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7" name="Freeform 7332">
                    <a:extLst>
                      <a:ext uri="{FF2B5EF4-FFF2-40B4-BE49-F238E27FC236}">
                        <a16:creationId xmlns:a16="http://schemas.microsoft.com/office/drawing/2014/main" xmlns="" id="{12FF4B4F-F553-428D-BBF2-5F6585465F1A}"/>
                      </a:ext>
                    </a:extLst>
                  </p:cNvPr>
                  <p:cNvSpPr>
                    <a:spLocks noEditPoints="1"/>
                  </p:cNvSpPr>
                  <p:nvPr/>
                </p:nvSpPr>
                <p:spPr bwMode="auto">
                  <a:xfrm>
                    <a:off x="4065" y="1893"/>
                    <a:ext cx="21" cy="11"/>
                  </a:xfrm>
                  <a:custGeom>
                    <a:avLst/>
                    <a:gdLst>
                      <a:gd name="T0" fmla="*/ 17 w 29"/>
                      <a:gd name="T1" fmla="*/ 13 h 14"/>
                      <a:gd name="T2" fmla="*/ 14 w 29"/>
                      <a:gd name="T3" fmla="*/ 13 h 14"/>
                      <a:gd name="T4" fmla="*/ 4 w 29"/>
                      <a:gd name="T5" fmla="*/ 14 h 14"/>
                      <a:gd name="T6" fmla="*/ 2 w 29"/>
                      <a:gd name="T7" fmla="*/ 14 h 14"/>
                      <a:gd name="T8" fmla="*/ 0 w 29"/>
                      <a:gd name="T9" fmla="*/ 12 h 14"/>
                      <a:gd name="T10" fmla="*/ 3 w 29"/>
                      <a:gd name="T11" fmla="*/ 7 h 14"/>
                      <a:gd name="T12" fmla="*/ 3 w 29"/>
                      <a:gd name="T13" fmla="*/ 6 h 14"/>
                      <a:gd name="T14" fmla="*/ 0 w 29"/>
                      <a:gd name="T15" fmla="*/ 2 h 14"/>
                      <a:gd name="T16" fmla="*/ 0 w 29"/>
                      <a:gd name="T17" fmla="*/ 2 h 14"/>
                      <a:gd name="T18" fmla="*/ 6 w 29"/>
                      <a:gd name="T19" fmla="*/ 0 h 14"/>
                      <a:gd name="T20" fmla="*/ 16 w 29"/>
                      <a:gd name="T21" fmla="*/ 0 h 14"/>
                      <a:gd name="T22" fmla="*/ 18 w 29"/>
                      <a:gd name="T23" fmla="*/ 0 h 14"/>
                      <a:gd name="T24" fmla="*/ 22 w 29"/>
                      <a:gd name="T25" fmla="*/ 0 h 14"/>
                      <a:gd name="T26" fmla="*/ 29 w 29"/>
                      <a:gd name="T27" fmla="*/ 2 h 14"/>
                      <a:gd name="T28" fmla="*/ 27 w 29"/>
                      <a:gd name="T29" fmla="*/ 5 h 14"/>
                      <a:gd name="T30" fmla="*/ 25 w 29"/>
                      <a:gd name="T31" fmla="*/ 7 h 14"/>
                      <a:gd name="T32" fmla="*/ 28 w 29"/>
                      <a:gd name="T33" fmla="*/ 11 h 14"/>
                      <a:gd name="T34" fmla="*/ 29 w 29"/>
                      <a:gd name="T35" fmla="*/ 12 h 14"/>
                      <a:gd name="T36" fmla="*/ 28 w 29"/>
                      <a:gd name="T37" fmla="*/ 14 h 14"/>
                      <a:gd name="T38" fmla="*/ 25 w 29"/>
                      <a:gd name="T39" fmla="*/ 14 h 14"/>
                      <a:gd name="T40" fmla="*/ 17 w 29"/>
                      <a:gd name="T41" fmla="*/ 13 h 14"/>
                      <a:gd name="T42" fmla="*/ 17 w 29"/>
                      <a:gd name="T43" fmla="*/ 12 h 14"/>
                      <a:gd name="T44" fmla="*/ 25 w 29"/>
                      <a:gd name="T45" fmla="*/ 13 h 14"/>
                      <a:gd name="T46" fmla="*/ 27 w 29"/>
                      <a:gd name="T47" fmla="*/ 12 h 14"/>
                      <a:gd name="T48" fmla="*/ 27 w 29"/>
                      <a:gd name="T49" fmla="*/ 12 h 14"/>
                      <a:gd name="T50" fmla="*/ 24 w 29"/>
                      <a:gd name="T51" fmla="*/ 7 h 14"/>
                      <a:gd name="T52" fmla="*/ 25 w 29"/>
                      <a:gd name="T53" fmla="*/ 5 h 14"/>
                      <a:gd name="T54" fmla="*/ 28 w 29"/>
                      <a:gd name="T55" fmla="*/ 2 h 14"/>
                      <a:gd name="T56" fmla="*/ 27 w 29"/>
                      <a:gd name="T57" fmla="*/ 2 h 14"/>
                      <a:gd name="T58" fmla="*/ 22 w 29"/>
                      <a:gd name="T59" fmla="*/ 1 h 14"/>
                      <a:gd name="T60" fmla="*/ 18 w 29"/>
                      <a:gd name="T61" fmla="*/ 1 h 14"/>
                      <a:gd name="T62" fmla="*/ 16 w 29"/>
                      <a:gd name="T63" fmla="*/ 1 h 14"/>
                      <a:gd name="T64" fmla="*/ 6 w 29"/>
                      <a:gd name="T65" fmla="*/ 1 h 14"/>
                      <a:gd name="T66" fmla="*/ 2 w 29"/>
                      <a:gd name="T67" fmla="*/ 1 h 14"/>
                      <a:gd name="T68" fmla="*/ 2 w 29"/>
                      <a:gd name="T69" fmla="*/ 2 h 14"/>
                      <a:gd name="T70" fmla="*/ 2 w 29"/>
                      <a:gd name="T71" fmla="*/ 2 h 14"/>
                      <a:gd name="T72" fmla="*/ 5 w 29"/>
                      <a:gd name="T73" fmla="*/ 6 h 14"/>
                      <a:gd name="T74" fmla="*/ 5 w 29"/>
                      <a:gd name="T75" fmla="*/ 7 h 14"/>
                      <a:gd name="T76" fmla="*/ 2 w 29"/>
                      <a:gd name="T77" fmla="*/ 12 h 14"/>
                      <a:gd name="T78" fmla="*/ 2 w 29"/>
                      <a:gd name="T79" fmla="*/ 13 h 14"/>
                      <a:gd name="T80" fmla="*/ 4 w 29"/>
                      <a:gd name="T81" fmla="*/ 13 h 14"/>
                      <a:gd name="T82" fmla="*/ 14 w 29"/>
                      <a:gd name="T83" fmla="*/ 12 h 14"/>
                      <a:gd name="T84" fmla="*/ 17 w 29"/>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14">
                        <a:moveTo>
                          <a:pt x="17" y="13"/>
                        </a:moveTo>
                        <a:cubicBezTo>
                          <a:pt x="16" y="13"/>
                          <a:pt x="15" y="13"/>
                          <a:pt x="14" y="13"/>
                        </a:cubicBezTo>
                        <a:cubicBezTo>
                          <a:pt x="11" y="13"/>
                          <a:pt x="7" y="14"/>
                          <a:pt x="4" y="14"/>
                        </a:cubicBezTo>
                        <a:cubicBezTo>
                          <a:pt x="3" y="14"/>
                          <a:pt x="3" y="14"/>
                          <a:pt x="2" y="14"/>
                        </a:cubicBezTo>
                        <a:cubicBezTo>
                          <a:pt x="1" y="13"/>
                          <a:pt x="0" y="13"/>
                          <a:pt x="0" y="12"/>
                        </a:cubicBezTo>
                        <a:cubicBezTo>
                          <a:pt x="0" y="11"/>
                          <a:pt x="2" y="9"/>
                          <a:pt x="3" y="7"/>
                        </a:cubicBezTo>
                        <a:cubicBezTo>
                          <a:pt x="3" y="6"/>
                          <a:pt x="3" y="6"/>
                          <a:pt x="3" y="6"/>
                        </a:cubicBezTo>
                        <a:cubicBezTo>
                          <a:pt x="4" y="5"/>
                          <a:pt x="0" y="5"/>
                          <a:pt x="0" y="2"/>
                        </a:cubicBezTo>
                        <a:cubicBezTo>
                          <a:pt x="0" y="2"/>
                          <a:pt x="0" y="2"/>
                          <a:pt x="0" y="2"/>
                        </a:cubicBezTo>
                        <a:cubicBezTo>
                          <a:pt x="0" y="0"/>
                          <a:pt x="3" y="0"/>
                          <a:pt x="6" y="0"/>
                        </a:cubicBezTo>
                        <a:cubicBezTo>
                          <a:pt x="9" y="0"/>
                          <a:pt x="12" y="0"/>
                          <a:pt x="16" y="0"/>
                        </a:cubicBezTo>
                        <a:cubicBezTo>
                          <a:pt x="17" y="0"/>
                          <a:pt x="17" y="0"/>
                          <a:pt x="18" y="0"/>
                        </a:cubicBezTo>
                        <a:cubicBezTo>
                          <a:pt x="19" y="0"/>
                          <a:pt x="21" y="0"/>
                          <a:pt x="22" y="0"/>
                        </a:cubicBezTo>
                        <a:cubicBezTo>
                          <a:pt x="26" y="0"/>
                          <a:pt x="29" y="1"/>
                          <a:pt x="29" y="2"/>
                        </a:cubicBezTo>
                        <a:cubicBezTo>
                          <a:pt x="29" y="3"/>
                          <a:pt x="28" y="4"/>
                          <a:pt x="27" y="5"/>
                        </a:cubicBezTo>
                        <a:cubicBezTo>
                          <a:pt x="26" y="6"/>
                          <a:pt x="25" y="7"/>
                          <a:pt x="25" y="7"/>
                        </a:cubicBezTo>
                        <a:cubicBezTo>
                          <a:pt x="25" y="8"/>
                          <a:pt x="27" y="9"/>
                          <a:pt x="28" y="11"/>
                        </a:cubicBezTo>
                        <a:cubicBezTo>
                          <a:pt x="29" y="12"/>
                          <a:pt x="29" y="12"/>
                          <a:pt x="29" y="12"/>
                        </a:cubicBezTo>
                        <a:cubicBezTo>
                          <a:pt x="29" y="13"/>
                          <a:pt x="28" y="14"/>
                          <a:pt x="28" y="14"/>
                        </a:cubicBezTo>
                        <a:cubicBezTo>
                          <a:pt x="27" y="14"/>
                          <a:pt x="26" y="14"/>
                          <a:pt x="25" y="14"/>
                        </a:cubicBezTo>
                        <a:cubicBezTo>
                          <a:pt x="23" y="14"/>
                          <a:pt x="20" y="14"/>
                          <a:pt x="17" y="13"/>
                        </a:cubicBezTo>
                        <a:close/>
                        <a:moveTo>
                          <a:pt x="17" y="12"/>
                        </a:moveTo>
                        <a:cubicBezTo>
                          <a:pt x="20" y="13"/>
                          <a:pt x="23" y="13"/>
                          <a:pt x="25" y="13"/>
                        </a:cubicBezTo>
                        <a:cubicBezTo>
                          <a:pt x="27" y="13"/>
                          <a:pt x="27" y="13"/>
                          <a:pt x="27" y="12"/>
                        </a:cubicBezTo>
                        <a:cubicBezTo>
                          <a:pt x="27" y="12"/>
                          <a:pt x="27" y="12"/>
                          <a:pt x="27" y="12"/>
                        </a:cubicBezTo>
                        <a:cubicBezTo>
                          <a:pt x="26" y="9"/>
                          <a:pt x="24" y="8"/>
                          <a:pt x="24" y="7"/>
                        </a:cubicBezTo>
                        <a:cubicBezTo>
                          <a:pt x="24" y="6"/>
                          <a:pt x="24" y="6"/>
                          <a:pt x="25" y="5"/>
                        </a:cubicBezTo>
                        <a:cubicBezTo>
                          <a:pt x="27" y="4"/>
                          <a:pt x="28" y="3"/>
                          <a:pt x="28" y="2"/>
                        </a:cubicBezTo>
                        <a:cubicBezTo>
                          <a:pt x="28" y="2"/>
                          <a:pt x="28" y="2"/>
                          <a:pt x="27" y="2"/>
                        </a:cubicBezTo>
                        <a:cubicBezTo>
                          <a:pt x="26" y="1"/>
                          <a:pt x="24" y="1"/>
                          <a:pt x="22" y="1"/>
                        </a:cubicBezTo>
                        <a:cubicBezTo>
                          <a:pt x="21" y="1"/>
                          <a:pt x="19" y="1"/>
                          <a:pt x="18" y="1"/>
                        </a:cubicBezTo>
                        <a:cubicBezTo>
                          <a:pt x="17" y="1"/>
                          <a:pt x="17" y="1"/>
                          <a:pt x="16" y="1"/>
                        </a:cubicBezTo>
                        <a:cubicBezTo>
                          <a:pt x="12" y="1"/>
                          <a:pt x="9" y="1"/>
                          <a:pt x="6" y="1"/>
                        </a:cubicBezTo>
                        <a:cubicBezTo>
                          <a:pt x="4" y="1"/>
                          <a:pt x="3" y="1"/>
                          <a:pt x="2" y="1"/>
                        </a:cubicBezTo>
                        <a:cubicBezTo>
                          <a:pt x="2" y="2"/>
                          <a:pt x="2" y="2"/>
                          <a:pt x="2" y="2"/>
                        </a:cubicBezTo>
                        <a:cubicBezTo>
                          <a:pt x="2" y="2"/>
                          <a:pt x="2" y="2"/>
                          <a:pt x="2" y="2"/>
                        </a:cubicBezTo>
                        <a:cubicBezTo>
                          <a:pt x="1" y="4"/>
                          <a:pt x="5" y="4"/>
                          <a:pt x="5" y="6"/>
                        </a:cubicBezTo>
                        <a:cubicBezTo>
                          <a:pt x="5" y="7"/>
                          <a:pt x="5" y="7"/>
                          <a:pt x="5" y="7"/>
                        </a:cubicBezTo>
                        <a:cubicBezTo>
                          <a:pt x="3" y="9"/>
                          <a:pt x="2" y="11"/>
                          <a:pt x="2" y="12"/>
                        </a:cubicBezTo>
                        <a:cubicBezTo>
                          <a:pt x="2" y="12"/>
                          <a:pt x="2" y="13"/>
                          <a:pt x="2" y="13"/>
                        </a:cubicBezTo>
                        <a:cubicBezTo>
                          <a:pt x="3" y="13"/>
                          <a:pt x="4" y="13"/>
                          <a:pt x="4" y="13"/>
                        </a:cubicBezTo>
                        <a:cubicBezTo>
                          <a:pt x="7" y="13"/>
                          <a:pt x="10" y="12"/>
                          <a:pt x="14" y="12"/>
                        </a:cubicBezTo>
                        <a:cubicBezTo>
                          <a:pt x="15" y="12"/>
                          <a:pt x="16" y="12"/>
                          <a:pt x="17"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8" name="Freeform 7333">
                    <a:extLst>
                      <a:ext uri="{FF2B5EF4-FFF2-40B4-BE49-F238E27FC236}">
                        <a16:creationId xmlns:a16="http://schemas.microsoft.com/office/drawing/2014/main" xmlns="" id="{20BE552B-F4F9-443E-B96C-61098D68AD5A}"/>
                      </a:ext>
                    </a:extLst>
                  </p:cNvPr>
                  <p:cNvSpPr>
                    <a:spLocks noEditPoints="1"/>
                  </p:cNvSpPr>
                  <p:nvPr/>
                </p:nvSpPr>
                <p:spPr bwMode="auto">
                  <a:xfrm>
                    <a:off x="4065" y="1894"/>
                    <a:ext cx="21" cy="9"/>
                  </a:xfrm>
                  <a:custGeom>
                    <a:avLst/>
                    <a:gdLst>
                      <a:gd name="T0" fmla="*/ 6 w 27"/>
                      <a:gd name="T1" fmla="*/ 11 h 12"/>
                      <a:gd name="T2" fmla="*/ 4 w 27"/>
                      <a:gd name="T3" fmla="*/ 8 h 12"/>
                      <a:gd name="T4" fmla="*/ 8 w 27"/>
                      <a:gd name="T5" fmla="*/ 5 h 12"/>
                      <a:gd name="T6" fmla="*/ 3 w 27"/>
                      <a:gd name="T7" fmla="*/ 2 h 12"/>
                      <a:gd name="T8" fmla="*/ 6 w 27"/>
                      <a:gd name="T9" fmla="*/ 1 h 12"/>
                      <a:gd name="T10" fmla="*/ 10 w 27"/>
                      <a:gd name="T11" fmla="*/ 1 h 12"/>
                      <a:gd name="T12" fmla="*/ 14 w 27"/>
                      <a:gd name="T13" fmla="*/ 1 h 12"/>
                      <a:gd name="T14" fmla="*/ 18 w 27"/>
                      <a:gd name="T15" fmla="*/ 1 h 12"/>
                      <a:gd name="T16" fmla="*/ 19 w 27"/>
                      <a:gd name="T17" fmla="*/ 1 h 12"/>
                      <a:gd name="T18" fmla="*/ 22 w 27"/>
                      <a:gd name="T19" fmla="*/ 3 h 12"/>
                      <a:gd name="T20" fmla="*/ 20 w 27"/>
                      <a:gd name="T21" fmla="*/ 6 h 12"/>
                      <a:gd name="T22" fmla="*/ 24 w 27"/>
                      <a:gd name="T23" fmla="*/ 9 h 12"/>
                      <a:gd name="T24" fmla="*/ 23 w 27"/>
                      <a:gd name="T25" fmla="*/ 11 h 12"/>
                      <a:gd name="T26" fmla="*/ 22 w 27"/>
                      <a:gd name="T27" fmla="*/ 11 h 12"/>
                      <a:gd name="T28" fmla="*/ 15 w 27"/>
                      <a:gd name="T29" fmla="*/ 10 h 12"/>
                      <a:gd name="T30" fmla="*/ 10 w 27"/>
                      <a:gd name="T31" fmla="*/ 10 h 12"/>
                      <a:gd name="T32" fmla="*/ 6 w 27"/>
                      <a:gd name="T33" fmla="*/ 11 h 12"/>
                      <a:gd name="T34" fmla="*/ 5 w 27"/>
                      <a:gd name="T35" fmla="*/ 0 h 12"/>
                      <a:gd name="T36" fmla="*/ 1 w 27"/>
                      <a:gd name="T37" fmla="*/ 0 h 12"/>
                      <a:gd name="T38" fmla="*/ 1 w 27"/>
                      <a:gd name="T39" fmla="*/ 1 h 12"/>
                      <a:gd name="T40" fmla="*/ 1 w 27"/>
                      <a:gd name="T41" fmla="*/ 1 h 12"/>
                      <a:gd name="T42" fmla="*/ 4 w 27"/>
                      <a:gd name="T43" fmla="*/ 5 h 12"/>
                      <a:gd name="T44" fmla="*/ 4 w 27"/>
                      <a:gd name="T45" fmla="*/ 6 h 12"/>
                      <a:gd name="T46" fmla="*/ 1 w 27"/>
                      <a:gd name="T47" fmla="*/ 11 h 12"/>
                      <a:gd name="T48" fmla="*/ 1 w 27"/>
                      <a:gd name="T49" fmla="*/ 12 h 12"/>
                      <a:gd name="T50" fmla="*/ 2 w 27"/>
                      <a:gd name="T51" fmla="*/ 12 h 12"/>
                      <a:gd name="T52" fmla="*/ 10 w 27"/>
                      <a:gd name="T53" fmla="*/ 11 h 12"/>
                      <a:gd name="T54" fmla="*/ 23 w 27"/>
                      <a:gd name="T55" fmla="*/ 12 h 12"/>
                      <a:gd name="T56" fmla="*/ 24 w 27"/>
                      <a:gd name="T57" fmla="*/ 12 h 12"/>
                      <a:gd name="T58" fmla="*/ 24 w 27"/>
                      <a:gd name="T59" fmla="*/ 12 h 12"/>
                      <a:gd name="T60" fmla="*/ 24 w 27"/>
                      <a:gd name="T61" fmla="*/ 12 h 12"/>
                      <a:gd name="T62" fmla="*/ 26 w 27"/>
                      <a:gd name="T63" fmla="*/ 11 h 12"/>
                      <a:gd name="T64" fmla="*/ 26 w 27"/>
                      <a:gd name="T65" fmla="*/ 11 h 12"/>
                      <a:gd name="T66" fmla="*/ 23 w 27"/>
                      <a:gd name="T67" fmla="*/ 6 h 12"/>
                      <a:gd name="T68" fmla="*/ 24 w 27"/>
                      <a:gd name="T69" fmla="*/ 4 h 12"/>
                      <a:gd name="T70" fmla="*/ 27 w 27"/>
                      <a:gd name="T71" fmla="*/ 1 h 12"/>
                      <a:gd name="T72" fmla="*/ 26 w 27"/>
                      <a:gd name="T73" fmla="*/ 1 h 12"/>
                      <a:gd name="T74" fmla="*/ 23 w 27"/>
                      <a:gd name="T75" fmla="*/ 0 h 12"/>
                      <a:gd name="T76" fmla="*/ 20 w 27"/>
                      <a:gd name="T77" fmla="*/ 0 h 12"/>
                      <a:gd name="T78" fmla="*/ 16 w 27"/>
                      <a:gd name="T79" fmla="*/ 0 h 12"/>
                      <a:gd name="T80" fmla="*/ 15 w 27"/>
                      <a:gd name="T81" fmla="*/ 0 h 12"/>
                      <a:gd name="T82" fmla="*/ 7 w 27"/>
                      <a:gd name="T83" fmla="*/ 0 h 12"/>
                      <a:gd name="T84" fmla="*/ 7 w 27"/>
                      <a:gd name="T85" fmla="*/ 0 h 12"/>
                      <a:gd name="T86" fmla="*/ 5 w 27"/>
                      <a:gd name="T8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12">
                        <a:moveTo>
                          <a:pt x="6" y="11"/>
                        </a:moveTo>
                        <a:cubicBezTo>
                          <a:pt x="4" y="11"/>
                          <a:pt x="3" y="10"/>
                          <a:pt x="4" y="8"/>
                        </a:cubicBezTo>
                        <a:cubicBezTo>
                          <a:pt x="4" y="6"/>
                          <a:pt x="12" y="5"/>
                          <a:pt x="8" y="5"/>
                        </a:cubicBezTo>
                        <a:cubicBezTo>
                          <a:pt x="5" y="4"/>
                          <a:pt x="4" y="3"/>
                          <a:pt x="3" y="2"/>
                        </a:cubicBezTo>
                        <a:cubicBezTo>
                          <a:pt x="3" y="1"/>
                          <a:pt x="4" y="1"/>
                          <a:pt x="6" y="1"/>
                        </a:cubicBezTo>
                        <a:cubicBezTo>
                          <a:pt x="8" y="1"/>
                          <a:pt x="10" y="1"/>
                          <a:pt x="10" y="1"/>
                        </a:cubicBezTo>
                        <a:cubicBezTo>
                          <a:pt x="10" y="1"/>
                          <a:pt x="11" y="1"/>
                          <a:pt x="14" y="1"/>
                        </a:cubicBezTo>
                        <a:cubicBezTo>
                          <a:pt x="15" y="1"/>
                          <a:pt x="16" y="1"/>
                          <a:pt x="18" y="1"/>
                        </a:cubicBezTo>
                        <a:cubicBezTo>
                          <a:pt x="19" y="1"/>
                          <a:pt x="19" y="1"/>
                          <a:pt x="19" y="1"/>
                        </a:cubicBezTo>
                        <a:cubicBezTo>
                          <a:pt x="22" y="1"/>
                          <a:pt x="24" y="3"/>
                          <a:pt x="22" y="3"/>
                        </a:cubicBezTo>
                        <a:cubicBezTo>
                          <a:pt x="20" y="4"/>
                          <a:pt x="17" y="5"/>
                          <a:pt x="20" y="6"/>
                        </a:cubicBezTo>
                        <a:cubicBezTo>
                          <a:pt x="22" y="7"/>
                          <a:pt x="22" y="7"/>
                          <a:pt x="24" y="9"/>
                        </a:cubicBezTo>
                        <a:cubicBezTo>
                          <a:pt x="25" y="10"/>
                          <a:pt x="25" y="11"/>
                          <a:pt x="23" y="11"/>
                        </a:cubicBezTo>
                        <a:cubicBezTo>
                          <a:pt x="23" y="11"/>
                          <a:pt x="22" y="11"/>
                          <a:pt x="22" y="11"/>
                        </a:cubicBezTo>
                        <a:cubicBezTo>
                          <a:pt x="19" y="10"/>
                          <a:pt x="17" y="10"/>
                          <a:pt x="15" y="10"/>
                        </a:cubicBezTo>
                        <a:cubicBezTo>
                          <a:pt x="14" y="10"/>
                          <a:pt x="12" y="10"/>
                          <a:pt x="10" y="10"/>
                        </a:cubicBezTo>
                        <a:cubicBezTo>
                          <a:pt x="8" y="10"/>
                          <a:pt x="7" y="11"/>
                          <a:pt x="6" y="11"/>
                        </a:cubicBezTo>
                        <a:close/>
                        <a:moveTo>
                          <a:pt x="5" y="0"/>
                        </a:moveTo>
                        <a:cubicBezTo>
                          <a:pt x="3" y="0"/>
                          <a:pt x="2" y="0"/>
                          <a:pt x="1" y="0"/>
                        </a:cubicBezTo>
                        <a:cubicBezTo>
                          <a:pt x="1" y="1"/>
                          <a:pt x="1" y="1"/>
                          <a:pt x="1" y="1"/>
                        </a:cubicBezTo>
                        <a:cubicBezTo>
                          <a:pt x="1" y="1"/>
                          <a:pt x="1" y="1"/>
                          <a:pt x="1" y="1"/>
                        </a:cubicBezTo>
                        <a:cubicBezTo>
                          <a:pt x="0" y="3"/>
                          <a:pt x="4" y="3"/>
                          <a:pt x="4" y="5"/>
                        </a:cubicBezTo>
                        <a:cubicBezTo>
                          <a:pt x="4" y="6"/>
                          <a:pt x="4" y="6"/>
                          <a:pt x="4" y="6"/>
                        </a:cubicBezTo>
                        <a:cubicBezTo>
                          <a:pt x="2" y="8"/>
                          <a:pt x="1" y="10"/>
                          <a:pt x="1" y="11"/>
                        </a:cubicBezTo>
                        <a:cubicBezTo>
                          <a:pt x="1" y="11"/>
                          <a:pt x="1" y="12"/>
                          <a:pt x="1" y="12"/>
                        </a:cubicBezTo>
                        <a:cubicBezTo>
                          <a:pt x="2" y="12"/>
                          <a:pt x="2" y="12"/>
                          <a:pt x="2" y="12"/>
                        </a:cubicBezTo>
                        <a:cubicBezTo>
                          <a:pt x="3" y="11"/>
                          <a:pt x="7" y="11"/>
                          <a:pt x="10" y="11"/>
                        </a:cubicBezTo>
                        <a:cubicBezTo>
                          <a:pt x="16" y="11"/>
                          <a:pt x="22" y="12"/>
                          <a:pt x="23" y="12"/>
                        </a:cubicBezTo>
                        <a:cubicBezTo>
                          <a:pt x="24" y="12"/>
                          <a:pt x="24" y="12"/>
                          <a:pt x="24" y="12"/>
                        </a:cubicBezTo>
                        <a:cubicBezTo>
                          <a:pt x="24" y="12"/>
                          <a:pt x="24" y="12"/>
                          <a:pt x="24" y="12"/>
                        </a:cubicBezTo>
                        <a:cubicBezTo>
                          <a:pt x="24" y="12"/>
                          <a:pt x="24" y="12"/>
                          <a:pt x="24" y="12"/>
                        </a:cubicBezTo>
                        <a:cubicBezTo>
                          <a:pt x="26" y="12"/>
                          <a:pt x="26" y="12"/>
                          <a:pt x="26" y="11"/>
                        </a:cubicBezTo>
                        <a:cubicBezTo>
                          <a:pt x="26" y="11"/>
                          <a:pt x="26" y="11"/>
                          <a:pt x="26" y="11"/>
                        </a:cubicBezTo>
                        <a:cubicBezTo>
                          <a:pt x="25" y="8"/>
                          <a:pt x="23" y="7"/>
                          <a:pt x="23" y="6"/>
                        </a:cubicBezTo>
                        <a:cubicBezTo>
                          <a:pt x="23" y="5"/>
                          <a:pt x="23" y="5"/>
                          <a:pt x="24" y="4"/>
                        </a:cubicBezTo>
                        <a:cubicBezTo>
                          <a:pt x="26" y="3"/>
                          <a:pt x="27" y="2"/>
                          <a:pt x="27" y="1"/>
                        </a:cubicBezTo>
                        <a:cubicBezTo>
                          <a:pt x="27" y="1"/>
                          <a:pt x="27" y="1"/>
                          <a:pt x="26" y="1"/>
                        </a:cubicBezTo>
                        <a:cubicBezTo>
                          <a:pt x="25" y="1"/>
                          <a:pt x="24" y="0"/>
                          <a:pt x="23" y="0"/>
                        </a:cubicBezTo>
                        <a:cubicBezTo>
                          <a:pt x="22" y="0"/>
                          <a:pt x="21" y="0"/>
                          <a:pt x="20" y="0"/>
                        </a:cubicBezTo>
                        <a:cubicBezTo>
                          <a:pt x="19" y="0"/>
                          <a:pt x="17" y="0"/>
                          <a:pt x="16" y="0"/>
                        </a:cubicBezTo>
                        <a:cubicBezTo>
                          <a:pt x="16" y="0"/>
                          <a:pt x="15" y="0"/>
                          <a:pt x="15" y="0"/>
                        </a:cubicBezTo>
                        <a:cubicBezTo>
                          <a:pt x="12" y="0"/>
                          <a:pt x="10" y="0"/>
                          <a:pt x="7" y="0"/>
                        </a:cubicBezTo>
                        <a:cubicBezTo>
                          <a:pt x="7" y="0"/>
                          <a:pt x="7" y="0"/>
                          <a:pt x="7"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99" name="Freeform 7334">
                    <a:extLst>
                      <a:ext uri="{FF2B5EF4-FFF2-40B4-BE49-F238E27FC236}">
                        <a16:creationId xmlns:a16="http://schemas.microsoft.com/office/drawing/2014/main" xmlns="" id="{3CFAADE1-474E-4D81-A0D4-D4D487B3A2AA}"/>
                      </a:ext>
                    </a:extLst>
                  </p:cNvPr>
                  <p:cNvSpPr>
                    <a:spLocks noEditPoints="1"/>
                  </p:cNvSpPr>
                  <p:nvPr/>
                </p:nvSpPr>
                <p:spPr bwMode="auto">
                  <a:xfrm>
                    <a:off x="4064" y="1894"/>
                    <a:ext cx="23" cy="10"/>
                  </a:xfrm>
                  <a:custGeom>
                    <a:avLst/>
                    <a:gdLst>
                      <a:gd name="T0" fmla="*/ 9 w 31"/>
                      <a:gd name="T1" fmla="*/ 0 h 13"/>
                      <a:gd name="T2" fmla="*/ 17 w 31"/>
                      <a:gd name="T3" fmla="*/ 0 h 13"/>
                      <a:gd name="T4" fmla="*/ 18 w 31"/>
                      <a:gd name="T5" fmla="*/ 0 h 13"/>
                      <a:gd name="T6" fmla="*/ 9 w 31"/>
                      <a:gd name="T7" fmla="*/ 0 h 13"/>
                      <a:gd name="T8" fmla="*/ 27 w 31"/>
                      <a:gd name="T9" fmla="*/ 0 h 13"/>
                      <a:gd name="T10" fmla="*/ 26 w 31"/>
                      <a:gd name="T11" fmla="*/ 0 h 13"/>
                      <a:gd name="T12" fmla="*/ 25 w 31"/>
                      <a:gd name="T13" fmla="*/ 0 h 13"/>
                      <a:gd name="T14" fmla="*/ 28 w 31"/>
                      <a:gd name="T15" fmla="*/ 1 h 13"/>
                      <a:gd name="T16" fmla="*/ 29 w 31"/>
                      <a:gd name="T17" fmla="*/ 1 h 13"/>
                      <a:gd name="T18" fmla="*/ 26 w 31"/>
                      <a:gd name="T19" fmla="*/ 4 h 13"/>
                      <a:gd name="T20" fmla="*/ 25 w 31"/>
                      <a:gd name="T21" fmla="*/ 6 h 13"/>
                      <a:gd name="T22" fmla="*/ 28 w 31"/>
                      <a:gd name="T23" fmla="*/ 11 h 13"/>
                      <a:gd name="T24" fmla="*/ 28 w 31"/>
                      <a:gd name="T25" fmla="*/ 11 h 13"/>
                      <a:gd name="T26" fmla="*/ 26 w 31"/>
                      <a:gd name="T27" fmla="*/ 12 h 13"/>
                      <a:gd name="T28" fmla="*/ 26 w 31"/>
                      <a:gd name="T29" fmla="*/ 12 h 13"/>
                      <a:gd name="T30" fmla="*/ 26 w 31"/>
                      <a:gd name="T31" fmla="*/ 12 h 13"/>
                      <a:gd name="T32" fmla="*/ 26 w 31"/>
                      <a:gd name="T33" fmla="*/ 13 h 13"/>
                      <a:gd name="T34" fmla="*/ 29 w 31"/>
                      <a:gd name="T35" fmla="*/ 10 h 13"/>
                      <a:gd name="T36" fmla="*/ 27 w 31"/>
                      <a:gd name="T37" fmla="*/ 4 h 13"/>
                      <a:gd name="T38" fmla="*/ 27 w 31"/>
                      <a:gd name="T39" fmla="*/ 0 h 13"/>
                      <a:gd name="T40" fmla="*/ 4 w 31"/>
                      <a:gd name="T41" fmla="*/ 0 h 13"/>
                      <a:gd name="T42" fmla="*/ 2 w 31"/>
                      <a:gd name="T43" fmla="*/ 1 h 13"/>
                      <a:gd name="T44" fmla="*/ 5 w 31"/>
                      <a:gd name="T45" fmla="*/ 6 h 13"/>
                      <a:gd name="T46" fmla="*/ 3 w 31"/>
                      <a:gd name="T47" fmla="*/ 12 h 13"/>
                      <a:gd name="T48" fmla="*/ 3 w 31"/>
                      <a:gd name="T49" fmla="*/ 12 h 13"/>
                      <a:gd name="T50" fmla="*/ 4 w 31"/>
                      <a:gd name="T51" fmla="*/ 12 h 13"/>
                      <a:gd name="T52" fmla="*/ 4 w 31"/>
                      <a:gd name="T53" fmla="*/ 12 h 13"/>
                      <a:gd name="T54" fmla="*/ 3 w 31"/>
                      <a:gd name="T55" fmla="*/ 12 h 13"/>
                      <a:gd name="T56" fmla="*/ 3 w 31"/>
                      <a:gd name="T57" fmla="*/ 11 h 13"/>
                      <a:gd name="T58" fmla="*/ 6 w 31"/>
                      <a:gd name="T59" fmla="*/ 6 h 13"/>
                      <a:gd name="T60" fmla="*/ 6 w 31"/>
                      <a:gd name="T61" fmla="*/ 5 h 13"/>
                      <a:gd name="T62" fmla="*/ 3 w 31"/>
                      <a:gd name="T63" fmla="*/ 1 h 13"/>
                      <a:gd name="T64" fmla="*/ 3 w 31"/>
                      <a:gd name="T65" fmla="*/ 1 h 13"/>
                      <a:gd name="T66" fmla="*/ 3 w 31"/>
                      <a:gd name="T67" fmla="*/ 0 h 13"/>
                      <a:gd name="T68" fmla="*/ 7 w 31"/>
                      <a:gd name="T69" fmla="*/ 0 h 13"/>
                      <a:gd name="T70" fmla="*/ 9 w 31"/>
                      <a:gd name="T71" fmla="*/ 0 h 13"/>
                      <a:gd name="T72" fmla="*/ 4 w 31"/>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13">
                        <a:moveTo>
                          <a:pt x="9" y="0"/>
                        </a:moveTo>
                        <a:cubicBezTo>
                          <a:pt x="12" y="0"/>
                          <a:pt x="14" y="0"/>
                          <a:pt x="17" y="0"/>
                        </a:cubicBezTo>
                        <a:cubicBezTo>
                          <a:pt x="17" y="0"/>
                          <a:pt x="18" y="0"/>
                          <a:pt x="18" y="0"/>
                        </a:cubicBezTo>
                        <a:cubicBezTo>
                          <a:pt x="15" y="0"/>
                          <a:pt x="12" y="0"/>
                          <a:pt x="9" y="0"/>
                        </a:cubicBezTo>
                        <a:close/>
                        <a:moveTo>
                          <a:pt x="27" y="0"/>
                        </a:moveTo>
                        <a:cubicBezTo>
                          <a:pt x="26" y="0"/>
                          <a:pt x="26" y="0"/>
                          <a:pt x="26" y="0"/>
                        </a:cubicBezTo>
                        <a:cubicBezTo>
                          <a:pt x="26" y="0"/>
                          <a:pt x="26" y="0"/>
                          <a:pt x="25" y="0"/>
                        </a:cubicBezTo>
                        <a:cubicBezTo>
                          <a:pt x="26" y="0"/>
                          <a:pt x="27" y="1"/>
                          <a:pt x="28" y="1"/>
                        </a:cubicBezTo>
                        <a:cubicBezTo>
                          <a:pt x="29" y="1"/>
                          <a:pt x="29" y="1"/>
                          <a:pt x="29" y="1"/>
                        </a:cubicBezTo>
                        <a:cubicBezTo>
                          <a:pt x="29" y="2"/>
                          <a:pt x="28" y="3"/>
                          <a:pt x="26" y="4"/>
                        </a:cubicBezTo>
                        <a:cubicBezTo>
                          <a:pt x="25" y="5"/>
                          <a:pt x="25" y="5"/>
                          <a:pt x="25" y="6"/>
                        </a:cubicBezTo>
                        <a:cubicBezTo>
                          <a:pt x="25" y="7"/>
                          <a:pt x="27" y="8"/>
                          <a:pt x="28" y="11"/>
                        </a:cubicBezTo>
                        <a:cubicBezTo>
                          <a:pt x="28" y="11"/>
                          <a:pt x="28" y="11"/>
                          <a:pt x="28" y="11"/>
                        </a:cubicBezTo>
                        <a:cubicBezTo>
                          <a:pt x="28" y="12"/>
                          <a:pt x="28" y="12"/>
                          <a:pt x="26" y="12"/>
                        </a:cubicBezTo>
                        <a:cubicBezTo>
                          <a:pt x="26" y="12"/>
                          <a:pt x="26" y="12"/>
                          <a:pt x="26" y="12"/>
                        </a:cubicBezTo>
                        <a:cubicBezTo>
                          <a:pt x="26" y="12"/>
                          <a:pt x="26" y="12"/>
                          <a:pt x="26" y="12"/>
                        </a:cubicBezTo>
                        <a:cubicBezTo>
                          <a:pt x="26" y="13"/>
                          <a:pt x="26" y="13"/>
                          <a:pt x="26" y="13"/>
                        </a:cubicBezTo>
                        <a:cubicBezTo>
                          <a:pt x="28" y="13"/>
                          <a:pt x="29" y="12"/>
                          <a:pt x="29" y="10"/>
                        </a:cubicBezTo>
                        <a:cubicBezTo>
                          <a:pt x="27" y="7"/>
                          <a:pt x="24" y="6"/>
                          <a:pt x="27" y="4"/>
                        </a:cubicBezTo>
                        <a:cubicBezTo>
                          <a:pt x="31" y="2"/>
                          <a:pt x="30" y="0"/>
                          <a:pt x="27" y="0"/>
                        </a:cubicBezTo>
                        <a:close/>
                        <a:moveTo>
                          <a:pt x="4" y="0"/>
                        </a:moveTo>
                        <a:cubicBezTo>
                          <a:pt x="3" y="0"/>
                          <a:pt x="2" y="0"/>
                          <a:pt x="2" y="1"/>
                        </a:cubicBezTo>
                        <a:cubicBezTo>
                          <a:pt x="2" y="3"/>
                          <a:pt x="7" y="4"/>
                          <a:pt x="5" y="6"/>
                        </a:cubicBezTo>
                        <a:cubicBezTo>
                          <a:pt x="3" y="9"/>
                          <a:pt x="0"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1"/>
                          <a:pt x="3" y="11"/>
                        </a:cubicBezTo>
                        <a:cubicBezTo>
                          <a:pt x="3" y="10"/>
                          <a:pt x="4" y="8"/>
                          <a:pt x="6" y="6"/>
                        </a:cubicBezTo>
                        <a:cubicBezTo>
                          <a:pt x="6" y="6"/>
                          <a:pt x="6" y="6"/>
                          <a:pt x="6" y="5"/>
                        </a:cubicBezTo>
                        <a:cubicBezTo>
                          <a:pt x="6" y="3"/>
                          <a:pt x="2" y="3"/>
                          <a:pt x="3" y="1"/>
                        </a:cubicBezTo>
                        <a:cubicBezTo>
                          <a:pt x="3" y="1"/>
                          <a:pt x="3" y="1"/>
                          <a:pt x="3" y="1"/>
                        </a:cubicBezTo>
                        <a:cubicBezTo>
                          <a:pt x="3" y="1"/>
                          <a:pt x="3" y="1"/>
                          <a:pt x="3" y="0"/>
                        </a:cubicBezTo>
                        <a:cubicBezTo>
                          <a:pt x="4" y="0"/>
                          <a:pt x="5" y="0"/>
                          <a:pt x="7" y="0"/>
                        </a:cubicBezTo>
                        <a:cubicBezTo>
                          <a:pt x="7" y="0"/>
                          <a:pt x="8" y="0"/>
                          <a:pt x="9" y="0"/>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0" name="Freeform 7335">
                    <a:extLst>
                      <a:ext uri="{FF2B5EF4-FFF2-40B4-BE49-F238E27FC236}">
                        <a16:creationId xmlns:a16="http://schemas.microsoft.com/office/drawing/2014/main" xmlns="" id="{CC7FFE75-FFC2-4D3B-9589-BF744147EA05}"/>
                      </a:ext>
                    </a:extLst>
                  </p:cNvPr>
                  <p:cNvSpPr>
                    <a:spLocks/>
                  </p:cNvSpPr>
                  <p:nvPr/>
                </p:nvSpPr>
                <p:spPr bwMode="auto">
                  <a:xfrm>
                    <a:off x="4069" y="1896"/>
                    <a:ext cx="13" cy="6"/>
                  </a:xfrm>
                  <a:custGeom>
                    <a:avLst/>
                    <a:gdLst>
                      <a:gd name="T0" fmla="*/ 14 w 17"/>
                      <a:gd name="T1" fmla="*/ 5 h 8"/>
                      <a:gd name="T2" fmla="*/ 11 w 17"/>
                      <a:gd name="T3" fmla="*/ 4 h 8"/>
                      <a:gd name="T4" fmla="*/ 13 w 17"/>
                      <a:gd name="T5" fmla="*/ 2 h 8"/>
                      <a:gd name="T6" fmla="*/ 13 w 17"/>
                      <a:gd name="T7" fmla="*/ 1 h 8"/>
                      <a:gd name="T8" fmla="*/ 13 w 17"/>
                      <a:gd name="T9" fmla="*/ 1 h 8"/>
                      <a:gd name="T10" fmla="*/ 13 w 17"/>
                      <a:gd name="T11" fmla="*/ 0 h 8"/>
                      <a:gd name="T12" fmla="*/ 8 w 17"/>
                      <a:gd name="T13" fmla="*/ 0 h 8"/>
                      <a:gd name="T14" fmla="*/ 5 w 17"/>
                      <a:gd name="T15" fmla="*/ 0 h 8"/>
                      <a:gd name="T16" fmla="*/ 3 w 17"/>
                      <a:gd name="T17" fmla="*/ 0 h 8"/>
                      <a:gd name="T18" fmla="*/ 2 w 17"/>
                      <a:gd name="T19" fmla="*/ 1 h 8"/>
                      <a:gd name="T20" fmla="*/ 3 w 17"/>
                      <a:gd name="T21" fmla="*/ 1 h 8"/>
                      <a:gd name="T22" fmla="*/ 7 w 17"/>
                      <a:gd name="T23" fmla="*/ 4 h 8"/>
                      <a:gd name="T24" fmla="*/ 6 w 17"/>
                      <a:gd name="T25" fmla="*/ 5 h 8"/>
                      <a:gd name="T26" fmla="*/ 4 w 17"/>
                      <a:gd name="T27" fmla="*/ 5 h 8"/>
                      <a:gd name="T28" fmla="*/ 2 w 17"/>
                      <a:gd name="T29" fmla="*/ 6 h 8"/>
                      <a:gd name="T30" fmla="*/ 2 w 17"/>
                      <a:gd name="T31" fmla="*/ 7 h 8"/>
                      <a:gd name="T32" fmla="*/ 10 w 17"/>
                      <a:gd name="T33" fmla="*/ 7 h 8"/>
                      <a:gd name="T34" fmla="*/ 17 w 17"/>
                      <a:gd name="T35" fmla="*/ 7 h 8"/>
                      <a:gd name="T36" fmla="*/ 15 w 17"/>
                      <a:gd name="T37" fmla="*/ 6 h 8"/>
                      <a:gd name="T38" fmla="*/ 14 w 17"/>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8">
                        <a:moveTo>
                          <a:pt x="14" y="5"/>
                        </a:moveTo>
                        <a:cubicBezTo>
                          <a:pt x="13" y="5"/>
                          <a:pt x="12" y="5"/>
                          <a:pt x="11" y="4"/>
                        </a:cubicBezTo>
                        <a:cubicBezTo>
                          <a:pt x="10" y="3"/>
                          <a:pt x="11" y="3"/>
                          <a:pt x="13" y="2"/>
                        </a:cubicBezTo>
                        <a:cubicBezTo>
                          <a:pt x="13" y="1"/>
                          <a:pt x="13" y="1"/>
                          <a:pt x="13" y="1"/>
                        </a:cubicBezTo>
                        <a:cubicBezTo>
                          <a:pt x="13" y="1"/>
                          <a:pt x="13" y="1"/>
                          <a:pt x="13" y="1"/>
                        </a:cubicBezTo>
                        <a:cubicBezTo>
                          <a:pt x="14" y="1"/>
                          <a:pt x="14" y="0"/>
                          <a:pt x="13" y="0"/>
                        </a:cubicBezTo>
                        <a:cubicBezTo>
                          <a:pt x="11" y="0"/>
                          <a:pt x="10" y="0"/>
                          <a:pt x="8" y="0"/>
                        </a:cubicBezTo>
                        <a:cubicBezTo>
                          <a:pt x="7" y="0"/>
                          <a:pt x="6" y="0"/>
                          <a:pt x="5" y="0"/>
                        </a:cubicBezTo>
                        <a:cubicBezTo>
                          <a:pt x="5" y="0"/>
                          <a:pt x="4" y="0"/>
                          <a:pt x="3" y="0"/>
                        </a:cubicBezTo>
                        <a:cubicBezTo>
                          <a:pt x="2" y="0"/>
                          <a:pt x="2" y="0"/>
                          <a:pt x="2" y="1"/>
                        </a:cubicBezTo>
                        <a:cubicBezTo>
                          <a:pt x="2" y="1"/>
                          <a:pt x="3" y="1"/>
                          <a:pt x="3" y="1"/>
                        </a:cubicBezTo>
                        <a:cubicBezTo>
                          <a:pt x="5" y="1"/>
                          <a:pt x="7" y="2"/>
                          <a:pt x="7" y="4"/>
                        </a:cubicBezTo>
                        <a:cubicBezTo>
                          <a:pt x="7" y="4"/>
                          <a:pt x="7" y="5"/>
                          <a:pt x="6" y="5"/>
                        </a:cubicBezTo>
                        <a:cubicBezTo>
                          <a:pt x="6" y="5"/>
                          <a:pt x="5" y="5"/>
                          <a:pt x="4" y="5"/>
                        </a:cubicBezTo>
                        <a:cubicBezTo>
                          <a:pt x="3" y="5"/>
                          <a:pt x="2" y="5"/>
                          <a:pt x="2" y="6"/>
                        </a:cubicBezTo>
                        <a:cubicBezTo>
                          <a:pt x="0" y="7"/>
                          <a:pt x="2" y="7"/>
                          <a:pt x="2" y="7"/>
                        </a:cubicBezTo>
                        <a:cubicBezTo>
                          <a:pt x="4" y="8"/>
                          <a:pt x="6" y="7"/>
                          <a:pt x="10" y="7"/>
                        </a:cubicBezTo>
                        <a:cubicBezTo>
                          <a:pt x="13" y="7"/>
                          <a:pt x="16" y="8"/>
                          <a:pt x="17" y="7"/>
                        </a:cubicBezTo>
                        <a:cubicBezTo>
                          <a:pt x="17" y="6"/>
                          <a:pt x="16" y="6"/>
                          <a:pt x="15" y="6"/>
                        </a:cubicBezTo>
                        <a:cubicBezTo>
                          <a:pt x="14" y="6"/>
                          <a:pt x="14" y="6"/>
                          <a:pt x="14"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1" name="Freeform 7336">
                    <a:extLst>
                      <a:ext uri="{FF2B5EF4-FFF2-40B4-BE49-F238E27FC236}">
                        <a16:creationId xmlns:a16="http://schemas.microsoft.com/office/drawing/2014/main" xmlns="" id="{595CAF07-146B-4944-A828-07A9CFBA567B}"/>
                      </a:ext>
                    </a:extLst>
                  </p:cNvPr>
                  <p:cNvSpPr>
                    <a:spLocks/>
                  </p:cNvSpPr>
                  <p:nvPr/>
                </p:nvSpPr>
                <p:spPr bwMode="auto">
                  <a:xfrm>
                    <a:off x="4065" y="1892"/>
                    <a:ext cx="21" cy="2"/>
                  </a:xfrm>
                  <a:custGeom>
                    <a:avLst/>
                    <a:gdLst>
                      <a:gd name="T0" fmla="*/ 2 w 27"/>
                      <a:gd name="T1" fmla="*/ 3 h 3"/>
                      <a:gd name="T2" fmla="*/ 3 w 27"/>
                      <a:gd name="T3" fmla="*/ 0 h 3"/>
                      <a:gd name="T4" fmla="*/ 24 w 27"/>
                      <a:gd name="T5" fmla="*/ 0 h 3"/>
                      <a:gd name="T6" fmla="*/ 24 w 27"/>
                      <a:gd name="T7" fmla="*/ 3 h 3"/>
                      <a:gd name="T8" fmla="*/ 2 w 27"/>
                      <a:gd name="T9" fmla="*/ 3 h 3"/>
                    </a:gdLst>
                    <a:ahLst/>
                    <a:cxnLst>
                      <a:cxn ang="0">
                        <a:pos x="T0" y="T1"/>
                      </a:cxn>
                      <a:cxn ang="0">
                        <a:pos x="T2" y="T3"/>
                      </a:cxn>
                      <a:cxn ang="0">
                        <a:pos x="T4" y="T5"/>
                      </a:cxn>
                      <a:cxn ang="0">
                        <a:pos x="T6" y="T7"/>
                      </a:cxn>
                      <a:cxn ang="0">
                        <a:pos x="T8" y="T9"/>
                      </a:cxn>
                    </a:cxnLst>
                    <a:rect l="0" t="0" r="r" b="b"/>
                    <a:pathLst>
                      <a:path w="27" h="3">
                        <a:moveTo>
                          <a:pt x="2" y="3"/>
                        </a:moveTo>
                        <a:cubicBezTo>
                          <a:pt x="1" y="3"/>
                          <a:pt x="0" y="1"/>
                          <a:pt x="3" y="0"/>
                        </a:cubicBezTo>
                        <a:cubicBezTo>
                          <a:pt x="5" y="0"/>
                          <a:pt x="22" y="0"/>
                          <a:pt x="24" y="0"/>
                        </a:cubicBezTo>
                        <a:cubicBezTo>
                          <a:pt x="27" y="1"/>
                          <a:pt x="26" y="3"/>
                          <a:pt x="24" y="3"/>
                        </a:cubicBezTo>
                        <a:cubicBezTo>
                          <a:pt x="22" y="3"/>
                          <a:pt x="4" y="3"/>
                          <a:pt x="2"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2" name="Freeform 7337">
                    <a:extLst>
                      <a:ext uri="{FF2B5EF4-FFF2-40B4-BE49-F238E27FC236}">
                        <a16:creationId xmlns:a16="http://schemas.microsoft.com/office/drawing/2014/main" xmlns="" id="{B4953665-9870-4AB8-9E0B-96AB3733D23F}"/>
                      </a:ext>
                    </a:extLst>
                  </p:cNvPr>
                  <p:cNvSpPr>
                    <a:spLocks/>
                  </p:cNvSpPr>
                  <p:nvPr/>
                </p:nvSpPr>
                <p:spPr bwMode="auto">
                  <a:xfrm>
                    <a:off x="4066" y="1892"/>
                    <a:ext cx="19" cy="2"/>
                  </a:xfrm>
                  <a:custGeom>
                    <a:avLst/>
                    <a:gdLst>
                      <a:gd name="T0" fmla="*/ 1 w 25"/>
                      <a:gd name="T1" fmla="*/ 3 h 3"/>
                      <a:gd name="T2" fmla="*/ 1 w 25"/>
                      <a:gd name="T3" fmla="*/ 3 h 3"/>
                      <a:gd name="T4" fmla="*/ 2 w 25"/>
                      <a:gd name="T5" fmla="*/ 3 h 3"/>
                      <a:gd name="T6" fmla="*/ 19 w 25"/>
                      <a:gd name="T7" fmla="*/ 3 h 3"/>
                      <a:gd name="T8" fmla="*/ 23 w 25"/>
                      <a:gd name="T9" fmla="*/ 3 h 3"/>
                      <a:gd name="T10" fmla="*/ 24 w 25"/>
                      <a:gd name="T11" fmla="*/ 2 h 3"/>
                      <a:gd name="T12" fmla="*/ 23 w 25"/>
                      <a:gd name="T13" fmla="*/ 1 h 3"/>
                      <a:gd name="T14" fmla="*/ 10 w 25"/>
                      <a:gd name="T15" fmla="*/ 0 h 3"/>
                      <a:gd name="T16" fmla="*/ 2 w 25"/>
                      <a:gd name="T17" fmla="*/ 1 h 3"/>
                      <a:gd name="T18" fmla="*/ 1 w 25"/>
                      <a:gd name="T19" fmla="*/ 2 h 3"/>
                      <a:gd name="T20" fmla="*/ 2 w 25"/>
                      <a:gd name="T21" fmla="*/ 3 h 3"/>
                      <a:gd name="T22" fmla="*/ 1 w 25"/>
                      <a:gd name="T23" fmla="*/ 3 h 3"/>
                      <a:gd name="T24" fmla="*/ 1 w 25"/>
                      <a:gd name="T25" fmla="*/ 3 h 3"/>
                      <a:gd name="T26" fmla="*/ 0 w 25"/>
                      <a:gd name="T27" fmla="*/ 2 h 3"/>
                      <a:gd name="T28" fmla="*/ 2 w 25"/>
                      <a:gd name="T29" fmla="*/ 0 h 3"/>
                      <a:gd name="T30" fmla="*/ 10 w 25"/>
                      <a:gd name="T31" fmla="*/ 0 h 3"/>
                      <a:gd name="T32" fmla="*/ 23 w 25"/>
                      <a:gd name="T33" fmla="*/ 0 h 3"/>
                      <a:gd name="T34" fmla="*/ 25 w 25"/>
                      <a:gd name="T35" fmla="*/ 2 h 3"/>
                      <a:gd name="T36" fmla="*/ 23 w 25"/>
                      <a:gd name="T37" fmla="*/ 3 h 3"/>
                      <a:gd name="T38" fmla="*/ 19 w 25"/>
                      <a:gd name="T39" fmla="*/ 3 h 3"/>
                      <a:gd name="T40" fmla="*/ 1 w 25"/>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
                        <a:moveTo>
                          <a:pt x="1" y="3"/>
                        </a:moveTo>
                        <a:cubicBezTo>
                          <a:pt x="1" y="3"/>
                          <a:pt x="1" y="3"/>
                          <a:pt x="1" y="3"/>
                        </a:cubicBezTo>
                        <a:cubicBezTo>
                          <a:pt x="2" y="3"/>
                          <a:pt x="2" y="3"/>
                          <a:pt x="2" y="3"/>
                        </a:cubicBezTo>
                        <a:cubicBezTo>
                          <a:pt x="2" y="3"/>
                          <a:pt x="12" y="3"/>
                          <a:pt x="19" y="3"/>
                        </a:cubicBezTo>
                        <a:cubicBezTo>
                          <a:pt x="21" y="3"/>
                          <a:pt x="23" y="3"/>
                          <a:pt x="23" y="3"/>
                        </a:cubicBezTo>
                        <a:cubicBezTo>
                          <a:pt x="24" y="3"/>
                          <a:pt x="24" y="2"/>
                          <a:pt x="24" y="2"/>
                        </a:cubicBezTo>
                        <a:cubicBezTo>
                          <a:pt x="24" y="2"/>
                          <a:pt x="24" y="1"/>
                          <a:pt x="23" y="1"/>
                        </a:cubicBezTo>
                        <a:cubicBezTo>
                          <a:pt x="22" y="1"/>
                          <a:pt x="15" y="0"/>
                          <a:pt x="10" y="0"/>
                        </a:cubicBezTo>
                        <a:cubicBezTo>
                          <a:pt x="6" y="0"/>
                          <a:pt x="3" y="0"/>
                          <a:pt x="2" y="1"/>
                        </a:cubicBezTo>
                        <a:cubicBezTo>
                          <a:pt x="1" y="1"/>
                          <a:pt x="1" y="2"/>
                          <a:pt x="1" y="2"/>
                        </a:cubicBezTo>
                        <a:cubicBezTo>
                          <a:pt x="1" y="2"/>
                          <a:pt x="1" y="3"/>
                          <a:pt x="2" y="3"/>
                        </a:cubicBezTo>
                        <a:cubicBezTo>
                          <a:pt x="1" y="3"/>
                          <a:pt x="1" y="3"/>
                          <a:pt x="1" y="3"/>
                        </a:cubicBezTo>
                        <a:cubicBezTo>
                          <a:pt x="1" y="3"/>
                          <a:pt x="1" y="3"/>
                          <a:pt x="1" y="3"/>
                        </a:cubicBezTo>
                        <a:cubicBezTo>
                          <a:pt x="1" y="3"/>
                          <a:pt x="0" y="2"/>
                          <a:pt x="0" y="2"/>
                        </a:cubicBezTo>
                        <a:cubicBezTo>
                          <a:pt x="0" y="1"/>
                          <a:pt x="0" y="1"/>
                          <a:pt x="2" y="0"/>
                        </a:cubicBezTo>
                        <a:cubicBezTo>
                          <a:pt x="3" y="0"/>
                          <a:pt x="6" y="0"/>
                          <a:pt x="10" y="0"/>
                        </a:cubicBezTo>
                        <a:cubicBezTo>
                          <a:pt x="16" y="0"/>
                          <a:pt x="22" y="0"/>
                          <a:pt x="23" y="0"/>
                        </a:cubicBezTo>
                        <a:cubicBezTo>
                          <a:pt x="24" y="1"/>
                          <a:pt x="25" y="1"/>
                          <a:pt x="25" y="2"/>
                        </a:cubicBezTo>
                        <a:cubicBezTo>
                          <a:pt x="25" y="3"/>
                          <a:pt x="25" y="3"/>
                          <a:pt x="23" y="3"/>
                        </a:cubicBezTo>
                        <a:cubicBezTo>
                          <a:pt x="23" y="3"/>
                          <a:pt x="21" y="3"/>
                          <a:pt x="19" y="3"/>
                        </a:cubicBezTo>
                        <a:cubicBezTo>
                          <a:pt x="12" y="3"/>
                          <a:pt x="2"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3" name="Freeform 7338">
                    <a:extLst>
                      <a:ext uri="{FF2B5EF4-FFF2-40B4-BE49-F238E27FC236}">
                        <a16:creationId xmlns:a16="http://schemas.microsoft.com/office/drawing/2014/main" xmlns="" id="{13729A40-B409-428A-872E-5A358B668889}"/>
                      </a:ext>
                    </a:extLst>
                  </p:cNvPr>
                  <p:cNvSpPr>
                    <a:spLocks noEditPoints="1"/>
                  </p:cNvSpPr>
                  <p:nvPr/>
                </p:nvSpPr>
                <p:spPr bwMode="auto">
                  <a:xfrm>
                    <a:off x="4067" y="1892"/>
                    <a:ext cx="17" cy="2"/>
                  </a:xfrm>
                  <a:custGeom>
                    <a:avLst/>
                    <a:gdLst>
                      <a:gd name="T0" fmla="*/ 6 w 23"/>
                      <a:gd name="T1" fmla="*/ 2 h 3"/>
                      <a:gd name="T2" fmla="*/ 2 w 23"/>
                      <a:gd name="T3" fmla="*/ 2 h 3"/>
                      <a:gd name="T4" fmla="*/ 4 w 23"/>
                      <a:gd name="T5" fmla="*/ 1 h 3"/>
                      <a:gd name="T6" fmla="*/ 5 w 23"/>
                      <a:gd name="T7" fmla="*/ 1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1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1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1"/>
                          <a:pt x="4" y="1"/>
                        </a:cubicBezTo>
                        <a:cubicBezTo>
                          <a:pt x="4" y="1"/>
                          <a:pt x="5" y="1"/>
                          <a:pt x="5" y="1"/>
                        </a:cubicBezTo>
                        <a:cubicBezTo>
                          <a:pt x="8" y="1"/>
                          <a:pt x="10" y="1"/>
                          <a:pt x="14" y="1"/>
                        </a:cubicBezTo>
                        <a:cubicBezTo>
                          <a:pt x="18" y="1"/>
                          <a:pt x="21" y="1"/>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1"/>
                        </a:cubicBezTo>
                        <a:cubicBezTo>
                          <a:pt x="0" y="1"/>
                          <a:pt x="0" y="2"/>
                          <a:pt x="0" y="2"/>
                        </a:cubicBezTo>
                        <a:cubicBezTo>
                          <a:pt x="0" y="2"/>
                          <a:pt x="0" y="3"/>
                          <a:pt x="1" y="3"/>
                        </a:cubicBezTo>
                        <a:cubicBezTo>
                          <a:pt x="1" y="3"/>
                          <a:pt x="11" y="3"/>
                          <a:pt x="18" y="3"/>
                        </a:cubicBezTo>
                        <a:cubicBezTo>
                          <a:pt x="18" y="3"/>
                          <a:pt x="18" y="3"/>
                          <a:pt x="18" y="3"/>
                        </a:cubicBezTo>
                        <a:cubicBezTo>
                          <a:pt x="20" y="3"/>
                          <a:pt x="22" y="3"/>
                          <a:pt x="22" y="3"/>
                        </a:cubicBezTo>
                        <a:cubicBezTo>
                          <a:pt x="23" y="3"/>
                          <a:pt x="23" y="2"/>
                          <a:pt x="23" y="2"/>
                        </a:cubicBezTo>
                        <a:cubicBezTo>
                          <a:pt x="23" y="2"/>
                          <a:pt x="23" y="1"/>
                          <a:pt x="22" y="1"/>
                        </a:cubicBezTo>
                        <a:cubicBezTo>
                          <a:pt x="21" y="1"/>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4" name="Freeform 7339">
                    <a:extLst>
                      <a:ext uri="{FF2B5EF4-FFF2-40B4-BE49-F238E27FC236}">
                        <a16:creationId xmlns:a16="http://schemas.microsoft.com/office/drawing/2014/main" xmlns="" id="{2AE63C0A-6354-45EF-AF01-CA3C16AA65AB}"/>
                      </a:ext>
                    </a:extLst>
                  </p:cNvPr>
                  <p:cNvSpPr>
                    <a:spLocks noEditPoints="1"/>
                  </p:cNvSpPr>
                  <p:nvPr/>
                </p:nvSpPr>
                <p:spPr bwMode="auto">
                  <a:xfrm>
                    <a:off x="4065" y="1892"/>
                    <a:ext cx="21" cy="2"/>
                  </a:xfrm>
                  <a:custGeom>
                    <a:avLst/>
                    <a:gdLst>
                      <a:gd name="T0" fmla="*/ 3 w 27"/>
                      <a:gd name="T1" fmla="*/ 3 h 3"/>
                      <a:gd name="T2" fmla="*/ 2 w 27"/>
                      <a:gd name="T3" fmla="*/ 2 h 3"/>
                      <a:gd name="T4" fmla="*/ 3 w 27"/>
                      <a:gd name="T5" fmla="*/ 1 h 3"/>
                      <a:gd name="T6" fmla="*/ 11 w 27"/>
                      <a:gd name="T7" fmla="*/ 0 h 3"/>
                      <a:gd name="T8" fmla="*/ 11 w 27"/>
                      <a:gd name="T9" fmla="*/ 0 h 3"/>
                      <a:gd name="T10" fmla="*/ 11 w 27"/>
                      <a:gd name="T11" fmla="*/ 0 h 3"/>
                      <a:gd name="T12" fmla="*/ 24 w 27"/>
                      <a:gd name="T13" fmla="*/ 1 h 3"/>
                      <a:gd name="T14" fmla="*/ 25 w 27"/>
                      <a:gd name="T15" fmla="*/ 2 h 3"/>
                      <a:gd name="T16" fmla="*/ 24 w 27"/>
                      <a:gd name="T17" fmla="*/ 3 h 3"/>
                      <a:gd name="T18" fmla="*/ 20 w 27"/>
                      <a:gd name="T19" fmla="*/ 3 h 3"/>
                      <a:gd name="T20" fmla="*/ 20 w 27"/>
                      <a:gd name="T21" fmla="*/ 3 h 3"/>
                      <a:gd name="T22" fmla="*/ 3 w 27"/>
                      <a:gd name="T23" fmla="*/ 3 h 3"/>
                      <a:gd name="T24" fmla="*/ 11 w 27"/>
                      <a:gd name="T25" fmla="*/ 0 h 3"/>
                      <a:gd name="T26" fmla="*/ 3 w 27"/>
                      <a:gd name="T27" fmla="*/ 0 h 3"/>
                      <a:gd name="T28" fmla="*/ 2 w 27"/>
                      <a:gd name="T29" fmla="*/ 3 h 3"/>
                      <a:gd name="T30" fmla="*/ 20 w 27"/>
                      <a:gd name="T31" fmla="*/ 3 h 3"/>
                      <a:gd name="T32" fmla="*/ 24 w 27"/>
                      <a:gd name="T33" fmla="*/ 3 h 3"/>
                      <a:gd name="T34" fmla="*/ 24 w 27"/>
                      <a:gd name="T35" fmla="*/ 0 h 3"/>
                      <a:gd name="T36" fmla="*/ 11 w 27"/>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
                        <a:moveTo>
                          <a:pt x="3" y="3"/>
                        </a:moveTo>
                        <a:cubicBezTo>
                          <a:pt x="2" y="3"/>
                          <a:pt x="2" y="2"/>
                          <a:pt x="2" y="2"/>
                        </a:cubicBezTo>
                        <a:cubicBezTo>
                          <a:pt x="2" y="2"/>
                          <a:pt x="2" y="1"/>
                          <a:pt x="3" y="1"/>
                        </a:cubicBezTo>
                        <a:cubicBezTo>
                          <a:pt x="4" y="0"/>
                          <a:pt x="7" y="0"/>
                          <a:pt x="11" y="0"/>
                        </a:cubicBezTo>
                        <a:cubicBezTo>
                          <a:pt x="11" y="0"/>
                          <a:pt x="11" y="0"/>
                          <a:pt x="11" y="0"/>
                        </a:cubicBezTo>
                        <a:cubicBezTo>
                          <a:pt x="11" y="0"/>
                          <a:pt x="11" y="0"/>
                          <a:pt x="11" y="0"/>
                        </a:cubicBezTo>
                        <a:cubicBezTo>
                          <a:pt x="17" y="0"/>
                          <a:pt x="23" y="1"/>
                          <a:pt x="24" y="1"/>
                        </a:cubicBezTo>
                        <a:cubicBezTo>
                          <a:pt x="25" y="1"/>
                          <a:pt x="25" y="2"/>
                          <a:pt x="25" y="2"/>
                        </a:cubicBezTo>
                        <a:cubicBezTo>
                          <a:pt x="25" y="2"/>
                          <a:pt x="25" y="3"/>
                          <a:pt x="24" y="3"/>
                        </a:cubicBezTo>
                        <a:cubicBezTo>
                          <a:pt x="24" y="3"/>
                          <a:pt x="22" y="3"/>
                          <a:pt x="20" y="3"/>
                        </a:cubicBezTo>
                        <a:cubicBezTo>
                          <a:pt x="20" y="3"/>
                          <a:pt x="20" y="3"/>
                          <a:pt x="20" y="3"/>
                        </a:cubicBezTo>
                        <a:cubicBezTo>
                          <a:pt x="13" y="3"/>
                          <a:pt x="3" y="3"/>
                          <a:pt x="3" y="3"/>
                        </a:cubicBezTo>
                        <a:close/>
                        <a:moveTo>
                          <a:pt x="11" y="0"/>
                        </a:moveTo>
                        <a:cubicBezTo>
                          <a:pt x="7" y="0"/>
                          <a:pt x="4" y="0"/>
                          <a:pt x="3" y="0"/>
                        </a:cubicBezTo>
                        <a:cubicBezTo>
                          <a:pt x="0" y="1"/>
                          <a:pt x="1" y="3"/>
                          <a:pt x="2" y="3"/>
                        </a:cubicBezTo>
                        <a:cubicBezTo>
                          <a:pt x="3" y="3"/>
                          <a:pt x="13" y="3"/>
                          <a:pt x="20" y="3"/>
                        </a:cubicBezTo>
                        <a:cubicBezTo>
                          <a:pt x="22" y="3"/>
                          <a:pt x="24" y="3"/>
                          <a:pt x="24" y="3"/>
                        </a:cubicBezTo>
                        <a:cubicBezTo>
                          <a:pt x="26" y="3"/>
                          <a:pt x="27" y="1"/>
                          <a:pt x="24" y="0"/>
                        </a:cubicBezTo>
                        <a:cubicBezTo>
                          <a:pt x="23" y="0"/>
                          <a:pt x="17"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5" name="Freeform 7340">
                    <a:extLst>
                      <a:ext uri="{FF2B5EF4-FFF2-40B4-BE49-F238E27FC236}">
                        <a16:creationId xmlns:a16="http://schemas.microsoft.com/office/drawing/2014/main" xmlns="" id="{FFACE25F-A83C-4B36-A2E8-E5B9FC5F446E}"/>
                      </a:ext>
                    </a:extLst>
                  </p:cNvPr>
                  <p:cNvSpPr>
                    <a:spLocks/>
                  </p:cNvSpPr>
                  <p:nvPr/>
                </p:nvSpPr>
                <p:spPr bwMode="auto">
                  <a:xfrm>
                    <a:off x="4070" y="1893"/>
                    <a:ext cx="12" cy="0"/>
                  </a:xfrm>
                  <a:custGeom>
                    <a:avLst/>
                    <a:gdLst>
                      <a:gd name="T0" fmla="*/ 2 w 16"/>
                      <a:gd name="T1" fmla="*/ 0 h 1"/>
                      <a:gd name="T2" fmla="*/ 6 w 16"/>
                      <a:gd name="T3" fmla="*/ 0 h 1"/>
                      <a:gd name="T4" fmla="*/ 15 w 16"/>
                      <a:gd name="T5" fmla="*/ 0 h 1"/>
                      <a:gd name="T6" fmla="*/ 12 w 16"/>
                      <a:gd name="T7" fmla="*/ 1 h 1"/>
                      <a:gd name="T8" fmla="*/ 5 w 16"/>
                      <a:gd name="T9" fmla="*/ 1 h 1"/>
                      <a:gd name="T10" fmla="*/ 0 w 16"/>
                      <a:gd name="T11" fmla="*/ 1 h 1"/>
                      <a:gd name="T12" fmla="*/ 2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2" y="0"/>
                        </a:moveTo>
                        <a:cubicBezTo>
                          <a:pt x="2" y="0"/>
                          <a:pt x="2" y="0"/>
                          <a:pt x="6" y="0"/>
                        </a:cubicBezTo>
                        <a:cubicBezTo>
                          <a:pt x="10" y="0"/>
                          <a:pt x="15" y="0"/>
                          <a:pt x="15" y="0"/>
                        </a:cubicBezTo>
                        <a:cubicBezTo>
                          <a:pt x="16" y="1"/>
                          <a:pt x="15" y="1"/>
                          <a:pt x="12" y="1"/>
                        </a:cubicBezTo>
                        <a:cubicBezTo>
                          <a:pt x="9" y="1"/>
                          <a:pt x="7" y="1"/>
                          <a:pt x="5" y="1"/>
                        </a:cubicBezTo>
                        <a:cubicBezTo>
                          <a:pt x="3" y="1"/>
                          <a:pt x="1" y="1"/>
                          <a:pt x="0" y="1"/>
                        </a:cubicBezTo>
                        <a:cubicBezTo>
                          <a:pt x="0" y="1"/>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6" name="Freeform 7341">
                    <a:extLst>
                      <a:ext uri="{FF2B5EF4-FFF2-40B4-BE49-F238E27FC236}">
                        <a16:creationId xmlns:a16="http://schemas.microsoft.com/office/drawing/2014/main" xmlns="" id="{8D082D2D-3D29-446F-B517-1AF7492BCE2C}"/>
                      </a:ext>
                    </a:extLst>
                  </p:cNvPr>
                  <p:cNvSpPr>
                    <a:spLocks/>
                  </p:cNvSpPr>
                  <p:nvPr/>
                </p:nvSpPr>
                <p:spPr bwMode="auto">
                  <a:xfrm>
                    <a:off x="4064" y="1905"/>
                    <a:ext cx="24" cy="12"/>
                  </a:xfrm>
                  <a:custGeom>
                    <a:avLst/>
                    <a:gdLst>
                      <a:gd name="T0" fmla="*/ 18 w 32"/>
                      <a:gd name="T1" fmla="*/ 1 h 17"/>
                      <a:gd name="T2" fmla="*/ 11 w 32"/>
                      <a:gd name="T3" fmla="*/ 1 h 17"/>
                      <a:gd name="T4" fmla="*/ 1 w 32"/>
                      <a:gd name="T5" fmla="*/ 2 h 17"/>
                      <a:gd name="T6" fmla="*/ 4 w 32"/>
                      <a:gd name="T7" fmla="*/ 8 h 17"/>
                      <a:gd name="T8" fmla="*/ 3 w 32"/>
                      <a:gd name="T9" fmla="*/ 15 h 17"/>
                      <a:gd name="T10" fmla="*/ 9 w 32"/>
                      <a:gd name="T11" fmla="*/ 15 h 17"/>
                      <a:gd name="T12" fmla="*/ 17 w 32"/>
                      <a:gd name="T13" fmla="*/ 15 h 17"/>
                      <a:gd name="T14" fmla="*/ 28 w 32"/>
                      <a:gd name="T15" fmla="*/ 13 h 17"/>
                      <a:gd name="T16" fmla="*/ 26 w 32"/>
                      <a:gd name="T17" fmla="*/ 6 h 17"/>
                      <a:gd name="T18" fmla="*/ 18 w 32"/>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7">
                        <a:moveTo>
                          <a:pt x="18" y="1"/>
                        </a:moveTo>
                        <a:cubicBezTo>
                          <a:pt x="16" y="1"/>
                          <a:pt x="13" y="1"/>
                          <a:pt x="11" y="1"/>
                        </a:cubicBezTo>
                        <a:cubicBezTo>
                          <a:pt x="5" y="1"/>
                          <a:pt x="1" y="0"/>
                          <a:pt x="1" y="2"/>
                        </a:cubicBezTo>
                        <a:cubicBezTo>
                          <a:pt x="1" y="5"/>
                          <a:pt x="6" y="5"/>
                          <a:pt x="4" y="8"/>
                        </a:cubicBezTo>
                        <a:cubicBezTo>
                          <a:pt x="3" y="11"/>
                          <a:pt x="0" y="14"/>
                          <a:pt x="3" y="15"/>
                        </a:cubicBezTo>
                        <a:cubicBezTo>
                          <a:pt x="4" y="15"/>
                          <a:pt x="6" y="15"/>
                          <a:pt x="9" y="15"/>
                        </a:cubicBezTo>
                        <a:cubicBezTo>
                          <a:pt x="12" y="15"/>
                          <a:pt x="14" y="15"/>
                          <a:pt x="17" y="15"/>
                        </a:cubicBezTo>
                        <a:cubicBezTo>
                          <a:pt x="23" y="15"/>
                          <a:pt x="29" y="17"/>
                          <a:pt x="28" y="13"/>
                        </a:cubicBezTo>
                        <a:cubicBezTo>
                          <a:pt x="26" y="9"/>
                          <a:pt x="23" y="8"/>
                          <a:pt x="26" y="6"/>
                        </a:cubicBezTo>
                        <a:cubicBezTo>
                          <a:pt x="32" y="1"/>
                          <a:pt x="28" y="1"/>
                          <a:pt x="18"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7" name="Freeform 7342">
                    <a:extLst>
                      <a:ext uri="{FF2B5EF4-FFF2-40B4-BE49-F238E27FC236}">
                        <a16:creationId xmlns:a16="http://schemas.microsoft.com/office/drawing/2014/main" xmlns="" id="{85A2C1A4-03CF-40B2-80CE-B7CCE9E41A9F}"/>
                      </a:ext>
                    </a:extLst>
                  </p:cNvPr>
                  <p:cNvSpPr>
                    <a:spLocks noEditPoints="1"/>
                  </p:cNvSpPr>
                  <p:nvPr/>
                </p:nvSpPr>
                <p:spPr bwMode="auto">
                  <a:xfrm>
                    <a:off x="4064" y="1905"/>
                    <a:ext cx="22" cy="12"/>
                  </a:xfrm>
                  <a:custGeom>
                    <a:avLst/>
                    <a:gdLst>
                      <a:gd name="T0" fmla="*/ 17 w 29"/>
                      <a:gd name="T1" fmla="*/ 15 h 16"/>
                      <a:gd name="T2" fmla="*/ 15 w 29"/>
                      <a:gd name="T3" fmla="*/ 15 h 16"/>
                      <a:gd name="T4" fmla="*/ 5 w 29"/>
                      <a:gd name="T5" fmla="*/ 16 h 16"/>
                      <a:gd name="T6" fmla="*/ 2 w 29"/>
                      <a:gd name="T7" fmla="*/ 16 h 16"/>
                      <a:gd name="T8" fmla="*/ 1 w 29"/>
                      <a:gd name="T9" fmla="*/ 14 h 16"/>
                      <a:gd name="T10" fmla="*/ 4 w 29"/>
                      <a:gd name="T11" fmla="*/ 8 h 16"/>
                      <a:gd name="T12" fmla="*/ 4 w 29"/>
                      <a:gd name="T13" fmla="*/ 7 h 16"/>
                      <a:gd name="T14" fmla="*/ 0 w 29"/>
                      <a:gd name="T15" fmla="*/ 2 h 16"/>
                      <a:gd name="T16" fmla="*/ 0 w 29"/>
                      <a:gd name="T17" fmla="*/ 2 h 16"/>
                      <a:gd name="T18" fmla="*/ 6 w 29"/>
                      <a:gd name="T19" fmla="*/ 0 h 16"/>
                      <a:gd name="T20" fmla="*/ 16 w 29"/>
                      <a:gd name="T21" fmla="*/ 0 h 16"/>
                      <a:gd name="T22" fmla="*/ 18 w 29"/>
                      <a:gd name="T23" fmla="*/ 0 h 16"/>
                      <a:gd name="T24" fmla="*/ 22 w 29"/>
                      <a:gd name="T25" fmla="*/ 0 h 16"/>
                      <a:gd name="T26" fmla="*/ 29 w 29"/>
                      <a:gd name="T27" fmla="*/ 3 h 16"/>
                      <a:gd name="T28" fmla="*/ 27 w 29"/>
                      <a:gd name="T29" fmla="*/ 6 h 16"/>
                      <a:gd name="T30" fmla="*/ 25 w 29"/>
                      <a:gd name="T31" fmla="*/ 8 h 16"/>
                      <a:gd name="T32" fmla="*/ 28 w 29"/>
                      <a:gd name="T33" fmla="*/ 13 h 16"/>
                      <a:gd name="T34" fmla="*/ 29 w 29"/>
                      <a:gd name="T35" fmla="*/ 14 h 16"/>
                      <a:gd name="T36" fmla="*/ 28 w 29"/>
                      <a:gd name="T37" fmla="*/ 16 h 16"/>
                      <a:gd name="T38" fmla="*/ 25 w 29"/>
                      <a:gd name="T39" fmla="*/ 16 h 16"/>
                      <a:gd name="T40" fmla="*/ 17 w 29"/>
                      <a:gd name="T41" fmla="*/ 15 h 16"/>
                      <a:gd name="T42" fmla="*/ 17 w 29"/>
                      <a:gd name="T43" fmla="*/ 14 h 16"/>
                      <a:gd name="T44" fmla="*/ 25 w 29"/>
                      <a:gd name="T45" fmla="*/ 15 h 16"/>
                      <a:gd name="T46" fmla="*/ 27 w 29"/>
                      <a:gd name="T47" fmla="*/ 14 h 16"/>
                      <a:gd name="T48" fmla="*/ 27 w 29"/>
                      <a:gd name="T49" fmla="*/ 13 h 16"/>
                      <a:gd name="T50" fmla="*/ 24 w 29"/>
                      <a:gd name="T51" fmla="*/ 8 h 16"/>
                      <a:gd name="T52" fmla="*/ 26 w 29"/>
                      <a:gd name="T53" fmla="*/ 5 h 16"/>
                      <a:gd name="T54" fmla="*/ 28 w 29"/>
                      <a:gd name="T55" fmla="*/ 3 h 16"/>
                      <a:gd name="T56" fmla="*/ 27 w 29"/>
                      <a:gd name="T57" fmla="*/ 2 h 16"/>
                      <a:gd name="T58" fmla="*/ 22 w 29"/>
                      <a:gd name="T59" fmla="*/ 2 h 16"/>
                      <a:gd name="T60" fmla="*/ 18 w 29"/>
                      <a:gd name="T61" fmla="*/ 2 h 16"/>
                      <a:gd name="T62" fmla="*/ 16 w 29"/>
                      <a:gd name="T63" fmla="*/ 2 h 16"/>
                      <a:gd name="T64" fmla="*/ 6 w 29"/>
                      <a:gd name="T65" fmla="*/ 1 h 16"/>
                      <a:gd name="T66" fmla="*/ 3 w 29"/>
                      <a:gd name="T67" fmla="*/ 2 h 16"/>
                      <a:gd name="T68" fmla="*/ 2 w 29"/>
                      <a:gd name="T69" fmla="*/ 2 h 16"/>
                      <a:gd name="T70" fmla="*/ 2 w 29"/>
                      <a:gd name="T71" fmla="*/ 2 h 16"/>
                      <a:gd name="T72" fmla="*/ 5 w 29"/>
                      <a:gd name="T73" fmla="*/ 7 h 16"/>
                      <a:gd name="T74" fmla="*/ 5 w 29"/>
                      <a:gd name="T75" fmla="*/ 8 h 16"/>
                      <a:gd name="T76" fmla="*/ 2 w 29"/>
                      <a:gd name="T77" fmla="*/ 14 h 16"/>
                      <a:gd name="T78" fmla="*/ 3 w 29"/>
                      <a:gd name="T79" fmla="*/ 14 h 16"/>
                      <a:gd name="T80" fmla="*/ 5 w 29"/>
                      <a:gd name="T81" fmla="*/ 15 h 16"/>
                      <a:gd name="T82" fmla="*/ 15 w 29"/>
                      <a:gd name="T83" fmla="*/ 14 h 16"/>
                      <a:gd name="T84" fmla="*/ 17 w 29"/>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16">
                        <a:moveTo>
                          <a:pt x="17" y="15"/>
                        </a:moveTo>
                        <a:cubicBezTo>
                          <a:pt x="16" y="15"/>
                          <a:pt x="15" y="15"/>
                          <a:pt x="15" y="15"/>
                        </a:cubicBezTo>
                        <a:cubicBezTo>
                          <a:pt x="11" y="15"/>
                          <a:pt x="7" y="16"/>
                          <a:pt x="5" y="16"/>
                        </a:cubicBezTo>
                        <a:cubicBezTo>
                          <a:pt x="4" y="16"/>
                          <a:pt x="3" y="16"/>
                          <a:pt x="2" y="16"/>
                        </a:cubicBezTo>
                        <a:cubicBezTo>
                          <a:pt x="1" y="15"/>
                          <a:pt x="1" y="14"/>
                          <a:pt x="1" y="14"/>
                        </a:cubicBezTo>
                        <a:cubicBezTo>
                          <a:pt x="1" y="12"/>
                          <a:pt x="2" y="10"/>
                          <a:pt x="4" y="8"/>
                        </a:cubicBezTo>
                        <a:cubicBezTo>
                          <a:pt x="4" y="8"/>
                          <a:pt x="4" y="7"/>
                          <a:pt x="4" y="7"/>
                        </a:cubicBezTo>
                        <a:cubicBezTo>
                          <a:pt x="4" y="6"/>
                          <a:pt x="1" y="5"/>
                          <a:pt x="0" y="2"/>
                        </a:cubicBezTo>
                        <a:cubicBezTo>
                          <a:pt x="0" y="2"/>
                          <a:pt x="0" y="2"/>
                          <a:pt x="0" y="2"/>
                        </a:cubicBezTo>
                        <a:cubicBezTo>
                          <a:pt x="1" y="0"/>
                          <a:pt x="3" y="0"/>
                          <a:pt x="6" y="0"/>
                        </a:cubicBezTo>
                        <a:cubicBezTo>
                          <a:pt x="9" y="0"/>
                          <a:pt x="13" y="0"/>
                          <a:pt x="16" y="0"/>
                        </a:cubicBezTo>
                        <a:cubicBezTo>
                          <a:pt x="17" y="0"/>
                          <a:pt x="17" y="0"/>
                          <a:pt x="18" y="0"/>
                        </a:cubicBezTo>
                        <a:cubicBezTo>
                          <a:pt x="19" y="0"/>
                          <a:pt x="21" y="0"/>
                          <a:pt x="22" y="0"/>
                        </a:cubicBezTo>
                        <a:cubicBezTo>
                          <a:pt x="26" y="0"/>
                          <a:pt x="29" y="1"/>
                          <a:pt x="29" y="3"/>
                        </a:cubicBezTo>
                        <a:cubicBezTo>
                          <a:pt x="29" y="4"/>
                          <a:pt x="28" y="5"/>
                          <a:pt x="27" y="6"/>
                        </a:cubicBezTo>
                        <a:cubicBezTo>
                          <a:pt x="26" y="7"/>
                          <a:pt x="25" y="7"/>
                          <a:pt x="25" y="8"/>
                        </a:cubicBezTo>
                        <a:cubicBezTo>
                          <a:pt x="25" y="9"/>
                          <a:pt x="27" y="10"/>
                          <a:pt x="28" y="13"/>
                        </a:cubicBezTo>
                        <a:cubicBezTo>
                          <a:pt x="29" y="13"/>
                          <a:pt x="29" y="14"/>
                          <a:pt x="29" y="14"/>
                        </a:cubicBezTo>
                        <a:cubicBezTo>
                          <a:pt x="29" y="15"/>
                          <a:pt x="28" y="15"/>
                          <a:pt x="28" y="16"/>
                        </a:cubicBezTo>
                        <a:cubicBezTo>
                          <a:pt x="27" y="16"/>
                          <a:pt x="26" y="16"/>
                          <a:pt x="25" y="16"/>
                        </a:cubicBezTo>
                        <a:cubicBezTo>
                          <a:pt x="23" y="16"/>
                          <a:pt x="20" y="16"/>
                          <a:pt x="17" y="15"/>
                        </a:cubicBezTo>
                        <a:close/>
                        <a:moveTo>
                          <a:pt x="17" y="14"/>
                        </a:moveTo>
                        <a:cubicBezTo>
                          <a:pt x="20" y="14"/>
                          <a:pt x="23" y="15"/>
                          <a:pt x="25" y="15"/>
                        </a:cubicBezTo>
                        <a:cubicBezTo>
                          <a:pt x="27" y="15"/>
                          <a:pt x="27" y="15"/>
                          <a:pt x="27" y="14"/>
                        </a:cubicBezTo>
                        <a:cubicBezTo>
                          <a:pt x="27" y="14"/>
                          <a:pt x="27" y="14"/>
                          <a:pt x="27" y="13"/>
                        </a:cubicBezTo>
                        <a:cubicBezTo>
                          <a:pt x="26" y="11"/>
                          <a:pt x="24" y="10"/>
                          <a:pt x="24" y="8"/>
                        </a:cubicBezTo>
                        <a:cubicBezTo>
                          <a:pt x="24" y="7"/>
                          <a:pt x="24" y="6"/>
                          <a:pt x="26" y="5"/>
                        </a:cubicBezTo>
                        <a:cubicBezTo>
                          <a:pt x="27" y="4"/>
                          <a:pt x="28" y="3"/>
                          <a:pt x="28" y="3"/>
                        </a:cubicBezTo>
                        <a:cubicBezTo>
                          <a:pt x="28" y="2"/>
                          <a:pt x="28" y="2"/>
                          <a:pt x="27" y="2"/>
                        </a:cubicBezTo>
                        <a:cubicBezTo>
                          <a:pt x="26" y="2"/>
                          <a:pt x="24" y="2"/>
                          <a:pt x="22" y="2"/>
                        </a:cubicBezTo>
                        <a:cubicBezTo>
                          <a:pt x="21" y="2"/>
                          <a:pt x="20" y="2"/>
                          <a:pt x="18" y="2"/>
                        </a:cubicBezTo>
                        <a:cubicBezTo>
                          <a:pt x="17" y="2"/>
                          <a:pt x="17" y="2"/>
                          <a:pt x="16" y="2"/>
                        </a:cubicBezTo>
                        <a:cubicBezTo>
                          <a:pt x="12" y="2"/>
                          <a:pt x="9" y="1"/>
                          <a:pt x="6" y="1"/>
                        </a:cubicBezTo>
                        <a:cubicBezTo>
                          <a:pt x="5" y="1"/>
                          <a:pt x="4" y="1"/>
                          <a:pt x="3" y="2"/>
                        </a:cubicBezTo>
                        <a:cubicBezTo>
                          <a:pt x="2" y="2"/>
                          <a:pt x="2" y="2"/>
                          <a:pt x="2" y="2"/>
                        </a:cubicBezTo>
                        <a:cubicBezTo>
                          <a:pt x="2" y="2"/>
                          <a:pt x="2" y="2"/>
                          <a:pt x="2" y="2"/>
                        </a:cubicBezTo>
                        <a:cubicBezTo>
                          <a:pt x="2" y="4"/>
                          <a:pt x="5" y="4"/>
                          <a:pt x="5" y="7"/>
                        </a:cubicBezTo>
                        <a:cubicBezTo>
                          <a:pt x="5" y="7"/>
                          <a:pt x="5" y="8"/>
                          <a:pt x="5" y="8"/>
                        </a:cubicBezTo>
                        <a:cubicBezTo>
                          <a:pt x="4" y="11"/>
                          <a:pt x="2" y="13"/>
                          <a:pt x="2" y="14"/>
                        </a:cubicBezTo>
                        <a:cubicBezTo>
                          <a:pt x="2" y="14"/>
                          <a:pt x="2" y="14"/>
                          <a:pt x="3" y="14"/>
                        </a:cubicBezTo>
                        <a:cubicBezTo>
                          <a:pt x="3" y="15"/>
                          <a:pt x="4" y="15"/>
                          <a:pt x="5" y="15"/>
                        </a:cubicBezTo>
                        <a:cubicBezTo>
                          <a:pt x="7" y="15"/>
                          <a:pt x="11" y="14"/>
                          <a:pt x="15" y="14"/>
                        </a:cubicBezTo>
                        <a:cubicBezTo>
                          <a:pt x="16" y="14"/>
                          <a:pt x="16" y="14"/>
                          <a:pt x="17" y="1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8" name="Freeform 7343">
                    <a:extLst>
                      <a:ext uri="{FF2B5EF4-FFF2-40B4-BE49-F238E27FC236}">
                        <a16:creationId xmlns:a16="http://schemas.microsoft.com/office/drawing/2014/main" xmlns="" id="{EC0D1E51-DEE0-4811-947D-39E7D9AB04D7}"/>
                      </a:ext>
                    </a:extLst>
                  </p:cNvPr>
                  <p:cNvSpPr>
                    <a:spLocks noEditPoints="1"/>
                  </p:cNvSpPr>
                  <p:nvPr/>
                </p:nvSpPr>
                <p:spPr bwMode="auto">
                  <a:xfrm>
                    <a:off x="4065" y="1905"/>
                    <a:ext cx="20" cy="11"/>
                  </a:xfrm>
                  <a:custGeom>
                    <a:avLst/>
                    <a:gdLst>
                      <a:gd name="T0" fmla="*/ 5 w 26"/>
                      <a:gd name="T1" fmla="*/ 12 h 14"/>
                      <a:gd name="T2" fmla="*/ 3 w 26"/>
                      <a:gd name="T3" fmla="*/ 10 h 14"/>
                      <a:gd name="T4" fmla="*/ 8 w 26"/>
                      <a:gd name="T5" fmla="*/ 6 h 14"/>
                      <a:gd name="T6" fmla="*/ 2 w 26"/>
                      <a:gd name="T7" fmla="*/ 2 h 14"/>
                      <a:gd name="T8" fmla="*/ 5 w 26"/>
                      <a:gd name="T9" fmla="*/ 1 h 14"/>
                      <a:gd name="T10" fmla="*/ 9 w 26"/>
                      <a:gd name="T11" fmla="*/ 1 h 14"/>
                      <a:gd name="T12" fmla="*/ 13 w 26"/>
                      <a:gd name="T13" fmla="*/ 1 h 14"/>
                      <a:gd name="T14" fmla="*/ 17 w 26"/>
                      <a:gd name="T15" fmla="*/ 1 h 14"/>
                      <a:gd name="T16" fmla="*/ 18 w 26"/>
                      <a:gd name="T17" fmla="*/ 1 h 14"/>
                      <a:gd name="T18" fmla="*/ 21 w 26"/>
                      <a:gd name="T19" fmla="*/ 4 h 14"/>
                      <a:gd name="T20" fmla="*/ 19 w 26"/>
                      <a:gd name="T21" fmla="*/ 7 h 14"/>
                      <a:gd name="T22" fmla="*/ 23 w 26"/>
                      <a:gd name="T23" fmla="*/ 10 h 14"/>
                      <a:gd name="T24" fmla="*/ 22 w 26"/>
                      <a:gd name="T25" fmla="*/ 12 h 14"/>
                      <a:gd name="T26" fmla="*/ 21 w 26"/>
                      <a:gd name="T27" fmla="*/ 12 h 14"/>
                      <a:gd name="T28" fmla="*/ 14 w 26"/>
                      <a:gd name="T29" fmla="*/ 12 h 14"/>
                      <a:gd name="T30" fmla="*/ 10 w 26"/>
                      <a:gd name="T31" fmla="*/ 12 h 14"/>
                      <a:gd name="T32" fmla="*/ 5 w 26"/>
                      <a:gd name="T33" fmla="*/ 12 h 14"/>
                      <a:gd name="T34" fmla="*/ 4 w 26"/>
                      <a:gd name="T35" fmla="*/ 0 h 14"/>
                      <a:gd name="T36" fmla="*/ 1 w 26"/>
                      <a:gd name="T37" fmla="*/ 1 h 14"/>
                      <a:gd name="T38" fmla="*/ 0 w 26"/>
                      <a:gd name="T39" fmla="*/ 1 h 14"/>
                      <a:gd name="T40" fmla="*/ 0 w 26"/>
                      <a:gd name="T41" fmla="*/ 1 h 14"/>
                      <a:gd name="T42" fmla="*/ 3 w 26"/>
                      <a:gd name="T43" fmla="*/ 6 h 14"/>
                      <a:gd name="T44" fmla="*/ 3 w 26"/>
                      <a:gd name="T45" fmla="*/ 7 h 14"/>
                      <a:gd name="T46" fmla="*/ 0 w 26"/>
                      <a:gd name="T47" fmla="*/ 13 h 14"/>
                      <a:gd name="T48" fmla="*/ 1 w 26"/>
                      <a:gd name="T49" fmla="*/ 13 h 14"/>
                      <a:gd name="T50" fmla="*/ 1 w 26"/>
                      <a:gd name="T51" fmla="*/ 14 h 14"/>
                      <a:gd name="T52" fmla="*/ 2 w 26"/>
                      <a:gd name="T53" fmla="*/ 13 h 14"/>
                      <a:gd name="T54" fmla="*/ 9 w 26"/>
                      <a:gd name="T55" fmla="*/ 13 h 14"/>
                      <a:gd name="T56" fmla="*/ 10 w 26"/>
                      <a:gd name="T57" fmla="*/ 13 h 14"/>
                      <a:gd name="T58" fmla="*/ 23 w 26"/>
                      <a:gd name="T59" fmla="*/ 14 h 14"/>
                      <a:gd name="T60" fmla="*/ 24 w 26"/>
                      <a:gd name="T61" fmla="*/ 14 h 14"/>
                      <a:gd name="T62" fmla="*/ 25 w 26"/>
                      <a:gd name="T63" fmla="*/ 13 h 14"/>
                      <a:gd name="T64" fmla="*/ 25 w 26"/>
                      <a:gd name="T65" fmla="*/ 12 h 14"/>
                      <a:gd name="T66" fmla="*/ 22 w 26"/>
                      <a:gd name="T67" fmla="*/ 7 h 14"/>
                      <a:gd name="T68" fmla="*/ 24 w 26"/>
                      <a:gd name="T69" fmla="*/ 4 h 14"/>
                      <a:gd name="T70" fmla="*/ 26 w 26"/>
                      <a:gd name="T71" fmla="*/ 2 h 14"/>
                      <a:gd name="T72" fmla="*/ 25 w 26"/>
                      <a:gd name="T73" fmla="*/ 1 h 14"/>
                      <a:gd name="T74" fmla="*/ 22 w 26"/>
                      <a:gd name="T75" fmla="*/ 1 h 14"/>
                      <a:gd name="T76" fmla="*/ 19 w 26"/>
                      <a:gd name="T77" fmla="*/ 1 h 14"/>
                      <a:gd name="T78" fmla="*/ 15 w 26"/>
                      <a:gd name="T79" fmla="*/ 1 h 14"/>
                      <a:gd name="T80" fmla="*/ 14 w 26"/>
                      <a:gd name="T81" fmla="*/ 1 h 14"/>
                      <a:gd name="T82" fmla="*/ 4 w 26"/>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4">
                        <a:moveTo>
                          <a:pt x="5" y="12"/>
                        </a:moveTo>
                        <a:cubicBezTo>
                          <a:pt x="3" y="12"/>
                          <a:pt x="3" y="12"/>
                          <a:pt x="3" y="10"/>
                        </a:cubicBezTo>
                        <a:cubicBezTo>
                          <a:pt x="3" y="6"/>
                          <a:pt x="11" y="6"/>
                          <a:pt x="8" y="6"/>
                        </a:cubicBezTo>
                        <a:cubicBezTo>
                          <a:pt x="5" y="5"/>
                          <a:pt x="3" y="4"/>
                          <a:pt x="2" y="2"/>
                        </a:cubicBezTo>
                        <a:cubicBezTo>
                          <a:pt x="2" y="1"/>
                          <a:pt x="3" y="1"/>
                          <a:pt x="5" y="1"/>
                        </a:cubicBezTo>
                        <a:cubicBezTo>
                          <a:pt x="7" y="1"/>
                          <a:pt x="9" y="1"/>
                          <a:pt x="9" y="1"/>
                        </a:cubicBezTo>
                        <a:cubicBezTo>
                          <a:pt x="9" y="1"/>
                          <a:pt x="11" y="1"/>
                          <a:pt x="13" y="1"/>
                        </a:cubicBezTo>
                        <a:cubicBezTo>
                          <a:pt x="14" y="1"/>
                          <a:pt x="15" y="1"/>
                          <a:pt x="17" y="1"/>
                        </a:cubicBezTo>
                        <a:cubicBezTo>
                          <a:pt x="18" y="1"/>
                          <a:pt x="18" y="1"/>
                          <a:pt x="18" y="1"/>
                        </a:cubicBezTo>
                        <a:cubicBezTo>
                          <a:pt x="21" y="1"/>
                          <a:pt x="23" y="3"/>
                          <a:pt x="21" y="4"/>
                        </a:cubicBezTo>
                        <a:cubicBezTo>
                          <a:pt x="19" y="5"/>
                          <a:pt x="17" y="6"/>
                          <a:pt x="19" y="7"/>
                        </a:cubicBezTo>
                        <a:cubicBezTo>
                          <a:pt x="21" y="7"/>
                          <a:pt x="21" y="8"/>
                          <a:pt x="23" y="10"/>
                        </a:cubicBezTo>
                        <a:cubicBezTo>
                          <a:pt x="24" y="12"/>
                          <a:pt x="24" y="12"/>
                          <a:pt x="22" y="12"/>
                        </a:cubicBezTo>
                        <a:cubicBezTo>
                          <a:pt x="22" y="12"/>
                          <a:pt x="21" y="12"/>
                          <a:pt x="21" y="12"/>
                        </a:cubicBezTo>
                        <a:cubicBezTo>
                          <a:pt x="19" y="12"/>
                          <a:pt x="16" y="12"/>
                          <a:pt x="14" y="12"/>
                        </a:cubicBezTo>
                        <a:cubicBezTo>
                          <a:pt x="13" y="12"/>
                          <a:pt x="11" y="12"/>
                          <a:pt x="10" y="12"/>
                        </a:cubicBezTo>
                        <a:cubicBezTo>
                          <a:pt x="8" y="12"/>
                          <a:pt x="6" y="12"/>
                          <a:pt x="5" y="12"/>
                        </a:cubicBezTo>
                        <a:close/>
                        <a:moveTo>
                          <a:pt x="4" y="0"/>
                        </a:moveTo>
                        <a:cubicBezTo>
                          <a:pt x="3" y="0"/>
                          <a:pt x="2" y="0"/>
                          <a:pt x="1" y="1"/>
                        </a:cubicBezTo>
                        <a:cubicBezTo>
                          <a:pt x="0" y="1"/>
                          <a:pt x="0" y="1"/>
                          <a:pt x="0" y="1"/>
                        </a:cubicBezTo>
                        <a:cubicBezTo>
                          <a:pt x="0" y="1"/>
                          <a:pt x="0" y="1"/>
                          <a:pt x="0" y="1"/>
                        </a:cubicBezTo>
                        <a:cubicBezTo>
                          <a:pt x="0" y="3"/>
                          <a:pt x="3" y="3"/>
                          <a:pt x="3" y="6"/>
                        </a:cubicBezTo>
                        <a:cubicBezTo>
                          <a:pt x="3" y="6"/>
                          <a:pt x="3" y="7"/>
                          <a:pt x="3" y="7"/>
                        </a:cubicBezTo>
                        <a:cubicBezTo>
                          <a:pt x="2" y="10"/>
                          <a:pt x="0" y="12"/>
                          <a:pt x="0" y="13"/>
                        </a:cubicBezTo>
                        <a:cubicBezTo>
                          <a:pt x="0" y="13"/>
                          <a:pt x="0" y="13"/>
                          <a:pt x="1" y="13"/>
                        </a:cubicBezTo>
                        <a:cubicBezTo>
                          <a:pt x="1" y="14"/>
                          <a:pt x="1" y="14"/>
                          <a:pt x="1" y="14"/>
                        </a:cubicBezTo>
                        <a:cubicBezTo>
                          <a:pt x="2" y="13"/>
                          <a:pt x="2" y="13"/>
                          <a:pt x="2" y="13"/>
                        </a:cubicBezTo>
                        <a:cubicBezTo>
                          <a:pt x="3" y="13"/>
                          <a:pt x="5" y="13"/>
                          <a:pt x="9" y="13"/>
                        </a:cubicBezTo>
                        <a:cubicBezTo>
                          <a:pt x="9" y="13"/>
                          <a:pt x="10" y="13"/>
                          <a:pt x="10" y="13"/>
                        </a:cubicBezTo>
                        <a:cubicBezTo>
                          <a:pt x="16" y="13"/>
                          <a:pt x="22" y="13"/>
                          <a:pt x="23" y="14"/>
                        </a:cubicBezTo>
                        <a:cubicBezTo>
                          <a:pt x="24" y="14"/>
                          <a:pt x="24" y="14"/>
                          <a:pt x="24" y="14"/>
                        </a:cubicBezTo>
                        <a:cubicBezTo>
                          <a:pt x="25" y="14"/>
                          <a:pt x="25" y="14"/>
                          <a:pt x="25" y="13"/>
                        </a:cubicBezTo>
                        <a:cubicBezTo>
                          <a:pt x="25" y="13"/>
                          <a:pt x="25" y="13"/>
                          <a:pt x="25" y="12"/>
                        </a:cubicBezTo>
                        <a:cubicBezTo>
                          <a:pt x="24" y="10"/>
                          <a:pt x="22" y="9"/>
                          <a:pt x="22" y="7"/>
                        </a:cubicBezTo>
                        <a:cubicBezTo>
                          <a:pt x="22" y="6"/>
                          <a:pt x="22" y="5"/>
                          <a:pt x="24" y="4"/>
                        </a:cubicBezTo>
                        <a:cubicBezTo>
                          <a:pt x="25" y="3"/>
                          <a:pt x="26" y="2"/>
                          <a:pt x="26" y="2"/>
                        </a:cubicBezTo>
                        <a:cubicBezTo>
                          <a:pt x="26" y="1"/>
                          <a:pt x="26" y="1"/>
                          <a:pt x="25" y="1"/>
                        </a:cubicBezTo>
                        <a:cubicBezTo>
                          <a:pt x="24" y="1"/>
                          <a:pt x="23" y="1"/>
                          <a:pt x="22" y="1"/>
                        </a:cubicBezTo>
                        <a:cubicBezTo>
                          <a:pt x="21" y="1"/>
                          <a:pt x="20" y="1"/>
                          <a:pt x="19" y="1"/>
                        </a:cubicBezTo>
                        <a:cubicBezTo>
                          <a:pt x="18" y="1"/>
                          <a:pt x="17" y="1"/>
                          <a:pt x="15" y="1"/>
                        </a:cubicBezTo>
                        <a:cubicBezTo>
                          <a:pt x="15" y="1"/>
                          <a:pt x="15" y="1"/>
                          <a:pt x="14" y="1"/>
                        </a:cubicBezTo>
                        <a:cubicBezTo>
                          <a:pt x="10" y="1"/>
                          <a:pt x="7"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09" name="Freeform 7344">
                    <a:extLst>
                      <a:ext uri="{FF2B5EF4-FFF2-40B4-BE49-F238E27FC236}">
                        <a16:creationId xmlns:a16="http://schemas.microsoft.com/office/drawing/2014/main" xmlns="" id="{B1148BDC-88EA-420E-ABF2-24D79C88BBB6}"/>
                      </a:ext>
                    </a:extLst>
                  </p:cNvPr>
                  <p:cNvSpPr>
                    <a:spLocks noEditPoints="1"/>
                  </p:cNvSpPr>
                  <p:nvPr/>
                </p:nvSpPr>
                <p:spPr bwMode="auto">
                  <a:xfrm>
                    <a:off x="4064" y="1905"/>
                    <a:ext cx="22" cy="11"/>
                  </a:xfrm>
                  <a:custGeom>
                    <a:avLst/>
                    <a:gdLst>
                      <a:gd name="T0" fmla="*/ 26 w 30"/>
                      <a:gd name="T1" fmla="*/ 0 h 14"/>
                      <a:gd name="T2" fmla="*/ 26 w 30"/>
                      <a:gd name="T3" fmla="*/ 0 h 14"/>
                      <a:gd name="T4" fmla="*/ 24 w 30"/>
                      <a:gd name="T5" fmla="*/ 1 h 14"/>
                      <a:gd name="T6" fmla="*/ 27 w 30"/>
                      <a:gd name="T7" fmla="*/ 1 h 14"/>
                      <a:gd name="T8" fmla="*/ 28 w 30"/>
                      <a:gd name="T9" fmla="*/ 2 h 14"/>
                      <a:gd name="T10" fmla="*/ 26 w 30"/>
                      <a:gd name="T11" fmla="*/ 4 h 14"/>
                      <a:gd name="T12" fmla="*/ 24 w 30"/>
                      <a:gd name="T13" fmla="*/ 7 h 14"/>
                      <a:gd name="T14" fmla="*/ 27 w 30"/>
                      <a:gd name="T15" fmla="*/ 12 h 14"/>
                      <a:gd name="T16" fmla="*/ 27 w 30"/>
                      <a:gd name="T17" fmla="*/ 13 h 14"/>
                      <a:gd name="T18" fmla="*/ 26 w 30"/>
                      <a:gd name="T19" fmla="*/ 14 h 14"/>
                      <a:gd name="T20" fmla="*/ 27 w 30"/>
                      <a:gd name="T21" fmla="*/ 14 h 14"/>
                      <a:gd name="T22" fmla="*/ 28 w 30"/>
                      <a:gd name="T23" fmla="*/ 12 h 14"/>
                      <a:gd name="T24" fmla="*/ 26 w 30"/>
                      <a:gd name="T25" fmla="*/ 5 h 14"/>
                      <a:gd name="T26" fmla="*/ 26 w 30"/>
                      <a:gd name="T27" fmla="*/ 0 h 14"/>
                      <a:gd name="T28" fmla="*/ 3 w 30"/>
                      <a:gd name="T29" fmla="*/ 0 h 14"/>
                      <a:gd name="T30" fmla="*/ 1 w 30"/>
                      <a:gd name="T31" fmla="*/ 1 h 14"/>
                      <a:gd name="T32" fmla="*/ 4 w 30"/>
                      <a:gd name="T33" fmla="*/ 7 h 14"/>
                      <a:gd name="T34" fmla="*/ 3 w 30"/>
                      <a:gd name="T35" fmla="*/ 14 h 14"/>
                      <a:gd name="T36" fmla="*/ 3 w 30"/>
                      <a:gd name="T37" fmla="*/ 14 h 14"/>
                      <a:gd name="T38" fmla="*/ 3 w 30"/>
                      <a:gd name="T39" fmla="*/ 14 h 14"/>
                      <a:gd name="T40" fmla="*/ 3 w 30"/>
                      <a:gd name="T41" fmla="*/ 13 h 14"/>
                      <a:gd name="T42" fmla="*/ 2 w 30"/>
                      <a:gd name="T43" fmla="*/ 13 h 14"/>
                      <a:gd name="T44" fmla="*/ 5 w 30"/>
                      <a:gd name="T45" fmla="*/ 7 h 14"/>
                      <a:gd name="T46" fmla="*/ 5 w 30"/>
                      <a:gd name="T47" fmla="*/ 6 h 14"/>
                      <a:gd name="T48" fmla="*/ 2 w 30"/>
                      <a:gd name="T49" fmla="*/ 1 h 14"/>
                      <a:gd name="T50" fmla="*/ 2 w 30"/>
                      <a:gd name="T51" fmla="*/ 1 h 14"/>
                      <a:gd name="T52" fmla="*/ 3 w 30"/>
                      <a:gd name="T53" fmla="*/ 1 h 14"/>
                      <a:gd name="T54" fmla="*/ 6 w 30"/>
                      <a:gd name="T55" fmla="*/ 0 h 14"/>
                      <a:gd name="T56" fmla="*/ 16 w 30"/>
                      <a:gd name="T57" fmla="*/ 1 h 14"/>
                      <a:gd name="T58" fmla="*/ 17 w 30"/>
                      <a:gd name="T59" fmla="*/ 1 h 14"/>
                      <a:gd name="T60" fmla="*/ 4 w 30"/>
                      <a:gd name="T61" fmla="*/ 0 h 14"/>
                      <a:gd name="T62" fmla="*/ 3 w 30"/>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4">
                        <a:moveTo>
                          <a:pt x="26" y="0"/>
                        </a:moveTo>
                        <a:cubicBezTo>
                          <a:pt x="26" y="0"/>
                          <a:pt x="26" y="0"/>
                          <a:pt x="26" y="0"/>
                        </a:cubicBezTo>
                        <a:cubicBezTo>
                          <a:pt x="25" y="0"/>
                          <a:pt x="25" y="1"/>
                          <a:pt x="24" y="1"/>
                        </a:cubicBezTo>
                        <a:cubicBezTo>
                          <a:pt x="25" y="1"/>
                          <a:pt x="26" y="1"/>
                          <a:pt x="27" y="1"/>
                        </a:cubicBezTo>
                        <a:cubicBezTo>
                          <a:pt x="28" y="1"/>
                          <a:pt x="28" y="1"/>
                          <a:pt x="28" y="2"/>
                        </a:cubicBezTo>
                        <a:cubicBezTo>
                          <a:pt x="28" y="2"/>
                          <a:pt x="27" y="3"/>
                          <a:pt x="26" y="4"/>
                        </a:cubicBezTo>
                        <a:cubicBezTo>
                          <a:pt x="24" y="5"/>
                          <a:pt x="24" y="6"/>
                          <a:pt x="24" y="7"/>
                        </a:cubicBezTo>
                        <a:cubicBezTo>
                          <a:pt x="24" y="9"/>
                          <a:pt x="26" y="10"/>
                          <a:pt x="27" y="12"/>
                        </a:cubicBezTo>
                        <a:cubicBezTo>
                          <a:pt x="27" y="13"/>
                          <a:pt x="27" y="13"/>
                          <a:pt x="27" y="13"/>
                        </a:cubicBezTo>
                        <a:cubicBezTo>
                          <a:pt x="27" y="14"/>
                          <a:pt x="27" y="14"/>
                          <a:pt x="26" y="14"/>
                        </a:cubicBezTo>
                        <a:cubicBezTo>
                          <a:pt x="27" y="14"/>
                          <a:pt x="27" y="14"/>
                          <a:pt x="27" y="14"/>
                        </a:cubicBezTo>
                        <a:cubicBezTo>
                          <a:pt x="28" y="14"/>
                          <a:pt x="28" y="13"/>
                          <a:pt x="28" y="12"/>
                        </a:cubicBezTo>
                        <a:cubicBezTo>
                          <a:pt x="26" y="8"/>
                          <a:pt x="23" y="7"/>
                          <a:pt x="26" y="5"/>
                        </a:cubicBezTo>
                        <a:cubicBezTo>
                          <a:pt x="30" y="2"/>
                          <a:pt x="29" y="1"/>
                          <a:pt x="26" y="0"/>
                        </a:cubicBezTo>
                        <a:close/>
                        <a:moveTo>
                          <a:pt x="3" y="0"/>
                        </a:moveTo>
                        <a:cubicBezTo>
                          <a:pt x="2" y="0"/>
                          <a:pt x="1" y="1"/>
                          <a:pt x="1" y="1"/>
                        </a:cubicBezTo>
                        <a:cubicBezTo>
                          <a:pt x="1" y="4"/>
                          <a:pt x="6" y="4"/>
                          <a:pt x="4" y="7"/>
                        </a:cubicBezTo>
                        <a:cubicBezTo>
                          <a:pt x="3" y="10"/>
                          <a:pt x="0" y="13"/>
                          <a:pt x="3" y="14"/>
                        </a:cubicBezTo>
                        <a:cubicBezTo>
                          <a:pt x="3" y="14"/>
                          <a:pt x="3" y="14"/>
                          <a:pt x="3" y="14"/>
                        </a:cubicBezTo>
                        <a:cubicBezTo>
                          <a:pt x="3" y="14"/>
                          <a:pt x="3" y="14"/>
                          <a:pt x="3" y="14"/>
                        </a:cubicBezTo>
                        <a:cubicBezTo>
                          <a:pt x="3" y="13"/>
                          <a:pt x="3" y="13"/>
                          <a:pt x="3" y="13"/>
                        </a:cubicBezTo>
                        <a:cubicBezTo>
                          <a:pt x="2" y="13"/>
                          <a:pt x="2" y="13"/>
                          <a:pt x="2" y="13"/>
                        </a:cubicBezTo>
                        <a:cubicBezTo>
                          <a:pt x="2" y="12"/>
                          <a:pt x="4" y="10"/>
                          <a:pt x="5" y="7"/>
                        </a:cubicBezTo>
                        <a:cubicBezTo>
                          <a:pt x="5" y="7"/>
                          <a:pt x="5" y="6"/>
                          <a:pt x="5" y="6"/>
                        </a:cubicBezTo>
                        <a:cubicBezTo>
                          <a:pt x="5" y="3"/>
                          <a:pt x="2" y="3"/>
                          <a:pt x="2" y="1"/>
                        </a:cubicBezTo>
                        <a:cubicBezTo>
                          <a:pt x="2" y="1"/>
                          <a:pt x="2" y="1"/>
                          <a:pt x="2" y="1"/>
                        </a:cubicBezTo>
                        <a:cubicBezTo>
                          <a:pt x="2" y="1"/>
                          <a:pt x="2" y="1"/>
                          <a:pt x="3" y="1"/>
                        </a:cubicBezTo>
                        <a:cubicBezTo>
                          <a:pt x="4" y="0"/>
                          <a:pt x="5" y="0"/>
                          <a:pt x="6" y="0"/>
                        </a:cubicBezTo>
                        <a:cubicBezTo>
                          <a:pt x="9" y="0"/>
                          <a:pt x="12" y="1"/>
                          <a:pt x="16" y="1"/>
                        </a:cubicBezTo>
                        <a:cubicBezTo>
                          <a:pt x="17" y="1"/>
                          <a:pt x="17" y="1"/>
                          <a:pt x="17" y="1"/>
                        </a:cubicBezTo>
                        <a:cubicBezTo>
                          <a:pt x="12" y="1"/>
                          <a:pt x="5" y="0"/>
                          <a:pt x="4" y="0"/>
                        </a:cubicBezTo>
                        <a:lnTo>
                          <a:pt x="3"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0" name="Freeform 7345">
                    <a:extLst>
                      <a:ext uri="{FF2B5EF4-FFF2-40B4-BE49-F238E27FC236}">
                        <a16:creationId xmlns:a16="http://schemas.microsoft.com/office/drawing/2014/main" xmlns="" id="{6AB973FF-8035-4B98-B5DB-3ABD5FC355D3}"/>
                      </a:ext>
                    </a:extLst>
                  </p:cNvPr>
                  <p:cNvSpPr>
                    <a:spLocks/>
                  </p:cNvSpPr>
                  <p:nvPr/>
                </p:nvSpPr>
                <p:spPr bwMode="auto">
                  <a:xfrm>
                    <a:off x="4068" y="1907"/>
                    <a:ext cx="13" cy="7"/>
                  </a:xfrm>
                  <a:custGeom>
                    <a:avLst/>
                    <a:gdLst>
                      <a:gd name="T0" fmla="*/ 14 w 17"/>
                      <a:gd name="T1" fmla="*/ 7 h 10"/>
                      <a:gd name="T2" fmla="*/ 12 w 17"/>
                      <a:gd name="T3" fmla="*/ 5 h 10"/>
                      <a:gd name="T4" fmla="*/ 13 w 17"/>
                      <a:gd name="T5" fmla="*/ 3 h 10"/>
                      <a:gd name="T6" fmla="*/ 13 w 17"/>
                      <a:gd name="T7" fmla="*/ 2 h 10"/>
                      <a:gd name="T8" fmla="*/ 14 w 17"/>
                      <a:gd name="T9" fmla="*/ 2 h 10"/>
                      <a:gd name="T10" fmla="*/ 13 w 17"/>
                      <a:gd name="T11" fmla="*/ 1 h 10"/>
                      <a:gd name="T12" fmla="*/ 8 w 17"/>
                      <a:gd name="T13" fmla="*/ 1 h 10"/>
                      <a:gd name="T14" fmla="*/ 5 w 17"/>
                      <a:gd name="T15" fmla="*/ 1 h 10"/>
                      <a:gd name="T16" fmla="*/ 3 w 17"/>
                      <a:gd name="T17" fmla="*/ 1 h 10"/>
                      <a:gd name="T18" fmla="*/ 2 w 17"/>
                      <a:gd name="T19" fmla="*/ 1 h 10"/>
                      <a:gd name="T20" fmla="*/ 3 w 17"/>
                      <a:gd name="T21" fmla="*/ 2 h 10"/>
                      <a:gd name="T22" fmla="*/ 7 w 17"/>
                      <a:gd name="T23" fmla="*/ 5 h 10"/>
                      <a:gd name="T24" fmla="*/ 7 w 17"/>
                      <a:gd name="T25" fmla="*/ 6 h 10"/>
                      <a:gd name="T26" fmla="*/ 4 w 17"/>
                      <a:gd name="T27" fmla="*/ 6 h 10"/>
                      <a:gd name="T28" fmla="*/ 2 w 17"/>
                      <a:gd name="T29" fmla="*/ 7 h 10"/>
                      <a:gd name="T30" fmla="*/ 3 w 17"/>
                      <a:gd name="T31" fmla="*/ 9 h 10"/>
                      <a:gd name="T32" fmla="*/ 10 w 17"/>
                      <a:gd name="T33" fmla="*/ 8 h 10"/>
                      <a:gd name="T34" fmla="*/ 17 w 17"/>
                      <a:gd name="T35" fmla="*/ 8 h 10"/>
                      <a:gd name="T36" fmla="*/ 15 w 17"/>
                      <a:gd name="T37" fmla="*/ 7 h 10"/>
                      <a:gd name="T38" fmla="*/ 14 w 17"/>
                      <a:gd name="T3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14" y="7"/>
                        </a:moveTo>
                        <a:cubicBezTo>
                          <a:pt x="13" y="6"/>
                          <a:pt x="12" y="6"/>
                          <a:pt x="12" y="5"/>
                        </a:cubicBezTo>
                        <a:cubicBezTo>
                          <a:pt x="10" y="4"/>
                          <a:pt x="12" y="3"/>
                          <a:pt x="13" y="3"/>
                        </a:cubicBezTo>
                        <a:cubicBezTo>
                          <a:pt x="13" y="2"/>
                          <a:pt x="13" y="2"/>
                          <a:pt x="13" y="2"/>
                        </a:cubicBezTo>
                        <a:cubicBezTo>
                          <a:pt x="14" y="2"/>
                          <a:pt x="14" y="2"/>
                          <a:pt x="14" y="2"/>
                        </a:cubicBezTo>
                        <a:cubicBezTo>
                          <a:pt x="14" y="1"/>
                          <a:pt x="14" y="1"/>
                          <a:pt x="13" y="1"/>
                        </a:cubicBezTo>
                        <a:cubicBezTo>
                          <a:pt x="11" y="0"/>
                          <a:pt x="10" y="0"/>
                          <a:pt x="8" y="1"/>
                        </a:cubicBezTo>
                        <a:cubicBezTo>
                          <a:pt x="7" y="1"/>
                          <a:pt x="6" y="1"/>
                          <a:pt x="5" y="1"/>
                        </a:cubicBezTo>
                        <a:cubicBezTo>
                          <a:pt x="5" y="1"/>
                          <a:pt x="4" y="1"/>
                          <a:pt x="3" y="1"/>
                        </a:cubicBezTo>
                        <a:cubicBezTo>
                          <a:pt x="2" y="1"/>
                          <a:pt x="2" y="1"/>
                          <a:pt x="2" y="1"/>
                        </a:cubicBezTo>
                        <a:cubicBezTo>
                          <a:pt x="2" y="2"/>
                          <a:pt x="3" y="2"/>
                          <a:pt x="3" y="2"/>
                        </a:cubicBezTo>
                        <a:cubicBezTo>
                          <a:pt x="5" y="2"/>
                          <a:pt x="7" y="3"/>
                          <a:pt x="7" y="5"/>
                        </a:cubicBezTo>
                        <a:cubicBezTo>
                          <a:pt x="7" y="5"/>
                          <a:pt x="7" y="6"/>
                          <a:pt x="7" y="6"/>
                        </a:cubicBezTo>
                        <a:cubicBezTo>
                          <a:pt x="6" y="6"/>
                          <a:pt x="5" y="6"/>
                          <a:pt x="4" y="6"/>
                        </a:cubicBezTo>
                        <a:cubicBezTo>
                          <a:pt x="3" y="6"/>
                          <a:pt x="3" y="6"/>
                          <a:pt x="2" y="7"/>
                        </a:cubicBezTo>
                        <a:cubicBezTo>
                          <a:pt x="0" y="8"/>
                          <a:pt x="3" y="9"/>
                          <a:pt x="3" y="9"/>
                        </a:cubicBezTo>
                        <a:cubicBezTo>
                          <a:pt x="5" y="9"/>
                          <a:pt x="7" y="9"/>
                          <a:pt x="10" y="8"/>
                        </a:cubicBezTo>
                        <a:cubicBezTo>
                          <a:pt x="13" y="8"/>
                          <a:pt x="16" y="10"/>
                          <a:pt x="17" y="8"/>
                        </a:cubicBezTo>
                        <a:cubicBezTo>
                          <a:pt x="17" y="7"/>
                          <a:pt x="16" y="7"/>
                          <a:pt x="15" y="7"/>
                        </a:cubicBezTo>
                        <a:cubicBezTo>
                          <a:pt x="14" y="7"/>
                          <a:pt x="14" y="7"/>
                          <a:pt x="14" y="7"/>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1" name="Freeform 7346">
                    <a:extLst>
                      <a:ext uri="{FF2B5EF4-FFF2-40B4-BE49-F238E27FC236}">
                        <a16:creationId xmlns:a16="http://schemas.microsoft.com/office/drawing/2014/main" xmlns="" id="{6E104216-1DAE-4E37-87B2-B694D2103D5C}"/>
                      </a:ext>
                    </a:extLst>
                  </p:cNvPr>
                  <p:cNvSpPr>
                    <a:spLocks/>
                  </p:cNvSpPr>
                  <p:nvPr/>
                </p:nvSpPr>
                <p:spPr bwMode="auto">
                  <a:xfrm>
                    <a:off x="4065" y="1902"/>
                    <a:ext cx="19" cy="4"/>
                  </a:xfrm>
                  <a:custGeom>
                    <a:avLst/>
                    <a:gdLst>
                      <a:gd name="T0" fmla="*/ 2 w 25"/>
                      <a:gd name="T1" fmla="*/ 4 h 5"/>
                      <a:gd name="T2" fmla="*/ 2 w 25"/>
                      <a:gd name="T3" fmla="*/ 1 h 5"/>
                      <a:gd name="T4" fmla="*/ 23 w 25"/>
                      <a:gd name="T5" fmla="*/ 1 h 5"/>
                      <a:gd name="T6" fmla="*/ 23 w 25"/>
                      <a:gd name="T7" fmla="*/ 4 h 5"/>
                      <a:gd name="T8" fmla="*/ 2 w 25"/>
                      <a:gd name="T9" fmla="*/ 4 h 5"/>
                    </a:gdLst>
                    <a:ahLst/>
                    <a:cxnLst>
                      <a:cxn ang="0">
                        <a:pos x="T0" y="T1"/>
                      </a:cxn>
                      <a:cxn ang="0">
                        <a:pos x="T2" y="T3"/>
                      </a:cxn>
                      <a:cxn ang="0">
                        <a:pos x="T4" y="T5"/>
                      </a:cxn>
                      <a:cxn ang="0">
                        <a:pos x="T6" y="T7"/>
                      </a:cxn>
                      <a:cxn ang="0">
                        <a:pos x="T8" y="T9"/>
                      </a:cxn>
                    </a:cxnLst>
                    <a:rect l="0" t="0" r="r" b="b"/>
                    <a:pathLst>
                      <a:path w="25" h="5">
                        <a:moveTo>
                          <a:pt x="2" y="4"/>
                        </a:moveTo>
                        <a:cubicBezTo>
                          <a:pt x="0" y="4"/>
                          <a:pt x="0" y="2"/>
                          <a:pt x="2" y="1"/>
                        </a:cubicBezTo>
                        <a:cubicBezTo>
                          <a:pt x="4" y="0"/>
                          <a:pt x="21" y="1"/>
                          <a:pt x="23" y="1"/>
                        </a:cubicBezTo>
                        <a:cubicBezTo>
                          <a:pt x="25" y="2"/>
                          <a:pt x="25" y="4"/>
                          <a:pt x="23" y="4"/>
                        </a:cubicBezTo>
                        <a:cubicBezTo>
                          <a:pt x="22" y="5"/>
                          <a:pt x="3" y="4"/>
                          <a:pt x="2"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2" name="Freeform 7347">
                    <a:extLst>
                      <a:ext uri="{FF2B5EF4-FFF2-40B4-BE49-F238E27FC236}">
                        <a16:creationId xmlns:a16="http://schemas.microsoft.com/office/drawing/2014/main" xmlns="" id="{D8227089-45A5-4ABE-A0BB-53C5ECCCCC3F}"/>
                      </a:ext>
                    </a:extLst>
                  </p:cNvPr>
                  <p:cNvSpPr>
                    <a:spLocks/>
                  </p:cNvSpPr>
                  <p:nvPr/>
                </p:nvSpPr>
                <p:spPr bwMode="auto">
                  <a:xfrm>
                    <a:off x="4065" y="1902"/>
                    <a:ext cx="19" cy="4"/>
                  </a:xfrm>
                  <a:custGeom>
                    <a:avLst/>
                    <a:gdLst>
                      <a:gd name="T0" fmla="*/ 2 w 25"/>
                      <a:gd name="T1" fmla="*/ 4 h 5"/>
                      <a:gd name="T2" fmla="*/ 2 w 25"/>
                      <a:gd name="T3" fmla="*/ 4 h 5"/>
                      <a:gd name="T4" fmla="*/ 2 w 25"/>
                      <a:gd name="T5" fmla="*/ 4 h 5"/>
                      <a:gd name="T6" fmla="*/ 19 w 25"/>
                      <a:gd name="T7" fmla="*/ 4 h 5"/>
                      <a:gd name="T8" fmla="*/ 23 w 25"/>
                      <a:gd name="T9" fmla="*/ 4 h 5"/>
                      <a:gd name="T10" fmla="*/ 24 w 25"/>
                      <a:gd name="T11" fmla="*/ 3 h 5"/>
                      <a:gd name="T12" fmla="*/ 23 w 25"/>
                      <a:gd name="T13" fmla="*/ 1 h 5"/>
                      <a:gd name="T14" fmla="*/ 10 w 25"/>
                      <a:gd name="T15" fmla="*/ 1 h 5"/>
                      <a:gd name="T16" fmla="*/ 2 w 25"/>
                      <a:gd name="T17" fmla="*/ 1 h 5"/>
                      <a:gd name="T18" fmla="*/ 1 w 25"/>
                      <a:gd name="T19" fmla="*/ 3 h 5"/>
                      <a:gd name="T20" fmla="*/ 2 w 25"/>
                      <a:gd name="T21" fmla="*/ 4 h 5"/>
                      <a:gd name="T22" fmla="*/ 2 w 25"/>
                      <a:gd name="T23" fmla="*/ 4 h 5"/>
                      <a:gd name="T24" fmla="*/ 2 w 25"/>
                      <a:gd name="T25" fmla="*/ 4 h 5"/>
                      <a:gd name="T26" fmla="*/ 0 w 25"/>
                      <a:gd name="T27" fmla="*/ 3 h 5"/>
                      <a:gd name="T28" fmla="*/ 2 w 25"/>
                      <a:gd name="T29" fmla="*/ 1 h 5"/>
                      <a:gd name="T30" fmla="*/ 10 w 25"/>
                      <a:gd name="T31" fmla="*/ 0 h 5"/>
                      <a:gd name="T32" fmla="*/ 23 w 25"/>
                      <a:gd name="T33" fmla="*/ 1 h 5"/>
                      <a:gd name="T34" fmla="*/ 25 w 25"/>
                      <a:gd name="T35" fmla="*/ 3 h 5"/>
                      <a:gd name="T36" fmla="*/ 24 w 25"/>
                      <a:gd name="T37" fmla="*/ 4 h 5"/>
                      <a:gd name="T38" fmla="*/ 19 w 25"/>
                      <a:gd name="T39" fmla="*/ 5 h 5"/>
                      <a:gd name="T40" fmla="*/ 2 w 25"/>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5">
                        <a:moveTo>
                          <a:pt x="2" y="4"/>
                        </a:moveTo>
                        <a:cubicBezTo>
                          <a:pt x="2" y="4"/>
                          <a:pt x="2" y="4"/>
                          <a:pt x="2" y="4"/>
                        </a:cubicBezTo>
                        <a:cubicBezTo>
                          <a:pt x="2" y="4"/>
                          <a:pt x="2" y="4"/>
                          <a:pt x="2" y="4"/>
                        </a:cubicBezTo>
                        <a:cubicBezTo>
                          <a:pt x="3" y="4"/>
                          <a:pt x="13" y="4"/>
                          <a:pt x="19" y="4"/>
                        </a:cubicBezTo>
                        <a:cubicBezTo>
                          <a:pt x="21" y="4"/>
                          <a:pt x="23" y="4"/>
                          <a:pt x="23" y="4"/>
                        </a:cubicBezTo>
                        <a:cubicBezTo>
                          <a:pt x="24" y="4"/>
                          <a:pt x="24" y="3"/>
                          <a:pt x="24" y="3"/>
                        </a:cubicBezTo>
                        <a:cubicBezTo>
                          <a:pt x="24" y="2"/>
                          <a:pt x="24" y="2"/>
                          <a:pt x="23" y="1"/>
                        </a:cubicBezTo>
                        <a:cubicBezTo>
                          <a:pt x="22" y="1"/>
                          <a:pt x="16" y="1"/>
                          <a:pt x="10" y="1"/>
                        </a:cubicBezTo>
                        <a:cubicBezTo>
                          <a:pt x="6" y="1"/>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1"/>
                        </a:cubicBezTo>
                        <a:cubicBezTo>
                          <a:pt x="3" y="0"/>
                          <a:pt x="6" y="0"/>
                          <a:pt x="10" y="0"/>
                        </a:cubicBezTo>
                        <a:cubicBezTo>
                          <a:pt x="16" y="0"/>
                          <a:pt x="22" y="1"/>
                          <a:pt x="23" y="1"/>
                        </a:cubicBezTo>
                        <a:cubicBezTo>
                          <a:pt x="24" y="1"/>
                          <a:pt x="25" y="2"/>
                          <a:pt x="25" y="3"/>
                        </a:cubicBezTo>
                        <a:cubicBezTo>
                          <a:pt x="25" y="4"/>
                          <a:pt x="25" y="4"/>
                          <a:pt x="24" y="4"/>
                        </a:cubicBezTo>
                        <a:cubicBezTo>
                          <a:pt x="23" y="5"/>
                          <a:pt x="21" y="5"/>
                          <a:pt x="19" y="5"/>
                        </a:cubicBezTo>
                        <a:cubicBezTo>
                          <a:pt x="13" y="5"/>
                          <a:pt x="3"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3" name="Freeform 7348">
                    <a:extLst>
                      <a:ext uri="{FF2B5EF4-FFF2-40B4-BE49-F238E27FC236}">
                        <a16:creationId xmlns:a16="http://schemas.microsoft.com/office/drawing/2014/main" xmlns="" id="{21EE93F7-6BBB-4595-A9D0-871109414C6C}"/>
                      </a:ext>
                    </a:extLst>
                  </p:cNvPr>
                  <p:cNvSpPr>
                    <a:spLocks noEditPoints="1"/>
                  </p:cNvSpPr>
                  <p:nvPr/>
                </p:nvSpPr>
                <p:spPr bwMode="auto">
                  <a:xfrm>
                    <a:off x="4066" y="1903"/>
                    <a:ext cx="17" cy="2"/>
                  </a:xfrm>
                  <a:custGeom>
                    <a:avLst/>
                    <a:gdLst>
                      <a:gd name="T0" fmla="*/ 6 w 23"/>
                      <a:gd name="T1" fmla="*/ 2 h 3"/>
                      <a:gd name="T2" fmla="*/ 2 w 23"/>
                      <a:gd name="T3" fmla="*/ 2 h 3"/>
                      <a:gd name="T4" fmla="*/ 4 w 23"/>
                      <a:gd name="T5" fmla="*/ 0 h 3"/>
                      <a:gd name="T6" fmla="*/ 6 w 23"/>
                      <a:gd name="T7" fmla="*/ 0 h 3"/>
                      <a:gd name="T8" fmla="*/ 14 w 23"/>
                      <a:gd name="T9" fmla="*/ 1 h 3"/>
                      <a:gd name="T10" fmla="*/ 22 w 23"/>
                      <a:gd name="T11" fmla="*/ 2 h 3"/>
                      <a:gd name="T12" fmla="*/ 20 w 23"/>
                      <a:gd name="T13" fmla="*/ 2 h 3"/>
                      <a:gd name="T14" fmla="*/ 15 w 23"/>
                      <a:gd name="T15" fmla="*/ 2 h 3"/>
                      <a:gd name="T16" fmla="*/ 14 w 23"/>
                      <a:gd name="T17" fmla="*/ 2 h 3"/>
                      <a:gd name="T18" fmla="*/ 9 w 23"/>
                      <a:gd name="T19" fmla="*/ 2 h 3"/>
                      <a:gd name="T20" fmla="*/ 6 w 23"/>
                      <a:gd name="T21" fmla="*/ 2 h 3"/>
                      <a:gd name="T22" fmla="*/ 9 w 23"/>
                      <a:gd name="T23" fmla="*/ 0 h 3"/>
                      <a:gd name="T24" fmla="*/ 1 w 23"/>
                      <a:gd name="T25" fmla="*/ 0 h 3"/>
                      <a:gd name="T26" fmla="*/ 0 w 23"/>
                      <a:gd name="T27" fmla="*/ 2 h 3"/>
                      <a:gd name="T28" fmla="*/ 1 w 23"/>
                      <a:gd name="T29" fmla="*/ 3 h 3"/>
                      <a:gd name="T30" fmla="*/ 18 w 23"/>
                      <a:gd name="T31" fmla="*/ 3 h 3"/>
                      <a:gd name="T32" fmla="*/ 18 w 23"/>
                      <a:gd name="T33" fmla="*/ 3 h 3"/>
                      <a:gd name="T34" fmla="*/ 22 w 23"/>
                      <a:gd name="T35" fmla="*/ 3 h 3"/>
                      <a:gd name="T36" fmla="*/ 23 w 23"/>
                      <a:gd name="T37" fmla="*/ 2 h 3"/>
                      <a:gd name="T38" fmla="*/ 22 w 23"/>
                      <a:gd name="T39" fmla="*/ 0 h 3"/>
                      <a:gd name="T40" fmla="*/ 9 w 23"/>
                      <a:gd name="T41" fmla="*/ 0 h 3"/>
                      <a:gd name="T42" fmla="*/ 9 w 23"/>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
                        <a:moveTo>
                          <a:pt x="6" y="2"/>
                        </a:moveTo>
                        <a:cubicBezTo>
                          <a:pt x="4" y="2"/>
                          <a:pt x="3" y="2"/>
                          <a:pt x="2" y="2"/>
                        </a:cubicBezTo>
                        <a:cubicBezTo>
                          <a:pt x="2" y="2"/>
                          <a:pt x="1" y="0"/>
                          <a:pt x="4" y="0"/>
                        </a:cubicBezTo>
                        <a:cubicBezTo>
                          <a:pt x="5" y="0"/>
                          <a:pt x="5" y="0"/>
                          <a:pt x="6" y="0"/>
                        </a:cubicBezTo>
                        <a:cubicBezTo>
                          <a:pt x="8" y="0"/>
                          <a:pt x="10" y="0"/>
                          <a:pt x="14" y="1"/>
                        </a:cubicBezTo>
                        <a:cubicBezTo>
                          <a:pt x="18" y="1"/>
                          <a:pt x="21" y="0"/>
                          <a:pt x="22" y="2"/>
                        </a:cubicBezTo>
                        <a:cubicBezTo>
                          <a:pt x="22" y="2"/>
                          <a:pt x="22" y="2"/>
                          <a:pt x="20" y="2"/>
                        </a:cubicBezTo>
                        <a:cubicBezTo>
                          <a:pt x="19" y="2"/>
                          <a:pt x="17" y="2"/>
                          <a:pt x="15" y="2"/>
                        </a:cubicBezTo>
                        <a:cubicBezTo>
                          <a:pt x="14" y="2"/>
                          <a:pt x="14" y="2"/>
                          <a:pt x="14" y="2"/>
                        </a:cubicBezTo>
                        <a:cubicBezTo>
                          <a:pt x="12" y="2"/>
                          <a:pt x="11" y="2"/>
                          <a:pt x="9" y="2"/>
                        </a:cubicBezTo>
                        <a:cubicBezTo>
                          <a:pt x="8" y="2"/>
                          <a:pt x="7" y="2"/>
                          <a:pt x="6" y="2"/>
                        </a:cubicBezTo>
                        <a:close/>
                        <a:moveTo>
                          <a:pt x="9" y="0"/>
                        </a:moveTo>
                        <a:cubicBezTo>
                          <a:pt x="5" y="0"/>
                          <a:pt x="2" y="0"/>
                          <a:pt x="1" y="0"/>
                        </a:cubicBezTo>
                        <a:cubicBezTo>
                          <a:pt x="0" y="1"/>
                          <a:pt x="0" y="1"/>
                          <a:pt x="0" y="2"/>
                        </a:cubicBezTo>
                        <a:cubicBezTo>
                          <a:pt x="0" y="2"/>
                          <a:pt x="0" y="3"/>
                          <a:pt x="1" y="3"/>
                        </a:cubicBezTo>
                        <a:cubicBezTo>
                          <a:pt x="2" y="3"/>
                          <a:pt x="12" y="3"/>
                          <a:pt x="18" y="3"/>
                        </a:cubicBezTo>
                        <a:cubicBezTo>
                          <a:pt x="18" y="3"/>
                          <a:pt x="18" y="3"/>
                          <a:pt x="18" y="3"/>
                        </a:cubicBezTo>
                        <a:cubicBezTo>
                          <a:pt x="20" y="3"/>
                          <a:pt x="22" y="3"/>
                          <a:pt x="22" y="3"/>
                        </a:cubicBezTo>
                        <a:cubicBezTo>
                          <a:pt x="23" y="3"/>
                          <a:pt x="23" y="2"/>
                          <a:pt x="23" y="2"/>
                        </a:cubicBezTo>
                        <a:cubicBezTo>
                          <a:pt x="23" y="1"/>
                          <a:pt x="23" y="1"/>
                          <a:pt x="22" y="0"/>
                        </a:cubicBezTo>
                        <a:cubicBezTo>
                          <a:pt x="21" y="0"/>
                          <a:pt x="15"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4" name="Freeform 7349">
                    <a:extLst>
                      <a:ext uri="{FF2B5EF4-FFF2-40B4-BE49-F238E27FC236}">
                        <a16:creationId xmlns:a16="http://schemas.microsoft.com/office/drawing/2014/main" xmlns="" id="{8D3542DB-E634-48F4-B90B-69D765A60D24}"/>
                      </a:ext>
                    </a:extLst>
                  </p:cNvPr>
                  <p:cNvSpPr>
                    <a:spLocks noEditPoints="1"/>
                  </p:cNvSpPr>
                  <p:nvPr/>
                </p:nvSpPr>
                <p:spPr bwMode="auto">
                  <a:xfrm>
                    <a:off x="4065" y="1903"/>
                    <a:ext cx="19" cy="2"/>
                  </a:xfrm>
                  <a:custGeom>
                    <a:avLst/>
                    <a:gdLst>
                      <a:gd name="T0" fmla="*/ 2 w 25"/>
                      <a:gd name="T1" fmla="*/ 3 h 3"/>
                      <a:gd name="T2" fmla="*/ 1 w 25"/>
                      <a:gd name="T3" fmla="*/ 2 h 3"/>
                      <a:gd name="T4" fmla="*/ 2 w 25"/>
                      <a:gd name="T5" fmla="*/ 0 h 3"/>
                      <a:gd name="T6" fmla="*/ 10 w 25"/>
                      <a:gd name="T7" fmla="*/ 0 h 3"/>
                      <a:gd name="T8" fmla="*/ 10 w 25"/>
                      <a:gd name="T9" fmla="*/ 0 h 3"/>
                      <a:gd name="T10" fmla="*/ 10 w 25"/>
                      <a:gd name="T11" fmla="*/ 0 h 3"/>
                      <a:gd name="T12" fmla="*/ 23 w 25"/>
                      <a:gd name="T13" fmla="*/ 0 h 3"/>
                      <a:gd name="T14" fmla="*/ 24 w 25"/>
                      <a:gd name="T15" fmla="*/ 2 h 3"/>
                      <a:gd name="T16" fmla="*/ 23 w 25"/>
                      <a:gd name="T17" fmla="*/ 3 h 3"/>
                      <a:gd name="T18" fmla="*/ 19 w 25"/>
                      <a:gd name="T19" fmla="*/ 3 h 3"/>
                      <a:gd name="T20" fmla="*/ 19 w 25"/>
                      <a:gd name="T21" fmla="*/ 3 h 3"/>
                      <a:gd name="T22" fmla="*/ 2 w 25"/>
                      <a:gd name="T23" fmla="*/ 3 h 3"/>
                      <a:gd name="T24" fmla="*/ 10 w 25"/>
                      <a:gd name="T25" fmla="*/ 0 h 3"/>
                      <a:gd name="T26" fmla="*/ 2 w 25"/>
                      <a:gd name="T27" fmla="*/ 0 h 3"/>
                      <a:gd name="T28" fmla="*/ 2 w 25"/>
                      <a:gd name="T29" fmla="*/ 3 h 3"/>
                      <a:gd name="T30" fmla="*/ 19 w 25"/>
                      <a:gd name="T31" fmla="*/ 3 h 3"/>
                      <a:gd name="T32" fmla="*/ 23 w 25"/>
                      <a:gd name="T33" fmla="*/ 3 h 3"/>
                      <a:gd name="T34" fmla="*/ 23 w 25"/>
                      <a:gd name="T35" fmla="*/ 0 h 3"/>
                      <a:gd name="T36" fmla="*/ 10 w 25"/>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3">
                        <a:moveTo>
                          <a:pt x="2" y="3"/>
                        </a:moveTo>
                        <a:cubicBezTo>
                          <a:pt x="1" y="3"/>
                          <a:pt x="1" y="2"/>
                          <a:pt x="1" y="2"/>
                        </a:cubicBezTo>
                        <a:cubicBezTo>
                          <a:pt x="1" y="1"/>
                          <a:pt x="1" y="1"/>
                          <a:pt x="2" y="0"/>
                        </a:cubicBezTo>
                        <a:cubicBezTo>
                          <a:pt x="3" y="0"/>
                          <a:pt x="6" y="0"/>
                          <a:pt x="10" y="0"/>
                        </a:cubicBezTo>
                        <a:cubicBezTo>
                          <a:pt x="10" y="0"/>
                          <a:pt x="10" y="0"/>
                          <a:pt x="10" y="0"/>
                        </a:cubicBezTo>
                        <a:cubicBezTo>
                          <a:pt x="10" y="0"/>
                          <a:pt x="10" y="0"/>
                          <a:pt x="10" y="0"/>
                        </a:cubicBezTo>
                        <a:cubicBezTo>
                          <a:pt x="16" y="0"/>
                          <a:pt x="22" y="0"/>
                          <a:pt x="23" y="0"/>
                        </a:cubicBezTo>
                        <a:cubicBezTo>
                          <a:pt x="24" y="1"/>
                          <a:pt x="24" y="1"/>
                          <a:pt x="24" y="2"/>
                        </a:cubicBezTo>
                        <a:cubicBezTo>
                          <a:pt x="24" y="2"/>
                          <a:pt x="24" y="3"/>
                          <a:pt x="23" y="3"/>
                        </a:cubicBezTo>
                        <a:cubicBezTo>
                          <a:pt x="23" y="3"/>
                          <a:pt x="21" y="3"/>
                          <a:pt x="19" y="3"/>
                        </a:cubicBezTo>
                        <a:cubicBezTo>
                          <a:pt x="19" y="3"/>
                          <a:pt x="19" y="3"/>
                          <a:pt x="19" y="3"/>
                        </a:cubicBezTo>
                        <a:cubicBezTo>
                          <a:pt x="13" y="3"/>
                          <a:pt x="3" y="3"/>
                          <a:pt x="2" y="3"/>
                        </a:cubicBezTo>
                        <a:close/>
                        <a:moveTo>
                          <a:pt x="10" y="0"/>
                        </a:moveTo>
                        <a:cubicBezTo>
                          <a:pt x="6" y="0"/>
                          <a:pt x="3" y="0"/>
                          <a:pt x="2" y="0"/>
                        </a:cubicBezTo>
                        <a:cubicBezTo>
                          <a:pt x="0" y="1"/>
                          <a:pt x="0" y="3"/>
                          <a:pt x="2" y="3"/>
                        </a:cubicBezTo>
                        <a:cubicBezTo>
                          <a:pt x="3" y="3"/>
                          <a:pt x="13" y="3"/>
                          <a:pt x="19" y="3"/>
                        </a:cubicBezTo>
                        <a:cubicBezTo>
                          <a:pt x="21" y="3"/>
                          <a:pt x="23" y="3"/>
                          <a:pt x="23" y="3"/>
                        </a:cubicBezTo>
                        <a:cubicBezTo>
                          <a:pt x="25" y="3"/>
                          <a:pt x="25" y="1"/>
                          <a:pt x="23" y="0"/>
                        </a:cubicBezTo>
                        <a:cubicBezTo>
                          <a:pt x="22" y="0"/>
                          <a:pt x="16" y="0"/>
                          <a:pt x="1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5" name="Freeform 7350">
                    <a:extLst>
                      <a:ext uri="{FF2B5EF4-FFF2-40B4-BE49-F238E27FC236}">
                        <a16:creationId xmlns:a16="http://schemas.microsoft.com/office/drawing/2014/main" xmlns="" id="{A1AD8F55-A7AB-4862-BD39-9B5DB636D717}"/>
                      </a:ext>
                    </a:extLst>
                  </p:cNvPr>
                  <p:cNvSpPr>
                    <a:spLocks/>
                  </p:cNvSpPr>
                  <p:nvPr/>
                </p:nvSpPr>
                <p:spPr bwMode="auto">
                  <a:xfrm>
                    <a:off x="4069" y="1904"/>
                    <a:ext cx="12" cy="1"/>
                  </a:xfrm>
                  <a:custGeom>
                    <a:avLst/>
                    <a:gdLst>
                      <a:gd name="T0" fmla="*/ 3 w 16"/>
                      <a:gd name="T1" fmla="*/ 0 h 1"/>
                      <a:gd name="T2" fmla="*/ 6 w 16"/>
                      <a:gd name="T3" fmla="*/ 0 h 1"/>
                      <a:gd name="T4" fmla="*/ 15 w 16"/>
                      <a:gd name="T5" fmla="*/ 0 h 1"/>
                      <a:gd name="T6" fmla="*/ 12 w 16"/>
                      <a:gd name="T7" fmla="*/ 1 h 1"/>
                      <a:gd name="T8" fmla="*/ 5 w 16"/>
                      <a:gd name="T9" fmla="*/ 1 h 1"/>
                      <a:gd name="T10" fmla="*/ 1 w 16"/>
                      <a:gd name="T11" fmla="*/ 1 h 1"/>
                      <a:gd name="T12" fmla="*/ 3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3" y="0"/>
                        </a:moveTo>
                        <a:cubicBezTo>
                          <a:pt x="3" y="0"/>
                          <a:pt x="2" y="0"/>
                          <a:pt x="6" y="0"/>
                        </a:cubicBezTo>
                        <a:cubicBezTo>
                          <a:pt x="11" y="0"/>
                          <a:pt x="15" y="0"/>
                          <a:pt x="15" y="0"/>
                        </a:cubicBezTo>
                        <a:cubicBezTo>
                          <a:pt x="16" y="1"/>
                          <a:pt x="15" y="1"/>
                          <a:pt x="12" y="1"/>
                        </a:cubicBezTo>
                        <a:cubicBezTo>
                          <a:pt x="9"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6" name="Freeform 7351">
                    <a:extLst>
                      <a:ext uri="{FF2B5EF4-FFF2-40B4-BE49-F238E27FC236}">
                        <a16:creationId xmlns:a16="http://schemas.microsoft.com/office/drawing/2014/main" xmlns="" id="{9DF2BC05-C4AA-4205-ADCA-E9CFB1491B88}"/>
                      </a:ext>
                    </a:extLst>
                  </p:cNvPr>
                  <p:cNvSpPr>
                    <a:spLocks/>
                  </p:cNvSpPr>
                  <p:nvPr/>
                </p:nvSpPr>
                <p:spPr bwMode="auto">
                  <a:xfrm>
                    <a:off x="4065" y="1914"/>
                    <a:ext cx="20" cy="5"/>
                  </a:xfrm>
                  <a:custGeom>
                    <a:avLst/>
                    <a:gdLst>
                      <a:gd name="T0" fmla="*/ 2 w 26"/>
                      <a:gd name="T1" fmla="*/ 5 h 6"/>
                      <a:gd name="T2" fmla="*/ 2 w 26"/>
                      <a:gd name="T3" fmla="*/ 2 h 6"/>
                      <a:gd name="T4" fmla="*/ 23 w 26"/>
                      <a:gd name="T5" fmla="*/ 2 h 6"/>
                      <a:gd name="T6" fmla="*/ 24 w 26"/>
                      <a:gd name="T7" fmla="*/ 6 h 6"/>
                      <a:gd name="T8" fmla="*/ 2 w 26"/>
                      <a:gd name="T9" fmla="*/ 5 h 6"/>
                    </a:gdLst>
                    <a:ahLst/>
                    <a:cxnLst>
                      <a:cxn ang="0">
                        <a:pos x="T0" y="T1"/>
                      </a:cxn>
                      <a:cxn ang="0">
                        <a:pos x="T2" y="T3"/>
                      </a:cxn>
                      <a:cxn ang="0">
                        <a:pos x="T4" y="T5"/>
                      </a:cxn>
                      <a:cxn ang="0">
                        <a:pos x="T6" y="T7"/>
                      </a:cxn>
                      <a:cxn ang="0">
                        <a:pos x="T8" y="T9"/>
                      </a:cxn>
                    </a:cxnLst>
                    <a:rect l="0" t="0" r="r" b="b"/>
                    <a:pathLst>
                      <a:path w="26" h="6">
                        <a:moveTo>
                          <a:pt x="2" y="5"/>
                        </a:moveTo>
                        <a:cubicBezTo>
                          <a:pt x="0" y="5"/>
                          <a:pt x="0" y="3"/>
                          <a:pt x="2" y="2"/>
                        </a:cubicBezTo>
                        <a:cubicBezTo>
                          <a:pt x="4" y="0"/>
                          <a:pt x="22" y="2"/>
                          <a:pt x="23" y="2"/>
                        </a:cubicBezTo>
                        <a:cubicBezTo>
                          <a:pt x="26" y="3"/>
                          <a:pt x="26" y="5"/>
                          <a:pt x="24" y="6"/>
                        </a:cubicBezTo>
                        <a:cubicBezTo>
                          <a:pt x="22" y="6"/>
                          <a:pt x="3" y="5"/>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7" name="Freeform 7352">
                    <a:extLst>
                      <a:ext uri="{FF2B5EF4-FFF2-40B4-BE49-F238E27FC236}">
                        <a16:creationId xmlns:a16="http://schemas.microsoft.com/office/drawing/2014/main" xmlns="" id="{DE28C937-EE73-46DE-B235-0BD8B54FC580}"/>
                      </a:ext>
                    </a:extLst>
                  </p:cNvPr>
                  <p:cNvSpPr>
                    <a:spLocks/>
                  </p:cNvSpPr>
                  <p:nvPr/>
                </p:nvSpPr>
                <p:spPr bwMode="auto">
                  <a:xfrm>
                    <a:off x="4065" y="1915"/>
                    <a:ext cx="20" cy="4"/>
                  </a:xfrm>
                  <a:custGeom>
                    <a:avLst/>
                    <a:gdLst>
                      <a:gd name="T0" fmla="*/ 2 w 26"/>
                      <a:gd name="T1" fmla="*/ 4 h 5"/>
                      <a:gd name="T2" fmla="*/ 2 w 26"/>
                      <a:gd name="T3" fmla="*/ 4 h 5"/>
                      <a:gd name="T4" fmla="*/ 2 w 26"/>
                      <a:gd name="T5" fmla="*/ 4 h 5"/>
                      <a:gd name="T6" fmla="*/ 19 w 26"/>
                      <a:gd name="T7" fmla="*/ 4 h 5"/>
                      <a:gd name="T8" fmla="*/ 24 w 26"/>
                      <a:gd name="T9" fmla="*/ 4 h 5"/>
                      <a:gd name="T10" fmla="*/ 25 w 26"/>
                      <a:gd name="T11" fmla="*/ 3 h 5"/>
                      <a:gd name="T12" fmla="*/ 23 w 26"/>
                      <a:gd name="T13" fmla="*/ 1 h 5"/>
                      <a:gd name="T14" fmla="*/ 10 w 26"/>
                      <a:gd name="T15" fmla="*/ 0 h 5"/>
                      <a:gd name="T16" fmla="*/ 2 w 26"/>
                      <a:gd name="T17" fmla="*/ 1 h 5"/>
                      <a:gd name="T18" fmla="*/ 1 w 26"/>
                      <a:gd name="T19" fmla="*/ 3 h 5"/>
                      <a:gd name="T20" fmla="*/ 2 w 26"/>
                      <a:gd name="T21" fmla="*/ 4 h 5"/>
                      <a:gd name="T22" fmla="*/ 2 w 26"/>
                      <a:gd name="T23" fmla="*/ 4 h 5"/>
                      <a:gd name="T24" fmla="*/ 2 w 26"/>
                      <a:gd name="T25" fmla="*/ 4 h 5"/>
                      <a:gd name="T26" fmla="*/ 0 w 26"/>
                      <a:gd name="T27" fmla="*/ 3 h 5"/>
                      <a:gd name="T28" fmla="*/ 2 w 26"/>
                      <a:gd name="T29" fmla="*/ 0 h 5"/>
                      <a:gd name="T30" fmla="*/ 10 w 26"/>
                      <a:gd name="T31" fmla="*/ 0 h 5"/>
                      <a:gd name="T32" fmla="*/ 23 w 26"/>
                      <a:gd name="T33" fmla="*/ 1 h 5"/>
                      <a:gd name="T34" fmla="*/ 26 w 26"/>
                      <a:gd name="T35" fmla="*/ 3 h 5"/>
                      <a:gd name="T36" fmla="*/ 24 w 26"/>
                      <a:gd name="T37" fmla="*/ 5 h 5"/>
                      <a:gd name="T38" fmla="*/ 19 w 26"/>
                      <a:gd name="T39" fmla="*/ 5 h 5"/>
                      <a:gd name="T40" fmla="*/ 2 w 26"/>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5">
                        <a:moveTo>
                          <a:pt x="2" y="4"/>
                        </a:moveTo>
                        <a:cubicBezTo>
                          <a:pt x="2" y="4"/>
                          <a:pt x="2" y="4"/>
                          <a:pt x="2" y="4"/>
                        </a:cubicBezTo>
                        <a:cubicBezTo>
                          <a:pt x="2" y="4"/>
                          <a:pt x="2" y="4"/>
                          <a:pt x="2" y="4"/>
                        </a:cubicBezTo>
                        <a:cubicBezTo>
                          <a:pt x="3" y="4"/>
                          <a:pt x="13" y="4"/>
                          <a:pt x="19" y="4"/>
                        </a:cubicBezTo>
                        <a:cubicBezTo>
                          <a:pt x="21" y="5"/>
                          <a:pt x="23" y="4"/>
                          <a:pt x="24" y="4"/>
                        </a:cubicBezTo>
                        <a:cubicBezTo>
                          <a:pt x="24" y="4"/>
                          <a:pt x="25" y="4"/>
                          <a:pt x="25" y="3"/>
                        </a:cubicBezTo>
                        <a:cubicBezTo>
                          <a:pt x="25" y="3"/>
                          <a:pt x="24" y="2"/>
                          <a:pt x="23" y="1"/>
                        </a:cubicBezTo>
                        <a:cubicBezTo>
                          <a:pt x="22" y="1"/>
                          <a:pt x="16" y="1"/>
                          <a:pt x="10" y="0"/>
                        </a:cubicBezTo>
                        <a:cubicBezTo>
                          <a:pt x="6" y="0"/>
                          <a:pt x="3" y="1"/>
                          <a:pt x="2" y="1"/>
                        </a:cubicBezTo>
                        <a:cubicBezTo>
                          <a:pt x="1" y="2"/>
                          <a:pt x="1" y="2"/>
                          <a:pt x="1" y="3"/>
                        </a:cubicBezTo>
                        <a:cubicBezTo>
                          <a:pt x="1" y="3"/>
                          <a:pt x="1" y="4"/>
                          <a:pt x="2" y="4"/>
                        </a:cubicBezTo>
                        <a:cubicBezTo>
                          <a:pt x="2" y="4"/>
                          <a:pt x="2" y="4"/>
                          <a:pt x="2" y="4"/>
                        </a:cubicBezTo>
                        <a:cubicBezTo>
                          <a:pt x="2" y="4"/>
                          <a:pt x="2" y="4"/>
                          <a:pt x="2" y="4"/>
                        </a:cubicBezTo>
                        <a:cubicBezTo>
                          <a:pt x="1" y="4"/>
                          <a:pt x="0" y="3"/>
                          <a:pt x="0" y="3"/>
                        </a:cubicBezTo>
                        <a:cubicBezTo>
                          <a:pt x="0" y="2"/>
                          <a:pt x="1" y="1"/>
                          <a:pt x="2" y="0"/>
                        </a:cubicBezTo>
                        <a:cubicBezTo>
                          <a:pt x="3" y="0"/>
                          <a:pt x="6" y="0"/>
                          <a:pt x="10" y="0"/>
                        </a:cubicBezTo>
                        <a:cubicBezTo>
                          <a:pt x="16" y="0"/>
                          <a:pt x="22" y="0"/>
                          <a:pt x="23" y="1"/>
                        </a:cubicBezTo>
                        <a:cubicBezTo>
                          <a:pt x="25" y="1"/>
                          <a:pt x="26" y="2"/>
                          <a:pt x="26" y="3"/>
                        </a:cubicBezTo>
                        <a:cubicBezTo>
                          <a:pt x="26" y="4"/>
                          <a:pt x="25" y="5"/>
                          <a:pt x="24" y="5"/>
                        </a:cubicBezTo>
                        <a:cubicBezTo>
                          <a:pt x="23" y="5"/>
                          <a:pt x="21" y="5"/>
                          <a:pt x="19" y="5"/>
                        </a:cubicBezTo>
                        <a:cubicBezTo>
                          <a:pt x="13" y="5"/>
                          <a:pt x="3" y="5"/>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8" name="Freeform 7353">
                    <a:extLst>
                      <a:ext uri="{FF2B5EF4-FFF2-40B4-BE49-F238E27FC236}">
                        <a16:creationId xmlns:a16="http://schemas.microsoft.com/office/drawing/2014/main" xmlns="" id="{F7CE82BC-EBFD-49EA-9B02-24D9A92871BE}"/>
                      </a:ext>
                    </a:extLst>
                  </p:cNvPr>
                  <p:cNvSpPr>
                    <a:spLocks noEditPoints="1"/>
                  </p:cNvSpPr>
                  <p:nvPr/>
                </p:nvSpPr>
                <p:spPr bwMode="auto">
                  <a:xfrm>
                    <a:off x="4066" y="1915"/>
                    <a:ext cx="18" cy="3"/>
                  </a:xfrm>
                  <a:custGeom>
                    <a:avLst/>
                    <a:gdLst>
                      <a:gd name="T0" fmla="*/ 8 w 24"/>
                      <a:gd name="T1" fmla="*/ 4 h 4"/>
                      <a:gd name="T2" fmla="*/ 2 w 24"/>
                      <a:gd name="T3" fmla="*/ 3 h 4"/>
                      <a:gd name="T4" fmla="*/ 4 w 24"/>
                      <a:gd name="T5" fmla="*/ 1 h 4"/>
                      <a:gd name="T6" fmla="*/ 5 w 24"/>
                      <a:gd name="T7" fmla="*/ 1 h 4"/>
                      <a:gd name="T8" fmla="*/ 14 w 24"/>
                      <a:gd name="T9" fmla="*/ 1 h 4"/>
                      <a:gd name="T10" fmla="*/ 22 w 24"/>
                      <a:gd name="T11" fmla="*/ 3 h 4"/>
                      <a:gd name="T12" fmla="*/ 21 w 24"/>
                      <a:gd name="T13" fmla="*/ 4 h 4"/>
                      <a:gd name="T14" fmla="*/ 15 w 24"/>
                      <a:gd name="T15" fmla="*/ 4 h 4"/>
                      <a:gd name="T16" fmla="*/ 11 w 24"/>
                      <a:gd name="T17" fmla="*/ 4 h 4"/>
                      <a:gd name="T18" fmla="*/ 9 w 24"/>
                      <a:gd name="T19" fmla="*/ 4 h 4"/>
                      <a:gd name="T20" fmla="*/ 8 w 24"/>
                      <a:gd name="T21" fmla="*/ 4 h 4"/>
                      <a:gd name="T22" fmla="*/ 8 w 24"/>
                      <a:gd name="T23" fmla="*/ 0 h 4"/>
                      <a:gd name="T24" fmla="*/ 1 w 24"/>
                      <a:gd name="T25" fmla="*/ 1 h 4"/>
                      <a:gd name="T26" fmla="*/ 0 w 24"/>
                      <a:gd name="T27" fmla="*/ 3 h 4"/>
                      <a:gd name="T28" fmla="*/ 1 w 24"/>
                      <a:gd name="T29" fmla="*/ 4 h 4"/>
                      <a:gd name="T30" fmla="*/ 18 w 24"/>
                      <a:gd name="T31" fmla="*/ 4 h 4"/>
                      <a:gd name="T32" fmla="*/ 20 w 24"/>
                      <a:gd name="T33" fmla="*/ 4 h 4"/>
                      <a:gd name="T34" fmla="*/ 23 w 24"/>
                      <a:gd name="T35" fmla="*/ 4 h 4"/>
                      <a:gd name="T36" fmla="*/ 24 w 24"/>
                      <a:gd name="T37" fmla="*/ 3 h 4"/>
                      <a:gd name="T38" fmla="*/ 22 w 24"/>
                      <a:gd name="T39" fmla="*/ 1 h 4"/>
                      <a:gd name="T40" fmla="*/ 9 w 24"/>
                      <a:gd name="T41" fmla="*/ 0 h 4"/>
                      <a:gd name="T42" fmla="*/ 8 w 2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
                        <a:moveTo>
                          <a:pt x="8" y="4"/>
                        </a:moveTo>
                        <a:cubicBezTo>
                          <a:pt x="5" y="4"/>
                          <a:pt x="3" y="3"/>
                          <a:pt x="2" y="3"/>
                        </a:cubicBezTo>
                        <a:cubicBezTo>
                          <a:pt x="2" y="3"/>
                          <a:pt x="1" y="1"/>
                          <a:pt x="4" y="1"/>
                        </a:cubicBezTo>
                        <a:cubicBezTo>
                          <a:pt x="4" y="1"/>
                          <a:pt x="5" y="1"/>
                          <a:pt x="5" y="1"/>
                        </a:cubicBezTo>
                        <a:cubicBezTo>
                          <a:pt x="8" y="1"/>
                          <a:pt x="10" y="1"/>
                          <a:pt x="14" y="1"/>
                        </a:cubicBezTo>
                        <a:cubicBezTo>
                          <a:pt x="18" y="2"/>
                          <a:pt x="22" y="1"/>
                          <a:pt x="22" y="3"/>
                        </a:cubicBezTo>
                        <a:cubicBezTo>
                          <a:pt x="22" y="4"/>
                          <a:pt x="22" y="4"/>
                          <a:pt x="21" y="4"/>
                        </a:cubicBezTo>
                        <a:cubicBezTo>
                          <a:pt x="20" y="4"/>
                          <a:pt x="18" y="4"/>
                          <a:pt x="15" y="4"/>
                        </a:cubicBezTo>
                        <a:cubicBezTo>
                          <a:pt x="13" y="4"/>
                          <a:pt x="12" y="4"/>
                          <a:pt x="11" y="4"/>
                        </a:cubicBezTo>
                        <a:cubicBezTo>
                          <a:pt x="10" y="4"/>
                          <a:pt x="10" y="4"/>
                          <a:pt x="9" y="4"/>
                        </a:cubicBezTo>
                        <a:cubicBezTo>
                          <a:pt x="9" y="4"/>
                          <a:pt x="8" y="4"/>
                          <a:pt x="8" y="4"/>
                        </a:cubicBezTo>
                        <a:close/>
                        <a:moveTo>
                          <a:pt x="8" y="0"/>
                        </a:moveTo>
                        <a:cubicBezTo>
                          <a:pt x="4" y="0"/>
                          <a:pt x="2" y="1"/>
                          <a:pt x="1" y="1"/>
                        </a:cubicBezTo>
                        <a:cubicBezTo>
                          <a:pt x="0" y="2"/>
                          <a:pt x="0" y="2"/>
                          <a:pt x="0" y="3"/>
                        </a:cubicBezTo>
                        <a:cubicBezTo>
                          <a:pt x="0" y="3"/>
                          <a:pt x="0" y="4"/>
                          <a:pt x="1" y="4"/>
                        </a:cubicBezTo>
                        <a:cubicBezTo>
                          <a:pt x="2" y="4"/>
                          <a:pt x="12" y="4"/>
                          <a:pt x="18" y="4"/>
                        </a:cubicBezTo>
                        <a:cubicBezTo>
                          <a:pt x="19" y="4"/>
                          <a:pt x="19" y="4"/>
                          <a:pt x="20" y="4"/>
                        </a:cubicBezTo>
                        <a:cubicBezTo>
                          <a:pt x="21" y="4"/>
                          <a:pt x="22" y="4"/>
                          <a:pt x="23" y="4"/>
                        </a:cubicBezTo>
                        <a:cubicBezTo>
                          <a:pt x="23" y="4"/>
                          <a:pt x="24" y="4"/>
                          <a:pt x="24" y="3"/>
                        </a:cubicBezTo>
                        <a:cubicBezTo>
                          <a:pt x="24" y="3"/>
                          <a:pt x="23" y="2"/>
                          <a:pt x="22" y="1"/>
                        </a:cubicBezTo>
                        <a:cubicBezTo>
                          <a:pt x="21" y="1"/>
                          <a:pt x="15" y="1"/>
                          <a:pt x="9" y="0"/>
                        </a:cubicBezTo>
                        <a:cubicBezTo>
                          <a:pt x="9"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19" name="Freeform 7354">
                    <a:extLst>
                      <a:ext uri="{FF2B5EF4-FFF2-40B4-BE49-F238E27FC236}">
                        <a16:creationId xmlns:a16="http://schemas.microsoft.com/office/drawing/2014/main" xmlns="" id="{01DBC9B1-EBA2-45CA-85DF-439ECF6B2269}"/>
                      </a:ext>
                    </a:extLst>
                  </p:cNvPr>
                  <p:cNvSpPr>
                    <a:spLocks noEditPoints="1"/>
                  </p:cNvSpPr>
                  <p:nvPr/>
                </p:nvSpPr>
                <p:spPr bwMode="auto">
                  <a:xfrm>
                    <a:off x="4065" y="1915"/>
                    <a:ext cx="20" cy="4"/>
                  </a:xfrm>
                  <a:custGeom>
                    <a:avLst/>
                    <a:gdLst>
                      <a:gd name="T0" fmla="*/ 2 w 26"/>
                      <a:gd name="T1" fmla="*/ 4 h 5"/>
                      <a:gd name="T2" fmla="*/ 1 w 26"/>
                      <a:gd name="T3" fmla="*/ 3 h 5"/>
                      <a:gd name="T4" fmla="*/ 2 w 26"/>
                      <a:gd name="T5" fmla="*/ 1 h 5"/>
                      <a:gd name="T6" fmla="*/ 9 w 26"/>
                      <a:gd name="T7" fmla="*/ 0 h 5"/>
                      <a:gd name="T8" fmla="*/ 10 w 26"/>
                      <a:gd name="T9" fmla="*/ 0 h 5"/>
                      <a:gd name="T10" fmla="*/ 23 w 26"/>
                      <a:gd name="T11" fmla="*/ 1 h 5"/>
                      <a:gd name="T12" fmla="*/ 25 w 26"/>
                      <a:gd name="T13" fmla="*/ 3 h 5"/>
                      <a:gd name="T14" fmla="*/ 24 w 26"/>
                      <a:gd name="T15" fmla="*/ 4 h 5"/>
                      <a:gd name="T16" fmla="*/ 21 w 26"/>
                      <a:gd name="T17" fmla="*/ 4 h 5"/>
                      <a:gd name="T18" fmla="*/ 19 w 26"/>
                      <a:gd name="T19" fmla="*/ 4 h 5"/>
                      <a:gd name="T20" fmla="*/ 2 w 26"/>
                      <a:gd name="T21" fmla="*/ 4 h 5"/>
                      <a:gd name="T22" fmla="*/ 9 w 26"/>
                      <a:gd name="T23" fmla="*/ 0 h 5"/>
                      <a:gd name="T24" fmla="*/ 2 w 26"/>
                      <a:gd name="T25" fmla="*/ 1 h 5"/>
                      <a:gd name="T26" fmla="*/ 2 w 26"/>
                      <a:gd name="T27" fmla="*/ 4 h 5"/>
                      <a:gd name="T28" fmla="*/ 21 w 26"/>
                      <a:gd name="T29" fmla="*/ 5 h 5"/>
                      <a:gd name="T30" fmla="*/ 24 w 26"/>
                      <a:gd name="T31" fmla="*/ 5 h 5"/>
                      <a:gd name="T32" fmla="*/ 23 w 26"/>
                      <a:gd name="T33" fmla="*/ 1 h 5"/>
                      <a:gd name="T34" fmla="*/ 9 w 26"/>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5">
                        <a:moveTo>
                          <a:pt x="2" y="4"/>
                        </a:moveTo>
                        <a:cubicBezTo>
                          <a:pt x="1" y="4"/>
                          <a:pt x="1" y="3"/>
                          <a:pt x="1" y="3"/>
                        </a:cubicBezTo>
                        <a:cubicBezTo>
                          <a:pt x="1" y="2"/>
                          <a:pt x="1" y="2"/>
                          <a:pt x="2" y="1"/>
                        </a:cubicBezTo>
                        <a:cubicBezTo>
                          <a:pt x="3" y="1"/>
                          <a:pt x="5" y="0"/>
                          <a:pt x="9" y="0"/>
                        </a:cubicBezTo>
                        <a:cubicBezTo>
                          <a:pt x="9" y="0"/>
                          <a:pt x="10" y="0"/>
                          <a:pt x="10" y="0"/>
                        </a:cubicBezTo>
                        <a:cubicBezTo>
                          <a:pt x="16" y="1"/>
                          <a:pt x="22" y="1"/>
                          <a:pt x="23" y="1"/>
                        </a:cubicBezTo>
                        <a:cubicBezTo>
                          <a:pt x="24" y="2"/>
                          <a:pt x="25" y="3"/>
                          <a:pt x="25" y="3"/>
                        </a:cubicBezTo>
                        <a:cubicBezTo>
                          <a:pt x="25" y="4"/>
                          <a:pt x="24" y="4"/>
                          <a:pt x="24" y="4"/>
                        </a:cubicBezTo>
                        <a:cubicBezTo>
                          <a:pt x="23" y="4"/>
                          <a:pt x="22" y="4"/>
                          <a:pt x="21" y="4"/>
                        </a:cubicBezTo>
                        <a:cubicBezTo>
                          <a:pt x="20" y="4"/>
                          <a:pt x="20" y="4"/>
                          <a:pt x="19" y="4"/>
                        </a:cubicBezTo>
                        <a:cubicBezTo>
                          <a:pt x="13" y="4"/>
                          <a:pt x="3" y="4"/>
                          <a:pt x="2" y="4"/>
                        </a:cubicBezTo>
                        <a:close/>
                        <a:moveTo>
                          <a:pt x="9" y="0"/>
                        </a:moveTo>
                        <a:cubicBezTo>
                          <a:pt x="5" y="0"/>
                          <a:pt x="3" y="0"/>
                          <a:pt x="2" y="1"/>
                        </a:cubicBezTo>
                        <a:cubicBezTo>
                          <a:pt x="0" y="2"/>
                          <a:pt x="0" y="4"/>
                          <a:pt x="2" y="4"/>
                        </a:cubicBezTo>
                        <a:cubicBezTo>
                          <a:pt x="3" y="4"/>
                          <a:pt x="15" y="5"/>
                          <a:pt x="21" y="5"/>
                        </a:cubicBezTo>
                        <a:cubicBezTo>
                          <a:pt x="22" y="5"/>
                          <a:pt x="23" y="5"/>
                          <a:pt x="24" y="5"/>
                        </a:cubicBezTo>
                        <a:cubicBezTo>
                          <a:pt x="26" y="4"/>
                          <a:pt x="26" y="2"/>
                          <a:pt x="23" y="1"/>
                        </a:cubicBezTo>
                        <a:cubicBezTo>
                          <a:pt x="22" y="1"/>
                          <a:pt x="15"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0" name="Freeform 7355">
                    <a:extLst>
                      <a:ext uri="{FF2B5EF4-FFF2-40B4-BE49-F238E27FC236}">
                        <a16:creationId xmlns:a16="http://schemas.microsoft.com/office/drawing/2014/main" xmlns="" id="{828EF582-E7BA-4095-A862-283FD2A593A4}"/>
                      </a:ext>
                    </a:extLst>
                  </p:cNvPr>
                  <p:cNvSpPr>
                    <a:spLocks/>
                  </p:cNvSpPr>
                  <p:nvPr/>
                </p:nvSpPr>
                <p:spPr bwMode="auto">
                  <a:xfrm>
                    <a:off x="4069" y="1917"/>
                    <a:ext cx="12" cy="1"/>
                  </a:xfrm>
                  <a:custGeom>
                    <a:avLst/>
                    <a:gdLst>
                      <a:gd name="T0" fmla="*/ 3 w 16"/>
                      <a:gd name="T1" fmla="*/ 0 h 2"/>
                      <a:gd name="T2" fmla="*/ 7 w 16"/>
                      <a:gd name="T3" fmla="*/ 0 h 2"/>
                      <a:gd name="T4" fmla="*/ 16 w 16"/>
                      <a:gd name="T5" fmla="*/ 0 h 2"/>
                      <a:gd name="T6" fmla="*/ 12 w 16"/>
                      <a:gd name="T7" fmla="*/ 1 h 2"/>
                      <a:gd name="T8" fmla="*/ 5 w 16"/>
                      <a:gd name="T9" fmla="*/ 1 h 2"/>
                      <a:gd name="T10" fmla="*/ 1 w 16"/>
                      <a:gd name="T11" fmla="*/ 1 h 2"/>
                      <a:gd name="T12" fmla="*/ 3 w 1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3" y="0"/>
                        </a:moveTo>
                        <a:cubicBezTo>
                          <a:pt x="3" y="0"/>
                          <a:pt x="2" y="0"/>
                          <a:pt x="7" y="0"/>
                        </a:cubicBezTo>
                        <a:cubicBezTo>
                          <a:pt x="11" y="0"/>
                          <a:pt x="15" y="0"/>
                          <a:pt x="16" y="0"/>
                        </a:cubicBezTo>
                        <a:cubicBezTo>
                          <a:pt x="16" y="1"/>
                          <a:pt x="15" y="2"/>
                          <a:pt x="12" y="1"/>
                        </a:cubicBezTo>
                        <a:cubicBezTo>
                          <a:pt x="10" y="1"/>
                          <a:pt x="7" y="0"/>
                          <a:pt x="5" y="1"/>
                        </a:cubicBezTo>
                        <a:cubicBezTo>
                          <a:pt x="4" y="1"/>
                          <a:pt x="1" y="1"/>
                          <a:pt x="1" y="1"/>
                        </a:cubicBezTo>
                        <a:cubicBezTo>
                          <a:pt x="0" y="0"/>
                          <a:pt x="1"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1" name="Freeform 7356">
                    <a:extLst>
                      <a:ext uri="{FF2B5EF4-FFF2-40B4-BE49-F238E27FC236}">
                        <a16:creationId xmlns:a16="http://schemas.microsoft.com/office/drawing/2014/main" xmlns="" id="{577AAB42-2906-4435-B8B5-180B4C0B05E4}"/>
                      </a:ext>
                    </a:extLst>
                  </p:cNvPr>
                  <p:cNvSpPr>
                    <a:spLocks/>
                  </p:cNvSpPr>
                  <p:nvPr/>
                </p:nvSpPr>
                <p:spPr bwMode="auto">
                  <a:xfrm>
                    <a:off x="4013" y="2421"/>
                    <a:ext cx="30" cy="27"/>
                  </a:xfrm>
                  <a:custGeom>
                    <a:avLst/>
                    <a:gdLst>
                      <a:gd name="T0" fmla="*/ 10 w 40"/>
                      <a:gd name="T1" fmla="*/ 2 h 37"/>
                      <a:gd name="T2" fmla="*/ 8 w 40"/>
                      <a:gd name="T3" fmla="*/ 23 h 37"/>
                      <a:gd name="T4" fmla="*/ 36 w 40"/>
                      <a:gd name="T5" fmla="*/ 25 h 37"/>
                      <a:gd name="T6" fmla="*/ 36 w 40"/>
                      <a:gd name="T7" fmla="*/ 4 h 37"/>
                      <a:gd name="T8" fmla="*/ 10 w 40"/>
                      <a:gd name="T9" fmla="*/ 2 h 37"/>
                    </a:gdLst>
                    <a:ahLst/>
                    <a:cxnLst>
                      <a:cxn ang="0">
                        <a:pos x="T0" y="T1"/>
                      </a:cxn>
                      <a:cxn ang="0">
                        <a:pos x="T2" y="T3"/>
                      </a:cxn>
                      <a:cxn ang="0">
                        <a:pos x="T4" y="T5"/>
                      </a:cxn>
                      <a:cxn ang="0">
                        <a:pos x="T6" y="T7"/>
                      </a:cxn>
                      <a:cxn ang="0">
                        <a:pos x="T8" y="T9"/>
                      </a:cxn>
                    </a:cxnLst>
                    <a:rect l="0" t="0" r="r" b="b"/>
                    <a:pathLst>
                      <a:path w="40" h="37">
                        <a:moveTo>
                          <a:pt x="10" y="2"/>
                        </a:moveTo>
                        <a:cubicBezTo>
                          <a:pt x="10" y="2"/>
                          <a:pt x="0" y="9"/>
                          <a:pt x="8" y="23"/>
                        </a:cubicBezTo>
                        <a:cubicBezTo>
                          <a:pt x="15" y="37"/>
                          <a:pt x="31" y="31"/>
                          <a:pt x="36" y="25"/>
                        </a:cubicBezTo>
                        <a:cubicBezTo>
                          <a:pt x="40" y="18"/>
                          <a:pt x="37" y="9"/>
                          <a:pt x="36" y="4"/>
                        </a:cubicBezTo>
                        <a:cubicBezTo>
                          <a:pt x="35" y="0"/>
                          <a:pt x="14" y="0"/>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2" name="Freeform 7357">
                    <a:extLst>
                      <a:ext uri="{FF2B5EF4-FFF2-40B4-BE49-F238E27FC236}">
                        <a16:creationId xmlns:a16="http://schemas.microsoft.com/office/drawing/2014/main" xmlns="" id="{E7EAA9E8-7330-4CBE-838C-485E82C8D205}"/>
                      </a:ext>
                    </a:extLst>
                  </p:cNvPr>
                  <p:cNvSpPr>
                    <a:spLocks noEditPoints="1"/>
                  </p:cNvSpPr>
                  <p:nvPr/>
                </p:nvSpPr>
                <p:spPr bwMode="auto">
                  <a:xfrm>
                    <a:off x="4016" y="2421"/>
                    <a:ext cx="26" cy="24"/>
                  </a:xfrm>
                  <a:custGeom>
                    <a:avLst/>
                    <a:gdLst>
                      <a:gd name="T0" fmla="*/ 3 w 35"/>
                      <a:gd name="T1" fmla="*/ 23 h 32"/>
                      <a:gd name="T2" fmla="*/ 0 w 35"/>
                      <a:gd name="T3" fmla="*/ 13 h 32"/>
                      <a:gd name="T4" fmla="*/ 6 w 35"/>
                      <a:gd name="T5" fmla="*/ 1 h 32"/>
                      <a:gd name="T6" fmla="*/ 6 w 35"/>
                      <a:gd name="T7" fmla="*/ 2 h 32"/>
                      <a:gd name="T8" fmla="*/ 6 w 35"/>
                      <a:gd name="T9" fmla="*/ 1 h 32"/>
                      <a:gd name="T10" fmla="*/ 16 w 35"/>
                      <a:gd name="T11" fmla="*/ 0 h 32"/>
                      <a:gd name="T12" fmla="*/ 32 w 35"/>
                      <a:gd name="T13" fmla="*/ 4 h 32"/>
                      <a:gd name="T14" fmla="*/ 35 w 35"/>
                      <a:gd name="T15" fmla="*/ 16 h 32"/>
                      <a:gd name="T16" fmla="*/ 32 w 35"/>
                      <a:gd name="T17" fmla="*/ 25 h 32"/>
                      <a:gd name="T18" fmla="*/ 17 w 35"/>
                      <a:gd name="T19" fmla="*/ 32 h 32"/>
                      <a:gd name="T20" fmla="*/ 17 w 35"/>
                      <a:gd name="T21" fmla="*/ 32 h 32"/>
                      <a:gd name="T22" fmla="*/ 3 w 35"/>
                      <a:gd name="T23" fmla="*/ 23 h 32"/>
                      <a:gd name="T24" fmla="*/ 7 w 35"/>
                      <a:gd name="T25" fmla="*/ 2 h 32"/>
                      <a:gd name="T26" fmla="*/ 1 w 35"/>
                      <a:gd name="T27" fmla="*/ 13 h 32"/>
                      <a:gd name="T28" fmla="*/ 4 w 35"/>
                      <a:gd name="T29" fmla="*/ 23 h 32"/>
                      <a:gd name="T30" fmla="*/ 17 w 35"/>
                      <a:gd name="T31" fmla="*/ 31 h 32"/>
                      <a:gd name="T32" fmla="*/ 31 w 35"/>
                      <a:gd name="T33" fmla="*/ 25 h 32"/>
                      <a:gd name="T34" fmla="*/ 34 w 35"/>
                      <a:gd name="T35" fmla="*/ 16 h 32"/>
                      <a:gd name="T36" fmla="*/ 32 w 35"/>
                      <a:gd name="T37" fmla="*/ 5 h 32"/>
                      <a:gd name="T38" fmla="*/ 16 w 35"/>
                      <a:gd name="T39" fmla="*/ 1 h 32"/>
                      <a:gd name="T40" fmla="*/ 7 w 35"/>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2">
                        <a:moveTo>
                          <a:pt x="3" y="23"/>
                        </a:moveTo>
                        <a:cubicBezTo>
                          <a:pt x="1" y="19"/>
                          <a:pt x="0" y="16"/>
                          <a:pt x="0" y="13"/>
                        </a:cubicBezTo>
                        <a:cubicBezTo>
                          <a:pt x="0" y="5"/>
                          <a:pt x="6" y="1"/>
                          <a:pt x="6" y="1"/>
                        </a:cubicBezTo>
                        <a:cubicBezTo>
                          <a:pt x="6" y="2"/>
                          <a:pt x="6" y="2"/>
                          <a:pt x="6" y="2"/>
                        </a:cubicBezTo>
                        <a:cubicBezTo>
                          <a:pt x="6" y="1"/>
                          <a:pt x="6" y="1"/>
                          <a:pt x="6" y="1"/>
                        </a:cubicBezTo>
                        <a:cubicBezTo>
                          <a:pt x="8" y="0"/>
                          <a:pt x="11" y="0"/>
                          <a:pt x="16" y="0"/>
                        </a:cubicBezTo>
                        <a:cubicBezTo>
                          <a:pt x="23" y="0"/>
                          <a:pt x="31" y="1"/>
                          <a:pt x="32" y="4"/>
                        </a:cubicBezTo>
                        <a:cubicBezTo>
                          <a:pt x="33" y="7"/>
                          <a:pt x="35" y="11"/>
                          <a:pt x="35" y="16"/>
                        </a:cubicBezTo>
                        <a:cubicBezTo>
                          <a:pt x="35" y="19"/>
                          <a:pt x="34" y="22"/>
                          <a:pt x="32" y="25"/>
                        </a:cubicBezTo>
                        <a:cubicBezTo>
                          <a:pt x="29" y="29"/>
                          <a:pt x="24" y="32"/>
                          <a:pt x="17" y="32"/>
                        </a:cubicBezTo>
                        <a:cubicBezTo>
                          <a:pt x="17" y="32"/>
                          <a:pt x="17" y="32"/>
                          <a:pt x="17" y="32"/>
                        </a:cubicBezTo>
                        <a:cubicBezTo>
                          <a:pt x="12" y="32"/>
                          <a:pt x="7" y="30"/>
                          <a:pt x="3" y="23"/>
                        </a:cubicBezTo>
                        <a:close/>
                        <a:moveTo>
                          <a:pt x="7" y="2"/>
                        </a:moveTo>
                        <a:cubicBezTo>
                          <a:pt x="7" y="2"/>
                          <a:pt x="1" y="6"/>
                          <a:pt x="1" y="13"/>
                        </a:cubicBezTo>
                        <a:cubicBezTo>
                          <a:pt x="1" y="16"/>
                          <a:pt x="2" y="19"/>
                          <a:pt x="4" y="23"/>
                        </a:cubicBezTo>
                        <a:cubicBezTo>
                          <a:pt x="8" y="29"/>
                          <a:pt x="12" y="31"/>
                          <a:pt x="17" y="31"/>
                        </a:cubicBezTo>
                        <a:cubicBezTo>
                          <a:pt x="23" y="31"/>
                          <a:pt x="29" y="28"/>
                          <a:pt x="31" y="25"/>
                        </a:cubicBezTo>
                        <a:cubicBezTo>
                          <a:pt x="33" y="22"/>
                          <a:pt x="34" y="19"/>
                          <a:pt x="34" y="16"/>
                        </a:cubicBezTo>
                        <a:cubicBezTo>
                          <a:pt x="34" y="12"/>
                          <a:pt x="32" y="7"/>
                          <a:pt x="32" y="5"/>
                        </a:cubicBezTo>
                        <a:cubicBezTo>
                          <a:pt x="31" y="3"/>
                          <a:pt x="23" y="1"/>
                          <a:pt x="16" y="1"/>
                        </a:cubicBezTo>
                        <a:cubicBezTo>
                          <a:pt x="11" y="1"/>
                          <a:pt x="8"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3" name="Freeform 7358">
                    <a:extLst>
                      <a:ext uri="{FF2B5EF4-FFF2-40B4-BE49-F238E27FC236}">
                        <a16:creationId xmlns:a16="http://schemas.microsoft.com/office/drawing/2014/main" xmlns="" id="{927BDFF6-BE9E-42DB-BA35-BF8EA209F6DE}"/>
                      </a:ext>
                    </a:extLst>
                  </p:cNvPr>
                  <p:cNvSpPr>
                    <a:spLocks/>
                  </p:cNvSpPr>
                  <p:nvPr/>
                </p:nvSpPr>
                <p:spPr bwMode="auto">
                  <a:xfrm>
                    <a:off x="4017" y="2421"/>
                    <a:ext cx="24" cy="22"/>
                  </a:xfrm>
                  <a:custGeom>
                    <a:avLst/>
                    <a:gdLst>
                      <a:gd name="T0" fmla="*/ 14 w 33"/>
                      <a:gd name="T1" fmla="*/ 0 h 29"/>
                      <a:gd name="T2" fmla="*/ 5 w 33"/>
                      <a:gd name="T3" fmla="*/ 1 h 29"/>
                      <a:gd name="T4" fmla="*/ 0 w 33"/>
                      <a:gd name="T5" fmla="*/ 12 h 29"/>
                      <a:gd name="T6" fmla="*/ 3 w 33"/>
                      <a:gd name="T7" fmla="*/ 22 h 29"/>
                      <a:gd name="T8" fmla="*/ 5 w 33"/>
                      <a:gd name="T9" fmla="*/ 25 h 29"/>
                      <a:gd name="T10" fmla="*/ 7 w 33"/>
                      <a:gd name="T11" fmla="*/ 24 h 29"/>
                      <a:gd name="T12" fmla="*/ 8 w 33"/>
                      <a:gd name="T13" fmla="*/ 24 h 29"/>
                      <a:gd name="T14" fmla="*/ 4 w 33"/>
                      <a:gd name="T15" fmla="*/ 14 h 29"/>
                      <a:gd name="T16" fmla="*/ 12 w 33"/>
                      <a:gd name="T17" fmla="*/ 7 h 29"/>
                      <a:gd name="T18" fmla="*/ 12 w 33"/>
                      <a:gd name="T19" fmla="*/ 7 h 29"/>
                      <a:gd name="T20" fmla="*/ 16 w 33"/>
                      <a:gd name="T21" fmla="*/ 7 h 29"/>
                      <a:gd name="T22" fmla="*/ 27 w 33"/>
                      <a:gd name="T23" fmla="*/ 11 h 29"/>
                      <a:gd name="T24" fmla="*/ 22 w 33"/>
                      <a:gd name="T25" fmla="*/ 21 h 29"/>
                      <a:gd name="T26" fmla="*/ 16 w 33"/>
                      <a:gd name="T27" fmla="*/ 11 h 29"/>
                      <a:gd name="T28" fmla="*/ 16 w 33"/>
                      <a:gd name="T29" fmla="*/ 11 h 29"/>
                      <a:gd name="T30" fmla="*/ 16 w 33"/>
                      <a:gd name="T31" fmla="*/ 19 h 29"/>
                      <a:gd name="T32" fmla="*/ 18 w 33"/>
                      <a:gd name="T33" fmla="*/ 27 h 29"/>
                      <a:gd name="T34" fmla="*/ 21 w 33"/>
                      <a:gd name="T35" fmla="*/ 28 h 29"/>
                      <a:gd name="T36" fmla="*/ 23 w 33"/>
                      <a:gd name="T37" fmla="*/ 29 h 29"/>
                      <a:gd name="T38" fmla="*/ 23 w 33"/>
                      <a:gd name="T39" fmla="*/ 29 h 29"/>
                      <a:gd name="T40" fmla="*/ 24 w 33"/>
                      <a:gd name="T41" fmla="*/ 28 h 29"/>
                      <a:gd name="T42" fmla="*/ 28 w 33"/>
                      <a:gd name="T43" fmla="*/ 26 h 29"/>
                      <a:gd name="T44" fmla="*/ 30 w 33"/>
                      <a:gd name="T45" fmla="*/ 24 h 29"/>
                      <a:gd name="T46" fmla="*/ 33 w 33"/>
                      <a:gd name="T47" fmla="*/ 15 h 29"/>
                      <a:gd name="T48" fmla="*/ 31 w 33"/>
                      <a:gd name="T49" fmla="*/ 4 h 29"/>
                      <a:gd name="T50" fmla="*/ 29 w 33"/>
                      <a:gd name="T51" fmla="*/ 2 h 29"/>
                      <a:gd name="T52" fmla="*/ 25 w 33"/>
                      <a:gd name="T53" fmla="*/ 3 h 29"/>
                      <a:gd name="T54" fmla="*/ 20 w 33"/>
                      <a:gd name="T55" fmla="*/ 2 h 29"/>
                      <a:gd name="T56" fmla="*/ 14 w 33"/>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9">
                        <a:moveTo>
                          <a:pt x="14" y="0"/>
                        </a:moveTo>
                        <a:cubicBezTo>
                          <a:pt x="12" y="0"/>
                          <a:pt x="11" y="1"/>
                          <a:pt x="5" y="1"/>
                        </a:cubicBezTo>
                        <a:cubicBezTo>
                          <a:pt x="4" y="2"/>
                          <a:pt x="0" y="6"/>
                          <a:pt x="0" y="12"/>
                        </a:cubicBezTo>
                        <a:cubicBezTo>
                          <a:pt x="0" y="15"/>
                          <a:pt x="1" y="18"/>
                          <a:pt x="3" y="22"/>
                        </a:cubicBezTo>
                        <a:cubicBezTo>
                          <a:pt x="4" y="23"/>
                          <a:pt x="4" y="24"/>
                          <a:pt x="5" y="25"/>
                        </a:cubicBezTo>
                        <a:cubicBezTo>
                          <a:pt x="6" y="24"/>
                          <a:pt x="6" y="24"/>
                          <a:pt x="7" y="24"/>
                        </a:cubicBezTo>
                        <a:cubicBezTo>
                          <a:pt x="8" y="24"/>
                          <a:pt x="8" y="24"/>
                          <a:pt x="8" y="24"/>
                        </a:cubicBezTo>
                        <a:cubicBezTo>
                          <a:pt x="6" y="21"/>
                          <a:pt x="4" y="18"/>
                          <a:pt x="4" y="14"/>
                        </a:cubicBezTo>
                        <a:cubicBezTo>
                          <a:pt x="3" y="7"/>
                          <a:pt x="10" y="7"/>
                          <a:pt x="12" y="7"/>
                        </a:cubicBezTo>
                        <a:cubicBezTo>
                          <a:pt x="12" y="7"/>
                          <a:pt x="12" y="7"/>
                          <a:pt x="12" y="7"/>
                        </a:cubicBezTo>
                        <a:cubicBezTo>
                          <a:pt x="13" y="7"/>
                          <a:pt x="15" y="7"/>
                          <a:pt x="16" y="7"/>
                        </a:cubicBezTo>
                        <a:cubicBezTo>
                          <a:pt x="21" y="7"/>
                          <a:pt x="26" y="10"/>
                          <a:pt x="27" y="11"/>
                        </a:cubicBezTo>
                        <a:cubicBezTo>
                          <a:pt x="27" y="13"/>
                          <a:pt x="27" y="21"/>
                          <a:pt x="22" y="21"/>
                        </a:cubicBezTo>
                        <a:cubicBezTo>
                          <a:pt x="18" y="21"/>
                          <a:pt x="18" y="11"/>
                          <a:pt x="16" y="11"/>
                        </a:cubicBezTo>
                        <a:cubicBezTo>
                          <a:pt x="16" y="11"/>
                          <a:pt x="16" y="11"/>
                          <a:pt x="16" y="11"/>
                        </a:cubicBezTo>
                        <a:cubicBezTo>
                          <a:pt x="13" y="11"/>
                          <a:pt x="11" y="14"/>
                          <a:pt x="16" y="19"/>
                        </a:cubicBezTo>
                        <a:cubicBezTo>
                          <a:pt x="19" y="23"/>
                          <a:pt x="20" y="26"/>
                          <a:pt x="18" y="27"/>
                        </a:cubicBezTo>
                        <a:cubicBezTo>
                          <a:pt x="19" y="27"/>
                          <a:pt x="20" y="28"/>
                          <a:pt x="21" y="28"/>
                        </a:cubicBezTo>
                        <a:cubicBezTo>
                          <a:pt x="22" y="28"/>
                          <a:pt x="22" y="29"/>
                          <a:pt x="23" y="29"/>
                        </a:cubicBezTo>
                        <a:cubicBezTo>
                          <a:pt x="23" y="29"/>
                          <a:pt x="23" y="29"/>
                          <a:pt x="23" y="29"/>
                        </a:cubicBezTo>
                        <a:cubicBezTo>
                          <a:pt x="23" y="29"/>
                          <a:pt x="23" y="28"/>
                          <a:pt x="24" y="28"/>
                        </a:cubicBezTo>
                        <a:cubicBezTo>
                          <a:pt x="25" y="27"/>
                          <a:pt x="26" y="26"/>
                          <a:pt x="28" y="26"/>
                        </a:cubicBezTo>
                        <a:cubicBezTo>
                          <a:pt x="29" y="25"/>
                          <a:pt x="30" y="24"/>
                          <a:pt x="30" y="24"/>
                        </a:cubicBezTo>
                        <a:cubicBezTo>
                          <a:pt x="32" y="21"/>
                          <a:pt x="33" y="18"/>
                          <a:pt x="33" y="15"/>
                        </a:cubicBezTo>
                        <a:cubicBezTo>
                          <a:pt x="33" y="11"/>
                          <a:pt x="31" y="6"/>
                          <a:pt x="31" y="4"/>
                        </a:cubicBezTo>
                        <a:cubicBezTo>
                          <a:pt x="30" y="3"/>
                          <a:pt x="30" y="3"/>
                          <a:pt x="29" y="2"/>
                        </a:cubicBezTo>
                        <a:cubicBezTo>
                          <a:pt x="28" y="3"/>
                          <a:pt x="27" y="3"/>
                          <a:pt x="25" y="3"/>
                        </a:cubicBezTo>
                        <a:cubicBezTo>
                          <a:pt x="23" y="3"/>
                          <a:pt x="21" y="3"/>
                          <a:pt x="20" y="2"/>
                        </a:cubicBezTo>
                        <a:cubicBezTo>
                          <a:pt x="17"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4" name="Freeform 7359">
                    <a:extLst>
                      <a:ext uri="{FF2B5EF4-FFF2-40B4-BE49-F238E27FC236}">
                        <a16:creationId xmlns:a16="http://schemas.microsoft.com/office/drawing/2014/main" xmlns="" id="{23F26931-0BAA-4BBF-95C7-30FF42032B96}"/>
                      </a:ext>
                    </a:extLst>
                  </p:cNvPr>
                  <p:cNvSpPr>
                    <a:spLocks noEditPoints="1"/>
                  </p:cNvSpPr>
                  <p:nvPr/>
                </p:nvSpPr>
                <p:spPr bwMode="auto">
                  <a:xfrm>
                    <a:off x="4014" y="2422"/>
                    <a:ext cx="29" cy="19"/>
                  </a:xfrm>
                  <a:custGeom>
                    <a:avLst/>
                    <a:gdLst>
                      <a:gd name="T0" fmla="*/ 34 w 39"/>
                      <a:gd name="T1" fmla="*/ 1 h 25"/>
                      <a:gd name="T2" fmla="*/ 33 w 39"/>
                      <a:gd name="T3" fmla="*/ 1 h 25"/>
                      <a:gd name="T4" fmla="*/ 35 w 39"/>
                      <a:gd name="T5" fmla="*/ 3 h 25"/>
                      <a:gd name="T6" fmla="*/ 37 w 39"/>
                      <a:gd name="T7" fmla="*/ 14 h 25"/>
                      <a:gd name="T8" fmla="*/ 34 w 39"/>
                      <a:gd name="T9" fmla="*/ 23 h 25"/>
                      <a:gd name="T10" fmla="*/ 32 w 39"/>
                      <a:gd name="T11" fmla="*/ 25 h 25"/>
                      <a:gd name="T12" fmla="*/ 33 w 39"/>
                      <a:gd name="T13" fmla="*/ 25 h 25"/>
                      <a:gd name="T14" fmla="*/ 35 w 39"/>
                      <a:gd name="T15" fmla="*/ 23 h 25"/>
                      <a:gd name="T16" fmla="*/ 35 w 39"/>
                      <a:gd name="T17" fmla="*/ 2 h 25"/>
                      <a:gd name="T18" fmla="*/ 34 w 39"/>
                      <a:gd name="T19" fmla="*/ 1 h 25"/>
                      <a:gd name="T20" fmla="*/ 9 w 39"/>
                      <a:gd name="T21" fmla="*/ 0 h 25"/>
                      <a:gd name="T22" fmla="*/ 9 w 39"/>
                      <a:gd name="T23" fmla="*/ 0 h 25"/>
                      <a:gd name="T24" fmla="*/ 7 w 39"/>
                      <a:gd name="T25" fmla="*/ 21 h 25"/>
                      <a:gd name="T26" fmla="*/ 9 w 39"/>
                      <a:gd name="T27" fmla="*/ 24 h 25"/>
                      <a:gd name="T28" fmla="*/ 9 w 39"/>
                      <a:gd name="T29" fmla="*/ 24 h 25"/>
                      <a:gd name="T30" fmla="*/ 7 w 39"/>
                      <a:gd name="T31" fmla="*/ 21 h 25"/>
                      <a:gd name="T32" fmla="*/ 4 w 39"/>
                      <a:gd name="T33" fmla="*/ 11 h 25"/>
                      <a:gd name="T34" fmla="*/ 9 w 39"/>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5">
                        <a:moveTo>
                          <a:pt x="34" y="1"/>
                        </a:moveTo>
                        <a:cubicBezTo>
                          <a:pt x="33" y="1"/>
                          <a:pt x="33" y="1"/>
                          <a:pt x="33" y="1"/>
                        </a:cubicBezTo>
                        <a:cubicBezTo>
                          <a:pt x="34" y="2"/>
                          <a:pt x="34" y="2"/>
                          <a:pt x="35" y="3"/>
                        </a:cubicBezTo>
                        <a:cubicBezTo>
                          <a:pt x="35" y="5"/>
                          <a:pt x="37" y="10"/>
                          <a:pt x="37" y="14"/>
                        </a:cubicBezTo>
                        <a:cubicBezTo>
                          <a:pt x="37" y="17"/>
                          <a:pt x="36" y="20"/>
                          <a:pt x="34" y="23"/>
                        </a:cubicBezTo>
                        <a:cubicBezTo>
                          <a:pt x="34" y="23"/>
                          <a:pt x="33" y="24"/>
                          <a:pt x="32" y="25"/>
                        </a:cubicBezTo>
                        <a:cubicBezTo>
                          <a:pt x="33" y="25"/>
                          <a:pt x="33" y="25"/>
                          <a:pt x="33" y="25"/>
                        </a:cubicBezTo>
                        <a:cubicBezTo>
                          <a:pt x="34" y="24"/>
                          <a:pt x="34" y="24"/>
                          <a:pt x="35" y="23"/>
                        </a:cubicBezTo>
                        <a:cubicBezTo>
                          <a:pt x="39" y="16"/>
                          <a:pt x="36" y="7"/>
                          <a:pt x="35" y="2"/>
                        </a:cubicBezTo>
                        <a:cubicBezTo>
                          <a:pt x="35" y="2"/>
                          <a:pt x="34" y="2"/>
                          <a:pt x="34" y="1"/>
                        </a:cubicBezTo>
                        <a:close/>
                        <a:moveTo>
                          <a:pt x="9" y="0"/>
                        </a:moveTo>
                        <a:cubicBezTo>
                          <a:pt x="9" y="0"/>
                          <a:pt x="9" y="0"/>
                          <a:pt x="9" y="0"/>
                        </a:cubicBezTo>
                        <a:cubicBezTo>
                          <a:pt x="6" y="3"/>
                          <a:pt x="0" y="9"/>
                          <a:pt x="7" y="21"/>
                        </a:cubicBezTo>
                        <a:cubicBezTo>
                          <a:pt x="7" y="22"/>
                          <a:pt x="8" y="23"/>
                          <a:pt x="9" y="24"/>
                        </a:cubicBezTo>
                        <a:cubicBezTo>
                          <a:pt x="9" y="24"/>
                          <a:pt x="9" y="24"/>
                          <a:pt x="9" y="24"/>
                        </a:cubicBezTo>
                        <a:cubicBezTo>
                          <a:pt x="8" y="23"/>
                          <a:pt x="8" y="22"/>
                          <a:pt x="7" y="21"/>
                        </a:cubicBezTo>
                        <a:cubicBezTo>
                          <a:pt x="5" y="17"/>
                          <a:pt x="4" y="14"/>
                          <a:pt x="4" y="11"/>
                        </a:cubicBezTo>
                        <a:cubicBezTo>
                          <a:pt x="4" y="5"/>
                          <a:pt x="8"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5" name="Freeform 7360">
                    <a:extLst>
                      <a:ext uri="{FF2B5EF4-FFF2-40B4-BE49-F238E27FC236}">
                        <a16:creationId xmlns:a16="http://schemas.microsoft.com/office/drawing/2014/main" xmlns="" id="{581A5F98-C2D3-4238-8EA5-84948B234EBE}"/>
                      </a:ext>
                    </a:extLst>
                  </p:cNvPr>
                  <p:cNvSpPr>
                    <a:spLocks/>
                  </p:cNvSpPr>
                  <p:nvPr/>
                </p:nvSpPr>
                <p:spPr bwMode="auto">
                  <a:xfrm>
                    <a:off x="4021" y="2429"/>
                    <a:ext cx="8" cy="12"/>
                  </a:xfrm>
                  <a:custGeom>
                    <a:avLst/>
                    <a:gdLst>
                      <a:gd name="T0" fmla="*/ 4 w 10"/>
                      <a:gd name="T1" fmla="*/ 2 h 16"/>
                      <a:gd name="T2" fmla="*/ 8 w 10"/>
                      <a:gd name="T3" fmla="*/ 11 h 16"/>
                      <a:gd name="T4" fmla="*/ 4 w 10"/>
                      <a:gd name="T5" fmla="*/ 14 h 16"/>
                      <a:gd name="T6" fmla="*/ 0 w 10"/>
                      <a:gd name="T7" fmla="*/ 6 h 16"/>
                      <a:gd name="T8" fmla="*/ 1 w 10"/>
                      <a:gd name="T9" fmla="*/ 2 h 16"/>
                      <a:gd name="T10" fmla="*/ 4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4" y="2"/>
                        </a:moveTo>
                        <a:cubicBezTo>
                          <a:pt x="4" y="2"/>
                          <a:pt x="6" y="8"/>
                          <a:pt x="8" y="11"/>
                        </a:cubicBezTo>
                        <a:cubicBezTo>
                          <a:pt x="10" y="13"/>
                          <a:pt x="7" y="16"/>
                          <a:pt x="4" y="14"/>
                        </a:cubicBezTo>
                        <a:cubicBezTo>
                          <a:pt x="1" y="13"/>
                          <a:pt x="0" y="9"/>
                          <a:pt x="0" y="6"/>
                        </a:cubicBezTo>
                        <a:cubicBezTo>
                          <a:pt x="0" y="5"/>
                          <a:pt x="0" y="3"/>
                          <a:pt x="1" y="2"/>
                        </a:cubicBezTo>
                        <a:cubicBezTo>
                          <a:pt x="2" y="0"/>
                          <a:pt x="5" y="0"/>
                          <a:pt x="4"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6" name="Freeform 7361">
                    <a:extLst>
                      <a:ext uri="{FF2B5EF4-FFF2-40B4-BE49-F238E27FC236}">
                        <a16:creationId xmlns:a16="http://schemas.microsoft.com/office/drawing/2014/main" xmlns="" id="{8B670214-E982-4640-AEDD-05B34F6328C0}"/>
                      </a:ext>
                    </a:extLst>
                  </p:cNvPr>
                  <p:cNvSpPr>
                    <a:spLocks/>
                  </p:cNvSpPr>
                  <p:nvPr/>
                </p:nvSpPr>
                <p:spPr bwMode="auto">
                  <a:xfrm>
                    <a:off x="4030" y="2427"/>
                    <a:ext cx="8" cy="9"/>
                  </a:xfrm>
                  <a:custGeom>
                    <a:avLst/>
                    <a:gdLst>
                      <a:gd name="T0" fmla="*/ 6 w 11"/>
                      <a:gd name="T1" fmla="*/ 10 h 12"/>
                      <a:gd name="T2" fmla="*/ 3 w 11"/>
                      <a:gd name="T3" fmla="*/ 2 h 12"/>
                      <a:gd name="T4" fmla="*/ 6 w 11"/>
                      <a:gd name="T5" fmla="*/ 10 h 12"/>
                    </a:gdLst>
                    <a:ahLst/>
                    <a:cxnLst>
                      <a:cxn ang="0">
                        <a:pos x="T0" y="T1"/>
                      </a:cxn>
                      <a:cxn ang="0">
                        <a:pos x="T2" y="T3"/>
                      </a:cxn>
                      <a:cxn ang="0">
                        <a:pos x="T4" y="T5"/>
                      </a:cxn>
                    </a:cxnLst>
                    <a:rect l="0" t="0" r="r" b="b"/>
                    <a:pathLst>
                      <a:path w="11" h="12">
                        <a:moveTo>
                          <a:pt x="6" y="10"/>
                        </a:moveTo>
                        <a:cubicBezTo>
                          <a:pt x="6" y="10"/>
                          <a:pt x="0" y="5"/>
                          <a:pt x="3" y="2"/>
                        </a:cubicBezTo>
                        <a:cubicBezTo>
                          <a:pt x="5" y="0"/>
                          <a:pt x="11" y="12"/>
                          <a:pt x="6"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7" name="Freeform 7362">
                    <a:extLst>
                      <a:ext uri="{FF2B5EF4-FFF2-40B4-BE49-F238E27FC236}">
                        <a16:creationId xmlns:a16="http://schemas.microsoft.com/office/drawing/2014/main" xmlns="" id="{18158A9A-EF9D-4323-8BEC-5A9FEFDCF281}"/>
                      </a:ext>
                    </a:extLst>
                  </p:cNvPr>
                  <p:cNvSpPr>
                    <a:spLocks/>
                  </p:cNvSpPr>
                  <p:nvPr/>
                </p:nvSpPr>
                <p:spPr bwMode="auto">
                  <a:xfrm>
                    <a:off x="4009" y="2439"/>
                    <a:ext cx="30" cy="193"/>
                  </a:xfrm>
                  <a:custGeom>
                    <a:avLst/>
                    <a:gdLst>
                      <a:gd name="T0" fmla="*/ 29 w 40"/>
                      <a:gd name="T1" fmla="*/ 18 h 257"/>
                      <a:gd name="T2" fmla="*/ 26 w 40"/>
                      <a:gd name="T3" fmla="*/ 9 h 257"/>
                      <a:gd name="T4" fmla="*/ 18 w 40"/>
                      <a:gd name="T5" fmla="*/ 1 h 257"/>
                      <a:gd name="T6" fmla="*/ 11 w 40"/>
                      <a:gd name="T7" fmla="*/ 20 h 257"/>
                      <a:gd name="T8" fmla="*/ 9 w 40"/>
                      <a:gd name="T9" fmla="*/ 157 h 257"/>
                      <a:gd name="T10" fmla="*/ 23 w 40"/>
                      <a:gd name="T11" fmla="*/ 245 h 257"/>
                      <a:gd name="T12" fmla="*/ 31 w 40"/>
                      <a:gd name="T13" fmla="*/ 253 h 257"/>
                      <a:gd name="T14" fmla="*/ 35 w 40"/>
                      <a:gd name="T15" fmla="*/ 253 h 257"/>
                      <a:gd name="T16" fmla="*/ 40 w 40"/>
                      <a:gd name="T17" fmla="*/ 246 h 257"/>
                      <a:gd name="T18" fmla="*/ 21 w 40"/>
                      <a:gd name="T19" fmla="*/ 180 h 257"/>
                      <a:gd name="T20" fmla="*/ 18 w 40"/>
                      <a:gd name="T21" fmla="*/ 31 h 257"/>
                      <a:gd name="T22" fmla="*/ 29 w 40"/>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57">
                        <a:moveTo>
                          <a:pt x="29" y="18"/>
                        </a:moveTo>
                        <a:cubicBezTo>
                          <a:pt x="29" y="18"/>
                          <a:pt x="30" y="12"/>
                          <a:pt x="26" y="9"/>
                        </a:cubicBezTo>
                        <a:cubicBezTo>
                          <a:pt x="23" y="7"/>
                          <a:pt x="27" y="0"/>
                          <a:pt x="18" y="1"/>
                        </a:cubicBezTo>
                        <a:cubicBezTo>
                          <a:pt x="10" y="2"/>
                          <a:pt x="11" y="9"/>
                          <a:pt x="11" y="20"/>
                        </a:cubicBezTo>
                        <a:cubicBezTo>
                          <a:pt x="11" y="31"/>
                          <a:pt x="0" y="82"/>
                          <a:pt x="9" y="157"/>
                        </a:cubicBezTo>
                        <a:cubicBezTo>
                          <a:pt x="18" y="232"/>
                          <a:pt x="24" y="233"/>
                          <a:pt x="23" y="245"/>
                        </a:cubicBezTo>
                        <a:cubicBezTo>
                          <a:pt x="21" y="257"/>
                          <a:pt x="29" y="256"/>
                          <a:pt x="31" y="253"/>
                        </a:cubicBezTo>
                        <a:cubicBezTo>
                          <a:pt x="32" y="251"/>
                          <a:pt x="33" y="252"/>
                          <a:pt x="35" y="253"/>
                        </a:cubicBezTo>
                        <a:cubicBezTo>
                          <a:pt x="37" y="254"/>
                          <a:pt x="40" y="256"/>
                          <a:pt x="40" y="246"/>
                        </a:cubicBezTo>
                        <a:cubicBezTo>
                          <a:pt x="39" y="231"/>
                          <a:pt x="27" y="233"/>
                          <a:pt x="21" y="180"/>
                        </a:cubicBezTo>
                        <a:cubicBezTo>
                          <a:pt x="15" y="128"/>
                          <a:pt x="15" y="42"/>
                          <a:pt x="18" y="31"/>
                        </a:cubicBezTo>
                        <a:cubicBezTo>
                          <a:pt x="21" y="19"/>
                          <a:pt x="26" y="25"/>
                          <a:pt x="29"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8" name="Freeform 7363">
                    <a:extLst>
                      <a:ext uri="{FF2B5EF4-FFF2-40B4-BE49-F238E27FC236}">
                        <a16:creationId xmlns:a16="http://schemas.microsoft.com/office/drawing/2014/main" xmlns="" id="{8B06DE7B-888E-4832-A2BE-EF8F11E31CD1}"/>
                      </a:ext>
                    </a:extLst>
                  </p:cNvPr>
                  <p:cNvSpPr>
                    <a:spLocks noEditPoints="1"/>
                  </p:cNvSpPr>
                  <p:nvPr/>
                </p:nvSpPr>
                <p:spPr bwMode="auto">
                  <a:xfrm>
                    <a:off x="4012" y="2439"/>
                    <a:ext cx="27" cy="192"/>
                  </a:xfrm>
                  <a:custGeom>
                    <a:avLst/>
                    <a:gdLst>
                      <a:gd name="T0" fmla="*/ 17 w 35"/>
                      <a:gd name="T1" fmla="*/ 248 h 256"/>
                      <a:gd name="T2" fmla="*/ 17 w 35"/>
                      <a:gd name="T3" fmla="*/ 245 h 256"/>
                      <a:gd name="T4" fmla="*/ 17 w 35"/>
                      <a:gd name="T5" fmla="*/ 242 h 256"/>
                      <a:gd name="T6" fmla="*/ 4 w 35"/>
                      <a:gd name="T7" fmla="*/ 157 h 256"/>
                      <a:gd name="T8" fmla="*/ 0 w 35"/>
                      <a:gd name="T9" fmla="*/ 99 h 256"/>
                      <a:gd name="T10" fmla="*/ 6 w 35"/>
                      <a:gd name="T11" fmla="*/ 20 h 256"/>
                      <a:gd name="T12" fmla="*/ 5 w 35"/>
                      <a:gd name="T13" fmla="*/ 12 h 256"/>
                      <a:gd name="T14" fmla="*/ 13 w 35"/>
                      <a:gd name="T15" fmla="*/ 0 h 256"/>
                      <a:gd name="T16" fmla="*/ 14 w 35"/>
                      <a:gd name="T17" fmla="*/ 0 h 256"/>
                      <a:gd name="T18" fmla="*/ 20 w 35"/>
                      <a:gd name="T19" fmla="*/ 4 h 256"/>
                      <a:gd name="T20" fmla="*/ 22 w 35"/>
                      <a:gd name="T21" fmla="*/ 9 h 256"/>
                      <a:gd name="T22" fmla="*/ 25 w 35"/>
                      <a:gd name="T23" fmla="*/ 17 h 256"/>
                      <a:gd name="T24" fmla="*/ 25 w 35"/>
                      <a:gd name="T25" fmla="*/ 18 h 256"/>
                      <a:gd name="T26" fmla="*/ 25 w 35"/>
                      <a:gd name="T27" fmla="*/ 18 h 256"/>
                      <a:gd name="T28" fmla="*/ 25 w 35"/>
                      <a:gd name="T29" fmla="*/ 18 h 256"/>
                      <a:gd name="T30" fmla="*/ 19 w 35"/>
                      <a:gd name="T31" fmla="*/ 23 h 256"/>
                      <a:gd name="T32" fmla="*/ 14 w 35"/>
                      <a:gd name="T33" fmla="*/ 31 h 256"/>
                      <a:gd name="T34" fmla="*/ 12 w 35"/>
                      <a:gd name="T35" fmla="*/ 77 h 256"/>
                      <a:gd name="T36" fmla="*/ 17 w 35"/>
                      <a:gd name="T37" fmla="*/ 180 h 256"/>
                      <a:gd name="T38" fmla="*/ 35 w 35"/>
                      <a:gd name="T39" fmla="*/ 246 h 256"/>
                      <a:gd name="T40" fmla="*/ 35 w 35"/>
                      <a:gd name="T41" fmla="*/ 247 h 256"/>
                      <a:gd name="T42" fmla="*/ 32 w 35"/>
                      <a:gd name="T43" fmla="*/ 254 h 256"/>
                      <a:gd name="T44" fmla="*/ 27 w 35"/>
                      <a:gd name="T45" fmla="*/ 252 h 256"/>
                      <a:gd name="T46" fmla="*/ 27 w 35"/>
                      <a:gd name="T47" fmla="*/ 253 h 256"/>
                      <a:gd name="T48" fmla="*/ 22 w 35"/>
                      <a:gd name="T49" fmla="*/ 256 h 256"/>
                      <a:gd name="T50" fmla="*/ 17 w 35"/>
                      <a:gd name="T51" fmla="*/ 248 h 256"/>
                      <a:gd name="T52" fmla="*/ 13 w 35"/>
                      <a:gd name="T53" fmla="*/ 1 h 256"/>
                      <a:gd name="T54" fmla="*/ 7 w 35"/>
                      <a:gd name="T55" fmla="*/ 12 h 256"/>
                      <a:gd name="T56" fmla="*/ 7 w 35"/>
                      <a:gd name="T57" fmla="*/ 20 h 256"/>
                      <a:gd name="T58" fmla="*/ 1 w 35"/>
                      <a:gd name="T59" fmla="*/ 99 h 256"/>
                      <a:gd name="T60" fmla="*/ 5 w 35"/>
                      <a:gd name="T61" fmla="*/ 157 h 256"/>
                      <a:gd name="T62" fmla="*/ 18 w 35"/>
                      <a:gd name="T63" fmla="*/ 242 h 256"/>
                      <a:gd name="T64" fmla="*/ 18 w 35"/>
                      <a:gd name="T65" fmla="*/ 245 h 256"/>
                      <a:gd name="T66" fmla="*/ 18 w 35"/>
                      <a:gd name="T67" fmla="*/ 248 h 256"/>
                      <a:gd name="T68" fmla="*/ 22 w 35"/>
                      <a:gd name="T69" fmla="*/ 255 h 256"/>
                      <a:gd name="T70" fmla="*/ 26 w 35"/>
                      <a:gd name="T71" fmla="*/ 252 h 256"/>
                      <a:gd name="T72" fmla="*/ 27 w 35"/>
                      <a:gd name="T73" fmla="*/ 251 h 256"/>
                      <a:gd name="T74" fmla="*/ 32 w 35"/>
                      <a:gd name="T75" fmla="*/ 253 h 256"/>
                      <a:gd name="T76" fmla="*/ 33 w 35"/>
                      <a:gd name="T77" fmla="*/ 252 h 256"/>
                      <a:gd name="T78" fmla="*/ 34 w 35"/>
                      <a:gd name="T79" fmla="*/ 247 h 256"/>
                      <a:gd name="T80" fmla="*/ 34 w 35"/>
                      <a:gd name="T81" fmla="*/ 246 h 256"/>
                      <a:gd name="T82" fmla="*/ 15 w 35"/>
                      <a:gd name="T83" fmla="*/ 181 h 256"/>
                      <a:gd name="T84" fmla="*/ 10 w 35"/>
                      <a:gd name="T85" fmla="*/ 77 h 256"/>
                      <a:gd name="T86" fmla="*/ 13 w 35"/>
                      <a:gd name="T87" fmla="*/ 30 h 256"/>
                      <a:gd name="T88" fmla="*/ 18 w 35"/>
                      <a:gd name="T89" fmla="*/ 22 h 256"/>
                      <a:gd name="T90" fmla="*/ 24 w 35"/>
                      <a:gd name="T91" fmla="*/ 18 h 256"/>
                      <a:gd name="T92" fmla="*/ 24 w 35"/>
                      <a:gd name="T93" fmla="*/ 17 h 256"/>
                      <a:gd name="T94" fmla="*/ 21 w 35"/>
                      <a:gd name="T95" fmla="*/ 10 h 256"/>
                      <a:gd name="T96" fmla="*/ 19 w 35"/>
                      <a:gd name="T97" fmla="*/ 4 h 256"/>
                      <a:gd name="T98" fmla="*/ 14 w 35"/>
                      <a:gd name="T99" fmla="*/ 1 h 256"/>
                      <a:gd name="T100" fmla="*/ 13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7" y="248"/>
                        </a:moveTo>
                        <a:cubicBezTo>
                          <a:pt x="17" y="247"/>
                          <a:pt x="17" y="246"/>
                          <a:pt x="17" y="245"/>
                        </a:cubicBezTo>
                        <a:cubicBezTo>
                          <a:pt x="17" y="244"/>
                          <a:pt x="17" y="243"/>
                          <a:pt x="17" y="242"/>
                        </a:cubicBezTo>
                        <a:cubicBezTo>
                          <a:pt x="17" y="233"/>
                          <a:pt x="11" y="226"/>
                          <a:pt x="4" y="157"/>
                        </a:cubicBezTo>
                        <a:cubicBezTo>
                          <a:pt x="1" y="135"/>
                          <a:pt x="0" y="116"/>
                          <a:pt x="0" y="99"/>
                        </a:cubicBezTo>
                        <a:cubicBezTo>
                          <a:pt x="0" y="56"/>
                          <a:pt x="6" y="28"/>
                          <a:pt x="6" y="20"/>
                        </a:cubicBezTo>
                        <a:cubicBezTo>
                          <a:pt x="6" y="17"/>
                          <a:pt x="5" y="14"/>
                          <a:pt x="5" y="12"/>
                        </a:cubicBezTo>
                        <a:cubicBezTo>
                          <a:pt x="5" y="5"/>
                          <a:pt x="6" y="1"/>
                          <a:pt x="13" y="0"/>
                        </a:cubicBezTo>
                        <a:cubicBezTo>
                          <a:pt x="14" y="0"/>
                          <a:pt x="14" y="0"/>
                          <a:pt x="14" y="0"/>
                        </a:cubicBezTo>
                        <a:cubicBezTo>
                          <a:pt x="18" y="0"/>
                          <a:pt x="19" y="2"/>
                          <a:pt x="20" y="4"/>
                        </a:cubicBezTo>
                        <a:cubicBezTo>
                          <a:pt x="20" y="6"/>
                          <a:pt x="20" y="8"/>
                          <a:pt x="22" y="9"/>
                        </a:cubicBezTo>
                        <a:cubicBezTo>
                          <a:pt x="25" y="12"/>
                          <a:pt x="25" y="16"/>
                          <a:pt x="25" y="17"/>
                        </a:cubicBezTo>
                        <a:cubicBezTo>
                          <a:pt x="25" y="18"/>
                          <a:pt x="25" y="18"/>
                          <a:pt x="25" y="18"/>
                        </a:cubicBezTo>
                        <a:cubicBezTo>
                          <a:pt x="25" y="18"/>
                          <a:pt x="25" y="18"/>
                          <a:pt x="25" y="18"/>
                        </a:cubicBezTo>
                        <a:cubicBezTo>
                          <a:pt x="25" y="18"/>
                          <a:pt x="25" y="18"/>
                          <a:pt x="25" y="18"/>
                        </a:cubicBezTo>
                        <a:cubicBezTo>
                          <a:pt x="23" y="22"/>
                          <a:pt x="21" y="22"/>
                          <a:pt x="19" y="23"/>
                        </a:cubicBezTo>
                        <a:cubicBezTo>
                          <a:pt x="17" y="24"/>
                          <a:pt x="15" y="25"/>
                          <a:pt x="14" y="31"/>
                        </a:cubicBezTo>
                        <a:cubicBezTo>
                          <a:pt x="12" y="35"/>
                          <a:pt x="12" y="53"/>
                          <a:pt x="12" y="77"/>
                        </a:cubicBezTo>
                        <a:cubicBezTo>
                          <a:pt x="12" y="108"/>
                          <a:pt x="13" y="150"/>
                          <a:pt x="17" y="180"/>
                        </a:cubicBezTo>
                        <a:cubicBezTo>
                          <a:pt x="23" y="233"/>
                          <a:pt x="35" y="230"/>
                          <a:pt x="35" y="246"/>
                        </a:cubicBezTo>
                        <a:cubicBezTo>
                          <a:pt x="35" y="246"/>
                          <a:pt x="35" y="247"/>
                          <a:pt x="35" y="247"/>
                        </a:cubicBezTo>
                        <a:cubicBezTo>
                          <a:pt x="35" y="252"/>
                          <a:pt x="34" y="254"/>
                          <a:pt x="32" y="254"/>
                        </a:cubicBezTo>
                        <a:cubicBezTo>
                          <a:pt x="30" y="254"/>
                          <a:pt x="28" y="252"/>
                          <a:pt x="27" y="252"/>
                        </a:cubicBezTo>
                        <a:cubicBezTo>
                          <a:pt x="27" y="252"/>
                          <a:pt x="27" y="252"/>
                          <a:pt x="27" y="253"/>
                        </a:cubicBezTo>
                        <a:cubicBezTo>
                          <a:pt x="26" y="254"/>
                          <a:pt x="24" y="256"/>
                          <a:pt x="22" y="256"/>
                        </a:cubicBezTo>
                        <a:cubicBezTo>
                          <a:pt x="19" y="256"/>
                          <a:pt x="17" y="253"/>
                          <a:pt x="17" y="248"/>
                        </a:cubicBezTo>
                        <a:close/>
                        <a:moveTo>
                          <a:pt x="13" y="1"/>
                        </a:moveTo>
                        <a:cubicBezTo>
                          <a:pt x="7" y="2"/>
                          <a:pt x="7" y="5"/>
                          <a:pt x="7" y="12"/>
                        </a:cubicBezTo>
                        <a:cubicBezTo>
                          <a:pt x="7" y="14"/>
                          <a:pt x="7" y="17"/>
                          <a:pt x="7" y="20"/>
                        </a:cubicBezTo>
                        <a:cubicBezTo>
                          <a:pt x="7" y="28"/>
                          <a:pt x="1" y="56"/>
                          <a:pt x="1" y="99"/>
                        </a:cubicBezTo>
                        <a:cubicBezTo>
                          <a:pt x="1" y="116"/>
                          <a:pt x="2" y="135"/>
                          <a:pt x="5" y="157"/>
                        </a:cubicBezTo>
                        <a:cubicBezTo>
                          <a:pt x="13" y="226"/>
                          <a:pt x="18" y="232"/>
                          <a:pt x="18" y="242"/>
                        </a:cubicBezTo>
                        <a:cubicBezTo>
                          <a:pt x="18" y="243"/>
                          <a:pt x="18" y="244"/>
                          <a:pt x="18" y="245"/>
                        </a:cubicBezTo>
                        <a:cubicBezTo>
                          <a:pt x="18" y="246"/>
                          <a:pt x="18" y="247"/>
                          <a:pt x="18" y="248"/>
                        </a:cubicBezTo>
                        <a:cubicBezTo>
                          <a:pt x="18" y="253"/>
                          <a:pt x="20" y="255"/>
                          <a:pt x="22" y="255"/>
                        </a:cubicBezTo>
                        <a:cubicBezTo>
                          <a:pt x="23" y="255"/>
                          <a:pt x="25" y="254"/>
                          <a:pt x="26" y="252"/>
                        </a:cubicBezTo>
                        <a:cubicBezTo>
                          <a:pt x="26" y="252"/>
                          <a:pt x="27" y="251"/>
                          <a:pt x="27" y="251"/>
                        </a:cubicBezTo>
                        <a:cubicBezTo>
                          <a:pt x="29" y="251"/>
                          <a:pt x="31" y="253"/>
                          <a:pt x="32" y="253"/>
                        </a:cubicBezTo>
                        <a:cubicBezTo>
                          <a:pt x="33" y="253"/>
                          <a:pt x="33" y="253"/>
                          <a:pt x="33" y="252"/>
                        </a:cubicBezTo>
                        <a:cubicBezTo>
                          <a:pt x="34" y="251"/>
                          <a:pt x="34" y="250"/>
                          <a:pt x="34" y="247"/>
                        </a:cubicBezTo>
                        <a:cubicBezTo>
                          <a:pt x="34" y="247"/>
                          <a:pt x="34" y="246"/>
                          <a:pt x="34" y="246"/>
                        </a:cubicBezTo>
                        <a:cubicBezTo>
                          <a:pt x="34" y="231"/>
                          <a:pt x="22" y="233"/>
                          <a:pt x="15" y="181"/>
                        </a:cubicBezTo>
                        <a:cubicBezTo>
                          <a:pt x="12" y="150"/>
                          <a:pt x="10" y="108"/>
                          <a:pt x="10" y="77"/>
                        </a:cubicBezTo>
                        <a:cubicBezTo>
                          <a:pt x="10" y="53"/>
                          <a:pt x="11" y="35"/>
                          <a:pt x="13" y="30"/>
                        </a:cubicBezTo>
                        <a:cubicBezTo>
                          <a:pt x="14" y="25"/>
                          <a:pt x="16" y="23"/>
                          <a:pt x="18" y="22"/>
                        </a:cubicBezTo>
                        <a:cubicBezTo>
                          <a:pt x="20" y="21"/>
                          <a:pt x="22" y="21"/>
                          <a:pt x="24" y="18"/>
                        </a:cubicBezTo>
                        <a:cubicBezTo>
                          <a:pt x="24" y="17"/>
                          <a:pt x="24" y="17"/>
                          <a:pt x="24" y="17"/>
                        </a:cubicBezTo>
                        <a:cubicBezTo>
                          <a:pt x="24" y="16"/>
                          <a:pt x="23" y="12"/>
                          <a:pt x="21" y="10"/>
                        </a:cubicBezTo>
                        <a:cubicBezTo>
                          <a:pt x="19" y="8"/>
                          <a:pt x="19" y="6"/>
                          <a:pt x="19" y="4"/>
                        </a:cubicBezTo>
                        <a:cubicBezTo>
                          <a:pt x="18" y="2"/>
                          <a:pt x="18" y="1"/>
                          <a:pt x="14" y="1"/>
                        </a:cubicBezTo>
                        <a:cubicBezTo>
                          <a:pt x="14" y="1"/>
                          <a:pt x="14" y="1"/>
                          <a:pt x="1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29" name="Freeform 7364">
                    <a:extLst>
                      <a:ext uri="{FF2B5EF4-FFF2-40B4-BE49-F238E27FC236}">
                        <a16:creationId xmlns:a16="http://schemas.microsoft.com/office/drawing/2014/main" xmlns="" id="{26B9C4B6-43F4-4836-85FC-9D5F7C7C698A}"/>
                      </a:ext>
                    </a:extLst>
                  </p:cNvPr>
                  <p:cNvSpPr>
                    <a:spLocks/>
                  </p:cNvSpPr>
                  <p:nvPr/>
                </p:nvSpPr>
                <p:spPr bwMode="auto">
                  <a:xfrm>
                    <a:off x="4013" y="2440"/>
                    <a:ext cx="16" cy="188"/>
                  </a:xfrm>
                  <a:custGeom>
                    <a:avLst/>
                    <a:gdLst>
                      <a:gd name="T0" fmla="*/ 13 w 21"/>
                      <a:gd name="T1" fmla="*/ 0 h 250"/>
                      <a:gd name="T2" fmla="*/ 12 w 21"/>
                      <a:gd name="T3" fmla="*/ 0 h 250"/>
                      <a:gd name="T4" fmla="*/ 6 w 21"/>
                      <a:gd name="T5" fmla="*/ 11 h 250"/>
                      <a:gd name="T6" fmla="*/ 6 w 21"/>
                      <a:gd name="T7" fmla="*/ 19 h 250"/>
                      <a:gd name="T8" fmla="*/ 0 w 21"/>
                      <a:gd name="T9" fmla="*/ 98 h 250"/>
                      <a:gd name="T10" fmla="*/ 4 w 21"/>
                      <a:gd name="T11" fmla="*/ 156 h 250"/>
                      <a:gd name="T12" fmla="*/ 17 w 21"/>
                      <a:gd name="T13" fmla="*/ 241 h 250"/>
                      <a:gd name="T14" fmla="*/ 17 w 21"/>
                      <a:gd name="T15" fmla="*/ 244 h 250"/>
                      <a:gd name="T16" fmla="*/ 17 w 21"/>
                      <a:gd name="T17" fmla="*/ 247 h 250"/>
                      <a:gd name="T18" fmla="*/ 18 w 21"/>
                      <a:gd name="T19" fmla="*/ 250 h 250"/>
                      <a:gd name="T20" fmla="*/ 20 w 21"/>
                      <a:gd name="T21" fmla="*/ 249 h 250"/>
                      <a:gd name="T22" fmla="*/ 20 w 21"/>
                      <a:gd name="T23" fmla="*/ 242 h 250"/>
                      <a:gd name="T24" fmla="*/ 20 w 21"/>
                      <a:gd name="T25" fmla="*/ 239 h 250"/>
                      <a:gd name="T26" fmla="*/ 21 w 21"/>
                      <a:gd name="T27" fmla="*/ 235 h 250"/>
                      <a:gd name="T28" fmla="*/ 17 w 21"/>
                      <a:gd name="T29" fmla="*/ 226 h 250"/>
                      <a:gd name="T30" fmla="*/ 6 w 21"/>
                      <a:gd name="T31" fmla="*/ 156 h 250"/>
                      <a:gd name="T32" fmla="*/ 5 w 21"/>
                      <a:gd name="T33" fmla="*/ 47 h 250"/>
                      <a:gd name="T34" fmla="*/ 9 w 21"/>
                      <a:gd name="T35" fmla="*/ 18 h 250"/>
                      <a:gd name="T36" fmla="*/ 9 w 21"/>
                      <a:gd name="T37" fmla="*/ 7 h 250"/>
                      <a:gd name="T38" fmla="*/ 12 w 21"/>
                      <a:gd name="T39" fmla="*/ 5 h 250"/>
                      <a:gd name="T40" fmla="*/ 14 w 21"/>
                      <a:gd name="T41" fmla="*/ 9 h 250"/>
                      <a:gd name="T42" fmla="*/ 13 w 21"/>
                      <a:gd name="T43" fmla="*/ 13 h 250"/>
                      <a:gd name="T44" fmla="*/ 15 w 21"/>
                      <a:gd name="T45" fmla="*/ 12 h 250"/>
                      <a:gd name="T46" fmla="*/ 15 w 21"/>
                      <a:gd name="T47" fmla="*/ 12 h 250"/>
                      <a:gd name="T48" fmla="*/ 15 w 21"/>
                      <a:gd name="T49" fmla="*/ 11 h 250"/>
                      <a:gd name="T50" fmla="*/ 17 w 21"/>
                      <a:gd name="T51" fmla="*/ 4 h 250"/>
                      <a:gd name="T52" fmla="*/ 18 w 21"/>
                      <a:gd name="T53" fmla="*/ 3 h 250"/>
                      <a:gd name="T54" fmla="*/ 13 w 21"/>
                      <a:gd name="T5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50">
                        <a:moveTo>
                          <a:pt x="13" y="0"/>
                        </a:moveTo>
                        <a:cubicBezTo>
                          <a:pt x="13" y="0"/>
                          <a:pt x="13" y="0"/>
                          <a:pt x="12" y="0"/>
                        </a:cubicBezTo>
                        <a:cubicBezTo>
                          <a:pt x="6" y="1"/>
                          <a:pt x="6" y="4"/>
                          <a:pt x="6" y="11"/>
                        </a:cubicBezTo>
                        <a:cubicBezTo>
                          <a:pt x="6" y="13"/>
                          <a:pt x="6" y="16"/>
                          <a:pt x="6" y="19"/>
                        </a:cubicBezTo>
                        <a:cubicBezTo>
                          <a:pt x="6" y="27"/>
                          <a:pt x="0" y="55"/>
                          <a:pt x="0" y="98"/>
                        </a:cubicBezTo>
                        <a:cubicBezTo>
                          <a:pt x="0" y="115"/>
                          <a:pt x="1" y="134"/>
                          <a:pt x="4" y="156"/>
                        </a:cubicBezTo>
                        <a:cubicBezTo>
                          <a:pt x="12" y="225"/>
                          <a:pt x="17" y="231"/>
                          <a:pt x="17" y="241"/>
                        </a:cubicBezTo>
                        <a:cubicBezTo>
                          <a:pt x="17" y="242"/>
                          <a:pt x="17" y="243"/>
                          <a:pt x="17" y="244"/>
                        </a:cubicBezTo>
                        <a:cubicBezTo>
                          <a:pt x="17" y="245"/>
                          <a:pt x="17" y="246"/>
                          <a:pt x="17" y="247"/>
                        </a:cubicBezTo>
                        <a:cubicBezTo>
                          <a:pt x="17" y="248"/>
                          <a:pt x="17" y="249"/>
                          <a:pt x="18" y="250"/>
                        </a:cubicBezTo>
                        <a:cubicBezTo>
                          <a:pt x="18" y="250"/>
                          <a:pt x="19" y="250"/>
                          <a:pt x="20" y="249"/>
                        </a:cubicBezTo>
                        <a:cubicBezTo>
                          <a:pt x="19" y="248"/>
                          <a:pt x="18" y="245"/>
                          <a:pt x="20" y="242"/>
                        </a:cubicBezTo>
                        <a:cubicBezTo>
                          <a:pt x="20" y="241"/>
                          <a:pt x="20" y="240"/>
                          <a:pt x="20" y="239"/>
                        </a:cubicBezTo>
                        <a:cubicBezTo>
                          <a:pt x="20" y="238"/>
                          <a:pt x="21" y="236"/>
                          <a:pt x="21" y="235"/>
                        </a:cubicBezTo>
                        <a:cubicBezTo>
                          <a:pt x="20" y="232"/>
                          <a:pt x="18" y="228"/>
                          <a:pt x="17" y="226"/>
                        </a:cubicBezTo>
                        <a:cubicBezTo>
                          <a:pt x="15" y="221"/>
                          <a:pt x="12" y="206"/>
                          <a:pt x="6" y="156"/>
                        </a:cubicBezTo>
                        <a:cubicBezTo>
                          <a:pt x="0" y="106"/>
                          <a:pt x="5" y="65"/>
                          <a:pt x="5" y="47"/>
                        </a:cubicBezTo>
                        <a:cubicBezTo>
                          <a:pt x="5" y="29"/>
                          <a:pt x="10" y="20"/>
                          <a:pt x="9" y="18"/>
                        </a:cubicBezTo>
                        <a:cubicBezTo>
                          <a:pt x="8" y="15"/>
                          <a:pt x="8" y="11"/>
                          <a:pt x="9" y="7"/>
                        </a:cubicBezTo>
                        <a:cubicBezTo>
                          <a:pt x="9" y="6"/>
                          <a:pt x="11" y="5"/>
                          <a:pt x="12" y="5"/>
                        </a:cubicBezTo>
                        <a:cubicBezTo>
                          <a:pt x="14" y="5"/>
                          <a:pt x="16" y="7"/>
                          <a:pt x="14" y="9"/>
                        </a:cubicBezTo>
                        <a:cubicBezTo>
                          <a:pt x="11" y="11"/>
                          <a:pt x="12" y="13"/>
                          <a:pt x="13" y="13"/>
                        </a:cubicBezTo>
                        <a:cubicBezTo>
                          <a:pt x="13" y="13"/>
                          <a:pt x="14" y="13"/>
                          <a:pt x="15" y="12"/>
                        </a:cubicBezTo>
                        <a:cubicBezTo>
                          <a:pt x="15" y="12"/>
                          <a:pt x="15" y="12"/>
                          <a:pt x="15" y="12"/>
                        </a:cubicBezTo>
                        <a:cubicBezTo>
                          <a:pt x="15" y="11"/>
                          <a:pt x="15" y="11"/>
                          <a:pt x="15" y="11"/>
                        </a:cubicBezTo>
                        <a:cubicBezTo>
                          <a:pt x="15" y="7"/>
                          <a:pt x="16" y="5"/>
                          <a:pt x="17" y="4"/>
                        </a:cubicBezTo>
                        <a:cubicBezTo>
                          <a:pt x="17" y="3"/>
                          <a:pt x="17" y="3"/>
                          <a:pt x="18" y="3"/>
                        </a:cubicBezTo>
                        <a:cubicBezTo>
                          <a:pt x="17" y="1"/>
                          <a:pt x="17"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0" name="Freeform 7365">
                    <a:extLst>
                      <a:ext uri="{FF2B5EF4-FFF2-40B4-BE49-F238E27FC236}">
                        <a16:creationId xmlns:a16="http://schemas.microsoft.com/office/drawing/2014/main" xmlns="" id="{CA65B5BD-106B-43E7-B335-18A2CC9C11B6}"/>
                      </a:ext>
                    </a:extLst>
                  </p:cNvPr>
                  <p:cNvSpPr>
                    <a:spLocks/>
                  </p:cNvSpPr>
                  <p:nvPr/>
                </p:nvSpPr>
                <p:spPr bwMode="auto">
                  <a:xfrm>
                    <a:off x="4009" y="2440"/>
                    <a:ext cx="18" cy="188"/>
                  </a:xfrm>
                  <a:custGeom>
                    <a:avLst/>
                    <a:gdLst>
                      <a:gd name="T0" fmla="*/ 19 w 24"/>
                      <a:gd name="T1" fmla="*/ 0 h 251"/>
                      <a:gd name="T2" fmla="*/ 18 w 24"/>
                      <a:gd name="T3" fmla="*/ 0 h 251"/>
                      <a:gd name="T4" fmla="*/ 11 w 24"/>
                      <a:gd name="T5" fmla="*/ 19 h 251"/>
                      <a:gd name="T6" fmla="*/ 9 w 24"/>
                      <a:gd name="T7" fmla="*/ 156 h 251"/>
                      <a:gd name="T8" fmla="*/ 23 w 24"/>
                      <a:gd name="T9" fmla="*/ 244 h 251"/>
                      <a:gd name="T10" fmla="*/ 23 w 24"/>
                      <a:gd name="T11" fmla="*/ 251 h 251"/>
                      <a:gd name="T12" fmla="*/ 24 w 24"/>
                      <a:gd name="T13" fmla="*/ 250 h 251"/>
                      <a:gd name="T14" fmla="*/ 23 w 24"/>
                      <a:gd name="T15" fmla="*/ 247 h 251"/>
                      <a:gd name="T16" fmla="*/ 23 w 24"/>
                      <a:gd name="T17" fmla="*/ 244 h 251"/>
                      <a:gd name="T18" fmla="*/ 23 w 24"/>
                      <a:gd name="T19" fmla="*/ 241 h 251"/>
                      <a:gd name="T20" fmla="*/ 10 w 24"/>
                      <a:gd name="T21" fmla="*/ 156 h 251"/>
                      <a:gd name="T22" fmla="*/ 6 w 24"/>
                      <a:gd name="T23" fmla="*/ 98 h 251"/>
                      <a:gd name="T24" fmla="*/ 12 w 24"/>
                      <a:gd name="T25" fmla="*/ 19 h 251"/>
                      <a:gd name="T26" fmla="*/ 12 w 24"/>
                      <a:gd name="T27" fmla="*/ 11 h 251"/>
                      <a:gd name="T28" fmla="*/ 18 w 24"/>
                      <a:gd name="T29" fmla="*/ 0 h 251"/>
                      <a:gd name="T30" fmla="*/ 19 w 24"/>
                      <a:gd name="T31" fmla="*/ 0 h 251"/>
                      <a:gd name="T32" fmla="*/ 24 w 24"/>
                      <a:gd name="T33" fmla="*/ 3 h 251"/>
                      <a:gd name="T34" fmla="*/ 24 w 24"/>
                      <a:gd name="T35" fmla="*/ 3 h 251"/>
                      <a:gd name="T36" fmla="*/ 19 w 24"/>
                      <a:gd name="T3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1">
                        <a:moveTo>
                          <a:pt x="19" y="0"/>
                        </a:moveTo>
                        <a:cubicBezTo>
                          <a:pt x="19" y="0"/>
                          <a:pt x="19" y="0"/>
                          <a:pt x="18" y="0"/>
                        </a:cubicBezTo>
                        <a:cubicBezTo>
                          <a:pt x="10" y="1"/>
                          <a:pt x="11" y="8"/>
                          <a:pt x="11" y="19"/>
                        </a:cubicBezTo>
                        <a:cubicBezTo>
                          <a:pt x="11" y="30"/>
                          <a:pt x="0" y="81"/>
                          <a:pt x="9" y="156"/>
                        </a:cubicBezTo>
                        <a:cubicBezTo>
                          <a:pt x="18" y="231"/>
                          <a:pt x="24" y="232"/>
                          <a:pt x="23" y="244"/>
                        </a:cubicBezTo>
                        <a:cubicBezTo>
                          <a:pt x="22" y="247"/>
                          <a:pt x="23" y="249"/>
                          <a:pt x="23" y="251"/>
                        </a:cubicBezTo>
                        <a:cubicBezTo>
                          <a:pt x="24" y="250"/>
                          <a:pt x="24" y="250"/>
                          <a:pt x="24" y="250"/>
                        </a:cubicBezTo>
                        <a:cubicBezTo>
                          <a:pt x="23" y="249"/>
                          <a:pt x="23" y="248"/>
                          <a:pt x="23" y="247"/>
                        </a:cubicBezTo>
                        <a:cubicBezTo>
                          <a:pt x="23" y="246"/>
                          <a:pt x="23" y="245"/>
                          <a:pt x="23" y="244"/>
                        </a:cubicBezTo>
                        <a:cubicBezTo>
                          <a:pt x="23" y="243"/>
                          <a:pt x="23" y="242"/>
                          <a:pt x="23" y="241"/>
                        </a:cubicBezTo>
                        <a:cubicBezTo>
                          <a:pt x="23" y="231"/>
                          <a:pt x="18" y="225"/>
                          <a:pt x="10" y="156"/>
                        </a:cubicBezTo>
                        <a:cubicBezTo>
                          <a:pt x="7" y="134"/>
                          <a:pt x="6" y="115"/>
                          <a:pt x="6" y="98"/>
                        </a:cubicBezTo>
                        <a:cubicBezTo>
                          <a:pt x="6" y="55"/>
                          <a:pt x="12" y="27"/>
                          <a:pt x="12" y="19"/>
                        </a:cubicBezTo>
                        <a:cubicBezTo>
                          <a:pt x="12" y="16"/>
                          <a:pt x="12" y="13"/>
                          <a:pt x="12" y="11"/>
                        </a:cubicBezTo>
                        <a:cubicBezTo>
                          <a:pt x="12" y="4"/>
                          <a:pt x="12" y="1"/>
                          <a:pt x="18" y="0"/>
                        </a:cubicBezTo>
                        <a:cubicBezTo>
                          <a:pt x="19" y="0"/>
                          <a:pt x="19" y="0"/>
                          <a:pt x="19" y="0"/>
                        </a:cubicBezTo>
                        <a:cubicBezTo>
                          <a:pt x="23" y="0"/>
                          <a:pt x="23" y="1"/>
                          <a:pt x="24" y="3"/>
                        </a:cubicBezTo>
                        <a:cubicBezTo>
                          <a:pt x="24" y="3"/>
                          <a:pt x="24" y="3"/>
                          <a:pt x="24" y="3"/>
                        </a:cubicBezTo>
                        <a:cubicBezTo>
                          <a:pt x="24" y="1"/>
                          <a:pt x="23"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1" name="Freeform 7366">
                    <a:extLst>
                      <a:ext uri="{FF2B5EF4-FFF2-40B4-BE49-F238E27FC236}">
                        <a16:creationId xmlns:a16="http://schemas.microsoft.com/office/drawing/2014/main" xmlns="" id="{663FB4D8-6C05-4ECB-8C71-07B3CF7DADAE}"/>
                      </a:ext>
                    </a:extLst>
                  </p:cNvPr>
                  <p:cNvSpPr>
                    <a:spLocks/>
                  </p:cNvSpPr>
                  <p:nvPr/>
                </p:nvSpPr>
                <p:spPr bwMode="auto">
                  <a:xfrm>
                    <a:off x="4018" y="2454"/>
                    <a:ext cx="14" cy="157"/>
                  </a:xfrm>
                  <a:custGeom>
                    <a:avLst/>
                    <a:gdLst>
                      <a:gd name="T0" fmla="*/ 9 w 18"/>
                      <a:gd name="T1" fmla="*/ 0 h 209"/>
                      <a:gd name="T2" fmla="*/ 9 w 18"/>
                      <a:gd name="T3" fmla="*/ 0 h 209"/>
                      <a:gd name="T4" fmla="*/ 2 w 18"/>
                      <a:gd name="T5" fmla="*/ 15 h 209"/>
                      <a:gd name="T6" fmla="*/ 1 w 18"/>
                      <a:gd name="T7" fmla="*/ 86 h 209"/>
                      <a:gd name="T8" fmla="*/ 13 w 18"/>
                      <a:gd name="T9" fmla="*/ 203 h 209"/>
                      <a:gd name="T10" fmla="*/ 16 w 18"/>
                      <a:gd name="T11" fmla="*/ 209 h 209"/>
                      <a:gd name="T12" fmla="*/ 18 w 18"/>
                      <a:gd name="T13" fmla="*/ 205 h 209"/>
                      <a:gd name="T14" fmla="*/ 7 w 18"/>
                      <a:gd name="T15" fmla="*/ 161 h 209"/>
                      <a:gd name="T16" fmla="*/ 2 w 18"/>
                      <a:gd name="T17" fmla="*/ 57 h 209"/>
                      <a:gd name="T18" fmla="*/ 5 w 18"/>
                      <a:gd name="T19" fmla="*/ 10 h 209"/>
                      <a:gd name="T20" fmla="*/ 10 w 18"/>
                      <a:gd name="T21" fmla="*/ 2 h 209"/>
                      <a:gd name="T22" fmla="*/ 9 w 18"/>
                      <a:gd name="T2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9">
                        <a:moveTo>
                          <a:pt x="9" y="0"/>
                        </a:moveTo>
                        <a:cubicBezTo>
                          <a:pt x="9" y="0"/>
                          <a:pt x="9" y="0"/>
                          <a:pt x="9" y="0"/>
                        </a:cubicBezTo>
                        <a:cubicBezTo>
                          <a:pt x="4" y="2"/>
                          <a:pt x="4" y="4"/>
                          <a:pt x="2" y="15"/>
                        </a:cubicBezTo>
                        <a:cubicBezTo>
                          <a:pt x="0" y="25"/>
                          <a:pt x="2" y="39"/>
                          <a:pt x="1" y="86"/>
                        </a:cubicBezTo>
                        <a:cubicBezTo>
                          <a:pt x="0" y="134"/>
                          <a:pt x="11" y="197"/>
                          <a:pt x="13" y="203"/>
                        </a:cubicBezTo>
                        <a:cubicBezTo>
                          <a:pt x="14" y="206"/>
                          <a:pt x="15" y="207"/>
                          <a:pt x="16" y="209"/>
                        </a:cubicBezTo>
                        <a:cubicBezTo>
                          <a:pt x="17" y="208"/>
                          <a:pt x="17" y="206"/>
                          <a:pt x="18" y="205"/>
                        </a:cubicBezTo>
                        <a:cubicBezTo>
                          <a:pt x="14" y="196"/>
                          <a:pt x="10" y="184"/>
                          <a:pt x="7" y="161"/>
                        </a:cubicBezTo>
                        <a:cubicBezTo>
                          <a:pt x="4" y="130"/>
                          <a:pt x="2" y="88"/>
                          <a:pt x="2" y="57"/>
                        </a:cubicBezTo>
                        <a:cubicBezTo>
                          <a:pt x="2" y="33"/>
                          <a:pt x="3" y="15"/>
                          <a:pt x="5" y="10"/>
                        </a:cubicBezTo>
                        <a:cubicBezTo>
                          <a:pt x="6" y="5"/>
                          <a:pt x="8" y="3"/>
                          <a:pt x="10" y="2"/>
                        </a:cubicBezTo>
                        <a:cubicBezTo>
                          <a:pt x="9" y="1"/>
                          <a:pt x="9" y="1"/>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2" name="Freeform 7367">
                    <a:extLst>
                      <a:ext uri="{FF2B5EF4-FFF2-40B4-BE49-F238E27FC236}">
                        <a16:creationId xmlns:a16="http://schemas.microsoft.com/office/drawing/2014/main" xmlns="" id="{D17F9182-84FD-48DC-8B38-CBCAEE9ED78A}"/>
                      </a:ext>
                    </a:extLst>
                  </p:cNvPr>
                  <p:cNvSpPr>
                    <a:spLocks/>
                  </p:cNvSpPr>
                  <p:nvPr/>
                </p:nvSpPr>
                <p:spPr bwMode="auto">
                  <a:xfrm>
                    <a:off x="4020" y="2456"/>
                    <a:ext cx="12" cy="152"/>
                  </a:xfrm>
                  <a:custGeom>
                    <a:avLst/>
                    <a:gdLst>
                      <a:gd name="T0" fmla="*/ 8 w 16"/>
                      <a:gd name="T1" fmla="*/ 0 h 203"/>
                      <a:gd name="T2" fmla="*/ 3 w 16"/>
                      <a:gd name="T3" fmla="*/ 8 h 203"/>
                      <a:gd name="T4" fmla="*/ 0 w 16"/>
                      <a:gd name="T5" fmla="*/ 55 h 203"/>
                      <a:gd name="T6" fmla="*/ 5 w 16"/>
                      <a:gd name="T7" fmla="*/ 159 h 203"/>
                      <a:gd name="T8" fmla="*/ 16 w 16"/>
                      <a:gd name="T9" fmla="*/ 203 h 203"/>
                      <a:gd name="T10" fmla="*/ 16 w 16"/>
                      <a:gd name="T11" fmla="*/ 202 h 203"/>
                      <a:gd name="T12" fmla="*/ 6 w 16"/>
                      <a:gd name="T13" fmla="*/ 158 h 203"/>
                      <a:gd name="T14" fmla="*/ 3 w 16"/>
                      <a:gd name="T15" fmla="*/ 9 h 203"/>
                      <a:gd name="T16" fmla="*/ 8 w 16"/>
                      <a:gd name="T17" fmla="*/ 1 h 203"/>
                      <a:gd name="T18" fmla="*/ 8 w 16"/>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3">
                        <a:moveTo>
                          <a:pt x="8" y="0"/>
                        </a:moveTo>
                        <a:cubicBezTo>
                          <a:pt x="6" y="1"/>
                          <a:pt x="4" y="3"/>
                          <a:pt x="3" y="8"/>
                        </a:cubicBezTo>
                        <a:cubicBezTo>
                          <a:pt x="1" y="13"/>
                          <a:pt x="0" y="31"/>
                          <a:pt x="0" y="55"/>
                        </a:cubicBezTo>
                        <a:cubicBezTo>
                          <a:pt x="0" y="86"/>
                          <a:pt x="2" y="128"/>
                          <a:pt x="5" y="159"/>
                        </a:cubicBezTo>
                        <a:cubicBezTo>
                          <a:pt x="8" y="182"/>
                          <a:pt x="12" y="194"/>
                          <a:pt x="16" y="203"/>
                        </a:cubicBezTo>
                        <a:cubicBezTo>
                          <a:pt x="16" y="202"/>
                          <a:pt x="16" y="202"/>
                          <a:pt x="16" y="202"/>
                        </a:cubicBezTo>
                        <a:cubicBezTo>
                          <a:pt x="12" y="194"/>
                          <a:pt x="9" y="181"/>
                          <a:pt x="6" y="158"/>
                        </a:cubicBezTo>
                        <a:cubicBezTo>
                          <a:pt x="0" y="106"/>
                          <a:pt x="0" y="20"/>
                          <a:pt x="3" y="9"/>
                        </a:cubicBezTo>
                        <a:cubicBezTo>
                          <a:pt x="5" y="4"/>
                          <a:pt x="6" y="2"/>
                          <a:pt x="8" y="1"/>
                        </a:cubicBezTo>
                        <a:lnTo>
                          <a:pt x="8"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3" name="Freeform 7368">
                    <a:extLst>
                      <a:ext uri="{FF2B5EF4-FFF2-40B4-BE49-F238E27FC236}">
                        <a16:creationId xmlns:a16="http://schemas.microsoft.com/office/drawing/2014/main" xmlns="" id="{D1D6C274-9D12-469F-9933-6CC7C63A417E}"/>
                      </a:ext>
                    </a:extLst>
                  </p:cNvPr>
                  <p:cNvSpPr>
                    <a:spLocks/>
                  </p:cNvSpPr>
                  <p:nvPr/>
                </p:nvSpPr>
                <p:spPr bwMode="auto">
                  <a:xfrm>
                    <a:off x="4024" y="2440"/>
                    <a:ext cx="24" cy="192"/>
                  </a:xfrm>
                  <a:custGeom>
                    <a:avLst/>
                    <a:gdLst>
                      <a:gd name="T0" fmla="*/ 18 w 32"/>
                      <a:gd name="T1" fmla="*/ 252 h 256"/>
                      <a:gd name="T2" fmla="*/ 30 w 32"/>
                      <a:gd name="T3" fmla="*/ 250 h 256"/>
                      <a:gd name="T4" fmla="*/ 28 w 32"/>
                      <a:gd name="T5" fmla="*/ 228 h 256"/>
                      <a:gd name="T6" fmla="*/ 22 w 32"/>
                      <a:gd name="T7" fmla="*/ 33 h 256"/>
                      <a:gd name="T8" fmla="*/ 26 w 32"/>
                      <a:gd name="T9" fmla="*/ 13 h 256"/>
                      <a:gd name="T10" fmla="*/ 19 w 32"/>
                      <a:gd name="T11" fmla="*/ 1 h 256"/>
                      <a:gd name="T12" fmla="*/ 11 w 32"/>
                      <a:gd name="T13" fmla="*/ 4 h 256"/>
                      <a:gd name="T14" fmla="*/ 1 w 32"/>
                      <a:gd name="T15" fmla="*/ 12 h 256"/>
                      <a:gd name="T16" fmla="*/ 13 w 32"/>
                      <a:gd name="T17" fmla="*/ 188 h 256"/>
                      <a:gd name="T18" fmla="*/ 6 w 32"/>
                      <a:gd name="T19" fmla="*/ 239 h 256"/>
                      <a:gd name="T20" fmla="*/ 9 w 32"/>
                      <a:gd name="T21" fmla="*/ 252 h 256"/>
                      <a:gd name="T22" fmla="*/ 18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8" y="252"/>
                        </a:moveTo>
                        <a:cubicBezTo>
                          <a:pt x="18" y="252"/>
                          <a:pt x="28" y="256"/>
                          <a:pt x="30" y="250"/>
                        </a:cubicBezTo>
                        <a:cubicBezTo>
                          <a:pt x="31" y="247"/>
                          <a:pt x="32" y="250"/>
                          <a:pt x="28" y="228"/>
                        </a:cubicBezTo>
                        <a:cubicBezTo>
                          <a:pt x="24" y="207"/>
                          <a:pt x="17" y="45"/>
                          <a:pt x="22" y="33"/>
                        </a:cubicBezTo>
                        <a:cubicBezTo>
                          <a:pt x="26" y="21"/>
                          <a:pt x="30" y="19"/>
                          <a:pt x="26" y="13"/>
                        </a:cubicBezTo>
                        <a:cubicBezTo>
                          <a:pt x="23" y="7"/>
                          <a:pt x="25" y="0"/>
                          <a:pt x="19" y="1"/>
                        </a:cubicBezTo>
                        <a:cubicBezTo>
                          <a:pt x="13" y="2"/>
                          <a:pt x="15" y="5"/>
                          <a:pt x="11" y="4"/>
                        </a:cubicBezTo>
                        <a:cubicBezTo>
                          <a:pt x="7" y="2"/>
                          <a:pt x="0" y="0"/>
                          <a:pt x="1" y="12"/>
                        </a:cubicBezTo>
                        <a:cubicBezTo>
                          <a:pt x="1" y="24"/>
                          <a:pt x="11" y="41"/>
                          <a:pt x="13" y="188"/>
                        </a:cubicBezTo>
                        <a:cubicBezTo>
                          <a:pt x="14" y="223"/>
                          <a:pt x="7" y="232"/>
                          <a:pt x="6" y="239"/>
                        </a:cubicBezTo>
                        <a:cubicBezTo>
                          <a:pt x="5" y="246"/>
                          <a:pt x="7" y="248"/>
                          <a:pt x="9" y="252"/>
                        </a:cubicBezTo>
                        <a:cubicBezTo>
                          <a:pt x="12" y="255"/>
                          <a:pt x="16" y="253"/>
                          <a:pt x="18"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4" name="Freeform 7369">
                    <a:extLst>
                      <a:ext uri="{FF2B5EF4-FFF2-40B4-BE49-F238E27FC236}">
                        <a16:creationId xmlns:a16="http://schemas.microsoft.com/office/drawing/2014/main" xmlns="" id="{465B34E0-B354-40C6-8960-AFB04C842585}"/>
                      </a:ext>
                    </a:extLst>
                  </p:cNvPr>
                  <p:cNvSpPr>
                    <a:spLocks noEditPoints="1"/>
                  </p:cNvSpPr>
                  <p:nvPr/>
                </p:nvSpPr>
                <p:spPr bwMode="auto">
                  <a:xfrm>
                    <a:off x="4024" y="2441"/>
                    <a:ext cx="23" cy="190"/>
                  </a:xfrm>
                  <a:custGeom>
                    <a:avLst/>
                    <a:gdLst>
                      <a:gd name="T0" fmla="*/ 9 w 31"/>
                      <a:gd name="T1" fmla="*/ 251 h 253"/>
                      <a:gd name="T2" fmla="*/ 5 w 31"/>
                      <a:gd name="T3" fmla="*/ 241 h 253"/>
                      <a:gd name="T4" fmla="*/ 5 w 31"/>
                      <a:gd name="T5" fmla="*/ 238 h 253"/>
                      <a:gd name="T6" fmla="*/ 13 w 31"/>
                      <a:gd name="T7" fmla="*/ 191 h 253"/>
                      <a:gd name="T8" fmla="*/ 13 w 31"/>
                      <a:gd name="T9" fmla="*/ 187 h 253"/>
                      <a:gd name="T10" fmla="*/ 0 w 31"/>
                      <a:gd name="T11" fmla="*/ 11 h 253"/>
                      <a:gd name="T12" fmla="*/ 0 w 31"/>
                      <a:gd name="T13" fmla="*/ 10 h 253"/>
                      <a:gd name="T14" fmla="*/ 2 w 31"/>
                      <a:gd name="T15" fmla="*/ 3 h 253"/>
                      <a:gd name="T16" fmla="*/ 6 w 31"/>
                      <a:gd name="T17" fmla="*/ 1 h 253"/>
                      <a:gd name="T18" fmla="*/ 11 w 31"/>
                      <a:gd name="T19" fmla="*/ 2 h 253"/>
                      <a:gd name="T20" fmla="*/ 13 w 31"/>
                      <a:gd name="T21" fmla="*/ 3 h 253"/>
                      <a:gd name="T22" fmla="*/ 14 w 31"/>
                      <a:gd name="T23" fmla="*/ 2 h 253"/>
                      <a:gd name="T24" fmla="*/ 19 w 31"/>
                      <a:gd name="T25" fmla="*/ 0 h 253"/>
                      <a:gd name="T26" fmla="*/ 20 w 31"/>
                      <a:gd name="T27" fmla="*/ 0 h 253"/>
                      <a:gd name="T28" fmla="*/ 24 w 31"/>
                      <a:gd name="T29" fmla="*/ 4 h 253"/>
                      <a:gd name="T30" fmla="*/ 27 w 31"/>
                      <a:gd name="T31" fmla="*/ 11 h 253"/>
                      <a:gd name="T32" fmla="*/ 28 w 31"/>
                      <a:gd name="T33" fmla="*/ 16 h 253"/>
                      <a:gd name="T34" fmla="*/ 22 w 31"/>
                      <a:gd name="T35" fmla="*/ 32 h 253"/>
                      <a:gd name="T36" fmla="*/ 21 w 31"/>
                      <a:gd name="T37" fmla="*/ 59 h 253"/>
                      <a:gd name="T38" fmla="*/ 29 w 31"/>
                      <a:gd name="T39" fmla="*/ 227 h 253"/>
                      <a:gd name="T40" fmla="*/ 31 w 31"/>
                      <a:gd name="T41" fmla="*/ 245 h 253"/>
                      <a:gd name="T42" fmla="*/ 30 w 31"/>
                      <a:gd name="T43" fmla="*/ 249 h 253"/>
                      <a:gd name="T44" fmla="*/ 24 w 31"/>
                      <a:gd name="T45" fmla="*/ 253 h 253"/>
                      <a:gd name="T46" fmla="*/ 18 w 31"/>
                      <a:gd name="T47" fmla="*/ 252 h 253"/>
                      <a:gd name="T48" fmla="*/ 13 w 31"/>
                      <a:gd name="T49" fmla="*/ 253 h 253"/>
                      <a:gd name="T50" fmla="*/ 13 w 31"/>
                      <a:gd name="T51" fmla="*/ 253 h 253"/>
                      <a:gd name="T52" fmla="*/ 9 w 31"/>
                      <a:gd name="T53" fmla="*/ 251 h 253"/>
                      <a:gd name="T54" fmla="*/ 6 w 31"/>
                      <a:gd name="T55" fmla="*/ 2 h 253"/>
                      <a:gd name="T56" fmla="*/ 1 w 31"/>
                      <a:gd name="T57" fmla="*/ 10 h 253"/>
                      <a:gd name="T58" fmla="*/ 1 w 31"/>
                      <a:gd name="T59" fmla="*/ 11 h 253"/>
                      <a:gd name="T60" fmla="*/ 14 w 31"/>
                      <a:gd name="T61" fmla="*/ 187 h 253"/>
                      <a:gd name="T62" fmla="*/ 14 w 31"/>
                      <a:gd name="T63" fmla="*/ 191 h 253"/>
                      <a:gd name="T64" fmla="*/ 6 w 31"/>
                      <a:gd name="T65" fmla="*/ 238 h 253"/>
                      <a:gd name="T66" fmla="*/ 6 w 31"/>
                      <a:gd name="T67" fmla="*/ 241 h 253"/>
                      <a:gd name="T68" fmla="*/ 10 w 31"/>
                      <a:gd name="T69" fmla="*/ 250 h 253"/>
                      <a:gd name="T70" fmla="*/ 13 w 31"/>
                      <a:gd name="T71" fmla="*/ 252 h 253"/>
                      <a:gd name="T72" fmla="*/ 18 w 31"/>
                      <a:gd name="T73" fmla="*/ 251 h 253"/>
                      <a:gd name="T74" fmla="*/ 18 w 31"/>
                      <a:gd name="T75" fmla="*/ 251 h 253"/>
                      <a:gd name="T76" fmla="*/ 18 w 31"/>
                      <a:gd name="T77" fmla="*/ 251 h 253"/>
                      <a:gd name="T78" fmla="*/ 20 w 31"/>
                      <a:gd name="T79" fmla="*/ 251 h 253"/>
                      <a:gd name="T80" fmla="*/ 24 w 31"/>
                      <a:gd name="T81" fmla="*/ 252 h 253"/>
                      <a:gd name="T82" fmla="*/ 29 w 31"/>
                      <a:gd name="T83" fmla="*/ 249 h 253"/>
                      <a:gd name="T84" fmla="*/ 30 w 31"/>
                      <a:gd name="T85" fmla="*/ 245 h 253"/>
                      <a:gd name="T86" fmla="*/ 28 w 31"/>
                      <a:gd name="T87" fmla="*/ 227 h 253"/>
                      <a:gd name="T88" fmla="*/ 20 w 31"/>
                      <a:gd name="T89" fmla="*/ 59 h 253"/>
                      <a:gd name="T90" fmla="*/ 21 w 31"/>
                      <a:gd name="T91" fmla="*/ 32 h 253"/>
                      <a:gd name="T92" fmla="*/ 27 w 31"/>
                      <a:gd name="T93" fmla="*/ 16 h 253"/>
                      <a:gd name="T94" fmla="*/ 26 w 31"/>
                      <a:gd name="T95" fmla="*/ 12 h 253"/>
                      <a:gd name="T96" fmla="*/ 23 w 31"/>
                      <a:gd name="T97" fmla="*/ 4 h 253"/>
                      <a:gd name="T98" fmla="*/ 20 w 31"/>
                      <a:gd name="T99" fmla="*/ 1 h 253"/>
                      <a:gd name="T100" fmla="*/ 19 w 31"/>
                      <a:gd name="T101" fmla="*/ 1 h 253"/>
                      <a:gd name="T102" fmla="*/ 15 w 31"/>
                      <a:gd name="T103" fmla="*/ 2 h 253"/>
                      <a:gd name="T104" fmla="*/ 13 w 31"/>
                      <a:gd name="T105" fmla="*/ 4 h 253"/>
                      <a:gd name="T106" fmla="*/ 11 w 31"/>
                      <a:gd name="T107" fmla="*/ 3 h 253"/>
                      <a:gd name="T108" fmla="*/ 6 w 31"/>
                      <a:gd name="T109"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53">
                        <a:moveTo>
                          <a:pt x="9" y="251"/>
                        </a:moveTo>
                        <a:cubicBezTo>
                          <a:pt x="7" y="248"/>
                          <a:pt x="5" y="246"/>
                          <a:pt x="5" y="241"/>
                        </a:cubicBezTo>
                        <a:cubicBezTo>
                          <a:pt x="5" y="240"/>
                          <a:pt x="5" y="239"/>
                          <a:pt x="5" y="238"/>
                        </a:cubicBezTo>
                        <a:cubicBezTo>
                          <a:pt x="6" y="231"/>
                          <a:pt x="13" y="223"/>
                          <a:pt x="13" y="191"/>
                        </a:cubicBezTo>
                        <a:cubicBezTo>
                          <a:pt x="13" y="190"/>
                          <a:pt x="13" y="188"/>
                          <a:pt x="13" y="187"/>
                        </a:cubicBezTo>
                        <a:cubicBezTo>
                          <a:pt x="10" y="40"/>
                          <a:pt x="1" y="24"/>
                          <a:pt x="0" y="11"/>
                        </a:cubicBezTo>
                        <a:cubicBezTo>
                          <a:pt x="0" y="11"/>
                          <a:pt x="0" y="10"/>
                          <a:pt x="0" y="10"/>
                        </a:cubicBezTo>
                        <a:cubicBezTo>
                          <a:pt x="0" y="6"/>
                          <a:pt x="1" y="4"/>
                          <a:pt x="2" y="3"/>
                        </a:cubicBezTo>
                        <a:cubicBezTo>
                          <a:pt x="3" y="1"/>
                          <a:pt x="4" y="1"/>
                          <a:pt x="6" y="1"/>
                        </a:cubicBezTo>
                        <a:cubicBezTo>
                          <a:pt x="8" y="1"/>
                          <a:pt x="9" y="2"/>
                          <a:pt x="11" y="2"/>
                        </a:cubicBezTo>
                        <a:cubicBezTo>
                          <a:pt x="12" y="2"/>
                          <a:pt x="12" y="3"/>
                          <a:pt x="13" y="3"/>
                        </a:cubicBezTo>
                        <a:cubicBezTo>
                          <a:pt x="13" y="3"/>
                          <a:pt x="13" y="2"/>
                          <a:pt x="14" y="2"/>
                        </a:cubicBezTo>
                        <a:cubicBezTo>
                          <a:pt x="15" y="1"/>
                          <a:pt x="16" y="0"/>
                          <a:pt x="19" y="0"/>
                        </a:cubicBezTo>
                        <a:cubicBezTo>
                          <a:pt x="19" y="0"/>
                          <a:pt x="20" y="0"/>
                          <a:pt x="20" y="0"/>
                        </a:cubicBezTo>
                        <a:cubicBezTo>
                          <a:pt x="23" y="0"/>
                          <a:pt x="24" y="2"/>
                          <a:pt x="24" y="4"/>
                        </a:cubicBezTo>
                        <a:cubicBezTo>
                          <a:pt x="25" y="6"/>
                          <a:pt x="25" y="9"/>
                          <a:pt x="27" y="11"/>
                        </a:cubicBezTo>
                        <a:cubicBezTo>
                          <a:pt x="28" y="13"/>
                          <a:pt x="28" y="15"/>
                          <a:pt x="28" y="16"/>
                        </a:cubicBezTo>
                        <a:cubicBezTo>
                          <a:pt x="28" y="20"/>
                          <a:pt x="25" y="23"/>
                          <a:pt x="22" y="32"/>
                        </a:cubicBezTo>
                        <a:cubicBezTo>
                          <a:pt x="21" y="34"/>
                          <a:pt x="21" y="45"/>
                          <a:pt x="21" y="59"/>
                        </a:cubicBezTo>
                        <a:cubicBezTo>
                          <a:pt x="21" y="109"/>
                          <a:pt x="25" y="211"/>
                          <a:pt x="29" y="227"/>
                        </a:cubicBezTo>
                        <a:cubicBezTo>
                          <a:pt x="31" y="238"/>
                          <a:pt x="31" y="242"/>
                          <a:pt x="31" y="245"/>
                        </a:cubicBezTo>
                        <a:cubicBezTo>
                          <a:pt x="31" y="247"/>
                          <a:pt x="31" y="248"/>
                          <a:pt x="30" y="249"/>
                        </a:cubicBezTo>
                        <a:cubicBezTo>
                          <a:pt x="29" y="252"/>
                          <a:pt x="26" y="253"/>
                          <a:pt x="24" y="253"/>
                        </a:cubicBezTo>
                        <a:cubicBezTo>
                          <a:pt x="21" y="253"/>
                          <a:pt x="18" y="252"/>
                          <a:pt x="18" y="252"/>
                        </a:cubicBezTo>
                        <a:cubicBezTo>
                          <a:pt x="16" y="252"/>
                          <a:pt x="15" y="253"/>
                          <a:pt x="13" y="253"/>
                        </a:cubicBezTo>
                        <a:cubicBezTo>
                          <a:pt x="13" y="253"/>
                          <a:pt x="13" y="253"/>
                          <a:pt x="13" y="253"/>
                        </a:cubicBezTo>
                        <a:cubicBezTo>
                          <a:pt x="12" y="253"/>
                          <a:pt x="10" y="252"/>
                          <a:pt x="9" y="251"/>
                        </a:cubicBezTo>
                        <a:close/>
                        <a:moveTo>
                          <a:pt x="6" y="2"/>
                        </a:moveTo>
                        <a:cubicBezTo>
                          <a:pt x="3" y="2"/>
                          <a:pt x="1" y="3"/>
                          <a:pt x="1" y="10"/>
                        </a:cubicBezTo>
                        <a:cubicBezTo>
                          <a:pt x="1" y="10"/>
                          <a:pt x="1" y="11"/>
                          <a:pt x="1" y="11"/>
                        </a:cubicBezTo>
                        <a:cubicBezTo>
                          <a:pt x="2" y="23"/>
                          <a:pt x="11" y="40"/>
                          <a:pt x="14" y="187"/>
                        </a:cubicBezTo>
                        <a:cubicBezTo>
                          <a:pt x="14" y="188"/>
                          <a:pt x="14" y="190"/>
                          <a:pt x="14" y="191"/>
                        </a:cubicBezTo>
                        <a:cubicBezTo>
                          <a:pt x="14" y="223"/>
                          <a:pt x="7" y="231"/>
                          <a:pt x="6" y="238"/>
                        </a:cubicBezTo>
                        <a:cubicBezTo>
                          <a:pt x="6" y="239"/>
                          <a:pt x="6" y="240"/>
                          <a:pt x="6" y="241"/>
                        </a:cubicBezTo>
                        <a:cubicBezTo>
                          <a:pt x="6" y="246"/>
                          <a:pt x="7" y="247"/>
                          <a:pt x="10" y="250"/>
                        </a:cubicBezTo>
                        <a:cubicBezTo>
                          <a:pt x="11" y="252"/>
                          <a:pt x="12" y="252"/>
                          <a:pt x="13" y="252"/>
                        </a:cubicBezTo>
                        <a:cubicBezTo>
                          <a:pt x="14" y="252"/>
                          <a:pt x="16" y="251"/>
                          <a:pt x="18" y="251"/>
                        </a:cubicBezTo>
                        <a:cubicBezTo>
                          <a:pt x="18" y="251"/>
                          <a:pt x="18" y="251"/>
                          <a:pt x="18" y="251"/>
                        </a:cubicBezTo>
                        <a:cubicBezTo>
                          <a:pt x="18" y="251"/>
                          <a:pt x="18" y="251"/>
                          <a:pt x="18" y="251"/>
                        </a:cubicBezTo>
                        <a:cubicBezTo>
                          <a:pt x="18" y="251"/>
                          <a:pt x="19" y="251"/>
                          <a:pt x="20" y="251"/>
                        </a:cubicBezTo>
                        <a:cubicBezTo>
                          <a:pt x="21" y="252"/>
                          <a:pt x="22" y="252"/>
                          <a:pt x="24" y="252"/>
                        </a:cubicBezTo>
                        <a:cubicBezTo>
                          <a:pt x="26" y="252"/>
                          <a:pt x="28" y="251"/>
                          <a:pt x="29" y="249"/>
                        </a:cubicBezTo>
                        <a:cubicBezTo>
                          <a:pt x="30" y="247"/>
                          <a:pt x="30" y="247"/>
                          <a:pt x="30" y="245"/>
                        </a:cubicBezTo>
                        <a:cubicBezTo>
                          <a:pt x="30" y="243"/>
                          <a:pt x="30" y="238"/>
                          <a:pt x="28" y="227"/>
                        </a:cubicBezTo>
                        <a:cubicBezTo>
                          <a:pt x="24" y="211"/>
                          <a:pt x="20" y="109"/>
                          <a:pt x="20" y="59"/>
                        </a:cubicBezTo>
                        <a:cubicBezTo>
                          <a:pt x="20" y="45"/>
                          <a:pt x="20" y="34"/>
                          <a:pt x="21" y="32"/>
                        </a:cubicBezTo>
                        <a:cubicBezTo>
                          <a:pt x="24" y="23"/>
                          <a:pt x="27" y="19"/>
                          <a:pt x="27" y="16"/>
                        </a:cubicBezTo>
                        <a:cubicBezTo>
                          <a:pt x="27" y="15"/>
                          <a:pt x="27" y="14"/>
                          <a:pt x="26" y="12"/>
                        </a:cubicBezTo>
                        <a:cubicBezTo>
                          <a:pt x="24" y="9"/>
                          <a:pt x="24" y="6"/>
                          <a:pt x="23" y="4"/>
                        </a:cubicBezTo>
                        <a:cubicBezTo>
                          <a:pt x="23" y="2"/>
                          <a:pt x="22" y="1"/>
                          <a:pt x="20" y="1"/>
                        </a:cubicBezTo>
                        <a:cubicBezTo>
                          <a:pt x="20" y="1"/>
                          <a:pt x="19" y="1"/>
                          <a:pt x="19" y="1"/>
                        </a:cubicBezTo>
                        <a:cubicBezTo>
                          <a:pt x="17" y="1"/>
                          <a:pt x="16" y="2"/>
                          <a:pt x="15" y="2"/>
                        </a:cubicBezTo>
                        <a:cubicBezTo>
                          <a:pt x="14" y="3"/>
                          <a:pt x="14" y="4"/>
                          <a:pt x="13" y="4"/>
                        </a:cubicBezTo>
                        <a:cubicBezTo>
                          <a:pt x="12" y="4"/>
                          <a:pt x="12" y="3"/>
                          <a:pt x="11" y="3"/>
                        </a:cubicBezTo>
                        <a:cubicBezTo>
                          <a:pt x="9" y="3"/>
                          <a:pt x="7" y="2"/>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5" name="Freeform 7370">
                    <a:extLst>
                      <a:ext uri="{FF2B5EF4-FFF2-40B4-BE49-F238E27FC236}">
                        <a16:creationId xmlns:a16="http://schemas.microsoft.com/office/drawing/2014/main" xmlns="" id="{660262B0-5F10-4727-AAA5-7B2F9684BC91}"/>
                      </a:ext>
                    </a:extLst>
                  </p:cNvPr>
                  <p:cNvSpPr>
                    <a:spLocks/>
                  </p:cNvSpPr>
                  <p:nvPr/>
                </p:nvSpPr>
                <p:spPr bwMode="auto">
                  <a:xfrm>
                    <a:off x="4033" y="2578"/>
                    <a:ext cx="1" cy="16"/>
                  </a:xfrm>
                  <a:custGeom>
                    <a:avLst/>
                    <a:gdLst>
                      <a:gd name="T0" fmla="*/ 1 w 1"/>
                      <a:gd name="T1" fmla="*/ 0 h 21"/>
                      <a:gd name="T2" fmla="*/ 1 w 1"/>
                      <a:gd name="T3" fmla="*/ 7 h 21"/>
                      <a:gd name="T4" fmla="*/ 0 w 1"/>
                      <a:gd name="T5" fmla="*/ 21 h 21"/>
                      <a:gd name="T6" fmla="*/ 1 w 1"/>
                      <a:gd name="T7" fmla="*/ 8 h 21"/>
                      <a:gd name="T8" fmla="*/ 1 w 1"/>
                      <a:gd name="T9" fmla="*/ 4 h 21"/>
                      <a:gd name="T10" fmla="*/ 1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1" y="0"/>
                        </a:moveTo>
                        <a:cubicBezTo>
                          <a:pt x="1" y="2"/>
                          <a:pt x="1" y="4"/>
                          <a:pt x="1" y="7"/>
                        </a:cubicBezTo>
                        <a:cubicBezTo>
                          <a:pt x="1" y="12"/>
                          <a:pt x="0" y="17"/>
                          <a:pt x="0" y="21"/>
                        </a:cubicBezTo>
                        <a:cubicBezTo>
                          <a:pt x="1" y="17"/>
                          <a:pt x="1" y="13"/>
                          <a:pt x="1" y="8"/>
                        </a:cubicBezTo>
                        <a:cubicBezTo>
                          <a:pt x="1" y="7"/>
                          <a:pt x="1" y="5"/>
                          <a:pt x="1" y="4"/>
                        </a:cubicBezTo>
                        <a:cubicBezTo>
                          <a:pt x="1" y="3"/>
                          <a:pt x="1" y="1"/>
                          <a:pt x="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6" name="Freeform 7371">
                    <a:extLst>
                      <a:ext uri="{FF2B5EF4-FFF2-40B4-BE49-F238E27FC236}">
                        <a16:creationId xmlns:a16="http://schemas.microsoft.com/office/drawing/2014/main" xmlns="" id="{82440E25-6D39-4ED3-A29E-87E7E77249FA}"/>
                      </a:ext>
                    </a:extLst>
                  </p:cNvPr>
                  <p:cNvSpPr>
                    <a:spLocks/>
                  </p:cNvSpPr>
                  <p:nvPr/>
                </p:nvSpPr>
                <p:spPr bwMode="auto">
                  <a:xfrm>
                    <a:off x="4025" y="2442"/>
                    <a:ext cx="22" cy="188"/>
                  </a:xfrm>
                  <a:custGeom>
                    <a:avLst/>
                    <a:gdLst>
                      <a:gd name="T0" fmla="*/ 19 w 29"/>
                      <a:gd name="T1" fmla="*/ 0 h 251"/>
                      <a:gd name="T2" fmla="*/ 18 w 29"/>
                      <a:gd name="T3" fmla="*/ 0 h 251"/>
                      <a:gd name="T4" fmla="*/ 14 w 29"/>
                      <a:gd name="T5" fmla="*/ 1 h 251"/>
                      <a:gd name="T6" fmla="*/ 12 w 29"/>
                      <a:gd name="T7" fmla="*/ 3 h 251"/>
                      <a:gd name="T8" fmla="*/ 10 w 29"/>
                      <a:gd name="T9" fmla="*/ 2 h 251"/>
                      <a:gd name="T10" fmla="*/ 5 w 29"/>
                      <a:gd name="T11" fmla="*/ 1 h 251"/>
                      <a:gd name="T12" fmla="*/ 5 w 29"/>
                      <a:gd name="T13" fmla="*/ 1 h 251"/>
                      <a:gd name="T14" fmla="*/ 0 w 29"/>
                      <a:gd name="T15" fmla="*/ 9 h 251"/>
                      <a:gd name="T16" fmla="*/ 0 w 29"/>
                      <a:gd name="T17" fmla="*/ 10 h 251"/>
                      <a:gd name="T18" fmla="*/ 13 w 29"/>
                      <a:gd name="T19" fmla="*/ 186 h 251"/>
                      <a:gd name="T20" fmla="*/ 13 w 29"/>
                      <a:gd name="T21" fmla="*/ 190 h 251"/>
                      <a:gd name="T22" fmla="*/ 5 w 29"/>
                      <a:gd name="T23" fmla="*/ 237 h 251"/>
                      <a:gd name="T24" fmla="*/ 5 w 29"/>
                      <a:gd name="T25" fmla="*/ 240 h 251"/>
                      <a:gd name="T26" fmla="*/ 7 w 29"/>
                      <a:gd name="T27" fmla="*/ 247 h 251"/>
                      <a:gd name="T28" fmla="*/ 11 w 29"/>
                      <a:gd name="T29" fmla="*/ 246 h 251"/>
                      <a:gd name="T30" fmla="*/ 19 w 29"/>
                      <a:gd name="T31" fmla="*/ 248 h 251"/>
                      <a:gd name="T32" fmla="*/ 17 w 29"/>
                      <a:gd name="T33" fmla="*/ 239 h 251"/>
                      <a:gd name="T34" fmla="*/ 17 w 29"/>
                      <a:gd name="T35" fmla="*/ 241 h 251"/>
                      <a:gd name="T36" fmla="*/ 14 w 29"/>
                      <a:gd name="T37" fmla="*/ 246 h 251"/>
                      <a:gd name="T38" fmla="*/ 14 w 29"/>
                      <a:gd name="T39" fmla="*/ 245 h 251"/>
                      <a:gd name="T40" fmla="*/ 13 w 29"/>
                      <a:gd name="T41" fmla="*/ 246 h 251"/>
                      <a:gd name="T42" fmla="*/ 9 w 29"/>
                      <a:gd name="T43" fmla="*/ 235 h 251"/>
                      <a:gd name="T44" fmla="*/ 14 w 29"/>
                      <a:gd name="T45" fmla="*/ 207 h 251"/>
                      <a:gd name="T46" fmla="*/ 12 w 29"/>
                      <a:gd name="T47" fmla="*/ 126 h 251"/>
                      <a:gd name="T48" fmla="*/ 7 w 29"/>
                      <a:gd name="T49" fmla="*/ 39 h 251"/>
                      <a:gd name="T50" fmla="*/ 5 w 29"/>
                      <a:gd name="T51" fmla="*/ 21 h 251"/>
                      <a:gd name="T52" fmla="*/ 5 w 29"/>
                      <a:gd name="T53" fmla="*/ 7 h 251"/>
                      <a:gd name="T54" fmla="*/ 7 w 29"/>
                      <a:gd name="T55" fmla="*/ 7 h 251"/>
                      <a:gd name="T56" fmla="*/ 10 w 29"/>
                      <a:gd name="T57" fmla="*/ 8 h 251"/>
                      <a:gd name="T58" fmla="*/ 11 w 29"/>
                      <a:gd name="T59" fmla="*/ 9 h 251"/>
                      <a:gd name="T60" fmla="*/ 13 w 29"/>
                      <a:gd name="T61" fmla="*/ 8 h 251"/>
                      <a:gd name="T62" fmla="*/ 15 w 29"/>
                      <a:gd name="T63" fmla="*/ 4 h 251"/>
                      <a:gd name="T64" fmla="*/ 19 w 29"/>
                      <a:gd name="T65" fmla="*/ 6 h 251"/>
                      <a:gd name="T66" fmla="*/ 19 w 29"/>
                      <a:gd name="T67" fmla="*/ 12 h 251"/>
                      <a:gd name="T68" fmla="*/ 22 w 29"/>
                      <a:gd name="T69" fmla="*/ 15 h 251"/>
                      <a:gd name="T70" fmla="*/ 17 w 29"/>
                      <a:gd name="T71" fmla="*/ 23 h 251"/>
                      <a:gd name="T72" fmla="*/ 16 w 29"/>
                      <a:gd name="T73" fmla="*/ 34 h 251"/>
                      <a:gd name="T74" fmla="*/ 19 w 29"/>
                      <a:gd name="T75" fmla="*/ 149 h 251"/>
                      <a:gd name="T76" fmla="*/ 22 w 29"/>
                      <a:gd name="T77" fmla="*/ 217 h 251"/>
                      <a:gd name="T78" fmla="*/ 25 w 29"/>
                      <a:gd name="T79" fmla="*/ 232 h 251"/>
                      <a:gd name="T80" fmla="*/ 22 w 29"/>
                      <a:gd name="T81" fmla="*/ 245 h 251"/>
                      <a:gd name="T82" fmla="*/ 22 w 29"/>
                      <a:gd name="T83" fmla="*/ 249 h 251"/>
                      <a:gd name="T84" fmla="*/ 25 w 29"/>
                      <a:gd name="T85" fmla="*/ 251 h 251"/>
                      <a:gd name="T86" fmla="*/ 27 w 29"/>
                      <a:gd name="T87" fmla="*/ 249 h 251"/>
                      <a:gd name="T88" fmla="*/ 28 w 29"/>
                      <a:gd name="T89" fmla="*/ 248 h 251"/>
                      <a:gd name="T90" fmla="*/ 29 w 29"/>
                      <a:gd name="T91" fmla="*/ 244 h 251"/>
                      <a:gd name="T92" fmla="*/ 27 w 29"/>
                      <a:gd name="T93" fmla="*/ 226 h 251"/>
                      <a:gd name="T94" fmla="*/ 19 w 29"/>
                      <a:gd name="T95" fmla="*/ 58 h 251"/>
                      <a:gd name="T96" fmla="*/ 20 w 29"/>
                      <a:gd name="T97" fmla="*/ 31 h 251"/>
                      <a:gd name="T98" fmla="*/ 26 w 29"/>
                      <a:gd name="T99" fmla="*/ 15 h 251"/>
                      <a:gd name="T100" fmla="*/ 25 w 29"/>
                      <a:gd name="T101" fmla="*/ 11 h 251"/>
                      <a:gd name="T102" fmla="*/ 22 w 29"/>
                      <a:gd name="T103" fmla="*/ 3 h 251"/>
                      <a:gd name="T104" fmla="*/ 19 w 29"/>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251">
                        <a:moveTo>
                          <a:pt x="19" y="0"/>
                        </a:moveTo>
                        <a:cubicBezTo>
                          <a:pt x="19" y="0"/>
                          <a:pt x="18" y="0"/>
                          <a:pt x="18" y="0"/>
                        </a:cubicBezTo>
                        <a:cubicBezTo>
                          <a:pt x="16" y="0"/>
                          <a:pt x="15" y="1"/>
                          <a:pt x="14" y="1"/>
                        </a:cubicBezTo>
                        <a:cubicBezTo>
                          <a:pt x="13" y="2"/>
                          <a:pt x="13" y="3"/>
                          <a:pt x="12" y="3"/>
                        </a:cubicBezTo>
                        <a:cubicBezTo>
                          <a:pt x="11" y="3"/>
                          <a:pt x="11" y="2"/>
                          <a:pt x="10" y="2"/>
                        </a:cubicBezTo>
                        <a:cubicBezTo>
                          <a:pt x="8" y="2"/>
                          <a:pt x="6" y="1"/>
                          <a:pt x="5" y="1"/>
                        </a:cubicBezTo>
                        <a:cubicBezTo>
                          <a:pt x="5" y="1"/>
                          <a:pt x="5" y="1"/>
                          <a:pt x="5" y="1"/>
                        </a:cubicBezTo>
                        <a:cubicBezTo>
                          <a:pt x="2" y="1"/>
                          <a:pt x="0" y="2"/>
                          <a:pt x="0" y="9"/>
                        </a:cubicBezTo>
                        <a:cubicBezTo>
                          <a:pt x="0" y="9"/>
                          <a:pt x="0" y="10"/>
                          <a:pt x="0" y="10"/>
                        </a:cubicBezTo>
                        <a:cubicBezTo>
                          <a:pt x="1" y="22"/>
                          <a:pt x="10" y="39"/>
                          <a:pt x="13" y="186"/>
                        </a:cubicBezTo>
                        <a:cubicBezTo>
                          <a:pt x="13" y="187"/>
                          <a:pt x="13" y="189"/>
                          <a:pt x="13" y="190"/>
                        </a:cubicBezTo>
                        <a:cubicBezTo>
                          <a:pt x="13" y="222"/>
                          <a:pt x="6" y="230"/>
                          <a:pt x="5" y="237"/>
                        </a:cubicBezTo>
                        <a:cubicBezTo>
                          <a:pt x="5" y="238"/>
                          <a:pt x="5" y="239"/>
                          <a:pt x="5" y="240"/>
                        </a:cubicBezTo>
                        <a:cubicBezTo>
                          <a:pt x="5" y="243"/>
                          <a:pt x="6" y="245"/>
                          <a:pt x="7" y="247"/>
                        </a:cubicBezTo>
                        <a:cubicBezTo>
                          <a:pt x="8" y="246"/>
                          <a:pt x="10" y="246"/>
                          <a:pt x="11" y="246"/>
                        </a:cubicBezTo>
                        <a:cubicBezTo>
                          <a:pt x="15" y="246"/>
                          <a:pt x="17" y="247"/>
                          <a:pt x="19" y="248"/>
                        </a:cubicBezTo>
                        <a:cubicBezTo>
                          <a:pt x="19" y="243"/>
                          <a:pt x="18" y="239"/>
                          <a:pt x="17" y="239"/>
                        </a:cubicBezTo>
                        <a:cubicBezTo>
                          <a:pt x="17" y="239"/>
                          <a:pt x="17" y="240"/>
                          <a:pt x="17" y="241"/>
                        </a:cubicBezTo>
                        <a:cubicBezTo>
                          <a:pt x="16" y="245"/>
                          <a:pt x="15" y="246"/>
                          <a:pt x="14" y="246"/>
                        </a:cubicBezTo>
                        <a:cubicBezTo>
                          <a:pt x="14" y="246"/>
                          <a:pt x="14" y="245"/>
                          <a:pt x="14" y="245"/>
                        </a:cubicBezTo>
                        <a:cubicBezTo>
                          <a:pt x="13" y="246"/>
                          <a:pt x="13" y="246"/>
                          <a:pt x="13" y="246"/>
                        </a:cubicBezTo>
                        <a:cubicBezTo>
                          <a:pt x="12" y="246"/>
                          <a:pt x="9" y="241"/>
                          <a:pt x="9" y="235"/>
                        </a:cubicBezTo>
                        <a:cubicBezTo>
                          <a:pt x="9" y="230"/>
                          <a:pt x="12" y="221"/>
                          <a:pt x="14" y="207"/>
                        </a:cubicBezTo>
                        <a:cubicBezTo>
                          <a:pt x="14" y="193"/>
                          <a:pt x="13" y="157"/>
                          <a:pt x="12" y="126"/>
                        </a:cubicBezTo>
                        <a:cubicBezTo>
                          <a:pt x="10" y="87"/>
                          <a:pt x="8" y="46"/>
                          <a:pt x="7" y="39"/>
                        </a:cubicBezTo>
                        <a:cubicBezTo>
                          <a:pt x="6" y="25"/>
                          <a:pt x="6" y="24"/>
                          <a:pt x="5" y="21"/>
                        </a:cubicBezTo>
                        <a:cubicBezTo>
                          <a:pt x="3" y="18"/>
                          <a:pt x="0" y="10"/>
                          <a:pt x="5" y="7"/>
                        </a:cubicBezTo>
                        <a:cubicBezTo>
                          <a:pt x="6" y="7"/>
                          <a:pt x="7" y="7"/>
                          <a:pt x="7" y="7"/>
                        </a:cubicBezTo>
                        <a:cubicBezTo>
                          <a:pt x="8" y="7"/>
                          <a:pt x="9" y="7"/>
                          <a:pt x="10" y="8"/>
                        </a:cubicBezTo>
                        <a:cubicBezTo>
                          <a:pt x="10" y="9"/>
                          <a:pt x="11" y="9"/>
                          <a:pt x="11" y="9"/>
                        </a:cubicBezTo>
                        <a:cubicBezTo>
                          <a:pt x="12" y="9"/>
                          <a:pt x="12" y="9"/>
                          <a:pt x="13" y="8"/>
                        </a:cubicBezTo>
                        <a:cubicBezTo>
                          <a:pt x="14" y="5"/>
                          <a:pt x="14" y="4"/>
                          <a:pt x="15" y="4"/>
                        </a:cubicBezTo>
                        <a:cubicBezTo>
                          <a:pt x="16" y="4"/>
                          <a:pt x="17" y="5"/>
                          <a:pt x="19" y="6"/>
                        </a:cubicBezTo>
                        <a:cubicBezTo>
                          <a:pt x="22" y="9"/>
                          <a:pt x="19" y="9"/>
                          <a:pt x="19" y="12"/>
                        </a:cubicBezTo>
                        <a:cubicBezTo>
                          <a:pt x="19" y="14"/>
                          <a:pt x="18" y="14"/>
                          <a:pt x="22" y="15"/>
                        </a:cubicBezTo>
                        <a:cubicBezTo>
                          <a:pt x="25" y="15"/>
                          <a:pt x="22" y="23"/>
                          <a:pt x="17" y="23"/>
                        </a:cubicBezTo>
                        <a:cubicBezTo>
                          <a:pt x="11" y="24"/>
                          <a:pt x="14" y="29"/>
                          <a:pt x="16" y="34"/>
                        </a:cubicBezTo>
                        <a:cubicBezTo>
                          <a:pt x="17" y="38"/>
                          <a:pt x="18" y="103"/>
                          <a:pt x="19" y="149"/>
                        </a:cubicBezTo>
                        <a:cubicBezTo>
                          <a:pt x="20" y="176"/>
                          <a:pt x="22" y="205"/>
                          <a:pt x="22" y="217"/>
                        </a:cubicBezTo>
                        <a:cubicBezTo>
                          <a:pt x="23" y="222"/>
                          <a:pt x="24" y="227"/>
                          <a:pt x="25" y="232"/>
                        </a:cubicBezTo>
                        <a:cubicBezTo>
                          <a:pt x="27" y="246"/>
                          <a:pt x="21" y="240"/>
                          <a:pt x="22" y="245"/>
                        </a:cubicBezTo>
                        <a:cubicBezTo>
                          <a:pt x="23" y="247"/>
                          <a:pt x="22" y="248"/>
                          <a:pt x="22" y="249"/>
                        </a:cubicBezTo>
                        <a:cubicBezTo>
                          <a:pt x="23" y="249"/>
                          <a:pt x="24" y="250"/>
                          <a:pt x="25" y="251"/>
                        </a:cubicBezTo>
                        <a:cubicBezTo>
                          <a:pt x="26" y="250"/>
                          <a:pt x="27" y="250"/>
                          <a:pt x="27" y="249"/>
                        </a:cubicBezTo>
                        <a:cubicBezTo>
                          <a:pt x="28" y="249"/>
                          <a:pt x="28" y="248"/>
                          <a:pt x="28" y="248"/>
                        </a:cubicBezTo>
                        <a:cubicBezTo>
                          <a:pt x="29" y="246"/>
                          <a:pt x="29" y="246"/>
                          <a:pt x="29" y="244"/>
                        </a:cubicBezTo>
                        <a:cubicBezTo>
                          <a:pt x="29" y="242"/>
                          <a:pt x="29" y="237"/>
                          <a:pt x="27" y="226"/>
                        </a:cubicBezTo>
                        <a:cubicBezTo>
                          <a:pt x="23" y="210"/>
                          <a:pt x="19" y="108"/>
                          <a:pt x="19" y="58"/>
                        </a:cubicBezTo>
                        <a:cubicBezTo>
                          <a:pt x="19" y="44"/>
                          <a:pt x="19" y="33"/>
                          <a:pt x="20" y="31"/>
                        </a:cubicBezTo>
                        <a:cubicBezTo>
                          <a:pt x="23" y="22"/>
                          <a:pt x="26" y="18"/>
                          <a:pt x="26" y="15"/>
                        </a:cubicBezTo>
                        <a:cubicBezTo>
                          <a:pt x="26" y="14"/>
                          <a:pt x="26" y="13"/>
                          <a:pt x="25" y="11"/>
                        </a:cubicBezTo>
                        <a:cubicBezTo>
                          <a:pt x="23" y="8"/>
                          <a:pt x="23" y="5"/>
                          <a:pt x="22" y="3"/>
                        </a:cubicBezTo>
                        <a:cubicBezTo>
                          <a:pt x="22" y="1"/>
                          <a:pt x="21"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7" name="Freeform 7372">
                    <a:extLst>
                      <a:ext uri="{FF2B5EF4-FFF2-40B4-BE49-F238E27FC236}">
                        <a16:creationId xmlns:a16="http://schemas.microsoft.com/office/drawing/2014/main" xmlns="" id="{F6B2B2C8-CF30-4E90-83AA-C4905CA9CF76}"/>
                      </a:ext>
                    </a:extLst>
                  </p:cNvPr>
                  <p:cNvSpPr>
                    <a:spLocks/>
                  </p:cNvSpPr>
                  <p:nvPr/>
                </p:nvSpPr>
                <p:spPr bwMode="auto">
                  <a:xfrm>
                    <a:off x="4025" y="2441"/>
                    <a:ext cx="22" cy="187"/>
                  </a:xfrm>
                  <a:custGeom>
                    <a:avLst/>
                    <a:gdLst>
                      <a:gd name="T0" fmla="*/ 19 w 30"/>
                      <a:gd name="T1" fmla="*/ 0 h 250"/>
                      <a:gd name="T2" fmla="*/ 18 w 30"/>
                      <a:gd name="T3" fmla="*/ 0 h 250"/>
                      <a:gd name="T4" fmla="*/ 12 w 30"/>
                      <a:gd name="T5" fmla="*/ 3 h 250"/>
                      <a:gd name="T6" fmla="*/ 10 w 30"/>
                      <a:gd name="T7" fmla="*/ 3 h 250"/>
                      <a:gd name="T8" fmla="*/ 5 w 30"/>
                      <a:gd name="T9" fmla="*/ 1 h 250"/>
                      <a:gd name="T10" fmla="*/ 0 w 30"/>
                      <a:gd name="T11" fmla="*/ 11 h 250"/>
                      <a:gd name="T12" fmla="*/ 12 w 30"/>
                      <a:gd name="T13" fmla="*/ 183 h 250"/>
                      <a:gd name="T14" fmla="*/ 12 w 30"/>
                      <a:gd name="T15" fmla="*/ 187 h 250"/>
                      <a:gd name="T16" fmla="*/ 12 w 30"/>
                      <a:gd name="T17" fmla="*/ 191 h 250"/>
                      <a:gd name="T18" fmla="*/ 11 w 30"/>
                      <a:gd name="T19" fmla="*/ 204 h 250"/>
                      <a:gd name="T20" fmla="*/ 5 w 30"/>
                      <a:gd name="T21" fmla="*/ 238 h 250"/>
                      <a:gd name="T22" fmla="*/ 7 w 30"/>
                      <a:gd name="T23" fmla="*/ 248 h 250"/>
                      <a:gd name="T24" fmla="*/ 7 w 30"/>
                      <a:gd name="T25" fmla="*/ 248 h 250"/>
                      <a:gd name="T26" fmla="*/ 5 w 30"/>
                      <a:gd name="T27" fmla="*/ 241 h 250"/>
                      <a:gd name="T28" fmla="*/ 5 w 30"/>
                      <a:gd name="T29" fmla="*/ 238 h 250"/>
                      <a:gd name="T30" fmla="*/ 13 w 30"/>
                      <a:gd name="T31" fmla="*/ 191 h 250"/>
                      <a:gd name="T32" fmla="*/ 13 w 30"/>
                      <a:gd name="T33" fmla="*/ 187 h 250"/>
                      <a:gd name="T34" fmla="*/ 0 w 30"/>
                      <a:gd name="T35" fmla="*/ 11 h 250"/>
                      <a:gd name="T36" fmla="*/ 0 w 30"/>
                      <a:gd name="T37" fmla="*/ 10 h 250"/>
                      <a:gd name="T38" fmla="*/ 5 w 30"/>
                      <a:gd name="T39" fmla="*/ 2 h 250"/>
                      <a:gd name="T40" fmla="*/ 5 w 30"/>
                      <a:gd name="T41" fmla="*/ 2 h 250"/>
                      <a:gd name="T42" fmla="*/ 10 w 30"/>
                      <a:gd name="T43" fmla="*/ 3 h 250"/>
                      <a:gd name="T44" fmla="*/ 12 w 30"/>
                      <a:gd name="T45" fmla="*/ 4 h 250"/>
                      <a:gd name="T46" fmla="*/ 14 w 30"/>
                      <a:gd name="T47" fmla="*/ 2 h 250"/>
                      <a:gd name="T48" fmla="*/ 18 w 30"/>
                      <a:gd name="T49" fmla="*/ 1 h 250"/>
                      <a:gd name="T50" fmla="*/ 19 w 30"/>
                      <a:gd name="T51" fmla="*/ 1 h 250"/>
                      <a:gd name="T52" fmla="*/ 22 w 30"/>
                      <a:gd name="T53" fmla="*/ 4 h 250"/>
                      <a:gd name="T54" fmla="*/ 25 w 30"/>
                      <a:gd name="T55" fmla="*/ 12 h 250"/>
                      <a:gd name="T56" fmla="*/ 26 w 30"/>
                      <a:gd name="T57" fmla="*/ 16 h 250"/>
                      <a:gd name="T58" fmla="*/ 20 w 30"/>
                      <a:gd name="T59" fmla="*/ 32 h 250"/>
                      <a:gd name="T60" fmla="*/ 19 w 30"/>
                      <a:gd name="T61" fmla="*/ 59 h 250"/>
                      <a:gd name="T62" fmla="*/ 27 w 30"/>
                      <a:gd name="T63" fmla="*/ 227 h 250"/>
                      <a:gd name="T64" fmla="*/ 29 w 30"/>
                      <a:gd name="T65" fmla="*/ 245 h 250"/>
                      <a:gd name="T66" fmla="*/ 28 w 30"/>
                      <a:gd name="T67" fmla="*/ 249 h 250"/>
                      <a:gd name="T68" fmla="*/ 27 w 30"/>
                      <a:gd name="T69" fmla="*/ 250 h 250"/>
                      <a:gd name="T70" fmla="*/ 29 w 30"/>
                      <a:gd name="T71" fmla="*/ 246 h 250"/>
                      <a:gd name="T72" fmla="*/ 27 w 30"/>
                      <a:gd name="T73" fmla="*/ 227 h 250"/>
                      <a:gd name="T74" fmla="*/ 21 w 30"/>
                      <a:gd name="T75" fmla="*/ 32 h 250"/>
                      <a:gd name="T76" fmla="*/ 25 w 30"/>
                      <a:gd name="T77" fmla="*/ 12 h 250"/>
                      <a:gd name="T78" fmla="*/ 19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9" y="0"/>
                        </a:moveTo>
                        <a:cubicBezTo>
                          <a:pt x="19" y="0"/>
                          <a:pt x="18" y="0"/>
                          <a:pt x="18" y="0"/>
                        </a:cubicBezTo>
                        <a:cubicBezTo>
                          <a:pt x="13" y="1"/>
                          <a:pt x="13" y="3"/>
                          <a:pt x="12" y="3"/>
                        </a:cubicBezTo>
                        <a:cubicBezTo>
                          <a:pt x="11" y="3"/>
                          <a:pt x="11" y="3"/>
                          <a:pt x="10" y="3"/>
                        </a:cubicBezTo>
                        <a:cubicBezTo>
                          <a:pt x="8" y="2"/>
                          <a:pt x="6" y="1"/>
                          <a:pt x="5" y="1"/>
                        </a:cubicBezTo>
                        <a:cubicBezTo>
                          <a:pt x="2" y="1"/>
                          <a:pt x="0" y="3"/>
                          <a:pt x="0" y="11"/>
                        </a:cubicBezTo>
                        <a:cubicBezTo>
                          <a:pt x="0" y="23"/>
                          <a:pt x="11" y="48"/>
                          <a:pt x="12" y="183"/>
                        </a:cubicBezTo>
                        <a:cubicBezTo>
                          <a:pt x="12" y="184"/>
                          <a:pt x="12" y="186"/>
                          <a:pt x="12" y="187"/>
                        </a:cubicBezTo>
                        <a:cubicBezTo>
                          <a:pt x="12" y="188"/>
                          <a:pt x="12" y="190"/>
                          <a:pt x="12" y="191"/>
                        </a:cubicBezTo>
                        <a:cubicBezTo>
                          <a:pt x="12" y="196"/>
                          <a:pt x="12" y="200"/>
                          <a:pt x="11" y="204"/>
                        </a:cubicBezTo>
                        <a:cubicBezTo>
                          <a:pt x="10" y="227"/>
                          <a:pt x="5" y="232"/>
                          <a:pt x="5" y="238"/>
                        </a:cubicBezTo>
                        <a:cubicBezTo>
                          <a:pt x="4" y="243"/>
                          <a:pt x="5" y="245"/>
                          <a:pt x="7" y="248"/>
                        </a:cubicBezTo>
                        <a:cubicBezTo>
                          <a:pt x="7" y="248"/>
                          <a:pt x="7" y="248"/>
                          <a:pt x="7" y="248"/>
                        </a:cubicBezTo>
                        <a:cubicBezTo>
                          <a:pt x="6" y="246"/>
                          <a:pt x="5" y="244"/>
                          <a:pt x="5" y="241"/>
                        </a:cubicBezTo>
                        <a:cubicBezTo>
                          <a:pt x="5" y="240"/>
                          <a:pt x="5" y="239"/>
                          <a:pt x="5" y="238"/>
                        </a:cubicBezTo>
                        <a:cubicBezTo>
                          <a:pt x="6" y="231"/>
                          <a:pt x="13" y="223"/>
                          <a:pt x="13" y="191"/>
                        </a:cubicBezTo>
                        <a:cubicBezTo>
                          <a:pt x="13" y="190"/>
                          <a:pt x="13" y="188"/>
                          <a:pt x="13" y="187"/>
                        </a:cubicBezTo>
                        <a:cubicBezTo>
                          <a:pt x="10" y="40"/>
                          <a:pt x="1" y="23"/>
                          <a:pt x="0" y="11"/>
                        </a:cubicBezTo>
                        <a:cubicBezTo>
                          <a:pt x="0" y="11"/>
                          <a:pt x="0" y="10"/>
                          <a:pt x="0" y="10"/>
                        </a:cubicBezTo>
                        <a:cubicBezTo>
                          <a:pt x="0" y="3"/>
                          <a:pt x="2" y="2"/>
                          <a:pt x="5" y="2"/>
                        </a:cubicBezTo>
                        <a:cubicBezTo>
                          <a:pt x="5" y="2"/>
                          <a:pt x="5" y="2"/>
                          <a:pt x="5" y="2"/>
                        </a:cubicBezTo>
                        <a:cubicBezTo>
                          <a:pt x="6" y="2"/>
                          <a:pt x="8" y="3"/>
                          <a:pt x="10" y="3"/>
                        </a:cubicBezTo>
                        <a:cubicBezTo>
                          <a:pt x="11" y="3"/>
                          <a:pt x="11" y="4"/>
                          <a:pt x="12" y="4"/>
                        </a:cubicBezTo>
                        <a:cubicBezTo>
                          <a:pt x="13" y="4"/>
                          <a:pt x="13" y="3"/>
                          <a:pt x="14" y="2"/>
                        </a:cubicBezTo>
                        <a:cubicBezTo>
                          <a:pt x="15" y="2"/>
                          <a:pt x="16" y="1"/>
                          <a:pt x="18" y="1"/>
                        </a:cubicBezTo>
                        <a:cubicBezTo>
                          <a:pt x="18" y="1"/>
                          <a:pt x="19" y="1"/>
                          <a:pt x="19" y="1"/>
                        </a:cubicBezTo>
                        <a:cubicBezTo>
                          <a:pt x="21" y="1"/>
                          <a:pt x="22" y="2"/>
                          <a:pt x="22" y="4"/>
                        </a:cubicBezTo>
                        <a:cubicBezTo>
                          <a:pt x="23" y="6"/>
                          <a:pt x="23" y="9"/>
                          <a:pt x="25" y="12"/>
                        </a:cubicBezTo>
                        <a:cubicBezTo>
                          <a:pt x="26" y="14"/>
                          <a:pt x="26" y="15"/>
                          <a:pt x="26" y="16"/>
                        </a:cubicBezTo>
                        <a:cubicBezTo>
                          <a:pt x="26" y="19"/>
                          <a:pt x="23" y="23"/>
                          <a:pt x="20" y="32"/>
                        </a:cubicBezTo>
                        <a:cubicBezTo>
                          <a:pt x="19" y="34"/>
                          <a:pt x="19" y="45"/>
                          <a:pt x="19" y="59"/>
                        </a:cubicBezTo>
                        <a:cubicBezTo>
                          <a:pt x="19" y="109"/>
                          <a:pt x="23" y="211"/>
                          <a:pt x="27" y="227"/>
                        </a:cubicBezTo>
                        <a:cubicBezTo>
                          <a:pt x="29" y="238"/>
                          <a:pt x="29" y="243"/>
                          <a:pt x="29" y="245"/>
                        </a:cubicBezTo>
                        <a:cubicBezTo>
                          <a:pt x="29" y="247"/>
                          <a:pt x="29" y="247"/>
                          <a:pt x="28" y="249"/>
                        </a:cubicBezTo>
                        <a:cubicBezTo>
                          <a:pt x="28" y="249"/>
                          <a:pt x="28" y="250"/>
                          <a:pt x="27" y="250"/>
                        </a:cubicBezTo>
                        <a:cubicBezTo>
                          <a:pt x="28" y="249"/>
                          <a:pt x="29" y="248"/>
                          <a:pt x="29" y="246"/>
                        </a:cubicBezTo>
                        <a:cubicBezTo>
                          <a:pt x="30" y="242"/>
                          <a:pt x="30" y="240"/>
                          <a:pt x="27" y="227"/>
                        </a:cubicBezTo>
                        <a:cubicBezTo>
                          <a:pt x="23" y="206"/>
                          <a:pt x="16" y="44"/>
                          <a:pt x="21" y="32"/>
                        </a:cubicBezTo>
                        <a:cubicBezTo>
                          <a:pt x="25" y="20"/>
                          <a:pt x="29" y="18"/>
                          <a:pt x="25" y="12"/>
                        </a:cubicBezTo>
                        <a:cubicBezTo>
                          <a:pt x="22" y="6"/>
                          <a:pt x="24" y="0"/>
                          <a:pt x="1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8" name="Freeform 7373">
                    <a:extLst>
                      <a:ext uri="{FF2B5EF4-FFF2-40B4-BE49-F238E27FC236}">
                        <a16:creationId xmlns:a16="http://schemas.microsoft.com/office/drawing/2014/main" xmlns="" id="{4A2729AF-85B6-43B6-B59E-795A018A9EC3}"/>
                      </a:ext>
                    </a:extLst>
                  </p:cNvPr>
                  <p:cNvSpPr>
                    <a:spLocks/>
                  </p:cNvSpPr>
                  <p:nvPr/>
                </p:nvSpPr>
                <p:spPr bwMode="auto">
                  <a:xfrm>
                    <a:off x="4039" y="2573"/>
                    <a:ext cx="2" cy="28"/>
                  </a:xfrm>
                  <a:custGeom>
                    <a:avLst/>
                    <a:gdLst>
                      <a:gd name="T0" fmla="*/ 0 w 2"/>
                      <a:gd name="T1" fmla="*/ 0 h 38"/>
                      <a:gd name="T2" fmla="*/ 0 w 2"/>
                      <a:gd name="T3" fmla="*/ 14 h 38"/>
                      <a:gd name="T4" fmla="*/ 2 w 2"/>
                      <a:gd name="T5" fmla="*/ 38 h 38"/>
                      <a:gd name="T6" fmla="*/ 0 w 2"/>
                      <a:gd name="T7" fmla="*/ 0 h 38"/>
                    </a:gdLst>
                    <a:ahLst/>
                    <a:cxnLst>
                      <a:cxn ang="0">
                        <a:pos x="T0" y="T1"/>
                      </a:cxn>
                      <a:cxn ang="0">
                        <a:pos x="T2" y="T3"/>
                      </a:cxn>
                      <a:cxn ang="0">
                        <a:pos x="T4" y="T5"/>
                      </a:cxn>
                      <a:cxn ang="0">
                        <a:pos x="T6" y="T7"/>
                      </a:cxn>
                    </a:cxnLst>
                    <a:rect l="0" t="0" r="r" b="b"/>
                    <a:pathLst>
                      <a:path w="2" h="38">
                        <a:moveTo>
                          <a:pt x="0" y="0"/>
                        </a:moveTo>
                        <a:cubicBezTo>
                          <a:pt x="0" y="6"/>
                          <a:pt x="0" y="11"/>
                          <a:pt x="0" y="14"/>
                        </a:cubicBezTo>
                        <a:cubicBezTo>
                          <a:pt x="0" y="24"/>
                          <a:pt x="1" y="31"/>
                          <a:pt x="2" y="38"/>
                        </a:cubicBezTo>
                        <a:cubicBezTo>
                          <a:pt x="2" y="29"/>
                          <a:pt x="1" y="15"/>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9" name="Freeform 7374">
                    <a:extLst>
                      <a:ext uri="{FF2B5EF4-FFF2-40B4-BE49-F238E27FC236}">
                        <a16:creationId xmlns:a16="http://schemas.microsoft.com/office/drawing/2014/main" xmlns="" id="{E1DDA0EB-6A43-4B1B-949E-F307391B126B}"/>
                      </a:ext>
                    </a:extLst>
                  </p:cNvPr>
                  <p:cNvSpPr>
                    <a:spLocks/>
                  </p:cNvSpPr>
                  <p:nvPr/>
                </p:nvSpPr>
                <p:spPr bwMode="auto">
                  <a:xfrm>
                    <a:off x="4034" y="2580"/>
                    <a:ext cx="9" cy="41"/>
                  </a:xfrm>
                  <a:custGeom>
                    <a:avLst/>
                    <a:gdLst>
                      <a:gd name="T0" fmla="*/ 7 w 12"/>
                      <a:gd name="T1" fmla="*/ 31 h 54"/>
                      <a:gd name="T2" fmla="*/ 8 w 12"/>
                      <a:gd name="T3" fmla="*/ 34 h 54"/>
                      <a:gd name="T4" fmla="*/ 9 w 12"/>
                      <a:gd name="T5" fmla="*/ 51 h 54"/>
                      <a:gd name="T6" fmla="*/ 6 w 12"/>
                      <a:gd name="T7" fmla="*/ 52 h 54"/>
                      <a:gd name="T8" fmla="*/ 4 w 12"/>
                      <a:gd name="T9" fmla="*/ 51 h 54"/>
                      <a:gd name="T10" fmla="*/ 1 w 12"/>
                      <a:gd name="T11" fmla="*/ 42 h 54"/>
                      <a:gd name="T12" fmla="*/ 4 w 12"/>
                      <a:gd name="T13" fmla="*/ 8 h 54"/>
                      <a:gd name="T14" fmla="*/ 6 w 12"/>
                      <a:gd name="T15" fmla="*/ 13 h 54"/>
                      <a:gd name="T16" fmla="*/ 7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7" y="31"/>
                        </a:moveTo>
                        <a:cubicBezTo>
                          <a:pt x="7" y="32"/>
                          <a:pt x="8" y="33"/>
                          <a:pt x="8" y="34"/>
                        </a:cubicBezTo>
                        <a:cubicBezTo>
                          <a:pt x="9" y="38"/>
                          <a:pt x="12" y="47"/>
                          <a:pt x="9" y="51"/>
                        </a:cubicBezTo>
                        <a:cubicBezTo>
                          <a:pt x="7" y="54"/>
                          <a:pt x="7" y="53"/>
                          <a:pt x="6" y="52"/>
                        </a:cubicBezTo>
                        <a:cubicBezTo>
                          <a:pt x="6" y="52"/>
                          <a:pt x="5" y="51"/>
                          <a:pt x="4" y="51"/>
                        </a:cubicBezTo>
                        <a:cubicBezTo>
                          <a:pt x="0" y="52"/>
                          <a:pt x="0" y="47"/>
                          <a:pt x="1" y="42"/>
                        </a:cubicBezTo>
                        <a:cubicBezTo>
                          <a:pt x="2" y="37"/>
                          <a:pt x="4" y="16"/>
                          <a:pt x="4" y="8"/>
                        </a:cubicBezTo>
                        <a:cubicBezTo>
                          <a:pt x="4" y="0"/>
                          <a:pt x="7" y="1"/>
                          <a:pt x="6" y="13"/>
                        </a:cubicBezTo>
                        <a:cubicBezTo>
                          <a:pt x="6" y="19"/>
                          <a:pt x="6" y="25"/>
                          <a:pt x="7"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0" name="Freeform 7375">
                    <a:extLst>
                      <a:ext uri="{FF2B5EF4-FFF2-40B4-BE49-F238E27FC236}">
                        <a16:creationId xmlns:a16="http://schemas.microsoft.com/office/drawing/2014/main" xmlns="" id="{6C1833E7-4049-4EDF-992E-96167CF3A3A0}"/>
                      </a:ext>
                    </a:extLst>
                  </p:cNvPr>
                  <p:cNvSpPr>
                    <a:spLocks/>
                  </p:cNvSpPr>
                  <p:nvPr/>
                </p:nvSpPr>
                <p:spPr bwMode="auto">
                  <a:xfrm>
                    <a:off x="4024" y="2451"/>
                    <a:ext cx="15" cy="42"/>
                  </a:xfrm>
                  <a:custGeom>
                    <a:avLst/>
                    <a:gdLst>
                      <a:gd name="T0" fmla="*/ 14 w 20"/>
                      <a:gd name="T1" fmla="*/ 46 h 56"/>
                      <a:gd name="T2" fmla="*/ 14 w 20"/>
                      <a:gd name="T3" fmla="*/ 23 h 56"/>
                      <a:gd name="T4" fmla="*/ 15 w 20"/>
                      <a:gd name="T5" fmla="*/ 9 h 56"/>
                      <a:gd name="T6" fmla="*/ 16 w 20"/>
                      <a:gd name="T7" fmla="*/ 5 h 56"/>
                      <a:gd name="T8" fmla="*/ 6 w 20"/>
                      <a:gd name="T9" fmla="*/ 1 h 56"/>
                      <a:gd name="T10" fmla="*/ 10 w 20"/>
                      <a:gd name="T11" fmla="*/ 12 h 56"/>
                      <a:gd name="T12" fmla="*/ 11 w 20"/>
                      <a:gd name="T13" fmla="*/ 33 h 56"/>
                      <a:gd name="T14" fmla="*/ 14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14" y="46"/>
                        </a:moveTo>
                        <a:cubicBezTo>
                          <a:pt x="14" y="46"/>
                          <a:pt x="17" y="32"/>
                          <a:pt x="14" y="23"/>
                        </a:cubicBezTo>
                        <a:cubicBezTo>
                          <a:pt x="12" y="14"/>
                          <a:pt x="12" y="10"/>
                          <a:pt x="15" y="9"/>
                        </a:cubicBezTo>
                        <a:cubicBezTo>
                          <a:pt x="18" y="8"/>
                          <a:pt x="20" y="6"/>
                          <a:pt x="16" y="5"/>
                        </a:cubicBezTo>
                        <a:cubicBezTo>
                          <a:pt x="11" y="5"/>
                          <a:pt x="13" y="0"/>
                          <a:pt x="6" y="1"/>
                        </a:cubicBezTo>
                        <a:cubicBezTo>
                          <a:pt x="0" y="2"/>
                          <a:pt x="9" y="9"/>
                          <a:pt x="10" y="12"/>
                        </a:cubicBezTo>
                        <a:cubicBezTo>
                          <a:pt x="11" y="18"/>
                          <a:pt x="11" y="27"/>
                          <a:pt x="11" y="33"/>
                        </a:cubicBezTo>
                        <a:cubicBezTo>
                          <a:pt x="11" y="41"/>
                          <a:pt x="13" y="56"/>
                          <a:pt x="14"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1" name="Freeform 7376">
                    <a:extLst>
                      <a:ext uri="{FF2B5EF4-FFF2-40B4-BE49-F238E27FC236}">
                        <a16:creationId xmlns:a16="http://schemas.microsoft.com/office/drawing/2014/main" xmlns="" id="{FD92E34B-AFE3-42BB-8CA5-50801AF177C4}"/>
                      </a:ext>
                    </a:extLst>
                  </p:cNvPr>
                  <p:cNvSpPr>
                    <a:spLocks/>
                  </p:cNvSpPr>
                  <p:nvPr/>
                </p:nvSpPr>
                <p:spPr bwMode="auto">
                  <a:xfrm>
                    <a:off x="4031" y="2483"/>
                    <a:ext cx="7" cy="118"/>
                  </a:xfrm>
                  <a:custGeom>
                    <a:avLst/>
                    <a:gdLst>
                      <a:gd name="T0" fmla="*/ 1 w 9"/>
                      <a:gd name="T1" fmla="*/ 0 h 157"/>
                      <a:gd name="T2" fmla="*/ 4 w 9"/>
                      <a:gd name="T3" fmla="*/ 65 h 157"/>
                      <a:gd name="T4" fmla="*/ 4 w 9"/>
                      <a:gd name="T5" fmla="*/ 71 h 157"/>
                      <a:gd name="T6" fmla="*/ 7 w 9"/>
                      <a:gd name="T7" fmla="*/ 142 h 157"/>
                      <a:gd name="T8" fmla="*/ 6 w 9"/>
                      <a:gd name="T9" fmla="*/ 152 h 157"/>
                      <a:gd name="T10" fmla="*/ 6 w 9"/>
                      <a:gd name="T11" fmla="*/ 157 h 157"/>
                      <a:gd name="T12" fmla="*/ 1 w 9"/>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9" h="157">
                        <a:moveTo>
                          <a:pt x="1" y="0"/>
                        </a:moveTo>
                        <a:cubicBezTo>
                          <a:pt x="0" y="0"/>
                          <a:pt x="2" y="17"/>
                          <a:pt x="4" y="65"/>
                        </a:cubicBezTo>
                        <a:cubicBezTo>
                          <a:pt x="4" y="67"/>
                          <a:pt x="4" y="69"/>
                          <a:pt x="4" y="71"/>
                        </a:cubicBezTo>
                        <a:cubicBezTo>
                          <a:pt x="6" y="103"/>
                          <a:pt x="7" y="133"/>
                          <a:pt x="7" y="142"/>
                        </a:cubicBezTo>
                        <a:cubicBezTo>
                          <a:pt x="7" y="146"/>
                          <a:pt x="6" y="149"/>
                          <a:pt x="6" y="152"/>
                        </a:cubicBezTo>
                        <a:cubicBezTo>
                          <a:pt x="6" y="155"/>
                          <a:pt x="6" y="157"/>
                          <a:pt x="6" y="157"/>
                        </a:cubicBezTo>
                        <a:cubicBezTo>
                          <a:pt x="9" y="156"/>
                          <a:pt x="5" y="3"/>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2" name="Freeform 7377">
                    <a:extLst>
                      <a:ext uri="{FF2B5EF4-FFF2-40B4-BE49-F238E27FC236}">
                        <a16:creationId xmlns:a16="http://schemas.microsoft.com/office/drawing/2014/main" xmlns="" id="{E553E97A-7B95-47D1-809D-2F78AE02BF18}"/>
                      </a:ext>
                    </a:extLst>
                  </p:cNvPr>
                  <p:cNvSpPr>
                    <a:spLocks/>
                  </p:cNvSpPr>
                  <p:nvPr/>
                </p:nvSpPr>
                <p:spPr bwMode="auto">
                  <a:xfrm>
                    <a:off x="4034" y="2536"/>
                    <a:ext cx="2" cy="61"/>
                  </a:xfrm>
                  <a:custGeom>
                    <a:avLst/>
                    <a:gdLst>
                      <a:gd name="T0" fmla="*/ 0 w 3"/>
                      <a:gd name="T1" fmla="*/ 0 h 81"/>
                      <a:gd name="T2" fmla="*/ 2 w 3"/>
                      <a:gd name="T3" fmla="*/ 81 h 81"/>
                      <a:gd name="T4" fmla="*/ 3 w 3"/>
                      <a:gd name="T5" fmla="*/ 71 h 81"/>
                      <a:gd name="T6" fmla="*/ 0 w 3"/>
                      <a:gd name="T7" fmla="*/ 0 h 81"/>
                    </a:gdLst>
                    <a:ahLst/>
                    <a:cxnLst>
                      <a:cxn ang="0">
                        <a:pos x="T0" y="T1"/>
                      </a:cxn>
                      <a:cxn ang="0">
                        <a:pos x="T2" y="T3"/>
                      </a:cxn>
                      <a:cxn ang="0">
                        <a:pos x="T4" y="T5"/>
                      </a:cxn>
                      <a:cxn ang="0">
                        <a:pos x="T6" y="T7"/>
                      </a:cxn>
                    </a:cxnLst>
                    <a:rect l="0" t="0" r="r" b="b"/>
                    <a:pathLst>
                      <a:path w="3" h="81">
                        <a:moveTo>
                          <a:pt x="0" y="0"/>
                        </a:moveTo>
                        <a:cubicBezTo>
                          <a:pt x="1" y="31"/>
                          <a:pt x="2" y="67"/>
                          <a:pt x="2" y="81"/>
                        </a:cubicBezTo>
                        <a:cubicBezTo>
                          <a:pt x="2" y="78"/>
                          <a:pt x="3" y="75"/>
                          <a:pt x="3" y="71"/>
                        </a:cubicBezTo>
                        <a:cubicBezTo>
                          <a:pt x="3" y="62"/>
                          <a:pt x="2" y="32"/>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3" name="Freeform 7378">
                    <a:extLst>
                      <a:ext uri="{FF2B5EF4-FFF2-40B4-BE49-F238E27FC236}">
                        <a16:creationId xmlns:a16="http://schemas.microsoft.com/office/drawing/2014/main" xmlns="" id="{F5D5B7C9-EDCE-4DF5-85EE-8477D96ADB7B}"/>
                      </a:ext>
                    </a:extLst>
                  </p:cNvPr>
                  <p:cNvSpPr>
                    <a:spLocks noEditPoints="1"/>
                  </p:cNvSpPr>
                  <p:nvPr/>
                </p:nvSpPr>
                <p:spPr bwMode="auto">
                  <a:xfrm>
                    <a:off x="4036" y="2492"/>
                    <a:ext cx="6" cy="117"/>
                  </a:xfrm>
                  <a:custGeom>
                    <a:avLst/>
                    <a:gdLst>
                      <a:gd name="T0" fmla="*/ 6 w 8"/>
                      <a:gd name="T1" fmla="*/ 146 h 156"/>
                      <a:gd name="T2" fmla="*/ 7 w 8"/>
                      <a:gd name="T3" fmla="*/ 156 h 156"/>
                      <a:gd name="T4" fmla="*/ 7 w 8"/>
                      <a:gd name="T5" fmla="*/ 156 h 156"/>
                      <a:gd name="T6" fmla="*/ 7 w 8"/>
                      <a:gd name="T7" fmla="*/ 150 h 156"/>
                      <a:gd name="T8" fmla="*/ 6 w 8"/>
                      <a:gd name="T9" fmla="*/ 146 h 156"/>
                      <a:gd name="T10" fmla="*/ 1 w 8"/>
                      <a:gd name="T11" fmla="*/ 0 h 156"/>
                      <a:gd name="T12" fmla="*/ 1 w 8"/>
                      <a:gd name="T13" fmla="*/ 0 h 156"/>
                      <a:gd name="T14" fmla="*/ 4 w 8"/>
                      <a:gd name="T15" fmla="*/ 108 h 156"/>
                      <a:gd name="T16" fmla="*/ 4 w 8"/>
                      <a:gd name="T17" fmla="*/ 82 h 156"/>
                      <a:gd name="T18" fmla="*/ 3 w 8"/>
                      <a:gd name="T19" fmla="*/ 65 h 156"/>
                      <a:gd name="T20" fmla="*/ 1 w 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6">
                        <a:moveTo>
                          <a:pt x="6" y="146"/>
                        </a:moveTo>
                        <a:cubicBezTo>
                          <a:pt x="7" y="152"/>
                          <a:pt x="7" y="156"/>
                          <a:pt x="7" y="156"/>
                        </a:cubicBezTo>
                        <a:cubicBezTo>
                          <a:pt x="7" y="156"/>
                          <a:pt x="7" y="156"/>
                          <a:pt x="7" y="156"/>
                        </a:cubicBezTo>
                        <a:cubicBezTo>
                          <a:pt x="8" y="156"/>
                          <a:pt x="8" y="154"/>
                          <a:pt x="7" y="150"/>
                        </a:cubicBezTo>
                        <a:cubicBezTo>
                          <a:pt x="7" y="149"/>
                          <a:pt x="7" y="147"/>
                          <a:pt x="6" y="146"/>
                        </a:cubicBezTo>
                        <a:close/>
                        <a:moveTo>
                          <a:pt x="1" y="0"/>
                        </a:moveTo>
                        <a:cubicBezTo>
                          <a:pt x="1" y="0"/>
                          <a:pt x="1" y="0"/>
                          <a:pt x="1" y="0"/>
                        </a:cubicBezTo>
                        <a:cubicBezTo>
                          <a:pt x="0" y="2"/>
                          <a:pt x="2" y="63"/>
                          <a:pt x="4" y="108"/>
                        </a:cubicBezTo>
                        <a:cubicBezTo>
                          <a:pt x="4" y="100"/>
                          <a:pt x="4" y="92"/>
                          <a:pt x="4" y="82"/>
                        </a:cubicBezTo>
                        <a:cubicBezTo>
                          <a:pt x="4" y="76"/>
                          <a:pt x="3" y="70"/>
                          <a:pt x="3" y="65"/>
                        </a:cubicBezTo>
                        <a:cubicBezTo>
                          <a:pt x="1" y="17"/>
                          <a:pt x="2" y="0"/>
                          <a:pt x="1"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4" name="Freeform 7379">
                    <a:extLst>
                      <a:ext uri="{FF2B5EF4-FFF2-40B4-BE49-F238E27FC236}">
                        <a16:creationId xmlns:a16="http://schemas.microsoft.com/office/drawing/2014/main" xmlns="" id="{1A111F4F-8F32-4D54-BA4D-F6812CDE95B7}"/>
                      </a:ext>
                    </a:extLst>
                  </p:cNvPr>
                  <p:cNvSpPr>
                    <a:spLocks/>
                  </p:cNvSpPr>
                  <p:nvPr/>
                </p:nvSpPr>
                <p:spPr bwMode="auto">
                  <a:xfrm>
                    <a:off x="4039" y="2553"/>
                    <a:ext cx="2" cy="51"/>
                  </a:xfrm>
                  <a:custGeom>
                    <a:avLst/>
                    <a:gdLst>
                      <a:gd name="T0" fmla="*/ 0 w 3"/>
                      <a:gd name="T1" fmla="*/ 0 h 68"/>
                      <a:gd name="T2" fmla="*/ 0 w 3"/>
                      <a:gd name="T3" fmla="*/ 26 h 68"/>
                      <a:gd name="T4" fmla="*/ 2 w 3"/>
                      <a:gd name="T5" fmla="*/ 64 h 68"/>
                      <a:gd name="T6" fmla="*/ 3 w 3"/>
                      <a:gd name="T7" fmla="*/ 68 h 68"/>
                      <a:gd name="T8" fmla="*/ 0 w 3"/>
                      <a:gd name="T9" fmla="*/ 0 h 68"/>
                    </a:gdLst>
                    <a:ahLst/>
                    <a:cxnLst>
                      <a:cxn ang="0">
                        <a:pos x="T0" y="T1"/>
                      </a:cxn>
                      <a:cxn ang="0">
                        <a:pos x="T2" y="T3"/>
                      </a:cxn>
                      <a:cxn ang="0">
                        <a:pos x="T4" y="T5"/>
                      </a:cxn>
                      <a:cxn ang="0">
                        <a:pos x="T6" y="T7"/>
                      </a:cxn>
                      <a:cxn ang="0">
                        <a:pos x="T8" y="T9"/>
                      </a:cxn>
                    </a:cxnLst>
                    <a:rect l="0" t="0" r="r" b="b"/>
                    <a:pathLst>
                      <a:path w="3" h="68">
                        <a:moveTo>
                          <a:pt x="0" y="0"/>
                        </a:moveTo>
                        <a:cubicBezTo>
                          <a:pt x="0" y="10"/>
                          <a:pt x="0" y="18"/>
                          <a:pt x="0" y="26"/>
                        </a:cubicBezTo>
                        <a:cubicBezTo>
                          <a:pt x="1" y="41"/>
                          <a:pt x="2" y="55"/>
                          <a:pt x="2" y="64"/>
                        </a:cubicBezTo>
                        <a:cubicBezTo>
                          <a:pt x="3" y="65"/>
                          <a:pt x="3" y="67"/>
                          <a:pt x="3" y="68"/>
                        </a:cubicBezTo>
                        <a:cubicBezTo>
                          <a:pt x="3" y="56"/>
                          <a:pt x="1" y="27"/>
                          <a:pt x="0"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5" name="Freeform 7380">
                    <a:extLst>
                      <a:ext uri="{FF2B5EF4-FFF2-40B4-BE49-F238E27FC236}">
                        <a16:creationId xmlns:a16="http://schemas.microsoft.com/office/drawing/2014/main" xmlns="" id="{A8263F14-F19B-4D77-BDF5-E729CF26123C}"/>
                      </a:ext>
                    </a:extLst>
                  </p:cNvPr>
                  <p:cNvSpPr>
                    <a:spLocks/>
                  </p:cNvSpPr>
                  <p:nvPr/>
                </p:nvSpPr>
                <p:spPr bwMode="auto">
                  <a:xfrm>
                    <a:off x="3987" y="2201"/>
                    <a:ext cx="64" cy="224"/>
                  </a:xfrm>
                  <a:custGeom>
                    <a:avLst/>
                    <a:gdLst>
                      <a:gd name="T0" fmla="*/ 34 w 86"/>
                      <a:gd name="T1" fmla="*/ 12 h 299"/>
                      <a:gd name="T2" fmla="*/ 27 w 86"/>
                      <a:gd name="T3" fmla="*/ 24 h 299"/>
                      <a:gd name="T4" fmla="*/ 20 w 86"/>
                      <a:gd name="T5" fmla="*/ 23 h 299"/>
                      <a:gd name="T6" fmla="*/ 6 w 86"/>
                      <a:gd name="T7" fmla="*/ 35 h 299"/>
                      <a:gd name="T8" fmla="*/ 35 w 86"/>
                      <a:gd name="T9" fmla="*/ 176 h 299"/>
                      <a:gd name="T10" fmla="*/ 39 w 86"/>
                      <a:gd name="T11" fmla="*/ 268 h 299"/>
                      <a:gd name="T12" fmla="*/ 44 w 86"/>
                      <a:gd name="T13" fmla="*/ 295 h 299"/>
                      <a:gd name="T14" fmla="*/ 60 w 86"/>
                      <a:gd name="T15" fmla="*/ 296 h 299"/>
                      <a:gd name="T16" fmla="*/ 76 w 86"/>
                      <a:gd name="T17" fmla="*/ 274 h 299"/>
                      <a:gd name="T18" fmla="*/ 48 w 86"/>
                      <a:gd name="T19" fmla="*/ 167 h 299"/>
                      <a:gd name="T20" fmla="*/ 35 w 86"/>
                      <a:gd name="T21" fmla="*/ 76 h 299"/>
                      <a:gd name="T22" fmla="*/ 31 w 86"/>
                      <a:gd name="T23" fmla="*/ 42 h 299"/>
                      <a:gd name="T24" fmla="*/ 42 w 86"/>
                      <a:gd name="T25" fmla="*/ 38 h 299"/>
                      <a:gd name="T26" fmla="*/ 51 w 86"/>
                      <a:gd name="T27" fmla="*/ 25 h 299"/>
                      <a:gd name="T28" fmla="*/ 34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34" y="12"/>
                        </a:moveTo>
                        <a:cubicBezTo>
                          <a:pt x="34" y="12"/>
                          <a:pt x="36" y="21"/>
                          <a:pt x="27" y="24"/>
                        </a:cubicBezTo>
                        <a:cubicBezTo>
                          <a:pt x="25" y="24"/>
                          <a:pt x="22" y="24"/>
                          <a:pt x="20" y="23"/>
                        </a:cubicBezTo>
                        <a:cubicBezTo>
                          <a:pt x="15" y="21"/>
                          <a:pt x="10" y="19"/>
                          <a:pt x="6" y="35"/>
                        </a:cubicBezTo>
                        <a:cubicBezTo>
                          <a:pt x="0" y="57"/>
                          <a:pt x="23" y="106"/>
                          <a:pt x="35" y="176"/>
                        </a:cubicBezTo>
                        <a:cubicBezTo>
                          <a:pt x="46" y="246"/>
                          <a:pt x="47" y="253"/>
                          <a:pt x="39" y="268"/>
                        </a:cubicBezTo>
                        <a:cubicBezTo>
                          <a:pt x="30" y="283"/>
                          <a:pt x="34" y="296"/>
                          <a:pt x="44" y="295"/>
                        </a:cubicBezTo>
                        <a:cubicBezTo>
                          <a:pt x="54" y="295"/>
                          <a:pt x="52" y="293"/>
                          <a:pt x="60" y="296"/>
                        </a:cubicBezTo>
                        <a:cubicBezTo>
                          <a:pt x="68" y="299"/>
                          <a:pt x="86" y="295"/>
                          <a:pt x="76" y="274"/>
                        </a:cubicBezTo>
                        <a:cubicBezTo>
                          <a:pt x="66" y="253"/>
                          <a:pt x="51" y="185"/>
                          <a:pt x="48" y="167"/>
                        </a:cubicBezTo>
                        <a:cubicBezTo>
                          <a:pt x="45" y="150"/>
                          <a:pt x="33" y="100"/>
                          <a:pt x="35" y="76"/>
                        </a:cubicBezTo>
                        <a:cubicBezTo>
                          <a:pt x="38" y="52"/>
                          <a:pt x="35" y="47"/>
                          <a:pt x="31" y="42"/>
                        </a:cubicBezTo>
                        <a:cubicBezTo>
                          <a:pt x="28" y="38"/>
                          <a:pt x="36" y="36"/>
                          <a:pt x="42" y="38"/>
                        </a:cubicBezTo>
                        <a:cubicBezTo>
                          <a:pt x="49" y="39"/>
                          <a:pt x="51" y="33"/>
                          <a:pt x="51" y="25"/>
                        </a:cubicBezTo>
                        <a:cubicBezTo>
                          <a:pt x="50" y="17"/>
                          <a:pt x="30" y="0"/>
                          <a:pt x="34"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6" name="Freeform 7381">
                    <a:extLst>
                      <a:ext uri="{FF2B5EF4-FFF2-40B4-BE49-F238E27FC236}">
                        <a16:creationId xmlns:a16="http://schemas.microsoft.com/office/drawing/2014/main" xmlns="" id="{F071118E-7023-40CD-A9E7-2CEB42892A3E}"/>
                      </a:ext>
                    </a:extLst>
                  </p:cNvPr>
                  <p:cNvSpPr>
                    <a:spLocks/>
                  </p:cNvSpPr>
                  <p:nvPr/>
                </p:nvSpPr>
                <p:spPr bwMode="auto">
                  <a:xfrm>
                    <a:off x="4009" y="2207"/>
                    <a:ext cx="16" cy="22"/>
                  </a:xfrm>
                  <a:custGeom>
                    <a:avLst/>
                    <a:gdLst>
                      <a:gd name="T0" fmla="*/ 5 w 21"/>
                      <a:gd name="T1" fmla="*/ 0 h 30"/>
                      <a:gd name="T2" fmla="*/ 3 w 21"/>
                      <a:gd name="T3" fmla="*/ 1 h 30"/>
                      <a:gd name="T4" fmla="*/ 3 w 21"/>
                      <a:gd name="T5" fmla="*/ 1 h 30"/>
                      <a:gd name="T6" fmla="*/ 4 w 21"/>
                      <a:gd name="T7" fmla="*/ 4 h 30"/>
                      <a:gd name="T8" fmla="*/ 4 w 21"/>
                      <a:gd name="T9" fmla="*/ 7 h 30"/>
                      <a:gd name="T10" fmla="*/ 0 w 21"/>
                      <a:gd name="T11" fmla="*/ 14 h 30"/>
                      <a:gd name="T12" fmla="*/ 5 w 21"/>
                      <a:gd name="T13" fmla="*/ 20 h 30"/>
                      <a:gd name="T14" fmla="*/ 6 w 21"/>
                      <a:gd name="T15" fmla="*/ 14 h 30"/>
                      <a:gd name="T16" fmla="*/ 12 w 21"/>
                      <a:gd name="T17" fmla="*/ 9 h 30"/>
                      <a:gd name="T18" fmla="*/ 12 w 21"/>
                      <a:gd name="T19" fmla="*/ 9 h 30"/>
                      <a:gd name="T20" fmla="*/ 16 w 21"/>
                      <a:gd name="T21" fmla="*/ 19 h 30"/>
                      <a:gd name="T22" fmla="*/ 11 w 21"/>
                      <a:gd name="T23" fmla="*/ 26 h 30"/>
                      <a:gd name="T24" fmla="*/ 7 w 21"/>
                      <a:gd name="T25" fmla="*/ 25 h 30"/>
                      <a:gd name="T26" fmla="*/ 5 w 21"/>
                      <a:gd name="T27" fmla="*/ 25 h 30"/>
                      <a:gd name="T28" fmla="*/ 5 w 21"/>
                      <a:gd name="T29" fmla="*/ 29 h 30"/>
                      <a:gd name="T30" fmla="*/ 7 w 21"/>
                      <a:gd name="T31" fmla="*/ 29 h 30"/>
                      <a:gd name="T32" fmla="*/ 12 w 21"/>
                      <a:gd name="T33" fmla="*/ 30 h 30"/>
                      <a:gd name="T34" fmla="*/ 14 w 21"/>
                      <a:gd name="T35" fmla="*/ 30 h 30"/>
                      <a:gd name="T36" fmla="*/ 21 w 21"/>
                      <a:gd name="T37" fmla="*/ 18 h 30"/>
                      <a:gd name="T38" fmla="*/ 21 w 21"/>
                      <a:gd name="T39" fmla="*/ 17 h 30"/>
                      <a:gd name="T40" fmla="*/ 5 w 21"/>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30">
                        <a:moveTo>
                          <a:pt x="5" y="0"/>
                        </a:moveTo>
                        <a:cubicBezTo>
                          <a:pt x="4" y="0"/>
                          <a:pt x="3" y="0"/>
                          <a:pt x="3" y="1"/>
                        </a:cubicBezTo>
                        <a:cubicBezTo>
                          <a:pt x="3" y="1"/>
                          <a:pt x="3" y="1"/>
                          <a:pt x="3" y="1"/>
                        </a:cubicBezTo>
                        <a:cubicBezTo>
                          <a:pt x="3" y="2"/>
                          <a:pt x="3" y="3"/>
                          <a:pt x="4" y="4"/>
                        </a:cubicBezTo>
                        <a:cubicBezTo>
                          <a:pt x="4" y="4"/>
                          <a:pt x="4" y="5"/>
                          <a:pt x="4" y="7"/>
                        </a:cubicBezTo>
                        <a:cubicBezTo>
                          <a:pt x="4" y="9"/>
                          <a:pt x="3" y="12"/>
                          <a:pt x="0" y="14"/>
                        </a:cubicBezTo>
                        <a:cubicBezTo>
                          <a:pt x="1" y="15"/>
                          <a:pt x="3" y="17"/>
                          <a:pt x="5" y="20"/>
                        </a:cubicBezTo>
                        <a:cubicBezTo>
                          <a:pt x="6" y="19"/>
                          <a:pt x="6" y="17"/>
                          <a:pt x="6" y="14"/>
                        </a:cubicBezTo>
                        <a:cubicBezTo>
                          <a:pt x="5" y="9"/>
                          <a:pt x="10" y="9"/>
                          <a:pt x="12" y="9"/>
                        </a:cubicBezTo>
                        <a:cubicBezTo>
                          <a:pt x="12" y="9"/>
                          <a:pt x="12" y="9"/>
                          <a:pt x="12" y="9"/>
                        </a:cubicBezTo>
                        <a:cubicBezTo>
                          <a:pt x="12" y="9"/>
                          <a:pt x="17" y="12"/>
                          <a:pt x="16" y="19"/>
                        </a:cubicBezTo>
                        <a:cubicBezTo>
                          <a:pt x="16" y="24"/>
                          <a:pt x="14" y="26"/>
                          <a:pt x="11" y="26"/>
                        </a:cubicBezTo>
                        <a:cubicBezTo>
                          <a:pt x="10" y="26"/>
                          <a:pt x="8" y="25"/>
                          <a:pt x="7" y="25"/>
                        </a:cubicBezTo>
                        <a:cubicBezTo>
                          <a:pt x="6" y="25"/>
                          <a:pt x="6" y="25"/>
                          <a:pt x="5" y="25"/>
                        </a:cubicBezTo>
                        <a:cubicBezTo>
                          <a:pt x="5" y="27"/>
                          <a:pt x="6" y="29"/>
                          <a:pt x="5" y="29"/>
                        </a:cubicBezTo>
                        <a:cubicBezTo>
                          <a:pt x="6" y="29"/>
                          <a:pt x="6" y="29"/>
                          <a:pt x="7" y="29"/>
                        </a:cubicBezTo>
                        <a:cubicBezTo>
                          <a:pt x="9" y="29"/>
                          <a:pt x="10" y="29"/>
                          <a:pt x="12" y="30"/>
                        </a:cubicBezTo>
                        <a:cubicBezTo>
                          <a:pt x="13" y="30"/>
                          <a:pt x="13" y="30"/>
                          <a:pt x="14" y="30"/>
                        </a:cubicBezTo>
                        <a:cubicBezTo>
                          <a:pt x="19" y="30"/>
                          <a:pt x="21" y="25"/>
                          <a:pt x="21" y="18"/>
                        </a:cubicBezTo>
                        <a:cubicBezTo>
                          <a:pt x="21" y="18"/>
                          <a:pt x="21" y="17"/>
                          <a:pt x="21" y="17"/>
                        </a:cubicBezTo>
                        <a:cubicBezTo>
                          <a:pt x="20" y="11"/>
                          <a:pt x="9"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7" name="Freeform 7382">
                    <a:extLst>
                      <a:ext uri="{FF2B5EF4-FFF2-40B4-BE49-F238E27FC236}">
                        <a16:creationId xmlns:a16="http://schemas.microsoft.com/office/drawing/2014/main" xmlns="" id="{C831226A-CE34-45B1-94CB-4B458387FAA2}"/>
                      </a:ext>
                    </a:extLst>
                  </p:cNvPr>
                  <p:cNvSpPr>
                    <a:spLocks/>
                  </p:cNvSpPr>
                  <p:nvPr/>
                </p:nvSpPr>
                <p:spPr bwMode="auto">
                  <a:xfrm>
                    <a:off x="3991" y="2217"/>
                    <a:ext cx="55" cy="207"/>
                  </a:xfrm>
                  <a:custGeom>
                    <a:avLst/>
                    <a:gdLst>
                      <a:gd name="T0" fmla="*/ 10 w 74"/>
                      <a:gd name="T1" fmla="*/ 0 h 275"/>
                      <a:gd name="T2" fmla="*/ 1 w 74"/>
                      <a:gd name="T3" fmla="*/ 13 h 275"/>
                      <a:gd name="T4" fmla="*/ 0 w 74"/>
                      <a:gd name="T5" fmla="*/ 21 h 275"/>
                      <a:gd name="T6" fmla="*/ 30 w 74"/>
                      <a:gd name="T7" fmla="*/ 154 h 275"/>
                      <a:gd name="T8" fmla="*/ 39 w 74"/>
                      <a:gd name="T9" fmla="*/ 225 h 275"/>
                      <a:gd name="T10" fmla="*/ 34 w 74"/>
                      <a:gd name="T11" fmla="*/ 246 h 275"/>
                      <a:gd name="T12" fmla="*/ 29 w 74"/>
                      <a:gd name="T13" fmla="*/ 261 h 275"/>
                      <a:gd name="T14" fmla="*/ 39 w 74"/>
                      <a:gd name="T15" fmla="*/ 273 h 275"/>
                      <a:gd name="T16" fmla="*/ 39 w 74"/>
                      <a:gd name="T17" fmla="*/ 273 h 275"/>
                      <a:gd name="T18" fmla="*/ 49 w 74"/>
                      <a:gd name="T19" fmla="*/ 272 h 275"/>
                      <a:gd name="T20" fmla="*/ 55 w 74"/>
                      <a:gd name="T21" fmla="*/ 274 h 275"/>
                      <a:gd name="T22" fmla="*/ 60 w 74"/>
                      <a:gd name="T23" fmla="*/ 275 h 275"/>
                      <a:gd name="T24" fmla="*/ 74 w 74"/>
                      <a:gd name="T25" fmla="*/ 263 h 275"/>
                      <a:gd name="T26" fmla="*/ 71 w 74"/>
                      <a:gd name="T27" fmla="*/ 252 h 275"/>
                      <a:gd name="T28" fmla="*/ 43 w 74"/>
                      <a:gd name="T29" fmla="*/ 145 h 275"/>
                      <a:gd name="T30" fmla="*/ 30 w 74"/>
                      <a:gd name="T31" fmla="*/ 60 h 275"/>
                      <a:gd name="T32" fmla="*/ 30 w 74"/>
                      <a:gd name="T33" fmla="*/ 54 h 275"/>
                      <a:gd name="T34" fmla="*/ 31 w 74"/>
                      <a:gd name="T35" fmla="*/ 40 h 275"/>
                      <a:gd name="T36" fmla="*/ 26 w 74"/>
                      <a:gd name="T37" fmla="*/ 20 h 275"/>
                      <a:gd name="T38" fmla="*/ 25 w 74"/>
                      <a:gd name="T39" fmla="*/ 18 h 275"/>
                      <a:gd name="T40" fmla="*/ 29 w 74"/>
                      <a:gd name="T41" fmla="*/ 15 h 275"/>
                      <a:gd name="T42" fmla="*/ 29 w 74"/>
                      <a:gd name="T43" fmla="*/ 10 h 275"/>
                      <a:gd name="T44" fmla="*/ 23 w 74"/>
                      <a:gd name="T45" fmla="*/ 13 h 275"/>
                      <a:gd name="T46" fmla="*/ 24 w 74"/>
                      <a:gd name="T47" fmla="*/ 29 h 275"/>
                      <a:gd name="T48" fmla="*/ 26 w 74"/>
                      <a:gd name="T49" fmla="*/ 68 h 275"/>
                      <a:gd name="T50" fmla="*/ 47 w 74"/>
                      <a:gd name="T51" fmla="*/ 185 h 275"/>
                      <a:gd name="T52" fmla="*/ 62 w 74"/>
                      <a:gd name="T53" fmla="*/ 246 h 275"/>
                      <a:gd name="T54" fmla="*/ 64 w 74"/>
                      <a:gd name="T55" fmla="*/ 257 h 275"/>
                      <a:gd name="T56" fmla="*/ 56 w 74"/>
                      <a:gd name="T57" fmla="*/ 270 h 275"/>
                      <a:gd name="T58" fmla="*/ 56 w 74"/>
                      <a:gd name="T59" fmla="*/ 270 h 275"/>
                      <a:gd name="T60" fmla="*/ 52 w 74"/>
                      <a:gd name="T61" fmla="*/ 264 h 275"/>
                      <a:gd name="T62" fmla="*/ 51 w 74"/>
                      <a:gd name="T63" fmla="*/ 258 h 275"/>
                      <a:gd name="T64" fmla="*/ 50 w 74"/>
                      <a:gd name="T65" fmla="*/ 258 h 275"/>
                      <a:gd name="T66" fmla="*/ 45 w 74"/>
                      <a:gd name="T67" fmla="*/ 268 h 275"/>
                      <a:gd name="T68" fmla="*/ 43 w 74"/>
                      <a:gd name="T69" fmla="*/ 268 h 275"/>
                      <a:gd name="T70" fmla="*/ 35 w 74"/>
                      <a:gd name="T71" fmla="*/ 259 h 275"/>
                      <a:gd name="T72" fmla="*/ 47 w 74"/>
                      <a:gd name="T73" fmla="*/ 247 h 275"/>
                      <a:gd name="T74" fmla="*/ 44 w 74"/>
                      <a:gd name="T75" fmla="*/ 229 h 275"/>
                      <a:gd name="T76" fmla="*/ 32 w 74"/>
                      <a:gd name="T77" fmla="*/ 145 h 275"/>
                      <a:gd name="T78" fmla="*/ 7 w 74"/>
                      <a:gd name="T79" fmla="*/ 41 h 275"/>
                      <a:gd name="T80" fmla="*/ 11 w 74"/>
                      <a:gd name="T81" fmla="*/ 6 h 275"/>
                      <a:gd name="T82" fmla="*/ 16 w 74"/>
                      <a:gd name="T83" fmla="*/ 4 h 275"/>
                      <a:gd name="T84" fmla="*/ 24 w 74"/>
                      <a:gd name="T85" fmla="*/ 6 h 275"/>
                      <a:gd name="T86" fmla="*/ 27 w 74"/>
                      <a:gd name="T87" fmla="*/ 7 h 275"/>
                      <a:gd name="T88" fmla="*/ 28 w 74"/>
                      <a:gd name="T89" fmla="*/ 7 h 275"/>
                      <a:gd name="T90" fmla="*/ 25 w 74"/>
                      <a:gd name="T91" fmla="*/ 1 h 275"/>
                      <a:gd name="T92" fmla="*/ 24 w 74"/>
                      <a:gd name="T93" fmla="*/ 1 h 275"/>
                      <a:gd name="T94" fmla="*/ 22 w 74"/>
                      <a:gd name="T95" fmla="*/ 2 h 275"/>
                      <a:gd name="T96" fmla="*/ 20 w 74"/>
                      <a:gd name="T97" fmla="*/ 2 h 275"/>
                      <a:gd name="T98" fmla="*/ 15 w 74"/>
                      <a:gd name="T99" fmla="*/ 1 h 275"/>
                      <a:gd name="T100" fmla="*/ 10 w 74"/>
                      <a:gd name="T10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275">
                        <a:moveTo>
                          <a:pt x="10" y="0"/>
                        </a:moveTo>
                        <a:cubicBezTo>
                          <a:pt x="7" y="0"/>
                          <a:pt x="4" y="2"/>
                          <a:pt x="1" y="13"/>
                        </a:cubicBezTo>
                        <a:cubicBezTo>
                          <a:pt x="0" y="15"/>
                          <a:pt x="0" y="18"/>
                          <a:pt x="0" y="21"/>
                        </a:cubicBezTo>
                        <a:cubicBezTo>
                          <a:pt x="0" y="46"/>
                          <a:pt x="20" y="92"/>
                          <a:pt x="30" y="154"/>
                        </a:cubicBezTo>
                        <a:cubicBezTo>
                          <a:pt x="36" y="193"/>
                          <a:pt x="39" y="213"/>
                          <a:pt x="39" y="225"/>
                        </a:cubicBezTo>
                        <a:cubicBezTo>
                          <a:pt x="39" y="234"/>
                          <a:pt x="37" y="239"/>
                          <a:pt x="34" y="246"/>
                        </a:cubicBezTo>
                        <a:cubicBezTo>
                          <a:pt x="30" y="252"/>
                          <a:pt x="29" y="257"/>
                          <a:pt x="29" y="261"/>
                        </a:cubicBezTo>
                        <a:cubicBezTo>
                          <a:pt x="29" y="269"/>
                          <a:pt x="33" y="273"/>
                          <a:pt x="39" y="273"/>
                        </a:cubicBezTo>
                        <a:cubicBezTo>
                          <a:pt x="39" y="273"/>
                          <a:pt x="39" y="273"/>
                          <a:pt x="39" y="273"/>
                        </a:cubicBezTo>
                        <a:cubicBezTo>
                          <a:pt x="45" y="273"/>
                          <a:pt x="47" y="272"/>
                          <a:pt x="49" y="272"/>
                        </a:cubicBezTo>
                        <a:cubicBezTo>
                          <a:pt x="50" y="272"/>
                          <a:pt x="52" y="273"/>
                          <a:pt x="55" y="274"/>
                        </a:cubicBezTo>
                        <a:cubicBezTo>
                          <a:pt x="56" y="275"/>
                          <a:pt x="58" y="275"/>
                          <a:pt x="60" y="275"/>
                        </a:cubicBezTo>
                        <a:cubicBezTo>
                          <a:pt x="67" y="275"/>
                          <a:pt x="74" y="272"/>
                          <a:pt x="74" y="263"/>
                        </a:cubicBezTo>
                        <a:cubicBezTo>
                          <a:pt x="74" y="260"/>
                          <a:pt x="73" y="256"/>
                          <a:pt x="71" y="252"/>
                        </a:cubicBezTo>
                        <a:cubicBezTo>
                          <a:pt x="61" y="231"/>
                          <a:pt x="46" y="163"/>
                          <a:pt x="43" y="145"/>
                        </a:cubicBezTo>
                        <a:cubicBezTo>
                          <a:pt x="41" y="129"/>
                          <a:pt x="30" y="86"/>
                          <a:pt x="30" y="60"/>
                        </a:cubicBezTo>
                        <a:cubicBezTo>
                          <a:pt x="30" y="58"/>
                          <a:pt x="30" y="56"/>
                          <a:pt x="30" y="54"/>
                        </a:cubicBezTo>
                        <a:cubicBezTo>
                          <a:pt x="31" y="48"/>
                          <a:pt x="31" y="44"/>
                          <a:pt x="31" y="40"/>
                        </a:cubicBezTo>
                        <a:cubicBezTo>
                          <a:pt x="31" y="28"/>
                          <a:pt x="29" y="24"/>
                          <a:pt x="26" y="20"/>
                        </a:cubicBezTo>
                        <a:cubicBezTo>
                          <a:pt x="26" y="20"/>
                          <a:pt x="25" y="19"/>
                          <a:pt x="25" y="18"/>
                        </a:cubicBezTo>
                        <a:cubicBezTo>
                          <a:pt x="25" y="17"/>
                          <a:pt x="27" y="16"/>
                          <a:pt x="29" y="15"/>
                        </a:cubicBezTo>
                        <a:cubicBezTo>
                          <a:pt x="29" y="15"/>
                          <a:pt x="29" y="13"/>
                          <a:pt x="29" y="10"/>
                        </a:cubicBezTo>
                        <a:cubicBezTo>
                          <a:pt x="27" y="11"/>
                          <a:pt x="27" y="13"/>
                          <a:pt x="23" y="13"/>
                        </a:cubicBezTo>
                        <a:cubicBezTo>
                          <a:pt x="17" y="15"/>
                          <a:pt x="19" y="20"/>
                          <a:pt x="24" y="29"/>
                        </a:cubicBezTo>
                        <a:cubicBezTo>
                          <a:pt x="29" y="38"/>
                          <a:pt x="25" y="44"/>
                          <a:pt x="26" y="68"/>
                        </a:cubicBezTo>
                        <a:cubicBezTo>
                          <a:pt x="28" y="92"/>
                          <a:pt x="42" y="161"/>
                          <a:pt x="47" y="185"/>
                        </a:cubicBezTo>
                        <a:cubicBezTo>
                          <a:pt x="53" y="209"/>
                          <a:pt x="63" y="242"/>
                          <a:pt x="62" y="246"/>
                        </a:cubicBezTo>
                        <a:cubicBezTo>
                          <a:pt x="61" y="251"/>
                          <a:pt x="60" y="250"/>
                          <a:pt x="64" y="257"/>
                        </a:cubicBezTo>
                        <a:cubicBezTo>
                          <a:pt x="69" y="264"/>
                          <a:pt x="65" y="269"/>
                          <a:pt x="56" y="270"/>
                        </a:cubicBezTo>
                        <a:cubicBezTo>
                          <a:pt x="56" y="270"/>
                          <a:pt x="56" y="270"/>
                          <a:pt x="56" y="270"/>
                        </a:cubicBezTo>
                        <a:cubicBezTo>
                          <a:pt x="52" y="270"/>
                          <a:pt x="52" y="267"/>
                          <a:pt x="52" y="264"/>
                        </a:cubicBezTo>
                        <a:cubicBezTo>
                          <a:pt x="52" y="261"/>
                          <a:pt x="52" y="258"/>
                          <a:pt x="51" y="258"/>
                        </a:cubicBezTo>
                        <a:cubicBezTo>
                          <a:pt x="50" y="258"/>
                          <a:pt x="50" y="258"/>
                          <a:pt x="50" y="258"/>
                        </a:cubicBezTo>
                        <a:cubicBezTo>
                          <a:pt x="47" y="258"/>
                          <a:pt x="48" y="267"/>
                          <a:pt x="45" y="268"/>
                        </a:cubicBezTo>
                        <a:cubicBezTo>
                          <a:pt x="45" y="268"/>
                          <a:pt x="44" y="268"/>
                          <a:pt x="43" y="268"/>
                        </a:cubicBezTo>
                        <a:cubicBezTo>
                          <a:pt x="39" y="268"/>
                          <a:pt x="35" y="267"/>
                          <a:pt x="35" y="259"/>
                        </a:cubicBezTo>
                        <a:cubicBezTo>
                          <a:pt x="35" y="249"/>
                          <a:pt x="50" y="251"/>
                          <a:pt x="47" y="247"/>
                        </a:cubicBezTo>
                        <a:cubicBezTo>
                          <a:pt x="45" y="243"/>
                          <a:pt x="42" y="242"/>
                          <a:pt x="44" y="229"/>
                        </a:cubicBezTo>
                        <a:cubicBezTo>
                          <a:pt x="45" y="216"/>
                          <a:pt x="35" y="169"/>
                          <a:pt x="32" y="145"/>
                        </a:cubicBezTo>
                        <a:cubicBezTo>
                          <a:pt x="28" y="121"/>
                          <a:pt x="13" y="66"/>
                          <a:pt x="7" y="41"/>
                        </a:cubicBezTo>
                        <a:cubicBezTo>
                          <a:pt x="1" y="16"/>
                          <a:pt x="7" y="9"/>
                          <a:pt x="11" y="6"/>
                        </a:cubicBezTo>
                        <a:cubicBezTo>
                          <a:pt x="13" y="4"/>
                          <a:pt x="14" y="4"/>
                          <a:pt x="16" y="4"/>
                        </a:cubicBezTo>
                        <a:cubicBezTo>
                          <a:pt x="19" y="4"/>
                          <a:pt x="23" y="5"/>
                          <a:pt x="24" y="6"/>
                        </a:cubicBezTo>
                        <a:cubicBezTo>
                          <a:pt x="25" y="7"/>
                          <a:pt x="26" y="7"/>
                          <a:pt x="27" y="7"/>
                        </a:cubicBezTo>
                        <a:cubicBezTo>
                          <a:pt x="27" y="7"/>
                          <a:pt x="28" y="7"/>
                          <a:pt x="28" y="7"/>
                        </a:cubicBezTo>
                        <a:cubicBezTo>
                          <a:pt x="27" y="4"/>
                          <a:pt x="26" y="2"/>
                          <a:pt x="25" y="1"/>
                        </a:cubicBezTo>
                        <a:cubicBezTo>
                          <a:pt x="24" y="1"/>
                          <a:pt x="24" y="1"/>
                          <a:pt x="24" y="1"/>
                        </a:cubicBezTo>
                        <a:cubicBezTo>
                          <a:pt x="24" y="1"/>
                          <a:pt x="23" y="1"/>
                          <a:pt x="22" y="2"/>
                        </a:cubicBezTo>
                        <a:cubicBezTo>
                          <a:pt x="22" y="2"/>
                          <a:pt x="21" y="2"/>
                          <a:pt x="20" y="2"/>
                        </a:cubicBezTo>
                        <a:cubicBezTo>
                          <a:pt x="18" y="2"/>
                          <a:pt x="17" y="1"/>
                          <a:pt x="15" y="1"/>
                        </a:cubicBezTo>
                        <a:cubicBezTo>
                          <a:pt x="13" y="0"/>
                          <a:pt x="12"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8" name="Freeform 7383">
                    <a:extLst>
                      <a:ext uri="{FF2B5EF4-FFF2-40B4-BE49-F238E27FC236}">
                        <a16:creationId xmlns:a16="http://schemas.microsoft.com/office/drawing/2014/main" xmlns="" id="{8DCDAB64-A1C6-42EB-8646-836DCEB43859}"/>
                      </a:ext>
                    </a:extLst>
                  </p:cNvPr>
                  <p:cNvSpPr>
                    <a:spLocks/>
                  </p:cNvSpPr>
                  <p:nvPr/>
                </p:nvSpPr>
                <p:spPr bwMode="auto">
                  <a:xfrm>
                    <a:off x="3996" y="2228"/>
                    <a:ext cx="42" cy="190"/>
                  </a:xfrm>
                  <a:custGeom>
                    <a:avLst/>
                    <a:gdLst>
                      <a:gd name="T0" fmla="*/ 7 w 56"/>
                      <a:gd name="T1" fmla="*/ 0 h 253"/>
                      <a:gd name="T2" fmla="*/ 5 w 56"/>
                      <a:gd name="T3" fmla="*/ 0 h 253"/>
                      <a:gd name="T4" fmla="*/ 2 w 56"/>
                      <a:gd name="T5" fmla="*/ 20 h 253"/>
                      <a:gd name="T6" fmla="*/ 4 w 56"/>
                      <a:gd name="T7" fmla="*/ 31 h 253"/>
                      <a:gd name="T8" fmla="*/ 13 w 56"/>
                      <a:gd name="T9" fmla="*/ 68 h 253"/>
                      <a:gd name="T10" fmla="*/ 34 w 56"/>
                      <a:gd name="T11" fmla="*/ 161 h 253"/>
                      <a:gd name="T12" fmla="*/ 39 w 56"/>
                      <a:gd name="T13" fmla="*/ 193 h 253"/>
                      <a:gd name="T14" fmla="*/ 43 w 56"/>
                      <a:gd name="T15" fmla="*/ 230 h 253"/>
                      <a:gd name="T16" fmla="*/ 31 w 56"/>
                      <a:gd name="T17" fmla="*/ 248 h 253"/>
                      <a:gd name="T18" fmla="*/ 38 w 56"/>
                      <a:gd name="T19" fmla="*/ 242 h 253"/>
                      <a:gd name="T20" fmla="*/ 46 w 56"/>
                      <a:gd name="T21" fmla="*/ 247 h 253"/>
                      <a:gd name="T22" fmla="*/ 52 w 56"/>
                      <a:gd name="T23" fmla="*/ 245 h 253"/>
                      <a:gd name="T24" fmla="*/ 44 w 56"/>
                      <a:gd name="T25" fmla="*/ 201 h 253"/>
                      <a:gd name="T26" fmla="*/ 19 w 56"/>
                      <a:gd name="T27" fmla="*/ 79 h 253"/>
                      <a:gd name="T28" fmla="*/ 12 w 56"/>
                      <a:gd name="T29" fmla="*/ 25 h 253"/>
                      <a:gd name="T30" fmla="*/ 7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7" y="0"/>
                        </a:moveTo>
                        <a:cubicBezTo>
                          <a:pt x="6" y="0"/>
                          <a:pt x="6" y="0"/>
                          <a:pt x="5" y="0"/>
                        </a:cubicBezTo>
                        <a:cubicBezTo>
                          <a:pt x="0" y="2"/>
                          <a:pt x="1" y="17"/>
                          <a:pt x="2" y="20"/>
                        </a:cubicBezTo>
                        <a:cubicBezTo>
                          <a:pt x="2" y="24"/>
                          <a:pt x="3" y="28"/>
                          <a:pt x="4" y="31"/>
                        </a:cubicBezTo>
                        <a:cubicBezTo>
                          <a:pt x="7" y="44"/>
                          <a:pt x="10" y="56"/>
                          <a:pt x="13" y="68"/>
                        </a:cubicBezTo>
                        <a:cubicBezTo>
                          <a:pt x="20" y="99"/>
                          <a:pt x="28" y="130"/>
                          <a:pt x="34" y="161"/>
                        </a:cubicBezTo>
                        <a:cubicBezTo>
                          <a:pt x="36" y="171"/>
                          <a:pt x="39" y="182"/>
                          <a:pt x="39" y="193"/>
                        </a:cubicBezTo>
                        <a:cubicBezTo>
                          <a:pt x="39" y="215"/>
                          <a:pt x="42" y="226"/>
                          <a:pt x="43" y="230"/>
                        </a:cubicBezTo>
                        <a:cubicBezTo>
                          <a:pt x="44" y="235"/>
                          <a:pt x="27" y="244"/>
                          <a:pt x="31" y="248"/>
                        </a:cubicBezTo>
                        <a:cubicBezTo>
                          <a:pt x="36" y="252"/>
                          <a:pt x="34" y="248"/>
                          <a:pt x="38" y="242"/>
                        </a:cubicBezTo>
                        <a:cubicBezTo>
                          <a:pt x="42" y="237"/>
                          <a:pt x="44" y="240"/>
                          <a:pt x="46" y="247"/>
                        </a:cubicBezTo>
                        <a:cubicBezTo>
                          <a:pt x="49" y="253"/>
                          <a:pt x="56" y="252"/>
                          <a:pt x="52" y="245"/>
                        </a:cubicBezTo>
                        <a:cubicBezTo>
                          <a:pt x="49" y="239"/>
                          <a:pt x="46" y="210"/>
                          <a:pt x="44" y="201"/>
                        </a:cubicBezTo>
                        <a:cubicBezTo>
                          <a:pt x="42" y="193"/>
                          <a:pt x="26" y="107"/>
                          <a:pt x="19" y="79"/>
                        </a:cubicBezTo>
                        <a:cubicBezTo>
                          <a:pt x="12" y="51"/>
                          <a:pt x="10" y="30"/>
                          <a:pt x="12" y="25"/>
                        </a:cubicBezTo>
                        <a:cubicBezTo>
                          <a:pt x="14" y="21"/>
                          <a:pt x="13" y="1"/>
                          <a:pt x="7"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9" name="Freeform 7384">
                    <a:extLst>
                      <a:ext uri="{FF2B5EF4-FFF2-40B4-BE49-F238E27FC236}">
                        <a16:creationId xmlns:a16="http://schemas.microsoft.com/office/drawing/2014/main" xmlns="" id="{4FA5025B-1246-4537-9B2B-504BF1C58423}"/>
                      </a:ext>
                    </a:extLst>
                  </p:cNvPr>
                  <p:cNvSpPr>
                    <a:spLocks/>
                  </p:cNvSpPr>
                  <p:nvPr/>
                </p:nvSpPr>
                <p:spPr bwMode="auto">
                  <a:xfrm>
                    <a:off x="4009" y="2217"/>
                    <a:ext cx="0"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0" name="Freeform 7385">
                    <a:extLst>
                      <a:ext uri="{FF2B5EF4-FFF2-40B4-BE49-F238E27FC236}">
                        <a16:creationId xmlns:a16="http://schemas.microsoft.com/office/drawing/2014/main" xmlns="" id="{0A330CA0-C56C-470B-AA41-CDDFBD5C3828}"/>
                      </a:ext>
                    </a:extLst>
                  </p:cNvPr>
                  <p:cNvSpPr>
                    <a:spLocks/>
                  </p:cNvSpPr>
                  <p:nvPr/>
                </p:nvSpPr>
                <p:spPr bwMode="auto">
                  <a:xfrm>
                    <a:off x="4012" y="2223"/>
                    <a:ext cx="0" cy="2"/>
                  </a:xfrm>
                  <a:custGeom>
                    <a:avLst/>
                    <a:gdLst>
                      <a:gd name="T0" fmla="*/ 0 w 1"/>
                      <a:gd name="T1" fmla="*/ 0 h 3"/>
                      <a:gd name="T2" fmla="*/ 0 w 1"/>
                      <a:gd name="T3" fmla="*/ 0 h 3"/>
                      <a:gd name="T4" fmla="*/ 1 w 1"/>
                      <a:gd name="T5" fmla="*/ 1 h 3"/>
                      <a:gd name="T6" fmla="*/ 1 w 1"/>
                      <a:gd name="T7" fmla="*/ 3 h 3"/>
                      <a:gd name="T8" fmla="*/ 1 w 1"/>
                      <a:gd name="T9" fmla="*/ 3 h 3"/>
                      <a:gd name="T10" fmla="*/ 1 w 1"/>
                      <a:gd name="T11" fmla="*/ 3 h 3"/>
                      <a:gd name="T12" fmla="*/ 1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0"/>
                          <a:pt x="0" y="0"/>
                        </a:cubicBezTo>
                        <a:cubicBezTo>
                          <a:pt x="0" y="0"/>
                          <a:pt x="0" y="1"/>
                          <a:pt x="1" y="1"/>
                        </a:cubicBezTo>
                        <a:cubicBezTo>
                          <a:pt x="1" y="2"/>
                          <a:pt x="1" y="3"/>
                          <a:pt x="1" y="3"/>
                        </a:cubicBezTo>
                        <a:cubicBezTo>
                          <a:pt x="1" y="3"/>
                          <a:pt x="1" y="3"/>
                          <a:pt x="1" y="3"/>
                        </a:cubicBezTo>
                        <a:cubicBezTo>
                          <a:pt x="1" y="3"/>
                          <a:pt x="1" y="3"/>
                          <a:pt x="1" y="3"/>
                        </a:cubicBezTo>
                        <a:cubicBezTo>
                          <a:pt x="1" y="3"/>
                          <a:pt x="1" y="2"/>
                          <a:pt x="1" y="1"/>
                        </a:cubicBezTo>
                        <a:cubicBezTo>
                          <a:pt x="1" y="1"/>
                          <a:pt x="1" y="0"/>
                          <a:pt x="0" y="0"/>
                        </a:cubicBez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1" name="Freeform 7386">
                    <a:extLst>
                      <a:ext uri="{FF2B5EF4-FFF2-40B4-BE49-F238E27FC236}">
                        <a16:creationId xmlns:a16="http://schemas.microsoft.com/office/drawing/2014/main" xmlns="" id="{3CDAFBAE-E7BD-4B06-B895-C13DF3B93244}"/>
                      </a:ext>
                    </a:extLst>
                  </p:cNvPr>
                  <p:cNvSpPr>
                    <a:spLocks/>
                  </p:cNvSpPr>
                  <p:nvPr/>
                </p:nvSpPr>
                <p:spPr bwMode="auto">
                  <a:xfrm>
                    <a:off x="4012" y="2229"/>
                    <a:ext cx="1"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0" y="0"/>
                        </a:lnTo>
                        <a:lnTo>
                          <a:pt x="0" y="0"/>
                        </a:lnTo>
                        <a:lnTo>
                          <a:pt x="1" y="0"/>
                        </a:lnTo>
                        <a:lnTo>
                          <a:pt x="1" y="0"/>
                        </a:lnTo>
                        <a:lnTo>
                          <a:pt x="1"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2" name="Freeform 7387">
                    <a:extLst>
                      <a:ext uri="{FF2B5EF4-FFF2-40B4-BE49-F238E27FC236}">
                        <a16:creationId xmlns:a16="http://schemas.microsoft.com/office/drawing/2014/main" xmlns="" id="{91019C2F-DBB7-4FC5-B09D-CB7C2CC6366A}"/>
                      </a:ext>
                    </a:extLst>
                  </p:cNvPr>
                  <p:cNvSpPr>
                    <a:spLocks noEditPoints="1"/>
                  </p:cNvSpPr>
                  <p:nvPr/>
                </p:nvSpPr>
                <p:spPr bwMode="auto">
                  <a:xfrm>
                    <a:off x="4009" y="2218"/>
                    <a:ext cx="4" cy="11"/>
                  </a:xfrm>
                  <a:custGeom>
                    <a:avLst/>
                    <a:gdLst>
                      <a:gd name="T0" fmla="*/ 5 w 6"/>
                      <a:gd name="T1" fmla="*/ 9 h 14"/>
                      <a:gd name="T2" fmla="*/ 5 w 6"/>
                      <a:gd name="T3" fmla="*/ 9 h 14"/>
                      <a:gd name="T4" fmla="*/ 5 w 6"/>
                      <a:gd name="T5" fmla="*/ 14 h 14"/>
                      <a:gd name="T6" fmla="*/ 6 w 6"/>
                      <a:gd name="T7" fmla="*/ 14 h 14"/>
                      <a:gd name="T8" fmla="*/ 5 w 6"/>
                      <a:gd name="T9" fmla="*/ 9 h 14"/>
                      <a:gd name="T10" fmla="*/ 1 w 6"/>
                      <a:gd name="T11" fmla="*/ 0 h 14"/>
                      <a:gd name="T12" fmla="*/ 0 w 6"/>
                      <a:gd name="T13" fmla="*/ 0 h 14"/>
                      <a:gd name="T14" fmla="*/ 1 w 6"/>
                      <a:gd name="T15" fmla="*/ 0 h 14"/>
                      <a:gd name="T16" fmla="*/ 4 w 6"/>
                      <a:gd name="T17" fmla="*/ 6 h 14"/>
                      <a:gd name="T18" fmla="*/ 4 w 6"/>
                      <a:gd name="T19" fmla="*/ 6 h 14"/>
                      <a:gd name="T20" fmla="*/ 1 w 6"/>
                      <a:gd name="T21" fmla="*/ 0 h 14"/>
                      <a:gd name="T22" fmla="*/ 1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5" y="9"/>
                        </a:moveTo>
                        <a:cubicBezTo>
                          <a:pt x="5" y="9"/>
                          <a:pt x="5" y="9"/>
                          <a:pt x="5" y="9"/>
                        </a:cubicBezTo>
                        <a:cubicBezTo>
                          <a:pt x="5" y="12"/>
                          <a:pt x="5" y="14"/>
                          <a:pt x="5" y="14"/>
                        </a:cubicBezTo>
                        <a:cubicBezTo>
                          <a:pt x="6" y="14"/>
                          <a:pt x="6" y="14"/>
                          <a:pt x="6" y="14"/>
                        </a:cubicBezTo>
                        <a:cubicBezTo>
                          <a:pt x="5" y="14"/>
                          <a:pt x="6" y="12"/>
                          <a:pt x="5" y="9"/>
                        </a:cubicBezTo>
                        <a:close/>
                        <a:moveTo>
                          <a:pt x="1" y="0"/>
                        </a:moveTo>
                        <a:cubicBezTo>
                          <a:pt x="0" y="0"/>
                          <a:pt x="0" y="0"/>
                          <a:pt x="0" y="0"/>
                        </a:cubicBezTo>
                        <a:cubicBezTo>
                          <a:pt x="1" y="0"/>
                          <a:pt x="1" y="0"/>
                          <a:pt x="1" y="0"/>
                        </a:cubicBezTo>
                        <a:cubicBezTo>
                          <a:pt x="2" y="1"/>
                          <a:pt x="3" y="3"/>
                          <a:pt x="4" y="6"/>
                        </a:cubicBezTo>
                        <a:cubicBezTo>
                          <a:pt x="4" y="6"/>
                          <a:pt x="4" y="6"/>
                          <a:pt x="4" y="6"/>
                        </a:cubicBezTo>
                        <a:cubicBezTo>
                          <a:pt x="3" y="3"/>
                          <a:pt x="2" y="1"/>
                          <a:pt x="1" y="0"/>
                        </a:cubicBezTo>
                        <a:cubicBezTo>
                          <a:pt x="1" y="0"/>
                          <a:pt x="1" y="0"/>
                          <a:pt x="1" y="0"/>
                        </a:cubicBez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3" name="Rectangle 7388">
                    <a:extLst>
                      <a:ext uri="{FF2B5EF4-FFF2-40B4-BE49-F238E27FC236}">
                        <a16:creationId xmlns:a16="http://schemas.microsoft.com/office/drawing/2014/main" xmlns="" id="{6F208731-175A-4753-8B9B-796F127EA886}"/>
                      </a:ext>
                    </a:extLst>
                  </p:cNvPr>
                  <p:cNvSpPr>
                    <a:spLocks noChangeArrowheads="1"/>
                  </p:cNvSpPr>
                  <p:nvPr/>
                </p:nvSpPr>
                <p:spPr bwMode="auto">
                  <a:xfrm>
                    <a:off x="4009"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4" name="Freeform 7389">
                    <a:extLst>
                      <a:ext uri="{FF2B5EF4-FFF2-40B4-BE49-F238E27FC236}">
                        <a16:creationId xmlns:a16="http://schemas.microsoft.com/office/drawing/2014/main" xmlns="" id="{6E28B8C9-7CE1-4A8D-BFE1-804997BC6F61}"/>
                      </a:ext>
                    </a:extLst>
                  </p:cNvPr>
                  <p:cNvSpPr>
                    <a:spLocks/>
                  </p:cNvSpPr>
                  <p:nvPr/>
                </p:nvSpPr>
                <p:spPr bwMode="auto">
                  <a:xfrm>
                    <a:off x="4012" y="2222"/>
                    <a:ext cx="1" cy="4"/>
                  </a:xfrm>
                  <a:custGeom>
                    <a:avLst/>
                    <a:gdLst>
                      <a:gd name="T0" fmla="*/ 1 w 1"/>
                      <a:gd name="T1" fmla="*/ 0 h 5"/>
                      <a:gd name="T2" fmla="*/ 0 w 1"/>
                      <a:gd name="T3" fmla="*/ 0 h 5"/>
                      <a:gd name="T4" fmla="*/ 1 w 1"/>
                      <a:gd name="T5" fmla="*/ 3 h 5"/>
                      <a:gd name="T6" fmla="*/ 1 w 1"/>
                      <a:gd name="T7" fmla="*/ 5 h 5"/>
                      <a:gd name="T8" fmla="*/ 1 w 1"/>
                      <a:gd name="T9" fmla="*/ 5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0"/>
                          <a:pt x="0" y="0"/>
                          <a:pt x="0" y="0"/>
                        </a:cubicBezTo>
                        <a:cubicBezTo>
                          <a:pt x="1" y="1"/>
                          <a:pt x="1" y="2"/>
                          <a:pt x="1" y="3"/>
                        </a:cubicBezTo>
                        <a:cubicBezTo>
                          <a:pt x="1" y="3"/>
                          <a:pt x="1" y="4"/>
                          <a:pt x="1" y="5"/>
                        </a:cubicBezTo>
                        <a:cubicBezTo>
                          <a:pt x="1" y="5"/>
                          <a:pt x="1" y="5"/>
                          <a:pt x="1" y="5"/>
                        </a:cubicBezTo>
                        <a:cubicBezTo>
                          <a:pt x="1" y="4"/>
                          <a:pt x="1" y="3"/>
                          <a:pt x="1" y="3"/>
                        </a:cubicBezTo>
                        <a:cubicBezTo>
                          <a:pt x="1" y="2"/>
                          <a:pt x="1" y="1"/>
                          <a:pt x="1" y="0"/>
                        </a:cubicBez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5" name="Freeform 7390">
                    <a:extLst>
                      <a:ext uri="{FF2B5EF4-FFF2-40B4-BE49-F238E27FC236}">
                        <a16:creationId xmlns:a16="http://schemas.microsoft.com/office/drawing/2014/main" xmlns="" id="{ADC8A01A-092F-4BE1-8D7D-7C7B683374C6}"/>
                      </a:ext>
                    </a:extLst>
                  </p:cNvPr>
                  <p:cNvSpPr>
                    <a:spLocks/>
                  </p:cNvSpPr>
                  <p:nvPr/>
                </p:nvSpPr>
                <p:spPr bwMode="auto">
                  <a:xfrm>
                    <a:off x="4013"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6" name="Freeform 7391">
                    <a:extLst>
                      <a:ext uri="{FF2B5EF4-FFF2-40B4-BE49-F238E27FC236}">
                        <a16:creationId xmlns:a16="http://schemas.microsoft.com/office/drawing/2014/main" xmlns="" id="{14847535-ED8C-44EE-A74F-2BF6154DB8DA}"/>
                      </a:ext>
                    </a:extLst>
                  </p:cNvPr>
                  <p:cNvSpPr>
                    <a:spLocks noEditPoints="1"/>
                  </p:cNvSpPr>
                  <p:nvPr/>
                </p:nvSpPr>
                <p:spPr bwMode="auto">
                  <a:xfrm>
                    <a:off x="4009" y="2217"/>
                    <a:ext cx="5" cy="12"/>
                  </a:xfrm>
                  <a:custGeom>
                    <a:avLst/>
                    <a:gdLst>
                      <a:gd name="T0" fmla="*/ 5 w 6"/>
                      <a:gd name="T1" fmla="*/ 11 h 15"/>
                      <a:gd name="T2" fmla="*/ 5 w 6"/>
                      <a:gd name="T3" fmla="*/ 15 h 15"/>
                      <a:gd name="T4" fmla="*/ 5 w 6"/>
                      <a:gd name="T5" fmla="*/ 15 h 15"/>
                      <a:gd name="T6" fmla="*/ 5 w 6"/>
                      <a:gd name="T7" fmla="*/ 11 h 15"/>
                      <a:gd name="T8" fmla="*/ 0 w 6"/>
                      <a:gd name="T9" fmla="*/ 0 h 15"/>
                      <a:gd name="T10" fmla="*/ 0 w 6"/>
                      <a:gd name="T11" fmla="*/ 0 h 15"/>
                      <a:gd name="T12" fmla="*/ 4 w 6"/>
                      <a:gd name="T13" fmla="*/ 6 h 15"/>
                      <a:gd name="T14" fmla="*/ 5 w 6"/>
                      <a:gd name="T15" fmla="*/ 6 h 15"/>
                      <a:gd name="T16" fmla="*/ 0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5" y="11"/>
                        </a:moveTo>
                        <a:cubicBezTo>
                          <a:pt x="5" y="13"/>
                          <a:pt x="5" y="15"/>
                          <a:pt x="5" y="15"/>
                        </a:cubicBezTo>
                        <a:cubicBezTo>
                          <a:pt x="5" y="15"/>
                          <a:pt x="5" y="15"/>
                          <a:pt x="5" y="15"/>
                        </a:cubicBezTo>
                        <a:cubicBezTo>
                          <a:pt x="6" y="15"/>
                          <a:pt x="5" y="13"/>
                          <a:pt x="5" y="11"/>
                        </a:cubicBezTo>
                        <a:close/>
                        <a:moveTo>
                          <a:pt x="0" y="0"/>
                        </a:moveTo>
                        <a:cubicBezTo>
                          <a:pt x="0" y="0"/>
                          <a:pt x="0" y="0"/>
                          <a:pt x="0" y="0"/>
                        </a:cubicBezTo>
                        <a:cubicBezTo>
                          <a:pt x="1" y="1"/>
                          <a:pt x="3" y="4"/>
                          <a:pt x="4" y="6"/>
                        </a:cubicBezTo>
                        <a:cubicBezTo>
                          <a:pt x="5" y="6"/>
                          <a:pt x="5" y="6"/>
                          <a:pt x="5" y="6"/>
                        </a:cubicBezTo>
                        <a:cubicBezTo>
                          <a:pt x="3" y="3"/>
                          <a:pt x="1" y="1"/>
                          <a:pt x="0"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7" name="Freeform 7392">
                    <a:extLst>
                      <a:ext uri="{FF2B5EF4-FFF2-40B4-BE49-F238E27FC236}">
                        <a16:creationId xmlns:a16="http://schemas.microsoft.com/office/drawing/2014/main" xmlns="" id="{7FE64492-ACF2-4762-905C-C236646D9C6C}"/>
                      </a:ext>
                    </a:extLst>
                  </p:cNvPr>
                  <p:cNvSpPr>
                    <a:spLocks/>
                  </p:cNvSpPr>
                  <p:nvPr/>
                </p:nvSpPr>
                <p:spPr bwMode="auto">
                  <a:xfrm>
                    <a:off x="4009" y="221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8" name="Freeform 7393">
                    <a:extLst>
                      <a:ext uri="{FF2B5EF4-FFF2-40B4-BE49-F238E27FC236}">
                        <a16:creationId xmlns:a16="http://schemas.microsoft.com/office/drawing/2014/main" xmlns="" id="{4F9943DE-626B-4243-9AF3-527D44D79067}"/>
                      </a:ext>
                    </a:extLst>
                  </p:cNvPr>
                  <p:cNvSpPr>
                    <a:spLocks/>
                  </p:cNvSpPr>
                  <p:nvPr/>
                </p:nvSpPr>
                <p:spPr bwMode="auto">
                  <a:xfrm>
                    <a:off x="4012" y="2222"/>
                    <a:ext cx="1" cy="4"/>
                  </a:xfrm>
                  <a:custGeom>
                    <a:avLst/>
                    <a:gdLst>
                      <a:gd name="T0" fmla="*/ 1 w 2"/>
                      <a:gd name="T1" fmla="*/ 0 h 5"/>
                      <a:gd name="T2" fmla="*/ 0 w 2"/>
                      <a:gd name="T3" fmla="*/ 1 h 5"/>
                      <a:gd name="T4" fmla="*/ 1 w 2"/>
                      <a:gd name="T5" fmla="*/ 2 h 5"/>
                      <a:gd name="T6" fmla="*/ 1 w 2"/>
                      <a:gd name="T7" fmla="*/ 4 h 5"/>
                      <a:gd name="T8" fmla="*/ 2 w 2"/>
                      <a:gd name="T9" fmla="*/ 5 h 5"/>
                      <a:gd name="T10" fmla="*/ 2 w 2"/>
                      <a:gd name="T11" fmla="*/ 3 h 5"/>
                      <a:gd name="T12" fmla="*/ 1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1" y="0"/>
                        </a:moveTo>
                        <a:cubicBezTo>
                          <a:pt x="0" y="1"/>
                          <a:pt x="0" y="1"/>
                          <a:pt x="0" y="1"/>
                        </a:cubicBezTo>
                        <a:cubicBezTo>
                          <a:pt x="1" y="1"/>
                          <a:pt x="1" y="2"/>
                          <a:pt x="1" y="2"/>
                        </a:cubicBezTo>
                        <a:cubicBezTo>
                          <a:pt x="1" y="3"/>
                          <a:pt x="1" y="4"/>
                          <a:pt x="1" y="4"/>
                        </a:cubicBezTo>
                        <a:cubicBezTo>
                          <a:pt x="2" y="5"/>
                          <a:pt x="2" y="5"/>
                          <a:pt x="2" y="5"/>
                        </a:cubicBezTo>
                        <a:cubicBezTo>
                          <a:pt x="2" y="4"/>
                          <a:pt x="2" y="3"/>
                          <a:pt x="2" y="3"/>
                        </a:cubicBezTo>
                        <a:cubicBezTo>
                          <a:pt x="2" y="2"/>
                          <a:pt x="2" y="1"/>
                          <a:pt x="1" y="0"/>
                        </a:cubicBez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59" name="Rectangle 7394">
                    <a:extLst>
                      <a:ext uri="{FF2B5EF4-FFF2-40B4-BE49-F238E27FC236}">
                        <a16:creationId xmlns:a16="http://schemas.microsoft.com/office/drawing/2014/main" xmlns="" id="{4DEC15EF-DD3B-4ACB-A29C-60A795599DEB}"/>
                      </a:ext>
                    </a:extLst>
                  </p:cNvPr>
                  <p:cNvSpPr>
                    <a:spLocks noChangeArrowheads="1"/>
                  </p:cNvSpPr>
                  <p:nvPr/>
                </p:nvSpPr>
                <p:spPr bwMode="auto">
                  <a:xfrm>
                    <a:off x="4013"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0" name="Freeform 7395">
                    <a:extLst>
                      <a:ext uri="{FF2B5EF4-FFF2-40B4-BE49-F238E27FC236}">
                        <a16:creationId xmlns:a16="http://schemas.microsoft.com/office/drawing/2014/main" xmlns="" id="{8295B0D3-7401-423F-8F51-AE785F49C97D}"/>
                      </a:ext>
                    </a:extLst>
                  </p:cNvPr>
                  <p:cNvSpPr>
                    <a:spLocks noEditPoints="1"/>
                  </p:cNvSpPr>
                  <p:nvPr/>
                </p:nvSpPr>
                <p:spPr bwMode="auto">
                  <a:xfrm>
                    <a:off x="4009" y="2217"/>
                    <a:ext cx="4" cy="12"/>
                  </a:xfrm>
                  <a:custGeom>
                    <a:avLst/>
                    <a:gdLst>
                      <a:gd name="T0" fmla="*/ 4 w 5"/>
                      <a:gd name="T1" fmla="*/ 10 h 15"/>
                      <a:gd name="T2" fmla="*/ 5 w 5"/>
                      <a:gd name="T3" fmla="*/ 15 h 15"/>
                      <a:gd name="T4" fmla="*/ 5 w 5"/>
                      <a:gd name="T5" fmla="*/ 15 h 15"/>
                      <a:gd name="T6" fmla="*/ 5 w 5"/>
                      <a:gd name="T7" fmla="*/ 11 h 15"/>
                      <a:gd name="T8" fmla="*/ 4 w 5"/>
                      <a:gd name="T9" fmla="*/ 10 h 15"/>
                      <a:gd name="T10" fmla="*/ 0 w 5"/>
                      <a:gd name="T11" fmla="*/ 0 h 15"/>
                      <a:gd name="T12" fmla="*/ 0 w 5"/>
                      <a:gd name="T13" fmla="*/ 1 h 15"/>
                      <a:gd name="T14" fmla="*/ 0 w 5"/>
                      <a:gd name="T15" fmla="*/ 1 h 15"/>
                      <a:gd name="T16" fmla="*/ 3 w 5"/>
                      <a:gd name="T17" fmla="*/ 7 h 15"/>
                      <a:gd name="T18" fmla="*/ 4 w 5"/>
                      <a:gd name="T19" fmla="*/ 6 h 15"/>
                      <a:gd name="T20" fmla="*/ 0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4" y="10"/>
                        </a:moveTo>
                        <a:cubicBezTo>
                          <a:pt x="5" y="13"/>
                          <a:pt x="4" y="15"/>
                          <a:pt x="5" y="15"/>
                        </a:cubicBezTo>
                        <a:cubicBezTo>
                          <a:pt x="5" y="15"/>
                          <a:pt x="5" y="15"/>
                          <a:pt x="5" y="15"/>
                        </a:cubicBezTo>
                        <a:cubicBezTo>
                          <a:pt x="5" y="15"/>
                          <a:pt x="5" y="13"/>
                          <a:pt x="5" y="11"/>
                        </a:cubicBezTo>
                        <a:lnTo>
                          <a:pt x="4" y="10"/>
                        </a:lnTo>
                        <a:close/>
                        <a:moveTo>
                          <a:pt x="0" y="0"/>
                        </a:moveTo>
                        <a:cubicBezTo>
                          <a:pt x="0" y="1"/>
                          <a:pt x="0" y="1"/>
                          <a:pt x="0" y="1"/>
                        </a:cubicBezTo>
                        <a:cubicBezTo>
                          <a:pt x="0" y="1"/>
                          <a:pt x="0" y="1"/>
                          <a:pt x="0" y="1"/>
                        </a:cubicBezTo>
                        <a:cubicBezTo>
                          <a:pt x="1" y="2"/>
                          <a:pt x="2" y="4"/>
                          <a:pt x="3" y="7"/>
                        </a:cubicBezTo>
                        <a:cubicBezTo>
                          <a:pt x="4" y="6"/>
                          <a:pt x="4" y="6"/>
                          <a:pt x="4" y="6"/>
                        </a:cubicBezTo>
                        <a:cubicBezTo>
                          <a:pt x="3" y="4"/>
                          <a:pt x="1" y="1"/>
                          <a:pt x="0" y="0"/>
                        </a:cubicBez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1" name="Freeform 7396">
                    <a:extLst>
                      <a:ext uri="{FF2B5EF4-FFF2-40B4-BE49-F238E27FC236}">
                        <a16:creationId xmlns:a16="http://schemas.microsoft.com/office/drawing/2014/main" xmlns="" id="{3A59ABAC-8E2C-4C3D-AE42-FAE77C87FA7D}"/>
                      </a:ext>
                    </a:extLst>
                  </p:cNvPr>
                  <p:cNvSpPr>
                    <a:spLocks noEditPoints="1"/>
                  </p:cNvSpPr>
                  <p:nvPr/>
                </p:nvSpPr>
                <p:spPr bwMode="auto">
                  <a:xfrm>
                    <a:off x="3991" y="2206"/>
                    <a:ext cx="55" cy="218"/>
                  </a:xfrm>
                  <a:custGeom>
                    <a:avLst/>
                    <a:gdLst>
                      <a:gd name="T0" fmla="*/ 49 w 74"/>
                      <a:gd name="T1" fmla="*/ 288 h 290"/>
                      <a:gd name="T2" fmla="*/ 39 w 74"/>
                      <a:gd name="T3" fmla="*/ 289 h 290"/>
                      <a:gd name="T4" fmla="*/ 33 w 74"/>
                      <a:gd name="T5" fmla="*/ 261 h 290"/>
                      <a:gd name="T6" fmla="*/ 29 w 74"/>
                      <a:gd name="T7" fmla="*/ 169 h 290"/>
                      <a:gd name="T8" fmla="*/ 1 w 74"/>
                      <a:gd name="T9" fmla="*/ 27 h 290"/>
                      <a:gd name="T10" fmla="*/ 20 w 74"/>
                      <a:gd name="T11" fmla="*/ 16 h 290"/>
                      <a:gd name="T12" fmla="*/ 28 w 74"/>
                      <a:gd name="T13" fmla="*/ 8 h 290"/>
                      <a:gd name="T14" fmla="*/ 28 w 74"/>
                      <a:gd name="T15" fmla="*/ 2 h 290"/>
                      <a:gd name="T16" fmla="*/ 30 w 74"/>
                      <a:gd name="T17" fmla="*/ 0 h 290"/>
                      <a:gd name="T18" fmla="*/ 46 w 74"/>
                      <a:gd name="T19" fmla="*/ 19 h 290"/>
                      <a:gd name="T20" fmla="*/ 37 w 74"/>
                      <a:gd name="T21" fmla="*/ 31 h 290"/>
                      <a:gd name="T22" fmla="*/ 28 w 74"/>
                      <a:gd name="T23" fmla="*/ 31 h 290"/>
                      <a:gd name="T24" fmla="*/ 27 w 74"/>
                      <a:gd name="T25" fmla="*/ 35 h 290"/>
                      <a:gd name="T26" fmla="*/ 31 w 74"/>
                      <a:gd name="T27" fmla="*/ 69 h 290"/>
                      <a:gd name="T28" fmla="*/ 44 w 74"/>
                      <a:gd name="T29" fmla="*/ 160 h 290"/>
                      <a:gd name="T30" fmla="*/ 74 w 74"/>
                      <a:gd name="T31" fmla="*/ 278 h 290"/>
                      <a:gd name="T32" fmla="*/ 55 w 74"/>
                      <a:gd name="T33" fmla="*/ 289 h 290"/>
                      <a:gd name="T34" fmla="*/ 60 w 74"/>
                      <a:gd name="T35" fmla="*/ 289 h 290"/>
                      <a:gd name="T36" fmla="*/ 71 w 74"/>
                      <a:gd name="T37" fmla="*/ 267 h 290"/>
                      <a:gd name="T38" fmla="*/ 30 w 74"/>
                      <a:gd name="T39" fmla="*/ 75 h 290"/>
                      <a:gd name="T40" fmla="*/ 31 w 74"/>
                      <a:gd name="T41" fmla="*/ 55 h 290"/>
                      <a:gd name="T42" fmla="*/ 25 w 74"/>
                      <a:gd name="T43" fmla="*/ 33 h 290"/>
                      <a:gd name="T44" fmla="*/ 37 w 74"/>
                      <a:gd name="T45" fmla="*/ 30 h 290"/>
                      <a:gd name="T46" fmla="*/ 44 w 74"/>
                      <a:gd name="T47" fmla="*/ 27 h 290"/>
                      <a:gd name="T48" fmla="*/ 45 w 74"/>
                      <a:gd name="T49" fmla="*/ 18 h 290"/>
                      <a:gd name="T50" fmla="*/ 29 w 74"/>
                      <a:gd name="T51" fmla="*/ 2 h 290"/>
                      <a:gd name="T52" fmla="*/ 29 w 74"/>
                      <a:gd name="T53" fmla="*/ 5 h 290"/>
                      <a:gd name="T54" fmla="*/ 29 w 74"/>
                      <a:gd name="T55" fmla="*/ 8 h 290"/>
                      <a:gd name="T56" fmla="*/ 20 w 74"/>
                      <a:gd name="T57" fmla="*/ 17 h 290"/>
                      <a:gd name="T58" fmla="*/ 2 w 74"/>
                      <a:gd name="T59" fmla="*/ 28 h 290"/>
                      <a:gd name="T60" fmla="*/ 30 w 74"/>
                      <a:gd name="T61" fmla="*/ 169 h 290"/>
                      <a:gd name="T62" fmla="*/ 34 w 74"/>
                      <a:gd name="T63" fmla="*/ 261 h 290"/>
                      <a:gd name="T64" fmla="*/ 39 w 74"/>
                      <a:gd name="T65" fmla="*/ 288 h 290"/>
                      <a:gd name="T66" fmla="*/ 49 w 74"/>
                      <a:gd name="T67"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290">
                        <a:moveTo>
                          <a:pt x="55" y="289"/>
                        </a:moveTo>
                        <a:cubicBezTo>
                          <a:pt x="51" y="288"/>
                          <a:pt x="50" y="288"/>
                          <a:pt x="49" y="288"/>
                        </a:cubicBezTo>
                        <a:cubicBezTo>
                          <a:pt x="47" y="288"/>
                          <a:pt x="45" y="289"/>
                          <a:pt x="39" y="289"/>
                        </a:cubicBezTo>
                        <a:cubicBezTo>
                          <a:pt x="39" y="289"/>
                          <a:pt x="39" y="289"/>
                          <a:pt x="39" y="289"/>
                        </a:cubicBezTo>
                        <a:cubicBezTo>
                          <a:pt x="33" y="289"/>
                          <a:pt x="29" y="284"/>
                          <a:pt x="29" y="276"/>
                        </a:cubicBezTo>
                        <a:cubicBezTo>
                          <a:pt x="29" y="272"/>
                          <a:pt x="30" y="266"/>
                          <a:pt x="33" y="261"/>
                        </a:cubicBezTo>
                        <a:cubicBezTo>
                          <a:pt x="37" y="254"/>
                          <a:pt x="39" y="249"/>
                          <a:pt x="39" y="240"/>
                        </a:cubicBezTo>
                        <a:cubicBezTo>
                          <a:pt x="39" y="228"/>
                          <a:pt x="36" y="208"/>
                          <a:pt x="29" y="169"/>
                        </a:cubicBezTo>
                        <a:cubicBezTo>
                          <a:pt x="19" y="107"/>
                          <a:pt x="0" y="61"/>
                          <a:pt x="0" y="36"/>
                        </a:cubicBezTo>
                        <a:cubicBezTo>
                          <a:pt x="0" y="33"/>
                          <a:pt x="0" y="30"/>
                          <a:pt x="1" y="27"/>
                        </a:cubicBezTo>
                        <a:cubicBezTo>
                          <a:pt x="3" y="17"/>
                          <a:pt x="6" y="14"/>
                          <a:pt x="10" y="14"/>
                        </a:cubicBezTo>
                        <a:cubicBezTo>
                          <a:pt x="13" y="14"/>
                          <a:pt x="17" y="16"/>
                          <a:pt x="20" y="16"/>
                        </a:cubicBezTo>
                        <a:cubicBezTo>
                          <a:pt x="21" y="16"/>
                          <a:pt x="22" y="16"/>
                          <a:pt x="22" y="16"/>
                        </a:cubicBezTo>
                        <a:cubicBezTo>
                          <a:pt x="27" y="14"/>
                          <a:pt x="28" y="10"/>
                          <a:pt x="28" y="8"/>
                        </a:cubicBezTo>
                        <a:cubicBezTo>
                          <a:pt x="28" y="6"/>
                          <a:pt x="28" y="5"/>
                          <a:pt x="28" y="5"/>
                        </a:cubicBezTo>
                        <a:cubicBezTo>
                          <a:pt x="28" y="4"/>
                          <a:pt x="28" y="3"/>
                          <a:pt x="28" y="2"/>
                        </a:cubicBezTo>
                        <a:cubicBezTo>
                          <a:pt x="28" y="2"/>
                          <a:pt x="28" y="1"/>
                          <a:pt x="28" y="1"/>
                        </a:cubicBezTo>
                        <a:cubicBezTo>
                          <a:pt x="29" y="0"/>
                          <a:pt x="29" y="0"/>
                          <a:pt x="30" y="0"/>
                        </a:cubicBezTo>
                        <a:cubicBezTo>
                          <a:pt x="34" y="0"/>
                          <a:pt x="46" y="11"/>
                          <a:pt x="46" y="18"/>
                        </a:cubicBezTo>
                        <a:cubicBezTo>
                          <a:pt x="46" y="18"/>
                          <a:pt x="46" y="19"/>
                          <a:pt x="46" y="19"/>
                        </a:cubicBezTo>
                        <a:cubicBezTo>
                          <a:pt x="46" y="26"/>
                          <a:pt x="44" y="32"/>
                          <a:pt x="39" y="32"/>
                        </a:cubicBezTo>
                        <a:cubicBezTo>
                          <a:pt x="38" y="32"/>
                          <a:pt x="38" y="32"/>
                          <a:pt x="37" y="31"/>
                        </a:cubicBezTo>
                        <a:cubicBezTo>
                          <a:pt x="35" y="31"/>
                          <a:pt x="34" y="31"/>
                          <a:pt x="32" y="31"/>
                        </a:cubicBezTo>
                        <a:cubicBezTo>
                          <a:pt x="30" y="31"/>
                          <a:pt x="29" y="31"/>
                          <a:pt x="28" y="31"/>
                        </a:cubicBezTo>
                        <a:cubicBezTo>
                          <a:pt x="27" y="32"/>
                          <a:pt x="26" y="32"/>
                          <a:pt x="26" y="33"/>
                        </a:cubicBezTo>
                        <a:cubicBezTo>
                          <a:pt x="26" y="34"/>
                          <a:pt x="26" y="34"/>
                          <a:pt x="27" y="35"/>
                        </a:cubicBezTo>
                        <a:cubicBezTo>
                          <a:pt x="29" y="39"/>
                          <a:pt x="32" y="43"/>
                          <a:pt x="32" y="55"/>
                        </a:cubicBezTo>
                        <a:cubicBezTo>
                          <a:pt x="32" y="59"/>
                          <a:pt x="31" y="63"/>
                          <a:pt x="31" y="69"/>
                        </a:cubicBezTo>
                        <a:cubicBezTo>
                          <a:pt x="31" y="71"/>
                          <a:pt x="31" y="73"/>
                          <a:pt x="31" y="75"/>
                        </a:cubicBezTo>
                        <a:cubicBezTo>
                          <a:pt x="31" y="101"/>
                          <a:pt x="41" y="144"/>
                          <a:pt x="44" y="160"/>
                        </a:cubicBezTo>
                        <a:cubicBezTo>
                          <a:pt x="46" y="178"/>
                          <a:pt x="62" y="246"/>
                          <a:pt x="72" y="267"/>
                        </a:cubicBezTo>
                        <a:cubicBezTo>
                          <a:pt x="74" y="271"/>
                          <a:pt x="74" y="275"/>
                          <a:pt x="74" y="278"/>
                        </a:cubicBezTo>
                        <a:cubicBezTo>
                          <a:pt x="74" y="287"/>
                          <a:pt x="67" y="290"/>
                          <a:pt x="60" y="290"/>
                        </a:cubicBezTo>
                        <a:cubicBezTo>
                          <a:pt x="58" y="290"/>
                          <a:pt x="56" y="290"/>
                          <a:pt x="55" y="289"/>
                        </a:cubicBezTo>
                        <a:close/>
                        <a:moveTo>
                          <a:pt x="55" y="288"/>
                        </a:moveTo>
                        <a:cubicBezTo>
                          <a:pt x="56" y="289"/>
                          <a:pt x="58" y="289"/>
                          <a:pt x="60" y="289"/>
                        </a:cubicBezTo>
                        <a:cubicBezTo>
                          <a:pt x="67" y="289"/>
                          <a:pt x="73" y="286"/>
                          <a:pt x="73" y="278"/>
                        </a:cubicBezTo>
                        <a:cubicBezTo>
                          <a:pt x="73" y="275"/>
                          <a:pt x="73" y="271"/>
                          <a:pt x="71" y="267"/>
                        </a:cubicBezTo>
                        <a:cubicBezTo>
                          <a:pt x="61" y="246"/>
                          <a:pt x="46" y="178"/>
                          <a:pt x="43" y="160"/>
                        </a:cubicBezTo>
                        <a:cubicBezTo>
                          <a:pt x="40" y="144"/>
                          <a:pt x="30" y="101"/>
                          <a:pt x="30" y="75"/>
                        </a:cubicBezTo>
                        <a:cubicBezTo>
                          <a:pt x="30" y="73"/>
                          <a:pt x="30" y="71"/>
                          <a:pt x="30" y="69"/>
                        </a:cubicBezTo>
                        <a:cubicBezTo>
                          <a:pt x="30" y="63"/>
                          <a:pt x="31" y="59"/>
                          <a:pt x="31" y="55"/>
                        </a:cubicBezTo>
                        <a:cubicBezTo>
                          <a:pt x="31" y="43"/>
                          <a:pt x="28" y="39"/>
                          <a:pt x="26" y="36"/>
                        </a:cubicBezTo>
                        <a:cubicBezTo>
                          <a:pt x="25" y="35"/>
                          <a:pt x="25" y="34"/>
                          <a:pt x="25" y="33"/>
                        </a:cubicBezTo>
                        <a:cubicBezTo>
                          <a:pt x="25" y="31"/>
                          <a:pt x="28" y="30"/>
                          <a:pt x="32" y="30"/>
                        </a:cubicBezTo>
                        <a:cubicBezTo>
                          <a:pt x="34" y="30"/>
                          <a:pt x="36" y="30"/>
                          <a:pt x="37" y="30"/>
                        </a:cubicBezTo>
                        <a:cubicBezTo>
                          <a:pt x="38" y="31"/>
                          <a:pt x="38" y="31"/>
                          <a:pt x="39" y="31"/>
                        </a:cubicBezTo>
                        <a:cubicBezTo>
                          <a:pt x="41" y="31"/>
                          <a:pt x="43" y="29"/>
                          <a:pt x="44" y="27"/>
                        </a:cubicBezTo>
                        <a:cubicBezTo>
                          <a:pt x="45" y="25"/>
                          <a:pt x="45" y="23"/>
                          <a:pt x="45" y="19"/>
                        </a:cubicBezTo>
                        <a:cubicBezTo>
                          <a:pt x="45" y="19"/>
                          <a:pt x="45" y="18"/>
                          <a:pt x="45" y="18"/>
                        </a:cubicBezTo>
                        <a:cubicBezTo>
                          <a:pt x="45" y="12"/>
                          <a:pt x="33" y="1"/>
                          <a:pt x="30" y="1"/>
                        </a:cubicBezTo>
                        <a:cubicBezTo>
                          <a:pt x="29" y="1"/>
                          <a:pt x="29" y="1"/>
                          <a:pt x="29" y="2"/>
                        </a:cubicBezTo>
                        <a:cubicBezTo>
                          <a:pt x="29" y="3"/>
                          <a:pt x="29" y="4"/>
                          <a:pt x="29" y="5"/>
                        </a:cubicBezTo>
                        <a:cubicBezTo>
                          <a:pt x="29" y="5"/>
                          <a:pt x="29" y="5"/>
                          <a:pt x="29" y="5"/>
                        </a:cubicBezTo>
                        <a:cubicBezTo>
                          <a:pt x="29" y="5"/>
                          <a:pt x="29" y="5"/>
                          <a:pt x="29" y="5"/>
                        </a:cubicBezTo>
                        <a:cubicBezTo>
                          <a:pt x="29" y="5"/>
                          <a:pt x="29" y="6"/>
                          <a:pt x="29" y="8"/>
                        </a:cubicBezTo>
                        <a:cubicBezTo>
                          <a:pt x="29" y="11"/>
                          <a:pt x="28" y="15"/>
                          <a:pt x="23" y="17"/>
                        </a:cubicBezTo>
                        <a:cubicBezTo>
                          <a:pt x="22" y="17"/>
                          <a:pt x="21" y="17"/>
                          <a:pt x="20" y="17"/>
                        </a:cubicBezTo>
                        <a:cubicBezTo>
                          <a:pt x="16" y="17"/>
                          <a:pt x="13" y="15"/>
                          <a:pt x="10" y="15"/>
                        </a:cubicBezTo>
                        <a:cubicBezTo>
                          <a:pt x="7" y="15"/>
                          <a:pt x="4" y="17"/>
                          <a:pt x="2" y="28"/>
                        </a:cubicBezTo>
                        <a:cubicBezTo>
                          <a:pt x="1" y="30"/>
                          <a:pt x="1" y="33"/>
                          <a:pt x="1" y="36"/>
                        </a:cubicBezTo>
                        <a:cubicBezTo>
                          <a:pt x="1" y="61"/>
                          <a:pt x="20" y="107"/>
                          <a:pt x="30" y="169"/>
                        </a:cubicBezTo>
                        <a:cubicBezTo>
                          <a:pt x="37" y="208"/>
                          <a:pt x="40" y="228"/>
                          <a:pt x="40" y="240"/>
                        </a:cubicBezTo>
                        <a:cubicBezTo>
                          <a:pt x="40" y="249"/>
                          <a:pt x="38" y="255"/>
                          <a:pt x="34" y="261"/>
                        </a:cubicBezTo>
                        <a:cubicBezTo>
                          <a:pt x="31" y="267"/>
                          <a:pt x="30" y="272"/>
                          <a:pt x="30" y="276"/>
                        </a:cubicBezTo>
                        <a:cubicBezTo>
                          <a:pt x="30" y="283"/>
                          <a:pt x="33" y="288"/>
                          <a:pt x="39" y="288"/>
                        </a:cubicBezTo>
                        <a:cubicBezTo>
                          <a:pt x="39" y="288"/>
                          <a:pt x="39" y="288"/>
                          <a:pt x="39" y="288"/>
                        </a:cubicBezTo>
                        <a:cubicBezTo>
                          <a:pt x="45" y="288"/>
                          <a:pt x="47" y="287"/>
                          <a:pt x="49" y="287"/>
                        </a:cubicBezTo>
                        <a:cubicBezTo>
                          <a:pt x="50" y="287"/>
                          <a:pt x="52" y="287"/>
                          <a:pt x="55"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2" name="Freeform 7397">
                    <a:extLst>
                      <a:ext uri="{FF2B5EF4-FFF2-40B4-BE49-F238E27FC236}">
                        <a16:creationId xmlns:a16="http://schemas.microsoft.com/office/drawing/2014/main" xmlns="" id="{226C635A-20B0-4FEE-A230-071DDC01ABA7}"/>
                      </a:ext>
                    </a:extLst>
                  </p:cNvPr>
                  <p:cNvSpPr>
                    <a:spLocks/>
                  </p:cNvSpPr>
                  <p:nvPr/>
                </p:nvSpPr>
                <p:spPr bwMode="auto">
                  <a:xfrm>
                    <a:off x="3997" y="2660"/>
                    <a:ext cx="18" cy="21"/>
                  </a:xfrm>
                  <a:custGeom>
                    <a:avLst/>
                    <a:gdLst>
                      <a:gd name="T0" fmla="*/ 19 w 23"/>
                      <a:gd name="T1" fmla="*/ 1 h 28"/>
                      <a:gd name="T2" fmla="*/ 13 w 23"/>
                      <a:gd name="T3" fmla="*/ 5 h 28"/>
                      <a:gd name="T4" fmla="*/ 6 w 23"/>
                      <a:gd name="T5" fmla="*/ 14 h 28"/>
                      <a:gd name="T6" fmla="*/ 1 w 23"/>
                      <a:gd name="T7" fmla="*/ 19 h 28"/>
                      <a:gd name="T8" fmla="*/ 3 w 23"/>
                      <a:gd name="T9" fmla="*/ 24 h 28"/>
                      <a:gd name="T10" fmla="*/ 10 w 23"/>
                      <a:gd name="T11" fmla="*/ 19 h 28"/>
                      <a:gd name="T12" fmla="*/ 17 w 23"/>
                      <a:gd name="T13" fmla="*/ 10 h 28"/>
                      <a:gd name="T14" fmla="*/ 19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19" y="1"/>
                        </a:moveTo>
                        <a:cubicBezTo>
                          <a:pt x="19" y="1"/>
                          <a:pt x="16" y="0"/>
                          <a:pt x="13" y="5"/>
                        </a:cubicBezTo>
                        <a:cubicBezTo>
                          <a:pt x="11" y="10"/>
                          <a:pt x="9" y="11"/>
                          <a:pt x="6" y="14"/>
                        </a:cubicBezTo>
                        <a:cubicBezTo>
                          <a:pt x="3" y="17"/>
                          <a:pt x="2" y="16"/>
                          <a:pt x="1" y="19"/>
                        </a:cubicBezTo>
                        <a:cubicBezTo>
                          <a:pt x="0" y="22"/>
                          <a:pt x="3" y="21"/>
                          <a:pt x="3" y="24"/>
                        </a:cubicBezTo>
                        <a:cubicBezTo>
                          <a:pt x="3" y="28"/>
                          <a:pt x="7" y="24"/>
                          <a:pt x="10" y="19"/>
                        </a:cubicBezTo>
                        <a:cubicBezTo>
                          <a:pt x="12" y="15"/>
                          <a:pt x="15" y="11"/>
                          <a:pt x="17" y="10"/>
                        </a:cubicBezTo>
                        <a:cubicBezTo>
                          <a:pt x="19" y="9"/>
                          <a:pt x="23" y="4"/>
                          <a:pt x="1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3" name="Freeform 7398">
                    <a:extLst>
                      <a:ext uri="{FF2B5EF4-FFF2-40B4-BE49-F238E27FC236}">
                        <a16:creationId xmlns:a16="http://schemas.microsoft.com/office/drawing/2014/main" xmlns="" id="{3A38A667-1E03-4DB8-BF4C-BAD6B7E48AA7}"/>
                      </a:ext>
                    </a:extLst>
                  </p:cNvPr>
                  <p:cNvSpPr>
                    <a:spLocks noEditPoints="1"/>
                  </p:cNvSpPr>
                  <p:nvPr/>
                </p:nvSpPr>
                <p:spPr bwMode="auto">
                  <a:xfrm>
                    <a:off x="3997" y="2659"/>
                    <a:ext cx="16" cy="21"/>
                  </a:xfrm>
                  <a:custGeom>
                    <a:avLst/>
                    <a:gdLst>
                      <a:gd name="T0" fmla="*/ 3 w 21"/>
                      <a:gd name="T1" fmla="*/ 25 h 28"/>
                      <a:gd name="T2" fmla="*/ 2 w 21"/>
                      <a:gd name="T3" fmla="*/ 23 h 28"/>
                      <a:gd name="T4" fmla="*/ 1 w 21"/>
                      <a:gd name="T5" fmla="*/ 23 h 28"/>
                      <a:gd name="T6" fmla="*/ 1 w 21"/>
                      <a:gd name="T7" fmla="*/ 20 h 28"/>
                      <a:gd name="T8" fmla="*/ 1 w 21"/>
                      <a:gd name="T9" fmla="*/ 19 h 28"/>
                      <a:gd name="T10" fmla="*/ 6 w 21"/>
                      <a:gd name="T11" fmla="*/ 14 h 28"/>
                      <a:gd name="T12" fmla="*/ 12 w 21"/>
                      <a:gd name="T13" fmla="*/ 8 h 28"/>
                      <a:gd name="T14" fmla="*/ 13 w 21"/>
                      <a:gd name="T15" fmla="*/ 6 h 28"/>
                      <a:gd name="T16" fmla="*/ 14 w 21"/>
                      <a:gd name="T17" fmla="*/ 4 h 28"/>
                      <a:gd name="T18" fmla="*/ 19 w 21"/>
                      <a:gd name="T19" fmla="*/ 2 h 28"/>
                      <a:gd name="T20" fmla="*/ 20 w 21"/>
                      <a:gd name="T21" fmla="*/ 2 h 28"/>
                      <a:gd name="T22" fmla="*/ 21 w 21"/>
                      <a:gd name="T23" fmla="*/ 5 h 28"/>
                      <a:gd name="T24" fmla="*/ 20 w 21"/>
                      <a:gd name="T25" fmla="*/ 9 h 28"/>
                      <a:gd name="T26" fmla="*/ 17 w 21"/>
                      <a:gd name="T27" fmla="*/ 11 h 28"/>
                      <a:gd name="T28" fmla="*/ 12 w 21"/>
                      <a:gd name="T29" fmla="*/ 18 h 28"/>
                      <a:gd name="T30" fmla="*/ 10 w 21"/>
                      <a:gd name="T31" fmla="*/ 20 h 28"/>
                      <a:gd name="T32" fmla="*/ 9 w 21"/>
                      <a:gd name="T33" fmla="*/ 22 h 28"/>
                      <a:gd name="T34" fmla="*/ 3 w 21"/>
                      <a:gd name="T35" fmla="*/ 27 h 28"/>
                      <a:gd name="T36" fmla="*/ 3 w 21"/>
                      <a:gd name="T37" fmla="*/ 25 h 28"/>
                      <a:gd name="T38" fmla="*/ 4 w 21"/>
                      <a:gd name="T39" fmla="*/ 25 h 28"/>
                      <a:gd name="T40" fmla="*/ 4 w 21"/>
                      <a:gd name="T41" fmla="*/ 26 h 28"/>
                      <a:gd name="T42" fmla="*/ 6 w 21"/>
                      <a:gd name="T43" fmla="*/ 25 h 28"/>
                      <a:gd name="T44" fmla="*/ 9 w 21"/>
                      <a:gd name="T45" fmla="*/ 22 h 28"/>
                      <a:gd name="T46" fmla="*/ 10 w 21"/>
                      <a:gd name="T47" fmla="*/ 20 h 28"/>
                      <a:gd name="T48" fmla="*/ 11 w 21"/>
                      <a:gd name="T49" fmla="*/ 17 h 28"/>
                      <a:gd name="T50" fmla="*/ 17 w 21"/>
                      <a:gd name="T51" fmla="*/ 10 h 28"/>
                      <a:gd name="T52" fmla="*/ 19 w 21"/>
                      <a:gd name="T53" fmla="*/ 8 h 28"/>
                      <a:gd name="T54" fmla="*/ 19 w 21"/>
                      <a:gd name="T55" fmla="*/ 3 h 28"/>
                      <a:gd name="T56" fmla="*/ 19 w 21"/>
                      <a:gd name="T57" fmla="*/ 3 h 28"/>
                      <a:gd name="T58" fmla="*/ 19 w 21"/>
                      <a:gd name="T59" fmla="*/ 2 h 28"/>
                      <a:gd name="T60" fmla="*/ 19 w 21"/>
                      <a:gd name="T61" fmla="*/ 3 h 28"/>
                      <a:gd name="T62" fmla="*/ 18 w 21"/>
                      <a:gd name="T63" fmla="*/ 3 h 28"/>
                      <a:gd name="T64" fmla="*/ 14 w 21"/>
                      <a:gd name="T65" fmla="*/ 5 h 28"/>
                      <a:gd name="T66" fmla="*/ 14 w 21"/>
                      <a:gd name="T67" fmla="*/ 6 h 28"/>
                      <a:gd name="T68" fmla="*/ 12 w 21"/>
                      <a:gd name="T69" fmla="*/ 9 h 28"/>
                      <a:gd name="T70" fmla="*/ 6 w 21"/>
                      <a:gd name="T71" fmla="*/ 15 h 28"/>
                      <a:gd name="T72" fmla="*/ 2 w 21"/>
                      <a:gd name="T73" fmla="*/ 19 h 28"/>
                      <a:gd name="T74" fmla="*/ 1 w 21"/>
                      <a:gd name="T75" fmla="*/ 20 h 28"/>
                      <a:gd name="T76" fmla="*/ 2 w 21"/>
                      <a:gd name="T77" fmla="*/ 22 h 28"/>
                      <a:gd name="T78" fmla="*/ 3 w 21"/>
                      <a:gd name="T79" fmla="*/ 22 h 28"/>
                      <a:gd name="T80" fmla="*/ 3 w 21"/>
                      <a:gd name="T81" fmla="*/ 22 h 28"/>
                      <a:gd name="T82" fmla="*/ 4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3" y="25"/>
                        </a:moveTo>
                        <a:cubicBezTo>
                          <a:pt x="3" y="24"/>
                          <a:pt x="3" y="24"/>
                          <a:pt x="2" y="23"/>
                        </a:cubicBezTo>
                        <a:cubicBezTo>
                          <a:pt x="1" y="23"/>
                          <a:pt x="1" y="23"/>
                          <a:pt x="1" y="23"/>
                        </a:cubicBezTo>
                        <a:cubicBezTo>
                          <a:pt x="0" y="22"/>
                          <a:pt x="0" y="22"/>
                          <a:pt x="1" y="20"/>
                        </a:cubicBezTo>
                        <a:cubicBezTo>
                          <a:pt x="1" y="20"/>
                          <a:pt x="1" y="19"/>
                          <a:pt x="1" y="19"/>
                        </a:cubicBezTo>
                        <a:cubicBezTo>
                          <a:pt x="3" y="17"/>
                          <a:pt x="4" y="17"/>
                          <a:pt x="6" y="14"/>
                        </a:cubicBezTo>
                        <a:cubicBezTo>
                          <a:pt x="8" y="12"/>
                          <a:pt x="10" y="11"/>
                          <a:pt x="12" y="8"/>
                        </a:cubicBezTo>
                        <a:cubicBezTo>
                          <a:pt x="12" y="8"/>
                          <a:pt x="13" y="7"/>
                          <a:pt x="13" y="6"/>
                        </a:cubicBezTo>
                        <a:cubicBezTo>
                          <a:pt x="13" y="5"/>
                          <a:pt x="14" y="5"/>
                          <a:pt x="14" y="4"/>
                        </a:cubicBezTo>
                        <a:cubicBezTo>
                          <a:pt x="17" y="0"/>
                          <a:pt x="19" y="2"/>
                          <a:pt x="19" y="2"/>
                        </a:cubicBezTo>
                        <a:cubicBezTo>
                          <a:pt x="20" y="2"/>
                          <a:pt x="20" y="2"/>
                          <a:pt x="20" y="2"/>
                        </a:cubicBezTo>
                        <a:cubicBezTo>
                          <a:pt x="21" y="3"/>
                          <a:pt x="21" y="4"/>
                          <a:pt x="21" y="5"/>
                        </a:cubicBezTo>
                        <a:cubicBezTo>
                          <a:pt x="21" y="6"/>
                          <a:pt x="21" y="8"/>
                          <a:pt x="20" y="9"/>
                        </a:cubicBezTo>
                        <a:cubicBezTo>
                          <a:pt x="19" y="10"/>
                          <a:pt x="18" y="11"/>
                          <a:pt x="17" y="11"/>
                        </a:cubicBezTo>
                        <a:cubicBezTo>
                          <a:pt x="16" y="12"/>
                          <a:pt x="14" y="15"/>
                          <a:pt x="12" y="18"/>
                        </a:cubicBezTo>
                        <a:cubicBezTo>
                          <a:pt x="11" y="19"/>
                          <a:pt x="11" y="19"/>
                          <a:pt x="10" y="20"/>
                        </a:cubicBezTo>
                        <a:cubicBezTo>
                          <a:pt x="10" y="21"/>
                          <a:pt x="9" y="21"/>
                          <a:pt x="9" y="22"/>
                        </a:cubicBezTo>
                        <a:cubicBezTo>
                          <a:pt x="7" y="25"/>
                          <a:pt x="5" y="28"/>
                          <a:pt x="3" y="27"/>
                        </a:cubicBezTo>
                        <a:cubicBezTo>
                          <a:pt x="3" y="27"/>
                          <a:pt x="3" y="26"/>
                          <a:pt x="3" y="25"/>
                        </a:cubicBezTo>
                        <a:close/>
                        <a:moveTo>
                          <a:pt x="4" y="25"/>
                        </a:moveTo>
                        <a:cubicBezTo>
                          <a:pt x="4" y="26"/>
                          <a:pt x="4" y="26"/>
                          <a:pt x="4" y="26"/>
                        </a:cubicBezTo>
                        <a:cubicBezTo>
                          <a:pt x="4" y="26"/>
                          <a:pt x="5" y="26"/>
                          <a:pt x="6" y="25"/>
                        </a:cubicBezTo>
                        <a:cubicBezTo>
                          <a:pt x="7" y="24"/>
                          <a:pt x="8" y="23"/>
                          <a:pt x="9" y="22"/>
                        </a:cubicBezTo>
                        <a:cubicBezTo>
                          <a:pt x="9" y="21"/>
                          <a:pt x="9" y="21"/>
                          <a:pt x="10" y="20"/>
                        </a:cubicBezTo>
                        <a:cubicBezTo>
                          <a:pt x="10" y="19"/>
                          <a:pt x="11" y="18"/>
                          <a:pt x="11" y="17"/>
                        </a:cubicBezTo>
                        <a:cubicBezTo>
                          <a:pt x="13" y="14"/>
                          <a:pt x="16" y="12"/>
                          <a:pt x="17" y="10"/>
                        </a:cubicBezTo>
                        <a:cubicBezTo>
                          <a:pt x="18" y="10"/>
                          <a:pt x="19" y="9"/>
                          <a:pt x="19" y="8"/>
                        </a:cubicBezTo>
                        <a:cubicBezTo>
                          <a:pt x="20" y="7"/>
                          <a:pt x="21" y="5"/>
                          <a:pt x="19" y="3"/>
                        </a:cubicBezTo>
                        <a:cubicBezTo>
                          <a:pt x="19" y="3"/>
                          <a:pt x="19" y="3"/>
                          <a:pt x="19" y="3"/>
                        </a:cubicBezTo>
                        <a:cubicBezTo>
                          <a:pt x="19" y="2"/>
                          <a:pt x="19" y="2"/>
                          <a:pt x="19" y="2"/>
                        </a:cubicBezTo>
                        <a:cubicBezTo>
                          <a:pt x="19" y="3"/>
                          <a:pt x="19" y="3"/>
                          <a:pt x="19" y="3"/>
                        </a:cubicBezTo>
                        <a:cubicBezTo>
                          <a:pt x="18" y="3"/>
                          <a:pt x="18" y="3"/>
                          <a:pt x="18" y="3"/>
                        </a:cubicBezTo>
                        <a:cubicBezTo>
                          <a:pt x="18" y="2"/>
                          <a:pt x="16" y="2"/>
                          <a:pt x="14" y="5"/>
                        </a:cubicBezTo>
                        <a:cubicBezTo>
                          <a:pt x="14" y="5"/>
                          <a:pt x="14" y="5"/>
                          <a:pt x="14" y="6"/>
                        </a:cubicBezTo>
                        <a:cubicBezTo>
                          <a:pt x="13" y="7"/>
                          <a:pt x="13" y="8"/>
                          <a:pt x="12" y="9"/>
                        </a:cubicBezTo>
                        <a:cubicBezTo>
                          <a:pt x="10" y="12"/>
                          <a:pt x="8" y="13"/>
                          <a:pt x="6" y="15"/>
                        </a:cubicBezTo>
                        <a:cubicBezTo>
                          <a:pt x="4" y="17"/>
                          <a:pt x="3" y="18"/>
                          <a:pt x="2" y="19"/>
                        </a:cubicBezTo>
                        <a:cubicBezTo>
                          <a:pt x="2" y="19"/>
                          <a:pt x="1" y="20"/>
                          <a:pt x="1" y="20"/>
                        </a:cubicBezTo>
                        <a:cubicBezTo>
                          <a:pt x="1" y="21"/>
                          <a:pt x="1" y="21"/>
                          <a:pt x="2" y="22"/>
                        </a:cubicBezTo>
                        <a:cubicBezTo>
                          <a:pt x="2" y="22"/>
                          <a:pt x="2" y="22"/>
                          <a:pt x="3" y="22"/>
                        </a:cubicBezTo>
                        <a:cubicBezTo>
                          <a:pt x="3" y="22"/>
                          <a:pt x="3" y="22"/>
                          <a:pt x="3" y="22"/>
                        </a:cubicBezTo>
                        <a:cubicBezTo>
                          <a:pt x="3" y="23"/>
                          <a:pt x="4" y="23"/>
                          <a:pt x="4"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4" name="Freeform 7399">
                    <a:extLst>
                      <a:ext uri="{FF2B5EF4-FFF2-40B4-BE49-F238E27FC236}">
                        <a16:creationId xmlns:a16="http://schemas.microsoft.com/office/drawing/2014/main" xmlns="" id="{B0C201E9-5E64-402C-BC19-080D97C2F7A8}"/>
                      </a:ext>
                    </a:extLst>
                  </p:cNvPr>
                  <p:cNvSpPr>
                    <a:spLocks noEditPoints="1"/>
                  </p:cNvSpPr>
                  <p:nvPr/>
                </p:nvSpPr>
                <p:spPr bwMode="auto">
                  <a:xfrm>
                    <a:off x="3998" y="2661"/>
                    <a:ext cx="14" cy="18"/>
                  </a:xfrm>
                  <a:custGeom>
                    <a:avLst/>
                    <a:gdLst>
                      <a:gd name="T0" fmla="*/ 2 w 19"/>
                      <a:gd name="T1" fmla="*/ 18 h 24"/>
                      <a:gd name="T2" fmla="*/ 2 w 19"/>
                      <a:gd name="T3" fmla="*/ 18 h 24"/>
                      <a:gd name="T4" fmla="*/ 8 w 19"/>
                      <a:gd name="T5" fmla="*/ 12 h 24"/>
                      <a:gd name="T6" fmla="*/ 12 w 19"/>
                      <a:gd name="T7" fmla="*/ 6 h 24"/>
                      <a:gd name="T8" fmla="*/ 15 w 19"/>
                      <a:gd name="T9" fmla="*/ 2 h 24"/>
                      <a:gd name="T10" fmla="*/ 16 w 19"/>
                      <a:gd name="T11" fmla="*/ 4 h 24"/>
                      <a:gd name="T12" fmla="*/ 16 w 19"/>
                      <a:gd name="T13" fmla="*/ 4 h 24"/>
                      <a:gd name="T14" fmla="*/ 17 w 19"/>
                      <a:gd name="T15" fmla="*/ 4 h 24"/>
                      <a:gd name="T16" fmla="*/ 17 w 19"/>
                      <a:gd name="T17" fmla="*/ 5 h 24"/>
                      <a:gd name="T18" fmla="*/ 14 w 19"/>
                      <a:gd name="T19" fmla="*/ 9 h 24"/>
                      <a:gd name="T20" fmla="*/ 7 w 19"/>
                      <a:gd name="T21" fmla="*/ 19 h 24"/>
                      <a:gd name="T22" fmla="*/ 4 w 19"/>
                      <a:gd name="T23" fmla="*/ 22 h 24"/>
                      <a:gd name="T24" fmla="*/ 4 w 19"/>
                      <a:gd name="T25" fmla="*/ 20 h 24"/>
                      <a:gd name="T26" fmla="*/ 3 w 19"/>
                      <a:gd name="T27" fmla="*/ 18 h 24"/>
                      <a:gd name="T28" fmla="*/ 3 w 19"/>
                      <a:gd name="T29" fmla="*/ 18 h 24"/>
                      <a:gd name="T30" fmla="*/ 2 w 19"/>
                      <a:gd name="T31" fmla="*/ 18 h 24"/>
                      <a:gd name="T32" fmla="*/ 18 w 19"/>
                      <a:gd name="T33" fmla="*/ 0 h 24"/>
                      <a:gd name="T34" fmla="*/ 18 w 19"/>
                      <a:gd name="T35" fmla="*/ 1 h 24"/>
                      <a:gd name="T36" fmla="*/ 17 w 19"/>
                      <a:gd name="T37" fmla="*/ 1 h 24"/>
                      <a:gd name="T38" fmla="*/ 16 w 19"/>
                      <a:gd name="T39" fmla="*/ 1 h 24"/>
                      <a:gd name="T40" fmla="*/ 13 w 19"/>
                      <a:gd name="T41" fmla="*/ 3 h 24"/>
                      <a:gd name="T42" fmla="*/ 13 w 19"/>
                      <a:gd name="T43" fmla="*/ 4 h 24"/>
                      <a:gd name="T44" fmla="*/ 11 w 19"/>
                      <a:gd name="T45" fmla="*/ 7 h 24"/>
                      <a:gd name="T46" fmla="*/ 5 w 19"/>
                      <a:gd name="T47" fmla="*/ 13 h 24"/>
                      <a:gd name="T48" fmla="*/ 1 w 19"/>
                      <a:gd name="T49" fmla="*/ 17 h 24"/>
                      <a:gd name="T50" fmla="*/ 0 w 19"/>
                      <a:gd name="T51" fmla="*/ 18 h 24"/>
                      <a:gd name="T52" fmla="*/ 0 w 19"/>
                      <a:gd name="T53" fmla="*/ 20 h 24"/>
                      <a:gd name="T54" fmla="*/ 2 w 19"/>
                      <a:gd name="T55" fmla="*/ 20 h 24"/>
                      <a:gd name="T56" fmla="*/ 4 w 19"/>
                      <a:gd name="T57" fmla="*/ 23 h 24"/>
                      <a:gd name="T58" fmla="*/ 3 w 19"/>
                      <a:gd name="T59" fmla="*/ 24 h 24"/>
                      <a:gd name="T60" fmla="*/ 5 w 19"/>
                      <a:gd name="T61" fmla="*/ 23 h 24"/>
                      <a:gd name="T62" fmla="*/ 6 w 19"/>
                      <a:gd name="T63" fmla="*/ 22 h 24"/>
                      <a:gd name="T64" fmla="*/ 7 w 19"/>
                      <a:gd name="T65" fmla="*/ 21 h 24"/>
                      <a:gd name="T66" fmla="*/ 8 w 19"/>
                      <a:gd name="T67" fmla="*/ 20 h 24"/>
                      <a:gd name="T68" fmla="*/ 9 w 19"/>
                      <a:gd name="T69" fmla="*/ 18 h 24"/>
                      <a:gd name="T70" fmla="*/ 10 w 19"/>
                      <a:gd name="T71" fmla="*/ 15 h 24"/>
                      <a:gd name="T72" fmla="*/ 16 w 19"/>
                      <a:gd name="T73" fmla="*/ 8 h 24"/>
                      <a:gd name="T74" fmla="*/ 17 w 19"/>
                      <a:gd name="T75" fmla="*/ 8 h 24"/>
                      <a:gd name="T76" fmla="*/ 17 w 19"/>
                      <a:gd name="T77" fmla="*/ 7 h 24"/>
                      <a:gd name="T78" fmla="*/ 18 w 19"/>
                      <a:gd name="T79" fmla="*/ 6 h 24"/>
                      <a:gd name="T80" fmla="*/ 19 w 19"/>
                      <a:gd name="T81" fmla="*/ 3 h 24"/>
                      <a:gd name="T82" fmla="*/ 18 w 19"/>
                      <a:gd name="T83" fmla="*/ 1 h 24"/>
                      <a:gd name="T84" fmla="*/ 18 w 19"/>
                      <a:gd name="T85" fmla="*/ 1 h 24"/>
                      <a:gd name="T86" fmla="*/ 18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2" y="18"/>
                        </a:moveTo>
                        <a:cubicBezTo>
                          <a:pt x="2" y="18"/>
                          <a:pt x="2" y="18"/>
                          <a:pt x="2" y="18"/>
                        </a:cubicBezTo>
                        <a:cubicBezTo>
                          <a:pt x="2" y="16"/>
                          <a:pt x="6" y="13"/>
                          <a:pt x="8" y="12"/>
                        </a:cubicBezTo>
                        <a:cubicBezTo>
                          <a:pt x="10" y="11"/>
                          <a:pt x="11" y="8"/>
                          <a:pt x="12" y="6"/>
                        </a:cubicBezTo>
                        <a:cubicBezTo>
                          <a:pt x="14" y="3"/>
                          <a:pt x="15" y="2"/>
                          <a:pt x="15" y="2"/>
                        </a:cubicBezTo>
                        <a:cubicBezTo>
                          <a:pt x="16" y="2"/>
                          <a:pt x="15" y="4"/>
                          <a:pt x="16" y="4"/>
                        </a:cubicBezTo>
                        <a:cubicBezTo>
                          <a:pt x="16" y="4"/>
                          <a:pt x="16" y="4"/>
                          <a:pt x="16" y="4"/>
                        </a:cubicBezTo>
                        <a:cubicBezTo>
                          <a:pt x="17" y="4"/>
                          <a:pt x="17" y="4"/>
                          <a:pt x="17" y="4"/>
                        </a:cubicBezTo>
                        <a:cubicBezTo>
                          <a:pt x="17" y="4"/>
                          <a:pt x="17" y="4"/>
                          <a:pt x="17" y="5"/>
                        </a:cubicBezTo>
                        <a:cubicBezTo>
                          <a:pt x="17" y="6"/>
                          <a:pt x="15" y="8"/>
                          <a:pt x="14" y="9"/>
                        </a:cubicBezTo>
                        <a:cubicBezTo>
                          <a:pt x="12" y="10"/>
                          <a:pt x="8" y="16"/>
                          <a:pt x="7" y="19"/>
                        </a:cubicBezTo>
                        <a:cubicBezTo>
                          <a:pt x="6" y="21"/>
                          <a:pt x="5" y="22"/>
                          <a:pt x="4" y="22"/>
                        </a:cubicBezTo>
                        <a:cubicBezTo>
                          <a:pt x="4" y="22"/>
                          <a:pt x="4" y="21"/>
                          <a:pt x="4" y="20"/>
                        </a:cubicBezTo>
                        <a:cubicBezTo>
                          <a:pt x="4" y="19"/>
                          <a:pt x="4" y="18"/>
                          <a:pt x="3" y="18"/>
                        </a:cubicBezTo>
                        <a:cubicBezTo>
                          <a:pt x="3" y="18"/>
                          <a:pt x="3" y="18"/>
                          <a:pt x="3" y="18"/>
                        </a:cubicBezTo>
                        <a:lnTo>
                          <a:pt x="2" y="18"/>
                        </a:lnTo>
                        <a:close/>
                        <a:moveTo>
                          <a:pt x="18" y="0"/>
                        </a:moveTo>
                        <a:cubicBezTo>
                          <a:pt x="18" y="1"/>
                          <a:pt x="18" y="1"/>
                          <a:pt x="18" y="1"/>
                        </a:cubicBezTo>
                        <a:cubicBezTo>
                          <a:pt x="17" y="1"/>
                          <a:pt x="17" y="1"/>
                          <a:pt x="17" y="1"/>
                        </a:cubicBezTo>
                        <a:cubicBezTo>
                          <a:pt x="16" y="1"/>
                          <a:pt x="16" y="1"/>
                          <a:pt x="16" y="1"/>
                        </a:cubicBezTo>
                        <a:cubicBezTo>
                          <a:pt x="16" y="1"/>
                          <a:pt x="15" y="1"/>
                          <a:pt x="13" y="3"/>
                        </a:cubicBezTo>
                        <a:cubicBezTo>
                          <a:pt x="13" y="3"/>
                          <a:pt x="13" y="3"/>
                          <a:pt x="13" y="4"/>
                        </a:cubicBezTo>
                        <a:cubicBezTo>
                          <a:pt x="12" y="5"/>
                          <a:pt x="12" y="6"/>
                          <a:pt x="11" y="7"/>
                        </a:cubicBezTo>
                        <a:cubicBezTo>
                          <a:pt x="9" y="10"/>
                          <a:pt x="7" y="11"/>
                          <a:pt x="5" y="13"/>
                        </a:cubicBezTo>
                        <a:cubicBezTo>
                          <a:pt x="3" y="15"/>
                          <a:pt x="2" y="16"/>
                          <a:pt x="1" y="17"/>
                        </a:cubicBezTo>
                        <a:cubicBezTo>
                          <a:pt x="1" y="17"/>
                          <a:pt x="0" y="18"/>
                          <a:pt x="0" y="18"/>
                        </a:cubicBezTo>
                        <a:cubicBezTo>
                          <a:pt x="0" y="19"/>
                          <a:pt x="0" y="19"/>
                          <a:pt x="0" y="20"/>
                        </a:cubicBezTo>
                        <a:cubicBezTo>
                          <a:pt x="1" y="20"/>
                          <a:pt x="1" y="20"/>
                          <a:pt x="2" y="20"/>
                        </a:cubicBezTo>
                        <a:cubicBezTo>
                          <a:pt x="3" y="21"/>
                          <a:pt x="4" y="21"/>
                          <a:pt x="4" y="23"/>
                        </a:cubicBezTo>
                        <a:cubicBezTo>
                          <a:pt x="4" y="23"/>
                          <a:pt x="4" y="24"/>
                          <a:pt x="3" y="24"/>
                        </a:cubicBezTo>
                        <a:cubicBezTo>
                          <a:pt x="4" y="24"/>
                          <a:pt x="4" y="24"/>
                          <a:pt x="5" y="23"/>
                        </a:cubicBezTo>
                        <a:cubicBezTo>
                          <a:pt x="6" y="22"/>
                          <a:pt x="6" y="22"/>
                          <a:pt x="6" y="22"/>
                        </a:cubicBezTo>
                        <a:cubicBezTo>
                          <a:pt x="6" y="22"/>
                          <a:pt x="6" y="21"/>
                          <a:pt x="7" y="21"/>
                        </a:cubicBezTo>
                        <a:cubicBezTo>
                          <a:pt x="8" y="20"/>
                          <a:pt x="8" y="20"/>
                          <a:pt x="8" y="20"/>
                        </a:cubicBezTo>
                        <a:cubicBezTo>
                          <a:pt x="8" y="19"/>
                          <a:pt x="8" y="19"/>
                          <a:pt x="9" y="18"/>
                        </a:cubicBezTo>
                        <a:cubicBezTo>
                          <a:pt x="9" y="17"/>
                          <a:pt x="10" y="16"/>
                          <a:pt x="10" y="15"/>
                        </a:cubicBezTo>
                        <a:cubicBezTo>
                          <a:pt x="12" y="12"/>
                          <a:pt x="15" y="10"/>
                          <a:pt x="16" y="8"/>
                        </a:cubicBezTo>
                        <a:cubicBezTo>
                          <a:pt x="17" y="8"/>
                          <a:pt x="17" y="8"/>
                          <a:pt x="17" y="8"/>
                        </a:cubicBezTo>
                        <a:cubicBezTo>
                          <a:pt x="17" y="7"/>
                          <a:pt x="17" y="7"/>
                          <a:pt x="17" y="7"/>
                        </a:cubicBezTo>
                        <a:cubicBezTo>
                          <a:pt x="17" y="7"/>
                          <a:pt x="17" y="6"/>
                          <a:pt x="18" y="6"/>
                        </a:cubicBezTo>
                        <a:cubicBezTo>
                          <a:pt x="18" y="5"/>
                          <a:pt x="19" y="4"/>
                          <a:pt x="19" y="3"/>
                        </a:cubicBezTo>
                        <a:cubicBezTo>
                          <a:pt x="19" y="3"/>
                          <a:pt x="19" y="2"/>
                          <a:pt x="18" y="1"/>
                        </a:cubicBezTo>
                        <a:cubicBezTo>
                          <a:pt x="18" y="1"/>
                          <a:pt x="18" y="1"/>
                          <a:pt x="18" y="1"/>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5" name="Freeform 7400">
                    <a:extLst>
                      <a:ext uri="{FF2B5EF4-FFF2-40B4-BE49-F238E27FC236}">
                        <a16:creationId xmlns:a16="http://schemas.microsoft.com/office/drawing/2014/main" xmlns="" id="{04A61A12-F830-4D91-81AC-B533B9FF2800}"/>
                      </a:ext>
                    </a:extLst>
                  </p:cNvPr>
                  <p:cNvSpPr>
                    <a:spLocks noEditPoints="1"/>
                  </p:cNvSpPr>
                  <p:nvPr/>
                </p:nvSpPr>
                <p:spPr bwMode="auto">
                  <a:xfrm>
                    <a:off x="3998" y="2661"/>
                    <a:ext cx="15" cy="18"/>
                  </a:xfrm>
                  <a:custGeom>
                    <a:avLst/>
                    <a:gdLst>
                      <a:gd name="T0" fmla="*/ 6 w 20"/>
                      <a:gd name="T1" fmla="*/ 22 h 25"/>
                      <a:gd name="T2" fmla="*/ 5 w 20"/>
                      <a:gd name="T3" fmla="*/ 23 h 25"/>
                      <a:gd name="T4" fmla="*/ 3 w 20"/>
                      <a:gd name="T5" fmla="*/ 24 h 25"/>
                      <a:gd name="T6" fmla="*/ 3 w 20"/>
                      <a:gd name="T7" fmla="*/ 24 h 25"/>
                      <a:gd name="T8" fmla="*/ 3 w 20"/>
                      <a:gd name="T9" fmla="*/ 25 h 25"/>
                      <a:gd name="T10" fmla="*/ 5 w 20"/>
                      <a:gd name="T11" fmla="*/ 23 h 25"/>
                      <a:gd name="T12" fmla="*/ 6 w 20"/>
                      <a:gd name="T13" fmla="*/ 22 h 25"/>
                      <a:gd name="T14" fmla="*/ 17 w 20"/>
                      <a:gd name="T15" fmla="*/ 8 h 25"/>
                      <a:gd name="T16" fmla="*/ 16 w 20"/>
                      <a:gd name="T17" fmla="*/ 8 h 25"/>
                      <a:gd name="T18" fmla="*/ 10 w 20"/>
                      <a:gd name="T19" fmla="*/ 15 h 25"/>
                      <a:gd name="T20" fmla="*/ 9 w 20"/>
                      <a:gd name="T21" fmla="*/ 18 h 25"/>
                      <a:gd name="T22" fmla="*/ 8 w 20"/>
                      <a:gd name="T23" fmla="*/ 20 h 25"/>
                      <a:gd name="T24" fmla="*/ 7 w 20"/>
                      <a:gd name="T25" fmla="*/ 21 h 25"/>
                      <a:gd name="T26" fmla="*/ 8 w 20"/>
                      <a:gd name="T27" fmla="*/ 20 h 25"/>
                      <a:gd name="T28" fmla="*/ 9 w 20"/>
                      <a:gd name="T29" fmla="*/ 18 h 25"/>
                      <a:gd name="T30" fmla="*/ 16 w 20"/>
                      <a:gd name="T31" fmla="*/ 9 h 25"/>
                      <a:gd name="T32" fmla="*/ 16 w 20"/>
                      <a:gd name="T33" fmla="*/ 9 h 25"/>
                      <a:gd name="T34" fmla="*/ 17 w 20"/>
                      <a:gd name="T35" fmla="*/ 8 h 25"/>
                      <a:gd name="T36" fmla="*/ 18 w 20"/>
                      <a:gd name="T37" fmla="*/ 0 h 25"/>
                      <a:gd name="T38" fmla="*/ 18 w 20"/>
                      <a:gd name="T39" fmla="*/ 1 h 25"/>
                      <a:gd name="T40" fmla="*/ 18 w 20"/>
                      <a:gd name="T41" fmla="*/ 1 h 25"/>
                      <a:gd name="T42" fmla="*/ 19 w 20"/>
                      <a:gd name="T43" fmla="*/ 3 h 25"/>
                      <a:gd name="T44" fmla="*/ 20 w 20"/>
                      <a:gd name="T45" fmla="*/ 3 h 25"/>
                      <a:gd name="T46" fmla="*/ 19 w 20"/>
                      <a:gd name="T47" fmla="*/ 1 h 25"/>
                      <a:gd name="T48" fmla="*/ 18 w 20"/>
                      <a:gd name="T49" fmla="*/ 0 h 25"/>
                      <a:gd name="T50" fmla="*/ 17 w 20"/>
                      <a:gd name="T51" fmla="*/ 0 h 25"/>
                      <a:gd name="T52" fmla="*/ 12 w 20"/>
                      <a:gd name="T53" fmla="*/ 4 h 25"/>
                      <a:gd name="T54" fmla="*/ 5 w 20"/>
                      <a:gd name="T55" fmla="*/ 13 h 25"/>
                      <a:gd name="T56" fmla="*/ 0 w 20"/>
                      <a:gd name="T57" fmla="*/ 18 h 25"/>
                      <a:gd name="T58" fmla="*/ 0 w 20"/>
                      <a:gd name="T59" fmla="*/ 19 h 25"/>
                      <a:gd name="T60" fmla="*/ 0 w 20"/>
                      <a:gd name="T61" fmla="*/ 20 h 25"/>
                      <a:gd name="T62" fmla="*/ 0 w 20"/>
                      <a:gd name="T63" fmla="*/ 18 h 25"/>
                      <a:gd name="T64" fmla="*/ 1 w 20"/>
                      <a:gd name="T65" fmla="*/ 17 h 25"/>
                      <a:gd name="T66" fmla="*/ 5 w 20"/>
                      <a:gd name="T67" fmla="*/ 13 h 25"/>
                      <a:gd name="T68" fmla="*/ 11 w 20"/>
                      <a:gd name="T69" fmla="*/ 7 h 25"/>
                      <a:gd name="T70" fmla="*/ 13 w 20"/>
                      <a:gd name="T71" fmla="*/ 4 h 25"/>
                      <a:gd name="T72" fmla="*/ 13 w 20"/>
                      <a:gd name="T73" fmla="*/ 3 h 25"/>
                      <a:gd name="T74" fmla="*/ 16 w 20"/>
                      <a:gd name="T75" fmla="*/ 1 h 25"/>
                      <a:gd name="T76" fmla="*/ 17 w 20"/>
                      <a:gd name="T77" fmla="*/ 1 h 25"/>
                      <a:gd name="T78" fmla="*/ 17 w 20"/>
                      <a:gd name="T79" fmla="*/ 1 h 25"/>
                      <a:gd name="T80" fmla="*/ 18 w 20"/>
                      <a:gd name="T81" fmla="*/ 1 h 25"/>
                      <a:gd name="T82" fmla="*/ 18 w 20"/>
                      <a:gd name="T83" fmla="*/ 0 h 25"/>
                      <a:gd name="T84" fmla="*/ 17 w 20"/>
                      <a:gd name="T85" fmla="*/ 0 h 25"/>
                      <a:gd name="T86" fmla="*/ 17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6" y="22"/>
                        </a:moveTo>
                        <a:cubicBezTo>
                          <a:pt x="5" y="23"/>
                          <a:pt x="5" y="23"/>
                          <a:pt x="5" y="23"/>
                        </a:cubicBezTo>
                        <a:cubicBezTo>
                          <a:pt x="4" y="24"/>
                          <a:pt x="4" y="24"/>
                          <a:pt x="3" y="24"/>
                        </a:cubicBezTo>
                        <a:cubicBezTo>
                          <a:pt x="3" y="24"/>
                          <a:pt x="3" y="24"/>
                          <a:pt x="3" y="24"/>
                        </a:cubicBezTo>
                        <a:cubicBezTo>
                          <a:pt x="3" y="25"/>
                          <a:pt x="3" y="25"/>
                          <a:pt x="3" y="25"/>
                        </a:cubicBezTo>
                        <a:cubicBezTo>
                          <a:pt x="4" y="24"/>
                          <a:pt x="4" y="24"/>
                          <a:pt x="5" y="23"/>
                        </a:cubicBezTo>
                        <a:cubicBezTo>
                          <a:pt x="6" y="22"/>
                          <a:pt x="6" y="22"/>
                          <a:pt x="6" y="22"/>
                        </a:cubicBezTo>
                        <a:close/>
                        <a:moveTo>
                          <a:pt x="17" y="8"/>
                        </a:moveTo>
                        <a:cubicBezTo>
                          <a:pt x="16" y="8"/>
                          <a:pt x="16" y="8"/>
                          <a:pt x="16" y="8"/>
                        </a:cubicBezTo>
                        <a:cubicBezTo>
                          <a:pt x="15" y="10"/>
                          <a:pt x="12" y="12"/>
                          <a:pt x="10" y="15"/>
                        </a:cubicBezTo>
                        <a:cubicBezTo>
                          <a:pt x="10" y="16"/>
                          <a:pt x="9" y="17"/>
                          <a:pt x="9" y="18"/>
                        </a:cubicBezTo>
                        <a:cubicBezTo>
                          <a:pt x="8" y="19"/>
                          <a:pt x="8" y="19"/>
                          <a:pt x="8" y="20"/>
                        </a:cubicBezTo>
                        <a:cubicBezTo>
                          <a:pt x="7" y="21"/>
                          <a:pt x="7" y="21"/>
                          <a:pt x="7" y="21"/>
                        </a:cubicBezTo>
                        <a:cubicBezTo>
                          <a:pt x="8" y="20"/>
                          <a:pt x="8" y="20"/>
                          <a:pt x="8" y="20"/>
                        </a:cubicBezTo>
                        <a:cubicBezTo>
                          <a:pt x="8" y="19"/>
                          <a:pt x="9" y="19"/>
                          <a:pt x="9" y="18"/>
                        </a:cubicBezTo>
                        <a:cubicBezTo>
                          <a:pt x="11" y="14"/>
                          <a:pt x="14" y="10"/>
                          <a:pt x="16" y="9"/>
                        </a:cubicBezTo>
                        <a:cubicBezTo>
                          <a:pt x="16" y="9"/>
                          <a:pt x="16" y="9"/>
                          <a:pt x="16" y="9"/>
                        </a:cubicBezTo>
                        <a:lnTo>
                          <a:pt x="17" y="8"/>
                        </a:lnTo>
                        <a:close/>
                        <a:moveTo>
                          <a:pt x="18" y="0"/>
                        </a:moveTo>
                        <a:cubicBezTo>
                          <a:pt x="18" y="1"/>
                          <a:pt x="18" y="1"/>
                          <a:pt x="18" y="1"/>
                        </a:cubicBezTo>
                        <a:cubicBezTo>
                          <a:pt x="18" y="1"/>
                          <a:pt x="18" y="1"/>
                          <a:pt x="18" y="1"/>
                        </a:cubicBezTo>
                        <a:cubicBezTo>
                          <a:pt x="19" y="2"/>
                          <a:pt x="19" y="3"/>
                          <a:pt x="19" y="3"/>
                        </a:cubicBezTo>
                        <a:cubicBezTo>
                          <a:pt x="20" y="3"/>
                          <a:pt x="20" y="3"/>
                          <a:pt x="20" y="3"/>
                        </a:cubicBezTo>
                        <a:cubicBezTo>
                          <a:pt x="20" y="2"/>
                          <a:pt x="19" y="2"/>
                          <a:pt x="19" y="1"/>
                        </a:cubicBezTo>
                        <a:cubicBezTo>
                          <a:pt x="19" y="1"/>
                          <a:pt x="18" y="1"/>
                          <a:pt x="18" y="0"/>
                        </a:cubicBezTo>
                        <a:close/>
                        <a:moveTo>
                          <a:pt x="17" y="0"/>
                        </a:moveTo>
                        <a:cubicBezTo>
                          <a:pt x="16" y="0"/>
                          <a:pt x="14" y="1"/>
                          <a:pt x="12" y="4"/>
                        </a:cubicBezTo>
                        <a:cubicBezTo>
                          <a:pt x="10" y="9"/>
                          <a:pt x="8" y="10"/>
                          <a:pt x="5" y="13"/>
                        </a:cubicBezTo>
                        <a:cubicBezTo>
                          <a:pt x="2" y="16"/>
                          <a:pt x="1" y="15"/>
                          <a:pt x="0" y="18"/>
                        </a:cubicBezTo>
                        <a:cubicBezTo>
                          <a:pt x="0" y="19"/>
                          <a:pt x="0" y="19"/>
                          <a:pt x="0" y="19"/>
                        </a:cubicBezTo>
                        <a:cubicBezTo>
                          <a:pt x="0" y="20"/>
                          <a:pt x="0" y="20"/>
                          <a:pt x="0" y="20"/>
                        </a:cubicBezTo>
                        <a:cubicBezTo>
                          <a:pt x="0" y="19"/>
                          <a:pt x="0" y="19"/>
                          <a:pt x="0" y="18"/>
                        </a:cubicBezTo>
                        <a:cubicBezTo>
                          <a:pt x="0" y="18"/>
                          <a:pt x="1" y="17"/>
                          <a:pt x="1" y="17"/>
                        </a:cubicBezTo>
                        <a:cubicBezTo>
                          <a:pt x="2" y="16"/>
                          <a:pt x="3" y="15"/>
                          <a:pt x="5" y="13"/>
                        </a:cubicBezTo>
                        <a:cubicBezTo>
                          <a:pt x="7" y="11"/>
                          <a:pt x="9" y="10"/>
                          <a:pt x="11" y="7"/>
                        </a:cubicBezTo>
                        <a:cubicBezTo>
                          <a:pt x="12" y="6"/>
                          <a:pt x="12" y="5"/>
                          <a:pt x="13" y="4"/>
                        </a:cubicBezTo>
                        <a:cubicBezTo>
                          <a:pt x="13" y="3"/>
                          <a:pt x="13" y="3"/>
                          <a:pt x="13" y="3"/>
                        </a:cubicBezTo>
                        <a:cubicBezTo>
                          <a:pt x="15" y="1"/>
                          <a:pt x="16" y="1"/>
                          <a:pt x="16" y="1"/>
                        </a:cubicBezTo>
                        <a:cubicBezTo>
                          <a:pt x="17" y="1"/>
                          <a:pt x="17" y="1"/>
                          <a:pt x="17" y="1"/>
                        </a:cubicBezTo>
                        <a:cubicBezTo>
                          <a:pt x="17" y="1"/>
                          <a:pt x="17" y="1"/>
                          <a:pt x="17" y="1"/>
                        </a:cubicBezTo>
                        <a:cubicBezTo>
                          <a:pt x="18" y="1"/>
                          <a:pt x="18" y="1"/>
                          <a:pt x="18" y="1"/>
                        </a:cubicBezTo>
                        <a:cubicBezTo>
                          <a:pt x="18" y="0"/>
                          <a:pt x="18" y="0"/>
                          <a:pt x="18" y="0"/>
                        </a:cubicBezTo>
                        <a:cubicBezTo>
                          <a:pt x="17" y="0"/>
                          <a:pt x="17" y="0"/>
                          <a:pt x="17" y="0"/>
                        </a:cubicBezTo>
                        <a:cubicBezTo>
                          <a:pt x="17" y="0"/>
                          <a:pt x="17" y="0"/>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6" name="Freeform 7401">
                    <a:extLst>
                      <a:ext uri="{FF2B5EF4-FFF2-40B4-BE49-F238E27FC236}">
                        <a16:creationId xmlns:a16="http://schemas.microsoft.com/office/drawing/2014/main" xmlns="" id="{1CB780E5-893A-4250-A5C2-1FEB0CC3CDCC}"/>
                      </a:ext>
                    </a:extLst>
                  </p:cNvPr>
                  <p:cNvSpPr>
                    <a:spLocks/>
                  </p:cNvSpPr>
                  <p:nvPr/>
                </p:nvSpPr>
                <p:spPr bwMode="auto">
                  <a:xfrm>
                    <a:off x="4000" y="2664"/>
                    <a:ext cx="10" cy="11"/>
                  </a:xfrm>
                  <a:custGeom>
                    <a:avLst/>
                    <a:gdLst>
                      <a:gd name="T0" fmla="*/ 12 w 13"/>
                      <a:gd name="T1" fmla="*/ 1 h 15"/>
                      <a:gd name="T2" fmla="*/ 9 w 13"/>
                      <a:gd name="T3" fmla="*/ 3 h 15"/>
                      <a:gd name="T4" fmla="*/ 2 w 13"/>
                      <a:gd name="T5" fmla="*/ 11 h 15"/>
                      <a:gd name="T6" fmla="*/ 2 w 13"/>
                      <a:gd name="T7" fmla="*/ 13 h 15"/>
                      <a:gd name="T8" fmla="*/ 3 w 13"/>
                      <a:gd name="T9" fmla="*/ 14 h 15"/>
                      <a:gd name="T10" fmla="*/ 9 w 13"/>
                      <a:gd name="T11" fmla="*/ 5 h 15"/>
                      <a:gd name="T12" fmla="*/ 12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1"/>
                        </a:moveTo>
                        <a:cubicBezTo>
                          <a:pt x="12" y="1"/>
                          <a:pt x="11" y="0"/>
                          <a:pt x="9" y="3"/>
                        </a:cubicBezTo>
                        <a:cubicBezTo>
                          <a:pt x="8" y="5"/>
                          <a:pt x="4" y="10"/>
                          <a:pt x="2" y="11"/>
                        </a:cubicBezTo>
                        <a:cubicBezTo>
                          <a:pt x="0" y="13"/>
                          <a:pt x="1" y="13"/>
                          <a:pt x="2" y="13"/>
                        </a:cubicBezTo>
                        <a:cubicBezTo>
                          <a:pt x="2" y="13"/>
                          <a:pt x="1" y="15"/>
                          <a:pt x="3" y="14"/>
                        </a:cubicBezTo>
                        <a:cubicBezTo>
                          <a:pt x="4" y="14"/>
                          <a:pt x="9" y="5"/>
                          <a:pt x="9" y="5"/>
                        </a:cubicBezTo>
                        <a:cubicBezTo>
                          <a:pt x="10" y="4"/>
                          <a:pt x="13" y="1"/>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7" name="Freeform 7402">
                    <a:extLst>
                      <a:ext uri="{FF2B5EF4-FFF2-40B4-BE49-F238E27FC236}">
                        <a16:creationId xmlns:a16="http://schemas.microsoft.com/office/drawing/2014/main" xmlns="" id="{C473F562-0A07-4522-B5F2-4B332AE222A1}"/>
                      </a:ext>
                    </a:extLst>
                  </p:cNvPr>
                  <p:cNvSpPr>
                    <a:spLocks/>
                  </p:cNvSpPr>
                  <p:nvPr/>
                </p:nvSpPr>
                <p:spPr bwMode="auto">
                  <a:xfrm>
                    <a:off x="4010" y="2644"/>
                    <a:ext cx="14" cy="20"/>
                  </a:xfrm>
                  <a:custGeom>
                    <a:avLst/>
                    <a:gdLst>
                      <a:gd name="T0" fmla="*/ 16 w 19"/>
                      <a:gd name="T1" fmla="*/ 1 h 26"/>
                      <a:gd name="T2" fmla="*/ 11 w 19"/>
                      <a:gd name="T3" fmla="*/ 5 h 26"/>
                      <a:gd name="T4" fmla="*/ 5 w 19"/>
                      <a:gd name="T5" fmla="*/ 14 h 26"/>
                      <a:gd name="T6" fmla="*/ 2 w 19"/>
                      <a:gd name="T7" fmla="*/ 22 h 26"/>
                      <a:gd name="T8" fmla="*/ 4 w 19"/>
                      <a:gd name="T9" fmla="*/ 24 h 26"/>
                      <a:gd name="T10" fmla="*/ 11 w 19"/>
                      <a:gd name="T11" fmla="*/ 19 h 26"/>
                      <a:gd name="T12" fmla="*/ 15 w 19"/>
                      <a:gd name="T13" fmla="*/ 11 h 26"/>
                      <a:gd name="T14" fmla="*/ 19 w 19"/>
                      <a:gd name="T15" fmla="*/ 4 h 26"/>
                      <a:gd name="T16" fmla="*/ 16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16" y="1"/>
                        </a:moveTo>
                        <a:cubicBezTo>
                          <a:pt x="16" y="1"/>
                          <a:pt x="14" y="0"/>
                          <a:pt x="11" y="5"/>
                        </a:cubicBezTo>
                        <a:cubicBezTo>
                          <a:pt x="9" y="11"/>
                          <a:pt x="9" y="11"/>
                          <a:pt x="5" y="14"/>
                        </a:cubicBezTo>
                        <a:cubicBezTo>
                          <a:pt x="1" y="18"/>
                          <a:pt x="0" y="21"/>
                          <a:pt x="2" y="22"/>
                        </a:cubicBezTo>
                        <a:cubicBezTo>
                          <a:pt x="3" y="23"/>
                          <a:pt x="4" y="23"/>
                          <a:pt x="4" y="24"/>
                        </a:cubicBezTo>
                        <a:cubicBezTo>
                          <a:pt x="4" y="26"/>
                          <a:pt x="7" y="26"/>
                          <a:pt x="11" y="19"/>
                        </a:cubicBezTo>
                        <a:cubicBezTo>
                          <a:pt x="14" y="13"/>
                          <a:pt x="14" y="12"/>
                          <a:pt x="15" y="11"/>
                        </a:cubicBezTo>
                        <a:cubicBezTo>
                          <a:pt x="15" y="10"/>
                          <a:pt x="19" y="6"/>
                          <a:pt x="19" y="4"/>
                        </a:cubicBezTo>
                        <a:cubicBezTo>
                          <a:pt x="19" y="2"/>
                          <a:pt x="16" y="1"/>
                          <a:pt x="1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8" name="Freeform 7403">
                    <a:extLst>
                      <a:ext uri="{FF2B5EF4-FFF2-40B4-BE49-F238E27FC236}">
                        <a16:creationId xmlns:a16="http://schemas.microsoft.com/office/drawing/2014/main" xmlns="" id="{989C07ED-39CA-4B5E-8F01-AA3DEA813784}"/>
                      </a:ext>
                    </a:extLst>
                  </p:cNvPr>
                  <p:cNvSpPr>
                    <a:spLocks noEditPoints="1"/>
                  </p:cNvSpPr>
                  <p:nvPr/>
                </p:nvSpPr>
                <p:spPr bwMode="auto">
                  <a:xfrm>
                    <a:off x="4010" y="2644"/>
                    <a:ext cx="14" cy="20"/>
                  </a:xfrm>
                  <a:custGeom>
                    <a:avLst/>
                    <a:gdLst>
                      <a:gd name="T0" fmla="*/ 4 w 19"/>
                      <a:gd name="T1" fmla="*/ 25 h 26"/>
                      <a:gd name="T2" fmla="*/ 1 w 19"/>
                      <a:gd name="T3" fmla="*/ 22 h 26"/>
                      <a:gd name="T4" fmla="*/ 1 w 19"/>
                      <a:gd name="T5" fmla="*/ 18 h 26"/>
                      <a:gd name="T6" fmla="*/ 5 w 19"/>
                      <a:gd name="T7" fmla="*/ 14 h 26"/>
                      <a:gd name="T8" fmla="*/ 11 w 19"/>
                      <a:gd name="T9" fmla="*/ 5 h 26"/>
                      <a:gd name="T10" fmla="*/ 16 w 19"/>
                      <a:gd name="T11" fmla="*/ 1 h 26"/>
                      <a:gd name="T12" fmla="*/ 16 w 19"/>
                      <a:gd name="T13" fmla="*/ 1 h 26"/>
                      <a:gd name="T14" fmla="*/ 18 w 19"/>
                      <a:gd name="T15" fmla="*/ 2 h 26"/>
                      <a:gd name="T16" fmla="*/ 19 w 19"/>
                      <a:gd name="T17" fmla="*/ 4 h 26"/>
                      <a:gd name="T18" fmla="*/ 19 w 19"/>
                      <a:gd name="T19" fmla="*/ 6 h 26"/>
                      <a:gd name="T20" fmla="*/ 15 w 19"/>
                      <a:gd name="T21" fmla="*/ 11 h 26"/>
                      <a:gd name="T22" fmla="*/ 13 w 19"/>
                      <a:gd name="T23" fmla="*/ 15 h 26"/>
                      <a:gd name="T24" fmla="*/ 11 w 19"/>
                      <a:gd name="T25" fmla="*/ 19 h 26"/>
                      <a:gd name="T26" fmla="*/ 11 w 19"/>
                      <a:gd name="T27" fmla="*/ 19 h 26"/>
                      <a:gd name="T28" fmla="*/ 4 w 19"/>
                      <a:gd name="T29" fmla="*/ 25 h 26"/>
                      <a:gd name="T30" fmla="*/ 4 w 19"/>
                      <a:gd name="T31" fmla="*/ 25 h 26"/>
                      <a:gd name="T32" fmla="*/ 4 w 19"/>
                      <a:gd name="T33" fmla="*/ 25 h 26"/>
                      <a:gd name="T34" fmla="*/ 12 w 19"/>
                      <a:gd name="T35" fmla="*/ 6 h 26"/>
                      <a:gd name="T36" fmla="*/ 5 w 19"/>
                      <a:gd name="T37" fmla="*/ 14 h 26"/>
                      <a:gd name="T38" fmla="*/ 2 w 19"/>
                      <a:gd name="T39" fmla="*/ 18 h 26"/>
                      <a:gd name="T40" fmla="*/ 2 w 19"/>
                      <a:gd name="T41" fmla="*/ 21 h 26"/>
                      <a:gd name="T42" fmla="*/ 4 w 19"/>
                      <a:gd name="T43" fmla="*/ 24 h 26"/>
                      <a:gd name="T44" fmla="*/ 5 w 19"/>
                      <a:gd name="T45" fmla="*/ 25 h 26"/>
                      <a:gd name="T46" fmla="*/ 10 w 19"/>
                      <a:gd name="T47" fmla="*/ 19 h 26"/>
                      <a:gd name="T48" fmla="*/ 10 w 19"/>
                      <a:gd name="T49" fmla="*/ 19 h 26"/>
                      <a:gd name="T50" fmla="*/ 12 w 19"/>
                      <a:gd name="T51" fmla="*/ 15 h 26"/>
                      <a:gd name="T52" fmla="*/ 14 w 19"/>
                      <a:gd name="T53" fmla="*/ 11 h 26"/>
                      <a:gd name="T54" fmla="*/ 18 w 19"/>
                      <a:gd name="T55" fmla="*/ 5 h 26"/>
                      <a:gd name="T56" fmla="*/ 19 w 19"/>
                      <a:gd name="T57" fmla="*/ 4 h 26"/>
                      <a:gd name="T58" fmla="*/ 17 w 19"/>
                      <a:gd name="T59" fmla="*/ 2 h 26"/>
                      <a:gd name="T60" fmla="*/ 16 w 19"/>
                      <a:gd name="T61" fmla="*/ 2 h 26"/>
                      <a:gd name="T62" fmla="*/ 16 w 19"/>
                      <a:gd name="T63" fmla="*/ 2 h 26"/>
                      <a:gd name="T64" fmla="*/ 16 w 19"/>
                      <a:gd name="T65" fmla="*/ 2 h 26"/>
                      <a:gd name="T66" fmla="*/ 16 w 19"/>
                      <a:gd name="T67" fmla="*/ 2 h 26"/>
                      <a:gd name="T68" fmla="*/ 12 w 19"/>
                      <a:gd name="T69" fmla="*/ 6 h 26"/>
                      <a:gd name="T70" fmla="*/ 16 w 19"/>
                      <a:gd name="T71" fmla="*/ 1 h 26"/>
                      <a:gd name="T72" fmla="*/ 16 w 19"/>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6">
                        <a:moveTo>
                          <a:pt x="4" y="25"/>
                        </a:moveTo>
                        <a:cubicBezTo>
                          <a:pt x="4" y="24"/>
                          <a:pt x="3" y="23"/>
                          <a:pt x="1" y="22"/>
                        </a:cubicBezTo>
                        <a:cubicBezTo>
                          <a:pt x="0" y="22"/>
                          <a:pt x="0" y="20"/>
                          <a:pt x="1" y="18"/>
                        </a:cubicBezTo>
                        <a:cubicBezTo>
                          <a:pt x="2" y="17"/>
                          <a:pt x="3" y="15"/>
                          <a:pt x="5" y="14"/>
                        </a:cubicBezTo>
                        <a:cubicBezTo>
                          <a:pt x="9" y="10"/>
                          <a:pt x="8" y="11"/>
                          <a:pt x="11" y="5"/>
                        </a:cubicBezTo>
                        <a:cubicBezTo>
                          <a:pt x="13" y="0"/>
                          <a:pt x="15" y="1"/>
                          <a:pt x="16" y="1"/>
                        </a:cubicBezTo>
                        <a:cubicBezTo>
                          <a:pt x="16" y="1"/>
                          <a:pt x="16" y="1"/>
                          <a:pt x="16" y="1"/>
                        </a:cubicBezTo>
                        <a:cubicBezTo>
                          <a:pt x="16" y="1"/>
                          <a:pt x="17" y="1"/>
                          <a:pt x="18" y="2"/>
                        </a:cubicBezTo>
                        <a:cubicBezTo>
                          <a:pt x="18" y="2"/>
                          <a:pt x="19" y="3"/>
                          <a:pt x="19" y="4"/>
                        </a:cubicBezTo>
                        <a:cubicBezTo>
                          <a:pt x="19" y="5"/>
                          <a:pt x="19" y="5"/>
                          <a:pt x="19" y="6"/>
                        </a:cubicBezTo>
                        <a:cubicBezTo>
                          <a:pt x="18" y="8"/>
                          <a:pt x="15" y="11"/>
                          <a:pt x="15" y="11"/>
                        </a:cubicBezTo>
                        <a:cubicBezTo>
                          <a:pt x="14" y="12"/>
                          <a:pt x="14" y="12"/>
                          <a:pt x="13" y="15"/>
                        </a:cubicBezTo>
                        <a:cubicBezTo>
                          <a:pt x="12" y="16"/>
                          <a:pt x="12" y="18"/>
                          <a:pt x="11" y="19"/>
                        </a:cubicBezTo>
                        <a:cubicBezTo>
                          <a:pt x="11" y="19"/>
                          <a:pt x="11" y="19"/>
                          <a:pt x="11" y="19"/>
                        </a:cubicBezTo>
                        <a:cubicBezTo>
                          <a:pt x="8" y="25"/>
                          <a:pt x="5" y="26"/>
                          <a:pt x="4" y="25"/>
                        </a:cubicBezTo>
                        <a:cubicBezTo>
                          <a:pt x="4" y="25"/>
                          <a:pt x="4" y="25"/>
                          <a:pt x="4" y="25"/>
                        </a:cubicBezTo>
                        <a:cubicBezTo>
                          <a:pt x="4" y="25"/>
                          <a:pt x="4" y="25"/>
                          <a:pt x="4" y="25"/>
                        </a:cubicBezTo>
                        <a:close/>
                        <a:moveTo>
                          <a:pt x="12" y="6"/>
                        </a:moveTo>
                        <a:cubicBezTo>
                          <a:pt x="9" y="11"/>
                          <a:pt x="9" y="11"/>
                          <a:pt x="5" y="14"/>
                        </a:cubicBezTo>
                        <a:cubicBezTo>
                          <a:pt x="3" y="16"/>
                          <a:pt x="2" y="17"/>
                          <a:pt x="2" y="18"/>
                        </a:cubicBezTo>
                        <a:cubicBezTo>
                          <a:pt x="1" y="20"/>
                          <a:pt x="1" y="21"/>
                          <a:pt x="2" y="21"/>
                        </a:cubicBezTo>
                        <a:cubicBezTo>
                          <a:pt x="3" y="23"/>
                          <a:pt x="4" y="23"/>
                          <a:pt x="4" y="24"/>
                        </a:cubicBezTo>
                        <a:cubicBezTo>
                          <a:pt x="5" y="25"/>
                          <a:pt x="5" y="25"/>
                          <a:pt x="5" y="25"/>
                        </a:cubicBezTo>
                        <a:cubicBezTo>
                          <a:pt x="5" y="25"/>
                          <a:pt x="8" y="24"/>
                          <a:pt x="10" y="19"/>
                        </a:cubicBezTo>
                        <a:cubicBezTo>
                          <a:pt x="10" y="19"/>
                          <a:pt x="10" y="19"/>
                          <a:pt x="10" y="19"/>
                        </a:cubicBezTo>
                        <a:cubicBezTo>
                          <a:pt x="11" y="17"/>
                          <a:pt x="12" y="16"/>
                          <a:pt x="12" y="15"/>
                        </a:cubicBezTo>
                        <a:cubicBezTo>
                          <a:pt x="13" y="12"/>
                          <a:pt x="14" y="12"/>
                          <a:pt x="14" y="11"/>
                        </a:cubicBezTo>
                        <a:cubicBezTo>
                          <a:pt x="15" y="10"/>
                          <a:pt x="17" y="7"/>
                          <a:pt x="18" y="5"/>
                        </a:cubicBezTo>
                        <a:cubicBezTo>
                          <a:pt x="19" y="5"/>
                          <a:pt x="19" y="4"/>
                          <a:pt x="19" y="4"/>
                        </a:cubicBezTo>
                        <a:cubicBezTo>
                          <a:pt x="19" y="3"/>
                          <a:pt x="18" y="3"/>
                          <a:pt x="17" y="2"/>
                        </a:cubicBezTo>
                        <a:cubicBezTo>
                          <a:pt x="17" y="2"/>
                          <a:pt x="16" y="2"/>
                          <a:pt x="16" y="2"/>
                        </a:cubicBezTo>
                        <a:cubicBezTo>
                          <a:pt x="16" y="2"/>
                          <a:pt x="16" y="2"/>
                          <a:pt x="16" y="2"/>
                        </a:cubicBezTo>
                        <a:cubicBezTo>
                          <a:pt x="16" y="2"/>
                          <a:pt x="16" y="2"/>
                          <a:pt x="16" y="2"/>
                        </a:cubicBezTo>
                        <a:cubicBezTo>
                          <a:pt x="16" y="2"/>
                          <a:pt x="16" y="2"/>
                          <a:pt x="16" y="2"/>
                        </a:cubicBezTo>
                        <a:cubicBezTo>
                          <a:pt x="15" y="2"/>
                          <a:pt x="14" y="1"/>
                          <a:pt x="12" y="6"/>
                        </a:cubicBezTo>
                        <a:close/>
                        <a:moveTo>
                          <a:pt x="16" y="1"/>
                        </a:moveTo>
                        <a:cubicBezTo>
                          <a:pt x="16" y="1"/>
                          <a:pt x="16" y="1"/>
                          <a:pt x="1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69" name="Freeform 7404">
                    <a:extLst>
                      <a:ext uri="{FF2B5EF4-FFF2-40B4-BE49-F238E27FC236}">
                        <a16:creationId xmlns:a16="http://schemas.microsoft.com/office/drawing/2014/main" xmlns="" id="{3B53201B-3C7B-4AB1-B014-E293B4378E1A}"/>
                      </a:ext>
                    </a:extLst>
                  </p:cNvPr>
                  <p:cNvSpPr>
                    <a:spLocks/>
                  </p:cNvSpPr>
                  <p:nvPr/>
                </p:nvSpPr>
                <p:spPr bwMode="auto">
                  <a:xfrm>
                    <a:off x="4011" y="2646"/>
                    <a:ext cx="12" cy="17"/>
                  </a:xfrm>
                  <a:custGeom>
                    <a:avLst/>
                    <a:gdLst>
                      <a:gd name="T0" fmla="*/ 14 w 16"/>
                      <a:gd name="T1" fmla="*/ 0 h 23"/>
                      <a:gd name="T2" fmla="*/ 11 w 16"/>
                      <a:gd name="T3" fmla="*/ 4 h 23"/>
                      <a:gd name="T4" fmla="*/ 4 w 16"/>
                      <a:gd name="T5" fmla="*/ 12 h 23"/>
                      <a:gd name="T6" fmla="*/ 1 w 16"/>
                      <a:gd name="T7" fmla="*/ 16 h 23"/>
                      <a:gd name="T8" fmla="*/ 1 w 16"/>
                      <a:gd name="T9" fmla="*/ 19 h 23"/>
                      <a:gd name="T10" fmla="*/ 3 w 16"/>
                      <a:gd name="T11" fmla="*/ 22 h 23"/>
                      <a:gd name="T12" fmla="*/ 4 w 16"/>
                      <a:gd name="T13" fmla="*/ 23 h 23"/>
                      <a:gd name="T14" fmla="*/ 5 w 16"/>
                      <a:gd name="T15" fmla="*/ 22 h 23"/>
                      <a:gd name="T16" fmla="*/ 4 w 16"/>
                      <a:gd name="T17" fmla="*/ 19 h 23"/>
                      <a:gd name="T18" fmla="*/ 4 w 16"/>
                      <a:gd name="T19" fmla="*/ 18 h 23"/>
                      <a:gd name="T20" fmla="*/ 4 w 16"/>
                      <a:gd name="T21" fmla="*/ 18 h 23"/>
                      <a:gd name="T22" fmla="*/ 4 w 16"/>
                      <a:gd name="T23" fmla="*/ 18 h 23"/>
                      <a:gd name="T24" fmla="*/ 3 w 16"/>
                      <a:gd name="T25" fmla="*/ 18 h 23"/>
                      <a:gd name="T26" fmla="*/ 3 w 16"/>
                      <a:gd name="T27" fmla="*/ 18 h 23"/>
                      <a:gd name="T28" fmla="*/ 2 w 16"/>
                      <a:gd name="T29" fmla="*/ 17 h 23"/>
                      <a:gd name="T30" fmla="*/ 8 w 16"/>
                      <a:gd name="T31" fmla="*/ 10 h 23"/>
                      <a:gd name="T32" fmla="*/ 11 w 16"/>
                      <a:gd name="T33" fmla="*/ 6 h 23"/>
                      <a:gd name="T34" fmla="*/ 13 w 16"/>
                      <a:gd name="T35" fmla="*/ 1 h 23"/>
                      <a:gd name="T36" fmla="*/ 14 w 16"/>
                      <a:gd name="T37" fmla="*/ 1 h 23"/>
                      <a:gd name="T38" fmla="*/ 14 w 16"/>
                      <a:gd name="T39" fmla="*/ 1 h 23"/>
                      <a:gd name="T40" fmla="*/ 14 w 16"/>
                      <a:gd name="T41" fmla="*/ 2 h 23"/>
                      <a:gd name="T42" fmla="*/ 16 w 16"/>
                      <a:gd name="T43" fmla="*/ 0 h 23"/>
                      <a:gd name="T44" fmla="*/ 15 w 16"/>
                      <a:gd name="T45" fmla="*/ 0 h 23"/>
                      <a:gd name="T46" fmla="*/ 15 w 16"/>
                      <a:gd name="T47" fmla="*/ 0 h 23"/>
                      <a:gd name="T48" fmla="*/ 15 w 16"/>
                      <a:gd name="T49" fmla="*/ 0 h 23"/>
                      <a:gd name="T50" fmla="*/ 15 w 16"/>
                      <a:gd name="T51" fmla="*/ 0 h 23"/>
                      <a:gd name="T52" fmla="*/ 14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14" y="0"/>
                        </a:moveTo>
                        <a:cubicBezTo>
                          <a:pt x="14" y="0"/>
                          <a:pt x="12" y="0"/>
                          <a:pt x="11" y="4"/>
                        </a:cubicBezTo>
                        <a:cubicBezTo>
                          <a:pt x="8" y="9"/>
                          <a:pt x="8" y="9"/>
                          <a:pt x="4" y="12"/>
                        </a:cubicBezTo>
                        <a:cubicBezTo>
                          <a:pt x="2" y="14"/>
                          <a:pt x="1" y="15"/>
                          <a:pt x="1" y="16"/>
                        </a:cubicBezTo>
                        <a:cubicBezTo>
                          <a:pt x="0" y="18"/>
                          <a:pt x="0" y="19"/>
                          <a:pt x="1" y="19"/>
                        </a:cubicBezTo>
                        <a:cubicBezTo>
                          <a:pt x="2" y="21"/>
                          <a:pt x="3" y="21"/>
                          <a:pt x="3" y="22"/>
                        </a:cubicBezTo>
                        <a:cubicBezTo>
                          <a:pt x="4" y="23"/>
                          <a:pt x="4" y="23"/>
                          <a:pt x="4" y="23"/>
                        </a:cubicBezTo>
                        <a:cubicBezTo>
                          <a:pt x="4" y="22"/>
                          <a:pt x="4" y="22"/>
                          <a:pt x="5" y="22"/>
                        </a:cubicBezTo>
                        <a:cubicBezTo>
                          <a:pt x="4" y="21"/>
                          <a:pt x="4" y="20"/>
                          <a:pt x="4" y="19"/>
                        </a:cubicBezTo>
                        <a:cubicBezTo>
                          <a:pt x="4" y="18"/>
                          <a:pt x="4" y="18"/>
                          <a:pt x="4" y="18"/>
                        </a:cubicBezTo>
                        <a:cubicBezTo>
                          <a:pt x="4" y="18"/>
                          <a:pt x="4" y="18"/>
                          <a:pt x="4" y="18"/>
                        </a:cubicBezTo>
                        <a:cubicBezTo>
                          <a:pt x="4" y="18"/>
                          <a:pt x="4" y="18"/>
                          <a:pt x="4" y="18"/>
                        </a:cubicBezTo>
                        <a:cubicBezTo>
                          <a:pt x="3" y="18"/>
                          <a:pt x="3" y="18"/>
                          <a:pt x="3" y="18"/>
                        </a:cubicBezTo>
                        <a:cubicBezTo>
                          <a:pt x="3" y="18"/>
                          <a:pt x="3" y="18"/>
                          <a:pt x="3" y="18"/>
                        </a:cubicBezTo>
                        <a:cubicBezTo>
                          <a:pt x="2" y="18"/>
                          <a:pt x="2" y="18"/>
                          <a:pt x="2" y="17"/>
                        </a:cubicBezTo>
                        <a:cubicBezTo>
                          <a:pt x="2" y="15"/>
                          <a:pt x="6" y="11"/>
                          <a:pt x="8" y="10"/>
                        </a:cubicBezTo>
                        <a:cubicBezTo>
                          <a:pt x="10" y="9"/>
                          <a:pt x="10" y="8"/>
                          <a:pt x="11" y="6"/>
                        </a:cubicBezTo>
                        <a:cubicBezTo>
                          <a:pt x="11" y="4"/>
                          <a:pt x="13" y="1"/>
                          <a:pt x="13" y="1"/>
                        </a:cubicBezTo>
                        <a:cubicBezTo>
                          <a:pt x="14" y="1"/>
                          <a:pt x="14" y="1"/>
                          <a:pt x="14" y="1"/>
                        </a:cubicBezTo>
                        <a:cubicBezTo>
                          <a:pt x="14" y="1"/>
                          <a:pt x="14" y="1"/>
                          <a:pt x="14" y="1"/>
                        </a:cubicBezTo>
                        <a:cubicBezTo>
                          <a:pt x="14" y="1"/>
                          <a:pt x="14" y="2"/>
                          <a:pt x="14" y="2"/>
                        </a:cubicBezTo>
                        <a:cubicBezTo>
                          <a:pt x="15" y="1"/>
                          <a:pt x="15" y="1"/>
                          <a:pt x="16" y="0"/>
                        </a:cubicBezTo>
                        <a:cubicBezTo>
                          <a:pt x="15" y="0"/>
                          <a:pt x="15" y="0"/>
                          <a:pt x="15" y="0"/>
                        </a:cubicBezTo>
                        <a:cubicBezTo>
                          <a:pt x="15" y="0"/>
                          <a:pt x="15" y="0"/>
                          <a:pt x="15" y="0"/>
                        </a:cubicBezTo>
                        <a:cubicBezTo>
                          <a:pt x="15" y="0"/>
                          <a:pt x="15"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0" name="Freeform 7405">
                    <a:extLst>
                      <a:ext uri="{FF2B5EF4-FFF2-40B4-BE49-F238E27FC236}">
                        <a16:creationId xmlns:a16="http://schemas.microsoft.com/office/drawing/2014/main" xmlns="" id="{6D66522E-E091-4065-B918-25794323DD19}"/>
                      </a:ext>
                    </a:extLst>
                  </p:cNvPr>
                  <p:cNvSpPr>
                    <a:spLocks/>
                  </p:cNvSpPr>
                  <p:nvPr/>
                </p:nvSpPr>
                <p:spPr bwMode="auto">
                  <a:xfrm>
                    <a:off x="4010" y="2645"/>
                    <a:ext cx="13" cy="18"/>
                  </a:xfrm>
                  <a:custGeom>
                    <a:avLst/>
                    <a:gdLst>
                      <a:gd name="T0" fmla="*/ 15 w 17"/>
                      <a:gd name="T1" fmla="*/ 0 h 24"/>
                      <a:gd name="T2" fmla="*/ 11 w 17"/>
                      <a:gd name="T3" fmla="*/ 4 h 24"/>
                      <a:gd name="T4" fmla="*/ 5 w 17"/>
                      <a:gd name="T5" fmla="*/ 13 h 24"/>
                      <a:gd name="T6" fmla="*/ 2 w 17"/>
                      <a:gd name="T7" fmla="*/ 21 h 24"/>
                      <a:gd name="T8" fmla="*/ 4 w 17"/>
                      <a:gd name="T9" fmla="*/ 23 h 24"/>
                      <a:gd name="T10" fmla="*/ 4 w 17"/>
                      <a:gd name="T11" fmla="*/ 24 h 24"/>
                      <a:gd name="T12" fmla="*/ 5 w 17"/>
                      <a:gd name="T13" fmla="*/ 24 h 24"/>
                      <a:gd name="T14" fmla="*/ 4 w 17"/>
                      <a:gd name="T15" fmla="*/ 23 h 24"/>
                      <a:gd name="T16" fmla="*/ 2 w 17"/>
                      <a:gd name="T17" fmla="*/ 20 h 24"/>
                      <a:gd name="T18" fmla="*/ 2 w 17"/>
                      <a:gd name="T19" fmla="*/ 17 h 24"/>
                      <a:gd name="T20" fmla="*/ 5 w 17"/>
                      <a:gd name="T21" fmla="*/ 13 h 24"/>
                      <a:gd name="T22" fmla="*/ 12 w 17"/>
                      <a:gd name="T23" fmla="*/ 5 h 24"/>
                      <a:gd name="T24" fmla="*/ 15 w 17"/>
                      <a:gd name="T25" fmla="*/ 1 h 24"/>
                      <a:gd name="T26" fmla="*/ 16 w 17"/>
                      <a:gd name="T27" fmla="*/ 1 h 24"/>
                      <a:gd name="T28" fmla="*/ 16 w 17"/>
                      <a:gd name="T29" fmla="*/ 1 h 24"/>
                      <a:gd name="T30" fmla="*/ 16 w 17"/>
                      <a:gd name="T31" fmla="*/ 1 h 24"/>
                      <a:gd name="T32" fmla="*/ 16 w 17"/>
                      <a:gd name="T33" fmla="*/ 1 h 24"/>
                      <a:gd name="T34" fmla="*/ 17 w 17"/>
                      <a:gd name="T35" fmla="*/ 1 h 24"/>
                      <a:gd name="T36" fmla="*/ 17 w 17"/>
                      <a:gd name="T37" fmla="*/ 1 h 24"/>
                      <a:gd name="T38" fmla="*/ 17 w 17"/>
                      <a:gd name="T39" fmla="*/ 1 h 24"/>
                      <a:gd name="T40" fmla="*/ 16 w 17"/>
                      <a:gd name="T41" fmla="*/ 0 h 24"/>
                      <a:gd name="T42" fmla="*/ 15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15" y="0"/>
                        </a:moveTo>
                        <a:cubicBezTo>
                          <a:pt x="15" y="0"/>
                          <a:pt x="13" y="1"/>
                          <a:pt x="11" y="4"/>
                        </a:cubicBezTo>
                        <a:cubicBezTo>
                          <a:pt x="9" y="10"/>
                          <a:pt x="9" y="10"/>
                          <a:pt x="5" y="13"/>
                        </a:cubicBezTo>
                        <a:cubicBezTo>
                          <a:pt x="1" y="17"/>
                          <a:pt x="0" y="20"/>
                          <a:pt x="2" y="21"/>
                        </a:cubicBezTo>
                        <a:cubicBezTo>
                          <a:pt x="3" y="22"/>
                          <a:pt x="4" y="22"/>
                          <a:pt x="4" y="23"/>
                        </a:cubicBezTo>
                        <a:cubicBezTo>
                          <a:pt x="4" y="24"/>
                          <a:pt x="4" y="24"/>
                          <a:pt x="4" y="24"/>
                        </a:cubicBezTo>
                        <a:cubicBezTo>
                          <a:pt x="5" y="24"/>
                          <a:pt x="5" y="24"/>
                          <a:pt x="5" y="24"/>
                        </a:cubicBezTo>
                        <a:cubicBezTo>
                          <a:pt x="4" y="23"/>
                          <a:pt x="4" y="23"/>
                          <a:pt x="4" y="23"/>
                        </a:cubicBezTo>
                        <a:cubicBezTo>
                          <a:pt x="4" y="22"/>
                          <a:pt x="3" y="22"/>
                          <a:pt x="2" y="20"/>
                        </a:cubicBezTo>
                        <a:cubicBezTo>
                          <a:pt x="1" y="20"/>
                          <a:pt x="1" y="19"/>
                          <a:pt x="2" y="17"/>
                        </a:cubicBezTo>
                        <a:cubicBezTo>
                          <a:pt x="2" y="16"/>
                          <a:pt x="3" y="15"/>
                          <a:pt x="5" y="13"/>
                        </a:cubicBezTo>
                        <a:cubicBezTo>
                          <a:pt x="9" y="10"/>
                          <a:pt x="9" y="10"/>
                          <a:pt x="12" y="5"/>
                        </a:cubicBezTo>
                        <a:cubicBezTo>
                          <a:pt x="13"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7" y="1"/>
                        </a:cubicBezTo>
                        <a:cubicBezTo>
                          <a:pt x="17" y="1"/>
                          <a:pt x="17" y="1"/>
                          <a:pt x="17" y="1"/>
                        </a:cubicBezTo>
                        <a:cubicBezTo>
                          <a:pt x="17" y="1"/>
                          <a:pt x="17" y="1"/>
                          <a:pt x="17" y="1"/>
                        </a:cubicBezTo>
                        <a:cubicBezTo>
                          <a:pt x="16" y="1"/>
                          <a:pt x="16" y="0"/>
                          <a:pt x="16" y="0"/>
                        </a:cubicBezTo>
                        <a:cubicBezTo>
                          <a:pt x="16" y="0"/>
                          <a:pt x="16" y="0"/>
                          <a:pt x="1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1" name="Freeform 7406">
                    <a:extLst>
                      <a:ext uri="{FF2B5EF4-FFF2-40B4-BE49-F238E27FC236}">
                        <a16:creationId xmlns:a16="http://schemas.microsoft.com/office/drawing/2014/main" xmlns="" id="{2E9AB9F2-357E-4758-B705-D764CA0C85FF}"/>
                      </a:ext>
                    </a:extLst>
                  </p:cNvPr>
                  <p:cNvSpPr>
                    <a:spLocks/>
                  </p:cNvSpPr>
                  <p:nvPr/>
                </p:nvSpPr>
                <p:spPr bwMode="auto">
                  <a:xfrm>
                    <a:off x="4012" y="2648"/>
                    <a:ext cx="10" cy="12"/>
                  </a:xfrm>
                  <a:custGeom>
                    <a:avLst/>
                    <a:gdLst>
                      <a:gd name="T0" fmla="*/ 12 w 13"/>
                      <a:gd name="T1" fmla="*/ 1 h 16"/>
                      <a:gd name="T2" fmla="*/ 9 w 13"/>
                      <a:gd name="T3" fmla="*/ 4 h 16"/>
                      <a:gd name="T4" fmla="*/ 5 w 13"/>
                      <a:gd name="T5" fmla="*/ 9 h 16"/>
                      <a:gd name="T6" fmla="*/ 2 w 13"/>
                      <a:gd name="T7" fmla="*/ 13 h 16"/>
                      <a:gd name="T8" fmla="*/ 4 w 13"/>
                      <a:gd name="T9" fmla="*/ 15 h 16"/>
                      <a:gd name="T10" fmla="*/ 6 w 13"/>
                      <a:gd name="T11" fmla="*/ 11 h 16"/>
                      <a:gd name="T12" fmla="*/ 11 w 13"/>
                      <a:gd name="T13" fmla="*/ 3 h 16"/>
                      <a:gd name="T14" fmla="*/ 12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2" y="1"/>
                        </a:moveTo>
                        <a:cubicBezTo>
                          <a:pt x="12" y="1"/>
                          <a:pt x="10" y="3"/>
                          <a:pt x="9" y="4"/>
                        </a:cubicBezTo>
                        <a:cubicBezTo>
                          <a:pt x="8" y="6"/>
                          <a:pt x="7" y="8"/>
                          <a:pt x="5" y="9"/>
                        </a:cubicBezTo>
                        <a:cubicBezTo>
                          <a:pt x="3" y="10"/>
                          <a:pt x="0" y="13"/>
                          <a:pt x="2" y="13"/>
                        </a:cubicBezTo>
                        <a:cubicBezTo>
                          <a:pt x="3" y="14"/>
                          <a:pt x="4" y="14"/>
                          <a:pt x="4" y="15"/>
                        </a:cubicBezTo>
                        <a:cubicBezTo>
                          <a:pt x="4" y="16"/>
                          <a:pt x="4" y="14"/>
                          <a:pt x="6" y="11"/>
                        </a:cubicBezTo>
                        <a:cubicBezTo>
                          <a:pt x="8" y="8"/>
                          <a:pt x="9" y="4"/>
                          <a:pt x="11" y="3"/>
                        </a:cubicBezTo>
                        <a:cubicBezTo>
                          <a:pt x="13" y="1"/>
                          <a:pt x="13" y="0"/>
                          <a:pt x="1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2" name="Freeform 7407">
                    <a:extLst>
                      <a:ext uri="{FF2B5EF4-FFF2-40B4-BE49-F238E27FC236}">
                        <a16:creationId xmlns:a16="http://schemas.microsoft.com/office/drawing/2014/main" xmlns="" id="{BBB8C76D-DD26-4383-8389-9FC513458538}"/>
                      </a:ext>
                    </a:extLst>
                  </p:cNvPr>
                  <p:cNvSpPr>
                    <a:spLocks/>
                  </p:cNvSpPr>
                  <p:nvPr/>
                </p:nvSpPr>
                <p:spPr bwMode="auto">
                  <a:xfrm>
                    <a:off x="3992" y="2675"/>
                    <a:ext cx="8" cy="9"/>
                  </a:xfrm>
                  <a:custGeom>
                    <a:avLst/>
                    <a:gdLst>
                      <a:gd name="T0" fmla="*/ 7 w 11"/>
                      <a:gd name="T1" fmla="*/ 1 h 12"/>
                      <a:gd name="T2" fmla="*/ 4 w 11"/>
                      <a:gd name="T3" fmla="*/ 4 h 12"/>
                      <a:gd name="T4" fmla="*/ 1 w 11"/>
                      <a:gd name="T5" fmla="*/ 10 h 12"/>
                      <a:gd name="T6" fmla="*/ 6 w 11"/>
                      <a:gd name="T7" fmla="*/ 8 h 12"/>
                      <a:gd name="T8" fmla="*/ 11 w 11"/>
                      <a:gd name="T9" fmla="*/ 4 h 12"/>
                      <a:gd name="T10" fmla="*/ 7 w 11"/>
                      <a:gd name="T11" fmla="*/ 1 h 12"/>
                    </a:gdLst>
                    <a:ahLst/>
                    <a:cxnLst>
                      <a:cxn ang="0">
                        <a:pos x="T0" y="T1"/>
                      </a:cxn>
                      <a:cxn ang="0">
                        <a:pos x="T2" y="T3"/>
                      </a:cxn>
                      <a:cxn ang="0">
                        <a:pos x="T4" y="T5"/>
                      </a:cxn>
                      <a:cxn ang="0">
                        <a:pos x="T6" y="T7"/>
                      </a:cxn>
                      <a:cxn ang="0">
                        <a:pos x="T8" y="T9"/>
                      </a:cxn>
                      <a:cxn ang="0">
                        <a:pos x="T10" y="T11"/>
                      </a:cxn>
                    </a:cxnLst>
                    <a:rect l="0" t="0" r="r" b="b"/>
                    <a:pathLst>
                      <a:path w="11" h="12">
                        <a:moveTo>
                          <a:pt x="7" y="1"/>
                        </a:moveTo>
                        <a:cubicBezTo>
                          <a:pt x="7" y="1"/>
                          <a:pt x="6" y="0"/>
                          <a:pt x="4" y="4"/>
                        </a:cubicBezTo>
                        <a:cubicBezTo>
                          <a:pt x="1" y="8"/>
                          <a:pt x="0" y="8"/>
                          <a:pt x="1" y="10"/>
                        </a:cubicBezTo>
                        <a:cubicBezTo>
                          <a:pt x="2" y="12"/>
                          <a:pt x="4" y="10"/>
                          <a:pt x="6" y="8"/>
                        </a:cubicBezTo>
                        <a:cubicBezTo>
                          <a:pt x="8" y="6"/>
                          <a:pt x="11" y="7"/>
                          <a:pt x="11" y="4"/>
                        </a:cubicBezTo>
                        <a:cubicBezTo>
                          <a:pt x="11" y="1"/>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3" name="Freeform 7408">
                    <a:extLst>
                      <a:ext uri="{FF2B5EF4-FFF2-40B4-BE49-F238E27FC236}">
                        <a16:creationId xmlns:a16="http://schemas.microsoft.com/office/drawing/2014/main" xmlns="" id="{B8AB7497-7DB1-40A0-8F60-7CC099B225CC}"/>
                      </a:ext>
                    </a:extLst>
                  </p:cNvPr>
                  <p:cNvSpPr>
                    <a:spLocks noEditPoints="1"/>
                  </p:cNvSpPr>
                  <p:nvPr/>
                </p:nvSpPr>
                <p:spPr bwMode="auto">
                  <a:xfrm>
                    <a:off x="3992" y="2675"/>
                    <a:ext cx="9" cy="9"/>
                  </a:xfrm>
                  <a:custGeom>
                    <a:avLst/>
                    <a:gdLst>
                      <a:gd name="T0" fmla="*/ 1 w 12"/>
                      <a:gd name="T1" fmla="*/ 10 h 12"/>
                      <a:gd name="T2" fmla="*/ 0 w 12"/>
                      <a:gd name="T3" fmla="*/ 8 h 12"/>
                      <a:gd name="T4" fmla="*/ 3 w 12"/>
                      <a:gd name="T5" fmla="*/ 4 h 12"/>
                      <a:gd name="T6" fmla="*/ 7 w 12"/>
                      <a:gd name="T7" fmla="*/ 0 h 12"/>
                      <a:gd name="T8" fmla="*/ 10 w 12"/>
                      <a:gd name="T9" fmla="*/ 1 h 12"/>
                      <a:gd name="T10" fmla="*/ 12 w 12"/>
                      <a:gd name="T11" fmla="*/ 4 h 12"/>
                      <a:gd name="T12" fmla="*/ 11 w 12"/>
                      <a:gd name="T13" fmla="*/ 5 h 12"/>
                      <a:gd name="T14" fmla="*/ 7 w 12"/>
                      <a:gd name="T15" fmla="*/ 8 h 12"/>
                      <a:gd name="T16" fmla="*/ 1 w 12"/>
                      <a:gd name="T17" fmla="*/ 11 h 12"/>
                      <a:gd name="T18" fmla="*/ 1 w 12"/>
                      <a:gd name="T19" fmla="*/ 11 h 12"/>
                      <a:gd name="T20" fmla="*/ 1 w 12"/>
                      <a:gd name="T21" fmla="*/ 10 h 12"/>
                      <a:gd name="T22" fmla="*/ 7 w 12"/>
                      <a:gd name="T23" fmla="*/ 1 h 12"/>
                      <a:gd name="T24" fmla="*/ 7 w 12"/>
                      <a:gd name="T25" fmla="*/ 1 h 12"/>
                      <a:gd name="T26" fmla="*/ 6 w 12"/>
                      <a:gd name="T27" fmla="*/ 1 h 12"/>
                      <a:gd name="T28" fmla="*/ 4 w 12"/>
                      <a:gd name="T29" fmla="*/ 5 h 12"/>
                      <a:gd name="T30" fmla="*/ 1 w 12"/>
                      <a:gd name="T31" fmla="*/ 9 h 12"/>
                      <a:gd name="T32" fmla="*/ 1 w 12"/>
                      <a:gd name="T33" fmla="*/ 10 h 12"/>
                      <a:gd name="T34" fmla="*/ 2 w 12"/>
                      <a:gd name="T35" fmla="*/ 10 h 12"/>
                      <a:gd name="T36" fmla="*/ 6 w 12"/>
                      <a:gd name="T37" fmla="*/ 8 h 12"/>
                      <a:gd name="T38" fmla="*/ 11 w 12"/>
                      <a:gd name="T39" fmla="*/ 5 h 12"/>
                      <a:gd name="T40" fmla="*/ 11 w 12"/>
                      <a:gd name="T41" fmla="*/ 4 h 12"/>
                      <a:gd name="T42" fmla="*/ 10 w 12"/>
                      <a:gd name="T43" fmla="*/ 2 h 12"/>
                      <a:gd name="T44" fmla="*/ 7 w 12"/>
                      <a:gd name="T45" fmla="*/ 1 h 12"/>
                      <a:gd name="T46" fmla="*/ 7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 y="10"/>
                        </a:moveTo>
                        <a:cubicBezTo>
                          <a:pt x="0" y="9"/>
                          <a:pt x="0" y="9"/>
                          <a:pt x="0" y="8"/>
                        </a:cubicBezTo>
                        <a:cubicBezTo>
                          <a:pt x="1" y="7"/>
                          <a:pt x="2" y="7"/>
                          <a:pt x="3" y="4"/>
                        </a:cubicBezTo>
                        <a:cubicBezTo>
                          <a:pt x="5" y="0"/>
                          <a:pt x="7" y="0"/>
                          <a:pt x="7" y="0"/>
                        </a:cubicBezTo>
                        <a:cubicBezTo>
                          <a:pt x="8" y="0"/>
                          <a:pt x="9" y="1"/>
                          <a:pt x="10" y="1"/>
                        </a:cubicBezTo>
                        <a:cubicBezTo>
                          <a:pt x="11" y="2"/>
                          <a:pt x="12" y="2"/>
                          <a:pt x="12" y="4"/>
                        </a:cubicBezTo>
                        <a:cubicBezTo>
                          <a:pt x="12" y="5"/>
                          <a:pt x="11" y="5"/>
                          <a:pt x="11" y="5"/>
                        </a:cubicBezTo>
                        <a:cubicBezTo>
                          <a:pt x="10" y="7"/>
                          <a:pt x="8" y="7"/>
                          <a:pt x="7" y="8"/>
                        </a:cubicBezTo>
                        <a:cubicBezTo>
                          <a:pt x="5" y="10"/>
                          <a:pt x="3" y="12"/>
                          <a:pt x="1" y="11"/>
                        </a:cubicBezTo>
                        <a:cubicBezTo>
                          <a:pt x="1" y="11"/>
                          <a:pt x="1" y="11"/>
                          <a:pt x="1" y="11"/>
                        </a:cubicBezTo>
                        <a:lnTo>
                          <a:pt x="1" y="10"/>
                        </a:lnTo>
                        <a:close/>
                        <a:moveTo>
                          <a:pt x="7" y="1"/>
                        </a:moveTo>
                        <a:cubicBezTo>
                          <a:pt x="7" y="1"/>
                          <a:pt x="7" y="1"/>
                          <a:pt x="7" y="1"/>
                        </a:cubicBezTo>
                        <a:cubicBezTo>
                          <a:pt x="6" y="1"/>
                          <a:pt x="6" y="1"/>
                          <a:pt x="6" y="1"/>
                        </a:cubicBezTo>
                        <a:cubicBezTo>
                          <a:pt x="6" y="2"/>
                          <a:pt x="5" y="3"/>
                          <a:pt x="4" y="5"/>
                        </a:cubicBezTo>
                        <a:cubicBezTo>
                          <a:pt x="3" y="7"/>
                          <a:pt x="1" y="8"/>
                          <a:pt x="1" y="9"/>
                        </a:cubicBezTo>
                        <a:cubicBezTo>
                          <a:pt x="1" y="9"/>
                          <a:pt x="1" y="9"/>
                          <a:pt x="1" y="10"/>
                        </a:cubicBezTo>
                        <a:cubicBezTo>
                          <a:pt x="2" y="10"/>
                          <a:pt x="2" y="10"/>
                          <a:pt x="2" y="10"/>
                        </a:cubicBezTo>
                        <a:cubicBezTo>
                          <a:pt x="3" y="11"/>
                          <a:pt x="4" y="9"/>
                          <a:pt x="6" y="8"/>
                        </a:cubicBezTo>
                        <a:cubicBezTo>
                          <a:pt x="8" y="6"/>
                          <a:pt x="10" y="6"/>
                          <a:pt x="11" y="5"/>
                        </a:cubicBezTo>
                        <a:cubicBezTo>
                          <a:pt x="11" y="5"/>
                          <a:pt x="11" y="4"/>
                          <a:pt x="11" y="4"/>
                        </a:cubicBezTo>
                        <a:cubicBezTo>
                          <a:pt x="11" y="3"/>
                          <a:pt x="10" y="2"/>
                          <a:pt x="10" y="2"/>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4" name="Freeform 7409">
                    <a:extLst>
                      <a:ext uri="{FF2B5EF4-FFF2-40B4-BE49-F238E27FC236}">
                        <a16:creationId xmlns:a16="http://schemas.microsoft.com/office/drawing/2014/main" xmlns="" id="{A1FD1871-EB0F-49E3-9DBB-5F04570D7F15}"/>
                      </a:ext>
                    </a:extLst>
                  </p:cNvPr>
                  <p:cNvSpPr>
                    <a:spLocks noEditPoints="1"/>
                  </p:cNvSpPr>
                  <p:nvPr/>
                </p:nvSpPr>
                <p:spPr bwMode="auto">
                  <a:xfrm>
                    <a:off x="3993" y="2676"/>
                    <a:ext cx="7" cy="6"/>
                  </a:xfrm>
                  <a:custGeom>
                    <a:avLst/>
                    <a:gdLst>
                      <a:gd name="T0" fmla="*/ 3 w 10"/>
                      <a:gd name="T1" fmla="*/ 8 h 9"/>
                      <a:gd name="T2" fmla="*/ 2 w 10"/>
                      <a:gd name="T3" fmla="*/ 7 h 9"/>
                      <a:gd name="T4" fmla="*/ 4 w 10"/>
                      <a:gd name="T5" fmla="*/ 4 h 9"/>
                      <a:gd name="T6" fmla="*/ 6 w 10"/>
                      <a:gd name="T7" fmla="*/ 2 h 9"/>
                      <a:gd name="T8" fmla="*/ 6 w 10"/>
                      <a:gd name="T9" fmla="*/ 2 h 9"/>
                      <a:gd name="T10" fmla="*/ 8 w 10"/>
                      <a:gd name="T11" fmla="*/ 3 h 9"/>
                      <a:gd name="T12" fmla="*/ 4 w 10"/>
                      <a:gd name="T13" fmla="*/ 6 h 9"/>
                      <a:gd name="T14" fmla="*/ 3 w 10"/>
                      <a:gd name="T15" fmla="*/ 8 h 9"/>
                      <a:gd name="T16" fmla="*/ 6 w 10"/>
                      <a:gd name="T17" fmla="*/ 0 h 9"/>
                      <a:gd name="T18" fmla="*/ 6 w 10"/>
                      <a:gd name="T19" fmla="*/ 0 h 9"/>
                      <a:gd name="T20" fmla="*/ 6 w 10"/>
                      <a:gd name="T21" fmla="*/ 0 h 9"/>
                      <a:gd name="T22" fmla="*/ 5 w 10"/>
                      <a:gd name="T23" fmla="*/ 0 h 9"/>
                      <a:gd name="T24" fmla="*/ 3 w 10"/>
                      <a:gd name="T25" fmla="*/ 4 h 9"/>
                      <a:gd name="T26" fmla="*/ 0 w 10"/>
                      <a:gd name="T27" fmla="*/ 8 h 9"/>
                      <a:gd name="T28" fmla="*/ 0 w 10"/>
                      <a:gd name="T29" fmla="*/ 9 h 9"/>
                      <a:gd name="T30" fmla="*/ 1 w 10"/>
                      <a:gd name="T31" fmla="*/ 9 h 9"/>
                      <a:gd name="T32" fmla="*/ 1 w 10"/>
                      <a:gd name="T33" fmla="*/ 9 h 9"/>
                      <a:gd name="T34" fmla="*/ 5 w 10"/>
                      <a:gd name="T35" fmla="*/ 7 h 9"/>
                      <a:gd name="T36" fmla="*/ 10 w 10"/>
                      <a:gd name="T37" fmla="*/ 4 h 9"/>
                      <a:gd name="T38" fmla="*/ 10 w 10"/>
                      <a:gd name="T39" fmla="*/ 3 h 9"/>
                      <a:gd name="T40" fmla="*/ 9 w 10"/>
                      <a:gd name="T41" fmla="*/ 1 h 9"/>
                      <a:gd name="T42" fmla="*/ 6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3" y="8"/>
                        </a:moveTo>
                        <a:cubicBezTo>
                          <a:pt x="2" y="8"/>
                          <a:pt x="2" y="8"/>
                          <a:pt x="2" y="7"/>
                        </a:cubicBezTo>
                        <a:cubicBezTo>
                          <a:pt x="1" y="6"/>
                          <a:pt x="3" y="5"/>
                          <a:pt x="4" y="4"/>
                        </a:cubicBezTo>
                        <a:cubicBezTo>
                          <a:pt x="5" y="2"/>
                          <a:pt x="6" y="2"/>
                          <a:pt x="6" y="2"/>
                        </a:cubicBezTo>
                        <a:cubicBezTo>
                          <a:pt x="6" y="2"/>
                          <a:pt x="6" y="2"/>
                          <a:pt x="6" y="2"/>
                        </a:cubicBezTo>
                        <a:cubicBezTo>
                          <a:pt x="9" y="2"/>
                          <a:pt x="8" y="3"/>
                          <a:pt x="8" y="3"/>
                        </a:cubicBezTo>
                        <a:cubicBezTo>
                          <a:pt x="7" y="3"/>
                          <a:pt x="5" y="5"/>
                          <a:pt x="4" y="6"/>
                        </a:cubicBezTo>
                        <a:cubicBezTo>
                          <a:pt x="4" y="7"/>
                          <a:pt x="3" y="8"/>
                          <a:pt x="3" y="8"/>
                        </a:cubicBezTo>
                        <a:close/>
                        <a:moveTo>
                          <a:pt x="6" y="0"/>
                        </a:moveTo>
                        <a:cubicBezTo>
                          <a:pt x="6" y="0"/>
                          <a:pt x="6" y="0"/>
                          <a:pt x="6" y="0"/>
                        </a:cubicBezTo>
                        <a:cubicBezTo>
                          <a:pt x="6" y="0"/>
                          <a:pt x="6" y="0"/>
                          <a:pt x="6" y="0"/>
                        </a:cubicBezTo>
                        <a:cubicBezTo>
                          <a:pt x="5" y="0"/>
                          <a:pt x="5" y="0"/>
                          <a:pt x="5" y="0"/>
                        </a:cubicBezTo>
                        <a:cubicBezTo>
                          <a:pt x="5" y="1"/>
                          <a:pt x="4" y="2"/>
                          <a:pt x="3" y="4"/>
                        </a:cubicBezTo>
                        <a:cubicBezTo>
                          <a:pt x="2" y="6"/>
                          <a:pt x="0" y="7"/>
                          <a:pt x="0" y="8"/>
                        </a:cubicBezTo>
                        <a:cubicBezTo>
                          <a:pt x="0" y="8"/>
                          <a:pt x="0" y="8"/>
                          <a:pt x="0" y="9"/>
                        </a:cubicBezTo>
                        <a:cubicBezTo>
                          <a:pt x="1" y="9"/>
                          <a:pt x="1" y="9"/>
                          <a:pt x="1" y="9"/>
                        </a:cubicBezTo>
                        <a:cubicBezTo>
                          <a:pt x="1" y="9"/>
                          <a:pt x="1" y="9"/>
                          <a:pt x="1" y="9"/>
                        </a:cubicBezTo>
                        <a:cubicBezTo>
                          <a:pt x="2" y="9"/>
                          <a:pt x="4" y="8"/>
                          <a:pt x="5" y="7"/>
                        </a:cubicBezTo>
                        <a:cubicBezTo>
                          <a:pt x="7" y="5"/>
                          <a:pt x="9" y="5"/>
                          <a:pt x="10" y="4"/>
                        </a:cubicBezTo>
                        <a:cubicBezTo>
                          <a:pt x="10" y="4"/>
                          <a:pt x="10" y="3"/>
                          <a:pt x="10" y="3"/>
                        </a:cubicBezTo>
                        <a:cubicBezTo>
                          <a:pt x="10" y="2"/>
                          <a:pt x="9" y="1"/>
                          <a:pt x="9" y="1"/>
                        </a:cubicBezTo>
                        <a:cubicBezTo>
                          <a:pt x="8"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5" name="Freeform 7410">
                    <a:extLst>
                      <a:ext uri="{FF2B5EF4-FFF2-40B4-BE49-F238E27FC236}">
                        <a16:creationId xmlns:a16="http://schemas.microsoft.com/office/drawing/2014/main" xmlns="" id="{00473EF4-F7CB-43E4-A0A9-B2E3CCC54247}"/>
                      </a:ext>
                    </a:extLst>
                  </p:cNvPr>
                  <p:cNvSpPr>
                    <a:spLocks/>
                  </p:cNvSpPr>
                  <p:nvPr/>
                </p:nvSpPr>
                <p:spPr bwMode="auto">
                  <a:xfrm>
                    <a:off x="3992" y="2676"/>
                    <a:ext cx="8" cy="7"/>
                  </a:xfrm>
                  <a:custGeom>
                    <a:avLst/>
                    <a:gdLst>
                      <a:gd name="T0" fmla="*/ 7 w 11"/>
                      <a:gd name="T1" fmla="*/ 0 h 10"/>
                      <a:gd name="T2" fmla="*/ 4 w 11"/>
                      <a:gd name="T3" fmla="*/ 3 h 10"/>
                      <a:gd name="T4" fmla="*/ 1 w 11"/>
                      <a:gd name="T5" fmla="*/ 9 h 10"/>
                      <a:gd name="T6" fmla="*/ 2 w 11"/>
                      <a:gd name="T7" fmla="*/ 10 h 10"/>
                      <a:gd name="T8" fmla="*/ 6 w 11"/>
                      <a:gd name="T9" fmla="*/ 7 h 10"/>
                      <a:gd name="T10" fmla="*/ 11 w 11"/>
                      <a:gd name="T11" fmla="*/ 3 h 10"/>
                      <a:gd name="T12" fmla="*/ 7 w 11"/>
                      <a:gd name="T13" fmla="*/ 0 h 10"/>
                      <a:gd name="T14" fmla="*/ 7 w 11"/>
                      <a:gd name="T15" fmla="*/ 0 h 10"/>
                      <a:gd name="T16" fmla="*/ 10 w 11"/>
                      <a:gd name="T17" fmla="*/ 1 h 10"/>
                      <a:gd name="T18" fmla="*/ 11 w 11"/>
                      <a:gd name="T19" fmla="*/ 3 h 10"/>
                      <a:gd name="T20" fmla="*/ 11 w 11"/>
                      <a:gd name="T21" fmla="*/ 4 h 10"/>
                      <a:gd name="T22" fmla="*/ 6 w 11"/>
                      <a:gd name="T23" fmla="*/ 7 h 10"/>
                      <a:gd name="T24" fmla="*/ 2 w 11"/>
                      <a:gd name="T25" fmla="*/ 9 h 10"/>
                      <a:gd name="T26" fmla="*/ 2 w 11"/>
                      <a:gd name="T27" fmla="*/ 9 h 10"/>
                      <a:gd name="T28" fmla="*/ 1 w 11"/>
                      <a:gd name="T29" fmla="*/ 9 h 10"/>
                      <a:gd name="T30" fmla="*/ 1 w 11"/>
                      <a:gd name="T31" fmla="*/ 8 h 10"/>
                      <a:gd name="T32" fmla="*/ 4 w 11"/>
                      <a:gd name="T33" fmla="*/ 4 h 10"/>
                      <a:gd name="T34" fmla="*/ 6 w 11"/>
                      <a:gd name="T35" fmla="*/ 0 h 10"/>
                      <a:gd name="T36" fmla="*/ 7 w 11"/>
                      <a:gd name="T37" fmla="*/ 0 h 10"/>
                      <a:gd name="T38" fmla="*/ 7 w 11"/>
                      <a:gd name="T39" fmla="*/ 0 h 10"/>
                      <a:gd name="T40" fmla="*/ 7 w 11"/>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0">
                        <a:moveTo>
                          <a:pt x="7" y="0"/>
                        </a:moveTo>
                        <a:cubicBezTo>
                          <a:pt x="7" y="0"/>
                          <a:pt x="5" y="0"/>
                          <a:pt x="4" y="3"/>
                        </a:cubicBezTo>
                        <a:cubicBezTo>
                          <a:pt x="1" y="7"/>
                          <a:pt x="0" y="7"/>
                          <a:pt x="1" y="9"/>
                        </a:cubicBezTo>
                        <a:cubicBezTo>
                          <a:pt x="1" y="10"/>
                          <a:pt x="2" y="10"/>
                          <a:pt x="2" y="10"/>
                        </a:cubicBezTo>
                        <a:cubicBezTo>
                          <a:pt x="3" y="10"/>
                          <a:pt x="5" y="8"/>
                          <a:pt x="6" y="7"/>
                        </a:cubicBezTo>
                        <a:cubicBezTo>
                          <a:pt x="8" y="5"/>
                          <a:pt x="11" y="6"/>
                          <a:pt x="11" y="3"/>
                        </a:cubicBezTo>
                        <a:cubicBezTo>
                          <a:pt x="11" y="0"/>
                          <a:pt x="7" y="0"/>
                          <a:pt x="7" y="0"/>
                        </a:cubicBezTo>
                        <a:cubicBezTo>
                          <a:pt x="7" y="0"/>
                          <a:pt x="7" y="0"/>
                          <a:pt x="7" y="0"/>
                        </a:cubicBezTo>
                        <a:cubicBezTo>
                          <a:pt x="7" y="0"/>
                          <a:pt x="9" y="0"/>
                          <a:pt x="10" y="1"/>
                        </a:cubicBezTo>
                        <a:cubicBezTo>
                          <a:pt x="10" y="1"/>
                          <a:pt x="11" y="2"/>
                          <a:pt x="11" y="3"/>
                        </a:cubicBezTo>
                        <a:cubicBezTo>
                          <a:pt x="11" y="3"/>
                          <a:pt x="11" y="4"/>
                          <a:pt x="11" y="4"/>
                        </a:cubicBezTo>
                        <a:cubicBezTo>
                          <a:pt x="10" y="5"/>
                          <a:pt x="8" y="5"/>
                          <a:pt x="6" y="7"/>
                        </a:cubicBezTo>
                        <a:cubicBezTo>
                          <a:pt x="5" y="8"/>
                          <a:pt x="3" y="9"/>
                          <a:pt x="2" y="9"/>
                        </a:cubicBezTo>
                        <a:cubicBezTo>
                          <a:pt x="2" y="9"/>
                          <a:pt x="2" y="9"/>
                          <a:pt x="2" y="9"/>
                        </a:cubicBezTo>
                        <a:cubicBezTo>
                          <a:pt x="1" y="9"/>
                          <a:pt x="1" y="9"/>
                          <a:pt x="1" y="9"/>
                        </a:cubicBezTo>
                        <a:cubicBezTo>
                          <a:pt x="1" y="8"/>
                          <a:pt x="1" y="8"/>
                          <a:pt x="1" y="8"/>
                        </a:cubicBezTo>
                        <a:cubicBezTo>
                          <a:pt x="1" y="7"/>
                          <a:pt x="3" y="6"/>
                          <a:pt x="4" y="4"/>
                        </a:cubicBezTo>
                        <a:cubicBezTo>
                          <a:pt x="5" y="2"/>
                          <a:pt x="6" y="1"/>
                          <a:pt x="6" y="0"/>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6" name="Freeform 7411">
                    <a:extLst>
                      <a:ext uri="{FF2B5EF4-FFF2-40B4-BE49-F238E27FC236}">
                        <a16:creationId xmlns:a16="http://schemas.microsoft.com/office/drawing/2014/main" xmlns="" id="{4B7FA70A-7AC4-45EF-9BC6-6A5A54C9BD02}"/>
                      </a:ext>
                    </a:extLst>
                  </p:cNvPr>
                  <p:cNvSpPr>
                    <a:spLocks/>
                  </p:cNvSpPr>
                  <p:nvPr/>
                </p:nvSpPr>
                <p:spPr bwMode="auto">
                  <a:xfrm>
                    <a:off x="4001" y="2661"/>
                    <a:ext cx="18" cy="24"/>
                  </a:xfrm>
                  <a:custGeom>
                    <a:avLst/>
                    <a:gdLst>
                      <a:gd name="T0" fmla="*/ 19 w 24"/>
                      <a:gd name="T1" fmla="*/ 2 h 32"/>
                      <a:gd name="T2" fmla="*/ 13 w 24"/>
                      <a:gd name="T3" fmla="*/ 6 h 32"/>
                      <a:gd name="T4" fmla="*/ 6 w 24"/>
                      <a:gd name="T5" fmla="*/ 17 h 32"/>
                      <a:gd name="T6" fmla="*/ 1 w 24"/>
                      <a:gd name="T7" fmla="*/ 23 h 32"/>
                      <a:gd name="T8" fmla="*/ 5 w 24"/>
                      <a:gd name="T9" fmla="*/ 28 h 32"/>
                      <a:gd name="T10" fmla="*/ 11 w 24"/>
                      <a:gd name="T11" fmla="*/ 22 h 32"/>
                      <a:gd name="T12" fmla="*/ 19 w 24"/>
                      <a:gd name="T13" fmla="*/ 11 h 32"/>
                      <a:gd name="T14" fmla="*/ 19 w 24"/>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19" y="2"/>
                        </a:moveTo>
                        <a:cubicBezTo>
                          <a:pt x="19" y="2"/>
                          <a:pt x="15" y="0"/>
                          <a:pt x="13" y="6"/>
                        </a:cubicBezTo>
                        <a:cubicBezTo>
                          <a:pt x="11" y="12"/>
                          <a:pt x="9" y="13"/>
                          <a:pt x="6" y="17"/>
                        </a:cubicBezTo>
                        <a:cubicBezTo>
                          <a:pt x="3" y="20"/>
                          <a:pt x="2" y="20"/>
                          <a:pt x="1" y="23"/>
                        </a:cubicBezTo>
                        <a:cubicBezTo>
                          <a:pt x="0" y="26"/>
                          <a:pt x="4" y="24"/>
                          <a:pt x="5" y="28"/>
                        </a:cubicBezTo>
                        <a:cubicBezTo>
                          <a:pt x="5" y="32"/>
                          <a:pt x="9" y="27"/>
                          <a:pt x="11" y="22"/>
                        </a:cubicBezTo>
                        <a:cubicBezTo>
                          <a:pt x="14" y="17"/>
                          <a:pt x="16" y="13"/>
                          <a:pt x="19" y="11"/>
                        </a:cubicBezTo>
                        <a:cubicBezTo>
                          <a:pt x="21" y="9"/>
                          <a:pt x="24" y="4"/>
                          <a:pt x="1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7" name="Freeform 7412">
                    <a:extLst>
                      <a:ext uri="{FF2B5EF4-FFF2-40B4-BE49-F238E27FC236}">
                        <a16:creationId xmlns:a16="http://schemas.microsoft.com/office/drawing/2014/main" xmlns="" id="{C2D6F778-18AF-49E0-AF14-91AE92A128DD}"/>
                      </a:ext>
                    </a:extLst>
                  </p:cNvPr>
                  <p:cNvSpPr>
                    <a:spLocks noEditPoints="1"/>
                  </p:cNvSpPr>
                  <p:nvPr/>
                </p:nvSpPr>
                <p:spPr bwMode="auto">
                  <a:xfrm>
                    <a:off x="4001" y="2661"/>
                    <a:ext cx="17" cy="24"/>
                  </a:xfrm>
                  <a:custGeom>
                    <a:avLst/>
                    <a:gdLst>
                      <a:gd name="T0" fmla="*/ 4 w 22"/>
                      <a:gd name="T1" fmla="*/ 28 h 31"/>
                      <a:gd name="T2" fmla="*/ 3 w 22"/>
                      <a:gd name="T3" fmla="*/ 26 h 31"/>
                      <a:gd name="T4" fmla="*/ 2 w 22"/>
                      <a:gd name="T5" fmla="*/ 26 h 31"/>
                      <a:gd name="T6" fmla="*/ 1 w 22"/>
                      <a:gd name="T7" fmla="*/ 23 h 31"/>
                      <a:gd name="T8" fmla="*/ 2 w 22"/>
                      <a:gd name="T9" fmla="*/ 21 h 31"/>
                      <a:gd name="T10" fmla="*/ 6 w 22"/>
                      <a:gd name="T11" fmla="*/ 16 h 31"/>
                      <a:gd name="T12" fmla="*/ 12 w 22"/>
                      <a:gd name="T13" fmla="*/ 9 h 31"/>
                      <a:gd name="T14" fmla="*/ 13 w 22"/>
                      <a:gd name="T15" fmla="*/ 6 h 31"/>
                      <a:gd name="T16" fmla="*/ 14 w 22"/>
                      <a:gd name="T17" fmla="*/ 5 h 31"/>
                      <a:gd name="T18" fmla="*/ 19 w 22"/>
                      <a:gd name="T19" fmla="*/ 1 h 31"/>
                      <a:gd name="T20" fmla="*/ 20 w 22"/>
                      <a:gd name="T21" fmla="*/ 2 h 31"/>
                      <a:gd name="T22" fmla="*/ 22 w 22"/>
                      <a:gd name="T23" fmla="*/ 5 h 31"/>
                      <a:gd name="T24" fmla="*/ 21 w 22"/>
                      <a:gd name="T25" fmla="*/ 8 h 31"/>
                      <a:gd name="T26" fmla="*/ 19 w 22"/>
                      <a:gd name="T27" fmla="*/ 11 h 31"/>
                      <a:gd name="T28" fmla="*/ 13 w 22"/>
                      <a:gd name="T29" fmla="*/ 19 h 31"/>
                      <a:gd name="T30" fmla="*/ 12 w 22"/>
                      <a:gd name="T31" fmla="*/ 22 h 31"/>
                      <a:gd name="T32" fmla="*/ 11 w 22"/>
                      <a:gd name="T33" fmla="*/ 24 h 31"/>
                      <a:gd name="T34" fmla="*/ 5 w 22"/>
                      <a:gd name="T35" fmla="*/ 30 h 31"/>
                      <a:gd name="T36" fmla="*/ 4 w 22"/>
                      <a:gd name="T37" fmla="*/ 28 h 31"/>
                      <a:gd name="T38" fmla="*/ 5 w 22"/>
                      <a:gd name="T39" fmla="*/ 28 h 31"/>
                      <a:gd name="T40" fmla="*/ 6 w 22"/>
                      <a:gd name="T41" fmla="*/ 29 h 31"/>
                      <a:gd name="T42" fmla="*/ 8 w 22"/>
                      <a:gd name="T43" fmla="*/ 28 h 31"/>
                      <a:gd name="T44" fmla="*/ 10 w 22"/>
                      <a:gd name="T45" fmla="*/ 24 h 31"/>
                      <a:gd name="T46" fmla="*/ 11 w 22"/>
                      <a:gd name="T47" fmla="*/ 22 h 31"/>
                      <a:gd name="T48" fmla="*/ 13 w 22"/>
                      <a:gd name="T49" fmla="*/ 19 h 31"/>
                      <a:gd name="T50" fmla="*/ 18 w 22"/>
                      <a:gd name="T51" fmla="*/ 11 h 31"/>
                      <a:gd name="T52" fmla="*/ 21 w 22"/>
                      <a:gd name="T53" fmla="*/ 8 h 31"/>
                      <a:gd name="T54" fmla="*/ 19 w 22"/>
                      <a:gd name="T55" fmla="*/ 3 h 31"/>
                      <a:gd name="T56" fmla="*/ 19 w 22"/>
                      <a:gd name="T57" fmla="*/ 2 h 31"/>
                      <a:gd name="T58" fmla="*/ 19 w 22"/>
                      <a:gd name="T59" fmla="*/ 2 h 31"/>
                      <a:gd name="T60" fmla="*/ 19 w 22"/>
                      <a:gd name="T61" fmla="*/ 2 h 31"/>
                      <a:gd name="T62" fmla="*/ 18 w 22"/>
                      <a:gd name="T63" fmla="*/ 2 h 31"/>
                      <a:gd name="T64" fmla="*/ 14 w 22"/>
                      <a:gd name="T65" fmla="*/ 5 h 31"/>
                      <a:gd name="T66" fmla="*/ 14 w 22"/>
                      <a:gd name="T67" fmla="*/ 6 h 31"/>
                      <a:gd name="T68" fmla="*/ 12 w 22"/>
                      <a:gd name="T69" fmla="*/ 10 h 31"/>
                      <a:gd name="T70" fmla="*/ 6 w 22"/>
                      <a:gd name="T71" fmla="*/ 17 h 31"/>
                      <a:gd name="T72" fmla="*/ 2 w 22"/>
                      <a:gd name="T73" fmla="*/ 22 h 31"/>
                      <a:gd name="T74" fmla="*/ 2 w 22"/>
                      <a:gd name="T75" fmla="*/ 23 h 31"/>
                      <a:gd name="T76" fmla="*/ 2 w 22"/>
                      <a:gd name="T77" fmla="*/ 25 h 31"/>
                      <a:gd name="T78" fmla="*/ 3 w 22"/>
                      <a:gd name="T79" fmla="*/ 25 h 31"/>
                      <a:gd name="T80" fmla="*/ 4 w 22"/>
                      <a:gd name="T81" fmla="*/ 25 h 31"/>
                      <a:gd name="T82" fmla="*/ 5 w 22"/>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31">
                        <a:moveTo>
                          <a:pt x="4" y="28"/>
                        </a:moveTo>
                        <a:cubicBezTo>
                          <a:pt x="4" y="27"/>
                          <a:pt x="4" y="27"/>
                          <a:pt x="3" y="26"/>
                        </a:cubicBezTo>
                        <a:cubicBezTo>
                          <a:pt x="2" y="26"/>
                          <a:pt x="2" y="26"/>
                          <a:pt x="2" y="26"/>
                        </a:cubicBezTo>
                        <a:cubicBezTo>
                          <a:pt x="1" y="25"/>
                          <a:pt x="0" y="25"/>
                          <a:pt x="1" y="23"/>
                        </a:cubicBezTo>
                        <a:cubicBezTo>
                          <a:pt x="1" y="23"/>
                          <a:pt x="1" y="22"/>
                          <a:pt x="2" y="21"/>
                        </a:cubicBezTo>
                        <a:cubicBezTo>
                          <a:pt x="3" y="20"/>
                          <a:pt x="4" y="19"/>
                          <a:pt x="6" y="16"/>
                        </a:cubicBezTo>
                        <a:cubicBezTo>
                          <a:pt x="8" y="13"/>
                          <a:pt x="10" y="12"/>
                          <a:pt x="12" y="9"/>
                        </a:cubicBezTo>
                        <a:cubicBezTo>
                          <a:pt x="12" y="8"/>
                          <a:pt x="12" y="7"/>
                          <a:pt x="13" y="6"/>
                        </a:cubicBezTo>
                        <a:cubicBezTo>
                          <a:pt x="13" y="6"/>
                          <a:pt x="13" y="5"/>
                          <a:pt x="14" y="5"/>
                        </a:cubicBezTo>
                        <a:cubicBezTo>
                          <a:pt x="16" y="0"/>
                          <a:pt x="19" y="1"/>
                          <a:pt x="19" y="1"/>
                        </a:cubicBezTo>
                        <a:cubicBezTo>
                          <a:pt x="20" y="2"/>
                          <a:pt x="20" y="2"/>
                          <a:pt x="20" y="2"/>
                        </a:cubicBezTo>
                        <a:cubicBezTo>
                          <a:pt x="21" y="2"/>
                          <a:pt x="22" y="3"/>
                          <a:pt x="22" y="5"/>
                        </a:cubicBezTo>
                        <a:cubicBezTo>
                          <a:pt x="22" y="6"/>
                          <a:pt x="22" y="7"/>
                          <a:pt x="21" y="8"/>
                        </a:cubicBezTo>
                        <a:cubicBezTo>
                          <a:pt x="20" y="10"/>
                          <a:pt x="19" y="11"/>
                          <a:pt x="19" y="11"/>
                        </a:cubicBezTo>
                        <a:cubicBezTo>
                          <a:pt x="17" y="13"/>
                          <a:pt x="15" y="15"/>
                          <a:pt x="13" y="19"/>
                        </a:cubicBezTo>
                        <a:cubicBezTo>
                          <a:pt x="13" y="20"/>
                          <a:pt x="12" y="21"/>
                          <a:pt x="12" y="22"/>
                        </a:cubicBezTo>
                        <a:cubicBezTo>
                          <a:pt x="12" y="23"/>
                          <a:pt x="11" y="23"/>
                          <a:pt x="11" y="24"/>
                        </a:cubicBezTo>
                        <a:cubicBezTo>
                          <a:pt x="9" y="27"/>
                          <a:pt x="7" y="31"/>
                          <a:pt x="5" y="30"/>
                        </a:cubicBezTo>
                        <a:cubicBezTo>
                          <a:pt x="5" y="30"/>
                          <a:pt x="4" y="29"/>
                          <a:pt x="4" y="28"/>
                        </a:cubicBezTo>
                        <a:close/>
                        <a:moveTo>
                          <a:pt x="5" y="28"/>
                        </a:moveTo>
                        <a:cubicBezTo>
                          <a:pt x="5" y="29"/>
                          <a:pt x="5" y="29"/>
                          <a:pt x="6" y="29"/>
                        </a:cubicBezTo>
                        <a:cubicBezTo>
                          <a:pt x="6" y="29"/>
                          <a:pt x="7" y="29"/>
                          <a:pt x="8" y="28"/>
                        </a:cubicBezTo>
                        <a:cubicBezTo>
                          <a:pt x="9" y="27"/>
                          <a:pt x="10" y="25"/>
                          <a:pt x="10" y="24"/>
                        </a:cubicBezTo>
                        <a:cubicBezTo>
                          <a:pt x="11" y="23"/>
                          <a:pt x="11" y="23"/>
                          <a:pt x="11" y="22"/>
                        </a:cubicBezTo>
                        <a:cubicBezTo>
                          <a:pt x="12" y="21"/>
                          <a:pt x="12" y="20"/>
                          <a:pt x="13" y="19"/>
                        </a:cubicBezTo>
                        <a:cubicBezTo>
                          <a:pt x="15" y="15"/>
                          <a:pt x="17" y="12"/>
                          <a:pt x="18" y="11"/>
                        </a:cubicBezTo>
                        <a:cubicBezTo>
                          <a:pt x="19" y="10"/>
                          <a:pt x="20" y="9"/>
                          <a:pt x="21" y="8"/>
                        </a:cubicBezTo>
                        <a:cubicBezTo>
                          <a:pt x="21" y="6"/>
                          <a:pt x="22" y="4"/>
                          <a:pt x="19" y="3"/>
                        </a:cubicBezTo>
                        <a:cubicBezTo>
                          <a:pt x="19" y="2"/>
                          <a:pt x="19" y="2"/>
                          <a:pt x="19" y="2"/>
                        </a:cubicBezTo>
                        <a:cubicBezTo>
                          <a:pt x="19" y="2"/>
                          <a:pt x="19" y="2"/>
                          <a:pt x="19" y="2"/>
                        </a:cubicBezTo>
                        <a:cubicBezTo>
                          <a:pt x="19" y="2"/>
                          <a:pt x="19" y="2"/>
                          <a:pt x="19" y="2"/>
                        </a:cubicBezTo>
                        <a:cubicBezTo>
                          <a:pt x="18" y="2"/>
                          <a:pt x="18" y="2"/>
                          <a:pt x="18" y="2"/>
                        </a:cubicBezTo>
                        <a:cubicBezTo>
                          <a:pt x="18" y="2"/>
                          <a:pt x="16" y="2"/>
                          <a:pt x="14" y="5"/>
                        </a:cubicBezTo>
                        <a:cubicBezTo>
                          <a:pt x="14" y="5"/>
                          <a:pt x="14" y="6"/>
                          <a:pt x="14" y="6"/>
                        </a:cubicBezTo>
                        <a:cubicBezTo>
                          <a:pt x="13" y="8"/>
                          <a:pt x="13" y="9"/>
                          <a:pt x="12" y="10"/>
                        </a:cubicBezTo>
                        <a:cubicBezTo>
                          <a:pt x="10" y="13"/>
                          <a:pt x="9" y="14"/>
                          <a:pt x="6" y="17"/>
                        </a:cubicBezTo>
                        <a:cubicBezTo>
                          <a:pt x="4" y="20"/>
                          <a:pt x="3" y="20"/>
                          <a:pt x="2" y="22"/>
                        </a:cubicBezTo>
                        <a:cubicBezTo>
                          <a:pt x="2" y="22"/>
                          <a:pt x="2" y="23"/>
                          <a:pt x="2" y="23"/>
                        </a:cubicBezTo>
                        <a:cubicBezTo>
                          <a:pt x="1" y="24"/>
                          <a:pt x="2" y="24"/>
                          <a:pt x="2" y="25"/>
                        </a:cubicBezTo>
                        <a:cubicBezTo>
                          <a:pt x="2" y="25"/>
                          <a:pt x="3" y="25"/>
                          <a:pt x="3" y="25"/>
                        </a:cubicBezTo>
                        <a:cubicBezTo>
                          <a:pt x="4" y="25"/>
                          <a:pt x="4" y="25"/>
                          <a:pt x="4" y="25"/>
                        </a:cubicBezTo>
                        <a:cubicBezTo>
                          <a:pt x="4" y="26"/>
                          <a:pt x="5" y="26"/>
                          <a:pt x="5"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8" name="Freeform 7413">
                    <a:extLst>
                      <a:ext uri="{FF2B5EF4-FFF2-40B4-BE49-F238E27FC236}">
                        <a16:creationId xmlns:a16="http://schemas.microsoft.com/office/drawing/2014/main" xmlns="" id="{3E4A837D-5608-433E-8AD8-90EF6CF106E4}"/>
                      </a:ext>
                    </a:extLst>
                  </p:cNvPr>
                  <p:cNvSpPr>
                    <a:spLocks noEditPoints="1"/>
                  </p:cNvSpPr>
                  <p:nvPr/>
                </p:nvSpPr>
                <p:spPr bwMode="auto">
                  <a:xfrm>
                    <a:off x="4002" y="2663"/>
                    <a:ext cx="15" cy="20"/>
                  </a:xfrm>
                  <a:custGeom>
                    <a:avLst/>
                    <a:gdLst>
                      <a:gd name="T0" fmla="*/ 3 w 20"/>
                      <a:gd name="T1" fmla="*/ 21 h 27"/>
                      <a:gd name="T2" fmla="*/ 2 w 20"/>
                      <a:gd name="T3" fmla="*/ 21 h 27"/>
                      <a:gd name="T4" fmla="*/ 8 w 20"/>
                      <a:gd name="T5" fmla="*/ 14 h 27"/>
                      <a:gd name="T6" fmla="*/ 13 w 20"/>
                      <a:gd name="T7" fmla="*/ 7 h 27"/>
                      <a:gd name="T8" fmla="*/ 15 w 20"/>
                      <a:gd name="T9" fmla="*/ 2 h 27"/>
                      <a:gd name="T10" fmla="*/ 16 w 20"/>
                      <a:gd name="T11" fmla="*/ 3 h 27"/>
                      <a:gd name="T12" fmla="*/ 16 w 20"/>
                      <a:gd name="T13" fmla="*/ 4 h 27"/>
                      <a:gd name="T14" fmla="*/ 17 w 20"/>
                      <a:gd name="T15" fmla="*/ 4 h 27"/>
                      <a:gd name="T16" fmla="*/ 18 w 20"/>
                      <a:gd name="T17" fmla="*/ 4 h 27"/>
                      <a:gd name="T18" fmla="*/ 18 w 20"/>
                      <a:gd name="T19" fmla="*/ 5 h 27"/>
                      <a:gd name="T20" fmla="*/ 15 w 20"/>
                      <a:gd name="T21" fmla="*/ 9 h 27"/>
                      <a:gd name="T22" fmla="*/ 9 w 20"/>
                      <a:gd name="T23" fmla="*/ 21 h 27"/>
                      <a:gd name="T24" fmla="*/ 6 w 20"/>
                      <a:gd name="T25" fmla="*/ 24 h 27"/>
                      <a:gd name="T26" fmla="*/ 5 w 20"/>
                      <a:gd name="T27" fmla="*/ 23 h 27"/>
                      <a:gd name="T28" fmla="*/ 4 w 20"/>
                      <a:gd name="T29" fmla="*/ 21 h 27"/>
                      <a:gd name="T30" fmla="*/ 4 w 20"/>
                      <a:gd name="T31" fmla="*/ 21 h 27"/>
                      <a:gd name="T32" fmla="*/ 3 w 20"/>
                      <a:gd name="T33" fmla="*/ 21 h 27"/>
                      <a:gd name="T34" fmla="*/ 18 w 20"/>
                      <a:gd name="T35" fmla="*/ 0 h 27"/>
                      <a:gd name="T36" fmla="*/ 18 w 20"/>
                      <a:gd name="T37" fmla="*/ 0 h 27"/>
                      <a:gd name="T38" fmla="*/ 17 w 20"/>
                      <a:gd name="T39" fmla="*/ 0 h 27"/>
                      <a:gd name="T40" fmla="*/ 17 w 20"/>
                      <a:gd name="T41" fmla="*/ 0 h 27"/>
                      <a:gd name="T42" fmla="*/ 13 w 20"/>
                      <a:gd name="T43" fmla="*/ 3 h 27"/>
                      <a:gd name="T44" fmla="*/ 13 w 20"/>
                      <a:gd name="T45" fmla="*/ 4 h 27"/>
                      <a:gd name="T46" fmla="*/ 11 w 20"/>
                      <a:gd name="T47" fmla="*/ 8 h 27"/>
                      <a:gd name="T48" fmla="*/ 5 w 20"/>
                      <a:gd name="T49" fmla="*/ 15 h 27"/>
                      <a:gd name="T50" fmla="*/ 1 w 20"/>
                      <a:gd name="T51" fmla="*/ 20 h 27"/>
                      <a:gd name="T52" fmla="*/ 1 w 20"/>
                      <a:gd name="T53" fmla="*/ 21 h 27"/>
                      <a:gd name="T54" fmla="*/ 1 w 20"/>
                      <a:gd name="T55" fmla="*/ 23 h 27"/>
                      <a:gd name="T56" fmla="*/ 3 w 20"/>
                      <a:gd name="T57" fmla="*/ 23 h 27"/>
                      <a:gd name="T58" fmla="*/ 5 w 20"/>
                      <a:gd name="T59" fmla="*/ 26 h 27"/>
                      <a:gd name="T60" fmla="*/ 5 w 20"/>
                      <a:gd name="T61" fmla="*/ 27 h 27"/>
                      <a:gd name="T62" fmla="*/ 7 w 20"/>
                      <a:gd name="T63" fmla="*/ 26 h 27"/>
                      <a:gd name="T64" fmla="*/ 8 w 20"/>
                      <a:gd name="T65" fmla="*/ 23 h 27"/>
                      <a:gd name="T66" fmla="*/ 8 w 20"/>
                      <a:gd name="T67" fmla="*/ 23 h 27"/>
                      <a:gd name="T68" fmla="*/ 9 w 20"/>
                      <a:gd name="T69" fmla="*/ 22 h 27"/>
                      <a:gd name="T70" fmla="*/ 9 w 20"/>
                      <a:gd name="T71" fmla="*/ 22 h 27"/>
                      <a:gd name="T72" fmla="*/ 10 w 20"/>
                      <a:gd name="T73" fmla="*/ 20 h 27"/>
                      <a:gd name="T74" fmla="*/ 12 w 20"/>
                      <a:gd name="T75" fmla="*/ 17 h 27"/>
                      <a:gd name="T76" fmla="*/ 17 w 20"/>
                      <a:gd name="T77" fmla="*/ 9 h 27"/>
                      <a:gd name="T78" fmla="*/ 19 w 20"/>
                      <a:gd name="T79" fmla="*/ 7 h 27"/>
                      <a:gd name="T80" fmla="*/ 19 w 20"/>
                      <a:gd name="T81" fmla="*/ 7 h 27"/>
                      <a:gd name="T82" fmla="*/ 19 w 20"/>
                      <a:gd name="T83" fmla="*/ 5 h 27"/>
                      <a:gd name="T84" fmla="*/ 20 w 20"/>
                      <a:gd name="T85" fmla="*/ 3 h 27"/>
                      <a:gd name="T86" fmla="*/ 18 w 20"/>
                      <a:gd name="T87" fmla="*/ 1 h 27"/>
                      <a:gd name="T88" fmla="*/ 18 w 20"/>
                      <a:gd name="T8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7">
                        <a:moveTo>
                          <a:pt x="3" y="21"/>
                        </a:moveTo>
                        <a:cubicBezTo>
                          <a:pt x="3" y="21"/>
                          <a:pt x="2" y="21"/>
                          <a:pt x="2" y="21"/>
                        </a:cubicBezTo>
                        <a:cubicBezTo>
                          <a:pt x="2" y="19"/>
                          <a:pt x="6" y="15"/>
                          <a:pt x="8" y="14"/>
                        </a:cubicBezTo>
                        <a:cubicBezTo>
                          <a:pt x="10" y="12"/>
                          <a:pt x="11" y="9"/>
                          <a:pt x="13" y="7"/>
                        </a:cubicBezTo>
                        <a:cubicBezTo>
                          <a:pt x="14" y="4"/>
                          <a:pt x="15" y="2"/>
                          <a:pt x="15" y="2"/>
                        </a:cubicBezTo>
                        <a:cubicBezTo>
                          <a:pt x="16" y="2"/>
                          <a:pt x="16" y="3"/>
                          <a:pt x="16" y="3"/>
                        </a:cubicBezTo>
                        <a:cubicBezTo>
                          <a:pt x="16" y="4"/>
                          <a:pt x="16" y="4"/>
                          <a:pt x="16" y="4"/>
                        </a:cubicBezTo>
                        <a:cubicBezTo>
                          <a:pt x="17" y="4"/>
                          <a:pt x="17" y="4"/>
                          <a:pt x="17" y="4"/>
                        </a:cubicBezTo>
                        <a:cubicBezTo>
                          <a:pt x="17" y="4"/>
                          <a:pt x="18" y="4"/>
                          <a:pt x="18" y="4"/>
                        </a:cubicBezTo>
                        <a:cubicBezTo>
                          <a:pt x="18" y="4"/>
                          <a:pt x="18" y="4"/>
                          <a:pt x="18" y="5"/>
                        </a:cubicBezTo>
                        <a:cubicBezTo>
                          <a:pt x="18" y="6"/>
                          <a:pt x="16" y="8"/>
                          <a:pt x="15" y="9"/>
                        </a:cubicBezTo>
                        <a:cubicBezTo>
                          <a:pt x="13" y="10"/>
                          <a:pt x="10" y="18"/>
                          <a:pt x="9" y="21"/>
                        </a:cubicBezTo>
                        <a:cubicBezTo>
                          <a:pt x="8" y="23"/>
                          <a:pt x="7" y="24"/>
                          <a:pt x="6" y="24"/>
                        </a:cubicBezTo>
                        <a:cubicBezTo>
                          <a:pt x="5" y="24"/>
                          <a:pt x="5" y="24"/>
                          <a:pt x="5" y="23"/>
                        </a:cubicBezTo>
                        <a:cubicBezTo>
                          <a:pt x="5" y="21"/>
                          <a:pt x="5" y="21"/>
                          <a:pt x="4" y="21"/>
                        </a:cubicBezTo>
                        <a:cubicBezTo>
                          <a:pt x="4" y="21"/>
                          <a:pt x="4" y="21"/>
                          <a:pt x="4" y="21"/>
                        </a:cubicBezTo>
                        <a:lnTo>
                          <a:pt x="3" y="21"/>
                        </a:lnTo>
                        <a:close/>
                        <a:moveTo>
                          <a:pt x="18" y="0"/>
                        </a:moveTo>
                        <a:cubicBezTo>
                          <a:pt x="18" y="0"/>
                          <a:pt x="18" y="0"/>
                          <a:pt x="18" y="0"/>
                        </a:cubicBezTo>
                        <a:cubicBezTo>
                          <a:pt x="17" y="0"/>
                          <a:pt x="17" y="0"/>
                          <a:pt x="17" y="0"/>
                        </a:cubicBezTo>
                        <a:cubicBezTo>
                          <a:pt x="17" y="0"/>
                          <a:pt x="17" y="0"/>
                          <a:pt x="17" y="0"/>
                        </a:cubicBezTo>
                        <a:cubicBezTo>
                          <a:pt x="16" y="0"/>
                          <a:pt x="14" y="1"/>
                          <a:pt x="13" y="3"/>
                        </a:cubicBezTo>
                        <a:cubicBezTo>
                          <a:pt x="13" y="3"/>
                          <a:pt x="13" y="4"/>
                          <a:pt x="13" y="4"/>
                        </a:cubicBezTo>
                        <a:cubicBezTo>
                          <a:pt x="12" y="6"/>
                          <a:pt x="12" y="7"/>
                          <a:pt x="11" y="8"/>
                        </a:cubicBezTo>
                        <a:cubicBezTo>
                          <a:pt x="9" y="11"/>
                          <a:pt x="8" y="12"/>
                          <a:pt x="5" y="15"/>
                        </a:cubicBezTo>
                        <a:cubicBezTo>
                          <a:pt x="3" y="18"/>
                          <a:pt x="2" y="18"/>
                          <a:pt x="1" y="20"/>
                        </a:cubicBezTo>
                        <a:cubicBezTo>
                          <a:pt x="1" y="20"/>
                          <a:pt x="1" y="21"/>
                          <a:pt x="1" y="21"/>
                        </a:cubicBezTo>
                        <a:cubicBezTo>
                          <a:pt x="0" y="22"/>
                          <a:pt x="1" y="22"/>
                          <a:pt x="1" y="23"/>
                        </a:cubicBezTo>
                        <a:cubicBezTo>
                          <a:pt x="1" y="23"/>
                          <a:pt x="2" y="23"/>
                          <a:pt x="3" y="23"/>
                        </a:cubicBezTo>
                        <a:cubicBezTo>
                          <a:pt x="4" y="23"/>
                          <a:pt x="5" y="24"/>
                          <a:pt x="5" y="26"/>
                        </a:cubicBezTo>
                        <a:cubicBezTo>
                          <a:pt x="5" y="26"/>
                          <a:pt x="5" y="27"/>
                          <a:pt x="5" y="27"/>
                        </a:cubicBezTo>
                        <a:cubicBezTo>
                          <a:pt x="6" y="27"/>
                          <a:pt x="6" y="26"/>
                          <a:pt x="7" y="26"/>
                        </a:cubicBezTo>
                        <a:cubicBezTo>
                          <a:pt x="7" y="25"/>
                          <a:pt x="8" y="24"/>
                          <a:pt x="8" y="23"/>
                        </a:cubicBezTo>
                        <a:cubicBezTo>
                          <a:pt x="8" y="23"/>
                          <a:pt x="8" y="23"/>
                          <a:pt x="8" y="23"/>
                        </a:cubicBezTo>
                        <a:cubicBezTo>
                          <a:pt x="9" y="23"/>
                          <a:pt x="9" y="22"/>
                          <a:pt x="9" y="22"/>
                        </a:cubicBezTo>
                        <a:cubicBezTo>
                          <a:pt x="9" y="22"/>
                          <a:pt x="9" y="22"/>
                          <a:pt x="9" y="22"/>
                        </a:cubicBezTo>
                        <a:cubicBezTo>
                          <a:pt x="10" y="21"/>
                          <a:pt x="10" y="21"/>
                          <a:pt x="10" y="20"/>
                        </a:cubicBezTo>
                        <a:cubicBezTo>
                          <a:pt x="11" y="19"/>
                          <a:pt x="11" y="18"/>
                          <a:pt x="12" y="17"/>
                        </a:cubicBezTo>
                        <a:cubicBezTo>
                          <a:pt x="14" y="13"/>
                          <a:pt x="16" y="10"/>
                          <a:pt x="17" y="9"/>
                        </a:cubicBezTo>
                        <a:cubicBezTo>
                          <a:pt x="18" y="8"/>
                          <a:pt x="18" y="8"/>
                          <a:pt x="19" y="7"/>
                        </a:cubicBezTo>
                        <a:cubicBezTo>
                          <a:pt x="19" y="7"/>
                          <a:pt x="19" y="7"/>
                          <a:pt x="19" y="7"/>
                        </a:cubicBezTo>
                        <a:cubicBezTo>
                          <a:pt x="19" y="6"/>
                          <a:pt x="19" y="5"/>
                          <a:pt x="19" y="5"/>
                        </a:cubicBezTo>
                        <a:cubicBezTo>
                          <a:pt x="20" y="4"/>
                          <a:pt x="20" y="4"/>
                          <a:pt x="20" y="3"/>
                        </a:cubicBezTo>
                        <a:cubicBezTo>
                          <a:pt x="20" y="2"/>
                          <a:pt x="20" y="1"/>
                          <a:pt x="18" y="1"/>
                        </a:cubicBezTo>
                        <a:cubicBezTo>
                          <a:pt x="18" y="0"/>
                          <a:pt x="18" y="0"/>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9" name="Freeform 7414">
                    <a:extLst>
                      <a:ext uri="{FF2B5EF4-FFF2-40B4-BE49-F238E27FC236}">
                        <a16:creationId xmlns:a16="http://schemas.microsoft.com/office/drawing/2014/main" xmlns="" id="{8BD8C630-067F-4CEA-9157-2B99D4272331}"/>
                      </a:ext>
                    </a:extLst>
                  </p:cNvPr>
                  <p:cNvSpPr>
                    <a:spLocks noEditPoints="1"/>
                  </p:cNvSpPr>
                  <p:nvPr/>
                </p:nvSpPr>
                <p:spPr bwMode="auto">
                  <a:xfrm>
                    <a:off x="4002" y="2663"/>
                    <a:ext cx="16" cy="20"/>
                  </a:xfrm>
                  <a:custGeom>
                    <a:avLst/>
                    <a:gdLst>
                      <a:gd name="T0" fmla="*/ 8 w 21"/>
                      <a:gd name="T1" fmla="*/ 23 h 27"/>
                      <a:gd name="T2" fmla="*/ 7 w 21"/>
                      <a:gd name="T3" fmla="*/ 26 h 27"/>
                      <a:gd name="T4" fmla="*/ 5 w 21"/>
                      <a:gd name="T5" fmla="*/ 27 h 27"/>
                      <a:gd name="T6" fmla="*/ 5 w 21"/>
                      <a:gd name="T7" fmla="*/ 27 h 27"/>
                      <a:gd name="T8" fmla="*/ 5 w 21"/>
                      <a:gd name="T9" fmla="*/ 27 h 27"/>
                      <a:gd name="T10" fmla="*/ 8 w 21"/>
                      <a:gd name="T11" fmla="*/ 24 h 27"/>
                      <a:gd name="T12" fmla="*/ 8 w 21"/>
                      <a:gd name="T13" fmla="*/ 23 h 27"/>
                      <a:gd name="T14" fmla="*/ 19 w 21"/>
                      <a:gd name="T15" fmla="*/ 7 h 27"/>
                      <a:gd name="T16" fmla="*/ 17 w 21"/>
                      <a:gd name="T17" fmla="*/ 9 h 27"/>
                      <a:gd name="T18" fmla="*/ 12 w 21"/>
                      <a:gd name="T19" fmla="*/ 17 h 27"/>
                      <a:gd name="T20" fmla="*/ 10 w 21"/>
                      <a:gd name="T21" fmla="*/ 20 h 27"/>
                      <a:gd name="T22" fmla="*/ 9 w 21"/>
                      <a:gd name="T23" fmla="*/ 22 h 27"/>
                      <a:gd name="T24" fmla="*/ 9 w 21"/>
                      <a:gd name="T25" fmla="*/ 22 h 27"/>
                      <a:gd name="T26" fmla="*/ 10 w 21"/>
                      <a:gd name="T27" fmla="*/ 21 h 27"/>
                      <a:gd name="T28" fmla="*/ 10 w 21"/>
                      <a:gd name="T29" fmla="*/ 20 h 27"/>
                      <a:gd name="T30" fmla="*/ 18 w 21"/>
                      <a:gd name="T31" fmla="*/ 9 h 27"/>
                      <a:gd name="T32" fmla="*/ 18 w 21"/>
                      <a:gd name="T33" fmla="*/ 8 h 27"/>
                      <a:gd name="T34" fmla="*/ 19 w 21"/>
                      <a:gd name="T35" fmla="*/ 7 h 27"/>
                      <a:gd name="T36" fmla="*/ 18 w 21"/>
                      <a:gd name="T37" fmla="*/ 0 h 27"/>
                      <a:gd name="T38" fmla="*/ 18 w 21"/>
                      <a:gd name="T39" fmla="*/ 0 h 27"/>
                      <a:gd name="T40" fmla="*/ 18 w 21"/>
                      <a:gd name="T41" fmla="*/ 1 h 27"/>
                      <a:gd name="T42" fmla="*/ 20 w 21"/>
                      <a:gd name="T43" fmla="*/ 3 h 27"/>
                      <a:gd name="T44" fmla="*/ 21 w 21"/>
                      <a:gd name="T45" fmla="*/ 3 h 27"/>
                      <a:gd name="T46" fmla="*/ 19 w 21"/>
                      <a:gd name="T47" fmla="*/ 1 h 27"/>
                      <a:gd name="T48" fmla="*/ 18 w 21"/>
                      <a:gd name="T49" fmla="*/ 0 h 27"/>
                      <a:gd name="T50" fmla="*/ 17 w 21"/>
                      <a:gd name="T51" fmla="*/ 0 h 27"/>
                      <a:gd name="T52" fmla="*/ 12 w 21"/>
                      <a:gd name="T53" fmla="*/ 4 h 27"/>
                      <a:gd name="T54" fmla="*/ 5 w 21"/>
                      <a:gd name="T55" fmla="*/ 15 h 27"/>
                      <a:gd name="T56" fmla="*/ 0 w 21"/>
                      <a:gd name="T57" fmla="*/ 21 h 27"/>
                      <a:gd name="T58" fmla="*/ 0 w 21"/>
                      <a:gd name="T59" fmla="*/ 23 h 27"/>
                      <a:gd name="T60" fmla="*/ 0 w 21"/>
                      <a:gd name="T61" fmla="*/ 23 h 27"/>
                      <a:gd name="T62" fmla="*/ 1 w 21"/>
                      <a:gd name="T63" fmla="*/ 23 h 27"/>
                      <a:gd name="T64" fmla="*/ 1 w 21"/>
                      <a:gd name="T65" fmla="*/ 21 h 27"/>
                      <a:gd name="T66" fmla="*/ 1 w 21"/>
                      <a:gd name="T67" fmla="*/ 20 h 27"/>
                      <a:gd name="T68" fmla="*/ 5 w 21"/>
                      <a:gd name="T69" fmla="*/ 15 h 27"/>
                      <a:gd name="T70" fmla="*/ 11 w 21"/>
                      <a:gd name="T71" fmla="*/ 8 h 27"/>
                      <a:gd name="T72" fmla="*/ 13 w 21"/>
                      <a:gd name="T73" fmla="*/ 4 h 27"/>
                      <a:gd name="T74" fmla="*/ 13 w 21"/>
                      <a:gd name="T75" fmla="*/ 3 h 27"/>
                      <a:gd name="T76" fmla="*/ 17 w 21"/>
                      <a:gd name="T77" fmla="*/ 0 h 27"/>
                      <a:gd name="T78" fmla="*/ 17 w 21"/>
                      <a:gd name="T79" fmla="*/ 0 h 27"/>
                      <a:gd name="T80" fmla="*/ 18 w 21"/>
                      <a:gd name="T81" fmla="*/ 0 h 27"/>
                      <a:gd name="T82" fmla="*/ 18 w 21"/>
                      <a:gd name="T83" fmla="*/ 0 h 27"/>
                      <a:gd name="T84" fmla="*/ 18 w 21"/>
                      <a:gd name="T85" fmla="*/ 0 h 27"/>
                      <a:gd name="T86" fmla="*/ 17 w 21"/>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7">
                        <a:moveTo>
                          <a:pt x="8" y="23"/>
                        </a:moveTo>
                        <a:cubicBezTo>
                          <a:pt x="8" y="24"/>
                          <a:pt x="7" y="25"/>
                          <a:pt x="7" y="26"/>
                        </a:cubicBezTo>
                        <a:cubicBezTo>
                          <a:pt x="6" y="26"/>
                          <a:pt x="6" y="27"/>
                          <a:pt x="5" y="27"/>
                        </a:cubicBezTo>
                        <a:cubicBezTo>
                          <a:pt x="5" y="27"/>
                          <a:pt x="5" y="27"/>
                          <a:pt x="5" y="27"/>
                        </a:cubicBezTo>
                        <a:cubicBezTo>
                          <a:pt x="5" y="27"/>
                          <a:pt x="5" y="27"/>
                          <a:pt x="5" y="27"/>
                        </a:cubicBezTo>
                        <a:cubicBezTo>
                          <a:pt x="6" y="27"/>
                          <a:pt x="7" y="26"/>
                          <a:pt x="8" y="24"/>
                        </a:cubicBezTo>
                        <a:cubicBezTo>
                          <a:pt x="8" y="24"/>
                          <a:pt x="8" y="24"/>
                          <a:pt x="8" y="23"/>
                        </a:cubicBezTo>
                        <a:close/>
                        <a:moveTo>
                          <a:pt x="19" y="7"/>
                        </a:moveTo>
                        <a:cubicBezTo>
                          <a:pt x="18" y="8"/>
                          <a:pt x="18" y="8"/>
                          <a:pt x="17" y="9"/>
                        </a:cubicBezTo>
                        <a:cubicBezTo>
                          <a:pt x="16" y="10"/>
                          <a:pt x="14" y="13"/>
                          <a:pt x="12" y="17"/>
                        </a:cubicBezTo>
                        <a:cubicBezTo>
                          <a:pt x="11" y="18"/>
                          <a:pt x="11" y="19"/>
                          <a:pt x="10" y="20"/>
                        </a:cubicBezTo>
                        <a:cubicBezTo>
                          <a:pt x="10" y="21"/>
                          <a:pt x="10" y="21"/>
                          <a:pt x="9" y="22"/>
                        </a:cubicBezTo>
                        <a:cubicBezTo>
                          <a:pt x="9" y="22"/>
                          <a:pt x="9" y="22"/>
                          <a:pt x="9" y="22"/>
                        </a:cubicBezTo>
                        <a:cubicBezTo>
                          <a:pt x="10" y="21"/>
                          <a:pt x="10" y="21"/>
                          <a:pt x="10" y="21"/>
                        </a:cubicBezTo>
                        <a:cubicBezTo>
                          <a:pt x="10" y="20"/>
                          <a:pt x="10" y="20"/>
                          <a:pt x="10" y="20"/>
                        </a:cubicBezTo>
                        <a:cubicBezTo>
                          <a:pt x="13" y="15"/>
                          <a:pt x="15" y="11"/>
                          <a:pt x="18" y="9"/>
                        </a:cubicBezTo>
                        <a:cubicBezTo>
                          <a:pt x="18" y="8"/>
                          <a:pt x="18" y="8"/>
                          <a:pt x="18" y="8"/>
                        </a:cubicBezTo>
                        <a:lnTo>
                          <a:pt x="19" y="7"/>
                        </a:lnTo>
                        <a:close/>
                        <a:moveTo>
                          <a:pt x="18" y="0"/>
                        </a:moveTo>
                        <a:cubicBezTo>
                          <a:pt x="18" y="0"/>
                          <a:pt x="18" y="0"/>
                          <a:pt x="18" y="0"/>
                        </a:cubicBezTo>
                        <a:cubicBezTo>
                          <a:pt x="18" y="1"/>
                          <a:pt x="18" y="1"/>
                          <a:pt x="18" y="1"/>
                        </a:cubicBezTo>
                        <a:cubicBezTo>
                          <a:pt x="20" y="1"/>
                          <a:pt x="20" y="2"/>
                          <a:pt x="20" y="3"/>
                        </a:cubicBezTo>
                        <a:cubicBezTo>
                          <a:pt x="21" y="3"/>
                          <a:pt x="21" y="3"/>
                          <a:pt x="21" y="3"/>
                        </a:cubicBezTo>
                        <a:cubicBezTo>
                          <a:pt x="21" y="2"/>
                          <a:pt x="20" y="1"/>
                          <a:pt x="19" y="1"/>
                        </a:cubicBezTo>
                        <a:cubicBezTo>
                          <a:pt x="19" y="0"/>
                          <a:pt x="18" y="0"/>
                          <a:pt x="18" y="0"/>
                        </a:cubicBezTo>
                        <a:close/>
                        <a:moveTo>
                          <a:pt x="17" y="0"/>
                        </a:moveTo>
                        <a:cubicBezTo>
                          <a:pt x="16" y="0"/>
                          <a:pt x="14" y="0"/>
                          <a:pt x="12" y="4"/>
                        </a:cubicBezTo>
                        <a:cubicBezTo>
                          <a:pt x="10" y="10"/>
                          <a:pt x="8" y="11"/>
                          <a:pt x="5" y="15"/>
                        </a:cubicBezTo>
                        <a:cubicBezTo>
                          <a:pt x="2" y="18"/>
                          <a:pt x="1" y="18"/>
                          <a:pt x="0" y="21"/>
                        </a:cubicBezTo>
                        <a:cubicBezTo>
                          <a:pt x="0" y="22"/>
                          <a:pt x="0" y="22"/>
                          <a:pt x="0" y="23"/>
                        </a:cubicBezTo>
                        <a:cubicBezTo>
                          <a:pt x="0" y="23"/>
                          <a:pt x="0" y="23"/>
                          <a:pt x="0" y="23"/>
                        </a:cubicBezTo>
                        <a:cubicBezTo>
                          <a:pt x="1" y="23"/>
                          <a:pt x="1" y="23"/>
                          <a:pt x="1" y="23"/>
                        </a:cubicBezTo>
                        <a:cubicBezTo>
                          <a:pt x="1" y="22"/>
                          <a:pt x="0" y="22"/>
                          <a:pt x="1" y="21"/>
                        </a:cubicBezTo>
                        <a:cubicBezTo>
                          <a:pt x="1" y="21"/>
                          <a:pt x="1" y="20"/>
                          <a:pt x="1" y="20"/>
                        </a:cubicBezTo>
                        <a:cubicBezTo>
                          <a:pt x="2" y="18"/>
                          <a:pt x="3" y="18"/>
                          <a:pt x="5" y="15"/>
                        </a:cubicBezTo>
                        <a:cubicBezTo>
                          <a:pt x="8" y="12"/>
                          <a:pt x="9" y="11"/>
                          <a:pt x="11" y="8"/>
                        </a:cubicBezTo>
                        <a:cubicBezTo>
                          <a:pt x="12" y="7"/>
                          <a:pt x="12" y="6"/>
                          <a:pt x="13" y="4"/>
                        </a:cubicBezTo>
                        <a:cubicBezTo>
                          <a:pt x="13" y="4"/>
                          <a:pt x="13" y="3"/>
                          <a:pt x="13" y="3"/>
                        </a:cubicBezTo>
                        <a:cubicBezTo>
                          <a:pt x="14" y="1"/>
                          <a:pt x="16" y="0"/>
                          <a:pt x="17" y="0"/>
                        </a:cubicBezTo>
                        <a:cubicBezTo>
                          <a:pt x="17" y="0"/>
                          <a:pt x="17" y="0"/>
                          <a:pt x="17" y="0"/>
                        </a:cubicBezTo>
                        <a:cubicBezTo>
                          <a:pt x="18" y="0"/>
                          <a:pt x="18" y="0"/>
                          <a:pt x="18" y="0"/>
                        </a:cubicBezTo>
                        <a:cubicBezTo>
                          <a:pt x="18" y="0"/>
                          <a:pt x="18" y="0"/>
                          <a:pt x="18" y="0"/>
                        </a:cubicBezTo>
                        <a:cubicBezTo>
                          <a:pt x="18" y="0"/>
                          <a:pt x="18" y="0"/>
                          <a:pt x="18" y="0"/>
                        </a:cubicBezTo>
                        <a:lnTo>
                          <a:pt x="17"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0" name="Freeform 7415">
                    <a:extLst>
                      <a:ext uri="{FF2B5EF4-FFF2-40B4-BE49-F238E27FC236}">
                        <a16:creationId xmlns:a16="http://schemas.microsoft.com/office/drawing/2014/main" xmlns="" id="{C2D2DE35-3643-441A-A57E-3855419C0D96}"/>
                      </a:ext>
                    </a:extLst>
                  </p:cNvPr>
                  <p:cNvSpPr>
                    <a:spLocks/>
                  </p:cNvSpPr>
                  <p:nvPr/>
                </p:nvSpPr>
                <p:spPr bwMode="auto">
                  <a:xfrm>
                    <a:off x="4005" y="2667"/>
                    <a:ext cx="10" cy="12"/>
                  </a:xfrm>
                  <a:custGeom>
                    <a:avLst/>
                    <a:gdLst>
                      <a:gd name="T0" fmla="*/ 11 w 13"/>
                      <a:gd name="T1" fmla="*/ 0 h 16"/>
                      <a:gd name="T2" fmla="*/ 9 w 13"/>
                      <a:gd name="T3" fmla="*/ 2 h 16"/>
                      <a:gd name="T4" fmla="*/ 2 w 13"/>
                      <a:gd name="T5" fmla="*/ 12 h 16"/>
                      <a:gd name="T6" fmla="*/ 1 w 13"/>
                      <a:gd name="T7" fmla="*/ 15 h 16"/>
                      <a:gd name="T8" fmla="*/ 3 w 13"/>
                      <a:gd name="T9" fmla="*/ 16 h 16"/>
                      <a:gd name="T10" fmla="*/ 9 w 13"/>
                      <a:gd name="T11" fmla="*/ 4 h 16"/>
                      <a:gd name="T12" fmla="*/ 11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1" y="0"/>
                        </a:moveTo>
                        <a:cubicBezTo>
                          <a:pt x="11" y="0"/>
                          <a:pt x="10" y="0"/>
                          <a:pt x="9" y="2"/>
                        </a:cubicBezTo>
                        <a:cubicBezTo>
                          <a:pt x="7" y="5"/>
                          <a:pt x="4" y="11"/>
                          <a:pt x="2" y="12"/>
                        </a:cubicBezTo>
                        <a:cubicBezTo>
                          <a:pt x="0" y="14"/>
                          <a:pt x="1" y="14"/>
                          <a:pt x="1" y="15"/>
                        </a:cubicBezTo>
                        <a:cubicBezTo>
                          <a:pt x="2" y="15"/>
                          <a:pt x="1" y="16"/>
                          <a:pt x="3" y="16"/>
                        </a:cubicBezTo>
                        <a:cubicBezTo>
                          <a:pt x="4" y="15"/>
                          <a:pt x="8" y="5"/>
                          <a:pt x="9" y="4"/>
                        </a:cubicBezTo>
                        <a:cubicBezTo>
                          <a:pt x="9" y="4"/>
                          <a:pt x="13"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1" name="Freeform 7416">
                    <a:extLst>
                      <a:ext uri="{FF2B5EF4-FFF2-40B4-BE49-F238E27FC236}">
                        <a16:creationId xmlns:a16="http://schemas.microsoft.com/office/drawing/2014/main" xmlns="" id="{294EBC8E-1A70-4816-A592-73432AF1ACAA}"/>
                      </a:ext>
                    </a:extLst>
                  </p:cNvPr>
                  <p:cNvSpPr>
                    <a:spLocks/>
                  </p:cNvSpPr>
                  <p:nvPr/>
                </p:nvSpPr>
                <p:spPr bwMode="auto">
                  <a:xfrm>
                    <a:off x="4014" y="2643"/>
                    <a:ext cx="14" cy="22"/>
                  </a:xfrm>
                  <a:custGeom>
                    <a:avLst/>
                    <a:gdLst>
                      <a:gd name="T0" fmla="*/ 15 w 19"/>
                      <a:gd name="T1" fmla="*/ 2 h 29"/>
                      <a:gd name="T2" fmla="*/ 10 w 19"/>
                      <a:gd name="T3" fmla="*/ 7 h 29"/>
                      <a:gd name="T4" fmla="*/ 4 w 19"/>
                      <a:gd name="T5" fmla="*/ 17 h 29"/>
                      <a:gd name="T6" fmla="*/ 2 w 19"/>
                      <a:gd name="T7" fmla="*/ 25 h 29"/>
                      <a:gd name="T8" fmla="*/ 5 w 19"/>
                      <a:gd name="T9" fmla="*/ 28 h 29"/>
                      <a:gd name="T10" fmla="*/ 11 w 19"/>
                      <a:gd name="T11" fmla="*/ 21 h 29"/>
                      <a:gd name="T12" fmla="*/ 15 w 19"/>
                      <a:gd name="T13" fmla="*/ 12 h 29"/>
                      <a:gd name="T14" fmla="*/ 19 w 19"/>
                      <a:gd name="T15" fmla="*/ 4 h 29"/>
                      <a:gd name="T16" fmla="*/ 15 w 19"/>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9">
                        <a:moveTo>
                          <a:pt x="15" y="2"/>
                        </a:moveTo>
                        <a:cubicBezTo>
                          <a:pt x="15" y="2"/>
                          <a:pt x="13" y="0"/>
                          <a:pt x="10" y="7"/>
                        </a:cubicBezTo>
                        <a:cubicBezTo>
                          <a:pt x="8" y="13"/>
                          <a:pt x="8" y="12"/>
                          <a:pt x="4" y="17"/>
                        </a:cubicBezTo>
                        <a:cubicBezTo>
                          <a:pt x="0" y="21"/>
                          <a:pt x="0" y="24"/>
                          <a:pt x="2" y="25"/>
                        </a:cubicBezTo>
                        <a:cubicBezTo>
                          <a:pt x="4" y="26"/>
                          <a:pt x="4" y="26"/>
                          <a:pt x="5" y="28"/>
                        </a:cubicBezTo>
                        <a:cubicBezTo>
                          <a:pt x="5" y="29"/>
                          <a:pt x="9" y="29"/>
                          <a:pt x="11" y="21"/>
                        </a:cubicBezTo>
                        <a:cubicBezTo>
                          <a:pt x="14" y="14"/>
                          <a:pt x="14" y="13"/>
                          <a:pt x="15" y="12"/>
                        </a:cubicBezTo>
                        <a:cubicBezTo>
                          <a:pt x="16" y="11"/>
                          <a:pt x="19" y="6"/>
                          <a:pt x="19" y="4"/>
                        </a:cubicBezTo>
                        <a:cubicBezTo>
                          <a:pt x="18" y="2"/>
                          <a:pt x="15" y="2"/>
                          <a:pt x="1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2" name="Freeform 7417">
                    <a:extLst>
                      <a:ext uri="{FF2B5EF4-FFF2-40B4-BE49-F238E27FC236}">
                        <a16:creationId xmlns:a16="http://schemas.microsoft.com/office/drawing/2014/main" xmlns="" id="{0C49145C-C915-4BB5-A88E-59FB9456FA2E}"/>
                      </a:ext>
                    </a:extLst>
                  </p:cNvPr>
                  <p:cNvSpPr>
                    <a:spLocks noEditPoints="1"/>
                  </p:cNvSpPr>
                  <p:nvPr/>
                </p:nvSpPr>
                <p:spPr bwMode="auto">
                  <a:xfrm>
                    <a:off x="4014" y="2644"/>
                    <a:ext cx="14" cy="21"/>
                  </a:xfrm>
                  <a:custGeom>
                    <a:avLst/>
                    <a:gdLst>
                      <a:gd name="T0" fmla="*/ 4 w 19"/>
                      <a:gd name="T1" fmla="*/ 27 h 28"/>
                      <a:gd name="T2" fmla="*/ 2 w 19"/>
                      <a:gd name="T3" fmla="*/ 25 h 28"/>
                      <a:gd name="T4" fmla="*/ 0 w 19"/>
                      <a:gd name="T5" fmla="*/ 21 h 28"/>
                      <a:gd name="T6" fmla="*/ 4 w 19"/>
                      <a:gd name="T7" fmla="*/ 15 h 28"/>
                      <a:gd name="T8" fmla="*/ 10 w 19"/>
                      <a:gd name="T9" fmla="*/ 5 h 28"/>
                      <a:gd name="T10" fmla="*/ 15 w 19"/>
                      <a:gd name="T11" fmla="*/ 0 h 28"/>
                      <a:gd name="T12" fmla="*/ 15 w 19"/>
                      <a:gd name="T13" fmla="*/ 0 h 28"/>
                      <a:gd name="T14" fmla="*/ 17 w 19"/>
                      <a:gd name="T15" fmla="*/ 1 h 28"/>
                      <a:gd name="T16" fmla="*/ 19 w 19"/>
                      <a:gd name="T17" fmla="*/ 3 h 28"/>
                      <a:gd name="T18" fmla="*/ 19 w 19"/>
                      <a:gd name="T19" fmla="*/ 5 h 28"/>
                      <a:gd name="T20" fmla="*/ 15 w 19"/>
                      <a:gd name="T21" fmla="*/ 11 h 28"/>
                      <a:gd name="T22" fmla="*/ 13 w 19"/>
                      <a:gd name="T23" fmla="*/ 16 h 28"/>
                      <a:gd name="T24" fmla="*/ 12 w 19"/>
                      <a:gd name="T25" fmla="*/ 20 h 28"/>
                      <a:gd name="T26" fmla="*/ 12 w 19"/>
                      <a:gd name="T27" fmla="*/ 21 h 28"/>
                      <a:gd name="T28" fmla="*/ 5 w 19"/>
                      <a:gd name="T29" fmla="*/ 28 h 28"/>
                      <a:gd name="T30" fmla="*/ 5 w 19"/>
                      <a:gd name="T31" fmla="*/ 28 h 28"/>
                      <a:gd name="T32" fmla="*/ 4 w 19"/>
                      <a:gd name="T33" fmla="*/ 27 h 28"/>
                      <a:gd name="T34" fmla="*/ 11 w 19"/>
                      <a:gd name="T35" fmla="*/ 6 h 28"/>
                      <a:gd name="T36" fmla="*/ 4 w 19"/>
                      <a:gd name="T37" fmla="*/ 16 h 28"/>
                      <a:gd name="T38" fmla="*/ 1 w 19"/>
                      <a:gd name="T39" fmla="*/ 21 h 28"/>
                      <a:gd name="T40" fmla="*/ 2 w 19"/>
                      <a:gd name="T41" fmla="*/ 24 h 28"/>
                      <a:gd name="T42" fmla="*/ 5 w 19"/>
                      <a:gd name="T43" fmla="*/ 27 h 28"/>
                      <a:gd name="T44" fmla="*/ 5 w 19"/>
                      <a:gd name="T45" fmla="*/ 27 h 28"/>
                      <a:gd name="T46" fmla="*/ 11 w 19"/>
                      <a:gd name="T47" fmla="*/ 20 h 28"/>
                      <a:gd name="T48" fmla="*/ 11 w 19"/>
                      <a:gd name="T49" fmla="*/ 20 h 28"/>
                      <a:gd name="T50" fmla="*/ 13 w 19"/>
                      <a:gd name="T51" fmla="*/ 16 h 28"/>
                      <a:gd name="T52" fmla="*/ 15 w 19"/>
                      <a:gd name="T53" fmla="*/ 11 h 28"/>
                      <a:gd name="T54" fmla="*/ 18 w 19"/>
                      <a:gd name="T55" fmla="*/ 5 h 28"/>
                      <a:gd name="T56" fmla="*/ 18 w 19"/>
                      <a:gd name="T57" fmla="*/ 3 h 28"/>
                      <a:gd name="T58" fmla="*/ 16 w 19"/>
                      <a:gd name="T59" fmla="*/ 2 h 28"/>
                      <a:gd name="T60" fmla="*/ 15 w 19"/>
                      <a:gd name="T61" fmla="*/ 1 h 28"/>
                      <a:gd name="T62" fmla="*/ 15 w 19"/>
                      <a:gd name="T63" fmla="*/ 1 h 28"/>
                      <a:gd name="T64" fmla="*/ 15 w 19"/>
                      <a:gd name="T65" fmla="*/ 1 h 28"/>
                      <a:gd name="T66" fmla="*/ 15 w 19"/>
                      <a:gd name="T67" fmla="*/ 1 h 28"/>
                      <a:gd name="T68" fmla="*/ 11 w 19"/>
                      <a:gd name="T69" fmla="*/ 6 h 28"/>
                      <a:gd name="T70" fmla="*/ 15 w 19"/>
                      <a:gd name="T71" fmla="*/ 1 h 28"/>
                      <a:gd name="T72" fmla="*/ 15 w 19"/>
                      <a:gd name="T73" fmla="*/ 0 h 28"/>
                      <a:gd name="T74" fmla="*/ 15 w 19"/>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8">
                        <a:moveTo>
                          <a:pt x="4" y="27"/>
                        </a:moveTo>
                        <a:cubicBezTo>
                          <a:pt x="4" y="26"/>
                          <a:pt x="4" y="26"/>
                          <a:pt x="2" y="25"/>
                        </a:cubicBezTo>
                        <a:cubicBezTo>
                          <a:pt x="0" y="24"/>
                          <a:pt x="0" y="23"/>
                          <a:pt x="0" y="21"/>
                        </a:cubicBezTo>
                        <a:cubicBezTo>
                          <a:pt x="1" y="19"/>
                          <a:pt x="2" y="17"/>
                          <a:pt x="4" y="15"/>
                        </a:cubicBezTo>
                        <a:cubicBezTo>
                          <a:pt x="8" y="11"/>
                          <a:pt x="8" y="12"/>
                          <a:pt x="10" y="5"/>
                        </a:cubicBezTo>
                        <a:cubicBezTo>
                          <a:pt x="12" y="0"/>
                          <a:pt x="14" y="0"/>
                          <a:pt x="15" y="0"/>
                        </a:cubicBezTo>
                        <a:cubicBezTo>
                          <a:pt x="15" y="0"/>
                          <a:pt x="15" y="0"/>
                          <a:pt x="15" y="0"/>
                        </a:cubicBezTo>
                        <a:cubicBezTo>
                          <a:pt x="15" y="0"/>
                          <a:pt x="16" y="0"/>
                          <a:pt x="17" y="1"/>
                        </a:cubicBezTo>
                        <a:cubicBezTo>
                          <a:pt x="18" y="1"/>
                          <a:pt x="19" y="2"/>
                          <a:pt x="19" y="3"/>
                        </a:cubicBezTo>
                        <a:cubicBezTo>
                          <a:pt x="19" y="3"/>
                          <a:pt x="19" y="4"/>
                          <a:pt x="19" y="5"/>
                        </a:cubicBezTo>
                        <a:cubicBezTo>
                          <a:pt x="18" y="7"/>
                          <a:pt x="16" y="11"/>
                          <a:pt x="15" y="11"/>
                        </a:cubicBezTo>
                        <a:cubicBezTo>
                          <a:pt x="15" y="12"/>
                          <a:pt x="14" y="13"/>
                          <a:pt x="13" y="16"/>
                        </a:cubicBezTo>
                        <a:cubicBezTo>
                          <a:pt x="13" y="17"/>
                          <a:pt x="12" y="18"/>
                          <a:pt x="12" y="20"/>
                        </a:cubicBezTo>
                        <a:cubicBezTo>
                          <a:pt x="12" y="21"/>
                          <a:pt x="12" y="21"/>
                          <a:pt x="12" y="21"/>
                        </a:cubicBezTo>
                        <a:cubicBezTo>
                          <a:pt x="10" y="27"/>
                          <a:pt x="7" y="28"/>
                          <a:pt x="5" y="28"/>
                        </a:cubicBezTo>
                        <a:cubicBezTo>
                          <a:pt x="5" y="28"/>
                          <a:pt x="5" y="28"/>
                          <a:pt x="5" y="28"/>
                        </a:cubicBezTo>
                        <a:cubicBezTo>
                          <a:pt x="5" y="28"/>
                          <a:pt x="5" y="27"/>
                          <a:pt x="4" y="27"/>
                        </a:cubicBezTo>
                        <a:close/>
                        <a:moveTo>
                          <a:pt x="11" y="6"/>
                        </a:moveTo>
                        <a:cubicBezTo>
                          <a:pt x="8" y="12"/>
                          <a:pt x="8" y="12"/>
                          <a:pt x="4" y="16"/>
                        </a:cubicBezTo>
                        <a:cubicBezTo>
                          <a:pt x="2" y="18"/>
                          <a:pt x="2" y="20"/>
                          <a:pt x="1" y="21"/>
                        </a:cubicBezTo>
                        <a:cubicBezTo>
                          <a:pt x="1" y="23"/>
                          <a:pt x="1" y="23"/>
                          <a:pt x="2" y="24"/>
                        </a:cubicBezTo>
                        <a:cubicBezTo>
                          <a:pt x="4" y="25"/>
                          <a:pt x="5" y="25"/>
                          <a:pt x="5" y="27"/>
                        </a:cubicBezTo>
                        <a:cubicBezTo>
                          <a:pt x="5" y="27"/>
                          <a:pt x="5" y="27"/>
                          <a:pt x="5" y="27"/>
                        </a:cubicBezTo>
                        <a:cubicBezTo>
                          <a:pt x="6" y="27"/>
                          <a:pt x="9" y="26"/>
                          <a:pt x="11" y="20"/>
                        </a:cubicBezTo>
                        <a:cubicBezTo>
                          <a:pt x="11" y="20"/>
                          <a:pt x="11" y="20"/>
                          <a:pt x="11" y="20"/>
                        </a:cubicBezTo>
                        <a:cubicBezTo>
                          <a:pt x="12" y="18"/>
                          <a:pt x="12" y="17"/>
                          <a:pt x="13" y="16"/>
                        </a:cubicBezTo>
                        <a:cubicBezTo>
                          <a:pt x="14" y="12"/>
                          <a:pt x="14" y="12"/>
                          <a:pt x="15" y="11"/>
                        </a:cubicBezTo>
                        <a:cubicBezTo>
                          <a:pt x="15" y="10"/>
                          <a:pt x="18" y="7"/>
                          <a:pt x="18" y="5"/>
                        </a:cubicBezTo>
                        <a:cubicBezTo>
                          <a:pt x="18" y="4"/>
                          <a:pt x="19" y="4"/>
                          <a:pt x="18" y="3"/>
                        </a:cubicBezTo>
                        <a:cubicBezTo>
                          <a:pt x="18" y="2"/>
                          <a:pt x="17" y="2"/>
                          <a:pt x="16" y="2"/>
                        </a:cubicBezTo>
                        <a:cubicBezTo>
                          <a:pt x="16" y="1"/>
                          <a:pt x="15" y="1"/>
                          <a:pt x="15" y="1"/>
                        </a:cubicBezTo>
                        <a:cubicBezTo>
                          <a:pt x="15" y="1"/>
                          <a:pt x="15" y="1"/>
                          <a:pt x="15" y="1"/>
                        </a:cubicBezTo>
                        <a:cubicBezTo>
                          <a:pt x="15" y="1"/>
                          <a:pt x="15" y="1"/>
                          <a:pt x="15" y="1"/>
                        </a:cubicBezTo>
                        <a:cubicBezTo>
                          <a:pt x="15" y="1"/>
                          <a:pt x="15" y="1"/>
                          <a:pt x="15" y="1"/>
                        </a:cubicBezTo>
                        <a:cubicBezTo>
                          <a:pt x="14" y="1"/>
                          <a:pt x="13" y="1"/>
                          <a:pt x="11" y="6"/>
                        </a:cubicBezTo>
                        <a:close/>
                        <a:moveTo>
                          <a:pt x="15" y="1"/>
                        </a:moveTo>
                        <a:cubicBezTo>
                          <a:pt x="15" y="0"/>
                          <a:pt x="15" y="0"/>
                          <a:pt x="15" y="0"/>
                        </a:cubicBezTo>
                        <a:lnTo>
                          <a:pt x="1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3" name="Freeform 7418">
                    <a:extLst>
                      <a:ext uri="{FF2B5EF4-FFF2-40B4-BE49-F238E27FC236}">
                        <a16:creationId xmlns:a16="http://schemas.microsoft.com/office/drawing/2014/main" xmlns="" id="{062E6F10-C3DE-4C19-A8BB-7B61BCB104B9}"/>
                      </a:ext>
                    </a:extLst>
                  </p:cNvPr>
                  <p:cNvSpPr>
                    <a:spLocks noEditPoints="1"/>
                  </p:cNvSpPr>
                  <p:nvPr/>
                </p:nvSpPr>
                <p:spPr bwMode="auto">
                  <a:xfrm>
                    <a:off x="4015" y="2646"/>
                    <a:ext cx="11" cy="18"/>
                  </a:xfrm>
                  <a:custGeom>
                    <a:avLst/>
                    <a:gdLst>
                      <a:gd name="T0" fmla="*/ 13 w 15"/>
                      <a:gd name="T1" fmla="*/ 7 h 25"/>
                      <a:gd name="T2" fmla="*/ 12 w 15"/>
                      <a:gd name="T3" fmla="*/ 10 h 25"/>
                      <a:gd name="T4" fmla="*/ 11 w 15"/>
                      <a:gd name="T5" fmla="*/ 12 h 25"/>
                      <a:gd name="T6" fmla="*/ 13 w 15"/>
                      <a:gd name="T7" fmla="*/ 7 h 25"/>
                      <a:gd name="T8" fmla="*/ 13 w 15"/>
                      <a:gd name="T9" fmla="*/ 1 h 25"/>
                      <a:gd name="T10" fmla="*/ 14 w 15"/>
                      <a:gd name="T11" fmla="*/ 2 h 25"/>
                      <a:gd name="T12" fmla="*/ 14 w 15"/>
                      <a:gd name="T13" fmla="*/ 2 h 25"/>
                      <a:gd name="T14" fmla="*/ 15 w 15"/>
                      <a:gd name="T15" fmla="*/ 1 h 25"/>
                      <a:gd name="T16" fmla="*/ 13 w 15"/>
                      <a:gd name="T17" fmla="*/ 1 h 25"/>
                      <a:gd name="T18" fmla="*/ 11 w 15"/>
                      <a:gd name="T19" fmla="*/ 0 h 25"/>
                      <a:gd name="T20" fmla="*/ 10 w 15"/>
                      <a:gd name="T21" fmla="*/ 4 h 25"/>
                      <a:gd name="T22" fmla="*/ 3 w 15"/>
                      <a:gd name="T23" fmla="*/ 14 h 25"/>
                      <a:gd name="T24" fmla="*/ 0 w 15"/>
                      <a:gd name="T25" fmla="*/ 19 h 25"/>
                      <a:gd name="T26" fmla="*/ 1 w 15"/>
                      <a:gd name="T27" fmla="*/ 22 h 25"/>
                      <a:gd name="T28" fmla="*/ 4 w 15"/>
                      <a:gd name="T29" fmla="*/ 25 h 25"/>
                      <a:gd name="T30" fmla="*/ 4 w 15"/>
                      <a:gd name="T31" fmla="*/ 25 h 25"/>
                      <a:gd name="T32" fmla="*/ 5 w 15"/>
                      <a:gd name="T33" fmla="*/ 25 h 25"/>
                      <a:gd name="T34" fmla="*/ 6 w 15"/>
                      <a:gd name="T35" fmla="*/ 24 h 25"/>
                      <a:gd name="T36" fmla="*/ 5 w 15"/>
                      <a:gd name="T37" fmla="*/ 22 h 25"/>
                      <a:gd name="T38" fmla="*/ 5 w 15"/>
                      <a:gd name="T39" fmla="*/ 20 h 25"/>
                      <a:gd name="T40" fmla="*/ 4 w 15"/>
                      <a:gd name="T41" fmla="*/ 20 h 25"/>
                      <a:gd name="T42" fmla="*/ 3 w 15"/>
                      <a:gd name="T43" fmla="*/ 20 h 25"/>
                      <a:gd name="T44" fmla="*/ 3 w 15"/>
                      <a:gd name="T45" fmla="*/ 20 h 25"/>
                      <a:gd name="T46" fmla="*/ 2 w 15"/>
                      <a:gd name="T47" fmla="*/ 19 h 25"/>
                      <a:gd name="T48" fmla="*/ 7 w 15"/>
                      <a:gd name="T49" fmla="*/ 11 h 25"/>
                      <a:gd name="T50" fmla="*/ 10 w 15"/>
                      <a:gd name="T51" fmla="*/ 6 h 25"/>
                      <a:gd name="T52" fmla="*/ 12 w 15"/>
                      <a:gd name="T53" fmla="*/ 1 h 25"/>
                      <a:gd name="T54" fmla="*/ 13 w 15"/>
                      <a:gd name="T55" fmla="*/ 1 h 25"/>
                      <a:gd name="T56" fmla="*/ 11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13" y="7"/>
                        </a:moveTo>
                        <a:cubicBezTo>
                          <a:pt x="13" y="8"/>
                          <a:pt x="12" y="9"/>
                          <a:pt x="12" y="10"/>
                        </a:cubicBezTo>
                        <a:cubicBezTo>
                          <a:pt x="12" y="10"/>
                          <a:pt x="11" y="11"/>
                          <a:pt x="11" y="12"/>
                        </a:cubicBezTo>
                        <a:cubicBezTo>
                          <a:pt x="12" y="10"/>
                          <a:pt x="13" y="10"/>
                          <a:pt x="13" y="7"/>
                        </a:cubicBezTo>
                        <a:close/>
                        <a:moveTo>
                          <a:pt x="13" y="1"/>
                        </a:moveTo>
                        <a:cubicBezTo>
                          <a:pt x="13" y="1"/>
                          <a:pt x="13" y="2"/>
                          <a:pt x="14" y="2"/>
                        </a:cubicBezTo>
                        <a:cubicBezTo>
                          <a:pt x="14" y="2"/>
                          <a:pt x="14" y="2"/>
                          <a:pt x="14" y="2"/>
                        </a:cubicBezTo>
                        <a:cubicBezTo>
                          <a:pt x="15" y="1"/>
                          <a:pt x="15" y="1"/>
                          <a:pt x="15" y="1"/>
                        </a:cubicBezTo>
                        <a:cubicBezTo>
                          <a:pt x="14" y="1"/>
                          <a:pt x="14" y="1"/>
                          <a:pt x="13" y="1"/>
                        </a:cubicBezTo>
                        <a:close/>
                        <a:moveTo>
                          <a:pt x="11" y="0"/>
                        </a:moveTo>
                        <a:cubicBezTo>
                          <a:pt x="11" y="1"/>
                          <a:pt x="10" y="2"/>
                          <a:pt x="10" y="4"/>
                        </a:cubicBezTo>
                        <a:cubicBezTo>
                          <a:pt x="7" y="10"/>
                          <a:pt x="7" y="10"/>
                          <a:pt x="3" y="14"/>
                        </a:cubicBezTo>
                        <a:cubicBezTo>
                          <a:pt x="1" y="16"/>
                          <a:pt x="1" y="18"/>
                          <a:pt x="0" y="19"/>
                        </a:cubicBezTo>
                        <a:cubicBezTo>
                          <a:pt x="0" y="21"/>
                          <a:pt x="0" y="21"/>
                          <a:pt x="1" y="22"/>
                        </a:cubicBezTo>
                        <a:cubicBezTo>
                          <a:pt x="3" y="23"/>
                          <a:pt x="4" y="23"/>
                          <a:pt x="4" y="25"/>
                        </a:cubicBezTo>
                        <a:cubicBezTo>
                          <a:pt x="4" y="25"/>
                          <a:pt x="4" y="25"/>
                          <a:pt x="4" y="25"/>
                        </a:cubicBezTo>
                        <a:cubicBezTo>
                          <a:pt x="5" y="25"/>
                          <a:pt x="5" y="25"/>
                          <a:pt x="5" y="25"/>
                        </a:cubicBezTo>
                        <a:cubicBezTo>
                          <a:pt x="5" y="24"/>
                          <a:pt x="6" y="24"/>
                          <a:pt x="6" y="24"/>
                        </a:cubicBezTo>
                        <a:cubicBezTo>
                          <a:pt x="6" y="24"/>
                          <a:pt x="6" y="23"/>
                          <a:pt x="5" y="22"/>
                        </a:cubicBezTo>
                        <a:cubicBezTo>
                          <a:pt x="5" y="22"/>
                          <a:pt x="5" y="21"/>
                          <a:pt x="5" y="20"/>
                        </a:cubicBezTo>
                        <a:cubicBezTo>
                          <a:pt x="4" y="20"/>
                          <a:pt x="4" y="20"/>
                          <a:pt x="4" y="20"/>
                        </a:cubicBezTo>
                        <a:cubicBezTo>
                          <a:pt x="3" y="20"/>
                          <a:pt x="3" y="20"/>
                          <a:pt x="3" y="20"/>
                        </a:cubicBezTo>
                        <a:cubicBezTo>
                          <a:pt x="3" y="20"/>
                          <a:pt x="3" y="20"/>
                          <a:pt x="3" y="20"/>
                        </a:cubicBezTo>
                        <a:cubicBezTo>
                          <a:pt x="2" y="20"/>
                          <a:pt x="2" y="20"/>
                          <a:pt x="2" y="19"/>
                        </a:cubicBezTo>
                        <a:cubicBezTo>
                          <a:pt x="1" y="18"/>
                          <a:pt x="5" y="13"/>
                          <a:pt x="7" y="11"/>
                        </a:cubicBezTo>
                        <a:cubicBezTo>
                          <a:pt x="9" y="10"/>
                          <a:pt x="9" y="9"/>
                          <a:pt x="10" y="6"/>
                        </a:cubicBezTo>
                        <a:cubicBezTo>
                          <a:pt x="10" y="4"/>
                          <a:pt x="12" y="1"/>
                          <a:pt x="12" y="1"/>
                        </a:cubicBezTo>
                        <a:cubicBezTo>
                          <a:pt x="13" y="1"/>
                          <a:pt x="13" y="1"/>
                          <a:pt x="13" y="1"/>
                        </a:cubicBezTo>
                        <a:cubicBezTo>
                          <a:pt x="12" y="1"/>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4" name="Freeform 7419">
                    <a:extLst>
                      <a:ext uri="{FF2B5EF4-FFF2-40B4-BE49-F238E27FC236}">
                        <a16:creationId xmlns:a16="http://schemas.microsoft.com/office/drawing/2014/main" xmlns="" id="{6CFD4B1E-D524-4ECD-9DA9-791C35677561}"/>
                      </a:ext>
                    </a:extLst>
                  </p:cNvPr>
                  <p:cNvSpPr>
                    <a:spLocks/>
                  </p:cNvSpPr>
                  <p:nvPr/>
                </p:nvSpPr>
                <p:spPr bwMode="auto">
                  <a:xfrm>
                    <a:off x="4014" y="2646"/>
                    <a:ext cx="9" cy="18"/>
                  </a:xfrm>
                  <a:custGeom>
                    <a:avLst/>
                    <a:gdLst>
                      <a:gd name="T0" fmla="*/ 12 w 12"/>
                      <a:gd name="T1" fmla="*/ 0 h 25"/>
                      <a:gd name="T2" fmla="*/ 10 w 12"/>
                      <a:gd name="T3" fmla="*/ 4 h 25"/>
                      <a:gd name="T4" fmla="*/ 4 w 12"/>
                      <a:gd name="T5" fmla="*/ 14 h 25"/>
                      <a:gd name="T6" fmla="*/ 2 w 12"/>
                      <a:gd name="T7" fmla="*/ 22 h 25"/>
                      <a:gd name="T8" fmla="*/ 5 w 12"/>
                      <a:gd name="T9" fmla="*/ 25 h 25"/>
                      <a:gd name="T10" fmla="*/ 5 w 12"/>
                      <a:gd name="T11" fmla="*/ 25 h 25"/>
                      <a:gd name="T12" fmla="*/ 6 w 12"/>
                      <a:gd name="T13" fmla="*/ 25 h 25"/>
                      <a:gd name="T14" fmla="*/ 5 w 12"/>
                      <a:gd name="T15" fmla="*/ 25 h 25"/>
                      <a:gd name="T16" fmla="*/ 5 w 12"/>
                      <a:gd name="T17" fmla="*/ 25 h 25"/>
                      <a:gd name="T18" fmla="*/ 2 w 12"/>
                      <a:gd name="T19" fmla="*/ 22 h 25"/>
                      <a:gd name="T20" fmla="*/ 1 w 12"/>
                      <a:gd name="T21" fmla="*/ 19 h 25"/>
                      <a:gd name="T22" fmla="*/ 4 w 12"/>
                      <a:gd name="T23" fmla="*/ 14 h 25"/>
                      <a:gd name="T24" fmla="*/ 11 w 12"/>
                      <a:gd name="T25" fmla="*/ 4 h 25"/>
                      <a:gd name="T26" fmla="*/ 12 w 12"/>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5">
                        <a:moveTo>
                          <a:pt x="12" y="0"/>
                        </a:moveTo>
                        <a:cubicBezTo>
                          <a:pt x="12" y="1"/>
                          <a:pt x="11" y="2"/>
                          <a:pt x="10" y="4"/>
                        </a:cubicBezTo>
                        <a:cubicBezTo>
                          <a:pt x="8" y="10"/>
                          <a:pt x="8" y="9"/>
                          <a:pt x="4" y="14"/>
                        </a:cubicBezTo>
                        <a:cubicBezTo>
                          <a:pt x="0" y="18"/>
                          <a:pt x="0" y="21"/>
                          <a:pt x="2" y="22"/>
                        </a:cubicBezTo>
                        <a:cubicBezTo>
                          <a:pt x="4" y="23"/>
                          <a:pt x="4" y="23"/>
                          <a:pt x="5" y="25"/>
                        </a:cubicBezTo>
                        <a:cubicBezTo>
                          <a:pt x="5" y="25"/>
                          <a:pt x="5" y="25"/>
                          <a:pt x="5" y="25"/>
                        </a:cubicBezTo>
                        <a:cubicBezTo>
                          <a:pt x="6" y="25"/>
                          <a:pt x="6" y="25"/>
                          <a:pt x="6" y="25"/>
                        </a:cubicBezTo>
                        <a:cubicBezTo>
                          <a:pt x="5" y="25"/>
                          <a:pt x="5" y="25"/>
                          <a:pt x="5" y="25"/>
                        </a:cubicBezTo>
                        <a:cubicBezTo>
                          <a:pt x="5" y="25"/>
                          <a:pt x="5" y="25"/>
                          <a:pt x="5" y="25"/>
                        </a:cubicBezTo>
                        <a:cubicBezTo>
                          <a:pt x="5" y="23"/>
                          <a:pt x="4" y="23"/>
                          <a:pt x="2" y="22"/>
                        </a:cubicBezTo>
                        <a:cubicBezTo>
                          <a:pt x="1" y="21"/>
                          <a:pt x="1" y="21"/>
                          <a:pt x="1" y="19"/>
                        </a:cubicBezTo>
                        <a:cubicBezTo>
                          <a:pt x="2" y="18"/>
                          <a:pt x="2" y="16"/>
                          <a:pt x="4" y="14"/>
                        </a:cubicBezTo>
                        <a:cubicBezTo>
                          <a:pt x="8" y="10"/>
                          <a:pt x="8" y="10"/>
                          <a:pt x="11" y="4"/>
                        </a:cubicBezTo>
                        <a:cubicBezTo>
                          <a:pt x="11" y="2"/>
                          <a:pt x="12" y="1"/>
                          <a:pt x="1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5" name="Freeform 7420">
                    <a:extLst>
                      <a:ext uri="{FF2B5EF4-FFF2-40B4-BE49-F238E27FC236}">
                        <a16:creationId xmlns:a16="http://schemas.microsoft.com/office/drawing/2014/main" xmlns="" id="{7DCD504E-E7FE-4F45-B3F2-A4189A3B1A30}"/>
                      </a:ext>
                    </a:extLst>
                  </p:cNvPr>
                  <p:cNvSpPr>
                    <a:spLocks/>
                  </p:cNvSpPr>
                  <p:nvPr/>
                </p:nvSpPr>
                <p:spPr bwMode="auto">
                  <a:xfrm>
                    <a:off x="4016" y="2648"/>
                    <a:ext cx="9" cy="13"/>
                  </a:xfrm>
                  <a:custGeom>
                    <a:avLst/>
                    <a:gdLst>
                      <a:gd name="T0" fmla="*/ 11 w 12"/>
                      <a:gd name="T1" fmla="*/ 0 h 18"/>
                      <a:gd name="T2" fmla="*/ 9 w 12"/>
                      <a:gd name="T3" fmla="*/ 5 h 18"/>
                      <a:gd name="T4" fmla="*/ 4 w 12"/>
                      <a:gd name="T5" fmla="*/ 10 h 18"/>
                      <a:gd name="T6" fmla="*/ 2 w 12"/>
                      <a:gd name="T7" fmla="*/ 15 h 18"/>
                      <a:gd name="T8" fmla="*/ 4 w 12"/>
                      <a:gd name="T9" fmla="*/ 17 h 18"/>
                      <a:gd name="T10" fmla="*/ 6 w 12"/>
                      <a:gd name="T11" fmla="*/ 12 h 18"/>
                      <a:gd name="T12" fmla="*/ 11 w 12"/>
                      <a:gd name="T13" fmla="*/ 3 h 18"/>
                      <a:gd name="T14" fmla="*/ 1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1" y="0"/>
                        </a:moveTo>
                        <a:cubicBezTo>
                          <a:pt x="11" y="0"/>
                          <a:pt x="9" y="3"/>
                          <a:pt x="9" y="5"/>
                        </a:cubicBezTo>
                        <a:cubicBezTo>
                          <a:pt x="8" y="6"/>
                          <a:pt x="6" y="9"/>
                          <a:pt x="4" y="10"/>
                        </a:cubicBezTo>
                        <a:cubicBezTo>
                          <a:pt x="2" y="12"/>
                          <a:pt x="0" y="15"/>
                          <a:pt x="2" y="15"/>
                        </a:cubicBezTo>
                        <a:cubicBezTo>
                          <a:pt x="3" y="15"/>
                          <a:pt x="4" y="16"/>
                          <a:pt x="4" y="17"/>
                        </a:cubicBezTo>
                        <a:cubicBezTo>
                          <a:pt x="4" y="18"/>
                          <a:pt x="5" y="15"/>
                          <a:pt x="6" y="12"/>
                        </a:cubicBezTo>
                        <a:cubicBezTo>
                          <a:pt x="8" y="9"/>
                          <a:pt x="9" y="5"/>
                          <a:pt x="11" y="3"/>
                        </a:cubicBezTo>
                        <a:cubicBezTo>
                          <a:pt x="12" y="1"/>
                          <a:pt x="12" y="0"/>
                          <a:pt x="1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6" name="Freeform 7421">
                    <a:extLst>
                      <a:ext uri="{FF2B5EF4-FFF2-40B4-BE49-F238E27FC236}">
                        <a16:creationId xmlns:a16="http://schemas.microsoft.com/office/drawing/2014/main" xmlns="" id="{C28D3250-5E40-4764-A2CE-076EDC897E78}"/>
                      </a:ext>
                    </a:extLst>
                  </p:cNvPr>
                  <p:cNvSpPr>
                    <a:spLocks/>
                  </p:cNvSpPr>
                  <p:nvPr/>
                </p:nvSpPr>
                <p:spPr bwMode="auto">
                  <a:xfrm>
                    <a:off x="3996" y="2680"/>
                    <a:ext cx="10" cy="10"/>
                  </a:xfrm>
                  <a:custGeom>
                    <a:avLst/>
                    <a:gdLst>
                      <a:gd name="T0" fmla="*/ 8 w 13"/>
                      <a:gd name="T1" fmla="*/ 0 h 13"/>
                      <a:gd name="T2" fmla="*/ 4 w 13"/>
                      <a:gd name="T3" fmla="*/ 4 h 13"/>
                      <a:gd name="T4" fmla="*/ 2 w 13"/>
                      <a:gd name="T5" fmla="*/ 11 h 13"/>
                      <a:gd name="T6" fmla="*/ 8 w 13"/>
                      <a:gd name="T7" fmla="*/ 8 h 13"/>
                      <a:gd name="T8" fmla="*/ 13 w 13"/>
                      <a:gd name="T9" fmla="*/ 3 h 13"/>
                      <a:gd name="T10" fmla="*/ 8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8" y="0"/>
                        </a:moveTo>
                        <a:cubicBezTo>
                          <a:pt x="8" y="0"/>
                          <a:pt x="6" y="0"/>
                          <a:pt x="4" y="4"/>
                        </a:cubicBezTo>
                        <a:cubicBezTo>
                          <a:pt x="2" y="9"/>
                          <a:pt x="0" y="9"/>
                          <a:pt x="2" y="11"/>
                        </a:cubicBezTo>
                        <a:cubicBezTo>
                          <a:pt x="4" y="13"/>
                          <a:pt x="6" y="10"/>
                          <a:pt x="8" y="8"/>
                        </a:cubicBezTo>
                        <a:cubicBezTo>
                          <a:pt x="10" y="5"/>
                          <a:pt x="13" y="6"/>
                          <a:pt x="13" y="3"/>
                        </a:cubicBezTo>
                        <a:cubicBezTo>
                          <a:pt x="1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7" name="Freeform 7422">
                    <a:extLst>
                      <a:ext uri="{FF2B5EF4-FFF2-40B4-BE49-F238E27FC236}">
                        <a16:creationId xmlns:a16="http://schemas.microsoft.com/office/drawing/2014/main" xmlns="" id="{329D0199-0EBB-4D91-A7BE-402004C1A7F3}"/>
                      </a:ext>
                    </a:extLst>
                  </p:cNvPr>
                  <p:cNvSpPr>
                    <a:spLocks noEditPoints="1"/>
                  </p:cNvSpPr>
                  <p:nvPr/>
                </p:nvSpPr>
                <p:spPr bwMode="auto">
                  <a:xfrm>
                    <a:off x="3997" y="2679"/>
                    <a:ext cx="9" cy="10"/>
                  </a:xfrm>
                  <a:custGeom>
                    <a:avLst/>
                    <a:gdLst>
                      <a:gd name="T0" fmla="*/ 1 w 12"/>
                      <a:gd name="T1" fmla="*/ 12 h 13"/>
                      <a:gd name="T2" fmla="*/ 0 w 12"/>
                      <a:gd name="T3" fmla="*/ 10 h 13"/>
                      <a:gd name="T4" fmla="*/ 3 w 12"/>
                      <a:gd name="T5" fmla="*/ 5 h 13"/>
                      <a:gd name="T6" fmla="*/ 7 w 12"/>
                      <a:gd name="T7" fmla="*/ 1 h 13"/>
                      <a:gd name="T8" fmla="*/ 10 w 12"/>
                      <a:gd name="T9" fmla="*/ 1 h 13"/>
                      <a:gd name="T10" fmla="*/ 12 w 12"/>
                      <a:gd name="T11" fmla="*/ 4 h 13"/>
                      <a:gd name="T12" fmla="*/ 12 w 12"/>
                      <a:gd name="T13" fmla="*/ 5 h 13"/>
                      <a:gd name="T14" fmla="*/ 7 w 12"/>
                      <a:gd name="T15" fmla="*/ 9 h 13"/>
                      <a:gd name="T16" fmla="*/ 2 w 12"/>
                      <a:gd name="T17" fmla="*/ 13 h 13"/>
                      <a:gd name="T18" fmla="*/ 2 w 12"/>
                      <a:gd name="T19" fmla="*/ 13 h 13"/>
                      <a:gd name="T20" fmla="*/ 1 w 12"/>
                      <a:gd name="T21" fmla="*/ 12 h 13"/>
                      <a:gd name="T22" fmla="*/ 7 w 12"/>
                      <a:gd name="T23" fmla="*/ 1 h 13"/>
                      <a:gd name="T24" fmla="*/ 7 w 12"/>
                      <a:gd name="T25" fmla="*/ 2 h 13"/>
                      <a:gd name="T26" fmla="*/ 6 w 12"/>
                      <a:gd name="T27" fmla="*/ 2 h 13"/>
                      <a:gd name="T28" fmla="*/ 4 w 12"/>
                      <a:gd name="T29" fmla="*/ 5 h 13"/>
                      <a:gd name="T30" fmla="*/ 1 w 12"/>
                      <a:gd name="T31" fmla="*/ 10 h 13"/>
                      <a:gd name="T32" fmla="*/ 1 w 12"/>
                      <a:gd name="T33" fmla="*/ 11 h 13"/>
                      <a:gd name="T34" fmla="*/ 2 w 12"/>
                      <a:gd name="T35" fmla="*/ 12 h 13"/>
                      <a:gd name="T36" fmla="*/ 7 w 12"/>
                      <a:gd name="T37" fmla="*/ 8 h 13"/>
                      <a:gd name="T38" fmla="*/ 11 w 12"/>
                      <a:gd name="T39" fmla="*/ 5 h 13"/>
                      <a:gd name="T40" fmla="*/ 11 w 12"/>
                      <a:gd name="T41" fmla="*/ 4 h 13"/>
                      <a:gd name="T42" fmla="*/ 10 w 12"/>
                      <a:gd name="T43" fmla="*/ 2 h 13"/>
                      <a:gd name="T44" fmla="*/ 7 w 12"/>
                      <a:gd name="T45" fmla="*/ 1 h 13"/>
                      <a:gd name="T46" fmla="*/ 7 w 12"/>
                      <a:gd name="T4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3">
                        <a:moveTo>
                          <a:pt x="1" y="12"/>
                        </a:moveTo>
                        <a:cubicBezTo>
                          <a:pt x="0" y="11"/>
                          <a:pt x="0" y="11"/>
                          <a:pt x="0" y="10"/>
                        </a:cubicBezTo>
                        <a:cubicBezTo>
                          <a:pt x="0" y="9"/>
                          <a:pt x="2" y="8"/>
                          <a:pt x="3" y="5"/>
                        </a:cubicBezTo>
                        <a:cubicBezTo>
                          <a:pt x="5" y="1"/>
                          <a:pt x="7" y="1"/>
                          <a:pt x="7" y="1"/>
                        </a:cubicBezTo>
                        <a:cubicBezTo>
                          <a:pt x="7" y="1"/>
                          <a:pt x="9" y="0"/>
                          <a:pt x="10" y="1"/>
                        </a:cubicBezTo>
                        <a:cubicBezTo>
                          <a:pt x="11" y="1"/>
                          <a:pt x="12" y="2"/>
                          <a:pt x="12" y="4"/>
                        </a:cubicBezTo>
                        <a:cubicBezTo>
                          <a:pt x="12" y="4"/>
                          <a:pt x="12" y="5"/>
                          <a:pt x="12" y="5"/>
                        </a:cubicBezTo>
                        <a:cubicBezTo>
                          <a:pt x="11" y="7"/>
                          <a:pt x="9" y="7"/>
                          <a:pt x="7" y="9"/>
                        </a:cubicBezTo>
                        <a:cubicBezTo>
                          <a:pt x="5" y="11"/>
                          <a:pt x="4" y="13"/>
                          <a:pt x="2" y="13"/>
                        </a:cubicBezTo>
                        <a:cubicBezTo>
                          <a:pt x="2" y="13"/>
                          <a:pt x="2" y="13"/>
                          <a:pt x="2" y="13"/>
                        </a:cubicBezTo>
                        <a:lnTo>
                          <a:pt x="1" y="12"/>
                        </a:lnTo>
                        <a:close/>
                        <a:moveTo>
                          <a:pt x="7" y="1"/>
                        </a:moveTo>
                        <a:cubicBezTo>
                          <a:pt x="7" y="2"/>
                          <a:pt x="7" y="2"/>
                          <a:pt x="7" y="2"/>
                        </a:cubicBezTo>
                        <a:cubicBezTo>
                          <a:pt x="6" y="2"/>
                          <a:pt x="6" y="2"/>
                          <a:pt x="6" y="2"/>
                        </a:cubicBezTo>
                        <a:cubicBezTo>
                          <a:pt x="5" y="2"/>
                          <a:pt x="4" y="3"/>
                          <a:pt x="4" y="5"/>
                        </a:cubicBezTo>
                        <a:cubicBezTo>
                          <a:pt x="2" y="8"/>
                          <a:pt x="1" y="10"/>
                          <a:pt x="1" y="10"/>
                        </a:cubicBezTo>
                        <a:cubicBezTo>
                          <a:pt x="1" y="10"/>
                          <a:pt x="1" y="11"/>
                          <a:pt x="1" y="11"/>
                        </a:cubicBezTo>
                        <a:cubicBezTo>
                          <a:pt x="2" y="12"/>
                          <a:pt x="2" y="12"/>
                          <a:pt x="2" y="12"/>
                        </a:cubicBezTo>
                        <a:cubicBezTo>
                          <a:pt x="3" y="12"/>
                          <a:pt x="5" y="10"/>
                          <a:pt x="7" y="8"/>
                        </a:cubicBezTo>
                        <a:cubicBezTo>
                          <a:pt x="8" y="6"/>
                          <a:pt x="11" y="6"/>
                          <a:pt x="11" y="5"/>
                        </a:cubicBezTo>
                        <a:cubicBezTo>
                          <a:pt x="11" y="5"/>
                          <a:pt x="11" y="4"/>
                          <a:pt x="11" y="4"/>
                        </a:cubicBezTo>
                        <a:cubicBezTo>
                          <a:pt x="11" y="3"/>
                          <a:pt x="11" y="2"/>
                          <a:pt x="10" y="2"/>
                        </a:cubicBezTo>
                        <a:cubicBezTo>
                          <a:pt x="8"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8" name="Freeform 7423">
                    <a:extLst>
                      <a:ext uri="{FF2B5EF4-FFF2-40B4-BE49-F238E27FC236}">
                        <a16:creationId xmlns:a16="http://schemas.microsoft.com/office/drawing/2014/main" xmlns="" id="{2EA93841-CFD8-4A94-A09D-B0FA4B8E847D}"/>
                      </a:ext>
                    </a:extLst>
                  </p:cNvPr>
                  <p:cNvSpPr>
                    <a:spLocks noEditPoints="1"/>
                  </p:cNvSpPr>
                  <p:nvPr/>
                </p:nvSpPr>
                <p:spPr bwMode="auto">
                  <a:xfrm>
                    <a:off x="3997" y="2680"/>
                    <a:ext cx="8" cy="8"/>
                  </a:xfrm>
                  <a:custGeom>
                    <a:avLst/>
                    <a:gdLst>
                      <a:gd name="T0" fmla="*/ 3 w 10"/>
                      <a:gd name="T1" fmla="*/ 9 h 11"/>
                      <a:gd name="T2" fmla="*/ 2 w 10"/>
                      <a:gd name="T3" fmla="*/ 9 h 11"/>
                      <a:gd name="T4" fmla="*/ 4 w 10"/>
                      <a:gd name="T5" fmla="*/ 4 h 11"/>
                      <a:gd name="T6" fmla="*/ 5 w 10"/>
                      <a:gd name="T7" fmla="*/ 2 h 11"/>
                      <a:gd name="T8" fmla="*/ 6 w 10"/>
                      <a:gd name="T9" fmla="*/ 2 h 11"/>
                      <a:gd name="T10" fmla="*/ 8 w 10"/>
                      <a:gd name="T11" fmla="*/ 4 h 11"/>
                      <a:gd name="T12" fmla="*/ 5 w 10"/>
                      <a:gd name="T13" fmla="*/ 7 h 11"/>
                      <a:gd name="T14" fmla="*/ 3 w 10"/>
                      <a:gd name="T15" fmla="*/ 9 h 11"/>
                      <a:gd name="T16" fmla="*/ 6 w 10"/>
                      <a:gd name="T17" fmla="*/ 0 h 11"/>
                      <a:gd name="T18" fmla="*/ 6 w 10"/>
                      <a:gd name="T19" fmla="*/ 0 h 11"/>
                      <a:gd name="T20" fmla="*/ 6 w 10"/>
                      <a:gd name="T21" fmla="*/ 1 h 11"/>
                      <a:gd name="T22" fmla="*/ 5 w 10"/>
                      <a:gd name="T23" fmla="*/ 1 h 11"/>
                      <a:gd name="T24" fmla="*/ 3 w 10"/>
                      <a:gd name="T25" fmla="*/ 4 h 11"/>
                      <a:gd name="T26" fmla="*/ 0 w 10"/>
                      <a:gd name="T27" fmla="*/ 9 h 11"/>
                      <a:gd name="T28" fmla="*/ 0 w 10"/>
                      <a:gd name="T29" fmla="*/ 10 h 11"/>
                      <a:gd name="T30" fmla="*/ 1 w 10"/>
                      <a:gd name="T31" fmla="*/ 11 h 11"/>
                      <a:gd name="T32" fmla="*/ 1 w 10"/>
                      <a:gd name="T33" fmla="*/ 11 h 11"/>
                      <a:gd name="T34" fmla="*/ 6 w 10"/>
                      <a:gd name="T35" fmla="*/ 7 h 11"/>
                      <a:gd name="T36" fmla="*/ 10 w 10"/>
                      <a:gd name="T37" fmla="*/ 4 h 11"/>
                      <a:gd name="T38" fmla="*/ 10 w 10"/>
                      <a:gd name="T39" fmla="*/ 3 h 11"/>
                      <a:gd name="T40" fmla="*/ 9 w 10"/>
                      <a:gd name="T41" fmla="*/ 1 h 11"/>
                      <a:gd name="T42" fmla="*/ 6 w 10"/>
                      <a:gd name="T43" fmla="*/ 0 h 11"/>
                      <a:gd name="T44" fmla="*/ 6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3" y="9"/>
                        </a:moveTo>
                        <a:cubicBezTo>
                          <a:pt x="2" y="9"/>
                          <a:pt x="2" y="9"/>
                          <a:pt x="2" y="9"/>
                        </a:cubicBezTo>
                        <a:cubicBezTo>
                          <a:pt x="1" y="7"/>
                          <a:pt x="3" y="6"/>
                          <a:pt x="4" y="4"/>
                        </a:cubicBezTo>
                        <a:cubicBezTo>
                          <a:pt x="4" y="2"/>
                          <a:pt x="5" y="2"/>
                          <a:pt x="5" y="2"/>
                        </a:cubicBezTo>
                        <a:cubicBezTo>
                          <a:pt x="6" y="2"/>
                          <a:pt x="6" y="2"/>
                          <a:pt x="6" y="2"/>
                        </a:cubicBezTo>
                        <a:cubicBezTo>
                          <a:pt x="9" y="2"/>
                          <a:pt x="9" y="3"/>
                          <a:pt x="8" y="4"/>
                        </a:cubicBezTo>
                        <a:cubicBezTo>
                          <a:pt x="8" y="4"/>
                          <a:pt x="5" y="6"/>
                          <a:pt x="5" y="7"/>
                        </a:cubicBezTo>
                        <a:cubicBezTo>
                          <a:pt x="4" y="8"/>
                          <a:pt x="3" y="9"/>
                          <a:pt x="3" y="9"/>
                        </a:cubicBezTo>
                        <a:close/>
                        <a:moveTo>
                          <a:pt x="6" y="0"/>
                        </a:moveTo>
                        <a:cubicBezTo>
                          <a:pt x="6" y="0"/>
                          <a:pt x="6" y="0"/>
                          <a:pt x="6" y="0"/>
                        </a:cubicBezTo>
                        <a:cubicBezTo>
                          <a:pt x="6" y="1"/>
                          <a:pt x="6" y="1"/>
                          <a:pt x="6" y="1"/>
                        </a:cubicBezTo>
                        <a:cubicBezTo>
                          <a:pt x="5" y="1"/>
                          <a:pt x="5" y="1"/>
                          <a:pt x="5" y="1"/>
                        </a:cubicBezTo>
                        <a:cubicBezTo>
                          <a:pt x="4" y="1"/>
                          <a:pt x="3" y="2"/>
                          <a:pt x="3" y="4"/>
                        </a:cubicBezTo>
                        <a:cubicBezTo>
                          <a:pt x="1" y="7"/>
                          <a:pt x="0" y="9"/>
                          <a:pt x="0" y="9"/>
                        </a:cubicBezTo>
                        <a:cubicBezTo>
                          <a:pt x="0" y="9"/>
                          <a:pt x="0" y="10"/>
                          <a:pt x="0" y="10"/>
                        </a:cubicBezTo>
                        <a:cubicBezTo>
                          <a:pt x="1" y="11"/>
                          <a:pt x="1" y="11"/>
                          <a:pt x="1" y="11"/>
                        </a:cubicBezTo>
                        <a:cubicBezTo>
                          <a:pt x="1" y="11"/>
                          <a:pt x="1" y="11"/>
                          <a:pt x="1" y="11"/>
                        </a:cubicBezTo>
                        <a:cubicBezTo>
                          <a:pt x="2" y="11"/>
                          <a:pt x="4" y="9"/>
                          <a:pt x="6" y="7"/>
                        </a:cubicBezTo>
                        <a:cubicBezTo>
                          <a:pt x="7" y="5"/>
                          <a:pt x="10" y="5"/>
                          <a:pt x="10" y="4"/>
                        </a:cubicBezTo>
                        <a:cubicBezTo>
                          <a:pt x="10" y="4"/>
                          <a:pt x="10" y="3"/>
                          <a:pt x="10" y="3"/>
                        </a:cubicBezTo>
                        <a:cubicBezTo>
                          <a:pt x="10" y="2"/>
                          <a:pt x="10" y="1"/>
                          <a:pt x="9" y="1"/>
                        </a:cubicBezTo>
                        <a:cubicBezTo>
                          <a:pt x="8" y="1"/>
                          <a:pt x="7" y="0"/>
                          <a:pt x="6" y="0"/>
                        </a:cubicBezTo>
                        <a:cubicBezTo>
                          <a:pt x="6" y="0"/>
                          <a:pt x="6"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89" name="Freeform 7424">
                    <a:extLst>
                      <a:ext uri="{FF2B5EF4-FFF2-40B4-BE49-F238E27FC236}">
                        <a16:creationId xmlns:a16="http://schemas.microsoft.com/office/drawing/2014/main" xmlns="" id="{15025143-4E9A-4292-A502-FAF1872D293A}"/>
                      </a:ext>
                    </a:extLst>
                  </p:cNvPr>
                  <p:cNvSpPr>
                    <a:spLocks/>
                  </p:cNvSpPr>
                  <p:nvPr/>
                </p:nvSpPr>
                <p:spPr bwMode="auto">
                  <a:xfrm>
                    <a:off x="3996" y="2680"/>
                    <a:ext cx="10" cy="8"/>
                  </a:xfrm>
                  <a:custGeom>
                    <a:avLst/>
                    <a:gdLst>
                      <a:gd name="T0" fmla="*/ 8 w 13"/>
                      <a:gd name="T1" fmla="*/ 0 h 11"/>
                      <a:gd name="T2" fmla="*/ 8 w 13"/>
                      <a:gd name="T3" fmla="*/ 0 h 11"/>
                      <a:gd name="T4" fmla="*/ 8 w 13"/>
                      <a:gd name="T5" fmla="*/ 0 h 11"/>
                      <a:gd name="T6" fmla="*/ 8 w 13"/>
                      <a:gd name="T7" fmla="*/ 0 h 11"/>
                      <a:gd name="T8" fmla="*/ 11 w 13"/>
                      <a:gd name="T9" fmla="*/ 1 h 11"/>
                      <a:gd name="T10" fmla="*/ 12 w 13"/>
                      <a:gd name="T11" fmla="*/ 3 h 11"/>
                      <a:gd name="T12" fmla="*/ 12 w 13"/>
                      <a:gd name="T13" fmla="*/ 4 h 11"/>
                      <a:gd name="T14" fmla="*/ 8 w 13"/>
                      <a:gd name="T15" fmla="*/ 7 h 11"/>
                      <a:gd name="T16" fmla="*/ 3 w 13"/>
                      <a:gd name="T17" fmla="*/ 11 h 11"/>
                      <a:gd name="T18" fmla="*/ 3 w 13"/>
                      <a:gd name="T19" fmla="*/ 11 h 11"/>
                      <a:gd name="T20" fmla="*/ 2 w 13"/>
                      <a:gd name="T21" fmla="*/ 10 h 11"/>
                      <a:gd name="T22" fmla="*/ 2 w 13"/>
                      <a:gd name="T23" fmla="*/ 9 h 11"/>
                      <a:gd name="T24" fmla="*/ 5 w 13"/>
                      <a:gd name="T25" fmla="*/ 4 h 11"/>
                      <a:gd name="T26" fmla="*/ 7 w 13"/>
                      <a:gd name="T27" fmla="*/ 1 h 11"/>
                      <a:gd name="T28" fmla="*/ 8 w 13"/>
                      <a:gd name="T29" fmla="*/ 1 h 11"/>
                      <a:gd name="T30" fmla="*/ 8 w 13"/>
                      <a:gd name="T31" fmla="*/ 0 h 11"/>
                      <a:gd name="T32" fmla="*/ 8 w 13"/>
                      <a:gd name="T33" fmla="*/ 0 h 11"/>
                      <a:gd name="T34" fmla="*/ 8 w 13"/>
                      <a:gd name="T35" fmla="*/ 0 h 11"/>
                      <a:gd name="T36" fmla="*/ 4 w 13"/>
                      <a:gd name="T37" fmla="*/ 4 h 11"/>
                      <a:gd name="T38" fmla="*/ 2 w 13"/>
                      <a:gd name="T39" fmla="*/ 11 h 11"/>
                      <a:gd name="T40" fmla="*/ 3 w 13"/>
                      <a:gd name="T41" fmla="*/ 11 h 11"/>
                      <a:gd name="T42" fmla="*/ 8 w 13"/>
                      <a:gd name="T43" fmla="*/ 8 h 11"/>
                      <a:gd name="T44" fmla="*/ 13 w 13"/>
                      <a:gd name="T45" fmla="*/ 3 h 11"/>
                      <a:gd name="T46" fmla="*/ 8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8" y="0"/>
                        </a:moveTo>
                        <a:cubicBezTo>
                          <a:pt x="8" y="0"/>
                          <a:pt x="8" y="0"/>
                          <a:pt x="8" y="0"/>
                        </a:cubicBezTo>
                        <a:cubicBezTo>
                          <a:pt x="8" y="0"/>
                          <a:pt x="8" y="0"/>
                          <a:pt x="8" y="0"/>
                        </a:cubicBezTo>
                        <a:cubicBezTo>
                          <a:pt x="8" y="0"/>
                          <a:pt x="8" y="0"/>
                          <a:pt x="8" y="0"/>
                        </a:cubicBezTo>
                        <a:cubicBezTo>
                          <a:pt x="9" y="0"/>
                          <a:pt x="10" y="1"/>
                          <a:pt x="11" y="1"/>
                        </a:cubicBezTo>
                        <a:cubicBezTo>
                          <a:pt x="12" y="1"/>
                          <a:pt x="12" y="2"/>
                          <a:pt x="12" y="3"/>
                        </a:cubicBezTo>
                        <a:cubicBezTo>
                          <a:pt x="12" y="3"/>
                          <a:pt x="12" y="4"/>
                          <a:pt x="12" y="4"/>
                        </a:cubicBezTo>
                        <a:cubicBezTo>
                          <a:pt x="12" y="5"/>
                          <a:pt x="9" y="5"/>
                          <a:pt x="8" y="7"/>
                        </a:cubicBezTo>
                        <a:cubicBezTo>
                          <a:pt x="6" y="9"/>
                          <a:pt x="4" y="11"/>
                          <a:pt x="3" y="11"/>
                        </a:cubicBezTo>
                        <a:cubicBezTo>
                          <a:pt x="3" y="11"/>
                          <a:pt x="3" y="11"/>
                          <a:pt x="3" y="11"/>
                        </a:cubicBezTo>
                        <a:cubicBezTo>
                          <a:pt x="2" y="10"/>
                          <a:pt x="2" y="10"/>
                          <a:pt x="2" y="10"/>
                        </a:cubicBezTo>
                        <a:cubicBezTo>
                          <a:pt x="2" y="10"/>
                          <a:pt x="2" y="9"/>
                          <a:pt x="2" y="9"/>
                        </a:cubicBezTo>
                        <a:cubicBezTo>
                          <a:pt x="2" y="9"/>
                          <a:pt x="3" y="7"/>
                          <a:pt x="5" y="4"/>
                        </a:cubicBezTo>
                        <a:cubicBezTo>
                          <a:pt x="5" y="2"/>
                          <a:pt x="6" y="1"/>
                          <a:pt x="7" y="1"/>
                        </a:cubicBezTo>
                        <a:cubicBezTo>
                          <a:pt x="8" y="1"/>
                          <a:pt x="8" y="1"/>
                          <a:pt x="8" y="1"/>
                        </a:cubicBezTo>
                        <a:cubicBezTo>
                          <a:pt x="8" y="0"/>
                          <a:pt x="8" y="0"/>
                          <a:pt x="8" y="0"/>
                        </a:cubicBezTo>
                        <a:cubicBezTo>
                          <a:pt x="8" y="0"/>
                          <a:pt x="8" y="0"/>
                          <a:pt x="8" y="0"/>
                        </a:cubicBezTo>
                        <a:cubicBezTo>
                          <a:pt x="8" y="0"/>
                          <a:pt x="8" y="0"/>
                          <a:pt x="8" y="0"/>
                        </a:cubicBezTo>
                        <a:cubicBezTo>
                          <a:pt x="7" y="0"/>
                          <a:pt x="6" y="0"/>
                          <a:pt x="4" y="4"/>
                        </a:cubicBezTo>
                        <a:cubicBezTo>
                          <a:pt x="2" y="9"/>
                          <a:pt x="0" y="9"/>
                          <a:pt x="2" y="11"/>
                        </a:cubicBezTo>
                        <a:cubicBezTo>
                          <a:pt x="2" y="11"/>
                          <a:pt x="3" y="11"/>
                          <a:pt x="3" y="11"/>
                        </a:cubicBezTo>
                        <a:cubicBezTo>
                          <a:pt x="5" y="11"/>
                          <a:pt x="6" y="9"/>
                          <a:pt x="8" y="8"/>
                        </a:cubicBezTo>
                        <a:cubicBezTo>
                          <a:pt x="10" y="5"/>
                          <a:pt x="13" y="6"/>
                          <a:pt x="13" y="3"/>
                        </a:cubicBezTo>
                        <a:cubicBezTo>
                          <a:pt x="13"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0" name="Freeform 7425">
                    <a:extLst>
                      <a:ext uri="{FF2B5EF4-FFF2-40B4-BE49-F238E27FC236}">
                        <a16:creationId xmlns:a16="http://schemas.microsoft.com/office/drawing/2014/main" xmlns="" id="{D264114C-1543-4AAC-9F79-8C8A9209E1E2}"/>
                      </a:ext>
                    </a:extLst>
                  </p:cNvPr>
                  <p:cNvSpPr>
                    <a:spLocks/>
                  </p:cNvSpPr>
                  <p:nvPr/>
                </p:nvSpPr>
                <p:spPr bwMode="auto">
                  <a:xfrm>
                    <a:off x="4008" y="2663"/>
                    <a:ext cx="16" cy="25"/>
                  </a:xfrm>
                  <a:custGeom>
                    <a:avLst/>
                    <a:gdLst>
                      <a:gd name="T0" fmla="*/ 17 w 22"/>
                      <a:gd name="T1" fmla="*/ 2 h 34"/>
                      <a:gd name="T2" fmla="*/ 11 w 22"/>
                      <a:gd name="T3" fmla="*/ 7 h 34"/>
                      <a:gd name="T4" fmla="*/ 5 w 22"/>
                      <a:gd name="T5" fmla="*/ 18 h 34"/>
                      <a:gd name="T6" fmla="*/ 0 w 22"/>
                      <a:gd name="T7" fmla="*/ 25 h 34"/>
                      <a:gd name="T8" fmla="*/ 4 w 22"/>
                      <a:gd name="T9" fmla="*/ 30 h 34"/>
                      <a:gd name="T10" fmla="*/ 11 w 22"/>
                      <a:gd name="T11" fmla="*/ 23 h 34"/>
                      <a:gd name="T12" fmla="*/ 17 w 22"/>
                      <a:gd name="T13" fmla="*/ 11 h 34"/>
                      <a:gd name="T14" fmla="*/ 17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7" y="2"/>
                        </a:moveTo>
                        <a:cubicBezTo>
                          <a:pt x="17" y="2"/>
                          <a:pt x="13" y="0"/>
                          <a:pt x="11" y="7"/>
                        </a:cubicBezTo>
                        <a:cubicBezTo>
                          <a:pt x="9" y="13"/>
                          <a:pt x="8" y="14"/>
                          <a:pt x="5" y="18"/>
                        </a:cubicBezTo>
                        <a:cubicBezTo>
                          <a:pt x="2" y="22"/>
                          <a:pt x="1" y="22"/>
                          <a:pt x="0" y="25"/>
                        </a:cubicBezTo>
                        <a:cubicBezTo>
                          <a:pt x="0" y="28"/>
                          <a:pt x="4" y="26"/>
                          <a:pt x="4" y="30"/>
                        </a:cubicBezTo>
                        <a:cubicBezTo>
                          <a:pt x="5" y="34"/>
                          <a:pt x="9" y="29"/>
                          <a:pt x="11" y="23"/>
                        </a:cubicBezTo>
                        <a:cubicBezTo>
                          <a:pt x="13" y="18"/>
                          <a:pt x="15" y="13"/>
                          <a:pt x="17" y="11"/>
                        </a:cubicBezTo>
                        <a:cubicBezTo>
                          <a:pt x="19" y="9"/>
                          <a:pt x="22" y="3"/>
                          <a:pt x="17"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1" name="Freeform 7426">
                    <a:extLst>
                      <a:ext uri="{FF2B5EF4-FFF2-40B4-BE49-F238E27FC236}">
                        <a16:creationId xmlns:a16="http://schemas.microsoft.com/office/drawing/2014/main" xmlns="" id="{8D8EA88E-BC32-4B52-9CEA-BFA3B3BFB67D}"/>
                      </a:ext>
                    </a:extLst>
                  </p:cNvPr>
                  <p:cNvSpPr>
                    <a:spLocks noEditPoints="1"/>
                  </p:cNvSpPr>
                  <p:nvPr/>
                </p:nvSpPr>
                <p:spPr bwMode="auto">
                  <a:xfrm>
                    <a:off x="4008" y="2663"/>
                    <a:ext cx="15" cy="24"/>
                  </a:xfrm>
                  <a:custGeom>
                    <a:avLst/>
                    <a:gdLst>
                      <a:gd name="T0" fmla="*/ 4 w 20"/>
                      <a:gd name="T1" fmla="*/ 30 h 32"/>
                      <a:gd name="T2" fmla="*/ 2 w 20"/>
                      <a:gd name="T3" fmla="*/ 28 h 32"/>
                      <a:gd name="T4" fmla="*/ 1 w 20"/>
                      <a:gd name="T5" fmla="*/ 28 h 32"/>
                      <a:gd name="T6" fmla="*/ 0 w 20"/>
                      <a:gd name="T7" fmla="*/ 25 h 32"/>
                      <a:gd name="T8" fmla="*/ 0 w 20"/>
                      <a:gd name="T9" fmla="*/ 23 h 32"/>
                      <a:gd name="T10" fmla="*/ 5 w 20"/>
                      <a:gd name="T11" fmla="*/ 18 h 32"/>
                      <a:gd name="T12" fmla="*/ 10 w 20"/>
                      <a:gd name="T13" fmla="*/ 10 h 32"/>
                      <a:gd name="T14" fmla="*/ 11 w 20"/>
                      <a:gd name="T15" fmla="*/ 7 h 32"/>
                      <a:gd name="T16" fmla="*/ 11 w 20"/>
                      <a:gd name="T17" fmla="*/ 5 h 32"/>
                      <a:gd name="T18" fmla="*/ 17 w 20"/>
                      <a:gd name="T19" fmla="*/ 1 h 32"/>
                      <a:gd name="T20" fmla="*/ 18 w 20"/>
                      <a:gd name="T21" fmla="*/ 1 h 32"/>
                      <a:gd name="T22" fmla="*/ 20 w 20"/>
                      <a:gd name="T23" fmla="*/ 4 h 32"/>
                      <a:gd name="T24" fmla="*/ 20 w 20"/>
                      <a:gd name="T25" fmla="*/ 8 h 32"/>
                      <a:gd name="T26" fmla="*/ 17 w 20"/>
                      <a:gd name="T27" fmla="*/ 12 h 32"/>
                      <a:gd name="T28" fmla="*/ 12 w 20"/>
                      <a:gd name="T29" fmla="*/ 20 h 32"/>
                      <a:gd name="T30" fmla="*/ 11 w 20"/>
                      <a:gd name="T31" fmla="*/ 23 h 32"/>
                      <a:gd name="T32" fmla="*/ 10 w 20"/>
                      <a:gd name="T33" fmla="*/ 25 h 32"/>
                      <a:gd name="T34" fmla="*/ 5 w 20"/>
                      <a:gd name="T35" fmla="*/ 32 h 32"/>
                      <a:gd name="T36" fmla="*/ 4 w 20"/>
                      <a:gd name="T37" fmla="*/ 30 h 32"/>
                      <a:gd name="T38" fmla="*/ 5 w 20"/>
                      <a:gd name="T39" fmla="*/ 29 h 32"/>
                      <a:gd name="T40" fmla="*/ 5 w 20"/>
                      <a:gd name="T41" fmla="*/ 31 h 32"/>
                      <a:gd name="T42" fmla="*/ 7 w 20"/>
                      <a:gd name="T43" fmla="*/ 29 h 32"/>
                      <a:gd name="T44" fmla="*/ 10 w 20"/>
                      <a:gd name="T45" fmla="*/ 25 h 32"/>
                      <a:gd name="T46" fmla="*/ 10 w 20"/>
                      <a:gd name="T47" fmla="*/ 23 h 32"/>
                      <a:gd name="T48" fmla="*/ 12 w 20"/>
                      <a:gd name="T49" fmla="*/ 19 h 32"/>
                      <a:gd name="T50" fmla="*/ 17 w 20"/>
                      <a:gd name="T51" fmla="*/ 11 h 32"/>
                      <a:gd name="T52" fmla="*/ 19 w 20"/>
                      <a:gd name="T53" fmla="*/ 8 h 32"/>
                      <a:gd name="T54" fmla="*/ 17 w 20"/>
                      <a:gd name="T55" fmla="*/ 2 h 32"/>
                      <a:gd name="T56" fmla="*/ 16 w 20"/>
                      <a:gd name="T57" fmla="*/ 2 h 32"/>
                      <a:gd name="T58" fmla="*/ 17 w 20"/>
                      <a:gd name="T59" fmla="*/ 2 h 32"/>
                      <a:gd name="T60" fmla="*/ 16 w 20"/>
                      <a:gd name="T61" fmla="*/ 2 h 32"/>
                      <a:gd name="T62" fmla="*/ 16 w 20"/>
                      <a:gd name="T63" fmla="*/ 2 h 32"/>
                      <a:gd name="T64" fmla="*/ 12 w 20"/>
                      <a:gd name="T65" fmla="*/ 5 h 32"/>
                      <a:gd name="T66" fmla="*/ 12 w 20"/>
                      <a:gd name="T67" fmla="*/ 7 h 32"/>
                      <a:gd name="T68" fmla="*/ 10 w 20"/>
                      <a:gd name="T69" fmla="*/ 10 h 32"/>
                      <a:gd name="T70" fmla="*/ 5 w 20"/>
                      <a:gd name="T71" fmla="*/ 18 h 32"/>
                      <a:gd name="T72" fmla="*/ 1 w 20"/>
                      <a:gd name="T73" fmla="*/ 23 h 32"/>
                      <a:gd name="T74" fmla="*/ 1 w 20"/>
                      <a:gd name="T75" fmla="*/ 25 h 32"/>
                      <a:gd name="T76" fmla="*/ 1 w 20"/>
                      <a:gd name="T77" fmla="*/ 26 h 32"/>
                      <a:gd name="T78" fmla="*/ 3 w 20"/>
                      <a:gd name="T79" fmla="*/ 27 h 32"/>
                      <a:gd name="T80" fmla="*/ 3 w 20"/>
                      <a:gd name="T81" fmla="*/ 27 h 32"/>
                      <a:gd name="T82" fmla="*/ 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4" y="30"/>
                        </a:moveTo>
                        <a:cubicBezTo>
                          <a:pt x="4" y="29"/>
                          <a:pt x="3" y="28"/>
                          <a:pt x="2" y="28"/>
                        </a:cubicBezTo>
                        <a:cubicBezTo>
                          <a:pt x="2" y="28"/>
                          <a:pt x="1" y="28"/>
                          <a:pt x="1" y="28"/>
                        </a:cubicBezTo>
                        <a:cubicBezTo>
                          <a:pt x="0" y="27"/>
                          <a:pt x="0" y="27"/>
                          <a:pt x="0" y="25"/>
                        </a:cubicBezTo>
                        <a:cubicBezTo>
                          <a:pt x="0" y="24"/>
                          <a:pt x="0" y="24"/>
                          <a:pt x="0" y="23"/>
                        </a:cubicBezTo>
                        <a:cubicBezTo>
                          <a:pt x="1" y="21"/>
                          <a:pt x="3" y="21"/>
                          <a:pt x="5" y="18"/>
                        </a:cubicBezTo>
                        <a:cubicBezTo>
                          <a:pt x="7" y="14"/>
                          <a:pt x="8" y="13"/>
                          <a:pt x="10" y="10"/>
                        </a:cubicBezTo>
                        <a:cubicBezTo>
                          <a:pt x="10" y="9"/>
                          <a:pt x="10" y="8"/>
                          <a:pt x="11" y="7"/>
                        </a:cubicBezTo>
                        <a:cubicBezTo>
                          <a:pt x="11" y="6"/>
                          <a:pt x="11" y="5"/>
                          <a:pt x="11" y="5"/>
                        </a:cubicBezTo>
                        <a:cubicBezTo>
                          <a:pt x="13" y="0"/>
                          <a:pt x="17" y="1"/>
                          <a:pt x="17" y="1"/>
                        </a:cubicBezTo>
                        <a:cubicBezTo>
                          <a:pt x="18" y="1"/>
                          <a:pt x="18" y="1"/>
                          <a:pt x="18" y="1"/>
                        </a:cubicBezTo>
                        <a:cubicBezTo>
                          <a:pt x="19" y="2"/>
                          <a:pt x="20" y="3"/>
                          <a:pt x="20" y="4"/>
                        </a:cubicBezTo>
                        <a:cubicBezTo>
                          <a:pt x="20" y="5"/>
                          <a:pt x="20" y="7"/>
                          <a:pt x="20" y="8"/>
                        </a:cubicBezTo>
                        <a:cubicBezTo>
                          <a:pt x="19" y="9"/>
                          <a:pt x="18" y="11"/>
                          <a:pt x="17" y="12"/>
                        </a:cubicBezTo>
                        <a:cubicBezTo>
                          <a:pt x="16" y="13"/>
                          <a:pt x="14" y="16"/>
                          <a:pt x="12" y="20"/>
                        </a:cubicBezTo>
                        <a:cubicBezTo>
                          <a:pt x="12" y="21"/>
                          <a:pt x="11" y="22"/>
                          <a:pt x="11" y="23"/>
                        </a:cubicBezTo>
                        <a:cubicBezTo>
                          <a:pt x="11" y="24"/>
                          <a:pt x="11" y="24"/>
                          <a:pt x="10" y="25"/>
                        </a:cubicBezTo>
                        <a:cubicBezTo>
                          <a:pt x="9" y="29"/>
                          <a:pt x="7" y="32"/>
                          <a:pt x="5" y="32"/>
                        </a:cubicBezTo>
                        <a:cubicBezTo>
                          <a:pt x="4" y="31"/>
                          <a:pt x="4" y="31"/>
                          <a:pt x="4" y="30"/>
                        </a:cubicBezTo>
                        <a:close/>
                        <a:moveTo>
                          <a:pt x="5" y="29"/>
                        </a:moveTo>
                        <a:cubicBezTo>
                          <a:pt x="5" y="30"/>
                          <a:pt x="5" y="30"/>
                          <a:pt x="5" y="31"/>
                        </a:cubicBezTo>
                        <a:cubicBezTo>
                          <a:pt x="6" y="31"/>
                          <a:pt x="6" y="30"/>
                          <a:pt x="7" y="29"/>
                        </a:cubicBezTo>
                        <a:cubicBezTo>
                          <a:pt x="8" y="28"/>
                          <a:pt x="9" y="26"/>
                          <a:pt x="10" y="25"/>
                        </a:cubicBezTo>
                        <a:cubicBezTo>
                          <a:pt x="10" y="24"/>
                          <a:pt x="10" y="24"/>
                          <a:pt x="10" y="23"/>
                        </a:cubicBezTo>
                        <a:cubicBezTo>
                          <a:pt x="11" y="22"/>
                          <a:pt x="11" y="21"/>
                          <a:pt x="12" y="19"/>
                        </a:cubicBezTo>
                        <a:cubicBezTo>
                          <a:pt x="13" y="15"/>
                          <a:pt x="15" y="12"/>
                          <a:pt x="17" y="11"/>
                        </a:cubicBezTo>
                        <a:cubicBezTo>
                          <a:pt x="18" y="10"/>
                          <a:pt x="18" y="9"/>
                          <a:pt x="19" y="8"/>
                        </a:cubicBezTo>
                        <a:cubicBezTo>
                          <a:pt x="20" y="6"/>
                          <a:pt x="20" y="4"/>
                          <a:pt x="17" y="2"/>
                        </a:cubicBezTo>
                        <a:cubicBezTo>
                          <a:pt x="16" y="2"/>
                          <a:pt x="16" y="2"/>
                          <a:pt x="16" y="2"/>
                        </a:cubicBezTo>
                        <a:cubicBezTo>
                          <a:pt x="17" y="2"/>
                          <a:pt x="17" y="2"/>
                          <a:pt x="17" y="2"/>
                        </a:cubicBezTo>
                        <a:cubicBezTo>
                          <a:pt x="16" y="2"/>
                          <a:pt x="16" y="2"/>
                          <a:pt x="16" y="2"/>
                        </a:cubicBezTo>
                        <a:cubicBezTo>
                          <a:pt x="16" y="2"/>
                          <a:pt x="16" y="2"/>
                          <a:pt x="16" y="2"/>
                        </a:cubicBezTo>
                        <a:cubicBezTo>
                          <a:pt x="16" y="2"/>
                          <a:pt x="13" y="2"/>
                          <a:pt x="12" y="5"/>
                        </a:cubicBezTo>
                        <a:cubicBezTo>
                          <a:pt x="12" y="6"/>
                          <a:pt x="12" y="6"/>
                          <a:pt x="12" y="7"/>
                        </a:cubicBezTo>
                        <a:cubicBezTo>
                          <a:pt x="11" y="8"/>
                          <a:pt x="11" y="9"/>
                          <a:pt x="10" y="10"/>
                        </a:cubicBezTo>
                        <a:cubicBezTo>
                          <a:pt x="9" y="14"/>
                          <a:pt x="7" y="15"/>
                          <a:pt x="5" y="18"/>
                        </a:cubicBezTo>
                        <a:cubicBezTo>
                          <a:pt x="3" y="21"/>
                          <a:pt x="2" y="22"/>
                          <a:pt x="1" y="23"/>
                        </a:cubicBezTo>
                        <a:cubicBezTo>
                          <a:pt x="1" y="24"/>
                          <a:pt x="1" y="24"/>
                          <a:pt x="1" y="25"/>
                        </a:cubicBezTo>
                        <a:cubicBezTo>
                          <a:pt x="1" y="26"/>
                          <a:pt x="1" y="26"/>
                          <a:pt x="1" y="26"/>
                        </a:cubicBezTo>
                        <a:cubicBezTo>
                          <a:pt x="2" y="27"/>
                          <a:pt x="2" y="27"/>
                          <a:pt x="3" y="27"/>
                        </a:cubicBezTo>
                        <a:cubicBezTo>
                          <a:pt x="3" y="27"/>
                          <a:pt x="3" y="27"/>
                          <a:pt x="3" y="27"/>
                        </a:cubicBezTo>
                        <a:cubicBezTo>
                          <a:pt x="4" y="27"/>
                          <a:pt x="4" y="28"/>
                          <a:pt x="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2" name="Freeform 7427">
                    <a:extLst>
                      <a:ext uri="{FF2B5EF4-FFF2-40B4-BE49-F238E27FC236}">
                        <a16:creationId xmlns:a16="http://schemas.microsoft.com/office/drawing/2014/main" xmlns="" id="{29A44158-5061-489A-AA47-B10BBAC4CC4A}"/>
                      </a:ext>
                    </a:extLst>
                  </p:cNvPr>
                  <p:cNvSpPr>
                    <a:spLocks noEditPoints="1"/>
                  </p:cNvSpPr>
                  <p:nvPr/>
                </p:nvSpPr>
                <p:spPr bwMode="auto">
                  <a:xfrm>
                    <a:off x="4009" y="2664"/>
                    <a:ext cx="14" cy="21"/>
                  </a:xfrm>
                  <a:custGeom>
                    <a:avLst/>
                    <a:gdLst>
                      <a:gd name="T0" fmla="*/ 2 w 19"/>
                      <a:gd name="T1" fmla="*/ 23 h 28"/>
                      <a:gd name="T2" fmla="*/ 1 w 19"/>
                      <a:gd name="T3" fmla="*/ 22 h 28"/>
                      <a:gd name="T4" fmla="*/ 7 w 19"/>
                      <a:gd name="T5" fmla="*/ 14 h 28"/>
                      <a:gd name="T6" fmla="*/ 11 w 19"/>
                      <a:gd name="T7" fmla="*/ 7 h 28"/>
                      <a:gd name="T8" fmla="*/ 13 w 19"/>
                      <a:gd name="T9" fmla="*/ 2 h 28"/>
                      <a:gd name="T10" fmla="*/ 13 w 19"/>
                      <a:gd name="T11" fmla="*/ 2 h 28"/>
                      <a:gd name="T12" fmla="*/ 14 w 19"/>
                      <a:gd name="T13" fmla="*/ 3 h 28"/>
                      <a:gd name="T14" fmla="*/ 14 w 19"/>
                      <a:gd name="T15" fmla="*/ 4 h 28"/>
                      <a:gd name="T16" fmla="*/ 15 w 19"/>
                      <a:gd name="T17" fmla="*/ 4 h 28"/>
                      <a:gd name="T18" fmla="*/ 16 w 19"/>
                      <a:gd name="T19" fmla="*/ 4 h 28"/>
                      <a:gd name="T20" fmla="*/ 16 w 19"/>
                      <a:gd name="T21" fmla="*/ 5 h 28"/>
                      <a:gd name="T22" fmla="*/ 13 w 19"/>
                      <a:gd name="T23" fmla="*/ 9 h 28"/>
                      <a:gd name="T24" fmla="*/ 8 w 19"/>
                      <a:gd name="T25" fmla="*/ 22 h 28"/>
                      <a:gd name="T26" fmla="*/ 5 w 19"/>
                      <a:gd name="T27" fmla="*/ 26 h 28"/>
                      <a:gd name="T28" fmla="*/ 5 w 19"/>
                      <a:gd name="T29" fmla="*/ 24 h 28"/>
                      <a:gd name="T30" fmla="*/ 4 w 19"/>
                      <a:gd name="T31" fmla="*/ 22 h 28"/>
                      <a:gd name="T32" fmla="*/ 3 w 19"/>
                      <a:gd name="T33" fmla="*/ 23 h 28"/>
                      <a:gd name="T34" fmla="*/ 2 w 19"/>
                      <a:gd name="T35" fmla="*/ 23 h 28"/>
                      <a:gd name="T36" fmla="*/ 16 w 19"/>
                      <a:gd name="T37" fmla="*/ 0 h 28"/>
                      <a:gd name="T38" fmla="*/ 15 w 19"/>
                      <a:gd name="T39" fmla="*/ 0 h 28"/>
                      <a:gd name="T40" fmla="*/ 15 w 19"/>
                      <a:gd name="T41" fmla="*/ 0 h 28"/>
                      <a:gd name="T42" fmla="*/ 15 w 19"/>
                      <a:gd name="T43" fmla="*/ 0 h 28"/>
                      <a:gd name="T44" fmla="*/ 11 w 19"/>
                      <a:gd name="T45" fmla="*/ 3 h 28"/>
                      <a:gd name="T46" fmla="*/ 11 w 19"/>
                      <a:gd name="T47" fmla="*/ 5 h 28"/>
                      <a:gd name="T48" fmla="*/ 9 w 19"/>
                      <a:gd name="T49" fmla="*/ 8 h 28"/>
                      <a:gd name="T50" fmla="*/ 4 w 19"/>
                      <a:gd name="T51" fmla="*/ 16 h 28"/>
                      <a:gd name="T52" fmla="*/ 0 w 19"/>
                      <a:gd name="T53" fmla="*/ 21 h 28"/>
                      <a:gd name="T54" fmla="*/ 0 w 19"/>
                      <a:gd name="T55" fmla="*/ 23 h 28"/>
                      <a:gd name="T56" fmla="*/ 0 w 19"/>
                      <a:gd name="T57" fmla="*/ 24 h 28"/>
                      <a:gd name="T58" fmla="*/ 0 w 19"/>
                      <a:gd name="T59" fmla="*/ 24 h 28"/>
                      <a:gd name="T60" fmla="*/ 2 w 19"/>
                      <a:gd name="T61" fmla="*/ 25 h 28"/>
                      <a:gd name="T62" fmla="*/ 5 w 19"/>
                      <a:gd name="T63" fmla="*/ 27 h 28"/>
                      <a:gd name="T64" fmla="*/ 5 w 19"/>
                      <a:gd name="T65" fmla="*/ 28 h 28"/>
                      <a:gd name="T66" fmla="*/ 6 w 19"/>
                      <a:gd name="T67" fmla="*/ 27 h 28"/>
                      <a:gd name="T68" fmla="*/ 7 w 19"/>
                      <a:gd name="T69" fmla="*/ 25 h 28"/>
                      <a:gd name="T70" fmla="*/ 7 w 19"/>
                      <a:gd name="T71" fmla="*/ 25 h 28"/>
                      <a:gd name="T72" fmla="*/ 8 w 19"/>
                      <a:gd name="T73" fmla="*/ 23 h 28"/>
                      <a:gd name="T74" fmla="*/ 10 w 19"/>
                      <a:gd name="T75" fmla="*/ 21 h 28"/>
                      <a:gd name="T76" fmla="*/ 11 w 19"/>
                      <a:gd name="T77" fmla="*/ 17 h 28"/>
                      <a:gd name="T78" fmla="*/ 16 w 19"/>
                      <a:gd name="T79" fmla="*/ 9 h 28"/>
                      <a:gd name="T80" fmla="*/ 18 w 19"/>
                      <a:gd name="T81" fmla="*/ 6 h 28"/>
                      <a:gd name="T82" fmla="*/ 18 w 19"/>
                      <a:gd name="T83" fmla="*/ 5 h 28"/>
                      <a:gd name="T84" fmla="*/ 18 w 19"/>
                      <a:gd name="T85" fmla="*/ 4 h 28"/>
                      <a:gd name="T86" fmla="*/ 16 w 19"/>
                      <a:gd name="T87" fmla="*/ 0 h 28"/>
                      <a:gd name="T88" fmla="*/ 15 w 19"/>
                      <a:gd name="T89" fmla="*/ 0 h 28"/>
                      <a:gd name="T90" fmla="*/ 16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2" y="23"/>
                        </a:moveTo>
                        <a:cubicBezTo>
                          <a:pt x="2" y="23"/>
                          <a:pt x="2" y="23"/>
                          <a:pt x="1" y="22"/>
                        </a:cubicBezTo>
                        <a:cubicBezTo>
                          <a:pt x="1" y="20"/>
                          <a:pt x="5" y="16"/>
                          <a:pt x="7" y="14"/>
                        </a:cubicBezTo>
                        <a:cubicBezTo>
                          <a:pt x="9" y="13"/>
                          <a:pt x="10" y="10"/>
                          <a:pt x="11" y="7"/>
                        </a:cubicBezTo>
                        <a:cubicBezTo>
                          <a:pt x="12" y="4"/>
                          <a:pt x="13" y="2"/>
                          <a:pt x="13" y="2"/>
                        </a:cubicBezTo>
                        <a:cubicBezTo>
                          <a:pt x="13" y="2"/>
                          <a:pt x="13" y="2"/>
                          <a:pt x="13" y="2"/>
                        </a:cubicBezTo>
                        <a:cubicBezTo>
                          <a:pt x="14" y="2"/>
                          <a:pt x="14" y="3"/>
                          <a:pt x="14" y="3"/>
                        </a:cubicBezTo>
                        <a:cubicBezTo>
                          <a:pt x="14" y="4"/>
                          <a:pt x="14" y="4"/>
                          <a:pt x="14" y="4"/>
                        </a:cubicBezTo>
                        <a:cubicBezTo>
                          <a:pt x="15" y="4"/>
                          <a:pt x="15" y="4"/>
                          <a:pt x="15" y="4"/>
                        </a:cubicBezTo>
                        <a:cubicBezTo>
                          <a:pt x="15" y="4"/>
                          <a:pt x="16" y="4"/>
                          <a:pt x="16" y="4"/>
                        </a:cubicBezTo>
                        <a:cubicBezTo>
                          <a:pt x="16" y="4"/>
                          <a:pt x="16" y="4"/>
                          <a:pt x="16" y="5"/>
                        </a:cubicBezTo>
                        <a:cubicBezTo>
                          <a:pt x="17" y="6"/>
                          <a:pt x="15" y="8"/>
                          <a:pt x="13" y="9"/>
                        </a:cubicBezTo>
                        <a:cubicBezTo>
                          <a:pt x="12" y="11"/>
                          <a:pt x="9" y="19"/>
                          <a:pt x="8" y="22"/>
                        </a:cubicBezTo>
                        <a:cubicBezTo>
                          <a:pt x="7" y="24"/>
                          <a:pt x="6" y="26"/>
                          <a:pt x="5" y="26"/>
                        </a:cubicBezTo>
                        <a:cubicBezTo>
                          <a:pt x="5" y="26"/>
                          <a:pt x="5" y="25"/>
                          <a:pt x="5" y="24"/>
                        </a:cubicBezTo>
                        <a:cubicBezTo>
                          <a:pt x="4" y="23"/>
                          <a:pt x="4" y="22"/>
                          <a:pt x="4" y="22"/>
                        </a:cubicBezTo>
                        <a:cubicBezTo>
                          <a:pt x="3" y="23"/>
                          <a:pt x="3" y="23"/>
                          <a:pt x="3" y="23"/>
                        </a:cubicBezTo>
                        <a:lnTo>
                          <a:pt x="2" y="23"/>
                        </a:lnTo>
                        <a:close/>
                        <a:moveTo>
                          <a:pt x="16" y="0"/>
                        </a:moveTo>
                        <a:cubicBezTo>
                          <a:pt x="15" y="0"/>
                          <a:pt x="15" y="0"/>
                          <a:pt x="15" y="0"/>
                        </a:cubicBezTo>
                        <a:cubicBezTo>
                          <a:pt x="15" y="0"/>
                          <a:pt x="15" y="0"/>
                          <a:pt x="15" y="0"/>
                        </a:cubicBezTo>
                        <a:cubicBezTo>
                          <a:pt x="15" y="0"/>
                          <a:pt x="15" y="0"/>
                          <a:pt x="15" y="0"/>
                        </a:cubicBezTo>
                        <a:cubicBezTo>
                          <a:pt x="14" y="0"/>
                          <a:pt x="12" y="1"/>
                          <a:pt x="11" y="3"/>
                        </a:cubicBezTo>
                        <a:cubicBezTo>
                          <a:pt x="11" y="4"/>
                          <a:pt x="11" y="4"/>
                          <a:pt x="11" y="5"/>
                        </a:cubicBezTo>
                        <a:cubicBezTo>
                          <a:pt x="10" y="6"/>
                          <a:pt x="10" y="7"/>
                          <a:pt x="9" y="8"/>
                        </a:cubicBezTo>
                        <a:cubicBezTo>
                          <a:pt x="8" y="12"/>
                          <a:pt x="6" y="13"/>
                          <a:pt x="4" y="16"/>
                        </a:cubicBezTo>
                        <a:cubicBezTo>
                          <a:pt x="2" y="19"/>
                          <a:pt x="1" y="20"/>
                          <a:pt x="0" y="21"/>
                        </a:cubicBezTo>
                        <a:cubicBezTo>
                          <a:pt x="0" y="22"/>
                          <a:pt x="0" y="22"/>
                          <a:pt x="0" y="23"/>
                        </a:cubicBezTo>
                        <a:cubicBezTo>
                          <a:pt x="0" y="24"/>
                          <a:pt x="0" y="24"/>
                          <a:pt x="0" y="24"/>
                        </a:cubicBezTo>
                        <a:cubicBezTo>
                          <a:pt x="0" y="24"/>
                          <a:pt x="0" y="24"/>
                          <a:pt x="0" y="24"/>
                        </a:cubicBezTo>
                        <a:cubicBezTo>
                          <a:pt x="1" y="24"/>
                          <a:pt x="2" y="24"/>
                          <a:pt x="2" y="25"/>
                        </a:cubicBezTo>
                        <a:cubicBezTo>
                          <a:pt x="3" y="25"/>
                          <a:pt x="5" y="26"/>
                          <a:pt x="5" y="27"/>
                        </a:cubicBezTo>
                        <a:cubicBezTo>
                          <a:pt x="5" y="28"/>
                          <a:pt x="5" y="28"/>
                          <a:pt x="5" y="28"/>
                        </a:cubicBezTo>
                        <a:cubicBezTo>
                          <a:pt x="5" y="28"/>
                          <a:pt x="6" y="28"/>
                          <a:pt x="6" y="27"/>
                        </a:cubicBezTo>
                        <a:cubicBezTo>
                          <a:pt x="7" y="27"/>
                          <a:pt x="7" y="26"/>
                          <a:pt x="7" y="25"/>
                        </a:cubicBezTo>
                        <a:cubicBezTo>
                          <a:pt x="7" y="25"/>
                          <a:pt x="7" y="25"/>
                          <a:pt x="7" y="25"/>
                        </a:cubicBezTo>
                        <a:cubicBezTo>
                          <a:pt x="8" y="24"/>
                          <a:pt x="8" y="24"/>
                          <a:pt x="8" y="23"/>
                        </a:cubicBezTo>
                        <a:cubicBezTo>
                          <a:pt x="8" y="22"/>
                          <a:pt x="9" y="21"/>
                          <a:pt x="10" y="21"/>
                        </a:cubicBezTo>
                        <a:cubicBezTo>
                          <a:pt x="10" y="19"/>
                          <a:pt x="10" y="18"/>
                          <a:pt x="11" y="17"/>
                        </a:cubicBezTo>
                        <a:cubicBezTo>
                          <a:pt x="12" y="13"/>
                          <a:pt x="14" y="10"/>
                          <a:pt x="16" y="9"/>
                        </a:cubicBezTo>
                        <a:cubicBezTo>
                          <a:pt x="16" y="8"/>
                          <a:pt x="17" y="7"/>
                          <a:pt x="18" y="6"/>
                        </a:cubicBezTo>
                        <a:cubicBezTo>
                          <a:pt x="18" y="6"/>
                          <a:pt x="18" y="6"/>
                          <a:pt x="18" y="5"/>
                        </a:cubicBezTo>
                        <a:cubicBezTo>
                          <a:pt x="18" y="4"/>
                          <a:pt x="18" y="4"/>
                          <a:pt x="18" y="4"/>
                        </a:cubicBezTo>
                        <a:cubicBezTo>
                          <a:pt x="19" y="3"/>
                          <a:pt x="18" y="1"/>
                          <a:pt x="16" y="0"/>
                        </a:cubicBezTo>
                        <a:cubicBezTo>
                          <a:pt x="15" y="0"/>
                          <a:pt x="15" y="0"/>
                          <a:pt x="15" y="0"/>
                        </a:cubicBezTo>
                        <a:lnTo>
                          <a:pt x="1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3" name="Freeform 7428">
                    <a:extLst>
                      <a:ext uri="{FF2B5EF4-FFF2-40B4-BE49-F238E27FC236}">
                        <a16:creationId xmlns:a16="http://schemas.microsoft.com/office/drawing/2014/main" xmlns="" id="{949AEA93-E8AD-4376-B19C-73496527794E}"/>
                      </a:ext>
                    </a:extLst>
                  </p:cNvPr>
                  <p:cNvSpPr>
                    <a:spLocks noEditPoints="1"/>
                  </p:cNvSpPr>
                  <p:nvPr/>
                </p:nvSpPr>
                <p:spPr bwMode="auto">
                  <a:xfrm>
                    <a:off x="4008" y="2664"/>
                    <a:ext cx="15" cy="22"/>
                  </a:xfrm>
                  <a:custGeom>
                    <a:avLst/>
                    <a:gdLst>
                      <a:gd name="T0" fmla="*/ 8 w 20"/>
                      <a:gd name="T1" fmla="*/ 25 h 29"/>
                      <a:gd name="T2" fmla="*/ 7 w 20"/>
                      <a:gd name="T3" fmla="*/ 27 h 29"/>
                      <a:gd name="T4" fmla="*/ 6 w 20"/>
                      <a:gd name="T5" fmla="*/ 28 h 29"/>
                      <a:gd name="T6" fmla="*/ 6 w 20"/>
                      <a:gd name="T7" fmla="*/ 29 h 29"/>
                      <a:gd name="T8" fmla="*/ 6 w 20"/>
                      <a:gd name="T9" fmla="*/ 29 h 29"/>
                      <a:gd name="T10" fmla="*/ 9 w 20"/>
                      <a:gd name="T11" fmla="*/ 26 h 29"/>
                      <a:gd name="T12" fmla="*/ 8 w 20"/>
                      <a:gd name="T13" fmla="*/ 25 h 29"/>
                      <a:gd name="T14" fmla="*/ 19 w 20"/>
                      <a:gd name="T15" fmla="*/ 6 h 29"/>
                      <a:gd name="T16" fmla="*/ 17 w 20"/>
                      <a:gd name="T17" fmla="*/ 9 h 29"/>
                      <a:gd name="T18" fmla="*/ 12 w 20"/>
                      <a:gd name="T19" fmla="*/ 17 h 29"/>
                      <a:gd name="T20" fmla="*/ 11 w 20"/>
                      <a:gd name="T21" fmla="*/ 21 h 29"/>
                      <a:gd name="T22" fmla="*/ 11 w 20"/>
                      <a:gd name="T23" fmla="*/ 20 h 29"/>
                      <a:gd name="T24" fmla="*/ 17 w 20"/>
                      <a:gd name="T25" fmla="*/ 9 h 29"/>
                      <a:gd name="T26" fmla="*/ 18 w 20"/>
                      <a:gd name="T27" fmla="*/ 7 h 29"/>
                      <a:gd name="T28" fmla="*/ 19 w 20"/>
                      <a:gd name="T29" fmla="*/ 7 h 29"/>
                      <a:gd name="T30" fmla="*/ 19 w 20"/>
                      <a:gd name="T31" fmla="*/ 6 h 29"/>
                      <a:gd name="T32" fmla="*/ 17 w 20"/>
                      <a:gd name="T33" fmla="*/ 0 h 29"/>
                      <a:gd name="T34" fmla="*/ 16 w 20"/>
                      <a:gd name="T35" fmla="*/ 0 h 29"/>
                      <a:gd name="T36" fmla="*/ 17 w 20"/>
                      <a:gd name="T37" fmla="*/ 0 h 29"/>
                      <a:gd name="T38" fmla="*/ 19 w 20"/>
                      <a:gd name="T39" fmla="*/ 4 h 29"/>
                      <a:gd name="T40" fmla="*/ 20 w 20"/>
                      <a:gd name="T41" fmla="*/ 4 h 29"/>
                      <a:gd name="T42" fmla="*/ 18 w 20"/>
                      <a:gd name="T43" fmla="*/ 0 h 29"/>
                      <a:gd name="T44" fmla="*/ 17 w 20"/>
                      <a:gd name="T45" fmla="*/ 0 h 29"/>
                      <a:gd name="T46" fmla="*/ 16 w 20"/>
                      <a:gd name="T47" fmla="*/ 0 h 29"/>
                      <a:gd name="T48" fmla="*/ 11 w 20"/>
                      <a:gd name="T49" fmla="*/ 5 h 29"/>
                      <a:gd name="T50" fmla="*/ 5 w 20"/>
                      <a:gd name="T51" fmla="*/ 16 h 29"/>
                      <a:gd name="T52" fmla="*/ 0 w 20"/>
                      <a:gd name="T53" fmla="*/ 23 h 29"/>
                      <a:gd name="T54" fmla="*/ 0 w 20"/>
                      <a:gd name="T55" fmla="*/ 24 h 29"/>
                      <a:gd name="T56" fmla="*/ 1 w 20"/>
                      <a:gd name="T57" fmla="*/ 24 h 29"/>
                      <a:gd name="T58" fmla="*/ 1 w 20"/>
                      <a:gd name="T59" fmla="*/ 23 h 29"/>
                      <a:gd name="T60" fmla="*/ 1 w 20"/>
                      <a:gd name="T61" fmla="*/ 21 h 29"/>
                      <a:gd name="T62" fmla="*/ 5 w 20"/>
                      <a:gd name="T63" fmla="*/ 16 h 29"/>
                      <a:gd name="T64" fmla="*/ 10 w 20"/>
                      <a:gd name="T65" fmla="*/ 8 h 29"/>
                      <a:gd name="T66" fmla="*/ 12 w 20"/>
                      <a:gd name="T67" fmla="*/ 5 h 29"/>
                      <a:gd name="T68" fmla="*/ 12 w 20"/>
                      <a:gd name="T69" fmla="*/ 3 h 29"/>
                      <a:gd name="T70" fmla="*/ 16 w 20"/>
                      <a:gd name="T71" fmla="*/ 0 h 29"/>
                      <a:gd name="T72" fmla="*/ 16 w 20"/>
                      <a:gd name="T73" fmla="*/ 0 h 29"/>
                      <a:gd name="T74" fmla="*/ 16 w 20"/>
                      <a:gd name="T75" fmla="*/ 0 h 29"/>
                      <a:gd name="T76" fmla="*/ 16 w 20"/>
                      <a:gd name="T77" fmla="*/ 0 h 29"/>
                      <a:gd name="T78" fmla="*/ 17 w 20"/>
                      <a:gd name="T79" fmla="*/ 0 h 29"/>
                      <a:gd name="T80" fmla="*/ 16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9">
                        <a:moveTo>
                          <a:pt x="8" y="25"/>
                        </a:moveTo>
                        <a:cubicBezTo>
                          <a:pt x="8" y="26"/>
                          <a:pt x="8" y="27"/>
                          <a:pt x="7" y="27"/>
                        </a:cubicBezTo>
                        <a:cubicBezTo>
                          <a:pt x="7" y="28"/>
                          <a:pt x="6" y="28"/>
                          <a:pt x="6" y="28"/>
                        </a:cubicBezTo>
                        <a:cubicBezTo>
                          <a:pt x="6" y="29"/>
                          <a:pt x="6" y="29"/>
                          <a:pt x="6" y="29"/>
                        </a:cubicBezTo>
                        <a:cubicBezTo>
                          <a:pt x="6" y="29"/>
                          <a:pt x="6" y="29"/>
                          <a:pt x="6" y="29"/>
                        </a:cubicBezTo>
                        <a:cubicBezTo>
                          <a:pt x="7" y="29"/>
                          <a:pt x="8" y="28"/>
                          <a:pt x="9" y="26"/>
                        </a:cubicBezTo>
                        <a:lnTo>
                          <a:pt x="8" y="25"/>
                        </a:lnTo>
                        <a:close/>
                        <a:moveTo>
                          <a:pt x="19" y="6"/>
                        </a:moveTo>
                        <a:cubicBezTo>
                          <a:pt x="18" y="7"/>
                          <a:pt x="17" y="8"/>
                          <a:pt x="17" y="9"/>
                        </a:cubicBezTo>
                        <a:cubicBezTo>
                          <a:pt x="15" y="10"/>
                          <a:pt x="13" y="13"/>
                          <a:pt x="12" y="17"/>
                        </a:cubicBezTo>
                        <a:cubicBezTo>
                          <a:pt x="11" y="18"/>
                          <a:pt x="11" y="19"/>
                          <a:pt x="11" y="21"/>
                        </a:cubicBezTo>
                        <a:cubicBezTo>
                          <a:pt x="11" y="20"/>
                          <a:pt x="11" y="20"/>
                          <a:pt x="11" y="20"/>
                        </a:cubicBezTo>
                        <a:cubicBezTo>
                          <a:pt x="13" y="15"/>
                          <a:pt x="15" y="11"/>
                          <a:pt x="17" y="9"/>
                        </a:cubicBezTo>
                        <a:cubicBezTo>
                          <a:pt x="17" y="9"/>
                          <a:pt x="18" y="8"/>
                          <a:pt x="18" y="7"/>
                        </a:cubicBezTo>
                        <a:cubicBezTo>
                          <a:pt x="19" y="7"/>
                          <a:pt x="19" y="7"/>
                          <a:pt x="19" y="7"/>
                        </a:cubicBezTo>
                        <a:lnTo>
                          <a:pt x="19" y="6"/>
                        </a:lnTo>
                        <a:close/>
                        <a:moveTo>
                          <a:pt x="17" y="0"/>
                        </a:moveTo>
                        <a:cubicBezTo>
                          <a:pt x="16" y="0"/>
                          <a:pt x="16" y="0"/>
                          <a:pt x="16" y="0"/>
                        </a:cubicBezTo>
                        <a:cubicBezTo>
                          <a:pt x="17" y="0"/>
                          <a:pt x="17" y="0"/>
                          <a:pt x="17" y="0"/>
                        </a:cubicBezTo>
                        <a:cubicBezTo>
                          <a:pt x="19" y="1"/>
                          <a:pt x="20" y="3"/>
                          <a:pt x="19" y="4"/>
                        </a:cubicBezTo>
                        <a:cubicBezTo>
                          <a:pt x="20" y="4"/>
                          <a:pt x="20" y="4"/>
                          <a:pt x="20" y="4"/>
                        </a:cubicBezTo>
                        <a:cubicBezTo>
                          <a:pt x="20" y="2"/>
                          <a:pt x="19" y="1"/>
                          <a:pt x="18" y="0"/>
                        </a:cubicBezTo>
                        <a:cubicBezTo>
                          <a:pt x="18" y="0"/>
                          <a:pt x="17" y="0"/>
                          <a:pt x="17" y="0"/>
                        </a:cubicBezTo>
                        <a:close/>
                        <a:moveTo>
                          <a:pt x="16" y="0"/>
                        </a:moveTo>
                        <a:cubicBezTo>
                          <a:pt x="15" y="0"/>
                          <a:pt x="12" y="0"/>
                          <a:pt x="11" y="5"/>
                        </a:cubicBezTo>
                        <a:cubicBezTo>
                          <a:pt x="9" y="11"/>
                          <a:pt x="8" y="12"/>
                          <a:pt x="5" y="16"/>
                        </a:cubicBezTo>
                        <a:cubicBezTo>
                          <a:pt x="2" y="20"/>
                          <a:pt x="1" y="20"/>
                          <a:pt x="0" y="23"/>
                        </a:cubicBezTo>
                        <a:cubicBezTo>
                          <a:pt x="0" y="24"/>
                          <a:pt x="0" y="24"/>
                          <a:pt x="0" y="24"/>
                        </a:cubicBezTo>
                        <a:cubicBezTo>
                          <a:pt x="1" y="24"/>
                          <a:pt x="1" y="24"/>
                          <a:pt x="1" y="24"/>
                        </a:cubicBezTo>
                        <a:cubicBezTo>
                          <a:pt x="1" y="24"/>
                          <a:pt x="1" y="24"/>
                          <a:pt x="1" y="23"/>
                        </a:cubicBezTo>
                        <a:cubicBezTo>
                          <a:pt x="1" y="22"/>
                          <a:pt x="1" y="22"/>
                          <a:pt x="1" y="21"/>
                        </a:cubicBezTo>
                        <a:cubicBezTo>
                          <a:pt x="2" y="20"/>
                          <a:pt x="3" y="19"/>
                          <a:pt x="5" y="16"/>
                        </a:cubicBezTo>
                        <a:cubicBezTo>
                          <a:pt x="7" y="13"/>
                          <a:pt x="9" y="12"/>
                          <a:pt x="10" y="8"/>
                        </a:cubicBezTo>
                        <a:cubicBezTo>
                          <a:pt x="11" y="7"/>
                          <a:pt x="11" y="6"/>
                          <a:pt x="12" y="5"/>
                        </a:cubicBezTo>
                        <a:cubicBezTo>
                          <a:pt x="12" y="4"/>
                          <a:pt x="12" y="4"/>
                          <a:pt x="12" y="3"/>
                        </a:cubicBezTo>
                        <a:cubicBezTo>
                          <a:pt x="13" y="1"/>
                          <a:pt x="15" y="0"/>
                          <a:pt x="16" y="0"/>
                        </a:cubicBezTo>
                        <a:cubicBezTo>
                          <a:pt x="16" y="0"/>
                          <a:pt x="16" y="0"/>
                          <a:pt x="16" y="0"/>
                        </a:cubicBezTo>
                        <a:cubicBezTo>
                          <a:pt x="16" y="0"/>
                          <a:pt x="16" y="0"/>
                          <a:pt x="16" y="0"/>
                        </a:cubicBezTo>
                        <a:cubicBezTo>
                          <a:pt x="16" y="0"/>
                          <a:pt x="16" y="0"/>
                          <a:pt x="16" y="0"/>
                        </a:cubicBezTo>
                        <a:cubicBezTo>
                          <a:pt x="17" y="0"/>
                          <a:pt x="17" y="0"/>
                          <a:pt x="17" y="0"/>
                        </a:cubicBezTo>
                        <a:cubicBezTo>
                          <a:pt x="16" y="0"/>
                          <a:pt x="16" y="0"/>
                          <a:pt x="1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4" name="Freeform 7429">
                    <a:extLst>
                      <a:ext uri="{FF2B5EF4-FFF2-40B4-BE49-F238E27FC236}">
                        <a16:creationId xmlns:a16="http://schemas.microsoft.com/office/drawing/2014/main" xmlns="" id="{B7622B5A-6D89-49C1-9976-B1E35532792C}"/>
                      </a:ext>
                    </a:extLst>
                  </p:cNvPr>
                  <p:cNvSpPr>
                    <a:spLocks/>
                  </p:cNvSpPr>
                  <p:nvPr/>
                </p:nvSpPr>
                <p:spPr bwMode="auto">
                  <a:xfrm>
                    <a:off x="4011" y="2668"/>
                    <a:ext cx="9" cy="13"/>
                  </a:xfrm>
                  <a:custGeom>
                    <a:avLst/>
                    <a:gdLst>
                      <a:gd name="T0" fmla="*/ 10 w 12"/>
                      <a:gd name="T1" fmla="*/ 0 h 17"/>
                      <a:gd name="T2" fmla="*/ 8 w 12"/>
                      <a:gd name="T3" fmla="*/ 3 h 17"/>
                      <a:gd name="T4" fmla="*/ 2 w 12"/>
                      <a:gd name="T5" fmla="*/ 14 h 17"/>
                      <a:gd name="T6" fmla="*/ 1 w 12"/>
                      <a:gd name="T7" fmla="*/ 16 h 17"/>
                      <a:gd name="T8" fmla="*/ 2 w 12"/>
                      <a:gd name="T9" fmla="*/ 16 h 17"/>
                      <a:gd name="T10" fmla="*/ 3 w 12"/>
                      <a:gd name="T11" fmla="*/ 17 h 17"/>
                      <a:gd name="T12" fmla="*/ 8 w 12"/>
                      <a:gd name="T13" fmla="*/ 5 h 17"/>
                      <a:gd name="T14" fmla="*/ 10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0"/>
                        </a:moveTo>
                        <a:cubicBezTo>
                          <a:pt x="10" y="0"/>
                          <a:pt x="9" y="0"/>
                          <a:pt x="8" y="3"/>
                        </a:cubicBezTo>
                        <a:cubicBezTo>
                          <a:pt x="7" y="6"/>
                          <a:pt x="4" y="12"/>
                          <a:pt x="2" y="14"/>
                        </a:cubicBezTo>
                        <a:cubicBezTo>
                          <a:pt x="0" y="16"/>
                          <a:pt x="1" y="16"/>
                          <a:pt x="1" y="16"/>
                        </a:cubicBezTo>
                        <a:cubicBezTo>
                          <a:pt x="2" y="16"/>
                          <a:pt x="2" y="16"/>
                          <a:pt x="2" y="16"/>
                        </a:cubicBezTo>
                        <a:cubicBezTo>
                          <a:pt x="2" y="17"/>
                          <a:pt x="2" y="17"/>
                          <a:pt x="3" y="17"/>
                        </a:cubicBezTo>
                        <a:cubicBezTo>
                          <a:pt x="4" y="16"/>
                          <a:pt x="8" y="5"/>
                          <a:pt x="8" y="5"/>
                        </a:cubicBezTo>
                        <a:cubicBezTo>
                          <a:pt x="9" y="4"/>
                          <a:pt x="12" y="0"/>
                          <a:pt x="1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5" name="Freeform 7430">
                    <a:extLst>
                      <a:ext uri="{FF2B5EF4-FFF2-40B4-BE49-F238E27FC236}">
                        <a16:creationId xmlns:a16="http://schemas.microsoft.com/office/drawing/2014/main" xmlns="" id="{F9B899EF-FEDD-4A61-AFD2-400A77658BE9}"/>
                      </a:ext>
                    </a:extLst>
                  </p:cNvPr>
                  <p:cNvSpPr>
                    <a:spLocks/>
                  </p:cNvSpPr>
                  <p:nvPr/>
                </p:nvSpPr>
                <p:spPr bwMode="auto">
                  <a:xfrm>
                    <a:off x="4018" y="2643"/>
                    <a:ext cx="15" cy="24"/>
                  </a:xfrm>
                  <a:custGeom>
                    <a:avLst/>
                    <a:gdLst>
                      <a:gd name="T0" fmla="*/ 14 w 19"/>
                      <a:gd name="T1" fmla="*/ 2 h 31"/>
                      <a:gd name="T2" fmla="*/ 10 w 19"/>
                      <a:gd name="T3" fmla="*/ 7 h 31"/>
                      <a:gd name="T4" fmla="*/ 4 w 19"/>
                      <a:gd name="T5" fmla="*/ 18 h 31"/>
                      <a:gd name="T6" fmla="*/ 2 w 19"/>
                      <a:gd name="T7" fmla="*/ 27 h 31"/>
                      <a:gd name="T8" fmla="*/ 6 w 19"/>
                      <a:gd name="T9" fmla="*/ 29 h 31"/>
                      <a:gd name="T10" fmla="*/ 12 w 19"/>
                      <a:gd name="T11" fmla="*/ 22 h 31"/>
                      <a:gd name="T12" fmla="*/ 15 w 19"/>
                      <a:gd name="T13" fmla="*/ 13 h 31"/>
                      <a:gd name="T14" fmla="*/ 18 w 19"/>
                      <a:gd name="T15" fmla="*/ 4 h 31"/>
                      <a:gd name="T16" fmla="*/ 14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4" y="2"/>
                        </a:moveTo>
                        <a:cubicBezTo>
                          <a:pt x="14" y="2"/>
                          <a:pt x="11" y="0"/>
                          <a:pt x="10" y="7"/>
                        </a:cubicBezTo>
                        <a:cubicBezTo>
                          <a:pt x="8" y="14"/>
                          <a:pt x="8" y="13"/>
                          <a:pt x="4" y="18"/>
                        </a:cubicBezTo>
                        <a:cubicBezTo>
                          <a:pt x="0" y="23"/>
                          <a:pt x="0" y="26"/>
                          <a:pt x="2" y="27"/>
                        </a:cubicBezTo>
                        <a:cubicBezTo>
                          <a:pt x="4" y="28"/>
                          <a:pt x="5" y="28"/>
                          <a:pt x="6" y="29"/>
                        </a:cubicBezTo>
                        <a:cubicBezTo>
                          <a:pt x="6" y="31"/>
                          <a:pt x="10" y="30"/>
                          <a:pt x="12" y="22"/>
                        </a:cubicBezTo>
                        <a:cubicBezTo>
                          <a:pt x="14" y="14"/>
                          <a:pt x="14" y="14"/>
                          <a:pt x="15" y="13"/>
                        </a:cubicBezTo>
                        <a:cubicBezTo>
                          <a:pt x="15" y="11"/>
                          <a:pt x="19" y="6"/>
                          <a:pt x="18" y="4"/>
                        </a:cubicBezTo>
                        <a:cubicBezTo>
                          <a:pt x="17"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6" name="Freeform 7431">
                    <a:extLst>
                      <a:ext uri="{FF2B5EF4-FFF2-40B4-BE49-F238E27FC236}">
                        <a16:creationId xmlns:a16="http://schemas.microsoft.com/office/drawing/2014/main" xmlns="" id="{B375459E-775D-4A2A-9BC3-1352F454AA9E}"/>
                      </a:ext>
                    </a:extLst>
                  </p:cNvPr>
                  <p:cNvSpPr>
                    <a:spLocks noEditPoints="1"/>
                  </p:cNvSpPr>
                  <p:nvPr/>
                </p:nvSpPr>
                <p:spPr bwMode="auto">
                  <a:xfrm>
                    <a:off x="4018" y="2644"/>
                    <a:ext cx="15" cy="23"/>
                  </a:xfrm>
                  <a:custGeom>
                    <a:avLst/>
                    <a:gdLst>
                      <a:gd name="T0" fmla="*/ 5 w 19"/>
                      <a:gd name="T1" fmla="*/ 29 h 30"/>
                      <a:gd name="T2" fmla="*/ 2 w 19"/>
                      <a:gd name="T3" fmla="*/ 27 h 30"/>
                      <a:gd name="T4" fmla="*/ 1 w 19"/>
                      <a:gd name="T5" fmla="*/ 22 h 30"/>
                      <a:gd name="T6" fmla="*/ 4 w 19"/>
                      <a:gd name="T7" fmla="*/ 17 h 30"/>
                      <a:gd name="T8" fmla="*/ 9 w 19"/>
                      <a:gd name="T9" fmla="*/ 6 h 30"/>
                      <a:gd name="T10" fmla="*/ 14 w 19"/>
                      <a:gd name="T11" fmla="*/ 0 h 30"/>
                      <a:gd name="T12" fmla="*/ 14 w 19"/>
                      <a:gd name="T13" fmla="*/ 0 h 30"/>
                      <a:gd name="T14" fmla="*/ 16 w 19"/>
                      <a:gd name="T15" fmla="*/ 1 h 30"/>
                      <a:gd name="T16" fmla="*/ 19 w 19"/>
                      <a:gd name="T17" fmla="*/ 3 h 30"/>
                      <a:gd name="T18" fmla="*/ 18 w 19"/>
                      <a:gd name="T19" fmla="*/ 5 h 30"/>
                      <a:gd name="T20" fmla="*/ 15 w 19"/>
                      <a:gd name="T21" fmla="*/ 12 h 30"/>
                      <a:gd name="T22" fmla="*/ 14 w 19"/>
                      <a:gd name="T23" fmla="*/ 16 h 30"/>
                      <a:gd name="T24" fmla="*/ 12 w 19"/>
                      <a:gd name="T25" fmla="*/ 21 h 30"/>
                      <a:gd name="T26" fmla="*/ 12 w 19"/>
                      <a:gd name="T27" fmla="*/ 21 h 30"/>
                      <a:gd name="T28" fmla="*/ 6 w 19"/>
                      <a:gd name="T29" fmla="*/ 29 h 30"/>
                      <a:gd name="T30" fmla="*/ 6 w 19"/>
                      <a:gd name="T31" fmla="*/ 29 h 30"/>
                      <a:gd name="T32" fmla="*/ 5 w 19"/>
                      <a:gd name="T33" fmla="*/ 29 h 30"/>
                      <a:gd name="T34" fmla="*/ 10 w 19"/>
                      <a:gd name="T35" fmla="*/ 6 h 30"/>
                      <a:gd name="T36" fmla="*/ 4 w 19"/>
                      <a:gd name="T37" fmla="*/ 17 h 30"/>
                      <a:gd name="T38" fmla="*/ 1 w 19"/>
                      <a:gd name="T39" fmla="*/ 23 h 30"/>
                      <a:gd name="T40" fmla="*/ 3 w 19"/>
                      <a:gd name="T41" fmla="*/ 26 h 30"/>
                      <a:gd name="T42" fmla="*/ 6 w 19"/>
                      <a:gd name="T43" fmla="*/ 28 h 30"/>
                      <a:gd name="T44" fmla="*/ 6 w 19"/>
                      <a:gd name="T45" fmla="*/ 28 h 30"/>
                      <a:gd name="T46" fmla="*/ 12 w 19"/>
                      <a:gd name="T47" fmla="*/ 21 h 30"/>
                      <a:gd name="T48" fmla="*/ 12 w 19"/>
                      <a:gd name="T49" fmla="*/ 21 h 30"/>
                      <a:gd name="T50" fmla="*/ 13 w 19"/>
                      <a:gd name="T51" fmla="*/ 16 h 30"/>
                      <a:gd name="T52" fmla="*/ 14 w 19"/>
                      <a:gd name="T53" fmla="*/ 11 h 30"/>
                      <a:gd name="T54" fmla="*/ 18 w 19"/>
                      <a:gd name="T55" fmla="*/ 5 h 30"/>
                      <a:gd name="T56" fmla="*/ 18 w 19"/>
                      <a:gd name="T57" fmla="*/ 3 h 30"/>
                      <a:gd name="T58" fmla="*/ 16 w 19"/>
                      <a:gd name="T59" fmla="*/ 2 h 30"/>
                      <a:gd name="T60" fmla="*/ 14 w 19"/>
                      <a:gd name="T61" fmla="*/ 1 h 30"/>
                      <a:gd name="T62" fmla="*/ 14 w 19"/>
                      <a:gd name="T63" fmla="*/ 1 h 30"/>
                      <a:gd name="T64" fmla="*/ 14 w 19"/>
                      <a:gd name="T65" fmla="*/ 1 h 30"/>
                      <a:gd name="T66" fmla="*/ 14 w 19"/>
                      <a:gd name="T67" fmla="*/ 1 h 30"/>
                      <a:gd name="T68" fmla="*/ 10 w 19"/>
                      <a:gd name="T69" fmla="*/ 6 h 30"/>
                      <a:gd name="T70" fmla="*/ 14 w 19"/>
                      <a:gd name="T71" fmla="*/ 1 h 30"/>
                      <a:gd name="T72" fmla="*/ 14 w 19"/>
                      <a:gd name="T73" fmla="*/ 0 h 30"/>
                      <a:gd name="T74" fmla="*/ 14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5" y="29"/>
                        </a:moveTo>
                        <a:cubicBezTo>
                          <a:pt x="5" y="27"/>
                          <a:pt x="4" y="27"/>
                          <a:pt x="2" y="27"/>
                        </a:cubicBezTo>
                        <a:cubicBezTo>
                          <a:pt x="1" y="26"/>
                          <a:pt x="0" y="24"/>
                          <a:pt x="1" y="22"/>
                        </a:cubicBezTo>
                        <a:cubicBezTo>
                          <a:pt x="1" y="21"/>
                          <a:pt x="2" y="19"/>
                          <a:pt x="4" y="17"/>
                        </a:cubicBezTo>
                        <a:cubicBezTo>
                          <a:pt x="8" y="12"/>
                          <a:pt x="7" y="13"/>
                          <a:pt x="9" y="6"/>
                        </a:cubicBezTo>
                        <a:cubicBezTo>
                          <a:pt x="11" y="0"/>
                          <a:pt x="13" y="0"/>
                          <a:pt x="14" y="0"/>
                        </a:cubicBezTo>
                        <a:cubicBezTo>
                          <a:pt x="14" y="0"/>
                          <a:pt x="14" y="0"/>
                          <a:pt x="14" y="0"/>
                        </a:cubicBezTo>
                        <a:cubicBezTo>
                          <a:pt x="14" y="0"/>
                          <a:pt x="15" y="0"/>
                          <a:pt x="16" y="1"/>
                        </a:cubicBezTo>
                        <a:cubicBezTo>
                          <a:pt x="17" y="1"/>
                          <a:pt x="18" y="1"/>
                          <a:pt x="19" y="3"/>
                        </a:cubicBezTo>
                        <a:cubicBezTo>
                          <a:pt x="19" y="3"/>
                          <a:pt x="19" y="4"/>
                          <a:pt x="18" y="5"/>
                        </a:cubicBezTo>
                        <a:cubicBezTo>
                          <a:pt x="18" y="7"/>
                          <a:pt x="16" y="11"/>
                          <a:pt x="15" y="12"/>
                        </a:cubicBezTo>
                        <a:cubicBezTo>
                          <a:pt x="15" y="13"/>
                          <a:pt x="14" y="13"/>
                          <a:pt x="14" y="16"/>
                        </a:cubicBezTo>
                        <a:cubicBezTo>
                          <a:pt x="13" y="18"/>
                          <a:pt x="13" y="19"/>
                          <a:pt x="12" y="21"/>
                        </a:cubicBezTo>
                        <a:cubicBezTo>
                          <a:pt x="12" y="21"/>
                          <a:pt x="12" y="21"/>
                          <a:pt x="12" y="21"/>
                        </a:cubicBezTo>
                        <a:cubicBezTo>
                          <a:pt x="11" y="28"/>
                          <a:pt x="8" y="30"/>
                          <a:pt x="6" y="29"/>
                        </a:cubicBezTo>
                        <a:cubicBezTo>
                          <a:pt x="6" y="29"/>
                          <a:pt x="6" y="29"/>
                          <a:pt x="6" y="29"/>
                        </a:cubicBezTo>
                        <a:cubicBezTo>
                          <a:pt x="6" y="29"/>
                          <a:pt x="6" y="29"/>
                          <a:pt x="5" y="29"/>
                        </a:cubicBezTo>
                        <a:close/>
                        <a:moveTo>
                          <a:pt x="10" y="6"/>
                        </a:moveTo>
                        <a:cubicBezTo>
                          <a:pt x="8" y="13"/>
                          <a:pt x="8" y="13"/>
                          <a:pt x="4" y="17"/>
                        </a:cubicBezTo>
                        <a:cubicBezTo>
                          <a:pt x="3" y="19"/>
                          <a:pt x="2" y="21"/>
                          <a:pt x="1" y="23"/>
                        </a:cubicBezTo>
                        <a:cubicBezTo>
                          <a:pt x="1" y="24"/>
                          <a:pt x="1" y="25"/>
                          <a:pt x="3" y="26"/>
                        </a:cubicBezTo>
                        <a:cubicBezTo>
                          <a:pt x="5" y="26"/>
                          <a:pt x="6" y="27"/>
                          <a:pt x="6" y="28"/>
                        </a:cubicBezTo>
                        <a:cubicBezTo>
                          <a:pt x="6" y="28"/>
                          <a:pt x="6" y="28"/>
                          <a:pt x="6" y="28"/>
                        </a:cubicBezTo>
                        <a:cubicBezTo>
                          <a:pt x="7" y="29"/>
                          <a:pt x="10" y="27"/>
                          <a:pt x="12" y="21"/>
                        </a:cubicBezTo>
                        <a:cubicBezTo>
                          <a:pt x="12" y="21"/>
                          <a:pt x="12" y="21"/>
                          <a:pt x="12" y="21"/>
                        </a:cubicBezTo>
                        <a:cubicBezTo>
                          <a:pt x="12" y="19"/>
                          <a:pt x="12" y="17"/>
                          <a:pt x="13" y="16"/>
                        </a:cubicBezTo>
                        <a:cubicBezTo>
                          <a:pt x="14" y="13"/>
                          <a:pt x="14" y="12"/>
                          <a:pt x="14" y="11"/>
                        </a:cubicBezTo>
                        <a:cubicBezTo>
                          <a:pt x="15" y="10"/>
                          <a:pt x="17" y="7"/>
                          <a:pt x="18" y="5"/>
                        </a:cubicBezTo>
                        <a:cubicBezTo>
                          <a:pt x="18" y="4"/>
                          <a:pt x="18" y="3"/>
                          <a:pt x="18" y="3"/>
                        </a:cubicBezTo>
                        <a:cubicBezTo>
                          <a:pt x="17" y="2"/>
                          <a:pt x="16" y="2"/>
                          <a:pt x="16" y="2"/>
                        </a:cubicBezTo>
                        <a:cubicBezTo>
                          <a:pt x="15" y="1"/>
                          <a:pt x="14" y="1"/>
                          <a:pt x="14" y="1"/>
                        </a:cubicBezTo>
                        <a:cubicBezTo>
                          <a:pt x="14" y="1"/>
                          <a:pt x="14" y="1"/>
                          <a:pt x="14" y="1"/>
                        </a:cubicBezTo>
                        <a:cubicBezTo>
                          <a:pt x="14" y="1"/>
                          <a:pt x="14" y="1"/>
                          <a:pt x="14" y="1"/>
                        </a:cubicBezTo>
                        <a:cubicBezTo>
                          <a:pt x="14" y="1"/>
                          <a:pt x="14" y="1"/>
                          <a:pt x="14" y="1"/>
                        </a:cubicBezTo>
                        <a:cubicBezTo>
                          <a:pt x="13" y="1"/>
                          <a:pt x="11" y="1"/>
                          <a:pt x="10" y="6"/>
                        </a:cubicBezTo>
                        <a:close/>
                        <a:moveTo>
                          <a:pt x="14" y="1"/>
                        </a:moveTo>
                        <a:cubicBezTo>
                          <a:pt x="14" y="0"/>
                          <a:pt x="14" y="0"/>
                          <a:pt x="14" y="0"/>
                        </a:cubicBezTo>
                        <a:lnTo>
                          <a:pt x="1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7" name="Freeform 7432">
                    <a:extLst>
                      <a:ext uri="{FF2B5EF4-FFF2-40B4-BE49-F238E27FC236}">
                        <a16:creationId xmlns:a16="http://schemas.microsoft.com/office/drawing/2014/main" xmlns="" id="{F83C4369-1263-4712-BBD0-4357F437AAE9}"/>
                      </a:ext>
                    </a:extLst>
                  </p:cNvPr>
                  <p:cNvSpPr>
                    <a:spLocks noEditPoints="1"/>
                  </p:cNvSpPr>
                  <p:nvPr/>
                </p:nvSpPr>
                <p:spPr bwMode="auto">
                  <a:xfrm>
                    <a:off x="4019" y="2646"/>
                    <a:ext cx="13" cy="19"/>
                  </a:xfrm>
                  <a:custGeom>
                    <a:avLst/>
                    <a:gdLst>
                      <a:gd name="T0" fmla="*/ 12 w 17"/>
                      <a:gd name="T1" fmla="*/ 1 h 26"/>
                      <a:gd name="T2" fmla="*/ 10 w 17"/>
                      <a:gd name="T3" fmla="*/ 1 h 26"/>
                      <a:gd name="T4" fmla="*/ 9 w 17"/>
                      <a:gd name="T5" fmla="*/ 4 h 26"/>
                      <a:gd name="T6" fmla="*/ 3 w 17"/>
                      <a:gd name="T7" fmla="*/ 15 h 26"/>
                      <a:gd name="T8" fmla="*/ 0 w 17"/>
                      <a:gd name="T9" fmla="*/ 21 h 26"/>
                      <a:gd name="T10" fmla="*/ 2 w 17"/>
                      <a:gd name="T11" fmla="*/ 24 h 26"/>
                      <a:gd name="T12" fmla="*/ 5 w 17"/>
                      <a:gd name="T13" fmla="*/ 26 h 26"/>
                      <a:gd name="T14" fmla="*/ 5 w 17"/>
                      <a:gd name="T15" fmla="*/ 26 h 26"/>
                      <a:gd name="T16" fmla="*/ 6 w 17"/>
                      <a:gd name="T17" fmla="*/ 26 h 26"/>
                      <a:gd name="T18" fmla="*/ 7 w 17"/>
                      <a:gd name="T19" fmla="*/ 26 h 26"/>
                      <a:gd name="T20" fmla="*/ 7 w 17"/>
                      <a:gd name="T21" fmla="*/ 23 h 26"/>
                      <a:gd name="T22" fmla="*/ 7 w 17"/>
                      <a:gd name="T23" fmla="*/ 24 h 26"/>
                      <a:gd name="T24" fmla="*/ 5 w 17"/>
                      <a:gd name="T25" fmla="*/ 22 h 26"/>
                      <a:gd name="T26" fmla="*/ 5 w 17"/>
                      <a:gd name="T27" fmla="*/ 21 h 26"/>
                      <a:gd name="T28" fmla="*/ 4 w 17"/>
                      <a:gd name="T29" fmla="*/ 22 h 26"/>
                      <a:gd name="T30" fmla="*/ 3 w 17"/>
                      <a:gd name="T31" fmla="*/ 22 h 26"/>
                      <a:gd name="T32" fmla="*/ 2 w 17"/>
                      <a:gd name="T33" fmla="*/ 21 h 26"/>
                      <a:gd name="T34" fmla="*/ 7 w 17"/>
                      <a:gd name="T35" fmla="*/ 12 h 26"/>
                      <a:gd name="T36" fmla="*/ 9 w 17"/>
                      <a:gd name="T37" fmla="*/ 7 h 26"/>
                      <a:gd name="T38" fmla="*/ 11 w 17"/>
                      <a:gd name="T39" fmla="*/ 1 h 26"/>
                      <a:gd name="T40" fmla="*/ 12 w 17"/>
                      <a:gd name="T41" fmla="*/ 1 h 26"/>
                      <a:gd name="T42" fmla="*/ 15 w 17"/>
                      <a:gd name="T43" fmla="*/ 0 h 26"/>
                      <a:gd name="T44" fmla="*/ 13 w 17"/>
                      <a:gd name="T45" fmla="*/ 1 h 26"/>
                      <a:gd name="T46" fmla="*/ 13 w 17"/>
                      <a:gd name="T47" fmla="*/ 2 h 26"/>
                      <a:gd name="T48" fmla="*/ 14 w 17"/>
                      <a:gd name="T49" fmla="*/ 2 h 26"/>
                      <a:gd name="T50" fmla="*/ 15 w 17"/>
                      <a:gd name="T51" fmla="*/ 1 h 26"/>
                      <a:gd name="T52" fmla="*/ 16 w 17"/>
                      <a:gd name="T53" fmla="*/ 3 h 26"/>
                      <a:gd name="T54" fmla="*/ 12 w 17"/>
                      <a:gd name="T55" fmla="*/ 10 h 26"/>
                      <a:gd name="T56" fmla="*/ 10 w 17"/>
                      <a:gd name="T57" fmla="*/ 16 h 26"/>
                      <a:gd name="T58" fmla="*/ 12 w 17"/>
                      <a:gd name="T59" fmla="*/ 15 h 26"/>
                      <a:gd name="T60" fmla="*/ 12 w 17"/>
                      <a:gd name="T61" fmla="*/ 14 h 26"/>
                      <a:gd name="T62" fmla="*/ 13 w 17"/>
                      <a:gd name="T63" fmla="*/ 9 h 26"/>
                      <a:gd name="T64" fmla="*/ 15 w 17"/>
                      <a:gd name="T65" fmla="*/ 6 h 26"/>
                      <a:gd name="T66" fmla="*/ 16 w 17"/>
                      <a:gd name="T67" fmla="*/ 5 h 26"/>
                      <a:gd name="T68" fmla="*/ 17 w 17"/>
                      <a:gd name="T69" fmla="*/ 1 h 26"/>
                      <a:gd name="T70" fmla="*/ 17 w 17"/>
                      <a:gd name="T71" fmla="*/ 1 h 26"/>
                      <a:gd name="T72" fmla="*/ 15 w 17"/>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6">
                        <a:moveTo>
                          <a:pt x="12" y="1"/>
                        </a:moveTo>
                        <a:cubicBezTo>
                          <a:pt x="11" y="1"/>
                          <a:pt x="11" y="1"/>
                          <a:pt x="10" y="1"/>
                        </a:cubicBezTo>
                        <a:cubicBezTo>
                          <a:pt x="10" y="2"/>
                          <a:pt x="9" y="3"/>
                          <a:pt x="9" y="4"/>
                        </a:cubicBezTo>
                        <a:cubicBezTo>
                          <a:pt x="7" y="11"/>
                          <a:pt x="7" y="11"/>
                          <a:pt x="3" y="15"/>
                        </a:cubicBezTo>
                        <a:cubicBezTo>
                          <a:pt x="2" y="17"/>
                          <a:pt x="1" y="19"/>
                          <a:pt x="0" y="21"/>
                        </a:cubicBezTo>
                        <a:cubicBezTo>
                          <a:pt x="0" y="22"/>
                          <a:pt x="0" y="23"/>
                          <a:pt x="2" y="24"/>
                        </a:cubicBezTo>
                        <a:cubicBezTo>
                          <a:pt x="4" y="24"/>
                          <a:pt x="5" y="25"/>
                          <a:pt x="5" y="26"/>
                        </a:cubicBezTo>
                        <a:cubicBezTo>
                          <a:pt x="5" y="26"/>
                          <a:pt x="5" y="26"/>
                          <a:pt x="5" y="26"/>
                        </a:cubicBezTo>
                        <a:cubicBezTo>
                          <a:pt x="6" y="26"/>
                          <a:pt x="6" y="26"/>
                          <a:pt x="6" y="26"/>
                        </a:cubicBezTo>
                        <a:cubicBezTo>
                          <a:pt x="6" y="26"/>
                          <a:pt x="7" y="26"/>
                          <a:pt x="7" y="26"/>
                        </a:cubicBezTo>
                        <a:cubicBezTo>
                          <a:pt x="7" y="25"/>
                          <a:pt x="7" y="24"/>
                          <a:pt x="7" y="23"/>
                        </a:cubicBezTo>
                        <a:cubicBezTo>
                          <a:pt x="7" y="24"/>
                          <a:pt x="7" y="24"/>
                          <a:pt x="7" y="24"/>
                        </a:cubicBezTo>
                        <a:cubicBezTo>
                          <a:pt x="6" y="24"/>
                          <a:pt x="6" y="22"/>
                          <a:pt x="5" y="22"/>
                        </a:cubicBezTo>
                        <a:cubicBezTo>
                          <a:pt x="5" y="21"/>
                          <a:pt x="5" y="21"/>
                          <a:pt x="5" y="21"/>
                        </a:cubicBezTo>
                        <a:cubicBezTo>
                          <a:pt x="4" y="22"/>
                          <a:pt x="4" y="22"/>
                          <a:pt x="4" y="22"/>
                        </a:cubicBezTo>
                        <a:cubicBezTo>
                          <a:pt x="3" y="22"/>
                          <a:pt x="3" y="22"/>
                          <a:pt x="3" y="22"/>
                        </a:cubicBezTo>
                        <a:cubicBezTo>
                          <a:pt x="3" y="22"/>
                          <a:pt x="2" y="22"/>
                          <a:pt x="2" y="21"/>
                        </a:cubicBezTo>
                        <a:cubicBezTo>
                          <a:pt x="1" y="19"/>
                          <a:pt x="5" y="14"/>
                          <a:pt x="7" y="12"/>
                        </a:cubicBezTo>
                        <a:cubicBezTo>
                          <a:pt x="9" y="11"/>
                          <a:pt x="9" y="9"/>
                          <a:pt x="9" y="7"/>
                        </a:cubicBezTo>
                        <a:cubicBezTo>
                          <a:pt x="9" y="4"/>
                          <a:pt x="11" y="1"/>
                          <a:pt x="11" y="1"/>
                        </a:cubicBezTo>
                        <a:lnTo>
                          <a:pt x="12" y="1"/>
                        </a:lnTo>
                        <a:close/>
                        <a:moveTo>
                          <a:pt x="15" y="0"/>
                        </a:moveTo>
                        <a:cubicBezTo>
                          <a:pt x="14" y="0"/>
                          <a:pt x="13" y="0"/>
                          <a:pt x="13" y="1"/>
                        </a:cubicBezTo>
                        <a:cubicBezTo>
                          <a:pt x="13" y="1"/>
                          <a:pt x="12" y="2"/>
                          <a:pt x="13" y="2"/>
                        </a:cubicBezTo>
                        <a:cubicBezTo>
                          <a:pt x="14" y="2"/>
                          <a:pt x="14" y="2"/>
                          <a:pt x="14" y="2"/>
                        </a:cubicBezTo>
                        <a:cubicBezTo>
                          <a:pt x="14" y="1"/>
                          <a:pt x="15" y="1"/>
                          <a:pt x="15" y="1"/>
                        </a:cubicBezTo>
                        <a:cubicBezTo>
                          <a:pt x="16" y="1"/>
                          <a:pt x="16" y="2"/>
                          <a:pt x="16" y="3"/>
                        </a:cubicBezTo>
                        <a:cubicBezTo>
                          <a:pt x="16" y="4"/>
                          <a:pt x="12" y="8"/>
                          <a:pt x="12" y="10"/>
                        </a:cubicBezTo>
                        <a:cubicBezTo>
                          <a:pt x="11" y="11"/>
                          <a:pt x="11" y="14"/>
                          <a:pt x="10" y="16"/>
                        </a:cubicBezTo>
                        <a:cubicBezTo>
                          <a:pt x="11" y="16"/>
                          <a:pt x="11" y="15"/>
                          <a:pt x="12" y="15"/>
                        </a:cubicBezTo>
                        <a:cubicBezTo>
                          <a:pt x="12" y="14"/>
                          <a:pt x="12" y="14"/>
                          <a:pt x="12" y="14"/>
                        </a:cubicBezTo>
                        <a:cubicBezTo>
                          <a:pt x="13" y="11"/>
                          <a:pt x="13" y="10"/>
                          <a:pt x="13" y="9"/>
                        </a:cubicBezTo>
                        <a:cubicBezTo>
                          <a:pt x="14" y="9"/>
                          <a:pt x="14" y="8"/>
                          <a:pt x="15" y="6"/>
                        </a:cubicBezTo>
                        <a:cubicBezTo>
                          <a:pt x="15" y="6"/>
                          <a:pt x="15" y="5"/>
                          <a:pt x="16" y="5"/>
                        </a:cubicBezTo>
                        <a:cubicBezTo>
                          <a:pt x="16" y="3"/>
                          <a:pt x="16" y="2"/>
                          <a:pt x="17" y="1"/>
                        </a:cubicBezTo>
                        <a:cubicBezTo>
                          <a:pt x="17" y="1"/>
                          <a:pt x="17" y="1"/>
                          <a:pt x="17" y="1"/>
                        </a:cubicBezTo>
                        <a:cubicBezTo>
                          <a:pt x="16" y="0"/>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8" name="Freeform 7433">
                    <a:extLst>
                      <a:ext uri="{FF2B5EF4-FFF2-40B4-BE49-F238E27FC236}">
                        <a16:creationId xmlns:a16="http://schemas.microsoft.com/office/drawing/2014/main" xmlns="" id="{4B1827EC-2A01-4A94-873B-D5085F05D238}"/>
                      </a:ext>
                    </a:extLst>
                  </p:cNvPr>
                  <p:cNvSpPr>
                    <a:spLocks noEditPoints="1"/>
                  </p:cNvSpPr>
                  <p:nvPr/>
                </p:nvSpPr>
                <p:spPr bwMode="auto">
                  <a:xfrm>
                    <a:off x="4018" y="2646"/>
                    <a:ext cx="14" cy="20"/>
                  </a:xfrm>
                  <a:custGeom>
                    <a:avLst/>
                    <a:gdLst>
                      <a:gd name="T0" fmla="*/ 16 w 18"/>
                      <a:gd name="T1" fmla="*/ 5 h 26"/>
                      <a:gd name="T2" fmla="*/ 14 w 18"/>
                      <a:gd name="T3" fmla="*/ 8 h 26"/>
                      <a:gd name="T4" fmla="*/ 13 w 18"/>
                      <a:gd name="T5" fmla="*/ 13 h 26"/>
                      <a:gd name="T6" fmla="*/ 13 w 18"/>
                      <a:gd name="T7" fmla="*/ 14 h 26"/>
                      <a:gd name="T8" fmla="*/ 13 w 18"/>
                      <a:gd name="T9" fmla="*/ 13 h 26"/>
                      <a:gd name="T10" fmla="*/ 15 w 18"/>
                      <a:gd name="T11" fmla="*/ 9 h 26"/>
                      <a:gd name="T12" fmla="*/ 16 w 18"/>
                      <a:gd name="T13" fmla="*/ 7 h 26"/>
                      <a:gd name="T14" fmla="*/ 16 w 18"/>
                      <a:gd name="T15" fmla="*/ 5 h 26"/>
                      <a:gd name="T16" fmla="*/ 11 w 18"/>
                      <a:gd name="T17" fmla="*/ 0 h 26"/>
                      <a:gd name="T18" fmla="*/ 11 w 18"/>
                      <a:gd name="T19" fmla="*/ 0 h 26"/>
                      <a:gd name="T20" fmla="*/ 10 w 18"/>
                      <a:gd name="T21" fmla="*/ 3 h 26"/>
                      <a:gd name="T22" fmla="*/ 4 w 18"/>
                      <a:gd name="T23" fmla="*/ 14 h 26"/>
                      <a:gd name="T24" fmla="*/ 2 w 18"/>
                      <a:gd name="T25" fmla="*/ 23 h 26"/>
                      <a:gd name="T26" fmla="*/ 6 w 18"/>
                      <a:gd name="T27" fmla="*/ 25 h 26"/>
                      <a:gd name="T28" fmla="*/ 7 w 18"/>
                      <a:gd name="T29" fmla="*/ 26 h 26"/>
                      <a:gd name="T30" fmla="*/ 8 w 18"/>
                      <a:gd name="T31" fmla="*/ 25 h 26"/>
                      <a:gd name="T32" fmla="*/ 8 w 18"/>
                      <a:gd name="T33" fmla="*/ 25 h 26"/>
                      <a:gd name="T34" fmla="*/ 7 w 18"/>
                      <a:gd name="T35" fmla="*/ 25 h 26"/>
                      <a:gd name="T36" fmla="*/ 6 w 18"/>
                      <a:gd name="T37" fmla="*/ 25 h 26"/>
                      <a:gd name="T38" fmla="*/ 6 w 18"/>
                      <a:gd name="T39" fmla="*/ 25 h 26"/>
                      <a:gd name="T40" fmla="*/ 3 w 18"/>
                      <a:gd name="T41" fmla="*/ 23 h 26"/>
                      <a:gd name="T42" fmla="*/ 1 w 18"/>
                      <a:gd name="T43" fmla="*/ 20 h 26"/>
                      <a:gd name="T44" fmla="*/ 4 w 18"/>
                      <a:gd name="T45" fmla="*/ 14 h 26"/>
                      <a:gd name="T46" fmla="*/ 10 w 18"/>
                      <a:gd name="T47" fmla="*/ 3 h 26"/>
                      <a:gd name="T48" fmla="*/ 11 w 18"/>
                      <a:gd name="T49" fmla="*/ 0 h 26"/>
                      <a:gd name="T50" fmla="*/ 18 w 18"/>
                      <a:gd name="T51" fmla="*/ 0 h 26"/>
                      <a:gd name="T52" fmla="*/ 18 w 18"/>
                      <a:gd name="T53" fmla="*/ 0 h 26"/>
                      <a:gd name="T54" fmla="*/ 18 w 18"/>
                      <a:gd name="T5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6">
                        <a:moveTo>
                          <a:pt x="16" y="5"/>
                        </a:moveTo>
                        <a:cubicBezTo>
                          <a:pt x="15" y="7"/>
                          <a:pt x="15" y="8"/>
                          <a:pt x="14" y="8"/>
                        </a:cubicBezTo>
                        <a:cubicBezTo>
                          <a:pt x="14" y="9"/>
                          <a:pt x="14" y="10"/>
                          <a:pt x="13" y="13"/>
                        </a:cubicBezTo>
                        <a:cubicBezTo>
                          <a:pt x="13" y="14"/>
                          <a:pt x="13" y="14"/>
                          <a:pt x="13" y="14"/>
                        </a:cubicBezTo>
                        <a:cubicBezTo>
                          <a:pt x="13" y="13"/>
                          <a:pt x="13" y="13"/>
                          <a:pt x="13" y="13"/>
                        </a:cubicBezTo>
                        <a:cubicBezTo>
                          <a:pt x="14" y="10"/>
                          <a:pt x="14" y="9"/>
                          <a:pt x="15" y="9"/>
                        </a:cubicBezTo>
                        <a:cubicBezTo>
                          <a:pt x="15" y="8"/>
                          <a:pt x="15" y="8"/>
                          <a:pt x="16" y="7"/>
                        </a:cubicBezTo>
                        <a:cubicBezTo>
                          <a:pt x="16" y="6"/>
                          <a:pt x="16" y="6"/>
                          <a:pt x="16" y="5"/>
                        </a:cubicBezTo>
                        <a:close/>
                        <a:moveTo>
                          <a:pt x="11" y="0"/>
                        </a:moveTo>
                        <a:cubicBezTo>
                          <a:pt x="11" y="0"/>
                          <a:pt x="11" y="0"/>
                          <a:pt x="11" y="0"/>
                        </a:cubicBezTo>
                        <a:cubicBezTo>
                          <a:pt x="10" y="1"/>
                          <a:pt x="10" y="2"/>
                          <a:pt x="10" y="3"/>
                        </a:cubicBezTo>
                        <a:cubicBezTo>
                          <a:pt x="8" y="10"/>
                          <a:pt x="8" y="9"/>
                          <a:pt x="4" y="14"/>
                        </a:cubicBezTo>
                        <a:cubicBezTo>
                          <a:pt x="0" y="19"/>
                          <a:pt x="0" y="22"/>
                          <a:pt x="2" y="23"/>
                        </a:cubicBezTo>
                        <a:cubicBezTo>
                          <a:pt x="4" y="24"/>
                          <a:pt x="5" y="24"/>
                          <a:pt x="6" y="25"/>
                        </a:cubicBezTo>
                        <a:cubicBezTo>
                          <a:pt x="6" y="26"/>
                          <a:pt x="6" y="26"/>
                          <a:pt x="7" y="26"/>
                        </a:cubicBezTo>
                        <a:cubicBezTo>
                          <a:pt x="7" y="26"/>
                          <a:pt x="8" y="26"/>
                          <a:pt x="8" y="25"/>
                        </a:cubicBezTo>
                        <a:cubicBezTo>
                          <a:pt x="8" y="25"/>
                          <a:pt x="8" y="25"/>
                          <a:pt x="8" y="25"/>
                        </a:cubicBezTo>
                        <a:cubicBezTo>
                          <a:pt x="8" y="25"/>
                          <a:pt x="7" y="25"/>
                          <a:pt x="7" y="25"/>
                        </a:cubicBezTo>
                        <a:cubicBezTo>
                          <a:pt x="6" y="25"/>
                          <a:pt x="6" y="25"/>
                          <a:pt x="6" y="25"/>
                        </a:cubicBezTo>
                        <a:cubicBezTo>
                          <a:pt x="6" y="25"/>
                          <a:pt x="6" y="25"/>
                          <a:pt x="6" y="25"/>
                        </a:cubicBezTo>
                        <a:cubicBezTo>
                          <a:pt x="6" y="24"/>
                          <a:pt x="5" y="23"/>
                          <a:pt x="3" y="23"/>
                        </a:cubicBezTo>
                        <a:cubicBezTo>
                          <a:pt x="1" y="22"/>
                          <a:pt x="1" y="21"/>
                          <a:pt x="1" y="20"/>
                        </a:cubicBezTo>
                        <a:cubicBezTo>
                          <a:pt x="2" y="18"/>
                          <a:pt x="3" y="16"/>
                          <a:pt x="4" y="14"/>
                        </a:cubicBezTo>
                        <a:cubicBezTo>
                          <a:pt x="8" y="10"/>
                          <a:pt x="8" y="10"/>
                          <a:pt x="10" y="3"/>
                        </a:cubicBezTo>
                        <a:cubicBezTo>
                          <a:pt x="10" y="2"/>
                          <a:pt x="11" y="1"/>
                          <a:pt x="11" y="0"/>
                        </a:cubicBezTo>
                        <a:close/>
                        <a:moveTo>
                          <a:pt x="18" y="0"/>
                        </a:moveTo>
                        <a:cubicBezTo>
                          <a:pt x="18" y="0"/>
                          <a:pt x="18" y="0"/>
                          <a:pt x="18" y="0"/>
                        </a:cubicBezTo>
                        <a:cubicBezTo>
                          <a:pt x="18" y="0"/>
                          <a:pt x="1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9" name="Freeform 7434">
                    <a:extLst>
                      <a:ext uri="{FF2B5EF4-FFF2-40B4-BE49-F238E27FC236}">
                        <a16:creationId xmlns:a16="http://schemas.microsoft.com/office/drawing/2014/main" xmlns="" id="{7C5F2DC2-5CA8-4916-B872-0E102F0AD7BE}"/>
                      </a:ext>
                    </a:extLst>
                  </p:cNvPr>
                  <p:cNvSpPr>
                    <a:spLocks/>
                  </p:cNvSpPr>
                  <p:nvPr/>
                </p:nvSpPr>
                <p:spPr bwMode="auto">
                  <a:xfrm>
                    <a:off x="4021" y="2648"/>
                    <a:ext cx="9" cy="14"/>
                  </a:xfrm>
                  <a:custGeom>
                    <a:avLst/>
                    <a:gdLst>
                      <a:gd name="T0" fmla="*/ 10 w 12"/>
                      <a:gd name="T1" fmla="*/ 1 h 19"/>
                      <a:gd name="T2" fmla="*/ 8 w 12"/>
                      <a:gd name="T3" fmla="*/ 5 h 19"/>
                      <a:gd name="T4" fmla="*/ 4 w 12"/>
                      <a:gd name="T5" fmla="*/ 12 h 19"/>
                      <a:gd name="T6" fmla="*/ 2 w 12"/>
                      <a:gd name="T7" fmla="*/ 17 h 19"/>
                      <a:gd name="T8" fmla="*/ 5 w 12"/>
                      <a:gd name="T9" fmla="*/ 18 h 19"/>
                      <a:gd name="T10" fmla="*/ 7 w 12"/>
                      <a:gd name="T11" fmla="*/ 13 h 19"/>
                      <a:gd name="T12" fmla="*/ 10 w 12"/>
                      <a:gd name="T13" fmla="*/ 3 h 19"/>
                      <a:gd name="T14" fmla="*/ 10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0" y="1"/>
                        </a:moveTo>
                        <a:cubicBezTo>
                          <a:pt x="10" y="1"/>
                          <a:pt x="9" y="3"/>
                          <a:pt x="8" y="5"/>
                        </a:cubicBezTo>
                        <a:cubicBezTo>
                          <a:pt x="8" y="7"/>
                          <a:pt x="6" y="10"/>
                          <a:pt x="4" y="12"/>
                        </a:cubicBezTo>
                        <a:cubicBezTo>
                          <a:pt x="2" y="13"/>
                          <a:pt x="0" y="17"/>
                          <a:pt x="2" y="17"/>
                        </a:cubicBezTo>
                        <a:cubicBezTo>
                          <a:pt x="4" y="17"/>
                          <a:pt x="4" y="17"/>
                          <a:pt x="5" y="18"/>
                        </a:cubicBezTo>
                        <a:cubicBezTo>
                          <a:pt x="5" y="19"/>
                          <a:pt x="5" y="17"/>
                          <a:pt x="7" y="13"/>
                        </a:cubicBezTo>
                        <a:cubicBezTo>
                          <a:pt x="8" y="9"/>
                          <a:pt x="8" y="5"/>
                          <a:pt x="10" y="3"/>
                        </a:cubicBezTo>
                        <a:cubicBezTo>
                          <a:pt x="12" y="1"/>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0" name="Freeform 7435">
                    <a:extLst>
                      <a:ext uri="{FF2B5EF4-FFF2-40B4-BE49-F238E27FC236}">
                        <a16:creationId xmlns:a16="http://schemas.microsoft.com/office/drawing/2014/main" xmlns="" id="{604FC507-0AF3-422F-8D8A-BB93CF07C079}"/>
                      </a:ext>
                    </a:extLst>
                  </p:cNvPr>
                  <p:cNvSpPr>
                    <a:spLocks/>
                  </p:cNvSpPr>
                  <p:nvPr/>
                </p:nvSpPr>
                <p:spPr bwMode="auto">
                  <a:xfrm>
                    <a:off x="4003" y="2682"/>
                    <a:ext cx="9" cy="11"/>
                  </a:xfrm>
                  <a:custGeom>
                    <a:avLst/>
                    <a:gdLst>
                      <a:gd name="T0" fmla="*/ 7 w 13"/>
                      <a:gd name="T1" fmla="*/ 1 h 14"/>
                      <a:gd name="T2" fmla="*/ 4 w 13"/>
                      <a:gd name="T3" fmla="*/ 6 h 14"/>
                      <a:gd name="T4" fmla="*/ 2 w 13"/>
                      <a:gd name="T5" fmla="*/ 12 h 14"/>
                      <a:gd name="T6" fmla="*/ 8 w 13"/>
                      <a:gd name="T7" fmla="*/ 9 h 14"/>
                      <a:gd name="T8" fmla="*/ 12 w 13"/>
                      <a:gd name="T9" fmla="*/ 3 h 14"/>
                      <a:gd name="T10" fmla="*/ 7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7" y="1"/>
                        </a:moveTo>
                        <a:cubicBezTo>
                          <a:pt x="7" y="1"/>
                          <a:pt x="5" y="1"/>
                          <a:pt x="4" y="6"/>
                        </a:cubicBezTo>
                        <a:cubicBezTo>
                          <a:pt x="2" y="10"/>
                          <a:pt x="0" y="10"/>
                          <a:pt x="2" y="12"/>
                        </a:cubicBezTo>
                        <a:cubicBezTo>
                          <a:pt x="4" y="14"/>
                          <a:pt x="6" y="11"/>
                          <a:pt x="8" y="9"/>
                        </a:cubicBezTo>
                        <a:cubicBezTo>
                          <a:pt x="10" y="6"/>
                          <a:pt x="13"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1" name="Freeform 7436">
                    <a:extLst>
                      <a:ext uri="{FF2B5EF4-FFF2-40B4-BE49-F238E27FC236}">
                        <a16:creationId xmlns:a16="http://schemas.microsoft.com/office/drawing/2014/main" xmlns="" id="{DE5E3A11-1BC7-4ABA-91BA-5DB4878C0ED1}"/>
                      </a:ext>
                    </a:extLst>
                  </p:cNvPr>
                  <p:cNvSpPr>
                    <a:spLocks noEditPoints="1"/>
                  </p:cNvSpPr>
                  <p:nvPr/>
                </p:nvSpPr>
                <p:spPr bwMode="auto">
                  <a:xfrm>
                    <a:off x="4003" y="2682"/>
                    <a:ext cx="9" cy="11"/>
                  </a:xfrm>
                  <a:custGeom>
                    <a:avLst/>
                    <a:gdLst>
                      <a:gd name="T0" fmla="*/ 2 w 13"/>
                      <a:gd name="T1" fmla="*/ 13 h 14"/>
                      <a:gd name="T2" fmla="*/ 1 w 13"/>
                      <a:gd name="T3" fmla="*/ 10 h 14"/>
                      <a:gd name="T4" fmla="*/ 3 w 13"/>
                      <a:gd name="T5" fmla="*/ 5 h 14"/>
                      <a:gd name="T6" fmla="*/ 7 w 13"/>
                      <a:gd name="T7" fmla="*/ 0 h 14"/>
                      <a:gd name="T8" fmla="*/ 10 w 13"/>
                      <a:gd name="T9" fmla="*/ 1 h 14"/>
                      <a:gd name="T10" fmla="*/ 13 w 13"/>
                      <a:gd name="T11" fmla="*/ 3 h 14"/>
                      <a:gd name="T12" fmla="*/ 13 w 13"/>
                      <a:gd name="T13" fmla="*/ 5 h 14"/>
                      <a:gd name="T14" fmla="*/ 8 w 13"/>
                      <a:gd name="T15" fmla="*/ 9 h 14"/>
                      <a:gd name="T16" fmla="*/ 3 w 13"/>
                      <a:gd name="T17" fmla="*/ 13 h 14"/>
                      <a:gd name="T18" fmla="*/ 3 w 13"/>
                      <a:gd name="T19" fmla="*/ 13 h 14"/>
                      <a:gd name="T20" fmla="*/ 2 w 13"/>
                      <a:gd name="T21" fmla="*/ 13 h 14"/>
                      <a:gd name="T22" fmla="*/ 7 w 13"/>
                      <a:gd name="T23" fmla="*/ 1 h 14"/>
                      <a:gd name="T24" fmla="*/ 7 w 13"/>
                      <a:gd name="T25" fmla="*/ 1 h 14"/>
                      <a:gd name="T26" fmla="*/ 6 w 13"/>
                      <a:gd name="T27" fmla="*/ 2 h 14"/>
                      <a:gd name="T28" fmla="*/ 4 w 13"/>
                      <a:gd name="T29" fmla="*/ 6 h 14"/>
                      <a:gd name="T30" fmla="*/ 2 w 13"/>
                      <a:gd name="T31" fmla="*/ 11 h 14"/>
                      <a:gd name="T32" fmla="*/ 2 w 13"/>
                      <a:gd name="T33" fmla="*/ 12 h 14"/>
                      <a:gd name="T34" fmla="*/ 3 w 13"/>
                      <a:gd name="T35" fmla="*/ 12 h 14"/>
                      <a:gd name="T36" fmla="*/ 7 w 13"/>
                      <a:gd name="T37" fmla="*/ 8 h 14"/>
                      <a:gd name="T38" fmla="*/ 12 w 13"/>
                      <a:gd name="T39" fmla="*/ 5 h 14"/>
                      <a:gd name="T40" fmla="*/ 12 w 13"/>
                      <a:gd name="T41" fmla="*/ 3 h 14"/>
                      <a:gd name="T42" fmla="*/ 10 w 13"/>
                      <a:gd name="T43" fmla="*/ 1 h 14"/>
                      <a:gd name="T44" fmla="*/ 7 w 13"/>
                      <a:gd name="T45" fmla="*/ 1 h 14"/>
                      <a:gd name="T46" fmla="*/ 7 w 13"/>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4">
                        <a:moveTo>
                          <a:pt x="2" y="13"/>
                        </a:moveTo>
                        <a:cubicBezTo>
                          <a:pt x="1" y="12"/>
                          <a:pt x="0" y="11"/>
                          <a:pt x="1" y="10"/>
                        </a:cubicBezTo>
                        <a:cubicBezTo>
                          <a:pt x="1" y="9"/>
                          <a:pt x="2" y="8"/>
                          <a:pt x="3" y="5"/>
                        </a:cubicBezTo>
                        <a:cubicBezTo>
                          <a:pt x="5" y="1"/>
                          <a:pt x="7" y="0"/>
                          <a:pt x="7" y="0"/>
                        </a:cubicBezTo>
                        <a:cubicBezTo>
                          <a:pt x="7" y="0"/>
                          <a:pt x="9" y="0"/>
                          <a:pt x="10" y="1"/>
                        </a:cubicBezTo>
                        <a:cubicBezTo>
                          <a:pt x="11" y="1"/>
                          <a:pt x="13" y="2"/>
                          <a:pt x="13" y="3"/>
                        </a:cubicBezTo>
                        <a:cubicBezTo>
                          <a:pt x="13" y="4"/>
                          <a:pt x="13" y="4"/>
                          <a:pt x="13" y="5"/>
                        </a:cubicBezTo>
                        <a:cubicBezTo>
                          <a:pt x="12" y="7"/>
                          <a:pt x="9" y="7"/>
                          <a:pt x="8" y="9"/>
                        </a:cubicBezTo>
                        <a:cubicBezTo>
                          <a:pt x="7" y="11"/>
                          <a:pt x="5" y="14"/>
                          <a:pt x="3" y="13"/>
                        </a:cubicBezTo>
                        <a:cubicBezTo>
                          <a:pt x="3" y="13"/>
                          <a:pt x="3" y="13"/>
                          <a:pt x="3" y="13"/>
                        </a:cubicBezTo>
                        <a:cubicBezTo>
                          <a:pt x="2" y="13"/>
                          <a:pt x="2" y="13"/>
                          <a:pt x="2" y="13"/>
                        </a:cubicBezTo>
                        <a:close/>
                        <a:moveTo>
                          <a:pt x="7" y="1"/>
                        </a:moveTo>
                        <a:cubicBezTo>
                          <a:pt x="7" y="1"/>
                          <a:pt x="7" y="1"/>
                          <a:pt x="7" y="1"/>
                        </a:cubicBezTo>
                        <a:cubicBezTo>
                          <a:pt x="6" y="2"/>
                          <a:pt x="6" y="2"/>
                          <a:pt x="6" y="2"/>
                        </a:cubicBezTo>
                        <a:cubicBezTo>
                          <a:pt x="6" y="2"/>
                          <a:pt x="5" y="3"/>
                          <a:pt x="4" y="6"/>
                        </a:cubicBezTo>
                        <a:cubicBezTo>
                          <a:pt x="3" y="9"/>
                          <a:pt x="2" y="10"/>
                          <a:pt x="2" y="11"/>
                        </a:cubicBezTo>
                        <a:cubicBezTo>
                          <a:pt x="2" y="11"/>
                          <a:pt x="2" y="11"/>
                          <a:pt x="2" y="12"/>
                        </a:cubicBezTo>
                        <a:cubicBezTo>
                          <a:pt x="3" y="12"/>
                          <a:pt x="3" y="12"/>
                          <a:pt x="3" y="12"/>
                        </a:cubicBezTo>
                        <a:cubicBezTo>
                          <a:pt x="4" y="13"/>
                          <a:pt x="6" y="11"/>
                          <a:pt x="7" y="8"/>
                        </a:cubicBezTo>
                        <a:cubicBezTo>
                          <a:pt x="9" y="6"/>
                          <a:pt x="12" y="6"/>
                          <a:pt x="12" y="5"/>
                        </a:cubicBezTo>
                        <a:cubicBezTo>
                          <a:pt x="12" y="4"/>
                          <a:pt x="12" y="4"/>
                          <a:pt x="12" y="3"/>
                        </a:cubicBezTo>
                        <a:cubicBezTo>
                          <a:pt x="12" y="2"/>
                          <a:pt x="11" y="2"/>
                          <a:pt x="10" y="1"/>
                        </a:cubicBezTo>
                        <a:cubicBezTo>
                          <a:pt x="9" y="1"/>
                          <a:pt x="7" y="1"/>
                          <a:pt x="7" y="1"/>
                        </a:cubicBezTo>
                        <a:cubicBezTo>
                          <a:pt x="7" y="1"/>
                          <a:pt x="7" y="1"/>
                          <a:pt x="7"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2" name="Freeform 7437">
                    <a:extLst>
                      <a:ext uri="{FF2B5EF4-FFF2-40B4-BE49-F238E27FC236}">
                        <a16:creationId xmlns:a16="http://schemas.microsoft.com/office/drawing/2014/main" xmlns="" id="{D3106F9E-8C69-4E76-8650-1DFD23F5A519}"/>
                      </a:ext>
                    </a:extLst>
                  </p:cNvPr>
                  <p:cNvSpPr>
                    <a:spLocks noEditPoints="1"/>
                  </p:cNvSpPr>
                  <p:nvPr/>
                </p:nvSpPr>
                <p:spPr bwMode="auto">
                  <a:xfrm>
                    <a:off x="4004" y="2683"/>
                    <a:ext cx="8" cy="8"/>
                  </a:xfrm>
                  <a:custGeom>
                    <a:avLst/>
                    <a:gdLst>
                      <a:gd name="T0" fmla="*/ 3 w 10"/>
                      <a:gd name="T1" fmla="*/ 9 h 11"/>
                      <a:gd name="T2" fmla="*/ 2 w 10"/>
                      <a:gd name="T3" fmla="*/ 9 h 11"/>
                      <a:gd name="T4" fmla="*/ 3 w 10"/>
                      <a:gd name="T5" fmla="*/ 5 h 11"/>
                      <a:gd name="T6" fmla="*/ 5 w 10"/>
                      <a:gd name="T7" fmla="*/ 2 h 11"/>
                      <a:gd name="T8" fmla="*/ 6 w 10"/>
                      <a:gd name="T9" fmla="*/ 2 h 11"/>
                      <a:gd name="T10" fmla="*/ 8 w 10"/>
                      <a:gd name="T11" fmla="*/ 3 h 11"/>
                      <a:gd name="T12" fmla="*/ 4 w 10"/>
                      <a:gd name="T13" fmla="*/ 7 h 11"/>
                      <a:gd name="T14" fmla="*/ 3 w 10"/>
                      <a:gd name="T15" fmla="*/ 9 h 11"/>
                      <a:gd name="T16" fmla="*/ 5 w 10"/>
                      <a:gd name="T17" fmla="*/ 0 h 11"/>
                      <a:gd name="T18" fmla="*/ 5 w 10"/>
                      <a:gd name="T19" fmla="*/ 0 h 11"/>
                      <a:gd name="T20" fmla="*/ 5 w 10"/>
                      <a:gd name="T21" fmla="*/ 0 h 11"/>
                      <a:gd name="T22" fmla="*/ 5 w 10"/>
                      <a:gd name="T23" fmla="*/ 0 h 11"/>
                      <a:gd name="T24" fmla="*/ 4 w 10"/>
                      <a:gd name="T25" fmla="*/ 1 h 11"/>
                      <a:gd name="T26" fmla="*/ 2 w 10"/>
                      <a:gd name="T27" fmla="*/ 5 h 11"/>
                      <a:gd name="T28" fmla="*/ 0 w 10"/>
                      <a:gd name="T29" fmla="*/ 10 h 11"/>
                      <a:gd name="T30" fmla="*/ 0 w 10"/>
                      <a:gd name="T31" fmla="*/ 11 h 11"/>
                      <a:gd name="T32" fmla="*/ 1 w 10"/>
                      <a:gd name="T33" fmla="*/ 11 h 11"/>
                      <a:gd name="T34" fmla="*/ 1 w 10"/>
                      <a:gd name="T35" fmla="*/ 11 h 11"/>
                      <a:gd name="T36" fmla="*/ 5 w 10"/>
                      <a:gd name="T37" fmla="*/ 7 h 11"/>
                      <a:gd name="T38" fmla="*/ 10 w 10"/>
                      <a:gd name="T39" fmla="*/ 4 h 11"/>
                      <a:gd name="T40" fmla="*/ 10 w 10"/>
                      <a:gd name="T41" fmla="*/ 2 h 11"/>
                      <a:gd name="T42" fmla="*/ 8 w 10"/>
                      <a:gd name="T43" fmla="*/ 0 h 11"/>
                      <a:gd name="T44" fmla="*/ 6 w 10"/>
                      <a:gd name="T45" fmla="*/ 0 h 11"/>
                      <a:gd name="T46" fmla="*/ 5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3" y="9"/>
                        </a:moveTo>
                        <a:cubicBezTo>
                          <a:pt x="2" y="9"/>
                          <a:pt x="2" y="9"/>
                          <a:pt x="2" y="9"/>
                        </a:cubicBezTo>
                        <a:cubicBezTo>
                          <a:pt x="0" y="8"/>
                          <a:pt x="3" y="7"/>
                          <a:pt x="3" y="5"/>
                        </a:cubicBezTo>
                        <a:cubicBezTo>
                          <a:pt x="4" y="2"/>
                          <a:pt x="5" y="2"/>
                          <a:pt x="5" y="2"/>
                        </a:cubicBezTo>
                        <a:cubicBezTo>
                          <a:pt x="5" y="2"/>
                          <a:pt x="6" y="2"/>
                          <a:pt x="6" y="2"/>
                        </a:cubicBezTo>
                        <a:cubicBezTo>
                          <a:pt x="8" y="2"/>
                          <a:pt x="8" y="3"/>
                          <a:pt x="8" y="3"/>
                        </a:cubicBezTo>
                        <a:cubicBezTo>
                          <a:pt x="7" y="3"/>
                          <a:pt x="5" y="6"/>
                          <a:pt x="4" y="7"/>
                        </a:cubicBezTo>
                        <a:cubicBezTo>
                          <a:pt x="4" y="8"/>
                          <a:pt x="3" y="9"/>
                          <a:pt x="3" y="9"/>
                        </a:cubicBezTo>
                        <a:close/>
                        <a:moveTo>
                          <a:pt x="5" y="0"/>
                        </a:moveTo>
                        <a:cubicBezTo>
                          <a:pt x="5" y="0"/>
                          <a:pt x="5" y="0"/>
                          <a:pt x="5" y="0"/>
                        </a:cubicBezTo>
                        <a:cubicBezTo>
                          <a:pt x="5" y="0"/>
                          <a:pt x="5" y="0"/>
                          <a:pt x="5" y="0"/>
                        </a:cubicBezTo>
                        <a:cubicBezTo>
                          <a:pt x="5" y="0"/>
                          <a:pt x="5" y="0"/>
                          <a:pt x="5" y="0"/>
                        </a:cubicBezTo>
                        <a:cubicBezTo>
                          <a:pt x="4" y="1"/>
                          <a:pt x="4" y="1"/>
                          <a:pt x="4" y="1"/>
                        </a:cubicBezTo>
                        <a:cubicBezTo>
                          <a:pt x="4" y="1"/>
                          <a:pt x="3" y="2"/>
                          <a:pt x="2" y="5"/>
                        </a:cubicBezTo>
                        <a:cubicBezTo>
                          <a:pt x="1" y="8"/>
                          <a:pt x="0" y="9"/>
                          <a:pt x="0" y="10"/>
                        </a:cubicBezTo>
                        <a:cubicBezTo>
                          <a:pt x="0" y="10"/>
                          <a:pt x="0" y="10"/>
                          <a:pt x="0" y="11"/>
                        </a:cubicBezTo>
                        <a:cubicBezTo>
                          <a:pt x="1" y="11"/>
                          <a:pt x="1" y="11"/>
                          <a:pt x="1" y="11"/>
                        </a:cubicBezTo>
                        <a:cubicBezTo>
                          <a:pt x="1" y="11"/>
                          <a:pt x="1" y="11"/>
                          <a:pt x="1" y="11"/>
                        </a:cubicBezTo>
                        <a:cubicBezTo>
                          <a:pt x="2" y="11"/>
                          <a:pt x="4" y="9"/>
                          <a:pt x="5" y="7"/>
                        </a:cubicBezTo>
                        <a:cubicBezTo>
                          <a:pt x="7" y="5"/>
                          <a:pt x="10" y="5"/>
                          <a:pt x="10" y="4"/>
                        </a:cubicBezTo>
                        <a:cubicBezTo>
                          <a:pt x="10" y="3"/>
                          <a:pt x="10" y="3"/>
                          <a:pt x="10" y="2"/>
                        </a:cubicBezTo>
                        <a:cubicBezTo>
                          <a:pt x="10" y="1"/>
                          <a:pt x="9" y="1"/>
                          <a:pt x="8" y="0"/>
                        </a:cubicBezTo>
                        <a:cubicBezTo>
                          <a:pt x="7" y="0"/>
                          <a:pt x="7" y="0"/>
                          <a:pt x="6" y="0"/>
                        </a:cubicBezTo>
                        <a:cubicBezTo>
                          <a:pt x="6"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3" name="Freeform 7438">
                    <a:extLst>
                      <a:ext uri="{FF2B5EF4-FFF2-40B4-BE49-F238E27FC236}">
                        <a16:creationId xmlns:a16="http://schemas.microsoft.com/office/drawing/2014/main" xmlns="" id="{D3D096B3-1BBA-492F-BBE1-6A3D3F846D03}"/>
                      </a:ext>
                    </a:extLst>
                  </p:cNvPr>
                  <p:cNvSpPr>
                    <a:spLocks/>
                  </p:cNvSpPr>
                  <p:nvPr/>
                </p:nvSpPr>
                <p:spPr bwMode="auto">
                  <a:xfrm>
                    <a:off x="4003" y="2683"/>
                    <a:ext cx="9" cy="9"/>
                  </a:xfrm>
                  <a:custGeom>
                    <a:avLst/>
                    <a:gdLst>
                      <a:gd name="T0" fmla="*/ 8 w 13"/>
                      <a:gd name="T1" fmla="*/ 0 h 12"/>
                      <a:gd name="T2" fmla="*/ 7 w 13"/>
                      <a:gd name="T3" fmla="*/ 0 h 12"/>
                      <a:gd name="T4" fmla="*/ 7 w 13"/>
                      <a:gd name="T5" fmla="*/ 0 h 12"/>
                      <a:gd name="T6" fmla="*/ 8 w 13"/>
                      <a:gd name="T7" fmla="*/ 0 h 12"/>
                      <a:gd name="T8" fmla="*/ 10 w 13"/>
                      <a:gd name="T9" fmla="*/ 0 h 12"/>
                      <a:gd name="T10" fmla="*/ 12 w 13"/>
                      <a:gd name="T11" fmla="*/ 2 h 12"/>
                      <a:gd name="T12" fmla="*/ 12 w 13"/>
                      <a:gd name="T13" fmla="*/ 4 h 12"/>
                      <a:gd name="T14" fmla="*/ 7 w 13"/>
                      <a:gd name="T15" fmla="*/ 7 h 12"/>
                      <a:gd name="T16" fmla="*/ 3 w 13"/>
                      <a:gd name="T17" fmla="*/ 11 h 12"/>
                      <a:gd name="T18" fmla="*/ 3 w 13"/>
                      <a:gd name="T19" fmla="*/ 11 h 12"/>
                      <a:gd name="T20" fmla="*/ 2 w 13"/>
                      <a:gd name="T21" fmla="*/ 11 h 12"/>
                      <a:gd name="T22" fmla="*/ 2 w 13"/>
                      <a:gd name="T23" fmla="*/ 10 h 12"/>
                      <a:gd name="T24" fmla="*/ 4 w 13"/>
                      <a:gd name="T25" fmla="*/ 5 h 12"/>
                      <a:gd name="T26" fmla="*/ 6 w 13"/>
                      <a:gd name="T27" fmla="*/ 1 h 12"/>
                      <a:gd name="T28" fmla="*/ 7 w 13"/>
                      <a:gd name="T29" fmla="*/ 0 h 12"/>
                      <a:gd name="T30" fmla="*/ 7 w 13"/>
                      <a:gd name="T31" fmla="*/ 0 h 12"/>
                      <a:gd name="T32" fmla="*/ 7 w 13"/>
                      <a:gd name="T33" fmla="*/ 0 h 12"/>
                      <a:gd name="T34" fmla="*/ 7 w 13"/>
                      <a:gd name="T35" fmla="*/ 0 h 12"/>
                      <a:gd name="T36" fmla="*/ 4 w 13"/>
                      <a:gd name="T37" fmla="*/ 5 h 12"/>
                      <a:gd name="T38" fmla="*/ 2 w 13"/>
                      <a:gd name="T39" fmla="*/ 11 h 12"/>
                      <a:gd name="T40" fmla="*/ 3 w 13"/>
                      <a:gd name="T41" fmla="*/ 12 h 12"/>
                      <a:gd name="T42" fmla="*/ 8 w 13"/>
                      <a:gd name="T43" fmla="*/ 8 h 12"/>
                      <a:gd name="T44" fmla="*/ 12 w 13"/>
                      <a:gd name="T45" fmla="*/ 2 h 12"/>
                      <a:gd name="T46" fmla="*/ 8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8" y="0"/>
                        </a:moveTo>
                        <a:cubicBezTo>
                          <a:pt x="8" y="0"/>
                          <a:pt x="7" y="0"/>
                          <a:pt x="7" y="0"/>
                        </a:cubicBezTo>
                        <a:cubicBezTo>
                          <a:pt x="7" y="0"/>
                          <a:pt x="7" y="0"/>
                          <a:pt x="7" y="0"/>
                        </a:cubicBezTo>
                        <a:cubicBezTo>
                          <a:pt x="7" y="0"/>
                          <a:pt x="8" y="0"/>
                          <a:pt x="8" y="0"/>
                        </a:cubicBezTo>
                        <a:cubicBezTo>
                          <a:pt x="9" y="0"/>
                          <a:pt x="9" y="0"/>
                          <a:pt x="10" y="0"/>
                        </a:cubicBezTo>
                        <a:cubicBezTo>
                          <a:pt x="11" y="1"/>
                          <a:pt x="12" y="1"/>
                          <a:pt x="12" y="2"/>
                        </a:cubicBezTo>
                        <a:cubicBezTo>
                          <a:pt x="12" y="3"/>
                          <a:pt x="12" y="3"/>
                          <a:pt x="12" y="4"/>
                        </a:cubicBezTo>
                        <a:cubicBezTo>
                          <a:pt x="12" y="5"/>
                          <a:pt x="9" y="5"/>
                          <a:pt x="7" y="7"/>
                        </a:cubicBezTo>
                        <a:cubicBezTo>
                          <a:pt x="6" y="9"/>
                          <a:pt x="4" y="11"/>
                          <a:pt x="3" y="11"/>
                        </a:cubicBezTo>
                        <a:cubicBezTo>
                          <a:pt x="3" y="11"/>
                          <a:pt x="3" y="11"/>
                          <a:pt x="3" y="11"/>
                        </a:cubicBezTo>
                        <a:cubicBezTo>
                          <a:pt x="2" y="11"/>
                          <a:pt x="2" y="11"/>
                          <a:pt x="2" y="11"/>
                        </a:cubicBezTo>
                        <a:cubicBezTo>
                          <a:pt x="2" y="10"/>
                          <a:pt x="2" y="10"/>
                          <a:pt x="2" y="10"/>
                        </a:cubicBezTo>
                        <a:cubicBezTo>
                          <a:pt x="2" y="9"/>
                          <a:pt x="3" y="8"/>
                          <a:pt x="4" y="5"/>
                        </a:cubicBezTo>
                        <a:cubicBezTo>
                          <a:pt x="5" y="2"/>
                          <a:pt x="6" y="1"/>
                          <a:pt x="6" y="1"/>
                        </a:cubicBezTo>
                        <a:cubicBezTo>
                          <a:pt x="7" y="0"/>
                          <a:pt x="7" y="0"/>
                          <a:pt x="7" y="0"/>
                        </a:cubicBezTo>
                        <a:cubicBezTo>
                          <a:pt x="7" y="0"/>
                          <a:pt x="7" y="0"/>
                          <a:pt x="7" y="0"/>
                        </a:cubicBezTo>
                        <a:cubicBezTo>
                          <a:pt x="7" y="0"/>
                          <a:pt x="7" y="0"/>
                          <a:pt x="7" y="0"/>
                        </a:cubicBezTo>
                        <a:cubicBezTo>
                          <a:pt x="7" y="0"/>
                          <a:pt x="7" y="0"/>
                          <a:pt x="7" y="0"/>
                        </a:cubicBezTo>
                        <a:cubicBezTo>
                          <a:pt x="7" y="0"/>
                          <a:pt x="5" y="0"/>
                          <a:pt x="4" y="5"/>
                        </a:cubicBezTo>
                        <a:cubicBezTo>
                          <a:pt x="2" y="9"/>
                          <a:pt x="0" y="9"/>
                          <a:pt x="2" y="11"/>
                        </a:cubicBezTo>
                        <a:cubicBezTo>
                          <a:pt x="2" y="12"/>
                          <a:pt x="3" y="12"/>
                          <a:pt x="3" y="12"/>
                        </a:cubicBezTo>
                        <a:cubicBezTo>
                          <a:pt x="5" y="12"/>
                          <a:pt x="6" y="10"/>
                          <a:pt x="8" y="8"/>
                        </a:cubicBezTo>
                        <a:cubicBezTo>
                          <a:pt x="10" y="5"/>
                          <a:pt x="13" y="6"/>
                          <a:pt x="12" y="2"/>
                        </a:cubicBezTo>
                        <a:cubicBezTo>
                          <a:pt x="12" y="0"/>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4" name="Freeform 7439">
                    <a:extLst>
                      <a:ext uri="{FF2B5EF4-FFF2-40B4-BE49-F238E27FC236}">
                        <a16:creationId xmlns:a16="http://schemas.microsoft.com/office/drawing/2014/main" xmlns="" id="{10708922-2A9E-43CC-9FBF-3F69B2494876}"/>
                      </a:ext>
                    </a:extLst>
                  </p:cNvPr>
                  <p:cNvSpPr>
                    <a:spLocks/>
                  </p:cNvSpPr>
                  <p:nvPr/>
                </p:nvSpPr>
                <p:spPr bwMode="auto">
                  <a:xfrm>
                    <a:off x="4009" y="2684"/>
                    <a:ext cx="9" cy="12"/>
                  </a:xfrm>
                  <a:custGeom>
                    <a:avLst/>
                    <a:gdLst>
                      <a:gd name="T0" fmla="*/ 7 w 12"/>
                      <a:gd name="T1" fmla="*/ 1 h 16"/>
                      <a:gd name="T2" fmla="*/ 4 w 12"/>
                      <a:gd name="T3" fmla="*/ 6 h 16"/>
                      <a:gd name="T4" fmla="*/ 2 w 12"/>
                      <a:gd name="T5" fmla="*/ 14 h 16"/>
                      <a:gd name="T6" fmla="*/ 7 w 12"/>
                      <a:gd name="T7" fmla="*/ 10 h 16"/>
                      <a:gd name="T8" fmla="*/ 12 w 12"/>
                      <a:gd name="T9" fmla="*/ 3 h 16"/>
                      <a:gd name="T10" fmla="*/ 7 w 12"/>
                      <a:gd name="T11" fmla="*/ 1 h 16"/>
                    </a:gdLst>
                    <a:ahLst/>
                    <a:cxnLst>
                      <a:cxn ang="0">
                        <a:pos x="T0" y="T1"/>
                      </a:cxn>
                      <a:cxn ang="0">
                        <a:pos x="T2" y="T3"/>
                      </a:cxn>
                      <a:cxn ang="0">
                        <a:pos x="T4" y="T5"/>
                      </a:cxn>
                      <a:cxn ang="0">
                        <a:pos x="T6" y="T7"/>
                      </a:cxn>
                      <a:cxn ang="0">
                        <a:pos x="T8" y="T9"/>
                      </a:cxn>
                      <a:cxn ang="0">
                        <a:pos x="T10" y="T11"/>
                      </a:cxn>
                    </a:cxnLst>
                    <a:rect l="0" t="0" r="r" b="b"/>
                    <a:pathLst>
                      <a:path w="12" h="16">
                        <a:moveTo>
                          <a:pt x="7" y="1"/>
                        </a:moveTo>
                        <a:cubicBezTo>
                          <a:pt x="7" y="1"/>
                          <a:pt x="6" y="0"/>
                          <a:pt x="4" y="6"/>
                        </a:cubicBezTo>
                        <a:cubicBezTo>
                          <a:pt x="2" y="12"/>
                          <a:pt x="0" y="11"/>
                          <a:pt x="2" y="14"/>
                        </a:cubicBezTo>
                        <a:cubicBezTo>
                          <a:pt x="4" y="16"/>
                          <a:pt x="6" y="13"/>
                          <a:pt x="7" y="10"/>
                        </a:cubicBezTo>
                        <a:cubicBezTo>
                          <a:pt x="9" y="7"/>
                          <a:pt x="12" y="7"/>
                          <a:pt x="12" y="3"/>
                        </a:cubicBezTo>
                        <a:cubicBezTo>
                          <a:pt x="12"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5" name="Freeform 7440">
                    <a:extLst>
                      <a:ext uri="{FF2B5EF4-FFF2-40B4-BE49-F238E27FC236}">
                        <a16:creationId xmlns:a16="http://schemas.microsoft.com/office/drawing/2014/main" xmlns="" id="{F6B5F8FD-0A68-445D-A617-42717F2CBEC8}"/>
                      </a:ext>
                    </a:extLst>
                  </p:cNvPr>
                  <p:cNvSpPr>
                    <a:spLocks noEditPoints="1"/>
                  </p:cNvSpPr>
                  <p:nvPr/>
                </p:nvSpPr>
                <p:spPr bwMode="auto">
                  <a:xfrm>
                    <a:off x="4010" y="2684"/>
                    <a:ext cx="9" cy="11"/>
                  </a:xfrm>
                  <a:custGeom>
                    <a:avLst/>
                    <a:gdLst>
                      <a:gd name="T0" fmla="*/ 1 w 12"/>
                      <a:gd name="T1" fmla="*/ 14 h 15"/>
                      <a:gd name="T2" fmla="*/ 0 w 12"/>
                      <a:gd name="T3" fmla="*/ 12 h 15"/>
                      <a:gd name="T4" fmla="*/ 2 w 12"/>
                      <a:gd name="T5" fmla="*/ 6 h 15"/>
                      <a:gd name="T6" fmla="*/ 6 w 12"/>
                      <a:gd name="T7" fmla="*/ 0 h 15"/>
                      <a:gd name="T8" fmla="*/ 9 w 12"/>
                      <a:gd name="T9" fmla="*/ 0 h 15"/>
                      <a:gd name="T10" fmla="*/ 12 w 12"/>
                      <a:gd name="T11" fmla="*/ 3 h 15"/>
                      <a:gd name="T12" fmla="*/ 11 w 12"/>
                      <a:gd name="T13" fmla="*/ 5 h 15"/>
                      <a:gd name="T14" fmla="*/ 7 w 12"/>
                      <a:gd name="T15" fmla="*/ 10 h 15"/>
                      <a:gd name="T16" fmla="*/ 2 w 12"/>
                      <a:gd name="T17" fmla="*/ 15 h 15"/>
                      <a:gd name="T18" fmla="*/ 2 w 12"/>
                      <a:gd name="T19" fmla="*/ 15 h 15"/>
                      <a:gd name="T20" fmla="*/ 1 w 12"/>
                      <a:gd name="T21" fmla="*/ 14 h 15"/>
                      <a:gd name="T22" fmla="*/ 6 w 12"/>
                      <a:gd name="T23" fmla="*/ 1 h 15"/>
                      <a:gd name="T24" fmla="*/ 6 w 12"/>
                      <a:gd name="T25" fmla="*/ 1 h 15"/>
                      <a:gd name="T26" fmla="*/ 5 w 12"/>
                      <a:gd name="T27" fmla="*/ 2 h 15"/>
                      <a:gd name="T28" fmla="*/ 3 w 12"/>
                      <a:gd name="T29" fmla="*/ 6 h 15"/>
                      <a:gd name="T30" fmla="*/ 1 w 12"/>
                      <a:gd name="T31" fmla="*/ 12 h 15"/>
                      <a:gd name="T32" fmla="*/ 1 w 12"/>
                      <a:gd name="T33" fmla="*/ 13 h 15"/>
                      <a:gd name="T34" fmla="*/ 2 w 12"/>
                      <a:gd name="T35" fmla="*/ 14 h 15"/>
                      <a:gd name="T36" fmla="*/ 6 w 12"/>
                      <a:gd name="T37" fmla="*/ 9 h 15"/>
                      <a:gd name="T38" fmla="*/ 11 w 12"/>
                      <a:gd name="T39" fmla="*/ 5 h 15"/>
                      <a:gd name="T40" fmla="*/ 11 w 12"/>
                      <a:gd name="T41" fmla="*/ 4 h 15"/>
                      <a:gd name="T42" fmla="*/ 9 w 12"/>
                      <a:gd name="T43" fmla="*/ 1 h 15"/>
                      <a:gd name="T44" fmla="*/ 6 w 12"/>
                      <a:gd name="T45" fmla="*/ 1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 y="14"/>
                        </a:moveTo>
                        <a:cubicBezTo>
                          <a:pt x="0" y="13"/>
                          <a:pt x="0" y="12"/>
                          <a:pt x="0" y="12"/>
                        </a:cubicBezTo>
                        <a:cubicBezTo>
                          <a:pt x="0" y="10"/>
                          <a:pt x="1" y="9"/>
                          <a:pt x="2" y="6"/>
                        </a:cubicBezTo>
                        <a:cubicBezTo>
                          <a:pt x="4" y="0"/>
                          <a:pt x="6" y="0"/>
                          <a:pt x="6" y="0"/>
                        </a:cubicBezTo>
                        <a:cubicBezTo>
                          <a:pt x="7" y="0"/>
                          <a:pt x="8" y="0"/>
                          <a:pt x="9" y="0"/>
                        </a:cubicBezTo>
                        <a:cubicBezTo>
                          <a:pt x="10" y="1"/>
                          <a:pt x="11" y="2"/>
                          <a:pt x="12" y="3"/>
                        </a:cubicBezTo>
                        <a:cubicBezTo>
                          <a:pt x="12" y="4"/>
                          <a:pt x="12" y="5"/>
                          <a:pt x="11" y="5"/>
                        </a:cubicBezTo>
                        <a:cubicBezTo>
                          <a:pt x="10" y="8"/>
                          <a:pt x="8" y="8"/>
                          <a:pt x="7" y="10"/>
                        </a:cubicBezTo>
                        <a:cubicBezTo>
                          <a:pt x="5" y="12"/>
                          <a:pt x="4" y="15"/>
                          <a:pt x="2" y="15"/>
                        </a:cubicBezTo>
                        <a:cubicBezTo>
                          <a:pt x="2" y="15"/>
                          <a:pt x="2" y="15"/>
                          <a:pt x="2" y="15"/>
                        </a:cubicBezTo>
                        <a:cubicBezTo>
                          <a:pt x="1" y="15"/>
                          <a:pt x="1" y="14"/>
                          <a:pt x="1" y="14"/>
                        </a:cubicBezTo>
                        <a:close/>
                        <a:moveTo>
                          <a:pt x="6" y="1"/>
                        </a:moveTo>
                        <a:cubicBezTo>
                          <a:pt x="6" y="1"/>
                          <a:pt x="6" y="1"/>
                          <a:pt x="6" y="1"/>
                        </a:cubicBezTo>
                        <a:cubicBezTo>
                          <a:pt x="5" y="2"/>
                          <a:pt x="5" y="2"/>
                          <a:pt x="5" y="2"/>
                        </a:cubicBezTo>
                        <a:cubicBezTo>
                          <a:pt x="5" y="2"/>
                          <a:pt x="4" y="3"/>
                          <a:pt x="3" y="6"/>
                        </a:cubicBezTo>
                        <a:cubicBezTo>
                          <a:pt x="2" y="10"/>
                          <a:pt x="1" y="11"/>
                          <a:pt x="1" y="12"/>
                        </a:cubicBezTo>
                        <a:cubicBezTo>
                          <a:pt x="1" y="12"/>
                          <a:pt x="1" y="12"/>
                          <a:pt x="1" y="13"/>
                        </a:cubicBezTo>
                        <a:cubicBezTo>
                          <a:pt x="2" y="14"/>
                          <a:pt x="2" y="14"/>
                          <a:pt x="2" y="14"/>
                        </a:cubicBezTo>
                        <a:cubicBezTo>
                          <a:pt x="3" y="14"/>
                          <a:pt x="5" y="12"/>
                          <a:pt x="6" y="9"/>
                        </a:cubicBezTo>
                        <a:cubicBezTo>
                          <a:pt x="8" y="7"/>
                          <a:pt x="10" y="7"/>
                          <a:pt x="11" y="5"/>
                        </a:cubicBezTo>
                        <a:cubicBezTo>
                          <a:pt x="11" y="5"/>
                          <a:pt x="11" y="4"/>
                          <a:pt x="11" y="4"/>
                        </a:cubicBezTo>
                        <a:cubicBezTo>
                          <a:pt x="11" y="2"/>
                          <a:pt x="10" y="2"/>
                          <a:pt x="9" y="1"/>
                        </a:cubicBezTo>
                        <a:cubicBezTo>
                          <a:pt x="8" y="1"/>
                          <a:pt x="6" y="1"/>
                          <a:pt x="6" y="1"/>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5" name="Group 7642">
                  <a:extLst>
                    <a:ext uri="{FF2B5EF4-FFF2-40B4-BE49-F238E27FC236}">
                      <a16:creationId xmlns:a16="http://schemas.microsoft.com/office/drawing/2014/main" xmlns="" id="{2012F2F1-6FA1-4A21-B73A-55E824534E73}"/>
                    </a:ext>
                  </a:extLst>
                </p:cNvPr>
                <p:cNvGrpSpPr>
                  <a:grpSpLocks/>
                </p:cNvGrpSpPr>
                <p:nvPr/>
              </p:nvGrpSpPr>
              <p:grpSpPr bwMode="auto">
                <a:xfrm>
                  <a:off x="6194425" y="3494088"/>
                  <a:ext cx="406400" cy="792163"/>
                  <a:chOff x="3902" y="2201"/>
                  <a:chExt cx="256" cy="499"/>
                </a:xfrm>
              </p:grpSpPr>
              <p:sp>
                <p:nvSpPr>
                  <p:cNvPr id="1206" name="Freeform 7442">
                    <a:extLst>
                      <a:ext uri="{FF2B5EF4-FFF2-40B4-BE49-F238E27FC236}">
                        <a16:creationId xmlns:a16="http://schemas.microsoft.com/office/drawing/2014/main" xmlns="" id="{37C30BF6-F9D0-444F-BAD2-54E6151B9178}"/>
                      </a:ext>
                    </a:extLst>
                  </p:cNvPr>
                  <p:cNvSpPr>
                    <a:spLocks noEditPoints="1"/>
                  </p:cNvSpPr>
                  <p:nvPr/>
                </p:nvSpPr>
                <p:spPr bwMode="auto">
                  <a:xfrm>
                    <a:off x="4011" y="2685"/>
                    <a:ext cx="7" cy="9"/>
                  </a:xfrm>
                  <a:custGeom>
                    <a:avLst/>
                    <a:gdLst>
                      <a:gd name="T0" fmla="*/ 2 w 10"/>
                      <a:gd name="T1" fmla="*/ 11 h 13"/>
                      <a:gd name="T2" fmla="*/ 2 w 10"/>
                      <a:gd name="T3" fmla="*/ 10 h 13"/>
                      <a:gd name="T4" fmla="*/ 3 w 10"/>
                      <a:gd name="T5" fmla="*/ 5 h 13"/>
                      <a:gd name="T6" fmla="*/ 5 w 10"/>
                      <a:gd name="T7" fmla="*/ 2 h 13"/>
                      <a:gd name="T8" fmla="*/ 6 w 10"/>
                      <a:gd name="T9" fmla="*/ 2 h 13"/>
                      <a:gd name="T10" fmla="*/ 8 w 10"/>
                      <a:gd name="T11" fmla="*/ 4 h 13"/>
                      <a:gd name="T12" fmla="*/ 4 w 10"/>
                      <a:gd name="T13" fmla="*/ 8 h 13"/>
                      <a:gd name="T14" fmla="*/ 2 w 10"/>
                      <a:gd name="T15" fmla="*/ 11 h 13"/>
                      <a:gd name="T16" fmla="*/ 5 w 10"/>
                      <a:gd name="T17" fmla="*/ 0 h 13"/>
                      <a:gd name="T18" fmla="*/ 5 w 10"/>
                      <a:gd name="T19" fmla="*/ 0 h 13"/>
                      <a:gd name="T20" fmla="*/ 5 w 10"/>
                      <a:gd name="T21" fmla="*/ 0 h 13"/>
                      <a:gd name="T22" fmla="*/ 4 w 10"/>
                      <a:gd name="T23" fmla="*/ 1 h 13"/>
                      <a:gd name="T24" fmla="*/ 2 w 10"/>
                      <a:gd name="T25" fmla="*/ 5 h 13"/>
                      <a:gd name="T26" fmla="*/ 0 w 10"/>
                      <a:gd name="T27" fmla="*/ 11 h 13"/>
                      <a:gd name="T28" fmla="*/ 0 w 10"/>
                      <a:gd name="T29" fmla="*/ 12 h 13"/>
                      <a:gd name="T30" fmla="*/ 1 w 10"/>
                      <a:gd name="T31" fmla="*/ 13 h 13"/>
                      <a:gd name="T32" fmla="*/ 1 w 10"/>
                      <a:gd name="T33" fmla="*/ 13 h 13"/>
                      <a:gd name="T34" fmla="*/ 5 w 10"/>
                      <a:gd name="T35" fmla="*/ 8 h 13"/>
                      <a:gd name="T36" fmla="*/ 10 w 10"/>
                      <a:gd name="T37" fmla="*/ 4 h 13"/>
                      <a:gd name="T38" fmla="*/ 10 w 10"/>
                      <a:gd name="T39" fmla="*/ 3 h 13"/>
                      <a:gd name="T40" fmla="*/ 10 w 10"/>
                      <a:gd name="T41" fmla="*/ 3 h 13"/>
                      <a:gd name="T42" fmla="*/ 8 w 10"/>
                      <a:gd name="T43" fmla="*/ 1 h 13"/>
                      <a:gd name="T44" fmla="*/ 6 w 10"/>
                      <a:gd name="T45" fmla="*/ 1 h 13"/>
                      <a:gd name="T46" fmla="*/ 5 w 10"/>
                      <a:gd name="T47" fmla="*/ 0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2" y="11"/>
                        </a:moveTo>
                        <a:cubicBezTo>
                          <a:pt x="2" y="10"/>
                          <a:pt x="2" y="10"/>
                          <a:pt x="2" y="10"/>
                        </a:cubicBezTo>
                        <a:cubicBezTo>
                          <a:pt x="0" y="9"/>
                          <a:pt x="3" y="7"/>
                          <a:pt x="3" y="5"/>
                        </a:cubicBezTo>
                        <a:cubicBezTo>
                          <a:pt x="4" y="2"/>
                          <a:pt x="5" y="2"/>
                          <a:pt x="5" y="2"/>
                        </a:cubicBezTo>
                        <a:cubicBezTo>
                          <a:pt x="5" y="2"/>
                          <a:pt x="6" y="2"/>
                          <a:pt x="6" y="2"/>
                        </a:cubicBezTo>
                        <a:cubicBezTo>
                          <a:pt x="8" y="2"/>
                          <a:pt x="8" y="3"/>
                          <a:pt x="8" y="4"/>
                        </a:cubicBezTo>
                        <a:cubicBezTo>
                          <a:pt x="7" y="4"/>
                          <a:pt x="5" y="6"/>
                          <a:pt x="4" y="8"/>
                        </a:cubicBezTo>
                        <a:cubicBezTo>
                          <a:pt x="4" y="9"/>
                          <a:pt x="3" y="11"/>
                          <a:pt x="2" y="11"/>
                        </a:cubicBezTo>
                        <a:close/>
                        <a:moveTo>
                          <a:pt x="5" y="0"/>
                        </a:moveTo>
                        <a:cubicBezTo>
                          <a:pt x="5" y="0"/>
                          <a:pt x="5" y="0"/>
                          <a:pt x="5" y="0"/>
                        </a:cubicBezTo>
                        <a:cubicBezTo>
                          <a:pt x="5" y="0"/>
                          <a:pt x="5" y="0"/>
                          <a:pt x="5" y="0"/>
                        </a:cubicBezTo>
                        <a:cubicBezTo>
                          <a:pt x="4" y="1"/>
                          <a:pt x="4" y="1"/>
                          <a:pt x="4" y="1"/>
                        </a:cubicBezTo>
                        <a:cubicBezTo>
                          <a:pt x="4" y="1"/>
                          <a:pt x="3" y="2"/>
                          <a:pt x="2" y="5"/>
                        </a:cubicBezTo>
                        <a:cubicBezTo>
                          <a:pt x="1" y="9"/>
                          <a:pt x="0" y="10"/>
                          <a:pt x="0" y="11"/>
                        </a:cubicBezTo>
                        <a:cubicBezTo>
                          <a:pt x="0" y="11"/>
                          <a:pt x="0" y="11"/>
                          <a:pt x="0" y="12"/>
                        </a:cubicBezTo>
                        <a:cubicBezTo>
                          <a:pt x="1" y="13"/>
                          <a:pt x="1" y="13"/>
                          <a:pt x="1" y="13"/>
                        </a:cubicBezTo>
                        <a:cubicBezTo>
                          <a:pt x="1" y="13"/>
                          <a:pt x="1" y="13"/>
                          <a:pt x="1" y="13"/>
                        </a:cubicBezTo>
                        <a:cubicBezTo>
                          <a:pt x="2" y="13"/>
                          <a:pt x="4" y="11"/>
                          <a:pt x="5" y="8"/>
                        </a:cubicBezTo>
                        <a:cubicBezTo>
                          <a:pt x="7" y="6"/>
                          <a:pt x="9" y="6"/>
                          <a:pt x="10" y="4"/>
                        </a:cubicBezTo>
                        <a:cubicBezTo>
                          <a:pt x="10" y="3"/>
                          <a:pt x="10" y="3"/>
                          <a:pt x="10" y="3"/>
                        </a:cubicBezTo>
                        <a:cubicBezTo>
                          <a:pt x="10" y="3"/>
                          <a:pt x="10" y="3"/>
                          <a:pt x="10" y="3"/>
                        </a:cubicBezTo>
                        <a:cubicBezTo>
                          <a:pt x="9" y="2"/>
                          <a:pt x="8" y="1"/>
                          <a:pt x="8" y="1"/>
                        </a:cubicBezTo>
                        <a:cubicBezTo>
                          <a:pt x="7" y="1"/>
                          <a:pt x="6" y="1"/>
                          <a:pt x="6" y="1"/>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7" name="Freeform 7443">
                    <a:extLst>
                      <a:ext uri="{FF2B5EF4-FFF2-40B4-BE49-F238E27FC236}">
                        <a16:creationId xmlns:a16="http://schemas.microsoft.com/office/drawing/2014/main" xmlns="" id="{61C837D2-675C-44AE-A64B-A79D92E50A4E}"/>
                      </a:ext>
                    </a:extLst>
                  </p:cNvPr>
                  <p:cNvSpPr>
                    <a:spLocks noEditPoints="1"/>
                  </p:cNvSpPr>
                  <p:nvPr/>
                </p:nvSpPr>
                <p:spPr bwMode="auto">
                  <a:xfrm>
                    <a:off x="4009" y="2685"/>
                    <a:ext cx="9" cy="9"/>
                  </a:xfrm>
                  <a:custGeom>
                    <a:avLst/>
                    <a:gdLst>
                      <a:gd name="T0" fmla="*/ 7 w 12"/>
                      <a:gd name="T1" fmla="*/ 0 h 13"/>
                      <a:gd name="T2" fmla="*/ 7 w 12"/>
                      <a:gd name="T3" fmla="*/ 0 h 13"/>
                      <a:gd name="T4" fmla="*/ 7 w 12"/>
                      <a:gd name="T5" fmla="*/ 0 h 13"/>
                      <a:gd name="T6" fmla="*/ 7 w 12"/>
                      <a:gd name="T7" fmla="*/ 0 h 13"/>
                      <a:gd name="T8" fmla="*/ 4 w 12"/>
                      <a:gd name="T9" fmla="*/ 5 h 13"/>
                      <a:gd name="T10" fmla="*/ 2 w 12"/>
                      <a:gd name="T11" fmla="*/ 13 h 13"/>
                      <a:gd name="T12" fmla="*/ 3 w 12"/>
                      <a:gd name="T13" fmla="*/ 13 h 13"/>
                      <a:gd name="T14" fmla="*/ 7 w 12"/>
                      <a:gd name="T15" fmla="*/ 9 h 13"/>
                      <a:gd name="T16" fmla="*/ 12 w 12"/>
                      <a:gd name="T17" fmla="*/ 4 h 13"/>
                      <a:gd name="T18" fmla="*/ 12 w 12"/>
                      <a:gd name="T19" fmla="*/ 3 h 13"/>
                      <a:gd name="T20" fmla="*/ 12 w 12"/>
                      <a:gd name="T21" fmla="*/ 4 h 13"/>
                      <a:gd name="T22" fmla="*/ 7 w 12"/>
                      <a:gd name="T23" fmla="*/ 8 h 13"/>
                      <a:gd name="T24" fmla="*/ 3 w 12"/>
                      <a:gd name="T25" fmla="*/ 13 h 13"/>
                      <a:gd name="T26" fmla="*/ 3 w 12"/>
                      <a:gd name="T27" fmla="*/ 13 h 13"/>
                      <a:gd name="T28" fmla="*/ 2 w 12"/>
                      <a:gd name="T29" fmla="*/ 12 h 13"/>
                      <a:gd name="T30" fmla="*/ 2 w 12"/>
                      <a:gd name="T31" fmla="*/ 11 h 13"/>
                      <a:gd name="T32" fmla="*/ 4 w 12"/>
                      <a:gd name="T33" fmla="*/ 5 h 13"/>
                      <a:gd name="T34" fmla="*/ 6 w 12"/>
                      <a:gd name="T35" fmla="*/ 1 h 13"/>
                      <a:gd name="T36" fmla="*/ 7 w 12"/>
                      <a:gd name="T37" fmla="*/ 0 h 13"/>
                      <a:gd name="T38" fmla="*/ 7 w 12"/>
                      <a:gd name="T39" fmla="*/ 0 h 13"/>
                      <a:gd name="T40" fmla="*/ 7 w 12"/>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0"/>
                        </a:moveTo>
                        <a:cubicBezTo>
                          <a:pt x="7" y="0"/>
                          <a:pt x="7" y="0"/>
                          <a:pt x="7" y="0"/>
                        </a:cubicBezTo>
                        <a:cubicBezTo>
                          <a:pt x="7" y="0"/>
                          <a:pt x="7" y="0"/>
                          <a:pt x="7" y="0"/>
                        </a:cubicBezTo>
                        <a:close/>
                        <a:moveTo>
                          <a:pt x="7" y="0"/>
                        </a:moveTo>
                        <a:cubicBezTo>
                          <a:pt x="6" y="0"/>
                          <a:pt x="5" y="1"/>
                          <a:pt x="4" y="5"/>
                        </a:cubicBezTo>
                        <a:cubicBezTo>
                          <a:pt x="2" y="11"/>
                          <a:pt x="0" y="10"/>
                          <a:pt x="2" y="13"/>
                        </a:cubicBezTo>
                        <a:cubicBezTo>
                          <a:pt x="2" y="13"/>
                          <a:pt x="3" y="13"/>
                          <a:pt x="3" y="13"/>
                        </a:cubicBezTo>
                        <a:cubicBezTo>
                          <a:pt x="5" y="13"/>
                          <a:pt x="6" y="11"/>
                          <a:pt x="7" y="9"/>
                        </a:cubicBezTo>
                        <a:cubicBezTo>
                          <a:pt x="9" y="6"/>
                          <a:pt x="11" y="6"/>
                          <a:pt x="12" y="4"/>
                        </a:cubicBezTo>
                        <a:cubicBezTo>
                          <a:pt x="12" y="3"/>
                          <a:pt x="12" y="3"/>
                          <a:pt x="12" y="3"/>
                        </a:cubicBezTo>
                        <a:cubicBezTo>
                          <a:pt x="12" y="4"/>
                          <a:pt x="12" y="4"/>
                          <a:pt x="12" y="4"/>
                        </a:cubicBezTo>
                        <a:cubicBezTo>
                          <a:pt x="11" y="6"/>
                          <a:pt x="9" y="6"/>
                          <a:pt x="7" y="8"/>
                        </a:cubicBezTo>
                        <a:cubicBezTo>
                          <a:pt x="6" y="11"/>
                          <a:pt x="4" y="13"/>
                          <a:pt x="3" y="13"/>
                        </a:cubicBezTo>
                        <a:cubicBezTo>
                          <a:pt x="3" y="13"/>
                          <a:pt x="3" y="13"/>
                          <a:pt x="3" y="13"/>
                        </a:cubicBezTo>
                        <a:cubicBezTo>
                          <a:pt x="2" y="12"/>
                          <a:pt x="2" y="12"/>
                          <a:pt x="2" y="12"/>
                        </a:cubicBezTo>
                        <a:cubicBezTo>
                          <a:pt x="2" y="11"/>
                          <a:pt x="2" y="11"/>
                          <a:pt x="2" y="11"/>
                        </a:cubicBezTo>
                        <a:cubicBezTo>
                          <a:pt x="2" y="10"/>
                          <a:pt x="3" y="9"/>
                          <a:pt x="4" y="5"/>
                        </a:cubicBezTo>
                        <a:cubicBezTo>
                          <a:pt x="5" y="2"/>
                          <a:pt x="6" y="1"/>
                          <a:pt x="6" y="1"/>
                        </a:cubicBezTo>
                        <a:cubicBezTo>
                          <a:pt x="7" y="0"/>
                          <a:pt x="7" y="0"/>
                          <a:pt x="7" y="0"/>
                        </a:cubicBezTo>
                        <a:cubicBezTo>
                          <a:pt x="7" y="0"/>
                          <a:pt x="7" y="0"/>
                          <a:pt x="7"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8" name="Freeform 7444">
                    <a:extLst>
                      <a:ext uri="{FF2B5EF4-FFF2-40B4-BE49-F238E27FC236}">
                        <a16:creationId xmlns:a16="http://schemas.microsoft.com/office/drawing/2014/main" xmlns="" id="{874F0684-04D3-4026-9435-07F36A7EF551}"/>
                      </a:ext>
                    </a:extLst>
                  </p:cNvPr>
                  <p:cNvSpPr>
                    <a:spLocks/>
                  </p:cNvSpPr>
                  <p:nvPr/>
                </p:nvSpPr>
                <p:spPr bwMode="auto">
                  <a:xfrm>
                    <a:off x="4015" y="2665"/>
                    <a:ext cx="16" cy="25"/>
                  </a:xfrm>
                  <a:custGeom>
                    <a:avLst/>
                    <a:gdLst>
                      <a:gd name="T0" fmla="*/ 15 w 22"/>
                      <a:gd name="T1" fmla="*/ 1 h 33"/>
                      <a:gd name="T2" fmla="*/ 10 w 22"/>
                      <a:gd name="T3" fmla="*/ 6 h 33"/>
                      <a:gd name="T4" fmla="*/ 4 w 22"/>
                      <a:gd name="T5" fmla="*/ 17 h 33"/>
                      <a:gd name="T6" fmla="*/ 0 w 22"/>
                      <a:gd name="T7" fmla="*/ 24 h 33"/>
                      <a:gd name="T8" fmla="*/ 5 w 22"/>
                      <a:gd name="T9" fmla="*/ 29 h 33"/>
                      <a:gd name="T10" fmla="*/ 11 w 22"/>
                      <a:gd name="T11" fmla="*/ 23 h 33"/>
                      <a:gd name="T12" fmla="*/ 17 w 22"/>
                      <a:gd name="T13" fmla="*/ 11 h 33"/>
                      <a:gd name="T14" fmla="*/ 15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15" y="1"/>
                        </a:moveTo>
                        <a:cubicBezTo>
                          <a:pt x="15" y="1"/>
                          <a:pt x="11" y="0"/>
                          <a:pt x="10" y="6"/>
                        </a:cubicBezTo>
                        <a:cubicBezTo>
                          <a:pt x="9" y="12"/>
                          <a:pt x="7" y="13"/>
                          <a:pt x="4" y="17"/>
                        </a:cubicBezTo>
                        <a:cubicBezTo>
                          <a:pt x="2" y="21"/>
                          <a:pt x="0" y="21"/>
                          <a:pt x="0" y="24"/>
                        </a:cubicBezTo>
                        <a:cubicBezTo>
                          <a:pt x="0" y="27"/>
                          <a:pt x="4" y="25"/>
                          <a:pt x="5" y="29"/>
                        </a:cubicBezTo>
                        <a:cubicBezTo>
                          <a:pt x="6" y="33"/>
                          <a:pt x="10" y="28"/>
                          <a:pt x="11" y="23"/>
                        </a:cubicBezTo>
                        <a:cubicBezTo>
                          <a:pt x="13" y="17"/>
                          <a:pt x="15" y="13"/>
                          <a:pt x="17" y="11"/>
                        </a:cubicBezTo>
                        <a:cubicBezTo>
                          <a:pt x="19" y="9"/>
                          <a:pt x="22" y="3"/>
                          <a:pt x="1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9" name="Freeform 7445">
                    <a:extLst>
                      <a:ext uri="{FF2B5EF4-FFF2-40B4-BE49-F238E27FC236}">
                        <a16:creationId xmlns:a16="http://schemas.microsoft.com/office/drawing/2014/main" xmlns="" id="{77230D2F-26B7-46EA-B423-B75E94E1897C}"/>
                      </a:ext>
                    </a:extLst>
                  </p:cNvPr>
                  <p:cNvSpPr>
                    <a:spLocks noEditPoints="1"/>
                  </p:cNvSpPr>
                  <p:nvPr/>
                </p:nvSpPr>
                <p:spPr bwMode="auto">
                  <a:xfrm>
                    <a:off x="4014" y="2664"/>
                    <a:ext cx="16" cy="25"/>
                  </a:xfrm>
                  <a:custGeom>
                    <a:avLst/>
                    <a:gdLst>
                      <a:gd name="T0" fmla="*/ 6 w 21"/>
                      <a:gd name="T1" fmla="*/ 30 h 33"/>
                      <a:gd name="T2" fmla="*/ 4 w 21"/>
                      <a:gd name="T3" fmla="*/ 28 h 33"/>
                      <a:gd name="T4" fmla="*/ 2 w 21"/>
                      <a:gd name="T5" fmla="*/ 28 h 33"/>
                      <a:gd name="T6" fmla="*/ 0 w 21"/>
                      <a:gd name="T7" fmla="*/ 25 h 33"/>
                      <a:gd name="T8" fmla="*/ 1 w 21"/>
                      <a:gd name="T9" fmla="*/ 23 h 33"/>
                      <a:gd name="T10" fmla="*/ 5 w 21"/>
                      <a:gd name="T11" fmla="*/ 18 h 33"/>
                      <a:gd name="T12" fmla="*/ 10 w 21"/>
                      <a:gd name="T13" fmla="*/ 10 h 33"/>
                      <a:gd name="T14" fmla="*/ 11 w 21"/>
                      <a:gd name="T15" fmla="*/ 7 h 33"/>
                      <a:gd name="T16" fmla="*/ 11 w 21"/>
                      <a:gd name="T17" fmla="*/ 5 h 33"/>
                      <a:gd name="T18" fmla="*/ 17 w 21"/>
                      <a:gd name="T19" fmla="*/ 2 h 33"/>
                      <a:gd name="T20" fmla="*/ 17 w 21"/>
                      <a:gd name="T21" fmla="*/ 2 h 33"/>
                      <a:gd name="T22" fmla="*/ 17 w 21"/>
                      <a:gd name="T23" fmla="*/ 2 h 33"/>
                      <a:gd name="T24" fmla="*/ 21 w 21"/>
                      <a:gd name="T25" fmla="*/ 5 h 33"/>
                      <a:gd name="T26" fmla="*/ 20 w 21"/>
                      <a:gd name="T27" fmla="*/ 9 h 33"/>
                      <a:gd name="T28" fmla="*/ 18 w 21"/>
                      <a:gd name="T29" fmla="*/ 12 h 33"/>
                      <a:gd name="T30" fmla="*/ 14 w 21"/>
                      <a:gd name="T31" fmla="*/ 20 h 33"/>
                      <a:gd name="T32" fmla="*/ 13 w 21"/>
                      <a:gd name="T33" fmla="*/ 24 h 33"/>
                      <a:gd name="T34" fmla="*/ 12 w 21"/>
                      <a:gd name="T35" fmla="*/ 25 h 33"/>
                      <a:gd name="T36" fmla="*/ 7 w 21"/>
                      <a:gd name="T37" fmla="*/ 32 h 33"/>
                      <a:gd name="T38" fmla="*/ 6 w 21"/>
                      <a:gd name="T39" fmla="*/ 30 h 33"/>
                      <a:gd name="T40" fmla="*/ 6 w 21"/>
                      <a:gd name="T41" fmla="*/ 30 h 33"/>
                      <a:gd name="T42" fmla="*/ 7 w 21"/>
                      <a:gd name="T43" fmla="*/ 31 h 33"/>
                      <a:gd name="T44" fmla="*/ 9 w 21"/>
                      <a:gd name="T45" fmla="*/ 30 h 33"/>
                      <a:gd name="T46" fmla="*/ 12 w 21"/>
                      <a:gd name="T47" fmla="*/ 25 h 33"/>
                      <a:gd name="T48" fmla="*/ 12 w 21"/>
                      <a:gd name="T49" fmla="*/ 24 h 33"/>
                      <a:gd name="T50" fmla="*/ 13 w 21"/>
                      <a:gd name="T51" fmla="*/ 20 h 33"/>
                      <a:gd name="T52" fmla="*/ 18 w 21"/>
                      <a:gd name="T53" fmla="*/ 11 h 33"/>
                      <a:gd name="T54" fmla="*/ 20 w 21"/>
                      <a:gd name="T55" fmla="*/ 9 h 33"/>
                      <a:gd name="T56" fmla="*/ 17 w 21"/>
                      <a:gd name="T57" fmla="*/ 3 h 33"/>
                      <a:gd name="T58" fmla="*/ 16 w 21"/>
                      <a:gd name="T59" fmla="*/ 3 h 33"/>
                      <a:gd name="T60" fmla="*/ 16 w 21"/>
                      <a:gd name="T61" fmla="*/ 2 h 33"/>
                      <a:gd name="T62" fmla="*/ 16 w 21"/>
                      <a:gd name="T63" fmla="*/ 3 h 33"/>
                      <a:gd name="T64" fmla="*/ 16 w 21"/>
                      <a:gd name="T65" fmla="*/ 3 h 33"/>
                      <a:gd name="T66" fmla="*/ 12 w 21"/>
                      <a:gd name="T67" fmla="*/ 5 h 33"/>
                      <a:gd name="T68" fmla="*/ 11 w 21"/>
                      <a:gd name="T69" fmla="*/ 7 h 33"/>
                      <a:gd name="T70" fmla="*/ 10 w 21"/>
                      <a:gd name="T71" fmla="*/ 10 h 33"/>
                      <a:gd name="T72" fmla="*/ 6 w 21"/>
                      <a:gd name="T73" fmla="*/ 18 h 33"/>
                      <a:gd name="T74" fmla="*/ 2 w 21"/>
                      <a:gd name="T75" fmla="*/ 23 h 33"/>
                      <a:gd name="T76" fmla="*/ 1 w 21"/>
                      <a:gd name="T77" fmla="*/ 25 h 33"/>
                      <a:gd name="T78" fmla="*/ 2 w 21"/>
                      <a:gd name="T79" fmla="*/ 26 h 33"/>
                      <a:gd name="T80" fmla="*/ 4 w 21"/>
                      <a:gd name="T81" fmla="*/ 27 h 33"/>
                      <a:gd name="T82" fmla="*/ 4 w 21"/>
                      <a:gd name="T83" fmla="*/ 27 h 33"/>
                      <a:gd name="T84" fmla="*/ 6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6" y="30"/>
                        </a:moveTo>
                        <a:cubicBezTo>
                          <a:pt x="5" y="29"/>
                          <a:pt x="4" y="28"/>
                          <a:pt x="4" y="28"/>
                        </a:cubicBezTo>
                        <a:cubicBezTo>
                          <a:pt x="3" y="28"/>
                          <a:pt x="2" y="28"/>
                          <a:pt x="2" y="28"/>
                        </a:cubicBezTo>
                        <a:cubicBezTo>
                          <a:pt x="1" y="27"/>
                          <a:pt x="0" y="27"/>
                          <a:pt x="0" y="25"/>
                        </a:cubicBezTo>
                        <a:cubicBezTo>
                          <a:pt x="1" y="24"/>
                          <a:pt x="1" y="24"/>
                          <a:pt x="1" y="23"/>
                        </a:cubicBezTo>
                        <a:cubicBezTo>
                          <a:pt x="2" y="21"/>
                          <a:pt x="3" y="20"/>
                          <a:pt x="5" y="18"/>
                        </a:cubicBezTo>
                        <a:cubicBezTo>
                          <a:pt x="7" y="14"/>
                          <a:pt x="9" y="13"/>
                          <a:pt x="10" y="10"/>
                        </a:cubicBezTo>
                        <a:cubicBezTo>
                          <a:pt x="10" y="9"/>
                          <a:pt x="10" y="8"/>
                          <a:pt x="11" y="7"/>
                        </a:cubicBezTo>
                        <a:cubicBezTo>
                          <a:pt x="11" y="6"/>
                          <a:pt x="11" y="6"/>
                          <a:pt x="11" y="5"/>
                        </a:cubicBezTo>
                        <a:cubicBezTo>
                          <a:pt x="13" y="0"/>
                          <a:pt x="16" y="1"/>
                          <a:pt x="17" y="2"/>
                        </a:cubicBezTo>
                        <a:cubicBezTo>
                          <a:pt x="17" y="2"/>
                          <a:pt x="17" y="2"/>
                          <a:pt x="17" y="2"/>
                        </a:cubicBezTo>
                        <a:cubicBezTo>
                          <a:pt x="17" y="2"/>
                          <a:pt x="17" y="2"/>
                          <a:pt x="17" y="2"/>
                        </a:cubicBezTo>
                        <a:cubicBezTo>
                          <a:pt x="19" y="3"/>
                          <a:pt x="20" y="4"/>
                          <a:pt x="21" y="5"/>
                        </a:cubicBezTo>
                        <a:cubicBezTo>
                          <a:pt x="21" y="6"/>
                          <a:pt x="21" y="8"/>
                          <a:pt x="20" y="9"/>
                        </a:cubicBezTo>
                        <a:cubicBezTo>
                          <a:pt x="20" y="10"/>
                          <a:pt x="19" y="12"/>
                          <a:pt x="18" y="12"/>
                        </a:cubicBezTo>
                        <a:cubicBezTo>
                          <a:pt x="17" y="13"/>
                          <a:pt x="15" y="16"/>
                          <a:pt x="14" y="20"/>
                        </a:cubicBezTo>
                        <a:cubicBezTo>
                          <a:pt x="13" y="21"/>
                          <a:pt x="13" y="23"/>
                          <a:pt x="13" y="24"/>
                        </a:cubicBezTo>
                        <a:cubicBezTo>
                          <a:pt x="13" y="24"/>
                          <a:pt x="12" y="25"/>
                          <a:pt x="12" y="25"/>
                        </a:cubicBezTo>
                        <a:cubicBezTo>
                          <a:pt x="11" y="29"/>
                          <a:pt x="9" y="33"/>
                          <a:pt x="7" y="32"/>
                        </a:cubicBezTo>
                        <a:cubicBezTo>
                          <a:pt x="6" y="32"/>
                          <a:pt x="6" y="31"/>
                          <a:pt x="6" y="30"/>
                        </a:cubicBezTo>
                        <a:close/>
                        <a:moveTo>
                          <a:pt x="6" y="30"/>
                        </a:moveTo>
                        <a:cubicBezTo>
                          <a:pt x="7" y="30"/>
                          <a:pt x="7" y="31"/>
                          <a:pt x="7" y="31"/>
                        </a:cubicBezTo>
                        <a:cubicBezTo>
                          <a:pt x="8" y="31"/>
                          <a:pt x="8" y="31"/>
                          <a:pt x="9" y="30"/>
                        </a:cubicBezTo>
                        <a:cubicBezTo>
                          <a:pt x="10" y="28"/>
                          <a:pt x="11" y="27"/>
                          <a:pt x="12" y="25"/>
                        </a:cubicBezTo>
                        <a:cubicBezTo>
                          <a:pt x="12" y="25"/>
                          <a:pt x="12" y="24"/>
                          <a:pt x="12" y="24"/>
                        </a:cubicBezTo>
                        <a:cubicBezTo>
                          <a:pt x="12" y="22"/>
                          <a:pt x="13" y="21"/>
                          <a:pt x="13" y="20"/>
                        </a:cubicBezTo>
                        <a:cubicBezTo>
                          <a:pt x="14" y="16"/>
                          <a:pt x="16" y="13"/>
                          <a:pt x="18" y="11"/>
                        </a:cubicBezTo>
                        <a:cubicBezTo>
                          <a:pt x="18" y="11"/>
                          <a:pt x="19" y="10"/>
                          <a:pt x="20" y="9"/>
                        </a:cubicBezTo>
                        <a:cubicBezTo>
                          <a:pt x="20" y="7"/>
                          <a:pt x="20" y="4"/>
                          <a:pt x="17" y="3"/>
                        </a:cubicBezTo>
                        <a:cubicBezTo>
                          <a:pt x="16" y="3"/>
                          <a:pt x="16" y="3"/>
                          <a:pt x="16" y="3"/>
                        </a:cubicBezTo>
                        <a:cubicBezTo>
                          <a:pt x="16" y="2"/>
                          <a:pt x="16" y="2"/>
                          <a:pt x="16" y="2"/>
                        </a:cubicBezTo>
                        <a:cubicBezTo>
                          <a:pt x="16" y="3"/>
                          <a:pt x="16" y="3"/>
                          <a:pt x="16" y="3"/>
                        </a:cubicBezTo>
                        <a:cubicBezTo>
                          <a:pt x="16" y="3"/>
                          <a:pt x="16" y="3"/>
                          <a:pt x="16" y="3"/>
                        </a:cubicBezTo>
                        <a:cubicBezTo>
                          <a:pt x="15" y="2"/>
                          <a:pt x="13" y="2"/>
                          <a:pt x="12" y="5"/>
                        </a:cubicBezTo>
                        <a:cubicBezTo>
                          <a:pt x="12" y="6"/>
                          <a:pt x="11" y="6"/>
                          <a:pt x="11" y="7"/>
                        </a:cubicBezTo>
                        <a:cubicBezTo>
                          <a:pt x="11" y="8"/>
                          <a:pt x="11" y="9"/>
                          <a:pt x="10" y="10"/>
                        </a:cubicBezTo>
                        <a:cubicBezTo>
                          <a:pt x="9" y="14"/>
                          <a:pt x="7" y="15"/>
                          <a:pt x="6" y="18"/>
                        </a:cubicBezTo>
                        <a:cubicBezTo>
                          <a:pt x="3" y="21"/>
                          <a:pt x="2" y="22"/>
                          <a:pt x="2" y="23"/>
                        </a:cubicBezTo>
                        <a:cubicBezTo>
                          <a:pt x="1" y="24"/>
                          <a:pt x="1" y="24"/>
                          <a:pt x="1" y="25"/>
                        </a:cubicBezTo>
                        <a:cubicBezTo>
                          <a:pt x="1" y="26"/>
                          <a:pt x="2" y="26"/>
                          <a:pt x="2" y="26"/>
                        </a:cubicBezTo>
                        <a:cubicBezTo>
                          <a:pt x="3" y="27"/>
                          <a:pt x="3" y="27"/>
                          <a:pt x="4" y="27"/>
                        </a:cubicBezTo>
                        <a:cubicBezTo>
                          <a:pt x="4" y="27"/>
                          <a:pt x="4" y="27"/>
                          <a:pt x="4" y="27"/>
                        </a:cubicBezTo>
                        <a:cubicBezTo>
                          <a:pt x="5" y="27"/>
                          <a:pt x="6" y="28"/>
                          <a:pt x="6"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0" name="Freeform 7446">
                    <a:extLst>
                      <a:ext uri="{FF2B5EF4-FFF2-40B4-BE49-F238E27FC236}">
                        <a16:creationId xmlns:a16="http://schemas.microsoft.com/office/drawing/2014/main" xmlns="" id="{77FDD80A-9C30-4DB1-8F78-B41308EB2F08}"/>
                      </a:ext>
                    </a:extLst>
                  </p:cNvPr>
                  <p:cNvSpPr>
                    <a:spLocks noEditPoints="1"/>
                  </p:cNvSpPr>
                  <p:nvPr/>
                </p:nvSpPr>
                <p:spPr bwMode="auto">
                  <a:xfrm>
                    <a:off x="4015" y="2667"/>
                    <a:ext cx="14" cy="21"/>
                  </a:xfrm>
                  <a:custGeom>
                    <a:avLst/>
                    <a:gdLst>
                      <a:gd name="T0" fmla="*/ 3 w 19"/>
                      <a:gd name="T1" fmla="*/ 22 h 28"/>
                      <a:gd name="T2" fmla="*/ 2 w 19"/>
                      <a:gd name="T3" fmla="*/ 21 h 28"/>
                      <a:gd name="T4" fmla="*/ 7 w 19"/>
                      <a:gd name="T5" fmla="*/ 14 h 28"/>
                      <a:gd name="T6" fmla="*/ 11 w 19"/>
                      <a:gd name="T7" fmla="*/ 6 h 28"/>
                      <a:gd name="T8" fmla="*/ 13 w 19"/>
                      <a:gd name="T9" fmla="*/ 2 h 28"/>
                      <a:gd name="T10" fmla="*/ 13 w 19"/>
                      <a:gd name="T11" fmla="*/ 2 h 28"/>
                      <a:gd name="T12" fmla="*/ 14 w 19"/>
                      <a:gd name="T13" fmla="*/ 3 h 28"/>
                      <a:gd name="T14" fmla="*/ 15 w 19"/>
                      <a:gd name="T15" fmla="*/ 4 h 28"/>
                      <a:gd name="T16" fmla="*/ 15 w 19"/>
                      <a:gd name="T17" fmla="*/ 4 h 28"/>
                      <a:gd name="T18" fmla="*/ 16 w 19"/>
                      <a:gd name="T19" fmla="*/ 3 h 28"/>
                      <a:gd name="T20" fmla="*/ 17 w 19"/>
                      <a:gd name="T21" fmla="*/ 4 h 28"/>
                      <a:gd name="T22" fmla="*/ 14 w 19"/>
                      <a:gd name="T23" fmla="*/ 9 h 28"/>
                      <a:gd name="T24" fmla="*/ 10 w 19"/>
                      <a:gd name="T25" fmla="*/ 22 h 28"/>
                      <a:gd name="T26" fmla="*/ 7 w 19"/>
                      <a:gd name="T27" fmla="*/ 25 h 28"/>
                      <a:gd name="T28" fmla="*/ 6 w 19"/>
                      <a:gd name="T29" fmla="*/ 23 h 28"/>
                      <a:gd name="T30" fmla="*/ 5 w 19"/>
                      <a:gd name="T31" fmla="*/ 22 h 28"/>
                      <a:gd name="T32" fmla="*/ 4 w 19"/>
                      <a:gd name="T33" fmla="*/ 22 h 28"/>
                      <a:gd name="T34" fmla="*/ 3 w 19"/>
                      <a:gd name="T35" fmla="*/ 22 h 28"/>
                      <a:gd name="T36" fmla="*/ 14 w 19"/>
                      <a:gd name="T37" fmla="*/ 0 h 28"/>
                      <a:gd name="T38" fmla="*/ 11 w 19"/>
                      <a:gd name="T39" fmla="*/ 2 h 28"/>
                      <a:gd name="T40" fmla="*/ 10 w 19"/>
                      <a:gd name="T41" fmla="*/ 4 h 28"/>
                      <a:gd name="T42" fmla="*/ 9 w 19"/>
                      <a:gd name="T43" fmla="*/ 7 h 28"/>
                      <a:gd name="T44" fmla="*/ 5 w 19"/>
                      <a:gd name="T45" fmla="*/ 15 h 28"/>
                      <a:gd name="T46" fmla="*/ 1 w 19"/>
                      <a:gd name="T47" fmla="*/ 20 h 28"/>
                      <a:gd name="T48" fmla="*/ 0 w 19"/>
                      <a:gd name="T49" fmla="*/ 22 h 28"/>
                      <a:gd name="T50" fmla="*/ 1 w 19"/>
                      <a:gd name="T51" fmla="*/ 23 h 28"/>
                      <a:gd name="T52" fmla="*/ 3 w 19"/>
                      <a:gd name="T53" fmla="*/ 24 h 28"/>
                      <a:gd name="T54" fmla="*/ 3 w 19"/>
                      <a:gd name="T55" fmla="*/ 24 h 28"/>
                      <a:gd name="T56" fmla="*/ 5 w 19"/>
                      <a:gd name="T57" fmla="*/ 27 h 28"/>
                      <a:gd name="T58" fmla="*/ 6 w 19"/>
                      <a:gd name="T59" fmla="*/ 28 h 28"/>
                      <a:gd name="T60" fmla="*/ 6 w 19"/>
                      <a:gd name="T61" fmla="*/ 28 h 28"/>
                      <a:gd name="T62" fmla="*/ 8 w 19"/>
                      <a:gd name="T63" fmla="*/ 27 h 28"/>
                      <a:gd name="T64" fmla="*/ 11 w 19"/>
                      <a:gd name="T65" fmla="*/ 22 h 28"/>
                      <a:gd name="T66" fmla="*/ 11 w 19"/>
                      <a:gd name="T67" fmla="*/ 21 h 28"/>
                      <a:gd name="T68" fmla="*/ 12 w 19"/>
                      <a:gd name="T69" fmla="*/ 17 h 28"/>
                      <a:gd name="T70" fmla="*/ 17 w 19"/>
                      <a:gd name="T71" fmla="*/ 8 h 28"/>
                      <a:gd name="T72" fmla="*/ 19 w 19"/>
                      <a:gd name="T73" fmla="*/ 6 h 28"/>
                      <a:gd name="T74" fmla="*/ 19 w 19"/>
                      <a:gd name="T75" fmla="*/ 2 h 28"/>
                      <a:gd name="T76" fmla="*/ 18 w 19"/>
                      <a:gd name="T77" fmla="*/ 2 h 28"/>
                      <a:gd name="T78" fmla="*/ 18 w 19"/>
                      <a:gd name="T79" fmla="*/ 1 h 28"/>
                      <a:gd name="T80" fmla="*/ 16 w 19"/>
                      <a:gd name="T81" fmla="*/ 0 h 28"/>
                      <a:gd name="T82" fmla="*/ 15 w 19"/>
                      <a:gd name="T83" fmla="*/ 0 h 28"/>
                      <a:gd name="T84" fmla="*/ 15 w 19"/>
                      <a:gd name="T85" fmla="*/ 0 h 28"/>
                      <a:gd name="T86" fmla="*/ 14 w 19"/>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8">
                        <a:moveTo>
                          <a:pt x="3" y="22"/>
                        </a:moveTo>
                        <a:cubicBezTo>
                          <a:pt x="3" y="22"/>
                          <a:pt x="2" y="22"/>
                          <a:pt x="2" y="21"/>
                        </a:cubicBezTo>
                        <a:cubicBezTo>
                          <a:pt x="2" y="19"/>
                          <a:pt x="5" y="15"/>
                          <a:pt x="7" y="14"/>
                        </a:cubicBezTo>
                        <a:cubicBezTo>
                          <a:pt x="9" y="12"/>
                          <a:pt x="10" y="9"/>
                          <a:pt x="11" y="6"/>
                        </a:cubicBezTo>
                        <a:cubicBezTo>
                          <a:pt x="11" y="3"/>
                          <a:pt x="13" y="2"/>
                          <a:pt x="13" y="2"/>
                        </a:cubicBezTo>
                        <a:cubicBezTo>
                          <a:pt x="13" y="2"/>
                          <a:pt x="13" y="2"/>
                          <a:pt x="13" y="2"/>
                        </a:cubicBezTo>
                        <a:cubicBezTo>
                          <a:pt x="14" y="2"/>
                          <a:pt x="14" y="2"/>
                          <a:pt x="14" y="3"/>
                        </a:cubicBezTo>
                        <a:cubicBezTo>
                          <a:pt x="14" y="3"/>
                          <a:pt x="14" y="4"/>
                          <a:pt x="15" y="4"/>
                        </a:cubicBezTo>
                        <a:cubicBezTo>
                          <a:pt x="15" y="4"/>
                          <a:pt x="15" y="4"/>
                          <a:pt x="15" y="4"/>
                        </a:cubicBezTo>
                        <a:cubicBezTo>
                          <a:pt x="16" y="3"/>
                          <a:pt x="16" y="3"/>
                          <a:pt x="16" y="3"/>
                        </a:cubicBezTo>
                        <a:cubicBezTo>
                          <a:pt x="16" y="3"/>
                          <a:pt x="16" y="3"/>
                          <a:pt x="17" y="4"/>
                        </a:cubicBezTo>
                        <a:cubicBezTo>
                          <a:pt x="17" y="6"/>
                          <a:pt x="16" y="8"/>
                          <a:pt x="14" y="9"/>
                        </a:cubicBezTo>
                        <a:cubicBezTo>
                          <a:pt x="12" y="10"/>
                          <a:pt x="10" y="18"/>
                          <a:pt x="10" y="22"/>
                        </a:cubicBezTo>
                        <a:cubicBezTo>
                          <a:pt x="9" y="24"/>
                          <a:pt x="8" y="25"/>
                          <a:pt x="7" y="25"/>
                        </a:cubicBezTo>
                        <a:cubicBezTo>
                          <a:pt x="7" y="25"/>
                          <a:pt x="6" y="25"/>
                          <a:pt x="6" y="23"/>
                        </a:cubicBezTo>
                        <a:cubicBezTo>
                          <a:pt x="6" y="22"/>
                          <a:pt x="5" y="22"/>
                          <a:pt x="5" y="22"/>
                        </a:cubicBezTo>
                        <a:cubicBezTo>
                          <a:pt x="4" y="22"/>
                          <a:pt x="4" y="22"/>
                          <a:pt x="4" y="22"/>
                        </a:cubicBezTo>
                        <a:lnTo>
                          <a:pt x="3" y="22"/>
                        </a:lnTo>
                        <a:close/>
                        <a:moveTo>
                          <a:pt x="14" y="0"/>
                        </a:moveTo>
                        <a:cubicBezTo>
                          <a:pt x="13" y="0"/>
                          <a:pt x="12" y="0"/>
                          <a:pt x="11" y="2"/>
                        </a:cubicBezTo>
                        <a:cubicBezTo>
                          <a:pt x="11" y="3"/>
                          <a:pt x="10" y="3"/>
                          <a:pt x="10" y="4"/>
                        </a:cubicBezTo>
                        <a:cubicBezTo>
                          <a:pt x="10" y="5"/>
                          <a:pt x="10" y="6"/>
                          <a:pt x="9" y="7"/>
                        </a:cubicBezTo>
                        <a:cubicBezTo>
                          <a:pt x="8" y="11"/>
                          <a:pt x="6" y="12"/>
                          <a:pt x="5" y="15"/>
                        </a:cubicBezTo>
                        <a:cubicBezTo>
                          <a:pt x="2" y="18"/>
                          <a:pt x="1" y="19"/>
                          <a:pt x="1" y="20"/>
                        </a:cubicBezTo>
                        <a:cubicBezTo>
                          <a:pt x="0" y="21"/>
                          <a:pt x="0" y="21"/>
                          <a:pt x="0" y="22"/>
                        </a:cubicBezTo>
                        <a:cubicBezTo>
                          <a:pt x="0" y="23"/>
                          <a:pt x="1" y="23"/>
                          <a:pt x="1" y="23"/>
                        </a:cubicBezTo>
                        <a:cubicBezTo>
                          <a:pt x="2" y="24"/>
                          <a:pt x="2" y="24"/>
                          <a:pt x="3" y="24"/>
                        </a:cubicBezTo>
                        <a:cubicBezTo>
                          <a:pt x="3" y="24"/>
                          <a:pt x="3" y="24"/>
                          <a:pt x="3" y="24"/>
                        </a:cubicBezTo>
                        <a:cubicBezTo>
                          <a:pt x="4" y="24"/>
                          <a:pt x="5" y="25"/>
                          <a:pt x="5" y="27"/>
                        </a:cubicBezTo>
                        <a:cubicBezTo>
                          <a:pt x="6" y="27"/>
                          <a:pt x="6" y="28"/>
                          <a:pt x="6" y="28"/>
                        </a:cubicBezTo>
                        <a:cubicBezTo>
                          <a:pt x="6" y="28"/>
                          <a:pt x="6" y="28"/>
                          <a:pt x="6" y="28"/>
                        </a:cubicBezTo>
                        <a:cubicBezTo>
                          <a:pt x="7" y="28"/>
                          <a:pt x="8" y="27"/>
                          <a:pt x="8" y="27"/>
                        </a:cubicBezTo>
                        <a:cubicBezTo>
                          <a:pt x="9" y="25"/>
                          <a:pt x="10" y="24"/>
                          <a:pt x="11" y="22"/>
                        </a:cubicBezTo>
                        <a:cubicBezTo>
                          <a:pt x="11" y="22"/>
                          <a:pt x="11" y="21"/>
                          <a:pt x="11" y="21"/>
                        </a:cubicBezTo>
                        <a:cubicBezTo>
                          <a:pt x="11" y="19"/>
                          <a:pt x="12" y="18"/>
                          <a:pt x="12" y="17"/>
                        </a:cubicBezTo>
                        <a:cubicBezTo>
                          <a:pt x="13" y="13"/>
                          <a:pt x="15" y="10"/>
                          <a:pt x="17" y="8"/>
                        </a:cubicBezTo>
                        <a:cubicBezTo>
                          <a:pt x="17" y="8"/>
                          <a:pt x="18" y="7"/>
                          <a:pt x="19" y="6"/>
                        </a:cubicBezTo>
                        <a:cubicBezTo>
                          <a:pt x="19" y="4"/>
                          <a:pt x="19" y="3"/>
                          <a:pt x="19" y="2"/>
                        </a:cubicBezTo>
                        <a:cubicBezTo>
                          <a:pt x="18" y="2"/>
                          <a:pt x="18" y="2"/>
                          <a:pt x="18" y="2"/>
                        </a:cubicBezTo>
                        <a:cubicBezTo>
                          <a:pt x="18" y="1"/>
                          <a:pt x="18" y="1"/>
                          <a:pt x="18" y="1"/>
                        </a:cubicBezTo>
                        <a:cubicBezTo>
                          <a:pt x="18" y="1"/>
                          <a:pt x="17" y="0"/>
                          <a:pt x="16" y="0"/>
                        </a:cubicBezTo>
                        <a:cubicBezTo>
                          <a:pt x="16" y="0"/>
                          <a:pt x="16" y="0"/>
                          <a:pt x="15" y="0"/>
                        </a:cubicBezTo>
                        <a:cubicBezTo>
                          <a:pt x="15" y="0"/>
                          <a:pt x="15" y="0"/>
                          <a:pt x="15" y="0"/>
                        </a:cubicBezTo>
                        <a:lnTo>
                          <a:pt x="1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1" name="Freeform 7447">
                    <a:extLst>
                      <a:ext uri="{FF2B5EF4-FFF2-40B4-BE49-F238E27FC236}">
                        <a16:creationId xmlns:a16="http://schemas.microsoft.com/office/drawing/2014/main" xmlns="" id="{8AF1393A-AA55-415B-ADC8-8CE9AE1D6246}"/>
                      </a:ext>
                    </a:extLst>
                  </p:cNvPr>
                  <p:cNvSpPr>
                    <a:spLocks noEditPoints="1"/>
                  </p:cNvSpPr>
                  <p:nvPr/>
                </p:nvSpPr>
                <p:spPr bwMode="auto">
                  <a:xfrm>
                    <a:off x="4015" y="2666"/>
                    <a:ext cx="15" cy="22"/>
                  </a:xfrm>
                  <a:custGeom>
                    <a:avLst/>
                    <a:gdLst>
                      <a:gd name="T0" fmla="*/ 16 w 20"/>
                      <a:gd name="T1" fmla="*/ 1 h 29"/>
                      <a:gd name="T2" fmla="*/ 18 w 20"/>
                      <a:gd name="T3" fmla="*/ 2 h 29"/>
                      <a:gd name="T4" fmla="*/ 16 w 20"/>
                      <a:gd name="T5" fmla="*/ 1 h 29"/>
                      <a:gd name="T6" fmla="*/ 14 w 20"/>
                      <a:gd name="T7" fmla="*/ 0 h 29"/>
                      <a:gd name="T8" fmla="*/ 10 w 20"/>
                      <a:gd name="T9" fmla="*/ 5 h 29"/>
                      <a:gd name="T10" fmla="*/ 4 w 20"/>
                      <a:gd name="T11" fmla="*/ 16 h 29"/>
                      <a:gd name="T12" fmla="*/ 0 w 20"/>
                      <a:gd name="T13" fmla="*/ 23 h 29"/>
                      <a:gd name="T14" fmla="*/ 5 w 20"/>
                      <a:gd name="T15" fmla="*/ 28 h 29"/>
                      <a:gd name="T16" fmla="*/ 6 w 20"/>
                      <a:gd name="T17" fmla="*/ 29 h 29"/>
                      <a:gd name="T18" fmla="*/ 11 w 20"/>
                      <a:gd name="T19" fmla="*/ 22 h 29"/>
                      <a:gd name="T20" fmla="*/ 17 w 20"/>
                      <a:gd name="T21" fmla="*/ 10 h 29"/>
                      <a:gd name="T22" fmla="*/ 19 w 20"/>
                      <a:gd name="T23" fmla="*/ 4 h 29"/>
                      <a:gd name="T24" fmla="*/ 19 w 20"/>
                      <a:gd name="T25" fmla="*/ 3 h 29"/>
                      <a:gd name="T26" fmla="*/ 19 w 20"/>
                      <a:gd name="T27" fmla="*/ 3 h 29"/>
                      <a:gd name="T28" fmla="*/ 19 w 20"/>
                      <a:gd name="T29" fmla="*/ 3 h 29"/>
                      <a:gd name="T30" fmla="*/ 19 w 20"/>
                      <a:gd name="T31" fmla="*/ 7 h 29"/>
                      <a:gd name="T32" fmla="*/ 17 w 20"/>
                      <a:gd name="T33" fmla="*/ 9 h 29"/>
                      <a:gd name="T34" fmla="*/ 12 w 20"/>
                      <a:gd name="T35" fmla="*/ 18 h 29"/>
                      <a:gd name="T36" fmla="*/ 11 w 20"/>
                      <a:gd name="T37" fmla="*/ 22 h 29"/>
                      <a:gd name="T38" fmla="*/ 11 w 20"/>
                      <a:gd name="T39" fmla="*/ 23 h 29"/>
                      <a:gd name="T40" fmla="*/ 8 w 20"/>
                      <a:gd name="T41" fmla="*/ 28 h 29"/>
                      <a:gd name="T42" fmla="*/ 6 w 20"/>
                      <a:gd name="T43" fmla="*/ 29 h 29"/>
                      <a:gd name="T44" fmla="*/ 6 w 20"/>
                      <a:gd name="T45" fmla="*/ 29 h 29"/>
                      <a:gd name="T46" fmla="*/ 5 w 20"/>
                      <a:gd name="T47" fmla="*/ 28 h 29"/>
                      <a:gd name="T48" fmla="*/ 3 w 20"/>
                      <a:gd name="T49" fmla="*/ 25 h 29"/>
                      <a:gd name="T50" fmla="*/ 3 w 20"/>
                      <a:gd name="T51" fmla="*/ 25 h 29"/>
                      <a:gd name="T52" fmla="*/ 1 w 20"/>
                      <a:gd name="T53" fmla="*/ 24 h 29"/>
                      <a:gd name="T54" fmla="*/ 0 w 20"/>
                      <a:gd name="T55" fmla="*/ 23 h 29"/>
                      <a:gd name="T56" fmla="*/ 1 w 20"/>
                      <a:gd name="T57" fmla="*/ 21 h 29"/>
                      <a:gd name="T58" fmla="*/ 5 w 20"/>
                      <a:gd name="T59" fmla="*/ 16 h 29"/>
                      <a:gd name="T60" fmla="*/ 9 w 20"/>
                      <a:gd name="T61" fmla="*/ 8 h 29"/>
                      <a:gd name="T62" fmla="*/ 10 w 20"/>
                      <a:gd name="T63" fmla="*/ 5 h 29"/>
                      <a:gd name="T64" fmla="*/ 11 w 20"/>
                      <a:gd name="T65" fmla="*/ 3 h 29"/>
                      <a:gd name="T66" fmla="*/ 14 w 20"/>
                      <a:gd name="T67" fmla="*/ 1 h 29"/>
                      <a:gd name="T68" fmla="*/ 15 w 20"/>
                      <a:gd name="T69" fmla="*/ 1 h 29"/>
                      <a:gd name="T70" fmla="*/ 15 w 20"/>
                      <a:gd name="T71" fmla="*/ 1 h 29"/>
                      <a:gd name="T72" fmla="*/ 15 w 20"/>
                      <a:gd name="T73" fmla="*/ 1 h 29"/>
                      <a:gd name="T74" fmla="*/ 14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16" y="1"/>
                        </a:moveTo>
                        <a:cubicBezTo>
                          <a:pt x="17" y="1"/>
                          <a:pt x="18" y="2"/>
                          <a:pt x="18" y="2"/>
                        </a:cubicBezTo>
                        <a:cubicBezTo>
                          <a:pt x="18" y="2"/>
                          <a:pt x="17" y="1"/>
                          <a:pt x="16" y="1"/>
                        </a:cubicBezTo>
                        <a:close/>
                        <a:moveTo>
                          <a:pt x="14" y="0"/>
                        </a:moveTo>
                        <a:cubicBezTo>
                          <a:pt x="13" y="0"/>
                          <a:pt x="11" y="1"/>
                          <a:pt x="10" y="5"/>
                        </a:cubicBezTo>
                        <a:cubicBezTo>
                          <a:pt x="9" y="11"/>
                          <a:pt x="7" y="12"/>
                          <a:pt x="4" y="16"/>
                        </a:cubicBezTo>
                        <a:cubicBezTo>
                          <a:pt x="2" y="20"/>
                          <a:pt x="0" y="20"/>
                          <a:pt x="0" y="23"/>
                        </a:cubicBezTo>
                        <a:cubicBezTo>
                          <a:pt x="0" y="26"/>
                          <a:pt x="4" y="24"/>
                          <a:pt x="5" y="28"/>
                        </a:cubicBezTo>
                        <a:cubicBezTo>
                          <a:pt x="5" y="29"/>
                          <a:pt x="6" y="29"/>
                          <a:pt x="6" y="29"/>
                        </a:cubicBezTo>
                        <a:cubicBezTo>
                          <a:pt x="8" y="29"/>
                          <a:pt x="10" y="26"/>
                          <a:pt x="11" y="22"/>
                        </a:cubicBezTo>
                        <a:cubicBezTo>
                          <a:pt x="13" y="16"/>
                          <a:pt x="15" y="12"/>
                          <a:pt x="17" y="10"/>
                        </a:cubicBezTo>
                        <a:cubicBezTo>
                          <a:pt x="18" y="9"/>
                          <a:pt x="20" y="6"/>
                          <a:pt x="19" y="4"/>
                        </a:cubicBezTo>
                        <a:cubicBezTo>
                          <a:pt x="19" y="3"/>
                          <a:pt x="19" y="3"/>
                          <a:pt x="19" y="3"/>
                        </a:cubicBezTo>
                        <a:cubicBezTo>
                          <a:pt x="19" y="3"/>
                          <a:pt x="19" y="3"/>
                          <a:pt x="19" y="3"/>
                        </a:cubicBezTo>
                        <a:cubicBezTo>
                          <a:pt x="19" y="3"/>
                          <a:pt x="19" y="3"/>
                          <a:pt x="19" y="3"/>
                        </a:cubicBezTo>
                        <a:cubicBezTo>
                          <a:pt x="19" y="4"/>
                          <a:pt x="19" y="5"/>
                          <a:pt x="19" y="7"/>
                        </a:cubicBezTo>
                        <a:cubicBezTo>
                          <a:pt x="18" y="8"/>
                          <a:pt x="17" y="9"/>
                          <a:pt x="17" y="9"/>
                        </a:cubicBezTo>
                        <a:cubicBezTo>
                          <a:pt x="15" y="11"/>
                          <a:pt x="13" y="14"/>
                          <a:pt x="12" y="18"/>
                        </a:cubicBezTo>
                        <a:cubicBezTo>
                          <a:pt x="12" y="19"/>
                          <a:pt x="11" y="20"/>
                          <a:pt x="11" y="22"/>
                        </a:cubicBezTo>
                        <a:cubicBezTo>
                          <a:pt x="11" y="22"/>
                          <a:pt x="11" y="23"/>
                          <a:pt x="11" y="23"/>
                        </a:cubicBezTo>
                        <a:cubicBezTo>
                          <a:pt x="10" y="25"/>
                          <a:pt x="9" y="26"/>
                          <a:pt x="8" y="28"/>
                        </a:cubicBezTo>
                        <a:cubicBezTo>
                          <a:pt x="8" y="28"/>
                          <a:pt x="7" y="29"/>
                          <a:pt x="6" y="29"/>
                        </a:cubicBezTo>
                        <a:cubicBezTo>
                          <a:pt x="6" y="29"/>
                          <a:pt x="6" y="29"/>
                          <a:pt x="6" y="29"/>
                        </a:cubicBezTo>
                        <a:cubicBezTo>
                          <a:pt x="6" y="29"/>
                          <a:pt x="6" y="28"/>
                          <a:pt x="5" y="28"/>
                        </a:cubicBezTo>
                        <a:cubicBezTo>
                          <a:pt x="5" y="26"/>
                          <a:pt x="4" y="25"/>
                          <a:pt x="3" y="25"/>
                        </a:cubicBezTo>
                        <a:cubicBezTo>
                          <a:pt x="3" y="25"/>
                          <a:pt x="3" y="25"/>
                          <a:pt x="3" y="25"/>
                        </a:cubicBezTo>
                        <a:cubicBezTo>
                          <a:pt x="2" y="25"/>
                          <a:pt x="2" y="25"/>
                          <a:pt x="1" y="24"/>
                        </a:cubicBezTo>
                        <a:cubicBezTo>
                          <a:pt x="1" y="24"/>
                          <a:pt x="0" y="24"/>
                          <a:pt x="0" y="23"/>
                        </a:cubicBezTo>
                        <a:cubicBezTo>
                          <a:pt x="0" y="22"/>
                          <a:pt x="0" y="22"/>
                          <a:pt x="1" y="21"/>
                        </a:cubicBezTo>
                        <a:cubicBezTo>
                          <a:pt x="1" y="20"/>
                          <a:pt x="2" y="19"/>
                          <a:pt x="5" y="16"/>
                        </a:cubicBezTo>
                        <a:cubicBezTo>
                          <a:pt x="6" y="13"/>
                          <a:pt x="8" y="12"/>
                          <a:pt x="9" y="8"/>
                        </a:cubicBezTo>
                        <a:cubicBezTo>
                          <a:pt x="10" y="7"/>
                          <a:pt x="10" y="6"/>
                          <a:pt x="10" y="5"/>
                        </a:cubicBezTo>
                        <a:cubicBezTo>
                          <a:pt x="10" y="4"/>
                          <a:pt x="11" y="4"/>
                          <a:pt x="11" y="3"/>
                        </a:cubicBezTo>
                        <a:cubicBezTo>
                          <a:pt x="12" y="1"/>
                          <a:pt x="13" y="1"/>
                          <a:pt x="14" y="1"/>
                        </a:cubicBezTo>
                        <a:cubicBezTo>
                          <a:pt x="15" y="1"/>
                          <a:pt x="15" y="1"/>
                          <a:pt x="15" y="1"/>
                        </a:cubicBezTo>
                        <a:cubicBezTo>
                          <a:pt x="15" y="1"/>
                          <a:pt x="15" y="1"/>
                          <a:pt x="15" y="1"/>
                        </a:cubicBezTo>
                        <a:cubicBezTo>
                          <a:pt x="15" y="1"/>
                          <a:pt x="15" y="1"/>
                          <a:pt x="15" y="1"/>
                        </a:cubicBezTo>
                        <a:lnTo>
                          <a:pt x="1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2" name="Freeform 7448">
                    <a:extLst>
                      <a:ext uri="{FF2B5EF4-FFF2-40B4-BE49-F238E27FC236}">
                        <a16:creationId xmlns:a16="http://schemas.microsoft.com/office/drawing/2014/main" xmlns="" id="{712FD6A7-4DB6-44BB-9241-EC15A162A401}"/>
                      </a:ext>
                    </a:extLst>
                  </p:cNvPr>
                  <p:cNvSpPr>
                    <a:spLocks/>
                  </p:cNvSpPr>
                  <p:nvPr/>
                </p:nvSpPr>
                <p:spPr bwMode="auto">
                  <a:xfrm>
                    <a:off x="4017" y="2670"/>
                    <a:ext cx="9" cy="13"/>
                  </a:xfrm>
                  <a:custGeom>
                    <a:avLst/>
                    <a:gdLst>
                      <a:gd name="T0" fmla="*/ 10 w 12"/>
                      <a:gd name="T1" fmla="*/ 1 h 18"/>
                      <a:gd name="T2" fmla="*/ 8 w 12"/>
                      <a:gd name="T3" fmla="*/ 3 h 18"/>
                      <a:gd name="T4" fmla="*/ 3 w 12"/>
                      <a:gd name="T5" fmla="*/ 14 h 18"/>
                      <a:gd name="T6" fmla="*/ 2 w 12"/>
                      <a:gd name="T7" fmla="*/ 16 h 18"/>
                      <a:gd name="T8" fmla="*/ 4 w 12"/>
                      <a:gd name="T9" fmla="*/ 17 h 18"/>
                      <a:gd name="T10" fmla="*/ 9 w 12"/>
                      <a:gd name="T11" fmla="*/ 5 h 18"/>
                      <a:gd name="T12" fmla="*/ 10 w 12"/>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0" y="1"/>
                        </a:moveTo>
                        <a:cubicBezTo>
                          <a:pt x="10" y="1"/>
                          <a:pt x="9" y="0"/>
                          <a:pt x="8" y="3"/>
                        </a:cubicBezTo>
                        <a:cubicBezTo>
                          <a:pt x="7" y="6"/>
                          <a:pt x="5" y="12"/>
                          <a:pt x="3" y="14"/>
                        </a:cubicBezTo>
                        <a:cubicBezTo>
                          <a:pt x="0" y="16"/>
                          <a:pt x="2" y="16"/>
                          <a:pt x="2" y="16"/>
                        </a:cubicBezTo>
                        <a:cubicBezTo>
                          <a:pt x="3" y="16"/>
                          <a:pt x="3" y="18"/>
                          <a:pt x="4" y="17"/>
                        </a:cubicBezTo>
                        <a:cubicBezTo>
                          <a:pt x="6" y="16"/>
                          <a:pt x="8" y="6"/>
                          <a:pt x="9" y="5"/>
                        </a:cubicBezTo>
                        <a:cubicBezTo>
                          <a:pt x="9" y="5"/>
                          <a:pt x="12"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3" name="Freeform 7449">
                    <a:extLst>
                      <a:ext uri="{FF2B5EF4-FFF2-40B4-BE49-F238E27FC236}">
                        <a16:creationId xmlns:a16="http://schemas.microsoft.com/office/drawing/2014/main" xmlns="" id="{15D4AE1C-883E-4F10-91EA-CCD961CFDB18}"/>
                      </a:ext>
                    </a:extLst>
                  </p:cNvPr>
                  <p:cNvSpPr>
                    <a:spLocks/>
                  </p:cNvSpPr>
                  <p:nvPr/>
                </p:nvSpPr>
                <p:spPr bwMode="auto">
                  <a:xfrm>
                    <a:off x="4024" y="2643"/>
                    <a:ext cx="15" cy="26"/>
                  </a:xfrm>
                  <a:custGeom>
                    <a:avLst/>
                    <a:gdLst>
                      <a:gd name="T0" fmla="*/ 14 w 20"/>
                      <a:gd name="T1" fmla="*/ 2 h 34"/>
                      <a:gd name="T2" fmla="*/ 10 w 20"/>
                      <a:gd name="T3" fmla="*/ 8 h 34"/>
                      <a:gd name="T4" fmla="*/ 4 w 20"/>
                      <a:gd name="T5" fmla="*/ 20 h 34"/>
                      <a:gd name="T6" fmla="*/ 3 w 20"/>
                      <a:gd name="T7" fmla="*/ 30 h 34"/>
                      <a:gd name="T8" fmla="*/ 7 w 20"/>
                      <a:gd name="T9" fmla="*/ 32 h 34"/>
                      <a:gd name="T10" fmla="*/ 13 w 20"/>
                      <a:gd name="T11" fmla="*/ 24 h 34"/>
                      <a:gd name="T12" fmla="*/ 15 w 20"/>
                      <a:gd name="T13" fmla="*/ 14 h 34"/>
                      <a:gd name="T14" fmla="*/ 19 w 20"/>
                      <a:gd name="T15" fmla="*/ 4 h 34"/>
                      <a:gd name="T16" fmla="*/ 14 w 20"/>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4">
                        <a:moveTo>
                          <a:pt x="14" y="2"/>
                        </a:moveTo>
                        <a:cubicBezTo>
                          <a:pt x="14" y="2"/>
                          <a:pt x="12" y="0"/>
                          <a:pt x="10" y="8"/>
                        </a:cubicBezTo>
                        <a:cubicBezTo>
                          <a:pt x="8" y="15"/>
                          <a:pt x="8" y="15"/>
                          <a:pt x="4" y="20"/>
                        </a:cubicBezTo>
                        <a:cubicBezTo>
                          <a:pt x="0" y="26"/>
                          <a:pt x="1" y="29"/>
                          <a:pt x="3" y="30"/>
                        </a:cubicBezTo>
                        <a:cubicBezTo>
                          <a:pt x="5" y="31"/>
                          <a:pt x="6" y="31"/>
                          <a:pt x="7" y="32"/>
                        </a:cubicBezTo>
                        <a:cubicBezTo>
                          <a:pt x="7" y="34"/>
                          <a:pt x="11" y="33"/>
                          <a:pt x="13" y="24"/>
                        </a:cubicBezTo>
                        <a:cubicBezTo>
                          <a:pt x="15" y="16"/>
                          <a:pt x="15" y="15"/>
                          <a:pt x="15" y="14"/>
                        </a:cubicBezTo>
                        <a:cubicBezTo>
                          <a:pt x="16" y="12"/>
                          <a:pt x="20" y="6"/>
                          <a:pt x="19" y="4"/>
                        </a:cubicBezTo>
                        <a:cubicBezTo>
                          <a:pt x="18" y="2"/>
                          <a:pt x="14" y="2"/>
                          <a:pt x="1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4" name="Freeform 7450">
                    <a:extLst>
                      <a:ext uri="{FF2B5EF4-FFF2-40B4-BE49-F238E27FC236}">
                        <a16:creationId xmlns:a16="http://schemas.microsoft.com/office/drawing/2014/main" xmlns="" id="{0CED1DBF-A796-40C5-943C-771FBB8C204E}"/>
                      </a:ext>
                    </a:extLst>
                  </p:cNvPr>
                  <p:cNvSpPr>
                    <a:spLocks noEditPoints="1"/>
                  </p:cNvSpPr>
                  <p:nvPr/>
                </p:nvSpPr>
                <p:spPr bwMode="auto">
                  <a:xfrm>
                    <a:off x="4024" y="2644"/>
                    <a:ext cx="14" cy="25"/>
                  </a:xfrm>
                  <a:custGeom>
                    <a:avLst/>
                    <a:gdLst>
                      <a:gd name="T0" fmla="*/ 5 w 18"/>
                      <a:gd name="T1" fmla="*/ 32 h 33"/>
                      <a:gd name="T2" fmla="*/ 2 w 18"/>
                      <a:gd name="T3" fmla="*/ 30 h 33"/>
                      <a:gd name="T4" fmla="*/ 0 w 18"/>
                      <a:gd name="T5" fmla="*/ 25 h 33"/>
                      <a:gd name="T6" fmla="*/ 3 w 18"/>
                      <a:gd name="T7" fmla="*/ 19 h 33"/>
                      <a:gd name="T8" fmla="*/ 9 w 18"/>
                      <a:gd name="T9" fmla="*/ 7 h 33"/>
                      <a:gd name="T10" fmla="*/ 13 w 18"/>
                      <a:gd name="T11" fmla="*/ 0 h 33"/>
                      <a:gd name="T12" fmla="*/ 13 w 18"/>
                      <a:gd name="T13" fmla="*/ 0 h 33"/>
                      <a:gd name="T14" fmla="*/ 15 w 18"/>
                      <a:gd name="T15" fmla="*/ 1 h 33"/>
                      <a:gd name="T16" fmla="*/ 18 w 18"/>
                      <a:gd name="T17" fmla="*/ 3 h 33"/>
                      <a:gd name="T18" fmla="*/ 18 w 18"/>
                      <a:gd name="T19" fmla="*/ 5 h 33"/>
                      <a:gd name="T20" fmla="*/ 15 w 18"/>
                      <a:gd name="T21" fmla="*/ 13 h 33"/>
                      <a:gd name="T22" fmla="*/ 13 w 18"/>
                      <a:gd name="T23" fmla="*/ 18 h 33"/>
                      <a:gd name="T24" fmla="*/ 12 w 18"/>
                      <a:gd name="T25" fmla="*/ 23 h 33"/>
                      <a:gd name="T26" fmla="*/ 12 w 18"/>
                      <a:gd name="T27" fmla="*/ 24 h 33"/>
                      <a:gd name="T28" fmla="*/ 6 w 18"/>
                      <a:gd name="T29" fmla="*/ 32 h 33"/>
                      <a:gd name="T30" fmla="*/ 6 w 18"/>
                      <a:gd name="T31" fmla="*/ 32 h 33"/>
                      <a:gd name="T32" fmla="*/ 5 w 18"/>
                      <a:gd name="T33" fmla="*/ 32 h 33"/>
                      <a:gd name="T34" fmla="*/ 9 w 18"/>
                      <a:gd name="T35" fmla="*/ 7 h 33"/>
                      <a:gd name="T36" fmla="*/ 4 w 18"/>
                      <a:gd name="T37" fmla="*/ 19 h 33"/>
                      <a:gd name="T38" fmla="*/ 1 w 18"/>
                      <a:gd name="T39" fmla="*/ 25 h 33"/>
                      <a:gd name="T40" fmla="*/ 2 w 18"/>
                      <a:gd name="T41" fmla="*/ 29 h 33"/>
                      <a:gd name="T42" fmla="*/ 6 w 18"/>
                      <a:gd name="T43" fmla="*/ 31 h 33"/>
                      <a:gd name="T44" fmla="*/ 6 w 18"/>
                      <a:gd name="T45" fmla="*/ 31 h 33"/>
                      <a:gd name="T46" fmla="*/ 11 w 18"/>
                      <a:gd name="T47" fmla="*/ 23 h 33"/>
                      <a:gd name="T48" fmla="*/ 11 w 18"/>
                      <a:gd name="T49" fmla="*/ 23 h 33"/>
                      <a:gd name="T50" fmla="*/ 12 w 18"/>
                      <a:gd name="T51" fmla="*/ 18 h 33"/>
                      <a:gd name="T52" fmla="*/ 14 w 18"/>
                      <a:gd name="T53" fmla="*/ 12 h 33"/>
                      <a:gd name="T54" fmla="*/ 17 w 18"/>
                      <a:gd name="T55" fmla="*/ 5 h 33"/>
                      <a:gd name="T56" fmla="*/ 17 w 18"/>
                      <a:gd name="T57" fmla="*/ 3 h 33"/>
                      <a:gd name="T58" fmla="*/ 15 w 18"/>
                      <a:gd name="T59" fmla="*/ 2 h 33"/>
                      <a:gd name="T60" fmla="*/ 13 w 18"/>
                      <a:gd name="T61" fmla="*/ 1 h 33"/>
                      <a:gd name="T62" fmla="*/ 13 w 18"/>
                      <a:gd name="T63" fmla="*/ 1 h 33"/>
                      <a:gd name="T64" fmla="*/ 13 w 18"/>
                      <a:gd name="T65" fmla="*/ 1 h 33"/>
                      <a:gd name="T66" fmla="*/ 13 w 18"/>
                      <a:gd name="T67" fmla="*/ 1 h 33"/>
                      <a:gd name="T68" fmla="*/ 9 w 18"/>
                      <a:gd name="T69" fmla="*/ 7 h 33"/>
                      <a:gd name="T70" fmla="*/ 13 w 18"/>
                      <a:gd name="T71" fmla="*/ 1 h 33"/>
                      <a:gd name="T72" fmla="*/ 13 w 18"/>
                      <a:gd name="T73" fmla="*/ 0 h 33"/>
                      <a:gd name="T74" fmla="*/ 13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5" y="32"/>
                        </a:moveTo>
                        <a:cubicBezTo>
                          <a:pt x="5" y="30"/>
                          <a:pt x="4" y="30"/>
                          <a:pt x="2" y="30"/>
                        </a:cubicBezTo>
                        <a:cubicBezTo>
                          <a:pt x="0" y="29"/>
                          <a:pt x="0" y="27"/>
                          <a:pt x="0" y="25"/>
                        </a:cubicBezTo>
                        <a:cubicBezTo>
                          <a:pt x="0" y="23"/>
                          <a:pt x="1" y="21"/>
                          <a:pt x="3" y="19"/>
                        </a:cubicBezTo>
                        <a:cubicBezTo>
                          <a:pt x="7" y="13"/>
                          <a:pt x="7" y="14"/>
                          <a:pt x="9" y="7"/>
                        </a:cubicBezTo>
                        <a:cubicBezTo>
                          <a:pt x="10" y="0"/>
                          <a:pt x="12" y="0"/>
                          <a:pt x="13" y="0"/>
                        </a:cubicBezTo>
                        <a:cubicBezTo>
                          <a:pt x="13" y="0"/>
                          <a:pt x="13" y="0"/>
                          <a:pt x="13" y="0"/>
                        </a:cubicBezTo>
                        <a:cubicBezTo>
                          <a:pt x="14" y="0"/>
                          <a:pt x="14" y="0"/>
                          <a:pt x="15" y="1"/>
                        </a:cubicBezTo>
                        <a:cubicBezTo>
                          <a:pt x="16" y="1"/>
                          <a:pt x="18" y="1"/>
                          <a:pt x="18" y="3"/>
                        </a:cubicBezTo>
                        <a:cubicBezTo>
                          <a:pt x="18" y="3"/>
                          <a:pt x="18" y="4"/>
                          <a:pt x="18" y="5"/>
                        </a:cubicBezTo>
                        <a:cubicBezTo>
                          <a:pt x="17" y="8"/>
                          <a:pt x="15" y="12"/>
                          <a:pt x="15" y="13"/>
                        </a:cubicBezTo>
                        <a:cubicBezTo>
                          <a:pt x="14" y="14"/>
                          <a:pt x="14" y="14"/>
                          <a:pt x="13" y="18"/>
                        </a:cubicBezTo>
                        <a:cubicBezTo>
                          <a:pt x="13" y="19"/>
                          <a:pt x="13" y="21"/>
                          <a:pt x="12" y="23"/>
                        </a:cubicBezTo>
                        <a:cubicBezTo>
                          <a:pt x="12" y="24"/>
                          <a:pt x="12" y="24"/>
                          <a:pt x="12" y="24"/>
                        </a:cubicBezTo>
                        <a:cubicBezTo>
                          <a:pt x="11" y="31"/>
                          <a:pt x="8" y="33"/>
                          <a:pt x="6" y="32"/>
                        </a:cubicBezTo>
                        <a:cubicBezTo>
                          <a:pt x="6" y="32"/>
                          <a:pt x="6" y="32"/>
                          <a:pt x="6" y="32"/>
                        </a:cubicBezTo>
                        <a:cubicBezTo>
                          <a:pt x="6" y="32"/>
                          <a:pt x="5" y="32"/>
                          <a:pt x="5" y="32"/>
                        </a:cubicBezTo>
                        <a:close/>
                        <a:moveTo>
                          <a:pt x="9" y="7"/>
                        </a:moveTo>
                        <a:cubicBezTo>
                          <a:pt x="8" y="14"/>
                          <a:pt x="8" y="14"/>
                          <a:pt x="4" y="19"/>
                        </a:cubicBezTo>
                        <a:cubicBezTo>
                          <a:pt x="2" y="22"/>
                          <a:pt x="1" y="24"/>
                          <a:pt x="1" y="25"/>
                        </a:cubicBezTo>
                        <a:cubicBezTo>
                          <a:pt x="1" y="27"/>
                          <a:pt x="1" y="28"/>
                          <a:pt x="2" y="29"/>
                        </a:cubicBezTo>
                        <a:cubicBezTo>
                          <a:pt x="4" y="29"/>
                          <a:pt x="5" y="29"/>
                          <a:pt x="6" y="31"/>
                        </a:cubicBezTo>
                        <a:cubicBezTo>
                          <a:pt x="6" y="31"/>
                          <a:pt x="6" y="31"/>
                          <a:pt x="6" y="31"/>
                        </a:cubicBezTo>
                        <a:cubicBezTo>
                          <a:pt x="7" y="32"/>
                          <a:pt x="10" y="30"/>
                          <a:pt x="11" y="23"/>
                        </a:cubicBezTo>
                        <a:cubicBezTo>
                          <a:pt x="11" y="23"/>
                          <a:pt x="11" y="23"/>
                          <a:pt x="11" y="23"/>
                        </a:cubicBezTo>
                        <a:cubicBezTo>
                          <a:pt x="12" y="21"/>
                          <a:pt x="12" y="19"/>
                          <a:pt x="12" y="18"/>
                        </a:cubicBezTo>
                        <a:cubicBezTo>
                          <a:pt x="13" y="14"/>
                          <a:pt x="14" y="13"/>
                          <a:pt x="14" y="12"/>
                        </a:cubicBezTo>
                        <a:cubicBezTo>
                          <a:pt x="15" y="11"/>
                          <a:pt x="17" y="7"/>
                          <a:pt x="17" y="5"/>
                        </a:cubicBezTo>
                        <a:cubicBezTo>
                          <a:pt x="17" y="4"/>
                          <a:pt x="17" y="4"/>
                          <a:pt x="17" y="3"/>
                        </a:cubicBezTo>
                        <a:cubicBezTo>
                          <a:pt x="17" y="2"/>
                          <a:pt x="16" y="2"/>
                          <a:pt x="15" y="2"/>
                        </a:cubicBezTo>
                        <a:cubicBezTo>
                          <a:pt x="14" y="1"/>
                          <a:pt x="13" y="1"/>
                          <a:pt x="13" y="1"/>
                        </a:cubicBezTo>
                        <a:cubicBezTo>
                          <a:pt x="13" y="1"/>
                          <a:pt x="13" y="1"/>
                          <a:pt x="13" y="1"/>
                        </a:cubicBezTo>
                        <a:cubicBezTo>
                          <a:pt x="13" y="1"/>
                          <a:pt x="13" y="1"/>
                          <a:pt x="13" y="1"/>
                        </a:cubicBezTo>
                        <a:cubicBezTo>
                          <a:pt x="13" y="1"/>
                          <a:pt x="13" y="1"/>
                          <a:pt x="13" y="1"/>
                        </a:cubicBezTo>
                        <a:cubicBezTo>
                          <a:pt x="12" y="1"/>
                          <a:pt x="11" y="1"/>
                          <a:pt x="9" y="7"/>
                        </a:cubicBezTo>
                        <a:close/>
                        <a:moveTo>
                          <a:pt x="13" y="1"/>
                        </a:moveTo>
                        <a:cubicBezTo>
                          <a:pt x="13" y="0"/>
                          <a:pt x="13" y="0"/>
                          <a:pt x="13" y="0"/>
                        </a:cubicBezTo>
                        <a:lnTo>
                          <a:pt x="13"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5" name="Freeform 7451">
                    <a:extLst>
                      <a:ext uri="{FF2B5EF4-FFF2-40B4-BE49-F238E27FC236}">
                        <a16:creationId xmlns:a16="http://schemas.microsoft.com/office/drawing/2014/main" xmlns="" id="{59336F2E-C276-4858-B7E1-21793A76C570}"/>
                      </a:ext>
                    </a:extLst>
                  </p:cNvPr>
                  <p:cNvSpPr>
                    <a:spLocks/>
                  </p:cNvSpPr>
                  <p:nvPr/>
                </p:nvSpPr>
                <p:spPr bwMode="auto">
                  <a:xfrm>
                    <a:off x="4025" y="2646"/>
                    <a:ext cx="12" cy="21"/>
                  </a:xfrm>
                  <a:custGeom>
                    <a:avLst/>
                    <a:gdLst>
                      <a:gd name="T0" fmla="*/ 14 w 16"/>
                      <a:gd name="T1" fmla="*/ 0 h 28"/>
                      <a:gd name="T2" fmla="*/ 12 w 16"/>
                      <a:gd name="T3" fmla="*/ 0 h 28"/>
                      <a:gd name="T4" fmla="*/ 12 w 16"/>
                      <a:gd name="T5" fmla="*/ 1 h 28"/>
                      <a:gd name="T6" fmla="*/ 13 w 16"/>
                      <a:gd name="T7" fmla="*/ 1 h 28"/>
                      <a:gd name="T8" fmla="*/ 15 w 16"/>
                      <a:gd name="T9" fmla="*/ 0 h 28"/>
                      <a:gd name="T10" fmla="*/ 15 w 16"/>
                      <a:gd name="T11" fmla="*/ 2 h 28"/>
                      <a:gd name="T12" fmla="*/ 11 w 16"/>
                      <a:gd name="T13" fmla="*/ 10 h 28"/>
                      <a:gd name="T14" fmla="*/ 8 w 16"/>
                      <a:gd name="T15" fmla="*/ 24 h 28"/>
                      <a:gd name="T16" fmla="*/ 6 w 16"/>
                      <a:gd name="T17" fmla="*/ 25 h 28"/>
                      <a:gd name="T18" fmla="*/ 5 w 16"/>
                      <a:gd name="T19" fmla="*/ 23 h 28"/>
                      <a:gd name="T20" fmla="*/ 4 w 16"/>
                      <a:gd name="T21" fmla="*/ 23 h 28"/>
                      <a:gd name="T22" fmla="*/ 4 w 16"/>
                      <a:gd name="T23" fmla="*/ 23 h 28"/>
                      <a:gd name="T24" fmla="*/ 3 w 16"/>
                      <a:gd name="T25" fmla="*/ 23 h 28"/>
                      <a:gd name="T26" fmla="*/ 2 w 16"/>
                      <a:gd name="T27" fmla="*/ 23 h 28"/>
                      <a:gd name="T28" fmla="*/ 7 w 16"/>
                      <a:gd name="T29" fmla="*/ 13 h 28"/>
                      <a:gd name="T30" fmla="*/ 9 w 16"/>
                      <a:gd name="T31" fmla="*/ 7 h 28"/>
                      <a:gd name="T32" fmla="*/ 11 w 16"/>
                      <a:gd name="T33" fmla="*/ 1 h 28"/>
                      <a:gd name="T34" fmla="*/ 11 w 16"/>
                      <a:gd name="T35" fmla="*/ 0 h 28"/>
                      <a:gd name="T36" fmla="*/ 10 w 16"/>
                      <a:gd name="T37" fmla="*/ 0 h 28"/>
                      <a:gd name="T38" fmla="*/ 8 w 16"/>
                      <a:gd name="T39" fmla="*/ 4 h 28"/>
                      <a:gd name="T40" fmla="*/ 3 w 16"/>
                      <a:gd name="T41" fmla="*/ 16 h 28"/>
                      <a:gd name="T42" fmla="*/ 0 w 16"/>
                      <a:gd name="T43" fmla="*/ 22 h 28"/>
                      <a:gd name="T44" fmla="*/ 1 w 16"/>
                      <a:gd name="T45" fmla="*/ 26 h 28"/>
                      <a:gd name="T46" fmla="*/ 5 w 16"/>
                      <a:gd name="T47" fmla="*/ 28 h 28"/>
                      <a:gd name="T48" fmla="*/ 5 w 16"/>
                      <a:gd name="T49" fmla="*/ 28 h 28"/>
                      <a:gd name="T50" fmla="*/ 5 w 16"/>
                      <a:gd name="T51" fmla="*/ 28 h 28"/>
                      <a:gd name="T52" fmla="*/ 10 w 16"/>
                      <a:gd name="T53" fmla="*/ 20 h 28"/>
                      <a:gd name="T54" fmla="*/ 10 w 16"/>
                      <a:gd name="T55" fmla="*/ 20 h 28"/>
                      <a:gd name="T56" fmla="*/ 11 w 16"/>
                      <a:gd name="T57" fmla="*/ 15 h 28"/>
                      <a:gd name="T58" fmla="*/ 13 w 16"/>
                      <a:gd name="T59" fmla="*/ 9 h 28"/>
                      <a:gd name="T60" fmla="*/ 16 w 16"/>
                      <a:gd name="T61" fmla="*/ 3 h 28"/>
                      <a:gd name="T62" fmla="*/ 16 w 16"/>
                      <a:gd name="T63" fmla="*/ 2 h 28"/>
                      <a:gd name="T64" fmla="*/ 16 w 16"/>
                      <a:gd name="T65" fmla="*/ 2 h 28"/>
                      <a:gd name="T66" fmla="*/ 16 w 16"/>
                      <a:gd name="T67" fmla="*/ 1 h 28"/>
                      <a:gd name="T68" fmla="*/ 14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14" y="0"/>
                        </a:moveTo>
                        <a:cubicBezTo>
                          <a:pt x="13" y="0"/>
                          <a:pt x="13" y="0"/>
                          <a:pt x="12" y="0"/>
                        </a:cubicBezTo>
                        <a:cubicBezTo>
                          <a:pt x="12" y="1"/>
                          <a:pt x="12" y="1"/>
                          <a:pt x="12" y="1"/>
                        </a:cubicBezTo>
                        <a:cubicBezTo>
                          <a:pt x="13" y="1"/>
                          <a:pt x="13" y="1"/>
                          <a:pt x="13" y="1"/>
                        </a:cubicBezTo>
                        <a:cubicBezTo>
                          <a:pt x="14" y="0"/>
                          <a:pt x="14" y="0"/>
                          <a:pt x="15" y="0"/>
                        </a:cubicBezTo>
                        <a:cubicBezTo>
                          <a:pt x="15" y="0"/>
                          <a:pt x="15" y="1"/>
                          <a:pt x="15" y="2"/>
                        </a:cubicBezTo>
                        <a:cubicBezTo>
                          <a:pt x="15" y="4"/>
                          <a:pt x="12" y="8"/>
                          <a:pt x="11" y="10"/>
                        </a:cubicBezTo>
                        <a:cubicBezTo>
                          <a:pt x="11" y="13"/>
                          <a:pt x="10" y="22"/>
                          <a:pt x="8" y="24"/>
                        </a:cubicBezTo>
                        <a:cubicBezTo>
                          <a:pt x="7" y="25"/>
                          <a:pt x="7" y="25"/>
                          <a:pt x="6" y="25"/>
                        </a:cubicBezTo>
                        <a:cubicBezTo>
                          <a:pt x="6" y="25"/>
                          <a:pt x="5" y="24"/>
                          <a:pt x="5" y="23"/>
                        </a:cubicBezTo>
                        <a:cubicBezTo>
                          <a:pt x="4" y="23"/>
                          <a:pt x="4" y="23"/>
                          <a:pt x="4" y="23"/>
                        </a:cubicBezTo>
                        <a:cubicBezTo>
                          <a:pt x="4" y="23"/>
                          <a:pt x="4" y="23"/>
                          <a:pt x="4" y="23"/>
                        </a:cubicBezTo>
                        <a:cubicBezTo>
                          <a:pt x="3" y="23"/>
                          <a:pt x="3" y="23"/>
                          <a:pt x="3" y="23"/>
                        </a:cubicBezTo>
                        <a:cubicBezTo>
                          <a:pt x="2" y="23"/>
                          <a:pt x="2" y="23"/>
                          <a:pt x="2" y="23"/>
                        </a:cubicBezTo>
                        <a:cubicBezTo>
                          <a:pt x="1" y="21"/>
                          <a:pt x="5" y="15"/>
                          <a:pt x="7" y="13"/>
                        </a:cubicBezTo>
                        <a:cubicBezTo>
                          <a:pt x="9" y="11"/>
                          <a:pt x="9" y="9"/>
                          <a:pt x="9" y="7"/>
                        </a:cubicBezTo>
                        <a:cubicBezTo>
                          <a:pt x="9" y="4"/>
                          <a:pt x="11" y="1"/>
                          <a:pt x="11" y="1"/>
                        </a:cubicBezTo>
                        <a:cubicBezTo>
                          <a:pt x="11" y="0"/>
                          <a:pt x="11" y="0"/>
                          <a:pt x="11" y="0"/>
                        </a:cubicBezTo>
                        <a:cubicBezTo>
                          <a:pt x="11" y="0"/>
                          <a:pt x="10" y="0"/>
                          <a:pt x="10" y="0"/>
                        </a:cubicBezTo>
                        <a:cubicBezTo>
                          <a:pt x="9" y="1"/>
                          <a:pt x="9" y="2"/>
                          <a:pt x="8" y="4"/>
                        </a:cubicBezTo>
                        <a:cubicBezTo>
                          <a:pt x="7" y="11"/>
                          <a:pt x="7" y="11"/>
                          <a:pt x="3" y="16"/>
                        </a:cubicBezTo>
                        <a:cubicBezTo>
                          <a:pt x="1" y="19"/>
                          <a:pt x="0" y="21"/>
                          <a:pt x="0" y="22"/>
                        </a:cubicBezTo>
                        <a:cubicBezTo>
                          <a:pt x="0" y="24"/>
                          <a:pt x="0" y="25"/>
                          <a:pt x="1" y="26"/>
                        </a:cubicBezTo>
                        <a:cubicBezTo>
                          <a:pt x="3" y="26"/>
                          <a:pt x="4" y="26"/>
                          <a:pt x="5" y="28"/>
                        </a:cubicBezTo>
                        <a:cubicBezTo>
                          <a:pt x="5" y="28"/>
                          <a:pt x="5" y="28"/>
                          <a:pt x="5" y="28"/>
                        </a:cubicBezTo>
                        <a:cubicBezTo>
                          <a:pt x="5" y="28"/>
                          <a:pt x="5" y="28"/>
                          <a:pt x="5" y="28"/>
                        </a:cubicBezTo>
                        <a:cubicBezTo>
                          <a:pt x="6" y="28"/>
                          <a:pt x="9" y="27"/>
                          <a:pt x="10" y="20"/>
                        </a:cubicBezTo>
                        <a:cubicBezTo>
                          <a:pt x="10" y="20"/>
                          <a:pt x="10" y="20"/>
                          <a:pt x="10" y="20"/>
                        </a:cubicBezTo>
                        <a:cubicBezTo>
                          <a:pt x="11" y="18"/>
                          <a:pt x="11" y="16"/>
                          <a:pt x="11" y="15"/>
                        </a:cubicBezTo>
                        <a:cubicBezTo>
                          <a:pt x="12" y="11"/>
                          <a:pt x="13" y="10"/>
                          <a:pt x="13" y="9"/>
                        </a:cubicBezTo>
                        <a:cubicBezTo>
                          <a:pt x="13" y="9"/>
                          <a:pt x="15" y="5"/>
                          <a:pt x="16" y="3"/>
                        </a:cubicBezTo>
                        <a:cubicBezTo>
                          <a:pt x="16" y="2"/>
                          <a:pt x="16" y="2"/>
                          <a:pt x="16" y="2"/>
                        </a:cubicBezTo>
                        <a:cubicBezTo>
                          <a:pt x="16" y="2"/>
                          <a:pt x="16" y="2"/>
                          <a:pt x="16" y="2"/>
                        </a:cubicBezTo>
                        <a:cubicBezTo>
                          <a:pt x="16" y="1"/>
                          <a:pt x="16" y="1"/>
                          <a:pt x="16" y="1"/>
                        </a:cubicBezTo>
                        <a:cubicBezTo>
                          <a:pt x="15" y="1"/>
                          <a:pt x="15" y="0"/>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6" name="Freeform 7452">
                    <a:extLst>
                      <a:ext uri="{FF2B5EF4-FFF2-40B4-BE49-F238E27FC236}">
                        <a16:creationId xmlns:a16="http://schemas.microsoft.com/office/drawing/2014/main" xmlns="" id="{C036DC69-D07A-4263-9332-DCFBE6200846}"/>
                      </a:ext>
                    </a:extLst>
                  </p:cNvPr>
                  <p:cNvSpPr>
                    <a:spLocks noEditPoints="1"/>
                  </p:cNvSpPr>
                  <p:nvPr/>
                </p:nvSpPr>
                <p:spPr bwMode="auto">
                  <a:xfrm>
                    <a:off x="4024" y="2646"/>
                    <a:ext cx="14" cy="22"/>
                  </a:xfrm>
                  <a:custGeom>
                    <a:avLst/>
                    <a:gdLst>
                      <a:gd name="T0" fmla="*/ 18 w 19"/>
                      <a:gd name="T1" fmla="*/ 1 h 29"/>
                      <a:gd name="T2" fmla="*/ 18 w 19"/>
                      <a:gd name="T3" fmla="*/ 2 h 29"/>
                      <a:gd name="T4" fmla="*/ 18 w 19"/>
                      <a:gd name="T5" fmla="*/ 2 h 29"/>
                      <a:gd name="T6" fmla="*/ 19 w 19"/>
                      <a:gd name="T7" fmla="*/ 1 h 29"/>
                      <a:gd name="T8" fmla="*/ 18 w 19"/>
                      <a:gd name="T9" fmla="*/ 1 h 29"/>
                      <a:gd name="T10" fmla="*/ 11 w 19"/>
                      <a:gd name="T11" fmla="*/ 0 h 29"/>
                      <a:gd name="T12" fmla="*/ 10 w 19"/>
                      <a:gd name="T13" fmla="*/ 4 h 29"/>
                      <a:gd name="T14" fmla="*/ 4 w 19"/>
                      <a:gd name="T15" fmla="*/ 16 h 29"/>
                      <a:gd name="T16" fmla="*/ 3 w 19"/>
                      <a:gd name="T17" fmla="*/ 26 h 29"/>
                      <a:gd name="T18" fmla="*/ 7 w 19"/>
                      <a:gd name="T19" fmla="*/ 28 h 29"/>
                      <a:gd name="T20" fmla="*/ 7 w 19"/>
                      <a:gd name="T21" fmla="*/ 29 h 29"/>
                      <a:gd name="T22" fmla="*/ 13 w 19"/>
                      <a:gd name="T23" fmla="*/ 20 h 29"/>
                      <a:gd name="T24" fmla="*/ 15 w 19"/>
                      <a:gd name="T25" fmla="*/ 10 h 29"/>
                      <a:gd name="T26" fmla="*/ 18 w 19"/>
                      <a:gd name="T27" fmla="*/ 5 h 29"/>
                      <a:gd name="T28" fmla="*/ 18 w 19"/>
                      <a:gd name="T29" fmla="*/ 3 h 29"/>
                      <a:gd name="T30" fmla="*/ 15 w 19"/>
                      <a:gd name="T31" fmla="*/ 9 h 29"/>
                      <a:gd name="T32" fmla="*/ 13 w 19"/>
                      <a:gd name="T33" fmla="*/ 15 h 29"/>
                      <a:gd name="T34" fmla="*/ 12 w 19"/>
                      <a:gd name="T35" fmla="*/ 20 h 29"/>
                      <a:gd name="T36" fmla="*/ 12 w 19"/>
                      <a:gd name="T37" fmla="*/ 20 h 29"/>
                      <a:gd name="T38" fmla="*/ 7 w 19"/>
                      <a:gd name="T39" fmla="*/ 28 h 29"/>
                      <a:gd name="T40" fmla="*/ 7 w 19"/>
                      <a:gd name="T41" fmla="*/ 28 h 29"/>
                      <a:gd name="T42" fmla="*/ 7 w 19"/>
                      <a:gd name="T43" fmla="*/ 28 h 29"/>
                      <a:gd name="T44" fmla="*/ 3 w 19"/>
                      <a:gd name="T45" fmla="*/ 26 h 29"/>
                      <a:gd name="T46" fmla="*/ 2 w 19"/>
                      <a:gd name="T47" fmla="*/ 22 h 29"/>
                      <a:gd name="T48" fmla="*/ 5 w 19"/>
                      <a:gd name="T49" fmla="*/ 16 h 29"/>
                      <a:gd name="T50" fmla="*/ 10 w 19"/>
                      <a:gd name="T51" fmla="*/ 4 h 29"/>
                      <a:gd name="T52" fmla="*/ 12 w 19"/>
                      <a:gd name="T53" fmla="*/ 0 h 29"/>
                      <a:gd name="T54" fmla="*/ 11 w 19"/>
                      <a:gd name="T5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9">
                        <a:moveTo>
                          <a:pt x="18" y="1"/>
                        </a:moveTo>
                        <a:cubicBezTo>
                          <a:pt x="18" y="1"/>
                          <a:pt x="18" y="1"/>
                          <a:pt x="18" y="2"/>
                        </a:cubicBezTo>
                        <a:cubicBezTo>
                          <a:pt x="18" y="2"/>
                          <a:pt x="18" y="2"/>
                          <a:pt x="18" y="2"/>
                        </a:cubicBezTo>
                        <a:cubicBezTo>
                          <a:pt x="18" y="2"/>
                          <a:pt x="19" y="1"/>
                          <a:pt x="19" y="1"/>
                        </a:cubicBezTo>
                        <a:lnTo>
                          <a:pt x="18" y="1"/>
                        </a:lnTo>
                        <a:close/>
                        <a:moveTo>
                          <a:pt x="11" y="0"/>
                        </a:moveTo>
                        <a:cubicBezTo>
                          <a:pt x="11" y="1"/>
                          <a:pt x="10" y="2"/>
                          <a:pt x="10" y="4"/>
                        </a:cubicBezTo>
                        <a:cubicBezTo>
                          <a:pt x="8" y="11"/>
                          <a:pt x="8" y="11"/>
                          <a:pt x="4" y="16"/>
                        </a:cubicBezTo>
                        <a:cubicBezTo>
                          <a:pt x="0" y="22"/>
                          <a:pt x="1" y="25"/>
                          <a:pt x="3" y="26"/>
                        </a:cubicBezTo>
                        <a:cubicBezTo>
                          <a:pt x="5" y="27"/>
                          <a:pt x="6" y="27"/>
                          <a:pt x="7" y="28"/>
                        </a:cubicBezTo>
                        <a:cubicBezTo>
                          <a:pt x="7" y="29"/>
                          <a:pt x="7" y="29"/>
                          <a:pt x="7" y="29"/>
                        </a:cubicBezTo>
                        <a:cubicBezTo>
                          <a:pt x="9" y="29"/>
                          <a:pt x="11" y="27"/>
                          <a:pt x="13" y="20"/>
                        </a:cubicBezTo>
                        <a:cubicBezTo>
                          <a:pt x="15" y="12"/>
                          <a:pt x="15" y="11"/>
                          <a:pt x="15" y="10"/>
                        </a:cubicBezTo>
                        <a:cubicBezTo>
                          <a:pt x="16" y="9"/>
                          <a:pt x="17" y="7"/>
                          <a:pt x="18" y="5"/>
                        </a:cubicBezTo>
                        <a:cubicBezTo>
                          <a:pt x="18" y="4"/>
                          <a:pt x="18" y="4"/>
                          <a:pt x="18" y="3"/>
                        </a:cubicBezTo>
                        <a:cubicBezTo>
                          <a:pt x="17" y="5"/>
                          <a:pt x="15" y="9"/>
                          <a:pt x="15" y="9"/>
                        </a:cubicBezTo>
                        <a:cubicBezTo>
                          <a:pt x="15" y="10"/>
                          <a:pt x="14" y="11"/>
                          <a:pt x="13" y="15"/>
                        </a:cubicBezTo>
                        <a:cubicBezTo>
                          <a:pt x="13" y="16"/>
                          <a:pt x="13" y="18"/>
                          <a:pt x="12" y="20"/>
                        </a:cubicBezTo>
                        <a:cubicBezTo>
                          <a:pt x="12" y="20"/>
                          <a:pt x="12" y="20"/>
                          <a:pt x="12" y="20"/>
                        </a:cubicBezTo>
                        <a:cubicBezTo>
                          <a:pt x="11" y="27"/>
                          <a:pt x="8" y="28"/>
                          <a:pt x="7" y="28"/>
                        </a:cubicBezTo>
                        <a:cubicBezTo>
                          <a:pt x="7" y="28"/>
                          <a:pt x="7" y="28"/>
                          <a:pt x="7" y="28"/>
                        </a:cubicBezTo>
                        <a:cubicBezTo>
                          <a:pt x="7" y="28"/>
                          <a:pt x="7" y="28"/>
                          <a:pt x="7" y="28"/>
                        </a:cubicBezTo>
                        <a:cubicBezTo>
                          <a:pt x="6" y="26"/>
                          <a:pt x="5" y="26"/>
                          <a:pt x="3" y="26"/>
                        </a:cubicBezTo>
                        <a:cubicBezTo>
                          <a:pt x="2" y="25"/>
                          <a:pt x="2" y="24"/>
                          <a:pt x="2" y="22"/>
                        </a:cubicBezTo>
                        <a:cubicBezTo>
                          <a:pt x="2" y="21"/>
                          <a:pt x="3" y="19"/>
                          <a:pt x="5" y="16"/>
                        </a:cubicBezTo>
                        <a:cubicBezTo>
                          <a:pt x="9" y="11"/>
                          <a:pt x="9" y="11"/>
                          <a:pt x="10" y="4"/>
                        </a:cubicBezTo>
                        <a:cubicBezTo>
                          <a:pt x="11" y="2"/>
                          <a:pt x="11"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7" name="Freeform 7453">
                    <a:extLst>
                      <a:ext uri="{FF2B5EF4-FFF2-40B4-BE49-F238E27FC236}">
                        <a16:creationId xmlns:a16="http://schemas.microsoft.com/office/drawing/2014/main" xmlns="" id="{693DC6A3-DC90-4396-9E0A-9BAF669D9395}"/>
                      </a:ext>
                    </a:extLst>
                  </p:cNvPr>
                  <p:cNvSpPr>
                    <a:spLocks/>
                  </p:cNvSpPr>
                  <p:nvPr/>
                </p:nvSpPr>
                <p:spPr bwMode="auto">
                  <a:xfrm>
                    <a:off x="4027" y="2648"/>
                    <a:ext cx="8" cy="16"/>
                  </a:xfrm>
                  <a:custGeom>
                    <a:avLst/>
                    <a:gdLst>
                      <a:gd name="T0" fmla="*/ 10 w 11"/>
                      <a:gd name="T1" fmla="*/ 1 h 22"/>
                      <a:gd name="T2" fmla="*/ 8 w 11"/>
                      <a:gd name="T3" fmla="*/ 6 h 22"/>
                      <a:gd name="T4" fmla="*/ 4 w 11"/>
                      <a:gd name="T5" fmla="*/ 13 h 22"/>
                      <a:gd name="T6" fmla="*/ 2 w 11"/>
                      <a:gd name="T7" fmla="*/ 19 h 22"/>
                      <a:gd name="T8" fmla="*/ 4 w 11"/>
                      <a:gd name="T9" fmla="*/ 20 h 22"/>
                      <a:gd name="T10" fmla="*/ 6 w 11"/>
                      <a:gd name="T11" fmla="*/ 15 h 22"/>
                      <a:gd name="T12" fmla="*/ 10 w 11"/>
                      <a:gd name="T13" fmla="*/ 4 h 22"/>
                      <a:gd name="T14" fmla="*/ 10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0" y="1"/>
                        </a:moveTo>
                        <a:cubicBezTo>
                          <a:pt x="10" y="1"/>
                          <a:pt x="8" y="4"/>
                          <a:pt x="8" y="6"/>
                        </a:cubicBezTo>
                        <a:cubicBezTo>
                          <a:pt x="7" y="8"/>
                          <a:pt x="6" y="11"/>
                          <a:pt x="4" y="13"/>
                        </a:cubicBezTo>
                        <a:cubicBezTo>
                          <a:pt x="2" y="15"/>
                          <a:pt x="0" y="19"/>
                          <a:pt x="2" y="19"/>
                        </a:cubicBezTo>
                        <a:cubicBezTo>
                          <a:pt x="4" y="19"/>
                          <a:pt x="4" y="19"/>
                          <a:pt x="4" y="20"/>
                        </a:cubicBezTo>
                        <a:cubicBezTo>
                          <a:pt x="5" y="22"/>
                          <a:pt x="5" y="19"/>
                          <a:pt x="6" y="15"/>
                        </a:cubicBezTo>
                        <a:cubicBezTo>
                          <a:pt x="7" y="11"/>
                          <a:pt x="8" y="6"/>
                          <a:pt x="10" y="4"/>
                        </a:cubicBezTo>
                        <a:cubicBezTo>
                          <a:pt x="11" y="2"/>
                          <a:pt x="11" y="0"/>
                          <a:pt x="1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8" name="Freeform 7454">
                    <a:extLst>
                      <a:ext uri="{FF2B5EF4-FFF2-40B4-BE49-F238E27FC236}">
                        <a16:creationId xmlns:a16="http://schemas.microsoft.com/office/drawing/2014/main" xmlns="" id="{3B65AE95-85E5-42E1-B449-CE5B27BDDB1F}"/>
                      </a:ext>
                    </a:extLst>
                  </p:cNvPr>
                  <p:cNvSpPr>
                    <a:spLocks/>
                  </p:cNvSpPr>
                  <p:nvPr/>
                </p:nvSpPr>
                <p:spPr bwMode="auto">
                  <a:xfrm>
                    <a:off x="4026" y="2668"/>
                    <a:ext cx="15" cy="23"/>
                  </a:xfrm>
                  <a:custGeom>
                    <a:avLst/>
                    <a:gdLst>
                      <a:gd name="T0" fmla="*/ 11 w 20"/>
                      <a:gd name="T1" fmla="*/ 1 h 31"/>
                      <a:gd name="T2" fmla="*/ 6 w 20"/>
                      <a:gd name="T3" fmla="*/ 7 h 31"/>
                      <a:gd name="T4" fmla="*/ 4 w 20"/>
                      <a:gd name="T5" fmla="*/ 18 h 31"/>
                      <a:gd name="T6" fmla="*/ 2 w 20"/>
                      <a:gd name="T7" fmla="*/ 26 h 31"/>
                      <a:gd name="T8" fmla="*/ 5 w 20"/>
                      <a:gd name="T9" fmla="*/ 27 h 31"/>
                      <a:gd name="T10" fmla="*/ 10 w 20"/>
                      <a:gd name="T11" fmla="*/ 28 h 31"/>
                      <a:gd name="T12" fmla="*/ 15 w 20"/>
                      <a:gd name="T13" fmla="*/ 21 h 31"/>
                      <a:gd name="T14" fmla="*/ 17 w 20"/>
                      <a:gd name="T15" fmla="*/ 9 h 31"/>
                      <a:gd name="T16" fmla="*/ 11 w 20"/>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1" y="1"/>
                        </a:moveTo>
                        <a:cubicBezTo>
                          <a:pt x="11" y="1"/>
                          <a:pt x="5" y="1"/>
                          <a:pt x="6" y="7"/>
                        </a:cubicBezTo>
                        <a:cubicBezTo>
                          <a:pt x="8" y="13"/>
                          <a:pt x="6" y="14"/>
                          <a:pt x="4" y="18"/>
                        </a:cubicBezTo>
                        <a:cubicBezTo>
                          <a:pt x="2" y="22"/>
                          <a:pt x="0" y="23"/>
                          <a:pt x="2" y="26"/>
                        </a:cubicBezTo>
                        <a:cubicBezTo>
                          <a:pt x="2" y="27"/>
                          <a:pt x="4" y="27"/>
                          <a:pt x="5" y="27"/>
                        </a:cubicBezTo>
                        <a:cubicBezTo>
                          <a:pt x="7" y="27"/>
                          <a:pt x="8" y="27"/>
                          <a:pt x="10" y="28"/>
                        </a:cubicBezTo>
                        <a:cubicBezTo>
                          <a:pt x="14" y="31"/>
                          <a:pt x="16" y="26"/>
                          <a:pt x="15" y="21"/>
                        </a:cubicBezTo>
                        <a:cubicBezTo>
                          <a:pt x="15" y="15"/>
                          <a:pt x="16" y="11"/>
                          <a:pt x="17" y="9"/>
                        </a:cubicBezTo>
                        <a:cubicBezTo>
                          <a:pt x="19" y="6"/>
                          <a:pt x="20" y="0"/>
                          <a:pt x="11"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19" name="Freeform 7455">
                    <a:extLst>
                      <a:ext uri="{FF2B5EF4-FFF2-40B4-BE49-F238E27FC236}">
                        <a16:creationId xmlns:a16="http://schemas.microsoft.com/office/drawing/2014/main" xmlns="" id="{E775F759-8C15-494F-94D1-D734BCFE3116}"/>
                      </a:ext>
                    </a:extLst>
                  </p:cNvPr>
                  <p:cNvSpPr>
                    <a:spLocks noEditPoints="1"/>
                  </p:cNvSpPr>
                  <p:nvPr/>
                </p:nvSpPr>
                <p:spPr bwMode="auto">
                  <a:xfrm>
                    <a:off x="4027" y="2668"/>
                    <a:ext cx="13" cy="23"/>
                  </a:xfrm>
                  <a:custGeom>
                    <a:avLst/>
                    <a:gdLst>
                      <a:gd name="T0" fmla="*/ 9 w 18"/>
                      <a:gd name="T1" fmla="*/ 29 h 30"/>
                      <a:gd name="T2" fmla="*/ 5 w 18"/>
                      <a:gd name="T3" fmla="*/ 28 h 30"/>
                      <a:gd name="T4" fmla="*/ 3 w 18"/>
                      <a:gd name="T5" fmla="*/ 28 h 30"/>
                      <a:gd name="T6" fmla="*/ 0 w 18"/>
                      <a:gd name="T7" fmla="*/ 26 h 30"/>
                      <a:gd name="T8" fmla="*/ 0 w 18"/>
                      <a:gd name="T9" fmla="*/ 24 h 30"/>
                      <a:gd name="T10" fmla="*/ 3 w 18"/>
                      <a:gd name="T11" fmla="*/ 18 h 30"/>
                      <a:gd name="T12" fmla="*/ 5 w 18"/>
                      <a:gd name="T13" fmla="*/ 10 h 30"/>
                      <a:gd name="T14" fmla="*/ 5 w 18"/>
                      <a:gd name="T15" fmla="*/ 7 h 30"/>
                      <a:gd name="T16" fmla="*/ 5 w 18"/>
                      <a:gd name="T17" fmla="*/ 5 h 30"/>
                      <a:gd name="T18" fmla="*/ 10 w 18"/>
                      <a:gd name="T19" fmla="*/ 0 h 30"/>
                      <a:gd name="T20" fmla="*/ 11 w 18"/>
                      <a:gd name="T21" fmla="*/ 0 h 30"/>
                      <a:gd name="T22" fmla="*/ 16 w 18"/>
                      <a:gd name="T23" fmla="*/ 2 h 30"/>
                      <a:gd name="T24" fmla="*/ 18 w 18"/>
                      <a:gd name="T25" fmla="*/ 5 h 30"/>
                      <a:gd name="T26" fmla="*/ 17 w 18"/>
                      <a:gd name="T27" fmla="*/ 9 h 30"/>
                      <a:gd name="T28" fmla="*/ 15 w 18"/>
                      <a:gd name="T29" fmla="*/ 17 h 30"/>
                      <a:gd name="T30" fmla="*/ 15 w 18"/>
                      <a:gd name="T31" fmla="*/ 21 h 30"/>
                      <a:gd name="T32" fmla="*/ 15 w 18"/>
                      <a:gd name="T33" fmla="*/ 22 h 30"/>
                      <a:gd name="T34" fmla="*/ 11 w 18"/>
                      <a:gd name="T35" fmla="*/ 30 h 30"/>
                      <a:gd name="T36" fmla="*/ 9 w 18"/>
                      <a:gd name="T37" fmla="*/ 29 h 30"/>
                      <a:gd name="T38" fmla="*/ 10 w 18"/>
                      <a:gd name="T39" fmla="*/ 28 h 30"/>
                      <a:gd name="T40" fmla="*/ 11 w 18"/>
                      <a:gd name="T41" fmla="*/ 29 h 30"/>
                      <a:gd name="T42" fmla="*/ 13 w 18"/>
                      <a:gd name="T43" fmla="*/ 27 h 30"/>
                      <a:gd name="T44" fmla="*/ 14 w 18"/>
                      <a:gd name="T45" fmla="*/ 22 h 30"/>
                      <a:gd name="T46" fmla="*/ 14 w 18"/>
                      <a:gd name="T47" fmla="*/ 21 h 30"/>
                      <a:gd name="T48" fmla="*/ 14 w 18"/>
                      <a:gd name="T49" fmla="*/ 17 h 30"/>
                      <a:gd name="T50" fmla="*/ 16 w 18"/>
                      <a:gd name="T51" fmla="*/ 8 h 30"/>
                      <a:gd name="T52" fmla="*/ 17 w 18"/>
                      <a:gd name="T53" fmla="*/ 5 h 30"/>
                      <a:gd name="T54" fmla="*/ 11 w 18"/>
                      <a:gd name="T55" fmla="*/ 1 h 30"/>
                      <a:gd name="T56" fmla="*/ 10 w 18"/>
                      <a:gd name="T57" fmla="*/ 1 h 30"/>
                      <a:gd name="T58" fmla="*/ 10 w 18"/>
                      <a:gd name="T59" fmla="*/ 1 h 30"/>
                      <a:gd name="T60" fmla="*/ 10 w 18"/>
                      <a:gd name="T61" fmla="*/ 1 h 30"/>
                      <a:gd name="T62" fmla="*/ 6 w 18"/>
                      <a:gd name="T63" fmla="*/ 5 h 30"/>
                      <a:gd name="T64" fmla="*/ 6 w 18"/>
                      <a:gd name="T65" fmla="*/ 7 h 30"/>
                      <a:gd name="T66" fmla="*/ 6 w 18"/>
                      <a:gd name="T67" fmla="*/ 10 h 30"/>
                      <a:gd name="T68" fmla="*/ 4 w 18"/>
                      <a:gd name="T69" fmla="*/ 18 h 30"/>
                      <a:gd name="T70" fmla="*/ 1 w 18"/>
                      <a:gd name="T71" fmla="*/ 24 h 30"/>
                      <a:gd name="T72" fmla="*/ 1 w 18"/>
                      <a:gd name="T73" fmla="*/ 26 h 30"/>
                      <a:gd name="T74" fmla="*/ 3 w 18"/>
                      <a:gd name="T75" fmla="*/ 27 h 30"/>
                      <a:gd name="T76" fmla="*/ 5 w 18"/>
                      <a:gd name="T77" fmla="*/ 26 h 30"/>
                      <a:gd name="T78" fmla="*/ 5 w 18"/>
                      <a:gd name="T79" fmla="*/ 26 h 30"/>
                      <a:gd name="T80" fmla="*/ 10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8"/>
                          <a:pt x="7" y="28"/>
                          <a:pt x="5" y="28"/>
                        </a:cubicBezTo>
                        <a:cubicBezTo>
                          <a:pt x="5" y="28"/>
                          <a:pt x="4" y="28"/>
                          <a:pt x="3" y="28"/>
                        </a:cubicBezTo>
                        <a:cubicBezTo>
                          <a:pt x="2" y="28"/>
                          <a:pt x="1" y="27"/>
                          <a:pt x="0" y="26"/>
                        </a:cubicBezTo>
                        <a:cubicBezTo>
                          <a:pt x="0" y="25"/>
                          <a:pt x="0" y="25"/>
                          <a:pt x="0" y="24"/>
                        </a:cubicBezTo>
                        <a:cubicBezTo>
                          <a:pt x="0" y="22"/>
                          <a:pt x="1" y="21"/>
                          <a:pt x="3" y="18"/>
                        </a:cubicBezTo>
                        <a:cubicBezTo>
                          <a:pt x="4" y="15"/>
                          <a:pt x="5" y="13"/>
                          <a:pt x="5" y="10"/>
                        </a:cubicBezTo>
                        <a:cubicBezTo>
                          <a:pt x="5" y="9"/>
                          <a:pt x="5" y="8"/>
                          <a:pt x="5" y="7"/>
                        </a:cubicBezTo>
                        <a:cubicBezTo>
                          <a:pt x="5" y="6"/>
                          <a:pt x="5" y="6"/>
                          <a:pt x="5" y="5"/>
                        </a:cubicBezTo>
                        <a:cubicBezTo>
                          <a:pt x="5" y="1"/>
                          <a:pt x="10" y="0"/>
                          <a:pt x="10" y="0"/>
                        </a:cubicBezTo>
                        <a:cubicBezTo>
                          <a:pt x="11" y="0"/>
                          <a:pt x="11" y="0"/>
                          <a:pt x="11" y="0"/>
                        </a:cubicBezTo>
                        <a:cubicBezTo>
                          <a:pt x="14" y="0"/>
                          <a:pt x="15" y="1"/>
                          <a:pt x="16" y="2"/>
                        </a:cubicBezTo>
                        <a:cubicBezTo>
                          <a:pt x="18" y="3"/>
                          <a:pt x="18" y="4"/>
                          <a:pt x="18" y="5"/>
                        </a:cubicBezTo>
                        <a:cubicBezTo>
                          <a:pt x="18" y="7"/>
                          <a:pt x="17" y="8"/>
                          <a:pt x="17" y="9"/>
                        </a:cubicBezTo>
                        <a:cubicBezTo>
                          <a:pt x="15" y="10"/>
                          <a:pt x="15" y="14"/>
                          <a:pt x="15" y="17"/>
                        </a:cubicBezTo>
                        <a:cubicBezTo>
                          <a:pt x="15" y="18"/>
                          <a:pt x="15" y="19"/>
                          <a:pt x="15" y="21"/>
                        </a:cubicBezTo>
                        <a:cubicBezTo>
                          <a:pt x="15" y="21"/>
                          <a:pt x="15" y="22"/>
                          <a:pt x="15" y="22"/>
                        </a:cubicBezTo>
                        <a:cubicBezTo>
                          <a:pt x="15" y="26"/>
                          <a:pt x="14" y="30"/>
                          <a:pt x="11" y="30"/>
                        </a:cubicBezTo>
                        <a:cubicBezTo>
                          <a:pt x="10" y="30"/>
                          <a:pt x="10" y="29"/>
                          <a:pt x="9" y="29"/>
                        </a:cubicBezTo>
                        <a:close/>
                        <a:moveTo>
                          <a:pt x="10" y="28"/>
                        </a:moveTo>
                        <a:cubicBezTo>
                          <a:pt x="10" y="28"/>
                          <a:pt x="11" y="29"/>
                          <a:pt x="11" y="29"/>
                        </a:cubicBezTo>
                        <a:cubicBezTo>
                          <a:pt x="12" y="29"/>
                          <a:pt x="12" y="28"/>
                          <a:pt x="13" y="27"/>
                        </a:cubicBezTo>
                        <a:cubicBezTo>
                          <a:pt x="14" y="26"/>
                          <a:pt x="14" y="24"/>
                          <a:pt x="14" y="22"/>
                        </a:cubicBezTo>
                        <a:cubicBezTo>
                          <a:pt x="14" y="22"/>
                          <a:pt x="14" y="21"/>
                          <a:pt x="14" y="21"/>
                        </a:cubicBezTo>
                        <a:cubicBezTo>
                          <a:pt x="14" y="20"/>
                          <a:pt x="14" y="18"/>
                          <a:pt x="14" y="17"/>
                        </a:cubicBezTo>
                        <a:cubicBezTo>
                          <a:pt x="14" y="13"/>
                          <a:pt x="14" y="10"/>
                          <a:pt x="16" y="8"/>
                        </a:cubicBezTo>
                        <a:cubicBezTo>
                          <a:pt x="16" y="8"/>
                          <a:pt x="17" y="6"/>
                          <a:pt x="17" y="5"/>
                        </a:cubicBezTo>
                        <a:cubicBezTo>
                          <a:pt x="17" y="3"/>
                          <a:pt x="16" y="1"/>
                          <a:pt x="11" y="1"/>
                        </a:cubicBezTo>
                        <a:cubicBezTo>
                          <a:pt x="11" y="1"/>
                          <a:pt x="11" y="1"/>
                          <a:pt x="10" y="1"/>
                        </a:cubicBezTo>
                        <a:cubicBezTo>
                          <a:pt x="10" y="1"/>
                          <a:pt x="10" y="1"/>
                          <a:pt x="10" y="1"/>
                        </a:cubicBezTo>
                        <a:cubicBezTo>
                          <a:pt x="10" y="1"/>
                          <a:pt x="10" y="1"/>
                          <a:pt x="10" y="1"/>
                        </a:cubicBezTo>
                        <a:cubicBezTo>
                          <a:pt x="10" y="1"/>
                          <a:pt x="6" y="2"/>
                          <a:pt x="6" y="5"/>
                        </a:cubicBezTo>
                        <a:cubicBezTo>
                          <a:pt x="6" y="6"/>
                          <a:pt x="6" y="6"/>
                          <a:pt x="6" y="7"/>
                        </a:cubicBezTo>
                        <a:cubicBezTo>
                          <a:pt x="6" y="8"/>
                          <a:pt x="6" y="9"/>
                          <a:pt x="6" y="10"/>
                        </a:cubicBezTo>
                        <a:cubicBezTo>
                          <a:pt x="6" y="14"/>
                          <a:pt x="5" y="15"/>
                          <a:pt x="4" y="18"/>
                        </a:cubicBezTo>
                        <a:cubicBezTo>
                          <a:pt x="2" y="22"/>
                          <a:pt x="1" y="23"/>
                          <a:pt x="1" y="24"/>
                        </a:cubicBezTo>
                        <a:cubicBezTo>
                          <a:pt x="1" y="25"/>
                          <a:pt x="1" y="25"/>
                          <a:pt x="1" y="26"/>
                        </a:cubicBezTo>
                        <a:cubicBezTo>
                          <a:pt x="2" y="26"/>
                          <a:pt x="2" y="27"/>
                          <a:pt x="3" y="27"/>
                        </a:cubicBezTo>
                        <a:cubicBezTo>
                          <a:pt x="4" y="27"/>
                          <a:pt x="4" y="26"/>
                          <a:pt x="5" y="26"/>
                        </a:cubicBezTo>
                        <a:cubicBezTo>
                          <a:pt x="5" y="26"/>
                          <a:pt x="5" y="26"/>
                          <a:pt x="5" y="26"/>
                        </a:cubicBezTo>
                        <a:cubicBezTo>
                          <a:pt x="7" y="26"/>
                          <a:pt x="8" y="27"/>
                          <a:pt x="10"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0" name="Freeform 7456">
                    <a:extLst>
                      <a:ext uri="{FF2B5EF4-FFF2-40B4-BE49-F238E27FC236}">
                        <a16:creationId xmlns:a16="http://schemas.microsoft.com/office/drawing/2014/main" xmlns="" id="{E6A9FE21-FB18-4BC4-8017-263B70EBD763}"/>
                      </a:ext>
                    </a:extLst>
                  </p:cNvPr>
                  <p:cNvSpPr>
                    <a:spLocks noEditPoints="1"/>
                  </p:cNvSpPr>
                  <p:nvPr/>
                </p:nvSpPr>
                <p:spPr bwMode="auto">
                  <a:xfrm>
                    <a:off x="4027" y="2669"/>
                    <a:ext cx="12" cy="21"/>
                  </a:xfrm>
                  <a:custGeom>
                    <a:avLst/>
                    <a:gdLst>
                      <a:gd name="T0" fmla="*/ 3 w 16"/>
                      <a:gd name="T1" fmla="*/ 24 h 28"/>
                      <a:gd name="T2" fmla="*/ 2 w 16"/>
                      <a:gd name="T3" fmla="*/ 23 h 28"/>
                      <a:gd name="T4" fmla="*/ 5 w 16"/>
                      <a:gd name="T5" fmla="*/ 15 h 28"/>
                      <a:gd name="T6" fmla="*/ 6 w 16"/>
                      <a:gd name="T7" fmla="*/ 8 h 28"/>
                      <a:gd name="T8" fmla="*/ 7 w 16"/>
                      <a:gd name="T9" fmla="*/ 3 h 28"/>
                      <a:gd name="T10" fmla="*/ 8 w 16"/>
                      <a:gd name="T11" fmla="*/ 3 h 28"/>
                      <a:gd name="T12" fmla="*/ 9 w 16"/>
                      <a:gd name="T13" fmla="*/ 3 h 28"/>
                      <a:gd name="T14" fmla="*/ 10 w 16"/>
                      <a:gd name="T15" fmla="*/ 4 h 28"/>
                      <a:gd name="T16" fmla="*/ 10 w 16"/>
                      <a:gd name="T17" fmla="*/ 4 h 28"/>
                      <a:gd name="T18" fmla="*/ 12 w 16"/>
                      <a:gd name="T19" fmla="*/ 3 h 28"/>
                      <a:gd name="T20" fmla="*/ 13 w 16"/>
                      <a:gd name="T21" fmla="*/ 4 h 28"/>
                      <a:gd name="T22" fmla="*/ 12 w 16"/>
                      <a:gd name="T23" fmla="*/ 9 h 28"/>
                      <a:gd name="T24" fmla="*/ 11 w 16"/>
                      <a:gd name="T25" fmla="*/ 21 h 28"/>
                      <a:gd name="T26" fmla="*/ 10 w 16"/>
                      <a:gd name="T27" fmla="*/ 25 h 28"/>
                      <a:gd name="T28" fmla="*/ 8 w 16"/>
                      <a:gd name="T29" fmla="*/ 24 h 28"/>
                      <a:gd name="T30" fmla="*/ 6 w 16"/>
                      <a:gd name="T31" fmla="*/ 23 h 28"/>
                      <a:gd name="T32" fmla="*/ 4 w 16"/>
                      <a:gd name="T33" fmla="*/ 23 h 28"/>
                      <a:gd name="T34" fmla="*/ 3 w 16"/>
                      <a:gd name="T35" fmla="*/ 24 h 28"/>
                      <a:gd name="T36" fmla="*/ 9 w 16"/>
                      <a:gd name="T37" fmla="*/ 0 h 28"/>
                      <a:gd name="T38" fmla="*/ 9 w 16"/>
                      <a:gd name="T39" fmla="*/ 0 h 28"/>
                      <a:gd name="T40" fmla="*/ 5 w 16"/>
                      <a:gd name="T41" fmla="*/ 4 h 28"/>
                      <a:gd name="T42" fmla="*/ 5 w 16"/>
                      <a:gd name="T43" fmla="*/ 6 h 28"/>
                      <a:gd name="T44" fmla="*/ 5 w 16"/>
                      <a:gd name="T45" fmla="*/ 9 h 28"/>
                      <a:gd name="T46" fmla="*/ 3 w 16"/>
                      <a:gd name="T47" fmla="*/ 17 h 28"/>
                      <a:gd name="T48" fmla="*/ 0 w 16"/>
                      <a:gd name="T49" fmla="*/ 23 h 28"/>
                      <a:gd name="T50" fmla="*/ 0 w 16"/>
                      <a:gd name="T51" fmla="*/ 25 h 28"/>
                      <a:gd name="T52" fmla="*/ 2 w 16"/>
                      <a:gd name="T53" fmla="*/ 26 h 28"/>
                      <a:gd name="T54" fmla="*/ 5 w 16"/>
                      <a:gd name="T55" fmla="*/ 25 h 28"/>
                      <a:gd name="T56" fmla="*/ 5 w 16"/>
                      <a:gd name="T57" fmla="*/ 25 h 28"/>
                      <a:gd name="T58" fmla="*/ 9 w 16"/>
                      <a:gd name="T59" fmla="*/ 27 h 28"/>
                      <a:gd name="T60" fmla="*/ 10 w 16"/>
                      <a:gd name="T61" fmla="*/ 28 h 28"/>
                      <a:gd name="T62" fmla="*/ 12 w 16"/>
                      <a:gd name="T63" fmla="*/ 26 h 28"/>
                      <a:gd name="T64" fmla="*/ 13 w 16"/>
                      <a:gd name="T65" fmla="*/ 21 h 28"/>
                      <a:gd name="T66" fmla="*/ 13 w 16"/>
                      <a:gd name="T67" fmla="*/ 20 h 28"/>
                      <a:gd name="T68" fmla="*/ 13 w 16"/>
                      <a:gd name="T69" fmla="*/ 16 h 28"/>
                      <a:gd name="T70" fmla="*/ 15 w 16"/>
                      <a:gd name="T71" fmla="*/ 7 h 28"/>
                      <a:gd name="T72" fmla="*/ 16 w 16"/>
                      <a:gd name="T73" fmla="*/ 4 h 28"/>
                      <a:gd name="T74" fmla="*/ 15 w 16"/>
                      <a:gd name="T75" fmla="*/ 2 h 28"/>
                      <a:gd name="T76" fmla="*/ 15 w 16"/>
                      <a:gd name="T77" fmla="*/ 2 h 28"/>
                      <a:gd name="T78" fmla="*/ 15 w 16"/>
                      <a:gd name="T79" fmla="*/ 2 h 28"/>
                      <a:gd name="T80" fmla="*/ 13 w 16"/>
                      <a:gd name="T81" fmla="*/ 1 h 28"/>
                      <a:gd name="T82" fmla="*/ 10 w 16"/>
                      <a:gd name="T83" fmla="*/ 0 h 28"/>
                      <a:gd name="T84" fmla="*/ 10 w 16"/>
                      <a:gd name="T85" fmla="*/ 0 h 28"/>
                      <a:gd name="T86" fmla="*/ 9 w 16"/>
                      <a:gd name="T87" fmla="*/ 0 h 28"/>
                      <a:gd name="T88" fmla="*/ 9 w 16"/>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28">
                        <a:moveTo>
                          <a:pt x="3" y="24"/>
                        </a:moveTo>
                        <a:cubicBezTo>
                          <a:pt x="2" y="23"/>
                          <a:pt x="2" y="23"/>
                          <a:pt x="2" y="23"/>
                        </a:cubicBezTo>
                        <a:cubicBezTo>
                          <a:pt x="1" y="22"/>
                          <a:pt x="3" y="17"/>
                          <a:pt x="5" y="15"/>
                        </a:cubicBezTo>
                        <a:cubicBezTo>
                          <a:pt x="7" y="13"/>
                          <a:pt x="7" y="10"/>
                          <a:pt x="6" y="8"/>
                        </a:cubicBezTo>
                        <a:cubicBezTo>
                          <a:pt x="6" y="5"/>
                          <a:pt x="7" y="3"/>
                          <a:pt x="7" y="3"/>
                        </a:cubicBezTo>
                        <a:cubicBezTo>
                          <a:pt x="8" y="3"/>
                          <a:pt x="8" y="3"/>
                          <a:pt x="8" y="3"/>
                        </a:cubicBezTo>
                        <a:cubicBezTo>
                          <a:pt x="8" y="3"/>
                          <a:pt x="9" y="3"/>
                          <a:pt x="9" y="3"/>
                        </a:cubicBezTo>
                        <a:cubicBezTo>
                          <a:pt x="9" y="4"/>
                          <a:pt x="9" y="4"/>
                          <a:pt x="10" y="4"/>
                        </a:cubicBezTo>
                        <a:cubicBezTo>
                          <a:pt x="10" y="4"/>
                          <a:pt x="10" y="4"/>
                          <a:pt x="10" y="4"/>
                        </a:cubicBezTo>
                        <a:cubicBezTo>
                          <a:pt x="11" y="3"/>
                          <a:pt x="11" y="3"/>
                          <a:pt x="12" y="3"/>
                        </a:cubicBezTo>
                        <a:cubicBezTo>
                          <a:pt x="12" y="3"/>
                          <a:pt x="12" y="3"/>
                          <a:pt x="13" y="4"/>
                        </a:cubicBezTo>
                        <a:cubicBezTo>
                          <a:pt x="14" y="5"/>
                          <a:pt x="13" y="7"/>
                          <a:pt x="12" y="9"/>
                        </a:cubicBezTo>
                        <a:cubicBezTo>
                          <a:pt x="10" y="10"/>
                          <a:pt x="11" y="18"/>
                          <a:pt x="11" y="21"/>
                        </a:cubicBezTo>
                        <a:cubicBezTo>
                          <a:pt x="12" y="23"/>
                          <a:pt x="11" y="25"/>
                          <a:pt x="10" y="25"/>
                        </a:cubicBezTo>
                        <a:cubicBezTo>
                          <a:pt x="9" y="25"/>
                          <a:pt x="8" y="25"/>
                          <a:pt x="8" y="24"/>
                        </a:cubicBezTo>
                        <a:cubicBezTo>
                          <a:pt x="7" y="23"/>
                          <a:pt x="6" y="23"/>
                          <a:pt x="6" y="23"/>
                        </a:cubicBezTo>
                        <a:cubicBezTo>
                          <a:pt x="5" y="23"/>
                          <a:pt x="5" y="23"/>
                          <a:pt x="4" y="23"/>
                        </a:cubicBezTo>
                        <a:cubicBezTo>
                          <a:pt x="4" y="23"/>
                          <a:pt x="4" y="24"/>
                          <a:pt x="3" y="24"/>
                        </a:cubicBezTo>
                        <a:close/>
                        <a:moveTo>
                          <a:pt x="9" y="0"/>
                        </a:moveTo>
                        <a:cubicBezTo>
                          <a:pt x="9" y="0"/>
                          <a:pt x="9" y="0"/>
                          <a:pt x="9" y="0"/>
                        </a:cubicBezTo>
                        <a:cubicBezTo>
                          <a:pt x="9" y="0"/>
                          <a:pt x="5" y="1"/>
                          <a:pt x="5" y="4"/>
                        </a:cubicBezTo>
                        <a:cubicBezTo>
                          <a:pt x="5" y="5"/>
                          <a:pt x="5" y="5"/>
                          <a:pt x="5" y="6"/>
                        </a:cubicBezTo>
                        <a:cubicBezTo>
                          <a:pt x="5" y="7"/>
                          <a:pt x="5" y="8"/>
                          <a:pt x="5" y="9"/>
                        </a:cubicBezTo>
                        <a:cubicBezTo>
                          <a:pt x="5" y="13"/>
                          <a:pt x="4" y="14"/>
                          <a:pt x="3" y="17"/>
                        </a:cubicBezTo>
                        <a:cubicBezTo>
                          <a:pt x="1" y="21"/>
                          <a:pt x="0" y="22"/>
                          <a:pt x="0" y="23"/>
                        </a:cubicBezTo>
                        <a:cubicBezTo>
                          <a:pt x="0" y="24"/>
                          <a:pt x="0" y="24"/>
                          <a:pt x="0" y="25"/>
                        </a:cubicBezTo>
                        <a:cubicBezTo>
                          <a:pt x="1" y="25"/>
                          <a:pt x="1" y="25"/>
                          <a:pt x="2" y="26"/>
                        </a:cubicBezTo>
                        <a:cubicBezTo>
                          <a:pt x="3" y="25"/>
                          <a:pt x="4" y="25"/>
                          <a:pt x="5" y="25"/>
                        </a:cubicBezTo>
                        <a:cubicBezTo>
                          <a:pt x="5" y="25"/>
                          <a:pt x="5" y="25"/>
                          <a:pt x="5" y="25"/>
                        </a:cubicBezTo>
                        <a:cubicBezTo>
                          <a:pt x="6" y="25"/>
                          <a:pt x="8" y="25"/>
                          <a:pt x="9" y="27"/>
                        </a:cubicBezTo>
                        <a:cubicBezTo>
                          <a:pt x="9" y="27"/>
                          <a:pt x="10" y="28"/>
                          <a:pt x="10" y="28"/>
                        </a:cubicBezTo>
                        <a:cubicBezTo>
                          <a:pt x="11" y="28"/>
                          <a:pt x="11" y="27"/>
                          <a:pt x="12" y="26"/>
                        </a:cubicBezTo>
                        <a:cubicBezTo>
                          <a:pt x="13" y="25"/>
                          <a:pt x="13" y="23"/>
                          <a:pt x="13" y="21"/>
                        </a:cubicBezTo>
                        <a:cubicBezTo>
                          <a:pt x="13" y="21"/>
                          <a:pt x="13" y="20"/>
                          <a:pt x="13" y="20"/>
                        </a:cubicBezTo>
                        <a:cubicBezTo>
                          <a:pt x="13" y="19"/>
                          <a:pt x="13" y="17"/>
                          <a:pt x="13" y="16"/>
                        </a:cubicBezTo>
                        <a:cubicBezTo>
                          <a:pt x="13" y="12"/>
                          <a:pt x="13" y="9"/>
                          <a:pt x="15" y="7"/>
                        </a:cubicBezTo>
                        <a:cubicBezTo>
                          <a:pt x="15" y="7"/>
                          <a:pt x="16" y="5"/>
                          <a:pt x="16" y="4"/>
                        </a:cubicBezTo>
                        <a:cubicBezTo>
                          <a:pt x="16" y="3"/>
                          <a:pt x="16" y="3"/>
                          <a:pt x="15" y="2"/>
                        </a:cubicBezTo>
                        <a:cubicBezTo>
                          <a:pt x="15" y="2"/>
                          <a:pt x="15" y="2"/>
                          <a:pt x="15" y="2"/>
                        </a:cubicBezTo>
                        <a:cubicBezTo>
                          <a:pt x="15" y="2"/>
                          <a:pt x="15" y="2"/>
                          <a:pt x="15" y="2"/>
                        </a:cubicBezTo>
                        <a:cubicBezTo>
                          <a:pt x="14" y="1"/>
                          <a:pt x="14" y="1"/>
                          <a:pt x="13" y="1"/>
                        </a:cubicBezTo>
                        <a:cubicBezTo>
                          <a:pt x="12" y="1"/>
                          <a:pt x="11" y="1"/>
                          <a:pt x="10" y="0"/>
                        </a:cubicBezTo>
                        <a:cubicBezTo>
                          <a:pt x="10" y="0"/>
                          <a:pt x="10" y="0"/>
                          <a:pt x="10" y="0"/>
                        </a:cubicBezTo>
                        <a:cubicBezTo>
                          <a:pt x="9" y="0"/>
                          <a:pt x="9" y="0"/>
                          <a:pt x="9" y="0"/>
                        </a:cubicBezTo>
                        <a:cubicBezTo>
                          <a:pt x="9" y="0"/>
                          <a:pt x="9" y="0"/>
                          <a:pt x="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1" name="Freeform 7457">
                    <a:extLst>
                      <a:ext uri="{FF2B5EF4-FFF2-40B4-BE49-F238E27FC236}">
                        <a16:creationId xmlns:a16="http://schemas.microsoft.com/office/drawing/2014/main" xmlns="" id="{D5D6E90D-0098-4862-BE93-3864BB46B6FB}"/>
                      </a:ext>
                    </a:extLst>
                  </p:cNvPr>
                  <p:cNvSpPr>
                    <a:spLocks noEditPoints="1"/>
                  </p:cNvSpPr>
                  <p:nvPr/>
                </p:nvSpPr>
                <p:spPr bwMode="auto">
                  <a:xfrm>
                    <a:off x="4026" y="2669"/>
                    <a:ext cx="14" cy="21"/>
                  </a:xfrm>
                  <a:custGeom>
                    <a:avLst/>
                    <a:gdLst>
                      <a:gd name="T0" fmla="*/ 17 w 19"/>
                      <a:gd name="T1" fmla="*/ 2 h 28"/>
                      <a:gd name="T2" fmla="*/ 18 w 19"/>
                      <a:gd name="T3" fmla="*/ 4 h 28"/>
                      <a:gd name="T4" fmla="*/ 17 w 19"/>
                      <a:gd name="T5" fmla="*/ 7 h 28"/>
                      <a:gd name="T6" fmla="*/ 15 w 19"/>
                      <a:gd name="T7" fmla="*/ 16 h 28"/>
                      <a:gd name="T8" fmla="*/ 15 w 19"/>
                      <a:gd name="T9" fmla="*/ 20 h 28"/>
                      <a:gd name="T10" fmla="*/ 15 w 19"/>
                      <a:gd name="T11" fmla="*/ 21 h 28"/>
                      <a:gd name="T12" fmla="*/ 14 w 19"/>
                      <a:gd name="T13" fmla="*/ 26 h 28"/>
                      <a:gd name="T14" fmla="*/ 12 w 19"/>
                      <a:gd name="T15" fmla="*/ 28 h 28"/>
                      <a:gd name="T16" fmla="*/ 12 w 19"/>
                      <a:gd name="T17" fmla="*/ 28 h 28"/>
                      <a:gd name="T18" fmla="*/ 11 w 19"/>
                      <a:gd name="T19" fmla="*/ 27 h 28"/>
                      <a:gd name="T20" fmla="*/ 11 w 19"/>
                      <a:gd name="T21" fmla="*/ 27 h 28"/>
                      <a:gd name="T22" fmla="*/ 11 w 19"/>
                      <a:gd name="T23" fmla="*/ 28 h 28"/>
                      <a:gd name="T24" fmla="*/ 12 w 19"/>
                      <a:gd name="T25" fmla="*/ 28 h 28"/>
                      <a:gd name="T26" fmla="*/ 15 w 19"/>
                      <a:gd name="T27" fmla="*/ 20 h 28"/>
                      <a:gd name="T28" fmla="*/ 17 w 19"/>
                      <a:gd name="T29" fmla="*/ 8 h 28"/>
                      <a:gd name="T30" fmla="*/ 18 w 19"/>
                      <a:gd name="T31" fmla="*/ 2 h 28"/>
                      <a:gd name="T32" fmla="*/ 17 w 19"/>
                      <a:gd name="T33" fmla="*/ 2 h 28"/>
                      <a:gd name="T34" fmla="*/ 15 w 19"/>
                      <a:gd name="T35" fmla="*/ 1 h 28"/>
                      <a:gd name="T36" fmla="*/ 17 w 19"/>
                      <a:gd name="T37" fmla="*/ 2 h 28"/>
                      <a:gd name="T38" fmla="*/ 15 w 19"/>
                      <a:gd name="T39" fmla="*/ 1 h 28"/>
                      <a:gd name="T40" fmla="*/ 11 w 19"/>
                      <a:gd name="T41" fmla="*/ 0 h 28"/>
                      <a:gd name="T42" fmla="*/ 11 w 19"/>
                      <a:gd name="T43" fmla="*/ 0 h 28"/>
                      <a:gd name="T44" fmla="*/ 12 w 19"/>
                      <a:gd name="T45" fmla="*/ 0 h 28"/>
                      <a:gd name="T46" fmla="*/ 11 w 19"/>
                      <a:gd name="T47" fmla="*/ 0 h 28"/>
                      <a:gd name="T48" fmla="*/ 11 w 19"/>
                      <a:gd name="T49" fmla="*/ 0 h 28"/>
                      <a:gd name="T50" fmla="*/ 6 w 19"/>
                      <a:gd name="T51" fmla="*/ 6 h 28"/>
                      <a:gd name="T52" fmla="*/ 4 w 19"/>
                      <a:gd name="T53" fmla="*/ 17 h 28"/>
                      <a:gd name="T54" fmla="*/ 2 w 19"/>
                      <a:gd name="T55" fmla="*/ 25 h 28"/>
                      <a:gd name="T56" fmla="*/ 3 w 19"/>
                      <a:gd name="T57" fmla="*/ 26 h 28"/>
                      <a:gd name="T58" fmla="*/ 3 w 19"/>
                      <a:gd name="T59" fmla="*/ 26 h 28"/>
                      <a:gd name="T60" fmla="*/ 4 w 19"/>
                      <a:gd name="T61" fmla="*/ 26 h 28"/>
                      <a:gd name="T62" fmla="*/ 2 w 19"/>
                      <a:gd name="T63" fmla="*/ 25 h 28"/>
                      <a:gd name="T64" fmla="*/ 2 w 19"/>
                      <a:gd name="T65" fmla="*/ 23 h 28"/>
                      <a:gd name="T66" fmla="*/ 5 w 19"/>
                      <a:gd name="T67" fmla="*/ 17 h 28"/>
                      <a:gd name="T68" fmla="*/ 7 w 19"/>
                      <a:gd name="T69" fmla="*/ 9 h 28"/>
                      <a:gd name="T70" fmla="*/ 7 w 19"/>
                      <a:gd name="T71" fmla="*/ 6 h 28"/>
                      <a:gd name="T72" fmla="*/ 7 w 19"/>
                      <a:gd name="T73" fmla="*/ 4 h 28"/>
                      <a:gd name="T74" fmla="*/ 11 w 19"/>
                      <a:gd name="T75" fmla="*/ 0 h 28"/>
                      <a:gd name="T76" fmla="*/ 11 w 19"/>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28">
                        <a:moveTo>
                          <a:pt x="17" y="2"/>
                        </a:moveTo>
                        <a:cubicBezTo>
                          <a:pt x="18" y="3"/>
                          <a:pt x="18" y="3"/>
                          <a:pt x="18" y="4"/>
                        </a:cubicBezTo>
                        <a:cubicBezTo>
                          <a:pt x="18" y="5"/>
                          <a:pt x="17" y="7"/>
                          <a:pt x="17" y="7"/>
                        </a:cubicBezTo>
                        <a:cubicBezTo>
                          <a:pt x="15" y="9"/>
                          <a:pt x="15" y="12"/>
                          <a:pt x="15" y="16"/>
                        </a:cubicBezTo>
                        <a:cubicBezTo>
                          <a:pt x="15" y="17"/>
                          <a:pt x="15" y="19"/>
                          <a:pt x="15" y="20"/>
                        </a:cubicBezTo>
                        <a:cubicBezTo>
                          <a:pt x="15" y="20"/>
                          <a:pt x="15" y="21"/>
                          <a:pt x="15" y="21"/>
                        </a:cubicBezTo>
                        <a:cubicBezTo>
                          <a:pt x="15" y="23"/>
                          <a:pt x="15" y="25"/>
                          <a:pt x="14" y="26"/>
                        </a:cubicBezTo>
                        <a:cubicBezTo>
                          <a:pt x="13" y="27"/>
                          <a:pt x="13" y="28"/>
                          <a:pt x="12" y="28"/>
                        </a:cubicBezTo>
                        <a:cubicBezTo>
                          <a:pt x="12" y="28"/>
                          <a:pt x="12" y="28"/>
                          <a:pt x="12" y="28"/>
                        </a:cubicBezTo>
                        <a:cubicBezTo>
                          <a:pt x="12" y="28"/>
                          <a:pt x="11" y="27"/>
                          <a:pt x="11" y="27"/>
                        </a:cubicBezTo>
                        <a:cubicBezTo>
                          <a:pt x="11" y="27"/>
                          <a:pt x="11" y="27"/>
                          <a:pt x="11" y="27"/>
                        </a:cubicBezTo>
                        <a:cubicBezTo>
                          <a:pt x="11" y="28"/>
                          <a:pt x="11" y="28"/>
                          <a:pt x="11" y="28"/>
                        </a:cubicBezTo>
                        <a:cubicBezTo>
                          <a:pt x="11" y="28"/>
                          <a:pt x="12" y="28"/>
                          <a:pt x="12" y="28"/>
                        </a:cubicBezTo>
                        <a:cubicBezTo>
                          <a:pt x="14" y="28"/>
                          <a:pt x="16" y="24"/>
                          <a:pt x="15" y="20"/>
                        </a:cubicBezTo>
                        <a:cubicBezTo>
                          <a:pt x="15" y="14"/>
                          <a:pt x="16" y="10"/>
                          <a:pt x="17" y="8"/>
                        </a:cubicBezTo>
                        <a:cubicBezTo>
                          <a:pt x="18" y="6"/>
                          <a:pt x="19" y="4"/>
                          <a:pt x="18" y="2"/>
                        </a:cubicBezTo>
                        <a:lnTo>
                          <a:pt x="17" y="2"/>
                        </a:lnTo>
                        <a:close/>
                        <a:moveTo>
                          <a:pt x="15" y="1"/>
                        </a:moveTo>
                        <a:cubicBezTo>
                          <a:pt x="16" y="1"/>
                          <a:pt x="16" y="1"/>
                          <a:pt x="17" y="2"/>
                        </a:cubicBezTo>
                        <a:cubicBezTo>
                          <a:pt x="16" y="1"/>
                          <a:pt x="16" y="1"/>
                          <a:pt x="15" y="1"/>
                        </a:cubicBezTo>
                        <a:close/>
                        <a:moveTo>
                          <a:pt x="11" y="0"/>
                        </a:moveTo>
                        <a:cubicBezTo>
                          <a:pt x="11" y="0"/>
                          <a:pt x="11" y="0"/>
                          <a:pt x="11" y="0"/>
                        </a:cubicBezTo>
                        <a:cubicBezTo>
                          <a:pt x="12" y="0"/>
                          <a:pt x="12" y="0"/>
                          <a:pt x="12" y="0"/>
                        </a:cubicBezTo>
                        <a:lnTo>
                          <a:pt x="11" y="0"/>
                        </a:lnTo>
                        <a:close/>
                        <a:moveTo>
                          <a:pt x="11" y="0"/>
                        </a:moveTo>
                        <a:cubicBezTo>
                          <a:pt x="9" y="0"/>
                          <a:pt x="5" y="1"/>
                          <a:pt x="6" y="6"/>
                        </a:cubicBezTo>
                        <a:cubicBezTo>
                          <a:pt x="8" y="12"/>
                          <a:pt x="6" y="13"/>
                          <a:pt x="4" y="17"/>
                        </a:cubicBezTo>
                        <a:cubicBezTo>
                          <a:pt x="2" y="21"/>
                          <a:pt x="0" y="22"/>
                          <a:pt x="2" y="25"/>
                        </a:cubicBezTo>
                        <a:cubicBezTo>
                          <a:pt x="2" y="25"/>
                          <a:pt x="2" y="26"/>
                          <a:pt x="3" y="26"/>
                        </a:cubicBezTo>
                        <a:cubicBezTo>
                          <a:pt x="3" y="26"/>
                          <a:pt x="3" y="26"/>
                          <a:pt x="3" y="26"/>
                        </a:cubicBezTo>
                        <a:cubicBezTo>
                          <a:pt x="4" y="26"/>
                          <a:pt x="4" y="26"/>
                          <a:pt x="4" y="26"/>
                        </a:cubicBezTo>
                        <a:cubicBezTo>
                          <a:pt x="3" y="25"/>
                          <a:pt x="3" y="25"/>
                          <a:pt x="2" y="25"/>
                        </a:cubicBezTo>
                        <a:cubicBezTo>
                          <a:pt x="2" y="24"/>
                          <a:pt x="2" y="24"/>
                          <a:pt x="2" y="23"/>
                        </a:cubicBezTo>
                        <a:cubicBezTo>
                          <a:pt x="2" y="22"/>
                          <a:pt x="3" y="21"/>
                          <a:pt x="5" y="17"/>
                        </a:cubicBezTo>
                        <a:cubicBezTo>
                          <a:pt x="6" y="14"/>
                          <a:pt x="7" y="13"/>
                          <a:pt x="7" y="9"/>
                        </a:cubicBezTo>
                        <a:cubicBezTo>
                          <a:pt x="7" y="8"/>
                          <a:pt x="7" y="7"/>
                          <a:pt x="7" y="6"/>
                        </a:cubicBezTo>
                        <a:cubicBezTo>
                          <a:pt x="7" y="5"/>
                          <a:pt x="7" y="5"/>
                          <a:pt x="7" y="4"/>
                        </a:cubicBezTo>
                        <a:cubicBezTo>
                          <a:pt x="7" y="1"/>
                          <a:pt x="11" y="0"/>
                          <a:pt x="11"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2" name="Freeform 7458">
                    <a:extLst>
                      <a:ext uri="{FF2B5EF4-FFF2-40B4-BE49-F238E27FC236}">
                        <a16:creationId xmlns:a16="http://schemas.microsoft.com/office/drawing/2014/main" xmlns="" id="{345D9956-3B8D-4130-BA79-295F14985985}"/>
                      </a:ext>
                    </a:extLst>
                  </p:cNvPr>
                  <p:cNvSpPr>
                    <a:spLocks/>
                  </p:cNvSpPr>
                  <p:nvPr/>
                </p:nvSpPr>
                <p:spPr bwMode="auto">
                  <a:xfrm>
                    <a:off x="4030" y="2672"/>
                    <a:ext cx="6" cy="14"/>
                  </a:xfrm>
                  <a:custGeom>
                    <a:avLst/>
                    <a:gdLst>
                      <a:gd name="T0" fmla="*/ 6 w 8"/>
                      <a:gd name="T1" fmla="*/ 1 h 19"/>
                      <a:gd name="T2" fmla="*/ 4 w 8"/>
                      <a:gd name="T3" fmla="*/ 4 h 19"/>
                      <a:gd name="T4" fmla="*/ 2 w 8"/>
                      <a:gd name="T5" fmla="*/ 15 h 19"/>
                      <a:gd name="T6" fmla="*/ 3 w 8"/>
                      <a:gd name="T7" fmla="*/ 17 h 19"/>
                      <a:gd name="T8" fmla="*/ 5 w 8"/>
                      <a:gd name="T9" fmla="*/ 17 h 19"/>
                      <a:gd name="T10" fmla="*/ 6 w 8"/>
                      <a:gd name="T11" fmla="*/ 6 h 19"/>
                      <a:gd name="T12" fmla="*/ 6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6" y="1"/>
                        </a:moveTo>
                        <a:cubicBezTo>
                          <a:pt x="6" y="1"/>
                          <a:pt x="4" y="1"/>
                          <a:pt x="4" y="4"/>
                        </a:cubicBezTo>
                        <a:cubicBezTo>
                          <a:pt x="4" y="7"/>
                          <a:pt x="4" y="13"/>
                          <a:pt x="2" y="15"/>
                        </a:cubicBezTo>
                        <a:cubicBezTo>
                          <a:pt x="0" y="18"/>
                          <a:pt x="2" y="17"/>
                          <a:pt x="3" y="17"/>
                        </a:cubicBezTo>
                        <a:cubicBezTo>
                          <a:pt x="4" y="17"/>
                          <a:pt x="4" y="19"/>
                          <a:pt x="5" y="17"/>
                        </a:cubicBezTo>
                        <a:cubicBezTo>
                          <a:pt x="7" y="16"/>
                          <a:pt x="6" y="6"/>
                          <a:pt x="6" y="6"/>
                        </a:cubicBezTo>
                        <a:cubicBezTo>
                          <a:pt x="6" y="5"/>
                          <a:pt x="8"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3" name="Freeform 7459">
                    <a:extLst>
                      <a:ext uri="{FF2B5EF4-FFF2-40B4-BE49-F238E27FC236}">
                        <a16:creationId xmlns:a16="http://schemas.microsoft.com/office/drawing/2014/main" xmlns="" id="{550C712E-0E06-42E8-9E50-8CD86DCE5812}"/>
                      </a:ext>
                    </a:extLst>
                  </p:cNvPr>
                  <p:cNvSpPr>
                    <a:spLocks/>
                  </p:cNvSpPr>
                  <p:nvPr/>
                </p:nvSpPr>
                <p:spPr bwMode="auto">
                  <a:xfrm>
                    <a:off x="4032" y="2646"/>
                    <a:ext cx="14" cy="25"/>
                  </a:xfrm>
                  <a:custGeom>
                    <a:avLst/>
                    <a:gdLst>
                      <a:gd name="T0" fmla="*/ 11 w 19"/>
                      <a:gd name="T1" fmla="*/ 0 h 34"/>
                      <a:gd name="T2" fmla="*/ 7 w 19"/>
                      <a:gd name="T3" fmla="*/ 7 h 34"/>
                      <a:gd name="T4" fmla="*/ 3 w 19"/>
                      <a:gd name="T5" fmla="*/ 21 h 34"/>
                      <a:gd name="T6" fmla="*/ 4 w 19"/>
                      <a:gd name="T7" fmla="*/ 31 h 34"/>
                      <a:gd name="T8" fmla="*/ 9 w 19"/>
                      <a:gd name="T9" fmla="*/ 32 h 34"/>
                      <a:gd name="T10" fmla="*/ 15 w 19"/>
                      <a:gd name="T11" fmla="*/ 23 h 34"/>
                      <a:gd name="T12" fmla="*/ 16 w 19"/>
                      <a:gd name="T13" fmla="*/ 12 h 34"/>
                      <a:gd name="T14" fmla="*/ 17 w 19"/>
                      <a:gd name="T15" fmla="*/ 2 h 34"/>
                      <a:gd name="T16" fmla="*/ 11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1" y="0"/>
                        </a:moveTo>
                        <a:cubicBezTo>
                          <a:pt x="11" y="0"/>
                          <a:pt x="7" y="0"/>
                          <a:pt x="7" y="7"/>
                        </a:cubicBezTo>
                        <a:cubicBezTo>
                          <a:pt x="7" y="15"/>
                          <a:pt x="7" y="14"/>
                          <a:pt x="3" y="21"/>
                        </a:cubicBezTo>
                        <a:cubicBezTo>
                          <a:pt x="0" y="27"/>
                          <a:pt x="1" y="31"/>
                          <a:pt x="4" y="31"/>
                        </a:cubicBezTo>
                        <a:cubicBezTo>
                          <a:pt x="7" y="31"/>
                          <a:pt x="8" y="31"/>
                          <a:pt x="9" y="32"/>
                        </a:cubicBezTo>
                        <a:cubicBezTo>
                          <a:pt x="10" y="34"/>
                          <a:pt x="15" y="32"/>
                          <a:pt x="15" y="23"/>
                        </a:cubicBezTo>
                        <a:cubicBezTo>
                          <a:pt x="15" y="14"/>
                          <a:pt x="15" y="13"/>
                          <a:pt x="16" y="12"/>
                        </a:cubicBezTo>
                        <a:cubicBezTo>
                          <a:pt x="16" y="10"/>
                          <a:pt x="19" y="4"/>
                          <a:pt x="17" y="2"/>
                        </a:cubicBezTo>
                        <a:cubicBezTo>
                          <a:pt x="16" y="0"/>
                          <a:pt x="11" y="0"/>
                          <a:pt x="11"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4" name="Freeform 7460">
                    <a:extLst>
                      <a:ext uri="{FF2B5EF4-FFF2-40B4-BE49-F238E27FC236}">
                        <a16:creationId xmlns:a16="http://schemas.microsoft.com/office/drawing/2014/main" xmlns="" id="{4D01F3D6-1DAB-4798-916F-076C3AE7A7CD}"/>
                      </a:ext>
                    </a:extLst>
                  </p:cNvPr>
                  <p:cNvSpPr>
                    <a:spLocks noEditPoints="1"/>
                  </p:cNvSpPr>
                  <p:nvPr/>
                </p:nvSpPr>
                <p:spPr bwMode="auto">
                  <a:xfrm>
                    <a:off x="4033" y="2646"/>
                    <a:ext cx="12" cy="24"/>
                  </a:xfrm>
                  <a:custGeom>
                    <a:avLst/>
                    <a:gdLst>
                      <a:gd name="T0" fmla="*/ 8 w 17"/>
                      <a:gd name="T1" fmla="*/ 33 h 33"/>
                      <a:gd name="T2" fmla="*/ 3 w 17"/>
                      <a:gd name="T3" fmla="*/ 31 h 33"/>
                      <a:gd name="T4" fmla="*/ 0 w 17"/>
                      <a:gd name="T5" fmla="*/ 27 h 33"/>
                      <a:gd name="T6" fmla="*/ 2 w 17"/>
                      <a:gd name="T7" fmla="*/ 21 h 33"/>
                      <a:gd name="T8" fmla="*/ 6 w 17"/>
                      <a:gd name="T9" fmla="*/ 7 h 33"/>
                      <a:gd name="T10" fmla="*/ 10 w 17"/>
                      <a:gd name="T11" fmla="*/ 0 h 33"/>
                      <a:gd name="T12" fmla="*/ 10 w 17"/>
                      <a:gd name="T13" fmla="*/ 0 h 33"/>
                      <a:gd name="T14" fmla="*/ 12 w 17"/>
                      <a:gd name="T15" fmla="*/ 0 h 33"/>
                      <a:gd name="T16" fmla="*/ 17 w 17"/>
                      <a:gd name="T17" fmla="*/ 1 h 33"/>
                      <a:gd name="T18" fmla="*/ 17 w 17"/>
                      <a:gd name="T19" fmla="*/ 3 h 33"/>
                      <a:gd name="T20" fmla="*/ 15 w 17"/>
                      <a:gd name="T21" fmla="*/ 12 h 33"/>
                      <a:gd name="T22" fmla="*/ 15 w 17"/>
                      <a:gd name="T23" fmla="*/ 17 h 33"/>
                      <a:gd name="T24" fmla="*/ 15 w 17"/>
                      <a:gd name="T25" fmla="*/ 23 h 33"/>
                      <a:gd name="T26" fmla="*/ 15 w 17"/>
                      <a:gd name="T27" fmla="*/ 23 h 33"/>
                      <a:gd name="T28" fmla="*/ 9 w 17"/>
                      <a:gd name="T29" fmla="*/ 33 h 33"/>
                      <a:gd name="T30" fmla="*/ 9 w 17"/>
                      <a:gd name="T31" fmla="*/ 33 h 33"/>
                      <a:gd name="T32" fmla="*/ 8 w 17"/>
                      <a:gd name="T33" fmla="*/ 33 h 33"/>
                      <a:gd name="T34" fmla="*/ 7 w 17"/>
                      <a:gd name="T35" fmla="*/ 7 h 33"/>
                      <a:gd name="T36" fmla="*/ 3 w 17"/>
                      <a:gd name="T37" fmla="*/ 21 h 33"/>
                      <a:gd name="T38" fmla="*/ 1 w 17"/>
                      <a:gd name="T39" fmla="*/ 27 h 33"/>
                      <a:gd name="T40" fmla="*/ 3 w 17"/>
                      <a:gd name="T41" fmla="*/ 30 h 33"/>
                      <a:gd name="T42" fmla="*/ 9 w 17"/>
                      <a:gd name="T43" fmla="*/ 32 h 33"/>
                      <a:gd name="T44" fmla="*/ 9 w 17"/>
                      <a:gd name="T45" fmla="*/ 32 h 33"/>
                      <a:gd name="T46" fmla="*/ 14 w 17"/>
                      <a:gd name="T47" fmla="*/ 23 h 33"/>
                      <a:gd name="T48" fmla="*/ 14 w 17"/>
                      <a:gd name="T49" fmla="*/ 23 h 33"/>
                      <a:gd name="T50" fmla="*/ 14 w 17"/>
                      <a:gd name="T51" fmla="*/ 17 h 33"/>
                      <a:gd name="T52" fmla="*/ 14 w 17"/>
                      <a:gd name="T53" fmla="*/ 12 h 33"/>
                      <a:gd name="T54" fmla="*/ 16 w 17"/>
                      <a:gd name="T55" fmla="*/ 3 h 33"/>
                      <a:gd name="T56" fmla="*/ 16 w 17"/>
                      <a:gd name="T57" fmla="*/ 2 h 33"/>
                      <a:gd name="T58" fmla="*/ 12 w 17"/>
                      <a:gd name="T59" fmla="*/ 1 h 33"/>
                      <a:gd name="T60" fmla="*/ 10 w 17"/>
                      <a:gd name="T61" fmla="*/ 1 h 33"/>
                      <a:gd name="T62" fmla="*/ 10 w 17"/>
                      <a:gd name="T63" fmla="*/ 1 h 33"/>
                      <a:gd name="T64" fmla="*/ 10 w 17"/>
                      <a:gd name="T65" fmla="*/ 1 h 33"/>
                      <a:gd name="T66" fmla="*/ 10 w 17"/>
                      <a:gd name="T67" fmla="*/ 1 h 33"/>
                      <a:gd name="T68" fmla="*/ 7 w 17"/>
                      <a:gd name="T69" fmla="*/ 7 h 33"/>
                      <a:gd name="T70" fmla="*/ 10 w 17"/>
                      <a:gd name="T71" fmla="*/ 0 h 33"/>
                      <a:gd name="T72" fmla="*/ 10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8" y="33"/>
                        </a:moveTo>
                        <a:cubicBezTo>
                          <a:pt x="7" y="32"/>
                          <a:pt x="6" y="32"/>
                          <a:pt x="3" y="31"/>
                        </a:cubicBezTo>
                        <a:cubicBezTo>
                          <a:pt x="1" y="31"/>
                          <a:pt x="0" y="30"/>
                          <a:pt x="0" y="27"/>
                        </a:cubicBezTo>
                        <a:cubicBezTo>
                          <a:pt x="0" y="26"/>
                          <a:pt x="0" y="23"/>
                          <a:pt x="2" y="21"/>
                        </a:cubicBezTo>
                        <a:cubicBezTo>
                          <a:pt x="5" y="14"/>
                          <a:pt x="5" y="15"/>
                          <a:pt x="6" y="7"/>
                        </a:cubicBezTo>
                        <a:cubicBezTo>
                          <a:pt x="6" y="1"/>
                          <a:pt x="9" y="0"/>
                          <a:pt x="10" y="0"/>
                        </a:cubicBezTo>
                        <a:cubicBezTo>
                          <a:pt x="10" y="0"/>
                          <a:pt x="10" y="0"/>
                          <a:pt x="10" y="0"/>
                        </a:cubicBezTo>
                        <a:cubicBezTo>
                          <a:pt x="10" y="0"/>
                          <a:pt x="11" y="0"/>
                          <a:pt x="12" y="0"/>
                        </a:cubicBezTo>
                        <a:cubicBezTo>
                          <a:pt x="14" y="0"/>
                          <a:pt x="16" y="0"/>
                          <a:pt x="17" y="1"/>
                        </a:cubicBezTo>
                        <a:cubicBezTo>
                          <a:pt x="17" y="2"/>
                          <a:pt x="17" y="3"/>
                          <a:pt x="17" y="3"/>
                        </a:cubicBezTo>
                        <a:cubicBezTo>
                          <a:pt x="17" y="6"/>
                          <a:pt x="15" y="11"/>
                          <a:pt x="15" y="12"/>
                        </a:cubicBezTo>
                        <a:cubicBezTo>
                          <a:pt x="15" y="13"/>
                          <a:pt x="15" y="13"/>
                          <a:pt x="15" y="17"/>
                        </a:cubicBezTo>
                        <a:cubicBezTo>
                          <a:pt x="15" y="19"/>
                          <a:pt x="15" y="21"/>
                          <a:pt x="15" y="23"/>
                        </a:cubicBezTo>
                        <a:cubicBezTo>
                          <a:pt x="15" y="23"/>
                          <a:pt x="15" y="23"/>
                          <a:pt x="15" y="23"/>
                        </a:cubicBezTo>
                        <a:cubicBezTo>
                          <a:pt x="15" y="30"/>
                          <a:pt x="11" y="33"/>
                          <a:pt x="9" y="33"/>
                        </a:cubicBezTo>
                        <a:cubicBezTo>
                          <a:pt x="9" y="33"/>
                          <a:pt x="9" y="33"/>
                          <a:pt x="9" y="33"/>
                        </a:cubicBezTo>
                        <a:cubicBezTo>
                          <a:pt x="9" y="33"/>
                          <a:pt x="8" y="33"/>
                          <a:pt x="8" y="33"/>
                        </a:cubicBezTo>
                        <a:close/>
                        <a:moveTo>
                          <a:pt x="7" y="7"/>
                        </a:moveTo>
                        <a:cubicBezTo>
                          <a:pt x="6" y="15"/>
                          <a:pt x="6" y="15"/>
                          <a:pt x="3" y="21"/>
                        </a:cubicBezTo>
                        <a:cubicBezTo>
                          <a:pt x="1" y="24"/>
                          <a:pt x="1" y="26"/>
                          <a:pt x="1" y="27"/>
                        </a:cubicBezTo>
                        <a:cubicBezTo>
                          <a:pt x="1" y="29"/>
                          <a:pt x="2" y="30"/>
                          <a:pt x="3" y="30"/>
                        </a:cubicBezTo>
                        <a:cubicBezTo>
                          <a:pt x="6" y="31"/>
                          <a:pt x="8" y="30"/>
                          <a:pt x="9" y="32"/>
                        </a:cubicBezTo>
                        <a:cubicBezTo>
                          <a:pt x="9" y="32"/>
                          <a:pt x="9" y="32"/>
                          <a:pt x="9" y="32"/>
                        </a:cubicBezTo>
                        <a:cubicBezTo>
                          <a:pt x="11" y="32"/>
                          <a:pt x="14" y="30"/>
                          <a:pt x="14" y="23"/>
                        </a:cubicBezTo>
                        <a:cubicBezTo>
                          <a:pt x="14" y="23"/>
                          <a:pt x="14" y="23"/>
                          <a:pt x="14" y="23"/>
                        </a:cubicBezTo>
                        <a:cubicBezTo>
                          <a:pt x="14" y="21"/>
                          <a:pt x="14" y="19"/>
                          <a:pt x="14" y="17"/>
                        </a:cubicBezTo>
                        <a:cubicBezTo>
                          <a:pt x="14" y="14"/>
                          <a:pt x="14" y="13"/>
                          <a:pt x="14" y="12"/>
                        </a:cubicBezTo>
                        <a:cubicBezTo>
                          <a:pt x="14" y="11"/>
                          <a:pt x="16" y="6"/>
                          <a:pt x="16" y="3"/>
                        </a:cubicBezTo>
                        <a:cubicBezTo>
                          <a:pt x="16" y="3"/>
                          <a:pt x="16" y="2"/>
                          <a:pt x="16" y="2"/>
                        </a:cubicBezTo>
                        <a:cubicBezTo>
                          <a:pt x="15" y="1"/>
                          <a:pt x="14" y="1"/>
                          <a:pt x="12" y="1"/>
                        </a:cubicBezTo>
                        <a:cubicBezTo>
                          <a:pt x="11" y="1"/>
                          <a:pt x="10" y="1"/>
                          <a:pt x="10" y="1"/>
                        </a:cubicBezTo>
                        <a:cubicBezTo>
                          <a:pt x="10" y="1"/>
                          <a:pt x="10" y="1"/>
                          <a:pt x="10" y="1"/>
                        </a:cubicBezTo>
                        <a:cubicBezTo>
                          <a:pt x="10" y="1"/>
                          <a:pt x="10" y="1"/>
                          <a:pt x="10" y="1"/>
                        </a:cubicBezTo>
                        <a:cubicBezTo>
                          <a:pt x="10" y="1"/>
                          <a:pt x="10" y="1"/>
                          <a:pt x="10" y="1"/>
                        </a:cubicBezTo>
                        <a:cubicBezTo>
                          <a:pt x="9" y="1"/>
                          <a:pt x="7" y="1"/>
                          <a:pt x="7" y="7"/>
                        </a:cubicBezTo>
                        <a:close/>
                        <a:moveTo>
                          <a:pt x="10" y="0"/>
                        </a:moveTo>
                        <a:cubicBezTo>
                          <a:pt x="10" y="0"/>
                          <a:pt x="10" y="0"/>
                          <a:pt x="1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5" name="Freeform 7461">
                    <a:extLst>
                      <a:ext uri="{FF2B5EF4-FFF2-40B4-BE49-F238E27FC236}">
                        <a16:creationId xmlns:a16="http://schemas.microsoft.com/office/drawing/2014/main" xmlns="" id="{79D8F533-3A79-4E1A-92DA-E84512D5329C}"/>
                      </a:ext>
                    </a:extLst>
                  </p:cNvPr>
                  <p:cNvSpPr>
                    <a:spLocks noEditPoints="1"/>
                  </p:cNvSpPr>
                  <p:nvPr/>
                </p:nvSpPr>
                <p:spPr bwMode="auto">
                  <a:xfrm>
                    <a:off x="4033" y="2647"/>
                    <a:ext cx="11" cy="23"/>
                  </a:xfrm>
                  <a:custGeom>
                    <a:avLst/>
                    <a:gdLst>
                      <a:gd name="T0" fmla="*/ 9 w 15"/>
                      <a:gd name="T1" fmla="*/ 1 h 30"/>
                      <a:gd name="T2" fmla="*/ 10 w 15"/>
                      <a:gd name="T3" fmla="*/ 2 h 30"/>
                      <a:gd name="T4" fmla="*/ 11 w 15"/>
                      <a:gd name="T5" fmla="*/ 1 h 30"/>
                      <a:gd name="T6" fmla="*/ 11 w 15"/>
                      <a:gd name="T7" fmla="*/ 1 h 30"/>
                      <a:gd name="T8" fmla="*/ 10 w 15"/>
                      <a:gd name="T9" fmla="*/ 1 h 30"/>
                      <a:gd name="T10" fmla="*/ 10 w 15"/>
                      <a:gd name="T11" fmla="*/ 1 h 30"/>
                      <a:gd name="T12" fmla="*/ 9 w 15"/>
                      <a:gd name="T13" fmla="*/ 1 h 30"/>
                      <a:gd name="T14" fmla="*/ 15 w 15"/>
                      <a:gd name="T15" fmla="*/ 0 h 30"/>
                      <a:gd name="T16" fmla="*/ 13 w 15"/>
                      <a:gd name="T17" fmla="*/ 0 h 30"/>
                      <a:gd name="T18" fmla="*/ 14 w 15"/>
                      <a:gd name="T19" fmla="*/ 2 h 30"/>
                      <a:gd name="T20" fmla="*/ 11 w 15"/>
                      <a:gd name="T21" fmla="*/ 11 h 30"/>
                      <a:gd name="T22" fmla="*/ 10 w 15"/>
                      <a:gd name="T23" fmla="*/ 25 h 30"/>
                      <a:gd name="T24" fmla="*/ 9 w 15"/>
                      <a:gd name="T25" fmla="*/ 27 h 30"/>
                      <a:gd name="T26" fmla="*/ 6 w 15"/>
                      <a:gd name="T27" fmla="*/ 25 h 30"/>
                      <a:gd name="T28" fmla="*/ 6 w 15"/>
                      <a:gd name="T29" fmla="*/ 25 h 30"/>
                      <a:gd name="T30" fmla="*/ 5 w 15"/>
                      <a:gd name="T31" fmla="*/ 25 h 30"/>
                      <a:gd name="T32" fmla="*/ 3 w 15"/>
                      <a:gd name="T33" fmla="*/ 26 h 30"/>
                      <a:gd name="T34" fmla="*/ 2 w 15"/>
                      <a:gd name="T35" fmla="*/ 25 h 30"/>
                      <a:gd name="T36" fmla="*/ 6 w 15"/>
                      <a:gd name="T37" fmla="*/ 14 h 30"/>
                      <a:gd name="T38" fmla="*/ 7 w 15"/>
                      <a:gd name="T39" fmla="*/ 8 h 30"/>
                      <a:gd name="T40" fmla="*/ 8 w 15"/>
                      <a:gd name="T41" fmla="*/ 2 h 30"/>
                      <a:gd name="T42" fmla="*/ 8 w 15"/>
                      <a:gd name="T43" fmla="*/ 1 h 30"/>
                      <a:gd name="T44" fmla="*/ 7 w 15"/>
                      <a:gd name="T45" fmla="*/ 0 h 30"/>
                      <a:gd name="T46" fmla="*/ 6 w 15"/>
                      <a:gd name="T47" fmla="*/ 5 h 30"/>
                      <a:gd name="T48" fmla="*/ 2 w 15"/>
                      <a:gd name="T49" fmla="*/ 19 h 30"/>
                      <a:gd name="T50" fmla="*/ 0 w 15"/>
                      <a:gd name="T51" fmla="*/ 25 h 30"/>
                      <a:gd name="T52" fmla="*/ 2 w 15"/>
                      <a:gd name="T53" fmla="*/ 28 h 30"/>
                      <a:gd name="T54" fmla="*/ 8 w 15"/>
                      <a:gd name="T55" fmla="*/ 30 h 30"/>
                      <a:gd name="T56" fmla="*/ 8 w 15"/>
                      <a:gd name="T57" fmla="*/ 30 h 30"/>
                      <a:gd name="T58" fmla="*/ 13 w 15"/>
                      <a:gd name="T59" fmla="*/ 21 h 30"/>
                      <a:gd name="T60" fmla="*/ 13 w 15"/>
                      <a:gd name="T61" fmla="*/ 21 h 30"/>
                      <a:gd name="T62" fmla="*/ 13 w 15"/>
                      <a:gd name="T63" fmla="*/ 15 h 30"/>
                      <a:gd name="T64" fmla="*/ 13 w 15"/>
                      <a:gd name="T65" fmla="*/ 10 h 30"/>
                      <a:gd name="T66" fmla="*/ 15 w 15"/>
                      <a:gd name="T67" fmla="*/ 1 h 30"/>
                      <a:gd name="T68" fmla="*/ 15 w 15"/>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30">
                        <a:moveTo>
                          <a:pt x="9" y="1"/>
                        </a:moveTo>
                        <a:cubicBezTo>
                          <a:pt x="9" y="1"/>
                          <a:pt x="9" y="2"/>
                          <a:pt x="10" y="2"/>
                        </a:cubicBezTo>
                        <a:cubicBezTo>
                          <a:pt x="10" y="2"/>
                          <a:pt x="10" y="2"/>
                          <a:pt x="11" y="1"/>
                        </a:cubicBezTo>
                        <a:cubicBezTo>
                          <a:pt x="11" y="1"/>
                          <a:pt x="11" y="1"/>
                          <a:pt x="11" y="1"/>
                        </a:cubicBezTo>
                        <a:cubicBezTo>
                          <a:pt x="10" y="1"/>
                          <a:pt x="10" y="1"/>
                          <a:pt x="10" y="1"/>
                        </a:cubicBezTo>
                        <a:cubicBezTo>
                          <a:pt x="10" y="1"/>
                          <a:pt x="10" y="1"/>
                          <a:pt x="10" y="1"/>
                        </a:cubicBezTo>
                        <a:cubicBezTo>
                          <a:pt x="10" y="1"/>
                          <a:pt x="10" y="1"/>
                          <a:pt x="9" y="1"/>
                        </a:cubicBezTo>
                        <a:close/>
                        <a:moveTo>
                          <a:pt x="15" y="0"/>
                        </a:moveTo>
                        <a:cubicBezTo>
                          <a:pt x="14" y="0"/>
                          <a:pt x="14" y="0"/>
                          <a:pt x="13" y="0"/>
                        </a:cubicBezTo>
                        <a:cubicBezTo>
                          <a:pt x="14" y="1"/>
                          <a:pt x="14" y="1"/>
                          <a:pt x="14" y="2"/>
                        </a:cubicBezTo>
                        <a:cubicBezTo>
                          <a:pt x="14" y="4"/>
                          <a:pt x="11" y="8"/>
                          <a:pt x="11" y="11"/>
                        </a:cubicBezTo>
                        <a:cubicBezTo>
                          <a:pt x="11" y="14"/>
                          <a:pt x="12" y="22"/>
                          <a:pt x="10" y="25"/>
                        </a:cubicBezTo>
                        <a:cubicBezTo>
                          <a:pt x="10" y="26"/>
                          <a:pt x="9" y="27"/>
                          <a:pt x="9" y="27"/>
                        </a:cubicBezTo>
                        <a:cubicBezTo>
                          <a:pt x="8" y="27"/>
                          <a:pt x="7" y="26"/>
                          <a:pt x="6" y="25"/>
                        </a:cubicBezTo>
                        <a:cubicBezTo>
                          <a:pt x="6" y="25"/>
                          <a:pt x="6" y="25"/>
                          <a:pt x="6" y="25"/>
                        </a:cubicBezTo>
                        <a:cubicBezTo>
                          <a:pt x="5" y="25"/>
                          <a:pt x="5" y="25"/>
                          <a:pt x="5" y="25"/>
                        </a:cubicBezTo>
                        <a:cubicBezTo>
                          <a:pt x="4" y="26"/>
                          <a:pt x="4" y="26"/>
                          <a:pt x="3" y="26"/>
                        </a:cubicBezTo>
                        <a:cubicBezTo>
                          <a:pt x="3" y="26"/>
                          <a:pt x="3" y="26"/>
                          <a:pt x="2" y="25"/>
                        </a:cubicBezTo>
                        <a:cubicBezTo>
                          <a:pt x="1" y="24"/>
                          <a:pt x="4" y="17"/>
                          <a:pt x="6" y="14"/>
                        </a:cubicBezTo>
                        <a:cubicBezTo>
                          <a:pt x="8" y="12"/>
                          <a:pt x="7" y="11"/>
                          <a:pt x="7" y="8"/>
                        </a:cubicBezTo>
                        <a:cubicBezTo>
                          <a:pt x="6" y="5"/>
                          <a:pt x="8" y="2"/>
                          <a:pt x="8" y="2"/>
                        </a:cubicBezTo>
                        <a:cubicBezTo>
                          <a:pt x="8" y="1"/>
                          <a:pt x="8" y="1"/>
                          <a:pt x="8" y="1"/>
                        </a:cubicBezTo>
                        <a:cubicBezTo>
                          <a:pt x="8" y="1"/>
                          <a:pt x="7" y="0"/>
                          <a:pt x="7" y="0"/>
                        </a:cubicBezTo>
                        <a:cubicBezTo>
                          <a:pt x="6" y="1"/>
                          <a:pt x="6" y="3"/>
                          <a:pt x="6" y="5"/>
                        </a:cubicBezTo>
                        <a:cubicBezTo>
                          <a:pt x="5" y="13"/>
                          <a:pt x="5" y="13"/>
                          <a:pt x="2" y="19"/>
                        </a:cubicBezTo>
                        <a:cubicBezTo>
                          <a:pt x="0" y="22"/>
                          <a:pt x="0" y="24"/>
                          <a:pt x="0" y="25"/>
                        </a:cubicBezTo>
                        <a:cubicBezTo>
                          <a:pt x="0" y="27"/>
                          <a:pt x="1" y="28"/>
                          <a:pt x="2" y="28"/>
                        </a:cubicBezTo>
                        <a:cubicBezTo>
                          <a:pt x="5" y="29"/>
                          <a:pt x="7" y="28"/>
                          <a:pt x="8" y="30"/>
                        </a:cubicBezTo>
                        <a:cubicBezTo>
                          <a:pt x="8" y="30"/>
                          <a:pt x="8" y="30"/>
                          <a:pt x="8" y="30"/>
                        </a:cubicBezTo>
                        <a:cubicBezTo>
                          <a:pt x="10" y="30"/>
                          <a:pt x="13" y="28"/>
                          <a:pt x="13" y="21"/>
                        </a:cubicBezTo>
                        <a:cubicBezTo>
                          <a:pt x="13" y="21"/>
                          <a:pt x="13" y="21"/>
                          <a:pt x="13" y="21"/>
                        </a:cubicBezTo>
                        <a:cubicBezTo>
                          <a:pt x="13" y="19"/>
                          <a:pt x="13" y="17"/>
                          <a:pt x="13" y="15"/>
                        </a:cubicBezTo>
                        <a:cubicBezTo>
                          <a:pt x="13" y="12"/>
                          <a:pt x="13" y="11"/>
                          <a:pt x="13" y="10"/>
                        </a:cubicBezTo>
                        <a:cubicBezTo>
                          <a:pt x="13" y="9"/>
                          <a:pt x="15" y="4"/>
                          <a:pt x="15" y="1"/>
                        </a:cubicBezTo>
                        <a:cubicBezTo>
                          <a:pt x="15" y="1"/>
                          <a:pt x="15"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6" name="Freeform 7462">
                    <a:extLst>
                      <a:ext uri="{FF2B5EF4-FFF2-40B4-BE49-F238E27FC236}">
                        <a16:creationId xmlns:a16="http://schemas.microsoft.com/office/drawing/2014/main" xmlns="" id="{82859B7C-78B7-4CD5-9748-A94ED7796D21}"/>
                      </a:ext>
                    </a:extLst>
                  </p:cNvPr>
                  <p:cNvSpPr>
                    <a:spLocks/>
                  </p:cNvSpPr>
                  <p:nvPr/>
                </p:nvSpPr>
                <p:spPr bwMode="auto">
                  <a:xfrm>
                    <a:off x="4032" y="2647"/>
                    <a:ext cx="14" cy="23"/>
                  </a:xfrm>
                  <a:custGeom>
                    <a:avLst/>
                    <a:gdLst>
                      <a:gd name="T0" fmla="*/ 17 w 19"/>
                      <a:gd name="T1" fmla="*/ 0 h 31"/>
                      <a:gd name="T2" fmla="*/ 17 w 19"/>
                      <a:gd name="T3" fmla="*/ 0 h 31"/>
                      <a:gd name="T4" fmla="*/ 17 w 19"/>
                      <a:gd name="T5" fmla="*/ 0 h 31"/>
                      <a:gd name="T6" fmla="*/ 17 w 19"/>
                      <a:gd name="T7" fmla="*/ 1 h 31"/>
                      <a:gd name="T8" fmla="*/ 15 w 19"/>
                      <a:gd name="T9" fmla="*/ 10 h 31"/>
                      <a:gd name="T10" fmla="*/ 15 w 19"/>
                      <a:gd name="T11" fmla="*/ 15 h 31"/>
                      <a:gd name="T12" fmla="*/ 15 w 19"/>
                      <a:gd name="T13" fmla="*/ 21 h 31"/>
                      <a:gd name="T14" fmla="*/ 15 w 19"/>
                      <a:gd name="T15" fmla="*/ 21 h 31"/>
                      <a:gd name="T16" fmla="*/ 10 w 19"/>
                      <a:gd name="T17" fmla="*/ 30 h 31"/>
                      <a:gd name="T18" fmla="*/ 10 w 19"/>
                      <a:gd name="T19" fmla="*/ 30 h 31"/>
                      <a:gd name="T20" fmla="*/ 4 w 19"/>
                      <a:gd name="T21" fmla="*/ 28 h 31"/>
                      <a:gd name="T22" fmla="*/ 2 w 19"/>
                      <a:gd name="T23" fmla="*/ 25 h 31"/>
                      <a:gd name="T24" fmla="*/ 4 w 19"/>
                      <a:gd name="T25" fmla="*/ 19 h 31"/>
                      <a:gd name="T26" fmla="*/ 8 w 19"/>
                      <a:gd name="T27" fmla="*/ 5 h 31"/>
                      <a:gd name="T28" fmla="*/ 9 w 19"/>
                      <a:gd name="T29" fmla="*/ 0 h 31"/>
                      <a:gd name="T30" fmla="*/ 8 w 19"/>
                      <a:gd name="T31" fmla="*/ 0 h 31"/>
                      <a:gd name="T32" fmla="*/ 7 w 19"/>
                      <a:gd name="T33" fmla="*/ 5 h 31"/>
                      <a:gd name="T34" fmla="*/ 3 w 19"/>
                      <a:gd name="T35" fmla="*/ 19 h 31"/>
                      <a:gd name="T36" fmla="*/ 4 w 19"/>
                      <a:gd name="T37" fmla="*/ 29 h 31"/>
                      <a:gd name="T38" fmla="*/ 9 w 19"/>
                      <a:gd name="T39" fmla="*/ 30 h 31"/>
                      <a:gd name="T40" fmla="*/ 10 w 19"/>
                      <a:gd name="T41" fmla="*/ 31 h 31"/>
                      <a:gd name="T42" fmla="*/ 15 w 19"/>
                      <a:gd name="T43" fmla="*/ 21 h 31"/>
                      <a:gd name="T44" fmla="*/ 16 w 19"/>
                      <a:gd name="T45" fmla="*/ 10 h 31"/>
                      <a:gd name="T46" fmla="*/ 17 w 19"/>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1">
                        <a:moveTo>
                          <a:pt x="17" y="0"/>
                        </a:moveTo>
                        <a:cubicBezTo>
                          <a:pt x="17" y="0"/>
                          <a:pt x="17" y="0"/>
                          <a:pt x="17" y="0"/>
                        </a:cubicBezTo>
                        <a:cubicBezTo>
                          <a:pt x="17" y="0"/>
                          <a:pt x="17" y="0"/>
                          <a:pt x="17" y="0"/>
                        </a:cubicBezTo>
                        <a:cubicBezTo>
                          <a:pt x="17" y="0"/>
                          <a:pt x="17" y="1"/>
                          <a:pt x="17" y="1"/>
                        </a:cubicBezTo>
                        <a:cubicBezTo>
                          <a:pt x="17" y="4"/>
                          <a:pt x="15" y="9"/>
                          <a:pt x="15" y="10"/>
                        </a:cubicBezTo>
                        <a:cubicBezTo>
                          <a:pt x="15" y="11"/>
                          <a:pt x="15" y="12"/>
                          <a:pt x="15" y="15"/>
                        </a:cubicBezTo>
                        <a:cubicBezTo>
                          <a:pt x="15" y="17"/>
                          <a:pt x="15" y="19"/>
                          <a:pt x="15" y="21"/>
                        </a:cubicBezTo>
                        <a:cubicBezTo>
                          <a:pt x="15" y="21"/>
                          <a:pt x="15" y="21"/>
                          <a:pt x="15" y="21"/>
                        </a:cubicBezTo>
                        <a:cubicBezTo>
                          <a:pt x="15" y="28"/>
                          <a:pt x="12" y="30"/>
                          <a:pt x="10" y="30"/>
                        </a:cubicBezTo>
                        <a:cubicBezTo>
                          <a:pt x="10" y="30"/>
                          <a:pt x="10" y="30"/>
                          <a:pt x="10" y="30"/>
                        </a:cubicBezTo>
                        <a:cubicBezTo>
                          <a:pt x="9" y="28"/>
                          <a:pt x="7" y="29"/>
                          <a:pt x="4" y="28"/>
                        </a:cubicBezTo>
                        <a:cubicBezTo>
                          <a:pt x="3" y="28"/>
                          <a:pt x="2" y="27"/>
                          <a:pt x="2" y="25"/>
                        </a:cubicBezTo>
                        <a:cubicBezTo>
                          <a:pt x="2" y="24"/>
                          <a:pt x="2" y="22"/>
                          <a:pt x="4" y="19"/>
                        </a:cubicBezTo>
                        <a:cubicBezTo>
                          <a:pt x="7" y="13"/>
                          <a:pt x="7" y="13"/>
                          <a:pt x="8" y="5"/>
                        </a:cubicBezTo>
                        <a:cubicBezTo>
                          <a:pt x="8" y="3"/>
                          <a:pt x="8" y="1"/>
                          <a:pt x="9" y="0"/>
                        </a:cubicBezTo>
                        <a:cubicBezTo>
                          <a:pt x="8" y="0"/>
                          <a:pt x="8" y="0"/>
                          <a:pt x="8" y="0"/>
                        </a:cubicBezTo>
                        <a:cubicBezTo>
                          <a:pt x="8" y="1"/>
                          <a:pt x="7" y="3"/>
                          <a:pt x="7" y="5"/>
                        </a:cubicBezTo>
                        <a:cubicBezTo>
                          <a:pt x="7" y="13"/>
                          <a:pt x="7" y="12"/>
                          <a:pt x="3" y="19"/>
                        </a:cubicBezTo>
                        <a:cubicBezTo>
                          <a:pt x="0" y="25"/>
                          <a:pt x="1" y="29"/>
                          <a:pt x="4" y="29"/>
                        </a:cubicBezTo>
                        <a:cubicBezTo>
                          <a:pt x="7" y="29"/>
                          <a:pt x="8" y="29"/>
                          <a:pt x="9" y="30"/>
                        </a:cubicBezTo>
                        <a:cubicBezTo>
                          <a:pt x="10" y="31"/>
                          <a:pt x="10" y="31"/>
                          <a:pt x="10" y="31"/>
                        </a:cubicBezTo>
                        <a:cubicBezTo>
                          <a:pt x="12" y="31"/>
                          <a:pt x="15" y="28"/>
                          <a:pt x="15" y="21"/>
                        </a:cubicBezTo>
                        <a:cubicBezTo>
                          <a:pt x="15" y="12"/>
                          <a:pt x="15" y="11"/>
                          <a:pt x="16" y="10"/>
                        </a:cubicBezTo>
                        <a:cubicBezTo>
                          <a:pt x="16" y="8"/>
                          <a:pt x="19" y="2"/>
                          <a:pt x="1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7" name="Freeform 7463">
                    <a:extLst>
                      <a:ext uri="{FF2B5EF4-FFF2-40B4-BE49-F238E27FC236}">
                        <a16:creationId xmlns:a16="http://schemas.microsoft.com/office/drawing/2014/main" xmlns="" id="{83839302-D9F8-4276-BC75-1B9FE0C0D3DE}"/>
                      </a:ext>
                    </a:extLst>
                  </p:cNvPr>
                  <p:cNvSpPr>
                    <a:spLocks/>
                  </p:cNvSpPr>
                  <p:nvPr/>
                </p:nvSpPr>
                <p:spPr bwMode="auto">
                  <a:xfrm>
                    <a:off x="4035" y="2649"/>
                    <a:ext cx="7" cy="17"/>
                  </a:xfrm>
                  <a:custGeom>
                    <a:avLst/>
                    <a:gdLst>
                      <a:gd name="T0" fmla="*/ 8 w 10"/>
                      <a:gd name="T1" fmla="*/ 1 h 22"/>
                      <a:gd name="T2" fmla="*/ 7 w 10"/>
                      <a:gd name="T3" fmla="*/ 6 h 22"/>
                      <a:gd name="T4" fmla="*/ 4 w 10"/>
                      <a:gd name="T5" fmla="*/ 14 h 22"/>
                      <a:gd name="T6" fmla="*/ 2 w 10"/>
                      <a:gd name="T7" fmla="*/ 20 h 22"/>
                      <a:gd name="T8" fmla="*/ 6 w 10"/>
                      <a:gd name="T9" fmla="*/ 21 h 22"/>
                      <a:gd name="T10" fmla="*/ 7 w 10"/>
                      <a:gd name="T11" fmla="*/ 15 h 22"/>
                      <a:gd name="T12" fmla="*/ 8 w 10"/>
                      <a:gd name="T13" fmla="*/ 4 h 22"/>
                      <a:gd name="T14" fmla="*/ 8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8" y="1"/>
                        </a:moveTo>
                        <a:cubicBezTo>
                          <a:pt x="8" y="1"/>
                          <a:pt x="7" y="4"/>
                          <a:pt x="7" y="6"/>
                        </a:cubicBezTo>
                        <a:cubicBezTo>
                          <a:pt x="6" y="9"/>
                          <a:pt x="6" y="12"/>
                          <a:pt x="4" y="14"/>
                        </a:cubicBezTo>
                        <a:cubicBezTo>
                          <a:pt x="2" y="17"/>
                          <a:pt x="0" y="21"/>
                          <a:pt x="2" y="20"/>
                        </a:cubicBezTo>
                        <a:cubicBezTo>
                          <a:pt x="5" y="20"/>
                          <a:pt x="5" y="20"/>
                          <a:pt x="6" y="21"/>
                        </a:cubicBezTo>
                        <a:cubicBezTo>
                          <a:pt x="7" y="22"/>
                          <a:pt x="6" y="19"/>
                          <a:pt x="7" y="15"/>
                        </a:cubicBezTo>
                        <a:cubicBezTo>
                          <a:pt x="7" y="11"/>
                          <a:pt x="7" y="6"/>
                          <a:pt x="8" y="4"/>
                        </a:cubicBezTo>
                        <a:cubicBezTo>
                          <a:pt x="10" y="1"/>
                          <a:pt x="9" y="0"/>
                          <a:pt x="8"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8" name="Freeform 7464">
                    <a:extLst>
                      <a:ext uri="{FF2B5EF4-FFF2-40B4-BE49-F238E27FC236}">
                        <a16:creationId xmlns:a16="http://schemas.microsoft.com/office/drawing/2014/main" xmlns="" id="{96A76B75-A38A-4DDE-BD87-D018F76FD556}"/>
                      </a:ext>
                    </a:extLst>
                  </p:cNvPr>
                  <p:cNvSpPr>
                    <a:spLocks/>
                  </p:cNvSpPr>
                  <p:nvPr/>
                </p:nvSpPr>
                <p:spPr bwMode="auto">
                  <a:xfrm>
                    <a:off x="4025" y="2687"/>
                    <a:ext cx="10" cy="13"/>
                  </a:xfrm>
                  <a:custGeom>
                    <a:avLst/>
                    <a:gdLst>
                      <a:gd name="T0" fmla="*/ 4 w 13"/>
                      <a:gd name="T1" fmla="*/ 2 h 18"/>
                      <a:gd name="T2" fmla="*/ 2 w 13"/>
                      <a:gd name="T3" fmla="*/ 8 h 18"/>
                      <a:gd name="T4" fmla="*/ 2 w 13"/>
                      <a:gd name="T5" fmla="*/ 16 h 18"/>
                      <a:gd name="T6" fmla="*/ 8 w 13"/>
                      <a:gd name="T7" fmla="*/ 11 h 18"/>
                      <a:gd name="T8" fmla="*/ 11 w 13"/>
                      <a:gd name="T9" fmla="*/ 3 h 18"/>
                      <a:gd name="T10" fmla="*/ 4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4" y="2"/>
                        </a:moveTo>
                        <a:cubicBezTo>
                          <a:pt x="4" y="2"/>
                          <a:pt x="2" y="3"/>
                          <a:pt x="2" y="8"/>
                        </a:cubicBezTo>
                        <a:cubicBezTo>
                          <a:pt x="2" y="14"/>
                          <a:pt x="0" y="15"/>
                          <a:pt x="2" y="16"/>
                        </a:cubicBezTo>
                        <a:cubicBezTo>
                          <a:pt x="5" y="18"/>
                          <a:pt x="7" y="14"/>
                          <a:pt x="8" y="11"/>
                        </a:cubicBezTo>
                        <a:cubicBezTo>
                          <a:pt x="9" y="7"/>
                          <a:pt x="13" y="7"/>
                          <a:pt x="11" y="3"/>
                        </a:cubicBezTo>
                        <a:cubicBezTo>
                          <a:pt x="9" y="0"/>
                          <a:pt x="4" y="2"/>
                          <a:pt x="4"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29" name="Freeform 7465">
                    <a:extLst>
                      <a:ext uri="{FF2B5EF4-FFF2-40B4-BE49-F238E27FC236}">
                        <a16:creationId xmlns:a16="http://schemas.microsoft.com/office/drawing/2014/main" xmlns="" id="{8F7DE46C-6DE7-4D87-86E8-871E0C192159}"/>
                      </a:ext>
                    </a:extLst>
                  </p:cNvPr>
                  <p:cNvSpPr>
                    <a:spLocks noEditPoints="1"/>
                  </p:cNvSpPr>
                  <p:nvPr/>
                </p:nvSpPr>
                <p:spPr bwMode="auto">
                  <a:xfrm>
                    <a:off x="4025" y="2688"/>
                    <a:ext cx="9" cy="12"/>
                  </a:xfrm>
                  <a:custGeom>
                    <a:avLst/>
                    <a:gdLst>
                      <a:gd name="T0" fmla="*/ 2 w 12"/>
                      <a:gd name="T1" fmla="*/ 16 h 16"/>
                      <a:gd name="T2" fmla="*/ 1 w 12"/>
                      <a:gd name="T3" fmla="*/ 14 h 16"/>
                      <a:gd name="T4" fmla="*/ 2 w 12"/>
                      <a:gd name="T5" fmla="*/ 7 h 16"/>
                      <a:gd name="T6" fmla="*/ 4 w 12"/>
                      <a:gd name="T7" fmla="*/ 1 h 16"/>
                      <a:gd name="T8" fmla="*/ 8 w 12"/>
                      <a:gd name="T9" fmla="*/ 0 h 16"/>
                      <a:gd name="T10" fmla="*/ 12 w 12"/>
                      <a:gd name="T11" fmla="*/ 2 h 16"/>
                      <a:gd name="T12" fmla="*/ 12 w 12"/>
                      <a:gd name="T13" fmla="*/ 4 h 16"/>
                      <a:gd name="T14" fmla="*/ 8 w 12"/>
                      <a:gd name="T15" fmla="*/ 10 h 16"/>
                      <a:gd name="T16" fmla="*/ 4 w 12"/>
                      <a:gd name="T17" fmla="*/ 16 h 16"/>
                      <a:gd name="T18" fmla="*/ 4 w 12"/>
                      <a:gd name="T19" fmla="*/ 16 h 16"/>
                      <a:gd name="T20" fmla="*/ 2 w 12"/>
                      <a:gd name="T21" fmla="*/ 16 h 16"/>
                      <a:gd name="T22" fmla="*/ 4 w 12"/>
                      <a:gd name="T23" fmla="*/ 2 h 16"/>
                      <a:gd name="T24" fmla="*/ 4 w 12"/>
                      <a:gd name="T25" fmla="*/ 2 h 16"/>
                      <a:gd name="T26" fmla="*/ 4 w 12"/>
                      <a:gd name="T27" fmla="*/ 3 h 16"/>
                      <a:gd name="T28" fmla="*/ 3 w 12"/>
                      <a:gd name="T29" fmla="*/ 7 h 16"/>
                      <a:gd name="T30" fmla="*/ 2 w 12"/>
                      <a:gd name="T31" fmla="*/ 14 h 16"/>
                      <a:gd name="T32" fmla="*/ 3 w 12"/>
                      <a:gd name="T33" fmla="*/ 15 h 16"/>
                      <a:gd name="T34" fmla="*/ 4 w 12"/>
                      <a:gd name="T35" fmla="*/ 15 h 16"/>
                      <a:gd name="T36" fmla="*/ 7 w 12"/>
                      <a:gd name="T37" fmla="*/ 9 h 16"/>
                      <a:gd name="T38" fmla="*/ 11 w 12"/>
                      <a:gd name="T39" fmla="*/ 4 h 16"/>
                      <a:gd name="T40" fmla="*/ 11 w 12"/>
                      <a:gd name="T41" fmla="*/ 3 h 16"/>
                      <a:gd name="T42" fmla="*/ 8 w 12"/>
                      <a:gd name="T43" fmla="*/ 1 h 16"/>
                      <a:gd name="T44" fmla="*/ 4 w 12"/>
                      <a:gd name="T45" fmla="*/ 2 h 16"/>
                      <a:gd name="T46" fmla="*/ 4 w 12"/>
                      <a:gd name="T47" fmla="*/ 1 h 16"/>
                      <a:gd name="T48" fmla="*/ 4 w 12"/>
                      <a:gd name="T4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6">
                        <a:moveTo>
                          <a:pt x="2" y="16"/>
                        </a:moveTo>
                        <a:cubicBezTo>
                          <a:pt x="1" y="15"/>
                          <a:pt x="0" y="15"/>
                          <a:pt x="1" y="14"/>
                        </a:cubicBezTo>
                        <a:cubicBezTo>
                          <a:pt x="1" y="12"/>
                          <a:pt x="2" y="11"/>
                          <a:pt x="2" y="7"/>
                        </a:cubicBezTo>
                        <a:cubicBezTo>
                          <a:pt x="2" y="2"/>
                          <a:pt x="4" y="1"/>
                          <a:pt x="4" y="1"/>
                        </a:cubicBezTo>
                        <a:cubicBezTo>
                          <a:pt x="4" y="1"/>
                          <a:pt x="6" y="0"/>
                          <a:pt x="8" y="0"/>
                        </a:cubicBezTo>
                        <a:cubicBezTo>
                          <a:pt x="9" y="0"/>
                          <a:pt x="11" y="0"/>
                          <a:pt x="12" y="2"/>
                        </a:cubicBezTo>
                        <a:cubicBezTo>
                          <a:pt x="12" y="3"/>
                          <a:pt x="12" y="3"/>
                          <a:pt x="12" y="4"/>
                        </a:cubicBezTo>
                        <a:cubicBezTo>
                          <a:pt x="12" y="6"/>
                          <a:pt x="9" y="7"/>
                          <a:pt x="8" y="10"/>
                        </a:cubicBezTo>
                        <a:cubicBezTo>
                          <a:pt x="7" y="13"/>
                          <a:pt x="6" y="16"/>
                          <a:pt x="4" y="16"/>
                        </a:cubicBezTo>
                        <a:cubicBezTo>
                          <a:pt x="4" y="16"/>
                          <a:pt x="4" y="16"/>
                          <a:pt x="4" y="16"/>
                        </a:cubicBezTo>
                        <a:cubicBezTo>
                          <a:pt x="3" y="16"/>
                          <a:pt x="3" y="16"/>
                          <a:pt x="2" y="16"/>
                        </a:cubicBezTo>
                        <a:close/>
                        <a:moveTo>
                          <a:pt x="4" y="2"/>
                        </a:moveTo>
                        <a:cubicBezTo>
                          <a:pt x="4" y="2"/>
                          <a:pt x="4" y="2"/>
                          <a:pt x="4" y="2"/>
                        </a:cubicBezTo>
                        <a:cubicBezTo>
                          <a:pt x="4" y="3"/>
                          <a:pt x="4" y="3"/>
                          <a:pt x="4" y="3"/>
                        </a:cubicBezTo>
                        <a:cubicBezTo>
                          <a:pt x="3" y="3"/>
                          <a:pt x="3" y="5"/>
                          <a:pt x="3" y="7"/>
                        </a:cubicBezTo>
                        <a:cubicBezTo>
                          <a:pt x="3" y="11"/>
                          <a:pt x="2" y="13"/>
                          <a:pt x="2" y="14"/>
                        </a:cubicBezTo>
                        <a:cubicBezTo>
                          <a:pt x="2" y="14"/>
                          <a:pt x="2" y="14"/>
                          <a:pt x="3" y="15"/>
                        </a:cubicBezTo>
                        <a:cubicBezTo>
                          <a:pt x="3" y="15"/>
                          <a:pt x="3" y="15"/>
                          <a:pt x="4" y="15"/>
                        </a:cubicBezTo>
                        <a:cubicBezTo>
                          <a:pt x="5" y="15"/>
                          <a:pt x="6" y="12"/>
                          <a:pt x="7" y="9"/>
                        </a:cubicBezTo>
                        <a:cubicBezTo>
                          <a:pt x="8" y="6"/>
                          <a:pt x="11" y="5"/>
                          <a:pt x="11" y="4"/>
                        </a:cubicBezTo>
                        <a:cubicBezTo>
                          <a:pt x="11" y="4"/>
                          <a:pt x="11" y="3"/>
                          <a:pt x="11" y="3"/>
                        </a:cubicBezTo>
                        <a:cubicBezTo>
                          <a:pt x="10" y="1"/>
                          <a:pt x="9" y="1"/>
                          <a:pt x="8" y="1"/>
                        </a:cubicBezTo>
                        <a:cubicBezTo>
                          <a:pt x="6" y="1"/>
                          <a:pt x="4" y="2"/>
                          <a:pt x="4" y="2"/>
                        </a:cubicBezTo>
                        <a:cubicBezTo>
                          <a:pt x="4" y="1"/>
                          <a:pt x="4" y="1"/>
                          <a:pt x="4" y="1"/>
                        </a:cubicBezTo>
                        <a:lnTo>
                          <a:pt x="4" y="2"/>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0" name="Freeform 7466">
                    <a:extLst>
                      <a:ext uri="{FF2B5EF4-FFF2-40B4-BE49-F238E27FC236}">
                        <a16:creationId xmlns:a16="http://schemas.microsoft.com/office/drawing/2014/main" xmlns="" id="{65907BBB-67F1-4691-A72C-E29AF8DECDB2}"/>
                      </a:ext>
                    </a:extLst>
                  </p:cNvPr>
                  <p:cNvSpPr>
                    <a:spLocks noEditPoints="1"/>
                  </p:cNvSpPr>
                  <p:nvPr/>
                </p:nvSpPr>
                <p:spPr bwMode="auto">
                  <a:xfrm>
                    <a:off x="4027" y="2688"/>
                    <a:ext cx="6" cy="11"/>
                  </a:xfrm>
                  <a:custGeom>
                    <a:avLst/>
                    <a:gdLst>
                      <a:gd name="T0" fmla="*/ 2 w 9"/>
                      <a:gd name="T1" fmla="*/ 12 h 14"/>
                      <a:gd name="T2" fmla="*/ 2 w 9"/>
                      <a:gd name="T3" fmla="*/ 11 h 14"/>
                      <a:gd name="T4" fmla="*/ 2 w 9"/>
                      <a:gd name="T5" fmla="*/ 6 h 14"/>
                      <a:gd name="T6" fmla="*/ 3 w 9"/>
                      <a:gd name="T7" fmla="*/ 3 h 14"/>
                      <a:gd name="T8" fmla="*/ 5 w 9"/>
                      <a:gd name="T9" fmla="*/ 2 h 14"/>
                      <a:gd name="T10" fmla="*/ 7 w 9"/>
                      <a:gd name="T11" fmla="*/ 3 h 14"/>
                      <a:gd name="T12" fmla="*/ 4 w 9"/>
                      <a:gd name="T13" fmla="*/ 8 h 14"/>
                      <a:gd name="T14" fmla="*/ 2 w 9"/>
                      <a:gd name="T15" fmla="*/ 12 h 14"/>
                      <a:gd name="T16" fmla="*/ 6 w 9"/>
                      <a:gd name="T17" fmla="*/ 0 h 14"/>
                      <a:gd name="T18" fmla="*/ 2 w 9"/>
                      <a:gd name="T19" fmla="*/ 1 h 14"/>
                      <a:gd name="T20" fmla="*/ 2 w 9"/>
                      <a:gd name="T21" fmla="*/ 0 h 14"/>
                      <a:gd name="T22" fmla="*/ 2 w 9"/>
                      <a:gd name="T23" fmla="*/ 1 h 14"/>
                      <a:gd name="T24" fmla="*/ 2 w 9"/>
                      <a:gd name="T25" fmla="*/ 1 h 14"/>
                      <a:gd name="T26" fmla="*/ 2 w 9"/>
                      <a:gd name="T27" fmla="*/ 2 h 14"/>
                      <a:gd name="T28" fmla="*/ 1 w 9"/>
                      <a:gd name="T29" fmla="*/ 6 h 14"/>
                      <a:gd name="T30" fmla="*/ 0 w 9"/>
                      <a:gd name="T31" fmla="*/ 13 h 14"/>
                      <a:gd name="T32" fmla="*/ 1 w 9"/>
                      <a:gd name="T33" fmla="*/ 14 h 14"/>
                      <a:gd name="T34" fmla="*/ 2 w 9"/>
                      <a:gd name="T35" fmla="*/ 14 h 14"/>
                      <a:gd name="T36" fmla="*/ 2 w 9"/>
                      <a:gd name="T37" fmla="*/ 14 h 14"/>
                      <a:gd name="T38" fmla="*/ 5 w 9"/>
                      <a:gd name="T39" fmla="*/ 8 h 14"/>
                      <a:gd name="T40" fmla="*/ 9 w 9"/>
                      <a:gd name="T41" fmla="*/ 3 h 14"/>
                      <a:gd name="T42" fmla="*/ 9 w 9"/>
                      <a:gd name="T43" fmla="*/ 2 h 14"/>
                      <a:gd name="T44" fmla="*/ 6 w 9"/>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4">
                        <a:moveTo>
                          <a:pt x="2" y="12"/>
                        </a:moveTo>
                        <a:cubicBezTo>
                          <a:pt x="2" y="11"/>
                          <a:pt x="2" y="11"/>
                          <a:pt x="2" y="11"/>
                        </a:cubicBezTo>
                        <a:cubicBezTo>
                          <a:pt x="0" y="10"/>
                          <a:pt x="2" y="8"/>
                          <a:pt x="2" y="6"/>
                        </a:cubicBezTo>
                        <a:cubicBezTo>
                          <a:pt x="2" y="3"/>
                          <a:pt x="3" y="3"/>
                          <a:pt x="3" y="3"/>
                        </a:cubicBezTo>
                        <a:cubicBezTo>
                          <a:pt x="4" y="2"/>
                          <a:pt x="5" y="2"/>
                          <a:pt x="5" y="2"/>
                        </a:cubicBezTo>
                        <a:cubicBezTo>
                          <a:pt x="7" y="2"/>
                          <a:pt x="7" y="3"/>
                          <a:pt x="7" y="3"/>
                        </a:cubicBezTo>
                        <a:cubicBezTo>
                          <a:pt x="6" y="4"/>
                          <a:pt x="4" y="7"/>
                          <a:pt x="4" y="8"/>
                        </a:cubicBezTo>
                        <a:cubicBezTo>
                          <a:pt x="4" y="10"/>
                          <a:pt x="4" y="12"/>
                          <a:pt x="2" y="12"/>
                        </a:cubicBezTo>
                        <a:close/>
                        <a:moveTo>
                          <a:pt x="6" y="0"/>
                        </a:moveTo>
                        <a:cubicBezTo>
                          <a:pt x="4" y="0"/>
                          <a:pt x="2" y="1"/>
                          <a:pt x="2" y="1"/>
                        </a:cubicBezTo>
                        <a:cubicBezTo>
                          <a:pt x="2" y="0"/>
                          <a:pt x="2" y="0"/>
                          <a:pt x="2" y="0"/>
                        </a:cubicBezTo>
                        <a:cubicBezTo>
                          <a:pt x="2" y="1"/>
                          <a:pt x="2" y="1"/>
                          <a:pt x="2" y="1"/>
                        </a:cubicBezTo>
                        <a:cubicBezTo>
                          <a:pt x="2" y="1"/>
                          <a:pt x="2" y="1"/>
                          <a:pt x="2" y="1"/>
                        </a:cubicBezTo>
                        <a:cubicBezTo>
                          <a:pt x="2" y="2"/>
                          <a:pt x="2" y="2"/>
                          <a:pt x="2" y="2"/>
                        </a:cubicBezTo>
                        <a:cubicBezTo>
                          <a:pt x="1" y="2"/>
                          <a:pt x="1" y="4"/>
                          <a:pt x="1" y="6"/>
                        </a:cubicBezTo>
                        <a:cubicBezTo>
                          <a:pt x="1" y="10"/>
                          <a:pt x="0" y="12"/>
                          <a:pt x="0" y="13"/>
                        </a:cubicBezTo>
                        <a:cubicBezTo>
                          <a:pt x="0" y="13"/>
                          <a:pt x="0" y="13"/>
                          <a:pt x="1" y="14"/>
                        </a:cubicBezTo>
                        <a:cubicBezTo>
                          <a:pt x="1" y="14"/>
                          <a:pt x="1" y="14"/>
                          <a:pt x="2" y="14"/>
                        </a:cubicBezTo>
                        <a:cubicBezTo>
                          <a:pt x="2" y="14"/>
                          <a:pt x="2" y="14"/>
                          <a:pt x="2" y="14"/>
                        </a:cubicBezTo>
                        <a:cubicBezTo>
                          <a:pt x="3" y="14"/>
                          <a:pt x="4" y="11"/>
                          <a:pt x="5" y="8"/>
                        </a:cubicBezTo>
                        <a:cubicBezTo>
                          <a:pt x="6" y="5"/>
                          <a:pt x="9" y="4"/>
                          <a:pt x="9" y="3"/>
                        </a:cubicBezTo>
                        <a:cubicBezTo>
                          <a:pt x="9" y="3"/>
                          <a:pt x="9" y="2"/>
                          <a:pt x="9" y="2"/>
                        </a:cubicBezTo>
                        <a:cubicBezTo>
                          <a:pt x="8" y="0"/>
                          <a:pt x="7" y="0"/>
                          <a:pt x="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1" name="Freeform 7467">
                    <a:extLst>
                      <a:ext uri="{FF2B5EF4-FFF2-40B4-BE49-F238E27FC236}">
                        <a16:creationId xmlns:a16="http://schemas.microsoft.com/office/drawing/2014/main" xmlns="" id="{25B09C1C-D12B-4EC6-8D34-5C46F3953CE2}"/>
                      </a:ext>
                    </a:extLst>
                  </p:cNvPr>
                  <p:cNvSpPr>
                    <a:spLocks/>
                  </p:cNvSpPr>
                  <p:nvPr/>
                </p:nvSpPr>
                <p:spPr bwMode="auto">
                  <a:xfrm>
                    <a:off x="4025" y="2688"/>
                    <a:ext cx="10" cy="11"/>
                  </a:xfrm>
                  <a:custGeom>
                    <a:avLst/>
                    <a:gdLst>
                      <a:gd name="T0" fmla="*/ 8 w 13"/>
                      <a:gd name="T1" fmla="*/ 0 h 14"/>
                      <a:gd name="T2" fmla="*/ 4 w 13"/>
                      <a:gd name="T3" fmla="*/ 0 h 14"/>
                      <a:gd name="T4" fmla="*/ 4 w 13"/>
                      <a:gd name="T5" fmla="*/ 1 h 14"/>
                      <a:gd name="T6" fmla="*/ 8 w 13"/>
                      <a:gd name="T7" fmla="*/ 0 h 14"/>
                      <a:gd name="T8" fmla="*/ 8 w 13"/>
                      <a:gd name="T9" fmla="*/ 0 h 14"/>
                      <a:gd name="T10" fmla="*/ 11 w 13"/>
                      <a:gd name="T11" fmla="*/ 2 h 14"/>
                      <a:gd name="T12" fmla="*/ 11 w 13"/>
                      <a:gd name="T13" fmla="*/ 3 h 14"/>
                      <a:gd name="T14" fmla="*/ 7 w 13"/>
                      <a:gd name="T15" fmla="*/ 8 h 14"/>
                      <a:gd name="T16" fmla="*/ 4 w 13"/>
                      <a:gd name="T17" fmla="*/ 14 h 14"/>
                      <a:gd name="T18" fmla="*/ 4 w 13"/>
                      <a:gd name="T19" fmla="*/ 14 h 14"/>
                      <a:gd name="T20" fmla="*/ 3 w 13"/>
                      <a:gd name="T21" fmla="*/ 14 h 14"/>
                      <a:gd name="T22" fmla="*/ 2 w 13"/>
                      <a:gd name="T23" fmla="*/ 13 h 14"/>
                      <a:gd name="T24" fmla="*/ 3 w 13"/>
                      <a:gd name="T25" fmla="*/ 6 h 14"/>
                      <a:gd name="T26" fmla="*/ 4 w 13"/>
                      <a:gd name="T27" fmla="*/ 2 h 14"/>
                      <a:gd name="T28" fmla="*/ 4 w 13"/>
                      <a:gd name="T29" fmla="*/ 1 h 14"/>
                      <a:gd name="T30" fmla="*/ 4 w 13"/>
                      <a:gd name="T31" fmla="*/ 1 h 14"/>
                      <a:gd name="T32" fmla="*/ 4 w 13"/>
                      <a:gd name="T33" fmla="*/ 0 h 14"/>
                      <a:gd name="T34" fmla="*/ 2 w 13"/>
                      <a:gd name="T35" fmla="*/ 6 h 14"/>
                      <a:gd name="T36" fmla="*/ 2 w 13"/>
                      <a:gd name="T37" fmla="*/ 14 h 14"/>
                      <a:gd name="T38" fmla="*/ 4 w 13"/>
                      <a:gd name="T39" fmla="*/ 14 h 14"/>
                      <a:gd name="T40" fmla="*/ 8 w 13"/>
                      <a:gd name="T41" fmla="*/ 9 h 14"/>
                      <a:gd name="T42" fmla="*/ 11 w 13"/>
                      <a:gd name="T43" fmla="*/ 1 h 14"/>
                      <a:gd name="T44" fmla="*/ 8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8" y="0"/>
                        </a:moveTo>
                        <a:cubicBezTo>
                          <a:pt x="6" y="0"/>
                          <a:pt x="4" y="0"/>
                          <a:pt x="4" y="0"/>
                        </a:cubicBezTo>
                        <a:cubicBezTo>
                          <a:pt x="4" y="1"/>
                          <a:pt x="4" y="1"/>
                          <a:pt x="4" y="1"/>
                        </a:cubicBezTo>
                        <a:cubicBezTo>
                          <a:pt x="4" y="1"/>
                          <a:pt x="6" y="0"/>
                          <a:pt x="8" y="0"/>
                        </a:cubicBezTo>
                        <a:cubicBezTo>
                          <a:pt x="8" y="0"/>
                          <a:pt x="8" y="0"/>
                          <a:pt x="8" y="0"/>
                        </a:cubicBezTo>
                        <a:cubicBezTo>
                          <a:pt x="9" y="0"/>
                          <a:pt x="10" y="0"/>
                          <a:pt x="11" y="2"/>
                        </a:cubicBezTo>
                        <a:cubicBezTo>
                          <a:pt x="11" y="2"/>
                          <a:pt x="11" y="3"/>
                          <a:pt x="11" y="3"/>
                        </a:cubicBezTo>
                        <a:cubicBezTo>
                          <a:pt x="11" y="4"/>
                          <a:pt x="8" y="5"/>
                          <a:pt x="7" y="8"/>
                        </a:cubicBezTo>
                        <a:cubicBezTo>
                          <a:pt x="6" y="11"/>
                          <a:pt x="5" y="14"/>
                          <a:pt x="4" y="14"/>
                        </a:cubicBezTo>
                        <a:cubicBezTo>
                          <a:pt x="4" y="14"/>
                          <a:pt x="4" y="14"/>
                          <a:pt x="4" y="14"/>
                        </a:cubicBezTo>
                        <a:cubicBezTo>
                          <a:pt x="3" y="14"/>
                          <a:pt x="3" y="14"/>
                          <a:pt x="3" y="14"/>
                        </a:cubicBezTo>
                        <a:cubicBezTo>
                          <a:pt x="2" y="13"/>
                          <a:pt x="2" y="13"/>
                          <a:pt x="2" y="13"/>
                        </a:cubicBezTo>
                        <a:cubicBezTo>
                          <a:pt x="2" y="12"/>
                          <a:pt x="3" y="10"/>
                          <a:pt x="3" y="6"/>
                        </a:cubicBezTo>
                        <a:cubicBezTo>
                          <a:pt x="3" y="4"/>
                          <a:pt x="3" y="2"/>
                          <a:pt x="4" y="2"/>
                        </a:cubicBezTo>
                        <a:cubicBezTo>
                          <a:pt x="4" y="1"/>
                          <a:pt x="4" y="1"/>
                          <a:pt x="4" y="1"/>
                        </a:cubicBezTo>
                        <a:cubicBezTo>
                          <a:pt x="4" y="1"/>
                          <a:pt x="4" y="1"/>
                          <a:pt x="4" y="1"/>
                        </a:cubicBezTo>
                        <a:cubicBezTo>
                          <a:pt x="4" y="0"/>
                          <a:pt x="4" y="0"/>
                          <a:pt x="4" y="0"/>
                        </a:cubicBezTo>
                        <a:cubicBezTo>
                          <a:pt x="4" y="0"/>
                          <a:pt x="2" y="1"/>
                          <a:pt x="2" y="6"/>
                        </a:cubicBezTo>
                        <a:cubicBezTo>
                          <a:pt x="2" y="12"/>
                          <a:pt x="0" y="13"/>
                          <a:pt x="2" y="14"/>
                        </a:cubicBezTo>
                        <a:cubicBezTo>
                          <a:pt x="3" y="14"/>
                          <a:pt x="3" y="14"/>
                          <a:pt x="4" y="14"/>
                        </a:cubicBezTo>
                        <a:cubicBezTo>
                          <a:pt x="6" y="14"/>
                          <a:pt x="7" y="11"/>
                          <a:pt x="8" y="9"/>
                        </a:cubicBezTo>
                        <a:cubicBezTo>
                          <a:pt x="9" y="5"/>
                          <a:pt x="13" y="5"/>
                          <a:pt x="11" y="1"/>
                        </a:cubicBezTo>
                        <a:cubicBezTo>
                          <a:pt x="10" y="0"/>
                          <a:pt x="9"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2" name="Freeform 7468">
                    <a:extLst>
                      <a:ext uri="{FF2B5EF4-FFF2-40B4-BE49-F238E27FC236}">
                        <a16:creationId xmlns:a16="http://schemas.microsoft.com/office/drawing/2014/main" xmlns="" id="{D21488BE-480C-423C-92BE-44490CF412E3}"/>
                      </a:ext>
                    </a:extLst>
                  </p:cNvPr>
                  <p:cNvSpPr>
                    <a:spLocks/>
                  </p:cNvSpPr>
                  <p:nvPr/>
                </p:nvSpPr>
                <p:spPr bwMode="auto">
                  <a:xfrm>
                    <a:off x="4023" y="2633"/>
                    <a:ext cx="28" cy="19"/>
                  </a:xfrm>
                  <a:custGeom>
                    <a:avLst/>
                    <a:gdLst>
                      <a:gd name="T0" fmla="*/ 28 w 38"/>
                      <a:gd name="T1" fmla="*/ 2 h 25"/>
                      <a:gd name="T2" fmla="*/ 31 w 38"/>
                      <a:gd name="T3" fmla="*/ 16 h 25"/>
                      <a:gd name="T4" fmla="*/ 7 w 38"/>
                      <a:gd name="T5" fmla="*/ 12 h 25"/>
                      <a:gd name="T6" fmla="*/ 9 w 38"/>
                      <a:gd name="T7" fmla="*/ 2 h 25"/>
                      <a:gd name="T8" fmla="*/ 28 w 38"/>
                      <a:gd name="T9" fmla="*/ 2 h 25"/>
                    </a:gdLst>
                    <a:ahLst/>
                    <a:cxnLst>
                      <a:cxn ang="0">
                        <a:pos x="T0" y="T1"/>
                      </a:cxn>
                      <a:cxn ang="0">
                        <a:pos x="T2" y="T3"/>
                      </a:cxn>
                      <a:cxn ang="0">
                        <a:pos x="T4" y="T5"/>
                      </a:cxn>
                      <a:cxn ang="0">
                        <a:pos x="T6" y="T7"/>
                      </a:cxn>
                      <a:cxn ang="0">
                        <a:pos x="T8" y="T9"/>
                      </a:cxn>
                    </a:cxnLst>
                    <a:rect l="0" t="0" r="r" b="b"/>
                    <a:pathLst>
                      <a:path w="38" h="25">
                        <a:moveTo>
                          <a:pt x="28" y="2"/>
                        </a:moveTo>
                        <a:cubicBezTo>
                          <a:pt x="28" y="2"/>
                          <a:pt x="38" y="8"/>
                          <a:pt x="31" y="16"/>
                        </a:cubicBezTo>
                        <a:cubicBezTo>
                          <a:pt x="24" y="25"/>
                          <a:pt x="11" y="13"/>
                          <a:pt x="7" y="12"/>
                        </a:cubicBezTo>
                        <a:cubicBezTo>
                          <a:pt x="4" y="12"/>
                          <a:pt x="0" y="3"/>
                          <a:pt x="9" y="2"/>
                        </a:cubicBezTo>
                        <a:cubicBezTo>
                          <a:pt x="18" y="0"/>
                          <a:pt x="28" y="2"/>
                          <a:pt x="28"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3" name="Freeform 7469">
                    <a:extLst>
                      <a:ext uri="{FF2B5EF4-FFF2-40B4-BE49-F238E27FC236}">
                        <a16:creationId xmlns:a16="http://schemas.microsoft.com/office/drawing/2014/main" xmlns="" id="{A82578AB-AD59-43F4-99F5-39A0DEA8788A}"/>
                      </a:ext>
                    </a:extLst>
                  </p:cNvPr>
                  <p:cNvSpPr>
                    <a:spLocks noEditPoints="1"/>
                  </p:cNvSpPr>
                  <p:nvPr/>
                </p:nvSpPr>
                <p:spPr bwMode="auto">
                  <a:xfrm>
                    <a:off x="4025" y="2633"/>
                    <a:ext cx="23" cy="15"/>
                  </a:xfrm>
                  <a:custGeom>
                    <a:avLst/>
                    <a:gdLst>
                      <a:gd name="T0" fmla="*/ 21 w 31"/>
                      <a:gd name="T1" fmla="*/ 20 h 20"/>
                      <a:gd name="T2" fmla="*/ 4 w 31"/>
                      <a:gd name="T3" fmla="*/ 13 h 20"/>
                      <a:gd name="T4" fmla="*/ 0 w 31"/>
                      <a:gd name="T5" fmla="*/ 7 h 20"/>
                      <a:gd name="T6" fmla="*/ 6 w 31"/>
                      <a:gd name="T7" fmla="*/ 1 h 20"/>
                      <a:gd name="T8" fmla="*/ 15 w 31"/>
                      <a:gd name="T9" fmla="*/ 0 h 20"/>
                      <a:gd name="T10" fmla="*/ 25 w 31"/>
                      <a:gd name="T11" fmla="*/ 1 h 20"/>
                      <a:gd name="T12" fmla="*/ 25 w 31"/>
                      <a:gd name="T13" fmla="*/ 2 h 20"/>
                      <a:gd name="T14" fmla="*/ 25 w 31"/>
                      <a:gd name="T15" fmla="*/ 1 h 20"/>
                      <a:gd name="T16" fmla="*/ 25 w 31"/>
                      <a:gd name="T17" fmla="*/ 1 h 20"/>
                      <a:gd name="T18" fmla="*/ 25 w 31"/>
                      <a:gd name="T19" fmla="*/ 1 h 20"/>
                      <a:gd name="T20" fmla="*/ 31 w 31"/>
                      <a:gd name="T21" fmla="*/ 10 h 20"/>
                      <a:gd name="T22" fmla="*/ 28 w 31"/>
                      <a:gd name="T23" fmla="*/ 17 h 20"/>
                      <a:gd name="T24" fmla="*/ 21 w 31"/>
                      <a:gd name="T25" fmla="*/ 20 h 20"/>
                      <a:gd name="T26" fmla="*/ 6 w 31"/>
                      <a:gd name="T27" fmla="*/ 2 h 20"/>
                      <a:gd name="T28" fmla="*/ 1 w 31"/>
                      <a:gd name="T29" fmla="*/ 7 h 20"/>
                      <a:gd name="T30" fmla="*/ 4 w 31"/>
                      <a:gd name="T31" fmla="*/ 12 h 20"/>
                      <a:gd name="T32" fmla="*/ 21 w 31"/>
                      <a:gd name="T33" fmla="*/ 19 h 20"/>
                      <a:gd name="T34" fmla="*/ 28 w 31"/>
                      <a:gd name="T35" fmla="*/ 16 h 20"/>
                      <a:gd name="T36" fmla="*/ 30 w 31"/>
                      <a:gd name="T37" fmla="*/ 10 h 20"/>
                      <a:gd name="T38" fmla="*/ 24 w 31"/>
                      <a:gd name="T39" fmla="*/ 2 h 20"/>
                      <a:gd name="T40" fmla="*/ 15 w 31"/>
                      <a:gd name="T41" fmla="*/ 1 h 20"/>
                      <a:gd name="T42" fmla="*/ 6 w 31"/>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0">
                        <a:moveTo>
                          <a:pt x="21" y="20"/>
                        </a:moveTo>
                        <a:cubicBezTo>
                          <a:pt x="15" y="20"/>
                          <a:pt x="7" y="13"/>
                          <a:pt x="4" y="13"/>
                        </a:cubicBezTo>
                        <a:cubicBezTo>
                          <a:pt x="2" y="13"/>
                          <a:pt x="0" y="10"/>
                          <a:pt x="0" y="7"/>
                        </a:cubicBezTo>
                        <a:cubicBezTo>
                          <a:pt x="0" y="5"/>
                          <a:pt x="2" y="2"/>
                          <a:pt x="6" y="1"/>
                        </a:cubicBezTo>
                        <a:cubicBezTo>
                          <a:pt x="9" y="0"/>
                          <a:pt x="12" y="0"/>
                          <a:pt x="15" y="0"/>
                        </a:cubicBezTo>
                        <a:cubicBezTo>
                          <a:pt x="21" y="0"/>
                          <a:pt x="25" y="1"/>
                          <a:pt x="25" y="1"/>
                        </a:cubicBezTo>
                        <a:cubicBezTo>
                          <a:pt x="25" y="2"/>
                          <a:pt x="25" y="2"/>
                          <a:pt x="25" y="2"/>
                        </a:cubicBezTo>
                        <a:cubicBezTo>
                          <a:pt x="25" y="1"/>
                          <a:pt x="25" y="1"/>
                          <a:pt x="25" y="1"/>
                        </a:cubicBezTo>
                        <a:cubicBezTo>
                          <a:pt x="25" y="1"/>
                          <a:pt x="25" y="1"/>
                          <a:pt x="25" y="1"/>
                        </a:cubicBezTo>
                        <a:cubicBezTo>
                          <a:pt x="25" y="1"/>
                          <a:pt x="25" y="1"/>
                          <a:pt x="25" y="1"/>
                        </a:cubicBezTo>
                        <a:cubicBezTo>
                          <a:pt x="25" y="1"/>
                          <a:pt x="31" y="5"/>
                          <a:pt x="31" y="10"/>
                        </a:cubicBezTo>
                        <a:cubicBezTo>
                          <a:pt x="31" y="12"/>
                          <a:pt x="30" y="14"/>
                          <a:pt x="28" y="17"/>
                        </a:cubicBezTo>
                        <a:cubicBezTo>
                          <a:pt x="26" y="19"/>
                          <a:pt x="24" y="20"/>
                          <a:pt x="21" y="20"/>
                        </a:cubicBezTo>
                        <a:close/>
                        <a:moveTo>
                          <a:pt x="6" y="2"/>
                        </a:moveTo>
                        <a:cubicBezTo>
                          <a:pt x="2" y="3"/>
                          <a:pt x="1" y="5"/>
                          <a:pt x="1" y="7"/>
                        </a:cubicBezTo>
                        <a:cubicBezTo>
                          <a:pt x="1" y="9"/>
                          <a:pt x="3" y="12"/>
                          <a:pt x="4" y="12"/>
                        </a:cubicBezTo>
                        <a:cubicBezTo>
                          <a:pt x="8" y="12"/>
                          <a:pt x="15" y="19"/>
                          <a:pt x="21" y="19"/>
                        </a:cubicBezTo>
                        <a:cubicBezTo>
                          <a:pt x="24" y="19"/>
                          <a:pt x="26" y="18"/>
                          <a:pt x="28" y="16"/>
                        </a:cubicBezTo>
                        <a:cubicBezTo>
                          <a:pt x="29" y="14"/>
                          <a:pt x="30" y="12"/>
                          <a:pt x="30" y="10"/>
                        </a:cubicBezTo>
                        <a:cubicBezTo>
                          <a:pt x="30" y="6"/>
                          <a:pt x="25" y="2"/>
                          <a:pt x="24" y="2"/>
                        </a:cubicBezTo>
                        <a:cubicBezTo>
                          <a:pt x="24" y="2"/>
                          <a:pt x="20" y="1"/>
                          <a:pt x="15" y="1"/>
                        </a:cubicBezTo>
                        <a:cubicBezTo>
                          <a:pt x="12" y="1"/>
                          <a:pt x="9" y="1"/>
                          <a:pt x="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4" name="Freeform 7470">
                    <a:extLst>
                      <a:ext uri="{FF2B5EF4-FFF2-40B4-BE49-F238E27FC236}">
                        <a16:creationId xmlns:a16="http://schemas.microsoft.com/office/drawing/2014/main" xmlns="" id="{C7B258C3-625C-4653-B93E-1ABDA73EC453}"/>
                      </a:ext>
                    </a:extLst>
                  </p:cNvPr>
                  <p:cNvSpPr>
                    <a:spLocks/>
                  </p:cNvSpPr>
                  <p:nvPr/>
                </p:nvSpPr>
                <p:spPr bwMode="auto">
                  <a:xfrm>
                    <a:off x="4036" y="2636"/>
                    <a:ext cx="11" cy="11"/>
                  </a:xfrm>
                  <a:custGeom>
                    <a:avLst/>
                    <a:gdLst>
                      <a:gd name="T0" fmla="*/ 12 w 15"/>
                      <a:gd name="T1" fmla="*/ 0 h 15"/>
                      <a:gd name="T2" fmla="*/ 9 w 15"/>
                      <a:gd name="T3" fmla="*/ 1 h 15"/>
                      <a:gd name="T4" fmla="*/ 12 w 15"/>
                      <a:gd name="T5" fmla="*/ 7 h 15"/>
                      <a:gd name="T6" fmla="*/ 3 w 15"/>
                      <a:gd name="T7" fmla="*/ 12 h 15"/>
                      <a:gd name="T8" fmla="*/ 1 w 15"/>
                      <a:gd name="T9" fmla="*/ 12 h 15"/>
                      <a:gd name="T10" fmla="*/ 1 w 15"/>
                      <a:gd name="T11" fmla="*/ 12 h 15"/>
                      <a:gd name="T12" fmla="*/ 0 w 15"/>
                      <a:gd name="T13" fmla="*/ 13 h 15"/>
                      <a:gd name="T14" fmla="*/ 6 w 15"/>
                      <a:gd name="T15" fmla="*/ 15 h 15"/>
                      <a:gd name="T16" fmla="*/ 6 w 15"/>
                      <a:gd name="T17" fmla="*/ 15 h 15"/>
                      <a:gd name="T18" fmla="*/ 13 w 15"/>
                      <a:gd name="T19" fmla="*/ 12 h 15"/>
                      <a:gd name="T20" fmla="*/ 15 w 15"/>
                      <a:gd name="T21" fmla="*/ 6 h 15"/>
                      <a:gd name="T22" fmla="*/ 12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2" y="0"/>
                        </a:moveTo>
                        <a:cubicBezTo>
                          <a:pt x="11" y="0"/>
                          <a:pt x="10" y="1"/>
                          <a:pt x="9" y="1"/>
                        </a:cubicBezTo>
                        <a:cubicBezTo>
                          <a:pt x="11" y="2"/>
                          <a:pt x="12" y="5"/>
                          <a:pt x="12" y="7"/>
                        </a:cubicBezTo>
                        <a:cubicBezTo>
                          <a:pt x="11" y="11"/>
                          <a:pt x="7" y="12"/>
                          <a:pt x="3" y="12"/>
                        </a:cubicBezTo>
                        <a:cubicBezTo>
                          <a:pt x="2" y="12"/>
                          <a:pt x="2" y="12"/>
                          <a:pt x="1" y="12"/>
                        </a:cubicBezTo>
                        <a:cubicBezTo>
                          <a:pt x="1" y="12"/>
                          <a:pt x="1" y="12"/>
                          <a:pt x="1" y="12"/>
                        </a:cubicBezTo>
                        <a:cubicBezTo>
                          <a:pt x="1" y="12"/>
                          <a:pt x="0" y="13"/>
                          <a:pt x="0" y="13"/>
                        </a:cubicBezTo>
                        <a:cubicBezTo>
                          <a:pt x="2" y="14"/>
                          <a:pt x="4" y="15"/>
                          <a:pt x="6" y="15"/>
                        </a:cubicBezTo>
                        <a:cubicBezTo>
                          <a:pt x="6" y="15"/>
                          <a:pt x="6" y="15"/>
                          <a:pt x="6" y="15"/>
                        </a:cubicBezTo>
                        <a:cubicBezTo>
                          <a:pt x="9" y="15"/>
                          <a:pt x="11" y="14"/>
                          <a:pt x="13" y="12"/>
                        </a:cubicBezTo>
                        <a:cubicBezTo>
                          <a:pt x="14" y="10"/>
                          <a:pt x="15" y="8"/>
                          <a:pt x="15" y="6"/>
                        </a:cubicBezTo>
                        <a:cubicBezTo>
                          <a:pt x="15" y="4"/>
                          <a:pt x="13"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5" name="Freeform 7471">
                    <a:extLst>
                      <a:ext uri="{FF2B5EF4-FFF2-40B4-BE49-F238E27FC236}">
                        <a16:creationId xmlns:a16="http://schemas.microsoft.com/office/drawing/2014/main" xmlns="" id="{89D83488-C264-4C55-B952-E798BACF169D}"/>
                      </a:ext>
                    </a:extLst>
                  </p:cNvPr>
                  <p:cNvSpPr>
                    <a:spLocks/>
                  </p:cNvSpPr>
                  <p:nvPr/>
                </p:nvSpPr>
                <p:spPr bwMode="auto">
                  <a:xfrm>
                    <a:off x="4036" y="2635"/>
                    <a:ext cx="14" cy="12"/>
                  </a:xfrm>
                  <a:custGeom>
                    <a:avLst/>
                    <a:gdLst>
                      <a:gd name="T0" fmla="*/ 13 w 19"/>
                      <a:gd name="T1" fmla="*/ 0 h 16"/>
                      <a:gd name="T2" fmla="*/ 13 w 19"/>
                      <a:gd name="T3" fmla="*/ 1 h 16"/>
                      <a:gd name="T4" fmla="*/ 16 w 19"/>
                      <a:gd name="T5" fmla="*/ 7 h 16"/>
                      <a:gd name="T6" fmla="*/ 14 w 19"/>
                      <a:gd name="T7" fmla="*/ 13 h 16"/>
                      <a:gd name="T8" fmla="*/ 7 w 19"/>
                      <a:gd name="T9" fmla="*/ 16 h 16"/>
                      <a:gd name="T10" fmla="*/ 7 w 19"/>
                      <a:gd name="T11" fmla="*/ 16 h 16"/>
                      <a:gd name="T12" fmla="*/ 1 w 19"/>
                      <a:gd name="T13" fmla="*/ 14 h 16"/>
                      <a:gd name="T14" fmla="*/ 0 w 19"/>
                      <a:gd name="T15" fmla="*/ 14 h 16"/>
                      <a:gd name="T16" fmla="*/ 7 w 19"/>
                      <a:gd name="T17" fmla="*/ 16 h 16"/>
                      <a:gd name="T18" fmla="*/ 14 w 19"/>
                      <a:gd name="T19" fmla="*/ 13 h 16"/>
                      <a:gd name="T20" fmla="*/ 13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3" y="0"/>
                        </a:moveTo>
                        <a:cubicBezTo>
                          <a:pt x="13" y="1"/>
                          <a:pt x="13" y="1"/>
                          <a:pt x="13" y="1"/>
                        </a:cubicBezTo>
                        <a:cubicBezTo>
                          <a:pt x="14" y="2"/>
                          <a:pt x="16" y="5"/>
                          <a:pt x="16" y="7"/>
                        </a:cubicBezTo>
                        <a:cubicBezTo>
                          <a:pt x="16" y="9"/>
                          <a:pt x="15" y="11"/>
                          <a:pt x="14" y="13"/>
                        </a:cubicBezTo>
                        <a:cubicBezTo>
                          <a:pt x="12" y="15"/>
                          <a:pt x="10" y="16"/>
                          <a:pt x="7" y="16"/>
                        </a:cubicBezTo>
                        <a:cubicBezTo>
                          <a:pt x="7" y="16"/>
                          <a:pt x="7" y="16"/>
                          <a:pt x="7" y="16"/>
                        </a:cubicBezTo>
                        <a:cubicBezTo>
                          <a:pt x="5" y="16"/>
                          <a:pt x="3" y="15"/>
                          <a:pt x="1" y="14"/>
                        </a:cubicBezTo>
                        <a:cubicBezTo>
                          <a:pt x="0" y="14"/>
                          <a:pt x="0" y="14"/>
                          <a:pt x="0" y="14"/>
                        </a:cubicBezTo>
                        <a:cubicBezTo>
                          <a:pt x="3" y="16"/>
                          <a:pt x="5" y="16"/>
                          <a:pt x="7" y="16"/>
                        </a:cubicBezTo>
                        <a:cubicBezTo>
                          <a:pt x="10" y="16"/>
                          <a:pt x="12" y="16"/>
                          <a:pt x="14" y="13"/>
                        </a:cubicBezTo>
                        <a:cubicBezTo>
                          <a:pt x="19" y="8"/>
                          <a:pt x="16"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6" name="Freeform 7472">
                    <a:extLst>
                      <a:ext uri="{FF2B5EF4-FFF2-40B4-BE49-F238E27FC236}">
                        <a16:creationId xmlns:a16="http://schemas.microsoft.com/office/drawing/2014/main" xmlns="" id="{D3570557-804E-4662-A2DD-7662A81CABEE}"/>
                      </a:ext>
                    </a:extLst>
                  </p:cNvPr>
                  <p:cNvSpPr>
                    <a:spLocks/>
                  </p:cNvSpPr>
                  <p:nvPr/>
                </p:nvSpPr>
                <p:spPr bwMode="auto">
                  <a:xfrm>
                    <a:off x="4034"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7" name="Freeform 7473">
                    <a:extLst>
                      <a:ext uri="{FF2B5EF4-FFF2-40B4-BE49-F238E27FC236}">
                        <a16:creationId xmlns:a16="http://schemas.microsoft.com/office/drawing/2014/main" xmlns="" id="{2DF7A569-E0C6-4448-A5A8-E77FCF498E23}"/>
                      </a:ext>
                    </a:extLst>
                  </p:cNvPr>
                  <p:cNvSpPr>
                    <a:spLocks/>
                  </p:cNvSpPr>
                  <p:nvPr/>
                </p:nvSpPr>
                <p:spPr bwMode="auto">
                  <a:xfrm>
                    <a:off x="4036" y="2638"/>
                    <a:ext cx="8" cy="6"/>
                  </a:xfrm>
                  <a:custGeom>
                    <a:avLst/>
                    <a:gdLst>
                      <a:gd name="T0" fmla="*/ 6 w 11"/>
                      <a:gd name="T1" fmla="*/ 8 h 8"/>
                      <a:gd name="T2" fmla="*/ 3 w 11"/>
                      <a:gd name="T3" fmla="*/ 3 h 8"/>
                      <a:gd name="T4" fmla="*/ 11 w 11"/>
                      <a:gd name="T5" fmla="*/ 4 h 8"/>
                      <a:gd name="T6" fmla="*/ 6 w 11"/>
                      <a:gd name="T7" fmla="*/ 8 h 8"/>
                    </a:gdLst>
                    <a:ahLst/>
                    <a:cxnLst>
                      <a:cxn ang="0">
                        <a:pos x="T0" y="T1"/>
                      </a:cxn>
                      <a:cxn ang="0">
                        <a:pos x="T2" y="T3"/>
                      </a:cxn>
                      <a:cxn ang="0">
                        <a:pos x="T4" y="T5"/>
                      </a:cxn>
                      <a:cxn ang="0">
                        <a:pos x="T6" y="T7"/>
                      </a:cxn>
                    </a:cxnLst>
                    <a:rect l="0" t="0" r="r" b="b"/>
                    <a:pathLst>
                      <a:path w="11" h="8">
                        <a:moveTo>
                          <a:pt x="6" y="8"/>
                        </a:moveTo>
                        <a:cubicBezTo>
                          <a:pt x="6" y="8"/>
                          <a:pt x="0" y="6"/>
                          <a:pt x="3" y="3"/>
                        </a:cubicBezTo>
                        <a:cubicBezTo>
                          <a:pt x="5" y="0"/>
                          <a:pt x="11" y="0"/>
                          <a:pt x="11" y="4"/>
                        </a:cubicBezTo>
                        <a:cubicBezTo>
                          <a:pt x="11" y="7"/>
                          <a:pt x="8" y="8"/>
                          <a:pt x="6"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8" name="Freeform 7474">
                    <a:extLst>
                      <a:ext uri="{FF2B5EF4-FFF2-40B4-BE49-F238E27FC236}">
                        <a16:creationId xmlns:a16="http://schemas.microsoft.com/office/drawing/2014/main" xmlns="" id="{43F5D0D8-49C4-4A75-A0BF-21484430DFD2}"/>
                      </a:ext>
                    </a:extLst>
                  </p:cNvPr>
                  <p:cNvSpPr>
                    <a:spLocks/>
                  </p:cNvSpPr>
                  <p:nvPr/>
                </p:nvSpPr>
                <p:spPr bwMode="auto">
                  <a:xfrm>
                    <a:off x="4018" y="2625"/>
                    <a:ext cx="29" cy="17"/>
                  </a:xfrm>
                  <a:custGeom>
                    <a:avLst/>
                    <a:gdLst>
                      <a:gd name="T0" fmla="*/ 35 w 39"/>
                      <a:gd name="T1" fmla="*/ 9 h 23"/>
                      <a:gd name="T2" fmla="*/ 14 w 39"/>
                      <a:gd name="T3" fmla="*/ 4 h 23"/>
                      <a:gd name="T4" fmla="*/ 11 w 39"/>
                      <a:gd name="T5" fmla="*/ 20 h 23"/>
                      <a:gd name="T6" fmla="*/ 27 w 39"/>
                      <a:gd name="T7" fmla="*/ 16 h 23"/>
                      <a:gd name="T8" fmla="*/ 35 w 39"/>
                      <a:gd name="T9" fmla="*/ 9 h 23"/>
                    </a:gdLst>
                    <a:ahLst/>
                    <a:cxnLst>
                      <a:cxn ang="0">
                        <a:pos x="T0" y="T1"/>
                      </a:cxn>
                      <a:cxn ang="0">
                        <a:pos x="T2" y="T3"/>
                      </a:cxn>
                      <a:cxn ang="0">
                        <a:pos x="T4" y="T5"/>
                      </a:cxn>
                      <a:cxn ang="0">
                        <a:pos x="T6" y="T7"/>
                      </a:cxn>
                      <a:cxn ang="0">
                        <a:pos x="T8" y="T9"/>
                      </a:cxn>
                    </a:cxnLst>
                    <a:rect l="0" t="0" r="r" b="b"/>
                    <a:pathLst>
                      <a:path w="39" h="23">
                        <a:moveTo>
                          <a:pt x="35" y="9"/>
                        </a:moveTo>
                        <a:cubicBezTo>
                          <a:pt x="35" y="9"/>
                          <a:pt x="28" y="0"/>
                          <a:pt x="14" y="4"/>
                        </a:cubicBezTo>
                        <a:cubicBezTo>
                          <a:pt x="0" y="8"/>
                          <a:pt x="3" y="23"/>
                          <a:pt x="11" y="20"/>
                        </a:cubicBezTo>
                        <a:cubicBezTo>
                          <a:pt x="19" y="16"/>
                          <a:pt x="18" y="14"/>
                          <a:pt x="27" y="16"/>
                        </a:cubicBezTo>
                        <a:cubicBezTo>
                          <a:pt x="36" y="17"/>
                          <a:pt x="39" y="12"/>
                          <a:pt x="35"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39" name="Freeform 7475">
                    <a:extLst>
                      <a:ext uri="{FF2B5EF4-FFF2-40B4-BE49-F238E27FC236}">
                        <a16:creationId xmlns:a16="http://schemas.microsoft.com/office/drawing/2014/main" xmlns="" id="{8C4310ED-17A9-4FC0-85F8-9E1B435F06FD}"/>
                      </a:ext>
                    </a:extLst>
                  </p:cNvPr>
                  <p:cNvSpPr>
                    <a:spLocks noEditPoints="1"/>
                  </p:cNvSpPr>
                  <p:nvPr/>
                </p:nvSpPr>
                <p:spPr bwMode="auto">
                  <a:xfrm>
                    <a:off x="4021" y="2626"/>
                    <a:ext cx="25" cy="14"/>
                  </a:xfrm>
                  <a:custGeom>
                    <a:avLst/>
                    <a:gdLst>
                      <a:gd name="T0" fmla="*/ 5 w 33"/>
                      <a:gd name="T1" fmla="*/ 18 h 18"/>
                      <a:gd name="T2" fmla="*/ 0 w 33"/>
                      <a:gd name="T3" fmla="*/ 12 h 18"/>
                      <a:gd name="T4" fmla="*/ 10 w 33"/>
                      <a:gd name="T5" fmla="*/ 1 h 18"/>
                      <a:gd name="T6" fmla="*/ 16 w 33"/>
                      <a:gd name="T7" fmla="*/ 0 h 18"/>
                      <a:gd name="T8" fmla="*/ 32 w 33"/>
                      <a:gd name="T9" fmla="*/ 7 h 18"/>
                      <a:gd name="T10" fmla="*/ 33 w 33"/>
                      <a:gd name="T11" fmla="*/ 10 h 18"/>
                      <a:gd name="T12" fmla="*/ 26 w 33"/>
                      <a:gd name="T13" fmla="*/ 14 h 18"/>
                      <a:gd name="T14" fmla="*/ 23 w 33"/>
                      <a:gd name="T15" fmla="*/ 14 h 18"/>
                      <a:gd name="T16" fmla="*/ 19 w 33"/>
                      <a:gd name="T17" fmla="*/ 14 h 18"/>
                      <a:gd name="T18" fmla="*/ 7 w 33"/>
                      <a:gd name="T19" fmla="*/ 18 h 18"/>
                      <a:gd name="T20" fmla="*/ 5 w 33"/>
                      <a:gd name="T21" fmla="*/ 18 h 18"/>
                      <a:gd name="T22" fmla="*/ 10 w 33"/>
                      <a:gd name="T23" fmla="*/ 2 h 18"/>
                      <a:gd name="T24" fmla="*/ 1 w 33"/>
                      <a:gd name="T25" fmla="*/ 12 h 18"/>
                      <a:gd name="T26" fmla="*/ 5 w 33"/>
                      <a:gd name="T27" fmla="*/ 17 h 18"/>
                      <a:gd name="T28" fmla="*/ 7 w 33"/>
                      <a:gd name="T29" fmla="*/ 17 h 18"/>
                      <a:gd name="T30" fmla="*/ 19 w 33"/>
                      <a:gd name="T31" fmla="*/ 13 h 18"/>
                      <a:gd name="T32" fmla="*/ 23 w 33"/>
                      <a:gd name="T33" fmla="*/ 13 h 18"/>
                      <a:gd name="T34" fmla="*/ 26 w 33"/>
                      <a:gd name="T35" fmla="*/ 13 h 18"/>
                      <a:gd name="T36" fmla="*/ 32 w 33"/>
                      <a:gd name="T37" fmla="*/ 10 h 18"/>
                      <a:gd name="T38" fmla="*/ 31 w 33"/>
                      <a:gd name="T39" fmla="*/ 7 h 18"/>
                      <a:gd name="T40" fmla="*/ 31 w 33"/>
                      <a:gd name="T41" fmla="*/ 7 h 18"/>
                      <a:gd name="T42" fmla="*/ 31 w 33"/>
                      <a:gd name="T43" fmla="*/ 7 h 18"/>
                      <a:gd name="T44" fmla="*/ 27 w 33"/>
                      <a:gd name="T45" fmla="*/ 4 h 18"/>
                      <a:gd name="T46" fmla="*/ 16 w 33"/>
                      <a:gd name="T47" fmla="*/ 1 h 18"/>
                      <a:gd name="T48" fmla="*/ 10 w 33"/>
                      <a:gd name="T4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18">
                        <a:moveTo>
                          <a:pt x="5" y="18"/>
                        </a:moveTo>
                        <a:cubicBezTo>
                          <a:pt x="2" y="18"/>
                          <a:pt x="0" y="16"/>
                          <a:pt x="0" y="12"/>
                        </a:cubicBezTo>
                        <a:cubicBezTo>
                          <a:pt x="0" y="8"/>
                          <a:pt x="3" y="3"/>
                          <a:pt x="10" y="1"/>
                        </a:cubicBezTo>
                        <a:cubicBezTo>
                          <a:pt x="12" y="0"/>
                          <a:pt x="14" y="0"/>
                          <a:pt x="16" y="0"/>
                        </a:cubicBezTo>
                        <a:cubicBezTo>
                          <a:pt x="26" y="0"/>
                          <a:pt x="31" y="6"/>
                          <a:pt x="32" y="7"/>
                        </a:cubicBezTo>
                        <a:cubicBezTo>
                          <a:pt x="33" y="7"/>
                          <a:pt x="33" y="9"/>
                          <a:pt x="33" y="10"/>
                        </a:cubicBezTo>
                        <a:cubicBezTo>
                          <a:pt x="33" y="12"/>
                          <a:pt x="30" y="14"/>
                          <a:pt x="26" y="14"/>
                        </a:cubicBezTo>
                        <a:cubicBezTo>
                          <a:pt x="25" y="14"/>
                          <a:pt x="24" y="14"/>
                          <a:pt x="23" y="14"/>
                        </a:cubicBezTo>
                        <a:cubicBezTo>
                          <a:pt x="21" y="14"/>
                          <a:pt x="20" y="14"/>
                          <a:pt x="19" y="14"/>
                        </a:cubicBezTo>
                        <a:cubicBezTo>
                          <a:pt x="15" y="14"/>
                          <a:pt x="14" y="15"/>
                          <a:pt x="7" y="18"/>
                        </a:cubicBezTo>
                        <a:cubicBezTo>
                          <a:pt x="7" y="18"/>
                          <a:pt x="6" y="18"/>
                          <a:pt x="5" y="18"/>
                        </a:cubicBezTo>
                        <a:close/>
                        <a:moveTo>
                          <a:pt x="10" y="2"/>
                        </a:moveTo>
                        <a:cubicBezTo>
                          <a:pt x="3" y="4"/>
                          <a:pt x="1" y="8"/>
                          <a:pt x="1" y="12"/>
                        </a:cubicBezTo>
                        <a:cubicBezTo>
                          <a:pt x="1" y="15"/>
                          <a:pt x="2" y="17"/>
                          <a:pt x="5" y="17"/>
                        </a:cubicBezTo>
                        <a:cubicBezTo>
                          <a:pt x="6" y="17"/>
                          <a:pt x="6" y="17"/>
                          <a:pt x="7" y="17"/>
                        </a:cubicBezTo>
                        <a:cubicBezTo>
                          <a:pt x="14" y="15"/>
                          <a:pt x="14" y="13"/>
                          <a:pt x="19" y="13"/>
                        </a:cubicBezTo>
                        <a:cubicBezTo>
                          <a:pt x="20" y="13"/>
                          <a:pt x="21" y="13"/>
                          <a:pt x="23" y="13"/>
                        </a:cubicBezTo>
                        <a:cubicBezTo>
                          <a:pt x="24" y="13"/>
                          <a:pt x="25" y="13"/>
                          <a:pt x="26" y="13"/>
                        </a:cubicBezTo>
                        <a:cubicBezTo>
                          <a:pt x="30" y="13"/>
                          <a:pt x="32" y="11"/>
                          <a:pt x="32" y="10"/>
                        </a:cubicBezTo>
                        <a:cubicBezTo>
                          <a:pt x="32" y="9"/>
                          <a:pt x="32" y="8"/>
                          <a:pt x="31" y="7"/>
                        </a:cubicBezTo>
                        <a:cubicBezTo>
                          <a:pt x="31" y="7"/>
                          <a:pt x="31" y="7"/>
                          <a:pt x="31" y="7"/>
                        </a:cubicBezTo>
                        <a:cubicBezTo>
                          <a:pt x="31" y="7"/>
                          <a:pt x="31" y="7"/>
                          <a:pt x="31" y="7"/>
                        </a:cubicBezTo>
                        <a:cubicBezTo>
                          <a:pt x="31" y="7"/>
                          <a:pt x="30" y="6"/>
                          <a:pt x="27" y="4"/>
                        </a:cubicBezTo>
                        <a:cubicBezTo>
                          <a:pt x="25" y="3"/>
                          <a:pt x="21" y="1"/>
                          <a:pt x="16" y="1"/>
                        </a:cubicBezTo>
                        <a:cubicBezTo>
                          <a:pt x="14" y="1"/>
                          <a:pt x="12" y="1"/>
                          <a:pt x="10"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0" name="Freeform 7476">
                    <a:extLst>
                      <a:ext uri="{FF2B5EF4-FFF2-40B4-BE49-F238E27FC236}">
                        <a16:creationId xmlns:a16="http://schemas.microsoft.com/office/drawing/2014/main" xmlns="" id="{592E3CF9-D98E-4B56-9F50-EC162F404933}"/>
                      </a:ext>
                    </a:extLst>
                  </p:cNvPr>
                  <p:cNvSpPr>
                    <a:spLocks/>
                  </p:cNvSpPr>
                  <p:nvPr/>
                </p:nvSpPr>
                <p:spPr bwMode="auto">
                  <a:xfrm>
                    <a:off x="4022" y="2627"/>
                    <a:ext cx="23" cy="11"/>
                  </a:xfrm>
                  <a:custGeom>
                    <a:avLst/>
                    <a:gdLst>
                      <a:gd name="T0" fmla="*/ 15 w 31"/>
                      <a:gd name="T1" fmla="*/ 0 h 15"/>
                      <a:gd name="T2" fmla="*/ 9 w 31"/>
                      <a:gd name="T3" fmla="*/ 1 h 15"/>
                      <a:gd name="T4" fmla="*/ 0 w 31"/>
                      <a:gd name="T5" fmla="*/ 11 h 15"/>
                      <a:gd name="T6" fmla="*/ 1 w 31"/>
                      <a:gd name="T7" fmla="*/ 15 h 15"/>
                      <a:gd name="T8" fmla="*/ 2 w 31"/>
                      <a:gd name="T9" fmla="*/ 14 h 15"/>
                      <a:gd name="T10" fmla="*/ 4 w 31"/>
                      <a:gd name="T11" fmla="*/ 12 h 15"/>
                      <a:gd name="T12" fmla="*/ 3 w 31"/>
                      <a:gd name="T13" fmla="*/ 10 h 15"/>
                      <a:gd name="T14" fmla="*/ 10 w 31"/>
                      <a:gd name="T15" fmla="*/ 4 h 15"/>
                      <a:gd name="T16" fmla="*/ 11 w 31"/>
                      <a:gd name="T17" fmla="*/ 4 h 15"/>
                      <a:gd name="T18" fmla="*/ 17 w 31"/>
                      <a:gd name="T19" fmla="*/ 5 h 15"/>
                      <a:gd name="T20" fmla="*/ 19 w 31"/>
                      <a:gd name="T21" fmla="*/ 6 h 15"/>
                      <a:gd name="T22" fmla="*/ 20 w 31"/>
                      <a:gd name="T23" fmla="*/ 6 h 15"/>
                      <a:gd name="T24" fmla="*/ 22 w 31"/>
                      <a:gd name="T25" fmla="*/ 4 h 15"/>
                      <a:gd name="T26" fmla="*/ 22 w 31"/>
                      <a:gd name="T27" fmla="*/ 4 h 15"/>
                      <a:gd name="T28" fmla="*/ 26 w 31"/>
                      <a:gd name="T29" fmla="*/ 7 h 15"/>
                      <a:gd name="T30" fmla="*/ 26 w 31"/>
                      <a:gd name="T31" fmla="*/ 11 h 15"/>
                      <a:gd name="T32" fmla="*/ 24 w 31"/>
                      <a:gd name="T33" fmla="*/ 11 h 15"/>
                      <a:gd name="T34" fmla="*/ 21 w 31"/>
                      <a:gd name="T35" fmla="*/ 10 h 15"/>
                      <a:gd name="T36" fmla="*/ 17 w 31"/>
                      <a:gd name="T37" fmla="*/ 10 h 15"/>
                      <a:gd name="T38" fmla="*/ 14 w 31"/>
                      <a:gd name="T39" fmla="*/ 11 h 15"/>
                      <a:gd name="T40" fmla="*/ 12 w 31"/>
                      <a:gd name="T41" fmla="*/ 12 h 15"/>
                      <a:gd name="T42" fmla="*/ 13 w 31"/>
                      <a:gd name="T43" fmla="*/ 13 h 15"/>
                      <a:gd name="T44" fmla="*/ 18 w 31"/>
                      <a:gd name="T45" fmla="*/ 12 h 15"/>
                      <a:gd name="T46" fmla="*/ 22 w 31"/>
                      <a:gd name="T47" fmla="*/ 12 h 15"/>
                      <a:gd name="T48" fmla="*/ 24 w 31"/>
                      <a:gd name="T49" fmla="*/ 12 h 15"/>
                      <a:gd name="T50" fmla="*/ 25 w 31"/>
                      <a:gd name="T51" fmla="*/ 12 h 15"/>
                      <a:gd name="T52" fmla="*/ 31 w 31"/>
                      <a:gd name="T53" fmla="*/ 9 h 15"/>
                      <a:gd name="T54" fmla="*/ 30 w 31"/>
                      <a:gd name="T55" fmla="*/ 6 h 15"/>
                      <a:gd name="T56" fmla="*/ 30 w 31"/>
                      <a:gd name="T57" fmla="*/ 6 h 15"/>
                      <a:gd name="T58" fmla="*/ 30 w 31"/>
                      <a:gd name="T59" fmla="*/ 6 h 15"/>
                      <a:gd name="T60" fmla="*/ 26 w 31"/>
                      <a:gd name="T61" fmla="*/ 3 h 15"/>
                      <a:gd name="T62" fmla="*/ 15 w 31"/>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5">
                        <a:moveTo>
                          <a:pt x="15" y="0"/>
                        </a:moveTo>
                        <a:cubicBezTo>
                          <a:pt x="13" y="0"/>
                          <a:pt x="11" y="0"/>
                          <a:pt x="9" y="1"/>
                        </a:cubicBezTo>
                        <a:cubicBezTo>
                          <a:pt x="2" y="3"/>
                          <a:pt x="0" y="7"/>
                          <a:pt x="0" y="11"/>
                        </a:cubicBezTo>
                        <a:cubicBezTo>
                          <a:pt x="0" y="13"/>
                          <a:pt x="0" y="14"/>
                          <a:pt x="1" y="15"/>
                        </a:cubicBezTo>
                        <a:cubicBezTo>
                          <a:pt x="1" y="15"/>
                          <a:pt x="2" y="14"/>
                          <a:pt x="2" y="14"/>
                        </a:cubicBezTo>
                        <a:cubicBezTo>
                          <a:pt x="2" y="13"/>
                          <a:pt x="3" y="13"/>
                          <a:pt x="4" y="12"/>
                        </a:cubicBezTo>
                        <a:cubicBezTo>
                          <a:pt x="4" y="11"/>
                          <a:pt x="3" y="11"/>
                          <a:pt x="3" y="10"/>
                        </a:cubicBezTo>
                        <a:cubicBezTo>
                          <a:pt x="3" y="10"/>
                          <a:pt x="3" y="5"/>
                          <a:pt x="10" y="4"/>
                        </a:cubicBezTo>
                        <a:cubicBezTo>
                          <a:pt x="10" y="4"/>
                          <a:pt x="11" y="4"/>
                          <a:pt x="11" y="4"/>
                        </a:cubicBezTo>
                        <a:cubicBezTo>
                          <a:pt x="14" y="4"/>
                          <a:pt x="15" y="4"/>
                          <a:pt x="17" y="5"/>
                        </a:cubicBezTo>
                        <a:cubicBezTo>
                          <a:pt x="18" y="6"/>
                          <a:pt x="19" y="6"/>
                          <a:pt x="19" y="6"/>
                        </a:cubicBezTo>
                        <a:cubicBezTo>
                          <a:pt x="20" y="6"/>
                          <a:pt x="20" y="6"/>
                          <a:pt x="20" y="6"/>
                        </a:cubicBezTo>
                        <a:cubicBezTo>
                          <a:pt x="21" y="6"/>
                          <a:pt x="20" y="4"/>
                          <a:pt x="22" y="4"/>
                        </a:cubicBezTo>
                        <a:cubicBezTo>
                          <a:pt x="22" y="4"/>
                          <a:pt x="22" y="4"/>
                          <a:pt x="22" y="4"/>
                        </a:cubicBezTo>
                        <a:cubicBezTo>
                          <a:pt x="25" y="5"/>
                          <a:pt x="26" y="6"/>
                          <a:pt x="26" y="7"/>
                        </a:cubicBezTo>
                        <a:cubicBezTo>
                          <a:pt x="26" y="8"/>
                          <a:pt x="30" y="10"/>
                          <a:pt x="26" y="11"/>
                        </a:cubicBezTo>
                        <a:cubicBezTo>
                          <a:pt x="25" y="11"/>
                          <a:pt x="25" y="11"/>
                          <a:pt x="24" y="11"/>
                        </a:cubicBezTo>
                        <a:cubicBezTo>
                          <a:pt x="23" y="11"/>
                          <a:pt x="22" y="11"/>
                          <a:pt x="21" y="10"/>
                        </a:cubicBezTo>
                        <a:cubicBezTo>
                          <a:pt x="20" y="10"/>
                          <a:pt x="19" y="10"/>
                          <a:pt x="17" y="10"/>
                        </a:cubicBezTo>
                        <a:cubicBezTo>
                          <a:pt x="16" y="10"/>
                          <a:pt x="15" y="10"/>
                          <a:pt x="14" y="11"/>
                        </a:cubicBezTo>
                        <a:cubicBezTo>
                          <a:pt x="13" y="11"/>
                          <a:pt x="12" y="12"/>
                          <a:pt x="12" y="12"/>
                        </a:cubicBezTo>
                        <a:cubicBezTo>
                          <a:pt x="12" y="12"/>
                          <a:pt x="13" y="12"/>
                          <a:pt x="13" y="13"/>
                        </a:cubicBezTo>
                        <a:cubicBezTo>
                          <a:pt x="15" y="12"/>
                          <a:pt x="16" y="12"/>
                          <a:pt x="18" y="12"/>
                        </a:cubicBezTo>
                        <a:cubicBezTo>
                          <a:pt x="19" y="12"/>
                          <a:pt x="20" y="12"/>
                          <a:pt x="22" y="12"/>
                        </a:cubicBezTo>
                        <a:cubicBezTo>
                          <a:pt x="23" y="12"/>
                          <a:pt x="24" y="12"/>
                          <a:pt x="24" y="12"/>
                        </a:cubicBezTo>
                        <a:cubicBezTo>
                          <a:pt x="25" y="12"/>
                          <a:pt x="25" y="12"/>
                          <a:pt x="25" y="12"/>
                        </a:cubicBezTo>
                        <a:cubicBezTo>
                          <a:pt x="29" y="12"/>
                          <a:pt x="31" y="10"/>
                          <a:pt x="31" y="9"/>
                        </a:cubicBezTo>
                        <a:cubicBezTo>
                          <a:pt x="31" y="8"/>
                          <a:pt x="31" y="7"/>
                          <a:pt x="30" y="6"/>
                        </a:cubicBezTo>
                        <a:cubicBezTo>
                          <a:pt x="30" y="6"/>
                          <a:pt x="30" y="6"/>
                          <a:pt x="30" y="6"/>
                        </a:cubicBezTo>
                        <a:cubicBezTo>
                          <a:pt x="30" y="6"/>
                          <a:pt x="30" y="6"/>
                          <a:pt x="30" y="6"/>
                        </a:cubicBezTo>
                        <a:cubicBezTo>
                          <a:pt x="30" y="6"/>
                          <a:pt x="29" y="5"/>
                          <a:pt x="26" y="3"/>
                        </a:cubicBezTo>
                        <a:cubicBezTo>
                          <a:pt x="24" y="2"/>
                          <a:pt x="20" y="0"/>
                          <a:pt x="1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1" name="Freeform 7477">
                    <a:extLst>
                      <a:ext uri="{FF2B5EF4-FFF2-40B4-BE49-F238E27FC236}">
                        <a16:creationId xmlns:a16="http://schemas.microsoft.com/office/drawing/2014/main" xmlns="" id="{44D63827-6A4A-41E2-9D3F-CFC35D6814F7}"/>
                      </a:ext>
                    </a:extLst>
                  </p:cNvPr>
                  <p:cNvSpPr>
                    <a:spLocks noEditPoints="1"/>
                  </p:cNvSpPr>
                  <p:nvPr/>
                </p:nvSpPr>
                <p:spPr bwMode="auto">
                  <a:xfrm>
                    <a:off x="4020" y="2627"/>
                    <a:ext cx="27" cy="12"/>
                  </a:xfrm>
                  <a:custGeom>
                    <a:avLst/>
                    <a:gdLst>
                      <a:gd name="T0" fmla="*/ 33 w 37"/>
                      <a:gd name="T1" fmla="*/ 6 h 16"/>
                      <a:gd name="T2" fmla="*/ 33 w 37"/>
                      <a:gd name="T3" fmla="*/ 6 h 16"/>
                      <a:gd name="T4" fmla="*/ 33 w 37"/>
                      <a:gd name="T5" fmla="*/ 6 h 16"/>
                      <a:gd name="T6" fmla="*/ 34 w 37"/>
                      <a:gd name="T7" fmla="*/ 9 h 16"/>
                      <a:gd name="T8" fmla="*/ 28 w 37"/>
                      <a:gd name="T9" fmla="*/ 12 h 16"/>
                      <a:gd name="T10" fmla="*/ 27 w 37"/>
                      <a:gd name="T11" fmla="*/ 12 h 16"/>
                      <a:gd name="T12" fmla="*/ 25 w 37"/>
                      <a:gd name="T13" fmla="*/ 12 h 16"/>
                      <a:gd name="T14" fmla="*/ 21 w 37"/>
                      <a:gd name="T15" fmla="*/ 12 h 16"/>
                      <a:gd name="T16" fmla="*/ 16 w 37"/>
                      <a:gd name="T17" fmla="*/ 13 h 16"/>
                      <a:gd name="T18" fmla="*/ 17 w 37"/>
                      <a:gd name="T19" fmla="*/ 13 h 16"/>
                      <a:gd name="T20" fmla="*/ 21 w 37"/>
                      <a:gd name="T21" fmla="*/ 12 h 16"/>
                      <a:gd name="T22" fmla="*/ 25 w 37"/>
                      <a:gd name="T23" fmla="*/ 13 h 16"/>
                      <a:gd name="T24" fmla="*/ 28 w 37"/>
                      <a:gd name="T25" fmla="*/ 13 h 16"/>
                      <a:gd name="T26" fmla="*/ 33 w 37"/>
                      <a:gd name="T27" fmla="*/ 6 h 16"/>
                      <a:gd name="T28" fmla="*/ 18 w 37"/>
                      <a:gd name="T29" fmla="*/ 0 h 16"/>
                      <a:gd name="T30" fmla="*/ 12 w 37"/>
                      <a:gd name="T31" fmla="*/ 1 h 16"/>
                      <a:gd name="T32" fmla="*/ 4 w 37"/>
                      <a:gd name="T33" fmla="*/ 16 h 16"/>
                      <a:gd name="T34" fmla="*/ 4 w 37"/>
                      <a:gd name="T35" fmla="*/ 15 h 16"/>
                      <a:gd name="T36" fmla="*/ 3 w 37"/>
                      <a:gd name="T37" fmla="*/ 11 h 16"/>
                      <a:gd name="T38" fmla="*/ 12 w 37"/>
                      <a:gd name="T39" fmla="*/ 1 h 16"/>
                      <a:gd name="T40" fmla="*/ 18 w 37"/>
                      <a:gd name="T41" fmla="*/ 0 h 16"/>
                      <a:gd name="T42" fmla="*/ 29 w 37"/>
                      <a:gd name="T43" fmla="*/ 3 h 16"/>
                      <a:gd name="T44" fmla="*/ 33 w 37"/>
                      <a:gd name="T45" fmla="*/ 6 h 16"/>
                      <a:gd name="T46" fmla="*/ 33 w 37"/>
                      <a:gd name="T47" fmla="*/ 6 h 16"/>
                      <a:gd name="T48" fmla="*/ 18 w 37"/>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6">
                        <a:moveTo>
                          <a:pt x="33" y="6"/>
                        </a:moveTo>
                        <a:cubicBezTo>
                          <a:pt x="33" y="6"/>
                          <a:pt x="33" y="6"/>
                          <a:pt x="33" y="6"/>
                        </a:cubicBezTo>
                        <a:cubicBezTo>
                          <a:pt x="33" y="6"/>
                          <a:pt x="33" y="6"/>
                          <a:pt x="33" y="6"/>
                        </a:cubicBezTo>
                        <a:cubicBezTo>
                          <a:pt x="34" y="7"/>
                          <a:pt x="34" y="8"/>
                          <a:pt x="34" y="9"/>
                        </a:cubicBezTo>
                        <a:cubicBezTo>
                          <a:pt x="34" y="10"/>
                          <a:pt x="32" y="12"/>
                          <a:pt x="28" y="12"/>
                        </a:cubicBezTo>
                        <a:cubicBezTo>
                          <a:pt x="27" y="12"/>
                          <a:pt x="27" y="12"/>
                          <a:pt x="27" y="12"/>
                        </a:cubicBezTo>
                        <a:cubicBezTo>
                          <a:pt x="27" y="12"/>
                          <a:pt x="26" y="12"/>
                          <a:pt x="25" y="12"/>
                        </a:cubicBezTo>
                        <a:cubicBezTo>
                          <a:pt x="23" y="12"/>
                          <a:pt x="22" y="12"/>
                          <a:pt x="21" y="12"/>
                        </a:cubicBezTo>
                        <a:cubicBezTo>
                          <a:pt x="19" y="12"/>
                          <a:pt x="18" y="12"/>
                          <a:pt x="16" y="13"/>
                        </a:cubicBezTo>
                        <a:cubicBezTo>
                          <a:pt x="17" y="13"/>
                          <a:pt x="17" y="13"/>
                          <a:pt x="17" y="13"/>
                        </a:cubicBezTo>
                        <a:cubicBezTo>
                          <a:pt x="18" y="13"/>
                          <a:pt x="19" y="12"/>
                          <a:pt x="21" y="12"/>
                        </a:cubicBezTo>
                        <a:cubicBezTo>
                          <a:pt x="22" y="12"/>
                          <a:pt x="23" y="12"/>
                          <a:pt x="25" y="13"/>
                        </a:cubicBezTo>
                        <a:cubicBezTo>
                          <a:pt x="26" y="13"/>
                          <a:pt x="27" y="13"/>
                          <a:pt x="28" y="13"/>
                        </a:cubicBezTo>
                        <a:cubicBezTo>
                          <a:pt x="34" y="13"/>
                          <a:pt x="37" y="9"/>
                          <a:pt x="33" y="6"/>
                        </a:cubicBezTo>
                        <a:close/>
                        <a:moveTo>
                          <a:pt x="18" y="0"/>
                        </a:moveTo>
                        <a:cubicBezTo>
                          <a:pt x="16" y="0"/>
                          <a:pt x="14" y="0"/>
                          <a:pt x="12" y="1"/>
                        </a:cubicBezTo>
                        <a:cubicBezTo>
                          <a:pt x="2" y="3"/>
                          <a:pt x="0" y="12"/>
                          <a:pt x="4" y="16"/>
                        </a:cubicBezTo>
                        <a:cubicBezTo>
                          <a:pt x="4" y="15"/>
                          <a:pt x="4" y="15"/>
                          <a:pt x="4" y="15"/>
                        </a:cubicBezTo>
                        <a:cubicBezTo>
                          <a:pt x="3" y="14"/>
                          <a:pt x="3" y="13"/>
                          <a:pt x="3" y="11"/>
                        </a:cubicBezTo>
                        <a:cubicBezTo>
                          <a:pt x="3" y="7"/>
                          <a:pt x="5" y="3"/>
                          <a:pt x="12" y="1"/>
                        </a:cubicBezTo>
                        <a:cubicBezTo>
                          <a:pt x="14" y="0"/>
                          <a:pt x="16" y="0"/>
                          <a:pt x="18" y="0"/>
                        </a:cubicBezTo>
                        <a:cubicBezTo>
                          <a:pt x="23" y="0"/>
                          <a:pt x="27" y="2"/>
                          <a:pt x="29" y="3"/>
                        </a:cubicBezTo>
                        <a:cubicBezTo>
                          <a:pt x="32" y="5"/>
                          <a:pt x="33" y="6"/>
                          <a:pt x="33" y="6"/>
                        </a:cubicBezTo>
                        <a:cubicBezTo>
                          <a:pt x="33" y="6"/>
                          <a:pt x="33" y="6"/>
                          <a:pt x="33" y="6"/>
                        </a:cubicBezTo>
                        <a:cubicBezTo>
                          <a:pt x="33" y="6"/>
                          <a:pt x="28"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2" name="Freeform 7478">
                    <a:extLst>
                      <a:ext uri="{FF2B5EF4-FFF2-40B4-BE49-F238E27FC236}">
                        <a16:creationId xmlns:a16="http://schemas.microsoft.com/office/drawing/2014/main" xmlns="" id="{5AF2E4A9-0597-4D80-83FC-18A07B9FEC71}"/>
                      </a:ext>
                    </a:extLst>
                  </p:cNvPr>
                  <p:cNvSpPr>
                    <a:spLocks/>
                  </p:cNvSpPr>
                  <p:nvPr/>
                </p:nvSpPr>
                <p:spPr bwMode="auto">
                  <a:xfrm>
                    <a:off x="4025" y="2632"/>
                    <a:ext cx="8" cy="5"/>
                  </a:xfrm>
                  <a:custGeom>
                    <a:avLst/>
                    <a:gdLst>
                      <a:gd name="T0" fmla="*/ 2 w 11"/>
                      <a:gd name="T1" fmla="*/ 4 h 6"/>
                      <a:gd name="T2" fmla="*/ 5 w 11"/>
                      <a:gd name="T3" fmla="*/ 0 h 6"/>
                      <a:gd name="T4" fmla="*/ 8 w 11"/>
                      <a:gd name="T5" fmla="*/ 2 h 6"/>
                      <a:gd name="T6" fmla="*/ 2 w 11"/>
                      <a:gd name="T7" fmla="*/ 4 h 6"/>
                    </a:gdLst>
                    <a:ahLst/>
                    <a:cxnLst>
                      <a:cxn ang="0">
                        <a:pos x="T0" y="T1"/>
                      </a:cxn>
                      <a:cxn ang="0">
                        <a:pos x="T2" y="T3"/>
                      </a:cxn>
                      <a:cxn ang="0">
                        <a:pos x="T4" y="T5"/>
                      </a:cxn>
                      <a:cxn ang="0">
                        <a:pos x="T6" y="T7"/>
                      </a:cxn>
                    </a:cxnLst>
                    <a:rect l="0" t="0" r="r" b="b"/>
                    <a:pathLst>
                      <a:path w="11" h="6">
                        <a:moveTo>
                          <a:pt x="2" y="4"/>
                        </a:moveTo>
                        <a:cubicBezTo>
                          <a:pt x="2" y="4"/>
                          <a:pt x="0" y="1"/>
                          <a:pt x="5" y="0"/>
                        </a:cubicBezTo>
                        <a:cubicBezTo>
                          <a:pt x="11" y="0"/>
                          <a:pt x="10" y="1"/>
                          <a:pt x="8" y="2"/>
                        </a:cubicBezTo>
                        <a:cubicBezTo>
                          <a:pt x="7" y="4"/>
                          <a:pt x="2" y="6"/>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3" name="Freeform 7479">
                    <a:extLst>
                      <a:ext uri="{FF2B5EF4-FFF2-40B4-BE49-F238E27FC236}">
                        <a16:creationId xmlns:a16="http://schemas.microsoft.com/office/drawing/2014/main" xmlns="" id="{818DAFA6-C8F6-4FCF-8838-5AD2FF9E05EA}"/>
                      </a:ext>
                    </a:extLst>
                  </p:cNvPr>
                  <p:cNvSpPr>
                    <a:spLocks/>
                  </p:cNvSpPr>
                  <p:nvPr/>
                </p:nvSpPr>
                <p:spPr bwMode="auto">
                  <a:xfrm>
                    <a:off x="4019" y="2634"/>
                    <a:ext cx="20" cy="13"/>
                  </a:xfrm>
                  <a:custGeom>
                    <a:avLst/>
                    <a:gdLst>
                      <a:gd name="T0" fmla="*/ 6 w 27"/>
                      <a:gd name="T1" fmla="*/ 4 h 17"/>
                      <a:gd name="T2" fmla="*/ 5 w 27"/>
                      <a:gd name="T3" fmla="*/ 14 h 17"/>
                      <a:gd name="T4" fmla="*/ 12 w 27"/>
                      <a:gd name="T5" fmla="*/ 15 h 17"/>
                      <a:gd name="T6" fmla="*/ 18 w 27"/>
                      <a:gd name="T7" fmla="*/ 15 h 17"/>
                      <a:gd name="T8" fmla="*/ 22 w 27"/>
                      <a:gd name="T9" fmla="*/ 6 h 17"/>
                      <a:gd name="T10" fmla="*/ 6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6" y="4"/>
                        </a:moveTo>
                        <a:cubicBezTo>
                          <a:pt x="6" y="4"/>
                          <a:pt x="0" y="11"/>
                          <a:pt x="5" y="14"/>
                        </a:cubicBezTo>
                        <a:cubicBezTo>
                          <a:pt x="8" y="16"/>
                          <a:pt x="10" y="16"/>
                          <a:pt x="12" y="15"/>
                        </a:cubicBezTo>
                        <a:cubicBezTo>
                          <a:pt x="13" y="15"/>
                          <a:pt x="15" y="14"/>
                          <a:pt x="18" y="15"/>
                        </a:cubicBezTo>
                        <a:cubicBezTo>
                          <a:pt x="23" y="17"/>
                          <a:pt x="27" y="10"/>
                          <a:pt x="22" y="6"/>
                        </a:cubicBezTo>
                        <a:cubicBezTo>
                          <a:pt x="17" y="2"/>
                          <a:pt x="8" y="0"/>
                          <a:pt x="6"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4" name="Freeform 7480">
                    <a:extLst>
                      <a:ext uri="{FF2B5EF4-FFF2-40B4-BE49-F238E27FC236}">
                        <a16:creationId xmlns:a16="http://schemas.microsoft.com/office/drawing/2014/main" xmlns="" id="{9AB4A6F9-B28F-416F-9080-C1B51B0B3717}"/>
                      </a:ext>
                    </a:extLst>
                  </p:cNvPr>
                  <p:cNvSpPr>
                    <a:spLocks noEditPoints="1"/>
                  </p:cNvSpPr>
                  <p:nvPr/>
                </p:nvSpPr>
                <p:spPr bwMode="auto">
                  <a:xfrm>
                    <a:off x="4021" y="2635"/>
                    <a:ext cx="17" cy="11"/>
                  </a:xfrm>
                  <a:custGeom>
                    <a:avLst/>
                    <a:gdLst>
                      <a:gd name="T0" fmla="*/ 2 w 22"/>
                      <a:gd name="T1" fmla="*/ 14 h 15"/>
                      <a:gd name="T2" fmla="*/ 0 w 22"/>
                      <a:gd name="T3" fmla="*/ 10 h 15"/>
                      <a:gd name="T4" fmla="*/ 3 w 22"/>
                      <a:gd name="T5" fmla="*/ 3 h 15"/>
                      <a:gd name="T6" fmla="*/ 8 w 22"/>
                      <a:gd name="T7" fmla="*/ 0 h 15"/>
                      <a:gd name="T8" fmla="*/ 19 w 22"/>
                      <a:gd name="T9" fmla="*/ 4 h 15"/>
                      <a:gd name="T10" fmla="*/ 22 w 22"/>
                      <a:gd name="T11" fmla="*/ 10 h 15"/>
                      <a:gd name="T12" fmla="*/ 16 w 22"/>
                      <a:gd name="T13" fmla="*/ 15 h 15"/>
                      <a:gd name="T14" fmla="*/ 14 w 22"/>
                      <a:gd name="T15" fmla="*/ 15 h 15"/>
                      <a:gd name="T16" fmla="*/ 12 w 22"/>
                      <a:gd name="T17" fmla="*/ 14 h 15"/>
                      <a:gd name="T18" fmla="*/ 6 w 22"/>
                      <a:gd name="T19" fmla="*/ 15 h 15"/>
                      <a:gd name="T20" fmla="*/ 6 w 22"/>
                      <a:gd name="T21" fmla="*/ 15 h 15"/>
                      <a:gd name="T22" fmla="*/ 2 w 22"/>
                      <a:gd name="T23" fmla="*/ 14 h 15"/>
                      <a:gd name="T24" fmla="*/ 4 w 22"/>
                      <a:gd name="T25" fmla="*/ 4 h 15"/>
                      <a:gd name="T26" fmla="*/ 1 w 22"/>
                      <a:gd name="T27" fmla="*/ 10 h 15"/>
                      <a:gd name="T28" fmla="*/ 3 w 22"/>
                      <a:gd name="T29" fmla="*/ 13 h 15"/>
                      <a:gd name="T30" fmla="*/ 6 w 22"/>
                      <a:gd name="T31" fmla="*/ 14 h 15"/>
                      <a:gd name="T32" fmla="*/ 12 w 22"/>
                      <a:gd name="T33" fmla="*/ 13 h 15"/>
                      <a:gd name="T34" fmla="*/ 15 w 22"/>
                      <a:gd name="T35" fmla="*/ 14 h 15"/>
                      <a:gd name="T36" fmla="*/ 16 w 22"/>
                      <a:gd name="T37" fmla="*/ 14 h 15"/>
                      <a:gd name="T38" fmla="*/ 21 w 22"/>
                      <a:gd name="T39" fmla="*/ 10 h 15"/>
                      <a:gd name="T40" fmla="*/ 19 w 22"/>
                      <a:gd name="T41" fmla="*/ 5 h 15"/>
                      <a:gd name="T42" fmla="*/ 8 w 22"/>
                      <a:gd name="T43" fmla="*/ 1 h 15"/>
                      <a:gd name="T44" fmla="*/ 4 w 22"/>
                      <a:gd name="T45" fmla="*/ 4 h 15"/>
                      <a:gd name="T46" fmla="*/ 3 w 22"/>
                      <a:gd name="T47" fmla="*/ 3 h 15"/>
                      <a:gd name="T48" fmla="*/ 4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 y="14"/>
                        </a:moveTo>
                        <a:cubicBezTo>
                          <a:pt x="0" y="13"/>
                          <a:pt x="0" y="11"/>
                          <a:pt x="0" y="10"/>
                        </a:cubicBezTo>
                        <a:cubicBezTo>
                          <a:pt x="0" y="6"/>
                          <a:pt x="2" y="3"/>
                          <a:pt x="3" y="3"/>
                        </a:cubicBezTo>
                        <a:cubicBezTo>
                          <a:pt x="4" y="1"/>
                          <a:pt x="6" y="0"/>
                          <a:pt x="8" y="0"/>
                        </a:cubicBezTo>
                        <a:cubicBezTo>
                          <a:pt x="12" y="0"/>
                          <a:pt x="16" y="2"/>
                          <a:pt x="19" y="4"/>
                        </a:cubicBezTo>
                        <a:cubicBezTo>
                          <a:pt x="21" y="6"/>
                          <a:pt x="22" y="8"/>
                          <a:pt x="22" y="10"/>
                        </a:cubicBezTo>
                        <a:cubicBezTo>
                          <a:pt x="22" y="13"/>
                          <a:pt x="20" y="15"/>
                          <a:pt x="16" y="15"/>
                        </a:cubicBezTo>
                        <a:cubicBezTo>
                          <a:pt x="16" y="15"/>
                          <a:pt x="15" y="15"/>
                          <a:pt x="14" y="15"/>
                        </a:cubicBezTo>
                        <a:cubicBezTo>
                          <a:pt x="13" y="15"/>
                          <a:pt x="12" y="14"/>
                          <a:pt x="12" y="14"/>
                        </a:cubicBezTo>
                        <a:cubicBezTo>
                          <a:pt x="10" y="14"/>
                          <a:pt x="8" y="15"/>
                          <a:pt x="6" y="15"/>
                        </a:cubicBezTo>
                        <a:cubicBezTo>
                          <a:pt x="6" y="15"/>
                          <a:pt x="6" y="15"/>
                          <a:pt x="6" y="15"/>
                        </a:cubicBezTo>
                        <a:cubicBezTo>
                          <a:pt x="5" y="15"/>
                          <a:pt x="4" y="15"/>
                          <a:pt x="2" y="14"/>
                        </a:cubicBezTo>
                        <a:close/>
                        <a:moveTo>
                          <a:pt x="4" y="4"/>
                        </a:moveTo>
                        <a:cubicBezTo>
                          <a:pt x="4" y="4"/>
                          <a:pt x="1" y="7"/>
                          <a:pt x="1" y="10"/>
                        </a:cubicBezTo>
                        <a:cubicBezTo>
                          <a:pt x="1" y="11"/>
                          <a:pt x="1" y="12"/>
                          <a:pt x="3" y="13"/>
                        </a:cubicBezTo>
                        <a:cubicBezTo>
                          <a:pt x="4" y="14"/>
                          <a:pt x="5" y="14"/>
                          <a:pt x="6" y="14"/>
                        </a:cubicBezTo>
                        <a:cubicBezTo>
                          <a:pt x="8" y="14"/>
                          <a:pt x="9" y="13"/>
                          <a:pt x="12" y="13"/>
                        </a:cubicBezTo>
                        <a:cubicBezTo>
                          <a:pt x="12" y="13"/>
                          <a:pt x="14" y="13"/>
                          <a:pt x="15" y="14"/>
                        </a:cubicBezTo>
                        <a:cubicBezTo>
                          <a:pt x="15" y="14"/>
                          <a:pt x="16" y="14"/>
                          <a:pt x="16" y="14"/>
                        </a:cubicBezTo>
                        <a:cubicBezTo>
                          <a:pt x="19" y="14"/>
                          <a:pt x="21" y="12"/>
                          <a:pt x="21" y="10"/>
                        </a:cubicBezTo>
                        <a:cubicBezTo>
                          <a:pt x="21" y="8"/>
                          <a:pt x="20" y="6"/>
                          <a:pt x="19" y="5"/>
                        </a:cubicBezTo>
                        <a:cubicBezTo>
                          <a:pt x="16" y="3"/>
                          <a:pt x="12" y="1"/>
                          <a:pt x="8" y="1"/>
                        </a:cubicBezTo>
                        <a:cubicBezTo>
                          <a:pt x="6" y="1"/>
                          <a:pt x="4" y="2"/>
                          <a:pt x="4" y="4"/>
                        </a:cubicBezTo>
                        <a:cubicBezTo>
                          <a:pt x="3" y="3"/>
                          <a:pt x="3" y="3"/>
                          <a:pt x="3" y="3"/>
                        </a:cubicBezTo>
                        <a:lnTo>
                          <a:pt x="4"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5" name="Freeform 7481">
                    <a:extLst>
                      <a:ext uri="{FF2B5EF4-FFF2-40B4-BE49-F238E27FC236}">
                        <a16:creationId xmlns:a16="http://schemas.microsoft.com/office/drawing/2014/main" xmlns="" id="{55E8027A-2F90-45ED-A722-828BB2C2C8FF}"/>
                      </a:ext>
                    </a:extLst>
                  </p:cNvPr>
                  <p:cNvSpPr>
                    <a:spLocks noEditPoints="1"/>
                  </p:cNvSpPr>
                  <p:nvPr/>
                </p:nvSpPr>
                <p:spPr bwMode="auto">
                  <a:xfrm>
                    <a:off x="4022" y="2636"/>
                    <a:ext cx="15" cy="10"/>
                  </a:xfrm>
                  <a:custGeom>
                    <a:avLst/>
                    <a:gdLst>
                      <a:gd name="T0" fmla="*/ 6 w 20"/>
                      <a:gd name="T1" fmla="*/ 11 h 13"/>
                      <a:gd name="T2" fmla="*/ 2 w 20"/>
                      <a:gd name="T3" fmla="*/ 8 h 13"/>
                      <a:gd name="T4" fmla="*/ 6 w 20"/>
                      <a:gd name="T5" fmla="*/ 3 h 13"/>
                      <a:gd name="T6" fmla="*/ 9 w 20"/>
                      <a:gd name="T7" fmla="*/ 3 h 13"/>
                      <a:gd name="T8" fmla="*/ 12 w 20"/>
                      <a:gd name="T9" fmla="*/ 4 h 13"/>
                      <a:gd name="T10" fmla="*/ 17 w 20"/>
                      <a:gd name="T11" fmla="*/ 8 h 13"/>
                      <a:gd name="T12" fmla="*/ 13 w 20"/>
                      <a:gd name="T13" fmla="*/ 11 h 13"/>
                      <a:gd name="T14" fmla="*/ 11 w 20"/>
                      <a:gd name="T15" fmla="*/ 10 h 13"/>
                      <a:gd name="T16" fmla="*/ 8 w 20"/>
                      <a:gd name="T17" fmla="*/ 7 h 13"/>
                      <a:gd name="T18" fmla="*/ 7 w 20"/>
                      <a:gd name="T19" fmla="*/ 7 h 13"/>
                      <a:gd name="T20" fmla="*/ 8 w 20"/>
                      <a:gd name="T21" fmla="*/ 10 h 13"/>
                      <a:gd name="T22" fmla="*/ 6 w 20"/>
                      <a:gd name="T23" fmla="*/ 11 h 13"/>
                      <a:gd name="T24" fmla="*/ 7 w 20"/>
                      <a:gd name="T25" fmla="*/ 0 h 13"/>
                      <a:gd name="T26" fmla="*/ 7 w 20"/>
                      <a:gd name="T27" fmla="*/ 0 h 13"/>
                      <a:gd name="T28" fmla="*/ 3 w 20"/>
                      <a:gd name="T29" fmla="*/ 3 h 13"/>
                      <a:gd name="T30" fmla="*/ 2 w 20"/>
                      <a:gd name="T31" fmla="*/ 2 h 13"/>
                      <a:gd name="T32" fmla="*/ 3 w 20"/>
                      <a:gd name="T33" fmla="*/ 3 h 13"/>
                      <a:gd name="T34" fmla="*/ 0 w 20"/>
                      <a:gd name="T35" fmla="*/ 9 h 13"/>
                      <a:gd name="T36" fmla="*/ 2 w 20"/>
                      <a:gd name="T37" fmla="*/ 12 h 13"/>
                      <a:gd name="T38" fmla="*/ 5 w 20"/>
                      <a:gd name="T39" fmla="*/ 13 h 13"/>
                      <a:gd name="T40" fmla="*/ 5 w 20"/>
                      <a:gd name="T41" fmla="*/ 13 h 13"/>
                      <a:gd name="T42" fmla="*/ 11 w 20"/>
                      <a:gd name="T43" fmla="*/ 12 h 13"/>
                      <a:gd name="T44" fmla="*/ 14 w 20"/>
                      <a:gd name="T45" fmla="*/ 13 h 13"/>
                      <a:gd name="T46" fmla="*/ 15 w 20"/>
                      <a:gd name="T47" fmla="*/ 13 h 13"/>
                      <a:gd name="T48" fmla="*/ 20 w 20"/>
                      <a:gd name="T49" fmla="*/ 9 h 13"/>
                      <a:gd name="T50" fmla="*/ 18 w 20"/>
                      <a:gd name="T51" fmla="*/ 4 h 13"/>
                      <a:gd name="T52" fmla="*/ 7 w 20"/>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3">
                        <a:moveTo>
                          <a:pt x="6" y="11"/>
                        </a:moveTo>
                        <a:cubicBezTo>
                          <a:pt x="5" y="11"/>
                          <a:pt x="3" y="10"/>
                          <a:pt x="2" y="8"/>
                        </a:cubicBezTo>
                        <a:cubicBezTo>
                          <a:pt x="2" y="5"/>
                          <a:pt x="6" y="3"/>
                          <a:pt x="6" y="3"/>
                        </a:cubicBezTo>
                        <a:cubicBezTo>
                          <a:pt x="6" y="3"/>
                          <a:pt x="7" y="3"/>
                          <a:pt x="9" y="3"/>
                        </a:cubicBezTo>
                        <a:cubicBezTo>
                          <a:pt x="10" y="3"/>
                          <a:pt x="11" y="3"/>
                          <a:pt x="12" y="4"/>
                        </a:cubicBezTo>
                        <a:cubicBezTo>
                          <a:pt x="14" y="4"/>
                          <a:pt x="17" y="5"/>
                          <a:pt x="17" y="8"/>
                        </a:cubicBezTo>
                        <a:cubicBezTo>
                          <a:pt x="17" y="10"/>
                          <a:pt x="15" y="11"/>
                          <a:pt x="13" y="11"/>
                        </a:cubicBezTo>
                        <a:cubicBezTo>
                          <a:pt x="12" y="11"/>
                          <a:pt x="11" y="11"/>
                          <a:pt x="11" y="10"/>
                        </a:cubicBezTo>
                        <a:cubicBezTo>
                          <a:pt x="10" y="7"/>
                          <a:pt x="9" y="7"/>
                          <a:pt x="8" y="7"/>
                        </a:cubicBezTo>
                        <a:cubicBezTo>
                          <a:pt x="7" y="7"/>
                          <a:pt x="7" y="7"/>
                          <a:pt x="7" y="7"/>
                        </a:cubicBezTo>
                        <a:cubicBezTo>
                          <a:pt x="6" y="7"/>
                          <a:pt x="8" y="9"/>
                          <a:pt x="8" y="10"/>
                        </a:cubicBezTo>
                        <a:cubicBezTo>
                          <a:pt x="8" y="11"/>
                          <a:pt x="7" y="11"/>
                          <a:pt x="6" y="11"/>
                        </a:cubicBezTo>
                        <a:close/>
                        <a:moveTo>
                          <a:pt x="7" y="0"/>
                        </a:moveTo>
                        <a:cubicBezTo>
                          <a:pt x="7" y="0"/>
                          <a:pt x="7" y="0"/>
                          <a:pt x="7" y="0"/>
                        </a:cubicBezTo>
                        <a:cubicBezTo>
                          <a:pt x="5" y="0"/>
                          <a:pt x="3" y="1"/>
                          <a:pt x="3" y="3"/>
                        </a:cubicBezTo>
                        <a:cubicBezTo>
                          <a:pt x="2" y="2"/>
                          <a:pt x="2" y="2"/>
                          <a:pt x="2" y="2"/>
                        </a:cubicBezTo>
                        <a:cubicBezTo>
                          <a:pt x="3" y="3"/>
                          <a:pt x="3" y="3"/>
                          <a:pt x="3" y="3"/>
                        </a:cubicBezTo>
                        <a:cubicBezTo>
                          <a:pt x="3" y="3"/>
                          <a:pt x="0" y="6"/>
                          <a:pt x="0" y="9"/>
                        </a:cubicBezTo>
                        <a:cubicBezTo>
                          <a:pt x="0" y="10"/>
                          <a:pt x="0" y="11"/>
                          <a:pt x="2" y="12"/>
                        </a:cubicBezTo>
                        <a:cubicBezTo>
                          <a:pt x="3" y="13"/>
                          <a:pt x="4" y="13"/>
                          <a:pt x="5" y="13"/>
                        </a:cubicBezTo>
                        <a:cubicBezTo>
                          <a:pt x="5" y="13"/>
                          <a:pt x="5" y="13"/>
                          <a:pt x="5" y="13"/>
                        </a:cubicBezTo>
                        <a:cubicBezTo>
                          <a:pt x="7" y="13"/>
                          <a:pt x="8" y="12"/>
                          <a:pt x="11" y="12"/>
                        </a:cubicBezTo>
                        <a:cubicBezTo>
                          <a:pt x="11" y="12"/>
                          <a:pt x="13" y="12"/>
                          <a:pt x="14" y="13"/>
                        </a:cubicBezTo>
                        <a:cubicBezTo>
                          <a:pt x="14" y="13"/>
                          <a:pt x="15" y="13"/>
                          <a:pt x="15" y="13"/>
                        </a:cubicBezTo>
                        <a:cubicBezTo>
                          <a:pt x="18" y="13"/>
                          <a:pt x="20" y="11"/>
                          <a:pt x="20" y="9"/>
                        </a:cubicBezTo>
                        <a:cubicBezTo>
                          <a:pt x="20" y="7"/>
                          <a:pt x="19" y="5"/>
                          <a:pt x="18" y="4"/>
                        </a:cubicBezTo>
                        <a:cubicBezTo>
                          <a:pt x="15" y="2"/>
                          <a:pt x="11"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6" name="Freeform 7482">
                    <a:extLst>
                      <a:ext uri="{FF2B5EF4-FFF2-40B4-BE49-F238E27FC236}">
                        <a16:creationId xmlns:a16="http://schemas.microsoft.com/office/drawing/2014/main" xmlns="" id="{C4FFE6A6-FA6B-43AC-8D16-D7B3C5CA0617}"/>
                      </a:ext>
                    </a:extLst>
                  </p:cNvPr>
                  <p:cNvSpPr>
                    <a:spLocks noEditPoints="1"/>
                  </p:cNvSpPr>
                  <p:nvPr/>
                </p:nvSpPr>
                <p:spPr bwMode="auto">
                  <a:xfrm>
                    <a:off x="4019" y="2636"/>
                    <a:ext cx="20" cy="10"/>
                  </a:xfrm>
                  <a:custGeom>
                    <a:avLst/>
                    <a:gdLst>
                      <a:gd name="T0" fmla="*/ 7 w 26"/>
                      <a:gd name="T1" fmla="*/ 3 h 14"/>
                      <a:gd name="T2" fmla="*/ 11 w 26"/>
                      <a:gd name="T3" fmla="*/ 0 h 14"/>
                      <a:gd name="T4" fmla="*/ 22 w 26"/>
                      <a:gd name="T5" fmla="*/ 4 h 14"/>
                      <a:gd name="T6" fmla="*/ 24 w 26"/>
                      <a:gd name="T7" fmla="*/ 9 h 14"/>
                      <a:gd name="T8" fmla="*/ 19 w 26"/>
                      <a:gd name="T9" fmla="*/ 13 h 14"/>
                      <a:gd name="T10" fmla="*/ 18 w 26"/>
                      <a:gd name="T11" fmla="*/ 13 h 14"/>
                      <a:gd name="T12" fmla="*/ 15 w 26"/>
                      <a:gd name="T13" fmla="*/ 12 h 14"/>
                      <a:gd name="T14" fmla="*/ 9 w 26"/>
                      <a:gd name="T15" fmla="*/ 13 h 14"/>
                      <a:gd name="T16" fmla="*/ 9 w 26"/>
                      <a:gd name="T17" fmla="*/ 13 h 14"/>
                      <a:gd name="T18" fmla="*/ 6 w 26"/>
                      <a:gd name="T19" fmla="*/ 12 h 14"/>
                      <a:gd name="T20" fmla="*/ 4 w 26"/>
                      <a:gd name="T21" fmla="*/ 9 h 14"/>
                      <a:gd name="T22" fmla="*/ 7 w 26"/>
                      <a:gd name="T23" fmla="*/ 3 h 14"/>
                      <a:gd name="T24" fmla="*/ 6 w 26"/>
                      <a:gd name="T25" fmla="*/ 2 h 14"/>
                      <a:gd name="T26" fmla="*/ 7 w 26"/>
                      <a:gd name="T27" fmla="*/ 3 h 14"/>
                      <a:gd name="T28" fmla="*/ 11 w 26"/>
                      <a:gd name="T29" fmla="*/ 0 h 14"/>
                      <a:gd name="T30" fmla="*/ 6 w 26"/>
                      <a:gd name="T31" fmla="*/ 2 h 14"/>
                      <a:gd name="T32" fmla="*/ 5 w 26"/>
                      <a:gd name="T33" fmla="*/ 12 h 14"/>
                      <a:gd name="T34" fmla="*/ 9 w 26"/>
                      <a:gd name="T35" fmla="*/ 14 h 14"/>
                      <a:gd name="T36" fmla="*/ 12 w 26"/>
                      <a:gd name="T37" fmla="*/ 13 h 14"/>
                      <a:gd name="T38" fmla="*/ 15 w 26"/>
                      <a:gd name="T39" fmla="*/ 13 h 14"/>
                      <a:gd name="T40" fmla="*/ 18 w 26"/>
                      <a:gd name="T41" fmla="*/ 13 h 14"/>
                      <a:gd name="T42" fmla="*/ 19 w 26"/>
                      <a:gd name="T43" fmla="*/ 14 h 14"/>
                      <a:gd name="T44" fmla="*/ 22 w 26"/>
                      <a:gd name="T45" fmla="*/ 4 h 14"/>
                      <a:gd name="T46" fmla="*/ 11 w 2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7" y="3"/>
                        </a:moveTo>
                        <a:cubicBezTo>
                          <a:pt x="7" y="1"/>
                          <a:pt x="9" y="0"/>
                          <a:pt x="11" y="0"/>
                        </a:cubicBezTo>
                        <a:cubicBezTo>
                          <a:pt x="15" y="0"/>
                          <a:pt x="19" y="2"/>
                          <a:pt x="22" y="4"/>
                        </a:cubicBezTo>
                        <a:cubicBezTo>
                          <a:pt x="23" y="5"/>
                          <a:pt x="24" y="7"/>
                          <a:pt x="24" y="9"/>
                        </a:cubicBezTo>
                        <a:cubicBezTo>
                          <a:pt x="24" y="11"/>
                          <a:pt x="22" y="13"/>
                          <a:pt x="19" y="13"/>
                        </a:cubicBezTo>
                        <a:cubicBezTo>
                          <a:pt x="19" y="13"/>
                          <a:pt x="18" y="13"/>
                          <a:pt x="18" y="13"/>
                        </a:cubicBezTo>
                        <a:cubicBezTo>
                          <a:pt x="17" y="12"/>
                          <a:pt x="15" y="12"/>
                          <a:pt x="15" y="12"/>
                        </a:cubicBezTo>
                        <a:cubicBezTo>
                          <a:pt x="12" y="12"/>
                          <a:pt x="11" y="13"/>
                          <a:pt x="9" y="13"/>
                        </a:cubicBezTo>
                        <a:cubicBezTo>
                          <a:pt x="9" y="13"/>
                          <a:pt x="9" y="13"/>
                          <a:pt x="9" y="13"/>
                        </a:cubicBezTo>
                        <a:cubicBezTo>
                          <a:pt x="8" y="13"/>
                          <a:pt x="7" y="13"/>
                          <a:pt x="6" y="12"/>
                        </a:cubicBezTo>
                        <a:cubicBezTo>
                          <a:pt x="4" y="11"/>
                          <a:pt x="4" y="10"/>
                          <a:pt x="4" y="9"/>
                        </a:cubicBezTo>
                        <a:cubicBezTo>
                          <a:pt x="4" y="6"/>
                          <a:pt x="7" y="3"/>
                          <a:pt x="7" y="3"/>
                        </a:cubicBezTo>
                        <a:cubicBezTo>
                          <a:pt x="6" y="2"/>
                          <a:pt x="6" y="2"/>
                          <a:pt x="6" y="2"/>
                        </a:cubicBezTo>
                        <a:lnTo>
                          <a:pt x="7" y="3"/>
                        </a:lnTo>
                        <a:close/>
                        <a:moveTo>
                          <a:pt x="11" y="0"/>
                        </a:moveTo>
                        <a:cubicBezTo>
                          <a:pt x="9" y="0"/>
                          <a:pt x="7" y="1"/>
                          <a:pt x="6" y="2"/>
                        </a:cubicBezTo>
                        <a:cubicBezTo>
                          <a:pt x="6" y="2"/>
                          <a:pt x="0" y="9"/>
                          <a:pt x="5" y="12"/>
                        </a:cubicBezTo>
                        <a:cubicBezTo>
                          <a:pt x="7" y="13"/>
                          <a:pt x="8" y="14"/>
                          <a:pt x="9" y="14"/>
                        </a:cubicBezTo>
                        <a:cubicBezTo>
                          <a:pt x="10" y="14"/>
                          <a:pt x="11" y="14"/>
                          <a:pt x="12" y="13"/>
                        </a:cubicBezTo>
                        <a:cubicBezTo>
                          <a:pt x="13" y="13"/>
                          <a:pt x="13" y="13"/>
                          <a:pt x="15" y="13"/>
                        </a:cubicBezTo>
                        <a:cubicBezTo>
                          <a:pt x="15" y="13"/>
                          <a:pt x="16" y="13"/>
                          <a:pt x="18" y="13"/>
                        </a:cubicBezTo>
                        <a:cubicBezTo>
                          <a:pt x="18" y="14"/>
                          <a:pt x="19" y="14"/>
                          <a:pt x="19" y="14"/>
                        </a:cubicBezTo>
                        <a:cubicBezTo>
                          <a:pt x="24" y="14"/>
                          <a:pt x="26" y="7"/>
                          <a:pt x="22" y="4"/>
                        </a:cubicBezTo>
                        <a:cubicBezTo>
                          <a:pt x="19" y="1"/>
                          <a:pt x="15"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7" name="Freeform 7483">
                    <a:extLst>
                      <a:ext uri="{FF2B5EF4-FFF2-40B4-BE49-F238E27FC236}">
                        <a16:creationId xmlns:a16="http://schemas.microsoft.com/office/drawing/2014/main" xmlns="" id="{D6F8F23C-04EF-4E4F-90FE-DF3F946F8B4D}"/>
                      </a:ext>
                    </a:extLst>
                  </p:cNvPr>
                  <p:cNvSpPr>
                    <a:spLocks/>
                  </p:cNvSpPr>
                  <p:nvPr/>
                </p:nvSpPr>
                <p:spPr bwMode="auto">
                  <a:xfrm>
                    <a:off x="4030" y="2639"/>
                    <a:ext cx="5" cy="5"/>
                  </a:xfrm>
                  <a:custGeom>
                    <a:avLst/>
                    <a:gdLst>
                      <a:gd name="T0" fmla="*/ 3 w 7"/>
                      <a:gd name="T1" fmla="*/ 6 h 7"/>
                      <a:gd name="T2" fmla="*/ 2 w 7"/>
                      <a:gd name="T3" fmla="*/ 1 h 7"/>
                      <a:gd name="T4" fmla="*/ 3 w 7"/>
                      <a:gd name="T5" fmla="*/ 6 h 7"/>
                    </a:gdLst>
                    <a:ahLst/>
                    <a:cxnLst>
                      <a:cxn ang="0">
                        <a:pos x="T0" y="T1"/>
                      </a:cxn>
                      <a:cxn ang="0">
                        <a:pos x="T2" y="T3"/>
                      </a:cxn>
                      <a:cxn ang="0">
                        <a:pos x="T4" y="T5"/>
                      </a:cxn>
                    </a:cxnLst>
                    <a:rect l="0" t="0" r="r" b="b"/>
                    <a:pathLst>
                      <a:path w="7" h="7">
                        <a:moveTo>
                          <a:pt x="3" y="6"/>
                        </a:moveTo>
                        <a:cubicBezTo>
                          <a:pt x="3" y="6"/>
                          <a:pt x="0" y="2"/>
                          <a:pt x="2" y="1"/>
                        </a:cubicBezTo>
                        <a:cubicBezTo>
                          <a:pt x="5" y="0"/>
                          <a:pt x="7" y="7"/>
                          <a:pt x="3"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8" name="Freeform 7484">
                    <a:extLst>
                      <a:ext uri="{FF2B5EF4-FFF2-40B4-BE49-F238E27FC236}">
                        <a16:creationId xmlns:a16="http://schemas.microsoft.com/office/drawing/2014/main" xmlns="" id="{06DC8D6F-32A7-45AE-B664-A75EE4000676}"/>
                      </a:ext>
                    </a:extLst>
                  </p:cNvPr>
                  <p:cNvSpPr>
                    <a:spLocks/>
                  </p:cNvSpPr>
                  <p:nvPr/>
                </p:nvSpPr>
                <p:spPr bwMode="auto">
                  <a:xfrm>
                    <a:off x="4024" y="2641"/>
                    <a:ext cx="3" cy="4"/>
                  </a:xfrm>
                  <a:custGeom>
                    <a:avLst/>
                    <a:gdLst>
                      <a:gd name="T0" fmla="*/ 2 w 4"/>
                      <a:gd name="T1" fmla="*/ 0 h 5"/>
                      <a:gd name="T2" fmla="*/ 2 w 4"/>
                      <a:gd name="T3" fmla="*/ 3 h 5"/>
                      <a:gd name="T4" fmla="*/ 2 w 4"/>
                      <a:gd name="T5" fmla="*/ 0 h 5"/>
                    </a:gdLst>
                    <a:ahLst/>
                    <a:cxnLst>
                      <a:cxn ang="0">
                        <a:pos x="T0" y="T1"/>
                      </a:cxn>
                      <a:cxn ang="0">
                        <a:pos x="T2" y="T3"/>
                      </a:cxn>
                      <a:cxn ang="0">
                        <a:pos x="T4" y="T5"/>
                      </a:cxn>
                    </a:cxnLst>
                    <a:rect l="0" t="0" r="r" b="b"/>
                    <a:pathLst>
                      <a:path w="4" h="5">
                        <a:moveTo>
                          <a:pt x="2" y="0"/>
                        </a:moveTo>
                        <a:cubicBezTo>
                          <a:pt x="2" y="0"/>
                          <a:pt x="0" y="1"/>
                          <a:pt x="2" y="3"/>
                        </a:cubicBezTo>
                        <a:cubicBezTo>
                          <a:pt x="3" y="5"/>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49" name="Freeform 7485">
                    <a:extLst>
                      <a:ext uri="{FF2B5EF4-FFF2-40B4-BE49-F238E27FC236}">
                        <a16:creationId xmlns:a16="http://schemas.microsoft.com/office/drawing/2014/main" xmlns="" id="{A3236B4B-FE55-411F-9A30-890060BB28FA}"/>
                      </a:ext>
                    </a:extLst>
                  </p:cNvPr>
                  <p:cNvSpPr>
                    <a:spLocks/>
                  </p:cNvSpPr>
                  <p:nvPr/>
                </p:nvSpPr>
                <p:spPr bwMode="auto">
                  <a:xfrm>
                    <a:off x="4102" y="2421"/>
                    <a:ext cx="30" cy="27"/>
                  </a:xfrm>
                  <a:custGeom>
                    <a:avLst/>
                    <a:gdLst>
                      <a:gd name="T0" fmla="*/ 29 w 40"/>
                      <a:gd name="T1" fmla="*/ 2 h 37"/>
                      <a:gd name="T2" fmla="*/ 32 w 40"/>
                      <a:gd name="T3" fmla="*/ 23 h 37"/>
                      <a:gd name="T4" fmla="*/ 4 w 40"/>
                      <a:gd name="T5" fmla="*/ 25 h 37"/>
                      <a:gd name="T6" fmla="*/ 4 w 40"/>
                      <a:gd name="T7" fmla="*/ 4 h 37"/>
                      <a:gd name="T8" fmla="*/ 29 w 40"/>
                      <a:gd name="T9" fmla="*/ 2 h 37"/>
                    </a:gdLst>
                    <a:ahLst/>
                    <a:cxnLst>
                      <a:cxn ang="0">
                        <a:pos x="T0" y="T1"/>
                      </a:cxn>
                      <a:cxn ang="0">
                        <a:pos x="T2" y="T3"/>
                      </a:cxn>
                      <a:cxn ang="0">
                        <a:pos x="T4" y="T5"/>
                      </a:cxn>
                      <a:cxn ang="0">
                        <a:pos x="T6" y="T7"/>
                      </a:cxn>
                      <a:cxn ang="0">
                        <a:pos x="T8" y="T9"/>
                      </a:cxn>
                    </a:cxnLst>
                    <a:rect l="0" t="0" r="r" b="b"/>
                    <a:pathLst>
                      <a:path w="40" h="37">
                        <a:moveTo>
                          <a:pt x="29" y="2"/>
                        </a:moveTo>
                        <a:cubicBezTo>
                          <a:pt x="29" y="2"/>
                          <a:pt x="40" y="9"/>
                          <a:pt x="32" y="23"/>
                        </a:cubicBezTo>
                        <a:cubicBezTo>
                          <a:pt x="24" y="37"/>
                          <a:pt x="9" y="31"/>
                          <a:pt x="4" y="25"/>
                        </a:cubicBezTo>
                        <a:cubicBezTo>
                          <a:pt x="0" y="18"/>
                          <a:pt x="2" y="9"/>
                          <a:pt x="4" y="4"/>
                        </a:cubicBezTo>
                        <a:cubicBezTo>
                          <a:pt x="5" y="0"/>
                          <a:pt x="26" y="0"/>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0" name="Freeform 7486">
                    <a:extLst>
                      <a:ext uri="{FF2B5EF4-FFF2-40B4-BE49-F238E27FC236}">
                        <a16:creationId xmlns:a16="http://schemas.microsoft.com/office/drawing/2014/main" xmlns="" id="{576B0FD5-4CD3-407B-B3A1-DCCEF5715A4B}"/>
                      </a:ext>
                    </a:extLst>
                  </p:cNvPr>
                  <p:cNvSpPr>
                    <a:spLocks noEditPoints="1"/>
                  </p:cNvSpPr>
                  <p:nvPr/>
                </p:nvSpPr>
                <p:spPr bwMode="auto">
                  <a:xfrm>
                    <a:off x="4103" y="2421"/>
                    <a:ext cx="25" cy="24"/>
                  </a:xfrm>
                  <a:custGeom>
                    <a:avLst/>
                    <a:gdLst>
                      <a:gd name="T0" fmla="*/ 32 w 34"/>
                      <a:gd name="T1" fmla="*/ 23 h 32"/>
                      <a:gd name="T2" fmla="*/ 18 w 34"/>
                      <a:gd name="T3" fmla="*/ 32 h 32"/>
                      <a:gd name="T4" fmla="*/ 18 w 34"/>
                      <a:gd name="T5" fmla="*/ 32 h 32"/>
                      <a:gd name="T6" fmla="*/ 3 w 34"/>
                      <a:gd name="T7" fmla="*/ 25 h 32"/>
                      <a:gd name="T8" fmla="*/ 0 w 34"/>
                      <a:gd name="T9" fmla="*/ 16 h 32"/>
                      <a:gd name="T10" fmla="*/ 3 w 34"/>
                      <a:gd name="T11" fmla="*/ 4 h 32"/>
                      <a:gd name="T12" fmla="*/ 19 w 34"/>
                      <a:gd name="T13" fmla="*/ 0 h 32"/>
                      <a:gd name="T14" fmla="*/ 29 w 34"/>
                      <a:gd name="T15" fmla="*/ 1 h 32"/>
                      <a:gd name="T16" fmla="*/ 28 w 34"/>
                      <a:gd name="T17" fmla="*/ 2 h 32"/>
                      <a:gd name="T18" fmla="*/ 29 w 34"/>
                      <a:gd name="T19" fmla="*/ 1 h 32"/>
                      <a:gd name="T20" fmla="*/ 34 w 34"/>
                      <a:gd name="T21" fmla="*/ 13 h 32"/>
                      <a:gd name="T22" fmla="*/ 32 w 34"/>
                      <a:gd name="T23" fmla="*/ 23 h 32"/>
                      <a:gd name="T24" fmla="*/ 28 w 34"/>
                      <a:gd name="T25" fmla="*/ 2 h 32"/>
                      <a:gd name="T26" fmla="*/ 19 w 34"/>
                      <a:gd name="T27" fmla="*/ 1 h 32"/>
                      <a:gd name="T28" fmla="*/ 3 w 34"/>
                      <a:gd name="T29" fmla="*/ 5 h 32"/>
                      <a:gd name="T30" fmla="*/ 1 w 34"/>
                      <a:gd name="T31" fmla="*/ 16 h 32"/>
                      <a:gd name="T32" fmla="*/ 4 w 34"/>
                      <a:gd name="T33" fmla="*/ 25 h 32"/>
                      <a:gd name="T34" fmla="*/ 18 w 34"/>
                      <a:gd name="T35" fmla="*/ 31 h 32"/>
                      <a:gd name="T36" fmla="*/ 31 w 34"/>
                      <a:gd name="T37" fmla="*/ 23 h 32"/>
                      <a:gd name="T38" fmla="*/ 34 w 34"/>
                      <a:gd name="T39" fmla="*/ 13 h 32"/>
                      <a:gd name="T40" fmla="*/ 28 w 34"/>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2">
                        <a:moveTo>
                          <a:pt x="32" y="23"/>
                        </a:moveTo>
                        <a:cubicBezTo>
                          <a:pt x="28" y="30"/>
                          <a:pt x="23" y="32"/>
                          <a:pt x="18" y="32"/>
                        </a:cubicBezTo>
                        <a:cubicBezTo>
                          <a:pt x="18" y="32"/>
                          <a:pt x="18" y="32"/>
                          <a:pt x="18" y="32"/>
                        </a:cubicBezTo>
                        <a:cubicBezTo>
                          <a:pt x="11" y="32"/>
                          <a:pt x="6" y="29"/>
                          <a:pt x="3" y="25"/>
                        </a:cubicBezTo>
                        <a:cubicBezTo>
                          <a:pt x="1" y="22"/>
                          <a:pt x="0" y="19"/>
                          <a:pt x="0" y="16"/>
                        </a:cubicBezTo>
                        <a:cubicBezTo>
                          <a:pt x="0" y="11"/>
                          <a:pt x="2" y="7"/>
                          <a:pt x="3" y="4"/>
                        </a:cubicBezTo>
                        <a:cubicBezTo>
                          <a:pt x="4" y="1"/>
                          <a:pt x="12" y="0"/>
                          <a:pt x="19" y="0"/>
                        </a:cubicBezTo>
                        <a:cubicBezTo>
                          <a:pt x="24" y="0"/>
                          <a:pt x="27" y="0"/>
                          <a:pt x="29" y="1"/>
                        </a:cubicBezTo>
                        <a:cubicBezTo>
                          <a:pt x="28" y="2"/>
                          <a:pt x="28" y="2"/>
                          <a:pt x="28" y="2"/>
                        </a:cubicBezTo>
                        <a:cubicBezTo>
                          <a:pt x="29" y="1"/>
                          <a:pt x="29" y="1"/>
                          <a:pt x="29" y="1"/>
                        </a:cubicBezTo>
                        <a:cubicBezTo>
                          <a:pt x="29" y="1"/>
                          <a:pt x="34" y="5"/>
                          <a:pt x="34" y="13"/>
                        </a:cubicBezTo>
                        <a:cubicBezTo>
                          <a:pt x="34" y="16"/>
                          <a:pt x="34" y="19"/>
                          <a:pt x="32" y="23"/>
                        </a:cubicBezTo>
                        <a:close/>
                        <a:moveTo>
                          <a:pt x="28" y="2"/>
                        </a:moveTo>
                        <a:cubicBezTo>
                          <a:pt x="27" y="2"/>
                          <a:pt x="23" y="1"/>
                          <a:pt x="19" y="1"/>
                        </a:cubicBezTo>
                        <a:cubicBezTo>
                          <a:pt x="12" y="1"/>
                          <a:pt x="4" y="3"/>
                          <a:pt x="3" y="5"/>
                        </a:cubicBezTo>
                        <a:cubicBezTo>
                          <a:pt x="2" y="7"/>
                          <a:pt x="1" y="12"/>
                          <a:pt x="1" y="16"/>
                        </a:cubicBezTo>
                        <a:cubicBezTo>
                          <a:pt x="1" y="19"/>
                          <a:pt x="2" y="22"/>
                          <a:pt x="4" y="25"/>
                        </a:cubicBezTo>
                        <a:cubicBezTo>
                          <a:pt x="6" y="28"/>
                          <a:pt x="12" y="31"/>
                          <a:pt x="18" y="31"/>
                        </a:cubicBezTo>
                        <a:cubicBezTo>
                          <a:pt x="22" y="31"/>
                          <a:pt x="27" y="29"/>
                          <a:pt x="31" y="23"/>
                        </a:cubicBezTo>
                        <a:cubicBezTo>
                          <a:pt x="33" y="19"/>
                          <a:pt x="34" y="16"/>
                          <a:pt x="34" y="13"/>
                        </a:cubicBezTo>
                        <a:cubicBezTo>
                          <a:pt x="34" y="6"/>
                          <a:pt x="28" y="2"/>
                          <a:pt x="2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1" name="Freeform 7487">
                    <a:extLst>
                      <a:ext uri="{FF2B5EF4-FFF2-40B4-BE49-F238E27FC236}">
                        <a16:creationId xmlns:a16="http://schemas.microsoft.com/office/drawing/2014/main" xmlns="" id="{DAA0B45A-D045-47C9-8C67-EA55FE58364C}"/>
                      </a:ext>
                    </a:extLst>
                  </p:cNvPr>
                  <p:cNvSpPr>
                    <a:spLocks/>
                  </p:cNvSpPr>
                  <p:nvPr/>
                </p:nvSpPr>
                <p:spPr bwMode="auto">
                  <a:xfrm>
                    <a:off x="4104" y="2421"/>
                    <a:ext cx="24" cy="22"/>
                  </a:xfrm>
                  <a:custGeom>
                    <a:avLst/>
                    <a:gdLst>
                      <a:gd name="T0" fmla="*/ 19 w 33"/>
                      <a:gd name="T1" fmla="*/ 0 h 29"/>
                      <a:gd name="T2" fmla="*/ 19 w 33"/>
                      <a:gd name="T3" fmla="*/ 0 h 29"/>
                      <a:gd name="T4" fmla="*/ 14 w 33"/>
                      <a:gd name="T5" fmla="*/ 2 h 29"/>
                      <a:gd name="T6" fmla="*/ 14 w 33"/>
                      <a:gd name="T7" fmla="*/ 2 h 29"/>
                      <a:gd name="T8" fmla="*/ 13 w 33"/>
                      <a:gd name="T9" fmla="*/ 2 h 29"/>
                      <a:gd name="T10" fmla="*/ 13 w 33"/>
                      <a:gd name="T11" fmla="*/ 2 h 29"/>
                      <a:gd name="T12" fmla="*/ 13 w 33"/>
                      <a:gd name="T13" fmla="*/ 2 h 29"/>
                      <a:gd name="T14" fmla="*/ 13 w 33"/>
                      <a:gd name="T15" fmla="*/ 2 h 29"/>
                      <a:gd name="T16" fmla="*/ 13 w 33"/>
                      <a:gd name="T17" fmla="*/ 2 h 29"/>
                      <a:gd name="T18" fmla="*/ 7 w 33"/>
                      <a:gd name="T19" fmla="*/ 3 h 29"/>
                      <a:gd name="T20" fmla="*/ 7 w 33"/>
                      <a:gd name="T21" fmla="*/ 3 h 29"/>
                      <a:gd name="T22" fmla="*/ 4 w 33"/>
                      <a:gd name="T23" fmla="*/ 2 h 29"/>
                      <a:gd name="T24" fmla="*/ 2 w 33"/>
                      <a:gd name="T25" fmla="*/ 4 h 29"/>
                      <a:gd name="T26" fmla="*/ 0 w 33"/>
                      <a:gd name="T27" fmla="*/ 15 h 29"/>
                      <a:gd name="T28" fmla="*/ 3 w 33"/>
                      <a:gd name="T29" fmla="*/ 24 h 29"/>
                      <a:gd name="T30" fmla="*/ 5 w 33"/>
                      <a:gd name="T31" fmla="*/ 26 h 29"/>
                      <a:gd name="T32" fmla="*/ 9 w 33"/>
                      <a:gd name="T33" fmla="*/ 28 h 29"/>
                      <a:gd name="T34" fmla="*/ 10 w 33"/>
                      <a:gd name="T35" fmla="*/ 29 h 29"/>
                      <a:gd name="T36" fmla="*/ 10 w 33"/>
                      <a:gd name="T37" fmla="*/ 29 h 29"/>
                      <a:gd name="T38" fmla="*/ 12 w 33"/>
                      <a:gd name="T39" fmla="*/ 28 h 29"/>
                      <a:gd name="T40" fmla="*/ 15 w 33"/>
                      <a:gd name="T41" fmla="*/ 27 h 29"/>
                      <a:gd name="T42" fmla="*/ 17 w 33"/>
                      <a:gd name="T43" fmla="*/ 19 h 29"/>
                      <a:gd name="T44" fmla="*/ 17 w 33"/>
                      <a:gd name="T45" fmla="*/ 11 h 29"/>
                      <a:gd name="T46" fmla="*/ 17 w 33"/>
                      <a:gd name="T47" fmla="*/ 11 h 29"/>
                      <a:gd name="T48" fmla="*/ 10 w 33"/>
                      <a:gd name="T49" fmla="*/ 21 h 29"/>
                      <a:gd name="T50" fmla="*/ 6 w 33"/>
                      <a:gd name="T51" fmla="*/ 11 h 29"/>
                      <a:gd name="T52" fmla="*/ 17 w 33"/>
                      <a:gd name="T53" fmla="*/ 7 h 29"/>
                      <a:gd name="T54" fmla="*/ 21 w 33"/>
                      <a:gd name="T55" fmla="*/ 7 h 29"/>
                      <a:gd name="T56" fmla="*/ 21 w 33"/>
                      <a:gd name="T57" fmla="*/ 7 h 29"/>
                      <a:gd name="T58" fmla="*/ 29 w 33"/>
                      <a:gd name="T59" fmla="*/ 14 h 29"/>
                      <a:gd name="T60" fmla="*/ 25 w 33"/>
                      <a:gd name="T61" fmla="*/ 24 h 29"/>
                      <a:gd name="T62" fmla="*/ 26 w 33"/>
                      <a:gd name="T63" fmla="*/ 24 h 29"/>
                      <a:gd name="T64" fmla="*/ 28 w 33"/>
                      <a:gd name="T65" fmla="*/ 25 h 29"/>
                      <a:gd name="T66" fmla="*/ 30 w 33"/>
                      <a:gd name="T67" fmla="*/ 22 h 29"/>
                      <a:gd name="T68" fmla="*/ 33 w 33"/>
                      <a:gd name="T69" fmla="*/ 12 h 29"/>
                      <a:gd name="T70" fmla="*/ 28 w 33"/>
                      <a:gd name="T71" fmla="*/ 1 h 29"/>
                      <a:gd name="T72" fmla="*/ 22 w 33"/>
                      <a:gd name="T73" fmla="*/ 1 h 29"/>
                      <a:gd name="T74" fmla="*/ 19 w 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29">
                        <a:moveTo>
                          <a:pt x="19" y="0"/>
                        </a:moveTo>
                        <a:cubicBezTo>
                          <a:pt x="19" y="0"/>
                          <a:pt x="19" y="0"/>
                          <a:pt x="19" y="0"/>
                        </a:cubicBezTo>
                        <a:cubicBezTo>
                          <a:pt x="18" y="0"/>
                          <a:pt x="16" y="1"/>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3"/>
                          <a:pt x="10" y="3"/>
                          <a:pt x="7" y="3"/>
                        </a:cubicBezTo>
                        <a:cubicBezTo>
                          <a:pt x="7" y="3"/>
                          <a:pt x="7" y="3"/>
                          <a:pt x="7" y="3"/>
                        </a:cubicBezTo>
                        <a:cubicBezTo>
                          <a:pt x="6" y="3"/>
                          <a:pt x="5" y="3"/>
                          <a:pt x="4" y="2"/>
                        </a:cubicBezTo>
                        <a:cubicBezTo>
                          <a:pt x="3" y="3"/>
                          <a:pt x="2" y="3"/>
                          <a:pt x="2" y="4"/>
                        </a:cubicBezTo>
                        <a:cubicBezTo>
                          <a:pt x="1" y="6"/>
                          <a:pt x="0" y="11"/>
                          <a:pt x="0" y="15"/>
                        </a:cubicBezTo>
                        <a:cubicBezTo>
                          <a:pt x="0" y="18"/>
                          <a:pt x="1" y="21"/>
                          <a:pt x="3" y="24"/>
                        </a:cubicBezTo>
                        <a:cubicBezTo>
                          <a:pt x="3" y="24"/>
                          <a:pt x="4" y="25"/>
                          <a:pt x="5" y="26"/>
                        </a:cubicBezTo>
                        <a:cubicBezTo>
                          <a:pt x="7" y="26"/>
                          <a:pt x="8" y="27"/>
                          <a:pt x="9" y="28"/>
                        </a:cubicBezTo>
                        <a:cubicBezTo>
                          <a:pt x="9" y="28"/>
                          <a:pt x="10" y="29"/>
                          <a:pt x="10" y="29"/>
                        </a:cubicBezTo>
                        <a:cubicBezTo>
                          <a:pt x="10" y="29"/>
                          <a:pt x="10" y="29"/>
                          <a:pt x="10" y="29"/>
                        </a:cubicBezTo>
                        <a:cubicBezTo>
                          <a:pt x="11" y="29"/>
                          <a:pt x="11" y="28"/>
                          <a:pt x="12" y="28"/>
                        </a:cubicBezTo>
                        <a:cubicBezTo>
                          <a:pt x="13" y="28"/>
                          <a:pt x="14" y="27"/>
                          <a:pt x="15" y="27"/>
                        </a:cubicBezTo>
                        <a:cubicBezTo>
                          <a:pt x="13" y="26"/>
                          <a:pt x="14" y="23"/>
                          <a:pt x="17" y="19"/>
                        </a:cubicBezTo>
                        <a:cubicBezTo>
                          <a:pt x="22" y="14"/>
                          <a:pt x="20" y="11"/>
                          <a:pt x="17" y="11"/>
                        </a:cubicBezTo>
                        <a:cubicBezTo>
                          <a:pt x="17" y="11"/>
                          <a:pt x="17" y="11"/>
                          <a:pt x="17" y="11"/>
                        </a:cubicBezTo>
                        <a:cubicBezTo>
                          <a:pt x="15" y="11"/>
                          <a:pt x="15" y="21"/>
                          <a:pt x="10" y="21"/>
                        </a:cubicBezTo>
                        <a:cubicBezTo>
                          <a:pt x="6" y="21"/>
                          <a:pt x="5" y="13"/>
                          <a:pt x="6" y="11"/>
                        </a:cubicBezTo>
                        <a:cubicBezTo>
                          <a:pt x="7" y="10"/>
                          <a:pt x="11" y="7"/>
                          <a:pt x="17" y="7"/>
                        </a:cubicBezTo>
                        <a:cubicBezTo>
                          <a:pt x="18" y="7"/>
                          <a:pt x="20" y="7"/>
                          <a:pt x="21" y="7"/>
                        </a:cubicBezTo>
                        <a:cubicBezTo>
                          <a:pt x="21" y="7"/>
                          <a:pt x="21" y="7"/>
                          <a:pt x="21" y="7"/>
                        </a:cubicBezTo>
                        <a:cubicBezTo>
                          <a:pt x="23" y="7"/>
                          <a:pt x="30" y="7"/>
                          <a:pt x="29" y="14"/>
                        </a:cubicBezTo>
                        <a:cubicBezTo>
                          <a:pt x="28" y="18"/>
                          <a:pt x="27" y="21"/>
                          <a:pt x="25" y="24"/>
                        </a:cubicBezTo>
                        <a:cubicBezTo>
                          <a:pt x="26" y="24"/>
                          <a:pt x="26" y="24"/>
                          <a:pt x="26" y="24"/>
                        </a:cubicBezTo>
                        <a:cubicBezTo>
                          <a:pt x="27" y="24"/>
                          <a:pt x="27" y="24"/>
                          <a:pt x="28" y="25"/>
                        </a:cubicBezTo>
                        <a:cubicBezTo>
                          <a:pt x="29" y="24"/>
                          <a:pt x="29" y="23"/>
                          <a:pt x="30" y="22"/>
                        </a:cubicBezTo>
                        <a:cubicBezTo>
                          <a:pt x="32" y="18"/>
                          <a:pt x="33" y="15"/>
                          <a:pt x="33" y="12"/>
                        </a:cubicBezTo>
                        <a:cubicBezTo>
                          <a:pt x="33" y="6"/>
                          <a:pt x="29" y="2"/>
                          <a:pt x="28" y="1"/>
                        </a:cubicBezTo>
                        <a:cubicBezTo>
                          <a:pt x="25" y="1"/>
                          <a:pt x="23" y="1"/>
                          <a:pt x="22" y="1"/>
                        </a:cubicBezTo>
                        <a:cubicBezTo>
                          <a:pt x="21" y="0"/>
                          <a:pt x="20" y="0"/>
                          <a:pt x="1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2" name="Freeform 7488">
                    <a:extLst>
                      <a:ext uri="{FF2B5EF4-FFF2-40B4-BE49-F238E27FC236}">
                        <a16:creationId xmlns:a16="http://schemas.microsoft.com/office/drawing/2014/main" xmlns="" id="{BC60B8EB-AF07-4B52-8D57-C657BA0912D5}"/>
                      </a:ext>
                    </a:extLst>
                  </p:cNvPr>
                  <p:cNvSpPr>
                    <a:spLocks noEditPoints="1"/>
                  </p:cNvSpPr>
                  <p:nvPr/>
                </p:nvSpPr>
                <p:spPr bwMode="auto">
                  <a:xfrm>
                    <a:off x="4102" y="2422"/>
                    <a:ext cx="29" cy="19"/>
                  </a:xfrm>
                  <a:custGeom>
                    <a:avLst/>
                    <a:gdLst>
                      <a:gd name="T0" fmla="*/ 5 w 38"/>
                      <a:gd name="T1" fmla="*/ 1 h 25"/>
                      <a:gd name="T2" fmla="*/ 4 w 38"/>
                      <a:gd name="T3" fmla="*/ 2 h 25"/>
                      <a:gd name="T4" fmla="*/ 4 w 38"/>
                      <a:gd name="T5" fmla="*/ 23 h 25"/>
                      <a:gd name="T6" fmla="*/ 6 w 38"/>
                      <a:gd name="T7" fmla="*/ 25 h 25"/>
                      <a:gd name="T8" fmla="*/ 7 w 38"/>
                      <a:gd name="T9" fmla="*/ 25 h 25"/>
                      <a:gd name="T10" fmla="*/ 5 w 38"/>
                      <a:gd name="T11" fmla="*/ 23 h 25"/>
                      <a:gd name="T12" fmla="*/ 2 w 38"/>
                      <a:gd name="T13" fmla="*/ 14 h 25"/>
                      <a:gd name="T14" fmla="*/ 4 w 38"/>
                      <a:gd name="T15" fmla="*/ 3 h 25"/>
                      <a:gd name="T16" fmla="*/ 6 w 38"/>
                      <a:gd name="T17" fmla="*/ 1 h 25"/>
                      <a:gd name="T18" fmla="*/ 5 w 38"/>
                      <a:gd name="T19" fmla="*/ 1 h 25"/>
                      <a:gd name="T20" fmla="*/ 30 w 38"/>
                      <a:gd name="T21" fmla="*/ 0 h 25"/>
                      <a:gd name="T22" fmla="*/ 35 w 38"/>
                      <a:gd name="T23" fmla="*/ 11 h 25"/>
                      <a:gd name="T24" fmla="*/ 32 w 38"/>
                      <a:gd name="T25" fmla="*/ 21 h 25"/>
                      <a:gd name="T26" fmla="*/ 30 w 38"/>
                      <a:gd name="T27" fmla="*/ 24 h 25"/>
                      <a:gd name="T28" fmla="*/ 30 w 38"/>
                      <a:gd name="T29" fmla="*/ 24 h 25"/>
                      <a:gd name="T30" fmla="*/ 32 w 38"/>
                      <a:gd name="T31" fmla="*/ 21 h 25"/>
                      <a:gd name="T32" fmla="*/ 30 w 38"/>
                      <a:gd name="T33" fmla="*/ 0 h 25"/>
                      <a:gd name="T34" fmla="*/ 30 w 38"/>
                      <a:gd name="T35" fmla="*/ 0 h 25"/>
                      <a:gd name="T36" fmla="*/ 30 w 38"/>
                      <a:gd name="T37" fmla="*/ 0 h 25"/>
                      <a:gd name="T38" fmla="*/ 30 w 3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25">
                        <a:moveTo>
                          <a:pt x="5" y="1"/>
                        </a:moveTo>
                        <a:cubicBezTo>
                          <a:pt x="4" y="2"/>
                          <a:pt x="4" y="2"/>
                          <a:pt x="4" y="2"/>
                        </a:cubicBezTo>
                        <a:cubicBezTo>
                          <a:pt x="2" y="7"/>
                          <a:pt x="0" y="16"/>
                          <a:pt x="4" y="23"/>
                        </a:cubicBezTo>
                        <a:cubicBezTo>
                          <a:pt x="5" y="24"/>
                          <a:pt x="5" y="24"/>
                          <a:pt x="6" y="25"/>
                        </a:cubicBezTo>
                        <a:cubicBezTo>
                          <a:pt x="7" y="25"/>
                          <a:pt x="7" y="25"/>
                          <a:pt x="7" y="25"/>
                        </a:cubicBezTo>
                        <a:cubicBezTo>
                          <a:pt x="6" y="24"/>
                          <a:pt x="5" y="23"/>
                          <a:pt x="5" y="23"/>
                        </a:cubicBezTo>
                        <a:cubicBezTo>
                          <a:pt x="3" y="20"/>
                          <a:pt x="2" y="17"/>
                          <a:pt x="2" y="14"/>
                        </a:cubicBezTo>
                        <a:cubicBezTo>
                          <a:pt x="2" y="10"/>
                          <a:pt x="3" y="5"/>
                          <a:pt x="4" y="3"/>
                        </a:cubicBezTo>
                        <a:cubicBezTo>
                          <a:pt x="4" y="2"/>
                          <a:pt x="5" y="2"/>
                          <a:pt x="6" y="1"/>
                        </a:cubicBezTo>
                        <a:lnTo>
                          <a:pt x="5" y="1"/>
                        </a:lnTo>
                        <a:close/>
                        <a:moveTo>
                          <a:pt x="30" y="0"/>
                        </a:moveTo>
                        <a:cubicBezTo>
                          <a:pt x="31" y="1"/>
                          <a:pt x="35" y="5"/>
                          <a:pt x="35" y="11"/>
                        </a:cubicBezTo>
                        <a:cubicBezTo>
                          <a:pt x="35" y="14"/>
                          <a:pt x="34" y="17"/>
                          <a:pt x="32" y="21"/>
                        </a:cubicBezTo>
                        <a:cubicBezTo>
                          <a:pt x="31" y="22"/>
                          <a:pt x="31" y="23"/>
                          <a:pt x="30" y="24"/>
                        </a:cubicBezTo>
                        <a:cubicBezTo>
                          <a:pt x="30" y="24"/>
                          <a:pt x="30" y="24"/>
                          <a:pt x="30" y="24"/>
                        </a:cubicBezTo>
                        <a:cubicBezTo>
                          <a:pt x="31" y="23"/>
                          <a:pt x="32" y="22"/>
                          <a:pt x="32" y="21"/>
                        </a:cubicBezTo>
                        <a:cubicBezTo>
                          <a:pt x="38" y="9"/>
                          <a:pt x="33" y="3"/>
                          <a:pt x="30" y="0"/>
                        </a:cubicBezTo>
                        <a:cubicBezTo>
                          <a:pt x="30" y="0"/>
                          <a:pt x="30" y="0"/>
                          <a:pt x="30" y="0"/>
                        </a:cubicBezTo>
                        <a:cubicBezTo>
                          <a:pt x="30" y="0"/>
                          <a:pt x="30" y="0"/>
                          <a:pt x="30" y="0"/>
                        </a:cubicBezTo>
                        <a:cubicBezTo>
                          <a:pt x="30" y="0"/>
                          <a:pt x="30" y="0"/>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3" name="Freeform 7489">
                    <a:extLst>
                      <a:ext uri="{FF2B5EF4-FFF2-40B4-BE49-F238E27FC236}">
                        <a16:creationId xmlns:a16="http://schemas.microsoft.com/office/drawing/2014/main" xmlns="" id="{85CA5EDF-D9E3-4165-9EC9-47BBC253ACE3}"/>
                      </a:ext>
                    </a:extLst>
                  </p:cNvPr>
                  <p:cNvSpPr>
                    <a:spLocks/>
                  </p:cNvSpPr>
                  <p:nvPr/>
                </p:nvSpPr>
                <p:spPr bwMode="auto">
                  <a:xfrm>
                    <a:off x="4116" y="2429"/>
                    <a:ext cx="8" cy="12"/>
                  </a:xfrm>
                  <a:custGeom>
                    <a:avLst/>
                    <a:gdLst>
                      <a:gd name="T0" fmla="*/ 5 w 10"/>
                      <a:gd name="T1" fmla="*/ 2 h 16"/>
                      <a:gd name="T2" fmla="*/ 2 w 10"/>
                      <a:gd name="T3" fmla="*/ 11 h 16"/>
                      <a:gd name="T4" fmla="*/ 6 w 10"/>
                      <a:gd name="T5" fmla="*/ 14 h 16"/>
                      <a:gd name="T6" fmla="*/ 10 w 10"/>
                      <a:gd name="T7" fmla="*/ 6 h 16"/>
                      <a:gd name="T8" fmla="*/ 9 w 10"/>
                      <a:gd name="T9" fmla="*/ 2 h 16"/>
                      <a:gd name="T10" fmla="*/ 5 w 10"/>
                      <a:gd name="T11" fmla="*/ 2 h 16"/>
                    </a:gdLst>
                    <a:ahLst/>
                    <a:cxnLst>
                      <a:cxn ang="0">
                        <a:pos x="T0" y="T1"/>
                      </a:cxn>
                      <a:cxn ang="0">
                        <a:pos x="T2" y="T3"/>
                      </a:cxn>
                      <a:cxn ang="0">
                        <a:pos x="T4" y="T5"/>
                      </a:cxn>
                      <a:cxn ang="0">
                        <a:pos x="T6" y="T7"/>
                      </a:cxn>
                      <a:cxn ang="0">
                        <a:pos x="T8" y="T9"/>
                      </a:cxn>
                      <a:cxn ang="0">
                        <a:pos x="T10" y="T11"/>
                      </a:cxn>
                    </a:cxnLst>
                    <a:rect l="0" t="0" r="r" b="b"/>
                    <a:pathLst>
                      <a:path w="10" h="16">
                        <a:moveTo>
                          <a:pt x="5" y="2"/>
                        </a:moveTo>
                        <a:cubicBezTo>
                          <a:pt x="5" y="2"/>
                          <a:pt x="4" y="8"/>
                          <a:pt x="2" y="11"/>
                        </a:cubicBezTo>
                        <a:cubicBezTo>
                          <a:pt x="0" y="13"/>
                          <a:pt x="3" y="16"/>
                          <a:pt x="6" y="14"/>
                        </a:cubicBezTo>
                        <a:cubicBezTo>
                          <a:pt x="9" y="13"/>
                          <a:pt x="10" y="9"/>
                          <a:pt x="10" y="6"/>
                        </a:cubicBezTo>
                        <a:cubicBezTo>
                          <a:pt x="10" y="5"/>
                          <a:pt x="10" y="3"/>
                          <a:pt x="9" y="2"/>
                        </a:cubicBezTo>
                        <a:cubicBezTo>
                          <a:pt x="8" y="0"/>
                          <a:pt x="5" y="0"/>
                          <a:pt x="5"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4" name="Freeform 7490">
                    <a:extLst>
                      <a:ext uri="{FF2B5EF4-FFF2-40B4-BE49-F238E27FC236}">
                        <a16:creationId xmlns:a16="http://schemas.microsoft.com/office/drawing/2014/main" xmlns="" id="{676180C2-CD43-4EA6-9639-FDF71F952A86}"/>
                      </a:ext>
                    </a:extLst>
                  </p:cNvPr>
                  <p:cNvSpPr>
                    <a:spLocks/>
                  </p:cNvSpPr>
                  <p:nvPr/>
                </p:nvSpPr>
                <p:spPr bwMode="auto">
                  <a:xfrm>
                    <a:off x="4107" y="2427"/>
                    <a:ext cx="9" cy="9"/>
                  </a:xfrm>
                  <a:custGeom>
                    <a:avLst/>
                    <a:gdLst>
                      <a:gd name="T0" fmla="*/ 5 w 11"/>
                      <a:gd name="T1" fmla="*/ 10 h 12"/>
                      <a:gd name="T2" fmla="*/ 8 w 11"/>
                      <a:gd name="T3" fmla="*/ 2 h 12"/>
                      <a:gd name="T4" fmla="*/ 5 w 11"/>
                      <a:gd name="T5" fmla="*/ 10 h 12"/>
                    </a:gdLst>
                    <a:ahLst/>
                    <a:cxnLst>
                      <a:cxn ang="0">
                        <a:pos x="T0" y="T1"/>
                      </a:cxn>
                      <a:cxn ang="0">
                        <a:pos x="T2" y="T3"/>
                      </a:cxn>
                      <a:cxn ang="0">
                        <a:pos x="T4" y="T5"/>
                      </a:cxn>
                    </a:cxnLst>
                    <a:rect l="0" t="0" r="r" b="b"/>
                    <a:pathLst>
                      <a:path w="11" h="12">
                        <a:moveTo>
                          <a:pt x="5" y="10"/>
                        </a:moveTo>
                        <a:cubicBezTo>
                          <a:pt x="5" y="10"/>
                          <a:pt x="11" y="5"/>
                          <a:pt x="8" y="2"/>
                        </a:cubicBezTo>
                        <a:cubicBezTo>
                          <a:pt x="6" y="0"/>
                          <a:pt x="0" y="12"/>
                          <a:pt x="5" y="1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5" name="Freeform 7491">
                    <a:extLst>
                      <a:ext uri="{FF2B5EF4-FFF2-40B4-BE49-F238E27FC236}">
                        <a16:creationId xmlns:a16="http://schemas.microsoft.com/office/drawing/2014/main" xmlns="" id="{6FC7E9C3-38F3-4C06-BA86-C4FC57985E62}"/>
                      </a:ext>
                    </a:extLst>
                  </p:cNvPr>
                  <p:cNvSpPr>
                    <a:spLocks/>
                  </p:cNvSpPr>
                  <p:nvPr/>
                </p:nvSpPr>
                <p:spPr bwMode="auto">
                  <a:xfrm>
                    <a:off x="4107" y="2439"/>
                    <a:ext cx="29" cy="193"/>
                  </a:xfrm>
                  <a:custGeom>
                    <a:avLst/>
                    <a:gdLst>
                      <a:gd name="T0" fmla="*/ 11 w 39"/>
                      <a:gd name="T1" fmla="*/ 18 h 257"/>
                      <a:gd name="T2" fmla="*/ 14 w 39"/>
                      <a:gd name="T3" fmla="*/ 9 h 257"/>
                      <a:gd name="T4" fmla="*/ 22 w 39"/>
                      <a:gd name="T5" fmla="*/ 1 h 257"/>
                      <a:gd name="T6" fmla="*/ 29 w 39"/>
                      <a:gd name="T7" fmla="*/ 20 h 257"/>
                      <a:gd name="T8" fmla="*/ 31 w 39"/>
                      <a:gd name="T9" fmla="*/ 157 h 257"/>
                      <a:gd name="T10" fmla="*/ 17 w 39"/>
                      <a:gd name="T11" fmla="*/ 245 h 257"/>
                      <a:gd name="T12" fmla="*/ 9 w 39"/>
                      <a:gd name="T13" fmla="*/ 253 h 257"/>
                      <a:gd name="T14" fmla="*/ 5 w 39"/>
                      <a:gd name="T15" fmla="*/ 253 h 257"/>
                      <a:gd name="T16" fmla="*/ 0 w 39"/>
                      <a:gd name="T17" fmla="*/ 246 h 257"/>
                      <a:gd name="T18" fmla="*/ 19 w 39"/>
                      <a:gd name="T19" fmla="*/ 180 h 257"/>
                      <a:gd name="T20" fmla="*/ 22 w 39"/>
                      <a:gd name="T21" fmla="*/ 31 h 257"/>
                      <a:gd name="T22" fmla="*/ 11 w 39"/>
                      <a:gd name="T23" fmla="*/ 1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57">
                        <a:moveTo>
                          <a:pt x="11" y="18"/>
                        </a:moveTo>
                        <a:cubicBezTo>
                          <a:pt x="11" y="18"/>
                          <a:pt x="10" y="12"/>
                          <a:pt x="14" y="9"/>
                        </a:cubicBezTo>
                        <a:cubicBezTo>
                          <a:pt x="17" y="7"/>
                          <a:pt x="13" y="0"/>
                          <a:pt x="22" y="1"/>
                        </a:cubicBezTo>
                        <a:cubicBezTo>
                          <a:pt x="30" y="2"/>
                          <a:pt x="29" y="9"/>
                          <a:pt x="29" y="20"/>
                        </a:cubicBezTo>
                        <a:cubicBezTo>
                          <a:pt x="29" y="31"/>
                          <a:pt x="39" y="82"/>
                          <a:pt x="31" y="157"/>
                        </a:cubicBezTo>
                        <a:cubicBezTo>
                          <a:pt x="22" y="232"/>
                          <a:pt x="16" y="233"/>
                          <a:pt x="17" y="245"/>
                        </a:cubicBezTo>
                        <a:cubicBezTo>
                          <a:pt x="18" y="257"/>
                          <a:pt x="11" y="256"/>
                          <a:pt x="9" y="253"/>
                        </a:cubicBezTo>
                        <a:cubicBezTo>
                          <a:pt x="8" y="251"/>
                          <a:pt x="7" y="252"/>
                          <a:pt x="5" y="253"/>
                        </a:cubicBezTo>
                        <a:cubicBezTo>
                          <a:pt x="3" y="254"/>
                          <a:pt x="0" y="256"/>
                          <a:pt x="0" y="246"/>
                        </a:cubicBezTo>
                        <a:cubicBezTo>
                          <a:pt x="1" y="231"/>
                          <a:pt x="13" y="233"/>
                          <a:pt x="19" y="180"/>
                        </a:cubicBezTo>
                        <a:cubicBezTo>
                          <a:pt x="25" y="128"/>
                          <a:pt x="25" y="42"/>
                          <a:pt x="22" y="31"/>
                        </a:cubicBezTo>
                        <a:cubicBezTo>
                          <a:pt x="18" y="19"/>
                          <a:pt x="14" y="25"/>
                          <a:pt x="11" y="18"/>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6" name="Freeform 7492">
                    <a:extLst>
                      <a:ext uri="{FF2B5EF4-FFF2-40B4-BE49-F238E27FC236}">
                        <a16:creationId xmlns:a16="http://schemas.microsoft.com/office/drawing/2014/main" xmlns="" id="{64ED36CD-273E-4376-B2E9-83021ABEB4A5}"/>
                      </a:ext>
                    </a:extLst>
                  </p:cNvPr>
                  <p:cNvSpPr>
                    <a:spLocks noEditPoints="1"/>
                  </p:cNvSpPr>
                  <p:nvPr/>
                </p:nvSpPr>
                <p:spPr bwMode="auto">
                  <a:xfrm>
                    <a:off x="4107" y="2439"/>
                    <a:ext cx="26" cy="192"/>
                  </a:xfrm>
                  <a:custGeom>
                    <a:avLst/>
                    <a:gdLst>
                      <a:gd name="T0" fmla="*/ 18 w 35"/>
                      <a:gd name="T1" fmla="*/ 248 h 256"/>
                      <a:gd name="T2" fmla="*/ 13 w 35"/>
                      <a:gd name="T3" fmla="*/ 256 h 256"/>
                      <a:gd name="T4" fmla="*/ 8 w 35"/>
                      <a:gd name="T5" fmla="*/ 253 h 256"/>
                      <a:gd name="T6" fmla="*/ 8 w 35"/>
                      <a:gd name="T7" fmla="*/ 252 h 256"/>
                      <a:gd name="T8" fmla="*/ 3 w 35"/>
                      <a:gd name="T9" fmla="*/ 254 h 256"/>
                      <a:gd name="T10" fmla="*/ 0 w 35"/>
                      <a:gd name="T11" fmla="*/ 247 h 256"/>
                      <a:gd name="T12" fmla="*/ 0 w 35"/>
                      <a:gd name="T13" fmla="*/ 246 h 256"/>
                      <a:gd name="T14" fmla="*/ 18 w 35"/>
                      <a:gd name="T15" fmla="*/ 180 h 256"/>
                      <a:gd name="T16" fmla="*/ 23 w 35"/>
                      <a:gd name="T17" fmla="*/ 77 h 256"/>
                      <a:gd name="T18" fmla="*/ 21 w 35"/>
                      <a:gd name="T19" fmla="*/ 31 h 256"/>
                      <a:gd name="T20" fmla="*/ 16 w 35"/>
                      <a:gd name="T21" fmla="*/ 23 h 256"/>
                      <a:gd name="T22" fmla="*/ 10 w 35"/>
                      <a:gd name="T23" fmla="*/ 18 h 256"/>
                      <a:gd name="T24" fmla="*/ 10 w 35"/>
                      <a:gd name="T25" fmla="*/ 18 h 256"/>
                      <a:gd name="T26" fmla="*/ 10 w 35"/>
                      <a:gd name="T27" fmla="*/ 18 h 256"/>
                      <a:gd name="T28" fmla="*/ 10 w 35"/>
                      <a:gd name="T29" fmla="*/ 17 h 256"/>
                      <a:gd name="T30" fmla="*/ 13 w 35"/>
                      <a:gd name="T31" fmla="*/ 9 h 256"/>
                      <a:gd name="T32" fmla="*/ 15 w 35"/>
                      <a:gd name="T33" fmla="*/ 4 h 256"/>
                      <a:gd name="T34" fmla="*/ 20 w 35"/>
                      <a:gd name="T35" fmla="*/ 0 h 256"/>
                      <a:gd name="T36" fmla="*/ 22 w 35"/>
                      <a:gd name="T37" fmla="*/ 0 h 256"/>
                      <a:gd name="T38" fmla="*/ 29 w 35"/>
                      <a:gd name="T39" fmla="*/ 12 h 256"/>
                      <a:gd name="T40" fmla="*/ 29 w 35"/>
                      <a:gd name="T41" fmla="*/ 20 h 256"/>
                      <a:gd name="T42" fmla="*/ 35 w 35"/>
                      <a:gd name="T43" fmla="*/ 99 h 256"/>
                      <a:gd name="T44" fmla="*/ 31 w 35"/>
                      <a:gd name="T45" fmla="*/ 157 h 256"/>
                      <a:gd name="T46" fmla="*/ 18 w 35"/>
                      <a:gd name="T47" fmla="*/ 242 h 256"/>
                      <a:gd name="T48" fmla="*/ 18 w 35"/>
                      <a:gd name="T49" fmla="*/ 245 h 256"/>
                      <a:gd name="T50" fmla="*/ 18 w 35"/>
                      <a:gd name="T51" fmla="*/ 248 h 256"/>
                      <a:gd name="T52" fmla="*/ 22 w 35"/>
                      <a:gd name="T53" fmla="*/ 1 h 256"/>
                      <a:gd name="T54" fmla="*/ 20 w 35"/>
                      <a:gd name="T55" fmla="*/ 1 h 256"/>
                      <a:gd name="T56" fmla="*/ 16 w 35"/>
                      <a:gd name="T57" fmla="*/ 4 h 256"/>
                      <a:gd name="T58" fmla="*/ 14 w 35"/>
                      <a:gd name="T59" fmla="*/ 10 h 256"/>
                      <a:gd name="T60" fmla="*/ 11 w 35"/>
                      <a:gd name="T61" fmla="*/ 17 h 256"/>
                      <a:gd name="T62" fmla="*/ 11 w 35"/>
                      <a:gd name="T63" fmla="*/ 18 h 256"/>
                      <a:gd name="T64" fmla="*/ 17 w 35"/>
                      <a:gd name="T65" fmla="*/ 22 h 256"/>
                      <a:gd name="T66" fmla="*/ 22 w 35"/>
                      <a:gd name="T67" fmla="*/ 30 h 256"/>
                      <a:gd name="T68" fmla="*/ 25 w 35"/>
                      <a:gd name="T69" fmla="*/ 77 h 256"/>
                      <a:gd name="T70" fmla="*/ 19 w 35"/>
                      <a:gd name="T71" fmla="*/ 181 h 256"/>
                      <a:gd name="T72" fmla="*/ 1 w 35"/>
                      <a:gd name="T73" fmla="*/ 246 h 256"/>
                      <a:gd name="T74" fmla="*/ 1 w 35"/>
                      <a:gd name="T75" fmla="*/ 247 h 256"/>
                      <a:gd name="T76" fmla="*/ 2 w 35"/>
                      <a:gd name="T77" fmla="*/ 252 h 256"/>
                      <a:gd name="T78" fmla="*/ 3 w 35"/>
                      <a:gd name="T79" fmla="*/ 253 h 256"/>
                      <a:gd name="T80" fmla="*/ 8 w 35"/>
                      <a:gd name="T81" fmla="*/ 251 h 256"/>
                      <a:gd name="T82" fmla="*/ 9 w 35"/>
                      <a:gd name="T83" fmla="*/ 252 h 256"/>
                      <a:gd name="T84" fmla="*/ 13 w 35"/>
                      <a:gd name="T85" fmla="*/ 255 h 256"/>
                      <a:gd name="T86" fmla="*/ 17 w 35"/>
                      <a:gd name="T87" fmla="*/ 248 h 256"/>
                      <a:gd name="T88" fmla="*/ 17 w 35"/>
                      <a:gd name="T89" fmla="*/ 245 h 256"/>
                      <a:gd name="T90" fmla="*/ 17 w 35"/>
                      <a:gd name="T91" fmla="*/ 242 h 256"/>
                      <a:gd name="T92" fmla="*/ 30 w 35"/>
                      <a:gd name="T93" fmla="*/ 157 h 256"/>
                      <a:gd name="T94" fmla="*/ 34 w 35"/>
                      <a:gd name="T95" fmla="*/ 99 h 256"/>
                      <a:gd name="T96" fmla="*/ 28 w 35"/>
                      <a:gd name="T97" fmla="*/ 20 h 256"/>
                      <a:gd name="T98" fmla="*/ 28 w 35"/>
                      <a:gd name="T99" fmla="*/ 12 h 256"/>
                      <a:gd name="T100" fmla="*/ 22 w 35"/>
                      <a:gd name="T101"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56">
                        <a:moveTo>
                          <a:pt x="18" y="248"/>
                        </a:moveTo>
                        <a:cubicBezTo>
                          <a:pt x="18" y="253"/>
                          <a:pt x="15" y="256"/>
                          <a:pt x="13" y="256"/>
                        </a:cubicBezTo>
                        <a:cubicBezTo>
                          <a:pt x="11" y="256"/>
                          <a:pt x="9" y="254"/>
                          <a:pt x="8" y="253"/>
                        </a:cubicBezTo>
                        <a:cubicBezTo>
                          <a:pt x="8" y="252"/>
                          <a:pt x="8" y="252"/>
                          <a:pt x="8" y="252"/>
                        </a:cubicBezTo>
                        <a:cubicBezTo>
                          <a:pt x="7" y="252"/>
                          <a:pt x="5" y="254"/>
                          <a:pt x="3" y="254"/>
                        </a:cubicBezTo>
                        <a:cubicBezTo>
                          <a:pt x="1" y="254"/>
                          <a:pt x="0" y="252"/>
                          <a:pt x="0" y="247"/>
                        </a:cubicBezTo>
                        <a:cubicBezTo>
                          <a:pt x="0" y="247"/>
                          <a:pt x="0" y="246"/>
                          <a:pt x="0" y="246"/>
                        </a:cubicBezTo>
                        <a:cubicBezTo>
                          <a:pt x="0" y="230"/>
                          <a:pt x="12" y="233"/>
                          <a:pt x="18" y="180"/>
                        </a:cubicBezTo>
                        <a:cubicBezTo>
                          <a:pt x="22" y="150"/>
                          <a:pt x="23" y="108"/>
                          <a:pt x="23" y="77"/>
                        </a:cubicBezTo>
                        <a:cubicBezTo>
                          <a:pt x="23" y="53"/>
                          <a:pt x="23" y="35"/>
                          <a:pt x="21" y="31"/>
                        </a:cubicBezTo>
                        <a:cubicBezTo>
                          <a:pt x="20" y="25"/>
                          <a:pt x="18" y="24"/>
                          <a:pt x="16" y="23"/>
                        </a:cubicBezTo>
                        <a:cubicBezTo>
                          <a:pt x="14" y="22"/>
                          <a:pt x="12" y="22"/>
                          <a:pt x="10" y="18"/>
                        </a:cubicBezTo>
                        <a:cubicBezTo>
                          <a:pt x="10" y="18"/>
                          <a:pt x="10" y="18"/>
                          <a:pt x="10" y="18"/>
                        </a:cubicBezTo>
                        <a:cubicBezTo>
                          <a:pt x="10" y="18"/>
                          <a:pt x="10" y="18"/>
                          <a:pt x="10" y="18"/>
                        </a:cubicBezTo>
                        <a:cubicBezTo>
                          <a:pt x="10" y="18"/>
                          <a:pt x="10" y="18"/>
                          <a:pt x="10" y="17"/>
                        </a:cubicBezTo>
                        <a:cubicBezTo>
                          <a:pt x="10" y="16"/>
                          <a:pt x="10" y="12"/>
                          <a:pt x="13" y="9"/>
                        </a:cubicBezTo>
                        <a:cubicBezTo>
                          <a:pt x="14" y="8"/>
                          <a:pt x="15" y="6"/>
                          <a:pt x="15" y="4"/>
                        </a:cubicBezTo>
                        <a:cubicBezTo>
                          <a:pt x="15" y="2"/>
                          <a:pt x="17" y="0"/>
                          <a:pt x="20" y="0"/>
                        </a:cubicBezTo>
                        <a:cubicBezTo>
                          <a:pt x="21" y="0"/>
                          <a:pt x="21" y="0"/>
                          <a:pt x="22" y="0"/>
                        </a:cubicBezTo>
                        <a:cubicBezTo>
                          <a:pt x="28" y="1"/>
                          <a:pt x="30" y="5"/>
                          <a:pt x="29" y="12"/>
                        </a:cubicBezTo>
                        <a:cubicBezTo>
                          <a:pt x="29" y="14"/>
                          <a:pt x="29" y="17"/>
                          <a:pt x="29" y="20"/>
                        </a:cubicBezTo>
                        <a:cubicBezTo>
                          <a:pt x="29" y="28"/>
                          <a:pt x="35" y="56"/>
                          <a:pt x="35" y="99"/>
                        </a:cubicBezTo>
                        <a:cubicBezTo>
                          <a:pt x="35" y="116"/>
                          <a:pt x="34" y="135"/>
                          <a:pt x="31" y="157"/>
                        </a:cubicBezTo>
                        <a:cubicBezTo>
                          <a:pt x="23" y="226"/>
                          <a:pt x="18" y="233"/>
                          <a:pt x="18" y="242"/>
                        </a:cubicBezTo>
                        <a:cubicBezTo>
                          <a:pt x="18" y="243"/>
                          <a:pt x="18" y="244"/>
                          <a:pt x="18" y="245"/>
                        </a:cubicBezTo>
                        <a:cubicBezTo>
                          <a:pt x="18" y="246"/>
                          <a:pt x="18" y="247"/>
                          <a:pt x="18" y="248"/>
                        </a:cubicBezTo>
                        <a:close/>
                        <a:moveTo>
                          <a:pt x="22" y="1"/>
                        </a:moveTo>
                        <a:cubicBezTo>
                          <a:pt x="21" y="1"/>
                          <a:pt x="21" y="1"/>
                          <a:pt x="20" y="1"/>
                        </a:cubicBezTo>
                        <a:cubicBezTo>
                          <a:pt x="17" y="1"/>
                          <a:pt x="17" y="2"/>
                          <a:pt x="16" y="4"/>
                        </a:cubicBezTo>
                        <a:cubicBezTo>
                          <a:pt x="16" y="6"/>
                          <a:pt x="16" y="8"/>
                          <a:pt x="14" y="10"/>
                        </a:cubicBezTo>
                        <a:cubicBezTo>
                          <a:pt x="11" y="12"/>
                          <a:pt x="11" y="16"/>
                          <a:pt x="11" y="17"/>
                        </a:cubicBezTo>
                        <a:cubicBezTo>
                          <a:pt x="11" y="18"/>
                          <a:pt x="11" y="18"/>
                          <a:pt x="11" y="18"/>
                        </a:cubicBezTo>
                        <a:cubicBezTo>
                          <a:pt x="13" y="21"/>
                          <a:pt x="15" y="21"/>
                          <a:pt x="17" y="22"/>
                        </a:cubicBezTo>
                        <a:cubicBezTo>
                          <a:pt x="19" y="23"/>
                          <a:pt x="21" y="25"/>
                          <a:pt x="22" y="30"/>
                        </a:cubicBezTo>
                        <a:cubicBezTo>
                          <a:pt x="24" y="35"/>
                          <a:pt x="24" y="53"/>
                          <a:pt x="25" y="77"/>
                        </a:cubicBezTo>
                        <a:cubicBezTo>
                          <a:pt x="25" y="108"/>
                          <a:pt x="23" y="150"/>
                          <a:pt x="19" y="181"/>
                        </a:cubicBezTo>
                        <a:cubicBezTo>
                          <a:pt x="13" y="233"/>
                          <a:pt x="1" y="231"/>
                          <a:pt x="1" y="246"/>
                        </a:cubicBezTo>
                        <a:cubicBezTo>
                          <a:pt x="1" y="246"/>
                          <a:pt x="1" y="247"/>
                          <a:pt x="1" y="247"/>
                        </a:cubicBezTo>
                        <a:cubicBezTo>
                          <a:pt x="1" y="250"/>
                          <a:pt x="1" y="251"/>
                          <a:pt x="2" y="252"/>
                        </a:cubicBezTo>
                        <a:cubicBezTo>
                          <a:pt x="2" y="253"/>
                          <a:pt x="2" y="253"/>
                          <a:pt x="3" y="253"/>
                        </a:cubicBezTo>
                        <a:cubicBezTo>
                          <a:pt x="4" y="253"/>
                          <a:pt x="6" y="251"/>
                          <a:pt x="8" y="251"/>
                        </a:cubicBezTo>
                        <a:cubicBezTo>
                          <a:pt x="8" y="251"/>
                          <a:pt x="9" y="252"/>
                          <a:pt x="9" y="252"/>
                        </a:cubicBezTo>
                        <a:cubicBezTo>
                          <a:pt x="10" y="254"/>
                          <a:pt x="11" y="255"/>
                          <a:pt x="13" y="255"/>
                        </a:cubicBezTo>
                        <a:cubicBezTo>
                          <a:pt x="15" y="255"/>
                          <a:pt x="17" y="253"/>
                          <a:pt x="17" y="248"/>
                        </a:cubicBezTo>
                        <a:cubicBezTo>
                          <a:pt x="17" y="247"/>
                          <a:pt x="17" y="246"/>
                          <a:pt x="17" y="245"/>
                        </a:cubicBezTo>
                        <a:cubicBezTo>
                          <a:pt x="17" y="244"/>
                          <a:pt x="17" y="243"/>
                          <a:pt x="17" y="242"/>
                        </a:cubicBezTo>
                        <a:cubicBezTo>
                          <a:pt x="17" y="232"/>
                          <a:pt x="22" y="226"/>
                          <a:pt x="30" y="157"/>
                        </a:cubicBezTo>
                        <a:cubicBezTo>
                          <a:pt x="33" y="135"/>
                          <a:pt x="34" y="116"/>
                          <a:pt x="34" y="99"/>
                        </a:cubicBezTo>
                        <a:cubicBezTo>
                          <a:pt x="34" y="56"/>
                          <a:pt x="28" y="28"/>
                          <a:pt x="28" y="20"/>
                        </a:cubicBezTo>
                        <a:cubicBezTo>
                          <a:pt x="28" y="17"/>
                          <a:pt x="28" y="14"/>
                          <a:pt x="28" y="12"/>
                        </a:cubicBezTo>
                        <a:cubicBezTo>
                          <a:pt x="28" y="5"/>
                          <a:pt x="28" y="2"/>
                          <a:pt x="22"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7" name="Freeform 7493">
                    <a:extLst>
                      <a:ext uri="{FF2B5EF4-FFF2-40B4-BE49-F238E27FC236}">
                        <a16:creationId xmlns:a16="http://schemas.microsoft.com/office/drawing/2014/main" xmlns="" id="{FD9E94C4-1166-4DEB-AF31-25E68E5AF7C6}"/>
                      </a:ext>
                    </a:extLst>
                  </p:cNvPr>
                  <p:cNvSpPr>
                    <a:spLocks noEditPoints="1"/>
                  </p:cNvSpPr>
                  <p:nvPr/>
                </p:nvSpPr>
                <p:spPr bwMode="auto">
                  <a:xfrm>
                    <a:off x="4113" y="2440"/>
                    <a:ext cx="19" cy="188"/>
                  </a:xfrm>
                  <a:custGeom>
                    <a:avLst/>
                    <a:gdLst>
                      <a:gd name="T0" fmla="*/ 9 w 25"/>
                      <a:gd name="T1" fmla="*/ 19 h 250"/>
                      <a:gd name="T2" fmla="*/ 8 w 25"/>
                      <a:gd name="T3" fmla="*/ 21 h 250"/>
                      <a:gd name="T4" fmla="*/ 13 w 25"/>
                      <a:gd name="T5" fmla="*/ 29 h 250"/>
                      <a:gd name="T6" fmla="*/ 16 w 25"/>
                      <a:gd name="T7" fmla="*/ 76 h 250"/>
                      <a:gd name="T8" fmla="*/ 10 w 25"/>
                      <a:gd name="T9" fmla="*/ 180 h 250"/>
                      <a:gd name="T10" fmla="*/ 0 w 25"/>
                      <a:gd name="T11" fmla="*/ 224 h 250"/>
                      <a:gd name="T12" fmla="*/ 2 w 25"/>
                      <a:gd name="T13" fmla="*/ 228 h 250"/>
                      <a:gd name="T14" fmla="*/ 4 w 25"/>
                      <a:gd name="T15" fmla="*/ 222 h 250"/>
                      <a:gd name="T16" fmla="*/ 17 w 25"/>
                      <a:gd name="T17" fmla="*/ 105 h 250"/>
                      <a:gd name="T18" fmla="*/ 16 w 25"/>
                      <a:gd name="T19" fmla="*/ 34 h 250"/>
                      <a:gd name="T20" fmla="*/ 9 w 25"/>
                      <a:gd name="T21" fmla="*/ 19 h 250"/>
                      <a:gd name="T22" fmla="*/ 11 w 25"/>
                      <a:gd name="T23" fmla="*/ 0 h 250"/>
                      <a:gd name="T24" fmla="*/ 7 w 25"/>
                      <a:gd name="T25" fmla="*/ 3 h 250"/>
                      <a:gd name="T26" fmla="*/ 8 w 25"/>
                      <a:gd name="T27" fmla="*/ 4 h 250"/>
                      <a:gd name="T28" fmla="*/ 10 w 25"/>
                      <a:gd name="T29" fmla="*/ 11 h 250"/>
                      <a:gd name="T30" fmla="*/ 10 w 25"/>
                      <a:gd name="T31" fmla="*/ 12 h 250"/>
                      <a:gd name="T32" fmla="*/ 10 w 25"/>
                      <a:gd name="T33" fmla="*/ 12 h 250"/>
                      <a:gd name="T34" fmla="*/ 12 w 25"/>
                      <a:gd name="T35" fmla="*/ 13 h 250"/>
                      <a:gd name="T36" fmla="*/ 11 w 25"/>
                      <a:gd name="T37" fmla="*/ 9 h 250"/>
                      <a:gd name="T38" fmla="*/ 13 w 25"/>
                      <a:gd name="T39" fmla="*/ 5 h 250"/>
                      <a:gd name="T40" fmla="*/ 16 w 25"/>
                      <a:gd name="T41" fmla="*/ 7 h 250"/>
                      <a:gd name="T42" fmla="*/ 16 w 25"/>
                      <a:gd name="T43" fmla="*/ 18 h 250"/>
                      <a:gd name="T44" fmla="*/ 19 w 25"/>
                      <a:gd name="T45" fmla="*/ 47 h 250"/>
                      <a:gd name="T46" fmla="*/ 19 w 25"/>
                      <a:gd name="T47" fmla="*/ 156 h 250"/>
                      <a:gd name="T48" fmla="*/ 8 w 25"/>
                      <a:gd name="T49" fmla="*/ 226 h 250"/>
                      <a:gd name="T50" fmla="*/ 4 w 25"/>
                      <a:gd name="T51" fmla="*/ 235 h 250"/>
                      <a:gd name="T52" fmla="*/ 5 w 25"/>
                      <a:gd name="T53" fmla="*/ 239 h 250"/>
                      <a:gd name="T54" fmla="*/ 5 w 25"/>
                      <a:gd name="T55" fmla="*/ 242 h 250"/>
                      <a:gd name="T56" fmla="*/ 5 w 25"/>
                      <a:gd name="T57" fmla="*/ 249 h 250"/>
                      <a:gd name="T58" fmla="*/ 7 w 25"/>
                      <a:gd name="T59" fmla="*/ 250 h 250"/>
                      <a:gd name="T60" fmla="*/ 8 w 25"/>
                      <a:gd name="T61" fmla="*/ 247 h 250"/>
                      <a:gd name="T62" fmla="*/ 8 w 25"/>
                      <a:gd name="T63" fmla="*/ 244 h 250"/>
                      <a:gd name="T64" fmla="*/ 8 w 25"/>
                      <a:gd name="T65" fmla="*/ 241 h 250"/>
                      <a:gd name="T66" fmla="*/ 21 w 25"/>
                      <a:gd name="T67" fmla="*/ 156 h 250"/>
                      <a:gd name="T68" fmla="*/ 25 w 25"/>
                      <a:gd name="T69" fmla="*/ 98 h 250"/>
                      <a:gd name="T70" fmla="*/ 19 w 25"/>
                      <a:gd name="T71" fmla="*/ 19 h 250"/>
                      <a:gd name="T72" fmla="*/ 19 w 25"/>
                      <a:gd name="T73" fmla="*/ 11 h 250"/>
                      <a:gd name="T74" fmla="*/ 13 w 25"/>
                      <a:gd name="T75" fmla="*/ 0 h 250"/>
                      <a:gd name="T76" fmla="*/ 11 w 25"/>
                      <a:gd name="T7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50">
                        <a:moveTo>
                          <a:pt x="9" y="19"/>
                        </a:moveTo>
                        <a:cubicBezTo>
                          <a:pt x="9" y="20"/>
                          <a:pt x="8" y="20"/>
                          <a:pt x="8" y="21"/>
                        </a:cubicBezTo>
                        <a:cubicBezTo>
                          <a:pt x="10" y="22"/>
                          <a:pt x="12" y="24"/>
                          <a:pt x="13" y="29"/>
                        </a:cubicBezTo>
                        <a:cubicBezTo>
                          <a:pt x="15" y="34"/>
                          <a:pt x="15" y="52"/>
                          <a:pt x="16" y="76"/>
                        </a:cubicBezTo>
                        <a:cubicBezTo>
                          <a:pt x="16" y="107"/>
                          <a:pt x="14" y="149"/>
                          <a:pt x="10" y="180"/>
                        </a:cubicBezTo>
                        <a:cubicBezTo>
                          <a:pt x="8" y="203"/>
                          <a:pt x="4" y="215"/>
                          <a:pt x="0" y="224"/>
                        </a:cubicBezTo>
                        <a:cubicBezTo>
                          <a:pt x="1" y="225"/>
                          <a:pt x="1" y="227"/>
                          <a:pt x="2" y="228"/>
                        </a:cubicBezTo>
                        <a:cubicBezTo>
                          <a:pt x="3" y="226"/>
                          <a:pt x="4" y="225"/>
                          <a:pt x="4" y="222"/>
                        </a:cubicBezTo>
                        <a:cubicBezTo>
                          <a:pt x="7" y="216"/>
                          <a:pt x="17" y="153"/>
                          <a:pt x="17" y="105"/>
                        </a:cubicBezTo>
                        <a:cubicBezTo>
                          <a:pt x="16" y="58"/>
                          <a:pt x="17" y="44"/>
                          <a:pt x="16" y="34"/>
                        </a:cubicBezTo>
                        <a:cubicBezTo>
                          <a:pt x="14" y="23"/>
                          <a:pt x="14" y="21"/>
                          <a:pt x="9" y="19"/>
                        </a:cubicBezTo>
                        <a:close/>
                        <a:moveTo>
                          <a:pt x="11" y="0"/>
                        </a:moveTo>
                        <a:cubicBezTo>
                          <a:pt x="8" y="0"/>
                          <a:pt x="8" y="1"/>
                          <a:pt x="7" y="3"/>
                        </a:cubicBezTo>
                        <a:cubicBezTo>
                          <a:pt x="7" y="3"/>
                          <a:pt x="8" y="3"/>
                          <a:pt x="8" y="4"/>
                        </a:cubicBezTo>
                        <a:cubicBezTo>
                          <a:pt x="9" y="5"/>
                          <a:pt x="10" y="7"/>
                          <a:pt x="10" y="11"/>
                        </a:cubicBezTo>
                        <a:cubicBezTo>
                          <a:pt x="10" y="12"/>
                          <a:pt x="10" y="12"/>
                          <a:pt x="10" y="12"/>
                        </a:cubicBezTo>
                        <a:cubicBezTo>
                          <a:pt x="10" y="12"/>
                          <a:pt x="10" y="12"/>
                          <a:pt x="10" y="12"/>
                        </a:cubicBezTo>
                        <a:cubicBezTo>
                          <a:pt x="11" y="12"/>
                          <a:pt x="12" y="13"/>
                          <a:pt x="12" y="13"/>
                        </a:cubicBezTo>
                        <a:cubicBezTo>
                          <a:pt x="13" y="13"/>
                          <a:pt x="13" y="11"/>
                          <a:pt x="11" y="9"/>
                        </a:cubicBezTo>
                        <a:cubicBezTo>
                          <a:pt x="9" y="7"/>
                          <a:pt x="11" y="5"/>
                          <a:pt x="13" y="5"/>
                        </a:cubicBezTo>
                        <a:cubicBezTo>
                          <a:pt x="14" y="5"/>
                          <a:pt x="16" y="6"/>
                          <a:pt x="16" y="7"/>
                        </a:cubicBezTo>
                        <a:cubicBezTo>
                          <a:pt x="17" y="11"/>
                          <a:pt x="17" y="15"/>
                          <a:pt x="16" y="18"/>
                        </a:cubicBezTo>
                        <a:cubicBezTo>
                          <a:pt x="15" y="20"/>
                          <a:pt x="19" y="29"/>
                          <a:pt x="19" y="47"/>
                        </a:cubicBezTo>
                        <a:cubicBezTo>
                          <a:pt x="19" y="65"/>
                          <a:pt x="25" y="106"/>
                          <a:pt x="19" y="156"/>
                        </a:cubicBezTo>
                        <a:cubicBezTo>
                          <a:pt x="13" y="206"/>
                          <a:pt x="10" y="221"/>
                          <a:pt x="8" y="226"/>
                        </a:cubicBezTo>
                        <a:cubicBezTo>
                          <a:pt x="7" y="228"/>
                          <a:pt x="5" y="232"/>
                          <a:pt x="4" y="235"/>
                        </a:cubicBezTo>
                        <a:cubicBezTo>
                          <a:pt x="4" y="236"/>
                          <a:pt x="4" y="238"/>
                          <a:pt x="5" y="239"/>
                        </a:cubicBezTo>
                        <a:cubicBezTo>
                          <a:pt x="5" y="240"/>
                          <a:pt x="5" y="241"/>
                          <a:pt x="5" y="242"/>
                        </a:cubicBezTo>
                        <a:cubicBezTo>
                          <a:pt x="6" y="245"/>
                          <a:pt x="6" y="248"/>
                          <a:pt x="5" y="249"/>
                        </a:cubicBezTo>
                        <a:cubicBezTo>
                          <a:pt x="6" y="250"/>
                          <a:pt x="7" y="250"/>
                          <a:pt x="7" y="250"/>
                        </a:cubicBezTo>
                        <a:cubicBezTo>
                          <a:pt x="8" y="249"/>
                          <a:pt x="8" y="248"/>
                          <a:pt x="8" y="247"/>
                        </a:cubicBezTo>
                        <a:cubicBezTo>
                          <a:pt x="8" y="246"/>
                          <a:pt x="8" y="245"/>
                          <a:pt x="8" y="244"/>
                        </a:cubicBezTo>
                        <a:cubicBezTo>
                          <a:pt x="8" y="243"/>
                          <a:pt x="8" y="242"/>
                          <a:pt x="8" y="241"/>
                        </a:cubicBezTo>
                        <a:cubicBezTo>
                          <a:pt x="8" y="231"/>
                          <a:pt x="13" y="225"/>
                          <a:pt x="21" y="156"/>
                        </a:cubicBezTo>
                        <a:cubicBezTo>
                          <a:pt x="24" y="134"/>
                          <a:pt x="25" y="115"/>
                          <a:pt x="25" y="98"/>
                        </a:cubicBezTo>
                        <a:cubicBezTo>
                          <a:pt x="25" y="55"/>
                          <a:pt x="19" y="27"/>
                          <a:pt x="19" y="19"/>
                        </a:cubicBezTo>
                        <a:cubicBezTo>
                          <a:pt x="19" y="16"/>
                          <a:pt x="19" y="13"/>
                          <a:pt x="19" y="11"/>
                        </a:cubicBezTo>
                        <a:cubicBezTo>
                          <a:pt x="19" y="4"/>
                          <a:pt x="19" y="1"/>
                          <a:pt x="13" y="0"/>
                        </a:cubicBezTo>
                        <a:cubicBezTo>
                          <a:pt x="12" y="0"/>
                          <a:pt x="12"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8" name="Freeform 7494">
                    <a:extLst>
                      <a:ext uri="{FF2B5EF4-FFF2-40B4-BE49-F238E27FC236}">
                        <a16:creationId xmlns:a16="http://schemas.microsoft.com/office/drawing/2014/main" xmlns="" id="{07EE3776-0D3C-421C-A828-73023B33B813}"/>
                      </a:ext>
                    </a:extLst>
                  </p:cNvPr>
                  <p:cNvSpPr>
                    <a:spLocks noEditPoints="1"/>
                  </p:cNvSpPr>
                  <p:nvPr/>
                </p:nvSpPr>
                <p:spPr bwMode="auto">
                  <a:xfrm>
                    <a:off x="4113" y="2440"/>
                    <a:ext cx="23" cy="188"/>
                  </a:xfrm>
                  <a:custGeom>
                    <a:avLst/>
                    <a:gdLst>
                      <a:gd name="T0" fmla="*/ 8 w 30"/>
                      <a:gd name="T1" fmla="*/ 21 h 251"/>
                      <a:gd name="T2" fmla="*/ 8 w 30"/>
                      <a:gd name="T3" fmla="*/ 22 h 251"/>
                      <a:gd name="T4" fmla="*/ 13 w 30"/>
                      <a:gd name="T5" fmla="*/ 30 h 251"/>
                      <a:gd name="T6" fmla="*/ 10 w 30"/>
                      <a:gd name="T7" fmla="*/ 179 h 251"/>
                      <a:gd name="T8" fmla="*/ 0 w 30"/>
                      <a:gd name="T9" fmla="*/ 223 h 251"/>
                      <a:gd name="T10" fmla="*/ 0 w 30"/>
                      <a:gd name="T11" fmla="*/ 224 h 251"/>
                      <a:gd name="T12" fmla="*/ 10 w 30"/>
                      <a:gd name="T13" fmla="*/ 180 h 251"/>
                      <a:gd name="T14" fmla="*/ 16 w 30"/>
                      <a:gd name="T15" fmla="*/ 76 h 251"/>
                      <a:gd name="T16" fmla="*/ 13 w 30"/>
                      <a:gd name="T17" fmla="*/ 29 h 251"/>
                      <a:gd name="T18" fmla="*/ 8 w 30"/>
                      <a:gd name="T19" fmla="*/ 21 h 251"/>
                      <a:gd name="T20" fmla="*/ 11 w 30"/>
                      <a:gd name="T21" fmla="*/ 0 h 251"/>
                      <a:gd name="T22" fmla="*/ 7 w 30"/>
                      <a:gd name="T23" fmla="*/ 3 h 251"/>
                      <a:gd name="T24" fmla="*/ 7 w 30"/>
                      <a:gd name="T25" fmla="*/ 3 h 251"/>
                      <a:gd name="T26" fmla="*/ 11 w 30"/>
                      <a:gd name="T27" fmla="*/ 0 h 251"/>
                      <a:gd name="T28" fmla="*/ 13 w 30"/>
                      <a:gd name="T29" fmla="*/ 0 h 251"/>
                      <a:gd name="T30" fmla="*/ 19 w 30"/>
                      <a:gd name="T31" fmla="*/ 11 h 251"/>
                      <a:gd name="T32" fmla="*/ 19 w 30"/>
                      <a:gd name="T33" fmla="*/ 19 h 251"/>
                      <a:gd name="T34" fmla="*/ 25 w 30"/>
                      <a:gd name="T35" fmla="*/ 98 h 251"/>
                      <a:gd name="T36" fmla="*/ 21 w 30"/>
                      <a:gd name="T37" fmla="*/ 156 h 251"/>
                      <a:gd name="T38" fmla="*/ 8 w 30"/>
                      <a:gd name="T39" fmla="*/ 241 h 251"/>
                      <a:gd name="T40" fmla="*/ 8 w 30"/>
                      <a:gd name="T41" fmla="*/ 244 h 251"/>
                      <a:gd name="T42" fmla="*/ 8 w 30"/>
                      <a:gd name="T43" fmla="*/ 247 h 251"/>
                      <a:gd name="T44" fmla="*/ 7 w 30"/>
                      <a:gd name="T45" fmla="*/ 250 h 251"/>
                      <a:gd name="T46" fmla="*/ 8 w 30"/>
                      <a:gd name="T47" fmla="*/ 251 h 251"/>
                      <a:gd name="T48" fmla="*/ 8 w 30"/>
                      <a:gd name="T49" fmla="*/ 244 h 251"/>
                      <a:gd name="T50" fmla="*/ 22 w 30"/>
                      <a:gd name="T51" fmla="*/ 156 h 251"/>
                      <a:gd name="T52" fmla="*/ 20 w 30"/>
                      <a:gd name="T53" fmla="*/ 19 h 251"/>
                      <a:gd name="T54" fmla="*/ 13 w 30"/>
                      <a:gd name="T55" fmla="*/ 0 h 251"/>
                      <a:gd name="T56" fmla="*/ 11 w 30"/>
                      <a:gd name="T5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51">
                        <a:moveTo>
                          <a:pt x="8" y="21"/>
                        </a:moveTo>
                        <a:cubicBezTo>
                          <a:pt x="8" y="22"/>
                          <a:pt x="8" y="22"/>
                          <a:pt x="8" y="22"/>
                        </a:cubicBezTo>
                        <a:cubicBezTo>
                          <a:pt x="10" y="23"/>
                          <a:pt x="11" y="25"/>
                          <a:pt x="13" y="30"/>
                        </a:cubicBezTo>
                        <a:cubicBezTo>
                          <a:pt x="16" y="41"/>
                          <a:pt x="16" y="127"/>
                          <a:pt x="10" y="179"/>
                        </a:cubicBezTo>
                        <a:cubicBezTo>
                          <a:pt x="7" y="202"/>
                          <a:pt x="4" y="215"/>
                          <a:pt x="0" y="223"/>
                        </a:cubicBezTo>
                        <a:cubicBezTo>
                          <a:pt x="0" y="224"/>
                          <a:pt x="0" y="224"/>
                          <a:pt x="0" y="224"/>
                        </a:cubicBezTo>
                        <a:cubicBezTo>
                          <a:pt x="4" y="215"/>
                          <a:pt x="8" y="203"/>
                          <a:pt x="10" y="180"/>
                        </a:cubicBezTo>
                        <a:cubicBezTo>
                          <a:pt x="14" y="149"/>
                          <a:pt x="16" y="107"/>
                          <a:pt x="16" y="76"/>
                        </a:cubicBezTo>
                        <a:cubicBezTo>
                          <a:pt x="15" y="52"/>
                          <a:pt x="15" y="34"/>
                          <a:pt x="13" y="29"/>
                        </a:cubicBezTo>
                        <a:cubicBezTo>
                          <a:pt x="12" y="24"/>
                          <a:pt x="10" y="22"/>
                          <a:pt x="8" y="21"/>
                        </a:cubicBezTo>
                        <a:close/>
                        <a:moveTo>
                          <a:pt x="11" y="0"/>
                        </a:moveTo>
                        <a:cubicBezTo>
                          <a:pt x="8" y="0"/>
                          <a:pt x="7" y="1"/>
                          <a:pt x="7" y="3"/>
                        </a:cubicBezTo>
                        <a:cubicBezTo>
                          <a:pt x="7" y="3"/>
                          <a:pt x="7" y="3"/>
                          <a:pt x="7" y="3"/>
                        </a:cubicBezTo>
                        <a:cubicBezTo>
                          <a:pt x="8" y="1"/>
                          <a:pt x="8" y="0"/>
                          <a:pt x="11" y="0"/>
                        </a:cubicBezTo>
                        <a:cubicBezTo>
                          <a:pt x="12" y="0"/>
                          <a:pt x="12" y="0"/>
                          <a:pt x="13" y="0"/>
                        </a:cubicBezTo>
                        <a:cubicBezTo>
                          <a:pt x="19" y="1"/>
                          <a:pt x="19" y="4"/>
                          <a:pt x="19" y="11"/>
                        </a:cubicBezTo>
                        <a:cubicBezTo>
                          <a:pt x="19" y="13"/>
                          <a:pt x="19" y="16"/>
                          <a:pt x="19" y="19"/>
                        </a:cubicBezTo>
                        <a:cubicBezTo>
                          <a:pt x="19" y="27"/>
                          <a:pt x="25" y="55"/>
                          <a:pt x="25" y="98"/>
                        </a:cubicBezTo>
                        <a:cubicBezTo>
                          <a:pt x="25" y="115"/>
                          <a:pt x="24" y="134"/>
                          <a:pt x="21" y="156"/>
                        </a:cubicBezTo>
                        <a:cubicBezTo>
                          <a:pt x="13" y="225"/>
                          <a:pt x="8" y="231"/>
                          <a:pt x="8" y="241"/>
                        </a:cubicBezTo>
                        <a:cubicBezTo>
                          <a:pt x="8" y="242"/>
                          <a:pt x="8" y="243"/>
                          <a:pt x="8" y="244"/>
                        </a:cubicBezTo>
                        <a:cubicBezTo>
                          <a:pt x="8" y="245"/>
                          <a:pt x="8" y="246"/>
                          <a:pt x="8" y="247"/>
                        </a:cubicBezTo>
                        <a:cubicBezTo>
                          <a:pt x="8" y="248"/>
                          <a:pt x="8" y="249"/>
                          <a:pt x="7" y="250"/>
                        </a:cubicBezTo>
                        <a:cubicBezTo>
                          <a:pt x="8" y="251"/>
                          <a:pt x="8" y="251"/>
                          <a:pt x="8" y="251"/>
                        </a:cubicBezTo>
                        <a:cubicBezTo>
                          <a:pt x="8" y="249"/>
                          <a:pt x="9" y="247"/>
                          <a:pt x="8" y="244"/>
                        </a:cubicBezTo>
                        <a:cubicBezTo>
                          <a:pt x="7" y="232"/>
                          <a:pt x="13" y="231"/>
                          <a:pt x="22" y="156"/>
                        </a:cubicBezTo>
                        <a:cubicBezTo>
                          <a:pt x="30" y="81"/>
                          <a:pt x="20" y="30"/>
                          <a:pt x="20" y="19"/>
                        </a:cubicBezTo>
                        <a:cubicBezTo>
                          <a:pt x="20" y="8"/>
                          <a:pt x="21" y="1"/>
                          <a:pt x="13" y="0"/>
                        </a:cubicBezTo>
                        <a:cubicBezTo>
                          <a:pt x="12" y="0"/>
                          <a:pt x="12"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59" name="Freeform 7495">
                    <a:extLst>
                      <a:ext uri="{FF2B5EF4-FFF2-40B4-BE49-F238E27FC236}">
                        <a16:creationId xmlns:a16="http://schemas.microsoft.com/office/drawing/2014/main" xmlns="" id="{D4D686D9-1368-410B-BFFD-B2B4CF30CCB5}"/>
                      </a:ext>
                    </a:extLst>
                  </p:cNvPr>
                  <p:cNvSpPr>
                    <a:spLocks/>
                  </p:cNvSpPr>
                  <p:nvPr/>
                </p:nvSpPr>
                <p:spPr bwMode="auto">
                  <a:xfrm>
                    <a:off x="4097" y="2440"/>
                    <a:ext cx="24" cy="192"/>
                  </a:xfrm>
                  <a:custGeom>
                    <a:avLst/>
                    <a:gdLst>
                      <a:gd name="T0" fmla="*/ 14 w 32"/>
                      <a:gd name="T1" fmla="*/ 252 h 256"/>
                      <a:gd name="T2" fmla="*/ 2 w 32"/>
                      <a:gd name="T3" fmla="*/ 250 h 256"/>
                      <a:gd name="T4" fmla="*/ 4 w 32"/>
                      <a:gd name="T5" fmla="*/ 228 h 256"/>
                      <a:gd name="T6" fmla="*/ 10 w 32"/>
                      <a:gd name="T7" fmla="*/ 33 h 256"/>
                      <a:gd name="T8" fmla="*/ 5 w 32"/>
                      <a:gd name="T9" fmla="*/ 13 h 256"/>
                      <a:gd name="T10" fmla="*/ 13 w 32"/>
                      <a:gd name="T11" fmla="*/ 1 h 256"/>
                      <a:gd name="T12" fmla="*/ 21 w 32"/>
                      <a:gd name="T13" fmla="*/ 4 h 256"/>
                      <a:gd name="T14" fmla="*/ 31 w 32"/>
                      <a:gd name="T15" fmla="*/ 12 h 256"/>
                      <a:gd name="T16" fmla="*/ 19 w 32"/>
                      <a:gd name="T17" fmla="*/ 188 h 256"/>
                      <a:gd name="T18" fmla="*/ 26 w 32"/>
                      <a:gd name="T19" fmla="*/ 239 h 256"/>
                      <a:gd name="T20" fmla="*/ 23 w 32"/>
                      <a:gd name="T21" fmla="*/ 252 h 256"/>
                      <a:gd name="T22" fmla="*/ 14 w 32"/>
                      <a:gd name="T23"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56">
                        <a:moveTo>
                          <a:pt x="14" y="252"/>
                        </a:moveTo>
                        <a:cubicBezTo>
                          <a:pt x="14" y="252"/>
                          <a:pt x="4" y="256"/>
                          <a:pt x="2" y="250"/>
                        </a:cubicBezTo>
                        <a:cubicBezTo>
                          <a:pt x="1" y="247"/>
                          <a:pt x="0" y="250"/>
                          <a:pt x="4" y="228"/>
                        </a:cubicBezTo>
                        <a:cubicBezTo>
                          <a:pt x="8" y="207"/>
                          <a:pt x="15" y="45"/>
                          <a:pt x="10" y="33"/>
                        </a:cubicBezTo>
                        <a:cubicBezTo>
                          <a:pt x="6" y="21"/>
                          <a:pt x="2" y="19"/>
                          <a:pt x="5" y="13"/>
                        </a:cubicBezTo>
                        <a:cubicBezTo>
                          <a:pt x="9" y="7"/>
                          <a:pt x="7" y="0"/>
                          <a:pt x="13" y="1"/>
                        </a:cubicBezTo>
                        <a:cubicBezTo>
                          <a:pt x="19" y="2"/>
                          <a:pt x="17" y="5"/>
                          <a:pt x="21" y="4"/>
                        </a:cubicBezTo>
                        <a:cubicBezTo>
                          <a:pt x="25" y="2"/>
                          <a:pt x="32" y="0"/>
                          <a:pt x="31" y="12"/>
                        </a:cubicBezTo>
                        <a:cubicBezTo>
                          <a:pt x="31" y="24"/>
                          <a:pt x="21" y="41"/>
                          <a:pt x="19" y="188"/>
                        </a:cubicBezTo>
                        <a:cubicBezTo>
                          <a:pt x="18" y="223"/>
                          <a:pt x="25" y="232"/>
                          <a:pt x="26" y="239"/>
                        </a:cubicBezTo>
                        <a:cubicBezTo>
                          <a:pt x="27" y="246"/>
                          <a:pt x="25" y="248"/>
                          <a:pt x="23" y="252"/>
                        </a:cubicBezTo>
                        <a:cubicBezTo>
                          <a:pt x="20" y="255"/>
                          <a:pt x="16" y="253"/>
                          <a:pt x="14" y="25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0" name="Freeform 7496">
                    <a:extLst>
                      <a:ext uri="{FF2B5EF4-FFF2-40B4-BE49-F238E27FC236}">
                        <a16:creationId xmlns:a16="http://schemas.microsoft.com/office/drawing/2014/main" xmlns="" id="{D43DA0AD-598F-4398-93CD-64DB29D6E7A6}"/>
                      </a:ext>
                    </a:extLst>
                  </p:cNvPr>
                  <p:cNvSpPr>
                    <a:spLocks noEditPoints="1"/>
                  </p:cNvSpPr>
                  <p:nvPr/>
                </p:nvSpPr>
                <p:spPr bwMode="auto">
                  <a:xfrm>
                    <a:off x="4097" y="2441"/>
                    <a:ext cx="24" cy="190"/>
                  </a:xfrm>
                  <a:custGeom>
                    <a:avLst/>
                    <a:gdLst>
                      <a:gd name="T0" fmla="*/ 23 w 32"/>
                      <a:gd name="T1" fmla="*/ 251 h 253"/>
                      <a:gd name="T2" fmla="*/ 19 w 32"/>
                      <a:gd name="T3" fmla="*/ 253 h 253"/>
                      <a:gd name="T4" fmla="*/ 19 w 32"/>
                      <a:gd name="T5" fmla="*/ 253 h 253"/>
                      <a:gd name="T6" fmla="*/ 14 w 32"/>
                      <a:gd name="T7" fmla="*/ 252 h 253"/>
                      <a:gd name="T8" fmla="*/ 8 w 32"/>
                      <a:gd name="T9" fmla="*/ 253 h 253"/>
                      <a:gd name="T10" fmla="*/ 2 w 32"/>
                      <a:gd name="T11" fmla="*/ 249 h 253"/>
                      <a:gd name="T12" fmla="*/ 0 w 32"/>
                      <a:gd name="T13" fmla="*/ 245 h 253"/>
                      <a:gd name="T14" fmla="*/ 3 w 32"/>
                      <a:gd name="T15" fmla="*/ 227 h 253"/>
                      <a:gd name="T16" fmla="*/ 11 w 32"/>
                      <a:gd name="T17" fmla="*/ 59 h 253"/>
                      <a:gd name="T18" fmla="*/ 10 w 32"/>
                      <a:gd name="T19" fmla="*/ 32 h 253"/>
                      <a:gd name="T20" fmla="*/ 4 w 32"/>
                      <a:gd name="T21" fmla="*/ 16 h 253"/>
                      <a:gd name="T22" fmla="*/ 5 w 32"/>
                      <a:gd name="T23" fmla="*/ 11 h 253"/>
                      <a:gd name="T24" fmla="*/ 8 w 32"/>
                      <a:gd name="T25" fmla="*/ 4 h 253"/>
                      <a:gd name="T26" fmla="*/ 12 w 32"/>
                      <a:gd name="T27" fmla="*/ 0 h 253"/>
                      <a:gd name="T28" fmla="*/ 13 w 32"/>
                      <a:gd name="T29" fmla="*/ 0 h 253"/>
                      <a:gd name="T30" fmla="*/ 18 w 32"/>
                      <a:gd name="T31" fmla="*/ 2 h 253"/>
                      <a:gd name="T32" fmla="*/ 19 w 32"/>
                      <a:gd name="T33" fmla="*/ 3 h 253"/>
                      <a:gd name="T34" fmla="*/ 21 w 32"/>
                      <a:gd name="T35" fmla="*/ 2 h 253"/>
                      <a:gd name="T36" fmla="*/ 26 w 32"/>
                      <a:gd name="T37" fmla="*/ 1 h 253"/>
                      <a:gd name="T38" fmla="*/ 30 w 32"/>
                      <a:gd name="T39" fmla="*/ 3 h 253"/>
                      <a:gd name="T40" fmla="*/ 32 w 32"/>
                      <a:gd name="T41" fmla="*/ 10 h 253"/>
                      <a:gd name="T42" fmla="*/ 32 w 32"/>
                      <a:gd name="T43" fmla="*/ 11 h 253"/>
                      <a:gd name="T44" fmla="*/ 19 w 32"/>
                      <a:gd name="T45" fmla="*/ 187 h 253"/>
                      <a:gd name="T46" fmla="*/ 19 w 32"/>
                      <a:gd name="T47" fmla="*/ 191 h 253"/>
                      <a:gd name="T48" fmla="*/ 27 w 32"/>
                      <a:gd name="T49" fmla="*/ 238 h 253"/>
                      <a:gd name="T50" fmla="*/ 27 w 32"/>
                      <a:gd name="T51" fmla="*/ 241 h 253"/>
                      <a:gd name="T52" fmla="*/ 23 w 32"/>
                      <a:gd name="T53" fmla="*/ 251 h 253"/>
                      <a:gd name="T54" fmla="*/ 26 w 32"/>
                      <a:gd name="T55" fmla="*/ 2 h 253"/>
                      <a:gd name="T56" fmla="*/ 26 w 32"/>
                      <a:gd name="T57" fmla="*/ 2 h 253"/>
                      <a:gd name="T58" fmla="*/ 21 w 32"/>
                      <a:gd name="T59" fmla="*/ 3 h 253"/>
                      <a:gd name="T60" fmla="*/ 19 w 32"/>
                      <a:gd name="T61" fmla="*/ 4 h 253"/>
                      <a:gd name="T62" fmla="*/ 17 w 32"/>
                      <a:gd name="T63" fmla="*/ 2 h 253"/>
                      <a:gd name="T64" fmla="*/ 13 w 32"/>
                      <a:gd name="T65" fmla="*/ 1 h 253"/>
                      <a:gd name="T66" fmla="*/ 12 w 32"/>
                      <a:gd name="T67" fmla="*/ 1 h 253"/>
                      <a:gd name="T68" fmla="*/ 9 w 32"/>
                      <a:gd name="T69" fmla="*/ 4 h 253"/>
                      <a:gd name="T70" fmla="*/ 6 w 32"/>
                      <a:gd name="T71" fmla="*/ 12 h 253"/>
                      <a:gd name="T72" fmla="*/ 5 w 32"/>
                      <a:gd name="T73" fmla="*/ 16 h 253"/>
                      <a:gd name="T74" fmla="*/ 11 w 32"/>
                      <a:gd name="T75" fmla="*/ 32 h 253"/>
                      <a:gd name="T76" fmla="*/ 12 w 32"/>
                      <a:gd name="T77" fmla="*/ 59 h 253"/>
                      <a:gd name="T78" fmla="*/ 4 w 32"/>
                      <a:gd name="T79" fmla="*/ 227 h 253"/>
                      <a:gd name="T80" fmla="*/ 1 w 32"/>
                      <a:gd name="T81" fmla="*/ 245 h 253"/>
                      <a:gd name="T82" fmla="*/ 3 w 32"/>
                      <a:gd name="T83" fmla="*/ 249 h 253"/>
                      <a:gd name="T84" fmla="*/ 8 w 32"/>
                      <a:gd name="T85" fmla="*/ 252 h 253"/>
                      <a:gd name="T86" fmla="*/ 12 w 32"/>
                      <a:gd name="T87" fmla="*/ 251 h 253"/>
                      <a:gd name="T88" fmla="*/ 14 w 32"/>
                      <a:gd name="T89" fmla="*/ 251 h 253"/>
                      <a:gd name="T90" fmla="*/ 14 w 32"/>
                      <a:gd name="T91" fmla="*/ 251 h 253"/>
                      <a:gd name="T92" fmla="*/ 14 w 32"/>
                      <a:gd name="T93" fmla="*/ 251 h 253"/>
                      <a:gd name="T94" fmla="*/ 19 w 32"/>
                      <a:gd name="T95" fmla="*/ 252 h 253"/>
                      <a:gd name="T96" fmla="*/ 22 w 32"/>
                      <a:gd name="T97" fmla="*/ 250 h 253"/>
                      <a:gd name="T98" fmla="*/ 26 w 32"/>
                      <a:gd name="T99" fmla="*/ 241 h 253"/>
                      <a:gd name="T100" fmla="*/ 26 w 32"/>
                      <a:gd name="T101" fmla="*/ 238 h 253"/>
                      <a:gd name="T102" fmla="*/ 18 w 32"/>
                      <a:gd name="T103" fmla="*/ 191 h 253"/>
                      <a:gd name="T104" fmla="*/ 18 w 32"/>
                      <a:gd name="T105" fmla="*/ 187 h 253"/>
                      <a:gd name="T106" fmla="*/ 31 w 32"/>
                      <a:gd name="T107" fmla="*/ 11 h 253"/>
                      <a:gd name="T108" fmla="*/ 31 w 32"/>
                      <a:gd name="T109" fmla="*/ 10 h 253"/>
                      <a:gd name="T110" fmla="*/ 26 w 32"/>
                      <a:gd name="T111" fmla="*/ 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53">
                        <a:moveTo>
                          <a:pt x="23" y="251"/>
                        </a:moveTo>
                        <a:cubicBezTo>
                          <a:pt x="22" y="252"/>
                          <a:pt x="20" y="253"/>
                          <a:pt x="19" y="253"/>
                        </a:cubicBezTo>
                        <a:cubicBezTo>
                          <a:pt x="19" y="253"/>
                          <a:pt x="19" y="253"/>
                          <a:pt x="19" y="253"/>
                        </a:cubicBezTo>
                        <a:cubicBezTo>
                          <a:pt x="17" y="253"/>
                          <a:pt x="15" y="252"/>
                          <a:pt x="14" y="252"/>
                        </a:cubicBezTo>
                        <a:cubicBezTo>
                          <a:pt x="14" y="252"/>
                          <a:pt x="11" y="253"/>
                          <a:pt x="8" y="253"/>
                        </a:cubicBezTo>
                        <a:cubicBezTo>
                          <a:pt x="6" y="253"/>
                          <a:pt x="3" y="252"/>
                          <a:pt x="2" y="249"/>
                        </a:cubicBezTo>
                        <a:cubicBezTo>
                          <a:pt x="1" y="248"/>
                          <a:pt x="0" y="247"/>
                          <a:pt x="0" y="245"/>
                        </a:cubicBezTo>
                        <a:cubicBezTo>
                          <a:pt x="0" y="242"/>
                          <a:pt x="1" y="238"/>
                          <a:pt x="3" y="227"/>
                        </a:cubicBezTo>
                        <a:cubicBezTo>
                          <a:pt x="6" y="211"/>
                          <a:pt x="11" y="109"/>
                          <a:pt x="11" y="59"/>
                        </a:cubicBezTo>
                        <a:cubicBezTo>
                          <a:pt x="11" y="45"/>
                          <a:pt x="11" y="34"/>
                          <a:pt x="10" y="32"/>
                        </a:cubicBezTo>
                        <a:cubicBezTo>
                          <a:pt x="7" y="23"/>
                          <a:pt x="4" y="20"/>
                          <a:pt x="4" y="16"/>
                        </a:cubicBezTo>
                        <a:cubicBezTo>
                          <a:pt x="4" y="15"/>
                          <a:pt x="4" y="13"/>
                          <a:pt x="5" y="11"/>
                        </a:cubicBezTo>
                        <a:cubicBezTo>
                          <a:pt x="7" y="9"/>
                          <a:pt x="7" y="6"/>
                          <a:pt x="8" y="4"/>
                        </a:cubicBezTo>
                        <a:cubicBezTo>
                          <a:pt x="8" y="2"/>
                          <a:pt x="9" y="0"/>
                          <a:pt x="12" y="0"/>
                        </a:cubicBezTo>
                        <a:cubicBezTo>
                          <a:pt x="12" y="0"/>
                          <a:pt x="13" y="0"/>
                          <a:pt x="13" y="0"/>
                        </a:cubicBezTo>
                        <a:cubicBezTo>
                          <a:pt x="16" y="0"/>
                          <a:pt x="17" y="1"/>
                          <a:pt x="18" y="2"/>
                        </a:cubicBezTo>
                        <a:cubicBezTo>
                          <a:pt x="18" y="2"/>
                          <a:pt x="19" y="3"/>
                          <a:pt x="19" y="3"/>
                        </a:cubicBezTo>
                        <a:cubicBezTo>
                          <a:pt x="20" y="3"/>
                          <a:pt x="20" y="2"/>
                          <a:pt x="21" y="2"/>
                        </a:cubicBezTo>
                        <a:cubicBezTo>
                          <a:pt x="22" y="2"/>
                          <a:pt x="24" y="1"/>
                          <a:pt x="26" y="1"/>
                        </a:cubicBezTo>
                        <a:cubicBezTo>
                          <a:pt x="28" y="1"/>
                          <a:pt x="29" y="1"/>
                          <a:pt x="30" y="3"/>
                        </a:cubicBezTo>
                        <a:cubicBezTo>
                          <a:pt x="31" y="4"/>
                          <a:pt x="32" y="6"/>
                          <a:pt x="32" y="10"/>
                        </a:cubicBezTo>
                        <a:cubicBezTo>
                          <a:pt x="32" y="10"/>
                          <a:pt x="32" y="11"/>
                          <a:pt x="32" y="11"/>
                        </a:cubicBezTo>
                        <a:cubicBezTo>
                          <a:pt x="31" y="24"/>
                          <a:pt x="22" y="40"/>
                          <a:pt x="19" y="187"/>
                        </a:cubicBezTo>
                        <a:cubicBezTo>
                          <a:pt x="19" y="188"/>
                          <a:pt x="19" y="190"/>
                          <a:pt x="19" y="191"/>
                        </a:cubicBezTo>
                        <a:cubicBezTo>
                          <a:pt x="19" y="223"/>
                          <a:pt x="26" y="231"/>
                          <a:pt x="27" y="238"/>
                        </a:cubicBezTo>
                        <a:cubicBezTo>
                          <a:pt x="27" y="239"/>
                          <a:pt x="27" y="240"/>
                          <a:pt x="27" y="241"/>
                        </a:cubicBezTo>
                        <a:cubicBezTo>
                          <a:pt x="27" y="246"/>
                          <a:pt x="25" y="248"/>
                          <a:pt x="23" y="251"/>
                        </a:cubicBezTo>
                        <a:close/>
                        <a:moveTo>
                          <a:pt x="26" y="2"/>
                        </a:moveTo>
                        <a:cubicBezTo>
                          <a:pt x="26" y="2"/>
                          <a:pt x="26" y="2"/>
                          <a:pt x="26" y="2"/>
                        </a:cubicBezTo>
                        <a:cubicBezTo>
                          <a:pt x="25" y="2"/>
                          <a:pt x="23" y="3"/>
                          <a:pt x="21" y="3"/>
                        </a:cubicBezTo>
                        <a:cubicBezTo>
                          <a:pt x="20" y="3"/>
                          <a:pt x="20" y="4"/>
                          <a:pt x="19" y="4"/>
                        </a:cubicBezTo>
                        <a:cubicBezTo>
                          <a:pt x="18" y="4"/>
                          <a:pt x="18" y="3"/>
                          <a:pt x="17" y="2"/>
                        </a:cubicBezTo>
                        <a:cubicBezTo>
                          <a:pt x="16" y="2"/>
                          <a:pt x="15" y="1"/>
                          <a:pt x="13" y="1"/>
                        </a:cubicBezTo>
                        <a:cubicBezTo>
                          <a:pt x="12" y="1"/>
                          <a:pt x="12" y="1"/>
                          <a:pt x="12" y="1"/>
                        </a:cubicBezTo>
                        <a:cubicBezTo>
                          <a:pt x="10" y="1"/>
                          <a:pt x="9" y="2"/>
                          <a:pt x="9" y="4"/>
                        </a:cubicBezTo>
                        <a:cubicBezTo>
                          <a:pt x="8" y="6"/>
                          <a:pt x="8" y="9"/>
                          <a:pt x="6" y="12"/>
                        </a:cubicBezTo>
                        <a:cubicBezTo>
                          <a:pt x="5" y="14"/>
                          <a:pt x="5" y="15"/>
                          <a:pt x="5" y="16"/>
                        </a:cubicBezTo>
                        <a:cubicBezTo>
                          <a:pt x="5" y="19"/>
                          <a:pt x="8" y="23"/>
                          <a:pt x="11" y="32"/>
                        </a:cubicBezTo>
                        <a:cubicBezTo>
                          <a:pt x="12" y="34"/>
                          <a:pt x="12" y="45"/>
                          <a:pt x="12" y="59"/>
                        </a:cubicBezTo>
                        <a:cubicBezTo>
                          <a:pt x="12" y="109"/>
                          <a:pt x="8" y="211"/>
                          <a:pt x="4" y="227"/>
                        </a:cubicBezTo>
                        <a:cubicBezTo>
                          <a:pt x="2" y="238"/>
                          <a:pt x="1" y="243"/>
                          <a:pt x="1" y="245"/>
                        </a:cubicBezTo>
                        <a:cubicBezTo>
                          <a:pt x="1" y="247"/>
                          <a:pt x="2" y="247"/>
                          <a:pt x="3" y="249"/>
                        </a:cubicBezTo>
                        <a:cubicBezTo>
                          <a:pt x="4" y="251"/>
                          <a:pt x="6" y="252"/>
                          <a:pt x="8" y="252"/>
                        </a:cubicBezTo>
                        <a:cubicBezTo>
                          <a:pt x="10" y="252"/>
                          <a:pt x="11" y="252"/>
                          <a:pt x="12" y="251"/>
                        </a:cubicBezTo>
                        <a:cubicBezTo>
                          <a:pt x="13" y="251"/>
                          <a:pt x="14" y="251"/>
                          <a:pt x="14" y="251"/>
                        </a:cubicBezTo>
                        <a:cubicBezTo>
                          <a:pt x="14" y="251"/>
                          <a:pt x="14" y="251"/>
                          <a:pt x="14" y="251"/>
                        </a:cubicBezTo>
                        <a:cubicBezTo>
                          <a:pt x="14" y="251"/>
                          <a:pt x="14" y="251"/>
                          <a:pt x="14" y="251"/>
                        </a:cubicBezTo>
                        <a:cubicBezTo>
                          <a:pt x="16" y="251"/>
                          <a:pt x="17" y="252"/>
                          <a:pt x="19" y="252"/>
                        </a:cubicBezTo>
                        <a:cubicBezTo>
                          <a:pt x="20" y="252"/>
                          <a:pt x="21" y="252"/>
                          <a:pt x="22" y="250"/>
                        </a:cubicBezTo>
                        <a:cubicBezTo>
                          <a:pt x="24" y="247"/>
                          <a:pt x="26" y="246"/>
                          <a:pt x="26" y="241"/>
                        </a:cubicBezTo>
                        <a:cubicBezTo>
                          <a:pt x="26" y="240"/>
                          <a:pt x="26" y="239"/>
                          <a:pt x="26" y="238"/>
                        </a:cubicBezTo>
                        <a:cubicBezTo>
                          <a:pt x="25" y="231"/>
                          <a:pt x="18" y="223"/>
                          <a:pt x="18" y="191"/>
                        </a:cubicBezTo>
                        <a:cubicBezTo>
                          <a:pt x="18" y="190"/>
                          <a:pt x="18" y="188"/>
                          <a:pt x="18" y="187"/>
                        </a:cubicBezTo>
                        <a:cubicBezTo>
                          <a:pt x="21" y="40"/>
                          <a:pt x="30" y="23"/>
                          <a:pt x="31" y="11"/>
                        </a:cubicBezTo>
                        <a:cubicBezTo>
                          <a:pt x="31" y="11"/>
                          <a:pt x="31" y="10"/>
                          <a:pt x="31" y="10"/>
                        </a:cubicBezTo>
                        <a:cubicBezTo>
                          <a:pt x="31" y="3"/>
                          <a:pt x="28" y="2"/>
                          <a:pt x="26"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1" name="Freeform 7497">
                    <a:extLst>
                      <a:ext uri="{FF2B5EF4-FFF2-40B4-BE49-F238E27FC236}">
                        <a16:creationId xmlns:a16="http://schemas.microsoft.com/office/drawing/2014/main" xmlns="" id="{8BD37CB0-B9A3-49A5-A5CE-27080FE6934A}"/>
                      </a:ext>
                    </a:extLst>
                  </p:cNvPr>
                  <p:cNvSpPr>
                    <a:spLocks/>
                  </p:cNvSpPr>
                  <p:nvPr/>
                </p:nvSpPr>
                <p:spPr bwMode="auto">
                  <a:xfrm>
                    <a:off x="4111" y="2578"/>
                    <a:ext cx="1" cy="16"/>
                  </a:xfrm>
                  <a:custGeom>
                    <a:avLst/>
                    <a:gdLst>
                      <a:gd name="T0" fmla="*/ 0 w 1"/>
                      <a:gd name="T1" fmla="*/ 0 h 21"/>
                      <a:gd name="T2" fmla="*/ 0 w 1"/>
                      <a:gd name="T3" fmla="*/ 4 h 21"/>
                      <a:gd name="T4" fmla="*/ 0 w 1"/>
                      <a:gd name="T5" fmla="*/ 8 h 21"/>
                      <a:gd name="T6" fmla="*/ 1 w 1"/>
                      <a:gd name="T7" fmla="*/ 21 h 21"/>
                      <a:gd name="T8" fmla="*/ 0 w 1"/>
                      <a:gd name="T9" fmla="*/ 7 h 21"/>
                      <a:gd name="T10" fmla="*/ 0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0" y="0"/>
                        </a:moveTo>
                        <a:cubicBezTo>
                          <a:pt x="0" y="1"/>
                          <a:pt x="0" y="3"/>
                          <a:pt x="0" y="4"/>
                        </a:cubicBezTo>
                        <a:cubicBezTo>
                          <a:pt x="0" y="5"/>
                          <a:pt x="0" y="7"/>
                          <a:pt x="0" y="8"/>
                        </a:cubicBezTo>
                        <a:cubicBezTo>
                          <a:pt x="0" y="13"/>
                          <a:pt x="0" y="17"/>
                          <a:pt x="1" y="21"/>
                        </a:cubicBezTo>
                        <a:cubicBezTo>
                          <a:pt x="0" y="17"/>
                          <a:pt x="0" y="12"/>
                          <a:pt x="0" y="7"/>
                        </a:cubicBezTo>
                        <a:cubicBezTo>
                          <a:pt x="0" y="4"/>
                          <a:pt x="0" y="2"/>
                          <a:pt x="0"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2" name="Freeform 7498">
                    <a:extLst>
                      <a:ext uri="{FF2B5EF4-FFF2-40B4-BE49-F238E27FC236}">
                        <a16:creationId xmlns:a16="http://schemas.microsoft.com/office/drawing/2014/main" xmlns="" id="{B78A97E0-9CE4-4F50-9EF3-2511576E6E2D}"/>
                      </a:ext>
                    </a:extLst>
                  </p:cNvPr>
                  <p:cNvSpPr>
                    <a:spLocks/>
                  </p:cNvSpPr>
                  <p:nvPr/>
                </p:nvSpPr>
                <p:spPr bwMode="auto">
                  <a:xfrm>
                    <a:off x="4098" y="2442"/>
                    <a:ext cx="22" cy="188"/>
                  </a:xfrm>
                  <a:custGeom>
                    <a:avLst/>
                    <a:gdLst>
                      <a:gd name="T0" fmla="*/ 11 w 30"/>
                      <a:gd name="T1" fmla="*/ 0 h 251"/>
                      <a:gd name="T2" fmla="*/ 8 w 30"/>
                      <a:gd name="T3" fmla="*/ 3 h 251"/>
                      <a:gd name="T4" fmla="*/ 5 w 30"/>
                      <a:gd name="T5" fmla="*/ 11 h 251"/>
                      <a:gd name="T6" fmla="*/ 4 w 30"/>
                      <a:gd name="T7" fmla="*/ 15 h 251"/>
                      <a:gd name="T8" fmla="*/ 10 w 30"/>
                      <a:gd name="T9" fmla="*/ 31 h 251"/>
                      <a:gd name="T10" fmla="*/ 11 w 30"/>
                      <a:gd name="T11" fmla="*/ 58 h 251"/>
                      <a:gd name="T12" fmla="*/ 3 w 30"/>
                      <a:gd name="T13" fmla="*/ 226 h 251"/>
                      <a:gd name="T14" fmla="*/ 0 w 30"/>
                      <a:gd name="T15" fmla="*/ 244 h 251"/>
                      <a:gd name="T16" fmla="*/ 2 w 30"/>
                      <a:gd name="T17" fmla="*/ 248 h 251"/>
                      <a:gd name="T18" fmla="*/ 3 w 30"/>
                      <a:gd name="T19" fmla="*/ 249 h 251"/>
                      <a:gd name="T20" fmla="*/ 5 w 30"/>
                      <a:gd name="T21" fmla="*/ 251 h 251"/>
                      <a:gd name="T22" fmla="*/ 8 w 30"/>
                      <a:gd name="T23" fmla="*/ 249 h 251"/>
                      <a:gd name="T24" fmla="*/ 8 w 30"/>
                      <a:gd name="T25" fmla="*/ 245 h 251"/>
                      <a:gd name="T26" fmla="*/ 5 w 30"/>
                      <a:gd name="T27" fmla="*/ 232 h 251"/>
                      <a:gd name="T28" fmla="*/ 8 w 30"/>
                      <a:gd name="T29" fmla="*/ 217 h 251"/>
                      <a:gd name="T30" fmla="*/ 11 w 30"/>
                      <a:gd name="T31" fmla="*/ 149 h 251"/>
                      <a:gd name="T32" fmla="*/ 14 w 30"/>
                      <a:gd name="T33" fmla="*/ 34 h 251"/>
                      <a:gd name="T34" fmla="*/ 13 w 30"/>
                      <a:gd name="T35" fmla="*/ 23 h 251"/>
                      <a:gd name="T36" fmla="*/ 8 w 30"/>
                      <a:gd name="T37" fmla="*/ 15 h 251"/>
                      <a:gd name="T38" fmla="*/ 11 w 30"/>
                      <a:gd name="T39" fmla="*/ 12 h 251"/>
                      <a:gd name="T40" fmla="*/ 11 w 30"/>
                      <a:gd name="T41" fmla="*/ 6 h 251"/>
                      <a:gd name="T42" fmla="*/ 15 w 30"/>
                      <a:gd name="T43" fmla="*/ 4 h 251"/>
                      <a:gd name="T44" fmla="*/ 17 w 30"/>
                      <a:gd name="T45" fmla="*/ 8 h 251"/>
                      <a:gd name="T46" fmla="*/ 18 w 30"/>
                      <a:gd name="T47" fmla="*/ 9 h 251"/>
                      <a:gd name="T48" fmla="*/ 20 w 30"/>
                      <a:gd name="T49" fmla="*/ 8 h 251"/>
                      <a:gd name="T50" fmla="*/ 23 w 30"/>
                      <a:gd name="T51" fmla="*/ 7 h 251"/>
                      <a:gd name="T52" fmla="*/ 25 w 30"/>
                      <a:gd name="T53" fmla="*/ 7 h 251"/>
                      <a:gd name="T54" fmla="*/ 25 w 30"/>
                      <a:gd name="T55" fmla="*/ 21 h 251"/>
                      <a:gd name="T56" fmla="*/ 23 w 30"/>
                      <a:gd name="T57" fmla="*/ 39 h 251"/>
                      <a:gd name="T58" fmla="*/ 18 w 30"/>
                      <a:gd name="T59" fmla="*/ 126 h 251"/>
                      <a:gd name="T60" fmla="*/ 16 w 30"/>
                      <a:gd name="T61" fmla="*/ 207 h 251"/>
                      <a:gd name="T62" fmla="*/ 21 w 30"/>
                      <a:gd name="T63" fmla="*/ 235 h 251"/>
                      <a:gd name="T64" fmla="*/ 17 w 30"/>
                      <a:gd name="T65" fmla="*/ 246 h 251"/>
                      <a:gd name="T66" fmla="*/ 16 w 30"/>
                      <a:gd name="T67" fmla="*/ 245 h 251"/>
                      <a:gd name="T68" fmla="*/ 16 w 30"/>
                      <a:gd name="T69" fmla="*/ 246 h 251"/>
                      <a:gd name="T70" fmla="*/ 13 w 30"/>
                      <a:gd name="T71" fmla="*/ 241 h 251"/>
                      <a:gd name="T72" fmla="*/ 13 w 30"/>
                      <a:gd name="T73" fmla="*/ 239 h 251"/>
                      <a:gd name="T74" fmla="*/ 11 w 30"/>
                      <a:gd name="T75" fmla="*/ 248 h 251"/>
                      <a:gd name="T76" fmla="*/ 18 w 30"/>
                      <a:gd name="T77" fmla="*/ 246 h 251"/>
                      <a:gd name="T78" fmla="*/ 23 w 30"/>
                      <a:gd name="T79" fmla="*/ 247 h 251"/>
                      <a:gd name="T80" fmla="*/ 25 w 30"/>
                      <a:gd name="T81" fmla="*/ 240 h 251"/>
                      <a:gd name="T82" fmla="*/ 25 w 30"/>
                      <a:gd name="T83" fmla="*/ 237 h 251"/>
                      <a:gd name="T84" fmla="*/ 17 w 30"/>
                      <a:gd name="T85" fmla="*/ 190 h 251"/>
                      <a:gd name="T86" fmla="*/ 17 w 30"/>
                      <a:gd name="T87" fmla="*/ 186 h 251"/>
                      <a:gd name="T88" fmla="*/ 30 w 30"/>
                      <a:gd name="T89" fmla="*/ 10 h 251"/>
                      <a:gd name="T90" fmla="*/ 30 w 30"/>
                      <a:gd name="T91" fmla="*/ 9 h 251"/>
                      <a:gd name="T92" fmla="*/ 25 w 30"/>
                      <a:gd name="T93" fmla="*/ 1 h 251"/>
                      <a:gd name="T94" fmla="*/ 25 w 30"/>
                      <a:gd name="T95" fmla="*/ 1 h 251"/>
                      <a:gd name="T96" fmla="*/ 20 w 30"/>
                      <a:gd name="T97" fmla="*/ 2 h 251"/>
                      <a:gd name="T98" fmla="*/ 18 w 30"/>
                      <a:gd name="T99" fmla="*/ 3 h 251"/>
                      <a:gd name="T100" fmla="*/ 16 w 30"/>
                      <a:gd name="T101" fmla="*/ 1 h 251"/>
                      <a:gd name="T102" fmla="*/ 12 w 30"/>
                      <a:gd name="T103" fmla="*/ 0 h 251"/>
                      <a:gd name="T104" fmla="*/ 11 w 30"/>
                      <a:gd name="T10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51">
                        <a:moveTo>
                          <a:pt x="11" y="0"/>
                        </a:moveTo>
                        <a:cubicBezTo>
                          <a:pt x="9" y="0"/>
                          <a:pt x="8" y="1"/>
                          <a:pt x="8" y="3"/>
                        </a:cubicBezTo>
                        <a:cubicBezTo>
                          <a:pt x="7" y="5"/>
                          <a:pt x="7" y="8"/>
                          <a:pt x="5" y="11"/>
                        </a:cubicBezTo>
                        <a:cubicBezTo>
                          <a:pt x="4" y="13"/>
                          <a:pt x="4" y="14"/>
                          <a:pt x="4" y="15"/>
                        </a:cubicBezTo>
                        <a:cubicBezTo>
                          <a:pt x="4" y="18"/>
                          <a:pt x="7" y="22"/>
                          <a:pt x="10" y="31"/>
                        </a:cubicBezTo>
                        <a:cubicBezTo>
                          <a:pt x="11" y="33"/>
                          <a:pt x="11" y="44"/>
                          <a:pt x="11" y="58"/>
                        </a:cubicBezTo>
                        <a:cubicBezTo>
                          <a:pt x="11" y="108"/>
                          <a:pt x="7" y="210"/>
                          <a:pt x="3" y="226"/>
                        </a:cubicBezTo>
                        <a:cubicBezTo>
                          <a:pt x="1" y="237"/>
                          <a:pt x="0" y="242"/>
                          <a:pt x="0" y="244"/>
                        </a:cubicBezTo>
                        <a:cubicBezTo>
                          <a:pt x="0" y="246"/>
                          <a:pt x="1" y="246"/>
                          <a:pt x="2" y="248"/>
                        </a:cubicBezTo>
                        <a:cubicBezTo>
                          <a:pt x="2" y="248"/>
                          <a:pt x="2" y="249"/>
                          <a:pt x="3" y="249"/>
                        </a:cubicBezTo>
                        <a:cubicBezTo>
                          <a:pt x="3" y="250"/>
                          <a:pt x="4" y="250"/>
                          <a:pt x="5" y="251"/>
                        </a:cubicBezTo>
                        <a:cubicBezTo>
                          <a:pt x="6" y="250"/>
                          <a:pt x="7" y="249"/>
                          <a:pt x="8" y="249"/>
                        </a:cubicBezTo>
                        <a:cubicBezTo>
                          <a:pt x="7" y="248"/>
                          <a:pt x="7" y="247"/>
                          <a:pt x="8" y="245"/>
                        </a:cubicBezTo>
                        <a:cubicBezTo>
                          <a:pt x="9" y="240"/>
                          <a:pt x="3" y="246"/>
                          <a:pt x="5" y="232"/>
                        </a:cubicBezTo>
                        <a:cubicBezTo>
                          <a:pt x="5" y="227"/>
                          <a:pt x="7" y="222"/>
                          <a:pt x="8" y="217"/>
                        </a:cubicBezTo>
                        <a:cubicBezTo>
                          <a:pt x="8" y="205"/>
                          <a:pt x="10" y="176"/>
                          <a:pt x="11" y="149"/>
                        </a:cubicBezTo>
                        <a:cubicBezTo>
                          <a:pt x="12" y="103"/>
                          <a:pt x="13" y="38"/>
                          <a:pt x="14" y="34"/>
                        </a:cubicBezTo>
                        <a:cubicBezTo>
                          <a:pt x="16" y="29"/>
                          <a:pt x="19" y="24"/>
                          <a:pt x="13" y="23"/>
                        </a:cubicBezTo>
                        <a:cubicBezTo>
                          <a:pt x="7" y="23"/>
                          <a:pt x="5" y="15"/>
                          <a:pt x="8" y="15"/>
                        </a:cubicBezTo>
                        <a:cubicBezTo>
                          <a:pt x="12" y="14"/>
                          <a:pt x="11" y="14"/>
                          <a:pt x="11" y="12"/>
                        </a:cubicBezTo>
                        <a:cubicBezTo>
                          <a:pt x="11" y="9"/>
                          <a:pt x="8" y="9"/>
                          <a:pt x="11" y="6"/>
                        </a:cubicBezTo>
                        <a:cubicBezTo>
                          <a:pt x="13" y="5"/>
                          <a:pt x="14" y="4"/>
                          <a:pt x="15" y="4"/>
                        </a:cubicBezTo>
                        <a:cubicBezTo>
                          <a:pt x="15" y="4"/>
                          <a:pt x="16" y="5"/>
                          <a:pt x="17" y="8"/>
                        </a:cubicBezTo>
                        <a:cubicBezTo>
                          <a:pt x="18" y="9"/>
                          <a:pt x="18" y="9"/>
                          <a:pt x="18" y="9"/>
                        </a:cubicBezTo>
                        <a:cubicBezTo>
                          <a:pt x="19" y="9"/>
                          <a:pt x="19" y="9"/>
                          <a:pt x="20" y="8"/>
                        </a:cubicBezTo>
                        <a:cubicBezTo>
                          <a:pt x="21" y="7"/>
                          <a:pt x="21" y="7"/>
                          <a:pt x="23" y="7"/>
                        </a:cubicBezTo>
                        <a:cubicBezTo>
                          <a:pt x="23" y="7"/>
                          <a:pt x="24" y="7"/>
                          <a:pt x="25" y="7"/>
                        </a:cubicBezTo>
                        <a:cubicBezTo>
                          <a:pt x="30" y="10"/>
                          <a:pt x="27" y="18"/>
                          <a:pt x="25" y="21"/>
                        </a:cubicBezTo>
                        <a:cubicBezTo>
                          <a:pt x="24" y="24"/>
                          <a:pt x="24" y="25"/>
                          <a:pt x="23" y="39"/>
                        </a:cubicBezTo>
                        <a:cubicBezTo>
                          <a:pt x="22" y="46"/>
                          <a:pt x="20" y="87"/>
                          <a:pt x="18" y="126"/>
                        </a:cubicBezTo>
                        <a:cubicBezTo>
                          <a:pt x="17" y="157"/>
                          <a:pt x="16" y="193"/>
                          <a:pt x="16" y="207"/>
                        </a:cubicBezTo>
                        <a:cubicBezTo>
                          <a:pt x="18" y="221"/>
                          <a:pt x="21" y="230"/>
                          <a:pt x="21" y="235"/>
                        </a:cubicBezTo>
                        <a:cubicBezTo>
                          <a:pt x="21" y="241"/>
                          <a:pt x="18" y="246"/>
                          <a:pt x="17" y="246"/>
                        </a:cubicBezTo>
                        <a:cubicBezTo>
                          <a:pt x="16" y="245"/>
                          <a:pt x="16" y="245"/>
                          <a:pt x="16" y="245"/>
                        </a:cubicBezTo>
                        <a:cubicBezTo>
                          <a:pt x="16" y="246"/>
                          <a:pt x="16" y="246"/>
                          <a:pt x="16" y="246"/>
                        </a:cubicBezTo>
                        <a:cubicBezTo>
                          <a:pt x="15" y="246"/>
                          <a:pt x="14" y="245"/>
                          <a:pt x="13" y="241"/>
                        </a:cubicBezTo>
                        <a:cubicBezTo>
                          <a:pt x="13" y="240"/>
                          <a:pt x="13" y="239"/>
                          <a:pt x="13" y="239"/>
                        </a:cubicBezTo>
                        <a:cubicBezTo>
                          <a:pt x="12" y="239"/>
                          <a:pt x="11" y="243"/>
                          <a:pt x="11" y="248"/>
                        </a:cubicBezTo>
                        <a:cubicBezTo>
                          <a:pt x="13" y="247"/>
                          <a:pt x="15" y="246"/>
                          <a:pt x="18" y="246"/>
                        </a:cubicBezTo>
                        <a:cubicBezTo>
                          <a:pt x="20" y="246"/>
                          <a:pt x="21" y="246"/>
                          <a:pt x="23" y="247"/>
                        </a:cubicBezTo>
                        <a:cubicBezTo>
                          <a:pt x="24" y="245"/>
                          <a:pt x="25" y="243"/>
                          <a:pt x="25" y="240"/>
                        </a:cubicBezTo>
                        <a:cubicBezTo>
                          <a:pt x="25" y="239"/>
                          <a:pt x="25" y="238"/>
                          <a:pt x="25" y="237"/>
                        </a:cubicBezTo>
                        <a:cubicBezTo>
                          <a:pt x="24" y="230"/>
                          <a:pt x="17" y="222"/>
                          <a:pt x="17" y="190"/>
                        </a:cubicBezTo>
                        <a:cubicBezTo>
                          <a:pt x="17" y="189"/>
                          <a:pt x="17" y="187"/>
                          <a:pt x="17" y="186"/>
                        </a:cubicBezTo>
                        <a:cubicBezTo>
                          <a:pt x="20" y="39"/>
                          <a:pt x="29" y="22"/>
                          <a:pt x="30" y="10"/>
                        </a:cubicBezTo>
                        <a:cubicBezTo>
                          <a:pt x="30" y="10"/>
                          <a:pt x="30" y="9"/>
                          <a:pt x="30" y="9"/>
                        </a:cubicBezTo>
                        <a:cubicBezTo>
                          <a:pt x="30" y="2"/>
                          <a:pt x="27" y="1"/>
                          <a:pt x="25" y="1"/>
                        </a:cubicBezTo>
                        <a:cubicBezTo>
                          <a:pt x="25" y="1"/>
                          <a:pt x="25" y="1"/>
                          <a:pt x="25" y="1"/>
                        </a:cubicBezTo>
                        <a:cubicBezTo>
                          <a:pt x="24" y="1"/>
                          <a:pt x="22" y="2"/>
                          <a:pt x="20" y="2"/>
                        </a:cubicBezTo>
                        <a:cubicBezTo>
                          <a:pt x="19" y="2"/>
                          <a:pt x="19" y="3"/>
                          <a:pt x="18" y="3"/>
                        </a:cubicBezTo>
                        <a:cubicBezTo>
                          <a:pt x="17" y="3"/>
                          <a:pt x="17" y="2"/>
                          <a:pt x="16" y="1"/>
                        </a:cubicBezTo>
                        <a:cubicBezTo>
                          <a:pt x="15" y="1"/>
                          <a:pt x="14" y="0"/>
                          <a:pt x="12" y="0"/>
                        </a:cubicBezTo>
                        <a:cubicBezTo>
                          <a:pt x="11" y="0"/>
                          <a:pt x="11" y="0"/>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3" name="Freeform 7499">
                    <a:extLst>
                      <a:ext uri="{FF2B5EF4-FFF2-40B4-BE49-F238E27FC236}">
                        <a16:creationId xmlns:a16="http://schemas.microsoft.com/office/drawing/2014/main" xmlns="" id="{98F51360-4BE3-4FD9-8E0F-73A1840F178A}"/>
                      </a:ext>
                    </a:extLst>
                  </p:cNvPr>
                  <p:cNvSpPr>
                    <a:spLocks/>
                  </p:cNvSpPr>
                  <p:nvPr/>
                </p:nvSpPr>
                <p:spPr bwMode="auto">
                  <a:xfrm>
                    <a:off x="4098" y="2441"/>
                    <a:ext cx="22" cy="187"/>
                  </a:xfrm>
                  <a:custGeom>
                    <a:avLst/>
                    <a:gdLst>
                      <a:gd name="T0" fmla="*/ 11 w 30"/>
                      <a:gd name="T1" fmla="*/ 0 h 250"/>
                      <a:gd name="T2" fmla="*/ 4 w 30"/>
                      <a:gd name="T3" fmla="*/ 12 h 250"/>
                      <a:gd name="T4" fmla="*/ 9 w 30"/>
                      <a:gd name="T5" fmla="*/ 32 h 250"/>
                      <a:gd name="T6" fmla="*/ 3 w 30"/>
                      <a:gd name="T7" fmla="*/ 227 h 250"/>
                      <a:gd name="T8" fmla="*/ 0 w 30"/>
                      <a:gd name="T9" fmla="*/ 246 h 250"/>
                      <a:gd name="T10" fmla="*/ 3 w 30"/>
                      <a:gd name="T11" fmla="*/ 250 h 250"/>
                      <a:gd name="T12" fmla="*/ 2 w 30"/>
                      <a:gd name="T13" fmla="*/ 249 h 250"/>
                      <a:gd name="T14" fmla="*/ 0 w 30"/>
                      <a:gd name="T15" fmla="*/ 245 h 250"/>
                      <a:gd name="T16" fmla="*/ 3 w 30"/>
                      <a:gd name="T17" fmla="*/ 227 h 250"/>
                      <a:gd name="T18" fmla="*/ 11 w 30"/>
                      <a:gd name="T19" fmla="*/ 59 h 250"/>
                      <a:gd name="T20" fmla="*/ 10 w 30"/>
                      <a:gd name="T21" fmla="*/ 32 h 250"/>
                      <a:gd name="T22" fmla="*/ 4 w 30"/>
                      <a:gd name="T23" fmla="*/ 16 h 250"/>
                      <a:gd name="T24" fmla="*/ 5 w 30"/>
                      <a:gd name="T25" fmla="*/ 12 h 250"/>
                      <a:gd name="T26" fmla="*/ 8 w 30"/>
                      <a:gd name="T27" fmla="*/ 4 h 250"/>
                      <a:gd name="T28" fmla="*/ 11 w 30"/>
                      <a:gd name="T29" fmla="*/ 1 h 250"/>
                      <a:gd name="T30" fmla="*/ 12 w 30"/>
                      <a:gd name="T31" fmla="*/ 1 h 250"/>
                      <a:gd name="T32" fmla="*/ 16 w 30"/>
                      <a:gd name="T33" fmla="*/ 2 h 250"/>
                      <a:gd name="T34" fmla="*/ 18 w 30"/>
                      <a:gd name="T35" fmla="*/ 4 h 250"/>
                      <a:gd name="T36" fmla="*/ 20 w 30"/>
                      <a:gd name="T37" fmla="*/ 3 h 250"/>
                      <a:gd name="T38" fmla="*/ 25 w 30"/>
                      <a:gd name="T39" fmla="*/ 2 h 250"/>
                      <a:gd name="T40" fmla="*/ 25 w 30"/>
                      <a:gd name="T41" fmla="*/ 2 h 250"/>
                      <a:gd name="T42" fmla="*/ 30 w 30"/>
                      <a:gd name="T43" fmla="*/ 10 h 250"/>
                      <a:gd name="T44" fmla="*/ 30 w 30"/>
                      <a:gd name="T45" fmla="*/ 11 h 250"/>
                      <a:gd name="T46" fmla="*/ 17 w 30"/>
                      <a:gd name="T47" fmla="*/ 187 h 250"/>
                      <a:gd name="T48" fmla="*/ 17 w 30"/>
                      <a:gd name="T49" fmla="*/ 191 h 250"/>
                      <a:gd name="T50" fmla="*/ 25 w 30"/>
                      <a:gd name="T51" fmla="*/ 238 h 250"/>
                      <a:gd name="T52" fmla="*/ 25 w 30"/>
                      <a:gd name="T53" fmla="*/ 241 h 250"/>
                      <a:gd name="T54" fmla="*/ 23 w 30"/>
                      <a:gd name="T55" fmla="*/ 248 h 250"/>
                      <a:gd name="T56" fmla="*/ 23 w 30"/>
                      <a:gd name="T57" fmla="*/ 248 h 250"/>
                      <a:gd name="T58" fmla="*/ 25 w 30"/>
                      <a:gd name="T59" fmla="*/ 238 h 250"/>
                      <a:gd name="T60" fmla="*/ 19 w 30"/>
                      <a:gd name="T61" fmla="*/ 204 h 250"/>
                      <a:gd name="T62" fmla="*/ 18 w 30"/>
                      <a:gd name="T63" fmla="*/ 191 h 250"/>
                      <a:gd name="T64" fmla="*/ 18 w 30"/>
                      <a:gd name="T65" fmla="*/ 187 h 250"/>
                      <a:gd name="T66" fmla="*/ 18 w 30"/>
                      <a:gd name="T67" fmla="*/ 183 h 250"/>
                      <a:gd name="T68" fmla="*/ 30 w 30"/>
                      <a:gd name="T69" fmla="*/ 11 h 250"/>
                      <a:gd name="T70" fmla="*/ 25 w 30"/>
                      <a:gd name="T71" fmla="*/ 1 h 250"/>
                      <a:gd name="T72" fmla="*/ 20 w 30"/>
                      <a:gd name="T73" fmla="*/ 3 h 250"/>
                      <a:gd name="T74" fmla="*/ 18 w 30"/>
                      <a:gd name="T75" fmla="*/ 3 h 250"/>
                      <a:gd name="T76" fmla="*/ 12 w 30"/>
                      <a:gd name="T77" fmla="*/ 0 h 250"/>
                      <a:gd name="T78" fmla="*/ 11 w 30"/>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50">
                        <a:moveTo>
                          <a:pt x="11" y="0"/>
                        </a:moveTo>
                        <a:cubicBezTo>
                          <a:pt x="6" y="0"/>
                          <a:pt x="8" y="6"/>
                          <a:pt x="4" y="12"/>
                        </a:cubicBezTo>
                        <a:cubicBezTo>
                          <a:pt x="1" y="18"/>
                          <a:pt x="5" y="20"/>
                          <a:pt x="9" y="32"/>
                        </a:cubicBezTo>
                        <a:cubicBezTo>
                          <a:pt x="14" y="44"/>
                          <a:pt x="7" y="206"/>
                          <a:pt x="3" y="227"/>
                        </a:cubicBezTo>
                        <a:cubicBezTo>
                          <a:pt x="0" y="240"/>
                          <a:pt x="0" y="242"/>
                          <a:pt x="0" y="246"/>
                        </a:cubicBezTo>
                        <a:cubicBezTo>
                          <a:pt x="1" y="248"/>
                          <a:pt x="2" y="249"/>
                          <a:pt x="3" y="250"/>
                        </a:cubicBezTo>
                        <a:cubicBezTo>
                          <a:pt x="2" y="250"/>
                          <a:pt x="2" y="249"/>
                          <a:pt x="2" y="249"/>
                        </a:cubicBezTo>
                        <a:cubicBezTo>
                          <a:pt x="1" y="247"/>
                          <a:pt x="0" y="247"/>
                          <a:pt x="0" y="245"/>
                        </a:cubicBezTo>
                        <a:cubicBezTo>
                          <a:pt x="0" y="243"/>
                          <a:pt x="1" y="238"/>
                          <a:pt x="3" y="227"/>
                        </a:cubicBezTo>
                        <a:cubicBezTo>
                          <a:pt x="7" y="211"/>
                          <a:pt x="11" y="109"/>
                          <a:pt x="11" y="59"/>
                        </a:cubicBezTo>
                        <a:cubicBezTo>
                          <a:pt x="11" y="45"/>
                          <a:pt x="11" y="34"/>
                          <a:pt x="10" y="32"/>
                        </a:cubicBezTo>
                        <a:cubicBezTo>
                          <a:pt x="7" y="23"/>
                          <a:pt x="4" y="19"/>
                          <a:pt x="4" y="16"/>
                        </a:cubicBezTo>
                        <a:cubicBezTo>
                          <a:pt x="4" y="15"/>
                          <a:pt x="4" y="14"/>
                          <a:pt x="5" y="12"/>
                        </a:cubicBezTo>
                        <a:cubicBezTo>
                          <a:pt x="7" y="9"/>
                          <a:pt x="7" y="6"/>
                          <a:pt x="8" y="4"/>
                        </a:cubicBezTo>
                        <a:cubicBezTo>
                          <a:pt x="8" y="2"/>
                          <a:pt x="9" y="1"/>
                          <a:pt x="11" y="1"/>
                        </a:cubicBezTo>
                        <a:cubicBezTo>
                          <a:pt x="11" y="1"/>
                          <a:pt x="11" y="1"/>
                          <a:pt x="12" y="1"/>
                        </a:cubicBezTo>
                        <a:cubicBezTo>
                          <a:pt x="14" y="1"/>
                          <a:pt x="15" y="2"/>
                          <a:pt x="16" y="2"/>
                        </a:cubicBezTo>
                        <a:cubicBezTo>
                          <a:pt x="17" y="3"/>
                          <a:pt x="17" y="4"/>
                          <a:pt x="18" y="4"/>
                        </a:cubicBezTo>
                        <a:cubicBezTo>
                          <a:pt x="19" y="4"/>
                          <a:pt x="19" y="3"/>
                          <a:pt x="20" y="3"/>
                        </a:cubicBezTo>
                        <a:cubicBezTo>
                          <a:pt x="22" y="3"/>
                          <a:pt x="24" y="2"/>
                          <a:pt x="25" y="2"/>
                        </a:cubicBezTo>
                        <a:cubicBezTo>
                          <a:pt x="25" y="2"/>
                          <a:pt x="25" y="2"/>
                          <a:pt x="25" y="2"/>
                        </a:cubicBezTo>
                        <a:cubicBezTo>
                          <a:pt x="27" y="2"/>
                          <a:pt x="30" y="3"/>
                          <a:pt x="30" y="10"/>
                        </a:cubicBezTo>
                        <a:cubicBezTo>
                          <a:pt x="30" y="10"/>
                          <a:pt x="30" y="11"/>
                          <a:pt x="30" y="11"/>
                        </a:cubicBezTo>
                        <a:cubicBezTo>
                          <a:pt x="29" y="23"/>
                          <a:pt x="20" y="40"/>
                          <a:pt x="17" y="187"/>
                        </a:cubicBezTo>
                        <a:cubicBezTo>
                          <a:pt x="17" y="188"/>
                          <a:pt x="17" y="190"/>
                          <a:pt x="17" y="191"/>
                        </a:cubicBezTo>
                        <a:cubicBezTo>
                          <a:pt x="17" y="223"/>
                          <a:pt x="24" y="231"/>
                          <a:pt x="25" y="238"/>
                        </a:cubicBezTo>
                        <a:cubicBezTo>
                          <a:pt x="25" y="239"/>
                          <a:pt x="25" y="240"/>
                          <a:pt x="25" y="241"/>
                        </a:cubicBezTo>
                        <a:cubicBezTo>
                          <a:pt x="25" y="244"/>
                          <a:pt x="24" y="246"/>
                          <a:pt x="23" y="248"/>
                        </a:cubicBezTo>
                        <a:cubicBezTo>
                          <a:pt x="23" y="248"/>
                          <a:pt x="23" y="248"/>
                          <a:pt x="23" y="248"/>
                        </a:cubicBezTo>
                        <a:cubicBezTo>
                          <a:pt x="25" y="245"/>
                          <a:pt x="26" y="243"/>
                          <a:pt x="25" y="238"/>
                        </a:cubicBezTo>
                        <a:cubicBezTo>
                          <a:pt x="24" y="232"/>
                          <a:pt x="20" y="227"/>
                          <a:pt x="19" y="204"/>
                        </a:cubicBezTo>
                        <a:cubicBezTo>
                          <a:pt x="18" y="200"/>
                          <a:pt x="18" y="196"/>
                          <a:pt x="18" y="191"/>
                        </a:cubicBezTo>
                        <a:cubicBezTo>
                          <a:pt x="18" y="190"/>
                          <a:pt x="18" y="188"/>
                          <a:pt x="18" y="187"/>
                        </a:cubicBezTo>
                        <a:cubicBezTo>
                          <a:pt x="18" y="186"/>
                          <a:pt x="18" y="184"/>
                          <a:pt x="18" y="183"/>
                        </a:cubicBezTo>
                        <a:cubicBezTo>
                          <a:pt x="19" y="48"/>
                          <a:pt x="30" y="23"/>
                          <a:pt x="30" y="11"/>
                        </a:cubicBezTo>
                        <a:cubicBezTo>
                          <a:pt x="30" y="3"/>
                          <a:pt x="28" y="1"/>
                          <a:pt x="25" y="1"/>
                        </a:cubicBezTo>
                        <a:cubicBezTo>
                          <a:pt x="23" y="1"/>
                          <a:pt x="22" y="2"/>
                          <a:pt x="20" y="3"/>
                        </a:cubicBezTo>
                        <a:cubicBezTo>
                          <a:pt x="19" y="3"/>
                          <a:pt x="19" y="3"/>
                          <a:pt x="18" y="3"/>
                        </a:cubicBezTo>
                        <a:cubicBezTo>
                          <a:pt x="16" y="3"/>
                          <a:pt x="17" y="1"/>
                          <a:pt x="12" y="0"/>
                        </a:cubicBezTo>
                        <a:cubicBezTo>
                          <a:pt x="11" y="0"/>
                          <a:pt x="11"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4" name="Freeform 7500">
                    <a:extLst>
                      <a:ext uri="{FF2B5EF4-FFF2-40B4-BE49-F238E27FC236}">
                        <a16:creationId xmlns:a16="http://schemas.microsoft.com/office/drawing/2014/main" xmlns="" id="{79980A51-DCEE-455F-95AE-79589E07666F}"/>
                      </a:ext>
                    </a:extLst>
                  </p:cNvPr>
                  <p:cNvSpPr>
                    <a:spLocks/>
                  </p:cNvSpPr>
                  <p:nvPr/>
                </p:nvSpPr>
                <p:spPr bwMode="auto">
                  <a:xfrm>
                    <a:off x="4104" y="2573"/>
                    <a:ext cx="2" cy="28"/>
                  </a:xfrm>
                  <a:custGeom>
                    <a:avLst/>
                    <a:gdLst>
                      <a:gd name="T0" fmla="*/ 3 w 3"/>
                      <a:gd name="T1" fmla="*/ 0 h 38"/>
                      <a:gd name="T2" fmla="*/ 0 w 3"/>
                      <a:gd name="T3" fmla="*/ 38 h 38"/>
                      <a:gd name="T4" fmla="*/ 3 w 3"/>
                      <a:gd name="T5" fmla="*/ 14 h 38"/>
                      <a:gd name="T6" fmla="*/ 3 w 3"/>
                      <a:gd name="T7" fmla="*/ 0 h 38"/>
                    </a:gdLst>
                    <a:ahLst/>
                    <a:cxnLst>
                      <a:cxn ang="0">
                        <a:pos x="T0" y="T1"/>
                      </a:cxn>
                      <a:cxn ang="0">
                        <a:pos x="T2" y="T3"/>
                      </a:cxn>
                      <a:cxn ang="0">
                        <a:pos x="T4" y="T5"/>
                      </a:cxn>
                      <a:cxn ang="0">
                        <a:pos x="T6" y="T7"/>
                      </a:cxn>
                    </a:cxnLst>
                    <a:rect l="0" t="0" r="r" b="b"/>
                    <a:pathLst>
                      <a:path w="3" h="38">
                        <a:moveTo>
                          <a:pt x="3" y="0"/>
                        </a:moveTo>
                        <a:cubicBezTo>
                          <a:pt x="2" y="15"/>
                          <a:pt x="1" y="29"/>
                          <a:pt x="0" y="38"/>
                        </a:cubicBezTo>
                        <a:cubicBezTo>
                          <a:pt x="2" y="31"/>
                          <a:pt x="3" y="24"/>
                          <a:pt x="3" y="14"/>
                        </a:cubicBezTo>
                        <a:cubicBezTo>
                          <a:pt x="3" y="11"/>
                          <a:pt x="3" y="6"/>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5" name="Freeform 7501">
                    <a:extLst>
                      <a:ext uri="{FF2B5EF4-FFF2-40B4-BE49-F238E27FC236}">
                        <a16:creationId xmlns:a16="http://schemas.microsoft.com/office/drawing/2014/main" xmlns="" id="{C79DF920-2676-4042-8BBC-8720516474FD}"/>
                      </a:ext>
                    </a:extLst>
                  </p:cNvPr>
                  <p:cNvSpPr>
                    <a:spLocks/>
                  </p:cNvSpPr>
                  <p:nvPr/>
                </p:nvSpPr>
                <p:spPr bwMode="auto">
                  <a:xfrm>
                    <a:off x="4102" y="2580"/>
                    <a:ext cx="9" cy="41"/>
                  </a:xfrm>
                  <a:custGeom>
                    <a:avLst/>
                    <a:gdLst>
                      <a:gd name="T0" fmla="*/ 5 w 12"/>
                      <a:gd name="T1" fmla="*/ 31 h 54"/>
                      <a:gd name="T2" fmla="*/ 4 w 12"/>
                      <a:gd name="T3" fmla="*/ 34 h 54"/>
                      <a:gd name="T4" fmla="*/ 3 w 12"/>
                      <a:gd name="T5" fmla="*/ 51 h 54"/>
                      <a:gd name="T6" fmla="*/ 5 w 12"/>
                      <a:gd name="T7" fmla="*/ 52 h 54"/>
                      <a:gd name="T8" fmla="*/ 8 w 12"/>
                      <a:gd name="T9" fmla="*/ 51 h 54"/>
                      <a:gd name="T10" fmla="*/ 11 w 12"/>
                      <a:gd name="T11" fmla="*/ 42 h 54"/>
                      <a:gd name="T12" fmla="*/ 8 w 12"/>
                      <a:gd name="T13" fmla="*/ 8 h 54"/>
                      <a:gd name="T14" fmla="*/ 6 w 12"/>
                      <a:gd name="T15" fmla="*/ 13 h 54"/>
                      <a:gd name="T16" fmla="*/ 5 w 12"/>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4">
                        <a:moveTo>
                          <a:pt x="5" y="31"/>
                        </a:moveTo>
                        <a:cubicBezTo>
                          <a:pt x="5" y="32"/>
                          <a:pt x="4" y="33"/>
                          <a:pt x="4" y="34"/>
                        </a:cubicBezTo>
                        <a:cubicBezTo>
                          <a:pt x="3" y="38"/>
                          <a:pt x="0" y="47"/>
                          <a:pt x="3" y="51"/>
                        </a:cubicBezTo>
                        <a:cubicBezTo>
                          <a:pt x="5" y="54"/>
                          <a:pt x="5" y="53"/>
                          <a:pt x="5" y="52"/>
                        </a:cubicBezTo>
                        <a:cubicBezTo>
                          <a:pt x="6" y="52"/>
                          <a:pt x="7" y="51"/>
                          <a:pt x="8" y="51"/>
                        </a:cubicBezTo>
                        <a:cubicBezTo>
                          <a:pt x="12" y="52"/>
                          <a:pt x="12" y="47"/>
                          <a:pt x="11" y="42"/>
                        </a:cubicBezTo>
                        <a:cubicBezTo>
                          <a:pt x="10" y="37"/>
                          <a:pt x="8" y="16"/>
                          <a:pt x="8" y="8"/>
                        </a:cubicBezTo>
                        <a:cubicBezTo>
                          <a:pt x="8" y="0"/>
                          <a:pt x="5" y="1"/>
                          <a:pt x="6" y="13"/>
                        </a:cubicBezTo>
                        <a:cubicBezTo>
                          <a:pt x="6" y="19"/>
                          <a:pt x="6" y="25"/>
                          <a:pt x="5" y="3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6" name="Freeform 7502">
                    <a:extLst>
                      <a:ext uri="{FF2B5EF4-FFF2-40B4-BE49-F238E27FC236}">
                        <a16:creationId xmlns:a16="http://schemas.microsoft.com/office/drawing/2014/main" xmlns="" id="{F84DC2A9-7B8A-4A78-B901-B6CFDC824E83}"/>
                      </a:ext>
                    </a:extLst>
                  </p:cNvPr>
                  <p:cNvSpPr>
                    <a:spLocks/>
                  </p:cNvSpPr>
                  <p:nvPr/>
                </p:nvSpPr>
                <p:spPr bwMode="auto">
                  <a:xfrm>
                    <a:off x="4106" y="2451"/>
                    <a:ext cx="15" cy="42"/>
                  </a:xfrm>
                  <a:custGeom>
                    <a:avLst/>
                    <a:gdLst>
                      <a:gd name="T0" fmla="*/ 6 w 20"/>
                      <a:gd name="T1" fmla="*/ 46 h 56"/>
                      <a:gd name="T2" fmla="*/ 5 w 20"/>
                      <a:gd name="T3" fmla="*/ 23 h 56"/>
                      <a:gd name="T4" fmla="*/ 5 w 20"/>
                      <a:gd name="T5" fmla="*/ 9 h 56"/>
                      <a:gd name="T6" fmla="*/ 4 w 20"/>
                      <a:gd name="T7" fmla="*/ 5 h 56"/>
                      <a:gd name="T8" fmla="*/ 14 w 20"/>
                      <a:gd name="T9" fmla="*/ 1 h 56"/>
                      <a:gd name="T10" fmla="*/ 10 w 20"/>
                      <a:gd name="T11" fmla="*/ 12 h 56"/>
                      <a:gd name="T12" fmla="*/ 9 w 20"/>
                      <a:gd name="T13" fmla="*/ 33 h 56"/>
                      <a:gd name="T14" fmla="*/ 6 w 20"/>
                      <a:gd name="T15" fmla="*/ 4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6">
                        <a:moveTo>
                          <a:pt x="6" y="46"/>
                        </a:moveTo>
                        <a:cubicBezTo>
                          <a:pt x="6" y="46"/>
                          <a:pt x="3" y="32"/>
                          <a:pt x="5" y="23"/>
                        </a:cubicBezTo>
                        <a:cubicBezTo>
                          <a:pt x="8" y="14"/>
                          <a:pt x="8" y="10"/>
                          <a:pt x="5" y="9"/>
                        </a:cubicBezTo>
                        <a:cubicBezTo>
                          <a:pt x="1" y="8"/>
                          <a:pt x="0" y="6"/>
                          <a:pt x="4" y="5"/>
                        </a:cubicBezTo>
                        <a:cubicBezTo>
                          <a:pt x="9" y="5"/>
                          <a:pt x="7" y="0"/>
                          <a:pt x="14" y="1"/>
                        </a:cubicBezTo>
                        <a:cubicBezTo>
                          <a:pt x="20" y="2"/>
                          <a:pt x="11" y="9"/>
                          <a:pt x="10" y="12"/>
                        </a:cubicBezTo>
                        <a:cubicBezTo>
                          <a:pt x="9" y="18"/>
                          <a:pt x="9" y="27"/>
                          <a:pt x="9" y="33"/>
                        </a:cubicBezTo>
                        <a:cubicBezTo>
                          <a:pt x="9" y="41"/>
                          <a:pt x="7" y="56"/>
                          <a:pt x="6" y="4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7" name="Freeform 7503">
                    <a:extLst>
                      <a:ext uri="{FF2B5EF4-FFF2-40B4-BE49-F238E27FC236}">
                        <a16:creationId xmlns:a16="http://schemas.microsoft.com/office/drawing/2014/main" xmlns="" id="{0260D8BA-C829-4596-B5DA-983E726BA2F0}"/>
                      </a:ext>
                    </a:extLst>
                  </p:cNvPr>
                  <p:cNvSpPr>
                    <a:spLocks/>
                  </p:cNvSpPr>
                  <p:nvPr/>
                </p:nvSpPr>
                <p:spPr bwMode="auto">
                  <a:xfrm>
                    <a:off x="4107" y="2483"/>
                    <a:ext cx="7" cy="118"/>
                  </a:xfrm>
                  <a:custGeom>
                    <a:avLst/>
                    <a:gdLst>
                      <a:gd name="T0" fmla="*/ 8 w 9"/>
                      <a:gd name="T1" fmla="*/ 0 h 157"/>
                      <a:gd name="T2" fmla="*/ 8 w 9"/>
                      <a:gd name="T3" fmla="*/ 0 h 157"/>
                      <a:gd name="T4" fmla="*/ 2 w 9"/>
                      <a:gd name="T5" fmla="*/ 157 h 157"/>
                      <a:gd name="T6" fmla="*/ 2 w 9"/>
                      <a:gd name="T7" fmla="*/ 157 h 157"/>
                      <a:gd name="T8" fmla="*/ 3 w 9"/>
                      <a:gd name="T9" fmla="*/ 152 h 157"/>
                      <a:gd name="T10" fmla="*/ 2 w 9"/>
                      <a:gd name="T11" fmla="*/ 142 h 157"/>
                      <a:gd name="T12" fmla="*/ 5 w 9"/>
                      <a:gd name="T13" fmla="*/ 71 h 157"/>
                      <a:gd name="T14" fmla="*/ 5 w 9"/>
                      <a:gd name="T15" fmla="*/ 65 h 157"/>
                      <a:gd name="T16" fmla="*/ 8 w 9"/>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57">
                        <a:moveTo>
                          <a:pt x="8" y="0"/>
                        </a:moveTo>
                        <a:cubicBezTo>
                          <a:pt x="8" y="0"/>
                          <a:pt x="8" y="0"/>
                          <a:pt x="8" y="0"/>
                        </a:cubicBezTo>
                        <a:cubicBezTo>
                          <a:pt x="4" y="3"/>
                          <a:pt x="0" y="156"/>
                          <a:pt x="2" y="157"/>
                        </a:cubicBezTo>
                        <a:cubicBezTo>
                          <a:pt x="2" y="157"/>
                          <a:pt x="2" y="157"/>
                          <a:pt x="2" y="157"/>
                        </a:cubicBezTo>
                        <a:cubicBezTo>
                          <a:pt x="3" y="157"/>
                          <a:pt x="3" y="155"/>
                          <a:pt x="3" y="152"/>
                        </a:cubicBezTo>
                        <a:cubicBezTo>
                          <a:pt x="3" y="149"/>
                          <a:pt x="2" y="146"/>
                          <a:pt x="2" y="142"/>
                        </a:cubicBezTo>
                        <a:cubicBezTo>
                          <a:pt x="2" y="133"/>
                          <a:pt x="3" y="103"/>
                          <a:pt x="5" y="71"/>
                        </a:cubicBezTo>
                        <a:cubicBezTo>
                          <a:pt x="5" y="69"/>
                          <a:pt x="5" y="67"/>
                          <a:pt x="5" y="65"/>
                        </a:cubicBezTo>
                        <a:cubicBezTo>
                          <a:pt x="7" y="17"/>
                          <a:pt x="9" y="0"/>
                          <a:pt x="8"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8" name="Freeform 7504">
                    <a:extLst>
                      <a:ext uri="{FF2B5EF4-FFF2-40B4-BE49-F238E27FC236}">
                        <a16:creationId xmlns:a16="http://schemas.microsoft.com/office/drawing/2014/main" xmlns="" id="{AADF0D7D-EE2E-43B2-9C8E-98373EF5E058}"/>
                      </a:ext>
                    </a:extLst>
                  </p:cNvPr>
                  <p:cNvSpPr>
                    <a:spLocks/>
                  </p:cNvSpPr>
                  <p:nvPr/>
                </p:nvSpPr>
                <p:spPr bwMode="auto">
                  <a:xfrm>
                    <a:off x="4109" y="2536"/>
                    <a:ext cx="2" cy="61"/>
                  </a:xfrm>
                  <a:custGeom>
                    <a:avLst/>
                    <a:gdLst>
                      <a:gd name="T0" fmla="*/ 3 w 3"/>
                      <a:gd name="T1" fmla="*/ 0 h 81"/>
                      <a:gd name="T2" fmla="*/ 0 w 3"/>
                      <a:gd name="T3" fmla="*/ 71 h 81"/>
                      <a:gd name="T4" fmla="*/ 1 w 3"/>
                      <a:gd name="T5" fmla="*/ 81 h 81"/>
                      <a:gd name="T6" fmla="*/ 3 w 3"/>
                      <a:gd name="T7" fmla="*/ 0 h 81"/>
                    </a:gdLst>
                    <a:ahLst/>
                    <a:cxnLst>
                      <a:cxn ang="0">
                        <a:pos x="T0" y="T1"/>
                      </a:cxn>
                      <a:cxn ang="0">
                        <a:pos x="T2" y="T3"/>
                      </a:cxn>
                      <a:cxn ang="0">
                        <a:pos x="T4" y="T5"/>
                      </a:cxn>
                      <a:cxn ang="0">
                        <a:pos x="T6" y="T7"/>
                      </a:cxn>
                    </a:cxnLst>
                    <a:rect l="0" t="0" r="r" b="b"/>
                    <a:pathLst>
                      <a:path w="3" h="81">
                        <a:moveTo>
                          <a:pt x="3" y="0"/>
                        </a:moveTo>
                        <a:cubicBezTo>
                          <a:pt x="1" y="32"/>
                          <a:pt x="0" y="62"/>
                          <a:pt x="0" y="71"/>
                        </a:cubicBezTo>
                        <a:cubicBezTo>
                          <a:pt x="0" y="75"/>
                          <a:pt x="1" y="78"/>
                          <a:pt x="1" y="81"/>
                        </a:cubicBezTo>
                        <a:cubicBezTo>
                          <a:pt x="1" y="67"/>
                          <a:pt x="2" y="31"/>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69" name="Freeform 7505">
                    <a:extLst>
                      <a:ext uri="{FF2B5EF4-FFF2-40B4-BE49-F238E27FC236}">
                        <a16:creationId xmlns:a16="http://schemas.microsoft.com/office/drawing/2014/main" xmlns="" id="{F927A9CF-F58A-4714-B84A-402E7EBA42D5}"/>
                      </a:ext>
                    </a:extLst>
                  </p:cNvPr>
                  <p:cNvSpPr>
                    <a:spLocks noEditPoints="1"/>
                  </p:cNvSpPr>
                  <p:nvPr/>
                </p:nvSpPr>
                <p:spPr bwMode="auto">
                  <a:xfrm>
                    <a:off x="4103" y="2492"/>
                    <a:ext cx="6" cy="117"/>
                  </a:xfrm>
                  <a:custGeom>
                    <a:avLst/>
                    <a:gdLst>
                      <a:gd name="T0" fmla="*/ 1 w 8"/>
                      <a:gd name="T1" fmla="*/ 146 h 156"/>
                      <a:gd name="T2" fmla="*/ 1 w 8"/>
                      <a:gd name="T3" fmla="*/ 150 h 156"/>
                      <a:gd name="T4" fmla="*/ 0 w 8"/>
                      <a:gd name="T5" fmla="*/ 156 h 156"/>
                      <a:gd name="T6" fmla="*/ 0 w 8"/>
                      <a:gd name="T7" fmla="*/ 156 h 156"/>
                      <a:gd name="T8" fmla="*/ 1 w 8"/>
                      <a:gd name="T9" fmla="*/ 146 h 156"/>
                      <a:gd name="T10" fmla="*/ 7 w 8"/>
                      <a:gd name="T11" fmla="*/ 0 h 156"/>
                      <a:gd name="T12" fmla="*/ 5 w 8"/>
                      <a:gd name="T13" fmla="*/ 65 h 156"/>
                      <a:gd name="T14" fmla="*/ 4 w 8"/>
                      <a:gd name="T15" fmla="*/ 82 h 156"/>
                      <a:gd name="T16" fmla="*/ 4 w 8"/>
                      <a:gd name="T17" fmla="*/ 108 h 156"/>
                      <a:gd name="T18" fmla="*/ 7 w 8"/>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6">
                        <a:moveTo>
                          <a:pt x="1" y="146"/>
                        </a:moveTo>
                        <a:cubicBezTo>
                          <a:pt x="1" y="147"/>
                          <a:pt x="1" y="149"/>
                          <a:pt x="1" y="150"/>
                        </a:cubicBezTo>
                        <a:cubicBezTo>
                          <a:pt x="0" y="154"/>
                          <a:pt x="0" y="156"/>
                          <a:pt x="0" y="156"/>
                        </a:cubicBezTo>
                        <a:cubicBezTo>
                          <a:pt x="0" y="156"/>
                          <a:pt x="0" y="156"/>
                          <a:pt x="0" y="156"/>
                        </a:cubicBezTo>
                        <a:cubicBezTo>
                          <a:pt x="1" y="156"/>
                          <a:pt x="1" y="152"/>
                          <a:pt x="1" y="146"/>
                        </a:cubicBezTo>
                        <a:close/>
                        <a:moveTo>
                          <a:pt x="7" y="0"/>
                        </a:moveTo>
                        <a:cubicBezTo>
                          <a:pt x="6" y="0"/>
                          <a:pt x="7" y="17"/>
                          <a:pt x="5" y="65"/>
                        </a:cubicBezTo>
                        <a:cubicBezTo>
                          <a:pt x="4" y="70"/>
                          <a:pt x="4" y="76"/>
                          <a:pt x="4" y="82"/>
                        </a:cubicBezTo>
                        <a:cubicBezTo>
                          <a:pt x="4" y="92"/>
                          <a:pt x="4" y="100"/>
                          <a:pt x="4" y="108"/>
                        </a:cubicBezTo>
                        <a:cubicBezTo>
                          <a:pt x="6" y="63"/>
                          <a:pt x="8" y="2"/>
                          <a:pt x="7" y="0"/>
                        </a:cubicBezTo>
                        <a:close/>
                      </a:path>
                    </a:pathLst>
                  </a:custGeom>
                  <a:solidFill>
                    <a:srgbClr val="C4C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0" name="Freeform 7506">
                    <a:extLst>
                      <a:ext uri="{FF2B5EF4-FFF2-40B4-BE49-F238E27FC236}">
                        <a16:creationId xmlns:a16="http://schemas.microsoft.com/office/drawing/2014/main" xmlns="" id="{126A1E23-9F2F-43FC-985E-6EB9B18DC3C2}"/>
                      </a:ext>
                    </a:extLst>
                  </p:cNvPr>
                  <p:cNvSpPr>
                    <a:spLocks/>
                  </p:cNvSpPr>
                  <p:nvPr/>
                </p:nvSpPr>
                <p:spPr bwMode="auto">
                  <a:xfrm>
                    <a:off x="4104" y="2553"/>
                    <a:ext cx="2" cy="51"/>
                  </a:xfrm>
                  <a:custGeom>
                    <a:avLst/>
                    <a:gdLst>
                      <a:gd name="T0" fmla="*/ 3 w 3"/>
                      <a:gd name="T1" fmla="*/ 0 h 68"/>
                      <a:gd name="T2" fmla="*/ 0 w 3"/>
                      <a:gd name="T3" fmla="*/ 68 h 68"/>
                      <a:gd name="T4" fmla="*/ 0 w 3"/>
                      <a:gd name="T5" fmla="*/ 64 h 68"/>
                      <a:gd name="T6" fmla="*/ 3 w 3"/>
                      <a:gd name="T7" fmla="*/ 26 h 68"/>
                      <a:gd name="T8" fmla="*/ 3 w 3"/>
                      <a:gd name="T9" fmla="*/ 0 h 68"/>
                    </a:gdLst>
                    <a:ahLst/>
                    <a:cxnLst>
                      <a:cxn ang="0">
                        <a:pos x="T0" y="T1"/>
                      </a:cxn>
                      <a:cxn ang="0">
                        <a:pos x="T2" y="T3"/>
                      </a:cxn>
                      <a:cxn ang="0">
                        <a:pos x="T4" y="T5"/>
                      </a:cxn>
                      <a:cxn ang="0">
                        <a:pos x="T6" y="T7"/>
                      </a:cxn>
                      <a:cxn ang="0">
                        <a:pos x="T8" y="T9"/>
                      </a:cxn>
                    </a:cxnLst>
                    <a:rect l="0" t="0" r="r" b="b"/>
                    <a:pathLst>
                      <a:path w="3" h="68">
                        <a:moveTo>
                          <a:pt x="3" y="0"/>
                        </a:moveTo>
                        <a:cubicBezTo>
                          <a:pt x="2" y="27"/>
                          <a:pt x="0" y="56"/>
                          <a:pt x="0" y="68"/>
                        </a:cubicBezTo>
                        <a:cubicBezTo>
                          <a:pt x="0" y="67"/>
                          <a:pt x="0" y="65"/>
                          <a:pt x="0" y="64"/>
                        </a:cubicBezTo>
                        <a:cubicBezTo>
                          <a:pt x="1" y="55"/>
                          <a:pt x="2" y="41"/>
                          <a:pt x="3" y="26"/>
                        </a:cubicBezTo>
                        <a:cubicBezTo>
                          <a:pt x="3" y="18"/>
                          <a:pt x="3" y="10"/>
                          <a:pt x="3" y="0"/>
                        </a:cubicBezTo>
                        <a:close/>
                      </a:path>
                    </a:pathLst>
                  </a:custGeom>
                  <a:solidFill>
                    <a:srgbClr val="B5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1" name="Freeform 7507">
                    <a:extLst>
                      <a:ext uri="{FF2B5EF4-FFF2-40B4-BE49-F238E27FC236}">
                        <a16:creationId xmlns:a16="http://schemas.microsoft.com/office/drawing/2014/main" xmlns="" id="{B8E26B01-0024-4ACB-94EB-1E178E0CF9A4}"/>
                      </a:ext>
                    </a:extLst>
                  </p:cNvPr>
                  <p:cNvSpPr>
                    <a:spLocks/>
                  </p:cNvSpPr>
                  <p:nvPr/>
                </p:nvSpPr>
                <p:spPr bwMode="auto">
                  <a:xfrm>
                    <a:off x="4094" y="2201"/>
                    <a:ext cx="64" cy="224"/>
                  </a:xfrm>
                  <a:custGeom>
                    <a:avLst/>
                    <a:gdLst>
                      <a:gd name="T0" fmla="*/ 52 w 86"/>
                      <a:gd name="T1" fmla="*/ 12 h 299"/>
                      <a:gd name="T2" fmla="*/ 58 w 86"/>
                      <a:gd name="T3" fmla="*/ 24 h 299"/>
                      <a:gd name="T4" fmla="*/ 66 w 86"/>
                      <a:gd name="T5" fmla="*/ 23 h 299"/>
                      <a:gd name="T6" fmla="*/ 80 w 86"/>
                      <a:gd name="T7" fmla="*/ 35 h 299"/>
                      <a:gd name="T8" fmla="*/ 51 w 86"/>
                      <a:gd name="T9" fmla="*/ 176 h 299"/>
                      <a:gd name="T10" fmla="*/ 47 w 86"/>
                      <a:gd name="T11" fmla="*/ 268 h 299"/>
                      <a:gd name="T12" fmla="*/ 42 w 86"/>
                      <a:gd name="T13" fmla="*/ 295 h 299"/>
                      <a:gd name="T14" fmla="*/ 26 w 86"/>
                      <a:gd name="T15" fmla="*/ 296 h 299"/>
                      <a:gd name="T16" fmla="*/ 10 w 86"/>
                      <a:gd name="T17" fmla="*/ 274 h 299"/>
                      <a:gd name="T18" fmla="*/ 38 w 86"/>
                      <a:gd name="T19" fmla="*/ 167 h 299"/>
                      <a:gd name="T20" fmla="*/ 50 w 86"/>
                      <a:gd name="T21" fmla="*/ 76 h 299"/>
                      <a:gd name="T22" fmla="*/ 55 w 86"/>
                      <a:gd name="T23" fmla="*/ 42 h 299"/>
                      <a:gd name="T24" fmla="*/ 44 w 86"/>
                      <a:gd name="T25" fmla="*/ 38 h 299"/>
                      <a:gd name="T26" fmla="*/ 35 w 86"/>
                      <a:gd name="T27" fmla="*/ 25 h 299"/>
                      <a:gd name="T28" fmla="*/ 52 w 86"/>
                      <a:gd name="T29" fmla="*/ 1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299">
                        <a:moveTo>
                          <a:pt x="52" y="12"/>
                        </a:moveTo>
                        <a:cubicBezTo>
                          <a:pt x="52" y="12"/>
                          <a:pt x="50" y="21"/>
                          <a:pt x="58" y="24"/>
                        </a:cubicBezTo>
                        <a:cubicBezTo>
                          <a:pt x="61" y="24"/>
                          <a:pt x="64" y="24"/>
                          <a:pt x="66" y="23"/>
                        </a:cubicBezTo>
                        <a:cubicBezTo>
                          <a:pt x="71" y="21"/>
                          <a:pt x="76" y="19"/>
                          <a:pt x="80" y="35"/>
                        </a:cubicBezTo>
                        <a:cubicBezTo>
                          <a:pt x="86" y="57"/>
                          <a:pt x="63" y="106"/>
                          <a:pt x="51" y="176"/>
                        </a:cubicBezTo>
                        <a:cubicBezTo>
                          <a:pt x="40" y="246"/>
                          <a:pt x="39" y="253"/>
                          <a:pt x="47" y="268"/>
                        </a:cubicBezTo>
                        <a:cubicBezTo>
                          <a:pt x="56" y="283"/>
                          <a:pt x="51" y="296"/>
                          <a:pt x="42" y="295"/>
                        </a:cubicBezTo>
                        <a:cubicBezTo>
                          <a:pt x="32" y="295"/>
                          <a:pt x="34" y="293"/>
                          <a:pt x="26" y="296"/>
                        </a:cubicBezTo>
                        <a:cubicBezTo>
                          <a:pt x="18" y="299"/>
                          <a:pt x="0" y="295"/>
                          <a:pt x="10" y="274"/>
                        </a:cubicBezTo>
                        <a:cubicBezTo>
                          <a:pt x="19" y="253"/>
                          <a:pt x="35" y="185"/>
                          <a:pt x="38" y="167"/>
                        </a:cubicBezTo>
                        <a:cubicBezTo>
                          <a:pt x="41" y="150"/>
                          <a:pt x="53" y="100"/>
                          <a:pt x="50" y="76"/>
                        </a:cubicBezTo>
                        <a:cubicBezTo>
                          <a:pt x="48" y="52"/>
                          <a:pt x="51" y="47"/>
                          <a:pt x="55" y="42"/>
                        </a:cubicBezTo>
                        <a:cubicBezTo>
                          <a:pt x="58" y="38"/>
                          <a:pt x="50" y="36"/>
                          <a:pt x="44" y="38"/>
                        </a:cubicBezTo>
                        <a:cubicBezTo>
                          <a:pt x="37" y="39"/>
                          <a:pt x="35" y="33"/>
                          <a:pt x="35" y="25"/>
                        </a:cubicBezTo>
                        <a:cubicBezTo>
                          <a:pt x="36" y="17"/>
                          <a:pt x="56" y="0"/>
                          <a:pt x="52" y="1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2" name="Rectangle 7508">
                    <a:extLst>
                      <a:ext uri="{FF2B5EF4-FFF2-40B4-BE49-F238E27FC236}">
                        <a16:creationId xmlns:a16="http://schemas.microsoft.com/office/drawing/2014/main" xmlns="" id="{A2C8CE4C-33EE-4499-9463-C989B8FDE16A}"/>
                      </a:ext>
                    </a:extLst>
                  </p:cNvPr>
                  <p:cNvSpPr>
                    <a:spLocks noChangeArrowheads="1"/>
                  </p:cNvSpPr>
                  <p:nvPr/>
                </p:nvSpPr>
                <p:spPr bwMode="auto">
                  <a:xfrm>
                    <a:off x="4121" y="2217"/>
                    <a:ext cx="1" cy="1"/>
                  </a:xfrm>
                  <a:prstGeom prst="rect">
                    <a:avLst/>
                  </a:prstGeom>
                  <a:solidFill>
                    <a:srgbClr val="9B9D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3" name="Rectangle 7509">
                    <a:extLst>
                      <a:ext uri="{FF2B5EF4-FFF2-40B4-BE49-F238E27FC236}">
                        <a16:creationId xmlns:a16="http://schemas.microsoft.com/office/drawing/2014/main" xmlns="" id="{03FEFDE5-110E-4117-90DC-F9E069BB21B1}"/>
                      </a:ext>
                    </a:extLst>
                  </p:cNvPr>
                  <p:cNvSpPr>
                    <a:spLocks noChangeArrowheads="1"/>
                  </p:cNvSpPr>
                  <p:nvPr/>
                </p:nvSpPr>
                <p:spPr bwMode="auto">
                  <a:xfrm>
                    <a:off x="4121" y="2217"/>
                    <a:ext cx="1" cy="1"/>
                  </a:xfrm>
                  <a:prstGeom prst="rect">
                    <a:avLst/>
                  </a:prstGeom>
                  <a:solidFill>
                    <a:srgbClr val="9394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4" name="Freeform 7510">
                    <a:extLst>
                      <a:ext uri="{FF2B5EF4-FFF2-40B4-BE49-F238E27FC236}">
                        <a16:creationId xmlns:a16="http://schemas.microsoft.com/office/drawing/2014/main" xmlns="" id="{E6C869B9-299E-48E4-B832-C3897EC80924}"/>
                      </a:ext>
                    </a:extLst>
                  </p:cNvPr>
                  <p:cNvSpPr>
                    <a:spLocks noEditPoints="1"/>
                  </p:cNvSpPr>
                  <p:nvPr/>
                </p:nvSpPr>
                <p:spPr bwMode="auto">
                  <a:xfrm>
                    <a:off x="4125" y="2229"/>
                    <a:ext cx="6" cy="0"/>
                  </a:xfrm>
                  <a:custGeom>
                    <a:avLst/>
                    <a:gdLst>
                      <a:gd name="T0" fmla="*/ 0 w 7"/>
                      <a:gd name="T1" fmla="*/ 1 h 1"/>
                      <a:gd name="T2" fmla="*/ 0 w 7"/>
                      <a:gd name="T3" fmla="*/ 1 h 1"/>
                      <a:gd name="T4" fmla="*/ 2 w 7"/>
                      <a:gd name="T5" fmla="*/ 1 h 1"/>
                      <a:gd name="T6" fmla="*/ 0 w 7"/>
                      <a:gd name="T7" fmla="*/ 1 h 1"/>
                      <a:gd name="T8" fmla="*/ 2 w 7"/>
                      <a:gd name="T9" fmla="*/ 1 h 1"/>
                      <a:gd name="T10" fmla="*/ 2 w 7"/>
                      <a:gd name="T11" fmla="*/ 1 h 1"/>
                      <a:gd name="T12" fmla="*/ 2 w 7"/>
                      <a:gd name="T13" fmla="*/ 1 h 1"/>
                      <a:gd name="T14" fmla="*/ 7 w 7"/>
                      <a:gd name="T15" fmla="*/ 0 h 1"/>
                      <a:gd name="T16" fmla="*/ 2 w 7"/>
                      <a:gd name="T17" fmla="*/ 1 h 1"/>
                      <a:gd name="T18" fmla="*/ 7 w 7"/>
                      <a:gd name="T19" fmla="*/ 0 h 1"/>
                      <a:gd name="T20" fmla="*/ 7 w 7"/>
                      <a:gd name="T21" fmla="*/ 0 h 1"/>
                      <a:gd name="T22" fmla="*/ 7 w 7"/>
                      <a:gd name="T23" fmla="*/ 0 h 1"/>
                      <a:gd name="T24" fmla="*/ 7 w 7"/>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
                        <a:moveTo>
                          <a:pt x="0" y="1"/>
                        </a:moveTo>
                        <a:cubicBezTo>
                          <a:pt x="0" y="1"/>
                          <a:pt x="0" y="1"/>
                          <a:pt x="0" y="1"/>
                        </a:cubicBezTo>
                        <a:moveTo>
                          <a:pt x="2" y="1"/>
                        </a:moveTo>
                        <a:cubicBezTo>
                          <a:pt x="1" y="1"/>
                          <a:pt x="0" y="1"/>
                          <a:pt x="0" y="1"/>
                        </a:cubicBezTo>
                        <a:cubicBezTo>
                          <a:pt x="0" y="1"/>
                          <a:pt x="1" y="1"/>
                          <a:pt x="2" y="1"/>
                        </a:cubicBezTo>
                        <a:close/>
                        <a:moveTo>
                          <a:pt x="2" y="1"/>
                        </a:moveTo>
                        <a:cubicBezTo>
                          <a:pt x="2" y="1"/>
                          <a:pt x="2" y="1"/>
                          <a:pt x="2" y="1"/>
                        </a:cubicBezTo>
                        <a:close/>
                        <a:moveTo>
                          <a:pt x="7" y="0"/>
                        </a:moveTo>
                        <a:cubicBezTo>
                          <a:pt x="5" y="0"/>
                          <a:pt x="3" y="0"/>
                          <a:pt x="2" y="1"/>
                        </a:cubicBezTo>
                        <a:cubicBezTo>
                          <a:pt x="3" y="0"/>
                          <a:pt x="5" y="0"/>
                          <a:pt x="7" y="0"/>
                        </a:cubicBezTo>
                        <a:close/>
                        <a:moveTo>
                          <a:pt x="7" y="0"/>
                        </a:moveTo>
                        <a:cubicBezTo>
                          <a:pt x="7" y="0"/>
                          <a:pt x="7" y="0"/>
                          <a:pt x="7" y="0"/>
                        </a:cubicBezTo>
                        <a:cubicBezTo>
                          <a:pt x="7" y="0"/>
                          <a:pt x="7" y="0"/>
                          <a:pt x="7"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5" name="Freeform 7511">
                    <a:extLst>
                      <a:ext uri="{FF2B5EF4-FFF2-40B4-BE49-F238E27FC236}">
                        <a16:creationId xmlns:a16="http://schemas.microsoft.com/office/drawing/2014/main" xmlns="" id="{947E66A2-2D47-4272-A9AB-795A7BB11F65}"/>
                      </a:ext>
                    </a:extLst>
                  </p:cNvPr>
                  <p:cNvSpPr>
                    <a:spLocks/>
                  </p:cNvSpPr>
                  <p:nvPr/>
                </p:nvSpPr>
                <p:spPr bwMode="auto">
                  <a:xfrm>
                    <a:off x="4120" y="2207"/>
                    <a:ext cx="16" cy="22"/>
                  </a:xfrm>
                  <a:custGeom>
                    <a:avLst/>
                    <a:gdLst>
                      <a:gd name="T0" fmla="*/ 16 w 21"/>
                      <a:gd name="T1" fmla="*/ 0 h 30"/>
                      <a:gd name="T2" fmla="*/ 16 w 21"/>
                      <a:gd name="T3" fmla="*/ 0 h 30"/>
                      <a:gd name="T4" fmla="*/ 16 w 21"/>
                      <a:gd name="T5" fmla="*/ 0 h 30"/>
                      <a:gd name="T6" fmla="*/ 2 w 21"/>
                      <a:gd name="T7" fmla="*/ 11 h 30"/>
                      <a:gd name="T8" fmla="*/ 1 w 21"/>
                      <a:gd name="T9" fmla="*/ 13 h 30"/>
                      <a:gd name="T10" fmla="*/ 1 w 21"/>
                      <a:gd name="T11" fmla="*/ 14 h 30"/>
                      <a:gd name="T12" fmla="*/ 1 w 21"/>
                      <a:gd name="T13" fmla="*/ 14 h 30"/>
                      <a:gd name="T14" fmla="*/ 0 w 21"/>
                      <a:gd name="T15" fmla="*/ 17 h 30"/>
                      <a:gd name="T16" fmla="*/ 0 w 21"/>
                      <a:gd name="T17" fmla="*/ 17 h 30"/>
                      <a:gd name="T18" fmla="*/ 7 w 21"/>
                      <a:gd name="T19" fmla="*/ 30 h 30"/>
                      <a:gd name="T20" fmla="*/ 9 w 21"/>
                      <a:gd name="T21" fmla="*/ 30 h 30"/>
                      <a:gd name="T22" fmla="*/ 9 w 21"/>
                      <a:gd name="T23" fmla="*/ 30 h 30"/>
                      <a:gd name="T24" fmla="*/ 9 w 21"/>
                      <a:gd name="T25" fmla="*/ 30 h 30"/>
                      <a:gd name="T26" fmla="*/ 9 w 21"/>
                      <a:gd name="T27" fmla="*/ 30 h 30"/>
                      <a:gd name="T28" fmla="*/ 14 w 21"/>
                      <a:gd name="T29" fmla="*/ 29 h 30"/>
                      <a:gd name="T30" fmla="*/ 14 w 21"/>
                      <a:gd name="T31" fmla="*/ 29 h 30"/>
                      <a:gd name="T32" fmla="*/ 16 w 21"/>
                      <a:gd name="T33" fmla="*/ 29 h 30"/>
                      <a:gd name="T34" fmla="*/ 16 w 21"/>
                      <a:gd name="T35" fmla="*/ 25 h 30"/>
                      <a:gd name="T36" fmla="*/ 14 w 21"/>
                      <a:gd name="T37" fmla="*/ 25 h 30"/>
                      <a:gd name="T38" fmla="*/ 10 w 21"/>
                      <a:gd name="T39" fmla="*/ 26 h 30"/>
                      <a:gd name="T40" fmla="*/ 5 w 21"/>
                      <a:gd name="T41" fmla="*/ 19 h 30"/>
                      <a:gd name="T42" fmla="*/ 9 w 21"/>
                      <a:gd name="T43" fmla="*/ 9 h 30"/>
                      <a:gd name="T44" fmla="*/ 9 w 21"/>
                      <a:gd name="T45" fmla="*/ 9 h 30"/>
                      <a:gd name="T46" fmla="*/ 15 w 21"/>
                      <a:gd name="T47" fmla="*/ 14 h 30"/>
                      <a:gd name="T48" fmla="*/ 16 w 21"/>
                      <a:gd name="T49" fmla="*/ 20 h 30"/>
                      <a:gd name="T50" fmla="*/ 21 w 21"/>
                      <a:gd name="T51" fmla="*/ 14 h 30"/>
                      <a:gd name="T52" fmla="*/ 17 w 21"/>
                      <a:gd name="T53" fmla="*/ 7 h 30"/>
                      <a:gd name="T54" fmla="*/ 17 w 21"/>
                      <a:gd name="T55" fmla="*/ 4 h 30"/>
                      <a:gd name="T56" fmla="*/ 17 w 21"/>
                      <a:gd name="T57" fmla="*/ 4 h 30"/>
                      <a:gd name="T58" fmla="*/ 16 w 21"/>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30">
                        <a:moveTo>
                          <a:pt x="16" y="0"/>
                        </a:moveTo>
                        <a:cubicBezTo>
                          <a:pt x="16" y="0"/>
                          <a:pt x="16" y="0"/>
                          <a:pt x="16" y="0"/>
                        </a:cubicBezTo>
                        <a:cubicBezTo>
                          <a:pt x="16" y="0"/>
                          <a:pt x="16" y="0"/>
                          <a:pt x="16" y="0"/>
                        </a:cubicBezTo>
                        <a:cubicBezTo>
                          <a:pt x="13" y="0"/>
                          <a:pt x="6" y="6"/>
                          <a:pt x="2" y="11"/>
                        </a:cubicBezTo>
                        <a:cubicBezTo>
                          <a:pt x="2" y="12"/>
                          <a:pt x="2" y="12"/>
                          <a:pt x="1" y="13"/>
                        </a:cubicBezTo>
                        <a:cubicBezTo>
                          <a:pt x="1" y="14"/>
                          <a:pt x="1" y="14"/>
                          <a:pt x="1" y="14"/>
                        </a:cubicBezTo>
                        <a:cubicBezTo>
                          <a:pt x="1" y="14"/>
                          <a:pt x="1" y="14"/>
                          <a:pt x="1" y="14"/>
                        </a:cubicBezTo>
                        <a:cubicBezTo>
                          <a:pt x="1" y="15"/>
                          <a:pt x="0" y="16"/>
                          <a:pt x="0" y="17"/>
                        </a:cubicBezTo>
                        <a:cubicBezTo>
                          <a:pt x="0" y="17"/>
                          <a:pt x="0" y="17"/>
                          <a:pt x="0" y="17"/>
                        </a:cubicBezTo>
                        <a:cubicBezTo>
                          <a:pt x="0" y="24"/>
                          <a:pt x="2" y="30"/>
                          <a:pt x="7" y="30"/>
                        </a:cubicBezTo>
                        <a:cubicBezTo>
                          <a:pt x="7" y="30"/>
                          <a:pt x="8" y="30"/>
                          <a:pt x="9" y="30"/>
                        </a:cubicBezTo>
                        <a:cubicBezTo>
                          <a:pt x="9" y="30"/>
                          <a:pt x="9" y="30"/>
                          <a:pt x="9" y="30"/>
                        </a:cubicBezTo>
                        <a:cubicBezTo>
                          <a:pt x="9" y="30"/>
                          <a:pt x="9" y="30"/>
                          <a:pt x="9" y="30"/>
                        </a:cubicBezTo>
                        <a:cubicBezTo>
                          <a:pt x="9" y="30"/>
                          <a:pt x="9" y="30"/>
                          <a:pt x="9" y="30"/>
                        </a:cubicBezTo>
                        <a:cubicBezTo>
                          <a:pt x="10" y="29"/>
                          <a:pt x="12" y="29"/>
                          <a:pt x="14" y="29"/>
                        </a:cubicBezTo>
                        <a:cubicBezTo>
                          <a:pt x="14" y="29"/>
                          <a:pt x="14" y="29"/>
                          <a:pt x="14" y="29"/>
                        </a:cubicBezTo>
                        <a:cubicBezTo>
                          <a:pt x="14" y="29"/>
                          <a:pt x="15" y="29"/>
                          <a:pt x="16" y="29"/>
                        </a:cubicBezTo>
                        <a:cubicBezTo>
                          <a:pt x="15" y="29"/>
                          <a:pt x="15" y="27"/>
                          <a:pt x="16" y="25"/>
                        </a:cubicBezTo>
                        <a:cubicBezTo>
                          <a:pt x="15" y="25"/>
                          <a:pt x="15" y="25"/>
                          <a:pt x="14" y="25"/>
                        </a:cubicBezTo>
                        <a:cubicBezTo>
                          <a:pt x="13" y="25"/>
                          <a:pt x="11" y="26"/>
                          <a:pt x="10" y="26"/>
                        </a:cubicBezTo>
                        <a:cubicBezTo>
                          <a:pt x="7" y="26"/>
                          <a:pt x="5" y="24"/>
                          <a:pt x="5" y="19"/>
                        </a:cubicBezTo>
                        <a:cubicBezTo>
                          <a:pt x="4" y="12"/>
                          <a:pt x="9" y="9"/>
                          <a:pt x="9" y="9"/>
                        </a:cubicBezTo>
                        <a:cubicBezTo>
                          <a:pt x="9" y="9"/>
                          <a:pt x="9" y="9"/>
                          <a:pt x="9" y="9"/>
                        </a:cubicBezTo>
                        <a:cubicBezTo>
                          <a:pt x="11" y="9"/>
                          <a:pt x="16" y="9"/>
                          <a:pt x="15" y="14"/>
                        </a:cubicBezTo>
                        <a:cubicBezTo>
                          <a:pt x="15" y="17"/>
                          <a:pt x="15" y="19"/>
                          <a:pt x="16" y="20"/>
                        </a:cubicBezTo>
                        <a:cubicBezTo>
                          <a:pt x="18" y="17"/>
                          <a:pt x="20" y="15"/>
                          <a:pt x="21" y="14"/>
                        </a:cubicBezTo>
                        <a:cubicBezTo>
                          <a:pt x="18" y="12"/>
                          <a:pt x="17" y="9"/>
                          <a:pt x="17" y="7"/>
                        </a:cubicBezTo>
                        <a:cubicBezTo>
                          <a:pt x="17" y="5"/>
                          <a:pt x="17" y="4"/>
                          <a:pt x="17" y="4"/>
                        </a:cubicBezTo>
                        <a:cubicBezTo>
                          <a:pt x="17" y="4"/>
                          <a:pt x="17" y="4"/>
                          <a:pt x="17" y="4"/>
                        </a:cubicBezTo>
                        <a:cubicBezTo>
                          <a:pt x="18" y="1"/>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6" name="Freeform 7512">
                    <a:extLst>
                      <a:ext uri="{FF2B5EF4-FFF2-40B4-BE49-F238E27FC236}">
                        <a16:creationId xmlns:a16="http://schemas.microsoft.com/office/drawing/2014/main" xmlns="" id="{34F930FF-9CD2-425F-B269-EDA243435652}"/>
                      </a:ext>
                    </a:extLst>
                  </p:cNvPr>
                  <p:cNvSpPr>
                    <a:spLocks noEditPoints="1"/>
                  </p:cNvSpPr>
                  <p:nvPr/>
                </p:nvSpPr>
                <p:spPr bwMode="auto">
                  <a:xfrm>
                    <a:off x="4101" y="2217"/>
                    <a:ext cx="54" cy="205"/>
                  </a:xfrm>
                  <a:custGeom>
                    <a:avLst/>
                    <a:gdLst>
                      <a:gd name="T0" fmla="*/ 0 w 71"/>
                      <a:gd name="T1" fmla="*/ 252 h 273"/>
                      <a:gd name="T2" fmla="*/ 0 w 71"/>
                      <a:gd name="T3" fmla="*/ 252 h 273"/>
                      <a:gd name="T4" fmla="*/ 0 w 71"/>
                      <a:gd name="T5" fmla="*/ 252 h 273"/>
                      <a:gd name="T6" fmla="*/ 0 w 71"/>
                      <a:gd name="T7" fmla="*/ 252 h 273"/>
                      <a:gd name="T8" fmla="*/ 32 w 71"/>
                      <a:gd name="T9" fmla="*/ 225 h 273"/>
                      <a:gd name="T10" fmla="*/ 37 w 71"/>
                      <a:gd name="T11" fmla="*/ 246 h 273"/>
                      <a:gd name="T12" fmla="*/ 32 w 71"/>
                      <a:gd name="T13" fmla="*/ 273 h 273"/>
                      <a:gd name="T14" fmla="*/ 37 w 71"/>
                      <a:gd name="T15" fmla="*/ 246 h 273"/>
                      <a:gd name="T16" fmla="*/ 32 w 71"/>
                      <a:gd name="T17" fmla="*/ 225 h 273"/>
                      <a:gd name="T18" fmla="*/ 45 w 71"/>
                      <a:gd name="T19" fmla="*/ 20 h 273"/>
                      <a:gd name="T20" fmla="*/ 45 w 71"/>
                      <a:gd name="T21" fmla="*/ 20 h 273"/>
                      <a:gd name="T22" fmla="*/ 40 w 71"/>
                      <a:gd name="T23" fmla="*/ 40 h 273"/>
                      <a:gd name="T24" fmla="*/ 45 w 71"/>
                      <a:gd name="T25" fmla="*/ 20 h 273"/>
                      <a:gd name="T26" fmla="*/ 70 w 71"/>
                      <a:gd name="T27" fmla="*/ 13 h 273"/>
                      <a:gd name="T28" fmla="*/ 70 w 71"/>
                      <a:gd name="T29" fmla="*/ 13 h 273"/>
                      <a:gd name="T30" fmla="*/ 71 w 71"/>
                      <a:gd name="T31" fmla="*/ 21 h 273"/>
                      <a:gd name="T32" fmla="*/ 70 w 71"/>
                      <a:gd name="T33" fmla="*/ 13 h 273"/>
                      <a:gd name="T34" fmla="*/ 51 w 71"/>
                      <a:gd name="T35" fmla="*/ 2 h 273"/>
                      <a:gd name="T36" fmla="*/ 51 w 71"/>
                      <a:gd name="T37" fmla="*/ 2 h 273"/>
                      <a:gd name="T38" fmla="*/ 48 w 71"/>
                      <a:gd name="T39" fmla="*/ 2 h 273"/>
                      <a:gd name="T40" fmla="*/ 48 w 71"/>
                      <a:gd name="T41" fmla="*/ 2 h 273"/>
                      <a:gd name="T42" fmla="*/ 56 w 71"/>
                      <a:gd name="T43" fmla="*/ 1 h 273"/>
                      <a:gd name="T44" fmla="*/ 51 w 71"/>
                      <a:gd name="T45" fmla="*/ 2 h 273"/>
                      <a:gd name="T46" fmla="*/ 56 w 71"/>
                      <a:gd name="T47" fmla="*/ 1 h 273"/>
                      <a:gd name="T48" fmla="*/ 56 w 71"/>
                      <a:gd name="T49" fmla="*/ 1 h 273"/>
                      <a:gd name="T50" fmla="*/ 56 w 71"/>
                      <a:gd name="T51" fmla="*/ 1 h 273"/>
                      <a:gd name="T52" fmla="*/ 56 w 71"/>
                      <a:gd name="T53" fmla="*/ 1 h 273"/>
                      <a:gd name="T54" fmla="*/ 56 w 71"/>
                      <a:gd name="T55" fmla="*/ 1 h 273"/>
                      <a:gd name="T56" fmla="*/ 56 w 71"/>
                      <a:gd name="T57" fmla="*/ 1 h 273"/>
                      <a:gd name="T58" fmla="*/ 56 w 71"/>
                      <a:gd name="T59" fmla="*/ 1 h 273"/>
                      <a:gd name="T60" fmla="*/ 56 w 71"/>
                      <a:gd name="T61" fmla="*/ 1 h 273"/>
                      <a:gd name="T62" fmla="*/ 56 w 71"/>
                      <a:gd name="T63" fmla="*/ 1 h 273"/>
                      <a:gd name="T64" fmla="*/ 56 w 71"/>
                      <a:gd name="T65" fmla="*/ 1 h 273"/>
                      <a:gd name="T66" fmla="*/ 61 w 71"/>
                      <a:gd name="T67" fmla="*/ 0 h 273"/>
                      <a:gd name="T68" fmla="*/ 56 w 71"/>
                      <a:gd name="T69" fmla="*/ 1 h 273"/>
                      <a:gd name="T70" fmla="*/ 61 w 71"/>
                      <a:gd name="T71" fmla="*/ 0 h 273"/>
                      <a:gd name="T72" fmla="*/ 61 w 71"/>
                      <a:gd name="T73" fmla="*/ 0 h 273"/>
                      <a:gd name="T74" fmla="*/ 61 w 71"/>
                      <a:gd name="T75" fmla="*/ 0 h 273"/>
                      <a:gd name="T76" fmla="*/ 61 w 71"/>
                      <a:gd name="T77" fmla="*/ 0 h 273"/>
                      <a:gd name="T78" fmla="*/ 61 w 71"/>
                      <a:gd name="T7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273">
                        <a:moveTo>
                          <a:pt x="0" y="252"/>
                        </a:moveTo>
                        <a:cubicBezTo>
                          <a:pt x="0" y="252"/>
                          <a:pt x="0" y="252"/>
                          <a:pt x="0" y="252"/>
                        </a:cubicBezTo>
                        <a:close/>
                        <a:moveTo>
                          <a:pt x="0" y="252"/>
                        </a:moveTo>
                        <a:cubicBezTo>
                          <a:pt x="0" y="252"/>
                          <a:pt x="0" y="252"/>
                          <a:pt x="0" y="252"/>
                        </a:cubicBezTo>
                        <a:close/>
                        <a:moveTo>
                          <a:pt x="32" y="225"/>
                        </a:moveTo>
                        <a:cubicBezTo>
                          <a:pt x="32" y="234"/>
                          <a:pt x="34" y="239"/>
                          <a:pt x="37" y="246"/>
                        </a:cubicBezTo>
                        <a:cubicBezTo>
                          <a:pt x="46" y="261"/>
                          <a:pt x="42" y="273"/>
                          <a:pt x="32" y="273"/>
                        </a:cubicBezTo>
                        <a:cubicBezTo>
                          <a:pt x="42" y="273"/>
                          <a:pt x="46" y="261"/>
                          <a:pt x="37" y="246"/>
                        </a:cubicBezTo>
                        <a:cubicBezTo>
                          <a:pt x="34" y="239"/>
                          <a:pt x="32" y="234"/>
                          <a:pt x="32" y="225"/>
                        </a:cubicBezTo>
                        <a:close/>
                        <a:moveTo>
                          <a:pt x="45" y="20"/>
                        </a:moveTo>
                        <a:cubicBezTo>
                          <a:pt x="45" y="20"/>
                          <a:pt x="45" y="20"/>
                          <a:pt x="45" y="20"/>
                        </a:cubicBezTo>
                        <a:cubicBezTo>
                          <a:pt x="42" y="24"/>
                          <a:pt x="40" y="28"/>
                          <a:pt x="40" y="40"/>
                        </a:cubicBezTo>
                        <a:cubicBezTo>
                          <a:pt x="40" y="28"/>
                          <a:pt x="42" y="24"/>
                          <a:pt x="45" y="20"/>
                        </a:cubicBezTo>
                        <a:close/>
                        <a:moveTo>
                          <a:pt x="70" y="13"/>
                        </a:moveTo>
                        <a:cubicBezTo>
                          <a:pt x="70" y="13"/>
                          <a:pt x="70" y="13"/>
                          <a:pt x="70" y="13"/>
                        </a:cubicBezTo>
                        <a:cubicBezTo>
                          <a:pt x="70" y="15"/>
                          <a:pt x="71" y="18"/>
                          <a:pt x="71" y="21"/>
                        </a:cubicBezTo>
                        <a:cubicBezTo>
                          <a:pt x="71" y="18"/>
                          <a:pt x="70" y="15"/>
                          <a:pt x="70" y="13"/>
                        </a:cubicBezTo>
                        <a:close/>
                        <a:moveTo>
                          <a:pt x="51" y="2"/>
                        </a:moveTo>
                        <a:cubicBezTo>
                          <a:pt x="51" y="2"/>
                          <a:pt x="51" y="2"/>
                          <a:pt x="51" y="2"/>
                        </a:cubicBezTo>
                        <a:close/>
                        <a:moveTo>
                          <a:pt x="48" y="2"/>
                        </a:moveTo>
                        <a:cubicBezTo>
                          <a:pt x="48" y="2"/>
                          <a:pt x="48" y="2"/>
                          <a:pt x="48" y="2"/>
                        </a:cubicBezTo>
                        <a:moveTo>
                          <a:pt x="56" y="1"/>
                        </a:moveTo>
                        <a:cubicBezTo>
                          <a:pt x="54" y="2"/>
                          <a:pt x="52" y="2"/>
                          <a:pt x="51" y="2"/>
                        </a:cubicBezTo>
                        <a:cubicBezTo>
                          <a:pt x="52" y="2"/>
                          <a:pt x="54" y="2"/>
                          <a:pt x="56" y="1"/>
                        </a:cubicBezTo>
                        <a:close/>
                        <a:moveTo>
                          <a:pt x="56" y="1"/>
                        </a:moveTo>
                        <a:cubicBezTo>
                          <a:pt x="56" y="1"/>
                          <a:pt x="56" y="1"/>
                          <a:pt x="56" y="1"/>
                        </a:cubicBezTo>
                        <a:close/>
                        <a:moveTo>
                          <a:pt x="56" y="1"/>
                        </a:moveTo>
                        <a:cubicBezTo>
                          <a:pt x="56" y="1"/>
                          <a:pt x="56" y="1"/>
                          <a:pt x="56" y="1"/>
                        </a:cubicBezTo>
                        <a:close/>
                        <a:moveTo>
                          <a:pt x="56" y="1"/>
                        </a:moveTo>
                        <a:cubicBezTo>
                          <a:pt x="56" y="1"/>
                          <a:pt x="56" y="1"/>
                          <a:pt x="56" y="1"/>
                        </a:cubicBezTo>
                        <a:cubicBezTo>
                          <a:pt x="56" y="1"/>
                          <a:pt x="56" y="1"/>
                          <a:pt x="56" y="1"/>
                        </a:cubicBezTo>
                        <a:close/>
                        <a:moveTo>
                          <a:pt x="56" y="1"/>
                        </a:moveTo>
                        <a:cubicBezTo>
                          <a:pt x="56" y="1"/>
                          <a:pt x="56" y="1"/>
                          <a:pt x="56" y="1"/>
                        </a:cubicBezTo>
                        <a:close/>
                        <a:moveTo>
                          <a:pt x="61" y="0"/>
                        </a:moveTo>
                        <a:cubicBezTo>
                          <a:pt x="59" y="0"/>
                          <a:pt x="58" y="0"/>
                          <a:pt x="56" y="1"/>
                        </a:cubicBezTo>
                        <a:cubicBezTo>
                          <a:pt x="58" y="0"/>
                          <a:pt x="59" y="0"/>
                          <a:pt x="61" y="0"/>
                        </a:cubicBezTo>
                        <a:close/>
                        <a:moveTo>
                          <a:pt x="61" y="0"/>
                        </a:moveTo>
                        <a:cubicBezTo>
                          <a:pt x="61" y="0"/>
                          <a:pt x="61" y="0"/>
                          <a:pt x="61" y="0"/>
                        </a:cubicBezTo>
                        <a:cubicBezTo>
                          <a:pt x="61" y="0"/>
                          <a:pt x="61" y="0"/>
                          <a:pt x="61" y="0"/>
                        </a:cubicBezTo>
                        <a:cubicBezTo>
                          <a:pt x="61" y="0"/>
                          <a:pt x="61" y="0"/>
                          <a:pt x="61" y="0"/>
                        </a:cubicBezTo>
                        <a:close/>
                      </a:path>
                    </a:pathLst>
                  </a:custGeom>
                  <a:solidFill>
                    <a:srgbClr val="CEA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7" name="Freeform 7513">
                    <a:extLst>
                      <a:ext uri="{FF2B5EF4-FFF2-40B4-BE49-F238E27FC236}">
                        <a16:creationId xmlns:a16="http://schemas.microsoft.com/office/drawing/2014/main" xmlns="" id="{69EE1D43-7C39-4171-8299-02AAE314A253}"/>
                      </a:ext>
                    </a:extLst>
                  </p:cNvPr>
                  <p:cNvSpPr>
                    <a:spLocks noEditPoints="1"/>
                  </p:cNvSpPr>
                  <p:nvPr/>
                </p:nvSpPr>
                <p:spPr bwMode="auto">
                  <a:xfrm>
                    <a:off x="4114" y="2421"/>
                    <a:ext cx="11" cy="2"/>
                  </a:xfrm>
                  <a:custGeom>
                    <a:avLst/>
                    <a:gdLst>
                      <a:gd name="T0" fmla="*/ 8 w 14"/>
                      <a:gd name="T1" fmla="*/ 1 h 2"/>
                      <a:gd name="T2" fmla="*/ 14 w 14"/>
                      <a:gd name="T3" fmla="*/ 1 h 2"/>
                      <a:gd name="T4" fmla="*/ 8 w 14"/>
                      <a:gd name="T5" fmla="*/ 1 h 2"/>
                      <a:gd name="T6" fmla="*/ 5 w 14"/>
                      <a:gd name="T7" fmla="*/ 0 h 2"/>
                      <a:gd name="T8" fmla="*/ 0 w 14"/>
                      <a:gd name="T9" fmla="*/ 2 h 2"/>
                      <a:gd name="T10" fmla="*/ 5 w 14"/>
                      <a:gd name="T11" fmla="*/ 0 h 2"/>
                      <a:gd name="T12" fmla="*/ 5 w 14"/>
                      <a:gd name="T13" fmla="*/ 0 h 2"/>
                      <a:gd name="T14" fmla="*/ 5 w 14"/>
                      <a:gd name="T15" fmla="*/ 0 h 2"/>
                      <a:gd name="T16" fmla="*/ 5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8" y="1"/>
                        </a:moveTo>
                        <a:cubicBezTo>
                          <a:pt x="9" y="1"/>
                          <a:pt x="11" y="1"/>
                          <a:pt x="14" y="1"/>
                        </a:cubicBezTo>
                        <a:cubicBezTo>
                          <a:pt x="11" y="1"/>
                          <a:pt x="9" y="1"/>
                          <a:pt x="8" y="1"/>
                        </a:cubicBezTo>
                        <a:close/>
                        <a:moveTo>
                          <a:pt x="5" y="0"/>
                        </a:moveTo>
                        <a:cubicBezTo>
                          <a:pt x="4" y="0"/>
                          <a:pt x="2" y="1"/>
                          <a:pt x="0" y="2"/>
                        </a:cubicBezTo>
                        <a:cubicBezTo>
                          <a:pt x="2" y="1"/>
                          <a:pt x="4" y="0"/>
                          <a:pt x="5" y="0"/>
                        </a:cubicBezTo>
                        <a:close/>
                        <a:moveTo>
                          <a:pt x="5" y="0"/>
                        </a:moveTo>
                        <a:cubicBezTo>
                          <a:pt x="5" y="0"/>
                          <a:pt x="5" y="0"/>
                          <a:pt x="5" y="0"/>
                        </a:cubicBezTo>
                        <a:cubicBezTo>
                          <a:pt x="5" y="0"/>
                          <a:pt x="5" y="0"/>
                          <a:pt x="5"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8" name="Freeform 7514">
                    <a:extLst>
                      <a:ext uri="{FF2B5EF4-FFF2-40B4-BE49-F238E27FC236}">
                        <a16:creationId xmlns:a16="http://schemas.microsoft.com/office/drawing/2014/main" xmlns="" id="{E6338FC3-E540-4B00-BDAF-5C8BF15ED37C}"/>
                      </a:ext>
                    </a:extLst>
                  </p:cNvPr>
                  <p:cNvSpPr>
                    <a:spLocks noEditPoints="1"/>
                  </p:cNvSpPr>
                  <p:nvPr/>
                </p:nvSpPr>
                <p:spPr bwMode="auto">
                  <a:xfrm>
                    <a:off x="4109" y="2423"/>
                    <a:ext cx="5" cy="1"/>
                  </a:xfrm>
                  <a:custGeom>
                    <a:avLst/>
                    <a:gdLst>
                      <a:gd name="T0" fmla="*/ 0 w 7"/>
                      <a:gd name="T1" fmla="*/ 1 h 1"/>
                      <a:gd name="T2" fmla="*/ 0 w 7"/>
                      <a:gd name="T3" fmla="*/ 1 h 1"/>
                      <a:gd name="T4" fmla="*/ 6 w 7"/>
                      <a:gd name="T5" fmla="*/ 0 h 1"/>
                      <a:gd name="T6" fmla="*/ 0 w 7"/>
                      <a:gd name="T7" fmla="*/ 1 h 1"/>
                      <a:gd name="T8" fmla="*/ 6 w 7"/>
                      <a:gd name="T9" fmla="*/ 0 h 1"/>
                      <a:gd name="T10" fmla="*/ 6 w 7"/>
                      <a:gd name="T11" fmla="*/ 0 h 1"/>
                      <a:gd name="T12" fmla="*/ 6 w 7"/>
                      <a:gd name="T13" fmla="*/ 0 h 1"/>
                      <a:gd name="T14" fmla="*/ 6 w 7"/>
                      <a:gd name="T15" fmla="*/ 0 h 1"/>
                      <a:gd name="T16" fmla="*/ 6 w 7"/>
                      <a:gd name="T17" fmla="*/ 0 h 1"/>
                      <a:gd name="T18" fmla="*/ 7 w 7"/>
                      <a:gd name="T19" fmla="*/ 0 h 1"/>
                      <a:gd name="T20" fmla="*/ 6 w 7"/>
                      <a:gd name="T21" fmla="*/ 0 h 1"/>
                      <a:gd name="T22" fmla="*/ 7 w 7"/>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
                        <a:moveTo>
                          <a:pt x="0" y="1"/>
                        </a:moveTo>
                        <a:cubicBezTo>
                          <a:pt x="0" y="1"/>
                          <a:pt x="0" y="1"/>
                          <a:pt x="0" y="1"/>
                        </a:cubicBezTo>
                        <a:close/>
                        <a:moveTo>
                          <a:pt x="6" y="0"/>
                        </a:moveTo>
                        <a:cubicBezTo>
                          <a:pt x="5" y="1"/>
                          <a:pt x="3" y="1"/>
                          <a:pt x="0" y="1"/>
                        </a:cubicBezTo>
                        <a:cubicBezTo>
                          <a:pt x="3" y="1"/>
                          <a:pt x="5" y="1"/>
                          <a:pt x="6" y="0"/>
                        </a:cubicBezTo>
                        <a:close/>
                        <a:moveTo>
                          <a:pt x="6" y="0"/>
                        </a:moveTo>
                        <a:cubicBezTo>
                          <a:pt x="6" y="0"/>
                          <a:pt x="6" y="0"/>
                          <a:pt x="6" y="0"/>
                        </a:cubicBezTo>
                        <a:close/>
                        <a:moveTo>
                          <a:pt x="6" y="0"/>
                        </a:moveTo>
                        <a:cubicBezTo>
                          <a:pt x="6" y="0"/>
                          <a:pt x="6" y="0"/>
                          <a:pt x="6" y="0"/>
                        </a:cubicBezTo>
                        <a:close/>
                        <a:moveTo>
                          <a:pt x="7" y="0"/>
                        </a:moveTo>
                        <a:cubicBezTo>
                          <a:pt x="6" y="0"/>
                          <a:pt x="6" y="0"/>
                          <a:pt x="6" y="0"/>
                        </a:cubicBezTo>
                        <a:lnTo>
                          <a:pt x="7" y="0"/>
                        </a:ln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79" name="Freeform 7515">
                    <a:extLst>
                      <a:ext uri="{FF2B5EF4-FFF2-40B4-BE49-F238E27FC236}">
                        <a16:creationId xmlns:a16="http://schemas.microsoft.com/office/drawing/2014/main" xmlns="" id="{6EC231A0-F4DF-49A8-9FB5-6550DBBC9009}"/>
                      </a:ext>
                    </a:extLst>
                  </p:cNvPr>
                  <p:cNvSpPr>
                    <a:spLocks/>
                  </p:cNvSpPr>
                  <p:nvPr/>
                </p:nvSpPr>
                <p:spPr bwMode="auto">
                  <a:xfrm>
                    <a:off x="4095" y="2217"/>
                    <a:ext cx="60" cy="207"/>
                  </a:xfrm>
                  <a:custGeom>
                    <a:avLst/>
                    <a:gdLst>
                      <a:gd name="T0" fmla="*/ 69 w 79"/>
                      <a:gd name="T1" fmla="*/ 0 h 275"/>
                      <a:gd name="T2" fmla="*/ 64 w 79"/>
                      <a:gd name="T3" fmla="*/ 1 h 275"/>
                      <a:gd name="T4" fmla="*/ 64 w 79"/>
                      <a:gd name="T5" fmla="*/ 1 h 275"/>
                      <a:gd name="T6" fmla="*/ 64 w 79"/>
                      <a:gd name="T7" fmla="*/ 1 h 275"/>
                      <a:gd name="T8" fmla="*/ 64 w 79"/>
                      <a:gd name="T9" fmla="*/ 1 h 275"/>
                      <a:gd name="T10" fmla="*/ 59 w 79"/>
                      <a:gd name="T11" fmla="*/ 2 h 275"/>
                      <a:gd name="T12" fmla="*/ 56 w 79"/>
                      <a:gd name="T13" fmla="*/ 2 h 275"/>
                      <a:gd name="T14" fmla="*/ 55 w 79"/>
                      <a:gd name="T15" fmla="*/ 1 h 275"/>
                      <a:gd name="T16" fmla="*/ 51 w 79"/>
                      <a:gd name="T17" fmla="*/ 7 h 275"/>
                      <a:gd name="T18" fmla="*/ 55 w 79"/>
                      <a:gd name="T19" fmla="*/ 6 h 275"/>
                      <a:gd name="T20" fmla="*/ 68 w 79"/>
                      <a:gd name="T21" fmla="*/ 6 h 275"/>
                      <a:gd name="T22" fmla="*/ 47 w 79"/>
                      <a:gd name="T23" fmla="*/ 145 h 275"/>
                      <a:gd name="T24" fmla="*/ 31 w 79"/>
                      <a:gd name="T25" fmla="*/ 247 h 275"/>
                      <a:gd name="T26" fmla="*/ 36 w 79"/>
                      <a:gd name="T27" fmla="*/ 268 h 275"/>
                      <a:gd name="T28" fmla="*/ 28 w 79"/>
                      <a:gd name="T29" fmla="*/ 258 h 275"/>
                      <a:gd name="T30" fmla="*/ 27 w 79"/>
                      <a:gd name="T31" fmla="*/ 264 h 275"/>
                      <a:gd name="T32" fmla="*/ 23 w 79"/>
                      <a:gd name="T33" fmla="*/ 270 h 275"/>
                      <a:gd name="T34" fmla="*/ 17 w 79"/>
                      <a:gd name="T35" fmla="*/ 246 h 275"/>
                      <a:gd name="T36" fmla="*/ 52 w 79"/>
                      <a:gd name="T37" fmla="*/ 68 h 275"/>
                      <a:gd name="T38" fmla="*/ 56 w 79"/>
                      <a:gd name="T39" fmla="*/ 13 h 275"/>
                      <a:gd name="T40" fmla="*/ 50 w 79"/>
                      <a:gd name="T41" fmla="*/ 15 h 275"/>
                      <a:gd name="T42" fmla="*/ 53 w 79"/>
                      <a:gd name="T43" fmla="*/ 20 h 275"/>
                      <a:gd name="T44" fmla="*/ 48 w 79"/>
                      <a:gd name="T45" fmla="*/ 54 h 275"/>
                      <a:gd name="T46" fmla="*/ 36 w 79"/>
                      <a:gd name="T47" fmla="*/ 145 h 275"/>
                      <a:gd name="T48" fmla="*/ 8 w 79"/>
                      <a:gd name="T49" fmla="*/ 252 h 275"/>
                      <a:gd name="T50" fmla="*/ 8 w 79"/>
                      <a:gd name="T51" fmla="*/ 252 h 275"/>
                      <a:gd name="T52" fmla="*/ 18 w 79"/>
                      <a:gd name="T53" fmla="*/ 275 h 275"/>
                      <a:gd name="T54" fmla="*/ 24 w 79"/>
                      <a:gd name="T55" fmla="*/ 274 h 275"/>
                      <a:gd name="T56" fmla="*/ 24 w 79"/>
                      <a:gd name="T57" fmla="*/ 274 h 275"/>
                      <a:gd name="T58" fmla="*/ 24 w 79"/>
                      <a:gd name="T59" fmla="*/ 274 h 275"/>
                      <a:gd name="T60" fmla="*/ 25 w 79"/>
                      <a:gd name="T61" fmla="*/ 274 h 275"/>
                      <a:gd name="T62" fmla="*/ 30 w 79"/>
                      <a:gd name="T63" fmla="*/ 272 h 275"/>
                      <a:gd name="T64" fmla="*/ 39 w 79"/>
                      <a:gd name="T65" fmla="*/ 273 h 275"/>
                      <a:gd name="T66" fmla="*/ 39 w 79"/>
                      <a:gd name="T67" fmla="*/ 273 h 275"/>
                      <a:gd name="T68" fmla="*/ 40 w 79"/>
                      <a:gd name="T69" fmla="*/ 273 h 275"/>
                      <a:gd name="T70" fmla="*/ 45 w 79"/>
                      <a:gd name="T71" fmla="*/ 246 h 275"/>
                      <a:gd name="T72" fmla="*/ 49 w 79"/>
                      <a:gd name="T73" fmla="*/ 154 h 275"/>
                      <a:gd name="T74" fmla="*/ 78 w 79"/>
                      <a:gd name="T75" fmla="*/ 13 h 275"/>
                      <a:gd name="T76" fmla="*/ 69 w 79"/>
                      <a:gd name="T7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275">
                        <a:moveTo>
                          <a:pt x="69" y="0"/>
                        </a:moveTo>
                        <a:cubicBezTo>
                          <a:pt x="69" y="0"/>
                          <a:pt x="69" y="0"/>
                          <a:pt x="69" y="0"/>
                        </a:cubicBezTo>
                        <a:cubicBezTo>
                          <a:pt x="67" y="0"/>
                          <a:pt x="66" y="0"/>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2" y="2"/>
                          <a:pt x="60" y="2"/>
                          <a:pt x="59" y="2"/>
                        </a:cubicBezTo>
                        <a:cubicBezTo>
                          <a:pt x="59" y="2"/>
                          <a:pt x="59" y="2"/>
                          <a:pt x="59" y="2"/>
                        </a:cubicBezTo>
                        <a:cubicBezTo>
                          <a:pt x="59" y="2"/>
                          <a:pt x="59" y="2"/>
                          <a:pt x="59" y="2"/>
                        </a:cubicBezTo>
                        <a:cubicBezTo>
                          <a:pt x="58" y="2"/>
                          <a:pt x="57" y="2"/>
                          <a:pt x="56" y="2"/>
                        </a:cubicBezTo>
                        <a:cubicBezTo>
                          <a:pt x="56" y="2"/>
                          <a:pt x="56" y="2"/>
                          <a:pt x="56" y="2"/>
                        </a:cubicBezTo>
                        <a:cubicBezTo>
                          <a:pt x="56" y="1"/>
                          <a:pt x="55" y="1"/>
                          <a:pt x="55" y="1"/>
                        </a:cubicBezTo>
                        <a:cubicBezTo>
                          <a:pt x="54" y="1"/>
                          <a:pt x="54" y="1"/>
                          <a:pt x="54" y="1"/>
                        </a:cubicBezTo>
                        <a:cubicBezTo>
                          <a:pt x="53" y="2"/>
                          <a:pt x="52" y="4"/>
                          <a:pt x="51" y="7"/>
                        </a:cubicBezTo>
                        <a:cubicBezTo>
                          <a:pt x="51" y="7"/>
                          <a:pt x="52" y="7"/>
                          <a:pt x="52" y="7"/>
                        </a:cubicBezTo>
                        <a:cubicBezTo>
                          <a:pt x="53" y="7"/>
                          <a:pt x="54" y="7"/>
                          <a:pt x="55" y="6"/>
                        </a:cubicBezTo>
                        <a:cubicBezTo>
                          <a:pt x="56" y="5"/>
                          <a:pt x="59" y="4"/>
                          <a:pt x="63" y="4"/>
                        </a:cubicBezTo>
                        <a:cubicBezTo>
                          <a:pt x="64" y="4"/>
                          <a:pt x="66" y="4"/>
                          <a:pt x="68" y="6"/>
                        </a:cubicBezTo>
                        <a:cubicBezTo>
                          <a:pt x="72" y="9"/>
                          <a:pt x="78" y="16"/>
                          <a:pt x="72" y="41"/>
                        </a:cubicBezTo>
                        <a:cubicBezTo>
                          <a:pt x="66" y="66"/>
                          <a:pt x="51" y="121"/>
                          <a:pt x="47" y="145"/>
                        </a:cubicBezTo>
                        <a:cubicBezTo>
                          <a:pt x="44" y="169"/>
                          <a:pt x="34" y="216"/>
                          <a:pt x="35" y="229"/>
                        </a:cubicBezTo>
                        <a:cubicBezTo>
                          <a:pt x="37" y="242"/>
                          <a:pt x="34" y="243"/>
                          <a:pt x="31" y="247"/>
                        </a:cubicBezTo>
                        <a:cubicBezTo>
                          <a:pt x="29" y="251"/>
                          <a:pt x="44" y="249"/>
                          <a:pt x="44" y="259"/>
                        </a:cubicBezTo>
                        <a:cubicBezTo>
                          <a:pt x="44" y="267"/>
                          <a:pt x="40" y="268"/>
                          <a:pt x="36" y="268"/>
                        </a:cubicBezTo>
                        <a:cubicBezTo>
                          <a:pt x="35" y="268"/>
                          <a:pt x="34" y="268"/>
                          <a:pt x="34" y="268"/>
                        </a:cubicBezTo>
                        <a:cubicBezTo>
                          <a:pt x="31" y="267"/>
                          <a:pt x="32" y="258"/>
                          <a:pt x="28" y="258"/>
                        </a:cubicBezTo>
                        <a:cubicBezTo>
                          <a:pt x="28" y="258"/>
                          <a:pt x="28" y="258"/>
                          <a:pt x="28" y="258"/>
                        </a:cubicBezTo>
                        <a:cubicBezTo>
                          <a:pt x="27" y="258"/>
                          <a:pt x="27" y="261"/>
                          <a:pt x="27" y="264"/>
                        </a:cubicBezTo>
                        <a:cubicBezTo>
                          <a:pt x="27" y="267"/>
                          <a:pt x="27" y="270"/>
                          <a:pt x="23" y="270"/>
                        </a:cubicBezTo>
                        <a:cubicBezTo>
                          <a:pt x="23" y="270"/>
                          <a:pt x="23" y="270"/>
                          <a:pt x="23" y="270"/>
                        </a:cubicBezTo>
                        <a:cubicBezTo>
                          <a:pt x="14" y="269"/>
                          <a:pt x="10" y="264"/>
                          <a:pt x="15" y="257"/>
                        </a:cubicBezTo>
                        <a:cubicBezTo>
                          <a:pt x="19" y="250"/>
                          <a:pt x="18" y="251"/>
                          <a:pt x="17" y="246"/>
                        </a:cubicBezTo>
                        <a:cubicBezTo>
                          <a:pt x="15" y="242"/>
                          <a:pt x="26" y="209"/>
                          <a:pt x="31" y="185"/>
                        </a:cubicBezTo>
                        <a:cubicBezTo>
                          <a:pt x="37" y="161"/>
                          <a:pt x="51" y="92"/>
                          <a:pt x="52" y="68"/>
                        </a:cubicBezTo>
                        <a:cubicBezTo>
                          <a:pt x="54" y="44"/>
                          <a:pt x="50" y="38"/>
                          <a:pt x="55" y="29"/>
                        </a:cubicBezTo>
                        <a:cubicBezTo>
                          <a:pt x="60" y="20"/>
                          <a:pt x="62" y="15"/>
                          <a:pt x="56" y="13"/>
                        </a:cubicBezTo>
                        <a:cubicBezTo>
                          <a:pt x="52" y="13"/>
                          <a:pt x="52" y="11"/>
                          <a:pt x="50" y="10"/>
                        </a:cubicBezTo>
                        <a:cubicBezTo>
                          <a:pt x="50" y="13"/>
                          <a:pt x="50" y="15"/>
                          <a:pt x="50" y="15"/>
                        </a:cubicBezTo>
                        <a:cubicBezTo>
                          <a:pt x="53" y="16"/>
                          <a:pt x="55" y="18"/>
                          <a:pt x="53" y="20"/>
                        </a:cubicBezTo>
                        <a:cubicBezTo>
                          <a:pt x="53" y="20"/>
                          <a:pt x="53" y="20"/>
                          <a:pt x="53" y="20"/>
                        </a:cubicBezTo>
                        <a:cubicBezTo>
                          <a:pt x="50" y="24"/>
                          <a:pt x="48" y="28"/>
                          <a:pt x="48" y="40"/>
                        </a:cubicBezTo>
                        <a:cubicBezTo>
                          <a:pt x="48" y="44"/>
                          <a:pt x="48" y="48"/>
                          <a:pt x="48" y="54"/>
                        </a:cubicBezTo>
                        <a:cubicBezTo>
                          <a:pt x="49" y="56"/>
                          <a:pt x="49" y="58"/>
                          <a:pt x="49" y="60"/>
                        </a:cubicBezTo>
                        <a:cubicBezTo>
                          <a:pt x="49" y="86"/>
                          <a:pt x="38" y="129"/>
                          <a:pt x="36" y="145"/>
                        </a:cubicBezTo>
                        <a:cubicBezTo>
                          <a:pt x="33" y="163"/>
                          <a:pt x="17" y="231"/>
                          <a:pt x="8" y="252"/>
                        </a:cubicBezTo>
                        <a:cubicBezTo>
                          <a:pt x="8" y="252"/>
                          <a:pt x="8" y="252"/>
                          <a:pt x="8" y="252"/>
                        </a:cubicBezTo>
                        <a:cubicBezTo>
                          <a:pt x="8" y="252"/>
                          <a:pt x="8" y="252"/>
                          <a:pt x="8" y="252"/>
                        </a:cubicBezTo>
                        <a:cubicBezTo>
                          <a:pt x="8" y="252"/>
                          <a:pt x="8" y="252"/>
                          <a:pt x="8" y="252"/>
                        </a:cubicBezTo>
                        <a:cubicBezTo>
                          <a:pt x="8" y="252"/>
                          <a:pt x="8" y="252"/>
                          <a:pt x="8" y="252"/>
                        </a:cubicBezTo>
                        <a:cubicBezTo>
                          <a:pt x="0" y="269"/>
                          <a:pt x="10" y="275"/>
                          <a:pt x="18" y="275"/>
                        </a:cubicBezTo>
                        <a:cubicBezTo>
                          <a:pt x="18" y="275"/>
                          <a:pt x="18" y="275"/>
                          <a:pt x="18" y="275"/>
                        </a:cubicBezTo>
                        <a:cubicBezTo>
                          <a:pt x="21" y="275"/>
                          <a:pt x="23" y="275"/>
                          <a:pt x="24" y="274"/>
                        </a:cubicBezTo>
                        <a:cubicBezTo>
                          <a:pt x="24" y="274"/>
                          <a:pt x="24" y="274"/>
                          <a:pt x="24" y="274"/>
                        </a:cubicBezTo>
                        <a:cubicBezTo>
                          <a:pt x="24" y="274"/>
                          <a:pt x="24" y="274"/>
                          <a:pt x="24" y="274"/>
                        </a:cubicBezTo>
                        <a:cubicBezTo>
                          <a:pt x="24" y="274"/>
                          <a:pt x="24" y="274"/>
                          <a:pt x="24" y="274"/>
                        </a:cubicBezTo>
                        <a:cubicBezTo>
                          <a:pt x="24" y="274"/>
                          <a:pt x="24" y="274"/>
                          <a:pt x="24" y="274"/>
                        </a:cubicBezTo>
                        <a:cubicBezTo>
                          <a:pt x="25" y="274"/>
                          <a:pt x="25" y="274"/>
                          <a:pt x="25" y="274"/>
                        </a:cubicBezTo>
                        <a:cubicBezTo>
                          <a:pt x="25" y="274"/>
                          <a:pt x="25" y="274"/>
                          <a:pt x="25" y="274"/>
                        </a:cubicBezTo>
                        <a:cubicBezTo>
                          <a:pt x="27" y="273"/>
                          <a:pt x="29" y="272"/>
                          <a:pt x="30" y="272"/>
                        </a:cubicBezTo>
                        <a:cubicBezTo>
                          <a:pt x="30" y="272"/>
                          <a:pt x="30" y="272"/>
                          <a:pt x="30" y="272"/>
                        </a:cubicBezTo>
                        <a:cubicBezTo>
                          <a:pt x="31" y="272"/>
                          <a:pt x="32" y="272"/>
                          <a:pt x="33" y="273"/>
                        </a:cubicBezTo>
                        <a:cubicBezTo>
                          <a:pt x="34" y="273"/>
                          <a:pt x="36" y="273"/>
                          <a:pt x="39" y="273"/>
                        </a:cubicBezTo>
                        <a:cubicBezTo>
                          <a:pt x="39" y="273"/>
                          <a:pt x="39" y="273"/>
                          <a:pt x="39" y="273"/>
                        </a:cubicBezTo>
                        <a:cubicBezTo>
                          <a:pt x="39" y="273"/>
                          <a:pt x="39" y="273"/>
                          <a:pt x="39" y="273"/>
                        </a:cubicBezTo>
                        <a:cubicBezTo>
                          <a:pt x="39" y="273"/>
                          <a:pt x="39" y="273"/>
                          <a:pt x="39" y="273"/>
                        </a:cubicBezTo>
                        <a:cubicBezTo>
                          <a:pt x="40" y="273"/>
                          <a:pt x="40" y="273"/>
                          <a:pt x="40" y="273"/>
                        </a:cubicBezTo>
                        <a:cubicBezTo>
                          <a:pt x="40" y="273"/>
                          <a:pt x="40" y="273"/>
                          <a:pt x="40" y="273"/>
                        </a:cubicBezTo>
                        <a:cubicBezTo>
                          <a:pt x="50" y="273"/>
                          <a:pt x="54" y="261"/>
                          <a:pt x="45" y="246"/>
                        </a:cubicBezTo>
                        <a:cubicBezTo>
                          <a:pt x="42" y="239"/>
                          <a:pt x="40" y="234"/>
                          <a:pt x="40" y="225"/>
                        </a:cubicBezTo>
                        <a:cubicBezTo>
                          <a:pt x="40" y="213"/>
                          <a:pt x="43" y="193"/>
                          <a:pt x="49" y="154"/>
                        </a:cubicBezTo>
                        <a:cubicBezTo>
                          <a:pt x="59" y="92"/>
                          <a:pt x="79" y="46"/>
                          <a:pt x="79" y="21"/>
                        </a:cubicBezTo>
                        <a:cubicBezTo>
                          <a:pt x="79" y="18"/>
                          <a:pt x="78" y="15"/>
                          <a:pt x="78" y="13"/>
                        </a:cubicBezTo>
                        <a:cubicBezTo>
                          <a:pt x="78" y="13"/>
                          <a:pt x="78" y="13"/>
                          <a:pt x="78" y="13"/>
                        </a:cubicBezTo>
                        <a:cubicBezTo>
                          <a:pt x="75" y="2"/>
                          <a:pt x="72" y="0"/>
                          <a:pt x="69" y="0"/>
                        </a:cubicBezTo>
                        <a:cubicBezTo>
                          <a:pt x="69" y="0"/>
                          <a:pt x="69" y="0"/>
                          <a:pt x="69"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0" name="Freeform 7516">
                    <a:extLst>
                      <a:ext uri="{FF2B5EF4-FFF2-40B4-BE49-F238E27FC236}">
                        <a16:creationId xmlns:a16="http://schemas.microsoft.com/office/drawing/2014/main" xmlns="" id="{BEE5C08C-2A1C-4AAB-9932-835EECDDE1B2}"/>
                      </a:ext>
                    </a:extLst>
                  </p:cNvPr>
                  <p:cNvSpPr>
                    <a:spLocks/>
                  </p:cNvSpPr>
                  <p:nvPr/>
                </p:nvSpPr>
                <p:spPr bwMode="auto">
                  <a:xfrm>
                    <a:off x="4107" y="2228"/>
                    <a:ext cx="42" cy="190"/>
                  </a:xfrm>
                  <a:custGeom>
                    <a:avLst/>
                    <a:gdLst>
                      <a:gd name="T0" fmla="*/ 49 w 56"/>
                      <a:gd name="T1" fmla="*/ 0 h 253"/>
                      <a:gd name="T2" fmla="*/ 51 w 56"/>
                      <a:gd name="T3" fmla="*/ 0 h 253"/>
                      <a:gd name="T4" fmla="*/ 54 w 56"/>
                      <a:gd name="T5" fmla="*/ 20 h 253"/>
                      <a:gd name="T6" fmla="*/ 52 w 56"/>
                      <a:gd name="T7" fmla="*/ 31 h 253"/>
                      <a:gd name="T8" fmla="*/ 43 w 56"/>
                      <a:gd name="T9" fmla="*/ 68 h 253"/>
                      <a:gd name="T10" fmla="*/ 22 w 56"/>
                      <a:gd name="T11" fmla="*/ 161 h 253"/>
                      <a:gd name="T12" fmla="*/ 17 w 56"/>
                      <a:gd name="T13" fmla="*/ 193 h 253"/>
                      <a:gd name="T14" fmla="*/ 13 w 56"/>
                      <a:gd name="T15" fmla="*/ 230 h 253"/>
                      <a:gd name="T16" fmla="*/ 24 w 56"/>
                      <a:gd name="T17" fmla="*/ 248 h 253"/>
                      <a:gd name="T18" fmla="*/ 18 w 56"/>
                      <a:gd name="T19" fmla="*/ 242 h 253"/>
                      <a:gd name="T20" fmla="*/ 9 w 56"/>
                      <a:gd name="T21" fmla="*/ 247 h 253"/>
                      <a:gd name="T22" fmla="*/ 4 w 56"/>
                      <a:gd name="T23" fmla="*/ 245 h 253"/>
                      <a:gd name="T24" fmla="*/ 12 w 56"/>
                      <a:gd name="T25" fmla="*/ 201 h 253"/>
                      <a:gd name="T26" fmla="*/ 37 w 56"/>
                      <a:gd name="T27" fmla="*/ 79 h 253"/>
                      <a:gd name="T28" fmla="*/ 44 w 56"/>
                      <a:gd name="T29" fmla="*/ 25 h 253"/>
                      <a:gd name="T30" fmla="*/ 49 w 56"/>
                      <a:gd name="T3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253">
                        <a:moveTo>
                          <a:pt x="49" y="0"/>
                        </a:moveTo>
                        <a:cubicBezTo>
                          <a:pt x="50" y="0"/>
                          <a:pt x="50" y="0"/>
                          <a:pt x="51" y="0"/>
                        </a:cubicBezTo>
                        <a:cubicBezTo>
                          <a:pt x="56" y="2"/>
                          <a:pt x="55" y="17"/>
                          <a:pt x="54" y="20"/>
                        </a:cubicBezTo>
                        <a:cubicBezTo>
                          <a:pt x="54" y="24"/>
                          <a:pt x="53" y="28"/>
                          <a:pt x="52" y="31"/>
                        </a:cubicBezTo>
                        <a:cubicBezTo>
                          <a:pt x="49" y="44"/>
                          <a:pt x="46" y="56"/>
                          <a:pt x="43" y="68"/>
                        </a:cubicBezTo>
                        <a:cubicBezTo>
                          <a:pt x="36" y="99"/>
                          <a:pt x="28" y="130"/>
                          <a:pt x="22" y="161"/>
                        </a:cubicBezTo>
                        <a:cubicBezTo>
                          <a:pt x="19" y="171"/>
                          <a:pt x="17" y="182"/>
                          <a:pt x="17" y="193"/>
                        </a:cubicBezTo>
                        <a:cubicBezTo>
                          <a:pt x="17" y="215"/>
                          <a:pt x="14" y="226"/>
                          <a:pt x="13" y="230"/>
                        </a:cubicBezTo>
                        <a:cubicBezTo>
                          <a:pt x="12" y="235"/>
                          <a:pt x="29" y="244"/>
                          <a:pt x="24" y="248"/>
                        </a:cubicBezTo>
                        <a:cubicBezTo>
                          <a:pt x="20" y="252"/>
                          <a:pt x="22" y="248"/>
                          <a:pt x="18" y="242"/>
                        </a:cubicBezTo>
                        <a:cubicBezTo>
                          <a:pt x="14" y="237"/>
                          <a:pt x="12" y="240"/>
                          <a:pt x="9" y="247"/>
                        </a:cubicBezTo>
                        <a:cubicBezTo>
                          <a:pt x="7" y="253"/>
                          <a:pt x="0" y="252"/>
                          <a:pt x="4" y="245"/>
                        </a:cubicBezTo>
                        <a:cubicBezTo>
                          <a:pt x="7" y="239"/>
                          <a:pt x="10" y="210"/>
                          <a:pt x="12" y="201"/>
                        </a:cubicBezTo>
                        <a:cubicBezTo>
                          <a:pt x="14" y="193"/>
                          <a:pt x="30" y="107"/>
                          <a:pt x="37" y="79"/>
                        </a:cubicBezTo>
                        <a:cubicBezTo>
                          <a:pt x="44" y="51"/>
                          <a:pt x="46" y="30"/>
                          <a:pt x="44" y="25"/>
                        </a:cubicBezTo>
                        <a:cubicBezTo>
                          <a:pt x="42" y="21"/>
                          <a:pt x="43" y="1"/>
                          <a:pt x="49"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1" name="Freeform 7517">
                    <a:extLst>
                      <a:ext uri="{FF2B5EF4-FFF2-40B4-BE49-F238E27FC236}">
                        <a16:creationId xmlns:a16="http://schemas.microsoft.com/office/drawing/2014/main" xmlns="" id="{81545B85-A17E-4EE0-8004-4B33797A954D}"/>
                      </a:ext>
                    </a:extLst>
                  </p:cNvPr>
                  <p:cNvSpPr>
                    <a:spLocks/>
                  </p:cNvSpPr>
                  <p:nvPr/>
                </p:nvSpPr>
                <p:spPr bwMode="auto">
                  <a:xfrm>
                    <a:off x="4136" y="2217"/>
                    <a:ext cx="1" cy="1"/>
                  </a:xfrm>
                  <a:custGeom>
                    <a:avLst/>
                    <a:gdLst>
                      <a:gd name="T0" fmla="*/ 0 w 1"/>
                      <a:gd name="T1" fmla="*/ 0 h 1"/>
                      <a:gd name="T2" fmla="*/ 0 w 1"/>
                      <a:gd name="T3" fmla="*/ 0 h 1"/>
                      <a:gd name="T4" fmla="*/ 0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1"/>
                        </a:cubicBezTo>
                        <a:cubicBezTo>
                          <a:pt x="1" y="0"/>
                          <a:pt x="0" y="0"/>
                          <a:pt x="0" y="0"/>
                        </a:cubicBez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2" name="Freeform 7518">
                    <a:extLst>
                      <a:ext uri="{FF2B5EF4-FFF2-40B4-BE49-F238E27FC236}">
                        <a16:creationId xmlns:a16="http://schemas.microsoft.com/office/drawing/2014/main" xmlns="" id="{E620393F-D301-43E3-8F70-D8A8F0DF2D9F}"/>
                      </a:ext>
                    </a:extLst>
                  </p:cNvPr>
                  <p:cNvSpPr>
                    <a:spLocks/>
                  </p:cNvSpPr>
                  <p:nvPr/>
                </p:nvSpPr>
                <p:spPr bwMode="auto">
                  <a:xfrm>
                    <a:off x="4133" y="2223"/>
                    <a:ext cx="1" cy="2"/>
                  </a:xfrm>
                  <a:custGeom>
                    <a:avLst/>
                    <a:gdLst>
                      <a:gd name="T0" fmla="*/ 0 w 1"/>
                      <a:gd name="T1" fmla="*/ 0 h 3"/>
                      <a:gd name="T2" fmla="*/ 0 w 1"/>
                      <a:gd name="T3" fmla="*/ 1 h 3"/>
                      <a:gd name="T4" fmla="*/ 0 w 1"/>
                      <a:gd name="T5" fmla="*/ 3 h 3"/>
                      <a:gd name="T6" fmla="*/ 0 w 1"/>
                      <a:gd name="T7" fmla="*/ 3 h 3"/>
                      <a:gd name="T8" fmla="*/ 0 w 1"/>
                      <a:gd name="T9" fmla="*/ 3 h 3"/>
                      <a:gd name="T10" fmla="*/ 0 w 1"/>
                      <a:gd name="T11" fmla="*/ 1 h 3"/>
                      <a:gd name="T12" fmla="*/ 1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cubicBezTo>
                          <a:pt x="0" y="0"/>
                          <a:pt x="0" y="1"/>
                          <a:pt x="0" y="1"/>
                        </a:cubicBezTo>
                        <a:cubicBezTo>
                          <a:pt x="0" y="2"/>
                          <a:pt x="0" y="3"/>
                          <a:pt x="0" y="3"/>
                        </a:cubicBezTo>
                        <a:cubicBezTo>
                          <a:pt x="0" y="3"/>
                          <a:pt x="0" y="3"/>
                          <a:pt x="0" y="3"/>
                        </a:cubicBezTo>
                        <a:cubicBezTo>
                          <a:pt x="0" y="3"/>
                          <a:pt x="0" y="3"/>
                          <a:pt x="0" y="3"/>
                        </a:cubicBezTo>
                        <a:cubicBezTo>
                          <a:pt x="0" y="3"/>
                          <a:pt x="0" y="2"/>
                          <a:pt x="0" y="1"/>
                        </a:cubicBezTo>
                        <a:cubicBezTo>
                          <a:pt x="1" y="1"/>
                          <a:pt x="1" y="0"/>
                          <a:pt x="1" y="0"/>
                        </a:cubicBez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3" name="Freeform 7519">
                    <a:extLst>
                      <a:ext uri="{FF2B5EF4-FFF2-40B4-BE49-F238E27FC236}">
                        <a16:creationId xmlns:a16="http://schemas.microsoft.com/office/drawing/2014/main" xmlns="" id="{063FD757-B2ED-4D02-89C1-D123C597F9B1}"/>
                      </a:ext>
                    </a:extLst>
                  </p:cNvPr>
                  <p:cNvSpPr>
                    <a:spLocks/>
                  </p:cNvSpPr>
                  <p:nvPr/>
                </p:nvSpPr>
                <p:spPr bwMode="auto">
                  <a:xfrm>
                    <a:off x="4132" y="2229"/>
                    <a:ext cx="1"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0" y="0"/>
                        </a:lnTo>
                        <a:lnTo>
                          <a:pt x="1" y="0"/>
                        </a:lnTo>
                        <a:lnTo>
                          <a:pt x="1" y="0"/>
                        </a:lnTo>
                        <a:lnTo>
                          <a:pt x="0" y="0"/>
                        </a:lnTo>
                        <a:close/>
                      </a:path>
                    </a:pathLst>
                  </a:custGeom>
                  <a:solidFill>
                    <a:srgbClr val="C3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4" name="Freeform 7520">
                    <a:extLst>
                      <a:ext uri="{FF2B5EF4-FFF2-40B4-BE49-F238E27FC236}">
                        <a16:creationId xmlns:a16="http://schemas.microsoft.com/office/drawing/2014/main" xmlns="" id="{D2BA86D2-CDCB-425E-9C97-49352455F986}"/>
                      </a:ext>
                    </a:extLst>
                  </p:cNvPr>
                  <p:cNvSpPr>
                    <a:spLocks/>
                  </p:cNvSpPr>
                  <p:nvPr/>
                </p:nvSpPr>
                <p:spPr bwMode="auto">
                  <a:xfrm>
                    <a:off x="4132" y="222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7C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5" name="Freeform 7521">
                    <a:extLst>
                      <a:ext uri="{FF2B5EF4-FFF2-40B4-BE49-F238E27FC236}">
                        <a16:creationId xmlns:a16="http://schemas.microsoft.com/office/drawing/2014/main" xmlns="" id="{71CD2ED7-8CE6-420E-A3A1-F8B272E07C2B}"/>
                      </a:ext>
                    </a:extLst>
                  </p:cNvPr>
                  <p:cNvSpPr>
                    <a:spLocks noEditPoints="1"/>
                  </p:cNvSpPr>
                  <p:nvPr/>
                </p:nvSpPr>
                <p:spPr bwMode="auto">
                  <a:xfrm>
                    <a:off x="4132" y="2218"/>
                    <a:ext cx="5" cy="11"/>
                  </a:xfrm>
                  <a:custGeom>
                    <a:avLst/>
                    <a:gdLst>
                      <a:gd name="T0" fmla="*/ 1 w 6"/>
                      <a:gd name="T1" fmla="*/ 9 h 14"/>
                      <a:gd name="T2" fmla="*/ 1 w 6"/>
                      <a:gd name="T3" fmla="*/ 9 h 14"/>
                      <a:gd name="T4" fmla="*/ 0 w 6"/>
                      <a:gd name="T5" fmla="*/ 14 h 14"/>
                      <a:gd name="T6" fmla="*/ 1 w 6"/>
                      <a:gd name="T7" fmla="*/ 14 h 14"/>
                      <a:gd name="T8" fmla="*/ 1 w 6"/>
                      <a:gd name="T9" fmla="*/ 9 h 14"/>
                      <a:gd name="T10" fmla="*/ 5 w 6"/>
                      <a:gd name="T11" fmla="*/ 0 h 14"/>
                      <a:gd name="T12" fmla="*/ 5 w 6"/>
                      <a:gd name="T13" fmla="*/ 0 h 14"/>
                      <a:gd name="T14" fmla="*/ 1 w 6"/>
                      <a:gd name="T15" fmla="*/ 6 h 14"/>
                      <a:gd name="T16" fmla="*/ 2 w 6"/>
                      <a:gd name="T17" fmla="*/ 6 h 14"/>
                      <a:gd name="T18" fmla="*/ 5 w 6"/>
                      <a:gd name="T19" fmla="*/ 0 h 14"/>
                      <a:gd name="T20" fmla="*/ 6 w 6"/>
                      <a:gd name="T21" fmla="*/ 0 h 14"/>
                      <a:gd name="T22" fmla="*/ 5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1" y="9"/>
                        </a:moveTo>
                        <a:cubicBezTo>
                          <a:pt x="1" y="9"/>
                          <a:pt x="1" y="9"/>
                          <a:pt x="1" y="9"/>
                        </a:cubicBezTo>
                        <a:cubicBezTo>
                          <a:pt x="0" y="12"/>
                          <a:pt x="1" y="14"/>
                          <a:pt x="0" y="14"/>
                        </a:cubicBezTo>
                        <a:cubicBezTo>
                          <a:pt x="1" y="14"/>
                          <a:pt x="1" y="14"/>
                          <a:pt x="1" y="14"/>
                        </a:cubicBezTo>
                        <a:cubicBezTo>
                          <a:pt x="1" y="14"/>
                          <a:pt x="1" y="12"/>
                          <a:pt x="1" y="9"/>
                        </a:cubicBezTo>
                        <a:close/>
                        <a:moveTo>
                          <a:pt x="5" y="0"/>
                        </a:moveTo>
                        <a:cubicBezTo>
                          <a:pt x="5" y="0"/>
                          <a:pt x="5" y="0"/>
                          <a:pt x="5" y="0"/>
                        </a:cubicBezTo>
                        <a:cubicBezTo>
                          <a:pt x="3" y="1"/>
                          <a:pt x="2" y="3"/>
                          <a:pt x="1" y="6"/>
                        </a:cubicBezTo>
                        <a:cubicBezTo>
                          <a:pt x="2" y="6"/>
                          <a:pt x="2" y="6"/>
                          <a:pt x="2" y="6"/>
                        </a:cubicBezTo>
                        <a:cubicBezTo>
                          <a:pt x="3" y="3"/>
                          <a:pt x="4" y="1"/>
                          <a:pt x="5" y="0"/>
                        </a:cubicBezTo>
                        <a:cubicBezTo>
                          <a:pt x="6" y="0"/>
                          <a:pt x="6" y="0"/>
                          <a:pt x="6" y="0"/>
                        </a:cubicBezTo>
                        <a:lnTo>
                          <a:pt x="5" y="0"/>
                        </a:ln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6" name="Rectangle 7522">
                    <a:extLst>
                      <a:ext uri="{FF2B5EF4-FFF2-40B4-BE49-F238E27FC236}">
                        <a16:creationId xmlns:a16="http://schemas.microsoft.com/office/drawing/2014/main" xmlns="" id="{D4B5B774-CD22-45A2-B7AA-2A43D93A889B}"/>
                      </a:ext>
                    </a:extLst>
                  </p:cNvPr>
                  <p:cNvSpPr>
                    <a:spLocks noChangeArrowheads="1"/>
                  </p:cNvSpPr>
                  <p:nvPr/>
                </p:nvSpPr>
                <p:spPr bwMode="auto">
                  <a:xfrm>
                    <a:off x="4136" y="2217"/>
                    <a:ext cx="1" cy="1"/>
                  </a:xfrm>
                  <a:prstGeom prst="rect">
                    <a:avLst/>
                  </a:prstGeom>
                  <a:solidFill>
                    <a:srgbClr val="BA9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7" name="Freeform 7523">
                    <a:extLst>
                      <a:ext uri="{FF2B5EF4-FFF2-40B4-BE49-F238E27FC236}">
                        <a16:creationId xmlns:a16="http://schemas.microsoft.com/office/drawing/2014/main" xmlns="" id="{9906C047-70E4-4190-A0A9-F93E36D27190}"/>
                      </a:ext>
                    </a:extLst>
                  </p:cNvPr>
                  <p:cNvSpPr>
                    <a:spLocks/>
                  </p:cNvSpPr>
                  <p:nvPr/>
                </p:nvSpPr>
                <p:spPr bwMode="auto">
                  <a:xfrm>
                    <a:off x="4132" y="2222"/>
                    <a:ext cx="1" cy="4"/>
                  </a:xfrm>
                  <a:custGeom>
                    <a:avLst/>
                    <a:gdLst>
                      <a:gd name="T0" fmla="*/ 0 w 1"/>
                      <a:gd name="T1" fmla="*/ 0 h 5"/>
                      <a:gd name="T2" fmla="*/ 0 w 1"/>
                      <a:gd name="T3" fmla="*/ 3 h 5"/>
                      <a:gd name="T4" fmla="*/ 0 w 1"/>
                      <a:gd name="T5" fmla="*/ 5 h 5"/>
                      <a:gd name="T6" fmla="*/ 0 w 1"/>
                      <a:gd name="T7" fmla="*/ 5 h 5"/>
                      <a:gd name="T8" fmla="*/ 0 w 1"/>
                      <a:gd name="T9" fmla="*/ 3 h 5"/>
                      <a:gd name="T10" fmla="*/ 1 w 1"/>
                      <a:gd name="T11" fmla="*/ 0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cubicBezTo>
                          <a:pt x="0" y="1"/>
                          <a:pt x="0" y="2"/>
                          <a:pt x="0" y="3"/>
                        </a:cubicBezTo>
                        <a:cubicBezTo>
                          <a:pt x="0" y="3"/>
                          <a:pt x="0" y="4"/>
                          <a:pt x="0" y="5"/>
                        </a:cubicBezTo>
                        <a:cubicBezTo>
                          <a:pt x="0" y="5"/>
                          <a:pt x="0" y="5"/>
                          <a:pt x="0" y="5"/>
                        </a:cubicBezTo>
                        <a:cubicBezTo>
                          <a:pt x="0" y="4"/>
                          <a:pt x="0" y="3"/>
                          <a:pt x="0" y="3"/>
                        </a:cubicBezTo>
                        <a:cubicBezTo>
                          <a:pt x="0" y="2"/>
                          <a:pt x="0" y="1"/>
                          <a:pt x="1" y="0"/>
                        </a:cubicBezTo>
                        <a:lnTo>
                          <a:pt x="0" y="0"/>
                        </a:lnTo>
                        <a:close/>
                      </a:path>
                    </a:pathLst>
                  </a:custGeom>
                  <a:solidFill>
                    <a:srgbClr val="C1C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8" name="Freeform 7524">
                    <a:extLst>
                      <a:ext uri="{FF2B5EF4-FFF2-40B4-BE49-F238E27FC236}">
                        <a16:creationId xmlns:a16="http://schemas.microsoft.com/office/drawing/2014/main" xmlns="" id="{C2E5B04A-7490-4428-BB73-6BA3A8DB2C36}"/>
                      </a:ext>
                    </a:extLst>
                  </p:cNvPr>
                  <p:cNvSpPr>
                    <a:spLocks/>
                  </p:cNvSpPr>
                  <p:nvPr/>
                </p:nvSpPr>
                <p:spPr bwMode="auto">
                  <a:xfrm>
                    <a:off x="4132" y="222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A9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89" name="Rectangle 7525">
                    <a:extLst>
                      <a:ext uri="{FF2B5EF4-FFF2-40B4-BE49-F238E27FC236}">
                        <a16:creationId xmlns:a16="http://schemas.microsoft.com/office/drawing/2014/main" xmlns="" id="{F8C73077-CD00-4AC3-8BB1-2B8CC1DD1C6E}"/>
                      </a:ext>
                    </a:extLst>
                  </p:cNvPr>
                  <p:cNvSpPr>
                    <a:spLocks noChangeArrowheads="1"/>
                  </p:cNvSpPr>
                  <p:nvPr/>
                </p:nvSpPr>
                <p:spPr bwMode="auto">
                  <a:xfrm>
                    <a:off x="4132" y="2229"/>
                    <a:ext cx="1" cy="1"/>
                  </a:xfrm>
                  <a:prstGeom prst="rect">
                    <a:avLst/>
                  </a:prstGeom>
                  <a:solidFill>
                    <a:srgbClr val="C1C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0" name="Freeform 7526">
                    <a:extLst>
                      <a:ext uri="{FF2B5EF4-FFF2-40B4-BE49-F238E27FC236}">
                        <a16:creationId xmlns:a16="http://schemas.microsoft.com/office/drawing/2014/main" xmlns="" id="{46C8E1A6-A1D9-4048-82F8-5C22370A5C58}"/>
                      </a:ext>
                    </a:extLst>
                  </p:cNvPr>
                  <p:cNvSpPr>
                    <a:spLocks noEditPoints="1"/>
                  </p:cNvSpPr>
                  <p:nvPr/>
                </p:nvSpPr>
                <p:spPr bwMode="auto">
                  <a:xfrm>
                    <a:off x="4131" y="2217"/>
                    <a:ext cx="5" cy="12"/>
                  </a:xfrm>
                  <a:custGeom>
                    <a:avLst/>
                    <a:gdLst>
                      <a:gd name="T0" fmla="*/ 1 w 6"/>
                      <a:gd name="T1" fmla="*/ 11 h 15"/>
                      <a:gd name="T2" fmla="*/ 1 w 6"/>
                      <a:gd name="T3" fmla="*/ 11 h 15"/>
                      <a:gd name="T4" fmla="*/ 1 w 6"/>
                      <a:gd name="T5" fmla="*/ 15 h 15"/>
                      <a:gd name="T6" fmla="*/ 1 w 6"/>
                      <a:gd name="T7" fmla="*/ 15 h 15"/>
                      <a:gd name="T8" fmla="*/ 1 w 6"/>
                      <a:gd name="T9" fmla="*/ 11 h 15"/>
                      <a:gd name="T10" fmla="*/ 6 w 6"/>
                      <a:gd name="T11" fmla="*/ 0 h 15"/>
                      <a:gd name="T12" fmla="*/ 1 w 6"/>
                      <a:gd name="T13" fmla="*/ 6 h 15"/>
                      <a:gd name="T14" fmla="*/ 2 w 6"/>
                      <a:gd name="T15" fmla="*/ 6 h 15"/>
                      <a:gd name="T16" fmla="*/ 6 w 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11"/>
                        </a:moveTo>
                        <a:cubicBezTo>
                          <a:pt x="1" y="11"/>
                          <a:pt x="1" y="11"/>
                          <a:pt x="1" y="11"/>
                        </a:cubicBezTo>
                        <a:cubicBezTo>
                          <a:pt x="0" y="13"/>
                          <a:pt x="0" y="15"/>
                          <a:pt x="1" y="15"/>
                        </a:cubicBezTo>
                        <a:cubicBezTo>
                          <a:pt x="1" y="15"/>
                          <a:pt x="1" y="15"/>
                          <a:pt x="1" y="15"/>
                        </a:cubicBezTo>
                        <a:cubicBezTo>
                          <a:pt x="1" y="15"/>
                          <a:pt x="1" y="13"/>
                          <a:pt x="1" y="11"/>
                        </a:cubicBezTo>
                        <a:close/>
                        <a:moveTo>
                          <a:pt x="6" y="0"/>
                        </a:moveTo>
                        <a:cubicBezTo>
                          <a:pt x="5" y="1"/>
                          <a:pt x="3" y="3"/>
                          <a:pt x="1" y="6"/>
                        </a:cubicBezTo>
                        <a:cubicBezTo>
                          <a:pt x="2" y="6"/>
                          <a:pt x="2" y="6"/>
                          <a:pt x="2" y="6"/>
                        </a:cubicBezTo>
                        <a:cubicBezTo>
                          <a:pt x="3" y="4"/>
                          <a:pt x="5" y="1"/>
                          <a:pt x="6" y="0"/>
                        </a:cubicBezTo>
                        <a:close/>
                      </a:path>
                    </a:pathLst>
                  </a:custGeom>
                  <a:solidFill>
                    <a:srgbClr val="B3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1" name="Freeform 7527">
                    <a:extLst>
                      <a:ext uri="{FF2B5EF4-FFF2-40B4-BE49-F238E27FC236}">
                        <a16:creationId xmlns:a16="http://schemas.microsoft.com/office/drawing/2014/main" xmlns="" id="{931FDFF0-92F0-4679-BA1E-397B616A5989}"/>
                      </a:ext>
                    </a:extLst>
                  </p:cNvPr>
                  <p:cNvSpPr>
                    <a:spLocks/>
                  </p:cNvSpPr>
                  <p:nvPr/>
                </p:nvSpPr>
                <p:spPr bwMode="auto">
                  <a:xfrm>
                    <a:off x="4136" y="221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B99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2" name="Freeform 7528">
                    <a:extLst>
                      <a:ext uri="{FF2B5EF4-FFF2-40B4-BE49-F238E27FC236}">
                        <a16:creationId xmlns:a16="http://schemas.microsoft.com/office/drawing/2014/main" xmlns="" id="{6F3BB512-2876-4C91-A375-04D2EC3C8147}"/>
                      </a:ext>
                    </a:extLst>
                  </p:cNvPr>
                  <p:cNvSpPr>
                    <a:spLocks/>
                  </p:cNvSpPr>
                  <p:nvPr/>
                </p:nvSpPr>
                <p:spPr bwMode="auto">
                  <a:xfrm>
                    <a:off x="4132" y="2222"/>
                    <a:ext cx="1" cy="4"/>
                  </a:xfrm>
                  <a:custGeom>
                    <a:avLst/>
                    <a:gdLst>
                      <a:gd name="T0" fmla="*/ 1 w 1"/>
                      <a:gd name="T1" fmla="*/ 0 h 5"/>
                      <a:gd name="T2" fmla="*/ 0 w 1"/>
                      <a:gd name="T3" fmla="*/ 3 h 5"/>
                      <a:gd name="T4" fmla="*/ 0 w 1"/>
                      <a:gd name="T5" fmla="*/ 5 h 5"/>
                      <a:gd name="T6" fmla="*/ 1 w 1"/>
                      <a:gd name="T7" fmla="*/ 4 h 5"/>
                      <a:gd name="T8" fmla="*/ 1 w 1"/>
                      <a:gd name="T9" fmla="*/ 2 h 5"/>
                      <a:gd name="T10" fmla="*/ 1 w 1"/>
                      <a:gd name="T11" fmla="*/ 1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1"/>
                          <a:pt x="0" y="2"/>
                          <a:pt x="0" y="3"/>
                        </a:cubicBezTo>
                        <a:cubicBezTo>
                          <a:pt x="0" y="3"/>
                          <a:pt x="0" y="4"/>
                          <a:pt x="0" y="5"/>
                        </a:cubicBezTo>
                        <a:cubicBezTo>
                          <a:pt x="1" y="4"/>
                          <a:pt x="1" y="4"/>
                          <a:pt x="1" y="4"/>
                        </a:cubicBezTo>
                        <a:cubicBezTo>
                          <a:pt x="1" y="4"/>
                          <a:pt x="1" y="3"/>
                          <a:pt x="1" y="2"/>
                        </a:cubicBezTo>
                        <a:cubicBezTo>
                          <a:pt x="1" y="2"/>
                          <a:pt x="1" y="1"/>
                          <a:pt x="1" y="1"/>
                        </a:cubicBezTo>
                        <a:lnTo>
                          <a:pt x="1" y="0"/>
                        </a:lnTo>
                        <a:close/>
                      </a:path>
                    </a:pathLst>
                  </a:custGeom>
                  <a:solidFill>
                    <a:srgbClr val="AEB0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3" name="Rectangle 7529">
                    <a:extLst>
                      <a:ext uri="{FF2B5EF4-FFF2-40B4-BE49-F238E27FC236}">
                        <a16:creationId xmlns:a16="http://schemas.microsoft.com/office/drawing/2014/main" xmlns="" id="{427258A6-1AB5-45E8-AC60-9E04A3029506}"/>
                      </a:ext>
                    </a:extLst>
                  </p:cNvPr>
                  <p:cNvSpPr>
                    <a:spLocks noChangeArrowheads="1"/>
                  </p:cNvSpPr>
                  <p:nvPr/>
                </p:nvSpPr>
                <p:spPr bwMode="auto">
                  <a:xfrm>
                    <a:off x="4132" y="2229"/>
                    <a:ext cx="1" cy="1"/>
                  </a:xfrm>
                  <a:prstGeom prst="rect">
                    <a:avLst/>
                  </a:prstGeom>
                  <a:solidFill>
                    <a:srgbClr val="AB9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4" name="Rectangle 7530">
                    <a:extLst>
                      <a:ext uri="{FF2B5EF4-FFF2-40B4-BE49-F238E27FC236}">
                        <a16:creationId xmlns:a16="http://schemas.microsoft.com/office/drawing/2014/main" xmlns="" id="{FC0EF9DF-D613-47A9-A249-57F51AADD933}"/>
                      </a:ext>
                    </a:extLst>
                  </p:cNvPr>
                  <p:cNvSpPr>
                    <a:spLocks noChangeArrowheads="1"/>
                  </p:cNvSpPr>
                  <p:nvPr/>
                </p:nvSpPr>
                <p:spPr bwMode="auto">
                  <a:xfrm>
                    <a:off x="4132" y="2229"/>
                    <a:ext cx="1" cy="1"/>
                  </a:xfrm>
                  <a:prstGeom prst="rect">
                    <a:avLst/>
                  </a:prstGeom>
                  <a:solidFill>
                    <a:srgbClr val="AEB0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5" name="Freeform 7531">
                    <a:extLst>
                      <a:ext uri="{FF2B5EF4-FFF2-40B4-BE49-F238E27FC236}">
                        <a16:creationId xmlns:a16="http://schemas.microsoft.com/office/drawing/2014/main" xmlns="" id="{655C11EF-96FB-49A3-8673-2BC8F09BCF8E}"/>
                      </a:ext>
                    </a:extLst>
                  </p:cNvPr>
                  <p:cNvSpPr>
                    <a:spLocks noEditPoints="1"/>
                  </p:cNvSpPr>
                  <p:nvPr/>
                </p:nvSpPr>
                <p:spPr bwMode="auto">
                  <a:xfrm>
                    <a:off x="4132" y="2217"/>
                    <a:ext cx="4" cy="12"/>
                  </a:xfrm>
                  <a:custGeom>
                    <a:avLst/>
                    <a:gdLst>
                      <a:gd name="T0" fmla="*/ 1 w 5"/>
                      <a:gd name="T1" fmla="*/ 10 h 15"/>
                      <a:gd name="T2" fmla="*/ 0 w 5"/>
                      <a:gd name="T3" fmla="*/ 11 h 15"/>
                      <a:gd name="T4" fmla="*/ 0 w 5"/>
                      <a:gd name="T5" fmla="*/ 15 h 15"/>
                      <a:gd name="T6" fmla="*/ 0 w 5"/>
                      <a:gd name="T7" fmla="*/ 15 h 15"/>
                      <a:gd name="T8" fmla="*/ 1 w 5"/>
                      <a:gd name="T9" fmla="*/ 10 h 15"/>
                      <a:gd name="T10" fmla="*/ 5 w 5"/>
                      <a:gd name="T11" fmla="*/ 0 h 15"/>
                      <a:gd name="T12" fmla="*/ 1 w 5"/>
                      <a:gd name="T13" fmla="*/ 6 h 15"/>
                      <a:gd name="T14" fmla="*/ 1 w 5"/>
                      <a:gd name="T15" fmla="*/ 7 h 15"/>
                      <a:gd name="T16" fmla="*/ 5 w 5"/>
                      <a:gd name="T17" fmla="*/ 1 h 15"/>
                      <a:gd name="T18" fmla="*/ 5 w 5"/>
                      <a:gd name="T19" fmla="*/ 1 h 15"/>
                      <a:gd name="T20" fmla="*/ 5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1" y="10"/>
                        </a:moveTo>
                        <a:cubicBezTo>
                          <a:pt x="0" y="11"/>
                          <a:pt x="0" y="11"/>
                          <a:pt x="0" y="11"/>
                        </a:cubicBezTo>
                        <a:cubicBezTo>
                          <a:pt x="0" y="13"/>
                          <a:pt x="0" y="15"/>
                          <a:pt x="0" y="15"/>
                        </a:cubicBezTo>
                        <a:cubicBezTo>
                          <a:pt x="0" y="15"/>
                          <a:pt x="0" y="15"/>
                          <a:pt x="0" y="15"/>
                        </a:cubicBezTo>
                        <a:cubicBezTo>
                          <a:pt x="1" y="15"/>
                          <a:pt x="0" y="13"/>
                          <a:pt x="1" y="10"/>
                        </a:cubicBezTo>
                        <a:close/>
                        <a:moveTo>
                          <a:pt x="5" y="0"/>
                        </a:moveTo>
                        <a:cubicBezTo>
                          <a:pt x="4" y="1"/>
                          <a:pt x="2" y="4"/>
                          <a:pt x="1" y="6"/>
                        </a:cubicBezTo>
                        <a:cubicBezTo>
                          <a:pt x="1" y="7"/>
                          <a:pt x="1" y="7"/>
                          <a:pt x="1" y="7"/>
                        </a:cubicBezTo>
                        <a:cubicBezTo>
                          <a:pt x="2" y="4"/>
                          <a:pt x="3" y="2"/>
                          <a:pt x="5" y="1"/>
                        </a:cubicBezTo>
                        <a:cubicBezTo>
                          <a:pt x="5" y="1"/>
                          <a:pt x="5" y="1"/>
                          <a:pt x="5" y="1"/>
                        </a:cubicBezTo>
                        <a:lnTo>
                          <a:pt x="5" y="0"/>
                        </a:lnTo>
                        <a:close/>
                      </a:path>
                    </a:pathLst>
                  </a:custGeom>
                  <a:solidFill>
                    <a:srgbClr val="A4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6" name="Freeform 7532">
                    <a:extLst>
                      <a:ext uri="{FF2B5EF4-FFF2-40B4-BE49-F238E27FC236}">
                        <a16:creationId xmlns:a16="http://schemas.microsoft.com/office/drawing/2014/main" xmlns="" id="{C7DA2F02-4477-49C2-A112-2C7FA7E11312}"/>
                      </a:ext>
                    </a:extLst>
                  </p:cNvPr>
                  <p:cNvSpPr>
                    <a:spLocks noEditPoints="1"/>
                  </p:cNvSpPr>
                  <p:nvPr/>
                </p:nvSpPr>
                <p:spPr bwMode="auto">
                  <a:xfrm>
                    <a:off x="4099" y="2206"/>
                    <a:ext cx="56" cy="218"/>
                  </a:xfrm>
                  <a:custGeom>
                    <a:avLst/>
                    <a:gdLst>
                      <a:gd name="T0" fmla="*/ 13 w 74"/>
                      <a:gd name="T1" fmla="*/ 290 h 290"/>
                      <a:gd name="T2" fmla="*/ 2 w 74"/>
                      <a:gd name="T3" fmla="*/ 267 h 290"/>
                      <a:gd name="T4" fmla="*/ 43 w 74"/>
                      <a:gd name="T5" fmla="*/ 75 h 290"/>
                      <a:gd name="T6" fmla="*/ 42 w 74"/>
                      <a:gd name="T7" fmla="*/ 55 h 290"/>
                      <a:gd name="T8" fmla="*/ 48 w 74"/>
                      <a:gd name="T9" fmla="*/ 33 h 290"/>
                      <a:gd name="T10" fmla="*/ 42 w 74"/>
                      <a:gd name="T11" fmla="*/ 31 h 290"/>
                      <a:gd name="T12" fmla="*/ 35 w 74"/>
                      <a:gd name="T13" fmla="*/ 32 h 290"/>
                      <a:gd name="T14" fmla="*/ 28 w 74"/>
                      <a:gd name="T15" fmla="*/ 18 h 290"/>
                      <a:gd name="T16" fmla="*/ 46 w 74"/>
                      <a:gd name="T17" fmla="*/ 1 h 290"/>
                      <a:gd name="T18" fmla="*/ 46 w 74"/>
                      <a:gd name="T19" fmla="*/ 5 h 290"/>
                      <a:gd name="T20" fmla="*/ 46 w 74"/>
                      <a:gd name="T21" fmla="*/ 8 h 290"/>
                      <a:gd name="T22" fmla="*/ 54 w 74"/>
                      <a:gd name="T23" fmla="*/ 16 h 290"/>
                      <a:gd name="T24" fmla="*/ 73 w 74"/>
                      <a:gd name="T25" fmla="*/ 27 h 290"/>
                      <a:gd name="T26" fmla="*/ 45 w 74"/>
                      <a:gd name="T27" fmla="*/ 169 h 290"/>
                      <a:gd name="T28" fmla="*/ 41 w 74"/>
                      <a:gd name="T29" fmla="*/ 261 h 290"/>
                      <a:gd name="T30" fmla="*/ 35 w 74"/>
                      <a:gd name="T31" fmla="*/ 289 h 290"/>
                      <a:gd name="T32" fmla="*/ 25 w 74"/>
                      <a:gd name="T33" fmla="*/ 288 h 290"/>
                      <a:gd name="T34" fmla="*/ 19 w 74"/>
                      <a:gd name="T35" fmla="*/ 288 h 290"/>
                      <a:gd name="T36" fmla="*/ 35 w 74"/>
                      <a:gd name="T37" fmla="*/ 288 h 290"/>
                      <a:gd name="T38" fmla="*/ 44 w 74"/>
                      <a:gd name="T39" fmla="*/ 276 h 290"/>
                      <a:gd name="T40" fmla="*/ 34 w 74"/>
                      <a:gd name="T41" fmla="*/ 240 h 290"/>
                      <a:gd name="T42" fmla="*/ 73 w 74"/>
                      <a:gd name="T43" fmla="*/ 36 h 290"/>
                      <a:gd name="T44" fmla="*/ 64 w 74"/>
                      <a:gd name="T45" fmla="*/ 15 h 290"/>
                      <a:gd name="T46" fmla="*/ 51 w 74"/>
                      <a:gd name="T47" fmla="*/ 17 h 290"/>
                      <a:gd name="T48" fmla="*/ 45 w 74"/>
                      <a:gd name="T49" fmla="*/ 5 h 290"/>
                      <a:gd name="T50" fmla="*/ 45 w 74"/>
                      <a:gd name="T51" fmla="*/ 5 h 290"/>
                      <a:gd name="T52" fmla="*/ 44 w 74"/>
                      <a:gd name="T53" fmla="*/ 1 h 290"/>
                      <a:gd name="T54" fmla="*/ 29 w 74"/>
                      <a:gd name="T55" fmla="*/ 19 h 290"/>
                      <a:gd name="T56" fmla="*/ 35 w 74"/>
                      <a:gd name="T57" fmla="*/ 31 h 290"/>
                      <a:gd name="T58" fmla="*/ 42 w 74"/>
                      <a:gd name="T59" fmla="*/ 30 h 290"/>
                      <a:gd name="T60" fmla="*/ 48 w 74"/>
                      <a:gd name="T61" fmla="*/ 36 h 290"/>
                      <a:gd name="T62" fmla="*/ 44 w 74"/>
                      <a:gd name="T63" fmla="*/ 69 h 290"/>
                      <a:gd name="T64" fmla="*/ 31 w 74"/>
                      <a:gd name="T65" fmla="*/ 160 h 290"/>
                      <a:gd name="T66" fmla="*/ 1 w 74"/>
                      <a:gd name="T67" fmla="*/ 278 h 290"/>
                      <a:gd name="T68" fmla="*/ 19 w 74"/>
                      <a:gd name="T69" fmla="*/ 28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90">
                        <a:moveTo>
                          <a:pt x="19" y="289"/>
                        </a:moveTo>
                        <a:cubicBezTo>
                          <a:pt x="18" y="290"/>
                          <a:pt x="16" y="290"/>
                          <a:pt x="13" y="290"/>
                        </a:cubicBezTo>
                        <a:cubicBezTo>
                          <a:pt x="7" y="290"/>
                          <a:pt x="0" y="287"/>
                          <a:pt x="0" y="278"/>
                        </a:cubicBezTo>
                        <a:cubicBezTo>
                          <a:pt x="0" y="275"/>
                          <a:pt x="0" y="271"/>
                          <a:pt x="2" y="267"/>
                        </a:cubicBezTo>
                        <a:cubicBezTo>
                          <a:pt x="12" y="246"/>
                          <a:pt x="27" y="178"/>
                          <a:pt x="30" y="160"/>
                        </a:cubicBezTo>
                        <a:cubicBezTo>
                          <a:pt x="33" y="144"/>
                          <a:pt x="43" y="101"/>
                          <a:pt x="43" y="75"/>
                        </a:cubicBezTo>
                        <a:cubicBezTo>
                          <a:pt x="43" y="73"/>
                          <a:pt x="43" y="71"/>
                          <a:pt x="43" y="69"/>
                        </a:cubicBezTo>
                        <a:cubicBezTo>
                          <a:pt x="42" y="63"/>
                          <a:pt x="42" y="59"/>
                          <a:pt x="42" y="55"/>
                        </a:cubicBezTo>
                        <a:cubicBezTo>
                          <a:pt x="42" y="43"/>
                          <a:pt x="45" y="39"/>
                          <a:pt x="47" y="35"/>
                        </a:cubicBezTo>
                        <a:cubicBezTo>
                          <a:pt x="48" y="34"/>
                          <a:pt x="48" y="34"/>
                          <a:pt x="48" y="33"/>
                        </a:cubicBezTo>
                        <a:cubicBezTo>
                          <a:pt x="48" y="32"/>
                          <a:pt x="47" y="32"/>
                          <a:pt x="46" y="31"/>
                        </a:cubicBezTo>
                        <a:cubicBezTo>
                          <a:pt x="45" y="31"/>
                          <a:pt x="44" y="31"/>
                          <a:pt x="42" y="31"/>
                        </a:cubicBezTo>
                        <a:cubicBezTo>
                          <a:pt x="40" y="31"/>
                          <a:pt x="39" y="31"/>
                          <a:pt x="37" y="31"/>
                        </a:cubicBezTo>
                        <a:cubicBezTo>
                          <a:pt x="36" y="32"/>
                          <a:pt x="36" y="32"/>
                          <a:pt x="35" y="32"/>
                        </a:cubicBezTo>
                        <a:cubicBezTo>
                          <a:pt x="30" y="32"/>
                          <a:pt x="28" y="26"/>
                          <a:pt x="28" y="19"/>
                        </a:cubicBezTo>
                        <a:cubicBezTo>
                          <a:pt x="28" y="19"/>
                          <a:pt x="28" y="18"/>
                          <a:pt x="28" y="18"/>
                        </a:cubicBezTo>
                        <a:cubicBezTo>
                          <a:pt x="28" y="11"/>
                          <a:pt x="40" y="0"/>
                          <a:pt x="44" y="0"/>
                        </a:cubicBezTo>
                        <a:cubicBezTo>
                          <a:pt x="45" y="0"/>
                          <a:pt x="45" y="0"/>
                          <a:pt x="46" y="1"/>
                        </a:cubicBezTo>
                        <a:cubicBezTo>
                          <a:pt x="46" y="1"/>
                          <a:pt x="46" y="2"/>
                          <a:pt x="46" y="2"/>
                        </a:cubicBezTo>
                        <a:cubicBezTo>
                          <a:pt x="46" y="3"/>
                          <a:pt x="46" y="4"/>
                          <a:pt x="46" y="5"/>
                        </a:cubicBezTo>
                        <a:cubicBezTo>
                          <a:pt x="46" y="5"/>
                          <a:pt x="46" y="5"/>
                          <a:pt x="46" y="5"/>
                        </a:cubicBezTo>
                        <a:cubicBezTo>
                          <a:pt x="46" y="5"/>
                          <a:pt x="46" y="6"/>
                          <a:pt x="46" y="8"/>
                        </a:cubicBezTo>
                        <a:cubicBezTo>
                          <a:pt x="46" y="10"/>
                          <a:pt x="46" y="14"/>
                          <a:pt x="52" y="16"/>
                        </a:cubicBezTo>
                        <a:cubicBezTo>
                          <a:pt x="52" y="16"/>
                          <a:pt x="53" y="16"/>
                          <a:pt x="54" y="16"/>
                        </a:cubicBezTo>
                        <a:cubicBezTo>
                          <a:pt x="57" y="16"/>
                          <a:pt x="61" y="14"/>
                          <a:pt x="64" y="14"/>
                        </a:cubicBezTo>
                        <a:cubicBezTo>
                          <a:pt x="67" y="14"/>
                          <a:pt x="71" y="17"/>
                          <a:pt x="73" y="27"/>
                        </a:cubicBezTo>
                        <a:cubicBezTo>
                          <a:pt x="74" y="30"/>
                          <a:pt x="74" y="33"/>
                          <a:pt x="74" y="36"/>
                        </a:cubicBezTo>
                        <a:cubicBezTo>
                          <a:pt x="74" y="61"/>
                          <a:pt x="55" y="107"/>
                          <a:pt x="45" y="169"/>
                        </a:cubicBezTo>
                        <a:cubicBezTo>
                          <a:pt x="38" y="208"/>
                          <a:pt x="35" y="228"/>
                          <a:pt x="35" y="240"/>
                        </a:cubicBezTo>
                        <a:cubicBezTo>
                          <a:pt x="35" y="249"/>
                          <a:pt x="37" y="254"/>
                          <a:pt x="41" y="261"/>
                        </a:cubicBezTo>
                        <a:cubicBezTo>
                          <a:pt x="44" y="266"/>
                          <a:pt x="45" y="272"/>
                          <a:pt x="45" y="276"/>
                        </a:cubicBezTo>
                        <a:cubicBezTo>
                          <a:pt x="45" y="284"/>
                          <a:pt x="41" y="289"/>
                          <a:pt x="35" y="289"/>
                        </a:cubicBezTo>
                        <a:cubicBezTo>
                          <a:pt x="34" y="289"/>
                          <a:pt x="34" y="289"/>
                          <a:pt x="34" y="289"/>
                        </a:cubicBezTo>
                        <a:cubicBezTo>
                          <a:pt x="28" y="289"/>
                          <a:pt x="27" y="288"/>
                          <a:pt x="25" y="288"/>
                        </a:cubicBezTo>
                        <a:cubicBezTo>
                          <a:pt x="24" y="288"/>
                          <a:pt x="22" y="288"/>
                          <a:pt x="19" y="289"/>
                        </a:cubicBezTo>
                        <a:close/>
                        <a:moveTo>
                          <a:pt x="19" y="288"/>
                        </a:moveTo>
                        <a:cubicBezTo>
                          <a:pt x="22" y="287"/>
                          <a:pt x="24" y="287"/>
                          <a:pt x="25" y="287"/>
                        </a:cubicBezTo>
                        <a:cubicBezTo>
                          <a:pt x="27" y="287"/>
                          <a:pt x="29" y="288"/>
                          <a:pt x="35" y="288"/>
                        </a:cubicBezTo>
                        <a:cubicBezTo>
                          <a:pt x="35" y="288"/>
                          <a:pt x="35" y="288"/>
                          <a:pt x="35" y="288"/>
                        </a:cubicBezTo>
                        <a:cubicBezTo>
                          <a:pt x="41" y="288"/>
                          <a:pt x="44" y="283"/>
                          <a:pt x="44" y="276"/>
                        </a:cubicBezTo>
                        <a:cubicBezTo>
                          <a:pt x="44" y="272"/>
                          <a:pt x="43" y="267"/>
                          <a:pt x="40" y="261"/>
                        </a:cubicBezTo>
                        <a:cubicBezTo>
                          <a:pt x="36" y="255"/>
                          <a:pt x="34" y="249"/>
                          <a:pt x="34" y="240"/>
                        </a:cubicBezTo>
                        <a:cubicBezTo>
                          <a:pt x="34" y="228"/>
                          <a:pt x="37" y="208"/>
                          <a:pt x="44" y="169"/>
                        </a:cubicBezTo>
                        <a:cubicBezTo>
                          <a:pt x="54" y="107"/>
                          <a:pt x="73" y="61"/>
                          <a:pt x="73" y="36"/>
                        </a:cubicBezTo>
                        <a:cubicBezTo>
                          <a:pt x="73" y="33"/>
                          <a:pt x="73" y="30"/>
                          <a:pt x="72" y="28"/>
                        </a:cubicBezTo>
                        <a:cubicBezTo>
                          <a:pt x="70" y="17"/>
                          <a:pt x="67" y="15"/>
                          <a:pt x="64" y="15"/>
                        </a:cubicBezTo>
                        <a:cubicBezTo>
                          <a:pt x="61" y="15"/>
                          <a:pt x="58" y="17"/>
                          <a:pt x="54" y="17"/>
                        </a:cubicBezTo>
                        <a:cubicBezTo>
                          <a:pt x="53" y="17"/>
                          <a:pt x="52" y="17"/>
                          <a:pt x="51" y="17"/>
                        </a:cubicBezTo>
                        <a:cubicBezTo>
                          <a:pt x="46" y="15"/>
                          <a:pt x="44" y="11"/>
                          <a:pt x="45" y="8"/>
                        </a:cubicBezTo>
                        <a:cubicBezTo>
                          <a:pt x="45" y="6"/>
                          <a:pt x="45" y="5"/>
                          <a:pt x="45" y="5"/>
                        </a:cubicBezTo>
                        <a:cubicBezTo>
                          <a:pt x="45" y="5"/>
                          <a:pt x="45" y="5"/>
                          <a:pt x="45" y="5"/>
                        </a:cubicBezTo>
                        <a:cubicBezTo>
                          <a:pt x="45" y="5"/>
                          <a:pt x="45" y="5"/>
                          <a:pt x="45" y="5"/>
                        </a:cubicBezTo>
                        <a:cubicBezTo>
                          <a:pt x="45" y="4"/>
                          <a:pt x="45" y="3"/>
                          <a:pt x="45" y="2"/>
                        </a:cubicBezTo>
                        <a:cubicBezTo>
                          <a:pt x="45" y="1"/>
                          <a:pt x="45" y="1"/>
                          <a:pt x="44" y="1"/>
                        </a:cubicBezTo>
                        <a:cubicBezTo>
                          <a:pt x="41" y="1"/>
                          <a:pt x="29" y="12"/>
                          <a:pt x="29" y="18"/>
                        </a:cubicBezTo>
                        <a:cubicBezTo>
                          <a:pt x="29" y="18"/>
                          <a:pt x="29" y="19"/>
                          <a:pt x="29" y="19"/>
                        </a:cubicBezTo>
                        <a:cubicBezTo>
                          <a:pt x="29" y="23"/>
                          <a:pt x="29" y="25"/>
                          <a:pt x="30" y="27"/>
                        </a:cubicBezTo>
                        <a:cubicBezTo>
                          <a:pt x="31" y="29"/>
                          <a:pt x="33" y="31"/>
                          <a:pt x="35" y="31"/>
                        </a:cubicBezTo>
                        <a:cubicBezTo>
                          <a:pt x="35" y="31"/>
                          <a:pt x="36" y="31"/>
                          <a:pt x="37" y="30"/>
                        </a:cubicBezTo>
                        <a:cubicBezTo>
                          <a:pt x="38" y="30"/>
                          <a:pt x="40" y="30"/>
                          <a:pt x="42" y="30"/>
                        </a:cubicBezTo>
                        <a:cubicBezTo>
                          <a:pt x="46" y="30"/>
                          <a:pt x="49" y="31"/>
                          <a:pt x="49" y="33"/>
                        </a:cubicBezTo>
                        <a:cubicBezTo>
                          <a:pt x="49" y="34"/>
                          <a:pt x="49" y="35"/>
                          <a:pt x="48" y="36"/>
                        </a:cubicBezTo>
                        <a:cubicBezTo>
                          <a:pt x="45" y="39"/>
                          <a:pt x="43" y="43"/>
                          <a:pt x="43" y="55"/>
                        </a:cubicBezTo>
                        <a:cubicBezTo>
                          <a:pt x="43" y="59"/>
                          <a:pt x="43" y="63"/>
                          <a:pt x="44" y="69"/>
                        </a:cubicBezTo>
                        <a:cubicBezTo>
                          <a:pt x="44" y="71"/>
                          <a:pt x="44" y="73"/>
                          <a:pt x="44" y="75"/>
                        </a:cubicBezTo>
                        <a:cubicBezTo>
                          <a:pt x="44" y="101"/>
                          <a:pt x="34" y="144"/>
                          <a:pt x="31" y="160"/>
                        </a:cubicBezTo>
                        <a:cubicBezTo>
                          <a:pt x="28" y="178"/>
                          <a:pt x="13" y="246"/>
                          <a:pt x="3" y="267"/>
                        </a:cubicBezTo>
                        <a:cubicBezTo>
                          <a:pt x="1" y="271"/>
                          <a:pt x="1" y="275"/>
                          <a:pt x="1" y="278"/>
                        </a:cubicBezTo>
                        <a:cubicBezTo>
                          <a:pt x="1" y="286"/>
                          <a:pt x="7" y="289"/>
                          <a:pt x="13" y="289"/>
                        </a:cubicBezTo>
                        <a:cubicBezTo>
                          <a:pt x="16" y="289"/>
                          <a:pt x="17" y="289"/>
                          <a:pt x="19" y="28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7" name="Freeform 7533">
                    <a:extLst>
                      <a:ext uri="{FF2B5EF4-FFF2-40B4-BE49-F238E27FC236}">
                        <a16:creationId xmlns:a16="http://schemas.microsoft.com/office/drawing/2014/main" xmlns="" id="{737D506D-6614-4A17-A1A4-9AC681AC40F1}"/>
                      </a:ext>
                    </a:extLst>
                  </p:cNvPr>
                  <p:cNvSpPr>
                    <a:spLocks/>
                  </p:cNvSpPr>
                  <p:nvPr/>
                </p:nvSpPr>
                <p:spPr bwMode="auto">
                  <a:xfrm>
                    <a:off x="4131" y="2660"/>
                    <a:ext cx="17" cy="21"/>
                  </a:xfrm>
                  <a:custGeom>
                    <a:avLst/>
                    <a:gdLst>
                      <a:gd name="T0" fmla="*/ 4 w 23"/>
                      <a:gd name="T1" fmla="*/ 1 h 28"/>
                      <a:gd name="T2" fmla="*/ 9 w 23"/>
                      <a:gd name="T3" fmla="*/ 5 h 28"/>
                      <a:gd name="T4" fmla="*/ 17 w 23"/>
                      <a:gd name="T5" fmla="*/ 14 h 28"/>
                      <a:gd name="T6" fmla="*/ 22 w 23"/>
                      <a:gd name="T7" fmla="*/ 19 h 28"/>
                      <a:gd name="T8" fmla="*/ 20 w 23"/>
                      <a:gd name="T9" fmla="*/ 24 h 28"/>
                      <a:gd name="T10" fmla="*/ 13 w 23"/>
                      <a:gd name="T11" fmla="*/ 19 h 28"/>
                      <a:gd name="T12" fmla="*/ 6 w 23"/>
                      <a:gd name="T13" fmla="*/ 10 h 28"/>
                      <a:gd name="T14" fmla="*/ 4 w 23"/>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4" y="1"/>
                        </a:moveTo>
                        <a:cubicBezTo>
                          <a:pt x="4" y="1"/>
                          <a:pt x="7" y="0"/>
                          <a:pt x="9" y="5"/>
                        </a:cubicBezTo>
                        <a:cubicBezTo>
                          <a:pt x="12" y="10"/>
                          <a:pt x="14" y="11"/>
                          <a:pt x="17" y="14"/>
                        </a:cubicBezTo>
                        <a:cubicBezTo>
                          <a:pt x="20" y="17"/>
                          <a:pt x="21" y="16"/>
                          <a:pt x="22" y="19"/>
                        </a:cubicBezTo>
                        <a:cubicBezTo>
                          <a:pt x="23" y="22"/>
                          <a:pt x="20" y="21"/>
                          <a:pt x="20" y="24"/>
                        </a:cubicBezTo>
                        <a:cubicBezTo>
                          <a:pt x="20" y="28"/>
                          <a:pt x="16" y="24"/>
                          <a:pt x="13" y="19"/>
                        </a:cubicBezTo>
                        <a:cubicBezTo>
                          <a:pt x="11" y="15"/>
                          <a:pt x="8" y="11"/>
                          <a:pt x="6" y="10"/>
                        </a:cubicBezTo>
                        <a:cubicBezTo>
                          <a:pt x="4" y="9"/>
                          <a:pt x="0" y="4"/>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8" name="Freeform 7534">
                    <a:extLst>
                      <a:ext uri="{FF2B5EF4-FFF2-40B4-BE49-F238E27FC236}">
                        <a16:creationId xmlns:a16="http://schemas.microsoft.com/office/drawing/2014/main" xmlns="" id="{49283022-CE92-43C3-843D-808138C5EE31}"/>
                      </a:ext>
                    </a:extLst>
                  </p:cNvPr>
                  <p:cNvSpPr>
                    <a:spLocks noEditPoints="1"/>
                  </p:cNvSpPr>
                  <p:nvPr/>
                </p:nvSpPr>
                <p:spPr bwMode="auto">
                  <a:xfrm>
                    <a:off x="4132" y="2659"/>
                    <a:ext cx="16" cy="21"/>
                  </a:xfrm>
                  <a:custGeom>
                    <a:avLst/>
                    <a:gdLst>
                      <a:gd name="T0" fmla="*/ 18 w 21"/>
                      <a:gd name="T1" fmla="*/ 25 h 28"/>
                      <a:gd name="T2" fmla="*/ 18 w 21"/>
                      <a:gd name="T3" fmla="*/ 27 h 28"/>
                      <a:gd name="T4" fmla="*/ 12 w 21"/>
                      <a:gd name="T5" fmla="*/ 22 h 28"/>
                      <a:gd name="T6" fmla="*/ 11 w 21"/>
                      <a:gd name="T7" fmla="*/ 20 h 28"/>
                      <a:gd name="T8" fmla="*/ 9 w 21"/>
                      <a:gd name="T9" fmla="*/ 18 h 28"/>
                      <a:gd name="T10" fmla="*/ 4 w 21"/>
                      <a:gd name="T11" fmla="*/ 11 h 28"/>
                      <a:gd name="T12" fmla="*/ 1 w 21"/>
                      <a:gd name="T13" fmla="*/ 9 h 28"/>
                      <a:gd name="T14" fmla="*/ 0 w 21"/>
                      <a:gd name="T15" fmla="*/ 5 h 28"/>
                      <a:gd name="T16" fmla="*/ 1 w 21"/>
                      <a:gd name="T17" fmla="*/ 2 h 28"/>
                      <a:gd name="T18" fmla="*/ 2 w 21"/>
                      <a:gd name="T19" fmla="*/ 2 h 28"/>
                      <a:gd name="T20" fmla="*/ 7 w 21"/>
                      <a:gd name="T21" fmla="*/ 4 h 28"/>
                      <a:gd name="T22" fmla="*/ 8 w 21"/>
                      <a:gd name="T23" fmla="*/ 6 h 28"/>
                      <a:gd name="T24" fmla="*/ 9 w 21"/>
                      <a:gd name="T25" fmla="*/ 8 h 28"/>
                      <a:gd name="T26" fmla="*/ 15 w 21"/>
                      <a:gd name="T27" fmla="*/ 14 h 28"/>
                      <a:gd name="T28" fmla="*/ 19 w 21"/>
                      <a:gd name="T29" fmla="*/ 19 h 28"/>
                      <a:gd name="T30" fmla="*/ 20 w 21"/>
                      <a:gd name="T31" fmla="*/ 20 h 28"/>
                      <a:gd name="T32" fmla="*/ 20 w 21"/>
                      <a:gd name="T33" fmla="*/ 23 h 28"/>
                      <a:gd name="T34" fmla="*/ 19 w 21"/>
                      <a:gd name="T35" fmla="*/ 23 h 28"/>
                      <a:gd name="T36" fmla="*/ 18 w 21"/>
                      <a:gd name="T37" fmla="*/ 25 h 28"/>
                      <a:gd name="T38" fmla="*/ 17 w 21"/>
                      <a:gd name="T39" fmla="*/ 25 h 28"/>
                      <a:gd name="T40" fmla="*/ 18 w 21"/>
                      <a:gd name="T41" fmla="*/ 22 h 28"/>
                      <a:gd name="T42" fmla="*/ 18 w 21"/>
                      <a:gd name="T43" fmla="*/ 22 h 28"/>
                      <a:gd name="T44" fmla="*/ 19 w 21"/>
                      <a:gd name="T45" fmla="*/ 22 h 28"/>
                      <a:gd name="T46" fmla="*/ 20 w 21"/>
                      <a:gd name="T47" fmla="*/ 20 h 28"/>
                      <a:gd name="T48" fmla="*/ 19 w 21"/>
                      <a:gd name="T49" fmla="*/ 19 h 28"/>
                      <a:gd name="T50" fmla="*/ 15 w 21"/>
                      <a:gd name="T51" fmla="*/ 15 h 28"/>
                      <a:gd name="T52" fmla="*/ 9 w 21"/>
                      <a:gd name="T53" fmla="*/ 9 h 28"/>
                      <a:gd name="T54" fmla="*/ 7 w 21"/>
                      <a:gd name="T55" fmla="*/ 6 h 28"/>
                      <a:gd name="T56" fmla="*/ 7 w 21"/>
                      <a:gd name="T57" fmla="*/ 5 h 28"/>
                      <a:gd name="T58" fmla="*/ 3 w 21"/>
                      <a:gd name="T59" fmla="*/ 3 h 28"/>
                      <a:gd name="T60" fmla="*/ 2 w 21"/>
                      <a:gd name="T61" fmla="*/ 3 h 28"/>
                      <a:gd name="T62" fmla="*/ 2 w 21"/>
                      <a:gd name="T63" fmla="*/ 2 h 28"/>
                      <a:gd name="T64" fmla="*/ 2 w 21"/>
                      <a:gd name="T65" fmla="*/ 3 h 28"/>
                      <a:gd name="T66" fmla="*/ 2 w 21"/>
                      <a:gd name="T67" fmla="*/ 3 h 28"/>
                      <a:gd name="T68" fmla="*/ 1 w 21"/>
                      <a:gd name="T69" fmla="*/ 8 h 28"/>
                      <a:gd name="T70" fmla="*/ 4 w 21"/>
                      <a:gd name="T71" fmla="*/ 10 h 28"/>
                      <a:gd name="T72" fmla="*/ 10 w 21"/>
                      <a:gd name="T73" fmla="*/ 17 h 28"/>
                      <a:gd name="T74" fmla="*/ 11 w 21"/>
                      <a:gd name="T75" fmla="*/ 20 h 28"/>
                      <a:gd name="T76" fmla="*/ 12 w 21"/>
                      <a:gd name="T77" fmla="*/ 22 h 28"/>
                      <a:gd name="T78" fmla="*/ 15 w 21"/>
                      <a:gd name="T79" fmla="*/ 25 h 28"/>
                      <a:gd name="T80" fmla="*/ 17 w 21"/>
                      <a:gd name="T81" fmla="*/ 26 h 28"/>
                      <a:gd name="T82" fmla="*/ 17 w 21"/>
                      <a:gd name="T8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8">
                        <a:moveTo>
                          <a:pt x="18" y="25"/>
                        </a:moveTo>
                        <a:cubicBezTo>
                          <a:pt x="18" y="26"/>
                          <a:pt x="18" y="27"/>
                          <a:pt x="18" y="27"/>
                        </a:cubicBezTo>
                        <a:cubicBezTo>
                          <a:pt x="16" y="28"/>
                          <a:pt x="14" y="25"/>
                          <a:pt x="12" y="22"/>
                        </a:cubicBezTo>
                        <a:cubicBezTo>
                          <a:pt x="11" y="21"/>
                          <a:pt x="11" y="21"/>
                          <a:pt x="11" y="20"/>
                        </a:cubicBezTo>
                        <a:cubicBezTo>
                          <a:pt x="10" y="19"/>
                          <a:pt x="10" y="19"/>
                          <a:pt x="9" y="18"/>
                        </a:cubicBezTo>
                        <a:cubicBezTo>
                          <a:pt x="7" y="15"/>
                          <a:pt x="5" y="12"/>
                          <a:pt x="4" y="11"/>
                        </a:cubicBezTo>
                        <a:cubicBezTo>
                          <a:pt x="3" y="11"/>
                          <a:pt x="2" y="10"/>
                          <a:pt x="1" y="9"/>
                        </a:cubicBezTo>
                        <a:cubicBezTo>
                          <a:pt x="0" y="8"/>
                          <a:pt x="0" y="6"/>
                          <a:pt x="0" y="5"/>
                        </a:cubicBezTo>
                        <a:cubicBezTo>
                          <a:pt x="0" y="4"/>
                          <a:pt x="0" y="3"/>
                          <a:pt x="1" y="2"/>
                        </a:cubicBezTo>
                        <a:cubicBezTo>
                          <a:pt x="2" y="2"/>
                          <a:pt x="2" y="2"/>
                          <a:pt x="2" y="2"/>
                        </a:cubicBezTo>
                        <a:cubicBezTo>
                          <a:pt x="2" y="2"/>
                          <a:pt x="4" y="0"/>
                          <a:pt x="7" y="4"/>
                        </a:cubicBezTo>
                        <a:cubicBezTo>
                          <a:pt x="7" y="5"/>
                          <a:pt x="8" y="5"/>
                          <a:pt x="8" y="6"/>
                        </a:cubicBezTo>
                        <a:cubicBezTo>
                          <a:pt x="8" y="7"/>
                          <a:pt x="9" y="8"/>
                          <a:pt x="9" y="8"/>
                        </a:cubicBezTo>
                        <a:cubicBezTo>
                          <a:pt x="11" y="11"/>
                          <a:pt x="13" y="12"/>
                          <a:pt x="15" y="14"/>
                        </a:cubicBezTo>
                        <a:cubicBezTo>
                          <a:pt x="17" y="17"/>
                          <a:pt x="18" y="17"/>
                          <a:pt x="19" y="19"/>
                        </a:cubicBezTo>
                        <a:cubicBezTo>
                          <a:pt x="20" y="19"/>
                          <a:pt x="20" y="20"/>
                          <a:pt x="20" y="20"/>
                        </a:cubicBezTo>
                        <a:cubicBezTo>
                          <a:pt x="21" y="22"/>
                          <a:pt x="20" y="22"/>
                          <a:pt x="20" y="23"/>
                        </a:cubicBezTo>
                        <a:cubicBezTo>
                          <a:pt x="20" y="23"/>
                          <a:pt x="19" y="23"/>
                          <a:pt x="19" y="23"/>
                        </a:cubicBezTo>
                        <a:cubicBezTo>
                          <a:pt x="18" y="24"/>
                          <a:pt x="18" y="24"/>
                          <a:pt x="18" y="25"/>
                        </a:cubicBezTo>
                        <a:close/>
                        <a:moveTo>
                          <a:pt x="17" y="25"/>
                        </a:moveTo>
                        <a:cubicBezTo>
                          <a:pt x="17" y="23"/>
                          <a:pt x="18" y="23"/>
                          <a:pt x="18" y="22"/>
                        </a:cubicBezTo>
                        <a:cubicBezTo>
                          <a:pt x="18" y="22"/>
                          <a:pt x="18" y="22"/>
                          <a:pt x="18" y="22"/>
                        </a:cubicBezTo>
                        <a:cubicBezTo>
                          <a:pt x="19" y="22"/>
                          <a:pt x="19" y="22"/>
                          <a:pt x="19" y="22"/>
                        </a:cubicBezTo>
                        <a:cubicBezTo>
                          <a:pt x="20" y="21"/>
                          <a:pt x="20" y="21"/>
                          <a:pt x="20" y="20"/>
                        </a:cubicBezTo>
                        <a:cubicBezTo>
                          <a:pt x="19" y="20"/>
                          <a:pt x="19" y="19"/>
                          <a:pt x="19" y="19"/>
                        </a:cubicBezTo>
                        <a:cubicBezTo>
                          <a:pt x="18" y="18"/>
                          <a:pt x="17" y="17"/>
                          <a:pt x="15" y="15"/>
                        </a:cubicBezTo>
                        <a:cubicBezTo>
                          <a:pt x="12" y="13"/>
                          <a:pt x="11" y="12"/>
                          <a:pt x="9" y="9"/>
                        </a:cubicBezTo>
                        <a:cubicBezTo>
                          <a:pt x="8" y="8"/>
                          <a:pt x="8" y="7"/>
                          <a:pt x="7" y="6"/>
                        </a:cubicBezTo>
                        <a:cubicBezTo>
                          <a:pt x="7" y="5"/>
                          <a:pt x="7" y="5"/>
                          <a:pt x="7" y="5"/>
                        </a:cubicBezTo>
                        <a:cubicBezTo>
                          <a:pt x="5" y="2"/>
                          <a:pt x="3" y="2"/>
                          <a:pt x="3" y="3"/>
                        </a:cubicBezTo>
                        <a:cubicBezTo>
                          <a:pt x="2" y="3"/>
                          <a:pt x="2" y="3"/>
                          <a:pt x="2" y="3"/>
                        </a:cubicBezTo>
                        <a:cubicBezTo>
                          <a:pt x="2" y="2"/>
                          <a:pt x="2" y="2"/>
                          <a:pt x="2" y="2"/>
                        </a:cubicBezTo>
                        <a:cubicBezTo>
                          <a:pt x="2" y="3"/>
                          <a:pt x="2" y="3"/>
                          <a:pt x="2" y="3"/>
                        </a:cubicBezTo>
                        <a:cubicBezTo>
                          <a:pt x="2" y="3"/>
                          <a:pt x="2" y="3"/>
                          <a:pt x="2" y="3"/>
                        </a:cubicBezTo>
                        <a:cubicBezTo>
                          <a:pt x="0" y="5"/>
                          <a:pt x="0" y="7"/>
                          <a:pt x="1" y="8"/>
                        </a:cubicBezTo>
                        <a:cubicBezTo>
                          <a:pt x="2" y="9"/>
                          <a:pt x="3" y="10"/>
                          <a:pt x="4" y="10"/>
                        </a:cubicBezTo>
                        <a:cubicBezTo>
                          <a:pt x="5" y="12"/>
                          <a:pt x="7" y="14"/>
                          <a:pt x="10" y="17"/>
                        </a:cubicBezTo>
                        <a:cubicBezTo>
                          <a:pt x="10" y="18"/>
                          <a:pt x="11" y="19"/>
                          <a:pt x="11" y="20"/>
                        </a:cubicBezTo>
                        <a:cubicBezTo>
                          <a:pt x="12" y="21"/>
                          <a:pt x="12" y="21"/>
                          <a:pt x="12" y="22"/>
                        </a:cubicBezTo>
                        <a:cubicBezTo>
                          <a:pt x="13" y="23"/>
                          <a:pt x="14" y="24"/>
                          <a:pt x="15" y="25"/>
                        </a:cubicBezTo>
                        <a:cubicBezTo>
                          <a:pt x="16" y="26"/>
                          <a:pt x="17" y="26"/>
                          <a:pt x="17" y="26"/>
                        </a:cubicBezTo>
                        <a:cubicBezTo>
                          <a:pt x="17" y="26"/>
                          <a:pt x="17" y="26"/>
                          <a:pt x="17" y="2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99" name="Freeform 7535">
                    <a:extLst>
                      <a:ext uri="{FF2B5EF4-FFF2-40B4-BE49-F238E27FC236}">
                        <a16:creationId xmlns:a16="http://schemas.microsoft.com/office/drawing/2014/main" xmlns="" id="{3BE2447E-089D-4960-B86F-5E6CA72B2618}"/>
                      </a:ext>
                    </a:extLst>
                  </p:cNvPr>
                  <p:cNvSpPr>
                    <a:spLocks noEditPoints="1"/>
                  </p:cNvSpPr>
                  <p:nvPr/>
                </p:nvSpPr>
                <p:spPr bwMode="auto">
                  <a:xfrm>
                    <a:off x="4133" y="2661"/>
                    <a:ext cx="14" cy="18"/>
                  </a:xfrm>
                  <a:custGeom>
                    <a:avLst/>
                    <a:gdLst>
                      <a:gd name="T0" fmla="*/ 3 w 19"/>
                      <a:gd name="T1" fmla="*/ 4 h 24"/>
                      <a:gd name="T2" fmla="*/ 3 w 19"/>
                      <a:gd name="T3" fmla="*/ 2 h 24"/>
                      <a:gd name="T4" fmla="*/ 7 w 19"/>
                      <a:gd name="T5" fmla="*/ 6 h 24"/>
                      <a:gd name="T6" fmla="*/ 11 w 19"/>
                      <a:gd name="T7" fmla="*/ 12 h 24"/>
                      <a:gd name="T8" fmla="*/ 17 w 19"/>
                      <a:gd name="T9" fmla="*/ 18 h 24"/>
                      <a:gd name="T10" fmla="*/ 17 w 19"/>
                      <a:gd name="T11" fmla="*/ 18 h 24"/>
                      <a:gd name="T12" fmla="*/ 16 w 19"/>
                      <a:gd name="T13" fmla="*/ 18 h 24"/>
                      <a:gd name="T14" fmla="*/ 16 w 19"/>
                      <a:gd name="T15" fmla="*/ 18 h 24"/>
                      <a:gd name="T16" fmla="*/ 15 w 19"/>
                      <a:gd name="T17" fmla="*/ 20 h 24"/>
                      <a:gd name="T18" fmla="*/ 14 w 19"/>
                      <a:gd name="T19" fmla="*/ 22 h 24"/>
                      <a:gd name="T20" fmla="*/ 12 w 19"/>
                      <a:gd name="T21" fmla="*/ 19 h 24"/>
                      <a:gd name="T22" fmla="*/ 5 w 19"/>
                      <a:gd name="T23" fmla="*/ 9 h 24"/>
                      <a:gd name="T24" fmla="*/ 2 w 19"/>
                      <a:gd name="T25" fmla="*/ 5 h 24"/>
                      <a:gd name="T26" fmla="*/ 2 w 19"/>
                      <a:gd name="T27" fmla="*/ 4 h 24"/>
                      <a:gd name="T28" fmla="*/ 3 w 19"/>
                      <a:gd name="T29" fmla="*/ 4 h 24"/>
                      <a:gd name="T30" fmla="*/ 1 w 19"/>
                      <a:gd name="T31" fmla="*/ 0 h 24"/>
                      <a:gd name="T32" fmla="*/ 1 w 19"/>
                      <a:gd name="T33" fmla="*/ 0 h 24"/>
                      <a:gd name="T34" fmla="*/ 1 w 19"/>
                      <a:gd name="T35" fmla="*/ 1 h 24"/>
                      <a:gd name="T36" fmla="*/ 1 w 19"/>
                      <a:gd name="T37" fmla="*/ 1 h 24"/>
                      <a:gd name="T38" fmla="*/ 0 w 19"/>
                      <a:gd name="T39" fmla="*/ 3 h 24"/>
                      <a:gd name="T40" fmla="*/ 1 w 19"/>
                      <a:gd name="T41" fmla="*/ 6 h 24"/>
                      <a:gd name="T42" fmla="*/ 2 w 19"/>
                      <a:gd name="T43" fmla="*/ 7 h 24"/>
                      <a:gd name="T44" fmla="*/ 2 w 19"/>
                      <a:gd name="T45" fmla="*/ 8 h 24"/>
                      <a:gd name="T46" fmla="*/ 3 w 19"/>
                      <a:gd name="T47" fmla="*/ 8 h 24"/>
                      <a:gd name="T48" fmla="*/ 9 w 19"/>
                      <a:gd name="T49" fmla="*/ 15 h 24"/>
                      <a:gd name="T50" fmla="*/ 10 w 19"/>
                      <a:gd name="T51" fmla="*/ 18 h 24"/>
                      <a:gd name="T52" fmla="*/ 11 w 19"/>
                      <a:gd name="T53" fmla="*/ 20 h 24"/>
                      <a:gd name="T54" fmla="*/ 12 w 19"/>
                      <a:gd name="T55" fmla="*/ 21 h 24"/>
                      <a:gd name="T56" fmla="*/ 13 w 19"/>
                      <a:gd name="T57" fmla="*/ 22 h 24"/>
                      <a:gd name="T58" fmla="*/ 14 w 19"/>
                      <a:gd name="T59" fmla="*/ 23 h 24"/>
                      <a:gd name="T60" fmla="*/ 16 w 19"/>
                      <a:gd name="T61" fmla="*/ 24 h 24"/>
                      <a:gd name="T62" fmla="*/ 15 w 19"/>
                      <a:gd name="T63" fmla="*/ 23 h 24"/>
                      <a:gd name="T64" fmla="*/ 17 w 19"/>
                      <a:gd name="T65" fmla="*/ 20 h 24"/>
                      <a:gd name="T66" fmla="*/ 19 w 19"/>
                      <a:gd name="T67" fmla="*/ 20 h 24"/>
                      <a:gd name="T68" fmla="*/ 19 w 19"/>
                      <a:gd name="T69" fmla="*/ 18 h 24"/>
                      <a:gd name="T70" fmla="*/ 18 w 19"/>
                      <a:gd name="T71" fmla="*/ 17 h 24"/>
                      <a:gd name="T72" fmla="*/ 14 w 19"/>
                      <a:gd name="T73" fmla="*/ 13 h 24"/>
                      <a:gd name="T74" fmla="*/ 8 w 19"/>
                      <a:gd name="T75" fmla="*/ 7 h 24"/>
                      <a:gd name="T76" fmla="*/ 6 w 19"/>
                      <a:gd name="T77" fmla="*/ 4 h 24"/>
                      <a:gd name="T78" fmla="*/ 6 w 19"/>
                      <a:gd name="T79" fmla="*/ 3 h 24"/>
                      <a:gd name="T80" fmla="*/ 2 w 19"/>
                      <a:gd name="T81" fmla="*/ 1 h 24"/>
                      <a:gd name="T82" fmla="*/ 2 w 19"/>
                      <a:gd name="T83" fmla="*/ 1 h 24"/>
                      <a:gd name="T84" fmla="*/ 1 w 19"/>
                      <a:gd name="T85" fmla="*/ 1 h 24"/>
                      <a:gd name="T86" fmla="*/ 1 w 19"/>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24">
                        <a:moveTo>
                          <a:pt x="3" y="4"/>
                        </a:moveTo>
                        <a:cubicBezTo>
                          <a:pt x="4" y="4"/>
                          <a:pt x="3" y="2"/>
                          <a:pt x="3" y="2"/>
                        </a:cubicBezTo>
                        <a:cubicBezTo>
                          <a:pt x="3" y="2"/>
                          <a:pt x="5" y="3"/>
                          <a:pt x="7" y="6"/>
                        </a:cubicBezTo>
                        <a:cubicBezTo>
                          <a:pt x="8" y="8"/>
                          <a:pt x="9" y="11"/>
                          <a:pt x="11" y="12"/>
                        </a:cubicBezTo>
                        <a:cubicBezTo>
                          <a:pt x="13" y="13"/>
                          <a:pt x="17" y="16"/>
                          <a:pt x="17" y="18"/>
                        </a:cubicBezTo>
                        <a:cubicBezTo>
                          <a:pt x="17" y="18"/>
                          <a:pt x="17" y="18"/>
                          <a:pt x="17" y="18"/>
                        </a:cubicBezTo>
                        <a:cubicBezTo>
                          <a:pt x="16" y="18"/>
                          <a:pt x="16" y="18"/>
                          <a:pt x="16" y="18"/>
                        </a:cubicBezTo>
                        <a:cubicBezTo>
                          <a:pt x="16" y="18"/>
                          <a:pt x="16" y="18"/>
                          <a:pt x="16" y="18"/>
                        </a:cubicBezTo>
                        <a:cubicBezTo>
                          <a:pt x="15" y="18"/>
                          <a:pt x="15" y="19"/>
                          <a:pt x="15" y="20"/>
                        </a:cubicBezTo>
                        <a:cubicBezTo>
                          <a:pt x="15" y="21"/>
                          <a:pt x="15" y="22"/>
                          <a:pt x="14" y="22"/>
                        </a:cubicBezTo>
                        <a:cubicBezTo>
                          <a:pt x="14" y="22"/>
                          <a:pt x="13" y="21"/>
                          <a:pt x="12" y="19"/>
                        </a:cubicBezTo>
                        <a:cubicBezTo>
                          <a:pt x="11" y="16"/>
                          <a:pt x="6" y="10"/>
                          <a:pt x="5" y="9"/>
                        </a:cubicBezTo>
                        <a:cubicBezTo>
                          <a:pt x="3" y="8"/>
                          <a:pt x="2" y="6"/>
                          <a:pt x="2" y="5"/>
                        </a:cubicBezTo>
                        <a:cubicBezTo>
                          <a:pt x="2" y="4"/>
                          <a:pt x="2" y="4"/>
                          <a:pt x="2" y="4"/>
                        </a:cubicBezTo>
                        <a:cubicBezTo>
                          <a:pt x="2" y="4"/>
                          <a:pt x="2" y="4"/>
                          <a:pt x="3" y="4"/>
                        </a:cubicBezTo>
                        <a:close/>
                        <a:moveTo>
                          <a:pt x="1" y="0"/>
                        </a:moveTo>
                        <a:cubicBezTo>
                          <a:pt x="1" y="0"/>
                          <a:pt x="1" y="0"/>
                          <a:pt x="1" y="0"/>
                        </a:cubicBezTo>
                        <a:cubicBezTo>
                          <a:pt x="1" y="1"/>
                          <a:pt x="1" y="1"/>
                          <a:pt x="1" y="1"/>
                        </a:cubicBezTo>
                        <a:cubicBezTo>
                          <a:pt x="1" y="1"/>
                          <a:pt x="1" y="1"/>
                          <a:pt x="1" y="1"/>
                        </a:cubicBezTo>
                        <a:cubicBezTo>
                          <a:pt x="0" y="2"/>
                          <a:pt x="0" y="3"/>
                          <a:pt x="0" y="3"/>
                        </a:cubicBezTo>
                        <a:cubicBezTo>
                          <a:pt x="0" y="4"/>
                          <a:pt x="1" y="5"/>
                          <a:pt x="1" y="6"/>
                        </a:cubicBezTo>
                        <a:cubicBezTo>
                          <a:pt x="2" y="6"/>
                          <a:pt x="2" y="7"/>
                          <a:pt x="2" y="7"/>
                        </a:cubicBezTo>
                        <a:cubicBezTo>
                          <a:pt x="2" y="8"/>
                          <a:pt x="2" y="8"/>
                          <a:pt x="2" y="8"/>
                        </a:cubicBezTo>
                        <a:cubicBezTo>
                          <a:pt x="3" y="8"/>
                          <a:pt x="3" y="8"/>
                          <a:pt x="3" y="8"/>
                        </a:cubicBezTo>
                        <a:cubicBezTo>
                          <a:pt x="4" y="10"/>
                          <a:pt x="6" y="12"/>
                          <a:pt x="9" y="15"/>
                        </a:cubicBezTo>
                        <a:cubicBezTo>
                          <a:pt x="9" y="16"/>
                          <a:pt x="10" y="17"/>
                          <a:pt x="10" y="18"/>
                        </a:cubicBezTo>
                        <a:cubicBezTo>
                          <a:pt x="11" y="19"/>
                          <a:pt x="11" y="19"/>
                          <a:pt x="11" y="20"/>
                        </a:cubicBezTo>
                        <a:cubicBezTo>
                          <a:pt x="12" y="21"/>
                          <a:pt x="12" y="21"/>
                          <a:pt x="12" y="21"/>
                        </a:cubicBezTo>
                        <a:cubicBezTo>
                          <a:pt x="12" y="21"/>
                          <a:pt x="13" y="22"/>
                          <a:pt x="13" y="22"/>
                        </a:cubicBezTo>
                        <a:cubicBezTo>
                          <a:pt x="14" y="23"/>
                          <a:pt x="14" y="23"/>
                          <a:pt x="14" y="23"/>
                        </a:cubicBezTo>
                        <a:cubicBezTo>
                          <a:pt x="15" y="24"/>
                          <a:pt x="15" y="24"/>
                          <a:pt x="16" y="24"/>
                        </a:cubicBezTo>
                        <a:cubicBezTo>
                          <a:pt x="15" y="24"/>
                          <a:pt x="15" y="23"/>
                          <a:pt x="15" y="23"/>
                        </a:cubicBezTo>
                        <a:cubicBezTo>
                          <a:pt x="15" y="21"/>
                          <a:pt x="16" y="21"/>
                          <a:pt x="17" y="20"/>
                        </a:cubicBezTo>
                        <a:cubicBezTo>
                          <a:pt x="17" y="20"/>
                          <a:pt x="18" y="20"/>
                          <a:pt x="19" y="20"/>
                        </a:cubicBezTo>
                        <a:cubicBezTo>
                          <a:pt x="19" y="19"/>
                          <a:pt x="19" y="19"/>
                          <a:pt x="19" y="18"/>
                        </a:cubicBezTo>
                        <a:cubicBezTo>
                          <a:pt x="18" y="18"/>
                          <a:pt x="18" y="17"/>
                          <a:pt x="18" y="17"/>
                        </a:cubicBezTo>
                        <a:cubicBezTo>
                          <a:pt x="17" y="16"/>
                          <a:pt x="16" y="15"/>
                          <a:pt x="14" y="13"/>
                        </a:cubicBezTo>
                        <a:cubicBezTo>
                          <a:pt x="11" y="11"/>
                          <a:pt x="10" y="10"/>
                          <a:pt x="8" y="7"/>
                        </a:cubicBezTo>
                        <a:cubicBezTo>
                          <a:pt x="7" y="6"/>
                          <a:pt x="7" y="5"/>
                          <a:pt x="6" y="4"/>
                        </a:cubicBezTo>
                        <a:cubicBezTo>
                          <a:pt x="6" y="3"/>
                          <a:pt x="6" y="3"/>
                          <a:pt x="6" y="3"/>
                        </a:cubicBezTo>
                        <a:cubicBezTo>
                          <a:pt x="4" y="1"/>
                          <a:pt x="3" y="1"/>
                          <a:pt x="2" y="1"/>
                        </a:cubicBezTo>
                        <a:cubicBezTo>
                          <a:pt x="2" y="1"/>
                          <a:pt x="2" y="1"/>
                          <a:pt x="2" y="1"/>
                        </a:cubicBezTo>
                        <a:cubicBezTo>
                          <a:pt x="1" y="1"/>
                          <a:pt x="1" y="1"/>
                          <a:pt x="1"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0" name="Freeform 7536">
                    <a:extLst>
                      <a:ext uri="{FF2B5EF4-FFF2-40B4-BE49-F238E27FC236}">
                        <a16:creationId xmlns:a16="http://schemas.microsoft.com/office/drawing/2014/main" xmlns="" id="{2CC65C50-2CDD-4CD6-B843-5DB19BBB1444}"/>
                      </a:ext>
                    </a:extLst>
                  </p:cNvPr>
                  <p:cNvSpPr>
                    <a:spLocks noEditPoints="1"/>
                  </p:cNvSpPr>
                  <p:nvPr/>
                </p:nvSpPr>
                <p:spPr bwMode="auto">
                  <a:xfrm>
                    <a:off x="4132" y="2661"/>
                    <a:ext cx="15" cy="18"/>
                  </a:xfrm>
                  <a:custGeom>
                    <a:avLst/>
                    <a:gdLst>
                      <a:gd name="T0" fmla="*/ 14 w 20"/>
                      <a:gd name="T1" fmla="*/ 22 h 25"/>
                      <a:gd name="T2" fmla="*/ 14 w 20"/>
                      <a:gd name="T3" fmla="*/ 22 h 25"/>
                      <a:gd name="T4" fmla="*/ 15 w 20"/>
                      <a:gd name="T5" fmla="*/ 23 h 25"/>
                      <a:gd name="T6" fmla="*/ 17 w 20"/>
                      <a:gd name="T7" fmla="*/ 25 h 25"/>
                      <a:gd name="T8" fmla="*/ 17 w 20"/>
                      <a:gd name="T9" fmla="*/ 24 h 25"/>
                      <a:gd name="T10" fmla="*/ 17 w 20"/>
                      <a:gd name="T11" fmla="*/ 24 h 25"/>
                      <a:gd name="T12" fmla="*/ 15 w 20"/>
                      <a:gd name="T13" fmla="*/ 23 h 25"/>
                      <a:gd name="T14" fmla="*/ 14 w 20"/>
                      <a:gd name="T15" fmla="*/ 22 h 25"/>
                      <a:gd name="T16" fmla="*/ 3 w 20"/>
                      <a:gd name="T17" fmla="*/ 8 h 25"/>
                      <a:gd name="T18" fmla="*/ 4 w 20"/>
                      <a:gd name="T19" fmla="*/ 9 h 25"/>
                      <a:gd name="T20" fmla="*/ 4 w 20"/>
                      <a:gd name="T21" fmla="*/ 9 h 25"/>
                      <a:gd name="T22" fmla="*/ 11 w 20"/>
                      <a:gd name="T23" fmla="*/ 18 h 25"/>
                      <a:gd name="T24" fmla="*/ 12 w 20"/>
                      <a:gd name="T25" fmla="*/ 20 h 25"/>
                      <a:gd name="T26" fmla="*/ 13 w 20"/>
                      <a:gd name="T27" fmla="*/ 21 h 25"/>
                      <a:gd name="T28" fmla="*/ 12 w 20"/>
                      <a:gd name="T29" fmla="*/ 20 h 25"/>
                      <a:gd name="T30" fmla="*/ 11 w 20"/>
                      <a:gd name="T31" fmla="*/ 18 h 25"/>
                      <a:gd name="T32" fmla="*/ 10 w 20"/>
                      <a:gd name="T33" fmla="*/ 15 h 25"/>
                      <a:gd name="T34" fmla="*/ 4 w 20"/>
                      <a:gd name="T35" fmla="*/ 8 h 25"/>
                      <a:gd name="T36" fmla="*/ 3 w 20"/>
                      <a:gd name="T37" fmla="*/ 8 h 25"/>
                      <a:gd name="T38" fmla="*/ 2 w 20"/>
                      <a:gd name="T39" fmla="*/ 0 h 25"/>
                      <a:gd name="T40" fmla="*/ 1 w 20"/>
                      <a:gd name="T41" fmla="*/ 1 h 25"/>
                      <a:gd name="T42" fmla="*/ 0 w 20"/>
                      <a:gd name="T43" fmla="*/ 3 h 25"/>
                      <a:gd name="T44" fmla="*/ 1 w 20"/>
                      <a:gd name="T45" fmla="*/ 3 h 25"/>
                      <a:gd name="T46" fmla="*/ 2 w 20"/>
                      <a:gd name="T47" fmla="*/ 1 h 25"/>
                      <a:gd name="T48" fmla="*/ 2 w 20"/>
                      <a:gd name="T49" fmla="*/ 1 h 25"/>
                      <a:gd name="T50" fmla="*/ 2 w 20"/>
                      <a:gd name="T51" fmla="*/ 0 h 25"/>
                      <a:gd name="T52" fmla="*/ 3 w 20"/>
                      <a:gd name="T53" fmla="*/ 0 h 25"/>
                      <a:gd name="T54" fmla="*/ 2 w 20"/>
                      <a:gd name="T55" fmla="*/ 0 h 25"/>
                      <a:gd name="T56" fmla="*/ 2 w 20"/>
                      <a:gd name="T57" fmla="*/ 0 h 25"/>
                      <a:gd name="T58" fmla="*/ 2 w 20"/>
                      <a:gd name="T59" fmla="*/ 1 h 25"/>
                      <a:gd name="T60" fmla="*/ 3 w 20"/>
                      <a:gd name="T61" fmla="*/ 1 h 25"/>
                      <a:gd name="T62" fmla="*/ 3 w 20"/>
                      <a:gd name="T63" fmla="*/ 1 h 25"/>
                      <a:gd name="T64" fmla="*/ 7 w 20"/>
                      <a:gd name="T65" fmla="*/ 3 h 25"/>
                      <a:gd name="T66" fmla="*/ 7 w 20"/>
                      <a:gd name="T67" fmla="*/ 4 h 25"/>
                      <a:gd name="T68" fmla="*/ 9 w 20"/>
                      <a:gd name="T69" fmla="*/ 7 h 25"/>
                      <a:gd name="T70" fmla="*/ 15 w 20"/>
                      <a:gd name="T71" fmla="*/ 13 h 25"/>
                      <a:gd name="T72" fmla="*/ 19 w 20"/>
                      <a:gd name="T73" fmla="*/ 17 h 25"/>
                      <a:gd name="T74" fmla="*/ 20 w 20"/>
                      <a:gd name="T75" fmla="*/ 18 h 25"/>
                      <a:gd name="T76" fmla="*/ 20 w 20"/>
                      <a:gd name="T77" fmla="*/ 20 h 25"/>
                      <a:gd name="T78" fmla="*/ 20 w 20"/>
                      <a:gd name="T79" fmla="*/ 19 h 25"/>
                      <a:gd name="T80" fmla="*/ 20 w 20"/>
                      <a:gd name="T81" fmla="*/ 18 h 25"/>
                      <a:gd name="T82" fmla="*/ 15 w 20"/>
                      <a:gd name="T83" fmla="*/ 13 h 25"/>
                      <a:gd name="T84" fmla="*/ 7 w 20"/>
                      <a:gd name="T85" fmla="*/ 4 h 25"/>
                      <a:gd name="T86" fmla="*/ 3 w 20"/>
                      <a:gd name="T8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14" y="22"/>
                        </a:moveTo>
                        <a:cubicBezTo>
                          <a:pt x="14" y="22"/>
                          <a:pt x="14" y="22"/>
                          <a:pt x="14" y="22"/>
                        </a:cubicBezTo>
                        <a:cubicBezTo>
                          <a:pt x="15" y="23"/>
                          <a:pt x="15" y="23"/>
                          <a:pt x="15" y="23"/>
                        </a:cubicBezTo>
                        <a:cubicBezTo>
                          <a:pt x="15" y="24"/>
                          <a:pt x="16" y="24"/>
                          <a:pt x="17" y="25"/>
                        </a:cubicBezTo>
                        <a:cubicBezTo>
                          <a:pt x="17" y="24"/>
                          <a:pt x="17" y="24"/>
                          <a:pt x="17" y="24"/>
                        </a:cubicBezTo>
                        <a:cubicBezTo>
                          <a:pt x="17" y="24"/>
                          <a:pt x="17" y="24"/>
                          <a:pt x="17" y="24"/>
                        </a:cubicBezTo>
                        <a:cubicBezTo>
                          <a:pt x="16" y="24"/>
                          <a:pt x="16" y="24"/>
                          <a:pt x="15" y="23"/>
                        </a:cubicBezTo>
                        <a:lnTo>
                          <a:pt x="14" y="22"/>
                        </a:lnTo>
                        <a:close/>
                        <a:moveTo>
                          <a:pt x="3" y="8"/>
                        </a:moveTo>
                        <a:cubicBezTo>
                          <a:pt x="4" y="9"/>
                          <a:pt x="4" y="9"/>
                          <a:pt x="4" y="9"/>
                        </a:cubicBezTo>
                        <a:cubicBezTo>
                          <a:pt x="4" y="9"/>
                          <a:pt x="4" y="9"/>
                          <a:pt x="4" y="9"/>
                        </a:cubicBezTo>
                        <a:cubicBezTo>
                          <a:pt x="6" y="10"/>
                          <a:pt x="9" y="14"/>
                          <a:pt x="11" y="18"/>
                        </a:cubicBezTo>
                        <a:cubicBezTo>
                          <a:pt x="11" y="19"/>
                          <a:pt x="12" y="19"/>
                          <a:pt x="12" y="20"/>
                        </a:cubicBezTo>
                        <a:cubicBezTo>
                          <a:pt x="12" y="20"/>
                          <a:pt x="13" y="20"/>
                          <a:pt x="13" y="21"/>
                        </a:cubicBezTo>
                        <a:cubicBezTo>
                          <a:pt x="12" y="20"/>
                          <a:pt x="12" y="20"/>
                          <a:pt x="12" y="20"/>
                        </a:cubicBezTo>
                        <a:cubicBezTo>
                          <a:pt x="12" y="19"/>
                          <a:pt x="12" y="19"/>
                          <a:pt x="11" y="18"/>
                        </a:cubicBezTo>
                        <a:cubicBezTo>
                          <a:pt x="11" y="17"/>
                          <a:pt x="10" y="16"/>
                          <a:pt x="10" y="15"/>
                        </a:cubicBezTo>
                        <a:cubicBezTo>
                          <a:pt x="7" y="12"/>
                          <a:pt x="5" y="10"/>
                          <a:pt x="4" y="8"/>
                        </a:cubicBezTo>
                        <a:lnTo>
                          <a:pt x="3" y="8"/>
                        </a:lnTo>
                        <a:close/>
                        <a:moveTo>
                          <a:pt x="2" y="0"/>
                        </a:moveTo>
                        <a:cubicBezTo>
                          <a:pt x="2" y="1"/>
                          <a:pt x="1" y="1"/>
                          <a:pt x="1" y="1"/>
                        </a:cubicBezTo>
                        <a:cubicBezTo>
                          <a:pt x="1" y="2"/>
                          <a:pt x="0" y="2"/>
                          <a:pt x="0" y="3"/>
                        </a:cubicBezTo>
                        <a:cubicBezTo>
                          <a:pt x="1" y="3"/>
                          <a:pt x="1" y="3"/>
                          <a:pt x="1" y="3"/>
                        </a:cubicBezTo>
                        <a:cubicBezTo>
                          <a:pt x="1" y="3"/>
                          <a:pt x="1" y="2"/>
                          <a:pt x="2" y="1"/>
                        </a:cubicBezTo>
                        <a:cubicBezTo>
                          <a:pt x="2" y="1"/>
                          <a:pt x="2" y="1"/>
                          <a:pt x="2" y="1"/>
                        </a:cubicBezTo>
                        <a:lnTo>
                          <a:pt x="2" y="0"/>
                        </a:lnTo>
                        <a:close/>
                        <a:moveTo>
                          <a:pt x="3" y="0"/>
                        </a:moveTo>
                        <a:cubicBezTo>
                          <a:pt x="3" y="0"/>
                          <a:pt x="3" y="0"/>
                          <a:pt x="2" y="0"/>
                        </a:cubicBezTo>
                        <a:cubicBezTo>
                          <a:pt x="2" y="0"/>
                          <a:pt x="2" y="0"/>
                          <a:pt x="2" y="0"/>
                        </a:cubicBezTo>
                        <a:cubicBezTo>
                          <a:pt x="2" y="1"/>
                          <a:pt x="2" y="1"/>
                          <a:pt x="2" y="1"/>
                        </a:cubicBezTo>
                        <a:cubicBezTo>
                          <a:pt x="3" y="1"/>
                          <a:pt x="3" y="1"/>
                          <a:pt x="3" y="1"/>
                        </a:cubicBezTo>
                        <a:cubicBezTo>
                          <a:pt x="3" y="1"/>
                          <a:pt x="3" y="1"/>
                          <a:pt x="3" y="1"/>
                        </a:cubicBezTo>
                        <a:cubicBezTo>
                          <a:pt x="4" y="1"/>
                          <a:pt x="5" y="1"/>
                          <a:pt x="7" y="3"/>
                        </a:cubicBezTo>
                        <a:cubicBezTo>
                          <a:pt x="7" y="3"/>
                          <a:pt x="7" y="3"/>
                          <a:pt x="7" y="4"/>
                        </a:cubicBezTo>
                        <a:cubicBezTo>
                          <a:pt x="8" y="5"/>
                          <a:pt x="8" y="6"/>
                          <a:pt x="9" y="7"/>
                        </a:cubicBezTo>
                        <a:cubicBezTo>
                          <a:pt x="11" y="10"/>
                          <a:pt x="12" y="11"/>
                          <a:pt x="15" y="13"/>
                        </a:cubicBezTo>
                        <a:cubicBezTo>
                          <a:pt x="17" y="15"/>
                          <a:pt x="18" y="16"/>
                          <a:pt x="19" y="17"/>
                        </a:cubicBezTo>
                        <a:cubicBezTo>
                          <a:pt x="19" y="17"/>
                          <a:pt x="19" y="18"/>
                          <a:pt x="20" y="18"/>
                        </a:cubicBezTo>
                        <a:cubicBezTo>
                          <a:pt x="20" y="19"/>
                          <a:pt x="20" y="19"/>
                          <a:pt x="20" y="20"/>
                        </a:cubicBezTo>
                        <a:cubicBezTo>
                          <a:pt x="20" y="19"/>
                          <a:pt x="20" y="19"/>
                          <a:pt x="20" y="19"/>
                        </a:cubicBezTo>
                        <a:cubicBezTo>
                          <a:pt x="20" y="19"/>
                          <a:pt x="20" y="19"/>
                          <a:pt x="20" y="18"/>
                        </a:cubicBezTo>
                        <a:cubicBezTo>
                          <a:pt x="19" y="15"/>
                          <a:pt x="18" y="16"/>
                          <a:pt x="15" y="13"/>
                        </a:cubicBezTo>
                        <a:cubicBezTo>
                          <a:pt x="12" y="10"/>
                          <a:pt x="10" y="9"/>
                          <a:pt x="7" y="4"/>
                        </a:cubicBezTo>
                        <a:cubicBezTo>
                          <a:pt x="6"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1" name="Freeform 7537">
                    <a:extLst>
                      <a:ext uri="{FF2B5EF4-FFF2-40B4-BE49-F238E27FC236}">
                        <a16:creationId xmlns:a16="http://schemas.microsoft.com/office/drawing/2014/main" xmlns="" id="{E4E5DFE5-A7D1-4367-A4B7-B34AF33966BA}"/>
                      </a:ext>
                    </a:extLst>
                  </p:cNvPr>
                  <p:cNvSpPr>
                    <a:spLocks/>
                  </p:cNvSpPr>
                  <p:nvPr/>
                </p:nvSpPr>
                <p:spPr bwMode="auto">
                  <a:xfrm>
                    <a:off x="4135" y="2664"/>
                    <a:ext cx="10" cy="11"/>
                  </a:xfrm>
                  <a:custGeom>
                    <a:avLst/>
                    <a:gdLst>
                      <a:gd name="T0" fmla="*/ 1 w 13"/>
                      <a:gd name="T1" fmla="*/ 1 h 15"/>
                      <a:gd name="T2" fmla="*/ 3 w 13"/>
                      <a:gd name="T3" fmla="*/ 3 h 15"/>
                      <a:gd name="T4" fmla="*/ 11 w 13"/>
                      <a:gd name="T5" fmla="*/ 11 h 15"/>
                      <a:gd name="T6" fmla="*/ 11 w 13"/>
                      <a:gd name="T7" fmla="*/ 13 h 15"/>
                      <a:gd name="T8" fmla="*/ 10 w 13"/>
                      <a:gd name="T9" fmla="*/ 14 h 15"/>
                      <a:gd name="T10" fmla="*/ 4 w 13"/>
                      <a:gd name="T11" fmla="*/ 5 h 15"/>
                      <a:gd name="T12" fmla="*/ 1 w 13"/>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 y="1"/>
                        </a:moveTo>
                        <a:cubicBezTo>
                          <a:pt x="1" y="1"/>
                          <a:pt x="2" y="0"/>
                          <a:pt x="3" y="3"/>
                        </a:cubicBezTo>
                        <a:cubicBezTo>
                          <a:pt x="5" y="5"/>
                          <a:pt x="9" y="10"/>
                          <a:pt x="11" y="11"/>
                        </a:cubicBezTo>
                        <a:cubicBezTo>
                          <a:pt x="13" y="13"/>
                          <a:pt x="12" y="13"/>
                          <a:pt x="11" y="13"/>
                        </a:cubicBezTo>
                        <a:cubicBezTo>
                          <a:pt x="11" y="13"/>
                          <a:pt x="12" y="15"/>
                          <a:pt x="10" y="14"/>
                        </a:cubicBezTo>
                        <a:cubicBezTo>
                          <a:pt x="9" y="14"/>
                          <a:pt x="4" y="5"/>
                          <a:pt x="4" y="5"/>
                        </a:cubicBezTo>
                        <a:cubicBezTo>
                          <a:pt x="3" y="4"/>
                          <a:pt x="0" y="1"/>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2" name="Freeform 7538">
                    <a:extLst>
                      <a:ext uri="{FF2B5EF4-FFF2-40B4-BE49-F238E27FC236}">
                        <a16:creationId xmlns:a16="http://schemas.microsoft.com/office/drawing/2014/main" xmlns="" id="{27A90A9A-E500-424F-9780-E96D99E83042}"/>
                      </a:ext>
                    </a:extLst>
                  </p:cNvPr>
                  <p:cNvSpPr>
                    <a:spLocks/>
                  </p:cNvSpPr>
                  <p:nvPr/>
                </p:nvSpPr>
                <p:spPr bwMode="auto">
                  <a:xfrm>
                    <a:off x="4121" y="2644"/>
                    <a:ext cx="14" cy="20"/>
                  </a:xfrm>
                  <a:custGeom>
                    <a:avLst/>
                    <a:gdLst>
                      <a:gd name="T0" fmla="*/ 3 w 19"/>
                      <a:gd name="T1" fmla="*/ 1 h 26"/>
                      <a:gd name="T2" fmla="*/ 7 w 19"/>
                      <a:gd name="T3" fmla="*/ 5 h 26"/>
                      <a:gd name="T4" fmla="*/ 14 w 19"/>
                      <a:gd name="T5" fmla="*/ 14 h 26"/>
                      <a:gd name="T6" fmla="*/ 17 w 19"/>
                      <a:gd name="T7" fmla="*/ 22 h 26"/>
                      <a:gd name="T8" fmla="*/ 15 w 19"/>
                      <a:gd name="T9" fmla="*/ 24 h 26"/>
                      <a:gd name="T10" fmla="*/ 8 w 19"/>
                      <a:gd name="T11" fmla="*/ 19 h 26"/>
                      <a:gd name="T12" fmla="*/ 4 w 19"/>
                      <a:gd name="T13" fmla="*/ 11 h 26"/>
                      <a:gd name="T14" fmla="*/ 0 w 19"/>
                      <a:gd name="T15" fmla="*/ 4 h 26"/>
                      <a:gd name="T16" fmla="*/ 3 w 19"/>
                      <a:gd name="T1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3" y="1"/>
                        </a:moveTo>
                        <a:cubicBezTo>
                          <a:pt x="3" y="1"/>
                          <a:pt x="5" y="0"/>
                          <a:pt x="7" y="5"/>
                        </a:cubicBezTo>
                        <a:cubicBezTo>
                          <a:pt x="10" y="11"/>
                          <a:pt x="10" y="11"/>
                          <a:pt x="14" y="14"/>
                        </a:cubicBezTo>
                        <a:cubicBezTo>
                          <a:pt x="18" y="18"/>
                          <a:pt x="19" y="21"/>
                          <a:pt x="17" y="22"/>
                        </a:cubicBezTo>
                        <a:cubicBezTo>
                          <a:pt x="16" y="23"/>
                          <a:pt x="15" y="23"/>
                          <a:pt x="15" y="24"/>
                        </a:cubicBezTo>
                        <a:cubicBezTo>
                          <a:pt x="15" y="26"/>
                          <a:pt x="11" y="26"/>
                          <a:pt x="8" y="19"/>
                        </a:cubicBezTo>
                        <a:cubicBezTo>
                          <a:pt x="5" y="13"/>
                          <a:pt x="5" y="12"/>
                          <a:pt x="4" y="11"/>
                        </a:cubicBezTo>
                        <a:cubicBezTo>
                          <a:pt x="4" y="10"/>
                          <a:pt x="0" y="6"/>
                          <a:pt x="0" y="4"/>
                        </a:cubicBezTo>
                        <a:cubicBezTo>
                          <a:pt x="0" y="2"/>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3" name="Freeform 7539">
                    <a:extLst>
                      <a:ext uri="{FF2B5EF4-FFF2-40B4-BE49-F238E27FC236}">
                        <a16:creationId xmlns:a16="http://schemas.microsoft.com/office/drawing/2014/main" xmlns="" id="{73F87434-18F2-49E6-AAAE-1BF365063A63}"/>
                      </a:ext>
                    </a:extLst>
                  </p:cNvPr>
                  <p:cNvSpPr>
                    <a:spLocks noEditPoints="1"/>
                  </p:cNvSpPr>
                  <p:nvPr/>
                </p:nvSpPr>
                <p:spPr bwMode="auto">
                  <a:xfrm>
                    <a:off x="4120" y="2644"/>
                    <a:ext cx="15" cy="20"/>
                  </a:xfrm>
                  <a:custGeom>
                    <a:avLst/>
                    <a:gdLst>
                      <a:gd name="T0" fmla="*/ 16 w 20"/>
                      <a:gd name="T1" fmla="*/ 25 h 26"/>
                      <a:gd name="T2" fmla="*/ 16 w 20"/>
                      <a:gd name="T3" fmla="*/ 25 h 26"/>
                      <a:gd name="T4" fmla="*/ 16 w 20"/>
                      <a:gd name="T5" fmla="*/ 25 h 26"/>
                      <a:gd name="T6" fmla="*/ 9 w 20"/>
                      <a:gd name="T7" fmla="*/ 19 h 26"/>
                      <a:gd name="T8" fmla="*/ 9 w 20"/>
                      <a:gd name="T9" fmla="*/ 19 h 26"/>
                      <a:gd name="T10" fmla="*/ 7 w 20"/>
                      <a:gd name="T11" fmla="*/ 15 h 26"/>
                      <a:gd name="T12" fmla="*/ 5 w 20"/>
                      <a:gd name="T13" fmla="*/ 11 h 26"/>
                      <a:gd name="T14" fmla="*/ 1 w 20"/>
                      <a:gd name="T15" fmla="*/ 6 h 26"/>
                      <a:gd name="T16" fmla="*/ 0 w 20"/>
                      <a:gd name="T17" fmla="*/ 4 h 26"/>
                      <a:gd name="T18" fmla="*/ 2 w 20"/>
                      <a:gd name="T19" fmla="*/ 2 h 26"/>
                      <a:gd name="T20" fmla="*/ 4 w 20"/>
                      <a:gd name="T21" fmla="*/ 1 h 26"/>
                      <a:gd name="T22" fmla="*/ 4 w 20"/>
                      <a:gd name="T23" fmla="*/ 1 h 26"/>
                      <a:gd name="T24" fmla="*/ 9 w 20"/>
                      <a:gd name="T25" fmla="*/ 5 h 26"/>
                      <a:gd name="T26" fmla="*/ 15 w 20"/>
                      <a:gd name="T27" fmla="*/ 14 h 26"/>
                      <a:gd name="T28" fmla="*/ 19 w 20"/>
                      <a:gd name="T29" fmla="*/ 18 h 26"/>
                      <a:gd name="T30" fmla="*/ 18 w 20"/>
                      <a:gd name="T31" fmla="*/ 22 h 26"/>
                      <a:gd name="T32" fmla="*/ 16 w 20"/>
                      <a:gd name="T33" fmla="*/ 25 h 26"/>
                      <a:gd name="T34" fmla="*/ 8 w 20"/>
                      <a:gd name="T35" fmla="*/ 6 h 26"/>
                      <a:gd name="T36" fmla="*/ 4 w 20"/>
                      <a:gd name="T37" fmla="*/ 2 h 26"/>
                      <a:gd name="T38" fmla="*/ 4 w 20"/>
                      <a:gd name="T39" fmla="*/ 2 h 26"/>
                      <a:gd name="T40" fmla="*/ 4 w 20"/>
                      <a:gd name="T41" fmla="*/ 2 h 26"/>
                      <a:gd name="T42" fmla="*/ 4 w 20"/>
                      <a:gd name="T43" fmla="*/ 2 h 26"/>
                      <a:gd name="T44" fmla="*/ 3 w 20"/>
                      <a:gd name="T45" fmla="*/ 2 h 26"/>
                      <a:gd name="T46" fmla="*/ 1 w 20"/>
                      <a:gd name="T47" fmla="*/ 4 h 26"/>
                      <a:gd name="T48" fmla="*/ 1 w 20"/>
                      <a:gd name="T49" fmla="*/ 5 h 26"/>
                      <a:gd name="T50" fmla="*/ 6 w 20"/>
                      <a:gd name="T51" fmla="*/ 11 h 26"/>
                      <a:gd name="T52" fmla="*/ 8 w 20"/>
                      <a:gd name="T53" fmla="*/ 15 h 26"/>
                      <a:gd name="T54" fmla="*/ 10 w 20"/>
                      <a:gd name="T55" fmla="*/ 19 h 26"/>
                      <a:gd name="T56" fmla="*/ 10 w 20"/>
                      <a:gd name="T57" fmla="*/ 19 h 26"/>
                      <a:gd name="T58" fmla="*/ 15 w 20"/>
                      <a:gd name="T59" fmla="*/ 25 h 26"/>
                      <a:gd name="T60" fmla="*/ 16 w 20"/>
                      <a:gd name="T61" fmla="*/ 24 h 26"/>
                      <a:gd name="T62" fmla="*/ 18 w 20"/>
                      <a:gd name="T63" fmla="*/ 21 h 26"/>
                      <a:gd name="T64" fmla="*/ 18 w 20"/>
                      <a:gd name="T65" fmla="*/ 18 h 26"/>
                      <a:gd name="T66" fmla="*/ 15 w 20"/>
                      <a:gd name="T67" fmla="*/ 14 h 26"/>
                      <a:gd name="T68" fmla="*/ 8 w 20"/>
                      <a:gd name="T69" fmla="*/ 6 h 26"/>
                      <a:gd name="T70" fmla="*/ 4 w 20"/>
                      <a:gd name="T71" fmla="*/ 1 h 26"/>
                      <a:gd name="T72" fmla="*/ 4 w 20"/>
                      <a:gd name="T7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6">
                        <a:moveTo>
                          <a:pt x="16" y="25"/>
                        </a:moveTo>
                        <a:cubicBezTo>
                          <a:pt x="16" y="25"/>
                          <a:pt x="16" y="25"/>
                          <a:pt x="16" y="25"/>
                        </a:cubicBezTo>
                        <a:cubicBezTo>
                          <a:pt x="16" y="25"/>
                          <a:pt x="16" y="25"/>
                          <a:pt x="16" y="25"/>
                        </a:cubicBezTo>
                        <a:cubicBezTo>
                          <a:pt x="14" y="26"/>
                          <a:pt x="12" y="25"/>
                          <a:pt x="9" y="19"/>
                        </a:cubicBezTo>
                        <a:cubicBezTo>
                          <a:pt x="9" y="19"/>
                          <a:pt x="9" y="19"/>
                          <a:pt x="9" y="19"/>
                        </a:cubicBezTo>
                        <a:cubicBezTo>
                          <a:pt x="8" y="18"/>
                          <a:pt x="8" y="16"/>
                          <a:pt x="7" y="15"/>
                        </a:cubicBezTo>
                        <a:cubicBezTo>
                          <a:pt x="6" y="12"/>
                          <a:pt x="6" y="12"/>
                          <a:pt x="5" y="11"/>
                        </a:cubicBezTo>
                        <a:cubicBezTo>
                          <a:pt x="5" y="11"/>
                          <a:pt x="2" y="8"/>
                          <a:pt x="1" y="6"/>
                        </a:cubicBezTo>
                        <a:cubicBezTo>
                          <a:pt x="1" y="5"/>
                          <a:pt x="0" y="5"/>
                          <a:pt x="0" y="4"/>
                        </a:cubicBezTo>
                        <a:cubicBezTo>
                          <a:pt x="1" y="3"/>
                          <a:pt x="2" y="2"/>
                          <a:pt x="2" y="2"/>
                        </a:cubicBezTo>
                        <a:cubicBezTo>
                          <a:pt x="3" y="1"/>
                          <a:pt x="4" y="1"/>
                          <a:pt x="4" y="1"/>
                        </a:cubicBezTo>
                        <a:cubicBezTo>
                          <a:pt x="4" y="1"/>
                          <a:pt x="4" y="1"/>
                          <a:pt x="4" y="1"/>
                        </a:cubicBezTo>
                        <a:cubicBezTo>
                          <a:pt x="5" y="1"/>
                          <a:pt x="6" y="0"/>
                          <a:pt x="9" y="5"/>
                        </a:cubicBezTo>
                        <a:cubicBezTo>
                          <a:pt x="12" y="11"/>
                          <a:pt x="11" y="10"/>
                          <a:pt x="15" y="14"/>
                        </a:cubicBezTo>
                        <a:cubicBezTo>
                          <a:pt x="17" y="15"/>
                          <a:pt x="18" y="17"/>
                          <a:pt x="19" y="18"/>
                        </a:cubicBezTo>
                        <a:cubicBezTo>
                          <a:pt x="20" y="20"/>
                          <a:pt x="19" y="22"/>
                          <a:pt x="18" y="22"/>
                        </a:cubicBezTo>
                        <a:cubicBezTo>
                          <a:pt x="17" y="23"/>
                          <a:pt x="16" y="24"/>
                          <a:pt x="16" y="25"/>
                        </a:cubicBezTo>
                        <a:close/>
                        <a:moveTo>
                          <a:pt x="8" y="6"/>
                        </a:moveTo>
                        <a:cubicBezTo>
                          <a:pt x="6" y="1"/>
                          <a:pt x="5" y="2"/>
                          <a:pt x="4" y="2"/>
                        </a:cubicBezTo>
                        <a:cubicBezTo>
                          <a:pt x="4" y="2"/>
                          <a:pt x="4" y="2"/>
                          <a:pt x="4" y="2"/>
                        </a:cubicBezTo>
                        <a:cubicBezTo>
                          <a:pt x="4" y="2"/>
                          <a:pt x="4" y="2"/>
                          <a:pt x="4" y="2"/>
                        </a:cubicBezTo>
                        <a:cubicBezTo>
                          <a:pt x="4" y="2"/>
                          <a:pt x="4" y="2"/>
                          <a:pt x="4" y="2"/>
                        </a:cubicBezTo>
                        <a:cubicBezTo>
                          <a:pt x="4" y="2"/>
                          <a:pt x="3" y="2"/>
                          <a:pt x="3" y="2"/>
                        </a:cubicBezTo>
                        <a:cubicBezTo>
                          <a:pt x="2" y="3"/>
                          <a:pt x="1" y="3"/>
                          <a:pt x="1" y="4"/>
                        </a:cubicBezTo>
                        <a:cubicBezTo>
                          <a:pt x="1" y="4"/>
                          <a:pt x="1" y="5"/>
                          <a:pt x="1" y="5"/>
                        </a:cubicBezTo>
                        <a:cubicBezTo>
                          <a:pt x="2" y="7"/>
                          <a:pt x="5" y="10"/>
                          <a:pt x="6" y="11"/>
                        </a:cubicBezTo>
                        <a:cubicBezTo>
                          <a:pt x="6" y="12"/>
                          <a:pt x="6" y="12"/>
                          <a:pt x="8" y="15"/>
                        </a:cubicBezTo>
                        <a:cubicBezTo>
                          <a:pt x="8" y="16"/>
                          <a:pt x="9" y="17"/>
                          <a:pt x="10" y="19"/>
                        </a:cubicBezTo>
                        <a:cubicBezTo>
                          <a:pt x="10" y="19"/>
                          <a:pt x="10" y="19"/>
                          <a:pt x="10" y="19"/>
                        </a:cubicBezTo>
                        <a:cubicBezTo>
                          <a:pt x="12" y="24"/>
                          <a:pt x="15" y="25"/>
                          <a:pt x="15" y="25"/>
                        </a:cubicBezTo>
                        <a:cubicBezTo>
                          <a:pt x="16" y="24"/>
                          <a:pt x="16" y="24"/>
                          <a:pt x="16" y="24"/>
                        </a:cubicBezTo>
                        <a:cubicBezTo>
                          <a:pt x="16" y="23"/>
                          <a:pt x="17" y="23"/>
                          <a:pt x="18" y="21"/>
                        </a:cubicBezTo>
                        <a:cubicBezTo>
                          <a:pt x="19" y="21"/>
                          <a:pt x="19" y="20"/>
                          <a:pt x="18" y="18"/>
                        </a:cubicBezTo>
                        <a:cubicBezTo>
                          <a:pt x="18" y="17"/>
                          <a:pt x="17" y="16"/>
                          <a:pt x="15" y="14"/>
                        </a:cubicBezTo>
                        <a:cubicBezTo>
                          <a:pt x="11" y="11"/>
                          <a:pt x="11" y="11"/>
                          <a:pt x="8" y="6"/>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4" name="Freeform 7540">
                    <a:extLst>
                      <a:ext uri="{FF2B5EF4-FFF2-40B4-BE49-F238E27FC236}">
                        <a16:creationId xmlns:a16="http://schemas.microsoft.com/office/drawing/2014/main" xmlns="" id="{732F21E3-3D45-42A2-A182-DAF08693FDB7}"/>
                      </a:ext>
                    </a:extLst>
                  </p:cNvPr>
                  <p:cNvSpPr>
                    <a:spLocks/>
                  </p:cNvSpPr>
                  <p:nvPr/>
                </p:nvSpPr>
                <p:spPr bwMode="auto">
                  <a:xfrm>
                    <a:off x="4122" y="2646"/>
                    <a:ext cx="12" cy="17"/>
                  </a:xfrm>
                  <a:custGeom>
                    <a:avLst/>
                    <a:gdLst>
                      <a:gd name="T0" fmla="*/ 2 w 16"/>
                      <a:gd name="T1" fmla="*/ 0 h 23"/>
                      <a:gd name="T2" fmla="*/ 1 w 16"/>
                      <a:gd name="T3" fmla="*/ 0 h 23"/>
                      <a:gd name="T4" fmla="*/ 1 w 16"/>
                      <a:gd name="T5" fmla="*/ 0 h 23"/>
                      <a:gd name="T6" fmla="*/ 1 w 16"/>
                      <a:gd name="T7" fmla="*/ 0 h 23"/>
                      <a:gd name="T8" fmla="*/ 1 w 16"/>
                      <a:gd name="T9" fmla="*/ 0 h 23"/>
                      <a:gd name="T10" fmla="*/ 0 w 16"/>
                      <a:gd name="T11" fmla="*/ 0 h 23"/>
                      <a:gd name="T12" fmla="*/ 1 w 16"/>
                      <a:gd name="T13" fmla="*/ 2 h 23"/>
                      <a:gd name="T14" fmla="*/ 1 w 16"/>
                      <a:gd name="T15" fmla="*/ 1 h 23"/>
                      <a:gd name="T16" fmla="*/ 2 w 16"/>
                      <a:gd name="T17" fmla="*/ 1 h 23"/>
                      <a:gd name="T18" fmla="*/ 3 w 16"/>
                      <a:gd name="T19" fmla="*/ 1 h 23"/>
                      <a:gd name="T20" fmla="*/ 5 w 16"/>
                      <a:gd name="T21" fmla="*/ 6 h 23"/>
                      <a:gd name="T22" fmla="*/ 8 w 16"/>
                      <a:gd name="T23" fmla="*/ 10 h 23"/>
                      <a:gd name="T24" fmla="*/ 14 w 16"/>
                      <a:gd name="T25" fmla="*/ 17 h 23"/>
                      <a:gd name="T26" fmla="*/ 13 w 16"/>
                      <a:gd name="T27" fmla="*/ 18 h 23"/>
                      <a:gd name="T28" fmla="*/ 13 w 16"/>
                      <a:gd name="T29" fmla="*/ 18 h 23"/>
                      <a:gd name="T30" fmla="*/ 12 w 16"/>
                      <a:gd name="T31" fmla="*/ 18 h 23"/>
                      <a:gd name="T32" fmla="*/ 12 w 16"/>
                      <a:gd name="T33" fmla="*/ 18 h 23"/>
                      <a:gd name="T34" fmla="*/ 12 w 16"/>
                      <a:gd name="T35" fmla="*/ 18 h 23"/>
                      <a:gd name="T36" fmla="*/ 12 w 16"/>
                      <a:gd name="T37" fmla="*/ 19 h 23"/>
                      <a:gd name="T38" fmla="*/ 11 w 16"/>
                      <a:gd name="T39" fmla="*/ 22 h 23"/>
                      <a:gd name="T40" fmla="*/ 12 w 16"/>
                      <a:gd name="T41" fmla="*/ 23 h 23"/>
                      <a:gd name="T42" fmla="*/ 13 w 16"/>
                      <a:gd name="T43" fmla="*/ 22 h 23"/>
                      <a:gd name="T44" fmla="*/ 15 w 16"/>
                      <a:gd name="T45" fmla="*/ 19 h 23"/>
                      <a:gd name="T46" fmla="*/ 15 w 16"/>
                      <a:gd name="T47" fmla="*/ 16 h 23"/>
                      <a:gd name="T48" fmla="*/ 12 w 16"/>
                      <a:gd name="T49" fmla="*/ 12 h 23"/>
                      <a:gd name="T50" fmla="*/ 5 w 16"/>
                      <a:gd name="T51" fmla="*/ 4 h 23"/>
                      <a:gd name="T52" fmla="*/ 2 w 1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3">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1"/>
                          <a:pt x="1" y="1"/>
                          <a:pt x="1" y="2"/>
                        </a:cubicBezTo>
                        <a:cubicBezTo>
                          <a:pt x="2" y="2"/>
                          <a:pt x="2" y="1"/>
                          <a:pt x="1" y="1"/>
                        </a:cubicBezTo>
                        <a:cubicBezTo>
                          <a:pt x="2" y="1"/>
                          <a:pt x="2" y="1"/>
                          <a:pt x="2" y="1"/>
                        </a:cubicBezTo>
                        <a:cubicBezTo>
                          <a:pt x="2" y="1"/>
                          <a:pt x="2" y="1"/>
                          <a:pt x="3" y="1"/>
                        </a:cubicBezTo>
                        <a:cubicBezTo>
                          <a:pt x="3" y="1"/>
                          <a:pt x="5" y="4"/>
                          <a:pt x="5" y="6"/>
                        </a:cubicBezTo>
                        <a:cubicBezTo>
                          <a:pt x="6" y="8"/>
                          <a:pt x="6" y="9"/>
                          <a:pt x="8" y="10"/>
                        </a:cubicBezTo>
                        <a:cubicBezTo>
                          <a:pt x="10" y="11"/>
                          <a:pt x="14" y="15"/>
                          <a:pt x="14" y="17"/>
                        </a:cubicBezTo>
                        <a:cubicBezTo>
                          <a:pt x="14" y="18"/>
                          <a:pt x="14"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9"/>
                          <a:pt x="12" y="19"/>
                          <a:pt x="12" y="19"/>
                        </a:cubicBezTo>
                        <a:cubicBezTo>
                          <a:pt x="12" y="20"/>
                          <a:pt x="12" y="21"/>
                          <a:pt x="11" y="22"/>
                        </a:cubicBezTo>
                        <a:cubicBezTo>
                          <a:pt x="12" y="22"/>
                          <a:pt x="12" y="22"/>
                          <a:pt x="12" y="23"/>
                        </a:cubicBezTo>
                        <a:cubicBezTo>
                          <a:pt x="13" y="22"/>
                          <a:pt x="13" y="22"/>
                          <a:pt x="13" y="22"/>
                        </a:cubicBezTo>
                        <a:cubicBezTo>
                          <a:pt x="13" y="21"/>
                          <a:pt x="14" y="21"/>
                          <a:pt x="15" y="19"/>
                        </a:cubicBezTo>
                        <a:cubicBezTo>
                          <a:pt x="16" y="19"/>
                          <a:pt x="16" y="18"/>
                          <a:pt x="15" y="16"/>
                        </a:cubicBezTo>
                        <a:cubicBezTo>
                          <a:pt x="15" y="15"/>
                          <a:pt x="14" y="14"/>
                          <a:pt x="12" y="12"/>
                        </a:cubicBezTo>
                        <a:cubicBezTo>
                          <a:pt x="8" y="9"/>
                          <a:pt x="8" y="9"/>
                          <a:pt x="5" y="4"/>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5" name="Freeform 7541">
                    <a:extLst>
                      <a:ext uri="{FF2B5EF4-FFF2-40B4-BE49-F238E27FC236}">
                        <a16:creationId xmlns:a16="http://schemas.microsoft.com/office/drawing/2014/main" xmlns="" id="{BB9C9502-CBCF-4E89-ADE3-69E80B5F2829}"/>
                      </a:ext>
                    </a:extLst>
                  </p:cNvPr>
                  <p:cNvSpPr>
                    <a:spLocks/>
                  </p:cNvSpPr>
                  <p:nvPr/>
                </p:nvSpPr>
                <p:spPr bwMode="auto">
                  <a:xfrm>
                    <a:off x="4122" y="2645"/>
                    <a:ext cx="13" cy="18"/>
                  </a:xfrm>
                  <a:custGeom>
                    <a:avLst/>
                    <a:gdLst>
                      <a:gd name="T0" fmla="*/ 2 w 17"/>
                      <a:gd name="T1" fmla="*/ 0 h 24"/>
                      <a:gd name="T2" fmla="*/ 1 w 17"/>
                      <a:gd name="T3" fmla="*/ 0 h 24"/>
                      <a:gd name="T4" fmla="*/ 0 w 17"/>
                      <a:gd name="T5" fmla="*/ 1 h 24"/>
                      <a:gd name="T6" fmla="*/ 0 w 17"/>
                      <a:gd name="T7" fmla="*/ 1 h 24"/>
                      <a:gd name="T8" fmla="*/ 0 w 17"/>
                      <a:gd name="T9" fmla="*/ 1 h 24"/>
                      <a:gd name="T10" fmla="*/ 1 w 17"/>
                      <a:gd name="T11" fmla="*/ 1 h 24"/>
                      <a:gd name="T12" fmla="*/ 1 w 17"/>
                      <a:gd name="T13" fmla="*/ 1 h 24"/>
                      <a:gd name="T14" fmla="*/ 1 w 17"/>
                      <a:gd name="T15" fmla="*/ 1 h 24"/>
                      <a:gd name="T16" fmla="*/ 1 w 17"/>
                      <a:gd name="T17" fmla="*/ 1 h 24"/>
                      <a:gd name="T18" fmla="*/ 2 w 17"/>
                      <a:gd name="T19" fmla="*/ 1 h 24"/>
                      <a:gd name="T20" fmla="*/ 5 w 17"/>
                      <a:gd name="T21" fmla="*/ 5 h 24"/>
                      <a:gd name="T22" fmla="*/ 12 w 17"/>
                      <a:gd name="T23" fmla="*/ 13 h 24"/>
                      <a:gd name="T24" fmla="*/ 15 w 17"/>
                      <a:gd name="T25" fmla="*/ 17 h 24"/>
                      <a:gd name="T26" fmla="*/ 15 w 17"/>
                      <a:gd name="T27" fmla="*/ 20 h 24"/>
                      <a:gd name="T28" fmla="*/ 13 w 17"/>
                      <a:gd name="T29" fmla="*/ 23 h 24"/>
                      <a:gd name="T30" fmla="*/ 12 w 17"/>
                      <a:gd name="T31" fmla="*/ 24 h 24"/>
                      <a:gd name="T32" fmla="*/ 13 w 17"/>
                      <a:gd name="T33" fmla="*/ 24 h 24"/>
                      <a:gd name="T34" fmla="*/ 13 w 17"/>
                      <a:gd name="T35" fmla="*/ 23 h 24"/>
                      <a:gd name="T36" fmla="*/ 15 w 17"/>
                      <a:gd name="T37" fmla="*/ 21 h 24"/>
                      <a:gd name="T38" fmla="*/ 12 w 17"/>
                      <a:gd name="T39" fmla="*/ 13 h 24"/>
                      <a:gd name="T40" fmla="*/ 5 w 17"/>
                      <a:gd name="T41" fmla="*/ 4 h 24"/>
                      <a:gd name="T42" fmla="*/ 2 w 17"/>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4">
                        <a:moveTo>
                          <a:pt x="2" y="0"/>
                        </a:moveTo>
                        <a:cubicBezTo>
                          <a:pt x="1" y="0"/>
                          <a:pt x="1" y="0"/>
                          <a:pt x="1" y="0"/>
                        </a:cubicBezTo>
                        <a:cubicBezTo>
                          <a:pt x="1" y="0"/>
                          <a:pt x="1"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3" y="1"/>
                          <a:pt x="5" y="5"/>
                        </a:cubicBezTo>
                        <a:cubicBezTo>
                          <a:pt x="8" y="10"/>
                          <a:pt x="8" y="10"/>
                          <a:pt x="12" y="13"/>
                        </a:cubicBezTo>
                        <a:cubicBezTo>
                          <a:pt x="14" y="15"/>
                          <a:pt x="15" y="16"/>
                          <a:pt x="15" y="17"/>
                        </a:cubicBezTo>
                        <a:cubicBezTo>
                          <a:pt x="16" y="19"/>
                          <a:pt x="16" y="20"/>
                          <a:pt x="15" y="20"/>
                        </a:cubicBezTo>
                        <a:cubicBezTo>
                          <a:pt x="14" y="22"/>
                          <a:pt x="13" y="22"/>
                          <a:pt x="13" y="23"/>
                        </a:cubicBezTo>
                        <a:cubicBezTo>
                          <a:pt x="12" y="24"/>
                          <a:pt x="12" y="24"/>
                          <a:pt x="12" y="24"/>
                        </a:cubicBezTo>
                        <a:cubicBezTo>
                          <a:pt x="13" y="24"/>
                          <a:pt x="13" y="24"/>
                          <a:pt x="13" y="24"/>
                        </a:cubicBezTo>
                        <a:cubicBezTo>
                          <a:pt x="13" y="23"/>
                          <a:pt x="13" y="23"/>
                          <a:pt x="13" y="23"/>
                        </a:cubicBezTo>
                        <a:cubicBezTo>
                          <a:pt x="13" y="22"/>
                          <a:pt x="14" y="22"/>
                          <a:pt x="15" y="21"/>
                        </a:cubicBezTo>
                        <a:cubicBezTo>
                          <a:pt x="17" y="20"/>
                          <a:pt x="16" y="17"/>
                          <a:pt x="12" y="13"/>
                        </a:cubicBezTo>
                        <a:cubicBezTo>
                          <a:pt x="8" y="10"/>
                          <a:pt x="8" y="10"/>
                          <a:pt x="5" y="4"/>
                        </a:cubicBezTo>
                        <a:cubicBezTo>
                          <a:pt x="4"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6" name="Freeform 7542">
                    <a:extLst>
                      <a:ext uri="{FF2B5EF4-FFF2-40B4-BE49-F238E27FC236}">
                        <a16:creationId xmlns:a16="http://schemas.microsoft.com/office/drawing/2014/main" xmlns="" id="{C9E77B6F-4213-4995-A453-6F249446A455}"/>
                      </a:ext>
                    </a:extLst>
                  </p:cNvPr>
                  <p:cNvSpPr>
                    <a:spLocks/>
                  </p:cNvSpPr>
                  <p:nvPr/>
                </p:nvSpPr>
                <p:spPr bwMode="auto">
                  <a:xfrm>
                    <a:off x="4123" y="2648"/>
                    <a:ext cx="10" cy="12"/>
                  </a:xfrm>
                  <a:custGeom>
                    <a:avLst/>
                    <a:gdLst>
                      <a:gd name="T0" fmla="*/ 1 w 13"/>
                      <a:gd name="T1" fmla="*/ 1 h 16"/>
                      <a:gd name="T2" fmla="*/ 4 w 13"/>
                      <a:gd name="T3" fmla="*/ 4 h 16"/>
                      <a:gd name="T4" fmla="*/ 8 w 13"/>
                      <a:gd name="T5" fmla="*/ 9 h 16"/>
                      <a:gd name="T6" fmla="*/ 11 w 13"/>
                      <a:gd name="T7" fmla="*/ 13 h 16"/>
                      <a:gd name="T8" fmla="*/ 9 w 13"/>
                      <a:gd name="T9" fmla="*/ 15 h 16"/>
                      <a:gd name="T10" fmla="*/ 7 w 13"/>
                      <a:gd name="T11" fmla="*/ 11 h 16"/>
                      <a:gd name="T12" fmla="*/ 2 w 13"/>
                      <a:gd name="T13" fmla="*/ 3 h 16"/>
                      <a:gd name="T14" fmla="*/ 1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1" y="1"/>
                        </a:moveTo>
                        <a:cubicBezTo>
                          <a:pt x="1" y="1"/>
                          <a:pt x="3" y="3"/>
                          <a:pt x="4" y="4"/>
                        </a:cubicBezTo>
                        <a:cubicBezTo>
                          <a:pt x="5" y="6"/>
                          <a:pt x="6" y="8"/>
                          <a:pt x="8" y="9"/>
                        </a:cubicBezTo>
                        <a:cubicBezTo>
                          <a:pt x="10" y="10"/>
                          <a:pt x="13" y="13"/>
                          <a:pt x="11" y="13"/>
                        </a:cubicBezTo>
                        <a:cubicBezTo>
                          <a:pt x="10" y="14"/>
                          <a:pt x="9" y="14"/>
                          <a:pt x="9" y="15"/>
                        </a:cubicBezTo>
                        <a:cubicBezTo>
                          <a:pt x="9" y="16"/>
                          <a:pt x="8" y="14"/>
                          <a:pt x="7" y="11"/>
                        </a:cubicBezTo>
                        <a:cubicBezTo>
                          <a:pt x="5" y="8"/>
                          <a:pt x="4" y="4"/>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7" name="Freeform 7543">
                    <a:extLst>
                      <a:ext uri="{FF2B5EF4-FFF2-40B4-BE49-F238E27FC236}">
                        <a16:creationId xmlns:a16="http://schemas.microsoft.com/office/drawing/2014/main" xmlns="" id="{9C47F83D-2B14-47AC-8158-56E980E65BCE}"/>
                      </a:ext>
                    </a:extLst>
                  </p:cNvPr>
                  <p:cNvSpPr>
                    <a:spLocks/>
                  </p:cNvSpPr>
                  <p:nvPr/>
                </p:nvSpPr>
                <p:spPr bwMode="auto">
                  <a:xfrm>
                    <a:off x="4144" y="2675"/>
                    <a:ext cx="9" cy="9"/>
                  </a:xfrm>
                  <a:custGeom>
                    <a:avLst/>
                    <a:gdLst>
                      <a:gd name="T0" fmla="*/ 5 w 12"/>
                      <a:gd name="T1" fmla="*/ 1 h 12"/>
                      <a:gd name="T2" fmla="*/ 8 w 12"/>
                      <a:gd name="T3" fmla="*/ 4 h 12"/>
                      <a:gd name="T4" fmla="*/ 11 w 12"/>
                      <a:gd name="T5" fmla="*/ 10 h 12"/>
                      <a:gd name="T6" fmla="*/ 6 w 12"/>
                      <a:gd name="T7" fmla="*/ 8 h 12"/>
                      <a:gd name="T8" fmla="*/ 1 w 12"/>
                      <a:gd name="T9" fmla="*/ 4 h 12"/>
                      <a:gd name="T10" fmla="*/ 5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5" y="1"/>
                        </a:moveTo>
                        <a:cubicBezTo>
                          <a:pt x="5" y="1"/>
                          <a:pt x="6" y="0"/>
                          <a:pt x="8" y="4"/>
                        </a:cubicBezTo>
                        <a:cubicBezTo>
                          <a:pt x="10" y="8"/>
                          <a:pt x="12" y="8"/>
                          <a:pt x="11" y="10"/>
                        </a:cubicBezTo>
                        <a:cubicBezTo>
                          <a:pt x="10" y="12"/>
                          <a:pt x="8" y="10"/>
                          <a:pt x="6" y="8"/>
                        </a:cubicBezTo>
                        <a:cubicBezTo>
                          <a:pt x="4" y="6"/>
                          <a:pt x="1" y="7"/>
                          <a:pt x="1" y="4"/>
                        </a:cubicBezTo>
                        <a:cubicBezTo>
                          <a:pt x="0" y="1"/>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8" name="Freeform 7544">
                    <a:extLst>
                      <a:ext uri="{FF2B5EF4-FFF2-40B4-BE49-F238E27FC236}">
                        <a16:creationId xmlns:a16="http://schemas.microsoft.com/office/drawing/2014/main" xmlns="" id="{3828ECF1-C3FA-4787-B4D1-3BE198285AD6}"/>
                      </a:ext>
                    </a:extLst>
                  </p:cNvPr>
                  <p:cNvSpPr>
                    <a:spLocks noEditPoints="1"/>
                  </p:cNvSpPr>
                  <p:nvPr/>
                </p:nvSpPr>
                <p:spPr bwMode="auto">
                  <a:xfrm>
                    <a:off x="4144" y="2675"/>
                    <a:ext cx="9" cy="9"/>
                  </a:xfrm>
                  <a:custGeom>
                    <a:avLst/>
                    <a:gdLst>
                      <a:gd name="T0" fmla="*/ 11 w 12"/>
                      <a:gd name="T1" fmla="*/ 10 h 12"/>
                      <a:gd name="T2" fmla="*/ 10 w 12"/>
                      <a:gd name="T3" fmla="*/ 11 h 12"/>
                      <a:gd name="T4" fmla="*/ 10 w 12"/>
                      <a:gd name="T5" fmla="*/ 11 h 12"/>
                      <a:gd name="T6" fmla="*/ 5 w 12"/>
                      <a:gd name="T7" fmla="*/ 8 h 12"/>
                      <a:gd name="T8" fmla="*/ 1 w 12"/>
                      <a:gd name="T9" fmla="*/ 5 h 12"/>
                      <a:gd name="T10" fmla="*/ 0 w 12"/>
                      <a:gd name="T11" fmla="*/ 4 h 12"/>
                      <a:gd name="T12" fmla="*/ 2 w 12"/>
                      <a:gd name="T13" fmla="*/ 1 h 12"/>
                      <a:gd name="T14" fmla="*/ 4 w 12"/>
                      <a:gd name="T15" fmla="*/ 0 h 12"/>
                      <a:gd name="T16" fmla="*/ 9 w 12"/>
                      <a:gd name="T17" fmla="*/ 4 h 12"/>
                      <a:gd name="T18" fmla="*/ 12 w 12"/>
                      <a:gd name="T19" fmla="*/ 8 h 12"/>
                      <a:gd name="T20" fmla="*/ 11 w 12"/>
                      <a:gd name="T21" fmla="*/ 10 h 12"/>
                      <a:gd name="T22" fmla="*/ 5 w 12"/>
                      <a:gd name="T23" fmla="*/ 1 h 12"/>
                      <a:gd name="T24" fmla="*/ 5 w 12"/>
                      <a:gd name="T25" fmla="*/ 1 h 12"/>
                      <a:gd name="T26" fmla="*/ 5 w 12"/>
                      <a:gd name="T27" fmla="*/ 1 h 12"/>
                      <a:gd name="T28" fmla="*/ 2 w 12"/>
                      <a:gd name="T29" fmla="*/ 2 h 12"/>
                      <a:gd name="T30" fmla="*/ 1 w 12"/>
                      <a:gd name="T31" fmla="*/ 4 h 12"/>
                      <a:gd name="T32" fmla="*/ 1 w 12"/>
                      <a:gd name="T33" fmla="*/ 5 h 12"/>
                      <a:gd name="T34" fmla="*/ 6 w 12"/>
                      <a:gd name="T35" fmla="*/ 8 h 12"/>
                      <a:gd name="T36" fmla="*/ 10 w 12"/>
                      <a:gd name="T37" fmla="*/ 10 h 12"/>
                      <a:gd name="T38" fmla="*/ 11 w 12"/>
                      <a:gd name="T39" fmla="*/ 10 h 12"/>
                      <a:gd name="T40" fmla="*/ 11 w 12"/>
                      <a:gd name="T41" fmla="*/ 9 h 12"/>
                      <a:gd name="T42" fmla="*/ 8 w 12"/>
                      <a:gd name="T43" fmla="*/ 5 h 12"/>
                      <a:gd name="T44" fmla="*/ 5 w 12"/>
                      <a:gd name="T45" fmla="*/ 1 h 12"/>
                      <a:gd name="T46" fmla="*/ 5 w 12"/>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11" y="10"/>
                        </a:moveTo>
                        <a:cubicBezTo>
                          <a:pt x="10" y="11"/>
                          <a:pt x="10" y="11"/>
                          <a:pt x="10" y="11"/>
                        </a:cubicBezTo>
                        <a:cubicBezTo>
                          <a:pt x="10" y="11"/>
                          <a:pt x="10" y="11"/>
                          <a:pt x="10" y="11"/>
                        </a:cubicBezTo>
                        <a:cubicBezTo>
                          <a:pt x="9" y="12"/>
                          <a:pt x="7" y="10"/>
                          <a:pt x="5" y="8"/>
                        </a:cubicBezTo>
                        <a:cubicBezTo>
                          <a:pt x="4" y="7"/>
                          <a:pt x="2" y="7"/>
                          <a:pt x="1" y="5"/>
                        </a:cubicBezTo>
                        <a:cubicBezTo>
                          <a:pt x="0" y="5"/>
                          <a:pt x="0" y="5"/>
                          <a:pt x="0" y="4"/>
                        </a:cubicBezTo>
                        <a:cubicBezTo>
                          <a:pt x="0" y="2"/>
                          <a:pt x="1" y="2"/>
                          <a:pt x="2" y="1"/>
                        </a:cubicBezTo>
                        <a:cubicBezTo>
                          <a:pt x="3" y="1"/>
                          <a:pt x="4" y="0"/>
                          <a:pt x="4" y="0"/>
                        </a:cubicBezTo>
                        <a:cubicBezTo>
                          <a:pt x="5" y="0"/>
                          <a:pt x="6" y="0"/>
                          <a:pt x="9" y="4"/>
                        </a:cubicBezTo>
                        <a:cubicBezTo>
                          <a:pt x="10" y="7"/>
                          <a:pt x="11" y="7"/>
                          <a:pt x="12" y="8"/>
                        </a:cubicBezTo>
                        <a:cubicBezTo>
                          <a:pt x="12" y="9"/>
                          <a:pt x="12" y="9"/>
                          <a:pt x="11" y="10"/>
                        </a:cubicBezTo>
                        <a:close/>
                        <a:moveTo>
                          <a:pt x="5" y="1"/>
                        </a:moveTo>
                        <a:cubicBezTo>
                          <a:pt x="5" y="1"/>
                          <a:pt x="5" y="1"/>
                          <a:pt x="5" y="1"/>
                        </a:cubicBezTo>
                        <a:cubicBezTo>
                          <a:pt x="5" y="1"/>
                          <a:pt x="5" y="1"/>
                          <a:pt x="5" y="1"/>
                        </a:cubicBezTo>
                        <a:cubicBezTo>
                          <a:pt x="5" y="1"/>
                          <a:pt x="3" y="1"/>
                          <a:pt x="2" y="2"/>
                        </a:cubicBezTo>
                        <a:cubicBezTo>
                          <a:pt x="2" y="2"/>
                          <a:pt x="1" y="3"/>
                          <a:pt x="1" y="4"/>
                        </a:cubicBezTo>
                        <a:cubicBezTo>
                          <a:pt x="1" y="4"/>
                          <a:pt x="1" y="5"/>
                          <a:pt x="1" y="5"/>
                        </a:cubicBezTo>
                        <a:cubicBezTo>
                          <a:pt x="2" y="6"/>
                          <a:pt x="4" y="6"/>
                          <a:pt x="6" y="8"/>
                        </a:cubicBezTo>
                        <a:cubicBezTo>
                          <a:pt x="7" y="9"/>
                          <a:pt x="9" y="11"/>
                          <a:pt x="10" y="10"/>
                        </a:cubicBezTo>
                        <a:cubicBezTo>
                          <a:pt x="11" y="10"/>
                          <a:pt x="11" y="10"/>
                          <a:pt x="11" y="10"/>
                        </a:cubicBezTo>
                        <a:cubicBezTo>
                          <a:pt x="11" y="9"/>
                          <a:pt x="11" y="9"/>
                          <a:pt x="11" y="9"/>
                        </a:cubicBezTo>
                        <a:cubicBezTo>
                          <a:pt x="11" y="8"/>
                          <a:pt x="9" y="7"/>
                          <a:pt x="8" y="5"/>
                        </a:cubicBezTo>
                        <a:cubicBezTo>
                          <a:pt x="7" y="3"/>
                          <a:pt x="6" y="2"/>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09" name="Freeform 7545">
                    <a:extLst>
                      <a:ext uri="{FF2B5EF4-FFF2-40B4-BE49-F238E27FC236}">
                        <a16:creationId xmlns:a16="http://schemas.microsoft.com/office/drawing/2014/main" xmlns="" id="{89A103F5-1293-4F63-847A-E3C0EB1D8D89}"/>
                      </a:ext>
                    </a:extLst>
                  </p:cNvPr>
                  <p:cNvSpPr>
                    <a:spLocks noEditPoints="1"/>
                  </p:cNvSpPr>
                  <p:nvPr/>
                </p:nvSpPr>
                <p:spPr bwMode="auto">
                  <a:xfrm>
                    <a:off x="4145" y="2676"/>
                    <a:ext cx="7" cy="6"/>
                  </a:xfrm>
                  <a:custGeom>
                    <a:avLst/>
                    <a:gdLst>
                      <a:gd name="T0" fmla="*/ 7 w 10"/>
                      <a:gd name="T1" fmla="*/ 8 h 9"/>
                      <a:gd name="T2" fmla="*/ 5 w 10"/>
                      <a:gd name="T3" fmla="*/ 6 h 9"/>
                      <a:gd name="T4" fmla="*/ 2 w 10"/>
                      <a:gd name="T5" fmla="*/ 3 h 9"/>
                      <a:gd name="T6" fmla="*/ 4 w 10"/>
                      <a:gd name="T7" fmla="*/ 2 h 9"/>
                      <a:gd name="T8" fmla="*/ 4 w 10"/>
                      <a:gd name="T9" fmla="*/ 2 h 9"/>
                      <a:gd name="T10" fmla="*/ 6 w 10"/>
                      <a:gd name="T11" fmla="*/ 4 h 9"/>
                      <a:gd name="T12" fmla="*/ 8 w 10"/>
                      <a:gd name="T13" fmla="*/ 7 h 9"/>
                      <a:gd name="T14" fmla="*/ 7 w 10"/>
                      <a:gd name="T15" fmla="*/ 8 h 9"/>
                      <a:gd name="T16" fmla="*/ 4 w 10"/>
                      <a:gd name="T17" fmla="*/ 0 h 9"/>
                      <a:gd name="T18" fmla="*/ 4 w 10"/>
                      <a:gd name="T19" fmla="*/ 0 h 9"/>
                      <a:gd name="T20" fmla="*/ 4 w 10"/>
                      <a:gd name="T21" fmla="*/ 0 h 9"/>
                      <a:gd name="T22" fmla="*/ 1 w 10"/>
                      <a:gd name="T23" fmla="*/ 1 h 9"/>
                      <a:gd name="T24" fmla="*/ 0 w 10"/>
                      <a:gd name="T25" fmla="*/ 3 h 9"/>
                      <a:gd name="T26" fmla="*/ 0 w 10"/>
                      <a:gd name="T27" fmla="*/ 4 h 9"/>
                      <a:gd name="T28" fmla="*/ 5 w 10"/>
                      <a:gd name="T29" fmla="*/ 7 h 9"/>
                      <a:gd name="T30" fmla="*/ 9 w 10"/>
                      <a:gd name="T31" fmla="*/ 9 h 9"/>
                      <a:gd name="T32" fmla="*/ 9 w 10"/>
                      <a:gd name="T33" fmla="*/ 9 h 9"/>
                      <a:gd name="T34" fmla="*/ 10 w 10"/>
                      <a:gd name="T35" fmla="*/ 9 h 9"/>
                      <a:gd name="T36" fmla="*/ 10 w 10"/>
                      <a:gd name="T37" fmla="*/ 8 h 9"/>
                      <a:gd name="T38" fmla="*/ 7 w 10"/>
                      <a:gd name="T39" fmla="*/ 4 h 9"/>
                      <a:gd name="T40" fmla="*/ 4 w 10"/>
                      <a:gd name="T41" fmla="*/ 0 h 9"/>
                      <a:gd name="T42" fmla="*/ 4 w 10"/>
                      <a:gd name="T43" fmla="*/ 0 h 9"/>
                      <a:gd name="T44" fmla="*/ 4 w 10"/>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7" y="8"/>
                        </a:moveTo>
                        <a:cubicBezTo>
                          <a:pt x="7" y="8"/>
                          <a:pt x="6" y="7"/>
                          <a:pt x="5" y="6"/>
                        </a:cubicBezTo>
                        <a:cubicBezTo>
                          <a:pt x="5" y="5"/>
                          <a:pt x="2" y="3"/>
                          <a:pt x="2" y="3"/>
                        </a:cubicBezTo>
                        <a:cubicBezTo>
                          <a:pt x="1" y="3"/>
                          <a:pt x="1" y="2"/>
                          <a:pt x="4" y="2"/>
                        </a:cubicBezTo>
                        <a:cubicBezTo>
                          <a:pt x="4" y="2"/>
                          <a:pt x="4" y="2"/>
                          <a:pt x="4" y="2"/>
                        </a:cubicBezTo>
                        <a:cubicBezTo>
                          <a:pt x="4" y="2"/>
                          <a:pt x="5" y="2"/>
                          <a:pt x="6" y="4"/>
                        </a:cubicBezTo>
                        <a:cubicBezTo>
                          <a:pt x="7" y="5"/>
                          <a:pt x="9" y="6"/>
                          <a:pt x="8" y="7"/>
                        </a:cubicBezTo>
                        <a:cubicBezTo>
                          <a:pt x="8" y="8"/>
                          <a:pt x="8" y="8"/>
                          <a:pt x="7" y="8"/>
                        </a:cubicBezTo>
                        <a:close/>
                        <a:moveTo>
                          <a:pt x="4" y="0"/>
                        </a:moveTo>
                        <a:cubicBezTo>
                          <a:pt x="4" y="0"/>
                          <a:pt x="4" y="0"/>
                          <a:pt x="4" y="0"/>
                        </a:cubicBezTo>
                        <a:cubicBezTo>
                          <a:pt x="4" y="0"/>
                          <a:pt x="4" y="0"/>
                          <a:pt x="4" y="0"/>
                        </a:cubicBezTo>
                        <a:cubicBezTo>
                          <a:pt x="4" y="0"/>
                          <a:pt x="2" y="0"/>
                          <a:pt x="1" y="1"/>
                        </a:cubicBezTo>
                        <a:cubicBezTo>
                          <a:pt x="1" y="1"/>
                          <a:pt x="0" y="2"/>
                          <a:pt x="0" y="3"/>
                        </a:cubicBezTo>
                        <a:cubicBezTo>
                          <a:pt x="0" y="3"/>
                          <a:pt x="0" y="4"/>
                          <a:pt x="0" y="4"/>
                        </a:cubicBezTo>
                        <a:cubicBezTo>
                          <a:pt x="1" y="5"/>
                          <a:pt x="3" y="5"/>
                          <a:pt x="5" y="7"/>
                        </a:cubicBezTo>
                        <a:cubicBezTo>
                          <a:pt x="6" y="8"/>
                          <a:pt x="8" y="9"/>
                          <a:pt x="9" y="9"/>
                        </a:cubicBezTo>
                        <a:cubicBezTo>
                          <a:pt x="9" y="9"/>
                          <a:pt x="9" y="9"/>
                          <a:pt x="9" y="9"/>
                        </a:cubicBezTo>
                        <a:cubicBezTo>
                          <a:pt x="10" y="9"/>
                          <a:pt x="10" y="9"/>
                          <a:pt x="10" y="9"/>
                        </a:cubicBezTo>
                        <a:cubicBezTo>
                          <a:pt x="10" y="8"/>
                          <a:pt x="10" y="8"/>
                          <a:pt x="10" y="8"/>
                        </a:cubicBezTo>
                        <a:cubicBezTo>
                          <a:pt x="10" y="7"/>
                          <a:pt x="8" y="6"/>
                          <a:pt x="7" y="4"/>
                        </a:cubicBezTo>
                        <a:cubicBezTo>
                          <a:pt x="6" y="2"/>
                          <a:pt x="5" y="1"/>
                          <a:pt x="4" y="0"/>
                        </a:cubicBezTo>
                        <a:cubicBezTo>
                          <a:pt x="4" y="0"/>
                          <a:pt x="4"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0" name="Freeform 7546">
                    <a:extLst>
                      <a:ext uri="{FF2B5EF4-FFF2-40B4-BE49-F238E27FC236}">
                        <a16:creationId xmlns:a16="http://schemas.microsoft.com/office/drawing/2014/main" xmlns="" id="{70619FBD-6248-40C8-BF81-B3122CA23D6A}"/>
                      </a:ext>
                    </a:extLst>
                  </p:cNvPr>
                  <p:cNvSpPr>
                    <a:spLocks/>
                  </p:cNvSpPr>
                  <p:nvPr/>
                </p:nvSpPr>
                <p:spPr bwMode="auto">
                  <a:xfrm>
                    <a:off x="4144" y="2676"/>
                    <a:ext cx="9" cy="7"/>
                  </a:xfrm>
                  <a:custGeom>
                    <a:avLst/>
                    <a:gdLst>
                      <a:gd name="T0" fmla="*/ 5 w 12"/>
                      <a:gd name="T1" fmla="*/ 0 h 10"/>
                      <a:gd name="T2" fmla="*/ 5 w 12"/>
                      <a:gd name="T3" fmla="*/ 0 h 10"/>
                      <a:gd name="T4" fmla="*/ 5 w 12"/>
                      <a:gd name="T5" fmla="*/ 0 h 10"/>
                      <a:gd name="T6" fmla="*/ 5 w 12"/>
                      <a:gd name="T7" fmla="*/ 0 h 10"/>
                      <a:gd name="T8" fmla="*/ 5 w 12"/>
                      <a:gd name="T9" fmla="*/ 0 h 10"/>
                      <a:gd name="T10" fmla="*/ 8 w 12"/>
                      <a:gd name="T11" fmla="*/ 4 h 10"/>
                      <a:gd name="T12" fmla="*/ 11 w 12"/>
                      <a:gd name="T13" fmla="*/ 8 h 10"/>
                      <a:gd name="T14" fmla="*/ 11 w 12"/>
                      <a:gd name="T15" fmla="*/ 9 h 10"/>
                      <a:gd name="T16" fmla="*/ 10 w 12"/>
                      <a:gd name="T17" fmla="*/ 9 h 10"/>
                      <a:gd name="T18" fmla="*/ 10 w 12"/>
                      <a:gd name="T19" fmla="*/ 9 h 10"/>
                      <a:gd name="T20" fmla="*/ 6 w 12"/>
                      <a:gd name="T21" fmla="*/ 7 h 10"/>
                      <a:gd name="T22" fmla="*/ 1 w 12"/>
                      <a:gd name="T23" fmla="*/ 4 h 10"/>
                      <a:gd name="T24" fmla="*/ 1 w 12"/>
                      <a:gd name="T25" fmla="*/ 3 h 10"/>
                      <a:gd name="T26" fmla="*/ 2 w 12"/>
                      <a:gd name="T27" fmla="*/ 1 h 10"/>
                      <a:gd name="T28" fmla="*/ 5 w 12"/>
                      <a:gd name="T29" fmla="*/ 0 h 10"/>
                      <a:gd name="T30" fmla="*/ 5 w 12"/>
                      <a:gd name="T31" fmla="*/ 0 h 10"/>
                      <a:gd name="T32" fmla="*/ 1 w 12"/>
                      <a:gd name="T33" fmla="*/ 3 h 10"/>
                      <a:gd name="T34" fmla="*/ 6 w 12"/>
                      <a:gd name="T35" fmla="*/ 7 h 10"/>
                      <a:gd name="T36" fmla="*/ 10 w 12"/>
                      <a:gd name="T37" fmla="*/ 10 h 10"/>
                      <a:gd name="T38" fmla="*/ 11 w 12"/>
                      <a:gd name="T39" fmla="*/ 9 h 10"/>
                      <a:gd name="T40" fmla="*/ 8 w 12"/>
                      <a:gd name="T41" fmla="*/ 3 h 10"/>
                      <a:gd name="T42" fmla="*/ 5 w 12"/>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0">
                        <a:moveTo>
                          <a:pt x="5" y="0"/>
                        </a:moveTo>
                        <a:cubicBezTo>
                          <a:pt x="5" y="0"/>
                          <a:pt x="5" y="0"/>
                          <a:pt x="5" y="0"/>
                        </a:cubicBezTo>
                        <a:cubicBezTo>
                          <a:pt x="5" y="0"/>
                          <a:pt x="5" y="0"/>
                          <a:pt x="5" y="0"/>
                        </a:cubicBezTo>
                        <a:cubicBezTo>
                          <a:pt x="5" y="0"/>
                          <a:pt x="5" y="0"/>
                          <a:pt x="5" y="0"/>
                        </a:cubicBezTo>
                        <a:cubicBezTo>
                          <a:pt x="5" y="0"/>
                          <a:pt x="5" y="0"/>
                          <a:pt x="5" y="0"/>
                        </a:cubicBezTo>
                        <a:cubicBezTo>
                          <a:pt x="6" y="1"/>
                          <a:pt x="7" y="2"/>
                          <a:pt x="8" y="4"/>
                        </a:cubicBezTo>
                        <a:cubicBezTo>
                          <a:pt x="9" y="6"/>
                          <a:pt x="11" y="7"/>
                          <a:pt x="11" y="8"/>
                        </a:cubicBezTo>
                        <a:cubicBezTo>
                          <a:pt x="11" y="8"/>
                          <a:pt x="11" y="8"/>
                          <a:pt x="11" y="9"/>
                        </a:cubicBezTo>
                        <a:cubicBezTo>
                          <a:pt x="10" y="9"/>
                          <a:pt x="10" y="9"/>
                          <a:pt x="10" y="9"/>
                        </a:cubicBezTo>
                        <a:cubicBezTo>
                          <a:pt x="10" y="9"/>
                          <a:pt x="10" y="9"/>
                          <a:pt x="10" y="9"/>
                        </a:cubicBezTo>
                        <a:cubicBezTo>
                          <a:pt x="9" y="9"/>
                          <a:pt x="7" y="8"/>
                          <a:pt x="6" y="7"/>
                        </a:cubicBezTo>
                        <a:cubicBezTo>
                          <a:pt x="4" y="5"/>
                          <a:pt x="2" y="5"/>
                          <a:pt x="1" y="4"/>
                        </a:cubicBezTo>
                        <a:cubicBezTo>
                          <a:pt x="1" y="4"/>
                          <a:pt x="1" y="3"/>
                          <a:pt x="1" y="3"/>
                        </a:cubicBezTo>
                        <a:cubicBezTo>
                          <a:pt x="1" y="2"/>
                          <a:pt x="2" y="1"/>
                          <a:pt x="2" y="1"/>
                        </a:cubicBezTo>
                        <a:cubicBezTo>
                          <a:pt x="3" y="0"/>
                          <a:pt x="5" y="0"/>
                          <a:pt x="5" y="0"/>
                        </a:cubicBezTo>
                        <a:cubicBezTo>
                          <a:pt x="5" y="0"/>
                          <a:pt x="5" y="0"/>
                          <a:pt x="5" y="0"/>
                        </a:cubicBezTo>
                        <a:cubicBezTo>
                          <a:pt x="5" y="0"/>
                          <a:pt x="0" y="0"/>
                          <a:pt x="1" y="3"/>
                        </a:cubicBezTo>
                        <a:cubicBezTo>
                          <a:pt x="1" y="6"/>
                          <a:pt x="4" y="5"/>
                          <a:pt x="6" y="7"/>
                        </a:cubicBezTo>
                        <a:cubicBezTo>
                          <a:pt x="7" y="8"/>
                          <a:pt x="8" y="10"/>
                          <a:pt x="10" y="10"/>
                        </a:cubicBezTo>
                        <a:cubicBezTo>
                          <a:pt x="10" y="10"/>
                          <a:pt x="11" y="10"/>
                          <a:pt x="11" y="9"/>
                        </a:cubicBezTo>
                        <a:cubicBezTo>
                          <a:pt x="12" y="7"/>
                          <a:pt x="10" y="7"/>
                          <a:pt x="8" y="3"/>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1" name="Freeform 7547">
                    <a:extLst>
                      <a:ext uri="{FF2B5EF4-FFF2-40B4-BE49-F238E27FC236}">
                        <a16:creationId xmlns:a16="http://schemas.microsoft.com/office/drawing/2014/main" xmlns="" id="{1B05C9EE-4071-412A-B630-C23A43288B0A}"/>
                      </a:ext>
                    </a:extLst>
                  </p:cNvPr>
                  <p:cNvSpPr>
                    <a:spLocks/>
                  </p:cNvSpPr>
                  <p:nvPr/>
                </p:nvSpPr>
                <p:spPr bwMode="auto">
                  <a:xfrm>
                    <a:off x="4126" y="2661"/>
                    <a:ext cx="17" cy="24"/>
                  </a:xfrm>
                  <a:custGeom>
                    <a:avLst/>
                    <a:gdLst>
                      <a:gd name="T0" fmla="*/ 5 w 23"/>
                      <a:gd name="T1" fmla="*/ 2 h 32"/>
                      <a:gd name="T2" fmla="*/ 11 w 23"/>
                      <a:gd name="T3" fmla="*/ 6 h 32"/>
                      <a:gd name="T4" fmla="*/ 18 w 23"/>
                      <a:gd name="T5" fmla="*/ 17 h 32"/>
                      <a:gd name="T6" fmla="*/ 23 w 23"/>
                      <a:gd name="T7" fmla="*/ 23 h 32"/>
                      <a:gd name="T8" fmla="*/ 19 w 23"/>
                      <a:gd name="T9" fmla="*/ 28 h 32"/>
                      <a:gd name="T10" fmla="*/ 12 w 23"/>
                      <a:gd name="T11" fmla="*/ 22 h 32"/>
                      <a:gd name="T12" fmla="*/ 5 w 23"/>
                      <a:gd name="T13" fmla="*/ 11 h 32"/>
                      <a:gd name="T14" fmla="*/ 5 w 23"/>
                      <a:gd name="T15" fmla="*/ 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5" y="2"/>
                        </a:moveTo>
                        <a:cubicBezTo>
                          <a:pt x="5" y="2"/>
                          <a:pt x="8" y="0"/>
                          <a:pt x="11" y="6"/>
                        </a:cubicBezTo>
                        <a:cubicBezTo>
                          <a:pt x="13" y="12"/>
                          <a:pt x="15" y="13"/>
                          <a:pt x="18" y="17"/>
                        </a:cubicBezTo>
                        <a:cubicBezTo>
                          <a:pt x="21" y="20"/>
                          <a:pt x="22" y="20"/>
                          <a:pt x="23" y="23"/>
                        </a:cubicBezTo>
                        <a:cubicBezTo>
                          <a:pt x="23" y="26"/>
                          <a:pt x="20" y="24"/>
                          <a:pt x="19" y="28"/>
                        </a:cubicBezTo>
                        <a:cubicBezTo>
                          <a:pt x="19" y="32"/>
                          <a:pt x="15" y="27"/>
                          <a:pt x="12" y="22"/>
                        </a:cubicBezTo>
                        <a:cubicBezTo>
                          <a:pt x="10" y="17"/>
                          <a:pt x="7" y="13"/>
                          <a:pt x="5" y="11"/>
                        </a:cubicBezTo>
                        <a:cubicBezTo>
                          <a:pt x="3" y="9"/>
                          <a:pt x="0" y="4"/>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2" name="Freeform 7548">
                    <a:extLst>
                      <a:ext uri="{FF2B5EF4-FFF2-40B4-BE49-F238E27FC236}">
                        <a16:creationId xmlns:a16="http://schemas.microsoft.com/office/drawing/2014/main" xmlns="" id="{CC50AC5D-320F-4EAC-9908-D37A1AE0180C}"/>
                      </a:ext>
                    </a:extLst>
                  </p:cNvPr>
                  <p:cNvSpPr>
                    <a:spLocks noEditPoints="1"/>
                  </p:cNvSpPr>
                  <p:nvPr/>
                </p:nvSpPr>
                <p:spPr bwMode="auto">
                  <a:xfrm>
                    <a:off x="4128" y="2661"/>
                    <a:ext cx="15" cy="24"/>
                  </a:xfrm>
                  <a:custGeom>
                    <a:avLst/>
                    <a:gdLst>
                      <a:gd name="T0" fmla="*/ 18 w 21"/>
                      <a:gd name="T1" fmla="*/ 28 h 31"/>
                      <a:gd name="T2" fmla="*/ 17 w 21"/>
                      <a:gd name="T3" fmla="*/ 30 h 31"/>
                      <a:gd name="T4" fmla="*/ 11 w 21"/>
                      <a:gd name="T5" fmla="*/ 24 h 31"/>
                      <a:gd name="T6" fmla="*/ 10 w 21"/>
                      <a:gd name="T7" fmla="*/ 22 h 31"/>
                      <a:gd name="T8" fmla="*/ 9 w 21"/>
                      <a:gd name="T9" fmla="*/ 19 h 31"/>
                      <a:gd name="T10" fmla="*/ 3 w 21"/>
                      <a:gd name="T11" fmla="*/ 11 h 31"/>
                      <a:gd name="T12" fmla="*/ 1 w 21"/>
                      <a:gd name="T13" fmla="*/ 8 h 31"/>
                      <a:gd name="T14" fmla="*/ 0 w 21"/>
                      <a:gd name="T15" fmla="*/ 5 h 31"/>
                      <a:gd name="T16" fmla="*/ 2 w 21"/>
                      <a:gd name="T17" fmla="*/ 2 h 31"/>
                      <a:gd name="T18" fmla="*/ 3 w 21"/>
                      <a:gd name="T19" fmla="*/ 1 h 31"/>
                      <a:gd name="T20" fmla="*/ 8 w 21"/>
                      <a:gd name="T21" fmla="*/ 5 h 31"/>
                      <a:gd name="T22" fmla="*/ 9 w 21"/>
                      <a:gd name="T23" fmla="*/ 6 h 31"/>
                      <a:gd name="T24" fmla="*/ 10 w 21"/>
                      <a:gd name="T25" fmla="*/ 9 h 31"/>
                      <a:gd name="T26" fmla="*/ 16 w 21"/>
                      <a:gd name="T27" fmla="*/ 16 h 31"/>
                      <a:gd name="T28" fmla="*/ 20 w 21"/>
                      <a:gd name="T29" fmla="*/ 21 h 31"/>
                      <a:gd name="T30" fmla="*/ 21 w 21"/>
                      <a:gd name="T31" fmla="*/ 23 h 31"/>
                      <a:gd name="T32" fmla="*/ 20 w 21"/>
                      <a:gd name="T33" fmla="*/ 26 h 31"/>
                      <a:gd name="T34" fmla="*/ 19 w 21"/>
                      <a:gd name="T35" fmla="*/ 26 h 31"/>
                      <a:gd name="T36" fmla="*/ 18 w 21"/>
                      <a:gd name="T37" fmla="*/ 28 h 31"/>
                      <a:gd name="T38" fmla="*/ 17 w 21"/>
                      <a:gd name="T39" fmla="*/ 28 h 31"/>
                      <a:gd name="T40" fmla="*/ 18 w 21"/>
                      <a:gd name="T41" fmla="*/ 25 h 31"/>
                      <a:gd name="T42" fmla="*/ 18 w 21"/>
                      <a:gd name="T43" fmla="*/ 25 h 31"/>
                      <a:gd name="T44" fmla="*/ 20 w 21"/>
                      <a:gd name="T45" fmla="*/ 25 h 31"/>
                      <a:gd name="T46" fmla="*/ 20 w 21"/>
                      <a:gd name="T47" fmla="*/ 23 h 31"/>
                      <a:gd name="T48" fmla="*/ 20 w 21"/>
                      <a:gd name="T49" fmla="*/ 22 h 31"/>
                      <a:gd name="T50" fmla="*/ 15 w 21"/>
                      <a:gd name="T51" fmla="*/ 17 h 31"/>
                      <a:gd name="T52" fmla="*/ 10 w 21"/>
                      <a:gd name="T53" fmla="*/ 10 h 31"/>
                      <a:gd name="T54" fmla="*/ 8 w 21"/>
                      <a:gd name="T55" fmla="*/ 6 h 31"/>
                      <a:gd name="T56" fmla="*/ 8 w 21"/>
                      <a:gd name="T57" fmla="*/ 5 h 31"/>
                      <a:gd name="T58" fmla="*/ 4 w 21"/>
                      <a:gd name="T59" fmla="*/ 2 h 31"/>
                      <a:gd name="T60" fmla="*/ 3 w 21"/>
                      <a:gd name="T61" fmla="*/ 2 h 31"/>
                      <a:gd name="T62" fmla="*/ 3 w 21"/>
                      <a:gd name="T63" fmla="*/ 2 h 31"/>
                      <a:gd name="T64" fmla="*/ 3 w 21"/>
                      <a:gd name="T65" fmla="*/ 2 h 31"/>
                      <a:gd name="T66" fmla="*/ 3 w 21"/>
                      <a:gd name="T67" fmla="*/ 3 h 31"/>
                      <a:gd name="T68" fmla="*/ 1 w 21"/>
                      <a:gd name="T69" fmla="*/ 8 h 31"/>
                      <a:gd name="T70" fmla="*/ 3 w 21"/>
                      <a:gd name="T71" fmla="*/ 11 h 31"/>
                      <a:gd name="T72" fmla="*/ 9 w 21"/>
                      <a:gd name="T73" fmla="*/ 19 h 31"/>
                      <a:gd name="T74" fmla="*/ 11 w 21"/>
                      <a:gd name="T75" fmla="*/ 22 h 31"/>
                      <a:gd name="T76" fmla="*/ 12 w 21"/>
                      <a:gd name="T77" fmla="*/ 24 h 31"/>
                      <a:gd name="T78" fmla="*/ 14 w 21"/>
                      <a:gd name="T79" fmla="*/ 28 h 31"/>
                      <a:gd name="T80" fmla="*/ 16 w 21"/>
                      <a:gd name="T81" fmla="*/ 29 h 31"/>
                      <a:gd name="T82" fmla="*/ 17 w 21"/>
                      <a:gd name="T8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31">
                        <a:moveTo>
                          <a:pt x="18" y="28"/>
                        </a:moveTo>
                        <a:cubicBezTo>
                          <a:pt x="17" y="29"/>
                          <a:pt x="17" y="30"/>
                          <a:pt x="17" y="30"/>
                        </a:cubicBezTo>
                        <a:cubicBezTo>
                          <a:pt x="15" y="31"/>
                          <a:pt x="13" y="27"/>
                          <a:pt x="11" y="24"/>
                        </a:cubicBezTo>
                        <a:cubicBezTo>
                          <a:pt x="11" y="23"/>
                          <a:pt x="10" y="23"/>
                          <a:pt x="10" y="22"/>
                        </a:cubicBezTo>
                        <a:cubicBezTo>
                          <a:pt x="10" y="21"/>
                          <a:pt x="9" y="20"/>
                          <a:pt x="9" y="19"/>
                        </a:cubicBezTo>
                        <a:cubicBezTo>
                          <a:pt x="7" y="15"/>
                          <a:pt x="5" y="13"/>
                          <a:pt x="3" y="11"/>
                        </a:cubicBezTo>
                        <a:cubicBezTo>
                          <a:pt x="2" y="11"/>
                          <a:pt x="1" y="10"/>
                          <a:pt x="1" y="8"/>
                        </a:cubicBezTo>
                        <a:cubicBezTo>
                          <a:pt x="0" y="7"/>
                          <a:pt x="0" y="6"/>
                          <a:pt x="0" y="5"/>
                        </a:cubicBezTo>
                        <a:cubicBezTo>
                          <a:pt x="0" y="3"/>
                          <a:pt x="1" y="2"/>
                          <a:pt x="2" y="2"/>
                        </a:cubicBezTo>
                        <a:cubicBezTo>
                          <a:pt x="3" y="1"/>
                          <a:pt x="3" y="1"/>
                          <a:pt x="3" y="1"/>
                        </a:cubicBezTo>
                        <a:cubicBezTo>
                          <a:pt x="3" y="1"/>
                          <a:pt x="6" y="0"/>
                          <a:pt x="8" y="5"/>
                        </a:cubicBezTo>
                        <a:cubicBezTo>
                          <a:pt x="9" y="5"/>
                          <a:pt x="9" y="6"/>
                          <a:pt x="9" y="6"/>
                        </a:cubicBezTo>
                        <a:cubicBezTo>
                          <a:pt x="9" y="7"/>
                          <a:pt x="10" y="8"/>
                          <a:pt x="10" y="9"/>
                        </a:cubicBezTo>
                        <a:cubicBezTo>
                          <a:pt x="12" y="12"/>
                          <a:pt x="13" y="13"/>
                          <a:pt x="16" y="16"/>
                        </a:cubicBezTo>
                        <a:cubicBezTo>
                          <a:pt x="18" y="19"/>
                          <a:pt x="19" y="20"/>
                          <a:pt x="20" y="21"/>
                        </a:cubicBezTo>
                        <a:cubicBezTo>
                          <a:pt x="21" y="22"/>
                          <a:pt x="21" y="23"/>
                          <a:pt x="21" y="23"/>
                        </a:cubicBezTo>
                        <a:cubicBezTo>
                          <a:pt x="21" y="25"/>
                          <a:pt x="21" y="25"/>
                          <a:pt x="20" y="26"/>
                        </a:cubicBezTo>
                        <a:cubicBezTo>
                          <a:pt x="20" y="26"/>
                          <a:pt x="19" y="26"/>
                          <a:pt x="19" y="26"/>
                        </a:cubicBezTo>
                        <a:cubicBezTo>
                          <a:pt x="18" y="27"/>
                          <a:pt x="18" y="27"/>
                          <a:pt x="18" y="28"/>
                        </a:cubicBezTo>
                        <a:close/>
                        <a:moveTo>
                          <a:pt x="17" y="28"/>
                        </a:moveTo>
                        <a:cubicBezTo>
                          <a:pt x="17" y="26"/>
                          <a:pt x="18" y="26"/>
                          <a:pt x="18" y="25"/>
                        </a:cubicBezTo>
                        <a:cubicBezTo>
                          <a:pt x="18" y="25"/>
                          <a:pt x="18" y="25"/>
                          <a:pt x="18" y="25"/>
                        </a:cubicBezTo>
                        <a:cubicBezTo>
                          <a:pt x="19" y="25"/>
                          <a:pt x="19" y="25"/>
                          <a:pt x="20" y="25"/>
                        </a:cubicBezTo>
                        <a:cubicBezTo>
                          <a:pt x="20" y="24"/>
                          <a:pt x="21" y="24"/>
                          <a:pt x="20" y="23"/>
                        </a:cubicBezTo>
                        <a:cubicBezTo>
                          <a:pt x="20" y="23"/>
                          <a:pt x="20" y="22"/>
                          <a:pt x="20" y="22"/>
                        </a:cubicBezTo>
                        <a:cubicBezTo>
                          <a:pt x="19" y="20"/>
                          <a:pt x="18" y="20"/>
                          <a:pt x="15" y="17"/>
                        </a:cubicBezTo>
                        <a:cubicBezTo>
                          <a:pt x="13" y="14"/>
                          <a:pt x="11" y="13"/>
                          <a:pt x="10" y="10"/>
                        </a:cubicBezTo>
                        <a:cubicBezTo>
                          <a:pt x="9" y="9"/>
                          <a:pt x="9" y="8"/>
                          <a:pt x="8" y="6"/>
                        </a:cubicBezTo>
                        <a:cubicBezTo>
                          <a:pt x="8" y="6"/>
                          <a:pt x="8" y="5"/>
                          <a:pt x="8" y="5"/>
                        </a:cubicBezTo>
                        <a:cubicBezTo>
                          <a:pt x="6" y="2"/>
                          <a:pt x="4" y="2"/>
                          <a:pt x="4" y="2"/>
                        </a:cubicBezTo>
                        <a:cubicBezTo>
                          <a:pt x="3" y="2"/>
                          <a:pt x="3" y="2"/>
                          <a:pt x="3" y="2"/>
                        </a:cubicBezTo>
                        <a:cubicBezTo>
                          <a:pt x="3" y="2"/>
                          <a:pt x="3" y="2"/>
                          <a:pt x="3" y="2"/>
                        </a:cubicBezTo>
                        <a:cubicBezTo>
                          <a:pt x="3" y="2"/>
                          <a:pt x="3" y="2"/>
                          <a:pt x="3" y="2"/>
                        </a:cubicBezTo>
                        <a:cubicBezTo>
                          <a:pt x="3" y="3"/>
                          <a:pt x="3" y="3"/>
                          <a:pt x="3" y="3"/>
                        </a:cubicBezTo>
                        <a:cubicBezTo>
                          <a:pt x="0" y="4"/>
                          <a:pt x="0" y="6"/>
                          <a:pt x="1" y="8"/>
                        </a:cubicBezTo>
                        <a:cubicBezTo>
                          <a:pt x="2" y="9"/>
                          <a:pt x="3" y="10"/>
                          <a:pt x="3" y="11"/>
                        </a:cubicBezTo>
                        <a:cubicBezTo>
                          <a:pt x="5" y="12"/>
                          <a:pt x="7" y="15"/>
                          <a:pt x="9" y="19"/>
                        </a:cubicBezTo>
                        <a:cubicBezTo>
                          <a:pt x="10" y="20"/>
                          <a:pt x="10" y="21"/>
                          <a:pt x="11" y="22"/>
                        </a:cubicBezTo>
                        <a:cubicBezTo>
                          <a:pt x="11" y="23"/>
                          <a:pt x="11" y="23"/>
                          <a:pt x="12" y="24"/>
                        </a:cubicBezTo>
                        <a:cubicBezTo>
                          <a:pt x="12" y="25"/>
                          <a:pt x="13" y="27"/>
                          <a:pt x="14" y="28"/>
                        </a:cubicBezTo>
                        <a:cubicBezTo>
                          <a:pt x="15" y="29"/>
                          <a:pt x="16" y="29"/>
                          <a:pt x="16" y="29"/>
                        </a:cubicBezTo>
                        <a:cubicBezTo>
                          <a:pt x="17" y="29"/>
                          <a:pt x="17" y="29"/>
                          <a:pt x="17"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3" name="Freeform 7549">
                    <a:extLst>
                      <a:ext uri="{FF2B5EF4-FFF2-40B4-BE49-F238E27FC236}">
                        <a16:creationId xmlns:a16="http://schemas.microsoft.com/office/drawing/2014/main" xmlns="" id="{A5693118-4960-4D7D-9A37-7BA815CAF795}"/>
                      </a:ext>
                    </a:extLst>
                  </p:cNvPr>
                  <p:cNvSpPr>
                    <a:spLocks noEditPoints="1"/>
                  </p:cNvSpPr>
                  <p:nvPr/>
                </p:nvSpPr>
                <p:spPr bwMode="auto">
                  <a:xfrm>
                    <a:off x="4128" y="2663"/>
                    <a:ext cx="15" cy="20"/>
                  </a:xfrm>
                  <a:custGeom>
                    <a:avLst/>
                    <a:gdLst>
                      <a:gd name="T0" fmla="*/ 3 w 20"/>
                      <a:gd name="T1" fmla="*/ 4 h 27"/>
                      <a:gd name="T2" fmla="*/ 4 w 20"/>
                      <a:gd name="T3" fmla="*/ 3 h 27"/>
                      <a:gd name="T4" fmla="*/ 4 w 20"/>
                      <a:gd name="T5" fmla="*/ 2 h 27"/>
                      <a:gd name="T6" fmla="*/ 4 w 20"/>
                      <a:gd name="T7" fmla="*/ 2 h 27"/>
                      <a:gd name="T8" fmla="*/ 7 w 20"/>
                      <a:gd name="T9" fmla="*/ 7 h 27"/>
                      <a:gd name="T10" fmla="*/ 12 w 20"/>
                      <a:gd name="T11" fmla="*/ 14 h 27"/>
                      <a:gd name="T12" fmla="*/ 17 w 20"/>
                      <a:gd name="T13" fmla="*/ 21 h 27"/>
                      <a:gd name="T14" fmla="*/ 17 w 20"/>
                      <a:gd name="T15" fmla="*/ 21 h 27"/>
                      <a:gd name="T16" fmla="*/ 16 w 20"/>
                      <a:gd name="T17" fmla="*/ 21 h 27"/>
                      <a:gd name="T18" fmla="*/ 16 w 20"/>
                      <a:gd name="T19" fmla="*/ 21 h 27"/>
                      <a:gd name="T20" fmla="*/ 15 w 20"/>
                      <a:gd name="T21" fmla="*/ 23 h 27"/>
                      <a:gd name="T22" fmla="*/ 14 w 20"/>
                      <a:gd name="T23" fmla="*/ 24 h 27"/>
                      <a:gd name="T24" fmla="*/ 11 w 20"/>
                      <a:gd name="T25" fmla="*/ 21 h 27"/>
                      <a:gd name="T26" fmla="*/ 5 w 20"/>
                      <a:gd name="T27" fmla="*/ 9 h 27"/>
                      <a:gd name="T28" fmla="*/ 2 w 20"/>
                      <a:gd name="T29" fmla="*/ 5 h 27"/>
                      <a:gd name="T30" fmla="*/ 2 w 20"/>
                      <a:gd name="T31" fmla="*/ 4 h 27"/>
                      <a:gd name="T32" fmla="*/ 3 w 20"/>
                      <a:gd name="T33" fmla="*/ 4 h 27"/>
                      <a:gd name="T34" fmla="*/ 2 w 20"/>
                      <a:gd name="T35" fmla="*/ 0 h 27"/>
                      <a:gd name="T36" fmla="*/ 2 w 20"/>
                      <a:gd name="T37" fmla="*/ 0 h 27"/>
                      <a:gd name="T38" fmla="*/ 2 w 20"/>
                      <a:gd name="T39" fmla="*/ 0 h 27"/>
                      <a:gd name="T40" fmla="*/ 2 w 20"/>
                      <a:gd name="T41" fmla="*/ 1 h 27"/>
                      <a:gd name="T42" fmla="*/ 0 w 20"/>
                      <a:gd name="T43" fmla="*/ 3 h 27"/>
                      <a:gd name="T44" fmla="*/ 1 w 20"/>
                      <a:gd name="T45" fmla="*/ 5 h 27"/>
                      <a:gd name="T46" fmla="*/ 1 w 20"/>
                      <a:gd name="T47" fmla="*/ 7 h 27"/>
                      <a:gd name="T48" fmla="*/ 1 w 20"/>
                      <a:gd name="T49" fmla="*/ 7 h 27"/>
                      <a:gd name="T50" fmla="*/ 2 w 20"/>
                      <a:gd name="T51" fmla="*/ 9 h 27"/>
                      <a:gd name="T52" fmla="*/ 8 w 20"/>
                      <a:gd name="T53" fmla="*/ 17 h 27"/>
                      <a:gd name="T54" fmla="*/ 10 w 20"/>
                      <a:gd name="T55" fmla="*/ 20 h 27"/>
                      <a:gd name="T56" fmla="*/ 11 w 20"/>
                      <a:gd name="T57" fmla="*/ 22 h 27"/>
                      <a:gd name="T58" fmla="*/ 11 w 20"/>
                      <a:gd name="T59" fmla="*/ 22 h 27"/>
                      <a:gd name="T60" fmla="*/ 11 w 20"/>
                      <a:gd name="T61" fmla="*/ 23 h 27"/>
                      <a:gd name="T62" fmla="*/ 12 w 20"/>
                      <a:gd name="T63" fmla="*/ 23 h 27"/>
                      <a:gd name="T64" fmla="*/ 13 w 20"/>
                      <a:gd name="T65" fmla="*/ 26 h 27"/>
                      <a:gd name="T66" fmla="*/ 15 w 20"/>
                      <a:gd name="T67" fmla="*/ 27 h 27"/>
                      <a:gd name="T68" fmla="*/ 15 w 20"/>
                      <a:gd name="T69" fmla="*/ 26 h 27"/>
                      <a:gd name="T70" fmla="*/ 17 w 20"/>
                      <a:gd name="T71" fmla="*/ 23 h 27"/>
                      <a:gd name="T72" fmla="*/ 19 w 20"/>
                      <a:gd name="T73" fmla="*/ 23 h 27"/>
                      <a:gd name="T74" fmla="*/ 19 w 20"/>
                      <a:gd name="T75" fmla="*/ 21 h 27"/>
                      <a:gd name="T76" fmla="*/ 19 w 20"/>
                      <a:gd name="T77" fmla="*/ 20 h 27"/>
                      <a:gd name="T78" fmla="*/ 14 w 20"/>
                      <a:gd name="T79" fmla="*/ 15 h 27"/>
                      <a:gd name="T80" fmla="*/ 9 w 20"/>
                      <a:gd name="T81" fmla="*/ 8 h 27"/>
                      <a:gd name="T82" fmla="*/ 7 w 20"/>
                      <a:gd name="T83" fmla="*/ 4 h 27"/>
                      <a:gd name="T84" fmla="*/ 7 w 20"/>
                      <a:gd name="T85" fmla="*/ 3 h 27"/>
                      <a:gd name="T86" fmla="*/ 3 w 20"/>
                      <a:gd name="T87" fmla="*/ 0 h 27"/>
                      <a:gd name="T88" fmla="*/ 3 w 20"/>
                      <a:gd name="T89" fmla="*/ 0 h 27"/>
                      <a:gd name="T90" fmla="*/ 2 w 20"/>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7">
                        <a:moveTo>
                          <a:pt x="3" y="4"/>
                        </a:moveTo>
                        <a:cubicBezTo>
                          <a:pt x="4" y="4"/>
                          <a:pt x="4" y="4"/>
                          <a:pt x="4" y="3"/>
                        </a:cubicBezTo>
                        <a:cubicBezTo>
                          <a:pt x="4" y="3"/>
                          <a:pt x="4" y="2"/>
                          <a:pt x="4" y="2"/>
                        </a:cubicBezTo>
                        <a:cubicBezTo>
                          <a:pt x="4" y="2"/>
                          <a:pt x="4" y="2"/>
                          <a:pt x="4" y="2"/>
                        </a:cubicBezTo>
                        <a:cubicBezTo>
                          <a:pt x="4" y="2"/>
                          <a:pt x="6" y="4"/>
                          <a:pt x="7" y="7"/>
                        </a:cubicBezTo>
                        <a:cubicBezTo>
                          <a:pt x="8" y="9"/>
                          <a:pt x="10" y="12"/>
                          <a:pt x="12" y="14"/>
                        </a:cubicBezTo>
                        <a:cubicBezTo>
                          <a:pt x="14" y="15"/>
                          <a:pt x="18" y="19"/>
                          <a:pt x="17" y="21"/>
                        </a:cubicBezTo>
                        <a:cubicBezTo>
                          <a:pt x="17" y="21"/>
                          <a:pt x="17" y="21"/>
                          <a:pt x="17" y="21"/>
                        </a:cubicBezTo>
                        <a:cubicBezTo>
                          <a:pt x="16" y="21"/>
                          <a:pt x="16" y="21"/>
                          <a:pt x="16" y="21"/>
                        </a:cubicBezTo>
                        <a:cubicBezTo>
                          <a:pt x="16" y="21"/>
                          <a:pt x="16" y="21"/>
                          <a:pt x="16" y="21"/>
                        </a:cubicBezTo>
                        <a:cubicBezTo>
                          <a:pt x="15" y="21"/>
                          <a:pt x="15" y="21"/>
                          <a:pt x="15" y="23"/>
                        </a:cubicBezTo>
                        <a:cubicBezTo>
                          <a:pt x="15" y="24"/>
                          <a:pt x="14" y="24"/>
                          <a:pt x="14" y="24"/>
                        </a:cubicBezTo>
                        <a:cubicBezTo>
                          <a:pt x="13" y="24"/>
                          <a:pt x="12" y="23"/>
                          <a:pt x="11" y="21"/>
                        </a:cubicBezTo>
                        <a:cubicBezTo>
                          <a:pt x="10" y="18"/>
                          <a:pt x="7" y="10"/>
                          <a:pt x="5" y="9"/>
                        </a:cubicBezTo>
                        <a:cubicBezTo>
                          <a:pt x="3" y="8"/>
                          <a:pt x="2" y="6"/>
                          <a:pt x="2" y="5"/>
                        </a:cubicBezTo>
                        <a:cubicBezTo>
                          <a:pt x="2" y="4"/>
                          <a:pt x="2" y="4"/>
                          <a:pt x="2" y="4"/>
                        </a:cubicBezTo>
                        <a:cubicBezTo>
                          <a:pt x="2" y="4"/>
                          <a:pt x="3" y="4"/>
                          <a:pt x="3" y="4"/>
                        </a:cubicBezTo>
                        <a:close/>
                        <a:moveTo>
                          <a:pt x="2" y="0"/>
                        </a:moveTo>
                        <a:cubicBezTo>
                          <a:pt x="2" y="0"/>
                          <a:pt x="2" y="0"/>
                          <a:pt x="2" y="0"/>
                        </a:cubicBezTo>
                        <a:cubicBezTo>
                          <a:pt x="2" y="0"/>
                          <a:pt x="2" y="0"/>
                          <a:pt x="2" y="0"/>
                        </a:cubicBezTo>
                        <a:cubicBezTo>
                          <a:pt x="2" y="1"/>
                          <a:pt x="2" y="1"/>
                          <a:pt x="2" y="1"/>
                        </a:cubicBezTo>
                        <a:cubicBezTo>
                          <a:pt x="0" y="1"/>
                          <a:pt x="0" y="2"/>
                          <a:pt x="0" y="3"/>
                        </a:cubicBezTo>
                        <a:cubicBezTo>
                          <a:pt x="0" y="4"/>
                          <a:pt x="0" y="4"/>
                          <a:pt x="1" y="5"/>
                        </a:cubicBezTo>
                        <a:cubicBezTo>
                          <a:pt x="1" y="5"/>
                          <a:pt x="1" y="6"/>
                          <a:pt x="1" y="7"/>
                        </a:cubicBezTo>
                        <a:cubicBezTo>
                          <a:pt x="1" y="7"/>
                          <a:pt x="1" y="7"/>
                          <a:pt x="1" y="7"/>
                        </a:cubicBezTo>
                        <a:cubicBezTo>
                          <a:pt x="2" y="8"/>
                          <a:pt x="2" y="8"/>
                          <a:pt x="2" y="9"/>
                        </a:cubicBezTo>
                        <a:cubicBezTo>
                          <a:pt x="4" y="10"/>
                          <a:pt x="6" y="13"/>
                          <a:pt x="8" y="17"/>
                        </a:cubicBezTo>
                        <a:cubicBezTo>
                          <a:pt x="9" y="18"/>
                          <a:pt x="9" y="19"/>
                          <a:pt x="10" y="20"/>
                        </a:cubicBezTo>
                        <a:cubicBezTo>
                          <a:pt x="10" y="21"/>
                          <a:pt x="10" y="21"/>
                          <a:pt x="11" y="22"/>
                        </a:cubicBezTo>
                        <a:cubicBezTo>
                          <a:pt x="11" y="22"/>
                          <a:pt x="11" y="22"/>
                          <a:pt x="11" y="22"/>
                        </a:cubicBezTo>
                        <a:cubicBezTo>
                          <a:pt x="11" y="22"/>
                          <a:pt x="11" y="23"/>
                          <a:pt x="11" y="23"/>
                        </a:cubicBezTo>
                        <a:cubicBezTo>
                          <a:pt x="12" y="23"/>
                          <a:pt x="12" y="23"/>
                          <a:pt x="12" y="23"/>
                        </a:cubicBezTo>
                        <a:cubicBezTo>
                          <a:pt x="12" y="24"/>
                          <a:pt x="13" y="25"/>
                          <a:pt x="13" y="26"/>
                        </a:cubicBezTo>
                        <a:cubicBezTo>
                          <a:pt x="14" y="26"/>
                          <a:pt x="14" y="27"/>
                          <a:pt x="15" y="27"/>
                        </a:cubicBezTo>
                        <a:cubicBezTo>
                          <a:pt x="15" y="27"/>
                          <a:pt x="15" y="26"/>
                          <a:pt x="15" y="26"/>
                        </a:cubicBezTo>
                        <a:cubicBezTo>
                          <a:pt x="15" y="24"/>
                          <a:pt x="16" y="23"/>
                          <a:pt x="17" y="23"/>
                        </a:cubicBezTo>
                        <a:cubicBezTo>
                          <a:pt x="18" y="23"/>
                          <a:pt x="18" y="23"/>
                          <a:pt x="19" y="23"/>
                        </a:cubicBezTo>
                        <a:cubicBezTo>
                          <a:pt x="19" y="22"/>
                          <a:pt x="20" y="22"/>
                          <a:pt x="19" y="21"/>
                        </a:cubicBezTo>
                        <a:cubicBezTo>
                          <a:pt x="19" y="21"/>
                          <a:pt x="19" y="20"/>
                          <a:pt x="19" y="20"/>
                        </a:cubicBezTo>
                        <a:cubicBezTo>
                          <a:pt x="18" y="18"/>
                          <a:pt x="17" y="18"/>
                          <a:pt x="14" y="15"/>
                        </a:cubicBezTo>
                        <a:cubicBezTo>
                          <a:pt x="12" y="12"/>
                          <a:pt x="10" y="11"/>
                          <a:pt x="9" y="8"/>
                        </a:cubicBezTo>
                        <a:cubicBezTo>
                          <a:pt x="8" y="7"/>
                          <a:pt x="8" y="6"/>
                          <a:pt x="7" y="4"/>
                        </a:cubicBezTo>
                        <a:cubicBezTo>
                          <a:pt x="7" y="4"/>
                          <a:pt x="7" y="3"/>
                          <a:pt x="7" y="3"/>
                        </a:cubicBezTo>
                        <a:cubicBezTo>
                          <a:pt x="6" y="1"/>
                          <a:pt x="4" y="0"/>
                          <a:pt x="3" y="0"/>
                        </a:cubicBezTo>
                        <a:cubicBezTo>
                          <a:pt x="3" y="0"/>
                          <a:pt x="3" y="0"/>
                          <a:pt x="3" y="0"/>
                        </a:cubicBezTo>
                        <a:cubicBezTo>
                          <a:pt x="2"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4" name="Freeform 7550">
                    <a:extLst>
                      <a:ext uri="{FF2B5EF4-FFF2-40B4-BE49-F238E27FC236}">
                        <a16:creationId xmlns:a16="http://schemas.microsoft.com/office/drawing/2014/main" xmlns="" id="{AA9DEF59-7EDC-4CA2-B6D4-35560F5E3DD4}"/>
                      </a:ext>
                    </a:extLst>
                  </p:cNvPr>
                  <p:cNvSpPr>
                    <a:spLocks noEditPoints="1"/>
                  </p:cNvSpPr>
                  <p:nvPr/>
                </p:nvSpPr>
                <p:spPr bwMode="auto">
                  <a:xfrm>
                    <a:off x="4128" y="2663"/>
                    <a:ext cx="15" cy="20"/>
                  </a:xfrm>
                  <a:custGeom>
                    <a:avLst/>
                    <a:gdLst>
                      <a:gd name="T0" fmla="*/ 13 w 21"/>
                      <a:gd name="T1" fmla="*/ 23 h 27"/>
                      <a:gd name="T2" fmla="*/ 13 w 21"/>
                      <a:gd name="T3" fmla="*/ 24 h 27"/>
                      <a:gd name="T4" fmla="*/ 16 w 21"/>
                      <a:gd name="T5" fmla="*/ 27 h 27"/>
                      <a:gd name="T6" fmla="*/ 16 w 21"/>
                      <a:gd name="T7" fmla="*/ 27 h 27"/>
                      <a:gd name="T8" fmla="*/ 16 w 21"/>
                      <a:gd name="T9" fmla="*/ 27 h 27"/>
                      <a:gd name="T10" fmla="*/ 14 w 21"/>
                      <a:gd name="T11" fmla="*/ 26 h 27"/>
                      <a:gd name="T12" fmla="*/ 13 w 21"/>
                      <a:gd name="T13" fmla="*/ 23 h 27"/>
                      <a:gd name="T14" fmla="*/ 2 w 21"/>
                      <a:gd name="T15" fmla="*/ 7 h 27"/>
                      <a:gd name="T16" fmla="*/ 3 w 21"/>
                      <a:gd name="T17" fmla="*/ 8 h 27"/>
                      <a:gd name="T18" fmla="*/ 3 w 21"/>
                      <a:gd name="T19" fmla="*/ 9 h 27"/>
                      <a:gd name="T20" fmla="*/ 10 w 21"/>
                      <a:gd name="T21" fmla="*/ 20 h 27"/>
                      <a:gd name="T22" fmla="*/ 11 w 21"/>
                      <a:gd name="T23" fmla="*/ 21 h 27"/>
                      <a:gd name="T24" fmla="*/ 12 w 21"/>
                      <a:gd name="T25" fmla="*/ 22 h 27"/>
                      <a:gd name="T26" fmla="*/ 12 w 21"/>
                      <a:gd name="T27" fmla="*/ 22 h 27"/>
                      <a:gd name="T28" fmla="*/ 11 w 21"/>
                      <a:gd name="T29" fmla="*/ 20 h 27"/>
                      <a:gd name="T30" fmla="*/ 9 w 21"/>
                      <a:gd name="T31" fmla="*/ 17 h 27"/>
                      <a:gd name="T32" fmla="*/ 3 w 21"/>
                      <a:gd name="T33" fmla="*/ 9 h 27"/>
                      <a:gd name="T34" fmla="*/ 2 w 21"/>
                      <a:gd name="T35" fmla="*/ 7 h 27"/>
                      <a:gd name="T36" fmla="*/ 3 w 21"/>
                      <a:gd name="T37" fmla="*/ 0 h 27"/>
                      <a:gd name="T38" fmla="*/ 2 w 21"/>
                      <a:gd name="T39" fmla="*/ 1 h 27"/>
                      <a:gd name="T40" fmla="*/ 0 w 21"/>
                      <a:gd name="T41" fmla="*/ 3 h 27"/>
                      <a:gd name="T42" fmla="*/ 1 w 21"/>
                      <a:gd name="T43" fmla="*/ 3 h 27"/>
                      <a:gd name="T44" fmla="*/ 3 w 21"/>
                      <a:gd name="T45" fmla="*/ 1 h 27"/>
                      <a:gd name="T46" fmla="*/ 3 w 21"/>
                      <a:gd name="T47" fmla="*/ 0 h 27"/>
                      <a:gd name="T48" fmla="*/ 4 w 21"/>
                      <a:gd name="T49" fmla="*/ 0 h 27"/>
                      <a:gd name="T50" fmla="*/ 3 w 21"/>
                      <a:gd name="T51" fmla="*/ 0 h 27"/>
                      <a:gd name="T52" fmla="*/ 3 w 21"/>
                      <a:gd name="T53" fmla="*/ 0 h 27"/>
                      <a:gd name="T54" fmla="*/ 3 w 21"/>
                      <a:gd name="T55" fmla="*/ 0 h 27"/>
                      <a:gd name="T56" fmla="*/ 4 w 21"/>
                      <a:gd name="T57" fmla="*/ 0 h 27"/>
                      <a:gd name="T58" fmla="*/ 4 w 21"/>
                      <a:gd name="T59" fmla="*/ 0 h 27"/>
                      <a:gd name="T60" fmla="*/ 8 w 21"/>
                      <a:gd name="T61" fmla="*/ 3 h 27"/>
                      <a:gd name="T62" fmla="*/ 8 w 21"/>
                      <a:gd name="T63" fmla="*/ 4 h 27"/>
                      <a:gd name="T64" fmla="*/ 10 w 21"/>
                      <a:gd name="T65" fmla="*/ 8 h 27"/>
                      <a:gd name="T66" fmla="*/ 15 w 21"/>
                      <a:gd name="T67" fmla="*/ 15 h 27"/>
                      <a:gd name="T68" fmla="*/ 20 w 21"/>
                      <a:gd name="T69" fmla="*/ 20 h 27"/>
                      <a:gd name="T70" fmla="*/ 20 w 21"/>
                      <a:gd name="T71" fmla="*/ 21 h 27"/>
                      <a:gd name="T72" fmla="*/ 20 w 21"/>
                      <a:gd name="T73" fmla="*/ 23 h 27"/>
                      <a:gd name="T74" fmla="*/ 20 w 21"/>
                      <a:gd name="T75" fmla="*/ 23 h 27"/>
                      <a:gd name="T76" fmla="*/ 21 w 21"/>
                      <a:gd name="T77" fmla="*/ 23 h 27"/>
                      <a:gd name="T78" fmla="*/ 21 w 21"/>
                      <a:gd name="T79" fmla="*/ 21 h 27"/>
                      <a:gd name="T80" fmla="*/ 16 w 21"/>
                      <a:gd name="T81" fmla="*/ 15 h 27"/>
                      <a:gd name="T82" fmla="*/ 9 w 21"/>
                      <a:gd name="T83" fmla="*/ 4 h 27"/>
                      <a:gd name="T84" fmla="*/ 4 w 21"/>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3" y="23"/>
                        </a:moveTo>
                        <a:cubicBezTo>
                          <a:pt x="13" y="24"/>
                          <a:pt x="13" y="24"/>
                          <a:pt x="13" y="24"/>
                        </a:cubicBezTo>
                        <a:cubicBezTo>
                          <a:pt x="14" y="26"/>
                          <a:pt x="15" y="27"/>
                          <a:pt x="16" y="27"/>
                        </a:cubicBezTo>
                        <a:cubicBezTo>
                          <a:pt x="16" y="27"/>
                          <a:pt x="16" y="27"/>
                          <a:pt x="16" y="27"/>
                        </a:cubicBezTo>
                        <a:cubicBezTo>
                          <a:pt x="16" y="27"/>
                          <a:pt x="16" y="27"/>
                          <a:pt x="16" y="27"/>
                        </a:cubicBezTo>
                        <a:cubicBezTo>
                          <a:pt x="15" y="27"/>
                          <a:pt x="15" y="26"/>
                          <a:pt x="14" y="26"/>
                        </a:cubicBezTo>
                        <a:cubicBezTo>
                          <a:pt x="14" y="25"/>
                          <a:pt x="13" y="24"/>
                          <a:pt x="13" y="23"/>
                        </a:cubicBezTo>
                        <a:close/>
                        <a:moveTo>
                          <a:pt x="2" y="7"/>
                        </a:moveTo>
                        <a:cubicBezTo>
                          <a:pt x="3" y="8"/>
                          <a:pt x="3" y="8"/>
                          <a:pt x="3" y="8"/>
                        </a:cubicBezTo>
                        <a:cubicBezTo>
                          <a:pt x="3" y="9"/>
                          <a:pt x="3" y="9"/>
                          <a:pt x="3" y="9"/>
                        </a:cubicBezTo>
                        <a:cubicBezTo>
                          <a:pt x="5" y="11"/>
                          <a:pt x="8" y="15"/>
                          <a:pt x="10" y="20"/>
                        </a:cubicBezTo>
                        <a:cubicBezTo>
                          <a:pt x="11" y="21"/>
                          <a:pt x="11" y="21"/>
                          <a:pt x="11" y="21"/>
                        </a:cubicBezTo>
                        <a:cubicBezTo>
                          <a:pt x="12" y="22"/>
                          <a:pt x="12" y="22"/>
                          <a:pt x="12" y="22"/>
                        </a:cubicBezTo>
                        <a:cubicBezTo>
                          <a:pt x="12" y="22"/>
                          <a:pt x="12" y="22"/>
                          <a:pt x="12" y="22"/>
                        </a:cubicBezTo>
                        <a:cubicBezTo>
                          <a:pt x="11" y="21"/>
                          <a:pt x="11" y="21"/>
                          <a:pt x="11" y="20"/>
                        </a:cubicBezTo>
                        <a:cubicBezTo>
                          <a:pt x="10" y="19"/>
                          <a:pt x="10" y="18"/>
                          <a:pt x="9" y="17"/>
                        </a:cubicBezTo>
                        <a:cubicBezTo>
                          <a:pt x="7" y="13"/>
                          <a:pt x="5" y="10"/>
                          <a:pt x="3" y="9"/>
                        </a:cubicBezTo>
                        <a:cubicBezTo>
                          <a:pt x="3" y="8"/>
                          <a:pt x="3" y="8"/>
                          <a:pt x="2" y="7"/>
                        </a:cubicBezTo>
                        <a:close/>
                        <a:moveTo>
                          <a:pt x="3" y="0"/>
                        </a:moveTo>
                        <a:cubicBezTo>
                          <a:pt x="3" y="0"/>
                          <a:pt x="2" y="0"/>
                          <a:pt x="2" y="1"/>
                        </a:cubicBezTo>
                        <a:cubicBezTo>
                          <a:pt x="1" y="1"/>
                          <a:pt x="0" y="2"/>
                          <a:pt x="0" y="3"/>
                        </a:cubicBezTo>
                        <a:cubicBezTo>
                          <a:pt x="1" y="3"/>
                          <a:pt x="1" y="3"/>
                          <a:pt x="1" y="3"/>
                        </a:cubicBezTo>
                        <a:cubicBezTo>
                          <a:pt x="1" y="2"/>
                          <a:pt x="1" y="1"/>
                          <a:pt x="3" y="1"/>
                        </a:cubicBezTo>
                        <a:cubicBezTo>
                          <a:pt x="3" y="0"/>
                          <a:pt x="3" y="0"/>
                          <a:pt x="3" y="0"/>
                        </a:cubicBezTo>
                        <a:close/>
                        <a:moveTo>
                          <a:pt x="4" y="0"/>
                        </a:move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5" y="0"/>
                          <a:pt x="7" y="1"/>
                          <a:pt x="8" y="3"/>
                        </a:cubicBezTo>
                        <a:cubicBezTo>
                          <a:pt x="8" y="3"/>
                          <a:pt x="8" y="4"/>
                          <a:pt x="8" y="4"/>
                        </a:cubicBezTo>
                        <a:cubicBezTo>
                          <a:pt x="9" y="6"/>
                          <a:pt x="9" y="7"/>
                          <a:pt x="10" y="8"/>
                        </a:cubicBezTo>
                        <a:cubicBezTo>
                          <a:pt x="11" y="11"/>
                          <a:pt x="13" y="12"/>
                          <a:pt x="15" y="15"/>
                        </a:cubicBezTo>
                        <a:cubicBezTo>
                          <a:pt x="18" y="18"/>
                          <a:pt x="19" y="18"/>
                          <a:pt x="20" y="20"/>
                        </a:cubicBezTo>
                        <a:cubicBezTo>
                          <a:pt x="20" y="20"/>
                          <a:pt x="20" y="21"/>
                          <a:pt x="20" y="21"/>
                        </a:cubicBezTo>
                        <a:cubicBezTo>
                          <a:pt x="21" y="22"/>
                          <a:pt x="20" y="22"/>
                          <a:pt x="20" y="23"/>
                        </a:cubicBezTo>
                        <a:cubicBezTo>
                          <a:pt x="20" y="23"/>
                          <a:pt x="20" y="23"/>
                          <a:pt x="20" y="23"/>
                        </a:cubicBezTo>
                        <a:cubicBezTo>
                          <a:pt x="21" y="23"/>
                          <a:pt x="21" y="23"/>
                          <a:pt x="21" y="23"/>
                        </a:cubicBezTo>
                        <a:cubicBezTo>
                          <a:pt x="21" y="22"/>
                          <a:pt x="21" y="22"/>
                          <a:pt x="21" y="21"/>
                        </a:cubicBezTo>
                        <a:cubicBezTo>
                          <a:pt x="20" y="18"/>
                          <a:pt x="19" y="18"/>
                          <a:pt x="16" y="15"/>
                        </a:cubicBezTo>
                        <a:cubicBezTo>
                          <a:pt x="13" y="11"/>
                          <a:pt x="11" y="10"/>
                          <a:pt x="9" y="4"/>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5" name="Freeform 7551">
                    <a:extLst>
                      <a:ext uri="{FF2B5EF4-FFF2-40B4-BE49-F238E27FC236}">
                        <a16:creationId xmlns:a16="http://schemas.microsoft.com/office/drawing/2014/main" xmlns="" id="{7DC7A6B9-0DD9-4DF3-8006-790C5D80A315}"/>
                      </a:ext>
                    </a:extLst>
                  </p:cNvPr>
                  <p:cNvSpPr>
                    <a:spLocks/>
                  </p:cNvSpPr>
                  <p:nvPr/>
                </p:nvSpPr>
                <p:spPr bwMode="auto">
                  <a:xfrm>
                    <a:off x="4131" y="2667"/>
                    <a:ext cx="9" cy="12"/>
                  </a:xfrm>
                  <a:custGeom>
                    <a:avLst/>
                    <a:gdLst>
                      <a:gd name="T0" fmla="*/ 2 w 13"/>
                      <a:gd name="T1" fmla="*/ 0 h 16"/>
                      <a:gd name="T2" fmla="*/ 4 w 13"/>
                      <a:gd name="T3" fmla="*/ 2 h 16"/>
                      <a:gd name="T4" fmla="*/ 11 w 13"/>
                      <a:gd name="T5" fmla="*/ 12 h 16"/>
                      <a:gd name="T6" fmla="*/ 12 w 13"/>
                      <a:gd name="T7" fmla="*/ 15 h 16"/>
                      <a:gd name="T8" fmla="*/ 10 w 13"/>
                      <a:gd name="T9" fmla="*/ 16 h 16"/>
                      <a:gd name="T10" fmla="*/ 4 w 13"/>
                      <a:gd name="T11" fmla="*/ 4 h 16"/>
                      <a:gd name="T12" fmla="*/ 2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2" y="0"/>
                        </a:moveTo>
                        <a:cubicBezTo>
                          <a:pt x="2" y="0"/>
                          <a:pt x="3" y="0"/>
                          <a:pt x="4" y="2"/>
                        </a:cubicBezTo>
                        <a:cubicBezTo>
                          <a:pt x="6" y="5"/>
                          <a:pt x="9" y="11"/>
                          <a:pt x="11" y="12"/>
                        </a:cubicBezTo>
                        <a:cubicBezTo>
                          <a:pt x="13" y="14"/>
                          <a:pt x="12" y="14"/>
                          <a:pt x="12" y="15"/>
                        </a:cubicBezTo>
                        <a:cubicBezTo>
                          <a:pt x="11" y="15"/>
                          <a:pt x="11" y="16"/>
                          <a:pt x="10" y="16"/>
                        </a:cubicBezTo>
                        <a:cubicBezTo>
                          <a:pt x="9" y="15"/>
                          <a:pt x="4" y="5"/>
                          <a:pt x="4" y="4"/>
                        </a:cubicBezTo>
                        <a:cubicBezTo>
                          <a:pt x="4"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6" name="Freeform 7552">
                    <a:extLst>
                      <a:ext uri="{FF2B5EF4-FFF2-40B4-BE49-F238E27FC236}">
                        <a16:creationId xmlns:a16="http://schemas.microsoft.com/office/drawing/2014/main" xmlns="" id="{AE645A99-2AAE-4D35-B243-B4CB62B730DC}"/>
                      </a:ext>
                    </a:extLst>
                  </p:cNvPr>
                  <p:cNvSpPr>
                    <a:spLocks/>
                  </p:cNvSpPr>
                  <p:nvPr/>
                </p:nvSpPr>
                <p:spPr bwMode="auto">
                  <a:xfrm>
                    <a:off x="4116" y="2643"/>
                    <a:ext cx="15" cy="22"/>
                  </a:xfrm>
                  <a:custGeom>
                    <a:avLst/>
                    <a:gdLst>
                      <a:gd name="T0" fmla="*/ 5 w 20"/>
                      <a:gd name="T1" fmla="*/ 2 h 29"/>
                      <a:gd name="T2" fmla="*/ 10 w 20"/>
                      <a:gd name="T3" fmla="*/ 7 h 29"/>
                      <a:gd name="T4" fmla="*/ 16 w 20"/>
                      <a:gd name="T5" fmla="*/ 17 h 29"/>
                      <a:gd name="T6" fmla="*/ 18 w 20"/>
                      <a:gd name="T7" fmla="*/ 25 h 29"/>
                      <a:gd name="T8" fmla="*/ 15 w 20"/>
                      <a:gd name="T9" fmla="*/ 28 h 29"/>
                      <a:gd name="T10" fmla="*/ 8 w 20"/>
                      <a:gd name="T11" fmla="*/ 21 h 29"/>
                      <a:gd name="T12" fmla="*/ 5 w 20"/>
                      <a:gd name="T13" fmla="*/ 12 h 29"/>
                      <a:gd name="T14" fmla="*/ 1 w 20"/>
                      <a:gd name="T15" fmla="*/ 4 h 29"/>
                      <a:gd name="T16" fmla="*/ 5 w 20"/>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9">
                        <a:moveTo>
                          <a:pt x="5" y="2"/>
                        </a:moveTo>
                        <a:cubicBezTo>
                          <a:pt x="5" y="2"/>
                          <a:pt x="7" y="0"/>
                          <a:pt x="10" y="7"/>
                        </a:cubicBezTo>
                        <a:cubicBezTo>
                          <a:pt x="12" y="13"/>
                          <a:pt x="12" y="12"/>
                          <a:pt x="16" y="17"/>
                        </a:cubicBezTo>
                        <a:cubicBezTo>
                          <a:pt x="20" y="21"/>
                          <a:pt x="20" y="24"/>
                          <a:pt x="18" y="25"/>
                        </a:cubicBezTo>
                        <a:cubicBezTo>
                          <a:pt x="16" y="26"/>
                          <a:pt x="15" y="26"/>
                          <a:pt x="15" y="28"/>
                        </a:cubicBezTo>
                        <a:cubicBezTo>
                          <a:pt x="15" y="29"/>
                          <a:pt x="11" y="29"/>
                          <a:pt x="8" y="21"/>
                        </a:cubicBezTo>
                        <a:cubicBezTo>
                          <a:pt x="6" y="14"/>
                          <a:pt x="6" y="13"/>
                          <a:pt x="5" y="12"/>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7" name="Freeform 7553">
                    <a:extLst>
                      <a:ext uri="{FF2B5EF4-FFF2-40B4-BE49-F238E27FC236}">
                        <a16:creationId xmlns:a16="http://schemas.microsoft.com/office/drawing/2014/main" xmlns="" id="{E1BFF57B-A18C-42A9-BBA4-055EC6A8672C}"/>
                      </a:ext>
                    </a:extLst>
                  </p:cNvPr>
                  <p:cNvSpPr>
                    <a:spLocks noEditPoints="1"/>
                  </p:cNvSpPr>
                  <p:nvPr/>
                </p:nvSpPr>
                <p:spPr bwMode="auto">
                  <a:xfrm>
                    <a:off x="4117" y="2644"/>
                    <a:ext cx="14" cy="21"/>
                  </a:xfrm>
                  <a:custGeom>
                    <a:avLst/>
                    <a:gdLst>
                      <a:gd name="T0" fmla="*/ 14 w 19"/>
                      <a:gd name="T1" fmla="*/ 27 h 28"/>
                      <a:gd name="T2" fmla="*/ 14 w 19"/>
                      <a:gd name="T3" fmla="*/ 28 h 28"/>
                      <a:gd name="T4" fmla="*/ 7 w 19"/>
                      <a:gd name="T5" fmla="*/ 21 h 28"/>
                      <a:gd name="T6" fmla="*/ 7 w 19"/>
                      <a:gd name="T7" fmla="*/ 20 h 28"/>
                      <a:gd name="T8" fmla="*/ 6 w 19"/>
                      <a:gd name="T9" fmla="*/ 16 h 28"/>
                      <a:gd name="T10" fmla="*/ 4 w 19"/>
                      <a:gd name="T11" fmla="*/ 11 h 28"/>
                      <a:gd name="T12" fmla="*/ 0 w 19"/>
                      <a:gd name="T13" fmla="*/ 5 h 28"/>
                      <a:gd name="T14" fmla="*/ 0 w 19"/>
                      <a:gd name="T15" fmla="*/ 3 h 28"/>
                      <a:gd name="T16" fmla="*/ 2 w 19"/>
                      <a:gd name="T17" fmla="*/ 1 h 28"/>
                      <a:gd name="T18" fmla="*/ 4 w 19"/>
                      <a:gd name="T19" fmla="*/ 0 h 28"/>
                      <a:gd name="T20" fmla="*/ 4 w 19"/>
                      <a:gd name="T21" fmla="*/ 0 h 28"/>
                      <a:gd name="T22" fmla="*/ 9 w 19"/>
                      <a:gd name="T23" fmla="*/ 5 h 28"/>
                      <a:gd name="T24" fmla="*/ 15 w 19"/>
                      <a:gd name="T25" fmla="*/ 15 h 28"/>
                      <a:gd name="T26" fmla="*/ 19 w 19"/>
                      <a:gd name="T27" fmla="*/ 21 h 28"/>
                      <a:gd name="T28" fmla="*/ 17 w 19"/>
                      <a:gd name="T29" fmla="*/ 25 h 28"/>
                      <a:gd name="T30" fmla="*/ 14 w 19"/>
                      <a:gd name="T31" fmla="*/ 27 h 28"/>
                      <a:gd name="T32" fmla="*/ 8 w 19"/>
                      <a:gd name="T33" fmla="*/ 6 h 28"/>
                      <a:gd name="T34" fmla="*/ 4 w 19"/>
                      <a:gd name="T35" fmla="*/ 1 h 28"/>
                      <a:gd name="T36" fmla="*/ 4 w 19"/>
                      <a:gd name="T37" fmla="*/ 1 h 28"/>
                      <a:gd name="T38" fmla="*/ 4 w 19"/>
                      <a:gd name="T39" fmla="*/ 1 h 28"/>
                      <a:gd name="T40" fmla="*/ 4 w 19"/>
                      <a:gd name="T41" fmla="*/ 1 h 28"/>
                      <a:gd name="T42" fmla="*/ 2 w 19"/>
                      <a:gd name="T43" fmla="*/ 2 h 28"/>
                      <a:gd name="T44" fmla="*/ 0 w 19"/>
                      <a:gd name="T45" fmla="*/ 3 h 28"/>
                      <a:gd name="T46" fmla="*/ 1 w 19"/>
                      <a:gd name="T47" fmla="*/ 5 h 28"/>
                      <a:gd name="T48" fmla="*/ 4 w 19"/>
                      <a:gd name="T49" fmla="*/ 11 h 28"/>
                      <a:gd name="T50" fmla="*/ 6 w 19"/>
                      <a:gd name="T51" fmla="*/ 16 h 28"/>
                      <a:gd name="T52" fmla="*/ 8 w 19"/>
                      <a:gd name="T53" fmla="*/ 20 h 28"/>
                      <a:gd name="T54" fmla="*/ 8 w 19"/>
                      <a:gd name="T55" fmla="*/ 20 h 28"/>
                      <a:gd name="T56" fmla="*/ 13 w 19"/>
                      <a:gd name="T57" fmla="*/ 27 h 28"/>
                      <a:gd name="T58" fmla="*/ 14 w 19"/>
                      <a:gd name="T59" fmla="*/ 27 h 28"/>
                      <a:gd name="T60" fmla="*/ 17 w 19"/>
                      <a:gd name="T61" fmla="*/ 24 h 28"/>
                      <a:gd name="T62" fmla="*/ 18 w 19"/>
                      <a:gd name="T63" fmla="*/ 21 h 28"/>
                      <a:gd name="T64" fmla="*/ 15 w 19"/>
                      <a:gd name="T65" fmla="*/ 16 h 28"/>
                      <a:gd name="T66" fmla="*/ 8 w 19"/>
                      <a:gd name="T67" fmla="*/ 6 h 28"/>
                      <a:gd name="T68" fmla="*/ 4 w 19"/>
                      <a:gd name="T69" fmla="*/ 1 h 28"/>
                      <a:gd name="T70" fmla="*/ 4 w 19"/>
                      <a:gd name="T71" fmla="*/ 0 h 28"/>
                      <a:gd name="T72" fmla="*/ 4 w 19"/>
                      <a:gd name="T7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28">
                        <a:moveTo>
                          <a:pt x="14" y="27"/>
                        </a:moveTo>
                        <a:cubicBezTo>
                          <a:pt x="14" y="27"/>
                          <a:pt x="14" y="28"/>
                          <a:pt x="14" y="28"/>
                        </a:cubicBezTo>
                        <a:cubicBezTo>
                          <a:pt x="12" y="28"/>
                          <a:pt x="9" y="27"/>
                          <a:pt x="7" y="21"/>
                        </a:cubicBezTo>
                        <a:cubicBezTo>
                          <a:pt x="7" y="20"/>
                          <a:pt x="7" y="20"/>
                          <a:pt x="7" y="20"/>
                        </a:cubicBezTo>
                        <a:cubicBezTo>
                          <a:pt x="6" y="18"/>
                          <a:pt x="6" y="17"/>
                          <a:pt x="6" y="16"/>
                        </a:cubicBezTo>
                        <a:cubicBezTo>
                          <a:pt x="5" y="13"/>
                          <a:pt x="4" y="12"/>
                          <a:pt x="4" y="11"/>
                        </a:cubicBezTo>
                        <a:cubicBezTo>
                          <a:pt x="3" y="11"/>
                          <a:pt x="1" y="7"/>
                          <a:pt x="0" y="5"/>
                        </a:cubicBezTo>
                        <a:cubicBezTo>
                          <a:pt x="0" y="4"/>
                          <a:pt x="0" y="3"/>
                          <a:pt x="0" y="3"/>
                        </a:cubicBezTo>
                        <a:cubicBezTo>
                          <a:pt x="0" y="2"/>
                          <a:pt x="1" y="1"/>
                          <a:pt x="2" y="1"/>
                        </a:cubicBezTo>
                        <a:cubicBezTo>
                          <a:pt x="3" y="0"/>
                          <a:pt x="4" y="0"/>
                          <a:pt x="4" y="0"/>
                        </a:cubicBezTo>
                        <a:cubicBezTo>
                          <a:pt x="4" y="0"/>
                          <a:pt x="4" y="0"/>
                          <a:pt x="4" y="0"/>
                        </a:cubicBezTo>
                        <a:cubicBezTo>
                          <a:pt x="5" y="0"/>
                          <a:pt x="7" y="0"/>
                          <a:pt x="9" y="5"/>
                        </a:cubicBezTo>
                        <a:cubicBezTo>
                          <a:pt x="11" y="12"/>
                          <a:pt x="11" y="11"/>
                          <a:pt x="15" y="15"/>
                        </a:cubicBezTo>
                        <a:cubicBezTo>
                          <a:pt x="17" y="17"/>
                          <a:pt x="18" y="19"/>
                          <a:pt x="19" y="21"/>
                        </a:cubicBezTo>
                        <a:cubicBezTo>
                          <a:pt x="19" y="23"/>
                          <a:pt x="19" y="24"/>
                          <a:pt x="17" y="25"/>
                        </a:cubicBezTo>
                        <a:cubicBezTo>
                          <a:pt x="15" y="26"/>
                          <a:pt x="15" y="26"/>
                          <a:pt x="14" y="27"/>
                        </a:cubicBezTo>
                        <a:close/>
                        <a:moveTo>
                          <a:pt x="8" y="6"/>
                        </a:moveTo>
                        <a:cubicBezTo>
                          <a:pt x="6" y="1"/>
                          <a:pt x="5" y="1"/>
                          <a:pt x="4" y="1"/>
                        </a:cubicBezTo>
                        <a:cubicBezTo>
                          <a:pt x="4" y="1"/>
                          <a:pt x="4" y="1"/>
                          <a:pt x="4" y="1"/>
                        </a:cubicBezTo>
                        <a:cubicBezTo>
                          <a:pt x="4" y="1"/>
                          <a:pt x="4" y="1"/>
                          <a:pt x="4" y="1"/>
                        </a:cubicBezTo>
                        <a:cubicBezTo>
                          <a:pt x="4" y="1"/>
                          <a:pt x="4" y="1"/>
                          <a:pt x="4" y="1"/>
                        </a:cubicBezTo>
                        <a:cubicBezTo>
                          <a:pt x="4" y="1"/>
                          <a:pt x="3" y="1"/>
                          <a:pt x="2" y="2"/>
                        </a:cubicBezTo>
                        <a:cubicBezTo>
                          <a:pt x="2" y="2"/>
                          <a:pt x="1" y="2"/>
                          <a:pt x="0" y="3"/>
                        </a:cubicBezTo>
                        <a:cubicBezTo>
                          <a:pt x="0" y="4"/>
                          <a:pt x="0" y="4"/>
                          <a:pt x="1" y="5"/>
                        </a:cubicBezTo>
                        <a:cubicBezTo>
                          <a:pt x="1" y="7"/>
                          <a:pt x="4" y="10"/>
                          <a:pt x="4" y="11"/>
                        </a:cubicBezTo>
                        <a:cubicBezTo>
                          <a:pt x="5" y="12"/>
                          <a:pt x="5" y="12"/>
                          <a:pt x="6" y="16"/>
                        </a:cubicBezTo>
                        <a:cubicBezTo>
                          <a:pt x="7" y="17"/>
                          <a:pt x="7" y="18"/>
                          <a:pt x="8" y="20"/>
                        </a:cubicBezTo>
                        <a:cubicBezTo>
                          <a:pt x="8" y="20"/>
                          <a:pt x="8" y="20"/>
                          <a:pt x="8" y="20"/>
                        </a:cubicBezTo>
                        <a:cubicBezTo>
                          <a:pt x="10" y="26"/>
                          <a:pt x="13" y="27"/>
                          <a:pt x="13" y="27"/>
                        </a:cubicBezTo>
                        <a:cubicBezTo>
                          <a:pt x="14" y="27"/>
                          <a:pt x="14" y="27"/>
                          <a:pt x="14" y="27"/>
                        </a:cubicBezTo>
                        <a:cubicBezTo>
                          <a:pt x="14" y="25"/>
                          <a:pt x="15" y="25"/>
                          <a:pt x="17" y="24"/>
                        </a:cubicBezTo>
                        <a:cubicBezTo>
                          <a:pt x="18" y="23"/>
                          <a:pt x="18" y="23"/>
                          <a:pt x="18" y="21"/>
                        </a:cubicBezTo>
                        <a:cubicBezTo>
                          <a:pt x="17" y="20"/>
                          <a:pt x="16" y="18"/>
                          <a:pt x="15" y="16"/>
                        </a:cubicBezTo>
                        <a:cubicBezTo>
                          <a:pt x="11" y="12"/>
                          <a:pt x="11" y="12"/>
                          <a:pt x="8" y="6"/>
                        </a:cubicBezTo>
                        <a:close/>
                        <a:moveTo>
                          <a:pt x="4" y="1"/>
                        </a:moveTo>
                        <a:cubicBezTo>
                          <a:pt x="4" y="0"/>
                          <a:pt x="4" y="0"/>
                          <a:pt x="4"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8" name="Freeform 7554">
                    <a:extLst>
                      <a:ext uri="{FF2B5EF4-FFF2-40B4-BE49-F238E27FC236}">
                        <a16:creationId xmlns:a16="http://schemas.microsoft.com/office/drawing/2014/main" xmlns="" id="{1AB4C44C-8488-4993-98B1-F20BF2599960}"/>
                      </a:ext>
                    </a:extLst>
                  </p:cNvPr>
                  <p:cNvSpPr>
                    <a:spLocks noEditPoints="1"/>
                  </p:cNvSpPr>
                  <p:nvPr/>
                </p:nvSpPr>
                <p:spPr bwMode="auto">
                  <a:xfrm>
                    <a:off x="4119" y="2646"/>
                    <a:ext cx="12" cy="18"/>
                  </a:xfrm>
                  <a:custGeom>
                    <a:avLst/>
                    <a:gdLst>
                      <a:gd name="T0" fmla="*/ 2 w 15"/>
                      <a:gd name="T1" fmla="*/ 7 h 25"/>
                      <a:gd name="T2" fmla="*/ 4 w 15"/>
                      <a:gd name="T3" fmla="*/ 12 h 25"/>
                      <a:gd name="T4" fmla="*/ 3 w 15"/>
                      <a:gd name="T5" fmla="*/ 10 h 25"/>
                      <a:gd name="T6" fmla="*/ 2 w 15"/>
                      <a:gd name="T7" fmla="*/ 7 h 25"/>
                      <a:gd name="T8" fmla="*/ 2 w 15"/>
                      <a:gd name="T9" fmla="*/ 1 h 25"/>
                      <a:gd name="T10" fmla="*/ 0 w 15"/>
                      <a:gd name="T11" fmla="*/ 1 h 25"/>
                      <a:gd name="T12" fmla="*/ 1 w 15"/>
                      <a:gd name="T13" fmla="*/ 2 h 25"/>
                      <a:gd name="T14" fmla="*/ 1 w 15"/>
                      <a:gd name="T15" fmla="*/ 2 h 25"/>
                      <a:gd name="T16" fmla="*/ 2 w 15"/>
                      <a:gd name="T17" fmla="*/ 1 h 25"/>
                      <a:gd name="T18" fmla="*/ 3 w 15"/>
                      <a:gd name="T19" fmla="*/ 0 h 25"/>
                      <a:gd name="T20" fmla="*/ 2 w 15"/>
                      <a:gd name="T21" fmla="*/ 1 h 25"/>
                      <a:gd name="T22" fmla="*/ 3 w 15"/>
                      <a:gd name="T23" fmla="*/ 1 h 25"/>
                      <a:gd name="T24" fmla="*/ 5 w 15"/>
                      <a:gd name="T25" fmla="*/ 6 h 25"/>
                      <a:gd name="T26" fmla="*/ 8 w 15"/>
                      <a:gd name="T27" fmla="*/ 11 h 25"/>
                      <a:gd name="T28" fmla="*/ 13 w 15"/>
                      <a:gd name="T29" fmla="*/ 19 h 25"/>
                      <a:gd name="T30" fmla="*/ 12 w 15"/>
                      <a:gd name="T31" fmla="*/ 20 h 25"/>
                      <a:gd name="T32" fmla="*/ 11 w 15"/>
                      <a:gd name="T33" fmla="*/ 20 h 25"/>
                      <a:gd name="T34" fmla="*/ 11 w 15"/>
                      <a:gd name="T35" fmla="*/ 20 h 25"/>
                      <a:gd name="T36" fmla="*/ 10 w 15"/>
                      <a:gd name="T37" fmla="*/ 20 h 25"/>
                      <a:gd name="T38" fmla="*/ 9 w 15"/>
                      <a:gd name="T39" fmla="*/ 22 h 25"/>
                      <a:gd name="T40" fmla="*/ 9 w 15"/>
                      <a:gd name="T41" fmla="*/ 24 h 25"/>
                      <a:gd name="T42" fmla="*/ 10 w 15"/>
                      <a:gd name="T43" fmla="*/ 25 h 25"/>
                      <a:gd name="T44" fmla="*/ 10 w 15"/>
                      <a:gd name="T45" fmla="*/ 25 h 25"/>
                      <a:gd name="T46" fmla="*/ 11 w 15"/>
                      <a:gd name="T47" fmla="*/ 25 h 25"/>
                      <a:gd name="T48" fmla="*/ 14 w 15"/>
                      <a:gd name="T49" fmla="*/ 22 h 25"/>
                      <a:gd name="T50" fmla="*/ 15 w 15"/>
                      <a:gd name="T51" fmla="*/ 19 h 25"/>
                      <a:gd name="T52" fmla="*/ 12 w 15"/>
                      <a:gd name="T53" fmla="*/ 14 h 25"/>
                      <a:gd name="T54" fmla="*/ 5 w 15"/>
                      <a:gd name="T55" fmla="*/ 4 h 25"/>
                      <a:gd name="T56" fmla="*/ 3 w 15"/>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25">
                        <a:moveTo>
                          <a:pt x="2" y="7"/>
                        </a:moveTo>
                        <a:cubicBezTo>
                          <a:pt x="2" y="10"/>
                          <a:pt x="3" y="10"/>
                          <a:pt x="4" y="12"/>
                        </a:cubicBezTo>
                        <a:cubicBezTo>
                          <a:pt x="4" y="11"/>
                          <a:pt x="3" y="10"/>
                          <a:pt x="3" y="10"/>
                        </a:cubicBezTo>
                        <a:cubicBezTo>
                          <a:pt x="3" y="9"/>
                          <a:pt x="2" y="8"/>
                          <a:pt x="2" y="7"/>
                        </a:cubicBezTo>
                        <a:close/>
                        <a:moveTo>
                          <a:pt x="2" y="1"/>
                        </a:moveTo>
                        <a:cubicBezTo>
                          <a:pt x="1" y="1"/>
                          <a:pt x="1" y="1"/>
                          <a:pt x="0" y="1"/>
                        </a:cubicBezTo>
                        <a:cubicBezTo>
                          <a:pt x="1" y="2"/>
                          <a:pt x="1" y="2"/>
                          <a:pt x="1" y="2"/>
                        </a:cubicBezTo>
                        <a:cubicBezTo>
                          <a:pt x="1" y="2"/>
                          <a:pt x="1" y="2"/>
                          <a:pt x="1" y="2"/>
                        </a:cubicBezTo>
                        <a:cubicBezTo>
                          <a:pt x="2" y="2"/>
                          <a:pt x="2" y="1"/>
                          <a:pt x="2" y="1"/>
                        </a:cubicBezTo>
                        <a:close/>
                        <a:moveTo>
                          <a:pt x="3" y="0"/>
                        </a:moveTo>
                        <a:cubicBezTo>
                          <a:pt x="3" y="0"/>
                          <a:pt x="3" y="1"/>
                          <a:pt x="2" y="1"/>
                        </a:cubicBezTo>
                        <a:cubicBezTo>
                          <a:pt x="3" y="1"/>
                          <a:pt x="3" y="1"/>
                          <a:pt x="3" y="1"/>
                        </a:cubicBezTo>
                        <a:cubicBezTo>
                          <a:pt x="3" y="1"/>
                          <a:pt x="5" y="4"/>
                          <a:pt x="5" y="6"/>
                        </a:cubicBezTo>
                        <a:cubicBezTo>
                          <a:pt x="5" y="9"/>
                          <a:pt x="6" y="10"/>
                          <a:pt x="8" y="11"/>
                        </a:cubicBezTo>
                        <a:cubicBezTo>
                          <a:pt x="9" y="13"/>
                          <a:pt x="14" y="18"/>
                          <a:pt x="13" y="19"/>
                        </a:cubicBezTo>
                        <a:cubicBezTo>
                          <a:pt x="13" y="20"/>
                          <a:pt x="13" y="20"/>
                          <a:pt x="12" y="20"/>
                        </a:cubicBezTo>
                        <a:cubicBezTo>
                          <a:pt x="11" y="20"/>
                          <a:pt x="11" y="20"/>
                          <a:pt x="11" y="20"/>
                        </a:cubicBezTo>
                        <a:cubicBezTo>
                          <a:pt x="11" y="20"/>
                          <a:pt x="11" y="20"/>
                          <a:pt x="11" y="20"/>
                        </a:cubicBezTo>
                        <a:cubicBezTo>
                          <a:pt x="10" y="20"/>
                          <a:pt x="10" y="20"/>
                          <a:pt x="10" y="20"/>
                        </a:cubicBezTo>
                        <a:cubicBezTo>
                          <a:pt x="10" y="21"/>
                          <a:pt x="10" y="22"/>
                          <a:pt x="9" y="22"/>
                        </a:cubicBezTo>
                        <a:cubicBezTo>
                          <a:pt x="9" y="23"/>
                          <a:pt x="9" y="24"/>
                          <a:pt x="9" y="24"/>
                        </a:cubicBezTo>
                        <a:cubicBezTo>
                          <a:pt x="9" y="24"/>
                          <a:pt x="10" y="24"/>
                          <a:pt x="10" y="25"/>
                        </a:cubicBezTo>
                        <a:cubicBezTo>
                          <a:pt x="10" y="25"/>
                          <a:pt x="10" y="25"/>
                          <a:pt x="10" y="25"/>
                        </a:cubicBezTo>
                        <a:cubicBezTo>
                          <a:pt x="11" y="25"/>
                          <a:pt x="11" y="25"/>
                          <a:pt x="11" y="25"/>
                        </a:cubicBezTo>
                        <a:cubicBezTo>
                          <a:pt x="11" y="23"/>
                          <a:pt x="12" y="23"/>
                          <a:pt x="14" y="22"/>
                        </a:cubicBezTo>
                        <a:cubicBezTo>
                          <a:pt x="15" y="21"/>
                          <a:pt x="15" y="21"/>
                          <a:pt x="15" y="19"/>
                        </a:cubicBezTo>
                        <a:cubicBezTo>
                          <a:pt x="14" y="18"/>
                          <a:pt x="13" y="16"/>
                          <a:pt x="12" y="14"/>
                        </a:cubicBezTo>
                        <a:cubicBezTo>
                          <a:pt x="8" y="10"/>
                          <a:pt x="8" y="10"/>
                          <a:pt x="5" y="4"/>
                        </a:cubicBezTo>
                        <a:cubicBezTo>
                          <a:pt x="5" y="2"/>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19" name="Freeform 7555">
                    <a:extLst>
                      <a:ext uri="{FF2B5EF4-FFF2-40B4-BE49-F238E27FC236}">
                        <a16:creationId xmlns:a16="http://schemas.microsoft.com/office/drawing/2014/main" xmlns="" id="{AF34C0E8-FE18-43FD-A41D-24CFCB50585B}"/>
                      </a:ext>
                    </a:extLst>
                  </p:cNvPr>
                  <p:cNvSpPr>
                    <a:spLocks/>
                  </p:cNvSpPr>
                  <p:nvPr/>
                </p:nvSpPr>
                <p:spPr bwMode="auto">
                  <a:xfrm>
                    <a:off x="4122" y="2646"/>
                    <a:ext cx="9" cy="18"/>
                  </a:xfrm>
                  <a:custGeom>
                    <a:avLst/>
                    <a:gdLst>
                      <a:gd name="T0" fmla="*/ 1 w 13"/>
                      <a:gd name="T1" fmla="*/ 0 h 25"/>
                      <a:gd name="T2" fmla="*/ 0 w 13"/>
                      <a:gd name="T3" fmla="*/ 0 h 25"/>
                      <a:gd name="T4" fmla="*/ 2 w 13"/>
                      <a:gd name="T5" fmla="*/ 4 h 25"/>
                      <a:gd name="T6" fmla="*/ 9 w 13"/>
                      <a:gd name="T7" fmla="*/ 14 h 25"/>
                      <a:gd name="T8" fmla="*/ 12 w 13"/>
                      <a:gd name="T9" fmla="*/ 19 h 25"/>
                      <a:gd name="T10" fmla="*/ 11 w 13"/>
                      <a:gd name="T11" fmla="*/ 22 h 25"/>
                      <a:gd name="T12" fmla="*/ 8 w 13"/>
                      <a:gd name="T13" fmla="*/ 25 h 25"/>
                      <a:gd name="T14" fmla="*/ 7 w 13"/>
                      <a:gd name="T15" fmla="*/ 25 h 25"/>
                      <a:gd name="T16" fmla="*/ 7 w 13"/>
                      <a:gd name="T17" fmla="*/ 25 h 25"/>
                      <a:gd name="T18" fmla="*/ 8 w 13"/>
                      <a:gd name="T19" fmla="*/ 25 h 25"/>
                      <a:gd name="T20" fmla="*/ 8 w 13"/>
                      <a:gd name="T21" fmla="*/ 25 h 25"/>
                      <a:gd name="T22" fmla="*/ 11 w 13"/>
                      <a:gd name="T23" fmla="*/ 22 h 25"/>
                      <a:gd name="T24" fmla="*/ 9 w 13"/>
                      <a:gd name="T25" fmla="*/ 14 h 25"/>
                      <a:gd name="T26" fmla="*/ 3 w 13"/>
                      <a:gd name="T27" fmla="*/ 4 h 25"/>
                      <a:gd name="T28" fmla="*/ 1 w 13"/>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1" y="0"/>
                        </a:moveTo>
                        <a:cubicBezTo>
                          <a:pt x="0" y="0"/>
                          <a:pt x="0" y="0"/>
                          <a:pt x="0" y="0"/>
                        </a:cubicBezTo>
                        <a:cubicBezTo>
                          <a:pt x="1" y="1"/>
                          <a:pt x="2" y="2"/>
                          <a:pt x="2" y="4"/>
                        </a:cubicBezTo>
                        <a:cubicBezTo>
                          <a:pt x="5" y="10"/>
                          <a:pt x="5" y="10"/>
                          <a:pt x="9" y="14"/>
                        </a:cubicBezTo>
                        <a:cubicBezTo>
                          <a:pt x="10" y="16"/>
                          <a:pt x="11" y="18"/>
                          <a:pt x="12" y="19"/>
                        </a:cubicBezTo>
                        <a:cubicBezTo>
                          <a:pt x="12" y="21"/>
                          <a:pt x="12" y="21"/>
                          <a:pt x="11" y="22"/>
                        </a:cubicBezTo>
                        <a:cubicBezTo>
                          <a:pt x="9" y="23"/>
                          <a:pt x="8" y="23"/>
                          <a:pt x="8" y="25"/>
                        </a:cubicBezTo>
                        <a:cubicBezTo>
                          <a:pt x="7" y="25"/>
                          <a:pt x="7" y="25"/>
                          <a:pt x="7" y="25"/>
                        </a:cubicBezTo>
                        <a:cubicBezTo>
                          <a:pt x="7" y="25"/>
                          <a:pt x="7" y="25"/>
                          <a:pt x="7" y="25"/>
                        </a:cubicBezTo>
                        <a:cubicBezTo>
                          <a:pt x="8" y="25"/>
                          <a:pt x="8" y="25"/>
                          <a:pt x="8" y="25"/>
                        </a:cubicBezTo>
                        <a:cubicBezTo>
                          <a:pt x="8" y="25"/>
                          <a:pt x="8" y="25"/>
                          <a:pt x="8" y="25"/>
                        </a:cubicBezTo>
                        <a:cubicBezTo>
                          <a:pt x="8" y="23"/>
                          <a:pt x="9" y="23"/>
                          <a:pt x="11" y="22"/>
                        </a:cubicBezTo>
                        <a:cubicBezTo>
                          <a:pt x="13" y="21"/>
                          <a:pt x="13" y="18"/>
                          <a:pt x="9" y="14"/>
                        </a:cubicBezTo>
                        <a:cubicBezTo>
                          <a:pt x="5" y="9"/>
                          <a:pt x="5" y="10"/>
                          <a:pt x="3" y="4"/>
                        </a:cubicBezTo>
                        <a:cubicBezTo>
                          <a:pt x="2" y="2"/>
                          <a:pt x="1" y="1"/>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0" name="Freeform 7556">
                    <a:extLst>
                      <a:ext uri="{FF2B5EF4-FFF2-40B4-BE49-F238E27FC236}">
                        <a16:creationId xmlns:a16="http://schemas.microsoft.com/office/drawing/2014/main" xmlns="" id="{DB716026-56C6-43B9-ADDF-969BCAD0EEE4}"/>
                      </a:ext>
                    </a:extLst>
                  </p:cNvPr>
                  <p:cNvSpPr>
                    <a:spLocks/>
                  </p:cNvSpPr>
                  <p:nvPr/>
                </p:nvSpPr>
                <p:spPr bwMode="auto">
                  <a:xfrm>
                    <a:off x="4120" y="2648"/>
                    <a:ext cx="9" cy="13"/>
                  </a:xfrm>
                  <a:custGeom>
                    <a:avLst/>
                    <a:gdLst>
                      <a:gd name="T0" fmla="*/ 1 w 12"/>
                      <a:gd name="T1" fmla="*/ 0 h 18"/>
                      <a:gd name="T2" fmla="*/ 3 w 12"/>
                      <a:gd name="T3" fmla="*/ 5 h 18"/>
                      <a:gd name="T4" fmla="*/ 8 w 12"/>
                      <a:gd name="T5" fmla="*/ 10 h 18"/>
                      <a:gd name="T6" fmla="*/ 10 w 12"/>
                      <a:gd name="T7" fmla="*/ 15 h 18"/>
                      <a:gd name="T8" fmla="*/ 8 w 12"/>
                      <a:gd name="T9" fmla="*/ 17 h 18"/>
                      <a:gd name="T10" fmla="*/ 6 w 12"/>
                      <a:gd name="T11" fmla="*/ 12 h 18"/>
                      <a:gd name="T12" fmla="*/ 1 w 12"/>
                      <a:gd name="T13" fmla="*/ 3 h 18"/>
                      <a:gd name="T14" fmla="*/ 1 w 1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
                        <a:moveTo>
                          <a:pt x="1" y="0"/>
                        </a:moveTo>
                        <a:cubicBezTo>
                          <a:pt x="1" y="0"/>
                          <a:pt x="3" y="3"/>
                          <a:pt x="3" y="5"/>
                        </a:cubicBezTo>
                        <a:cubicBezTo>
                          <a:pt x="4" y="6"/>
                          <a:pt x="6" y="9"/>
                          <a:pt x="8" y="10"/>
                        </a:cubicBezTo>
                        <a:cubicBezTo>
                          <a:pt x="10" y="12"/>
                          <a:pt x="12" y="15"/>
                          <a:pt x="10" y="15"/>
                        </a:cubicBezTo>
                        <a:cubicBezTo>
                          <a:pt x="8" y="15"/>
                          <a:pt x="8" y="16"/>
                          <a:pt x="8" y="17"/>
                        </a:cubicBezTo>
                        <a:cubicBezTo>
                          <a:pt x="8" y="18"/>
                          <a:pt x="7" y="15"/>
                          <a:pt x="6" y="12"/>
                        </a:cubicBezTo>
                        <a:cubicBezTo>
                          <a:pt x="4" y="9"/>
                          <a:pt x="3" y="5"/>
                          <a:pt x="1" y="3"/>
                        </a:cubicBezTo>
                        <a:cubicBezTo>
                          <a:pt x="0" y="1"/>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1" name="Freeform 7557">
                    <a:extLst>
                      <a:ext uri="{FF2B5EF4-FFF2-40B4-BE49-F238E27FC236}">
                        <a16:creationId xmlns:a16="http://schemas.microsoft.com/office/drawing/2014/main" xmlns="" id="{4528ADD9-2BA2-4652-BDED-411282FF5B37}"/>
                      </a:ext>
                    </a:extLst>
                  </p:cNvPr>
                  <p:cNvSpPr>
                    <a:spLocks/>
                  </p:cNvSpPr>
                  <p:nvPr/>
                </p:nvSpPr>
                <p:spPr bwMode="auto">
                  <a:xfrm>
                    <a:off x="4140" y="2680"/>
                    <a:ext cx="9" cy="10"/>
                  </a:xfrm>
                  <a:custGeom>
                    <a:avLst/>
                    <a:gdLst>
                      <a:gd name="T0" fmla="*/ 5 w 13"/>
                      <a:gd name="T1" fmla="*/ 0 h 13"/>
                      <a:gd name="T2" fmla="*/ 9 w 13"/>
                      <a:gd name="T3" fmla="*/ 4 h 13"/>
                      <a:gd name="T4" fmla="*/ 11 w 13"/>
                      <a:gd name="T5" fmla="*/ 11 h 13"/>
                      <a:gd name="T6" fmla="*/ 5 w 13"/>
                      <a:gd name="T7" fmla="*/ 8 h 13"/>
                      <a:gd name="T8" fmla="*/ 0 w 13"/>
                      <a:gd name="T9" fmla="*/ 3 h 13"/>
                      <a:gd name="T10" fmla="*/ 5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5" y="0"/>
                        </a:moveTo>
                        <a:cubicBezTo>
                          <a:pt x="5" y="0"/>
                          <a:pt x="7" y="0"/>
                          <a:pt x="9" y="4"/>
                        </a:cubicBezTo>
                        <a:cubicBezTo>
                          <a:pt x="11" y="9"/>
                          <a:pt x="13" y="9"/>
                          <a:pt x="11" y="11"/>
                        </a:cubicBezTo>
                        <a:cubicBezTo>
                          <a:pt x="9" y="13"/>
                          <a:pt x="7" y="10"/>
                          <a:pt x="5" y="8"/>
                        </a:cubicBezTo>
                        <a:cubicBezTo>
                          <a:pt x="3" y="5"/>
                          <a:pt x="0" y="6"/>
                          <a:pt x="0" y="3"/>
                        </a:cubicBezTo>
                        <a:cubicBezTo>
                          <a:pt x="0" y="0"/>
                          <a:pt x="5" y="0"/>
                          <a:pt x="5"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2" name="Freeform 7558">
                    <a:extLst>
                      <a:ext uri="{FF2B5EF4-FFF2-40B4-BE49-F238E27FC236}">
                        <a16:creationId xmlns:a16="http://schemas.microsoft.com/office/drawing/2014/main" xmlns="" id="{C2C6759E-AB11-4AAC-9FA9-C205459A241F}"/>
                      </a:ext>
                    </a:extLst>
                  </p:cNvPr>
                  <p:cNvSpPr>
                    <a:spLocks noEditPoints="1"/>
                  </p:cNvSpPr>
                  <p:nvPr/>
                </p:nvSpPr>
                <p:spPr bwMode="auto">
                  <a:xfrm>
                    <a:off x="4140" y="2679"/>
                    <a:ext cx="9" cy="10"/>
                  </a:xfrm>
                  <a:custGeom>
                    <a:avLst/>
                    <a:gdLst>
                      <a:gd name="T0" fmla="*/ 11 w 12"/>
                      <a:gd name="T1" fmla="*/ 12 h 13"/>
                      <a:gd name="T2" fmla="*/ 10 w 12"/>
                      <a:gd name="T3" fmla="*/ 13 h 13"/>
                      <a:gd name="T4" fmla="*/ 10 w 12"/>
                      <a:gd name="T5" fmla="*/ 13 h 13"/>
                      <a:gd name="T6" fmla="*/ 5 w 12"/>
                      <a:gd name="T7" fmla="*/ 9 h 13"/>
                      <a:gd name="T8" fmla="*/ 0 w 12"/>
                      <a:gd name="T9" fmla="*/ 5 h 13"/>
                      <a:gd name="T10" fmla="*/ 0 w 12"/>
                      <a:gd name="T11" fmla="*/ 4 h 13"/>
                      <a:gd name="T12" fmla="*/ 2 w 12"/>
                      <a:gd name="T13" fmla="*/ 1 h 13"/>
                      <a:gd name="T14" fmla="*/ 5 w 12"/>
                      <a:gd name="T15" fmla="*/ 1 h 13"/>
                      <a:gd name="T16" fmla="*/ 9 w 12"/>
                      <a:gd name="T17" fmla="*/ 5 h 13"/>
                      <a:gd name="T18" fmla="*/ 12 w 12"/>
                      <a:gd name="T19" fmla="*/ 10 h 13"/>
                      <a:gd name="T20" fmla="*/ 11 w 12"/>
                      <a:gd name="T21" fmla="*/ 12 h 13"/>
                      <a:gd name="T22" fmla="*/ 5 w 12"/>
                      <a:gd name="T23" fmla="*/ 1 h 13"/>
                      <a:gd name="T24" fmla="*/ 5 w 12"/>
                      <a:gd name="T25" fmla="*/ 1 h 13"/>
                      <a:gd name="T26" fmla="*/ 5 w 12"/>
                      <a:gd name="T27" fmla="*/ 1 h 13"/>
                      <a:gd name="T28" fmla="*/ 2 w 12"/>
                      <a:gd name="T29" fmla="*/ 2 h 13"/>
                      <a:gd name="T30" fmla="*/ 1 w 12"/>
                      <a:gd name="T31" fmla="*/ 4 h 13"/>
                      <a:gd name="T32" fmla="*/ 1 w 12"/>
                      <a:gd name="T33" fmla="*/ 5 h 13"/>
                      <a:gd name="T34" fmla="*/ 5 w 12"/>
                      <a:gd name="T35" fmla="*/ 8 h 13"/>
                      <a:gd name="T36" fmla="*/ 10 w 12"/>
                      <a:gd name="T37" fmla="*/ 12 h 13"/>
                      <a:gd name="T38" fmla="*/ 11 w 12"/>
                      <a:gd name="T39" fmla="*/ 11 h 13"/>
                      <a:gd name="T40" fmla="*/ 11 w 12"/>
                      <a:gd name="T41" fmla="*/ 10 h 13"/>
                      <a:gd name="T42" fmla="*/ 8 w 12"/>
                      <a:gd name="T43" fmla="*/ 5 h 13"/>
                      <a:gd name="T44" fmla="*/ 6 w 12"/>
                      <a:gd name="T45" fmla="*/ 2 h 13"/>
                      <a:gd name="T46" fmla="*/ 5 w 12"/>
                      <a:gd name="T47" fmla="*/ 2 h 13"/>
                      <a:gd name="T48" fmla="*/ 5 w 12"/>
                      <a:gd name="T4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3">
                        <a:moveTo>
                          <a:pt x="11" y="12"/>
                        </a:moveTo>
                        <a:cubicBezTo>
                          <a:pt x="11" y="12"/>
                          <a:pt x="11" y="12"/>
                          <a:pt x="10" y="13"/>
                        </a:cubicBezTo>
                        <a:cubicBezTo>
                          <a:pt x="10" y="13"/>
                          <a:pt x="10" y="13"/>
                          <a:pt x="10" y="13"/>
                        </a:cubicBezTo>
                        <a:cubicBezTo>
                          <a:pt x="8" y="13"/>
                          <a:pt x="6" y="11"/>
                          <a:pt x="5" y="9"/>
                        </a:cubicBezTo>
                        <a:cubicBezTo>
                          <a:pt x="3" y="7"/>
                          <a:pt x="1" y="7"/>
                          <a:pt x="0" y="5"/>
                        </a:cubicBezTo>
                        <a:cubicBezTo>
                          <a:pt x="0" y="5"/>
                          <a:pt x="0" y="4"/>
                          <a:pt x="0" y="4"/>
                        </a:cubicBezTo>
                        <a:cubicBezTo>
                          <a:pt x="0" y="2"/>
                          <a:pt x="1" y="1"/>
                          <a:pt x="2" y="1"/>
                        </a:cubicBezTo>
                        <a:cubicBezTo>
                          <a:pt x="3" y="0"/>
                          <a:pt x="5" y="1"/>
                          <a:pt x="5" y="1"/>
                        </a:cubicBezTo>
                        <a:cubicBezTo>
                          <a:pt x="5" y="1"/>
                          <a:pt x="7" y="1"/>
                          <a:pt x="9" y="5"/>
                        </a:cubicBezTo>
                        <a:cubicBezTo>
                          <a:pt x="10" y="8"/>
                          <a:pt x="11" y="9"/>
                          <a:pt x="12" y="10"/>
                        </a:cubicBezTo>
                        <a:cubicBezTo>
                          <a:pt x="12" y="11"/>
                          <a:pt x="12" y="11"/>
                          <a:pt x="11" y="12"/>
                        </a:cubicBezTo>
                        <a:close/>
                        <a:moveTo>
                          <a:pt x="5" y="1"/>
                        </a:moveTo>
                        <a:cubicBezTo>
                          <a:pt x="5" y="1"/>
                          <a:pt x="5" y="1"/>
                          <a:pt x="5" y="1"/>
                        </a:cubicBezTo>
                        <a:cubicBezTo>
                          <a:pt x="5" y="1"/>
                          <a:pt x="5" y="1"/>
                          <a:pt x="5" y="1"/>
                        </a:cubicBezTo>
                        <a:cubicBezTo>
                          <a:pt x="5" y="1"/>
                          <a:pt x="4" y="1"/>
                          <a:pt x="2" y="2"/>
                        </a:cubicBezTo>
                        <a:cubicBezTo>
                          <a:pt x="1" y="2"/>
                          <a:pt x="1" y="3"/>
                          <a:pt x="1" y="4"/>
                        </a:cubicBezTo>
                        <a:cubicBezTo>
                          <a:pt x="1" y="4"/>
                          <a:pt x="1" y="5"/>
                          <a:pt x="1" y="5"/>
                        </a:cubicBezTo>
                        <a:cubicBezTo>
                          <a:pt x="1" y="6"/>
                          <a:pt x="4" y="6"/>
                          <a:pt x="5" y="8"/>
                        </a:cubicBezTo>
                        <a:cubicBezTo>
                          <a:pt x="7" y="10"/>
                          <a:pt x="9" y="12"/>
                          <a:pt x="10" y="12"/>
                        </a:cubicBezTo>
                        <a:cubicBezTo>
                          <a:pt x="11" y="11"/>
                          <a:pt x="11" y="11"/>
                          <a:pt x="11" y="11"/>
                        </a:cubicBezTo>
                        <a:cubicBezTo>
                          <a:pt x="11" y="11"/>
                          <a:pt x="11" y="10"/>
                          <a:pt x="11" y="10"/>
                        </a:cubicBezTo>
                        <a:cubicBezTo>
                          <a:pt x="11" y="10"/>
                          <a:pt x="10" y="8"/>
                          <a:pt x="8" y="5"/>
                        </a:cubicBezTo>
                        <a:cubicBezTo>
                          <a:pt x="7" y="3"/>
                          <a:pt x="7" y="2"/>
                          <a:pt x="6" y="2"/>
                        </a:cubicBezTo>
                        <a:cubicBezTo>
                          <a:pt x="5" y="2"/>
                          <a:pt x="5" y="2"/>
                          <a:pt x="5" y="2"/>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3" name="Freeform 7559">
                    <a:extLst>
                      <a:ext uri="{FF2B5EF4-FFF2-40B4-BE49-F238E27FC236}">
                        <a16:creationId xmlns:a16="http://schemas.microsoft.com/office/drawing/2014/main" xmlns="" id="{C52C0FAA-4C13-4C5C-ACE6-45F2E90D3FFD}"/>
                      </a:ext>
                    </a:extLst>
                  </p:cNvPr>
                  <p:cNvSpPr>
                    <a:spLocks noEditPoints="1"/>
                  </p:cNvSpPr>
                  <p:nvPr/>
                </p:nvSpPr>
                <p:spPr bwMode="auto">
                  <a:xfrm>
                    <a:off x="4140" y="2680"/>
                    <a:ext cx="8" cy="8"/>
                  </a:xfrm>
                  <a:custGeom>
                    <a:avLst/>
                    <a:gdLst>
                      <a:gd name="T0" fmla="*/ 7 w 10"/>
                      <a:gd name="T1" fmla="*/ 9 h 11"/>
                      <a:gd name="T2" fmla="*/ 5 w 10"/>
                      <a:gd name="T3" fmla="*/ 7 h 11"/>
                      <a:gd name="T4" fmla="*/ 2 w 10"/>
                      <a:gd name="T5" fmla="*/ 4 h 11"/>
                      <a:gd name="T6" fmla="*/ 3 w 10"/>
                      <a:gd name="T7" fmla="*/ 2 h 11"/>
                      <a:gd name="T8" fmla="*/ 5 w 10"/>
                      <a:gd name="T9" fmla="*/ 2 h 11"/>
                      <a:gd name="T10" fmla="*/ 6 w 10"/>
                      <a:gd name="T11" fmla="*/ 4 h 11"/>
                      <a:gd name="T12" fmla="*/ 8 w 10"/>
                      <a:gd name="T13" fmla="*/ 9 h 11"/>
                      <a:gd name="T14" fmla="*/ 7 w 10"/>
                      <a:gd name="T15" fmla="*/ 9 h 11"/>
                      <a:gd name="T16" fmla="*/ 4 w 10"/>
                      <a:gd name="T17" fmla="*/ 0 h 11"/>
                      <a:gd name="T18" fmla="*/ 4 w 10"/>
                      <a:gd name="T19" fmla="*/ 0 h 11"/>
                      <a:gd name="T20" fmla="*/ 4 w 10"/>
                      <a:gd name="T21" fmla="*/ 0 h 11"/>
                      <a:gd name="T22" fmla="*/ 3 w 10"/>
                      <a:gd name="T23" fmla="*/ 0 h 11"/>
                      <a:gd name="T24" fmla="*/ 1 w 10"/>
                      <a:gd name="T25" fmla="*/ 1 h 11"/>
                      <a:gd name="T26" fmla="*/ 0 w 10"/>
                      <a:gd name="T27" fmla="*/ 3 h 11"/>
                      <a:gd name="T28" fmla="*/ 0 w 10"/>
                      <a:gd name="T29" fmla="*/ 4 h 11"/>
                      <a:gd name="T30" fmla="*/ 4 w 10"/>
                      <a:gd name="T31" fmla="*/ 7 h 11"/>
                      <a:gd name="T32" fmla="*/ 9 w 10"/>
                      <a:gd name="T33" fmla="*/ 11 h 11"/>
                      <a:gd name="T34" fmla="*/ 9 w 10"/>
                      <a:gd name="T35" fmla="*/ 11 h 11"/>
                      <a:gd name="T36" fmla="*/ 10 w 10"/>
                      <a:gd name="T37" fmla="*/ 10 h 11"/>
                      <a:gd name="T38" fmla="*/ 10 w 10"/>
                      <a:gd name="T39" fmla="*/ 9 h 11"/>
                      <a:gd name="T40" fmla="*/ 7 w 10"/>
                      <a:gd name="T41" fmla="*/ 4 h 11"/>
                      <a:gd name="T42" fmla="*/ 5 w 10"/>
                      <a:gd name="T43" fmla="*/ 1 h 11"/>
                      <a:gd name="T44" fmla="*/ 4 w 10"/>
                      <a:gd name="T45" fmla="*/ 1 h 11"/>
                      <a:gd name="T46" fmla="*/ 4 w 10"/>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1">
                        <a:moveTo>
                          <a:pt x="7" y="9"/>
                        </a:moveTo>
                        <a:cubicBezTo>
                          <a:pt x="6" y="9"/>
                          <a:pt x="6" y="8"/>
                          <a:pt x="5" y="7"/>
                        </a:cubicBezTo>
                        <a:cubicBezTo>
                          <a:pt x="5" y="6"/>
                          <a:pt x="2" y="4"/>
                          <a:pt x="2" y="4"/>
                        </a:cubicBezTo>
                        <a:cubicBezTo>
                          <a:pt x="1" y="3"/>
                          <a:pt x="1" y="2"/>
                          <a:pt x="3" y="2"/>
                        </a:cubicBezTo>
                        <a:cubicBezTo>
                          <a:pt x="4" y="2"/>
                          <a:pt x="4" y="2"/>
                          <a:pt x="5" y="2"/>
                        </a:cubicBezTo>
                        <a:cubicBezTo>
                          <a:pt x="5" y="2"/>
                          <a:pt x="6" y="2"/>
                          <a:pt x="6" y="4"/>
                        </a:cubicBezTo>
                        <a:cubicBezTo>
                          <a:pt x="7" y="6"/>
                          <a:pt x="9" y="7"/>
                          <a:pt x="8" y="9"/>
                        </a:cubicBezTo>
                        <a:lnTo>
                          <a:pt x="7" y="9"/>
                        </a:lnTo>
                        <a:close/>
                        <a:moveTo>
                          <a:pt x="4" y="0"/>
                        </a:moveTo>
                        <a:cubicBezTo>
                          <a:pt x="4" y="0"/>
                          <a:pt x="4" y="0"/>
                          <a:pt x="4" y="0"/>
                        </a:cubicBezTo>
                        <a:cubicBezTo>
                          <a:pt x="4" y="0"/>
                          <a:pt x="4" y="0"/>
                          <a:pt x="4" y="0"/>
                        </a:cubicBezTo>
                        <a:cubicBezTo>
                          <a:pt x="3" y="0"/>
                          <a:pt x="3" y="0"/>
                          <a:pt x="3" y="0"/>
                        </a:cubicBezTo>
                        <a:cubicBezTo>
                          <a:pt x="3" y="0"/>
                          <a:pt x="2" y="1"/>
                          <a:pt x="1" y="1"/>
                        </a:cubicBezTo>
                        <a:cubicBezTo>
                          <a:pt x="0" y="1"/>
                          <a:pt x="0" y="2"/>
                          <a:pt x="0" y="3"/>
                        </a:cubicBezTo>
                        <a:cubicBezTo>
                          <a:pt x="0" y="3"/>
                          <a:pt x="0" y="4"/>
                          <a:pt x="0" y="4"/>
                        </a:cubicBezTo>
                        <a:cubicBezTo>
                          <a:pt x="0" y="5"/>
                          <a:pt x="3" y="5"/>
                          <a:pt x="4" y="7"/>
                        </a:cubicBezTo>
                        <a:cubicBezTo>
                          <a:pt x="6" y="9"/>
                          <a:pt x="7" y="11"/>
                          <a:pt x="9" y="11"/>
                        </a:cubicBezTo>
                        <a:cubicBezTo>
                          <a:pt x="9" y="11"/>
                          <a:pt x="9" y="11"/>
                          <a:pt x="9" y="11"/>
                        </a:cubicBezTo>
                        <a:cubicBezTo>
                          <a:pt x="10" y="10"/>
                          <a:pt x="10" y="10"/>
                          <a:pt x="10" y="10"/>
                        </a:cubicBezTo>
                        <a:cubicBezTo>
                          <a:pt x="10" y="10"/>
                          <a:pt x="10" y="9"/>
                          <a:pt x="10" y="9"/>
                        </a:cubicBezTo>
                        <a:cubicBezTo>
                          <a:pt x="10" y="9"/>
                          <a:pt x="9" y="7"/>
                          <a:pt x="7" y="4"/>
                        </a:cubicBezTo>
                        <a:cubicBezTo>
                          <a:pt x="6" y="2"/>
                          <a:pt x="6" y="1"/>
                          <a:pt x="5" y="1"/>
                        </a:cubicBezTo>
                        <a:cubicBezTo>
                          <a:pt x="4" y="1"/>
                          <a:pt x="4" y="1"/>
                          <a:pt x="4" y="1"/>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4" name="Freeform 7560">
                    <a:extLst>
                      <a:ext uri="{FF2B5EF4-FFF2-40B4-BE49-F238E27FC236}">
                        <a16:creationId xmlns:a16="http://schemas.microsoft.com/office/drawing/2014/main" xmlns="" id="{A9B116D7-E264-4F62-AC9A-F289C2C5728E}"/>
                      </a:ext>
                    </a:extLst>
                  </p:cNvPr>
                  <p:cNvSpPr>
                    <a:spLocks/>
                  </p:cNvSpPr>
                  <p:nvPr/>
                </p:nvSpPr>
                <p:spPr bwMode="auto">
                  <a:xfrm>
                    <a:off x="4140" y="2680"/>
                    <a:ext cx="9" cy="8"/>
                  </a:xfrm>
                  <a:custGeom>
                    <a:avLst/>
                    <a:gdLst>
                      <a:gd name="T0" fmla="*/ 4 w 13"/>
                      <a:gd name="T1" fmla="*/ 0 h 11"/>
                      <a:gd name="T2" fmla="*/ 0 w 13"/>
                      <a:gd name="T3" fmla="*/ 3 h 11"/>
                      <a:gd name="T4" fmla="*/ 5 w 13"/>
                      <a:gd name="T5" fmla="*/ 8 h 11"/>
                      <a:gd name="T6" fmla="*/ 10 w 13"/>
                      <a:gd name="T7" fmla="*/ 11 h 11"/>
                      <a:gd name="T8" fmla="*/ 11 w 13"/>
                      <a:gd name="T9" fmla="*/ 11 h 11"/>
                      <a:gd name="T10" fmla="*/ 9 w 13"/>
                      <a:gd name="T11" fmla="*/ 4 h 11"/>
                      <a:gd name="T12" fmla="*/ 5 w 13"/>
                      <a:gd name="T13" fmla="*/ 0 h 11"/>
                      <a:gd name="T14" fmla="*/ 5 w 13"/>
                      <a:gd name="T15" fmla="*/ 0 h 11"/>
                      <a:gd name="T16" fmla="*/ 5 w 13"/>
                      <a:gd name="T17" fmla="*/ 0 h 11"/>
                      <a:gd name="T18" fmla="*/ 5 w 13"/>
                      <a:gd name="T19" fmla="*/ 1 h 11"/>
                      <a:gd name="T20" fmla="*/ 6 w 13"/>
                      <a:gd name="T21" fmla="*/ 1 h 11"/>
                      <a:gd name="T22" fmla="*/ 8 w 13"/>
                      <a:gd name="T23" fmla="*/ 4 h 11"/>
                      <a:gd name="T24" fmla="*/ 11 w 13"/>
                      <a:gd name="T25" fmla="*/ 9 h 11"/>
                      <a:gd name="T26" fmla="*/ 11 w 13"/>
                      <a:gd name="T27" fmla="*/ 10 h 11"/>
                      <a:gd name="T28" fmla="*/ 10 w 13"/>
                      <a:gd name="T29" fmla="*/ 11 h 11"/>
                      <a:gd name="T30" fmla="*/ 10 w 13"/>
                      <a:gd name="T31" fmla="*/ 11 h 11"/>
                      <a:gd name="T32" fmla="*/ 5 w 13"/>
                      <a:gd name="T33" fmla="*/ 7 h 11"/>
                      <a:gd name="T34" fmla="*/ 1 w 13"/>
                      <a:gd name="T35" fmla="*/ 4 h 11"/>
                      <a:gd name="T36" fmla="*/ 1 w 13"/>
                      <a:gd name="T37" fmla="*/ 3 h 11"/>
                      <a:gd name="T38" fmla="*/ 2 w 13"/>
                      <a:gd name="T39" fmla="*/ 1 h 11"/>
                      <a:gd name="T40" fmla="*/ 4 w 13"/>
                      <a:gd name="T41" fmla="*/ 0 h 11"/>
                      <a:gd name="T42" fmla="*/ 5 w 13"/>
                      <a:gd name="T43" fmla="*/ 0 h 11"/>
                      <a:gd name="T44" fmla="*/ 5 w 13"/>
                      <a:gd name="T45" fmla="*/ 0 h 11"/>
                      <a:gd name="T46" fmla="*/ 4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4" y="0"/>
                        </a:moveTo>
                        <a:cubicBezTo>
                          <a:pt x="3" y="0"/>
                          <a:pt x="0" y="0"/>
                          <a:pt x="0" y="3"/>
                        </a:cubicBezTo>
                        <a:cubicBezTo>
                          <a:pt x="0" y="6"/>
                          <a:pt x="3" y="5"/>
                          <a:pt x="5" y="8"/>
                        </a:cubicBezTo>
                        <a:cubicBezTo>
                          <a:pt x="7" y="9"/>
                          <a:pt x="8" y="11"/>
                          <a:pt x="10" y="11"/>
                        </a:cubicBezTo>
                        <a:cubicBezTo>
                          <a:pt x="10" y="11"/>
                          <a:pt x="11" y="11"/>
                          <a:pt x="11" y="11"/>
                        </a:cubicBezTo>
                        <a:cubicBezTo>
                          <a:pt x="13" y="9"/>
                          <a:pt x="11" y="9"/>
                          <a:pt x="9" y="4"/>
                        </a:cubicBezTo>
                        <a:cubicBezTo>
                          <a:pt x="7" y="0"/>
                          <a:pt x="5" y="0"/>
                          <a:pt x="5" y="0"/>
                        </a:cubicBezTo>
                        <a:cubicBezTo>
                          <a:pt x="5" y="0"/>
                          <a:pt x="5" y="0"/>
                          <a:pt x="5" y="0"/>
                        </a:cubicBezTo>
                        <a:cubicBezTo>
                          <a:pt x="5" y="0"/>
                          <a:pt x="5" y="0"/>
                          <a:pt x="5" y="0"/>
                        </a:cubicBezTo>
                        <a:cubicBezTo>
                          <a:pt x="5" y="1"/>
                          <a:pt x="5" y="1"/>
                          <a:pt x="5" y="1"/>
                        </a:cubicBezTo>
                        <a:cubicBezTo>
                          <a:pt x="6" y="1"/>
                          <a:pt x="6" y="1"/>
                          <a:pt x="6" y="1"/>
                        </a:cubicBezTo>
                        <a:cubicBezTo>
                          <a:pt x="7" y="1"/>
                          <a:pt x="7" y="2"/>
                          <a:pt x="8" y="4"/>
                        </a:cubicBezTo>
                        <a:cubicBezTo>
                          <a:pt x="10" y="7"/>
                          <a:pt x="11" y="9"/>
                          <a:pt x="11" y="9"/>
                        </a:cubicBezTo>
                        <a:cubicBezTo>
                          <a:pt x="11" y="9"/>
                          <a:pt x="11" y="10"/>
                          <a:pt x="11" y="10"/>
                        </a:cubicBezTo>
                        <a:cubicBezTo>
                          <a:pt x="10" y="11"/>
                          <a:pt x="10" y="11"/>
                          <a:pt x="10" y="11"/>
                        </a:cubicBezTo>
                        <a:cubicBezTo>
                          <a:pt x="10" y="11"/>
                          <a:pt x="10" y="11"/>
                          <a:pt x="10" y="11"/>
                        </a:cubicBezTo>
                        <a:cubicBezTo>
                          <a:pt x="8" y="11"/>
                          <a:pt x="7" y="9"/>
                          <a:pt x="5" y="7"/>
                        </a:cubicBezTo>
                        <a:cubicBezTo>
                          <a:pt x="4" y="5"/>
                          <a:pt x="1" y="5"/>
                          <a:pt x="1" y="4"/>
                        </a:cubicBezTo>
                        <a:cubicBezTo>
                          <a:pt x="1" y="4"/>
                          <a:pt x="1" y="3"/>
                          <a:pt x="1" y="3"/>
                        </a:cubicBezTo>
                        <a:cubicBezTo>
                          <a:pt x="1" y="2"/>
                          <a:pt x="1" y="1"/>
                          <a:pt x="2" y="1"/>
                        </a:cubicBezTo>
                        <a:cubicBezTo>
                          <a:pt x="3" y="1"/>
                          <a:pt x="4" y="0"/>
                          <a:pt x="4" y="0"/>
                        </a:cubicBezTo>
                        <a:cubicBezTo>
                          <a:pt x="5" y="0"/>
                          <a:pt x="5" y="0"/>
                          <a:pt x="5" y="0"/>
                        </a:cubicBezTo>
                        <a:cubicBezTo>
                          <a:pt x="5" y="0"/>
                          <a:pt x="5" y="0"/>
                          <a:pt x="5" y="0"/>
                        </a:cubicBezTo>
                        <a:cubicBezTo>
                          <a:pt x="5"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5" name="Freeform 7561">
                    <a:extLst>
                      <a:ext uri="{FF2B5EF4-FFF2-40B4-BE49-F238E27FC236}">
                        <a16:creationId xmlns:a16="http://schemas.microsoft.com/office/drawing/2014/main" xmlns="" id="{3D31E1CA-4D88-48B0-A73D-C1CBC4BA29A9}"/>
                      </a:ext>
                    </a:extLst>
                  </p:cNvPr>
                  <p:cNvSpPr>
                    <a:spLocks/>
                  </p:cNvSpPr>
                  <p:nvPr/>
                </p:nvSpPr>
                <p:spPr bwMode="auto">
                  <a:xfrm>
                    <a:off x="4121" y="2663"/>
                    <a:ext cx="16" cy="25"/>
                  </a:xfrm>
                  <a:custGeom>
                    <a:avLst/>
                    <a:gdLst>
                      <a:gd name="T0" fmla="*/ 5 w 22"/>
                      <a:gd name="T1" fmla="*/ 2 h 34"/>
                      <a:gd name="T2" fmla="*/ 11 w 22"/>
                      <a:gd name="T3" fmla="*/ 7 h 34"/>
                      <a:gd name="T4" fmla="*/ 17 w 22"/>
                      <a:gd name="T5" fmla="*/ 18 h 34"/>
                      <a:gd name="T6" fmla="*/ 22 w 22"/>
                      <a:gd name="T7" fmla="*/ 25 h 34"/>
                      <a:gd name="T8" fmla="*/ 18 w 22"/>
                      <a:gd name="T9" fmla="*/ 30 h 34"/>
                      <a:gd name="T10" fmla="*/ 11 w 22"/>
                      <a:gd name="T11" fmla="*/ 23 h 34"/>
                      <a:gd name="T12" fmla="*/ 5 w 22"/>
                      <a:gd name="T13" fmla="*/ 11 h 34"/>
                      <a:gd name="T14" fmla="*/ 5 w 22"/>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5" y="2"/>
                        </a:moveTo>
                        <a:cubicBezTo>
                          <a:pt x="5" y="2"/>
                          <a:pt x="9" y="0"/>
                          <a:pt x="11" y="7"/>
                        </a:cubicBezTo>
                        <a:cubicBezTo>
                          <a:pt x="12" y="13"/>
                          <a:pt x="14" y="14"/>
                          <a:pt x="17" y="18"/>
                        </a:cubicBezTo>
                        <a:cubicBezTo>
                          <a:pt x="20" y="22"/>
                          <a:pt x="21" y="22"/>
                          <a:pt x="22" y="25"/>
                        </a:cubicBezTo>
                        <a:cubicBezTo>
                          <a:pt x="22" y="28"/>
                          <a:pt x="18" y="26"/>
                          <a:pt x="18" y="30"/>
                        </a:cubicBezTo>
                        <a:cubicBezTo>
                          <a:pt x="17" y="34"/>
                          <a:pt x="13" y="29"/>
                          <a:pt x="11" y="23"/>
                        </a:cubicBezTo>
                        <a:cubicBezTo>
                          <a:pt x="9" y="18"/>
                          <a:pt x="7" y="13"/>
                          <a:pt x="5" y="11"/>
                        </a:cubicBezTo>
                        <a:cubicBezTo>
                          <a:pt x="3" y="9"/>
                          <a:pt x="0" y="3"/>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6" name="Freeform 7562">
                    <a:extLst>
                      <a:ext uri="{FF2B5EF4-FFF2-40B4-BE49-F238E27FC236}">
                        <a16:creationId xmlns:a16="http://schemas.microsoft.com/office/drawing/2014/main" xmlns="" id="{E1493A64-A7DD-4882-8C5B-47333D9C1848}"/>
                      </a:ext>
                    </a:extLst>
                  </p:cNvPr>
                  <p:cNvSpPr>
                    <a:spLocks noEditPoints="1"/>
                  </p:cNvSpPr>
                  <p:nvPr/>
                </p:nvSpPr>
                <p:spPr bwMode="auto">
                  <a:xfrm>
                    <a:off x="4122" y="2663"/>
                    <a:ext cx="15" cy="24"/>
                  </a:xfrm>
                  <a:custGeom>
                    <a:avLst/>
                    <a:gdLst>
                      <a:gd name="T0" fmla="*/ 16 w 20"/>
                      <a:gd name="T1" fmla="*/ 30 h 32"/>
                      <a:gd name="T2" fmla="*/ 15 w 20"/>
                      <a:gd name="T3" fmla="*/ 32 h 32"/>
                      <a:gd name="T4" fmla="*/ 9 w 20"/>
                      <a:gd name="T5" fmla="*/ 25 h 32"/>
                      <a:gd name="T6" fmla="*/ 9 w 20"/>
                      <a:gd name="T7" fmla="*/ 23 h 32"/>
                      <a:gd name="T8" fmla="*/ 8 w 20"/>
                      <a:gd name="T9" fmla="*/ 20 h 32"/>
                      <a:gd name="T10" fmla="*/ 3 w 20"/>
                      <a:gd name="T11" fmla="*/ 12 h 32"/>
                      <a:gd name="T12" fmla="*/ 0 w 20"/>
                      <a:gd name="T13" fmla="*/ 8 h 32"/>
                      <a:gd name="T14" fmla="*/ 0 w 20"/>
                      <a:gd name="T15" fmla="*/ 4 h 32"/>
                      <a:gd name="T16" fmla="*/ 2 w 20"/>
                      <a:gd name="T17" fmla="*/ 1 h 32"/>
                      <a:gd name="T18" fmla="*/ 3 w 20"/>
                      <a:gd name="T19" fmla="*/ 1 h 32"/>
                      <a:gd name="T20" fmla="*/ 9 w 20"/>
                      <a:gd name="T21" fmla="*/ 5 h 32"/>
                      <a:gd name="T22" fmla="*/ 9 w 20"/>
                      <a:gd name="T23" fmla="*/ 7 h 32"/>
                      <a:gd name="T24" fmla="*/ 10 w 20"/>
                      <a:gd name="T25" fmla="*/ 10 h 32"/>
                      <a:gd name="T26" fmla="*/ 15 w 20"/>
                      <a:gd name="T27" fmla="*/ 18 h 32"/>
                      <a:gd name="T28" fmla="*/ 19 w 20"/>
                      <a:gd name="T29" fmla="*/ 23 h 32"/>
                      <a:gd name="T30" fmla="*/ 20 w 20"/>
                      <a:gd name="T31" fmla="*/ 25 h 32"/>
                      <a:gd name="T32" fmla="*/ 19 w 20"/>
                      <a:gd name="T33" fmla="*/ 28 h 32"/>
                      <a:gd name="T34" fmla="*/ 18 w 20"/>
                      <a:gd name="T35" fmla="*/ 28 h 32"/>
                      <a:gd name="T36" fmla="*/ 16 w 20"/>
                      <a:gd name="T37" fmla="*/ 30 h 32"/>
                      <a:gd name="T38" fmla="*/ 15 w 20"/>
                      <a:gd name="T39" fmla="*/ 29 h 32"/>
                      <a:gd name="T40" fmla="*/ 17 w 20"/>
                      <a:gd name="T41" fmla="*/ 27 h 32"/>
                      <a:gd name="T42" fmla="*/ 17 w 20"/>
                      <a:gd name="T43" fmla="*/ 27 h 32"/>
                      <a:gd name="T44" fmla="*/ 19 w 20"/>
                      <a:gd name="T45" fmla="*/ 26 h 32"/>
                      <a:gd name="T46" fmla="*/ 19 w 20"/>
                      <a:gd name="T47" fmla="*/ 25 h 32"/>
                      <a:gd name="T48" fmla="*/ 19 w 20"/>
                      <a:gd name="T49" fmla="*/ 23 h 32"/>
                      <a:gd name="T50" fmla="*/ 15 w 20"/>
                      <a:gd name="T51" fmla="*/ 18 h 32"/>
                      <a:gd name="T52" fmla="*/ 10 w 20"/>
                      <a:gd name="T53" fmla="*/ 10 h 32"/>
                      <a:gd name="T54" fmla="*/ 8 w 20"/>
                      <a:gd name="T55" fmla="*/ 7 h 32"/>
                      <a:gd name="T56" fmla="*/ 8 w 20"/>
                      <a:gd name="T57" fmla="*/ 5 h 32"/>
                      <a:gd name="T58" fmla="*/ 4 w 20"/>
                      <a:gd name="T59" fmla="*/ 2 h 32"/>
                      <a:gd name="T60" fmla="*/ 4 w 20"/>
                      <a:gd name="T61" fmla="*/ 2 h 32"/>
                      <a:gd name="T62" fmla="*/ 3 w 20"/>
                      <a:gd name="T63" fmla="*/ 2 h 32"/>
                      <a:gd name="T64" fmla="*/ 4 w 20"/>
                      <a:gd name="T65" fmla="*/ 2 h 32"/>
                      <a:gd name="T66" fmla="*/ 3 w 20"/>
                      <a:gd name="T67" fmla="*/ 2 h 32"/>
                      <a:gd name="T68" fmla="*/ 1 w 20"/>
                      <a:gd name="T69" fmla="*/ 8 h 32"/>
                      <a:gd name="T70" fmla="*/ 3 w 20"/>
                      <a:gd name="T71" fmla="*/ 11 h 32"/>
                      <a:gd name="T72" fmla="*/ 8 w 20"/>
                      <a:gd name="T73" fmla="*/ 19 h 32"/>
                      <a:gd name="T74" fmla="*/ 10 w 20"/>
                      <a:gd name="T75" fmla="*/ 23 h 32"/>
                      <a:gd name="T76" fmla="*/ 10 w 20"/>
                      <a:gd name="T77" fmla="*/ 25 h 32"/>
                      <a:gd name="T78" fmla="*/ 13 w 20"/>
                      <a:gd name="T79" fmla="*/ 29 h 32"/>
                      <a:gd name="T80" fmla="*/ 15 w 20"/>
                      <a:gd name="T81" fmla="*/ 31 h 32"/>
                      <a:gd name="T82" fmla="*/ 15 w 20"/>
                      <a:gd name="T8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2">
                        <a:moveTo>
                          <a:pt x="16" y="30"/>
                        </a:moveTo>
                        <a:cubicBezTo>
                          <a:pt x="16" y="31"/>
                          <a:pt x="15" y="31"/>
                          <a:pt x="15" y="32"/>
                        </a:cubicBezTo>
                        <a:cubicBezTo>
                          <a:pt x="13" y="32"/>
                          <a:pt x="11" y="29"/>
                          <a:pt x="9" y="25"/>
                        </a:cubicBezTo>
                        <a:cubicBezTo>
                          <a:pt x="9" y="24"/>
                          <a:pt x="9" y="24"/>
                          <a:pt x="9" y="23"/>
                        </a:cubicBezTo>
                        <a:cubicBezTo>
                          <a:pt x="8" y="22"/>
                          <a:pt x="8" y="21"/>
                          <a:pt x="8" y="20"/>
                        </a:cubicBezTo>
                        <a:cubicBezTo>
                          <a:pt x="6" y="16"/>
                          <a:pt x="4" y="13"/>
                          <a:pt x="3" y="12"/>
                        </a:cubicBezTo>
                        <a:cubicBezTo>
                          <a:pt x="2" y="11"/>
                          <a:pt x="1" y="9"/>
                          <a:pt x="0" y="8"/>
                        </a:cubicBezTo>
                        <a:cubicBezTo>
                          <a:pt x="0" y="7"/>
                          <a:pt x="0" y="5"/>
                          <a:pt x="0" y="4"/>
                        </a:cubicBezTo>
                        <a:cubicBezTo>
                          <a:pt x="0" y="3"/>
                          <a:pt x="1" y="2"/>
                          <a:pt x="2" y="1"/>
                        </a:cubicBezTo>
                        <a:cubicBezTo>
                          <a:pt x="3" y="1"/>
                          <a:pt x="3" y="1"/>
                          <a:pt x="3" y="1"/>
                        </a:cubicBezTo>
                        <a:cubicBezTo>
                          <a:pt x="3" y="1"/>
                          <a:pt x="6" y="0"/>
                          <a:pt x="9" y="5"/>
                        </a:cubicBezTo>
                        <a:cubicBezTo>
                          <a:pt x="9" y="5"/>
                          <a:pt x="9" y="6"/>
                          <a:pt x="9" y="7"/>
                        </a:cubicBezTo>
                        <a:cubicBezTo>
                          <a:pt x="9" y="8"/>
                          <a:pt x="10" y="9"/>
                          <a:pt x="10" y="10"/>
                        </a:cubicBezTo>
                        <a:cubicBezTo>
                          <a:pt x="11" y="13"/>
                          <a:pt x="13" y="14"/>
                          <a:pt x="15" y="18"/>
                        </a:cubicBezTo>
                        <a:cubicBezTo>
                          <a:pt x="17" y="21"/>
                          <a:pt x="19" y="21"/>
                          <a:pt x="19" y="23"/>
                        </a:cubicBezTo>
                        <a:cubicBezTo>
                          <a:pt x="20" y="24"/>
                          <a:pt x="20" y="24"/>
                          <a:pt x="20" y="25"/>
                        </a:cubicBezTo>
                        <a:cubicBezTo>
                          <a:pt x="20" y="27"/>
                          <a:pt x="20" y="27"/>
                          <a:pt x="19" y="28"/>
                        </a:cubicBezTo>
                        <a:cubicBezTo>
                          <a:pt x="19" y="28"/>
                          <a:pt x="18" y="28"/>
                          <a:pt x="18" y="28"/>
                        </a:cubicBezTo>
                        <a:cubicBezTo>
                          <a:pt x="17" y="28"/>
                          <a:pt x="16" y="29"/>
                          <a:pt x="16" y="30"/>
                        </a:cubicBezTo>
                        <a:close/>
                        <a:moveTo>
                          <a:pt x="15" y="29"/>
                        </a:moveTo>
                        <a:cubicBezTo>
                          <a:pt x="16" y="28"/>
                          <a:pt x="16" y="27"/>
                          <a:pt x="17" y="27"/>
                        </a:cubicBezTo>
                        <a:cubicBezTo>
                          <a:pt x="17" y="27"/>
                          <a:pt x="17" y="27"/>
                          <a:pt x="17" y="27"/>
                        </a:cubicBezTo>
                        <a:cubicBezTo>
                          <a:pt x="18" y="27"/>
                          <a:pt x="18" y="27"/>
                          <a:pt x="19" y="26"/>
                        </a:cubicBezTo>
                        <a:cubicBezTo>
                          <a:pt x="19" y="26"/>
                          <a:pt x="19" y="26"/>
                          <a:pt x="19" y="25"/>
                        </a:cubicBezTo>
                        <a:cubicBezTo>
                          <a:pt x="19" y="24"/>
                          <a:pt x="19" y="24"/>
                          <a:pt x="19" y="23"/>
                        </a:cubicBezTo>
                        <a:cubicBezTo>
                          <a:pt x="18" y="22"/>
                          <a:pt x="17" y="21"/>
                          <a:pt x="15" y="18"/>
                        </a:cubicBezTo>
                        <a:cubicBezTo>
                          <a:pt x="13" y="15"/>
                          <a:pt x="11" y="14"/>
                          <a:pt x="10" y="10"/>
                        </a:cubicBezTo>
                        <a:cubicBezTo>
                          <a:pt x="9" y="9"/>
                          <a:pt x="9" y="8"/>
                          <a:pt x="8" y="7"/>
                        </a:cubicBezTo>
                        <a:cubicBezTo>
                          <a:pt x="8" y="6"/>
                          <a:pt x="8" y="6"/>
                          <a:pt x="8" y="5"/>
                        </a:cubicBezTo>
                        <a:cubicBezTo>
                          <a:pt x="7" y="2"/>
                          <a:pt x="4" y="2"/>
                          <a:pt x="4" y="2"/>
                        </a:cubicBezTo>
                        <a:cubicBezTo>
                          <a:pt x="4" y="2"/>
                          <a:pt x="4" y="2"/>
                          <a:pt x="4" y="2"/>
                        </a:cubicBezTo>
                        <a:cubicBezTo>
                          <a:pt x="3" y="2"/>
                          <a:pt x="3" y="2"/>
                          <a:pt x="3" y="2"/>
                        </a:cubicBezTo>
                        <a:cubicBezTo>
                          <a:pt x="4" y="2"/>
                          <a:pt x="4" y="2"/>
                          <a:pt x="4" y="2"/>
                        </a:cubicBezTo>
                        <a:cubicBezTo>
                          <a:pt x="3" y="2"/>
                          <a:pt x="3" y="2"/>
                          <a:pt x="3" y="2"/>
                        </a:cubicBezTo>
                        <a:cubicBezTo>
                          <a:pt x="0" y="4"/>
                          <a:pt x="0" y="6"/>
                          <a:pt x="1" y="8"/>
                        </a:cubicBezTo>
                        <a:cubicBezTo>
                          <a:pt x="2" y="9"/>
                          <a:pt x="2" y="10"/>
                          <a:pt x="3" y="11"/>
                        </a:cubicBezTo>
                        <a:cubicBezTo>
                          <a:pt x="5" y="12"/>
                          <a:pt x="7" y="15"/>
                          <a:pt x="8" y="19"/>
                        </a:cubicBezTo>
                        <a:cubicBezTo>
                          <a:pt x="9" y="21"/>
                          <a:pt x="9" y="22"/>
                          <a:pt x="10" y="23"/>
                        </a:cubicBezTo>
                        <a:cubicBezTo>
                          <a:pt x="10" y="24"/>
                          <a:pt x="10" y="24"/>
                          <a:pt x="10" y="25"/>
                        </a:cubicBezTo>
                        <a:cubicBezTo>
                          <a:pt x="11" y="26"/>
                          <a:pt x="12" y="28"/>
                          <a:pt x="13" y="29"/>
                        </a:cubicBezTo>
                        <a:cubicBezTo>
                          <a:pt x="13" y="30"/>
                          <a:pt x="14" y="31"/>
                          <a:pt x="15" y="31"/>
                        </a:cubicBezTo>
                        <a:cubicBezTo>
                          <a:pt x="15" y="30"/>
                          <a:pt x="15" y="30"/>
                          <a:pt x="15" y="2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7" name="Freeform 7563">
                    <a:extLst>
                      <a:ext uri="{FF2B5EF4-FFF2-40B4-BE49-F238E27FC236}">
                        <a16:creationId xmlns:a16="http://schemas.microsoft.com/office/drawing/2014/main" xmlns="" id="{153983EE-4D40-4EF3-B459-0A0F5C2957C0}"/>
                      </a:ext>
                    </a:extLst>
                  </p:cNvPr>
                  <p:cNvSpPr>
                    <a:spLocks noEditPoints="1"/>
                  </p:cNvSpPr>
                  <p:nvPr/>
                </p:nvSpPr>
                <p:spPr bwMode="auto">
                  <a:xfrm>
                    <a:off x="4122" y="2664"/>
                    <a:ext cx="15" cy="21"/>
                  </a:xfrm>
                  <a:custGeom>
                    <a:avLst/>
                    <a:gdLst>
                      <a:gd name="T0" fmla="*/ 4 w 19"/>
                      <a:gd name="T1" fmla="*/ 4 h 28"/>
                      <a:gd name="T2" fmla="*/ 5 w 19"/>
                      <a:gd name="T3" fmla="*/ 3 h 28"/>
                      <a:gd name="T4" fmla="*/ 5 w 19"/>
                      <a:gd name="T5" fmla="*/ 2 h 28"/>
                      <a:gd name="T6" fmla="*/ 6 w 19"/>
                      <a:gd name="T7" fmla="*/ 2 h 28"/>
                      <a:gd name="T8" fmla="*/ 8 w 19"/>
                      <a:gd name="T9" fmla="*/ 7 h 28"/>
                      <a:gd name="T10" fmla="*/ 12 w 19"/>
                      <a:gd name="T11" fmla="*/ 14 h 28"/>
                      <a:gd name="T12" fmla="*/ 17 w 19"/>
                      <a:gd name="T13" fmla="*/ 22 h 28"/>
                      <a:gd name="T14" fmla="*/ 17 w 19"/>
                      <a:gd name="T15" fmla="*/ 23 h 28"/>
                      <a:gd name="T16" fmla="*/ 16 w 19"/>
                      <a:gd name="T17" fmla="*/ 23 h 28"/>
                      <a:gd name="T18" fmla="*/ 15 w 19"/>
                      <a:gd name="T19" fmla="*/ 22 h 28"/>
                      <a:gd name="T20" fmla="*/ 14 w 19"/>
                      <a:gd name="T21" fmla="*/ 24 h 28"/>
                      <a:gd name="T22" fmla="*/ 13 w 19"/>
                      <a:gd name="T23" fmla="*/ 26 h 28"/>
                      <a:gd name="T24" fmla="*/ 11 w 19"/>
                      <a:gd name="T25" fmla="*/ 22 h 28"/>
                      <a:gd name="T26" fmla="*/ 6 w 19"/>
                      <a:gd name="T27" fmla="*/ 9 h 28"/>
                      <a:gd name="T28" fmla="*/ 3 w 19"/>
                      <a:gd name="T29" fmla="*/ 5 h 28"/>
                      <a:gd name="T30" fmla="*/ 3 w 19"/>
                      <a:gd name="T31" fmla="*/ 4 h 28"/>
                      <a:gd name="T32" fmla="*/ 4 w 19"/>
                      <a:gd name="T33" fmla="*/ 4 h 28"/>
                      <a:gd name="T34" fmla="*/ 3 w 19"/>
                      <a:gd name="T35" fmla="*/ 0 h 28"/>
                      <a:gd name="T36" fmla="*/ 3 w 19"/>
                      <a:gd name="T37" fmla="*/ 0 h 28"/>
                      <a:gd name="T38" fmla="*/ 4 w 19"/>
                      <a:gd name="T39" fmla="*/ 0 h 28"/>
                      <a:gd name="T40" fmla="*/ 3 w 19"/>
                      <a:gd name="T41" fmla="*/ 0 h 28"/>
                      <a:gd name="T42" fmla="*/ 1 w 19"/>
                      <a:gd name="T43" fmla="*/ 4 h 28"/>
                      <a:gd name="T44" fmla="*/ 1 w 19"/>
                      <a:gd name="T45" fmla="*/ 5 h 28"/>
                      <a:gd name="T46" fmla="*/ 1 w 19"/>
                      <a:gd name="T47" fmla="*/ 6 h 28"/>
                      <a:gd name="T48" fmla="*/ 3 w 19"/>
                      <a:gd name="T49" fmla="*/ 9 h 28"/>
                      <a:gd name="T50" fmla="*/ 8 w 19"/>
                      <a:gd name="T51" fmla="*/ 17 h 28"/>
                      <a:gd name="T52" fmla="*/ 9 w 19"/>
                      <a:gd name="T53" fmla="*/ 21 h 28"/>
                      <a:gd name="T54" fmla="*/ 11 w 19"/>
                      <a:gd name="T55" fmla="*/ 23 h 28"/>
                      <a:gd name="T56" fmla="*/ 11 w 19"/>
                      <a:gd name="T57" fmla="*/ 25 h 28"/>
                      <a:gd name="T58" fmla="*/ 11 w 19"/>
                      <a:gd name="T59" fmla="*/ 25 h 28"/>
                      <a:gd name="T60" fmla="*/ 13 w 19"/>
                      <a:gd name="T61" fmla="*/ 27 h 28"/>
                      <a:gd name="T62" fmla="*/ 14 w 19"/>
                      <a:gd name="T63" fmla="*/ 28 h 28"/>
                      <a:gd name="T64" fmla="*/ 14 w 19"/>
                      <a:gd name="T65" fmla="*/ 27 h 28"/>
                      <a:gd name="T66" fmla="*/ 17 w 19"/>
                      <a:gd name="T67" fmla="*/ 25 h 28"/>
                      <a:gd name="T68" fmla="*/ 19 w 19"/>
                      <a:gd name="T69" fmla="*/ 24 h 28"/>
                      <a:gd name="T70" fmla="*/ 19 w 19"/>
                      <a:gd name="T71" fmla="*/ 24 h 28"/>
                      <a:gd name="T72" fmla="*/ 19 w 19"/>
                      <a:gd name="T73" fmla="*/ 23 h 28"/>
                      <a:gd name="T74" fmla="*/ 19 w 19"/>
                      <a:gd name="T75" fmla="*/ 21 h 28"/>
                      <a:gd name="T76" fmla="*/ 15 w 19"/>
                      <a:gd name="T77" fmla="*/ 16 h 28"/>
                      <a:gd name="T78" fmla="*/ 10 w 19"/>
                      <a:gd name="T79" fmla="*/ 8 h 28"/>
                      <a:gd name="T80" fmla="*/ 8 w 19"/>
                      <a:gd name="T81" fmla="*/ 5 h 28"/>
                      <a:gd name="T82" fmla="*/ 8 w 19"/>
                      <a:gd name="T83" fmla="*/ 3 h 28"/>
                      <a:gd name="T84" fmla="*/ 4 w 19"/>
                      <a:gd name="T85" fmla="*/ 0 h 28"/>
                      <a:gd name="T86" fmla="*/ 4 w 19"/>
                      <a:gd name="T87" fmla="*/ 0 h 28"/>
                      <a:gd name="T88" fmla="*/ 4 w 19"/>
                      <a:gd name="T89" fmla="*/ 0 h 28"/>
                      <a:gd name="T90" fmla="*/ 3 w 19"/>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8">
                        <a:moveTo>
                          <a:pt x="4" y="4"/>
                        </a:moveTo>
                        <a:cubicBezTo>
                          <a:pt x="5" y="4"/>
                          <a:pt x="5" y="4"/>
                          <a:pt x="5" y="3"/>
                        </a:cubicBezTo>
                        <a:cubicBezTo>
                          <a:pt x="5" y="3"/>
                          <a:pt x="5" y="2"/>
                          <a:pt x="5" y="2"/>
                        </a:cubicBezTo>
                        <a:cubicBezTo>
                          <a:pt x="6" y="2"/>
                          <a:pt x="6" y="2"/>
                          <a:pt x="6" y="2"/>
                        </a:cubicBezTo>
                        <a:cubicBezTo>
                          <a:pt x="6" y="2"/>
                          <a:pt x="7" y="4"/>
                          <a:pt x="8" y="7"/>
                        </a:cubicBezTo>
                        <a:cubicBezTo>
                          <a:pt x="9" y="10"/>
                          <a:pt x="10" y="13"/>
                          <a:pt x="12" y="14"/>
                        </a:cubicBezTo>
                        <a:cubicBezTo>
                          <a:pt x="14" y="16"/>
                          <a:pt x="18" y="20"/>
                          <a:pt x="17" y="22"/>
                        </a:cubicBezTo>
                        <a:cubicBezTo>
                          <a:pt x="17" y="23"/>
                          <a:pt x="17" y="23"/>
                          <a:pt x="17" y="23"/>
                        </a:cubicBezTo>
                        <a:cubicBezTo>
                          <a:pt x="16" y="23"/>
                          <a:pt x="16" y="23"/>
                          <a:pt x="16" y="23"/>
                        </a:cubicBezTo>
                        <a:cubicBezTo>
                          <a:pt x="15" y="22"/>
                          <a:pt x="15" y="22"/>
                          <a:pt x="15" y="22"/>
                        </a:cubicBezTo>
                        <a:cubicBezTo>
                          <a:pt x="15" y="22"/>
                          <a:pt x="14" y="23"/>
                          <a:pt x="14" y="24"/>
                        </a:cubicBezTo>
                        <a:cubicBezTo>
                          <a:pt x="14" y="25"/>
                          <a:pt x="14" y="26"/>
                          <a:pt x="13" y="26"/>
                        </a:cubicBezTo>
                        <a:cubicBezTo>
                          <a:pt x="13" y="26"/>
                          <a:pt x="11" y="24"/>
                          <a:pt x="11" y="22"/>
                        </a:cubicBezTo>
                        <a:cubicBezTo>
                          <a:pt x="10" y="19"/>
                          <a:pt x="7" y="11"/>
                          <a:pt x="6" y="9"/>
                        </a:cubicBezTo>
                        <a:cubicBezTo>
                          <a:pt x="4" y="8"/>
                          <a:pt x="2" y="6"/>
                          <a:pt x="3" y="5"/>
                        </a:cubicBezTo>
                        <a:cubicBezTo>
                          <a:pt x="3" y="4"/>
                          <a:pt x="3" y="4"/>
                          <a:pt x="3" y="4"/>
                        </a:cubicBezTo>
                        <a:cubicBezTo>
                          <a:pt x="3" y="4"/>
                          <a:pt x="4" y="4"/>
                          <a:pt x="4" y="4"/>
                        </a:cubicBezTo>
                        <a:close/>
                        <a:moveTo>
                          <a:pt x="3" y="0"/>
                        </a:moveTo>
                        <a:cubicBezTo>
                          <a:pt x="3" y="0"/>
                          <a:pt x="3" y="0"/>
                          <a:pt x="3" y="0"/>
                        </a:cubicBezTo>
                        <a:cubicBezTo>
                          <a:pt x="4" y="0"/>
                          <a:pt x="4" y="0"/>
                          <a:pt x="4" y="0"/>
                        </a:cubicBezTo>
                        <a:cubicBezTo>
                          <a:pt x="3" y="0"/>
                          <a:pt x="3" y="0"/>
                          <a:pt x="3" y="0"/>
                        </a:cubicBezTo>
                        <a:cubicBezTo>
                          <a:pt x="1" y="1"/>
                          <a:pt x="0" y="3"/>
                          <a:pt x="1" y="4"/>
                        </a:cubicBezTo>
                        <a:cubicBezTo>
                          <a:pt x="1" y="5"/>
                          <a:pt x="1" y="5"/>
                          <a:pt x="1" y="5"/>
                        </a:cubicBezTo>
                        <a:cubicBezTo>
                          <a:pt x="1" y="6"/>
                          <a:pt x="1" y="6"/>
                          <a:pt x="1" y="6"/>
                        </a:cubicBezTo>
                        <a:cubicBezTo>
                          <a:pt x="2" y="7"/>
                          <a:pt x="2" y="8"/>
                          <a:pt x="3" y="9"/>
                        </a:cubicBezTo>
                        <a:cubicBezTo>
                          <a:pt x="5" y="10"/>
                          <a:pt x="7" y="13"/>
                          <a:pt x="8" y="17"/>
                        </a:cubicBezTo>
                        <a:cubicBezTo>
                          <a:pt x="9" y="18"/>
                          <a:pt x="9" y="19"/>
                          <a:pt x="9" y="21"/>
                        </a:cubicBezTo>
                        <a:cubicBezTo>
                          <a:pt x="10" y="21"/>
                          <a:pt x="11" y="22"/>
                          <a:pt x="11" y="23"/>
                        </a:cubicBezTo>
                        <a:cubicBezTo>
                          <a:pt x="11" y="24"/>
                          <a:pt x="11" y="24"/>
                          <a:pt x="11" y="25"/>
                        </a:cubicBezTo>
                        <a:cubicBezTo>
                          <a:pt x="11" y="25"/>
                          <a:pt x="11" y="25"/>
                          <a:pt x="11" y="25"/>
                        </a:cubicBezTo>
                        <a:cubicBezTo>
                          <a:pt x="12" y="26"/>
                          <a:pt x="12" y="27"/>
                          <a:pt x="13" y="27"/>
                        </a:cubicBezTo>
                        <a:cubicBezTo>
                          <a:pt x="13" y="28"/>
                          <a:pt x="14" y="28"/>
                          <a:pt x="14" y="28"/>
                        </a:cubicBezTo>
                        <a:cubicBezTo>
                          <a:pt x="14" y="28"/>
                          <a:pt x="14" y="28"/>
                          <a:pt x="14" y="27"/>
                        </a:cubicBezTo>
                        <a:cubicBezTo>
                          <a:pt x="14" y="26"/>
                          <a:pt x="15" y="25"/>
                          <a:pt x="17" y="25"/>
                        </a:cubicBezTo>
                        <a:cubicBezTo>
                          <a:pt x="17" y="24"/>
                          <a:pt x="18" y="24"/>
                          <a:pt x="19" y="24"/>
                        </a:cubicBezTo>
                        <a:cubicBezTo>
                          <a:pt x="19" y="24"/>
                          <a:pt x="19" y="24"/>
                          <a:pt x="19" y="24"/>
                        </a:cubicBezTo>
                        <a:cubicBezTo>
                          <a:pt x="19" y="24"/>
                          <a:pt x="19" y="24"/>
                          <a:pt x="19" y="23"/>
                        </a:cubicBezTo>
                        <a:cubicBezTo>
                          <a:pt x="19" y="22"/>
                          <a:pt x="19" y="22"/>
                          <a:pt x="19" y="21"/>
                        </a:cubicBezTo>
                        <a:cubicBezTo>
                          <a:pt x="18" y="20"/>
                          <a:pt x="17" y="19"/>
                          <a:pt x="15" y="16"/>
                        </a:cubicBezTo>
                        <a:cubicBezTo>
                          <a:pt x="13" y="13"/>
                          <a:pt x="11" y="12"/>
                          <a:pt x="10" y="8"/>
                        </a:cubicBezTo>
                        <a:cubicBezTo>
                          <a:pt x="9" y="7"/>
                          <a:pt x="9" y="6"/>
                          <a:pt x="8" y="5"/>
                        </a:cubicBezTo>
                        <a:cubicBezTo>
                          <a:pt x="8" y="4"/>
                          <a:pt x="8" y="4"/>
                          <a:pt x="8" y="3"/>
                        </a:cubicBezTo>
                        <a:cubicBezTo>
                          <a:pt x="7" y="1"/>
                          <a:pt x="5" y="0"/>
                          <a:pt x="4" y="0"/>
                        </a:cubicBezTo>
                        <a:cubicBezTo>
                          <a:pt x="4" y="0"/>
                          <a:pt x="4" y="0"/>
                          <a:pt x="4" y="0"/>
                        </a:cubicBezTo>
                        <a:cubicBezTo>
                          <a:pt x="4" y="0"/>
                          <a:pt x="4" y="0"/>
                          <a:pt x="4" y="0"/>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8" name="Freeform 7564">
                    <a:extLst>
                      <a:ext uri="{FF2B5EF4-FFF2-40B4-BE49-F238E27FC236}">
                        <a16:creationId xmlns:a16="http://schemas.microsoft.com/office/drawing/2014/main" xmlns="" id="{C83E7420-08B4-46BB-B8AE-2F0984EDFD79}"/>
                      </a:ext>
                    </a:extLst>
                  </p:cNvPr>
                  <p:cNvSpPr>
                    <a:spLocks noEditPoints="1"/>
                  </p:cNvSpPr>
                  <p:nvPr/>
                </p:nvSpPr>
                <p:spPr bwMode="auto">
                  <a:xfrm>
                    <a:off x="4122" y="2664"/>
                    <a:ext cx="15" cy="22"/>
                  </a:xfrm>
                  <a:custGeom>
                    <a:avLst/>
                    <a:gdLst>
                      <a:gd name="T0" fmla="*/ 11 w 20"/>
                      <a:gd name="T1" fmla="*/ 25 h 29"/>
                      <a:gd name="T2" fmla="*/ 11 w 20"/>
                      <a:gd name="T3" fmla="*/ 26 h 29"/>
                      <a:gd name="T4" fmla="*/ 14 w 20"/>
                      <a:gd name="T5" fmla="*/ 29 h 29"/>
                      <a:gd name="T6" fmla="*/ 14 w 20"/>
                      <a:gd name="T7" fmla="*/ 29 h 29"/>
                      <a:gd name="T8" fmla="*/ 14 w 20"/>
                      <a:gd name="T9" fmla="*/ 28 h 29"/>
                      <a:gd name="T10" fmla="*/ 13 w 20"/>
                      <a:gd name="T11" fmla="*/ 27 h 29"/>
                      <a:gd name="T12" fmla="*/ 11 w 20"/>
                      <a:gd name="T13" fmla="*/ 25 h 29"/>
                      <a:gd name="T14" fmla="*/ 1 w 20"/>
                      <a:gd name="T15" fmla="*/ 6 h 29"/>
                      <a:gd name="T16" fmla="*/ 1 w 20"/>
                      <a:gd name="T17" fmla="*/ 7 h 29"/>
                      <a:gd name="T18" fmla="*/ 1 w 20"/>
                      <a:gd name="T19" fmla="*/ 7 h 29"/>
                      <a:gd name="T20" fmla="*/ 3 w 20"/>
                      <a:gd name="T21" fmla="*/ 9 h 29"/>
                      <a:gd name="T22" fmla="*/ 9 w 20"/>
                      <a:gd name="T23" fmla="*/ 20 h 29"/>
                      <a:gd name="T24" fmla="*/ 9 w 20"/>
                      <a:gd name="T25" fmla="*/ 21 h 29"/>
                      <a:gd name="T26" fmla="*/ 8 w 20"/>
                      <a:gd name="T27" fmla="*/ 17 h 29"/>
                      <a:gd name="T28" fmla="*/ 3 w 20"/>
                      <a:gd name="T29" fmla="*/ 9 h 29"/>
                      <a:gd name="T30" fmla="*/ 1 w 20"/>
                      <a:gd name="T31" fmla="*/ 6 h 29"/>
                      <a:gd name="T32" fmla="*/ 3 w 20"/>
                      <a:gd name="T33" fmla="*/ 0 h 29"/>
                      <a:gd name="T34" fmla="*/ 2 w 20"/>
                      <a:gd name="T35" fmla="*/ 0 h 29"/>
                      <a:gd name="T36" fmla="*/ 0 w 20"/>
                      <a:gd name="T37" fmla="*/ 4 h 29"/>
                      <a:gd name="T38" fmla="*/ 1 w 20"/>
                      <a:gd name="T39" fmla="*/ 4 h 29"/>
                      <a:gd name="T40" fmla="*/ 3 w 20"/>
                      <a:gd name="T41" fmla="*/ 0 h 29"/>
                      <a:gd name="T42" fmla="*/ 4 w 20"/>
                      <a:gd name="T43" fmla="*/ 0 h 29"/>
                      <a:gd name="T44" fmla="*/ 3 w 20"/>
                      <a:gd name="T45" fmla="*/ 0 h 29"/>
                      <a:gd name="T46" fmla="*/ 4 w 20"/>
                      <a:gd name="T47" fmla="*/ 0 h 29"/>
                      <a:gd name="T48" fmla="*/ 4 w 20"/>
                      <a:gd name="T49" fmla="*/ 0 h 29"/>
                      <a:gd name="T50" fmla="*/ 3 w 20"/>
                      <a:gd name="T51" fmla="*/ 0 h 29"/>
                      <a:gd name="T52" fmla="*/ 4 w 20"/>
                      <a:gd name="T53" fmla="*/ 0 h 29"/>
                      <a:gd name="T54" fmla="*/ 4 w 20"/>
                      <a:gd name="T55" fmla="*/ 0 h 29"/>
                      <a:gd name="T56" fmla="*/ 4 w 20"/>
                      <a:gd name="T57" fmla="*/ 0 h 29"/>
                      <a:gd name="T58" fmla="*/ 8 w 20"/>
                      <a:gd name="T59" fmla="*/ 3 h 29"/>
                      <a:gd name="T60" fmla="*/ 8 w 20"/>
                      <a:gd name="T61" fmla="*/ 5 h 29"/>
                      <a:gd name="T62" fmla="*/ 10 w 20"/>
                      <a:gd name="T63" fmla="*/ 8 h 29"/>
                      <a:gd name="T64" fmla="*/ 15 w 20"/>
                      <a:gd name="T65" fmla="*/ 16 h 29"/>
                      <a:gd name="T66" fmla="*/ 19 w 20"/>
                      <a:gd name="T67" fmla="*/ 21 h 29"/>
                      <a:gd name="T68" fmla="*/ 19 w 20"/>
                      <a:gd name="T69" fmla="*/ 23 h 29"/>
                      <a:gd name="T70" fmla="*/ 19 w 20"/>
                      <a:gd name="T71" fmla="*/ 24 h 29"/>
                      <a:gd name="T72" fmla="*/ 20 w 20"/>
                      <a:gd name="T73" fmla="*/ 24 h 29"/>
                      <a:gd name="T74" fmla="*/ 20 w 20"/>
                      <a:gd name="T75" fmla="*/ 23 h 29"/>
                      <a:gd name="T76" fmla="*/ 15 w 20"/>
                      <a:gd name="T77" fmla="*/ 16 h 29"/>
                      <a:gd name="T78" fmla="*/ 9 w 20"/>
                      <a:gd name="T79" fmla="*/ 5 h 29"/>
                      <a:gd name="T80" fmla="*/ 4 w 20"/>
                      <a:gd name="T8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9">
                        <a:moveTo>
                          <a:pt x="11" y="25"/>
                        </a:moveTo>
                        <a:cubicBezTo>
                          <a:pt x="11" y="26"/>
                          <a:pt x="11" y="26"/>
                          <a:pt x="11" y="26"/>
                        </a:cubicBezTo>
                        <a:cubicBezTo>
                          <a:pt x="12" y="28"/>
                          <a:pt x="13" y="29"/>
                          <a:pt x="14" y="29"/>
                        </a:cubicBezTo>
                        <a:cubicBezTo>
                          <a:pt x="14" y="29"/>
                          <a:pt x="14" y="29"/>
                          <a:pt x="14" y="29"/>
                        </a:cubicBezTo>
                        <a:cubicBezTo>
                          <a:pt x="14" y="28"/>
                          <a:pt x="14" y="28"/>
                          <a:pt x="14" y="28"/>
                        </a:cubicBezTo>
                        <a:cubicBezTo>
                          <a:pt x="14" y="28"/>
                          <a:pt x="13" y="28"/>
                          <a:pt x="13" y="27"/>
                        </a:cubicBezTo>
                        <a:cubicBezTo>
                          <a:pt x="12" y="27"/>
                          <a:pt x="12" y="26"/>
                          <a:pt x="11" y="25"/>
                        </a:cubicBezTo>
                        <a:close/>
                        <a:moveTo>
                          <a:pt x="1" y="6"/>
                        </a:moveTo>
                        <a:cubicBezTo>
                          <a:pt x="1" y="7"/>
                          <a:pt x="1" y="7"/>
                          <a:pt x="1" y="7"/>
                        </a:cubicBezTo>
                        <a:cubicBezTo>
                          <a:pt x="1" y="7"/>
                          <a:pt x="1" y="7"/>
                          <a:pt x="1" y="7"/>
                        </a:cubicBezTo>
                        <a:cubicBezTo>
                          <a:pt x="2" y="8"/>
                          <a:pt x="2" y="9"/>
                          <a:pt x="3" y="9"/>
                        </a:cubicBezTo>
                        <a:cubicBezTo>
                          <a:pt x="5" y="11"/>
                          <a:pt x="7" y="15"/>
                          <a:pt x="9" y="20"/>
                        </a:cubicBezTo>
                        <a:cubicBezTo>
                          <a:pt x="9" y="21"/>
                          <a:pt x="9" y="21"/>
                          <a:pt x="9" y="21"/>
                        </a:cubicBezTo>
                        <a:cubicBezTo>
                          <a:pt x="9" y="19"/>
                          <a:pt x="9" y="18"/>
                          <a:pt x="8" y="17"/>
                        </a:cubicBezTo>
                        <a:cubicBezTo>
                          <a:pt x="7" y="13"/>
                          <a:pt x="5" y="10"/>
                          <a:pt x="3" y="9"/>
                        </a:cubicBezTo>
                        <a:cubicBezTo>
                          <a:pt x="2" y="8"/>
                          <a:pt x="2" y="7"/>
                          <a:pt x="1" y="6"/>
                        </a:cubicBezTo>
                        <a:close/>
                        <a:moveTo>
                          <a:pt x="3" y="0"/>
                        </a:moveTo>
                        <a:cubicBezTo>
                          <a:pt x="3" y="0"/>
                          <a:pt x="2" y="0"/>
                          <a:pt x="2" y="0"/>
                        </a:cubicBezTo>
                        <a:cubicBezTo>
                          <a:pt x="1" y="1"/>
                          <a:pt x="0" y="2"/>
                          <a:pt x="0" y="4"/>
                        </a:cubicBezTo>
                        <a:cubicBezTo>
                          <a:pt x="1" y="4"/>
                          <a:pt x="1" y="4"/>
                          <a:pt x="1" y="4"/>
                        </a:cubicBezTo>
                        <a:cubicBezTo>
                          <a:pt x="0" y="3"/>
                          <a:pt x="1" y="1"/>
                          <a:pt x="3" y="0"/>
                        </a:cubicBezTo>
                        <a:cubicBezTo>
                          <a:pt x="4" y="0"/>
                          <a:pt x="4" y="0"/>
                          <a:pt x="4" y="0"/>
                        </a:cubicBezTo>
                        <a:lnTo>
                          <a:pt x="3" y="0"/>
                        </a:lnTo>
                        <a:close/>
                        <a:moveTo>
                          <a:pt x="4" y="0"/>
                        </a:move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5" y="0"/>
                          <a:pt x="7" y="1"/>
                          <a:pt x="8" y="3"/>
                        </a:cubicBezTo>
                        <a:cubicBezTo>
                          <a:pt x="8" y="4"/>
                          <a:pt x="8" y="4"/>
                          <a:pt x="8" y="5"/>
                        </a:cubicBezTo>
                        <a:cubicBezTo>
                          <a:pt x="9" y="6"/>
                          <a:pt x="9" y="7"/>
                          <a:pt x="10" y="8"/>
                        </a:cubicBezTo>
                        <a:cubicBezTo>
                          <a:pt x="11" y="12"/>
                          <a:pt x="13" y="13"/>
                          <a:pt x="15" y="16"/>
                        </a:cubicBezTo>
                        <a:cubicBezTo>
                          <a:pt x="17" y="19"/>
                          <a:pt x="18" y="20"/>
                          <a:pt x="19" y="21"/>
                        </a:cubicBezTo>
                        <a:cubicBezTo>
                          <a:pt x="19" y="22"/>
                          <a:pt x="19" y="22"/>
                          <a:pt x="19" y="23"/>
                        </a:cubicBezTo>
                        <a:cubicBezTo>
                          <a:pt x="19" y="24"/>
                          <a:pt x="19" y="24"/>
                          <a:pt x="19" y="24"/>
                        </a:cubicBezTo>
                        <a:cubicBezTo>
                          <a:pt x="20" y="24"/>
                          <a:pt x="20" y="24"/>
                          <a:pt x="20" y="24"/>
                        </a:cubicBezTo>
                        <a:cubicBezTo>
                          <a:pt x="20" y="24"/>
                          <a:pt x="20" y="24"/>
                          <a:pt x="20" y="23"/>
                        </a:cubicBezTo>
                        <a:cubicBezTo>
                          <a:pt x="19" y="20"/>
                          <a:pt x="18" y="20"/>
                          <a:pt x="15" y="16"/>
                        </a:cubicBezTo>
                        <a:cubicBezTo>
                          <a:pt x="12" y="12"/>
                          <a:pt x="10" y="11"/>
                          <a:pt x="9" y="5"/>
                        </a:cubicBezTo>
                        <a:cubicBezTo>
                          <a:pt x="7" y="0"/>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29" name="Freeform 7565">
                    <a:extLst>
                      <a:ext uri="{FF2B5EF4-FFF2-40B4-BE49-F238E27FC236}">
                        <a16:creationId xmlns:a16="http://schemas.microsoft.com/office/drawing/2014/main" xmlns="" id="{130DD0E6-FE22-4421-B597-A32E5AB04C07}"/>
                      </a:ext>
                    </a:extLst>
                  </p:cNvPr>
                  <p:cNvSpPr>
                    <a:spLocks/>
                  </p:cNvSpPr>
                  <p:nvPr/>
                </p:nvSpPr>
                <p:spPr bwMode="auto">
                  <a:xfrm>
                    <a:off x="4125" y="2668"/>
                    <a:ext cx="9" cy="14"/>
                  </a:xfrm>
                  <a:custGeom>
                    <a:avLst/>
                    <a:gdLst>
                      <a:gd name="T0" fmla="*/ 2 w 12"/>
                      <a:gd name="T1" fmla="*/ 0 h 18"/>
                      <a:gd name="T2" fmla="*/ 4 w 12"/>
                      <a:gd name="T3" fmla="*/ 3 h 18"/>
                      <a:gd name="T4" fmla="*/ 10 w 12"/>
                      <a:gd name="T5" fmla="*/ 14 h 18"/>
                      <a:gd name="T6" fmla="*/ 11 w 12"/>
                      <a:gd name="T7" fmla="*/ 16 h 18"/>
                      <a:gd name="T8" fmla="*/ 9 w 12"/>
                      <a:gd name="T9" fmla="*/ 17 h 18"/>
                      <a:gd name="T10" fmla="*/ 4 w 12"/>
                      <a:gd name="T11" fmla="*/ 5 h 18"/>
                      <a:gd name="T12" fmla="*/ 2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2" y="0"/>
                        </a:moveTo>
                        <a:cubicBezTo>
                          <a:pt x="2" y="0"/>
                          <a:pt x="3" y="0"/>
                          <a:pt x="4" y="3"/>
                        </a:cubicBezTo>
                        <a:cubicBezTo>
                          <a:pt x="5" y="6"/>
                          <a:pt x="8" y="12"/>
                          <a:pt x="10" y="14"/>
                        </a:cubicBezTo>
                        <a:cubicBezTo>
                          <a:pt x="12" y="16"/>
                          <a:pt x="11" y="16"/>
                          <a:pt x="11" y="16"/>
                        </a:cubicBezTo>
                        <a:cubicBezTo>
                          <a:pt x="10" y="16"/>
                          <a:pt x="10" y="18"/>
                          <a:pt x="9" y="17"/>
                        </a:cubicBezTo>
                        <a:cubicBezTo>
                          <a:pt x="8" y="16"/>
                          <a:pt x="4" y="5"/>
                          <a:pt x="4" y="5"/>
                        </a:cubicBezTo>
                        <a:cubicBezTo>
                          <a:pt x="3" y="4"/>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0" name="Freeform 7566">
                    <a:extLst>
                      <a:ext uri="{FF2B5EF4-FFF2-40B4-BE49-F238E27FC236}">
                        <a16:creationId xmlns:a16="http://schemas.microsoft.com/office/drawing/2014/main" xmlns="" id="{020C0753-7AC8-473D-8F88-9B923BED4536}"/>
                      </a:ext>
                    </a:extLst>
                  </p:cNvPr>
                  <p:cNvSpPr>
                    <a:spLocks/>
                  </p:cNvSpPr>
                  <p:nvPr/>
                </p:nvSpPr>
                <p:spPr bwMode="auto">
                  <a:xfrm>
                    <a:off x="4113" y="2643"/>
                    <a:ext cx="14" cy="24"/>
                  </a:xfrm>
                  <a:custGeom>
                    <a:avLst/>
                    <a:gdLst>
                      <a:gd name="T0" fmla="*/ 5 w 19"/>
                      <a:gd name="T1" fmla="*/ 2 h 31"/>
                      <a:gd name="T2" fmla="*/ 9 w 19"/>
                      <a:gd name="T3" fmla="*/ 7 h 31"/>
                      <a:gd name="T4" fmla="*/ 15 w 19"/>
                      <a:gd name="T5" fmla="*/ 18 h 31"/>
                      <a:gd name="T6" fmla="*/ 17 w 19"/>
                      <a:gd name="T7" fmla="*/ 27 h 31"/>
                      <a:gd name="T8" fmla="*/ 13 w 19"/>
                      <a:gd name="T9" fmla="*/ 29 h 31"/>
                      <a:gd name="T10" fmla="*/ 7 w 19"/>
                      <a:gd name="T11" fmla="*/ 22 h 31"/>
                      <a:gd name="T12" fmla="*/ 4 w 19"/>
                      <a:gd name="T13" fmla="*/ 13 h 31"/>
                      <a:gd name="T14" fmla="*/ 1 w 19"/>
                      <a:gd name="T15" fmla="*/ 4 h 31"/>
                      <a:gd name="T16" fmla="*/ 5 w 19"/>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5" y="2"/>
                        </a:moveTo>
                        <a:cubicBezTo>
                          <a:pt x="5" y="2"/>
                          <a:pt x="8" y="0"/>
                          <a:pt x="9" y="7"/>
                        </a:cubicBezTo>
                        <a:cubicBezTo>
                          <a:pt x="11" y="14"/>
                          <a:pt x="11" y="13"/>
                          <a:pt x="15" y="18"/>
                        </a:cubicBezTo>
                        <a:cubicBezTo>
                          <a:pt x="19" y="23"/>
                          <a:pt x="19" y="26"/>
                          <a:pt x="17" y="27"/>
                        </a:cubicBezTo>
                        <a:cubicBezTo>
                          <a:pt x="14" y="28"/>
                          <a:pt x="14" y="28"/>
                          <a:pt x="13" y="29"/>
                        </a:cubicBezTo>
                        <a:cubicBezTo>
                          <a:pt x="13" y="31"/>
                          <a:pt x="9" y="30"/>
                          <a:pt x="7" y="22"/>
                        </a:cubicBezTo>
                        <a:cubicBezTo>
                          <a:pt x="5" y="14"/>
                          <a:pt x="5" y="14"/>
                          <a:pt x="4" y="13"/>
                        </a:cubicBezTo>
                        <a:cubicBezTo>
                          <a:pt x="4" y="11"/>
                          <a:pt x="0" y="6"/>
                          <a:pt x="1" y="4"/>
                        </a:cubicBezTo>
                        <a:cubicBezTo>
                          <a:pt x="2" y="2"/>
                          <a:pt x="5" y="2"/>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1" name="Freeform 7567">
                    <a:extLst>
                      <a:ext uri="{FF2B5EF4-FFF2-40B4-BE49-F238E27FC236}">
                        <a16:creationId xmlns:a16="http://schemas.microsoft.com/office/drawing/2014/main" xmlns="" id="{F2B7D4D3-3FF8-4B7E-BBB8-8E647F2BDC0B}"/>
                      </a:ext>
                    </a:extLst>
                  </p:cNvPr>
                  <p:cNvSpPr>
                    <a:spLocks noEditPoints="1"/>
                  </p:cNvSpPr>
                  <p:nvPr/>
                </p:nvSpPr>
                <p:spPr bwMode="auto">
                  <a:xfrm>
                    <a:off x="4113" y="2644"/>
                    <a:ext cx="14" cy="23"/>
                  </a:xfrm>
                  <a:custGeom>
                    <a:avLst/>
                    <a:gdLst>
                      <a:gd name="T0" fmla="*/ 13 w 19"/>
                      <a:gd name="T1" fmla="*/ 29 h 30"/>
                      <a:gd name="T2" fmla="*/ 13 w 19"/>
                      <a:gd name="T3" fmla="*/ 29 h 30"/>
                      <a:gd name="T4" fmla="*/ 13 w 19"/>
                      <a:gd name="T5" fmla="*/ 29 h 30"/>
                      <a:gd name="T6" fmla="*/ 7 w 19"/>
                      <a:gd name="T7" fmla="*/ 21 h 30"/>
                      <a:gd name="T8" fmla="*/ 6 w 19"/>
                      <a:gd name="T9" fmla="*/ 21 h 30"/>
                      <a:gd name="T10" fmla="*/ 5 w 19"/>
                      <a:gd name="T11" fmla="*/ 16 h 30"/>
                      <a:gd name="T12" fmla="*/ 4 w 19"/>
                      <a:gd name="T13" fmla="*/ 12 h 30"/>
                      <a:gd name="T14" fmla="*/ 0 w 19"/>
                      <a:gd name="T15" fmla="*/ 5 h 30"/>
                      <a:gd name="T16" fmla="*/ 0 w 19"/>
                      <a:gd name="T17" fmla="*/ 3 h 30"/>
                      <a:gd name="T18" fmla="*/ 3 w 19"/>
                      <a:gd name="T19" fmla="*/ 1 h 30"/>
                      <a:gd name="T20" fmla="*/ 5 w 19"/>
                      <a:gd name="T21" fmla="*/ 0 h 30"/>
                      <a:gd name="T22" fmla="*/ 5 w 19"/>
                      <a:gd name="T23" fmla="*/ 0 h 30"/>
                      <a:gd name="T24" fmla="*/ 10 w 19"/>
                      <a:gd name="T25" fmla="*/ 6 h 30"/>
                      <a:gd name="T26" fmla="*/ 15 w 19"/>
                      <a:gd name="T27" fmla="*/ 17 h 30"/>
                      <a:gd name="T28" fmla="*/ 18 w 19"/>
                      <a:gd name="T29" fmla="*/ 22 h 30"/>
                      <a:gd name="T30" fmla="*/ 17 w 19"/>
                      <a:gd name="T31" fmla="*/ 27 h 30"/>
                      <a:gd name="T32" fmla="*/ 13 w 19"/>
                      <a:gd name="T33" fmla="*/ 29 h 30"/>
                      <a:gd name="T34" fmla="*/ 9 w 19"/>
                      <a:gd name="T35" fmla="*/ 6 h 30"/>
                      <a:gd name="T36" fmla="*/ 5 w 19"/>
                      <a:gd name="T37" fmla="*/ 1 h 30"/>
                      <a:gd name="T38" fmla="*/ 5 w 19"/>
                      <a:gd name="T39" fmla="*/ 1 h 30"/>
                      <a:gd name="T40" fmla="*/ 5 w 19"/>
                      <a:gd name="T41" fmla="*/ 1 h 30"/>
                      <a:gd name="T42" fmla="*/ 5 w 19"/>
                      <a:gd name="T43" fmla="*/ 1 h 30"/>
                      <a:gd name="T44" fmla="*/ 3 w 19"/>
                      <a:gd name="T45" fmla="*/ 2 h 30"/>
                      <a:gd name="T46" fmla="*/ 1 w 19"/>
                      <a:gd name="T47" fmla="*/ 3 h 30"/>
                      <a:gd name="T48" fmla="*/ 1 w 19"/>
                      <a:gd name="T49" fmla="*/ 5 h 30"/>
                      <a:gd name="T50" fmla="*/ 5 w 19"/>
                      <a:gd name="T51" fmla="*/ 11 h 30"/>
                      <a:gd name="T52" fmla="*/ 6 w 19"/>
                      <a:gd name="T53" fmla="*/ 16 h 30"/>
                      <a:gd name="T54" fmla="*/ 7 w 19"/>
                      <a:gd name="T55" fmla="*/ 21 h 30"/>
                      <a:gd name="T56" fmla="*/ 7 w 19"/>
                      <a:gd name="T57" fmla="*/ 21 h 30"/>
                      <a:gd name="T58" fmla="*/ 12 w 19"/>
                      <a:gd name="T59" fmla="*/ 28 h 30"/>
                      <a:gd name="T60" fmla="*/ 13 w 19"/>
                      <a:gd name="T61" fmla="*/ 28 h 30"/>
                      <a:gd name="T62" fmla="*/ 16 w 19"/>
                      <a:gd name="T63" fmla="*/ 26 h 30"/>
                      <a:gd name="T64" fmla="*/ 18 w 19"/>
                      <a:gd name="T65" fmla="*/ 23 h 30"/>
                      <a:gd name="T66" fmla="*/ 15 w 19"/>
                      <a:gd name="T67" fmla="*/ 17 h 30"/>
                      <a:gd name="T68" fmla="*/ 9 w 19"/>
                      <a:gd name="T69" fmla="*/ 6 h 30"/>
                      <a:gd name="T70" fmla="*/ 5 w 19"/>
                      <a:gd name="T71" fmla="*/ 1 h 30"/>
                      <a:gd name="T72" fmla="*/ 5 w 19"/>
                      <a:gd name="T73" fmla="*/ 0 h 30"/>
                      <a:gd name="T74" fmla="*/ 5 w 19"/>
                      <a:gd name="T7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0">
                        <a:moveTo>
                          <a:pt x="13" y="29"/>
                        </a:moveTo>
                        <a:cubicBezTo>
                          <a:pt x="13" y="29"/>
                          <a:pt x="13" y="29"/>
                          <a:pt x="13" y="29"/>
                        </a:cubicBezTo>
                        <a:cubicBezTo>
                          <a:pt x="13" y="29"/>
                          <a:pt x="13" y="29"/>
                          <a:pt x="13" y="29"/>
                        </a:cubicBezTo>
                        <a:cubicBezTo>
                          <a:pt x="11" y="30"/>
                          <a:pt x="8" y="28"/>
                          <a:pt x="7" y="21"/>
                        </a:cubicBezTo>
                        <a:cubicBezTo>
                          <a:pt x="6" y="21"/>
                          <a:pt x="6" y="21"/>
                          <a:pt x="6" y="21"/>
                        </a:cubicBezTo>
                        <a:cubicBezTo>
                          <a:pt x="6" y="19"/>
                          <a:pt x="6" y="18"/>
                          <a:pt x="5" y="16"/>
                        </a:cubicBezTo>
                        <a:cubicBezTo>
                          <a:pt x="5" y="13"/>
                          <a:pt x="4" y="13"/>
                          <a:pt x="4" y="12"/>
                        </a:cubicBezTo>
                        <a:cubicBezTo>
                          <a:pt x="3" y="11"/>
                          <a:pt x="1" y="7"/>
                          <a:pt x="0" y="5"/>
                        </a:cubicBezTo>
                        <a:cubicBezTo>
                          <a:pt x="0" y="4"/>
                          <a:pt x="0" y="3"/>
                          <a:pt x="0" y="3"/>
                        </a:cubicBezTo>
                        <a:cubicBezTo>
                          <a:pt x="1" y="1"/>
                          <a:pt x="2" y="1"/>
                          <a:pt x="3" y="1"/>
                        </a:cubicBezTo>
                        <a:cubicBezTo>
                          <a:pt x="4" y="0"/>
                          <a:pt x="5" y="0"/>
                          <a:pt x="5" y="0"/>
                        </a:cubicBezTo>
                        <a:cubicBezTo>
                          <a:pt x="5" y="0"/>
                          <a:pt x="5" y="0"/>
                          <a:pt x="5" y="0"/>
                        </a:cubicBezTo>
                        <a:cubicBezTo>
                          <a:pt x="6" y="0"/>
                          <a:pt x="8" y="0"/>
                          <a:pt x="10" y="6"/>
                        </a:cubicBezTo>
                        <a:cubicBezTo>
                          <a:pt x="12" y="13"/>
                          <a:pt x="11" y="12"/>
                          <a:pt x="15" y="17"/>
                        </a:cubicBezTo>
                        <a:cubicBezTo>
                          <a:pt x="17" y="19"/>
                          <a:pt x="18" y="21"/>
                          <a:pt x="18" y="22"/>
                        </a:cubicBezTo>
                        <a:cubicBezTo>
                          <a:pt x="19" y="24"/>
                          <a:pt x="18" y="26"/>
                          <a:pt x="17" y="27"/>
                        </a:cubicBezTo>
                        <a:cubicBezTo>
                          <a:pt x="15" y="27"/>
                          <a:pt x="14" y="27"/>
                          <a:pt x="13" y="29"/>
                        </a:cubicBezTo>
                        <a:close/>
                        <a:moveTo>
                          <a:pt x="9" y="6"/>
                        </a:moveTo>
                        <a:cubicBezTo>
                          <a:pt x="7" y="1"/>
                          <a:pt x="6"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1" y="3"/>
                          <a:pt x="1" y="4"/>
                          <a:pt x="1" y="5"/>
                        </a:cubicBezTo>
                        <a:cubicBezTo>
                          <a:pt x="2" y="7"/>
                          <a:pt x="4" y="10"/>
                          <a:pt x="5" y="11"/>
                        </a:cubicBezTo>
                        <a:cubicBezTo>
                          <a:pt x="5" y="12"/>
                          <a:pt x="5" y="13"/>
                          <a:pt x="6" y="16"/>
                        </a:cubicBezTo>
                        <a:cubicBezTo>
                          <a:pt x="6" y="17"/>
                          <a:pt x="7" y="19"/>
                          <a:pt x="7" y="21"/>
                        </a:cubicBezTo>
                        <a:cubicBezTo>
                          <a:pt x="7" y="21"/>
                          <a:pt x="7" y="21"/>
                          <a:pt x="7" y="21"/>
                        </a:cubicBezTo>
                        <a:cubicBezTo>
                          <a:pt x="9" y="27"/>
                          <a:pt x="12" y="29"/>
                          <a:pt x="12" y="28"/>
                        </a:cubicBezTo>
                        <a:cubicBezTo>
                          <a:pt x="13" y="28"/>
                          <a:pt x="13" y="28"/>
                          <a:pt x="13" y="28"/>
                        </a:cubicBezTo>
                        <a:cubicBezTo>
                          <a:pt x="13" y="27"/>
                          <a:pt x="14" y="26"/>
                          <a:pt x="16" y="26"/>
                        </a:cubicBezTo>
                        <a:cubicBezTo>
                          <a:pt x="17" y="25"/>
                          <a:pt x="18" y="24"/>
                          <a:pt x="18" y="23"/>
                        </a:cubicBezTo>
                        <a:cubicBezTo>
                          <a:pt x="17" y="21"/>
                          <a:pt x="16" y="19"/>
                          <a:pt x="15" y="17"/>
                        </a:cubicBezTo>
                        <a:cubicBezTo>
                          <a:pt x="11" y="13"/>
                          <a:pt x="11" y="13"/>
                          <a:pt x="9" y="6"/>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2" name="Freeform 7568">
                    <a:extLst>
                      <a:ext uri="{FF2B5EF4-FFF2-40B4-BE49-F238E27FC236}">
                        <a16:creationId xmlns:a16="http://schemas.microsoft.com/office/drawing/2014/main" xmlns="" id="{5E4CC00E-93DC-4136-9588-530E7302301B}"/>
                      </a:ext>
                    </a:extLst>
                  </p:cNvPr>
                  <p:cNvSpPr>
                    <a:spLocks noEditPoints="1"/>
                  </p:cNvSpPr>
                  <p:nvPr/>
                </p:nvSpPr>
                <p:spPr bwMode="auto">
                  <a:xfrm>
                    <a:off x="4113" y="2646"/>
                    <a:ext cx="13" cy="19"/>
                  </a:xfrm>
                  <a:custGeom>
                    <a:avLst/>
                    <a:gdLst>
                      <a:gd name="T0" fmla="*/ 5 w 17"/>
                      <a:gd name="T1" fmla="*/ 1 h 26"/>
                      <a:gd name="T2" fmla="*/ 6 w 17"/>
                      <a:gd name="T3" fmla="*/ 1 h 26"/>
                      <a:gd name="T4" fmla="*/ 8 w 17"/>
                      <a:gd name="T5" fmla="*/ 7 h 26"/>
                      <a:gd name="T6" fmla="*/ 10 w 17"/>
                      <a:gd name="T7" fmla="*/ 12 h 26"/>
                      <a:gd name="T8" fmla="*/ 15 w 17"/>
                      <a:gd name="T9" fmla="*/ 21 h 26"/>
                      <a:gd name="T10" fmla="*/ 14 w 17"/>
                      <a:gd name="T11" fmla="*/ 22 h 26"/>
                      <a:gd name="T12" fmla="*/ 13 w 17"/>
                      <a:gd name="T13" fmla="*/ 22 h 26"/>
                      <a:gd name="T14" fmla="*/ 12 w 17"/>
                      <a:gd name="T15" fmla="*/ 21 h 26"/>
                      <a:gd name="T16" fmla="*/ 12 w 17"/>
                      <a:gd name="T17" fmla="*/ 22 h 26"/>
                      <a:gd name="T18" fmla="*/ 10 w 17"/>
                      <a:gd name="T19" fmla="*/ 24 h 26"/>
                      <a:gd name="T20" fmla="*/ 10 w 17"/>
                      <a:gd name="T21" fmla="*/ 23 h 26"/>
                      <a:gd name="T22" fmla="*/ 10 w 17"/>
                      <a:gd name="T23" fmla="*/ 26 h 26"/>
                      <a:gd name="T24" fmla="*/ 11 w 17"/>
                      <a:gd name="T25" fmla="*/ 26 h 26"/>
                      <a:gd name="T26" fmla="*/ 11 w 17"/>
                      <a:gd name="T27" fmla="*/ 26 h 26"/>
                      <a:gd name="T28" fmla="*/ 12 w 17"/>
                      <a:gd name="T29" fmla="*/ 26 h 26"/>
                      <a:gd name="T30" fmla="*/ 15 w 17"/>
                      <a:gd name="T31" fmla="*/ 24 h 26"/>
                      <a:gd name="T32" fmla="*/ 17 w 17"/>
                      <a:gd name="T33" fmla="*/ 21 h 26"/>
                      <a:gd name="T34" fmla="*/ 14 w 17"/>
                      <a:gd name="T35" fmla="*/ 15 h 26"/>
                      <a:gd name="T36" fmla="*/ 8 w 17"/>
                      <a:gd name="T37" fmla="*/ 4 h 26"/>
                      <a:gd name="T38" fmla="*/ 7 w 17"/>
                      <a:gd name="T39" fmla="*/ 1 h 26"/>
                      <a:gd name="T40" fmla="*/ 5 w 17"/>
                      <a:gd name="T41" fmla="*/ 1 h 26"/>
                      <a:gd name="T42" fmla="*/ 2 w 17"/>
                      <a:gd name="T43" fmla="*/ 0 h 26"/>
                      <a:gd name="T44" fmla="*/ 2 w 17"/>
                      <a:gd name="T45" fmla="*/ 0 h 26"/>
                      <a:gd name="T46" fmla="*/ 0 w 17"/>
                      <a:gd name="T47" fmla="*/ 1 h 26"/>
                      <a:gd name="T48" fmla="*/ 0 w 17"/>
                      <a:gd name="T49" fmla="*/ 1 h 26"/>
                      <a:gd name="T50" fmla="*/ 1 w 17"/>
                      <a:gd name="T51" fmla="*/ 5 h 26"/>
                      <a:gd name="T52" fmla="*/ 2 w 17"/>
                      <a:gd name="T53" fmla="*/ 6 h 26"/>
                      <a:gd name="T54" fmla="*/ 4 w 17"/>
                      <a:gd name="T55" fmla="*/ 9 h 26"/>
                      <a:gd name="T56" fmla="*/ 5 w 17"/>
                      <a:gd name="T57" fmla="*/ 14 h 26"/>
                      <a:gd name="T58" fmla="*/ 5 w 17"/>
                      <a:gd name="T59" fmla="*/ 15 h 26"/>
                      <a:gd name="T60" fmla="*/ 7 w 17"/>
                      <a:gd name="T61" fmla="*/ 16 h 26"/>
                      <a:gd name="T62" fmla="*/ 5 w 17"/>
                      <a:gd name="T63" fmla="*/ 10 h 26"/>
                      <a:gd name="T64" fmla="*/ 1 w 17"/>
                      <a:gd name="T65" fmla="*/ 3 h 26"/>
                      <a:gd name="T66" fmla="*/ 2 w 17"/>
                      <a:gd name="T67" fmla="*/ 1 h 26"/>
                      <a:gd name="T68" fmla="*/ 3 w 17"/>
                      <a:gd name="T69" fmla="*/ 2 h 26"/>
                      <a:gd name="T70" fmla="*/ 4 w 17"/>
                      <a:gd name="T71" fmla="*/ 2 h 26"/>
                      <a:gd name="T72" fmla="*/ 4 w 17"/>
                      <a:gd name="T73" fmla="*/ 1 h 26"/>
                      <a:gd name="T74" fmla="*/ 2 w 17"/>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6">
                        <a:moveTo>
                          <a:pt x="5" y="1"/>
                        </a:moveTo>
                        <a:cubicBezTo>
                          <a:pt x="6" y="1"/>
                          <a:pt x="6" y="1"/>
                          <a:pt x="6" y="1"/>
                        </a:cubicBezTo>
                        <a:cubicBezTo>
                          <a:pt x="6" y="1"/>
                          <a:pt x="8" y="4"/>
                          <a:pt x="8" y="7"/>
                        </a:cubicBezTo>
                        <a:cubicBezTo>
                          <a:pt x="8" y="9"/>
                          <a:pt x="8" y="11"/>
                          <a:pt x="10" y="12"/>
                        </a:cubicBezTo>
                        <a:cubicBezTo>
                          <a:pt x="12" y="14"/>
                          <a:pt x="16" y="19"/>
                          <a:pt x="15" y="21"/>
                        </a:cubicBezTo>
                        <a:cubicBezTo>
                          <a:pt x="14" y="22"/>
                          <a:pt x="14" y="22"/>
                          <a:pt x="14" y="22"/>
                        </a:cubicBezTo>
                        <a:cubicBezTo>
                          <a:pt x="13" y="22"/>
                          <a:pt x="13" y="22"/>
                          <a:pt x="13" y="22"/>
                        </a:cubicBezTo>
                        <a:cubicBezTo>
                          <a:pt x="12" y="21"/>
                          <a:pt x="12" y="21"/>
                          <a:pt x="12" y="21"/>
                        </a:cubicBezTo>
                        <a:cubicBezTo>
                          <a:pt x="12" y="22"/>
                          <a:pt x="12" y="22"/>
                          <a:pt x="12" y="22"/>
                        </a:cubicBezTo>
                        <a:cubicBezTo>
                          <a:pt x="11" y="22"/>
                          <a:pt x="11" y="24"/>
                          <a:pt x="10" y="24"/>
                        </a:cubicBezTo>
                        <a:cubicBezTo>
                          <a:pt x="10" y="23"/>
                          <a:pt x="10" y="23"/>
                          <a:pt x="10" y="23"/>
                        </a:cubicBezTo>
                        <a:cubicBezTo>
                          <a:pt x="10" y="24"/>
                          <a:pt x="10" y="25"/>
                          <a:pt x="10" y="26"/>
                        </a:cubicBezTo>
                        <a:cubicBezTo>
                          <a:pt x="10" y="26"/>
                          <a:pt x="11" y="26"/>
                          <a:pt x="11" y="26"/>
                        </a:cubicBezTo>
                        <a:cubicBezTo>
                          <a:pt x="11" y="26"/>
                          <a:pt x="11" y="26"/>
                          <a:pt x="11" y="26"/>
                        </a:cubicBezTo>
                        <a:cubicBezTo>
                          <a:pt x="12" y="26"/>
                          <a:pt x="12" y="26"/>
                          <a:pt x="12" y="26"/>
                        </a:cubicBezTo>
                        <a:cubicBezTo>
                          <a:pt x="12" y="25"/>
                          <a:pt x="13" y="24"/>
                          <a:pt x="15" y="24"/>
                        </a:cubicBezTo>
                        <a:cubicBezTo>
                          <a:pt x="16" y="23"/>
                          <a:pt x="17" y="22"/>
                          <a:pt x="17" y="21"/>
                        </a:cubicBezTo>
                        <a:cubicBezTo>
                          <a:pt x="16" y="19"/>
                          <a:pt x="15" y="17"/>
                          <a:pt x="14" y="15"/>
                        </a:cubicBezTo>
                        <a:cubicBezTo>
                          <a:pt x="10" y="11"/>
                          <a:pt x="10" y="11"/>
                          <a:pt x="8" y="4"/>
                        </a:cubicBezTo>
                        <a:cubicBezTo>
                          <a:pt x="8" y="3"/>
                          <a:pt x="7" y="2"/>
                          <a:pt x="7" y="1"/>
                        </a:cubicBezTo>
                        <a:cubicBezTo>
                          <a:pt x="6" y="1"/>
                          <a:pt x="6" y="1"/>
                          <a:pt x="5" y="1"/>
                        </a:cubicBezTo>
                        <a:close/>
                        <a:moveTo>
                          <a:pt x="2" y="0"/>
                        </a:moveTo>
                        <a:cubicBezTo>
                          <a:pt x="2" y="0"/>
                          <a:pt x="2" y="0"/>
                          <a:pt x="2" y="0"/>
                        </a:cubicBezTo>
                        <a:cubicBezTo>
                          <a:pt x="2" y="0"/>
                          <a:pt x="1" y="0"/>
                          <a:pt x="0" y="1"/>
                        </a:cubicBezTo>
                        <a:cubicBezTo>
                          <a:pt x="0" y="1"/>
                          <a:pt x="0" y="1"/>
                          <a:pt x="0" y="1"/>
                        </a:cubicBezTo>
                        <a:cubicBezTo>
                          <a:pt x="1" y="2"/>
                          <a:pt x="1" y="3"/>
                          <a:pt x="1" y="5"/>
                        </a:cubicBezTo>
                        <a:cubicBezTo>
                          <a:pt x="1" y="5"/>
                          <a:pt x="2" y="6"/>
                          <a:pt x="2" y="6"/>
                        </a:cubicBezTo>
                        <a:cubicBezTo>
                          <a:pt x="2" y="8"/>
                          <a:pt x="3" y="9"/>
                          <a:pt x="4" y="9"/>
                        </a:cubicBezTo>
                        <a:cubicBezTo>
                          <a:pt x="4" y="10"/>
                          <a:pt x="4" y="11"/>
                          <a:pt x="5" y="14"/>
                        </a:cubicBezTo>
                        <a:cubicBezTo>
                          <a:pt x="5" y="15"/>
                          <a:pt x="5" y="15"/>
                          <a:pt x="5" y="15"/>
                        </a:cubicBezTo>
                        <a:cubicBezTo>
                          <a:pt x="6" y="15"/>
                          <a:pt x="6" y="16"/>
                          <a:pt x="7" y="16"/>
                        </a:cubicBezTo>
                        <a:cubicBezTo>
                          <a:pt x="6" y="14"/>
                          <a:pt x="6" y="11"/>
                          <a:pt x="5" y="10"/>
                        </a:cubicBezTo>
                        <a:cubicBezTo>
                          <a:pt x="4" y="8"/>
                          <a:pt x="1" y="4"/>
                          <a:pt x="1" y="3"/>
                        </a:cubicBezTo>
                        <a:cubicBezTo>
                          <a:pt x="1" y="2"/>
                          <a:pt x="1" y="1"/>
                          <a:pt x="2" y="1"/>
                        </a:cubicBezTo>
                        <a:cubicBezTo>
                          <a:pt x="2" y="1"/>
                          <a:pt x="3" y="1"/>
                          <a:pt x="3" y="2"/>
                        </a:cubicBezTo>
                        <a:cubicBezTo>
                          <a:pt x="4" y="2"/>
                          <a:pt x="4" y="2"/>
                          <a:pt x="4" y="2"/>
                        </a:cubicBezTo>
                        <a:cubicBezTo>
                          <a:pt x="5" y="2"/>
                          <a:pt x="4" y="1"/>
                          <a:pt x="4" y="1"/>
                        </a:cubicBezTo>
                        <a:cubicBezTo>
                          <a:pt x="4"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3" name="Freeform 7569">
                    <a:extLst>
                      <a:ext uri="{FF2B5EF4-FFF2-40B4-BE49-F238E27FC236}">
                        <a16:creationId xmlns:a16="http://schemas.microsoft.com/office/drawing/2014/main" xmlns="" id="{4BB18822-3A6A-4E5F-865A-E7BDD7931AEF}"/>
                      </a:ext>
                    </a:extLst>
                  </p:cNvPr>
                  <p:cNvSpPr>
                    <a:spLocks noEditPoints="1"/>
                  </p:cNvSpPr>
                  <p:nvPr/>
                </p:nvSpPr>
                <p:spPr bwMode="auto">
                  <a:xfrm>
                    <a:off x="4113" y="2646"/>
                    <a:ext cx="14" cy="20"/>
                  </a:xfrm>
                  <a:custGeom>
                    <a:avLst/>
                    <a:gdLst>
                      <a:gd name="T0" fmla="*/ 2 w 18"/>
                      <a:gd name="T1" fmla="*/ 5 h 26"/>
                      <a:gd name="T2" fmla="*/ 2 w 18"/>
                      <a:gd name="T3" fmla="*/ 7 h 26"/>
                      <a:gd name="T4" fmla="*/ 3 w 18"/>
                      <a:gd name="T5" fmla="*/ 9 h 26"/>
                      <a:gd name="T6" fmla="*/ 5 w 18"/>
                      <a:gd name="T7" fmla="*/ 13 h 26"/>
                      <a:gd name="T8" fmla="*/ 5 w 18"/>
                      <a:gd name="T9" fmla="*/ 14 h 26"/>
                      <a:gd name="T10" fmla="*/ 5 w 18"/>
                      <a:gd name="T11" fmla="*/ 13 h 26"/>
                      <a:gd name="T12" fmla="*/ 4 w 18"/>
                      <a:gd name="T13" fmla="*/ 8 h 26"/>
                      <a:gd name="T14" fmla="*/ 2 w 18"/>
                      <a:gd name="T15" fmla="*/ 5 h 26"/>
                      <a:gd name="T16" fmla="*/ 7 w 18"/>
                      <a:gd name="T17" fmla="*/ 0 h 26"/>
                      <a:gd name="T18" fmla="*/ 8 w 18"/>
                      <a:gd name="T19" fmla="*/ 3 h 26"/>
                      <a:gd name="T20" fmla="*/ 14 w 18"/>
                      <a:gd name="T21" fmla="*/ 14 h 26"/>
                      <a:gd name="T22" fmla="*/ 17 w 18"/>
                      <a:gd name="T23" fmla="*/ 20 h 26"/>
                      <a:gd name="T24" fmla="*/ 15 w 18"/>
                      <a:gd name="T25" fmla="*/ 23 h 26"/>
                      <a:gd name="T26" fmla="*/ 12 w 18"/>
                      <a:gd name="T27" fmla="*/ 25 h 26"/>
                      <a:gd name="T28" fmla="*/ 11 w 18"/>
                      <a:gd name="T29" fmla="*/ 25 h 26"/>
                      <a:gd name="T30" fmla="*/ 11 w 18"/>
                      <a:gd name="T31" fmla="*/ 25 h 26"/>
                      <a:gd name="T32" fmla="*/ 10 w 18"/>
                      <a:gd name="T33" fmla="*/ 25 h 26"/>
                      <a:gd name="T34" fmla="*/ 10 w 18"/>
                      <a:gd name="T35" fmla="*/ 25 h 26"/>
                      <a:gd name="T36" fmla="*/ 11 w 18"/>
                      <a:gd name="T37" fmla="*/ 26 h 26"/>
                      <a:gd name="T38" fmla="*/ 12 w 18"/>
                      <a:gd name="T39" fmla="*/ 25 h 26"/>
                      <a:gd name="T40" fmla="*/ 16 w 18"/>
                      <a:gd name="T41" fmla="*/ 23 h 26"/>
                      <a:gd name="T42" fmla="*/ 14 w 18"/>
                      <a:gd name="T43" fmla="*/ 14 h 26"/>
                      <a:gd name="T44" fmla="*/ 8 w 18"/>
                      <a:gd name="T45" fmla="*/ 3 h 26"/>
                      <a:gd name="T46" fmla="*/ 7 w 18"/>
                      <a:gd name="T47" fmla="*/ 0 h 26"/>
                      <a:gd name="T48" fmla="*/ 0 w 18"/>
                      <a:gd name="T49" fmla="*/ 0 h 26"/>
                      <a:gd name="T50" fmla="*/ 0 w 18"/>
                      <a:gd name="T51" fmla="*/ 0 h 26"/>
                      <a:gd name="T52" fmla="*/ 0 w 18"/>
                      <a:gd name="T5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6">
                        <a:moveTo>
                          <a:pt x="2" y="5"/>
                        </a:moveTo>
                        <a:cubicBezTo>
                          <a:pt x="2" y="6"/>
                          <a:pt x="2" y="6"/>
                          <a:pt x="2" y="7"/>
                        </a:cubicBezTo>
                        <a:cubicBezTo>
                          <a:pt x="3" y="8"/>
                          <a:pt x="3" y="8"/>
                          <a:pt x="3" y="9"/>
                        </a:cubicBezTo>
                        <a:cubicBezTo>
                          <a:pt x="4" y="9"/>
                          <a:pt x="4" y="10"/>
                          <a:pt x="5" y="13"/>
                        </a:cubicBezTo>
                        <a:cubicBezTo>
                          <a:pt x="5" y="14"/>
                          <a:pt x="5" y="14"/>
                          <a:pt x="5" y="14"/>
                        </a:cubicBezTo>
                        <a:cubicBezTo>
                          <a:pt x="5" y="13"/>
                          <a:pt x="5" y="13"/>
                          <a:pt x="5" y="13"/>
                        </a:cubicBezTo>
                        <a:cubicBezTo>
                          <a:pt x="4" y="10"/>
                          <a:pt x="4" y="9"/>
                          <a:pt x="4" y="8"/>
                        </a:cubicBezTo>
                        <a:cubicBezTo>
                          <a:pt x="3" y="8"/>
                          <a:pt x="2" y="7"/>
                          <a:pt x="2" y="5"/>
                        </a:cubicBezTo>
                        <a:close/>
                        <a:moveTo>
                          <a:pt x="7" y="0"/>
                        </a:moveTo>
                        <a:cubicBezTo>
                          <a:pt x="7" y="1"/>
                          <a:pt x="8" y="2"/>
                          <a:pt x="8" y="3"/>
                        </a:cubicBezTo>
                        <a:cubicBezTo>
                          <a:pt x="10" y="10"/>
                          <a:pt x="10" y="10"/>
                          <a:pt x="14" y="14"/>
                        </a:cubicBezTo>
                        <a:cubicBezTo>
                          <a:pt x="15" y="16"/>
                          <a:pt x="16" y="18"/>
                          <a:pt x="17" y="20"/>
                        </a:cubicBezTo>
                        <a:cubicBezTo>
                          <a:pt x="17" y="21"/>
                          <a:pt x="16" y="22"/>
                          <a:pt x="15" y="23"/>
                        </a:cubicBezTo>
                        <a:cubicBezTo>
                          <a:pt x="13" y="23"/>
                          <a:pt x="12" y="24"/>
                          <a:pt x="12" y="25"/>
                        </a:cubicBezTo>
                        <a:cubicBezTo>
                          <a:pt x="11" y="25"/>
                          <a:pt x="11" y="25"/>
                          <a:pt x="11" y="25"/>
                        </a:cubicBezTo>
                        <a:cubicBezTo>
                          <a:pt x="11" y="25"/>
                          <a:pt x="11" y="25"/>
                          <a:pt x="11" y="25"/>
                        </a:cubicBezTo>
                        <a:cubicBezTo>
                          <a:pt x="11" y="25"/>
                          <a:pt x="10" y="25"/>
                          <a:pt x="10" y="25"/>
                        </a:cubicBezTo>
                        <a:cubicBezTo>
                          <a:pt x="10" y="25"/>
                          <a:pt x="10" y="25"/>
                          <a:pt x="10" y="25"/>
                        </a:cubicBezTo>
                        <a:cubicBezTo>
                          <a:pt x="10" y="26"/>
                          <a:pt x="11" y="26"/>
                          <a:pt x="11" y="26"/>
                        </a:cubicBezTo>
                        <a:cubicBezTo>
                          <a:pt x="12" y="26"/>
                          <a:pt x="12" y="26"/>
                          <a:pt x="12" y="25"/>
                        </a:cubicBezTo>
                        <a:cubicBezTo>
                          <a:pt x="13" y="24"/>
                          <a:pt x="13" y="24"/>
                          <a:pt x="16" y="23"/>
                        </a:cubicBezTo>
                        <a:cubicBezTo>
                          <a:pt x="18" y="22"/>
                          <a:pt x="18" y="19"/>
                          <a:pt x="14" y="14"/>
                        </a:cubicBezTo>
                        <a:cubicBezTo>
                          <a:pt x="10" y="9"/>
                          <a:pt x="10" y="10"/>
                          <a:pt x="8" y="3"/>
                        </a:cubicBezTo>
                        <a:cubicBezTo>
                          <a:pt x="8" y="2"/>
                          <a:pt x="8" y="1"/>
                          <a:pt x="7" y="0"/>
                        </a:cubicBezTo>
                        <a:close/>
                        <a:moveTo>
                          <a:pt x="0" y="0"/>
                        </a:moveTo>
                        <a:cubicBezTo>
                          <a:pt x="0" y="0"/>
                          <a:pt x="0" y="0"/>
                          <a:pt x="0" y="0"/>
                        </a:cubicBezTo>
                        <a:cubicBezTo>
                          <a:pt x="0" y="0"/>
                          <a:pt x="0" y="0"/>
                          <a:pt x="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4" name="Freeform 7570">
                    <a:extLst>
                      <a:ext uri="{FF2B5EF4-FFF2-40B4-BE49-F238E27FC236}">
                        <a16:creationId xmlns:a16="http://schemas.microsoft.com/office/drawing/2014/main" xmlns="" id="{C4D693A2-CB9F-47AC-AA7A-3D76A0D9C004}"/>
                      </a:ext>
                    </a:extLst>
                  </p:cNvPr>
                  <p:cNvSpPr>
                    <a:spLocks/>
                  </p:cNvSpPr>
                  <p:nvPr/>
                </p:nvSpPr>
                <p:spPr bwMode="auto">
                  <a:xfrm>
                    <a:off x="4116" y="2648"/>
                    <a:ext cx="9" cy="14"/>
                  </a:xfrm>
                  <a:custGeom>
                    <a:avLst/>
                    <a:gdLst>
                      <a:gd name="T0" fmla="*/ 1 w 12"/>
                      <a:gd name="T1" fmla="*/ 1 h 19"/>
                      <a:gd name="T2" fmla="*/ 4 w 12"/>
                      <a:gd name="T3" fmla="*/ 5 h 19"/>
                      <a:gd name="T4" fmla="*/ 7 w 12"/>
                      <a:gd name="T5" fmla="*/ 12 h 19"/>
                      <a:gd name="T6" fmla="*/ 10 w 12"/>
                      <a:gd name="T7" fmla="*/ 17 h 19"/>
                      <a:gd name="T8" fmla="*/ 7 w 12"/>
                      <a:gd name="T9" fmla="*/ 18 h 19"/>
                      <a:gd name="T10" fmla="*/ 5 w 12"/>
                      <a:gd name="T11" fmla="*/ 13 h 19"/>
                      <a:gd name="T12" fmla="*/ 2 w 12"/>
                      <a:gd name="T13" fmla="*/ 3 h 19"/>
                      <a:gd name="T14" fmla="*/ 1 w 1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 y="1"/>
                        </a:moveTo>
                        <a:cubicBezTo>
                          <a:pt x="1" y="1"/>
                          <a:pt x="3" y="3"/>
                          <a:pt x="4" y="5"/>
                        </a:cubicBezTo>
                        <a:cubicBezTo>
                          <a:pt x="4" y="7"/>
                          <a:pt x="6" y="10"/>
                          <a:pt x="7" y="12"/>
                        </a:cubicBezTo>
                        <a:cubicBezTo>
                          <a:pt x="9" y="13"/>
                          <a:pt x="12" y="17"/>
                          <a:pt x="10" y="17"/>
                        </a:cubicBezTo>
                        <a:cubicBezTo>
                          <a:pt x="8" y="17"/>
                          <a:pt x="7" y="17"/>
                          <a:pt x="7" y="18"/>
                        </a:cubicBezTo>
                        <a:cubicBezTo>
                          <a:pt x="7" y="19"/>
                          <a:pt x="7" y="17"/>
                          <a:pt x="5" y="13"/>
                        </a:cubicBezTo>
                        <a:cubicBezTo>
                          <a:pt x="4" y="9"/>
                          <a:pt x="3" y="5"/>
                          <a:pt x="2"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5" name="Freeform 7571">
                    <a:extLst>
                      <a:ext uri="{FF2B5EF4-FFF2-40B4-BE49-F238E27FC236}">
                        <a16:creationId xmlns:a16="http://schemas.microsoft.com/office/drawing/2014/main" xmlns="" id="{2CF96697-B0F1-41A5-8640-63A170B22424}"/>
                      </a:ext>
                    </a:extLst>
                  </p:cNvPr>
                  <p:cNvSpPr>
                    <a:spLocks/>
                  </p:cNvSpPr>
                  <p:nvPr/>
                </p:nvSpPr>
                <p:spPr bwMode="auto">
                  <a:xfrm>
                    <a:off x="4133" y="2682"/>
                    <a:ext cx="10" cy="11"/>
                  </a:xfrm>
                  <a:custGeom>
                    <a:avLst/>
                    <a:gdLst>
                      <a:gd name="T0" fmla="*/ 6 w 13"/>
                      <a:gd name="T1" fmla="*/ 1 h 14"/>
                      <a:gd name="T2" fmla="*/ 9 w 13"/>
                      <a:gd name="T3" fmla="*/ 6 h 14"/>
                      <a:gd name="T4" fmla="*/ 11 w 13"/>
                      <a:gd name="T5" fmla="*/ 12 h 14"/>
                      <a:gd name="T6" fmla="*/ 5 w 13"/>
                      <a:gd name="T7" fmla="*/ 9 h 14"/>
                      <a:gd name="T8" fmla="*/ 1 w 13"/>
                      <a:gd name="T9" fmla="*/ 3 h 14"/>
                      <a:gd name="T10" fmla="*/ 6 w 13"/>
                      <a:gd name="T11" fmla="*/ 1 h 14"/>
                    </a:gdLst>
                    <a:ahLst/>
                    <a:cxnLst>
                      <a:cxn ang="0">
                        <a:pos x="T0" y="T1"/>
                      </a:cxn>
                      <a:cxn ang="0">
                        <a:pos x="T2" y="T3"/>
                      </a:cxn>
                      <a:cxn ang="0">
                        <a:pos x="T4" y="T5"/>
                      </a:cxn>
                      <a:cxn ang="0">
                        <a:pos x="T6" y="T7"/>
                      </a:cxn>
                      <a:cxn ang="0">
                        <a:pos x="T8" y="T9"/>
                      </a:cxn>
                      <a:cxn ang="0">
                        <a:pos x="T10" y="T11"/>
                      </a:cxn>
                    </a:cxnLst>
                    <a:rect l="0" t="0" r="r" b="b"/>
                    <a:pathLst>
                      <a:path w="13" h="14">
                        <a:moveTo>
                          <a:pt x="6" y="1"/>
                        </a:moveTo>
                        <a:cubicBezTo>
                          <a:pt x="6" y="1"/>
                          <a:pt x="8" y="1"/>
                          <a:pt x="9" y="6"/>
                        </a:cubicBezTo>
                        <a:cubicBezTo>
                          <a:pt x="11" y="10"/>
                          <a:pt x="13" y="10"/>
                          <a:pt x="11" y="12"/>
                        </a:cubicBezTo>
                        <a:cubicBezTo>
                          <a:pt x="9" y="14"/>
                          <a:pt x="7" y="11"/>
                          <a:pt x="5" y="9"/>
                        </a:cubicBezTo>
                        <a:cubicBezTo>
                          <a:pt x="3" y="6"/>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6" name="Freeform 7572">
                    <a:extLst>
                      <a:ext uri="{FF2B5EF4-FFF2-40B4-BE49-F238E27FC236}">
                        <a16:creationId xmlns:a16="http://schemas.microsoft.com/office/drawing/2014/main" xmlns="" id="{11E4FA66-6086-4504-A2E2-36CADF6A10F5}"/>
                      </a:ext>
                    </a:extLst>
                  </p:cNvPr>
                  <p:cNvSpPr>
                    <a:spLocks noEditPoints="1"/>
                  </p:cNvSpPr>
                  <p:nvPr/>
                </p:nvSpPr>
                <p:spPr bwMode="auto">
                  <a:xfrm>
                    <a:off x="4133" y="2682"/>
                    <a:ext cx="9" cy="11"/>
                  </a:xfrm>
                  <a:custGeom>
                    <a:avLst/>
                    <a:gdLst>
                      <a:gd name="T0" fmla="*/ 11 w 12"/>
                      <a:gd name="T1" fmla="*/ 13 h 14"/>
                      <a:gd name="T2" fmla="*/ 10 w 12"/>
                      <a:gd name="T3" fmla="*/ 13 h 14"/>
                      <a:gd name="T4" fmla="*/ 10 w 12"/>
                      <a:gd name="T5" fmla="*/ 13 h 14"/>
                      <a:gd name="T6" fmla="*/ 5 w 12"/>
                      <a:gd name="T7" fmla="*/ 9 h 14"/>
                      <a:gd name="T8" fmla="*/ 0 w 12"/>
                      <a:gd name="T9" fmla="*/ 5 h 14"/>
                      <a:gd name="T10" fmla="*/ 0 w 12"/>
                      <a:gd name="T11" fmla="*/ 3 h 14"/>
                      <a:gd name="T12" fmla="*/ 3 w 12"/>
                      <a:gd name="T13" fmla="*/ 1 h 14"/>
                      <a:gd name="T14" fmla="*/ 6 w 12"/>
                      <a:gd name="T15" fmla="*/ 0 h 14"/>
                      <a:gd name="T16" fmla="*/ 10 w 12"/>
                      <a:gd name="T17" fmla="*/ 5 h 14"/>
                      <a:gd name="T18" fmla="*/ 12 w 12"/>
                      <a:gd name="T19" fmla="*/ 10 h 14"/>
                      <a:gd name="T20" fmla="*/ 11 w 12"/>
                      <a:gd name="T21" fmla="*/ 13 h 14"/>
                      <a:gd name="T22" fmla="*/ 6 w 12"/>
                      <a:gd name="T23" fmla="*/ 1 h 14"/>
                      <a:gd name="T24" fmla="*/ 6 w 12"/>
                      <a:gd name="T25" fmla="*/ 1 h 14"/>
                      <a:gd name="T26" fmla="*/ 6 w 12"/>
                      <a:gd name="T27" fmla="*/ 1 h 14"/>
                      <a:gd name="T28" fmla="*/ 3 w 12"/>
                      <a:gd name="T29" fmla="*/ 1 h 14"/>
                      <a:gd name="T30" fmla="*/ 1 w 12"/>
                      <a:gd name="T31" fmla="*/ 3 h 14"/>
                      <a:gd name="T32" fmla="*/ 1 w 12"/>
                      <a:gd name="T33" fmla="*/ 5 h 14"/>
                      <a:gd name="T34" fmla="*/ 6 w 12"/>
                      <a:gd name="T35" fmla="*/ 8 h 14"/>
                      <a:gd name="T36" fmla="*/ 10 w 12"/>
                      <a:gd name="T37" fmla="*/ 12 h 14"/>
                      <a:gd name="T38" fmla="*/ 11 w 12"/>
                      <a:gd name="T39" fmla="*/ 12 h 14"/>
                      <a:gd name="T40" fmla="*/ 11 w 12"/>
                      <a:gd name="T41" fmla="*/ 11 h 14"/>
                      <a:gd name="T42" fmla="*/ 9 w 12"/>
                      <a:gd name="T43" fmla="*/ 6 h 14"/>
                      <a:gd name="T44" fmla="*/ 7 w 12"/>
                      <a:gd name="T45" fmla="*/ 2 h 14"/>
                      <a:gd name="T46" fmla="*/ 6 w 12"/>
                      <a:gd name="T4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4">
                        <a:moveTo>
                          <a:pt x="11" y="13"/>
                        </a:moveTo>
                        <a:cubicBezTo>
                          <a:pt x="10" y="13"/>
                          <a:pt x="10" y="13"/>
                          <a:pt x="10" y="13"/>
                        </a:cubicBezTo>
                        <a:cubicBezTo>
                          <a:pt x="10" y="13"/>
                          <a:pt x="10" y="13"/>
                          <a:pt x="10" y="13"/>
                        </a:cubicBezTo>
                        <a:cubicBezTo>
                          <a:pt x="8" y="14"/>
                          <a:pt x="6" y="11"/>
                          <a:pt x="5" y="9"/>
                        </a:cubicBezTo>
                        <a:cubicBezTo>
                          <a:pt x="3" y="7"/>
                          <a:pt x="1" y="7"/>
                          <a:pt x="0" y="5"/>
                        </a:cubicBezTo>
                        <a:cubicBezTo>
                          <a:pt x="0" y="4"/>
                          <a:pt x="0" y="4"/>
                          <a:pt x="0" y="3"/>
                        </a:cubicBezTo>
                        <a:cubicBezTo>
                          <a:pt x="0" y="2"/>
                          <a:pt x="1" y="1"/>
                          <a:pt x="3" y="1"/>
                        </a:cubicBezTo>
                        <a:cubicBezTo>
                          <a:pt x="4" y="0"/>
                          <a:pt x="6" y="0"/>
                          <a:pt x="6" y="0"/>
                        </a:cubicBezTo>
                        <a:cubicBezTo>
                          <a:pt x="6" y="0"/>
                          <a:pt x="8" y="1"/>
                          <a:pt x="10" y="5"/>
                        </a:cubicBezTo>
                        <a:cubicBezTo>
                          <a:pt x="11" y="8"/>
                          <a:pt x="12" y="9"/>
                          <a:pt x="12" y="10"/>
                        </a:cubicBezTo>
                        <a:cubicBezTo>
                          <a:pt x="12" y="11"/>
                          <a:pt x="12" y="12"/>
                          <a:pt x="11" y="13"/>
                        </a:cubicBezTo>
                        <a:close/>
                        <a:moveTo>
                          <a:pt x="6" y="1"/>
                        </a:moveTo>
                        <a:cubicBezTo>
                          <a:pt x="6" y="1"/>
                          <a:pt x="6" y="1"/>
                          <a:pt x="6" y="1"/>
                        </a:cubicBezTo>
                        <a:cubicBezTo>
                          <a:pt x="6" y="1"/>
                          <a:pt x="6" y="1"/>
                          <a:pt x="6" y="1"/>
                        </a:cubicBezTo>
                        <a:cubicBezTo>
                          <a:pt x="6" y="1"/>
                          <a:pt x="4" y="1"/>
                          <a:pt x="3" y="1"/>
                        </a:cubicBezTo>
                        <a:cubicBezTo>
                          <a:pt x="2" y="2"/>
                          <a:pt x="1" y="2"/>
                          <a:pt x="1" y="3"/>
                        </a:cubicBezTo>
                        <a:cubicBezTo>
                          <a:pt x="1" y="4"/>
                          <a:pt x="1" y="4"/>
                          <a:pt x="1" y="5"/>
                        </a:cubicBezTo>
                        <a:cubicBezTo>
                          <a:pt x="1" y="6"/>
                          <a:pt x="4" y="6"/>
                          <a:pt x="6" y="8"/>
                        </a:cubicBezTo>
                        <a:cubicBezTo>
                          <a:pt x="7" y="11"/>
                          <a:pt x="9" y="13"/>
                          <a:pt x="10" y="12"/>
                        </a:cubicBezTo>
                        <a:cubicBezTo>
                          <a:pt x="11" y="12"/>
                          <a:pt x="11" y="12"/>
                          <a:pt x="11" y="12"/>
                        </a:cubicBezTo>
                        <a:cubicBezTo>
                          <a:pt x="11" y="11"/>
                          <a:pt x="11" y="11"/>
                          <a:pt x="11" y="11"/>
                        </a:cubicBezTo>
                        <a:cubicBezTo>
                          <a:pt x="11" y="10"/>
                          <a:pt x="10" y="9"/>
                          <a:pt x="9" y="6"/>
                        </a:cubicBezTo>
                        <a:cubicBezTo>
                          <a:pt x="8" y="3"/>
                          <a:pt x="7" y="2"/>
                          <a:pt x="7"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7" name="Freeform 7573">
                    <a:extLst>
                      <a:ext uri="{FF2B5EF4-FFF2-40B4-BE49-F238E27FC236}">
                        <a16:creationId xmlns:a16="http://schemas.microsoft.com/office/drawing/2014/main" xmlns="" id="{FF3DA7F6-51FA-42BB-A2E4-F6F25A72C28B}"/>
                      </a:ext>
                    </a:extLst>
                  </p:cNvPr>
                  <p:cNvSpPr>
                    <a:spLocks noEditPoints="1"/>
                  </p:cNvSpPr>
                  <p:nvPr/>
                </p:nvSpPr>
                <p:spPr bwMode="auto">
                  <a:xfrm>
                    <a:off x="4134" y="2683"/>
                    <a:ext cx="7" cy="8"/>
                  </a:xfrm>
                  <a:custGeom>
                    <a:avLst/>
                    <a:gdLst>
                      <a:gd name="T0" fmla="*/ 7 w 10"/>
                      <a:gd name="T1" fmla="*/ 9 h 11"/>
                      <a:gd name="T2" fmla="*/ 6 w 10"/>
                      <a:gd name="T3" fmla="*/ 7 h 11"/>
                      <a:gd name="T4" fmla="*/ 2 w 10"/>
                      <a:gd name="T5" fmla="*/ 3 h 11"/>
                      <a:gd name="T6" fmla="*/ 4 w 10"/>
                      <a:gd name="T7" fmla="*/ 2 h 11"/>
                      <a:gd name="T8" fmla="*/ 5 w 10"/>
                      <a:gd name="T9" fmla="*/ 2 h 11"/>
                      <a:gd name="T10" fmla="*/ 7 w 10"/>
                      <a:gd name="T11" fmla="*/ 5 h 11"/>
                      <a:gd name="T12" fmla="*/ 8 w 10"/>
                      <a:gd name="T13" fmla="*/ 9 h 11"/>
                      <a:gd name="T14" fmla="*/ 7 w 10"/>
                      <a:gd name="T15" fmla="*/ 9 h 11"/>
                      <a:gd name="T16" fmla="*/ 5 w 10"/>
                      <a:gd name="T17" fmla="*/ 0 h 11"/>
                      <a:gd name="T18" fmla="*/ 5 w 10"/>
                      <a:gd name="T19" fmla="*/ 0 h 11"/>
                      <a:gd name="T20" fmla="*/ 4 w 10"/>
                      <a:gd name="T21" fmla="*/ 0 h 11"/>
                      <a:gd name="T22" fmla="*/ 2 w 10"/>
                      <a:gd name="T23" fmla="*/ 0 h 11"/>
                      <a:gd name="T24" fmla="*/ 0 w 10"/>
                      <a:gd name="T25" fmla="*/ 2 h 11"/>
                      <a:gd name="T26" fmla="*/ 0 w 10"/>
                      <a:gd name="T27" fmla="*/ 4 h 11"/>
                      <a:gd name="T28" fmla="*/ 5 w 10"/>
                      <a:gd name="T29" fmla="*/ 7 h 11"/>
                      <a:gd name="T30" fmla="*/ 9 w 10"/>
                      <a:gd name="T31" fmla="*/ 11 h 11"/>
                      <a:gd name="T32" fmla="*/ 9 w 10"/>
                      <a:gd name="T33" fmla="*/ 11 h 11"/>
                      <a:gd name="T34" fmla="*/ 10 w 10"/>
                      <a:gd name="T35" fmla="*/ 11 h 11"/>
                      <a:gd name="T36" fmla="*/ 10 w 10"/>
                      <a:gd name="T37" fmla="*/ 10 h 11"/>
                      <a:gd name="T38" fmla="*/ 8 w 10"/>
                      <a:gd name="T39" fmla="*/ 5 h 11"/>
                      <a:gd name="T40" fmla="*/ 6 w 10"/>
                      <a:gd name="T41" fmla="*/ 1 h 11"/>
                      <a:gd name="T42" fmla="*/ 5 w 10"/>
                      <a:gd name="T43" fmla="*/ 0 h 11"/>
                      <a:gd name="T44" fmla="*/ 5 w 10"/>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7" y="9"/>
                        </a:moveTo>
                        <a:cubicBezTo>
                          <a:pt x="7" y="9"/>
                          <a:pt x="6" y="8"/>
                          <a:pt x="6" y="7"/>
                        </a:cubicBezTo>
                        <a:cubicBezTo>
                          <a:pt x="5" y="6"/>
                          <a:pt x="3" y="3"/>
                          <a:pt x="2" y="3"/>
                        </a:cubicBezTo>
                        <a:cubicBezTo>
                          <a:pt x="2" y="3"/>
                          <a:pt x="2" y="2"/>
                          <a:pt x="4" y="2"/>
                        </a:cubicBezTo>
                        <a:cubicBezTo>
                          <a:pt x="4" y="2"/>
                          <a:pt x="5" y="2"/>
                          <a:pt x="5" y="2"/>
                        </a:cubicBezTo>
                        <a:cubicBezTo>
                          <a:pt x="5" y="2"/>
                          <a:pt x="6" y="2"/>
                          <a:pt x="7" y="5"/>
                        </a:cubicBezTo>
                        <a:cubicBezTo>
                          <a:pt x="7" y="7"/>
                          <a:pt x="10" y="8"/>
                          <a:pt x="8" y="9"/>
                        </a:cubicBezTo>
                        <a:lnTo>
                          <a:pt x="7" y="9"/>
                        </a:lnTo>
                        <a:close/>
                        <a:moveTo>
                          <a:pt x="5" y="0"/>
                        </a:moveTo>
                        <a:cubicBezTo>
                          <a:pt x="5" y="0"/>
                          <a:pt x="5" y="0"/>
                          <a:pt x="5" y="0"/>
                        </a:cubicBezTo>
                        <a:cubicBezTo>
                          <a:pt x="5" y="0"/>
                          <a:pt x="4" y="0"/>
                          <a:pt x="4" y="0"/>
                        </a:cubicBezTo>
                        <a:cubicBezTo>
                          <a:pt x="3" y="0"/>
                          <a:pt x="2" y="0"/>
                          <a:pt x="2" y="0"/>
                        </a:cubicBezTo>
                        <a:cubicBezTo>
                          <a:pt x="1" y="1"/>
                          <a:pt x="0" y="1"/>
                          <a:pt x="0" y="2"/>
                        </a:cubicBezTo>
                        <a:cubicBezTo>
                          <a:pt x="0" y="3"/>
                          <a:pt x="0" y="3"/>
                          <a:pt x="0" y="4"/>
                        </a:cubicBezTo>
                        <a:cubicBezTo>
                          <a:pt x="0" y="5"/>
                          <a:pt x="3" y="5"/>
                          <a:pt x="5" y="7"/>
                        </a:cubicBezTo>
                        <a:cubicBezTo>
                          <a:pt x="6" y="9"/>
                          <a:pt x="7" y="11"/>
                          <a:pt x="9" y="11"/>
                        </a:cubicBezTo>
                        <a:cubicBezTo>
                          <a:pt x="9" y="11"/>
                          <a:pt x="9" y="11"/>
                          <a:pt x="9" y="11"/>
                        </a:cubicBezTo>
                        <a:cubicBezTo>
                          <a:pt x="10" y="11"/>
                          <a:pt x="10" y="11"/>
                          <a:pt x="10" y="11"/>
                        </a:cubicBezTo>
                        <a:cubicBezTo>
                          <a:pt x="10" y="10"/>
                          <a:pt x="10" y="10"/>
                          <a:pt x="10" y="10"/>
                        </a:cubicBezTo>
                        <a:cubicBezTo>
                          <a:pt x="10" y="9"/>
                          <a:pt x="9" y="8"/>
                          <a:pt x="8" y="5"/>
                        </a:cubicBezTo>
                        <a:cubicBezTo>
                          <a:pt x="7" y="2"/>
                          <a:pt x="6" y="1"/>
                          <a:pt x="6"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8" name="Freeform 7574">
                    <a:extLst>
                      <a:ext uri="{FF2B5EF4-FFF2-40B4-BE49-F238E27FC236}">
                        <a16:creationId xmlns:a16="http://schemas.microsoft.com/office/drawing/2014/main" xmlns="" id="{4A45FB8C-FD87-4F9D-8171-2E645AE6A448}"/>
                      </a:ext>
                    </a:extLst>
                  </p:cNvPr>
                  <p:cNvSpPr>
                    <a:spLocks/>
                  </p:cNvSpPr>
                  <p:nvPr/>
                </p:nvSpPr>
                <p:spPr bwMode="auto">
                  <a:xfrm>
                    <a:off x="4133" y="2683"/>
                    <a:ext cx="10" cy="9"/>
                  </a:xfrm>
                  <a:custGeom>
                    <a:avLst/>
                    <a:gdLst>
                      <a:gd name="T0" fmla="*/ 5 w 13"/>
                      <a:gd name="T1" fmla="*/ 0 h 12"/>
                      <a:gd name="T2" fmla="*/ 1 w 13"/>
                      <a:gd name="T3" fmla="*/ 2 h 12"/>
                      <a:gd name="T4" fmla="*/ 5 w 13"/>
                      <a:gd name="T5" fmla="*/ 8 h 12"/>
                      <a:gd name="T6" fmla="*/ 10 w 13"/>
                      <a:gd name="T7" fmla="*/ 12 h 12"/>
                      <a:gd name="T8" fmla="*/ 11 w 13"/>
                      <a:gd name="T9" fmla="*/ 11 h 12"/>
                      <a:gd name="T10" fmla="*/ 9 w 13"/>
                      <a:gd name="T11" fmla="*/ 5 h 12"/>
                      <a:gd name="T12" fmla="*/ 6 w 13"/>
                      <a:gd name="T13" fmla="*/ 0 h 12"/>
                      <a:gd name="T14" fmla="*/ 6 w 13"/>
                      <a:gd name="T15" fmla="*/ 0 h 12"/>
                      <a:gd name="T16" fmla="*/ 6 w 13"/>
                      <a:gd name="T17" fmla="*/ 0 h 12"/>
                      <a:gd name="T18" fmla="*/ 6 w 13"/>
                      <a:gd name="T19" fmla="*/ 0 h 12"/>
                      <a:gd name="T20" fmla="*/ 7 w 13"/>
                      <a:gd name="T21" fmla="*/ 1 h 12"/>
                      <a:gd name="T22" fmla="*/ 9 w 13"/>
                      <a:gd name="T23" fmla="*/ 5 h 12"/>
                      <a:gd name="T24" fmla="*/ 11 w 13"/>
                      <a:gd name="T25" fmla="*/ 10 h 12"/>
                      <a:gd name="T26" fmla="*/ 11 w 13"/>
                      <a:gd name="T27" fmla="*/ 11 h 12"/>
                      <a:gd name="T28" fmla="*/ 10 w 13"/>
                      <a:gd name="T29" fmla="*/ 11 h 12"/>
                      <a:gd name="T30" fmla="*/ 10 w 13"/>
                      <a:gd name="T31" fmla="*/ 11 h 12"/>
                      <a:gd name="T32" fmla="*/ 6 w 13"/>
                      <a:gd name="T33" fmla="*/ 7 h 12"/>
                      <a:gd name="T34" fmla="*/ 1 w 13"/>
                      <a:gd name="T35" fmla="*/ 4 h 12"/>
                      <a:gd name="T36" fmla="*/ 1 w 13"/>
                      <a:gd name="T37" fmla="*/ 2 h 12"/>
                      <a:gd name="T38" fmla="*/ 3 w 13"/>
                      <a:gd name="T39" fmla="*/ 0 h 12"/>
                      <a:gd name="T40" fmla="*/ 5 w 13"/>
                      <a:gd name="T41" fmla="*/ 0 h 12"/>
                      <a:gd name="T42" fmla="*/ 6 w 13"/>
                      <a:gd name="T43" fmla="*/ 0 h 12"/>
                      <a:gd name="T44" fmla="*/ 6 w 13"/>
                      <a:gd name="T45" fmla="*/ 0 h 12"/>
                      <a:gd name="T46" fmla="*/ 5 w 13"/>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2">
                        <a:moveTo>
                          <a:pt x="5" y="0"/>
                        </a:moveTo>
                        <a:cubicBezTo>
                          <a:pt x="3" y="0"/>
                          <a:pt x="1" y="0"/>
                          <a:pt x="1" y="2"/>
                        </a:cubicBezTo>
                        <a:cubicBezTo>
                          <a:pt x="0" y="6"/>
                          <a:pt x="3" y="5"/>
                          <a:pt x="5" y="8"/>
                        </a:cubicBezTo>
                        <a:cubicBezTo>
                          <a:pt x="7" y="10"/>
                          <a:pt x="8" y="12"/>
                          <a:pt x="10" y="12"/>
                        </a:cubicBezTo>
                        <a:cubicBezTo>
                          <a:pt x="10" y="12"/>
                          <a:pt x="11" y="12"/>
                          <a:pt x="11" y="11"/>
                        </a:cubicBezTo>
                        <a:cubicBezTo>
                          <a:pt x="13" y="9"/>
                          <a:pt x="11" y="9"/>
                          <a:pt x="9" y="5"/>
                        </a:cubicBezTo>
                        <a:cubicBezTo>
                          <a:pt x="8" y="0"/>
                          <a:pt x="6" y="0"/>
                          <a:pt x="6" y="0"/>
                        </a:cubicBezTo>
                        <a:cubicBezTo>
                          <a:pt x="6" y="0"/>
                          <a:pt x="6" y="0"/>
                          <a:pt x="6" y="0"/>
                        </a:cubicBezTo>
                        <a:cubicBezTo>
                          <a:pt x="6" y="0"/>
                          <a:pt x="6" y="0"/>
                          <a:pt x="6" y="0"/>
                        </a:cubicBezTo>
                        <a:cubicBezTo>
                          <a:pt x="6" y="0"/>
                          <a:pt x="6" y="0"/>
                          <a:pt x="6" y="0"/>
                        </a:cubicBezTo>
                        <a:cubicBezTo>
                          <a:pt x="7" y="1"/>
                          <a:pt x="7" y="1"/>
                          <a:pt x="7" y="1"/>
                        </a:cubicBezTo>
                        <a:cubicBezTo>
                          <a:pt x="7" y="1"/>
                          <a:pt x="8" y="2"/>
                          <a:pt x="9" y="5"/>
                        </a:cubicBezTo>
                        <a:cubicBezTo>
                          <a:pt x="10" y="8"/>
                          <a:pt x="11" y="9"/>
                          <a:pt x="11" y="10"/>
                        </a:cubicBezTo>
                        <a:cubicBezTo>
                          <a:pt x="11" y="10"/>
                          <a:pt x="11" y="10"/>
                          <a:pt x="11" y="11"/>
                        </a:cubicBezTo>
                        <a:cubicBezTo>
                          <a:pt x="10" y="11"/>
                          <a:pt x="10" y="11"/>
                          <a:pt x="10" y="11"/>
                        </a:cubicBezTo>
                        <a:cubicBezTo>
                          <a:pt x="10" y="11"/>
                          <a:pt x="10" y="11"/>
                          <a:pt x="10" y="11"/>
                        </a:cubicBezTo>
                        <a:cubicBezTo>
                          <a:pt x="8" y="11"/>
                          <a:pt x="7" y="9"/>
                          <a:pt x="6" y="7"/>
                        </a:cubicBezTo>
                        <a:cubicBezTo>
                          <a:pt x="4" y="5"/>
                          <a:pt x="1" y="5"/>
                          <a:pt x="1" y="4"/>
                        </a:cubicBezTo>
                        <a:cubicBezTo>
                          <a:pt x="1" y="3"/>
                          <a:pt x="1" y="3"/>
                          <a:pt x="1" y="2"/>
                        </a:cubicBezTo>
                        <a:cubicBezTo>
                          <a:pt x="1" y="1"/>
                          <a:pt x="2" y="1"/>
                          <a:pt x="3" y="0"/>
                        </a:cubicBezTo>
                        <a:cubicBezTo>
                          <a:pt x="3" y="0"/>
                          <a:pt x="4" y="0"/>
                          <a:pt x="5" y="0"/>
                        </a:cubicBezTo>
                        <a:cubicBezTo>
                          <a:pt x="5" y="0"/>
                          <a:pt x="6" y="0"/>
                          <a:pt x="6" y="0"/>
                        </a:cubicBezTo>
                        <a:cubicBezTo>
                          <a:pt x="6" y="0"/>
                          <a:pt x="6" y="0"/>
                          <a:pt x="6" y="0"/>
                        </a:cubicBezTo>
                        <a:cubicBezTo>
                          <a:pt x="6"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39" name="Freeform 7575">
                    <a:extLst>
                      <a:ext uri="{FF2B5EF4-FFF2-40B4-BE49-F238E27FC236}">
                        <a16:creationId xmlns:a16="http://schemas.microsoft.com/office/drawing/2014/main" xmlns="" id="{68156046-2519-49CF-9A4F-E12D82A07AE6}"/>
                      </a:ext>
                    </a:extLst>
                  </p:cNvPr>
                  <p:cNvSpPr>
                    <a:spLocks/>
                  </p:cNvSpPr>
                  <p:nvPr/>
                </p:nvSpPr>
                <p:spPr bwMode="auto">
                  <a:xfrm>
                    <a:off x="4126" y="2684"/>
                    <a:ext cx="10" cy="12"/>
                  </a:xfrm>
                  <a:custGeom>
                    <a:avLst/>
                    <a:gdLst>
                      <a:gd name="T0" fmla="*/ 6 w 13"/>
                      <a:gd name="T1" fmla="*/ 1 h 16"/>
                      <a:gd name="T2" fmla="*/ 9 w 13"/>
                      <a:gd name="T3" fmla="*/ 6 h 16"/>
                      <a:gd name="T4" fmla="*/ 11 w 13"/>
                      <a:gd name="T5" fmla="*/ 14 h 16"/>
                      <a:gd name="T6" fmla="*/ 5 w 13"/>
                      <a:gd name="T7" fmla="*/ 10 h 16"/>
                      <a:gd name="T8" fmla="*/ 1 w 13"/>
                      <a:gd name="T9" fmla="*/ 3 h 16"/>
                      <a:gd name="T10" fmla="*/ 6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6" y="1"/>
                        </a:moveTo>
                        <a:cubicBezTo>
                          <a:pt x="6" y="1"/>
                          <a:pt x="7" y="0"/>
                          <a:pt x="9" y="6"/>
                        </a:cubicBezTo>
                        <a:cubicBezTo>
                          <a:pt x="11" y="12"/>
                          <a:pt x="13" y="11"/>
                          <a:pt x="11" y="14"/>
                        </a:cubicBezTo>
                        <a:cubicBezTo>
                          <a:pt x="9" y="16"/>
                          <a:pt x="7" y="13"/>
                          <a:pt x="5" y="10"/>
                        </a:cubicBezTo>
                        <a:cubicBezTo>
                          <a:pt x="4" y="7"/>
                          <a:pt x="0" y="7"/>
                          <a:pt x="1" y="3"/>
                        </a:cubicBezTo>
                        <a:cubicBezTo>
                          <a:pt x="1" y="0"/>
                          <a:pt x="6" y="1"/>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0" name="Freeform 7576">
                    <a:extLst>
                      <a:ext uri="{FF2B5EF4-FFF2-40B4-BE49-F238E27FC236}">
                        <a16:creationId xmlns:a16="http://schemas.microsoft.com/office/drawing/2014/main" xmlns="" id="{A372C27B-CEA1-4E4C-BAE6-66E2BF0F6329}"/>
                      </a:ext>
                    </a:extLst>
                  </p:cNvPr>
                  <p:cNvSpPr>
                    <a:spLocks noEditPoints="1"/>
                  </p:cNvSpPr>
                  <p:nvPr/>
                </p:nvSpPr>
                <p:spPr bwMode="auto">
                  <a:xfrm>
                    <a:off x="4126" y="2684"/>
                    <a:ext cx="9" cy="11"/>
                  </a:xfrm>
                  <a:custGeom>
                    <a:avLst/>
                    <a:gdLst>
                      <a:gd name="T0" fmla="*/ 11 w 12"/>
                      <a:gd name="T1" fmla="*/ 14 h 15"/>
                      <a:gd name="T2" fmla="*/ 10 w 12"/>
                      <a:gd name="T3" fmla="*/ 15 h 15"/>
                      <a:gd name="T4" fmla="*/ 10 w 12"/>
                      <a:gd name="T5" fmla="*/ 15 h 15"/>
                      <a:gd name="T6" fmla="*/ 5 w 12"/>
                      <a:gd name="T7" fmla="*/ 10 h 15"/>
                      <a:gd name="T8" fmla="*/ 1 w 12"/>
                      <a:gd name="T9" fmla="*/ 5 h 15"/>
                      <a:gd name="T10" fmla="*/ 0 w 12"/>
                      <a:gd name="T11" fmla="*/ 3 h 15"/>
                      <a:gd name="T12" fmla="*/ 3 w 12"/>
                      <a:gd name="T13" fmla="*/ 0 h 15"/>
                      <a:gd name="T14" fmla="*/ 6 w 12"/>
                      <a:gd name="T15" fmla="*/ 0 h 15"/>
                      <a:gd name="T16" fmla="*/ 9 w 12"/>
                      <a:gd name="T17" fmla="*/ 6 h 15"/>
                      <a:gd name="T18" fmla="*/ 12 w 12"/>
                      <a:gd name="T19" fmla="*/ 12 h 15"/>
                      <a:gd name="T20" fmla="*/ 11 w 12"/>
                      <a:gd name="T21" fmla="*/ 14 h 15"/>
                      <a:gd name="T22" fmla="*/ 6 w 12"/>
                      <a:gd name="T23" fmla="*/ 1 h 15"/>
                      <a:gd name="T24" fmla="*/ 6 w 12"/>
                      <a:gd name="T25" fmla="*/ 1 h 15"/>
                      <a:gd name="T26" fmla="*/ 6 w 12"/>
                      <a:gd name="T27" fmla="*/ 1 h 15"/>
                      <a:gd name="T28" fmla="*/ 3 w 12"/>
                      <a:gd name="T29" fmla="*/ 1 h 15"/>
                      <a:gd name="T30" fmla="*/ 1 w 12"/>
                      <a:gd name="T31" fmla="*/ 4 h 15"/>
                      <a:gd name="T32" fmla="*/ 1 w 12"/>
                      <a:gd name="T33" fmla="*/ 5 h 15"/>
                      <a:gd name="T34" fmla="*/ 6 w 12"/>
                      <a:gd name="T35" fmla="*/ 9 h 15"/>
                      <a:gd name="T36" fmla="*/ 10 w 12"/>
                      <a:gd name="T37" fmla="*/ 14 h 15"/>
                      <a:gd name="T38" fmla="*/ 11 w 12"/>
                      <a:gd name="T39" fmla="*/ 13 h 15"/>
                      <a:gd name="T40" fmla="*/ 11 w 12"/>
                      <a:gd name="T41" fmla="*/ 12 h 15"/>
                      <a:gd name="T42" fmla="*/ 9 w 12"/>
                      <a:gd name="T43" fmla="*/ 6 h 15"/>
                      <a:gd name="T44" fmla="*/ 6 w 12"/>
                      <a:gd name="T45" fmla="*/ 2 h 15"/>
                      <a:gd name="T46" fmla="*/ 6 w 12"/>
                      <a:gd name="T4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5">
                        <a:moveTo>
                          <a:pt x="11" y="14"/>
                        </a:moveTo>
                        <a:cubicBezTo>
                          <a:pt x="11" y="14"/>
                          <a:pt x="11" y="15"/>
                          <a:pt x="10" y="15"/>
                        </a:cubicBezTo>
                        <a:cubicBezTo>
                          <a:pt x="10" y="15"/>
                          <a:pt x="10" y="15"/>
                          <a:pt x="10" y="15"/>
                        </a:cubicBezTo>
                        <a:cubicBezTo>
                          <a:pt x="8" y="15"/>
                          <a:pt x="7" y="12"/>
                          <a:pt x="5" y="10"/>
                        </a:cubicBezTo>
                        <a:cubicBezTo>
                          <a:pt x="4" y="8"/>
                          <a:pt x="1" y="8"/>
                          <a:pt x="1" y="5"/>
                        </a:cubicBezTo>
                        <a:cubicBezTo>
                          <a:pt x="0" y="5"/>
                          <a:pt x="0" y="4"/>
                          <a:pt x="0" y="3"/>
                        </a:cubicBezTo>
                        <a:cubicBezTo>
                          <a:pt x="1" y="2"/>
                          <a:pt x="2" y="1"/>
                          <a:pt x="3" y="0"/>
                        </a:cubicBezTo>
                        <a:cubicBezTo>
                          <a:pt x="4" y="0"/>
                          <a:pt x="5" y="0"/>
                          <a:pt x="6" y="0"/>
                        </a:cubicBezTo>
                        <a:cubicBezTo>
                          <a:pt x="6" y="0"/>
                          <a:pt x="8" y="0"/>
                          <a:pt x="9" y="6"/>
                        </a:cubicBezTo>
                        <a:cubicBezTo>
                          <a:pt x="10" y="9"/>
                          <a:pt x="12" y="10"/>
                          <a:pt x="12" y="12"/>
                        </a:cubicBezTo>
                        <a:cubicBezTo>
                          <a:pt x="12" y="12"/>
                          <a:pt x="12" y="13"/>
                          <a:pt x="11" y="14"/>
                        </a:cubicBezTo>
                        <a:close/>
                        <a:moveTo>
                          <a:pt x="6" y="1"/>
                        </a:moveTo>
                        <a:cubicBezTo>
                          <a:pt x="6" y="1"/>
                          <a:pt x="6" y="1"/>
                          <a:pt x="6" y="1"/>
                        </a:cubicBezTo>
                        <a:cubicBezTo>
                          <a:pt x="6" y="1"/>
                          <a:pt x="6" y="1"/>
                          <a:pt x="6" y="1"/>
                        </a:cubicBezTo>
                        <a:cubicBezTo>
                          <a:pt x="6" y="1"/>
                          <a:pt x="4" y="1"/>
                          <a:pt x="3" y="1"/>
                        </a:cubicBezTo>
                        <a:cubicBezTo>
                          <a:pt x="2" y="2"/>
                          <a:pt x="1" y="2"/>
                          <a:pt x="1" y="4"/>
                        </a:cubicBezTo>
                        <a:cubicBezTo>
                          <a:pt x="1" y="4"/>
                          <a:pt x="1" y="5"/>
                          <a:pt x="1" y="5"/>
                        </a:cubicBezTo>
                        <a:cubicBezTo>
                          <a:pt x="2" y="7"/>
                          <a:pt x="4" y="7"/>
                          <a:pt x="6" y="9"/>
                        </a:cubicBezTo>
                        <a:cubicBezTo>
                          <a:pt x="7" y="12"/>
                          <a:pt x="9" y="14"/>
                          <a:pt x="10" y="14"/>
                        </a:cubicBezTo>
                        <a:cubicBezTo>
                          <a:pt x="11" y="13"/>
                          <a:pt x="11" y="13"/>
                          <a:pt x="11" y="13"/>
                        </a:cubicBezTo>
                        <a:cubicBezTo>
                          <a:pt x="11" y="12"/>
                          <a:pt x="11" y="12"/>
                          <a:pt x="11" y="12"/>
                        </a:cubicBezTo>
                        <a:cubicBezTo>
                          <a:pt x="11" y="11"/>
                          <a:pt x="10" y="10"/>
                          <a:pt x="9" y="6"/>
                        </a:cubicBezTo>
                        <a:cubicBezTo>
                          <a:pt x="8" y="3"/>
                          <a:pt x="7" y="2"/>
                          <a:pt x="6" y="2"/>
                        </a:cubicBezTo>
                        <a:cubicBezTo>
                          <a:pt x="6" y="1"/>
                          <a:pt x="6" y="1"/>
                          <a:pt x="6"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1" name="Freeform 7577">
                    <a:extLst>
                      <a:ext uri="{FF2B5EF4-FFF2-40B4-BE49-F238E27FC236}">
                        <a16:creationId xmlns:a16="http://schemas.microsoft.com/office/drawing/2014/main" xmlns="" id="{3BE44A28-1666-4F1D-BF92-7C3A39E53BD5}"/>
                      </a:ext>
                    </a:extLst>
                  </p:cNvPr>
                  <p:cNvSpPr>
                    <a:spLocks noEditPoints="1"/>
                  </p:cNvSpPr>
                  <p:nvPr/>
                </p:nvSpPr>
                <p:spPr bwMode="auto">
                  <a:xfrm>
                    <a:off x="4127" y="2685"/>
                    <a:ext cx="7" cy="9"/>
                  </a:xfrm>
                  <a:custGeom>
                    <a:avLst/>
                    <a:gdLst>
                      <a:gd name="T0" fmla="*/ 7 w 10"/>
                      <a:gd name="T1" fmla="*/ 11 h 13"/>
                      <a:gd name="T2" fmla="*/ 6 w 10"/>
                      <a:gd name="T3" fmla="*/ 8 h 13"/>
                      <a:gd name="T4" fmla="*/ 2 w 10"/>
                      <a:gd name="T5" fmla="*/ 4 h 13"/>
                      <a:gd name="T6" fmla="*/ 4 w 10"/>
                      <a:gd name="T7" fmla="*/ 2 h 13"/>
                      <a:gd name="T8" fmla="*/ 5 w 10"/>
                      <a:gd name="T9" fmla="*/ 2 h 13"/>
                      <a:gd name="T10" fmla="*/ 7 w 10"/>
                      <a:gd name="T11" fmla="*/ 5 h 13"/>
                      <a:gd name="T12" fmla="*/ 8 w 10"/>
                      <a:gd name="T13" fmla="*/ 10 h 13"/>
                      <a:gd name="T14" fmla="*/ 7 w 10"/>
                      <a:gd name="T15" fmla="*/ 11 h 13"/>
                      <a:gd name="T16" fmla="*/ 5 w 10"/>
                      <a:gd name="T17" fmla="*/ 0 h 13"/>
                      <a:gd name="T18" fmla="*/ 5 w 10"/>
                      <a:gd name="T19" fmla="*/ 0 h 13"/>
                      <a:gd name="T20" fmla="*/ 5 w 10"/>
                      <a:gd name="T21" fmla="*/ 0 h 13"/>
                      <a:gd name="T22" fmla="*/ 5 w 10"/>
                      <a:gd name="T23" fmla="*/ 0 h 13"/>
                      <a:gd name="T24" fmla="*/ 4 w 10"/>
                      <a:gd name="T25" fmla="*/ 1 h 13"/>
                      <a:gd name="T26" fmla="*/ 2 w 10"/>
                      <a:gd name="T27" fmla="*/ 1 h 13"/>
                      <a:gd name="T28" fmla="*/ 0 w 10"/>
                      <a:gd name="T29" fmla="*/ 3 h 13"/>
                      <a:gd name="T30" fmla="*/ 0 w 10"/>
                      <a:gd name="T31" fmla="*/ 3 h 13"/>
                      <a:gd name="T32" fmla="*/ 0 w 10"/>
                      <a:gd name="T33" fmla="*/ 4 h 13"/>
                      <a:gd name="T34" fmla="*/ 5 w 10"/>
                      <a:gd name="T35" fmla="*/ 8 h 13"/>
                      <a:gd name="T36" fmla="*/ 9 w 10"/>
                      <a:gd name="T37" fmla="*/ 13 h 13"/>
                      <a:gd name="T38" fmla="*/ 9 w 10"/>
                      <a:gd name="T39" fmla="*/ 13 h 13"/>
                      <a:gd name="T40" fmla="*/ 10 w 10"/>
                      <a:gd name="T41" fmla="*/ 12 h 13"/>
                      <a:gd name="T42" fmla="*/ 10 w 10"/>
                      <a:gd name="T43" fmla="*/ 11 h 13"/>
                      <a:gd name="T44" fmla="*/ 8 w 10"/>
                      <a:gd name="T45" fmla="*/ 5 h 13"/>
                      <a:gd name="T46" fmla="*/ 5 w 10"/>
                      <a:gd name="T47" fmla="*/ 1 h 13"/>
                      <a:gd name="T48" fmla="*/ 5 w 10"/>
                      <a:gd name="T49" fmla="*/ 0 h 13"/>
                      <a:gd name="T50" fmla="*/ 5 w 1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7" y="11"/>
                        </a:moveTo>
                        <a:cubicBezTo>
                          <a:pt x="7" y="11"/>
                          <a:pt x="6" y="9"/>
                          <a:pt x="6" y="8"/>
                        </a:cubicBezTo>
                        <a:cubicBezTo>
                          <a:pt x="5" y="6"/>
                          <a:pt x="3" y="4"/>
                          <a:pt x="2" y="4"/>
                        </a:cubicBezTo>
                        <a:cubicBezTo>
                          <a:pt x="2" y="3"/>
                          <a:pt x="2" y="2"/>
                          <a:pt x="4" y="2"/>
                        </a:cubicBezTo>
                        <a:cubicBezTo>
                          <a:pt x="4" y="2"/>
                          <a:pt x="4" y="2"/>
                          <a:pt x="5" y="2"/>
                        </a:cubicBezTo>
                        <a:cubicBezTo>
                          <a:pt x="5" y="2"/>
                          <a:pt x="6" y="2"/>
                          <a:pt x="7" y="5"/>
                        </a:cubicBezTo>
                        <a:cubicBezTo>
                          <a:pt x="7" y="7"/>
                          <a:pt x="10" y="9"/>
                          <a:pt x="8" y="10"/>
                        </a:cubicBezTo>
                        <a:lnTo>
                          <a:pt x="7" y="11"/>
                        </a:lnTo>
                        <a:close/>
                        <a:moveTo>
                          <a:pt x="5" y="0"/>
                        </a:moveTo>
                        <a:cubicBezTo>
                          <a:pt x="5" y="0"/>
                          <a:pt x="5" y="0"/>
                          <a:pt x="5" y="0"/>
                        </a:cubicBezTo>
                        <a:cubicBezTo>
                          <a:pt x="5" y="0"/>
                          <a:pt x="5" y="0"/>
                          <a:pt x="5" y="0"/>
                        </a:cubicBezTo>
                        <a:cubicBezTo>
                          <a:pt x="5" y="0"/>
                          <a:pt x="5" y="0"/>
                          <a:pt x="5" y="0"/>
                        </a:cubicBezTo>
                        <a:cubicBezTo>
                          <a:pt x="4" y="1"/>
                          <a:pt x="4" y="1"/>
                          <a:pt x="4" y="1"/>
                        </a:cubicBezTo>
                        <a:cubicBezTo>
                          <a:pt x="3" y="1"/>
                          <a:pt x="3" y="1"/>
                          <a:pt x="2" y="1"/>
                        </a:cubicBezTo>
                        <a:cubicBezTo>
                          <a:pt x="1" y="1"/>
                          <a:pt x="1" y="2"/>
                          <a:pt x="0" y="3"/>
                        </a:cubicBezTo>
                        <a:cubicBezTo>
                          <a:pt x="0" y="3"/>
                          <a:pt x="0" y="3"/>
                          <a:pt x="0" y="3"/>
                        </a:cubicBezTo>
                        <a:cubicBezTo>
                          <a:pt x="0" y="4"/>
                          <a:pt x="0" y="4"/>
                          <a:pt x="0" y="4"/>
                        </a:cubicBezTo>
                        <a:cubicBezTo>
                          <a:pt x="1" y="6"/>
                          <a:pt x="3" y="6"/>
                          <a:pt x="5" y="8"/>
                        </a:cubicBezTo>
                        <a:cubicBezTo>
                          <a:pt x="6" y="11"/>
                          <a:pt x="8" y="13"/>
                          <a:pt x="9" y="13"/>
                        </a:cubicBezTo>
                        <a:cubicBezTo>
                          <a:pt x="9" y="13"/>
                          <a:pt x="9" y="13"/>
                          <a:pt x="9" y="13"/>
                        </a:cubicBezTo>
                        <a:cubicBezTo>
                          <a:pt x="10" y="12"/>
                          <a:pt x="10" y="12"/>
                          <a:pt x="10" y="12"/>
                        </a:cubicBezTo>
                        <a:cubicBezTo>
                          <a:pt x="10" y="11"/>
                          <a:pt x="10" y="11"/>
                          <a:pt x="10" y="11"/>
                        </a:cubicBezTo>
                        <a:cubicBezTo>
                          <a:pt x="10" y="10"/>
                          <a:pt x="9" y="9"/>
                          <a:pt x="8" y="5"/>
                        </a:cubicBezTo>
                        <a:cubicBezTo>
                          <a:pt x="7" y="2"/>
                          <a:pt x="6" y="1"/>
                          <a:pt x="5" y="1"/>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2" name="Freeform 7578">
                    <a:extLst>
                      <a:ext uri="{FF2B5EF4-FFF2-40B4-BE49-F238E27FC236}">
                        <a16:creationId xmlns:a16="http://schemas.microsoft.com/office/drawing/2014/main" xmlns="" id="{52F56C46-E436-40EB-AEA6-CA07F24A43EA}"/>
                      </a:ext>
                    </a:extLst>
                  </p:cNvPr>
                  <p:cNvSpPr>
                    <a:spLocks noEditPoints="1"/>
                  </p:cNvSpPr>
                  <p:nvPr/>
                </p:nvSpPr>
                <p:spPr bwMode="auto">
                  <a:xfrm>
                    <a:off x="4127" y="2685"/>
                    <a:ext cx="9" cy="9"/>
                  </a:xfrm>
                  <a:custGeom>
                    <a:avLst/>
                    <a:gdLst>
                      <a:gd name="T0" fmla="*/ 5 w 12"/>
                      <a:gd name="T1" fmla="*/ 0 h 13"/>
                      <a:gd name="T2" fmla="*/ 5 w 12"/>
                      <a:gd name="T3" fmla="*/ 0 h 13"/>
                      <a:gd name="T4" fmla="*/ 5 w 12"/>
                      <a:gd name="T5" fmla="*/ 0 h 13"/>
                      <a:gd name="T6" fmla="*/ 5 w 12"/>
                      <a:gd name="T7" fmla="*/ 0 h 13"/>
                      <a:gd name="T8" fmla="*/ 5 w 12"/>
                      <a:gd name="T9" fmla="*/ 0 h 13"/>
                      <a:gd name="T10" fmla="*/ 5 w 12"/>
                      <a:gd name="T11" fmla="*/ 0 h 13"/>
                      <a:gd name="T12" fmla="*/ 5 w 12"/>
                      <a:gd name="T13" fmla="*/ 0 h 13"/>
                      <a:gd name="T14" fmla="*/ 5 w 12"/>
                      <a:gd name="T15" fmla="*/ 1 h 13"/>
                      <a:gd name="T16" fmla="*/ 8 w 12"/>
                      <a:gd name="T17" fmla="*/ 5 h 13"/>
                      <a:gd name="T18" fmla="*/ 10 w 12"/>
                      <a:gd name="T19" fmla="*/ 11 h 13"/>
                      <a:gd name="T20" fmla="*/ 10 w 12"/>
                      <a:gd name="T21" fmla="*/ 12 h 13"/>
                      <a:gd name="T22" fmla="*/ 9 w 12"/>
                      <a:gd name="T23" fmla="*/ 13 h 13"/>
                      <a:gd name="T24" fmla="*/ 9 w 12"/>
                      <a:gd name="T25" fmla="*/ 13 h 13"/>
                      <a:gd name="T26" fmla="*/ 5 w 12"/>
                      <a:gd name="T27" fmla="*/ 8 h 13"/>
                      <a:gd name="T28" fmla="*/ 0 w 12"/>
                      <a:gd name="T29" fmla="*/ 4 h 13"/>
                      <a:gd name="T30" fmla="*/ 0 w 12"/>
                      <a:gd name="T31" fmla="*/ 3 h 13"/>
                      <a:gd name="T32" fmla="*/ 0 w 12"/>
                      <a:gd name="T33" fmla="*/ 4 h 13"/>
                      <a:gd name="T34" fmla="*/ 4 w 12"/>
                      <a:gd name="T35" fmla="*/ 9 h 13"/>
                      <a:gd name="T36" fmla="*/ 9 w 12"/>
                      <a:gd name="T37" fmla="*/ 13 h 13"/>
                      <a:gd name="T38" fmla="*/ 10 w 12"/>
                      <a:gd name="T39" fmla="*/ 13 h 13"/>
                      <a:gd name="T40" fmla="*/ 8 w 12"/>
                      <a:gd name="T41" fmla="*/ 5 h 13"/>
                      <a:gd name="T42" fmla="*/ 5 w 12"/>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3">
                        <a:moveTo>
                          <a:pt x="5" y="0"/>
                        </a:moveTo>
                        <a:cubicBezTo>
                          <a:pt x="5" y="0"/>
                          <a:pt x="5" y="0"/>
                          <a:pt x="5" y="0"/>
                        </a:cubicBezTo>
                        <a:cubicBezTo>
                          <a:pt x="5" y="0"/>
                          <a:pt x="5" y="0"/>
                          <a:pt x="5" y="0"/>
                        </a:cubicBezTo>
                        <a:close/>
                        <a:moveTo>
                          <a:pt x="5" y="0"/>
                        </a:moveTo>
                        <a:cubicBezTo>
                          <a:pt x="5" y="0"/>
                          <a:pt x="5" y="0"/>
                          <a:pt x="5" y="0"/>
                        </a:cubicBezTo>
                        <a:cubicBezTo>
                          <a:pt x="5" y="0"/>
                          <a:pt x="5" y="0"/>
                          <a:pt x="5" y="0"/>
                        </a:cubicBezTo>
                        <a:cubicBezTo>
                          <a:pt x="5" y="0"/>
                          <a:pt x="5" y="0"/>
                          <a:pt x="5" y="0"/>
                        </a:cubicBezTo>
                        <a:cubicBezTo>
                          <a:pt x="5" y="1"/>
                          <a:pt x="5" y="1"/>
                          <a:pt x="5" y="1"/>
                        </a:cubicBezTo>
                        <a:cubicBezTo>
                          <a:pt x="6" y="1"/>
                          <a:pt x="7" y="2"/>
                          <a:pt x="8" y="5"/>
                        </a:cubicBezTo>
                        <a:cubicBezTo>
                          <a:pt x="9" y="9"/>
                          <a:pt x="10" y="10"/>
                          <a:pt x="10" y="11"/>
                        </a:cubicBezTo>
                        <a:cubicBezTo>
                          <a:pt x="10" y="11"/>
                          <a:pt x="10" y="11"/>
                          <a:pt x="10" y="12"/>
                        </a:cubicBezTo>
                        <a:cubicBezTo>
                          <a:pt x="9" y="13"/>
                          <a:pt x="9" y="13"/>
                          <a:pt x="9" y="13"/>
                        </a:cubicBezTo>
                        <a:cubicBezTo>
                          <a:pt x="9" y="13"/>
                          <a:pt x="9" y="13"/>
                          <a:pt x="9" y="13"/>
                        </a:cubicBezTo>
                        <a:cubicBezTo>
                          <a:pt x="8" y="13"/>
                          <a:pt x="6" y="11"/>
                          <a:pt x="5" y="8"/>
                        </a:cubicBezTo>
                        <a:cubicBezTo>
                          <a:pt x="3" y="6"/>
                          <a:pt x="1" y="6"/>
                          <a:pt x="0" y="4"/>
                        </a:cubicBezTo>
                        <a:cubicBezTo>
                          <a:pt x="0" y="3"/>
                          <a:pt x="0" y="3"/>
                          <a:pt x="0" y="3"/>
                        </a:cubicBezTo>
                        <a:cubicBezTo>
                          <a:pt x="0" y="4"/>
                          <a:pt x="0" y="4"/>
                          <a:pt x="0" y="4"/>
                        </a:cubicBezTo>
                        <a:cubicBezTo>
                          <a:pt x="1" y="6"/>
                          <a:pt x="3" y="6"/>
                          <a:pt x="4" y="9"/>
                        </a:cubicBezTo>
                        <a:cubicBezTo>
                          <a:pt x="6" y="11"/>
                          <a:pt x="7" y="13"/>
                          <a:pt x="9" y="13"/>
                        </a:cubicBezTo>
                        <a:cubicBezTo>
                          <a:pt x="9" y="13"/>
                          <a:pt x="10" y="13"/>
                          <a:pt x="10" y="13"/>
                        </a:cubicBezTo>
                        <a:cubicBezTo>
                          <a:pt x="12" y="10"/>
                          <a:pt x="10" y="11"/>
                          <a:pt x="8" y="5"/>
                        </a:cubicBezTo>
                        <a:cubicBezTo>
                          <a:pt x="7" y="1"/>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3" name="Freeform 7579">
                    <a:extLst>
                      <a:ext uri="{FF2B5EF4-FFF2-40B4-BE49-F238E27FC236}">
                        <a16:creationId xmlns:a16="http://schemas.microsoft.com/office/drawing/2014/main" xmlns="" id="{43D0A32E-CEB0-4458-A57D-F69BE7EEA1EF}"/>
                      </a:ext>
                    </a:extLst>
                  </p:cNvPr>
                  <p:cNvSpPr>
                    <a:spLocks/>
                  </p:cNvSpPr>
                  <p:nvPr/>
                </p:nvSpPr>
                <p:spPr bwMode="auto">
                  <a:xfrm>
                    <a:off x="4114" y="2665"/>
                    <a:ext cx="17" cy="25"/>
                  </a:xfrm>
                  <a:custGeom>
                    <a:avLst/>
                    <a:gdLst>
                      <a:gd name="T0" fmla="*/ 7 w 22"/>
                      <a:gd name="T1" fmla="*/ 1 h 33"/>
                      <a:gd name="T2" fmla="*/ 12 w 22"/>
                      <a:gd name="T3" fmla="*/ 6 h 33"/>
                      <a:gd name="T4" fmla="*/ 18 w 22"/>
                      <a:gd name="T5" fmla="*/ 17 h 33"/>
                      <a:gd name="T6" fmla="*/ 22 w 22"/>
                      <a:gd name="T7" fmla="*/ 24 h 33"/>
                      <a:gd name="T8" fmla="*/ 17 w 22"/>
                      <a:gd name="T9" fmla="*/ 29 h 33"/>
                      <a:gd name="T10" fmla="*/ 11 w 22"/>
                      <a:gd name="T11" fmla="*/ 23 h 33"/>
                      <a:gd name="T12" fmla="*/ 5 w 22"/>
                      <a:gd name="T13" fmla="*/ 11 h 33"/>
                      <a:gd name="T14" fmla="*/ 7 w 22"/>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3">
                        <a:moveTo>
                          <a:pt x="7" y="1"/>
                        </a:moveTo>
                        <a:cubicBezTo>
                          <a:pt x="7" y="1"/>
                          <a:pt x="11" y="0"/>
                          <a:pt x="12" y="6"/>
                        </a:cubicBezTo>
                        <a:cubicBezTo>
                          <a:pt x="13" y="12"/>
                          <a:pt x="15" y="13"/>
                          <a:pt x="18" y="17"/>
                        </a:cubicBezTo>
                        <a:cubicBezTo>
                          <a:pt x="20" y="21"/>
                          <a:pt x="22" y="21"/>
                          <a:pt x="22" y="24"/>
                        </a:cubicBezTo>
                        <a:cubicBezTo>
                          <a:pt x="22" y="27"/>
                          <a:pt x="18" y="25"/>
                          <a:pt x="17" y="29"/>
                        </a:cubicBezTo>
                        <a:cubicBezTo>
                          <a:pt x="16" y="33"/>
                          <a:pt x="12" y="28"/>
                          <a:pt x="11" y="23"/>
                        </a:cubicBezTo>
                        <a:cubicBezTo>
                          <a:pt x="9" y="17"/>
                          <a:pt x="7" y="13"/>
                          <a:pt x="5" y="11"/>
                        </a:cubicBezTo>
                        <a:cubicBezTo>
                          <a:pt x="3" y="9"/>
                          <a:pt x="0" y="3"/>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4" name="Freeform 7580">
                    <a:extLst>
                      <a:ext uri="{FF2B5EF4-FFF2-40B4-BE49-F238E27FC236}">
                        <a16:creationId xmlns:a16="http://schemas.microsoft.com/office/drawing/2014/main" xmlns="" id="{BE64A5E5-8E5D-439C-988D-7DE93E9B16EC}"/>
                      </a:ext>
                    </a:extLst>
                  </p:cNvPr>
                  <p:cNvSpPr>
                    <a:spLocks noEditPoints="1"/>
                  </p:cNvSpPr>
                  <p:nvPr/>
                </p:nvSpPr>
                <p:spPr bwMode="auto">
                  <a:xfrm>
                    <a:off x="4116" y="2664"/>
                    <a:ext cx="15" cy="25"/>
                  </a:xfrm>
                  <a:custGeom>
                    <a:avLst/>
                    <a:gdLst>
                      <a:gd name="T0" fmla="*/ 15 w 21"/>
                      <a:gd name="T1" fmla="*/ 30 h 33"/>
                      <a:gd name="T2" fmla="*/ 14 w 21"/>
                      <a:gd name="T3" fmla="*/ 32 h 33"/>
                      <a:gd name="T4" fmla="*/ 9 w 21"/>
                      <a:gd name="T5" fmla="*/ 25 h 33"/>
                      <a:gd name="T6" fmla="*/ 8 w 21"/>
                      <a:gd name="T7" fmla="*/ 24 h 33"/>
                      <a:gd name="T8" fmla="*/ 7 w 21"/>
                      <a:gd name="T9" fmla="*/ 20 h 33"/>
                      <a:gd name="T10" fmla="*/ 3 w 21"/>
                      <a:gd name="T11" fmla="*/ 12 h 33"/>
                      <a:gd name="T12" fmla="*/ 0 w 21"/>
                      <a:gd name="T13" fmla="*/ 9 h 33"/>
                      <a:gd name="T14" fmla="*/ 0 w 21"/>
                      <a:gd name="T15" fmla="*/ 5 h 33"/>
                      <a:gd name="T16" fmla="*/ 3 w 21"/>
                      <a:gd name="T17" fmla="*/ 2 h 33"/>
                      <a:gd name="T18" fmla="*/ 4 w 21"/>
                      <a:gd name="T19" fmla="*/ 2 h 33"/>
                      <a:gd name="T20" fmla="*/ 4 w 21"/>
                      <a:gd name="T21" fmla="*/ 2 h 33"/>
                      <a:gd name="T22" fmla="*/ 10 w 21"/>
                      <a:gd name="T23" fmla="*/ 5 h 33"/>
                      <a:gd name="T24" fmla="*/ 10 w 21"/>
                      <a:gd name="T25" fmla="*/ 7 h 33"/>
                      <a:gd name="T26" fmla="*/ 11 w 21"/>
                      <a:gd name="T27" fmla="*/ 10 h 33"/>
                      <a:gd name="T28" fmla="*/ 16 w 21"/>
                      <a:gd name="T29" fmla="*/ 18 h 33"/>
                      <a:gd name="T30" fmla="*/ 20 w 21"/>
                      <a:gd name="T31" fmla="*/ 23 h 33"/>
                      <a:gd name="T32" fmla="*/ 20 w 21"/>
                      <a:gd name="T33" fmla="*/ 25 h 33"/>
                      <a:gd name="T34" fmla="*/ 19 w 21"/>
                      <a:gd name="T35" fmla="*/ 28 h 33"/>
                      <a:gd name="T36" fmla="*/ 17 w 21"/>
                      <a:gd name="T37" fmla="*/ 28 h 33"/>
                      <a:gd name="T38" fmla="*/ 15 w 21"/>
                      <a:gd name="T39" fmla="*/ 30 h 33"/>
                      <a:gd name="T40" fmla="*/ 14 w 21"/>
                      <a:gd name="T41" fmla="*/ 30 h 33"/>
                      <a:gd name="T42" fmla="*/ 17 w 21"/>
                      <a:gd name="T43" fmla="*/ 27 h 33"/>
                      <a:gd name="T44" fmla="*/ 17 w 21"/>
                      <a:gd name="T45" fmla="*/ 27 h 33"/>
                      <a:gd name="T46" fmla="*/ 19 w 21"/>
                      <a:gd name="T47" fmla="*/ 26 h 33"/>
                      <a:gd name="T48" fmla="*/ 20 w 21"/>
                      <a:gd name="T49" fmla="*/ 25 h 33"/>
                      <a:gd name="T50" fmla="*/ 19 w 21"/>
                      <a:gd name="T51" fmla="*/ 23 h 33"/>
                      <a:gd name="T52" fmla="*/ 15 w 21"/>
                      <a:gd name="T53" fmla="*/ 18 h 33"/>
                      <a:gd name="T54" fmla="*/ 10 w 21"/>
                      <a:gd name="T55" fmla="*/ 10 h 33"/>
                      <a:gd name="T56" fmla="*/ 10 w 21"/>
                      <a:gd name="T57" fmla="*/ 7 h 33"/>
                      <a:gd name="T58" fmla="*/ 9 w 21"/>
                      <a:gd name="T59" fmla="*/ 5 h 33"/>
                      <a:gd name="T60" fmla="*/ 5 w 21"/>
                      <a:gd name="T61" fmla="*/ 3 h 33"/>
                      <a:gd name="T62" fmla="*/ 5 w 21"/>
                      <a:gd name="T63" fmla="*/ 3 h 33"/>
                      <a:gd name="T64" fmla="*/ 5 w 21"/>
                      <a:gd name="T65" fmla="*/ 2 h 33"/>
                      <a:gd name="T66" fmla="*/ 5 w 21"/>
                      <a:gd name="T67" fmla="*/ 3 h 33"/>
                      <a:gd name="T68" fmla="*/ 4 w 21"/>
                      <a:gd name="T69" fmla="*/ 3 h 33"/>
                      <a:gd name="T70" fmla="*/ 1 w 21"/>
                      <a:gd name="T71" fmla="*/ 9 h 33"/>
                      <a:gd name="T72" fmla="*/ 3 w 21"/>
                      <a:gd name="T73" fmla="*/ 11 h 33"/>
                      <a:gd name="T74" fmla="*/ 8 w 21"/>
                      <a:gd name="T75" fmla="*/ 20 h 33"/>
                      <a:gd name="T76" fmla="*/ 9 w 21"/>
                      <a:gd name="T77" fmla="*/ 24 h 33"/>
                      <a:gd name="T78" fmla="*/ 9 w 21"/>
                      <a:gd name="T79" fmla="*/ 25 h 33"/>
                      <a:gd name="T80" fmla="*/ 12 w 21"/>
                      <a:gd name="T81" fmla="*/ 30 h 33"/>
                      <a:gd name="T82" fmla="*/ 14 w 21"/>
                      <a:gd name="T83" fmla="*/ 31 h 33"/>
                      <a:gd name="T84" fmla="*/ 14 w 21"/>
                      <a:gd name="T8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3">
                        <a:moveTo>
                          <a:pt x="15" y="30"/>
                        </a:moveTo>
                        <a:cubicBezTo>
                          <a:pt x="15" y="31"/>
                          <a:pt x="15" y="32"/>
                          <a:pt x="14" y="32"/>
                        </a:cubicBezTo>
                        <a:cubicBezTo>
                          <a:pt x="12" y="33"/>
                          <a:pt x="10" y="29"/>
                          <a:pt x="9" y="25"/>
                        </a:cubicBezTo>
                        <a:cubicBezTo>
                          <a:pt x="8" y="25"/>
                          <a:pt x="8" y="24"/>
                          <a:pt x="8" y="24"/>
                        </a:cubicBezTo>
                        <a:cubicBezTo>
                          <a:pt x="8" y="23"/>
                          <a:pt x="7" y="21"/>
                          <a:pt x="7" y="20"/>
                        </a:cubicBezTo>
                        <a:cubicBezTo>
                          <a:pt x="6" y="16"/>
                          <a:pt x="4" y="13"/>
                          <a:pt x="3" y="12"/>
                        </a:cubicBezTo>
                        <a:cubicBezTo>
                          <a:pt x="2" y="12"/>
                          <a:pt x="1" y="10"/>
                          <a:pt x="0" y="9"/>
                        </a:cubicBezTo>
                        <a:cubicBezTo>
                          <a:pt x="0" y="8"/>
                          <a:pt x="0" y="6"/>
                          <a:pt x="0" y="5"/>
                        </a:cubicBezTo>
                        <a:cubicBezTo>
                          <a:pt x="1" y="4"/>
                          <a:pt x="2" y="3"/>
                          <a:pt x="3" y="2"/>
                        </a:cubicBezTo>
                        <a:cubicBezTo>
                          <a:pt x="4" y="2"/>
                          <a:pt x="4" y="2"/>
                          <a:pt x="4" y="2"/>
                        </a:cubicBezTo>
                        <a:cubicBezTo>
                          <a:pt x="4" y="2"/>
                          <a:pt x="4" y="2"/>
                          <a:pt x="4" y="2"/>
                        </a:cubicBezTo>
                        <a:cubicBezTo>
                          <a:pt x="5" y="1"/>
                          <a:pt x="8" y="0"/>
                          <a:pt x="10" y="5"/>
                        </a:cubicBezTo>
                        <a:cubicBezTo>
                          <a:pt x="10" y="6"/>
                          <a:pt x="10" y="6"/>
                          <a:pt x="10" y="7"/>
                        </a:cubicBezTo>
                        <a:cubicBezTo>
                          <a:pt x="11" y="8"/>
                          <a:pt x="11" y="9"/>
                          <a:pt x="11" y="10"/>
                        </a:cubicBezTo>
                        <a:cubicBezTo>
                          <a:pt x="12" y="13"/>
                          <a:pt x="14" y="14"/>
                          <a:pt x="16" y="18"/>
                        </a:cubicBezTo>
                        <a:cubicBezTo>
                          <a:pt x="18" y="20"/>
                          <a:pt x="19" y="21"/>
                          <a:pt x="20" y="23"/>
                        </a:cubicBezTo>
                        <a:cubicBezTo>
                          <a:pt x="20" y="24"/>
                          <a:pt x="20" y="24"/>
                          <a:pt x="20" y="25"/>
                        </a:cubicBezTo>
                        <a:cubicBezTo>
                          <a:pt x="21" y="27"/>
                          <a:pt x="20" y="27"/>
                          <a:pt x="19" y="28"/>
                        </a:cubicBezTo>
                        <a:cubicBezTo>
                          <a:pt x="18" y="28"/>
                          <a:pt x="18" y="28"/>
                          <a:pt x="17" y="28"/>
                        </a:cubicBezTo>
                        <a:cubicBezTo>
                          <a:pt x="16" y="28"/>
                          <a:pt x="16" y="29"/>
                          <a:pt x="15" y="30"/>
                        </a:cubicBezTo>
                        <a:close/>
                        <a:moveTo>
                          <a:pt x="14" y="30"/>
                        </a:moveTo>
                        <a:cubicBezTo>
                          <a:pt x="15" y="28"/>
                          <a:pt x="16" y="27"/>
                          <a:pt x="17" y="27"/>
                        </a:cubicBezTo>
                        <a:cubicBezTo>
                          <a:pt x="17" y="27"/>
                          <a:pt x="17" y="27"/>
                          <a:pt x="17" y="27"/>
                        </a:cubicBezTo>
                        <a:cubicBezTo>
                          <a:pt x="18" y="27"/>
                          <a:pt x="18" y="27"/>
                          <a:pt x="19" y="26"/>
                        </a:cubicBezTo>
                        <a:cubicBezTo>
                          <a:pt x="19" y="26"/>
                          <a:pt x="20" y="26"/>
                          <a:pt x="20" y="25"/>
                        </a:cubicBezTo>
                        <a:cubicBezTo>
                          <a:pt x="20" y="24"/>
                          <a:pt x="19" y="24"/>
                          <a:pt x="19" y="23"/>
                        </a:cubicBezTo>
                        <a:cubicBezTo>
                          <a:pt x="19" y="22"/>
                          <a:pt x="18" y="21"/>
                          <a:pt x="15" y="18"/>
                        </a:cubicBezTo>
                        <a:cubicBezTo>
                          <a:pt x="13" y="15"/>
                          <a:pt x="12" y="14"/>
                          <a:pt x="10" y="10"/>
                        </a:cubicBezTo>
                        <a:cubicBezTo>
                          <a:pt x="10" y="9"/>
                          <a:pt x="10" y="8"/>
                          <a:pt x="10" y="7"/>
                        </a:cubicBezTo>
                        <a:cubicBezTo>
                          <a:pt x="9" y="6"/>
                          <a:pt x="9" y="6"/>
                          <a:pt x="9" y="5"/>
                        </a:cubicBezTo>
                        <a:cubicBezTo>
                          <a:pt x="8" y="2"/>
                          <a:pt x="6" y="2"/>
                          <a:pt x="5" y="3"/>
                        </a:cubicBezTo>
                        <a:cubicBezTo>
                          <a:pt x="5" y="3"/>
                          <a:pt x="5" y="3"/>
                          <a:pt x="5" y="3"/>
                        </a:cubicBezTo>
                        <a:cubicBezTo>
                          <a:pt x="5" y="2"/>
                          <a:pt x="5" y="2"/>
                          <a:pt x="5" y="2"/>
                        </a:cubicBezTo>
                        <a:cubicBezTo>
                          <a:pt x="5" y="3"/>
                          <a:pt x="5" y="3"/>
                          <a:pt x="5" y="3"/>
                        </a:cubicBezTo>
                        <a:cubicBezTo>
                          <a:pt x="4" y="3"/>
                          <a:pt x="4" y="3"/>
                          <a:pt x="4" y="3"/>
                        </a:cubicBezTo>
                        <a:cubicBezTo>
                          <a:pt x="1" y="4"/>
                          <a:pt x="1" y="7"/>
                          <a:pt x="1" y="9"/>
                        </a:cubicBezTo>
                        <a:cubicBezTo>
                          <a:pt x="2" y="10"/>
                          <a:pt x="2" y="11"/>
                          <a:pt x="3" y="11"/>
                        </a:cubicBezTo>
                        <a:cubicBezTo>
                          <a:pt x="5" y="13"/>
                          <a:pt x="6" y="16"/>
                          <a:pt x="8" y="20"/>
                        </a:cubicBezTo>
                        <a:cubicBezTo>
                          <a:pt x="8" y="21"/>
                          <a:pt x="9" y="22"/>
                          <a:pt x="9" y="24"/>
                        </a:cubicBezTo>
                        <a:cubicBezTo>
                          <a:pt x="9" y="24"/>
                          <a:pt x="9" y="25"/>
                          <a:pt x="9" y="25"/>
                        </a:cubicBezTo>
                        <a:cubicBezTo>
                          <a:pt x="10" y="27"/>
                          <a:pt x="11" y="28"/>
                          <a:pt x="12" y="30"/>
                        </a:cubicBezTo>
                        <a:cubicBezTo>
                          <a:pt x="12" y="31"/>
                          <a:pt x="13" y="31"/>
                          <a:pt x="14" y="31"/>
                        </a:cubicBezTo>
                        <a:cubicBezTo>
                          <a:pt x="14" y="31"/>
                          <a:pt x="14" y="30"/>
                          <a:pt x="14" y="3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5" name="Freeform 7581">
                    <a:extLst>
                      <a:ext uri="{FF2B5EF4-FFF2-40B4-BE49-F238E27FC236}">
                        <a16:creationId xmlns:a16="http://schemas.microsoft.com/office/drawing/2014/main" xmlns="" id="{7CCB4365-3F43-4531-A647-977B74D50E58}"/>
                      </a:ext>
                    </a:extLst>
                  </p:cNvPr>
                  <p:cNvSpPr>
                    <a:spLocks noEditPoints="1"/>
                  </p:cNvSpPr>
                  <p:nvPr/>
                </p:nvSpPr>
                <p:spPr bwMode="auto">
                  <a:xfrm>
                    <a:off x="4116" y="2667"/>
                    <a:ext cx="15" cy="21"/>
                  </a:xfrm>
                  <a:custGeom>
                    <a:avLst/>
                    <a:gdLst>
                      <a:gd name="T0" fmla="*/ 4 w 19"/>
                      <a:gd name="T1" fmla="*/ 4 h 28"/>
                      <a:gd name="T2" fmla="*/ 5 w 19"/>
                      <a:gd name="T3" fmla="*/ 3 h 28"/>
                      <a:gd name="T4" fmla="*/ 6 w 19"/>
                      <a:gd name="T5" fmla="*/ 2 h 28"/>
                      <a:gd name="T6" fmla="*/ 6 w 19"/>
                      <a:gd name="T7" fmla="*/ 2 h 28"/>
                      <a:gd name="T8" fmla="*/ 8 w 19"/>
                      <a:gd name="T9" fmla="*/ 6 h 28"/>
                      <a:gd name="T10" fmla="*/ 12 w 19"/>
                      <a:gd name="T11" fmla="*/ 14 h 28"/>
                      <a:gd name="T12" fmla="*/ 17 w 19"/>
                      <a:gd name="T13" fmla="*/ 21 h 28"/>
                      <a:gd name="T14" fmla="*/ 16 w 19"/>
                      <a:gd name="T15" fmla="*/ 22 h 28"/>
                      <a:gd name="T16" fmla="*/ 15 w 19"/>
                      <a:gd name="T17" fmla="*/ 22 h 28"/>
                      <a:gd name="T18" fmla="*/ 14 w 19"/>
                      <a:gd name="T19" fmla="*/ 22 h 28"/>
                      <a:gd name="T20" fmla="*/ 13 w 19"/>
                      <a:gd name="T21" fmla="*/ 23 h 28"/>
                      <a:gd name="T22" fmla="*/ 12 w 19"/>
                      <a:gd name="T23" fmla="*/ 25 h 28"/>
                      <a:gd name="T24" fmla="*/ 9 w 19"/>
                      <a:gd name="T25" fmla="*/ 22 h 28"/>
                      <a:gd name="T26" fmla="*/ 5 w 19"/>
                      <a:gd name="T27" fmla="*/ 9 h 28"/>
                      <a:gd name="T28" fmla="*/ 2 w 19"/>
                      <a:gd name="T29" fmla="*/ 4 h 28"/>
                      <a:gd name="T30" fmla="*/ 3 w 19"/>
                      <a:gd name="T31" fmla="*/ 3 h 28"/>
                      <a:gd name="T32" fmla="*/ 4 w 19"/>
                      <a:gd name="T33" fmla="*/ 4 h 28"/>
                      <a:gd name="T34" fmla="*/ 5 w 19"/>
                      <a:gd name="T35" fmla="*/ 0 h 28"/>
                      <a:gd name="T36" fmla="*/ 4 w 19"/>
                      <a:gd name="T37" fmla="*/ 0 h 28"/>
                      <a:gd name="T38" fmla="*/ 4 w 19"/>
                      <a:gd name="T39" fmla="*/ 0 h 28"/>
                      <a:gd name="T40" fmla="*/ 3 w 19"/>
                      <a:gd name="T41" fmla="*/ 0 h 28"/>
                      <a:gd name="T42" fmla="*/ 1 w 19"/>
                      <a:gd name="T43" fmla="*/ 1 h 28"/>
                      <a:gd name="T44" fmla="*/ 1 w 19"/>
                      <a:gd name="T45" fmla="*/ 2 h 28"/>
                      <a:gd name="T46" fmla="*/ 0 w 19"/>
                      <a:gd name="T47" fmla="*/ 2 h 28"/>
                      <a:gd name="T48" fmla="*/ 0 w 19"/>
                      <a:gd name="T49" fmla="*/ 6 h 28"/>
                      <a:gd name="T50" fmla="*/ 2 w 19"/>
                      <a:gd name="T51" fmla="*/ 8 h 28"/>
                      <a:gd name="T52" fmla="*/ 7 w 19"/>
                      <a:gd name="T53" fmla="*/ 17 h 28"/>
                      <a:gd name="T54" fmla="*/ 8 w 19"/>
                      <a:gd name="T55" fmla="*/ 21 h 28"/>
                      <a:gd name="T56" fmla="*/ 8 w 19"/>
                      <a:gd name="T57" fmla="*/ 22 h 28"/>
                      <a:gd name="T58" fmla="*/ 11 w 19"/>
                      <a:gd name="T59" fmla="*/ 27 h 28"/>
                      <a:gd name="T60" fmla="*/ 12 w 19"/>
                      <a:gd name="T61" fmla="*/ 28 h 28"/>
                      <a:gd name="T62" fmla="*/ 13 w 19"/>
                      <a:gd name="T63" fmla="*/ 28 h 28"/>
                      <a:gd name="T64" fmla="*/ 13 w 19"/>
                      <a:gd name="T65" fmla="*/ 27 h 28"/>
                      <a:gd name="T66" fmla="*/ 16 w 19"/>
                      <a:gd name="T67" fmla="*/ 24 h 28"/>
                      <a:gd name="T68" fmla="*/ 16 w 19"/>
                      <a:gd name="T69" fmla="*/ 24 h 28"/>
                      <a:gd name="T70" fmla="*/ 18 w 19"/>
                      <a:gd name="T71" fmla="*/ 23 h 28"/>
                      <a:gd name="T72" fmla="*/ 19 w 19"/>
                      <a:gd name="T73" fmla="*/ 22 h 28"/>
                      <a:gd name="T74" fmla="*/ 18 w 19"/>
                      <a:gd name="T75" fmla="*/ 20 h 28"/>
                      <a:gd name="T76" fmla="*/ 14 w 19"/>
                      <a:gd name="T77" fmla="*/ 15 h 28"/>
                      <a:gd name="T78" fmla="*/ 9 w 19"/>
                      <a:gd name="T79" fmla="*/ 7 h 28"/>
                      <a:gd name="T80" fmla="*/ 9 w 19"/>
                      <a:gd name="T81" fmla="*/ 4 h 28"/>
                      <a:gd name="T82" fmla="*/ 8 w 19"/>
                      <a:gd name="T83" fmla="*/ 2 h 28"/>
                      <a:gd name="T84" fmla="*/ 5 w 19"/>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8">
                        <a:moveTo>
                          <a:pt x="4" y="4"/>
                        </a:moveTo>
                        <a:cubicBezTo>
                          <a:pt x="5" y="4"/>
                          <a:pt x="5" y="3"/>
                          <a:pt x="5" y="3"/>
                        </a:cubicBezTo>
                        <a:cubicBezTo>
                          <a:pt x="5" y="2"/>
                          <a:pt x="5" y="2"/>
                          <a:pt x="6" y="2"/>
                        </a:cubicBezTo>
                        <a:cubicBezTo>
                          <a:pt x="6" y="2"/>
                          <a:pt x="6" y="2"/>
                          <a:pt x="6" y="2"/>
                        </a:cubicBezTo>
                        <a:cubicBezTo>
                          <a:pt x="6" y="2"/>
                          <a:pt x="8" y="3"/>
                          <a:pt x="8" y="6"/>
                        </a:cubicBezTo>
                        <a:cubicBezTo>
                          <a:pt x="9" y="9"/>
                          <a:pt x="10" y="12"/>
                          <a:pt x="12" y="14"/>
                        </a:cubicBezTo>
                        <a:cubicBezTo>
                          <a:pt x="14" y="15"/>
                          <a:pt x="17" y="19"/>
                          <a:pt x="17" y="21"/>
                        </a:cubicBezTo>
                        <a:cubicBezTo>
                          <a:pt x="16" y="22"/>
                          <a:pt x="16" y="22"/>
                          <a:pt x="16" y="22"/>
                        </a:cubicBezTo>
                        <a:cubicBezTo>
                          <a:pt x="15" y="22"/>
                          <a:pt x="15" y="22"/>
                          <a:pt x="15" y="22"/>
                        </a:cubicBezTo>
                        <a:cubicBezTo>
                          <a:pt x="14" y="22"/>
                          <a:pt x="14" y="22"/>
                          <a:pt x="14" y="22"/>
                        </a:cubicBezTo>
                        <a:cubicBezTo>
                          <a:pt x="14" y="22"/>
                          <a:pt x="13" y="22"/>
                          <a:pt x="13" y="23"/>
                        </a:cubicBezTo>
                        <a:cubicBezTo>
                          <a:pt x="13" y="25"/>
                          <a:pt x="12" y="25"/>
                          <a:pt x="12" y="25"/>
                        </a:cubicBezTo>
                        <a:cubicBezTo>
                          <a:pt x="11" y="25"/>
                          <a:pt x="10" y="24"/>
                          <a:pt x="9" y="22"/>
                        </a:cubicBezTo>
                        <a:cubicBezTo>
                          <a:pt x="9" y="18"/>
                          <a:pt x="6" y="10"/>
                          <a:pt x="5" y="9"/>
                        </a:cubicBezTo>
                        <a:cubicBezTo>
                          <a:pt x="3" y="8"/>
                          <a:pt x="2" y="6"/>
                          <a:pt x="2" y="4"/>
                        </a:cubicBezTo>
                        <a:cubicBezTo>
                          <a:pt x="3" y="3"/>
                          <a:pt x="3" y="3"/>
                          <a:pt x="3" y="3"/>
                        </a:cubicBezTo>
                        <a:cubicBezTo>
                          <a:pt x="3" y="3"/>
                          <a:pt x="3" y="3"/>
                          <a:pt x="4" y="4"/>
                        </a:cubicBezTo>
                        <a:close/>
                        <a:moveTo>
                          <a:pt x="5" y="0"/>
                        </a:moveTo>
                        <a:cubicBezTo>
                          <a:pt x="4" y="0"/>
                          <a:pt x="4" y="0"/>
                          <a:pt x="4" y="0"/>
                        </a:cubicBezTo>
                        <a:cubicBezTo>
                          <a:pt x="4" y="0"/>
                          <a:pt x="4" y="0"/>
                          <a:pt x="4" y="0"/>
                        </a:cubicBezTo>
                        <a:cubicBezTo>
                          <a:pt x="3" y="0"/>
                          <a:pt x="3" y="0"/>
                          <a:pt x="3" y="0"/>
                        </a:cubicBezTo>
                        <a:cubicBezTo>
                          <a:pt x="2" y="0"/>
                          <a:pt x="1" y="1"/>
                          <a:pt x="1" y="1"/>
                        </a:cubicBezTo>
                        <a:cubicBezTo>
                          <a:pt x="1" y="2"/>
                          <a:pt x="1" y="2"/>
                          <a:pt x="1" y="2"/>
                        </a:cubicBezTo>
                        <a:cubicBezTo>
                          <a:pt x="0" y="2"/>
                          <a:pt x="0" y="2"/>
                          <a:pt x="0" y="2"/>
                        </a:cubicBezTo>
                        <a:cubicBezTo>
                          <a:pt x="0" y="3"/>
                          <a:pt x="0" y="4"/>
                          <a:pt x="0" y="6"/>
                        </a:cubicBezTo>
                        <a:cubicBezTo>
                          <a:pt x="1" y="7"/>
                          <a:pt x="1" y="8"/>
                          <a:pt x="2" y="8"/>
                        </a:cubicBezTo>
                        <a:cubicBezTo>
                          <a:pt x="4" y="10"/>
                          <a:pt x="5" y="13"/>
                          <a:pt x="7" y="17"/>
                        </a:cubicBezTo>
                        <a:cubicBezTo>
                          <a:pt x="7" y="18"/>
                          <a:pt x="8" y="19"/>
                          <a:pt x="8" y="21"/>
                        </a:cubicBezTo>
                        <a:cubicBezTo>
                          <a:pt x="8" y="21"/>
                          <a:pt x="8" y="22"/>
                          <a:pt x="8" y="22"/>
                        </a:cubicBezTo>
                        <a:cubicBezTo>
                          <a:pt x="9" y="24"/>
                          <a:pt x="10" y="25"/>
                          <a:pt x="11" y="27"/>
                        </a:cubicBezTo>
                        <a:cubicBezTo>
                          <a:pt x="11" y="27"/>
                          <a:pt x="12" y="28"/>
                          <a:pt x="12" y="28"/>
                        </a:cubicBezTo>
                        <a:cubicBezTo>
                          <a:pt x="13" y="28"/>
                          <a:pt x="13" y="28"/>
                          <a:pt x="13" y="28"/>
                        </a:cubicBezTo>
                        <a:cubicBezTo>
                          <a:pt x="13" y="28"/>
                          <a:pt x="13" y="27"/>
                          <a:pt x="13" y="27"/>
                        </a:cubicBezTo>
                        <a:cubicBezTo>
                          <a:pt x="14" y="25"/>
                          <a:pt x="15" y="24"/>
                          <a:pt x="16" y="24"/>
                        </a:cubicBezTo>
                        <a:cubicBezTo>
                          <a:pt x="16" y="24"/>
                          <a:pt x="16" y="24"/>
                          <a:pt x="16" y="24"/>
                        </a:cubicBezTo>
                        <a:cubicBezTo>
                          <a:pt x="17" y="24"/>
                          <a:pt x="17" y="24"/>
                          <a:pt x="18" y="23"/>
                        </a:cubicBezTo>
                        <a:cubicBezTo>
                          <a:pt x="18" y="23"/>
                          <a:pt x="19" y="23"/>
                          <a:pt x="19" y="22"/>
                        </a:cubicBezTo>
                        <a:cubicBezTo>
                          <a:pt x="19" y="21"/>
                          <a:pt x="18" y="21"/>
                          <a:pt x="18" y="20"/>
                        </a:cubicBezTo>
                        <a:cubicBezTo>
                          <a:pt x="18" y="19"/>
                          <a:pt x="17" y="18"/>
                          <a:pt x="14" y="15"/>
                        </a:cubicBezTo>
                        <a:cubicBezTo>
                          <a:pt x="12" y="12"/>
                          <a:pt x="11" y="11"/>
                          <a:pt x="9" y="7"/>
                        </a:cubicBezTo>
                        <a:cubicBezTo>
                          <a:pt x="9" y="6"/>
                          <a:pt x="9" y="5"/>
                          <a:pt x="9" y="4"/>
                        </a:cubicBezTo>
                        <a:cubicBezTo>
                          <a:pt x="8" y="3"/>
                          <a:pt x="8" y="3"/>
                          <a:pt x="8" y="2"/>
                        </a:cubicBezTo>
                        <a:cubicBezTo>
                          <a:pt x="7" y="0"/>
                          <a:pt x="6"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6" name="Freeform 7582">
                    <a:extLst>
                      <a:ext uri="{FF2B5EF4-FFF2-40B4-BE49-F238E27FC236}">
                        <a16:creationId xmlns:a16="http://schemas.microsoft.com/office/drawing/2014/main" xmlns="" id="{E3EA56E7-F02A-4108-80E5-BAF8AB885113}"/>
                      </a:ext>
                    </a:extLst>
                  </p:cNvPr>
                  <p:cNvSpPr>
                    <a:spLocks noEditPoints="1"/>
                  </p:cNvSpPr>
                  <p:nvPr/>
                </p:nvSpPr>
                <p:spPr bwMode="auto">
                  <a:xfrm>
                    <a:off x="4116" y="2666"/>
                    <a:ext cx="15" cy="22"/>
                  </a:xfrm>
                  <a:custGeom>
                    <a:avLst/>
                    <a:gdLst>
                      <a:gd name="T0" fmla="*/ 4 w 20"/>
                      <a:gd name="T1" fmla="*/ 1 h 29"/>
                      <a:gd name="T2" fmla="*/ 2 w 20"/>
                      <a:gd name="T3" fmla="*/ 2 h 29"/>
                      <a:gd name="T4" fmla="*/ 4 w 20"/>
                      <a:gd name="T5" fmla="*/ 1 h 29"/>
                      <a:gd name="T6" fmla="*/ 6 w 20"/>
                      <a:gd name="T7" fmla="*/ 0 h 29"/>
                      <a:gd name="T8" fmla="*/ 5 w 20"/>
                      <a:gd name="T9" fmla="*/ 1 h 29"/>
                      <a:gd name="T10" fmla="*/ 5 w 20"/>
                      <a:gd name="T11" fmla="*/ 1 h 29"/>
                      <a:gd name="T12" fmla="*/ 5 w 20"/>
                      <a:gd name="T13" fmla="*/ 1 h 29"/>
                      <a:gd name="T14" fmla="*/ 6 w 20"/>
                      <a:gd name="T15" fmla="*/ 1 h 29"/>
                      <a:gd name="T16" fmla="*/ 9 w 20"/>
                      <a:gd name="T17" fmla="*/ 3 h 29"/>
                      <a:gd name="T18" fmla="*/ 10 w 20"/>
                      <a:gd name="T19" fmla="*/ 5 h 29"/>
                      <a:gd name="T20" fmla="*/ 10 w 20"/>
                      <a:gd name="T21" fmla="*/ 8 h 29"/>
                      <a:gd name="T22" fmla="*/ 15 w 20"/>
                      <a:gd name="T23" fmla="*/ 16 h 29"/>
                      <a:gd name="T24" fmla="*/ 19 w 20"/>
                      <a:gd name="T25" fmla="*/ 21 h 29"/>
                      <a:gd name="T26" fmla="*/ 20 w 20"/>
                      <a:gd name="T27" fmla="*/ 23 h 29"/>
                      <a:gd name="T28" fmla="*/ 19 w 20"/>
                      <a:gd name="T29" fmla="*/ 24 h 29"/>
                      <a:gd name="T30" fmla="*/ 17 w 20"/>
                      <a:gd name="T31" fmla="*/ 25 h 29"/>
                      <a:gd name="T32" fmla="*/ 17 w 20"/>
                      <a:gd name="T33" fmla="*/ 25 h 29"/>
                      <a:gd name="T34" fmla="*/ 14 w 20"/>
                      <a:gd name="T35" fmla="*/ 28 h 29"/>
                      <a:gd name="T36" fmla="*/ 14 w 20"/>
                      <a:gd name="T37" fmla="*/ 29 h 29"/>
                      <a:gd name="T38" fmla="*/ 13 w 20"/>
                      <a:gd name="T39" fmla="*/ 29 h 29"/>
                      <a:gd name="T40" fmla="*/ 12 w 20"/>
                      <a:gd name="T41" fmla="*/ 28 h 29"/>
                      <a:gd name="T42" fmla="*/ 9 w 20"/>
                      <a:gd name="T43" fmla="*/ 23 h 29"/>
                      <a:gd name="T44" fmla="*/ 9 w 20"/>
                      <a:gd name="T45" fmla="*/ 22 h 29"/>
                      <a:gd name="T46" fmla="*/ 8 w 20"/>
                      <a:gd name="T47" fmla="*/ 18 h 29"/>
                      <a:gd name="T48" fmla="*/ 3 w 20"/>
                      <a:gd name="T49" fmla="*/ 9 h 29"/>
                      <a:gd name="T50" fmla="*/ 1 w 20"/>
                      <a:gd name="T51" fmla="*/ 7 h 29"/>
                      <a:gd name="T52" fmla="*/ 1 w 20"/>
                      <a:gd name="T53" fmla="*/ 3 h 29"/>
                      <a:gd name="T54" fmla="*/ 1 w 20"/>
                      <a:gd name="T55" fmla="*/ 3 h 29"/>
                      <a:gd name="T56" fmla="*/ 1 w 20"/>
                      <a:gd name="T57" fmla="*/ 3 h 29"/>
                      <a:gd name="T58" fmla="*/ 1 w 20"/>
                      <a:gd name="T59" fmla="*/ 4 h 29"/>
                      <a:gd name="T60" fmla="*/ 3 w 20"/>
                      <a:gd name="T61" fmla="*/ 10 h 29"/>
                      <a:gd name="T62" fmla="*/ 9 w 20"/>
                      <a:gd name="T63" fmla="*/ 22 h 29"/>
                      <a:gd name="T64" fmla="*/ 13 w 20"/>
                      <a:gd name="T65" fmla="*/ 29 h 29"/>
                      <a:gd name="T66" fmla="*/ 15 w 20"/>
                      <a:gd name="T67" fmla="*/ 28 h 29"/>
                      <a:gd name="T68" fmla="*/ 20 w 20"/>
                      <a:gd name="T69" fmla="*/ 23 h 29"/>
                      <a:gd name="T70" fmla="*/ 16 w 20"/>
                      <a:gd name="T71" fmla="*/ 16 h 29"/>
                      <a:gd name="T72" fmla="*/ 10 w 20"/>
                      <a:gd name="T73" fmla="*/ 5 h 29"/>
                      <a:gd name="T74" fmla="*/ 6 w 20"/>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4" y="1"/>
                        </a:moveTo>
                        <a:cubicBezTo>
                          <a:pt x="3" y="1"/>
                          <a:pt x="2" y="2"/>
                          <a:pt x="2" y="2"/>
                        </a:cubicBezTo>
                        <a:cubicBezTo>
                          <a:pt x="2" y="2"/>
                          <a:pt x="3" y="1"/>
                          <a:pt x="4" y="1"/>
                        </a:cubicBezTo>
                        <a:close/>
                        <a:moveTo>
                          <a:pt x="6" y="0"/>
                        </a:moveTo>
                        <a:cubicBezTo>
                          <a:pt x="5" y="1"/>
                          <a:pt x="5" y="1"/>
                          <a:pt x="5" y="1"/>
                        </a:cubicBezTo>
                        <a:cubicBezTo>
                          <a:pt x="5" y="1"/>
                          <a:pt x="5" y="1"/>
                          <a:pt x="5" y="1"/>
                        </a:cubicBezTo>
                        <a:cubicBezTo>
                          <a:pt x="5" y="1"/>
                          <a:pt x="5" y="1"/>
                          <a:pt x="5" y="1"/>
                        </a:cubicBezTo>
                        <a:cubicBezTo>
                          <a:pt x="6" y="1"/>
                          <a:pt x="6" y="1"/>
                          <a:pt x="6" y="1"/>
                        </a:cubicBezTo>
                        <a:cubicBezTo>
                          <a:pt x="7" y="1"/>
                          <a:pt x="8" y="1"/>
                          <a:pt x="9" y="3"/>
                        </a:cubicBezTo>
                        <a:cubicBezTo>
                          <a:pt x="9" y="4"/>
                          <a:pt x="9" y="4"/>
                          <a:pt x="10" y="5"/>
                        </a:cubicBezTo>
                        <a:cubicBezTo>
                          <a:pt x="10" y="6"/>
                          <a:pt x="10" y="7"/>
                          <a:pt x="10" y="8"/>
                        </a:cubicBezTo>
                        <a:cubicBezTo>
                          <a:pt x="12" y="12"/>
                          <a:pt x="13" y="13"/>
                          <a:pt x="15" y="16"/>
                        </a:cubicBezTo>
                        <a:cubicBezTo>
                          <a:pt x="18" y="19"/>
                          <a:pt x="19" y="20"/>
                          <a:pt x="19" y="21"/>
                        </a:cubicBezTo>
                        <a:cubicBezTo>
                          <a:pt x="19" y="22"/>
                          <a:pt x="20" y="22"/>
                          <a:pt x="20" y="23"/>
                        </a:cubicBezTo>
                        <a:cubicBezTo>
                          <a:pt x="20" y="24"/>
                          <a:pt x="19" y="24"/>
                          <a:pt x="19" y="24"/>
                        </a:cubicBezTo>
                        <a:cubicBezTo>
                          <a:pt x="18" y="25"/>
                          <a:pt x="18" y="25"/>
                          <a:pt x="17" y="25"/>
                        </a:cubicBezTo>
                        <a:cubicBezTo>
                          <a:pt x="17" y="25"/>
                          <a:pt x="17" y="25"/>
                          <a:pt x="17" y="25"/>
                        </a:cubicBezTo>
                        <a:cubicBezTo>
                          <a:pt x="16" y="25"/>
                          <a:pt x="15" y="26"/>
                          <a:pt x="14" y="28"/>
                        </a:cubicBezTo>
                        <a:cubicBezTo>
                          <a:pt x="14" y="28"/>
                          <a:pt x="14" y="29"/>
                          <a:pt x="14" y="29"/>
                        </a:cubicBezTo>
                        <a:cubicBezTo>
                          <a:pt x="13" y="29"/>
                          <a:pt x="13" y="29"/>
                          <a:pt x="13" y="29"/>
                        </a:cubicBezTo>
                        <a:cubicBezTo>
                          <a:pt x="13" y="29"/>
                          <a:pt x="12" y="28"/>
                          <a:pt x="12" y="28"/>
                        </a:cubicBezTo>
                        <a:cubicBezTo>
                          <a:pt x="11" y="26"/>
                          <a:pt x="10" y="25"/>
                          <a:pt x="9" y="23"/>
                        </a:cubicBezTo>
                        <a:cubicBezTo>
                          <a:pt x="9" y="23"/>
                          <a:pt x="9" y="22"/>
                          <a:pt x="9" y="22"/>
                        </a:cubicBezTo>
                        <a:cubicBezTo>
                          <a:pt x="9" y="20"/>
                          <a:pt x="8" y="19"/>
                          <a:pt x="8" y="18"/>
                        </a:cubicBezTo>
                        <a:cubicBezTo>
                          <a:pt x="6" y="14"/>
                          <a:pt x="5" y="11"/>
                          <a:pt x="3" y="9"/>
                        </a:cubicBezTo>
                        <a:cubicBezTo>
                          <a:pt x="2" y="9"/>
                          <a:pt x="2" y="8"/>
                          <a:pt x="1" y="7"/>
                        </a:cubicBezTo>
                        <a:cubicBezTo>
                          <a:pt x="1" y="5"/>
                          <a:pt x="1" y="4"/>
                          <a:pt x="1" y="3"/>
                        </a:cubicBezTo>
                        <a:cubicBezTo>
                          <a:pt x="1" y="3"/>
                          <a:pt x="1" y="3"/>
                          <a:pt x="1" y="3"/>
                        </a:cubicBezTo>
                        <a:cubicBezTo>
                          <a:pt x="1" y="3"/>
                          <a:pt x="1" y="3"/>
                          <a:pt x="1" y="3"/>
                        </a:cubicBezTo>
                        <a:cubicBezTo>
                          <a:pt x="1" y="4"/>
                          <a:pt x="1" y="4"/>
                          <a:pt x="1" y="4"/>
                        </a:cubicBezTo>
                        <a:cubicBezTo>
                          <a:pt x="0" y="6"/>
                          <a:pt x="2" y="9"/>
                          <a:pt x="3" y="10"/>
                        </a:cubicBezTo>
                        <a:cubicBezTo>
                          <a:pt x="5" y="12"/>
                          <a:pt x="7" y="16"/>
                          <a:pt x="9" y="22"/>
                        </a:cubicBezTo>
                        <a:cubicBezTo>
                          <a:pt x="10" y="26"/>
                          <a:pt x="12" y="29"/>
                          <a:pt x="13" y="29"/>
                        </a:cubicBezTo>
                        <a:cubicBezTo>
                          <a:pt x="14" y="29"/>
                          <a:pt x="15" y="29"/>
                          <a:pt x="15" y="28"/>
                        </a:cubicBezTo>
                        <a:cubicBezTo>
                          <a:pt x="16" y="24"/>
                          <a:pt x="20" y="26"/>
                          <a:pt x="20" y="23"/>
                        </a:cubicBezTo>
                        <a:cubicBezTo>
                          <a:pt x="20" y="20"/>
                          <a:pt x="18" y="20"/>
                          <a:pt x="16" y="16"/>
                        </a:cubicBezTo>
                        <a:cubicBezTo>
                          <a:pt x="13" y="12"/>
                          <a:pt x="11" y="11"/>
                          <a:pt x="10" y="5"/>
                        </a:cubicBezTo>
                        <a:cubicBezTo>
                          <a:pt x="9" y="1"/>
                          <a:pt x="7"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7" name="Freeform 7583">
                    <a:extLst>
                      <a:ext uri="{FF2B5EF4-FFF2-40B4-BE49-F238E27FC236}">
                        <a16:creationId xmlns:a16="http://schemas.microsoft.com/office/drawing/2014/main" xmlns="" id="{199B7CB5-AE34-42AF-BAF1-F148C2343E96}"/>
                      </a:ext>
                    </a:extLst>
                  </p:cNvPr>
                  <p:cNvSpPr>
                    <a:spLocks/>
                  </p:cNvSpPr>
                  <p:nvPr/>
                </p:nvSpPr>
                <p:spPr bwMode="auto">
                  <a:xfrm>
                    <a:off x="4119" y="2670"/>
                    <a:ext cx="9" cy="13"/>
                  </a:xfrm>
                  <a:custGeom>
                    <a:avLst/>
                    <a:gdLst>
                      <a:gd name="T0" fmla="*/ 1 w 11"/>
                      <a:gd name="T1" fmla="*/ 1 h 18"/>
                      <a:gd name="T2" fmla="*/ 4 w 11"/>
                      <a:gd name="T3" fmla="*/ 3 h 18"/>
                      <a:gd name="T4" fmla="*/ 9 w 11"/>
                      <a:gd name="T5" fmla="*/ 14 h 18"/>
                      <a:gd name="T6" fmla="*/ 10 w 11"/>
                      <a:gd name="T7" fmla="*/ 16 h 18"/>
                      <a:gd name="T8" fmla="*/ 8 w 11"/>
                      <a:gd name="T9" fmla="*/ 17 h 18"/>
                      <a:gd name="T10" fmla="*/ 3 w 11"/>
                      <a:gd name="T11" fmla="*/ 5 h 18"/>
                      <a:gd name="T12" fmla="*/ 1 w 11"/>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 y="1"/>
                        </a:moveTo>
                        <a:cubicBezTo>
                          <a:pt x="1" y="1"/>
                          <a:pt x="3" y="0"/>
                          <a:pt x="4" y="3"/>
                        </a:cubicBezTo>
                        <a:cubicBezTo>
                          <a:pt x="5" y="6"/>
                          <a:pt x="7" y="12"/>
                          <a:pt x="9" y="14"/>
                        </a:cubicBezTo>
                        <a:cubicBezTo>
                          <a:pt x="11" y="16"/>
                          <a:pt x="10" y="16"/>
                          <a:pt x="10" y="16"/>
                        </a:cubicBezTo>
                        <a:cubicBezTo>
                          <a:pt x="9" y="16"/>
                          <a:pt x="9" y="18"/>
                          <a:pt x="8" y="17"/>
                        </a:cubicBezTo>
                        <a:cubicBezTo>
                          <a:pt x="6" y="16"/>
                          <a:pt x="4" y="6"/>
                          <a:pt x="3" y="5"/>
                        </a:cubicBezTo>
                        <a:cubicBezTo>
                          <a:pt x="3" y="5"/>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8" name="Freeform 7584">
                    <a:extLst>
                      <a:ext uri="{FF2B5EF4-FFF2-40B4-BE49-F238E27FC236}">
                        <a16:creationId xmlns:a16="http://schemas.microsoft.com/office/drawing/2014/main" xmlns="" id="{78AAB96C-82F4-4D22-9F91-9E05973AE245}"/>
                      </a:ext>
                    </a:extLst>
                  </p:cNvPr>
                  <p:cNvSpPr>
                    <a:spLocks/>
                  </p:cNvSpPr>
                  <p:nvPr/>
                </p:nvSpPr>
                <p:spPr bwMode="auto">
                  <a:xfrm>
                    <a:off x="4107" y="2643"/>
                    <a:ext cx="14" cy="26"/>
                  </a:xfrm>
                  <a:custGeom>
                    <a:avLst/>
                    <a:gdLst>
                      <a:gd name="T0" fmla="*/ 6 w 19"/>
                      <a:gd name="T1" fmla="*/ 2 h 34"/>
                      <a:gd name="T2" fmla="*/ 10 w 19"/>
                      <a:gd name="T3" fmla="*/ 8 h 34"/>
                      <a:gd name="T4" fmla="*/ 16 w 19"/>
                      <a:gd name="T5" fmla="*/ 20 h 34"/>
                      <a:gd name="T6" fmla="*/ 17 w 19"/>
                      <a:gd name="T7" fmla="*/ 30 h 34"/>
                      <a:gd name="T8" fmla="*/ 13 w 19"/>
                      <a:gd name="T9" fmla="*/ 32 h 34"/>
                      <a:gd name="T10" fmla="*/ 7 w 19"/>
                      <a:gd name="T11" fmla="*/ 24 h 34"/>
                      <a:gd name="T12" fmla="*/ 5 w 19"/>
                      <a:gd name="T13" fmla="*/ 14 h 34"/>
                      <a:gd name="T14" fmla="*/ 1 w 19"/>
                      <a:gd name="T15" fmla="*/ 4 h 34"/>
                      <a:gd name="T16" fmla="*/ 6 w 19"/>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6" y="2"/>
                        </a:moveTo>
                        <a:cubicBezTo>
                          <a:pt x="6" y="2"/>
                          <a:pt x="8" y="0"/>
                          <a:pt x="10" y="8"/>
                        </a:cubicBezTo>
                        <a:cubicBezTo>
                          <a:pt x="12" y="15"/>
                          <a:pt x="12" y="15"/>
                          <a:pt x="16" y="20"/>
                        </a:cubicBezTo>
                        <a:cubicBezTo>
                          <a:pt x="19" y="26"/>
                          <a:pt x="19" y="29"/>
                          <a:pt x="17" y="30"/>
                        </a:cubicBezTo>
                        <a:cubicBezTo>
                          <a:pt x="15" y="31"/>
                          <a:pt x="14" y="31"/>
                          <a:pt x="13" y="32"/>
                        </a:cubicBezTo>
                        <a:cubicBezTo>
                          <a:pt x="13" y="34"/>
                          <a:pt x="9" y="33"/>
                          <a:pt x="7" y="24"/>
                        </a:cubicBezTo>
                        <a:cubicBezTo>
                          <a:pt x="5" y="16"/>
                          <a:pt x="5" y="15"/>
                          <a:pt x="5" y="14"/>
                        </a:cubicBezTo>
                        <a:cubicBezTo>
                          <a:pt x="4" y="12"/>
                          <a:pt x="0" y="6"/>
                          <a:pt x="1" y="4"/>
                        </a:cubicBezTo>
                        <a:cubicBezTo>
                          <a:pt x="2" y="2"/>
                          <a:pt x="6" y="2"/>
                          <a:pt x="6"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49" name="Freeform 7585">
                    <a:extLst>
                      <a:ext uri="{FF2B5EF4-FFF2-40B4-BE49-F238E27FC236}">
                        <a16:creationId xmlns:a16="http://schemas.microsoft.com/office/drawing/2014/main" xmlns="" id="{B8B4D10F-1B44-4AE9-A48B-FD50B91B0DF2}"/>
                      </a:ext>
                    </a:extLst>
                  </p:cNvPr>
                  <p:cNvSpPr>
                    <a:spLocks noEditPoints="1"/>
                  </p:cNvSpPr>
                  <p:nvPr/>
                </p:nvSpPr>
                <p:spPr bwMode="auto">
                  <a:xfrm>
                    <a:off x="4107" y="2644"/>
                    <a:ext cx="14" cy="25"/>
                  </a:xfrm>
                  <a:custGeom>
                    <a:avLst/>
                    <a:gdLst>
                      <a:gd name="T0" fmla="*/ 13 w 18"/>
                      <a:gd name="T1" fmla="*/ 32 h 33"/>
                      <a:gd name="T2" fmla="*/ 12 w 18"/>
                      <a:gd name="T3" fmla="*/ 32 h 33"/>
                      <a:gd name="T4" fmla="*/ 12 w 18"/>
                      <a:gd name="T5" fmla="*/ 32 h 33"/>
                      <a:gd name="T6" fmla="*/ 6 w 18"/>
                      <a:gd name="T7" fmla="*/ 24 h 33"/>
                      <a:gd name="T8" fmla="*/ 6 w 18"/>
                      <a:gd name="T9" fmla="*/ 23 h 33"/>
                      <a:gd name="T10" fmla="*/ 5 w 18"/>
                      <a:gd name="T11" fmla="*/ 18 h 33"/>
                      <a:gd name="T12" fmla="*/ 3 w 18"/>
                      <a:gd name="T13" fmla="*/ 13 h 33"/>
                      <a:gd name="T14" fmla="*/ 0 w 18"/>
                      <a:gd name="T15" fmla="*/ 5 h 33"/>
                      <a:gd name="T16" fmla="*/ 0 w 18"/>
                      <a:gd name="T17" fmla="*/ 3 h 33"/>
                      <a:gd name="T18" fmla="*/ 3 w 18"/>
                      <a:gd name="T19" fmla="*/ 1 h 33"/>
                      <a:gd name="T20" fmla="*/ 5 w 18"/>
                      <a:gd name="T21" fmla="*/ 0 h 33"/>
                      <a:gd name="T22" fmla="*/ 5 w 18"/>
                      <a:gd name="T23" fmla="*/ 0 h 33"/>
                      <a:gd name="T24" fmla="*/ 9 w 18"/>
                      <a:gd name="T25" fmla="*/ 7 h 33"/>
                      <a:gd name="T26" fmla="*/ 15 w 18"/>
                      <a:gd name="T27" fmla="*/ 19 h 33"/>
                      <a:gd name="T28" fmla="*/ 18 w 18"/>
                      <a:gd name="T29" fmla="*/ 25 h 33"/>
                      <a:gd name="T30" fmla="*/ 16 w 18"/>
                      <a:gd name="T31" fmla="*/ 30 h 33"/>
                      <a:gd name="T32" fmla="*/ 13 w 18"/>
                      <a:gd name="T33" fmla="*/ 32 h 33"/>
                      <a:gd name="T34" fmla="*/ 9 w 18"/>
                      <a:gd name="T35" fmla="*/ 7 h 33"/>
                      <a:gd name="T36" fmla="*/ 5 w 18"/>
                      <a:gd name="T37" fmla="*/ 1 h 33"/>
                      <a:gd name="T38" fmla="*/ 5 w 18"/>
                      <a:gd name="T39" fmla="*/ 1 h 33"/>
                      <a:gd name="T40" fmla="*/ 5 w 18"/>
                      <a:gd name="T41" fmla="*/ 1 h 33"/>
                      <a:gd name="T42" fmla="*/ 5 w 18"/>
                      <a:gd name="T43" fmla="*/ 1 h 33"/>
                      <a:gd name="T44" fmla="*/ 3 w 18"/>
                      <a:gd name="T45" fmla="*/ 2 h 33"/>
                      <a:gd name="T46" fmla="*/ 1 w 18"/>
                      <a:gd name="T47" fmla="*/ 3 h 33"/>
                      <a:gd name="T48" fmla="*/ 1 w 18"/>
                      <a:gd name="T49" fmla="*/ 5 h 33"/>
                      <a:gd name="T50" fmla="*/ 4 w 18"/>
                      <a:gd name="T51" fmla="*/ 12 h 33"/>
                      <a:gd name="T52" fmla="*/ 5 w 18"/>
                      <a:gd name="T53" fmla="*/ 18 h 33"/>
                      <a:gd name="T54" fmla="*/ 6 w 18"/>
                      <a:gd name="T55" fmla="*/ 23 h 33"/>
                      <a:gd name="T56" fmla="*/ 7 w 18"/>
                      <a:gd name="T57" fmla="*/ 23 h 33"/>
                      <a:gd name="T58" fmla="*/ 12 w 18"/>
                      <a:gd name="T59" fmla="*/ 31 h 33"/>
                      <a:gd name="T60" fmla="*/ 12 w 18"/>
                      <a:gd name="T61" fmla="*/ 31 h 33"/>
                      <a:gd name="T62" fmla="*/ 16 w 18"/>
                      <a:gd name="T63" fmla="*/ 29 h 33"/>
                      <a:gd name="T64" fmla="*/ 17 w 18"/>
                      <a:gd name="T65" fmla="*/ 25 h 33"/>
                      <a:gd name="T66" fmla="*/ 14 w 18"/>
                      <a:gd name="T67" fmla="*/ 19 h 33"/>
                      <a:gd name="T68" fmla="*/ 9 w 18"/>
                      <a:gd name="T69" fmla="*/ 7 h 33"/>
                      <a:gd name="T70" fmla="*/ 5 w 18"/>
                      <a:gd name="T71" fmla="*/ 1 h 33"/>
                      <a:gd name="T72" fmla="*/ 4 w 18"/>
                      <a:gd name="T73" fmla="*/ 0 h 33"/>
                      <a:gd name="T74" fmla="*/ 5 w 18"/>
                      <a:gd name="T7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13" y="32"/>
                        </a:moveTo>
                        <a:cubicBezTo>
                          <a:pt x="13" y="32"/>
                          <a:pt x="12" y="32"/>
                          <a:pt x="12" y="32"/>
                        </a:cubicBezTo>
                        <a:cubicBezTo>
                          <a:pt x="12" y="32"/>
                          <a:pt x="12" y="32"/>
                          <a:pt x="12" y="32"/>
                        </a:cubicBezTo>
                        <a:cubicBezTo>
                          <a:pt x="10" y="33"/>
                          <a:pt x="7" y="31"/>
                          <a:pt x="6" y="24"/>
                        </a:cubicBezTo>
                        <a:cubicBezTo>
                          <a:pt x="6" y="23"/>
                          <a:pt x="6" y="23"/>
                          <a:pt x="6" y="23"/>
                        </a:cubicBezTo>
                        <a:cubicBezTo>
                          <a:pt x="5" y="21"/>
                          <a:pt x="5" y="19"/>
                          <a:pt x="5" y="18"/>
                        </a:cubicBezTo>
                        <a:cubicBezTo>
                          <a:pt x="4" y="14"/>
                          <a:pt x="4" y="14"/>
                          <a:pt x="3" y="13"/>
                        </a:cubicBezTo>
                        <a:cubicBezTo>
                          <a:pt x="3" y="12"/>
                          <a:pt x="0" y="8"/>
                          <a:pt x="0" y="5"/>
                        </a:cubicBezTo>
                        <a:cubicBezTo>
                          <a:pt x="0" y="4"/>
                          <a:pt x="0" y="3"/>
                          <a:pt x="0" y="3"/>
                        </a:cubicBezTo>
                        <a:cubicBezTo>
                          <a:pt x="0" y="1"/>
                          <a:pt x="2" y="1"/>
                          <a:pt x="3" y="1"/>
                        </a:cubicBezTo>
                        <a:cubicBezTo>
                          <a:pt x="4" y="0"/>
                          <a:pt x="4" y="0"/>
                          <a:pt x="5" y="0"/>
                        </a:cubicBezTo>
                        <a:cubicBezTo>
                          <a:pt x="5" y="0"/>
                          <a:pt x="5" y="0"/>
                          <a:pt x="5" y="0"/>
                        </a:cubicBezTo>
                        <a:cubicBezTo>
                          <a:pt x="6" y="0"/>
                          <a:pt x="8" y="0"/>
                          <a:pt x="9" y="7"/>
                        </a:cubicBezTo>
                        <a:cubicBezTo>
                          <a:pt x="11" y="14"/>
                          <a:pt x="11" y="13"/>
                          <a:pt x="15" y="19"/>
                        </a:cubicBezTo>
                        <a:cubicBezTo>
                          <a:pt x="16" y="21"/>
                          <a:pt x="17" y="23"/>
                          <a:pt x="18" y="25"/>
                        </a:cubicBezTo>
                        <a:cubicBezTo>
                          <a:pt x="18" y="27"/>
                          <a:pt x="18" y="29"/>
                          <a:pt x="16" y="30"/>
                        </a:cubicBezTo>
                        <a:cubicBezTo>
                          <a:pt x="14" y="30"/>
                          <a:pt x="13" y="30"/>
                          <a:pt x="13" y="32"/>
                        </a:cubicBezTo>
                        <a:close/>
                        <a:moveTo>
                          <a:pt x="9" y="7"/>
                        </a:moveTo>
                        <a:cubicBezTo>
                          <a:pt x="7" y="1"/>
                          <a:pt x="5" y="1"/>
                          <a:pt x="5" y="1"/>
                        </a:cubicBezTo>
                        <a:cubicBezTo>
                          <a:pt x="5" y="1"/>
                          <a:pt x="5" y="1"/>
                          <a:pt x="5" y="1"/>
                        </a:cubicBezTo>
                        <a:cubicBezTo>
                          <a:pt x="5" y="1"/>
                          <a:pt x="5" y="1"/>
                          <a:pt x="5" y="1"/>
                        </a:cubicBezTo>
                        <a:cubicBezTo>
                          <a:pt x="5" y="1"/>
                          <a:pt x="5" y="1"/>
                          <a:pt x="5" y="1"/>
                        </a:cubicBezTo>
                        <a:cubicBezTo>
                          <a:pt x="5" y="1"/>
                          <a:pt x="4" y="1"/>
                          <a:pt x="3" y="2"/>
                        </a:cubicBezTo>
                        <a:cubicBezTo>
                          <a:pt x="2" y="2"/>
                          <a:pt x="1" y="2"/>
                          <a:pt x="1" y="3"/>
                        </a:cubicBezTo>
                        <a:cubicBezTo>
                          <a:pt x="0" y="4"/>
                          <a:pt x="0" y="4"/>
                          <a:pt x="1" y="5"/>
                        </a:cubicBezTo>
                        <a:cubicBezTo>
                          <a:pt x="1" y="7"/>
                          <a:pt x="3" y="11"/>
                          <a:pt x="4" y="12"/>
                        </a:cubicBezTo>
                        <a:cubicBezTo>
                          <a:pt x="4" y="13"/>
                          <a:pt x="5" y="14"/>
                          <a:pt x="5" y="18"/>
                        </a:cubicBezTo>
                        <a:cubicBezTo>
                          <a:pt x="6" y="19"/>
                          <a:pt x="6" y="21"/>
                          <a:pt x="6" y="23"/>
                        </a:cubicBezTo>
                        <a:cubicBezTo>
                          <a:pt x="7" y="23"/>
                          <a:pt x="7" y="23"/>
                          <a:pt x="7" y="23"/>
                        </a:cubicBezTo>
                        <a:cubicBezTo>
                          <a:pt x="8" y="30"/>
                          <a:pt x="11" y="32"/>
                          <a:pt x="12" y="31"/>
                        </a:cubicBezTo>
                        <a:cubicBezTo>
                          <a:pt x="12" y="31"/>
                          <a:pt x="12" y="31"/>
                          <a:pt x="12" y="31"/>
                        </a:cubicBezTo>
                        <a:cubicBezTo>
                          <a:pt x="13" y="29"/>
                          <a:pt x="14" y="29"/>
                          <a:pt x="16" y="29"/>
                        </a:cubicBezTo>
                        <a:cubicBezTo>
                          <a:pt x="17" y="28"/>
                          <a:pt x="17" y="27"/>
                          <a:pt x="17" y="25"/>
                        </a:cubicBezTo>
                        <a:cubicBezTo>
                          <a:pt x="17" y="24"/>
                          <a:pt x="16" y="22"/>
                          <a:pt x="14" y="19"/>
                        </a:cubicBezTo>
                        <a:cubicBezTo>
                          <a:pt x="10" y="14"/>
                          <a:pt x="10" y="14"/>
                          <a:pt x="9" y="7"/>
                        </a:cubicBezTo>
                        <a:close/>
                        <a:moveTo>
                          <a:pt x="5" y="1"/>
                        </a:moveTo>
                        <a:cubicBezTo>
                          <a:pt x="4" y="0"/>
                          <a:pt x="4" y="0"/>
                          <a:pt x="4"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0" name="Freeform 7586">
                    <a:extLst>
                      <a:ext uri="{FF2B5EF4-FFF2-40B4-BE49-F238E27FC236}">
                        <a16:creationId xmlns:a16="http://schemas.microsoft.com/office/drawing/2014/main" xmlns="" id="{2592A75D-3021-452D-8C73-7F6DA5297B18}"/>
                      </a:ext>
                    </a:extLst>
                  </p:cNvPr>
                  <p:cNvSpPr>
                    <a:spLocks/>
                  </p:cNvSpPr>
                  <p:nvPr/>
                </p:nvSpPr>
                <p:spPr bwMode="auto">
                  <a:xfrm>
                    <a:off x="4108" y="2646"/>
                    <a:ext cx="12" cy="21"/>
                  </a:xfrm>
                  <a:custGeom>
                    <a:avLst/>
                    <a:gdLst>
                      <a:gd name="T0" fmla="*/ 2 w 16"/>
                      <a:gd name="T1" fmla="*/ 0 h 28"/>
                      <a:gd name="T2" fmla="*/ 0 w 16"/>
                      <a:gd name="T3" fmla="*/ 1 h 28"/>
                      <a:gd name="T4" fmla="*/ 0 w 16"/>
                      <a:gd name="T5" fmla="*/ 2 h 28"/>
                      <a:gd name="T6" fmla="*/ 0 w 16"/>
                      <a:gd name="T7" fmla="*/ 2 h 28"/>
                      <a:gd name="T8" fmla="*/ 0 w 16"/>
                      <a:gd name="T9" fmla="*/ 3 h 28"/>
                      <a:gd name="T10" fmla="*/ 3 w 16"/>
                      <a:gd name="T11" fmla="*/ 9 h 28"/>
                      <a:gd name="T12" fmla="*/ 4 w 16"/>
                      <a:gd name="T13" fmla="*/ 15 h 28"/>
                      <a:gd name="T14" fmla="*/ 5 w 16"/>
                      <a:gd name="T15" fmla="*/ 20 h 28"/>
                      <a:gd name="T16" fmla="*/ 6 w 16"/>
                      <a:gd name="T17" fmla="*/ 20 h 28"/>
                      <a:gd name="T18" fmla="*/ 10 w 16"/>
                      <a:gd name="T19" fmla="*/ 28 h 28"/>
                      <a:gd name="T20" fmla="*/ 11 w 16"/>
                      <a:gd name="T21" fmla="*/ 28 h 28"/>
                      <a:gd name="T22" fmla="*/ 11 w 16"/>
                      <a:gd name="T23" fmla="*/ 28 h 28"/>
                      <a:gd name="T24" fmla="*/ 15 w 16"/>
                      <a:gd name="T25" fmla="*/ 26 h 28"/>
                      <a:gd name="T26" fmla="*/ 16 w 16"/>
                      <a:gd name="T27" fmla="*/ 22 h 28"/>
                      <a:gd name="T28" fmla="*/ 13 w 16"/>
                      <a:gd name="T29" fmla="*/ 16 h 28"/>
                      <a:gd name="T30" fmla="*/ 8 w 16"/>
                      <a:gd name="T31" fmla="*/ 4 h 28"/>
                      <a:gd name="T32" fmla="*/ 6 w 16"/>
                      <a:gd name="T33" fmla="*/ 0 h 28"/>
                      <a:gd name="T34" fmla="*/ 5 w 16"/>
                      <a:gd name="T35" fmla="*/ 0 h 28"/>
                      <a:gd name="T36" fmla="*/ 5 w 16"/>
                      <a:gd name="T37" fmla="*/ 1 h 28"/>
                      <a:gd name="T38" fmla="*/ 7 w 16"/>
                      <a:gd name="T39" fmla="*/ 7 h 28"/>
                      <a:gd name="T40" fmla="*/ 9 w 16"/>
                      <a:gd name="T41" fmla="*/ 13 h 28"/>
                      <a:gd name="T42" fmla="*/ 14 w 16"/>
                      <a:gd name="T43" fmla="*/ 23 h 28"/>
                      <a:gd name="T44" fmla="*/ 13 w 16"/>
                      <a:gd name="T45" fmla="*/ 23 h 28"/>
                      <a:gd name="T46" fmla="*/ 12 w 16"/>
                      <a:gd name="T47" fmla="*/ 23 h 28"/>
                      <a:gd name="T48" fmla="*/ 11 w 16"/>
                      <a:gd name="T49" fmla="*/ 23 h 28"/>
                      <a:gd name="T50" fmla="*/ 11 w 16"/>
                      <a:gd name="T51" fmla="*/ 23 h 28"/>
                      <a:gd name="T52" fmla="*/ 10 w 16"/>
                      <a:gd name="T53" fmla="*/ 25 h 28"/>
                      <a:gd name="T54" fmla="*/ 8 w 16"/>
                      <a:gd name="T55" fmla="*/ 24 h 28"/>
                      <a:gd name="T56" fmla="*/ 5 w 16"/>
                      <a:gd name="T57" fmla="*/ 10 h 28"/>
                      <a:gd name="T58" fmla="*/ 1 w 16"/>
                      <a:gd name="T59" fmla="*/ 2 h 28"/>
                      <a:gd name="T60" fmla="*/ 1 w 16"/>
                      <a:gd name="T61" fmla="*/ 0 h 28"/>
                      <a:gd name="T62" fmla="*/ 3 w 16"/>
                      <a:gd name="T63" fmla="*/ 1 h 28"/>
                      <a:gd name="T64" fmla="*/ 4 w 16"/>
                      <a:gd name="T65" fmla="*/ 1 h 28"/>
                      <a:gd name="T66" fmla="*/ 4 w 16"/>
                      <a:gd name="T67" fmla="*/ 0 h 28"/>
                      <a:gd name="T68" fmla="*/ 2 w 16"/>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8">
                        <a:moveTo>
                          <a:pt x="2" y="0"/>
                        </a:moveTo>
                        <a:cubicBezTo>
                          <a:pt x="1" y="0"/>
                          <a:pt x="0" y="1"/>
                          <a:pt x="0" y="1"/>
                        </a:cubicBezTo>
                        <a:cubicBezTo>
                          <a:pt x="0" y="1"/>
                          <a:pt x="0" y="1"/>
                          <a:pt x="0" y="2"/>
                        </a:cubicBezTo>
                        <a:cubicBezTo>
                          <a:pt x="0" y="2"/>
                          <a:pt x="0" y="2"/>
                          <a:pt x="0" y="2"/>
                        </a:cubicBezTo>
                        <a:cubicBezTo>
                          <a:pt x="0" y="3"/>
                          <a:pt x="0" y="3"/>
                          <a:pt x="0" y="3"/>
                        </a:cubicBezTo>
                        <a:cubicBezTo>
                          <a:pt x="1" y="5"/>
                          <a:pt x="2" y="9"/>
                          <a:pt x="3" y="9"/>
                        </a:cubicBezTo>
                        <a:cubicBezTo>
                          <a:pt x="3" y="10"/>
                          <a:pt x="4" y="11"/>
                          <a:pt x="4" y="15"/>
                        </a:cubicBezTo>
                        <a:cubicBezTo>
                          <a:pt x="5" y="16"/>
                          <a:pt x="5" y="18"/>
                          <a:pt x="5" y="20"/>
                        </a:cubicBezTo>
                        <a:cubicBezTo>
                          <a:pt x="6" y="20"/>
                          <a:pt x="6" y="20"/>
                          <a:pt x="6" y="20"/>
                        </a:cubicBezTo>
                        <a:cubicBezTo>
                          <a:pt x="7" y="27"/>
                          <a:pt x="9" y="28"/>
                          <a:pt x="10" y="28"/>
                        </a:cubicBezTo>
                        <a:cubicBezTo>
                          <a:pt x="11" y="28"/>
                          <a:pt x="11" y="28"/>
                          <a:pt x="11" y="28"/>
                        </a:cubicBezTo>
                        <a:cubicBezTo>
                          <a:pt x="11" y="28"/>
                          <a:pt x="11" y="28"/>
                          <a:pt x="11" y="28"/>
                        </a:cubicBezTo>
                        <a:cubicBezTo>
                          <a:pt x="12" y="26"/>
                          <a:pt x="13" y="26"/>
                          <a:pt x="15" y="26"/>
                        </a:cubicBezTo>
                        <a:cubicBezTo>
                          <a:pt x="16" y="25"/>
                          <a:pt x="16" y="24"/>
                          <a:pt x="16" y="22"/>
                        </a:cubicBezTo>
                        <a:cubicBezTo>
                          <a:pt x="16" y="21"/>
                          <a:pt x="15" y="19"/>
                          <a:pt x="13" y="16"/>
                        </a:cubicBezTo>
                        <a:cubicBezTo>
                          <a:pt x="9" y="11"/>
                          <a:pt x="9" y="11"/>
                          <a:pt x="8" y="4"/>
                        </a:cubicBezTo>
                        <a:cubicBezTo>
                          <a:pt x="7" y="2"/>
                          <a:pt x="7" y="1"/>
                          <a:pt x="6" y="0"/>
                        </a:cubicBezTo>
                        <a:cubicBezTo>
                          <a:pt x="6" y="0"/>
                          <a:pt x="5" y="0"/>
                          <a:pt x="5" y="0"/>
                        </a:cubicBezTo>
                        <a:cubicBezTo>
                          <a:pt x="5" y="1"/>
                          <a:pt x="5" y="1"/>
                          <a:pt x="5" y="1"/>
                        </a:cubicBezTo>
                        <a:cubicBezTo>
                          <a:pt x="5" y="1"/>
                          <a:pt x="7" y="4"/>
                          <a:pt x="7" y="7"/>
                        </a:cubicBezTo>
                        <a:cubicBezTo>
                          <a:pt x="7" y="9"/>
                          <a:pt x="7" y="11"/>
                          <a:pt x="9" y="13"/>
                        </a:cubicBezTo>
                        <a:cubicBezTo>
                          <a:pt x="11" y="15"/>
                          <a:pt x="15" y="21"/>
                          <a:pt x="14" y="23"/>
                        </a:cubicBezTo>
                        <a:cubicBezTo>
                          <a:pt x="14" y="23"/>
                          <a:pt x="14" y="23"/>
                          <a:pt x="13" y="23"/>
                        </a:cubicBezTo>
                        <a:cubicBezTo>
                          <a:pt x="12" y="23"/>
                          <a:pt x="12" y="23"/>
                          <a:pt x="12" y="23"/>
                        </a:cubicBezTo>
                        <a:cubicBezTo>
                          <a:pt x="11" y="23"/>
                          <a:pt x="11" y="23"/>
                          <a:pt x="11" y="23"/>
                        </a:cubicBezTo>
                        <a:cubicBezTo>
                          <a:pt x="11" y="23"/>
                          <a:pt x="11" y="23"/>
                          <a:pt x="11" y="23"/>
                        </a:cubicBezTo>
                        <a:cubicBezTo>
                          <a:pt x="10" y="24"/>
                          <a:pt x="10" y="25"/>
                          <a:pt x="10" y="25"/>
                        </a:cubicBezTo>
                        <a:cubicBezTo>
                          <a:pt x="9" y="25"/>
                          <a:pt x="9" y="25"/>
                          <a:pt x="8" y="24"/>
                        </a:cubicBezTo>
                        <a:cubicBezTo>
                          <a:pt x="6" y="22"/>
                          <a:pt x="5" y="13"/>
                          <a:pt x="5" y="10"/>
                        </a:cubicBezTo>
                        <a:cubicBezTo>
                          <a:pt x="4" y="8"/>
                          <a:pt x="1" y="4"/>
                          <a:pt x="1" y="2"/>
                        </a:cubicBezTo>
                        <a:cubicBezTo>
                          <a:pt x="0" y="1"/>
                          <a:pt x="1" y="0"/>
                          <a:pt x="1" y="0"/>
                        </a:cubicBezTo>
                        <a:cubicBezTo>
                          <a:pt x="2" y="0"/>
                          <a:pt x="2" y="0"/>
                          <a:pt x="3" y="1"/>
                        </a:cubicBezTo>
                        <a:cubicBezTo>
                          <a:pt x="4" y="1"/>
                          <a:pt x="4" y="1"/>
                          <a:pt x="4"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1" name="Freeform 7587">
                    <a:extLst>
                      <a:ext uri="{FF2B5EF4-FFF2-40B4-BE49-F238E27FC236}">
                        <a16:creationId xmlns:a16="http://schemas.microsoft.com/office/drawing/2014/main" xmlns="" id="{3FFE4BAC-D2A1-4F0E-9AC4-BDF3327D44D3}"/>
                      </a:ext>
                    </a:extLst>
                  </p:cNvPr>
                  <p:cNvSpPr>
                    <a:spLocks noEditPoints="1"/>
                  </p:cNvSpPr>
                  <p:nvPr/>
                </p:nvSpPr>
                <p:spPr bwMode="auto">
                  <a:xfrm>
                    <a:off x="4107" y="2646"/>
                    <a:ext cx="14" cy="22"/>
                  </a:xfrm>
                  <a:custGeom>
                    <a:avLst/>
                    <a:gdLst>
                      <a:gd name="T0" fmla="*/ 1 w 18"/>
                      <a:gd name="T1" fmla="*/ 1 h 29"/>
                      <a:gd name="T2" fmla="*/ 0 w 18"/>
                      <a:gd name="T3" fmla="*/ 1 h 29"/>
                      <a:gd name="T4" fmla="*/ 1 w 18"/>
                      <a:gd name="T5" fmla="*/ 2 h 29"/>
                      <a:gd name="T6" fmla="*/ 1 w 18"/>
                      <a:gd name="T7" fmla="*/ 2 h 29"/>
                      <a:gd name="T8" fmla="*/ 1 w 18"/>
                      <a:gd name="T9" fmla="*/ 1 h 29"/>
                      <a:gd name="T10" fmla="*/ 8 w 18"/>
                      <a:gd name="T11" fmla="*/ 0 h 29"/>
                      <a:gd name="T12" fmla="*/ 7 w 18"/>
                      <a:gd name="T13" fmla="*/ 0 h 29"/>
                      <a:gd name="T14" fmla="*/ 7 w 18"/>
                      <a:gd name="T15" fmla="*/ 0 h 29"/>
                      <a:gd name="T16" fmla="*/ 9 w 18"/>
                      <a:gd name="T17" fmla="*/ 4 h 29"/>
                      <a:gd name="T18" fmla="*/ 14 w 18"/>
                      <a:gd name="T19" fmla="*/ 16 h 29"/>
                      <a:gd name="T20" fmla="*/ 17 w 18"/>
                      <a:gd name="T21" fmla="*/ 22 h 29"/>
                      <a:gd name="T22" fmla="*/ 16 w 18"/>
                      <a:gd name="T23" fmla="*/ 26 h 29"/>
                      <a:gd name="T24" fmla="*/ 12 w 18"/>
                      <a:gd name="T25" fmla="*/ 28 h 29"/>
                      <a:gd name="T26" fmla="*/ 12 w 18"/>
                      <a:gd name="T27" fmla="*/ 28 h 29"/>
                      <a:gd name="T28" fmla="*/ 11 w 18"/>
                      <a:gd name="T29" fmla="*/ 28 h 29"/>
                      <a:gd name="T30" fmla="*/ 7 w 18"/>
                      <a:gd name="T31" fmla="*/ 20 h 29"/>
                      <a:gd name="T32" fmla="*/ 6 w 18"/>
                      <a:gd name="T33" fmla="*/ 20 h 29"/>
                      <a:gd name="T34" fmla="*/ 5 w 18"/>
                      <a:gd name="T35" fmla="*/ 15 h 29"/>
                      <a:gd name="T36" fmla="*/ 4 w 18"/>
                      <a:gd name="T37" fmla="*/ 9 h 29"/>
                      <a:gd name="T38" fmla="*/ 1 w 18"/>
                      <a:gd name="T39" fmla="*/ 3 h 29"/>
                      <a:gd name="T40" fmla="*/ 1 w 18"/>
                      <a:gd name="T41" fmla="*/ 5 h 29"/>
                      <a:gd name="T42" fmla="*/ 4 w 18"/>
                      <a:gd name="T43" fmla="*/ 10 h 29"/>
                      <a:gd name="T44" fmla="*/ 6 w 18"/>
                      <a:gd name="T45" fmla="*/ 20 h 29"/>
                      <a:gd name="T46" fmla="*/ 11 w 18"/>
                      <a:gd name="T47" fmla="*/ 29 h 29"/>
                      <a:gd name="T48" fmla="*/ 12 w 18"/>
                      <a:gd name="T49" fmla="*/ 28 h 29"/>
                      <a:gd name="T50" fmla="*/ 16 w 18"/>
                      <a:gd name="T51" fmla="*/ 26 h 29"/>
                      <a:gd name="T52" fmla="*/ 15 w 18"/>
                      <a:gd name="T53" fmla="*/ 16 h 29"/>
                      <a:gd name="T54" fmla="*/ 9 w 18"/>
                      <a:gd name="T55" fmla="*/ 4 h 29"/>
                      <a:gd name="T56" fmla="*/ 8 w 18"/>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9">
                        <a:moveTo>
                          <a:pt x="1" y="1"/>
                        </a:moveTo>
                        <a:cubicBezTo>
                          <a:pt x="0" y="1"/>
                          <a:pt x="0" y="1"/>
                          <a:pt x="0" y="1"/>
                        </a:cubicBezTo>
                        <a:cubicBezTo>
                          <a:pt x="0" y="1"/>
                          <a:pt x="1" y="2"/>
                          <a:pt x="1" y="2"/>
                        </a:cubicBezTo>
                        <a:cubicBezTo>
                          <a:pt x="1" y="2"/>
                          <a:pt x="1" y="2"/>
                          <a:pt x="1" y="2"/>
                        </a:cubicBezTo>
                        <a:cubicBezTo>
                          <a:pt x="1" y="1"/>
                          <a:pt x="1" y="1"/>
                          <a:pt x="1" y="1"/>
                        </a:cubicBezTo>
                        <a:close/>
                        <a:moveTo>
                          <a:pt x="8" y="0"/>
                        </a:moveTo>
                        <a:cubicBezTo>
                          <a:pt x="7" y="0"/>
                          <a:pt x="7" y="0"/>
                          <a:pt x="7" y="0"/>
                        </a:cubicBezTo>
                        <a:cubicBezTo>
                          <a:pt x="7" y="0"/>
                          <a:pt x="7" y="0"/>
                          <a:pt x="7" y="0"/>
                        </a:cubicBezTo>
                        <a:cubicBezTo>
                          <a:pt x="8" y="1"/>
                          <a:pt x="8" y="2"/>
                          <a:pt x="9" y="4"/>
                        </a:cubicBezTo>
                        <a:cubicBezTo>
                          <a:pt x="10" y="11"/>
                          <a:pt x="10" y="11"/>
                          <a:pt x="14" y="16"/>
                        </a:cubicBezTo>
                        <a:cubicBezTo>
                          <a:pt x="16" y="19"/>
                          <a:pt x="17" y="21"/>
                          <a:pt x="17" y="22"/>
                        </a:cubicBezTo>
                        <a:cubicBezTo>
                          <a:pt x="17" y="24"/>
                          <a:pt x="17" y="25"/>
                          <a:pt x="16" y="26"/>
                        </a:cubicBezTo>
                        <a:cubicBezTo>
                          <a:pt x="14" y="26"/>
                          <a:pt x="13" y="26"/>
                          <a:pt x="12" y="28"/>
                        </a:cubicBezTo>
                        <a:cubicBezTo>
                          <a:pt x="12" y="28"/>
                          <a:pt x="12" y="28"/>
                          <a:pt x="12" y="28"/>
                        </a:cubicBezTo>
                        <a:cubicBezTo>
                          <a:pt x="11" y="28"/>
                          <a:pt x="11" y="28"/>
                          <a:pt x="11" y="28"/>
                        </a:cubicBezTo>
                        <a:cubicBezTo>
                          <a:pt x="10" y="28"/>
                          <a:pt x="8" y="27"/>
                          <a:pt x="7" y="20"/>
                        </a:cubicBezTo>
                        <a:cubicBezTo>
                          <a:pt x="6" y="20"/>
                          <a:pt x="6" y="20"/>
                          <a:pt x="6" y="20"/>
                        </a:cubicBezTo>
                        <a:cubicBezTo>
                          <a:pt x="6" y="18"/>
                          <a:pt x="6" y="16"/>
                          <a:pt x="5" y="15"/>
                        </a:cubicBezTo>
                        <a:cubicBezTo>
                          <a:pt x="5" y="11"/>
                          <a:pt x="4" y="10"/>
                          <a:pt x="4" y="9"/>
                        </a:cubicBezTo>
                        <a:cubicBezTo>
                          <a:pt x="3" y="9"/>
                          <a:pt x="2" y="5"/>
                          <a:pt x="1" y="3"/>
                        </a:cubicBezTo>
                        <a:cubicBezTo>
                          <a:pt x="1" y="4"/>
                          <a:pt x="1" y="4"/>
                          <a:pt x="1" y="5"/>
                        </a:cubicBezTo>
                        <a:cubicBezTo>
                          <a:pt x="2" y="7"/>
                          <a:pt x="3" y="9"/>
                          <a:pt x="4" y="10"/>
                        </a:cubicBezTo>
                        <a:cubicBezTo>
                          <a:pt x="4" y="11"/>
                          <a:pt x="4" y="12"/>
                          <a:pt x="6" y="20"/>
                        </a:cubicBezTo>
                        <a:cubicBezTo>
                          <a:pt x="7" y="27"/>
                          <a:pt x="10" y="29"/>
                          <a:pt x="11" y="29"/>
                        </a:cubicBezTo>
                        <a:cubicBezTo>
                          <a:pt x="12" y="29"/>
                          <a:pt x="12" y="29"/>
                          <a:pt x="12" y="28"/>
                        </a:cubicBezTo>
                        <a:cubicBezTo>
                          <a:pt x="13" y="27"/>
                          <a:pt x="14" y="27"/>
                          <a:pt x="16" y="26"/>
                        </a:cubicBezTo>
                        <a:cubicBezTo>
                          <a:pt x="18" y="25"/>
                          <a:pt x="18" y="22"/>
                          <a:pt x="15" y="16"/>
                        </a:cubicBezTo>
                        <a:cubicBezTo>
                          <a:pt x="11" y="11"/>
                          <a:pt x="11" y="11"/>
                          <a:pt x="9" y="4"/>
                        </a:cubicBezTo>
                        <a:cubicBezTo>
                          <a:pt x="9" y="2"/>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2" name="Freeform 7588">
                    <a:extLst>
                      <a:ext uri="{FF2B5EF4-FFF2-40B4-BE49-F238E27FC236}">
                        <a16:creationId xmlns:a16="http://schemas.microsoft.com/office/drawing/2014/main" xmlns="" id="{C4CF6E10-2DA5-43FB-9C8C-0C16902B46F2}"/>
                      </a:ext>
                    </a:extLst>
                  </p:cNvPr>
                  <p:cNvSpPr>
                    <a:spLocks/>
                  </p:cNvSpPr>
                  <p:nvPr/>
                </p:nvSpPr>
                <p:spPr bwMode="auto">
                  <a:xfrm>
                    <a:off x="4110" y="2648"/>
                    <a:ext cx="9" cy="16"/>
                  </a:xfrm>
                  <a:custGeom>
                    <a:avLst/>
                    <a:gdLst>
                      <a:gd name="T0" fmla="*/ 1 w 11"/>
                      <a:gd name="T1" fmla="*/ 1 h 22"/>
                      <a:gd name="T2" fmla="*/ 3 w 11"/>
                      <a:gd name="T3" fmla="*/ 6 h 22"/>
                      <a:gd name="T4" fmla="*/ 7 w 11"/>
                      <a:gd name="T5" fmla="*/ 13 h 22"/>
                      <a:gd name="T6" fmla="*/ 9 w 11"/>
                      <a:gd name="T7" fmla="*/ 19 h 22"/>
                      <a:gd name="T8" fmla="*/ 6 w 11"/>
                      <a:gd name="T9" fmla="*/ 20 h 22"/>
                      <a:gd name="T10" fmla="*/ 5 w 11"/>
                      <a:gd name="T11" fmla="*/ 15 h 22"/>
                      <a:gd name="T12" fmla="*/ 1 w 11"/>
                      <a:gd name="T13" fmla="*/ 4 h 22"/>
                      <a:gd name="T14" fmla="*/ 1 w 1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1" y="1"/>
                        </a:moveTo>
                        <a:cubicBezTo>
                          <a:pt x="1" y="1"/>
                          <a:pt x="3" y="4"/>
                          <a:pt x="3" y="6"/>
                        </a:cubicBezTo>
                        <a:cubicBezTo>
                          <a:pt x="4" y="8"/>
                          <a:pt x="5" y="11"/>
                          <a:pt x="7" y="13"/>
                        </a:cubicBezTo>
                        <a:cubicBezTo>
                          <a:pt x="9" y="15"/>
                          <a:pt x="11" y="19"/>
                          <a:pt x="9" y="19"/>
                        </a:cubicBezTo>
                        <a:cubicBezTo>
                          <a:pt x="7" y="19"/>
                          <a:pt x="7" y="19"/>
                          <a:pt x="6" y="20"/>
                        </a:cubicBezTo>
                        <a:cubicBezTo>
                          <a:pt x="6" y="22"/>
                          <a:pt x="6" y="19"/>
                          <a:pt x="5" y="15"/>
                        </a:cubicBezTo>
                        <a:cubicBezTo>
                          <a:pt x="3" y="11"/>
                          <a:pt x="3" y="6"/>
                          <a:pt x="1" y="4"/>
                        </a:cubicBezTo>
                        <a:cubicBezTo>
                          <a:pt x="0" y="2"/>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3" name="Freeform 7589">
                    <a:extLst>
                      <a:ext uri="{FF2B5EF4-FFF2-40B4-BE49-F238E27FC236}">
                        <a16:creationId xmlns:a16="http://schemas.microsoft.com/office/drawing/2014/main" xmlns="" id="{ACB4CDEB-88BD-485A-9B26-AF3D0675CB39}"/>
                      </a:ext>
                    </a:extLst>
                  </p:cNvPr>
                  <p:cNvSpPr>
                    <a:spLocks/>
                  </p:cNvSpPr>
                  <p:nvPr/>
                </p:nvSpPr>
                <p:spPr bwMode="auto">
                  <a:xfrm>
                    <a:off x="4104" y="2668"/>
                    <a:ext cx="15" cy="23"/>
                  </a:xfrm>
                  <a:custGeom>
                    <a:avLst/>
                    <a:gdLst>
                      <a:gd name="T0" fmla="*/ 9 w 19"/>
                      <a:gd name="T1" fmla="*/ 1 h 31"/>
                      <a:gd name="T2" fmla="*/ 13 w 19"/>
                      <a:gd name="T3" fmla="*/ 7 h 31"/>
                      <a:gd name="T4" fmla="*/ 16 w 19"/>
                      <a:gd name="T5" fmla="*/ 18 h 31"/>
                      <a:gd name="T6" fmla="*/ 18 w 19"/>
                      <a:gd name="T7" fmla="*/ 26 h 31"/>
                      <a:gd name="T8" fmla="*/ 15 w 19"/>
                      <a:gd name="T9" fmla="*/ 27 h 31"/>
                      <a:gd name="T10" fmla="*/ 10 w 19"/>
                      <a:gd name="T11" fmla="*/ 28 h 31"/>
                      <a:gd name="T12" fmla="*/ 5 w 19"/>
                      <a:gd name="T13" fmla="*/ 21 h 31"/>
                      <a:gd name="T14" fmla="*/ 3 w 19"/>
                      <a:gd name="T15" fmla="*/ 9 h 31"/>
                      <a:gd name="T16" fmla="*/ 9 w 19"/>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9" y="1"/>
                        </a:moveTo>
                        <a:cubicBezTo>
                          <a:pt x="9" y="1"/>
                          <a:pt x="15" y="1"/>
                          <a:pt x="13" y="7"/>
                        </a:cubicBezTo>
                        <a:cubicBezTo>
                          <a:pt x="12" y="13"/>
                          <a:pt x="14" y="14"/>
                          <a:pt x="16" y="18"/>
                        </a:cubicBezTo>
                        <a:cubicBezTo>
                          <a:pt x="17" y="22"/>
                          <a:pt x="19" y="23"/>
                          <a:pt x="18" y="26"/>
                        </a:cubicBezTo>
                        <a:cubicBezTo>
                          <a:pt x="18" y="27"/>
                          <a:pt x="16" y="27"/>
                          <a:pt x="15" y="27"/>
                        </a:cubicBezTo>
                        <a:cubicBezTo>
                          <a:pt x="13" y="27"/>
                          <a:pt x="11" y="27"/>
                          <a:pt x="10" y="28"/>
                        </a:cubicBezTo>
                        <a:cubicBezTo>
                          <a:pt x="6" y="31"/>
                          <a:pt x="4" y="26"/>
                          <a:pt x="5" y="21"/>
                        </a:cubicBezTo>
                        <a:cubicBezTo>
                          <a:pt x="5" y="15"/>
                          <a:pt x="4" y="11"/>
                          <a:pt x="3" y="9"/>
                        </a:cubicBezTo>
                        <a:cubicBezTo>
                          <a:pt x="1" y="6"/>
                          <a:pt x="0" y="0"/>
                          <a:pt x="9"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4" name="Freeform 7590">
                    <a:extLst>
                      <a:ext uri="{FF2B5EF4-FFF2-40B4-BE49-F238E27FC236}">
                        <a16:creationId xmlns:a16="http://schemas.microsoft.com/office/drawing/2014/main" xmlns="" id="{8E7B96FD-407E-4E42-BB58-0077F9C112AB}"/>
                      </a:ext>
                    </a:extLst>
                  </p:cNvPr>
                  <p:cNvSpPr>
                    <a:spLocks noEditPoints="1"/>
                  </p:cNvSpPr>
                  <p:nvPr/>
                </p:nvSpPr>
                <p:spPr bwMode="auto">
                  <a:xfrm>
                    <a:off x="4105" y="2668"/>
                    <a:ext cx="14" cy="23"/>
                  </a:xfrm>
                  <a:custGeom>
                    <a:avLst/>
                    <a:gdLst>
                      <a:gd name="T0" fmla="*/ 9 w 18"/>
                      <a:gd name="T1" fmla="*/ 29 h 30"/>
                      <a:gd name="T2" fmla="*/ 7 w 18"/>
                      <a:gd name="T3" fmla="*/ 30 h 30"/>
                      <a:gd name="T4" fmla="*/ 3 w 18"/>
                      <a:gd name="T5" fmla="*/ 22 h 30"/>
                      <a:gd name="T6" fmla="*/ 3 w 18"/>
                      <a:gd name="T7" fmla="*/ 21 h 30"/>
                      <a:gd name="T8" fmla="*/ 3 w 18"/>
                      <a:gd name="T9" fmla="*/ 17 h 30"/>
                      <a:gd name="T10" fmla="*/ 1 w 18"/>
                      <a:gd name="T11" fmla="*/ 9 h 30"/>
                      <a:gd name="T12" fmla="*/ 0 w 18"/>
                      <a:gd name="T13" fmla="*/ 5 h 30"/>
                      <a:gd name="T14" fmla="*/ 1 w 18"/>
                      <a:gd name="T15" fmla="*/ 2 h 30"/>
                      <a:gd name="T16" fmla="*/ 7 w 18"/>
                      <a:gd name="T17" fmla="*/ 0 h 30"/>
                      <a:gd name="T18" fmla="*/ 8 w 18"/>
                      <a:gd name="T19" fmla="*/ 0 h 30"/>
                      <a:gd name="T20" fmla="*/ 13 w 18"/>
                      <a:gd name="T21" fmla="*/ 5 h 30"/>
                      <a:gd name="T22" fmla="*/ 13 w 18"/>
                      <a:gd name="T23" fmla="*/ 7 h 30"/>
                      <a:gd name="T24" fmla="*/ 13 w 18"/>
                      <a:gd name="T25" fmla="*/ 10 h 30"/>
                      <a:gd name="T26" fmla="*/ 15 w 18"/>
                      <a:gd name="T27" fmla="*/ 18 h 30"/>
                      <a:gd name="T28" fmla="*/ 18 w 18"/>
                      <a:gd name="T29" fmla="*/ 24 h 30"/>
                      <a:gd name="T30" fmla="*/ 18 w 18"/>
                      <a:gd name="T31" fmla="*/ 26 h 30"/>
                      <a:gd name="T32" fmla="*/ 15 w 18"/>
                      <a:gd name="T33" fmla="*/ 28 h 30"/>
                      <a:gd name="T34" fmla="*/ 13 w 18"/>
                      <a:gd name="T35" fmla="*/ 28 h 30"/>
                      <a:gd name="T36" fmla="*/ 9 w 18"/>
                      <a:gd name="T37" fmla="*/ 29 h 30"/>
                      <a:gd name="T38" fmla="*/ 8 w 18"/>
                      <a:gd name="T39" fmla="*/ 28 h 30"/>
                      <a:gd name="T40" fmla="*/ 13 w 18"/>
                      <a:gd name="T41" fmla="*/ 26 h 30"/>
                      <a:gd name="T42" fmla="*/ 13 w 18"/>
                      <a:gd name="T43" fmla="*/ 26 h 30"/>
                      <a:gd name="T44" fmla="*/ 15 w 18"/>
                      <a:gd name="T45" fmla="*/ 27 h 30"/>
                      <a:gd name="T46" fmla="*/ 17 w 18"/>
                      <a:gd name="T47" fmla="*/ 26 h 30"/>
                      <a:gd name="T48" fmla="*/ 17 w 18"/>
                      <a:gd name="T49" fmla="*/ 24 h 30"/>
                      <a:gd name="T50" fmla="*/ 14 w 18"/>
                      <a:gd name="T51" fmla="*/ 18 h 30"/>
                      <a:gd name="T52" fmla="*/ 12 w 18"/>
                      <a:gd name="T53" fmla="*/ 10 h 30"/>
                      <a:gd name="T54" fmla="*/ 12 w 18"/>
                      <a:gd name="T55" fmla="*/ 7 h 30"/>
                      <a:gd name="T56" fmla="*/ 12 w 18"/>
                      <a:gd name="T57" fmla="*/ 5 h 30"/>
                      <a:gd name="T58" fmla="*/ 8 w 18"/>
                      <a:gd name="T59" fmla="*/ 1 h 30"/>
                      <a:gd name="T60" fmla="*/ 8 w 18"/>
                      <a:gd name="T61" fmla="*/ 1 h 30"/>
                      <a:gd name="T62" fmla="*/ 8 w 18"/>
                      <a:gd name="T63" fmla="*/ 1 h 30"/>
                      <a:gd name="T64" fmla="*/ 7 w 18"/>
                      <a:gd name="T65" fmla="*/ 1 h 30"/>
                      <a:gd name="T66" fmla="*/ 1 w 18"/>
                      <a:gd name="T67" fmla="*/ 5 h 30"/>
                      <a:gd name="T68" fmla="*/ 2 w 18"/>
                      <a:gd name="T69" fmla="*/ 8 h 30"/>
                      <a:gd name="T70" fmla="*/ 4 w 18"/>
                      <a:gd name="T71" fmla="*/ 17 h 30"/>
                      <a:gd name="T72" fmla="*/ 4 w 18"/>
                      <a:gd name="T73" fmla="*/ 21 h 30"/>
                      <a:gd name="T74" fmla="*/ 4 w 18"/>
                      <a:gd name="T75" fmla="*/ 22 h 30"/>
                      <a:gd name="T76" fmla="*/ 5 w 18"/>
                      <a:gd name="T77" fmla="*/ 27 h 30"/>
                      <a:gd name="T78" fmla="*/ 7 w 18"/>
                      <a:gd name="T79" fmla="*/ 29 h 30"/>
                      <a:gd name="T80" fmla="*/ 8 w 18"/>
                      <a:gd name="T8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30">
                        <a:moveTo>
                          <a:pt x="9" y="29"/>
                        </a:moveTo>
                        <a:cubicBezTo>
                          <a:pt x="8" y="29"/>
                          <a:pt x="8" y="30"/>
                          <a:pt x="7" y="30"/>
                        </a:cubicBezTo>
                        <a:cubicBezTo>
                          <a:pt x="4" y="30"/>
                          <a:pt x="3" y="26"/>
                          <a:pt x="3" y="22"/>
                        </a:cubicBezTo>
                        <a:cubicBezTo>
                          <a:pt x="3" y="22"/>
                          <a:pt x="3" y="21"/>
                          <a:pt x="3" y="21"/>
                        </a:cubicBezTo>
                        <a:cubicBezTo>
                          <a:pt x="3" y="19"/>
                          <a:pt x="3" y="18"/>
                          <a:pt x="3" y="17"/>
                        </a:cubicBezTo>
                        <a:cubicBezTo>
                          <a:pt x="3" y="14"/>
                          <a:pt x="2" y="10"/>
                          <a:pt x="1" y="9"/>
                        </a:cubicBezTo>
                        <a:cubicBezTo>
                          <a:pt x="1" y="8"/>
                          <a:pt x="0" y="7"/>
                          <a:pt x="0" y="5"/>
                        </a:cubicBezTo>
                        <a:cubicBezTo>
                          <a:pt x="0" y="4"/>
                          <a:pt x="0" y="3"/>
                          <a:pt x="1" y="2"/>
                        </a:cubicBezTo>
                        <a:cubicBezTo>
                          <a:pt x="2" y="1"/>
                          <a:pt x="4" y="0"/>
                          <a:pt x="7" y="0"/>
                        </a:cubicBezTo>
                        <a:cubicBezTo>
                          <a:pt x="7" y="0"/>
                          <a:pt x="7" y="0"/>
                          <a:pt x="8" y="0"/>
                        </a:cubicBezTo>
                        <a:cubicBezTo>
                          <a:pt x="8" y="0"/>
                          <a:pt x="13" y="1"/>
                          <a:pt x="13" y="5"/>
                        </a:cubicBezTo>
                        <a:cubicBezTo>
                          <a:pt x="13" y="6"/>
                          <a:pt x="13" y="6"/>
                          <a:pt x="13" y="7"/>
                        </a:cubicBezTo>
                        <a:cubicBezTo>
                          <a:pt x="13" y="8"/>
                          <a:pt x="13" y="9"/>
                          <a:pt x="13" y="10"/>
                        </a:cubicBezTo>
                        <a:cubicBezTo>
                          <a:pt x="13" y="13"/>
                          <a:pt x="14" y="15"/>
                          <a:pt x="15" y="18"/>
                        </a:cubicBezTo>
                        <a:cubicBezTo>
                          <a:pt x="17" y="21"/>
                          <a:pt x="18" y="22"/>
                          <a:pt x="18" y="24"/>
                        </a:cubicBezTo>
                        <a:cubicBezTo>
                          <a:pt x="18" y="25"/>
                          <a:pt x="18" y="25"/>
                          <a:pt x="18" y="26"/>
                        </a:cubicBezTo>
                        <a:cubicBezTo>
                          <a:pt x="17" y="27"/>
                          <a:pt x="16" y="28"/>
                          <a:pt x="15" y="28"/>
                        </a:cubicBezTo>
                        <a:cubicBezTo>
                          <a:pt x="14" y="28"/>
                          <a:pt x="13" y="28"/>
                          <a:pt x="13" y="28"/>
                        </a:cubicBezTo>
                        <a:cubicBezTo>
                          <a:pt x="11" y="28"/>
                          <a:pt x="10" y="28"/>
                          <a:pt x="9" y="29"/>
                        </a:cubicBezTo>
                        <a:close/>
                        <a:moveTo>
                          <a:pt x="8" y="28"/>
                        </a:moveTo>
                        <a:cubicBezTo>
                          <a:pt x="10" y="27"/>
                          <a:pt x="11" y="26"/>
                          <a:pt x="13" y="26"/>
                        </a:cubicBezTo>
                        <a:cubicBezTo>
                          <a:pt x="13" y="26"/>
                          <a:pt x="13" y="26"/>
                          <a:pt x="13" y="26"/>
                        </a:cubicBezTo>
                        <a:cubicBezTo>
                          <a:pt x="13" y="26"/>
                          <a:pt x="14" y="27"/>
                          <a:pt x="15" y="27"/>
                        </a:cubicBezTo>
                        <a:cubicBezTo>
                          <a:pt x="16" y="27"/>
                          <a:pt x="16" y="26"/>
                          <a:pt x="17" y="26"/>
                        </a:cubicBezTo>
                        <a:cubicBezTo>
                          <a:pt x="17" y="25"/>
                          <a:pt x="17" y="25"/>
                          <a:pt x="17" y="24"/>
                        </a:cubicBezTo>
                        <a:cubicBezTo>
                          <a:pt x="17" y="23"/>
                          <a:pt x="16" y="22"/>
                          <a:pt x="14" y="18"/>
                        </a:cubicBezTo>
                        <a:cubicBezTo>
                          <a:pt x="13" y="15"/>
                          <a:pt x="12" y="14"/>
                          <a:pt x="12" y="10"/>
                        </a:cubicBezTo>
                        <a:cubicBezTo>
                          <a:pt x="12" y="9"/>
                          <a:pt x="12" y="8"/>
                          <a:pt x="12" y="7"/>
                        </a:cubicBezTo>
                        <a:cubicBezTo>
                          <a:pt x="12" y="6"/>
                          <a:pt x="12" y="6"/>
                          <a:pt x="12" y="5"/>
                        </a:cubicBezTo>
                        <a:cubicBezTo>
                          <a:pt x="12" y="2"/>
                          <a:pt x="8" y="1"/>
                          <a:pt x="8" y="1"/>
                        </a:cubicBezTo>
                        <a:cubicBezTo>
                          <a:pt x="8" y="1"/>
                          <a:pt x="8" y="1"/>
                          <a:pt x="8" y="1"/>
                        </a:cubicBezTo>
                        <a:cubicBezTo>
                          <a:pt x="8" y="1"/>
                          <a:pt x="8" y="1"/>
                          <a:pt x="8" y="1"/>
                        </a:cubicBezTo>
                        <a:cubicBezTo>
                          <a:pt x="7" y="1"/>
                          <a:pt x="7" y="1"/>
                          <a:pt x="7" y="1"/>
                        </a:cubicBezTo>
                        <a:cubicBezTo>
                          <a:pt x="2" y="1"/>
                          <a:pt x="1" y="3"/>
                          <a:pt x="1" y="5"/>
                        </a:cubicBezTo>
                        <a:cubicBezTo>
                          <a:pt x="1" y="6"/>
                          <a:pt x="1" y="8"/>
                          <a:pt x="2" y="8"/>
                        </a:cubicBezTo>
                        <a:cubicBezTo>
                          <a:pt x="4" y="10"/>
                          <a:pt x="4" y="13"/>
                          <a:pt x="4" y="17"/>
                        </a:cubicBezTo>
                        <a:cubicBezTo>
                          <a:pt x="4" y="18"/>
                          <a:pt x="4" y="20"/>
                          <a:pt x="4" y="21"/>
                        </a:cubicBezTo>
                        <a:cubicBezTo>
                          <a:pt x="4" y="21"/>
                          <a:pt x="4" y="22"/>
                          <a:pt x="4" y="22"/>
                        </a:cubicBezTo>
                        <a:cubicBezTo>
                          <a:pt x="4" y="24"/>
                          <a:pt x="4" y="26"/>
                          <a:pt x="5" y="27"/>
                        </a:cubicBezTo>
                        <a:cubicBezTo>
                          <a:pt x="5" y="28"/>
                          <a:pt x="6" y="29"/>
                          <a:pt x="7" y="29"/>
                        </a:cubicBezTo>
                        <a:cubicBezTo>
                          <a:pt x="7" y="29"/>
                          <a:pt x="8" y="28"/>
                          <a:pt x="8" y="2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5" name="Freeform 7591">
                    <a:extLst>
                      <a:ext uri="{FF2B5EF4-FFF2-40B4-BE49-F238E27FC236}">
                        <a16:creationId xmlns:a16="http://schemas.microsoft.com/office/drawing/2014/main" xmlns="" id="{633EEB5C-2980-4E75-AD4F-D484AA1568D5}"/>
                      </a:ext>
                    </a:extLst>
                  </p:cNvPr>
                  <p:cNvSpPr>
                    <a:spLocks noEditPoints="1"/>
                  </p:cNvSpPr>
                  <p:nvPr/>
                </p:nvSpPr>
                <p:spPr bwMode="auto">
                  <a:xfrm>
                    <a:off x="4106" y="2669"/>
                    <a:ext cx="12" cy="21"/>
                  </a:xfrm>
                  <a:custGeom>
                    <a:avLst/>
                    <a:gdLst>
                      <a:gd name="T0" fmla="*/ 6 w 16"/>
                      <a:gd name="T1" fmla="*/ 4 h 28"/>
                      <a:gd name="T2" fmla="*/ 7 w 16"/>
                      <a:gd name="T3" fmla="*/ 3 h 28"/>
                      <a:gd name="T4" fmla="*/ 8 w 16"/>
                      <a:gd name="T5" fmla="*/ 3 h 28"/>
                      <a:gd name="T6" fmla="*/ 8 w 16"/>
                      <a:gd name="T7" fmla="*/ 3 h 28"/>
                      <a:gd name="T8" fmla="*/ 9 w 16"/>
                      <a:gd name="T9" fmla="*/ 8 h 28"/>
                      <a:gd name="T10" fmla="*/ 11 w 16"/>
                      <a:gd name="T11" fmla="*/ 15 h 28"/>
                      <a:gd name="T12" fmla="*/ 14 w 16"/>
                      <a:gd name="T13" fmla="*/ 23 h 28"/>
                      <a:gd name="T14" fmla="*/ 13 w 16"/>
                      <a:gd name="T15" fmla="*/ 24 h 28"/>
                      <a:gd name="T16" fmla="*/ 11 w 16"/>
                      <a:gd name="T17" fmla="*/ 23 h 28"/>
                      <a:gd name="T18" fmla="*/ 10 w 16"/>
                      <a:gd name="T19" fmla="*/ 23 h 28"/>
                      <a:gd name="T20" fmla="*/ 8 w 16"/>
                      <a:gd name="T21" fmla="*/ 24 h 28"/>
                      <a:gd name="T22" fmla="*/ 6 w 16"/>
                      <a:gd name="T23" fmla="*/ 25 h 28"/>
                      <a:gd name="T24" fmla="*/ 5 w 16"/>
                      <a:gd name="T25" fmla="*/ 21 h 28"/>
                      <a:gd name="T26" fmla="*/ 4 w 16"/>
                      <a:gd name="T27" fmla="*/ 9 h 28"/>
                      <a:gd name="T28" fmla="*/ 3 w 16"/>
                      <a:gd name="T29" fmla="*/ 4 h 28"/>
                      <a:gd name="T30" fmla="*/ 4 w 16"/>
                      <a:gd name="T31" fmla="*/ 3 h 28"/>
                      <a:gd name="T32" fmla="*/ 5 w 16"/>
                      <a:gd name="T33" fmla="*/ 4 h 28"/>
                      <a:gd name="T34" fmla="*/ 6 w 16"/>
                      <a:gd name="T35" fmla="*/ 4 h 28"/>
                      <a:gd name="T36" fmla="*/ 7 w 16"/>
                      <a:gd name="T37" fmla="*/ 0 h 28"/>
                      <a:gd name="T38" fmla="*/ 7 w 16"/>
                      <a:gd name="T39" fmla="*/ 0 h 28"/>
                      <a:gd name="T40" fmla="*/ 7 w 16"/>
                      <a:gd name="T41" fmla="*/ 0 h 28"/>
                      <a:gd name="T42" fmla="*/ 6 w 16"/>
                      <a:gd name="T43" fmla="*/ 0 h 28"/>
                      <a:gd name="T44" fmla="*/ 6 w 16"/>
                      <a:gd name="T45" fmla="*/ 0 h 28"/>
                      <a:gd name="T46" fmla="*/ 3 w 16"/>
                      <a:gd name="T47" fmla="*/ 1 h 28"/>
                      <a:gd name="T48" fmla="*/ 1 w 16"/>
                      <a:gd name="T49" fmla="*/ 2 h 28"/>
                      <a:gd name="T50" fmla="*/ 1 w 16"/>
                      <a:gd name="T51" fmla="*/ 2 h 28"/>
                      <a:gd name="T52" fmla="*/ 1 w 16"/>
                      <a:gd name="T53" fmla="*/ 2 h 28"/>
                      <a:gd name="T54" fmla="*/ 0 w 16"/>
                      <a:gd name="T55" fmla="*/ 4 h 28"/>
                      <a:gd name="T56" fmla="*/ 1 w 16"/>
                      <a:gd name="T57" fmla="*/ 7 h 28"/>
                      <a:gd name="T58" fmla="*/ 3 w 16"/>
                      <a:gd name="T59" fmla="*/ 16 h 28"/>
                      <a:gd name="T60" fmla="*/ 3 w 16"/>
                      <a:gd name="T61" fmla="*/ 20 h 28"/>
                      <a:gd name="T62" fmla="*/ 3 w 16"/>
                      <a:gd name="T63" fmla="*/ 21 h 28"/>
                      <a:gd name="T64" fmla="*/ 4 w 16"/>
                      <a:gd name="T65" fmla="*/ 26 h 28"/>
                      <a:gd name="T66" fmla="*/ 6 w 16"/>
                      <a:gd name="T67" fmla="*/ 28 h 28"/>
                      <a:gd name="T68" fmla="*/ 6 w 16"/>
                      <a:gd name="T69" fmla="*/ 28 h 28"/>
                      <a:gd name="T70" fmla="*/ 7 w 16"/>
                      <a:gd name="T71" fmla="*/ 27 h 28"/>
                      <a:gd name="T72" fmla="*/ 11 w 16"/>
                      <a:gd name="T73" fmla="*/ 25 h 28"/>
                      <a:gd name="T74" fmla="*/ 11 w 16"/>
                      <a:gd name="T75" fmla="*/ 25 h 28"/>
                      <a:gd name="T76" fmla="*/ 14 w 16"/>
                      <a:gd name="T77" fmla="*/ 26 h 28"/>
                      <a:gd name="T78" fmla="*/ 16 w 16"/>
                      <a:gd name="T79" fmla="*/ 25 h 28"/>
                      <a:gd name="T80" fmla="*/ 16 w 16"/>
                      <a:gd name="T81" fmla="*/ 23 h 28"/>
                      <a:gd name="T82" fmla="*/ 13 w 16"/>
                      <a:gd name="T83" fmla="*/ 17 h 28"/>
                      <a:gd name="T84" fmla="*/ 11 w 16"/>
                      <a:gd name="T85" fmla="*/ 9 h 28"/>
                      <a:gd name="T86" fmla="*/ 11 w 16"/>
                      <a:gd name="T87" fmla="*/ 6 h 28"/>
                      <a:gd name="T88" fmla="*/ 11 w 16"/>
                      <a:gd name="T89" fmla="*/ 4 h 28"/>
                      <a:gd name="T90" fmla="*/ 7 w 16"/>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28">
                        <a:moveTo>
                          <a:pt x="6" y="4"/>
                        </a:moveTo>
                        <a:cubicBezTo>
                          <a:pt x="6" y="4"/>
                          <a:pt x="7" y="4"/>
                          <a:pt x="7" y="3"/>
                        </a:cubicBezTo>
                        <a:cubicBezTo>
                          <a:pt x="7" y="3"/>
                          <a:pt x="8" y="3"/>
                          <a:pt x="8" y="3"/>
                        </a:cubicBezTo>
                        <a:cubicBezTo>
                          <a:pt x="8" y="3"/>
                          <a:pt x="8" y="3"/>
                          <a:pt x="8" y="3"/>
                        </a:cubicBezTo>
                        <a:cubicBezTo>
                          <a:pt x="8" y="3"/>
                          <a:pt x="10" y="5"/>
                          <a:pt x="9" y="8"/>
                        </a:cubicBezTo>
                        <a:cubicBezTo>
                          <a:pt x="9" y="10"/>
                          <a:pt x="9" y="13"/>
                          <a:pt x="11" y="15"/>
                        </a:cubicBezTo>
                        <a:cubicBezTo>
                          <a:pt x="13" y="17"/>
                          <a:pt x="15" y="22"/>
                          <a:pt x="14" y="23"/>
                        </a:cubicBezTo>
                        <a:cubicBezTo>
                          <a:pt x="13" y="24"/>
                          <a:pt x="13" y="24"/>
                          <a:pt x="13" y="24"/>
                        </a:cubicBezTo>
                        <a:cubicBezTo>
                          <a:pt x="12" y="24"/>
                          <a:pt x="12" y="23"/>
                          <a:pt x="11" y="23"/>
                        </a:cubicBezTo>
                        <a:cubicBezTo>
                          <a:pt x="11" y="23"/>
                          <a:pt x="11" y="23"/>
                          <a:pt x="10" y="23"/>
                        </a:cubicBezTo>
                        <a:cubicBezTo>
                          <a:pt x="10" y="23"/>
                          <a:pt x="9" y="23"/>
                          <a:pt x="8" y="24"/>
                        </a:cubicBezTo>
                        <a:cubicBezTo>
                          <a:pt x="8" y="25"/>
                          <a:pt x="7" y="25"/>
                          <a:pt x="6" y="25"/>
                        </a:cubicBezTo>
                        <a:cubicBezTo>
                          <a:pt x="5" y="25"/>
                          <a:pt x="4" y="23"/>
                          <a:pt x="5" y="21"/>
                        </a:cubicBezTo>
                        <a:cubicBezTo>
                          <a:pt x="5" y="18"/>
                          <a:pt x="6" y="10"/>
                          <a:pt x="4" y="9"/>
                        </a:cubicBezTo>
                        <a:cubicBezTo>
                          <a:pt x="3" y="7"/>
                          <a:pt x="1" y="5"/>
                          <a:pt x="3" y="4"/>
                        </a:cubicBezTo>
                        <a:cubicBezTo>
                          <a:pt x="4" y="3"/>
                          <a:pt x="4" y="3"/>
                          <a:pt x="4" y="3"/>
                        </a:cubicBezTo>
                        <a:cubicBezTo>
                          <a:pt x="4" y="3"/>
                          <a:pt x="5" y="3"/>
                          <a:pt x="5" y="4"/>
                        </a:cubicBezTo>
                        <a:lnTo>
                          <a:pt x="6" y="4"/>
                        </a:lnTo>
                        <a:close/>
                        <a:moveTo>
                          <a:pt x="7" y="0"/>
                        </a:moveTo>
                        <a:cubicBezTo>
                          <a:pt x="7" y="0"/>
                          <a:pt x="7" y="0"/>
                          <a:pt x="7" y="0"/>
                        </a:cubicBezTo>
                        <a:cubicBezTo>
                          <a:pt x="7" y="0"/>
                          <a:pt x="7" y="0"/>
                          <a:pt x="7" y="0"/>
                        </a:cubicBezTo>
                        <a:cubicBezTo>
                          <a:pt x="6" y="0"/>
                          <a:pt x="6" y="0"/>
                          <a:pt x="6" y="0"/>
                        </a:cubicBezTo>
                        <a:cubicBezTo>
                          <a:pt x="6" y="0"/>
                          <a:pt x="6" y="0"/>
                          <a:pt x="6" y="0"/>
                        </a:cubicBezTo>
                        <a:cubicBezTo>
                          <a:pt x="4" y="1"/>
                          <a:pt x="4" y="1"/>
                          <a:pt x="3" y="1"/>
                        </a:cubicBezTo>
                        <a:cubicBezTo>
                          <a:pt x="2" y="1"/>
                          <a:pt x="1" y="1"/>
                          <a:pt x="1" y="2"/>
                        </a:cubicBezTo>
                        <a:cubicBezTo>
                          <a:pt x="1" y="2"/>
                          <a:pt x="1" y="2"/>
                          <a:pt x="1" y="2"/>
                        </a:cubicBezTo>
                        <a:cubicBezTo>
                          <a:pt x="1" y="2"/>
                          <a:pt x="1" y="2"/>
                          <a:pt x="1" y="2"/>
                        </a:cubicBezTo>
                        <a:cubicBezTo>
                          <a:pt x="0" y="3"/>
                          <a:pt x="0" y="3"/>
                          <a:pt x="0" y="4"/>
                        </a:cubicBezTo>
                        <a:cubicBezTo>
                          <a:pt x="0" y="5"/>
                          <a:pt x="0" y="7"/>
                          <a:pt x="1" y="7"/>
                        </a:cubicBezTo>
                        <a:cubicBezTo>
                          <a:pt x="3" y="9"/>
                          <a:pt x="3" y="12"/>
                          <a:pt x="3" y="16"/>
                        </a:cubicBezTo>
                        <a:cubicBezTo>
                          <a:pt x="3" y="17"/>
                          <a:pt x="3" y="19"/>
                          <a:pt x="3" y="20"/>
                        </a:cubicBezTo>
                        <a:cubicBezTo>
                          <a:pt x="3" y="20"/>
                          <a:pt x="3" y="21"/>
                          <a:pt x="3" y="21"/>
                        </a:cubicBezTo>
                        <a:cubicBezTo>
                          <a:pt x="3" y="23"/>
                          <a:pt x="3" y="25"/>
                          <a:pt x="4" y="26"/>
                        </a:cubicBezTo>
                        <a:cubicBezTo>
                          <a:pt x="4" y="27"/>
                          <a:pt x="5" y="28"/>
                          <a:pt x="6" y="28"/>
                        </a:cubicBezTo>
                        <a:cubicBezTo>
                          <a:pt x="6" y="28"/>
                          <a:pt x="6" y="28"/>
                          <a:pt x="6" y="28"/>
                        </a:cubicBezTo>
                        <a:cubicBezTo>
                          <a:pt x="6" y="28"/>
                          <a:pt x="7" y="27"/>
                          <a:pt x="7" y="27"/>
                        </a:cubicBezTo>
                        <a:cubicBezTo>
                          <a:pt x="8" y="25"/>
                          <a:pt x="10" y="25"/>
                          <a:pt x="11" y="25"/>
                        </a:cubicBezTo>
                        <a:cubicBezTo>
                          <a:pt x="11" y="25"/>
                          <a:pt x="11" y="25"/>
                          <a:pt x="11" y="25"/>
                        </a:cubicBezTo>
                        <a:cubicBezTo>
                          <a:pt x="12" y="25"/>
                          <a:pt x="13" y="25"/>
                          <a:pt x="14" y="26"/>
                        </a:cubicBezTo>
                        <a:cubicBezTo>
                          <a:pt x="15" y="25"/>
                          <a:pt x="15" y="25"/>
                          <a:pt x="16" y="25"/>
                        </a:cubicBezTo>
                        <a:cubicBezTo>
                          <a:pt x="16" y="24"/>
                          <a:pt x="16" y="24"/>
                          <a:pt x="16" y="23"/>
                        </a:cubicBezTo>
                        <a:cubicBezTo>
                          <a:pt x="16" y="22"/>
                          <a:pt x="15" y="21"/>
                          <a:pt x="13" y="17"/>
                        </a:cubicBezTo>
                        <a:cubicBezTo>
                          <a:pt x="12" y="14"/>
                          <a:pt x="11" y="13"/>
                          <a:pt x="11" y="9"/>
                        </a:cubicBezTo>
                        <a:cubicBezTo>
                          <a:pt x="11" y="8"/>
                          <a:pt x="11" y="7"/>
                          <a:pt x="11" y="6"/>
                        </a:cubicBezTo>
                        <a:cubicBezTo>
                          <a:pt x="11" y="5"/>
                          <a:pt x="11" y="5"/>
                          <a:pt x="11" y="4"/>
                        </a:cubicBezTo>
                        <a:cubicBezTo>
                          <a:pt x="11"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6" name="Freeform 7592">
                    <a:extLst>
                      <a:ext uri="{FF2B5EF4-FFF2-40B4-BE49-F238E27FC236}">
                        <a16:creationId xmlns:a16="http://schemas.microsoft.com/office/drawing/2014/main" xmlns="" id="{598867E6-C36F-4DC5-8A30-A2986A79A251}"/>
                      </a:ext>
                    </a:extLst>
                  </p:cNvPr>
                  <p:cNvSpPr>
                    <a:spLocks noEditPoints="1"/>
                  </p:cNvSpPr>
                  <p:nvPr/>
                </p:nvSpPr>
                <p:spPr bwMode="auto">
                  <a:xfrm>
                    <a:off x="4105" y="2669"/>
                    <a:ext cx="14" cy="21"/>
                  </a:xfrm>
                  <a:custGeom>
                    <a:avLst/>
                    <a:gdLst>
                      <a:gd name="T0" fmla="*/ 2 w 18"/>
                      <a:gd name="T1" fmla="*/ 2 h 28"/>
                      <a:gd name="T2" fmla="*/ 1 w 18"/>
                      <a:gd name="T3" fmla="*/ 2 h 28"/>
                      <a:gd name="T4" fmla="*/ 2 w 18"/>
                      <a:gd name="T5" fmla="*/ 8 h 28"/>
                      <a:gd name="T6" fmla="*/ 4 w 18"/>
                      <a:gd name="T7" fmla="*/ 20 h 28"/>
                      <a:gd name="T8" fmla="*/ 7 w 18"/>
                      <a:gd name="T9" fmla="*/ 28 h 28"/>
                      <a:gd name="T10" fmla="*/ 8 w 18"/>
                      <a:gd name="T11" fmla="*/ 28 h 28"/>
                      <a:gd name="T12" fmla="*/ 8 w 18"/>
                      <a:gd name="T13" fmla="*/ 27 h 28"/>
                      <a:gd name="T14" fmla="*/ 8 w 18"/>
                      <a:gd name="T15" fmla="*/ 27 h 28"/>
                      <a:gd name="T16" fmla="*/ 7 w 18"/>
                      <a:gd name="T17" fmla="*/ 28 h 28"/>
                      <a:gd name="T18" fmla="*/ 7 w 18"/>
                      <a:gd name="T19" fmla="*/ 28 h 28"/>
                      <a:gd name="T20" fmla="*/ 5 w 18"/>
                      <a:gd name="T21" fmla="*/ 26 h 28"/>
                      <a:gd name="T22" fmla="*/ 4 w 18"/>
                      <a:gd name="T23" fmla="*/ 21 h 28"/>
                      <a:gd name="T24" fmla="*/ 4 w 18"/>
                      <a:gd name="T25" fmla="*/ 20 h 28"/>
                      <a:gd name="T26" fmla="*/ 4 w 18"/>
                      <a:gd name="T27" fmla="*/ 16 h 28"/>
                      <a:gd name="T28" fmla="*/ 2 w 18"/>
                      <a:gd name="T29" fmla="*/ 7 h 28"/>
                      <a:gd name="T30" fmla="*/ 1 w 18"/>
                      <a:gd name="T31" fmla="*/ 4 h 28"/>
                      <a:gd name="T32" fmla="*/ 2 w 18"/>
                      <a:gd name="T33" fmla="*/ 2 h 28"/>
                      <a:gd name="T34" fmla="*/ 4 w 18"/>
                      <a:gd name="T35" fmla="*/ 1 h 28"/>
                      <a:gd name="T36" fmla="*/ 2 w 18"/>
                      <a:gd name="T37" fmla="*/ 2 h 28"/>
                      <a:gd name="T38" fmla="*/ 4 w 18"/>
                      <a:gd name="T39" fmla="*/ 1 h 28"/>
                      <a:gd name="T40" fmla="*/ 8 w 18"/>
                      <a:gd name="T41" fmla="*/ 0 h 28"/>
                      <a:gd name="T42" fmla="*/ 7 w 18"/>
                      <a:gd name="T43" fmla="*/ 0 h 28"/>
                      <a:gd name="T44" fmla="*/ 8 w 18"/>
                      <a:gd name="T45" fmla="*/ 0 h 28"/>
                      <a:gd name="T46" fmla="*/ 8 w 18"/>
                      <a:gd name="T47" fmla="*/ 0 h 28"/>
                      <a:gd name="T48" fmla="*/ 8 w 18"/>
                      <a:gd name="T49" fmla="*/ 0 h 28"/>
                      <a:gd name="T50" fmla="*/ 8 w 18"/>
                      <a:gd name="T51" fmla="*/ 0 h 28"/>
                      <a:gd name="T52" fmla="*/ 12 w 18"/>
                      <a:gd name="T53" fmla="*/ 4 h 28"/>
                      <a:gd name="T54" fmla="*/ 12 w 18"/>
                      <a:gd name="T55" fmla="*/ 6 h 28"/>
                      <a:gd name="T56" fmla="*/ 12 w 18"/>
                      <a:gd name="T57" fmla="*/ 9 h 28"/>
                      <a:gd name="T58" fmla="*/ 14 w 18"/>
                      <a:gd name="T59" fmla="*/ 17 h 28"/>
                      <a:gd name="T60" fmla="*/ 17 w 18"/>
                      <a:gd name="T61" fmla="*/ 23 h 28"/>
                      <a:gd name="T62" fmla="*/ 17 w 18"/>
                      <a:gd name="T63" fmla="*/ 25 h 28"/>
                      <a:gd name="T64" fmla="*/ 15 w 18"/>
                      <a:gd name="T65" fmla="*/ 26 h 28"/>
                      <a:gd name="T66" fmla="*/ 16 w 18"/>
                      <a:gd name="T67" fmla="*/ 26 h 28"/>
                      <a:gd name="T68" fmla="*/ 16 w 18"/>
                      <a:gd name="T69" fmla="*/ 26 h 28"/>
                      <a:gd name="T70" fmla="*/ 17 w 18"/>
                      <a:gd name="T71" fmla="*/ 25 h 28"/>
                      <a:gd name="T72" fmla="*/ 15 w 18"/>
                      <a:gd name="T73" fmla="*/ 17 h 28"/>
                      <a:gd name="T74" fmla="*/ 12 w 18"/>
                      <a:gd name="T75" fmla="*/ 6 h 28"/>
                      <a:gd name="T76" fmla="*/ 8 w 18"/>
                      <a:gd name="T7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28">
                        <a:moveTo>
                          <a:pt x="2" y="2"/>
                        </a:moveTo>
                        <a:cubicBezTo>
                          <a:pt x="1" y="2"/>
                          <a:pt x="1" y="2"/>
                          <a:pt x="1" y="2"/>
                        </a:cubicBezTo>
                        <a:cubicBezTo>
                          <a:pt x="0" y="4"/>
                          <a:pt x="1" y="6"/>
                          <a:pt x="2" y="8"/>
                        </a:cubicBezTo>
                        <a:cubicBezTo>
                          <a:pt x="3" y="10"/>
                          <a:pt x="4" y="14"/>
                          <a:pt x="4" y="20"/>
                        </a:cubicBezTo>
                        <a:cubicBezTo>
                          <a:pt x="3" y="24"/>
                          <a:pt x="5" y="28"/>
                          <a:pt x="7" y="28"/>
                        </a:cubicBezTo>
                        <a:cubicBezTo>
                          <a:pt x="8" y="28"/>
                          <a:pt x="8" y="28"/>
                          <a:pt x="8" y="28"/>
                        </a:cubicBezTo>
                        <a:cubicBezTo>
                          <a:pt x="8" y="27"/>
                          <a:pt x="8" y="27"/>
                          <a:pt x="8" y="27"/>
                        </a:cubicBezTo>
                        <a:cubicBezTo>
                          <a:pt x="8" y="27"/>
                          <a:pt x="8" y="27"/>
                          <a:pt x="8" y="27"/>
                        </a:cubicBezTo>
                        <a:cubicBezTo>
                          <a:pt x="8" y="27"/>
                          <a:pt x="7" y="28"/>
                          <a:pt x="7" y="28"/>
                        </a:cubicBezTo>
                        <a:cubicBezTo>
                          <a:pt x="7" y="28"/>
                          <a:pt x="7" y="28"/>
                          <a:pt x="7" y="28"/>
                        </a:cubicBezTo>
                        <a:cubicBezTo>
                          <a:pt x="6" y="28"/>
                          <a:pt x="5" y="27"/>
                          <a:pt x="5" y="26"/>
                        </a:cubicBezTo>
                        <a:cubicBezTo>
                          <a:pt x="4" y="25"/>
                          <a:pt x="4" y="23"/>
                          <a:pt x="4" y="21"/>
                        </a:cubicBezTo>
                        <a:cubicBezTo>
                          <a:pt x="4" y="21"/>
                          <a:pt x="4" y="20"/>
                          <a:pt x="4" y="20"/>
                        </a:cubicBezTo>
                        <a:cubicBezTo>
                          <a:pt x="4" y="19"/>
                          <a:pt x="4" y="17"/>
                          <a:pt x="4" y="16"/>
                        </a:cubicBezTo>
                        <a:cubicBezTo>
                          <a:pt x="4" y="12"/>
                          <a:pt x="4" y="9"/>
                          <a:pt x="2" y="7"/>
                        </a:cubicBezTo>
                        <a:cubicBezTo>
                          <a:pt x="1" y="7"/>
                          <a:pt x="1" y="5"/>
                          <a:pt x="1" y="4"/>
                        </a:cubicBezTo>
                        <a:cubicBezTo>
                          <a:pt x="1" y="3"/>
                          <a:pt x="1" y="3"/>
                          <a:pt x="2" y="2"/>
                        </a:cubicBezTo>
                        <a:close/>
                        <a:moveTo>
                          <a:pt x="4" y="1"/>
                        </a:moveTo>
                        <a:cubicBezTo>
                          <a:pt x="3" y="1"/>
                          <a:pt x="3" y="1"/>
                          <a:pt x="2" y="2"/>
                        </a:cubicBezTo>
                        <a:cubicBezTo>
                          <a:pt x="2" y="1"/>
                          <a:pt x="3" y="1"/>
                          <a:pt x="4" y="1"/>
                        </a:cubicBezTo>
                        <a:close/>
                        <a:moveTo>
                          <a:pt x="8" y="0"/>
                        </a:moveTo>
                        <a:cubicBezTo>
                          <a:pt x="7" y="0"/>
                          <a:pt x="7" y="0"/>
                          <a:pt x="7" y="0"/>
                        </a:cubicBezTo>
                        <a:cubicBezTo>
                          <a:pt x="8" y="0"/>
                          <a:pt x="8" y="0"/>
                          <a:pt x="8" y="0"/>
                        </a:cubicBezTo>
                        <a:close/>
                        <a:moveTo>
                          <a:pt x="8" y="0"/>
                        </a:moveTo>
                        <a:cubicBezTo>
                          <a:pt x="8" y="0"/>
                          <a:pt x="8" y="0"/>
                          <a:pt x="8" y="0"/>
                        </a:cubicBezTo>
                        <a:cubicBezTo>
                          <a:pt x="8" y="0"/>
                          <a:pt x="8" y="0"/>
                          <a:pt x="8" y="0"/>
                        </a:cubicBezTo>
                        <a:cubicBezTo>
                          <a:pt x="8" y="0"/>
                          <a:pt x="12" y="1"/>
                          <a:pt x="12" y="4"/>
                        </a:cubicBezTo>
                        <a:cubicBezTo>
                          <a:pt x="12" y="5"/>
                          <a:pt x="12" y="5"/>
                          <a:pt x="12" y="6"/>
                        </a:cubicBezTo>
                        <a:cubicBezTo>
                          <a:pt x="12" y="7"/>
                          <a:pt x="12" y="8"/>
                          <a:pt x="12" y="9"/>
                        </a:cubicBezTo>
                        <a:cubicBezTo>
                          <a:pt x="12" y="13"/>
                          <a:pt x="13" y="14"/>
                          <a:pt x="14" y="17"/>
                        </a:cubicBezTo>
                        <a:cubicBezTo>
                          <a:pt x="16" y="21"/>
                          <a:pt x="17" y="22"/>
                          <a:pt x="17" y="23"/>
                        </a:cubicBezTo>
                        <a:cubicBezTo>
                          <a:pt x="17" y="24"/>
                          <a:pt x="17" y="24"/>
                          <a:pt x="17" y="25"/>
                        </a:cubicBezTo>
                        <a:cubicBezTo>
                          <a:pt x="16" y="25"/>
                          <a:pt x="16" y="25"/>
                          <a:pt x="15" y="26"/>
                        </a:cubicBezTo>
                        <a:cubicBezTo>
                          <a:pt x="16" y="26"/>
                          <a:pt x="16" y="26"/>
                          <a:pt x="16" y="26"/>
                        </a:cubicBezTo>
                        <a:cubicBezTo>
                          <a:pt x="16" y="26"/>
                          <a:pt x="16" y="26"/>
                          <a:pt x="16" y="26"/>
                        </a:cubicBezTo>
                        <a:cubicBezTo>
                          <a:pt x="17" y="26"/>
                          <a:pt x="17" y="25"/>
                          <a:pt x="17" y="25"/>
                        </a:cubicBezTo>
                        <a:cubicBezTo>
                          <a:pt x="18" y="22"/>
                          <a:pt x="16" y="21"/>
                          <a:pt x="15" y="17"/>
                        </a:cubicBezTo>
                        <a:cubicBezTo>
                          <a:pt x="13" y="13"/>
                          <a:pt x="11" y="12"/>
                          <a:pt x="12" y="6"/>
                        </a:cubicBezTo>
                        <a:cubicBezTo>
                          <a:pt x="13" y="1"/>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7" name="Freeform 7593">
                    <a:extLst>
                      <a:ext uri="{FF2B5EF4-FFF2-40B4-BE49-F238E27FC236}">
                        <a16:creationId xmlns:a16="http://schemas.microsoft.com/office/drawing/2014/main" xmlns="" id="{19F825B1-FB83-4EF9-8E67-6B7CF75D8F32}"/>
                      </a:ext>
                    </a:extLst>
                  </p:cNvPr>
                  <p:cNvSpPr>
                    <a:spLocks/>
                  </p:cNvSpPr>
                  <p:nvPr/>
                </p:nvSpPr>
                <p:spPr bwMode="auto">
                  <a:xfrm>
                    <a:off x="4110" y="2672"/>
                    <a:ext cx="6" cy="14"/>
                  </a:xfrm>
                  <a:custGeom>
                    <a:avLst/>
                    <a:gdLst>
                      <a:gd name="T0" fmla="*/ 2 w 8"/>
                      <a:gd name="T1" fmla="*/ 1 h 19"/>
                      <a:gd name="T2" fmla="*/ 3 w 8"/>
                      <a:gd name="T3" fmla="*/ 4 h 19"/>
                      <a:gd name="T4" fmla="*/ 6 w 8"/>
                      <a:gd name="T5" fmla="*/ 15 h 19"/>
                      <a:gd name="T6" fmla="*/ 5 w 8"/>
                      <a:gd name="T7" fmla="*/ 17 h 19"/>
                      <a:gd name="T8" fmla="*/ 3 w 8"/>
                      <a:gd name="T9" fmla="*/ 17 h 19"/>
                      <a:gd name="T10" fmla="*/ 2 w 8"/>
                      <a:gd name="T11" fmla="*/ 6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1"/>
                          <a:pt x="3" y="1"/>
                          <a:pt x="3" y="4"/>
                        </a:cubicBezTo>
                        <a:cubicBezTo>
                          <a:pt x="3" y="7"/>
                          <a:pt x="4" y="13"/>
                          <a:pt x="6" y="15"/>
                        </a:cubicBezTo>
                        <a:cubicBezTo>
                          <a:pt x="8" y="18"/>
                          <a:pt x="6" y="17"/>
                          <a:pt x="5" y="17"/>
                        </a:cubicBezTo>
                        <a:cubicBezTo>
                          <a:pt x="4" y="17"/>
                          <a:pt x="4" y="19"/>
                          <a:pt x="3" y="17"/>
                        </a:cubicBezTo>
                        <a:cubicBezTo>
                          <a:pt x="1" y="16"/>
                          <a:pt x="2" y="6"/>
                          <a:pt x="2" y="6"/>
                        </a:cubicBezTo>
                        <a:cubicBezTo>
                          <a:pt x="2" y="5"/>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8" name="Freeform 7594">
                    <a:extLst>
                      <a:ext uri="{FF2B5EF4-FFF2-40B4-BE49-F238E27FC236}">
                        <a16:creationId xmlns:a16="http://schemas.microsoft.com/office/drawing/2014/main" xmlns="" id="{EABFB8A5-5742-4431-898E-E1A03BBAC270}"/>
                      </a:ext>
                    </a:extLst>
                  </p:cNvPr>
                  <p:cNvSpPr>
                    <a:spLocks/>
                  </p:cNvSpPr>
                  <p:nvPr/>
                </p:nvSpPr>
                <p:spPr bwMode="auto">
                  <a:xfrm>
                    <a:off x="4099" y="2646"/>
                    <a:ext cx="14" cy="25"/>
                  </a:xfrm>
                  <a:custGeom>
                    <a:avLst/>
                    <a:gdLst>
                      <a:gd name="T0" fmla="*/ 8 w 19"/>
                      <a:gd name="T1" fmla="*/ 0 h 34"/>
                      <a:gd name="T2" fmla="*/ 12 w 19"/>
                      <a:gd name="T3" fmla="*/ 7 h 34"/>
                      <a:gd name="T4" fmla="*/ 16 w 19"/>
                      <a:gd name="T5" fmla="*/ 21 h 34"/>
                      <a:gd name="T6" fmla="*/ 15 w 19"/>
                      <a:gd name="T7" fmla="*/ 31 h 34"/>
                      <a:gd name="T8" fmla="*/ 10 w 19"/>
                      <a:gd name="T9" fmla="*/ 32 h 34"/>
                      <a:gd name="T10" fmla="*/ 4 w 19"/>
                      <a:gd name="T11" fmla="*/ 23 h 34"/>
                      <a:gd name="T12" fmla="*/ 3 w 19"/>
                      <a:gd name="T13" fmla="*/ 12 h 34"/>
                      <a:gd name="T14" fmla="*/ 2 w 19"/>
                      <a:gd name="T15" fmla="*/ 2 h 34"/>
                      <a:gd name="T16" fmla="*/ 8 w 1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8" y="0"/>
                        </a:moveTo>
                        <a:cubicBezTo>
                          <a:pt x="8" y="0"/>
                          <a:pt x="12" y="0"/>
                          <a:pt x="12" y="7"/>
                        </a:cubicBezTo>
                        <a:cubicBezTo>
                          <a:pt x="12" y="15"/>
                          <a:pt x="12" y="14"/>
                          <a:pt x="16" y="21"/>
                        </a:cubicBezTo>
                        <a:cubicBezTo>
                          <a:pt x="19" y="27"/>
                          <a:pt x="18" y="31"/>
                          <a:pt x="15" y="31"/>
                        </a:cubicBezTo>
                        <a:cubicBezTo>
                          <a:pt x="12" y="31"/>
                          <a:pt x="11" y="31"/>
                          <a:pt x="10" y="32"/>
                        </a:cubicBezTo>
                        <a:cubicBezTo>
                          <a:pt x="9" y="34"/>
                          <a:pt x="4" y="32"/>
                          <a:pt x="4" y="23"/>
                        </a:cubicBezTo>
                        <a:cubicBezTo>
                          <a:pt x="4" y="14"/>
                          <a:pt x="4" y="13"/>
                          <a:pt x="3" y="12"/>
                        </a:cubicBezTo>
                        <a:cubicBezTo>
                          <a:pt x="3" y="10"/>
                          <a:pt x="0" y="4"/>
                          <a:pt x="2" y="2"/>
                        </a:cubicBezTo>
                        <a:cubicBezTo>
                          <a:pt x="3" y="0"/>
                          <a:pt x="8" y="0"/>
                          <a:pt x="8"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59" name="Freeform 7595">
                    <a:extLst>
                      <a:ext uri="{FF2B5EF4-FFF2-40B4-BE49-F238E27FC236}">
                        <a16:creationId xmlns:a16="http://schemas.microsoft.com/office/drawing/2014/main" xmlns="" id="{C5DBB160-020F-44FB-8CC0-C93F78794779}"/>
                      </a:ext>
                    </a:extLst>
                  </p:cNvPr>
                  <p:cNvSpPr>
                    <a:spLocks noEditPoints="1"/>
                  </p:cNvSpPr>
                  <p:nvPr/>
                </p:nvSpPr>
                <p:spPr bwMode="auto">
                  <a:xfrm>
                    <a:off x="4100" y="2646"/>
                    <a:ext cx="13" cy="24"/>
                  </a:xfrm>
                  <a:custGeom>
                    <a:avLst/>
                    <a:gdLst>
                      <a:gd name="T0" fmla="*/ 9 w 17"/>
                      <a:gd name="T1" fmla="*/ 33 h 33"/>
                      <a:gd name="T2" fmla="*/ 8 w 17"/>
                      <a:gd name="T3" fmla="*/ 33 h 33"/>
                      <a:gd name="T4" fmla="*/ 8 w 17"/>
                      <a:gd name="T5" fmla="*/ 33 h 33"/>
                      <a:gd name="T6" fmla="*/ 2 w 17"/>
                      <a:gd name="T7" fmla="*/ 23 h 33"/>
                      <a:gd name="T8" fmla="*/ 2 w 17"/>
                      <a:gd name="T9" fmla="*/ 23 h 33"/>
                      <a:gd name="T10" fmla="*/ 2 w 17"/>
                      <a:gd name="T11" fmla="*/ 17 h 33"/>
                      <a:gd name="T12" fmla="*/ 2 w 17"/>
                      <a:gd name="T13" fmla="*/ 12 h 33"/>
                      <a:gd name="T14" fmla="*/ 0 w 17"/>
                      <a:gd name="T15" fmla="*/ 3 h 33"/>
                      <a:gd name="T16" fmla="*/ 0 w 17"/>
                      <a:gd name="T17" fmla="*/ 1 h 33"/>
                      <a:gd name="T18" fmla="*/ 4 w 17"/>
                      <a:gd name="T19" fmla="*/ 0 h 33"/>
                      <a:gd name="T20" fmla="*/ 7 w 17"/>
                      <a:gd name="T21" fmla="*/ 0 h 33"/>
                      <a:gd name="T22" fmla="*/ 7 w 17"/>
                      <a:gd name="T23" fmla="*/ 0 h 33"/>
                      <a:gd name="T24" fmla="*/ 11 w 17"/>
                      <a:gd name="T25" fmla="*/ 7 h 33"/>
                      <a:gd name="T26" fmla="*/ 15 w 17"/>
                      <a:gd name="T27" fmla="*/ 21 h 33"/>
                      <a:gd name="T28" fmla="*/ 17 w 17"/>
                      <a:gd name="T29" fmla="*/ 27 h 33"/>
                      <a:gd name="T30" fmla="*/ 14 w 17"/>
                      <a:gd name="T31" fmla="*/ 31 h 33"/>
                      <a:gd name="T32" fmla="*/ 9 w 17"/>
                      <a:gd name="T33" fmla="*/ 33 h 33"/>
                      <a:gd name="T34" fmla="*/ 10 w 17"/>
                      <a:gd name="T35" fmla="*/ 7 h 33"/>
                      <a:gd name="T36" fmla="*/ 7 w 17"/>
                      <a:gd name="T37" fmla="*/ 1 h 33"/>
                      <a:gd name="T38" fmla="*/ 7 w 17"/>
                      <a:gd name="T39" fmla="*/ 1 h 33"/>
                      <a:gd name="T40" fmla="*/ 7 w 17"/>
                      <a:gd name="T41" fmla="*/ 1 h 33"/>
                      <a:gd name="T42" fmla="*/ 7 w 17"/>
                      <a:gd name="T43" fmla="*/ 1 h 33"/>
                      <a:gd name="T44" fmla="*/ 4 w 17"/>
                      <a:gd name="T45" fmla="*/ 1 h 33"/>
                      <a:gd name="T46" fmla="*/ 1 w 17"/>
                      <a:gd name="T47" fmla="*/ 2 h 33"/>
                      <a:gd name="T48" fmla="*/ 1 w 17"/>
                      <a:gd name="T49" fmla="*/ 3 h 33"/>
                      <a:gd name="T50" fmla="*/ 3 w 17"/>
                      <a:gd name="T51" fmla="*/ 12 h 33"/>
                      <a:gd name="T52" fmla="*/ 3 w 17"/>
                      <a:gd name="T53" fmla="*/ 17 h 33"/>
                      <a:gd name="T54" fmla="*/ 3 w 17"/>
                      <a:gd name="T55" fmla="*/ 23 h 33"/>
                      <a:gd name="T56" fmla="*/ 3 w 17"/>
                      <a:gd name="T57" fmla="*/ 23 h 33"/>
                      <a:gd name="T58" fmla="*/ 8 w 17"/>
                      <a:gd name="T59" fmla="*/ 32 h 33"/>
                      <a:gd name="T60" fmla="*/ 8 w 17"/>
                      <a:gd name="T61" fmla="*/ 32 h 33"/>
                      <a:gd name="T62" fmla="*/ 14 w 17"/>
                      <a:gd name="T63" fmla="*/ 30 h 33"/>
                      <a:gd name="T64" fmla="*/ 16 w 17"/>
                      <a:gd name="T65" fmla="*/ 27 h 33"/>
                      <a:gd name="T66" fmla="*/ 14 w 17"/>
                      <a:gd name="T67" fmla="*/ 21 h 33"/>
                      <a:gd name="T68" fmla="*/ 10 w 17"/>
                      <a:gd name="T69" fmla="*/ 7 h 33"/>
                      <a:gd name="T70" fmla="*/ 7 w 17"/>
                      <a:gd name="T71" fmla="*/ 0 h 33"/>
                      <a:gd name="T72" fmla="*/ 7 w 1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3">
                        <a:moveTo>
                          <a:pt x="9" y="33"/>
                        </a:moveTo>
                        <a:cubicBezTo>
                          <a:pt x="9" y="33"/>
                          <a:pt x="8" y="33"/>
                          <a:pt x="8" y="33"/>
                        </a:cubicBezTo>
                        <a:cubicBezTo>
                          <a:pt x="8" y="33"/>
                          <a:pt x="8" y="33"/>
                          <a:pt x="8" y="33"/>
                        </a:cubicBezTo>
                        <a:cubicBezTo>
                          <a:pt x="5" y="33"/>
                          <a:pt x="2" y="30"/>
                          <a:pt x="2" y="23"/>
                        </a:cubicBezTo>
                        <a:cubicBezTo>
                          <a:pt x="2" y="23"/>
                          <a:pt x="2" y="23"/>
                          <a:pt x="2" y="23"/>
                        </a:cubicBezTo>
                        <a:cubicBezTo>
                          <a:pt x="2" y="21"/>
                          <a:pt x="2" y="19"/>
                          <a:pt x="2" y="17"/>
                        </a:cubicBezTo>
                        <a:cubicBezTo>
                          <a:pt x="2" y="13"/>
                          <a:pt x="2" y="13"/>
                          <a:pt x="2" y="12"/>
                        </a:cubicBezTo>
                        <a:cubicBezTo>
                          <a:pt x="2" y="11"/>
                          <a:pt x="0" y="6"/>
                          <a:pt x="0" y="3"/>
                        </a:cubicBezTo>
                        <a:cubicBezTo>
                          <a:pt x="0" y="3"/>
                          <a:pt x="0" y="2"/>
                          <a:pt x="0" y="1"/>
                        </a:cubicBezTo>
                        <a:cubicBezTo>
                          <a:pt x="1" y="0"/>
                          <a:pt x="3" y="0"/>
                          <a:pt x="4" y="0"/>
                        </a:cubicBezTo>
                        <a:cubicBezTo>
                          <a:pt x="6" y="0"/>
                          <a:pt x="7" y="0"/>
                          <a:pt x="7" y="0"/>
                        </a:cubicBezTo>
                        <a:cubicBezTo>
                          <a:pt x="7" y="0"/>
                          <a:pt x="7" y="0"/>
                          <a:pt x="7" y="0"/>
                        </a:cubicBezTo>
                        <a:cubicBezTo>
                          <a:pt x="8" y="0"/>
                          <a:pt x="11" y="1"/>
                          <a:pt x="11" y="7"/>
                        </a:cubicBezTo>
                        <a:cubicBezTo>
                          <a:pt x="12" y="15"/>
                          <a:pt x="11" y="14"/>
                          <a:pt x="15" y="21"/>
                        </a:cubicBezTo>
                        <a:cubicBezTo>
                          <a:pt x="16" y="23"/>
                          <a:pt x="17" y="26"/>
                          <a:pt x="17" y="27"/>
                        </a:cubicBezTo>
                        <a:cubicBezTo>
                          <a:pt x="17" y="30"/>
                          <a:pt x="16" y="31"/>
                          <a:pt x="14" y="31"/>
                        </a:cubicBezTo>
                        <a:cubicBezTo>
                          <a:pt x="11" y="32"/>
                          <a:pt x="10" y="32"/>
                          <a:pt x="9" y="33"/>
                        </a:cubicBezTo>
                        <a:close/>
                        <a:moveTo>
                          <a:pt x="10" y="7"/>
                        </a:moveTo>
                        <a:cubicBezTo>
                          <a:pt x="10" y="1"/>
                          <a:pt x="8" y="1"/>
                          <a:pt x="7" y="1"/>
                        </a:cubicBezTo>
                        <a:cubicBezTo>
                          <a:pt x="7" y="1"/>
                          <a:pt x="7" y="1"/>
                          <a:pt x="7" y="1"/>
                        </a:cubicBezTo>
                        <a:cubicBezTo>
                          <a:pt x="7" y="1"/>
                          <a:pt x="7" y="1"/>
                          <a:pt x="7" y="1"/>
                        </a:cubicBezTo>
                        <a:cubicBezTo>
                          <a:pt x="7" y="1"/>
                          <a:pt x="7" y="1"/>
                          <a:pt x="7" y="1"/>
                        </a:cubicBezTo>
                        <a:cubicBezTo>
                          <a:pt x="7" y="1"/>
                          <a:pt x="6" y="1"/>
                          <a:pt x="4" y="1"/>
                        </a:cubicBezTo>
                        <a:cubicBezTo>
                          <a:pt x="3" y="1"/>
                          <a:pt x="2" y="1"/>
                          <a:pt x="1" y="2"/>
                        </a:cubicBezTo>
                        <a:cubicBezTo>
                          <a:pt x="1" y="2"/>
                          <a:pt x="1" y="3"/>
                          <a:pt x="1" y="3"/>
                        </a:cubicBezTo>
                        <a:cubicBezTo>
                          <a:pt x="1" y="6"/>
                          <a:pt x="3" y="11"/>
                          <a:pt x="3" y="12"/>
                        </a:cubicBezTo>
                        <a:cubicBezTo>
                          <a:pt x="3" y="13"/>
                          <a:pt x="3" y="14"/>
                          <a:pt x="3" y="17"/>
                        </a:cubicBezTo>
                        <a:cubicBezTo>
                          <a:pt x="3" y="19"/>
                          <a:pt x="3" y="21"/>
                          <a:pt x="3" y="23"/>
                        </a:cubicBezTo>
                        <a:cubicBezTo>
                          <a:pt x="3" y="23"/>
                          <a:pt x="3" y="23"/>
                          <a:pt x="3" y="23"/>
                        </a:cubicBezTo>
                        <a:cubicBezTo>
                          <a:pt x="3" y="30"/>
                          <a:pt x="6" y="32"/>
                          <a:pt x="8" y="32"/>
                        </a:cubicBezTo>
                        <a:cubicBezTo>
                          <a:pt x="8" y="32"/>
                          <a:pt x="8" y="32"/>
                          <a:pt x="8" y="32"/>
                        </a:cubicBezTo>
                        <a:cubicBezTo>
                          <a:pt x="9" y="30"/>
                          <a:pt x="11" y="31"/>
                          <a:pt x="14" y="30"/>
                        </a:cubicBezTo>
                        <a:cubicBezTo>
                          <a:pt x="15" y="30"/>
                          <a:pt x="16" y="29"/>
                          <a:pt x="16" y="27"/>
                        </a:cubicBezTo>
                        <a:cubicBezTo>
                          <a:pt x="16" y="26"/>
                          <a:pt x="16" y="24"/>
                          <a:pt x="14" y="21"/>
                        </a:cubicBezTo>
                        <a:cubicBezTo>
                          <a:pt x="11" y="15"/>
                          <a:pt x="10" y="15"/>
                          <a:pt x="10" y="7"/>
                        </a:cubicBezTo>
                        <a:close/>
                        <a:moveTo>
                          <a:pt x="7" y="0"/>
                        </a:moveTo>
                        <a:cubicBezTo>
                          <a:pt x="7" y="0"/>
                          <a:pt x="7" y="0"/>
                          <a:pt x="7"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0" name="Freeform 7596">
                    <a:extLst>
                      <a:ext uri="{FF2B5EF4-FFF2-40B4-BE49-F238E27FC236}">
                        <a16:creationId xmlns:a16="http://schemas.microsoft.com/office/drawing/2014/main" xmlns="" id="{4E4996BF-5071-49CB-8413-8AC75FAF4C38}"/>
                      </a:ext>
                    </a:extLst>
                  </p:cNvPr>
                  <p:cNvSpPr>
                    <a:spLocks/>
                  </p:cNvSpPr>
                  <p:nvPr/>
                </p:nvSpPr>
                <p:spPr bwMode="auto">
                  <a:xfrm>
                    <a:off x="4101" y="2647"/>
                    <a:ext cx="11" cy="23"/>
                  </a:xfrm>
                  <a:custGeom>
                    <a:avLst/>
                    <a:gdLst>
                      <a:gd name="T0" fmla="*/ 0 w 15"/>
                      <a:gd name="T1" fmla="*/ 0 h 30"/>
                      <a:gd name="T2" fmla="*/ 0 w 15"/>
                      <a:gd name="T3" fmla="*/ 0 h 30"/>
                      <a:gd name="T4" fmla="*/ 0 w 15"/>
                      <a:gd name="T5" fmla="*/ 1 h 30"/>
                      <a:gd name="T6" fmla="*/ 2 w 15"/>
                      <a:gd name="T7" fmla="*/ 10 h 30"/>
                      <a:gd name="T8" fmla="*/ 2 w 15"/>
                      <a:gd name="T9" fmla="*/ 15 h 30"/>
                      <a:gd name="T10" fmla="*/ 2 w 15"/>
                      <a:gd name="T11" fmla="*/ 21 h 30"/>
                      <a:gd name="T12" fmla="*/ 2 w 15"/>
                      <a:gd name="T13" fmla="*/ 21 h 30"/>
                      <a:gd name="T14" fmla="*/ 7 w 15"/>
                      <a:gd name="T15" fmla="*/ 30 h 30"/>
                      <a:gd name="T16" fmla="*/ 7 w 15"/>
                      <a:gd name="T17" fmla="*/ 30 h 30"/>
                      <a:gd name="T18" fmla="*/ 13 w 15"/>
                      <a:gd name="T19" fmla="*/ 28 h 30"/>
                      <a:gd name="T20" fmla="*/ 15 w 15"/>
                      <a:gd name="T21" fmla="*/ 25 h 30"/>
                      <a:gd name="T22" fmla="*/ 13 w 15"/>
                      <a:gd name="T23" fmla="*/ 19 h 30"/>
                      <a:gd name="T24" fmla="*/ 9 w 15"/>
                      <a:gd name="T25" fmla="*/ 5 h 30"/>
                      <a:gd name="T26" fmla="*/ 8 w 15"/>
                      <a:gd name="T27" fmla="*/ 0 h 30"/>
                      <a:gd name="T28" fmla="*/ 6 w 15"/>
                      <a:gd name="T29" fmla="*/ 1 h 30"/>
                      <a:gd name="T30" fmla="*/ 7 w 15"/>
                      <a:gd name="T31" fmla="*/ 2 h 30"/>
                      <a:gd name="T32" fmla="*/ 8 w 15"/>
                      <a:gd name="T33" fmla="*/ 8 h 30"/>
                      <a:gd name="T34" fmla="*/ 9 w 15"/>
                      <a:gd name="T35" fmla="*/ 14 h 30"/>
                      <a:gd name="T36" fmla="*/ 13 w 15"/>
                      <a:gd name="T37" fmla="*/ 25 h 30"/>
                      <a:gd name="T38" fmla="*/ 11 w 15"/>
                      <a:gd name="T39" fmla="*/ 26 h 30"/>
                      <a:gd name="T40" fmla="*/ 10 w 15"/>
                      <a:gd name="T41" fmla="*/ 25 h 30"/>
                      <a:gd name="T42" fmla="*/ 9 w 15"/>
                      <a:gd name="T43" fmla="*/ 25 h 30"/>
                      <a:gd name="T44" fmla="*/ 8 w 15"/>
                      <a:gd name="T45" fmla="*/ 25 h 30"/>
                      <a:gd name="T46" fmla="*/ 6 w 15"/>
                      <a:gd name="T47" fmla="*/ 27 h 30"/>
                      <a:gd name="T48" fmla="*/ 5 w 15"/>
                      <a:gd name="T49" fmla="*/ 25 h 30"/>
                      <a:gd name="T50" fmla="*/ 4 w 15"/>
                      <a:gd name="T51" fmla="*/ 11 h 30"/>
                      <a:gd name="T52" fmla="*/ 1 w 15"/>
                      <a:gd name="T53" fmla="*/ 2 h 30"/>
                      <a:gd name="T54" fmla="*/ 2 w 15"/>
                      <a:gd name="T55" fmla="*/ 0 h 30"/>
                      <a:gd name="T56" fmla="*/ 0 w 15"/>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0">
                        <a:moveTo>
                          <a:pt x="0" y="0"/>
                        </a:moveTo>
                        <a:cubicBezTo>
                          <a:pt x="0" y="0"/>
                          <a:pt x="0" y="0"/>
                          <a:pt x="0" y="0"/>
                        </a:cubicBezTo>
                        <a:cubicBezTo>
                          <a:pt x="0" y="0"/>
                          <a:pt x="0" y="1"/>
                          <a:pt x="0" y="1"/>
                        </a:cubicBezTo>
                        <a:cubicBezTo>
                          <a:pt x="0" y="4"/>
                          <a:pt x="2" y="9"/>
                          <a:pt x="2" y="10"/>
                        </a:cubicBezTo>
                        <a:cubicBezTo>
                          <a:pt x="2" y="11"/>
                          <a:pt x="2" y="12"/>
                          <a:pt x="2" y="15"/>
                        </a:cubicBezTo>
                        <a:cubicBezTo>
                          <a:pt x="2" y="17"/>
                          <a:pt x="2" y="19"/>
                          <a:pt x="2" y="21"/>
                        </a:cubicBezTo>
                        <a:cubicBezTo>
                          <a:pt x="2" y="21"/>
                          <a:pt x="2" y="21"/>
                          <a:pt x="2" y="21"/>
                        </a:cubicBezTo>
                        <a:cubicBezTo>
                          <a:pt x="2" y="28"/>
                          <a:pt x="5" y="30"/>
                          <a:pt x="7" y="30"/>
                        </a:cubicBezTo>
                        <a:cubicBezTo>
                          <a:pt x="7" y="30"/>
                          <a:pt x="7" y="30"/>
                          <a:pt x="7" y="30"/>
                        </a:cubicBezTo>
                        <a:cubicBezTo>
                          <a:pt x="8" y="28"/>
                          <a:pt x="10" y="29"/>
                          <a:pt x="13" y="28"/>
                        </a:cubicBezTo>
                        <a:cubicBezTo>
                          <a:pt x="14" y="28"/>
                          <a:pt x="15" y="27"/>
                          <a:pt x="15" y="25"/>
                        </a:cubicBezTo>
                        <a:cubicBezTo>
                          <a:pt x="15" y="24"/>
                          <a:pt x="15" y="22"/>
                          <a:pt x="13" y="19"/>
                        </a:cubicBezTo>
                        <a:cubicBezTo>
                          <a:pt x="10" y="13"/>
                          <a:pt x="9" y="13"/>
                          <a:pt x="9" y="5"/>
                        </a:cubicBezTo>
                        <a:cubicBezTo>
                          <a:pt x="9" y="3"/>
                          <a:pt x="9" y="1"/>
                          <a:pt x="8" y="0"/>
                        </a:cubicBezTo>
                        <a:cubicBezTo>
                          <a:pt x="8" y="0"/>
                          <a:pt x="7" y="1"/>
                          <a:pt x="6" y="1"/>
                        </a:cubicBezTo>
                        <a:cubicBezTo>
                          <a:pt x="7" y="1"/>
                          <a:pt x="7" y="1"/>
                          <a:pt x="7" y="2"/>
                        </a:cubicBezTo>
                        <a:cubicBezTo>
                          <a:pt x="7" y="2"/>
                          <a:pt x="9" y="5"/>
                          <a:pt x="8" y="8"/>
                        </a:cubicBezTo>
                        <a:cubicBezTo>
                          <a:pt x="7" y="11"/>
                          <a:pt x="7" y="12"/>
                          <a:pt x="9" y="14"/>
                        </a:cubicBezTo>
                        <a:cubicBezTo>
                          <a:pt x="11" y="17"/>
                          <a:pt x="14" y="24"/>
                          <a:pt x="13" y="25"/>
                        </a:cubicBezTo>
                        <a:cubicBezTo>
                          <a:pt x="12" y="26"/>
                          <a:pt x="12" y="26"/>
                          <a:pt x="11" y="26"/>
                        </a:cubicBezTo>
                        <a:cubicBezTo>
                          <a:pt x="11" y="26"/>
                          <a:pt x="11" y="26"/>
                          <a:pt x="10" y="25"/>
                        </a:cubicBezTo>
                        <a:cubicBezTo>
                          <a:pt x="10" y="25"/>
                          <a:pt x="9" y="25"/>
                          <a:pt x="9" y="25"/>
                        </a:cubicBezTo>
                        <a:cubicBezTo>
                          <a:pt x="8" y="25"/>
                          <a:pt x="8" y="25"/>
                          <a:pt x="8" y="25"/>
                        </a:cubicBezTo>
                        <a:cubicBezTo>
                          <a:pt x="8" y="26"/>
                          <a:pt x="7" y="27"/>
                          <a:pt x="6" y="27"/>
                        </a:cubicBezTo>
                        <a:cubicBezTo>
                          <a:pt x="6" y="27"/>
                          <a:pt x="5" y="26"/>
                          <a:pt x="5" y="25"/>
                        </a:cubicBezTo>
                        <a:cubicBezTo>
                          <a:pt x="2" y="22"/>
                          <a:pt x="4" y="14"/>
                          <a:pt x="4" y="11"/>
                        </a:cubicBezTo>
                        <a:cubicBezTo>
                          <a:pt x="4" y="8"/>
                          <a:pt x="1" y="4"/>
                          <a:pt x="1" y="2"/>
                        </a:cubicBezTo>
                        <a:cubicBezTo>
                          <a:pt x="1" y="1"/>
                          <a:pt x="1" y="1"/>
                          <a:pt x="2" y="0"/>
                        </a:cubicBezTo>
                        <a:cubicBezTo>
                          <a:pt x="1" y="0"/>
                          <a:pt x="1" y="0"/>
                          <a:pt x="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1" name="Freeform 7597">
                    <a:extLst>
                      <a:ext uri="{FF2B5EF4-FFF2-40B4-BE49-F238E27FC236}">
                        <a16:creationId xmlns:a16="http://schemas.microsoft.com/office/drawing/2014/main" xmlns="" id="{59C513A3-971A-47FC-8D35-1F8CC4D2B6B0}"/>
                      </a:ext>
                    </a:extLst>
                  </p:cNvPr>
                  <p:cNvSpPr>
                    <a:spLocks/>
                  </p:cNvSpPr>
                  <p:nvPr/>
                </p:nvSpPr>
                <p:spPr bwMode="auto">
                  <a:xfrm>
                    <a:off x="4099" y="2647"/>
                    <a:ext cx="14" cy="23"/>
                  </a:xfrm>
                  <a:custGeom>
                    <a:avLst/>
                    <a:gdLst>
                      <a:gd name="T0" fmla="*/ 2 w 19"/>
                      <a:gd name="T1" fmla="*/ 0 h 31"/>
                      <a:gd name="T2" fmla="*/ 3 w 19"/>
                      <a:gd name="T3" fmla="*/ 10 h 31"/>
                      <a:gd name="T4" fmla="*/ 4 w 19"/>
                      <a:gd name="T5" fmla="*/ 21 h 31"/>
                      <a:gd name="T6" fmla="*/ 9 w 19"/>
                      <a:gd name="T7" fmla="*/ 31 h 31"/>
                      <a:gd name="T8" fmla="*/ 10 w 19"/>
                      <a:gd name="T9" fmla="*/ 30 h 31"/>
                      <a:gd name="T10" fmla="*/ 15 w 19"/>
                      <a:gd name="T11" fmla="*/ 29 h 31"/>
                      <a:gd name="T12" fmla="*/ 16 w 19"/>
                      <a:gd name="T13" fmla="*/ 19 h 31"/>
                      <a:gd name="T14" fmla="*/ 12 w 19"/>
                      <a:gd name="T15" fmla="*/ 5 h 31"/>
                      <a:gd name="T16" fmla="*/ 11 w 19"/>
                      <a:gd name="T17" fmla="*/ 0 h 31"/>
                      <a:gd name="T18" fmla="*/ 10 w 19"/>
                      <a:gd name="T19" fmla="*/ 0 h 31"/>
                      <a:gd name="T20" fmla="*/ 11 w 19"/>
                      <a:gd name="T21" fmla="*/ 5 h 31"/>
                      <a:gd name="T22" fmla="*/ 15 w 19"/>
                      <a:gd name="T23" fmla="*/ 19 h 31"/>
                      <a:gd name="T24" fmla="*/ 17 w 19"/>
                      <a:gd name="T25" fmla="*/ 25 h 31"/>
                      <a:gd name="T26" fmla="*/ 15 w 19"/>
                      <a:gd name="T27" fmla="*/ 28 h 31"/>
                      <a:gd name="T28" fmla="*/ 9 w 19"/>
                      <a:gd name="T29" fmla="*/ 30 h 31"/>
                      <a:gd name="T30" fmla="*/ 9 w 19"/>
                      <a:gd name="T31" fmla="*/ 30 h 31"/>
                      <a:gd name="T32" fmla="*/ 4 w 19"/>
                      <a:gd name="T33" fmla="*/ 21 h 31"/>
                      <a:gd name="T34" fmla="*/ 4 w 19"/>
                      <a:gd name="T35" fmla="*/ 21 h 31"/>
                      <a:gd name="T36" fmla="*/ 4 w 19"/>
                      <a:gd name="T37" fmla="*/ 15 h 31"/>
                      <a:gd name="T38" fmla="*/ 4 w 19"/>
                      <a:gd name="T39" fmla="*/ 10 h 31"/>
                      <a:gd name="T40" fmla="*/ 2 w 19"/>
                      <a:gd name="T41" fmla="*/ 1 h 31"/>
                      <a:gd name="T42" fmla="*/ 2 w 19"/>
                      <a:gd name="T43" fmla="*/ 0 h 31"/>
                      <a:gd name="T44" fmla="*/ 2 w 19"/>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1">
                        <a:moveTo>
                          <a:pt x="2" y="0"/>
                        </a:moveTo>
                        <a:cubicBezTo>
                          <a:pt x="0" y="2"/>
                          <a:pt x="3" y="8"/>
                          <a:pt x="3" y="10"/>
                        </a:cubicBezTo>
                        <a:cubicBezTo>
                          <a:pt x="4" y="11"/>
                          <a:pt x="4" y="12"/>
                          <a:pt x="4" y="21"/>
                        </a:cubicBezTo>
                        <a:cubicBezTo>
                          <a:pt x="4" y="28"/>
                          <a:pt x="7" y="31"/>
                          <a:pt x="9" y="31"/>
                        </a:cubicBezTo>
                        <a:cubicBezTo>
                          <a:pt x="9" y="31"/>
                          <a:pt x="9" y="31"/>
                          <a:pt x="10" y="30"/>
                        </a:cubicBezTo>
                        <a:cubicBezTo>
                          <a:pt x="11" y="29"/>
                          <a:pt x="12" y="29"/>
                          <a:pt x="15" y="29"/>
                        </a:cubicBezTo>
                        <a:cubicBezTo>
                          <a:pt x="18" y="29"/>
                          <a:pt x="19" y="25"/>
                          <a:pt x="16" y="19"/>
                        </a:cubicBezTo>
                        <a:cubicBezTo>
                          <a:pt x="12" y="12"/>
                          <a:pt x="12" y="13"/>
                          <a:pt x="12" y="5"/>
                        </a:cubicBezTo>
                        <a:cubicBezTo>
                          <a:pt x="12" y="3"/>
                          <a:pt x="11" y="1"/>
                          <a:pt x="11" y="0"/>
                        </a:cubicBezTo>
                        <a:cubicBezTo>
                          <a:pt x="10" y="0"/>
                          <a:pt x="10" y="0"/>
                          <a:pt x="10" y="0"/>
                        </a:cubicBezTo>
                        <a:cubicBezTo>
                          <a:pt x="11" y="1"/>
                          <a:pt x="11" y="3"/>
                          <a:pt x="11" y="5"/>
                        </a:cubicBezTo>
                        <a:cubicBezTo>
                          <a:pt x="11" y="13"/>
                          <a:pt x="12" y="13"/>
                          <a:pt x="15" y="19"/>
                        </a:cubicBezTo>
                        <a:cubicBezTo>
                          <a:pt x="17" y="22"/>
                          <a:pt x="17" y="24"/>
                          <a:pt x="17" y="25"/>
                        </a:cubicBezTo>
                        <a:cubicBezTo>
                          <a:pt x="17" y="27"/>
                          <a:pt x="16" y="28"/>
                          <a:pt x="15" y="28"/>
                        </a:cubicBezTo>
                        <a:cubicBezTo>
                          <a:pt x="12" y="29"/>
                          <a:pt x="10" y="28"/>
                          <a:pt x="9" y="30"/>
                        </a:cubicBezTo>
                        <a:cubicBezTo>
                          <a:pt x="9" y="30"/>
                          <a:pt x="9" y="30"/>
                          <a:pt x="9" y="30"/>
                        </a:cubicBezTo>
                        <a:cubicBezTo>
                          <a:pt x="7" y="30"/>
                          <a:pt x="4" y="28"/>
                          <a:pt x="4" y="21"/>
                        </a:cubicBezTo>
                        <a:cubicBezTo>
                          <a:pt x="4" y="21"/>
                          <a:pt x="4" y="21"/>
                          <a:pt x="4" y="21"/>
                        </a:cubicBezTo>
                        <a:cubicBezTo>
                          <a:pt x="4" y="19"/>
                          <a:pt x="4" y="17"/>
                          <a:pt x="4" y="15"/>
                        </a:cubicBezTo>
                        <a:cubicBezTo>
                          <a:pt x="4" y="12"/>
                          <a:pt x="4" y="11"/>
                          <a:pt x="4" y="10"/>
                        </a:cubicBezTo>
                        <a:cubicBezTo>
                          <a:pt x="4" y="9"/>
                          <a:pt x="2" y="4"/>
                          <a:pt x="2" y="1"/>
                        </a:cubicBezTo>
                        <a:cubicBezTo>
                          <a:pt x="2" y="1"/>
                          <a:pt x="2" y="0"/>
                          <a:pt x="2" y="0"/>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2" name="Freeform 7598">
                    <a:extLst>
                      <a:ext uri="{FF2B5EF4-FFF2-40B4-BE49-F238E27FC236}">
                        <a16:creationId xmlns:a16="http://schemas.microsoft.com/office/drawing/2014/main" xmlns="" id="{847FFEDC-0DC1-40B5-AFE2-5784F071351D}"/>
                      </a:ext>
                    </a:extLst>
                  </p:cNvPr>
                  <p:cNvSpPr>
                    <a:spLocks/>
                  </p:cNvSpPr>
                  <p:nvPr/>
                </p:nvSpPr>
                <p:spPr bwMode="auto">
                  <a:xfrm>
                    <a:off x="4103" y="2648"/>
                    <a:ext cx="2" cy="1"/>
                  </a:xfrm>
                  <a:custGeom>
                    <a:avLst/>
                    <a:gdLst>
                      <a:gd name="T0" fmla="*/ 3 w 3"/>
                      <a:gd name="T1" fmla="*/ 0 h 1"/>
                      <a:gd name="T2" fmla="*/ 1 w 3"/>
                      <a:gd name="T3" fmla="*/ 0 h 1"/>
                      <a:gd name="T4" fmla="*/ 1 w 3"/>
                      <a:gd name="T5" fmla="*/ 0 h 1"/>
                      <a:gd name="T6" fmla="*/ 0 w 3"/>
                      <a:gd name="T7" fmla="*/ 0 h 1"/>
                      <a:gd name="T8" fmla="*/ 1 w 3"/>
                      <a:gd name="T9" fmla="*/ 0 h 1"/>
                      <a:gd name="T10" fmla="*/ 2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2" y="0"/>
                          <a:pt x="1" y="0"/>
                        </a:cubicBezTo>
                        <a:cubicBezTo>
                          <a:pt x="1" y="0"/>
                          <a:pt x="1" y="0"/>
                          <a:pt x="1" y="0"/>
                        </a:cubicBezTo>
                        <a:cubicBezTo>
                          <a:pt x="0" y="0"/>
                          <a:pt x="0" y="0"/>
                          <a:pt x="0" y="0"/>
                        </a:cubicBezTo>
                        <a:cubicBezTo>
                          <a:pt x="1" y="0"/>
                          <a:pt x="1" y="0"/>
                          <a:pt x="1" y="0"/>
                        </a:cubicBezTo>
                        <a:cubicBezTo>
                          <a:pt x="1" y="1"/>
                          <a:pt x="2" y="1"/>
                          <a:pt x="2" y="1"/>
                        </a:cubicBezTo>
                        <a:cubicBezTo>
                          <a:pt x="2"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3" name="Freeform 7599">
                    <a:extLst>
                      <a:ext uri="{FF2B5EF4-FFF2-40B4-BE49-F238E27FC236}">
                        <a16:creationId xmlns:a16="http://schemas.microsoft.com/office/drawing/2014/main" xmlns="" id="{1542E766-20D1-4846-9306-2A00D8931844}"/>
                      </a:ext>
                    </a:extLst>
                  </p:cNvPr>
                  <p:cNvSpPr>
                    <a:spLocks/>
                  </p:cNvSpPr>
                  <p:nvPr/>
                </p:nvSpPr>
                <p:spPr bwMode="auto">
                  <a:xfrm>
                    <a:off x="4103" y="2649"/>
                    <a:ext cx="7" cy="17"/>
                  </a:xfrm>
                  <a:custGeom>
                    <a:avLst/>
                    <a:gdLst>
                      <a:gd name="T0" fmla="*/ 2 w 10"/>
                      <a:gd name="T1" fmla="*/ 1 h 22"/>
                      <a:gd name="T2" fmla="*/ 3 w 10"/>
                      <a:gd name="T3" fmla="*/ 6 h 22"/>
                      <a:gd name="T4" fmla="*/ 6 w 10"/>
                      <a:gd name="T5" fmla="*/ 14 h 22"/>
                      <a:gd name="T6" fmla="*/ 8 w 10"/>
                      <a:gd name="T7" fmla="*/ 20 h 22"/>
                      <a:gd name="T8" fmla="*/ 4 w 10"/>
                      <a:gd name="T9" fmla="*/ 21 h 22"/>
                      <a:gd name="T10" fmla="*/ 3 w 10"/>
                      <a:gd name="T11" fmla="*/ 15 h 22"/>
                      <a:gd name="T12" fmla="*/ 2 w 10"/>
                      <a:gd name="T13" fmla="*/ 4 h 22"/>
                      <a:gd name="T14" fmla="*/ 2 w 1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2">
                        <a:moveTo>
                          <a:pt x="2" y="1"/>
                        </a:moveTo>
                        <a:cubicBezTo>
                          <a:pt x="2" y="1"/>
                          <a:pt x="3" y="4"/>
                          <a:pt x="3" y="6"/>
                        </a:cubicBezTo>
                        <a:cubicBezTo>
                          <a:pt x="3" y="9"/>
                          <a:pt x="4" y="12"/>
                          <a:pt x="6" y="14"/>
                        </a:cubicBezTo>
                        <a:cubicBezTo>
                          <a:pt x="8" y="17"/>
                          <a:pt x="10" y="21"/>
                          <a:pt x="8" y="20"/>
                        </a:cubicBezTo>
                        <a:cubicBezTo>
                          <a:pt x="5" y="20"/>
                          <a:pt x="4" y="20"/>
                          <a:pt x="4" y="21"/>
                        </a:cubicBezTo>
                        <a:cubicBezTo>
                          <a:pt x="3" y="22"/>
                          <a:pt x="3" y="19"/>
                          <a:pt x="3" y="15"/>
                        </a:cubicBezTo>
                        <a:cubicBezTo>
                          <a:pt x="2" y="11"/>
                          <a:pt x="3" y="6"/>
                          <a:pt x="2" y="4"/>
                        </a:cubicBezTo>
                        <a:cubicBezTo>
                          <a:pt x="0" y="1"/>
                          <a:pt x="1"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4" name="Freeform 7600">
                    <a:extLst>
                      <a:ext uri="{FF2B5EF4-FFF2-40B4-BE49-F238E27FC236}">
                        <a16:creationId xmlns:a16="http://schemas.microsoft.com/office/drawing/2014/main" xmlns="" id="{92310CE0-ACA1-4489-B5D2-123820852043}"/>
                      </a:ext>
                    </a:extLst>
                  </p:cNvPr>
                  <p:cNvSpPr>
                    <a:spLocks/>
                  </p:cNvSpPr>
                  <p:nvPr/>
                </p:nvSpPr>
                <p:spPr bwMode="auto">
                  <a:xfrm>
                    <a:off x="4110" y="2687"/>
                    <a:ext cx="10" cy="13"/>
                  </a:xfrm>
                  <a:custGeom>
                    <a:avLst/>
                    <a:gdLst>
                      <a:gd name="T0" fmla="*/ 9 w 13"/>
                      <a:gd name="T1" fmla="*/ 2 h 18"/>
                      <a:gd name="T2" fmla="*/ 11 w 13"/>
                      <a:gd name="T3" fmla="*/ 8 h 18"/>
                      <a:gd name="T4" fmla="*/ 10 w 13"/>
                      <a:gd name="T5" fmla="*/ 16 h 18"/>
                      <a:gd name="T6" fmla="*/ 5 w 13"/>
                      <a:gd name="T7" fmla="*/ 11 h 18"/>
                      <a:gd name="T8" fmla="*/ 2 w 13"/>
                      <a:gd name="T9" fmla="*/ 3 h 18"/>
                      <a:gd name="T10" fmla="*/ 9 w 13"/>
                      <a:gd name="T11" fmla="*/ 2 h 18"/>
                    </a:gdLst>
                    <a:ahLst/>
                    <a:cxnLst>
                      <a:cxn ang="0">
                        <a:pos x="T0" y="T1"/>
                      </a:cxn>
                      <a:cxn ang="0">
                        <a:pos x="T2" y="T3"/>
                      </a:cxn>
                      <a:cxn ang="0">
                        <a:pos x="T4" y="T5"/>
                      </a:cxn>
                      <a:cxn ang="0">
                        <a:pos x="T6" y="T7"/>
                      </a:cxn>
                      <a:cxn ang="0">
                        <a:pos x="T8" y="T9"/>
                      </a:cxn>
                      <a:cxn ang="0">
                        <a:pos x="T10" y="T11"/>
                      </a:cxn>
                    </a:cxnLst>
                    <a:rect l="0" t="0" r="r" b="b"/>
                    <a:pathLst>
                      <a:path w="13" h="18">
                        <a:moveTo>
                          <a:pt x="9" y="2"/>
                        </a:moveTo>
                        <a:cubicBezTo>
                          <a:pt x="9" y="2"/>
                          <a:pt x="11" y="3"/>
                          <a:pt x="11" y="8"/>
                        </a:cubicBezTo>
                        <a:cubicBezTo>
                          <a:pt x="11" y="14"/>
                          <a:pt x="13" y="15"/>
                          <a:pt x="10" y="16"/>
                        </a:cubicBezTo>
                        <a:cubicBezTo>
                          <a:pt x="7" y="18"/>
                          <a:pt x="6" y="14"/>
                          <a:pt x="5" y="11"/>
                        </a:cubicBezTo>
                        <a:cubicBezTo>
                          <a:pt x="4" y="7"/>
                          <a:pt x="0" y="7"/>
                          <a:pt x="2" y="3"/>
                        </a:cubicBezTo>
                        <a:cubicBezTo>
                          <a:pt x="4" y="0"/>
                          <a:pt x="9" y="2"/>
                          <a:pt x="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5" name="Freeform 7601">
                    <a:extLst>
                      <a:ext uri="{FF2B5EF4-FFF2-40B4-BE49-F238E27FC236}">
                        <a16:creationId xmlns:a16="http://schemas.microsoft.com/office/drawing/2014/main" xmlns="" id="{6B419067-88AB-4B30-BB48-31EE367784A8}"/>
                      </a:ext>
                    </a:extLst>
                  </p:cNvPr>
                  <p:cNvSpPr>
                    <a:spLocks noEditPoints="1"/>
                  </p:cNvSpPr>
                  <p:nvPr/>
                </p:nvSpPr>
                <p:spPr bwMode="auto">
                  <a:xfrm>
                    <a:off x="4111" y="2688"/>
                    <a:ext cx="8" cy="12"/>
                  </a:xfrm>
                  <a:custGeom>
                    <a:avLst/>
                    <a:gdLst>
                      <a:gd name="T0" fmla="*/ 10 w 11"/>
                      <a:gd name="T1" fmla="*/ 16 h 16"/>
                      <a:gd name="T2" fmla="*/ 8 w 11"/>
                      <a:gd name="T3" fmla="*/ 16 h 16"/>
                      <a:gd name="T4" fmla="*/ 8 w 11"/>
                      <a:gd name="T5" fmla="*/ 16 h 16"/>
                      <a:gd name="T6" fmla="*/ 4 w 11"/>
                      <a:gd name="T7" fmla="*/ 10 h 16"/>
                      <a:gd name="T8" fmla="*/ 0 w 11"/>
                      <a:gd name="T9" fmla="*/ 4 h 16"/>
                      <a:gd name="T10" fmla="*/ 0 w 11"/>
                      <a:gd name="T11" fmla="*/ 2 h 16"/>
                      <a:gd name="T12" fmla="*/ 4 w 11"/>
                      <a:gd name="T13" fmla="*/ 0 h 16"/>
                      <a:gd name="T14" fmla="*/ 8 w 11"/>
                      <a:gd name="T15" fmla="*/ 1 h 16"/>
                      <a:gd name="T16" fmla="*/ 10 w 11"/>
                      <a:gd name="T17" fmla="*/ 7 h 16"/>
                      <a:gd name="T18" fmla="*/ 11 w 11"/>
                      <a:gd name="T19" fmla="*/ 14 h 16"/>
                      <a:gd name="T20" fmla="*/ 10 w 11"/>
                      <a:gd name="T21" fmla="*/ 16 h 16"/>
                      <a:gd name="T22" fmla="*/ 8 w 11"/>
                      <a:gd name="T23" fmla="*/ 2 h 16"/>
                      <a:gd name="T24" fmla="*/ 8 w 11"/>
                      <a:gd name="T25" fmla="*/ 1 h 16"/>
                      <a:gd name="T26" fmla="*/ 7 w 11"/>
                      <a:gd name="T27" fmla="*/ 2 h 16"/>
                      <a:gd name="T28" fmla="*/ 4 w 11"/>
                      <a:gd name="T29" fmla="*/ 1 h 16"/>
                      <a:gd name="T30" fmla="*/ 1 w 11"/>
                      <a:gd name="T31" fmla="*/ 3 h 16"/>
                      <a:gd name="T32" fmla="*/ 1 w 11"/>
                      <a:gd name="T33" fmla="*/ 4 h 16"/>
                      <a:gd name="T34" fmla="*/ 5 w 11"/>
                      <a:gd name="T35" fmla="*/ 9 h 16"/>
                      <a:gd name="T36" fmla="*/ 8 w 11"/>
                      <a:gd name="T37" fmla="*/ 15 h 16"/>
                      <a:gd name="T38" fmla="*/ 9 w 11"/>
                      <a:gd name="T39" fmla="*/ 15 h 16"/>
                      <a:gd name="T40" fmla="*/ 10 w 11"/>
                      <a:gd name="T41" fmla="*/ 14 h 16"/>
                      <a:gd name="T42" fmla="*/ 9 w 11"/>
                      <a:gd name="T43" fmla="*/ 7 h 16"/>
                      <a:gd name="T44" fmla="*/ 8 w 11"/>
                      <a:gd name="T45" fmla="*/ 3 h 16"/>
                      <a:gd name="T46" fmla="*/ 8 w 11"/>
                      <a:gd name="T4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6">
                        <a:moveTo>
                          <a:pt x="10" y="16"/>
                        </a:moveTo>
                        <a:cubicBezTo>
                          <a:pt x="9" y="16"/>
                          <a:pt x="9" y="16"/>
                          <a:pt x="8" y="16"/>
                        </a:cubicBezTo>
                        <a:cubicBezTo>
                          <a:pt x="8" y="16"/>
                          <a:pt x="8" y="16"/>
                          <a:pt x="8" y="16"/>
                        </a:cubicBezTo>
                        <a:cubicBezTo>
                          <a:pt x="6" y="16"/>
                          <a:pt x="5" y="13"/>
                          <a:pt x="4" y="10"/>
                        </a:cubicBezTo>
                        <a:cubicBezTo>
                          <a:pt x="3" y="7"/>
                          <a:pt x="0" y="6"/>
                          <a:pt x="0" y="4"/>
                        </a:cubicBezTo>
                        <a:cubicBezTo>
                          <a:pt x="0" y="3"/>
                          <a:pt x="0" y="3"/>
                          <a:pt x="0" y="2"/>
                        </a:cubicBezTo>
                        <a:cubicBezTo>
                          <a:pt x="1" y="0"/>
                          <a:pt x="3" y="0"/>
                          <a:pt x="4" y="0"/>
                        </a:cubicBezTo>
                        <a:cubicBezTo>
                          <a:pt x="6" y="0"/>
                          <a:pt x="7" y="1"/>
                          <a:pt x="8" y="1"/>
                        </a:cubicBezTo>
                        <a:cubicBezTo>
                          <a:pt x="8" y="1"/>
                          <a:pt x="10" y="2"/>
                          <a:pt x="10" y="7"/>
                        </a:cubicBezTo>
                        <a:cubicBezTo>
                          <a:pt x="10" y="11"/>
                          <a:pt x="11" y="12"/>
                          <a:pt x="11" y="14"/>
                        </a:cubicBezTo>
                        <a:cubicBezTo>
                          <a:pt x="11" y="15"/>
                          <a:pt x="11" y="15"/>
                          <a:pt x="10" y="16"/>
                        </a:cubicBezTo>
                        <a:close/>
                        <a:moveTo>
                          <a:pt x="8" y="2"/>
                        </a:moveTo>
                        <a:cubicBezTo>
                          <a:pt x="8" y="1"/>
                          <a:pt x="8" y="1"/>
                          <a:pt x="8" y="1"/>
                        </a:cubicBezTo>
                        <a:cubicBezTo>
                          <a:pt x="7" y="2"/>
                          <a:pt x="7" y="2"/>
                          <a:pt x="7" y="2"/>
                        </a:cubicBezTo>
                        <a:cubicBezTo>
                          <a:pt x="7" y="2"/>
                          <a:pt x="6" y="1"/>
                          <a:pt x="4" y="1"/>
                        </a:cubicBezTo>
                        <a:cubicBezTo>
                          <a:pt x="3" y="1"/>
                          <a:pt x="2" y="1"/>
                          <a:pt x="1" y="3"/>
                        </a:cubicBezTo>
                        <a:cubicBezTo>
                          <a:pt x="1" y="3"/>
                          <a:pt x="1" y="4"/>
                          <a:pt x="1" y="4"/>
                        </a:cubicBezTo>
                        <a:cubicBezTo>
                          <a:pt x="1" y="5"/>
                          <a:pt x="3" y="6"/>
                          <a:pt x="5" y="9"/>
                        </a:cubicBezTo>
                        <a:cubicBezTo>
                          <a:pt x="6" y="12"/>
                          <a:pt x="7" y="15"/>
                          <a:pt x="8" y="15"/>
                        </a:cubicBezTo>
                        <a:cubicBezTo>
                          <a:pt x="8" y="15"/>
                          <a:pt x="9" y="15"/>
                          <a:pt x="9" y="15"/>
                        </a:cubicBezTo>
                        <a:cubicBezTo>
                          <a:pt x="10" y="14"/>
                          <a:pt x="10" y="14"/>
                          <a:pt x="10" y="14"/>
                        </a:cubicBezTo>
                        <a:cubicBezTo>
                          <a:pt x="10" y="13"/>
                          <a:pt x="9" y="11"/>
                          <a:pt x="9" y="7"/>
                        </a:cubicBezTo>
                        <a:cubicBezTo>
                          <a:pt x="9" y="5"/>
                          <a:pt x="9" y="3"/>
                          <a:pt x="8" y="3"/>
                        </a:cubicBezTo>
                        <a:cubicBezTo>
                          <a:pt x="8" y="2"/>
                          <a:pt x="8" y="2"/>
                          <a:pt x="8"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6" name="Freeform 7602">
                    <a:extLst>
                      <a:ext uri="{FF2B5EF4-FFF2-40B4-BE49-F238E27FC236}">
                        <a16:creationId xmlns:a16="http://schemas.microsoft.com/office/drawing/2014/main" xmlns="" id="{87266FD9-ED21-46AB-9347-83ECF5D41093}"/>
                      </a:ext>
                    </a:extLst>
                  </p:cNvPr>
                  <p:cNvSpPr>
                    <a:spLocks noEditPoints="1"/>
                  </p:cNvSpPr>
                  <p:nvPr/>
                </p:nvSpPr>
                <p:spPr bwMode="auto">
                  <a:xfrm>
                    <a:off x="4112" y="2688"/>
                    <a:ext cx="7" cy="11"/>
                  </a:xfrm>
                  <a:custGeom>
                    <a:avLst/>
                    <a:gdLst>
                      <a:gd name="T0" fmla="*/ 6 w 9"/>
                      <a:gd name="T1" fmla="*/ 12 h 14"/>
                      <a:gd name="T2" fmla="*/ 5 w 9"/>
                      <a:gd name="T3" fmla="*/ 8 h 14"/>
                      <a:gd name="T4" fmla="*/ 2 w 9"/>
                      <a:gd name="T5" fmla="*/ 3 h 14"/>
                      <a:gd name="T6" fmla="*/ 4 w 9"/>
                      <a:gd name="T7" fmla="*/ 2 h 14"/>
                      <a:gd name="T8" fmla="*/ 6 w 9"/>
                      <a:gd name="T9" fmla="*/ 3 h 14"/>
                      <a:gd name="T10" fmla="*/ 7 w 9"/>
                      <a:gd name="T11" fmla="*/ 6 h 14"/>
                      <a:gd name="T12" fmla="*/ 7 w 9"/>
                      <a:gd name="T13" fmla="*/ 11 h 14"/>
                      <a:gd name="T14" fmla="*/ 6 w 9"/>
                      <a:gd name="T15" fmla="*/ 12 h 14"/>
                      <a:gd name="T16" fmla="*/ 3 w 9"/>
                      <a:gd name="T17" fmla="*/ 0 h 14"/>
                      <a:gd name="T18" fmla="*/ 3 w 9"/>
                      <a:gd name="T19" fmla="*/ 0 h 14"/>
                      <a:gd name="T20" fmla="*/ 0 w 9"/>
                      <a:gd name="T21" fmla="*/ 2 h 14"/>
                      <a:gd name="T22" fmla="*/ 0 w 9"/>
                      <a:gd name="T23" fmla="*/ 3 h 14"/>
                      <a:gd name="T24" fmla="*/ 4 w 9"/>
                      <a:gd name="T25" fmla="*/ 8 h 14"/>
                      <a:gd name="T26" fmla="*/ 7 w 9"/>
                      <a:gd name="T27" fmla="*/ 14 h 14"/>
                      <a:gd name="T28" fmla="*/ 7 w 9"/>
                      <a:gd name="T29" fmla="*/ 14 h 14"/>
                      <a:gd name="T30" fmla="*/ 8 w 9"/>
                      <a:gd name="T31" fmla="*/ 14 h 14"/>
                      <a:gd name="T32" fmla="*/ 9 w 9"/>
                      <a:gd name="T33" fmla="*/ 13 h 14"/>
                      <a:gd name="T34" fmla="*/ 8 w 9"/>
                      <a:gd name="T35" fmla="*/ 6 h 14"/>
                      <a:gd name="T36" fmla="*/ 7 w 9"/>
                      <a:gd name="T37" fmla="*/ 2 h 14"/>
                      <a:gd name="T38" fmla="*/ 7 w 9"/>
                      <a:gd name="T39" fmla="*/ 1 h 14"/>
                      <a:gd name="T40" fmla="*/ 7 w 9"/>
                      <a:gd name="T41" fmla="*/ 1 h 14"/>
                      <a:gd name="T42" fmla="*/ 7 w 9"/>
                      <a:gd name="T43" fmla="*/ 0 h 14"/>
                      <a:gd name="T44" fmla="*/ 6 w 9"/>
                      <a:gd name="T45" fmla="*/ 1 h 14"/>
                      <a:gd name="T46" fmla="*/ 3 w 9"/>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6" y="12"/>
                        </a:moveTo>
                        <a:cubicBezTo>
                          <a:pt x="5" y="12"/>
                          <a:pt x="5" y="10"/>
                          <a:pt x="5" y="8"/>
                        </a:cubicBezTo>
                        <a:cubicBezTo>
                          <a:pt x="5" y="7"/>
                          <a:pt x="3" y="4"/>
                          <a:pt x="2" y="3"/>
                        </a:cubicBezTo>
                        <a:cubicBezTo>
                          <a:pt x="2" y="3"/>
                          <a:pt x="2" y="2"/>
                          <a:pt x="4" y="2"/>
                        </a:cubicBezTo>
                        <a:cubicBezTo>
                          <a:pt x="4" y="2"/>
                          <a:pt x="5" y="2"/>
                          <a:pt x="6" y="3"/>
                        </a:cubicBezTo>
                        <a:cubicBezTo>
                          <a:pt x="6" y="3"/>
                          <a:pt x="7" y="3"/>
                          <a:pt x="7" y="6"/>
                        </a:cubicBezTo>
                        <a:cubicBezTo>
                          <a:pt x="7" y="8"/>
                          <a:pt x="9" y="10"/>
                          <a:pt x="7" y="11"/>
                        </a:cubicBezTo>
                        <a:lnTo>
                          <a:pt x="6" y="12"/>
                        </a:lnTo>
                        <a:close/>
                        <a:moveTo>
                          <a:pt x="3" y="0"/>
                        </a:moveTo>
                        <a:cubicBezTo>
                          <a:pt x="3" y="0"/>
                          <a:pt x="3" y="0"/>
                          <a:pt x="3" y="0"/>
                        </a:cubicBezTo>
                        <a:cubicBezTo>
                          <a:pt x="2" y="0"/>
                          <a:pt x="1" y="0"/>
                          <a:pt x="0" y="2"/>
                        </a:cubicBezTo>
                        <a:cubicBezTo>
                          <a:pt x="0" y="2"/>
                          <a:pt x="0" y="3"/>
                          <a:pt x="0" y="3"/>
                        </a:cubicBezTo>
                        <a:cubicBezTo>
                          <a:pt x="0" y="4"/>
                          <a:pt x="2" y="5"/>
                          <a:pt x="4" y="8"/>
                        </a:cubicBezTo>
                        <a:cubicBezTo>
                          <a:pt x="5" y="11"/>
                          <a:pt x="6" y="14"/>
                          <a:pt x="7" y="14"/>
                        </a:cubicBezTo>
                        <a:cubicBezTo>
                          <a:pt x="7" y="14"/>
                          <a:pt x="7" y="14"/>
                          <a:pt x="7" y="14"/>
                        </a:cubicBezTo>
                        <a:cubicBezTo>
                          <a:pt x="7" y="14"/>
                          <a:pt x="8" y="14"/>
                          <a:pt x="8" y="14"/>
                        </a:cubicBezTo>
                        <a:cubicBezTo>
                          <a:pt x="9" y="13"/>
                          <a:pt x="9" y="13"/>
                          <a:pt x="9" y="13"/>
                        </a:cubicBezTo>
                        <a:cubicBezTo>
                          <a:pt x="9" y="12"/>
                          <a:pt x="8" y="10"/>
                          <a:pt x="8" y="6"/>
                        </a:cubicBezTo>
                        <a:cubicBezTo>
                          <a:pt x="8" y="4"/>
                          <a:pt x="8" y="2"/>
                          <a:pt x="7" y="2"/>
                        </a:cubicBezTo>
                        <a:cubicBezTo>
                          <a:pt x="7" y="1"/>
                          <a:pt x="7" y="1"/>
                          <a:pt x="7" y="1"/>
                        </a:cubicBezTo>
                        <a:cubicBezTo>
                          <a:pt x="7" y="1"/>
                          <a:pt x="7" y="1"/>
                          <a:pt x="7" y="1"/>
                        </a:cubicBezTo>
                        <a:cubicBezTo>
                          <a:pt x="7" y="0"/>
                          <a:pt x="7" y="0"/>
                          <a:pt x="7" y="0"/>
                        </a:cubicBezTo>
                        <a:cubicBezTo>
                          <a:pt x="6" y="1"/>
                          <a:pt x="6" y="1"/>
                          <a:pt x="6" y="1"/>
                        </a:cubicBezTo>
                        <a:cubicBezTo>
                          <a:pt x="6" y="1"/>
                          <a:pt x="5"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7" name="Freeform 7603">
                    <a:extLst>
                      <a:ext uri="{FF2B5EF4-FFF2-40B4-BE49-F238E27FC236}">
                        <a16:creationId xmlns:a16="http://schemas.microsoft.com/office/drawing/2014/main" xmlns="" id="{4C9FA2A4-4F3C-40CB-943B-11B16B1CDC80}"/>
                      </a:ext>
                    </a:extLst>
                  </p:cNvPr>
                  <p:cNvSpPr>
                    <a:spLocks/>
                  </p:cNvSpPr>
                  <p:nvPr/>
                </p:nvSpPr>
                <p:spPr bwMode="auto">
                  <a:xfrm>
                    <a:off x="4110" y="2688"/>
                    <a:ext cx="10" cy="11"/>
                  </a:xfrm>
                  <a:custGeom>
                    <a:avLst/>
                    <a:gdLst>
                      <a:gd name="T0" fmla="*/ 5 w 13"/>
                      <a:gd name="T1" fmla="*/ 0 h 14"/>
                      <a:gd name="T2" fmla="*/ 2 w 13"/>
                      <a:gd name="T3" fmla="*/ 1 h 14"/>
                      <a:gd name="T4" fmla="*/ 5 w 13"/>
                      <a:gd name="T5" fmla="*/ 9 h 14"/>
                      <a:gd name="T6" fmla="*/ 9 w 13"/>
                      <a:gd name="T7" fmla="*/ 14 h 14"/>
                      <a:gd name="T8" fmla="*/ 10 w 13"/>
                      <a:gd name="T9" fmla="*/ 14 h 14"/>
                      <a:gd name="T10" fmla="*/ 11 w 13"/>
                      <a:gd name="T11" fmla="*/ 6 h 14"/>
                      <a:gd name="T12" fmla="*/ 9 w 13"/>
                      <a:gd name="T13" fmla="*/ 0 h 14"/>
                      <a:gd name="T14" fmla="*/ 9 w 13"/>
                      <a:gd name="T15" fmla="*/ 1 h 14"/>
                      <a:gd name="T16" fmla="*/ 9 w 13"/>
                      <a:gd name="T17" fmla="*/ 1 h 14"/>
                      <a:gd name="T18" fmla="*/ 9 w 13"/>
                      <a:gd name="T19" fmla="*/ 2 h 14"/>
                      <a:gd name="T20" fmla="*/ 10 w 13"/>
                      <a:gd name="T21" fmla="*/ 6 h 14"/>
                      <a:gd name="T22" fmla="*/ 11 w 13"/>
                      <a:gd name="T23" fmla="*/ 13 h 14"/>
                      <a:gd name="T24" fmla="*/ 10 w 13"/>
                      <a:gd name="T25" fmla="*/ 14 h 14"/>
                      <a:gd name="T26" fmla="*/ 9 w 13"/>
                      <a:gd name="T27" fmla="*/ 14 h 14"/>
                      <a:gd name="T28" fmla="*/ 9 w 13"/>
                      <a:gd name="T29" fmla="*/ 14 h 14"/>
                      <a:gd name="T30" fmla="*/ 6 w 13"/>
                      <a:gd name="T31" fmla="*/ 8 h 14"/>
                      <a:gd name="T32" fmla="*/ 2 w 13"/>
                      <a:gd name="T33" fmla="*/ 3 h 14"/>
                      <a:gd name="T34" fmla="*/ 2 w 13"/>
                      <a:gd name="T35" fmla="*/ 2 h 14"/>
                      <a:gd name="T36" fmla="*/ 5 w 13"/>
                      <a:gd name="T37" fmla="*/ 0 h 14"/>
                      <a:gd name="T38" fmla="*/ 5 w 13"/>
                      <a:gd name="T39" fmla="*/ 0 h 14"/>
                      <a:gd name="T40" fmla="*/ 8 w 13"/>
                      <a:gd name="T41" fmla="*/ 1 h 14"/>
                      <a:gd name="T42" fmla="*/ 9 w 13"/>
                      <a:gd name="T43" fmla="*/ 0 h 14"/>
                      <a:gd name="T44" fmla="*/ 5 w 13"/>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5" y="0"/>
                        </a:moveTo>
                        <a:cubicBezTo>
                          <a:pt x="4" y="0"/>
                          <a:pt x="2" y="0"/>
                          <a:pt x="2" y="1"/>
                        </a:cubicBezTo>
                        <a:cubicBezTo>
                          <a:pt x="0" y="5"/>
                          <a:pt x="4" y="5"/>
                          <a:pt x="5" y="9"/>
                        </a:cubicBezTo>
                        <a:cubicBezTo>
                          <a:pt x="6" y="11"/>
                          <a:pt x="7" y="14"/>
                          <a:pt x="9" y="14"/>
                        </a:cubicBezTo>
                        <a:cubicBezTo>
                          <a:pt x="10" y="14"/>
                          <a:pt x="10" y="14"/>
                          <a:pt x="10" y="14"/>
                        </a:cubicBezTo>
                        <a:cubicBezTo>
                          <a:pt x="13" y="13"/>
                          <a:pt x="11" y="12"/>
                          <a:pt x="11" y="6"/>
                        </a:cubicBezTo>
                        <a:cubicBezTo>
                          <a:pt x="11" y="1"/>
                          <a:pt x="9" y="0"/>
                          <a:pt x="9" y="0"/>
                        </a:cubicBezTo>
                        <a:cubicBezTo>
                          <a:pt x="9" y="1"/>
                          <a:pt x="9" y="1"/>
                          <a:pt x="9" y="1"/>
                        </a:cubicBezTo>
                        <a:cubicBezTo>
                          <a:pt x="9" y="1"/>
                          <a:pt x="9" y="1"/>
                          <a:pt x="9" y="1"/>
                        </a:cubicBezTo>
                        <a:cubicBezTo>
                          <a:pt x="9" y="2"/>
                          <a:pt x="9" y="2"/>
                          <a:pt x="9" y="2"/>
                        </a:cubicBezTo>
                        <a:cubicBezTo>
                          <a:pt x="10" y="2"/>
                          <a:pt x="10" y="4"/>
                          <a:pt x="10" y="6"/>
                        </a:cubicBezTo>
                        <a:cubicBezTo>
                          <a:pt x="10" y="10"/>
                          <a:pt x="11" y="12"/>
                          <a:pt x="11" y="13"/>
                        </a:cubicBezTo>
                        <a:cubicBezTo>
                          <a:pt x="11" y="13"/>
                          <a:pt x="11" y="13"/>
                          <a:pt x="10" y="14"/>
                        </a:cubicBezTo>
                        <a:cubicBezTo>
                          <a:pt x="10" y="14"/>
                          <a:pt x="9" y="14"/>
                          <a:pt x="9" y="14"/>
                        </a:cubicBezTo>
                        <a:cubicBezTo>
                          <a:pt x="9" y="14"/>
                          <a:pt x="9" y="14"/>
                          <a:pt x="9" y="14"/>
                        </a:cubicBezTo>
                        <a:cubicBezTo>
                          <a:pt x="8" y="14"/>
                          <a:pt x="7" y="11"/>
                          <a:pt x="6" y="8"/>
                        </a:cubicBezTo>
                        <a:cubicBezTo>
                          <a:pt x="4" y="5"/>
                          <a:pt x="2" y="4"/>
                          <a:pt x="2" y="3"/>
                        </a:cubicBezTo>
                        <a:cubicBezTo>
                          <a:pt x="2" y="3"/>
                          <a:pt x="2" y="2"/>
                          <a:pt x="2" y="2"/>
                        </a:cubicBezTo>
                        <a:cubicBezTo>
                          <a:pt x="3" y="0"/>
                          <a:pt x="4" y="0"/>
                          <a:pt x="5" y="0"/>
                        </a:cubicBezTo>
                        <a:cubicBezTo>
                          <a:pt x="5" y="0"/>
                          <a:pt x="5" y="0"/>
                          <a:pt x="5" y="0"/>
                        </a:cubicBezTo>
                        <a:cubicBezTo>
                          <a:pt x="7" y="0"/>
                          <a:pt x="8" y="1"/>
                          <a:pt x="8" y="1"/>
                        </a:cubicBezTo>
                        <a:cubicBezTo>
                          <a:pt x="9" y="0"/>
                          <a:pt x="9" y="0"/>
                          <a:pt x="9" y="0"/>
                        </a:cubicBezTo>
                        <a:cubicBezTo>
                          <a:pt x="9" y="0"/>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8" name="Freeform 7604">
                    <a:extLst>
                      <a:ext uri="{FF2B5EF4-FFF2-40B4-BE49-F238E27FC236}">
                        <a16:creationId xmlns:a16="http://schemas.microsoft.com/office/drawing/2014/main" xmlns="" id="{D42859EB-4793-47E8-81A9-B39B97FF12ED}"/>
                      </a:ext>
                    </a:extLst>
                  </p:cNvPr>
                  <p:cNvSpPr>
                    <a:spLocks/>
                  </p:cNvSpPr>
                  <p:nvPr/>
                </p:nvSpPr>
                <p:spPr bwMode="auto">
                  <a:xfrm>
                    <a:off x="4094" y="2633"/>
                    <a:ext cx="28" cy="19"/>
                  </a:xfrm>
                  <a:custGeom>
                    <a:avLst/>
                    <a:gdLst>
                      <a:gd name="T0" fmla="*/ 10 w 38"/>
                      <a:gd name="T1" fmla="*/ 2 h 25"/>
                      <a:gd name="T2" fmla="*/ 7 w 38"/>
                      <a:gd name="T3" fmla="*/ 16 h 25"/>
                      <a:gd name="T4" fmla="*/ 30 w 38"/>
                      <a:gd name="T5" fmla="*/ 12 h 25"/>
                      <a:gd name="T6" fmla="*/ 29 w 38"/>
                      <a:gd name="T7" fmla="*/ 2 h 25"/>
                      <a:gd name="T8" fmla="*/ 10 w 38"/>
                      <a:gd name="T9" fmla="*/ 2 h 25"/>
                    </a:gdLst>
                    <a:ahLst/>
                    <a:cxnLst>
                      <a:cxn ang="0">
                        <a:pos x="T0" y="T1"/>
                      </a:cxn>
                      <a:cxn ang="0">
                        <a:pos x="T2" y="T3"/>
                      </a:cxn>
                      <a:cxn ang="0">
                        <a:pos x="T4" y="T5"/>
                      </a:cxn>
                      <a:cxn ang="0">
                        <a:pos x="T6" y="T7"/>
                      </a:cxn>
                      <a:cxn ang="0">
                        <a:pos x="T8" y="T9"/>
                      </a:cxn>
                    </a:cxnLst>
                    <a:rect l="0" t="0" r="r" b="b"/>
                    <a:pathLst>
                      <a:path w="38" h="25">
                        <a:moveTo>
                          <a:pt x="10" y="2"/>
                        </a:moveTo>
                        <a:cubicBezTo>
                          <a:pt x="10" y="2"/>
                          <a:pt x="0" y="8"/>
                          <a:pt x="7" y="16"/>
                        </a:cubicBezTo>
                        <a:cubicBezTo>
                          <a:pt x="14" y="25"/>
                          <a:pt x="27" y="13"/>
                          <a:pt x="30" y="12"/>
                        </a:cubicBezTo>
                        <a:cubicBezTo>
                          <a:pt x="34" y="12"/>
                          <a:pt x="38" y="3"/>
                          <a:pt x="29" y="2"/>
                        </a:cubicBezTo>
                        <a:cubicBezTo>
                          <a:pt x="19" y="0"/>
                          <a:pt x="10" y="2"/>
                          <a:pt x="1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69" name="Freeform 7605">
                    <a:extLst>
                      <a:ext uri="{FF2B5EF4-FFF2-40B4-BE49-F238E27FC236}">
                        <a16:creationId xmlns:a16="http://schemas.microsoft.com/office/drawing/2014/main" xmlns="" id="{A16C2518-3CE8-4442-B45C-98F54E4D8771}"/>
                      </a:ext>
                    </a:extLst>
                  </p:cNvPr>
                  <p:cNvSpPr>
                    <a:spLocks noEditPoints="1"/>
                  </p:cNvSpPr>
                  <p:nvPr/>
                </p:nvSpPr>
                <p:spPr bwMode="auto">
                  <a:xfrm>
                    <a:off x="4097" y="2633"/>
                    <a:ext cx="23" cy="15"/>
                  </a:xfrm>
                  <a:custGeom>
                    <a:avLst/>
                    <a:gdLst>
                      <a:gd name="T0" fmla="*/ 9 w 31"/>
                      <a:gd name="T1" fmla="*/ 20 h 20"/>
                      <a:gd name="T2" fmla="*/ 9 w 31"/>
                      <a:gd name="T3" fmla="*/ 20 h 20"/>
                      <a:gd name="T4" fmla="*/ 3 w 31"/>
                      <a:gd name="T5" fmla="*/ 17 h 20"/>
                      <a:gd name="T6" fmla="*/ 0 w 31"/>
                      <a:gd name="T7" fmla="*/ 10 h 20"/>
                      <a:gd name="T8" fmla="*/ 6 w 31"/>
                      <a:gd name="T9" fmla="*/ 1 h 20"/>
                      <a:gd name="T10" fmla="*/ 6 w 31"/>
                      <a:gd name="T11" fmla="*/ 1 h 20"/>
                      <a:gd name="T12" fmla="*/ 6 w 31"/>
                      <a:gd name="T13" fmla="*/ 1 h 20"/>
                      <a:gd name="T14" fmla="*/ 6 w 31"/>
                      <a:gd name="T15" fmla="*/ 2 h 20"/>
                      <a:gd name="T16" fmla="*/ 6 w 31"/>
                      <a:gd name="T17" fmla="*/ 1 h 20"/>
                      <a:gd name="T18" fmla="*/ 16 w 31"/>
                      <a:gd name="T19" fmla="*/ 0 h 20"/>
                      <a:gd name="T20" fmla="*/ 25 w 31"/>
                      <a:gd name="T21" fmla="*/ 1 h 20"/>
                      <a:gd name="T22" fmla="*/ 31 w 31"/>
                      <a:gd name="T23" fmla="*/ 7 h 20"/>
                      <a:gd name="T24" fmla="*/ 27 w 31"/>
                      <a:gd name="T25" fmla="*/ 13 h 20"/>
                      <a:gd name="T26" fmla="*/ 9 w 31"/>
                      <a:gd name="T27" fmla="*/ 20 h 20"/>
                      <a:gd name="T28" fmla="*/ 24 w 31"/>
                      <a:gd name="T29" fmla="*/ 2 h 20"/>
                      <a:gd name="T30" fmla="*/ 16 w 31"/>
                      <a:gd name="T31" fmla="*/ 1 h 20"/>
                      <a:gd name="T32" fmla="*/ 7 w 31"/>
                      <a:gd name="T33" fmla="*/ 2 h 20"/>
                      <a:gd name="T34" fmla="*/ 1 w 31"/>
                      <a:gd name="T35" fmla="*/ 10 h 20"/>
                      <a:gd name="T36" fmla="*/ 3 w 31"/>
                      <a:gd name="T37" fmla="*/ 16 h 20"/>
                      <a:gd name="T38" fmla="*/ 9 w 31"/>
                      <a:gd name="T39" fmla="*/ 19 h 20"/>
                      <a:gd name="T40" fmla="*/ 26 w 31"/>
                      <a:gd name="T41" fmla="*/ 12 h 20"/>
                      <a:gd name="T42" fmla="*/ 30 w 31"/>
                      <a:gd name="T43" fmla="*/ 7 h 20"/>
                      <a:gd name="T44" fmla="*/ 24 w 31"/>
                      <a:gd name="T4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0">
                        <a:moveTo>
                          <a:pt x="9" y="20"/>
                        </a:moveTo>
                        <a:cubicBezTo>
                          <a:pt x="9" y="20"/>
                          <a:pt x="9" y="20"/>
                          <a:pt x="9" y="20"/>
                        </a:cubicBezTo>
                        <a:cubicBezTo>
                          <a:pt x="7" y="20"/>
                          <a:pt x="5" y="19"/>
                          <a:pt x="3" y="17"/>
                        </a:cubicBezTo>
                        <a:cubicBezTo>
                          <a:pt x="1" y="14"/>
                          <a:pt x="0" y="12"/>
                          <a:pt x="0" y="10"/>
                        </a:cubicBezTo>
                        <a:cubicBezTo>
                          <a:pt x="0" y="5"/>
                          <a:pt x="6" y="1"/>
                          <a:pt x="6" y="1"/>
                        </a:cubicBezTo>
                        <a:cubicBezTo>
                          <a:pt x="6" y="1"/>
                          <a:pt x="6" y="1"/>
                          <a:pt x="6" y="1"/>
                        </a:cubicBezTo>
                        <a:cubicBezTo>
                          <a:pt x="6" y="1"/>
                          <a:pt x="6" y="1"/>
                          <a:pt x="6" y="1"/>
                        </a:cubicBezTo>
                        <a:cubicBezTo>
                          <a:pt x="6" y="2"/>
                          <a:pt x="6" y="2"/>
                          <a:pt x="6" y="2"/>
                        </a:cubicBezTo>
                        <a:cubicBezTo>
                          <a:pt x="6" y="1"/>
                          <a:pt x="6" y="1"/>
                          <a:pt x="6" y="1"/>
                        </a:cubicBezTo>
                        <a:cubicBezTo>
                          <a:pt x="6" y="1"/>
                          <a:pt x="10" y="0"/>
                          <a:pt x="16" y="0"/>
                        </a:cubicBezTo>
                        <a:cubicBezTo>
                          <a:pt x="19" y="0"/>
                          <a:pt x="22" y="0"/>
                          <a:pt x="25" y="1"/>
                        </a:cubicBezTo>
                        <a:cubicBezTo>
                          <a:pt x="29" y="2"/>
                          <a:pt x="31" y="5"/>
                          <a:pt x="31" y="7"/>
                        </a:cubicBezTo>
                        <a:cubicBezTo>
                          <a:pt x="31" y="10"/>
                          <a:pt x="29" y="13"/>
                          <a:pt x="27" y="13"/>
                        </a:cubicBezTo>
                        <a:cubicBezTo>
                          <a:pt x="24" y="13"/>
                          <a:pt x="16" y="20"/>
                          <a:pt x="9" y="20"/>
                        </a:cubicBezTo>
                        <a:close/>
                        <a:moveTo>
                          <a:pt x="24" y="2"/>
                        </a:moveTo>
                        <a:cubicBezTo>
                          <a:pt x="21" y="1"/>
                          <a:pt x="19" y="1"/>
                          <a:pt x="16" y="1"/>
                        </a:cubicBezTo>
                        <a:cubicBezTo>
                          <a:pt x="11" y="1"/>
                          <a:pt x="7" y="2"/>
                          <a:pt x="7" y="2"/>
                        </a:cubicBezTo>
                        <a:cubicBezTo>
                          <a:pt x="6" y="2"/>
                          <a:pt x="1" y="6"/>
                          <a:pt x="1" y="10"/>
                        </a:cubicBezTo>
                        <a:cubicBezTo>
                          <a:pt x="1" y="12"/>
                          <a:pt x="2" y="14"/>
                          <a:pt x="3" y="16"/>
                        </a:cubicBezTo>
                        <a:cubicBezTo>
                          <a:pt x="5" y="18"/>
                          <a:pt x="7" y="19"/>
                          <a:pt x="9" y="19"/>
                        </a:cubicBezTo>
                        <a:cubicBezTo>
                          <a:pt x="16" y="19"/>
                          <a:pt x="23" y="12"/>
                          <a:pt x="26" y="12"/>
                        </a:cubicBezTo>
                        <a:cubicBezTo>
                          <a:pt x="28" y="12"/>
                          <a:pt x="30" y="9"/>
                          <a:pt x="30" y="7"/>
                        </a:cubicBezTo>
                        <a:cubicBezTo>
                          <a:pt x="30" y="5"/>
                          <a:pt x="29" y="3"/>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0" name="Freeform 7606">
                    <a:extLst>
                      <a:ext uri="{FF2B5EF4-FFF2-40B4-BE49-F238E27FC236}">
                        <a16:creationId xmlns:a16="http://schemas.microsoft.com/office/drawing/2014/main" xmlns="" id="{356560E8-1AFD-455F-867B-34CBDA139347}"/>
                      </a:ext>
                    </a:extLst>
                  </p:cNvPr>
                  <p:cNvSpPr>
                    <a:spLocks/>
                  </p:cNvSpPr>
                  <p:nvPr/>
                </p:nvSpPr>
                <p:spPr bwMode="auto">
                  <a:xfrm>
                    <a:off x="4098" y="2636"/>
                    <a:ext cx="11" cy="11"/>
                  </a:xfrm>
                  <a:custGeom>
                    <a:avLst/>
                    <a:gdLst>
                      <a:gd name="T0" fmla="*/ 3 w 15"/>
                      <a:gd name="T1" fmla="*/ 0 h 15"/>
                      <a:gd name="T2" fmla="*/ 0 w 15"/>
                      <a:gd name="T3" fmla="*/ 6 h 15"/>
                      <a:gd name="T4" fmla="*/ 2 w 15"/>
                      <a:gd name="T5" fmla="*/ 12 h 15"/>
                      <a:gd name="T6" fmla="*/ 8 w 15"/>
                      <a:gd name="T7" fmla="*/ 15 h 15"/>
                      <a:gd name="T8" fmla="*/ 8 w 15"/>
                      <a:gd name="T9" fmla="*/ 15 h 15"/>
                      <a:gd name="T10" fmla="*/ 15 w 15"/>
                      <a:gd name="T11" fmla="*/ 13 h 15"/>
                      <a:gd name="T12" fmla="*/ 14 w 15"/>
                      <a:gd name="T13" fmla="*/ 12 h 15"/>
                      <a:gd name="T14" fmla="*/ 14 w 15"/>
                      <a:gd name="T15" fmla="*/ 12 h 15"/>
                      <a:gd name="T16" fmla="*/ 12 w 15"/>
                      <a:gd name="T17" fmla="*/ 12 h 15"/>
                      <a:gd name="T18" fmla="*/ 3 w 15"/>
                      <a:gd name="T19" fmla="*/ 7 h 15"/>
                      <a:gd name="T20" fmla="*/ 6 w 15"/>
                      <a:gd name="T21" fmla="*/ 1 h 15"/>
                      <a:gd name="T22" fmla="*/ 3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3" y="0"/>
                        </a:moveTo>
                        <a:cubicBezTo>
                          <a:pt x="2" y="1"/>
                          <a:pt x="0" y="4"/>
                          <a:pt x="0" y="6"/>
                        </a:cubicBezTo>
                        <a:cubicBezTo>
                          <a:pt x="0" y="8"/>
                          <a:pt x="1" y="10"/>
                          <a:pt x="2" y="12"/>
                        </a:cubicBezTo>
                        <a:cubicBezTo>
                          <a:pt x="4" y="14"/>
                          <a:pt x="6" y="15"/>
                          <a:pt x="8" y="15"/>
                        </a:cubicBezTo>
                        <a:cubicBezTo>
                          <a:pt x="8" y="15"/>
                          <a:pt x="8" y="15"/>
                          <a:pt x="8" y="15"/>
                        </a:cubicBezTo>
                        <a:cubicBezTo>
                          <a:pt x="11" y="15"/>
                          <a:pt x="13" y="14"/>
                          <a:pt x="15" y="13"/>
                        </a:cubicBezTo>
                        <a:cubicBezTo>
                          <a:pt x="15" y="13"/>
                          <a:pt x="14" y="12"/>
                          <a:pt x="14" y="12"/>
                        </a:cubicBezTo>
                        <a:cubicBezTo>
                          <a:pt x="14" y="12"/>
                          <a:pt x="14" y="12"/>
                          <a:pt x="14" y="12"/>
                        </a:cubicBezTo>
                        <a:cubicBezTo>
                          <a:pt x="13" y="12"/>
                          <a:pt x="12" y="12"/>
                          <a:pt x="12" y="12"/>
                        </a:cubicBezTo>
                        <a:cubicBezTo>
                          <a:pt x="7" y="12"/>
                          <a:pt x="4" y="11"/>
                          <a:pt x="3" y="7"/>
                        </a:cubicBezTo>
                        <a:cubicBezTo>
                          <a:pt x="3" y="5"/>
                          <a:pt x="4" y="2"/>
                          <a:pt x="6" y="1"/>
                        </a:cubicBezTo>
                        <a:cubicBezTo>
                          <a:pt x="5"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1" name="Freeform 7607">
                    <a:extLst>
                      <a:ext uri="{FF2B5EF4-FFF2-40B4-BE49-F238E27FC236}">
                        <a16:creationId xmlns:a16="http://schemas.microsoft.com/office/drawing/2014/main" xmlns="" id="{FC88C3DF-E1AB-40E9-80A6-1680CF126B85}"/>
                      </a:ext>
                    </a:extLst>
                  </p:cNvPr>
                  <p:cNvSpPr>
                    <a:spLocks/>
                  </p:cNvSpPr>
                  <p:nvPr/>
                </p:nvSpPr>
                <p:spPr bwMode="auto">
                  <a:xfrm>
                    <a:off x="4095" y="2635"/>
                    <a:ext cx="15" cy="12"/>
                  </a:xfrm>
                  <a:custGeom>
                    <a:avLst/>
                    <a:gdLst>
                      <a:gd name="T0" fmla="*/ 6 w 19"/>
                      <a:gd name="T1" fmla="*/ 0 h 16"/>
                      <a:gd name="T2" fmla="*/ 5 w 19"/>
                      <a:gd name="T3" fmla="*/ 13 h 16"/>
                      <a:gd name="T4" fmla="*/ 11 w 19"/>
                      <a:gd name="T5" fmla="*/ 16 h 16"/>
                      <a:gd name="T6" fmla="*/ 19 w 19"/>
                      <a:gd name="T7" fmla="*/ 14 h 16"/>
                      <a:gd name="T8" fmla="*/ 18 w 19"/>
                      <a:gd name="T9" fmla="*/ 14 h 16"/>
                      <a:gd name="T10" fmla="*/ 11 w 19"/>
                      <a:gd name="T11" fmla="*/ 16 h 16"/>
                      <a:gd name="T12" fmla="*/ 11 w 19"/>
                      <a:gd name="T13" fmla="*/ 16 h 16"/>
                      <a:gd name="T14" fmla="*/ 5 w 19"/>
                      <a:gd name="T15" fmla="*/ 13 h 16"/>
                      <a:gd name="T16" fmla="*/ 3 w 19"/>
                      <a:gd name="T17" fmla="*/ 7 h 16"/>
                      <a:gd name="T18" fmla="*/ 6 w 19"/>
                      <a:gd name="T19" fmla="*/ 1 h 16"/>
                      <a:gd name="T20" fmla="*/ 6 w 1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6" y="0"/>
                        </a:moveTo>
                        <a:cubicBezTo>
                          <a:pt x="3" y="3"/>
                          <a:pt x="0" y="8"/>
                          <a:pt x="5" y="13"/>
                        </a:cubicBezTo>
                        <a:cubicBezTo>
                          <a:pt x="7" y="16"/>
                          <a:pt x="9" y="16"/>
                          <a:pt x="11" y="16"/>
                        </a:cubicBezTo>
                        <a:cubicBezTo>
                          <a:pt x="14" y="16"/>
                          <a:pt x="16" y="16"/>
                          <a:pt x="19" y="14"/>
                        </a:cubicBezTo>
                        <a:cubicBezTo>
                          <a:pt x="18" y="14"/>
                          <a:pt x="18" y="14"/>
                          <a:pt x="18" y="14"/>
                        </a:cubicBezTo>
                        <a:cubicBezTo>
                          <a:pt x="16" y="15"/>
                          <a:pt x="14" y="16"/>
                          <a:pt x="11" y="16"/>
                        </a:cubicBezTo>
                        <a:cubicBezTo>
                          <a:pt x="11" y="16"/>
                          <a:pt x="11" y="16"/>
                          <a:pt x="11" y="16"/>
                        </a:cubicBezTo>
                        <a:cubicBezTo>
                          <a:pt x="9" y="16"/>
                          <a:pt x="7" y="15"/>
                          <a:pt x="5" y="13"/>
                        </a:cubicBezTo>
                        <a:cubicBezTo>
                          <a:pt x="4" y="11"/>
                          <a:pt x="3" y="9"/>
                          <a:pt x="3" y="7"/>
                        </a:cubicBezTo>
                        <a:cubicBezTo>
                          <a:pt x="3" y="5"/>
                          <a:pt x="5" y="2"/>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2" name="Freeform 7608">
                    <a:extLst>
                      <a:ext uri="{FF2B5EF4-FFF2-40B4-BE49-F238E27FC236}">
                        <a16:creationId xmlns:a16="http://schemas.microsoft.com/office/drawing/2014/main" xmlns="" id="{5DFC4868-67F1-4FA9-B346-FC73948222DC}"/>
                      </a:ext>
                    </a:extLst>
                  </p:cNvPr>
                  <p:cNvSpPr>
                    <a:spLocks/>
                  </p:cNvSpPr>
                  <p:nvPr/>
                </p:nvSpPr>
                <p:spPr bwMode="auto">
                  <a:xfrm>
                    <a:off x="4111" y="26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3" name="Freeform 7609">
                    <a:extLst>
                      <a:ext uri="{FF2B5EF4-FFF2-40B4-BE49-F238E27FC236}">
                        <a16:creationId xmlns:a16="http://schemas.microsoft.com/office/drawing/2014/main" xmlns="" id="{C2A209D2-EFB8-406B-A35A-74BD641EC92E}"/>
                      </a:ext>
                    </a:extLst>
                  </p:cNvPr>
                  <p:cNvSpPr>
                    <a:spLocks/>
                  </p:cNvSpPr>
                  <p:nvPr/>
                </p:nvSpPr>
                <p:spPr bwMode="auto">
                  <a:xfrm>
                    <a:off x="4101" y="2638"/>
                    <a:ext cx="9" cy="6"/>
                  </a:xfrm>
                  <a:custGeom>
                    <a:avLst/>
                    <a:gdLst>
                      <a:gd name="T0" fmla="*/ 4 w 11"/>
                      <a:gd name="T1" fmla="*/ 8 h 8"/>
                      <a:gd name="T2" fmla="*/ 8 w 11"/>
                      <a:gd name="T3" fmla="*/ 3 h 8"/>
                      <a:gd name="T4" fmla="*/ 0 w 11"/>
                      <a:gd name="T5" fmla="*/ 4 h 8"/>
                      <a:gd name="T6" fmla="*/ 4 w 11"/>
                      <a:gd name="T7" fmla="*/ 8 h 8"/>
                    </a:gdLst>
                    <a:ahLst/>
                    <a:cxnLst>
                      <a:cxn ang="0">
                        <a:pos x="T0" y="T1"/>
                      </a:cxn>
                      <a:cxn ang="0">
                        <a:pos x="T2" y="T3"/>
                      </a:cxn>
                      <a:cxn ang="0">
                        <a:pos x="T4" y="T5"/>
                      </a:cxn>
                      <a:cxn ang="0">
                        <a:pos x="T6" y="T7"/>
                      </a:cxn>
                    </a:cxnLst>
                    <a:rect l="0" t="0" r="r" b="b"/>
                    <a:pathLst>
                      <a:path w="11" h="8">
                        <a:moveTo>
                          <a:pt x="4" y="8"/>
                        </a:moveTo>
                        <a:cubicBezTo>
                          <a:pt x="4" y="8"/>
                          <a:pt x="11" y="6"/>
                          <a:pt x="8" y="3"/>
                        </a:cubicBezTo>
                        <a:cubicBezTo>
                          <a:pt x="6" y="0"/>
                          <a:pt x="0" y="0"/>
                          <a:pt x="0" y="4"/>
                        </a:cubicBezTo>
                        <a:cubicBezTo>
                          <a:pt x="0" y="7"/>
                          <a:pt x="3" y="8"/>
                          <a:pt x="4" y="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4" name="Freeform 7610">
                    <a:extLst>
                      <a:ext uri="{FF2B5EF4-FFF2-40B4-BE49-F238E27FC236}">
                        <a16:creationId xmlns:a16="http://schemas.microsoft.com/office/drawing/2014/main" xmlns="" id="{6F34390C-4587-4281-ABAD-5873E4F41DF3}"/>
                      </a:ext>
                    </a:extLst>
                  </p:cNvPr>
                  <p:cNvSpPr>
                    <a:spLocks/>
                  </p:cNvSpPr>
                  <p:nvPr/>
                </p:nvSpPr>
                <p:spPr bwMode="auto">
                  <a:xfrm>
                    <a:off x="4098" y="2625"/>
                    <a:ext cx="29" cy="17"/>
                  </a:xfrm>
                  <a:custGeom>
                    <a:avLst/>
                    <a:gdLst>
                      <a:gd name="T0" fmla="*/ 3 w 39"/>
                      <a:gd name="T1" fmla="*/ 9 h 23"/>
                      <a:gd name="T2" fmla="*/ 25 w 39"/>
                      <a:gd name="T3" fmla="*/ 4 h 23"/>
                      <a:gd name="T4" fmla="*/ 28 w 39"/>
                      <a:gd name="T5" fmla="*/ 20 h 23"/>
                      <a:gd name="T6" fmla="*/ 12 w 39"/>
                      <a:gd name="T7" fmla="*/ 16 h 23"/>
                      <a:gd name="T8" fmla="*/ 3 w 39"/>
                      <a:gd name="T9" fmla="*/ 9 h 23"/>
                    </a:gdLst>
                    <a:ahLst/>
                    <a:cxnLst>
                      <a:cxn ang="0">
                        <a:pos x="T0" y="T1"/>
                      </a:cxn>
                      <a:cxn ang="0">
                        <a:pos x="T2" y="T3"/>
                      </a:cxn>
                      <a:cxn ang="0">
                        <a:pos x="T4" y="T5"/>
                      </a:cxn>
                      <a:cxn ang="0">
                        <a:pos x="T6" y="T7"/>
                      </a:cxn>
                      <a:cxn ang="0">
                        <a:pos x="T8" y="T9"/>
                      </a:cxn>
                    </a:cxnLst>
                    <a:rect l="0" t="0" r="r" b="b"/>
                    <a:pathLst>
                      <a:path w="39" h="23">
                        <a:moveTo>
                          <a:pt x="3" y="9"/>
                        </a:moveTo>
                        <a:cubicBezTo>
                          <a:pt x="3" y="9"/>
                          <a:pt x="11" y="0"/>
                          <a:pt x="25" y="4"/>
                        </a:cubicBezTo>
                        <a:cubicBezTo>
                          <a:pt x="39" y="8"/>
                          <a:pt x="36" y="23"/>
                          <a:pt x="28" y="20"/>
                        </a:cubicBezTo>
                        <a:cubicBezTo>
                          <a:pt x="19" y="16"/>
                          <a:pt x="21" y="14"/>
                          <a:pt x="12" y="16"/>
                        </a:cubicBezTo>
                        <a:cubicBezTo>
                          <a:pt x="3" y="17"/>
                          <a:pt x="0" y="12"/>
                          <a:pt x="3" y="9"/>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5" name="Freeform 7611">
                    <a:extLst>
                      <a:ext uri="{FF2B5EF4-FFF2-40B4-BE49-F238E27FC236}">
                        <a16:creationId xmlns:a16="http://schemas.microsoft.com/office/drawing/2014/main" xmlns="" id="{4406C866-25CB-4F10-A65B-E60F838B332C}"/>
                      </a:ext>
                    </a:extLst>
                  </p:cNvPr>
                  <p:cNvSpPr>
                    <a:spLocks noEditPoints="1"/>
                  </p:cNvSpPr>
                  <p:nvPr/>
                </p:nvSpPr>
                <p:spPr bwMode="auto">
                  <a:xfrm>
                    <a:off x="4098" y="2626"/>
                    <a:ext cx="26" cy="14"/>
                  </a:xfrm>
                  <a:custGeom>
                    <a:avLst/>
                    <a:gdLst>
                      <a:gd name="T0" fmla="*/ 29 w 34"/>
                      <a:gd name="T1" fmla="*/ 18 h 18"/>
                      <a:gd name="T2" fmla="*/ 29 w 34"/>
                      <a:gd name="T3" fmla="*/ 18 h 18"/>
                      <a:gd name="T4" fmla="*/ 27 w 34"/>
                      <a:gd name="T5" fmla="*/ 18 h 18"/>
                      <a:gd name="T6" fmla="*/ 15 w 34"/>
                      <a:gd name="T7" fmla="*/ 14 h 18"/>
                      <a:gd name="T8" fmla="*/ 11 w 34"/>
                      <a:gd name="T9" fmla="*/ 14 h 18"/>
                      <a:gd name="T10" fmla="*/ 8 w 34"/>
                      <a:gd name="T11" fmla="*/ 14 h 18"/>
                      <a:gd name="T12" fmla="*/ 0 w 34"/>
                      <a:gd name="T13" fmla="*/ 10 h 18"/>
                      <a:gd name="T14" fmla="*/ 2 w 34"/>
                      <a:gd name="T15" fmla="*/ 7 h 18"/>
                      <a:gd name="T16" fmla="*/ 17 w 34"/>
                      <a:gd name="T17" fmla="*/ 0 h 18"/>
                      <a:gd name="T18" fmla="*/ 24 w 34"/>
                      <a:gd name="T19" fmla="*/ 1 h 18"/>
                      <a:gd name="T20" fmla="*/ 34 w 34"/>
                      <a:gd name="T21" fmla="*/ 12 h 18"/>
                      <a:gd name="T22" fmla="*/ 29 w 34"/>
                      <a:gd name="T23" fmla="*/ 18 h 18"/>
                      <a:gd name="T24" fmla="*/ 24 w 34"/>
                      <a:gd name="T25" fmla="*/ 2 h 18"/>
                      <a:gd name="T26" fmla="*/ 17 w 34"/>
                      <a:gd name="T27" fmla="*/ 1 h 18"/>
                      <a:gd name="T28" fmla="*/ 7 w 34"/>
                      <a:gd name="T29" fmla="*/ 4 h 18"/>
                      <a:gd name="T30" fmla="*/ 3 w 34"/>
                      <a:gd name="T31" fmla="*/ 7 h 18"/>
                      <a:gd name="T32" fmla="*/ 2 w 34"/>
                      <a:gd name="T33" fmla="*/ 7 h 18"/>
                      <a:gd name="T34" fmla="*/ 3 w 34"/>
                      <a:gd name="T35" fmla="*/ 7 h 18"/>
                      <a:gd name="T36" fmla="*/ 1 w 34"/>
                      <a:gd name="T37" fmla="*/ 10 h 18"/>
                      <a:gd name="T38" fmla="*/ 8 w 34"/>
                      <a:gd name="T39" fmla="*/ 13 h 18"/>
                      <a:gd name="T40" fmla="*/ 11 w 34"/>
                      <a:gd name="T41" fmla="*/ 13 h 18"/>
                      <a:gd name="T42" fmla="*/ 15 w 34"/>
                      <a:gd name="T43" fmla="*/ 13 h 18"/>
                      <a:gd name="T44" fmla="*/ 27 w 34"/>
                      <a:gd name="T45" fmla="*/ 17 h 18"/>
                      <a:gd name="T46" fmla="*/ 29 w 34"/>
                      <a:gd name="T47" fmla="*/ 17 h 18"/>
                      <a:gd name="T48" fmla="*/ 33 w 34"/>
                      <a:gd name="T49" fmla="*/ 12 h 18"/>
                      <a:gd name="T50" fmla="*/ 24 w 34"/>
                      <a:gd name="T5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18">
                        <a:moveTo>
                          <a:pt x="29" y="18"/>
                        </a:moveTo>
                        <a:cubicBezTo>
                          <a:pt x="29" y="18"/>
                          <a:pt x="29" y="18"/>
                          <a:pt x="29" y="18"/>
                        </a:cubicBezTo>
                        <a:cubicBezTo>
                          <a:pt x="28" y="18"/>
                          <a:pt x="27" y="18"/>
                          <a:pt x="27" y="18"/>
                        </a:cubicBezTo>
                        <a:cubicBezTo>
                          <a:pt x="20" y="15"/>
                          <a:pt x="19" y="14"/>
                          <a:pt x="15" y="14"/>
                        </a:cubicBezTo>
                        <a:cubicBezTo>
                          <a:pt x="14" y="14"/>
                          <a:pt x="13" y="14"/>
                          <a:pt x="11" y="14"/>
                        </a:cubicBezTo>
                        <a:cubicBezTo>
                          <a:pt x="10" y="14"/>
                          <a:pt x="9" y="14"/>
                          <a:pt x="8" y="14"/>
                        </a:cubicBezTo>
                        <a:cubicBezTo>
                          <a:pt x="3" y="14"/>
                          <a:pt x="0" y="12"/>
                          <a:pt x="0" y="10"/>
                        </a:cubicBezTo>
                        <a:cubicBezTo>
                          <a:pt x="0" y="9"/>
                          <a:pt x="1" y="7"/>
                          <a:pt x="2" y="7"/>
                        </a:cubicBezTo>
                        <a:cubicBezTo>
                          <a:pt x="3" y="6"/>
                          <a:pt x="8" y="0"/>
                          <a:pt x="17" y="0"/>
                        </a:cubicBezTo>
                        <a:cubicBezTo>
                          <a:pt x="20" y="0"/>
                          <a:pt x="22" y="0"/>
                          <a:pt x="24" y="1"/>
                        </a:cubicBezTo>
                        <a:cubicBezTo>
                          <a:pt x="31" y="3"/>
                          <a:pt x="34" y="8"/>
                          <a:pt x="34" y="12"/>
                        </a:cubicBezTo>
                        <a:cubicBezTo>
                          <a:pt x="34" y="16"/>
                          <a:pt x="32" y="18"/>
                          <a:pt x="29" y="18"/>
                        </a:cubicBezTo>
                        <a:close/>
                        <a:moveTo>
                          <a:pt x="24" y="2"/>
                        </a:moveTo>
                        <a:cubicBezTo>
                          <a:pt x="22" y="1"/>
                          <a:pt x="19" y="1"/>
                          <a:pt x="17" y="1"/>
                        </a:cubicBezTo>
                        <a:cubicBezTo>
                          <a:pt x="13" y="1"/>
                          <a:pt x="9" y="3"/>
                          <a:pt x="7" y="4"/>
                        </a:cubicBezTo>
                        <a:cubicBezTo>
                          <a:pt x="4" y="6"/>
                          <a:pt x="3" y="7"/>
                          <a:pt x="3" y="7"/>
                        </a:cubicBezTo>
                        <a:cubicBezTo>
                          <a:pt x="2" y="7"/>
                          <a:pt x="2" y="7"/>
                          <a:pt x="2" y="7"/>
                        </a:cubicBezTo>
                        <a:cubicBezTo>
                          <a:pt x="3" y="7"/>
                          <a:pt x="3" y="7"/>
                          <a:pt x="3" y="7"/>
                        </a:cubicBezTo>
                        <a:cubicBezTo>
                          <a:pt x="2" y="8"/>
                          <a:pt x="1" y="9"/>
                          <a:pt x="1" y="10"/>
                        </a:cubicBezTo>
                        <a:cubicBezTo>
                          <a:pt x="1" y="11"/>
                          <a:pt x="4" y="13"/>
                          <a:pt x="8" y="13"/>
                        </a:cubicBezTo>
                        <a:cubicBezTo>
                          <a:pt x="9" y="13"/>
                          <a:pt x="10" y="13"/>
                          <a:pt x="11" y="13"/>
                        </a:cubicBezTo>
                        <a:cubicBezTo>
                          <a:pt x="13" y="13"/>
                          <a:pt x="14" y="13"/>
                          <a:pt x="15" y="13"/>
                        </a:cubicBezTo>
                        <a:cubicBezTo>
                          <a:pt x="20" y="13"/>
                          <a:pt x="20" y="15"/>
                          <a:pt x="27" y="17"/>
                        </a:cubicBezTo>
                        <a:cubicBezTo>
                          <a:pt x="28" y="17"/>
                          <a:pt x="28" y="17"/>
                          <a:pt x="29" y="17"/>
                        </a:cubicBezTo>
                        <a:cubicBezTo>
                          <a:pt x="32" y="17"/>
                          <a:pt x="33" y="15"/>
                          <a:pt x="33" y="12"/>
                        </a:cubicBezTo>
                        <a:cubicBezTo>
                          <a:pt x="33" y="8"/>
                          <a:pt x="31" y="4"/>
                          <a:pt x="24"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6" name="Freeform 7612">
                    <a:extLst>
                      <a:ext uri="{FF2B5EF4-FFF2-40B4-BE49-F238E27FC236}">
                        <a16:creationId xmlns:a16="http://schemas.microsoft.com/office/drawing/2014/main" xmlns="" id="{815B59A2-E61E-4111-91F4-E95560B4FE9A}"/>
                      </a:ext>
                    </a:extLst>
                  </p:cNvPr>
                  <p:cNvSpPr>
                    <a:spLocks/>
                  </p:cNvSpPr>
                  <p:nvPr/>
                </p:nvSpPr>
                <p:spPr bwMode="auto">
                  <a:xfrm>
                    <a:off x="4099" y="2627"/>
                    <a:ext cx="24" cy="11"/>
                  </a:xfrm>
                  <a:custGeom>
                    <a:avLst/>
                    <a:gdLst>
                      <a:gd name="T0" fmla="*/ 16 w 32"/>
                      <a:gd name="T1" fmla="*/ 0 h 15"/>
                      <a:gd name="T2" fmla="*/ 6 w 32"/>
                      <a:gd name="T3" fmla="*/ 3 h 15"/>
                      <a:gd name="T4" fmla="*/ 2 w 32"/>
                      <a:gd name="T5" fmla="*/ 6 h 15"/>
                      <a:gd name="T6" fmla="*/ 1 w 32"/>
                      <a:gd name="T7" fmla="*/ 6 h 15"/>
                      <a:gd name="T8" fmla="*/ 1 w 32"/>
                      <a:gd name="T9" fmla="*/ 6 h 15"/>
                      <a:gd name="T10" fmla="*/ 2 w 32"/>
                      <a:gd name="T11" fmla="*/ 6 h 15"/>
                      <a:gd name="T12" fmla="*/ 0 w 32"/>
                      <a:gd name="T13" fmla="*/ 9 h 15"/>
                      <a:gd name="T14" fmla="*/ 7 w 32"/>
                      <a:gd name="T15" fmla="*/ 12 h 15"/>
                      <a:gd name="T16" fmla="*/ 7 w 32"/>
                      <a:gd name="T17" fmla="*/ 12 h 15"/>
                      <a:gd name="T18" fmla="*/ 10 w 32"/>
                      <a:gd name="T19" fmla="*/ 12 h 15"/>
                      <a:gd name="T20" fmla="*/ 14 w 32"/>
                      <a:gd name="T21" fmla="*/ 12 h 15"/>
                      <a:gd name="T22" fmla="*/ 18 w 32"/>
                      <a:gd name="T23" fmla="*/ 13 h 15"/>
                      <a:gd name="T24" fmla="*/ 20 w 32"/>
                      <a:gd name="T25" fmla="*/ 12 h 15"/>
                      <a:gd name="T26" fmla="*/ 18 w 32"/>
                      <a:gd name="T27" fmla="*/ 11 h 15"/>
                      <a:gd name="T28" fmla="*/ 14 w 32"/>
                      <a:gd name="T29" fmla="*/ 10 h 15"/>
                      <a:gd name="T30" fmla="*/ 11 w 32"/>
                      <a:gd name="T31" fmla="*/ 10 h 15"/>
                      <a:gd name="T32" fmla="*/ 8 w 32"/>
                      <a:gd name="T33" fmla="*/ 11 h 15"/>
                      <a:gd name="T34" fmla="*/ 6 w 32"/>
                      <a:gd name="T35" fmla="*/ 11 h 15"/>
                      <a:gd name="T36" fmla="*/ 6 w 32"/>
                      <a:gd name="T37" fmla="*/ 7 h 15"/>
                      <a:gd name="T38" fmla="*/ 10 w 32"/>
                      <a:gd name="T39" fmla="*/ 4 h 15"/>
                      <a:gd name="T40" fmla="*/ 10 w 32"/>
                      <a:gd name="T41" fmla="*/ 4 h 15"/>
                      <a:gd name="T42" fmla="*/ 12 w 32"/>
                      <a:gd name="T43" fmla="*/ 6 h 15"/>
                      <a:gd name="T44" fmla="*/ 12 w 32"/>
                      <a:gd name="T45" fmla="*/ 6 h 15"/>
                      <a:gd name="T46" fmla="*/ 15 w 32"/>
                      <a:gd name="T47" fmla="*/ 5 h 15"/>
                      <a:gd name="T48" fmla="*/ 21 w 32"/>
                      <a:gd name="T49" fmla="*/ 4 h 15"/>
                      <a:gd name="T50" fmla="*/ 22 w 32"/>
                      <a:gd name="T51" fmla="*/ 4 h 15"/>
                      <a:gd name="T52" fmla="*/ 29 w 32"/>
                      <a:gd name="T53" fmla="*/ 10 h 15"/>
                      <a:gd name="T54" fmla="*/ 28 w 32"/>
                      <a:gd name="T55" fmla="*/ 12 h 15"/>
                      <a:gd name="T56" fmla="*/ 30 w 32"/>
                      <a:gd name="T57" fmla="*/ 14 h 15"/>
                      <a:gd name="T58" fmla="*/ 31 w 32"/>
                      <a:gd name="T59" fmla="*/ 15 h 15"/>
                      <a:gd name="T60" fmla="*/ 32 w 32"/>
                      <a:gd name="T61" fmla="*/ 11 h 15"/>
                      <a:gd name="T62" fmla="*/ 23 w 32"/>
                      <a:gd name="T63" fmla="*/ 1 h 15"/>
                      <a:gd name="T64" fmla="*/ 16 w 32"/>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5">
                        <a:moveTo>
                          <a:pt x="16" y="0"/>
                        </a:moveTo>
                        <a:cubicBezTo>
                          <a:pt x="12" y="0"/>
                          <a:pt x="8" y="2"/>
                          <a:pt x="6" y="3"/>
                        </a:cubicBezTo>
                        <a:cubicBezTo>
                          <a:pt x="3" y="5"/>
                          <a:pt x="2" y="6"/>
                          <a:pt x="2" y="6"/>
                        </a:cubicBezTo>
                        <a:cubicBezTo>
                          <a:pt x="1" y="6"/>
                          <a:pt x="1" y="6"/>
                          <a:pt x="1" y="6"/>
                        </a:cubicBezTo>
                        <a:cubicBezTo>
                          <a:pt x="1" y="6"/>
                          <a:pt x="1" y="6"/>
                          <a:pt x="1" y="6"/>
                        </a:cubicBezTo>
                        <a:cubicBezTo>
                          <a:pt x="2" y="6"/>
                          <a:pt x="2" y="6"/>
                          <a:pt x="2" y="6"/>
                        </a:cubicBezTo>
                        <a:cubicBezTo>
                          <a:pt x="1" y="7"/>
                          <a:pt x="0" y="8"/>
                          <a:pt x="0" y="9"/>
                        </a:cubicBezTo>
                        <a:cubicBezTo>
                          <a:pt x="0" y="10"/>
                          <a:pt x="3" y="12"/>
                          <a:pt x="7" y="12"/>
                        </a:cubicBezTo>
                        <a:cubicBezTo>
                          <a:pt x="7" y="12"/>
                          <a:pt x="7" y="12"/>
                          <a:pt x="7" y="12"/>
                        </a:cubicBezTo>
                        <a:cubicBezTo>
                          <a:pt x="8" y="12"/>
                          <a:pt x="9" y="12"/>
                          <a:pt x="10" y="12"/>
                        </a:cubicBezTo>
                        <a:cubicBezTo>
                          <a:pt x="12" y="12"/>
                          <a:pt x="13" y="12"/>
                          <a:pt x="14" y="12"/>
                        </a:cubicBezTo>
                        <a:cubicBezTo>
                          <a:pt x="16" y="12"/>
                          <a:pt x="17" y="12"/>
                          <a:pt x="18" y="13"/>
                        </a:cubicBezTo>
                        <a:cubicBezTo>
                          <a:pt x="19" y="12"/>
                          <a:pt x="20" y="12"/>
                          <a:pt x="20" y="12"/>
                        </a:cubicBezTo>
                        <a:cubicBezTo>
                          <a:pt x="20" y="12"/>
                          <a:pt x="19" y="11"/>
                          <a:pt x="18" y="11"/>
                        </a:cubicBezTo>
                        <a:cubicBezTo>
                          <a:pt x="17" y="10"/>
                          <a:pt x="16" y="10"/>
                          <a:pt x="14" y="10"/>
                        </a:cubicBezTo>
                        <a:cubicBezTo>
                          <a:pt x="13" y="10"/>
                          <a:pt x="12" y="10"/>
                          <a:pt x="11" y="10"/>
                        </a:cubicBezTo>
                        <a:cubicBezTo>
                          <a:pt x="10" y="11"/>
                          <a:pt x="9" y="11"/>
                          <a:pt x="8" y="11"/>
                        </a:cubicBezTo>
                        <a:cubicBezTo>
                          <a:pt x="7" y="11"/>
                          <a:pt x="7" y="11"/>
                          <a:pt x="6" y="11"/>
                        </a:cubicBezTo>
                        <a:cubicBezTo>
                          <a:pt x="2" y="10"/>
                          <a:pt x="6" y="8"/>
                          <a:pt x="6" y="7"/>
                        </a:cubicBezTo>
                        <a:cubicBezTo>
                          <a:pt x="6" y="6"/>
                          <a:pt x="7" y="5"/>
                          <a:pt x="10" y="4"/>
                        </a:cubicBezTo>
                        <a:cubicBezTo>
                          <a:pt x="10" y="4"/>
                          <a:pt x="10" y="4"/>
                          <a:pt x="10" y="4"/>
                        </a:cubicBezTo>
                        <a:cubicBezTo>
                          <a:pt x="12" y="4"/>
                          <a:pt x="11" y="6"/>
                          <a:pt x="12" y="6"/>
                        </a:cubicBezTo>
                        <a:cubicBezTo>
                          <a:pt x="12" y="6"/>
                          <a:pt x="12" y="6"/>
                          <a:pt x="12" y="6"/>
                        </a:cubicBezTo>
                        <a:cubicBezTo>
                          <a:pt x="13" y="6"/>
                          <a:pt x="14" y="6"/>
                          <a:pt x="15" y="5"/>
                        </a:cubicBezTo>
                        <a:cubicBezTo>
                          <a:pt x="17" y="4"/>
                          <a:pt x="18" y="4"/>
                          <a:pt x="21" y="4"/>
                        </a:cubicBezTo>
                        <a:cubicBezTo>
                          <a:pt x="21" y="4"/>
                          <a:pt x="22" y="4"/>
                          <a:pt x="22" y="4"/>
                        </a:cubicBezTo>
                        <a:cubicBezTo>
                          <a:pt x="29" y="5"/>
                          <a:pt x="29" y="10"/>
                          <a:pt x="29" y="10"/>
                        </a:cubicBezTo>
                        <a:cubicBezTo>
                          <a:pt x="29" y="11"/>
                          <a:pt x="28" y="11"/>
                          <a:pt x="28" y="12"/>
                        </a:cubicBezTo>
                        <a:cubicBezTo>
                          <a:pt x="29" y="13"/>
                          <a:pt x="30" y="13"/>
                          <a:pt x="30" y="14"/>
                        </a:cubicBezTo>
                        <a:cubicBezTo>
                          <a:pt x="30" y="14"/>
                          <a:pt x="31" y="15"/>
                          <a:pt x="31" y="15"/>
                        </a:cubicBezTo>
                        <a:cubicBezTo>
                          <a:pt x="32" y="14"/>
                          <a:pt x="32" y="13"/>
                          <a:pt x="32" y="11"/>
                        </a:cubicBezTo>
                        <a:cubicBezTo>
                          <a:pt x="32" y="7"/>
                          <a:pt x="30" y="3"/>
                          <a:pt x="23" y="1"/>
                        </a:cubicBezTo>
                        <a:cubicBezTo>
                          <a:pt x="21" y="0"/>
                          <a:pt x="18" y="0"/>
                          <a:pt x="1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7" name="Freeform 7613">
                    <a:extLst>
                      <a:ext uri="{FF2B5EF4-FFF2-40B4-BE49-F238E27FC236}">
                        <a16:creationId xmlns:a16="http://schemas.microsoft.com/office/drawing/2014/main" xmlns="" id="{C6372EC5-3D93-4B5A-A0EA-F261E7F6D1FB}"/>
                      </a:ext>
                    </a:extLst>
                  </p:cNvPr>
                  <p:cNvSpPr>
                    <a:spLocks noEditPoints="1"/>
                  </p:cNvSpPr>
                  <p:nvPr/>
                </p:nvSpPr>
                <p:spPr bwMode="auto">
                  <a:xfrm>
                    <a:off x="4098" y="2627"/>
                    <a:ext cx="27" cy="12"/>
                  </a:xfrm>
                  <a:custGeom>
                    <a:avLst/>
                    <a:gdLst>
                      <a:gd name="T0" fmla="*/ 3 w 36"/>
                      <a:gd name="T1" fmla="*/ 6 h 16"/>
                      <a:gd name="T2" fmla="*/ 3 w 36"/>
                      <a:gd name="T3" fmla="*/ 6 h 16"/>
                      <a:gd name="T4" fmla="*/ 9 w 36"/>
                      <a:gd name="T5" fmla="*/ 13 h 16"/>
                      <a:gd name="T6" fmla="*/ 12 w 36"/>
                      <a:gd name="T7" fmla="*/ 13 h 16"/>
                      <a:gd name="T8" fmla="*/ 16 w 36"/>
                      <a:gd name="T9" fmla="*/ 12 h 16"/>
                      <a:gd name="T10" fmla="*/ 20 w 36"/>
                      <a:gd name="T11" fmla="*/ 13 h 16"/>
                      <a:gd name="T12" fmla="*/ 20 w 36"/>
                      <a:gd name="T13" fmla="*/ 13 h 16"/>
                      <a:gd name="T14" fmla="*/ 16 w 36"/>
                      <a:gd name="T15" fmla="*/ 12 h 16"/>
                      <a:gd name="T16" fmla="*/ 12 w 36"/>
                      <a:gd name="T17" fmla="*/ 12 h 16"/>
                      <a:gd name="T18" fmla="*/ 9 w 36"/>
                      <a:gd name="T19" fmla="*/ 12 h 16"/>
                      <a:gd name="T20" fmla="*/ 9 w 36"/>
                      <a:gd name="T21" fmla="*/ 12 h 16"/>
                      <a:gd name="T22" fmla="*/ 2 w 36"/>
                      <a:gd name="T23" fmla="*/ 9 h 16"/>
                      <a:gd name="T24" fmla="*/ 4 w 36"/>
                      <a:gd name="T25" fmla="*/ 6 h 16"/>
                      <a:gd name="T26" fmla="*/ 3 w 36"/>
                      <a:gd name="T27" fmla="*/ 6 h 16"/>
                      <a:gd name="T28" fmla="*/ 18 w 36"/>
                      <a:gd name="T29" fmla="*/ 0 h 16"/>
                      <a:gd name="T30" fmla="*/ 3 w 36"/>
                      <a:gd name="T31" fmla="*/ 6 h 16"/>
                      <a:gd name="T32" fmla="*/ 4 w 36"/>
                      <a:gd name="T33" fmla="*/ 6 h 16"/>
                      <a:gd name="T34" fmla="*/ 8 w 36"/>
                      <a:gd name="T35" fmla="*/ 3 h 16"/>
                      <a:gd name="T36" fmla="*/ 18 w 36"/>
                      <a:gd name="T37" fmla="*/ 0 h 16"/>
                      <a:gd name="T38" fmla="*/ 25 w 36"/>
                      <a:gd name="T39" fmla="*/ 1 h 16"/>
                      <a:gd name="T40" fmla="*/ 34 w 36"/>
                      <a:gd name="T41" fmla="*/ 11 h 16"/>
                      <a:gd name="T42" fmla="*/ 33 w 36"/>
                      <a:gd name="T43" fmla="*/ 15 h 16"/>
                      <a:gd name="T44" fmla="*/ 33 w 36"/>
                      <a:gd name="T45" fmla="*/ 16 h 16"/>
                      <a:gd name="T46" fmla="*/ 25 w 36"/>
                      <a:gd name="T47" fmla="*/ 1 h 16"/>
                      <a:gd name="T48" fmla="*/ 18 w 36"/>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16">
                        <a:moveTo>
                          <a:pt x="3" y="6"/>
                        </a:moveTo>
                        <a:cubicBezTo>
                          <a:pt x="3" y="6"/>
                          <a:pt x="3" y="6"/>
                          <a:pt x="3" y="6"/>
                        </a:cubicBezTo>
                        <a:cubicBezTo>
                          <a:pt x="0" y="9"/>
                          <a:pt x="2" y="13"/>
                          <a:pt x="9" y="13"/>
                        </a:cubicBezTo>
                        <a:cubicBezTo>
                          <a:pt x="10" y="13"/>
                          <a:pt x="11" y="13"/>
                          <a:pt x="12" y="13"/>
                        </a:cubicBezTo>
                        <a:cubicBezTo>
                          <a:pt x="14" y="12"/>
                          <a:pt x="15" y="12"/>
                          <a:pt x="16" y="12"/>
                        </a:cubicBezTo>
                        <a:cubicBezTo>
                          <a:pt x="18" y="12"/>
                          <a:pt x="19" y="13"/>
                          <a:pt x="20" y="13"/>
                        </a:cubicBezTo>
                        <a:cubicBezTo>
                          <a:pt x="20" y="13"/>
                          <a:pt x="20" y="13"/>
                          <a:pt x="20" y="13"/>
                        </a:cubicBezTo>
                        <a:cubicBezTo>
                          <a:pt x="19" y="12"/>
                          <a:pt x="18" y="12"/>
                          <a:pt x="16" y="12"/>
                        </a:cubicBezTo>
                        <a:cubicBezTo>
                          <a:pt x="15" y="12"/>
                          <a:pt x="14" y="12"/>
                          <a:pt x="12" y="12"/>
                        </a:cubicBezTo>
                        <a:cubicBezTo>
                          <a:pt x="11" y="12"/>
                          <a:pt x="10" y="12"/>
                          <a:pt x="9" y="12"/>
                        </a:cubicBezTo>
                        <a:cubicBezTo>
                          <a:pt x="9" y="12"/>
                          <a:pt x="9" y="12"/>
                          <a:pt x="9" y="12"/>
                        </a:cubicBezTo>
                        <a:cubicBezTo>
                          <a:pt x="5" y="12"/>
                          <a:pt x="2" y="10"/>
                          <a:pt x="2" y="9"/>
                        </a:cubicBezTo>
                        <a:cubicBezTo>
                          <a:pt x="2" y="8"/>
                          <a:pt x="3" y="7"/>
                          <a:pt x="4" y="6"/>
                        </a:cubicBezTo>
                        <a:lnTo>
                          <a:pt x="3" y="6"/>
                        </a:lnTo>
                        <a:close/>
                        <a:moveTo>
                          <a:pt x="18" y="0"/>
                        </a:moveTo>
                        <a:cubicBezTo>
                          <a:pt x="9" y="0"/>
                          <a:pt x="4" y="6"/>
                          <a:pt x="3" y="6"/>
                        </a:cubicBezTo>
                        <a:cubicBezTo>
                          <a:pt x="4" y="6"/>
                          <a:pt x="4" y="6"/>
                          <a:pt x="4" y="6"/>
                        </a:cubicBezTo>
                        <a:cubicBezTo>
                          <a:pt x="4" y="6"/>
                          <a:pt x="5" y="5"/>
                          <a:pt x="8" y="3"/>
                        </a:cubicBezTo>
                        <a:cubicBezTo>
                          <a:pt x="10" y="2"/>
                          <a:pt x="14" y="0"/>
                          <a:pt x="18" y="0"/>
                        </a:cubicBezTo>
                        <a:cubicBezTo>
                          <a:pt x="20" y="0"/>
                          <a:pt x="23" y="0"/>
                          <a:pt x="25" y="1"/>
                        </a:cubicBezTo>
                        <a:cubicBezTo>
                          <a:pt x="32" y="3"/>
                          <a:pt x="34" y="7"/>
                          <a:pt x="34" y="11"/>
                        </a:cubicBezTo>
                        <a:cubicBezTo>
                          <a:pt x="34" y="13"/>
                          <a:pt x="34" y="14"/>
                          <a:pt x="33" y="15"/>
                        </a:cubicBezTo>
                        <a:cubicBezTo>
                          <a:pt x="33" y="16"/>
                          <a:pt x="33" y="16"/>
                          <a:pt x="33" y="16"/>
                        </a:cubicBezTo>
                        <a:cubicBezTo>
                          <a:pt x="36" y="12"/>
                          <a:pt x="35" y="3"/>
                          <a:pt x="25" y="1"/>
                        </a:cubicBezTo>
                        <a:cubicBezTo>
                          <a:pt x="23" y="0"/>
                          <a:pt x="20" y="0"/>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8" name="Freeform 7614">
                    <a:extLst>
                      <a:ext uri="{FF2B5EF4-FFF2-40B4-BE49-F238E27FC236}">
                        <a16:creationId xmlns:a16="http://schemas.microsoft.com/office/drawing/2014/main" xmlns="" id="{8674887A-1BC4-46C5-A2A6-29B944A672CE}"/>
                      </a:ext>
                    </a:extLst>
                  </p:cNvPr>
                  <p:cNvSpPr>
                    <a:spLocks/>
                  </p:cNvSpPr>
                  <p:nvPr/>
                </p:nvSpPr>
                <p:spPr bwMode="auto">
                  <a:xfrm>
                    <a:off x="4112" y="2632"/>
                    <a:ext cx="8" cy="5"/>
                  </a:xfrm>
                  <a:custGeom>
                    <a:avLst/>
                    <a:gdLst>
                      <a:gd name="T0" fmla="*/ 9 w 11"/>
                      <a:gd name="T1" fmla="*/ 4 h 6"/>
                      <a:gd name="T2" fmla="*/ 6 w 11"/>
                      <a:gd name="T3" fmla="*/ 0 h 6"/>
                      <a:gd name="T4" fmla="*/ 3 w 11"/>
                      <a:gd name="T5" fmla="*/ 2 h 6"/>
                      <a:gd name="T6" fmla="*/ 9 w 11"/>
                      <a:gd name="T7" fmla="*/ 4 h 6"/>
                    </a:gdLst>
                    <a:ahLst/>
                    <a:cxnLst>
                      <a:cxn ang="0">
                        <a:pos x="T0" y="T1"/>
                      </a:cxn>
                      <a:cxn ang="0">
                        <a:pos x="T2" y="T3"/>
                      </a:cxn>
                      <a:cxn ang="0">
                        <a:pos x="T4" y="T5"/>
                      </a:cxn>
                      <a:cxn ang="0">
                        <a:pos x="T6" y="T7"/>
                      </a:cxn>
                    </a:cxnLst>
                    <a:rect l="0" t="0" r="r" b="b"/>
                    <a:pathLst>
                      <a:path w="11" h="6">
                        <a:moveTo>
                          <a:pt x="9" y="4"/>
                        </a:moveTo>
                        <a:cubicBezTo>
                          <a:pt x="9" y="4"/>
                          <a:pt x="11" y="1"/>
                          <a:pt x="6" y="0"/>
                        </a:cubicBezTo>
                        <a:cubicBezTo>
                          <a:pt x="0" y="0"/>
                          <a:pt x="1" y="1"/>
                          <a:pt x="3" y="2"/>
                        </a:cubicBezTo>
                        <a:cubicBezTo>
                          <a:pt x="4" y="4"/>
                          <a:pt x="9" y="6"/>
                          <a:pt x="9"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79" name="Freeform 7615">
                    <a:extLst>
                      <a:ext uri="{FF2B5EF4-FFF2-40B4-BE49-F238E27FC236}">
                        <a16:creationId xmlns:a16="http://schemas.microsoft.com/office/drawing/2014/main" xmlns="" id="{D204F9E3-0929-48B1-B9D8-6684015098FC}"/>
                      </a:ext>
                    </a:extLst>
                  </p:cNvPr>
                  <p:cNvSpPr>
                    <a:spLocks/>
                  </p:cNvSpPr>
                  <p:nvPr/>
                </p:nvSpPr>
                <p:spPr bwMode="auto">
                  <a:xfrm>
                    <a:off x="4106" y="2634"/>
                    <a:ext cx="20" cy="13"/>
                  </a:xfrm>
                  <a:custGeom>
                    <a:avLst/>
                    <a:gdLst>
                      <a:gd name="T0" fmla="*/ 21 w 27"/>
                      <a:gd name="T1" fmla="*/ 4 h 17"/>
                      <a:gd name="T2" fmla="*/ 22 w 27"/>
                      <a:gd name="T3" fmla="*/ 14 h 17"/>
                      <a:gd name="T4" fmla="*/ 15 w 27"/>
                      <a:gd name="T5" fmla="*/ 15 h 17"/>
                      <a:gd name="T6" fmla="*/ 9 w 27"/>
                      <a:gd name="T7" fmla="*/ 15 h 17"/>
                      <a:gd name="T8" fmla="*/ 5 w 27"/>
                      <a:gd name="T9" fmla="*/ 6 h 17"/>
                      <a:gd name="T10" fmla="*/ 21 w 27"/>
                      <a:gd name="T11" fmla="*/ 4 h 17"/>
                    </a:gdLst>
                    <a:ahLst/>
                    <a:cxnLst>
                      <a:cxn ang="0">
                        <a:pos x="T0" y="T1"/>
                      </a:cxn>
                      <a:cxn ang="0">
                        <a:pos x="T2" y="T3"/>
                      </a:cxn>
                      <a:cxn ang="0">
                        <a:pos x="T4" y="T5"/>
                      </a:cxn>
                      <a:cxn ang="0">
                        <a:pos x="T6" y="T7"/>
                      </a:cxn>
                      <a:cxn ang="0">
                        <a:pos x="T8" y="T9"/>
                      </a:cxn>
                      <a:cxn ang="0">
                        <a:pos x="T10" y="T11"/>
                      </a:cxn>
                    </a:cxnLst>
                    <a:rect l="0" t="0" r="r" b="b"/>
                    <a:pathLst>
                      <a:path w="27" h="17">
                        <a:moveTo>
                          <a:pt x="21" y="4"/>
                        </a:moveTo>
                        <a:cubicBezTo>
                          <a:pt x="21" y="4"/>
                          <a:pt x="27" y="11"/>
                          <a:pt x="22" y="14"/>
                        </a:cubicBezTo>
                        <a:cubicBezTo>
                          <a:pt x="19" y="16"/>
                          <a:pt x="17" y="16"/>
                          <a:pt x="15" y="15"/>
                        </a:cubicBezTo>
                        <a:cubicBezTo>
                          <a:pt x="14" y="15"/>
                          <a:pt x="12" y="14"/>
                          <a:pt x="9" y="15"/>
                        </a:cubicBezTo>
                        <a:cubicBezTo>
                          <a:pt x="3" y="17"/>
                          <a:pt x="0" y="10"/>
                          <a:pt x="5" y="6"/>
                        </a:cubicBezTo>
                        <a:cubicBezTo>
                          <a:pt x="10" y="2"/>
                          <a:pt x="18" y="0"/>
                          <a:pt x="2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0" name="Freeform 7616">
                    <a:extLst>
                      <a:ext uri="{FF2B5EF4-FFF2-40B4-BE49-F238E27FC236}">
                        <a16:creationId xmlns:a16="http://schemas.microsoft.com/office/drawing/2014/main" xmlns="" id="{DFFDF37E-D012-47AE-83D3-715B58AC5F57}"/>
                      </a:ext>
                    </a:extLst>
                  </p:cNvPr>
                  <p:cNvSpPr>
                    <a:spLocks noEditPoints="1"/>
                  </p:cNvSpPr>
                  <p:nvPr/>
                </p:nvSpPr>
                <p:spPr bwMode="auto">
                  <a:xfrm>
                    <a:off x="4107" y="2635"/>
                    <a:ext cx="17" cy="11"/>
                  </a:xfrm>
                  <a:custGeom>
                    <a:avLst/>
                    <a:gdLst>
                      <a:gd name="T0" fmla="*/ 20 w 22"/>
                      <a:gd name="T1" fmla="*/ 14 h 15"/>
                      <a:gd name="T2" fmla="*/ 16 w 22"/>
                      <a:gd name="T3" fmla="*/ 15 h 15"/>
                      <a:gd name="T4" fmla="*/ 16 w 22"/>
                      <a:gd name="T5" fmla="*/ 15 h 15"/>
                      <a:gd name="T6" fmla="*/ 10 w 22"/>
                      <a:gd name="T7" fmla="*/ 14 h 15"/>
                      <a:gd name="T8" fmla="*/ 7 w 22"/>
                      <a:gd name="T9" fmla="*/ 15 h 15"/>
                      <a:gd name="T10" fmla="*/ 5 w 22"/>
                      <a:gd name="T11" fmla="*/ 15 h 15"/>
                      <a:gd name="T12" fmla="*/ 0 w 22"/>
                      <a:gd name="T13" fmla="*/ 10 h 15"/>
                      <a:gd name="T14" fmla="*/ 3 w 22"/>
                      <a:gd name="T15" fmla="*/ 4 h 15"/>
                      <a:gd name="T16" fmla="*/ 13 w 22"/>
                      <a:gd name="T17" fmla="*/ 0 h 15"/>
                      <a:gd name="T18" fmla="*/ 19 w 22"/>
                      <a:gd name="T19" fmla="*/ 3 h 15"/>
                      <a:gd name="T20" fmla="*/ 22 w 22"/>
                      <a:gd name="T21" fmla="*/ 10 h 15"/>
                      <a:gd name="T22" fmla="*/ 20 w 22"/>
                      <a:gd name="T23" fmla="*/ 14 h 15"/>
                      <a:gd name="T24" fmla="*/ 18 w 22"/>
                      <a:gd name="T25" fmla="*/ 4 h 15"/>
                      <a:gd name="T26" fmla="*/ 19 w 22"/>
                      <a:gd name="T27" fmla="*/ 3 h 15"/>
                      <a:gd name="T28" fmla="*/ 18 w 22"/>
                      <a:gd name="T29" fmla="*/ 4 h 15"/>
                      <a:gd name="T30" fmla="*/ 13 w 22"/>
                      <a:gd name="T31" fmla="*/ 1 h 15"/>
                      <a:gd name="T32" fmla="*/ 3 w 22"/>
                      <a:gd name="T33" fmla="*/ 5 h 15"/>
                      <a:gd name="T34" fmla="*/ 1 w 22"/>
                      <a:gd name="T35" fmla="*/ 10 h 15"/>
                      <a:gd name="T36" fmla="*/ 5 w 22"/>
                      <a:gd name="T37" fmla="*/ 14 h 15"/>
                      <a:gd name="T38" fmla="*/ 7 w 22"/>
                      <a:gd name="T39" fmla="*/ 14 h 15"/>
                      <a:gd name="T40" fmla="*/ 10 w 22"/>
                      <a:gd name="T41" fmla="*/ 13 h 15"/>
                      <a:gd name="T42" fmla="*/ 16 w 22"/>
                      <a:gd name="T43" fmla="*/ 14 h 15"/>
                      <a:gd name="T44" fmla="*/ 19 w 22"/>
                      <a:gd name="T45" fmla="*/ 13 h 15"/>
                      <a:gd name="T46" fmla="*/ 21 w 22"/>
                      <a:gd name="T47" fmla="*/ 10 h 15"/>
                      <a:gd name="T48" fmla="*/ 18 w 22"/>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5">
                        <a:moveTo>
                          <a:pt x="20" y="14"/>
                        </a:moveTo>
                        <a:cubicBezTo>
                          <a:pt x="18" y="15"/>
                          <a:pt x="17" y="15"/>
                          <a:pt x="16" y="15"/>
                        </a:cubicBezTo>
                        <a:cubicBezTo>
                          <a:pt x="16" y="15"/>
                          <a:pt x="16" y="15"/>
                          <a:pt x="16" y="15"/>
                        </a:cubicBezTo>
                        <a:cubicBezTo>
                          <a:pt x="14" y="15"/>
                          <a:pt x="12" y="14"/>
                          <a:pt x="10" y="14"/>
                        </a:cubicBezTo>
                        <a:cubicBezTo>
                          <a:pt x="10" y="14"/>
                          <a:pt x="9" y="15"/>
                          <a:pt x="7" y="15"/>
                        </a:cubicBezTo>
                        <a:cubicBezTo>
                          <a:pt x="7" y="15"/>
                          <a:pt x="6" y="15"/>
                          <a:pt x="5" y="15"/>
                        </a:cubicBezTo>
                        <a:cubicBezTo>
                          <a:pt x="2" y="15"/>
                          <a:pt x="0" y="13"/>
                          <a:pt x="0" y="10"/>
                        </a:cubicBezTo>
                        <a:cubicBezTo>
                          <a:pt x="0" y="8"/>
                          <a:pt x="1" y="6"/>
                          <a:pt x="3" y="4"/>
                        </a:cubicBezTo>
                        <a:cubicBezTo>
                          <a:pt x="6" y="2"/>
                          <a:pt x="10" y="0"/>
                          <a:pt x="13" y="0"/>
                        </a:cubicBezTo>
                        <a:cubicBezTo>
                          <a:pt x="16" y="0"/>
                          <a:pt x="18" y="1"/>
                          <a:pt x="19" y="3"/>
                        </a:cubicBezTo>
                        <a:cubicBezTo>
                          <a:pt x="19" y="3"/>
                          <a:pt x="22" y="6"/>
                          <a:pt x="22" y="10"/>
                        </a:cubicBezTo>
                        <a:cubicBezTo>
                          <a:pt x="22" y="11"/>
                          <a:pt x="22" y="13"/>
                          <a:pt x="20" y="14"/>
                        </a:cubicBezTo>
                        <a:close/>
                        <a:moveTo>
                          <a:pt x="18" y="4"/>
                        </a:moveTo>
                        <a:cubicBezTo>
                          <a:pt x="19" y="3"/>
                          <a:pt x="19" y="3"/>
                          <a:pt x="19" y="3"/>
                        </a:cubicBezTo>
                        <a:cubicBezTo>
                          <a:pt x="18" y="4"/>
                          <a:pt x="18" y="4"/>
                          <a:pt x="18" y="4"/>
                        </a:cubicBezTo>
                        <a:cubicBezTo>
                          <a:pt x="17" y="2"/>
                          <a:pt x="16" y="1"/>
                          <a:pt x="13" y="1"/>
                        </a:cubicBezTo>
                        <a:cubicBezTo>
                          <a:pt x="10" y="1"/>
                          <a:pt x="6" y="3"/>
                          <a:pt x="3" y="5"/>
                        </a:cubicBezTo>
                        <a:cubicBezTo>
                          <a:pt x="2" y="6"/>
                          <a:pt x="1" y="8"/>
                          <a:pt x="1" y="10"/>
                        </a:cubicBezTo>
                        <a:cubicBezTo>
                          <a:pt x="1" y="12"/>
                          <a:pt x="3" y="14"/>
                          <a:pt x="5" y="14"/>
                        </a:cubicBezTo>
                        <a:cubicBezTo>
                          <a:pt x="6" y="14"/>
                          <a:pt x="7" y="14"/>
                          <a:pt x="7" y="14"/>
                        </a:cubicBezTo>
                        <a:cubicBezTo>
                          <a:pt x="8" y="13"/>
                          <a:pt x="9" y="13"/>
                          <a:pt x="10" y="13"/>
                        </a:cubicBezTo>
                        <a:cubicBezTo>
                          <a:pt x="13" y="13"/>
                          <a:pt x="14" y="14"/>
                          <a:pt x="16" y="14"/>
                        </a:cubicBezTo>
                        <a:cubicBezTo>
                          <a:pt x="17" y="14"/>
                          <a:pt x="18" y="14"/>
                          <a:pt x="19" y="13"/>
                        </a:cubicBezTo>
                        <a:cubicBezTo>
                          <a:pt x="21" y="12"/>
                          <a:pt x="21" y="11"/>
                          <a:pt x="21" y="10"/>
                        </a:cubicBezTo>
                        <a:cubicBezTo>
                          <a:pt x="21" y="7"/>
                          <a:pt x="18" y="4"/>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1" name="Freeform 7617">
                    <a:extLst>
                      <a:ext uri="{FF2B5EF4-FFF2-40B4-BE49-F238E27FC236}">
                        <a16:creationId xmlns:a16="http://schemas.microsoft.com/office/drawing/2014/main" xmlns="" id="{6B91A494-CBF0-4C75-9A49-0B7BDECAA057}"/>
                      </a:ext>
                    </a:extLst>
                  </p:cNvPr>
                  <p:cNvSpPr>
                    <a:spLocks noEditPoints="1"/>
                  </p:cNvSpPr>
                  <p:nvPr/>
                </p:nvSpPr>
                <p:spPr bwMode="auto">
                  <a:xfrm>
                    <a:off x="4108" y="2636"/>
                    <a:ext cx="15" cy="10"/>
                  </a:xfrm>
                  <a:custGeom>
                    <a:avLst/>
                    <a:gdLst>
                      <a:gd name="T0" fmla="*/ 7 w 20"/>
                      <a:gd name="T1" fmla="*/ 11 h 13"/>
                      <a:gd name="T2" fmla="*/ 3 w 20"/>
                      <a:gd name="T3" fmla="*/ 8 h 13"/>
                      <a:gd name="T4" fmla="*/ 8 w 20"/>
                      <a:gd name="T5" fmla="*/ 4 h 13"/>
                      <a:gd name="T6" fmla="*/ 11 w 20"/>
                      <a:gd name="T7" fmla="*/ 3 h 13"/>
                      <a:gd name="T8" fmla="*/ 14 w 20"/>
                      <a:gd name="T9" fmla="*/ 3 h 13"/>
                      <a:gd name="T10" fmla="*/ 18 w 20"/>
                      <a:gd name="T11" fmla="*/ 8 h 13"/>
                      <a:gd name="T12" fmla="*/ 14 w 20"/>
                      <a:gd name="T13" fmla="*/ 11 h 13"/>
                      <a:gd name="T14" fmla="*/ 12 w 20"/>
                      <a:gd name="T15" fmla="*/ 10 h 13"/>
                      <a:gd name="T16" fmla="*/ 12 w 20"/>
                      <a:gd name="T17" fmla="*/ 7 h 13"/>
                      <a:gd name="T18" fmla="*/ 12 w 20"/>
                      <a:gd name="T19" fmla="*/ 7 h 13"/>
                      <a:gd name="T20" fmla="*/ 9 w 20"/>
                      <a:gd name="T21" fmla="*/ 10 h 13"/>
                      <a:gd name="T22" fmla="*/ 7 w 20"/>
                      <a:gd name="T23" fmla="*/ 11 h 13"/>
                      <a:gd name="T24" fmla="*/ 12 w 20"/>
                      <a:gd name="T25" fmla="*/ 0 h 13"/>
                      <a:gd name="T26" fmla="*/ 2 w 20"/>
                      <a:gd name="T27" fmla="*/ 4 h 13"/>
                      <a:gd name="T28" fmla="*/ 0 w 20"/>
                      <a:gd name="T29" fmla="*/ 9 h 13"/>
                      <a:gd name="T30" fmla="*/ 4 w 20"/>
                      <a:gd name="T31" fmla="*/ 13 h 13"/>
                      <a:gd name="T32" fmla="*/ 6 w 20"/>
                      <a:gd name="T33" fmla="*/ 13 h 13"/>
                      <a:gd name="T34" fmla="*/ 9 w 20"/>
                      <a:gd name="T35" fmla="*/ 12 h 13"/>
                      <a:gd name="T36" fmla="*/ 15 w 20"/>
                      <a:gd name="T37" fmla="*/ 13 h 13"/>
                      <a:gd name="T38" fmla="*/ 15 w 20"/>
                      <a:gd name="T39" fmla="*/ 13 h 13"/>
                      <a:gd name="T40" fmla="*/ 18 w 20"/>
                      <a:gd name="T41" fmla="*/ 12 h 13"/>
                      <a:gd name="T42" fmla="*/ 20 w 20"/>
                      <a:gd name="T43" fmla="*/ 9 h 13"/>
                      <a:gd name="T44" fmla="*/ 17 w 20"/>
                      <a:gd name="T45" fmla="*/ 3 h 13"/>
                      <a:gd name="T46" fmla="*/ 18 w 20"/>
                      <a:gd name="T47" fmla="*/ 2 h 13"/>
                      <a:gd name="T48" fmla="*/ 17 w 20"/>
                      <a:gd name="T49" fmla="*/ 3 h 13"/>
                      <a:gd name="T50" fmla="*/ 12 w 20"/>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3">
                        <a:moveTo>
                          <a:pt x="7" y="11"/>
                        </a:moveTo>
                        <a:cubicBezTo>
                          <a:pt x="5" y="11"/>
                          <a:pt x="3" y="10"/>
                          <a:pt x="3" y="8"/>
                        </a:cubicBezTo>
                        <a:cubicBezTo>
                          <a:pt x="3" y="5"/>
                          <a:pt x="6" y="4"/>
                          <a:pt x="8" y="4"/>
                        </a:cubicBezTo>
                        <a:cubicBezTo>
                          <a:pt x="9" y="3"/>
                          <a:pt x="10" y="3"/>
                          <a:pt x="11" y="3"/>
                        </a:cubicBezTo>
                        <a:cubicBezTo>
                          <a:pt x="13" y="3"/>
                          <a:pt x="14" y="3"/>
                          <a:pt x="14" y="3"/>
                        </a:cubicBezTo>
                        <a:cubicBezTo>
                          <a:pt x="14" y="3"/>
                          <a:pt x="18" y="5"/>
                          <a:pt x="18" y="8"/>
                        </a:cubicBezTo>
                        <a:cubicBezTo>
                          <a:pt x="17" y="10"/>
                          <a:pt x="15" y="11"/>
                          <a:pt x="14" y="11"/>
                        </a:cubicBezTo>
                        <a:cubicBezTo>
                          <a:pt x="13" y="11"/>
                          <a:pt x="12" y="11"/>
                          <a:pt x="12" y="10"/>
                        </a:cubicBezTo>
                        <a:cubicBezTo>
                          <a:pt x="12" y="9"/>
                          <a:pt x="14" y="7"/>
                          <a:pt x="12" y="7"/>
                        </a:cubicBezTo>
                        <a:cubicBezTo>
                          <a:pt x="12" y="7"/>
                          <a:pt x="12" y="7"/>
                          <a:pt x="12" y="7"/>
                        </a:cubicBezTo>
                        <a:cubicBezTo>
                          <a:pt x="11" y="7"/>
                          <a:pt x="10" y="7"/>
                          <a:pt x="9" y="10"/>
                        </a:cubicBezTo>
                        <a:cubicBezTo>
                          <a:pt x="9" y="11"/>
                          <a:pt x="8" y="11"/>
                          <a:pt x="7" y="11"/>
                        </a:cubicBezTo>
                        <a:close/>
                        <a:moveTo>
                          <a:pt x="12" y="0"/>
                        </a:moveTo>
                        <a:cubicBezTo>
                          <a:pt x="9" y="0"/>
                          <a:pt x="5" y="2"/>
                          <a:pt x="2" y="4"/>
                        </a:cubicBezTo>
                        <a:cubicBezTo>
                          <a:pt x="1" y="5"/>
                          <a:pt x="0" y="7"/>
                          <a:pt x="0" y="9"/>
                        </a:cubicBezTo>
                        <a:cubicBezTo>
                          <a:pt x="0" y="11"/>
                          <a:pt x="2" y="13"/>
                          <a:pt x="4" y="13"/>
                        </a:cubicBezTo>
                        <a:cubicBezTo>
                          <a:pt x="5" y="13"/>
                          <a:pt x="6" y="13"/>
                          <a:pt x="6" y="13"/>
                        </a:cubicBezTo>
                        <a:cubicBezTo>
                          <a:pt x="7" y="12"/>
                          <a:pt x="8" y="12"/>
                          <a:pt x="9" y="12"/>
                        </a:cubicBezTo>
                        <a:cubicBezTo>
                          <a:pt x="12" y="12"/>
                          <a:pt x="13" y="13"/>
                          <a:pt x="15" y="13"/>
                        </a:cubicBezTo>
                        <a:cubicBezTo>
                          <a:pt x="15" y="13"/>
                          <a:pt x="15" y="13"/>
                          <a:pt x="15" y="13"/>
                        </a:cubicBezTo>
                        <a:cubicBezTo>
                          <a:pt x="16" y="13"/>
                          <a:pt x="17" y="13"/>
                          <a:pt x="18" y="12"/>
                        </a:cubicBezTo>
                        <a:cubicBezTo>
                          <a:pt x="20" y="11"/>
                          <a:pt x="20" y="10"/>
                          <a:pt x="20" y="9"/>
                        </a:cubicBezTo>
                        <a:cubicBezTo>
                          <a:pt x="20" y="6"/>
                          <a:pt x="17" y="3"/>
                          <a:pt x="17" y="3"/>
                        </a:cubicBezTo>
                        <a:cubicBezTo>
                          <a:pt x="18" y="2"/>
                          <a:pt x="18" y="2"/>
                          <a:pt x="18" y="2"/>
                        </a:cubicBezTo>
                        <a:cubicBezTo>
                          <a:pt x="17" y="3"/>
                          <a:pt x="17" y="3"/>
                          <a:pt x="17" y="3"/>
                        </a:cubicBezTo>
                        <a:cubicBezTo>
                          <a:pt x="16" y="1"/>
                          <a:pt x="15" y="0"/>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2" name="Freeform 7618">
                    <a:extLst>
                      <a:ext uri="{FF2B5EF4-FFF2-40B4-BE49-F238E27FC236}">
                        <a16:creationId xmlns:a16="http://schemas.microsoft.com/office/drawing/2014/main" xmlns="" id="{DA14D030-461C-41C2-A468-4C7E4DBA69B1}"/>
                      </a:ext>
                    </a:extLst>
                  </p:cNvPr>
                  <p:cNvSpPr>
                    <a:spLocks noEditPoints="1"/>
                  </p:cNvSpPr>
                  <p:nvPr/>
                </p:nvSpPr>
                <p:spPr bwMode="auto">
                  <a:xfrm>
                    <a:off x="4107" y="2636"/>
                    <a:ext cx="19" cy="10"/>
                  </a:xfrm>
                  <a:custGeom>
                    <a:avLst/>
                    <a:gdLst>
                      <a:gd name="T0" fmla="*/ 6 w 26"/>
                      <a:gd name="T1" fmla="*/ 13 h 14"/>
                      <a:gd name="T2" fmla="*/ 2 w 26"/>
                      <a:gd name="T3" fmla="*/ 9 h 14"/>
                      <a:gd name="T4" fmla="*/ 4 w 26"/>
                      <a:gd name="T5" fmla="*/ 4 h 14"/>
                      <a:gd name="T6" fmla="*/ 14 w 26"/>
                      <a:gd name="T7" fmla="*/ 0 h 14"/>
                      <a:gd name="T8" fmla="*/ 14 w 26"/>
                      <a:gd name="T9" fmla="*/ 0 h 14"/>
                      <a:gd name="T10" fmla="*/ 19 w 26"/>
                      <a:gd name="T11" fmla="*/ 3 h 14"/>
                      <a:gd name="T12" fmla="*/ 20 w 26"/>
                      <a:gd name="T13" fmla="*/ 2 h 14"/>
                      <a:gd name="T14" fmla="*/ 19 w 26"/>
                      <a:gd name="T15" fmla="*/ 3 h 14"/>
                      <a:gd name="T16" fmla="*/ 22 w 26"/>
                      <a:gd name="T17" fmla="*/ 9 h 14"/>
                      <a:gd name="T18" fmla="*/ 20 w 26"/>
                      <a:gd name="T19" fmla="*/ 12 h 14"/>
                      <a:gd name="T20" fmla="*/ 17 w 26"/>
                      <a:gd name="T21" fmla="*/ 13 h 14"/>
                      <a:gd name="T22" fmla="*/ 17 w 26"/>
                      <a:gd name="T23" fmla="*/ 13 h 14"/>
                      <a:gd name="T24" fmla="*/ 11 w 26"/>
                      <a:gd name="T25" fmla="*/ 12 h 14"/>
                      <a:gd name="T26" fmla="*/ 8 w 26"/>
                      <a:gd name="T27" fmla="*/ 13 h 14"/>
                      <a:gd name="T28" fmla="*/ 6 w 26"/>
                      <a:gd name="T29" fmla="*/ 13 h 14"/>
                      <a:gd name="T30" fmla="*/ 14 w 26"/>
                      <a:gd name="T31" fmla="*/ 0 h 14"/>
                      <a:gd name="T32" fmla="*/ 4 w 26"/>
                      <a:gd name="T33" fmla="*/ 4 h 14"/>
                      <a:gd name="T34" fmla="*/ 6 w 26"/>
                      <a:gd name="T35" fmla="*/ 14 h 14"/>
                      <a:gd name="T36" fmla="*/ 8 w 26"/>
                      <a:gd name="T37" fmla="*/ 13 h 14"/>
                      <a:gd name="T38" fmla="*/ 11 w 26"/>
                      <a:gd name="T39" fmla="*/ 13 h 14"/>
                      <a:gd name="T40" fmla="*/ 14 w 26"/>
                      <a:gd name="T41" fmla="*/ 13 h 14"/>
                      <a:gd name="T42" fmla="*/ 17 w 26"/>
                      <a:gd name="T43" fmla="*/ 14 h 14"/>
                      <a:gd name="T44" fmla="*/ 21 w 26"/>
                      <a:gd name="T45" fmla="*/ 12 h 14"/>
                      <a:gd name="T46" fmla="*/ 20 w 26"/>
                      <a:gd name="T47" fmla="*/ 2 h 14"/>
                      <a:gd name="T48" fmla="*/ 14 w 26"/>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4">
                        <a:moveTo>
                          <a:pt x="6" y="13"/>
                        </a:moveTo>
                        <a:cubicBezTo>
                          <a:pt x="4" y="13"/>
                          <a:pt x="2" y="11"/>
                          <a:pt x="2" y="9"/>
                        </a:cubicBezTo>
                        <a:cubicBezTo>
                          <a:pt x="2" y="7"/>
                          <a:pt x="3" y="5"/>
                          <a:pt x="4" y="4"/>
                        </a:cubicBezTo>
                        <a:cubicBezTo>
                          <a:pt x="7" y="2"/>
                          <a:pt x="11" y="0"/>
                          <a:pt x="14" y="0"/>
                        </a:cubicBezTo>
                        <a:cubicBezTo>
                          <a:pt x="14" y="0"/>
                          <a:pt x="14" y="0"/>
                          <a:pt x="14" y="0"/>
                        </a:cubicBezTo>
                        <a:cubicBezTo>
                          <a:pt x="17" y="0"/>
                          <a:pt x="18" y="1"/>
                          <a:pt x="19" y="3"/>
                        </a:cubicBezTo>
                        <a:cubicBezTo>
                          <a:pt x="20" y="2"/>
                          <a:pt x="20" y="2"/>
                          <a:pt x="20" y="2"/>
                        </a:cubicBezTo>
                        <a:cubicBezTo>
                          <a:pt x="19" y="3"/>
                          <a:pt x="19" y="3"/>
                          <a:pt x="19" y="3"/>
                        </a:cubicBezTo>
                        <a:cubicBezTo>
                          <a:pt x="19" y="3"/>
                          <a:pt x="22" y="6"/>
                          <a:pt x="22" y="9"/>
                        </a:cubicBezTo>
                        <a:cubicBezTo>
                          <a:pt x="22" y="10"/>
                          <a:pt x="22" y="11"/>
                          <a:pt x="20" y="12"/>
                        </a:cubicBezTo>
                        <a:cubicBezTo>
                          <a:pt x="19" y="13"/>
                          <a:pt x="18" y="13"/>
                          <a:pt x="17" y="13"/>
                        </a:cubicBezTo>
                        <a:cubicBezTo>
                          <a:pt x="17" y="13"/>
                          <a:pt x="17" y="13"/>
                          <a:pt x="17" y="13"/>
                        </a:cubicBezTo>
                        <a:cubicBezTo>
                          <a:pt x="15" y="13"/>
                          <a:pt x="14" y="12"/>
                          <a:pt x="11" y="12"/>
                        </a:cubicBezTo>
                        <a:cubicBezTo>
                          <a:pt x="10" y="12"/>
                          <a:pt x="9" y="12"/>
                          <a:pt x="8" y="13"/>
                        </a:cubicBezTo>
                        <a:cubicBezTo>
                          <a:pt x="8" y="13"/>
                          <a:pt x="7" y="13"/>
                          <a:pt x="6" y="13"/>
                        </a:cubicBezTo>
                        <a:close/>
                        <a:moveTo>
                          <a:pt x="14" y="0"/>
                        </a:moveTo>
                        <a:cubicBezTo>
                          <a:pt x="11" y="0"/>
                          <a:pt x="7" y="1"/>
                          <a:pt x="4" y="4"/>
                        </a:cubicBezTo>
                        <a:cubicBezTo>
                          <a:pt x="0" y="7"/>
                          <a:pt x="2" y="14"/>
                          <a:pt x="6" y="14"/>
                        </a:cubicBezTo>
                        <a:cubicBezTo>
                          <a:pt x="7" y="14"/>
                          <a:pt x="8" y="14"/>
                          <a:pt x="8" y="13"/>
                        </a:cubicBezTo>
                        <a:cubicBezTo>
                          <a:pt x="10" y="13"/>
                          <a:pt x="10" y="13"/>
                          <a:pt x="11" y="13"/>
                        </a:cubicBezTo>
                        <a:cubicBezTo>
                          <a:pt x="12" y="13"/>
                          <a:pt x="13" y="13"/>
                          <a:pt x="14" y="13"/>
                        </a:cubicBezTo>
                        <a:cubicBezTo>
                          <a:pt x="15" y="14"/>
                          <a:pt x="16" y="14"/>
                          <a:pt x="17" y="14"/>
                        </a:cubicBezTo>
                        <a:cubicBezTo>
                          <a:pt x="18" y="14"/>
                          <a:pt x="19" y="13"/>
                          <a:pt x="21" y="12"/>
                        </a:cubicBezTo>
                        <a:cubicBezTo>
                          <a:pt x="26" y="9"/>
                          <a:pt x="20" y="2"/>
                          <a:pt x="20" y="2"/>
                        </a:cubicBezTo>
                        <a:cubicBezTo>
                          <a:pt x="19" y="1"/>
                          <a:pt x="17" y="0"/>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3" name="Freeform 7619">
                    <a:extLst>
                      <a:ext uri="{FF2B5EF4-FFF2-40B4-BE49-F238E27FC236}">
                        <a16:creationId xmlns:a16="http://schemas.microsoft.com/office/drawing/2014/main" xmlns="" id="{CAA1565A-5D7E-4825-B843-24D946EFB966}"/>
                      </a:ext>
                    </a:extLst>
                  </p:cNvPr>
                  <p:cNvSpPr>
                    <a:spLocks/>
                  </p:cNvSpPr>
                  <p:nvPr/>
                </p:nvSpPr>
                <p:spPr bwMode="auto">
                  <a:xfrm>
                    <a:off x="4110" y="2639"/>
                    <a:ext cx="6" cy="5"/>
                  </a:xfrm>
                  <a:custGeom>
                    <a:avLst/>
                    <a:gdLst>
                      <a:gd name="T0" fmla="*/ 4 w 7"/>
                      <a:gd name="T1" fmla="*/ 6 h 7"/>
                      <a:gd name="T2" fmla="*/ 5 w 7"/>
                      <a:gd name="T3" fmla="*/ 1 h 7"/>
                      <a:gd name="T4" fmla="*/ 4 w 7"/>
                      <a:gd name="T5" fmla="*/ 6 h 7"/>
                    </a:gdLst>
                    <a:ahLst/>
                    <a:cxnLst>
                      <a:cxn ang="0">
                        <a:pos x="T0" y="T1"/>
                      </a:cxn>
                      <a:cxn ang="0">
                        <a:pos x="T2" y="T3"/>
                      </a:cxn>
                      <a:cxn ang="0">
                        <a:pos x="T4" y="T5"/>
                      </a:cxn>
                    </a:cxnLst>
                    <a:rect l="0" t="0" r="r" b="b"/>
                    <a:pathLst>
                      <a:path w="7" h="7">
                        <a:moveTo>
                          <a:pt x="4" y="6"/>
                        </a:moveTo>
                        <a:cubicBezTo>
                          <a:pt x="4" y="6"/>
                          <a:pt x="7" y="2"/>
                          <a:pt x="5" y="1"/>
                        </a:cubicBezTo>
                        <a:cubicBezTo>
                          <a:pt x="2" y="0"/>
                          <a:pt x="0" y="7"/>
                          <a:pt x="4" y="6"/>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4" name="Freeform 7620">
                    <a:extLst>
                      <a:ext uri="{FF2B5EF4-FFF2-40B4-BE49-F238E27FC236}">
                        <a16:creationId xmlns:a16="http://schemas.microsoft.com/office/drawing/2014/main" xmlns="" id="{543E2F47-72AB-4AD5-AFF7-78B1026A76DB}"/>
                      </a:ext>
                    </a:extLst>
                  </p:cNvPr>
                  <p:cNvSpPr>
                    <a:spLocks/>
                  </p:cNvSpPr>
                  <p:nvPr/>
                </p:nvSpPr>
                <p:spPr bwMode="auto">
                  <a:xfrm>
                    <a:off x="4117" y="2641"/>
                    <a:ext cx="4" cy="4"/>
                  </a:xfrm>
                  <a:custGeom>
                    <a:avLst/>
                    <a:gdLst>
                      <a:gd name="T0" fmla="*/ 3 w 5"/>
                      <a:gd name="T1" fmla="*/ 0 h 5"/>
                      <a:gd name="T2" fmla="*/ 3 w 5"/>
                      <a:gd name="T3" fmla="*/ 3 h 5"/>
                      <a:gd name="T4" fmla="*/ 3 w 5"/>
                      <a:gd name="T5" fmla="*/ 0 h 5"/>
                    </a:gdLst>
                    <a:ahLst/>
                    <a:cxnLst>
                      <a:cxn ang="0">
                        <a:pos x="T0" y="T1"/>
                      </a:cxn>
                      <a:cxn ang="0">
                        <a:pos x="T2" y="T3"/>
                      </a:cxn>
                      <a:cxn ang="0">
                        <a:pos x="T4" y="T5"/>
                      </a:cxn>
                    </a:cxnLst>
                    <a:rect l="0" t="0" r="r" b="b"/>
                    <a:pathLst>
                      <a:path w="5" h="5">
                        <a:moveTo>
                          <a:pt x="3" y="0"/>
                        </a:moveTo>
                        <a:cubicBezTo>
                          <a:pt x="3" y="0"/>
                          <a:pt x="5" y="1"/>
                          <a:pt x="3" y="3"/>
                        </a:cubicBezTo>
                        <a:cubicBezTo>
                          <a:pt x="1" y="5"/>
                          <a:pt x="0"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5" name="Freeform 7621">
                    <a:extLst>
                      <a:ext uri="{FF2B5EF4-FFF2-40B4-BE49-F238E27FC236}">
                        <a16:creationId xmlns:a16="http://schemas.microsoft.com/office/drawing/2014/main" xmlns="" id="{E58BE4FE-D97E-43A7-A0A8-60C5C29C2971}"/>
                      </a:ext>
                    </a:extLst>
                  </p:cNvPr>
                  <p:cNvSpPr>
                    <a:spLocks/>
                  </p:cNvSpPr>
                  <p:nvPr/>
                </p:nvSpPr>
                <p:spPr bwMode="auto">
                  <a:xfrm>
                    <a:off x="3940" y="2262"/>
                    <a:ext cx="9" cy="16"/>
                  </a:xfrm>
                  <a:custGeom>
                    <a:avLst/>
                    <a:gdLst>
                      <a:gd name="T0" fmla="*/ 7 w 11"/>
                      <a:gd name="T1" fmla="*/ 0 h 22"/>
                      <a:gd name="T2" fmla="*/ 4 w 11"/>
                      <a:gd name="T3" fmla="*/ 4 h 22"/>
                      <a:gd name="T4" fmla="*/ 2 w 11"/>
                      <a:gd name="T5" fmla="*/ 12 h 22"/>
                      <a:gd name="T6" fmla="*/ 1 w 11"/>
                      <a:gd name="T7" fmla="*/ 17 h 22"/>
                      <a:gd name="T8" fmla="*/ 2 w 11"/>
                      <a:gd name="T9" fmla="*/ 18 h 22"/>
                      <a:gd name="T10" fmla="*/ 4 w 11"/>
                      <a:gd name="T11" fmla="*/ 19 h 22"/>
                      <a:gd name="T12" fmla="*/ 7 w 11"/>
                      <a:gd name="T13" fmla="*/ 14 h 22"/>
                      <a:gd name="T14" fmla="*/ 9 w 11"/>
                      <a:gd name="T15" fmla="*/ 6 h 22"/>
                      <a:gd name="T16" fmla="*/ 7 w 1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7" y="0"/>
                        </a:moveTo>
                        <a:cubicBezTo>
                          <a:pt x="7" y="0"/>
                          <a:pt x="4" y="0"/>
                          <a:pt x="4" y="4"/>
                        </a:cubicBezTo>
                        <a:cubicBezTo>
                          <a:pt x="4" y="8"/>
                          <a:pt x="3" y="9"/>
                          <a:pt x="2" y="12"/>
                        </a:cubicBezTo>
                        <a:cubicBezTo>
                          <a:pt x="1" y="15"/>
                          <a:pt x="0" y="15"/>
                          <a:pt x="1" y="17"/>
                        </a:cubicBezTo>
                        <a:cubicBezTo>
                          <a:pt x="1" y="18"/>
                          <a:pt x="2" y="18"/>
                          <a:pt x="2" y="18"/>
                        </a:cubicBezTo>
                        <a:cubicBezTo>
                          <a:pt x="3" y="18"/>
                          <a:pt x="4" y="18"/>
                          <a:pt x="4" y="19"/>
                        </a:cubicBezTo>
                        <a:cubicBezTo>
                          <a:pt x="6" y="22"/>
                          <a:pt x="7" y="18"/>
                          <a:pt x="7" y="14"/>
                        </a:cubicBezTo>
                        <a:cubicBezTo>
                          <a:pt x="7" y="10"/>
                          <a:pt x="8" y="7"/>
                          <a:pt x="9" y="6"/>
                        </a:cubicBezTo>
                        <a:cubicBezTo>
                          <a:pt x="10" y="4"/>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6" name="Freeform 7622">
                    <a:extLst>
                      <a:ext uri="{FF2B5EF4-FFF2-40B4-BE49-F238E27FC236}">
                        <a16:creationId xmlns:a16="http://schemas.microsoft.com/office/drawing/2014/main" xmlns="" id="{B908493E-391E-4722-B632-AC7389B5D166}"/>
                      </a:ext>
                    </a:extLst>
                  </p:cNvPr>
                  <p:cNvSpPr>
                    <a:spLocks noEditPoints="1"/>
                  </p:cNvSpPr>
                  <p:nvPr/>
                </p:nvSpPr>
                <p:spPr bwMode="auto">
                  <a:xfrm>
                    <a:off x="3941" y="2262"/>
                    <a:ext cx="7" cy="15"/>
                  </a:xfrm>
                  <a:custGeom>
                    <a:avLst/>
                    <a:gdLst>
                      <a:gd name="T0" fmla="*/ 3 w 9"/>
                      <a:gd name="T1" fmla="*/ 20 h 20"/>
                      <a:gd name="T2" fmla="*/ 2 w 9"/>
                      <a:gd name="T3" fmla="*/ 19 h 20"/>
                      <a:gd name="T4" fmla="*/ 1 w 9"/>
                      <a:gd name="T5" fmla="*/ 19 h 20"/>
                      <a:gd name="T6" fmla="*/ 1 w 9"/>
                      <a:gd name="T7" fmla="*/ 19 h 20"/>
                      <a:gd name="T8" fmla="*/ 0 w 9"/>
                      <a:gd name="T9" fmla="*/ 17 h 20"/>
                      <a:gd name="T10" fmla="*/ 0 w 9"/>
                      <a:gd name="T11" fmla="*/ 16 h 20"/>
                      <a:gd name="T12" fmla="*/ 1 w 9"/>
                      <a:gd name="T13" fmla="*/ 12 h 20"/>
                      <a:gd name="T14" fmla="*/ 3 w 9"/>
                      <a:gd name="T15" fmla="*/ 6 h 20"/>
                      <a:gd name="T16" fmla="*/ 3 w 9"/>
                      <a:gd name="T17" fmla="*/ 4 h 20"/>
                      <a:gd name="T18" fmla="*/ 3 w 9"/>
                      <a:gd name="T19" fmla="*/ 3 h 20"/>
                      <a:gd name="T20" fmla="*/ 6 w 9"/>
                      <a:gd name="T21" fmla="*/ 0 h 20"/>
                      <a:gd name="T22" fmla="*/ 6 w 9"/>
                      <a:gd name="T23" fmla="*/ 0 h 20"/>
                      <a:gd name="T24" fmla="*/ 8 w 9"/>
                      <a:gd name="T25" fmla="*/ 1 h 20"/>
                      <a:gd name="T26" fmla="*/ 9 w 9"/>
                      <a:gd name="T27" fmla="*/ 3 h 20"/>
                      <a:gd name="T28" fmla="*/ 8 w 9"/>
                      <a:gd name="T29" fmla="*/ 6 h 20"/>
                      <a:gd name="T30" fmla="*/ 7 w 9"/>
                      <a:gd name="T31" fmla="*/ 12 h 20"/>
                      <a:gd name="T32" fmla="*/ 6 w 9"/>
                      <a:gd name="T33" fmla="*/ 14 h 20"/>
                      <a:gd name="T34" fmla="*/ 6 w 9"/>
                      <a:gd name="T35" fmla="*/ 15 h 20"/>
                      <a:gd name="T36" fmla="*/ 4 w 9"/>
                      <a:gd name="T37" fmla="*/ 20 h 20"/>
                      <a:gd name="T38" fmla="*/ 3 w 9"/>
                      <a:gd name="T39" fmla="*/ 20 h 20"/>
                      <a:gd name="T40" fmla="*/ 4 w 9"/>
                      <a:gd name="T41" fmla="*/ 19 h 20"/>
                      <a:gd name="T42" fmla="*/ 4 w 9"/>
                      <a:gd name="T43" fmla="*/ 20 h 20"/>
                      <a:gd name="T44" fmla="*/ 5 w 9"/>
                      <a:gd name="T45" fmla="*/ 18 h 20"/>
                      <a:gd name="T46" fmla="*/ 6 w 9"/>
                      <a:gd name="T47" fmla="*/ 15 h 20"/>
                      <a:gd name="T48" fmla="*/ 6 w 9"/>
                      <a:gd name="T49" fmla="*/ 14 h 20"/>
                      <a:gd name="T50" fmla="*/ 6 w 9"/>
                      <a:gd name="T51" fmla="*/ 12 h 20"/>
                      <a:gd name="T52" fmla="*/ 8 w 9"/>
                      <a:gd name="T53" fmla="*/ 5 h 20"/>
                      <a:gd name="T54" fmla="*/ 8 w 9"/>
                      <a:gd name="T55" fmla="*/ 3 h 20"/>
                      <a:gd name="T56" fmla="*/ 6 w 9"/>
                      <a:gd name="T57" fmla="*/ 0 h 20"/>
                      <a:gd name="T58" fmla="*/ 6 w 9"/>
                      <a:gd name="T59" fmla="*/ 0 h 20"/>
                      <a:gd name="T60" fmla="*/ 6 w 9"/>
                      <a:gd name="T61" fmla="*/ 0 h 20"/>
                      <a:gd name="T62" fmla="*/ 6 w 9"/>
                      <a:gd name="T63" fmla="*/ 0 h 20"/>
                      <a:gd name="T64" fmla="*/ 3 w 9"/>
                      <a:gd name="T65" fmla="*/ 3 h 20"/>
                      <a:gd name="T66" fmla="*/ 3 w 9"/>
                      <a:gd name="T67" fmla="*/ 4 h 20"/>
                      <a:gd name="T68" fmla="*/ 3 w 9"/>
                      <a:gd name="T69" fmla="*/ 6 h 20"/>
                      <a:gd name="T70" fmla="*/ 2 w 9"/>
                      <a:gd name="T71" fmla="*/ 12 h 20"/>
                      <a:gd name="T72" fmla="*/ 0 w 9"/>
                      <a:gd name="T73" fmla="*/ 16 h 20"/>
                      <a:gd name="T74" fmla="*/ 0 w 9"/>
                      <a:gd name="T75" fmla="*/ 17 h 20"/>
                      <a:gd name="T76" fmla="*/ 1 w 9"/>
                      <a:gd name="T77" fmla="*/ 18 h 20"/>
                      <a:gd name="T78" fmla="*/ 1 w 9"/>
                      <a:gd name="T79" fmla="*/ 18 h 20"/>
                      <a:gd name="T80" fmla="*/ 2 w 9"/>
                      <a:gd name="T81" fmla="*/ 18 h 20"/>
                      <a:gd name="T82" fmla="*/ 2 w 9"/>
                      <a:gd name="T83" fmla="*/ 18 h 20"/>
                      <a:gd name="T84" fmla="*/ 4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20"/>
                        </a:moveTo>
                        <a:cubicBezTo>
                          <a:pt x="3" y="19"/>
                          <a:pt x="2" y="19"/>
                          <a:pt x="2" y="19"/>
                        </a:cubicBezTo>
                        <a:cubicBezTo>
                          <a:pt x="1" y="19"/>
                          <a:pt x="1" y="19"/>
                          <a:pt x="1" y="19"/>
                        </a:cubicBezTo>
                        <a:cubicBezTo>
                          <a:pt x="1" y="19"/>
                          <a:pt x="1" y="19"/>
                          <a:pt x="1" y="19"/>
                        </a:cubicBezTo>
                        <a:cubicBezTo>
                          <a:pt x="0" y="19"/>
                          <a:pt x="0" y="18"/>
                          <a:pt x="0" y="17"/>
                        </a:cubicBezTo>
                        <a:cubicBezTo>
                          <a:pt x="0" y="17"/>
                          <a:pt x="0" y="16"/>
                          <a:pt x="0" y="16"/>
                        </a:cubicBezTo>
                        <a:cubicBezTo>
                          <a:pt x="0" y="15"/>
                          <a:pt x="0" y="14"/>
                          <a:pt x="1" y="12"/>
                        </a:cubicBezTo>
                        <a:cubicBezTo>
                          <a:pt x="2" y="10"/>
                          <a:pt x="3" y="8"/>
                          <a:pt x="3" y="6"/>
                        </a:cubicBezTo>
                        <a:cubicBezTo>
                          <a:pt x="3" y="6"/>
                          <a:pt x="3" y="5"/>
                          <a:pt x="3" y="4"/>
                        </a:cubicBezTo>
                        <a:cubicBezTo>
                          <a:pt x="3" y="4"/>
                          <a:pt x="3" y="3"/>
                          <a:pt x="3" y="3"/>
                        </a:cubicBezTo>
                        <a:cubicBezTo>
                          <a:pt x="3" y="0"/>
                          <a:pt x="5" y="0"/>
                          <a:pt x="6" y="0"/>
                        </a:cubicBezTo>
                        <a:cubicBezTo>
                          <a:pt x="6" y="0"/>
                          <a:pt x="6" y="0"/>
                          <a:pt x="6" y="0"/>
                        </a:cubicBezTo>
                        <a:cubicBezTo>
                          <a:pt x="7" y="0"/>
                          <a:pt x="8" y="0"/>
                          <a:pt x="8" y="1"/>
                        </a:cubicBezTo>
                        <a:cubicBezTo>
                          <a:pt x="9" y="2"/>
                          <a:pt x="9" y="2"/>
                          <a:pt x="9" y="3"/>
                        </a:cubicBezTo>
                        <a:cubicBezTo>
                          <a:pt x="9" y="4"/>
                          <a:pt x="8" y="5"/>
                          <a:pt x="8" y="6"/>
                        </a:cubicBezTo>
                        <a:cubicBezTo>
                          <a:pt x="7" y="7"/>
                          <a:pt x="7" y="9"/>
                          <a:pt x="7" y="12"/>
                        </a:cubicBezTo>
                        <a:cubicBezTo>
                          <a:pt x="7" y="13"/>
                          <a:pt x="6" y="13"/>
                          <a:pt x="6" y="14"/>
                        </a:cubicBezTo>
                        <a:cubicBezTo>
                          <a:pt x="6" y="15"/>
                          <a:pt x="6" y="15"/>
                          <a:pt x="6" y="15"/>
                        </a:cubicBezTo>
                        <a:cubicBezTo>
                          <a:pt x="6" y="18"/>
                          <a:pt x="5" y="20"/>
                          <a:pt x="4" y="20"/>
                        </a:cubicBezTo>
                        <a:cubicBezTo>
                          <a:pt x="4" y="20"/>
                          <a:pt x="4" y="20"/>
                          <a:pt x="3" y="20"/>
                        </a:cubicBezTo>
                        <a:close/>
                        <a:moveTo>
                          <a:pt x="4" y="19"/>
                        </a:move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9" y="2"/>
                          <a:pt x="8" y="1"/>
                          <a:pt x="6" y="0"/>
                        </a:cubicBezTo>
                        <a:cubicBezTo>
                          <a:pt x="6" y="0"/>
                          <a:pt x="6" y="0"/>
                          <a:pt x="6" y="0"/>
                        </a:cubicBezTo>
                        <a:cubicBezTo>
                          <a:pt x="6" y="0"/>
                          <a:pt x="6" y="0"/>
                          <a:pt x="6" y="0"/>
                        </a:cubicBezTo>
                        <a:cubicBezTo>
                          <a:pt x="6" y="0"/>
                          <a:pt x="6" y="0"/>
                          <a:pt x="6" y="0"/>
                        </a:cubicBezTo>
                        <a:cubicBezTo>
                          <a:pt x="6" y="0"/>
                          <a:pt x="4" y="0"/>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8"/>
                          <a:pt x="0" y="18"/>
                          <a:pt x="1" y="18"/>
                        </a:cubicBezTo>
                        <a:cubicBezTo>
                          <a:pt x="1" y="18"/>
                          <a:pt x="1" y="18"/>
                          <a:pt x="1" y="18"/>
                        </a:cubicBezTo>
                        <a:cubicBezTo>
                          <a:pt x="2" y="18"/>
                          <a:pt x="2" y="18"/>
                          <a:pt x="2" y="18"/>
                        </a:cubicBezTo>
                        <a:cubicBezTo>
                          <a:pt x="2" y="18"/>
                          <a:pt x="2" y="18"/>
                          <a:pt x="2" y="18"/>
                        </a:cubicBezTo>
                        <a:cubicBezTo>
                          <a:pt x="2" y="18"/>
                          <a:pt x="3"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7" name="Freeform 7623">
                    <a:extLst>
                      <a:ext uri="{FF2B5EF4-FFF2-40B4-BE49-F238E27FC236}">
                        <a16:creationId xmlns:a16="http://schemas.microsoft.com/office/drawing/2014/main" xmlns="" id="{8627036C-3FF5-41ED-8038-0B1280A634F0}"/>
                      </a:ext>
                    </a:extLst>
                  </p:cNvPr>
                  <p:cNvSpPr>
                    <a:spLocks noEditPoints="1"/>
                  </p:cNvSpPr>
                  <p:nvPr/>
                </p:nvSpPr>
                <p:spPr bwMode="auto">
                  <a:xfrm>
                    <a:off x="3941" y="2262"/>
                    <a:ext cx="6" cy="15"/>
                  </a:xfrm>
                  <a:custGeom>
                    <a:avLst/>
                    <a:gdLst>
                      <a:gd name="T0" fmla="*/ 1 w 8"/>
                      <a:gd name="T1" fmla="*/ 17 h 20"/>
                      <a:gd name="T2" fmla="*/ 1 w 8"/>
                      <a:gd name="T3" fmla="*/ 16 h 20"/>
                      <a:gd name="T4" fmla="*/ 3 w 8"/>
                      <a:gd name="T5" fmla="*/ 11 h 20"/>
                      <a:gd name="T6" fmla="*/ 4 w 8"/>
                      <a:gd name="T7" fmla="*/ 5 h 20"/>
                      <a:gd name="T8" fmla="*/ 5 w 8"/>
                      <a:gd name="T9" fmla="*/ 2 h 20"/>
                      <a:gd name="T10" fmla="*/ 5 w 8"/>
                      <a:gd name="T11" fmla="*/ 2 h 20"/>
                      <a:gd name="T12" fmla="*/ 5 w 8"/>
                      <a:gd name="T13" fmla="*/ 2 h 20"/>
                      <a:gd name="T14" fmla="*/ 6 w 8"/>
                      <a:gd name="T15" fmla="*/ 3 h 20"/>
                      <a:gd name="T16" fmla="*/ 6 w 8"/>
                      <a:gd name="T17" fmla="*/ 3 h 20"/>
                      <a:gd name="T18" fmla="*/ 7 w 8"/>
                      <a:gd name="T19" fmla="*/ 2 h 20"/>
                      <a:gd name="T20" fmla="*/ 7 w 8"/>
                      <a:gd name="T21" fmla="*/ 3 h 20"/>
                      <a:gd name="T22" fmla="*/ 6 w 8"/>
                      <a:gd name="T23" fmla="*/ 6 h 20"/>
                      <a:gd name="T24" fmla="*/ 5 w 8"/>
                      <a:gd name="T25" fmla="*/ 15 h 20"/>
                      <a:gd name="T26" fmla="*/ 4 w 8"/>
                      <a:gd name="T27" fmla="*/ 18 h 20"/>
                      <a:gd name="T28" fmla="*/ 3 w 8"/>
                      <a:gd name="T29" fmla="*/ 17 h 20"/>
                      <a:gd name="T30" fmla="*/ 3 w 8"/>
                      <a:gd name="T31" fmla="*/ 16 h 20"/>
                      <a:gd name="T32" fmla="*/ 2 w 8"/>
                      <a:gd name="T33" fmla="*/ 16 h 20"/>
                      <a:gd name="T34" fmla="*/ 1 w 8"/>
                      <a:gd name="T35" fmla="*/ 17 h 20"/>
                      <a:gd name="T36" fmla="*/ 5 w 8"/>
                      <a:gd name="T37" fmla="*/ 0 h 20"/>
                      <a:gd name="T38" fmla="*/ 3 w 8"/>
                      <a:gd name="T39" fmla="*/ 3 h 20"/>
                      <a:gd name="T40" fmla="*/ 3 w 8"/>
                      <a:gd name="T41" fmla="*/ 4 h 20"/>
                      <a:gd name="T42" fmla="*/ 3 w 8"/>
                      <a:gd name="T43" fmla="*/ 6 h 20"/>
                      <a:gd name="T44" fmla="*/ 2 w 8"/>
                      <a:gd name="T45" fmla="*/ 12 h 20"/>
                      <a:gd name="T46" fmla="*/ 0 w 8"/>
                      <a:gd name="T47" fmla="*/ 16 h 20"/>
                      <a:gd name="T48" fmla="*/ 0 w 8"/>
                      <a:gd name="T49" fmla="*/ 17 h 20"/>
                      <a:gd name="T50" fmla="*/ 0 w 8"/>
                      <a:gd name="T51" fmla="*/ 17 h 20"/>
                      <a:gd name="T52" fmla="*/ 1 w 8"/>
                      <a:gd name="T53" fmla="*/ 17 h 20"/>
                      <a:gd name="T54" fmla="*/ 3 w 8"/>
                      <a:gd name="T55" fmla="*/ 17 h 20"/>
                      <a:gd name="T56" fmla="*/ 4 w 8"/>
                      <a:gd name="T57" fmla="*/ 19 h 20"/>
                      <a:gd name="T58" fmla="*/ 4 w 8"/>
                      <a:gd name="T59" fmla="*/ 20 h 20"/>
                      <a:gd name="T60" fmla="*/ 4 w 8"/>
                      <a:gd name="T61" fmla="*/ 20 h 20"/>
                      <a:gd name="T62" fmla="*/ 4 w 8"/>
                      <a:gd name="T63" fmla="*/ 20 h 20"/>
                      <a:gd name="T64" fmla="*/ 5 w 8"/>
                      <a:gd name="T65" fmla="*/ 18 h 20"/>
                      <a:gd name="T66" fmla="*/ 6 w 8"/>
                      <a:gd name="T67" fmla="*/ 15 h 20"/>
                      <a:gd name="T68" fmla="*/ 6 w 8"/>
                      <a:gd name="T69" fmla="*/ 14 h 20"/>
                      <a:gd name="T70" fmla="*/ 6 w 8"/>
                      <a:gd name="T71" fmla="*/ 12 h 20"/>
                      <a:gd name="T72" fmla="*/ 8 w 8"/>
                      <a:gd name="T73" fmla="*/ 5 h 20"/>
                      <a:gd name="T74" fmla="*/ 8 w 8"/>
                      <a:gd name="T75" fmla="*/ 3 h 20"/>
                      <a:gd name="T76" fmla="*/ 8 w 8"/>
                      <a:gd name="T77" fmla="*/ 2 h 20"/>
                      <a:gd name="T78" fmla="*/ 8 w 8"/>
                      <a:gd name="T79" fmla="*/ 1 h 20"/>
                      <a:gd name="T80" fmla="*/ 5 w 8"/>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0">
                        <a:moveTo>
                          <a:pt x="1" y="17"/>
                        </a:moveTo>
                        <a:cubicBezTo>
                          <a:pt x="1" y="16"/>
                          <a:pt x="1" y="16"/>
                          <a:pt x="1" y="16"/>
                        </a:cubicBezTo>
                        <a:cubicBezTo>
                          <a:pt x="0" y="15"/>
                          <a:pt x="2" y="12"/>
                          <a:pt x="3" y="11"/>
                        </a:cubicBezTo>
                        <a:cubicBezTo>
                          <a:pt x="4" y="9"/>
                          <a:pt x="4" y="7"/>
                          <a:pt x="4" y="5"/>
                        </a:cubicBezTo>
                        <a:cubicBezTo>
                          <a:pt x="4" y="3"/>
                          <a:pt x="5" y="2"/>
                          <a:pt x="5" y="2"/>
                        </a:cubicBezTo>
                        <a:cubicBezTo>
                          <a:pt x="5" y="2"/>
                          <a:pt x="5" y="2"/>
                          <a:pt x="5" y="2"/>
                        </a:cubicBezTo>
                        <a:cubicBezTo>
                          <a:pt x="5" y="2"/>
                          <a:pt x="5" y="2"/>
                          <a:pt x="5" y="2"/>
                        </a:cubicBezTo>
                        <a:cubicBezTo>
                          <a:pt x="6" y="3"/>
                          <a:pt x="6" y="3"/>
                          <a:pt x="6" y="3"/>
                        </a:cubicBezTo>
                        <a:cubicBezTo>
                          <a:pt x="6" y="3"/>
                          <a:pt x="6" y="3"/>
                          <a:pt x="6" y="3"/>
                        </a:cubicBezTo>
                        <a:cubicBezTo>
                          <a:pt x="6" y="3"/>
                          <a:pt x="6" y="2"/>
                          <a:pt x="7" y="2"/>
                        </a:cubicBezTo>
                        <a:cubicBezTo>
                          <a:pt x="7" y="2"/>
                          <a:pt x="7" y="2"/>
                          <a:pt x="7" y="3"/>
                        </a:cubicBezTo>
                        <a:cubicBezTo>
                          <a:pt x="8" y="4"/>
                          <a:pt x="7" y="5"/>
                          <a:pt x="6" y="6"/>
                        </a:cubicBezTo>
                        <a:cubicBezTo>
                          <a:pt x="5" y="8"/>
                          <a:pt x="5" y="13"/>
                          <a:pt x="5" y="15"/>
                        </a:cubicBezTo>
                        <a:cubicBezTo>
                          <a:pt x="5" y="17"/>
                          <a:pt x="5" y="18"/>
                          <a:pt x="4" y="18"/>
                        </a:cubicBezTo>
                        <a:cubicBezTo>
                          <a:pt x="4" y="18"/>
                          <a:pt x="4" y="18"/>
                          <a:pt x="3" y="17"/>
                        </a:cubicBezTo>
                        <a:cubicBezTo>
                          <a:pt x="3" y="16"/>
                          <a:pt x="3" y="16"/>
                          <a:pt x="3" y="16"/>
                        </a:cubicBezTo>
                        <a:cubicBezTo>
                          <a:pt x="2" y="16"/>
                          <a:pt x="2" y="16"/>
                          <a:pt x="2" y="16"/>
                        </a:cubicBezTo>
                        <a:lnTo>
                          <a:pt x="1" y="17"/>
                        </a:lnTo>
                        <a:close/>
                        <a:moveTo>
                          <a:pt x="5" y="0"/>
                        </a:moveTo>
                        <a:cubicBezTo>
                          <a:pt x="4" y="1"/>
                          <a:pt x="4" y="1"/>
                          <a:pt x="3" y="3"/>
                        </a:cubicBezTo>
                        <a:cubicBezTo>
                          <a:pt x="3" y="4"/>
                          <a:pt x="3" y="4"/>
                          <a:pt x="3" y="4"/>
                        </a:cubicBezTo>
                        <a:cubicBezTo>
                          <a:pt x="3" y="5"/>
                          <a:pt x="3" y="6"/>
                          <a:pt x="3" y="6"/>
                        </a:cubicBezTo>
                        <a:cubicBezTo>
                          <a:pt x="3" y="9"/>
                          <a:pt x="2" y="10"/>
                          <a:pt x="2" y="12"/>
                        </a:cubicBezTo>
                        <a:cubicBezTo>
                          <a:pt x="1" y="14"/>
                          <a:pt x="0" y="15"/>
                          <a:pt x="0" y="16"/>
                        </a:cubicBezTo>
                        <a:cubicBezTo>
                          <a:pt x="0" y="16"/>
                          <a:pt x="0" y="17"/>
                          <a:pt x="0" y="17"/>
                        </a:cubicBezTo>
                        <a:cubicBezTo>
                          <a:pt x="0" y="17"/>
                          <a:pt x="0" y="17"/>
                          <a:pt x="0" y="17"/>
                        </a:cubicBezTo>
                        <a:cubicBezTo>
                          <a:pt x="1" y="17"/>
                          <a:pt x="1" y="17"/>
                          <a:pt x="1" y="17"/>
                        </a:cubicBezTo>
                        <a:cubicBezTo>
                          <a:pt x="2" y="17"/>
                          <a:pt x="2" y="17"/>
                          <a:pt x="3" y="17"/>
                        </a:cubicBezTo>
                        <a:cubicBezTo>
                          <a:pt x="3" y="18"/>
                          <a:pt x="4" y="19"/>
                          <a:pt x="4" y="19"/>
                        </a:cubicBezTo>
                        <a:cubicBezTo>
                          <a:pt x="4" y="20"/>
                          <a:pt x="4" y="20"/>
                          <a:pt x="4" y="20"/>
                        </a:cubicBezTo>
                        <a:cubicBezTo>
                          <a:pt x="4" y="20"/>
                          <a:pt x="4" y="20"/>
                          <a:pt x="4" y="20"/>
                        </a:cubicBezTo>
                        <a:cubicBezTo>
                          <a:pt x="4" y="20"/>
                          <a:pt x="4" y="20"/>
                          <a:pt x="4" y="20"/>
                        </a:cubicBezTo>
                        <a:cubicBezTo>
                          <a:pt x="5" y="20"/>
                          <a:pt x="5" y="19"/>
                          <a:pt x="5" y="18"/>
                        </a:cubicBezTo>
                        <a:cubicBezTo>
                          <a:pt x="6" y="18"/>
                          <a:pt x="6" y="16"/>
                          <a:pt x="6" y="15"/>
                        </a:cubicBezTo>
                        <a:cubicBezTo>
                          <a:pt x="6" y="14"/>
                          <a:pt x="6" y="14"/>
                          <a:pt x="6" y="14"/>
                        </a:cubicBezTo>
                        <a:cubicBezTo>
                          <a:pt x="6" y="13"/>
                          <a:pt x="6" y="13"/>
                          <a:pt x="6" y="12"/>
                        </a:cubicBezTo>
                        <a:cubicBezTo>
                          <a:pt x="6" y="9"/>
                          <a:pt x="7" y="7"/>
                          <a:pt x="8" y="5"/>
                        </a:cubicBezTo>
                        <a:cubicBezTo>
                          <a:pt x="8" y="5"/>
                          <a:pt x="8" y="4"/>
                          <a:pt x="8" y="3"/>
                        </a:cubicBezTo>
                        <a:cubicBezTo>
                          <a:pt x="8" y="3"/>
                          <a:pt x="8" y="2"/>
                          <a:pt x="8" y="2"/>
                        </a:cubicBezTo>
                        <a:cubicBezTo>
                          <a:pt x="8" y="1"/>
                          <a:pt x="8" y="1"/>
                          <a:pt x="8" y="1"/>
                        </a:cubicBezTo>
                        <a:cubicBezTo>
                          <a:pt x="7" y="0"/>
                          <a:pt x="7" y="1"/>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8" name="Freeform 7624">
                    <a:extLst>
                      <a:ext uri="{FF2B5EF4-FFF2-40B4-BE49-F238E27FC236}">
                        <a16:creationId xmlns:a16="http://schemas.microsoft.com/office/drawing/2014/main" xmlns="" id="{CF0DE3B8-FD50-4A81-902A-4ED871EAEE80}"/>
                      </a:ext>
                    </a:extLst>
                  </p:cNvPr>
                  <p:cNvSpPr>
                    <a:spLocks noEditPoints="1"/>
                  </p:cNvSpPr>
                  <p:nvPr/>
                </p:nvSpPr>
                <p:spPr bwMode="auto">
                  <a:xfrm>
                    <a:off x="3940" y="2262"/>
                    <a:ext cx="8" cy="15"/>
                  </a:xfrm>
                  <a:custGeom>
                    <a:avLst/>
                    <a:gdLst>
                      <a:gd name="T0" fmla="*/ 5 w 10"/>
                      <a:gd name="T1" fmla="*/ 20 h 20"/>
                      <a:gd name="T2" fmla="*/ 5 w 10"/>
                      <a:gd name="T3" fmla="*/ 20 h 20"/>
                      <a:gd name="T4" fmla="*/ 9 w 10"/>
                      <a:gd name="T5" fmla="*/ 2 h 20"/>
                      <a:gd name="T6" fmla="*/ 9 w 10"/>
                      <a:gd name="T7" fmla="*/ 3 h 20"/>
                      <a:gd name="T8" fmla="*/ 9 w 10"/>
                      <a:gd name="T9" fmla="*/ 5 h 20"/>
                      <a:gd name="T10" fmla="*/ 7 w 10"/>
                      <a:gd name="T11" fmla="*/ 12 h 20"/>
                      <a:gd name="T12" fmla="*/ 7 w 10"/>
                      <a:gd name="T13" fmla="*/ 14 h 20"/>
                      <a:gd name="T14" fmla="*/ 7 w 10"/>
                      <a:gd name="T15" fmla="*/ 15 h 20"/>
                      <a:gd name="T16" fmla="*/ 6 w 10"/>
                      <a:gd name="T17" fmla="*/ 18 h 20"/>
                      <a:gd name="T18" fmla="*/ 5 w 10"/>
                      <a:gd name="T19" fmla="*/ 20 h 20"/>
                      <a:gd name="T20" fmla="*/ 5 w 10"/>
                      <a:gd name="T21" fmla="*/ 20 h 20"/>
                      <a:gd name="T22" fmla="*/ 5 w 10"/>
                      <a:gd name="T23" fmla="*/ 20 h 20"/>
                      <a:gd name="T24" fmla="*/ 5 w 10"/>
                      <a:gd name="T25" fmla="*/ 20 h 20"/>
                      <a:gd name="T26" fmla="*/ 5 w 10"/>
                      <a:gd name="T27" fmla="*/ 20 h 20"/>
                      <a:gd name="T28" fmla="*/ 7 w 10"/>
                      <a:gd name="T29" fmla="*/ 14 h 20"/>
                      <a:gd name="T30" fmla="*/ 9 w 10"/>
                      <a:gd name="T31" fmla="*/ 6 h 20"/>
                      <a:gd name="T32" fmla="*/ 10 w 10"/>
                      <a:gd name="T33" fmla="*/ 2 h 20"/>
                      <a:gd name="T34" fmla="*/ 9 w 10"/>
                      <a:gd name="T35" fmla="*/ 2 h 20"/>
                      <a:gd name="T36" fmla="*/ 6 w 10"/>
                      <a:gd name="T37" fmla="*/ 0 h 20"/>
                      <a:gd name="T38" fmla="*/ 4 w 10"/>
                      <a:gd name="T39" fmla="*/ 4 h 20"/>
                      <a:gd name="T40" fmla="*/ 2 w 10"/>
                      <a:gd name="T41" fmla="*/ 12 h 20"/>
                      <a:gd name="T42" fmla="*/ 1 w 10"/>
                      <a:gd name="T43" fmla="*/ 17 h 20"/>
                      <a:gd name="T44" fmla="*/ 1 w 10"/>
                      <a:gd name="T45" fmla="*/ 18 h 20"/>
                      <a:gd name="T46" fmla="*/ 1 w 10"/>
                      <a:gd name="T47" fmla="*/ 17 h 20"/>
                      <a:gd name="T48" fmla="*/ 1 w 10"/>
                      <a:gd name="T49" fmla="*/ 17 h 20"/>
                      <a:gd name="T50" fmla="*/ 1 w 10"/>
                      <a:gd name="T51" fmla="*/ 16 h 20"/>
                      <a:gd name="T52" fmla="*/ 3 w 10"/>
                      <a:gd name="T53" fmla="*/ 12 h 20"/>
                      <a:gd name="T54" fmla="*/ 4 w 10"/>
                      <a:gd name="T55" fmla="*/ 6 h 20"/>
                      <a:gd name="T56" fmla="*/ 4 w 10"/>
                      <a:gd name="T57" fmla="*/ 4 h 20"/>
                      <a:gd name="T58" fmla="*/ 4 w 10"/>
                      <a:gd name="T59" fmla="*/ 3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5" y="20"/>
                        </a:moveTo>
                        <a:cubicBezTo>
                          <a:pt x="5" y="20"/>
                          <a:pt x="5" y="20"/>
                          <a:pt x="5" y="20"/>
                        </a:cubicBezTo>
                        <a:moveTo>
                          <a:pt x="9" y="2"/>
                        </a:moveTo>
                        <a:cubicBezTo>
                          <a:pt x="9" y="2"/>
                          <a:pt x="9" y="3"/>
                          <a:pt x="9" y="3"/>
                        </a:cubicBezTo>
                        <a:cubicBezTo>
                          <a:pt x="9" y="4"/>
                          <a:pt x="9" y="5"/>
                          <a:pt x="9" y="5"/>
                        </a:cubicBezTo>
                        <a:cubicBezTo>
                          <a:pt x="8" y="7"/>
                          <a:pt x="7" y="9"/>
                          <a:pt x="7" y="12"/>
                        </a:cubicBezTo>
                        <a:cubicBezTo>
                          <a:pt x="7" y="13"/>
                          <a:pt x="7" y="13"/>
                          <a:pt x="7" y="14"/>
                        </a:cubicBezTo>
                        <a:cubicBezTo>
                          <a:pt x="7" y="15"/>
                          <a:pt x="7" y="15"/>
                          <a:pt x="7" y="15"/>
                        </a:cubicBezTo>
                        <a:cubicBezTo>
                          <a:pt x="7" y="16"/>
                          <a:pt x="7" y="18"/>
                          <a:pt x="6" y="18"/>
                        </a:cubicBezTo>
                        <a:cubicBezTo>
                          <a:pt x="6" y="19"/>
                          <a:pt x="6"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7" y="17"/>
                          <a:pt x="7" y="14"/>
                        </a:cubicBezTo>
                        <a:cubicBezTo>
                          <a:pt x="7" y="10"/>
                          <a:pt x="8" y="7"/>
                          <a:pt x="9" y="6"/>
                        </a:cubicBezTo>
                        <a:cubicBezTo>
                          <a:pt x="9" y="5"/>
                          <a:pt x="10" y="3"/>
                          <a:pt x="10" y="2"/>
                        </a:cubicBezTo>
                        <a:lnTo>
                          <a:pt x="9" y="2"/>
                        </a:lnTo>
                        <a:close/>
                        <a:moveTo>
                          <a:pt x="6" y="0"/>
                        </a:moveTo>
                        <a:cubicBezTo>
                          <a:pt x="5" y="1"/>
                          <a:pt x="4" y="2"/>
                          <a:pt x="4" y="4"/>
                        </a:cubicBezTo>
                        <a:cubicBezTo>
                          <a:pt x="4" y="8"/>
                          <a:pt x="3" y="9"/>
                          <a:pt x="2" y="12"/>
                        </a:cubicBezTo>
                        <a:cubicBezTo>
                          <a:pt x="1" y="15"/>
                          <a:pt x="0" y="15"/>
                          <a:pt x="1" y="17"/>
                        </a:cubicBezTo>
                        <a:cubicBezTo>
                          <a:pt x="1" y="18"/>
                          <a:pt x="1" y="18"/>
                          <a:pt x="1" y="18"/>
                        </a:cubicBezTo>
                        <a:cubicBezTo>
                          <a:pt x="1" y="17"/>
                          <a:pt x="1" y="17"/>
                          <a:pt x="1" y="17"/>
                        </a:cubicBezTo>
                        <a:cubicBezTo>
                          <a:pt x="1" y="17"/>
                          <a:pt x="1" y="17"/>
                          <a:pt x="1" y="17"/>
                        </a:cubicBezTo>
                        <a:cubicBezTo>
                          <a:pt x="1" y="17"/>
                          <a:pt x="1" y="16"/>
                          <a:pt x="1" y="16"/>
                        </a:cubicBezTo>
                        <a:cubicBezTo>
                          <a:pt x="1" y="15"/>
                          <a:pt x="2" y="14"/>
                          <a:pt x="3" y="12"/>
                        </a:cubicBezTo>
                        <a:cubicBezTo>
                          <a:pt x="3" y="10"/>
                          <a:pt x="4" y="9"/>
                          <a:pt x="4" y="6"/>
                        </a:cubicBezTo>
                        <a:cubicBezTo>
                          <a:pt x="4" y="6"/>
                          <a:pt x="4" y="5"/>
                          <a:pt x="4" y="4"/>
                        </a:cubicBezTo>
                        <a:cubicBezTo>
                          <a:pt x="4" y="3"/>
                          <a:pt x="4" y="3"/>
                          <a:pt x="4" y="3"/>
                        </a:cubicBezTo>
                        <a:cubicBezTo>
                          <a:pt x="5" y="1"/>
                          <a:pt x="5"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89" name="Freeform 7625">
                    <a:extLst>
                      <a:ext uri="{FF2B5EF4-FFF2-40B4-BE49-F238E27FC236}">
                        <a16:creationId xmlns:a16="http://schemas.microsoft.com/office/drawing/2014/main" xmlns="" id="{0B738688-4CDF-4B65-A78C-C99B9E93EE1E}"/>
                      </a:ext>
                    </a:extLst>
                  </p:cNvPr>
                  <p:cNvSpPr>
                    <a:spLocks/>
                  </p:cNvSpPr>
                  <p:nvPr/>
                </p:nvSpPr>
                <p:spPr bwMode="auto">
                  <a:xfrm>
                    <a:off x="3943" y="2264"/>
                    <a:ext cx="3" cy="10"/>
                  </a:xfrm>
                  <a:custGeom>
                    <a:avLst/>
                    <a:gdLst>
                      <a:gd name="T0" fmla="*/ 3 w 4"/>
                      <a:gd name="T1" fmla="*/ 1 h 13"/>
                      <a:gd name="T2" fmla="*/ 2 w 4"/>
                      <a:gd name="T3" fmla="*/ 3 h 13"/>
                      <a:gd name="T4" fmla="*/ 1 w 4"/>
                      <a:gd name="T5" fmla="*/ 11 h 13"/>
                      <a:gd name="T6" fmla="*/ 1 w 4"/>
                      <a:gd name="T7" fmla="*/ 12 h 13"/>
                      <a:gd name="T8" fmla="*/ 2 w 4"/>
                      <a:gd name="T9" fmla="*/ 12 h 13"/>
                      <a:gd name="T10" fmla="*/ 3 w 4"/>
                      <a:gd name="T11" fmla="*/ 4 h 13"/>
                      <a:gd name="T12" fmla="*/ 3 w 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1"/>
                        </a:moveTo>
                        <a:cubicBezTo>
                          <a:pt x="3" y="1"/>
                          <a:pt x="3" y="1"/>
                          <a:pt x="2" y="3"/>
                        </a:cubicBezTo>
                        <a:cubicBezTo>
                          <a:pt x="2" y="5"/>
                          <a:pt x="1" y="9"/>
                          <a:pt x="1" y="11"/>
                        </a:cubicBezTo>
                        <a:cubicBezTo>
                          <a:pt x="0" y="12"/>
                          <a:pt x="0" y="12"/>
                          <a:pt x="1" y="12"/>
                        </a:cubicBezTo>
                        <a:cubicBezTo>
                          <a:pt x="1" y="12"/>
                          <a:pt x="1" y="13"/>
                          <a:pt x="2" y="12"/>
                        </a:cubicBezTo>
                        <a:cubicBezTo>
                          <a:pt x="3" y="11"/>
                          <a:pt x="3" y="4"/>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0" name="Freeform 7626">
                    <a:extLst>
                      <a:ext uri="{FF2B5EF4-FFF2-40B4-BE49-F238E27FC236}">
                        <a16:creationId xmlns:a16="http://schemas.microsoft.com/office/drawing/2014/main" xmlns="" id="{1DB9ABD7-84E0-4A7C-B99D-36E01511029E}"/>
                      </a:ext>
                    </a:extLst>
                  </p:cNvPr>
                  <p:cNvSpPr>
                    <a:spLocks/>
                  </p:cNvSpPr>
                  <p:nvPr/>
                </p:nvSpPr>
                <p:spPr bwMode="auto">
                  <a:xfrm>
                    <a:off x="3943" y="2237"/>
                    <a:ext cx="7" cy="26"/>
                  </a:xfrm>
                  <a:custGeom>
                    <a:avLst/>
                    <a:gdLst>
                      <a:gd name="T0" fmla="*/ 4 w 9"/>
                      <a:gd name="T1" fmla="*/ 1 h 35"/>
                      <a:gd name="T2" fmla="*/ 3 w 9"/>
                      <a:gd name="T3" fmla="*/ 7 h 35"/>
                      <a:gd name="T4" fmla="*/ 1 w 9"/>
                      <a:gd name="T5" fmla="*/ 24 h 35"/>
                      <a:gd name="T6" fmla="*/ 2 w 9"/>
                      <a:gd name="T7" fmla="*/ 33 h 35"/>
                      <a:gd name="T8" fmla="*/ 5 w 9"/>
                      <a:gd name="T9" fmla="*/ 34 h 35"/>
                      <a:gd name="T10" fmla="*/ 8 w 9"/>
                      <a:gd name="T11" fmla="*/ 25 h 35"/>
                      <a:gd name="T12" fmla="*/ 8 w 9"/>
                      <a:gd name="T13" fmla="*/ 11 h 35"/>
                      <a:gd name="T14" fmla="*/ 8 w 9"/>
                      <a:gd name="T15" fmla="*/ 1 h 35"/>
                      <a:gd name="T16" fmla="*/ 4 w 9"/>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5">
                        <a:moveTo>
                          <a:pt x="4" y="1"/>
                        </a:moveTo>
                        <a:cubicBezTo>
                          <a:pt x="4" y="1"/>
                          <a:pt x="2" y="0"/>
                          <a:pt x="3" y="7"/>
                        </a:cubicBezTo>
                        <a:cubicBezTo>
                          <a:pt x="3" y="14"/>
                          <a:pt x="3" y="18"/>
                          <a:pt x="1" y="24"/>
                        </a:cubicBezTo>
                        <a:cubicBezTo>
                          <a:pt x="0" y="30"/>
                          <a:pt x="1" y="33"/>
                          <a:pt x="2" y="33"/>
                        </a:cubicBezTo>
                        <a:cubicBezTo>
                          <a:pt x="4" y="33"/>
                          <a:pt x="5" y="33"/>
                          <a:pt x="5" y="34"/>
                        </a:cubicBezTo>
                        <a:cubicBezTo>
                          <a:pt x="6" y="35"/>
                          <a:pt x="8" y="33"/>
                          <a:pt x="8" y="25"/>
                        </a:cubicBezTo>
                        <a:cubicBezTo>
                          <a:pt x="7" y="17"/>
                          <a:pt x="8" y="12"/>
                          <a:pt x="8" y="11"/>
                        </a:cubicBezTo>
                        <a:cubicBezTo>
                          <a:pt x="8" y="9"/>
                          <a:pt x="9" y="3"/>
                          <a:pt x="8" y="1"/>
                        </a:cubicBezTo>
                        <a:cubicBezTo>
                          <a:pt x="7"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1" name="Freeform 7627">
                    <a:extLst>
                      <a:ext uri="{FF2B5EF4-FFF2-40B4-BE49-F238E27FC236}">
                        <a16:creationId xmlns:a16="http://schemas.microsoft.com/office/drawing/2014/main" xmlns="" id="{B030393D-0057-4E2D-9CE2-DD4ADCF236D4}"/>
                      </a:ext>
                    </a:extLst>
                  </p:cNvPr>
                  <p:cNvSpPr>
                    <a:spLocks noEditPoints="1"/>
                  </p:cNvSpPr>
                  <p:nvPr/>
                </p:nvSpPr>
                <p:spPr bwMode="auto">
                  <a:xfrm>
                    <a:off x="3943" y="2237"/>
                    <a:ext cx="7" cy="26"/>
                  </a:xfrm>
                  <a:custGeom>
                    <a:avLst/>
                    <a:gdLst>
                      <a:gd name="T0" fmla="*/ 5 w 9"/>
                      <a:gd name="T1" fmla="*/ 34 h 35"/>
                      <a:gd name="T2" fmla="*/ 2 w 9"/>
                      <a:gd name="T3" fmla="*/ 33 h 35"/>
                      <a:gd name="T4" fmla="*/ 0 w 9"/>
                      <a:gd name="T5" fmla="*/ 30 h 35"/>
                      <a:gd name="T6" fmla="*/ 1 w 9"/>
                      <a:gd name="T7" fmla="*/ 24 h 35"/>
                      <a:gd name="T8" fmla="*/ 2 w 9"/>
                      <a:gd name="T9" fmla="*/ 7 h 35"/>
                      <a:gd name="T10" fmla="*/ 4 w 9"/>
                      <a:gd name="T11" fmla="*/ 0 h 35"/>
                      <a:gd name="T12" fmla="*/ 4 w 9"/>
                      <a:gd name="T13" fmla="*/ 0 h 35"/>
                      <a:gd name="T14" fmla="*/ 6 w 9"/>
                      <a:gd name="T15" fmla="*/ 0 h 35"/>
                      <a:gd name="T16" fmla="*/ 8 w 9"/>
                      <a:gd name="T17" fmla="*/ 1 h 35"/>
                      <a:gd name="T18" fmla="*/ 9 w 9"/>
                      <a:gd name="T19" fmla="*/ 3 h 35"/>
                      <a:gd name="T20" fmla="*/ 8 w 9"/>
                      <a:gd name="T21" fmla="*/ 11 h 35"/>
                      <a:gd name="T22" fmla="*/ 8 w 9"/>
                      <a:gd name="T23" fmla="*/ 20 h 35"/>
                      <a:gd name="T24" fmla="*/ 8 w 9"/>
                      <a:gd name="T25" fmla="*/ 25 h 35"/>
                      <a:gd name="T26" fmla="*/ 8 w 9"/>
                      <a:gd name="T27" fmla="*/ 25 h 35"/>
                      <a:gd name="T28" fmla="*/ 6 w 9"/>
                      <a:gd name="T29" fmla="*/ 35 h 35"/>
                      <a:gd name="T30" fmla="*/ 5 w 9"/>
                      <a:gd name="T31" fmla="*/ 34 h 35"/>
                      <a:gd name="T32" fmla="*/ 3 w 9"/>
                      <a:gd name="T33" fmla="*/ 7 h 35"/>
                      <a:gd name="T34" fmla="*/ 1 w 9"/>
                      <a:gd name="T35" fmla="*/ 24 h 35"/>
                      <a:gd name="T36" fmla="*/ 1 w 9"/>
                      <a:gd name="T37" fmla="*/ 30 h 35"/>
                      <a:gd name="T38" fmla="*/ 2 w 9"/>
                      <a:gd name="T39" fmla="*/ 33 h 35"/>
                      <a:gd name="T40" fmla="*/ 5 w 9"/>
                      <a:gd name="T41" fmla="*/ 34 h 35"/>
                      <a:gd name="T42" fmla="*/ 6 w 9"/>
                      <a:gd name="T43" fmla="*/ 34 h 35"/>
                      <a:gd name="T44" fmla="*/ 8 w 9"/>
                      <a:gd name="T45" fmla="*/ 26 h 35"/>
                      <a:gd name="T46" fmla="*/ 8 w 9"/>
                      <a:gd name="T47" fmla="*/ 25 h 35"/>
                      <a:gd name="T48" fmla="*/ 7 w 9"/>
                      <a:gd name="T49" fmla="*/ 20 h 35"/>
                      <a:gd name="T50" fmla="*/ 7 w 9"/>
                      <a:gd name="T51" fmla="*/ 11 h 35"/>
                      <a:gd name="T52" fmla="*/ 8 w 9"/>
                      <a:gd name="T53" fmla="*/ 3 h 35"/>
                      <a:gd name="T54" fmla="*/ 8 w 9"/>
                      <a:gd name="T55" fmla="*/ 2 h 35"/>
                      <a:gd name="T56" fmla="*/ 6 w 9"/>
                      <a:gd name="T57" fmla="*/ 1 h 35"/>
                      <a:gd name="T58" fmla="*/ 5 w 9"/>
                      <a:gd name="T59" fmla="*/ 1 h 35"/>
                      <a:gd name="T60" fmla="*/ 5 w 9"/>
                      <a:gd name="T61" fmla="*/ 1 h 35"/>
                      <a:gd name="T62" fmla="*/ 4 w 9"/>
                      <a:gd name="T63" fmla="*/ 1 h 35"/>
                      <a:gd name="T64" fmla="*/ 4 w 9"/>
                      <a:gd name="T65" fmla="*/ 1 h 35"/>
                      <a:gd name="T66" fmla="*/ 3 w 9"/>
                      <a:gd name="T67" fmla="*/ 7 h 35"/>
                      <a:gd name="T68" fmla="*/ 4 w 9"/>
                      <a:gd name="T69" fmla="*/ 1 h 35"/>
                      <a:gd name="T70" fmla="*/ 5 w 9"/>
                      <a:gd name="T71" fmla="*/ 0 h 35"/>
                      <a:gd name="T72" fmla="*/ 4 w 9"/>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35">
                        <a:moveTo>
                          <a:pt x="5" y="34"/>
                        </a:moveTo>
                        <a:cubicBezTo>
                          <a:pt x="4" y="33"/>
                          <a:pt x="4" y="34"/>
                          <a:pt x="2" y="33"/>
                        </a:cubicBezTo>
                        <a:cubicBezTo>
                          <a:pt x="1" y="33"/>
                          <a:pt x="0" y="32"/>
                          <a:pt x="0" y="30"/>
                        </a:cubicBezTo>
                        <a:cubicBezTo>
                          <a:pt x="0" y="28"/>
                          <a:pt x="0" y="26"/>
                          <a:pt x="1" y="24"/>
                        </a:cubicBezTo>
                        <a:cubicBezTo>
                          <a:pt x="2" y="18"/>
                          <a:pt x="3" y="14"/>
                          <a:pt x="2" y="7"/>
                        </a:cubicBezTo>
                        <a:cubicBezTo>
                          <a:pt x="2" y="1"/>
                          <a:pt x="4" y="0"/>
                          <a:pt x="4" y="0"/>
                        </a:cubicBezTo>
                        <a:cubicBezTo>
                          <a:pt x="4" y="0"/>
                          <a:pt x="4" y="0"/>
                          <a:pt x="4" y="0"/>
                        </a:cubicBezTo>
                        <a:cubicBezTo>
                          <a:pt x="5" y="0"/>
                          <a:pt x="5" y="0"/>
                          <a:pt x="6" y="0"/>
                        </a:cubicBezTo>
                        <a:cubicBezTo>
                          <a:pt x="7" y="0"/>
                          <a:pt x="8" y="0"/>
                          <a:pt x="8" y="1"/>
                        </a:cubicBezTo>
                        <a:cubicBezTo>
                          <a:pt x="9" y="2"/>
                          <a:pt x="9" y="2"/>
                          <a:pt x="9" y="3"/>
                        </a:cubicBezTo>
                        <a:cubicBezTo>
                          <a:pt x="9" y="6"/>
                          <a:pt x="8" y="10"/>
                          <a:pt x="8" y="11"/>
                        </a:cubicBezTo>
                        <a:cubicBezTo>
                          <a:pt x="8" y="12"/>
                          <a:pt x="8" y="17"/>
                          <a:pt x="8" y="20"/>
                        </a:cubicBezTo>
                        <a:cubicBezTo>
                          <a:pt x="8" y="22"/>
                          <a:pt x="8" y="23"/>
                          <a:pt x="8" y="25"/>
                        </a:cubicBezTo>
                        <a:cubicBezTo>
                          <a:pt x="8" y="25"/>
                          <a:pt x="8" y="25"/>
                          <a:pt x="8" y="25"/>
                        </a:cubicBezTo>
                        <a:cubicBezTo>
                          <a:pt x="9" y="32"/>
                          <a:pt x="7" y="35"/>
                          <a:pt x="6" y="35"/>
                        </a:cubicBezTo>
                        <a:lnTo>
                          <a:pt x="5" y="34"/>
                        </a:lnTo>
                        <a:close/>
                        <a:moveTo>
                          <a:pt x="3" y="7"/>
                        </a:moveTo>
                        <a:cubicBezTo>
                          <a:pt x="3" y="14"/>
                          <a:pt x="3" y="18"/>
                          <a:pt x="1" y="24"/>
                        </a:cubicBezTo>
                        <a:cubicBezTo>
                          <a:pt x="1" y="27"/>
                          <a:pt x="1" y="28"/>
                          <a:pt x="1" y="30"/>
                        </a:cubicBezTo>
                        <a:cubicBezTo>
                          <a:pt x="1" y="32"/>
                          <a:pt x="1" y="32"/>
                          <a:pt x="2" y="33"/>
                        </a:cubicBezTo>
                        <a:cubicBezTo>
                          <a:pt x="4" y="33"/>
                          <a:pt x="5" y="32"/>
                          <a:pt x="5" y="34"/>
                        </a:cubicBezTo>
                        <a:cubicBezTo>
                          <a:pt x="6" y="34"/>
                          <a:pt x="6" y="34"/>
                          <a:pt x="6" y="34"/>
                        </a:cubicBezTo>
                        <a:cubicBezTo>
                          <a:pt x="6" y="34"/>
                          <a:pt x="8" y="32"/>
                          <a:pt x="8" y="26"/>
                        </a:cubicBezTo>
                        <a:cubicBezTo>
                          <a:pt x="8" y="25"/>
                          <a:pt x="8" y="25"/>
                          <a:pt x="8" y="25"/>
                        </a:cubicBezTo>
                        <a:cubicBezTo>
                          <a:pt x="7" y="23"/>
                          <a:pt x="7" y="22"/>
                          <a:pt x="7" y="20"/>
                        </a:cubicBezTo>
                        <a:cubicBezTo>
                          <a:pt x="7" y="17"/>
                          <a:pt x="7" y="12"/>
                          <a:pt x="7" y="11"/>
                        </a:cubicBezTo>
                        <a:cubicBezTo>
                          <a:pt x="8" y="10"/>
                          <a:pt x="8" y="6"/>
                          <a:pt x="8" y="3"/>
                        </a:cubicBezTo>
                        <a:cubicBezTo>
                          <a:pt x="8" y="2"/>
                          <a:pt x="8" y="2"/>
                          <a:pt x="8" y="2"/>
                        </a:cubicBezTo>
                        <a:cubicBezTo>
                          <a:pt x="7" y="1"/>
                          <a:pt x="7" y="1"/>
                          <a:pt x="6" y="1"/>
                        </a:cubicBezTo>
                        <a:cubicBezTo>
                          <a:pt x="5" y="1"/>
                          <a:pt x="5" y="1"/>
                          <a:pt x="5" y="1"/>
                        </a:cubicBezTo>
                        <a:cubicBezTo>
                          <a:pt x="5" y="1"/>
                          <a:pt x="5" y="1"/>
                          <a:pt x="5" y="1"/>
                        </a:cubicBezTo>
                        <a:cubicBezTo>
                          <a:pt x="4" y="1"/>
                          <a:pt x="4" y="1"/>
                          <a:pt x="4" y="1"/>
                        </a:cubicBezTo>
                        <a:cubicBezTo>
                          <a:pt x="4" y="1"/>
                          <a:pt x="4" y="1"/>
                          <a:pt x="4" y="1"/>
                        </a:cubicBezTo>
                        <a:cubicBezTo>
                          <a:pt x="4" y="1"/>
                          <a:pt x="3" y="1"/>
                          <a:pt x="3" y="7"/>
                        </a:cubicBezTo>
                        <a:close/>
                        <a:moveTo>
                          <a:pt x="4" y="1"/>
                        </a:moveTo>
                        <a:cubicBezTo>
                          <a:pt x="5" y="0"/>
                          <a:pt x="5" y="0"/>
                          <a:pt x="5" y="0"/>
                        </a:cubicBezTo>
                        <a:lnTo>
                          <a:pt x="4"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2" name="Freeform 7628">
                    <a:extLst>
                      <a:ext uri="{FF2B5EF4-FFF2-40B4-BE49-F238E27FC236}">
                        <a16:creationId xmlns:a16="http://schemas.microsoft.com/office/drawing/2014/main" xmlns="" id="{94A4C27C-F376-49F4-846B-7FD63A905CA6}"/>
                      </a:ext>
                    </a:extLst>
                  </p:cNvPr>
                  <p:cNvSpPr>
                    <a:spLocks noEditPoints="1"/>
                  </p:cNvSpPr>
                  <p:nvPr/>
                </p:nvSpPr>
                <p:spPr bwMode="auto">
                  <a:xfrm>
                    <a:off x="3944" y="2238"/>
                    <a:ext cx="5" cy="24"/>
                  </a:xfrm>
                  <a:custGeom>
                    <a:avLst/>
                    <a:gdLst>
                      <a:gd name="T0" fmla="*/ 5 w 7"/>
                      <a:gd name="T1" fmla="*/ 1 h 33"/>
                      <a:gd name="T2" fmla="*/ 5 w 7"/>
                      <a:gd name="T3" fmla="*/ 1 h 33"/>
                      <a:gd name="T4" fmla="*/ 4 w 7"/>
                      <a:gd name="T5" fmla="*/ 2 h 33"/>
                      <a:gd name="T6" fmla="*/ 4 w 7"/>
                      <a:gd name="T7" fmla="*/ 3 h 33"/>
                      <a:gd name="T8" fmla="*/ 5 w 7"/>
                      <a:gd name="T9" fmla="*/ 2 h 33"/>
                      <a:gd name="T10" fmla="*/ 5 w 7"/>
                      <a:gd name="T11" fmla="*/ 1 h 33"/>
                      <a:gd name="T12" fmla="*/ 7 w 7"/>
                      <a:gd name="T13" fmla="*/ 0 h 33"/>
                      <a:gd name="T14" fmla="*/ 6 w 7"/>
                      <a:gd name="T15" fmla="*/ 1 h 33"/>
                      <a:gd name="T16" fmla="*/ 6 w 7"/>
                      <a:gd name="T17" fmla="*/ 1 h 33"/>
                      <a:gd name="T18" fmla="*/ 7 w 7"/>
                      <a:gd name="T19" fmla="*/ 2 h 33"/>
                      <a:gd name="T20" fmla="*/ 5 w 7"/>
                      <a:gd name="T21" fmla="*/ 11 h 33"/>
                      <a:gd name="T22" fmla="*/ 6 w 7"/>
                      <a:gd name="T23" fmla="*/ 29 h 33"/>
                      <a:gd name="T24" fmla="*/ 5 w 7"/>
                      <a:gd name="T25" fmla="*/ 30 h 33"/>
                      <a:gd name="T26" fmla="*/ 3 w 7"/>
                      <a:gd name="T27" fmla="*/ 28 h 33"/>
                      <a:gd name="T28" fmla="*/ 3 w 7"/>
                      <a:gd name="T29" fmla="*/ 28 h 33"/>
                      <a:gd name="T30" fmla="*/ 2 w 7"/>
                      <a:gd name="T31" fmla="*/ 29 h 33"/>
                      <a:gd name="T32" fmla="*/ 2 w 7"/>
                      <a:gd name="T33" fmla="*/ 29 h 33"/>
                      <a:gd name="T34" fmla="*/ 1 w 7"/>
                      <a:gd name="T35" fmla="*/ 29 h 33"/>
                      <a:gd name="T36" fmla="*/ 2 w 7"/>
                      <a:gd name="T37" fmla="*/ 19 h 33"/>
                      <a:gd name="T38" fmla="*/ 3 w 7"/>
                      <a:gd name="T39" fmla="*/ 8 h 33"/>
                      <a:gd name="T40" fmla="*/ 3 w 7"/>
                      <a:gd name="T41" fmla="*/ 3 h 33"/>
                      <a:gd name="T42" fmla="*/ 3 w 7"/>
                      <a:gd name="T43" fmla="*/ 2 h 33"/>
                      <a:gd name="T44" fmla="*/ 3 w 7"/>
                      <a:gd name="T45" fmla="*/ 2 h 33"/>
                      <a:gd name="T46" fmla="*/ 2 w 7"/>
                      <a:gd name="T47" fmla="*/ 2 h 33"/>
                      <a:gd name="T48" fmla="*/ 2 w 7"/>
                      <a:gd name="T49" fmla="*/ 6 h 33"/>
                      <a:gd name="T50" fmla="*/ 0 w 7"/>
                      <a:gd name="T51" fmla="*/ 23 h 33"/>
                      <a:gd name="T52" fmla="*/ 0 w 7"/>
                      <a:gd name="T53" fmla="*/ 29 h 33"/>
                      <a:gd name="T54" fmla="*/ 1 w 7"/>
                      <a:gd name="T55" fmla="*/ 32 h 33"/>
                      <a:gd name="T56" fmla="*/ 4 w 7"/>
                      <a:gd name="T57" fmla="*/ 33 h 33"/>
                      <a:gd name="T58" fmla="*/ 5 w 7"/>
                      <a:gd name="T59" fmla="*/ 33 h 33"/>
                      <a:gd name="T60" fmla="*/ 7 w 7"/>
                      <a:gd name="T61" fmla="*/ 25 h 33"/>
                      <a:gd name="T62" fmla="*/ 7 w 7"/>
                      <a:gd name="T63" fmla="*/ 24 h 33"/>
                      <a:gd name="T64" fmla="*/ 6 w 7"/>
                      <a:gd name="T65" fmla="*/ 19 h 33"/>
                      <a:gd name="T66" fmla="*/ 6 w 7"/>
                      <a:gd name="T67" fmla="*/ 10 h 33"/>
                      <a:gd name="T68" fmla="*/ 7 w 7"/>
                      <a:gd name="T69" fmla="*/ 2 h 33"/>
                      <a:gd name="T70" fmla="*/ 7 w 7"/>
                      <a:gd name="T71" fmla="*/ 1 h 33"/>
                      <a:gd name="T72" fmla="*/ 7 w 7"/>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33">
                        <a:moveTo>
                          <a:pt x="5" y="1"/>
                        </a:moveTo>
                        <a:cubicBezTo>
                          <a:pt x="5" y="1"/>
                          <a:pt x="5" y="1"/>
                          <a:pt x="5" y="1"/>
                        </a:cubicBezTo>
                        <a:cubicBezTo>
                          <a:pt x="5" y="2"/>
                          <a:pt x="4" y="2"/>
                          <a:pt x="4" y="2"/>
                        </a:cubicBezTo>
                        <a:cubicBezTo>
                          <a:pt x="4" y="3"/>
                          <a:pt x="4" y="3"/>
                          <a:pt x="4" y="3"/>
                        </a:cubicBezTo>
                        <a:cubicBezTo>
                          <a:pt x="4" y="3"/>
                          <a:pt x="5" y="3"/>
                          <a:pt x="5" y="2"/>
                        </a:cubicBezTo>
                        <a:cubicBezTo>
                          <a:pt x="5" y="2"/>
                          <a:pt x="5" y="2"/>
                          <a:pt x="5" y="1"/>
                        </a:cubicBezTo>
                        <a:close/>
                        <a:moveTo>
                          <a:pt x="7" y="0"/>
                        </a:moveTo>
                        <a:cubicBezTo>
                          <a:pt x="6" y="1"/>
                          <a:pt x="6" y="1"/>
                          <a:pt x="6" y="1"/>
                        </a:cubicBezTo>
                        <a:cubicBezTo>
                          <a:pt x="6" y="1"/>
                          <a:pt x="6" y="1"/>
                          <a:pt x="6" y="1"/>
                        </a:cubicBezTo>
                        <a:cubicBezTo>
                          <a:pt x="6" y="1"/>
                          <a:pt x="6" y="2"/>
                          <a:pt x="7" y="2"/>
                        </a:cubicBezTo>
                        <a:cubicBezTo>
                          <a:pt x="7" y="4"/>
                          <a:pt x="5" y="9"/>
                          <a:pt x="5" y="11"/>
                        </a:cubicBezTo>
                        <a:cubicBezTo>
                          <a:pt x="5" y="13"/>
                          <a:pt x="7" y="26"/>
                          <a:pt x="6" y="29"/>
                        </a:cubicBezTo>
                        <a:cubicBezTo>
                          <a:pt x="5" y="30"/>
                          <a:pt x="5" y="30"/>
                          <a:pt x="5" y="30"/>
                        </a:cubicBezTo>
                        <a:cubicBezTo>
                          <a:pt x="4" y="30"/>
                          <a:pt x="4" y="29"/>
                          <a:pt x="3" y="28"/>
                        </a:cubicBezTo>
                        <a:cubicBezTo>
                          <a:pt x="3" y="28"/>
                          <a:pt x="3" y="28"/>
                          <a:pt x="3" y="28"/>
                        </a:cubicBezTo>
                        <a:cubicBezTo>
                          <a:pt x="2" y="29"/>
                          <a:pt x="2" y="29"/>
                          <a:pt x="2" y="29"/>
                        </a:cubicBezTo>
                        <a:cubicBezTo>
                          <a:pt x="2" y="29"/>
                          <a:pt x="2" y="29"/>
                          <a:pt x="2" y="29"/>
                        </a:cubicBezTo>
                        <a:cubicBezTo>
                          <a:pt x="1" y="29"/>
                          <a:pt x="1" y="29"/>
                          <a:pt x="1" y="29"/>
                        </a:cubicBezTo>
                        <a:cubicBezTo>
                          <a:pt x="0" y="27"/>
                          <a:pt x="1" y="21"/>
                          <a:pt x="2" y="19"/>
                        </a:cubicBezTo>
                        <a:cubicBezTo>
                          <a:pt x="3" y="17"/>
                          <a:pt x="3" y="11"/>
                          <a:pt x="3" y="8"/>
                        </a:cubicBezTo>
                        <a:cubicBezTo>
                          <a:pt x="2" y="6"/>
                          <a:pt x="3" y="3"/>
                          <a:pt x="3" y="3"/>
                        </a:cubicBezTo>
                        <a:cubicBezTo>
                          <a:pt x="3" y="2"/>
                          <a:pt x="3" y="2"/>
                          <a:pt x="3" y="2"/>
                        </a:cubicBezTo>
                        <a:cubicBezTo>
                          <a:pt x="3" y="2"/>
                          <a:pt x="3" y="2"/>
                          <a:pt x="3" y="2"/>
                        </a:cubicBezTo>
                        <a:cubicBezTo>
                          <a:pt x="2" y="2"/>
                          <a:pt x="2" y="2"/>
                          <a:pt x="2" y="2"/>
                        </a:cubicBezTo>
                        <a:cubicBezTo>
                          <a:pt x="2" y="3"/>
                          <a:pt x="2" y="4"/>
                          <a:pt x="2" y="6"/>
                        </a:cubicBezTo>
                        <a:cubicBezTo>
                          <a:pt x="2" y="13"/>
                          <a:pt x="2" y="17"/>
                          <a:pt x="0" y="23"/>
                        </a:cubicBezTo>
                        <a:cubicBezTo>
                          <a:pt x="0" y="26"/>
                          <a:pt x="0" y="27"/>
                          <a:pt x="0" y="29"/>
                        </a:cubicBezTo>
                        <a:cubicBezTo>
                          <a:pt x="0" y="31"/>
                          <a:pt x="0" y="31"/>
                          <a:pt x="1" y="32"/>
                        </a:cubicBezTo>
                        <a:cubicBezTo>
                          <a:pt x="3" y="32"/>
                          <a:pt x="4" y="31"/>
                          <a:pt x="4" y="33"/>
                        </a:cubicBezTo>
                        <a:cubicBezTo>
                          <a:pt x="5" y="33"/>
                          <a:pt x="5" y="33"/>
                          <a:pt x="5" y="33"/>
                        </a:cubicBezTo>
                        <a:cubicBezTo>
                          <a:pt x="5" y="33"/>
                          <a:pt x="7" y="31"/>
                          <a:pt x="7" y="25"/>
                        </a:cubicBezTo>
                        <a:cubicBezTo>
                          <a:pt x="7" y="24"/>
                          <a:pt x="7" y="24"/>
                          <a:pt x="7" y="24"/>
                        </a:cubicBezTo>
                        <a:cubicBezTo>
                          <a:pt x="6" y="22"/>
                          <a:pt x="6" y="21"/>
                          <a:pt x="6" y="19"/>
                        </a:cubicBezTo>
                        <a:cubicBezTo>
                          <a:pt x="6" y="16"/>
                          <a:pt x="6" y="11"/>
                          <a:pt x="6" y="10"/>
                        </a:cubicBezTo>
                        <a:cubicBezTo>
                          <a:pt x="7" y="9"/>
                          <a:pt x="7" y="5"/>
                          <a:pt x="7" y="2"/>
                        </a:cubicBezTo>
                        <a:cubicBezTo>
                          <a:pt x="7" y="1"/>
                          <a:pt x="7" y="1"/>
                          <a:pt x="7" y="1"/>
                        </a:cubicBezTo>
                        <a:lnTo>
                          <a:pt x="7"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3" name="Freeform 7629">
                    <a:extLst>
                      <a:ext uri="{FF2B5EF4-FFF2-40B4-BE49-F238E27FC236}">
                        <a16:creationId xmlns:a16="http://schemas.microsoft.com/office/drawing/2014/main" xmlns="" id="{DAEB5677-ED73-41AE-9C05-BD3AA49C11E3}"/>
                      </a:ext>
                    </a:extLst>
                  </p:cNvPr>
                  <p:cNvSpPr>
                    <a:spLocks/>
                  </p:cNvSpPr>
                  <p:nvPr/>
                </p:nvSpPr>
                <p:spPr bwMode="auto">
                  <a:xfrm>
                    <a:off x="3943" y="2238"/>
                    <a:ext cx="7" cy="24"/>
                  </a:xfrm>
                  <a:custGeom>
                    <a:avLst/>
                    <a:gdLst>
                      <a:gd name="T0" fmla="*/ 8 w 9"/>
                      <a:gd name="T1" fmla="*/ 0 h 33"/>
                      <a:gd name="T2" fmla="*/ 8 w 9"/>
                      <a:gd name="T3" fmla="*/ 0 h 33"/>
                      <a:gd name="T4" fmla="*/ 8 w 9"/>
                      <a:gd name="T5" fmla="*/ 1 h 33"/>
                      <a:gd name="T6" fmla="*/ 8 w 9"/>
                      <a:gd name="T7" fmla="*/ 2 h 33"/>
                      <a:gd name="T8" fmla="*/ 7 w 9"/>
                      <a:gd name="T9" fmla="*/ 10 h 33"/>
                      <a:gd name="T10" fmla="*/ 7 w 9"/>
                      <a:gd name="T11" fmla="*/ 19 h 33"/>
                      <a:gd name="T12" fmla="*/ 8 w 9"/>
                      <a:gd name="T13" fmla="*/ 24 h 33"/>
                      <a:gd name="T14" fmla="*/ 8 w 9"/>
                      <a:gd name="T15" fmla="*/ 25 h 33"/>
                      <a:gd name="T16" fmla="*/ 6 w 9"/>
                      <a:gd name="T17" fmla="*/ 33 h 33"/>
                      <a:gd name="T18" fmla="*/ 5 w 9"/>
                      <a:gd name="T19" fmla="*/ 33 h 33"/>
                      <a:gd name="T20" fmla="*/ 2 w 9"/>
                      <a:gd name="T21" fmla="*/ 32 h 33"/>
                      <a:gd name="T22" fmla="*/ 1 w 9"/>
                      <a:gd name="T23" fmla="*/ 29 h 33"/>
                      <a:gd name="T24" fmla="*/ 1 w 9"/>
                      <a:gd name="T25" fmla="*/ 23 h 33"/>
                      <a:gd name="T26" fmla="*/ 3 w 9"/>
                      <a:gd name="T27" fmla="*/ 6 h 33"/>
                      <a:gd name="T28" fmla="*/ 3 w 9"/>
                      <a:gd name="T29" fmla="*/ 2 h 33"/>
                      <a:gd name="T30" fmla="*/ 3 w 9"/>
                      <a:gd name="T31" fmla="*/ 2 h 33"/>
                      <a:gd name="T32" fmla="*/ 3 w 9"/>
                      <a:gd name="T33" fmla="*/ 6 h 33"/>
                      <a:gd name="T34" fmla="*/ 1 w 9"/>
                      <a:gd name="T35" fmla="*/ 23 h 33"/>
                      <a:gd name="T36" fmla="*/ 2 w 9"/>
                      <a:gd name="T37" fmla="*/ 32 h 33"/>
                      <a:gd name="T38" fmla="*/ 5 w 9"/>
                      <a:gd name="T39" fmla="*/ 33 h 33"/>
                      <a:gd name="T40" fmla="*/ 6 w 9"/>
                      <a:gd name="T41" fmla="*/ 33 h 33"/>
                      <a:gd name="T42" fmla="*/ 8 w 9"/>
                      <a:gd name="T43" fmla="*/ 24 h 33"/>
                      <a:gd name="T44" fmla="*/ 8 w 9"/>
                      <a:gd name="T45" fmla="*/ 10 h 33"/>
                      <a:gd name="T46" fmla="*/ 8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8" y="0"/>
                        </a:moveTo>
                        <a:cubicBezTo>
                          <a:pt x="8" y="0"/>
                          <a:pt x="8" y="0"/>
                          <a:pt x="8" y="0"/>
                        </a:cubicBezTo>
                        <a:cubicBezTo>
                          <a:pt x="8" y="1"/>
                          <a:pt x="8" y="1"/>
                          <a:pt x="8" y="1"/>
                        </a:cubicBezTo>
                        <a:cubicBezTo>
                          <a:pt x="8" y="1"/>
                          <a:pt x="8" y="1"/>
                          <a:pt x="8" y="2"/>
                        </a:cubicBezTo>
                        <a:cubicBezTo>
                          <a:pt x="8" y="5"/>
                          <a:pt x="8" y="9"/>
                          <a:pt x="7" y="10"/>
                        </a:cubicBezTo>
                        <a:cubicBezTo>
                          <a:pt x="7" y="11"/>
                          <a:pt x="7" y="16"/>
                          <a:pt x="7" y="19"/>
                        </a:cubicBezTo>
                        <a:cubicBezTo>
                          <a:pt x="7" y="21"/>
                          <a:pt x="7" y="22"/>
                          <a:pt x="8" y="24"/>
                        </a:cubicBezTo>
                        <a:cubicBezTo>
                          <a:pt x="8" y="25"/>
                          <a:pt x="8" y="25"/>
                          <a:pt x="8" y="25"/>
                        </a:cubicBezTo>
                        <a:cubicBezTo>
                          <a:pt x="8" y="31"/>
                          <a:pt x="6" y="33"/>
                          <a:pt x="6" y="33"/>
                        </a:cubicBezTo>
                        <a:cubicBezTo>
                          <a:pt x="5" y="33"/>
                          <a:pt x="5" y="33"/>
                          <a:pt x="5" y="33"/>
                        </a:cubicBezTo>
                        <a:cubicBezTo>
                          <a:pt x="5" y="31"/>
                          <a:pt x="4" y="32"/>
                          <a:pt x="2" y="32"/>
                        </a:cubicBezTo>
                        <a:cubicBezTo>
                          <a:pt x="1" y="31"/>
                          <a:pt x="1" y="31"/>
                          <a:pt x="1" y="29"/>
                        </a:cubicBezTo>
                        <a:cubicBezTo>
                          <a:pt x="1" y="27"/>
                          <a:pt x="1" y="26"/>
                          <a:pt x="1" y="23"/>
                        </a:cubicBezTo>
                        <a:cubicBezTo>
                          <a:pt x="3" y="17"/>
                          <a:pt x="3" y="13"/>
                          <a:pt x="3" y="6"/>
                        </a:cubicBezTo>
                        <a:cubicBezTo>
                          <a:pt x="3" y="4"/>
                          <a:pt x="3" y="3"/>
                          <a:pt x="3" y="2"/>
                        </a:cubicBezTo>
                        <a:cubicBezTo>
                          <a:pt x="3" y="2"/>
                          <a:pt x="3" y="2"/>
                          <a:pt x="3" y="2"/>
                        </a:cubicBezTo>
                        <a:cubicBezTo>
                          <a:pt x="3" y="3"/>
                          <a:pt x="3" y="4"/>
                          <a:pt x="3" y="6"/>
                        </a:cubicBezTo>
                        <a:cubicBezTo>
                          <a:pt x="3" y="13"/>
                          <a:pt x="3" y="17"/>
                          <a:pt x="1" y="23"/>
                        </a:cubicBezTo>
                        <a:cubicBezTo>
                          <a:pt x="0" y="29"/>
                          <a:pt x="1" y="32"/>
                          <a:pt x="2" y="32"/>
                        </a:cubicBezTo>
                        <a:cubicBezTo>
                          <a:pt x="4" y="32"/>
                          <a:pt x="5" y="32"/>
                          <a:pt x="5" y="33"/>
                        </a:cubicBezTo>
                        <a:cubicBezTo>
                          <a:pt x="6" y="33"/>
                          <a:pt x="6" y="33"/>
                          <a:pt x="6" y="33"/>
                        </a:cubicBezTo>
                        <a:cubicBezTo>
                          <a:pt x="7" y="33"/>
                          <a:pt x="8" y="31"/>
                          <a:pt x="8" y="24"/>
                        </a:cubicBezTo>
                        <a:cubicBezTo>
                          <a:pt x="7" y="16"/>
                          <a:pt x="8" y="11"/>
                          <a:pt x="8" y="10"/>
                        </a:cubicBezTo>
                        <a:cubicBezTo>
                          <a:pt x="8" y="8"/>
                          <a:pt x="9" y="2"/>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4" name="Freeform 7630">
                    <a:extLst>
                      <a:ext uri="{FF2B5EF4-FFF2-40B4-BE49-F238E27FC236}">
                        <a16:creationId xmlns:a16="http://schemas.microsoft.com/office/drawing/2014/main" xmlns="" id="{85B03554-5103-4B54-B4EF-70B8A59692CC}"/>
                      </a:ext>
                    </a:extLst>
                  </p:cNvPr>
                  <p:cNvSpPr>
                    <a:spLocks/>
                  </p:cNvSpPr>
                  <p:nvPr/>
                </p:nvSpPr>
                <p:spPr bwMode="auto">
                  <a:xfrm>
                    <a:off x="3945" y="2240"/>
                    <a:ext cx="3" cy="19"/>
                  </a:xfrm>
                  <a:custGeom>
                    <a:avLst/>
                    <a:gdLst>
                      <a:gd name="T0" fmla="*/ 3 w 4"/>
                      <a:gd name="T1" fmla="*/ 1 h 25"/>
                      <a:gd name="T2" fmla="*/ 3 w 4"/>
                      <a:gd name="T3" fmla="*/ 6 h 25"/>
                      <a:gd name="T4" fmla="*/ 1 w 4"/>
                      <a:gd name="T5" fmla="*/ 18 h 25"/>
                      <a:gd name="T6" fmla="*/ 1 w 4"/>
                      <a:gd name="T7" fmla="*/ 24 h 25"/>
                      <a:gd name="T8" fmla="*/ 3 w 4"/>
                      <a:gd name="T9" fmla="*/ 24 h 25"/>
                      <a:gd name="T10" fmla="*/ 3 w 4"/>
                      <a:gd name="T11" fmla="*/ 19 h 25"/>
                      <a:gd name="T12" fmla="*/ 4 w 4"/>
                      <a:gd name="T13" fmla="*/ 4 h 25"/>
                      <a:gd name="T14" fmla="*/ 3 w 4"/>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3" y="1"/>
                        </a:moveTo>
                        <a:cubicBezTo>
                          <a:pt x="3" y="1"/>
                          <a:pt x="3" y="4"/>
                          <a:pt x="3" y="6"/>
                        </a:cubicBezTo>
                        <a:cubicBezTo>
                          <a:pt x="3" y="9"/>
                          <a:pt x="2" y="16"/>
                          <a:pt x="1" y="18"/>
                        </a:cubicBezTo>
                        <a:cubicBezTo>
                          <a:pt x="0" y="21"/>
                          <a:pt x="0" y="25"/>
                          <a:pt x="1" y="24"/>
                        </a:cubicBezTo>
                        <a:cubicBezTo>
                          <a:pt x="2" y="23"/>
                          <a:pt x="3" y="24"/>
                          <a:pt x="3" y="24"/>
                        </a:cubicBezTo>
                        <a:cubicBezTo>
                          <a:pt x="4" y="25"/>
                          <a:pt x="3" y="23"/>
                          <a:pt x="3" y="19"/>
                        </a:cubicBezTo>
                        <a:cubicBezTo>
                          <a:pt x="3" y="15"/>
                          <a:pt x="3" y="6"/>
                          <a:pt x="4" y="4"/>
                        </a:cubicBezTo>
                        <a:cubicBezTo>
                          <a:pt x="4" y="1"/>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5" name="Freeform 7631">
                    <a:extLst>
                      <a:ext uri="{FF2B5EF4-FFF2-40B4-BE49-F238E27FC236}">
                        <a16:creationId xmlns:a16="http://schemas.microsoft.com/office/drawing/2014/main" xmlns="" id="{A9CB873F-9E8D-4390-ACCF-3B5D0215F64D}"/>
                      </a:ext>
                    </a:extLst>
                  </p:cNvPr>
                  <p:cNvSpPr>
                    <a:spLocks/>
                  </p:cNvSpPr>
                  <p:nvPr/>
                </p:nvSpPr>
                <p:spPr bwMode="auto">
                  <a:xfrm>
                    <a:off x="3938" y="2274"/>
                    <a:ext cx="7" cy="11"/>
                  </a:xfrm>
                  <a:custGeom>
                    <a:avLst/>
                    <a:gdLst>
                      <a:gd name="T0" fmla="*/ 8 w 9"/>
                      <a:gd name="T1" fmla="*/ 4 h 15"/>
                      <a:gd name="T2" fmla="*/ 6 w 9"/>
                      <a:gd name="T3" fmla="*/ 9 h 15"/>
                      <a:gd name="T4" fmla="*/ 2 w 9"/>
                      <a:gd name="T5" fmla="*/ 15 h 15"/>
                      <a:gd name="T6" fmla="*/ 2 w 9"/>
                      <a:gd name="T7" fmla="*/ 9 h 15"/>
                      <a:gd name="T8" fmla="*/ 4 w 9"/>
                      <a:gd name="T9" fmla="*/ 2 h 15"/>
                      <a:gd name="T10" fmla="*/ 8 w 9"/>
                      <a:gd name="T11" fmla="*/ 4 h 15"/>
                    </a:gdLst>
                    <a:ahLst/>
                    <a:cxnLst>
                      <a:cxn ang="0">
                        <a:pos x="T0" y="T1"/>
                      </a:cxn>
                      <a:cxn ang="0">
                        <a:pos x="T2" y="T3"/>
                      </a:cxn>
                      <a:cxn ang="0">
                        <a:pos x="T4" y="T5"/>
                      </a:cxn>
                      <a:cxn ang="0">
                        <a:pos x="T6" y="T7"/>
                      </a:cxn>
                      <a:cxn ang="0">
                        <a:pos x="T8" y="T9"/>
                      </a:cxn>
                      <a:cxn ang="0">
                        <a:pos x="T10" y="T11"/>
                      </a:cxn>
                    </a:cxnLst>
                    <a:rect l="0" t="0" r="r" b="b"/>
                    <a:pathLst>
                      <a:path w="9" h="15">
                        <a:moveTo>
                          <a:pt x="8" y="4"/>
                        </a:moveTo>
                        <a:cubicBezTo>
                          <a:pt x="8" y="4"/>
                          <a:pt x="9" y="4"/>
                          <a:pt x="6" y="9"/>
                        </a:cubicBezTo>
                        <a:cubicBezTo>
                          <a:pt x="3" y="13"/>
                          <a:pt x="4" y="14"/>
                          <a:pt x="2" y="15"/>
                        </a:cubicBezTo>
                        <a:cubicBezTo>
                          <a:pt x="0" y="15"/>
                          <a:pt x="1" y="12"/>
                          <a:pt x="2" y="9"/>
                        </a:cubicBezTo>
                        <a:cubicBezTo>
                          <a:pt x="3" y="6"/>
                          <a:pt x="1" y="4"/>
                          <a:pt x="4" y="2"/>
                        </a:cubicBezTo>
                        <a:cubicBezTo>
                          <a:pt x="6" y="0"/>
                          <a:pt x="8" y="4"/>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6" name="Freeform 7632">
                    <a:extLst>
                      <a:ext uri="{FF2B5EF4-FFF2-40B4-BE49-F238E27FC236}">
                        <a16:creationId xmlns:a16="http://schemas.microsoft.com/office/drawing/2014/main" xmlns="" id="{D15834EF-8D10-4DE6-ACB9-DD8D34494244}"/>
                      </a:ext>
                    </a:extLst>
                  </p:cNvPr>
                  <p:cNvSpPr>
                    <a:spLocks noEditPoints="1"/>
                  </p:cNvSpPr>
                  <p:nvPr/>
                </p:nvSpPr>
                <p:spPr bwMode="auto">
                  <a:xfrm>
                    <a:off x="3938" y="2274"/>
                    <a:ext cx="7" cy="11"/>
                  </a:xfrm>
                  <a:custGeom>
                    <a:avLst/>
                    <a:gdLst>
                      <a:gd name="T0" fmla="*/ 2 w 9"/>
                      <a:gd name="T1" fmla="*/ 14 h 14"/>
                      <a:gd name="T2" fmla="*/ 1 w 9"/>
                      <a:gd name="T3" fmla="*/ 14 h 14"/>
                      <a:gd name="T4" fmla="*/ 1 w 9"/>
                      <a:gd name="T5" fmla="*/ 14 h 14"/>
                      <a:gd name="T6" fmla="*/ 2 w 9"/>
                      <a:gd name="T7" fmla="*/ 8 h 14"/>
                      <a:gd name="T8" fmla="*/ 3 w 9"/>
                      <a:gd name="T9" fmla="*/ 2 h 14"/>
                      <a:gd name="T10" fmla="*/ 4 w 9"/>
                      <a:gd name="T11" fmla="*/ 1 h 14"/>
                      <a:gd name="T12" fmla="*/ 7 w 9"/>
                      <a:gd name="T13" fmla="*/ 0 h 14"/>
                      <a:gd name="T14" fmla="*/ 8 w 9"/>
                      <a:gd name="T15" fmla="*/ 2 h 14"/>
                      <a:gd name="T16" fmla="*/ 6 w 9"/>
                      <a:gd name="T17" fmla="*/ 8 h 14"/>
                      <a:gd name="T18" fmla="*/ 4 w 9"/>
                      <a:gd name="T19" fmla="*/ 13 h 14"/>
                      <a:gd name="T20" fmla="*/ 2 w 9"/>
                      <a:gd name="T21" fmla="*/ 14 h 14"/>
                      <a:gd name="T22" fmla="*/ 7 w 9"/>
                      <a:gd name="T23" fmla="*/ 3 h 14"/>
                      <a:gd name="T24" fmla="*/ 8 w 9"/>
                      <a:gd name="T25" fmla="*/ 3 h 14"/>
                      <a:gd name="T26" fmla="*/ 7 w 9"/>
                      <a:gd name="T27" fmla="*/ 3 h 14"/>
                      <a:gd name="T28" fmla="*/ 6 w 9"/>
                      <a:gd name="T29" fmla="*/ 1 h 14"/>
                      <a:gd name="T30" fmla="*/ 4 w 9"/>
                      <a:gd name="T31" fmla="*/ 1 h 14"/>
                      <a:gd name="T32" fmla="*/ 3 w 9"/>
                      <a:gd name="T33" fmla="*/ 2 h 14"/>
                      <a:gd name="T34" fmla="*/ 2 w 9"/>
                      <a:gd name="T35" fmla="*/ 8 h 14"/>
                      <a:gd name="T36" fmla="*/ 1 w 9"/>
                      <a:gd name="T37" fmla="*/ 13 h 14"/>
                      <a:gd name="T38" fmla="*/ 2 w 9"/>
                      <a:gd name="T39" fmla="*/ 13 h 14"/>
                      <a:gd name="T40" fmla="*/ 3 w 9"/>
                      <a:gd name="T41" fmla="*/ 13 h 14"/>
                      <a:gd name="T42" fmla="*/ 6 w 9"/>
                      <a:gd name="T43" fmla="*/ 8 h 14"/>
                      <a:gd name="T44" fmla="*/ 7 w 9"/>
                      <a:gd name="T45" fmla="*/ 4 h 14"/>
                      <a:gd name="T46" fmla="*/ 7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2" y="14"/>
                        </a:moveTo>
                        <a:cubicBezTo>
                          <a:pt x="1" y="14"/>
                          <a:pt x="1" y="14"/>
                          <a:pt x="1" y="14"/>
                        </a:cubicBezTo>
                        <a:cubicBezTo>
                          <a:pt x="1" y="14"/>
                          <a:pt x="1" y="14"/>
                          <a:pt x="1" y="14"/>
                        </a:cubicBezTo>
                        <a:cubicBezTo>
                          <a:pt x="0" y="13"/>
                          <a:pt x="1" y="10"/>
                          <a:pt x="2" y="8"/>
                        </a:cubicBezTo>
                        <a:cubicBezTo>
                          <a:pt x="2" y="6"/>
                          <a:pt x="1" y="4"/>
                          <a:pt x="3" y="2"/>
                        </a:cubicBezTo>
                        <a:cubicBezTo>
                          <a:pt x="3" y="2"/>
                          <a:pt x="3" y="1"/>
                          <a:pt x="4" y="1"/>
                        </a:cubicBezTo>
                        <a:cubicBezTo>
                          <a:pt x="5" y="0"/>
                          <a:pt x="6" y="0"/>
                          <a:pt x="7" y="0"/>
                        </a:cubicBezTo>
                        <a:cubicBezTo>
                          <a:pt x="7" y="1"/>
                          <a:pt x="8" y="2"/>
                          <a:pt x="8" y="2"/>
                        </a:cubicBezTo>
                        <a:cubicBezTo>
                          <a:pt x="8" y="2"/>
                          <a:pt x="9" y="4"/>
                          <a:pt x="6" y="8"/>
                        </a:cubicBezTo>
                        <a:cubicBezTo>
                          <a:pt x="4" y="11"/>
                          <a:pt x="4" y="12"/>
                          <a:pt x="4" y="13"/>
                        </a:cubicBezTo>
                        <a:cubicBezTo>
                          <a:pt x="3" y="14"/>
                          <a:pt x="3" y="14"/>
                          <a:pt x="2" y="14"/>
                        </a:cubicBezTo>
                        <a:close/>
                        <a:moveTo>
                          <a:pt x="7" y="3"/>
                        </a:moveTo>
                        <a:cubicBezTo>
                          <a:pt x="8" y="3"/>
                          <a:pt x="8" y="3"/>
                          <a:pt x="8" y="3"/>
                        </a:cubicBezTo>
                        <a:cubicBezTo>
                          <a:pt x="7" y="3"/>
                          <a:pt x="7" y="3"/>
                          <a:pt x="7" y="3"/>
                        </a:cubicBezTo>
                        <a:cubicBezTo>
                          <a:pt x="7" y="3"/>
                          <a:pt x="7" y="2"/>
                          <a:pt x="6" y="1"/>
                        </a:cubicBezTo>
                        <a:cubicBezTo>
                          <a:pt x="5" y="1"/>
                          <a:pt x="5" y="1"/>
                          <a:pt x="4" y="1"/>
                        </a:cubicBezTo>
                        <a:cubicBezTo>
                          <a:pt x="4" y="2"/>
                          <a:pt x="3" y="2"/>
                          <a:pt x="3" y="2"/>
                        </a:cubicBezTo>
                        <a:cubicBezTo>
                          <a:pt x="2" y="3"/>
                          <a:pt x="3" y="5"/>
                          <a:pt x="2" y="8"/>
                        </a:cubicBezTo>
                        <a:cubicBezTo>
                          <a:pt x="1" y="10"/>
                          <a:pt x="1" y="13"/>
                          <a:pt x="1" y="13"/>
                        </a:cubicBezTo>
                        <a:cubicBezTo>
                          <a:pt x="2" y="13"/>
                          <a:pt x="2" y="13"/>
                          <a:pt x="2" y="13"/>
                        </a:cubicBezTo>
                        <a:cubicBezTo>
                          <a:pt x="3" y="13"/>
                          <a:pt x="3" y="13"/>
                          <a:pt x="3" y="13"/>
                        </a:cubicBezTo>
                        <a:cubicBezTo>
                          <a:pt x="3" y="12"/>
                          <a:pt x="4" y="10"/>
                          <a:pt x="6" y="8"/>
                        </a:cubicBezTo>
                        <a:cubicBezTo>
                          <a:pt x="7" y="6"/>
                          <a:pt x="7" y="4"/>
                          <a:pt x="7" y="4"/>
                        </a:cubicBezTo>
                        <a:cubicBezTo>
                          <a:pt x="7" y="3"/>
                          <a:pt x="7" y="3"/>
                          <a:pt x="7"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7" name="Freeform 7633">
                    <a:extLst>
                      <a:ext uri="{FF2B5EF4-FFF2-40B4-BE49-F238E27FC236}">
                        <a16:creationId xmlns:a16="http://schemas.microsoft.com/office/drawing/2014/main" xmlns="" id="{B22007C2-1A18-4863-AE50-D6B62AA520EE}"/>
                      </a:ext>
                    </a:extLst>
                  </p:cNvPr>
                  <p:cNvSpPr>
                    <a:spLocks noEditPoints="1"/>
                  </p:cNvSpPr>
                  <p:nvPr/>
                </p:nvSpPr>
                <p:spPr bwMode="auto">
                  <a:xfrm>
                    <a:off x="3939" y="2275"/>
                    <a:ext cx="5" cy="9"/>
                  </a:xfrm>
                  <a:custGeom>
                    <a:avLst/>
                    <a:gdLst>
                      <a:gd name="T0" fmla="*/ 2 w 7"/>
                      <a:gd name="T1" fmla="*/ 10 h 12"/>
                      <a:gd name="T2" fmla="*/ 2 w 7"/>
                      <a:gd name="T3" fmla="*/ 7 h 12"/>
                      <a:gd name="T4" fmla="*/ 3 w 7"/>
                      <a:gd name="T5" fmla="*/ 2 h 12"/>
                      <a:gd name="T6" fmla="*/ 4 w 7"/>
                      <a:gd name="T7" fmla="*/ 2 h 12"/>
                      <a:gd name="T8" fmla="*/ 5 w 7"/>
                      <a:gd name="T9" fmla="*/ 3 h 12"/>
                      <a:gd name="T10" fmla="*/ 4 w 7"/>
                      <a:gd name="T11" fmla="*/ 6 h 12"/>
                      <a:gd name="T12" fmla="*/ 2 w 7"/>
                      <a:gd name="T13" fmla="*/ 10 h 12"/>
                      <a:gd name="T14" fmla="*/ 4 w 7"/>
                      <a:gd name="T15" fmla="*/ 0 h 12"/>
                      <a:gd name="T16" fmla="*/ 3 w 7"/>
                      <a:gd name="T17" fmla="*/ 0 h 12"/>
                      <a:gd name="T18" fmla="*/ 2 w 7"/>
                      <a:gd name="T19" fmla="*/ 1 h 12"/>
                      <a:gd name="T20" fmla="*/ 1 w 7"/>
                      <a:gd name="T21" fmla="*/ 7 h 12"/>
                      <a:gd name="T22" fmla="*/ 0 w 7"/>
                      <a:gd name="T23" fmla="*/ 12 h 12"/>
                      <a:gd name="T24" fmla="*/ 1 w 7"/>
                      <a:gd name="T25" fmla="*/ 12 h 12"/>
                      <a:gd name="T26" fmla="*/ 1 w 7"/>
                      <a:gd name="T27" fmla="*/ 12 h 12"/>
                      <a:gd name="T28" fmla="*/ 2 w 7"/>
                      <a:gd name="T29" fmla="*/ 12 h 12"/>
                      <a:gd name="T30" fmla="*/ 5 w 7"/>
                      <a:gd name="T31" fmla="*/ 7 h 12"/>
                      <a:gd name="T32" fmla="*/ 6 w 7"/>
                      <a:gd name="T33" fmla="*/ 3 h 12"/>
                      <a:gd name="T34" fmla="*/ 6 w 7"/>
                      <a:gd name="T35" fmla="*/ 2 h 12"/>
                      <a:gd name="T36" fmla="*/ 6 w 7"/>
                      <a:gd name="T37" fmla="*/ 2 h 12"/>
                      <a:gd name="T38" fmla="*/ 7 w 7"/>
                      <a:gd name="T39" fmla="*/ 2 h 12"/>
                      <a:gd name="T40" fmla="*/ 6 w 7"/>
                      <a:gd name="T41" fmla="*/ 2 h 12"/>
                      <a:gd name="T42" fmla="*/ 5 w 7"/>
                      <a:gd name="T43" fmla="*/ 0 h 12"/>
                      <a:gd name="T44" fmla="*/ 4 w 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2">
                        <a:moveTo>
                          <a:pt x="2" y="10"/>
                        </a:moveTo>
                        <a:cubicBezTo>
                          <a:pt x="0" y="10"/>
                          <a:pt x="1" y="9"/>
                          <a:pt x="2" y="7"/>
                        </a:cubicBezTo>
                        <a:cubicBezTo>
                          <a:pt x="3" y="6"/>
                          <a:pt x="3" y="3"/>
                          <a:pt x="3" y="2"/>
                        </a:cubicBezTo>
                        <a:cubicBezTo>
                          <a:pt x="3" y="2"/>
                          <a:pt x="4" y="2"/>
                          <a:pt x="4" y="2"/>
                        </a:cubicBezTo>
                        <a:cubicBezTo>
                          <a:pt x="4" y="2"/>
                          <a:pt x="5" y="2"/>
                          <a:pt x="5" y="3"/>
                        </a:cubicBezTo>
                        <a:cubicBezTo>
                          <a:pt x="5" y="3"/>
                          <a:pt x="6" y="4"/>
                          <a:pt x="4" y="6"/>
                        </a:cubicBezTo>
                        <a:cubicBezTo>
                          <a:pt x="3" y="8"/>
                          <a:pt x="3" y="10"/>
                          <a:pt x="2" y="10"/>
                        </a:cubicBezTo>
                        <a:close/>
                        <a:moveTo>
                          <a:pt x="4" y="0"/>
                        </a:moveTo>
                        <a:cubicBezTo>
                          <a:pt x="4" y="0"/>
                          <a:pt x="3" y="0"/>
                          <a:pt x="3" y="0"/>
                        </a:cubicBezTo>
                        <a:cubicBezTo>
                          <a:pt x="3" y="1"/>
                          <a:pt x="2" y="1"/>
                          <a:pt x="2" y="1"/>
                        </a:cubicBezTo>
                        <a:cubicBezTo>
                          <a:pt x="1" y="2"/>
                          <a:pt x="2" y="4"/>
                          <a:pt x="1" y="7"/>
                        </a:cubicBezTo>
                        <a:cubicBezTo>
                          <a:pt x="0" y="9"/>
                          <a:pt x="0" y="12"/>
                          <a:pt x="0" y="12"/>
                        </a:cubicBezTo>
                        <a:cubicBezTo>
                          <a:pt x="1" y="12"/>
                          <a:pt x="1" y="12"/>
                          <a:pt x="1" y="12"/>
                        </a:cubicBezTo>
                        <a:cubicBezTo>
                          <a:pt x="1" y="12"/>
                          <a:pt x="1" y="12"/>
                          <a:pt x="1" y="12"/>
                        </a:cubicBezTo>
                        <a:cubicBezTo>
                          <a:pt x="2" y="12"/>
                          <a:pt x="2" y="12"/>
                          <a:pt x="2" y="12"/>
                        </a:cubicBezTo>
                        <a:cubicBezTo>
                          <a:pt x="2" y="11"/>
                          <a:pt x="3" y="9"/>
                          <a:pt x="5" y="7"/>
                        </a:cubicBezTo>
                        <a:cubicBezTo>
                          <a:pt x="6" y="5"/>
                          <a:pt x="6" y="3"/>
                          <a:pt x="6" y="3"/>
                        </a:cubicBezTo>
                        <a:cubicBezTo>
                          <a:pt x="6" y="2"/>
                          <a:pt x="6" y="2"/>
                          <a:pt x="6" y="2"/>
                        </a:cubicBezTo>
                        <a:cubicBezTo>
                          <a:pt x="6" y="2"/>
                          <a:pt x="6" y="2"/>
                          <a:pt x="6" y="2"/>
                        </a:cubicBezTo>
                        <a:cubicBezTo>
                          <a:pt x="7" y="2"/>
                          <a:pt x="7" y="2"/>
                          <a:pt x="7" y="2"/>
                        </a:cubicBezTo>
                        <a:cubicBezTo>
                          <a:pt x="6" y="2"/>
                          <a:pt x="6" y="2"/>
                          <a:pt x="6" y="2"/>
                        </a:cubicBezTo>
                        <a:cubicBezTo>
                          <a:pt x="6" y="2"/>
                          <a:pt x="6" y="1"/>
                          <a:pt x="5" y="0"/>
                        </a:cubicBezTo>
                        <a:lnTo>
                          <a:pt x="4"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8" name="Freeform 7634">
                    <a:extLst>
                      <a:ext uri="{FF2B5EF4-FFF2-40B4-BE49-F238E27FC236}">
                        <a16:creationId xmlns:a16="http://schemas.microsoft.com/office/drawing/2014/main" xmlns="" id="{C4A85F5C-5AEC-4EF2-8DC2-ECBFDE65A8A4}"/>
                      </a:ext>
                    </a:extLst>
                  </p:cNvPr>
                  <p:cNvSpPr>
                    <a:spLocks/>
                  </p:cNvSpPr>
                  <p:nvPr/>
                </p:nvSpPr>
                <p:spPr bwMode="auto">
                  <a:xfrm>
                    <a:off x="3938" y="2275"/>
                    <a:ext cx="7" cy="10"/>
                  </a:xfrm>
                  <a:custGeom>
                    <a:avLst/>
                    <a:gdLst>
                      <a:gd name="T0" fmla="*/ 5 w 9"/>
                      <a:gd name="T1" fmla="*/ 0 h 13"/>
                      <a:gd name="T2" fmla="*/ 4 w 9"/>
                      <a:gd name="T3" fmla="*/ 0 h 13"/>
                      <a:gd name="T4" fmla="*/ 2 w 9"/>
                      <a:gd name="T5" fmla="*/ 7 h 13"/>
                      <a:gd name="T6" fmla="*/ 2 w 9"/>
                      <a:gd name="T7" fmla="*/ 13 h 13"/>
                      <a:gd name="T8" fmla="*/ 2 w 9"/>
                      <a:gd name="T9" fmla="*/ 13 h 13"/>
                      <a:gd name="T10" fmla="*/ 6 w 9"/>
                      <a:gd name="T11" fmla="*/ 7 h 13"/>
                      <a:gd name="T12" fmla="*/ 8 w 9"/>
                      <a:gd name="T13" fmla="*/ 2 h 13"/>
                      <a:gd name="T14" fmla="*/ 7 w 9"/>
                      <a:gd name="T15" fmla="*/ 2 h 13"/>
                      <a:gd name="T16" fmla="*/ 7 w 9"/>
                      <a:gd name="T17" fmla="*/ 2 h 13"/>
                      <a:gd name="T18" fmla="*/ 7 w 9"/>
                      <a:gd name="T19" fmla="*/ 3 h 13"/>
                      <a:gd name="T20" fmla="*/ 6 w 9"/>
                      <a:gd name="T21" fmla="*/ 7 h 13"/>
                      <a:gd name="T22" fmla="*/ 3 w 9"/>
                      <a:gd name="T23" fmla="*/ 12 h 13"/>
                      <a:gd name="T24" fmla="*/ 2 w 9"/>
                      <a:gd name="T25" fmla="*/ 12 h 13"/>
                      <a:gd name="T26" fmla="*/ 2 w 9"/>
                      <a:gd name="T27" fmla="*/ 12 h 13"/>
                      <a:gd name="T28" fmla="*/ 1 w 9"/>
                      <a:gd name="T29" fmla="*/ 12 h 13"/>
                      <a:gd name="T30" fmla="*/ 2 w 9"/>
                      <a:gd name="T31" fmla="*/ 7 h 13"/>
                      <a:gd name="T32" fmla="*/ 3 w 9"/>
                      <a:gd name="T33" fmla="*/ 1 h 13"/>
                      <a:gd name="T34" fmla="*/ 4 w 9"/>
                      <a:gd name="T35" fmla="*/ 0 h 13"/>
                      <a:gd name="T36" fmla="*/ 5 w 9"/>
                      <a:gd name="T37" fmla="*/ 0 h 13"/>
                      <a:gd name="T38" fmla="*/ 6 w 9"/>
                      <a:gd name="T39" fmla="*/ 0 h 13"/>
                      <a:gd name="T40" fmla="*/ 7 w 9"/>
                      <a:gd name="T41" fmla="*/ 2 h 13"/>
                      <a:gd name="T42" fmla="*/ 8 w 9"/>
                      <a:gd name="T43" fmla="*/ 2 h 13"/>
                      <a:gd name="T44" fmla="*/ 5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5" y="0"/>
                        </a:moveTo>
                        <a:cubicBezTo>
                          <a:pt x="5" y="0"/>
                          <a:pt x="4" y="0"/>
                          <a:pt x="4" y="0"/>
                        </a:cubicBezTo>
                        <a:cubicBezTo>
                          <a:pt x="1" y="2"/>
                          <a:pt x="3" y="4"/>
                          <a:pt x="2" y="7"/>
                        </a:cubicBezTo>
                        <a:cubicBezTo>
                          <a:pt x="1" y="10"/>
                          <a:pt x="0" y="13"/>
                          <a:pt x="2" y="13"/>
                        </a:cubicBezTo>
                        <a:cubicBezTo>
                          <a:pt x="2" y="13"/>
                          <a:pt x="2" y="13"/>
                          <a:pt x="2" y="13"/>
                        </a:cubicBezTo>
                        <a:cubicBezTo>
                          <a:pt x="4" y="12"/>
                          <a:pt x="3" y="11"/>
                          <a:pt x="6" y="7"/>
                        </a:cubicBezTo>
                        <a:cubicBezTo>
                          <a:pt x="9" y="3"/>
                          <a:pt x="8" y="2"/>
                          <a:pt x="8" y="2"/>
                        </a:cubicBezTo>
                        <a:cubicBezTo>
                          <a:pt x="7" y="2"/>
                          <a:pt x="7" y="2"/>
                          <a:pt x="7" y="2"/>
                        </a:cubicBezTo>
                        <a:cubicBezTo>
                          <a:pt x="7" y="2"/>
                          <a:pt x="7" y="2"/>
                          <a:pt x="7" y="2"/>
                        </a:cubicBezTo>
                        <a:cubicBezTo>
                          <a:pt x="7" y="3"/>
                          <a:pt x="7" y="3"/>
                          <a:pt x="7" y="3"/>
                        </a:cubicBezTo>
                        <a:cubicBezTo>
                          <a:pt x="7" y="3"/>
                          <a:pt x="7" y="5"/>
                          <a:pt x="6" y="7"/>
                        </a:cubicBezTo>
                        <a:cubicBezTo>
                          <a:pt x="4" y="9"/>
                          <a:pt x="3" y="11"/>
                          <a:pt x="3" y="12"/>
                        </a:cubicBezTo>
                        <a:cubicBezTo>
                          <a:pt x="3" y="12"/>
                          <a:pt x="3" y="12"/>
                          <a:pt x="2" y="12"/>
                        </a:cubicBezTo>
                        <a:cubicBezTo>
                          <a:pt x="2" y="12"/>
                          <a:pt x="2" y="12"/>
                          <a:pt x="2" y="12"/>
                        </a:cubicBezTo>
                        <a:cubicBezTo>
                          <a:pt x="1" y="12"/>
                          <a:pt x="1" y="12"/>
                          <a:pt x="1" y="12"/>
                        </a:cubicBezTo>
                        <a:cubicBezTo>
                          <a:pt x="1" y="12"/>
                          <a:pt x="1" y="9"/>
                          <a:pt x="2" y="7"/>
                        </a:cubicBezTo>
                        <a:cubicBezTo>
                          <a:pt x="3" y="4"/>
                          <a:pt x="2" y="2"/>
                          <a:pt x="3" y="1"/>
                        </a:cubicBezTo>
                        <a:cubicBezTo>
                          <a:pt x="3" y="1"/>
                          <a:pt x="4" y="1"/>
                          <a:pt x="4" y="0"/>
                        </a:cubicBezTo>
                        <a:cubicBezTo>
                          <a:pt x="4" y="0"/>
                          <a:pt x="5" y="0"/>
                          <a:pt x="5" y="0"/>
                        </a:cubicBezTo>
                        <a:cubicBezTo>
                          <a:pt x="6" y="0"/>
                          <a:pt x="6" y="0"/>
                          <a:pt x="6" y="0"/>
                        </a:cubicBezTo>
                        <a:cubicBezTo>
                          <a:pt x="7" y="1"/>
                          <a:pt x="7" y="2"/>
                          <a:pt x="7" y="2"/>
                        </a:cubicBezTo>
                        <a:cubicBezTo>
                          <a:pt x="8" y="2"/>
                          <a:pt x="8" y="2"/>
                          <a:pt x="8" y="2"/>
                        </a:cubicBezTo>
                        <a:cubicBezTo>
                          <a:pt x="8" y="1"/>
                          <a:pt x="7"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99" name="Freeform 7635">
                    <a:extLst>
                      <a:ext uri="{FF2B5EF4-FFF2-40B4-BE49-F238E27FC236}">
                        <a16:creationId xmlns:a16="http://schemas.microsoft.com/office/drawing/2014/main" xmlns="" id="{E672833B-DD8C-4A21-B622-248DF60524BE}"/>
                      </a:ext>
                    </a:extLst>
                  </p:cNvPr>
                  <p:cNvSpPr>
                    <a:spLocks/>
                  </p:cNvSpPr>
                  <p:nvPr/>
                </p:nvSpPr>
                <p:spPr bwMode="auto">
                  <a:xfrm>
                    <a:off x="3902" y="2240"/>
                    <a:ext cx="11" cy="13"/>
                  </a:xfrm>
                  <a:custGeom>
                    <a:avLst/>
                    <a:gdLst>
                      <a:gd name="T0" fmla="*/ 13 w 14"/>
                      <a:gd name="T1" fmla="*/ 3 h 17"/>
                      <a:gd name="T2" fmla="*/ 11 w 14"/>
                      <a:gd name="T3" fmla="*/ 7 h 17"/>
                      <a:gd name="T4" fmla="*/ 7 w 14"/>
                      <a:gd name="T5" fmla="*/ 12 h 17"/>
                      <a:gd name="T6" fmla="*/ 4 w 14"/>
                      <a:gd name="T7" fmla="*/ 16 h 17"/>
                      <a:gd name="T8" fmla="*/ 1 w 14"/>
                      <a:gd name="T9" fmla="*/ 14 h 17"/>
                      <a:gd name="T10" fmla="*/ 4 w 14"/>
                      <a:gd name="T11" fmla="*/ 9 h 17"/>
                      <a:gd name="T12" fmla="*/ 8 w 14"/>
                      <a:gd name="T13" fmla="*/ 4 h 17"/>
                      <a:gd name="T14" fmla="*/ 13 w 14"/>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3" y="3"/>
                        </a:moveTo>
                        <a:cubicBezTo>
                          <a:pt x="13" y="3"/>
                          <a:pt x="14" y="6"/>
                          <a:pt x="11" y="7"/>
                        </a:cubicBezTo>
                        <a:cubicBezTo>
                          <a:pt x="9" y="9"/>
                          <a:pt x="8" y="10"/>
                          <a:pt x="7" y="12"/>
                        </a:cubicBezTo>
                        <a:cubicBezTo>
                          <a:pt x="5" y="14"/>
                          <a:pt x="6" y="15"/>
                          <a:pt x="4" y="16"/>
                        </a:cubicBezTo>
                        <a:cubicBezTo>
                          <a:pt x="3" y="17"/>
                          <a:pt x="3" y="14"/>
                          <a:pt x="1" y="14"/>
                        </a:cubicBezTo>
                        <a:cubicBezTo>
                          <a:pt x="0" y="14"/>
                          <a:pt x="1" y="11"/>
                          <a:pt x="4" y="9"/>
                        </a:cubicBezTo>
                        <a:cubicBezTo>
                          <a:pt x="6" y="7"/>
                          <a:pt x="8" y="5"/>
                          <a:pt x="8" y="4"/>
                        </a:cubicBezTo>
                        <a:cubicBezTo>
                          <a:pt x="9" y="2"/>
                          <a:pt x="11" y="0"/>
                          <a:pt x="13"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0" name="Freeform 7636">
                    <a:extLst>
                      <a:ext uri="{FF2B5EF4-FFF2-40B4-BE49-F238E27FC236}">
                        <a16:creationId xmlns:a16="http://schemas.microsoft.com/office/drawing/2014/main" xmlns="" id="{BB9F7AA1-DEF8-46A0-BE1D-85E51F2E83F5}"/>
                      </a:ext>
                    </a:extLst>
                  </p:cNvPr>
                  <p:cNvSpPr>
                    <a:spLocks noEditPoints="1"/>
                  </p:cNvSpPr>
                  <p:nvPr/>
                </p:nvSpPr>
                <p:spPr bwMode="auto">
                  <a:xfrm>
                    <a:off x="3902" y="2241"/>
                    <a:ext cx="11" cy="11"/>
                  </a:xfrm>
                  <a:custGeom>
                    <a:avLst/>
                    <a:gdLst>
                      <a:gd name="T0" fmla="*/ 1 w 14"/>
                      <a:gd name="T1" fmla="*/ 13 h 15"/>
                      <a:gd name="T2" fmla="*/ 1 w 14"/>
                      <a:gd name="T3" fmla="*/ 13 h 15"/>
                      <a:gd name="T4" fmla="*/ 3 w 14"/>
                      <a:gd name="T5" fmla="*/ 8 h 15"/>
                      <a:gd name="T6" fmla="*/ 4 w 14"/>
                      <a:gd name="T7" fmla="*/ 8 h 15"/>
                      <a:gd name="T8" fmla="*/ 5 w 14"/>
                      <a:gd name="T9" fmla="*/ 7 h 15"/>
                      <a:gd name="T10" fmla="*/ 8 w 14"/>
                      <a:gd name="T11" fmla="*/ 3 h 15"/>
                      <a:gd name="T12" fmla="*/ 9 w 14"/>
                      <a:gd name="T13" fmla="*/ 1 h 15"/>
                      <a:gd name="T14" fmla="*/ 11 w 14"/>
                      <a:gd name="T15" fmla="*/ 0 h 15"/>
                      <a:gd name="T16" fmla="*/ 13 w 14"/>
                      <a:gd name="T17" fmla="*/ 2 h 15"/>
                      <a:gd name="T18" fmla="*/ 13 w 14"/>
                      <a:gd name="T19" fmla="*/ 2 h 15"/>
                      <a:gd name="T20" fmla="*/ 12 w 14"/>
                      <a:gd name="T21" fmla="*/ 6 h 15"/>
                      <a:gd name="T22" fmla="*/ 11 w 14"/>
                      <a:gd name="T23" fmla="*/ 6 h 15"/>
                      <a:gd name="T24" fmla="*/ 10 w 14"/>
                      <a:gd name="T25" fmla="*/ 7 h 15"/>
                      <a:gd name="T26" fmla="*/ 7 w 14"/>
                      <a:gd name="T27" fmla="*/ 11 h 15"/>
                      <a:gd name="T28" fmla="*/ 5 w 14"/>
                      <a:gd name="T29" fmla="*/ 15 h 15"/>
                      <a:gd name="T30" fmla="*/ 4 w 14"/>
                      <a:gd name="T31" fmla="*/ 15 h 15"/>
                      <a:gd name="T32" fmla="*/ 3 w 14"/>
                      <a:gd name="T33" fmla="*/ 15 h 15"/>
                      <a:gd name="T34" fmla="*/ 3 w 14"/>
                      <a:gd name="T35" fmla="*/ 14 h 15"/>
                      <a:gd name="T36" fmla="*/ 1 w 14"/>
                      <a:gd name="T37" fmla="*/ 13 h 15"/>
                      <a:gd name="T38" fmla="*/ 2 w 14"/>
                      <a:gd name="T39" fmla="*/ 13 h 15"/>
                      <a:gd name="T40" fmla="*/ 3 w 14"/>
                      <a:gd name="T41" fmla="*/ 13 h 15"/>
                      <a:gd name="T42" fmla="*/ 3 w 14"/>
                      <a:gd name="T43" fmla="*/ 13 h 15"/>
                      <a:gd name="T44" fmla="*/ 3 w 14"/>
                      <a:gd name="T45" fmla="*/ 14 h 15"/>
                      <a:gd name="T46" fmla="*/ 4 w 14"/>
                      <a:gd name="T47" fmla="*/ 15 h 15"/>
                      <a:gd name="T48" fmla="*/ 5 w 14"/>
                      <a:gd name="T49" fmla="*/ 14 h 15"/>
                      <a:gd name="T50" fmla="*/ 7 w 14"/>
                      <a:gd name="T51" fmla="*/ 11 h 15"/>
                      <a:gd name="T52" fmla="*/ 10 w 14"/>
                      <a:gd name="T53" fmla="*/ 7 h 15"/>
                      <a:gd name="T54" fmla="*/ 11 w 14"/>
                      <a:gd name="T55" fmla="*/ 6 h 15"/>
                      <a:gd name="T56" fmla="*/ 12 w 14"/>
                      <a:gd name="T57" fmla="*/ 6 h 15"/>
                      <a:gd name="T58" fmla="*/ 13 w 14"/>
                      <a:gd name="T59" fmla="*/ 2 h 15"/>
                      <a:gd name="T60" fmla="*/ 13 w 14"/>
                      <a:gd name="T61" fmla="*/ 2 h 15"/>
                      <a:gd name="T62" fmla="*/ 13 w 14"/>
                      <a:gd name="T63" fmla="*/ 2 h 15"/>
                      <a:gd name="T64" fmla="*/ 12 w 14"/>
                      <a:gd name="T65" fmla="*/ 2 h 15"/>
                      <a:gd name="T66" fmla="*/ 10 w 14"/>
                      <a:gd name="T67" fmla="*/ 1 h 15"/>
                      <a:gd name="T68" fmla="*/ 9 w 14"/>
                      <a:gd name="T69" fmla="*/ 3 h 15"/>
                      <a:gd name="T70" fmla="*/ 5 w 14"/>
                      <a:gd name="T71" fmla="*/ 7 h 15"/>
                      <a:gd name="T72" fmla="*/ 4 w 14"/>
                      <a:gd name="T73" fmla="*/ 8 h 15"/>
                      <a:gd name="T74" fmla="*/ 3 w 14"/>
                      <a:gd name="T75" fmla="*/ 9 h 15"/>
                      <a:gd name="T76" fmla="*/ 1 w 14"/>
                      <a:gd name="T77" fmla="*/ 11 h 15"/>
                      <a:gd name="T78" fmla="*/ 1 w 14"/>
                      <a:gd name="T79" fmla="*/ 12 h 15"/>
                      <a:gd name="T80" fmla="*/ 2 w 14"/>
                      <a:gd name="T8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 y="13"/>
                        </a:moveTo>
                        <a:cubicBezTo>
                          <a:pt x="1" y="13"/>
                          <a:pt x="1" y="13"/>
                          <a:pt x="1" y="13"/>
                        </a:cubicBezTo>
                        <a:cubicBezTo>
                          <a:pt x="0" y="12"/>
                          <a:pt x="1" y="10"/>
                          <a:pt x="3" y="8"/>
                        </a:cubicBezTo>
                        <a:cubicBezTo>
                          <a:pt x="4" y="8"/>
                          <a:pt x="4" y="8"/>
                          <a:pt x="4" y="8"/>
                        </a:cubicBezTo>
                        <a:cubicBezTo>
                          <a:pt x="4" y="8"/>
                          <a:pt x="5" y="7"/>
                          <a:pt x="5" y="7"/>
                        </a:cubicBezTo>
                        <a:cubicBezTo>
                          <a:pt x="7" y="5"/>
                          <a:pt x="8" y="4"/>
                          <a:pt x="8" y="3"/>
                        </a:cubicBezTo>
                        <a:cubicBezTo>
                          <a:pt x="8" y="2"/>
                          <a:pt x="9" y="2"/>
                          <a:pt x="9" y="1"/>
                        </a:cubicBezTo>
                        <a:cubicBezTo>
                          <a:pt x="10" y="1"/>
                          <a:pt x="11" y="0"/>
                          <a:pt x="11" y="0"/>
                        </a:cubicBezTo>
                        <a:cubicBezTo>
                          <a:pt x="12" y="0"/>
                          <a:pt x="12" y="1"/>
                          <a:pt x="13" y="2"/>
                        </a:cubicBezTo>
                        <a:cubicBezTo>
                          <a:pt x="13" y="2"/>
                          <a:pt x="13" y="2"/>
                          <a:pt x="13" y="2"/>
                        </a:cubicBezTo>
                        <a:cubicBezTo>
                          <a:pt x="13" y="2"/>
                          <a:pt x="14" y="4"/>
                          <a:pt x="12" y="6"/>
                        </a:cubicBezTo>
                        <a:cubicBezTo>
                          <a:pt x="11" y="6"/>
                          <a:pt x="11" y="6"/>
                          <a:pt x="11" y="6"/>
                        </a:cubicBezTo>
                        <a:cubicBezTo>
                          <a:pt x="11" y="7"/>
                          <a:pt x="10" y="7"/>
                          <a:pt x="10" y="7"/>
                        </a:cubicBezTo>
                        <a:cubicBezTo>
                          <a:pt x="9" y="9"/>
                          <a:pt x="8" y="10"/>
                          <a:pt x="7" y="11"/>
                        </a:cubicBezTo>
                        <a:cubicBezTo>
                          <a:pt x="6" y="13"/>
                          <a:pt x="6" y="14"/>
                          <a:pt x="5" y="15"/>
                        </a:cubicBezTo>
                        <a:cubicBezTo>
                          <a:pt x="4" y="15"/>
                          <a:pt x="4" y="15"/>
                          <a:pt x="4" y="15"/>
                        </a:cubicBezTo>
                        <a:cubicBezTo>
                          <a:pt x="4" y="15"/>
                          <a:pt x="3" y="15"/>
                          <a:pt x="3" y="15"/>
                        </a:cubicBezTo>
                        <a:cubicBezTo>
                          <a:pt x="3" y="14"/>
                          <a:pt x="3" y="14"/>
                          <a:pt x="3" y="14"/>
                        </a:cubicBezTo>
                        <a:cubicBezTo>
                          <a:pt x="2" y="13"/>
                          <a:pt x="2" y="13"/>
                          <a:pt x="1" y="13"/>
                        </a:cubicBezTo>
                        <a:close/>
                        <a:moveTo>
                          <a:pt x="2" y="13"/>
                        </a:moveTo>
                        <a:cubicBezTo>
                          <a:pt x="2" y="13"/>
                          <a:pt x="3" y="13"/>
                          <a:pt x="3" y="13"/>
                        </a:cubicBezTo>
                        <a:cubicBezTo>
                          <a:pt x="3" y="13"/>
                          <a:pt x="3" y="13"/>
                          <a:pt x="3" y="13"/>
                        </a:cubicBezTo>
                        <a:cubicBezTo>
                          <a:pt x="3" y="14"/>
                          <a:pt x="3" y="14"/>
                          <a:pt x="3" y="14"/>
                        </a:cubicBezTo>
                        <a:cubicBezTo>
                          <a:pt x="4" y="15"/>
                          <a:pt x="4" y="15"/>
                          <a:pt x="4" y="15"/>
                        </a:cubicBezTo>
                        <a:cubicBezTo>
                          <a:pt x="5" y="14"/>
                          <a:pt x="5" y="14"/>
                          <a:pt x="5" y="14"/>
                        </a:cubicBezTo>
                        <a:cubicBezTo>
                          <a:pt x="5" y="14"/>
                          <a:pt x="6" y="13"/>
                          <a:pt x="7" y="11"/>
                        </a:cubicBezTo>
                        <a:cubicBezTo>
                          <a:pt x="8" y="10"/>
                          <a:pt x="8" y="8"/>
                          <a:pt x="10" y="7"/>
                        </a:cubicBezTo>
                        <a:cubicBezTo>
                          <a:pt x="10" y="7"/>
                          <a:pt x="11" y="6"/>
                          <a:pt x="11" y="6"/>
                        </a:cubicBezTo>
                        <a:cubicBezTo>
                          <a:pt x="12" y="6"/>
                          <a:pt x="12" y="6"/>
                          <a:pt x="12" y="6"/>
                        </a:cubicBezTo>
                        <a:cubicBezTo>
                          <a:pt x="13" y="4"/>
                          <a:pt x="13" y="2"/>
                          <a:pt x="13" y="2"/>
                        </a:cubicBezTo>
                        <a:cubicBezTo>
                          <a:pt x="13" y="2"/>
                          <a:pt x="13" y="2"/>
                          <a:pt x="13" y="2"/>
                        </a:cubicBezTo>
                        <a:cubicBezTo>
                          <a:pt x="13" y="2"/>
                          <a:pt x="13" y="2"/>
                          <a:pt x="13" y="2"/>
                        </a:cubicBezTo>
                        <a:cubicBezTo>
                          <a:pt x="12" y="2"/>
                          <a:pt x="12" y="2"/>
                          <a:pt x="12" y="2"/>
                        </a:cubicBezTo>
                        <a:cubicBezTo>
                          <a:pt x="11" y="0"/>
                          <a:pt x="10" y="1"/>
                          <a:pt x="10" y="1"/>
                        </a:cubicBezTo>
                        <a:cubicBezTo>
                          <a:pt x="9" y="2"/>
                          <a:pt x="9" y="2"/>
                          <a:pt x="9" y="3"/>
                        </a:cubicBezTo>
                        <a:cubicBezTo>
                          <a:pt x="8" y="4"/>
                          <a:pt x="7" y="6"/>
                          <a:pt x="5" y="7"/>
                        </a:cubicBezTo>
                        <a:cubicBezTo>
                          <a:pt x="5" y="8"/>
                          <a:pt x="4" y="8"/>
                          <a:pt x="4" y="8"/>
                        </a:cubicBezTo>
                        <a:cubicBezTo>
                          <a:pt x="3" y="9"/>
                          <a:pt x="3" y="9"/>
                          <a:pt x="3" y="9"/>
                        </a:cubicBezTo>
                        <a:cubicBezTo>
                          <a:pt x="2" y="9"/>
                          <a:pt x="2" y="10"/>
                          <a:pt x="1" y="11"/>
                        </a:cubicBezTo>
                        <a:cubicBezTo>
                          <a:pt x="1" y="11"/>
                          <a:pt x="1" y="12"/>
                          <a:pt x="1" y="12"/>
                        </a:cubicBezTo>
                        <a:lnTo>
                          <a:pt x="2" y="1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1" name="Freeform 7637">
                    <a:extLst>
                      <a:ext uri="{FF2B5EF4-FFF2-40B4-BE49-F238E27FC236}">
                        <a16:creationId xmlns:a16="http://schemas.microsoft.com/office/drawing/2014/main" xmlns="" id="{74F8AF52-A89D-4B32-A972-307DF242219E}"/>
                      </a:ext>
                    </a:extLst>
                  </p:cNvPr>
                  <p:cNvSpPr>
                    <a:spLocks noEditPoints="1"/>
                  </p:cNvSpPr>
                  <p:nvPr/>
                </p:nvSpPr>
                <p:spPr bwMode="auto">
                  <a:xfrm>
                    <a:off x="3903" y="2241"/>
                    <a:ext cx="9" cy="11"/>
                  </a:xfrm>
                  <a:custGeom>
                    <a:avLst/>
                    <a:gdLst>
                      <a:gd name="T0" fmla="*/ 2 w 12"/>
                      <a:gd name="T1" fmla="*/ 11 h 14"/>
                      <a:gd name="T2" fmla="*/ 2 w 12"/>
                      <a:gd name="T3" fmla="*/ 8 h 14"/>
                      <a:gd name="T4" fmla="*/ 8 w 12"/>
                      <a:gd name="T5" fmla="*/ 4 h 14"/>
                      <a:gd name="T6" fmla="*/ 9 w 12"/>
                      <a:gd name="T7" fmla="*/ 1 h 14"/>
                      <a:gd name="T8" fmla="*/ 9 w 12"/>
                      <a:gd name="T9" fmla="*/ 1 h 14"/>
                      <a:gd name="T10" fmla="*/ 10 w 12"/>
                      <a:gd name="T11" fmla="*/ 2 h 14"/>
                      <a:gd name="T12" fmla="*/ 10 w 12"/>
                      <a:gd name="T13" fmla="*/ 3 h 14"/>
                      <a:gd name="T14" fmla="*/ 10 w 12"/>
                      <a:gd name="T15" fmla="*/ 3 h 14"/>
                      <a:gd name="T16" fmla="*/ 11 w 12"/>
                      <a:gd name="T17" fmla="*/ 3 h 14"/>
                      <a:gd name="T18" fmla="*/ 11 w 12"/>
                      <a:gd name="T19" fmla="*/ 3 h 14"/>
                      <a:gd name="T20" fmla="*/ 9 w 12"/>
                      <a:gd name="T21" fmla="*/ 5 h 14"/>
                      <a:gd name="T22" fmla="*/ 6 w 12"/>
                      <a:gd name="T23" fmla="*/ 8 h 14"/>
                      <a:gd name="T24" fmla="*/ 3 w 12"/>
                      <a:gd name="T25" fmla="*/ 12 h 14"/>
                      <a:gd name="T26" fmla="*/ 2 w 12"/>
                      <a:gd name="T27" fmla="*/ 11 h 14"/>
                      <a:gd name="T28" fmla="*/ 2 w 12"/>
                      <a:gd name="T29" fmla="*/ 11 h 14"/>
                      <a:gd name="T30" fmla="*/ 10 w 12"/>
                      <a:gd name="T31" fmla="*/ 0 h 14"/>
                      <a:gd name="T32" fmla="*/ 9 w 12"/>
                      <a:gd name="T33" fmla="*/ 0 h 14"/>
                      <a:gd name="T34" fmla="*/ 8 w 12"/>
                      <a:gd name="T35" fmla="*/ 2 h 14"/>
                      <a:gd name="T36" fmla="*/ 4 w 12"/>
                      <a:gd name="T37" fmla="*/ 6 h 14"/>
                      <a:gd name="T38" fmla="*/ 3 w 12"/>
                      <a:gd name="T39" fmla="*/ 7 h 14"/>
                      <a:gd name="T40" fmla="*/ 2 w 12"/>
                      <a:gd name="T41" fmla="*/ 8 h 14"/>
                      <a:gd name="T42" fmla="*/ 0 w 12"/>
                      <a:gd name="T43" fmla="*/ 10 h 14"/>
                      <a:gd name="T44" fmla="*/ 0 w 12"/>
                      <a:gd name="T45" fmla="*/ 11 h 14"/>
                      <a:gd name="T46" fmla="*/ 0 w 12"/>
                      <a:gd name="T47" fmla="*/ 11 h 14"/>
                      <a:gd name="T48" fmla="*/ 0 w 12"/>
                      <a:gd name="T49" fmla="*/ 11 h 14"/>
                      <a:gd name="T50" fmla="*/ 0 w 12"/>
                      <a:gd name="T51" fmla="*/ 11 h 14"/>
                      <a:gd name="T52" fmla="*/ 1 w 12"/>
                      <a:gd name="T53" fmla="*/ 11 h 14"/>
                      <a:gd name="T54" fmla="*/ 2 w 12"/>
                      <a:gd name="T55" fmla="*/ 12 h 14"/>
                      <a:gd name="T56" fmla="*/ 3 w 12"/>
                      <a:gd name="T57" fmla="*/ 14 h 14"/>
                      <a:gd name="T58" fmla="*/ 3 w 12"/>
                      <a:gd name="T59" fmla="*/ 14 h 14"/>
                      <a:gd name="T60" fmla="*/ 4 w 12"/>
                      <a:gd name="T61" fmla="*/ 13 h 14"/>
                      <a:gd name="T62" fmla="*/ 6 w 12"/>
                      <a:gd name="T63" fmla="*/ 10 h 14"/>
                      <a:gd name="T64" fmla="*/ 9 w 12"/>
                      <a:gd name="T65" fmla="*/ 6 h 14"/>
                      <a:gd name="T66" fmla="*/ 10 w 12"/>
                      <a:gd name="T67" fmla="*/ 5 h 14"/>
                      <a:gd name="T68" fmla="*/ 11 w 12"/>
                      <a:gd name="T69" fmla="*/ 5 h 14"/>
                      <a:gd name="T70" fmla="*/ 12 w 12"/>
                      <a:gd name="T71" fmla="*/ 2 h 14"/>
                      <a:gd name="T72" fmla="*/ 12 w 12"/>
                      <a:gd name="T73" fmla="*/ 2 h 14"/>
                      <a:gd name="T74" fmla="*/ 10 w 12"/>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14">
                        <a:moveTo>
                          <a:pt x="2" y="11"/>
                        </a:moveTo>
                        <a:cubicBezTo>
                          <a:pt x="0" y="11"/>
                          <a:pt x="1" y="9"/>
                          <a:pt x="2" y="8"/>
                        </a:cubicBezTo>
                        <a:cubicBezTo>
                          <a:pt x="4" y="8"/>
                          <a:pt x="7" y="5"/>
                          <a:pt x="8" y="4"/>
                        </a:cubicBezTo>
                        <a:cubicBezTo>
                          <a:pt x="8" y="3"/>
                          <a:pt x="9" y="1"/>
                          <a:pt x="9" y="1"/>
                        </a:cubicBezTo>
                        <a:cubicBezTo>
                          <a:pt x="9" y="1"/>
                          <a:pt x="9" y="1"/>
                          <a:pt x="9" y="1"/>
                        </a:cubicBezTo>
                        <a:cubicBezTo>
                          <a:pt x="10" y="2"/>
                          <a:pt x="10" y="1"/>
                          <a:pt x="10" y="2"/>
                        </a:cubicBezTo>
                        <a:cubicBezTo>
                          <a:pt x="10" y="3"/>
                          <a:pt x="10" y="3"/>
                          <a:pt x="10" y="3"/>
                        </a:cubicBezTo>
                        <a:cubicBezTo>
                          <a:pt x="10" y="3"/>
                          <a:pt x="10" y="3"/>
                          <a:pt x="10" y="3"/>
                        </a:cubicBezTo>
                        <a:cubicBezTo>
                          <a:pt x="11" y="3"/>
                          <a:pt x="11" y="3"/>
                          <a:pt x="11" y="3"/>
                        </a:cubicBezTo>
                        <a:cubicBezTo>
                          <a:pt x="11" y="3"/>
                          <a:pt x="11" y="3"/>
                          <a:pt x="11" y="3"/>
                        </a:cubicBezTo>
                        <a:cubicBezTo>
                          <a:pt x="11" y="3"/>
                          <a:pt x="10" y="4"/>
                          <a:pt x="9" y="5"/>
                        </a:cubicBezTo>
                        <a:cubicBezTo>
                          <a:pt x="8" y="6"/>
                          <a:pt x="7" y="7"/>
                          <a:pt x="6" y="8"/>
                        </a:cubicBezTo>
                        <a:cubicBezTo>
                          <a:pt x="6" y="10"/>
                          <a:pt x="4" y="12"/>
                          <a:pt x="3" y="12"/>
                        </a:cubicBezTo>
                        <a:cubicBezTo>
                          <a:pt x="2" y="12"/>
                          <a:pt x="4" y="11"/>
                          <a:pt x="2" y="11"/>
                        </a:cubicBezTo>
                        <a:cubicBezTo>
                          <a:pt x="2" y="11"/>
                          <a:pt x="2" y="11"/>
                          <a:pt x="2" y="11"/>
                        </a:cubicBezTo>
                        <a:close/>
                        <a:moveTo>
                          <a:pt x="10" y="0"/>
                        </a:moveTo>
                        <a:cubicBezTo>
                          <a:pt x="9" y="0"/>
                          <a:pt x="9" y="0"/>
                          <a:pt x="9" y="0"/>
                        </a:cubicBezTo>
                        <a:cubicBezTo>
                          <a:pt x="8" y="1"/>
                          <a:pt x="8" y="1"/>
                          <a:pt x="8" y="2"/>
                        </a:cubicBezTo>
                        <a:cubicBezTo>
                          <a:pt x="7" y="3"/>
                          <a:pt x="6" y="5"/>
                          <a:pt x="4" y="6"/>
                        </a:cubicBezTo>
                        <a:cubicBezTo>
                          <a:pt x="4" y="7"/>
                          <a:pt x="3" y="7"/>
                          <a:pt x="3" y="7"/>
                        </a:cubicBezTo>
                        <a:cubicBezTo>
                          <a:pt x="2" y="8"/>
                          <a:pt x="2" y="8"/>
                          <a:pt x="2" y="8"/>
                        </a:cubicBezTo>
                        <a:cubicBezTo>
                          <a:pt x="1" y="8"/>
                          <a:pt x="1" y="9"/>
                          <a:pt x="0" y="10"/>
                        </a:cubicBezTo>
                        <a:cubicBezTo>
                          <a:pt x="0" y="10"/>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2" y="11"/>
                          <a:pt x="2" y="12"/>
                        </a:cubicBezTo>
                        <a:cubicBezTo>
                          <a:pt x="2" y="12"/>
                          <a:pt x="3" y="13"/>
                          <a:pt x="3" y="14"/>
                        </a:cubicBezTo>
                        <a:cubicBezTo>
                          <a:pt x="3" y="14"/>
                          <a:pt x="3" y="14"/>
                          <a:pt x="3" y="14"/>
                        </a:cubicBezTo>
                        <a:cubicBezTo>
                          <a:pt x="4" y="13"/>
                          <a:pt x="4" y="13"/>
                          <a:pt x="4" y="13"/>
                        </a:cubicBezTo>
                        <a:cubicBezTo>
                          <a:pt x="4" y="13"/>
                          <a:pt x="5" y="12"/>
                          <a:pt x="6" y="10"/>
                        </a:cubicBezTo>
                        <a:cubicBezTo>
                          <a:pt x="7" y="9"/>
                          <a:pt x="7" y="7"/>
                          <a:pt x="9" y="6"/>
                        </a:cubicBezTo>
                        <a:cubicBezTo>
                          <a:pt x="9" y="6"/>
                          <a:pt x="10" y="5"/>
                          <a:pt x="10" y="5"/>
                        </a:cubicBezTo>
                        <a:cubicBezTo>
                          <a:pt x="11" y="5"/>
                          <a:pt x="11" y="5"/>
                          <a:pt x="11" y="5"/>
                        </a:cubicBezTo>
                        <a:cubicBezTo>
                          <a:pt x="12" y="4"/>
                          <a:pt x="12" y="3"/>
                          <a:pt x="12" y="2"/>
                        </a:cubicBezTo>
                        <a:cubicBezTo>
                          <a:pt x="12" y="2"/>
                          <a:pt x="12" y="2"/>
                          <a:pt x="12" y="2"/>
                        </a:cubicBezTo>
                        <a:cubicBezTo>
                          <a:pt x="11" y="0"/>
                          <a:pt x="11" y="0"/>
                          <a:pt x="1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2" name="Freeform 7638">
                    <a:extLst>
                      <a:ext uri="{FF2B5EF4-FFF2-40B4-BE49-F238E27FC236}">
                        <a16:creationId xmlns:a16="http://schemas.microsoft.com/office/drawing/2014/main" xmlns="" id="{F2FE6855-1ED1-4A09-9D03-DA43A971ABC6}"/>
                      </a:ext>
                    </a:extLst>
                  </p:cNvPr>
                  <p:cNvSpPr>
                    <a:spLocks noEditPoints="1"/>
                  </p:cNvSpPr>
                  <p:nvPr/>
                </p:nvSpPr>
                <p:spPr bwMode="auto">
                  <a:xfrm>
                    <a:off x="3902" y="2241"/>
                    <a:ext cx="10" cy="11"/>
                  </a:xfrm>
                  <a:custGeom>
                    <a:avLst/>
                    <a:gdLst>
                      <a:gd name="T0" fmla="*/ 1 w 13"/>
                      <a:gd name="T1" fmla="*/ 12 h 14"/>
                      <a:gd name="T2" fmla="*/ 1 w 13"/>
                      <a:gd name="T3" fmla="*/ 12 h 14"/>
                      <a:gd name="T4" fmla="*/ 13 w 13"/>
                      <a:gd name="T5" fmla="*/ 2 h 14"/>
                      <a:gd name="T6" fmla="*/ 12 w 13"/>
                      <a:gd name="T7" fmla="*/ 5 h 14"/>
                      <a:gd name="T8" fmla="*/ 11 w 13"/>
                      <a:gd name="T9" fmla="*/ 5 h 14"/>
                      <a:gd name="T10" fmla="*/ 10 w 13"/>
                      <a:gd name="T11" fmla="*/ 6 h 14"/>
                      <a:gd name="T12" fmla="*/ 7 w 13"/>
                      <a:gd name="T13" fmla="*/ 10 h 14"/>
                      <a:gd name="T14" fmla="*/ 5 w 13"/>
                      <a:gd name="T15" fmla="*/ 13 h 14"/>
                      <a:gd name="T16" fmla="*/ 4 w 13"/>
                      <a:gd name="T17" fmla="*/ 14 h 14"/>
                      <a:gd name="T18" fmla="*/ 4 w 13"/>
                      <a:gd name="T19" fmla="*/ 14 h 14"/>
                      <a:gd name="T20" fmla="*/ 4 w 13"/>
                      <a:gd name="T21" fmla="*/ 14 h 14"/>
                      <a:gd name="T22" fmla="*/ 4 w 13"/>
                      <a:gd name="T23" fmla="*/ 14 h 14"/>
                      <a:gd name="T24" fmla="*/ 7 w 13"/>
                      <a:gd name="T25" fmla="*/ 10 h 14"/>
                      <a:gd name="T26" fmla="*/ 11 w 13"/>
                      <a:gd name="T27" fmla="*/ 5 h 14"/>
                      <a:gd name="T28" fmla="*/ 13 w 13"/>
                      <a:gd name="T29" fmla="*/ 2 h 14"/>
                      <a:gd name="T30" fmla="*/ 11 w 13"/>
                      <a:gd name="T31" fmla="*/ 0 h 14"/>
                      <a:gd name="T32" fmla="*/ 8 w 13"/>
                      <a:gd name="T33" fmla="*/ 2 h 14"/>
                      <a:gd name="T34" fmla="*/ 4 w 13"/>
                      <a:gd name="T35" fmla="*/ 7 h 14"/>
                      <a:gd name="T36" fmla="*/ 1 w 13"/>
                      <a:gd name="T37" fmla="*/ 11 h 14"/>
                      <a:gd name="T38" fmla="*/ 1 w 13"/>
                      <a:gd name="T39" fmla="*/ 11 h 14"/>
                      <a:gd name="T40" fmla="*/ 1 w 13"/>
                      <a:gd name="T41" fmla="*/ 11 h 14"/>
                      <a:gd name="T42" fmla="*/ 1 w 13"/>
                      <a:gd name="T43" fmla="*/ 10 h 14"/>
                      <a:gd name="T44" fmla="*/ 3 w 13"/>
                      <a:gd name="T45" fmla="*/ 8 h 14"/>
                      <a:gd name="T46" fmla="*/ 4 w 13"/>
                      <a:gd name="T47" fmla="*/ 7 h 14"/>
                      <a:gd name="T48" fmla="*/ 5 w 13"/>
                      <a:gd name="T49" fmla="*/ 6 h 14"/>
                      <a:gd name="T50" fmla="*/ 9 w 13"/>
                      <a:gd name="T51" fmla="*/ 2 h 14"/>
                      <a:gd name="T52" fmla="*/ 10 w 13"/>
                      <a:gd name="T53" fmla="*/ 0 h 14"/>
                      <a:gd name="T54" fmla="*/ 11 w 1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4">
                        <a:moveTo>
                          <a:pt x="1" y="12"/>
                        </a:moveTo>
                        <a:cubicBezTo>
                          <a:pt x="1" y="12"/>
                          <a:pt x="1" y="12"/>
                          <a:pt x="1" y="12"/>
                        </a:cubicBezTo>
                        <a:moveTo>
                          <a:pt x="13" y="2"/>
                        </a:moveTo>
                        <a:cubicBezTo>
                          <a:pt x="13" y="3"/>
                          <a:pt x="13" y="4"/>
                          <a:pt x="12" y="5"/>
                        </a:cubicBezTo>
                        <a:cubicBezTo>
                          <a:pt x="11" y="5"/>
                          <a:pt x="11" y="5"/>
                          <a:pt x="11" y="5"/>
                        </a:cubicBezTo>
                        <a:cubicBezTo>
                          <a:pt x="11" y="5"/>
                          <a:pt x="10" y="6"/>
                          <a:pt x="10" y="6"/>
                        </a:cubicBezTo>
                        <a:cubicBezTo>
                          <a:pt x="8" y="7"/>
                          <a:pt x="8" y="9"/>
                          <a:pt x="7" y="10"/>
                        </a:cubicBezTo>
                        <a:cubicBezTo>
                          <a:pt x="6" y="12"/>
                          <a:pt x="5" y="13"/>
                          <a:pt x="5" y="13"/>
                        </a:cubicBezTo>
                        <a:cubicBezTo>
                          <a:pt x="4" y="14"/>
                          <a:pt x="4" y="14"/>
                          <a:pt x="4" y="14"/>
                        </a:cubicBezTo>
                        <a:cubicBezTo>
                          <a:pt x="4" y="14"/>
                          <a:pt x="4" y="14"/>
                          <a:pt x="4" y="14"/>
                        </a:cubicBezTo>
                        <a:cubicBezTo>
                          <a:pt x="4" y="14"/>
                          <a:pt x="4" y="14"/>
                          <a:pt x="4" y="14"/>
                        </a:cubicBezTo>
                        <a:cubicBezTo>
                          <a:pt x="4" y="14"/>
                          <a:pt x="4" y="14"/>
                          <a:pt x="4" y="14"/>
                        </a:cubicBezTo>
                        <a:cubicBezTo>
                          <a:pt x="6" y="13"/>
                          <a:pt x="5" y="12"/>
                          <a:pt x="7" y="10"/>
                        </a:cubicBezTo>
                        <a:cubicBezTo>
                          <a:pt x="8" y="8"/>
                          <a:pt x="9" y="7"/>
                          <a:pt x="11" y="5"/>
                        </a:cubicBezTo>
                        <a:cubicBezTo>
                          <a:pt x="13" y="4"/>
                          <a:pt x="13" y="3"/>
                          <a:pt x="13" y="2"/>
                        </a:cubicBezTo>
                        <a:close/>
                        <a:moveTo>
                          <a:pt x="11" y="0"/>
                        </a:moveTo>
                        <a:cubicBezTo>
                          <a:pt x="10" y="0"/>
                          <a:pt x="9" y="1"/>
                          <a:pt x="8" y="2"/>
                        </a:cubicBezTo>
                        <a:cubicBezTo>
                          <a:pt x="8" y="3"/>
                          <a:pt x="6" y="5"/>
                          <a:pt x="4" y="7"/>
                        </a:cubicBezTo>
                        <a:cubicBezTo>
                          <a:pt x="2" y="8"/>
                          <a:pt x="0" y="11"/>
                          <a:pt x="1" y="11"/>
                        </a:cubicBezTo>
                        <a:cubicBezTo>
                          <a:pt x="1" y="11"/>
                          <a:pt x="1" y="11"/>
                          <a:pt x="1" y="11"/>
                        </a:cubicBezTo>
                        <a:cubicBezTo>
                          <a:pt x="1" y="11"/>
                          <a:pt x="1" y="11"/>
                          <a:pt x="1" y="11"/>
                        </a:cubicBezTo>
                        <a:cubicBezTo>
                          <a:pt x="1" y="11"/>
                          <a:pt x="1" y="10"/>
                          <a:pt x="1" y="10"/>
                        </a:cubicBezTo>
                        <a:cubicBezTo>
                          <a:pt x="2" y="9"/>
                          <a:pt x="2" y="8"/>
                          <a:pt x="3" y="8"/>
                        </a:cubicBezTo>
                        <a:cubicBezTo>
                          <a:pt x="4" y="7"/>
                          <a:pt x="4" y="7"/>
                          <a:pt x="4" y="7"/>
                        </a:cubicBezTo>
                        <a:cubicBezTo>
                          <a:pt x="4" y="7"/>
                          <a:pt x="5" y="7"/>
                          <a:pt x="5" y="6"/>
                        </a:cubicBezTo>
                        <a:cubicBezTo>
                          <a:pt x="7" y="5"/>
                          <a:pt x="8" y="3"/>
                          <a:pt x="9" y="2"/>
                        </a:cubicBezTo>
                        <a:cubicBezTo>
                          <a:pt x="9" y="1"/>
                          <a:pt x="9" y="1"/>
                          <a:pt x="10" y="0"/>
                        </a:cubicBezTo>
                        <a:cubicBezTo>
                          <a:pt x="10" y="0"/>
                          <a:pt x="10" y="0"/>
                          <a:pt x="1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3" name="Freeform 7639">
                    <a:extLst>
                      <a:ext uri="{FF2B5EF4-FFF2-40B4-BE49-F238E27FC236}">
                        <a16:creationId xmlns:a16="http://schemas.microsoft.com/office/drawing/2014/main" xmlns="" id="{50A5EB00-C594-4F02-98F8-103E742530A9}"/>
                      </a:ext>
                    </a:extLst>
                  </p:cNvPr>
                  <p:cNvSpPr>
                    <a:spLocks/>
                  </p:cNvSpPr>
                  <p:nvPr/>
                </p:nvSpPr>
                <p:spPr bwMode="auto">
                  <a:xfrm>
                    <a:off x="3905" y="2243"/>
                    <a:ext cx="5" cy="7"/>
                  </a:xfrm>
                  <a:custGeom>
                    <a:avLst/>
                    <a:gdLst>
                      <a:gd name="T0" fmla="*/ 6 w 7"/>
                      <a:gd name="T1" fmla="*/ 1 h 10"/>
                      <a:gd name="T2" fmla="*/ 6 w 7"/>
                      <a:gd name="T3" fmla="*/ 3 h 10"/>
                      <a:gd name="T4" fmla="*/ 1 w 7"/>
                      <a:gd name="T5" fmla="*/ 8 h 10"/>
                      <a:gd name="T6" fmla="*/ 0 w 7"/>
                      <a:gd name="T7" fmla="*/ 8 h 10"/>
                      <a:gd name="T8" fmla="*/ 0 w 7"/>
                      <a:gd name="T9" fmla="*/ 8 h 10"/>
                      <a:gd name="T10" fmla="*/ 5 w 7"/>
                      <a:gd name="T11" fmla="*/ 3 h 10"/>
                      <a:gd name="T12" fmla="*/ 6 w 7"/>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1"/>
                        </a:moveTo>
                        <a:cubicBezTo>
                          <a:pt x="6" y="1"/>
                          <a:pt x="7" y="2"/>
                          <a:pt x="6" y="3"/>
                        </a:cubicBezTo>
                        <a:cubicBezTo>
                          <a:pt x="4" y="4"/>
                          <a:pt x="2" y="6"/>
                          <a:pt x="1" y="8"/>
                        </a:cubicBezTo>
                        <a:cubicBezTo>
                          <a:pt x="1" y="10"/>
                          <a:pt x="1" y="9"/>
                          <a:pt x="0" y="8"/>
                        </a:cubicBezTo>
                        <a:cubicBezTo>
                          <a:pt x="0" y="8"/>
                          <a:pt x="0" y="8"/>
                          <a:pt x="0" y="8"/>
                        </a:cubicBezTo>
                        <a:cubicBezTo>
                          <a:pt x="0" y="7"/>
                          <a:pt x="5" y="3"/>
                          <a:pt x="5" y="3"/>
                        </a:cubicBezTo>
                        <a:cubicBezTo>
                          <a:pt x="5" y="3"/>
                          <a:pt x="7"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4" name="Freeform 7640">
                    <a:extLst>
                      <a:ext uri="{FF2B5EF4-FFF2-40B4-BE49-F238E27FC236}">
                        <a16:creationId xmlns:a16="http://schemas.microsoft.com/office/drawing/2014/main" xmlns="" id="{DB161AF4-C72C-43C0-B00C-820733460B65}"/>
                      </a:ext>
                    </a:extLst>
                  </p:cNvPr>
                  <p:cNvSpPr>
                    <a:spLocks/>
                  </p:cNvSpPr>
                  <p:nvPr/>
                </p:nvSpPr>
                <p:spPr bwMode="auto">
                  <a:xfrm>
                    <a:off x="3910" y="2229"/>
                    <a:ext cx="17" cy="15"/>
                  </a:xfrm>
                  <a:custGeom>
                    <a:avLst/>
                    <a:gdLst>
                      <a:gd name="T0" fmla="*/ 22 w 23"/>
                      <a:gd name="T1" fmla="*/ 2 h 20"/>
                      <a:gd name="T2" fmla="*/ 19 w 23"/>
                      <a:gd name="T3" fmla="*/ 7 h 20"/>
                      <a:gd name="T4" fmla="*/ 9 w 23"/>
                      <a:gd name="T5" fmla="*/ 16 h 20"/>
                      <a:gd name="T6" fmla="*/ 3 w 23"/>
                      <a:gd name="T7" fmla="*/ 19 h 20"/>
                      <a:gd name="T8" fmla="*/ 1 w 23"/>
                      <a:gd name="T9" fmla="*/ 17 h 20"/>
                      <a:gd name="T10" fmla="*/ 6 w 23"/>
                      <a:gd name="T11" fmla="*/ 10 h 20"/>
                      <a:gd name="T12" fmla="*/ 15 w 23"/>
                      <a:gd name="T13" fmla="*/ 4 h 20"/>
                      <a:gd name="T14" fmla="*/ 21 w 23"/>
                      <a:gd name="T15" fmla="*/ 0 h 20"/>
                      <a:gd name="T16" fmla="*/ 22 w 23"/>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2" y="2"/>
                        </a:moveTo>
                        <a:cubicBezTo>
                          <a:pt x="22" y="2"/>
                          <a:pt x="23" y="4"/>
                          <a:pt x="19" y="7"/>
                        </a:cubicBezTo>
                        <a:cubicBezTo>
                          <a:pt x="14" y="10"/>
                          <a:pt x="12" y="12"/>
                          <a:pt x="9" y="16"/>
                        </a:cubicBezTo>
                        <a:cubicBezTo>
                          <a:pt x="6" y="20"/>
                          <a:pt x="4" y="20"/>
                          <a:pt x="3" y="19"/>
                        </a:cubicBezTo>
                        <a:cubicBezTo>
                          <a:pt x="2" y="17"/>
                          <a:pt x="2" y="17"/>
                          <a:pt x="1" y="17"/>
                        </a:cubicBezTo>
                        <a:cubicBezTo>
                          <a:pt x="0" y="17"/>
                          <a:pt x="0" y="14"/>
                          <a:pt x="6" y="10"/>
                        </a:cubicBezTo>
                        <a:cubicBezTo>
                          <a:pt x="11" y="7"/>
                          <a:pt x="14" y="5"/>
                          <a:pt x="15" y="4"/>
                        </a:cubicBezTo>
                        <a:cubicBezTo>
                          <a:pt x="16" y="3"/>
                          <a:pt x="19" y="0"/>
                          <a:pt x="21" y="0"/>
                        </a:cubicBezTo>
                        <a:cubicBezTo>
                          <a:pt x="22" y="0"/>
                          <a:pt x="22" y="2"/>
                          <a:pt x="22"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05" name="Freeform 7641">
                    <a:extLst>
                      <a:ext uri="{FF2B5EF4-FFF2-40B4-BE49-F238E27FC236}">
                        <a16:creationId xmlns:a16="http://schemas.microsoft.com/office/drawing/2014/main" xmlns="" id="{580095CA-74D0-4864-9ED9-D9DE49C1D899}"/>
                      </a:ext>
                    </a:extLst>
                  </p:cNvPr>
                  <p:cNvSpPr>
                    <a:spLocks noEditPoints="1"/>
                  </p:cNvSpPr>
                  <p:nvPr/>
                </p:nvSpPr>
                <p:spPr bwMode="auto">
                  <a:xfrm>
                    <a:off x="3910" y="2228"/>
                    <a:ext cx="17" cy="16"/>
                  </a:xfrm>
                  <a:custGeom>
                    <a:avLst/>
                    <a:gdLst>
                      <a:gd name="T0" fmla="*/ 1 w 23"/>
                      <a:gd name="T1" fmla="*/ 18 h 21"/>
                      <a:gd name="T2" fmla="*/ 0 w 23"/>
                      <a:gd name="T3" fmla="*/ 18 h 21"/>
                      <a:gd name="T4" fmla="*/ 0 w 23"/>
                      <a:gd name="T5" fmla="*/ 18 h 21"/>
                      <a:gd name="T6" fmla="*/ 5 w 23"/>
                      <a:gd name="T7" fmla="*/ 11 h 21"/>
                      <a:gd name="T8" fmla="*/ 6 w 23"/>
                      <a:gd name="T9" fmla="*/ 11 h 21"/>
                      <a:gd name="T10" fmla="*/ 9 w 23"/>
                      <a:gd name="T11" fmla="*/ 9 h 21"/>
                      <a:gd name="T12" fmla="*/ 15 w 23"/>
                      <a:gd name="T13" fmla="*/ 5 h 21"/>
                      <a:gd name="T14" fmla="*/ 19 w 23"/>
                      <a:gd name="T15" fmla="*/ 1 h 21"/>
                      <a:gd name="T16" fmla="*/ 21 w 23"/>
                      <a:gd name="T17" fmla="*/ 0 h 21"/>
                      <a:gd name="T18" fmla="*/ 22 w 23"/>
                      <a:gd name="T19" fmla="*/ 2 h 21"/>
                      <a:gd name="T20" fmla="*/ 23 w 23"/>
                      <a:gd name="T21" fmla="*/ 3 h 21"/>
                      <a:gd name="T22" fmla="*/ 23 w 23"/>
                      <a:gd name="T23" fmla="*/ 3 h 21"/>
                      <a:gd name="T24" fmla="*/ 19 w 23"/>
                      <a:gd name="T25" fmla="*/ 8 h 21"/>
                      <a:gd name="T26" fmla="*/ 9 w 23"/>
                      <a:gd name="T27" fmla="*/ 17 h 21"/>
                      <a:gd name="T28" fmla="*/ 6 w 23"/>
                      <a:gd name="T29" fmla="*/ 20 h 21"/>
                      <a:gd name="T30" fmla="*/ 3 w 23"/>
                      <a:gd name="T31" fmla="*/ 20 h 21"/>
                      <a:gd name="T32" fmla="*/ 1 w 23"/>
                      <a:gd name="T33" fmla="*/ 18 h 21"/>
                      <a:gd name="T34" fmla="*/ 19 w 23"/>
                      <a:gd name="T35" fmla="*/ 8 h 21"/>
                      <a:gd name="T36" fmla="*/ 22 w 23"/>
                      <a:gd name="T37" fmla="*/ 4 h 21"/>
                      <a:gd name="T38" fmla="*/ 22 w 23"/>
                      <a:gd name="T39" fmla="*/ 4 h 21"/>
                      <a:gd name="T40" fmla="*/ 22 w 23"/>
                      <a:gd name="T41" fmla="*/ 4 h 21"/>
                      <a:gd name="T42" fmla="*/ 22 w 23"/>
                      <a:gd name="T43" fmla="*/ 4 h 21"/>
                      <a:gd name="T44" fmla="*/ 22 w 23"/>
                      <a:gd name="T45" fmla="*/ 2 h 21"/>
                      <a:gd name="T46" fmla="*/ 20 w 23"/>
                      <a:gd name="T47" fmla="*/ 1 h 21"/>
                      <a:gd name="T48" fmla="*/ 19 w 23"/>
                      <a:gd name="T49" fmla="*/ 1 h 21"/>
                      <a:gd name="T50" fmla="*/ 15 w 23"/>
                      <a:gd name="T51" fmla="*/ 5 h 21"/>
                      <a:gd name="T52" fmla="*/ 9 w 23"/>
                      <a:gd name="T53" fmla="*/ 10 h 21"/>
                      <a:gd name="T54" fmla="*/ 6 w 23"/>
                      <a:gd name="T55" fmla="*/ 12 h 21"/>
                      <a:gd name="T56" fmla="*/ 6 w 23"/>
                      <a:gd name="T57" fmla="*/ 12 h 21"/>
                      <a:gd name="T58" fmla="*/ 1 w 23"/>
                      <a:gd name="T59" fmla="*/ 17 h 21"/>
                      <a:gd name="T60" fmla="*/ 1 w 23"/>
                      <a:gd name="T61" fmla="*/ 17 h 21"/>
                      <a:gd name="T62" fmla="*/ 3 w 23"/>
                      <a:gd name="T63" fmla="*/ 19 h 21"/>
                      <a:gd name="T64" fmla="*/ 6 w 23"/>
                      <a:gd name="T65" fmla="*/ 20 h 21"/>
                      <a:gd name="T66" fmla="*/ 9 w 23"/>
                      <a:gd name="T67" fmla="*/ 16 h 21"/>
                      <a:gd name="T68" fmla="*/ 19 w 23"/>
                      <a:gd name="T69" fmla="*/ 8 h 21"/>
                      <a:gd name="T70" fmla="*/ 22 w 23"/>
                      <a:gd name="T71" fmla="*/ 3 h 21"/>
                      <a:gd name="T72" fmla="*/ 23 w 23"/>
                      <a:gd name="T73" fmla="*/ 3 h 21"/>
                      <a:gd name="T74" fmla="*/ 22 w 23"/>
                      <a:gd name="T7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1">
                        <a:moveTo>
                          <a:pt x="1" y="18"/>
                        </a:moveTo>
                        <a:cubicBezTo>
                          <a:pt x="0" y="18"/>
                          <a:pt x="0" y="18"/>
                          <a:pt x="0" y="18"/>
                        </a:cubicBezTo>
                        <a:cubicBezTo>
                          <a:pt x="0" y="18"/>
                          <a:pt x="0" y="18"/>
                          <a:pt x="0" y="18"/>
                        </a:cubicBezTo>
                        <a:cubicBezTo>
                          <a:pt x="0" y="16"/>
                          <a:pt x="1" y="14"/>
                          <a:pt x="5" y="11"/>
                        </a:cubicBezTo>
                        <a:cubicBezTo>
                          <a:pt x="6" y="11"/>
                          <a:pt x="6" y="11"/>
                          <a:pt x="6" y="11"/>
                        </a:cubicBezTo>
                        <a:cubicBezTo>
                          <a:pt x="7" y="10"/>
                          <a:pt x="8" y="10"/>
                          <a:pt x="9" y="9"/>
                        </a:cubicBezTo>
                        <a:cubicBezTo>
                          <a:pt x="11" y="8"/>
                          <a:pt x="14" y="5"/>
                          <a:pt x="15" y="5"/>
                        </a:cubicBezTo>
                        <a:cubicBezTo>
                          <a:pt x="15" y="4"/>
                          <a:pt x="17" y="2"/>
                          <a:pt x="19" y="1"/>
                        </a:cubicBezTo>
                        <a:cubicBezTo>
                          <a:pt x="20" y="1"/>
                          <a:pt x="20" y="0"/>
                          <a:pt x="21" y="0"/>
                        </a:cubicBezTo>
                        <a:cubicBezTo>
                          <a:pt x="22" y="1"/>
                          <a:pt x="22" y="1"/>
                          <a:pt x="22" y="2"/>
                        </a:cubicBezTo>
                        <a:cubicBezTo>
                          <a:pt x="23" y="3"/>
                          <a:pt x="23" y="3"/>
                          <a:pt x="23" y="3"/>
                        </a:cubicBezTo>
                        <a:cubicBezTo>
                          <a:pt x="23" y="3"/>
                          <a:pt x="23" y="3"/>
                          <a:pt x="23" y="3"/>
                        </a:cubicBezTo>
                        <a:cubicBezTo>
                          <a:pt x="23" y="4"/>
                          <a:pt x="23" y="6"/>
                          <a:pt x="19" y="8"/>
                        </a:cubicBezTo>
                        <a:cubicBezTo>
                          <a:pt x="14" y="11"/>
                          <a:pt x="12" y="13"/>
                          <a:pt x="9" y="17"/>
                        </a:cubicBezTo>
                        <a:cubicBezTo>
                          <a:pt x="8" y="18"/>
                          <a:pt x="7" y="20"/>
                          <a:pt x="6" y="20"/>
                        </a:cubicBezTo>
                        <a:cubicBezTo>
                          <a:pt x="4" y="21"/>
                          <a:pt x="3" y="21"/>
                          <a:pt x="3" y="20"/>
                        </a:cubicBezTo>
                        <a:cubicBezTo>
                          <a:pt x="2" y="18"/>
                          <a:pt x="2" y="18"/>
                          <a:pt x="1" y="18"/>
                        </a:cubicBezTo>
                        <a:close/>
                        <a:moveTo>
                          <a:pt x="19" y="8"/>
                        </a:moveTo>
                        <a:cubicBezTo>
                          <a:pt x="23" y="5"/>
                          <a:pt x="22" y="4"/>
                          <a:pt x="22" y="4"/>
                        </a:cubicBezTo>
                        <a:cubicBezTo>
                          <a:pt x="22" y="4"/>
                          <a:pt x="22" y="4"/>
                          <a:pt x="22" y="4"/>
                        </a:cubicBezTo>
                        <a:cubicBezTo>
                          <a:pt x="22" y="4"/>
                          <a:pt x="22" y="4"/>
                          <a:pt x="22" y="4"/>
                        </a:cubicBezTo>
                        <a:cubicBezTo>
                          <a:pt x="22" y="4"/>
                          <a:pt x="22" y="4"/>
                          <a:pt x="22" y="4"/>
                        </a:cubicBezTo>
                        <a:cubicBezTo>
                          <a:pt x="22" y="4"/>
                          <a:pt x="22" y="3"/>
                          <a:pt x="22" y="2"/>
                        </a:cubicBezTo>
                        <a:cubicBezTo>
                          <a:pt x="21" y="2"/>
                          <a:pt x="21" y="1"/>
                          <a:pt x="20" y="1"/>
                        </a:cubicBezTo>
                        <a:cubicBezTo>
                          <a:pt x="20" y="1"/>
                          <a:pt x="20" y="1"/>
                          <a:pt x="19" y="1"/>
                        </a:cubicBezTo>
                        <a:cubicBezTo>
                          <a:pt x="18" y="2"/>
                          <a:pt x="16" y="5"/>
                          <a:pt x="15" y="5"/>
                        </a:cubicBezTo>
                        <a:cubicBezTo>
                          <a:pt x="14" y="6"/>
                          <a:pt x="11" y="9"/>
                          <a:pt x="9" y="10"/>
                        </a:cubicBezTo>
                        <a:cubicBezTo>
                          <a:pt x="8" y="10"/>
                          <a:pt x="7" y="11"/>
                          <a:pt x="6" y="12"/>
                        </a:cubicBezTo>
                        <a:cubicBezTo>
                          <a:pt x="6" y="12"/>
                          <a:pt x="6" y="12"/>
                          <a:pt x="6" y="12"/>
                        </a:cubicBezTo>
                        <a:cubicBezTo>
                          <a:pt x="2" y="14"/>
                          <a:pt x="1" y="17"/>
                          <a:pt x="1" y="17"/>
                        </a:cubicBezTo>
                        <a:cubicBezTo>
                          <a:pt x="1" y="17"/>
                          <a:pt x="1" y="17"/>
                          <a:pt x="1" y="17"/>
                        </a:cubicBezTo>
                        <a:cubicBezTo>
                          <a:pt x="2" y="17"/>
                          <a:pt x="3" y="18"/>
                          <a:pt x="3" y="19"/>
                        </a:cubicBezTo>
                        <a:cubicBezTo>
                          <a:pt x="4" y="20"/>
                          <a:pt x="4" y="20"/>
                          <a:pt x="6" y="20"/>
                        </a:cubicBezTo>
                        <a:cubicBezTo>
                          <a:pt x="6" y="19"/>
                          <a:pt x="8" y="18"/>
                          <a:pt x="9" y="16"/>
                        </a:cubicBezTo>
                        <a:cubicBezTo>
                          <a:pt x="12" y="13"/>
                          <a:pt x="14" y="10"/>
                          <a:pt x="19" y="8"/>
                        </a:cubicBezTo>
                        <a:close/>
                        <a:moveTo>
                          <a:pt x="22" y="3"/>
                        </a:moveTo>
                        <a:cubicBezTo>
                          <a:pt x="23" y="3"/>
                          <a:pt x="23" y="3"/>
                          <a:pt x="23" y="3"/>
                        </a:cubicBezTo>
                        <a:lnTo>
                          <a:pt x="2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6" name="Group 7843">
                  <a:extLst>
                    <a:ext uri="{FF2B5EF4-FFF2-40B4-BE49-F238E27FC236}">
                      <a16:creationId xmlns:a16="http://schemas.microsoft.com/office/drawing/2014/main" xmlns="" id="{E0F921B0-F925-418F-A4E0-C8A5DF1FB962}"/>
                    </a:ext>
                  </a:extLst>
                </p:cNvPr>
                <p:cNvGrpSpPr>
                  <a:grpSpLocks/>
                </p:cNvGrpSpPr>
                <p:nvPr/>
              </p:nvGrpSpPr>
              <p:grpSpPr bwMode="auto">
                <a:xfrm>
                  <a:off x="6189663" y="3057525"/>
                  <a:ext cx="557213" cy="603250"/>
                  <a:chOff x="3899" y="1926"/>
                  <a:chExt cx="351" cy="380"/>
                </a:xfrm>
              </p:grpSpPr>
              <p:sp>
                <p:nvSpPr>
                  <p:cNvPr id="1006" name="Freeform 7643">
                    <a:extLst>
                      <a:ext uri="{FF2B5EF4-FFF2-40B4-BE49-F238E27FC236}">
                        <a16:creationId xmlns:a16="http://schemas.microsoft.com/office/drawing/2014/main" xmlns="" id="{D5BC2B7B-0369-4DBA-8175-A767420471CE}"/>
                      </a:ext>
                    </a:extLst>
                  </p:cNvPr>
                  <p:cNvSpPr>
                    <a:spLocks/>
                  </p:cNvSpPr>
                  <p:nvPr/>
                </p:nvSpPr>
                <p:spPr bwMode="auto">
                  <a:xfrm>
                    <a:off x="3910" y="2229"/>
                    <a:ext cx="15" cy="14"/>
                  </a:xfrm>
                  <a:custGeom>
                    <a:avLst/>
                    <a:gdLst>
                      <a:gd name="T0" fmla="*/ 18 w 20"/>
                      <a:gd name="T1" fmla="*/ 0 h 18"/>
                      <a:gd name="T2" fmla="*/ 14 w 20"/>
                      <a:gd name="T3" fmla="*/ 3 h 18"/>
                      <a:gd name="T4" fmla="*/ 8 w 20"/>
                      <a:gd name="T5" fmla="*/ 8 h 18"/>
                      <a:gd name="T6" fmla="*/ 5 w 20"/>
                      <a:gd name="T7" fmla="*/ 10 h 18"/>
                      <a:gd name="T8" fmla="*/ 5 w 20"/>
                      <a:gd name="T9" fmla="*/ 10 h 18"/>
                      <a:gd name="T10" fmla="*/ 0 w 20"/>
                      <a:gd name="T11" fmla="*/ 15 h 18"/>
                      <a:gd name="T12" fmla="*/ 0 w 20"/>
                      <a:gd name="T13" fmla="*/ 15 h 18"/>
                      <a:gd name="T14" fmla="*/ 2 w 20"/>
                      <a:gd name="T15" fmla="*/ 17 h 18"/>
                      <a:gd name="T16" fmla="*/ 3 w 20"/>
                      <a:gd name="T17" fmla="*/ 18 h 18"/>
                      <a:gd name="T18" fmla="*/ 5 w 20"/>
                      <a:gd name="T19" fmla="*/ 18 h 18"/>
                      <a:gd name="T20" fmla="*/ 8 w 20"/>
                      <a:gd name="T21" fmla="*/ 14 h 18"/>
                      <a:gd name="T22" fmla="*/ 18 w 20"/>
                      <a:gd name="T23" fmla="*/ 6 h 18"/>
                      <a:gd name="T24" fmla="*/ 20 w 20"/>
                      <a:gd name="T25" fmla="*/ 4 h 18"/>
                      <a:gd name="T26" fmla="*/ 19 w 20"/>
                      <a:gd name="T27" fmla="*/ 3 h 18"/>
                      <a:gd name="T28" fmla="*/ 16 w 20"/>
                      <a:gd name="T29" fmla="*/ 6 h 18"/>
                      <a:gd name="T30" fmla="*/ 10 w 20"/>
                      <a:gd name="T31" fmla="*/ 11 h 18"/>
                      <a:gd name="T32" fmla="*/ 4 w 20"/>
                      <a:gd name="T33" fmla="*/ 16 h 18"/>
                      <a:gd name="T34" fmla="*/ 4 w 20"/>
                      <a:gd name="T35" fmla="*/ 16 h 18"/>
                      <a:gd name="T36" fmla="*/ 3 w 20"/>
                      <a:gd name="T37" fmla="*/ 14 h 18"/>
                      <a:gd name="T38" fmla="*/ 2 w 20"/>
                      <a:gd name="T39" fmla="*/ 12 h 18"/>
                      <a:gd name="T40" fmla="*/ 13 w 20"/>
                      <a:gd name="T41" fmla="*/ 5 h 18"/>
                      <a:gd name="T42" fmla="*/ 18 w 2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8" y="0"/>
                        </a:moveTo>
                        <a:cubicBezTo>
                          <a:pt x="16" y="1"/>
                          <a:pt x="15" y="3"/>
                          <a:pt x="14" y="3"/>
                        </a:cubicBezTo>
                        <a:cubicBezTo>
                          <a:pt x="13" y="4"/>
                          <a:pt x="10" y="7"/>
                          <a:pt x="8" y="8"/>
                        </a:cubicBezTo>
                        <a:cubicBezTo>
                          <a:pt x="7" y="8"/>
                          <a:pt x="6" y="9"/>
                          <a:pt x="5" y="10"/>
                        </a:cubicBezTo>
                        <a:cubicBezTo>
                          <a:pt x="5" y="10"/>
                          <a:pt x="5" y="10"/>
                          <a:pt x="5" y="10"/>
                        </a:cubicBezTo>
                        <a:cubicBezTo>
                          <a:pt x="1" y="12"/>
                          <a:pt x="0" y="15"/>
                          <a:pt x="0" y="15"/>
                        </a:cubicBezTo>
                        <a:cubicBezTo>
                          <a:pt x="0" y="15"/>
                          <a:pt x="0" y="15"/>
                          <a:pt x="0" y="15"/>
                        </a:cubicBezTo>
                        <a:cubicBezTo>
                          <a:pt x="1" y="15"/>
                          <a:pt x="2" y="16"/>
                          <a:pt x="2" y="17"/>
                        </a:cubicBezTo>
                        <a:cubicBezTo>
                          <a:pt x="2" y="18"/>
                          <a:pt x="3" y="18"/>
                          <a:pt x="3" y="18"/>
                        </a:cubicBezTo>
                        <a:cubicBezTo>
                          <a:pt x="4" y="18"/>
                          <a:pt x="4" y="18"/>
                          <a:pt x="5" y="18"/>
                        </a:cubicBezTo>
                        <a:cubicBezTo>
                          <a:pt x="5" y="17"/>
                          <a:pt x="7" y="16"/>
                          <a:pt x="8" y="14"/>
                        </a:cubicBezTo>
                        <a:cubicBezTo>
                          <a:pt x="11" y="11"/>
                          <a:pt x="13" y="8"/>
                          <a:pt x="18" y="6"/>
                        </a:cubicBezTo>
                        <a:cubicBezTo>
                          <a:pt x="19" y="5"/>
                          <a:pt x="19" y="4"/>
                          <a:pt x="20" y="4"/>
                        </a:cubicBezTo>
                        <a:cubicBezTo>
                          <a:pt x="19" y="3"/>
                          <a:pt x="19" y="3"/>
                          <a:pt x="19" y="3"/>
                        </a:cubicBezTo>
                        <a:cubicBezTo>
                          <a:pt x="19" y="4"/>
                          <a:pt x="17" y="5"/>
                          <a:pt x="16" y="6"/>
                        </a:cubicBezTo>
                        <a:cubicBezTo>
                          <a:pt x="14" y="6"/>
                          <a:pt x="11" y="9"/>
                          <a:pt x="10" y="11"/>
                        </a:cubicBezTo>
                        <a:cubicBezTo>
                          <a:pt x="9" y="12"/>
                          <a:pt x="6" y="16"/>
                          <a:pt x="4" y="16"/>
                        </a:cubicBezTo>
                        <a:cubicBezTo>
                          <a:pt x="4" y="16"/>
                          <a:pt x="4" y="16"/>
                          <a:pt x="4" y="16"/>
                        </a:cubicBezTo>
                        <a:cubicBezTo>
                          <a:pt x="3" y="16"/>
                          <a:pt x="4" y="15"/>
                          <a:pt x="3" y="14"/>
                        </a:cubicBezTo>
                        <a:cubicBezTo>
                          <a:pt x="3" y="14"/>
                          <a:pt x="1" y="14"/>
                          <a:pt x="2" y="12"/>
                        </a:cubicBezTo>
                        <a:cubicBezTo>
                          <a:pt x="4" y="10"/>
                          <a:pt x="12" y="6"/>
                          <a:pt x="13" y="5"/>
                        </a:cubicBezTo>
                        <a:cubicBezTo>
                          <a:pt x="15" y="4"/>
                          <a:pt x="17" y="1"/>
                          <a:pt x="1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7" name="Freeform 7644">
                    <a:extLst>
                      <a:ext uri="{FF2B5EF4-FFF2-40B4-BE49-F238E27FC236}">
                        <a16:creationId xmlns:a16="http://schemas.microsoft.com/office/drawing/2014/main" xmlns="" id="{20046B54-A5F1-41CC-8E91-C55D5BF62956}"/>
                      </a:ext>
                    </a:extLst>
                  </p:cNvPr>
                  <p:cNvSpPr>
                    <a:spLocks/>
                  </p:cNvSpPr>
                  <p:nvPr/>
                </p:nvSpPr>
                <p:spPr bwMode="auto">
                  <a:xfrm>
                    <a:off x="3910" y="2229"/>
                    <a:ext cx="15" cy="14"/>
                  </a:xfrm>
                  <a:custGeom>
                    <a:avLst/>
                    <a:gdLst>
                      <a:gd name="T0" fmla="*/ 19 w 21"/>
                      <a:gd name="T1" fmla="*/ 0 h 19"/>
                      <a:gd name="T2" fmla="*/ 15 w 21"/>
                      <a:gd name="T3" fmla="*/ 4 h 19"/>
                      <a:gd name="T4" fmla="*/ 6 w 21"/>
                      <a:gd name="T5" fmla="*/ 10 h 19"/>
                      <a:gd name="T6" fmla="*/ 1 w 21"/>
                      <a:gd name="T7" fmla="*/ 17 h 19"/>
                      <a:gd name="T8" fmla="*/ 3 w 21"/>
                      <a:gd name="T9" fmla="*/ 19 h 19"/>
                      <a:gd name="T10" fmla="*/ 4 w 21"/>
                      <a:gd name="T11" fmla="*/ 19 h 19"/>
                      <a:gd name="T12" fmla="*/ 9 w 21"/>
                      <a:gd name="T13" fmla="*/ 16 h 19"/>
                      <a:gd name="T14" fmla="*/ 19 w 21"/>
                      <a:gd name="T15" fmla="*/ 7 h 19"/>
                      <a:gd name="T16" fmla="*/ 21 w 21"/>
                      <a:gd name="T17" fmla="*/ 5 h 19"/>
                      <a:gd name="T18" fmla="*/ 21 w 21"/>
                      <a:gd name="T19" fmla="*/ 5 h 19"/>
                      <a:gd name="T20" fmla="*/ 19 w 21"/>
                      <a:gd name="T21" fmla="*/ 7 h 19"/>
                      <a:gd name="T22" fmla="*/ 9 w 21"/>
                      <a:gd name="T23" fmla="*/ 15 h 19"/>
                      <a:gd name="T24" fmla="*/ 6 w 21"/>
                      <a:gd name="T25" fmla="*/ 19 h 19"/>
                      <a:gd name="T26" fmla="*/ 4 w 21"/>
                      <a:gd name="T27" fmla="*/ 19 h 19"/>
                      <a:gd name="T28" fmla="*/ 3 w 21"/>
                      <a:gd name="T29" fmla="*/ 18 h 19"/>
                      <a:gd name="T30" fmla="*/ 1 w 21"/>
                      <a:gd name="T31" fmla="*/ 16 h 19"/>
                      <a:gd name="T32" fmla="*/ 1 w 21"/>
                      <a:gd name="T33" fmla="*/ 16 h 19"/>
                      <a:gd name="T34" fmla="*/ 6 w 21"/>
                      <a:gd name="T35" fmla="*/ 11 h 19"/>
                      <a:gd name="T36" fmla="*/ 6 w 21"/>
                      <a:gd name="T37" fmla="*/ 11 h 19"/>
                      <a:gd name="T38" fmla="*/ 9 w 21"/>
                      <a:gd name="T39" fmla="*/ 9 h 19"/>
                      <a:gd name="T40" fmla="*/ 15 w 21"/>
                      <a:gd name="T41" fmla="*/ 4 h 19"/>
                      <a:gd name="T42" fmla="*/ 19 w 21"/>
                      <a:gd name="T43" fmla="*/ 1 h 19"/>
                      <a:gd name="T44" fmla="*/ 19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19" y="0"/>
                        </a:moveTo>
                        <a:cubicBezTo>
                          <a:pt x="17" y="2"/>
                          <a:pt x="15" y="4"/>
                          <a:pt x="15" y="4"/>
                        </a:cubicBezTo>
                        <a:cubicBezTo>
                          <a:pt x="14" y="5"/>
                          <a:pt x="11" y="7"/>
                          <a:pt x="6" y="10"/>
                        </a:cubicBezTo>
                        <a:cubicBezTo>
                          <a:pt x="0" y="14"/>
                          <a:pt x="0" y="17"/>
                          <a:pt x="1" y="17"/>
                        </a:cubicBezTo>
                        <a:cubicBezTo>
                          <a:pt x="2" y="17"/>
                          <a:pt x="2" y="17"/>
                          <a:pt x="3" y="19"/>
                        </a:cubicBezTo>
                        <a:cubicBezTo>
                          <a:pt x="3" y="19"/>
                          <a:pt x="4" y="19"/>
                          <a:pt x="4" y="19"/>
                        </a:cubicBezTo>
                        <a:cubicBezTo>
                          <a:pt x="5" y="19"/>
                          <a:pt x="7" y="18"/>
                          <a:pt x="9" y="16"/>
                        </a:cubicBezTo>
                        <a:cubicBezTo>
                          <a:pt x="12" y="12"/>
                          <a:pt x="14" y="10"/>
                          <a:pt x="19" y="7"/>
                        </a:cubicBezTo>
                        <a:cubicBezTo>
                          <a:pt x="20" y="6"/>
                          <a:pt x="21" y="6"/>
                          <a:pt x="21" y="5"/>
                        </a:cubicBezTo>
                        <a:cubicBezTo>
                          <a:pt x="21" y="5"/>
                          <a:pt x="21" y="5"/>
                          <a:pt x="21" y="5"/>
                        </a:cubicBezTo>
                        <a:cubicBezTo>
                          <a:pt x="20" y="5"/>
                          <a:pt x="20" y="6"/>
                          <a:pt x="19" y="7"/>
                        </a:cubicBezTo>
                        <a:cubicBezTo>
                          <a:pt x="14" y="9"/>
                          <a:pt x="12" y="12"/>
                          <a:pt x="9" y="15"/>
                        </a:cubicBezTo>
                        <a:cubicBezTo>
                          <a:pt x="8" y="17"/>
                          <a:pt x="6" y="18"/>
                          <a:pt x="6" y="19"/>
                        </a:cubicBezTo>
                        <a:cubicBezTo>
                          <a:pt x="5" y="19"/>
                          <a:pt x="5" y="19"/>
                          <a:pt x="4" y="19"/>
                        </a:cubicBezTo>
                        <a:cubicBezTo>
                          <a:pt x="4" y="19"/>
                          <a:pt x="3" y="19"/>
                          <a:pt x="3" y="18"/>
                        </a:cubicBezTo>
                        <a:cubicBezTo>
                          <a:pt x="3" y="17"/>
                          <a:pt x="2" y="16"/>
                          <a:pt x="1" y="16"/>
                        </a:cubicBezTo>
                        <a:cubicBezTo>
                          <a:pt x="1" y="16"/>
                          <a:pt x="1" y="16"/>
                          <a:pt x="1" y="16"/>
                        </a:cubicBezTo>
                        <a:cubicBezTo>
                          <a:pt x="1" y="16"/>
                          <a:pt x="2" y="13"/>
                          <a:pt x="6" y="11"/>
                        </a:cubicBezTo>
                        <a:cubicBezTo>
                          <a:pt x="6" y="11"/>
                          <a:pt x="6" y="11"/>
                          <a:pt x="6" y="11"/>
                        </a:cubicBezTo>
                        <a:cubicBezTo>
                          <a:pt x="7" y="10"/>
                          <a:pt x="8" y="9"/>
                          <a:pt x="9" y="9"/>
                        </a:cubicBezTo>
                        <a:cubicBezTo>
                          <a:pt x="11" y="8"/>
                          <a:pt x="14" y="5"/>
                          <a:pt x="15" y="4"/>
                        </a:cubicBezTo>
                        <a:cubicBezTo>
                          <a:pt x="16" y="4"/>
                          <a:pt x="17" y="2"/>
                          <a:pt x="19" y="1"/>
                        </a:cubicBezTo>
                        <a:lnTo>
                          <a:pt x="19"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8" name="Freeform 7645">
                    <a:extLst>
                      <a:ext uri="{FF2B5EF4-FFF2-40B4-BE49-F238E27FC236}">
                        <a16:creationId xmlns:a16="http://schemas.microsoft.com/office/drawing/2014/main" xmlns="" id="{1CECA40B-979C-4F1D-AF7F-1C605AAC395B}"/>
                      </a:ext>
                    </a:extLst>
                  </p:cNvPr>
                  <p:cNvSpPr>
                    <a:spLocks/>
                  </p:cNvSpPr>
                  <p:nvPr/>
                </p:nvSpPr>
                <p:spPr bwMode="auto">
                  <a:xfrm>
                    <a:off x="3913" y="2231"/>
                    <a:ext cx="12" cy="10"/>
                  </a:xfrm>
                  <a:custGeom>
                    <a:avLst/>
                    <a:gdLst>
                      <a:gd name="T0" fmla="*/ 15 w 16"/>
                      <a:gd name="T1" fmla="*/ 1 h 14"/>
                      <a:gd name="T2" fmla="*/ 12 w 16"/>
                      <a:gd name="T3" fmla="*/ 3 h 14"/>
                      <a:gd name="T4" fmla="*/ 5 w 16"/>
                      <a:gd name="T5" fmla="*/ 10 h 14"/>
                      <a:gd name="T6" fmla="*/ 2 w 16"/>
                      <a:gd name="T7" fmla="*/ 13 h 14"/>
                      <a:gd name="T8" fmla="*/ 1 w 16"/>
                      <a:gd name="T9" fmla="*/ 11 h 14"/>
                      <a:gd name="T10" fmla="*/ 4 w 16"/>
                      <a:gd name="T11" fmla="*/ 9 h 14"/>
                      <a:gd name="T12" fmla="*/ 13 w 16"/>
                      <a:gd name="T13" fmla="*/ 2 h 14"/>
                      <a:gd name="T14" fmla="*/ 15 w 16"/>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1"/>
                        </a:moveTo>
                        <a:cubicBezTo>
                          <a:pt x="15" y="1"/>
                          <a:pt x="13" y="3"/>
                          <a:pt x="12" y="3"/>
                        </a:cubicBezTo>
                        <a:cubicBezTo>
                          <a:pt x="11" y="4"/>
                          <a:pt x="6" y="8"/>
                          <a:pt x="5" y="10"/>
                        </a:cubicBezTo>
                        <a:cubicBezTo>
                          <a:pt x="4" y="12"/>
                          <a:pt x="2" y="14"/>
                          <a:pt x="2" y="13"/>
                        </a:cubicBezTo>
                        <a:cubicBezTo>
                          <a:pt x="2" y="11"/>
                          <a:pt x="1" y="11"/>
                          <a:pt x="1" y="11"/>
                        </a:cubicBezTo>
                        <a:cubicBezTo>
                          <a:pt x="0" y="11"/>
                          <a:pt x="2" y="10"/>
                          <a:pt x="4" y="9"/>
                        </a:cubicBezTo>
                        <a:cubicBezTo>
                          <a:pt x="6" y="7"/>
                          <a:pt x="12" y="3"/>
                          <a:pt x="13" y="2"/>
                        </a:cubicBezTo>
                        <a:cubicBezTo>
                          <a:pt x="15" y="0"/>
                          <a:pt x="16" y="0"/>
                          <a:pt x="1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9" name="Freeform 7646">
                    <a:extLst>
                      <a:ext uri="{FF2B5EF4-FFF2-40B4-BE49-F238E27FC236}">
                        <a16:creationId xmlns:a16="http://schemas.microsoft.com/office/drawing/2014/main" xmlns="" id="{F4DCF77E-E395-4F34-8AFB-365C7A780590}"/>
                      </a:ext>
                    </a:extLst>
                  </p:cNvPr>
                  <p:cNvSpPr>
                    <a:spLocks/>
                  </p:cNvSpPr>
                  <p:nvPr/>
                </p:nvSpPr>
                <p:spPr bwMode="auto">
                  <a:xfrm>
                    <a:off x="3899" y="2250"/>
                    <a:ext cx="6" cy="9"/>
                  </a:xfrm>
                  <a:custGeom>
                    <a:avLst/>
                    <a:gdLst>
                      <a:gd name="T0" fmla="*/ 5 w 8"/>
                      <a:gd name="T1" fmla="*/ 1 h 12"/>
                      <a:gd name="T2" fmla="*/ 3 w 8"/>
                      <a:gd name="T3" fmla="*/ 5 h 12"/>
                      <a:gd name="T4" fmla="*/ 1 w 8"/>
                      <a:gd name="T5" fmla="*/ 10 h 12"/>
                      <a:gd name="T6" fmla="*/ 4 w 8"/>
                      <a:gd name="T7" fmla="*/ 8 h 12"/>
                      <a:gd name="T8" fmla="*/ 8 w 8"/>
                      <a:gd name="T9" fmla="*/ 3 h 12"/>
                      <a:gd name="T10" fmla="*/ 5 w 8"/>
                      <a:gd name="T11" fmla="*/ 1 h 12"/>
                    </a:gdLst>
                    <a:ahLst/>
                    <a:cxnLst>
                      <a:cxn ang="0">
                        <a:pos x="T0" y="T1"/>
                      </a:cxn>
                      <a:cxn ang="0">
                        <a:pos x="T2" y="T3"/>
                      </a:cxn>
                      <a:cxn ang="0">
                        <a:pos x="T4" y="T5"/>
                      </a:cxn>
                      <a:cxn ang="0">
                        <a:pos x="T6" y="T7"/>
                      </a:cxn>
                      <a:cxn ang="0">
                        <a:pos x="T8" y="T9"/>
                      </a:cxn>
                      <a:cxn ang="0">
                        <a:pos x="T10" y="T11"/>
                      </a:cxn>
                    </a:cxnLst>
                    <a:rect l="0" t="0" r="r" b="b"/>
                    <a:pathLst>
                      <a:path w="8" h="12">
                        <a:moveTo>
                          <a:pt x="5" y="1"/>
                        </a:moveTo>
                        <a:cubicBezTo>
                          <a:pt x="5" y="1"/>
                          <a:pt x="4" y="0"/>
                          <a:pt x="3" y="5"/>
                        </a:cubicBezTo>
                        <a:cubicBezTo>
                          <a:pt x="1" y="9"/>
                          <a:pt x="0" y="9"/>
                          <a:pt x="1" y="10"/>
                        </a:cubicBezTo>
                        <a:cubicBezTo>
                          <a:pt x="1" y="12"/>
                          <a:pt x="3" y="10"/>
                          <a:pt x="4" y="8"/>
                        </a:cubicBezTo>
                        <a:cubicBezTo>
                          <a:pt x="6" y="6"/>
                          <a:pt x="7" y="6"/>
                          <a:pt x="8" y="3"/>
                        </a:cubicBezTo>
                        <a:cubicBezTo>
                          <a:pt x="8"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0" name="Freeform 7647">
                    <a:extLst>
                      <a:ext uri="{FF2B5EF4-FFF2-40B4-BE49-F238E27FC236}">
                        <a16:creationId xmlns:a16="http://schemas.microsoft.com/office/drawing/2014/main" xmlns="" id="{D75C8EA1-D649-4AE8-943B-EDFBF52149DC}"/>
                      </a:ext>
                    </a:extLst>
                  </p:cNvPr>
                  <p:cNvSpPr>
                    <a:spLocks noEditPoints="1"/>
                  </p:cNvSpPr>
                  <p:nvPr/>
                </p:nvSpPr>
                <p:spPr bwMode="auto">
                  <a:xfrm>
                    <a:off x="3899" y="2250"/>
                    <a:ext cx="6" cy="9"/>
                  </a:xfrm>
                  <a:custGeom>
                    <a:avLst/>
                    <a:gdLst>
                      <a:gd name="T0" fmla="*/ 0 w 8"/>
                      <a:gd name="T1" fmla="*/ 11 h 12"/>
                      <a:gd name="T2" fmla="*/ 0 w 8"/>
                      <a:gd name="T3" fmla="*/ 9 h 12"/>
                      <a:gd name="T4" fmla="*/ 2 w 8"/>
                      <a:gd name="T5" fmla="*/ 4 h 12"/>
                      <a:gd name="T6" fmla="*/ 5 w 8"/>
                      <a:gd name="T7" fmla="*/ 0 h 12"/>
                      <a:gd name="T8" fmla="*/ 7 w 8"/>
                      <a:gd name="T9" fmla="*/ 1 h 12"/>
                      <a:gd name="T10" fmla="*/ 8 w 8"/>
                      <a:gd name="T11" fmla="*/ 3 h 12"/>
                      <a:gd name="T12" fmla="*/ 8 w 8"/>
                      <a:gd name="T13" fmla="*/ 5 h 12"/>
                      <a:gd name="T14" fmla="*/ 4 w 8"/>
                      <a:gd name="T15" fmla="*/ 8 h 12"/>
                      <a:gd name="T16" fmla="*/ 1 w 8"/>
                      <a:gd name="T17" fmla="*/ 11 h 12"/>
                      <a:gd name="T18" fmla="*/ 0 w 8"/>
                      <a:gd name="T19" fmla="*/ 11 h 12"/>
                      <a:gd name="T20" fmla="*/ 5 w 8"/>
                      <a:gd name="T21" fmla="*/ 1 h 12"/>
                      <a:gd name="T22" fmla="*/ 5 w 8"/>
                      <a:gd name="T23" fmla="*/ 1 h 12"/>
                      <a:gd name="T24" fmla="*/ 5 w 8"/>
                      <a:gd name="T25" fmla="*/ 1 h 12"/>
                      <a:gd name="T26" fmla="*/ 3 w 8"/>
                      <a:gd name="T27" fmla="*/ 5 h 12"/>
                      <a:gd name="T28" fmla="*/ 1 w 8"/>
                      <a:gd name="T29" fmla="*/ 9 h 12"/>
                      <a:gd name="T30" fmla="*/ 1 w 8"/>
                      <a:gd name="T31" fmla="*/ 10 h 12"/>
                      <a:gd name="T32" fmla="*/ 1 w 8"/>
                      <a:gd name="T33" fmla="*/ 11 h 12"/>
                      <a:gd name="T34" fmla="*/ 4 w 8"/>
                      <a:gd name="T35" fmla="*/ 8 h 12"/>
                      <a:gd name="T36" fmla="*/ 7 w 8"/>
                      <a:gd name="T37" fmla="*/ 4 h 12"/>
                      <a:gd name="T38" fmla="*/ 7 w 8"/>
                      <a:gd name="T39" fmla="*/ 3 h 12"/>
                      <a:gd name="T40" fmla="*/ 7 w 8"/>
                      <a:gd name="T41" fmla="*/ 1 h 12"/>
                      <a:gd name="T42" fmla="*/ 5 w 8"/>
                      <a:gd name="T43" fmla="*/ 1 h 12"/>
                      <a:gd name="T44" fmla="*/ 5 w 8"/>
                      <a:gd name="T4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2">
                        <a:moveTo>
                          <a:pt x="0" y="11"/>
                        </a:moveTo>
                        <a:cubicBezTo>
                          <a:pt x="0" y="10"/>
                          <a:pt x="0" y="9"/>
                          <a:pt x="0" y="9"/>
                        </a:cubicBezTo>
                        <a:cubicBezTo>
                          <a:pt x="1" y="8"/>
                          <a:pt x="1" y="7"/>
                          <a:pt x="2" y="4"/>
                        </a:cubicBezTo>
                        <a:cubicBezTo>
                          <a:pt x="4" y="0"/>
                          <a:pt x="5" y="0"/>
                          <a:pt x="5" y="0"/>
                        </a:cubicBezTo>
                        <a:cubicBezTo>
                          <a:pt x="6" y="0"/>
                          <a:pt x="6" y="0"/>
                          <a:pt x="7" y="1"/>
                        </a:cubicBezTo>
                        <a:cubicBezTo>
                          <a:pt x="8" y="1"/>
                          <a:pt x="8" y="2"/>
                          <a:pt x="8" y="3"/>
                        </a:cubicBezTo>
                        <a:cubicBezTo>
                          <a:pt x="8" y="4"/>
                          <a:pt x="8" y="4"/>
                          <a:pt x="8" y="5"/>
                        </a:cubicBezTo>
                        <a:cubicBezTo>
                          <a:pt x="7" y="7"/>
                          <a:pt x="5" y="6"/>
                          <a:pt x="4" y="8"/>
                        </a:cubicBezTo>
                        <a:cubicBezTo>
                          <a:pt x="3" y="10"/>
                          <a:pt x="2" y="12"/>
                          <a:pt x="1" y="11"/>
                        </a:cubicBezTo>
                        <a:lnTo>
                          <a:pt x="0" y="11"/>
                        </a:lnTo>
                        <a:close/>
                        <a:moveTo>
                          <a:pt x="5" y="1"/>
                        </a:moveTo>
                        <a:cubicBezTo>
                          <a:pt x="5" y="1"/>
                          <a:pt x="5" y="1"/>
                          <a:pt x="5" y="1"/>
                        </a:cubicBezTo>
                        <a:cubicBezTo>
                          <a:pt x="5" y="1"/>
                          <a:pt x="5" y="1"/>
                          <a:pt x="5" y="1"/>
                        </a:cubicBezTo>
                        <a:cubicBezTo>
                          <a:pt x="4" y="2"/>
                          <a:pt x="4" y="3"/>
                          <a:pt x="3" y="5"/>
                        </a:cubicBezTo>
                        <a:cubicBezTo>
                          <a:pt x="2" y="8"/>
                          <a:pt x="1" y="9"/>
                          <a:pt x="1" y="9"/>
                        </a:cubicBezTo>
                        <a:cubicBezTo>
                          <a:pt x="1" y="9"/>
                          <a:pt x="1" y="9"/>
                          <a:pt x="1" y="10"/>
                        </a:cubicBezTo>
                        <a:cubicBezTo>
                          <a:pt x="1" y="11"/>
                          <a:pt x="1" y="11"/>
                          <a:pt x="1" y="11"/>
                        </a:cubicBezTo>
                        <a:cubicBezTo>
                          <a:pt x="2" y="11"/>
                          <a:pt x="3" y="9"/>
                          <a:pt x="4" y="8"/>
                        </a:cubicBezTo>
                        <a:cubicBezTo>
                          <a:pt x="5" y="6"/>
                          <a:pt x="7" y="6"/>
                          <a:pt x="7" y="4"/>
                        </a:cubicBezTo>
                        <a:cubicBezTo>
                          <a:pt x="7" y="4"/>
                          <a:pt x="7" y="4"/>
                          <a:pt x="7" y="3"/>
                        </a:cubicBezTo>
                        <a:cubicBezTo>
                          <a:pt x="7" y="2"/>
                          <a:pt x="7" y="2"/>
                          <a:pt x="7" y="1"/>
                        </a:cubicBezTo>
                        <a:cubicBezTo>
                          <a:pt x="6" y="1"/>
                          <a:pt x="5" y="1"/>
                          <a:pt x="5" y="1"/>
                        </a:cubicBezTo>
                        <a:cubicBezTo>
                          <a:pt x="5" y="1"/>
                          <a:pt x="5" y="1"/>
                          <a:pt x="5"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1" name="Freeform 7648">
                    <a:extLst>
                      <a:ext uri="{FF2B5EF4-FFF2-40B4-BE49-F238E27FC236}">
                        <a16:creationId xmlns:a16="http://schemas.microsoft.com/office/drawing/2014/main" xmlns="" id="{FFFEC927-61CB-47A4-ABB2-9F3E369E4A27}"/>
                      </a:ext>
                    </a:extLst>
                  </p:cNvPr>
                  <p:cNvSpPr>
                    <a:spLocks noEditPoints="1"/>
                  </p:cNvSpPr>
                  <p:nvPr/>
                </p:nvSpPr>
                <p:spPr bwMode="auto">
                  <a:xfrm>
                    <a:off x="3900" y="2250"/>
                    <a:ext cx="4" cy="8"/>
                  </a:xfrm>
                  <a:custGeom>
                    <a:avLst/>
                    <a:gdLst>
                      <a:gd name="T0" fmla="*/ 1 w 6"/>
                      <a:gd name="T1" fmla="*/ 8 h 10"/>
                      <a:gd name="T2" fmla="*/ 1 w 6"/>
                      <a:gd name="T3" fmla="*/ 8 h 10"/>
                      <a:gd name="T4" fmla="*/ 2 w 6"/>
                      <a:gd name="T5" fmla="*/ 4 h 10"/>
                      <a:gd name="T6" fmla="*/ 4 w 6"/>
                      <a:gd name="T7" fmla="*/ 2 h 10"/>
                      <a:gd name="T8" fmla="*/ 4 w 6"/>
                      <a:gd name="T9" fmla="*/ 1 h 10"/>
                      <a:gd name="T10" fmla="*/ 5 w 6"/>
                      <a:gd name="T11" fmla="*/ 3 h 10"/>
                      <a:gd name="T12" fmla="*/ 3 w 6"/>
                      <a:gd name="T13" fmla="*/ 6 h 10"/>
                      <a:gd name="T14" fmla="*/ 1 w 6"/>
                      <a:gd name="T15" fmla="*/ 8 h 10"/>
                      <a:gd name="T16" fmla="*/ 4 w 6"/>
                      <a:gd name="T17" fmla="*/ 0 h 10"/>
                      <a:gd name="T18" fmla="*/ 4 w 6"/>
                      <a:gd name="T19" fmla="*/ 0 h 10"/>
                      <a:gd name="T20" fmla="*/ 4 w 6"/>
                      <a:gd name="T21" fmla="*/ 0 h 10"/>
                      <a:gd name="T22" fmla="*/ 4 w 6"/>
                      <a:gd name="T23" fmla="*/ 0 h 10"/>
                      <a:gd name="T24" fmla="*/ 2 w 6"/>
                      <a:gd name="T25" fmla="*/ 4 h 10"/>
                      <a:gd name="T26" fmla="*/ 0 w 6"/>
                      <a:gd name="T27" fmla="*/ 8 h 10"/>
                      <a:gd name="T28" fmla="*/ 0 w 6"/>
                      <a:gd name="T29" fmla="*/ 9 h 10"/>
                      <a:gd name="T30" fmla="*/ 0 w 6"/>
                      <a:gd name="T31" fmla="*/ 10 h 10"/>
                      <a:gd name="T32" fmla="*/ 0 w 6"/>
                      <a:gd name="T33" fmla="*/ 10 h 10"/>
                      <a:gd name="T34" fmla="*/ 3 w 6"/>
                      <a:gd name="T35" fmla="*/ 7 h 10"/>
                      <a:gd name="T36" fmla="*/ 6 w 6"/>
                      <a:gd name="T37" fmla="*/ 3 h 10"/>
                      <a:gd name="T38" fmla="*/ 6 w 6"/>
                      <a:gd name="T39" fmla="*/ 2 h 10"/>
                      <a:gd name="T40" fmla="*/ 6 w 6"/>
                      <a:gd name="T41" fmla="*/ 0 h 10"/>
                      <a:gd name="T42" fmla="*/ 4 w 6"/>
                      <a:gd name="T43" fmla="*/ 0 h 10"/>
                      <a:gd name="T44" fmla="*/ 4 w 6"/>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8"/>
                        </a:moveTo>
                        <a:cubicBezTo>
                          <a:pt x="1" y="8"/>
                          <a:pt x="1" y="8"/>
                          <a:pt x="1" y="8"/>
                        </a:cubicBezTo>
                        <a:cubicBezTo>
                          <a:pt x="0" y="7"/>
                          <a:pt x="2" y="6"/>
                          <a:pt x="2" y="4"/>
                        </a:cubicBezTo>
                        <a:cubicBezTo>
                          <a:pt x="3" y="2"/>
                          <a:pt x="4" y="2"/>
                          <a:pt x="4" y="2"/>
                        </a:cubicBezTo>
                        <a:cubicBezTo>
                          <a:pt x="4" y="1"/>
                          <a:pt x="4" y="1"/>
                          <a:pt x="4" y="1"/>
                        </a:cubicBezTo>
                        <a:cubicBezTo>
                          <a:pt x="6" y="1"/>
                          <a:pt x="5" y="3"/>
                          <a:pt x="5" y="3"/>
                        </a:cubicBezTo>
                        <a:cubicBezTo>
                          <a:pt x="5" y="3"/>
                          <a:pt x="3" y="5"/>
                          <a:pt x="3" y="6"/>
                        </a:cubicBezTo>
                        <a:cubicBezTo>
                          <a:pt x="2" y="7"/>
                          <a:pt x="2" y="8"/>
                          <a:pt x="1" y="8"/>
                        </a:cubicBezTo>
                        <a:close/>
                        <a:moveTo>
                          <a:pt x="4" y="0"/>
                        </a:moveTo>
                        <a:cubicBezTo>
                          <a:pt x="4" y="0"/>
                          <a:pt x="4" y="0"/>
                          <a:pt x="4" y="0"/>
                        </a:cubicBezTo>
                        <a:cubicBezTo>
                          <a:pt x="4" y="0"/>
                          <a:pt x="4" y="0"/>
                          <a:pt x="4" y="0"/>
                        </a:cubicBezTo>
                        <a:cubicBezTo>
                          <a:pt x="4" y="0"/>
                          <a:pt x="4" y="0"/>
                          <a:pt x="4" y="0"/>
                        </a:cubicBezTo>
                        <a:cubicBezTo>
                          <a:pt x="3" y="1"/>
                          <a:pt x="3" y="2"/>
                          <a:pt x="2" y="4"/>
                        </a:cubicBezTo>
                        <a:cubicBezTo>
                          <a:pt x="1" y="7"/>
                          <a:pt x="0" y="8"/>
                          <a:pt x="0" y="8"/>
                        </a:cubicBezTo>
                        <a:cubicBezTo>
                          <a:pt x="0" y="8"/>
                          <a:pt x="0" y="8"/>
                          <a:pt x="0" y="9"/>
                        </a:cubicBezTo>
                        <a:cubicBezTo>
                          <a:pt x="0" y="10"/>
                          <a:pt x="0" y="10"/>
                          <a:pt x="0" y="10"/>
                        </a:cubicBezTo>
                        <a:cubicBezTo>
                          <a:pt x="0" y="10"/>
                          <a:pt x="0" y="10"/>
                          <a:pt x="0" y="10"/>
                        </a:cubicBezTo>
                        <a:cubicBezTo>
                          <a:pt x="1" y="10"/>
                          <a:pt x="2" y="8"/>
                          <a:pt x="3" y="7"/>
                        </a:cubicBezTo>
                        <a:cubicBezTo>
                          <a:pt x="4" y="5"/>
                          <a:pt x="6" y="5"/>
                          <a:pt x="6" y="3"/>
                        </a:cubicBezTo>
                        <a:cubicBezTo>
                          <a:pt x="6" y="3"/>
                          <a:pt x="6" y="3"/>
                          <a:pt x="6" y="2"/>
                        </a:cubicBezTo>
                        <a:cubicBezTo>
                          <a:pt x="6" y="1"/>
                          <a:pt x="6" y="1"/>
                          <a:pt x="6" y="0"/>
                        </a:cubicBezTo>
                        <a:cubicBezTo>
                          <a:pt x="5" y="0"/>
                          <a:pt x="5" y="0"/>
                          <a:pt x="4" y="0"/>
                        </a:cubicBezTo>
                        <a:cubicBezTo>
                          <a:pt x="4" y="0"/>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2" name="Freeform 7649">
                    <a:extLst>
                      <a:ext uri="{FF2B5EF4-FFF2-40B4-BE49-F238E27FC236}">
                        <a16:creationId xmlns:a16="http://schemas.microsoft.com/office/drawing/2014/main" xmlns="" id="{142D9642-80E1-4257-B515-3CAEE41E3C4C}"/>
                      </a:ext>
                    </a:extLst>
                  </p:cNvPr>
                  <p:cNvSpPr>
                    <a:spLocks/>
                  </p:cNvSpPr>
                  <p:nvPr/>
                </p:nvSpPr>
                <p:spPr bwMode="auto">
                  <a:xfrm>
                    <a:off x="3899" y="2250"/>
                    <a:ext cx="6" cy="8"/>
                  </a:xfrm>
                  <a:custGeom>
                    <a:avLst/>
                    <a:gdLst>
                      <a:gd name="T0" fmla="*/ 6 w 8"/>
                      <a:gd name="T1" fmla="*/ 0 h 10"/>
                      <a:gd name="T2" fmla="*/ 5 w 8"/>
                      <a:gd name="T3" fmla="*/ 0 h 10"/>
                      <a:gd name="T4" fmla="*/ 5 w 8"/>
                      <a:gd name="T5" fmla="*/ 0 h 10"/>
                      <a:gd name="T6" fmla="*/ 5 w 8"/>
                      <a:gd name="T7" fmla="*/ 0 h 10"/>
                      <a:gd name="T8" fmla="*/ 7 w 8"/>
                      <a:gd name="T9" fmla="*/ 0 h 10"/>
                      <a:gd name="T10" fmla="*/ 7 w 8"/>
                      <a:gd name="T11" fmla="*/ 2 h 10"/>
                      <a:gd name="T12" fmla="*/ 7 w 8"/>
                      <a:gd name="T13" fmla="*/ 3 h 10"/>
                      <a:gd name="T14" fmla="*/ 4 w 8"/>
                      <a:gd name="T15" fmla="*/ 7 h 10"/>
                      <a:gd name="T16" fmla="*/ 1 w 8"/>
                      <a:gd name="T17" fmla="*/ 10 h 10"/>
                      <a:gd name="T18" fmla="*/ 1 w 8"/>
                      <a:gd name="T19" fmla="*/ 10 h 10"/>
                      <a:gd name="T20" fmla="*/ 1 w 8"/>
                      <a:gd name="T21" fmla="*/ 9 h 10"/>
                      <a:gd name="T22" fmla="*/ 1 w 8"/>
                      <a:gd name="T23" fmla="*/ 8 h 10"/>
                      <a:gd name="T24" fmla="*/ 3 w 8"/>
                      <a:gd name="T25" fmla="*/ 4 h 10"/>
                      <a:gd name="T26" fmla="*/ 5 w 8"/>
                      <a:gd name="T27" fmla="*/ 0 h 10"/>
                      <a:gd name="T28" fmla="*/ 5 w 8"/>
                      <a:gd name="T29" fmla="*/ 0 h 10"/>
                      <a:gd name="T30" fmla="*/ 5 w 8"/>
                      <a:gd name="T31" fmla="*/ 0 h 10"/>
                      <a:gd name="T32" fmla="*/ 5 w 8"/>
                      <a:gd name="T33" fmla="*/ 0 h 10"/>
                      <a:gd name="T34" fmla="*/ 5 w 8"/>
                      <a:gd name="T35" fmla="*/ 0 h 10"/>
                      <a:gd name="T36" fmla="*/ 3 w 8"/>
                      <a:gd name="T37" fmla="*/ 4 h 10"/>
                      <a:gd name="T38" fmla="*/ 1 w 8"/>
                      <a:gd name="T39" fmla="*/ 9 h 10"/>
                      <a:gd name="T40" fmla="*/ 1 w 8"/>
                      <a:gd name="T41" fmla="*/ 10 h 10"/>
                      <a:gd name="T42" fmla="*/ 4 w 8"/>
                      <a:gd name="T43" fmla="*/ 7 h 10"/>
                      <a:gd name="T44" fmla="*/ 8 w 8"/>
                      <a:gd name="T45" fmla="*/ 2 h 10"/>
                      <a:gd name="T46" fmla="*/ 6 w 8"/>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0">
                        <a:moveTo>
                          <a:pt x="6" y="0"/>
                        </a:moveTo>
                        <a:cubicBezTo>
                          <a:pt x="5" y="0"/>
                          <a:pt x="5" y="0"/>
                          <a:pt x="5" y="0"/>
                        </a:cubicBezTo>
                        <a:cubicBezTo>
                          <a:pt x="5" y="0"/>
                          <a:pt x="5" y="0"/>
                          <a:pt x="5" y="0"/>
                        </a:cubicBezTo>
                        <a:cubicBezTo>
                          <a:pt x="5" y="0"/>
                          <a:pt x="5" y="0"/>
                          <a:pt x="5" y="0"/>
                        </a:cubicBezTo>
                        <a:cubicBezTo>
                          <a:pt x="6" y="0"/>
                          <a:pt x="6" y="0"/>
                          <a:pt x="7" y="0"/>
                        </a:cubicBezTo>
                        <a:cubicBezTo>
                          <a:pt x="7" y="1"/>
                          <a:pt x="7" y="1"/>
                          <a:pt x="7" y="2"/>
                        </a:cubicBezTo>
                        <a:cubicBezTo>
                          <a:pt x="7" y="3"/>
                          <a:pt x="7" y="3"/>
                          <a:pt x="7" y="3"/>
                        </a:cubicBezTo>
                        <a:cubicBezTo>
                          <a:pt x="7" y="5"/>
                          <a:pt x="5" y="5"/>
                          <a:pt x="4" y="7"/>
                        </a:cubicBezTo>
                        <a:cubicBezTo>
                          <a:pt x="3" y="8"/>
                          <a:pt x="2" y="10"/>
                          <a:pt x="1" y="10"/>
                        </a:cubicBezTo>
                        <a:cubicBezTo>
                          <a:pt x="1" y="10"/>
                          <a:pt x="1" y="10"/>
                          <a:pt x="1" y="10"/>
                        </a:cubicBezTo>
                        <a:cubicBezTo>
                          <a:pt x="1" y="9"/>
                          <a:pt x="1" y="9"/>
                          <a:pt x="1" y="9"/>
                        </a:cubicBezTo>
                        <a:cubicBezTo>
                          <a:pt x="1" y="8"/>
                          <a:pt x="1" y="8"/>
                          <a:pt x="1" y="8"/>
                        </a:cubicBezTo>
                        <a:cubicBezTo>
                          <a:pt x="1" y="8"/>
                          <a:pt x="2" y="7"/>
                          <a:pt x="3" y="4"/>
                        </a:cubicBezTo>
                        <a:cubicBezTo>
                          <a:pt x="4" y="2"/>
                          <a:pt x="4" y="1"/>
                          <a:pt x="5" y="0"/>
                        </a:cubicBezTo>
                        <a:cubicBezTo>
                          <a:pt x="5" y="0"/>
                          <a:pt x="5" y="0"/>
                          <a:pt x="5" y="0"/>
                        </a:cubicBezTo>
                        <a:cubicBezTo>
                          <a:pt x="5" y="0"/>
                          <a:pt x="5" y="0"/>
                          <a:pt x="5" y="0"/>
                        </a:cubicBezTo>
                        <a:cubicBezTo>
                          <a:pt x="5" y="0"/>
                          <a:pt x="5" y="0"/>
                          <a:pt x="5" y="0"/>
                        </a:cubicBezTo>
                        <a:cubicBezTo>
                          <a:pt x="5" y="0"/>
                          <a:pt x="5" y="0"/>
                          <a:pt x="5" y="0"/>
                        </a:cubicBezTo>
                        <a:cubicBezTo>
                          <a:pt x="5" y="0"/>
                          <a:pt x="4" y="0"/>
                          <a:pt x="3" y="4"/>
                        </a:cubicBezTo>
                        <a:cubicBezTo>
                          <a:pt x="1" y="8"/>
                          <a:pt x="0" y="8"/>
                          <a:pt x="1" y="9"/>
                        </a:cubicBezTo>
                        <a:cubicBezTo>
                          <a:pt x="1" y="10"/>
                          <a:pt x="1" y="10"/>
                          <a:pt x="1" y="10"/>
                        </a:cubicBezTo>
                        <a:cubicBezTo>
                          <a:pt x="2" y="10"/>
                          <a:pt x="3" y="8"/>
                          <a:pt x="4" y="7"/>
                        </a:cubicBezTo>
                        <a:cubicBezTo>
                          <a:pt x="6" y="5"/>
                          <a:pt x="7" y="5"/>
                          <a:pt x="8" y="2"/>
                        </a:cubicBezTo>
                        <a:cubicBezTo>
                          <a:pt x="8" y="0"/>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3" name="Freeform 7650">
                    <a:extLst>
                      <a:ext uri="{FF2B5EF4-FFF2-40B4-BE49-F238E27FC236}">
                        <a16:creationId xmlns:a16="http://schemas.microsoft.com/office/drawing/2014/main" xmlns="" id="{24434DD5-7DEA-40D9-BA3C-7D9D16AD12C9}"/>
                      </a:ext>
                    </a:extLst>
                  </p:cNvPr>
                  <p:cNvSpPr>
                    <a:spLocks/>
                  </p:cNvSpPr>
                  <p:nvPr/>
                </p:nvSpPr>
                <p:spPr bwMode="auto">
                  <a:xfrm>
                    <a:off x="3930" y="2274"/>
                    <a:ext cx="8" cy="16"/>
                  </a:xfrm>
                  <a:custGeom>
                    <a:avLst/>
                    <a:gdLst>
                      <a:gd name="T0" fmla="*/ 7 w 11"/>
                      <a:gd name="T1" fmla="*/ 0 h 22"/>
                      <a:gd name="T2" fmla="*/ 4 w 11"/>
                      <a:gd name="T3" fmla="*/ 4 h 22"/>
                      <a:gd name="T4" fmla="*/ 2 w 11"/>
                      <a:gd name="T5" fmla="*/ 12 h 22"/>
                      <a:gd name="T6" fmla="*/ 0 w 11"/>
                      <a:gd name="T7" fmla="*/ 17 h 22"/>
                      <a:gd name="T8" fmla="*/ 4 w 11"/>
                      <a:gd name="T9" fmla="*/ 20 h 22"/>
                      <a:gd name="T10" fmla="*/ 7 w 11"/>
                      <a:gd name="T11" fmla="*/ 14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4" y="0"/>
                          <a:pt x="4" y="4"/>
                        </a:cubicBezTo>
                        <a:cubicBezTo>
                          <a:pt x="4" y="8"/>
                          <a:pt x="3" y="9"/>
                          <a:pt x="2" y="12"/>
                        </a:cubicBezTo>
                        <a:cubicBezTo>
                          <a:pt x="1" y="15"/>
                          <a:pt x="0" y="15"/>
                          <a:pt x="0" y="17"/>
                        </a:cubicBezTo>
                        <a:cubicBezTo>
                          <a:pt x="1" y="20"/>
                          <a:pt x="3" y="17"/>
                          <a:pt x="4" y="20"/>
                        </a:cubicBezTo>
                        <a:cubicBezTo>
                          <a:pt x="5" y="22"/>
                          <a:pt x="7" y="18"/>
                          <a:pt x="7" y="14"/>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4" name="Freeform 7651">
                    <a:extLst>
                      <a:ext uri="{FF2B5EF4-FFF2-40B4-BE49-F238E27FC236}">
                        <a16:creationId xmlns:a16="http://schemas.microsoft.com/office/drawing/2014/main" xmlns="" id="{DD2F8E71-A22B-44AD-AFDA-E3EBA91E4FD5}"/>
                      </a:ext>
                    </a:extLst>
                  </p:cNvPr>
                  <p:cNvSpPr>
                    <a:spLocks noEditPoints="1"/>
                  </p:cNvSpPr>
                  <p:nvPr/>
                </p:nvSpPr>
                <p:spPr bwMode="auto">
                  <a:xfrm>
                    <a:off x="3930" y="2274"/>
                    <a:ext cx="7" cy="15"/>
                  </a:xfrm>
                  <a:custGeom>
                    <a:avLst/>
                    <a:gdLst>
                      <a:gd name="T0" fmla="*/ 4 w 10"/>
                      <a:gd name="T1" fmla="*/ 20 h 21"/>
                      <a:gd name="T2" fmla="*/ 2 w 10"/>
                      <a:gd name="T3" fmla="*/ 19 h 21"/>
                      <a:gd name="T4" fmla="*/ 1 w 10"/>
                      <a:gd name="T5" fmla="*/ 19 h 21"/>
                      <a:gd name="T6" fmla="*/ 0 w 10"/>
                      <a:gd name="T7" fmla="*/ 17 h 21"/>
                      <a:gd name="T8" fmla="*/ 0 w 10"/>
                      <a:gd name="T9" fmla="*/ 16 h 21"/>
                      <a:gd name="T10" fmla="*/ 2 w 10"/>
                      <a:gd name="T11" fmla="*/ 12 h 21"/>
                      <a:gd name="T12" fmla="*/ 4 w 10"/>
                      <a:gd name="T13" fmla="*/ 6 h 21"/>
                      <a:gd name="T14" fmla="*/ 4 w 10"/>
                      <a:gd name="T15" fmla="*/ 4 h 21"/>
                      <a:gd name="T16" fmla="*/ 4 w 10"/>
                      <a:gd name="T17" fmla="*/ 3 h 21"/>
                      <a:gd name="T18" fmla="*/ 7 w 10"/>
                      <a:gd name="T19" fmla="*/ 0 h 21"/>
                      <a:gd name="T20" fmla="*/ 7 w 10"/>
                      <a:gd name="T21" fmla="*/ 0 h 21"/>
                      <a:gd name="T22" fmla="*/ 9 w 10"/>
                      <a:gd name="T23" fmla="*/ 1 h 21"/>
                      <a:gd name="T24" fmla="*/ 10 w 10"/>
                      <a:gd name="T25" fmla="*/ 4 h 21"/>
                      <a:gd name="T26" fmla="*/ 9 w 10"/>
                      <a:gd name="T27" fmla="*/ 6 h 21"/>
                      <a:gd name="T28" fmla="*/ 7 w 10"/>
                      <a:gd name="T29" fmla="*/ 12 h 21"/>
                      <a:gd name="T30" fmla="*/ 7 w 10"/>
                      <a:gd name="T31" fmla="*/ 14 h 21"/>
                      <a:gd name="T32" fmla="*/ 7 w 10"/>
                      <a:gd name="T33" fmla="*/ 16 h 21"/>
                      <a:gd name="T34" fmla="*/ 5 w 10"/>
                      <a:gd name="T35" fmla="*/ 21 h 21"/>
                      <a:gd name="T36" fmla="*/ 4 w 10"/>
                      <a:gd name="T37" fmla="*/ 20 h 21"/>
                      <a:gd name="T38" fmla="*/ 4 w 10"/>
                      <a:gd name="T39" fmla="*/ 19 h 21"/>
                      <a:gd name="T40" fmla="*/ 5 w 10"/>
                      <a:gd name="T41" fmla="*/ 20 h 21"/>
                      <a:gd name="T42" fmla="*/ 6 w 10"/>
                      <a:gd name="T43" fmla="*/ 19 h 21"/>
                      <a:gd name="T44" fmla="*/ 6 w 10"/>
                      <a:gd name="T45" fmla="*/ 16 h 21"/>
                      <a:gd name="T46" fmla="*/ 7 w 10"/>
                      <a:gd name="T47" fmla="*/ 15 h 21"/>
                      <a:gd name="T48" fmla="*/ 7 w 10"/>
                      <a:gd name="T49" fmla="*/ 12 h 21"/>
                      <a:gd name="T50" fmla="*/ 9 w 10"/>
                      <a:gd name="T51" fmla="*/ 6 h 21"/>
                      <a:gd name="T52" fmla="*/ 9 w 10"/>
                      <a:gd name="T53" fmla="*/ 4 h 21"/>
                      <a:gd name="T54" fmla="*/ 7 w 10"/>
                      <a:gd name="T55" fmla="*/ 1 h 21"/>
                      <a:gd name="T56" fmla="*/ 7 w 10"/>
                      <a:gd name="T57" fmla="*/ 1 h 21"/>
                      <a:gd name="T58" fmla="*/ 7 w 10"/>
                      <a:gd name="T59" fmla="*/ 0 h 21"/>
                      <a:gd name="T60" fmla="*/ 7 w 10"/>
                      <a:gd name="T61" fmla="*/ 1 h 21"/>
                      <a:gd name="T62" fmla="*/ 4 w 10"/>
                      <a:gd name="T63" fmla="*/ 3 h 21"/>
                      <a:gd name="T64" fmla="*/ 4 w 10"/>
                      <a:gd name="T65" fmla="*/ 4 h 21"/>
                      <a:gd name="T66" fmla="*/ 4 w 10"/>
                      <a:gd name="T67" fmla="*/ 7 h 21"/>
                      <a:gd name="T68" fmla="*/ 2 w 10"/>
                      <a:gd name="T69" fmla="*/ 12 h 21"/>
                      <a:gd name="T70" fmla="*/ 1 w 10"/>
                      <a:gd name="T71" fmla="*/ 16 h 21"/>
                      <a:gd name="T72" fmla="*/ 1 w 10"/>
                      <a:gd name="T73" fmla="*/ 17 h 21"/>
                      <a:gd name="T74" fmla="*/ 1 w 10"/>
                      <a:gd name="T75" fmla="*/ 18 h 21"/>
                      <a:gd name="T76" fmla="*/ 2 w 10"/>
                      <a:gd name="T77" fmla="*/ 18 h 21"/>
                      <a:gd name="T78" fmla="*/ 2 w 10"/>
                      <a:gd name="T79" fmla="*/ 18 h 21"/>
                      <a:gd name="T80" fmla="*/ 4 w 10"/>
                      <a:gd name="T8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4" y="20"/>
                        </a:moveTo>
                        <a:cubicBezTo>
                          <a:pt x="3" y="19"/>
                          <a:pt x="3" y="19"/>
                          <a:pt x="2" y="19"/>
                        </a:cubicBezTo>
                        <a:cubicBezTo>
                          <a:pt x="2" y="19"/>
                          <a:pt x="2" y="19"/>
                          <a:pt x="1" y="19"/>
                        </a:cubicBezTo>
                        <a:cubicBezTo>
                          <a:pt x="1" y="19"/>
                          <a:pt x="0" y="18"/>
                          <a:pt x="0" y="17"/>
                        </a:cubicBezTo>
                        <a:cubicBezTo>
                          <a:pt x="0" y="17"/>
                          <a:pt x="0" y="17"/>
                          <a:pt x="0" y="16"/>
                        </a:cubicBezTo>
                        <a:cubicBezTo>
                          <a:pt x="0" y="15"/>
                          <a:pt x="1" y="14"/>
                          <a:pt x="2" y="12"/>
                        </a:cubicBezTo>
                        <a:cubicBezTo>
                          <a:pt x="3" y="10"/>
                          <a:pt x="3" y="9"/>
                          <a:pt x="4" y="6"/>
                        </a:cubicBezTo>
                        <a:cubicBezTo>
                          <a:pt x="4" y="6"/>
                          <a:pt x="4" y="5"/>
                          <a:pt x="4" y="4"/>
                        </a:cubicBezTo>
                        <a:cubicBezTo>
                          <a:pt x="4" y="4"/>
                          <a:pt x="4" y="4"/>
                          <a:pt x="4" y="3"/>
                        </a:cubicBezTo>
                        <a:cubicBezTo>
                          <a:pt x="4" y="0"/>
                          <a:pt x="7" y="0"/>
                          <a:pt x="7" y="0"/>
                        </a:cubicBezTo>
                        <a:cubicBezTo>
                          <a:pt x="7" y="0"/>
                          <a:pt x="7" y="0"/>
                          <a:pt x="7" y="0"/>
                        </a:cubicBezTo>
                        <a:cubicBezTo>
                          <a:pt x="8" y="0"/>
                          <a:pt x="9" y="1"/>
                          <a:pt x="9" y="1"/>
                        </a:cubicBezTo>
                        <a:cubicBezTo>
                          <a:pt x="10" y="2"/>
                          <a:pt x="10" y="3"/>
                          <a:pt x="10" y="4"/>
                        </a:cubicBezTo>
                        <a:cubicBezTo>
                          <a:pt x="10" y="5"/>
                          <a:pt x="9" y="6"/>
                          <a:pt x="9" y="6"/>
                        </a:cubicBezTo>
                        <a:cubicBezTo>
                          <a:pt x="8" y="7"/>
                          <a:pt x="8" y="10"/>
                          <a:pt x="7" y="12"/>
                        </a:cubicBezTo>
                        <a:cubicBezTo>
                          <a:pt x="7" y="13"/>
                          <a:pt x="7" y="14"/>
                          <a:pt x="7" y="14"/>
                        </a:cubicBezTo>
                        <a:cubicBezTo>
                          <a:pt x="7" y="15"/>
                          <a:pt x="7" y="15"/>
                          <a:pt x="7" y="16"/>
                        </a:cubicBezTo>
                        <a:cubicBezTo>
                          <a:pt x="7" y="18"/>
                          <a:pt x="6" y="21"/>
                          <a:pt x="5" y="21"/>
                        </a:cubicBezTo>
                        <a:cubicBezTo>
                          <a:pt x="4" y="21"/>
                          <a:pt x="4" y="20"/>
                          <a:pt x="4" y="20"/>
                        </a:cubicBezTo>
                        <a:close/>
                        <a:moveTo>
                          <a:pt x="4" y="19"/>
                        </a:moveTo>
                        <a:cubicBezTo>
                          <a:pt x="4" y="20"/>
                          <a:pt x="4" y="20"/>
                          <a:pt x="5" y="20"/>
                        </a:cubicBezTo>
                        <a:cubicBezTo>
                          <a:pt x="5" y="20"/>
                          <a:pt x="5" y="20"/>
                          <a:pt x="6" y="19"/>
                        </a:cubicBezTo>
                        <a:cubicBezTo>
                          <a:pt x="6" y="18"/>
                          <a:pt x="6" y="17"/>
                          <a:pt x="6" y="16"/>
                        </a:cubicBezTo>
                        <a:cubicBezTo>
                          <a:pt x="7" y="15"/>
                          <a:pt x="7" y="15"/>
                          <a:pt x="7" y="15"/>
                        </a:cubicBezTo>
                        <a:cubicBezTo>
                          <a:pt x="7" y="14"/>
                          <a:pt x="7" y="13"/>
                          <a:pt x="7" y="12"/>
                        </a:cubicBezTo>
                        <a:cubicBezTo>
                          <a:pt x="7" y="9"/>
                          <a:pt x="8" y="7"/>
                          <a:pt x="9" y="6"/>
                        </a:cubicBezTo>
                        <a:cubicBezTo>
                          <a:pt x="9" y="5"/>
                          <a:pt x="9" y="5"/>
                          <a:pt x="9" y="4"/>
                        </a:cubicBezTo>
                        <a:cubicBezTo>
                          <a:pt x="9" y="2"/>
                          <a:pt x="9" y="1"/>
                          <a:pt x="7" y="1"/>
                        </a:cubicBezTo>
                        <a:cubicBezTo>
                          <a:pt x="7" y="1"/>
                          <a:pt x="7" y="1"/>
                          <a:pt x="7" y="1"/>
                        </a:cubicBezTo>
                        <a:cubicBezTo>
                          <a:pt x="7" y="0"/>
                          <a:pt x="7" y="0"/>
                          <a:pt x="7" y="0"/>
                        </a:cubicBezTo>
                        <a:cubicBezTo>
                          <a:pt x="7" y="1"/>
                          <a:pt x="7" y="1"/>
                          <a:pt x="7" y="1"/>
                        </a:cubicBezTo>
                        <a:cubicBezTo>
                          <a:pt x="7" y="1"/>
                          <a:pt x="5" y="1"/>
                          <a:pt x="4" y="3"/>
                        </a:cubicBezTo>
                        <a:cubicBezTo>
                          <a:pt x="4" y="4"/>
                          <a:pt x="4" y="4"/>
                          <a:pt x="4" y="4"/>
                        </a:cubicBezTo>
                        <a:cubicBezTo>
                          <a:pt x="4" y="5"/>
                          <a:pt x="4" y="6"/>
                          <a:pt x="4" y="7"/>
                        </a:cubicBezTo>
                        <a:cubicBezTo>
                          <a:pt x="4" y="9"/>
                          <a:pt x="3" y="10"/>
                          <a:pt x="2" y="12"/>
                        </a:cubicBezTo>
                        <a:cubicBezTo>
                          <a:pt x="1" y="15"/>
                          <a:pt x="1" y="15"/>
                          <a:pt x="1" y="16"/>
                        </a:cubicBezTo>
                        <a:cubicBezTo>
                          <a:pt x="1" y="17"/>
                          <a:pt x="1" y="17"/>
                          <a:pt x="1" y="17"/>
                        </a:cubicBezTo>
                        <a:cubicBezTo>
                          <a:pt x="1" y="18"/>
                          <a:pt x="1" y="18"/>
                          <a:pt x="1" y="18"/>
                        </a:cubicBezTo>
                        <a:cubicBezTo>
                          <a:pt x="2" y="18"/>
                          <a:pt x="2" y="18"/>
                          <a:pt x="2" y="18"/>
                        </a:cubicBezTo>
                        <a:cubicBezTo>
                          <a:pt x="2" y="18"/>
                          <a:pt x="2" y="18"/>
                          <a:pt x="2" y="18"/>
                        </a:cubicBezTo>
                        <a:cubicBezTo>
                          <a:pt x="3" y="18"/>
                          <a:pt x="4" y="18"/>
                          <a:pt x="4"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5" name="Freeform 7652">
                    <a:extLst>
                      <a:ext uri="{FF2B5EF4-FFF2-40B4-BE49-F238E27FC236}">
                        <a16:creationId xmlns:a16="http://schemas.microsoft.com/office/drawing/2014/main" xmlns="" id="{F0EE99F3-4C87-4C73-AD02-6D705EB71ECC}"/>
                      </a:ext>
                    </a:extLst>
                  </p:cNvPr>
                  <p:cNvSpPr>
                    <a:spLocks noEditPoints="1"/>
                  </p:cNvSpPr>
                  <p:nvPr/>
                </p:nvSpPr>
                <p:spPr bwMode="auto">
                  <a:xfrm>
                    <a:off x="3931" y="2274"/>
                    <a:ext cx="6" cy="15"/>
                  </a:xfrm>
                  <a:custGeom>
                    <a:avLst/>
                    <a:gdLst>
                      <a:gd name="T0" fmla="*/ 1 w 8"/>
                      <a:gd name="T1" fmla="*/ 16 h 19"/>
                      <a:gd name="T2" fmla="*/ 1 w 8"/>
                      <a:gd name="T3" fmla="*/ 15 h 19"/>
                      <a:gd name="T4" fmla="*/ 3 w 8"/>
                      <a:gd name="T5" fmla="*/ 10 h 19"/>
                      <a:gd name="T6" fmla="*/ 4 w 8"/>
                      <a:gd name="T7" fmla="*/ 5 h 19"/>
                      <a:gd name="T8" fmla="*/ 5 w 8"/>
                      <a:gd name="T9" fmla="*/ 1 h 19"/>
                      <a:gd name="T10" fmla="*/ 5 w 8"/>
                      <a:gd name="T11" fmla="*/ 1 h 19"/>
                      <a:gd name="T12" fmla="*/ 5 w 8"/>
                      <a:gd name="T13" fmla="*/ 2 h 19"/>
                      <a:gd name="T14" fmla="*/ 6 w 8"/>
                      <a:gd name="T15" fmla="*/ 2 h 19"/>
                      <a:gd name="T16" fmla="*/ 6 w 8"/>
                      <a:gd name="T17" fmla="*/ 2 h 19"/>
                      <a:gd name="T18" fmla="*/ 7 w 8"/>
                      <a:gd name="T19" fmla="*/ 2 h 19"/>
                      <a:gd name="T20" fmla="*/ 7 w 8"/>
                      <a:gd name="T21" fmla="*/ 2 h 19"/>
                      <a:gd name="T22" fmla="*/ 6 w 8"/>
                      <a:gd name="T23" fmla="*/ 6 h 19"/>
                      <a:gd name="T24" fmla="*/ 5 w 8"/>
                      <a:gd name="T25" fmla="*/ 14 h 19"/>
                      <a:gd name="T26" fmla="*/ 4 w 8"/>
                      <a:gd name="T27" fmla="*/ 17 h 19"/>
                      <a:gd name="T28" fmla="*/ 3 w 8"/>
                      <a:gd name="T29" fmla="*/ 16 h 19"/>
                      <a:gd name="T30" fmla="*/ 2 w 8"/>
                      <a:gd name="T31" fmla="*/ 15 h 19"/>
                      <a:gd name="T32" fmla="*/ 2 w 8"/>
                      <a:gd name="T33" fmla="*/ 16 h 19"/>
                      <a:gd name="T34" fmla="*/ 1 w 8"/>
                      <a:gd name="T35" fmla="*/ 16 h 19"/>
                      <a:gd name="T36" fmla="*/ 5 w 8"/>
                      <a:gd name="T37" fmla="*/ 0 h 19"/>
                      <a:gd name="T38" fmla="*/ 3 w 8"/>
                      <a:gd name="T39" fmla="*/ 2 h 19"/>
                      <a:gd name="T40" fmla="*/ 3 w 8"/>
                      <a:gd name="T41" fmla="*/ 3 h 19"/>
                      <a:gd name="T42" fmla="*/ 3 w 8"/>
                      <a:gd name="T43" fmla="*/ 6 h 19"/>
                      <a:gd name="T44" fmla="*/ 1 w 8"/>
                      <a:gd name="T45" fmla="*/ 11 h 19"/>
                      <a:gd name="T46" fmla="*/ 0 w 8"/>
                      <a:gd name="T47" fmla="*/ 15 h 19"/>
                      <a:gd name="T48" fmla="*/ 0 w 8"/>
                      <a:gd name="T49" fmla="*/ 16 h 19"/>
                      <a:gd name="T50" fmla="*/ 0 w 8"/>
                      <a:gd name="T51" fmla="*/ 17 h 19"/>
                      <a:gd name="T52" fmla="*/ 1 w 8"/>
                      <a:gd name="T53" fmla="*/ 17 h 19"/>
                      <a:gd name="T54" fmla="*/ 3 w 8"/>
                      <a:gd name="T55" fmla="*/ 17 h 19"/>
                      <a:gd name="T56" fmla="*/ 4 w 8"/>
                      <a:gd name="T57" fmla="*/ 19 h 19"/>
                      <a:gd name="T58" fmla="*/ 5 w 8"/>
                      <a:gd name="T59" fmla="*/ 18 h 19"/>
                      <a:gd name="T60" fmla="*/ 5 w 8"/>
                      <a:gd name="T61" fmla="*/ 15 h 19"/>
                      <a:gd name="T62" fmla="*/ 6 w 8"/>
                      <a:gd name="T63" fmla="*/ 14 h 19"/>
                      <a:gd name="T64" fmla="*/ 6 w 8"/>
                      <a:gd name="T65" fmla="*/ 11 h 19"/>
                      <a:gd name="T66" fmla="*/ 8 w 8"/>
                      <a:gd name="T67" fmla="*/ 5 h 19"/>
                      <a:gd name="T68" fmla="*/ 8 w 8"/>
                      <a:gd name="T69" fmla="*/ 3 h 19"/>
                      <a:gd name="T70" fmla="*/ 8 w 8"/>
                      <a:gd name="T71" fmla="*/ 2 h 19"/>
                      <a:gd name="T72" fmla="*/ 8 w 8"/>
                      <a:gd name="T73" fmla="*/ 2 h 19"/>
                      <a:gd name="T74" fmla="*/ 7 w 8"/>
                      <a:gd name="T75" fmla="*/ 1 h 19"/>
                      <a:gd name="T76" fmla="*/ 6 w 8"/>
                      <a:gd name="T77" fmla="*/ 0 h 19"/>
                      <a:gd name="T78" fmla="*/ 5 w 8"/>
                      <a:gd name="T79" fmla="*/ 0 h 19"/>
                      <a:gd name="T80" fmla="*/ 5 w 8"/>
                      <a:gd name="T81" fmla="*/ 0 h 19"/>
                      <a:gd name="T82" fmla="*/ 5 w 8"/>
                      <a:gd name="T83" fmla="*/ 0 h 19"/>
                      <a:gd name="T84" fmla="*/ 5 w 8"/>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9">
                        <a:moveTo>
                          <a:pt x="1" y="16"/>
                        </a:moveTo>
                        <a:cubicBezTo>
                          <a:pt x="1" y="15"/>
                          <a:pt x="1" y="15"/>
                          <a:pt x="1" y="15"/>
                        </a:cubicBezTo>
                        <a:cubicBezTo>
                          <a:pt x="0" y="14"/>
                          <a:pt x="2" y="11"/>
                          <a:pt x="3" y="10"/>
                        </a:cubicBezTo>
                        <a:cubicBezTo>
                          <a:pt x="4" y="8"/>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6" y="2"/>
                          <a:pt x="7" y="2"/>
                        </a:cubicBezTo>
                        <a:cubicBezTo>
                          <a:pt x="7" y="2"/>
                          <a:pt x="7" y="2"/>
                          <a:pt x="7" y="2"/>
                        </a:cubicBezTo>
                        <a:cubicBezTo>
                          <a:pt x="8" y="3"/>
                          <a:pt x="7" y="5"/>
                          <a:pt x="6" y="6"/>
                        </a:cubicBezTo>
                        <a:cubicBezTo>
                          <a:pt x="5" y="7"/>
                          <a:pt x="5" y="12"/>
                          <a:pt x="5" y="14"/>
                        </a:cubicBezTo>
                        <a:cubicBezTo>
                          <a:pt x="5" y="16"/>
                          <a:pt x="4" y="17"/>
                          <a:pt x="4" y="17"/>
                        </a:cubicBezTo>
                        <a:cubicBezTo>
                          <a:pt x="4" y="17"/>
                          <a:pt x="3" y="17"/>
                          <a:pt x="3" y="16"/>
                        </a:cubicBezTo>
                        <a:cubicBezTo>
                          <a:pt x="3" y="15"/>
                          <a:pt x="2" y="15"/>
                          <a:pt x="2" y="15"/>
                        </a:cubicBezTo>
                        <a:cubicBezTo>
                          <a:pt x="2" y="16"/>
                          <a:pt x="2" y="16"/>
                          <a:pt x="2" y="16"/>
                        </a:cubicBezTo>
                        <a:lnTo>
                          <a:pt x="1" y="16"/>
                        </a:lnTo>
                        <a:close/>
                        <a:moveTo>
                          <a:pt x="5" y="0"/>
                        </a:moveTo>
                        <a:cubicBezTo>
                          <a:pt x="4" y="0"/>
                          <a:pt x="3" y="1"/>
                          <a:pt x="3" y="2"/>
                        </a:cubicBezTo>
                        <a:cubicBezTo>
                          <a:pt x="3" y="3"/>
                          <a:pt x="3" y="3"/>
                          <a:pt x="3" y="3"/>
                        </a:cubicBezTo>
                        <a:cubicBezTo>
                          <a:pt x="3" y="4"/>
                          <a:pt x="3" y="5"/>
                          <a:pt x="3" y="6"/>
                        </a:cubicBezTo>
                        <a:cubicBezTo>
                          <a:pt x="3" y="8"/>
                          <a:pt x="2" y="9"/>
                          <a:pt x="1" y="11"/>
                        </a:cubicBezTo>
                        <a:cubicBezTo>
                          <a:pt x="0" y="14"/>
                          <a:pt x="0" y="14"/>
                          <a:pt x="0" y="15"/>
                        </a:cubicBezTo>
                        <a:cubicBezTo>
                          <a:pt x="0" y="16"/>
                          <a:pt x="0" y="16"/>
                          <a:pt x="0" y="16"/>
                        </a:cubicBezTo>
                        <a:cubicBezTo>
                          <a:pt x="0" y="17"/>
                          <a:pt x="0" y="17"/>
                          <a:pt x="0" y="17"/>
                        </a:cubicBezTo>
                        <a:cubicBezTo>
                          <a:pt x="1" y="17"/>
                          <a:pt x="1" y="17"/>
                          <a:pt x="1" y="17"/>
                        </a:cubicBezTo>
                        <a:cubicBezTo>
                          <a:pt x="2" y="17"/>
                          <a:pt x="2" y="17"/>
                          <a:pt x="3" y="17"/>
                        </a:cubicBezTo>
                        <a:cubicBezTo>
                          <a:pt x="3" y="18"/>
                          <a:pt x="4" y="19"/>
                          <a:pt x="4" y="19"/>
                        </a:cubicBezTo>
                        <a:cubicBezTo>
                          <a:pt x="4" y="19"/>
                          <a:pt x="4" y="19"/>
                          <a:pt x="5" y="18"/>
                        </a:cubicBezTo>
                        <a:cubicBezTo>
                          <a:pt x="5" y="17"/>
                          <a:pt x="5" y="16"/>
                          <a:pt x="5" y="15"/>
                        </a:cubicBezTo>
                        <a:cubicBezTo>
                          <a:pt x="6" y="14"/>
                          <a:pt x="6" y="14"/>
                          <a:pt x="6" y="14"/>
                        </a:cubicBezTo>
                        <a:cubicBezTo>
                          <a:pt x="6" y="13"/>
                          <a:pt x="6" y="12"/>
                          <a:pt x="6" y="11"/>
                        </a:cubicBezTo>
                        <a:cubicBezTo>
                          <a:pt x="6" y="8"/>
                          <a:pt x="7" y="6"/>
                          <a:pt x="8" y="5"/>
                        </a:cubicBezTo>
                        <a:cubicBezTo>
                          <a:pt x="8" y="4"/>
                          <a:pt x="8" y="4"/>
                          <a:pt x="8" y="3"/>
                        </a:cubicBezTo>
                        <a:cubicBezTo>
                          <a:pt x="8" y="2"/>
                          <a:pt x="8" y="2"/>
                          <a:pt x="8" y="2"/>
                        </a:cubicBezTo>
                        <a:cubicBezTo>
                          <a:pt x="8" y="2"/>
                          <a:pt x="8" y="2"/>
                          <a:pt x="8" y="2"/>
                        </a:cubicBezTo>
                        <a:cubicBezTo>
                          <a:pt x="8" y="2"/>
                          <a:pt x="8" y="2"/>
                          <a:pt x="7" y="1"/>
                        </a:cubicBezTo>
                        <a:cubicBezTo>
                          <a:pt x="7" y="0"/>
                          <a:pt x="6" y="0"/>
                          <a:pt x="6" y="0"/>
                        </a:cubicBezTo>
                        <a:cubicBezTo>
                          <a:pt x="5" y="0"/>
                          <a:pt x="5" y="0"/>
                          <a:pt x="5" y="0"/>
                        </a:cubicBezTo>
                        <a:cubicBezTo>
                          <a:pt x="5" y="0"/>
                          <a:pt x="5" y="0"/>
                          <a:pt x="5" y="0"/>
                        </a:cubicBezTo>
                        <a:cubicBezTo>
                          <a:pt x="5" y="0"/>
                          <a:pt x="5" y="0"/>
                          <a:pt x="5" y="0"/>
                        </a:cubicBezTo>
                        <a:cubicBezTo>
                          <a:pt x="5" y="0"/>
                          <a:pt x="5"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6" name="Freeform 7653">
                    <a:extLst>
                      <a:ext uri="{FF2B5EF4-FFF2-40B4-BE49-F238E27FC236}">
                        <a16:creationId xmlns:a16="http://schemas.microsoft.com/office/drawing/2014/main" xmlns="" id="{49F496CD-96AD-45E3-8C1F-F308D03B0AD7}"/>
                      </a:ext>
                    </a:extLst>
                  </p:cNvPr>
                  <p:cNvSpPr>
                    <a:spLocks noEditPoints="1"/>
                  </p:cNvSpPr>
                  <p:nvPr/>
                </p:nvSpPr>
                <p:spPr bwMode="auto">
                  <a:xfrm>
                    <a:off x="3930" y="2274"/>
                    <a:ext cx="7" cy="15"/>
                  </a:xfrm>
                  <a:custGeom>
                    <a:avLst/>
                    <a:gdLst>
                      <a:gd name="T0" fmla="*/ 10 w 10"/>
                      <a:gd name="T1" fmla="*/ 2 h 19"/>
                      <a:gd name="T2" fmla="*/ 9 w 10"/>
                      <a:gd name="T3" fmla="*/ 2 h 19"/>
                      <a:gd name="T4" fmla="*/ 9 w 10"/>
                      <a:gd name="T5" fmla="*/ 3 h 19"/>
                      <a:gd name="T6" fmla="*/ 9 w 10"/>
                      <a:gd name="T7" fmla="*/ 5 h 19"/>
                      <a:gd name="T8" fmla="*/ 7 w 10"/>
                      <a:gd name="T9" fmla="*/ 11 h 19"/>
                      <a:gd name="T10" fmla="*/ 7 w 10"/>
                      <a:gd name="T11" fmla="*/ 14 h 19"/>
                      <a:gd name="T12" fmla="*/ 6 w 10"/>
                      <a:gd name="T13" fmla="*/ 15 h 19"/>
                      <a:gd name="T14" fmla="*/ 6 w 10"/>
                      <a:gd name="T15" fmla="*/ 18 h 19"/>
                      <a:gd name="T16" fmla="*/ 5 w 10"/>
                      <a:gd name="T17" fmla="*/ 19 h 19"/>
                      <a:gd name="T18" fmla="*/ 5 w 10"/>
                      <a:gd name="T19" fmla="*/ 19 h 19"/>
                      <a:gd name="T20" fmla="*/ 5 w 10"/>
                      <a:gd name="T21" fmla="*/ 19 h 19"/>
                      <a:gd name="T22" fmla="*/ 7 w 10"/>
                      <a:gd name="T23" fmla="*/ 13 h 19"/>
                      <a:gd name="T24" fmla="*/ 9 w 10"/>
                      <a:gd name="T25" fmla="*/ 5 h 19"/>
                      <a:gd name="T26" fmla="*/ 10 w 10"/>
                      <a:gd name="T27" fmla="*/ 2 h 19"/>
                      <a:gd name="T28" fmla="*/ 5 w 10"/>
                      <a:gd name="T29" fmla="*/ 0 h 19"/>
                      <a:gd name="T30" fmla="*/ 4 w 10"/>
                      <a:gd name="T31" fmla="*/ 3 h 19"/>
                      <a:gd name="T32" fmla="*/ 2 w 10"/>
                      <a:gd name="T33" fmla="*/ 11 h 19"/>
                      <a:gd name="T34" fmla="*/ 0 w 10"/>
                      <a:gd name="T35" fmla="*/ 16 h 19"/>
                      <a:gd name="T36" fmla="*/ 1 w 10"/>
                      <a:gd name="T37" fmla="*/ 17 h 19"/>
                      <a:gd name="T38" fmla="*/ 1 w 10"/>
                      <a:gd name="T39" fmla="*/ 17 h 19"/>
                      <a:gd name="T40" fmla="*/ 1 w 10"/>
                      <a:gd name="T41" fmla="*/ 17 h 19"/>
                      <a:gd name="T42" fmla="*/ 1 w 10"/>
                      <a:gd name="T43" fmla="*/ 16 h 19"/>
                      <a:gd name="T44" fmla="*/ 1 w 10"/>
                      <a:gd name="T45" fmla="*/ 15 h 19"/>
                      <a:gd name="T46" fmla="*/ 2 w 10"/>
                      <a:gd name="T47" fmla="*/ 11 h 19"/>
                      <a:gd name="T48" fmla="*/ 4 w 10"/>
                      <a:gd name="T49" fmla="*/ 6 h 19"/>
                      <a:gd name="T50" fmla="*/ 4 w 10"/>
                      <a:gd name="T51" fmla="*/ 3 h 19"/>
                      <a:gd name="T52" fmla="*/ 4 w 10"/>
                      <a:gd name="T53" fmla="*/ 2 h 19"/>
                      <a:gd name="T54" fmla="*/ 6 w 10"/>
                      <a:gd name="T55" fmla="*/ 0 h 19"/>
                      <a:gd name="T56" fmla="*/ 5 w 10"/>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9">
                        <a:moveTo>
                          <a:pt x="10" y="2"/>
                        </a:moveTo>
                        <a:cubicBezTo>
                          <a:pt x="9" y="2"/>
                          <a:pt x="9" y="2"/>
                          <a:pt x="9" y="2"/>
                        </a:cubicBezTo>
                        <a:cubicBezTo>
                          <a:pt x="9" y="3"/>
                          <a:pt x="9" y="3"/>
                          <a:pt x="9" y="3"/>
                        </a:cubicBezTo>
                        <a:cubicBezTo>
                          <a:pt x="9" y="4"/>
                          <a:pt x="9" y="4"/>
                          <a:pt x="9" y="5"/>
                        </a:cubicBezTo>
                        <a:cubicBezTo>
                          <a:pt x="8" y="6"/>
                          <a:pt x="7" y="8"/>
                          <a:pt x="7" y="11"/>
                        </a:cubicBezTo>
                        <a:cubicBezTo>
                          <a:pt x="7" y="12"/>
                          <a:pt x="7" y="13"/>
                          <a:pt x="7" y="14"/>
                        </a:cubicBezTo>
                        <a:cubicBezTo>
                          <a:pt x="7" y="14"/>
                          <a:pt x="7" y="14"/>
                          <a:pt x="6" y="15"/>
                        </a:cubicBezTo>
                        <a:cubicBezTo>
                          <a:pt x="6" y="16"/>
                          <a:pt x="6" y="17"/>
                          <a:pt x="6" y="18"/>
                        </a:cubicBezTo>
                        <a:cubicBezTo>
                          <a:pt x="5" y="19"/>
                          <a:pt x="5" y="19"/>
                          <a:pt x="5" y="19"/>
                        </a:cubicBezTo>
                        <a:cubicBezTo>
                          <a:pt x="5" y="19"/>
                          <a:pt x="5" y="19"/>
                          <a:pt x="5" y="19"/>
                        </a:cubicBezTo>
                        <a:cubicBezTo>
                          <a:pt x="5" y="19"/>
                          <a:pt x="5" y="19"/>
                          <a:pt x="5" y="19"/>
                        </a:cubicBezTo>
                        <a:cubicBezTo>
                          <a:pt x="6" y="19"/>
                          <a:pt x="7" y="16"/>
                          <a:pt x="7" y="13"/>
                        </a:cubicBezTo>
                        <a:cubicBezTo>
                          <a:pt x="7" y="10"/>
                          <a:pt x="8" y="7"/>
                          <a:pt x="9" y="5"/>
                        </a:cubicBezTo>
                        <a:cubicBezTo>
                          <a:pt x="9" y="4"/>
                          <a:pt x="10" y="3"/>
                          <a:pt x="10" y="2"/>
                        </a:cubicBezTo>
                        <a:close/>
                        <a:moveTo>
                          <a:pt x="5" y="0"/>
                        </a:moveTo>
                        <a:cubicBezTo>
                          <a:pt x="5" y="0"/>
                          <a:pt x="4" y="1"/>
                          <a:pt x="4" y="3"/>
                        </a:cubicBezTo>
                        <a:cubicBezTo>
                          <a:pt x="4" y="7"/>
                          <a:pt x="3" y="8"/>
                          <a:pt x="2" y="11"/>
                        </a:cubicBezTo>
                        <a:cubicBezTo>
                          <a:pt x="1" y="14"/>
                          <a:pt x="0" y="14"/>
                          <a:pt x="0" y="16"/>
                        </a:cubicBezTo>
                        <a:cubicBezTo>
                          <a:pt x="0" y="17"/>
                          <a:pt x="0" y="17"/>
                          <a:pt x="1" y="17"/>
                        </a:cubicBezTo>
                        <a:cubicBezTo>
                          <a:pt x="1" y="17"/>
                          <a:pt x="1" y="17"/>
                          <a:pt x="1" y="17"/>
                        </a:cubicBezTo>
                        <a:cubicBezTo>
                          <a:pt x="1" y="17"/>
                          <a:pt x="1" y="17"/>
                          <a:pt x="1" y="17"/>
                        </a:cubicBezTo>
                        <a:cubicBezTo>
                          <a:pt x="1" y="17"/>
                          <a:pt x="1" y="17"/>
                          <a:pt x="1" y="16"/>
                        </a:cubicBezTo>
                        <a:cubicBezTo>
                          <a:pt x="1" y="16"/>
                          <a:pt x="1" y="16"/>
                          <a:pt x="1" y="15"/>
                        </a:cubicBezTo>
                        <a:cubicBezTo>
                          <a:pt x="1" y="14"/>
                          <a:pt x="1" y="14"/>
                          <a:pt x="2" y="11"/>
                        </a:cubicBezTo>
                        <a:cubicBezTo>
                          <a:pt x="3" y="9"/>
                          <a:pt x="4" y="8"/>
                          <a:pt x="4" y="6"/>
                        </a:cubicBezTo>
                        <a:cubicBezTo>
                          <a:pt x="4" y="5"/>
                          <a:pt x="4" y="4"/>
                          <a:pt x="4" y="3"/>
                        </a:cubicBezTo>
                        <a:cubicBezTo>
                          <a:pt x="4" y="2"/>
                          <a:pt x="4" y="2"/>
                          <a:pt x="4" y="2"/>
                        </a:cubicBezTo>
                        <a:cubicBezTo>
                          <a:pt x="4" y="1"/>
                          <a:pt x="5" y="0"/>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7" name="Freeform 7654">
                    <a:extLst>
                      <a:ext uri="{FF2B5EF4-FFF2-40B4-BE49-F238E27FC236}">
                        <a16:creationId xmlns:a16="http://schemas.microsoft.com/office/drawing/2014/main" xmlns="" id="{B7C4D32A-7296-437C-82EF-D60EA6B83AA9}"/>
                      </a:ext>
                    </a:extLst>
                  </p:cNvPr>
                  <p:cNvSpPr>
                    <a:spLocks/>
                  </p:cNvSpPr>
                  <p:nvPr/>
                </p:nvSpPr>
                <p:spPr bwMode="auto">
                  <a:xfrm>
                    <a:off x="3931" y="2277"/>
                    <a:ext cx="4" cy="9"/>
                  </a:xfrm>
                  <a:custGeom>
                    <a:avLst/>
                    <a:gdLst>
                      <a:gd name="T0" fmla="*/ 4 w 5"/>
                      <a:gd name="T1" fmla="*/ 0 h 12"/>
                      <a:gd name="T2" fmla="*/ 3 w 5"/>
                      <a:gd name="T3" fmla="*/ 2 h 12"/>
                      <a:gd name="T4" fmla="*/ 1 w 5"/>
                      <a:gd name="T5" fmla="*/ 10 h 12"/>
                      <a:gd name="T6" fmla="*/ 1 w 5"/>
                      <a:gd name="T7" fmla="*/ 11 h 12"/>
                      <a:gd name="T8" fmla="*/ 2 w 5"/>
                      <a:gd name="T9" fmla="*/ 12 h 12"/>
                      <a:gd name="T10" fmla="*/ 4 w 5"/>
                      <a:gd name="T11" fmla="*/ 3 h 12"/>
                      <a:gd name="T12" fmla="*/ 4 w 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4" y="0"/>
                        </a:moveTo>
                        <a:cubicBezTo>
                          <a:pt x="4" y="0"/>
                          <a:pt x="3" y="0"/>
                          <a:pt x="3" y="2"/>
                        </a:cubicBezTo>
                        <a:cubicBezTo>
                          <a:pt x="3" y="4"/>
                          <a:pt x="2" y="8"/>
                          <a:pt x="1" y="10"/>
                        </a:cubicBezTo>
                        <a:cubicBezTo>
                          <a:pt x="0" y="11"/>
                          <a:pt x="1" y="11"/>
                          <a:pt x="1" y="11"/>
                        </a:cubicBezTo>
                        <a:cubicBezTo>
                          <a:pt x="2" y="11"/>
                          <a:pt x="2" y="12"/>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8" name="Freeform 7655">
                    <a:extLst>
                      <a:ext uri="{FF2B5EF4-FFF2-40B4-BE49-F238E27FC236}">
                        <a16:creationId xmlns:a16="http://schemas.microsoft.com/office/drawing/2014/main" xmlns="" id="{9DA2D0B5-A40B-45D7-9A72-7E7214C31E04}"/>
                      </a:ext>
                    </a:extLst>
                  </p:cNvPr>
                  <p:cNvSpPr>
                    <a:spLocks/>
                  </p:cNvSpPr>
                  <p:nvPr/>
                </p:nvSpPr>
                <p:spPr bwMode="auto">
                  <a:xfrm>
                    <a:off x="3934" y="2260"/>
                    <a:ext cx="7" cy="17"/>
                  </a:xfrm>
                  <a:custGeom>
                    <a:avLst/>
                    <a:gdLst>
                      <a:gd name="T0" fmla="*/ 6 w 10"/>
                      <a:gd name="T1" fmla="*/ 0 h 22"/>
                      <a:gd name="T2" fmla="*/ 3 w 10"/>
                      <a:gd name="T3" fmla="*/ 4 h 22"/>
                      <a:gd name="T4" fmla="*/ 1 w 10"/>
                      <a:gd name="T5" fmla="*/ 12 h 22"/>
                      <a:gd name="T6" fmla="*/ 0 w 10"/>
                      <a:gd name="T7" fmla="*/ 18 h 22"/>
                      <a:gd name="T8" fmla="*/ 1 w 10"/>
                      <a:gd name="T9" fmla="*/ 19 h 22"/>
                      <a:gd name="T10" fmla="*/ 4 w 10"/>
                      <a:gd name="T11" fmla="*/ 20 h 22"/>
                      <a:gd name="T12" fmla="*/ 6 w 10"/>
                      <a:gd name="T13" fmla="*/ 15 h 22"/>
                      <a:gd name="T14" fmla="*/ 8 w 10"/>
                      <a:gd name="T15" fmla="*/ 6 h 22"/>
                      <a:gd name="T16" fmla="*/ 6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6" y="0"/>
                        </a:moveTo>
                        <a:cubicBezTo>
                          <a:pt x="6" y="0"/>
                          <a:pt x="3" y="0"/>
                          <a:pt x="3" y="4"/>
                        </a:cubicBezTo>
                        <a:cubicBezTo>
                          <a:pt x="3" y="9"/>
                          <a:pt x="2" y="10"/>
                          <a:pt x="1" y="12"/>
                        </a:cubicBezTo>
                        <a:cubicBezTo>
                          <a:pt x="0" y="15"/>
                          <a:pt x="0" y="15"/>
                          <a:pt x="0" y="18"/>
                        </a:cubicBezTo>
                        <a:cubicBezTo>
                          <a:pt x="0" y="19"/>
                          <a:pt x="1" y="19"/>
                          <a:pt x="1" y="19"/>
                        </a:cubicBezTo>
                        <a:cubicBezTo>
                          <a:pt x="2" y="19"/>
                          <a:pt x="3" y="19"/>
                          <a:pt x="4" y="20"/>
                        </a:cubicBezTo>
                        <a:cubicBezTo>
                          <a:pt x="5" y="22"/>
                          <a:pt x="6" y="18"/>
                          <a:pt x="6" y="15"/>
                        </a:cubicBezTo>
                        <a:cubicBezTo>
                          <a:pt x="6" y="11"/>
                          <a:pt x="7" y="8"/>
                          <a:pt x="8" y="6"/>
                        </a:cubicBezTo>
                        <a:cubicBezTo>
                          <a:pt x="9" y="5"/>
                          <a:pt x="10" y="0"/>
                          <a:pt x="6"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9" name="Freeform 7656">
                    <a:extLst>
                      <a:ext uri="{FF2B5EF4-FFF2-40B4-BE49-F238E27FC236}">
                        <a16:creationId xmlns:a16="http://schemas.microsoft.com/office/drawing/2014/main" xmlns="" id="{A6EF27FE-D920-4ABD-9500-26398365B494}"/>
                      </a:ext>
                    </a:extLst>
                  </p:cNvPr>
                  <p:cNvSpPr>
                    <a:spLocks noEditPoints="1"/>
                  </p:cNvSpPr>
                  <p:nvPr/>
                </p:nvSpPr>
                <p:spPr bwMode="auto">
                  <a:xfrm>
                    <a:off x="3934" y="2260"/>
                    <a:ext cx="6" cy="16"/>
                  </a:xfrm>
                  <a:custGeom>
                    <a:avLst/>
                    <a:gdLst>
                      <a:gd name="T0" fmla="*/ 3 w 9"/>
                      <a:gd name="T1" fmla="*/ 20 h 21"/>
                      <a:gd name="T2" fmla="*/ 2 w 9"/>
                      <a:gd name="T3" fmla="*/ 19 h 21"/>
                      <a:gd name="T4" fmla="*/ 1 w 9"/>
                      <a:gd name="T5" fmla="*/ 19 h 21"/>
                      <a:gd name="T6" fmla="*/ 1 w 9"/>
                      <a:gd name="T7" fmla="*/ 19 h 21"/>
                      <a:gd name="T8" fmla="*/ 0 w 9"/>
                      <a:gd name="T9" fmla="*/ 18 h 21"/>
                      <a:gd name="T10" fmla="*/ 0 w 9"/>
                      <a:gd name="T11" fmla="*/ 16 h 21"/>
                      <a:gd name="T12" fmla="*/ 1 w 9"/>
                      <a:gd name="T13" fmla="*/ 12 h 21"/>
                      <a:gd name="T14" fmla="*/ 3 w 9"/>
                      <a:gd name="T15" fmla="*/ 7 h 21"/>
                      <a:gd name="T16" fmla="*/ 3 w 9"/>
                      <a:gd name="T17" fmla="*/ 4 h 21"/>
                      <a:gd name="T18" fmla="*/ 3 w 9"/>
                      <a:gd name="T19" fmla="*/ 3 h 21"/>
                      <a:gd name="T20" fmla="*/ 6 w 9"/>
                      <a:gd name="T21" fmla="*/ 0 h 21"/>
                      <a:gd name="T22" fmla="*/ 6 w 9"/>
                      <a:gd name="T23" fmla="*/ 0 h 21"/>
                      <a:gd name="T24" fmla="*/ 9 w 9"/>
                      <a:gd name="T25" fmla="*/ 1 h 21"/>
                      <a:gd name="T26" fmla="*/ 9 w 9"/>
                      <a:gd name="T27" fmla="*/ 4 h 21"/>
                      <a:gd name="T28" fmla="*/ 8 w 9"/>
                      <a:gd name="T29" fmla="*/ 6 h 21"/>
                      <a:gd name="T30" fmla="*/ 7 w 9"/>
                      <a:gd name="T31" fmla="*/ 12 h 21"/>
                      <a:gd name="T32" fmla="*/ 7 w 9"/>
                      <a:gd name="T33" fmla="*/ 15 h 21"/>
                      <a:gd name="T34" fmla="*/ 6 w 9"/>
                      <a:gd name="T35" fmla="*/ 16 h 21"/>
                      <a:gd name="T36" fmla="*/ 4 w 9"/>
                      <a:gd name="T37" fmla="*/ 21 h 21"/>
                      <a:gd name="T38" fmla="*/ 3 w 9"/>
                      <a:gd name="T39" fmla="*/ 20 h 21"/>
                      <a:gd name="T40" fmla="*/ 4 w 9"/>
                      <a:gd name="T41" fmla="*/ 20 h 21"/>
                      <a:gd name="T42" fmla="*/ 4 w 9"/>
                      <a:gd name="T43" fmla="*/ 20 h 21"/>
                      <a:gd name="T44" fmla="*/ 5 w 9"/>
                      <a:gd name="T45" fmla="*/ 19 h 21"/>
                      <a:gd name="T46" fmla="*/ 6 w 9"/>
                      <a:gd name="T47" fmla="*/ 16 h 21"/>
                      <a:gd name="T48" fmla="*/ 6 w 9"/>
                      <a:gd name="T49" fmla="*/ 15 h 21"/>
                      <a:gd name="T50" fmla="*/ 6 w 9"/>
                      <a:gd name="T51" fmla="*/ 12 h 21"/>
                      <a:gd name="T52" fmla="*/ 8 w 9"/>
                      <a:gd name="T53" fmla="*/ 6 h 21"/>
                      <a:gd name="T54" fmla="*/ 8 w 9"/>
                      <a:gd name="T55" fmla="*/ 4 h 21"/>
                      <a:gd name="T56" fmla="*/ 6 w 9"/>
                      <a:gd name="T57" fmla="*/ 1 h 21"/>
                      <a:gd name="T58" fmla="*/ 6 w 9"/>
                      <a:gd name="T59" fmla="*/ 1 h 21"/>
                      <a:gd name="T60" fmla="*/ 6 w 9"/>
                      <a:gd name="T61" fmla="*/ 0 h 21"/>
                      <a:gd name="T62" fmla="*/ 6 w 9"/>
                      <a:gd name="T63" fmla="*/ 1 h 21"/>
                      <a:gd name="T64" fmla="*/ 4 w 9"/>
                      <a:gd name="T65" fmla="*/ 3 h 21"/>
                      <a:gd name="T66" fmla="*/ 3 w 9"/>
                      <a:gd name="T67" fmla="*/ 4 h 21"/>
                      <a:gd name="T68" fmla="*/ 3 w 9"/>
                      <a:gd name="T69" fmla="*/ 7 h 21"/>
                      <a:gd name="T70" fmla="*/ 2 w 9"/>
                      <a:gd name="T71" fmla="*/ 13 h 21"/>
                      <a:gd name="T72" fmla="*/ 0 w 9"/>
                      <a:gd name="T73" fmla="*/ 17 h 21"/>
                      <a:gd name="T74" fmla="*/ 0 w 9"/>
                      <a:gd name="T75" fmla="*/ 18 h 21"/>
                      <a:gd name="T76" fmla="*/ 1 w 9"/>
                      <a:gd name="T77" fmla="*/ 18 h 21"/>
                      <a:gd name="T78" fmla="*/ 1 w 9"/>
                      <a:gd name="T79" fmla="*/ 18 h 21"/>
                      <a:gd name="T80" fmla="*/ 2 w 9"/>
                      <a:gd name="T81" fmla="*/ 18 h 21"/>
                      <a:gd name="T82" fmla="*/ 2 w 9"/>
                      <a:gd name="T83" fmla="*/ 18 h 21"/>
                      <a:gd name="T84" fmla="*/ 4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3" y="20"/>
                        </a:moveTo>
                        <a:cubicBezTo>
                          <a:pt x="3" y="19"/>
                          <a:pt x="2" y="19"/>
                          <a:pt x="2" y="19"/>
                        </a:cubicBezTo>
                        <a:cubicBezTo>
                          <a:pt x="1" y="19"/>
                          <a:pt x="1" y="19"/>
                          <a:pt x="1" y="19"/>
                        </a:cubicBezTo>
                        <a:cubicBezTo>
                          <a:pt x="1" y="19"/>
                          <a:pt x="1" y="19"/>
                          <a:pt x="1" y="19"/>
                        </a:cubicBezTo>
                        <a:cubicBezTo>
                          <a:pt x="0" y="19"/>
                          <a:pt x="0" y="19"/>
                          <a:pt x="0" y="18"/>
                        </a:cubicBezTo>
                        <a:cubicBezTo>
                          <a:pt x="0" y="17"/>
                          <a:pt x="0" y="17"/>
                          <a:pt x="0" y="16"/>
                        </a:cubicBezTo>
                        <a:cubicBezTo>
                          <a:pt x="0" y="15"/>
                          <a:pt x="1" y="14"/>
                          <a:pt x="1" y="12"/>
                        </a:cubicBezTo>
                        <a:cubicBezTo>
                          <a:pt x="2" y="10"/>
                          <a:pt x="3" y="9"/>
                          <a:pt x="3" y="7"/>
                        </a:cubicBezTo>
                        <a:cubicBezTo>
                          <a:pt x="3" y="6"/>
                          <a:pt x="3" y="5"/>
                          <a:pt x="3" y="4"/>
                        </a:cubicBezTo>
                        <a:cubicBezTo>
                          <a:pt x="3" y="4"/>
                          <a:pt x="3" y="4"/>
                          <a:pt x="3" y="3"/>
                        </a:cubicBezTo>
                        <a:cubicBezTo>
                          <a:pt x="3" y="0"/>
                          <a:pt x="6" y="0"/>
                          <a:pt x="6" y="0"/>
                        </a:cubicBezTo>
                        <a:cubicBezTo>
                          <a:pt x="6" y="0"/>
                          <a:pt x="6" y="0"/>
                          <a:pt x="6" y="0"/>
                        </a:cubicBezTo>
                        <a:cubicBezTo>
                          <a:pt x="7" y="0"/>
                          <a:pt x="8" y="1"/>
                          <a:pt x="9" y="1"/>
                        </a:cubicBezTo>
                        <a:cubicBezTo>
                          <a:pt x="9" y="2"/>
                          <a:pt x="9" y="3"/>
                          <a:pt x="9" y="4"/>
                        </a:cubicBezTo>
                        <a:cubicBezTo>
                          <a:pt x="9" y="5"/>
                          <a:pt x="9" y="6"/>
                          <a:pt x="8" y="6"/>
                        </a:cubicBezTo>
                        <a:cubicBezTo>
                          <a:pt x="7" y="7"/>
                          <a:pt x="7" y="10"/>
                          <a:pt x="7" y="12"/>
                        </a:cubicBezTo>
                        <a:cubicBezTo>
                          <a:pt x="7" y="13"/>
                          <a:pt x="7" y="14"/>
                          <a:pt x="7" y="15"/>
                        </a:cubicBezTo>
                        <a:cubicBezTo>
                          <a:pt x="7" y="15"/>
                          <a:pt x="7" y="15"/>
                          <a:pt x="6" y="16"/>
                        </a:cubicBezTo>
                        <a:cubicBezTo>
                          <a:pt x="6" y="18"/>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6" y="14"/>
                          <a:pt x="6" y="13"/>
                          <a:pt x="6" y="12"/>
                        </a:cubicBezTo>
                        <a:cubicBezTo>
                          <a:pt x="6" y="9"/>
                          <a:pt x="7" y="7"/>
                          <a:pt x="8" y="6"/>
                        </a:cubicBezTo>
                        <a:cubicBezTo>
                          <a:pt x="8" y="5"/>
                          <a:pt x="8" y="5"/>
                          <a:pt x="8" y="4"/>
                        </a:cubicBezTo>
                        <a:cubicBezTo>
                          <a:pt x="9" y="2"/>
                          <a:pt x="8" y="1"/>
                          <a:pt x="6" y="1"/>
                        </a:cubicBezTo>
                        <a:cubicBezTo>
                          <a:pt x="6" y="1"/>
                          <a:pt x="6" y="1"/>
                          <a:pt x="6" y="1"/>
                        </a:cubicBezTo>
                        <a:cubicBezTo>
                          <a:pt x="6" y="0"/>
                          <a:pt x="6" y="0"/>
                          <a:pt x="6" y="0"/>
                        </a:cubicBezTo>
                        <a:cubicBezTo>
                          <a:pt x="6" y="1"/>
                          <a:pt x="6" y="1"/>
                          <a:pt x="6" y="1"/>
                        </a:cubicBezTo>
                        <a:cubicBezTo>
                          <a:pt x="6" y="1"/>
                          <a:pt x="4" y="1"/>
                          <a:pt x="4" y="3"/>
                        </a:cubicBezTo>
                        <a:cubicBezTo>
                          <a:pt x="3" y="4"/>
                          <a:pt x="3" y="4"/>
                          <a:pt x="3" y="4"/>
                        </a:cubicBezTo>
                        <a:cubicBezTo>
                          <a:pt x="4" y="5"/>
                          <a:pt x="4" y="6"/>
                          <a:pt x="3" y="7"/>
                        </a:cubicBezTo>
                        <a:cubicBezTo>
                          <a:pt x="3" y="9"/>
                          <a:pt x="2" y="10"/>
                          <a:pt x="2" y="13"/>
                        </a:cubicBezTo>
                        <a:cubicBezTo>
                          <a:pt x="1" y="15"/>
                          <a:pt x="0" y="16"/>
                          <a:pt x="0" y="17"/>
                        </a:cubicBezTo>
                        <a:cubicBezTo>
                          <a:pt x="0" y="17"/>
                          <a:pt x="0" y="17"/>
                          <a:pt x="0" y="18"/>
                        </a:cubicBezTo>
                        <a:cubicBezTo>
                          <a:pt x="0" y="18"/>
                          <a:pt x="0" y="18"/>
                          <a:pt x="1" y="18"/>
                        </a:cubicBezTo>
                        <a:cubicBezTo>
                          <a:pt x="1" y="18"/>
                          <a:pt x="1" y="18"/>
                          <a:pt x="1" y="18"/>
                        </a:cubicBezTo>
                        <a:cubicBezTo>
                          <a:pt x="2"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0" name="Freeform 7657">
                    <a:extLst>
                      <a:ext uri="{FF2B5EF4-FFF2-40B4-BE49-F238E27FC236}">
                        <a16:creationId xmlns:a16="http://schemas.microsoft.com/office/drawing/2014/main" xmlns="" id="{3E1F9CE3-9ADC-459E-ABFA-8893D9F335E7}"/>
                      </a:ext>
                    </a:extLst>
                  </p:cNvPr>
                  <p:cNvSpPr>
                    <a:spLocks noEditPoints="1"/>
                  </p:cNvSpPr>
                  <p:nvPr/>
                </p:nvSpPr>
                <p:spPr bwMode="auto">
                  <a:xfrm>
                    <a:off x="3934" y="2261"/>
                    <a:ext cx="6" cy="14"/>
                  </a:xfrm>
                  <a:custGeom>
                    <a:avLst/>
                    <a:gdLst>
                      <a:gd name="T0" fmla="*/ 2 w 9"/>
                      <a:gd name="T1" fmla="*/ 16 h 19"/>
                      <a:gd name="T2" fmla="*/ 1 w 9"/>
                      <a:gd name="T3" fmla="*/ 16 h 19"/>
                      <a:gd name="T4" fmla="*/ 3 w 9"/>
                      <a:gd name="T5" fmla="*/ 10 h 19"/>
                      <a:gd name="T6" fmla="*/ 4 w 9"/>
                      <a:gd name="T7" fmla="*/ 5 h 19"/>
                      <a:gd name="T8" fmla="*/ 5 w 9"/>
                      <a:gd name="T9" fmla="*/ 1 h 19"/>
                      <a:gd name="T10" fmla="*/ 5 w 9"/>
                      <a:gd name="T11" fmla="*/ 1 h 19"/>
                      <a:gd name="T12" fmla="*/ 5 w 9"/>
                      <a:gd name="T13" fmla="*/ 2 h 19"/>
                      <a:gd name="T14" fmla="*/ 6 w 9"/>
                      <a:gd name="T15" fmla="*/ 2 h 19"/>
                      <a:gd name="T16" fmla="*/ 6 w 9"/>
                      <a:gd name="T17" fmla="*/ 2 h 19"/>
                      <a:gd name="T18" fmla="*/ 7 w 9"/>
                      <a:gd name="T19" fmla="*/ 2 h 19"/>
                      <a:gd name="T20" fmla="*/ 7 w 9"/>
                      <a:gd name="T21" fmla="*/ 2 h 19"/>
                      <a:gd name="T22" fmla="*/ 6 w 9"/>
                      <a:gd name="T23" fmla="*/ 6 h 19"/>
                      <a:gd name="T24" fmla="*/ 5 w 9"/>
                      <a:gd name="T25" fmla="*/ 15 h 19"/>
                      <a:gd name="T26" fmla="*/ 4 w 9"/>
                      <a:gd name="T27" fmla="*/ 17 h 19"/>
                      <a:gd name="T28" fmla="*/ 4 w 9"/>
                      <a:gd name="T29" fmla="*/ 16 h 19"/>
                      <a:gd name="T30" fmla="*/ 3 w 9"/>
                      <a:gd name="T31" fmla="*/ 15 h 19"/>
                      <a:gd name="T32" fmla="*/ 2 w 9"/>
                      <a:gd name="T33" fmla="*/ 16 h 19"/>
                      <a:gd name="T34" fmla="*/ 5 w 9"/>
                      <a:gd name="T35" fmla="*/ 0 h 19"/>
                      <a:gd name="T36" fmla="*/ 4 w 9"/>
                      <a:gd name="T37" fmla="*/ 2 h 19"/>
                      <a:gd name="T38" fmla="*/ 3 w 9"/>
                      <a:gd name="T39" fmla="*/ 3 h 19"/>
                      <a:gd name="T40" fmla="*/ 3 w 9"/>
                      <a:gd name="T41" fmla="*/ 6 h 19"/>
                      <a:gd name="T42" fmla="*/ 2 w 9"/>
                      <a:gd name="T43" fmla="*/ 12 h 19"/>
                      <a:gd name="T44" fmla="*/ 0 w 9"/>
                      <a:gd name="T45" fmla="*/ 16 h 19"/>
                      <a:gd name="T46" fmla="*/ 0 w 9"/>
                      <a:gd name="T47" fmla="*/ 17 h 19"/>
                      <a:gd name="T48" fmla="*/ 1 w 9"/>
                      <a:gd name="T49" fmla="*/ 17 h 19"/>
                      <a:gd name="T50" fmla="*/ 1 w 9"/>
                      <a:gd name="T51" fmla="*/ 17 h 19"/>
                      <a:gd name="T52" fmla="*/ 1 w 9"/>
                      <a:gd name="T53" fmla="*/ 17 h 19"/>
                      <a:gd name="T54" fmla="*/ 2 w 9"/>
                      <a:gd name="T55" fmla="*/ 17 h 19"/>
                      <a:gd name="T56" fmla="*/ 2 w 9"/>
                      <a:gd name="T57" fmla="*/ 17 h 19"/>
                      <a:gd name="T58" fmla="*/ 2 w 9"/>
                      <a:gd name="T59" fmla="*/ 17 h 19"/>
                      <a:gd name="T60" fmla="*/ 4 w 9"/>
                      <a:gd name="T61" fmla="*/ 19 h 19"/>
                      <a:gd name="T62" fmla="*/ 4 w 9"/>
                      <a:gd name="T63" fmla="*/ 19 h 19"/>
                      <a:gd name="T64" fmla="*/ 4 w 9"/>
                      <a:gd name="T65" fmla="*/ 19 h 19"/>
                      <a:gd name="T66" fmla="*/ 5 w 9"/>
                      <a:gd name="T67" fmla="*/ 18 h 19"/>
                      <a:gd name="T68" fmla="*/ 6 w 9"/>
                      <a:gd name="T69" fmla="*/ 15 h 19"/>
                      <a:gd name="T70" fmla="*/ 6 w 9"/>
                      <a:gd name="T71" fmla="*/ 14 h 19"/>
                      <a:gd name="T72" fmla="*/ 6 w 9"/>
                      <a:gd name="T73" fmla="*/ 11 h 19"/>
                      <a:gd name="T74" fmla="*/ 8 w 9"/>
                      <a:gd name="T75" fmla="*/ 5 h 19"/>
                      <a:gd name="T76" fmla="*/ 8 w 9"/>
                      <a:gd name="T77" fmla="*/ 3 h 19"/>
                      <a:gd name="T78" fmla="*/ 8 w 9"/>
                      <a:gd name="T79" fmla="*/ 2 h 19"/>
                      <a:gd name="T80" fmla="*/ 8 w 9"/>
                      <a:gd name="T81" fmla="*/ 2 h 19"/>
                      <a:gd name="T82" fmla="*/ 8 w 9"/>
                      <a:gd name="T83" fmla="*/ 1 h 19"/>
                      <a:gd name="T84" fmla="*/ 5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2" y="16"/>
                        </a:moveTo>
                        <a:cubicBezTo>
                          <a:pt x="1" y="16"/>
                          <a:pt x="1" y="16"/>
                          <a:pt x="1" y="16"/>
                        </a:cubicBezTo>
                        <a:cubicBezTo>
                          <a:pt x="1" y="15"/>
                          <a:pt x="2" y="12"/>
                          <a:pt x="3" y="10"/>
                        </a:cubicBezTo>
                        <a:cubicBezTo>
                          <a:pt x="4" y="9"/>
                          <a:pt x="4" y="7"/>
                          <a:pt x="4" y="5"/>
                        </a:cubicBezTo>
                        <a:cubicBezTo>
                          <a:pt x="4" y="3"/>
                          <a:pt x="5" y="1"/>
                          <a:pt x="5" y="1"/>
                        </a:cubicBezTo>
                        <a:cubicBezTo>
                          <a:pt x="5" y="1"/>
                          <a:pt x="5" y="1"/>
                          <a:pt x="5" y="1"/>
                        </a:cubicBezTo>
                        <a:cubicBezTo>
                          <a:pt x="5" y="2"/>
                          <a:pt x="5" y="2"/>
                          <a:pt x="5" y="2"/>
                        </a:cubicBezTo>
                        <a:cubicBezTo>
                          <a:pt x="6" y="2"/>
                          <a:pt x="6" y="2"/>
                          <a:pt x="6" y="2"/>
                        </a:cubicBezTo>
                        <a:cubicBezTo>
                          <a:pt x="6" y="2"/>
                          <a:pt x="6" y="2"/>
                          <a:pt x="6" y="2"/>
                        </a:cubicBezTo>
                        <a:cubicBezTo>
                          <a:pt x="6" y="2"/>
                          <a:pt x="7" y="2"/>
                          <a:pt x="7" y="2"/>
                        </a:cubicBezTo>
                        <a:cubicBezTo>
                          <a:pt x="7" y="2"/>
                          <a:pt x="7" y="2"/>
                          <a:pt x="7" y="2"/>
                        </a:cubicBezTo>
                        <a:cubicBezTo>
                          <a:pt x="8" y="3"/>
                          <a:pt x="7" y="5"/>
                          <a:pt x="6" y="6"/>
                        </a:cubicBezTo>
                        <a:cubicBezTo>
                          <a:pt x="6" y="7"/>
                          <a:pt x="5" y="12"/>
                          <a:pt x="5" y="15"/>
                        </a:cubicBezTo>
                        <a:cubicBezTo>
                          <a:pt x="5" y="16"/>
                          <a:pt x="5" y="17"/>
                          <a:pt x="4" y="17"/>
                        </a:cubicBezTo>
                        <a:cubicBezTo>
                          <a:pt x="4" y="17"/>
                          <a:pt x="4" y="17"/>
                          <a:pt x="4" y="16"/>
                        </a:cubicBezTo>
                        <a:cubicBezTo>
                          <a:pt x="3" y="16"/>
                          <a:pt x="3" y="15"/>
                          <a:pt x="3" y="15"/>
                        </a:cubicBezTo>
                        <a:cubicBezTo>
                          <a:pt x="2" y="16"/>
                          <a:pt x="2" y="16"/>
                          <a:pt x="2" y="16"/>
                        </a:cubicBezTo>
                        <a:close/>
                        <a:moveTo>
                          <a:pt x="5" y="0"/>
                        </a:moveTo>
                        <a:cubicBezTo>
                          <a:pt x="4" y="0"/>
                          <a:pt x="4" y="1"/>
                          <a:pt x="4" y="2"/>
                        </a:cubicBezTo>
                        <a:cubicBezTo>
                          <a:pt x="3" y="3"/>
                          <a:pt x="3" y="3"/>
                          <a:pt x="3" y="3"/>
                        </a:cubicBezTo>
                        <a:cubicBezTo>
                          <a:pt x="4" y="4"/>
                          <a:pt x="4" y="5"/>
                          <a:pt x="3" y="6"/>
                        </a:cubicBezTo>
                        <a:cubicBezTo>
                          <a:pt x="3" y="8"/>
                          <a:pt x="2" y="9"/>
                          <a:pt x="2" y="12"/>
                        </a:cubicBezTo>
                        <a:cubicBezTo>
                          <a:pt x="1" y="14"/>
                          <a:pt x="0" y="15"/>
                          <a:pt x="0" y="16"/>
                        </a:cubicBezTo>
                        <a:cubicBezTo>
                          <a:pt x="0" y="16"/>
                          <a:pt x="0" y="16"/>
                          <a:pt x="0" y="17"/>
                        </a:cubicBezTo>
                        <a:cubicBezTo>
                          <a:pt x="0" y="17"/>
                          <a:pt x="0"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6" y="13"/>
                          <a:pt x="6" y="12"/>
                          <a:pt x="6" y="11"/>
                        </a:cubicBezTo>
                        <a:cubicBezTo>
                          <a:pt x="6" y="8"/>
                          <a:pt x="7" y="6"/>
                          <a:pt x="8" y="5"/>
                        </a:cubicBezTo>
                        <a:cubicBezTo>
                          <a:pt x="8" y="4"/>
                          <a:pt x="8" y="4"/>
                          <a:pt x="8" y="3"/>
                        </a:cubicBezTo>
                        <a:cubicBezTo>
                          <a:pt x="9" y="2"/>
                          <a:pt x="9" y="2"/>
                          <a:pt x="8" y="2"/>
                        </a:cubicBezTo>
                        <a:cubicBezTo>
                          <a:pt x="8" y="2"/>
                          <a:pt x="8" y="2"/>
                          <a:pt x="8" y="2"/>
                        </a:cubicBezTo>
                        <a:cubicBezTo>
                          <a:pt x="8" y="1"/>
                          <a:pt x="8" y="1"/>
                          <a:pt x="8" y="1"/>
                        </a:cubicBezTo>
                        <a:cubicBezTo>
                          <a:pt x="7" y="0"/>
                          <a:pt x="7" y="0"/>
                          <a:pt x="5"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1" name="Freeform 7658">
                    <a:extLst>
                      <a:ext uri="{FF2B5EF4-FFF2-40B4-BE49-F238E27FC236}">
                        <a16:creationId xmlns:a16="http://schemas.microsoft.com/office/drawing/2014/main" xmlns="" id="{C96E250F-3392-4F07-AA51-4B993A4CC759}"/>
                      </a:ext>
                    </a:extLst>
                  </p:cNvPr>
                  <p:cNvSpPr>
                    <a:spLocks/>
                  </p:cNvSpPr>
                  <p:nvPr/>
                </p:nvSpPr>
                <p:spPr bwMode="auto">
                  <a:xfrm>
                    <a:off x="3934" y="2261"/>
                    <a:ext cx="6" cy="14"/>
                  </a:xfrm>
                  <a:custGeom>
                    <a:avLst/>
                    <a:gdLst>
                      <a:gd name="T0" fmla="*/ 5 w 9"/>
                      <a:gd name="T1" fmla="*/ 0 h 19"/>
                      <a:gd name="T2" fmla="*/ 3 w 9"/>
                      <a:gd name="T3" fmla="*/ 3 h 19"/>
                      <a:gd name="T4" fmla="*/ 1 w 9"/>
                      <a:gd name="T5" fmla="*/ 11 h 19"/>
                      <a:gd name="T6" fmla="*/ 0 w 9"/>
                      <a:gd name="T7" fmla="*/ 17 h 19"/>
                      <a:gd name="T8" fmla="*/ 1 w 9"/>
                      <a:gd name="T9" fmla="*/ 18 h 19"/>
                      <a:gd name="T10" fmla="*/ 1 w 9"/>
                      <a:gd name="T11" fmla="*/ 18 h 19"/>
                      <a:gd name="T12" fmla="*/ 2 w 9"/>
                      <a:gd name="T13" fmla="*/ 18 h 19"/>
                      <a:gd name="T14" fmla="*/ 4 w 9"/>
                      <a:gd name="T15" fmla="*/ 19 h 19"/>
                      <a:gd name="T16" fmla="*/ 4 w 9"/>
                      <a:gd name="T17" fmla="*/ 19 h 19"/>
                      <a:gd name="T18" fmla="*/ 6 w 9"/>
                      <a:gd name="T19" fmla="*/ 14 h 19"/>
                      <a:gd name="T20" fmla="*/ 8 w 9"/>
                      <a:gd name="T21" fmla="*/ 5 h 19"/>
                      <a:gd name="T22" fmla="*/ 9 w 9"/>
                      <a:gd name="T23" fmla="*/ 1 h 19"/>
                      <a:gd name="T24" fmla="*/ 8 w 9"/>
                      <a:gd name="T25" fmla="*/ 2 h 19"/>
                      <a:gd name="T26" fmla="*/ 8 w 9"/>
                      <a:gd name="T27" fmla="*/ 3 h 19"/>
                      <a:gd name="T28" fmla="*/ 8 w 9"/>
                      <a:gd name="T29" fmla="*/ 5 h 19"/>
                      <a:gd name="T30" fmla="*/ 6 w 9"/>
                      <a:gd name="T31" fmla="*/ 11 h 19"/>
                      <a:gd name="T32" fmla="*/ 6 w 9"/>
                      <a:gd name="T33" fmla="*/ 14 h 19"/>
                      <a:gd name="T34" fmla="*/ 6 w 9"/>
                      <a:gd name="T35" fmla="*/ 15 h 19"/>
                      <a:gd name="T36" fmla="*/ 5 w 9"/>
                      <a:gd name="T37" fmla="*/ 18 h 19"/>
                      <a:gd name="T38" fmla="*/ 4 w 9"/>
                      <a:gd name="T39" fmla="*/ 19 h 19"/>
                      <a:gd name="T40" fmla="*/ 4 w 9"/>
                      <a:gd name="T41" fmla="*/ 19 h 19"/>
                      <a:gd name="T42" fmla="*/ 4 w 9"/>
                      <a:gd name="T43" fmla="*/ 19 h 19"/>
                      <a:gd name="T44" fmla="*/ 2 w 9"/>
                      <a:gd name="T45" fmla="*/ 17 h 19"/>
                      <a:gd name="T46" fmla="*/ 2 w 9"/>
                      <a:gd name="T47" fmla="*/ 17 h 19"/>
                      <a:gd name="T48" fmla="*/ 2 w 9"/>
                      <a:gd name="T49" fmla="*/ 17 h 19"/>
                      <a:gd name="T50" fmla="*/ 1 w 9"/>
                      <a:gd name="T51" fmla="*/ 17 h 19"/>
                      <a:gd name="T52" fmla="*/ 1 w 9"/>
                      <a:gd name="T53" fmla="*/ 17 h 19"/>
                      <a:gd name="T54" fmla="*/ 1 w 9"/>
                      <a:gd name="T55" fmla="*/ 17 h 19"/>
                      <a:gd name="T56" fmla="*/ 0 w 9"/>
                      <a:gd name="T57" fmla="*/ 17 h 19"/>
                      <a:gd name="T58" fmla="*/ 0 w 9"/>
                      <a:gd name="T59" fmla="*/ 16 h 19"/>
                      <a:gd name="T60" fmla="*/ 2 w 9"/>
                      <a:gd name="T61" fmla="*/ 12 h 19"/>
                      <a:gd name="T62" fmla="*/ 3 w 9"/>
                      <a:gd name="T63" fmla="*/ 6 h 19"/>
                      <a:gd name="T64" fmla="*/ 3 w 9"/>
                      <a:gd name="T65" fmla="*/ 3 h 19"/>
                      <a:gd name="T66" fmla="*/ 4 w 9"/>
                      <a:gd name="T67" fmla="*/ 2 h 19"/>
                      <a:gd name="T68" fmla="*/ 5 w 9"/>
                      <a:gd name="T69" fmla="*/ 0 h 19"/>
                      <a:gd name="T70" fmla="*/ 5 w 9"/>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9">
                        <a:moveTo>
                          <a:pt x="5" y="0"/>
                        </a:moveTo>
                        <a:cubicBezTo>
                          <a:pt x="4" y="0"/>
                          <a:pt x="3" y="1"/>
                          <a:pt x="3" y="3"/>
                        </a:cubicBezTo>
                        <a:cubicBezTo>
                          <a:pt x="3" y="8"/>
                          <a:pt x="2" y="9"/>
                          <a:pt x="1" y="11"/>
                        </a:cubicBezTo>
                        <a:cubicBezTo>
                          <a:pt x="0" y="14"/>
                          <a:pt x="0" y="14"/>
                          <a:pt x="0" y="17"/>
                        </a:cubicBezTo>
                        <a:cubicBezTo>
                          <a:pt x="0" y="18"/>
                          <a:pt x="1" y="18"/>
                          <a:pt x="1" y="18"/>
                        </a:cubicBezTo>
                        <a:cubicBezTo>
                          <a:pt x="1" y="18"/>
                          <a:pt x="1" y="18"/>
                          <a:pt x="1" y="18"/>
                        </a:cubicBezTo>
                        <a:cubicBezTo>
                          <a:pt x="2" y="18"/>
                          <a:pt x="2" y="18"/>
                          <a:pt x="2" y="18"/>
                        </a:cubicBezTo>
                        <a:cubicBezTo>
                          <a:pt x="2" y="18"/>
                          <a:pt x="3" y="18"/>
                          <a:pt x="4" y="19"/>
                        </a:cubicBezTo>
                        <a:cubicBezTo>
                          <a:pt x="4" y="19"/>
                          <a:pt x="4" y="19"/>
                          <a:pt x="4" y="19"/>
                        </a:cubicBezTo>
                        <a:cubicBezTo>
                          <a:pt x="5" y="19"/>
                          <a:pt x="6" y="16"/>
                          <a:pt x="6" y="14"/>
                        </a:cubicBezTo>
                        <a:cubicBezTo>
                          <a:pt x="6" y="10"/>
                          <a:pt x="7" y="7"/>
                          <a:pt x="8" y="5"/>
                        </a:cubicBezTo>
                        <a:cubicBezTo>
                          <a:pt x="8" y="4"/>
                          <a:pt x="9" y="3"/>
                          <a:pt x="9" y="1"/>
                        </a:cubicBezTo>
                        <a:cubicBezTo>
                          <a:pt x="8" y="2"/>
                          <a:pt x="8" y="2"/>
                          <a:pt x="8" y="2"/>
                        </a:cubicBezTo>
                        <a:cubicBezTo>
                          <a:pt x="9" y="2"/>
                          <a:pt x="9" y="2"/>
                          <a:pt x="8" y="3"/>
                        </a:cubicBezTo>
                        <a:cubicBezTo>
                          <a:pt x="8" y="4"/>
                          <a:pt x="8" y="4"/>
                          <a:pt x="8" y="5"/>
                        </a:cubicBezTo>
                        <a:cubicBezTo>
                          <a:pt x="7" y="6"/>
                          <a:pt x="6" y="8"/>
                          <a:pt x="6" y="11"/>
                        </a:cubicBezTo>
                        <a:cubicBezTo>
                          <a:pt x="6" y="12"/>
                          <a:pt x="6"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0" y="17"/>
                          <a:pt x="0" y="17"/>
                          <a:pt x="0" y="17"/>
                        </a:cubicBezTo>
                        <a:cubicBezTo>
                          <a:pt x="0" y="16"/>
                          <a:pt x="0" y="16"/>
                          <a:pt x="0" y="16"/>
                        </a:cubicBezTo>
                        <a:cubicBezTo>
                          <a:pt x="0" y="15"/>
                          <a:pt x="1" y="14"/>
                          <a:pt x="2" y="12"/>
                        </a:cubicBezTo>
                        <a:cubicBezTo>
                          <a:pt x="2" y="9"/>
                          <a:pt x="3" y="8"/>
                          <a:pt x="3" y="6"/>
                        </a:cubicBezTo>
                        <a:cubicBezTo>
                          <a:pt x="4" y="5"/>
                          <a:pt x="4" y="4"/>
                          <a:pt x="3" y="3"/>
                        </a:cubicBezTo>
                        <a:cubicBezTo>
                          <a:pt x="4" y="2"/>
                          <a:pt x="4" y="2"/>
                          <a:pt x="4" y="2"/>
                        </a:cubicBezTo>
                        <a:cubicBezTo>
                          <a:pt x="4" y="1"/>
                          <a:pt x="4" y="0"/>
                          <a:pt x="5" y="0"/>
                        </a:cubicBezTo>
                        <a:cubicBezTo>
                          <a:pt x="5" y="0"/>
                          <a:pt x="5"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2" name="Freeform 7659">
                    <a:extLst>
                      <a:ext uri="{FF2B5EF4-FFF2-40B4-BE49-F238E27FC236}">
                        <a16:creationId xmlns:a16="http://schemas.microsoft.com/office/drawing/2014/main" xmlns="" id="{7873F67D-048E-4506-AED2-96FD5DE780C7}"/>
                      </a:ext>
                    </a:extLst>
                  </p:cNvPr>
                  <p:cNvSpPr>
                    <a:spLocks/>
                  </p:cNvSpPr>
                  <p:nvPr/>
                </p:nvSpPr>
                <p:spPr bwMode="auto">
                  <a:xfrm>
                    <a:off x="3935" y="2263"/>
                    <a:ext cx="3" cy="10"/>
                  </a:xfrm>
                  <a:custGeom>
                    <a:avLst/>
                    <a:gdLst>
                      <a:gd name="T0" fmla="*/ 3 w 4"/>
                      <a:gd name="T1" fmla="*/ 0 h 13"/>
                      <a:gd name="T2" fmla="*/ 2 w 4"/>
                      <a:gd name="T3" fmla="*/ 2 h 13"/>
                      <a:gd name="T4" fmla="*/ 1 w 4"/>
                      <a:gd name="T5" fmla="*/ 10 h 13"/>
                      <a:gd name="T6" fmla="*/ 1 w 4"/>
                      <a:gd name="T7" fmla="*/ 11 h 13"/>
                      <a:gd name="T8" fmla="*/ 2 w 4"/>
                      <a:gd name="T9" fmla="*/ 12 h 13"/>
                      <a:gd name="T10" fmla="*/ 3 w 4"/>
                      <a:gd name="T11" fmla="*/ 3 h 13"/>
                      <a:gd name="T12" fmla="*/ 3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3" y="0"/>
                        </a:moveTo>
                        <a:cubicBezTo>
                          <a:pt x="3" y="0"/>
                          <a:pt x="3" y="0"/>
                          <a:pt x="2" y="2"/>
                        </a:cubicBezTo>
                        <a:cubicBezTo>
                          <a:pt x="2" y="4"/>
                          <a:pt x="2" y="8"/>
                          <a:pt x="1" y="10"/>
                        </a:cubicBezTo>
                        <a:cubicBezTo>
                          <a:pt x="0" y="12"/>
                          <a:pt x="0" y="12"/>
                          <a:pt x="1" y="11"/>
                        </a:cubicBezTo>
                        <a:cubicBezTo>
                          <a:pt x="1" y="11"/>
                          <a:pt x="1" y="13"/>
                          <a:pt x="2" y="12"/>
                        </a:cubicBezTo>
                        <a:cubicBezTo>
                          <a:pt x="3" y="11"/>
                          <a:pt x="3" y="4"/>
                          <a:pt x="3" y="3"/>
                        </a:cubicBezTo>
                        <a:cubicBezTo>
                          <a:pt x="3" y="3"/>
                          <a:pt x="4" y="0"/>
                          <a:pt x="3"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3" name="Freeform 7660">
                    <a:extLst>
                      <a:ext uri="{FF2B5EF4-FFF2-40B4-BE49-F238E27FC236}">
                        <a16:creationId xmlns:a16="http://schemas.microsoft.com/office/drawing/2014/main" xmlns="" id="{1246C081-CA52-46A4-BA47-818CEE92ED8D}"/>
                      </a:ext>
                    </a:extLst>
                  </p:cNvPr>
                  <p:cNvSpPr>
                    <a:spLocks/>
                  </p:cNvSpPr>
                  <p:nvPr/>
                </p:nvSpPr>
                <p:spPr bwMode="auto">
                  <a:xfrm>
                    <a:off x="3935" y="2235"/>
                    <a:ext cx="9" cy="27"/>
                  </a:xfrm>
                  <a:custGeom>
                    <a:avLst/>
                    <a:gdLst>
                      <a:gd name="T0" fmla="*/ 7 w 12"/>
                      <a:gd name="T1" fmla="*/ 1 h 36"/>
                      <a:gd name="T2" fmla="*/ 5 w 12"/>
                      <a:gd name="T3" fmla="*/ 8 h 36"/>
                      <a:gd name="T4" fmla="*/ 2 w 12"/>
                      <a:gd name="T5" fmla="*/ 24 h 36"/>
                      <a:gd name="T6" fmla="*/ 3 w 12"/>
                      <a:gd name="T7" fmla="*/ 33 h 36"/>
                      <a:gd name="T8" fmla="*/ 6 w 12"/>
                      <a:gd name="T9" fmla="*/ 35 h 36"/>
                      <a:gd name="T10" fmla="*/ 9 w 12"/>
                      <a:gd name="T11" fmla="*/ 26 h 36"/>
                      <a:gd name="T12" fmla="*/ 10 w 12"/>
                      <a:gd name="T13" fmla="*/ 12 h 36"/>
                      <a:gd name="T14" fmla="*/ 11 w 12"/>
                      <a:gd name="T15" fmla="*/ 2 h 36"/>
                      <a:gd name="T16" fmla="*/ 7 w 12"/>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6">
                        <a:moveTo>
                          <a:pt x="7" y="1"/>
                        </a:moveTo>
                        <a:cubicBezTo>
                          <a:pt x="7" y="1"/>
                          <a:pt x="5" y="1"/>
                          <a:pt x="5" y="8"/>
                        </a:cubicBezTo>
                        <a:cubicBezTo>
                          <a:pt x="5" y="15"/>
                          <a:pt x="4" y="19"/>
                          <a:pt x="2" y="24"/>
                        </a:cubicBezTo>
                        <a:cubicBezTo>
                          <a:pt x="0" y="30"/>
                          <a:pt x="1" y="33"/>
                          <a:pt x="3" y="33"/>
                        </a:cubicBezTo>
                        <a:cubicBezTo>
                          <a:pt x="5" y="34"/>
                          <a:pt x="5" y="34"/>
                          <a:pt x="6" y="35"/>
                        </a:cubicBezTo>
                        <a:cubicBezTo>
                          <a:pt x="6" y="36"/>
                          <a:pt x="9" y="34"/>
                          <a:pt x="9" y="26"/>
                        </a:cubicBezTo>
                        <a:cubicBezTo>
                          <a:pt x="9" y="18"/>
                          <a:pt x="10" y="13"/>
                          <a:pt x="10" y="12"/>
                        </a:cubicBezTo>
                        <a:cubicBezTo>
                          <a:pt x="10" y="10"/>
                          <a:pt x="12" y="4"/>
                          <a:pt x="11" y="2"/>
                        </a:cubicBezTo>
                        <a:cubicBezTo>
                          <a:pt x="10" y="0"/>
                          <a:pt x="7" y="1"/>
                          <a:pt x="7"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4" name="Freeform 7661">
                    <a:extLst>
                      <a:ext uri="{FF2B5EF4-FFF2-40B4-BE49-F238E27FC236}">
                        <a16:creationId xmlns:a16="http://schemas.microsoft.com/office/drawing/2014/main" xmlns="" id="{3F3EB1B5-05D9-40DA-9CFD-3B0304CDA706}"/>
                      </a:ext>
                    </a:extLst>
                  </p:cNvPr>
                  <p:cNvSpPr>
                    <a:spLocks noEditPoints="1"/>
                  </p:cNvSpPr>
                  <p:nvPr/>
                </p:nvSpPr>
                <p:spPr bwMode="auto">
                  <a:xfrm>
                    <a:off x="3936" y="2236"/>
                    <a:ext cx="7" cy="26"/>
                  </a:xfrm>
                  <a:custGeom>
                    <a:avLst/>
                    <a:gdLst>
                      <a:gd name="T0" fmla="*/ 5 w 10"/>
                      <a:gd name="T1" fmla="*/ 34 h 35"/>
                      <a:gd name="T2" fmla="*/ 2 w 10"/>
                      <a:gd name="T3" fmla="*/ 33 h 35"/>
                      <a:gd name="T4" fmla="*/ 0 w 10"/>
                      <a:gd name="T5" fmla="*/ 29 h 35"/>
                      <a:gd name="T6" fmla="*/ 1 w 10"/>
                      <a:gd name="T7" fmla="*/ 23 h 35"/>
                      <a:gd name="T8" fmla="*/ 4 w 10"/>
                      <a:gd name="T9" fmla="*/ 7 h 35"/>
                      <a:gd name="T10" fmla="*/ 6 w 10"/>
                      <a:gd name="T11" fmla="*/ 0 h 35"/>
                      <a:gd name="T12" fmla="*/ 6 w 10"/>
                      <a:gd name="T13" fmla="*/ 0 h 35"/>
                      <a:gd name="T14" fmla="*/ 7 w 10"/>
                      <a:gd name="T15" fmla="*/ 0 h 35"/>
                      <a:gd name="T16" fmla="*/ 10 w 10"/>
                      <a:gd name="T17" fmla="*/ 1 h 35"/>
                      <a:gd name="T18" fmla="*/ 10 w 10"/>
                      <a:gd name="T19" fmla="*/ 3 h 35"/>
                      <a:gd name="T20" fmla="*/ 9 w 10"/>
                      <a:gd name="T21" fmla="*/ 11 h 35"/>
                      <a:gd name="T22" fmla="*/ 8 w 10"/>
                      <a:gd name="T23" fmla="*/ 20 h 35"/>
                      <a:gd name="T24" fmla="*/ 8 w 10"/>
                      <a:gd name="T25" fmla="*/ 25 h 35"/>
                      <a:gd name="T26" fmla="*/ 8 w 10"/>
                      <a:gd name="T27" fmla="*/ 25 h 35"/>
                      <a:gd name="T28" fmla="*/ 5 w 10"/>
                      <a:gd name="T29" fmla="*/ 35 h 35"/>
                      <a:gd name="T30" fmla="*/ 5 w 10"/>
                      <a:gd name="T31" fmla="*/ 34 h 35"/>
                      <a:gd name="T32" fmla="*/ 4 w 10"/>
                      <a:gd name="T33" fmla="*/ 7 h 35"/>
                      <a:gd name="T34" fmla="*/ 2 w 10"/>
                      <a:gd name="T35" fmla="*/ 24 h 35"/>
                      <a:gd name="T36" fmla="*/ 1 w 10"/>
                      <a:gd name="T37" fmla="*/ 29 h 35"/>
                      <a:gd name="T38" fmla="*/ 2 w 10"/>
                      <a:gd name="T39" fmla="*/ 32 h 35"/>
                      <a:gd name="T40" fmla="*/ 5 w 10"/>
                      <a:gd name="T41" fmla="*/ 33 h 35"/>
                      <a:gd name="T42" fmla="*/ 5 w 10"/>
                      <a:gd name="T43" fmla="*/ 34 h 35"/>
                      <a:gd name="T44" fmla="*/ 8 w 10"/>
                      <a:gd name="T45" fmla="*/ 25 h 35"/>
                      <a:gd name="T46" fmla="*/ 8 w 10"/>
                      <a:gd name="T47" fmla="*/ 25 h 35"/>
                      <a:gd name="T48" fmla="*/ 8 w 10"/>
                      <a:gd name="T49" fmla="*/ 20 h 35"/>
                      <a:gd name="T50" fmla="*/ 8 w 10"/>
                      <a:gd name="T51" fmla="*/ 10 h 35"/>
                      <a:gd name="T52" fmla="*/ 10 w 10"/>
                      <a:gd name="T53" fmla="*/ 3 h 35"/>
                      <a:gd name="T54" fmla="*/ 9 w 10"/>
                      <a:gd name="T55" fmla="*/ 2 h 35"/>
                      <a:gd name="T56" fmla="*/ 7 w 10"/>
                      <a:gd name="T57" fmla="*/ 1 h 35"/>
                      <a:gd name="T58" fmla="*/ 6 w 10"/>
                      <a:gd name="T59" fmla="*/ 1 h 35"/>
                      <a:gd name="T60" fmla="*/ 6 w 10"/>
                      <a:gd name="T61" fmla="*/ 1 h 35"/>
                      <a:gd name="T62" fmla="*/ 6 w 10"/>
                      <a:gd name="T63" fmla="*/ 1 h 35"/>
                      <a:gd name="T64" fmla="*/ 6 w 10"/>
                      <a:gd name="T65" fmla="*/ 1 h 35"/>
                      <a:gd name="T66" fmla="*/ 4 w 10"/>
                      <a:gd name="T67" fmla="*/ 7 h 35"/>
                      <a:gd name="T68" fmla="*/ 6 w 10"/>
                      <a:gd name="T69" fmla="*/ 0 h 35"/>
                      <a:gd name="T70" fmla="*/ 6 w 10"/>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35">
                        <a:moveTo>
                          <a:pt x="5" y="34"/>
                        </a:moveTo>
                        <a:cubicBezTo>
                          <a:pt x="4" y="33"/>
                          <a:pt x="4" y="33"/>
                          <a:pt x="2" y="33"/>
                        </a:cubicBezTo>
                        <a:cubicBezTo>
                          <a:pt x="1" y="33"/>
                          <a:pt x="0" y="31"/>
                          <a:pt x="0" y="29"/>
                        </a:cubicBezTo>
                        <a:cubicBezTo>
                          <a:pt x="0" y="28"/>
                          <a:pt x="0" y="26"/>
                          <a:pt x="1" y="23"/>
                        </a:cubicBezTo>
                        <a:cubicBezTo>
                          <a:pt x="3" y="17"/>
                          <a:pt x="4" y="14"/>
                          <a:pt x="4" y="7"/>
                        </a:cubicBezTo>
                        <a:cubicBezTo>
                          <a:pt x="4" y="1"/>
                          <a:pt x="5" y="0"/>
                          <a:pt x="6" y="0"/>
                        </a:cubicBezTo>
                        <a:cubicBezTo>
                          <a:pt x="6" y="0"/>
                          <a:pt x="6" y="0"/>
                          <a:pt x="6" y="0"/>
                        </a:cubicBezTo>
                        <a:cubicBezTo>
                          <a:pt x="6" y="0"/>
                          <a:pt x="7" y="0"/>
                          <a:pt x="7" y="0"/>
                        </a:cubicBezTo>
                        <a:cubicBezTo>
                          <a:pt x="8" y="0"/>
                          <a:pt x="9" y="0"/>
                          <a:pt x="10" y="1"/>
                        </a:cubicBezTo>
                        <a:cubicBezTo>
                          <a:pt x="10" y="2"/>
                          <a:pt x="10" y="2"/>
                          <a:pt x="10" y="3"/>
                        </a:cubicBezTo>
                        <a:cubicBezTo>
                          <a:pt x="10" y="6"/>
                          <a:pt x="9" y="10"/>
                          <a:pt x="9" y="11"/>
                        </a:cubicBezTo>
                        <a:cubicBezTo>
                          <a:pt x="9" y="12"/>
                          <a:pt x="8" y="17"/>
                          <a:pt x="8" y="20"/>
                        </a:cubicBezTo>
                        <a:cubicBezTo>
                          <a:pt x="8" y="21"/>
                          <a:pt x="8" y="23"/>
                          <a:pt x="8" y="25"/>
                        </a:cubicBezTo>
                        <a:cubicBezTo>
                          <a:pt x="8" y="25"/>
                          <a:pt x="8" y="25"/>
                          <a:pt x="8" y="25"/>
                        </a:cubicBezTo>
                        <a:cubicBezTo>
                          <a:pt x="8" y="32"/>
                          <a:pt x="7" y="34"/>
                          <a:pt x="5" y="35"/>
                        </a:cubicBezTo>
                        <a:lnTo>
                          <a:pt x="5" y="34"/>
                        </a:lnTo>
                        <a:close/>
                        <a:moveTo>
                          <a:pt x="4" y="7"/>
                        </a:moveTo>
                        <a:cubicBezTo>
                          <a:pt x="4" y="14"/>
                          <a:pt x="4" y="18"/>
                          <a:pt x="2" y="24"/>
                        </a:cubicBezTo>
                        <a:cubicBezTo>
                          <a:pt x="1" y="26"/>
                          <a:pt x="1" y="28"/>
                          <a:pt x="1" y="29"/>
                        </a:cubicBezTo>
                        <a:cubicBezTo>
                          <a:pt x="1" y="31"/>
                          <a:pt x="1" y="32"/>
                          <a:pt x="2" y="32"/>
                        </a:cubicBezTo>
                        <a:cubicBezTo>
                          <a:pt x="4" y="32"/>
                          <a:pt x="4" y="32"/>
                          <a:pt x="5" y="33"/>
                        </a:cubicBezTo>
                        <a:cubicBezTo>
                          <a:pt x="5" y="34"/>
                          <a:pt x="5" y="34"/>
                          <a:pt x="5" y="34"/>
                        </a:cubicBezTo>
                        <a:cubicBezTo>
                          <a:pt x="6" y="34"/>
                          <a:pt x="8" y="32"/>
                          <a:pt x="8" y="25"/>
                        </a:cubicBezTo>
                        <a:cubicBezTo>
                          <a:pt x="8" y="25"/>
                          <a:pt x="8" y="25"/>
                          <a:pt x="8" y="25"/>
                        </a:cubicBezTo>
                        <a:cubicBezTo>
                          <a:pt x="8" y="23"/>
                          <a:pt x="8" y="21"/>
                          <a:pt x="8" y="20"/>
                        </a:cubicBezTo>
                        <a:cubicBezTo>
                          <a:pt x="8" y="17"/>
                          <a:pt x="8" y="11"/>
                          <a:pt x="8" y="10"/>
                        </a:cubicBezTo>
                        <a:cubicBezTo>
                          <a:pt x="9" y="9"/>
                          <a:pt x="10" y="5"/>
                          <a:pt x="10" y="3"/>
                        </a:cubicBezTo>
                        <a:cubicBezTo>
                          <a:pt x="10" y="2"/>
                          <a:pt x="9" y="2"/>
                          <a:pt x="9" y="2"/>
                        </a:cubicBezTo>
                        <a:cubicBezTo>
                          <a:pt x="9" y="1"/>
                          <a:pt x="8" y="1"/>
                          <a:pt x="7" y="1"/>
                        </a:cubicBezTo>
                        <a:cubicBezTo>
                          <a:pt x="7" y="1"/>
                          <a:pt x="6" y="1"/>
                          <a:pt x="6" y="1"/>
                        </a:cubicBezTo>
                        <a:cubicBezTo>
                          <a:pt x="6" y="1"/>
                          <a:pt x="6" y="1"/>
                          <a:pt x="6" y="1"/>
                        </a:cubicBezTo>
                        <a:cubicBezTo>
                          <a:pt x="6" y="1"/>
                          <a:pt x="6" y="1"/>
                          <a:pt x="6" y="1"/>
                        </a:cubicBezTo>
                        <a:cubicBezTo>
                          <a:pt x="6" y="1"/>
                          <a:pt x="6" y="1"/>
                          <a:pt x="6" y="1"/>
                        </a:cubicBezTo>
                        <a:cubicBezTo>
                          <a:pt x="6" y="1"/>
                          <a:pt x="4" y="1"/>
                          <a:pt x="4" y="7"/>
                        </a:cubicBezTo>
                        <a:close/>
                        <a:moveTo>
                          <a:pt x="6" y="0"/>
                        </a:moveTo>
                        <a:cubicBezTo>
                          <a:pt x="6" y="0"/>
                          <a:pt x="6" y="0"/>
                          <a:pt x="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5" name="Freeform 7662">
                    <a:extLst>
                      <a:ext uri="{FF2B5EF4-FFF2-40B4-BE49-F238E27FC236}">
                        <a16:creationId xmlns:a16="http://schemas.microsoft.com/office/drawing/2014/main" xmlns="" id="{37203E9D-1E1F-49E2-96B5-310F65AE9F71}"/>
                      </a:ext>
                    </a:extLst>
                  </p:cNvPr>
                  <p:cNvSpPr>
                    <a:spLocks noEditPoints="1"/>
                  </p:cNvSpPr>
                  <p:nvPr/>
                </p:nvSpPr>
                <p:spPr bwMode="auto">
                  <a:xfrm>
                    <a:off x="3937" y="2237"/>
                    <a:ext cx="6" cy="25"/>
                  </a:xfrm>
                  <a:custGeom>
                    <a:avLst/>
                    <a:gdLst>
                      <a:gd name="T0" fmla="*/ 5 w 9"/>
                      <a:gd name="T1" fmla="*/ 1 h 33"/>
                      <a:gd name="T2" fmla="*/ 6 w 9"/>
                      <a:gd name="T3" fmla="*/ 2 h 33"/>
                      <a:gd name="T4" fmla="*/ 6 w 9"/>
                      <a:gd name="T5" fmla="*/ 2 h 33"/>
                      <a:gd name="T6" fmla="*/ 5 w 9"/>
                      <a:gd name="T7" fmla="*/ 1 h 33"/>
                      <a:gd name="T8" fmla="*/ 4 w 9"/>
                      <a:gd name="T9" fmla="*/ 0 h 33"/>
                      <a:gd name="T10" fmla="*/ 3 w 9"/>
                      <a:gd name="T11" fmla="*/ 6 h 33"/>
                      <a:gd name="T12" fmla="*/ 1 w 9"/>
                      <a:gd name="T13" fmla="*/ 23 h 33"/>
                      <a:gd name="T14" fmla="*/ 0 w 9"/>
                      <a:gd name="T15" fmla="*/ 28 h 33"/>
                      <a:gd name="T16" fmla="*/ 1 w 9"/>
                      <a:gd name="T17" fmla="*/ 31 h 33"/>
                      <a:gd name="T18" fmla="*/ 4 w 9"/>
                      <a:gd name="T19" fmla="*/ 32 h 33"/>
                      <a:gd name="T20" fmla="*/ 4 w 9"/>
                      <a:gd name="T21" fmla="*/ 33 h 33"/>
                      <a:gd name="T22" fmla="*/ 7 w 9"/>
                      <a:gd name="T23" fmla="*/ 24 h 33"/>
                      <a:gd name="T24" fmla="*/ 7 w 9"/>
                      <a:gd name="T25" fmla="*/ 24 h 33"/>
                      <a:gd name="T26" fmla="*/ 7 w 9"/>
                      <a:gd name="T27" fmla="*/ 19 h 33"/>
                      <a:gd name="T28" fmla="*/ 7 w 9"/>
                      <a:gd name="T29" fmla="*/ 9 h 33"/>
                      <a:gd name="T30" fmla="*/ 9 w 9"/>
                      <a:gd name="T31" fmla="*/ 2 h 33"/>
                      <a:gd name="T32" fmla="*/ 8 w 9"/>
                      <a:gd name="T33" fmla="*/ 2 h 33"/>
                      <a:gd name="T34" fmla="*/ 6 w 9"/>
                      <a:gd name="T35" fmla="*/ 11 h 33"/>
                      <a:gd name="T36" fmla="*/ 6 w 9"/>
                      <a:gd name="T37" fmla="*/ 28 h 33"/>
                      <a:gd name="T38" fmla="*/ 5 w 9"/>
                      <a:gd name="T39" fmla="*/ 30 h 33"/>
                      <a:gd name="T40" fmla="*/ 3 w 9"/>
                      <a:gd name="T41" fmla="*/ 28 h 33"/>
                      <a:gd name="T42" fmla="*/ 3 w 9"/>
                      <a:gd name="T43" fmla="*/ 28 h 33"/>
                      <a:gd name="T44" fmla="*/ 2 w 9"/>
                      <a:gd name="T45" fmla="*/ 28 h 33"/>
                      <a:gd name="T46" fmla="*/ 2 w 9"/>
                      <a:gd name="T47" fmla="*/ 29 h 33"/>
                      <a:gd name="T48" fmla="*/ 1 w 9"/>
                      <a:gd name="T49" fmla="*/ 28 h 33"/>
                      <a:gd name="T50" fmla="*/ 3 w 9"/>
                      <a:gd name="T51" fmla="*/ 18 h 33"/>
                      <a:gd name="T52" fmla="*/ 4 w 9"/>
                      <a:gd name="T53" fmla="*/ 8 h 33"/>
                      <a:gd name="T54" fmla="*/ 4 w 9"/>
                      <a:gd name="T55" fmla="*/ 2 h 33"/>
                      <a:gd name="T56" fmla="*/ 5 w 9"/>
                      <a:gd name="T57" fmla="*/ 1 h 33"/>
                      <a:gd name="T58" fmla="*/ 4 w 9"/>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5" y="1"/>
                        </a:moveTo>
                        <a:cubicBezTo>
                          <a:pt x="5" y="2"/>
                          <a:pt x="5" y="2"/>
                          <a:pt x="6" y="2"/>
                        </a:cubicBezTo>
                        <a:cubicBezTo>
                          <a:pt x="6" y="2"/>
                          <a:pt x="6" y="2"/>
                          <a:pt x="6" y="2"/>
                        </a:cubicBezTo>
                        <a:lnTo>
                          <a:pt x="5" y="1"/>
                        </a:lnTo>
                        <a:close/>
                        <a:moveTo>
                          <a:pt x="4" y="0"/>
                        </a:moveTo>
                        <a:cubicBezTo>
                          <a:pt x="4" y="1"/>
                          <a:pt x="3" y="2"/>
                          <a:pt x="3" y="6"/>
                        </a:cubicBezTo>
                        <a:cubicBezTo>
                          <a:pt x="3" y="13"/>
                          <a:pt x="3" y="17"/>
                          <a:pt x="1" y="23"/>
                        </a:cubicBezTo>
                        <a:cubicBezTo>
                          <a:pt x="0" y="25"/>
                          <a:pt x="0" y="27"/>
                          <a:pt x="0" y="28"/>
                        </a:cubicBezTo>
                        <a:cubicBezTo>
                          <a:pt x="0" y="30"/>
                          <a:pt x="0" y="31"/>
                          <a:pt x="1" y="31"/>
                        </a:cubicBezTo>
                        <a:cubicBezTo>
                          <a:pt x="3" y="31"/>
                          <a:pt x="3" y="31"/>
                          <a:pt x="4" y="32"/>
                        </a:cubicBezTo>
                        <a:cubicBezTo>
                          <a:pt x="4" y="33"/>
                          <a:pt x="4" y="33"/>
                          <a:pt x="4" y="33"/>
                        </a:cubicBezTo>
                        <a:cubicBezTo>
                          <a:pt x="5" y="33"/>
                          <a:pt x="7" y="31"/>
                          <a:pt x="7" y="24"/>
                        </a:cubicBezTo>
                        <a:cubicBezTo>
                          <a:pt x="7" y="24"/>
                          <a:pt x="7" y="24"/>
                          <a:pt x="7" y="24"/>
                        </a:cubicBezTo>
                        <a:cubicBezTo>
                          <a:pt x="7" y="22"/>
                          <a:pt x="7" y="20"/>
                          <a:pt x="7" y="19"/>
                        </a:cubicBezTo>
                        <a:cubicBezTo>
                          <a:pt x="7" y="16"/>
                          <a:pt x="7" y="10"/>
                          <a:pt x="7" y="9"/>
                        </a:cubicBezTo>
                        <a:cubicBezTo>
                          <a:pt x="8" y="8"/>
                          <a:pt x="9" y="5"/>
                          <a:pt x="9" y="2"/>
                        </a:cubicBezTo>
                        <a:cubicBezTo>
                          <a:pt x="8" y="2"/>
                          <a:pt x="8" y="2"/>
                          <a:pt x="8" y="2"/>
                        </a:cubicBezTo>
                        <a:cubicBezTo>
                          <a:pt x="8" y="4"/>
                          <a:pt x="7" y="8"/>
                          <a:pt x="6" y="11"/>
                        </a:cubicBezTo>
                        <a:cubicBezTo>
                          <a:pt x="6" y="13"/>
                          <a:pt x="7" y="25"/>
                          <a:pt x="6" y="28"/>
                        </a:cubicBezTo>
                        <a:cubicBezTo>
                          <a:pt x="5" y="29"/>
                          <a:pt x="5" y="30"/>
                          <a:pt x="5" y="30"/>
                        </a:cubicBezTo>
                        <a:cubicBezTo>
                          <a:pt x="4" y="30"/>
                          <a:pt x="4" y="28"/>
                          <a:pt x="3" y="28"/>
                        </a:cubicBezTo>
                        <a:cubicBezTo>
                          <a:pt x="3" y="28"/>
                          <a:pt x="3" y="28"/>
                          <a:pt x="3" y="28"/>
                        </a:cubicBezTo>
                        <a:cubicBezTo>
                          <a:pt x="2" y="28"/>
                          <a:pt x="2" y="28"/>
                          <a:pt x="2" y="28"/>
                        </a:cubicBezTo>
                        <a:cubicBezTo>
                          <a:pt x="2" y="29"/>
                          <a:pt x="2" y="29"/>
                          <a:pt x="2" y="29"/>
                        </a:cubicBezTo>
                        <a:cubicBezTo>
                          <a:pt x="1" y="29"/>
                          <a:pt x="1" y="29"/>
                          <a:pt x="1" y="28"/>
                        </a:cubicBezTo>
                        <a:cubicBezTo>
                          <a:pt x="0" y="27"/>
                          <a:pt x="2" y="20"/>
                          <a:pt x="3" y="18"/>
                        </a:cubicBezTo>
                        <a:cubicBezTo>
                          <a:pt x="4" y="16"/>
                          <a:pt x="4" y="10"/>
                          <a:pt x="4" y="8"/>
                        </a:cubicBezTo>
                        <a:cubicBezTo>
                          <a:pt x="4" y="6"/>
                          <a:pt x="4" y="2"/>
                          <a:pt x="4" y="2"/>
                        </a:cubicBezTo>
                        <a:cubicBezTo>
                          <a:pt x="5" y="2"/>
                          <a:pt x="5" y="1"/>
                          <a:pt x="5" y="1"/>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6" name="Freeform 7663">
                    <a:extLst>
                      <a:ext uri="{FF2B5EF4-FFF2-40B4-BE49-F238E27FC236}">
                        <a16:creationId xmlns:a16="http://schemas.microsoft.com/office/drawing/2014/main" xmlns="" id="{4DFF631A-B882-4368-A8AF-DEA2D1BA6A93}"/>
                      </a:ext>
                    </a:extLst>
                  </p:cNvPr>
                  <p:cNvSpPr>
                    <a:spLocks/>
                  </p:cNvSpPr>
                  <p:nvPr/>
                </p:nvSpPr>
                <p:spPr bwMode="auto">
                  <a:xfrm>
                    <a:off x="3935" y="2237"/>
                    <a:ext cx="8" cy="25"/>
                  </a:xfrm>
                  <a:custGeom>
                    <a:avLst/>
                    <a:gdLst>
                      <a:gd name="T0" fmla="*/ 6 w 11"/>
                      <a:gd name="T1" fmla="*/ 0 h 33"/>
                      <a:gd name="T2" fmla="*/ 5 w 11"/>
                      <a:gd name="T3" fmla="*/ 6 h 33"/>
                      <a:gd name="T4" fmla="*/ 2 w 11"/>
                      <a:gd name="T5" fmla="*/ 22 h 33"/>
                      <a:gd name="T6" fmla="*/ 3 w 11"/>
                      <a:gd name="T7" fmla="*/ 31 h 33"/>
                      <a:gd name="T8" fmla="*/ 6 w 11"/>
                      <a:gd name="T9" fmla="*/ 33 h 33"/>
                      <a:gd name="T10" fmla="*/ 6 w 11"/>
                      <a:gd name="T11" fmla="*/ 33 h 33"/>
                      <a:gd name="T12" fmla="*/ 9 w 11"/>
                      <a:gd name="T13" fmla="*/ 24 h 33"/>
                      <a:gd name="T14" fmla="*/ 10 w 11"/>
                      <a:gd name="T15" fmla="*/ 10 h 33"/>
                      <a:gd name="T16" fmla="*/ 11 w 11"/>
                      <a:gd name="T17" fmla="*/ 2 h 33"/>
                      <a:gd name="T18" fmla="*/ 11 w 11"/>
                      <a:gd name="T19" fmla="*/ 2 h 33"/>
                      <a:gd name="T20" fmla="*/ 9 w 11"/>
                      <a:gd name="T21" fmla="*/ 9 h 33"/>
                      <a:gd name="T22" fmla="*/ 9 w 11"/>
                      <a:gd name="T23" fmla="*/ 19 h 33"/>
                      <a:gd name="T24" fmla="*/ 9 w 11"/>
                      <a:gd name="T25" fmla="*/ 24 h 33"/>
                      <a:gd name="T26" fmla="*/ 9 w 11"/>
                      <a:gd name="T27" fmla="*/ 24 h 33"/>
                      <a:gd name="T28" fmla="*/ 6 w 11"/>
                      <a:gd name="T29" fmla="*/ 33 h 33"/>
                      <a:gd name="T30" fmla="*/ 6 w 11"/>
                      <a:gd name="T31" fmla="*/ 32 h 33"/>
                      <a:gd name="T32" fmla="*/ 3 w 11"/>
                      <a:gd name="T33" fmla="*/ 31 h 33"/>
                      <a:gd name="T34" fmla="*/ 2 w 11"/>
                      <a:gd name="T35" fmla="*/ 28 h 33"/>
                      <a:gd name="T36" fmla="*/ 3 w 11"/>
                      <a:gd name="T37" fmla="*/ 23 h 33"/>
                      <a:gd name="T38" fmla="*/ 5 w 11"/>
                      <a:gd name="T39" fmla="*/ 6 h 33"/>
                      <a:gd name="T40" fmla="*/ 6 w 11"/>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33">
                        <a:moveTo>
                          <a:pt x="6" y="0"/>
                        </a:moveTo>
                        <a:cubicBezTo>
                          <a:pt x="6" y="0"/>
                          <a:pt x="5" y="2"/>
                          <a:pt x="5" y="6"/>
                        </a:cubicBezTo>
                        <a:cubicBezTo>
                          <a:pt x="5" y="13"/>
                          <a:pt x="4" y="17"/>
                          <a:pt x="2" y="22"/>
                        </a:cubicBezTo>
                        <a:cubicBezTo>
                          <a:pt x="0" y="28"/>
                          <a:pt x="1" y="31"/>
                          <a:pt x="3" y="31"/>
                        </a:cubicBezTo>
                        <a:cubicBezTo>
                          <a:pt x="5" y="32"/>
                          <a:pt x="5" y="32"/>
                          <a:pt x="6" y="33"/>
                        </a:cubicBezTo>
                        <a:cubicBezTo>
                          <a:pt x="6" y="33"/>
                          <a:pt x="6" y="33"/>
                          <a:pt x="6" y="33"/>
                        </a:cubicBezTo>
                        <a:cubicBezTo>
                          <a:pt x="7" y="33"/>
                          <a:pt x="9" y="31"/>
                          <a:pt x="9" y="24"/>
                        </a:cubicBezTo>
                        <a:cubicBezTo>
                          <a:pt x="9" y="16"/>
                          <a:pt x="10" y="11"/>
                          <a:pt x="10" y="10"/>
                        </a:cubicBezTo>
                        <a:cubicBezTo>
                          <a:pt x="10" y="9"/>
                          <a:pt x="11" y="5"/>
                          <a:pt x="11" y="2"/>
                        </a:cubicBezTo>
                        <a:cubicBezTo>
                          <a:pt x="11" y="2"/>
                          <a:pt x="11" y="2"/>
                          <a:pt x="11" y="2"/>
                        </a:cubicBezTo>
                        <a:cubicBezTo>
                          <a:pt x="11" y="5"/>
                          <a:pt x="10" y="8"/>
                          <a:pt x="9" y="9"/>
                        </a:cubicBezTo>
                        <a:cubicBezTo>
                          <a:pt x="9" y="10"/>
                          <a:pt x="9" y="16"/>
                          <a:pt x="9" y="19"/>
                        </a:cubicBezTo>
                        <a:cubicBezTo>
                          <a:pt x="9" y="20"/>
                          <a:pt x="9" y="22"/>
                          <a:pt x="9" y="24"/>
                        </a:cubicBezTo>
                        <a:cubicBezTo>
                          <a:pt x="9" y="24"/>
                          <a:pt x="9" y="24"/>
                          <a:pt x="9" y="24"/>
                        </a:cubicBezTo>
                        <a:cubicBezTo>
                          <a:pt x="9" y="31"/>
                          <a:pt x="7" y="33"/>
                          <a:pt x="6" y="33"/>
                        </a:cubicBezTo>
                        <a:cubicBezTo>
                          <a:pt x="6" y="32"/>
                          <a:pt x="6" y="32"/>
                          <a:pt x="6" y="32"/>
                        </a:cubicBezTo>
                        <a:cubicBezTo>
                          <a:pt x="5" y="31"/>
                          <a:pt x="5" y="31"/>
                          <a:pt x="3" y="31"/>
                        </a:cubicBezTo>
                        <a:cubicBezTo>
                          <a:pt x="2" y="31"/>
                          <a:pt x="2" y="30"/>
                          <a:pt x="2" y="28"/>
                        </a:cubicBezTo>
                        <a:cubicBezTo>
                          <a:pt x="2" y="27"/>
                          <a:pt x="2" y="25"/>
                          <a:pt x="3" y="23"/>
                        </a:cubicBezTo>
                        <a:cubicBezTo>
                          <a:pt x="5" y="17"/>
                          <a:pt x="5" y="13"/>
                          <a:pt x="5" y="6"/>
                        </a:cubicBezTo>
                        <a:cubicBezTo>
                          <a:pt x="5" y="2"/>
                          <a:pt x="6" y="1"/>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7" name="Freeform 7664">
                    <a:extLst>
                      <a:ext uri="{FF2B5EF4-FFF2-40B4-BE49-F238E27FC236}">
                        <a16:creationId xmlns:a16="http://schemas.microsoft.com/office/drawing/2014/main" xmlns="" id="{8C4F4D99-CF9C-4627-BDDB-B825D0FA65F3}"/>
                      </a:ext>
                    </a:extLst>
                  </p:cNvPr>
                  <p:cNvSpPr>
                    <a:spLocks/>
                  </p:cNvSpPr>
                  <p:nvPr/>
                </p:nvSpPr>
                <p:spPr bwMode="auto">
                  <a:xfrm>
                    <a:off x="3937" y="2239"/>
                    <a:ext cx="5" cy="19"/>
                  </a:xfrm>
                  <a:custGeom>
                    <a:avLst/>
                    <a:gdLst>
                      <a:gd name="T0" fmla="*/ 5 w 6"/>
                      <a:gd name="T1" fmla="*/ 1 h 25"/>
                      <a:gd name="T2" fmla="*/ 4 w 6"/>
                      <a:gd name="T3" fmla="*/ 6 h 25"/>
                      <a:gd name="T4" fmla="*/ 2 w 6"/>
                      <a:gd name="T5" fmla="*/ 18 h 25"/>
                      <a:gd name="T6" fmla="*/ 1 w 6"/>
                      <a:gd name="T7" fmla="*/ 23 h 25"/>
                      <a:gd name="T8" fmla="*/ 3 w 6"/>
                      <a:gd name="T9" fmla="*/ 24 h 25"/>
                      <a:gd name="T10" fmla="*/ 4 w 6"/>
                      <a:gd name="T11" fmla="*/ 19 h 25"/>
                      <a:gd name="T12" fmla="*/ 5 w 6"/>
                      <a:gd name="T13" fmla="*/ 4 h 25"/>
                      <a:gd name="T14" fmla="*/ 5 w 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5">
                        <a:moveTo>
                          <a:pt x="5" y="1"/>
                        </a:moveTo>
                        <a:cubicBezTo>
                          <a:pt x="5" y="1"/>
                          <a:pt x="4" y="4"/>
                          <a:pt x="4" y="6"/>
                        </a:cubicBezTo>
                        <a:cubicBezTo>
                          <a:pt x="4" y="8"/>
                          <a:pt x="3" y="16"/>
                          <a:pt x="2" y="18"/>
                        </a:cubicBezTo>
                        <a:cubicBezTo>
                          <a:pt x="1" y="20"/>
                          <a:pt x="0" y="24"/>
                          <a:pt x="1" y="23"/>
                        </a:cubicBezTo>
                        <a:cubicBezTo>
                          <a:pt x="2" y="23"/>
                          <a:pt x="3" y="23"/>
                          <a:pt x="3" y="24"/>
                        </a:cubicBezTo>
                        <a:cubicBezTo>
                          <a:pt x="4" y="25"/>
                          <a:pt x="3" y="22"/>
                          <a:pt x="4" y="19"/>
                        </a:cubicBezTo>
                        <a:cubicBezTo>
                          <a:pt x="4" y="15"/>
                          <a:pt x="4" y="6"/>
                          <a:pt x="5" y="4"/>
                        </a:cubicBezTo>
                        <a:cubicBezTo>
                          <a:pt x="6" y="1"/>
                          <a:pt x="5" y="0"/>
                          <a:pt x="5"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8" name="Freeform 7665">
                    <a:extLst>
                      <a:ext uri="{FF2B5EF4-FFF2-40B4-BE49-F238E27FC236}">
                        <a16:creationId xmlns:a16="http://schemas.microsoft.com/office/drawing/2014/main" xmlns="" id="{23CCB931-45E9-4FC2-B435-09041BDE599D}"/>
                      </a:ext>
                    </a:extLst>
                  </p:cNvPr>
                  <p:cNvSpPr>
                    <a:spLocks/>
                  </p:cNvSpPr>
                  <p:nvPr/>
                </p:nvSpPr>
                <p:spPr bwMode="auto">
                  <a:xfrm>
                    <a:off x="3925" y="2286"/>
                    <a:ext cx="9" cy="10"/>
                  </a:xfrm>
                  <a:custGeom>
                    <a:avLst/>
                    <a:gdLst>
                      <a:gd name="T0" fmla="*/ 10 w 11"/>
                      <a:gd name="T1" fmla="*/ 4 h 13"/>
                      <a:gd name="T2" fmla="*/ 8 w 11"/>
                      <a:gd name="T3" fmla="*/ 8 h 13"/>
                      <a:gd name="T4" fmla="*/ 3 w 11"/>
                      <a:gd name="T5" fmla="*/ 13 h 13"/>
                      <a:gd name="T6" fmla="*/ 4 w 11"/>
                      <a:gd name="T7" fmla="*/ 7 h 13"/>
                      <a:gd name="T8" fmla="*/ 7 w 11"/>
                      <a:gd name="T9" fmla="*/ 1 h 13"/>
                      <a:gd name="T10" fmla="*/ 1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10" y="4"/>
                        </a:moveTo>
                        <a:cubicBezTo>
                          <a:pt x="10" y="4"/>
                          <a:pt x="11" y="5"/>
                          <a:pt x="8" y="8"/>
                        </a:cubicBezTo>
                        <a:cubicBezTo>
                          <a:pt x="4" y="12"/>
                          <a:pt x="5" y="13"/>
                          <a:pt x="3" y="13"/>
                        </a:cubicBezTo>
                        <a:cubicBezTo>
                          <a:pt x="0" y="13"/>
                          <a:pt x="2" y="10"/>
                          <a:pt x="4" y="7"/>
                        </a:cubicBezTo>
                        <a:cubicBezTo>
                          <a:pt x="5" y="5"/>
                          <a:pt x="4" y="3"/>
                          <a:pt x="7" y="1"/>
                        </a:cubicBezTo>
                        <a:cubicBezTo>
                          <a:pt x="10" y="0"/>
                          <a:pt x="10" y="4"/>
                          <a:pt x="1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9" name="Freeform 7666">
                    <a:extLst>
                      <a:ext uri="{FF2B5EF4-FFF2-40B4-BE49-F238E27FC236}">
                        <a16:creationId xmlns:a16="http://schemas.microsoft.com/office/drawing/2014/main" xmlns="" id="{CC3E739A-8228-4D3B-BD9E-D66193902EF3}"/>
                      </a:ext>
                    </a:extLst>
                  </p:cNvPr>
                  <p:cNvSpPr>
                    <a:spLocks noEditPoints="1"/>
                  </p:cNvSpPr>
                  <p:nvPr/>
                </p:nvSpPr>
                <p:spPr bwMode="auto">
                  <a:xfrm>
                    <a:off x="3925" y="2286"/>
                    <a:ext cx="9" cy="11"/>
                  </a:xfrm>
                  <a:custGeom>
                    <a:avLst/>
                    <a:gdLst>
                      <a:gd name="T0" fmla="*/ 2 w 11"/>
                      <a:gd name="T1" fmla="*/ 14 h 14"/>
                      <a:gd name="T2" fmla="*/ 2 w 11"/>
                      <a:gd name="T3" fmla="*/ 13 h 14"/>
                      <a:gd name="T4" fmla="*/ 2 w 11"/>
                      <a:gd name="T5" fmla="*/ 13 h 14"/>
                      <a:gd name="T6" fmla="*/ 3 w 11"/>
                      <a:gd name="T7" fmla="*/ 7 h 14"/>
                      <a:gd name="T8" fmla="*/ 6 w 11"/>
                      <a:gd name="T9" fmla="*/ 2 h 14"/>
                      <a:gd name="T10" fmla="*/ 7 w 11"/>
                      <a:gd name="T11" fmla="*/ 1 h 14"/>
                      <a:gd name="T12" fmla="*/ 10 w 11"/>
                      <a:gd name="T13" fmla="*/ 1 h 14"/>
                      <a:gd name="T14" fmla="*/ 11 w 11"/>
                      <a:gd name="T15" fmla="*/ 3 h 14"/>
                      <a:gd name="T16" fmla="*/ 8 w 11"/>
                      <a:gd name="T17" fmla="*/ 9 h 14"/>
                      <a:gd name="T18" fmla="*/ 4 w 11"/>
                      <a:gd name="T19" fmla="*/ 13 h 14"/>
                      <a:gd name="T20" fmla="*/ 2 w 11"/>
                      <a:gd name="T21" fmla="*/ 14 h 14"/>
                      <a:gd name="T22" fmla="*/ 10 w 11"/>
                      <a:gd name="T23" fmla="*/ 4 h 14"/>
                      <a:gd name="T24" fmla="*/ 10 w 11"/>
                      <a:gd name="T25" fmla="*/ 4 h 14"/>
                      <a:gd name="T26" fmla="*/ 10 w 11"/>
                      <a:gd name="T27" fmla="*/ 4 h 14"/>
                      <a:gd name="T28" fmla="*/ 9 w 11"/>
                      <a:gd name="T29" fmla="*/ 2 h 14"/>
                      <a:gd name="T30" fmla="*/ 7 w 11"/>
                      <a:gd name="T31" fmla="*/ 2 h 14"/>
                      <a:gd name="T32" fmla="*/ 6 w 11"/>
                      <a:gd name="T33" fmla="*/ 2 h 14"/>
                      <a:gd name="T34" fmla="*/ 4 w 11"/>
                      <a:gd name="T35" fmla="*/ 8 h 14"/>
                      <a:gd name="T36" fmla="*/ 2 w 11"/>
                      <a:gd name="T37" fmla="*/ 13 h 14"/>
                      <a:gd name="T38" fmla="*/ 3 w 11"/>
                      <a:gd name="T39" fmla="*/ 13 h 14"/>
                      <a:gd name="T40" fmla="*/ 4 w 11"/>
                      <a:gd name="T41" fmla="*/ 13 h 14"/>
                      <a:gd name="T42" fmla="*/ 7 w 11"/>
                      <a:gd name="T43" fmla="*/ 8 h 14"/>
                      <a:gd name="T44" fmla="*/ 10 w 11"/>
                      <a:gd name="T45" fmla="*/ 5 h 14"/>
                      <a:gd name="T46" fmla="*/ 10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2" y="14"/>
                        </a:moveTo>
                        <a:cubicBezTo>
                          <a:pt x="2" y="13"/>
                          <a:pt x="2" y="13"/>
                          <a:pt x="2" y="13"/>
                        </a:cubicBezTo>
                        <a:cubicBezTo>
                          <a:pt x="2" y="13"/>
                          <a:pt x="2" y="13"/>
                          <a:pt x="2" y="13"/>
                        </a:cubicBezTo>
                        <a:cubicBezTo>
                          <a:pt x="0" y="12"/>
                          <a:pt x="2" y="10"/>
                          <a:pt x="3" y="7"/>
                        </a:cubicBezTo>
                        <a:cubicBezTo>
                          <a:pt x="5" y="5"/>
                          <a:pt x="4" y="4"/>
                          <a:pt x="6" y="2"/>
                        </a:cubicBezTo>
                        <a:cubicBezTo>
                          <a:pt x="6" y="2"/>
                          <a:pt x="6" y="1"/>
                          <a:pt x="7" y="1"/>
                        </a:cubicBezTo>
                        <a:cubicBezTo>
                          <a:pt x="8" y="0"/>
                          <a:pt x="9" y="1"/>
                          <a:pt x="10" y="1"/>
                        </a:cubicBezTo>
                        <a:cubicBezTo>
                          <a:pt x="11" y="2"/>
                          <a:pt x="11" y="3"/>
                          <a:pt x="11" y="3"/>
                        </a:cubicBezTo>
                        <a:cubicBezTo>
                          <a:pt x="11" y="4"/>
                          <a:pt x="11" y="5"/>
                          <a:pt x="8" y="9"/>
                        </a:cubicBezTo>
                        <a:cubicBezTo>
                          <a:pt x="6" y="11"/>
                          <a:pt x="5" y="12"/>
                          <a:pt x="4" y="13"/>
                        </a:cubicBezTo>
                        <a:cubicBezTo>
                          <a:pt x="4" y="14"/>
                          <a:pt x="3" y="14"/>
                          <a:pt x="2" y="14"/>
                        </a:cubicBezTo>
                        <a:close/>
                        <a:moveTo>
                          <a:pt x="10" y="4"/>
                        </a:moveTo>
                        <a:cubicBezTo>
                          <a:pt x="10" y="4"/>
                          <a:pt x="10" y="4"/>
                          <a:pt x="10" y="4"/>
                        </a:cubicBezTo>
                        <a:cubicBezTo>
                          <a:pt x="10" y="4"/>
                          <a:pt x="10" y="4"/>
                          <a:pt x="10" y="4"/>
                        </a:cubicBezTo>
                        <a:cubicBezTo>
                          <a:pt x="10" y="4"/>
                          <a:pt x="10" y="3"/>
                          <a:pt x="9" y="2"/>
                        </a:cubicBezTo>
                        <a:cubicBezTo>
                          <a:pt x="9" y="1"/>
                          <a:pt x="8" y="1"/>
                          <a:pt x="7" y="2"/>
                        </a:cubicBezTo>
                        <a:cubicBezTo>
                          <a:pt x="7" y="2"/>
                          <a:pt x="6" y="2"/>
                          <a:pt x="6" y="2"/>
                        </a:cubicBezTo>
                        <a:cubicBezTo>
                          <a:pt x="5" y="3"/>
                          <a:pt x="6" y="5"/>
                          <a:pt x="4" y="8"/>
                        </a:cubicBezTo>
                        <a:cubicBezTo>
                          <a:pt x="3" y="10"/>
                          <a:pt x="1" y="12"/>
                          <a:pt x="2" y="13"/>
                        </a:cubicBezTo>
                        <a:cubicBezTo>
                          <a:pt x="3" y="13"/>
                          <a:pt x="3" y="13"/>
                          <a:pt x="3" y="13"/>
                        </a:cubicBezTo>
                        <a:cubicBezTo>
                          <a:pt x="4" y="13"/>
                          <a:pt x="4" y="13"/>
                          <a:pt x="4" y="13"/>
                        </a:cubicBezTo>
                        <a:cubicBezTo>
                          <a:pt x="4" y="12"/>
                          <a:pt x="5" y="11"/>
                          <a:pt x="7" y="8"/>
                        </a:cubicBezTo>
                        <a:cubicBezTo>
                          <a:pt x="9" y="6"/>
                          <a:pt x="10" y="5"/>
                          <a:pt x="10" y="5"/>
                        </a:cubicBezTo>
                        <a:cubicBezTo>
                          <a:pt x="10" y="4"/>
                          <a:pt x="10" y="4"/>
                          <a:pt x="10"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0" name="Freeform 7667">
                    <a:extLst>
                      <a:ext uri="{FF2B5EF4-FFF2-40B4-BE49-F238E27FC236}">
                        <a16:creationId xmlns:a16="http://schemas.microsoft.com/office/drawing/2014/main" xmlns="" id="{276B5AB0-5129-4B47-A9BE-7FFEA34EF8AC}"/>
                      </a:ext>
                    </a:extLst>
                  </p:cNvPr>
                  <p:cNvSpPr>
                    <a:spLocks noEditPoints="1"/>
                  </p:cNvSpPr>
                  <p:nvPr/>
                </p:nvSpPr>
                <p:spPr bwMode="auto">
                  <a:xfrm>
                    <a:off x="3926" y="2287"/>
                    <a:ext cx="7" cy="9"/>
                  </a:xfrm>
                  <a:custGeom>
                    <a:avLst/>
                    <a:gdLst>
                      <a:gd name="T0" fmla="*/ 3 w 9"/>
                      <a:gd name="T1" fmla="*/ 10 h 12"/>
                      <a:gd name="T2" fmla="*/ 3 w 9"/>
                      <a:gd name="T3" fmla="*/ 10 h 12"/>
                      <a:gd name="T4" fmla="*/ 4 w 9"/>
                      <a:gd name="T5" fmla="*/ 7 h 12"/>
                      <a:gd name="T6" fmla="*/ 6 w 9"/>
                      <a:gd name="T7" fmla="*/ 3 h 12"/>
                      <a:gd name="T8" fmla="*/ 7 w 9"/>
                      <a:gd name="T9" fmla="*/ 2 h 12"/>
                      <a:gd name="T10" fmla="*/ 8 w 9"/>
                      <a:gd name="T11" fmla="*/ 4 h 12"/>
                      <a:gd name="T12" fmla="*/ 6 w 9"/>
                      <a:gd name="T13" fmla="*/ 6 h 12"/>
                      <a:gd name="T14" fmla="*/ 3 w 9"/>
                      <a:gd name="T15" fmla="*/ 10 h 12"/>
                      <a:gd name="T16" fmla="*/ 7 w 9"/>
                      <a:gd name="T17" fmla="*/ 0 h 12"/>
                      <a:gd name="T18" fmla="*/ 6 w 9"/>
                      <a:gd name="T19" fmla="*/ 1 h 12"/>
                      <a:gd name="T20" fmla="*/ 5 w 9"/>
                      <a:gd name="T21" fmla="*/ 1 h 12"/>
                      <a:gd name="T22" fmla="*/ 3 w 9"/>
                      <a:gd name="T23" fmla="*/ 7 h 12"/>
                      <a:gd name="T24" fmla="*/ 1 w 9"/>
                      <a:gd name="T25" fmla="*/ 12 h 12"/>
                      <a:gd name="T26" fmla="*/ 2 w 9"/>
                      <a:gd name="T27" fmla="*/ 12 h 12"/>
                      <a:gd name="T28" fmla="*/ 2 w 9"/>
                      <a:gd name="T29" fmla="*/ 12 h 12"/>
                      <a:gd name="T30" fmla="*/ 3 w 9"/>
                      <a:gd name="T31" fmla="*/ 12 h 12"/>
                      <a:gd name="T32" fmla="*/ 6 w 9"/>
                      <a:gd name="T33" fmla="*/ 7 h 12"/>
                      <a:gd name="T34" fmla="*/ 9 w 9"/>
                      <a:gd name="T35" fmla="*/ 4 h 12"/>
                      <a:gd name="T36" fmla="*/ 9 w 9"/>
                      <a:gd name="T37" fmla="*/ 3 h 12"/>
                      <a:gd name="T38" fmla="*/ 9 w 9"/>
                      <a:gd name="T39" fmla="*/ 3 h 12"/>
                      <a:gd name="T40" fmla="*/ 9 w 9"/>
                      <a:gd name="T41" fmla="*/ 3 h 12"/>
                      <a:gd name="T42" fmla="*/ 9 w 9"/>
                      <a:gd name="T43" fmla="*/ 3 h 12"/>
                      <a:gd name="T44" fmla="*/ 8 w 9"/>
                      <a:gd name="T45" fmla="*/ 1 h 12"/>
                      <a:gd name="T46" fmla="*/ 7 w 9"/>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3" y="10"/>
                        </a:moveTo>
                        <a:cubicBezTo>
                          <a:pt x="3" y="10"/>
                          <a:pt x="3" y="10"/>
                          <a:pt x="3" y="10"/>
                        </a:cubicBezTo>
                        <a:cubicBezTo>
                          <a:pt x="2" y="10"/>
                          <a:pt x="2" y="8"/>
                          <a:pt x="4" y="7"/>
                        </a:cubicBezTo>
                        <a:cubicBezTo>
                          <a:pt x="5" y="6"/>
                          <a:pt x="6" y="3"/>
                          <a:pt x="6" y="3"/>
                        </a:cubicBezTo>
                        <a:cubicBezTo>
                          <a:pt x="6" y="2"/>
                          <a:pt x="6" y="2"/>
                          <a:pt x="7" y="2"/>
                        </a:cubicBezTo>
                        <a:cubicBezTo>
                          <a:pt x="7" y="2"/>
                          <a:pt x="8" y="2"/>
                          <a:pt x="8" y="4"/>
                        </a:cubicBezTo>
                        <a:cubicBezTo>
                          <a:pt x="8" y="4"/>
                          <a:pt x="8" y="5"/>
                          <a:pt x="6" y="6"/>
                        </a:cubicBezTo>
                        <a:cubicBezTo>
                          <a:pt x="5" y="8"/>
                          <a:pt x="4" y="10"/>
                          <a:pt x="3" y="10"/>
                        </a:cubicBezTo>
                        <a:close/>
                        <a:moveTo>
                          <a:pt x="7" y="0"/>
                        </a:moveTo>
                        <a:cubicBezTo>
                          <a:pt x="7" y="0"/>
                          <a:pt x="6" y="1"/>
                          <a:pt x="6" y="1"/>
                        </a:cubicBezTo>
                        <a:cubicBezTo>
                          <a:pt x="6" y="1"/>
                          <a:pt x="5" y="1"/>
                          <a:pt x="5" y="1"/>
                        </a:cubicBezTo>
                        <a:cubicBezTo>
                          <a:pt x="4" y="2"/>
                          <a:pt x="5" y="4"/>
                          <a:pt x="3" y="7"/>
                        </a:cubicBezTo>
                        <a:cubicBezTo>
                          <a:pt x="2" y="9"/>
                          <a:pt x="0" y="11"/>
                          <a:pt x="1" y="12"/>
                        </a:cubicBezTo>
                        <a:cubicBezTo>
                          <a:pt x="2" y="12"/>
                          <a:pt x="2" y="12"/>
                          <a:pt x="2" y="12"/>
                        </a:cubicBezTo>
                        <a:cubicBezTo>
                          <a:pt x="2" y="12"/>
                          <a:pt x="2" y="12"/>
                          <a:pt x="2" y="12"/>
                        </a:cubicBezTo>
                        <a:cubicBezTo>
                          <a:pt x="3" y="12"/>
                          <a:pt x="3" y="12"/>
                          <a:pt x="3" y="12"/>
                        </a:cubicBezTo>
                        <a:cubicBezTo>
                          <a:pt x="3" y="11"/>
                          <a:pt x="4" y="10"/>
                          <a:pt x="6" y="7"/>
                        </a:cubicBezTo>
                        <a:cubicBezTo>
                          <a:pt x="8" y="5"/>
                          <a:pt x="9" y="4"/>
                          <a:pt x="9" y="4"/>
                        </a:cubicBezTo>
                        <a:cubicBezTo>
                          <a:pt x="9" y="3"/>
                          <a:pt x="9" y="3"/>
                          <a:pt x="9" y="3"/>
                        </a:cubicBezTo>
                        <a:cubicBezTo>
                          <a:pt x="9" y="3"/>
                          <a:pt x="9" y="3"/>
                          <a:pt x="9" y="3"/>
                        </a:cubicBezTo>
                        <a:cubicBezTo>
                          <a:pt x="9" y="3"/>
                          <a:pt x="9" y="3"/>
                          <a:pt x="9" y="3"/>
                        </a:cubicBezTo>
                        <a:cubicBezTo>
                          <a:pt x="9" y="3"/>
                          <a:pt x="9" y="3"/>
                          <a:pt x="9" y="3"/>
                        </a:cubicBezTo>
                        <a:cubicBezTo>
                          <a:pt x="9" y="3"/>
                          <a:pt x="9" y="2"/>
                          <a:pt x="8" y="1"/>
                        </a:cubicBezTo>
                        <a:cubicBezTo>
                          <a:pt x="8" y="1"/>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1" name="Freeform 7668">
                    <a:extLst>
                      <a:ext uri="{FF2B5EF4-FFF2-40B4-BE49-F238E27FC236}">
                        <a16:creationId xmlns:a16="http://schemas.microsoft.com/office/drawing/2014/main" xmlns="" id="{32FC7FD4-3FF4-4058-B4A0-68681CE62DE1}"/>
                      </a:ext>
                    </a:extLst>
                  </p:cNvPr>
                  <p:cNvSpPr>
                    <a:spLocks/>
                  </p:cNvSpPr>
                  <p:nvPr/>
                </p:nvSpPr>
                <p:spPr bwMode="auto">
                  <a:xfrm>
                    <a:off x="3925" y="2287"/>
                    <a:ext cx="9" cy="9"/>
                  </a:xfrm>
                  <a:custGeom>
                    <a:avLst/>
                    <a:gdLst>
                      <a:gd name="T0" fmla="*/ 8 w 11"/>
                      <a:gd name="T1" fmla="*/ 0 h 12"/>
                      <a:gd name="T2" fmla="*/ 7 w 11"/>
                      <a:gd name="T3" fmla="*/ 0 h 12"/>
                      <a:gd name="T4" fmla="*/ 4 w 11"/>
                      <a:gd name="T5" fmla="*/ 6 h 12"/>
                      <a:gd name="T6" fmla="*/ 3 w 11"/>
                      <a:gd name="T7" fmla="*/ 12 h 12"/>
                      <a:gd name="T8" fmla="*/ 3 w 11"/>
                      <a:gd name="T9" fmla="*/ 12 h 12"/>
                      <a:gd name="T10" fmla="*/ 8 w 11"/>
                      <a:gd name="T11" fmla="*/ 7 h 12"/>
                      <a:gd name="T12" fmla="*/ 10 w 11"/>
                      <a:gd name="T13" fmla="*/ 3 h 12"/>
                      <a:gd name="T14" fmla="*/ 10 w 11"/>
                      <a:gd name="T15" fmla="*/ 3 h 12"/>
                      <a:gd name="T16" fmla="*/ 10 w 11"/>
                      <a:gd name="T17" fmla="*/ 3 h 12"/>
                      <a:gd name="T18" fmla="*/ 10 w 11"/>
                      <a:gd name="T19" fmla="*/ 4 h 12"/>
                      <a:gd name="T20" fmla="*/ 7 w 11"/>
                      <a:gd name="T21" fmla="*/ 7 h 12"/>
                      <a:gd name="T22" fmla="*/ 4 w 11"/>
                      <a:gd name="T23" fmla="*/ 12 h 12"/>
                      <a:gd name="T24" fmla="*/ 3 w 11"/>
                      <a:gd name="T25" fmla="*/ 12 h 12"/>
                      <a:gd name="T26" fmla="*/ 3 w 11"/>
                      <a:gd name="T27" fmla="*/ 12 h 12"/>
                      <a:gd name="T28" fmla="*/ 2 w 11"/>
                      <a:gd name="T29" fmla="*/ 12 h 12"/>
                      <a:gd name="T30" fmla="*/ 4 w 11"/>
                      <a:gd name="T31" fmla="*/ 7 h 12"/>
                      <a:gd name="T32" fmla="*/ 6 w 11"/>
                      <a:gd name="T33" fmla="*/ 1 h 12"/>
                      <a:gd name="T34" fmla="*/ 7 w 11"/>
                      <a:gd name="T35" fmla="*/ 1 h 12"/>
                      <a:gd name="T36" fmla="*/ 8 w 11"/>
                      <a:gd name="T37" fmla="*/ 0 h 12"/>
                      <a:gd name="T38" fmla="*/ 9 w 11"/>
                      <a:gd name="T39" fmla="*/ 1 h 12"/>
                      <a:gd name="T40" fmla="*/ 10 w 11"/>
                      <a:gd name="T41" fmla="*/ 3 h 12"/>
                      <a:gd name="T42" fmla="*/ 10 w 11"/>
                      <a:gd name="T43" fmla="*/ 3 h 12"/>
                      <a:gd name="T44" fmla="*/ 8 w 1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2">
                        <a:moveTo>
                          <a:pt x="8" y="0"/>
                        </a:moveTo>
                        <a:cubicBezTo>
                          <a:pt x="8" y="0"/>
                          <a:pt x="7" y="0"/>
                          <a:pt x="7" y="0"/>
                        </a:cubicBezTo>
                        <a:cubicBezTo>
                          <a:pt x="4" y="2"/>
                          <a:pt x="5" y="4"/>
                          <a:pt x="4" y="6"/>
                        </a:cubicBezTo>
                        <a:cubicBezTo>
                          <a:pt x="2" y="9"/>
                          <a:pt x="0" y="12"/>
                          <a:pt x="3" y="12"/>
                        </a:cubicBezTo>
                        <a:cubicBezTo>
                          <a:pt x="3" y="12"/>
                          <a:pt x="3" y="12"/>
                          <a:pt x="3" y="12"/>
                        </a:cubicBezTo>
                        <a:cubicBezTo>
                          <a:pt x="5" y="12"/>
                          <a:pt x="4" y="11"/>
                          <a:pt x="8" y="7"/>
                        </a:cubicBezTo>
                        <a:cubicBezTo>
                          <a:pt x="11" y="4"/>
                          <a:pt x="10" y="3"/>
                          <a:pt x="10" y="3"/>
                        </a:cubicBezTo>
                        <a:cubicBezTo>
                          <a:pt x="10" y="3"/>
                          <a:pt x="10" y="3"/>
                          <a:pt x="10" y="3"/>
                        </a:cubicBezTo>
                        <a:cubicBezTo>
                          <a:pt x="10" y="3"/>
                          <a:pt x="10" y="3"/>
                          <a:pt x="10" y="3"/>
                        </a:cubicBezTo>
                        <a:cubicBezTo>
                          <a:pt x="10" y="4"/>
                          <a:pt x="10" y="4"/>
                          <a:pt x="10" y="4"/>
                        </a:cubicBezTo>
                        <a:cubicBezTo>
                          <a:pt x="10" y="4"/>
                          <a:pt x="9" y="5"/>
                          <a:pt x="7" y="7"/>
                        </a:cubicBezTo>
                        <a:cubicBezTo>
                          <a:pt x="5" y="10"/>
                          <a:pt x="4" y="11"/>
                          <a:pt x="4" y="12"/>
                        </a:cubicBezTo>
                        <a:cubicBezTo>
                          <a:pt x="4" y="12"/>
                          <a:pt x="4" y="12"/>
                          <a:pt x="3" y="12"/>
                        </a:cubicBezTo>
                        <a:cubicBezTo>
                          <a:pt x="3" y="12"/>
                          <a:pt x="3" y="12"/>
                          <a:pt x="3" y="12"/>
                        </a:cubicBezTo>
                        <a:cubicBezTo>
                          <a:pt x="2" y="12"/>
                          <a:pt x="2" y="12"/>
                          <a:pt x="2" y="12"/>
                        </a:cubicBezTo>
                        <a:cubicBezTo>
                          <a:pt x="1" y="11"/>
                          <a:pt x="3" y="9"/>
                          <a:pt x="4" y="7"/>
                        </a:cubicBezTo>
                        <a:cubicBezTo>
                          <a:pt x="6" y="4"/>
                          <a:pt x="5" y="2"/>
                          <a:pt x="6" y="1"/>
                        </a:cubicBezTo>
                        <a:cubicBezTo>
                          <a:pt x="6" y="1"/>
                          <a:pt x="7" y="1"/>
                          <a:pt x="7" y="1"/>
                        </a:cubicBezTo>
                        <a:cubicBezTo>
                          <a:pt x="7" y="1"/>
                          <a:pt x="8" y="0"/>
                          <a:pt x="8" y="0"/>
                        </a:cubicBezTo>
                        <a:cubicBezTo>
                          <a:pt x="8" y="0"/>
                          <a:pt x="9" y="1"/>
                          <a:pt x="9" y="1"/>
                        </a:cubicBezTo>
                        <a:cubicBezTo>
                          <a:pt x="10" y="2"/>
                          <a:pt x="10" y="3"/>
                          <a:pt x="10" y="3"/>
                        </a:cubicBezTo>
                        <a:cubicBezTo>
                          <a:pt x="10" y="3"/>
                          <a:pt x="10" y="3"/>
                          <a:pt x="10" y="3"/>
                        </a:cubicBezTo>
                        <a:cubicBezTo>
                          <a:pt x="10" y="2"/>
                          <a:pt x="10"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2" name="Freeform 7669">
                    <a:extLst>
                      <a:ext uri="{FF2B5EF4-FFF2-40B4-BE49-F238E27FC236}">
                        <a16:creationId xmlns:a16="http://schemas.microsoft.com/office/drawing/2014/main" xmlns="" id="{8C8AA721-4D6D-41C0-899E-FDB18709E8CB}"/>
                      </a:ext>
                    </a:extLst>
                  </p:cNvPr>
                  <p:cNvSpPr>
                    <a:spLocks/>
                  </p:cNvSpPr>
                  <p:nvPr/>
                </p:nvSpPr>
                <p:spPr bwMode="auto">
                  <a:xfrm>
                    <a:off x="3920" y="2275"/>
                    <a:ext cx="8" cy="20"/>
                  </a:xfrm>
                  <a:custGeom>
                    <a:avLst/>
                    <a:gdLst>
                      <a:gd name="T0" fmla="*/ 7 w 11"/>
                      <a:gd name="T1" fmla="*/ 0 h 26"/>
                      <a:gd name="T2" fmla="*/ 4 w 11"/>
                      <a:gd name="T3" fmla="*/ 4 h 26"/>
                      <a:gd name="T4" fmla="*/ 2 w 11"/>
                      <a:gd name="T5" fmla="*/ 14 h 26"/>
                      <a:gd name="T6" fmla="*/ 0 w 11"/>
                      <a:gd name="T7" fmla="*/ 20 h 26"/>
                      <a:gd name="T8" fmla="*/ 4 w 11"/>
                      <a:gd name="T9" fmla="*/ 23 h 26"/>
                      <a:gd name="T10" fmla="*/ 7 w 11"/>
                      <a:gd name="T11" fmla="*/ 17 h 26"/>
                      <a:gd name="T12" fmla="*/ 9 w 11"/>
                      <a:gd name="T13" fmla="*/ 7 h 26"/>
                      <a:gd name="T14" fmla="*/ 7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7" y="0"/>
                        </a:moveTo>
                        <a:cubicBezTo>
                          <a:pt x="7" y="0"/>
                          <a:pt x="4" y="0"/>
                          <a:pt x="4" y="4"/>
                        </a:cubicBezTo>
                        <a:cubicBezTo>
                          <a:pt x="4" y="9"/>
                          <a:pt x="3" y="11"/>
                          <a:pt x="2" y="14"/>
                        </a:cubicBezTo>
                        <a:cubicBezTo>
                          <a:pt x="1" y="17"/>
                          <a:pt x="0" y="18"/>
                          <a:pt x="0" y="20"/>
                        </a:cubicBezTo>
                        <a:cubicBezTo>
                          <a:pt x="0" y="23"/>
                          <a:pt x="3" y="20"/>
                          <a:pt x="4" y="23"/>
                        </a:cubicBezTo>
                        <a:cubicBezTo>
                          <a:pt x="5" y="26"/>
                          <a:pt x="7" y="21"/>
                          <a:pt x="7" y="17"/>
                        </a:cubicBezTo>
                        <a:cubicBezTo>
                          <a:pt x="7" y="12"/>
                          <a:pt x="8" y="8"/>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3" name="Freeform 7670">
                    <a:extLst>
                      <a:ext uri="{FF2B5EF4-FFF2-40B4-BE49-F238E27FC236}">
                        <a16:creationId xmlns:a16="http://schemas.microsoft.com/office/drawing/2014/main" xmlns="" id="{8475F17B-3685-4C52-A762-DDD0F6495500}"/>
                      </a:ext>
                    </a:extLst>
                  </p:cNvPr>
                  <p:cNvSpPr>
                    <a:spLocks noEditPoints="1"/>
                  </p:cNvSpPr>
                  <p:nvPr/>
                </p:nvSpPr>
                <p:spPr bwMode="auto">
                  <a:xfrm>
                    <a:off x="3920" y="2274"/>
                    <a:ext cx="8" cy="19"/>
                  </a:xfrm>
                  <a:custGeom>
                    <a:avLst/>
                    <a:gdLst>
                      <a:gd name="T0" fmla="*/ 4 w 10"/>
                      <a:gd name="T1" fmla="*/ 24 h 25"/>
                      <a:gd name="T2" fmla="*/ 2 w 10"/>
                      <a:gd name="T3" fmla="*/ 23 h 25"/>
                      <a:gd name="T4" fmla="*/ 1 w 10"/>
                      <a:gd name="T5" fmla="*/ 23 h 25"/>
                      <a:gd name="T6" fmla="*/ 0 w 10"/>
                      <a:gd name="T7" fmla="*/ 21 h 25"/>
                      <a:gd name="T8" fmla="*/ 0 w 10"/>
                      <a:gd name="T9" fmla="*/ 20 h 25"/>
                      <a:gd name="T10" fmla="*/ 2 w 10"/>
                      <a:gd name="T11" fmla="*/ 15 h 25"/>
                      <a:gd name="T12" fmla="*/ 4 w 10"/>
                      <a:gd name="T13" fmla="*/ 8 h 25"/>
                      <a:gd name="T14" fmla="*/ 4 w 10"/>
                      <a:gd name="T15" fmla="*/ 6 h 25"/>
                      <a:gd name="T16" fmla="*/ 4 w 10"/>
                      <a:gd name="T17" fmla="*/ 4 h 25"/>
                      <a:gd name="T18" fmla="*/ 7 w 10"/>
                      <a:gd name="T19" fmla="*/ 0 h 25"/>
                      <a:gd name="T20" fmla="*/ 8 w 10"/>
                      <a:gd name="T21" fmla="*/ 0 h 25"/>
                      <a:gd name="T22" fmla="*/ 10 w 10"/>
                      <a:gd name="T23" fmla="*/ 2 h 25"/>
                      <a:gd name="T24" fmla="*/ 10 w 10"/>
                      <a:gd name="T25" fmla="*/ 5 h 25"/>
                      <a:gd name="T26" fmla="*/ 9 w 10"/>
                      <a:gd name="T27" fmla="*/ 8 h 25"/>
                      <a:gd name="T28" fmla="*/ 7 w 10"/>
                      <a:gd name="T29" fmla="*/ 15 h 25"/>
                      <a:gd name="T30" fmla="*/ 7 w 10"/>
                      <a:gd name="T31" fmla="*/ 18 h 25"/>
                      <a:gd name="T32" fmla="*/ 7 w 10"/>
                      <a:gd name="T33" fmla="*/ 19 h 25"/>
                      <a:gd name="T34" fmla="*/ 5 w 10"/>
                      <a:gd name="T35" fmla="*/ 25 h 25"/>
                      <a:gd name="T36" fmla="*/ 4 w 10"/>
                      <a:gd name="T37" fmla="*/ 24 h 25"/>
                      <a:gd name="T38" fmla="*/ 4 w 10"/>
                      <a:gd name="T39" fmla="*/ 24 h 25"/>
                      <a:gd name="T40" fmla="*/ 5 w 10"/>
                      <a:gd name="T41" fmla="*/ 24 h 25"/>
                      <a:gd name="T42" fmla="*/ 6 w 10"/>
                      <a:gd name="T43" fmla="*/ 23 h 25"/>
                      <a:gd name="T44" fmla="*/ 7 w 10"/>
                      <a:gd name="T45" fmla="*/ 19 h 25"/>
                      <a:gd name="T46" fmla="*/ 7 w 10"/>
                      <a:gd name="T47" fmla="*/ 18 h 25"/>
                      <a:gd name="T48" fmla="*/ 7 w 10"/>
                      <a:gd name="T49" fmla="*/ 15 h 25"/>
                      <a:gd name="T50" fmla="*/ 9 w 10"/>
                      <a:gd name="T51" fmla="*/ 7 h 25"/>
                      <a:gd name="T52" fmla="*/ 10 w 10"/>
                      <a:gd name="T53" fmla="*/ 5 h 25"/>
                      <a:gd name="T54" fmla="*/ 7 w 10"/>
                      <a:gd name="T55" fmla="*/ 1 h 25"/>
                      <a:gd name="T56" fmla="*/ 7 w 10"/>
                      <a:gd name="T57" fmla="*/ 1 h 25"/>
                      <a:gd name="T58" fmla="*/ 7 w 10"/>
                      <a:gd name="T59" fmla="*/ 1 h 25"/>
                      <a:gd name="T60" fmla="*/ 7 w 10"/>
                      <a:gd name="T61" fmla="*/ 1 h 25"/>
                      <a:gd name="T62" fmla="*/ 4 w 10"/>
                      <a:gd name="T63" fmla="*/ 4 h 25"/>
                      <a:gd name="T64" fmla="*/ 4 w 10"/>
                      <a:gd name="T65" fmla="*/ 5 h 25"/>
                      <a:gd name="T66" fmla="*/ 4 w 10"/>
                      <a:gd name="T67" fmla="*/ 8 h 25"/>
                      <a:gd name="T68" fmla="*/ 2 w 10"/>
                      <a:gd name="T69" fmla="*/ 15 h 25"/>
                      <a:gd name="T70" fmla="*/ 0 w 10"/>
                      <a:gd name="T71" fmla="*/ 20 h 25"/>
                      <a:gd name="T72" fmla="*/ 0 w 10"/>
                      <a:gd name="T73" fmla="*/ 21 h 25"/>
                      <a:gd name="T74" fmla="*/ 1 w 10"/>
                      <a:gd name="T75" fmla="*/ 22 h 25"/>
                      <a:gd name="T76" fmla="*/ 2 w 10"/>
                      <a:gd name="T77" fmla="*/ 22 h 25"/>
                      <a:gd name="T78" fmla="*/ 2 w 10"/>
                      <a:gd name="T79" fmla="*/ 22 h 25"/>
                      <a:gd name="T80" fmla="*/ 4 w 10"/>
                      <a:gd name="T8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5">
                        <a:moveTo>
                          <a:pt x="4" y="24"/>
                        </a:moveTo>
                        <a:cubicBezTo>
                          <a:pt x="3" y="23"/>
                          <a:pt x="3" y="23"/>
                          <a:pt x="2" y="23"/>
                        </a:cubicBezTo>
                        <a:cubicBezTo>
                          <a:pt x="2" y="23"/>
                          <a:pt x="1" y="23"/>
                          <a:pt x="1" y="23"/>
                        </a:cubicBezTo>
                        <a:cubicBezTo>
                          <a:pt x="1" y="23"/>
                          <a:pt x="0" y="23"/>
                          <a:pt x="0" y="21"/>
                        </a:cubicBezTo>
                        <a:cubicBezTo>
                          <a:pt x="0" y="21"/>
                          <a:pt x="0" y="20"/>
                          <a:pt x="0" y="20"/>
                        </a:cubicBezTo>
                        <a:cubicBezTo>
                          <a:pt x="0" y="18"/>
                          <a:pt x="1" y="17"/>
                          <a:pt x="2" y="15"/>
                        </a:cubicBezTo>
                        <a:cubicBezTo>
                          <a:pt x="3" y="12"/>
                          <a:pt x="3" y="11"/>
                          <a:pt x="4" y="8"/>
                        </a:cubicBezTo>
                        <a:cubicBezTo>
                          <a:pt x="4" y="7"/>
                          <a:pt x="4" y="7"/>
                          <a:pt x="4" y="6"/>
                        </a:cubicBezTo>
                        <a:cubicBezTo>
                          <a:pt x="4" y="5"/>
                          <a:pt x="4" y="5"/>
                          <a:pt x="4" y="4"/>
                        </a:cubicBezTo>
                        <a:cubicBezTo>
                          <a:pt x="4" y="0"/>
                          <a:pt x="7" y="0"/>
                          <a:pt x="7" y="0"/>
                        </a:cubicBezTo>
                        <a:cubicBezTo>
                          <a:pt x="8" y="0"/>
                          <a:pt x="8" y="0"/>
                          <a:pt x="8" y="0"/>
                        </a:cubicBezTo>
                        <a:cubicBezTo>
                          <a:pt x="9" y="1"/>
                          <a:pt x="9" y="1"/>
                          <a:pt x="10" y="2"/>
                        </a:cubicBezTo>
                        <a:cubicBezTo>
                          <a:pt x="10" y="3"/>
                          <a:pt x="10" y="4"/>
                          <a:pt x="10" y="5"/>
                        </a:cubicBezTo>
                        <a:cubicBezTo>
                          <a:pt x="10" y="6"/>
                          <a:pt x="10" y="7"/>
                          <a:pt x="9" y="8"/>
                        </a:cubicBezTo>
                        <a:cubicBezTo>
                          <a:pt x="8" y="9"/>
                          <a:pt x="8" y="12"/>
                          <a:pt x="7" y="15"/>
                        </a:cubicBezTo>
                        <a:cubicBezTo>
                          <a:pt x="7" y="16"/>
                          <a:pt x="7" y="17"/>
                          <a:pt x="7" y="18"/>
                        </a:cubicBezTo>
                        <a:cubicBezTo>
                          <a:pt x="7" y="18"/>
                          <a:pt x="7" y="19"/>
                          <a:pt x="7" y="19"/>
                        </a:cubicBezTo>
                        <a:cubicBezTo>
                          <a:pt x="7" y="22"/>
                          <a:pt x="6" y="25"/>
                          <a:pt x="5" y="25"/>
                        </a:cubicBezTo>
                        <a:cubicBezTo>
                          <a:pt x="4" y="25"/>
                          <a:pt x="4" y="25"/>
                          <a:pt x="4" y="24"/>
                        </a:cubicBezTo>
                        <a:close/>
                        <a:moveTo>
                          <a:pt x="4" y="24"/>
                        </a:moveTo>
                        <a:cubicBezTo>
                          <a:pt x="4" y="24"/>
                          <a:pt x="4" y="24"/>
                          <a:pt x="5" y="24"/>
                        </a:cubicBezTo>
                        <a:cubicBezTo>
                          <a:pt x="5" y="24"/>
                          <a:pt x="5" y="24"/>
                          <a:pt x="6" y="23"/>
                        </a:cubicBezTo>
                        <a:cubicBezTo>
                          <a:pt x="6" y="22"/>
                          <a:pt x="6" y="21"/>
                          <a:pt x="7" y="19"/>
                        </a:cubicBezTo>
                        <a:cubicBezTo>
                          <a:pt x="7" y="19"/>
                          <a:pt x="7" y="18"/>
                          <a:pt x="7" y="18"/>
                        </a:cubicBezTo>
                        <a:cubicBezTo>
                          <a:pt x="7" y="17"/>
                          <a:pt x="7" y="16"/>
                          <a:pt x="7" y="15"/>
                        </a:cubicBezTo>
                        <a:cubicBezTo>
                          <a:pt x="7" y="12"/>
                          <a:pt x="8" y="9"/>
                          <a:pt x="9" y="7"/>
                        </a:cubicBezTo>
                        <a:cubicBezTo>
                          <a:pt x="9" y="7"/>
                          <a:pt x="10" y="6"/>
                          <a:pt x="10" y="5"/>
                        </a:cubicBezTo>
                        <a:cubicBezTo>
                          <a:pt x="10" y="3"/>
                          <a:pt x="9" y="2"/>
                          <a:pt x="7" y="1"/>
                        </a:cubicBezTo>
                        <a:cubicBezTo>
                          <a:pt x="7" y="1"/>
                          <a:pt x="7" y="1"/>
                          <a:pt x="7" y="1"/>
                        </a:cubicBezTo>
                        <a:cubicBezTo>
                          <a:pt x="7" y="1"/>
                          <a:pt x="7" y="1"/>
                          <a:pt x="7" y="1"/>
                        </a:cubicBezTo>
                        <a:cubicBezTo>
                          <a:pt x="7" y="1"/>
                          <a:pt x="7" y="1"/>
                          <a:pt x="7" y="1"/>
                        </a:cubicBezTo>
                        <a:cubicBezTo>
                          <a:pt x="7" y="1"/>
                          <a:pt x="5" y="1"/>
                          <a:pt x="4" y="4"/>
                        </a:cubicBezTo>
                        <a:cubicBezTo>
                          <a:pt x="4" y="5"/>
                          <a:pt x="4" y="5"/>
                          <a:pt x="4" y="5"/>
                        </a:cubicBezTo>
                        <a:cubicBezTo>
                          <a:pt x="4" y="7"/>
                          <a:pt x="4" y="7"/>
                          <a:pt x="4" y="8"/>
                        </a:cubicBezTo>
                        <a:cubicBezTo>
                          <a:pt x="4" y="11"/>
                          <a:pt x="3" y="13"/>
                          <a:pt x="2" y="15"/>
                        </a:cubicBezTo>
                        <a:cubicBezTo>
                          <a:pt x="1" y="18"/>
                          <a:pt x="0" y="19"/>
                          <a:pt x="0" y="20"/>
                        </a:cubicBezTo>
                        <a:cubicBezTo>
                          <a:pt x="0" y="20"/>
                          <a:pt x="0" y="21"/>
                          <a:pt x="0" y="21"/>
                        </a:cubicBezTo>
                        <a:cubicBezTo>
                          <a:pt x="0" y="22"/>
                          <a:pt x="1" y="22"/>
                          <a:pt x="1" y="22"/>
                        </a:cubicBezTo>
                        <a:cubicBezTo>
                          <a:pt x="1" y="22"/>
                          <a:pt x="2" y="22"/>
                          <a:pt x="2" y="22"/>
                        </a:cubicBezTo>
                        <a:cubicBezTo>
                          <a:pt x="2" y="22"/>
                          <a:pt x="2" y="22"/>
                          <a:pt x="2" y="22"/>
                        </a:cubicBezTo>
                        <a:cubicBezTo>
                          <a:pt x="3" y="22"/>
                          <a:pt x="3" y="23"/>
                          <a:pt x="4" y="2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4" name="Freeform 7671">
                    <a:extLst>
                      <a:ext uri="{FF2B5EF4-FFF2-40B4-BE49-F238E27FC236}">
                        <a16:creationId xmlns:a16="http://schemas.microsoft.com/office/drawing/2014/main" xmlns="" id="{1669BC7D-47AD-4185-BB33-0E4821CA3D99}"/>
                      </a:ext>
                    </a:extLst>
                  </p:cNvPr>
                  <p:cNvSpPr>
                    <a:spLocks noEditPoints="1"/>
                  </p:cNvSpPr>
                  <p:nvPr/>
                </p:nvSpPr>
                <p:spPr bwMode="auto">
                  <a:xfrm>
                    <a:off x="3920" y="2276"/>
                    <a:ext cx="8" cy="16"/>
                  </a:xfrm>
                  <a:custGeom>
                    <a:avLst/>
                    <a:gdLst>
                      <a:gd name="T0" fmla="*/ 2 w 10"/>
                      <a:gd name="T1" fmla="*/ 19 h 22"/>
                      <a:gd name="T2" fmla="*/ 1 w 10"/>
                      <a:gd name="T3" fmla="*/ 18 h 22"/>
                      <a:gd name="T4" fmla="*/ 4 w 10"/>
                      <a:gd name="T5" fmla="*/ 11 h 22"/>
                      <a:gd name="T6" fmla="*/ 5 w 10"/>
                      <a:gd name="T7" fmla="*/ 5 h 22"/>
                      <a:gd name="T8" fmla="*/ 6 w 10"/>
                      <a:gd name="T9" fmla="*/ 1 h 22"/>
                      <a:gd name="T10" fmla="*/ 6 w 10"/>
                      <a:gd name="T11" fmla="*/ 1 h 22"/>
                      <a:gd name="T12" fmla="*/ 6 w 10"/>
                      <a:gd name="T13" fmla="*/ 2 h 22"/>
                      <a:gd name="T14" fmla="*/ 7 w 10"/>
                      <a:gd name="T15" fmla="*/ 2 h 22"/>
                      <a:gd name="T16" fmla="*/ 7 w 10"/>
                      <a:gd name="T17" fmla="*/ 2 h 22"/>
                      <a:gd name="T18" fmla="*/ 8 w 10"/>
                      <a:gd name="T19" fmla="*/ 2 h 22"/>
                      <a:gd name="T20" fmla="*/ 8 w 10"/>
                      <a:gd name="T21" fmla="*/ 2 h 22"/>
                      <a:gd name="T22" fmla="*/ 7 w 10"/>
                      <a:gd name="T23" fmla="*/ 6 h 22"/>
                      <a:gd name="T24" fmla="*/ 6 w 10"/>
                      <a:gd name="T25" fmla="*/ 17 h 22"/>
                      <a:gd name="T26" fmla="*/ 5 w 10"/>
                      <a:gd name="T27" fmla="*/ 20 h 22"/>
                      <a:gd name="T28" fmla="*/ 4 w 10"/>
                      <a:gd name="T29" fmla="*/ 19 h 22"/>
                      <a:gd name="T30" fmla="*/ 3 w 10"/>
                      <a:gd name="T31" fmla="*/ 18 h 22"/>
                      <a:gd name="T32" fmla="*/ 2 w 10"/>
                      <a:gd name="T33" fmla="*/ 18 h 22"/>
                      <a:gd name="T34" fmla="*/ 2 w 10"/>
                      <a:gd name="T35" fmla="*/ 19 h 22"/>
                      <a:gd name="T36" fmla="*/ 6 w 10"/>
                      <a:gd name="T37" fmla="*/ 0 h 22"/>
                      <a:gd name="T38" fmla="*/ 4 w 10"/>
                      <a:gd name="T39" fmla="*/ 2 h 22"/>
                      <a:gd name="T40" fmla="*/ 4 w 10"/>
                      <a:gd name="T41" fmla="*/ 3 h 22"/>
                      <a:gd name="T42" fmla="*/ 4 w 10"/>
                      <a:gd name="T43" fmla="*/ 6 h 22"/>
                      <a:gd name="T44" fmla="*/ 2 w 10"/>
                      <a:gd name="T45" fmla="*/ 13 h 22"/>
                      <a:gd name="T46" fmla="*/ 0 w 10"/>
                      <a:gd name="T47" fmla="*/ 18 h 22"/>
                      <a:gd name="T48" fmla="*/ 0 w 10"/>
                      <a:gd name="T49" fmla="*/ 19 h 22"/>
                      <a:gd name="T50" fmla="*/ 1 w 10"/>
                      <a:gd name="T51" fmla="*/ 20 h 22"/>
                      <a:gd name="T52" fmla="*/ 1 w 10"/>
                      <a:gd name="T53" fmla="*/ 20 h 22"/>
                      <a:gd name="T54" fmla="*/ 2 w 10"/>
                      <a:gd name="T55" fmla="*/ 20 h 22"/>
                      <a:gd name="T56" fmla="*/ 3 w 10"/>
                      <a:gd name="T57" fmla="*/ 20 h 22"/>
                      <a:gd name="T58" fmla="*/ 5 w 10"/>
                      <a:gd name="T59" fmla="*/ 22 h 22"/>
                      <a:gd name="T60" fmla="*/ 6 w 10"/>
                      <a:gd name="T61" fmla="*/ 21 h 22"/>
                      <a:gd name="T62" fmla="*/ 7 w 10"/>
                      <a:gd name="T63" fmla="*/ 17 h 22"/>
                      <a:gd name="T64" fmla="*/ 7 w 10"/>
                      <a:gd name="T65" fmla="*/ 16 h 22"/>
                      <a:gd name="T66" fmla="*/ 7 w 10"/>
                      <a:gd name="T67" fmla="*/ 13 h 22"/>
                      <a:gd name="T68" fmla="*/ 9 w 10"/>
                      <a:gd name="T69" fmla="*/ 5 h 22"/>
                      <a:gd name="T70" fmla="*/ 10 w 10"/>
                      <a:gd name="T71" fmla="*/ 3 h 22"/>
                      <a:gd name="T72" fmla="*/ 10 w 10"/>
                      <a:gd name="T73" fmla="*/ 2 h 22"/>
                      <a:gd name="T74" fmla="*/ 9 w 10"/>
                      <a:gd name="T75" fmla="*/ 1 h 22"/>
                      <a:gd name="T76" fmla="*/ 8 w 10"/>
                      <a:gd name="T77" fmla="*/ 0 h 22"/>
                      <a:gd name="T78" fmla="*/ 7 w 10"/>
                      <a:gd name="T79" fmla="*/ 0 h 22"/>
                      <a:gd name="T80" fmla="*/ 7 w 10"/>
                      <a:gd name="T81" fmla="*/ 0 h 22"/>
                      <a:gd name="T82" fmla="*/ 7 w 10"/>
                      <a:gd name="T83" fmla="*/ 0 h 22"/>
                      <a:gd name="T84" fmla="*/ 7 w 10"/>
                      <a:gd name="T85" fmla="*/ 0 h 22"/>
                      <a:gd name="T86" fmla="*/ 6 w 10"/>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2">
                        <a:moveTo>
                          <a:pt x="2" y="19"/>
                        </a:moveTo>
                        <a:cubicBezTo>
                          <a:pt x="1" y="18"/>
                          <a:pt x="1" y="18"/>
                          <a:pt x="1" y="18"/>
                        </a:cubicBezTo>
                        <a:cubicBezTo>
                          <a:pt x="1" y="17"/>
                          <a:pt x="3" y="13"/>
                          <a:pt x="4" y="11"/>
                        </a:cubicBezTo>
                        <a:cubicBezTo>
                          <a:pt x="5" y="10"/>
                          <a:pt x="5" y="8"/>
                          <a:pt x="5" y="5"/>
                        </a:cubicBezTo>
                        <a:cubicBezTo>
                          <a:pt x="5" y="3"/>
                          <a:pt x="6" y="1"/>
                          <a:pt x="6" y="1"/>
                        </a:cubicBezTo>
                        <a:cubicBezTo>
                          <a:pt x="6" y="1"/>
                          <a:pt x="6" y="1"/>
                          <a:pt x="6" y="1"/>
                        </a:cubicBezTo>
                        <a:cubicBezTo>
                          <a:pt x="6" y="2"/>
                          <a:pt x="6" y="2"/>
                          <a:pt x="6"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8"/>
                          <a:pt x="6" y="14"/>
                          <a:pt x="6" y="17"/>
                        </a:cubicBezTo>
                        <a:cubicBezTo>
                          <a:pt x="6" y="19"/>
                          <a:pt x="5" y="20"/>
                          <a:pt x="5" y="20"/>
                        </a:cubicBezTo>
                        <a:cubicBezTo>
                          <a:pt x="4" y="20"/>
                          <a:pt x="4" y="20"/>
                          <a:pt x="4" y="19"/>
                        </a:cubicBezTo>
                        <a:cubicBezTo>
                          <a:pt x="4" y="18"/>
                          <a:pt x="3" y="18"/>
                          <a:pt x="3" y="18"/>
                        </a:cubicBezTo>
                        <a:cubicBezTo>
                          <a:pt x="2" y="18"/>
                          <a:pt x="2" y="18"/>
                          <a:pt x="2" y="18"/>
                        </a:cubicBezTo>
                        <a:lnTo>
                          <a:pt x="2" y="19"/>
                        </a:lnTo>
                        <a:close/>
                        <a:moveTo>
                          <a:pt x="6" y="0"/>
                        </a:moveTo>
                        <a:cubicBezTo>
                          <a:pt x="5" y="0"/>
                          <a:pt x="5" y="1"/>
                          <a:pt x="4" y="2"/>
                        </a:cubicBezTo>
                        <a:cubicBezTo>
                          <a:pt x="4" y="3"/>
                          <a:pt x="4" y="3"/>
                          <a:pt x="4" y="3"/>
                        </a:cubicBezTo>
                        <a:cubicBezTo>
                          <a:pt x="4" y="5"/>
                          <a:pt x="4" y="5"/>
                          <a:pt x="4" y="6"/>
                        </a:cubicBezTo>
                        <a:cubicBezTo>
                          <a:pt x="4" y="9"/>
                          <a:pt x="3" y="11"/>
                          <a:pt x="2" y="13"/>
                        </a:cubicBezTo>
                        <a:cubicBezTo>
                          <a:pt x="1" y="16"/>
                          <a:pt x="0" y="17"/>
                          <a:pt x="0" y="18"/>
                        </a:cubicBezTo>
                        <a:cubicBezTo>
                          <a:pt x="0" y="18"/>
                          <a:pt x="0" y="19"/>
                          <a:pt x="0" y="19"/>
                        </a:cubicBezTo>
                        <a:cubicBezTo>
                          <a:pt x="0" y="20"/>
                          <a:pt x="1" y="20"/>
                          <a:pt x="1" y="20"/>
                        </a:cubicBezTo>
                        <a:cubicBezTo>
                          <a:pt x="1" y="20"/>
                          <a:pt x="1" y="20"/>
                          <a:pt x="1" y="20"/>
                        </a:cubicBezTo>
                        <a:cubicBezTo>
                          <a:pt x="2" y="20"/>
                          <a:pt x="2" y="20"/>
                          <a:pt x="2" y="20"/>
                        </a:cubicBezTo>
                        <a:cubicBezTo>
                          <a:pt x="3" y="20"/>
                          <a:pt x="3" y="20"/>
                          <a:pt x="3" y="20"/>
                        </a:cubicBezTo>
                        <a:cubicBezTo>
                          <a:pt x="4" y="21"/>
                          <a:pt x="5" y="22"/>
                          <a:pt x="5" y="22"/>
                        </a:cubicBezTo>
                        <a:cubicBezTo>
                          <a:pt x="5" y="22"/>
                          <a:pt x="5" y="21"/>
                          <a:pt x="6" y="21"/>
                        </a:cubicBezTo>
                        <a:cubicBezTo>
                          <a:pt x="6" y="20"/>
                          <a:pt x="6" y="19"/>
                          <a:pt x="7" y="17"/>
                        </a:cubicBezTo>
                        <a:cubicBezTo>
                          <a:pt x="7" y="17"/>
                          <a:pt x="7" y="16"/>
                          <a:pt x="7" y="16"/>
                        </a:cubicBezTo>
                        <a:cubicBezTo>
                          <a:pt x="7" y="15"/>
                          <a:pt x="7" y="14"/>
                          <a:pt x="7" y="13"/>
                        </a:cubicBezTo>
                        <a:cubicBezTo>
                          <a:pt x="7" y="10"/>
                          <a:pt x="8" y="7"/>
                          <a:pt x="9" y="5"/>
                        </a:cubicBezTo>
                        <a:cubicBezTo>
                          <a:pt x="9" y="5"/>
                          <a:pt x="10" y="4"/>
                          <a:pt x="10" y="3"/>
                        </a:cubicBezTo>
                        <a:cubicBezTo>
                          <a:pt x="10" y="2"/>
                          <a:pt x="10" y="2"/>
                          <a:pt x="10" y="2"/>
                        </a:cubicBezTo>
                        <a:cubicBezTo>
                          <a:pt x="9" y="1"/>
                          <a:pt x="9" y="1"/>
                          <a:pt x="9" y="1"/>
                        </a:cubicBezTo>
                        <a:cubicBezTo>
                          <a:pt x="9" y="0"/>
                          <a:pt x="8" y="0"/>
                          <a:pt x="8" y="0"/>
                        </a:cubicBezTo>
                        <a:cubicBezTo>
                          <a:pt x="7" y="0"/>
                          <a:pt x="7" y="0"/>
                          <a:pt x="7" y="0"/>
                        </a:cubicBezTo>
                        <a:cubicBezTo>
                          <a:pt x="7" y="0"/>
                          <a:pt x="7" y="0"/>
                          <a:pt x="7" y="0"/>
                        </a:cubicBezTo>
                        <a:cubicBezTo>
                          <a:pt x="7" y="0"/>
                          <a:pt x="7" y="0"/>
                          <a:pt x="7"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5" name="Freeform 7672">
                    <a:extLst>
                      <a:ext uri="{FF2B5EF4-FFF2-40B4-BE49-F238E27FC236}">
                        <a16:creationId xmlns:a16="http://schemas.microsoft.com/office/drawing/2014/main" xmlns="" id="{294E6B21-6B10-45A4-88EE-A25E694B0126}"/>
                      </a:ext>
                    </a:extLst>
                  </p:cNvPr>
                  <p:cNvSpPr>
                    <a:spLocks noEditPoints="1"/>
                  </p:cNvSpPr>
                  <p:nvPr/>
                </p:nvSpPr>
                <p:spPr bwMode="auto">
                  <a:xfrm>
                    <a:off x="3920" y="2275"/>
                    <a:ext cx="8" cy="18"/>
                  </a:xfrm>
                  <a:custGeom>
                    <a:avLst/>
                    <a:gdLst>
                      <a:gd name="T0" fmla="*/ 5 w 10"/>
                      <a:gd name="T1" fmla="*/ 24 h 24"/>
                      <a:gd name="T2" fmla="*/ 5 w 10"/>
                      <a:gd name="T3" fmla="*/ 24 h 24"/>
                      <a:gd name="T4" fmla="*/ 10 w 10"/>
                      <a:gd name="T5" fmla="*/ 3 h 24"/>
                      <a:gd name="T6" fmla="*/ 10 w 10"/>
                      <a:gd name="T7" fmla="*/ 4 h 24"/>
                      <a:gd name="T8" fmla="*/ 9 w 10"/>
                      <a:gd name="T9" fmla="*/ 6 h 24"/>
                      <a:gd name="T10" fmla="*/ 7 w 10"/>
                      <a:gd name="T11" fmla="*/ 14 h 24"/>
                      <a:gd name="T12" fmla="*/ 7 w 10"/>
                      <a:gd name="T13" fmla="*/ 17 h 24"/>
                      <a:gd name="T14" fmla="*/ 7 w 10"/>
                      <a:gd name="T15" fmla="*/ 18 h 24"/>
                      <a:gd name="T16" fmla="*/ 6 w 10"/>
                      <a:gd name="T17" fmla="*/ 22 h 24"/>
                      <a:gd name="T18" fmla="*/ 5 w 10"/>
                      <a:gd name="T19" fmla="*/ 23 h 24"/>
                      <a:gd name="T20" fmla="*/ 5 w 10"/>
                      <a:gd name="T21" fmla="*/ 23 h 24"/>
                      <a:gd name="T22" fmla="*/ 5 w 10"/>
                      <a:gd name="T23" fmla="*/ 23 h 24"/>
                      <a:gd name="T24" fmla="*/ 7 w 10"/>
                      <a:gd name="T25" fmla="*/ 17 h 24"/>
                      <a:gd name="T26" fmla="*/ 9 w 10"/>
                      <a:gd name="T27" fmla="*/ 7 h 24"/>
                      <a:gd name="T28" fmla="*/ 10 w 10"/>
                      <a:gd name="T29" fmla="*/ 3 h 24"/>
                      <a:gd name="T30" fmla="*/ 6 w 10"/>
                      <a:gd name="T31" fmla="*/ 0 h 24"/>
                      <a:gd name="T32" fmla="*/ 4 w 10"/>
                      <a:gd name="T33" fmla="*/ 4 h 24"/>
                      <a:gd name="T34" fmla="*/ 2 w 10"/>
                      <a:gd name="T35" fmla="*/ 14 h 24"/>
                      <a:gd name="T36" fmla="*/ 0 w 10"/>
                      <a:gd name="T37" fmla="*/ 20 h 24"/>
                      <a:gd name="T38" fmla="*/ 1 w 10"/>
                      <a:gd name="T39" fmla="*/ 21 h 24"/>
                      <a:gd name="T40" fmla="*/ 1 w 10"/>
                      <a:gd name="T41" fmla="*/ 21 h 24"/>
                      <a:gd name="T42" fmla="*/ 1 w 10"/>
                      <a:gd name="T43" fmla="*/ 21 h 24"/>
                      <a:gd name="T44" fmla="*/ 0 w 10"/>
                      <a:gd name="T45" fmla="*/ 20 h 24"/>
                      <a:gd name="T46" fmla="*/ 0 w 10"/>
                      <a:gd name="T47" fmla="*/ 19 h 24"/>
                      <a:gd name="T48" fmla="*/ 2 w 10"/>
                      <a:gd name="T49" fmla="*/ 14 h 24"/>
                      <a:gd name="T50" fmla="*/ 4 w 10"/>
                      <a:gd name="T51" fmla="*/ 7 h 24"/>
                      <a:gd name="T52" fmla="*/ 4 w 10"/>
                      <a:gd name="T53" fmla="*/ 4 h 24"/>
                      <a:gd name="T54" fmla="*/ 4 w 10"/>
                      <a:gd name="T55" fmla="*/ 3 h 24"/>
                      <a:gd name="T56" fmla="*/ 6 w 10"/>
                      <a:gd name="T57" fmla="*/ 1 h 24"/>
                      <a:gd name="T58" fmla="*/ 6 w 10"/>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4">
                        <a:moveTo>
                          <a:pt x="5" y="24"/>
                        </a:moveTo>
                        <a:cubicBezTo>
                          <a:pt x="5" y="24"/>
                          <a:pt x="5" y="24"/>
                          <a:pt x="5" y="24"/>
                        </a:cubicBezTo>
                        <a:moveTo>
                          <a:pt x="10" y="3"/>
                        </a:moveTo>
                        <a:cubicBezTo>
                          <a:pt x="10" y="3"/>
                          <a:pt x="10" y="3"/>
                          <a:pt x="10" y="4"/>
                        </a:cubicBezTo>
                        <a:cubicBezTo>
                          <a:pt x="10" y="5"/>
                          <a:pt x="9" y="6"/>
                          <a:pt x="9" y="6"/>
                        </a:cubicBezTo>
                        <a:cubicBezTo>
                          <a:pt x="8" y="8"/>
                          <a:pt x="7" y="11"/>
                          <a:pt x="7" y="14"/>
                        </a:cubicBezTo>
                        <a:cubicBezTo>
                          <a:pt x="7" y="15"/>
                          <a:pt x="7" y="16"/>
                          <a:pt x="7" y="17"/>
                        </a:cubicBezTo>
                        <a:cubicBezTo>
                          <a:pt x="7" y="17"/>
                          <a:pt x="7" y="18"/>
                          <a:pt x="7" y="18"/>
                        </a:cubicBezTo>
                        <a:cubicBezTo>
                          <a:pt x="6" y="20"/>
                          <a:pt x="6" y="21"/>
                          <a:pt x="6" y="22"/>
                        </a:cubicBezTo>
                        <a:cubicBezTo>
                          <a:pt x="5" y="22"/>
                          <a:pt x="5" y="23"/>
                          <a:pt x="5" y="23"/>
                        </a:cubicBezTo>
                        <a:cubicBezTo>
                          <a:pt x="5" y="23"/>
                          <a:pt x="5" y="23"/>
                          <a:pt x="5" y="23"/>
                        </a:cubicBezTo>
                        <a:cubicBezTo>
                          <a:pt x="5" y="23"/>
                          <a:pt x="5" y="23"/>
                          <a:pt x="5" y="23"/>
                        </a:cubicBezTo>
                        <a:cubicBezTo>
                          <a:pt x="6" y="22"/>
                          <a:pt x="7" y="20"/>
                          <a:pt x="7" y="17"/>
                        </a:cubicBezTo>
                        <a:cubicBezTo>
                          <a:pt x="7" y="12"/>
                          <a:pt x="8" y="8"/>
                          <a:pt x="9" y="7"/>
                        </a:cubicBezTo>
                        <a:cubicBezTo>
                          <a:pt x="9" y="6"/>
                          <a:pt x="10" y="4"/>
                          <a:pt x="10" y="3"/>
                        </a:cubicBezTo>
                        <a:close/>
                        <a:moveTo>
                          <a:pt x="6" y="0"/>
                        </a:moveTo>
                        <a:cubicBezTo>
                          <a:pt x="5" y="1"/>
                          <a:pt x="4" y="2"/>
                          <a:pt x="4" y="4"/>
                        </a:cubicBezTo>
                        <a:cubicBezTo>
                          <a:pt x="4" y="9"/>
                          <a:pt x="3" y="11"/>
                          <a:pt x="2" y="14"/>
                        </a:cubicBezTo>
                        <a:cubicBezTo>
                          <a:pt x="1" y="17"/>
                          <a:pt x="0" y="18"/>
                          <a:pt x="0" y="20"/>
                        </a:cubicBezTo>
                        <a:cubicBezTo>
                          <a:pt x="0" y="21"/>
                          <a:pt x="0" y="21"/>
                          <a:pt x="1" y="21"/>
                        </a:cubicBezTo>
                        <a:cubicBezTo>
                          <a:pt x="1" y="21"/>
                          <a:pt x="1" y="21"/>
                          <a:pt x="1" y="21"/>
                        </a:cubicBezTo>
                        <a:cubicBezTo>
                          <a:pt x="1" y="21"/>
                          <a:pt x="1" y="21"/>
                          <a:pt x="1" y="21"/>
                        </a:cubicBezTo>
                        <a:cubicBezTo>
                          <a:pt x="1" y="21"/>
                          <a:pt x="0" y="21"/>
                          <a:pt x="0" y="20"/>
                        </a:cubicBezTo>
                        <a:cubicBezTo>
                          <a:pt x="0" y="20"/>
                          <a:pt x="0" y="19"/>
                          <a:pt x="0" y="19"/>
                        </a:cubicBezTo>
                        <a:cubicBezTo>
                          <a:pt x="0" y="18"/>
                          <a:pt x="1" y="17"/>
                          <a:pt x="2" y="14"/>
                        </a:cubicBezTo>
                        <a:cubicBezTo>
                          <a:pt x="3" y="12"/>
                          <a:pt x="4" y="10"/>
                          <a:pt x="4" y="7"/>
                        </a:cubicBezTo>
                        <a:cubicBezTo>
                          <a:pt x="4" y="6"/>
                          <a:pt x="4" y="6"/>
                          <a:pt x="4" y="4"/>
                        </a:cubicBezTo>
                        <a:cubicBezTo>
                          <a:pt x="4" y="4"/>
                          <a:pt x="4" y="4"/>
                          <a:pt x="4" y="3"/>
                        </a:cubicBezTo>
                        <a:cubicBezTo>
                          <a:pt x="5" y="2"/>
                          <a:pt x="5"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6" name="Freeform 7673">
                    <a:extLst>
                      <a:ext uri="{FF2B5EF4-FFF2-40B4-BE49-F238E27FC236}">
                        <a16:creationId xmlns:a16="http://schemas.microsoft.com/office/drawing/2014/main" xmlns="" id="{CD496B7F-B6F0-4FCC-89E7-614104318503}"/>
                      </a:ext>
                    </a:extLst>
                  </p:cNvPr>
                  <p:cNvSpPr>
                    <a:spLocks/>
                  </p:cNvSpPr>
                  <p:nvPr/>
                </p:nvSpPr>
                <p:spPr bwMode="auto">
                  <a:xfrm>
                    <a:off x="3922" y="2278"/>
                    <a:ext cx="3" cy="11"/>
                  </a:xfrm>
                  <a:custGeom>
                    <a:avLst/>
                    <a:gdLst>
                      <a:gd name="T0" fmla="*/ 4 w 5"/>
                      <a:gd name="T1" fmla="*/ 0 h 15"/>
                      <a:gd name="T2" fmla="*/ 3 w 5"/>
                      <a:gd name="T3" fmla="*/ 3 h 15"/>
                      <a:gd name="T4" fmla="*/ 1 w 5"/>
                      <a:gd name="T5" fmla="*/ 12 h 15"/>
                      <a:gd name="T6" fmla="*/ 1 w 5"/>
                      <a:gd name="T7" fmla="*/ 14 h 15"/>
                      <a:gd name="T8" fmla="*/ 2 w 5"/>
                      <a:gd name="T9" fmla="*/ 14 h 15"/>
                      <a:gd name="T10" fmla="*/ 4 w 5"/>
                      <a:gd name="T11" fmla="*/ 4 h 15"/>
                      <a:gd name="T12" fmla="*/ 4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4" y="0"/>
                        </a:moveTo>
                        <a:cubicBezTo>
                          <a:pt x="4" y="0"/>
                          <a:pt x="4" y="0"/>
                          <a:pt x="3" y="3"/>
                        </a:cubicBezTo>
                        <a:cubicBezTo>
                          <a:pt x="3" y="5"/>
                          <a:pt x="2" y="10"/>
                          <a:pt x="1" y="12"/>
                        </a:cubicBezTo>
                        <a:cubicBezTo>
                          <a:pt x="0" y="14"/>
                          <a:pt x="1" y="14"/>
                          <a:pt x="1" y="14"/>
                        </a:cubicBezTo>
                        <a:cubicBezTo>
                          <a:pt x="2" y="13"/>
                          <a:pt x="2" y="15"/>
                          <a:pt x="2" y="14"/>
                        </a:cubicBezTo>
                        <a:cubicBezTo>
                          <a:pt x="3" y="13"/>
                          <a:pt x="4" y="5"/>
                          <a:pt x="4" y="4"/>
                        </a:cubicBezTo>
                        <a:cubicBezTo>
                          <a:pt x="4" y="4"/>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7" name="Freeform 7674">
                    <a:extLst>
                      <a:ext uri="{FF2B5EF4-FFF2-40B4-BE49-F238E27FC236}">
                        <a16:creationId xmlns:a16="http://schemas.microsoft.com/office/drawing/2014/main" xmlns="" id="{F9FDA3E0-5887-4753-A7E4-840E85CF5581}"/>
                      </a:ext>
                    </a:extLst>
                  </p:cNvPr>
                  <p:cNvSpPr>
                    <a:spLocks/>
                  </p:cNvSpPr>
                  <p:nvPr/>
                </p:nvSpPr>
                <p:spPr bwMode="auto">
                  <a:xfrm>
                    <a:off x="3924" y="2259"/>
                    <a:ext cx="8" cy="19"/>
                  </a:xfrm>
                  <a:custGeom>
                    <a:avLst/>
                    <a:gdLst>
                      <a:gd name="T0" fmla="*/ 7 w 11"/>
                      <a:gd name="T1" fmla="*/ 0 h 25"/>
                      <a:gd name="T2" fmla="*/ 4 w 11"/>
                      <a:gd name="T3" fmla="*/ 5 h 25"/>
                      <a:gd name="T4" fmla="*/ 2 w 11"/>
                      <a:gd name="T5" fmla="*/ 14 h 25"/>
                      <a:gd name="T6" fmla="*/ 1 w 11"/>
                      <a:gd name="T7" fmla="*/ 20 h 25"/>
                      <a:gd name="T8" fmla="*/ 2 w 11"/>
                      <a:gd name="T9" fmla="*/ 21 h 25"/>
                      <a:gd name="T10" fmla="*/ 5 w 11"/>
                      <a:gd name="T11" fmla="*/ 23 h 25"/>
                      <a:gd name="T12" fmla="*/ 7 w 11"/>
                      <a:gd name="T13" fmla="*/ 17 h 25"/>
                      <a:gd name="T14" fmla="*/ 9 w 11"/>
                      <a:gd name="T15" fmla="*/ 7 h 25"/>
                      <a:gd name="T16" fmla="*/ 7 w 1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5">
                        <a:moveTo>
                          <a:pt x="7" y="0"/>
                        </a:moveTo>
                        <a:cubicBezTo>
                          <a:pt x="7" y="0"/>
                          <a:pt x="4" y="0"/>
                          <a:pt x="4" y="5"/>
                        </a:cubicBezTo>
                        <a:cubicBezTo>
                          <a:pt x="4" y="10"/>
                          <a:pt x="3" y="11"/>
                          <a:pt x="2" y="14"/>
                        </a:cubicBezTo>
                        <a:cubicBezTo>
                          <a:pt x="1" y="18"/>
                          <a:pt x="0" y="18"/>
                          <a:pt x="1" y="20"/>
                        </a:cubicBezTo>
                        <a:cubicBezTo>
                          <a:pt x="1" y="22"/>
                          <a:pt x="1" y="21"/>
                          <a:pt x="2" y="21"/>
                        </a:cubicBezTo>
                        <a:cubicBezTo>
                          <a:pt x="3" y="21"/>
                          <a:pt x="4" y="21"/>
                          <a:pt x="5" y="23"/>
                        </a:cubicBezTo>
                        <a:cubicBezTo>
                          <a:pt x="6" y="25"/>
                          <a:pt x="7" y="21"/>
                          <a:pt x="7" y="17"/>
                        </a:cubicBezTo>
                        <a:cubicBezTo>
                          <a:pt x="8" y="12"/>
                          <a:pt x="8" y="9"/>
                          <a:pt x="9" y="7"/>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8" name="Freeform 7675">
                    <a:extLst>
                      <a:ext uri="{FF2B5EF4-FFF2-40B4-BE49-F238E27FC236}">
                        <a16:creationId xmlns:a16="http://schemas.microsoft.com/office/drawing/2014/main" xmlns="" id="{E68A48C6-4528-4AE0-86A9-BC6BFD6CC634}"/>
                      </a:ext>
                    </a:extLst>
                  </p:cNvPr>
                  <p:cNvSpPr>
                    <a:spLocks noEditPoints="1"/>
                  </p:cNvSpPr>
                  <p:nvPr/>
                </p:nvSpPr>
                <p:spPr bwMode="auto">
                  <a:xfrm>
                    <a:off x="3924" y="2259"/>
                    <a:ext cx="7" cy="18"/>
                  </a:xfrm>
                  <a:custGeom>
                    <a:avLst/>
                    <a:gdLst>
                      <a:gd name="T0" fmla="*/ 4 w 10"/>
                      <a:gd name="T1" fmla="*/ 23 h 24"/>
                      <a:gd name="T2" fmla="*/ 3 w 10"/>
                      <a:gd name="T3" fmla="*/ 22 h 24"/>
                      <a:gd name="T4" fmla="*/ 2 w 10"/>
                      <a:gd name="T5" fmla="*/ 22 h 24"/>
                      <a:gd name="T6" fmla="*/ 2 w 10"/>
                      <a:gd name="T7" fmla="*/ 22 h 24"/>
                      <a:gd name="T8" fmla="*/ 0 w 10"/>
                      <a:gd name="T9" fmla="*/ 20 h 24"/>
                      <a:gd name="T10" fmla="*/ 0 w 10"/>
                      <a:gd name="T11" fmla="*/ 19 h 24"/>
                      <a:gd name="T12" fmla="*/ 2 w 10"/>
                      <a:gd name="T13" fmla="*/ 14 h 24"/>
                      <a:gd name="T14" fmla="*/ 4 w 10"/>
                      <a:gd name="T15" fmla="*/ 7 h 24"/>
                      <a:gd name="T16" fmla="*/ 4 w 10"/>
                      <a:gd name="T17" fmla="*/ 5 h 24"/>
                      <a:gd name="T18" fmla="*/ 4 w 10"/>
                      <a:gd name="T19" fmla="*/ 4 h 24"/>
                      <a:gd name="T20" fmla="*/ 7 w 10"/>
                      <a:gd name="T21" fmla="*/ 0 h 24"/>
                      <a:gd name="T22" fmla="*/ 7 w 10"/>
                      <a:gd name="T23" fmla="*/ 0 h 24"/>
                      <a:gd name="T24" fmla="*/ 10 w 10"/>
                      <a:gd name="T25" fmla="*/ 1 h 24"/>
                      <a:gd name="T26" fmla="*/ 10 w 10"/>
                      <a:gd name="T27" fmla="*/ 4 h 24"/>
                      <a:gd name="T28" fmla="*/ 9 w 10"/>
                      <a:gd name="T29" fmla="*/ 7 h 24"/>
                      <a:gd name="T30" fmla="*/ 8 w 10"/>
                      <a:gd name="T31" fmla="*/ 14 h 24"/>
                      <a:gd name="T32" fmla="*/ 8 w 10"/>
                      <a:gd name="T33" fmla="*/ 17 h 24"/>
                      <a:gd name="T34" fmla="*/ 8 w 10"/>
                      <a:gd name="T35" fmla="*/ 18 h 24"/>
                      <a:gd name="T36" fmla="*/ 5 w 10"/>
                      <a:gd name="T37" fmla="*/ 24 h 24"/>
                      <a:gd name="T38" fmla="*/ 4 w 10"/>
                      <a:gd name="T39" fmla="*/ 23 h 24"/>
                      <a:gd name="T40" fmla="*/ 5 w 10"/>
                      <a:gd name="T41" fmla="*/ 22 h 24"/>
                      <a:gd name="T42" fmla="*/ 5 w 10"/>
                      <a:gd name="T43" fmla="*/ 23 h 24"/>
                      <a:gd name="T44" fmla="*/ 6 w 10"/>
                      <a:gd name="T45" fmla="*/ 22 h 24"/>
                      <a:gd name="T46" fmla="*/ 7 w 10"/>
                      <a:gd name="T47" fmla="*/ 18 h 24"/>
                      <a:gd name="T48" fmla="*/ 7 w 10"/>
                      <a:gd name="T49" fmla="*/ 17 h 24"/>
                      <a:gd name="T50" fmla="*/ 7 w 10"/>
                      <a:gd name="T51" fmla="*/ 14 h 24"/>
                      <a:gd name="T52" fmla="*/ 9 w 10"/>
                      <a:gd name="T53" fmla="*/ 7 h 24"/>
                      <a:gd name="T54" fmla="*/ 10 w 10"/>
                      <a:gd name="T55" fmla="*/ 4 h 24"/>
                      <a:gd name="T56" fmla="*/ 7 w 10"/>
                      <a:gd name="T57" fmla="*/ 1 h 24"/>
                      <a:gd name="T58" fmla="*/ 7 w 10"/>
                      <a:gd name="T59" fmla="*/ 1 h 24"/>
                      <a:gd name="T60" fmla="*/ 7 w 10"/>
                      <a:gd name="T61" fmla="*/ 0 h 24"/>
                      <a:gd name="T62" fmla="*/ 7 w 10"/>
                      <a:gd name="T63" fmla="*/ 1 h 24"/>
                      <a:gd name="T64" fmla="*/ 5 w 10"/>
                      <a:gd name="T65" fmla="*/ 4 h 24"/>
                      <a:gd name="T66" fmla="*/ 4 w 10"/>
                      <a:gd name="T67" fmla="*/ 5 h 24"/>
                      <a:gd name="T68" fmla="*/ 4 w 10"/>
                      <a:gd name="T69" fmla="*/ 7 h 24"/>
                      <a:gd name="T70" fmla="*/ 3 w 10"/>
                      <a:gd name="T71" fmla="*/ 14 h 24"/>
                      <a:gd name="T72" fmla="*/ 1 w 10"/>
                      <a:gd name="T73" fmla="*/ 19 h 24"/>
                      <a:gd name="T74" fmla="*/ 1 w 10"/>
                      <a:gd name="T75" fmla="*/ 20 h 24"/>
                      <a:gd name="T76" fmla="*/ 2 w 10"/>
                      <a:gd name="T77" fmla="*/ 21 h 24"/>
                      <a:gd name="T78" fmla="*/ 2 w 10"/>
                      <a:gd name="T79" fmla="*/ 21 h 24"/>
                      <a:gd name="T80" fmla="*/ 3 w 10"/>
                      <a:gd name="T81" fmla="*/ 21 h 24"/>
                      <a:gd name="T82" fmla="*/ 3 w 10"/>
                      <a:gd name="T83" fmla="*/ 21 h 24"/>
                      <a:gd name="T84" fmla="*/ 5 w 10"/>
                      <a:gd name="T8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4" y="23"/>
                        </a:moveTo>
                        <a:cubicBezTo>
                          <a:pt x="4" y="22"/>
                          <a:pt x="3" y="22"/>
                          <a:pt x="3" y="22"/>
                        </a:cubicBezTo>
                        <a:cubicBezTo>
                          <a:pt x="2" y="22"/>
                          <a:pt x="2" y="22"/>
                          <a:pt x="2" y="22"/>
                        </a:cubicBezTo>
                        <a:cubicBezTo>
                          <a:pt x="2" y="22"/>
                          <a:pt x="2" y="22"/>
                          <a:pt x="2" y="22"/>
                        </a:cubicBezTo>
                        <a:cubicBezTo>
                          <a:pt x="1" y="22"/>
                          <a:pt x="1" y="22"/>
                          <a:pt x="0" y="20"/>
                        </a:cubicBezTo>
                        <a:cubicBezTo>
                          <a:pt x="0" y="20"/>
                          <a:pt x="0" y="19"/>
                          <a:pt x="0" y="19"/>
                        </a:cubicBezTo>
                        <a:cubicBezTo>
                          <a:pt x="1" y="17"/>
                          <a:pt x="1" y="17"/>
                          <a:pt x="2" y="14"/>
                        </a:cubicBezTo>
                        <a:cubicBezTo>
                          <a:pt x="3" y="11"/>
                          <a:pt x="4" y="10"/>
                          <a:pt x="4" y="7"/>
                        </a:cubicBezTo>
                        <a:cubicBezTo>
                          <a:pt x="4" y="7"/>
                          <a:pt x="4" y="6"/>
                          <a:pt x="4" y="5"/>
                        </a:cubicBezTo>
                        <a:cubicBezTo>
                          <a:pt x="4" y="4"/>
                          <a:pt x="4" y="4"/>
                          <a:pt x="4" y="4"/>
                        </a:cubicBezTo>
                        <a:cubicBezTo>
                          <a:pt x="4" y="0"/>
                          <a:pt x="7" y="0"/>
                          <a:pt x="7" y="0"/>
                        </a:cubicBezTo>
                        <a:cubicBezTo>
                          <a:pt x="7" y="0"/>
                          <a:pt x="7" y="0"/>
                          <a:pt x="7" y="0"/>
                        </a:cubicBezTo>
                        <a:cubicBezTo>
                          <a:pt x="9" y="0"/>
                          <a:pt x="9" y="0"/>
                          <a:pt x="10" y="1"/>
                        </a:cubicBezTo>
                        <a:cubicBezTo>
                          <a:pt x="10" y="2"/>
                          <a:pt x="10" y="3"/>
                          <a:pt x="10" y="4"/>
                        </a:cubicBezTo>
                        <a:cubicBezTo>
                          <a:pt x="10" y="5"/>
                          <a:pt x="10" y="6"/>
                          <a:pt x="9" y="7"/>
                        </a:cubicBezTo>
                        <a:cubicBezTo>
                          <a:pt x="9" y="8"/>
                          <a:pt x="8" y="11"/>
                          <a:pt x="8" y="14"/>
                        </a:cubicBezTo>
                        <a:cubicBezTo>
                          <a:pt x="8" y="15"/>
                          <a:pt x="8" y="16"/>
                          <a:pt x="8" y="17"/>
                        </a:cubicBezTo>
                        <a:cubicBezTo>
                          <a:pt x="8" y="17"/>
                          <a:pt x="8" y="18"/>
                          <a:pt x="8" y="18"/>
                        </a:cubicBezTo>
                        <a:cubicBezTo>
                          <a:pt x="7" y="21"/>
                          <a:pt x="7" y="24"/>
                          <a:pt x="5" y="24"/>
                        </a:cubicBezTo>
                        <a:cubicBezTo>
                          <a:pt x="5" y="24"/>
                          <a:pt x="5" y="24"/>
                          <a:pt x="4" y="23"/>
                        </a:cubicBezTo>
                        <a:close/>
                        <a:moveTo>
                          <a:pt x="5" y="22"/>
                        </a:moveTo>
                        <a:cubicBezTo>
                          <a:pt x="5" y="23"/>
                          <a:pt x="5" y="23"/>
                          <a:pt x="5" y="23"/>
                        </a:cubicBezTo>
                        <a:cubicBezTo>
                          <a:pt x="6" y="23"/>
                          <a:pt x="6" y="23"/>
                          <a:pt x="6" y="22"/>
                        </a:cubicBezTo>
                        <a:cubicBezTo>
                          <a:pt x="7" y="21"/>
                          <a:pt x="7" y="19"/>
                          <a:pt x="7" y="18"/>
                        </a:cubicBezTo>
                        <a:cubicBezTo>
                          <a:pt x="7" y="18"/>
                          <a:pt x="7" y="17"/>
                          <a:pt x="7" y="17"/>
                        </a:cubicBezTo>
                        <a:cubicBezTo>
                          <a:pt x="7" y="16"/>
                          <a:pt x="7" y="15"/>
                          <a:pt x="7" y="14"/>
                        </a:cubicBezTo>
                        <a:cubicBezTo>
                          <a:pt x="8" y="11"/>
                          <a:pt x="8" y="8"/>
                          <a:pt x="9" y="7"/>
                        </a:cubicBezTo>
                        <a:cubicBezTo>
                          <a:pt x="9" y="6"/>
                          <a:pt x="10" y="5"/>
                          <a:pt x="10" y="4"/>
                        </a:cubicBezTo>
                        <a:cubicBezTo>
                          <a:pt x="10" y="2"/>
                          <a:pt x="10" y="1"/>
                          <a:pt x="7" y="1"/>
                        </a:cubicBezTo>
                        <a:cubicBezTo>
                          <a:pt x="7" y="1"/>
                          <a:pt x="7" y="1"/>
                          <a:pt x="7" y="1"/>
                        </a:cubicBezTo>
                        <a:cubicBezTo>
                          <a:pt x="7" y="0"/>
                          <a:pt x="7" y="0"/>
                          <a:pt x="7" y="0"/>
                        </a:cubicBezTo>
                        <a:cubicBezTo>
                          <a:pt x="7" y="1"/>
                          <a:pt x="7" y="1"/>
                          <a:pt x="7" y="1"/>
                        </a:cubicBezTo>
                        <a:cubicBezTo>
                          <a:pt x="7" y="1"/>
                          <a:pt x="5" y="1"/>
                          <a:pt x="5" y="4"/>
                        </a:cubicBezTo>
                        <a:cubicBezTo>
                          <a:pt x="4" y="4"/>
                          <a:pt x="4" y="4"/>
                          <a:pt x="4" y="5"/>
                        </a:cubicBezTo>
                        <a:cubicBezTo>
                          <a:pt x="5" y="6"/>
                          <a:pt x="5" y="7"/>
                          <a:pt x="4" y="7"/>
                        </a:cubicBezTo>
                        <a:cubicBezTo>
                          <a:pt x="4" y="10"/>
                          <a:pt x="3" y="12"/>
                          <a:pt x="3" y="14"/>
                        </a:cubicBezTo>
                        <a:cubicBezTo>
                          <a:pt x="2" y="17"/>
                          <a:pt x="1" y="18"/>
                          <a:pt x="1" y="19"/>
                        </a:cubicBezTo>
                        <a:cubicBezTo>
                          <a:pt x="1" y="19"/>
                          <a:pt x="1" y="20"/>
                          <a:pt x="1" y="20"/>
                        </a:cubicBezTo>
                        <a:cubicBezTo>
                          <a:pt x="1" y="21"/>
                          <a:pt x="1" y="21"/>
                          <a:pt x="2" y="21"/>
                        </a:cubicBezTo>
                        <a:cubicBezTo>
                          <a:pt x="2" y="21"/>
                          <a:pt x="2" y="21"/>
                          <a:pt x="2" y="21"/>
                        </a:cubicBezTo>
                        <a:cubicBezTo>
                          <a:pt x="3" y="21"/>
                          <a:pt x="3" y="21"/>
                          <a:pt x="3" y="21"/>
                        </a:cubicBezTo>
                        <a:cubicBezTo>
                          <a:pt x="3" y="21"/>
                          <a:pt x="3" y="21"/>
                          <a:pt x="3" y="21"/>
                        </a:cubicBezTo>
                        <a:cubicBezTo>
                          <a:pt x="3" y="21"/>
                          <a:pt x="4" y="21"/>
                          <a:pt x="5" y="2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9" name="Freeform 7676">
                    <a:extLst>
                      <a:ext uri="{FF2B5EF4-FFF2-40B4-BE49-F238E27FC236}">
                        <a16:creationId xmlns:a16="http://schemas.microsoft.com/office/drawing/2014/main" xmlns="" id="{FAAC4D58-C82B-4465-8BF9-871C0B520B51}"/>
                      </a:ext>
                    </a:extLst>
                  </p:cNvPr>
                  <p:cNvSpPr>
                    <a:spLocks noEditPoints="1"/>
                  </p:cNvSpPr>
                  <p:nvPr/>
                </p:nvSpPr>
                <p:spPr bwMode="auto">
                  <a:xfrm>
                    <a:off x="3925" y="2260"/>
                    <a:ext cx="6" cy="17"/>
                  </a:xfrm>
                  <a:custGeom>
                    <a:avLst/>
                    <a:gdLst>
                      <a:gd name="T0" fmla="*/ 1 w 9"/>
                      <a:gd name="T1" fmla="*/ 18 h 22"/>
                      <a:gd name="T2" fmla="*/ 1 w 9"/>
                      <a:gd name="T3" fmla="*/ 18 h 22"/>
                      <a:gd name="T4" fmla="*/ 3 w 9"/>
                      <a:gd name="T5" fmla="*/ 12 h 22"/>
                      <a:gd name="T6" fmla="*/ 4 w 9"/>
                      <a:gd name="T7" fmla="*/ 5 h 22"/>
                      <a:gd name="T8" fmla="*/ 5 w 9"/>
                      <a:gd name="T9" fmla="*/ 2 h 22"/>
                      <a:gd name="T10" fmla="*/ 5 w 9"/>
                      <a:gd name="T11" fmla="*/ 1 h 22"/>
                      <a:gd name="T12" fmla="*/ 6 w 9"/>
                      <a:gd name="T13" fmla="*/ 2 h 22"/>
                      <a:gd name="T14" fmla="*/ 6 w 9"/>
                      <a:gd name="T15" fmla="*/ 3 h 22"/>
                      <a:gd name="T16" fmla="*/ 6 w 9"/>
                      <a:gd name="T17" fmla="*/ 3 h 22"/>
                      <a:gd name="T18" fmla="*/ 7 w 9"/>
                      <a:gd name="T19" fmla="*/ 2 h 22"/>
                      <a:gd name="T20" fmla="*/ 7 w 9"/>
                      <a:gd name="T21" fmla="*/ 3 h 22"/>
                      <a:gd name="T22" fmla="*/ 6 w 9"/>
                      <a:gd name="T23" fmla="*/ 7 h 22"/>
                      <a:gd name="T24" fmla="*/ 5 w 9"/>
                      <a:gd name="T25" fmla="*/ 17 h 22"/>
                      <a:gd name="T26" fmla="*/ 4 w 9"/>
                      <a:gd name="T27" fmla="*/ 20 h 22"/>
                      <a:gd name="T28" fmla="*/ 4 w 9"/>
                      <a:gd name="T29" fmla="*/ 19 h 22"/>
                      <a:gd name="T30" fmla="*/ 3 w 9"/>
                      <a:gd name="T31" fmla="*/ 18 h 22"/>
                      <a:gd name="T32" fmla="*/ 2 w 9"/>
                      <a:gd name="T33" fmla="*/ 18 h 22"/>
                      <a:gd name="T34" fmla="*/ 1 w 9"/>
                      <a:gd name="T35" fmla="*/ 18 h 22"/>
                      <a:gd name="T36" fmla="*/ 5 w 9"/>
                      <a:gd name="T37" fmla="*/ 0 h 22"/>
                      <a:gd name="T38" fmla="*/ 4 w 9"/>
                      <a:gd name="T39" fmla="*/ 3 h 22"/>
                      <a:gd name="T40" fmla="*/ 3 w 9"/>
                      <a:gd name="T41" fmla="*/ 4 h 22"/>
                      <a:gd name="T42" fmla="*/ 3 w 9"/>
                      <a:gd name="T43" fmla="*/ 6 h 22"/>
                      <a:gd name="T44" fmla="*/ 2 w 9"/>
                      <a:gd name="T45" fmla="*/ 13 h 22"/>
                      <a:gd name="T46" fmla="*/ 0 w 9"/>
                      <a:gd name="T47" fmla="*/ 18 h 22"/>
                      <a:gd name="T48" fmla="*/ 0 w 9"/>
                      <a:gd name="T49" fmla="*/ 19 h 22"/>
                      <a:gd name="T50" fmla="*/ 1 w 9"/>
                      <a:gd name="T51" fmla="*/ 20 h 22"/>
                      <a:gd name="T52" fmla="*/ 1 w 9"/>
                      <a:gd name="T53" fmla="*/ 20 h 22"/>
                      <a:gd name="T54" fmla="*/ 1 w 9"/>
                      <a:gd name="T55" fmla="*/ 20 h 22"/>
                      <a:gd name="T56" fmla="*/ 1 w 9"/>
                      <a:gd name="T57" fmla="*/ 20 h 22"/>
                      <a:gd name="T58" fmla="*/ 2 w 9"/>
                      <a:gd name="T59" fmla="*/ 20 h 22"/>
                      <a:gd name="T60" fmla="*/ 2 w 9"/>
                      <a:gd name="T61" fmla="*/ 20 h 22"/>
                      <a:gd name="T62" fmla="*/ 4 w 9"/>
                      <a:gd name="T63" fmla="*/ 21 h 22"/>
                      <a:gd name="T64" fmla="*/ 4 w 9"/>
                      <a:gd name="T65" fmla="*/ 22 h 22"/>
                      <a:gd name="T66" fmla="*/ 4 w 9"/>
                      <a:gd name="T67" fmla="*/ 22 h 22"/>
                      <a:gd name="T68" fmla="*/ 5 w 9"/>
                      <a:gd name="T69" fmla="*/ 21 h 22"/>
                      <a:gd name="T70" fmla="*/ 6 w 9"/>
                      <a:gd name="T71" fmla="*/ 17 h 22"/>
                      <a:gd name="T72" fmla="*/ 6 w 9"/>
                      <a:gd name="T73" fmla="*/ 16 h 22"/>
                      <a:gd name="T74" fmla="*/ 6 w 9"/>
                      <a:gd name="T75" fmla="*/ 13 h 22"/>
                      <a:gd name="T76" fmla="*/ 8 w 9"/>
                      <a:gd name="T77" fmla="*/ 6 h 22"/>
                      <a:gd name="T78" fmla="*/ 9 w 9"/>
                      <a:gd name="T79" fmla="*/ 3 h 22"/>
                      <a:gd name="T80" fmla="*/ 9 w 9"/>
                      <a:gd name="T81" fmla="*/ 2 h 22"/>
                      <a:gd name="T82" fmla="*/ 8 w 9"/>
                      <a:gd name="T83" fmla="*/ 2 h 22"/>
                      <a:gd name="T84" fmla="*/ 6 w 9"/>
                      <a:gd name="T85" fmla="*/ 0 h 22"/>
                      <a:gd name="T86" fmla="*/ 5 w 9"/>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2">
                        <a:moveTo>
                          <a:pt x="1" y="18"/>
                        </a:moveTo>
                        <a:cubicBezTo>
                          <a:pt x="1" y="18"/>
                          <a:pt x="1" y="18"/>
                          <a:pt x="1" y="18"/>
                        </a:cubicBezTo>
                        <a:cubicBezTo>
                          <a:pt x="0" y="17"/>
                          <a:pt x="2" y="13"/>
                          <a:pt x="3" y="12"/>
                        </a:cubicBezTo>
                        <a:cubicBezTo>
                          <a:pt x="4" y="10"/>
                          <a:pt x="4" y="8"/>
                          <a:pt x="4" y="5"/>
                        </a:cubicBezTo>
                        <a:cubicBezTo>
                          <a:pt x="4" y="3"/>
                          <a:pt x="5" y="2"/>
                          <a:pt x="5" y="2"/>
                        </a:cubicBezTo>
                        <a:cubicBezTo>
                          <a:pt x="5" y="1"/>
                          <a:pt x="5" y="1"/>
                          <a:pt x="5" y="1"/>
                        </a:cubicBezTo>
                        <a:cubicBezTo>
                          <a:pt x="6" y="2"/>
                          <a:pt x="6" y="2"/>
                          <a:pt x="6" y="2"/>
                        </a:cubicBezTo>
                        <a:cubicBezTo>
                          <a:pt x="6" y="3"/>
                          <a:pt x="6" y="3"/>
                          <a:pt x="6" y="3"/>
                        </a:cubicBezTo>
                        <a:cubicBezTo>
                          <a:pt x="6" y="3"/>
                          <a:pt x="6" y="3"/>
                          <a:pt x="6" y="3"/>
                        </a:cubicBezTo>
                        <a:cubicBezTo>
                          <a:pt x="7" y="2"/>
                          <a:pt x="7" y="2"/>
                          <a:pt x="7" y="2"/>
                        </a:cubicBezTo>
                        <a:cubicBezTo>
                          <a:pt x="7" y="2"/>
                          <a:pt x="7" y="2"/>
                          <a:pt x="7" y="3"/>
                        </a:cubicBezTo>
                        <a:cubicBezTo>
                          <a:pt x="8" y="4"/>
                          <a:pt x="7" y="5"/>
                          <a:pt x="6" y="7"/>
                        </a:cubicBezTo>
                        <a:cubicBezTo>
                          <a:pt x="6" y="8"/>
                          <a:pt x="5" y="14"/>
                          <a:pt x="5" y="17"/>
                        </a:cubicBezTo>
                        <a:cubicBezTo>
                          <a:pt x="6" y="18"/>
                          <a:pt x="5" y="20"/>
                          <a:pt x="4" y="20"/>
                        </a:cubicBezTo>
                        <a:cubicBezTo>
                          <a:pt x="4" y="20"/>
                          <a:pt x="4" y="20"/>
                          <a:pt x="4" y="19"/>
                        </a:cubicBezTo>
                        <a:cubicBezTo>
                          <a:pt x="3" y="18"/>
                          <a:pt x="3" y="18"/>
                          <a:pt x="3" y="18"/>
                        </a:cubicBezTo>
                        <a:cubicBezTo>
                          <a:pt x="2" y="18"/>
                          <a:pt x="2" y="18"/>
                          <a:pt x="2" y="18"/>
                        </a:cubicBezTo>
                        <a:lnTo>
                          <a:pt x="1" y="18"/>
                        </a:lnTo>
                        <a:close/>
                        <a:moveTo>
                          <a:pt x="5" y="0"/>
                        </a:moveTo>
                        <a:cubicBezTo>
                          <a:pt x="4" y="0"/>
                          <a:pt x="4" y="1"/>
                          <a:pt x="4" y="3"/>
                        </a:cubicBezTo>
                        <a:cubicBezTo>
                          <a:pt x="3" y="3"/>
                          <a:pt x="3" y="3"/>
                          <a:pt x="3" y="4"/>
                        </a:cubicBezTo>
                        <a:cubicBezTo>
                          <a:pt x="4" y="5"/>
                          <a:pt x="4" y="6"/>
                          <a:pt x="3" y="6"/>
                        </a:cubicBezTo>
                        <a:cubicBezTo>
                          <a:pt x="3" y="9"/>
                          <a:pt x="2" y="11"/>
                          <a:pt x="2" y="13"/>
                        </a:cubicBezTo>
                        <a:cubicBezTo>
                          <a:pt x="1" y="16"/>
                          <a:pt x="0" y="17"/>
                          <a:pt x="0" y="18"/>
                        </a:cubicBezTo>
                        <a:cubicBezTo>
                          <a:pt x="0" y="18"/>
                          <a:pt x="0" y="19"/>
                          <a:pt x="0" y="19"/>
                        </a:cubicBezTo>
                        <a:cubicBezTo>
                          <a:pt x="0" y="20"/>
                          <a:pt x="0"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3" y="20"/>
                          <a:pt x="4" y="21"/>
                        </a:cubicBezTo>
                        <a:cubicBezTo>
                          <a:pt x="4" y="22"/>
                          <a:pt x="4" y="22"/>
                          <a:pt x="4" y="22"/>
                        </a:cubicBezTo>
                        <a:cubicBezTo>
                          <a:pt x="4" y="22"/>
                          <a:pt x="4" y="22"/>
                          <a:pt x="4" y="22"/>
                        </a:cubicBezTo>
                        <a:cubicBezTo>
                          <a:pt x="5" y="22"/>
                          <a:pt x="5" y="22"/>
                          <a:pt x="5" y="21"/>
                        </a:cubicBezTo>
                        <a:cubicBezTo>
                          <a:pt x="6" y="20"/>
                          <a:pt x="6" y="18"/>
                          <a:pt x="6" y="17"/>
                        </a:cubicBezTo>
                        <a:cubicBezTo>
                          <a:pt x="6" y="17"/>
                          <a:pt x="6" y="16"/>
                          <a:pt x="6" y="16"/>
                        </a:cubicBezTo>
                        <a:cubicBezTo>
                          <a:pt x="6" y="15"/>
                          <a:pt x="6" y="14"/>
                          <a:pt x="6" y="13"/>
                        </a:cubicBezTo>
                        <a:cubicBezTo>
                          <a:pt x="7" y="10"/>
                          <a:pt x="7" y="7"/>
                          <a:pt x="8" y="6"/>
                        </a:cubicBezTo>
                        <a:cubicBezTo>
                          <a:pt x="8" y="5"/>
                          <a:pt x="9" y="4"/>
                          <a:pt x="9" y="3"/>
                        </a:cubicBezTo>
                        <a:cubicBezTo>
                          <a:pt x="9" y="2"/>
                          <a:pt x="9" y="2"/>
                          <a:pt x="9" y="2"/>
                        </a:cubicBezTo>
                        <a:cubicBezTo>
                          <a:pt x="8" y="2"/>
                          <a:pt x="8" y="2"/>
                          <a:pt x="8" y="2"/>
                        </a:cubicBezTo>
                        <a:cubicBezTo>
                          <a:pt x="8" y="1"/>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0" name="Freeform 7677">
                    <a:extLst>
                      <a:ext uri="{FF2B5EF4-FFF2-40B4-BE49-F238E27FC236}">
                        <a16:creationId xmlns:a16="http://schemas.microsoft.com/office/drawing/2014/main" xmlns="" id="{493CBFB7-42C0-4E67-8514-E8DFC1C2D4E7}"/>
                      </a:ext>
                    </a:extLst>
                  </p:cNvPr>
                  <p:cNvSpPr>
                    <a:spLocks/>
                  </p:cNvSpPr>
                  <p:nvPr/>
                </p:nvSpPr>
                <p:spPr bwMode="auto">
                  <a:xfrm>
                    <a:off x="3924" y="2260"/>
                    <a:ext cx="7" cy="17"/>
                  </a:xfrm>
                  <a:custGeom>
                    <a:avLst/>
                    <a:gdLst>
                      <a:gd name="T0" fmla="*/ 6 w 10"/>
                      <a:gd name="T1" fmla="*/ 0 h 23"/>
                      <a:gd name="T2" fmla="*/ 4 w 10"/>
                      <a:gd name="T3" fmla="*/ 4 h 23"/>
                      <a:gd name="T4" fmla="*/ 2 w 10"/>
                      <a:gd name="T5" fmla="*/ 13 h 23"/>
                      <a:gd name="T6" fmla="*/ 1 w 10"/>
                      <a:gd name="T7" fmla="*/ 19 h 23"/>
                      <a:gd name="T8" fmla="*/ 2 w 10"/>
                      <a:gd name="T9" fmla="*/ 20 h 23"/>
                      <a:gd name="T10" fmla="*/ 2 w 10"/>
                      <a:gd name="T11" fmla="*/ 20 h 23"/>
                      <a:gd name="T12" fmla="*/ 2 w 10"/>
                      <a:gd name="T13" fmla="*/ 20 h 23"/>
                      <a:gd name="T14" fmla="*/ 5 w 10"/>
                      <a:gd name="T15" fmla="*/ 22 h 23"/>
                      <a:gd name="T16" fmla="*/ 5 w 10"/>
                      <a:gd name="T17" fmla="*/ 23 h 23"/>
                      <a:gd name="T18" fmla="*/ 7 w 10"/>
                      <a:gd name="T19" fmla="*/ 16 h 23"/>
                      <a:gd name="T20" fmla="*/ 9 w 10"/>
                      <a:gd name="T21" fmla="*/ 6 h 23"/>
                      <a:gd name="T22" fmla="*/ 10 w 10"/>
                      <a:gd name="T23" fmla="*/ 2 h 23"/>
                      <a:gd name="T24" fmla="*/ 10 w 10"/>
                      <a:gd name="T25" fmla="*/ 2 h 23"/>
                      <a:gd name="T26" fmla="*/ 10 w 10"/>
                      <a:gd name="T27" fmla="*/ 2 h 23"/>
                      <a:gd name="T28" fmla="*/ 10 w 10"/>
                      <a:gd name="T29" fmla="*/ 2 h 23"/>
                      <a:gd name="T30" fmla="*/ 10 w 10"/>
                      <a:gd name="T31" fmla="*/ 2 h 23"/>
                      <a:gd name="T32" fmla="*/ 10 w 10"/>
                      <a:gd name="T33" fmla="*/ 3 h 23"/>
                      <a:gd name="T34" fmla="*/ 9 w 10"/>
                      <a:gd name="T35" fmla="*/ 6 h 23"/>
                      <a:gd name="T36" fmla="*/ 7 w 10"/>
                      <a:gd name="T37" fmla="*/ 13 h 23"/>
                      <a:gd name="T38" fmla="*/ 7 w 10"/>
                      <a:gd name="T39" fmla="*/ 16 h 23"/>
                      <a:gd name="T40" fmla="*/ 7 w 10"/>
                      <a:gd name="T41" fmla="*/ 17 h 23"/>
                      <a:gd name="T42" fmla="*/ 6 w 10"/>
                      <a:gd name="T43" fmla="*/ 21 h 23"/>
                      <a:gd name="T44" fmla="*/ 5 w 10"/>
                      <a:gd name="T45" fmla="*/ 22 h 23"/>
                      <a:gd name="T46" fmla="*/ 5 w 10"/>
                      <a:gd name="T47" fmla="*/ 22 h 23"/>
                      <a:gd name="T48" fmla="*/ 5 w 10"/>
                      <a:gd name="T49" fmla="*/ 21 h 23"/>
                      <a:gd name="T50" fmla="*/ 3 w 10"/>
                      <a:gd name="T51" fmla="*/ 20 h 23"/>
                      <a:gd name="T52" fmla="*/ 3 w 10"/>
                      <a:gd name="T53" fmla="*/ 20 h 23"/>
                      <a:gd name="T54" fmla="*/ 2 w 10"/>
                      <a:gd name="T55" fmla="*/ 20 h 23"/>
                      <a:gd name="T56" fmla="*/ 2 w 10"/>
                      <a:gd name="T57" fmla="*/ 20 h 23"/>
                      <a:gd name="T58" fmla="*/ 2 w 10"/>
                      <a:gd name="T59" fmla="*/ 20 h 23"/>
                      <a:gd name="T60" fmla="*/ 2 w 10"/>
                      <a:gd name="T61" fmla="*/ 20 h 23"/>
                      <a:gd name="T62" fmla="*/ 1 w 10"/>
                      <a:gd name="T63" fmla="*/ 19 h 23"/>
                      <a:gd name="T64" fmla="*/ 1 w 10"/>
                      <a:gd name="T65" fmla="*/ 18 h 23"/>
                      <a:gd name="T66" fmla="*/ 3 w 10"/>
                      <a:gd name="T67" fmla="*/ 13 h 23"/>
                      <a:gd name="T68" fmla="*/ 4 w 10"/>
                      <a:gd name="T69" fmla="*/ 6 h 23"/>
                      <a:gd name="T70" fmla="*/ 4 w 10"/>
                      <a:gd name="T71" fmla="*/ 4 h 23"/>
                      <a:gd name="T72" fmla="*/ 5 w 10"/>
                      <a:gd name="T73" fmla="*/ 3 h 23"/>
                      <a:gd name="T74" fmla="*/ 6 w 10"/>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23">
                        <a:moveTo>
                          <a:pt x="6" y="0"/>
                        </a:moveTo>
                        <a:cubicBezTo>
                          <a:pt x="5" y="0"/>
                          <a:pt x="4" y="1"/>
                          <a:pt x="4" y="4"/>
                        </a:cubicBezTo>
                        <a:cubicBezTo>
                          <a:pt x="4" y="9"/>
                          <a:pt x="3" y="10"/>
                          <a:pt x="2" y="13"/>
                        </a:cubicBezTo>
                        <a:cubicBezTo>
                          <a:pt x="1" y="17"/>
                          <a:pt x="0" y="17"/>
                          <a:pt x="1" y="19"/>
                        </a:cubicBezTo>
                        <a:cubicBezTo>
                          <a:pt x="1" y="20"/>
                          <a:pt x="1" y="20"/>
                          <a:pt x="2" y="20"/>
                        </a:cubicBezTo>
                        <a:cubicBezTo>
                          <a:pt x="2" y="20"/>
                          <a:pt x="2" y="20"/>
                          <a:pt x="2" y="20"/>
                        </a:cubicBezTo>
                        <a:cubicBezTo>
                          <a:pt x="2" y="20"/>
                          <a:pt x="2" y="20"/>
                          <a:pt x="2" y="20"/>
                        </a:cubicBezTo>
                        <a:cubicBezTo>
                          <a:pt x="3" y="20"/>
                          <a:pt x="4" y="21"/>
                          <a:pt x="5" y="22"/>
                        </a:cubicBezTo>
                        <a:cubicBezTo>
                          <a:pt x="5" y="22"/>
                          <a:pt x="5" y="23"/>
                          <a:pt x="5" y="23"/>
                        </a:cubicBezTo>
                        <a:cubicBezTo>
                          <a:pt x="6" y="23"/>
                          <a:pt x="7" y="19"/>
                          <a:pt x="7" y="16"/>
                        </a:cubicBezTo>
                        <a:cubicBezTo>
                          <a:pt x="8" y="11"/>
                          <a:pt x="8" y="8"/>
                          <a:pt x="9" y="6"/>
                        </a:cubicBezTo>
                        <a:cubicBezTo>
                          <a:pt x="10" y="5"/>
                          <a:pt x="10" y="4"/>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4"/>
                          <a:pt x="9" y="5"/>
                          <a:pt x="9" y="6"/>
                        </a:cubicBezTo>
                        <a:cubicBezTo>
                          <a:pt x="8" y="7"/>
                          <a:pt x="8" y="10"/>
                          <a:pt x="7" y="13"/>
                        </a:cubicBezTo>
                        <a:cubicBezTo>
                          <a:pt x="7" y="14"/>
                          <a:pt x="7" y="15"/>
                          <a:pt x="7" y="16"/>
                        </a:cubicBezTo>
                        <a:cubicBezTo>
                          <a:pt x="7" y="16"/>
                          <a:pt x="7" y="17"/>
                          <a:pt x="7" y="17"/>
                        </a:cubicBezTo>
                        <a:cubicBezTo>
                          <a:pt x="7" y="18"/>
                          <a:pt x="7" y="20"/>
                          <a:pt x="6" y="21"/>
                        </a:cubicBezTo>
                        <a:cubicBezTo>
                          <a:pt x="6" y="22"/>
                          <a:pt x="6" y="22"/>
                          <a:pt x="5" y="22"/>
                        </a:cubicBezTo>
                        <a:cubicBezTo>
                          <a:pt x="5" y="22"/>
                          <a:pt x="5" y="22"/>
                          <a:pt x="5" y="22"/>
                        </a:cubicBezTo>
                        <a:cubicBezTo>
                          <a:pt x="5" y="22"/>
                          <a:pt x="5" y="22"/>
                          <a:pt x="5" y="21"/>
                        </a:cubicBezTo>
                        <a:cubicBezTo>
                          <a:pt x="4"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19"/>
                        </a:cubicBezTo>
                        <a:cubicBezTo>
                          <a:pt x="1" y="19"/>
                          <a:pt x="1" y="18"/>
                          <a:pt x="1" y="18"/>
                        </a:cubicBezTo>
                        <a:cubicBezTo>
                          <a:pt x="1" y="17"/>
                          <a:pt x="2" y="16"/>
                          <a:pt x="3" y="13"/>
                        </a:cubicBezTo>
                        <a:cubicBezTo>
                          <a:pt x="3" y="11"/>
                          <a:pt x="4" y="9"/>
                          <a:pt x="4" y="6"/>
                        </a:cubicBezTo>
                        <a:cubicBezTo>
                          <a:pt x="5" y="6"/>
                          <a:pt x="5" y="5"/>
                          <a:pt x="4" y="4"/>
                        </a:cubicBezTo>
                        <a:cubicBezTo>
                          <a:pt x="4" y="3"/>
                          <a:pt x="4" y="3"/>
                          <a:pt x="5" y="3"/>
                        </a:cubicBezTo>
                        <a:cubicBezTo>
                          <a:pt x="5" y="1"/>
                          <a:pt x="5"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1" name="Freeform 7678">
                    <a:extLst>
                      <a:ext uri="{FF2B5EF4-FFF2-40B4-BE49-F238E27FC236}">
                        <a16:creationId xmlns:a16="http://schemas.microsoft.com/office/drawing/2014/main" xmlns="" id="{E31DD3A8-B7AD-4180-9AE0-A828B791799B}"/>
                      </a:ext>
                    </a:extLst>
                  </p:cNvPr>
                  <p:cNvSpPr>
                    <a:spLocks/>
                  </p:cNvSpPr>
                  <p:nvPr/>
                </p:nvSpPr>
                <p:spPr bwMode="auto">
                  <a:xfrm>
                    <a:off x="3926" y="2262"/>
                    <a:ext cx="3" cy="12"/>
                  </a:xfrm>
                  <a:custGeom>
                    <a:avLst/>
                    <a:gdLst>
                      <a:gd name="T0" fmla="*/ 3 w 4"/>
                      <a:gd name="T1" fmla="*/ 1 h 15"/>
                      <a:gd name="T2" fmla="*/ 2 w 4"/>
                      <a:gd name="T3" fmla="*/ 3 h 15"/>
                      <a:gd name="T4" fmla="*/ 1 w 4"/>
                      <a:gd name="T5" fmla="*/ 12 h 15"/>
                      <a:gd name="T6" fmla="*/ 1 w 4"/>
                      <a:gd name="T7" fmla="*/ 14 h 15"/>
                      <a:gd name="T8" fmla="*/ 2 w 4"/>
                      <a:gd name="T9" fmla="*/ 14 h 15"/>
                      <a:gd name="T10" fmla="*/ 3 w 4"/>
                      <a:gd name="T11" fmla="*/ 4 h 15"/>
                      <a:gd name="T12" fmla="*/ 3 w 4"/>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4" h="15">
                        <a:moveTo>
                          <a:pt x="3" y="1"/>
                        </a:moveTo>
                        <a:cubicBezTo>
                          <a:pt x="3" y="1"/>
                          <a:pt x="3" y="1"/>
                          <a:pt x="2" y="3"/>
                        </a:cubicBezTo>
                        <a:cubicBezTo>
                          <a:pt x="2" y="5"/>
                          <a:pt x="2" y="10"/>
                          <a:pt x="1" y="12"/>
                        </a:cubicBezTo>
                        <a:cubicBezTo>
                          <a:pt x="0" y="14"/>
                          <a:pt x="0" y="14"/>
                          <a:pt x="1" y="14"/>
                        </a:cubicBezTo>
                        <a:cubicBezTo>
                          <a:pt x="1" y="13"/>
                          <a:pt x="1" y="15"/>
                          <a:pt x="2" y="14"/>
                        </a:cubicBezTo>
                        <a:cubicBezTo>
                          <a:pt x="3" y="13"/>
                          <a:pt x="3" y="5"/>
                          <a:pt x="3" y="4"/>
                        </a:cubicBezTo>
                        <a:cubicBezTo>
                          <a:pt x="3" y="4"/>
                          <a:pt x="4" y="0"/>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2" name="Freeform 7679">
                    <a:extLst>
                      <a:ext uri="{FF2B5EF4-FFF2-40B4-BE49-F238E27FC236}">
                        <a16:creationId xmlns:a16="http://schemas.microsoft.com/office/drawing/2014/main" xmlns="" id="{C7EF68ED-02D6-474D-A3C2-FD835DFAEB26}"/>
                      </a:ext>
                    </a:extLst>
                  </p:cNvPr>
                  <p:cNvSpPr>
                    <a:spLocks/>
                  </p:cNvSpPr>
                  <p:nvPr/>
                </p:nvSpPr>
                <p:spPr bwMode="auto">
                  <a:xfrm>
                    <a:off x="3927" y="2233"/>
                    <a:ext cx="10" cy="29"/>
                  </a:xfrm>
                  <a:custGeom>
                    <a:avLst/>
                    <a:gdLst>
                      <a:gd name="T0" fmla="*/ 10 w 14"/>
                      <a:gd name="T1" fmla="*/ 1 h 39"/>
                      <a:gd name="T2" fmla="*/ 7 w 14"/>
                      <a:gd name="T3" fmla="*/ 8 h 39"/>
                      <a:gd name="T4" fmla="*/ 3 w 14"/>
                      <a:gd name="T5" fmla="*/ 26 h 39"/>
                      <a:gd name="T6" fmla="*/ 3 w 14"/>
                      <a:gd name="T7" fmla="*/ 36 h 39"/>
                      <a:gd name="T8" fmla="*/ 6 w 14"/>
                      <a:gd name="T9" fmla="*/ 37 h 39"/>
                      <a:gd name="T10" fmla="*/ 9 w 14"/>
                      <a:gd name="T11" fmla="*/ 28 h 39"/>
                      <a:gd name="T12" fmla="*/ 12 w 14"/>
                      <a:gd name="T13" fmla="*/ 12 h 39"/>
                      <a:gd name="T14" fmla="*/ 13 w 14"/>
                      <a:gd name="T15" fmla="*/ 2 h 39"/>
                      <a:gd name="T16" fmla="*/ 10 w 14"/>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9">
                        <a:moveTo>
                          <a:pt x="10" y="1"/>
                        </a:moveTo>
                        <a:cubicBezTo>
                          <a:pt x="10" y="1"/>
                          <a:pt x="8" y="0"/>
                          <a:pt x="7" y="8"/>
                        </a:cubicBezTo>
                        <a:cubicBezTo>
                          <a:pt x="6" y="15"/>
                          <a:pt x="5" y="20"/>
                          <a:pt x="3" y="26"/>
                        </a:cubicBezTo>
                        <a:cubicBezTo>
                          <a:pt x="0" y="32"/>
                          <a:pt x="1" y="35"/>
                          <a:pt x="3" y="36"/>
                        </a:cubicBezTo>
                        <a:cubicBezTo>
                          <a:pt x="4" y="36"/>
                          <a:pt x="5" y="36"/>
                          <a:pt x="6" y="37"/>
                        </a:cubicBezTo>
                        <a:cubicBezTo>
                          <a:pt x="6" y="39"/>
                          <a:pt x="9" y="37"/>
                          <a:pt x="9" y="28"/>
                        </a:cubicBezTo>
                        <a:cubicBezTo>
                          <a:pt x="10" y="19"/>
                          <a:pt x="11" y="14"/>
                          <a:pt x="12" y="12"/>
                        </a:cubicBezTo>
                        <a:cubicBezTo>
                          <a:pt x="12" y="11"/>
                          <a:pt x="14" y="4"/>
                          <a:pt x="13" y="2"/>
                        </a:cubicBezTo>
                        <a:cubicBezTo>
                          <a:pt x="12"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3" name="Freeform 7680">
                    <a:extLst>
                      <a:ext uri="{FF2B5EF4-FFF2-40B4-BE49-F238E27FC236}">
                        <a16:creationId xmlns:a16="http://schemas.microsoft.com/office/drawing/2014/main" xmlns="" id="{89C6488E-AB4C-4D8B-8BC9-569475EC8EC9}"/>
                      </a:ext>
                    </a:extLst>
                  </p:cNvPr>
                  <p:cNvSpPr>
                    <a:spLocks noEditPoints="1"/>
                  </p:cNvSpPr>
                  <p:nvPr/>
                </p:nvSpPr>
                <p:spPr bwMode="auto">
                  <a:xfrm>
                    <a:off x="3928" y="2233"/>
                    <a:ext cx="9" cy="29"/>
                  </a:xfrm>
                  <a:custGeom>
                    <a:avLst/>
                    <a:gdLst>
                      <a:gd name="T0" fmla="*/ 4 w 13"/>
                      <a:gd name="T1" fmla="*/ 38 h 38"/>
                      <a:gd name="T2" fmla="*/ 2 w 13"/>
                      <a:gd name="T3" fmla="*/ 36 h 38"/>
                      <a:gd name="T4" fmla="*/ 0 w 13"/>
                      <a:gd name="T5" fmla="*/ 32 h 38"/>
                      <a:gd name="T6" fmla="*/ 2 w 13"/>
                      <a:gd name="T7" fmla="*/ 26 h 38"/>
                      <a:gd name="T8" fmla="*/ 6 w 13"/>
                      <a:gd name="T9" fmla="*/ 8 h 38"/>
                      <a:gd name="T10" fmla="*/ 9 w 13"/>
                      <a:gd name="T11" fmla="*/ 0 h 38"/>
                      <a:gd name="T12" fmla="*/ 9 w 13"/>
                      <a:gd name="T13" fmla="*/ 0 h 38"/>
                      <a:gd name="T14" fmla="*/ 10 w 13"/>
                      <a:gd name="T15" fmla="*/ 0 h 38"/>
                      <a:gd name="T16" fmla="*/ 12 w 13"/>
                      <a:gd name="T17" fmla="*/ 2 h 38"/>
                      <a:gd name="T18" fmla="*/ 13 w 13"/>
                      <a:gd name="T19" fmla="*/ 4 h 38"/>
                      <a:gd name="T20" fmla="*/ 11 w 13"/>
                      <a:gd name="T21" fmla="*/ 13 h 38"/>
                      <a:gd name="T22" fmla="*/ 9 w 13"/>
                      <a:gd name="T23" fmla="*/ 23 h 38"/>
                      <a:gd name="T24" fmla="*/ 9 w 13"/>
                      <a:gd name="T25" fmla="*/ 28 h 38"/>
                      <a:gd name="T26" fmla="*/ 9 w 13"/>
                      <a:gd name="T27" fmla="*/ 28 h 38"/>
                      <a:gd name="T28" fmla="*/ 5 w 13"/>
                      <a:gd name="T29" fmla="*/ 38 h 38"/>
                      <a:gd name="T30" fmla="*/ 5 w 13"/>
                      <a:gd name="T31" fmla="*/ 38 h 38"/>
                      <a:gd name="T32" fmla="*/ 4 w 13"/>
                      <a:gd name="T33" fmla="*/ 38 h 38"/>
                      <a:gd name="T34" fmla="*/ 6 w 13"/>
                      <a:gd name="T35" fmla="*/ 8 h 38"/>
                      <a:gd name="T36" fmla="*/ 2 w 13"/>
                      <a:gd name="T37" fmla="*/ 26 h 38"/>
                      <a:gd name="T38" fmla="*/ 1 w 13"/>
                      <a:gd name="T39" fmla="*/ 32 h 38"/>
                      <a:gd name="T40" fmla="*/ 2 w 13"/>
                      <a:gd name="T41" fmla="*/ 35 h 38"/>
                      <a:gd name="T42" fmla="*/ 5 w 13"/>
                      <a:gd name="T43" fmla="*/ 37 h 38"/>
                      <a:gd name="T44" fmla="*/ 5 w 13"/>
                      <a:gd name="T45" fmla="*/ 37 h 38"/>
                      <a:gd name="T46" fmla="*/ 8 w 13"/>
                      <a:gd name="T47" fmla="*/ 28 h 38"/>
                      <a:gd name="T48" fmla="*/ 8 w 13"/>
                      <a:gd name="T49" fmla="*/ 28 h 38"/>
                      <a:gd name="T50" fmla="*/ 9 w 13"/>
                      <a:gd name="T51" fmla="*/ 23 h 38"/>
                      <a:gd name="T52" fmla="*/ 10 w 13"/>
                      <a:gd name="T53" fmla="*/ 12 h 38"/>
                      <a:gd name="T54" fmla="*/ 12 w 13"/>
                      <a:gd name="T55" fmla="*/ 4 h 38"/>
                      <a:gd name="T56" fmla="*/ 12 w 13"/>
                      <a:gd name="T57" fmla="*/ 3 h 38"/>
                      <a:gd name="T58" fmla="*/ 10 w 13"/>
                      <a:gd name="T59" fmla="*/ 1 h 38"/>
                      <a:gd name="T60" fmla="*/ 9 w 13"/>
                      <a:gd name="T61" fmla="*/ 2 h 38"/>
                      <a:gd name="T62" fmla="*/ 9 w 13"/>
                      <a:gd name="T63" fmla="*/ 2 h 38"/>
                      <a:gd name="T64" fmla="*/ 9 w 13"/>
                      <a:gd name="T65" fmla="*/ 1 h 38"/>
                      <a:gd name="T66" fmla="*/ 8 w 13"/>
                      <a:gd name="T67" fmla="*/ 1 h 38"/>
                      <a:gd name="T68" fmla="*/ 6 w 13"/>
                      <a:gd name="T69" fmla="*/ 8 h 38"/>
                      <a:gd name="T70" fmla="*/ 9 w 13"/>
                      <a:gd name="T71" fmla="*/ 1 h 38"/>
                      <a:gd name="T72" fmla="*/ 9 w 13"/>
                      <a:gd name="T73" fmla="*/ 0 h 38"/>
                      <a:gd name="T74" fmla="*/ 9 w 13"/>
                      <a:gd name="T7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38">
                        <a:moveTo>
                          <a:pt x="4" y="38"/>
                        </a:moveTo>
                        <a:cubicBezTo>
                          <a:pt x="4" y="37"/>
                          <a:pt x="3" y="37"/>
                          <a:pt x="2" y="36"/>
                        </a:cubicBezTo>
                        <a:cubicBezTo>
                          <a:pt x="0" y="36"/>
                          <a:pt x="0" y="34"/>
                          <a:pt x="0" y="32"/>
                        </a:cubicBezTo>
                        <a:cubicBezTo>
                          <a:pt x="0" y="30"/>
                          <a:pt x="1" y="28"/>
                          <a:pt x="2" y="26"/>
                        </a:cubicBezTo>
                        <a:cubicBezTo>
                          <a:pt x="4" y="19"/>
                          <a:pt x="5" y="15"/>
                          <a:pt x="6" y="8"/>
                        </a:cubicBezTo>
                        <a:cubicBezTo>
                          <a:pt x="6" y="1"/>
                          <a:pt x="8" y="0"/>
                          <a:pt x="9" y="0"/>
                        </a:cubicBezTo>
                        <a:cubicBezTo>
                          <a:pt x="9" y="0"/>
                          <a:pt x="9" y="0"/>
                          <a:pt x="9" y="0"/>
                        </a:cubicBezTo>
                        <a:cubicBezTo>
                          <a:pt x="9" y="0"/>
                          <a:pt x="9" y="0"/>
                          <a:pt x="10" y="0"/>
                        </a:cubicBezTo>
                        <a:cubicBezTo>
                          <a:pt x="11" y="0"/>
                          <a:pt x="12" y="1"/>
                          <a:pt x="12" y="2"/>
                        </a:cubicBezTo>
                        <a:cubicBezTo>
                          <a:pt x="13" y="3"/>
                          <a:pt x="13" y="3"/>
                          <a:pt x="13" y="4"/>
                        </a:cubicBezTo>
                        <a:cubicBezTo>
                          <a:pt x="12" y="7"/>
                          <a:pt x="11" y="11"/>
                          <a:pt x="11" y="13"/>
                        </a:cubicBezTo>
                        <a:cubicBezTo>
                          <a:pt x="11" y="14"/>
                          <a:pt x="9" y="19"/>
                          <a:pt x="9" y="23"/>
                        </a:cubicBezTo>
                        <a:cubicBezTo>
                          <a:pt x="9" y="24"/>
                          <a:pt x="9" y="26"/>
                          <a:pt x="9" y="28"/>
                        </a:cubicBezTo>
                        <a:cubicBezTo>
                          <a:pt x="9" y="28"/>
                          <a:pt x="9" y="28"/>
                          <a:pt x="9" y="28"/>
                        </a:cubicBezTo>
                        <a:cubicBezTo>
                          <a:pt x="8" y="36"/>
                          <a:pt x="6" y="38"/>
                          <a:pt x="5" y="38"/>
                        </a:cubicBezTo>
                        <a:cubicBezTo>
                          <a:pt x="5" y="38"/>
                          <a:pt x="5" y="38"/>
                          <a:pt x="5" y="38"/>
                        </a:cubicBezTo>
                        <a:cubicBezTo>
                          <a:pt x="5" y="38"/>
                          <a:pt x="4" y="38"/>
                          <a:pt x="4" y="38"/>
                        </a:cubicBezTo>
                        <a:close/>
                        <a:moveTo>
                          <a:pt x="6" y="8"/>
                        </a:moveTo>
                        <a:cubicBezTo>
                          <a:pt x="6" y="15"/>
                          <a:pt x="5" y="20"/>
                          <a:pt x="2" y="26"/>
                        </a:cubicBezTo>
                        <a:cubicBezTo>
                          <a:pt x="1" y="29"/>
                          <a:pt x="1" y="31"/>
                          <a:pt x="1" y="32"/>
                        </a:cubicBezTo>
                        <a:cubicBezTo>
                          <a:pt x="0" y="34"/>
                          <a:pt x="1" y="35"/>
                          <a:pt x="2" y="35"/>
                        </a:cubicBezTo>
                        <a:cubicBezTo>
                          <a:pt x="3" y="36"/>
                          <a:pt x="4" y="36"/>
                          <a:pt x="5" y="37"/>
                        </a:cubicBezTo>
                        <a:cubicBezTo>
                          <a:pt x="5" y="37"/>
                          <a:pt x="5" y="37"/>
                          <a:pt x="5" y="37"/>
                        </a:cubicBezTo>
                        <a:cubicBezTo>
                          <a:pt x="6" y="37"/>
                          <a:pt x="8" y="35"/>
                          <a:pt x="8" y="28"/>
                        </a:cubicBezTo>
                        <a:cubicBezTo>
                          <a:pt x="8" y="28"/>
                          <a:pt x="8" y="28"/>
                          <a:pt x="8" y="28"/>
                        </a:cubicBezTo>
                        <a:cubicBezTo>
                          <a:pt x="8" y="26"/>
                          <a:pt x="8" y="24"/>
                          <a:pt x="9" y="23"/>
                        </a:cubicBezTo>
                        <a:cubicBezTo>
                          <a:pt x="9" y="19"/>
                          <a:pt x="10" y="13"/>
                          <a:pt x="10" y="12"/>
                        </a:cubicBezTo>
                        <a:cubicBezTo>
                          <a:pt x="11" y="11"/>
                          <a:pt x="12" y="7"/>
                          <a:pt x="12" y="4"/>
                        </a:cubicBezTo>
                        <a:cubicBezTo>
                          <a:pt x="12" y="3"/>
                          <a:pt x="12" y="3"/>
                          <a:pt x="12" y="3"/>
                        </a:cubicBezTo>
                        <a:cubicBezTo>
                          <a:pt x="12" y="2"/>
                          <a:pt x="11" y="1"/>
                          <a:pt x="10" y="1"/>
                        </a:cubicBezTo>
                        <a:cubicBezTo>
                          <a:pt x="9" y="1"/>
                          <a:pt x="9" y="2"/>
                          <a:pt x="9" y="2"/>
                        </a:cubicBezTo>
                        <a:cubicBezTo>
                          <a:pt x="9" y="2"/>
                          <a:pt x="9" y="2"/>
                          <a:pt x="9" y="2"/>
                        </a:cubicBezTo>
                        <a:cubicBezTo>
                          <a:pt x="9" y="1"/>
                          <a:pt x="9" y="1"/>
                          <a:pt x="9" y="1"/>
                        </a:cubicBezTo>
                        <a:cubicBezTo>
                          <a:pt x="8" y="1"/>
                          <a:pt x="8" y="1"/>
                          <a:pt x="8" y="1"/>
                        </a:cubicBezTo>
                        <a:cubicBezTo>
                          <a:pt x="8" y="2"/>
                          <a:pt x="7" y="2"/>
                          <a:pt x="6" y="8"/>
                        </a:cubicBezTo>
                        <a:close/>
                        <a:moveTo>
                          <a:pt x="9" y="1"/>
                        </a:moveTo>
                        <a:cubicBezTo>
                          <a:pt x="9" y="0"/>
                          <a:pt x="9" y="0"/>
                          <a:pt x="9" y="0"/>
                        </a:cubicBezTo>
                        <a:lnTo>
                          <a:pt x="9"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4" name="Freeform 7681">
                    <a:extLst>
                      <a:ext uri="{FF2B5EF4-FFF2-40B4-BE49-F238E27FC236}">
                        <a16:creationId xmlns:a16="http://schemas.microsoft.com/office/drawing/2014/main" xmlns="" id="{6DFF8F52-1BBF-405A-B4F3-2C47D0B2C7D6}"/>
                      </a:ext>
                    </a:extLst>
                  </p:cNvPr>
                  <p:cNvSpPr>
                    <a:spLocks/>
                  </p:cNvSpPr>
                  <p:nvPr/>
                </p:nvSpPr>
                <p:spPr bwMode="auto">
                  <a:xfrm>
                    <a:off x="3928" y="2235"/>
                    <a:ext cx="9" cy="26"/>
                  </a:xfrm>
                  <a:custGeom>
                    <a:avLst/>
                    <a:gdLst>
                      <a:gd name="T0" fmla="*/ 8 w 12"/>
                      <a:gd name="T1" fmla="*/ 0 h 35"/>
                      <a:gd name="T2" fmla="*/ 7 w 12"/>
                      <a:gd name="T3" fmla="*/ 1 h 35"/>
                      <a:gd name="T4" fmla="*/ 6 w 12"/>
                      <a:gd name="T5" fmla="*/ 6 h 35"/>
                      <a:gd name="T6" fmla="*/ 2 w 12"/>
                      <a:gd name="T7" fmla="*/ 24 h 35"/>
                      <a:gd name="T8" fmla="*/ 1 w 12"/>
                      <a:gd name="T9" fmla="*/ 30 h 35"/>
                      <a:gd name="T10" fmla="*/ 2 w 12"/>
                      <a:gd name="T11" fmla="*/ 33 h 35"/>
                      <a:gd name="T12" fmla="*/ 5 w 12"/>
                      <a:gd name="T13" fmla="*/ 35 h 35"/>
                      <a:gd name="T14" fmla="*/ 5 w 12"/>
                      <a:gd name="T15" fmla="*/ 35 h 35"/>
                      <a:gd name="T16" fmla="*/ 5 w 12"/>
                      <a:gd name="T17" fmla="*/ 35 h 35"/>
                      <a:gd name="T18" fmla="*/ 8 w 12"/>
                      <a:gd name="T19" fmla="*/ 26 h 35"/>
                      <a:gd name="T20" fmla="*/ 8 w 12"/>
                      <a:gd name="T21" fmla="*/ 26 h 35"/>
                      <a:gd name="T22" fmla="*/ 9 w 12"/>
                      <a:gd name="T23" fmla="*/ 21 h 35"/>
                      <a:gd name="T24" fmla="*/ 10 w 12"/>
                      <a:gd name="T25" fmla="*/ 10 h 35"/>
                      <a:gd name="T26" fmla="*/ 12 w 12"/>
                      <a:gd name="T27" fmla="*/ 3 h 35"/>
                      <a:gd name="T28" fmla="*/ 11 w 12"/>
                      <a:gd name="T29" fmla="*/ 3 h 35"/>
                      <a:gd name="T30" fmla="*/ 9 w 12"/>
                      <a:gd name="T31" fmla="*/ 12 h 35"/>
                      <a:gd name="T32" fmla="*/ 7 w 12"/>
                      <a:gd name="T33" fmla="*/ 31 h 35"/>
                      <a:gd name="T34" fmla="*/ 6 w 12"/>
                      <a:gd name="T35" fmla="*/ 32 h 35"/>
                      <a:gd name="T36" fmla="*/ 4 w 12"/>
                      <a:gd name="T37" fmla="*/ 30 h 35"/>
                      <a:gd name="T38" fmla="*/ 4 w 12"/>
                      <a:gd name="T39" fmla="*/ 30 h 35"/>
                      <a:gd name="T40" fmla="*/ 3 w 12"/>
                      <a:gd name="T41" fmla="*/ 30 h 35"/>
                      <a:gd name="T42" fmla="*/ 3 w 12"/>
                      <a:gd name="T43" fmla="*/ 31 h 35"/>
                      <a:gd name="T44" fmla="*/ 2 w 12"/>
                      <a:gd name="T45" fmla="*/ 30 h 35"/>
                      <a:gd name="T46" fmla="*/ 5 w 12"/>
                      <a:gd name="T47" fmla="*/ 20 h 35"/>
                      <a:gd name="T48" fmla="*/ 7 w 12"/>
                      <a:gd name="T49" fmla="*/ 8 h 35"/>
                      <a:gd name="T50" fmla="*/ 8 w 12"/>
                      <a:gd name="T51" fmla="*/ 2 h 35"/>
                      <a:gd name="T52" fmla="*/ 8 w 12"/>
                      <a:gd name="T53" fmla="*/ 2 h 35"/>
                      <a:gd name="T54" fmla="*/ 8 w 12"/>
                      <a:gd name="T5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5">
                        <a:moveTo>
                          <a:pt x="8" y="0"/>
                        </a:moveTo>
                        <a:cubicBezTo>
                          <a:pt x="7" y="1"/>
                          <a:pt x="7" y="1"/>
                          <a:pt x="7" y="1"/>
                        </a:cubicBezTo>
                        <a:cubicBezTo>
                          <a:pt x="7" y="1"/>
                          <a:pt x="7" y="3"/>
                          <a:pt x="6" y="6"/>
                        </a:cubicBezTo>
                        <a:cubicBezTo>
                          <a:pt x="6" y="13"/>
                          <a:pt x="5" y="18"/>
                          <a:pt x="2" y="24"/>
                        </a:cubicBezTo>
                        <a:cubicBezTo>
                          <a:pt x="1" y="27"/>
                          <a:pt x="1" y="29"/>
                          <a:pt x="1" y="30"/>
                        </a:cubicBezTo>
                        <a:cubicBezTo>
                          <a:pt x="0" y="32"/>
                          <a:pt x="1" y="33"/>
                          <a:pt x="2" y="33"/>
                        </a:cubicBezTo>
                        <a:cubicBezTo>
                          <a:pt x="3" y="34"/>
                          <a:pt x="4" y="34"/>
                          <a:pt x="5" y="35"/>
                        </a:cubicBezTo>
                        <a:cubicBezTo>
                          <a:pt x="5" y="35"/>
                          <a:pt x="5" y="35"/>
                          <a:pt x="5" y="35"/>
                        </a:cubicBezTo>
                        <a:cubicBezTo>
                          <a:pt x="5" y="35"/>
                          <a:pt x="5" y="35"/>
                          <a:pt x="5" y="35"/>
                        </a:cubicBezTo>
                        <a:cubicBezTo>
                          <a:pt x="6" y="35"/>
                          <a:pt x="8" y="33"/>
                          <a:pt x="8" y="26"/>
                        </a:cubicBezTo>
                        <a:cubicBezTo>
                          <a:pt x="8" y="26"/>
                          <a:pt x="8" y="26"/>
                          <a:pt x="8" y="26"/>
                        </a:cubicBezTo>
                        <a:cubicBezTo>
                          <a:pt x="8" y="24"/>
                          <a:pt x="8" y="22"/>
                          <a:pt x="9" y="21"/>
                        </a:cubicBezTo>
                        <a:cubicBezTo>
                          <a:pt x="9" y="17"/>
                          <a:pt x="10" y="11"/>
                          <a:pt x="10" y="10"/>
                        </a:cubicBezTo>
                        <a:cubicBezTo>
                          <a:pt x="10" y="9"/>
                          <a:pt x="12" y="6"/>
                          <a:pt x="12" y="3"/>
                        </a:cubicBezTo>
                        <a:cubicBezTo>
                          <a:pt x="11" y="3"/>
                          <a:pt x="11" y="3"/>
                          <a:pt x="11" y="3"/>
                        </a:cubicBezTo>
                        <a:cubicBezTo>
                          <a:pt x="11" y="5"/>
                          <a:pt x="9" y="9"/>
                          <a:pt x="9" y="12"/>
                        </a:cubicBezTo>
                        <a:cubicBezTo>
                          <a:pt x="9" y="14"/>
                          <a:pt x="8" y="28"/>
                          <a:pt x="7" y="31"/>
                        </a:cubicBezTo>
                        <a:cubicBezTo>
                          <a:pt x="6" y="32"/>
                          <a:pt x="6" y="32"/>
                          <a:pt x="6" y="32"/>
                        </a:cubicBezTo>
                        <a:cubicBezTo>
                          <a:pt x="5" y="32"/>
                          <a:pt x="5" y="31"/>
                          <a:pt x="4" y="30"/>
                        </a:cubicBezTo>
                        <a:cubicBezTo>
                          <a:pt x="4" y="30"/>
                          <a:pt x="4" y="30"/>
                          <a:pt x="4" y="30"/>
                        </a:cubicBezTo>
                        <a:cubicBezTo>
                          <a:pt x="3" y="30"/>
                          <a:pt x="3" y="30"/>
                          <a:pt x="3" y="30"/>
                        </a:cubicBezTo>
                        <a:cubicBezTo>
                          <a:pt x="3" y="31"/>
                          <a:pt x="3" y="31"/>
                          <a:pt x="3" y="31"/>
                        </a:cubicBezTo>
                        <a:cubicBezTo>
                          <a:pt x="2" y="31"/>
                          <a:pt x="2" y="31"/>
                          <a:pt x="2" y="30"/>
                        </a:cubicBezTo>
                        <a:cubicBezTo>
                          <a:pt x="1" y="28"/>
                          <a:pt x="4" y="22"/>
                          <a:pt x="5" y="20"/>
                        </a:cubicBezTo>
                        <a:cubicBezTo>
                          <a:pt x="6" y="18"/>
                          <a:pt x="7" y="11"/>
                          <a:pt x="7" y="8"/>
                        </a:cubicBezTo>
                        <a:cubicBezTo>
                          <a:pt x="7" y="6"/>
                          <a:pt x="8" y="2"/>
                          <a:pt x="8" y="2"/>
                        </a:cubicBezTo>
                        <a:cubicBezTo>
                          <a:pt x="8" y="2"/>
                          <a:pt x="8" y="2"/>
                          <a:pt x="8" y="2"/>
                        </a:cubicBezTo>
                        <a:cubicBezTo>
                          <a:pt x="8"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5" name="Freeform 7682">
                    <a:extLst>
                      <a:ext uri="{FF2B5EF4-FFF2-40B4-BE49-F238E27FC236}">
                        <a16:creationId xmlns:a16="http://schemas.microsoft.com/office/drawing/2014/main" xmlns="" id="{E2939FFB-62BC-45B6-841C-BDD87A54CBBB}"/>
                      </a:ext>
                    </a:extLst>
                  </p:cNvPr>
                  <p:cNvSpPr>
                    <a:spLocks/>
                  </p:cNvSpPr>
                  <p:nvPr/>
                </p:nvSpPr>
                <p:spPr bwMode="auto">
                  <a:xfrm>
                    <a:off x="3927" y="2235"/>
                    <a:ext cx="10" cy="27"/>
                  </a:xfrm>
                  <a:custGeom>
                    <a:avLst/>
                    <a:gdLst>
                      <a:gd name="T0" fmla="*/ 8 w 13"/>
                      <a:gd name="T1" fmla="*/ 0 h 35"/>
                      <a:gd name="T2" fmla="*/ 8 w 13"/>
                      <a:gd name="T3" fmla="*/ 0 h 35"/>
                      <a:gd name="T4" fmla="*/ 7 w 13"/>
                      <a:gd name="T5" fmla="*/ 5 h 35"/>
                      <a:gd name="T6" fmla="*/ 3 w 13"/>
                      <a:gd name="T7" fmla="*/ 23 h 35"/>
                      <a:gd name="T8" fmla="*/ 3 w 13"/>
                      <a:gd name="T9" fmla="*/ 33 h 35"/>
                      <a:gd name="T10" fmla="*/ 6 w 13"/>
                      <a:gd name="T11" fmla="*/ 34 h 35"/>
                      <a:gd name="T12" fmla="*/ 6 w 13"/>
                      <a:gd name="T13" fmla="*/ 35 h 35"/>
                      <a:gd name="T14" fmla="*/ 9 w 13"/>
                      <a:gd name="T15" fmla="*/ 25 h 35"/>
                      <a:gd name="T16" fmla="*/ 12 w 13"/>
                      <a:gd name="T17" fmla="*/ 9 h 35"/>
                      <a:gd name="T18" fmla="*/ 13 w 13"/>
                      <a:gd name="T19" fmla="*/ 2 h 35"/>
                      <a:gd name="T20" fmla="*/ 13 w 13"/>
                      <a:gd name="T21" fmla="*/ 2 h 35"/>
                      <a:gd name="T22" fmla="*/ 11 w 13"/>
                      <a:gd name="T23" fmla="*/ 9 h 35"/>
                      <a:gd name="T24" fmla="*/ 10 w 13"/>
                      <a:gd name="T25" fmla="*/ 20 h 35"/>
                      <a:gd name="T26" fmla="*/ 9 w 13"/>
                      <a:gd name="T27" fmla="*/ 25 h 35"/>
                      <a:gd name="T28" fmla="*/ 9 w 13"/>
                      <a:gd name="T29" fmla="*/ 25 h 35"/>
                      <a:gd name="T30" fmla="*/ 6 w 13"/>
                      <a:gd name="T31" fmla="*/ 34 h 35"/>
                      <a:gd name="T32" fmla="*/ 6 w 13"/>
                      <a:gd name="T33" fmla="*/ 34 h 35"/>
                      <a:gd name="T34" fmla="*/ 6 w 13"/>
                      <a:gd name="T35" fmla="*/ 34 h 35"/>
                      <a:gd name="T36" fmla="*/ 3 w 13"/>
                      <a:gd name="T37" fmla="*/ 32 h 35"/>
                      <a:gd name="T38" fmla="*/ 2 w 13"/>
                      <a:gd name="T39" fmla="*/ 29 h 35"/>
                      <a:gd name="T40" fmla="*/ 3 w 13"/>
                      <a:gd name="T41" fmla="*/ 23 h 35"/>
                      <a:gd name="T42" fmla="*/ 7 w 13"/>
                      <a:gd name="T43" fmla="*/ 5 h 35"/>
                      <a:gd name="T44" fmla="*/ 8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8" y="0"/>
                        </a:moveTo>
                        <a:cubicBezTo>
                          <a:pt x="8" y="0"/>
                          <a:pt x="8" y="0"/>
                          <a:pt x="8" y="0"/>
                        </a:cubicBezTo>
                        <a:cubicBezTo>
                          <a:pt x="8" y="1"/>
                          <a:pt x="7" y="2"/>
                          <a:pt x="7" y="5"/>
                        </a:cubicBezTo>
                        <a:cubicBezTo>
                          <a:pt x="6" y="12"/>
                          <a:pt x="5" y="17"/>
                          <a:pt x="3" y="23"/>
                        </a:cubicBezTo>
                        <a:cubicBezTo>
                          <a:pt x="0" y="29"/>
                          <a:pt x="1" y="32"/>
                          <a:pt x="3" y="33"/>
                        </a:cubicBezTo>
                        <a:cubicBezTo>
                          <a:pt x="4" y="33"/>
                          <a:pt x="5" y="33"/>
                          <a:pt x="6" y="34"/>
                        </a:cubicBezTo>
                        <a:cubicBezTo>
                          <a:pt x="6" y="35"/>
                          <a:pt x="6" y="35"/>
                          <a:pt x="6" y="35"/>
                        </a:cubicBezTo>
                        <a:cubicBezTo>
                          <a:pt x="7" y="35"/>
                          <a:pt x="9" y="32"/>
                          <a:pt x="9" y="25"/>
                        </a:cubicBezTo>
                        <a:cubicBezTo>
                          <a:pt x="10" y="16"/>
                          <a:pt x="11" y="11"/>
                          <a:pt x="12" y="9"/>
                        </a:cubicBezTo>
                        <a:cubicBezTo>
                          <a:pt x="12" y="8"/>
                          <a:pt x="13" y="5"/>
                          <a:pt x="13" y="2"/>
                        </a:cubicBezTo>
                        <a:cubicBezTo>
                          <a:pt x="13" y="2"/>
                          <a:pt x="13" y="2"/>
                          <a:pt x="13" y="2"/>
                        </a:cubicBezTo>
                        <a:cubicBezTo>
                          <a:pt x="13" y="5"/>
                          <a:pt x="11" y="8"/>
                          <a:pt x="11" y="9"/>
                        </a:cubicBezTo>
                        <a:cubicBezTo>
                          <a:pt x="11" y="10"/>
                          <a:pt x="10" y="16"/>
                          <a:pt x="10" y="20"/>
                        </a:cubicBezTo>
                        <a:cubicBezTo>
                          <a:pt x="9" y="21"/>
                          <a:pt x="9" y="23"/>
                          <a:pt x="9" y="25"/>
                        </a:cubicBezTo>
                        <a:cubicBezTo>
                          <a:pt x="9" y="25"/>
                          <a:pt x="9" y="25"/>
                          <a:pt x="9" y="25"/>
                        </a:cubicBezTo>
                        <a:cubicBezTo>
                          <a:pt x="9" y="32"/>
                          <a:pt x="7" y="34"/>
                          <a:pt x="6" y="34"/>
                        </a:cubicBezTo>
                        <a:cubicBezTo>
                          <a:pt x="6" y="34"/>
                          <a:pt x="6" y="34"/>
                          <a:pt x="6" y="34"/>
                        </a:cubicBezTo>
                        <a:cubicBezTo>
                          <a:pt x="6" y="34"/>
                          <a:pt x="6" y="34"/>
                          <a:pt x="6" y="34"/>
                        </a:cubicBezTo>
                        <a:cubicBezTo>
                          <a:pt x="5" y="33"/>
                          <a:pt x="4" y="33"/>
                          <a:pt x="3" y="32"/>
                        </a:cubicBezTo>
                        <a:cubicBezTo>
                          <a:pt x="2" y="32"/>
                          <a:pt x="1" y="31"/>
                          <a:pt x="2" y="29"/>
                        </a:cubicBezTo>
                        <a:cubicBezTo>
                          <a:pt x="2" y="28"/>
                          <a:pt x="2" y="26"/>
                          <a:pt x="3" y="23"/>
                        </a:cubicBezTo>
                        <a:cubicBezTo>
                          <a:pt x="6" y="17"/>
                          <a:pt x="7" y="12"/>
                          <a:pt x="7" y="5"/>
                        </a:cubicBezTo>
                        <a:cubicBezTo>
                          <a:pt x="8" y="2"/>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6" name="Freeform 7683">
                    <a:extLst>
                      <a:ext uri="{FF2B5EF4-FFF2-40B4-BE49-F238E27FC236}">
                        <a16:creationId xmlns:a16="http://schemas.microsoft.com/office/drawing/2014/main" xmlns="" id="{F75C6BC4-0B22-4E6B-9918-890D141E44F9}"/>
                      </a:ext>
                    </a:extLst>
                  </p:cNvPr>
                  <p:cNvSpPr>
                    <a:spLocks/>
                  </p:cNvSpPr>
                  <p:nvPr/>
                </p:nvSpPr>
                <p:spPr bwMode="auto">
                  <a:xfrm>
                    <a:off x="3929" y="2237"/>
                    <a:ext cx="6" cy="20"/>
                  </a:xfrm>
                  <a:custGeom>
                    <a:avLst/>
                    <a:gdLst>
                      <a:gd name="T0" fmla="*/ 7 w 8"/>
                      <a:gd name="T1" fmla="*/ 1 h 27"/>
                      <a:gd name="T2" fmla="*/ 6 w 8"/>
                      <a:gd name="T3" fmla="*/ 7 h 27"/>
                      <a:gd name="T4" fmla="*/ 2 w 8"/>
                      <a:gd name="T5" fmla="*/ 19 h 27"/>
                      <a:gd name="T6" fmla="*/ 1 w 8"/>
                      <a:gd name="T7" fmla="*/ 25 h 27"/>
                      <a:gd name="T8" fmla="*/ 3 w 8"/>
                      <a:gd name="T9" fmla="*/ 26 h 27"/>
                      <a:gd name="T10" fmla="*/ 4 w 8"/>
                      <a:gd name="T11" fmla="*/ 20 h 27"/>
                      <a:gd name="T12" fmla="*/ 7 w 8"/>
                      <a:gd name="T13" fmla="*/ 4 h 27"/>
                      <a:gd name="T14" fmla="*/ 7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7" y="1"/>
                        </a:moveTo>
                        <a:cubicBezTo>
                          <a:pt x="7" y="1"/>
                          <a:pt x="6" y="4"/>
                          <a:pt x="6" y="7"/>
                        </a:cubicBezTo>
                        <a:cubicBezTo>
                          <a:pt x="5" y="9"/>
                          <a:pt x="4" y="17"/>
                          <a:pt x="2" y="19"/>
                        </a:cubicBezTo>
                        <a:cubicBezTo>
                          <a:pt x="1" y="22"/>
                          <a:pt x="0" y="26"/>
                          <a:pt x="1" y="25"/>
                        </a:cubicBezTo>
                        <a:cubicBezTo>
                          <a:pt x="3" y="25"/>
                          <a:pt x="3" y="25"/>
                          <a:pt x="3" y="26"/>
                        </a:cubicBezTo>
                        <a:cubicBezTo>
                          <a:pt x="4" y="27"/>
                          <a:pt x="4" y="24"/>
                          <a:pt x="4" y="20"/>
                        </a:cubicBezTo>
                        <a:cubicBezTo>
                          <a:pt x="5" y="16"/>
                          <a:pt x="6" y="7"/>
                          <a:pt x="7" y="4"/>
                        </a:cubicBezTo>
                        <a:cubicBezTo>
                          <a:pt x="8" y="1"/>
                          <a:pt x="8" y="0"/>
                          <a:pt x="7"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7" name="Freeform 7684">
                    <a:extLst>
                      <a:ext uri="{FF2B5EF4-FFF2-40B4-BE49-F238E27FC236}">
                        <a16:creationId xmlns:a16="http://schemas.microsoft.com/office/drawing/2014/main" xmlns="" id="{B6330192-ABA6-4656-84C4-54ABA435D130}"/>
                      </a:ext>
                    </a:extLst>
                  </p:cNvPr>
                  <p:cNvSpPr>
                    <a:spLocks/>
                  </p:cNvSpPr>
                  <p:nvPr/>
                </p:nvSpPr>
                <p:spPr bwMode="auto">
                  <a:xfrm>
                    <a:off x="3917" y="2290"/>
                    <a:ext cx="8" cy="14"/>
                  </a:xfrm>
                  <a:custGeom>
                    <a:avLst/>
                    <a:gdLst>
                      <a:gd name="T0" fmla="*/ 9 w 10"/>
                      <a:gd name="T1" fmla="*/ 4 h 19"/>
                      <a:gd name="T2" fmla="*/ 7 w 10"/>
                      <a:gd name="T3" fmla="*/ 11 h 19"/>
                      <a:gd name="T4" fmla="*/ 2 w 10"/>
                      <a:gd name="T5" fmla="*/ 18 h 19"/>
                      <a:gd name="T6" fmla="*/ 2 w 10"/>
                      <a:gd name="T7" fmla="*/ 11 h 19"/>
                      <a:gd name="T8" fmla="*/ 4 w 10"/>
                      <a:gd name="T9" fmla="*/ 2 h 19"/>
                      <a:gd name="T10" fmla="*/ 9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9" y="4"/>
                        </a:moveTo>
                        <a:cubicBezTo>
                          <a:pt x="9" y="4"/>
                          <a:pt x="10" y="5"/>
                          <a:pt x="7" y="11"/>
                        </a:cubicBezTo>
                        <a:cubicBezTo>
                          <a:pt x="3" y="16"/>
                          <a:pt x="5" y="18"/>
                          <a:pt x="2" y="18"/>
                        </a:cubicBezTo>
                        <a:cubicBezTo>
                          <a:pt x="0" y="19"/>
                          <a:pt x="1" y="15"/>
                          <a:pt x="2" y="11"/>
                        </a:cubicBezTo>
                        <a:cubicBezTo>
                          <a:pt x="3" y="7"/>
                          <a:pt x="1" y="5"/>
                          <a:pt x="4" y="2"/>
                        </a:cubicBezTo>
                        <a:cubicBezTo>
                          <a:pt x="7"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8" name="Freeform 7685">
                    <a:extLst>
                      <a:ext uri="{FF2B5EF4-FFF2-40B4-BE49-F238E27FC236}">
                        <a16:creationId xmlns:a16="http://schemas.microsoft.com/office/drawing/2014/main" xmlns="" id="{4E47075A-AA64-4515-9C46-DD3B89C456EA}"/>
                      </a:ext>
                    </a:extLst>
                  </p:cNvPr>
                  <p:cNvSpPr>
                    <a:spLocks noEditPoints="1"/>
                  </p:cNvSpPr>
                  <p:nvPr/>
                </p:nvSpPr>
                <p:spPr bwMode="auto">
                  <a:xfrm>
                    <a:off x="3916" y="2291"/>
                    <a:ext cx="9" cy="13"/>
                  </a:xfrm>
                  <a:custGeom>
                    <a:avLst/>
                    <a:gdLst>
                      <a:gd name="T0" fmla="*/ 3 w 11"/>
                      <a:gd name="T1" fmla="*/ 18 h 18"/>
                      <a:gd name="T2" fmla="*/ 2 w 11"/>
                      <a:gd name="T3" fmla="*/ 18 h 18"/>
                      <a:gd name="T4" fmla="*/ 3 w 11"/>
                      <a:gd name="T5" fmla="*/ 10 h 18"/>
                      <a:gd name="T6" fmla="*/ 4 w 11"/>
                      <a:gd name="T7" fmla="*/ 3 h 18"/>
                      <a:gd name="T8" fmla="*/ 5 w 11"/>
                      <a:gd name="T9" fmla="*/ 1 h 18"/>
                      <a:gd name="T10" fmla="*/ 8 w 11"/>
                      <a:gd name="T11" fmla="*/ 0 h 18"/>
                      <a:gd name="T12" fmla="*/ 10 w 11"/>
                      <a:gd name="T13" fmla="*/ 2 h 18"/>
                      <a:gd name="T14" fmla="*/ 8 w 11"/>
                      <a:gd name="T15" fmla="*/ 10 h 18"/>
                      <a:gd name="T16" fmla="*/ 5 w 11"/>
                      <a:gd name="T17" fmla="*/ 16 h 18"/>
                      <a:gd name="T18" fmla="*/ 3 w 11"/>
                      <a:gd name="T19" fmla="*/ 18 h 18"/>
                      <a:gd name="T20" fmla="*/ 9 w 11"/>
                      <a:gd name="T21" fmla="*/ 3 h 18"/>
                      <a:gd name="T22" fmla="*/ 10 w 11"/>
                      <a:gd name="T23" fmla="*/ 3 h 18"/>
                      <a:gd name="T24" fmla="*/ 9 w 11"/>
                      <a:gd name="T25" fmla="*/ 3 h 18"/>
                      <a:gd name="T26" fmla="*/ 8 w 11"/>
                      <a:gd name="T27" fmla="*/ 1 h 18"/>
                      <a:gd name="T28" fmla="*/ 5 w 11"/>
                      <a:gd name="T29" fmla="*/ 2 h 18"/>
                      <a:gd name="T30" fmla="*/ 4 w 11"/>
                      <a:gd name="T31" fmla="*/ 3 h 18"/>
                      <a:gd name="T32" fmla="*/ 3 w 11"/>
                      <a:gd name="T33" fmla="*/ 10 h 18"/>
                      <a:gd name="T34" fmla="*/ 2 w 11"/>
                      <a:gd name="T35" fmla="*/ 17 h 18"/>
                      <a:gd name="T36" fmla="*/ 3 w 11"/>
                      <a:gd name="T37" fmla="*/ 17 h 18"/>
                      <a:gd name="T38" fmla="*/ 4 w 11"/>
                      <a:gd name="T39" fmla="*/ 16 h 18"/>
                      <a:gd name="T40" fmla="*/ 7 w 11"/>
                      <a:gd name="T41" fmla="*/ 9 h 18"/>
                      <a:gd name="T42" fmla="*/ 9 w 11"/>
                      <a:gd name="T43" fmla="*/ 4 h 18"/>
                      <a:gd name="T44" fmla="*/ 9 w 11"/>
                      <a:gd name="T4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8">
                        <a:moveTo>
                          <a:pt x="3" y="18"/>
                        </a:moveTo>
                        <a:cubicBezTo>
                          <a:pt x="2" y="18"/>
                          <a:pt x="2" y="18"/>
                          <a:pt x="2" y="18"/>
                        </a:cubicBezTo>
                        <a:cubicBezTo>
                          <a:pt x="0" y="17"/>
                          <a:pt x="2" y="13"/>
                          <a:pt x="3" y="10"/>
                        </a:cubicBezTo>
                        <a:cubicBezTo>
                          <a:pt x="4" y="7"/>
                          <a:pt x="2" y="5"/>
                          <a:pt x="4" y="3"/>
                        </a:cubicBezTo>
                        <a:cubicBezTo>
                          <a:pt x="4" y="2"/>
                          <a:pt x="4" y="2"/>
                          <a:pt x="5" y="1"/>
                        </a:cubicBezTo>
                        <a:cubicBezTo>
                          <a:pt x="6" y="0"/>
                          <a:pt x="8" y="0"/>
                          <a:pt x="8" y="0"/>
                        </a:cubicBezTo>
                        <a:cubicBezTo>
                          <a:pt x="9" y="1"/>
                          <a:pt x="10" y="2"/>
                          <a:pt x="10" y="2"/>
                        </a:cubicBezTo>
                        <a:cubicBezTo>
                          <a:pt x="10" y="2"/>
                          <a:pt x="11" y="4"/>
                          <a:pt x="8" y="10"/>
                        </a:cubicBezTo>
                        <a:cubicBezTo>
                          <a:pt x="6" y="13"/>
                          <a:pt x="6" y="15"/>
                          <a:pt x="5" y="16"/>
                        </a:cubicBezTo>
                        <a:cubicBezTo>
                          <a:pt x="5" y="17"/>
                          <a:pt x="4" y="18"/>
                          <a:pt x="3" y="18"/>
                        </a:cubicBezTo>
                        <a:close/>
                        <a:moveTo>
                          <a:pt x="9" y="3"/>
                        </a:moveTo>
                        <a:cubicBezTo>
                          <a:pt x="10" y="3"/>
                          <a:pt x="10" y="3"/>
                          <a:pt x="10" y="3"/>
                        </a:cubicBezTo>
                        <a:cubicBezTo>
                          <a:pt x="9" y="3"/>
                          <a:pt x="9" y="3"/>
                          <a:pt x="9" y="3"/>
                        </a:cubicBezTo>
                        <a:cubicBezTo>
                          <a:pt x="9" y="3"/>
                          <a:pt x="9" y="2"/>
                          <a:pt x="8" y="1"/>
                        </a:cubicBezTo>
                        <a:cubicBezTo>
                          <a:pt x="7" y="1"/>
                          <a:pt x="6" y="1"/>
                          <a:pt x="5" y="2"/>
                        </a:cubicBezTo>
                        <a:cubicBezTo>
                          <a:pt x="5" y="2"/>
                          <a:pt x="5" y="3"/>
                          <a:pt x="4" y="3"/>
                        </a:cubicBezTo>
                        <a:cubicBezTo>
                          <a:pt x="3" y="5"/>
                          <a:pt x="4" y="7"/>
                          <a:pt x="3" y="10"/>
                        </a:cubicBezTo>
                        <a:cubicBezTo>
                          <a:pt x="2" y="13"/>
                          <a:pt x="2" y="16"/>
                          <a:pt x="2" y="17"/>
                        </a:cubicBezTo>
                        <a:cubicBezTo>
                          <a:pt x="3" y="17"/>
                          <a:pt x="3" y="17"/>
                          <a:pt x="3" y="17"/>
                        </a:cubicBezTo>
                        <a:cubicBezTo>
                          <a:pt x="4" y="17"/>
                          <a:pt x="4" y="16"/>
                          <a:pt x="4" y="16"/>
                        </a:cubicBezTo>
                        <a:cubicBezTo>
                          <a:pt x="5" y="15"/>
                          <a:pt x="5" y="13"/>
                          <a:pt x="7" y="9"/>
                        </a:cubicBezTo>
                        <a:cubicBezTo>
                          <a:pt x="9" y="7"/>
                          <a:pt x="9"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9" name="Freeform 7686">
                    <a:extLst>
                      <a:ext uri="{FF2B5EF4-FFF2-40B4-BE49-F238E27FC236}">
                        <a16:creationId xmlns:a16="http://schemas.microsoft.com/office/drawing/2014/main" xmlns="" id="{897EF267-A46E-48F7-BBFF-C7937B3A4715}"/>
                      </a:ext>
                    </a:extLst>
                  </p:cNvPr>
                  <p:cNvSpPr>
                    <a:spLocks noEditPoints="1"/>
                  </p:cNvSpPr>
                  <p:nvPr/>
                </p:nvSpPr>
                <p:spPr bwMode="auto">
                  <a:xfrm>
                    <a:off x="3918" y="2292"/>
                    <a:ext cx="6" cy="12"/>
                  </a:xfrm>
                  <a:custGeom>
                    <a:avLst/>
                    <a:gdLst>
                      <a:gd name="T0" fmla="*/ 2 w 8"/>
                      <a:gd name="T1" fmla="*/ 13 h 16"/>
                      <a:gd name="T2" fmla="*/ 2 w 8"/>
                      <a:gd name="T3" fmla="*/ 9 h 16"/>
                      <a:gd name="T4" fmla="*/ 4 w 8"/>
                      <a:gd name="T5" fmla="*/ 3 h 16"/>
                      <a:gd name="T6" fmla="*/ 5 w 8"/>
                      <a:gd name="T7" fmla="*/ 2 h 16"/>
                      <a:gd name="T8" fmla="*/ 6 w 8"/>
                      <a:gd name="T9" fmla="*/ 4 h 16"/>
                      <a:gd name="T10" fmla="*/ 5 w 8"/>
                      <a:gd name="T11" fmla="*/ 8 h 16"/>
                      <a:gd name="T12" fmla="*/ 2 w 8"/>
                      <a:gd name="T13" fmla="*/ 13 h 16"/>
                      <a:gd name="T14" fmla="*/ 5 w 8"/>
                      <a:gd name="T15" fmla="*/ 0 h 16"/>
                      <a:gd name="T16" fmla="*/ 3 w 8"/>
                      <a:gd name="T17" fmla="*/ 1 h 16"/>
                      <a:gd name="T18" fmla="*/ 2 w 8"/>
                      <a:gd name="T19" fmla="*/ 2 h 16"/>
                      <a:gd name="T20" fmla="*/ 1 w 8"/>
                      <a:gd name="T21" fmla="*/ 9 h 16"/>
                      <a:gd name="T22" fmla="*/ 0 w 8"/>
                      <a:gd name="T23" fmla="*/ 16 h 16"/>
                      <a:gd name="T24" fmla="*/ 1 w 8"/>
                      <a:gd name="T25" fmla="*/ 16 h 16"/>
                      <a:gd name="T26" fmla="*/ 1 w 8"/>
                      <a:gd name="T27" fmla="*/ 16 h 16"/>
                      <a:gd name="T28" fmla="*/ 2 w 8"/>
                      <a:gd name="T29" fmla="*/ 15 h 16"/>
                      <a:gd name="T30" fmla="*/ 5 w 8"/>
                      <a:gd name="T31" fmla="*/ 8 h 16"/>
                      <a:gd name="T32" fmla="*/ 7 w 8"/>
                      <a:gd name="T33" fmla="*/ 3 h 16"/>
                      <a:gd name="T34" fmla="*/ 7 w 8"/>
                      <a:gd name="T35" fmla="*/ 2 h 16"/>
                      <a:gd name="T36" fmla="*/ 7 w 8"/>
                      <a:gd name="T37" fmla="*/ 2 h 16"/>
                      <a:gd name="T38" fmla="*/ 8 w 8"/>
                      <a:gd name="T39" fmla="*/ 2 h 16"/>
                      <a:gd name="T40" fmla="*/ 7 w 8"/>
                      <a:gd name="T41" fmla="*/ 2 h 16"/>
                      <a:gd name="T42" fmla="*/ 6 w 8"/>
                      <a:gd name="T43" fmla="*/ 0 h 16"/>
                      <a:gd name="T44" fmla="*/ 5 w 8"/>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6">
                        <a:moveTo>
                          <a:pt x="2" y="13"/>
                        </a:moveTo>
                        <a:cubicBezTo>
                          <a:pt x="0" y="13"/>
                          <a:pt x="1" y="11"/>
                          <a:pt x="2" y="9"/>
                        </a:cubicBezTo>
                        <a:cubicBezTo>
                          <a:pt x="3" y="7"/>
                          <a:pt x="4" y="4"/>
                          <a:pt x="4" y="3"/>
                        </a:cubicBezTo>
                        <a:cubicBezTo>
                          <a:pt x="4" y="3"/>
                          <a:pt x="4" y="2"/>
                          <a:pt x="5" y="2"/>
                        </a:cubicBezTo>
                        <a:cubicBezTo>
                          <a:pt x="5" y="2"/>
                          <a:pt x="6" y="3"/>
                          <a:pt x="6" y="4"/>
                        </a:cubicBezTo>
                        <a:cubicBezTo>
                          <a:pt x="6" y="4"/>
                          <a:pt x="6" y="5"/>
                          <a:pt x="5" y="8"/>
                        </a:cubicBezTo>
                        <a:cubicBezTo>
                          <a:pt x="3" y="10"/>
                          <a:pt x="4" y="13"/>
                          <a:pt x="2" y="13"/>
                        </a:cubicBezTo>
                        <a:close/>
                        <a:moveTo>
                          <a:pt x="5" y="0"/>
                        </a:moveTo>
                        <a:cubicBezTo>
                          <a:pt x="4" y="0"/>
                          <a:pt x="4" y="0"/>
                          <a:pt x="3" y="1"/>
                        </a:cubicBezTo>
                        <a:cubicBezTo>
                          <a:pt x="3" y="1"/>
                          <a:pt x="3" y="2"/>
                          <a:pt x="2" y="2"/>
                        </a:cubicBezTo>
                        <a:cubicBezTo>
                          <a:pt x="1" y="4"/>
                          <a:pt x="2" y="6"/>
                          <a:pt x="1" y="9"/>
                        </a:cubicBezTo>
                        <a:cubicBezTo>
                          <a:pt x="0" y="12"/>
                          <a:pt x="0" y="15"/>
                          <a:pt x="0" y="16"/>
                        </a:cubicBezTo>
                        <a:cubicBezTo>
                          <a:pt x="1" y="16"/>
                          <a:pt x="1" y="16"/>
                          <a:pt x="1" y="16"/>
                        </a:cubicBezTo>
                        <a:cubicBezTo>
                          <a:pt x="1" y="16"/>
                          <a:pt x="1" y="16"/>
                          <a:pt x="1" y="16"/>
                        </a:cubicBezTo>
                        <a:cubicBezTo>
                          <a:pt x="2" y="16"/>
                          <a:pt x="2" y="15"/>
                          <a:pt x="2" y="15"/>
                        </a:cubicBezTo>
                        <a:cubicBezTo>
                          <a:pt x="3" y="14"/>
                          <a:pt x="3" y="12"/>
                          <a:pt x="5" y="8"/>
                        </a:cubicBezTo>
                        <a:cubicBezTo>
                          <a:pt x="7" y="6"/>
                          <a:pt x="7" y="4"/>
                          <a:pt x="7" y="3"/>
                        </a:cubicBezTo>
                        <a:cubicBezTo>
                          <a:pt x="7" y="3"/>
                          <a:pt x="7" y="2"/>
                          <a:pt x="7" y="2"/>
                        </a:cubicBezTo>
                        <a:cubicBezTo>
                          <a:pt x="7" y="2"/>
                          <a:pt x="7" y="2"/>
                          <a:pt x="7" y="2"/>
                        </a:cubicBezTo>
                        <a:cubicBezTo>
                          <a:pt x="8" y="2"/>
                          <a:pt x="8" y="2"/>
                          <a:pt x="8" y="2"/>
                        </a:cubicBezTo>
                        <a:cubicBezTo>
                          <a:pt x="7" y="2"/>
                          <a:pt x="7" y="2"/>
                          <a:pt x="7" y="2"/>
                        </a:cubicBezTo>
                        <a:cubicBezTo>
                          <a:pt x="7"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0" name="Freeform 7687">
                    <a:extLst>
                      <a:ext uri="{FF2B5EF4-FFF2-40B4-BE49-F238E27FC236}">
                        <a16:creationId xmlns:a16="http://schemas.microsoft.com/office/drawing/2014/main" xmlns="" id="{856F60A4-70F2-46B3-892E-0CBA95B4CD63}"/>
                      </a:ext>
                    </a:extLst>
                  </p:cNvPr>
                  <p:cNvSpPr>
                    <a:spLocks/>
                  </p:cNvSpPr>
                  <p:nvPr/>
                </p:nvSpPr>
                <p:spPr bwMode="auto">
                  <a:xfrm>
                    <a:off x="3917" y="2291"/>
                    <a:ext cx="8" cy="13"/>
                  </a:xfrm>
                  <a:custGeom>
                    <a:avLst/>
                    <a:gdLst>
                      <a:gd name="T0" fmla="*/ 6 w 10"/>
                      <a:gd name="T1" fmla="*/ 0 h 17"/>
                      <a:gd name="T2" fmla="*/ 4 w 10"/>
                      <a:gd name="T3" fmla="*/ 1 h 17"/>
                      <a:gd name="T4" fmla="*/ 2 w 10"/>
                      <a:gd name="T5" fmla="*/ 10 h 17"/>
                      <a:gd name="T6" fmla="*/ 2 w 10"/>
                      <a:gd name="T7" fmla="*/ 17 h 17"/>
                      <a:gd name="T8" fmla="*/ 2 w 10"/>
                      <a:gd name="T9" fmla="*/ 17 h 17"/>
                      <a:gd name="T10" fmla="*/ 7 w 10"/>
                      <a:gd name="T11" fmla="*/ 10 h 17"/>
                      <a:gd name="T12" fmla="*/ 9 w 10"/>
                      <a:gd name="T13" fmla="*/ 3 h 17"/>
                      <a:gd name="T14" fmla="*/ 8 w 10"/>
                      <a:gd name="T15" fmla="*/ 3 h 17"/>
                      <a:gd name="T16" fmla="*/ 8 w 10"/>
                      <a:gd name="T17" fmla="*/ 3 h 17"/>
                      <a:gd name="T18" fmla="*/ 8 w 10"/>
                      <a:gd name="T19" fmla="*/ 4 h 17"/>
                      <a:gd name="T20" fmla="*/ 6 w 10"/>
                      <a:gd name="T21" fmla="*/ 9 h 17"/>
                      <a:gd name="T22" fmla="*/ 3 w 10"/>
                      <a:gd name="T23" fmla="*/ 16 h 17"/>
                      <a:gd name="T24" fmla="*/ 2 w 10"/>
                      <a:gd name="T25" fmla="*/ 17 h 17"/>
                      <a:gd name="T26" fmla="*/ 2 w 10"/>
                      <a:gd name="T27" fmla="*/ 17 h 17"/>
                      <a:gd name="T28" fmla="*/ 1 w 10"/>
                      <a:gd name="T29" fmla="*/ 17 h 17"/>
                      <a:gd name="T30" fmla="*/ 2 w 10"/>
                      <a:gd name="T31" fmla="*/ 10 h 17"/>
                      <a:gd name="T32" fmla="*/ 3 w 10"/>
                      <a:gd name="T33" fmla="*/ 3 h 17"/>
                      <a:gd name="T34" fmla="*/ 4 w 10"/>
                      <a:gd name="T35" fmla="*/ 2 h 17"/>
                      <a:gd name="T36" fmla="*/ 6 w 10"/>
                      <a:gd name="T37" fmla="*/ 1 h 17"/>
                      <a:gd name="T38" fmla="*/ 7 w 10"/>
                      <a:gd name="T39" fmla="*/ 1 h 17"/>
                      <a:gd name="T40" fmla="*/ 8 w 10"/>
                      <a:gd name="T41" fmla="*/ 3 h 17"/>
                      <a:gd name="T42" fmla="*/ 9 w 10"/>
                      <a:gd name="T43" fmla="*/ 3 h 17"/>
                      <a:gd name="T44" fmla="*/ 6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6" y="0"/>
                        </a:moveTo>
                        <a:cubicBezTo>
                          <a:pt x="6" y="0"/>
                          <a:pt x="5" y="1"/>
                          <a:pt x="4" y="1"/>
                        </a:cubicBezTo>
                        <a:cubicBezTo>
                          <a:pt x="1" y="4"/>
                          <a:pt x="3" y="6"/>
                          <a:pt x="2" y="10"/>
                        </a:cubicBezTo>
                        <a:cubicBezTo>
                          <a:pt x="1" y="14"/>
                          <a:pt x="0" y="17"/>
                          <a:pt x="2" y="17"/>
                        </a:cubicBezTo>
                        <a:cubicBezTo>
                          <a:pt x="2" y="17"/>
                          <a:pt x="2" y="17"/>
                          <a:pt x="2" y="17"/>
                        </a:cubicBezTo>
                        <a:cubicBezTo>
                          <a:pt x="5" y="17"/>
                          <a:pt x="3" y="15"/>
                          <a:pt x="7" y="10"/>
                        </a:cubicBezTo>
                        <a:cubicBezTo>
                          <a:pt x="10" y="4"/>
                          <a:pt x="9" y="3"/>
                          <a:pt x="9" y="3"/>
                        </a:cubicBezTo>
                        <a:cubicBezTo>
                          <a:pt x="8" y="3"/>
                          <a:pt x="8" y="3"/>
                          <a:pt x="8" y="3"/>
                        </a:cubicBezTo>
                        <a:cubicBezTo>
                          <a:pt x="8" y="3"/>
                          <a:pt x="8" y="3"/>
                          <a:pt x="8" y="3"/>
                        </a:cubicBezTo>
                        <a:cubicBezTo>
                          <a:pt x="8" y="3"/>
                          <a:pt x="8" y="4"/>
                          <a:pt x="8" y="4"/>
                        </a:cubicBezTo>
                        <a:cubicBezTo>
                          <a:pt x="8" y="5"/>
                          <a:pt x="8" y="7"/>
                          <a:pt x="6" y="9"/>
                        </a:cubicBezTo>
                        <a:cubicBezTo>
                          <a:pt x="4" y="13"/>
                          <a:pt x="4" y="15"/>
                          <a:pt x="3" y="16"/>
                        </a:cubicBezTo>
                        <a:cubicBezTo>
                          <a:pt x="3" y="16"/>
                          <a:pt x="3" y="17"/>
                          <a:pt x="2" y="17"/>
                        </a:cubicBezTo>
                        <a:cubicBezTo>
                          <a:pt x="2" y="17"/>
                          <a:pt x="2" y="17"/>
                          <a:pt x="2" y="17"/>
                        </a:cubicBezTo>
                        <a:cubicBezTo>
                          <a:pt x="1" y="17"/>
                          <a:pt x="1" y="17"/>
                          <a:pt x="1" y="17"/>
                        </a:cubicBezTo>
                        <a:cubicBezTo>
                          <a:pt x="1" y="16"/>
                          <a:pt x="1" y="13"/>
                          <a:pt x="2" y="10"/>
                        </a:cubicBezTo>
                        <a:cubicBezTo>
                          <a:pt x="3" y="7"/>
                          <a:pt x="2" y="5"/>
                          <a:pt x="3" y="3"/>
                        </a:cubicBezTo>
                        <a:cubicBezTo>
                          <a:pt x="4" y="3"/>
                          <a:pt x="4" y="2"/>
                          <a:pt x="4" y="2"/>
                        </a:cubicBezTo>
                        <a:cubicBezTo>
                          <a:pt x="5" y="1"/>
                          <a:pt x="5" y="1"/>
                          <a:pt x="6" y="1"/>
                        </a:cubicBezTo>
                        <a:cubicBezTo>
                          <a:pt x="7" y="1"/>
                          <a:pt x="7" y="1"/>
                          <a:pt x="7" y="1"/>
                        </a:cubicBezTo>
                        <a:cubicBezTo>
                          <a:pt x="8" y="2"/>
                          <a:pt x="8" y="3"/>
                          <a:pt x="8" y="3"/>
                        </a:cubicBezTo>
                        <a:cubicBezTo>
                          <a:pt x="9" y="3"/>
                          <a:pt x="9" y="3"/>
                          <a:pt x="9" y="3"/>
                        </a:cubicBezTo>
                        <a:cubicBezTo>
                          <a:pt x="9" y="3"/>
                          <a:pt x="8"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1" name="Freeform 7688">
                    <a:extLst>
                      <a:ext uri="{FF2B5EF4-FFF2-40B4-BE49-F238E27FC236}">
                        <a16:creationId xmlns:a16="http://schemas.microsoft.com/office/drawing/2014/main" xmlns="" id="{3D043B0B-E4ED-4384-8EDE-0A51D038D361}"/>
                      </a:ext>
                    </a:extLst>
                  </p:cNvPr>
                  <p:cNvSpPr>
                    <a:spLocks/>
                  </p:cNvSpPr>
                  <p:nvPr/>
                </p:nvSpPr>
                <p:spPr bwMode="auto">
                  <a:xfrm>
                    <a:off x="3912" y="2268"/>
                    <a:ext cx="8" cy="18"/>
                  </a:xfrm>
                  <a:custGeom>
                    <a:avLst/>
                    <a:gdLst>
                      <a:gd name="T0" fmla="*/ 7 w 11"/>
                      <a:gd name="T1" fmla="*/ 0 h 23"/>
                      <a:gd name="T2" fmla="*/ 5 w 11"/>
                      <a:gd name="T3" fmla="*/ 4 h 23"/>
                      <a:gd name="T4" fmla="*/ 2 w 11"/>
                      <a:gd name="T5" fmla="*/ 12 h 23"/>
                      <a:gd name="T6" fmla="*/ 0 w 11"/>
                      <a:gd name="T7" fmla="*/ 18 h 23"/>
                      <a:gd name="T8" fmla="*/ 3 w 11"/>
                      <a:gd name="T9" fmla="*/ 20 h 23"/>
                      <a:gd name="T10" fmla="*/ 6 w 11"/>
                      <a:gd name="T11" fmla="*/ 15 h 23"/>
                      <a:gd name="T12" fmla="*/ 9 w 11"/>
                      <a:gd name="T13" fmla="*/ 6 h 23"/>
                      <a:gd name="T14" fmla="*/ 7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7" y="0"/>
                        </a:moveTo>
                        <a:cubicBezTo>
                          <a:pt x="7" y="0"/>
                          <a:pt x="5" y="0"/>
                          <a:pt x="5" y="4"/>
                        </a:cubicBezTo>
                        <a:cubicBezTo>
                          <a:pt x="4" y="8"/>
                          <a:pt x="3" y="9"/>
                          <a:pt x="2" y="12"/>
                        </a:cubicBezTo>
                        <a:cubicBezTo>
                          <a:pt x="1" y="15"/>
                          <a:pt x="0" y="15"/>
                          <a:pt x="0" y="18"/>
                        </a:cubicBezTo>
                        <a:cubicBezTo>
                          <a:pt x="0" y="20"/>
                          <a:pt x="2" y="18"/>
                          <a:pt x="3" y="20"/>
                        </a:cubicBezTo>
                        <a:cubicBezTo>
                          <a:pt x="4" y="23"/>
                          <a:pt x="6" y="19"/>
                          <a:pt x="6" y="15"/>
                        </a:cubicBezTo>
                        <a:cubicBezTo>
                          <a:pt x="7" y="11"/>
                          <a:pt x="8" y="8"/>
                          <a:pt x="9" y="6"/>
                        </a:cubicBezTo>
                        <a:cubicBezTo>
                          <a:pt x="10" y="5"/>
                          <a:pt x="11" y="0"/>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2" name="Freeform 7689">
                    <a:extLst>
                      <a:ext uri="{FF2B5EF4-FFF2-40B4-BE49-F238E27FC236}">
                        <a16:creationId xmlns:a16="http://schemas.microsoft.com/office/drawing/2014/main" xmlns="" id="{2219BED7-96C3-4100-AE77-D3A058A18A6A}"/>
                      </a:ext>
                    </a:extLst>
                  </p:cNvPr>
                  <p:cNvSpPr>
                    <a:spLocks noEditPoints="1"/>
                  </p:cNvSpPr>
                  <p:nvPr/>
                </p:nvSpPr>
                <p:spPr bwMode="auto">
                  <a:xfrm>
                    <a:off x="3912" y="2268"/>
                    <a:ext cx="7" cy="16"/>
                  </a:xfrm>
                  <a:custGeom>
                    <a:avLst/>
                    <a:gdLst>
                      <a:gd name="T0" fmla="*/ 3 w 10"/>
                      <a:gd name="T1" fmla="*/ 21 h 22"/>
                      <a:gd name="T2" fmla="*/ 2 w 10"/>
                      <a:gd name="T3" fmla="*/ 20 h 22"/>
                      <a:gd name="T4" fmla="*/ 1 w 10"/>
                      <a:gd name="T5" fmla="*/ 20 h 22"/>
                      <a:gd name="T6" fmla="*/ 0 w 10"/>
                      <a:gd name="T7" fmla="*/ 19 h 22"/>
                      <a:gd name="T8" fmla="*/ 0 w 10"/>
                      <a:gd name="T9" fmla="*/ 17 h 22"/>
                      <a:gd name="T10" fmla="*/ 2 w 10"/>
                      <a:gd name="T11" fmla="*/ 13 h 22"/>
                      <a:gd name="T12" fmla="*/ 4 w 10"/>
                      <a:gd name="T13" fmla="*/ 7 h 22"/>
                      <a:gd name="T14" fmla="*/ 4 w 10"/>
                      <a:gd name="T15" fmla="*/ 5 h 22"/>
                      <a:gd name="T16" fmla="*/ 4 w 10"/>
                      <a:gd name="T17" fmla="*/ 4 h 22"/>
                      <a:gd name="T18" fmla="*/ 7 w 10"/>
                      <a:gd name="T19" fmla="*/ 1 h 22"/>
                      <a:gd name="T20" fmla="*/ 8 w 10"/>
                      <a:gd name="T21" fmla="*/ 1 h 22"/>
                      <a:gd name="T22" fmla="*/ 10 w 10"/>
                      <a:gd name="T23" fmla="*/ 2 h 22"/>
                      <a:gd name="T24" fmla="*/ 10 w 10"/>
                      <a:gd name="T25" fmla="*/ 5 h 22"/>
                      <a:gd name="T26" fmla="*/ 9 w 10"/>
                      <a:gd name="T27" fmla="*/ 7 h 22"/>
                      <a:gd name="T28" fmla="*/ 7 w 10"/>
                      <a:gd name="T29" fmla="*/ 13 h 22"/>
                      <a:gd name="T30" fmla="*/ 7 w 10"/>
                      <a:gd name="T31" fmla="*/ 16 h 22"/>
                      <a:gd name="T32" fmla="*/ 6 w 10"/>
                      <a:gd name="T33" fmla="*/ 17 h 22"/>
                      <a:gd name="T34" fmla="*/ 4 w 10"/>
                      <a:gd name="T35" fmla="*/ 22 h 22"/>
                      <a:gd name="T36" fmla="*/ 3 w 10"/>
                      <a:gd name="T37" fmla="*/ 21 h 22"/>
                      <a:gd name="T38" fmla="*/ 3 w 10"/>
                      <a:gd name="T39" fmla="*/ 21 h 22"/>
                      <a:gd name="T40" fmla="*/ 4 w 10"/>
                      <a:gd name="T41" fmla="*/ 21 h 22"/>
                      <a:gd name="T42" fmla="*/ 5 w 10"/>
                      <a:gd name="T43" fmla="*/ 20 h 22"/>
                      <a:gd name="T44" fmla="*/ 6 w 10"/>
                      <a:gd name="T45" fmla="*/ 17 h 22"/>
                      <a:gd name="T46" fmla="*/ 6 w 10"/>
                      <a:gd name="T47" fmla="*/ 16 h 22"/>
                      <a:gd name="T48" fmla="*/ 7 w 10"/>
                      <a:gd name="T49" fmla="*/ 13 h 22"/>
                      <a:gd name="T50" fmla="*/ 9 w 10"/>
                      <a:gd name="T51" fmla="*/ 7 h 22"/>
                      <a:gd name="T52" fmla="*/ 10 w 10"/>
                      <a:gd name="T53" fmla="*/ 5 h 22"/>
                      <a:gd name="T54" fmla="*/ 8 w 10"/>
                      <a:gd name="T55" fmla="*/ 1 h 22"/>
                      <a:gd name="T56" fmla="*/ 7 w 10"/>
                      <a:gd name="T57" fmla="*/ 1 h 22"/>
                      <a:gd name="T58" fmla="*/ 7 w 10"/>
                      <a:gd name="T59" fmla="*/ 1 h 22"/>
                      <a:gd name="T60" fmla="*/ 7 w 10"/>
                      <a:gd name="T61" fmla="*/ 1 h 22"/>
                      <a:gd name="T62" fmla="*/ 7 w 10"/>
                      <a:gd name="T63" fmla="*/ 1 h 22"/>
                      <a:gd name="T64" fmla="*/ 5 w 10"/>
                      <a:gd name="T65" fmla="*/ 4 h 22"/>
                      <a:gd name="T66" fmla="*/ 5 w 10"/>
                      <a:gd name="T67" fmla="*/ 5 h 22"/>
                      <a:gd name="T68" fmla="*/ 5 w 10"/>
                      <a:gd name="T69" fmla="*/ 7 h 22"/>
                      <a:gd name="T70" fmla="*/ 2 w 10"/>
                      <a:gd name="T71" fmla="*/ 13 h 22"/>
                      <a:gd name="T72" fmla="*/ 0 w 10"/>
                      <a:gd name="T73" fmla="*/ 17 h 22"/>
                      <a:gd name="T74" fmla="*/ 0 w 10"/>
                      <a:gd name="T75" fmla="*/ 18 h 22"/>
                      <a:gd name="T76" fmla="*/ 1 w 10"/>
                      <a:gd name="T77" fmla="*/ 19 h 22"/>
                      <a:gd name="T78" fmla="*/ 2 w 10"/>
                      <a:gd name="T79" fmla="*/ 19 h 22"/>
                      <a:gd name="T80" fmla="*/ 2 w 10"/>
                      <a:gd name="T81" fmla="*/ 19 h 22"/>
                      <a:gd name="T82" fmla="*/ 3 w 10"/>
                      <a:gd name="T8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3" y="21"/>
                        </a:moveTo>
                        <a:cubicBezTo>
                          <a:pt x="3" y="21"/>
                          <a:pt x="2" y="20"/>
                          <a:pt x="2" y="20"/>
                        </a:cubicBezTo>
                        <a:cubicBezTo>
                          <a:pt x="1" y="20"/>
                          <a:pt x="1" y="20"/>
                          <a:pt x="1" y="20"/>
                        </a:cubicBezTo>
                        <a:cubicBezTo>
                          <a:pt x="0" y="20"/>
                          <a:pt x="0" y="20"/>
                          <a:pt x="0" y="19"/>
                        </a:cubicBezTo>
                        <a:cubicBezTo>
                          <a:pt x="0" y="18"/>
                          <a:pt x="0" y="18"/>
                          <a:pt x="0" y="17"/>
                        </a:cubicBezTo>
                        <a:cubicBezTo>
                          <a:pt x="0" y="16"/>
                          <a:pt x="1" y="15"/>
                          <a:pt x="2" y="13"/>
                        </a:cubicBezTo>
                        <a:cubicBezTo>
                          <a:pt x="3" y="11"/>
                          <a:pt x="4" y="10"/>
                          <a:pt x="4" y="7"/>
                        </a:cubicBezTo>
                        <a:cubicBezTo>
                          <a:pt x="4" y="7"/>
                          <a:pt x="4" y="6"/>
                          <a:pt x="4" y="5"/>
                        </a:cubicBezTo>
                        <a:cubicBezTo>
                          <a:pt x="4" y="5"/>
                          <a:pt x="4" y="4"/>
                          <a:pt x="4" y="4"/>
                        </a:cubicBezTo>
                        <a:cubicBezTo>
                          <a:pt x="5" y="0"/>
                          <a:pt x="7" y="1"/>
                          <a:pt x="7" y="1"/>
                        </a:cubicBezTo>
                        <a:cubicBezTo>
                          <a:pt x="8" y="1"/>
                          <a:pt x="8" y="1"/>
                          <a:pt x="8" y="1"/>
                        </a:cubicBezTo>
                        <a:cubicBezTo>
                          <a:pt x="9" y="1"/>
                          <a:pt x="10" y="1"/>
                          <a:pt x="10" y="2"/>
                        </a:cubicBezTo>
                        <a:cubicBezTo>
                          <a:pt x="10" y="3"/>
                          <a:pt x="10" y="4"/>
                          <a:pt x="10" y="5"/>
                        </a:cubicBezTo>
                        <a:cubicBezTo>
                          <a:pt x="10" y="6"/>
                          <a:pt x="9" y="7"/>
                          <a:pt x="9" y="7"/>
                        </a:cubicBezTo>
                        <a:cubicBezTo>
                          <a:pt x="8" y="8"/>
                          <a:pt x="7" y="11"/>
                          <a:pt x="7" y="13"/>
                        </a:cubicBezTo>
                        <a:cubicBezTo>
                          <a:pt x="7" y="14"/>
                          <a:pt x="7" y="15"/>
                          <a:pt x="7" y="16"/>
                        </a:cubicBezTo>
                        <a:cubicBezTo>
                          <a:pt x="7" y="16"/>
                          <a:pt x="6" y="17"/>
                          <a:pt x="6" y="17"/>
                        </a:cubicBezTo>
                        <a:cubicBezTo>
                          <a:pt x="6" y="20"/>
                          <a:pt x="5" y="22"/>
                          <a:pt x="4" y="22"/>
                        </a:cubicBezTo>
                        <a:cubicBezTo>
                          <a:pt x="3" y="22"/>
                          <a:pt x="3" y="22"/>
                          <a:pt x="3" y="21"/>
                        </a:cubicBezTo>
                        <a:close/>
                        <a:moveTo>
                          <a:pt x="3" y="21"/>
                        </a:moveTo>
                        <a:cubicBezTo>
                          <a:pt x="3" y="21"/>
                          <a:pt x="4" y="21"/>
                          <a:pt x="4" y="21"/>
                        </a:cubicBezTo>
                        <a:cubicBezTo>
                          <a:pt x="4" y="22"/>
                          <a:pt x="5" y="21"/>
                          <a:pt x="5" y="20"/>
                        </a:cubicBezTo>
                        <a:cubicBezTo>
                          <a:pt x="5" y="19"/>
                          <a:pt x="6" y="18"/>
                          <a:pt x="6" y="17"/>
                        </a:cubicBezTo>
                        <a:cubicBezTo>
                          <a:pt x="6" y="17"/>
                          <a:pt x="6" y="16"/>
                          <a:pt x="6" y="16"/>
                        </a:cubicBezTo>
                        <a:cubicBezTo>
                          <a:pt x="6" y="15"/>
                          <a:pt x="6" y="14"/>
                          <a:pt x="7" y="13"/>
                        </a:cubicBezTo>
                        <a:cubicBezTo>
                          <a:pt x="7" y="11"/>
                          <a:pt x="8" y="8"/>
                          <a:pt x="9" y="7"/>
                        </a:cubicBezTo>
                        <a:cubicBezTo>
                          <a:pt x="9" y="6"/>
                          <a:pt x="9" y="6"/>
                          <a:pt x="10" y="5"/>
                        </a:cubicBezTo>
                        <a:cubicBezTo>
                          <a:pt x="10" y="3"/>
                          <a:pt x="10" y="2"/>
                          <a:pt x="8" y="1"/>
                        </a:cubicBezTo>
                        <a:cubicBezTo>
                          <a:pt x="7" y="1"/>
                          <a:pt x="7" y="1"/>
                          <a:pt x="7" y="1"/>
                        </a:cubicBezTo>
                        <a:cubicBezTo>
                          <a:pt x="7" y="1"/>
                          <a:pt x="7" y="1"/>
                          <a:pt x="7" y="1"/>
                        </a:cubicBezTo>
                        <a:cubicBezTo>
                          <a:pt x="7" y="1"/>
                          <a:pt x="7" y="1"/>
                          <a:pt x="7" y="1"/>
                        </a:cubicBezTo>
                        <a:cubicBezTo>
                          <a:pt x="7" y="1"/>
                          <a:pt x="7" y="1"/>
                          <a:pt x="7" y="1"/>
                        </a:cubicBezTo>
                        <a:cubicBezTo>
                          <a:pt x="7" y="1"/>
                          <a:pt x="5" y="1"/>
                          <a:pt x="5" y="4"/>
                        </a:cubicBezTo>
                        <a:cubicBezTo>
                          <a:pt x="5" y="4"/>
                          <a:pt x="5" y="5"/>
                          <a:pt x="5" y="5"/>
                        </a:cubicBezTo>
                        <a:cubicBezTo>
                          <a:pt x="5" y="6"/>
                          <a:pt x="5" y="7"/>
                          <a:pt x="5" y="7"/>
                        </a:cubicBezTo>
                        <a:cubicBezTo>
                          <a:pt x="4" y="10"/>
                          <a:pt x="3" y="11"/>
                          <a:pt x="2" y="13"/>
                        </a:cubicBezTo>
                        <a:cubicBezTo>
                          <a:pt x="1" y="16"/>
                          <a:pt x="0" y="16"/>
                          <a:pt x="0" y="17"/>
                        </a:cubicBezTo>
                        <a:cubicBezTo>
                          <a:pt x="0" y="18"/>
                          <a:pt x="0" y="18"/>
                          <a:pt x="0" y="18"/>
                        </a:cubicBezTo>
                        <a:cubicBezTo>
                          <a:pt x="0" y="19"/>
                          <a:pt x="0" y="19"/>
                          <a:pt x="1" y="19"/>
                        </a:cubicBezTo>
                        <a:cubicBezTo>
                          <a:pt x="1" y="19"/>
                          <a:pt x="1" y="19"/>
                          <a:pt x="2" y="19"/>
                        </a:cubicBezTo>
                        <a:cubicBezTo>
                          <a:pt x="2" y="19"/>
                          <a:pt x="2" y="19"/>
                          <a:pt x="2" y="19"/>
                        </a:cubicBezTo>
                        <a:cubicBezTo>
                          <a:pt x="2" y="20"/>
                          <a:pt x="3" y="20"/>
                          <a:pt x="3" y="2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3" name="Freeform 7690">
                    <a:extLst>
                      <a:ext uri="{FF2B5EF4-FFF2-40B4-BE49-F238E27FC236}">
                        <a16:creationId xmlns:a16="http://schemas.microsoft.com/office/drawing/2014/main" xmlns="" id="{CDF63016-39EC-4EC7-8165-A1D3BDBC9E2E}"/>
                      </a:ext>
                    </a:extLst>
                  </p:cNvPr>
                  <p:cNvSpPr>
                    <a:spLocks noEditPoints="1"/>
                  </p:cNvSpPr>
                  <p:nvPr/>
                </p:nvSpPr>
                <p:spPr bwMode="auto">
                  <a:xfrm>
                    <a:off x="3912" y="2269"/>
                    <a:ext cx="7" cy="14"/>
                  </a:xfrm>
                  <a:custGeom>
                    <a:avLst/>
                    <a:gdLst>
                      <a:gd name="T0" fmla="*/ 2 w 10"/>
                      <a:gd name="T1" fmla="*/ 16 h 19"/>
                      <a:gd name="T2" fmla="*/ 1 w 10"/>
                      <a:gd name="T3" fmla="*/ 16 h 19"/>
                      <a:gd name="T4" fmla="*/ 4 w 10"/>
                      <a:gd name="T5" fmla="*/ 10 h 19"/>
                      <a:gd name="T6" fmla="*/ 5 w 10"/>
                      <a:gd name="T7" fmla="*/ 4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5 w 10"/>
                      <a:gd name="T25" fmla="*/ 15 h 19"/>
                      <a:gd name="T26" fmla="*/ 4 w 10"/>
                      <a:gd name="T27" fmla="*/ 18 h 19"/>
                      <a:gd name="T28" fmla="*/ 3 w 10"/>
                      <a:gd name="T29" fmla="*/ 16 h 19"/>
                      <a:gd name="T30" fmla="*/ 3 w 10"/>
                      <a:gd name="T31" fmla="*/ 16 h 19"/>
                      <a:gd name="T32" fmla="*/ 2 w 10"/>
                      <a:gd name="T33" fmla="*/ 16 h 19"/>
                      <a:gd name="T34" fmla="*/ 6 w 10"/>
                      <a:gd name="T35" fmla="*/ 0 h 19"/>
                      <a:gd name="T36" fmla="*/ 5 w 10"/>
                      <a:gd name="T37" fmla="*/ 2 h 19"/>
                      <a:gd name="T38" fmla="*/ 5 w 10"/>
                      <a:gd name="T39" fmla="*/ 3 h 19"/>
                      <a:gd name="T40" fmla="*/ 5 w 10"/>
                      <a:gd name="T41" fmla="*/ 5 h 19"/>
                      <a:gd name="T42" fmla="*/ 2 w 10"/>
                      <a:gd name="T43" fmla="*/ 11 h 19"/>
                      <a:gd name="T44" fmla="*/ 0 w 10"/>
                      <a:gd name="T45" fmla="*/ 15 h 19"/>
                      <a:gd name="T46" fmla="*/ 0 w 10"/>
                      <a:gd name="T47" fmla="*/ 16 h 19"/>
                      <a:gd name="T48" fmla="*/ 1 w 10"/>
                      <a:gd name="T49" fmla="*/ 17 h 19"/>
                      <a:gd name="T50" fmla="*/ 1 w 10"/>
                      <a:gd name="T51" fmla="*/ 17 h 19"/>
                      <a:gd name="T52" fmla="*/ 2 w 10"/>
                      <a:gd name="T53" fmla="*/ 17 h 19"/>
                      <a:gd name="T54" fmla="*/ 3 w 10"/>
                      <a:gd name="T55" fmla="*/ 17 h 19"/>
                      <a:gd name="T56" fmla="*/ 4 w 10"/>
                      <a:gd name="T57" fmla="*/ 19 h 19"/>
                      <a:gd name="T58" fmla="*/ 5 w 10"/>
                      <a:gd name="T59" fmla="*/ 18 h 19"/>
                      <a:gd name="T60" fmla="*/ 6 w 10"/>
                      <a:gd name="T61" fmla="*/ 15 h 19"/>
                      <a:gd name="T62" fmla="*/ 6 w 10"/>
                      <a:gd name="T63" fmla="*/ 14 h 19"/>
                      <a:gd name="T64" fmla="*/ 7 w 10"/>
                      <a:gd name="T65" fmla="*/ 11 h 19"/>
                      <a:gd name="T66" fmla="*/ 9 w 10"/>
                      <a:gd name="T67" fmla="*/ 5 h 19"/>
                      <a:gd name="T68" fmla="*/ 10 w 10"/>
                      <a:gd name="T69" fmla="*/ 3 h 19"/>
                      <a:gd name="T70" fmla="*/ 10 w 10"/>
                      <a:gd name="T71" fmla="*/ 2 h 19"/>
                      <a:gd name="T72" fmla="*/ 9 w 10"/>
                      <a:gd name="T73" fmla="*/ 1 h 19"/>
                      <a:gd name="T74" fmla="*/ 8 w 10"/>
                      <a:gd name="T75" fmla="*/ 0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1" y="16"/>
                          <a:pt x="1" y="16"/>
                          <a:pt x="1" y="16"/>
                        </a:cubicBezTo>
                        <a:cubicBezTo>
                          <a:pt x="1" y="14"/>
                          <a:pt x="2" y="11"/>
                          <a:pt x="4" y="10"/>
                        </a:cubicBezTo>
                        <a:cubicBezTo>
                          <a:pt x="5" y="8"/>
                          <a:pt x="5" y="7"/>
                          <a:pt x="5" y="4"/>
                        </a:cubicBezTo>
                        <a:cubicBezTo>
                          <a:pt x="5" y="2"/>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5" y="13"/>
                          <a:pt x="5" y="15"/>
                        </a:cubicBezTo>
                        <a:cubicBezTo>
                          <a:pt x="5" y="16"/>
                          <a:pt x="5" y="18"/>
                          <a:pt x="4" y="18"/>
                        </a:cubicBezTo>
                        <a:cubicBezTo>
                          <a:pt x="4" y="18"/>
                          <a:pt x="4" y="17"/>
                          <a:pt x="3" y="16"/>
                        </a:cubicBezTo>
                        <a:cubicBezTo>
                          <a:pt x="3" y="16"/>
                          <a:pt x="3" y="16"/>
                          <a:pt x="3" y="16"/>
                        </a:cubicBezTo>
                        <a:cubicBezTo>
                          <a:pt x="2" y="16"/>
                          <a:pt x="2" y="16"/>
                          <a:pt x="2" y="16"/>
                        </a:cubicBezTo>
                        <a:close/>
                        <a:moveTo>
                          <a:pt x="6" y="0"/>
                        </a:moveTo>
                        <a:cubicBezTo>
                          <a:pt x="6" y="0"/>
                          <a:pt x="5" y="1"/>
                          <a:pt x="5" y="2"/>
                        </a:cubicBezTo>
                        <a:cubicBezTo>
                          <a:pt x="5" y="2"/>
                          <a:pt x="5" y="3"/>
                          <a:pt x="5" y="3"/>
                        </a:cubicBezTo>
                        <a:cubicBezTo>
                          <a:pt x="5" y="4"/>
                          <a:pt x="5" y="5"/>
                          <a:pt x="5" y="5"/>
                        </a:cubicBezTo>
                        <a:cubicBezTo>
                          <a:pt x="4" y="8"/>
                          <a:pt x="3" y="9"/>
                          <a:pt x="2" y="11"/>
                        </a:cubicBezTo>
                        <a:cubicBezTo>
                          <a:pt x="1" y="14"/>
                          <a:pt x="0" y="14"/>
                          <a:pt x="0" y="15"/>
                        </a:cubicBezTo>
                        <a:cubicBezTo>
                          <a:pt x="0" y="16"/>
                          <a:pt x="0" y="16"/>
                          <a:pt x="0" y="16"/>
                        </a:cubicBezTo>
                        <a:cubicBezTo>
                          <a:pt x="0" y="17"/>
                          <a:pt x="0" y="17"/>
                          <a:pt x="1" y="17"/>
                        </a:cubicBezTo>
                        <a:cubicBezTo>
                          <a:pt x="1" y="17"/>
                          <a:pt x="1" y="17"/>
                          <a:pt x="1" y="17"/>
                        </a:cubicBezTo>
                        <a:cubicBezTo>
                          <a:pt x="2" y="17"/>
                          <a:pt x="2" y="17"/>
                          <a:pt x="2" y="17"/>
                        </a:cubicBezTo>
                        <a:cubicBezTo>
                          <a:pt x="2" y="17"/>
                          <a:pt x="3" y="17"/>
                          <a:pt x="3" y="17"/>
                        </a:cubicBezTo>
                        <a:cubicBezTo>
                          <a:pt x="4" y="18"/>
                          <a:pt x="4" y="19"/>
                          <a:pt x="4" y="19"/>
                        </a:cubicBezTo>
                        <a:cubicBezTo>
                          <a:pt x="4" y="19"/>
                          <a:pt x="5" y="19"/>
                          <a:pt x="5" y="18"/>
                        </a:cubicBezTo>
                        <a:cubicBezTo>
                          <a:pt x="5" y="17"/>
                          <a:pt x="6" y="16"/>
                          <a:pt x="6" y="15"/>
                        </a:cubicBezTo>
                        <a:cubicBezTo>
                          <a:pt x="6" y="15"/>
                          <a:pt x="6" y="14"/>
                          <a:pt x="6" y="14"/>
                        </a:cubicBezTo>
                        <a:cubicBezTo>
                          <a:pt x="6" y="13"/>
                          <a:pt x="6" y="12"/>
                          <a:pt x="7" y="11"/>
                        </a:cubicBezTo>
                        <a:cubicBezTo>
                          <a:pt x="7" y="9"/>
                          <a:pt x="8" y="6"/>
                          <a:pt x="9" y="5"/>
                        </a:cubicBezTo>
                        <a:cubicBezTo>
                          <a:pt x="9" y="4"/>
                          <a:pt x="9" y="4"/>
                          <a:pt x="10" y="3"/>
                        </a:cubicBezTo>
                        <a:cubicBezTo>
                          <a:pt x="10" y="2"/>
                          <a:pt x="10" y="2"/>
                          <a:pt x="10" y="2"/>
                        </a:cubicBezTo>
                        <a:cubicBezTo>
                          <a:pt x="9" y="1"/>
                          <a:pt x="9" y="1"/>
                          <a:pt x="9" y="1"/>
                        </a:cubicBezTo>
                        <a:cubicBezTo>
                          <a:pt x="9" y="0"/>
                          <a:pt x="9" y="0"/>
                          <a:pt x="8" y="0"/>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4" name="Freeform 7691">
                    <a:extLst>
                      <a:ext uri="{FF2B5EF4-FFF2-40B4-BE49-F238E27FC236}">
                        <a16:creationId xmlns:a16="http://schemas.microsoft.com/office/drawing/2014/main" xmlns="" id="{E24B2A95-D0FB-43B1-ABED-A2E517655788}"/>
                      </a:ext>
                    </a:extLst>
                  </p:cNvPr>
                  <p:cNvSpPr>
                    <a:spLocks noEditPoints="1"/>
                  </p:cNvSpPr>
                  <p:nvPr/>
                </p:nvSpPr>
                <p:spPr bwMode="auto">
                  <a:xfrm>
                    <a:off x="3912" y="2268"/>
                    <a:ext cx="7" cy="16"/>
                  </a:xfrm>
                  <a:custGeom>
                    <a:avLst/>
                    <a:gdLst>
                      <a:gd name="T0" fmla="*/ 4 w 10"/>
                      <a:gd name="T1" fmla="*/ 21 h 21"/>
                      <a:gd name="T2" fmla="*/ 4 w 10"/>
                      <a:gd name="T3" fmla="*/ 21 h 21"/>
                      <a:gd name="T4" fmla="*/ 10 w 10"/>
                      <a:gd name="T5" fmla="*/ 3 h 21"/>
                      <a:gd name="T6" fmla="*/ 10 w 10"/>
                      <a:gd name="T7" fmla="*/ 4 h 21"/>
                      <a:gd name="T8" fmla="*/ 9 w 10"/>
                      <a:gd name="T9" fmla="*/ 6 h 21"/>
                      <a:gd name="T10" fmla="*/ 7 w 10"/>
                      <a:gd name="T11" fmla="*/ 12 h 21"/>
                      <a:gd name="T12" fmla="*/ 6 w 10"/>
                      <a:gd name="T13" fmla="*/ 15 h 21"/>
                      <a:gd name="T14" fmla="*/ 6 w 10"/>
                      <a:gd name="T15" fmla="*/ 16 h 21"/>
                      <a:gd name="T16" fmla="*/ 5 w 10"/>
                      <a:gd name="T17" fmla="*/ 19 h 21"/>
                      <a:gd name="T18" fmla="*/ 4 w 10"/>
                      <a:gd name="T19" fmla="*/ 20 h 21"/>
                      <a:gd name="T20" fmla="*/ 4 w 10"/>
                      <a:gd name="T21" fmla="*/ 20 h 21"/>
                      <a:gd name="T22" fmla="*/ 4 w 10"/>
                      <a:gd name="T23" fmla="*/ 21 h 21"/>
                      <a:gd name="T24" fmla="*/ 6 w 10"/>
                      <a:gd name="T25" fmla="*/ 15 h 21"/>
                      <a:gd name="T26" fmla="*/ 9 w 10"/>
                      <a:gd name="T27" fmla="*/ 6 h 21"/>
                      <a:gd name="T28" fmla="*/ 10 w 10"/>
                      <a:gd name="T29" fmla="*/ 3 h 21"/>
                      <a:gd name="T30" fmla="*/ 6 w 10"/>
                      <a:gd name="T31" fmla="*/ 0 h 21"/>
                      <a:gd name="T32" fmla="*/ 5 w 10"/>
                      <a:gd name="T33" fmla="*/ 4 h 21"/>
                      <a:gd name="T34" fmla="*/ 2 w 10"/>
                      <a:gd name="T35" fmla="*/ 12 h 21"/>
                      <a:gd name="T36" fmla="*/ 0 w 10"/>
                      <a:gd name="T37" fmla="*/ 18 h 21"/>
                      <a:gd name="T38" fmla="*/ 0 w 10"/>
                      <a:gd name="T39" fmla="*/ 19 h 21"/>
                      <a:gd name="T40" fmla="*/ 1 w 10"/>
                      <a:gd name="T41" fmla="*/ 18 h 21"/>
                      <a:gd name="T42" fmla="*/ 1 w 10"/>
                      <a:gd name="T43" fmla="*/ 18 h 21"/>
                      <a:gd name="T44" fmla="*/ 0 w 10"/>
                      <a:gd name="T45" fmla="*/ 17 h 21"/>
                      <a:gd name="T46" fmla="*/ 0 w 10"/>
                      <a:gd name="T47" fmla="*/ 16 h 21"/>
                      <a:gd name="T48" fmla="*/ 2 w 10"/>
                      <a:gd name="T49" fmla="*/ 12 h 21"/>
                      <a:gd name="T50" fmla="*/ 5 w 10"/>
                      <a:gd name="T51" fmla="*/ 6 h 21"/>
                      <a:gd name="T52" fmla="*/ 5 w 10"/>
                      <a:gd name="T53" fmla="*/ 4 h 21"/>
                      <a:gd name="T54" fmla="*/ 5 w 10"/>
                      <a:gd name="T55" fmla="*/ 3 h 21"/>
                      <a:gd name="T56" fmla="*/ 6 w 10"/>
                      <a:gd name="T57" fmla="*/ 1 h 21"/>
                      <a:gd name="T58" fmla="*/ 6 w 10"/>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1">
                        <a:moveTo>
                          <a:pt x="4" y="21"/>
                        </a:moveTo>
                        <a:cubicBezTo>
                          <a:pt x="4" y="21"/>
                          <a:pt x="4" y="21"/>
                          <a:pt x="4" y="21"/>
                        </a:cubicBezTo>
                        <a:close/>
                        <a:moveTo>
                          <a:pt x="10" y="3"/>
                        </a:moveTo>
                        <a:cubicBezTo>
                          <a:pt x="10" y="3"/>
                          <a:pt x="10" y="3"/>
                          <a:pt x="10" y="4"/>
                        </a:cubicBezTo>
                        <a:cubicBezTo>
                          <a:pt x="9" y="5"/>
                          <a:pt x="9" y="5"/>
                          <a:pt x="9" y="6"/>
                        </a:cubicBezTo>
                        <a:cubicBezTo>
                          <a:pt x="8" y="7"/>
                          <a:pt x="7" y="10"/>
                          <a:pt x="7" y="12"/>
                        </a:cubicBezTo>
                        <a:cubicBezTo>
                          <a:pt x="6" y="13"/>
                          <a:pt x="6" y="14"/>
                          <a:pt x="6" y="15"/>
                        </a:cubicBezTo>
                        <a:cubicBezTo>
                          <a:pt x="6" y="15"/>
                          <a:pt x="6" y="16"/>
                          <a:pt x="6" y="16"/>
                        </a:cubicBezTo>
                        <a:cubicBezTo>
                          <a:pt x="6" y="17"/>
                          <a:pt x="5" y="18"/>
                          <a:pt x="5" y="19"/>
                        </a:cubicBezTo>
                        <a:cubicBezTo>
                          <a:pt x="5" y="20"/>
                          <a:pt x="4" y="20"/>
                          <a:pt x="4" y="20"/>
                        </a:cubicBezTo>
                        <a:cubicBezTo>
                          <a:pt x="4" y="20"/>
                          <a:pt x="4" y="20"/>
                          <a:pt x="4" y="20"/>
                        </a:cubicBezTo>
                        <a:cubicBezTo>
                          <a:pt x="4" y="21"/>
                          <a:pt x="4" y="21"/>
                          <a:pt x="4" y="21"/>
                        </a:cubicBezTo>
                        <a:cubicBezTo>
                          <a:pt x="5" y="20"/>
                          <a:pt x="6" y="17"/>
                          <a:pt x="6" y="15"/>
                        </a:cubicBezTo>
                        <a:cubicBezTo>
                          <a:pt x="7" y="11"/>
                          <a:pt x="8" y="8"/>
                          <a:pt x="9" y="6"/>
                        </a:cubicBezTo>
                        <a:cubicBezTo>
                          <a:pt x="9" y="5"/>
                          <a:pt x="10" y="4"/>
                          <a:pt x="10" y="3"/>
                        </a:cubicBezTo>
                        <a:close/>
                        <a:moveTo>
                          <a:pt x="6" y="0"/>
                        </a:moveTo>
                        <a:cubicBezTo>
                          <a:pt x="5" y="1"/>
                          <a:pt x="5" y="2"/>
                          <a:pt x="5" y="4"/>
                        </a:cubicBezTo>
                        <a:cubicBezTo>
                          <a:pt x="4" y="8"/>
                          <a:pt x="3" y="9"/>
                          <a:pt x="2" y="12"/>
                        </a:cubicBezTo>
                        <a:cubicBezTo>
                          <a:pt x="1" y="15"/>
                          <a:pt x="0" y="15"/>
                          <a:pt x="0" y="18"/>
                        </a:cubicBezTo>
                        <a:cubicBezTo>
                          <a:pt x="0" y="18"/>
                          <a:pt x="0" y="18"/>
                          <a:pt x="0" y="19"/>
                        </a:cubicBezTo>
                        <a:cubicBezTo>
                          <a:pt x="1" y="18"/>
                          <a:pt x="1" y="18"/>
                          <a:pt x="1" y="18"/>
                        </a:cubicBezTo>
                        <a:cubicBezTo>
                          <a:pt x="1" y="18"/>
                          <a:pt x="1" y="18"/>
                          <a:pt x="1" y="18"/>
                        </a:cubicBezTo>
                        <a:cubicBezTo>
                          <a:pt x="0" y="18"/>
                          <a:pt x="0" y="18"/>
                          <a:pt x="0" y="17"/>
                        </a:cubicBezTo>
                        <a:cubicBezTo>
                          <a:pt x="0" y="17"/>
                          <a:pt x="0" y="17"/>
                          <a:pt x="0" y="16"/>
                        </a:cubicBezTo>
                        <a:cubicBezTo>
                          <a:pt x="0" y="15"/>
                          <a:pt x="1" y="15"/>
                          <a:pt x="2" y="12"/>
                        </a:cubicBezTo>
                        <a:cubicBezTo>
                          <a:pt x="3" y="10"/>
                          <a:pt x="4" y="9"/>
                          <a:pt x="5" y="6"/>
                        </a:cubicBezTo>
                        <a:cubicBezTo>
                          <a:pt x="5" y="6"/>
                          <a:pt x="5" y="5"/>
                          <a:pt x="5" y="4"/>
                        </a:cubicBezTo>
                        <a:cubicBezTo>
                          <a:pt x="5" y="4"/>
                          <a:pt x="5" y="3"/>
                          <a:pt x="5" y="3"/>
                        </a:cubicBezTo>
                        <a:cubicBezTo>
                          <a:pt x="5" y="2"/>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5" name="Freeform 7692">
                    <a:extLst>
                      <a:ext uri="{FF2B5EF4-FFF2-40B4-BE49-F238E27FC236}">
                        <a16:creationId xmlns:a16="http://schemas.microsoft.com/office/drawing/2014/main" xmlns="" id="{BD50FF87-8613-43A3-B82F-5E52FF6820EA}"/>
                      </a:ext>
                    </a:extLst>
                  </p:cNvPr>
                  <p:cNvSpPr>
                    <a:spLocks/>
                  </p:cNvSpPr>
                  <p:nvPr/>
                </p:nvSpPr>
                <p:spPr bwMode="auto">
                  <a:xfrm>
                    <a:off x="3913" y="2271"/>
                    <a:ext cx="4" cy="10"/>
                  </a:xfrm>
                  <a:custGeom>
                    <a:avLst/>
                    <a:gdLst>
                      <a:gd name="T0" fmla="*/ 5 w 5"/>
                      <a:gd name="T1" fmla="*/ 0 h 13"/>
                      <a:gd name="T2" fmla="*/ 3 w 5"/>
                      <a:gd name="T3" fmla="*/ 2 h 13"/>
                      <a:gd name="T4" fmla="*/ 1 w 5"/>
                      <a:gd name="T5" fmla="*/ 10 h 13"/>
                      <a:gd name="T6" fmla="*/ 1 w 5"/>
                      <a:gd name="T7" fmla="*/ 11 h 13"/>
                      <a:gd name="T8" fmla="*/ 2 w 5"/>
                      <a:gd name="T9" fmla="*/ 12 h 13"/>
                      <a:gd name="T10" fmla="*/ 4 w 5"/>
                      <a:gd name="T11" fmla="*/ 3 h 13"/>
                      <a:gd name="T12" fmla="*/ 5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5" y="0"/>
                        </a:moveTo>
                        <a:cubicBezTo>
                          <a:pt x="5" y="0"/>
                          <a:pt x="4" y="0"/>
                          <a:pt x="3" y="2"/>
                        </a:cubicBezTo>
                        <a:cubicBezTo>
                          <a:pt x="3" y="4"/>
                          <a:pt x="2" y="8"/>
                          <a:pt x="1" y="10"/>
                        </a:cubicBezTo>
                        <a:cubicBezTo>
                          <a:pt x="0" y="12"/>
                          <a:pt x="0" y="12"/>
                          <a:pt x="1" y="11"/>
                        </a:cubicBezTo>
                        <a:cubicBezTo>
                          <a:pt x="1" y="11"/>
                          <a:pt x="1" y="13"/>
                          <a:pt x="2" y="12"/>
                        </a:cubicBezTo>
                        <a:cubicBezTo>
                          <a:pt x="3" y="11"/>
                          <a:pt x="4" y="4"/>
                          <a:pt x="4" y="3"/>
                        </a:cubicBezTo>
                        <a:cubicBezTo>
                          <a:pt x="4" y="3"/>
                          <a:pt x="5" y="0"/>
                          <a:pt x="5"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6" name="Freeform 7693">
                    <a:extLst>
                      <a:ext uri="{FF2B5EF4-FFF2-40B4-BE49-F238E27FC236}">
                        <a16:creationId xmlns:a16="http://schemas.microsoft.com/office/drawing/2014/main" xmlns="" id="{8675AD5A-B32F-4A0C-A5B7-E2EEE48B70B2}"/>
                      </a:ext>
                    </a:extLst>
                  </p:cNvPr>
                  <p:cNvSpPr>
                    <a:spLocks/>
                  </p:cNvSpPr>
                  <p:nvPr/>
                </p:nvSpPr>
                <p:spPr bwMode="auto">
                  <a:xfrm>
                    <a:off x="3916" y="2255"/>
                    <a:ext cx="9" cy="16"/>
                  </a:xfrm>
                  <a:custGeom>
                    <a:avLst/>
                    <a:gdLst>
                      <a:gd name="T0" fmla="*/ 7 w 11"/>
                      <a:gd name="T1" fmla="*/ 0 h 22"/>
                      <a:gd name="T2" fmla="*/ 4 w 11"/>
                      <a:gd name="T3" fmla="*/ 4 h 22"/>
                      <a:gd name="T4" fmla="*/ 2 w 11"/>
                      <a:gd name="T5" fmla="*/ 12 h 22"/>
                      <a:gd name="T6" fmla="*/ 0 w 11"/>
                      <a:gd name="T7" fmla="*/ 18 h 22"/>
                      <a:gd name="T8" fmla="*/ 4 w 11"/>
                      <a:gd name="T9" fmla="*/ 20 h 22"/>
                      <a:gd name="T10" fmla="*/ 7 w 11"/>
                      <a:gd name="T11" fmla="*/ 15 h 22"/>
                      <a:gd name="T12" fmla="*/ 9 w 11"/>
                      <a:gd name="T13" fmla="*/ 6 h 22"/>
                      <a:gd name="T14" fmla="*/ 7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7" y="0"/>
                        </a:moveTo>
                        <a:cubicBezTo>
                          <a:pt x="7" y="0"/>
                          <a:pt x="5" y="0"/>
                          <a:pt x="4" y="4"/>
                        </a:cubicBezTo>
                        <a:cubicBezTo>
                          <a:pt x="4" y="8"/>
                          <a:pt x="3" y="9"/>
                          <a:pt x="2" y="12"/>
                        </a:cubicBezTo>
                        <a:cubicBezTo>
                          <a:pt x="1" y="15"/>
                          <a:pt x="0" y="15"/>
                          <a:pt x="0" y="18"/>
                        </a:cubicBezTo>
                        <a:cubicBezTo>
                          <a:pt x="0" y="20"/>
                          <a:pt x="2" y="18"/>
                          <a:pt x="4" y="20"/>
                        </a:cubicBezTo>
                        <a:cubicBezTo>
                          <a:pt x="5" y="22"/>
                          <a:pt x="6" y="18"/>
                          <a:pt x="7" y="15"/>
                        </a:cubicBezTo>
                        <a:cubicBezTo>
                          <a:pt x="7" y="11"/>
                          <a:pt x="8" y="8"/>
                          <a:pt x="9" y="6"/>
                        </a:cubicBezTo>
                        <a:cubicBezTo>
                          <a:pt x="10" y="5"/>
                          <a:pt x="11" y="1"/>
                          <a:pt x="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7" name="Freeform 7694">
                    <a:extLst>
                      <a:ext uri="{FF2B5EF4-FFF2-40B4-BE49-F238E27FC236}">
                        <a16:creationId xmlns:a16="http://schemas.microsoft.com/office/drawing/2014/main" xmlns="" id="{EB24A2CA-C8AA-4A29-8411-D9492B40D301}"/>
                      </a:ext>
                    </a:extLst>
                  </p:cNvPr>
                  <p:cNvSpPr>
                    <a:spLocks noEditPoints="1"/>
                  </p:cNvSpPr>
                  <p:nvPr/>
                </p:nvSpPr>
                <p:spPr bwMode="auto">
                  <a:xfrm>
                    <a:off x="3916" y="2255"/>
                    <a:ext cx="8" cy="16"/>
                  </a:xfrm>
                  <a:custGeom>
                    <a:avLst/>
                    <a:gdLst>
                      <a:gd name="T0" fmla="*/ 3 w 10"/>
                      <a:gd name="T1" fmla="*/ 20 h 21"/>
                      <a:gd name="T2" fmla="*/ 2 w 10"/>
                      <a:gd name="T3" fmla="*/ 19 h 21"/>
                      <a:gd name="T4" fmla="*/ 1 w 10"/>
                      <a:gd name="T5" fmla="*/ 19 h 21"/>
                      <a:gd name="T6" fmla="*/ 0 w 10"/>
                      <a:gd name="T7" fmla="*/ 18 h 21"/>
                      <a:gd name="T8" fmla="*/ 0 w 10"/>
                      <a:gd name="T9" fmla="*/ 16 h 21"/>
                      <a:gd name="T10" fmla="*/ 2 w 10"/>
                      <a:gd name="T11" fmla="*/ 12 h 21"/>
                      <a:gd name="T12" fmla="*/ 4 w 10"/>
                      <a:gd name="T13" fmla="*/ 7 h 21"/>
                      <a:gd name="T14" fmla="*/ 4 w 10"/>
                      <a:gd name="T15" fmla="*/ 4 h 21"/>
                      <a:gd name="T16" fmla="*/ 4 w 10"/>
                      <a:gd name="T17" fmla="*/ 3 h 21"/>
                      <a:gd name="T18" fmla="*/ 7 w 10"/>
                      <a:gd name="T19" fmla="*/ 0 h 21"/>
                      <a:gd name="T20" fmla="*/ 8 w 10"/>
                      <a:gd name="T21" fmla="*/ 0 h 21"/>
                      <a:gd name="T22" fmla="*/ 10 w 10"/>
                      <a:gd name="T23" fmla="*/ 1 h 21"/>
                      <a:gd name="T24" fmla="*/ 10 w 10"/>
                      <a:gd name="T25" fmla="*/ 4 h 21"/>
                      <a:gd name="T26" fmla="*/ 9 w 10"/>
                      <a:gd name="T27" fmla="*/ 7 h 21"/>
                      <a:gd name="T28" fmla="*/ 7 w 10"/>
                      <a:gd name="T29" fmla="*/ 12 h 21"/>
                      <a:gd name="T30" fmla="*/ 7 w 10"/>
                      <a:gd name="T31" fmla="*/ 15 h 21"/>
                      <a:gd name="T32" fmla="*/ 7 w 10"/>
                      <a:gd name="T33" fmla="*/ 16 h 21"/>
                      <a:gd name="T34" fmla="*/ 4 w 10"/>
                      <a:gd name="T35" fmla="*/ 21 h 21"/>
                      <a:gd name="T36" fmla="*/ 3 w 10"/>
                      <a:gd name="T37" fmla="*/ 20 h 21"/>
                      <a:gd name="T38" fmla="*/ 4 w 10"/>
                      <a:gd name="T39" fmla="*/ 20 h 21"/>
                      <a:gd name="T40" fmla="*/ 4 w 10"/>
                      <a:gd name="T41" fmla="*/ 20 h 21"/>
                      <a:gd name="T42" fmla="*/ 5 w 10"/>
                      <a:gd name="T43" fmla="*/ 19 h 21"/>
                      <a:gd name="T44" fmla="*/ 6 w 10"/>
                      <a:gd name="T45" fmla="*/ 16 h 21"/>
                      <a:gd name="T46" fmla="*/ 6 w 10"/>
                      <a:gd name="T47" fmla="*/ 15 h 21"/>
                      <a:gd name="T48" fmla="*/ 7 w 10"/>
                      <a:gd name="T49" fmla="*/ 12 h 21"/>
                      <a:gd name="T50" fmla="*/ 9 w 10"/>
                      <a:gd name="T51" fmla="*/ 6 h 21"/>
                      <a:gd name="T52" fmla="*/ 10 w 10"/>
                      <a:gd name="T53" fmla="*/ 4 h 21"/>
                      <a:gd name="T54" fmla="*/ 8 w 10"/>
                      <a:gd name="T55" fmla="*/ 1 h 21"/>
                      <a:gd name="T56" fmla="*/ 7 w 10"/>
                      <a:gd name="T57" fmla="*/ 1 h 21"/>
                      <a:gd name="T58" fmla="*/ 7 w 10"/>
                      <a:gd name="T59" fmla="*/ 0 h 21"/>
                      <a:gd name="T60" fmla="*/ 7 w 10"/>
                      <a:gd name="T61" fmla="*/ 1 h 21"/>
                      <a:gd name="T62" fmla="*/ 7 w 10"/>
                      <a:gd name="T63" fmla="*/ 1 h 21"/>
                      <a:gd name="T64" fmla="*/ 5 w 10"/>
                      <a:gd name="T65" fmla="*/ 3 h 21"/>
                      <a:gd name="T66" fmla="*/ 5 w 10"/>
                      <a:gd name="T67" fmla="*/ 4 h 21"/>
                      <a:gd name="T68" fmla="*/ 4 w 10"/>
                      <a:gd name="T69" fmla="*/ 7 h 21"/>
                      <a:gd name="T70" fmla="*/ 2 w 10"/>
                      <a:gd name="T71" fmla="*/ 12 h 21"/>
                      <a:gd name="T72" fmla="*/ 1 w 10"/>
                      <a:gd name="T73" fmla="*/ 16 h 21"/>
                      <a:gd name="T74" fmla="*/ 0 w 10"/>
                      <a:gd name="T75" fmla="*/ 17 h 21"/>
                      <a:gd name="T76" fmla="*/ 1 w 10"/>
                      <a:gd name="T77" fmla="*/ 18 h 21"/>
                      <a:gd name="T78" fmla="*/ 2 w 10"/>
                      <a:gd name="T79" fmla="*/ 18 h 21"/>
                      <a:gd name="T80" fmla="*/ 2 w 10"/>
                      <a:gd name="T81" fmla="*/ 18 h 21"/>
                      <a:gd name="T82" fmla="*/ 4 w 10"/>
                      <a:gd name="T8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1">
                        <a:moveTo>
                          <a:pt x="3" y="20"/>
                        </a:moveTo>
                        <a:cubicBezTo>
                          <a:pt x="3" y="19"/>
                          <a:pt x="3" y="19"/>
                          <a:pt x="2" y="19"/>
                        </a:cubicBezTo>
                        <a:cubicBezTo>
                          <a:pt x="1" y="19"/>
                          <a:pt x="1" y="19"/>
                          <a:pt x="1" y="19"/>
                        </a:cubicBezTo>
                        <a:cubicBezTo>
                          <a:pt x="1" y="19"/>
                          <a:pt x="0" y="19"/>
                          <a:pt x="0" y="18"/>
                        </a:cubicBezTo>
                        <a:cubicBezTo>
                          <a:pt x="0" y="17"/>
                          <a:pt x="0" y="17"/>
                          <a:pt x="0" y="16"/>
                        </a:cubicBezTo>
                        <a:cubicBezTo>
                          <a:pt x="0" y="15"/>
                          <a:pt x="1" y="14"/>
                          <a:pt x="2" y="12"/>
                        </a:cubicBezTo>
                        <a:cubicBezTo>
                          <a:pt x="3" y="10"/>
                          <a:pt x="4" y="9"/>
                          <a:pt x="4" y="7"/>
                        </a:cubicBezTo>
                        <a:cubicBezTo>
                          <a:pt x="4" y="6"/>
                          <a:pt x="4" y="5"/>
                          <a:pt x="4" y="4"/>
                        </a:cubicBezTo>
                        <a:cubicBezTo>
                          <a:pt x="4" y="4"/>
                          <a:pt x="4" y="4"/>
                          <a:pt x="4" y="3"/>
                        </a:cubicBezTo>
                        <a:cubicBezTo>
                          <a:pt x="5" y="0"/>
                          <a:pt x="7" y="0"/>
                          <a:pt x="7" y="0"/>
                        </a:cubicBezTo>
                        <a:cubicBezTo>
                          <a:pt x="8" y="0"/>
                          <a:pt x="8" y="0"/>
                          <a:pt x="8" y="0"/>
                        </a:cubicBezTo>
                        <a:cubicBezTo>
                          <a:pt x="9" y="0"/>
                          <a:pt x="9" y="1"/>
                          <a:pt x="10" y="1"/>
                        </a:cubicBezTo>
                        <a:cubicBezTo>
                          <a:pt x="10" y="2"/>
                          <a:pt x="10" y="3"/>
                          <a:pt x="10" y="4"/>
                        </a:cubicBezTo>
                        <a:cubicBezTo>
                          <a:pt x="10" y="5"/>
                          <a:pt x="9" y="6"/>
                          <a:pt x="9" y="7"/>
                        </a:cubicBezTo>
                        <a:cubicBezTo>
                          <a:pt x="8" y="8"/>
                          <a:pt x="8" y="10"/>
                          <a:pt x="7" y="12"/>
                        </a:cubicBezTo>
                        <a:cubicBezTo>
                          <a:pt x="7" y="13"/>
                          <a:pt x="7" y="14"/>
                          <a:pt x="7" y="15"/>
                        </a:cubicBezTo>
                        <a:cubicBezTo>
                          <a:pt x="7" y="15"/>
                          <a:pt x="7" y="16"/>
                          <a:pt x="7" y="16"/>
                        </a:cubicBezTo>
                        <a:cubicBezTo>
                          <a:pt x="6" y="19"/>
                          <a:pt x="5" y="21"/>
                          <a:pt x="4" y="21"/>
                        </a:cubicBezTo>
                        <a:cubicBezTo>
                          <a:pt x="4" y="21"/>
                          <a:pt x="4" y="21"/>
                          <a:pt x="3" y="20"/>
                        </a:cubicBezTo>
                        <a:close/>
                        <a:moveTo>
                          <a:pt x="4" y="20"/>
                        </a:moveTo>
                        <a:cubicBezTo>
                          <a:pt x="4" y="20"/>
                          <a:pt x="4" y="20"/>
                          <a:pt x="4" y="20"/>
                        </a:cubicBezTo>
                        <a:cubicBezTo>
                          <a:pt x="5" y="20"/>
                          <a:pt x="5" y="20"/>
                          <a:pt x="5" y="19"/>
                        </a:cubicBezTo>
                        <a:cubicBezTo>
                          <a:pt x="6" y="18"/>
                          <a:pt x="6" y="17"/>
                          <a:pt x="6" y="16"/>
                        </a:cubicBezTo>
                        <a:cubicBezTo>
                          <a:pt x="6" y="15"/>
                          <a:pt x="6" y="15"/>
                          <a:pt x="6" y="15"/>
                        </a:cubicBezTo>
                        <a:cubicBezTo>
                          <a:pt x="7" y="14"/>
                          <a:pt x="7" y="13"/>
                          <a:pt x="7" y="12"/>
                        </a:cubicBezTo>
                        <a:cubicBezTo>
                          <a:pt x="7" y="10"/>
                          <a:pt x="8" y="7"/>
                          <a:pt x="9" y="6"/>
                        </a:cubicBezTo>
                        <a:cubicBezTo>
                          <a:pt x="9" y="6"/>
                          <a:pt x="9" y="5"/>
                          <a:pt x="10" y="4"/>
                        </a:cubicBezTo>
                        <a:cubicBezTo>
                          <a:pt x="10" y="3"/>
                          <a:pt x="10" y="1"/>
                          <a:pt x="8" y="1"/>
                        </a:cubicBezTo>
                        <a:cubicBezTo>
                          <a:pt x="7" y="1"/>
                          <a:pt x="7" y="1"/>
                          <a:pt x="7" y="1"/>
                        </a:cubicBezTo>
                        <a:cubicBezTo>
                          <a:pt x="7" y="0"/>
                          <a:pt x="7" y="0"/>
                          <a:pt x="7" y="0"/>
                        </a:cubicBezTo>
                        <a:cubicBezTo>
                          <a:pt x="7" y="1"/>
                          <a:pt x="7" y="1"/>
                          <a:pt x="7" y="1"/>
                        </a:cubicBezTo>
                        <a:cubicBezTo>
                          <a:pt x="7" y="1"/>
                          <a:pt x="7" y="1"/>
                          <a:pt x="7" y="1"/>
                        </a:cubicBezTo>
                        <a:cubicBezTo>
                          <a:pt x="7" y="1"/>
                          <a:pt x="5" y="1"/>
                          <a:pt x="5" y="3"/>
                        </a:cubicBezTo>
                        <a:cubicBezTo>
                          <a:pt x="5" y="4"/>
                          <a:pt x="5" y="4"/>
                          <a:pt x="5" y="4"/>
                        </a:cubicBezTo>
                        <a:cubicBezTo>
                          <a:pt x="5" y="5"/>
                          <a:pt x="5" y="6"/>
                          <a:pt x="4" y="7"/>
                        </a:cubicBezTo>
                        <a:cubicBezTo>
                          <a:pt x="4" y="9"/>
                          <a:pt x="3" y="10"/>
                          <a:pt x="2" y="12"/>
                        </a:cubicBezTo>
                        <a:cubicBezTo>
                          <a:pt x="1" y="15"/>
                          <a:pt x="1" y="15"/>
                          <a:pt x="1" y="16"/>
                        </a:cubicBezTo>
                        <a:cubicBezTo>
                          <a:pt x="0" y="17"/>
                          <a:pt x="0" y="17"/>
                          <a:pt x="0" y="17"/>
                        </a:cubicBezTo>
                        <a:cubicBezTo>
                          <a:pt x="1" y="18"/>
                          <a:pt x="1" y="18"/>
                          <a:pt x="1" y="18"/>
                        </a:cubicBezTo>
                        <a:cubicBezTo>
                          <a:pt x="1" y="18"/>
                          <a:pt x="2" y="18"/>
                          <a:pt x="2" y="18"/>
                        </a:cubicBezTo>
                        <a:cubicBezTo>
                          <a:pt x="2" y="18"/>
                          <a:pt x="2" y="18"/>
                          <a:pt x="2" y="18"/>
                        </a:cubicBezTo>
                        <a:cubicBezTo>
                          <a:pt x="3" y="18"/>
                          <a:pt x="3" y="19"/>
                          <a:pt x="4"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8" name="Freeform 7695">
                    <a:extLst>
                      <a:ext uri="{FF2B5EF4-FFF2-40B4-BE49-F238E27FC236}">
                        <a16:creationId xmlns:a16="http://schemas.microsoft.com/office/drawing/2014/main" xmlns="" id="{988B29D1-33A0-4C0B-B941-8B6E29ED72D3}"/>
                      </a:ext>
                    </a:extLst>
                  </p:cNvPr>
                  <p:cNvSpPr>
                    <a:spLocks noEditPoints="1"/>
                  </p:cNvSpPr>
                  <p:nvPr/>
                </p:nvSpPr>
                <p:spPr bwMode="auto">
                  <a:xfrm>
                    <a:off x="3916" y="2256"/>
                    <a:ext cx="8" cy="14"/>
                  </a:xfrm>
                  <a:custGeom>
                    <a:avLst/>
                    <a:gdLst>
                      <a:gd name="T0" fmla="*/ 2 w 10"/>
                      <a:gd name="T1" fmla="*/ 16 h 19"/>
                      <a:gd name="T2" fmla="*/ 2 w 10"/>
                      <a:gd name="T3" fmla="*/ 16 h 19"/>
                      <a:gd name="T4" fmla="*/ 4 w 10"/>
                      <a:gd name="T5" fmla="*/ 10 h 19"/>
                      <a:gd name="T6" fmla="*/ 5 w 10"/>
                      <a:gd name="T7" fmla="*/ 5 h 19"/>
                      <a:gd name="T8" fmla="*/ 6 w 10"/>
                      <a:gd name="T9" fmla="*/ 1 h 19"/>
                      <a:gd name="T10" fmla="*/ 6 w 10"/>
                      <a:gd name="T11" fmla="*/ 1 h 19"/>
                      <a:gd name="T12" fmla="*/ 7 w 10"/>
                      <a:gd name="T13" fmla="*/ 2 h 19"/>
                      <a:gd name="T14" fmla="*/ 7 w 10"/>
                      <a:gd name="T15" fmla="*/ 2 h 19"/>
                      <a:gd name="T16" fmla="*/ 7 w 10"/>
                      <a:gd name="T17" fmla="*/ 2 h 19"/>
                      <a:gd name="T18" fmla="*/ 8 w 10"/>
                      <a:gd name="T19" fmla="*/ 2 h 19"/>
                      <a:gd name="T20" fmla="*/ 8 w 10"/>
                      <a:gd name="T21" fmla="*/ 2 h 19"/>
                      <a:gd name="T22" fmla="*/ 7 w 10"/>
                      <a:gd name="T23" fmla="*/ 6 h 19"/>
                      <a:gd name="T24" fmla="*/ 6 w 10"/>
                      <a:gd name="T25" fmla="*/ 15 h 19"/>
                      <a:gd name="T26" fmla="*/ 5 w 10"/>
                      <a:gd name="T27" fmla="*/ 17 h 19"/>
                      <a:gd name="T28" fmla="*/ 4 w 10"/>
                      <a:gd name="T29" fmla="*/ 16 h 19"/>
                      <a:gd name="T30" fmla="*/ 3 w 10"/>
                      <a:gd name="T31" fmla="*/ 15 h 19"/>
                      <a:gd name="T32" fmla="*/ 2 w 10"/>
                      <a:gd name="T33" fmla="*/ 16 h 19"/>
                      <a:gd name="T34" fmla="*/ 6 w 10"/>
                      <a:gd name="T35" fmla="*/ 0 h 19"/>
                      <a:gd name="T36" fmla="*/ 5 w 10"/>
                      <a:gd name="T37" fmla="*/ 2 h 19"/>
                      <a:gd name="T38" fmla="*/ 5 w 10"/>
                      <a:gd name="T39" fmla="*/ 3 h 19"/>
                      <a:gd name="T40" fmla="*/ 4 w 10"/>
                      <a:gd name="T41" fmla="*/ 6 h 19"/>
                      <a:gd name="T42" fmla="*/ 2 w 10"/>
                      <a:gd name="T43" fmla="*/ 11 h 19"/>
                      <a:gd name="T44" fmla="*/ 1 w 10"/>
                      <a:gd name="T45" fmla="*/ 15 h 19"/>
                      <a:gd name="T46" fmla="*/ 0 w 10"/>
                      <a:gd name="T47" fmla="*/ 16 h 19"/>
                      <a:gd name="T48" fmla="*/ 1 w 10"/>
                      <a:gd name="T49" fmla="*/ 17 h 19"/>
                      <a:gd name="T50" fmla="*/ 2 w 10"/>
                      <a:gd name="T51" fmla="*/ 17 h 19"/>
                      <a:gd name="T52" fmla="*/ 2 w 10"/>
                      <a:gd name="T53" fmla="*/ 17 h 19"/>
                      <a:gd name="T54" fmla="*/ 4 w 10"/>
                      <a:gd name="T55" fmla="*/ 19 h 19"/>
                      <a:gd name="T56" fmla="*/ 4 w 10"/>
                      <a:gd name="T57" fmla="*/ 19 h 19"/>
                      <a:gd name="T58" fmla="*/ 4 w 10"/>
                      <a:gd name="T59" fmla="*/ 19 h 19"/>
                      <a:gd name="T60" fmla="*/ 5 w 10"/>
                      <a:gd name="T61" fmla="*/ 18 h 19"/>
                      <a:gd name="T62" fmla="*/ 6 w 10"/>
                      <a:gd name="T63" fmla="*/ 15 h 19"/>
                      <a:gd name="T64" fmla="*/ 6 w 10"/>
                      <a:gd name="T65" fmla="*/ 14 h 19"/>
                      <a:gd name="T66" fmla="*/ 7 w 10"/>
                      <a:gd name="T67" fmla="*/ 11 h 19"/>
                      <a:gd name="T68" fmla="*/ 9 w 10"/>
                      <a:gd name="T69" fmla="*/ 5 h 19"/>
                      <a:gd name="T70" fmla="*/ 10 w 10"/>
                      <a:gd name="T71" fmla="*/ 3 h 19"/>
                      <a:gd name="T72" fmla="*/ 10 w 10"/>
                      <a:gd name="T73" fmla="*/ 2 h 19"/>
                      <a:gd name="T74" fmla="*/ 9 w 10"/>
                      <a:gd name="T75" fmla="*/ 2 h 19"/>
                      <a:gd name="T76" fmla="*/ 7 w 10"/>
                      <a:gd name="T77" fmla="*/ 0 h 19"/>
                      <a:gd name="T78" fmla="*/ 6 w 10"/>
                      <a:gd name="T7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9">
                        <a:moveTo>
                          <a:pt x="2" y="16"/>
                        </a:moveTo>
                        <a:cubicBezTo>
                          <a:pt x="2" y="16"/>
                          <a:pt x="2" y="16"/>
                          <a:pt x="2" y="16"/>
                        </a:cubicBezTo>
                        <a:cubicBezTo>
                          <a:pt x="1" y="14"/>
                          <a:pt x="3" y="11"/>
                          <a:pt x="4" y="10"/>
                        </a:cubicBezTo>
                        <a:cubicBezTo>
                          <a:pt x="5" y="9"/>
                          <a:pt x="5" y="7"/>
                          <a:pt x="5" y="5"/>
                        </a:cubicBezTo>
                        <a:cubicBezTo>
                          <a:pt x="5" y="3"/>
                          <a:pt x="6" y="1"/>
                          <a:pt x="6" y="1"/>
                        </a:cubicBezTo>
                        <a:cubicBezTo>
                          <a:pt x="6" y="1"/>
                          <a:pt x="6" y="1"/>
                          <a:pt x="6" y="1"/>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9" y="3"/>
                          <a:pt x="8" y="5"/>
                          <a:pt x="7" y="6"/>
                        </a:cubicBezTo>
                        <a:cubicBezTo>
                          <a:pt x="6" y="7"/>
                          <a:pt x="6" y="13"/>
                          <a:pt x="6" y="15"/>
                        </a:cubicBezTo>
                        <a:cubicBezTo>
                          <a:pt x="6" y="16"/>
                          <a:pt x="5" y="17"/>
                          <a:pt x="5" y="17"/>
                        </a:cubicBezTo>
                        <a:cubicBezTo>
                          <a:pt x="4" y="17"/>
                          <a:pt x="4" y="17"/>
                          <a:pt x="4" y="16"/>
                        </a:cubicBezTo>
                        <a:cubicBezTo>
                          <a:pt x="4" y="16"/>
                          <a:pt x="3" y="15"/>
                          <a:pt x="3" y="15"/>
                        </a:cubicBezTo>
                        <a:cubicBezTo>
                          <a:pt x="2" y="16"/>
                          <a:pt x="2" y="16"/>
                          <a:pt x="2" y="16"/>
                        </a:cubicBezTo>
                        <a:close/>
                        <a:moveTo>
                          <a:pt x="6" y="0"/>
                        </a:moveTo>
                        <a:cubicBezTo>
                          <a:pt x="6" y="0"/>
                          <a:pt x="5" y="1"/>
                          <a:pt x="5" y="2"/>
                        </a:cubicBezTo>
                        <a:cubicBezTo>
                          <a:pt x="5" y="3"/>
                          <a:pt x="5" y="3"/>
                          <a:pt x="5" y="3"/>
                        </a:cubicBezTo>
                        <a:cubicBezTo>
                          <a:pt x="5" y="4"/>
                          <a:pt x="5" y="5"/>
                          <a:pt x="4" y="6"/>
                        </a:cubicBezTo>
                        <a:cubicBezTo>
                          <a:pt x="4" y="8"/>
                          <a:pt x="3" y="9"/>
                          <a:pt x="2" y="11"/>
                        </a:cubicBezTo>
                        <a:cubicBezTo>
                          <a:pt x="1" y="14"/>
                          <a:pt x="1" y="14"/>
                          <a:pt x="1" y="15"/>
                        </a:cubicBezTo>
                        <a:cubicBezTo>
                          <a:pt x="0" y="16"/>
                          <a:pt x="0" y="16"/>
                          <a:pt x="0" y="16"/>
                        </a:cubicBezTo>
                        <a:cubicBezTo>
                          <a:pt x="1" y="17"/>
                          <a:pt x="1" y="17"/>
                          <a:pt x="1" y="17"/>
                        </a:cubicBezTo>
                        <a:cubicBezTo>
                          <a:pt x="1" y="17"/>
                          <a:pt x="2" y="17"/>
                          <a:pt x="2" y="17"/>
                        </a:cubicBezTo>
                        <a:cubicBezTo>
                          <a:pt x="2" y="17"/>
                          <a:pt x="2" y="17"/>
                          <a:pt x="2" y="17"/>
                        </a:cubicBezTo>
                        <a:cubicBezTo>
                          <a:pt x="3" y="17"/>
                          <a:pt x="3" y="18"/>
                          <a:pt x="4" y="19"/>
                        </a:cubicBezTo>
                        <a:cubicBezTo>
                          <a:pt x="4" y="19"/>
                          <a:pt x="4" y="19"/>
                          <a:pt x="4" y="19"/>
                        </a:cubicBezTo>
                        <a:cubicBezTo>
                          <a:pt x="4" y="19"/>
                          <a:pt x="4" y="19"/>
                          <a:pt x="4" y="19"/>
                        </a:cubicBezTo>
                        <a:cubicBezTo>
                          <a:pt x="5" y="19"/>
                          <a:pt x="5" y="19"/>
                          <a:pt x="5" y="18"/>
                        </a:cubicBezTo>
                        <a:cubicBezTo>
                          <a:pt x="6" y="17"/>
                          <a:pt x="6" y="16"/>
                          <a:pt x="6" y="15"/>
                        </a:cubicBezTo>
                        <a:cubicBezTo>
                          <a:pt x="6" y="14"/>
                          <a:pt x="6" y="14"/>
                          <a:pt x="6" y="14"/>
                        </a:cubicBezTo>
                        <a:cubicBezTo>
                          <a:pt x="7" y="13"/>
                          <a:pt x="7" y="12"/>
                          <a:pt x="7" y="11"/>
                        </a:cubicBezTo>
                        <a:cubicBezTo>
                          <a:pt x="7" y="9"/>
                          <a:pt x="8" y="6"/>
                          <a:pt x="9" y="5"/>
                        </a:cubicBezTo>
                        <a:cubicBezTo>
                          <a:pt x="9" y="5"/>
                          <a:pt x="9" y="4"/>
                          <a:pt x="10" y="3"/>
                        </a:cubicBezTo>
                        <a:cubicBezTo>
                          <a:pt x="10" y="2"/>
                          <a:pt x="10" y="2"/>
                          <a:pt x="10" y="2"/>
                        </a:cubicBezTo>
                        <a:cubicBezTo>
                          <a:pt x="9" y="2"/>
                          <a:pt x="9" y="2"/>
                          <a:pt x="9" y="2"/>
                        </a:cubicBezTo>
                        <a:cubicBezTo>
                          <a:pt x="9" y="1"/>
                          <a:pt x="8" y="1"/>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9" name="Freeform 7696">
                    <a:extLst>
                      <a:ext uri="{FF2B5EF4-FFF2-40B4-BE49-F238E27FC236}">
                        <a16:creationId xmlns:a16="http://schemas.microsoft.com/office/drawing/2014/main" xmlns="" id="{E01FC1CC-58B4-407B-8C03-8D7D30D71790}"/>
                      </a:ext>
                    </a:extLst>
                  </p:cNvPr>
                  <p:cNvSpPr>
                    <a:spLocks/>
                  </p:cNvSpPr>
                  <p:nvPr/>
                </p:nvSpPr>
                <p:spPr bwMode="auto">
                  <a:xfrm>
                    <a:off x="3916" y="2256"/>
                    <a:ext cx="8" cy="15"/>
                  </a:xfrm>
                  <a:custGeom>
                    <a:avLst/>
                    <a:gdLst>
                      <a:gd name="T0" fmla="*/ 6 w 10"/>
                      <a:gd name="T1" fmla="*/ 0 h 20"/>
                      <a:gd name="T2" fmla="*/ 4 w 10"/>
                      <a:gd name="T3" fmla="*/ 3 h 20"/>
                      <a:gd name="T4" fmla="*/ 2 w 10"/>
                      <a:gd name="T5" fmla="*/ 11 h 20"/>
                      <a:gd name="T6" fmla="*/ 0 w 10"/>
                      <a:gd name="T7" fmla="*/ 17 h 20"/>
                      <a:gd name="T8" fmla="*/ 4 w 10"/>
                      <a:gd name="T9" fmla="*/ 19 h 20"/>
                      <a:gd name="T10" fmla="*/ 4 w 10"/>
                      <a:gd name="T11" fmla="*/ 20 h 20"/>
                      <a:gd name="T12" fmla="*/ 7 w 10"/>
                      <a:gd name="T13" fmla="*/ 14 h 20"/>
                      <a:gd name="T14" fmla="*/ 9 w 10"/>
                      <a:gd name="T15" fmla="*/ 5 h 20"/>
                      <a:gd name="T16" fmla="*/ 10 w 10"/>
                      <a:gd name="T17" fmla="*/ 2 h 20"/>
                      <a:gd name="T18" fmla="*/ 10 w 10"/>
                      <a:gd name="T19" fmla="*/ 2 h 20"/>
                      <a:gd name="T20" fmla="*/ 10 w 10"/>
                      <a:gd name="T21" fmla="*/ 2 h 20"/>
                      <a:gd name="T22" fmla="*/ 10 w 10"/>
                      <a:gd name="T23" fmla="*/ 2 h 20"/>
                      <a:gd name="T24" fmla="*/ 10 w 10"/>
                      <a:gd name="T25" fmla="*/ 3 h 20"/>
                      <a:gd name="T26" fmla="*/ 9 w 10"/>
                      <a:gd name="T27" fmla="*/ 5 h 20"/>
                      <a:gd name="T28" fmla="*/ 7 w 10"/>
                      <a:gd name="T29" fmla="*/ 11 h 20"/>
                      <a:gd name="T30" fmla="*/ 6 w 10"/>
                      <a:gd name="T31" fmla="*/ 14 h 20"/>
                      <a:gd name="T32" fmla="*/ 6 w 10"/>
                      <a:gd name="T33" fmla="*/ 15 h 20"/>
                      <a:gd name="T34" fmla="*/ 5 w 10"/>
                      <a:gd name="T35" fmla="*/ 18 h 20"/>
                      <a:gd name="T36" fmla="*/ 4 w 10"/>
                      <a:gd name="T37" fmla="*/ 19 h 20"/>
                      <a:gd name="T38" fmla="*/ 4 w 10"/>
                      <a:gd name="T39" fmla="*/ 19 h 20"/>
                      <a:gd name="T40" fmla="*/ 4 w 10"/>
                      <a:gd name="T41" fmla="*/ 19 h 20"/>
                      <a:gd name="T42" fmla="*/ 2 w 10"/>
                      <a:gd name="T43" fmla="*/ 17 h 20"/>
                      <a:gd name="T44" fmla="*/ 2 w 10"/>
                      <a:gd name="T45" fmla="*/ 17 h 20"/>
                      <a:gd name="T46" fmla="*/ 1 w 10"/>
                      <a:gd name="T47" fmla="*/ 17 h 20"/>
                      <a:gd name="T48" fmla="*/ 0 w 10"/>
                      <a:gd name="T49" fmla="*/ 16 h 20"/>
                      <a:gd name="T50" fmla="*/ 1 w 10"/>
                      <a:gd name="T51" fmla="*/ 15 h 20"/>
                      <a:gd name="T52" fmla="*/ 2 w 10"/>
                      <a:gd name="T53" fmla="*/ 11 h 20"/>
                      <a:gd name="T54" fmla="*/ 4 w 10"/>
                      <a:gd name="T55" fmla="*/ 6 h 20"/>
                      <a:gd name="T56" fmla="*/ 5 w 10"/>
                      <a:gd name="T57" fmla="*/ 3 h 20"/>
                      <a:gd name="T58" fmla="*/ 5 w 10"/>
                      <a:gd name="T59" fmla="*/ 2 h 20"/>
                      <a:gd name="T60" fmla="*/ 6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0"/>
                        </a:moveTo>
                        <a:cubicBezTo>
                          <a:pt x="5" y="0"/>
                          <a:pt x="5" y="1"/>
                          <a:pt x="4" y="3"/>
                        </a:cubicBezTo>
                        <a:cubicBezTo>
                          <a:pt x="4" y="7"/>
                          <a:pt x="3" y="8"/>
                          <a:pt x="2" y="11"/>
                        </a:cubicBezTo>
                        <a:cubicBezTo>
                          <a:pt x="1" y="14"/>
                          <a:pt x="0" y="14"/>
                          <a:pt x="0" y="17"/>
                        </a:cubicBezTo>
                        <a:cubicBezTo>
                          <a:pt x="0" y="19"/>
                          <a:pt x="2" y="17"/>
                          <a:pt x="4" y="19"/>
                        </a:cubicBezTo>
                        <a:cubicBezTo>
                          <a:pt x="4" y="19"/>
                          <a:pt x="4" y="20"/>
                          <a:pt x="4" y="20"/>
                        </a:cubicBezTo>
                        <a:cubicBezTo>
                          <a:pt x="5" y="20"/>
                          <a:pt x="6" y="17"/>
                          <a:pt x="7" y="14"/>
                        </a:cubicBezTo>
                        <a:cubicBezTo>
                          <a:pt x="7" y="10"/>
                          <a:pt x="8" y="7"/>
                          <a:pt x="9" y="5"/>
                        </a:cubicBezTo>
                        <a:cubicBezTo>
                          <a:pt x="9" y="5"/>
                          <a:pt x="10" y="3"/>
                          <a:pt x="10" y="2"/>
                        </a:cubicBezTo>
                        <a:cubicBezTo>
                          <a:pt x="10" y="2"/>
                          <a:pt x="10" y="2"/>
                          <a:pt x="10" y="2"/>
                        </a:cubicBezTo>
                        <a:cubicBezTo>
                          <a:pt x="10" y="2"/>
                          <a:pt x="10" y="2"/>
                          <a:pt x="10" y="2"/>
                        </a:cubicBezTo>
                        <a:cubicBezTo>
                          <a:pt x="10" y="2"/>
                          <a:pt x="10" y="2"/>
                          <a:pt x="10" y="2"/>
                        </a:cubicBezTo>
                        <a:cubicBezTo>
                          <a:pt x="10" y="3"/>
                          <a:pt x="10" y="3"/>
                          <a:pt x="10" y="3"/>
                        </a:cubicBezTo>
                        <a:cubicBezTo>
                          <a:pt x="9" y="4"/>
                          <a:pt x="9" y="5"/>
                          <a:pt x="9" y="5"/>
                        </a:cubicBezTo>
                        <a:cubicBezTo>
                          <a:pt x="8" y="6"/>
                          <a:pt x="7" y="9"/>
                          <a:pt x="7" y="11"/>
                        </a:cubicBezTo>
                        <a:cubicBezTo>
                          <a:pt x="7" y="12"/>
                          <a:pt x="7" y="13"/>
                          <a:pt x="6" y="14"/>
                        </a:cubicBezTo>
                        <a:cubicBezTo>
                          <a:pt x="6" y="14"/>
                          <a:pt x="6" y="14"/>
                          <a:pt x="6" y="15"/>
                        </a:cubicBezTo>
                        <a:cubicBezTo>
                          <a:pt x="6" y="16"/>
                          <a:pt x="6" y="17"/>
                          <a:pt x="5" y="18"/>
                        </a:cubicBezTo>
                        <a:cubicBezTo>
                          <a:pt x="5" y="19"/>
                          <a:pt x="5" y="19"/>
                          <a:pt x="4" y="19"/>
                        </a:cubicBezTo>
                        <a:cubicBezTo>
                          <a:pt x="4" y="19"/>
                          <a:pt x="4" y="19"/>
                          <a:pt x="4" y="19"/>
                        </a:cubicBezTo>
                        <a:cubicBezTo>
                          <a:pt x="4" y="19"/>
                          <a:pt x="4" y="19"/>
                          <a:pt x="4" y="19"/>
                        </a:cubicBezTo>
                        <a:cubicBezTo>
                          <a:pt x="3" y="18"/>
                          <a:pt x="3" y="17"/>
                          <a:pt x="2" y="17"/>
                        </a:cubicBezTo>
                        <a:cubicBezTo>
                          <a:pt x="2" y="17"/>
                          <a:pt x="2" y="17"/>
                          <a:pt x="2" y="17"/>
                        </a:cubicBezTo>
                        <a:cubicBezTo>
                          <a:pt x="2" y="17"/>
                          <a:pt x="1" y="17"/>
                          <a:pt x="1" y="17"/>
                        </a:cubicBezTo>
                        <a:cubicBezTo>
                          <a:pt x="1" y="17"/>
                          <a:pt x="1" y="17"/>
                          <a:pt x="0" y="16"/>
                        </a:cubicBezTo>
                        <a:cubicBezTo>
                          <a:pt x="0" y="16"/>
                          <a:pt x="0" y="16"/>
                          <a:pt x="1" y="15"/>
                        </a:cubicBezTo>
                        <a:cubicBezTo>
                          <a:pt x="1" y="14"/>
                          <a:pt x="1" y="14"/>
                          <a:pt x="2" y="11"/>
                        </a:cubicBezTo>
                        <a:cubicBezTo>
                          <a:pt x="3" y="9"/>
                          <a:pt x="4" y="8"/>
                          <a:pt x="4" y="6"/>
                        </a:cubicBezTo>
                        <a:cubicBezTo>
                          <a:pt x="5" y="5"/>
                          <a:pt x="5" y="4"/>
                          <a:pt x="5" y="3"/>
                        </a:cubicBezTo>
                        <a:cubicBezTo>
                          <a:pt x="5" y="2"/>
                          <a:pt x="5" y="2"/>
                          <a:pt x="5" y="2"/>
                        </a:cubicBezTo>
                        <a:cubicBezTo>
                          <a:pt x="5" y="1"/>
                          <a:pt x="6" y="0"/>
                          <a:pt x="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0" name="Freeform 7697">
                    <a:extLst>
                      <a:ext uri="{FF2B5EF4-FFF2-40B4-BE49-F238E27FC236}">
                        <a16:creationId xmlns:a16="http://schemas.microsoft.com/office/drawing/2014/main" xmlns="" id="{2B14E789-414F-47AB-8227-ECD410C2C032}"/>
                      </a:ext>
                    </a:extLst>
                  </p:cNvPr>
                  <p:cNvSpPr>
                    <a:spLocks/>
                  </p:cNvSpPr>
                  <p:nvPr/>
                </p:nvSpPr>
                <p:spPr bwMode="auto">
                  <a:xfrm>
                    <a:off x="3918" y="2258"/>
                    <a:ext cx="4" cy="10"/>
                  </a:xfrm>
                  <a:custGeom>
                    <a:avLst/>
                    <a:gdLst>
                      <a:gd name="T0" fmla="*/ 4 w 5"/>
                      <a:gd name="T1" fmla="*/ 0 h 13"/>
                      <a:gd name="T2" fmla="*/ 3 w 5"/>
                      <a:gd name="T3" fmla="*/ 2 h 13"/>
                      <a:gd name="T4" fmla="*/ 1 w 5"/>
                      <a:gd name="T5" fmla="*/ 10 h 13"/>
                      <a:gd name="T6" fmla="*/ 1 w 5"/>
                      <a:gd name="T7" fmla="*/ 11 h 13"/>
                      <a:gd name="T8" fmla="*/ 2 w 5"/>
                      <a:gd name="T9" fmla="*/ 12 h 13"/>
                      <a:gd name="T10" fmla="*/ 4 w 5"/>
                      <a:gd name="T11" fmla="*/ 3 h 13"/>
                      <a:gd name="T12" fmla="*/ 4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4" y="0"/>
                        </a:moveTo>
                        <a:cubicBezTo>
                          <a:pt x="4" y="0"/>
                          <a:pt x="4" y="0"/>
                          <a:pt x="3" y="2"/>
                        </a:cubicBezTo>
                        <a:cubicBezTo>
                          <a:pt x="3" y="4"/>
                          <a:pt x="2" y="8"/>
                          <a:pt x="1" y="10"/>
                        </a:cubicBezTo>
                        <a:cubicBezTo>
                          <a:pt x="0" y="12"/>
                          <a:pt x="1" y="11"/>
                          <a:pt x="1" y="11"/>
                        </a:cubicBezTo>
                        <a:cubicBezTo>
                          <a:pt x="2" y="11"/>
                          <a:pt x="2" y="13"/>
                          <a:pt x="2" y="12"/>
                        </a:cubicBezTo>
                        <a:cubicBezTo>
                          <a:pt x="3" y="11"/>
                          <a:pt x="4" y="4"/>
                          <a:pt x="4" y="3"/>
                        </a:cubicBezTo>
                        <a:cubicBezTo>
                          <a:pt x="4" y="3"/>
                          <a:pt x="5" y="0"/>
                          <a:pt x="4"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1" name="Freeform 7698">
                    <a:extLst>
                      <a:ext uri="{FF2B5EF4-FFF2-40B4-BE49-F238E27FC236}">
                        <a16:creationId xmlns:a16="http://schemas.microsoft.com/office/drawing/2014/main" xmlns="" id="{1DC249F1-8630-4254-B0BA-1BD583B68D84}"/>
                      </a:ext>
                    </a:extLst>
                  </p:cNvPr>
                  <p:cNvSpPr>
                    <a:spLocks/>
                  </p:cNvSpPr>
                  <p:nvPr/>
                </p:nvSpPr>
                <p:spPr bwMode="auto">
                  <a:xfrm>
                    <a:off x="3920" y="2232"/>
                    <a:ext cx="11" cy="26"/>
                  </a:xfrm>
                  <a:custGeom>
                    <a:avLst/>
                    <a:gdLst>
                      <a:gd name="T0" fmla="*/ 10 w 14"/>
                      <a:gd name="T1" fmla="*/ 1 h 34"/>
                      <a:gd name="T2" fmla="*/ 7 w 14"/>
                      <a:gd name="T3" fmla="*/ 7 h 34"/>
                      <a:gd name="T4" fmla="*/ 3 w 14"/>
                      <a:gd name="T5" fmla="*/ 22 h 34"/>
                      <a:gd name="T6" fmla="*/ 2 w 14"/>
                      <a:gd name="T7" fmla="*/ 31 h 34"/>
                      <a:gd name="T8" fmla="*/ 4 w 14"/>
                      <a:gd name="T9" fmla="*/ 32 h 34"/>
                      <a:gd name="T10" fmla="*/ 9 w 14"/>
                      <a:gd name="T11" fmla="*/ 25 h 34"/>
                      <a:gd name="T12" fmla="*/ 11 w 14"/>
                      <a:gd name="T13" fmla="*/ 11 h 34"/>
                      <a:gd name="T14" fmla="*/ 13 w 14"/>
                      <a:gd name="T15" fmla="*/ 2 h 34"/>
                      <a:gd name="T16" fmla="*/ 10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10" y="1"/>
                        </a:moveTo>
                        <a:cubicBezTo>
                          <a:pt x="10" y="1"/>
                          <a:pt x="9" y="0"/>
                          <a:pt x="7" y="7"/>
                        </a:cubicBezTo>
                        <a:cubicBezTo>
                          <a:pt x="6" y="13"/>
                          <a:pt x="5" y="17"/>
                          <a:pt x="3" y="22"/>
                        </a:cubicBezTo>
                        <a:cubicBezTo>
                          <a:pt x="0" y="27"/>
                          <a:pt x="0" y="30"/>
                          <a:pt x="2" y="31"/>
                        </a:cubicBezTo>
                        <a:cubicBezTo>
                          <a:pt x="3" y="31"/>
                          <a:pt x="4" y="31"/>
                          <a:pt x="4" y="32"/>
                        </a:cubicBezTo>
                        <a:cubicBezTo>
                          <a:pt x="5" y="34"/>
                          <a:pt x="7" y="32"/>
                          <a:pt x="9" y="25"/>
                        </a:cubicBezTo>
                        <a:cubicBezTo>
                          <a:pt x="10" y="17"/>
                          <a:pt x="11" y="12"/>
                          <a:pt x="11" y="11"/>
                        </a:cubicBezTo>
                        <a:cubicBezTo>
                          <a:pt x="12" y="10"/>
                          <a:pt x="14" y="4"/>
                          <a:pt x="13" y="2"/>
                        </a:cubicBezTo>
                        <a:cubicBezTo>
                          <a:pt x="13" y="0"/>
                          <a:pt x="10" y="1"/>
                          <a:pt x="10"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2" name="Freeform 7699">
                    <a:extLst>
                      <a:ext uri="{FF2B5EF4-FFF2-40B4-BE49-F238E27FC236}">
                        <a16:creationId xmlns:a16="http://schemas.microsoft.com/office/drawing/2014/main" xmlns="" id="{5C50A140-D7EA-431A-8087-EF1B54183DF1}"/>
                      </a:ext>
                    </a:extLst>
                  </p:cNvPr>
                  <p:cNvSpPr>
                    <a:spLocks noEditPoints="1"/>
                  </p:cNvSpPr>
                  <p:nvPr/>
                </p:nvSpPr>
                <p:spPr bwMode="auto">
                  <a:xfrm>
                    <a:off x="3920" y="2232"/>
                    <a:ext cx="11" cy="25"/>
                  </a:xfrm>
                  <a:custGeom>
                    <a:avLst/>
                    <a:gdLst>
                      <a:gd name="T0" fmla="*/ 4 w 14"/>
                      <a:gd name="T1" fmla="*/ 33 h 33"/>
                      <a:gd name="T2" fmla="*/ 2 w 14"/>
                      <a:gd name="T3" fmla="*/ 31 h 33"/>
                      <a:gd name="T4" fmla="*/ 1 w 14"/>
                      <a:gd name="T5" fmla="*/ 28 h 33"/>
                      <a:gd name="T6" fmla="*/ 2 w 14"/>
                      <a:gd name="T7" fmla="*/ 22 h 33"/>
                      <a:gd name="T8" fmla="*/ 7 w 14"/>
                      <a:gd name="T9" fmla="*/ 7 h 33"/>
                      <a:gd name="T10" fmla="*/ 10 w 14"/>
                      <a:gd name="T11" fmla="*/ 0 h 33"/>
                      <a:gd name="T12" fmla="*/ 10 w 14"/>
                      <a:gd name="T13" fmla="*/ 0 h 33"/>
                      <a:gd name="T14" fmla="*/ 12 w 14"/>
                      <a:gd name="T15" fmla="*/ 0 h 33"/>
                      <a:gd name="T16" fmla="*/ 14 w 14"/>
                      <a:gd name="T17" fmla="*/ 2 h 33"/>
                      <a:gd name="T18" fmla="*/ 14 w 14"/>
                      <a:gd name="T19" fmla="*/ 4 h 33"/>
                      <a:gd name="T20" fmla="*/ 12 w 14"/>
                      <a:gd name="T21" fmla="*/ 11 h 33"/>
                      <a:gd name="T22" fmla="*/ 9 w 14"/>
                      <a:gd name="T23" fmla="*/ 20 h 33"/>
                      <a:gd name="T24" fmla="*/ 9 w 14"/>
                      <a:gd name="T25" fmla="*/ 25 h 33"/>
                      <a:gd name="T26" fmla="*/ 9 w 14"/>
                      <a:gd name="T27" fmla="*/ 25 h 33"/>
                      <a:gd name="T28" fmla="*/ 5 w 14"/>
                      <a:gd name="T29" fmla="*/ 33 h 33"/>
                      <a:gd name="T30" fmla="*/ 4 w 14"/>
                      <a:gd name="T31" fmla="*/ 33 h 33"/>
                      <a:gd name="T32" fmla="*/ 8 w 14"/>
                      <a:gd name="T33" fmla="*/ 7 h 33"/>
                      <a:gd name="T34" fmla="*/ 3 w 14"/>
                      <a:gd name="T35" fmla="*/ 22 h 33"/>
                      <a:gd name="T36" fmla="*/ 1 w 14"/>
                      <a:gd name="T37" fmla="*/ 28 h 33"/>
                      <a:gd name="T38" fmla="*/ 2 w 14"/>
                      <a:gd name="T39" fmla="*/ 30 h 33"/>
                      <a:gd name="T40" fmla="*/ 5 w 14"/>
                      <a:gd name="T41" fmla="*/ 32 h 33"/>
                      <a:gd name="T42" fmla="*/ 5 w 14"/>
                      <a:gd name="T43" fmla="*/ 32 h 33"/>
                      <a:gd name="T44" fmla="*/ 8 w 14"/>
                      <a:gd name="T45" fmla="*/ 25 h 33"/>
                      <a:gd name="T46" fmla="*/ 8 w 14"/>
                      <a:gd name="T47" fmla="*/ 25 h 33"/>
                      <a:gd name="T48" fmla="*/ 9 w 14"/>
                      <a:gd name="T49" fmla="*/ 20 h 33"/>
                      <a:gd name="T50" fmla="*/ 11 w 14"/>
                      <a:gd name="T51" fmla="*/ 11 h 33"/>
                      <a:gd name="T52" fmla="*/ 13 w 14"/>
                      <a:gd name="T53" fmla="*/ 4 h 33"/>
                      <a:gd name="T54" fmla="*/ 13 w 14"/>
                      <a:gd name="T55" fmla="*/ 2 h 33"/>
                      <a:gd name="T56" fmla="*/ 12 w 14"/>
                      <a:gd name="T57" fmla="*/ 1 h 33"/>
                      <a:gd name="T58" fmla="*/ 10 w 14"/>
                      <a:gd name="T59" fmla="*/ 1 h 33"/>
                      <a:gd name="T60" fmla="*/ 10 w 14"/>
                      <a:gd name="T61" fmla="*/ 1 h 33"/>
                      <a:gd name="T62" fmla="*/ 10 w 14"/>
                      <a:gd name="T63" fmla="*/ 1 h 33"/>
                      <a:gd name="T64" fmla="*/ 10 w 14"/>
                      <a:gd name="T65" fmla="*/ 1 h 33"/>
                      <a:gd name="T66" fmla="*/ 8 w 14"/>
                      <a:gd name="T67" fmla="*/ 7 h 33"/>
                      <a:gd name="T68" fmla="*/ 10 w 14"/>
                      <a:gd name="T69" fmla="*/ 1 h 33"/>
                      <a:gd name="T70" fmla="*/ 10 w 14"/>
                      <a:gd name="T71" fmla="*/ 0 h 33"/>
                      <a:gd name="T72" fmla="*/ 10 w 14"/>
                      <a:gd name="T7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33">
                        <a:moveTo>
                          <a:pt x="4" y="33"/>
                        </a:moveTo>
                        <a:cubicBezTo>
                          <a:pt x="4" y="32"/>
                          <a:pt x="3" y="32"/>
                          <a:pt x="2" y="31"/>
                        </a:cubicBezTo>
                        <a:cubicBezTo>
                          <a:pt x="1" y="31"/>
                          <a:pt x="0" y="30"/>
                          <a:pt x="1" y="28"/>
                        </a:cubicBezTo>
                        <a:cubicBezTo>
                          <a:pt x="1" y="26"/>
                          <a:pt x="1" y="24"/>
                          <a:pt x="2" y="22"/>
                        </a:cubicBezTo>
                        <a:cubicBezTo>
                          <a:pt x="5" y="17"/>
                          <a:pt x="6" y="13"/>
                          <a:pt x="7" y="7"/>
                        </a:cubicBezTo>
                        <a:cubicBezTo>
                          <a:pt x="8" y="1"/>
                          <a:pt x="10" y="0"/>
                          <a:pt x="10" y="0"/>
                        </a:cubicBezTo>
                        <a:cubicBezTo>
                          <a:pt x="10" y="0"/>
                          <a:pt x="10" y="0"/>
                          <a:pt x="10" y="0"/>
                        </a:cubicBezTo>
                        <a:cubicBezTo>
                          <a:pt x="11" y="0"/>
                          <a:pt x="11" y="0"/>
                          <a:pt x="12" y="0"/>
                        </a:cubicBezTo>
                        <a:cubicBezTo>
                          <a:pt x="12" y="0"/>
                          <a:pt x="13" y="1"/>
                          <a:pt x="14" y="2"/>
                        </a:cubicBezTo>
                        <a:cubicBezTo>
                          <a:pt x="14" y="2"/>
                          <a:pt x="14" y="3"/>
                          <a:pt x="14" y="4"/>
                        </a:cubicBezTo>
                        <a:cubicBezTo>
                          <a:pt x="13" y="7"/>
                          <a:pt x="12" y="10"/>
                          <a:pt x="12" y="11"/>
                        </a:cubicBezTo>
                        <a:cubicBezTo>
                          <a:pt x="11" y="12"/>
                          <a:pt x="10" y="17"/>
                          <a:pt x="9" y="20"/>
                        </a:cubicBezTo>
                        <a:cubicBezTo>
                          <a:pt x="9" y="21"/>
                          <a:pt x="9" y="23"/>
                          <a:pt x="9" y="25"/>
                        </a:cubicBezTo>
                        <a:cubicBezTo>
                          <a:pt x="9" y="25"/>
                          <a:pt x="9" y="25"/>
                          <a:pt x="9" y="25"/>
                        </a:cubicBezTo>
                        <a:cubicBezTo>
                          <a:pt x="8" y="31"/>
                          <a:pt x="6" y="33"/>
                          <a:pt x="5" y="33"/>
                        </a:cubicBezTo>
                        <a:lnTo>
                          <a:pt x="4" y="33"/>
                        </a:lnTo>
                        <a:close/>
                        <a:moveTo>
                          <a:pt x="8" y="7"/>
                        </a:moveTo>
                        <a:cubicBezTo>
                          <a:pt x="7" y="13"/>
                          <a:pt x="5" y="17"/>
                          <a:pt x="3" y="22"/>
                        </a:cubicBezTo>
                        <a:cubicBezTo>
                          <a:pt x="2" y="25"/>
                          <a:pt x="1" y="26"/>
                          <a:pt x="1" y="28"/>
                        </a:cubicBezTo>
                        <a:cubicBezTo>
                          <a:pt x="1" y="29"/>
                          <a:pt x="1" y="30"/>
                          <a:pt x="2" y="30"/>
                        </a:cubicBezTo>
                        <a:cubicBezTo>
                          <a:pt x="3" y="31"/>
                          <a:pt x="4" y="31"/>
                          <a:pt x="5" y="32"/>
                        </a:cubicBezTo>
                        <a:cubicBezTo>
                          <a:pt x="5" y="32"/>
                          <a:pt x="5" y="32"/>
                          <a:pt x="5" y="32"/>
                        </a:cubicBezTo>
                        <a:cubicBezTo>
                          <a:pt x="6" y="32"/>
                          <a:pt x="7" y="31"/>
                          <a:pt x="8" y="25"/>
                        </a:cubicBezTo>
                        <a:cubicBezTo>
                          <a:pt x="8" y="25"/>
                          <a:pt x="8" y="25"/>
                          <a:pt x="8" y="25"/>
                        </a:cubicBezTo>
                        <a:cubicBezTo>
                          <a:pt x="9" y="23"/>
                          <a:pt x="9" y="21"/>
                          <a:pt x="9" y="20"/>
                        </a:cubicBezTo>
                        <a:cubicBezTo>
                          <a:pt x="9" y="17"/>
                          <a:pt x="11" y="12"/>
                          <a:pt x="11" y="11"/>
                        </a:cubicBezTo>
                        <a:cubicBezTo>
                          <a:pt x="11" y="10"/>
                          <a:pt x="13" y="6"/>
                          <a:pt x="13" y="4"/>
                        </a:cubicBezTo>
                        <a:cubicBezTo>
                          <a:pt x="13" y="3"/>
                          <a:pt x="13" y="3"/>
                          <a:pt x="13" y="2"/>
                        </a:cubicBezTo>
                        <a:cubicBezTo>
                          <a:pt x="13" y="2"/>
                          <a:pt x="12" y="1"/>
                          <a:pt x="12" y="1"/>
                        </a:cubicBezTo>
                        <a:cubicBezTo>
                          <a:pt x="11" y="1"/>
                          <a:pt x="10" y="1"/>
                          <a:pt x="10" y="1"/>
                        </a:cubicBezTo>
                        <a:cubicBezTo>
                          <a:pt x="10" y="1"/>
                          <a:pt x="10" y="1"/>
                          <a:pt x="10" y="1"/>
                        </a:cubicBezTo>
                        <a:cubicBezTo>
                          <a:pt x="10" y="1"/>
                          <a:pt x="10" y="1"/>
                          <a:pt x="10" y="1"/>
                        </a:cubicBezTo>
                        <a:cubicBezTo>
                          <a:pt x="10" y="1"/>
                          <a:pt x="10" y="1"/>
                          <a:pt x="10" y="1"/>
                        </a:cubicBezTo>
                        <a:cubicBezTo>
                          <a:pt x="10" y="1"/>
                          <a:pt x="9" y="1"/>
                          <a:pt x="8" y="7"/>
                        </a:cubicBezTo>
                        <a:close/>
                        <a:moveTo>
                          <a:pt x="10" y="1"/>
                        </a:moveTo>
                        <a:cubicBezTo>
                          <a:pt x="10" y="0"/>
                          <a:pt x="10" y="0"/>
                          <a:pt x="10" y="0"/>
                        </a:cubicBezTo>
                        <a:lnTo>
                          <a:pt x="10"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3" name="Freeform 7700">
                    <a:extLst>
                      <a:ext uri="{FF2B5EF4-FFF2-40B4-BE49-F238E27FC236}">
                        <a16:creationId xmlns:a16="http://schemas.microsoft.com/office/drawing/2014/main" xmlns="" id="{FA5BD288-BD76-40CD-8B53-AEE1610AA50A}"/>
                      </a:ext>
                    </a:extLst>
                  </p:cNvPr>
                  <p:cNvSpPr>
                    <a:spLocks noEditPoints="1"/>
                  </p:cNvSpPr>
                  <p:nvPr/>
                </p:nvSpPr>
                <p:spPr bwMode="auto">
                  <a:xfrm>
                    <a:off x="3921" y="2233"/>
                    <a:ext cx="9" cy="23"/>
                  </a:xfrm>
                  <a:custGeom>
                    <a:avLst/>
                    <a:gdLst>
                      <a:gd name="T0" fmla="*/ 2 w 12"/>
                      <a:gd name="T1" fmla="*/ 27 h 31"/>
                      <a:gd name="T2" fmla="*/ 1 w 12"/>
                      <a:gd name="T3" fmla="*/ 27 h 31"/>
                      <a:gd name="T4" fmla="*/ 5 w 12"/>
                      <a:gd name="T5" fmla="*/ 18 h 31"/>
                      <a:gd name="T6" fmla="*/ 7 w 12"/>
                      <a:gd name="T7" fmla="*/ 8 h 31"/>
                      <a:gd name="T8" fmla="*/ 8 w 12"/>
                      <a:gd name="T9" fmla="*/ 3 h 31"/>
                      <a:gd name="T10" fmla="*/ 9 w 12"/>
                      <a:gd name="T11" fmla="*/ 1 h 31"/>
                      <a:gd name="T12" fmla="*/ 9 w 12"/>
                      <a:gd name="T13" fmla="*/ 2 h 31"/>
                      <a:gd name="T14" fmla="*/ 9 w 12"/>
                      <a:gd name="T15" fmla="*/ 3 h 31"/>
                      <a:gd name="T16" fmla="*/ 10 w 12"/>
                      <a:gd name="T17" fmla="*/ 2 h 31"/>
                      <a:gd name="T18" fmla="*/ 11 w 12"/>
                      <a:gd name="T19" fmla="*/ 2 h 31"/>
                      <a:gd name="T20" fmla="*/ 12 w 12"/>
                      <a:gd name="T21" fmla="*/ 3 h 31"/>
                      <a:gd name="T22" fmla="*/ 9 w 12"/>
                      <a:gd name="T23" fmla="*/ 11 h 31"/>
                      <a:gd name="T24" fmla="*/ 6 w 12"/>
                      <a:gd name="T25" fmla="*/ 27 h 31"/>
                      <a:gd name="T26" fmla="*/ 5 w 12"/>
                      <a:gd name="T27" fmla="*/ 29 h 31"/>
                      <a:gd name="T28" fmla="*/ 4 w 12"/>
                      <a:gd name="T29" fmla="*/ 27 h 31"/>
                      <a:gd name="T30" fmla="*/ 3 w 12"/>
                      <a:gd name="T31" fmla="*/ 27 h 31"/>
                      <a:gd name="T32" fmla="*/ 3 w 12"/>
                      <a:gd name="T33" fmla="*/ 27 h 31"/>
                      <a:gd name="T34" fmla="*/ 2 w 12"/>
                      <a:gd name="T35" fmla="*/ 27 h 31"/>
                      <a:gd name="T36" fmla="*/ 11 w 12"/>
                      <a:gd name="T37" fmla="*/ 0 h 31"/>
                      <a:gd name="T38" fmla="*/ 9 w 12"/>
                      <a:gd name="T39" fmla="*/ 1 h 31"/>
                      <a:gd name="T40" fmla="*/ 8 w 12"/>
                      <a:gd name="T41" fmla="*/ 1 h 31"/>
                      <a:gd name="T42" fmla="*/ 7 w 12"/>
                      <a:gd name="T43" fmla="*/ 6 h 31"/>
                      <a:gd name="T44" fmla="*/ 2 w 12"/>
                      <a:gd name="T45" fmla="*/ 21 h 31"/>
                      <a:gd name="T46" fmla="*/ 0 w 12"/>
                      <a:gd name="T47" fmla="*/ 27 h 31"/>
                      <a:gd name="T48" fmla="*/ 1 w 12"/>
                      <a:gd name="T49" fmla="*/ 29 h 31"/>
                      <a:gd name="T50" fmla="*/ 4 w 12"/>
                      <a:gd name="T51" fmla="*/ 31 h 31"/>
                      <a:gd name="T52" fmla="*/ 4 w 12"/>
                      <a:gd name="T53" fmla="*/ 31 h 31"/>
                      <a:gd name="T54" fmla="*/ 4 w 12"/>
                      <a:gd name="T55" fmla="*/ 31 h 31"/>
                      <a:gd name="T56" fmla="*/ 7 w 12"/>
                      <a:gd name="T57" fmla="*/ 24 h 31"/>
                      <a:gd name="T58" fmla="*/ 7 w 12"/>
                      <a:gd name="T59" fmla="*/ 24 h 31"/>
                      <a:gd name="T60" fmla="*/ 8 w 12"/>
                      <a:gd name="T61" fmla="*/ 19 h 31"/>
                      <a:gd name="T62" fmla="*/ 10 w 12"/>
                      <a:gd name="T63" fmla="*/ 10 h 31"/>
                      <a:gd name="T64" fmla="*/ 12 w 12"/>
                      <a:gd name="T65" fmla="*/ 3 h 31"/>
                      <a:gd name="T66" fmla="*/ 12 w 12"/>
                      <a:gd name="T67" fmla="*/ 3 h 31"/>
                      <a:gd name="T68" fmla="*/ 11 w 1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31">
                        <a:moveTo>
                          <a:pt x="2" y="27"/>
                        </a:moveTo>
                        <a:cubicBezTo>
                          <a:pt x="2" y="27"/>
                          <a:pt x="2" y="27"/>
                          <a:pt x="1" y="27"/>
                        </a:cubicBezTo>
                        <a:cubicBezTo>
                          <a:pt x="1" y="25"/>
                          <a:pt x="3" y="19"/>
                          <a:pt x="5" y="18"/>
                        </a:cubicBezTo>
                        <a:cubicBezTo>
                          <a:pt x="6" y="16"/>
                          <a:pt x="7" y="10"/>
                          <a:pt x="7" y="8"/>
                        </a:cubicBezTo>
                        <a:cubicBezTo>
                          <a:pt x="7" y="6"/>
                          <a:pt x="8" y="3"/>
                          <a:pt x="8" y="3"/>
                        </a:cubicBezTo>
                        <a:cubicBezTo>
                          <a:pt x="9" y="2"/>
                          <a:pt x="9" y="1"/>
                          <a:pt x="9" y="1"/>
                        </a:cubicBezTo>
                        <a:cubicBezTo>
                          <a:pt x="9" y="2"/>
                          <a:pt x="9" y="2"/>
                          <a:pt x="9" y="2"/>
                        </a:cubicBezTo>
                        <a:cubicBezTo>
                          <a:pt x="9" y="3"/>
                          <a:pt x="9" y="3"/>
                          <a:pt x="9" y="3"/>
                        </a:cubicBezTo>
                        <a:cubicBezTo>
                          <a:pt x="10" y="2"/>
                          <a:pt x="10" y="2"/>
                          <a:pt x="10" y="2"/>
                        </a:cubicBezTo>
                        <a:cubicBezTo>
                          <a:pt x="10" y="2"/>
                          <a:pt x="11" y="2"/>
                          <a:pt x="11" y="2"/>
                        </a:cubicBezTo>
                        <a:cubicBezTo>
                          <a:pt x="11" y="2"/>
                          <a:pt x="12" y="2"/>
                          <a:pt x="12" y="3"/>
                        </a:cubicBezTo>
                        <a:cubicBezTo>
                          <a:pt x="12" y="5"/>
                          <a:pt x="9" y="9"/>
                          <a:pt x="9" y="11"/>
                        </a:cubicBezTo>
                        <a:cubicBezTo>
                          <a:pt x="8" y="13"/>
                          <a:pt x="7" y="25"/>
                          <a:pt x="6" y="27"/>
                        </a:cubicBezTo>
                        <a:cubicBezTo>
                          <a:pt x="5" y="28"/>
                          <a:pt x="5" y="29"/>
                          <a:pt x="5" y="29"/>
                        </a:cubicBezTo>
                        <a:cubicBezTo>
                          <a:pt x="4" y="29"/>
                          <a:pt x="4" y="27"/>
                          <a:pt x="4" y="27"/>
                        </a:cubicBezTo>
                        <a:cubicBezTo>
                          <a:pt x="3" y="27"/>
                          <a:pt x="3" y="27"/>
                          <a:pt x="3" y="27"/>
                        </a:cubicBezTo>
                        <a:cubicBezTo>
                          <a:pt x="3" y="27"/>
                          <a:pt x="3" y="27"/>
                          <a:pt x="3" y="27"/>
                        </a:cubicBezTo>
                        <a:lnTo>
                          <a:pt x="2" y="27"/>
                        </a:lnTo>
                        <a:close/>
                        <a:moveTo>
                          <a:pt x="11" y="0"/>
                        </a:moveTo>
                        <a:cubicBezTo>
                          <a:pt x="10" y="1"/>
                          <a:pt x="10" y="1"/>
                          <a:pt x="9" y="1"/>
                        </a:cubicBezTo>
                        <a:cubicBezTo>
                          <a:pt x="8" y="1"/>
                          <a:pt x="8" y="1"/>
                          <a:pt x="8" y="1"/>
                        </a:cubicBezTo>
                        <a:cubicBezTo>
                          <a:pt x="8" y="1"/>
                          <a:pt x="7" y="3"/>
                          <a:pt x="7" y="6"/>
                        </a:cubicBezTo>
                        <a:cubicBezTo>
                          <a:pt x="6" y="12"/>
                          <a:pt x="4" y="16"/>
                          <a:pt x="2" y="21"/>
                        </a:cubicBezTo>
                        <a:cubicBezTo>
                          <a:pt x="1" y="24"/>
                          <a:pt x="0" y="25"/>
                          <a:pt x="0" y="27"/>
                        </a:cubicBezTo>
                        <a:cubicBezTo>
                          <a:pt x="0" y="28"/>
                          <a:pt x="0" y="29"/>
                          <a:pt x="1" y="29"/>
                        </a:cubicBezTo>
                        <a:cubicBezTo>
                          <a:pt x="2" y="30"/>
                          <a:pt x="3" y="30"/>
                          <a:pt x="4" y="31"/>
                        </a:cubicBezTo>
                        <a:cubicBezTo>
                          <a:pt x="4" y="31"/>
                          <a:pt x="4" y="31"/>
                          <a:pt x="4" y="31"/>
                        </a:cubicBezTo>
                        <a:cubicBezTo>
                          <a:pt x="4" y="31"/>
                          <a:pt x="4" y="31"/>
                          <a:pt x="4" y="31"/>
                        </a:cubicBezTo>
                        <a:cubicBezTo>
                          <a:pt x="5" y="31"/>
                          <a:pt x="6" y="30"/>
                          <a:pt x="7" y="24"/>
                        </a:cubicBezTo>
                        <a:cubicBezTo>
                          <a:pt x="7" y="24"/>
                          <a:pt x="7" y="24"/>
                          <a:pt x="7" y="24"/>
                        </a:cubicBezTo>
                        <a:cubicBezTo>
                          <a:pt x="8" y="22"/>
                          <a:pt x="8" y="20"/>
                          <a:pt x="8" y="19"/>
                        </a:cubicBezTo>
                        <a:cubicBezTo>
                          <a:pt x="8" y="16"/>
                          <a:pt x="10" y="11"/>
                          <a:pt x="10" y="10"/>
                        </a:cubicBezTo>
                        <a:cubicBezTo>
                          <a:pt x="10" y="9"/>
                          <a:pt x="12" y="5"/>
                          <a:pt x="12" y="3"/>
                        </a:cubicBezTo>
                        <a:cubicBezTo>
                          <a:pt x="12" y="3"/>
                          <a:pt x="12" y="3"/>
                          <a:pt x="12" y="3"/>
                        </a:cubicBezTo>
                        <a:cubicBezTo>
                          <a:pt x="11" y="2"/>
                          <a:pt x="11" y="1"/>
                          <a:pt x="1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4" name="Freeform 7701">
                    <a:extLst>
                      <a:ext uri="{FF2B5EF4-FFF2-40B4-BE49-F238E27FC236}">
                        <a16:creationId xmlns:a16="http://schemas.microsoft.com/office/drawing/2014/main" xmlns="" id="{F4A21326-BED0-4C05-96B9-A731064BF4F4}"/>
                      </a:ext>
                    </a:extLst>
                  </p:cNvPr>
                  <p:cNvSpPr>
                    <a:spLocks/>
                  </p:cNvSpPr>
                  <p:nvPr/>
                </p:nvSpPr>
                <p:spPr bwMode="auto">
                  <a:xfrm>
                    <a:off x="3920" y="2234"/>
                    <a:ext cx="11" cy="23"/>
                  </a:xfrm>
                  <a:custGeom>
                    <a:avLst/>
                    <a:gdLst>
                      <a:gd name="T0" fmla="*/ 9 w 14"/>
                      <a:gd name="T1" fmla="*/ 0 h 31"/>
                      <a:gd name="T2" fmla="*/ 7 w 14"/>
                      <a:gd name="T3" fmla="*/ 5 h 31"/>
                      <a:gd name="T4" fmla="*/ 3 w 14"/>
                      <a:gd name="T5" fmla="*/ 20 h 31"/>
                      <a:gd name="T6" fmla="*/ 2 w 14"/>
                      <a:gd name="T7" fmla="*/ 29 h 31"/>
                      <a:gd name="T8" fmla="*/ 4 w 14"/>
                      <a:gd name="T9" fmla="*/ 30 h 31"/>
                      <a:gd name="T10" fmla="*/ 5 w 14"/>
                      <a:gd name="T11" fmla="*/ 31 h 31"/>
                      <a:gd name="T12" fmla="*/ 9 w 14"/>
                      <a:gd name="T13" fmla="*/ 23 h 31"/>
                      <a:gd name="T14" fmla="*/ 11 w 14"/>
                      <a:gd name="T15" fmla="*/ 9 h 31"/>
                      <a:gd name="T16" fmla="*/ 14 w 14"/>
                      <a:gd name="T17" fmla="*/ 2 h 31"/>
                      <a:gd name="T18" fmla="*/ 13 w 14"/>
                      <a:gd name="T19" fmla="*/ 2 h 31"/>
                      <a:gd name="T20" fmla="*/ 13 w 14"/>
                      <a:gd name="T21" fmla="*/ 2 h 31"/>
                      <a:gd name="T22" fmla="*/ 11 w 14"/>
                      <a:gd name="T23" fmla="*/ 9 h 31"/>
                      <a:gd name="T24" fmla="*/ 9 w 14"/>
                      <a:gd name="T25" fmla="*/ 18 h 31"/>
                      <a:gd name="T26" fmla="*/ 8 w 14"/>
                      <a:gd name="T27" fmla="*/ 23 h 31"/>
                      <a:gd name="T28" fmla="*/ 8 w 14"/>
                      <a:gd name="T29" fmla="*/ 23 h 31"/>
                      <a:gd name="T30" fmla="*/ 5 w 14"/>
                      <a:gd name="T31" fmla="*/ 30 h 31"/>
                      <a:gd name="T32" fmla="*/ 5 w 14"/>
                      <a:gd name="T33" fmla="*/ 30 h 31"/>
                      <a:gd name="T34" fmla="*/ 5 w 14"/>
                      <a:gd name="T35" fmla="*/ 30 h 31"/>
                      <a:gd name="T36" fmla="*/ 2 w 14"/>
                      <a:gd name="T37" fmla="*/ 28 h 31"/>
                      <a:gd name="T38" fmla="*/ 1 w 14"/>
                      <a:gd name="T39" fmla="*/ 26 h 31"/>
                      <a:gd name="T40" fmla="*/ 3 w 14"/>
                      <a:gd name="T41" fmla="*/ 20 h 31"/>
                      <a:gd name="T42" fmla="*/ 8 w 14"/>
                      <a:gd name="T43" fmla="*/ 5 h 31"/>
                      <a:gd name="T44" fmla="*/ 9 w 14"/>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1">
                        <a:moveTo>
                          <a:pt x="9" y="0"/>
                        </a:moveTo>
                        <a:cubicBezTo>
                          <a:pt x="8" y="0"/>
                          <a:pt x="8" y="2"/>
                          <a:pt x="7" y="5"/>
                        </a:cubicBezTo>
                        <a:cubicBezTo>
                          <a:pt x="6" y="11"/>
                          <a:pt x="5" y="15"/>
                          <a:pt x="3" y="20"/>
                        </a:cubicBezTo>
                        <a:cubicBezTo>
                          <a:pt x="0" y="25"/>
                          <a:pt x="0" y="28"/>
                          <a:pt x="2" y="29"/>
                        </a:cubicBezTo>
                        <a:cubicBezTo>
                          <a:pt x="3" y="29"/>
                          <a:pt x="4" y="29"/>
                          <a:pt x="4" y="30"/>
                        </a:cubicBezTo>
                        <a:cubicBezTo>
                          <a:pt x="5" y="31"/>
                          <a:pt x="5" y="31"/>
                          <a:pt x="5" y="31"/>
                        </a:cubicBezTo>
                        <a:cubicBezTo>
                          <a:pt x="6" y="31"/>
                          <a:pt x="8" y="29"/>
                          <a:pt x="9" y="23"/>
                        </a:cubicBezTo>
                        <a:cubicBezTo>
                          <a:pt x="10" y="15"/>
                          <a:pt x="11" y="10"/>
                          <a:pt x="11" y="9"/>
                        </a:cubicBezTo>
                        <a:cubicBezTo>
                          <a:pt x="12" y="8"/>
                          <a:pt x="13" y="4"/>
                          <a:pt x="14" y="2"/>
                        </a:cubicBezTo>
                        <a:cubicBezTo>
                          <a:pt x="13" y="2"/>
                          <a:pt x="13" y="2"/>
                          <a:pt x="13" y="2"/>
                        </a:cubicBezTo>
                        <a:cubicBezTo>
                          <a:pt x="13" y="2"/>
                          <a:pt x="13" y="2"/>
                          <a:pt x="13" y="2"/>
                        </a:cubicBezTo>
                        <a:cubicBezTo>
                          <a:pt x="13" y="4"/>
                          <a:pt x="11" y="8"/>
                          <a:pt x="11" y="9"/>
                        </a:cubicBezTo>
                        <a:cubicBezTo>
                          <a:pt x="11" y="10"/>
                          <a:pt x="9" y="15"/>
                          <a:pt x="9" y="18"/>
                        </a:cubicBezTo>
                        <a:cubicBezTo>
                          <a:pt x="9" y="19"/>
                          <a:pt x="9" y="21"/>
                          <a:pt x="8" y="23"/>
                        </a:cubicBezTo>
                        <a:cubicBezTo>
                          <a:pt x="8" y="23"/>
                          <a:pt x="8" y="23"/>
                          <a:pt x="8" y="23"/>
                        </a:cubicBezTo>
                        <a:cubicBezTo>
                          <a:pt x="7" y="29"/>
                          <a:pt x="6" y="30"/>
                          <a:pt x="5" y="30"/>
                        </a:cubicBezTo>
                        <a:cubicBezTo>
                          <a:pt x="5" y="30"/>
                          <a:pt x="5" y="30"/>
                          <a:pt x="5" y="30"/>
                        </a:cubicBezTo>
                        <a:cubicBezTo>
                          <a:pt x="5" y="30"/>
                          <a:pt x="5" y="30"/>
                          <a:pt x="5" y="30"/>
                        </a:cubicBezTo>
                        <a:cubicBezTo>
                          <a:pt x="4" y="29"/>
                          <a:pt x="3" y="29"/>
                          <a:pt x="2" y="28"/>
                        </a:cubicBezTo>
                        <a:cubicBezTo>
                          <a:pt x="1" y="28"/>
                          <a:pt x="1" y="27"/>
                          <a:pt x="1" y="26"/>
                        </a:cubicBezTo>
                        <a:cubicBezTo>
                          <a:pt x="1" y="24"/>
                          <a:pt x="2" y="23"/>
                          <a:pt x="3" y="20"/>
                        </a:cubicBezTo>
                        <a:cubicBezTo>
                          <a:pt x="5" y="15"/>
                          <a:pt x="7" y="11"/>
                          <a:pt x="8" y="5"/>
                        </a:cubicBezTo>
                        <a:cubicBezTo>
                          <a:pt x="8" y="2"/>
                          <a:pt x="9"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5" name="Freeform 7702">
                    <a:extLst>
                      <a:ext uri="{FF2B5EF4-FFF2-40B4-BE49-F238E27FC236}">
                        <a16:creationId xmlns:a16="http://schemas.microsoft.com/office/drawing/2014/main" xmlns="" id="{121EA09D-CB7C-470E-B9EF-12423450F853}"/>
                      </a:ext>
                    </a:extLst>
                  </p:cNvPr>
                  <p:cNvSpPr>
                    <a:spLocks/>
                  </p:cNvSpPr>
                  <p:nvPr/>
                </p:nvSpPr>
                <p:spPr bwMode="auto">
                  <a:xfrm>
                    <a:off x="3922" y="2236"/>
                    <a:ext cx="6" cy="17"/>
                  </a:xfrm>
                  <a:custGeom>
                    <a:avLst/>
                    <a:gdLst>
                      <a:gd name="T0" fmla="*/ 8 w 9"/>
                      <a:gd name="T1" fmla="*/ 0 h 23"/>
                      <a:gd name="T2" fmla="*/ 7 w 9"/>
                      <a:gd name="T3" fmla="*/ 5 h 23"/>
                      <a:gd name="T4" fmla="*/ 3 w 9"/>
                      <a:gd name="T5" fmla="*/ 16 h 23"/>
                      <a:gd name="T6" fmla="*/ 2 w 9"/>
                      <a:gd name="T7" fmla="*/ 21 h 23"/>
                      <a:gd name="T8" fmla="*/ 4 w 9"/>
                      <a:gd name="T9" fmla="*/ 22 h 23"/>
                      <a:gd name="T10" fmla="*/ 5 w 9"/>
                      <a:gd name="T11" fmla="*/ 17 h 23"/>
                      <a:gd name="T12" fmla="*/ 8 w 9"/>
                      <a:gd name="T13" fmla="*/ 3 h 23"/>
                      <a:gd name="T14" fmla="*/ 8 w 9"/>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3">
                        <a:moveTo>
                          <a:pt x="8" y="0"/>
                        </a:moveTo>
                        <a:cubicBezTo>
                          <a:pt x="8" y="0"/>
                          <a:pt x="7" y="3"/>
                          <a:pt x="7" y="5"/>
                        </a:cubicBezTo>
                        <a:cubicBezTo>
                          <a:pt x="6" y="7"/>
                          <a:pt x="4" y="14"/>
                          <a:pt x="3" y="16"/>
                        </a:cubicBezTo>
                        <a:cubicBezTo>
                          <a:pt x="2" y="18"/>
                          <a:pt x="0" y="22"/>
                          <a:pt x="2" y="21"/>
                        </a:cubicBezTo>
                        <a:cubicBezTo>
                          <a:pt x="3" y="21"/>
                          <a:pt x="3" y="21"/>
                          <a:pt x="4" y="22"/>
                        </a:cubicBezTo>
                        <a:cubicBezTo>
                          <a:pt x="4" y="23"/>
                          <a:pt x="4" y="21"/>
                          <a:pt x="5" y="17"/>
                        </a:cubicBezTo>
                        <a:cubicBezTo>
                          <a:pt x="5" y="13"/>
                          <a:pt x="7" y="5"/>
                          <a:pt x="8" y="3"/>
                        </a:cubicBezTo>
                        <a:cubicBezTo>
                          <a:pt x="9" y="1"/>
                          <a:pt x="9" y="0"/>
                          <a:pt x="8"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6" name="Freeform 7703">
                    <a:extLst>
                      <a:ext uri="{FF2B5EF4-FFF2-40B4-BE49-F238E27FC236}">
                        <a16:creationId xmlns:a16="http://schemas.microsoft.com/office/drawing/2014/main" xmlns="" id="{795318C1-DE79-4FAC-8009-12934043E0E1}"/>
                      </a:ext>
                    </a:extLst>
                  </p:cNvPr>
                  <p:cNvSpPr>
                    <a:spLocks/>
                  </p:cNvSpPr>
                  <p:nvPr/>
                </p:nvSpPr>
                <p:spPr bwMode="auto">
                  <a:xfrm>
                    <a:off x="3908" y="2281"/>
                    <a:ext cx="8" cy="12"/>
                  </a:xfrm>
                  <a:custGeom>
                    <a:avLst/>
                    <a:gdLst>
                      <a:gd name="T0" fmla="*/ 9 w 10"/>
                      <a:gd name="T1" fmla="*/ 4 h 16"/>
                      <a:gd name="T2" fmla="*/ 7 w 10"/>
                      <a:gd name="T3" fmla="*/ 10 h 16"/>
                      <a:gd name="T4" fmla="*/ 2 w 10"/>
                      <a:gd name="T5" fmla="*/ 16 h 16"/>
                      <a:gd name="T6" fmla="*/ 2 w 10"/>
                      <a:gd name="T7" fmla="*/ 10 h 16"/>
                      <a:gd name="T8" fmla="*/ 5 w 10"/>
                      <a:gd name="T9" fmla="*/ 2 h 16"/>
                      <a:gd name="T10" fmla="*/ 9 w 10"/>
                      <a:gd name="T11" fmla="*/ 4 h 16"/>
                    </a:gdLst>
                    <a:ahLst/>
                    <a:cxnLst>
                      <a:cxn ang="0">
                        <a:pos x="T0" y="T1"/>
                      </a:cxn>
                      <a:cxn ang="0">
                        <a:pos x="T2" y="T3"/>
                      </a:cxn>
                      <a:cxn ang="0">
                        <a:pos x="T4" y="T5"/>
                      </a:cxn>
                      <a:cxn ang="0">
                        <a:pos x="T6" y="T7"/>
                      </a:cxn>
                      <a:cxn ang="0">
                        <a:pos x="T8" y="T9"/>
                      </a:cxn>
                      <a:cxn ang="0">
                        <a:pos x="T10" y="T11"/>
                      </a:cxn>
                    </a:cxnLst>
                    <a:rect l="0" t="0" r="r" b="b"/>
                    <a:pathLst>
                      <a:path w="10" h="16">
                        <a:moveTo>
                          <a:pt x="9" y="4"/>
                        </a:moveTo>
                        <a:cubicBezTo>
                          <a:pt x="9" y="4"/>
                          <a:pt x="10" y="5"/>
                          <a:pt x="7" y="10"/>
                        </a:cubicBezTo>
                        <a:cubicBezTo>
                          <a:pt x="3" y="15"/>
                          <a:pt x="4" y="16"/>
                          <a:pt x="2" y="16"/>
                        </a:cubicBezTo>
                        <a:cubicBezTo>
                          <a:pt x="0" y="16"/>
                          <a:pt x="1" y="13"/>
                          <a:pt x="2" y="10"/>
                        </a:cubicBezTo>
                        <a:cubicBezTo>
                          <a:pt x="4" y="7"/>
                          <a:pt x="2" y="5"/>
                          <a:pt x="5" y="2"/>
                        </a:cubicBezTo>
                        <a:cubicBezTo>
                          <a:pt x="8" y="0"/>
                          <a:pt x="9" y="4"/>
                          <a:pt x="9"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7" name="Freeform 7704">
                    <a:extLst>
                      <a:ext uri="{FF2B5EF4-FFF2-40B4-BE49-F238E27FC236}">
                        <a16:creationId xmlns:a16="http://schemas.microsoft.com/office/drawing/2014/main" xmlns="" id="{AC6F5848-EC51-4101-8A46-781957829B10}"/>
                      </a:ext>
                    </a:extLst>
                  </p:cNvPr>
                  <p:cNvSpPr>
                    <a:spLocks noEditPoints="1"/>
                  </p:cNvSpPr>
                  <p:nvPr/>
                </p:nvSpPr>
                <p:spPr bwMode="auto">
                  <a:xfrm>
                    <a:off x="3908" y="2282"/>
                    <a:ext cx="8" cy="12"/>
                  </a:xfrm>
                  <a:custGeom>
                    <a:avLst/>
                    <a:gdLst>
                      <a:gd name="T0" fmla="*/ 2 w 10"/>
                      <a:gd name="T1" fmla="*/ 16 h 16"/>
                      <a:gd name="T2" fmla="*/ 1 w 10"/>
                      <a:gd name="T3" fmla="*/ 16 h 16"/>
                      <a:gd name="T4" fmla="*/ 1 w 10"/>
                      <a:gd name="T5" fmla="*/ 16 h 16"/>
                      <a:gd name="T6" fmla="*/ 2 w 10"/>
                      <a:gd name="T7" fmla="*/ 9 h 16"/>
                      <a:gd name="T8" fmla="*/ 3 w 10"/>
                      <a:gd name="T9" fmla="*/ 2 h 16"/>
                      <a:gd name="T10" fmla="*/ 5 w 10"/>
                      <a:gd name="T11" fmla="*/ 1 h 16"/>
                      <a:gd name="T12" fmla="*/ 8 w 10"/>
                      <a:gd name="T13" fmla="*/ 0 h 16"/>
                      <a:gd name="T14" fmla="*/ 9 w 10"/>
                      <a:gd name="T15" fmla="*/ 2 h 16"/>
                      <a:gd name="T16" fmla="*/ 7 w 10"/>
                      <a:gd name="T17" fmla="*/ 9 h 16"/>
                      <a:gd name="T18" fmla="*/ 4 w 10"/>
                      <a:gd name="T19" fmla="*/ 15 h 16"/>
                      <a:gd name="T20" fmla="*/ 2 w 10"/>
                      <a:gd name="T21" fmla="*/ 16 h 16"/>
                      <a:gd name="T22" fmla="*/ 9 w 10"/>
                      <a:gd name="T23" fmla="*/ 3 h 16"/>
                      <a:gd name="T24" fmla="*/ 9 w 10"/>
                      <a:gd name="T25" fmla="*/ 3 h 16"/>
                      <a:gd name="T26" fmla="*/ 9 w 10"/>
                      <a:gd name="T27" fmla="*/ 3 h 16"/>
                      <a:gd name="T28" fmla="*/ 7 w 10"/>
                      <a:gd name="T29" fmla="*/ 1 h 16"/>
                      <a:gd name="T30" fmla="*/ 5 w 10"/>
                      <a:gd name="T31" fmla="*/ 2 h 16"/>
                      <a:gd name="T32" fmla="*/ 4 w 10"/>
                      <a:gd name="T33" fmla="*/ 3 h 16"/>
                      <a:gd name="T34" fmla="*/ 3 w 10"/>
                      <a:gd name="T35" fmla="*/ 9 h 16"/>
                      <a:gd name="T36" fmla="*/ 1 w 10"/>
                      <a:gd name="T37" fmla="*/ 15 h 16"/>
                      <a:gd name="T38" fmla="*/ 2 w 10"/>
                      <a:gd name="T39" fmla="*/ 15 h 16"/>
                      <a:gd name="T40" fmla="*/ 3 w 10"/>
                      <a:gd name="T41" fmla="*/ 14 h 16"/>
                      <a:gd name="T42" fmla="*/ 6 w 10"/>
                      <a:gd name="T43" fmla="*/ 9 h 16"/>
                      <a:gd name="T44" fmla="*/ 9 w 10"/>
                      <a:gd name="T45" fmla="*/ 4 h 16"/>
                      <a:gd name="T46" fmla="*/ 9 w 10"/>
                      <a:gd name="T4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6">
                        <a:moveTo>
                          <a:pt x="2" y="16"/>
                        </a:moveTo>
                        <a:cubicBezTo>
                          <a:pt x="1" y="16"/>
                          <a:pt x="1" y="16"/>
                          <a:pt x="1" y="16"/>
                        </a:cubicBezTo>
                        <a:cubicBezTo>
                          <a:pt x="1" y="16"/>
                          <a:pt x="1" y="16"/>
                          <a:pt x="1" y="16"/>
                        </a:cubicBezTo>
                        <a:cubicBezTo>
                          <a:pt x="0" y="15"/>
                          <a:pt x="1" y="11"/>
                          <a:pt x="2" y="9"/>
                        </a:cubicBezTo>
                        <a:cubicBezTo>
                          <a:pt x="3" y="6"/>
                          <a:pt x="2" y="5"/>
                          <a:pt x="3" y="2"/>
                        </a:cubicBezTo>
                        <a:cubicBezTo>
                          <a:pt x="4" y="2"/>
                          <a:pt x="4" y="2"/>
                          <a:pt x="5" y="1"/>
                        </a:cubicBezTo>
                        <a:cubicBezTo>
                          <a:pt x="6" y="0"/>
                          <a:pt x="7" y="0"/>
                          <a:pt x="8" y="0"/>
                        </a:cubicBezTo>
                        <a:cubicBezTo>
                          <a:pt x="9" y="1"/>
                          <a:pt x="9" y="2"/>
                          <a:pt x="9" y="2"/>
                        </a:cubicBezTo>
                        <a:cubicBezTo>
                          <a:pt x="9" y="3"/>
                          <a:pt x="10" y="4"/>
                          <a:pt x="7" y="9"/>
                        </a:cubicBezTo>
                        <a:cubicBezTo>
                          <a:pt x="5" y="12"/>
                          <a:pt x="5" y="13"/>
                          <a:pt x="4" y="15"/>
                        </a:cubicBezTo>
                        <a:cubicBezTo>
                          <a:pt x="3" y="15"/>
                          <a:pt x="3" y="16"/>
                          <a:pt x="2" y="16"/>
                        </a:cubicBezTo>
                        <a:close/>
                        <a:moveTo>
                          <a:pt x="9" y="3"/>
                        </a:moveTo>
                        <a:cubicBezTo>
                          <a:pt x="9" y="3"/>
                          <a:pt x="9" y="3"/>
                          <a:pt x="9" y="3"/>
                        </a:cubicBezTo>
                        <a:cubicBezTo>
                          <a:pt x="9" y="3"/>
                          <a:pt x="9" y="3"/>
                          <a:pt x="9" y="3"/>
                        </a:cubicBezTo>
                        <a:cubicBezTo>
                          <a:pt x="9" y="3"/>
                          <a:pt x="8" y="2"/>
                          <a:pt x="7" y="1"/>
                        </a:cubicBezTo>
                        <a:cubicBezTo>
                          <a:pt x="7" y="1"/>
                          <a:pt x="6" y="1"/>
                          <a:pt x="5" y="2"/>
                        </a:cubicBezTo>
                        <a:cubicBezTo>
                          <a:pt x="4" y="2"/>
                          <a:pt x="4" y="2"/>
                          <a:pt x="4" y="3"/>
                        </a:cubicBezTo>
                        <a:cubicBezTo>
                          <a:pt x="3" y="4"/>
                          <a:pt x="4" y="6"/>
                          <a:pt x="3" y="9"/>
                        </a:cubicBezTo>
                        <a:cubicBezTo>
                          <a:pt x="2" y="12"/>
                          <a:pt x="1" y="14"/>
                          <a:pt x="1" y="15"/>
                        </a:cubicBezTo>
                        <a:cubicBezTo>
                          <a:pt x="2" y="15"/>
                          <a:pt x="2" y="15"/>
                          <a:pt x="2" y="15"/>
                        </a:cubicBezTo>
                        <a:cubicBezTo>
                          <a:pt x="3" y="15"/>
                          <a:pt x="3" y="14"/>
                          <a:pt x="3" y="14"/>
                        </a:cubicBezTo>
                        <a:cubicBezTo>
                          <a:pt x="4" y="14"/>
                          <a:pt x="4" y="12"/>
                          <a:pt x="6" y="9"/>
                        </a:cubicBezTo>
                        <a:cubicBezTo>
                          <a:pt x="8" y="6"/>
                          <a:pt x="8" y="5"/>
                          <a:pt x="9" y="4"/>
                        </a:cubicBezTo>
                        <a:cubicBezTo>
                          <a:pt x="9" y="4"/>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8" name="Freeform 7705">
                    <a:extLst>
                      <a:ext uri="{FF2B5EF4-FFF2-40B4-BE49-F238E27FC236}">
                        <a16:creationId xmlns:a16="http://schemas.microsoft.com/office/drawing/2014/main" xmlns="" id="{15B9F4A1-F16F-4D99-B552-62F2143CF09E}"/>
                      </a:ext>
                    </a:extLst>
                  </p:cNvPr>
                  <p:cNvSpPr>
                    <a:spLocks noEditPoints="1"/>
                  </p:cNvSpPr>
                  <p:nvPr/>
                </p:nvSpPr>
                <p:spPr bwMode="auto">
                  <a:xfrm>
                    <a:off x="3909" y="2283"/>
                    <a:ext cx="6" cy="10"/>
                  </a:xfrm>
                  <a:custGeom>
                    <a:avLst/>
                    <a:gdLst>
                      <a:gd name="T0" fmla="*/ 2 w 8"/>
                      <a:gd name="T1" fmla="*/ 11 h 14"/>
                      <a:gd name="T2" fmla="*/ 2 w 8"/>
                      <a:gd name="T3" fmla="*/ 8 h 14"/>
                      <a:gd name="T4" fmla="*/ 4 w 8"/>
                      <a:gd name="T5" fmla="*/ 3 h 14"/>
                      <a:gd name="T6" fmla="*/ 5 w 8"/>
                      <a:gd name="T7" fmla="*/ 2 h 14"/>
                      <a:gd name="T8" fmla="*/ 6 w 8"/>
                      <a:gd name="T9" fmla="*/ 4 h 14"/>
                      <a:gd name="T10" fmla="*/ 5 w 8"/>
                      <a:gd name="T11" fmla="*/ 7 h 14"/>
                      <a:gd name="T12" fmla="*/ 2 w 8"/>
                      <a:gd name="T13" fmla="*/ 11 h 14"/>
                      <a:gd name="T14" fmla="*/ 5 w 8"/>
                      <a:gd name="T15" fmla="*/ 0 h 14"/>
                      <a:gd name="T16" fmla="*/ 4 w 8"/>
                      <a:gd name="T17" fmla="*/ 1 h 14"/>
                      <a:gd name="T18" fmla="*/ 3 w 8"/>
                      <a:gd name="T19" fmla="*/ 2 h 14"/>
                      <a:gd name="T20" fmla="*/ 2 w 8"/>
                      <a:gd name="T21" fmla="*/ 8 h 14"/>
                      <a:gd name="T22" fmla="*/ 0 w 8"/>
                      <a:gd name="T23" fmla="*/ 14 h 14"/>
                      <a:gd name="T24" fmla="*/ 1 w 8"/>
                      <a:gd name="T25" fmla="*/ 14 h 14"/>
                      <a:gd name="T26" fmla="*/ 1 w 8"/>
                      <a:gd name="T27" fmla="*/ 14 h 14"/>
                      <a:gd name="T28" fmla="*/ 2 w 8"/>
                      <a:gd name="T29" fmla="*/ 13 h 14"/>
                      <a:gd name="T30" fmla="*/ 5 w 8"/>
                      <a:gd name="T31" fmla="*/ 8 h 14"/>
                      <a:gd name="T32" fmla="*/ 8 w 8"/>
                      <a:gd name="T33" fmla="*/ 3 h 14"/>
                      <a:gd name="T34" fmla="*/ 8 w 8"/>
                      <a:gd name="T35" fmla="*/ 2 h 14"/>
                      <a:gd name="T36" fmla="*/ 8 w 8"/>
                      <a:gd name="T37" fmla="*/ 2 h 14"/>
                      <a:gd name="T38" fmla="*/ 8 w 8"/>
                      <a:gd name="T39" fmla="*/ 2 h 14"/>
                      <a:gd name="T40" fmla="*/ 8 w 8"/>
                      <a:gd name="T41" fmla="*/ 2 h 14"/>
                      <a:gd name="T42" fmla="*/ 6 w 8"/>
                      <a:gd name="T43" fmla="*/ 0 h 14"/>
                      <a:gd name="T44" fmla="*/ 5 w 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4">
                        <a:moveTo>
                          <a:pt x="2" y="11"/>
                        </a:moveTo>
                        <a:cubicBezTo>
                          <a:pt x="1" y="11"/>
                          <a:pt x="1" y="10"/>
                          <a:pt x="2" y="8"/>
                        </a:cubicBezTo>
                        <a:cubicBezTo>
                          <a:pt x="3" y="6"/>
                          <a:pt x="4" y="3"/>
                          <a:pt x="4" y="3"/>
                        </a:cubicBezTo>
                        <a:cubicBezTo>
                          <a:pt x="4" y="3"/>
                          <a:pt x="5" y="2"/>
                          <a:pt x="5" y="2"/>
                        </a:cubicBezTo>
                        <a:cubicBezTo>
                          <a:pt x="6" y="2"/>
                          <a:pt x="6" y="2"/>
                          <a:pt x="6" y="4"/>
                        </a:cubicBezTo>
                        <a:cubicBezTo>
                          <a:pt x="6" y="4"/>
                          <a:pt x="7" y="5"/>
                          <a:pt x="5" y="7"/>
                        </a:cubicBezTo>
                        <a:cubicBezTo>
                          <a:pt x="3" y="9"/>
                          <a:pt x="3" y="11"/>
                          <a:pt x="2" y="11"/>
                        </a:cubicBezTo>
                        <a:close/>
                        <a:moveTo>
                          <a:pt x="5" y="0"/>
                        </a:moveTo>
                        <a:cubicBezTo>
                          <a:pt x="5" y="0"/>
                          <a:pt x="5" y="0"/>
                          <a:pt x="4" y="1"/>
                        </a:cubicBezTo>
                        <a:cubicBezTo>
                          <a:pt x="3" y="1"/>
                          <a:pt x="3" y="1"/>
                          <a:pt x="3" y="2"/>
                        </a:cubicBezTo>
                        <a:cubicBezTo>
                          <a:pt x="2" y="3"/>
                          <a:pt x="3" y="5"/>
                          <a:pt x="2" y="8"/>
                        </a:cubicBezTo>
                        <a:cubicBezTo>
                          <a:pt x="1" y="11"/>
                          <a:pt x="0" y="13"/>
                          <a:pt x="0" y="14"/>
                        </a:cubicBezTo>
                        <a:cubicBezTo>
                          <a:pt x="1" y="14"/>
                          <a:pt x="1" y="14"/>
                          <a:pt x="1" y="14"/>
                        </a:cubicBezTo>
                        <a:cubicBezTo>
                          <a:pt x="1" y="14"/>
                          <a:pt x="1" y="14"/>
                          <a:pt x="1" y="14"/>
                        </a:cubicBezTo>
                        <a:cubicBezTo>
                          <a:pt x="2" y="14"/>
                          <a:pt x="2" y="13"/>
                          <a:pt x="2" y="13"/>
                        </a:cubicBezTo>
                        <a:cubicBezTo>
                          <a:pt x="3" y="13"/>
                          <a:pt x="3" y="11"/>
                          <a:pt x="5" y="8"/>
                        </a:cubicBezTo>
                        <a:cubicBezTo>
                          <a:pt x="7" y="5"/>
                          <a:pt x="7" y="4"/>
                          <a:pt x="8" y="3"/>
                        </a:cubicBezTo>
                        <a:cubicBezTo>
                          <a:pt x="8" y="3"/>
                          <a:pt x="8" y="2"/>
                          <a:pt x="8" y="2"/>
                        </a:cubicBezTo>
                        <a:cubicBezTo>
                          <a:pt x="8" y="2"/>
                          <a:pt x="8" y="2"/>
                          <a:pt x="8" y="2"/>
                        </a:cubicBezTo>
                        <a:cubicBezTo>
                          <a:pt x="8" y="2"/>
                          <a:pt x="8" y="2"/>
                          <a:pt x="8" y="2"/>
                        </a:cubicBezTo>
                        <a:cubicBezTo>
                          <a:pt x="8" y="2"/>
                          <a:pt x="8" y="2"/>
                          <a:pt x="8" y="2"/>
                        </a:cubicBezTo>
                        <a:cubicBezTo>
                          <a:pt x="8" y="2"/>
                          <a:pt x="7"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9" name="Freeform 7706">
                    <a:extLst>
                      <a:ext uri="{FF2B5EF4-FFF2-40B4-BE49-F238E27FC236}">
                        <a16:creationId xmlns:a16="http://schemas.microsoft.com/office/drawing/2014/main" xmlns="" id="{7FEFEA18-48DF-474C-B64B-52C09AC58FBB}"/>
                      </a:ext>
                    </a:extLst>
                  </p:cNvPr>
                  <p:cNvSpPr>
                    <a:spLocks/>
                  </p:cNvSpPr>
                  <p:nvPr/>
                </p:nvSpPr>
                <p:spPr bwMode="auto">
                  <a:xfrm>
                    <a:off x="3908" y="2283"/>
                    <a:ext cx="8" cy="10"/>
                  </a:xfrm>
                  <a:custGeom>
                    <a:avLst/>
                    <a:gdLst>
                      <a:gd name="T0" fmla="*/ 7 w 10"/>
                      <a:gd name="T1" fmla="*/ 0 h 14"/>
                      <a:gd name="T2" fmla="*/ 5 w 10"/>
                      <a:gd name="T3" fmla="*/ 0 h 14"/>
                      <a:gd name="T4" fmla="*/ 2 w 10"/>
                      <a:gd name="T5" fmla="*/ 8 h 14"/>
                      <a:gd name="T6" fmla="*/ 2 w 10"/>
                      <a:gd name="T7" fmla="*/ 14 h 14"/>
                      <a:gd name="T8" fmla="*/ 2 w 10"/>
                      <a:gd name="T9" fmla="*/ 14 h 14"/>
                      <a:gd name="T10" fmla="*/ 7 w 10"/>
                      <a:gd name="T11" fmla="*/ 8 h 14"/>
                      <a:gd name="T12" fmla="*/ 9 w 10"/>
                      <a:gd name="T13" fmla="*/ 2 h 14"/>
                      <a:gd name="T14" fmla="*/ 9 w 10"/>
                      <a:gd name="T15" fmla="*/ 2 h 14"/>
                      <a:gd name="T16" fmla="*/ 9 w 10"/>
                      <a:gd name="T17" fmla="*/ 2 h 14"/>
                      <a:gd name="T18" fmla="*/ 9 w 10"/>
                      <a:gd name="T19" fmla="*/ 3 h 14"/>
                      <a:gd name="T20" fmla="*/ 6 w 10"/>
                      <a:gd name="T21" fmla="*/ 8 h 14"/>
                      <a:gd name="T22" fmla="*/ 3 w 10"/>
                      <a:gd name="T23" fmla="*/ 13 h 14"/>
                      <a:gd name="T24" fmla="*/ 2 w 10"/>
                      <a:gd name="T25" fmla="*/ 14 h 14"/>
                      <a:gd name="T26" fmla="*/ 2 w 10"/>
                      <a:gd name="T27" fmla="*/ 14 h 14"/>
                      <a:gd name="T28" fmla="*/ 1 w 10"/>
                      <a:gd name="T29" fmla="*/ 14 h 14"/>
                      <a:gd name="T30" fmla="*/ 3 w 10"/>
                      <a:gd name="T31" fmla="*/ 8 h 14"/>
                      <a:gd name="T32" fmla="*/ 4 w 10"/>
                      <a:gd name="T33" fmla="*/ 2 h 14"/>
                      <a:gd name="T34" fmla="*/ 5 w 10"/>
                      <a:gd name="T35" fmla="*/ 1 h 14"/>
                      <a:gd name="T36" fmla="*/ 6 w 10"/>
                      <a:gd name="T37" fmla="*/ 0 h 14"/>
                      <a:gd name="T38" fmla="*/ 7 w 10"/>
                      <a:gd name="T39" fmla="*/ 0 h 14"/>
                      <a:gd name="T40" fmla="*/ 9 w 10"/>
                      <a:gd name="T41" fmla="*/ 2 h 14"/>
                      <a:gd name="T42" fmla="*/ 9 w 10"/>
                      <a:gd name="T43" fmla="*/ 2 h 14"/>
                      <a:gd name="T44" fmla="*/ 7 w 10"/>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4">
                        <a:moveTo>
                          <a:pt x="7" y="0"/>
                        </a:moveTo>
                        <a:cubicBezTo>
                          <a:pt x="6" y="0"/>
                          <a:pt x="6" y="0"/>
                          <a:pt x="5" y="0"/>
                        </a:cubicBezTo>
                        <a:cubicBezTo>
                          <a:pt x="2" y="3"/>
                          <a:pt x="4" y="5"/>
                          <a:pt x="2" y="8"/>
                        </a:cubicBezTo>
                        <a:cubicBezTo>
                          <a:pt x="1" y="11"/>
                          <a:pt x="0" y="14"/>
                          <a:pt x="2" y="14"/>
                        </a:cubicBezTo>
                        <a:cubicBezTo>
                          <a:pt x="2" y="14"/>
                          <a:pt x="2" y="14"/>
                          <a:pt x="2" y="14"/>
                        </a:cubicBezTo>
                        <a:cubicBezTo>
                          <a:pt x="4" y="14"/>
                          <a:pt x="3" y="13"/>
                          <a:pt x="7" y="8"/>
                        </a:cubicBezTo>
                        <a:cubicBezTo>
                          <a:pt x="10" y="3"/>
                          <a:pt x="9" y="2"/>
                          <a:pt x="9" y="2"/>
                        </a:cubicBezTo>
                        <a:cubicBezTo>
                          <a:pt x="9" y="2"/>
                          <a:pt x="9" y="2"/>
                          <a:pt x="9" y="2"/>
                        </a:cubicBezTo>
                        <a:cubicBezTo>
                          <a:pt x="9" y="2"/>
                          <a:pt x="9" y="2"/>
                          <a:pt x="9" y="2"/>
                        </a:cubicBezTo>
                        <a:cubicBezTo>
                          <a:pt x="9" y="2"/>
                          <a:pt x="9" y="3"/>
                          <a:pt x="9" y="3"/>
                        </a:cubicBezTo>
                        <a:cubicBezTo>
                          <a:pt x="8" y="4"/>
                          <a:pt x="8" y="5"/>
                          <a:pt x="6" y="8"/>
                        </a:cubicBezTo>
                        <a:cubicBezTo>
                          <a:pt x="4" y="11"/>
                          <a:pt x="4" y="13"/>
                          <a:pt x="3" y="13"/>
                        </a:cubicBezTo>
                        <a:cubicBezTo>
                          <a:pt x="3" y="13"/>
                          <a:pt x="3" y="14"/>
                          <a:pt x="2" y="14"/>
                        </a:cubicBezTo>
                        <a:cubicBezTo>
                          <a:pt x="2" y="14"/>
                          <a:pt x="2" y="14"/>
                          <a:pt x="2" y="14"/>
                        </a:cubicBezTo>
                        <a:cubicBezTo>
                          <a:pt x="1" y="14"/>
                          <a:pt x="1" y="14"/>
                          <a:pt x="1" y="14"/>
                        </a:cubicBezTo>
                        <a:cubicBezTo>
                          <a:pt x="1" y="13"/>
                          <a:pt x="2" y="11"/>
                          <a:pt x="3" y="8"/>
                        </a:cubicBezTo>
                        <a:cubicBezTo>
                          <a:pt x="4" y="5"/>
                          <a:pt x="3" y="3"/>
                          <a:pt x="4" y="2"/>
                        </a:cubicBezTo>
                        <a:cubicBezTo>
                          <a:pt x="4" y="1"/>
                          <a:pt x="4" y="1"/>
                          <a:pt x="5" y="1"/>
                        </a:cubicBezTo>
                        <a:cubicBezTo>
                          <a:pt x="6" y="0"/>
                          <a:pt x="6" y="0"/>
                          <a:pt x="6" y="0"/>
                        </a:cubicBezTo>
                        <a:cubicBezTo>
                          <a:pt x="7" y="0"/>
                          <a:pt x="7" y="0"/>
                          <a:pt x="7" y="0"/>
                        </a:cubicBezTo>
                        <a:cubicBezTo>
                          <a:pt x="8" y="1"/>
                          <a:pt x="9" y="2"/>
                          <a:pt x="9" y="2"/>
                        </a:cubicBezTo>
                        <a:cubicBezTo>
                          <a:pt x="9" y="2"/>
                          <a:pt x="9" y="2"/>
                          <a:pt x="9" y="2"/>
                        </a:cubicBezTo>
                        <a:cubicBezTo>
                          <a:pt x="9" y="2"/>
                          <a:pt x="8"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0" name="Freeform 7707">
                    <a:extLst>
                      <a:ext uri="{FF2B5EF4-FFF2-40B4-BE49-F238E27FC236}">
                        <a16:creationId xmlns:a16="http://schemas.microsoft.com/office/drawing/2014/main" xmlns="" id="{AC1CC3C5-C2D1-48A0-BEDB-8ED641561851}"/>
                      </a:ext>
                    </a:extLst>
                  </p:cNvPr>
                  <p:cNvSpPr>
                    <a:spLocks/>
                  </p:cNvSpPr>
                  <p:nvPr/>
                </p:nvSpPr>
                <p:spPr bwMode="auto">
                  <a:xfrm>
                    <a:off x="3934" y="2216"/>
                    <a:ext cx="22" cy="12"/>
                  </a:xfrm>
                  <a:custGeom>
                    <a:avLst/>
                    <a:gdLst>
                      <a:gd name="T0" fmla="*/ 3 w 30"/>
                      <a:gd name="T1" fmla="*/ 5 h 16"/>
                      <a:gd name="T2" fmla="*/ 19 w 30"/>
                      <a:gd name="T3" fmla="*/ 3 h 16"/>
                      <a:gd name="T4" fmla="*/ 20 w 30"/>
                      <a:gd name="T5" fmla="*/ 14 h 16"/>
                      <a:gd name="T6" fmla="*/ 9 w 30"/>
                      <a:gd name="T7" fmla="*/ 10 h 16"/>
                      <a:gd name="T8" fmla="*/ 3 w 30"/>
                      <a:gd name="T9" fmla="*/ 5 h 16"/>
                    </a:gdLst>
                    <a:ahLst/>
                    <a:cxnLst>
                      <a:cxn ang="0">
                        <a:pos x="T0" y="T1"/>
                      </a:cxn>
                      <a:cxn ang="0">
                        <a:pos x="T2" y="T3"/>
                      </a:cxn>
                      <a:cxn ang="0">
                        <a:pos x="T4" y="T5"/>
                      </a:cxn>
                      <a:cxn ang="0">
                        <a:pos x="T6" y="T7"/>
                      </a:cxn>
                      <a:cxn ang="0">
                        <a:pos x="T8" y="T9"/>
                      </a:cxn>
                    </a:cxnLst>
                    <a:rect l="0" t="0" r="r" b="b"/>
                    <a:pathLst>
                      <a:path w="30" h="16">
                        <a:moveTo>
                          <a:pt x="3" y="5"/>
                        </a:moveTo>
                        <a:cubicBezTo>
                          <a:pt x="3" y="5"/>
                          <a:pt x="9" y="0"/>
                          <a:pt x="19" y="3"/>
                        </a:cubicBezTo>
                        <a:cubicBezTo>
                          <a:pt x="30" y="7"/>
                          <a:pt x="27" y="16"/>
                          <a:pt x="20" y="14"/>
                        </a:cubicBezTo>
                        <a:cubicBezTo>
                          <a:pt x="14" y="11"/>
                          <a:pt x="15" y="10"/>
                          <a:pt x="9" y="10"/>
                        </a:cubicBezTo>
                        <a:cubicBezTo>
                          <a:pt x="2" y="10"/>
                          <a:pt x="0" y="7"/>
                          <a:pt x="3"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1" name="Freeform 7708">
                    <a:extLst>
                      <a:ext uri="{FF2B5EF4-FFF2-40B4-BE49-F238E27FC236}">
                        <a16:creationId xmlns:a16="http://schemas.microsoft.com/office/drawing/2014/main" xmlns="" id="{970AB3C8-D66E-45CD-AFE6-77315B1A1319}"/>
                      </a:ext>
                    </a:extLst>
                  </p:cNvPr>
                  <p:cNvSpPr>
                    <a:spLocks noEditPoints="1"/>
                  </p:cNvSpPr>
                  <p:nvPr/>
                </p:nvSpPr>
                <p:spPr bwMode="auto">
                  <a:xfrm>
                    <a:off x="3934" y="2217"/>
                    <a:ext cx="20" cy="10"/>
                  </a:xfrm>
                  <a:custGeom>
                    <a:avLst/>
                    <a:gdLst>
                      <a:gd name="T0" fmla="*/ 21 w 26"/>
                      <a:gd name="T1" fmla="*/ 14 h 14"/>
                      <a:gd name="T2" fmla="*/ 21 w 26"/>
                      <a:gd name="T3" fmla="*/ 14 h 14"/>
                      <a:gd name="T4" fmla="*/ 19 w 26"/>
                      <a:gd name="T5" fmla="*/ 13 h 14"/>
                      <a:gd name="T6" fmla="*/ 11 w 26"/>
                      <a:gd name="T7" fmla="*/ 10 h 14"/>
                      <a:gd name="T8" fmla="*/ 8 w 26"/>
                      <a:gd name="T9" fmla="*/ 10 h 14"/>
                      <a:gd name="T10" fmla="*/ 6 w 26"/>
                      <a:gd name="T11" fmla="*/ 10 h 14"/>
                      <a:gd name="T12" fmla="*/ 0 w 26"/>
                      <a:gd name="T13" fmla="*/ 6 h 14"/>
                      <a:gd name="T14" fmla="*/ 1 w 26"/>
                      <a:gd name="T15" fmla="*/ 4 h 14"/>
                      <a:gd name="T16" fmla="*/ 13 w 26"/>
                      <a:gd name="T17" fmla="*/ 1 h 14"/>
                      <a:gd name="T18" fmla="*/ 19 w 26"/>
                      <a:gd name="T19" fmla="*/ 2 h 14"/>
                      <a:gd name="T20" fmla="*/ 26 w 26"/>
                      <a:gd name="T21" fmla="*/ 10 h 14"/>
                      <a:gd name="T22" fmla="*/ 21 w 26"/>
                      <a:gd name="T23" fmla="*/ 14 h 14"/>
                      <a:gd name="T24" fmla="*/ 18 w 26"/>
                      <a:gd name="T25" fmla="*/ 3 h 14"/>
                      <a:gd name="T26" fmla="*/ 13 w 26"/>
                      <a:gd name="T27" fmla="*/ 2 h 14"/>
                      <a:gd name="T28" fmla="*/ 5 w 26"/>
                      <a:gd name="T29" fmla="*/ 3 h 14"/>
                      <a:gd name="T30" fmla="*/ 2 w 26"/>
                      <a:gd name="T31" fmla="*/ 5 h 14"/>
                      <a:gd name="T32" fmla="*/ 2 w 26"/>
                      <a:gd name="T33" fmla="*/ 4 h 14"/>
                      <a:gd name="T34" fmla="*/ 2 w 26"/>
                      <a:gd name="T35" fmla="*/ 5 h 14"/>
                      <a:gd name="T36" fmla="*/ 1 w 26"/>
                      <a:gd name="T37" fmla="*/ 6 h 14"/>
                      <a:gd name="T38" fmla="*/ 6 w 26"/>
                      <a:gd name="T39" fmla="*/ 9 h 14"/>
                      <a:gd name="T40" fmla="*/ 8 w 26"/>
                      <a:gd name="T41" fmla="*/ 9 h 14"/>
                      <a:gd name="T42" fmla="*/ 11 w 26"/>
                      <a:gd name="T43" fmla="*/ 9 h 14"/>
                      <a:gd name="T44" fmla="*/ 20 w 26"/>
                      <a:gd name="T45" fmla="*/ 13 h 14"/>
                      <a:gd name="T46" fmla="*/ 21 w 26"/>
                      <a:gd name="T47" fmla="*/ 13 h 14"/>
                      <a:gd name="T48" fmla="*/ 25 w 26"/>
                      <a:gd name="T49" fmla="*/ 10 h 14"/>
                      <a:gd name="T50" fmla="*/ 18 w 26"/>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4">
                        <a:moveTo>
                          <a:pt x="21" y="14"/>
                        </a:moveTo>
                        <a:cubicBezTo>
                          <a:pt x="21" y="14"/>
                          <a:pt x="21" y="14"/>
                          <a:pt x="21" y="14"/>
                        </a:cubicBezTo>
                        <a:cubicBezTo>
                          <a:pt x="20" y="14"/>
                          <a:pt x="20" y="13"/>
                          <a:pt x="19" y="13"/>
                        </a:cubicBezTo>
                        <a:cubicBezTo>
                          <a:pt x="14" y="11"/>
                          <a:pt x="14" y="10"/>
                          <a:pt x="11" y="10"/>
                        </a:cubicBezTo>
                        <a:cubicBezTo>
                          <a:pt x="10" y="10"/>
                          <a:pt x="9" y="10"/>
                          <a:pt x="8" y="10"/>
                        </a:cubicBezTo>
                        <a:cubicBezTo>
                          <a:pt x="7" y="10"/>
                          <a:pt x="6" y="10"/>
                          <a:pt x="6" y="10"/>
                        </a:cubicBezTo>
                        <a:cubicBezTo>
                          <a:pt x="2" y="9"/>
                          <a:pt x="0" y="8"/>
                          <a:pt x="0" y="6"/>
                        </a:cubicBezTo>
                        <a:cubicBezTo>
                          <a:pt x="0" y="5"/>
                          <a:pt x="1" y="5"/>
                          <a:pt x="1" y="4"/>
                        </a:cubicBezTo>
                        <a:cubicBezTo>
                          <a:pt x="2" y="4"/>
                          <a:pt x="6" y="0"/>
                          <a:pt x="13" y="1"/>
                        </a:cubicBezTo>
                        <a:cubicBezTo>
                          <a:pt x="15" y="1"/>
                          <a:pt x="17" y="1"/>
                          <a:pt x="19" y="2"/>
                        </a:cubicBezTo>
                        <a:cubicBezTo>
                          <a:pt x="24" y="4"/>
                          <a:pt x="26" y="7"/>
                          <a:pt x="26" y="10"/>
                        </a:cubicBezTo>
                        <a:cubicBezTo>
                          <a:pt x="25" y="12"/>
                          <a:pt x="24" y="14"/>
                          <a:pt x="21" y="14"/>
                        </a:cubicBezTo>
                        <a:close/>
                        <a:moveTo>
                          <a:pt x="18" y="3"/>
                        </a:moveTo>
                        <a:cubicBezTo>
                          <a:pt x="17" y="2"/>
                          <a:pt x="15" y="2"/>
                          <a:pt x="13" y="2"/>
                        </a:cubicBezTo>
                        <a:cubicBezTo>
                          <a:pt x="10" y="1"/>
                          <a:pt x="7" y="2"/>
                          <a:pt x="5" y="3"/>
                        </a:cubicBezTo>
                        <a:cubicBezTo>
                          <a:pt x="3" y="4"/>
                          <a:pt x="2" y="5"/>
                          <a:pt x="2" y="5"/>
                        </a:cubicBezTo>
                        <a:cubicBezTo>
                          <a:pt x="2" y="4"/>
                          <a:pt x="2" y="4"/>
                          <a:pt x="2" y="4"/>
                        </a:cubicBezTo>
                        <a:cubicBezTo>
                          <a:pt x="2" y="5"/>
                          <a:pt x="2" y="5"/>
                          <a:pt x="2" y="5"/>
                        </a:cubicBezTo>
                        <a:cubicBezTo>
                          <a:pt x="1" y="5"/>
                          <a:pt x="1" y="6"/>
                          <a:pt x="1" y="6"/>
                        </a:cubicBezTo>
                        <a:cubicBezTo>
                          <a:pt x="1" y="7"/>
                          <a:pt x="2" y="9"/>
                          <a:pt x="6" y="9"/>
                        </a:cubicBezTo>
                        <a:cubicBezTo>
                          <a:pt x="6" y="9"/>
                          <a:pt x="7" y="9"/>
                          <a:pt x="8" y="9"/>
                        </a:cubicBezTo>
                        <a:cubicBezTo>
                          <a:pt x="9" y="9"/>
                          <a:pt x="10" y="9"/>
                          <a:pt x="11" y="9"/>
                        </a:cubicBezTo>
                        <a:cubicBezTo>
                          <a:pt x="14" y="9"/>
                          <a:pt x="15" y="11"/>
                          <a:pt x="20" y="13"/>
                        </a:cubicBezTo>
                        <a:cubicBezTo>
                          <a:pt x="20" y="13"/>
                          <a:pt x="21" y="13"/>
                          <a:pt x="21" y="13"/>
                        </a:cubicBezTo>
                        <a:cubicBezTo>
                          <a:pt x="23" y="13"/>
                          <a:pt x="25" y="12"/>
                          <a:pt x="25" y="10"/>
                        </a:cubicBezTo>
                        <a:cubicBezTo>
                          <a:pt x="25" y="7"/>
                          <a:pt x="23" y="4"/>
                          <a:pt x="18"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2" name="Freeform 7709">
                    <a:extLst>
                      <a:ext uri="{FF2B5EF4-FFF2-40B4-BE49-F238E27FC236}">
                        <a16:creationId xmlns:a16="http://schemas.microsoft.com/office/drawing/2014/main" xmlns="" id="{A4C85D2C-D45B-46F7-853A-D6D6A285684E}"/>
                      </a:ext>
                    </a:extLst>
                  </p:cNvPr>
                  <p:cNvSpPr>
                    <a:spLocks noEditPoints="1"/>
                  </p:cNvSpPr>
                  <p:nvPr/>
                </p:nvSpPr>
                <p:spPr bwMode="auto">
                  <a:xfrm>
                    <a:off x="3941" y="2220"/>
                    <a:ext cx="12" cy="6"/>
                  </a:xfrm>
                  <a:custGeom>
                    <a:avLst/>
                    <a:gdLst>
                      <a:gd name="T0" fmla="*/ 13 w 16"/>
                      <a:gd name="T1" fmla="*/ 8 h 9"/>
                      <a:gd name="T2" fmla="*/ 13 w 16"/>
                      <a:gd name="T3" fmla="*/ 8 h 9"/>
                      <a:gd name="T4" fmla="*/ 2 w 16"/>
                      <a:gd name="T5" fmla="*/ 4 h 9"/>
                      <a:gd name="T6" fmla="*/ 0 w 16"/>
                      <a:gd name="T7" fmla="*/ 5 h 9"/>
                      <a:gd name="T8" fmla="*/ 1 w 16"/>
                      <a:gd name="T9" fmla="*/ 5 h 9"/>
                      <a:gd name="T10" fmla="*/ 2 w 16"/>
                      <a:gd name="T11" fmla="*/ 4 h 9"/>
                      <a:gd name="T12" fmla="*/ 4 w 16"/>
                      <a:gd name="T13" fmla="*/ 4 h 9"/>
                      <a:gd name="T14" fmla="*/ 2 w 16"/>
                      <a:gd name="T15" fmla="*/ 4 h 9"/>
                      <a:gd name="T16" fmla="*/ 12 w 16"/>
                      <a:gd name="T17" fmla="*/ 0 h 9"/>
                      <a:gd name="T18" fmla="*/ 11 w 16"/>
                      <a:gd name="T19" fmla="*/ 1 h 9"/>
                      <a:gd name="T20" fmla="*/ 13 w 16"/>
                      <a:gd name="T21" fmla="*/ 5 h 9"/>
                      <a:gd name="T22" fmla="*/ 12 w 16"/>
                      <a:gd name="T23" fmla="*/ 6 h 9"/>
                      <a:gd name="T24" fmla="*/ 13 w 16"/>
                      <a:gd name="T25" fmla="*/ 8 h 9"/>
                      <a:gd name="T26" fmla="*/ 13 w 16"/>
                      <a:gd name="T27" fmla="*/ 9 h 9"/>
                      <a:gd name="T28" fmla="*/ 16 w 16"/>
                      <a:gd name="T29" fmla="*/ 6 h 9"/>
                      <a:gd name="T30" fmla="*/ 12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8"/>
                        </a:moveTo>
                        <a:cubicBezTo>
                          <a:pt x="13" y="8"/>
                          <a:pt x="13" y="8"/>
                          <a:pt x="13" y="8"/>
                        </a:cubicBezTo>
                        <a:moveTo>
                          <a:pt x="2" y="4"/>
                        </a:moveTo>
                        <a:cubicBezTo>
                          <a:pt x="1" y="4"/>
                          <a:pt x="1" y="5"/>
                          <a:pt x="0" y="5"/>
                        </a:cubicBezTo>
                        <a:cubicBezTo>
                          <a:pt x="1" y="5"/>
                          <a:pt x="1" y="5"/>
                          <a:pt x="1" y="5"/>
                        </a:cubicBezTo>
                        <a:cubicBezTo>
                          <a:pt x="2" y="5"/>
                          <a:pt x="2" y="5"/>
                          <a:pt x="2" y="4"/>
                        </a:cubicBezTo>
                        <a:cubicBezTo>
                          <a:pt x="3" y="4"/>
                          <a:pt x="3" y="4"/>
                          <a:pt x="4" y="4"/>
                        </a:cubicBezTo>
                        <a:cubicBezTo>
                          <a:pt x="3" y="4"/>
                          <a:pt x="3" y="4"/>
                          <a:pt x="2" y="4"/>
                        </a:cubicBezTo>
                        <a:close/>
                        <a:moveTo>
                          <a:pt x="12" y="0"/>
                        </a:moveTo>
                        <a:cubicBezTo>
                          <a:pt x="11" y="0"/>
                          <a:pt x="11" y="1"/>
                          <a:pt x="11" y="1"/>
                        </a:cubicBezTo>
                        <a:cubicBezTo>
                          <a:pt x="13" y="2"/>
                          <a:pt x="13" y="5"/>
                          <a:pt x="13" y="5"/>
                        </a:cubicBezTo>
                        <a:cubicBezTo>
                          <a:pt x="13" y="5"/>
                          <a:pt x="13" y="6"/>
                          <a:pt x="12" y="6"/>
                        </a:cubicBezTo>
                        <a:cubicBezTo>
                          <a:pt x="13" y="7"/>
                          <a:pt x="13" y="8"/>
                          <a:pt x="13" y="8"/>
                        </a:cubicBezTo>
                        <a:cubicBezTo>
                          <a:pt x="13" y="9"/>
                          <a:pt x="13" y="9"/>
                          <a:pt x="13" y="9"/>
                        </a:cubicBezTo>
                        <a:cubicBezTo>
                          <a:pt x="15" y="8"/>
                          <a:pt x="16" y="7"/>
                          <a:pt x="16" y="6"/>
                        </a:cubicBezTo>
                        <a:cubicBezTo>
                          <a:pt x="16" y="4"/>
                          <a:pt x="15" y="1"/>
                          <a:pt x="1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3" name="Freeform 7710">
                    <a:extLst>
                      <a:ext uri="{FF2B5EF4-FFF2-40B4-BE49-F238E27FC236}">
                        <a16:creationId xmlns:a16="http://schemas.microsoft.com/office/drawing/2014/main" xmlns="" id="{4CE3AD0A-1487-4BD0-9937-B2FC1762267B}"/>
                      </a:ext>
                    </a:extLst>
                  </p:cNvPr>
                  <p:cNvSpPr>
                    <a:spLocks noEditPoints="1"/>
                  </p:cNvSpPr>
                  <p:nvPr/>
                </p:nvSpPr>
                <p:spPr bwMode="auto">
                  <a:xfrm>
                    <a:off x="3940" y="2219"/>
                    <a:ext cx="15" cy="7"/>
                  </a:xfrm>
                  <a:custGeom>
                    <a:avLst/>
                    <a:gdLst>
                      <a:gd name="T0" fmla="*/ 1 w 19"/>
                      <a:gd name="T1" fmla="*/ 6 h 10"/>
                      <a:gd name="T2" fmla="*/ 0 w 19"/>
                      <a:gd name="T3" fmla="*/ 6 h 10"/>
                      <a:gd name="T4" fmla="*/ 1 w 19"/>
                      <a:gd name="T5" fmla="*/ 6 h 10"/>
                      <a:gd name="T6" fmla="*/ 1 w 19"/>
                      <a:gd name="T7" fmla="*/ 6 h 10"/>
                      <a:gd name="T8" fmla="*/ 1 w 19"/>
                      <a:gd name="T9" fmla="*/ 6 h 10"/>
                      <a:gd name="T10" fmla="*/ 2 w 19"/>
                      <a:gd name="T11" fmla="*/ 6 h 10"/>
                      <a:gd name="T12" fmla="*/ 2 w 19"/>
                      <a:gd name="T13" fmla="*/ 6 h 10"/>
                      <a:gd name="T14" fmla="*/ 1 w 19"/>
                      <a:gd name="T15" fmla="*/ 6 h 10"/>
                      <a:gd name="T16" fmla="*/ 13 w 19"/>
                      <a:gd name="T17" fmla="*/ 0 h 10"/>
                      <a:gd name="T18" fmla="*/ 13 w 19"/>
                      <a:gd name="T19" fmla="*/ 1 h 10"/>
                      <a:gd name="T20" fmla="*/ 17 w 19"/>
                      <a:gd name="T21" fmla="*/ 7 h 10"/>
                      <a:gd name="T22" fmla="*/ 14 w 19"/>
                      <a:gd name="T23" fmla="*/ 10 h 10"/>
                      <a:gd name="T24" fmla="*/ 14 w 19"/>
                      <a:gd name="T25" fmla="*/ 10 h 10"/>
                      <a:gd name="T26" fmla="*/ 13 w 19"/>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1" y="6"/>
                        </a:moveTo>
                        <a:cubicBezTo>
                          <a:pt x="0" y="6"/>
                          <a:pt x="0" y="6"/>
                          <a:pt x="0"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1" y="6"/>
                        </a:cubicBezTo>
                        <a:close/>
                        <a:moveTo>
                          <a:pt x="13" y="0"/>
                        </a:moveTo>
                        <a:cubicBezTo>
                          <a:pt x="13" y="1"/>
                          <a:pt x="13" y="1"/>
                          <a:pt x="13" y="1"/>
                        </a:cubicBezTo>
                        <a:cubicBezTo>
                          <a:pt x="16" y="2"/>
                          <a:pt x="17" y="5"/>
                          <a:pt x="17" y="7"/>
                        </a:cubicBezTo>
                        <a:cubicBezTo>
                          <a:pt x="17" y="8"/>
                          <a:pt x="16" y="9"/>
                          <a:pt x="14" y="10"/>
                        </a:cubicBezTo>
                        <a:cubicBezTo>
                          <a:pt x="14" y="10"/>
                          <a:pt x="14" y="10"/>
                          <a:pt x="14" y="10"/>
                        </a:cubicBezTo>
                        <a:cubicBezTo>
                          <a:pt x="18" y="9"/>
                          <a:pt x="19" y="3"/>
                          <a:pt x="1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4" name="Freeform 7711">
                    <a:extLst>
                      <a:ext uri="{FF2B5EF4-FFF2-40B4-BE49-F238E27FC236}">
                        <a16:creationId xmlns:a16="http://schemas.microsoft.com/office/drawing/2014/main" xmlns="" id="{CBAB5D75-074A-4936-B8E2-361484866497}"/>
                      </a:ext>
                    </a:extLst>
                  </p:cNvPr>
                  <p:cNvSpPr>
                    <a:spLocks/>
                  </p:cNvSpPr>
                  <p:nvPr/>
                </p:nvSpPr>
                <p:spPr bwMode="auto">
                  <a:xfrm>
                    <a:off x="3945" y="2221"/>
                    <a:ext cx="6" cy="4"/>
                  </a:xfrm>
                  <a:custGeom>
                    <a:avLst/>
                    <a:gdLst>
                      <a:gd name="T0" fmla="*/ 6 w 8"/>
                      <a:gd name="T1" fmla="*/ 3 h 5"/>
                      <a:gd name="T2" fmla="*/ 4 w 8"/>
                      <a:gd name="T3" fmla="*/ 1 h 5"/>
                      <a:gd name="T4" fmla="*/ 1 w 8"/>
                      <a:gd name="T5" fmla="*/ 2 h 5"/>
                      <a:gd name="T6" fmla="*/ 6 w 8"/>
                      <a:gd name="T7" fmla="*/ 3 h 5"/>
                    </a:gdLst>
                    <a:ahLst/>
                    <a:cxnLst>
                      <a:cxn ang="0">
                        <a:pos x="T0" y="T1"/>
                      </a:cxn>
                      <a:cxn ang="0">
                        <a:pos x="T2" y="T3"/>
                      </a:cxn>
                      <a:cxn ang="0">
                        <a:pos x="T4" y="T5"/>
                      </a:cxn>
                      <a:cxn ang="0">
                        <a:pos x="T6" y="T7"/>
                      </a:cxn>
                    </a:cxnLst>
                    <a:rect l="0" t="0" r="r" b="b"/>
                    <a:pathLst>
                      <a:path w="8" h="5">
                        <a:moveTo>
                          <a:pt x="6" y="3"/>
                        </a:moveTo>
                        <a:cubicBezTo>
                          <a:pt x="6" y="3"/>
                          <a:pt x="8" y="1"/>
                          <a:pt x="4" y="1"/>
                        </a:cubicBezTo>
                        <a:cubicBezTo>
                          <a:pt x="0" y="0"/>
                          <a:pt x="0" y="1"/>
                          <a:pt x="1" y="2"/>
                        </a:cubicBezTo>
                        <a:cubicBezTo>
                          <a:pt x="2" y="3"/>
                          <a:pt x="6" y="5"/>
                          <a:pt x="6"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5" name="Freeform 7712">
                    <a:extLst>
                      <a:ext uri="{FF2B5EF4-FFF2-40B4-BE49-F238E27FC236}">
                        <a16:creationId xmlns:a16="http://schemas.microsoft.com/office/drawing/2014/main" xmlns="" id="{B81A7550-190C-4B43-B386-D3004B76E2F0}"/>
                      </a:ext>
                    </a:extLst>
                  </p:cNvPr>
                  <p:cNvSpPr>
                    <a:spLocks/>
                  </p:cNvSpPr>
                  <p:nvPr/>
                </p:nvSpPr>
                <p:spPr bwMode="auto">
                  <a:xfrm>
                    <a:off x="3943" y="2228"/>
                    <a:ext cx="9" cy="13"/>
                  </a:xfrm>
                  <a:custGeom>
                    <a:avLst/>
                    <a:gdLst>
                      <a:gd name="T0" fmla="*/ 5 w 11"/>
                      <a:gd name="T1" fmla="*/ 1 h 17"/>
                      <a:gd name="T2" fmla="*/ 11 w 11"/>
                      <a:gd name="T3" fmla="*/ 8 h 17"/>
                      <a:gd name="T4" fmla="*/ 2 w 11"/>
                      <a:gd name="T5" fmla="*/ 13 h 17"/>
                      <a:gd name="T6" fmla="*/ 2 w 11"/>
                      <a:gd name="T7" fmla="*/ 6 h 17"/>
                      <a:gd name="T8" fmla="*/ 5 w 11"/>
                      <a:gd name="T9" fmla="*/ 1 h 17"/>
                    </a:gdLst>
                    <a:ahLst/>
                    <a:cxnLst>
                      <a:cxn ang="0">
                        <a:pos x="T0" y="T1"/>
                      </a:cxn>
                      <a:cxn ang="0">
                        <a:pos x="T2" y="T3"/>
                      </a:cxn>
                      <a:cxn ang="0">
                        <a:pos x="T4" y="T5"/>
                      </a:cxn>
                      <a:cxn ang="0">
                        <a:pos x="T6" y="T7"/>
                      </a:cxn>
                      <a:cxn ang="0">
                        <a:pos x="T8" y="T9"/>
                      </a:cxn>
                    </a:cxnLst>
                    <a:rect l="0" t="0" r="r" b="b"/>
                    <a:pathLst>
                      <a:path w="11" h="17">
                        <a:moveTo>
                          <a:pt x="5" y="1"/>
                        </a:moveTo>
                        <a:cubicBezTo>
                          <a:pt x="5" y="1"/>
                          <a:pt x="11" y="1"/>
                          <a:pt x="11" y="8"/>
                        </a:cubicBezTo>
                        <a:cubicBezTo>
                          <a:pt x="10" y="14"/>
                          <a:pt x="1" y="17"/>
                          <a:pt x="2" y="13"/>
                        </a:cubicBezTo>
                        <a:cubicBezTo>
                          <a:pt x="3" y="9"/>
                          <a:pt x="4" y="9"/>
                          <a:pt x="2" y="6"/>
                        </a:cubicBezTo>
                        <a:cubicBezTo>
                          <a:pt x="0" y="3"/>
                          <a:pt x="2" y="0"/>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6" name="Freeform 7713">
                    <a:extLst>
                      <a:ext uri="{FF2B5EF4-FFF2-40B4-BE49-F238E27FC236}">
                        <a16:creationId xmlns:a16="http://schemas.microsoft.com/office/drawing/2014/main" xmlns="" id="{E4A1FE7F-D1D2-4AF3-B808-59A1F413BC2F}"/>
                      </a:ext>
                    </a:extLst>
                  </p:cNvPr>
                  <p:cNvSpPr>
                    <a:spLocks noEditPoints="1"/>
                  </p:cNvSpPr>
                  <p:nvPr/>
                </p:nvSpPr>
                <p:spPr bwMode="auto">
                  <a:xfrm>
                    <a:off x="3944" y="2228"/>
                    <a:ext cx="8" cy="11"/>
                  </a:xfrm>
                  <a:custGeom>
                    <a:avLst/>
                    <a:gdLst>
                      <a:gd name="T0" fmla="*/ 1 w 10"/>
                      <a:gd name="T1" fmla="*/ 14 h 15"/>
                      <a:gd name="T2" fmla="*/ 1 w 10"/>
                      <a:gd name="T3" fmla="*/ 14 h 15"/>
                      <a:gd name="T4" fmla="*/ 1 w 10"/>
                      <a:gd name="T5" fmla="*/ 13 h 15"/>
                      <a:gd name="T6" fmla="*/ 1 w 10"/>
                      <a:gd name="T7" fmla="*/ 7 h 15"/>
                      <a:gd name="T8" fmla="*/ 1 w 10"/>
                      <a:gd name="T9" fmla="*/ 6 h 15"/>
                      <a:gd name="T10" fmla="*/ 0 w 10"/>
                      <a:gd name="T11" fmla="*/ 5 h 15"/>
                      <a:gd name="T12" fmla="*/ 2 w 10"/>
                      <a:gd name="T13" fmla="*/ 1 h 15"/>
                      <a:gd name="T14" fmla="*/ 4 w 10"/>
                      <a:gd name="T15" fmla="*/ 0 h 15"/>
                      <a:gd name="T16" fmla="*/ 10 w 10"/>
                      <a:gd name="T17" fmla="*/ 5 h 15"/>
                      <a:gd name="T18" fmla="*/ 10 w 10"/>
                      <a:gd name="T19" fmla="*/ 7 h 15"/>
                      <a:gd name="T20" fmla="*/ 5 w 10"/>
                      <a:gd name="T21" fmla="*/ 14 h 15"/>
                      <a:gd name="T22" fmla="*/ 1 w 10"/>
                      <a:gd name="T23" fmla="*/ 14 h 15"/>
                      <a:gd name="T24" fmla="*/ 9 w 10"/>
                      <a:gd name="T25" fmla="*/ 8 h 15"/>
                      <a:gd name="T26" fmla="*/ 9 w 10"/>
                      <a:gd name="T27" fmla="*/ 5 h 15"/>
                      <a:gd name="T28" fmla="*/ 6 w 10"/>
                      <a:gd name="T29" fmla="*/ 2 h 15"/>
                      <a:gd name="T30" fmla="*/ 3 w 10"/>
                      <a:gd name="T31" fmla="*/ 1 h 15"/>
                      <a:gd name="T32" fmla="*/ 4 w 10"/>
                      <a:gd name="T33" fmla="*/ 1 h 15"/>
                      <a:gd name="T34" fmla="*/ 3 w 10"/>
                      <a:gd name="T35" fmla="*/ 1 h 15"/>
                      <a:gd name="T36" fmla="*/ 2 w 10"/>
                      <a:gd name="T37" fmla="*/ 1 h 15"/>
                      <a:gd name="T38" fmla="*/ 1 w 10"/>
                      <a:gd name="T39" fmla="*/ 5 h 15"/>
                      <a:gd name="T40" fmla="*/ 1 w 10"/>
                      <a:gd name="T41" fmla="*/ 6 h 15"/>
                      <a:gd name="T42" fmla="*/ 2 w 10"/>
                      <a:gd name="T43" fmla="*/ 7 h 15"/>
                      <a:gd name="T44" fmla="*/ 1 w 10"/>
                      <a:gd name="T45" fmla="*/ 13 h 15"/>
                      <a:gd name="T46" fmla="*/ 1 w 10"/>
                      <a:gd name="T47" fmla="*/ 14 h 15"/>
                      <a:gd name="T48" fmla="*/ 5 w 10"/>
                      <a:gd name="T49" fmla="*/ 14 h 15"/>
                      <a:gd name="T50" fmla="*/ 9 w 10"/>
                      <a:gd name="T5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5">
                        <a:moveTo>
                          <a:pt x="1" y="14"/>
                        </a:moveTo>
                        <a:cubicBezTo>
                          <a:pt x="1" y="14"/>
                          <a:pt x="1" y="14"/>
                          <a:pt x="1" y="14"/>
                        </a:cubicBezTo>
                        <a:cubicBezTo>
                          <a:pt x="1" y="14"/>
                          <a:pt x="1" y="14"/>
                          <a:pt x="1" y="13"/>
                        </a:cubicBezTo>
                        <a:cubicBezTo>
                          <a:pt x="1" y="10"/>
                          <a:pt x="2" y="9"/>
                          <a:pt x="1" y="7"/>
                        </a:cubicBezTo>
                        <a:cubicBezTo>
                          <a:pt x="1" y="7"/>
                          <a:pt x="1" y="7"/>
                          <a:pt x="1" y="6"/>
                        </a:cubicBezTo>
                        <a:cubicBezTo>
                          <a:pt x="0" y="5"/>
                          <a:pt x="0" y="5"/>
                          <a:pt x="0" y="5"/>
                        </a:cubicBezTo>
                        <a:cubicBezTo>
                          <a:pt x="0" y="3"/>
                          <a:pt x="0" y="1"/>
                          <a:pt x="2" y="1"/>
                        </a:cubicBezTo>
                        <a:cubicBezTo>
                          <a:pt x="2" y="0"/>
                          <a:pt x="3" y="0"/>
                          <a:pt x="4" y="0"/>
                        </a:cubicBezTo>
                        <a:cubicBezTo>
                          <a:pt x="4" y="0"/>
                          <a:pt x="8" y="1"/>
                          <a:pt x="10" y="5"/>
                        </a:cubicBezTo>
                        <a:cubicBezTo>
                          <a:pt x="10" y="5"/>
                          <a:pt x="10" y="6"/>
                          <a:pt x="10" y="7"/>
                        </a:cubicBezTo>
                        <a:cubicBezTo>
                          <a:pt x="10" y="11"/>
                          <a:pt x="7" y="13"/>
                          <a:pt x="5" y="14"/>
                        </a:cubicBezTo>
                        <a:cubicBezTo>
                          <a:pt x="3" y="15"/>
                          <a:pt x="1" y="15"/>
                          <a:pt x="1" y="14"/>
                        </a:cubicBezTo>
                        <a:close/>
                        <a:moveTo>
                          <a:pt x="9" y="8"/>
                        </a:moveTo>
                        <a:cubicBezTo>
                          <a:pt x="9" y="7"/>
                          <a:pt x="9" y="6"/>
                          <a:pt x="9" y="5"/>
                        </a:cubicBezTo>
                        <a:cubicBezTo>
                          <a:pt x="8" y="3"/>
                          <a:pt x="7" y="2"/>
                          <a:pt x="6" y="2"/>
                        </a:cubicBezTo>
                        <a:cubicBezTo>
                          <a:pt x="4" y="1"/>
                          <a:pt x="3" y="1"/>
                          <a:pt x="3" y="1"/>
                        </a:cubicBezTo>
                        <a:cubicBezTo>
                          <a:pt x="4" y="1"/>
                          <a:pt x="4" y="1"/>
                          <a:pt x="4" y="1"/>
                        </a:cubicBezTo>
                        <a:cubicBezTo>
                          <a:pt x="3" y="1"/>
                          <a:pt x="3" y="1"/>
                          <a:pt x="3" y="1"/>
                        </a:cubicBezTo>
                        <a:cubicBezTo>
                          <a:pt x="3" y="1"/>
                          <a:pt x="2" y="1"/>
                          <a:pt x="2" y="1"/>
                        </a:cubicBezTo>
                        <a:cubicBezTo>
                          <a:pt x="1" y="1"/>
                          <a:pt x="0" y="3"/>
                          <a:pt x="1" y="5"/>
                        </a:cubicBezTo>
                        <a:cubicBezTo>
                          <a:pt x="1" y="6"/>
                          <a:pt x="1" y="6"/>
                          <a:pt x="1" y="6"/>
                        </a:cubicBezTo>
                        <a:cubicBezTo>
                          <a:pt x="2" y="6"/>
                          <a:pt x="2" y="7"/>
                          <a:pt x="2" y="7"/>
                        </a:cubicBezTo>
                        <a:cubicBezTo>
                          <a:pt x="3" y="9"/>
                          <a:pt x="2" y="10"/>
                          <a:pt x="1" y="13"/>
                        </a:cubicBezTo>
                        <a:cubicBezTo>
                          <a:pt x="1" y="14"/>
                          <a:pt x="1" y="14"/>
                          <a:pt x="1" y="14"/>
                        </a:cubicBezTo>
                        <a:cubicBezTo>
                          <a:pt x="2" y="15"/>
                          <a:pt x="3" y="15"/>
                          <a:pt x="5" y="14"/>
                        </a:cubicBezTo>
                        <a:cubicBezTo>
                          <a:pt x="7" y="13"/>
                          <a:pt x="9" y="11"/>
                          <a:pt x="9" y="8"/>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7" name="Freeform 7714">
                    <a:extLst>
                      <a:ext uri="{FF2B5EF4-FFF2-40B4-BE49-F238E27FC236}">
                        <a16:creationId xmlns:a16="http://schemas.microsoft.com/office/drawing/2014/main" xmlns="" id="{DD9D6DAB-CD7C-41A9-8365-9094595085DA}"/>
                      </a:ext>
                    </a:extLst>
                  </p:cNvPr>
                  <p:cNvSpPr>
                    <a:spLocks/>
                  </p:cNvSpPr>
                  <p:nvPr/>
                </p:nvSpPr>
                <p:spPr bwMode="auto">
                  <a:xfrm>
                    <a:off x="3945" y="2230"/>
                    <a:ext cx="6" cy="9"/>
                  </a:xfrm>
                  <a:custGeom>
                    <a:avLst/>
                    <a:gdLst>
                      <a:gd name="T0" fmla="*/ 7 w 8"/>
                      <a:gd name="T1" fmla="*/ 0 h 12"/>
                      <a:gd name="T2" fmla="*/ 6 w 8"/>
                      <a:gd name="T3" fmla="*/ 1 h 12"/>
                      <a:gd name="T4" fmla="*/ 5 w 8"/>
                      <a:gd name="T5" fmla="*/ 1 h 12"/>
                      <a:gd name="T6" fmla="*/ 5 w 8"/>
                      <a:gd name="T7" fmla="*/ 1 h 12"/>
                      <a:gd name="T8" fmla="*/ 4 w 8"/>
                      <a:gd name="T9" fmla="*/ 2 h 12"/>
                      <a:gd name="T10" fmla="*/ 7 w 8"/>
                      <a:gd name="T11" fmla="*/ 5 h 12"/>
                      <a:gd name="T12" fmla="*/ 4 w 8"/>
                      <a:gd name="T13" fmla="*/ 9 h 12"/>
                      <a:gd name="T14" fmla="*/ 2 w 8"/>
                      <a:gd name="T15" fmla="*/ 10 h 12"/>
                      <a:gd name="T16" fmla="*/ 2 w 8"/>
                      <a:gd name="T17" fmla="*/ 6 h 12"/>
                      <a:gd name="T18" fmla="*/ 2 w 8"/>
                      <a:gd name="T19" fmla="*/ 4 h 12"/>
                      <a:gd name="T20" fmla="*/ 0 w 8"/>
                      <a:gd name="T21" fmla="*/ 9 h 12"/>
                      <a:gd name="T22" fmla="*/ 0 w 8"/>
                      <a:gd name="T23" fmla="*/ 10 h 12"/>
                      <a:gd name="T24" fmla="*/ 0 w 8"/>
                      <a:gd name="T25" fmla="*/ 11 h 12"/>
                      <a:gd name="T26" fmla="*/ 2 w 8"/>
                      <a:gd name="T27" fmla="*/ 12 h 12"/>
                      <a:gd name="T28" fmla="*/ 4 w 8"/>
                      <a:gd name="T29" fmla="*/ 11 h 12"/>
                      <a:gd name="T30" fmla="*/ 8 w 8"/>
                      <a:gd name="T31" fmla="*/ 5 h 12"/>
                      <a:gd name="T32" fmla="*/ 8 w 8"/>
                      <a:gd name="T33" fmla="*/ 2 h 12"/>
                      <a:gd name="T34" fmla="*/ 7 w 8"/>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2">
                        <a:moveTo>
                          <a:pt x="7" y="0"/>
                        </a:moveTo>
                        <a:cubicBezTo>
                          <a:pt x="7" y="1"/>
                          <a:pt x="6" y="1"/>
                          <a:pt x="6" y="1"/>
                        </a:cubicBezTo>
                        <a:cubicBezTo>
                          <a:pt x="5" y="1"/>
                          <a:pt x="5" y="1"/>
                          <a:pt x="5" y="1"/>
                        </a:cubicBezTo>
                        <a:cubicBezTo>
                          <a:pt x="5" y="1"/>
                          <a:pt x="5" y="1"/>
                          <a:pt x="5" y="1"/>
                        </a:cubicBezTo>
                        <a:cubicBezTo>
                          <a:pt x="4" y="1"/>
                          <a:pt x="4" y="1"/>
                          <a:pt x="4" y="2"/>
                        </a:cubicBezTo>
                        <a:cubicBezTo>
                          <a:pt x="4" y="3"/>
                          <a:pt x="6" y="3"/>
                          <a:pt x="7" y="5"/>
                        </a:cubicBezTo>
                        <a:cubicBezTo>
                          <a:pt x="7" y="8"/>
                          <a:pt x="4" y="9"/>
                          <a:pt x="4" y="9"/>
                        </a:cubicBezTo>
                        <a:cubicBezTo>
                          <a:pt x="3" y="10"/>
                          <a:pt x="3" y="10"/>
                          <a:pt x="2" y="10"/>
                        </a:cubicBezTo>
                        <a:cubicBezTo>
                          <a:pt x="1" y="10"/>
                          <a:pt x="1" y="9"/>
                          <a:pt x="2" y="6"/>
                        </a:cubicBezTo>
                        <a:cubicBezTo>
                          <a:pt x="2" y="5"/>
                          <a:pt x="2" y="5"/>
                          <a:pt x="2" y="4"/>
                        </a:cubicBezTo>
                        <a:cubicBezTo>
                          <a:pt x="2" y="6"/>
                          <a:pt x="1" y="8"/>
                          <a:pt x="0" y="9"/>
                        </a:cubicBezTo>
                        <a:cubicBezTo>
                          <a:pt x="0" y="9"/>
                          <a:pt x="0" y="10"/>
                          <a:pt x="0" y="10"/>
                        </a:cubicBezTo>
                        <a:cubicBezTo>
                          <a:pt x="0" y="11"/>
                          <a:pt x="0" y="11"/>
                          <a:pt x="0" y="11"/>
                        </a:cubicBezTo>
                        <a:cubicBezTo>
                          <a:pt x="1" y="11"/>
                          <a:pt x="1" y="12"/>
                          <a:pt x="2" y="12"/>
                        </a:cubicBezTo>
                        <a:cubicBezTo>
                          <a:pt x="2" y="12"/>
                          <a:pt x="3" y="11"/>
                          <a:pt x="4" y="11"/>
                        </a:cubicBezTo>
                        <a:cubicBezTo>
                          <a:pt x="6" y="10"/>
                          <a:pt x="8" y="8"/>
                          <a:pt x="8" y="5"/>
                        </a:cubicBezTo>
                        <a:cubicBezTo>
                          <a:pt x="8" y="4"/>
                          <a:pt x="8" y="3"/>
                          <a:pt x="8" y="2"/>
                        </a:cubicBezTo>
                        <a:cubicBezTo>
                          <a:pt x="8" y="1"/>
                          <a:pt x="8" y="1"/>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8" name="Freeform 7715">
                    <a:extLst>
                      <a:ext uri="{FF2B5EF4-FFF2-40B4-BE49-F238E27FC236}">
                        <a16:creationId xmlns:a16="http://schemas.microsoft.com/office/drawing/2014/main" xmlns="" id="{D9E1405A-2947-4059-85E5-EF4BD59CB729}"/>
                      </a:ext>
                    </a:extLst>
                  </p:cNvPr>
                  <p:cNvSpPr>
                    <a:spLocks/>
                  </p:cNvSpPr>
                  <p:nvPr/>
                </p:nvSpPr>
                <p:spPr bwMode="auto">
                  <a:xfrm>
                    <a:off x="3945" y="2230"/>
                    <a:ext cx="7" cy="9"/>
                  </a:xfrm>
                  <a:custGeom>
                    <a:avLst/>
                    <a:gdLst>
                      <a:gd name="T0" fmla="*/ 8 w 9"/>
                      <a:gd name="T1" fmla="*/ 0 h 12"/>
                      <a:gd name="T2" fmla="*/ 7 w 9"/>
                      <a:gd name="T3" fmla="*/ 0 h 12"/>
                      <a:gd name="T4" fmla="*/ 8 w 9"/>
                      <a:gd name="T5" fmla="*/ 2 h 12"/>
                      <a:gd name="T6" fmla="*/ 8 w 9"/>
                      <a:gd name="T7" fmla="*/ 5 h 12"/>
                      <a:gd name="T8" fmla="*/ 4 w 9"/>
                      <a:gd name="T9" fmla="*/ 11 h 12"/>
                      <a:gd name="T10" fmla="*/ 2 w 9"/>
                      <a:gd name="T11" fmla="*/ 12 h 12"/>
                      <a:gd name="T12" fmla="*/ 0 w 9"/>
                      <a:gd name="T13" fmla="*/ 11 h 12"/>
                      <a:gd name="T14" fmla="*/ 0 w 9"/>
                      <a:gd name="T15" fmla="*/ 10 h 12"/>
                      <a:gd name="T16" fmla="*/ 0 w 9"/>
                      <a:gd name="T17" fmla="*/ 9 h 12"/>
                      <a:gd name="T18" fmla="*/ 0 w 9"/>
                      <a:gd name="T19" fmla="*/ 9 h 12"/>
                      <a:gd name="T20" fmla="*/ 0 w 9"/>
                      <a:gd name="T21" fmla="*/ 10 h 12"/>
                      <a:gd name="T22" fmla="*/ 0 w 9"/>
                      <a:gd name="T23" fmla="*/ 10 h 12"/>
                      <a:gd name="T24" fmla="*/ 2 w 9"/>
                      <a:gd name="T25" fmla="*/ 12 h 12"/>
                      <a:gd name="T26" fmla="*/ 9 w 9"/>
                      <a:gd name="T27" fmla="*/ 5 h 12"/>
                      <a:gd name="T28" fmla="*/ 8 w 9"/>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8" y="0"/>
                        </a:moveTo>
                        <a:cubicBezTo>
                          <a:pt x="7" y="0"/>
                          <a:pt x="7" y="0"/>
                          <a:pt x="7" y="0"/>
                        </a:cubicBezTo>
                        <a:cubicBezTo>
                          <a:pt x="8" y="1"/>
                          <a:pt x="8" y="1"/>
                          <a:pt x="8" y="2"/>
                        </a:cubicBezTo>
                        <a:cubicBezTo>
                          <a:pt x="8" y="3"/>
                          <a:pt x="8" y="4"/>
                          <a:pt x="8" y="5"/>
                        </a:cubicBezTo>
                        <a:cubicBezTo>
                          <a:pt x="8" y="8"/>
                          <a:pt x="6" y="10"/>
                          <a:pt x="4" y="11"/>
                        </a:cubicBezTo>
                        <a:cubicBezTo>
                          <a:pt x="3" y="11"/>
                          <a:pt x="2" y="12"/>
                          <a:pt x="2" y="12"/>
                        </a:cubicBezTo>
                        <a:cubicBezTo>
                          <a:pt x="1" y="12"/>
                          <a:pt x="1" y="11"/>
                          <a:pt x="0" y="11"/>
                        </a:cubicBezTo>
                        <a:cubicBezTo>
                          <a:pt x="0" y="10"/>
                          <a:pt x="0" y="10"/>
                          <a:pt x="0" y="10"/>
                        </a:cubicBezTo>
                        <a:cubicBezTo>
                          <a:pt x="0" y="10"/>
                          <a:pt x="0" y="9"/>
                          <a:pt x="0" y="9"/>
                        </a:cubicBezTo>
                        <a:cubicBezTo>
                          <a:pt x="0" y="9"/>
                          <a:pt x="0" y="9"/>
                          <a:pt x="0" y="9"/>
                        </a:cubicBezTo>
                        <a:cubicBezTo>
                          <a:pt x="0" y="10"/>
                          <a:pt x="0" y="10"/>
                          <a:pt x="0" y="10"/>
                        </a:cubicBezTo>
                        <a:cubicBezTo>
                          <a:pt x="0" y="10"/>
                          <a:pt x="0" y="10"/>
                          <a:pt x="0" y="10"/>
                        </a:cubicBezTo>
                        <a:cubicBezTo>
                          <a:pt x="0" y="11"/>
                          <a:pt x="0" y="12"/>
                          <a:pt x="2" y="12"/>
                        </a:cubicBezTo>
                        <a:cubicBezTo>
                          <a:pt x="4" y="12"/>
                          <a:pt x="8" y="9"/>
                          <a:pt x="9" y="5"/>
                        </a:cubicBezTo>
                        <a:cubicBezTo>
                          <a:pt x="9" y="3"/>
                          <a:pt x="8" y="1"/>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9" name="Freeform 7716">
                    <a:extLst>
                      <a:ext uri="{FF2B5EF4-FFF2-40B4-BE49-F238E27FC236}">
                        <a16:creationId xmlns:a16="http://schemas.microsoft.com/office/drawing/2014/main" xmlns="" id="{29F575F8-2D13-4E8B-A0B7-861B363A5B83}"/>
                      </a:ext>
                    </a:extLst>
                  </p:cNvPr>
                  <p:cNvSpPr>
                    <a:spLocks/>
                  </p:cNvSpPr>
                  <p:nvPr/>
                </p:nvSpPr>
                <p:spPr bwMode="auto">
                  <a:xfrm>
                    <a:off x="3946" y="2233"/>
                    <a:ext cx="3" cy="4"/>
                  </a:xfrm>
                  <a:custGeom>
                    <a:avLst/>
                    <a:gdLst>
                      <a:gd name="T0" fmla="*/ 1 w 3"/>
                      <a:gd name="T1" fmla="*/ 5 h 5"/>
                      <a:gd name="T2" fmla="*/ 3 w 3"/>
                      <a:gd name="T3" fmla="*/ 2 h 5"/>
                      <a:gd name="T4" fmla="*/ 1 w 3"/>
                      <a:gd name="T5" fmla="*/ 2 h 5"/>
                      <a:gd name="T6" fmla="*/ 1 w 3"/>
                      <a:gd name="T7" fmla="*/ 5 h 5"/>
                    </a:gdLst>
                    <a:ahLst/>
                    <a:cxnLst>
                      <a:cxn ang="0">
                        <a:pos x="T0" y="T1"/>
                      </a:cxn>
                      <a:cxn ang="0">
                        <a:pos x="T2" y="T3"/>
                      </a:cxn>
                      <a:cxn ang="0">
                        <a:pos x="T4" y="T5"/>
                      </a:cxn>
                      <a:cxn ang="0">
                        <a:pos x="T6" y="T7"/>
                      </a:cxn>
                    </a:cxnLst>
                    <a:rect l="0" t="0" r="r" b="b"/>
                    <a:pathLst>
                      <a:path w="3" h="5">
                        <a:moveTo>
                          <a:pt x="1" y="5"/>
                        </a:moveTo>
                        <a:cubicBezTo>
                          <a:pt x="1" y="5"/>
                          <a:pt x="3" y="4"/>
                          <a:pt x="3" y="2"/>
                        </a:cubicBezTo>
                        <a:cubicBezTo>
                          <a:pt x="2" y="0"/>
                          <a:pt x="2" y="1"/>
                          <a:pt x="1" y="2"/>
                        </a:cubicBezTo>
                        <a:cubicBezTo>
                          <a:pt x="1" y="3"/>
                          <a:pt x="0" y="5"/>
                          <a:pt x="1"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0" name="Freeform 7717">
                    <a:extLst>
                      <a:ext uri="{FF2B5EF4-FFF2-40B4-BE49-F238E27FC236}">
                        <a16:creationId xmlns:a16="http://schemas.microsoft.com/office/drawing/2014/main" xmlns="" id="{39033365-29ED-40BE-830F-0E6D3B56446B}"/>
                      </a:ext>
                    </a:extLst>
                  </p:cNvPr>
                  <p:cNvSpPr>
                    <a:spLocks/>
                  </p:cNvSpPr>
                  <p:nvPr/>
                </p:nvSpPr>
                <p:spPr bwMode="auto">
                  <a:xfrm>
                    <a:off x="3922" y="2222"/>
                    <a:ext cx="12" cy="13"/>
                  </a:xfrm>
                  <a:custGeom>
                    <a:avLst/>
                    <a:gdLst>
                      <a:gd name="T0" fmla="*/ 5 w 16"/>
                      <a:gd name="T1" fmla="*/ 15 h 17"/>
                      <a:gd name="T2" fmla="*/ 3 w 16"/>
                      <a:gd name="T3" fmla="*/ 5 h 17"/>
                      <a:gd name="T4" fmla="*/ 14 w 16"/>
                      <a:gd name="T5" fmla="*/ 6 h 17"/>
                      <a:gd name="T6" fmla="*/ 10 w 16"/>
                      <a:gd name="T7" fmla="*/ 12 h 17"/>
                      <a:gd name="T8" fmla="*/ 5 w 16"/>
                      <a:gd name="T9" fmla="*/ 15 h 17"/>
                    </a:gdLst>
                    <a:ahLst/>
                    <a:cxnLst>
                      <a:cxn ang="0">
                        <a:pos x="T0" y="T1"/>
                      </a:cxn>
                      <a:cxn ang="0">
                        <a:pos x="T2" y="T3"/>
                      </a:cxn>
                      <a:cxn ang="0">
                        <a:pos x="T4" y="T5"/>
                      </a:cxn>
                      <a:cxn ang="0">
                        <a:pos x="T6" y="T7"/>
                      </a:cxn>
                      <a:cxn ang="0">
                        <a:pos x="T8" y="T9"/>
                      </a:cxn>
                    </a:cxnLst>
                    <a:rect l="0" t="0" r="r" b="b"/>
                    <a:pathLst>
                      <a:path w="16" h="17">
                        <a:moveTo>
                          <a:pt x="5" y="15"/>
                        </a:moveTo>
                        <a:cubicBezTo>
                          <a:pt x="5" y="15"/>
                          <a:pt x="0" y="10"/>
                          <a:pt x="3" y="5"/>
                        </a:cubicBezTo>
                        <a:cubicBezTo>
                          <a:pt x="7" y="0"/>
                          <a:pt x="16" y="4"/>
                          <a:pt x="14" y="6"/>
                        </a:cubicBezTo>
                        <a:cubicBezTo>
                          <a:pt x="11" y="9"/>
                          <a:pt x="10" y="8"/>
                          <a:pt x="10" y="12"/>
                        </a:cubicBezTo>
                        <a:cubicBezTo>
                          <a:pt x="10" y="16"/>
                          <a:pt x="6" y="17"/>
                          <a:pt x="5"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1" name="Freeform 7718">
                    <a:extLst>
                      <a:ext uri="{FF2B5EF4-FFF2-40B4-BE49-F238E27FC236}">
                        <a16:creationId xmlns:a16="http://schemas.microsoft.com/office/drawing/2014/main" xmlns="" id="{3C963A76-5C7F-4116-AC27-0D1D8C62A585}"/>
                      </a:ext>
                    </a:extLst>
                  </p:cNvPr>
                  <p:cNvSpPr>
                    <a:spLocks noEditPoints="1"/>
                  </p:cNvSpPr>
                  <p:nvPr/>
                </p:nvSpPr>
                <p:spPr bwMode="auto">
                  <a:xfrm>
                    <a:off x="3923" y="2223"/>
                    <a:ext cx="11" cy="11"/>
                  </a:xfrm>
                  <a:custGeom>
                    <a:avLst/>
                    <a:gdLst>
                      <a:gd name="T0" fmla="*/ 13 w 14"/>
                      <a:gd name="T1" fmla="*/ 4 h 14"/>
                      <a:gd name="T2" fmla="*/ 13 w 14"/>
                      <a:gd name="T3" fmla="*/ 4 h 14"/>
                      <a:gd name="T4" fmla="*/ 13 w 14"/>
                      <a:gd name="T5" fmla="*/ 5 h 14"/>
                      <a:gd name="T6" fmla="*/ 9 w 14"/>
                      <a:gd name="T7" fmla="*/ 9 h 14"/>
                      <a:gd name="T8" fmla="*/ 9 w 14"/>
                      <a:gd name="T9" fmla="*/ 10 h 14"/>
                      <a:gd name="T10" fmla="*/ 9 w 14"/>
                      <a:gd name="T11" fmla="*/ 11 h 14"/>
                      <a:gd name="T12" fmla="*/ 5 w 14"/>
                      <a:gd name="T13" fmla="*/ 14 h 14"/>
                      <a:gd name="T14" fmla="*/ 4 w 14"/>
                      <a:gd name="T15" fmla="*/ 13 h 14"/>
                      <a:gd name="T16" fmla="*/ 1 w 14"/>
                      <a:gd name="T17" fmla="*/ 5 h 14"/>
                      <a:gd name="T18" fmla="*/ 2 w 14"/>
                      <a:gd name="T19" fmla="*/ 3 h 14"/>
                      <a:gd name="T20" fmla="*/ 10 w 14"/>
                      <a:gd name="T21" fmla="*/ 0 h 14"/>
                      <a:gd name="T22" fmla="*/ 13 w 14"/>
                      <a:gd name="T23" fmla="*/ 4 h 14"/>
                      <a:gd name="T24" fmla="*/ 3 w 14"/>
                      <a:gd name="T25" fmla="*/ 3 h 14"/>
                      <a:gd name="T26" fmla="*/ 2 w 14"/>
                      <a:gd name="T27" fmla="*/ 5 h 14"/>
                      <a:gd name="T28" fmla="*/ 2 w 14"/>
                      <a:gd name="T29" fmla="*/ 10 h 14"/>
                      <a:gd name="T30" fmla="*/ 4 w 14"/>
                      <a:gd name="T31" fmla="*/ 12 h 14"/>
                      <a:gd name="T32" fmla="*/ 4 w 14"/>
                      <a:gd name="T33" fmla="*/ 13 h 14"/>
                      <a:gd name="T34" fmla="*/ 4 w 14"/>
                      <a:gd name="T35" fmla="*/ 12 h 14"/>
                      <a:gd name="T36" fmla="*/ 5 w 14"/>
                      <a:gd name="T37" fmla="*/ 13 h 14"/>
                      <a:gd name="T38" fmla="*/ 8 w 14"/>
                      <a:gd name="T39" fmla="*/ 11 h 14"/>
                      <a:gd name="T40" fmla="*/ 8 w 14"/>
                      <a:gd name="T41" fmla="*/ 10 h 14"/>
                      <a:gd name="T42" fmla="*/ 9 w 14"/>
                      <a:gd name="T43" fmla="*/ 8 h 14"/>
                      <a:gd name="T44" fmla="*/ 12 w 14"/>
                      <a:gd name="T45" fmla="*/ 4 h 14"/>
                      <a:gd name="T46" fmla="*/ 13 w 14"/>
                      <a:gd name="T47" fmla="*/ 4 h 14"/>
                      <a:gd name="T48" fmla="*/ 10 w 14"/>
                      <a:gd name="T49" fmla="*/ 1 h 14"/>
                      <a:gd name="T50" fmla="*/ 3 w 14"/>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13" y="4"/>
                        </a:moveTo>
                        <a:cubicBezTo>
                          <a:pt x="13" y="4"/>
                          <a:pt x="13" y="4"/>
                          <a:pt x="13" y="4"/>
                        </a:cubicBezTo>
                        <a:cubicBezTo>
                          <a:pt x="13" y="5"/>
                          <a:pt x="13" y="5"/>
                          <a:pt x="13" y="5"/>
                        </a:cubicBezTo>
                        <a:cubicBezTo>
                          <a:pt x="11" y="7"/>
                          <a:pt x="10" y="7"/>
                          <a:pt x="9" y="9"/>
                        </a:cubicBezTo>
                        <a:cubicBezTo>
                          <a:pt x="9" y="9"/>
                          <a:pt x="9" y="10"/>
                          <a:pt x="9" y="10"/>
                        </a:cubicBezTo>
                        <a:cubicBezTo>
                          <a:pt x="9" y="11"/>
                          <a:pt x="9" y="11"/>
                          <a:pt x="9" y="11"/>
                        </a:cubicBezTo>
                        <a:cubicBezTo>
                          <a:pt x="9" y="13"/>
                          <a:pt x="7" y="14"/>
                          <a:pt x="5" y="14"/>
                        </a:cubicBezTo>
                        <a:cubicBezTo>
                          <a:pt x="5" y="14"/>
                          <a:pt x="4" y="13"/>
                          <a:pt x="4" y="13"/>
                        </a:cubicBezTo>
                        <a:cubicBezTo>
                          <a:pt x="3" y="12"/>
                          <a:pt x="0" y="9"/>
                          <a:pt x="1" y="5"/>
                        </a:cubicBezTo>
                        <a:cubicBezTo>
                          <a:pt x="1" y="4"/>
                          <a:pt x="1" y="3"/>
                          <a:pt x="2" y="3"/>
                        </a:cubicBezTo>
                        <a:cubicBezTo>
                          <a:pt x="4" y="0"/>
                          <a:pt x="7" y="0"/>
                          <a:pt x="10" y="0"/>
                        </a:cubicBezTo>
                        <a:cubicBezTo>
                          <a:pt x="12" y="1"/>
                          <a:pt x="14" y="2"/>
                          <a:pt x="13" y="4"/>
                        </a:cubicBezTo>
                        <a:close/>
                        <a:moveTo>
                          <a:pt x="3" y="3"/>
                        </a:moveTo>
                        <a:cubicBezTo>
                          <a:pt x="2" y="4"/>
                          <a:pt x="2" y="5"/>
                          <a:pt x="2" y="5"/>
                        </a:cubicBezTo>
                        <a:cubicBezTo>
                          <a:pt x="1" y="7"/>
                          <a:pt x="2" y="9"/>
                          <a:pt x="2" y="10"/>
                        </a:cubicBezTo>
                        <a:cubicBezTo>
                          <a:pt x="3" y="12"/>
                          <a:pt x="4" y="12"/>
                          <a:pt x="4" y="12"/>
                        </a:cubicBezTo>
                        <a:cubicBezTo>
                          <a:pt x="4" y="13"/>
                          <a:pt x="4" y="13"/>
                          <a:pt x="4" y="13"/>
                        </a:cubicBezTo>
                        <a:cubicBezTo>
                          <a:pt x="4" y="12"/>
                          <a:pt x="4" y="12"/>
                          <a:pt x="4" y="12"/>
                        </a:cubicBezTo>
                        <a:cubicBezTo>
                          <a:pt x="4" y="13"/>
                          <a:pt x="5" y="13"/>
                          <a:pt x="5" y="13"/>
                        </a:cubicBezTo>
                        <a:cubicBezTo>
                          <a:pt x="6" y="14"/>
                          <a:pt x="8" y="13"/>
                          <a:pt x="8" y="11"/>
                        </a:cubicBezTo>
                        <a:cubicBezTo>
                          <a:pt x="8" y="11"/>
                          <a:pt x="8" y="11"/>
                          <a:pt x="8" y="10"/>
                        </a:cubicBezTo>
                        <a:cubicBezTo>
                          <a:pt x="8" y="9"/>
                          <a:pt x="8" y="9"/>
                          <a:pt x="9" y="8"/>
                        </a:cubicBezTo>
                        <a:cubicBezTo>
                          <a:pt x="9" y="6"/>
                          <a:pt x="10" y="7"/>
                          <a:pt x="12" y="4"/>
                        </a:cubicBezTo>
                        <a:cubicBezTo>
                          <a:pt x="13" y="4"/>
                          <a:pt x="13" y="4"/>
                          <a:pt x="13" y="4"/>
                        </a:cubicBezTo>
                        <a:cubicBezTo>
                          <a:pt x="13" y="2"/>
                          <a:pt x="12" y="1"/>
                          <a:pt x="10" y="1"/>
                        </a:cubicBezTo>
                        <a:cubicBezTo>
                          <a:pt x="8" y="0"/>
                          <a:pt x="5" y="0"/>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2" name="Freeform 7719">
                    <a:extLst>
                      <a:ext uri="{FF2B5EF4-FFF2-40B4-BE49-F238E27FC236}">
                        <a16:creationId xmlns:a16="http://schemas.microsoft.com/office/drawing/2014/main" xmlns="" id="{53ABF6D5-C9D5-4360-A830-BC066DFA572B}"/>
                      </a:ext>
                    </a:extLst>
                  </p:cNvPr>
                  <p:cNvSpPr>
                    <a:spLocks/>
                  </p:cNvSpPr>
                  <p:nvPr/>
                </p:nvSpPr>
                <p:spPr bwMode="auto">
                  <a:xfrm>
                    <a:off x="3924" y="2224"/>
                    <a:ext cx="6" cy="9"/>
                  </a:xfrm>
                  <a:custGeom>
                    <a:avLst/>
                    <a:gdLst>
                      <a:gd name="T0" fmla="*/ 4 w 8"/>
                      <a:gd name="T1" fmla="*/ 0 h 12"/>
                      <a:gd name="T2" fmla="*/ 2 w 8"/>
                      <a:gd name="T3" fmla="*/ 2 h 12"/>
                      <a:gd name="T4" fmla="*/ 1 w 8"/>
                      <a:gd name="T5" fmla="*/ 4 h 12"/>
                      <a:gd name="T6" fmla="*/ 1 w 8"/>
                      <a:gd name="T7" fmla="*/ 9 h 12"/>
                      <a:gd name="T8" fmla="*/ 3 w 8"/>
                      <a:gd name="T9" fmla="*/ 11 h 12"/>
                      <a:gd name="T10" fmla="*/ 3 w 8"/>
                      <a:gd name="T11" fmla="*/ 12 h 12"/>
                      <a:gd name="T12" fmla="*/ 3 w 8"/>
                      <a:gd name="T13" fmla="*/ 11 h 12"/>
                      <a:gd name="T14" fmla="*/ 4 w 8"/>
                      <a:gd name="T15" fmla="*/ 12 h 12"/>
                      <a:gd name="T16" fmla="*/ 5 w 8"/>
                      <a:gd name="T17" fmla="*/ 12 h 12"/>
                      <a:gd name="T18" fmla="*/ 6 w 8"/>
                      <a:gd name="T19" fmla="*/ 12 h 12"/>
                      <a:gd name="T20" fmla="*/ 6 w 8"/>
                      <a:gd name="T21" fmla="*/ 11 h 12"/>
                      <a:gd name="T22" fmla="*/ 7 w 8"/>
                      <a:gd name="T23" fmla="*/ 9 h 12"/>
                      <a:gd name="T24" fmla="*/ 7 w 8"/>
                      <a:gd name="T25" fmla="*/ 8 h 12"/>
                      <a:gd name="T26" fmla="*/ 7 w 8"/>
                      <a:gd name="T27" fmla="*/ 6 h 12"/>
                      <a:gd name="T28" fmla="*/ 6 w 8"/>
                      <a:gd name="T29" fmla="*/ 10 h 12"/>
                      <a:gd name="T30" fmla="*/ 6 w 8"/>
                      <a:gd name="T31" fmla="*/ 11 h 12"/>
                      <a:gd name="T32" fmla="*/ 4 w 8"/>
                      <a:gd name="T33" fmla="*/ 10 h 12"/>
                      <a:gd name="T34" fmla="*/ 3 w 8"/>
                      <a:gd name="T35" fmla="*/ 8 h 12"/>
                      <a:gd name="T36" fmla="*/ 3 w 8"/>
                      <a:gd name="T37" fmla="*/ 7 h 12"/>
                      <a:gd name="T38" fmla="*/ 3 w 8"/>
                      <a:gd name="T39" fmla="*/ 7 h 12"/>
                      <a:gd name="T40" fmla="*/ 4 w 8"/>
                      <a:gd name="T41" fmla="*/ 7 h 12"/>
                      <a:gd name="T42" fmla="*/ 4 w 8"/>
                      <a:gd name="T43" fmla="*/ 7 h 12"/>
                      <a:gd name="T44" fmla="*/ 3 w 8"/>
                      <a:gd name="T45" fmla="*/ 3 h 12"/>
                      <a:gd name="T46" fmla="*/ 4 w 8"/>
                      <a:gd name="T47" fmla="*/ 2 h 12"/>
                      <a:gd name="T48" fmla="*/ 4 w 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4" y="0"/>
                        </a:moveTo>
                        <a:cubicBezTo>
                          <a:pt x="3" y="0"/>
                          <a:pt x="2" y="1"/>
                          <a:pt x="2" y="2"/>
                        </a:cubicBezTo>
                        <a:cubicBezTo>
                          <a:pt x="1" y="3"/>
                          <a:pt x="1" y="4"/>
                          <a:pt x="1" y="4"/>
                        </a:cubicBezTo>
                        <a:cubicBezTo>
                          <a:pt x="0" y="6"/>
                          <a:pt x="1" y="8"/>
                          <a:pt x="1" y="9"/>
                        </a:cubicBezTo>
                        <a:cubicBezTo>
                          <a:pt x="2" y="11"/>
                          <a:pt x="3" y="11"/>
                          <a:pt x="3" y="11"/>
                        </a:cubicBezTo>
                        <a:cubicBezTo>
                          <a:pt x="3" y="12"/>
                          <a:pt x="3" y="12"/>
                          <a:pt x="3" y="12"/>
                        </a:cubicBezTo>
                        <a:cubicBezTo>
                          <a:pt x="3" y="11"/>
                          <a:pt x="3" y="11"/>
                          <a:pt x="3" y="11"/>
                        </a:cubicBezTo>
                        <a:cubicBezTo>
                          <a:pt x="3" y="12"/>
                          <a:pt x="4" y="12"/>
                          <a:pt x="4" y="12"/>
                        </a:cubicBezTo>
                        <a:cubicBezTo>
                          <a:pt x="5" y="12"/>
                          <a:pt x="5" y="12"/>
                          <a:pt x="5" y="12"/>
                        </a:cubicBezTo>
                        <a:cubicBezTo>
                          <a:pt x="5" y="12"/>
                          <a:pt x="6" y="12"/>
                          <a:pt x="6" y="12"/>
                        </a:cubicBezTo>
                        <a:cubicBezTo>
                          <a:pt x="6" y="11"/>
                          <a:pt x="6" y="11"/>
                          <a:pt x="6" y="11"/>
                        </a:cubicBezTo>
                        <a:cubicBezTo>
                          <a:pt x="7" y="10"/>
                          <a:pt x="7" y="10"/>
                          <a:pt x="7" y="9"/>
                        </a:cubicBezTo>
                        <a:cubicBezTo>
                          <a:pt x="7" y="9"/>
                          <a:pt x="7" y="8"/>
                          <a:pt x="7" y="8"/>
                        </a:cubicBezTo>
                        <a:cubicBezTo>
                          <a:pt x="8" y="7"/>
                          <a:pt x="7" y="6"/>
                          <a:pt x="7" y="6"/>
                        </a:cubicBezTo>
                        <a:cubicBezTo>
                          <a:pt x="6" y="7"/>
                          <a:pt x="7" y="9"/>
                          <a:pt x="6" y="10"/>
                        </a:cubicBezTo>
                        <a:cubicBezTo>
                          <a:pt x="6" y="11"/>
                          <a:pt x="6" y="11"/>
                          <a:pt x="6" y="11"/>
                        </a:cubicBezTo>
                        <a:cubicBezTo>
                          <a:pt x="5" y="11"/>
                          <a:pt x="4" y="10"/>
                          <a:pt x="4" y="10"/>
                        </a:cubicBezTo>
                        <a:cubicBezTo>
                          <a:pt x="3" y="10"/>
                          <a:pt x="3" y="9"/>
                          <a:pt x="3" y="8"/>
                        </a:cubicBezTo>
                        <a:cubicBezTo>
                          <a:pt x="2" y="7"/>
                          <a:pt x="3" y="7"/>
                          <a:pt x="3" y="7"/>
                        </a:cubicBezTo>
                        <a:cubicBezTo>
                          <a:pt x="3" y="7"/>
                          <a:pt x="3" y="7"/>
                          <a:pt x="3" y="7"/>
                        </a:cubicBezTo>
                        <a:cubicBezTo>
                          <a:pt x="4" y="7"/>
                          <a:pt x="4" y="7"/>
                          <a:pt x="4" y="7"/>
                        </a:cubicBezTo>
                        <a:cubicBezTo>
                          <a:pt x="4" y="7"/>
                          <a:pt x="4" y="7"/>
                          <a:pt x="4" y="7"/>
                        </a:cubicBezTo>
                        <a:cubicBezTo>
                          <a:pt x="4" y="7"/>
                          <a:pt x="2" y="5"/>
                          <a:pt x="3" y="3"/>
                        </a:cubicBezTo>
                        <a:cubicBezTo>
                          <a:pt x="4" y="2"/>
                          <a:pt x="4" y="2"/>
                          <a:pt x="4" y="2"/>
                        </a:cubicBezTo>
                        <a:cubicBezTo>
                          <a:pt x="4"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3" name="Freeform 7720">
                    <a:extLst>
                      <a:ext uri="{FF2B5EF4-FFF2-40B4-BE49-F238E27FC236}">
                        <a16:creationId xmlns:a16="http://schemas.microsoft.com/office/drawing/2014/main" xmlns="" id="{1C24BC29-B56B-4CB7-BE18-E824552279BD}"/>
                      </a:ext>
                    </a:extLst>
                  </p:cNvPr>
                  <p:cNvSpPr>
                    <a:spLocks noEditPoints="1"/>
                  </p:cNvSpPr>
                  <p:nvPr/>
                </p:nvSpPr>
                <p:spPr bwMode="auto">
                  <a:xfrm>
                    <a:off x="3922" y="2224"/>
                    <a:ext cx="7" cy="10"/>
                  </a:xfrm>
                  <a:custGeom>
                    <a:avLst/>
                    <a:gdLst>
                      <a:gd name="T0" fmla="*/ 5 w 9"/>
                      <a:gd name="T1" fmla="*/ 11 h 13"/>
                      <a:gd name="T2" fmla="*/ 5 w 9"/>
                      <a:gd name="T3" fmla="*/ 12 h 13"/>
                      <a:gd name="T4" fmla="*/ 7 w 9"/>
                      <a:gd name="T5" fmla="*/ 13 h 13"/>
                      <a:gd name="T6" fmla="*/ 9 w 9"/>
                      <a:gd name="T7" fmla="*/ 12 h 13"/>
                      <a:gd name="T8" fmla="*/ 8 w 9"/>
                      <a:gd name="T9" fmla="*/ 12 h 13"/>
                      <a:gd name="T10" fmla="*/ 7 w 9"/>
                      <a:gd name="T11" fmla="*/ 12 h 13"/>
                      <a:gd name="T12" fmla="*/ 6 w 9"/>
                      <a:gd name="T13" fmla="*/ 12 h 13"/>
                      <a:gd name="T14" fmla="*/ 5 w 9"/>
                      <a:gd name="T15" fmla="*/ 11 h 13"/>
                      <a:gd name="T16" fmla="*/ 7 w 9"/>
                      <a:gd name="T17" fmla="*/ 0 h 13"/>
                      <a:gd name="T18" fmla="*/ 3 w 9"/>
                      <a:gd name="T19" fmla="*/ 2 h 13"/>
                      <a:gd name="T20" fmla="*/ 5 w 9"/>
                      <a:gd name="T21" fmla="*/ 12 h 13"/>
                      <a:gd name="T22" fmla="*/ 5 w 9"/>
                      <a:gd name="T23" fmla="*/ 11 h 13"/>
                      <a:gd name="T24" fmla="*/ 3 w 9"/>
                      <a:gd name="T25" fmla="*/ 9 h 13"/>
                      <a:gd name="T26" fmla="*/ 3 w 9"/>
                      <a:gd name="T27" fmla="*/ 4 h 13"/>
                      <a:gd name="T28" fmla="*/ 4 w 9"/>
                      <a:gd name="T29" fmla="*/ 2 h 13"/>
                      <a:gd name="T30" fmla="*/ 6 w 9"/>
                      <a:gd name="T31" fmla="*/ 0 h 13"/>
                      <a:gd name="T32" fmla="*/ 7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5" y="11"/>
                        </a:moveTo>
                        <a:cubicBezTo>
                          <a:pt x="5" y="12"/>
                          <a:pt x="5" y="12"/>
                          <a:pt x="5" y="12"/>
                        </a:cubicBezTo>
                        <a:cubicBezTo>
                          <a:pt x="5" y="12"/>
                          <a:pt x="6" y="13"/>
                          <a:pt x="7" y="13"/>
                        </a:cubicBezTo>
                        <a:cubicBezTo>
                          <a:pt x="8" y="13"/>
                          <a:pt x="8" y="12"/>
                          <a:pt x="9" y="12"/>
                        </a:cubicBezTo>
                        <a:cubicBezTo>
                          <a:pt x="8" y="12"/>
                          <a:pt x="8" y="12"/>
                          <a:pt x="8" y="12"/>
                        </a:cubicBezTo>
                        <a:cubicBezTo>
                          <a:pt x="8" y="12"/>
                          <a:pt x="7" y="12"/>
                          <a:pt x="7" y="12"/>
                        </a:cubicBezTo>
                        <a:cubicBezTo>
                          <a:pt x="6" y="12"/>
                          <a:pt x="6" y="12"/>
                          <a:pt x="6" y="12"/>
                        </a:cubicBezTo>
                        <a:cubicBezTo>
                          <a:pt x="6" y="12"/>
                          <a:pt x="5" y="12"/>
                          <a:pt x="5" y="11"/>
                        </a:cubicBezTo>
                        <a:close/>
                        <a:moveTo>
                          <a:pt x="7" y="0"/>
                        </a:moveTo>
                        <a:cubicBezTo>
                          <a:pt x="5" y="0"/>
                          <a:pt x="4" y="1"/>
                          <a:pt x="3" y="2"/>
                        </a:cubicBezTo>
                        <a:cubicBezTo>
                          <a:pt x="0" y="7"/>
                          <a:pt x="5" y="12"/>
                          <a:pt x="5" y="12"/>
                        </a:cubicBezTo>
                        <a:cubicBezTo>
                          <a:pt x="5" y="11"/>
                          <a:pt x="5" y="11"/>
                          <a:pt x="5" y="11"/>
                        </a:cubicBezTo>
                        <a:cubicBezTo>
                          <a:pt x="5" y="11"/>
                          <a:pt x="4" y="11"/>
                          <a:pt x="3" y="9"/>
                        </a:cubicBezTo>
                        <a:cubicBezTo>
                          <a:pt x="3" y="8"/>
                          <a:pt x="2" y="6"/>
                          <a:pt x="3" y="4"/>
                        </a:cubicBezTo>
                        <a:cubicBezTo>
                          <a:pt x="3" y="4"/>
                          <a:pt x="3" y="3"/>
                          <a:pt x="4" y="2"/>
                        </a:cubicBezTo>
                        <a:cubicBezTo>
                          <a:pt x="4" y="1"/>
                          <a:pt x="5" y="0"/>
                          <a:pt x="6" y="0"/>
                        </a:cubicBezTo>
                        <a:cubicBezTo>
                          <a:pt x="7" y="0"/>
                          <a:pt x="7"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4" name="Freeform 7721">
                    <a:extLst>
                      <a:ext uri="{FF2B5EF4-FFF2-40B4-BE49-F238E27FC236}">
                        <a16:creationId xmlns:a16="http://schemas.microsoft.com/office/drawing/2014/main" xmlns="" id="{1113D437-1C3E-40D4-9EC1-26F069F20804}"/>
                      </a:ext>
                    </a:extLst>
                  </p:cNvPr>
                  <p:cNvSpPr>
                    <a:spLocks/>
                  </p:cNvSpPr>
                  <p:nvPr/>
                </p:nvSpPr>
                <p:spPr bwMode="auto">
                  <a:xfrm>
                    <a:off x="3928" y="2225"/>
                    <a:ext cx="3" cy="3"/>
                  </a:xfrm>
                  <a:custGeom>
                    <a:avLst/>
                    <a:gdLst>
                      <a:gd name="T0" fmla="*/ 3 w 5"/>
                      <a:gd name="T1" fmla="*/ 1 h 4"/>
                      <a:gd name="T2" fmla="*/ 1 w 5"/>
                      <a:gd name="T3" fmla="*/ 2 h 4"/>
                      <a:gd name="T4" fmla="*/ 2 w 5"/>
                      <a:gd name="T5" fmla="*/ 4 h 4"/>
                      <a:gd name="T6" fmla="*/ 3 w 5"/>
                      <a:gd name="T7" fmla="*/ 1 h 4"/>
                    </a:gdLst>
                    <a:ahLst/>
                    <a:cxnLst>
                      <a:cxn ang="0">
                        <a:pos x="T0" y="T1"/>
                      </a:cxn>
                      <a:cxn ang="0">
                        <a:pos x="T2" y="T3"/>
                      </a:cxn>
                      <a:cxn ang="0">
                        <a:pos x="T4" y="T5"/>
                      </a:cxn>
                      <a:cxn ang="0">
                        <a:pos x="T6" y="T7"/>
                      </a:cxn>
                    </a:cxnLst>
                    <a:rect l="0" t="0" r="r" b="b"/>
                    <a:pathLst>
                      <a:path w="5" h="4">
                        <a:moveTo>
                          <a:pt x="3" y="1"/>
                        </a:moveTo>
                        <a:cubicBezTo>
                          <a:pt x="3" y="1"/>
                          <a:pt x="1" y="0"/>
                          <a:pt x="1" y="2"/>
                        </a:cubicBezTo>
                        <a:cubicBezTo>
                          <a:pt x="0" y="4"/>
                          <a:pt x="1" y="4"/>
                          <a:pt x="2" y="4"/>
                        </a:cubicBezTo>
                        <a:cubicBezTo>
                          <a:pt x="3" y="3"/>
                          <a:pt x="5" y="2"/>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5" name="Freeform 7722">
                    <a:extLst>
                      <a:ext uri="{FF2B5EF4-FFF2-40B4-BE49-F238E27FC236}">
                        <a16:creationId xmlns:a16="http://schemas.microsoft.com/office/drawing/2014/main" xmlns="" id="{883DA9FB-D92E-433C-AB81-1527A1E599ED}"/>
                      </a:ext>
                    </a:extLst>
                  </p:cNvPr>
                  <p:cNvSpPr>
                    <a:spLocks/>
                  </p:cNvSpPr>
                  <p:nvPr/>
                </p:nvSpPr>
                <p:spPr bwMode="auto">
                  <a:xfrm>
                    <a:off x="3933" y="2224"/>
                    <a:ext cx="8" cy="13"/>
                  </a:xfrm>
                  <a:custGeom>
                    <a:avLst/>
                    <a:gdLst>
                      <a:gd name="T0" fmla="*/ 4 w 11"/>
                      <a:gd name="T1" fmla="*/ 17 h 17"/>
                      <a:gd name="T2" fmla="*/ 11 w 11"/>
                      <a:gd name="T3" fmla="*/ 11 h 17"/>
                      <a:gd name="T4" fmla="*/ 2 w 11"/>
                      <a:gd name="T5" fmla="*/ 4 h 17"/>
                      <a:gd name="T6" fmla="*/ 2 w 11"/>
                      <a:gd name="T7" fmla="*/ 11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cubicBezTo>
                          <a:pt x="4" y="17"/>
                          <a:pt x="11" y="17"/>
                          <a:pt x="11" y="11"/>
                        </a:cubicBezTo>
                        <a:cubicBezTo>
                          <a:pt x="11" y="4"/>
                          <a:pt x="2" y="0"/>
                          <a:pt x="2" y="4"/>
                        </a:cubicBezTo>
                        <a:cubicBezTo>
                          <a:pt x="3" y="8"/>
                          <a:pt x="4" y="8"/>
                          <a:pt x="2" y="11"/>
                        </a:cubicBezTo>
                        <a:cubicBezTo>
                          <a:pt x="0" y="14"/>
                          <a:pt x="2" y="17"/>
                          <a:pt x="4"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6" name="Freeform 7723">
                    <a:extLst>
                      <a:ext uri="{FF2B5EF4-FFF2-40B4-BE49-F238E27FC236}">
                        <a16:creationId xmlns:a16="http://schemas.microsoft.com/office/drawing/2014/main" xmlns="" id="{F28C35E8-2754-4C65-9883-E7995480A36F}"/>
                      </a:ext>
                    </a:extLst>
                  </p:cNvPr>
                  <p:cNvSpPr>
                    <a:spLocks noEditPoints="1"/>
                  </p:cNvSpPr>
                  <p:nvPr/>
                </p:nvSpPr>
                <p:spPr bwMode="auto">
                  <a:xfrm>
                    <a:off x="3933" y="2225"/>
                    <a:ext cx="8" cy="12"/>
                  </a:xfrm>
                  <a:custGeom>
                    <a:avLst/>
                    <a:gdLst>
                      <a:gd name="T0" fmla="*/ 2 w 11"/>
                      <a:gd name="T1" fmla="*/ 2 h 16"/>
                      <a:gd name="T2" fmla="*/ 7 w 11"/>
                      <a:gd name="T3" fmla="*/ 2 h 16"/>
                      <a:gd name="T4" fmla="*/ 11 w 11"/>
                      <a:gd name="T5" fmla="*/ 10 h 16"/>
                      <a:gd name="T6" fmla="*/ 10 w 11"/>
                      <a:gd name="T7" fmla="*/ 13 h 16"/>
                      <a:gd name="T8" fmla="*/ 4 w 11"/>
                      <a:gd name="T9" fmla="*/ 16 h 16"/>
                      <a:gd name="T10" fmla="*/ 2 w 11"/>
                      <a:gd name="T11" fmla="*/ 16 h 16"/>
                      <a:gd name="T12" fmla="*/ 1 w 11"/>
                      <a:gd name="T13" fmla="*/ 11 h 16"/>
                      <a:gd name="T14" fmla="*/ 1 w 11"/>
                      <a:gd name="T15" fmla="*/ 10 h 16"/>
                      <a:gd name="T16" fmla="*/ 2 w 11"/>
                      <a:gd name="T17" fmla="*/ 9 h 16"/>
                      <a:gd name="T18" fmla="*/ 2 w 11"/>
                      <a:gd name="T19" fmla="*/ 3 h 16"/>
                      <a:gd name="T20" fmla="*/ 2 w 11"/>
                      <a:gd name="T21" fmla="*/ 2 h 16"/>
                      <a:gd name="T22" fmla="*/ 10 w 11"/>
                      <a:gd name="T23" fmla="*/ 9 h 16"/>
                      <a:gd name="T24" fmla="*/ 7 w 11"/>
                      <a:gd name="T25" fmla="*/ 2 h 16"/>
                      <a:gd name="T26" fmla="*/ 3 w 11"/>
                      <a:gd name="T27" fmla="*/ 2 h 16"/>
                      <a:gd name="T28" fmla="*/ 3 w 11"/>
                      <a:gd name="T29" fmla="*/ 3 h 16"/>
                      <a:gd name="T30" fmla="*/ 3 w 11"/>
                      <a:gd name="T31" fmla="*/ 9 h 16"/>
                      <a:gd name="T32" fmla="*/ 2 w 11"/>
                      <a:gd name="T33" fmla="*/ 11 h 16"/>
                      <a:gd name="T34" fmla="*/ 1 w 11"/>
                      <a:gd name="T35" fmla="*/ 11 h 16"/>
                      <a:gd name="T36" fmla="*/ 2 w 11"/>
                      <a:gd name="T37" fmla="*/ 15 h 16"/>
                      <a:gd name="T38" fmla="*/ 4 w 11"/>
                      <a:gd name="T39" fmla="*/ 16 h 16"/>
                      <a:gd name="T40" fmla="*/ 4 w 11"/>
                      <a:gd name="T41" fmla="*/ 16 h 16"/>
                      <a:gd name="T42" fmla="*/ 4 w 11"/>
                      <a:gd name="T43" fmla="*/ 16 h 16"/>
                      <a:gd name="T44" fmla="*/ 4 w 11"/>
                      <a:gd name="T45" fmla="*/ 16 h 16"/>
                      <a:gd name="T46" fmla="*/ 6 w 11"/>
                      <a:gd name="T47" fmla="*/ 15 h 16"/>
                      <a:gd name="T48" fmla="*/ 10 w 11"/>
                      <a:gd name="T49" fmla="*/ 12 h 16"/>
                      <a:gd name="T50" fmla="*/ 10 w 11"/>
                      <a:gd name="T5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6">
                        <a:moveTo>
                          <a:pt x="2" y="2"/>
                        </a:moveTo>
                        <a:cubicBezTo>
                          <a:pt x="3" y="0"/>
                          <a:pt x="5" y="1"/>
                          <a:pt x="7" y="2"/>
                        </a:cubicBezTo>
                        <a:cubicBezTo>
                          <a:pt x="9" y="3"/>
                          <a:pt x="11" y="6"/>
                          <a:pt x="11" y="10"/>
                        </a:cubicBezTo>
                        <a:cubicBezTo>
                          <a:pt x="11" y="11"/>
                          <a:pt x="11" y="12"/>
                          <a:pt x="10" y="13"/>
                        </a:cubicBezTo>
                        <a:cubicBezTo>
                          <a:pt x="9" y="16"/>
                          <a:pt x="5" y="16"/>
                          <a:pt x="4" y="16"/>
                        </a:cubicBezTo>
                        <a:cubicBezTo>
                          <a:pt x="3" y="16"/>
                          <a:pt x="3" y="16"/>
                          <a:pt x="2" y="16"/>
                        </a:cubicBezTo>
                        <a:cubicBezTo>
                          <a:pt x="1" y="15"/>
                          <a:pt x="0" y="13"/>
                          <a:pt x="1" y="11"/>
                        </a:cubicBezTo>
                        <a:cubicBezTo>
                          <a:pt x="1" y="10"/>
                          <a:pt x="1" y="10"/>
                          <a:pt x="1" y="10"/>
                        </a:cubicBezTo>
                        <a:cubicBezTo>
                          <a:pt x="2" y="10"/>
                          <a:pt x="2" y="9"/>
                          <a:pt x="2" y="9"/>
                        </a:cubicBezTo>
                        <a:cubicBezTo>
                          <a:pt x="3" y="7"/>
                          <a:pt x="2" y="6"/>
                          <a:pt x="2" y="3"/>
                        </a:cubicBezTo>
                        <a:cubicBezTo>
                          <a:pt x="2" y="2"/>
                          <a:pt x="2" y="2"/>
                          <a:pt x="2" y="2"/>
                        </a:cubicBezTo>
                        <a:close/>
                        <a:moveTo>
                          <a:pt x="10" y="9"/>
                        </a:moveTo>
                        <a:cubicBezTo>
                          <a:pt x="11" y="6"/>
                          <a:pt x="9" y="4"/>
                          <a:pt x="7" y="2"/>
                        </a:cubicBezTo>
                        <a:cubicBezTo>
                          <a:pt x="5" y="1"/>
                          <a:pt x="3" y="1"/>
                          <a:pt x="3" y="2"/>
                        </a:cubicBezTo>
                        <a:cubicBezTo>
                          <a:pt x="3" y="2"/>
                          <a:pt x="3" y="3"/>
                          <a:pt x="3" y="3"/>
                        </a:cubicBezTo>
                        <a:cubicBezTo>
                          <a:pt x="3" y="6"/>
                          <a:pt x="4" y="7"/>
                          <a:pt x="3" y="9"/>
                        </a:cubicBezTo>
                        <a:cubicBezTo>
                          <a:pt x="3" y="9"/>
                          <a:pt x="2" y="10"/>
                          <a:pt x="2" y="11"/>
                        </a:cubicBezTo>
                        <a:cubicBezTo>
                          <a:pt x="1" y="11"/>
                          <a:pt x="1" y="11"/>
                          <a:pt x="1" y="11"/>
                        </a:cubicBezTo>
                        <a:cubicBezTo>
                          <a:pt x="1" y="13"/>
                          <a:pt x="1" y="15"/>
                          <a:pt x="2" y="15"/>
                        </a:cubicBezTo>
                        <a:cubicBezTo>
                          <a:pt x="3" y="16"/>
                          <a:pt x="3" y="16"/>
                          <a:pt x="4" y="16"/>
                        </a:cubicBezTo>
                        <a:cubicBezTo>
                          <a:pt x="4" y="16"/>
                          <a:pt x="4" y="16"/>
                          <a:pt x="4" y="16"/>
                        </a:cubicBezTo>
                        <a:cubicBezTo>
                          <a:pt x="4" y="16"/>
                          <a:pt x="4" y="16"/>
                          <a:pt x="4" y="16"/>
                        </a:cubicBezTo>
                        <a:cubicBezTo>
                          <a:pt x="4" y="16"/>
                          <a:pt x="4" y="16"/>
                          <a:pt x="4" y="16"/>
                        </a:cubicBezTo>
                        <a:cubicBezTo>
                          <a:pt x="4" y="16"/>
                          <a:pt x="5" y="16"/>
                          <a:pt x="6" y="15"/>
                        </a:cubicBezTo>
                        <a:cubicBezTo>
                          <a:pt x="8" y="15"/>
                          <a:pt x="9" y="14"/>
                          <a:pt x="10" y="12"/>
                        </a:cubicBezTo>
                        <a:cubicBezTo>
                          <a:pt x="10" y="11"/>
                          <a:pt x="10" y="11"/>
                          <a:pt x="10"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7" name="Freeform 7724">
                    <a:extLst>
                      <a:ext uri="{FF2B5EF4-FFF2-40B4-BE49-F238E27FC236}">
                        <a16:creationId xmlns:a16="http://schemas.microsoft.com/office/drawing/2014/main" xmlns="" id="{5BA1FB1A-D789-4E64-81CE-EC9CCA07620A}"/>
                      </a:ext>
                    </a:extLst>
                  </p:cNvPr>
                  <p:cNvSpPr>
                    <a:spLocks noEditPoints="1"/>
                  </p:cNvSpPr>
                  <p:nvPr/>
                </p:nvSpPr>
                <p:spPr bwMode="auto">
                  <a:xfrm>
                    <a:off x="3934" y="2228"/>
                    <a:ext cx="6" cy="9"/>
                  </a:xfrm>
                  <a:custGeom>
                    <a:avLst/>
                    <a:gdLst>
                      <a:gd name="T0" fmla="*/ 3 w 9"/>
                      <a:gd name="T1" fmla="*/ 4 h 12"/>
                      <a:gd name="T2" fmla="*/ 0 w 9"/>
                      <a:gd name="T3" fmla="*/ 9 h 12"/>
                      <a:gd name="T4" fmla="*/ 0 w 9"/>
                      <a:gd name="T5" fmla="*/ 9 h 12"/>
                      <a:gd name="T6" fmla="*/ 1 w 9"/>
                      <a:gd name="T7" fmla="*/ 11 h 12"/>
                      <a:gd name="T8" fmla="*/ 2 w 9"/>
                      <a:gd name="T9" fmla="*/ 12 h 12"/>
                      <a:gd name="T10" fmla="*/ 3 w 9"/>
                      <a:gd name="T11" fmla="*/ 12 h 12"/>
                      <a:gd name="T12" fmla="*/ 3 w 9"/>
                      <a:gd name="T13" fmla="*/ 12 h 12"/>
                      <a:gd name="T14" fmla="*/ 3 w 9"/>
                      <a:gd name="T15" fmla="*/ 12 h 12"/>
                      <a:gd name="T16" fmla="*/ 3 w 9"/>
                      <a:gd name="T17" fmla="*/ 12 h 12"/>
                      <a:gd name="T18" fmla="*/ 3 w 9"/>
                      <a:gd name="T19" fmla="*/ 12 h 12"/>
                      <a:gd name="T20" fmla="*/ 5 w 9"/>
                      <a:gd name="T21" fmla="*/ 11 h 12"/>
                      <a:gd name="T22" fmla="*/ 8 w 9"/>
                      <a:gd name="T23" fmla="*/ 9 h 12"/>
                      <a:gd name="T24" fmla="*/ 8 w 9"/>
                      <a:gd name="T25" fmla="*/ 7 h 12"/>
                      <a:gd name="T26" fmla="*/ 8 w 9"/>
                      <a:gd name="T27" fmla="*/ 5 h 12"/>
                      <a:gd name="T28" fmla="*/ 8 w 9"/>
                      <a:gd name="T29" fmla="*/ 5 h 12"/>
                      <a:gd name="T30" fmla="*/ 5 w 9"/>
                      <a:gd name="T31" fmla="*/ 8 h 12"/>
                      <a:gd name="T32" fmla="*/ 5 w 9"/>
                      <a:gd name="T33" fmla="*/ 9 h 12"/>
                      <a:gd name="T34" fmla="*/ 4 w 9"/>
                      <a:gd name="T35" fmla="*/ 10 h 12"/>
                      <a:gd name="T36" fmla="*/ 3 w 9"/>
                      <a:gd name="T37" fmla="*/ 10 h 12"/>
                      <a:gd name="T38" fmla="*/ 1 w 9"/>
                      <a:gd name="T39" fmla="*/ 8 h 12"/>
                      <a:gd name="T40" fmla="*/ 3 w 9"/>
                      <a:gd name="T41" fmla="*/ 4 h 12"/>
                      <a:gd name="T42" fmla="*/ 8 w 9"/>
                      <a:gd name="T43" fmla="*/ 0 h 12"/>
                      <a:gd name="T44" fmla="*/ 6 w 9"/>
                      <a:gd name="T45" fmla="*/ 1 h 12"/>
                      <a:gd name="T46" fmla="*/ 8 w 9"/>
                      <a:gd name="T47" fmla="*/ 3 h 12"/>
                      <a:gd name="T48" fmla="*/ 8 w 9"/>
                      <a:gd name="T49" fmla="*/ 1 h 12"/>
                      <a:gd name="T50" fmla="*/ 8 w 9"/>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3" y="4"/>
                        </a:moveTo>
                        <a:cubicBezTo>
                          <a:pt x="3" y="6"/>
                          <a:pt x="2" y="8"/>
                          <a:pt x="0" y="9"/>
                        </a:cubicBezTo>
                        <a:cubicBezTo>
                          <a:pt x="0" y="9"/>
                          <a:pt x="0" y="9"/>
                          <a:pt x="0" y="9"/>
                        </a:cubicBezTo>
                        <a:cubicBezTo>
                          <a:pt x="0" y="10"/>
                          <a:pt x="1" y="11"/>
                          <a:pt x="1"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5" y="11"/>
                        </a:cubicBezTo>
                        <a:cubicBezTo>
                          <a:pt x="6" y="11"/>
                          <a:pt x="7" y="10"/>
                          <a:pt x="8" y="9"/>
                        </a:cubicBezTo>
                        <a:cubicBezTo>
                          <a:pt x="8" y="8"/>
                          <a:pt x="9" y="8"/>
                          <a:pt x="8" y="7"/>
                        </a:cubicBezTo>
                        <a:cubicBezTo>
                          <a:pt x="8" y="6"/>
                          <a:pt x="8" y="6"/>
                          <a:pt x="8" y="5"/>
                        </a:cubicBezTo>
                        <a:cubicBezTo>
                          <a:pt x="8" y="5"/>
                          <a:pt x="8" y="5"/>
                          <a:pt x="8" y="5"/>
                        </a:cubicBezTo>
                        <a:cubicBezTo>
                          <a:pt x="7" y="7"/>
                          <a:pt x="5" y="7"/>
                          <a:pt x="5" y="8"/>
                        </a:cubicBezTo>
                        <a:cubicBezTo>
                          <a:pt x="5" y="8"/>
                          <a:pt x="6" y="9"/>
                          <a:pt x="5" y="9"/>
                        </a:cubicBezTo>
                        <a:cubicBezTo>
                          <a:pt x="5" y="10"/>
                          <a:pt x="4" y="10"/>
                          <a:pt x="4" y="10"/>
                        </a:cubicBezTo>
                        <a:cubicBezTo>
                          <a:pt x="3" y="10"/>
                          <a:pt x="3" y="10"/>
                          <a:pt x="3" y="10"/>
                        </a:cubicBezTo>
                        <a:cubicBezTo>
                          <a:pt x="3" y="9"/>
                          <a:pt x="1" y="10"/>
                          <a:pt x="1" y="8"/>
                        </a:cubicBezTo>
                        <a:cubicBezTo>
                          <a:pt x="2" y="7"/>
                          <a:pt x="4" y="6"/>
                          <a:pt x="3" y="4"/>
                        </a:cubicBezTo>
                        <a:close/>
                        <a:moveTo>
                          <a:pt x="8" y="0"/>
                        </a:moveTo>
                        <a:cubicBezTo>
                          <a:pt x="7" y="0"/>
                          <a:pt x="7" y="0"/>
                          <a:pt x="6" y="1"/>
                        </a:cubicBezTo>
                        <a:cubicBezTo>
                          <a:pt x="7" y="1"/>
                          <a:pt x="7" y="2"/>
                          <a:pt x="8" y="3"/>
                        </a:cubicBezTo>
                        <a:cubicBezTo>
                          <a:pt x="8" y="2"/>
                          <a:pt x="8" y="2"/>
                          <a:pt x="8" y="1"/>
                        </a:cubicBezTo>
                        <a:cubicBezTo>
                          <a:pt x="8" y="0"/>
                          <a:pt x="8"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8" name="Freeform 7725">
                    <a:extLst>
                      <a:ext uri="{FF2B5EF4-FFF2-40B4-BE49-F238E27FC236}">
                        <a16:creationId xmlns:a16="http://schemas.microsoft.com/office/drawing/2014/main" xmlns="" id="{D049F8C7-15B8-41BB-9FA3-6E17F6BC19F5}"/>
                      </a:ext>
                    </a:extLst>
                  </p:cNvPr>
                  <p:cNvSpPr>
                    <a:spLocks noEditPoints="1"/>
                  </p:cNvSpPr>
                  <p:nvPr/>
                </p:nvSpPr>
                <p:spPr bwMode="auto">
                  <a:xfrm>
                    <a:off x="3934" y="2228"/>
                    <a:ext cx="6" cy="9"/>
                  </a:xfrm>
                  <a:custGeom>
                    <a:avLst/>
                    <a:gdLst>
                      <a:gd name="T0" fmla="*/ 8 w 8"/>
                      <a:gd name="T1" fmla="*/ 9 h 12"/>
                      <a:gd name="T2" fmla="*/ 5 w 8"/>
                      <a:gd name="T3" fmla="*/ 11 h 12"/>
                      <a:gd name="T4" fmla="*/ 3 w 8"/>
                      <a:gd name="T5" fmla="*/ 12 h 12"/>
                      <a:gd name="T6" fmla="*/ 3 w 8"/>
                      <a:gd name="T7" fmla="*/ 12 h 12"/>
                      <a:gd name="T8" fmla="*/ 3 w 8"/>
                      <a:gd name="T9" fmla="*/ 12 h 12"/>
                      <a:gd name="T10" fmla="*/ 3 w 8"/>
                      <a:gd name="T11" fmla="*/ 12 h 12"/>
                      <a:gd name="T12" fmla="*/ 3 w 8"/>
                      <a:gd name="T13" fmla="*/ 12 h 12"/>
                      <a:gd name="T14" fmla="*/ 8 w 8"/>
                      <a:gd name="T15" fmla="*/ 10 h 12"/>
                      <a:gd name="T16" fmla="*/ 8 w 8"/>
                      <a:gd name="T17" fmla="*/ 9 h 12"/>
                      <a:gd name="T18" fmla="*/ 0 w 8"/>
                      <a:gd name="T19" fmla="*/ 9 h 12"/>
                      <a:gd name="T20" fmla="*/ 0 w 8"/>
                      <a:gd name="T21" fmla="*/ 9 h 12"/>
                      <a:gd name="T22" fmla="*/ 2 w 8"/>
                      <a:gd name="T23" fmla="*/ 12 h 12"/>
                      <a:gd name="T24" fmla="*/ 3 w 8"/>
                      <a:gd name="T25" fmla="*/ 12 h 12"/>
                      <a:gd name="T26" fmla="*/ 3 w 8"/>
                      <a:gd name="T27" fmla="*/ 12 h 12"/>
                      <a:gd name="T28" fmla="*/ 2 w 8"/>
                      <a:gd name="T29" fmla="*/ 12 h 12"/>
                      <a:gd name="T30" fmla="*/ 1 w 8"/>
                      <a:gd name="T31" fmla="*/ 11 h 12"/>
                      <a:gd name="T32" fmla="*/ 0 w 8"/>
                      <a:gd name="T33" fmla="*/ 9 h 12"/>
                      <a:gd name="T34" fmla="*/ 8 w 8"/>
                      <a:gd name="T35" fmla="*/ 0 h 12"/>
                      <a:gd name="T36" fmla="*/ 8 w 8"/>
                      <a:gd name="T37" fmla="*/ 1 h 12"/>
                      <a:gd name="T38" fmla="*/ 8 w 8"/>
                      <a:gd name="T39" fmla="*/ 1 h 12"/>
                      <a:gd name="T40" fmla="*/ 8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8" y="9"/>
                        </a:moveTo>
                        <a:cubicBezTo>
                          <a:pt x="7" y="10"/>
                          <a:pt x="6" y="11"/>
                          <a:pt x="5" y="11"/>
                        </a:cubicBezTo>
                        <a:cubicBezTo>
                          <a:pt x="4"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6" y="12"/>
                          <a:pt x="8" y="10"/>
                        </a:cubicBezTo>
                        <a:cubicBezTo>
                          <a:pt x="8" y="9"/>
                          <a:pt x="8" y="9"/>
                          <a:pt x="8" y="9"/>
                        </a:cubicBezTo>
                        <a:close/>
                        <a:moveTo>
                          <a:pt x="0" y="9"/>
                        </a:moveTo>
                        <a:cubicBezTo>
                          <a:pt x="0" y="9"/>
                          <a:pt x="0" y="9"/>
                          <a:pt x="0" y="9"/>
                        </a:cubicBezTo>
                        <a:cubicBezTo>
                          <a:pt x="0" y="11"/>
                          <a:pt x="1" y="12"/>
                          <a:pt x="2" y="12"/>
                        </a:cubicBezTo>
                        <a:cubicBezTo>
                          <a:pt x="3" y="12"/>
                          <a:pt x="3" y="12"/>
                          <a:pt x="3" y="12"/>
                        </a:cubicBezTo>
                        <a:cubicBezTo>
                          <a:pt x="3" y="12"/>
                          <a:pt x="3" y="12"/>
                          <a:pt x="3" y="12"/>
                        </a:cubicBezTo>
                        <a:cubicBezTo>
                          <a:pt x="2" y="12"/>
                          <a:pt x="2" y="12"/>
                          <a:pt x="2" y="12"/>
                        </a:cubicBezTo>
                        <a:cubicBezTo>
                          <a:pt x="2" y="12"/>
                          <a:pt x="2" y="12"/>
                          <a:pt x="1" y="11"/>
                        </a:cubicBezTo>
                        <a:cubicBezTo>
                          <a:pt x="1" y="11"/>
                          <a:pt x="0" y="10"/>
                          <a:pt x="0" y="9"/>
                        </a:cubicBezTo>
                        <a:close/>
                        <a:moveTo>
                          <a:pt x="8" y="0"/>
                        </a:moveTo>
                        <a:cubicBezTo>
                          <a:pt x="8" y="1"/>
                          <a:pt x="8" y="1"/>
                          <a:pt x="8" y="1"/>
                        </a:cubicBezTo>
                        <a:cubicBezTo>
                          <a:pt x="8" y="1"/>
                          <a:pt x="8" y="1"/>
                          <a:pt x="8" y="1"/>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9" name="Freeform 7726">
                    <a:extLst>
                      <a:ext uri="{FF2B5EF4-FFF2-40B4-BE49-F238E27FC236}">
                        <a16:creationId xmlns:a16="http://schemas.microsoft.com/office/drawing/2014/main" xmlns="" id="{0BAC149F-274C-4675-882E-87C6CF5A1D9F}"/>
                      </a:ext>
                    </a:extLst>
                  </p:cNvPr>
                  <p:cNvSpPr>
                    <a:spLocks/>
                  </p:cNvSpPr>
                  <p:nvPr/>
                </p:nvSpPr>
                <p:spPr bwMode="auto">
                  <a:xfrm>
                    <a:off x="3936" y="2228"/>
                    <a:ext cx="3" cy="4"/>
                  </a:xfrm>
                  <a:custGeom>
                    <a:avLst/>
                    <a:gdLst>
                      <a:gd name="T0" fmla="*/ 2 w 4"/>
                      <a:gd name="T1" fmla="*/ 1 h 6"/>
                      <a:gd name="T2" fmla="*/ 3 w 4"/>
                      <a:gd name="T3" fmla="*/ 3 h 6"/>
                      <a:gd name="T4" fmla="*/ 1 w 4"/>
                      <a:gd name="T5" fmla="*/ 4 h 6"/>
                      <a:gd name="T6" fmla="*/ 2 w 4"/>
                      <a:gd name="T7" fmla="*/ 1 h 6"/>
                    </a:gdLst>
                    <a:ahLst/>
                    <a:cxnLst>
                      <a:cxn ang="0">
                        <a:pos x="T0" y="T1"/>
                      </a:cxn>
                      <a:cxn ang="0">
                        <a:pos x="T2" y="T3"/>
                      </a:cxn>
                      <a:cxn ang="0">
                        <a:pos x="T4" y="T5"/>
                      </a:cxn>
                      <a:cxn ang="0">
                        <a:pos x="T6" y="T7"/>
                      </a:cxn>
                    </a:cxnLst>
                    <a:rect l="0" t="0" r="r" b="b"/>
                    <a:pathLst>
                      <a:path w="4" h="6">
                        <a:moveTo>
                          <a:pt x="2" y="1"/>
                        </a:moveTo>
                        <a:cubicBezTo>
                          <a:pt x="2" y="1"/>
                          <a:pt x="4" y="1"/>
                          <a:pt x="3" y="3"/>
                        </a:cubicBezTo>
                        <a:cubicBezTo>
                          <a:pt x="2" y="6"/>
                          <a:pt x="2" y="5"/>
                          <a:pt x="1" y="4"/>
                        </a:cubicBezTo>
                        <a:cubicBezTo>
                          <a:pt x="1" y="3"/>
                          <a:pt x="0" y="0"/>
                          <a:pt x="2"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0" name="Freeform 7727">
                    <a:extLst>
                      <a:ext uri="{FF2B5EF4-FFF2-40B4-BE49-F238E27FC236}">
                        <a16:creationId xmlns:a16="http://schemas.microsoft.com/office/drawing/2014/main" xmlns="" id="{54F8C3BD-263E-4114-A0A8-F2B100CBD9E0}"/>
                      </a:ext>
                    </a:extLst>
                  </p:cNvPr>
                  <p:cNvSpPr>
                    <a:spLocks/>
                  </p:cNvSpPr>
                  <p:nvPr/>
                </p:nvSpPr>
                <p:spPr bwMode="auto">
                  <a:xfrm>
                    <a:off x="3940" y="2223"/>
                    <a:ext cx="12" cy="8"/>
                  </a:xfrm>
                  <a:custGeom>
                    <a:avLst/>
                    <a:gdLst>
                      <a:gd name="T0" fmla="*/ 15 w 17"/>
                      <a:gd name="T1" fmla="*/ 4 h 11"/>
                      <a:gd name="T2" fmla="*/ 13 w 17"/>
                      <a:gd name="T3" fmla="*/ 11 h 11"/>
                      <a:gd name="T4" fmla="*/ 5 w 17"/>
                      <a:gd name="T5" fmla="*/ 8 h 11"/>
                      <a:gd name="T6" fmla="*/ 5 w 17"/>
                      <a:gd name="T7" fmla="*/ 1 h 11"/>
                      <a:gd name="T8" fmla="*/ 15 w 17"/>
                      <a:gd name="T9" fmla="*/ 4 h 11"/>
                    </a:gdLst>
                    <a:ahLst/>
                    <a:cxnLst>
                      <a:cxn ang="0">
                        <a:pos x="T0" y="T1"/>
                      </a:cxn>
                      <a:cxn ang="0">
                        <a:pos x="T2" y="T3"/>
                      </a:cxn>
                      <a:cxn ang="0">
                        <a:pos x="T4" y="T5"/>
                      </a:cxn>
                      <a:cxn ang="0">
                        <a:pos x="T6" y="T7"/>
                      </a:cxn>
                      <a:cxn ang="0">
                        <a:pos x="T8" y="T9"/>
                      </a:cxn>
                    </a:cxnLst>
                    <a:rect l="0" t="0" r="r" b="b"/>
                    <a:pathLst>
                      <a:path w="17" h="11">
                        <a:moveTo>
                          <a:pt x="15" y="4"/>
                        </a:moveTo>
                        <a:cubicBezTo>
                          <a:pt x="15" y="4"/>
                          <a:pt x="17" y="10"/>
                          <a:pt x="13" y="11"/>
                        </a:cubicBezTo>
                        <a:cubicBezTo>
                          <a:pt x="8" y="11"/>
                          <a:pt x="9" y="8"/>
                          <a:pt x="5" y="8"/>
                        </a:cubicBezTo>
                        <a:cubicBezTo>
                          <a:pt x="0" y="7"/>
                          <a:pt x="0" y="2"/>
                          <a:pt x="5" y="1"/>
                        </a:cubicBezTo>
                        <a:cubicBezTo>
                          <a:pt x="9" y="0"/>
                          <a:pt x="15" y="1"/>
                          <a:pt x="15"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1" name="Freeform 7728">
                    <a:extLst>
                      <a:ext uri="{FF2B5EF4-FFF2-40B4-BE49-F238E27FC236}">
                        <a16:creationId xmlns:a16="http://schemas.microsoft.com/office/drawing/2014/main" xmlns="" id="{1899FBD5-06CE-433B-9724-DFD2811DF696}"/>
                      </a:ext>
                    </a:extLst>
                  </p:cNvPr>
                  <p:cNvSpPr>
                    <a:spLocks noEditPoints="1"/>
                  </p:cNvSpPr>
                  <p:nvPr/>
                </p:nvSpPr>
                <p:spPr bwMode="auto">
                  <a:xfrm>
                    <a:off x="3940" y="2223"/>
                    <a:ext cx="12" cy="8"/>
                  </a:xfrm>
                  <a:custGeom>
                    <a:avLst/>
                    <a:gdLst>
                      <a:gd name="T0" fmla="*/ 12 w 15"/>
                      <a:gd name="T1" fmla="*/ 11 h 11"/>
                      <a:gd name="T2" fmla="*/ 9 w 15"/>
                      <a:gd name="T3" fmla="*/ 11 h 11"/>
                      <a:gd name="T4" fmla="*/ 9 w 15"/>
                      <a:gd name="T5" fmla="*/ 11 h 11"/>
                      <a:gd name="T6" fmla="*/ 6 w 15"/>
                      <a:gd name="T7" fmla="*/ 9 h 11"/>
                      <a:gd name="T8" fmla="*/ 4 w 15"/>
                      <a:gd name="T9" fmla="*/ 8 h 11"/>
                      <a:gd name="T10" fmla="*/ 2 w 15"/>
                      <a:gd name="T11" fmla="*/ 8 h 11"/>
                      <a:gd name="T12" fmla="*/ 0 w 15"/>
                      <a:gd name="T13" fmla="*/ 3 h 11"/>
                      <a:gd name="T14" fmla="*/ 3 w 15"/>
                      <a:gd name="T15" fmla="*/ 0 h 11"/>
                      <a:gd name="T16" fmla="*/ 11 w 15"/>
                      <a:gd name="T17" fmla="*/ 1 h 11"/>
                      <a:gd name="T18" fmla="*/ 14 w 15"/>
                      <a:gd name="T19" fmla="*/ 4 h 11"/>
                      <a:gd name="T20" fmla="*/ 14 w 15"/>
                      <a:gd name="T21" fmla="*/ 9 h 11"/>
                      <a:gd name="T22" fmla="*/ 12 w 15"/>
                      <a:gd name="T23" fmla="*/ 11 h 11"/>
                      <a:gd name="T24" fmla="*/ 14 w 15"/>
                      <a:gd name="T25" fmla="*/ 4 h 11"/>
                      <a:gd name="T26" fmla="*/ 14 w 15"/>
                      <a:gd name="T27" fmla="*/ 4 h 11"/>
                      <a:gd name="T28" fmla="*/ 14 w 15"/>
                      <a:gd name="T29" fmla="*/ 4 h 11"/>
                      <a:gd name="T30" fmla="*/ 11 w 15"/>
                      <a:gd name="T31" fmla="*/ 2 h 11"/>
                      <a:gd name="T32" fmla="*/ 4 w 15"/>
                      <a:gd name="T33" fmla="*/ 1 h 11"/>
                      <a:gd name="T34" fmla="*/ 1 w 15"/>
                      <a:gd name="T35" fmla="*/ 3 h 11"/>
                      <a:gd name="T36" fmla="*/ 2 w 15"/>
                      <a:gd name="T37" fmla="*/ 7 h 11"/>
                      <a:gd name="T38" fmla="*/ 4 w 15"/>
                      <a:gd name="T39" fmla="*/ 7 h 11"/>
                      <a:gd name="T40" fmla="*/ 6 w 15"/>
                      <a:gd name="T41" fmla="*/ 8 h 11"/>
                      <a:gd name="T42" fmla="*/ 9 w 15"/>
                      <a:gd name="T43" fmla="*/ 10 h 11"/>
                      <a:gd name="T44" fmla="*/ 12 w 15"/>
                      <a:gd name="T45" fmla="*/ 10 h 11"/>
                      <a:gd name="T46" fmla="*/ 14 w 15"/>
                      <a:gd name="T47" fmla="*/ 9 h 11"/>
                      <a:gd name="T48" fmla="*/ 14 w 1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1">
                        <a:moveTo>
                          <a:pt x="12" y="11"/>
                        </a:moveTo>
                        <a:cubicBezTo>
                          <a:pt x="10" y="11"/>
                          <a:pt x="9" y="11"/>
                          <a:pt x="9" y="11"/>
                        </a:cubicBezTo>
                        <a:cubicBezTo>
                          <a:pt x="9" y="11"/>
                          <a:pt x="9" y="11"/>
                          <a:pt x="9" y="11"/>
                        </a:cubicBezTo>
                        <a:cubicBezTo>
                          <a:pt x="7" y="10"/>
                          <a:pt x="7" y="9"/>
                          <a:pt x="6" y="9"/>
                        </a:cubicBezTo>
                        <a:cubicBezTo>
                          <a:pt x="5" y="8"/>
                          <a:pt x="4" y="8"/>
                          <a:pt x="4" y="8"/>
                        </a:cubicBezTo>
                        <a:cubicBezTo>
                          <a:pt x="3" y="8"/>
                          <a:pt x="3" y="8"/>
                          <a:pt x="2" y="8"/>
                        </a:cubicBezTo>
                        <a:cubicBezTo>
                          <a:pt x="0" y="7"/>
                          <a:pt x="0" y="5"/>
                          <a:pt x="0" y="3"/>
                        </a:cubicBezTo>
                        <a:cubicBezTo>
                          <a:pt x="1" y="2"/>
                          <a:pt x="2" y="1"/>
                          <a:pt x="3" y="0"/>
                        </a:cubicBezTo>
                        <a:cubicBezTo>
                          <a:pt x="6" y="0"/>
                          <a:pt x="9" y="0"/>
                          <a:pt x="11" y="1"/>
                        </a:cubicBezTo>
                        <a:cubicBezTo>
                          <a:pt x="13" y="2"/>
                          <a:pt x="14" y="3"/>
                          <a:pt x="14" y="4"/>
                        </a:cubicBezTo>
                        <a:cubicBezTo>
                          <a:pt x="14" y="5"/>
                          <a:pt x="15" y="7"/>
                          <a:pt x="14" y="9"/>
                        </a:cubicBezTo>
                        <a:cubicBezTo>
                          <a:pt x="14" y="10"/>
                          <a:pt x="13" y="11"/>
                          <a:pt x="12" y="11"/>
                        </a:cubicBezTo>
                        <a:close/>
                        <a:moveTo>
                          <a:pt x="14" y="4"/>
                        </a:moveTo>
                        <a:cubicBezTo>
                          <a:pt x="14" y="4"/>
                          <a:pt x="14" y="4"/>
                          <a:pt x="14" y="4"/>
                        </a:cubicBezTo>
                        <a:cubicBezTo>
                          <a:pt x="14" y="4"/>
                          <a:pt x="14" y="4"/>
                          <a:pt x="14" y="4"/>
                        </a:cubicBezTo>
                        <a:cubicBezTo>
                          <a:pt x="13" y="3"/>
                          <a:pt x="13" y="2"/>
                          <a:pt x="11" y="2"/>
                        </a:cubicBezTo>
                        <a:cubicBezTo>
                          <a:pt x="9" y="1"/>
                          <a:pt x="6" y="1"/>
                          <a:pt x="4" y="1"/>
                        </a:cubicBezTo>
                        <a:cubicBezTo>
                          <a:pt x="2" y="1"/>
                          <a:pt x="2" y="2"/>
                          <a:pt x="1" y="3"/>
                        </a:cubicBezTo>
                        <a:cubicBezTo>
                          <a:pt x="0" y="5"/>
                          <a:pt x="1" y="6"/>
                          <a:pt x="2" y="7"/>
                        </a:cubicBezTo>
                        <a:cubicBezTo>
                          <a:pt x="3" y="7"/>
                          <a:pt x="3" y="7"/>
                          <a:pt x="4" y="7"/>
                        </a:cubicBezTo>
                        <a:cubicBezTo>
                          <a:pt x="5" y="7"/>
                          <a:pt x="5" y="8"/>
                          <a:pt x="6" y="8"/>
                        </a:cubicBezTo>
                        <a:cubicBezTo>
                          <a:pt x="7" y="9"/>
                          <a:pt x="8" y="10"/>
                          <a:pt x="9" y="10"/>
                        </a:cubicBezTo>
                        <a:cubicBezTo>
                          <a:pt x="10" y="10"/>
                          <a:pt x="10" y="10"/>
                          <a:pt x="12" y="10"/>
                        </a:cubicBezTo>
                        <a:cubicBezTo>
                          <a:pt x="13" y="10"/>
                          <a:pt x="13" y="10"/>
                          <a:pt x="14" y="9"/>
                        </a:cubicBezTo>
                        <a:cubicBezTo>
                          <a:pt x="15" y="7"/>
                          <a:pt x="14" y="4"/>
                          <a:pt x="14"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2" name="Freeform 7729">
                    <a:extLst>
                      <a:ext uri="{FF2B5EF4-FFF2-40B4-BE49-F238E27FC236}">
                        <a16:creationId xmlns:a16="http://schemas.microsoft.com/office/drawing/2014/main" xmlns="" id="{D93E8AFF-4761-4A77-8040-8C0EC96F1780}"/>
                      </a:ext>
                    </a:extLst>
                  </p:cNvPr>
                  <p:cNvSpPr>
                    <a:spLocks/>
                  </p:cNvSpPr>
                  <p:nvPr/>
                </p:nvSpPr>
                <p:spPr bwMode="auto">
                  <a:xfrm>
                    <a:off x="3942" y="2223"/>
                    <a:ext cx="10" cy="7"/>
                  </a:xfrm>
                  <a:custGeom>
                    <a:avLst/>
                    <a:gdLst>
                      <a:gd name="T0" fmla="*/ 4 w 13"/>
                      <a:gd name="T1" fmla="*/ 0 h 9"/>
                      <a:gd name="T2" fmla="*/ 2 w 13"/>
                      <a:gd name="T3" fmla="*/ 0 h 9"/>
                      <a:gd name="T4" fmla="*/ 0 w 13"/>
                      <a:gd name="T5" fmla="*/ 1 h 9"/>
                      <a:gd name="T6" fmla="*/ 1 w 13"/>
                      <a:gd name="T7" fmla="*/ 2 h 9"/>
                      <a:gd name="T8" fmla="*/ 3 w 13"/>
                      <a:gd name="T9" fmla="*/ 1 h 9"/>
                      <a:gd name="T10" fmla="*/ 6 w 13"/>
                      <a:gd name="T11" fmla="*/ 1 h 9"/>
                      <a:gd name="T12" fmla="*/ 9 w 13"/>
                      <a:gd name="T13" fmla="*/ 3 h 9"/>
                      <a:gd name="T14" fmla="*/ 10 w 13"/>
                      <a:gd name="T15" fmla="*/ 7 h 9"/>
                      <a:gd name="T16" fmla="*/ 8 w 13"/>
                      <a:gd name="T17" fmla="*/ 8 h 9"/>
                      <a:gd name="T18" fmla="*/ 6 w 13"/>
                      <a:gd name="T19" fmla="*/ 7 h 9"/>
                      <a:gd name="T20" fmla="*/ 7 w 13"/>
                      <a:gd name="T21" fmla="*/ 4 h 9"/>
                      <a:gd name="T22" fmla="*/ 6 w 13"/>
                      <a:gd name="T23" fmla="*/ 4 h 9"/>
                      <a:gd name="T24" fmla="*/ 4 w 13"/>
                      <a:gd name="T25" fmla="*/ 5 h 9"/>
                      <a:gd name="T26" fmla="*/ 3 w 13"/>
                      <a:gd name="T27" fmla="*/ 6 h 9"/>
                      <a:gd name="T28" fmla="*/ 3 w 13"/>
                      <a:gd name="T29" fmla="*/ 6 h 9"/>
                      <a:gd name="T30" fmla="*/ 5 w 13"/>
                      <a:gd name="T31" fmla="*/ 7 h 9"/>
                      <a:gd name="T32" fmla="*/ 6 w 13"/>
                      <a:gd name="T33" fmla="*/ 8 h 9"/>
                      <a:gd name="T34" fmla="*/ 7 w 13"/>
                      <a:gd name="T35" fmla="*/ 9 h 9"/>
                      <a:gd name="T36" fmla="*/ 9 w 13"/>
                      <a:gd name="T37" fmla="*/ 9 h 9"/>
                      <a:gd name="T38" fmla="*/ 10 w 13"/>
                      <a:gd name="T39" fmla="*/ 9 h 9"/>
                      <a:gd name="T40" fmla="*/ 12 w 13"/>
                      <a:gd name="T41" fmla="*/ 8 h 9"/>
                      <a:gd name="T42" fmla="*/ 12 w 13"/>
                      <a:gd name="T43" fmla="*/ 3 h 9"/>
                      <a:gd name="T44" fmla="*/ 12 w 13"/>
                      <a:gd name="T45" fmla="*/ 3 h 9"/>
                      <a:gd name="T46" fmla="*/ 12 w 13"/>
                      <a:gd name="T47" fmla="*/ 3 h 9"/>
                      <a:gd name="T48" fmla="*/ 9 w 13"/>
                      <a:gd name="T49" fmla="*/ 1 h 9"/>
                      <a:gd name="T50" fmla="*/ 4 w 13"/>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9">
                        <a:moveTo>
                          <a:pt x="4" y="0"/>
                        </a:moveTo>
                        <a:cubicBezTo>
                          <a:pt x="3" y="0"/>
                          <a:pt x="2" y="0"/>
                          <a:pt x="2" y="0"/>
                        </a:cubicBezTo>
                        <a:cubicBezTo>
                          <a:pt x="1" y="0"/>
                          <a:pt x="0" y="1"/>
                          <a:pt x="0" y="1"/>
                        </a:cubicBezTo>
                        <a:cubicBezTo>
                          <a:pt x="0" y="1"/>
                          <a:pt x="1" y="2"/>
                          <a:pt x="1" y="2"/>
                        </a:cubicBezTo>
                        <a:cubicBezTo>
                          <a:pt x="2" y="1"/>
                          <a:pt x="2" y="1"/>
                          <a:pt x="3" y="1"/>
                        </a:cubicBezTo>
                        <a:cubicBezTo>
                          <a:pt x="4" y="1"/>
                          <a:pt x="5" y="1"/>
                          <a:pt x="6" y="1"/>
                        </a:cubicBezTo>
                        <a:cubicBezTo>
                          <a:pt x="7" y="2"/>
                          <a:pt x="9" y="3"/>
                          <a:pt x="9" y="3"/>
                        </a:cubicBezTo>
                        <a:cubicBezTo>
                          <a:pt x="9" y="3"/>
                          <a:pt x="11" y="5"/>
                          <a:pt x="10" y="7"/>
                        </a:cubicBezTo>
                        <a:cubicBezTo>
                          <a:pt x="10" y="7"/>
                          <a:pt x="9" y="8"/>
                          <a:pt x="8" y="8"/>
                        </a:cubicBezTo>
                        <a:cubicBezTo>
                          <a:pt x="7" y="8"/>
                          <a:pt x="6" y="7"/>
                          <a:pt x="6" y="7"/>
                        </a:cubicBezTo>
                        <a:cubicBezTo>
                          <a:pt x="7" y="6"/>
                          <a:pt x="8" y="5"/>
                          <a:pt x="7" y="4"/>
                        </a:cubicBezTo>
                        <a:cubicBezTo>
                          <a:pt x="7" y="4"/>
                          <a:pt x="7" y="4"/>
                          <a:pt x="6" y="4"/>
                        </a:cubicBezTo>
                        <a:cubicBezTo>
                          <a:pt x="6" y="4"/>
                          <a:pt x="5" y="4"/>
                          <a:pt x="4" y="5"/>
                        </a:cubicBezTo>
                        <a:cubicBezTo>
                          <a:pt x="4" y="6"/>
                          <a:pt x="4" y="6"/>
                          <a:pt x="3" y="6"/>
                        </a:cubicBezTo>
                        <a:cubicBezTo>
                          <a:pt x="3" y="6"/>
                          <a:pt x="3" y="6"/>
                          <a:pt x="3" y="6"/>
                        </a:cubicBezTo>
                        <a:cubicBezTo>
                          <a:pt x="4" y="6"/>
                          <a:pt x="4" y="7"/>
                          <a:pt x="5" y="7"/>
                        </a:cubicBezTo>
                        <a:cubicBezTo>
                          <a:pt x="5" y="7"/>
                          <a:pt x="6" y="8"/>
                          <a:pt x="6" y="8"/>
                        </a:cubicBezTo>
                        <a:cubicBezTo>
                          <a:pt x="6" y="9"/>
                          <a:pt x="7" y="9"/>
                          <a:pt x="7" y="9"/>
                        </a:cubicBezTo>
                        <a:cubicBezTo>
                          <a:pt x="7" y="9"/>
                          <a:pt x="8" y="9"/>
                          <a:pt x="9" y="9"/>
                        </a:cubicBezTo>
                        <a:cubicBezTo>
                          <a:pt x="10" y="9"/>
                          <a:pt x="10" y="9"/>
                          <a:pt x="10" y="9"/>
                        </a:cubicBezTo>
                        <a:cubicBezTo>
                          <a:pt x="11" y="9"/>
                          <a:pt x="11" y="9"/>
                          <a:pt x="12" y="8"/>
                        </a:cubicBezTo>
                        <a:cubicBezTo>
                          <a:pt x="13" y="6"/>
                          <a:pt x="12" y="3"/>
                          <a:pt x="12" y="3"/>
                        </a:cubicBezTo>
                        <a:cubicBezTo>
                          <a:pt x="12" y="3"/>
                          <a:pt x="12" y="3"/>
                          <a:pt x="12" y="3"/>
                        </a:cubicBezTo>
                        <a:cubicBezTo>
                          <a:pt x="12" y="3"/>
                          <a:pt x="12" y="3"/>
                          <a:pt x="12" y="3"/>
                        </a:cubicBezTo>
                        <a:cubicBezTo>
                          <a:pt x="11" y="2"/>
                          <a:pt x="11" y="1"/>
                          <a:pt x="9" y="1"/>
                        </a:cubicBezTo>
                        <a:cubicBezTo>
                          <a:pt x="8" y="0"/>
                          <a:pt x="6"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3" name="Freeform 7730">
                    <a:extLst>
                      <a:ext uri="{FF2B5EF4-FFF2-40B4-BE49-F238E27FC236}">
                        <a16:creationId xmlns:a16="http://schemas.microsoft.com/office/drawing/2014/main" xmlns="" id="{B85A9378-DF27-420C-84EF-57A762F867A4}"/>
                      </a:ext>
                    </a:extLst>
                  </p:cNvPr>
                  <p:cNvSpPr>
                    <a:spLocks noEditPoints="1"/>
                  </p:cNvSpPr>
                  <p:nvPr/>
                </p:nvSpPr>
                <p:spPr bwMode="auto">
                  <a:xfrm>
                    <a:off x="3942" y="2223"/>
                    <a:ext cx="10" cy="8"/>
                  </a:xfrm>
                  <a:custGeom>
                    <a:avLst/>
                    <a:gdLst>
                      <a:gd name="T0" fmla="*/ 12 w 14"/>
                      <a:gd name="T1" fmla="*/ 3 h 10"/>
                      <a:gd name="T2" fmla="*/ 12 w 14"/>
                      <a:gd name="T3" fmla="*/ 3 h 10"/>
                      <a:gd name="T4" fmla="*/ 12 w 14"/>
                      <a:gd name="T5" fmla="*/ 8 h 10"/>
                      <a:gd name="T6" fmla="*/ 10 w 14"/>
                      <a:gd name="T7" fmla="*/ 9 h 10"/>
                      <a:gd name="T8" fmla="*/ 9 w 14"/>
                      <a:gd name="T9" fmla="*/ 9 h 10"/>
                      <a:gd name="T10" fmla="*/ 7 w 14"/>
                      <a:gd name="T11" fmla="*/ 9 h 10"/>
                      <a:gd name="T12" fmla="*/ 6 w 14"/>
                      <a:gd name="T13" fmla="*/ 8 h 10"/>
                      <a:gd name="T14" fmla="*/ 6 w 14"/>
                      <a:gd name="T15" fmla="*/ 9 h 10"/>
                      <a:gd name="T16" fmla="*/ 9 w 14"/>
                      <a:gd name="T17" fmla="*/ 10 h 10"/>
                      <a:gd name="T18" fmla="*/ 10 w 14"/>
                      <a:gd name="T19" fmla="*/ 10 h 10"/>
                      <a:gd name="T20" fmla="*/ 12 w 14"/>
                      <a:gd name="T21" fmla="*/ 3 h 10"/>
                      <a:gd name="T22" fmla="*/ 4 w 14"/>
                      <a:gd name="T23" fmla="*/ 0 h 10"/>
                      <a:gd name="T24" fmla="*/ 2 w 14"/>
                      <a:gd name="T25" fmla="*/ 0 h 10"/>
                      <a:gd name="T26" fmla="*/ 0 w 14"/>
                      <a:gd name="T27" fmla="*/ 1 h 10"/>
                      <a:gd name="T28" fmla="*/ 0 w 14"/>
                      <a:gd name="T29" fmla="*/ 1 h 10"/>
                      <a:gd name="T30" fmla="*/ 2 w 14"/>
                      <a:gd name="T31" fmla="*/ 0 h 10"/>
                      <a:gd name="T32" fmla="*/ 4 w 14"/>
                      <a:gd name="T33" fmla="*/ 0 h 10"/>
                      <a:gd name="T34" fmla="*/ 9 w 14"/>
                      <a:gd name="T35" fmla="*/ 1 h 10"/>
                      <a:gd name="T36" fmla="*/ 12 w 14"/>
                      <a:gd name="T37" fmla="*/ 3 h 10"/>
                      <a:gd name="T38" fmla="*/ 12 w 14"/>
                      <a:gd name="T39" fmla="*/ 3 h 10"/>
                      <a:gd name="T40" fmla="*/ 4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12" y="3"/>
                        </a:moveTo>
                        <a:cubicBezTo>
                          <a:pt x="12" y="3"/>
                          <a:pt x="12" y="3"/>
                          <a:pt x="12" y="3"/>
                        </a:cubicBezTo>
                        <a:cubicBezTo>
                          <a:pt x="12" y="3"/>
                          <a:pt x="13" y="6"/>
                          <a:pt x="12" y="8"/>
                        </a:cubicBezTo>
                        <a:cubicBezTo>
                          <a:pt x="11" y="9"/>
                          <a:pt x="11" y="9"/>
                          <a:pt x="10" y="9"/>
                        </a:cubicBezTo>
                        <a:cubicBezTo>
                          <a:pt x="9" y="9"/>
                          <a:pt x="9" y="9"/>
                          <a:pt x="9" y="9"/>
                        </a:cubicBezTo>
                        <a:cubicBezTo>
                          <a:pt x="8" y="9"/>
                          <a:pt x="7" y="9"/>
                          <a:pt x="7" y="9"/>
                        </a:cubicBezTo>
                        <a:cubicBezTo>
                          <a:pt x="7" y="9"/>
                          <a:pt x="6" y="9"/>
                          <a:pt x="6" y="8"/>
                        </a:cubicBezTo>
                        <a:cubicBezTo>
                          <a:pt x="6" y="9"/>
                          <a:pt x="6" y="9"/>
                          <a:pt x="6" y="9"/>
                        </a:cubicBezTo>
                        <a:cubicBezTo>
                          <a:pt x="7" y="9"/>
                          <a:pt x="8" y="10"/>
                          <a:pt x="9" y="10"/>
                        </a:cubicBezTo>
                        <a:cubicBezTo>
                          <a:pt x="9" y="10"/>
                          <a:pt x="9" y="10"/>
                          <a:pt x="10" y="10"/>
                        </a:cubicBezTo>
                        <a:cubicBezTo>
                          <a:pt x="14" y="9"/>
                          <a:pt x="12" y="3"/>
                          <a:pt x="12" y="3"/>
                        </a:cubicBezTo>
                        <a:close/>
                        <a:moveTo>
                          <a:pt x="4" y="0"/>
                        </a:moveTo>
                        <a:cubicBezTo>
                          <a:pt x="3" y="0"/>
                          <a:pt x="2" y="0"/>
                          <a:pt x="2" y="0"/>
                        </a:cubicBezTo>
                        <a:cubicBezTo>
                          <a:pt x="1" y="0"/>
                          <a:pt x="0" y="0"/>
                          <a:pt x="0" y="1"/>
                        </a:cubicBezTo>
                        <a:cubicBezTo>
                          <a:pt x="0" y="1"/>
                          <a:pt x="0" y="1"/>
                          <a:pt x="0" y="1"/>
                        </a:cubicBezTo>
                        <a:cubicBezTo>
                          <a:pt x="0" y="1"/>
                          <a:pt x="1" y="0"/>
                          <a:pt x="2" y="0"/>
                        </a:cubicBezTo>
                        <a:cubicBezTo>
                          <a:pt x="2" y="0"/>
                          <a:pt x="3" y="0"/>
                          <a:pt x="4" y="0"/>
                        </a:cubicBezTo>
                        <a:cubicBezTo>
                          <a:pt x="6" y="0"/>
                          <a:pt x="8" y="0"/>
                          <a:pt x="9" y="1"/>
                        </a:cubicBezTo>
                        <a:cubicBezTo>
                          <a:pt x="11" y="1"/>
                          <a:pt x="11" y="2"/>
                          <a:pt x="12" y="3"/>
                        </a:cubicBezTo>
                        <a:cubicBezTo>
                          <a:pt x="12" y="3"/>
                          <a:pt x="12" y="3"/>
                          <a:pt x="12" y="3"/>
                        </a:cubicBezTo>
                        <a:cubicBezTo>
                          <a:pt x="12" y="1"/>
                          <a:pt x="8"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4" name="Rectangle 7731">
                    <a:extLst>
                      <a:ext uri="{FF2B5EF4-FFF2-40B4-BE49-F238E27FC236}">
                        <a16:creationId xmlns:a16="http://schemas.microsoft.com/office/drawing/2014/main" xmlns="" id="{84AA5279-6127-4237-9CB6-658E804EDEFA}"/>
                      </a:ext>
                    </a:extLst>
                  </p:cNvPr>
                  <p:cNvSpPr>
                    <a:spLocks noChangeArrowheads="1"/>
                  </p:cNvSpPr>
                  <p:nvPr/>
                </p:nvSpPr>
                <p:spPr bwMode="auto">
                  <a:xfrm>
                    <a:off x="3943" y="2227"/>
                    <a:ext cx="1" cy="1"/>
                  </a:xfrm>
                  <a:prstGeom prst="rect">
                    <a:avLst/>
                  </a:prstGeom>
                  <a:solidFill>
                    <a:srgbClr val="D4D7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5" name="Freeform 7732">
                    <a:extLst>
                      <a:ext uri="{FF2B5EF4-FFF2-40B4-BE49-F238E27FC236}">
                        <a16:creationId xmlns:a16="http://schemas.microsoft.com/office/drawing/2014/main" xmlns="" id="{B306FFC5-9C2B-41C8-BECE-481CA457B486}"/>
                      </a:ext>
                    </a:extLst>
                  </p:cNvPr>
                  <p:cNvSpPr>
                    <a:spLocks/>
                  </p:cNvSpPr>
                  <p:nvPr/>
                </p:nvSpPr>
                <p:spPr bwMode="auto">
                  <a:xfrm>
                    <a:off x="3942" y="2224"/>
                    <a:ext cx="4" cy="3"/>
                  </a:xfrm>
                  <a:custGeom>
                    <a:avLst/>
                    <a:gdLst>
                      <a:gd name="T0" fmla="*/ 3 w 6"/>
                      <a:gd name="T1" fmla="*/ 4 h 4"/>
                      <a:gd name="T2" fmla="*/ 5 w 6"/>
                      <a:gd name="T3" fmla="*/ 1 h 4"/>
                      <a:gd name="T4" fmla="*/ 3 w 6"/>
                      <a:gd name="T5" fmla="*/ 4 h 4"/>
                    </a:gdLst>
                    <a:ahLst/>
                    <a:cxnLst>
                      <a:cxn ang="0">
                        <a:pos x="T0" y="T1"/>
                      </a:cxn>
                      <a:cxn ang="0">
                        <a:pos x="T2" y="T3"/>
                      </a:cxn>
                      <a:cxn ang="0">
                        <a:pos x="T4" y="T5"/>
                      </a:cxn>
                    </a:cxnLst>
                    <a:rect l="0" t="0" r="r" b="b"/>
                    <a:pathLst>
                      <a:path w="6" h="4">
                        <a:moveTo>
                          <a:pt x="3" y="4"/>
                        </a:moveTo>
                        <a:cubicBezTo>
                          <a:pt x="3" y="4"/>
                          <a:pt x="6" y="3"/>
                          <a:pt x="5" y="1"/>
                        </a:cubicBezTo>
                        <a:cubicBezTo>
                          <a:pt x="3" y="0"/>
                          <a:pt x="0" y="3"/>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6" name="Freeform 7733">
                    <a:extLst>
                      <a:ext uri="{FF2B5EF4-FFF2-40B4-BE49-F238E27FC236}">
                        <a16:creationId xmlns:a16="http://schemas.microsoft.com/office/drawing/2014/main" xmlns="" id="{A96B148D-E88D-4822-BA20-27C00C93D322}"/>
                      </a:ext>
                    </a:extLst>
                  </p:cNvPr>
                  <p:cNvSpPr>
                    <a:spLocks/>
                  </p:cNvSpPr>
                  <p:nvPr/>
                </p:nvSpPr>
                <p:spPr bwMode="auto">
                  <a:xfrm>
                    <a:off x="3947" y="2227"/>
                    <a:ext cx="2" cy="2"/>
                  </a:xfrm>
                  <a:custGeom>
                    <a:avLst/>
                    <a:gdLst>
                      <a:gd name="T0" fmla="*/ 2 w 3"/>
                      <a:gd name="T1" fmla="*/ 0 h 3"/>
                      <a:gd name="T2" fmla="*/ 1 w 3"/>
                      <a:gd name="T3" fmla="*/ 2 h 3"/>
                      <a:gd name="T4" fmla="*/ 2 w 3"/>
                      <a:gd name="T5" fmla="*/ 0 h 3"/>
                    </a:gdLst>
                    <a:ahLst/>
                    <a:cxnLst>
                      <a:cxn ang="0">
                        <a:pos x="T0" y="T1"/>
                      </a:cxn>
                      <a:cxn ang="0">
                        <a:pos x="T2" y="T3"/>
                      </a:cxn>
                      <a:cxn ang="0">
                        <a:pos x="T4" y="T5"/>
                      </a:cxn>
                    </a:cxnLst>
                    <a:rect l="0" t="0" r="r" b="b"/>
                    <a:pathLst>
                      <a:path w="3" h="3">
                        <a:moveTo>
                          <a:pt x="2" y="0"/>
                        </a:moveTo>
                        <a:cubicBezTo>
                          <a:pt x="2" y="0"/>
                          <a:pt x="3" y="1"/>
                          <a:pt x="1" y="2"/>
                        </a:cubicBezTo>
                        <a:cubicBezTo>
                          <a:pt x="0" y="3"/>
                          <a:pt x="0"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7" name="Freeform 7734">
                    <a:extLst>
                      <a:ext uri="{FF2B5EF4-FFF2-40B4-BE49-F238E27FC236}">
                        <a16:creationId xmlns:a16="http://schemas.microsoft.com/office/drawing/2014/main" xmlns="" id="{FA4B9EBE-5F3F-416D-90A6-6A67D6C2A79E}"/>
                      </a:ext>
                    </a:extLst>
                  </p:cNvPr>
                  <p:cNvSpPr>
                    <a:spLocks/>
                  </p:cNvSpPr>
                  <p:nvPr/>
                </p:nvSpPr>
                <p:spPr bwMode="auto">
                  <a:xfrm>
                    <a:off x="3939" y="2226"/>
                    <a:ext cx="8" cy="14"/>
                  </a:xfrm>
                  <a:custGeom>
                    <a:avLst/>
                    <a:gdLst>
                      <a:gd name="T0" fmla="*/ 8 w 11"/>
                      <a:gd name="T1" fmla="*/ 4 h 19"/>
                      <a:gd name="T2" fmla="*/ 2 w 11"/>
                      <a:gd name="T3" fmla="*/ 4 h 19"/>
                      <a:gd name="T4" fmla="*/ 2 w 11"/>
                      <a:gd name="T5" fmla="*/ 13 h 19"/>
                      <a:gd name="T6" fmla="*/ 8 w 11"/>
                      <a:gd name="T7" fmla="*/ 15 h 19"/>
                      <a:gd name="T8" fmla="*/ 8 w 11"/>
                      <a:gd name="T9" fmla="*/ 4 h 19"/>
                    </a:gdLst>
                    <a:ahLst/>
                    <a:cxnLst>
                      <a:cxn ang="0">
                        <a:pos x="T0" y="T1"/>
                      </a:cxn>
                      <a:cxn ang="0">
                        <a:pos x="T2" y="T3"/>
                      </a:cxn>
                      <a:cxn ang="0">
                        <a:pos x="T4" y="T5"/>
                      </a:cxn>
                      <a:cxn ang="0">
                        <a:pos x="T6" y="T7"/>
                      </a:cxn>
                      <a:cxn ang="0">
                        <a:pos x="T8" y="T9"/>
                      </a:cxn>
                    </a:cxnLst>
                    <a:rect l="0" t="0" r="r" b="b"/>
                    <a:pathLst>
                      <a:path w="11" h="19">
                        <a:moveTo>
                          <a:pt x="8" y="4"/>
                        </a:moveTo>
                        <a:cubicBezTo>
                          <a:pt x="8" y="4"/>
                          <a:pt x="4" y="0"/>
                          <a:pt x="2" y="4"/>
                        </a:cubicBezTo>
                        <a:cubicBezTo>
                          <a:pt x="0" y="8"/>
                          <a:pt x="3" y="8"/>
                          <a:pt x="2" y="13"/>
                        </a:cubicBezTo>
                        <a:cubicBezTo>
                          <a:pt x="0" y="17"/>
                          <a:pt x="5" y="19"/>
                          <a:pt x="8" y="15"/>
                        </a:cubicBezTo>
                        <a:cubicBezTo>
                          <a:pt x="10" y="12"/>
                          <a:pt x="11" y="6"/>
                          <a:pt x="8"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8" name="Freeform 7735">
                    <a:extLst>
                      <a:ext uri="{FF2B5EF4-FFF2-40B4-BE49-F238E27FC236}">
                        <a16:creationId xmlns:a16="http://schemas.microsoft.com/office/drawing/2014/main" xmlns="" id="{D694DE3B-AC4A-4E5A-8CDB-DBE85D143BA2}"/>
                      </a:ext>
                    </a:extLst>
                  </p:cNvPr>
                  <p:cNvSpPr>
                    <a:spLocks noEditPoints="1"/>
                  </p:cNvSpPr>
                  <p:nvPr/>
                </p:nvSpPr>
                <p:spPr bwMode="auto">
                  <a:xfrm>
                    <a:off x="3940" y="2227"/>
                    <a:ext cx="7" cy="11"/>
                  </a:xfrm>
                  <a:custGeom>
                    <a:avLst/>
                    <a:gdLst>
                      <a:gd name="T0" fmla="*/ 1 w 10"/>
                      <a:gd name="T1" fmla="*/ 2 h 15"/>
                      <a:gd name="T2" fmla="*/ 3 w 10"/>
                      <a:gd name="T3" fmla="*/ 0 h 15"/>
                      <a:gd name="T4" fmla="*/ 8 w 10"/>
                      <a:gd name="T5" fmla="*/ 2 h 15"/>
                      <a:gd name="T6" fmla="*/ 9 w 10"/>
                      <a:gd name="T7" fmla="*/ 6 h 15"/>
                      <a:gd name="T8" fmla="*/ 7 w 10"/>
                      <a:gd name="T9" fmla="*/ 13 h 15"/>
                      <a:gd name="T10" fmla="*/ 4 w 10"/>
                      <a:gd name="T11" fmla="*/ 15 h 15"/>
                      <a:gd name="T12" fmla="*/ 0 w 10"/>
                      <a:gd name="T13" fmla="*/ 12 h 15"/>
                      <a:gd name="T14" fmla="*/ 0 w 10"/>
                      <a:gd name="T15" fmla="*/ 10 h 15"/>
                      <a:gd name="T16" fmla="*/ 0 w 10"/>
                      <a:gd name="T17" fmla="*/ 8 h 15"/>
                      <a:gd name="T18" fmla="*/ 0 w 10"/>
                      <a:gd name="T19" fmla="*/ 5 h 15"/>
                      <a:gd name="T20" fmla="*/ 1 w 10"/>
                      <a:gd name="T21" fmla="*/ 2 h 15"/>
                      <a:gd name="T22" fmla="*/ 7 w 10"/>
                      <a:gd name="T23" fmla="*/ 2 h 15"/>
                      <a:gd name="T24" fmla="*/ 6 w 10"/>
                      <a:gd name="T25" fmla="*/ 2 h 15"/>
                      <a:gd name="T26" fmla="*/ 3 w 10"/>
                      <a:gd name="T27" fmla="*/ 1 h 15"/>
                      <a:gd name="T28" fmla="*/ 1 w 10"/>
                      <a:gd name="T29" fmla="*/ 2 h 15"/>
                      <a:gd name="T30" fmla="*/ 0 w 10"/>
                      <a:gd name="T31" fmla="*/ 5 h 15"/>
                      <a:gd name="T32" fmla="*/ 1 w 10"/>
                      <a:gd name="T33" fmla="*/ 8 h 15"/>
                      <a:gd name="T34" fmla="*/ 1 w 10"/>
                      <a:gd name="T35" fmla="*/ 11 h 15"/>
                      <a:gd name="T36" fmla="*/ 1 w 10"/>
                      <a:gd name="T37" fmla="*/ 12 h 15"/>
                      <a:gd name="T38" fmla="*/ 4 w 10"/>
                      <a:gd name="T39" fmla="*/ 15 h 15"/>
                      <a:gd name="T40" fmla="*/ 7 w 10"/>
                      <a:gd name="T41" fmla="*/ 13 h 15"/>
                      <a:gd name="T42" fmla="*/ 9 w 10"/>
                      <a:gd name="T43" fmla="*/ 6 h 15"/>
                      <a:gd name="T44" fmla="*/ 7 w 10"/>
                      <a:gd name="T45" fmla="*/ 3 h 15"/>
                      <a:gd name="T46" fmla="*/ 7 w 10"/>
                      <a:gd name="T4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1" y="2"/>
                        </a:moveTo>
                        <a:cubicBezTo>
                          <a:pt x="1" y="0"/>
                          <a:pt x="2" y="0"/>
                          <a:pt x="3" y="0"/>
                        </a:cubicBezTo>
                        <a:cubicBezTo>
                          <a:pt x="5" y="0"/>
                          <a:pt x="7" y="2"/>
                          <a:pt x="8" y="2"/>
                        </a:cubicBezTo>
                        <a:cubicBezTo>
                          <a:pt x="9" y="2"/>
                          <a:pt x="9" y="4"/>
                          <a:pt x="9" y="6"/>
                        </a:cubicBezTo>
                        <a:cubicBezTo>
                          <a:pt x="10" y="8"/>
                          <a:pt x="9" y="11"/>
                          <a:pt x="7" y="13"/>
                        </a:cubicBezTo>
                        <a:cubicBezTo>
                          <a:pt x="6" y="15"/>
                          <a:pt x="5" y="15"/>
                          <a:pt x="4" y="15"/>
                        </a:cubicBezTo>
                        <a:cubicBezTo>
                          <a:pt x="2" y="15"/>
                          <a:pt x="0" y="14"/>
                          <a:pt x="0" y="12"/>
                        </a:cubicBezTo>
                        <a:cubicBezTo>
                          <a:pt x="0" y="11"/>
                          <a:pt x="0" y="11"/>
                          <a:pt x="0" y="10"/>
                        </a:cubicBezTo>
                        <a:cubicBezTo>
                          <a:pt x="0" y="10"/>
                          <a:pt x="1" y="9"/>
                          <a:pt x="0" y="8"/>
                        </a:cubicBezTo>
                        <a:cubicBezTo>
                          <a:pt x="0" y="7"/>
                          <a:pt x="0" y="6"/>
                          <a:pt x="0" y="5"/>
                        </a:cubicBezTo>
                        <a:cubicBezTo>
                          <a:pt x="0" y="4"/>
                          <a:pt x="0" y="3"/>
                          <a:pt x="1" y="2"/>
                        </a:cubicBezTo>
                        <a:close/>
                        <a:moveTo>
                          <a:pt x="7" y="2"/>
                        </a:moveTo>
                        <a:cubicBezTo>
                          <a:pt x="7" y="2"/>
                          <a:pt x="7" y="2"/>
                          <a:pt x="6" y="2"/>
                        </a:cubicBezTo>
                        <a:cubicBezTo>
                          <a:pt x="5" y="1"/>
                          <a:pt x="4" y="0"/>
                          <a:pt x="3" y="1"/>
                        </a:cubicBezTo>
                        <a:cubicBezTo>
                          <a:pt x="2" y="1"/>
                          <a:pt x="2" y="1"/>
                          <a:pt x="1" y="2"/>
                        </a:cubicBezTo>
                        <a:cubicBezTo>
                          <a:pt x="1" y="3"/>
                          <a:pt x="0" y="4"/>
                          <a:pt x="0" y="5"/>
                        </a:cubicBezTo>
                        <a:cubicBezTo>
                          <a:pt x="0" y="6"/>
                          <a:pt x="1" y="7"/>
                          <a:pt x="1" y="8"/>
                        </a:cubicBezTo>
                        <a:cubicBezTo>
                          <a:pt x="1" y="9"/>
                          <a:pt x="1" y="10"/>
                          <a:pt x="1" y="11"/>
                        </a:cubicBezTo>
                        <a:cubicBezTo>
                          <a:pt x="1" y="11"/>
                          <a:pt x="1" y="11"/>
                          <a:pt x="1" y="12"/>
                        </a:cubicBezTo>
                        <a:cubicBezTo>
                          <a:pt x="1" y="14"/>
                          <a:pt x="2" y="15"/>
                          <a:pt x="4" y="15"/>
                        </a:cubicBezTo>
                        <a:cubicBezTo>
                          <a:pt x="5" y="15"/>
                          <a:pt x="6" y="14"/>
                          <a:pt x="7" y="13"/>
                        </a:cubicBezTo>
                        <a:cubicBezTo>
                          <a:pt x="8" y="11"/>
                          <a:pt x="9" y="8"/>
                          <a:pt x="9" y="6"/>
                        </a:cubicBezTo>
                        <a:cubicBezTo>
                          <a:pt x="9" y="4"/>
                          <a:pt x="8" y="3"/>
                          <a:pt x="7" y="3"/>
                        </a:cubicBezTo>
                        <a:cubicBezTo>
                          <a:pt x="7" y="2"/>
                          <a:pt x="7" y="2"/>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99" name="Freeform 7736">
                    <a:extLst>
                      <a:ext uri="{FF2B5EF4-FFF2-40B4-BE49-F238E27FC236}">
                        <a16:creationId xmlns:a16="http://schemas.microsoft.com/office/drawing/2014/main" xmlns="" id="{BFF15549-CAF6-4974-800D-7947AA98DB3E}"/>
                      </a:ext>
                    </a:extLst>
                  </p:cNvPr>
                  <p:cNvSpPr>
                    <a:spLocks noEditPoints="1"/>
                  </p:cNvSpPr>
                  <p:nvPr/>
                </p:nvSpPr>
                <p:spPr bwMode="auto">
                  <a:xfrm>
                    <a:off x="3940" y="2228"/>
                    <a:ext cx="6" cy="10"/>
                  </a:xfrm>
                  <a:custGeom>
                    <a:avLst/>
                    <a:gdLst>
                      <a:gd name="T0" fmla="*/ 2 w 9"/>
                      <a:gd name="T1" fmla="*/ 5 h 14"/>
                      <a:gd name="T2" fmla="*/ 2 w 9"/>
                      <a:gd name="T3" fmla="*/ 5 h 14"/>
                      <a:gd name="T4" fmla="*/ 4 w 9"/>
                      <a:gd name="T5" fmla="*/ 1 h 14"/>
                      <a:gd name="T6" fmla="*/ 4 w 9"/>
                      <a:gd name="T7" fmla="*/ 1 h 14"/>
                      <a:gd name="T8" fmla="*/ 7 w 9"/>
                      <a:gd name="T9" fmla="*/ 4 h 14"/>
                      <a:gd name="T10" fmla="*/ 7 w 9"/>
                      <a:gd name="T11" fmla="*/ 8 h 14"/>
                      <a:gd name="T12" fmla="*/ 4 w 9"/>
                      <a:gd name="T13" fmla="*/ 12 h 14"/>
                      <a:gd name="T14" fmla="*/ 4 w 9"/>
                      <a:gd name="T15" fmla="*/ 12 h 14"/>
                      <a:gd name="T16" fmla="*/ 3 w 9"/>
                      <a:gd name="T17" fmla="*/ 8 h 14"/>
                      <a:gd name="T18" fmla="*/ 5 w 9"/>
                      <a:gd name="T19" fmla="*/ 5 h 14"/>
                      <a:gd name="T20" fmla="*/ 4 w 9"/>
                      <a:gd name="T21" fmla="*/ 5 h 14"/>
                      <a:gd name="T22" fmla="*/ 4 w 9"/>
                      <a:gd name="T23" fmla="*/ 5 h 14"/>
                      <a:gd name="T24" fmla="*/ 2 w 9"/>
                      <a:gd name="T25" fmla="*/ 5 h 14"/>
                      <a:gd name="T26" fmla="*/ 3 w 9"/>
                      <a:gd name="T27" fmla="*/ 0 h 14"/>
                      <a:gd name="T28" fmla="*/ 3 w 9"/>
                      <a:gd name="T29" fmla="*/ 0 h 14"/>
                      <a:gd name="T30" fmla="*/ 3 w 9"/>
                      <a:gd name="T31" fmla="*/ 0 h 14"/>
                      <a:gd name="T32" fmla="*/ 2 w 9"/>
                      <a:gd name="T33" fmla="*/ 0 h 14"/>
                      <a:gd name="T34" fmla="*/ 1 w 9"/>
                      <a:gd name="T35" fmla="*/ 1 h 14"/>
                      <a:gd name="T36" fmla="*/ 0 w 9"/>
                      <a:gd name="T37" fmla="*/ 4 h 14"/>
                      <a:gd name="T38" fmla="*/ 1 w 9"/>
                      <a:gd name="T39" fmla="*/ 7 h 14"/>
                      <a:gd name="T40" fmla="*/ 1 w 9"/>
                      <a:gd name="T41" fmla="*/ 10 h 14"/>
                      <a:gd name="T42" fmla="*/ 1 w 9"/>
                      <a:gd name="T43" fmla="*/ 11 h 14"/>
                      <a:gd name="T44" fmla="*/ 4 w 9"/>
                      <a:gd name="T45" fmla="*/ 14 h 14"/>
                      <a:gd name="T46" fmla="*/ 4 w 9"/>
                      <a:gd name="T47" fmla="*/ 14 h 14"/>
                      <a:gd name="T48" fmla="*/ 7 w 9"/>
                      <a:gd name="T49" fmla="*/ 12 h 14"/>
                      <a:gd name="T50" fmla="*/ 9 w 9"/>
                      <a:gd name="T51" fmla="*/ 5 h 14"/>
                      <a:gd name="T52" fmla="*/ 7 w 9"/>
                      <a:gd name="T53" fmla="*/ 2 h 14"/>
                      <a:gd name="T54" fmla="*/ 7 w 9"/>
                      <a:gd name="T55" fmla="*/ 1 h 14"/>
                      <a:gd name="T56" fmla="*/ 7 w 9"/>
                      <a:gd name="T57" fmla="*/ 1 h 14"/>
                      <a:gd name="T58" fmla="*/ 6 w 9"/>
                      <a:gd name="T59" fmla="*/ 1 h 14"/>
                      <a:gd name="T60" fmla="*/ 3 w 9"/>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4">
                        <a:moveTo>
                          <a:pt x="2" y="5"/>
                        </a:moveTo>
                        <a:cubicBezTo>
                          <a:pt x="2" y="5"/>
                          <a:pt x="2" y="5"/>
                          <a:pt x="2" y="5"/>
                        </a:cubicBezTo>
                        <a:cubicBezTo>
                          <a:pt x="1" y="5"/>
                          <a:pt x="2" y="2"/>
                          <a:pt x="4" y="1"/>
                        </a:cubicBezTo>
                        <a:cubicBezTo>
                          <a:pt x="4" y="1"/>
                          <a:pt x="4" y="1"/>
                          <a:pt x="4" y="1"/>
                        </a:cubicBezTo>
                        <a:cubicBezTo>
                          <a:pt x="6" y="1"/>
                          <a:pt x="7" y="4"/>
                          <a:pt x="7" y="4"/>
                        </a:cubicBezTo>
                        <a:cubicBezTo>
                          <a:pt x="7" y="4"/>
                          <a:pt x="7" y="6"/>
                          <a:pt x="7" y="8"/>
                        </a:cubicBezTo>
                        <a:cubicBezTo>
                          <a:pt x="7" y="9"/>
                          <a:pt x="6" y="12"/>
                          <a:pt x="4" y="12"/>
                        </a:cubicBezTo>
                        <a:cubicBezTo>
                          <a:pt x="4" y="12"/>
                          <a:pt x="4" y="12"/>
                          <a:pt x="4" y="12"/>
                        </a:cubicBezTo>
                        <a:cubicBezTo>
                          <a:pt x="2" y="12"/>
                          <a:pt x="1" y="8"/>
                          <a:pt x="3" y="8"/>
                        </a:cubicBezTo>
                        <a:cubicBezTo>
                          <a:pt x="5" y="7"/>
                          <a:pt x="5" y="6"/>
                          <a:pt x="5" y="5"/>
                        </a:cubicBezTo>
                        <a:cubicBezTo>
                          <a:pt x="4" y="5"/>
                          <a:pt x="4" y="5"/>
                          <a:pt x="4" y="5"/>
                        </a:cubicBezTo>
                        <a:cubicBezTo>
                          <a:pt x="4" y="5"/>
                          <a:pt x="4" y="5"/>
                          <a:pt x="4" y="5"/>
                        </a:cubicBezTo>
                        <a:cubicBezTo>
                          <a:pt x="3" y="5"/>
                          <a:pt x="3" y="5"/>
                          <a:pt x="2" y="5"/>
                        </a:cubicBezTo>
                        <a:close/>
                        <a:moveTo>
                          <a:pt x="3" y="0"/>
                        </a:moveTo>
                        <a:cubicBezTo>
                          <a:pt x="3" y="0"/>
                          <a:pt x="3" y="0"/>
                          <a:pt x="3" y="0"/>
                        </a:cubicBezTo>
                        <a:cubicBezTo>
                          <a:pt x="3" y="0"/>
                          <a:pt x="3" y="0"/>
                          <a:pt x="3" y="0"/>
                        </a:cubicBezTo>
                        <a:cubicBezTo>
                          <a:pt x="3" y="0"/>
                          <a:pt x="2" y="0"/>
                          <a:pt x="2" y="0"/>
                        </a:cubicBezTo>
                        <a:cubicBezTo>
                          <a:pt x="1" y="1"/>
                          <a:pt x="1" y="1"/>
                          <a:pt x="1" y="1"/>
                        </a:cubicBezTo>
                        <a:cubicBezTo>
                          <a:pt x="1" y="2"/>
                          <a:pt x="0" y="3"/>
                          <a:pt x="0" y="4"/>
                        </a:cubicBezTo>
                        <a:cubicBezTo>
                          <a:pt x="0" y="5"/>
                          <a:pt x="1" y="6"/>
                          <a:pt x="1" y="7"/>
                        </a:cubicBezTo>
                        <a:cubicBezTo>
                          <a:pt x="1" y="8"/>
                          <a:pt x="1" y="9"/>
                          <a:pt x="1" y="10"/>
                        </a:cubicBezTo>
                        <a:cubicBezTo>
                          <a:pt x="1" y="10"/>
                          <a:pt x="1" y="10"/>
                          <a:pt x="1" y="11"/>
                        </a:cubicBezTo>
                        <a:cubicBezTo>
                          <a:pt x="1" y="13"/>
                          <a:pt x="2" y="14"/>
                          <a:pt x="4" y="14"/>
                        </a:cubicBezTo>
                        <a:cubicBezTo>
                          <a:pt x="4" y="14"/>
                          <a:pt x="4" y="14"/>
                          <a:pt x="4" y="14"/>
                        </a:cubicBezTo>
                        <a:cubicBezTo>
                          <a:pt x="5" y="14"/>
                          <a:pt x="6" y="13"/>
                          <a:pt x="7" y="12"/>
                        </a:cubicBezTo>
                        <a:cubicBezTo>
                          <a:pt x="8" y="10"/>
                          <a:pt x="9" y="7"/>
                          <a:pt x="9" y="5"/>
                        </a:cubicBezTo>
                        <a:cubicBezTo>
                          <a:pt x="9" y="3"/>
                          <a:pt x="8" y="2"/>
                          <a:pt x="7" y="2"/>
                        </a:cubicBezTo>
                        <a:cubicBezTo>
                          <a:pt x="7" y="1"/>
                          <a:pt x="7" y="1"/>
                          <a:pt x="7" y="1"/>
                        </a:cubicBezTo>
                        <a:cubicBezTo>
                          <a:pt x="7" y="1"/>
                          <a:pt x="7" y="1"/>
                          <a:pt x="7" y="1"/>
                        </a:cubicBezTo>
                        <a:cubicBezTo>
                          <a:pt x="7" y="1"/>
                          <a:pt x="7" y="1"/>
                          <a:pt x="6" y="1"/>
                        </a:cubicBezTo>
                        <a:cubicBezTo>
                          <a:pt x="5" y="0"/>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0" name="Freeform 7737">
                    <a:extLst>
                      <a:ext uri="{FF2B5EF4-FFF2-40B4-BE49-F238E27FC236}">
                        <a16:creationId xmlns:a16="http://schemas.microsoft.com/office/drawing/2014/main" xmlns="" id="{EC4C0149-2F06-461F-BB5A-F95D9FF88CA0}"/>
                      </a:ext>
                    </a:extLst>
                  </p:cNvPr>
                  <p:cNvSpPr>
                    <a:spLocks/>
                  </p:cNvSpPr>
                  <p:nvPr/>
                </p:nvSpPr>
                <p:spPr bwMode="auto">
                  <a:xfrm>
                    <a:off x="3939" y="2227"/>
                    <a:ext cx="8" cy="11"/>
                  </a:xfrm>
                  <a:custGeom>
                    <a:avLst/>
                    <a:gdLst>
                      <a:gd name="T0" fmla="*/ 5 w 11"/>
                      <a:gd name="T1" fmla="*/ 0 h 15"/>
                      <a:gd name="T2" fmla="*/ 4 w 11"/>
                      <a:gd name="T3" fmla="*/ 1 h 15"/>
                      <a:gd name="T4" fmla="*/ 4 w 11"/>
                      <a:gd name="T5" fmla="*/ 1 h 15"/>
                      <a:gd name="T6" fmla="*/ 7 w 11"/>
                      <a:gd name="T7" fmla="*/ 2 h 15"/>
                      <a:gd name="T8" fmla="*/ 8 w 11"/>
                      <a:gd name="T9" fmla="*/ 2 h 15"/>
                      <a:gd name="T10" fmla="*/ 8 w 11"/>
                      <a:gd name="T11" fmla="*/ 2 h 15"/>
                      <a:gd name="T12" fmla="*/ 8 w 11"/>
                      <a:gd name="T13" fmla="*/ 3 h 15"/>
                      <a:gd name="T14" fmla="*/ 10 w 11"/>
                      <a:gd name="T15" fmla="*/ 6 h 15"/>
                      <a:gd name="T16" fmla="*/ 8 w 11"/>
                      <a:gd name="T17" fmla="*/ 13 h 15"/>
                      <a:gd name="T18" fmla="*/ 5 w 11"/>
                      <a:gd name="T19" fmla="*/ 15 h 15"/>
                      <a:gd name="T20" fmla="*/ 5 w 11"/>
                      <a:gd name="T21" fmla="*/ 15 h 15"/>
                      <a:gd name="T22" fmla="*/ 2 w 11"/>
                      <a:gd name="T23" fmla="*/ 12 h 15"/>
                      <a:gd name="T24" fmla="*/ 2 w 11"/>
                      <a:gd name="T25" fmla="*/ 11 h 15"/>
                      <a:gd name="T26" fmla="*/ 2 w 11"/>
                      <a:gd name="T27" fmla="*/ 8 h 15"/>
                      <a:gd name="T28" fmla="*/ 1 w 11"/>
                      <a:gd name="T29" fmla="*/ 5 h 15"/>
                      <a:gd name="T30" fmla="*/ 2 w 11"/>
                      <a:gd name="T31" fmla="*/ 2 h 15"/>
                      <a:gd name="T32" fmla="*/ 3 w 11"/>
                      <a:gd name="T33" fmla="*/ 1 h 15"/>
                      <a:gd name="T34" fmla="*/ 2 w 11"/>
                      <a:gd name="T35" fmla="*/ 1 h 15"/>
                      <a:gd name="T36" fmla="*/ 2 w 11"/>
                      <a:gd name="T37" fmla="*/ 2 h 15"/>
                      <a:gd name="T38" fmla="*/ 2 w 11"/>
                      <a:gd name="T39" fmla="*/ 11 h 15"/>
                      <a:gd name="T40" fmla="*/ 5 w 11"/>
                      <a:gd name="T41" fmla="*/ 15 h 15"/>
                      <a:gd name="T42" fmla="*/ 8 w 11"/>
                      <a:gd name="T43" fmla="*/ 13 h 15"/>
                      <a:gd name="T44" fmla="*/ 8 w 11"/>
                      <a:gd name="T45" fmla="*/ 2 h 15"/>
                      <a:gd name="T46" fmla="*/ 5 w 11"/>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5" y="0"/>
                        </a:moveTo>
                        <a:cubicBezTo>
                          <a:pt x="4" y="1"/>
                          <a:pt x="4" y="1"/>
                          <a:pt x="4" y="1"/>
                        </a:cubicBezTo>
                        <a:cubicBezTo>
                          <a:pt x="4" y="1"/>
                          <a:pt x="4" y="1"/>
                          <a:pt x="4" y="1"/>
                        </a:cubicBezTo>
                        <a:cubicBezTo>
                          <a:pt x="5" y="1"/>
                          <a:pt x="6" y="1"/>
                          <a:pt x="7" y="2"/>
                        </a:cubicBezTo>
                        <a:cubicBezTo>
                          <a:pt x="8" y="2"/>
                          <a:pt x="8" y="2"/>
                          <a:pt x="8" y="2"/>
                        </a:cubicBezTo>
                        <a:cubicBezTo>
                          <a:pt x="8" y="2"/>
                          <a:pt x="8" y="2"/>
                          <a:pt x="8" y="2"/>
                        </a:cubicBezTo>
                        <a:cubicBezTo>
                          <a:pt x="8" y="3"/>
                          <a:pt x="8" y="3"/>
                          <a:pt x="8" y="3"/>
                        </a:cubicBezTo>
                        <a:cubicBezTo>
                          <a:pt x="9" y="3"/>
                          <a:pt x="10" y="4"/>
                          <a:pt x="10" y="6"/>
                        </a:cubicBezTo>
                        <a:cubicBezTo>
                          <a:pt x="10" y="8"/>
                          <a:pt x="9" y="11"/>
                          <a:pt x="8" y="13"/>
                        </a:cubicBezTo>
                        <a:cubicBezTo>
                          <a:pt x="7" y="14"/>
                          <a:pt x="6" y="15"/>
                          <a:pt x="5" y="15"/>
                        </a:cubicBezTo>
                        <a:cubicBezTo>
                          <a:pt x="5" y="15"/>
                          <a:pt x="5" y="15"/>
                          <a:pt x="5" y="15"/>
                        </a:cubicBezTo>
                        <a:cubicBezTo>
                          <a:pt x="3" y="15"/>
                          <a:pt x="2" y="14"/>
                          <a:pt x="2" y="12"/>
                        </a:cubicBezTo>
                        <a:cubicBezTo>
                          <a:pt x="2" y="11"/>
                          <a:pt x="2" y="11"/>
                          <a:pt x="2" y="11"/>
                        </a:cubicBezTo>
                        <a:cubicBezTo>
                          <a:pt x="2" y="10"/>
                          <a:pt x="2" y="9"/>
                          <a:pt x="2" y="8"/>
                        </a:cubicBezTo>
                        <a:cubicBezTo>
                          <a:pt x="2" y="7"/>
                          <a:pt x="1" y="6"/>
                          <a:pt x="1" y="5"/>
                        </a:cubicBezTo>
                        <a:cubicBezTo>
                          <a:pt x="1" y="4"/>
                          <a:pt x="2" y="3"/>
                          <a:pt x="2" y="2"/>
                        </a:cubicBezTo>
                        <a:cubicBezTo>
                          <a:pt x="3" y="1"/>
                          <a:pt x="3" y="1"/>
                          <a:pt x="3" y="1"/>
                        </a:cubicBezTo>
                        <a:cubicBezTo>
                          <a:pt x="2" y="1"/>
                          <a:pt x="2" y="1"/>
                          <a:pt x="2" y="1"/>
                        </a:cubicBezTo>
                        <a:cubicBezTo>
                          <a:pt x="2" y="2"/>
                          <a:pt x="2" y="2"/>
                          <a:pt x="2" y="2"/>
                        </a:cubicBezTo>
                        <a:cubicBezTo>
                          <a:pt x="0" y="6"/>
                          <a:pt x="3" y="6"/>
                          <a:pt x="2" y="11"/>
                        </a:cubicBezTo>
                        <a:cubicBezTo>
                          <a:pt x="1" y="13"/>
                          <a:pt x="3" y="15"/>
                          <a:pt x="5" y="15"/>
                        </a:cubicBezTo>
                        <a:cubicBezTo>
                          <a:pt x="6" y="15"/>
                          <a:pt x="7" y="14"/>
                          <a:pt x="8" y="13"/>
                        </a:cubicBezTo>
                        <a:cubicBezTo>
                          <a:pt x="10" y="10"/>
                          <a:pt x="11" y="4"/>
                          <a:pt x="8" y="2"/>
                        </a:cubicBezTo>
                        <a:cubicBezTo>
                          <a:pt x="8" y="2"/>
                          <a:pt x="6" y="0"/>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1" name="Freeform 7738">
                    <a:extLst>
                      <a:ext uri="{FF2B5EF4-FFF2-40B4-BE49-F238E27FC236}">
                        <a16:creationId xmlns:a16="http://schemas.microsoft.com/office/drawing/2014/main" xmlns="" id="{4AD01244-CD16-4D89-B402-A6EF76B9C533}"/>
                      </a:ext>
                    </a:extLst>
                  </p:cNvPr>
                  <p:cNvSpPr>
                    <a:spLocks/>
                  </p:cNvSpPr>
                  <p:nvPr/>
                </p:nvSpPr>
                <p:spPr bwMode="auto">
                  <a:xfrm>
                    <a:off x="3941" y="2233"/>
                    <a:ext cx="4" cy="4"/>
                  </a:xfrm>
                  <a:custGeom>
                    <a:avLst/>
                    <a:gdLst>
                      <a:gd name="T0" fmla="*/ 1 w 5"/>
                      <a:gd name="T1" fmla="*/ 2 h 5"/>
                      <a:gd name="T2" fmla="*/ 4 w 5"/>
                      <a:gd name="T3" fmla="*/ 1 h 5"/>
                      <a:gd name="T4" fmla="*/ 1 w 5"/>
                      <a:gd name="T5" fmla="*/ 2 h 5"/>
                    </a:gdLst>
                    <a:ahLst/>
                    <a:cxnLst>
                      <a:cxn ang="0">
                        <a:pos x="T0" y="T1"/>
                      </a:cxn>
                      <a:cxn ang="0">
                        <a:pos x="T2" y="T3"/>
                      </a:cxn>
                      <a:cxn ang="0">
                        <a:pos x="T4" y="T5"/>
                      </a:cxn>
                    </a:cxnLst>
                    <a:rect l="0" t="0" r="r" b="b"/>
                    <a:pathLst>
                      <a:path w="5" h="5">
                        <a:moveTo>
                          <a:pt x="1" y="2"/>
                        </a:moveTo>
                        <a:cubicBezTo>
                          <a:pt x="1" y="2"/>
                          <a:pt x="3" y="0"/>
                          <a:pt x="4" y="1"/>
                        </a:cubicBezTo>
                        <a:cubicBezTo>
                          <a:pt x="5" y="3"/>
                          <a:pt x="0" y="5"/>
                          <a:pt x="1"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2" name="Freeform 7739">
                    <a:extLst>
                      <a:ext uri="{FF2B5EF4-FFF2-40B4-BE49-F238E27FC236}">
                        <a16:creationId xmlns:a16="http://schemas.microsoft.com/office/drawing/2014/main" xmlns="" id="{0A911583-AE53-4E70-B4D8-77FD72834171}"/>
                      </a:ext>
                    </a:extLst>
                  </p:cNvPr>
                  <p:cNvSpPr>
                    <a:spLocks/>
                  </p:cNvSpPr>
                  <p:nvPr/>
                </p:nvSpPr>
                <p:spPr bwMode="auto">
                  <a:xfrm>
                    <a:off x="3940" y="2229"/>
                    <a:ext cx="3" cy="3"/>
                  </a:xfrm>
                  <a:custGeom>
                    <a:avLst/>
                    <a:gdLst>
                      <a:gd name="T0" fmla="*/ 3 w 3"/>
                      <a:gd name="T1" fmla="*/ 1 h 3"/>
                      <a:gd name="T2" fmla="*/ 2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2" y="1"/>
                        </a:cubicBezTo>
                        <a:cubicBezTo>
                          <a:pt x="0" y="2"/>
                          <a:pt x="3"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3" name="Freeform 7740">
                    <a:extLst>
                      <a:ext uri="{FF2B5EF4-FFF2-40B4-BE49-F238E27FC236}">
                        <a16:creationId xmlns:a16="http://schemas.microsoft.com/office/drawing/2014/main" xmlns="" id="{71634BCD-FE31-425F-B977-537AA048901D}"/>
                      </a:ext>
                    </a:extLst>
                  </p:cNvPr>
                  <p:cNvSpPr>
                    <a:spLocks/>
                  </p:cNvSpPr>
                  <p:nvPr/>
                </p:nvSpPr>
                <p:spPr bwMode="auto">
                  <a:xfrm>
                    <a:off x="3928" y="2223"/>
                    <a:ext cx="9" cy="13"/>
                  </a:xfrm>
                  <a:custGeom>
                    <a:avLst/>
                    <a:gdLst>
                      <a:gd name="T0" fmla="*/ 10 w 13"/>
                      <a:gd name="T1" fmla="*/ 5 h 18"/>
                      <a:gd name="T2" fmla="*/ 4 w 13"/>
                      <a:gd name="T3" fmla="*/ 3 h 18"/>
                      <a:gd name="T4" fmla="*/ 2 w 13"/>
                      <a:gd name="T5" fmla="*/ 12 h 18"/>
                      <a:gd name="T6" fmla="*/ 8 w 13"/>
                      <a:gd name="T7" fmla="*/ 16 h 18"/>
                      <a:gd name="T8" fmla="*/ 10 w 13"/>
                      <a:gd name="T9" fmla="*/ 5 h 18"/>
                    </a:gdLst>
                    <a:ahLst/>
                    <a:cxnLst>
                      <a:cxn ang="0">
                        <a:pos x="T0" y="T1"/>
                      </a:cxn>
                      <a:cxn ang="0">
                        <a:pos x="T2" y="T3"/>
                      </a:cxn>
                      <a:cxn ang="0">
                        <a:pos x="T4" y="T5"/>
                      </a:cxn>
                      <a:cxn ang="0">
                        <a:pos x="T6" y="T7"/>
                      </a:cxn>
                      <a:cxn ang="0">
                        <a:pos x="T8" y="T9"/>
                      </a:cxn>
                    </a:cxnLst>
                    <a:rect l="0" t="0" r="r" b="b"/>
                    <a:pathLst>
                      <a:path w="13" h="18">
                        <a:moveTo>
                          <a:pt x="10" y="5"/>
                        </a:moveTo>
                        <a:cubicBezTo>
                          <a:pt x="10" y="5"/>
                          <a:pt x="6" y="0"/>
                          <a:pt x="4" y="3"/>
                        </a:cubicBezTo>
                        <a:cubicBezTo>
                          <a:pt x="1" y="7"/>
                          <a:pt x="4" y="8"/>
                          <a:pt x="2" y="12"/>
                        </a:cubicBezTo>
                        <a:cubicBezTo>
                          <a:pt x="0" y="16"/>
                          <a:pt x="5" y="18"/>
                          <a:pt x="8" y="16"/>
                        </a:cubicBezTo>
                        <a:cubicBezTo>
                          <a:pt x="11" y="13"/>
                          <a:pt x="13" y="7"/>
                          <a:pt x="10"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4" name="Freeform 7741">
                    <a:extLst>
                      <a:ext uri="{FF2B5EF4-FFF2-40B4-BE49-F238E27FC236}">
                        <a16:creationId xmlns:a16="http://schemas.microsoft.com/office/drawing/2014/main" xmlns="" id="{80F44136-7E89-4A71-85B1-452E4B0DFC8B}"/>
                      </a:ext>
                    </a:extLst>
                  </p:cNvPr>
                  <p:cNvSpPr>
                    <a:spLocks noEditPoints="1"/>
                  </p:cNvSpPr>
                  <p:nvPr/>
                </p:nvSpPr>
                <p:spPr bwMode="auto">
                  <a:xfrm>
                    <a:off x="3928" y="2224"/>
                    <a:ext cx="9" cy="11"/>
                  </a:xfrm>
                  <a:custGeom>
                    <a:avLst/>
                    <a:gdLst>
                      <a:gd name="T0" fmla="*/ 3 w 11"/>
                      <a:gd name="T1" fmla="*/ 1 h 15"/>
                      <a:gd name="T2" fmla="*/ 5 w 11"/>
                      <a:gd name="T3" fmla="*/ 0 h 15"/>
                      <a:gd name="T4" fmla="*/ 9 w 11"/>
                      <a:gd name="T5" fmla="*/ 3 h 15"/>
                      <a:gd name="T6" fmla="*/ 11 w 11"/>
                      <a:gd name="T7" fmla="*/ 7 h 15"/>
                      <a:gd name="T8" fmla="*/ 7 w 11"/>
                      <a:gd name="T9" fmla="*/ 14 h 15"/>
                      <a:gd name="T10" fmla="*/ 4 w 11"/>
                      <a:gd name="T11" fmla="*/ 15 h 15"/>
                      <a:gd name="T12" fmla="*/ 0 w 11"/>
                      <a:gd name="T13" fmla="*/ 11 h 15"/>
                      <a:gd name="T14" fmla="*/ 1 w 11"/>
                      <a:gd name="T15" fmla="*/ 9 h 15"/>
                      <a:gd name="T16" fmla="*/ 1 w 11"/>
                      <a:gd name="T17" fmla="*/ 8 h 15"/>
                      <a:gd name="T18" fmla="*/ 1 w 11"/>
                      <a:gd name="T19" fmla="*/ 4 h 15"/>
                      <a:gd name="T20" fmla="*/ 1 w 11"/>
                      <a:gd name="T21" fmla="*/ 4 h 15"/>
                      <a:gd name="T22" fmla="*/ 3 w 11"/>
                      <a:gd name="T23" fmla="*/ 1 h 15"/>
                      <a:gd name="T24" fmla="*/ 9 w 11"/>
                      <a:gd name="T25" fmla="*/ 3 h 15"/>
                      <a:gd name="T26" fmla="*/ 5 w 11"/>
                      <a:gd name="T27" fmla="*/ 0 h 15"/>
                      <a:gd name="T28" fmla="*/ 3 w 11"/>
                      <a:gd name="T29" fmla="*/ 1 h 15"/>
                      <a:gd name="T30" fmla="*/ 2 w 11"/>
                      <a:gd name="T31" fmla="*/ 4 h 15"/>
                      <a:gd name="T32" fmla="*/ 2 w 11"/>
                      <a:gd name="T33" fmla="*/ 8 h 15"/>
                      <a:gd name="T34" fmla="*/ 1 w 11"/>
                      <a:gd name="T35" fmla="*/ 10 h 15"/>
                      <a:gd name="T36" fmla="*/ 1 w 11"/>
                      <a:gd name="T37" fmla="*/ 11 h 15"/>
                      <a:gd name="T38" fmla="*/ 4 w 11"/>
                      <a:gd name="T39" fmla="*/ 14 h 15"/>
                      <a:gd name="T40" fmla="*/ 7 w 11"/>
                      <a:gd name="T41" fmla="*/ 13 h 15"/>
                      <a:gd name="T42" fmla="*/ 10 w 11"/>
                      <a:gd name="T43" fmla="*/ 7 h 15"/>
                      <a:gd name="T44" fmla="*/ 9 w 11"/>
                      <a:gd name="T45" fmla="*/ 3 h 15"/>
                      <a:gd name="T46" fmla="*/ 9 w 11"/>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3" y="1"/>
                        </a:moveTo>
                        <a:cubicBezTo>
                          <a:pt x="3" y="0"/>
                          <a:pt x="4" y="0"/>
                          <a:pt x="5" y="0"/>
                        </a:cubicBezTo>
                        <a:cubicBezTo>
                          <a:pt x="7" y="0"/>
                          <a:pt x="9" y="2"/>
                          <a:pt x="9" y="3"/>
                        </a:cubicBezTo>
                        <a:cubicBezTo>
                          <a:pt x="11" y="4"/>
                          <a:pt x="11" y="5"/>
                          <a:pt x="11" y="7"/>
                        </a:cubicBezTo>
                        <a:cubicBezTo>
                          <a:pt x="10" y="9"/>
                          <a:pt x="9" y="12"/>
                          <a:pt x="7" y="14"/>
                        </a:cubicBezTo>
                        <a:cubicBezTo>
                          <a:pt x="6" y="15"/>
                          <a:pt x="5" y="15"/>
                          <a:pt x="4" y="15"/>
                        </a:cubicBezTo>
                        <a:cubicBezTo>
                          <a:pt x="2" y="15"/>
                          <a:pt x="0" y="13"/>
                          <a:pt x="0" y="11"/>
                        </a:cubicBezTo>
                        <a:cubicBezTo>
                          <a:pt x="1" y="10"/>
                          <a:pt x="1" y="10"/>
                          <a:pt x="1" y="9"/>
                        </a:cubicBezTo>
                        <a:cubicBezTo>
                          <a:pt x="1" y="9"/>
                          <a:pt x="1" y="8"/>
                          <a:pt x="1" y="8"/>
                        </a:cubicBezTo>
                        <a:cubicBezTo>
                          <a:pt x="2" y="6"/>
                          <a:pt x="1" y="5"/>
                          <a:pt x="1" y="4"/>
                        </a:cubicBezTo>
                        <a:cubicBezTo>
                          <a:pt x="1" y="4"/>
                          <a:pt x="1" y="4"/>
                          <a:pt x="1" y="4"/>
                        </a:cubicBezTo>
                        <a:cubicBezTo>
                          <a:pt x="1" y="3"/>
                          <a:pt x="2" y="2"/>
                          <a:pt x="3" y="1"/>
                        </a:cubicBezTo>
                        <a:close/>
                        <a:moveTo>
                          <a:pt x="9" y="3"/>
                        </a:moveTo>
                        <a:cubicBezTo>
                          <a:pt x="9" y="3"/>
                          <a:pt x="7" y="1"/>
                          <a:pt x="5" y="0"/>
                        </a:cubicBezTo>
                        <a:cubicBezTo>
                          <a:pt x="5" y="0"/>
                          <a:pt x="4" y="0"/>
                          <a:pt x="3" y="1"/>
                        </a:cubicBezTo>
                        <a:cubicBezTo>
                          <a:pt x="2" y="2"/>
                          <a:pt x="2" y="3"/>
                          <a:pt x="2" y="4"/>
                        </a:cubicBezTo>
                        <a:cubicBezTo>
                          <a:pt x="2" y="5"/>
                          <a:pt x="2" y="6"/>
                          <a:pt x="2" y="8"/>
                        </a:cubicBezTo>
                        <a:cubicBezTo>
                          <a:pt x="2" y="8"/>
                          <a:pt x="2" y="9"/>
                          <a:pt x="1" y="10"/>
                        </a:cubicBezTo>
                        <a:cubicBezTo>
                          <a:pt x="1" y="10"/>
                          <a:pt x="1" y="11"/>
                          <a:pt x="1" y="11"/>
                        </a:cubicBezTo>
                        <a:cubicBezTo>
                          <a:pt x="1" y="13"/>
                          <a:pt x="2" y="14"/>
                          <a:pt x="4" y="14"/>
                        </a:cubicBezTo>
                        <a:cubicBezTo>
                          <a:pt x="5" y="14"/>
                          <a:pt x="6" y="14"/>
                          <a:pt x="7" y="13"/>
                        </a:cubicBezTo>
                        <a:cubicBezTo>
                          <a:pt x="8" y="12"/>
                          <a:pt x="10" y="9"/>
                          <a:pt x="10" y="7"/>
                        </a:cubicBezTo>
                        <a:cubicBezTo>
                          <a:pt x="10" y="5"/>
                          <a:pt x="10" y="4"/>
                          <a:pt x="9" y="3"/>
                        </a:cubicBezTo>
                        <a:cubicBezTo>
                          <a:pt x="9" y="3"/>
                          <a:pt x="9" y="3"/>
                          <a:pt x="9"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5" name="Freeform 7742">
                    <a:extLst>
                      <a:ext uri="{FF2B5EF4-FFF2-40B4-BE49-F238E27FC236}">
                        <a16:creationId xmlns:a16="http://schemas.microsoft.com/office/drawing/2014/main" xmlns="" id="{BEF5863C-2FD4-408B-879C-6E35CE289D02}"/>
                      </a:ext>
                    </a:extLst>
                  </p:cNvPr>
                  <p:cNvSpPr>
                    <a:spLocks/>
                  </p:cNvSpPr>
                  <p:nvPr/>
                </p:nvSpPr>
                <p:spPr bwMode="auto">
                  <a:xfrm>
                    <a:off x="3929" y="2229"/>
                    <a:ext cx="7" cy="6"/>
                  </a:xfrm>
                  <a:custGeom>
                    <a:avLst/>
                    <a:gdLst>
                      <a:gd name="T0" fmla="*/ 1 w 9"/>
                      <a:gd name="T1" fmla="*/ 0 h 8"/>
                      <a:gd name="T2" fmla="*/ 1 w 9"/>
                      <a:gd name="T3" fmla="*/ 2 h 8"/>
                      <a:gd name="T4" fmla="*/ 0 w 9"/>
                      <a:gd name="T5" fmla="*/ 4 h 8"/>
                      <a:gd name="T6" fmla="*/ 0 w 9"/>
                      <a:gd name="T7" fmla="*/ 5 h 8"/>
                      <a:gd name="T8" fmla="*/ 3 w 9"/>
                      <a:gd name="T9" fmla="*/ 8 h 8"/>
                      <a:gd name="T10" fmla="*/ 3 w 9"/>
                      <a:gd name="T11" fmla="*/ 8 h 8"/>
                      <a:gd name="T12" fmla="*/ 6 w 9"/>
                      <a:gd name="T13" fmla="*/ 7 h 8"/>
                      <a:gd name="T14" fmla="*/ 9 w 9"/>
                      <a:gd name="T15" fmla="*/ 1 h 8"/>
                      <a:gd name="T16" fmla="*/ 9 w 9"/>
                      <a:gd name="T17" fmla="*/ 0 h 8"/>
                      <a:gd name="T18" fmla="*/ 7 w 9"/>
                      <a:gd name="T19" fmla="*/ 0 h 8"/>
                      <a:gd name="T20" fmla="*/ 7 w 9"/>
                      <a:gd name="T21" fmla="*/ 3 h 8"/>
                      <a:gd name="T22" fmla="*/ 4 w 9"/>
                      <a:gd name="T23" fmla="*/ 7 h 8"/>
                      <a:gd name="T24" fmla="*/ 3 w 9"/>
                      <a:gd name="T25" fmla="*/ 7 h 8"/>
                      <a:gd name="T26" fmla="*/ 3 w 9"/>
                      <a:gd name="T27" fmla="*/ 2 h 8"/>
                      <a:gd name="T28" fmla="*/ 5 w 9"/>
                      <a:gd name="T29" fmla="*/ 0 h 8"/>
                      <a:gd name="T30" fmla="*/ 5 w 9"/>
                      <a:gd name="T31" fmla="*/ 0 h 8"/>
                      <a:gd name="T32" fmla="*/ 2 w 9"/>
                      <a:gd name="T33" fmla="*/ 0 h 8"/>
                      <a:gd name="T34" fmla="*/ 1 w 9"/>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1" y="0"/>
                        </a:moveTo>
                        <a:cubicBezTo>
                          <a:pt x="1" y="0"/>
                          <a:pt x="1" y="1"/>
                          <a:pt x="1" y="2"/>
                        </a:cubicBezTo>
                        <a:cubicBezTo>
                          <a:pt x="1" y="2"/>
                          <a:pt x="1" y="3"/>
                          <a:pt x="0" y="4"/>
                        </a:cubicBezTo>
                        <a:cubicBezTo>
                          <a:pt x="0" y="4"/>
                          <a:pt x="0" y="5"/>
                          <a:pt x="0" y="5"/>
                        </a:cubicBezTo>
                        <a:cubicBezTo>
                          <a:pt x="0" y="7"/>
                          <a:pt x="1" y="8"/>
                          <a:pt x="3" y="8"/>
                        </a:cubicBezTo>
                        <a:cubicBezTo>
                          <a:pt x="3" y="8"/>
                          <a:pt x="3" y="8"/>
                          <a:pt x="3" y="8"/>
                        </a:cubicBezTo>
                        <a:cubicBezTo>
                          <a:pt x="4" y="8"/>
                          <a:pt x="5" y="8"/>
                          <a:pt x="6" y="7"/>
                        </a:cubicBezTo>
                        <a:cubicBezTo>
                          <a:pt x="7" y="6"/>
                          <a:pt x="9" y="3"/>
                          <a:pt x="9" y="1"/>
                        </a:cubicBezTo>
                        <a:cubicBezTo>
                          <a:pt x="9" y="0"/>
                          <a:pt x="9" y="0"/>
                          <a:pt x="9" y="0"/>
                        </a:cubicBezTo>
                        <a:cubicBezTo>
                          <a:pt x="8" y="0"/>
                          <a:pt x="8" y="0"/>
                          <a:pt x="7" y="0"/>
                        </a:cubicBezTo>
                        <a:cubicBezTo>
                          <a:pt x="7" y="1"/>
                          <a:pt x="7" y="2"/>
                          <a:pt x="7" y="3"/>
                        </a:cubicBezTo>
                        <a:cubicBezTo>
                          <a:pt x="6" y="5"/>
                          <a:pt x="6" y="7"/>
                          <a:pt x="4" y="7"/>
                        </a:cubicBezTo>
                        <a:cubicBezTo>
                          <a:pt x="3" y="7"/>
                          <a:pt x="3" y="7"/>
                          <a:pt x="3" y="7"/>
                        </a:cubicBezTo>
                        <a:cubicBezTo>
                          <a:pt x="1" y="6"/>
                          <a:pt x="1" y="2"/>
                          <a:pt x="3" y="2"/>
                        </a:cubicBezTo>
                        <a:cubicBezTo>
                          <a:pt x="5" y="2"/>
                          <a:pt x="5" y="1"/>
                          <a:pt x="5" y="0"/>
                        </a:cubicBezTo>
                        <a:cubicBezTo>
                          <a:pt x="5" y="0"/>
                          <a:pt x="5" y="0"/>
                          <a:pt x="5" y="0"/>
                        </a:cubicBezTo>
                        <a:cubicBezTo>
                          <a:pt x="4" y="0"/>
                          <a:pt x="3" y="0"/>
                          <a:pt x="2" y="0"/>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6" name="Freeform 7743">
                    <a:extLst>
                      <a:ext uri="{FF2B5EF4-FFF2-40B4-BE49-F238E27FC236}">
                        <a16:creationId xmlns:a16="http://schemas.microsoft.com/office/drawing/2014/main" xmlns="" id="{4B08316E-C963-448E-9D79-CA4CC4A37AE4}"/>
                      </a:ext>
                    </a:extLst>
                  </p:cNvPr>
                  <p:cNvSpPr>
                    <a:spLocks/>
                  </p:cNvSpPr>
                  <p:nvPr/>
                </p:nvSpPr>
                <p:spPr bwMode="auto">
                  <a:xfrm>
                    <a:off x="3928" y="2229"/>
                    <a:ext cx="8" cy="6"/>
                  </a:xfrm>
                  <a:custGeom>
                    <a:avLst/>
                    <a:gdLst>
                      <a:gd name="T0" fmla="*/ 2 w 10"/>
                      <a:gd name="T1" fmla="*/ 0 h 9"/>
                      <a:gd name="T2" fmla="*/ 1 w 10"/>
                      <a:gd name="T3" fmla="*/ 4 h 9"/>
                      <a:gd name="T4" fmla="*/ 4 w 10"/>
                      <a:gd name="T5" fmla="*/ 9 h 9"/>
                      <a:gd name="T6" fmla="*/ 7 w 10"/>
                      <a:gd name="T7" fmla="*/ 8 h 9"/>
                      <a:gd name="T8" fmla="*/ 10 w 10"/>
                      <a:gd name="T9" fmla="*/ 0 h 9"/>
                      <a:gd name="T10" fmla="*/ 10 w 10"/>
                      <a:gd name="T11" fmla="*/ 0 h 9"/>
                      <a:gd name="T12" fmla="*/ 10 w 10"/>
                      <a:gd name="T13" fmla="*/ 1 h 9"/>
                      <a:gd name="T14" fmla="*/ 7 w 10"/>
                      <a:gd name="T15" fmla="*/ 7 h 9"/>
                      <a:gd name="T16" fmla="*/ 4 w 10"/>
                      <a:gd name="T17" fmla="*/ 8 h 9"/>
                      <a:gd name="T18" fmla="*/ 4 w 10"/>
                      <a:gd name="T19" fmla="*/ 8 h 9"/>
                      <a:gd name="T20" fmla="*/ 1 w 10"/>
                      <a:gd name="T21" fmla="*/ 5 h 9"/>
                      <a:gd name="T22" fmla="*/ 1 w 10"/>
                      <a:gd name="T23" fmla="*/ 4 h 9"/>
                      <a:gd name="T24" fmla="*/ 2 w 10"/>
                      <a:gd name="T25" fmla="*/ 2 h 9"/>
                      <a:gd name="T26" fmla="*/ 2 w 10"/>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
                        <a:moveTo>
                          <a:pt x="2" y="0"/>
                        </a:moveTo>
                        <a:cubicBezTo>
                          <a:pt x="2" y="1"/>
                          <a:pt x="2" y="2"/>
                          <a:pt x="1" y="4"/>
                        </a:cubicBezTo>
                        <a:cubicBezTo>
                          <a:pt x="0" y="6"/>
                          <a:pt x="2" y="9"/>
                          <a:pt x="4" y="9"/>
                        </a:cubicBezTo>
                        <a:cubicBezTo>
                          <a:pt x="5" y="9"/>
                          <a:pt x="6" y="8"/>
                          <a:pt x="7" y="8"/>
                        </a:cubicBezTo>
                        <a:cubicBezTo>
                          <a:pt x="9" y="6"/>
                          <a:pt x="10" y="2"/>
                          <a:pt x="10" y="0"/>
                        </a:cubicBezTo>
                        <a:cubicBezTo>
                          <a:pt x="10" y="0"/>
                          <a:pt x="10" y="0"/>
                          <a:pt x="10" y="0"/>
                        </a:cubicBezTo>
                        <a:cubicBezTo>
                          <a:pt x="10" y="1"/>
                          <a:pt x="10" y="1"/>
                          <a:pt x="10" y="1"/>
                        </a:cubicBezTo>
                        <a:cubicBezTo>
                          <a:pt x="10" y="3"/>
                          <a:pt x="8" y="6"/>
                          <a:pt x="7" y="7"/>
                        </a:cubicBezTo>
                        <a:cubicBezTo>
                          <a:pt x="6" y="8"/>
                          <a:pt x="5" y="8"/>
                          <a:pt x="4" y="8"/>
                        </a:cubicBezTo>
                        <a:cubicBezTo>
                          <a:pt x="4" y="8"/>
                          <a:pt x="4" y="8"/>
                          <a:pt x="4" y="8"/>
                        </a:cubicBezTo>
                        <a:cubicBezTo>
                          <a:pt x="2" y="8"/>
                          <a:pt x="1" y="7"/>
                          <a:pt x="1" y="5"/>
                        </a:cubicBezTo>
                        <a:cubicBezTo>
                          <a:pt x="1" y="5"/>
                          <a:pt x="1" y="4"/>
                          <a:pt x="1" y="4"/>
                        </a:cubicBezTo>
                        <a:cubicBezTo>
                          <a:pt x="2" y="3"/>
                          <a:pt x="2" y="2"/>
                          <a:pt x="2" y="2"/>
                        </a:cubicBezTo>
                        <a:cubicBezTo>
                          <a:pt x="2"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7" name="Freeform 7744">
                    <a:extLst>
                      <a:ext uri="{FF2B5EF4-FFF2-40B4-BE49-F238E27FC236}">
                        <a16:creationId xmlns:a16="http://schemas.microsoft.com/office/drawing/2014/main" xmlns="" id="{C7F07172-4E51-4A74-A5B9-EDB15661D9AE}"/>
                      </a:ext>
                    </a:extLst>
                  </p:cNvPr>
                  <p:cNvSpPr>
                    <a:spLocks/>
                  </p:cNvSpPr>
                  <p:nvPr/>
                </p:nvSpPr>
                <p:spPr bwMode="auto">
                  <a:xfrm>
                    <a:off x="3931" y="2230"/>
                    <a:ext cx="3" cy="3"/>
                  </a:xfrm>
                  <a:custGeom>
                    <a:avLst/>
                    <a:gdLst>
                      <a:gd name="T0" fmla="*/ 0 w 4"/>
                      <a:gd name="T1" fmla="*/ 2 h 4"/>
                      <a:gd name="T2" fmla="*/ 4 w 4"/>
                      <a:gd name="T3" fmla="*/ 2 h 4"/>
                      <a:gd name="T4" fmla="*/ 0 w 4"/>
                      <a:gd name="T5" fmla="*/ 2 h 4"/>
                    </a:gdLst>
                    <a:ahLst/>
                    <a:cxnLst>
                      <a:cxn ang="0">
                        <a:pos x="T0" y="T1"/>
                      </a:cxn>
                      <a:cxn ang="0">
                        <a:pos x="T2" y="T3"/>
                      </a:cxn>
                      <a:cxn ang="0">
                        <a:pos x="T4" y="T5"/>
                      </a:cxn>
                    </a:cxnLst>
                    <a:rect l="0" t="0" r="r" b="b"/>
                    <a:pathLst>
                      <a:path w="4" h="4">
                        <a:moveTo>
                          <a:pt x="0" y="2"/>
                        </a:moveTo>
                        <a:cubicBezTo>
                          <a:pt x="0" y="2"/>
                          <a:pt x="3" y="0"/>
                          <a:pt x="4" y="2"/>
                        </a:cubicBezTo>
                        <a:cubicBezTo>
                          <a:pt x="4" y="4"/>
                          <a:pt x="0" y="4"/>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8" name="Freeform 7745">
                    <a:extLst>
                      <a:ext uri="{FF2B5EF4-FFF2-40B4-BE49-F238E27FC236}">
                        <a16:creationId xmlns:a16="http://schemas.microsoft.com/office/drawing/2014/main" xmlns="" id="{A66FC008-88FD-4EA9-97B9-043927B0A247}"/>
                      </a:ext>
                    </a:extLst>
                  </p:cNvPr>
                  <p:cNvSpPr>
                    <a:spLocks/>
                  </p:cNvSpPr>
                  <p:nvPr/>
                </p:nvSpPr>
                <p:spPr bwMode="auto">
                  <a:xfrm>
                    <a:off x="3931" y="2226"/>
                    <a:ext cx="2" cy="3"/>
                  </a:xfrm>
                  <a:custGeom>
                    <a:avLst/>
                    <a:gdLst>
                      <a:gd name="T0" fmla="*/ 3 w 3"/>
                      <a:gd name="T1" fmla="*/ 1 h 3"/>
                      <a:gd name="T2" fmla="*/ 1 w 3"/>
                      <a:gd name="T3" fmla="*/ 1 h 3"/>
                      <a:gd name="T4" fmla="*/ 3 w 3"/>
                      <a:gd name="T5" fmla="*/ 1 h 3"/>
                    </a:gdLst>
                    <a:ahLst/>
                    <a:cxnLst>
                      <a:cxn ang="0">
                        <a:pos x="T0" y="T1"/>
                      </a:cxn>
                      <a:cxn ang="0">
                        <a:pos x="T2" y="T3"/>
                      </a:cxn>
                      <a:cxn ang="0">
                        <a:pos x="T4" y="T5"/>
                      </a:cxn>
                    </a:cxnLst>
                    <a:rect l="0" t="0" r="r" b="b"/>
                    <a:pathLst>
                      <a:path w="3" h="3">
                        <a:moveTo>
                          <a:pt x="3" y="1"/>
                        </a:moveTo>
                        <a:cubicBezTo>
                          <a:pt x="3" y="1"/>
                          <a:pt x="3" y="0"/>
                          <a:pt x="1" y="1"/>
                        </a:cubicBezTo>
                        <a:cubicBezTo>
                          <a:pt x="0" y="2"/>
                          <a:pt x="2" y="3"/>
                          <a:pt x="3"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09" name="Freeform 7746">
                    <a:extLst>
                      <a:ext uri="{FF2B5EF4-FFF2-40B4-BE49-F238E27FC236}">
                        <a16:creationId xmlns:a16="http://schemas.microsoft.com/office/drawing/2014/main" xmlns="" id="{CBE3707D-8EC2-4B51-B05A-D1CC8BC69791}"/>
                      </a:ext>
                    </a:extLst>
                  </p:cNvPr>
                  <p:cNvSpPr>
                    <a:spLocks/>
                  </p:cNvSpPr>
                  <p:nvPr/>
                </p:nvSpPr>
                <p:spPr bwMode="auto">
                  <a:xfrm>
                    <a:off x="3925" y="2222"/>
                    <a:ext cx="20" cy="7"/>
                  </a:xfrm>
                  <a:custGeom>
                    <a:avLst/>
                    <a:gdLst>
                      <a:gd name="T0" fmla="*/ 9 w 26"/>
                      <a:gd name="T1" fmla="*/ 0 h 10"/>
                      <a:gd name="T2" fmla="*/ 3 w 26"/>
                      <a:gd name="T3" fmla="*/ 6 h 10"/>
                      <a:gd name="T4" fmla="*/ 15 w 26"/>
                      <a:gd name="T5" fmla="*/ 9 h 10"/>
                      <a:gd name="T6" fmla="*/ 19 w 26"/>
                      <a:gd name="T7" fmla="*/ 8 h 10"/>
                      <a:gd name="T8" fmla="*/ 20 w 26"/>
                      <a:gd name="T9" fmla="*/ 2 h 10"/>
                      <a:gd name="T10" fmla="*/ 9 w 26"/>
                      <a:gd name="T11" fmla="*/ 0 h 10"/>
                    </a:gdLst>
                    <a:ahLst/>
                    <a:cxnLst>
                      <a:cxn ang="0">
                        <a:pos x="T0" y="T1"/>
                      </a:cxn>
                      <a:cxn ang="0">
                        <a:pos x="T2" y="T3"/>
                      </a:cxn>
                      <a:cxn ang="0">
                        <a:pos x="T4" y="T5"/>
                      </a:cxn>
                      <a:cxn ang="0">
                        <a:pos x="T6" y="T7"/>
                      </a:cxn>
                      <a:cxn ang="0">
                        <a:pos x="T8" y="T9"/>
                      </a:cxn>
                      <a:cxn ang="0">
                        <a:pos x="T10" y="T11"/>
                      </a:cxn>
                    </a:cxnLst>
                    <a:rect l="0" t="0" r="r" b="b"/>
                    <a:pathLst>
                      <a:path w="26" h="10">
                        <a:moveTo>
                          <a:pt x="9" y="0"/>
                        </a:moveTo>
                        <a:cubicBezTo>
                          <a:pt x="9" y="0"/>
                          <a:pt x="0" y="1"/>
                          <a:pt x="3" y="6"/>
                        </a:cubicBezTo>
                        <a:cubicBezTo>
                          <a:pt x="5" y="10"/>
                          <a:pt x="11" y="9"/>
                          <a:pt x="15" y="9"/>
                        </a:cubicBezTo>
                        <a:cubicBezTo>
                          <a:pt x="17" y="8"/>
                          <a:pt x="18" y="8"/>
                          <a:pt x="19" y="8"/>
                        </a:cubicBezTo>
                        <a:cubicBezTo>
                          <a:pt x="22" y="9"/>
                          <a:pt x="26" y="5"/>
                          <a:pt x="20" y="2"/>
                        </a:cubicBezTo>
                        <a:cubicBezTo>
                          <a:pt x="15" y="0"/>
                          <a:pt x="9" y="0"/>
                          <a:pt x="9"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0" name="Freeform 7747">
                    <a:extLst>
                      <a:ext uri="{FF2B5EF4-FFF2-40B4-BE49-F238E27FC236}">
                        <a16:creationId xmlns:a16="http://schemas.microsoft.com/office/drawing/2014/main" xmlns="" id="{1D56F430-AB4D-4032-938C-7497442C0A97}"/>
                      </a:ext>
                    </a:extLst>
                  </p:cNvPr>
                  <p:cNvSpPr>
                    <a:spLocks noEditPoints="1"/>
                  </p:cNvSpPr>
                  <p:nvPr/>
                </p:nvSpPr>
                <p:spPr bwMode="auto">
                  <a:xfrm>
                    <a:off x="3927" y="2221"/>
                    <a:ext cx="16" cy="8"/>
                  </a:xfrm>
                  <a:custGeom>
                    <a:avLst/>
                    <a:gdLst>
                      <a:gd name="T0" fmla="*/ 5 w 22"/>
                      <a:gd name="T1" fmla="*/ 10 h 11"/>
                      <a:gd name="T2" fmla="*/ 5 w 22"/>
                      <a:gd name="T3" fmla="*/ 10 h 11"/>
                      <a:gd name="T4" fmla="*/ 1 w 22"/>
                      <a:gd name="T5" fmla="*/ 7 h 11"/>
                      <a:gd name="T6" fmla="*/ 1 w 22"/>
                      <a:gd name="T7" fmla="*/ 4 h 11"/>
                      <a:gd name="T8" fmla="*/ 7 w 22"/>
                      <a:gd name="T9" fmla="*/ 0 h 11"/>
                      <a:gd name="T10" fmla="*/ 7 w 22"/>
                      <a:gd name="T11" fmla="*/ 0 h 11"/>
                      <a:gd name="T12" fmla="*/ 7 w 22"/>
                      <a:gd name="T13" fmla="*/ 0 h 11"/>
                      <a:gd name="T14" fmla="*/ 7 w 22"/>
                      <a:gd name="T15" fmla="*/ 1 h 11"/>
                      <a:gd name="T16" fmla="*/ 7 w 22"/>
                      <a:gd name="T17" fmla="*/ 0 h 11"/>
                      <a:gd name="T18" fmla="*/ 13 w 22"/>
                      <a:gd name="T19" fmla="*/ 1 h 11"/>
                      <a:gd name="T20" fmla="*/ 19 w 22"/>
                      <a:gd name="T21" fmla="*/ 3 h 11"/>
                      <a:gd name="T22" fmla="*/ 21 w 22"/>
                      <a:gd name="T23" fmla="*/ 7 h 11"/>
                      <a:gd name="T24" fmla="*/ 17 w 22"/>
                      <a:gd name="T25" fmla="*/ 9 h 11"/>
                      <a:gd name="T26" fmla="*/ 13 w 22"/>
                      <a:gd name="T27" fmla="*/ 10 h 11"/>
                      <a:gd name="T28" fmla="*/ 5 w 22"/>
                      <a:gd name="T29" fmla="*/ 10 h 11"/>
                      <a:gd name="T30" fmla="*/ 18 w 22"/>
                      <a:gd name="T31" fmla="*/ 4 h 11"/>
                      <a:gd name="T32" fmla="*/ 13 w 22"/>
                      <a:gd name="T33" fmla="*/ 2 h 11"/>
                      <a:gd name="T34" fmla="*/ 7 w 22"/>
                      <a:gd name="T35" fmla="*/ 1 h 11"/>
                      <a:gd name="T36" fmla="*/ 1 w 22"/>
                      <a:gd name="T37" fmla="*/ 4 h 11"/>
                      <a:gd name="T38" fmla="*/ 2 w 22"/>
                      <a:gd name="T39" fmla="*/ 7 h 11"/>
                      <a:gd name="T40" fmla="*/ 5 w 22"/>
                      <a:gd name="T41" fmla="*/ 9 h 11"/>
                      <a:gd name="T42" fmla="*/ 13 w 22"/>
                      <a:gd name="T43" fmla="*/ 9 h 11"/>
                      <a:gd name="T44" fmla="*/ 17 w 22"/>
                      <a:gd name="T45" fmla="*/ 9 h 11"/>
                      <a:gd name="T46" fmla="*/ 21 w 22"/>
                      <a:gd name="T47" fmla="*/ 7 h 11"/>
                      <a:gd name="T48" fmla="*/ 18 w 22"/>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1">
                        <a:moveTo>
                          <a:pt x="5" y="10"/>
                        </a:moveTo>
                        <a:cubicBezTo>
                          <a:pt x="5" y="10"/>
                          <a:pt x="5" y="10"/>
                          <a:pt x="5" y="10"/>
                        </a:cubicBezTo>
                        <a:cubicBezTo>
                          <a:pt x="3" y="10"/>
                          <a:pt x="2" y="9"/>
                          <a:pt x="1" y="7"/>
                        </a:cubicBezTo>
                        <a:cubicBezTo>
                          <a:pt x="0" y="6"/>
                          <a:pt x="0" y="5"/>
                          <a:pt x="1" y="4"/>
                        </a:cubicBezTo>
                        <a:cubicBezTo>
                          <a:pt x="2" y="1"/>
                          <a:pt x="6" y="0"/>
                          <a:pt x="7" y="0"/>
                        </a:cubicBezTo>
                        <a:cubicBezTo>
                          <a:pt x="7" y="0"/>
                          <a:pt x="7" y="0"/>
                          <a:pt x="7" y="0"/>
                        </a:cubicBezTo>
                        <a:cubicBezTo>
                          <a:pt x="7" y="0"/>
                          <a:pt x="7" y="0"/>
                          <a:pt x="7" y="0"/>
                        </a:cubicBezTo>
                        <a:cubicBezTo>
                          <a:pt x="7" y="1"/>
                          <a:pt x="7" y="1"/>
                          <a:pt x="7" y="1"/>
                        </a:cubicBezTo>
                        <a:cubicBezTo>
                          <a:pt x="7" y="0"/>
                          <a:pt x="7" y="0"/>
                          <a:pt x="7" y="0"/>
                        </a:cubicBezTo>
                        <a:cubicBezTo>
                          <a:pt x="7" y="0"/>
                          <a:pt x="9" y="1"/>
                          <a:pt x="13" y="1"/>
                        </a:cubicBezTo>
                        <a:cubicBezTo>
                          <a:pt x="15" y="2"/>
                          <a:pt x="17" y="2"/>
                          <a:pt x="19" y="3"/>
                        </a:cubicBezTo>
                        <a:cubicBezTo>
                          <a:pt x="21" y="4"/>
                          <a:pt x="22" y="6"/>
                          <a:pt x="21" y="7"/>
                        </a:cubicBezTo>
                        <a:cubicBezTo>
                          <a:pt x="21" y="9"/>
                          <a:pt x="19" y="10"/>
                          <a:pt x="17" y="9"/>
                        </a:cubicBezTo>
                        <a:cubicBezTo>
                          <a:pt x="16" y="9"/>
                          <a:pt x="15" y="10"/>
                          <a:pt x="13" y="10"/>
                        </a:cubicBezTo>
                        <a:cubicBezTo>
                          <a:pt x="10" y="10"/>
                          <a:pt x="7" y="11"/>
                          <a:pt x="5" y="10"/>
                        </a:cubicBezTo>
                        <a:close/>
                        <a:moveTo>
                          <a:pt x="18" y="4"/>
                        </a:moveTo>
                        <a:cubicBezTo>
                          <a:pt x="16" y="3"/>
                          <a:pt x="14" y="2"/>
                          <a:pt x="13" y="2"/>
                        </a:cubicBezTo>
                        <a:cubicBezTo>
                          <a:pt x="10" y="1"/>
                          <a:pt x="7" y="1"/>
                          <a:pt x="7" y="1"/>
                        </a:cubicBezTo>
                        <a:cubicBezTo>
                          <a:pt x="6" y="1"/>
                          <a:pt x="2" y="2"/>
                          <a:pt x="1" y="4"/>
                        </a:cubicBezTo>
                        <a:cubicBezTo>
                          <a:pt x="1" y="5"/>
                          <a:pt x="1" y="6"/>
                          <a:pt x="2" y="7"/>
                        </a:cubicBezTo>
                        <a:cubicBezTo>
                          <a:pt x="2" y="8"/>
                          <a:pt x="3" y="9"/>
                          <a:pt x="5" y="9"/>
                        </a:cubicBezTo>
                        <a:cubicBezTo>
                          <a:pt x="7" y="10"/>
                          <a:pt x="10" y="10"/>
                          <a:pt x="13" y="9"/>
                        </a:cubicBezTo>
                        <a:cubicBezTo>
                          <a:pt x="15" y="9"/>
                          <a:pt x="16" y="9"/>
                          <a:pt x="17" y="9"/>
                        </a:cubicBezTo>
                        <a:cubicBezTo>
                          <a:pt x="18" y="9"/>
                          <a:pt x="20" y="8"/>
                          <a:pt x="21" y="7"/>
                        </a:cubicBezTo>
                        <a:cubicBezTo>
                          <a:pt x="21" y="6"/>
                          <a:pt x="21" y="5"/>
                          <a:pt x="18"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1" name="Freeform 7748">
                    <a:extLst>
                      <a:ext uri="{FF2B5EF4-FFF2-40B4-BE49-F238E27FC236}">
                        <a16:creationId xmlns:a16="http://schemas.microsoft.com/office/drawing/2014/main" xmlns="" id="{D4F72A3A-9ECF-48D0-8103-3D4036CA0C7D}"/>
                      </a:ext>
                    </a:extLst>
                  </p:cNvPr>
                  <p:cNvSpPr>
                    <a:spLocks/>
                  </p:cNvSpPr>
                  <p:nvPr/>
                </p:nvSpPr>
                <p:spPr bwMode="auto">
                  <a:xfrm>
                    <a:off x="3928" y="2222"/>
                    <a:ext cx="15" cy="7"/>
                  </a:xfrm>
                  <a:custGeom>
                    <a:avLst/>
                    <a:gdLst>
                      <a:gd name="T0" fmla="*/ 5 w 20"/>
                      <a:gd name="T1" fmla="*/ 0 h 9"/>
                      <a:gd name="T2" fmla="*/ 0 w 20"/>
                      <a:gd name="T3" fmla="*/ 3 h 9"/>
                      <a:gd name="T4" fmla="*/ 1 w 20"/>
                      <a:gd name="T5" fmla="*/ 6 h 9"/>
                      <a:gd name="T6" fmla="*/ 4 w 20"/>
                      <a:gd name="T7" fmla="*/ 8 h 9"/>
                      <a:gd name="T8" fmla="*/ 7 w 20"/>
                      <a:gd name="T9" fmla="*/ 9 h 9"/>
                      <a:gd name="T10" fmla="*/ 12 w 20"/>
                      <a:gd name="T11" fmla="*/ 8 h 9"/>
                      <a:gd name="T12" fmla="*/ 16 w 20"/>
                      <a:gd name="T13" fmla="*/ 8 h 9"/>
                      <a:gd name="T14" fmla="*/ 16 w 20"/>
                      <a:gd name="T15" fmla="*/ 8 h 9"/>
                      <a:gd name="T16" fmla="*/ 17 w 20"/>
                      <a:gd name="T17" fmla="*/ 8 h 9"/>
                      <a:gd name="T18" fmla="*/ 20 w 20"/>
                      <a:gd name="T19" fmla="*/ 6 h 9"/>
                      <a:gd name="T20" fmla="*/ 17 w 20"/>
                      <a:gd name="T21" fmla="*/ 3 h 9"/>
                      <a:gd name="T22" fmla="*/ 13 w 20"/>
                      <a:gd name="T23" fmla="*/ 1 h 9"/>
                      <a:gd name="T24" fmla="*/ 12 w 20"/>
                      <a:gd name="T25" fmla="*/ 1 h 9"/>
                      <a:gd name="T26" fmla="*/ 11 w 20"/>
                      <a:gd name="T27" fmla="*/ 1 h 9"/>
                      <a:gd name="T28" fmla="*/ 10 w 20"/>
                      <a:gd name="T29" fmla="*/ 1 h 9"/>
                      <a:gd name="T30" fmla="*/ 12 w 20"/>
                      <a:gd name="T31" fmla="*/ 3 h 9"/>
                      <a:gd name="T32" fmla="*/ 15 w 20"/>
                      <a:gd name="T33" fmla="*/ 4 h 9"/>
                      <a:gd name="T34" fmla="*/ 9 w 20"/>
                      <a:gd name="T35" fmla="*/ 8 h 9"/>
                      <a:gd name="T36" fmla="*/ 8 w 20"/>
                      <a:gd name="T37" fmla="*/ 8 h 9"/>
                      <a:gd name="T38" fmla="*/ 2 w 20"/>
                      <a:gd name="T39" fmla="*/ 4 h 9"/>
                      <a:gd name="T40" fmla="*/ 7 w 20"/>
                      <a:gd name="T41" fmla="*/ 1 h 9"/>
                      <a:gd name="T42" fmla="*/ 7 w 20"/>
                      <a:gd name="T43" fmla="*/ 1 h 9"/>
                      <a:gd name="T44" fmla="*/ 7 w 20"/>
                      <a:gd name="T45" fmla="*/ 1 h 9"/>
                      <a:gd name="T46" fmla="*/ 6 w 20"/>
                      <a:gd name="T47" fmla="*/ 0 h 9"/>
                      <a:gd name="T48" fmla="*/ 5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5" y="0"/>
                        </a:moveTo>
                        <a:cubicBezTo>
                          <a:pt x="4" y="0"/>
                          <a:pt x="1" y="1"/>
                          <a:pt x="0" y="3"/>
                        </a:cubicBezTo>
                        <a:cubicBezTo>
                          <a:pt x="0" y="4"/>
                          <a:pt x="0" y="5"/>
                          <a:pt x="1" y="6"/>
                        </a:cubicBezTo>
                        <a:cubicBezTo>
                          <a:pt x="1" y="7"/>
                          <a:pt x="2" y="8"/>
                          <a:pt x="4" y="8"/>
                        </a:cubicBezTo>
                        <a:cubicBezTo>
                          <a:pt x="5" y="9"/>
                          <a:pt x="6" y="9"/>
                          <a:pt x="7" y="9"/>
                        </a:cubicBezTo>
                        <a:cubicBezTo>
                          <a:pt x="8" y="9"/>
                          <a:pt x="10" y="9"/>
                          <a:pt x="12" y="8"/>
                        </a:cubicBezTo>
                        <a:cubicBezTo>
                          <a:pt x="13" y="8"/>
                          <a:pt x="15" y="8"/>
                          <a:pt x="16" y="8"/>
                        </a:cubicBezTo>
                        <a:cubicBezTo>
                          <a:pt x="16" y="8"/>
                          <a:pt x="16" y="8"/>
                          <a:pt x="16" y="8"/>
                        </a:cubicBezTo>
                        <a:cubicBezTo>
                          <a:pt x="17" y="8"/>
                          <a:pt x="17" y="8"/>
                          <a:pt x="17" y="8"/>
                        </a:cubicBezTo>
                        <a:cubicBezTo>
                          <a:pt x="18" y="8"/>
                          <a:pt x="19" y="7"/>
                          <a:pt x="20" y="6"/>
                        </a:cubicBezTo>
                        <a:cubicBezTo>
                          <a:pt x="20" y="5"/>
                          <a:pt x="20" y="4"/>
                          <a:pt x="17" y="3"/>
                        </a:cubicBezTo>
                        <a:cubicBezTo>
                          <a:pt x="16" y="2"/>
                          <a:pt x="14" y="2"/>
                          <a:pt x="13" y="1"/>
                        </a:cubicBezTo>
                        <a:cubicBezTo>
                          <a:pt x="12" y="1"/>
                          <a:pt x="12" y="1"/>
                          <a:pt x="12" y="1"/>
                        </a:cubicBezTo>
                        <a:cubicBezTo>
                          <a:pt x="12" y="1"/>
                          <a:pt x="11" y="1"/>
                          <a:pt x="11" y="1"/>
                        </a:cubicBezTo>
                        <a:cubicBezTo>
                          <a:pt x="10" y="1"/>
                          <a:pt x="10" y="1"/>
                          <a:pt x="10" y="1"/>
                        </a:cubicBezTo>
                        <a:cubicBezTo>
                          <a:pt x="11" y="2"/>
                          <a:pt x="12" y="2"/>
                          <a:pt x="12" y="3"/>
                        </a:cubicBezTo>
                        <a:cubicBezTo>
                          <a:pt x="13" y="4"/>
                          <a:pt x="15" y="4"/>
                          <a:pt x="15" y="4"/>
                        </a:cubicBezTo>
                        <a:cubicBezTo>
                          <a:pt x="15" y="5"/>
                          <a:pt x="12" y="8"/>
                          <a:pt x="9" y="8"/>
                        </a:cubicBezTo>
                        <a:cubicBezTo>
                          <a:pt x="8" y="8"/>
                          <a:pt x="8" y="8"/>
                          <a:pt x="8" y="8"/>
                        </a:cubicBezTo>
                        <a:cubicBezTo>
                          <a:pt x="4" y="7"/>
                          <a:pt x="2" y="6"/>
                          <a:pt x="2" y="4"/>
                        </a:cubicBezTo>
                        <a:cubicBezTo>
                          <a:pt x="2" y="2"/>
                          <a:pt x="5" y="1"/>
                          <a:pt x="7" y="1"/>
                        </a:cubicBezTo>
                        <a:cubicBezTo>
                          <a:pt x="7" y="1"/>
                          <a:pt x="7" y="1"/>
                          <a:pt x="7" y="1"/>
                        </a:cubicBezTo>
                        <a:cubicBezTo>
                          <a:pt x="7" y="1"/>
                          <a:pt x="7" y="1"/>
                          <a:pt x="7" y="1"/>
                        </a:cubicBezTo>
                        <a:cubicBezTo>
                          <a:pt x="7" y="1"/>
                          <a:pt x="6" y="1"/>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2" name="Freeform 7749">
                    <a:extLst>
                      <a:ext uri="{FF2B5EF4-FFF2-40B4-BE49-F238E27FC236}">
                        <a16:creationId xmlns:a16="http://schemas.microsoft.com/office/drawing/2014/main" xmlns="" id="{109D4ED7-F623-479E-89A5-52A3BFE41720}"/>
                      </a:ext>
                    </a:extLst>
                  </p:cNvPr>
                  <p:cNvSpPr>
                    <a:spLocks/>
                  </p:cNvSpPr>
                  <p:nvPr/>
                </p:nvSpPr>
                <p:spPr bwMode="auto">
                  <a:xfrm>
                    <a:off x="3926" y="2222"/>
                    <a:ext cx="19" cy="7"/>
                  </a:xfrm>
                  <a:custGeom>
                    <a:avLst/>
                    <a:gdLst>
                      <a:gd name="T0" fmla="*/ 7 w 25"/>
                      <a:gd name="T1" fmla="*/ 0 h 9"/>
                      <a:gd name="T2" fmla="*/ 2 w 25"/>
                      <a:gd name="T3" fmla="*/ 6 h 9"/>
                      <a:gd name="T4" fmla="*/ 9 w 25"/>
                      <a:gd name="T5" fmla="*/ 9 h 9"/>
                      <a:gd name="T6" fmla="*/ 14 w 25"/>
                      <a:gd name="T7" fmla="*/ 9 h 9"/>
                      <a:gd name="T8" fmla="*/ 18 w 25"/>
                      <a:gd name="T9" fmla="*/ 8 h 9"/>
                      <a:gd name="T10" fmla="*/ 18 w 25"/>
                      <a:gd name="T11" fmla="*/ 8 h 9"/>
                      <a:gd name="T12" fmla="*/ 19 w 25"/>
                      <a:gd name="T13" fmla="*/ 8 h 9"/>
                      <a:gd name="T14" fmla="*/ 19 w 25"/>
                      <a:gd name="T15" fmla="*/ 2 h 9"/>
                      <a:gd name="T16" fmla="*/ 18 w 25"/>
                      <a:gd name="T17" fmla="*/ 2 h 9"/>
                      <a:gd name="T18" fmla="*/ 17 w 25"/>
                      <a:gd name="T19" fmla="*/ 2 h 9"/>
                      <a:gd name="T20" fmla="*/ 15 w 25"/>
                      <a:gd name="T21" fmla="*/ 1 h 9"/>
                      <a:gd name="T22" fmla="*/ 15 w 25"/>
                      <a:gd name="T23" fmla="*/ 1 h 9"/>
                      <a:gd name="T24" fmla="*/ 19 w 25"/>
                      <a:gd name="T25" fmla="*/ 3 h 9"/>
                      <a:gd name="T26" fmla="*/ 22 w 25"/>
                      <a:gd name="T27" fmla="*/ 6 h 9"/>
                      <a:gd name="T28" fmla="*/ 19 w 25"/>
                      <a:gd name="T29" fmla="*/ 8 h 9"/>
                      <a:gd name="T30" fmla="*/ 18 w 25"/>
                      <a:gd name="T31" fmla="*/ 8 h 9"/>
                      <a:gd name="T32" fmla="*/ 18 w 25"/>
                      <a:gd name="T33" fmla="*/ 8 h 9"/>
                      <a:gd name="T34" fmla="*/ 14 w 25"/>
                      <a:gd name="T35" fmla="*/ 8 h 9"/>
                      <a:gd name="T36" fmla="*/ 9 w 25"/>
                      <a:gd name="T37" fmla="*/ 9 h 9"/>
                      <a:gd name="T38" fmla="*/ 6 w 25"/>
                      <a:gd name="T39" fmla="*/ 8 h 9"/>
                      <a:gd name="T40" fmla="*/ 3 w 25"/>
                      <a:gd name="T41" fmla="*/ 6 h 9"/>
                      <a:gd name="T42" fmla="*/ 2 w 25"/>
                      <a:gd name="T43" fmla="*/ 3 h 9"/>
                      <a:gd name="T44" fmla="*/ 7 w 2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9">
                        <a:moveTo>
                          <a:pt x="7" y="0"/>
                        </a:moveTo>
                        <a:cubicBezTo>
                          <a:pt x="5" y="0"/>
                          <a:pt x="0" y="2"/>
                          <a:pt x="2" y="6"/>
                        </a:cubicBezTo>
                        <a:cubicBezTo>
                          <a:pt x="3" y="8"/>
                          <a:pt x="6" y="9"/>
                          <a:pt x="9" y="9"/>
                        </a:cubicBezTo>
                        <a:cubicBezTo>
                          <a:pt x="10" y="9"/>
                          <a:pt x="12" y="9"/>
                          <a:pt x="14" y="9"/>
                        </a:cubicBezTo>
                        <a:cubicBezTo>
                          <a:pt x="15" y="8"/>
                          <a:pt x="17" y="8"/>
                          <a:pt x="18" y="8"/>
                        </a:cubicBezTo>
                        <a:cubicBezTo>
                          <a:pt x="18" y="8"/>
                          <a:pt x="18" y="8"/>
                          <a:pt x="18" y="8"/>
                        </a:cubicBezTo>
                        <a:cubicBezTo>
                          <a:pt x="19" y="8"/>
                          <a:pt x="19" y="8"/>
                          <a:pt x="19" y="8"/>
                        </a:cubicBezTo>
                        <a:cubicBezTo>
                          <a:pt x="21" y="8"/>
                          <a:pt x="25" y="5"/>
                          <a:pt x="19" y="2"/>
                        </a:cubicBezTo>
                        <a:cubicBezTo>
                          <a:pt x="18" y="2"/>
                          <a:pt x="18" y="2"/>
                          <a:pt x="18" y="2"/>
                        </a:cubicBezTo>
                        <a:cubicBezTo>
                          <a:pt x="18" y="2"/>
                          <a:pt x="17" y="2"/>
                          <a:pt x="17" y="2"/>
                        </a:cubicBezTo>
                        <a:cubicBezTo>
                          <a:pt x="16" y="1"/>
                          <a:pt x="16" y="1"/>
                          <a:pt x="15" y="1"/>
                        </a:cubicBezTo>
                        <a:cubicBezTo>
                          <a:pt x="15" y="1"/>
                          <a:pt x="15" y="1"/>
                          <a:pt x="15" y="1"/>
                        </a:cubicBezTo>
                        <a:cubicBezTo>
                          <a:pt x="16" y="2"/>
                          <a:pt x="18" y="2"/>
                          <a:pt x="19" y="3"/>
                        </a:cubicBezTo>
                        <a:cubicBezTo>
                          <a:pt x="22" y="4"/>
                          <a:pt x="22" y="5"/>
                          <a:pt x="22" y="6"/>
                        </a:cubicBezTo>
                        <a:cubicBezTo>
                          <a:pt x="21" y="7"/>
                          <a:pt x="20" y="8"/>
                          <a:pt x="19" y="8"/>
                        </a:cubicBezTo>
                        <a:cubicBezTo>
                          <a:pt x="18" y="8"/>
                          <a:pt x="18" y="8"/>
                          <a:pt x="18" y="8"/>
                        </a:cubicBezTo>
                        <a:cubicBezTo>
                          <a:pt x="18" y="8"/>
                          <a:pt x="18" y="8"/>
                          <a:pt x="18" y="8"/>
                        </a:cubicBezTo>
                        <a:cubicBezTo>
                          <a:pt x="17" y="8"/>
                          <a:pt x="15" y="8"/>
                          <a:pt x="14" y="8"/>
                        </a:cubicBezTo>
                        <a:cubicBezTo>
                          <a:pt x="12" y="9"/>
                          <a:pt x="10" y="9"/>
                          <a:pt x="9" y="9"/>
                        </a:cubicBezTo>
                        <a:cubicBezTo>
                          <a:pt x="8" y="9"/>
                          <a:pt x="7" y="9"/>
                          <a:pt x="6" y="8"/>
                        </a:cubicBezTo>
                        <a:cubicBezTo>
                          <a:pt x="4" y="8"/>
                          <a:pt x="3" y="7"/>
                          <a:pt x="3" y="6"/>
                        </a:cubicBezTo>
                        <a:cubicBezTo>
                          <a:pt x="2" y="5"/>
                          <a:pt x="2" y="4"/>
                          <a:pt x="2" y="3"/>
                        </a:cubicBezTo>
                        <a:cubicBezTo>
                          <a:pt x="3" y="1"/>
                          <a:pt x="6" y="0"/>
                          <a:pt x="7"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3" name="Freeform 7750">
                    <a:extLst>
                      <a:ext uri="{FF2B5EF4-FFF2-40B4-BE49-F238E27FC236}">
                        <a16:creationId xmlns:a16="http://schemas.microsoft.com/office/drawing/2014/main" xmlns="" id="{744A4D89-E759-4534-901B-0F2756008904}"/>
                      </a:ext>
                    </a:extLst>
                  </p:cNvPr>
                  <p:cNvSpPr>
                    <a:spLocks/>
                  </p:cNvSpPr>
                  <p:nvPr/>
                </p:nvSpPr>
                <p:spPr bwMode="auto">
                  <a:xfrm>
                    <a:off x="3930" y="2223"/>
                    <a:ext cx="5" cy="4"/>
                  </a:xfrm>
                  <a:custGeom>
                    <a:avLst/>
                    <a:gdLst>
                      <a:gd name="T0" fmla="*/ 2 w 7"/>
                      <a:gd name="T1" fmla="*/ 5 h 5"/>
                      <a:gd name="T2" fmla="*/ 6 w 7"/>
                      <a:gd name="T3" fmla="*/ 3 h 5"/>
                      <a:gd name="T4" fmla="*/ 1 w 7"/>
                      <a:gd name="T5" fmla="*/ 2 h 5"/>
                      <a:gd name="T6" fmla="*/ 2 w 7"/>
                      <a:gd name="T7" fmla="*/ 5 h 5"/>
                    </a:gdLst>
                    <a:ahLst/>
                    <a:cxnLst>
                      <a:cxn ang="0">
                        <a:pos x="T0" y="T1"/>
                      </a:cxn>
                      <a:cxn ang="0">
                        <a:pos x="T2" y="T3"/>
                      </a:cxn>
                      <a:cxn ang="0">
                        <a:pos x="T4" y="T5"/>
                      </a:cxn>
                      <a:cxn ang="0">
                        <a:pos x="T6" y="T7"/>
                      </a:cxn>
                    </a:cxnLst>
                    <a:rect l="0" t="0" r="r" b="b"/>
                    <a:pathLst>
                      <a:path w="7" h="5">
                        <a:moveTo>
                          <a:pt x="2" y="5"/>
                        </a:moveTo>
                        <a:cubicBezTo>
                          <a:pt x="2" y="5"/>
                          <a:pt x="7" y="5"/>
                          <a:pt x="6" y="3"/>
                        </a:cubicBezTo>
                        <a:cubicBezTo>
                          <a:pt x="5" y="1"/>
                          <a:pt x="1" y="0"/>
                          <a:pt x="1" y="2"/>
                        </a:cubicBezTo>
                        <a:cubicBezTo>
                          <a:pt x="0" y="4"/>
                          <a:pt x="1" y="4"/>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4" name="Freeform 7751">
                    <a:extLst>
                      <a:ext uri="{FF2B5EF4-FFF2-40B4-BE49-F238E27FC236}">
                        <a16:creationId xmlns:a16="http://schemas.microsoft.com/office/drawing/2014/main" xmlns="" id="{3E90DACB-FADF-4EDB-ACA9-1F02770A77C1}"/>
                      </a:ext>
                    </a:extLst>
                  </p:cNvPr>
                  <p:cNvSpPr>
                    <a:spLocks/>
                  </p:cNvSpPr>
                  <p:nvPr/>
                </p:nvSpPr>
                <p:spPr bwMode="auto">
                  <a:xfrm>
                    <a:off x="3929" y="2214"/>
                    <a:ext cx="16" cy="10"/>
                  </a:xfrm>
                  <a:custGeom>
                    <a:avLst/>
                    <a:gdLst>
                      <a:gd name="T0" fmla="*/ 5 w 21"/>
                      <a:gd name="T1" fmla="*/ 2 h 13"/>
                      <a:gd name="T2" fmla="*/ 4 w 21"/>
                      <a:gd name="T3" fmla="*/ 10 h 13"/>
                      <a:gd name="T4" fmla="*/ 9 w 21"/>
                      <a:gd name="T5" fmla="*/ 11 h 13"/>
                      <a:gd name="T6" fmla="*/ 13 w 21"/>
                      <a:gd name="T7" fmla="*/ 11 h 13"/>
                      <a:gd name="T8" fmla="*/ 17 w 21"/>
                      <a:gd name="T9" fmla="*/ 4 h 13"/>
                      <a:gd name="T10" fmla="*/ 5 w 21"/>
                      <a:gd name="T11" fmla="*/ 2 h 13"/>
                    </a:gdLst>
                    <a:ahLst/>
                    <a:cxnLst>
                      <a:cxn ang="0">
                        <a:pos x="T0" y="T1"/>
                      </a:cxn>
                      <a:cxn ang="0">
                        <a:pos x="T2" y="T3"/>
                      </a:cxn>
                      <a:cxn ang="0">
                        <a:pos x="T4" y="T5"/>
                      </a:cxn>
                      <a:cxn ang="0">
                        <a:pos x="T6" y="T7"/>
                      </a:cxn>
                      <a:cxn ang="0">
                        <a:pos x="T8" y="T9"/>
                      </a:cxn>
                      <a:cxn ang="0">
                        <a:pos x="T10" y="T11"/>
                      </a:cxn>
                    </a:cxnLst>
                    <a:rect l="0" t="0" r="r" b="b"/>
                    <a:pathLst>
                      <a:path w="21" h="13">
                        <a:moveTo>
                          <a:pt x="5" y="2"/>
                        </a:moveTo>
                        <a:cubicBezTo>
                          <a:pt x="5" y="2"/>
                          <a:pt x="0" y="7"/>
                          <a:pt x="4" y="10"/>
                        </a:cubicBezTo>
                        <a:cubicBezTo>
                          <a:pt x="6" y="11"/>
                          <a:pt x="7" y="11"/>
                          <a:pt x="9" y="11"/>
                        </a:cubicBezTo>
                        <a:cubicBezTo>
                          <a:pt x="10" y="11"/>
                          <a:pt x="11" y="10"/>
                          <a:pt x="13" y="11"/>
                        </a:cubicBezTo>
                        <a:cubicBezTo>
                          <a:pt x="18" y="13"/>
                          <a:pt x="21" y="8"/>
                          <a:pt x="17" y="4"/>
                        </a:cubicBezTo>
                        <a:cubicBezTo>
                          <a:pt x="14" y="1"/>
                          <a:pt x="7" y="0"/>
                          <a:pt x="5"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5" name="Freeform 7752">
                    <a:extLst>
                      <a:ext uri="{FF2B5EF4-FFF2-40B4-BE49-F238E27FC236}">
                        <a16:creationId xmlns:a16="http://schemas.microsoft.com/office/drawing/2014/main" xmlns="" id="{3B45656F-A8DF-421F-8A38-3E5D31A54F7C}"/>
                      </a:ext>
                    </a:extLst>
                  </p:cNvPr>
                  <p:cNvSpPr>
                    <a:spLocks noEditPoints="1"/>
                  </p:cNvSpPr>
                  <p:nvPr/>
                </p:nvSpPr>
                <p:spPr bwMode="auto">
                  <a:xfrm>
                    <a:off x="3931" y="2214"/>
                    <a:ext cx="12" cy="9"/>
                  </a:xfrm>
                  <a:custGeom>
                    <a:avLst/>
                    <a:gdLst>
                      <a:gd name="T0" fmla="*/ 2 w 17"/>
                      <a:gd name="T1" fmla="*/ 10 h 12"/>
                      <a:gd name="T2" fmla="*/ 0 w 17"/>
                      <a:gd name="T3" fmla="*/ 7 h 12"/>
                      <a:gd name="T4" fmla="*/ 3 w 17"/>
                      <a:gd name="T5" fmla="*/ 2 h 12"/>
                      <a:gd name="T6" fmla="*/ 7 w 17"/>
                      <a:gd name="T7" fmla="*/ 1 h 12"/>
                      <a:gd name="T8" fmla="*/ 15 w 17"/>
                      <a:gd name="T9" fmla="*/ 4 h 12"/>
                      <a:gd name="T10" fmla="*/ 17 w 17"/>
                      <a:gd name="T11" fmla="*/ 8 h 12"/>
                      <a:gd name="T12" fmla="*/ 13 w 17"/>
                      <a:gd name="T13" fmla="*/ 12 h 12"/>
                      <a:gd name="T14" fmla="*/ 11 w 17"/>
                      <a:gd name="T15" fmla="*/ 12 h 12"/>
                      <a:gd name="T16" fmla="*/ 9 w 17"/>
                      <a:gd name="T17" fmla="*/ 11 h 12"/>
                      <a:gd name="T18" fmla="*/ 7 w 17"/>
                      <a:gd name="T19" fmla="*/ 11 h 12"/>
                      <a:gd name="T20" fmla="*/ 5 w 17"/>
                      <a:gd name="T21" fmla="*/ 12 h 12"/>
                      <a:gd name="T22" fmla="*/ 5 w 17"/>
                      <a:gd name="T23" fmla="*/ 11 h 12"/>
                      <a:gd name="T24" fmla="*/ 2 w 17"/>
                      <a:gd name="T25" fmla="*/ 10 h 12"/>
                      <a:gd name="T26" fmla="*/ 4 w 17"/>
                      <a:gd name="T27" fmla="*/ 3 h 12"/>
                      <a:gd name="T28" fmla="*/ 1 w 17"/>
                      <a:gd name="T29" fmla="*/ 7 h 12"/>
                      <a:gd name="T30" fmla="*/ 2 w 17"/>
                      <a:gd name="T31" fmla="*/ 10 h 12"/>
                      <a:gd name="T32" fmla="*/ 5 w 17"/>
                      <a:gd name="T33" fmla="*/ 11 h 12"/>
                      <a:gd name="T34" fmla="*/ 7 w 17"/>
                      <a:gd name="T35" fmla="*/ 11 h 12"/>
                      <a:gd name="T36" fmla="*/ 9 w 17"/>
                      <a:gd name="T37" fmla="*/ 10 h 12"/>
                      <a:gd name="T38" fmla="*/ 11 w 17"/>
                      <a:gd name="T39" fmla="*/ 11 h 12"/>
                      <a:gd name="T40" fmla="*/ 13 w 17"/>
                      <a:gd name="T41" fmla="*/ 11 h 12"/>
                      <a:gd name="T42" fmla="*/ 16 w 17"/>
                      <a:gd name="T43" fmla="*/ 8 h 12"/>
                      <a:gd name="T44" fmla="*/ 15 w 17"/>
                      <a:gd name="T45" fmla="*/ 5 h 12"/>
                      <a:gd name="T46" fmla="*/ 7 w 17"/>
                      <a:gd name="T47" fmla="*/ 1 h 12"/>
                      <a:gd name="T48" fmla="*/ 4 w 17"/>
                      <a:gd name="T49" fmla="*/ 3 h 12"/>
                      <a:gd name="T50" fmla="*/ 3 w 17"/>
                      <a:gd name="T51" fmla="*/ 2 h 12"/>
                      <a:gd name="T52" fmla="*/ 4 w 17"/>
                      <a:gd name="T5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2" y="10"/>
                        </a:moveTo>
                        <a:cubicBezTo>
                          <a:pt x="0" y="9"/>
                          <a:pt x="0" y="8"/>
                          <a:pt x="0" y="7"/>
                        </a:cubicBezTo>
                        <a:cubicBezTo>
                          <a:pt x="0" y="5"/>
                          <a:pt x="3" y="3"/>
                          <a:pt x="3" y="2"/>
                        </a:cubicBezTo>
                        <a:cubicBezTo>
                          <a:pt x="4" y="1"/>
                          <a:pt x="6" y="0"/>
                          <a:pt x="7" y="1"/>
                        </a:cubicBezTo>
                        <a:cubicBezTo>
                          <a:pt x="10" y="1"/>
                          <a:pt x="13" y="2"/>
                          <a:pt x="15" y="4"/>
                        </a:cubicBezTo>
                        <a:cubicBezTo>
                          <a:pt x="17" y="5"/>
                          <a:pt x="17" y="7"/>
                          <a:pt x="17" y="8"/>
                        </a:cubicBezTo>
                        <a:cubicBezTo>
                          <a:pt x="17" y="10"/>
                          <a:pt x="15" y="12"/>
                          <a:pt x="13" y="12"/>
                        </a:cubicBezTo>
                        <a:cubicBezTo>
                          <a:pt x="12" y="12"/>
                          <a:pt x="12" y="12"/>
                          <a:pt x="11" y="12"/>
                        </a:cubicBezTo>
                        <a:cubicBezTo>
                          <a:pt x="10" y="11"/>
                          <a:pt x="10" y="11"/>
                          <a:pt x="9" y="11"/>
                        </a:cubicBezTo>
                        <a:cubicBezTo>
                          <a:pt x="8" y="11"/>
                          <a:pt x="7" y="11"/>
                          <a:pt x="7" y="11"/>
                        </a:cubicBezTo>
                        <a:cubicBezTo>
                          <a:pt x="6" y="11"/>
                          <a:pt x="5" y="12"/>
                          <a:pt x="5" y="12"/>
                        </a:cubicBezTo>
                        <a:cubicBezTo>
                          <a:pt x="5" y="11"/>
                          <a:pt x="5" y="11"/>
                          <a:pt x="5" y="11"/>
                        </a:cubicBezTo>
                        <a:cubicBezTo>
                          <a:pt x="4" y="11"/>
                          <a:pt x="3" y="11"/>
                          <a:pt x="2" y="10"/>
                        </a:cubicBezTo>
                        <a:close/>
                        <a:moveTo>
                          <a:pt x="4" y="3"/>
                        </a:moveTo>
                        <a:cubicBezTo>
                          <a:pt x="4" y="3"/>
                          <a:pt x="1" y="5"/>
                          <a:pt x="1" y="7"/>
                        </a:cubicBezTo>
                        <a:cubicBezTo>
                          <a:pt x="1" y="8"/>
                          <a:pt x="1" y="9"/>
                          <a:pt x="2" y="10"/>
                        </a:cubicBezTo>
                        <a:cubicBezTo>
                          <a:pt x="3" y="10"/>
                          <a:pt x="4" y="11"/>
                          <a:pt x="5" y="11"/>
                        </a:cubicBezTo>
                        <a:cubicBezTo>
                          <a:pt x="5" y="11"/>
                          <a:pt x="6" y="11"/>
                          <a:pt x="7" y="11"/>
                        </a:cubicBezTo>
                        <a:cubicBezTo>
                          <a:pt x="7" y="10"/>
                          <a:pt x="8" y="10"/>
                          <a:pt x="9" y="10"/>
                        </a:cubicBezTo>
                        <a:cubicBezTo>
                          <a:pt x="10" y="10"/>
                          <a:pt x="10" y="11"/>
                          <a:pt x="11" y="11"/>
                        </a:cubicBezTo>
                        <a:cubicBezTo>
                          <a:pt x="12" y="11"/>
                          <a:pt x="12" y="11"/>
                          <a:pt x="13" y="11"/>
                        </a:cubicBezTo>
                        <a:cubicBezTo>
                          <a:pt x="15" y="11"/>
                          <a:pt x="16" y="10"/>
                          <a:pt x="16" y="8"/>
                        </a:cubicBezTo>
                        <a:cubicBezTo>
                          <a:pt x="16" y="7"/>
                          <a:pt x="16" y="6"/>
                          <a:pt x="15" y="5"/>
                        </a:cubicBezTo>
                        <a:cubicBezTo>
                          <a:pt x="13" y="3"/>
                          <a:pt x="10" y="2"/>
                          <a:pt x="7" y="1"/>
                        </a:cubicBezTo>
                        <a:cubicBezTo>
                          <a:pt x="6" y="1"/>
                          <a:pt x="4" y="2"/>
                          <a:pt x="4" y="3"/>
                        </a:cubicBezTo>
                        <a:cubicBezTo>
                          <a:pt x="3" y="2"/>
                          <a:pt x="3" y="2"/>
                          <a:pt x="3" y="2"/>
                        </a:cubicBezTo>
                        <a:lnTo>
                          <a:pt x="4"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6" name="Freeform 7753">
                    <a:extLst>
                      <a:ext uri="{FF2B5EF4-FFF2-40B4-BE49-F238E27FC236}">
                        <a16:creationId xmlns:a16="http://schemas.microsoft.com/office/drawing/2014/main" xmlns="" id="{9A8C0A0C-C9D5-4A52-B191-A4B006D5A684}"/>
                      </a:ext>
                    </a:extLst>
                  </p:cNvPr>
                  <p:cNvSpPr>
                    <a:spLocks/>
                  </p:cNvSpPr>
                  <p:nvPr/>
                </p:nvSpPr>
                <p:spPr bwMode="auto">
                  <a:xfrm>
                    <a:off x="3931" y="2216"/>
                    <a:ext cx="12" cy="7"/>
                  </a:xfrm>
                  <a:custGeom>
                    <a:avLst/>
                    <a:gdLst>
                      <a:gd name="T0" fmla="*/ 3 w 15"/>
                      <a:gd name="T1" fmla="*/ 0 h 9"/>
                      <a:gd name="T2" fmla="*/ 3 w 15"/>
                      <a:gd name="T3" fmla="*/ 1 h 9"/>
                      <a:gd name="T4" fmla="*/ 2 w 15"/>
                      <a:gd name="T5" fmla="*/ 0 h 9"/>
                      <a:gd name="T6" fmla="*/ 3 w 15"/>
                      <a:gd name="T7" fmla="*/ 1 h 9"/>
                      <a:gd name="T8" fmla="*/ 0 w 15"/>
                      <a:gd name="T9" fmla="*/ 5 h 9"/>
                      <a:gd name="T10" fmla="*/ 1 w 15"/>
                      <a:gd name="T11" fmla="*/ 8 h 9"/>
                      <a:gd name="T12" fmla="*/ 4 w 15"/>
                      <a:gd name="T13" fmla="*/ 9 h 9"/>
                      <a:gd name="T14" fmla="*/ 4 w 15"/>
                      <a:gd name="T15" fmla="*/ 9 h 9"/>
                      <a:gd name="T16" fmla="*/ 6 w 15"/>
                      <a:gd name="T17" fmla="*/ 9 h 9"/>
                      <a:gd name="T18" fmla="*/ 7 w 15"/>
                      <a:gd name="T19" fmla="*/ 8 h 9"/>
                      <a:gd name="T20" fmla="*/ 8 w 15"/>
                      <a:gd name="T21" fmla="*/ 8 h 9"/>
                      <a:gd name="T22" fmla="*/ 10 w 15"/>
                      <a:gd name="T23" fmla="*/ 9 h 9"/>
                      <a:gd name="T24" fmla="*/ 12 w 15"/>
                      <a:gd name="T25" fmla="*/ 9 h 9"/>
                      <a:gd name="T26" fmla="*/ 12 w 15"/>
                      <a:gd name="T27" fmla="*/ 9 h 9"/>
                      <a:gd name="T28" fmla="*/ 15 w 15"/>
                      <a:gd name="T29" fmla="*/ 7 h 9"/>
                      <a:gd name="T30" fmla="*/ 13 w 15"/>
                      <a:gd name="T31" fmla="*/ 6 h 9"/>
                      <a:gd name="T32" fmla="*/ 13 w 15"/>
                      <a:gd name="T33" fmla="*/ 6 h 9"/>
                      <a:gd name="T34" fmla="*/ 10 w 15"/>
                      <a:gd name="T35" fmla="*/ 8 h 9"/>
                      <a:gd name="T36" fmla="*/ 8 w 15"/>
                      <a:gd name="T37" fmla="*/ 6 h 9"/>
                      <a:gd name="T38" fmla="*/ 8 w 15"/>
                      <a:gd name="T39" fmla="*/ 6 h 9"/>
                      <a:gd name="T40" fmla="*/ 7 w 15"/>
                      <a:gd name="T41" fmla="*/ 6 h 9"/>
                      <a:gd name="T42" fmla="*/ 7 w 15"/>
                      <a:gd name="T43" fmla="*/ 6 h 9"/>
                      <a:gd name="T44" fmla="*/ 6 w 15"/>
                      <a:gd name="T45" fmla="*/ 5 h 9"/>
                      <a:gd name="T46" fmla="*/ 6 w 15"/>
                      <a:gd name="T47" fmla="*/ 7 h 9"/>
                      <a:gd name="T48" fmla="*/ 5 w 15"/>
                      <a:gd name="T49" fmla="*/ 7 h 9"/>
                      <a:gd name="T50" fmla="*/ 2 w 15"/>
                      <a:gd name="T51" fmla="*/ 5 h 9"/>
                      <a:gd name="T52" fmla="*/ 3 w 15"/>
                      <a:gd name="T53" fmla="*/ 3 h 9"/>
                      <a:gd name="T54" fmla="*/ 3 w 15"/>
                      <a:gd name="T55" fmla="*/ 1 h 9"/>
                      <a:gd name="T56" fmla="*/ 3 w 1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9">
                        <a:moveTo>
                          <a:pt x="3" y="0"/>
                        </a:moveTo>
                        <a:cubicBezTo>
                          <a:pt x="3" y="1"/>
                          <a:pt x="3" y="1"/>
                          <a:pt x="3" y="1"/>
                        </a:cubicBezTo>
                        <a:cubicBezTo>
                          <a:pt x="2" y="0"/>
                          <a:pt x="2" y="0"/>
                          <a:pt x="2" y="0"/>
                        </a:cubicBezTo>
                        <a:cubicBezTo>
                          <a:pt x="3" y="1"/>
                          <a:pt x="3" y="1"/>
                          <a:pt x="3" y="1"/>
                        </a:cubicBezTo>
                        <a:cubicBezTo>
                          <a:pt x="3" y="1"/>
                          <a:pt x="0" y="3"/>
                          <a:pt x="0" y="5"/>
                        </a:cubicBezTo>
                        <a:cubicBezTo>
                          <a:pt x="0" y="6"/>
                          <a:pt x="0" y="7"/>
                          <a:pt x="1" y="8"/>
                        </a:cubicBezTo>
                        <a:cubicBezTo>
                          <a:pt x="2" y="8"/>
                          <a:pt x="3" y="9"/>
                          <a:pt x="4" y="9"/>
                        </a:cubicBezTo>
                        <a:cubicBezTo>
                          <a:pt x="4" y="9"/>
                          <a:pt x="4" y="9"/>
                          <a:pt x="4" y="9"/>
                        </a:cubicBezTo>
                        <a:cubicBezTo>
                          <a:pt x="5" y="9"/>
                          <a:pt x="5" y="9"/>
                          <a:pt x="6" y="9"/>
                        </a:cubicBezTo>
                        <a:cubicBezTo>
                          <a:pt x="6" y="8"/>
                          <a:pt x="7" y="8"/>
                          <a:pt x="7" y="8"/>
                        </a:cubicBezTo>
                        <a:cubicBezTo>
                          <a:pt x="8" y="8"/>
                          <a:pt x="8" y="8"/>
                          <a:pt x="8" y="8"/>
                        </a:cubicBezTo>
                        <a:cubicBezTo>
                          <a:pt x="9" y="8"/>
                          <a:pt x="9" y="9"/>
                          <a:pt x="10" y="9"/>
                        </a:cubicBezTo>
                        <a:cubicBezTo>
                          <a:pt x="11" y="9"/>
                          <a:pt x="11" y="9"/>
                          <a:pt x="12" y="9"/>
                        </a:cubicBezTo>
                        <a:cubicBezTo>
                          <a:pt x="12" y="9"/>
                          <a:pt x="12" y="9"/>
                          <a:pt x="12" y="9"/>
                        </a:cubicBezTo>
                        <a:cubicBezTo>
                          <a:pt x="13" y="9"/>
                          <a:pt x="14" y="9"/>
                          <a:pt x="15" y="7"/>
                        </a:cubicBezTo>
                        <a:cubicBezTo>
                          <a:pt x="14" y="7"/>
                          <a:pt x="14" y="7"/>
                          <a:pt x="13" y="6"/>
                        </a:cubicBezTo>
                        <a:cubicBezTo>
                          <a:pt x="13" y="6"/>
                          <a:pt x="13" y="6"/>
                          <a:pt x="13" y="6"/>
                        </a:cubicBezTo>
                        <a:cubicBezTo>
                          <a:pt x="13" y="7"/>
                          <a:pt x="12" y="8"/>
                          <a:pt x="10" y="8"/>
                        </a:cubicBezTo>
                        <a:cubicBezTo>
                          <a:pt x="9" y="8"/>
                          <a:pt x="9" y="7"/>
                          <a:pt x="8" y="6"/>
                        </a:cubicBezTo>
                        <a:cubicBezTo>
                          <a:pt x="8" y="6"/>
                          <a:pt x="8" y="6"/>
                          <a:pt x="8" y="6"/>
                        </a:cubicBezTo>
                        <a:cubicBezTo>
                          <a:pt x="8" y="6"/>
                          <a:pt x="8" y="6"/>
                          <a:pt x="7" y="6"/>
                        </a:cubicBezTo>
                        <a:cubicBezTo>
                          <a:pt x="7" y="6"/>
                          <a:pt x="7" y="6"/>
                          <a:pt x="7" y="6"/>
                        </a:cubicBezTo>
                        <a:cubicBezTo>
                          <a:pt x="6" y="6"/>
                          <a:pt x="6" y="6"/>
                          <a:pt x="6" y="5"/>
                        </a:cubicBezTo>
                        <a:cubicBezTo>
                          <a:pt x="6" y="6"/>
                          <a:pt x="6" y="6"/>
                          <a:pt x="6" y="7"/>
                        </a:cubicBezTo>
                        <a:cubicBezTo>
                          <a:pt x="6" y="7"/>
                          <a:pt x="6" y="7"/>
                          <a:pt x="5" y="7"/>
                        </a:cubicBezTo>
                        <a:cubicBezTo>
                          <a:pt x="4" y="7"/>
                          <a:pt x="2" y="6"/>
                          <a:pt x="2" y="5"/>
                        </a:cubicBezTo>
                        <a:cubicBezTo>
                          <a:pt x="2" y="4"/>
                          <a:pt x="3" y="3"/>
                          <a:pt x="3" y="3"/>
                        </a:cubicBezTo>
                        <a:cubicBezTo>
                          <a:pt x="3" y="2"/>
                          <a:pt x="3" y="1"/>
                          <a:pt x="3" y="1"/>
                        </a:cubicBezTo>
                        <a:lnTo>
                          <a:pt x="3"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7" name="Freeform 7754">
                    <a:extLst>
                      <a:ext uri="{FF2B5EF4-FFF2-40B4-BE49-F238E27FC236}">
                        <a16:creationId xmlns:a16="http://schemas.microsoft.com/office/drawing/2014/main" xmlns="" id="{77395271-73DE-426C-BA17-DAB9511F2180}"/>
                      </a:ext>
                    </a:extLst>
                  </p:cNvPr>
                  <p:cNvSpPr>
                    <a:spLocks/>
                  </p:cNvSpPr>
                  <p:nvPr/>
                </p:nvSpPr>
                <p:spPr bwMode="auto">
                  <a:xfrm>
                    <a:off x="3929" y="2215"/>
                    <a:ext cx="14" cy="8"/>
                  </a:xfrm>
                  <a:custGeom>
                    <a:avLst/>
                    <a:gdLst>
                      <a:gd name="T0" fmla="*/ 6 w 18"/>
                      <a:gd name="T1" fmla="*/ 0 h 11"/>
                      <a:gd name="T2" fmla="*/ 5 w 18"/>
                      <a:gd name="T3" fmla="*/ 1 h 11"/>
                      <a:gd name="T4" fmla="*/ 4 w 18"/>
                      <a:gd name="T5" fmla="*/ 9 h 11"/>
                      <a:gd name="T6" fmla="*/ 7 w 18"/>
                      <a:gd name="T7" fmla="*/ 10 h 11"/>
                      <a:gd name="T8" fmla="*/ 9 w 18"/>
                      <a:gd name="T9" fmla="*/ 10 h 11"/>
                      <a:gd name="T10" fmla="*/ 10 w 18"/>
                      <a:gd name="T11" fmla="*/ 10 h 11"/>
                      <a:gd name="T12" fmla="*/ 13 w 18"/>
                      <a:gd name="T13" fmla="*/ 10 h 11"/>
                      <a:gd name="T14" fmla="*/ 15 w 18"/>
                      <a:gd name="T15" fmla="*/ 11 h 11"/>
                      <a:gd name="T16" fmla="*/ 18 w 18"/>
                      <a:gd name="T17" fmla="*/ 9 h 11"/>
                      <a:gd name="T18" fmla="*/ 18 w 18"/>
                      <a:gd name="T19" fmla="*/ 8 h 11"/>
                      <a:gd name="T20" fmla="*/ 15 w 18"/>
                      <a:gd name="T21" fmla="*/ 10 h 11"/>
                      <a:gd name="T22" fmla="*/ 15 w 18"/>
                      <a:gd name="T23" fmla="*/ 10 h 11"/>
                      <a:gd name="T24" fmla="*/ 13 w 18"/>
                      <a:gd name="T25" fmla="*/ 10 h 11"/>
                      <a:gd name="T26" fmla="*/ 11 w 18"/>
                      <a:gd name="T27" fmla="*/ 9 h 11"/>
                      <a:gd name="T28" fmla="*/ 10 w 18"/>
                      <a:gd name="T29" fmla="*/ 9 h 11"/>
                      <a:gd name="T30" fmla="*/ 9 w 18"/>
                      <a:gd name="T31" fmla="*/ 10 h 11"/>
                      <a:gd name="T32" fmla="*/ 7 w 18"/>
                      <a:gd name="T33" fmla="*/ 10 h 11"/>
                      <a:gd name="T34" fmla="*/ 7 w 18"/>
                      <a:gd name="T35" fmla="*/ 10 h 11"/>
                      <a:gd name="T36" fmla="*/ 4 w 18"/>
                      <a:gd name="T37" fmla="*/ 9 h 11"/>
                      <a:gd name="T38" fmla="*/ 3 w 18"/>
                      <a:gd name="T39" fmla="*/ 6 h 11"/>
                      <a:gd name="T40" fmla="*/ 6 w 18"/>
                      <a:gd name="T41" fmla="*/ 2 h 11"/>
                      <a:gd name="T42" fmla="*/ 5 w 18"/>
                      <a:gd name="T43" fmla="*/ 1 h 11"/>
                      <a:gd name="T44" fmla="*/ 6 w 18"/>
                      <a:gd name="T45" fmla="*/ 2 h 11"/>
                      <a:gd name="T46" fmla="*/ 6 w 18"/>
                      <a:gd name="T47" fmla="*/ 1 h 11"/>
                      <a:gd name="T48" fmla="*/ 6 w 18"/>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1">
                        <a:moveTo>
                          <a:pt x="6" y="0"/>
                        </a:moveTo>
                        <a:cubicBezTo>
                          <a:pt x="6" y="1"/>
                          <a:pt x="6" y="1"/>
                          <a:pt x="5" y="1"/>
                        </a:cubicBezTo>
                        <a:cubicBezTo>
                          <a:pt x="5" y="1"/>
                          <a:pt x="0" y="6"/>
                          <a:pt x="4" y="9"/>
                        </a:cubicBezTo>
                        <a:cubicBezTo>
                          <a:pt x="5" y="10"/>
                          <a:pt x="6" y="10"/>
                          <a:pt x="7" y="10"/>
                        </a:cubicBezTo>
                        <a:cubicBezTo>
                          <a:pt x="8" y="10"/>
                          <a:pt x="8" y="10"/>
                          <a:pt x="9" y="10"/>
                        </a:cubicBezTo>
                        <a:cubicBezTo>
                          <a:pt x="9" y="10"/>
                          <a:pt x="10" y="10"/>
                          <a:pt x="10" y="10"/>
                        </a:cubicBezTo>
                        <a:cubicBezTo>
                          <a:pt x="11" y="10"/>
                          <a:pt x="12" y="10"/>
                          <a:pt x="13" y="10"/>
                        </a:cubicBezTo>
                        <a:cubicBezTo>
                          <a:pt x="14" y="11"/>
                          <a:pt x="14" y="11"/>
                          <a:pt x="15" y="11"/>
                        </a:cubicBezTo>
                        <a:cubicBezTo>
                          <a:pt x="16" y="11"/>
                          <a:pt x="18" y="10"/>
                          <a:pt x="18" y="9"/>
                        </a:cubicBezTo>
                        <a:cubicBezTo>
                          <a:pt x="18" y="8"/>
                          <a:pt x="18" y="8"/>
                          <a:pt x="18" y="8"/>
                        </a:cubicBezTo>
                        <a:cubicBezTo>
                          <a:pt x="17" y="10"/>
                          <a:pt x="16" y="10"/>
                          <a:pt x="15" y="10"/>
                        </a:cubicBezTo>
                        <a:cubicBezTo>
                          <a:pt x="15" y="10"/>
                          <a:pt x="15" y="10"/>
                          <a:pt x="15" y="10"/>
                        </a:cubicBezTo>
                        <a:cubicBezTo>
                          <a:pt x="14" y="10"/>
                          <a:pt x="14" y="10"/>
                          <a:pt x="13" y="10"/>
                        </a:cubicBezTo>
                        <a:cubicBezTo>
                          <a:pt x="12" y="10"/>
                          <a:pt x="12" y="9"/>
                          <a:pt x="11" y="9"/>
                        </a:cubicBezTo>
                        <a:cubicBezTo>
                          <a:pt x="10" y="9"/>
                          <a:pt x="10" y="9"/>
                          <a:pt x="10" y="9"/>
                        </a:cubicBezTo>
                        <a:cubicBezTo>
                          <a:pt x="10" y="9"/>
                          <a:pt x="9" y="9"/>
                          <a:pt x="9" y="10"/>
                        </a:cubicBezTo>
                        <a:cubicBezTo>
                          <a:pt x="8" y="10"/>
                          <a:pt x="8" y="10"/>
                          <a:pt x="7" y="10"/>
                        </a:cubicBezTo>
                        <a:cubicBezTo>
                          <a:pt x="7" y="10"/>
                          <a:pt x="7" y="10"/>
                          <a:pt x="7" y="10"/>
                        </a:cubicBezTo>
                        <a:cubicBezTo>
                          <a:pt x="6" y="10"/>
                          <a:pt x="5" y="9"/>
                          <a:pt x="4" y="9"/>
                        </a:cubicBezTo>
                        <a:cubicBezTo>
                          <a:pt x="3" y="8"/>
                          <a:pt x="3" y="7"/>
                          <a:pt x="3" y="6"/>
                        </a:cubicBezTo>
                        <a:cubicBezTo>
                          <a:pt x="3" y="4"/>
                          <a:pt x="6" y="2"/>
                          <a:pt x="6" y="2"/>
                        </a:cubicBezTo>
                        <a:cubicBezTo>
                          <a:pt x="5" y="1"/>
                          <a:pt x="5" y="1"/>
                          <a:pt x="5" y="1"/>
                        </a:cubicBezTo>
                        <a:cubicBezTo>
                          <a:pt x="6" y="2"/>
                          <a:pt x="6" y="2"/>
                          <a:pt x="6" y="2"/>
                        </a:cubicBezTo>
                        <a:cubicBezTo>
                          <a:pt x="6" y="1"/>
                          <a:pt x="6" y="1"/>
                          <a:pt x="6" y="1"/>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8" name="Freeform 7755">
                    <a:extLst>
                      <a:ext uri="{FF2B5EF4-FFF2-40B4-BE49-F238E27FC236}">
                        <a16:creationId xmlns:a16="http://schemas.microsoft.com/office/drawing/2014/main" xmlns="" id="{8BD6D095-A6E5-4BCF-9070-78711A51FF12}"/>
                      </a:ext>
                    </a:extLst>
                  </p:cNvPr>
                  <p:cNvSpPr>
                    <a:spLocks/>
                  </p:cNvSpPr>
                  <p:nvPr/>
                </p:nvSpPr>
                <p:spPr bwMode="auto">
                  <a:xfrm>
                    <a:off x="3937" y="2218"/>
                    <a:ext cx="3" cy="3"/>
                  </a:xfrm>
                  <a:custGeom>
                    <a:avLst/>
                    <a:gdLst>
                      <a:gd name="T0" fmla="*/ 2 w 4"/>
                      <a:gd name="T1" fmla="*/ 4 h 4"/>
                      <a:gd name="T2" fmla="*/ 2 w 4"/>
                      <a:gd name="T3" fmla="*/ 0 h 4"/>
                      <a:gd name="T4" fmla="*/ 4 w 4"/>
                      <a:gd name="T5" fmla="*/ 2 h 4"/>
                      <a:gd name="T6" fmla="*/ 2 w 4"/>
                      <a:gd name="T7" fmla="*/ 4 h 4"/>
                    </a:gdLst>
                    <a:ahLst/>
                    <a:cxnLst>
                      <a:cxn ang="0">
                        <a:pos x="T0" y="T1"/>
                      </a:cxn>
                      <a:cxn ang="0">
                        <a:pos x="T2" y="T3"/>
                      </a:cxn>
                      <a:cxn ang="0">
                        <a:pos x="T4" y="T5"/>
                      </a:cxn>
                      <a:cxn ang="0">
                        <a:pos x="T6" y="T7"/>
                      </a:cxn>
                    </a:cxnLst>
                    <a:rect l="0" t="0" r="r" b="b"/>
                    <a:pathLst>
                      <a:path w="4" h="4">
                        <a:moveTo>
                          <a:pt x="2" y="4"/>
                        </a:moveTo>
                        <a:cubicBezTo>
                          <a:pt x="2" y="4"/>
                          <a:pt x="0" y="1"/>
                          <a:pt x="2" y="0"/>
                        </a:cubicBezTo>
                        <a:cubicBezTo>
                          <a:pt x="3" y="0"/>
                          <a:pt x="4" y="1"/>
                          <a:pt x="4" y="2"/>
                        </a:cubicBezTo>
                        <a:cubicBezTo>
                          <a:pt x="4" y="3"/>
                          <a:pt x="4" y="4"/>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19" name="Freeform 7756">
                    <a:extLst>
                      <a:ext uri="{FF2B5EF4-FFF2-40B4-BE49-F238E27FC236}">
                        <a16:creationId xmlns:a16="http://schemas.microsoft.com/office/drawing/2014/main" xmlns="" id="{208A21B7-CBC7-4540-87B1-EAF87843336F}"/>
                      </a:ext>
                    </a:extLst>
                  </p:cNvPr>
                  <p:cNvSpPr>
                    <a:spLocks/>
                  </p:cNvSpPr>
                  <p:nvPr/>
                </p:nvSpPr>
                <p:spPr bwMode="auto">
                  <a:xfrm>
                    <a:off x="3933" y="2219"/>
                    <a:ext cx="3" cy="3"/>
                  </a:xfrm>
                  <a:custGeom>
                    <a:avLst/>
                    <a:gdLst>
                      <a:gd name="T0" fmla="*/ 2 w 4"/>
                      <a:gd name="T1" fmla="*/ 0 h 4"/>
                      <a:gd name="T2" fmla="*/ 2 w 4"/>
                      <a:gd name="T3" fmla="*/ 2 h 4"/>
                      <a:gd name="T4" fmla="*/ 2 w 4"/>
                      <a:gd name="T5" fmla="*/ 0 h 4"/>
                    </a:gdLst>
                    <a:ahLst/>
                    <a:cxnLst>
                      <a:cxn ang="0">
                        <a:pos x="T0" y="T1"/>
                      </a:cxn>
                      <a:cxn ang="0">
                        <a:pos x="T2" y="T3"/>
                      </a:cxn>
                      <a:cxn ang="0">
                        <a:pos x="T4" y="T5"/>
                      </a:cxn>
                    </a:cxnLst>
                    <a:rect l="0" t="0" r="r" b="b"/>
                    <a:pathLst>
                      <a:path w="4" h="4">
                        <a:moveTo>
                          <a:pt x="2" y="0"/>
                        </a:moveTo>
                        <a:cubicBezTo>
                          <a:pt x="2" y="0"/>
                          <a:pt x="0" y="1"/>
                          <a:pt x="2" y="2"/>
                        </a:cubicBezTo>
                        <a:cubicBezTo>
                          <a:pt x="3" y="4"/>
                          <a:pt x="4" y="1"/>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0" name="Freeform 7757">
                    <a:extLst>
                      <a:ext uri="{FF2B5EF4-FFF2-40B4-BE49-F238E27FC236}">
                        <a16:creationId xmlns:a16="http://schemas.microsoft.com/office/drawing/2014/main" xmlns="" id="{BB99380F-7191-4E0D-9242-EA143817D71F}"/>
                      </a:ext>
                    </a:extLst>
                  </p:cNvPr>
                  <p:cNvSpPr>
                    <a:spLocks/>
                  </p:cNvSpPr>
                  <p:nvPr/>
                </p:nvSpPr>
                <p:spPr bwMode="auto">
                  <a:xfrm>
                    <a:off x="3934" y="2064"/>
                    <a:ext cx="36" cy="159"/>
                  </a:xfrm>
                  <a:custGeom>
                    <a:avLst/>
                    <a:gdLst>
                      <a:gd name="T0" fmla="*/ 41 w 48"/>
                      <a:gd name="T1" fmla="*/ 7 h 212"/>
                      <a:gd name="T2" fmla="*/ 33 w 48"/>
                      <a:gd name="T3" fmla="*/ 7 h 212"/>
                      <a:gd name="T4" fmla="*/ 26 w 48"/>
                      <a:gd name="T5" fmla="*/ 42 h 212"/>
                      <a:gd name="T6" fmla="*/ 7 w 48"/>
                      <a:gd name="T7" fmla="*/ 154 h 212"/>
                      <a:gd name="T8" fmla="*/ 2 w 48"/>
                      <a:gd name="T9" fmla="*/ 198 h 212"/>
                      <a:gd name="T10" fmla="*/ 4 w 48"/>
                      <a:gd name="T11" fmla="*/ 207 h 212"/>
                      <a:gd name="T12" fmla="*/ 7 w 48"/>
                      <a:gd name="T13" fmla="*/ 206 h 212"/>
                      <a:gd name="T14" fmla="*/ 11 w 48"/>
                      <a:gd name="T15" fmla="*/ 208 h 212"/>
                      <a:gd name="T16" fmla="*/ 19 w 48"/>
                      <a:gd name="T17" fmla="*/ 207 h 212"/>
                      <a:gd name="T18" fmla="*/ 15 w 48"/>
                      <a:gd name="T19" fmla="*/ 160 h 212"/>
                      <a:gd name="T20" fmla="*/ 34 w 48"/>
                      <a:gd name="T21" fmla="*/ 53 h 212"/>
                      <a:gd name="T22" fmla="*/ 44 w 48"/>
                      <a:gd name="T23" fmla="*/ 20 h 212"/>
                      <a:gd name="T24" fmla="*/ 41 w 48"/>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12">
                        <a:moveTo>
                          <a:pt x="41" y="7"/>
                        </a:moveTo>
                        <a:cubicBezTo>
                          <a:pt x="41" y="7"/>
                          <a:pt x="37" y="0"/>
                          <a:pt x="33" y="7"/>
                        </a:cubicBezTo>
                        <a:cubicBezTo>
                          <a:pt x="28" y="13"/>
                          <a:pt x="32" y="26"/>
                          <a:pt x="26" y="42"/>
                        </a:cubicBezTo>
                        <a:cubicBezTo>
                          <a:pt x="21" y="59"/>
                          <a:pt x="9" y="122"/>
                          <a:pt x="7" y="154"/>
                        </a:cubicBezTo>
                        <a:cubicBezTo>
                          <a:pt x="4" y="187"/>
                          <a:pt x="4" y="193"/>
                          <a:pt x="2" y="198"/>
                        </a:cubicBezTo>
                        <a:cubicBezTo>
                          <a:pt x="0" y="202"/>
                          <a:pt x="0" y="207"/>
                          <a:pt x="4" y="207"/>
                        </a:cubicBezTo>
                        <a:cubicBezTo>
                          <a:pt x="5" y="207"/>
                          <a:pt x="6" y="207"/>
                          <a:pt x="7" y="206"/>
                        </a:cubicBezTo>
                        <a:cubicBezTo>
                          <a:pt x="8" y="206"/>
                          <a:pt x="8" y="205"/>
                          <a:pt x="11" y="208"/>
                        </a:cubicBezTo>
                        <a:cubicBezTo>
                          <a:pt x="15" y="211"/>
                          <a:pt x="19" y="212"/>
                          <a:pt x="19" y="207"/>
                        </a:cubicBezTo>
                        <a:cubicBezTo>
                          <a:pt x="19" y="202"/>
                          <a:pt x="11" y="186"/>
                          <a:pt x="15" y="160"/>
                        </a:cubicBezTo>
                        <a:cubicBezTo>
                          <a:pt x="18" y="134"/>
                          <a:pt x="31" y="71"/>
                          <a:pt x="34" y="53"/>
                        </a:cubicBezTo>
                        <a:cubicBezTo>
                          <a:pt x="37" y="35"/>
                          <a:pt x="39" y="25"/>
                          <a:pt x="44" y="20"/>
                        </a:cubicBezTo>
                        <a:cubicBezTo>
                          <a:pt x="48" y="16"/>
                          <a:pt x="48" y="9"/>
                          <a:pt x="41"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1" name="Freeform 7758">
                    <a:extLst>
                      <a:ext uri="{FF2B5EF4-FFF2-40B4-BE49-F238E27FC236}">
                        <a16:creationId xmlns:a16="http://schemas.microsoft.com/office/drawing/2014/main" xmlns="" id="{F0B480B2-3A05-4D6B-802C-A2D9812F7009}"/>
                      </a:ext>
                    </a:extLst>
                  </p:cNvPr>
                  <p:cNvSpPr>
                    <a:spLocks noEditPoints="1"/>
                  </p:cNvSpPr>
                  <p:nvPr/>
                </p:nvSpPr>
                <p:spPr bwMode="auto">
                  <a:xfrm>
                    <a:off x="3934" y="2067"/>
                    <a:ext cx="36" cy="156"/>
                  </a:xfrm>
                  <a:custGeom>
                    <a:avLst/>
                    <a:gdLst>
                      <a:gd name="T0" fmla="*/ 10 w 48"/>
                      <a:gd name="T1" fmla="*/ 205 h 209"/>
                      <a:gd name="T2" fmla="*/ 8 w 48"/>
                      <a:gd name="T3" fmla="*/ 204 h 209"/>
                      <a:gd name="T4" fmla="*/ 7 w 48"/>
                      <a:gd name="T5" fmla="*/ 204 h 209"/>
                      <a:gd name="T6" fmla="*/ 4 w 48"/>
                      <a:gd name="T7" fmla="*/ 205 h 209"/>
                      <a:gd name="T8" fmla="*/ 1 w 48"/>
                      <a:gd name="T9" fmla="*/ 203 h 209"/>
                      <a:gd name="T10" fmla="*/ 0 w 48"/>
                      <a:gd name="T11" fmla="*/ 200 h 209"/>
                      <a:gd name="T12" fmla="*/ 2 w 48"/>
                      <a:gd name="T13" fmla="*/ 195 h 209"/>
                      <a:gd name="T14" fmla="*/ 6 w 48"/>
                      <a:gd name="T15" fmla="*/ 151 h 209"/>
                      <a:gd name="T16" fmla="*/ 26 w 48"/>
                      <a:gd name="T17" fmla="*/ 39 h 209"/>
                      <a:gd name="T18" fmla="*/ 32 w 48"/>
                      <a:gd name="T19" fmla="*/ 3 h 209"/>
                      <a:gd name="T20" fmla="*/ 37 w 48"/>
                      <a:gd name="T21" fmla="*/ 0 h 209"/>
                      <a:gd name="T22" fmla="*/ 41 w 48"/>
                      <a:gd name="T23" fmla="*/ 3 h 209"/>
                      <a:gd name="T24" fmla="*/ 47 w 48"/>
                      <a:gd name="T25" fmla="*/ 11 h 209"/>
                      <a:gd name="T26" fmla="*/ 44 w 48"/>
                      <a:gd name="T27" fmla="*/ 18 h 209"/>
                      <a:gd name="T28" fmla="*/ 34 w 48"/>
                      <a:gd name="T29" fmla="*/ 50 h 209"/>
                      <a:gd name="T30" fmla="*/ 15 w 48"/>
                      <a:gd name="T31" fmla="*/ 157 h 209"/>
                      <a:gd name="T32" fmla="*/ 15 w 48"/>
                      <a:gd name="T33" fmla="*/ 165 h 209"/>
                      <a:gd name="T34" fmla="*/ 20 w 48"/>
                      <a:gd name="T35" fmla="*/ 204 h 209"/>
                      <a:gd name="T36" fmla="*/ 20 w 48"/>
                      <a:gd name="T37" fmla="*/ 205 h 209"/>
                      <a:gd name="T38" fmla="*/ 19 w 48"/>
                      <a:gd name="T39" fmla="*/ 208 h 209"/>
                      <a:gd name="T40" fmla="*/ 16 w 48"/>
                      <a:gd name="T41" fmla="*/ 208 h 209"/>
                      <a:gd name="T42" fmla="*/ 10 w 48"/>
                      <a:gd name="T43" fmla="*/ 205 h 209"/>
                      <a:gd name="T44" fmla="*/ 11 w 48"/>
                      <a:gd name="T45" fmla="*/ 204 h 209"/>
                      <a:gd name="T46" fmla="*/ 16 w 48"/>
                      <a:gd name="T47" fmla="*/ 207 h 209"/>
                      <a:gd name="T48" fmla="*/ 18 w 48"/>
                      <a:gd name="T49" fmla="*/ 205 h 209"/>
                      <a:gd name="T50" fmla="*/ 18 w 48"/>
                      <a:gd name="T51" fmla="*/ 204 h 209"/>
                      <a:gd name="T52" fmla="*/ 13 w 48"/>
                      <a:gd name="T53" fmla="*/ 165 h 209"/>
                      <a:gd name="T54" fmla="*/ 14 w 48"/>
                      <a:gd name="T55" fmla="*/ 157 h 209"/>
                      <a:gd name="T56" fmla="*/ 33 w 48"/>
                      <a:gd name="T57" fmla="*/ 50 h 209"/>
                      <a:gd name="T58" fmla="*/ 43 w 48"/>
                      <a:gd name="T59" fmla="*/ 17 h 209"/>
                      <a:gd name="T60" fmla="*/ 46 w 48"/>
                      <a:gd name="T61" fmla="*/ 11 h 209"/>
                      <a:gd name="T62" fmla="*/ 41 w 48"/>
                      <a:gd name="T63" fmla="*/ 4 h 209"/>
                      <a:gd name="T64" fmla="*/ 41 w 48"/>
                      <a:gd name="T65" fmla="*/ 4 h 209"/>
                      <a:gd name="T66" fmla="*/ 41 w 48"/>
                      <a:gd name="T67" fmla="*/ 3 h 209"/>
                      <a:gd name="T68" fmla="*/ 41 w 48"/>
                      <a:gd name="T69" fmla="*/ 4 h 209"/>
                      <a:gd name="T70" fmla="*/ 41 w 48"/>
                      <a:gd name="T71" fmla="*/ 4 h 209"/>
                      <a:gd name="T72" fmla="*/ 40 w 48"/>
                      <a:gd name="T73" fmla="*/ 4 h 209"/>
                      <a:gd name="T74" fmla="*/ 40 w 48"/>
                      <a:gd name="T75" fmla="*/ 4 h 209"/>
                      <a:gd name="T76" fmla="*/ 39 w 48"/>
                      <a:gd name="T77" fmla="*/ 3 h 209"/>
                      <a:gd name="T78" fmla="*/ 37 w 48"/>
                      <a:gd name="T79" fmla="*/ 1 h 209"/>
                      <a:gd name="T80" fmla="*/ 33 w 48"/>
                      <a:gd name="T81" fmla="*/ 4 h 209"/>
                      <a:gd name="T82" fmla="*/ 27 w 48"/>
                      <a:gd name="T83" fmla="*/ 40 h 209"/>
                      <a:gd name="T84" fmla="*/ 7 w 48"/>
                      <a:gd name="T85" fmla="*/ 152 h 209"/>
                      <a:gd name="T86" fmla="*/ 3 w 48"/>
                      <a:gd name="T87" fmla="*/ 195 h 209"/>
                      <a:gd name="T88" fmla="*/ 1 w 48"/>
                      <a:gd name="T89" fmla="*/ 200 h 209"/>
                      <a:gd name="T90" fmla="*/ 4 w 48"/>
                      <a:gd name="T91" fmla="*/ 203 h 209"/>
                      <a:gd name="T92" fmla="*/ 8 w 48"/>
                      <a:gd name="T93" fmla="*/ 202 h 209"/>
                      <a:gd name="T94" fmla="*/ 11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10" y="205"/>
                        </a:moveTo>
                        <a:cubicBezTo>
                          <a:pt x="9" y="204"/>
                          <a:pt x="8" y="204"/>
                          <a:pt x="8" y="204"/>
                        </a:cubicBezTo>
                        <a:cubicBezTo>
                          <a:pt x="8" y="203"/>
                          <a:pt x="7" y="204"/>
                          <a:pt x="7" y="204"/>
                        </a:cubicBezTo>
                        <a:cubicBezTo>
                          <a:pt x="6" y="204"/>
                          <a:pt x="5" y="205"/>
                          <a:pt x="4" y="205"/>
                        </a:cubicBezTo>
                        <a:cubicBezTo>
                          <a:pt x="3" y="205"/>
                          <a:pt x="2" y="204"/>
                          <a:pt x="1" y="203"/>
                        </a:cubicBezTo>
                        <a:cubicBezTo>
                          <a:pt x="0" y="202"/>
                          <a:pt x="0" y="201"/>
                          <a:pt x="0" y="200"/>
                        </a:cubicBezTo>
                        <a:cubicBezTo>
                          <a:pt x="0" y="198"/>
                          <a:pt x="1" y="196"/>
                          <a:pt x="2" y="195"/>
                        </a:cubicBezTo>
                        <a:cubicBezTo>
                          <a:pt x="4" y="190"/>
                          <a:pt x="4" y="184"/>
                          <a:pt x="6" y="151"/>
                        </a:cubicBezTo>
                        <a:cubicBezTo>
                          <a:pt x="9" y="119"/>
                          <a:pt x="20" y="56"/>
                          <a:pt x="26" y="39"/>
                        </a:cubicBezTo>
                        <a:cubicBezTo>
                          <a:pt x="31" y="23"/>
                          <a:pt x="28" y="11"/>
                          <a:pt x="32" y="3"/>
                        </a:cubicBezTo>
                        <a:cubicBezTo>
                          <a:pt x="34" y="1"/>
                          <a:pt x="35" y="0"/>
                          <a:pt x="37" y="0"/>
                        </a:cubicBezTo>
                        <a:cubicBezTo>
                          <a:pt x="39" y="0"/>
                          <a:pt x="41" y="2"/>
                          <a:pt x="41" y="3"/>
                        </a:cubicBezTo>
                        <a:cubicBezTo>
                          <a:pt x="45" y="4"/>
                          <a:pt x="48" y="8"/>
                          <a:pt x="47" y="11"/>
                        </a:cubicBezTo>
                        <a:cubicBezTo>
                          <a:pt x="47" y="14"/>
                          <a:pt x="46" y="16"/>
                          <a:pt x="44" y="18"/>
                        </a:cubicBezTo>
                        <a:cubicBezTo>
                          <a:pt x="40" y="22"/>
                          <a:pt x="38" y="32"/>
                          <a:pt x="34" y="50"/>
                        </a:cubicBezTo>
                        <a:cubicBezTo>
                          <a:pt x="31" y="69"/>
                          <a:pt x="19" y="131"/>
                          <a:pt x="15" y="157"/>
                        </a:cubicBezTo>
                        <a:cubicBezTo>
                          <a:pt x="15" y="160"/>
                          <a:pt x="15" y="163"/>
                          <a:pt x="15" y="165"/>
                        </a:cubicBezTo>
                        <a:cubicBezTo>
                          <a:pt x="13" y="186"/>
                          <a:pt x="20" y="199"/>
                          <a:pt x="20" y="204"/>
                        </a:cubicBezTo>
                        <a:cubicBezTo>
                          <a:pt x="20" y="205"/>
                          <a:pt x="20" y="205"/>
                          <a:pt x="20" y="205"/>
                        </a:cubicBezTo>
                        <a:cubicBezTo>
                          <a:pt x="20" y="206"/>
                          <a:pt x="19" y="207"/>
                          <a:pt x="19" y="208"/>
                        </a:cubicBezTo>
                        <a:cubicBezTo>
                          <a:pt x="18" y="208"/>
                          <a:pt x="17" y="209"/>
                          <a:pt x="16" y="208"/>
                        </a:cubicBezTo>
                        <a:cubicBezTo>
                          <a:pt x="15" y="208"/>
                          <a:pt x="12" y="207"/>
                          <a:pt x="10" y="205"/>
                        </a:cubicBezTo>
                        <a:close/>
                        <a:moveTo>
                          <a:pt x="11" y="204"/>
                        </a:moveTo>
                        <a:cubicBezTo>
                          <a:pt x="13" y="206"/>
                          <a:pt x="15" y="207"/>
                          <a:pt x="16" y="207"/>
                        </a:cubicBezTo>
                        <a:cubicBezTo>
                          <a:pt x="18" y="207"/>
                          <a:pt x="18" y="207"/>
                          <a:pt x="18" y="205"/>
                        </a:cubicBezTo>
                        <a:cubicBezTo>
                          <a:pt x="18" y="204"/>
                          <a:pt x="18" y="204"/>
                          <a:pt x="18" y="204"/>
                        </a:cubicBezTo>
                        <a:cubicBezTo>
                          <a:pt x="18" y="200"/>
                          <a:pt x="12" y="186"/>
                          <a:pt x="13" y="165"/>
                        </a:cubicBezTo>
                        <a:cubicBezTo>
                          <a:pt x="13" y="162"/>
                          <a:pt x="14" y="160"/>
                          <a:pt x="14" y="157"/>
                        </a:cubicBezTo>
                        <a:cubicBezTo>
                          <a:pt x="18" y="131"/>
                          <a:pt x="30" y="68"/>
                          <a:pt x="33" y="50"/>
                        </a:cubicBezTo>
                        <a:cubicBezTo>
                          <a:pt x="36" y="32"/>
                          <a:pt x="38" y="22"/>
                          <a:pt x="43" y="17"/>
                        </a:cubicBezTo>
                        <a:cubicBezTo>
                          <a:pt x="45" y="15"/>
                          <a:pt x="46" y="13"/>
                          <a:pt x="46" y="11"/>
                        </a:cubicBezTo>
                        <a:cubicBezTo>
                          <a:pt x="46" y="8"/>
                          <a:pt x="45" y="6"/>
                          <a:pt x="41" y="4"/>
                        </a:cubicBezTo>
                        <a:cubicBezTo>
                          <a:pt x="41" y="4"/>
                          <a:pt x="41" y="4"/>
                          <a:pt x="41" y="4"/>
                        </a:cubicBezTo>
                        <a:cubicBezTo>
                          <a:pt x="41" y="3"/>
                          <a:pt x="41" y="3"/>
                          <a:pt x="41" y="3"/>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39" y="3"/>
                        </a:cubicBezTo>
                        <a:cubicBezTo>
                          <a:pt x="38" y="2"/>
                          <a:pt x="38" y="2"/>
                          <a:pt x="37" y="1"/>
                        </a:cubicBezTo>
                        <a:cubicBezTo>
                          <a:pt x="36" y="1"/>
                          <a:pt x="34" y="2"/>
                          <a:pt x="33" y="4"/>
                        </a:cubicBezTo>
                        <a:cubicBezTo>
                          <a:pt x="29" y="10"/>
                          <a:pt x="32" y="23"/>
                          <a:pt x="27" y="40"/>
                        </a:cubicBezTo>
                        <a:cubicBezTo>
                          <a:pt x="21" y="56"/>
                          <a:pt x="10" y="119"/>
                          <a:pt x="7" y="152"/>
                        </a:cubicBezTo>
                        <a:cubicBezTo>
                          <a:pt x="5" y="184"/>
                          <a:pt x="5" y="190"/>
                          <a:pt x="3" y="195"/>
                        </a:cubicBezTo>
                        <a:cubicBezTo>
                          <a:pt x="2" y="197"/>
                          <a:pt x="1" y="199"/>
                          <a:pt x="1" y="200"/>
                        </a:cubicBezTo>
                        <a:cubicBezTo>
                          <a:pt x="1" y="202"/>
                          <a:pt x="2" y="203"/>
                          <a:pt x="4" y="203"/>
                        </a:cubicBezTo>
                        <a:cubicBezTo>
                          <a:pt x="6" y="203"/>
                          <a:pt x="6" y="202"/>
                          <a:pt x="8" y="202"/>
                        </a:cubicBezTo>
                        <a:cubicBezTo>
                          <a:pt x="9" y="202"/>
                          <a:pt x="10" y="203"/>
                          <a:pt x="11"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2" name="Freeform 7759">
                    <a:extLst>
                      <a:ext uri="{FF2B5EF4-FFF2-40B4-BE49-F238E27FC236}">
                        <a16:creationId xmlns:a16="http://schemas.microsoft.com/office/drawing/2014/main" xmlns="" id="{DBC70291-0482-4492-8B84-C2D5C1E281DE}"/>
                      </a:ext>
                    </a:extLst>
                  </p:cNvPr>
                  <p:cNvSpPr>
                    <a:spLocks noEditPoints="1"/>
                  </p:cNvSpPr>
                  <p:nvPr/>
                </p:nvSpPr>
                <p:spPr bwMode="auto">
                  <a:xfrm>
                    <a:off x="3934" y="2069"/>
                    <a:ext cx="27" cy="151"/>
                  </a:xfrm>
                  <a:custGeom>
                    <a:avLst/>
                    <a:gdLst>
                      <a:gd name="T0" fmla="*/ 33 w 35"/>
                      <a:gd name="T1" fmla="*/ 29 h 202"/>
                      <a:gd name="T2" fmla="*/ 29 w 35"/>
                      <a:gd name="T3" fmla="*/ 52 h 202"/>
                      <a:gd name="T4" fmla="*/ 13 w 35"/>
                      <a:gd name="T5" fmla="*/ 139 h 202"/>
                      <a:gd name="T6" fmla="*/ 11 w 35"/>
                      <a:gd name="T7" fmla="*/ 179 h 202"/>
                      <a:gd name="T8" fmla="*/ 12 w 35"/>
                      <a:gd name="T9" fmla="*/ 175 h 202"/>
                      <a:gd name="T10" fmla="*/ 12 w 35"/>
                      <a:gd name="T11" fmla="*/ 162 h 202"/>
                      <a:gd name="T12" fmla="*/ 13 w 35"/>
                      <a:gd name="T13" fmla="*/ 154 h 202"/>
                      <a:gd name="T14" fmla="*/ 32 w 35"/>
                      <a:gd name="T15" fmla="*/ 47 h 202"/>
                      <a:gd name="T16" fmla="*/ 35 w 35"/>
                      <a:gd name="T17" fmla="*/ 33 h 202"/>
                      <a:gd name="T18" fmla="*/ 33 w 35"/>
                      <a:gd name="T19" fmla="*/ 29 h 202"/>
                      <a:gd name="T20" fmla="*/ 29 w 35"/>
                      <a:gd name="T21" fmla="*/ 19 h 202"/>
                      <a:gd name="T22" fmla="*/ 26 w 35"/>
                      <a:gd name="T23" fmla="*/ 37 h 202"/>
                      <a:gd name="T24" fmla="*/ 6 w 35"/>
                      <a:gd name="T25" fmla="*/ 149 h 202"/>
                      <a:gd name="T26" fmla="*/ 2 w 35"/>
                      <a:gd name="T27" fmla="*/ 192 h 202"/>
                      <a:gd name="T28" fmla="*/ 0 w 35"/>
                      <a:gd name="T29" fmla="*/ 197 h 202"/>
                      <a:gd name="T30" fmla="*/ 3 w 35"/>
                      <a:gd name="T31" fmla="*/ 200 h 202"/>
                      <a:gd name="T32" fmla="*/ 3 w 35"/>
                      <a:gd name="T33" fmla="*/ 200 h 202"/>
                      <a:gd name="T34" fmla="*/ 7 w 35"/>
                      <a:gd name="T35" fmla="*/ 199 h 202"/>
                      <a:gd name="T36" fmla="*/ 10 w 35"/>
                      <a:gd name="T37" fmla="*/ 201 h 202"/>
                      <a:gd name="T38" fmla="*/ 12 w 35"/>
                      <a:gd name="T39" fmla="*/ 202 h 202"/>
                      <a:gd name="T40" fmla="*/ 11 w 35"/>
                      <a:gd name="T41" fmla="*/ 199 h 202"/>
                      <a:gd name="T42" fmla="*/ 11 w 35"/>
                      <a:gd name="T43" fmla="*/ 198 h 202"/>
                      <a:gd name="T44" fmla="*/ 10 w 35"/>
                      <a:gd name="T45" fmla="*/ 197 h 202"/>
                      <a:gd name="T46" fmla="*/ 6 w 35"/>
                      <a:gd name="T47" fmla="*/ 194 h 202"/>
                      <a:gd name="T48" fmla="*/ 5 w 35"/>
                      <a:gd name="T49" fmla="*/ 194 h 202"/>
                      <a:gd name="T50" fmla="*/ 4 w 35"/>
                      <a:gd name="T51" fmla="*/ 195 h 202"/>
                      <a:gd name="T52" fmla="*/ 4 w 35"/>
                      <a:gd name="T53" fmla="*/ 192 h 202"/>
                      <a:gd name="T54" fmla="*/ 7 w 35"/>
                      <a:gd name="T55" fmla="*/ 162 h 202"/>
                      <a:gd name="T56" fmla="*/ 18 w 35"/>
                      <a:gd name="T57" fmla="*/ 84 h 202"/>
                      <a:gd name="T58" fmla="*/ 32 w 35"/>
                      <a:gd name="T59" fmla="*/ 26 h 202"/>
                      <a:gd name="T60" fmla="*/ 29 w 35"/>
                      <a:gd name="T61" fmla="*/ 19 h 202"/>
                      <a:gd name="T62" fmla="*/ 33 w 35"/>
                      <a:gd name="T63" fmla="*/ 0 h 202"/>
                      <a:gd name="T64" fmla="*/ 32 w 35"/>
                      <a:gd name="T65" fmla="*/ 1 h 202"/>
                      <a:gd name="T66" fmla="*/ 30 w 35"/>
                      <a:gd name="T67" fmla="*/ 15 h 202"/>
                      <a:gd name="T68" fmla="*/ 30 w 35"/>
                      <a:gd name="T69" fmla="*/ 14 h 202"/>
                      <a:gd name="T70" fmla="*/ 33 w 35"/>
                      <a:gd name="T71" fmla="*/ 8 h 202"/>
                      <a:gd name="T72" fmla="*/ 33 w 35"/>
                      <a:gd name="T73" fmla="*/ 7 h 202"/>
                      <a:gd name="T74" fmla="*/ 35 w 35"/>
                      <a:gd name="T75" fmla="*/ 5 h 202"/>
                      <a:gd name="T76" fmla="*/ 33 w 35"/>
                      <a:gd name="T77" fmla="*/ 1 h 202"/>
                      <a:gd name="T78" fmla="*/ 33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2">
                        <a:moveTo>
                          <a:pt x="33" y="29"/>
                        </a:moveTo>
                        <a:cubicBezTo>
                          <a:pt x="32" y="37"/>
                          <a:pt x="31" y="47"/>
                          <a:pt x="29" y="52"/>
                        </a:cubicBezTo>
                        <a:cubicBezTo>
                          <a:pt x="26" y="61"/>
                          <a:pt x="20" y="101"/>
                          <a:pt x="13" y="139"/>
                        </a:cubicBezTo>
                        <a:cubicBezTo>
                          <a:pt x="9" y="162"/>
                          <a:pt x="9" y="172"/>
                          <a:pt x="11" y="179"/>
                        </a:cubicBezTo>
                        <a:cubicBezTo>
                          <a:pt x="11" y="178"/>
                          <a:pt x="12" y="176"/>
                          <a:pt x="12" y="175"/>
                        </a:cubicBezTo>
                        <a:cubicBezTo>
                          <a:pt x="12" y="171"/>
                          <a:pt x="12" y="167"/>
                          <a:pt x="12" y="162"/>
                        </a:cubicBezTo>
                        <a:cubicBezTo>
                          <a:pt x="12" y="159"/>
                          <a:pt x="13" y="157"/>
                          <a:pt x="13" y="154"/>
                        </a:cubicBezTo>
                        <a:cubicBezTo>
                          <a:pt x="17" y="128"/>
                          <a:pt x="29" y="65"/>
                          <a:pt x="32" y="47"/>
                        </a:cubicBezTo>
                        <a:cubicBezTo>
                          <a:pt x="33" y="42"/>
                          <a:pt x="34" y="37"/>
                          <a:pt x="35" y="33"/>
                        </a:cubicBezTo>
                        <a:cubicBezTo>
                          <a:pt x="34" y="31"/>
                          <a:pt x="34" y="30"/>
                          <a:pt x="33" y="29"/>
                        </a:cubicBezTo>
                        <a:close/>
                        <a:moveTo>
                          <a:pt x="29" y="19"/>
                        </a:moveTo>
                        <a:cubicBezTo>
                          <a:pt x="29" y="24"/>
                          <a:pt x="28" y="30"/>
                          <a:pt x="26" y="37"/>
                        </a:cubicBezTo>
                        <a:cubicBezTo>
                          <a:pt x="20" y="53"/>
                          <a:pt x="9" y="116"/>
                          <a:pt x="6" y="149"/>
                        </a:cubicBezTo>
                        <a:cubicBezTo>
                          <a:pt x="4" y="181"/>
                          <a:pt x="4" y="187"/>
                          <a:pt x="2" y="192"/>
                        </a:cubicBezTo>
                        <a:cubicBezTo>
                          <a:pt x="1" y="194"/>
                          <a:pt x="0" y="196"/>
                          <a:pt x="0" y="197"/>
                        </a:cubicBezTo>
                        <a:cubicBezTo>
                          <a:pt x="0" y="199"/>
                          <a:pt x="1" y="200"/>
                          <a:pt x="3" y="200"/>
                        </a:cubicBezTo>
                        <a:cubicBezTo>
                          <a:pt x="3" y="200"/>
                          <a:pt x="3" y="200"/>
                          <a:pt x="3" y="200"/>
                        </a:cubicBezTo>
                        <a:cubicBezTo>
                          <a:pt x="5" y="200"/>
                          <a:pt x="6" y="199"/>
                          <a:pt x="7" y="199"/>
                        </a:cubicBezTo>
                        <a:cubicBezTo>
                          <a:pt x="8" y="199"/>
                          <a:pt x="9" y="200"/>
                          <a:pt x="10" y="201"/>
                        </a:cubicBezTo>
                        <a:cubicBezTo>
                          <a:pt x="11" y="201"/>
                          <a:pt x="11" y="202"/>
                          <a:pt x="12" y="202"/>
                        </a:cubicBezTo>
                        <a:cubicBezTo>
                          <a:pt x="11" y="201"/>
                          <a:pt x="11" y="200"/>
                          <a:pt x="11" y="199"/>
                        </a:cubicBezTo>
                        <a:cubicBezTo>
                          <a:pt x="11" y="199"/>
                          <a:pt x="11" y="198"/>
                          <a:pt x="11" y="198"/>
                        </a:cubicBezTo>
                        <a:cubicBezTo>
                          <a:pt x="11" y="198"/>
                          <a:pt x="11" y="197"/>
                          <a:pt x="10" y="197"/>
                        </a:cubicBezTo>
                        <a:cubicBezTo>
                          <a:pt x="9" y="195"/>
                          <a:pt x="8" y="194"/>
                          <a:pt x="6" y="194"/>
                        </a:cubicBezTo>
                        <a:cubicBezTo>
                          <a:pt x="6" y="194"/>
                          <a:pt x="6" y="194"/>
                          <a:pt x="5" y="194"/>
                        </a:cubicBezTo>
                        <a:cubicBezTo>
                          <a:pt x="4" y="195"/>
                          <a:pt x="4" y="195"/>
                          <a:pt x="4" y="195"/>
                        </a:cubicBezTo>
                        <a:cubicBezTo>
                          <a:pt x="4" y="195"/>
                          <a:pt x="4" y="194"/>
                          <a:pt x="4" y="192"/>
                        </a:cubicBezTo>
                        <a:cubicBezTo>
                          <a:pt x="6" y="186"/>
                          <a:pt x="7" y="179"/>
                          <a:pt x="7" y="162"/>
                        </a:cubicBezTo>
                        <a:cubicBezTo>
                          <a:pt x="7" y="145"/>
                          <a:pt x="15" y="109"/>
                          <a:pt x="18" y="84"/>
                        </a:cubicBezTo>
                        <a:cubicBezTo>
                          <a:pt x="20" y="65"/>
                          <a:pt x="29" y="41"/>
                          <a:pt x="32" y="26"/>
                        </a:cubicBezTo>
                        <a:cubicBezTo>
                          <a:pt x="31" y="24"/>
                          <a:pt x="30" y="22"/>
                          <a:pt x="29" y="19"/>
                        </a:cubicBezTo>
                        <a:close/>
                        <a:moveTo>
                          <a:pt x="33" y="0"/>
                        </a:moveTo>
                        <a:cubicBezTo>
                          <a:pt x="33" y="0"/>
                          <a:pt x="32" y="1"/>
                          <a:pt x="32" y="1"/>
                        </a:cubicBezTo>
                        <a:cubicBezTo>
                          <a:pt x="30" y="4"/>
                          <a:pt x="30" y="9"/>
                          <a:pt x="30" y="15"/>
                        </a:cubicBezTo>
                        <a:cubicBezTo>
                          <a:pt x="30" y="15"/>
                          <a:pt x="30" y="14"/>
                          <a:pt x="30" y="14"/>
                        </a:cubicBezTo>
                        <a:cubicBezTo>
                          <a:pt x="31" y="11"/>
                          <a:pt x="32" y="9"/>
                          <a:pt x="33" y="8"/>
                        </a:cubicBezTo>
                        <a:cubicBezTo>
                          <a:pt x="33" y="7"/>
                          <a:pt x="33" y="7"/>
                          <a:pt x="33" y="7"/>
                        </a:cubicBezTo>
                        <a:cubicBezTo>
                          <a:pt x="34" y="6"/>
                          <a:pt x="35" y="5"/>
                          <a:pt x="35" y="5"/>
                        </a:cubicBezTo>
                        <a:cubicBezTo>
                          <a:pt x="34" y="4"/>
                          <a:pt x="34" y="2"/>
                          <a:pt x="33" y="1"/>
                        </a:cubicBezTo>
                        <a:cubicBezTo>
                          <a:pt x="33" y="1"/>
                          <a:pt x="33" y="0"/>
                          <a:pt x="3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3" name="Freeform 7760">
                    <a:extLst>
                      <a:ext uri="{FF2B5EF4-FFF2-40B4-BE49-F238E27FC236}">
                        <a16:creationId xmlns:a16="http://schemas.microsoft.com/office/drawing/2014/main" xmlns="" id="{E241126A-E50D-4B6D-93E0-377418B63B4A}"/>
                      </a:ext>
                    </a:extLst>
                  </p:cNvPr>
                  <p:cNvSpPr>
                    <a:spLocks noEditPoints="1"/>
                  </p:cNvSpPr>
                  <p:nvPr/>
                </p:nvSpPr>
                <p:spPr bwMode="auto">
                  <a:xfrm>
                    <a:off x="3934" y="2068"/>
                    <a:ext cx="27" cy="155"/>
                  </a:xfrm>
                  <a:custGeom>
                    <a:avLst/>
                    <a:gdLst>
                      <a:gd name="T0" fmla="*/ 19 w 36"/>
                      <a:gd name="T1" fmla="*/ 204 h 206"/>
                      <a:gd name="T2" fmla="*/ 15 w 36"/>
                      <a:gd name="T3" fmla="*/ 205 h 206"/>
                      <a:gd name="T4" fmla="*/ 15 w 36"/>
                      <a:gd name="T5" fmla="*/ 205 h 206"/>
                      <a:gd name="T6" fmla="*/ 17 w 36"/>
                      <a:gd name="T7" fmla="*/ 206 h 206"/>
                      <a:gd name="T8" fmla="*/ 19 w 36"/>
                      <a:gd name="T9" fmla="*/ 204 h 206"/>
                      <a:gd name="T10" fmla="*/ 36 w 36"/>
                      <a:gd name="T11" fmla="*/ 34 h 206"/>
                      <a:gd name="T12" fmla="*/ 33 w 36"/>
                      <a:gd name="T13" fmla="*/ 48 h 206"/>
                      <a:gd name="T14" fmla="*/ 14 w 36"/>
                      <a:gd name="T15" fmla="*/ 155 h 206"/>
                      <a:gd name="T16" fmla="*/ 13 w 36"/>
                      <a:gd name="T17" fmla="*/ 163 h 206"/>
                      <a:gd name="T18" fmla="*/ 13 w 36"/>
                      <a:gd name="T19" fmla="*/ 176 h 206"/>
                      <a:gd name="T20" fmla="*/ 14 w 36"/>
                      <a:gd name="T21" fmla="*/ 175 h 206"/>
                      <a:gd name="T22" fmla="*/ 15 w 36"/>
                      <a:gd name="T23" fmla="*/ 155 h 206"/>
                      <a:gd name="T24" fmla="*/ 34 w 36"/>
                      <a:gd name="T25" fmla="*/ 48 h 206"/>
                      <a:gd name="T26" fmla="*/ 36 w 36"/>
                      <a:gd name="T27" fmla="*/ 35 h 206"/>
                      <a:gd name="T28" fmla="*/ 36 w 36"/>
                      <a:gd name="T29" fmla="*/ 34 h 206"/>
                      <a:gd name="T30" fmla="*/ 34 w 36"/>
                      <a:gd name="T31" fmla="*/ 0 h 206"/>
                      <a:gd name="T32" fmla="*/ 33 w 36"/>
                      <a:gd name="T33" fmla="*/ 2 h 206"/>
                      <a:gd name="T34" fmla="*/ 26 w 36"/>
                      <a:gd name="T35" fmla="*/ 37 h 206"/>
                      <a:gd name="T36" fmla="*/ 7 w 36"/>
                      <a:gd name="T37" fmla="*/ 149 h 206"/>
                      <a:gd name="T38" fmla="*/ 2 w 36"/>
                      <a:gd name="T39" fmla="*/ 193 h 206"/>
                      <a:gd name="T40" fmla="*/ 4 w 36"/>
                      <a:gd name="T41" fmla="*/ 202 h 206"/>
                      <a:gd name="T42" fmla="*/ 4 w 36"/>
                      <a:gd name="T43" fmla="*/ 202 h 206"/>
                      <a:gd name="T44" fmla="*/ 7 w 36"/>
                      <a:gd name="T45" fmla="*/ 201 h 206"/>
                      <a:gd name="T46" fmla="*/ 8 w 36"/>
                      <a:gd name="T47" fmla="*/ 201 h 206"/>
                      <a:gd name="T48" fmla="*/ 11 w 36"/>
                      <a:gd name="T49" fmla="*/ 203 h 206"/>
                      <a:gd name="T50" fmla="*/ 13 w 36"/>
                      <a:gd name="T51" fmla="*/ 205 h 206"/>
                      <a:gd name="T52" fmla="*/ 13 w 36"/>
                      <a:gd name="T53" fmla="*/ 203 h 206"/>
                      <a:gd name="T54" fmla="*/ 11 w 36"/>
                      <a:gd name="T55" fmla="*/ 202 h 206"/>
                      <a:gd name="T56" fmla="*/ 8 w 36"/>
                      <a:gd name="T57" fmla="*/ 200 h 206"/>
                      <a:gd name="T58" fmla="*/ 4 w 36"/>
                      <a:gd name="T59" fmla="*/ 201 h 206"/>
                      <a:gd name="T60" fmla="*/ 4 w 36"/>
                      <a:gd name="T61" fmla="*/ 201 h 206"/>
                      <a:gd name="T62" fmla="*/ 1 w 36"/>
                      <a:gd name="T63" fmla="*/ 198 h 206"/>
                      <a:gd name="T64" fmla="*/ 3 w 36"/>
                      <a:gd name="T65" fmla="*/ 193 h 206"/>
                      <a:gd name="T66" fmla="*/ 7 w 36"/>
                      <a:gd name="T67" fmla="*/ 150 h 206"/>
                      <a:gd name="T68" fmla="*/ 27 w 36"/>
                      <a:gd name="T69" fmla="*/ 38 h 206"/>
                      <a:gd name="T70" fmla="*/ 30 w 36"/>
                      <a:gd name="T71" fmla="*/ 20 h 206"/>
                      <a:gd name="T72" fmla="*/ 30 w 36"/>
                      <a:gd name="T73" fmla="*/ 19 h 206"/>
                      <a:gd name="T74" fmla="*/ 31 w 36"/>
                      <a:gd name="T75" fmla="*/ 16 h 206"/>
                      <a:gd name="T76" fmla="*/ 33 w 36"/>
                      <a:gd name="T77" fmla="*/ 2 h 206"/>
                      <a:gd name="T78" fmla="*/ 34 w 36"/>
                      <a:gd name="T79" fmla="*/ 1 h 206"/>
                      <a:gd name="T80" fmla="*/ 34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9" y="204"/>
                        </a:moveTo>
                        <a:cubicBezTo>
                          <a:pt x="18" y="205"/>
                          <a:pt x="16" y="205"/>
                          <a:pt x="15" y="205"/>
                        </a:cubicBezTo>
                        <a:cubicBezTo>
                          <a:pt x="15" y="205"/>
                          <a:pt x="15" y="205"/>
                          <a:pt x="15" y="205"/>
                        </a:cubicBezTo>
                        <a:cubicBezTo>
                          <a:pt x="16" y="206"/>
                          <a:pt x="16" y="206"/>
                          <a:pt x="17" y="206"/>
                        </a:cubicBezTo>
                        <a:cubicBezTo>
                          <a:pt x="18" y="206"/>
                          <a:pt x="18" y="205"/>
                          <a:pt x="19" y="204"/>
                        </a:cubicBezTo>
                        <a:close/>
                        <a:moveTo>
                          <a:pt x="36" y="34"/>
                        </a:moveTo>
                        <a:cubicBezTo>
                          <a:pt x="35" y="38"/>
                          <a:pt x="34" y="43"/>
                          <a:pt x="33" y="48"/>
                        </a:cubicBezTo>
                        <a:cubicBezTo>
                          <a:pt x="30" y="66"/>
                          <a:pt x="18" y="129"/>
                          <a:pt x="14" y="155"/>
                        </a:cubicBezTo>
                        <a:cubicBezTo>
                          <a:pt x="14" y="158"/>
                          <a:pt x="13" y="160"/>
                          <a:pt x="13" y="163"/>
                        </a:cubicBezTo>
                        <a:cubicBezTo>
                          <a:pt x="13" y="168"/>
                          <a:pt x="13" y="172"/>
                          <a:pt x="13" y="176"/>
                        </a:cubicBezTo>
                        <a:cubicBezTo>
                          <a:pt x="14" y="176"/>
                          <a:pt x="14" y="175"/>
                          <a:pt x="14" y="175"/>
                        </a:cubicBezTo>
                        <a:cubicBezTo>
                          <a:pt x="14" y="169"/>
                          <a:pt x="14" y="162"/>
                          <a:pt x="15" y="155"/>
                        </a:cubicBezTo>
                        <a:cubicBezTo>
                          <a:pt x="18" y="129"/>
                          <a:pt x="31" y="66"/>
                          <a:pt x="34" y="48"/>
                        </a:cubicBezTo>
                        <a:cubicBezTo>
                          <a:pt x="35" y="43"/>
                          <a:pt x="35" y="39"/>
                          <a:pt x="36" y="35"/>
                        </a:cubicBezTo>
                        <a:cubicBezTo>
                          <a:pt x="36" y="35"/>
                          <a:pt x="36" y="34"/>
                          <a:pt x="36" y="34"/>
                        </a:cubicBezTo>
                        <a:close/>
                        <a:moveTo>
                          <a:pt x="34" y="0"/>
                        </a:moveTo>
                        <a:cubicBezTo>
                          <a:pt x="33" y="0"/>
                          <a:pt x="33" y="1"/>
                          <a:pt x="33" y="2"/>
                        </a:cubicBezTo>
                        <a:cubicBezTo>
                          <a:pt x="28" y="8"/>
                          <a:pt x="32" y="21"/>
                          <a:pt x="26" y="37"/>
                        </a:cubicBezTo>
                        <a:cubicBezTo>
                          <a:pt x="21" y="54"/>
                          <a:pt x="9" y="117"/>
                          <a:pt x="7" y="149"/>
                        </a:cubicBezTo>
                        <a:cubicBezTo>
                          <a:pt x="4" y="182"/>
                          <a:pt x="4" y="188"/>
                          <a:pt x="2" y="193"/>
                        </a:cubicBezTo>
                        <a:cubicBezTo>
                          <a:pt x="0" y="197"/>
                          <a:pt x="0" y="202"/>
                          <a:pt x="4" y="202"/>
                        </a:cubicBezTo>
                        <a:cubicBezTo>
                          <a:pt x="4" y="202"/>
                          <a:pt x="4" y="202"/>
                          <a:pt x="4" y="202"/>
                        </a:cubicBezTo>
                        <a:cubicBezTo>
                          <a:pt x="5" y="202"/>
                          <a:pt x="6" y="202"/>
                          <a:pt x="7" y="201"/>
                        </a:cubicBezTo>
                        <a:cubicBezTo>
                          <a:pt x="7" y="201"/>
                          <a:pt x="7" y="201"/>
                          <a:pt x="8" y="201"/>
                        </a:cubicBezTo>
                        <a:cubicBezTo>
                          <a:pt x="9" y="201"/>
                          <a:pt x="9" y="201"/>
                          <a:pt x="11" y="203"/>
                        </a:cubicBezTo>
                        <a:cubicBezTo>
                          <a:pt x="12" y="203"/>
                          <a:pt x="13" y="204"/>
                          <a:pt x="13" y="205"/>
                        </a:cubicBezTo>
                        <a:cubicBezTo>
                          <a:pt x="13" y="204"/>
                          <a:pt x="13" y="204"/>
                          <a:pt x="13" y="203"/>
                        </a:cubicBezTo>
                        <a:cubicBezTo>
                          <a:pt x="12" y="203"/>
                          <a:pt x="12" y="202"/>
                          <a:pt x="11" y="202"/>
                        </a:cubicBezTo>
                        <a:cubicBezTo>
                          <a:pt x="10" y="201"/>
                          <a:pt x="9" y="200"/>
                          <a:pt x="8" y="200"/>
                        </a:cubicBezTo>
                        <a:cubicBezTo>
                          <a:pt x="7" y="200"/>
                          <a:pt x="6" y="201"/>
                          <a:pt x="4" y="201"/>
                        </a:cubicBezTo>
                        <a:cubicBezTo>
                          <a:pt x="4" y="201"/>
                          <a:pt x="4" y="201"/>
                          <a:pt x="4" y="201"/>
                        </a:cubicBezTo>
                        <a:cubicBezTo>
                          <a:pt x="2" y="201"/>
                          <a:pt x="1" y="200"/>
                          <a:pt x="1" y="198"/>
                        </a:cubicBezTo>
                        <a:cubicBezTo>
                          <a:pt x="1" y="197"/>
                          <a:pt x="2" y="195"/>
                          <a:pt x="3" y="193"/>
                        </a:cubicBezTo>
                        <a:cubicBezTo>
                          <a:pt x="5" y="188"/>
                          <a:pt x="5" y="182"/>
                          <a:pt x="7" y="150"/>
                        </a:cubicBezTo>
                        <a:cubicBezTo>
                          <a:pt x="10" y="117"/>
                          <a:pt x="21" y="54"/>
                          <a:pt x="27" y="38"/>
                        </a:cubicBezTo>
                        <a:cubicBezTo>
                          <a:pt x="29" y="31"/>
                          <a:pt x="30" y="25"/>
                          <a:pt x="30" y="20"/>
                        </a:cubicBezTo>
                        <a:cubicBezTo>
                          <a:pt x="30" y="20"/>
                          <a:pt x="30" y="20"/>
                          <a:pt x="30" y="19"/>
                        </a:cubicBezTo>
                        <a:cubicBezTo>
                          <a:pt x="30" y="18"/>
                          <a:pt x="30" y="17"/>
                          <a:pt x="31" y="16"/>
                        </a:cubicBezTo>
                        <a:cubicBezTo>
                          <a:pt x="31" y="10"/>
                          <a:pt x="31" y="5"/>
                          <a:pt x="33" y="2"/>
                        </a:cubicBezTo>
                        <a:cubicBezTo>
                          <a:pt x="33" y="2"/>
                          <a:pt x="34" y="1"/>
                          <a:pt x="34" y="1"/>
                        </a:cubicBezTo>
                        <a:lnTo>
                          <a:pt x="34"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4" name="Freeform 7761">
                    <a:extLst>
                      <a:ext uri="{FF2B5EF4-FFF2-40B4-BE49-F238E27FC236}">
                        <a16:creationId xmlns:a16="http://schemas.microsoft.com/office/drawing/2014/main" xmlns="" id="{1C589E87-B93E-4669-8841-577B391F23FF}"/>
                      </a:ext>
                    </a:extLst>
                  </p:cNvPr>
                  <p:cNvSpPr>
                    <a:spLocks/>
                  </p:cNvSpPr>
                  <p:nvPr/>
                </p:nvSpPr>
                <p:spPr bwMode="auto">
                  <a:xfrm>
                    <a:off x="3939" y="2070"/>
                    <a:ext cx="45" cy="153"/>
                  </a:xfrm>
                  <a:custGeom>
                    <a:avLst/>
                    <a:gdLst>
                      <a:gd name="T0" fmla="*/ 56 w 60"/>
                      <a:gd name="T1" fmla="*/ 3 h 205"/>
                      <a:gd name="T2" fmla="*/ 53 w 60"/>
                      <a:gd name="T3" fmla="*/ 25 h 205"/>
                      <a:gd name="T4" fmla="*/ 30 w 60"/>
                      <a:gd name="T5" fmla="*/ 126 h 205"/>
                      <a:gd name="T6" fmla="*/ 13 w 60"/>
                      <a:gd name="T7" fmla="*/ 201 h 205"/>
                      <a:gd name="T8" fmla="*/ 6 w 60"/>
                      <a:gd name="T9" fmla="*/ 196 h 205"/>
                      <a:gd name="T10" fmla="*/ 5 w 60"/>
                      <a:gd name="T11" fmla="*/ 179 h 205"/>
                      <a:gd name="T12" fmla="*/ 21 w 60"/>
                      <a:gd name="T13" fmla="*/ 121 h 205"/>
                      <a:gd name="T14" fmla="*/ 30 w 60"/>
                      <a:gd name="T15" fmla="*/ 34 h 205"/>
                      <a:gd name="T16" fmla="*/ 25 w 60"/>
                      <a:gd name="T17" fmla="*/ 13 h 205"/>
                      <a:gd name="T18" fmla="*/ 37 w 60"/>
                      <a:gd name="T19" fmla="*/ 0 h 205"/>
                      <a:gd name="T20" fmla="*/ 56 w 60"/>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05">
                        <a:moveTo>
                          <a:pt x="56" y="3"/>
                        </a:moveTo>
                        <a:cubicBezTo>
                          <a:pt x="56" y="3"/>
                          <a:pt x="60" y="10"/>
                          <a:pt x="53" y="25"/>
                        </a:cubicBezTo>
                        <a:cubicBezTo>
                          <a:pt x="47" y="39"/>
                          <a:pt x="34" y="96"/>
                          <a:pt x="30" y="126"/>
                        </a:cubicBezTo>
                        <a:cubicBezTo>
                          <a:pt x="26" y="155"/>
                          <a:pt x="18" y="197"/>
                          <a:pt x="13" y="201"/>
                        </a:cubicBezTo>
                        <a:cubicBezTo>
                          <a:pt x="8" y="205"/>
                          <a:pt x="5" y="203"/>
                          <a:pt x="6" y="196"/>
                        </a:cubicBezTo>
                        <a:cubicBezTo>
                          <a:pt x="7" y="190"/>
                          <a:pt x="0" y="187"/>
                          <a:pt x="5" y="179"/>
                        </a:cubicBezTo>
                        <a:cubicBezTo>
                          <a:pt x="9" y="172"/>
                          <a:pt x="19" y="150"/>
                          <a:pt x="21" y="121"/>
                        </a:cubicBezTo>
                        <a:cubicBezTo>
                          <a:pt x="23" y="92"/>
                          <a:pt x="32" y="46"/>
                          <a:pt x="30" y="34"/>
                        </a:cubicBezTo>
                        <a:cubicBezTo>
                          <a:pt x="28" y="23"/>
                          <a:pt x="22" y="22"/>
                          <a:pt x="25" y="13"/>
                        </a:cubicBezTo>
                        <a:cubicBezTo>
                          <a:pt x="27" y="4"/>
                          <a:pt x="33" y="0"/>
                          <a:pt x="37" y="0"/>
                        </a:cubicBezTo>
                        <a:cubicBezTo>
                          <a:pt x="41" y="0"/>
                          <a:pt x="55" y="1"/>
                          <a:pt x="56"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5" name="Freeform 7762">
                    <a:extLst>
                      <a:ext uri="{FF2B5EF4-FFF2-40B4-BE49-F238E27FC236}">
                        <a16:creationId xmlns:a16="http://schemas.microsoft.com/office/drawing/2014/main" xmlns="" id="{CE04417F-4B0D-46FC-8933-9D518C68FA7C}"/>
                      </a:ext>
                    </a:extLst>
                  </p:cNvPr>
                  <p:cNvSpPr>
                    <a:spLocks noEditPoints="1"/>
                  </p:cNvSpPr>
                  <p:nvPr/>
                </p:nvSpPr>
                <p:spPr bwMode="auto">
                  <a:xfrm>
                    <a:off x="3940" y="2070"/>
                    <a:ext cx="42" cy="152"/>
                  </a:xfrm>
                  <a:custGeom>
                    <a:avLst/>
                    <a:gdLst>
                      <a:gd name="T0" fmla="*/ 3 w 56"/>
                      <a:gd name="T1" fmla="*/ 198 h 203"/>
                      <a:gd name="T2" fmla="*/ 3 w 56"/>
                      <a:gd name="T3" fmla="*/ 196 h 203"/>
                      <a:gd name="T4" fmla="*/ 3 w 56"/>
                      <a:gd name="T5" fmla="*/ 195 h 203"/>
                      <a:gd name="T6" fmla="*/ 0 w 56"/>
                      <a:gd name="T7" fmla="*/ 184 h 203"/>
                      <a:gd name="T8" fmla="*/ 2 w 56"/>
                      <a:gd name="T9" fmla="*/ 179 h 203"/>
                      <a:gd name="T10" fmla="*/ 18 w 56"/>
                      <a:gd name="T11" fmla="*/ 121 h 203"/>
                      <a:gd name="T12" fmla="*/ 28 w 56"/>
                      <a:gd name="T13" fmla="*/ 39 h 203"/>
                      <a:gd name="T14" fmla="*/ 27 w 56"/>
                      <a:gd name="T15" fmla="*/ 34 h 203"/>
                      <a:gd name="T16" fmla="*/ 21 w 56"/>
                      <a:gd name="T17" fmla="*/ 17 h 203"/>
                      <a:gd name="T18" fmla="*/ 22 w 56"/>
                      <a:gd name="T19" fmla="*/ 13 h 203"/>
                      <a:gd name="T20" fmla="*/ 35 w 56"/>
                      <a:gd name="T21" fmla="*/ 0 h 203"/>
                      <a:gd name="T22" fmla="*/ 46 w 56"/>
                      <a:gd name="T23" fmla="*/ 0 h 203"/>
                      <a:gd name="T24" fmla="*/ 55 w 56"/>
                      <a:gd name="T25" fmla="*/ 2 h 203"/>
                      <a:gd name="T26" fmla="*/ 54 w 56"/>
                      <a:gd name="T27" fmla="*/ 3 h 203"/>
                      <a:gd name="T28" fmla="*/ 55 w 56"/>
                      <a:gd name="T29" fmla="*/ 2 h 203"/>
                      <a:gd name="T30" fmla="*/ 55 w 56"/>
                      <a:gd name="T31" fmla="*/ 2 h 203"/>
                      <a:gd name="T32" fmla="*/ 55 w 56"/>
                      <a:gd name="T33" fmla="*/ 2 h 203"/>
                      <a:gd name="T34" fmla="*/ 56 w 56"/>
                      <a:gd name="T35" fmla="*/ 9 h 203"/>
                      <a:gd name="T36" fmla="*/ 52 w 56"/>
                      <a:gd name="T37" fmla="*/ 25 h 203"/>
                      <a:gd name="T38" fmla="*/ 29 w 56"/>
                      <a:gd name="T39" fmla="*/ 126 h 203"/>
                      <a:gd name="T40" fmla="*/ 20 w 56"/>
                      <a:gd name="T41" fmla="*/ 173 h 203"/>
                      <a:gd name="T42" fmla="*/ 11 w 56"/>
                      <a:gd name="T43" fmla="*/ 201 h 203"/>
                      <a:gd name="T44" fmla="*/ 6 w 56"/>
                      <a:gd name="T45" fmla="*/ 203 h 203"/>
                      <a:gd name="T46" fmla="*/ 3 w 56"/>
                      <a:gd name="T47" fmla="*/ 198 h 203"/>
                      <a:gd name="T48" fmla="*/ 23 w 56"/>
                      <a:gd name="T49" fmla="*/ 13 h 203"/>
                      <a:gd name="T50" fmla="*/ 23 w 56"/>
                      <a:gd name="T51" fmla="*/ 17 h 203"/>
                      <a:gd name="T52" fmla="*/ 29 w 56"/>
                      <a:gd name="T53" fmla="*/ 34 h 203"/>
                      <a:gd name="T54" fmla="*/ 29 w 56"/>
                      <a:gd name="T55" fmla="*/ 39 h 203"/>
                      <a:gd name="T56" fmla="*/ 20 w 56"/>
                      <a:gd name="T57" fmla="*/ 121 h 203"/>
                      <a:gd name="T58" fmla="*/ 3 w 56"/>
                      <a:gd name="T59" fmla="*/ 180 h 203"/>
                      <a:gd name="T60" fmla="*/ 2 w 56"/>
                      <a:gd name="T61" fmla="*/ 184 h 203"/>
                      <a:gd name="T62" fmla="*/ 5 w 56"/>
                      <a:gd name="T63" fmla="*/ 195 h 203"/>
                      <a:gd name="T64" fmla="*/ 5 w 56"/>
                      <a:gd name="T65" fmla="*/ 197 h 203"/>
                      <a:gd name="T66" fmla="*/ 5 w 56"/>
                      <a:gd name="T67" fmla="*/ 198 h 203"/>
                      <a:gd name="T68" fmla="*/ 6 w 56"/>
                      <a:gd name="T69" fmla="*/ 202 h 203"/>
                      <a:gd name="T70" fmla="*/ 10 w 56"/>
                      <a:gd name="T71" fmla="*/ 200 h 203"/>
                      <a:gd name="T72" fmla="*/ 19 w 56"/>
                      <a:gd name="T73" fmla="*/ 173 h 203"/>
                      <a:gd name="T74" fmla="*/ 27 w 56"/>
                      <a:gd name="T75" fmla="*/ 126 h 203"/>
                      <a:gd name="T76" fmla="*/ 51 w 56"/>
                      <a:gd name="T77" fmla="*/ 24 h 203"/>
                      <a:gd name="T78" fmla="*/ 54 w 56"/>
                      <a:gd name="T79" fmla="*/ 9 h 203"/>
                      <a:gd name="T80" fmla="*/ 54 w 56"/>
                      <a:gd name="T81" fmla="*/ 3 h 203"/>
                      <a:gd name="T82" fmla="*/ 46 w 56"/>
                      <a:gd name="T83" fmla="*/ 2 h 203"/>
                      <a:gd name="T84" fmla="*/ 35 w 56"/>
                      <a:gd name="T85" fmla="*/ 1 h 203"/>
                      <a:gd name="T86" fmla="*/ 35 w 56"/>
                      <a:gd name="T87" fmla="*/ 1 h 203"/>
                      <a:gd name="T88" fmla="*/ 2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3" y="198"/>
                        </a:moveTo>
                        <a:cubicBezTo>
                          <a:pt x="3" y="198"/>
                          <a:pt x="3" y="197"/>
                          <a:pt x="3" y="196"/>
                        </a:cubicBezTo>
                        <a:cubicBezTo>
                          <a:pt x="3" y="195"/>
                          <a:pt x="3" y="195"/>
                          <a:pt x="3" y="195"/>
                        </a:cubicBezTo>
                        <a:cubicBezTo>
                          <a:pt x="3" y="192"/>
                          <a:pt x="0" y="189"/>
                          <a:pt x="0" y="184"/>
                        </a:cubicBezTo>
                        <a:cubicBezTo>
                          <a:pt x="0" y="183"/>
                          <a:pt x="1" y="181"/>
                          <a:pt x="2" y="179"/>
                        </a:cubicBezTo>
                        <a:cubicBezTo>
                          <a:pt x="6" y="172"/>
                          <a:pt x="16" y="149"/>
                          <a:pt x="18" y="121"/>
                        </a:cubicBezTo>
                        <a:cubicBezTo>
                          <a:pt x="20" y="95"/>
                          <a:pt x="28" y="55"/>
                          <a:pt x="28" y="39"/>
                        </a:cubicBezTo>
                        <a:cubicBezTo>
                          <a:pt x="28" y="37"/>
                          <a:pt x="28" y="36"/>
                          <a:pt x="27" y="34"/>
                        </a:cubicBezTo>
                        <a:cubicBezTo>
                          <a:pt x="26" y="26"/>
                          <a:pt x="21" y="23"/>
                          <a:pt x="21" y="17"/>
                        </a:cubicBezTo>
                        <a:cubicBezTo>
                          <a:pt x="21" y="16"/>
                          <a:pt x="21" y="15"/>
                          <a:pt x="22" y="13"/>
                        </a:cubicBezTo>
                        <a:cubicBezTo>
                          <a:pt x="25" y="4"/>
                          <a:pt x="31" y="0"/>
                          <a:pt x="35" y="0"/>
                        </a:cubicBezTo>
                        <a:cubicBezTo>
                          <a:pt x="37" y="0"/>
                          <a:pt x="42" y="0"/>
                          <a:pt x="46" y="0"/>
                        </a:cubicBezTo>
                        <a:cubicBezTo>
                          <a:pt x="50" y="1"/>
                          <a:pt x="53" y="1"/>
                          <a:pt x="55" y="2"/>
                        </a:cubicBezTo>
                        <a:cubicBezTo>
                          <a:pt x="54" y="3"/>
                          <a:pt x="54" y="3"/>
                          <a:pt x="54" y="3"/>
                        </a:cubicBezTo>
                        <a:cubicBezTo>
                          <a:pt x="55" y="2"/>
                          <a:pt x="55" y="2"/>
                          <a:pt x="55" y="2"/>
                        </a:cubicBezTo>
                        <a:cubicBezTo>
                          <a:pt x="55" y="2"/>
                          <a:pt x="55" y="2"/>
                          <a:pt x="55" y="2"/>
                        </a:cubicBezTo>
                        <a:cubicBezTo>
                          <a:pt x="55" y="2"/>
                          <a:pt x="55" y="2"/>
                          <a:pt x="55" y="2"/>
                        </a:cubicBezTo>
                        <a:cubicBezTo>
                          <a:pt x="55" y="2"/>
                          <a:pt x="56" y="5"/>
                          <a:pt x="56" y="9"/>
                        </a:cubicBezTo>
                        <a:cubicBezTo>
                          <a:pt x="56" y="12"/>
                          <a:pt x="55" y="18"/>
                          <a:pt x="52" y="25"/>
                        </a:cubicBezTo>
                        <a:cubicBezTo>
                          <a:pt x="45" y="39"/>
                          <a:pt x="33" y="96"/>
                          <a:pt x="29" y="126"/>
                        </a:cubicBezTo>
                        <a:cubicBezTo>
                          <a:pt x="26" y="141"/>
                          <a:pt x="23" y="159"/>
                          <a:pt x="20" y="173"/>
                        </a:cubicBezTo>
                        <a:cubicBezTo>
                          <a:pt x="17" y="188"/>
                          <a:pt x="14" y="199"/>
                          <a:pt x="11" y="201"/>
                        </a:cubicBezTo>
                        <a:cubicBezTo>
                          <a:pt x="9" y="203"/>
                          <a:pt x="8" y="203"/>
                          <a:pt x="6" y="203"/>
                        </a:cubicBezTo>
                        <a:cubicBezTo>
                          <a:pt x="4" y="203"/>
                          <a:pt x="3" y="201"/>
                          <a:pt x="3" y="198"/>
                        </a:cubicBezTo>
                        <a:close/>
                        <a:moveTo>
                          <a:pt x="23" y="13"/>
                        </a:moveTo>
                        <a:cubicBezTo>
                          <a:pt x="23" y="15"/>
                          <a:pt x="23" y="16"/>
                          <a:pt x="23" y="17"/>
                        </a:cubicBezTo>
                        <a:cubicBezTo>
                          <a:pt x="22" y="22"/>
                          <a:pt x="27" y="25"/>
                          <a:pt x="29" y="34"/>
                        </a:cubicBezTo>
                        <a:cubicBezTo>
                          <a:pt x="29" y="35"/>
                          <a:pt x="29" y="37"/>
                          <a:pt x="29" y="39"/>
                        </a:cubicBezTo>
                        <a:cubicBezTo>
                          <a:pt x="29" y="55"/>
                          <a:pt x="22" y="95"/>
                          <a:pt x="20" y="121"/>
                        </a:cubicBezTo>
                        <a:cubicBezTo>
                          <a:pt x="17" y="150"/>
                          <a:pt x="7" y="172"/>
                          <a:pt x="3" y="180"/>
                        </a:cubicBezTo>
                        <a:cubicBezTo>
                          <a:pt x="2" y="182"/>
                          <a:pt x="2" y="183"/>
                          <a:pt x="2" y="184"/>
                        </a:cubicBezTo>
                        <a:cubicBezTo>
                          <a:pt x="2" y="188"/>
                          <a:pt x="5" y="191"/>
                          <a:pt x="5" y="195"/>
                        </a:cubicBezTo>
                        <a:cubicBezTo>
                          <a:pt x="5" y="196"/>
                          <a:pt x="5" y="196"/>
                          <a:pt x="5" y="197"/>
                        </a:cubicBezTo>
                        <a:cubicBezTo>
                          <a:pt x="5" y="197"/>
                          <a:pt x="5" y="198"/>
                          <a:pt x="5" y="198"/>
                        </a:cubicBezTo>
                        <a:cubicBezTo>
                          <a:pt x="5" y="201"/>
                          <a:pt x="5" y="202"/>
                          <a:pt x="6" y="202"/>
                        </a:cubicBezTo>
                        <a:cubicBezTo>
                          <a:pt x="7" y="202"/>
                          <a:pt x="9" y="201"/>
                          <a:pt x="10" y="200"/>
                        </a:cubicBezTo>
                        <a:cubicBezTo>
                          <a:pt x="12" y="199"/>
                          <a:pt x="16" y="187"/>
                          <a:pt x="19" y="173"/>
                        </a:cubicBezTo>
                        <a:cubicBezTo>
                          <a:pt x="22" y="158"/>
                          <a:pt x="25" y="140"/>
                          <a:pt x="27" y="126"/>
                        </a:cubicBezTo>
                        <a:cubicBezTo>
                          <a:pt x="32" y="96"/>
                          <a:pt x="44" y="39"/>
                          <a:pt x="51" y="24"/>
                        </a:cubicBezTo>
                        <a:cubicBezTo>
                          <a:pt x="54" y="17"/>
                          <a:pt x="54" y="12"/>
                          <a:pt x="54" y="9"/>
                        </a:cubicBezTo>
                        <a:cubicBezTo>
                          <a:pt x="54" y="5"/>
                          <a:pt x="54" y="4"/>
                          <a:pt x="54" y="3"/>
                        </a:cubicBezTo>
                        <a:cubicBezTo>
                          <a:pt x="53" y="3"/>
                          <a:pt x="49" y="2"/>
                          <a:pt x="46" y="2"/>
                        </a:cubicBezTo>
                        <a:cubicBezTo>
                          <a:pt x="42" y="1"/>
                          <a:pt x="37" y="1"/>
                          <a:pt x="35" y="1"/>
                        </a:cubicBezTo>
                        <a:cubicBezTo>
                          <a:pt x="35" y="1"/>
                          <a:pt x="35" y="1"/>
                          <a:pt x="35" y="1"/>
                        </a:cubicBezTo>
                        <a:cubicBezTo>
                          <a:pt x="31" y="1"/>
                          <a:pt x="26" y="5"/>
                          <a:pt x="2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6" name="Freeform 7763">
                    <a:extLst>
                      <a:ext uri="{FF2B5EF4-FFF2-40B4-BE49-F238E27FC236}">
                        <a16:creationId xmlns:a16="http://schemas.microsoft.com/office/drawing/2014/main" xmlns="" id="{1AB1EFA8-3B53-4436-8BD8-0DC039C32D6C}"/>
                      </a:ext>
                    </a:extLst>
                  </p:cNvPr>
                  <p:cNvSpPr>
                    <a:spLocks noEditPoints="1"/>
                  </p:cNvSpPr>
                  <p:nvPr/>
                </p:nvSpPr>
                <p:spPr bwMode="auto">
                  <a:xfrm>
                    <a:off x="3942" y="2071"/>
                    <a:ext cx="39" cy="150"/>
                  </a:xfrm>
                  <a:custGeom>
                    <a:avLst/>
                    <a:gdLst>
                      <a:gd name="T0" fmla="*/ 35 w 52"/>
                      <a:gd name="T1" fmla="*/ 15 h 200"/>
                      <a:gd name="T2" fmla="*/ 36 w 52"/>
                      <a:gd name="T3" fmla="*/ 8 h 200"/>
                      <a:gd name="T4" fmla="*/ 39 w 52"/>
                      <a:gd name="T5" fmla="*/ 4 h 200"/>
                      <a:gd name="T6" fmla="*/ 43 w 52"/>
                      <a:gd name="T7" fmla="*/ 6 h 200"/>
                      <a:gd name="T8" fmla="*/ 43 w 52"/>
                      <a:gd name="T9" fmla="*/ 6 h 200"/>
                      <a:gd name="T10" fmla="*/ 42 w 52"/>
                      <a:gd name="T11" fmla="*/ 22 h 200"/>
                      <a:gd name="T12" fmla="*/ 41 w 52"/>
                      <a:gd name="T13" fmla="*/ 36 h 200"/>
                      <a:gd name="T14" fmla="*/ 31 w 52"/>
                      <a:gd name="T15" fmla="*/ 75 h 200"/>
                      <a:gd name="T16" fmla="*/ 11 w 52"/>
                      <a:gd name="T17" fmla="*/ 184 h 200"/>
                      <a:gd name="T18" fmla="*/ 6 w 52"/>
                      <a:gd name="T19" fmla="*/ 192 h 200"/>
                      <a:gd name="T20" fmla="*/ 5 w 52"/>
                      <a:gd name="T21" fmla="*/ 186 h 200"/>
                      <a:gd name="T22" fmla="*/ 6 w 52"/>
                      <a:gd name="T23" fmla="*/ 180 h 200"/>
                      <a:gd name="T24" fmla="*/ 4 w 52"/>
                      <a:gd name="T25" fmla="*/ 180 h 200"/>
                      <a:gd name="T26" fmla="*/ 3 w 52"/>
                      <a:gd name="T27" fmla="*/ 180 h 200"/>
                      <a:gd name="T28" fmla="*/ 7 w 52"/>
                      <a:gd name="T29" fmla="*/ 171 h 200"/>
                      <a:gd name="T30" fmla="*/ 19 w 52"/>
                      <a:gd name="T31" fmla="*/ 128 h 200"/>
                      <a:gd name="T32" fmla="*/ 27 w 52"/>
                      <a:gd name="T33" fmla="*/ 71 h 200"/>
                      <a:gd name="T34" fmla="*/ 34 w 52"/>
                      <a:gd name="T35" fmla="*/ 31 h 200"/>
                      <a:gd name="T36" fmla="*/ 26 w 52"/>
                      <a:gd name="T37" fmla="*/ 19 h 200"/>
                      <a:gd name="T38" fmla="*/ 32 w 52"/>
                      <a:gd name="T39" fmla="*/ 6 h 200"/>
                      <a:gd name="T40" fmla="*/ 34 w 52"/>
                      <a:gd name="T41" fmla="*/ 10 h 200"/>
                      <a:gd name="T42" fmla="*/ 35 w 52"/>
                      <a:gd name="T43" fmla="*/ 15 h 200"/>
                      <a:gd name="T44" fmla="*/ 40 w 52"/>
                      <a:gd name="T45" fmla="*/ 0 h 200"/>
                      <a:gd name="T46" fmla="*/ 38 w 52"/>
                      <a:gd name="T47" fmla="*/ 1 h 200"/>
                      <a:gd name="T48" fmla="*/ 31 w 52"/>
                      <a:gd name="T49" fmla="*/ 3 h 200"/>
                      <a:gd name="T50" fmla="*/ 30 w 52"/>
                      <a:gd name="T51" fmla="*/ 3 h 200"/>
                      <a:gd name="T52" fmla="*/ 29 w 52"/>
                      <a:gd name="T53" fmla="*/ 3 h 200"/>
                      <a:gd name="T54" fmla="*/ 29 w 52"/>
                      <a:gd name="T55" fmla="*/ 3 h 200"/>
                      <a:gd name="T56" fmla="*/ 26 w 52"/>
                      <a:gd name="T57" fmla="*/ 2 h 200"/>
                      <a:gd name="T58" fmla="*/ 21 w 52"/>
                      <a:gd name="T59" fmla="*/ 11 h 200"/>
                      <a:gd name="T60" fmla="*/ 21 w 52"/>
                      <a:gd name="T61" fmla="*/ 15 h 200"/>
                      <a:gd name="T62" fmla="*/ 27 w 52"/>
                      <a:gd name="T63" fmla="*/ 32 h 200"/>
                      <a:gd name="T64" fmla="*/ 27 w 52"/>
                      <a:gd name="T65" fmla="*/ 37 h 200"/>
                      <a:gd name="T66" fmla="*/ 18 w 52"/>
                      <a:gd name="T67" fmla="*/ 119 h 200"/>
                      <a:gd name="T68" fmla="*/ 1 w 52"/>
                      <a:gd name="T69" fmla="*/ 178 h 200"/>
                      <a:gd name="T70" fmla="*/ 0 w 52"/>
                      <a:gd name="T71" fmla="*/ 182 h 200"/>
                      <a:gd name="T72" fmla="*/ 3 w 52"/>
                      <a:gd name="T73" fmla="*/ 193 h 200"/>
                      <a:gd name="T74" fmla="*/ 3 w 52"/>
                      <a:gd name="T75" fmla="*/ 195 h 200"/>
                      <a:gd name="T76" fmla="*/ 3 w 52"/>
                      <a:gd name="T77" fmla="*/ 196 h 200"/>
                      <a:gd name="T78" fmla="*/ 4 w 52"/>
                      <a:gd name="T79" fmla="*/ 200 h 200"/>
                      <a:gd name="T80" fmla="*/ 4 w 52"/>
                      <a:gd name="T81" fmla="*/ 200 h 200"/>
                      <a:gd name="T82" fmla="*/ 8 w 52"/>
                      <a:gd name="T83" fmla="*/ 198 h 200"/>
                      <a:gd name="T84" fmla="*/ 17 w 52"/>
                      <a:gd name="T85" fmla="*/ 171 h 200"/>
                      <a:gd name="T86" fmla="*/ 25 w 52"/>
                      <a:gd name="T87" fmla="*/ 124 h 200"/>
                      <a:gd name="T88" fmla="*/ 49 w 52"/>
                      <a:gd name="T89" fmla="*/ 22 h 200"/>
                      <a:gd name="T90" fmla="*/ 52 w 52"/>
                      <a:gd name="T91" fmla="*/ 7 h 200"/>
                      <a:gd name="T92" fmla="*/ 52 w 52"/>
                      <a:gd name="T93" fmla="*/ 2 h 200"/>
                      <a:gd name="T94" fmla="*/ 51 w 52"/>
                      <a:gd name="T95" fmla="*/ 2 h 200"/>
                      <a:gd name="T96" fmla="*/ 50 w 52"/>
                      <a:gd name="T97" fmla="*/ 2 h 200"/>
                      <a:gd name="T98" fmla="*/ 43 w 52"/>
                      <a:gd name="T99" fmla="*/ 1 h 200"/>
                      <a:gd name="T100" fmla="*/ 40 w 52"/>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200">
                        <a:moveTo>
                          <a:pt x="35" y="15"/>
                        </a:moveTo>
                        <a:cubicBezTo>
                          <a:pt x="35" y="15"/>
                          <a:pt x="36" y="12"/>
                          <a:pt x="36" y="8"/>
                        </a:cubicBezTo>
                        <a:cubicBezTo>
                          <a:pt x="36" y="5"/>
                          <a:pt x="37" y="4"/>
                          <a:pt x="39" y="4"/>
                        </a:cubicBezTo>
                        <a:cubicBezTo>
                          <a:pt x="40" y="4"/>
                          <a:pt x="43" y="6"/>
                          <a:pt x="43" y="6"/>
                        </a:cubicBezTo>
                        <a:cubicBezTo>
                          <a:pt x="43" y="6"/>
                          <a:pt x="43" y="6"/>
                          <a:pt x="43" y="6"/>
                        </a:cubicBezTo>
                        <a:cubicBezTo>
                          <a:pt x="52" y="6"/>
                          <a:pt x="46" y="19"/>
                          <a:pt x="42" y="22"/>
                        </a:cubicBezTo>
                        <a:cubicBezTo>
                          <a:pt x="38" y="25"/>
                          <a:pt x="45" y="32"/>
                          <a:pt x="41" y="36"/>
                        </a:cubicBezTo>
                        <a:cubicBezTo>
                          <a:pt x="38" y="40"/>
                          <a:pt x="33" y="60"/>
                          <a:pt x="31" y="75"/>
                        </a:cubicBezTo>
                        <a:cubicBezTo>
                          <a:pt x="29" y="90"/>
                          <a:pt x="16" y="170"/>
                          <a:pt x="11" y="184"/>
                        </a:cubicBezTo>
                        <a:cubicBezTo>
                          <a:pt x="9" y="190"/>
                          <a:pt x="8" y="192"/>
                          <a:pt x="6" y="192"/>
                        </a:cubicBezTo>
                        <a:cubicBezTo>
                          <a:pt x="5" y="192"/>
                          <a:pt x="5" y="189"/>
                          <a:pt x="5" y="186"/>
                        </a:cubicBezTo>
                        <a:cubicBezTo>
                          <a:pt x="6" y="183"/>
                          <a:pt x="8" y="180"/>
                          <a:pt x="6" y="180"/>
                        </a:cubicBezTo>
                        <a:cubicBezTo>
                          <a:pt x="6" y="180"/>
                          <a:pt x="5" y="180"/>
                          <a:pt x="4" y="180"/>
                        </a:cubicBezTo>
                        <a:cubicBezTo>
                          <a:pt x="3" y="180"/>
                          <a:pt x="3" y="180"/>
                          <a:pt x="3" y="180"/>
                        </a:cubicBezTo>
                        <a:cubicBezTo>
                          <a:pt x="0" y="180"/>
                          <a:pt x="5" y="175"/>
                          <a:pt x="7" y="171"/>
                        </a:cubicBezTo>
                        <a:cubicBezTo>
                          <a:pt x="9" y="167"/>
                          <a:pt x="18" y="142"/>
                          <a:pt x="19" y="128"/>
                        </a:cubicBezTo>
                        <a:cubicBezTo>
                          <a:pt x="19" y="115"/>
                          <a:pt x="26" y="84"/>
                          <a:pt x="27" y="71"/>
                        </a:cubicBezTo>
                        <a:cubicBezTo>
                          <a:pt x="28" y="58"/>
                          <a:pt x="31" y="34"/>
                          <a:pt x="34" y="31"/>
                        </a:cubicBezTo>
                        <a:cubicBezTo>
                          <a:pt x="38" y="28"/>
                          <a:pt x="29" y="28"/>
                          <a:pt x="26" y="19"/>
                        </a:cubicBezTo>
                        <a:cubicBezTo>
                          <a:pt x="24" y="13"/>
                          <a:pt x="29" y="6"/>
                          <a:pt x="32" y="6"/>
                        </a:cubicBezTo>
                        <a:cubicBezTo>
                          <a:pt x="33" y="6"/>
                          <a:pt x="34" y="7"/>
                          <a:pt x="34" y="10"/>
                        </a:cubicBezTo>
                        <a:cubicBezTo>
                          <a:pt x="34" y="14"/>
                          <a:pt x="34" y="15"/>
                          <a:pt x="35" y="15"/>
                        </a:cubicBezTo>
                        <a:close/>
                        <a:moveTo>
                          <a:pt x="40" y="0"/>
                        </a:moveTo>
                        <a:cubicBezTo>
                          <a:pt x="39" y="0"/>
                          <a:pt x="39" y="0"/>
                          <a:pt x="38" y="1"/>
                        </a:cubicBezTo>
                        <a:cubicBezTo>
                          <a:pt x="37" y="2"/>
                          <a:pt x="35" y="3"/>
                          <a:pt x="31" y="3"/>
                        </a:cubicBezTo>
                        <a:cubicBezTo>
                          <a:pt x="31" y="3"/>
                          <a:pt x="30" y="3"/>
                          <a:pt x="30" y="3"/>
                        </a:cubicBezTo>
                        <a:cubicBezTo>
                          <a:pt x="29" y="3"/>
                          <a:pt x="29" y="3"/>
                          <a:pt x="29" y="3"/>
                        </a:cubicBezTo>
                        <a:cubicBezTo>
                          <a:pt x="29" y="3"/>
                          <a:pt x="29" y="3"/>
                          <a:pt x="29" y="3"/>
                        </a:cubicBezTo>
                        <a:cubicBezTo>
                          <a:pt x="28" y="3"/>
                          <a:pt x="27" y="3"/>
                          <a:pt x="26" y="2"/>
                        </a:cubicBezTo>
                        <a:cubicBezTo>
                          <a:pt x="24" y="4"/>
                          <a:pt x="22" y="7"/>
                          <a:pt x="21" y="11"/>
                        </a:cubicBezTo>
                        <a:cubicBezTo>
                          <a:pt x="21" y="13"/>
                          <a:pt x="21" y="14"/>
                          <a:pt x="21" y="15"/>
                        </a:cubicBezTo>
                        <a:cubicBezTo>
                          <a:pt x="20" y="20"/>
                          <a:pt x="25" y="23"/>
                          <a:pt x="27" y="32"/>
                        </a:cubicBezTo>
                        <a:cubicBezTo>
                          <a:pt x="27" y="33"/>
                          <a:pt x="27" y="35"/>
                          <a:pt x="27" y="37"/>
                        </a:cubicBezTo>
                        <a:cubicBezTo>
                          <a:pt x="27" y="53"/>
                          <a:pt x="20" y="93"/>
                          <a:pt x="18" y="119"/>
                        </a:cubicBezTo>
                        <a:cubicBezTo>
                          <a:pt x="15" y="148"/>
                          <a:pt x="5" y="170"/>
                          <a:pt x="1" y="178"/>
                        </a:cubicBezTo>
                        <a:cubicBezTo>
                          <a:pt x="0" y="180"/>
                          <a:pt x="0" y="181"/>
                          <a:pt x="0" y="182"/>
                        </a:cubicBezTo>
                        <a:cubicBezTo>
                          <a:pt x="0" y="186"/>
                          <a:pt x="3" y="189"/>
                          <a:pt x="3" y="193"/>
                        </a:cubicBezTo>
                        <a:cubicBezTo>
                          <a:pt x="3" y="194"/>
                          <a:pt x="3" y="194"/>
                          <a:pt x="3" y="195"/>
                        </a:cubicBezTo>
                        <a:cubicBezTo>
                          <a:pt x="3" y="195"/>
                          <a:pt x="3" y="196"/>
                          <a:pt x="3" y="196"/>
                        </a:cubicBezTo>
                        <a:cubicBezTo>
                          <a:pt x="3" y="199"/>
                          <a:pt x="3" y="200"/>
                          <a:pt x="4" y="200"/>
                        </a:cubicBezTo>
                        <a:cubicBezTo>
                          <a:pt x="4" y="200"/>
                          <a:pt x="4" y="200"/>
                          <a:pt x="4" y="200"/>
                        </a:cubicBezTo>
                        <a:cubicBezTo>
                          <a:pt x="5" y="200"/>
                          <a:pt x="7" y="199"/>
                          <a:pt x="8" y="198"/>
                        </a:cubicBezTo>
                        <a:cubicBezTo>
                          <a:pt x="10" y="197"/>
                          <a:pt x="14" y="185"/>
                          <a:pt x="17" y="171"/>
                        </a:cubicBezTo>
                        <a:cubicBezTo>
                          <a:pt x="20" y="156"/>
                          <a:pt x="23" y="138"/>
                          <a:pt x="25" y="124"/>
                        </a:cubicBezTo>
                        <a:cubicBezTo>
                          <a:pt x="30" y="94"/>
                          <a:pt x="42" y="37"/>
                          <a:pt x="49" y="22"/>
                        </a:cubicBezTo>
                        <a:cubicBezTo>
                          <a:pt x="52" y="15"/>
                          <a:pt x="52" y="10"/>
                          <a:pt x="52" y="7"/>
                        </a:cubicBezTo>
                        <a:cubicBezTo>
                          <a:pt x="52" y="5"/>
                          <a:pt x="52" y="3"/>
                          <a:pt x="52" y="2"/>
                        </a:cubicBezTo>
                        <a:cubicBezTo>
                          <a:pt x="52" y="2"/>
                          <a:pt x="51" y="2"/>
                          <a:pt x="51" y="2"/>
                        </a:cubicBezTo>
                        <a:cubicBezTo>
                          <a:pt x="50" y="2"/>
                          <a:pt x="50" y="2"/>
                          <a:pt x="50" y="2"/>
                        </a:cubicBezTo>
                        <a:cubicBezTo>
                          <a:pt x="47" y="2"/>
                          <a:pt x="45" y="1"/>
                          <a:pt x="43" y="1"/>
                        </a:cubicBezTo>
                        <a:cubicBezTo>
                          <a:pt x="42" y="0"/>
                          <a:pt x="41" y="0"/>
                          <a:pt x="40"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7" name="Freeform 7764">
                    <a:extLst>
                      <a:ext uri="{FF2B5EF4-FFF2-40B4-BE49-F238E27FC236}">
                        <a16:creationId xmlns:a16="http://schemas.microsoft.com/office/drawing/2014/main" xmlns="" id="{C41AA7A8-FE0D-435F-8319-03845AF024E0}"/>
                      </a:ext>
                    </a:extLst>
                  </p:cNvPr>
                  <p:cNvSpPr>
                    <a:spLocks/>
                  </p:cNvSpPr>
                  <p:nvPr/>
                </p:nvSpPr>
                <p:spPr bwMode="auto">
                  <a:xfrm>
                    <a:off x="3939" y="2073"/>
                    <a:ext cx="43" cy="149"/>
                  </a:xfrm>
                  <a:custGeom>
                    <a:avLst/>
                    <a:gdLst>
                      <a:gd name="T0" fmla="*/ 30 w 58"/>
                      <a:gd name="T1" fmla="*/ 0 h 199"/>
                      <a:gd name="T2" fmla="*/ 25 w 58"/>
                      <a:gd name="T3" fmla="*/ 9 h 199"/>
                      <a:gd name="T4" fmla="*/ 30 w 58"/>
                      <a:gd name="T5" fmla="*/ 30 h 199"/>
                      <a:gd name="T6" fmla="*/ 21 w 58"/>
                      <a:gd name="T7" fmla="*/ 117 h 199"/>
                      <a:gd name="T8" fmla="*/ 5 w 58"/>
                      <a:gd name="T9" fmla="*/ 175 h 199"/>
                      <a:gd name="T10" fmla="*/ 6 w 58"/>
                      <a:gd name="T11" fmla="*/ 192 h 199"/>
                      <a:gd name="T12" fmla="*/ 8 w 58"/>
                      <a:gd name="T13" fmla="*/ 199 h 199"/>
                      <a:gd name="T14" fmla="*/ 13 w 58"/>
                      <a:gd name="T15" fmla="*/ 197 h 199"/>
                      <a:gd name="T16" fmla="*/ 30 w 58"/>
                      <a:gd name="T17" fmla="*/ 122 h 199"/>
                      <a:gd name="T18" fmla="*/ 53 w 58"/>
                      <a:gd name="T19" fmla="*/ 21 h 199"/>
                      <a:gd name="T20" fmla="*/ 57 w 58"/>
                      <a:gd name="T21" fmla="*/ 0 h 199"/>
                      <a:gd name="T22" fmla="*/ 56 w 58"/>
                      <a:gd name="T23" fmla="*/ 0 h 199"/>
                      <a:gd name="T24" fmla="*/ 56 w 58"/>
                      <a:gd name="T25" fmla="*/ 5 h 199"/>
                      <a:gd name="T26" fmla="*/ 53 w 58"/>
                      <a:gd name="T27" fmla="*/ 20 h 199"/>
                      <a:gd name="T28" fmla="*/ 29 w 58"/>
                      <a:gd name="T29" fmla="*/ 122 h 199"/>
                      <a:gd name="T30" fmla="*/ 21 w 58"/>
                      <a:gd name="T31" fmla="*/ 169 h 199"/>
                      <a:gd name="T32" fmla="*/ 12 w 58"/>
                      <a:gd name="T33" fmla="*/ 196 h 199"/>
                      <a:gd name="T34" fmla="*/ 8 w 58"/>
                      <a:gd name="T35" fmla="*/ 198 h 199"/>
                      <a:gd name="T36" fmla="*/ 8 w 58"/>
                      <a:gd name="T37" fmla="*/ 198 h 199"/>
                      <a:gd name="T38" fmla="*/ 7 w 58"/>
                      <a:gd name="T39" fmla="*/ 194 h 199"/>
                      <a:gd name="T40" fmla="*/ 7 w 58"/>
                      <a:gd name="T41" fmla="*/ 193 h 199"/>
                      <a:gd name="T42" fmla="*/ 7 w 58"/>
                      <a:gd name="T43" fmla="*/ 191 h 199"/>
                      <a:gd name="T44" fmla="*/ 4 w 58"/>
                      <a:gd name="T45" fmla="*/ 180 h 199"/>
                      <a:gd name="T46" fmla="*/ 5 w 58"/>
                      <a:gd name="T47" fmla="*/ 176 h 199"/>
                      <a:gd name="T48" fmla="*/ 22 w 58"/>
                      <a:gd name="T49" fmla="*/ 117 h 199"/>
                      <a:gd name="T50" fmla="*/ 31 w 58"/>
                      <a:gd name="T51" fmla="*/ 35 h 199"/>
                      <a:gd name="T52" fmla="*/ 31 w 58"/>
                      <a:gd name="T53" fmla="*/ 30 h 199"/>
                      <a:gd name="T54" fmla="*/ 25 w 58"/>
                      <a:gd name="T55" fmla="*/ 13 h 199"/>
                      <a:gd name="T56" fmla="*/ 25 w 58"/>
                      <a:gd name="T57" fmla="*/ 9 h 199"/>
                      <a:gd name="T58" fmla="*/ 30 w 58"/>
                      <a:gd name="T5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99">
                        <a:moveTo>
                          <a:pt x="30" y="0"/>
                        </a:moveTo>
                        <a:cubicBezTo>
                          <a:pt x="28" y="2"/>
                          <a:pt x="26" y="5"/>
                          <a:pt x="25" y="9"/>
                        </a:cubicBezTo>
                        <a:cubicBezTo>
                          <a:pt x="22" y="18"/>
                          <a:pt x="28" y="19"/>
                          <a:pt x="30" y="30"/>
                        </a:cubicBezTo>
                        <a:cubicBezTo>
                          <a:pt x="32" y="42"/>
                          <a:pt x="23" y="88"/>
                          <a:pt x="21" y="117"/>
                        </a:cubicBezTo>
                        <a:cubicBezTo>
                          <a:pt x="19" y="146"/>
                          <a:pt x="9" y="168"/>
                          <a:pt x="5" y="175"/>
                        </a:cubicBezTo>
                        <a:cubicBezTo>
                          <a:pt x="0" y="183"/>
                          <a:pt x="7" y="186"/>
                          <a:pt x="6" y="192"/>
                        </a:cubicBezTo>
                        <a:cubicBezTo>
                          <a:pt x="5" y="196"/>
                          <a:pt x="6" y="199"/>
                          <a:pt x="8" y="199"/>
                        </a:cubicBezTo>
                        <a:cubicBezTo>
                          <a:pt x="10" y="199"/>
                          <a:pt x="11" y="198"/>
                          <a:pt x="13" y="197"/>
                        </a:cubicBezTo>
                        <a:cubicBezTo>
                          <a:pt x="18" y="193"/>
                          <a:pt x="26" y="151"/>
                          <a:pt x="30" y="122"/>
                        </a:cubicBezTo>
                        <a:cubicBezTo>
                          <a:pt x="34" y="92"/>
                          <a:pt x="47" y="35"/>
                          <a:pt x="53" y="21"/>
                        </a:cubicBezTo>
                        <a:cubicBezTo>
                          <a:pt x="58" y="10"/>
                          <a:pt x="57" y="3"/>
                          <a:pt x="57" y="0"/>
                        </a:cubicBezTo>
                        <a:cubicBezTo>
                          <a:pt x="56" y="0"/>
                          <a:pt x="56" y="0"/>
                          <a:pt x="56" y="0"/>
                        </a:cubicBezTo>
                        <a:cubicBezTo>
                          <a:pt x="56" y="1"/>
                          <a:pt x="56" y="3"/>
                          <a:pt x="56" y="5"/>
                        </a:cubicBezTo>
                        <a:cubicBezTo>
                          <a:pt x="56" y="8"/>
                          <a:pt x="56" y="13"/>
                          <a:pt x="53" y="20"/>
                        </a:cubicBezTo>
                        <a:cubicBezTo>
                          <a:pt x="46" y="35"/>
                          <a:pt x="34" y="92"/>
                          <a:pt x="29" y="122"/>
                        </a:cubicBezTo>
                        <a:cubicBezTo>
                          <a:pt x="27" y="136"/>
                          <a:pt x="24" y="154"/>
                          <a:pt x="21" y="169"/>
                        </a:cubicBezTo>
                        <a:cubicBezTo>
                          <a:pt x="18" y="183"/>
                          <a:pt x="14" y="195"/>
                          <a:pt x="12" y="196"/>
                        </a:cubicBezTo>
                        <a:cubicBezTo>
                          <a:pt x="11" y="197"/>
                          <a:pt x="9" y="198"/>
                          <a:pt x="8" y="198"/>
                        </a:cubicBezTo>
                        <a:cubicBezTo>
                          <a:pt x="8" y="198"/>
                          <a:pt x="8" y="198"/>
                          <a:pt x="8" y="198"/>
                        </a:cubicBezTo>
                        <a:cubicBezTo>
                          <a:pt x="7" y="198"/>
                          <a:pt x="7" y="197"/>
                          <a:pt x="7" y="194"/>
                        </a:cubicBezTo>
                        <a:cubicBezTo>
                          <a:pt x="7" y="194"/>
                          <a:pt x="7" y="193"/>
                          <a:pt x="7" y="193"/>
                        </a:cubicBezTo>
                        <a:cubicBezTo>
                          <a:pt x="7" y="192"/>
                          <a:pt x="7" y="192"/>
                          <a:pt x="7" y="191"/>
                        </a:cubicBezTo>
                        <a:cubicBezTo>
                          <a:pt x="7" y="187"/>
                          <a:pt x="4" y="184"/>
                          <a:pt x="4" y="180"/>
                        </a:cubicBezTo>
                        <a:cubicBezTo>
                          <a:pt x="4" y="179"/>
                          <a:pt x="4" y="178"/>
                          <a:pt x="5" y="176"/>
                        </a:cubicBezTo>
                        <a:cubicBezTo>
                          <a:pt x="9" y="168"/>
                          <a:pt x="19" y="146"/>
                          <a:pt x="22" y="117"/>
                        </a:cubicBezTo>
                        <a:cubicBezTo>
                          <a:pt x="24" y="91"/>
                          <a:pt x="31" y="51"/>
                          <a:pt x="31" y="35"/>
                        </a:cubicBezTo>
                        <a:cubicBezTo>
                          <a:pt x="31" y="33"/>
                          <a:pt x="31" y="31"/>
                          <a:pt x="31" y="30"/>
                        </a:cubicBezTo>
                        <a:cubicBezTo>
                          <a:pt x="29" y="21"/>
                          <a:pt x="24" y="18"/>
                          <a:pt x="25" y="13"/>
                        </a:cubicBezTo>
                        <a:cubicBezTo>
                          <a:pt x="25" y="12"/>
                          <a:pt x="25" y="11"/>
                          <a:pt x="25" y="9"/>
                        </a:cubicBezTo>
                        <a:cubicBezTo>
                          <a:pt x="26" y="5"/>
                          <a:pt x="28" y="2"/>
                          <a:pt x="30"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8" name="Freeform 7765">
                    <a:extLst>
                      <a:ext uri="{FF2B5EF4-FFF2-40B4-BE49-F238E27FC236}">
                        <a16:creationId xmlns:a16="http://schemas.microsoft.com/office/drawing/2014/main" xmlns="" id="{E07A07A6-74B5-4D93-855B-B2577ED37603}"/>
                      </a:ext>
                    </a:extLst>
                  </p:cNvPr>
                  <p:cNvSpPr>
                    <a:spLocks/>
                  </p:cNvSpPr>
                  <p:nvPr/>
                </p:nvSpPr>
                <p:spPr bwMode="auto">
                  <a:xfrm>
                    <a:off x="3958" y="2084"/>
                    <a:ext cx="13" cy="82"/>
                  </a:xfrm>
                  <a:custGeom>
                    <a:avLst/>
                    <a:gdLst>
                      <a:gd name="T0" fmla="*/ 11 w 17"/>
                      <a:gd name="T1" fmla="*/ 1 h 109"/>
                      <a:gd name="T2" fmla="*/ 11 w 17"/>
                      <a:gd name="T3" fmla="*/ 7 h 109"/>
                      <a:gd name="T4" fmla="*/ 13 w 17"/>
                      <a:gd name="T5" fmla="*/ 20 h 109"/>
                      <a:gd name="T6" fmla="*/ 0 w 17"/>
                      <a:gd name="T7" fmla="*/ 101 h 109"/>
                      <a:gd name="T8" fmla="*/ 8 w 17"/>
                      <a:gd name="T9" fmla="*/ 53 h 109"/>
                      <a:gd name="T10" fmla="*/ 15 w 17"/>
                      <a:gd name="T11" fmla="*/ 19 h 109"/>
                      <a:gd name="T12" fmla="*/ 16 w 17"/>
                      <a:gd name="T13" fmla="*/ 10 h 109"/>
                      <a:gd name="T14" fmla="*/ 14 w 17"/>
                      <a:gd name="T15" fmla="*/ 3 h 109"/>
                      <a:gd name="T16" fmla="*/ 11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11" y="1"/>
                        </a:moveTo>
                        <a:cubicBezTo>
                          <a:pt x="11" y="1"/>
                          <a:pt x="7" y="3"/>
                          <a:pt x="11" y="7"/>
                        </a:cubicBezTo>
                        <a:cubicBezTo>
                          <a:pt x="15" y="11"/>
                          <a:pt x="16" y="12"/>
                          <a:pt x="13" y="20"/>
                        </a:cubicBezTo>
                        <a:cubicBezTo>
                          <a:pt x="10" y="29"/>
                          <a:pt x="0" y="94"/>
                          <a:pt x="0" y="101"/>
                        </a:cubicBezTo>
                        <a:cubicBezTo>
                          <a:pt x="0" y="109"/>
                          <a:pt x="7" y="60"/>
                          <a:pt x="8" y="53"/>
                        </a:cubicBezTo>
                        <a:cubicBezTo>
                          <a:pt x="8" y="47"/>
                          <a:pt x="13" y="23"/>
                          <a:pt x="15" y="19"/>
                        </a:cubicBezTo>
                        <a:cubicBezTo>
                          <a:pt x="17" y="16"/>
                          <a:pt x="16" y="12"/>
                          <a:pt x="16" y="10"/>
                        </a:cubicBezTo>
                        <a:cubicBezTo>
                          <a:pt x="17" y="8"/>
                          <a:pt x="16" y="4"/>
                          <a:pt x="14" y="3"/>
                        </a:cubicBezTo>
                        <a:cubicBezTo>
                          <a:pt x="13" y="2"/>
                          <a:pt x="12" y="0"/>
                          <a:pt x="1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29" name="Freeform 7766">
                    <a:extLst>
                      <a:ext uri="{FF2B5EF4-FFF2-40B4-BE49-F238E27FC236}">
                        <a16:creationId xmlns:a16="http://schemas.microsoft.com/office/drawing/2014/main" xmlns="" id="{D25C28E0-78E5-4C08-9718-61B82C145605}"/>
                      </a:ext>
                    </a:extLst>
                  </p:cNvPr>
                  <p:cNvSpPr>
                    <a:spLocks/>
                  </p:cNvSpPr>
                  <p:nvPr/>
                </p:nvSpPr>
                <p:spPr bwMode="auto">
                  <a:xfrm>
                    <a:off x="3954" y="1931"/>
                    <a:ext cx="37" cy="144"/>
                  </a:xfrm>
                  <a:custGeom>
                    <a:avLst/>
                    <a:gdLst>
                      <a:gd name="T0" fmla="*/ 29 w 49"/>
                      <a:gd name="T1" fmla="*/ 2 h 192"/>
                      <a:gd name="T2" fmla="*/ 18 w 49"/>
                      <a:gd name="T3" fmla="*/ 11 h 192"/>
                      <a:gd name="T4" fmla="*/ 15 w 49"/>
                      <a:gd name="T5" fmla="*/ 38 h 192"/>
                      <a:gd name="T6" fmla="*/ 13 w 49"/>
                      <a:gd name="T7" fmla="*/ 153 h 192"/>
                      <a:gd name="T8" fmla="*/ 5 w 49"/>
                      <a:gd name="T9" fmla="*/ 176 h 192"/>
                      <a:gd name="T10" fmla="*/ 15 w 49"/>
                      <a:gd name="T11" fmla="*/ 189 h 192"/>
                      <a:gd name="T12" fmla="*/ 27 w 49"/>
                      <a:gd name="T13" fmla="*/ 187 h 192"/>
                      <a:gd name="T14" fmla="*/ 42 w 49"/>
                      <a:gd name="T15" fmla="*/ 178 h 192"/>
                      <a:gd name="T16" fmla="*/ 35 w 49"/>
                      <a:gd name="T17" fmla="*/ 82 h 192"/>
                      <a:gd name="T18" fmla="*/ 48 w 49"/>
                      <a:gd name="T19" fmla="*/ 26 h 192"/>
                      <a:gd name="T20" fmla="*/ 40 w 49"/>
                      <a:gd name="T21" fmla="*/ 9 h 192"/>
                      <a:gd name="T22" fmla="*/ 29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9" y="2"/>
                        </a:moveTo>
                        <a:cubicBezTo>
                          <a:pt x="29" y="2"/>
                          <a:pt x="18" y="0"/>
                          <a:pt x="18" y="11"/>
                        </a:cubicBezTo>
                        <a:cubicBezTo>
                          <a:pt x="17" y="21"/>
                          <a:pt x="10" y="12"/>
                          <a:pt x="15" y="38"/>
                        </a:cubicBezTo>
                        <a:cubicBezTo>
                          <a:pt x="19" y="63"/>
                          <a:pt x="20" y="139"/>
                          <a:pt x="13" y="153"/>
                        </a:cubicBezTo>
                        <a:cubicBezTo>
                          <a:pt x="6" y="166"/>
                          <a:pt x="0" y="169"/>
                          <a:pt x="5" y="176"/>
                        </a:cubicBezTo>
                        <a:cubicBezTo>
                          <a:pt x="10" y="183"/>
                          <a:pt x="6" y="190"/>
                          <a:pt x="15" y="189"/>
                        </a:cubicBezTo>
                        <a:cubicBezTo>
                          <a:pt x="24" y="189"/>
                          <a:pt x="21" y="185"/>
                          <a:pt x="27" y="187"/>
                        </a:cubicBezTo>
                        <a:cubicBezTo>
                          <a:pt x="33" y="189"/>
                          <a:pt x="42" y="192"/>
                          <a:pt x="42" y="178"/>
                        </a:cubicBezTo>
                        <a:cubicBezTo>
                          <a:pt x="42" y="163"/>
                          <a:pt x="30" y="123"/>
                          <a:pt x="35" y="82"/>
                        </a:cubicBezTo>
                        <a:cubicBezTo>
                          <a:pt x="40" y="41"/>
                          <a:pt x="46" y="34"/>
                          <a:pt x="48" y="26"/>
                        </a:cubicBezTo>
                        <a:cubicBezTo>
                          <a:pt x="49" y="18"/>
                          <a:pt x="44" y="14"/>
                          <a:pt x="40" y="9"/>
                        </a:cubicBezTo>
                        <a:cubicBezTo>
                          <a:pt x="36" y="5"/>
                          <a:pt x="32" y="2"/>
                          <a:pt x="29"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0" name="Freeform 7767">
                    <a:extLst>
                      <a:ext uri="{FF2B5EF4-FFF2-40B4-BE49-F238E27FC236}">
                        <a16:creationId xmlns:a16="http://schemas.microsoft.com/office/drawing/2014/main" xmlns="" id="{32F3A4D1-72FB-4F3B-8E15-CC4B8100D029}"/>
                      </a:ext>
                    </a:extLst>
                  </p:cNvPr>
                  <p:cNvSpPr>
                    <a:spLocks noEditPoints="1"/>
                  </p:cNvSpPr>
                  <p:nvPr/>
                </p:nvSpPr>
                <p:spPr bwMode="auto">
                  <a:xfrm>
                    <a:off x="3956" y="1932"/>
                    <a:ext cx="35" cy="141"/>
                  </a:xfrm>
                  <a:custGeom>
                    <a:avLst/>
                    <a:gdLst>
                      <a:gd name="T0" fmla="*/ 4 w 46"/>
                      <a:gd name="T1" fmla="*/ 183 h 188"/>
                      <a:gd name="T2" fmla="*/ 1 w 46"/>
                      <a:gd name="T3" fmla="*/ 174 h 188"/>
                      <a:gd name="T4" fmla="*/ 0 w 46"/>
                      <a:gd name="T5" fmla="*/ 169 h 188"/>
                      <a:gd name="T6" fmla="*/ 10 w 46"/>
                      <a:gd name="T7" fmla="*/ 150 h 188"/>
                      <a:gd name="T8" fmla="*/ 14 w 46"/>
                      <a:gd name="T9" fmla="*/ 121 h 188"/>
                      <a:gd name="T10" fmla="*/ 11 w 46"/>
                      <a:gd name="T11" fmla="*/ 36 h 188"/>
                      <a:gd name="T12" fmla="*/ 10 w 46"/>
                      <a:gd name="T13" fmla="*/ 21 h 188"/>
                      <a:gd name="T14" fmla="*/ 12 w 46"/>
                      <a:gd name="T15" fmla="*/ 15 h 188"/>
                      <a:gd name="T16" fmla="*/ 14 w 46"/>
                      <a:gd name="T17" fmla="*/ 9 h 188"/>
                      <a:gd name="T18" fmla="*/ 18 w 46"/>
                      <a:gd name="T19" fmla="*/ 1 h 188"/>
                      <a:gd name="T20" fmla="*/ 24 w 46"/>
                      <a:gd name="T21" fmla="*/ 0 h 188"/>
                      <a:gd name="T22" fmla="*/ 26 w 46"/>
                      <a:gd name="T23" fmla="*/ 0 h 188"/>
                      <a:gd name="T24" fmla="*/ 26 w 46"/>
                      <a:gd name="T25" fmla="*/ 0 h 188"/>
                      <a:gd name="T26" fmla="*/ 37 w 46"/>
                      <a:gd name="T27" fmla="*/ 7 h 188"/>
                      <a:gd name="T28" fmla="*/ 46 w 46"/>
                      <a:gd name="T29" fmla="*/ 22 h 188"/>
                      <a:gd name="T30" fmla="*/ 46 w 46"/>
                      <a:gd name="T31" fmla="*/ 24 h 188"/>
                      <a:gd name="T32" fmla="*/ 33 w 46"/>
                      <a:gd name="T33" fmla="*/ 80 h 188"/>
                      <a:gd name="T34" fmla="*/ 32 w 46"/>
                      <a:gd name="T35" fmla="*/ 90 h 188"/>
                      <a:gd name="T36" fmla="*/ 40 w 46"/>
                      <a:gd name="T37" fmla="*/ 176 h 188"/>
                      <a:gd name="T38" fmla="*/ 40 w 46"/>
                      <a:gd name="T39" fmla="*/ 177 h 188"/>
                      <a:gd name="T40" fmla="*/ 37 w 46"/>
                      <a:gd name="T41" fmla="*/ 185 h 188"/>
                      <a:gd name="T42" fmla="*/ 31 w 46"/>
                      <a:gd name="T43" fmla="*/ 187 h 188"/>
                      <a:gd name="T44" fmla="*/ 24 w 46"/>
                      <a:gd name="T45" fmla="*/ 186 h 188"/>
                      <a:gd name="T46" fmla="*/ 21 w 46"/>
                      <a:gd name="T47" fmla="*/ 185 h 188"/>
                      <a:gd name="T48" fmla="*/ 19 w 46"/>
                      <a:gd name="T49" fmla="*/ 186 h 188"/>
                      <a:gd name="T50" fmla="*/ 12 w 46"/>
                      <a:gd name="T51" fmla="*/ 188 h 188"/>
                      <a:gd name="T52" fmla="*/ 10 w 46"/>
                      <a:gd name="T53" fmla="*/ 188 h 188"/>
                      <a:gd name="T54" fmla="*/ 10 w 46"/>
                      <a:gd name="T55" fmla="*/ 188 h 188"/>
                      <a:gd name="T56" fmla="*/ 4 w 46"/>
                      <a:gd name="T57" fmla="*/ 183 h 188"/>
                      <a:gd name="T58" fmla="*/ 16 w 46"/>
                      <a:gd name="T59" fmla="*/ 9 h 188"/>
                      <a:gd name="T60" fmla="*/ 13 w 46"/>
                      <a:gd name="T61" fmla="*/ 16 h 188"/>
                      <a:gd name="T62" fmla="*/ 11 w 46"/>
                      <a:gd name="T63" fmla="*/ 21 h 188"/>
                      <a:gd name="T64" fmla="*/ 12 w 46"/>
                      <a:gd name="T65" fmla="*/ 35 h 188"/>
                      <a:gd name="T66" fmla="*/ 15 w 46"/>
                      <a:gd name="T67" fmla="*/ 121 h 188"/>
                      <a:gd name="T68" fmla="*/ 11 w 46"/>
                      <a:gd name="T69" fmla="*/ 151 h 188"/>
                      <a:gd name="T70" fmla="*/ 1 w 46"/>
                      <a:gd name="T71" fmla="*/ 169 h 188"/>
                      <a:gd name="T72" fmla="*/ 2 w 46"/>
                      <a:gd name="T73" fmla="*/ 174 h 188"/>
                      <a:gd name="T74" fmla="*/ 6 w 46"/>
                      <a:gd name="T75" fmla="*/ 183 h 188"/>
                      <a:gd name="T76" fmla="*/ 10 w 46"/>
                      <a:gd name="T77" fmla="*/ 187 h 188"/>
                      <a:gd name="T78" fmla="*/ 12 w 46"/>
                      <a:gd name="T79" fmla="*/ 187 h 188"/>
                      <a:gd name="T80" fmla="*/ 18 w 46"/>
                      <a:gd name="T81" fmla="*/ 185 h 188"/>
                      <a:gd name="T82" fmla="*/ 21 w 46"/>
                      <a:gd name="T83" fmla="*/ 184 h 188"/>
                      <a:gd name="T84" fmla="*/ 24 w 46"/>
                      <a:gd name="T85" fmla="*/ 184 h 188"/>
                      <a:gd name="T86" fmla="*/ 31 w 46"/>
                      <a:gd name="T87" fmla="*/ 186 h 188"/>
                      <a:gd name="T88" fmla="*/ 38 w 46"/>
                      <a:gd name="T89" fmla="*/ 177 h 188"/>
                      <a:gd name="T90" fmla="*/ 38 w 46"/>
                      <a:gd name="T91" fmla="*/ 176 h 188"/>
                      <a:gd name="T92" fmla="*/ 31 w 46"/>
                      <a:gd name="T93" fmla="*/ 90 h 188"/>
                      <a:gd name="T94" fmla="*/ 31 w 46"/>
                      <a:gd name="T95" fmla="*/ 80 h 188"/>
                      <a:gd name="T96" fmla="*/ 44 w 46"/>
                      <a:gd name="T97" fmla="*/ 24 h 188"/>
                      <a:gd name="T98" fmla="*/ 44 w 46"/>
                      <a:gd name="T99" fmla="*/ 22 h 188"/>
                      <a:gd name="T100" fmla="*/ 36 w 46"/>
                      <a:gd name="T101" fmla="*/ 8 h 188"/>
                      <a:gd name="T102" fmla="*/ 26 w 46"/>
                      <a:gd name="T103" fmla="*/ 1 h 188"/>
                      <a:gd name="T104" fmla="*/ 26 w 46"/>
                      <a:gd name="T105" fmla="*/ 1 h 188"/>
                      <a:gd name="T106" fmla="*/ 26 w 46"/>
                      <a:gd name="T107" fmla="*/ 1 h 188"/>
                      <a:gd name="T108" fmla="*/ 26 w 46"/>
                      <a:gd name="T109" fmla="*/ 1 h 188"/>
                      <a:gd name="T110" fmla="*/ 24 w 46"/>
                      <a:gd name="T111" fmla="*/ 1 h 188"/>
                      <a:gd name="T112" fmla="*/ 16 w 46"/>
                      <a:gd name="T113" fmla="*/ 9 h 188"/>
                      <a:gd name="T114" fmla="*/ 26 w 46"/>
                      <a:gd name="T115" fmla="*/ 0 h 188"/>
                      <a:gd name="T116" fmla="*/ 26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 y="183"/>
                        </a:moveTo>
                        <a:cubicBezTo>
                          <a:pt x="4" y="181"/>
                          <a:pt x="3" y="177"/>
                          <a:pt x="1" y="174"/>
                        </a:cubicBezTo>
                        <a:cubicBezTo>
                          <a:pt x="0" y="172"/>
                          <a:pt x="0" y="171"/>
                          <a:pt x="0" y="169"/>
                        </a:cubicBezTo>
                        <a:cubicBezTo>
                          <a:pt x="0" y="164"/>
                          <a:pt x="5" y="160"/>
                          <a:pt x="10" y="150"/>
                        </a:cubicBezTo>
                        <a:cubicBezTo>
                          <a:pt x="12" y="146"/>
                          <a:pt x="13" y="135"/>
                          <a:pt x="14" y="121"/>
                        </a:cubicBezTo>
                        <a:cubicBezTo>
                          <a:pt x="16" y="93"/>
                          <a:pt x="14" y="53"/>
                          <a:pt x="11" y="36"/>
                        </a:cubicBezTo>
                        <a:cubicBezTo>
                          <a:pt x="10" y="29"/>
                          <a:pt x="9" y="24"/>
                          <a:pt x="10" y="21"/>
                        </a:cubicBezTo>
                        <a:cubicBezTo>
                          <a:pt x="10" y="17"/>
                          <a:pt x="11" y="16"/>
                          <a:pt x="12" y="15"/>
                        </a:cubicBezTo>
                        <a:cubicBezTo>
                          <a:pt x="13" y="13"/>
                          <a:pt x="14" y="13"/>
                          <a:pt x="14" y="9"/>
                        </a:cubicBezTo>
                        <a:cubicBezTo>
                          <a:pt x="14" y="5"/>
                          <a:pt x="16" y="2"/>
                          <a:pt x="18" y="1"/>
                        </a:cubicBezTo>
                        <a:cubicBezTo>
                          <a:pt x="20" y="0"/>
                          <a:pt x="23" y="0"/>
                          <a:pt x="24" y="0"/>
                        </a:cubicBezTo>
                        <a:cubicBezTo>
                          <a:pt x="25" y="0"/>
                          <a:pt x="26" y="0"/>
                          <a:pt x="26" y="0"/>
                        </a:cubicBezTo>
                        <a:cubicBezTo>
                          <a:pt x="26" y="0"/>
                          <a:pt x="26" y="0"/>
                          <a:pt x="26" y="0"/>
                        </a:cubicBezTo>
                        <a:cubicBezTo>
                          <a:pt x="30" y="0"/>
                          <a:pt x="34" y="3"/>
                          <a:pt x="37" y="7"/>
                        </a:cubicBezTo>
                        <a:cubicBezTo>
                          <a:pt x="41" y="11"/>
                          <a:pt x="46" y="15"/>
                          <a:pt x="46" y="22"/>
                        </a:cubicBezTo>
                        <a:cubicBezTo>
                          <a:pt x="46" y="23"/>
                          <a:pt x="46" y="24"/>
                          <a:pt x="46" y="24"/>
                        </a:cubicBezTo>
                        <a:cubicBezTo>
                          <a:pt x="44" y="33"/>
                          <a:pt x="37" y="39"/>
                          <a:pt x="33" y="80"/>
                        </a:cubicBezTo>
                        <a:cubicBezTo>
                          <a:pt x="32" y="83"/>
                          <a:pt x="32" y="86"/>
                          <a:pt x="32" y="90"/>
                        </a:cubicBezTo>
                        <a:cubicBezTo>
                          <a:pt x="30" y="127"/>
                          <a:pt x="40" y="162"/>
                          <a:pt x="40" y="176"/>
                        </a:cubicBezTo>
                        <a:cubicBezTo>
                          <a:pt x="40" y="176"/>
                          <a:pt x="40" y="177"/>
                          <a:pt x="40" y="177"/>
                        </a:cubicBezTo>
                        <a:cubicBezTo>
                          <a:pt x="39" y="181"/>
                          <a:pt x="38" y="184"/>
                          <a:pt x="37" y="185"/>
                        </a:cubicBezTo>
                        <a:cubicBezTo>
                          <a:pt x="35" y="187"/>
                          <a:pt x="33" y="187"/>
                          <a:pt x="31" y="187"/>
                        </a:cubicBezTo>
                        <a:cubicBezTo>
                          <a:pt x="28" y="187"/>
                          <a:pt x="26" y="186"/>
                          <a:pt x="24" y="186"/>
                        </a:cubicBezTo>
                        <a:cubicBezTo>
                          <a:pt x="23" y="185"/>
                          <a:pt x="22" y="185"/>
                          <a:pt x="21" y="185"/>
                        </a:cubicBezTo>
                        <a:cubicBezTo>
                          <a:pt x="20" y="185"/>
                          <a:pt x="20" y="185"/>
                          <a:pt x="19" y="186"/>
                        </a:cubicBezTo>
                        <a:cubicBezTo>
                          <a:pt x="18" y="187"/>
                          <a:pt x="16" y="188"/>
                          <a:pt x="12" y="188"/>
                        </a:cubicBezTo>
                        <a:cubicBezTo>
                          <a:pt x="11" y="188"/>
                          <a:pt x="11" y="188"/>
                          <a:pt x="10" y="188"/>
                        </a:cubicBezTo>
                        <a:cubicBezTo>
                          <a:pt x="10" y="188"/>
                          <a:pt x="10" y="188"/>
                          <a:pt x="10" y="188"/>
                        </a:cubicBezTo>
                        <a:cubicBezTo>
                          <a:pt x="6" y="188"/>
                          <a:pt x="5" y="186"/>
                          <a:pt x="4" y="183"/>
                        </a:cubicBezTo>
                        <a:close/>
                        <a:moveTo>
                          <a:pt x="16" y="9"/>
                        </a:moveTo>
                        <a:cubicBezTo>
                          <a:pt x="15" y="13"/>
                          <a:pt x="14" y="14"/>
                          <a:pt x="13" y="16"/>
                        </a:cubicBezTo>
                        <a:cubicBezTo>
                          <a:pt x="12" y="17"/>
                          <a:pt x="11" y="18"/>
                          <a:pt x="11" y="21"/>
                        </a:cubicBezTo>
                        <a:cubicBezTo>
                          <a:pt x="11" y="24"/>
                          <a:pt x="11" y="28"/>
                          <a:pt x="12" y="35"/>
                        </a:cubicBezTo>
                        <a:cubicBezTo>
                          <a:pt x="16" y="53"/>
                          <a:pt x="17" y="92"/>
                          <a:pt x="15" y="121"/>
                        </a:cubicBezTo>
                        <a:cubicBezTo>
                          <a:pt x="15" y="135"/>
                          <a:pt x="13" y="146"/>
                          <a:pt x="11" y="151"/>
                        </a:cubicBezTo>
                        <a:cubicBezTo>
                          <a:pt x="6" y="161"/>
                          <a:pt x="1" y="165"/>
                          <a:pt x="1" y="169"/>
                        </a:cubicBezTo>
                        <a:cubicBezTo>
                          <a:pt x="1" y="170"/>
                          <a:pt x="1" y="172"/>
                          <a:pt x="2" y="174"/>
                        </a:cubicBezTo>
                        <a:cubicBezTo>
                          <a:pt x="5" y="177"/>
                          <a:pt x="5" y="180"/>
                          <a:pt x="6" y="183"/>
                        </a:cubicBezTo>
                        <a:cubicBezTo>
                          <a:pt x="6" y="185"/>
                          <a:pt x="7" y="187"/>
                          <a:pt x="10" y="187"/>
                        </a:cubicBezTo>
                        <a:cubicBezTo>
                          <a:pt x="11" y="187"/>
                          <a:pt x="11" y="187"/>
                          <a:pt x="12" y="187"/>
                        </a:cubicBezTo>
                        <a:cubicBezTo>
                          <a:pt x="16" y="186"/>
                          <a:pt x="17" y="186"/>
                          <a:pt x="18" y="185"/>
                        </a:cubicBezTo>
                        <a:cubicBezTo>
                          <a:pt x="19" y="184"/>
                          <a:pt x="20" y="184"/>
                          <a:pt x="21" y="184"/>
                        </a:cubicBezTo>
                        <a:cubicBezTo>
                          <a:pt x="22" y="184"/>
                          <a:pt x="23" y="184"/>
                          <a:pt x="24" y="184"/>
                        </a:cubicBezTo>
                        <a:cubicBezTo>
                          <a:pt x="26" y="185"/>
                          <a:pt x="29" y="186"/>
                          <a:pt x="31" y="186"/>
                        </a:cubicBezTo>
                        <a:cubicBezTo>
                          <a:pt x="35" y="186"/>
                          <a:pt x="38" y="185"/>
                          <a:pt x="38" y="177"/>
                        </a:cubicBezTo>
                        <a:cubicBezTo>
                          <a:pt x="38" y="176"/>
                          <a:pt x="38" y="176"/>
                          <a:pt x="38" y="176"/>
                        </a:cubicBezTo>
                        <a:cubicBezTo>
                          <a:pt x="38" y="163"/>
                          <a:pt x="29" y="127"/>
                          <a:pt x="31" y="90"/>
                        </a:cubicBezTo>
                        <a:cubicBezTo>
                          <a:pt x="31" y="86"/>
                          <a:pt x="31" y="83"/>
                          <a:pt x="31" y="80"/>
                        </a:cubicBezTo>
                        <a:cubicBezTo>
                          <a:pt x="36" y="39"/>
                          <a:pt x="43" y="32"/>
                          <a:pt x="44" y="24"/>
                        </a:cubicBezTo>
                        <a:cubicBezTo>
                          <a:pt x="44" y="23"/>
                          <a:pt x="44" y="23"/>
                          <a:pt x="44" y="22"/>
                        </a:cubicBezTo>
                        <a:cubicBezTo>
                          <a:pt x="45" y="15"/>
                          <a:pt x="40" y="12"/>
                          <a:pt x="36" y="8"/>
                        </a:cubicBezTo>
                        <a:cubicBezTo>
                          <a:pt x="33" y="4"/>
                          <a:pt x="29" y="1"/>
                          <a:pt x="26" y="1"/>
                        </a:cubicBezTo>
                        <a:cubicBezTo>
                          <a:pt x="26" y="1"/>
                          <a:pt x="26" y="1"/>
                          <a:pt x="26" y="1"/>
                        </a:cubicBezTo>
                        <a:cubicBezTo>
                          <a:pt x="26" y="1"/>
                          <a:pt x="26" y="1"/>
                          <a:pt x="26" y="1"/>
                        </a:cubicBezTo>
                        <a:cubicBezTo>
                          <a:pt x="26" y="1"/>
                          <a:pt x="26" y="1"/>
                          <a:pt x="26" y="1"/>
                        </a:cubicBezTo>
                        <a:cubicBezTo>
                          <a:pt x="26" y="1"/>
                          <a:pt x="25" y="1"/>
                          <a:pt x="24" y="1"/>
                        </a:cubicBezTo>
                        <a:cubicBezTo>
                          <a:pt x="21" y="1"/>
                          <a:pt x="16" y="1"/>
                          <a:pt x="16" y="9"/>
                        </a:cubicBezTo>
                        <a:close/>
                        <a:moveTo>
                          <a:pt x="26" y="0"/>
                        </a:moveTo>
                        <a:cubicBezTo>
                          <a:pt x="26" y="0"/>
                          <a:pt x="26" y="0"/>
                          <a:pt x="26"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1" name="Freeform 7768">
                    <a:extLst>
                      <a:ext uri="{FF2B5EF4-FFF2-40B4-BE49-F238E27FC236}">
                        <a16:creationId xmlns:a16="http://schemas.microsoft.com/office/drawing/2014/main" xmlns="" id="{A6809495-41B8-4D40-BC37-536BF0A3EEF5}"/>
                      </a:ext>
                    </a:extLst>
                  </p:cNvPr>
                  <p:cNvSpPr>
                    <a:spLocks noEditPoints="1"/>
                  </p:cNvSpPr>
                  <p:nvPr/>
                </p:nvSpPr>
                <p:spPr bwMode="auto">
                  <a:xfrm>
                    <a:off x="3957" y="1934"/>
                    <a:ext cx="32" cy="139"/>
                  </a:xfrm>
                  <a:custGeom>
                    <a:avLst/>
                    <a:gdLst>
                      <a:gd name="T0" fmla="*/ 7 w 43"/>
                      <a:gd name="T1" fmla="*/ 168 h 185"/>
                      <a:gd name="T2" fmla="*/ 17 w 43"/>
                      <a:gd name="T3" fmla="*/ 145 h 185"/>
                      <a:gd name="T4" fmla="*/ 14 w 43"/>
                      <a:gd name="T5" fmla="*/ 27 h 185"/>
                      <a:gd name="T6" fmla="*/ 23 w 43"/>
                      <a:gd name="T7" fmla="*/ 5 h 185"/>
                      <a:gd name="T8" fmla="*/ 25 w 43"/>
                      <a:gd name="T9" fmla="*/ 19 h 185"/>
                      <a:gd name="T10" fmla="*/ 31 w 43"/>
                      <a:gd name="T11" fmla="*/ 12 h 185"/>
                      <a:gd name="T12" fmla="*/ 32 w 43"/>
                      <a:gd name="T13" fmla="*/ 12 h 185"/>
                      <a:gd name="T14" fmla="*/ 27 w 43"/>
                      <a:gd name="T15" fmla="*/ 68 h 185"/>
                      <a:gd name="T16" fmla="*/ 32 w 43"/>
                      <a:gd name="T17" fmla="*/ 160 h 185"/>
                      <a:gd name="T18" fmla="*/ 28 w 43"/>
                      <a:gd name="T19" fmla="*/ 177 h 185"/>
                      <a:gd name="T20" fmla="*/ 22 w 43"/>
                      <a:gd name="T21" fmla="*/ 172 h 185"/>
                      <a:gd name="T22" fmla="*/ 15 w 43"/>
                      <a:gd name="T23" fmla="*/ 179 h 185"/>
                      <a:gd name="T24" fmla="*/ 15 w 43"/>
                      <a:gd name="T25" fmla="*/ 167 h 185"/>
                      <a:gd name="T26" fmla="*/ 11 w 43"/>
                      <a:gd name="T27" fmla="*/ 167 h 185"/>
                      <a:gd name="T28" fmla="*/ 18 w 43"/>
                      <a:gd name="T29" fmla="*/ 0 h 185"/>
                      <a:gd name="T30" fmla="*/ 12 w 43"/>
                      <a:gd name="T31" fmla="*/ 14 h 185"/>
                      <a:gd name="T32" fmla="*/ 11 w 43"/>
                      <a:gd name="T33" fmla="*/ 33 h 185"/>
                      <a:gd name="T34" fmla="*/ 10 w 43"/>
                      <a:gd name="T35" fmla="*/ 149 h 185"/>
                      <a:gd name="T36" fmla="*/ 1 w 43"/>
                      <a:gd name="T37" fmla="*/ 172 h 185"/>
                      <a:gd name="T38" fmla="*/ 9 w 43"/>
                      <a:gd name="T39" fmla="*/ 185 h 185"/>
                      <a:gd name="T40" fmla="*/ 11 w 43"/>
                      <a:gd name="T41" fmla="*/ 185 h 185"/>
                      <a:gd name="T42" fmla="*/ 20 w 43"/>
                      <a:gd name="T43" fmla="*/ 182 h 185"/>
                      <a:gd name="T44" fmla="*/ 23 w 43"/>
                      <a:gd name="T45" fmla="*/ 182 h 185"/>
                      <a:gd name="T46" fmla="*/ 30 w 43"/>
                      <a:gd name="T47" fmla="*/ 184 h 185"/>
                      <a:gd name="T48" fmla="*/ 37 w 43"/>
                      <a:gd name="T49" fmla="*/ 174 h 185"/>
                      <a:gd name="T50" fmla="*/ 30 w 43"/>
                      <a:gd name="T51" fmla="*/ 78 h 185"/>
                      <a:gd name="T52" fmla="*/ 43 w 43"/>
                      <a:gd name="T53" fmla="*/ 20 h 185"/>
                      <a:gd name="T54" fmla="*/ 43 w 43"/>
                      <a:gd name="T55" fmla="*/ 16 h 185"/>
                      <a:gd name="T56" fmla="*/ 42 w 43"/>
                      <a:gd name="T57" fmla="*/ 16 h 185"/>
                      <a:gd name="T58" fmla="*/ 19 w 43"/>
                      <a:gd name="T59" fmla="*/ 0 h 185"/>
                      <a:gd name="T60" fmla="*/ 19 w 43"/>
                      <a:gd name="T61" fmla="*/ 0 h 185"/>
                      <a:gd name="T62" fmla="*/ 18 w 43"/>
                      <a:gd name="T6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85">
                        <a:moveTo>
                          <a:pt x="7" y="168"/>
                        </a:moveTo>
                        <a:cubicBezTo>
                          <a:pt x="7" y="168"/>
                          <a:pt x="7" y="168"/>
                          <a:pt x="7" y="168"/>
                        </a:cubicBezTo>
                        <a:cubicBezTo>
                          <a:pt x="1" y="167"/>
                          <a:pt x="6" y="158"/>
                          <a:pt x="14" y="158"/>
                        </a:cubicBezTo>
                        <a:cubicBezTo>
                          <a:pt x="22" y="157"/>
                          <a:pt x="19" y="151"/>
                          <a:pt x="17" y="145"/>
                        </a:cubicBezTo>
                        <a:cubicBezTo>
                          <a:pt x="15" y="139"/>
                          <a:pt x="18" y="100"/>
                          <a:pt x="20" y="77"/>
                        </a:cubicBezTo>
                        <a:cubicBezTo>
                          <a:pt x="21" y="55"/>
                          <a:pt x="16" y="43"/>
                          <a:pt x="14" y="27"/>
                        </a:cubicBezTo>
                        <a:cubicBezTo>
                          <a:pt x="12" y="11"/>
                          <a:pt x="21" y="18"/>
                          <a:pt x="19" y="12"/>
                        </a:cubicBezTo>
                        <a:cubicBezTo>
                          <a:pt x="18" y="8"/>
                          <a:pt x="21" y="5"/>
                          <a:pt x="23" y="5"/>
                        </a:cubicBezTo>
                        <a:cubicBezTo>
                          <a:pt x="24" y="5"/>
                          <a:pt x="25" y="6"/>
                          <a:pt x="23" y="9"/>
                        </a:cubicBezTo>
                        <a:cubicBezTo>
                          <a:pt x="21" y="14"/>
                          <a:pt x="24" y="19"/>
                          <a:pt x="25" y="19"/>
                        </a:cubicBezTo>
                        <a:cubicBezTo>
                          <a:pt x="26" y="19"/>
                          <a:pt x="27" y="18"/>
                          <a:pt x="27" y="16"/>
                        </a:cubicBezTo>
                        <a:cubicBezTo>
                          <a:pt x="28" y="12"/>
                          <a:pt x="30" y="12"/>
                          <a:pt x="31" y="12"/>
                        </a:cubicBezTo>
                        <a:cubicBezTo>
                          <a:pt x="31" y="12"/>
                          <a:pt x="32" y="12"/>
                          <a:pt x="32" y="12"/>
                        </a:cubicBezTo>
                        <a:cubicBezTo>
                          <a:pt x="32" y="12"/>
                          <a:pt x="32" y="12"/>
                          <a:pt x="32" y="12"/>
                        </a:cubicBezTo>
                        <a:cubicBezTo>
                          <a:pt x="34" y="12"/>
                          <a:pt x="39" y="17"/>
                          <a:pt x="38" y="24"/>
                        </a:cubicBezTo>
                        <a:cubicBezTo>
                          <a:pt x="38" y="31"/>
                          <a:pt x="29" y="44"/>
                          <a:pt x="27" y="68"/>
                        </a:cubicBezTo>
                        <a:cubicBezTo>
                          <a:pt x="25" y="92"/>
                          <a:pt x="29" y="124"/>
                          <a:pt x="29" y="140"/>
                        </a:cubicBezTo>
                        <a:cubicBezTo>
                          <a:pt x="30" y="155"/>
                          <a:pt x="30" y="157"/>
                          <a:pt x="32" y="160"/>
                        </a:cubicBezTo>
                        <a:cubicBezTo>
                          <a:pt x="34" y="164"/>
                          <a:pt x="38" y="174"/>
                          <a:pt x="30" y="177"/>
                        </a:cubicBezTo>
                        <a:cubicBezTo>
                          <a:pt x="29" y="177"/>
                          <a:pt x="28" y="177"/>
                          <a:pt x="28" y="177"/>
                        </a:cubicBezTo>
                        <a:cubicBezTo>
                          <a:pt x="26" y="177"/>
                          <a:pt x="25" y="176"/>
                          <a:pt x="24" y="175"/>
                        </a:cubicBezTo>
                        <a:cubicBezTo>
                          <a:pt x="23" y="173"/>
                          <a:pt x="22" y="172"/>
                          <a:pt x="22" y="172"/>
                        </a:cubicBezTo>
                        <a:cubicBezTo>
                          <a:pt x="21" y="172"/>
                          <a:pt x="21" y="172"/>
                          <a:pt x="20" y="173"/>
                        </a:cubicBezTo>
                        <a:cubicBezTo>
                          <a:pt x="18" y="177"/>
                          <a:pt x="17" y="179"/>
                          <a:pt x="15" y="179"/>
                        </a:cubicBezTo>
                        <a:cubicBezTo>
                          <a:pt x="13" y="179"/>
                          <a:pt x="12" y="178"/>
                          <a:pt x="11" y="177"/>
                        </a:cubicBezTo>
                        <a:cubicBezTo>
                          <a:pt x="6" y="174"/>
                          <a:pt x="15" y="171"/>
                          <a:pt x="15" y="167"/>
                        </a:cubicBezTo>
                        <a:cubicBezTo>
                          <a:pt x="15" y="166"/>
                          <a:pt x="15" y="166"/>
                          <a:pt x="14" y="166"/>
                        </a:cubicBezTo>
                        <a:cubicBezTo>
                          <a:pt x="13" y="166"/>
                          <a:pt x="12" y="166"/>
                          <a:pt x="11" y="167"/>
                        </a:cubicBezTo>
                        <a:cubicBezTo>
                          <a:pt x="10" y="167"/>
                          <a:pt x="9" y="168"/>
                          <a:pt x="7" y="168"/>
                        </a:cubicBezTo>
                        <a:close/>
                        <a:moveTo>
                          <a:pt x="18" y="0"/>
                        </a:moveTo>
                        <a:cubicBezTo>
                          <a:pt x="16" y="1"/>
                          <a:pt x="15" y="3"/>
                          <a:pt x="15" y="7"/>
                        </a:cubicBezTo>
                        <a:cubicBezTo>
                          <a:pt x="14" y="11"/>
                          <a:pt x="13" y="12"/>
                          <a:pt x="12" y="14"/>
                        </a:cubicBezTo>
                        <a:cubicBezTo>
                          <a:pt x="11" y="15"/>
                          <a:pt x="10" y="16"/>
                          <a:pt x="10" y="19"/>
                        </a:cubicBezTo>
                        <a:cubicBezTo>
                          <a:pt x="10" y="22"/>
                          <a:pt x="10" y="26"/>
                          <a:pt x="11" y="33"/>
                        </a:cubicBezTo>
                        <a:cubicBezTo>
                          <a:pt x="15" y="51"/>
                          <a:pt x="16" y="90"/>
                          <a:pt x="14" y="119"/>
                        </a:cubicBezTo>
                        <a:cubicBezTo>
                          <a:pt x="14" y="133"/>
                          <a:pt x="12" y="144"/>
                          <a:pt x="10" y="149"/>
                        </a:cubicBezTo>
                        <a:cubicBezTo>
                          <a:pt x="5" y="159"/>
                          <a:pt x="0" y="163"/>
                          <a:pt x="0" y="167"/>
                        </a:cubicBezTo>
                        <a:cubicBezTo>
                          <a:pt x="0" y="168"/>
                          <a:pt x="0" y="170"/>
                          <a:pt x="1" y="172"/>
                        </a:cubicBezTo>
                        <a:cubicBezTo>
                          <a:pt x="4" y="175"/>
                          <a:pt x="4" y="178"/>
                          <a:pt x="5" y="181"/>
                        </a:cubicBezTo>
                        <a:cubicBezTo>
                          <a:pt x="5" y="183"/>
                          <a:pt x="6" y="185"/>
                          <a:pt x="9" y="185"/>
                        </a:cubicBezTo>
                        <a:cubicBezTo>
                          <a:pt x="10" y="185"/>
                          <a:pt x="10" y="185"/>
                          <a:pt x="10" y="185"/>
                        </a:cubicBezTo>
                        <a:cubicBezTo>
                          <a:pt x="10" y="185"/>
                          <a:pt x="10" y="185"/>
                          <a:pt x="11" y="185"/>
                        </a:cubicBezTo>
                        <a:cubicBezTo>
                          <a:pt x="15" y="184"/>
                          <a:pt x="16" y="184"/>
                          <a:pt x="17" y="183"/>
                        </a:cubicBezTo>
                        <a:cubicBezTo>
                          <a:pt x="18" y="182"/>
                          <a:pt x="19" y="182"/>
                          <a:pt x="20" y="182"/>
                        </a:cubicBezTo>
                        <a:cubicBezTo>
                          <a:pt x="20" y="182"/>
                          <a:pt x="20" y="182"/>
                          <a:pt x="20" y="182"/>
                        </a:cubicBezTo>
                        <a:cubicBezTo>
                          <a:pt x="21" y="182"/>
                          <a:pt x="22" y="182"/>
                          <a:pt x="23" y="182"/>
                        </a:cubicBezTo>
                        <a:cubicBezTo>
                          <a:pt x="25" y="183"/>
                          <a:pt x="28" y="184"/>
                          <a:pt x="30" y="184"/>
                        </a:cubicBezTo>
                        <a:cubicBezTo>
                          <a:pt x="30" y="184"/>
                          <a:pt x="30" y="184"/>
                          <a:pt x="30" y="184"/>
                        </a:cubicBezTo>
                        <a:cubicBezTo>
                          <a:pt x="34" y="184"/>
                          <a:pt x="37" y="183"/>
                          <a:pt x="37" y="175"/>
                        </a:cubicBezTo>
                        <a:cubicBezTo>
                          <a:pt x="37" y="174"/>
                          <a:pt x="37" y="174"/>
                          <a:pt x="37" y="174"/>
                        </a:cubicBezTo>
                        <a:cubicBezTo>
                          <a:pt x="37" y="161"/>
                          <a:pt x="28" y="125"/>
                          <a:pt x="30" y="88"/>
                        </a:cubicBezTo>
                        <a:cubicBezTo>
                          <a:pt x="30" y="84"/>
                          <a:pt x="30" y="81"/>
                          <a:pt x="30" y="78"/>
                        </a:cubicBezTo>
                        <a:cubicBezTo>
                          <a:pt x="35" y="37"/>
                          <a:pt x="42" y="30"/>
                          <a:pt x="43" y="22"/>
                        </a:cubicBezTo>
                        <a:cubicBezTo>
                          <a:pt x="43" y="21"/>
                          <a:pt x="43" y="21"/>
                          <a:pt x="43" y="20"/>
                        </a:cubicBezTo>
                        <a:cubicBezTo>
                          <a:pt x="43" y="19"/>
                          <a:pt x="43" y="17"/>
                          <a:pt x="43" y="16"/>
                        </a:cubicBezTo>
                        <a:cubicBezTo>
                          <a:pt x="43" y="16"/>
                          <a:pt x="43" y="16"/>
                          <a:pt x="43" y="16"/>
                        </a:cubicBezTo>
                        <a:cubicBezTo>
                          <a:pt x="42" y="16"/>
                          <a:pt x="42" y="16"/>
                          <a:pt x="42" y="16"/>
                        </a:cubicBezTo>
                        <a:cubicBezTo>
                          <a:pt x="42" y="16"/>
                          <a:pt x="42" y="16"/>
                          <a:pt x="42" y="16"/>
                        </a:cubicBezTo>
                        <a:cubicBezTo>
                          <a:pt x="39" y="16"/>
                          <a:pt x="38" y="12"/>
                          <a:pt x="35" y="8"/>
                        </a:cubicBezTo>
                        <a:cubicBezTo>
                          <a:pt x="32" y="5"/>
                          <a:pt x="28" y="2"/>
                          <a:pt x="19" y="0"/>
                        </a:cubicBezTo>
                        <a:cubicBezTo>
                          <a:pt x="19" y="0"/>
                          <a:pt x="19" y="0"/>
                          <a:pt x="19" y="0"/>
                        </a:cubicBezTo>
                        <a:cubicBezTo>
                          <a:pt x="19" y="0"/>
                          <a:pt x="19" y="0"/>
                          <a:pt x="19" y="0"/>
                        </a:cubicBezTo>
                        <a:cubicBezTo>
                          <a:pt x="19" y="0"/>
                          <a:pt x="19" y="0"/>
                          <a:pt x="19" y="0"/>
                        </a:cubicBezTo>
                        <a:lnTo>
                          <a:pt x="18"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2" name="Freeform 7769">
                    <a:extLst>
                      <a:ext uri="{FF2B5EF4-FFF2-40B4-BE49-F238E27FC236}">
                        <a16:creationId xmlns:a16="http://schemas.microsoft.com/office/drawing/2014/main" xmlns="" id="{4E5C442A-22C2-451C-852C-D3ED71698BF2}"/>
                      </a:ext>
                    </a:extLst>
                  </p:cNvPr>
                  <p:cNvSpPr>
                    <a:spLocks/>
                  </p:cNvSpPr>
                  <p:nvPr/>
                </p:nvSpPr>
                <p:spPr bwMode="auto">
                  <a:xfrm>
                    <a:off x="3954" y="1933"/>
                    <a:ext cx="36" cy="140"/>
                  </a:xfrm>
                  <a:custGeom>
                    <a:avLst/>
                    <a:gdLst>
                      <a:gd name="T0" fmla="*/ 22 w 48"/>
                      <a:gd name="T1" fmla="*/ 0 h 186"/>
                      <a:gd name="T2" fmla="*/ 18 w 48"/>
                      <a:gd name="T3" fmla="*/ 8 h 186"/>
                      <a:gd name="T4" fmla="*/ 15 w 48"/>
                      <a:gd name="T5" fmla="*/ 35 h 186"/>
                      <a:gd name="T6" fmla="*/ 13 w 48"/>
                      <a:gd name="T7" fmla="*/ 150 h 186"/>
                      <a:gd name="T8" fmla="*/ 5 w 48"/>
                      <a:gd name="T9" fmla="*/ 173 h 186"/>
                      <a:gd name="T10" fmla="*/ 14 w 48"/>
                      <a:gd name="T11" fmla="*/ 186 h 186"/>
                      <a:gd name="T12" fmla="*/ 15 w 48"/>
                      <a:gd name="T13" fmla="*/ 186 h 186"/>
                      <a:gd name="T14" fmla="*/ 24 w 48"/>
                      <a:gd name="T15" fmla="*/ 183 h 186"/>
                      <a:gd name="T16" fmla="*/ 27 w 48"/>
                      <a:gd name="T17" fmla="*/ 184 h 186"/>
                      <a:gd name="T18" fmla="*/ 35 w 48"/>
                      <a:gd name="T19" fmla="*/ 186 h 186"/>
                      <a:gd name="T20" fmla="*/ 42 w 48"/>
                      <a:gd name="T21" fmla="*/ 175 h 186"/>
                      <a:gd name="T22" fmla="*/ 35 w 48"/>
                      <a:gd name="T23" fmla="*/ 79 h 186"/>
                      <a:gd name="T24" fmla="*/ 48 w 48"/>
                      <a:gd name="T25" fmla="*/ 23 h 186"/>
                      <a:gd name="T26" fmla="*/ 48 w 48"/>
                      <a:gd name="T27" fmla="*/ 17 h 186"/>
                      <a:gd name="T28" fmla="*/ 47 w 48"/>
                      <a:gd name="T29" fmla="*/ 17 h 186"/>
                      <a:gd name="T30" fmla="*/ 47 w 48"/>
                      <a:gd name="T31" fmla="*/ 21 h 186"/>
                      <a:gd name="T32" fmla="*/ 47 w 48"/>
                      <a:gd name="T33" fmla="*/ 23 h 186"/>
                      <a:gd name="T34" fmla="*/ 34 w 48"/>
                      <a:gd name="T35" fmla="*/ 79 h 186"/>
                      <a:gd name="T36" fmla="*/ 34 w 48"/>
                      <a:gd name="T37" fmla="*/ 89 h 186"/>
                      <a:gd name="T38" fmla="*/ 41 w 48"/>
                      <a:gd name="T39" fmla="*/ 175 h 186"/>
                      <a:gd name="T40" fmla="*/ 41 w 48"/>
                      <a:gd name="T41" fmla="*/ 176 h 186"/>
                      <a:gd name="T42" fmla="*/ 34 w 48"/>
                      <a:gd name="T43" fmla="*/ 185 h 186"/>
                      <a:gd name="T44" fmla="*/ 34 w 48"/>
                      <a:gd name="T45" fmla="*/ 185 h 186"/>
                      <a:gd name="T46" fmla="*/ 27 w 48"/>
                      <a:gd name="T47" fmla="*/ 183 h 186"/>
                      <a:gd name="T48" fmla="*/ 24 w 48"/>
                      <a:gd name="T49" fmla="*/ 183 h 186"/>
                      <a:gd name="T50" fmla="*/ 24 w 48"/>
                      <a:gd name="T51" fmla="*/ 183 h 186"/>
                      <a:gd name="T52" fmla="*/ 21 w 48"/>
                      <a:gd name="T53" fmla="*/ 184 h 186"/>
                      <a:gd name="T54" fmla="*/ 15 w 48"/>
                      <a:gd name="T55" fmla="*/ 186 h 186"/>
                      <a:gd name="T56" fmla="*/ 14 w 48"/>
                      <a:gd name="T57" fmla="*/ 186 h 186"/>
                      <a:gd name="T58" fmla="*/ 13 w 48"/>
                      <a:gd name="T59" fmla="*/ 186 h 186"/>
                      <a:gd name="T60" fmla="*/ 9 w 48"/>
                      <a:gd name="T61" fmla="*/ 182 h 186"/>
                      <a:gd name="T62" fmla="*/ 5 w 48"/>
                      <a:gd name="T63" fmla="*/ 173 h 186"/>
                      <a:gd name="T64" fmla="*/ 4 w 48"/>
                      <a:gd name="T65" fmla="*/ 168 h 186"/>
                      <a:gd name="T66" fmla="*/ 14 w 48"/>
                      <a:gd name="T67" fmla="*/ 150 h 186"/>
                      <a:gd name="T68" fmla="*/ 18 w 48"/>
                      <a:gd name="T69" fmla="*/ 120 h 186"/>
                      <a:gd name="T70" fmla="*/ 15 w 48"/>
                      <a:gd name="T71" fmla="*/ 34 h 186"/>
                      <a:gd name="T72" fmla="*/ 14 w 48"/>
                      <a:gd name="T73" fmla="*/ 20 h 186"/>
                      <a:gd name="T74" fmla="*/ 16 w 48"/>
                      <a:gd name="T75" fmla="*/ 15 h 186"/>
                      <a:gd name="T76" fmla="*/ 19 w 48"/>
                      <a:gd name="T77" fmla="*/ 8 h 186"/>
                      <a:gd name="T78" fmla="*/ 22 w 48"/>
                      <a:gd name="T79" fmla="*/ 1 h 186"/>
                      <a:gd name="T80" fmla="*/ 22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2" y="0"/>
                        </a:moveTo>
                        <a:cubicBezTo>
                          <a:pt x="20" y="1"/>
                          <a:pt x="18" y="4"/>
                          <a:pt x="18" y="8"/>
                        </a:cubicBezTo>
                        <a:cubicBezTo>
                          <a:pt x="17" y="18"/>
                          <a:pt x="10" y="9"/>
                          <a:pt x="15" y="35"/>
                        </a:cubicBezTo>
                        <a:cubicBezTo>
                          <a:pt x="19" y="60"/>
                          <a:pt x="20" y="136"/>
                          <a:pt x="13" y="150"/>
                        </a:cubicBezTo>
                        <a:cubicBezTo>
                          <a:pt x="6" y="163"/>
                          <a:pt x="0" y="166"/>
                          <a:pt x="5" y="173"/>
                        </a:cubicBezTo>
                        <a:cubicBezTo>
                          <a:pt x="9" y="180"/>
                          <a:pt x="6" y="186"/>
                          <a:pt x="14" y="186"/>
                        </a:cubicBezTo>
                        <a:cubicBezTo>
                          <a:pt x="14" y="186"/>
                          <a:pt x="15" y="186"/>
                          <a:pt x="15" y="186"/>
                        </a:cubicBezTo>
                        <a:cubicBezTo>
                          <a:pt x="22" y="186"/>
                          <a:pt x="22" y="183"/>
                          <a:pt x="24" y="183"/>
                        </a:cubicBezTo>
                        <a:cubicBezTo>
                          <a:pt x="25" y="183"/>
                          <a:pt x="26" y="184"/>
                          <a:pt x="27" y="184"/>
                        </a:cubicBezTo>
                        <a:cubicBezTo>
                          <a:pt x="29" y="185"/>
                          <a:pt x="32" y="186"/>
                          <a:pt x="35" y="186"/>
                        </a:cubicBezTo>
                        <a:cubicBezTo>
                          <a:pt x="39" y="186"/>
                          <a:pt x="42" y="183"/>
                          <a:pt x="42" y="175"/>
                        </a:cubicBezTo>
                        <a:cubicBezTo>
                          <a:pt x="42" y="160"/>
                          <a:pt x="30" y="120"/>
                          <a:pt x="35" y="79"/>
                        </a:cubicBezTo>
                        <a:cubicBezTo>
                          <a:pt x="40" y="38"/>
                          <a:pt x="46" y="31"/>
                          <a:pt x="48" y="23"/>
                        </a:cubicBezTo>
                        <a:cubicBezTo>
                          <a:pt x="48" y="21"/>
                          <a:pt x="48" y="19"/>
                          <a:pt x="48" y="17"/>
                        </a:cubicBezTo>
                        <a:cubicBezTo>
                          <a:pt x="47" y="17"/>
                          <a:pt x="47" y="17"/>
                          <a:pt x="47" y="17"/>
                        </a:cubicBezTo>
                        <a:cubicBezTo>
                          <a:pt x="47" y="18"/>
                          <a:pt x="47" y="20"/>
                          <a:pt x="47" y="21"/>
                        </a:cubicBezTo>
                        <a:cubicBezTo>
                          <a:pt x="47" y="22"/>
                          <a:pt x="47" y="22"/>
                          <a:pt x="47" y="23"/>
                        </a:cubicBezTo>
                        <a:cubicBezTo>
                          <a:pt x="46" y="31"/>
                          <a:pt x="39" y="38"/>
                          <a:pt x="34" y="79"/>
                        </a:cubicBezTo>
                        <a:cubicBezTo>
                          <a:pt x="34" y="82"/>
                          <a:pt x="34" y="85"/>
                          <a:pt x="34" y="89"/>
                        </a:cubicBezTo>
                        <a:cubicBezTo>
                          <a:pt x="32" y="126"/>
                          <a:pt x="41" y="162"/>
                          <a:pt x="41" y="175"/>
                        </a:cubicBezTo>
                        <a:cubicBezTo>
                          <a:pt x="41" y="175"/>
                          <a:pt x="41" y="175"/>
                          <a:pt x="41" y="176"/>
                        </a:cubicBezTo>
                        <a:cubicBezTo>
                          <a:pt x="41" y="184"/>
                          <a:pt x="38" y="185"/>
                          <a:pt x="34" y="185"/>
                        </a:cubicBezTo>
                        <a:cubicBezTo>
                          <a:pt x="34" y="185"/>
                          <a:pt x="34" y="185"/>
                          <a:pt x="34" y="185"/>
                        </a:cubicBezTo>
                        <a:cubicBezTo>
                          <a:pt x="32" y="185"/>
                          <a:pt x="29" y="184"/>
                          <a:pt x="27" y="183"/>
                        </a:cubicBezTo>
                        <a:cubicBezTo>
                          <a:pt x="26" y="183"/>
                          <a:pt x="25" y="183"/>
                          <a:pt x="24" y="183"/>
                        </a:cubicBezTo>
                        <a:cubicBezTo>
                          <a:pt x="24" y="183"/>
                          <a:pt x="24" y="183"/>
                          <a:pt x="24" y="183"/>
                        </a:cubicBezTo>
                        <a:cubicBezTo>
                          <a:pt x="23" y="183"/>
                          <a:pt x="22" y="183"/>
                          <a:pt x="21" y="184"/>
                        </a:cubicBezTo>
                        <a:cubicBezTo>
                          <a:pt x="20" y="185"/>
                          <a:pt x="19" y="185"/>
                          <a:pt x="15" y="186"/>
                        </a:cubicBezTo>
                        <a:cubicBezTo>
                          <a:pt x="14" y="186"/>
                          <a:pt x="14" y="186"/>
                          <a:pt x="14" y="186"/>
                        </a:cubicBezTo>
                        <a:cubicBezTo>
                          <a:pt x="13" y="186"/>
                          <a:pt x="13" y="186"/>
                          <a:pt x="13" y="186"/>
                        </a:cubicBezTo>
                        <a:cubicBezTo>
                          <a:pt x="10" y="186"/>
                          <a:pt x="9" y="184"/>
                          <a:pt x="9" y="182"/>
                        </a:cubicBezTo>
                        <a:cubicBezTo>
                          <a:pt x="8" y="179"/>
                          <a:pt x="8" y="176"/>
                          <a:pt x="5" y="173"/>
                        </a:cubicBezTo>
                        <a:cubicBezTo>
                          <a:pt x="4" y="171"/>
                          <a:pt x="4" y="169"/>
                          <a:pt x="4" y="168"/>
                        </a:cubicBezTo>
                        <a:cubicBezTo>
                          <a:pt x="4" y="164"/>
                          <a:pt x="9" y="160"/>
                          <a:pt x="14" y="150"/>
                        </a:cubicBezTo>
                        <a:cubicBezTo>
                          <a:pt x="16" y="145"/>
                          <a:pt x="18" y="134"/>
                          <a:pt x="18" y="120"/>
                        </a:cubicBezTo>
                        <a:cubicBezTo>
                          <a:pt x="20" y="91"/>
                          <a:pt x="19" y="52"/>
                          <a:pt x="15" y="34"/>
                        </a:cubicBezTo>
                        <a:cubicBezTo>
                          <a:pt x="14" y="27"/>
                          <a:pt x="14" y="23"/>
                          <a:pt x="14" y="20"/>
                        </a:cubicBezTo>
                        <a:cubicBezTo>
                          <a:pt x="14" y="17"/>
                          <a:pt x="15" y="16"/>
                          <a:pt x="16" y="15"/>
                        </a:cubicBezTo>
                        <a:cubicBezTo>
                          <a:pt x="17" y="13"/>
                          <a:pt x="18" y="12"/>
                          <a:pt x="19" y="8"/>
                        </a:cubicBezTo>
                        <a:cubicBezTo>
                          <a:pt x="19" y="4"/>
                          <a:pt x="20" y="2"/>
                          <a:pt x="22" y="1"/>
                        </a:cubicBezTo>
                        <a:lnTo>
                          <a:pt x="22"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3" name="Freeform 7770">
                    <a:extLst>
                      <a:ext uri="{FF2B5EF4-FFF2-40B4-BE49-F238E27FC236}">
                        <a16:creationId xmlns:a16="http://schemas.microsoft.com/office/drawing/2014/main" xmlns="" id="{3BC74C3E-9BEA-4AFA-8D3B-395DB08412D9}"/>
                      </a:ext>
                    </a:extLst>
                  </p:cNvPr>
                  <p:cNvSpPr>
                    <a:spLocks/>
                  </p:cNvSpPr>
                  <p:nvPr/>
                </p:nvSpPr>
                <p:spPr bwMode="auto">
                  <a:xfrm>
                    <a:off x="3968" y="1947"/>
                    <a:ext cx="14" cy="48"/>
                  </a:xfrm>
                  <a:custGeom>
                    <a:avLst/>
                    <a:gdLst>
                      <a:gd name="T0" fmla="*/ 7 w 18"/>
                      <a:gd name="T1" fmla="*/ 28 h 64"/>
                      <a:gd name="T2" fmla="*/ 6 w 18"/>
                      <a:gd name="T3" fmla="*/ 24 h 64"/>
                      <a:gd name="T4" fmla="*/ 5 w 18"/>
                      <a:gd name="T5" fmla="*/ 4 h 64"/>
                      <a:gd name="T6" fmla="*/ 13 w 18"/>
                      <a:gd name="T7" fmla="*/ 4 h 64"/>
                      <a:gd name="T8" fmla="*/ 16 w 18"/>
                      <a:gd name="T9" fmla="*/ 15 h 64"/>
                      <a:gd name="T10" fmla="*/ 10 w 18"/>
                      <a:gd name="T11" fmla="*/ 55 h 64"/>
                      <a:gd name="T12" fmla="*/ 7 w 18"/>
                      <a:gd name="T13" fmla="*/ 49 h 64"/>
                      <a:gd name="T14" fmla="*/ 7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7" y="28"/>
                        </a:moveTo>
                        <a:cubicBezTo>
                          <a:pt x="6" y="27"/>
                          <a:pt x="6" y="26"/>
                          <a:pt x="6" y="24"/>
                        </a:cubicBezTo>
                        <a:cubicBezTo>
                          <a:pt x="5" y="19"/>
                          <a:pt x="0" y="9"/>
                          <a:pt x="5" y="4"/>
                        </a:cubicBezTo>
                        <a:cubicBezTo>
                          <a:pt x="10" y="0"/>
                          <a:pt x="7" y="5"/>
                          <a:pt x="13" y="4"/>
                        </a:cubicBezTo>
                        <a:cubicBezTo>
                          <a:pt x="18" y="4"/>
                          <a:pt x="18" y="9"/>
                          <a:pt x="16" y="15"/>
                        </a:cubicBezTo>
                        <a:cubicBezTo>
                          <a:pt x="14" y="21"/>
                          <a:pt x="10" y="45"/>
                          <a:pt x="10" y="55"/>
                        </a:cubicBezTo>
                        <a:cubicBezTo>
                          <a:pt x="9" y="64"/>
                          <a:pt x="5" y="63"/>
                          <a:pt x="7" y="49"/>
                        </a:cubicBezTo>
                        <a:cubicBezTo>
                          <a:pt x="8" y="42"/>
                          <a:pt x="8" y="35"/>
                          <a:pt x="7"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4" name="Freeform 7771">
                    <a:extLst>
                      <a:ext uri="{FF2B5EF4-FFF2-40B4-BE49-F238E27FC236}">
                        <a16:creationId xmlns:a16="http://schemas.microsoft.com/office/drawing/2014/main" xmlns="" id="{B0BBD944-007A-474F-AD3A-ED589815AEA4}"/>
                      </a:ext>
                    </a:extLst>
                  </p:cNvPr>
                  <p:cNvSpPr>
                    <a:spLocks/>
                  </p:cNvSpPr>
                  <p:nvPr/>
                </p:nvSpPr>
                <p:spPr bwMode="auto">
                  <a:xfrm>
                    <a:off x="3964" y="2008"/>
                    <a:ext cx="22" cy="54"/>
                  </a:xfrm>
                  <a:custGeom>
                    <a:avLst/>
                    <a:gdLst>
                      <a:gd name="T0" fmla="*/ 13 w 29"/>
                      <a:gd name="T1" fmla="*/ 12 h 72"/>
                      <a:gd name="T2" fmla="*/ 10 w 29"/>
                      <a:gd name="T3" fmla="*/ 42 h 72"/>
                      <a:gd name="T4" fmla="*/ 8 w 29"/>
                      <a:gd name="T5" fmla="*/ 60 h 72"/>
                      <a:gd name="T6" fmla="*/ 7 w 29"/>
                      <a:gd name="T7" fmla="*/ 65 h 72"/>
                      <a:gd name="T8" fmla="*/ 20 w 29"/>
                      <a:gd name="T9" fmla="*/ 71 h 72"/>
                      <a:gd name="T10" fmla="*/ 16 w 29"/>
                      <a:gd name="T11" fmla="*/ 57 h 72"/>
                      <a:gd name="T12" fmla="*/ 15 w 29"/>
                      <a:gd name="T13" fmla="*/ 29 h 72"/>
                      <a:gd name="T14" fmla="*/ 13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3" y="12"/>
                        </a:moveTo>
                        <a:cubicBezTo>
                          <a:pt x="13" y="12"/>
                          <a:pt x="8" y="30"/>
                          <a:pt x="10" y="42"/>
                        </a:cubicBezTo>
                        <a:cubicBezTo>
                          <a:pt x="12" y="54"/>
                          <a:pt x="13" y="59"/>
                          <a:pt x="8" y="60"/>
                        </a:cubicBezTo>
                        <a:cubicBezTo>
                          <a:pt x="3" y="62"/>
                          <a:pt x="0" y="65"/>
                          <a:pt x="7" y="65"/>
                        </a:cubicBezTo>
                        <a:cubicBezTo>
                          <a:pt x="14" y="66"/>
                          <a:pt x="11" y="72"/>
                          <a:pt x="20" y="71"/>
                        </a:cubicBezTo>
                        <a:cubicBezTo>
                          <a:pt x="29" y="69"/>
                          <a:pt x="17" y="60"/>
                          <a:pt x="16" y="57"/>
                        </a:cubicBezTo>
                        <a:cubicBezTo>
                          <a:pt x="14" y="49"/>
                          <a:pt x="15" y="38"/>
                          <a:pt x="15" y="29"/>
                        </a:cubicBezTo>
                        <a:cubicBezTo>
                          <a:pt x="16" y="19"/>
                          <a:pt x="14" y="0"/>
                          <a:pt x="13"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5" name="Freeform 7772">
                    <a:extLst>
                      <a:ext uri="{FF2B5EF4-FFF2-40B4-BE49-F238E27FC236}">
                        <a16:creationId xmlns:a16="http://schemas.microsoft.com/office/drawing/2014/main" xmlns="" id="{FC3B98DC-1938-441B-9E22-7C5F685E5F32}"/>
                      </a:ext>
                    </a:extLst>
                  </p:cNvPr>
                  <p:cNvSpPr>
                    <a:spLocks/>
                  </p:cNvSpPr>
                  <p:nvPr/>
                </p:nvSpPr>
                <p:spPr bwMode="auto">
                  <a:xfrm>
                    <a:off x="3969" y="1926"/>
                    <a:ext cx="25" cy="20"/>
                  </a:xfrm>
                  <a:custGeom>
                    <a:avLst/>
                    <a:gdLst>
                      <a:gd name="T0" fmla="*/ 3 w 33"/>
                      <a:gd name="T1" fmla="*/ 11 h 27"/>
                      <a:gd name="T2" fmla="*/ 4 w 33"/>
                      <a:gd name="T3" fmla="*/ 3 h 27"/>
                      <a:gd name="T4" fmla="*/ 26 w 33"/>
                      <a:gd name="T5" fmla="*/ 9 h 27"/>
                      <a:gd name="T6" fmla="*/ 27 w 33"/>
                      <a:gd name="T7" fmla="*/ 27 h 27"/>
                      <a:gd name="T8" fmla="*/ 3 w 33"/>
                      <a:gd name="T9" fmla="*/ 11 h 27"/>
                    </a:gdLst>
                    <a:ahLst/>
                    <a:cxnLst>
                      <a:cxn ang="0">
                        <a:pos x="T0" y="T1"/>
                      </a:cxn>
                      <a:cxn ang="0">
                        <a:pos x="T2" y="T3"/>
                      </a:cxn>
                      <a:cxn ang="0">
                        <a:pos x="T4" y="T5"/>
                      </a:cxn>
                      <a:cxn ang="0">
                        <a:pos x="T6" y="T7"/>
                      </a:cxn>
                      <a:cxn ang="0">
                        <a:pos x="T8" y="T9"/>
                      </a:cxn>
                    </a:cxnLst>
                    <a:rect l="0" t="0" r="r" b="b"/>
                    <a:pathLst>
                      <a:path w="33" h="27">
                        <a:moveTo>
                          <a:pt x="3" y="11"/>
                        </a:moveTo>
                        <a:cubicBezTo>
                          <a:pt x="3" y="11"/>
                          <a:pt x="0" y="7"/>
                          <a:pt x="4" y="3"/>
                        </a:cubicBezTo>
                        <a:cubicBezTo>
                          <a:pt x="8" y="0"/>
                          <a:pt x="21" y="3"/>
                          <a:pt x="26" y="9"/>
                        </a:cubicBezTo>
                        <a:cubicBezTo>
                          <a:pt x="31" y="16"/>
                          <a:pt x="33" y="27"/>
                          <a:pt x="27" y="27"/>
                        </a:cubicBezTo>
                        <a:cubicBezTo>
                          <a:pt x="20" y="27"/>
                          <a:pt x="22" y="14"/>
                          <a:pt x="3"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6" name="Freeform 7773">
                    <a:extLst>
                      <a:ext uri="{FF2B5EF4-FFF2-40B4-BE49-F238E27FC236}">
                        <a16:creationId xmlns:a16="http://schemas.microsoft.com/office/drawing/2014/main" xmlns="" id="{842BA6BA-823D-4325-A08A-7D8ABD6405D6}"/>
                      </a:ext>
                    </a:extLst>
                  </p:cNvPr>
                  <p:cNvSpPr>
                    <a:spLocks/>
                  </p:cNvSpPr>
                  <p:nvPr/>
                </p:nvSpPr>
                <p:spPr bwMode="auto">
                  <a:xfrm>
                    <a:off x="3975"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7" name="Freeform 7774">
                    <a:extLst>
                      <a:ext uri="{FF2B5EF4-FFF2-40B4-BE49-F238E27FC236}">
                        <a16:creationId xmlns:a16="http://schemas.microsoft.com/office/drawing/2014/main" xmlns="" id="{55788B47-703A-4D8F-9183-844422DA1CB6}"/>
                      </a:ext>
                    </a:extLst>
                  </p:cNvPr>
                  <p:cNvSpPr>
                    <a:spLocks/>
                  </p:cNvSpPr>
                  <p:nvPr/>
                </p:nvSpPr>
                <p:spPr bwMode="auto">
                  <a:xfrm>
                    <a:off x="3972" y="1927"/>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8" name="Freeform 7775">
                    <a:extLst>
                      <a:ext uri="{FF2B5EF4-FFF2-40B4-BE49-F238E27FC236}">
                        <a16:creationId xmlns:a16="http://schemas.microsoft.com/office/drawing/2014/main" xmlns="" id="{EC30FC69-2F67-4714-B0A7-6E00F4BD1689}"/>
                      </a:ext>
                    </a:extLst>
                  </p:cNvPr>
                  <p:cNvSpPr>
                    <a:spLocks/>
                  </p:cNvSpPr>
                  <p:nvPr/>
                </p:nvSpPr>
                <p:spPr bwMode="auto">
                  <a:xfrm>
                    <a:off x="3974" y="1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93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39" name="Freeform 7776">
                    <a:extLst>
                      <a:ext uri="{FF2B5EF4-FFF2-40B4-BE49-F238E27FC236}">
                        <a16:creationId xmlns:a16="http://schemas.microsoft.com/office/drawing/2014/main" xmlns="" id="{2C658A8D-BC31-4567-9951-F6542B50ADBA}"/>
                      </a:ext>
                    </a:extLst>
                  </p:cNvPr>
                  <p:cNvSpPr>
                    <a:spLocks noEditPoints="1"/>
                  </p:cNvSpPr>
                  <p:nvPr/>
                </p:nvSpPr>
                <p:spPr bwMode="auto">
                  <a:xfrm>
                    <a:off x="3971" y="1934"/>
                    <a:ext cx="18" cy="12"/>
                  </a:xfrm>
                  <a:custGeom>
                    <a:avLst/>
                    <a:gdLst>
                      <a:gd name="T0" fmla="*/ 23 w 24"/>
                      <a:gd name="T1" fmla="*/ 16 h 16"/>
                      <a:gd name="T2" fmla="*/ 23 w 24"/>
                      <a:gd name="T3" fmla="*/ 16 h 16"/>
                      <a:gd name="T4" fmla="*/ 24 w 24"/>
                      <a:gd name="T5" fmla="*/ 16 h 16"/>
                      <a:gd name="T6" fmla="*/ 23 w 24"/>
                      <a:gd name="T7" fmla="*/ 16 h 16"/>
                      <a:gd name="T8" fmla="*/ 24 w 24"/>
                      <a:gd name="T9" fmla="*/ 16 h 16"/>
                      <a:gd name="T10" fmla="*/ 0 w 24"/>
                      <a:gd name="T11" fmla="*/ 0 h 16"/>
                      <a:gd name="T12" fmla="*/ 16 w 24"/>
                      <a:gd name="T13" fmla="*/ 8 h 16"/>
                      <a:gd name="T14" fmla="*/ 0 w 24"/>
                      <a:gd name="T15" fmla="*/ 0 h 16"/>
                      <a:gd name="T16" fmla="*/ 0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23" y="16"/>
                        </a:moveTo>
                        <a:cubicBezTo>
                          <a:pt x="23" y="16"/>
                          <a:pt x="23" y="16"/>
                          <a:pt x="23" y="16"/>
                        </a:cubicBezTo>
                        <a:close/>
                        <a:moveTo>
                          <a:pt x="24" y="16"/>
                        </a:moveTo>
                        <a:cubicBezTo>
                          <a:pt x="23" y="16"/>
                          <a:pt x="23" y="16"/>
                          <a:pt x="23" y="16"/>
                        </a:cubicBezTo>
                        <a:lnTo>
                          <a:pt x="24" y="16"/>
                        </a:lnTo>
                        <a:close/>
                        <a:moveTo>
                          <a:pt x="0" y="0"/>
                        </a:moveTo>
                        <a:cubicBezTo>
                          <a:pt x="9" y="2"/>
                          <a:pt x="13" y="5"/>
                          <a:pt x="16" y="8"/>
                        </a:cubicBezTo>
                        <a:cubicBezTo>
                          <a:pt x="13" y="5"/>
                          <a:pt x="9" y="2"/>
                          <a:pt x="0" y="0"/>
                        </a:cubicBezTo>
                        <a:close/>
                        <a:moveTo>
                          <a:pt x="0" y="0"/>
                        </a:moveTo>
                        <a:cubicBezTo>
                          <a:pt x="0" y="0"/>
                          <a:pt x="0" y="0"/>
                          <a:pt x="0" y="0"/>
                        </a:cubicBezTo>
                        <a:close/>
                      </a:path>
                    </a:pathLst>
                  </a:custGeom>
                  <a:solidFill>
                    <a:srgbClr val="C5C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0" name="Freeform 7777">
                    <a:extLst>
                      <a:ext uri="{FF2B5EF4-FFF2-40B4-BE49-F238E27FC236}">
                        <a16:creationId xmlns:a16="http://schemas.microsoft.com/office/drawing/2014/main" xmlns="" id="{4DECA93A-7123-42BD-BEC6-FDB90F55FC50}"/>
                      </a:ext>
                    </a:extLst>
                  </p:cNvPr>
                  <p:cNvSpPr>
                    <a:spLocks noEditPoints="1"/>
                  </p:cNvSpPr>
                  <p:nvPr/>
                </p:nvSpPr>
                <p:spPr bwMode="auto">
                  <a:xfrm>
                    <a:off x="3970" y="1927"/>
                    <a:ext cx="21" cy="19"/>
                  </a:xfrm>
                  <a:custGeom>
                    <a:avLst/>
                    <a:gdLst>
                      <a:gd name="T0" fmla="*/ 23 w 28"/>
                      <a:gd name="T1" fmla="*/ 20 h 25"/>
                      <a:gd name="T2" fmla="*/ 4 w 28"/>
                      <a:gd name="T3" fmla="*/ 9 h 25"/>
                      <a:gd name="T4" fmla="*/ 5 w 28"/>
                      <a:gd name="T5" fmla="*/ 3 h 25"/>
                      <a:gd name="T6" fmla="*/ 9 w 28"/>
                      <a:gd name="T7" fmla="*/ 2 h 25"/>
                      <a:gd name="T8" fmla="*/ 22 w 28"/>
                      <a:gd name="T9" fmla="*/ 7 h 25"/>
                      <a:gd name="T10" fmla="*/ 23 w 28"/>
                      <a:gd name="T11" fmla="*/ 20 h 25"/>
                      <a:gd name="T12" fmla="*/ 7 w 28"/>
                      <a:gd name="T13" fmla="*/ 0 h 25"/>
                      <a:gd name="T14" fmla="*/ 7 w 28"/>
                      <a:gd name="T15" fmla="*/ 0 h 25"/>
                      <a:gd name="T16" fmla="*/ 7 w 28"/>
                      <a:gd name="T17" fmla="*/ 0 h 25"/>
                      <a:gd name="T18" fmla="*/ 6 w 28"/>
                      <a:gd name="T19" fmla="*/ 0 h 25"/>
                      <a:gd name="T20" fmla="*/ 5 w 28"/>
                      <a:gd name="T21" fmla="*/ 0 h 25"/>
                      <a:gd name="T22" fmla="*/ 2 w 28"/>
                      <a:gd name="T23" fmla="*/ 1 h 25"/>
                      <a:gd name="T24" fmla="*/ 2 w 28"/>
                      <a:gd name="T25" fmla="*/ 1 h 25"/>
                      <a:gd name="T26" fmla="*/ 0 w 28"/>
                      <a:gd name="T27" fmla="*/ 6 h 25"/>
                      <a:gd name="T28" fmla="*/ 1 w 28"/>
                      <a:gd name="T29" fmla="*/ 9 h 25"/>
                      <a:gd name="T30" fmla="*/ 1 w 28"/>
                      <a:gd name="T31" fmla="*/ 9 h 25"/>
                      <a:gd name="T32" fmla="*/ 1 w 28"/>
                      <a:gd name="T33" fmla="*/ 9 h 25"/>
                      <a:gd name="T34" fmla="*/ 1 w 28"/>
                      <a:gd name="T35" fmla="*/ 9 h 25"/>
                      <a:gd name="T36" fmla="*/ 17 w 28"/>
                      <a:gd name="T37" fmla="*/ 17 h 25"/>
                      <a:gd name="T38" fmla="*/ 24 w 28"/>
                      <a:gd name="T39" fmla="*/ 25 h 25"/>
                      <a:gd name="T40" fmla="*/ 24 w 28"/>
                      <a:gd name="T41" fmla="*/ 25 h 25"/>
                      <a:gd name="T42" fmla="*/ 25 w 28"/>
                      <a:gd name="T43" fmla="*/ 25 h 25"/>
                      <a:gd name="T44" fmla="*/ 28 w 28"/>
                      <a:gd name="T45" fmla="*/ 20 h 25"/>
                      <a:gd name="T46" fmla="*/ 28 w 28"/>
                      <a:gd name="T47" fmla="*/ 18 h 25"/>
                      <a:gd name="T48" fmla="*/ 26 w 28"/>
                      <a:gd name="T49" fmla="*/ 11 h 25"/>
                      <a:gd name="T50" fmla="*/ 24 w 28"/>
                      <a:gd name="T51" fmla="*/ 7 h 25"/>
                      <a:gd name="T52" fmla="*/ 7 w 28"/>
                      <a:gd name="T53" fmla="*/ 0 h 25"/>
                      <a:gd name="T54" fmla="*/ 7 w 28"/>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5">
                        <a:moveTo>
                          <a:pt x="23" y="20"/>
                        </a:moveTo>
                        <a:cubicBezTo>
                          <a:pt x="18" y="20"/>
                          <a:pt x="19" y="11"/>
                          <a:pt x="4" y="9"/>
                        </a:cubicBezTo>
                        <a:cubicBezTo>
                          <a:pt x="4" y="9"/>
                          <a:pt x="2" y="6"/>
                          <a:pt x="5" y="3"/>
                        </a:cubicBezTo>
                        <a:cubicBezTo>
                          <a:pt x="6" y="2"/>
                          <a:pt x="8" y="2"/>
                          <a:pt x="9" y="2"/>
                        </a:cubicBezTo>
                        <a:cubicBezTo>
                          <a:pt x="14" y="2"/>
                          <a:pt x="20" y="4"/>
                          <a:pt x="22" y="7"/>
                        </a:cubicBezTo>
                        <a:cubicBezTo>
                          <a:pt x="26" y="12"/>
                          <a:pt x="28" y="20"/>
                          <a:pt x="23" y="20"/>
                        </a:cubicBezTo>
                        <a:close/>
                        <a:moveTo>
                          <a:pt x="7" y="0"/>
                        </a:moveTo>
                        <a:cubicBezTo>
                          <a:pt x="7" y="0"/>
                          <a:pt x="7" y="0"/>
                          <a:pt x="7" y="0"/>
                        </a:cubicBezTo>
                        <a:cubicBezTo>
                          <a:pt x="7" y="0"/>
                          <a:pt x="7" y="0"/>
                          <a:pt x="7" y="0"/>
                        </a:cubicBezTo>
                        <a:cubicBezTo>
                          <a:pt x="6" y="0"/>
                          <a:pt x="6" y="0"/>
                          <a:pt x="6" y="0"/>
                        </a:cubicBezTo>
                        <a:cubicBezTo>
                          <a:pt x="5" y="0"/>
                          <a:pt x="5" y="0"/>
                          <a:pt x="5" y="0"/>
                        </a:cubicBezTo>
                        <a:cubicBezTo>
                          <a:pt x="4" y="0"/>
                          <a:pt x="3" y="1"/>
                          <a:pt x="2" y="1"/>
                        </a:cubicBezTo>
                        <a:cubicBezTo>
                          <a:pt x="2" y="1"/>
                          <a:pt x="2" y="1"/>
                          <a:pt x="2" y="1"/>
                        </a:cubicBezTo>
                        <a:cubicBezTo>
                          <a:pt x="0" y="3"/>
                          <a:pt x="0" y="5"/>
                          <a:pt x="0" y="6"/>
                        </a:cubicBezTo>
                        <a:cubicBezTo>
                          <a:pt x="0" y="8"/>
                          <a:pt x="1" y="9"/>
                          <a:pt x="1" y="9"/>
                        </a:cubicBezTo>
                        <a:cubicBezTo>
                          <a:pt x="1" y="9"/>
                          <a:pt x="1" y="9"/>
                          <a:pt x="1" y="9"/>
                        </a:cubicBezTo>
                        <a:cubicBezTo>
                          <a:pt x="1" y="9"/>
                          <a:pt x="1" y="9"/>
                          <a:pt x="1" y="9"/>
                        </a:cubicBezTo>
                        <a:cubicBezTo>
                          <a:pt x="1" y="9"/>
                          <a:pt x="1" y="9"/>
                          <a:pt x="1" y="9"/>
                        </a:cubicBezTo>
                        <a:cubicBezTo>
                          <a:pt x="10" y="11"/>
                          <a:pt x="14" y="14"/>
                          <a:pt x="17" y="17"/>
                        </a:cubicBezTo>
                        <a:cubicBezTo>
                          <a:pt x="20" y="21"/>
                          <a:pt x="21" y="25"/>
                          <a:pt x="24" y="25"/>
                        </a:cubicBezTo>
                        <a:cubicBezTo>
                          <a:pt x="24" y="25"/>
                          <a:pt x="24" y="25"/>
                          <a:pt x="24" y="25"/>
                        </a:cubicBezTo>
                        <a:cubicBezTo>
                          <a:pt x="25" y="25"/>
                          <a:pt x="25" y="25"/>
                          <a:pt x="25" y="25"/>
                        </a:cubicBezTo>
                        <a:cubicBezTo>
                          <a:pt x="27" y="25"/>
                          <a:pt x="28" y="23"/>
                          <a:pt x="28" y="20"/>
                        </a:cubicBezTo>
                        <a:cubicBezTo>
                          <a:pt x="28" y="19"/>
                          <a:pt x="28" y="19"/>
                          <a:pt x="28" y="18"/>
                        </a:cubicBezTo>
                        <a:cubicBezTo>
                          <a:pt x="28" y="16"/>
                          <a:pt x="27" y="13"/>
                          <a:pt x="26" y="11"/>
                        </a:cubicBezTo>
                        <a:cubicBezTo>
                          <a:pt x="25" y="10"/>
                          <a:pt x="25" y="8"/>
                          <a:pt x="24" y="7"/>
                        </a:cubicBezTo>
                        <a:cubicBezTo>
                          <a:pt x="20" y="3"/>
                          <a:pt x="13" y="0"/>
                          <a:pt x="7" y="0"/>
                        </a:cubicBezTo>
                        <a:cubicBezTo>
                          <a:pt x="7" y="0"/>
                          <a:pt x="7" y="0"/>
                          <a:pt x="7"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1" name="Freeform 7778">
                    <a:extLst>
                      <a:ext uri="{FF2B5EF4-FFF2-40B4-BE49-F238E27FC236}">
                        <a16:creationId xmlns:a16="http://schemas.microsoft.com/office/drawing/2014/main" xmlns="" id="{C41A1636-6084-4FFD-8D19-BBC1A1303837}"/>
                      </a:ext>
                    </a:extLst>
                  </p:cNvPr>
                  <p:cNvSpPr>
                    <a:spLocks noEditPoints="1"/>
                  </p:cNvSpPr>
                  <p:nvPr/>
                </p:nvSpPr>
                <p:spPr bwMode="auto">
                  <a:xfrm>
                    <a:off x="3970" y="1926"/>
                    <a:ext cx="22" cy="21"/>
                  </a:xfrm>
                  <a:custGeom>
                    <a:avLst/>
                    <a:gdLst>
                      <a:gd name="T0" fmla="*/ 18 w 30"/>
                      <a:gd name="T1" fmla="*/ 19 h 27"/>
                      <a:gd name="T2" fmla="*/ 1 w 30"/>
                      <a:gd name="T3" fmla="*/ 11 h 27"/>
                      <a:gd name="T4" fmla="*/ 2 w 30"/>
                      <a:gd name="T5" fmla="*/ 10 h 27"/>
                      <a:gd name="T6" fmla="*/ 2 w 30"/>
                      <a:gd name="T7" fmla="*/ 10 h 27"/>
                      <a:gd name="T8" fmla="*/ 2 w 30"/>
                      <a:gd name="T9" fmla="*/ 10 h 27"/>
                      <a:gd name="T10" fmla="*/ 1 w 30"/>
                      <a:gd name="T11" fmla="*/ 11 h 27"/>
                      <a:gd name="T12" fmla="*/ 1 w 30"/>
                      <a:gd name="T13" fmla="*/ 11 h 27"/>
                      <a:gd name="T14" fmla="*/ 1 w 30"/>
                      <a:gd name="T15" fmla="*/ 11 h 27"/>
                      <a:gd name="T16" fmla="*/ 0 w 30"/>
                      <a:gd name="T17" fmla="*/ 7 h 27"/>
                      <a:gd name="T18" fmla="*/ 3 w 30"/>
                      <a:gd name="T19" fmla="*/ 2 h 27"/>
                      <a:gd name="T20" fmla="*/ 9 w 30"/>
                      <a:gd name="T21" fmla="*/ 0 h 27"/>
                      <a:gd name="T22" fmla="*/ 25 w 30"/>
                      <a:gd name="T23" fmla="*/ 8 h 27"/>
                      <a:gd name="T24" fmla="*/ 30 w 30"/>
                      <a:gd name="T25" fmla="*/ 21 h 27"/>
                      <a:gd name="T26" fmla="*/ 26 w 30"/>
                      <a:gd name="T27" fmla="*/ 27 h 27"/>
                      <a:gd name="T28" fmla="*/ 25 w 30"/>
                      <a:gd name="T29" fmla="*/ 27 h 27"/>
                      <a:gd name="T30" fmla="*/ 18 w 30"/>
                      <a:gd name="T31" fmla="*/ 19 h 27"/>
                      <a:gd name="T32" fmla="*/ 19 w 30"/>
                      <a:gd name="T33" fmla="*/ 19 h 27"/>
                      <a:gd name="T34" fmla="*/ 25 w 30"/>
                      <a:gd name="T35" fmla="*/ 25 h 27"/>
                      <a:gd name="T36" fmla="*/ 26 w 30"/>
                      <a:gd name="T37" fmla="*/ 25 h 27"/>
                      <a:gd name="T38" fmla="*/ 29 w 30"/>
                      <a:gd name="T39" fmla="*/ 21 h 27"/>
                      <a:gd name="T40" fmla="*/ 24 w 30"/>
                      <a:gd name="T41" fmla="*/ 9 h 27"/>
                      <a:gd name="T42" fmla="*/ 9 w 30"/>
                      <a:gd name="T43" fmla="*/ 1 h 27"/>
                      <a:gd name="T44" fmla="*/ 3 w 30"/>
                      <a:gd name="T45" fmla="*/ 3 h 27"/>
                      <a:gd name="T46" fmla="*/ 1 w 30"/>
                      <a:gd name="T47" fmla="*/ 7 h 27"/>
                      <a:gd name="T48" fmla="*/ 2 w 30"/>
                      <a:gd name="T49" fmla="*/ 10 h 27"/>
                      <a:gd name="T50" fmla="*/ 19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8" y="19"/>
                        </a:moveTo>
                        <a:cubicBezTo>
                          <a:pt x="15" y="16"/>
                          <a:pt x="11" y="12"/>
                          <a:pt x="1" y="11"/>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0" y="9"/>
                          <a:pt x="0" y="7"/>
                        </a:cubicBezTo>
                        <a:cubicBezTo>
                          <a:pt x="0" y="5"/>
                          <a:pt x="1" y="3"/>
                          <a:pt x="3" y="2"/>
                        </a:cubicBezTo>
                        <a:cubicBezTo>
                          <a:pt x="4" y="0"/>
                          <a:pt x="7" y="0"/>
                          <a:pt x="9" y="0"/>
                        </a:cubicBezTo>
                        <a:cubicBezTo>
                          <a:pt x="15" y="0"/>
                          <a:pt x="22" y="3"/>
                          <a:pt x="25" y="8"/>
                        </a:cubicBezTo>
                        <a:cubicBezTo>
                          <a:pt x="28" y="12"/>
                          <a:pt x="30" y="17"/>
                          <a:pt x="30" y="21"/>
                        </a:cubicBezTo>
                        <a:cubicBezTo>
                          <a:pt x="30" y="24"/>
                          <a:pt x="29" y="27"/>
                          <a:pt x="26" y="27"/>
                        </a:cubicBezTo>
                        <a:cubicBezTo>
                          <a:pt x="25" y="27"/>
                          <a:pt x="25" y="27"/>
                          <a:pt x="25" y="27"/>
                        </a:cubicBezTo>
                        <a:cubicBezTo>
                          <a:pt x="22" y="26"/>
                          <a:pt x="20" y="23"/>
                          <a:pt x="18" y="19"/>
                        </a:cubicBezTo>
                        <a:close/>
                        <a:moveTo>
                          <a:pt x="19" y="19"/>
                        </a:moveTo>
                        <a:cubicBezTo>
                          <a:pt x="22" y="22"/>
                          <a:pt x="23" y="25"/>
                          <a:pt x="25" y="25"/>
                        </a:cubicBezTo>
                        <a:cubicBezTo>
                          <a:pt x="26" y="25"/>
                          <a:pt x="26" y="25"/>
                          <a:pt x="26" y="25"/>
                        </a:cubicBezTo>
                        <a:cubicBezTo>
                          <a:pt x="28" y="25"/>
                          <a:pt x="29" y="24"/>
                          <a:pt x="29" y="21"/>
                        </a:cubicBezTo>
                        <a:cubicBezTo>
                          <a:pt x="29" y="18"/>
                          <a:pt x="27" y="12"/>
                          <a:pt x="24" y="9"/>
                        </a:cubicBezTo>
                        <a:cubicBezTo>
                          <a:pt x="21" y="5"/>
                          <a:pt x="14" y="2"/>
                          <a:pt x="9" y="1"/>
                        </a:cubicBezTo>
                        <a:cubicBezTo>
                          <a:pt x="7" y="1"/>
                          <a:pt x="5" y="2"/>
                          <a:pt x="3" y="3"/>
                        </a:cubicBezTo>
                        <a:cubicBezTo>
                          <a:pt x="2" y="4"/>
                          <a:pt x="1" y="6"/>
                          <a:pt x="1" y="7"/>
                        </a:cubicBezTo>
                        <a:cubicBezTo>
                          <a:pt x="1" y="8"/>
                          <a:pt x="2" y="9"/>
                          <a:pt x="2" y="10"/>
                        </a:cubicBezTo>
                        <a:cubicBezTo>
                          <a:pt x="11" y="11"/>
                          <a:pt x="16" y="15"/>
                          <a:pt x="19"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2" name="Freeform 7779">
                    <a:extLst>
                      <a:ext uri="{FF2B5EF4-FFF2-40B4-BE49-F238E27FC236}">
                        <a16:creationId xmlns:a16="http://schemas.microsoft.com/office/drawing/2014/main" xmlns="" id="{00336087-E471-4084-9015-3A980BC75475}"/>
                      </a:ext>
                    </a:extLst>
                  </p:cNvPr>
                  <p:cNvSpPr>
                    <a:spLocks/>
                  </p:cNvSpPr>
                  <p:nvPr/>
                </p:nvSpPr>
                <p:spPr bwMode="auto">
                  <a:xfrm>
                    <a:off x="3974" y="1929"/>
                    <a:ext cx="17" cy="11"/>
                  </a:xfrm>
                  <a:custGeom>
                    <a:avLst/>
                    <a:gdLst>
                      <a:gd name="T0" fmla="*/ 3 w 22"/>
                      <a:gd name="T1" fmla="*/ 2 h 14"/>
                      <a:gd name="T2" fmla="*/ 17 w 22"/>
                      <a:gd name="T3" fmla="*/ 6 h 14"/>
                      <a:gd name="T4" fmla="*/ 15 w 22"/>
                      <a:gd name="T5" fmla="*/ 11 h 14"/>
                      <a:gd name="T6" fmla="*/ 8 w 22"/>
                      <a:gd name="T7" fmla="*/ 4 h 14"/>
                      <a:gd name="T8" fmla="*/ 3 w 22"/>
                      <a:gd name="T9" fmla="*/ 2 h 14"/>
                    </a:gdLst>
                    <a:ahLst/>
                    <a:cxnLst>
                      <a:cxn ang="0">
                        <a:pos x="T0" y="T1"/>
                      </a:cxn>
                      <a:cxn ang="0">
                        <a:pos x="T2" y="T3"/>
                      </a:cxn>
                      <a:cxn ang="0">
                        <a:pos x="T4" y="T5"/>
                      </a:cxn>
                      <a:cxn ang="0">
                        <a:pos x="T6" y="T7"/>
                      </a:cxn>
                      <a:cxn ang="0">
                        <a:pos x="T8" y="T9"/>
                      </a:cxn>
                    </a:cxnLst>
                    <a:rect l="0" t="0" r="r" b="b"/>
                    <a:pathLst>
                      <a:path w="22" h="14">
                        <a:moveTo>
                          <a:pt x="3" y="2"/>
                        </a:moveTo>
                        <a:cubicBezTo>
                          <a:pt x="3" y="2"/>
                          <a:pt x="12" y="0"/>
                          <a:pt x="17" y="6"/>
                        </a:cubicBezTo>
                        <a:cubicBezTo>
                          <a:pt x="22" y="13"/>
                          <a:pt x="17" y="14"/>
                          <a:pt x="15" y="11"/>
                        </a:cubicBezTo>
                        <a:cubicBezTo>
                          <a:pt x="14" y="8"/>
                          <a:pt x="15" y="5"/>
                          <a:pt x="8" y="4"/>
                        </a:cubicBezTo>
                        <a:cubicBezTo>
                          <a:pt x="1" y="4"/>
                          <a:pt x="0" y="2"/>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3" name="Freeform 7780">
                    <a:extLst>
                      <a:ext uri="{FF2B5EF4-FFF2-40B4-BE49-F238E27FC236}">
                        <a16:creationId xmlns:a16="http://schemas.microsoft.com/office/drawing/2014/main" xmlns="" id="{D3406408-48B2-4D71-8BB4-8AA66E079EB8}"/>
                      </a:ext>
                    </a:extLst>
                  </p:cNvPr>
                  <p:cNvSpPr>
                    <a:spLocks/>
                  </p:cNvSpPr>
                  <p:nvPr/>
                </p:nvSpPr>
                <p:spPr bwMode="auto">
                  <a:xfrm>
                    <a:off x="4201" y="2263"/>
                    <a:ext cx="8" cy="17"/>
                  </a:xfrm>
                  <a:custGeom>
                    <a:avLst/>
                    <a:gdLst>
                      <a:gd name="T0" fmla="*/ 4 w 10"/>
                      <a:gd name="T1" fmla="*/ 0 h 22"/>
                      <a:gd name="T2" fmla="*/ 7 w 10"/>
                      <a:gd name="T3" fmla="*/ 4 h 22"/>
                      <a:gd name="T4" fmla="*/ 8 w 10"/>
                      <a:gd name="T5" fmla="*/ 12 h 22"/>
                      <a:gd name="T6" fmla="*/ 10 w 10"/>
                      <a:gd name="T7" fmla="*/ 18 h 22"/>
                      <a:gd name="T8" fmla="*/ 8 w 10"/>
                      <a:gd name="T9" fmla="*/ 19 h 22"/>
                      <a:gd name="T10" fmla="*/ 6 w 10"/>
                      <a:gd name="T11" fmla="*/ 20 h 22"/>
                      <a:gd name="T12" fmla="*/ 3 w 10"/>
                      <a:gd name="T13" fmla="*/ 15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7" y="4"/>
                        </a:cubicBezTo>
                        <a:cubicBezTo>
                          <a:pt x="6" y="9"/>
                          <a:pt x="7" y="10"/>
                          <a:pt x="8" y="12"/>
                        </a:cubicBezTo>
                        <a:cubicBezTo>
                          <a:pt x="9" y="15"/>
                          <a:pt x="10" y="16"/>
                          <a:pt x="10" y="18"/>
                        </a:cubicBezTo>
                        <a:cubicBezTo>
                          <a:pt x="10" y="19"/>
                          <a:pt x="9" y="19"/>
                          <a:pt x="8" y="19"/>
                        </a:cubicBezTo>
                        <a:cubicBezTo>
                          <a:pt x="8" y="19"/>
                          <a:pt x="7" y="19"/>
                          <a:pt x="6" y="20"/>
                        </a:cubicBezTo>
                        <a:cubicBezTo>
                          <a:pt x="5" y="22"/>
                          <a:pt x="3" y="18"/>
                          <a:pt x="3" y="15"/>
                        </a:cubicBezTo>
                        <a:cubicBezTo>
                          <a:pt x="3" y="11"/>
                          <a:pt x="3" y="8"/>
                          <a:pt x="2" y="6"/>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4" name="Freeform 7781">
                    <a:extLst>
                      <a:ext uri="{FF2B5EF4-FFF2-40B4-BE49-F238E27FC236}">
                        <a16:creationId xmlns:a16="http://schemas.microsoft.com/office/drawing/2014/main" xmlns="" id="{DF6A79F5-B180-4040-9C65-31258F3895C0}"/>
                      </a:ext>
                    </a:extLst>
                  </p:cNvPr>
                  <p:cNvSpPr>
                    <a:spLocks noEditPoints="1"/>
                  </p:cNvSpPr>
                  <p:nvPr/>
                </p:nvSpPr>
                <p:spPr bwMode="auto">
                  <a:xfrm>
                    <a:off x="4202" y="2263"/>
                    <a:ext cx="7" cy="16"/>
                  </a:xfrm>
                  <a:custGeom>
                    <a:avLst/>
                    <a:gdLst>
                      <a:gd name="T0" fmla="*/ 5 w 9"/>
                      <a:gd name="T1" fmla="*/ 20 h 21"/>
                      <a:gd name="T2" fmla="*/ 4 w 9"/>
                      <a:gd name="T3" fmla="*/ 21 h 21"/>
                      <a:gd name="T4" fmla="*/ 2 w 9"/>
                      <a:gd name="T5" fmla="*/ 16 h 21"/>
                      <a:gd name="T6" fmla="*/ 2 w 9"/>
                      <a:gd name="T7" fmla="*/ 15 h 21"/>
                      <a:gd name="T8" fmla="*/ 2 w 9"/>
                      <a:gd name="T9" fmla="*/ 12 h 21"/>
                      <a:gd name="T10" fmla="*/ 1 w 9"/>
                      <a:gd name="T11" fmla="*/ 6 h 21"/>
                      <a:gd name="T12" fmla="*/ 0 w 9"/>
                      <a:gd name="T13" fmla="*/ 4 h 21"/>
                      <a:gd name="T14" fmla="*/ 0 w 9"/>
                      <a:gd name="T15" fmla="*/ 1 h 21"/>
                      <a:gd name="T16" fmla="*/ 2 w 9"/>
                      <a:gd name="T17" fmla="*/ 0 h 21"/>
                      <a:gd name="T18" fmla="*/ 3 w 9"/>
                      <a:gd name="T19" fmla="*/ 0 h 21"/>
                      <a:gd name="T20" fmla="*/ 6 w 9"/>
                      <a:gd name="T21" fmla="*/ 3 h 21"/>
                      <a:gd name="T22" fmla="*/ 6 w 9"/>
                      <a:gd name="T23" fmla="*/ 5 h 21"/>
                      <a:gd name="T24" fmla="*/ 6 w 9"/>
                      <a:gd name="T25" fmla="*/ 7 h 21"/>
                      <a:gd name="T26" fmla="*/ 8 w 9"/>
                      <a:gd name="T27" fmla="*/ 12 h 21"/>
                      <a:gd name="T28" fmla="*/ 9 w 9"/>
                      <a:gd name="T29" fmla="*/ 17 h 21"/>
                      <a:gd name="T30" fmla="*/ 9 w 9"/>
                      <a:gd name="T31" fmla="*/ 18 h 21"/>
                      <a:gd name="T32" fmla="*/ 8 w 9"/>
                      <a:gd name="T33" fmla="*/ 19 h 21"/>
                      <a:gd name="T34" fmla="*/ 7 w 9"/>
                      <a:gd name="T35" fmla="*/ 19 h 21"/>
                      <a:gd name="T36" fmla="*/ 7 w 9"/>
                      <a:gd name="T37" fmla="*/ 19 h 21"/>
                      <a:gd name="T38" fmla="*/ 5 w 9"/>
                      <a:gd name="T39" fmla="*/ 20 h 21"/>
                      <a:gd name="T40" fmla="*/ 5 w 9"/>
                      <a:gd name="T41" fmla="*/ 20 h 21"/>
                      <a:gd name="T42" fmla="*/ 7 w 9"/>
                      <a:gd name="T43" fmla="*/ 18 h 21"/>
                      <a:gd name="T44" fmla="*/ 7 w 9"/>
                      <a:gd name="T45" fmla="*/ 18 h 21"/>
                      <a:gd name="T46" fmla="*/ 7 w 9"/>
                      <a:gd name="T47" fmla="*/ 18 h 21"/>
                      <a:gd name="T48" fmla="*/ 8 w 9"/>
                      <a:gd name="T49" fmla="*/ 18 h 21"/>
                      <a:gd name="T50" fmla="*/ 9 w 9"/>
                      <a:gd name="T51" fmla="*/ 18 h 21"/>
                      <a:gd name="T52" fmla="*/ 9 w 9"/>
                      <a:gd name="T53" fmla="*/ 17 h 21"/>
                      <a:gd name="T54" fmla="*/ 7 w 9"/>
                      <a:gd name="T55" fmla="*/ 13 h 21"/>
                      <a:gd name="T56" fmla="*/ 5 w 9"/>
                      <a:gd name="T57" fmla="*/ 7 h 21"/>
                      <a:gd name="T58" fmla="*/ 5 w 9"/>
                      <a:gd name="T59" fmla="*/ 4 h 21"/>
                      <a:gd name="T60" fmla="*/ 5 w 9"/>
                      <a:gd name="T61" fmla="*/ 3 h 21"/>
                      <a:gd name="T62" fmla="*/ 3 w 9"/>
                      <a:gd name="T63" fmla="*/ 1 h 21"/>
                      <a:gd name="T64" fmla="*/ 3 w 9"/>
                      <a:gd name="T65" fmla="*/ 0 h 21"/>
                      <a:gd name="T66" fmla="*/ 3 w 9"/>
                      <a:gd name="T67" fmla="*/ 1 h 21"/>
                      <a:gd name="T68" fmla="*/ 3 w 9"/>
                      <a:gd name="T69" fmla="*/ 1 h 21"/>
                      <a:gd name="T70" fmla="*/ 0 w 9"/>
                      <a:gd name="T71" fmla="*/ 4 h 21"/>
                      <a:gd name="T72" fmla="*/ 1 w 9"/>
                      <a:gd name="T73" fmla="*/ 6 h 21"/>
                      <a:gd name="T74" fmla="*/ 3 w 9"/>
                      <a:gd name="T75" fmla="*/ 12 h 21"/>
                      <a:gd name="T76" fmla="*/ 3 w 9"/>
                      <a:gd name="T77" fmla="*/ 15 h 21"/>
                      <a:gd name="T78" fmla="*/ 3 w 9"/>
                      <a:gd name="T79" fmla="*/ 16 h 21"/>
                      <a:gd name="T80" fmla="*/ 3 w 9"/>
                      <a:gd name="T81" fmla="*/ 19 h 21"/>
                      <a:gd name="T82" fmla="*/ 4 w 9"/>
                      <a:gd name="T83" fmla="*/ 20 h 21"/>
                      <a:gd name="T84" fmla="*/ 5 w 9"/>
                      <a:gd name="T8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1">
                        <a:moveTo>
                          <a:pt x="5" y="20"/>
                        </a:moveTo>
                        <a:cubicBezTo>
                          <a:pt x="5" y="21"/>
                          <a:pt x="5" y="21"/>
                          <a:pt x="4" y="21"/>
                        </a:cubicBezTo>
                        <a:cubicBezTo>
                          <a:pt x="3" y="21"/>
                          <a:pt x="3" y="18"/>
                          <a:pt x="2" y="16"/>
                        </a:cubicBezTo>
                        <a:cubicBezTo>
                          <a:pt x="2" y="15"/>
                          <a:pt x="2" y="15"/>
                          <a:pt x="2" y="15"/>
                        </a:cubicBezTo>
                        <a:cubicBezTo>
                          <a:pt x="2" y="14"/>
                          <a:pt x="2" y="13"/>
                          <a:pt x="2" y="12"/>
                        </a:cubicBezTo>
                        <a:cubicBezTo>
                          <a:pt x="2" y="10"/>
                          <a:pt x="1" y="7"/>
                          <a:pt x="1" y="6"/>
                        </a:cubicBezTo>
                        <a:cubicBezTo>
                          <a:pt x="0" y="6"/>
                          <a:pt x="0" y="5"/>
                          <a:pt x="0" y="4"/>
                        </a:cubicBezTo>
                        <a:cubicBezTo>
                          <a:pt x="0" y="3"/>
                          <a:pt x="0" y="2"/>
                          <a:pt x="0" y="1"/>
                        </a:cubicBezTo>
                        <a:cubicBezTo>
                          <a:pt x="1" y="1"/>
                          <a:pt x="1" y="0"/>
                          <a:pt x="2" y="0"/>
                        </a:cubicBezTo>
                        <a:cubicBezTo>
                          <a:pt x="3" y="0"/>
                          <a:pt x="3" y="0"/>
                          <a:pt x="3" y="0"/>
                        </a:cubicBezTo>
                        <a:cubicBezTo>
                          <a:pt x="3" y="0"/>
                          <a:pt x="5" y="0"/>
                          <a:pt x="6" y="3"/>
                        </a:cubicBezTo>
                        <a:cubicBezTo>
                          <a:pt x="6" y="4"/>
                          <a:pt x="6" y="4"/>
                          <a:pt x="6" y="5"/>
                        </a:cubicBezTo>
                        <a:cubicBezTo>
                          <a:pt x="6" y="5"/>
                          <a:pt x="6" y="6"/>
                          <a:pt x="6" y="7"/>
                        </a:cubicBezTo>
                        <a:cubicBezTo>
                          <a:pt x="6" y="9"/>
                          <a:pt x="7" y="10"/>
                          <a:pt x="8" y="12"/>
                        </a:cubicBezTo>
                        <a:cubicBezTo>
                          <a:pt x="8" y="15"/>
                          <a:pt x="9" y="15"/>
                          <a:pt x="9" y="17"/>
                        </a:cubicBezTo>
                        <a:cubicBezTo>
                          <a:pt x="9" y="17"/>
                          <a:pt x="9" y="17"/>
                          <a:pt x="9" y="18"/>
                        </a:cubicBezTo>
                        <a:cubicBezTo>
                          <a:pt x="9" y="19"/>
                          <a:pt x="8" y="19"/>
                          <a:pt x="8" y="19"/>
                        </a:cubicBezTo>
                        <a:cubicBezTo>
                          <a:pt x="7" y="19"/>
                          <a:pt x="7" y="19"/>
                          <a:pt x="7" y="19"/>
                        </a:cubicBezTo>
                        <a:cubicBezTo>
                          <a:pt x="7" y="19"/>
                          <a:pt x="7" y="19"/>
                          <a:pt x="7" y="19"/>
                        </a:cubicBezTo>
                        <a:cubicBezTo>
                          <a:pt x="6" y="19"/>
                          <a:pt x="6" y="19"/>
                          <a:pt x="5" y="20"/>
                        </a:cubicBezTo>
                        <a:close/>
                        <a:moveTo>
                          <a:pt x="5" y="20"/>
                        </a:moveTo>
                        <a:cubicBezTo>
                          <a:pt x="6" y="19"/>
                          <a:pt x="6" y="18"/>
                          <a:pt x="7" y="18"/>
                        </a:cubicBezTo>
                        <a:cubicBezTo>
                          <a:pt x="7" y="18"/>
                          <a:pt x="7" y="18"/>
                          <a:pt x="7" y="18"/>
                        </a:cubicBezTo>
                        <a:cubicBezTo>
                          <a:pt x="7" y="18"/>
                          <a:pt x="7" y="18"/>
                          <a:pt x="7" y="18"/>
                        </a:cubicBezTo>
                        <a:cubicBezTo>
                          <a:pt x="8" y="18"/>
                          <a:pt x="8" y="18"/>
                          <a:pt x="8" y="18"/>
                        </a:cubicBezTo>
                        <a:cubicBezTo>
                          <a:pt x="8" y="18"/>
                          <a:pt x="8" y="18"/>
                          <a:pt x="9" y="18"/>
                        </a:cubicBezTo>
                        <a:cubicBezTo>
                          <a:pt x="9" y="17"/>
                          <a:pt x="9" y="17"/>
                          <a:pt x="9" y="17"/>
                        </a:cubicBezTo>
                        <a:cubicBezTo>
                          <a:pt x="9" y="16"/>
                          <a:pt x="8" y="15"/>
                          <a:pt x="7" y="13"/>
                        </a:cubicBezTo>
                        <a:cubicBezTo>
                          <a:pt x="6" y="10"/>
                          <a:pt x="6" y="9"/>
                          <a:pt x="5" y="7"/>
                        </a:cubicBezTo>
                        <a:cubicBezTo>
                          <a:pt x="5" y="6"/>
                          <a:pt x="5" y="5"/>
                          <a:pt x="5" y="4"/>
                        </a:cubicBezTo>
                        <a:cubicBezTo>
                          <a:pt x="5" y="3"/>
                          <a:pt x="5" y="3"/>
                          <a:pt x="5" y="3"/>
                        </a:cubicBezTo>
                        <a:cubicBezTo>
                          <a:pt x="5" y="1"/>
                          <a:pt x="3" y="1"/>
                          <a:pt x="3" y="1"/>
                        </a:cubicBezTo>
                        <a:cubicBezTo>
                          <a:pt x="3" y="0"/>
                          <a:pt x="3" y="0"/>
                          <a:pt x="3" y="0"/>
                        </a:cubicBezTo>
                        <a:cubicBezTo>
                          <a:pt x="3" y="1"/>
                          <a:pt x="3" y="1"/>
                          <a:pt x="3" y="1"/>
                        </a:cubicBezTo>
                        <a:cubicBezTo>
                          <a:pt x="3" y="1"/>
                          <a:pt x="3" y="1"/>
                          <a:pt x="3" y="1"/>
                        </a:cubicBezTo>
                        <a:cubicBezTo>
                          <a:pt x="0" y="1"/>
                          <a:pt x="0" y="2"/>
                          <a:pt x="0" y="4"/>
                        </a:cubicBezTo>
                        <a:cubicBezTo>
                          <a:pt x="0" y="5"/>
                          <a:pt x="1" y="5"/>
                          <a:pt x="1" y="6"/>
                        </a:cubicBezTo>
                        <a:cubicBezTo>
                          <a:pt x="2" y="7"/>
                          <a:pt x="2" y="9"/>
                          <a:pt x="3" y="12"/>
                        </a:cubicBezTo>
                        <a:cubicBezTo>
                          <a:pt x="3" y="13"/>
                          <a:pt x="3" y="14"/>
                          <a:pt x="3" y="15"/>
                        </a:cubicBezTo>
                        <a:cubicBezTo>
                          <a:pt x="3" y="15"/>
                          <a:pt x="3" y="15"/>
                          <a:pt x="3" y="16"/>
                        </a:cubicBezTo>
                        <a:cubicBezTo>
                          <a:pt x="3" y="17"/>
                          <a:pt x="3" y="18"/>
                          <a:pt x="3" y="19"/>
                        </a:cubicBezTo>
                        <a:cubicBezTo>
                          <a:pt x="4" y="20"/>
                          <a:pt x="4" y="20"/>
                          <a:pt x="4" y="20"/>
                        </a:cubicBezTo>
                        <a:cubicBezTo>
                          <a:pt x="5" y="20"/>
                          <a:pt x="5" y="20"/>
                          <a:pt x="5"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5" name="Freeform 7782">
                    <a:extLst>
                      <a:ext uri="{FF2B5EF4-FFF2-40B4-BE49-F238E27FC236}">
                        <a16:creationId xmlns:a16="http://schemas.microsoft.com/office/drawing/2014/main" xmlns="" id="{64A6889B-D0A7-43A5-8FE9-457B8BB24B45}"/>
                      </a:ext>
                    </a:extLst>
                  </p:cNvPr>
                  <p:cNvSpPr>
                    <a:spLocks noEditPoints="1"/>
                  </p:cNvSpPr>
                  <p:nvPr/>
                </p:nvSpPr>
                <p:spPr bwMode="auto">
                  <a:xfrm>
                    <a:off x="4202" y="2264"/>
                    <a:ext cx="7" cy="14"/>
                  </a:xfrm>
                  <a:custGeom>
                    <a:avLst/>
                    <a:gdLst>
                      <a:gd name="T0" fmla="*/ 3 w 9"/>
                      <a:gd name="T1" fmla="*/ 2 h 19"/>
                      <a:gd name="T2" fmla="*/ 3 w 9"/>
                      <a:gd name="T3" fmla="*/ 2 h 19"/>
                      <a:gd name="T4" fmla="*/ 4 w 9"/>
                      <a:gd name="T5" fmla="*/ 1 h 19"/>
                      <a:gd name="T6" fmla="*/ 4 w 9"/>
                      <a:gd name="T7" fmla="*/ 1 h 19"/>
                      <a:gd name="T8" fmla="*/ 5 w 9"/>
                      <a:gd name="T9" fmla="*/ 5 h 19"/>
                      <a:gd name="T10" fmla="*/ 6 w 9"/>
                      <a:gd name="T11" fmla="*/ 10 h 19"/>
                      <a:gd name="T12" fmla="*/ 8 w 9"/>
                      <a:gd name="T13" fmla="*/ 16 h 19"/>
                      <a:gd name="T14" fmla="*/ 7 w 9"/>
                      <a:gd name="T15" fmla="*/ 16 h 19"/>
                      <a:gd name="T16" fmla="*/ 7 w 9"/>
                      <a:gd name="T17" fmla="*/ 16 h 19"/>
                      <a:gd name="T18" fmla="*/ 6 w 9"/>
                      <a:gd name="T19" fmla="*/ 16 h 19"/>
                      <a:gd name="T20" fmla="*/ 5 w 9"/>
                      <a:gd name="T21" fmla="*/ 16 h 19"/>
                      <a:gd name="T22" fmla="*/ 4 w 9"/>
                      <a:gd name="T23" fmla="*/ 17 h 19"/>
                      <a:gd name="T24" fmla="*/ 3 w 9"/>
                      <a:gd name="T25" fmla="*/ 15 h 19"/>
                      <a:gd name="T26" fmla="*/ 2 w 9"/>
                      <a:gd name="T27" fmla="*/ 6 h 19"/>
                      <a:gd name="T28" fmla="*/ 2 w 9"/>
                      <a:gd name="T29" fmla="*/ 2 h 19"/>
                      <a:gd name="T30" fmla="*/ 2 w 9"/>
                      <a:gd name="T31" fmla="*/ 2 h 19"/>
                      <a:gd name="T32" fmla="*/ 3 w 9"/>
                      <a:gd name="T33" fmla="*/ 2 h 19"/>
                      <a:gd name="T34" fmla="*/ 4 w 9"/>
                      <a:gd name="T35" fmla="*/ 0 h 19"/>
                      <a:gd name="T36" fmla="*/ 3 w 9"/>
                      <a:gd name="T37" fmla="*/ 0 h 19"/>
                      <a:gd name="T38" fmla="*/ 1 w 9"/>
                      <a:gd name="T39" fmla="*/ 1 h 19"/>
                      <a:gd name="T40" fmla="*/ 0 w 9"/>
                      <a:gd name="T41" fmla="*/ 1 h 19"/>
                      <a:gd name="T42" fmla="*/ 0 w 9"/>
                      <a:gd name="T43" fmla="*/ 3 h 19"/>
                      <a:gd name="T44" fmla="*/ 1 w 9"/>
                      <a:gd name="T45" fmla="*/ 5 h 19"/>
                      <a:gd name="T46" fmla="*/ 3 w 9"/>
                      <a:gd name="T47" fmla="*/ 11 h 19"/>
                      <a:gd name="T48" fmla="*/ 3 w 9"/>
                      <a:gd name="T49" fmla="*/ 14 h 19"/>
                      <a:gd name="T50" fmla="*/ 3 w 9"/>
                      <a:gd name="T51" fmla="*/ 15 h 19"/>
                      <a:gd name="T52" fmla="*/ 3 w 9"/>
                      <a:gd name="T53" fmla="*/ 18 h 19"/>
                      <a:gd name="T54" fmla="*/ 4 w 9"/>
                      <a:gd name="T55" fmla="*/ 19 h 19"/>
                      <a:gd name="T56" fmla="*/ 4 w 9"/>
                      <a:gd name="T57" fmla="*/ 19 h 19"/>
                      <a:gd name="T58" fmla="*/ 5 w 9"/>
                      <a:gd name="T59" fmla="*/ 19 h 19"/>
                      <a:gd name="T60" fmla="*/ 5 w 9"/>
                      <a:gd name="T61" fmla="*/ 19 h 19"/>
                      <a:gd name="T62" fmla="*/ 6 w 9"/>
                      <a:gd name="T63" fmla="*/ 17 h 19"/>
                      <a:gd name="T64" fmla="*/ 7 w 9"/>
                      <a:gd name="T65" fmla="*/ 17 h 19"/>
                      <a:gd name="T66" fmla="*/ 8 w 9"/>
                      <a:gd name="T67" fmla="*/ 17 h 19"/>
                      <a:gd name="T68" fmla="*/ 9 w 9"/>
                      <a:gd name="T69" fmla="*/ 17 h 19"/>
                      <a:gd name="T70" fmla="*/ 9 w 9"/>
                      <a:gd name="T71" fmla="*/ 16 h 19"/>
                      <a:gd name="T72" fmla="*/ 7 w 9"/>
                      <a:gd name="T73" fmla="*/ 12 h 19"/>
                      <a:gd name="T74" fmla="*/ 5 w 9"/>
                      <a:gd name="T75" fmla="*/ 6 h 19"/>
                      <a:gd name="T76" fmla="*/ 5 w 9"/>
                      <a:gd name="T77" fmla="*/ 3 h 19"/>
                      <a:gd name="T78" fmla="*/ 5 w 9"/>
                      <a:gd name="T79" fmla="*/ 2 h 19"/>
                      <a:gd name="T80" fmla="*/ 4 w 9"/>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9">
                        <a:moveTo>
                          <a:pt x="3" y="2"/>
                        </a:moveTo>
                        <a:cubicBezTo>
                          <a:pt x="3" y="2"/>
                          <a:pt x="3" y="2"/>
                          <a:pt x="3" y="2"/>
                        </a:cubicBezTo>
                        <a:cubicBezTo>
                          <a:pt x="4" y="1"/>
                          <a:pt x="4" y="1"/>
                          <a:pt x="4" y="1"/>
                        </a:cubicBezTo>
                        <a:cubicBezTo>
                          <a:pt x="4" y="1"/>
                          <a:pt x="4" y="1"/>
                          <a:pt x="4" y="1"/>
                        </a:cubicBezTo>
                        <a:cubicBezTo>
                          <a:pt x="4" y="1"/>
                          <a:pt x="5" y="3"/>
                          <a:pt x="5" y="5"/>
                        </a:cubicBezTo>
                        <a:cubicBezTo>
                          <a:pt x="5" y="7"/>
                          <a:pt x="5" y="9"/>
                          <a:pt x="6" y="10"/>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6"/>
                        </a:cubicBezTo>
                        <a:cubicBezTo>
                          <a:pt x="5" y="17"/>
                          <a:pt x="5" y="17"/>
                          <a:pt x="4" y="17"/>
                        </a:cubicBezTo>
                        <a:cubicBezTo>
                          <a:pt x="4" y="17"/>
                          <a:pt x="3" y="16"/>
                          <a:pt x="3" y="15"/>
                        </a:cubicBezTo>
                        <a:cubicBezTo>
                          <a:pt x="3" y="13"/>
                          <a:pt x="3" y="7"/>
                          <a:pt x="2" y="6"/>
                        </a:cubicBezTo>
                        <a:cubicBezTo>
                          <a:pt x="2" y="5"/>
                          <a:pt x="1" y="3"/>
                          <a:pt x="2" y="2"/>
                        </a:cubicBezTo>
                        <a:cubicBezTo>
                          <a:pt x="2" y="2"/>
                          <a:pt x="2" y="2"/>
                          <a:pt x="2" y="2"/>
                        </a:cubicBezTo>
                        <a:cubicBezTo>
                          <a:pt x="2" y="2"/>
                          <a:pt x="2" y="2"/>
                          <a:pt x="3" y="2"/>
                        </a:cubicBezTo>
                        <a:close/>
                        <a:moveTo>
                          <a:pt x="4" y="0"/>
                        </a:moveTo>
                        <a:cubicBezTo>
                          <a:pt x="3" y="0"/>
                          <a:pt x="3" y="0"/>
                          <a:pt x="3" y="0"/>
                        </a:cubicBezTo>
                        <a:cubicBezTo>
                          <a:pt x="2" y="0"/>
                          <a:pt x="1" y="0"/>
                          <a:pt x="1" y="1"/>
                        </a:cubicBezTo>
                        <a:cubicBezTo>
                          <a:pt x="0" y="1"/>
                          <a:pt x="0" y="1"/>
                          <a:pt x="0" y="1"/>
                        </a:cubicBezTo>
                        <a:cubicBezTo>
                          <a:pt x="0" y="2"/>
                          <a:pt x="0" y="2"/>
                          <a:pt x="0" y="3"/>
                        </a:cubicBezTo>
                        <a:cubicBezTo>
                          <a:pt x="0" y="4"/>
                          <a:pt x="1" y="4"/>
                          <a:pt x="1" y="5"/>
                        </a:cubicBezTo>
                        <a:cubicBezTo>
                          <a:pt x="2" y="6"/>
                          <a:pt x="2" y="8"/>
                          <a:pt x="3" y="11"/>
                        </a:cubicBezTo>
                        <a:cubicBezTo>
                          <a:pt x="3" y="12"/>
                          <a:pt x="3" y="13"/>
                          <a:pt x="3" y="14"/>
                        </a:cubicBezTo>
                        <a:cubicBezTo>
                          <a:pt x="3" y="14"/>
                          <a:pt x="3" y="14"/>
                          <a:pt x="3" y="15"/>
                        </a:cubicBezTo>
                        <a:cubicBezTo>
                          <a:pt x="3" y="16"/>
                          <a:pt x="3" y="17"/>
                          <a:pt x="3" y="18"/>
                        </a:cubicBezTo>
                        <a:cubicBezTo>
                          <a:pt x="4" y="19"/>
                          <a:pt x="4" y="19"/>
                          <a:pt x="4" y="19"/>
                        </a:cubicBezTo>
                        <a:cubicBezTo>
                          <a:pt x="4" y="19"/>
                          <a:pt x="4" y="19"/>
                          <a:pt x="4" y="19"/>
                        </a:cubicBezTo>
                        <a:cubicBezTo>
                          <a:pt x="5" y="19"/>
                          <a:pt x="5" y="19"/>
                          <a:pt x="5" y="19"/>
                        </a:cubicBezTo>
                        <a:cubicBezTo>
                          <a:pt x="5" y="19"/>
                          <a:pt x="5" y="19"/>
                          <a:pt x="5" y="19"/>
                        </a:cubicBezTo>
                        <a:cubicBezTo>
                          <a:pt x="5" y="18"/>
                          <a:pt x="5" y="17"/>
                          <a:pt x="6" y="17"/>
                        </a:cubicBezTo>
                        <a:cubicBezTo>
                          <a:pt x="6" y="17"/>
                          <a:pt x="7" y="17"/>
                          <a:pt x="7" y="17"/>
                        </a:cubicBezTo>
                        <a:cubicBezTo>
                          <a:pt x="8" y="17"/>
                          <a:pt x="8" y="17"/>
                          <a:pt x="8" y="17"/>
                        </a:cubicBezTo>
                        <a:cubicBezTo>
                          <a:pt x="9" y="17"/>
                          <a:pt x="9" y="17"/>
                          <a:pt x="9" y="17"/>
                        </a:cubicBezTo>
                        <a:cubicBezTo>
                          <a:pt x="9" y="16"/>
                          <a:pt x="9" y="16"/>
                          <a:pt x="9" y="16"/>
                        </a:cubicBezTo>
                        <a:cubicBezTo>
                          <a:pt x="9" y="15"/>
                          <a:pt x="8" y="14"/>
                          <a:pt x="7" y="12"/>
                        </a:cubicBezTo>
                        <a:cubicBezTo>
                          <a:pt x="6" y="9"/>
                          <a:pt x="6" y="8"/>
                          <a:pt x="5" y="6"/>
                        </a:cubicBezTo>
                        <a:cubicBezTo>
                          <a:pt x="5" y="5"/>
                          <a:pt x="5" y="4"/>
                          <a:pt x="5" y="3"/>
                        </a:cubicBezTo>
                        <a:cubicBezTo>
                          <a:pt x="5" y="2"/>
                          <a:pt x="5" y="2"/>
                          <a:pt x="5" y="2"/>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6" name="Freeform 7783">
                    <a:extLst>
                      <a:ext uri="{FF2B5EF4-FFF2-40B4-BE49-F238E27FC236}">
                        <a16:creationId xmlns:a16="http://schemas.microsoft.com/office/drawing/2014/main" xmlns="" id="{5F283DB8-D559-47B8-98BD-81B300141919}"/>
                      </a:ext>
                    </a:extLst>
                  </p:cNvPr>
                  <p:cNvSpPr>
                    <a:spLocks noEditPoints="1"/>
                  </p:cNvSpPr>
                  <p:nvPr/>
                </p:nvSpPr>
                <p:spPr bwMode="auto">
                  <a:xfrm>
                    <a:off x="4202" y="2264"/>
                    <a:ext cx="7" cy="15"/>
                  </a:xfrm>
                  <a:custGeom>
                    <a:avLst/>
                    <a:gdLst>
                      <a:gd name="T0" fmla="*/ 5 w 9"/>
                      <a:gd name="T1" fmla="*/ 19 h 20"/>
                      <a:gd name="T2" fmla="*/ 5 w 9"/>
                      <a:gd name="T3" fmla="*/ 19 h 20"/>
                      <a:gd name="T4" fmla="*/ 0 w 9"/>
                      <a:gd name="T5" fmla="*/ 1 h 20"/>
                      <a:gd name="T6" fmla="*/ 0 w 9"/>
                      <a:gd name="T7" fmla="*/ 1 h 20"/>
                      <a:gd name="T8" fmla="*/ 1 w 9"/>
                      <a:gd name="T9" fmla="*/ 5 h 20"/>
                      <a:gd name="T10" fmla="*/ 2 w 9"/>
                      <a:gd name="T11" fmla="*/ 14 h 20"/>
                      <a:gd name="T12" fmla="*/ 4 w 9"/>
                      <a:gd name="T13" fmla="*/ 20 h 20"/>
                      <a:gd name="T14" fmla="*/ 5 w 9"/>
                      <a:gd name="T15" fmla="*/ 20 h 20"/>
                      <a:gd name="T16" fmla="*/ 5 w 9"/>
                      <a:gd name="T17" fmla="*/ 19 h 20"/>
                      <a:gd name="T18" fmla="*/ 4 w 9"/>
                      <a:gd name="T19" fmla="*/ 19 h 20"/>
                      <a:gd name="T20" fmla="*/ 4 w 9"/>
                      <a:gd name="T21" fmla="*/ 19 h 20"/>
                      <a:gd name="T22" fmla="*/ 3 w 9"/>
                      <a:gd name="T23" fmla="*/ 18 h 20"/>
                      <a:gd name="T24" fmla="*/ 3 w 9"/>
                      <a:gd name="T25" fmla="*/ 15 h 20"/>
                      <a:gd name="T26" fmla="*/ 3 w 9"/>
                      <a:gd name="T27" fmla="*/ 14 h 20"/>
                      <a:gd name="T28" fmla="*/ 3 w 9"/>
                      <a:gd name="T29" fmla="*/ 11 h 20"/>
                      <a:gd name="T30" fmla="*/ 1 w 9"/>
                      <a:gd name="T31" fmla="*/ 5 h 20"/>
                      <a:gd name="T32" fmla="*/ 0 w 9"/>
                      <a:gd name="T33" fmla="*/ 3 h 20"/>
                      <a:gd name="T34" fmla="*/ 0 w 9"/>
                      <a:gd name="T35" fmla="*/ 1 h 20"/>
                      <a:gd name="T36" fmla="*/ 4 w 9"/>
                      <a:gd name="T37" fmla="*/ 0 h 20"/>
                      <a:gd name="T38" fmla="*/ 4 w 9"/>
                      <a:gd name="T39" fmla="*/ 0 h 20"/>
                      <a:gd name="T40" fmla="*/ 5 w 9"/>
                      <a:gd name="T41" fmla="*/ 2 h 20"/>
                      <a:gd name="T42" fmla="*/ 5 w 9"/>
                      <a:gd name="T43" fmla="*/ 3 h 20"/>
                      <a:gd name="T44" fmla="*/ 5 w 9"/>
                      <a:gd name="T45" fmla="*/ 6 h 20"/>
                      <a:gd name="T46" fmla="*/ 7 w 9"/>
                      <a:gd name="T47" fmla="*/ 12 h 20"/>
                      <a:gd name="T48" fmla="*/ 9 w 9"/>
                      <a:gd name="T49" fmla="*/ 16 h 20"/>
                      <a:gd name="T50" fmla="*/ 9 w 9"/>
                      <a:gd name="T51" fmla="*/ 17 h 20"/>
                      <a:gd name="T52" fmla="*/ 8 w 9"/>
                      <a:gd name="T53" fmla="*/ 17 h 20"/>
                      <a:gd name="T54" fmla="*/ 9 w 9"/>
                      <a:gd name="T55" fmla="*/ 17 h 20"/>
                      <a:gd name="T56" fmla="*/ 9 w 9"/>
                      <a:gd name="T57" fmla="*/ 17 h 20"/>
                      <a:gd name="T58" fmla="*/ 7 w 9"/>
                      <a:gd name="T59" fmla="*/ 11 h 20"/>
                      <a:gd name="T60" fmla="*/ 6 w 9"/>
                      <a:gd name="T61" fmla="*/ 3 h 20"/>
                      <a:gd name="T62" fmla="*/ 4 w 9"/>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20">
                        <a:moveTo>
                          <a:pt x="5" y="19"/>
                        </a:moveTo>
                        <a:cubicBezTo>
                          <a:pt x="5" y="19"/>
                          <a:pt x="5" y="19"/>
                          <a:pt x="5" y="19"/>
                        </a:cubicBezTo>
                        <a:moveTo>
                          <a:pt x="0" y="1"/>
                        </a:moveTo>
                        <a:cubicBezTo>
                          <a:pt x="0" y="1"/>
                          <a:pt x="0" y="1"/>
                          <a:pt x="0" y="1"/>
                        </a:cubicBezTo>
                        <a:cubicBezTo>
                          <a:pt x="0" y="3"/>
                          <a:pt x="0" y="4"/>
                          <a:pt x="1" y="5"/>
                        </a:cubicBezTo>
                        <a:cubicBezTo>
                          <a:pt x="2" y="7"/>
                          <a:pt x="2" y="10"/>
                          <a:pt x="2" y="14"/>
                        </a:cubicBezTo>
                        <a:cubicBezTo>
                          <a:pt x="2" y="17"/>
                          <a:pt x="3" y="20"/>
                          <a:pt x="4" y="20"/>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3" y="18"/>
                        </a:cubicBezTo>
                        <a:cubicBezTo>
                          <a:pt x="3" y="17"/>
                          <a:pt x="3" y="16"/>
                          <a:pt x="3" y="15"/>
                        </a:cubicBezTo>
                        <a:cubicBezTo>
                          <a:pt x="3" y="14"/>
                          <a:pt x="3" y="14"/>
                          <a:pt x="3" y="14"/>
                        </a:cubicBezTo>
                        <a:cubicBezTo>
                          <a:pt x="3" y="13"/>
                          <a:pt x="3" y="12"/>
                          <a:pt x="3" y="11"/>
                        </a:cubicBezTo>
                        <a:cubicBezTo>
                          <a:pt x="2" y="8"/>
                          <a:pt x="2" y="6"/>
                          <a:pt x="1" y="5"/>
                        </a:cubicBezTo>
                        <a:cubicBezTo>
                          <a:pt x="1" y="4"/>
                          <a:pt x="0" y="4"/>
                          <a:pt x="0" y="3"/>
                        </a:cubicBezTo>
                        <a:cubicBezTo>
                          <a:pt x="0" y="2"/>
                          <a:pt x="0" y="2"/>
                          <a:pt x="0" y="1"/>
                        </a:cubicBezTo>
                        <a:close/>
                        <a:moveTo>
                          <a:pt x="4" y="0"/>
                        </a:moveTo>
                        <a:cubicBezTo>
                          <a:pt x="4" y="0"/>
                          <a:pt x="4" y="0"/>
                          <a:pt x="4" y="0"/>
                        </a:cubicBezTo>
                        <a:cubicBezTo>
                          <a:pt x="4" y="0"/>
                          <a:pt x="5" y="1"/>
                          <a:pt x="5" y="2"/>
                        </a:cubicBezTo>
                        <a:cubicBezTo>
                          <a:pt x="5" y="3"/>
                          <a:pt x="5" y="3"/>
                          <a:pt x="5" y="3"/>
                        </a:cubicBezTo>
                        <a:cubicBezTo>
                          <a:pt x="5" y="4"/>
                          <a:pt x="5" y="5"/>
                          <a:pt x="5" y="6"/>
                        </a:cubicBezTo>
                        <a:cubicBezTo>
                          <a:pt x="6" y="8"/>
                          <a:pt x="6" y="9"/>
                          <a:pt x="7" y="12"/>
                        </a:cubicBezTo>
                        <a:cubicBezTo>
                          <a:pt x="8" y="14"/>
                          <a:pt x="9" y="15"/>
                          <a:pt x="9" y="16"/>
                        </a:cubicBezTo>
                        <a:cubicBezTo>
                          <a:pt x="9" y="16"/>
                          <a:pt x="9" y="16"/>
                          <a:pt x="9" y="17"/>
                        </a:cubicBezTo>
                        <a:cubicBezTo>
                          <a:pt x="8" y="17"/>
                          <a:pt x="8" y="17"/>
                          <a:pt x="8" y="17"/>
                        </a:cubicBezTo>
                        <a:cubicBezTo>
                          <a:pt x="9" y="17"/>
                          <a:pt x="9" y="17"/>
                          <a:pt x="9" y="17"/>
                        </a:cubicBezTo>
                        <a:cubicBezTo>
                          <a:pt x="9" y="17"/>
                          <a:pt x="9" y="17"/>
                          <a:pt x="9" y="17"/>
                        </a:cubicBezTo>
                        <a:cubicBezTo>
                          <a:pt x="9" y="15"/>
                          <a:pt x="8" y="14"/>
                          <a:pt x="7" y="11"/>
                        </a:cubicBezTo>
                        <a:cubicBezTo>
                          <a:pt x="6" y="9"/>
                          <a:pt x="5" y="8"/>
                          <a:pt x="6" y="3"/>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7" name="Freeform 7784">
                    <a:extLst>
                      <a:ext uri="{FF2B5EF4-FFF2-40B4-BE49-F238E27FC236}">
                        <a16:creationId xmlns:a16="http://schemas.microsoft.com/office/drawing/2014/main" xmlns="" id="{1B5EEEA1-71DC-470B-AEC9-4EEF4BC300E8}"/>
                      </a:ext>
                    </a:extLst>
                  </p:cNvPr>
                  <p:cNvSpPr>
                    <a:spLocks/>
                  </p:cNvSpPr>
                  <p:nvPr/>
                </p:nvSpPr>
                <p:spPr bwMode="auto">
                  <a:xfrm>
                    <a:off x="4204" y="2266"/>
                    <a:ext cx="3" cy="10"/>
                  </a:xfrm>
                  <a:custGeom>
                    <a:avLst/>
                    <a:gdLst>
                      <a:gd name="T0" fmla="*/ 0 w 4"/>
                      <a:gd name="T1" fmla="*/ 0 h 13"/>
                      <a:gd name="T2" fmla="*/ 1 w 4"/>
                      <a:gd name="T3" fmla="*/ 2 h 13"/>
                      <a:gd name="T4" fmla="*/ 3 w 4"/>
                      <a:gd name="T5" fmla="*/ 10 h 13"/>
                      <a:gd name="T6" fmla="*/ 3 w 4"/>
                      <a:gd name="T7" fmla="*/ 11 h 13"/>
                      <a:gd name="T8" fmla="*/ 2 w 4"/>
                      <a:gd name="T9" fmla="*/ 12 h 13"/>
                      <a:gd name="T10" fmla="*/ 1 w 4"/>
                      <a:gd name="T11" fmla="*/ 3 h 13"/>
                      <a:gd name="T12" fmla="*/ 0 w 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0" y="0"/>
                        </a:moveTo>
                        <a:cubicBezTo>
                          <a:pt x="0" y="0"/>
                          <a:pt x="1" y="0"/>
                          <a:pt x="1" y="2"/>
                        </a:cubicBezTo>
                        <a:cubicBezTo>
                          <a:pt x="1" y="4"/>
                          <a:pt x="2" y="8"/>
                          <a:pt x="3" y="10"/>
                        </a:cubicBezTo>
                        <a:cubicBezTo>
                          <a:pt x="4" y="12"/>
                          <a:pt x="3" y="12"/>
                          <a:pt x="3" y="11"/>
                        </a:cubicBezTo>
                        <a:cubicBezTo>
                          <a:pt x="2" y="11"/>
                          <a:pt x="2" y="13"/>
                          <a:pt x="2" y="12"/>
                        </a:cubicBezTo>
                        <a:cubicBezTo>
                          <a:pt x="1" y="11"/>
                          <a:pt x="1" y="4"/>
                          <a:pt x="1" y="3"/>
                        </a:cubicBezTo>
                        <a:cubicBezTo>
                          <a:pt x="1" y="3"/>
                          <a:pt x="0" y="0"/>
                          <a:pt x="0"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8" name="Freeform 7785">
                    <a:extLst>
                      <a:ext uri="{FF2B5EF4-FFF2-40B4-BE49-F238E27FC236}">
                        <a16:creationId xmlns:a16="http://schemas.microsoft.com/office/drawing/2014/main" xmlns="" id="{69840349-34D3-4966-BCC5-3DE992649C79}"/>
                      </a:ext>
                    </a:extLst>
                  </p:cNvPr>
                  <p:cNvSpPr>
                    <a:spLocks/>
                  </p:cNvSpPr>
                  <p:nvPr/>
                </p:nvSpPr>
                <p:spPr bwMode="auto">
                  <a:xfrm>
                    <a:off x="4200" y="2238"/>
                    <a:ext cx="6" cy="27"/>
                  </a:xfrm>
                  <a:custGeom>
                    <a:avLst/>
                    <a:gdLst>
                      <a:gd name="T0" fmla="*/ 4 w 9"/>
                      <a:gd name="T1" fmla="*/ 1 h 36"/>
                      <a:gd name="T2" fmla="*/ 6 w 9"/>
                      <a:gd name="T3" fmla="*/ 8 h 36"/>
                      <a:gd name="T4" fmla="*/ 8 w 9"/>
                      <a:gd name="T5" fmla="*/ 24 h 36"/>
                      <a:gd name="T6" fmla="*/ 6 w 9"/>
                      <a:gd name="T7" fmla="*/ 33 h 36"/>
                      <a:gd name="T8" fmla="*/ 3 w 9"/>
                      <a:gd name="T9" fmla="*/ 35 h 36"/>
                      <a:gd name="T10" fmla="*/ 1 w 9"/>
                      <a:gd name="T11" fmla="*/ 26 h 36"/>
                      <a:gd name="T12" fmla="*/ 1 w 9"/>
                      <a:gd name="T13" fmla="*/ 11 h 36"/>
                      <a:gd name="T14" fmla="*/ 1 w 9"/>
                      <a:gd name="T15" fmla="*/ 2 h 36"/>
                      <a:gd name="T16" fmla="*/ 4 w 9"/>
                      <a:gd name="T1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6">
                        <a:moveTo>
                          <a:pt x="4" y="1"/>
                        </a:moveTo>
                        <a:cubicBezTo>
                          <a:pt x="4" y="1"/>
                          <a:pt x="6" y="1"/>
                          <a:pt x="6" y="8"/>
                        </a:cubicBezTo>
                        <a:cubicBezTo>
                          <a:pt x="6" y="15"/>
                          <a:pt x="6" y="19"/>
                          <a:pt x="8" y="24"/>
                        </a:cubicBezTo>
                        <a:cubicBezTo>
                          <a:pt x="9" y="30"/>
                          <a:pt x="8" y="33"/>
                          <a:pt x="6" y="33"/>
                        </a:cubicBezTo>
                        <a:cubicBezTo>
                          <a:pt x="5" y="34"/>
                          <a:pt x="4" y="33"/>
                          <a:pt x="3" y="35"/>
                        </a:cubicBezTo>
                        <a:cubicBezTo>
                          <a:pt x="3" y="36"/>
                          <a:pt x="0" y="34"/>
                          <a:pt x="1" y="26"/>
                        </a:cubicBezTo>
                        <a:cubicBezTo>
                          <a:pt x="1" y="18"/>
                          <a:pt x="1" y="13"/>
                          <a:pt x="1" y="11"/>
                        </a:cubicBezTo>
                        <a:cubicBezTo>
                          <a:pt x="1" y="10"/>
                          <a:pt x="0" y="4"/>
                          <a:pt x="1" y="2"/>
                        </a:cubicBezTo>
                        <a:cubicBezTo>
                          <a:pt x="2" y="0"/>
                          <a:pt x="4" y="1"/>
                          <a:pt x="4"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49" name="Freeform 7786">
                    <a:extLst>
                      <a:ext uri="{FF2B5EF4-FFF2-40B4-BE49-F238E27FC236}">
                        <a16:creationId xmlns:a16="http://schemas.microsoft.com/office/drawing/2014/main" xmlns="" id="{878481D1-0530-470D-BBEE-4AFF663D0C2C}"/>
                      </a:ext>
                    </a:extLst>
                  </p:cNvPr>
                  <p:cNvSpPr>
                    <a:spLocks noEditPoints="1"/>
                  </p:cNvSpPr>
                  <p:nvPr/>
                </p:nvSpPr>
                <p:spPr bwMode="auto">
                  <a:xfrm>
                    <a:off x="4200" y="2238"/>
                    <a:ext cx="6" cy="27"/>
                  </a:xfrm>
                  <a:custGeom>
                    <a:avLst/>
                    <a:gdLst>
                      <a:gd name="T0" fmla="*/ 4 w 9"/>
                      <a:gd name="T1" fmla="*/ 35 h 35"/>
                      <a:gd name="T2" fmla="*/ 3 w 9"/>
                      <a:gd name="T3" fmla="*/ 35 h 35"/>
                      <a:gd name="T4" fmla="*/ 1 w 9"/>
                      <a:gd name="T5" fmla="*/ 26 h 35"/>
                      <a:gd name="T6" fmla="*/ 1 w 9"/>
                      <a:gd name="T7" fmla="*/ 26 h 35"/>
                      <a:gd name="T8" fmla="*/ 1 w 9"/>
                      <a:gd name="T9" fmla="*/ 21 h 35"/>
                      <a:gd name="T10" fmla="*/ 1 w 9"/>
                      <a:gd name="T11" fmla="*/ 11 h 35"/>
                      <a:gd name="T12" fmla="*/ 0 w 9"/>
                      <a:gd name="T13" fmla="*/ 4 h 35"/>
                      <a:gd name="T14" fmla="*/ 0 w 9"/>
                      <a:gd name="T15" fmla="*/ 2 h 35"/>
                      <a:gd name="T16" fmla="*/ 3 w 9"/>
                      <a:gd name="T17" fmla="*/ 0 h 35"/>
                      <a:gd name="T18" fmla="*/ 4 w 9"/>
                      <a:gd name="T19" fmla="*/ 1 h 35"/>
                      <a:gd name="T20" fmla="*/ 4 w 9"/>
                      <a:gd name="T21" fmla="*/ 1 h 35"/>
                      <a:gd name="T22" fmla="*/ 6 w 9"/>
                      <a:gd name="T23" fmla="*/ 8 h 35"/>
                      <a:gd name="T24" fmla="*/ 8 w 9"/>
                      <a:gd name="T25" fmla="*/ 24 h 35"/>
                      <a:gd name="T26" fmla="*/ 9 w 9"/>
                      <a:gd name="T27" fmla="*/ 30 h 35"/>
                      <a:gd name="T28" fmla="*/ 6 w 9"/>
                      <a:gd name="T29" fmla="*/ 34 h 35"/>
                      <a:gd name="T30" fmla="*/ 4 w 9"/>
                      <a:gd name="T31" fmla="*/ 35 h 35"/>
                      <a:gd name="T32" fmla="*/ 6 w 9"/>
                      <a:gd name="T33" fmla="*/ 8 h 35"/>
                      <a:gd name="T34" fmla="*/ 4 w 9"/>
                      <a:gd name="T35" fmla="*/ 2 h 35"/>
                      <a:gd name="T36" fmla="*/ 4 w 9"/>
                      <a:gd name="T37" fmla="*/ 2 h 35"/>
                      <a:gd name="T38" fmla="*/ 4 w 9"/>
                      <a:gd name="T39" fmla="*/ 2 h 35"/>
                      <a:gd name="T40" fmla="*/ 4 w 9"/>
                      <a:gd name="T41" fmla="*/ 2 h 35"/>
                      <a:gd name="T42" fmla="*/ 3 w 9"/>
                      <a:gd name="T43" fmla="*/ 1 h 35"/>
                      <a:gd name="T44" fmla="*/ 1 w 9"/>
                      <a:gd name="T45" fmla="*/ 2 h 35"/>
                      <a:gd name="T46" fmla="*/ 1 w 9"/>
                      <a:gd name="T47" fmla="*/ 4 h 35"/>
                      <a:gd name="T48" fmla="*/ 1 w 9"/>
                      <a:gd name="T49" fmla="*/ 11 h 35"/>
                      <a:gd name="T50" fmla="*/ 1 w 9"/>
                      <a:gd name="T51" fmla="*/ 21 h 35"/>
                      <a:gd name="T52" fmla="*/ 1 w 9"/>
                      <a:gd name="T53" fmla="*/ 26 h 35"/>
                      <a:gd name="T54" fmla="*/ 1 w 9"/>
                      <a:gd name="T55" fmla="*/ 26 h 35"/>
                      <a:gd name="T56" fmla="*/ 3 w 9"/>
                      <a:gd name="T57" fmla="*/ 34 h 35"/>
                      <a:gd name="T58" fmla="*/ 3 w 9"/>
                      <a:gd name="T59" fmla="*/ 34 h 35"/>
                      <a:gd name="T60" fmla="*/ 6 w 9"/>
                      <a:gd name="T61" fmla="*/ 33 h 35"/>
                      <a:gd name="T62" fmla="*/ 8 w 9"/>
                      <a:gd name="T63" fmla="*/ 30 h 35"/>
                      <a:gd name="T64" fmla="*/ 7 w 9"/>
                      <a:gd name="T65" fmla="*/ 25 h 35"/>
                      <a:gd name="T66" fmla="*/ 6 w 9"/>
                      <a:gd name="T67" fmla="*/ 8 h 35"/>
                      <a:gd name="T68" fmla="*/ 4 w 9"/>
                      <a:gd name="T69" fmla="*/ 1 h 35"/>
                      <a:gd name="T70" fmla="*/ 4 w 9"/>
                      <a:gd name="T7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35">
                        <a:moveTo>
                          <a:pt x="4" y="35"/>
                        </a:moveTo>
                        <a:cubicBezTo>
                          <a:pt x="3" y="35"/>
                          <a:pt x="3" y="35"/>
                          <a:pt x="3" y="35"/>
                        </a:cubicBezTo>
                        <a:cubicBezTo>
                          <a:pt x="2" y="35"/>
                          <a:pt x="0" y="32"/>
                          <a:pt x="1" y="26"/>
                        </a:cubicBezTo>
                        <a:cubicBezTo>
                          <a:pt x="1" y="26"/>
                          <a:pt x="1" y="26"/>
                          <a:pt x="1" y="26"/>
                        </a:cubicBezTo>
                        <a:cubicBezTo>
                          <a:pt x="1" y="24"/>
                          <a:pt x="1" y="22"/>
                          <a:pt x="1" y="21"/>
                        </a:cubicBezTo>
                        <a:cubicBezTo>
                          <a:pt x="1" y="17"/>
                          <a:pt x="1" y="12"/>
                          <a:pt x="1" y="11"/>
                        </a:cubicBezTo>
                        <a:cubicBezTo>
                          <a:pt x="1" y="10"/>
                          <a:pt x="0" y="6"/>
                          <a:pt x="0" y="4"/>
                        </a:cubicBezTo>
                        <a:cubicBezTo>
                          <a:pt x="0" y="3"/>
                          <a:pt x="0" y="2"/>
                          <a:pt x="0" y="2"/>
                        </a:cubicBezTo>
                        <a:cubicBezTo>
                          <a:pt x="1" y="1"/>
                          <a:pt x="2" y="0"/>
                          <a:pt x="3" y="0"/>
                        </a:cubicBezTo>
                        <a:cubicBezTo>
                          <a:pt x="4" y="0"/>
                          <a:pt x="4" y="1"/>
                          <a:pt x="4" y="1"/>
                        </a:cubicBezTo>
                        <a:cubicBezTo>
                          <a:pt x="4" y="1"/>
                          <a:pt x="4" y="1"/>
                          <a:pt x="4" y="1"/>
                        </a:cubicBezTo>
                        <a:cubicBezTo>
                          <a:pt x="5" y="1"/>
                          <a:pt x="7" y="2"/>
                          <a:pt x="6" y="8"/>
                        </a:cubicBezTo>
                        <a:cubicBezTo>
                          <a:pt x="6" y="15"/>
                          <a:pt x="6" y="18"/>
                          <a:pt x="8" y="24"/>
                        </a:cubicBezTo>
                        <a:cubicBezTo>
                          <a:pt x="9" y="27"/>
                          <a:pt x="9" y="29"/>
                          <a:pt x="9" y="30"/>
                        </a:cubicBezTo>
                        <a:cubicBezTo>
                          <a:pt x="9" y="33"/>
                          <a:pt x="8" y="34"/>
                          <a:pt x="6" y="34"/>
                        </a:cubicBezTo>
                        <a:cubicBezTo>
                          <a:pt x="5" y="34"/>
                          <a:pt x="4" y="34"/>
                          <a:pt x="4" y="35"/>
                        </a:cubicBezTo>
                        <a:close/>
                        <a:moveTo>
                          <a:pt x="6" y="8"/>
                        </a:moveTo>
                        <a:cubicBezTo>
                          <a:pt x="6" y="2"/>
                          <a:pt x="5" y="2"/>
                          <a:pt x="4" y="2"/>
                        </a:cubicBezTo>
                        <a:cubicBezTo>
                          <a:pt x="4" y="2"/>
                          <a:pt x="4" y="2"/>
                          <a:pt x="4" y="2"/>
                        </a:cubicBezTo>
                        <a:cubicBezTo>
                          <a:pt x="4" y="2"/>
                          <a:pt x="4" y="2"/>
                          <a:pt x="4" y="2"/>
                        </a:cubicBezTo>
                        <a:cubicBezTo>
                          <a:pt x="4" y="2"/>
                          <a:pt x="4" y="2"/>
                          <a:pt x="4" y="2"/>
                        </a:cubicBezTo>
                        <a:cubicBezTo>
                          <a:pt x="4" y="2"/>
                          <a:pt x="4" y="1"/>
                          <a:pt x="3" y="1"/>
                        </a:cubicBezTo>
                        <a:cubicBezTo>
                          <a:pt x="2" y="1"/>
                          <a:pt x="1" y="2"/>
                          <a:pt x="1" y="2"/>
                        </a:cubicBezTo>
                        <a:cubicBezTo>
                          <a:pt x="1" y="2"/>
                          <a:pt x="1" y="3"/>
                          <a:pt x="1" y="4"/>
                        </a:cubicBezTo>
                        <a:cubicBezTo>
                          <a:pt x="0" y="6"/>
                          <a:pt x="1" y="10"/>
                          <a:pt x="1" y="11"/>
                        </a:cubicBezTo>
                        <a:cubicBezTo>
                          <a:pt x="1" y="12"/>
                          <a:pt x="2" y="17"/>
                          <a:pt x="1" y="21"/>
                        </a:cubicBezTo>
                        <a:cubicBezTo>
                          <a:pt x="1" y="22"/>
                          <a:pt x="1" y="24"/>
                          <a:pt x="1" y="26"/>
                        </a:cubicBezTo>
                        <a:cubicBezTo>
                          <a:pt x="1" y="26"/>
                          <a:pt x="1" y="26"/>
                          <a:pt x="1" y="26"/>
                        </a:cubicBezTo>
                        <a:cubicBezTo>
                          <a:pt x="1" y="32"/>
                          <a:pt x="2" y="34"/>
                          <a:pt x="3" y="34"/>
                        </a:cubicBezTo>
                        <a:cubicBezTo>
                          <a:pt x="3" y="34"/>
                          <a:pt x="3" y="34"/>
                          <a:pt x="3" y="34"/>
                        </a:cubicBezTo>
                        <a:cubicBezTo>
                          <a:pt x="4" y="33"/>
                          <a:pt x="5" y="33"/>
                          <a:pt x="6" y="33"/>
                        </a:cubicBezTo>
                        <a:cubicBezTo>
                          <a:pt x="7" y="33"/>
                          <a:pt x="8" y="32"/>
                          <a:pt x="8" y="30"/>
                        </a:cubicBezTo>
                        <a:cubicBezTo>
                          <a:pt x="8" y="29"/>
                          <a:pt x="8" y="27"/>
                          <a:pt x="7" y="25"/>
                        </a:cubicBezTo>
                        <a:cubicBezTo>
                          <a:pt x="6" y="19"/>
                          <a:pt x="5" y="15"/>
                          <a:pt x="6" y="8"/>
                        </a:cubicBezTo>
                        <a:close/>
                        <a:moveTo>
                          <a:pt x="4" y="1"/>
                        </a:moveTo>
                        <a:cubicBezTo>
                          <a:pt x="4" y="1"/>
                          <a:pt x="4" y="1"/>
                          <a:pt x="4"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0" name="Freeform 7787">
                    <a:extLst>
                      <a:ext uri="{FF2B5EF4-FFF2-40B4-BE49-F238E27FC236}">
                        <a16:creationId xmlns:a16="http://schemas.microsoft.com/office/drawing/2014/main" xmlns="" id="{251F919B-B442-4AC2-8C3D-528556147E01}"/>
                      </a:ext>
                    </a:extLst>
                  </p:cNvPr>
                  <p:cNvSpPr>
                    <a:spLocks noEditPoints="1"/>
                  </p:cNvSpPr>
                  <p:nvPr/>
                </p:nvSpPr>
                <p:spPr bwMode="auto">
                  <a:xfrm>
                    <a:off x="4200" y="2240"/>
                    <a:ext cx="6" cy="24"/>
                  </a:xfrm>
                  <a:custGeom>
                    <a:avLst/>
                    <a:gdLst>
                      <a:gd name="T0" fmla="*/ 2 w 8"/>
                      <a:gd name="T1" fmla="*/ 1 h 32"/>
                      <a:gd name="T2" fmla="*/ 3 w 8"/>
                      <a:gd name="T3" fmla="*/ 2 h 32"/>
                      <a:gd name="T4" fmla="*/ 3 w 8"/>
                      <a:gd name="T5" fmla="*/ 2 h 32"/>
                      <a:gd name="T6" fmla="*/ 4 w 8"/>
                      <a:gd name="T7" fmla="*/ 1 h 32"/>
                      <a:gd name="T8" fmla="*/ 3 w 8"/>
                      <a:gd name="T9" fmla="*/ 1 h 32"/>
                      <a:gd name="T10" fmla="*/ 2 w 8"/>
                      <a:gd name="T11" fmla="*/ 1 h 32"/>
                      <a:gd name="T12" fmla="*/ 1 w 8"/>
                      <a:gd name="T13" fmla="*/ 0 h 32"/>
                      <a:gd name="T14" fmla="*/ 1 w 8"/>
                      <a:gd name="T15" fmla="*/ 0 h 32"/>
                      <a:gd name="T16" fmla="*/ 1 w 8"/>
                      <a:gd name="T17" fmla="*/ 2 h 32"/>
                      <a:gd name="T18" fmla="*/ 1 w 8"/>
                      <a:gd name="T19" fmla="*/ 9 h 32"/>
                      <a:gd name="T20" fmla="*/ 1 w 8"/>
                      <a:gd name="T21" fmla="*/ 19 h 32"/>
                      <a:gd name="T22" fmla="*/ 1 w 8"/>
                      <a:gd name="T23" fmla="*/ 24 h 32"/>
                      <a:gd name="T24" fmla="*/ 1 w 8"/>
                      <a:gd name="T25" fmla="*/ 24 h 32"/>
                      <a:gd name="T26" fmla="*/ 3 w 8"/>
                      <a:gd name="T27" fmla="*/ 32 h 32"/>
                      <a:gd name="T28" fmla="*/ 3 w 8"/>
                      <a:gd name="T29" fmla="*/ 32 h 32"/>
                      <a:gd name="T30" fmla="*/ 6 w 8"/>
                      <a:gd name="T31" fmla="*/ 31 h 32"/>
                      <a:gd name="T32" fmla="*/ 8 w 8"/>
                      <a:gd name="T33" fmla="*/ 28 h 32"/>
                      <a:gd name="T34" fmla="*/ 7 w 8"/>
                      <a:gd name="T35" fmla="*/ 23 h 32"/>
                      <a:gd name="T36" fmla="*/ 6 w 8"/>
                      <a:gd name="T37" fmla="*/ 6 h 32"/>
                      <a:gd name="T38" fmla="*/ 5 w 8"/>
                      <a:gd name="T39" fmla="*/ 2 h 32"/>
                      <a:gd name="T40" fmla="*/ 5 w 8"/>
                      <a:gd name="T41" fmla="*/ 2 h 32"/>
                      <a:gd name="T42" fmla="*/ 4 w 8"/>
                      <a:gd name="T43" fmla="*/ 2 h 32"/>
                      <a:gd name="T44" fmla="*/ 5 w 8"/>
                      <a:gd name="T45" fmla="*/ 2 h 32"/>
                      <a:gd name="T46" fmla="*/ 5 w 8"/>
                      <a:gd name="T47" fmla="*/ 8 h 32"/>
                      <a:gd name="T48" fmla="*/ 5 w 8"/>
                      <a:gd name="T49" fmla="*/ 18 h 32"/>
                      <a:gd name="T50" fmla="*/ 7 w 8"/>
                      <a:gd name="T51" fmla="*/ 28 h 32"/>
                      <a:gd name="T52" fmla="*/ 6 w 8"/>
                      <a:gd name="T53" fmla="*/ 29 h 32"/>
                      <a:gd name="T54" fmla="*/ 5 w 8"/>
                      <a:gd name="T55" fmla="*/ 28 h 32"/>
                      <a:gd name="T56" fmla="*/ 5 w 8"/>
                      <a:gd name="T57" fmla="*/ 28 h 32"/>
                      <a:gd name="T58" fmla="*/ 4 w 8"/>
                      <a:gd name="T59" fmla="*/ 28 h 32"/>
                      <a:gd name="T60" fmla="*/ 3 w 8"/>
                      <a:gd name="T61" fmla="*/ 29 h 32"/>
                      <a:gd name="T62" fmla="*/ 2 w 8"/>
                      <a:gd name="T63" fmla="*/ 28 h 32"/>
                      <a:gd name="T64" fmla="*/ 2 w 8"/>
                      <a:gd name="T65" fmla="*/ 10 h 32"/>
                      <a:gd name="T66" fmla="*/ 1 w 8"/>
                      <a:gd name="T67" fmla="*/ 2 h 32"/>
                      <a:gd name="T68" fmla="*/ 2 w 8"/>
                      <a:gd name="T69" fmla="*/ 1 h 32"/>
                      <a:gd name="T70" fmla="*/ 2 w 8"/>
                      <a:gd name="T71" fmla="*/ 1 h 32"/>
                      <a:gd name="T72" fmla="*/ 1 w 8"/>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32">
                        <a:moveTo>
                          <a:pt x="2" y="1"/>
                        </a:moveTo>
                        <a:cubicBezTo>
                          <a:pt x="3" y="1"/>
                          <a:pt x="3" y="1"/>
                          <a:pt x="3" y="2"/>
                        </a:cubicBezTo>
                        <a:cubicBezTo>
                          <a:pt x="3" y="2"/>
                          <a:pt x="3" y="2"/>
                          <a:pt x="3" y="2"/>
                        </a:cubicBezTo>
                        <a:cubicBezTo>
                          <a:pt x="4" y="2"/>
                          <a:pt x="4" y="2"/>
                          <a:pt x="4" y="1"/>
                        </a:cubicBezTo>
                        <a:cubicBezTo>
                          <a:pt x="3" y="1"/>
                          <a:pt x="3" y="1"/>
                          <a:pt x="3" y="1"/>
                        </a:cubicBezTo>
                        <a:lnTo>
                          <a:pt x="2" y="1"/>
                        </a:lnTo>
                        <a:close/>
                        <a:moveTo>
                          <a:pt x="1" y="0"/>
                        </a:moveTo>
                        <a:cubicBezTo>
                          <a:pt x="1" y="0"/>
                          <a:pt x="1" y="0"/>
                          <a:pt x="1" y="0"/>
                        </a:cubicBezTo>
                        <a:cubicBezTo>
                          <a:pt x="1" y="0"/>
                          <a:pt x="1" y="1"/>
                          <a:pt x="1" y="2"/>
                        </a:cubicBezTo>
                        <a:cubicBezTo>
                          <a:pt x="0" y="4"/>
                          <a:pt x="1" y="8"/>
                          <a:pt x="1" y="9"/>
                        </a:cubicBezTo>
                        <a:cubicBezTo>
                          <a:pt x="1" y="10"/>
                          <a:pt x="2" y="15"/>
                          <a:pt x="1" y="19"/>
                        </a:cubicBezTo>
                        <a:cubicBezTo>
                          <a:pt x="1" y="20"/>
                          <a:pt x="1" y="22"/>
                          <a:pt x="1" y="24"/>
                        </a:cubicBezTo>
                        <a:cubicBezTo>
                          <a:pt x="1" y="24"/>
                          <a:pt x="1" y="24"/>
                          <a:pt x="1" y="24"/>
                        </a:cubicBezTo>
                        <a:cubicBezTo>
                          <a:pt x="1" y="30"/>
                          <a:pt x="2" y="32"/>
                          <a:pt x="3" y="32"/>
                        </a:cubicBezTo>
                        <a:cubicBezTo>
                          <a:pt x="3" y="32"/>
                          <a:pt x="3" y="32"/>
                          <a:pt x="3" y="32"/>
                        </a:cubicBezTo>
                        <a:cubicBezTo>
                          <a:pt x="4" y="31"/>
                          <a:pt x="5" y="31"/>
                          <a:pt x="6" y="31"/>
                        </a:cubicBezTo>
                        <a:cubicBezTo>
                          <a:pt x="7" y="31"/>
                          <a:pt x="8" y="30"/>
                          <a:pt x="8" y="28"/>
                        </a:cubicBezTo>
                        <a:cubicBezTo>
                          <a:pt x="8" y="27"/>
                          <a:pt x="8" y="25"/>
                          <a:pt x="7" y="23"/>
                        </a:cubicBezTo>
                        <a:cubicBezTo>
                          <a:pt x="6" y="17"/>
                          <a:pt x="5" y="13"/>
                          <a:pt x="6" y="6"/>
                        </a:cubicBezTo>
                        <a:cubicBezTo>
                          <a:pt x="6" y="4"/>
                          <a:pt x="6" y="3"/>
                          <a:pt x="5" y="2"/>
                        </a:cubicBezTo>
                        <a:cubicBezTo>
                          <a:pt x="5" y="2"/>
                          <a:pt x="5" y="2"/>
                          <a:pt x="5" y="2"/>
                        </a:cubicBezTo>
                        <a:cubicBezTo>
                          <a:pt x="4" y="2"/>
                          <a:pt x="4" y="2"/>
                          <a:pt x="4" y="2"/>
                        </a:cubicBezTo>
                        <a:cubicBezTo>
                          <a:pt x="5" y="2"/>
                          <a:pt x="5" y="2"/>
                          <a:pt x="5" y="2"/>
                        </a:cubicBezTo>
                        <a:cubicBezTo>
                          <a:pt x="5" y="2"/>
                          <a:pt x="5" y="6"/>
                          <a:pt x="5" y="8"/>
                        </a:cubicBezTo>
                        <a:cubicBezTo>
                          <a:pt x="4" y="10"/>
                          <a:pt x="4" y="16"/>
                          <a:pt x="5" y="18"/>
                        </a:cubicBezTo>
                        <a:cubicBezTo>
                          <a:pt x="6" y="20"/>
                          <a:pt x="8" y="27"/>
                          <a:pt x="7" y="28"/>
                        </a:cubicBezTo>
                        <a:cubicBezTo>
                          <a:pt x="6" y="29"/>
                          <a:pt x="6" y="29"/>
                          <a:pt x="6" y="29"/>
                        </a:cubicBezTo>
                        <a:cubicBezTo>
                          <a:pt x="5" y="28"/>
                          <a:pt x="5" y="28"/>
                          <a:pt x="5" y="28"/>
                        </a:cubicBezTo>
                        <a:cubicBezTo>
                          <a:pt x="5" y="28"/>
                          <a:pt x="5" y="28"/>
                          <a:pt x="5" y="28"/>
                        </a:cubicBezTo>
                        <a:cubicBezTo>
                          <a:pt x="4" y="28"/>
                          <a:pt x="4" y="28"/>
                          <a:pt x="4" y="28"/>
                        </a:cubicBezTo>
                        <a:cubicBezTo>
                          <a:pt x="4" y="28"/>
                          <a:pt x="3" y="29"/>
                          <a:pt x="3" y="29"/>
                        </a:cubicBezTo>
                        <a:cubicBezTo>
                          <a:pt x="3" y="29"/>
                          <a:pt x="2" y="29"/>
                          <a:pt x="2" y="28"/>
                        </a:cubicBezTo>
                        <a:cubicBezTo>
                          <a:pt x="1" y="25"/>
                          <a:pt x="2" y="13"/>
                          <a:pt x="2" y="10"/>
                        </a:cubicBezTo>
                        <a:cubicBezTo>
                          <a:pt x="2" y="8"/>
                          <a:pt x="1" y="4"/>
                          <a:pt x="1" y="2"/>
                        </a:cubicBezTo>
                        <a:cubicBezTo>
                          <a:pt x="1" y="1"/>
                          <a:pt x="2" y="1"/>
                          <a:pt x="2" y="1"/>
                        </a:cubicBezTo>
                        <a:cubicBezTo>
                          <a:pt x="2" y="1"/>
                          <a:pt x="2" y="1"/>
                          <a:pt x="2" y="1"/>
                        </a:cubicBez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1" name="Freeform 7788">
                    <a:extLst>
                      <a:ext uri="{FF2B5EF4-FFF2-40B4-BE49-F238E27FC236}">
                        <a16:creationId xmlns:a16="http://schemas.microsoft.com/office/drawing/2014/main" xmlns="" id="{029BEC48-EF53-4A52-BE3A-A550EBD8043B}"/>
                      </a:ext>
                    </a:extLst>
                  </p:cNvPr>
                  <p:cNvSpPr>
                    <a:spLocks/>
                  </p:cNvSpPr>
                  <p:nvPr/>
                </p:nvSpPr>
                <p:spPr bwMode="auto">
                  <a:xfrm>
                    <a:off x="4200" y="2240"/>
                    <a:ext cx="6" cy="25"/>
                  </a:xfrm>
                  <a:custGeom>
                    <a:avLst/>
                    <a:gdLst>
                      <a:gd name="T0" fmla="*/ 1 w 9"/>
                      <a:gd name="T1" fmla="*/ 0 h 33"/>
                      <a:gd name="T2" fmla="*/ 1 w 9"/>
                      <a:gd name="T3" fmla="*/ 0 h 33"/>
                      <a:gd name="T4" fmla="*/ 1 w 9"/>
                      <a:gd name="T5" fmla="*/ 9 h 33"/>
                      <a:gd name="T6" fmla="*/ 1 w 9"/>
                      <a:gd name="T7" fmla="*/ 24 h 33"/>
                      <a:gd name="T8" fmla="*/ 3 w 9"/>
                      <a:gd name="T9" fmla="*/ 33 h 33"/>
                      <a:gd name="T10" fmla="*/ 3 w 9"/>
                      <a:gd name="T11" fmla="*/ 33 h 33"/>
                      <a:gd name="T12" fmla="*/ 6 w 9"/>
                      <a:gd name="T13" fmla="*/ 31 h 33"/>
                      <a:gd name="T14" fmla="*/ 8 w 9"/>
                      <a:gd name="T15" fmla="*/ 22 h 33"/>
                      <a:gd name="T16" fmla="*/ 6 w 9"/>
                      <a:gd name="T17" fmla="*/ 6 h 33"/>
                      <a:gd name="T18" fmla="*/ 6 w 9"/>
                      <a:gd name="T19" fmla="*/ 2 h 33"/>
                      <a:gd name="T20" fmla="*/ 5 w 9"/>
                      <a:gd name="T21" fmla="*/ 2 h 33"/>
                      <a:gd name="T22" fmla="*/ 6 w 9"/>
                      <a:gd name="T23" fmla="*/ 6 h 33"/>
                      <a:gd name="T24" fmla="*/ 7 w 9"/>
                      <a:gd name="T25" fmla="*/ 23 h 33"/>
                      <a:gd name="T26" fmla="*/ 8 w 9"/>
                      <a:gd name="T27" fmla="*/ 28 h 33"/>
                      <a:gd name="T28" fmla="*/ 6 w 9"/>
                      <a:gd name="T29" fmla="*/ 31 h 33"/>
                      <a:gd name="T30" fmla="*/ 3 w 9"/>
                      <a:gd name="T31" fmla="*/ 32 h 33"/>
                      <a:gd name="T32" fmla="*/ 3 w 9"/>
                      <a:gd name="T33" fmla="*/ 32 h 33"/>
                      <a:gd name="T34" fmla="*/ 1 w 9"/>
                      <a:gd name="T35" fmla="*/ 24 h 33"/>
                      <a:gd name="T36" fmla="*/ 1 w 9"/>
                      <a:gd name="T37" fmla="*/ 24 h 33"/>
                      <a:gd name="T38" fmla="*/ 1 w 9"/>
                      <a:gd name="T39" fmla="*/ 19 h 33"/>
                      <a:gd name="T40" fmla="*/ 1 w 9"/>
                      <a:gd name="T41" fmla="*/ 9 h 33"/>
                      <a:gd name="T42" fmla="*/ 1 w 9"/>
                      <a:gd name="T43" fmla="*/ 2 h 33"/>
                      <a:gd name="T44" fmla="*/ 1 w 9"/>
                      <a:gd name="T45" fmla="*/ 0 h 33"/>
                      <a:gd name="T46" fmla="*/ 1 w 9"/>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3">
                        <a:moveTo>
                          <a:pt x="1" y="0"/>
                        </a:moveTo>
                        <a:cubicBezTo>
                          <a:pt x="1" y="0"/>
                          <a:pt x="1" y="0"/>
                          <a:pt x="1" y="0"/>
                        </a:cubicBezTo>
                        <a:cubicBezTo>
                          <a:pt x="0" y="2"/>
                          <a:pt x="1" y="8"/>
                          <a:pt x="1" y="9"/>
                        </a:cubicBezTo>
                        <a:cubicBezTo>
                          <a:pt x="1" y="11"/>
                          <a:pt x="1" y="16"/>
                          <a:pt x="1" y="24"/>
                        </a:cubicBezTo>
                        <a:cubicBezTo>
                          <a:pt x="0" y="30"/>
                          <a:pt x="2" y="33"/>
                          <a:pt x="3" y="33"/>
                        </a:cubicBezTo>
                        <a:cubicBezTo>
                          <a:pt x="3" y="33"/>
                          <a:pt x="3" y="33"/>
                          <a:pt x="3" y="33"/>
                        </a:cubicBezTo>
                        <a:cubicBezTo>
                          <a:pt x="4" y="31"/>
                          <a:pt x="5" y="32"/>
                          <a:pt x="6" y="31"/>
                        </a:cubicBezTo>
                        <a:cubicBezTo>
                          <a:pt x="8" y="31"/>
                          <a:pt x="9" y="28"/>
                          <a:pt x="8" y="22"/>
                        </a:cubicBezTo>
                        <a:cubicBezTo>
                          <a:pt x="6" y="17"/>
                          <a:pt x="6" y="13"/>
                          <a:pt x="6" y="6"/>
                        </a:cubicBezTo>
                        <a:cubicBezTo>
                          <a:pt x="6" y="4"/>
                          <a:pt x="6" y="3"/>
                          <a:pt x="6" y="2"/>
                        </a:cubicBezTo>
                        <a:cubicBezTo>
                          <a:pt x="5" y="2"/>
                          <a:pt x="5" y="2"/>
                          <a:pt x="5" y="2"/>
                        </a:cubicBezTo>
                        <a:cubicBezTo>
                          <a:pt x="6" y="3"/>
                          <a:pt x="6" y="4"/>
                          <a:pt x="6" y="6"/>
                        </a:cubicBezTo>
                        <a:cubicBezTo>
                          <a:pt x="5" y="13"/>
                          <a:pt x="6" y="17"/>
                          <a:pt x="7" y="23"/>
                        </a:cubicBezTo>
                        <a:cubicBezTo>
                          <a:pt x="8" y="25"/>
                          <a:pt x="8" y="27"/>
                          <a:pt x="8" y="28"/>
                        </a:cubicBezTo>
                        <a:cubicBezTo>
                          <a:pt x="8" y="30"/>
                          <a:pt x="7" y="31"/>
                          <a:pt x="6" y="31"/>
                        </a:cubicBezTo>
                        <a:cubicBezTo>
                          <a:pt x="5" y="31"/>
                          <a:pt x="4" y="31"/>
                          <a:pt x="3" y="32"/>
                        </a:cubicBezTo>
                        <a:cubicBezTo>
                          <a:pt x="3" y="32"/>
                          <a:pt x="3" y="32"/>
                          <a:pt x="3" y="32"/>
                        </a:cubicBezTo>
                        <a:cubicBezTo>
                          <a:pt x="2" y="32"/>
                          <a:pt x="1" y="30"/>
                          <a:pt x="1" y="24"/>
                        </a:cubicBezTo>
                        <a:cubicBezTo>
                          <a:pt x="1" y="24"/>
                          <a:pt x="1" y="24"/>
                          <a:pt x="1" y="24"/>
                        </a:cubicBezTo>
                        <a:cubicBezTo>
                          <a:pt x="1" y="22"/>
                          <a:pt x="1" y="20"/>
                          <a:pt x="1" y="19"/>
                        </a:cubicBezTo>
                        <a:cubicBezTo>
                          <a:pt x="2" y="15"/>
                          <a:pt x="1" y="10"/>
                          <a:pt x="1" y="9"/>
                        </a:cubicBezTo>
                        <a:cubicBezTo>
                          <a:pt x="1" y="8"/>
                          <a:pt x="0" y="4"/>
                          <a:pt x="1" y="2"/>
                        </a:cubicBezTo>
                        <a:cubicBezTo>
                          <a:pt x="1" y="1"/>
                          <a:pt x="1" y="0"/>
                          <a:pt x="1" y="0"/>
                        </a:cubicBezTo>
                        <a:cubicBezTo>
                          <a:pt x="1" y="0"/>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2" name="Freeform 7789">
                    <a:extLst>
                      <a:ext uri="{FF2B5EF4-FFF2-40B4-BE49-F238E27FC236}">
                        <a16:creationId xmlns:a16="http://schemas.microsoft.com/office/drawing/2014/main" xmlns="" id="{D4AAEF0D-A432-4609-937B-F67CFE82AC1C}"/>
                      </a:ext>
                    </a:extLst>
                  </p:cNvPr>
                  <p:cNvSpPr>
                    <a:spLocks/>
                  </p:cNvSpPr>
                  <p:nvPr/>
                </p:nvSpPr>
                <p:spPr bwMode="auto">
                  <a:xfrm>
                    <a:off x="4201" y="2242"/>
                    <a:ext cx="4" cy="19"/>
                  </a:xfrm>
                  <a:custGeom>
                    <a:avLst/>
                    <a:gdLst>
                      <a:gd name="T0" fmla="*/ 1 w 5"/>
                      <a:gd name="T1" fmla="*/ 1 h 25"/>
                      <a:gd name="T2" fmla="*/ 2 w 5"/>
                      <a:gd name="T3" fmla="*/ 6 h 25"/>
                      <a:gd name="T4" fmla="*/ 3 w 5"/>
                      <a:gd name="T5" fmla="*/ 18 h 25"/>
                      <a:gd name="T6" fmla="*/ 4 w 5"/>
                      <a:gd name="T7" fmla="*/ 23 h 25"/>
                      <a:gd name="T8" fmla="*/ 1 w 5"/>
                      <a:gd name="T9" fmla="*/ 24 h 25"/>
                      <a:gd name="T10" fmla="*/ 1 w 5"/>
                      <a:gd name="T11" fmla="*/ 18 h 25"/>
                      <a:gd name="T12" fmla="*/ 1 w 5"/>
                      <a:gd name="T13" fmla="*/ 3 h 25"/>
                      <a:gd name="T14" fmla="*/ 1 w 5"/>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5">
                        <a:moveTo>
                          <a:pt x="1" y="1"/>
                        </a:moveTo>
                        <a:cubicBezTo>
                          <a:pt x="1" y="1"/>
                          <a:pt x="2" y="4"/>
                          <a:pt x="2" y="6"/>
                        </a:cubicBezTo>
                        <a:cubicBezTo>
                          <a:pt x="2" y="8"/>
                          <a:pt x="2" y="16"/>
                          <a:pt x="3" y="18"/>
                        </a:cubicBezTo>
                        <a:cubicBezTo>
                          <a:pt x="4" y="20"/>
                          <a:pt x="5" y="24"/>
                          <a:pt x="4" y="23"/>
                        </a:cubicBezTo>
                        <a:cubicBezTo>
                          <a:pt x="2" y="23"/>
                          <a:pt x="2" y="23"/>
                          <a:pt x="1" y="24"/>
                        </a:cubicBezTo>
                        <a:cubicBezTo>
                          <a:pt x="1" y="25"/>
                          <a:pt x="1" y="22"/>
                          <a:pt x="1" y="18"/>
                        </a:cubicBezTo>
                        <a:cubicBezTo>
                          <a:pt x="1" y="15"/>
                          <a:pt x="2" y="6"/>
                          <a:pt x="1" y="3"/>
                        </a:cubicBezTo>
                        <a:cubicBezTo>
                          <a:pt x="0" y="1"/>
                          <a:pt x="1"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3" name="Freeform 7790">
                    <a:extLst>
                      <a:ext uri="{FF2B5EF4-FFF2-40B4-BE49-F238E27FC236}">
                        <a16:creationId xmlns:a16="http://schemas.microsoft.com/office/drawing/2014/main" xmlns="" id="{73D2F877-D82D-45DA-AB9D-D8DBDEF3BBBE}"/>
                      </a:ext>
                    </a:extLst>
                  </p:cNvPr>
                  <p:cNvSpPr>
                    <a:spLocks/>
                  </p:cNvSpPr>
                  <p:nvPr/>
                </p:nvSpPr>
                <p:spPr bwMode="auto">
                  <a:xfrm>
                    <a:off x="4205" y="2276"/>
                    <a:ext cx="7" cy="10"/>
                  </a:xfrm>
                  <a:custGeom>
                    <a:avLst/>
                    <a:gdLst>
                      <a:gd name="T0" fmla="*/ 1 w 9"/>
                      <a:gd name="T1" fmla="*/ 3 h 14"/>
                      <a:gd name="T2" fmla="*/ 3 w 9"/>
                      <a:gd name="T3" fmla="*/ 8 h 14"/>
                      <a:gd name="T4" fmla="*/ 7 w 9"/>
                      <a:gd name="T5" fmla="*/ 14 h 14"/>
                      <a:gd name="T6" fmla="*/ 7 w 9"/>
                      <a:gd name="T7" fmla="*/ 8 h 14"/>
                      <a:gd name="T8" fmla="*/ 5 w 9"/>
                      <a:gd name="T9" fmla="*/ 2 h 14"/>
                      <a:gd name="T10" fmla="*/ 1 w 9"/>
                      <a:gd name="T11" fmla="*/ 3 h 14"/>
                    </a:gdLst>
                    <a:ahLst/>
                    <a:cxnLst>
                      <a:cxn ang="0">
                        <a:pos x="T0" y="T1"/>
                      </a:cxn>
                      <a:cxn ang="0">
                        <a:pos x="T2" y="T3"/>
                      </a:cxn>
                      <a:cxn ang="0">
                        <a:pos x="T4" y="T5"/>
                      </a:cxn>
                      <a:cxn ang="0">
                        <a:pos x="T6" y="T7"/>
                      </a:cxn>
                      <a:cxn ang="0">
                        <a:pos x="T8" y="T9"/>
                      </a:cxn>
                      <a:cxn ang="0">
                        <a:pos x="T10" y="T11"/>
                      </a:cxn>
                    </a:cxnLst>
                    <a:rect l="0" t="0" r="r" b="b"/>
                    <a:pathLst>
                      <a:path w="9" h="14">
                        <a:moveTo>
                          <a:pt x="1" y="3"/>
                        </a:moveTo>
                        <a:cubicBezTo>
                          <a:pt x="1" y="3"/>
                          <a:pt x="0" y="4"/>
                          <a:pt x="3" y="8"/>
                        </a:cubicBezTo>
                        <a:cubicBezTo>
                          <a:pt x="6" y="13"/>
                          <a:pt x="5" y="14"/>
                          <a:pt x="7" y="14"/>
                        </a:cubicBezTo>
                        <a:cubicBezTo>
                          <a:pt x="9" y="14"/>
                          <a:pt x="8" y="11"/>
                          <a:pt x="7" y="8"/>
                        </a:cubicBezTo>
                        <a:cubicBezTo>
                          <a:pt x="6" y="5"/>
                          <a:pt x="7"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4" name="Freeform 7791">
                    <a:extLst>
                      <a:ext uri="{FF2B5EF4-FFF2-40B4-BE49-F238E27FC236}">
                        <a16:creationId xmlns:a16="http://schemas.microsoft.com/office/drawing/2014/main" xmlns="" id="{0E0D8B95-0D8D-4327-8DF2-C2E14727332A}"/>
                      </a:ext>
                    </a:extLst>
                  </p:cNvPr>
                  <p:cNvSpPr>
                    <a:spLocks noEditPoints="1"/>
                  </p:cNvSpPr>
                  <p:nvPr/>
                </p:nvSpPr>
                <p:spPr bwMode="auto">
                  <a:xfrm>
                    <a:off x="4205" y="2276"/>
                    <a:ext cx="7" cy="10"/>
                  </a:xfrm>
                  <a:custGeom>
                    <a:avLst/>
                    <a:gdLst>
                      <a:gd name="T0" fmla="*/ 7 w 9"/>
                      <a:gd name="T1" fmla="*/ 14 h 14"/>
                      <a:gd name="T2" fmla="*/ 5 w 9"/>
                      <a:gd name="T3" fmla="*/ 13 h 14"/>
                      <a:gd name="T4" fmla="*/ 3 w 9"/>
                      <a:gd name="T5" fmla="*/ 8 h 14"/>
                      <a:gd name="T6" fmla="*/ 1 w 9"/>
                      <a:gd name="T7" fmla="*/ 3 h 14"/>
                      <a:gd name="T8" fmla="*/ 2 w 9"/>
                      <a:gd name="T9" fmla="*/ 1 h 14"/>
                      <a:gd name="T10" fmla="*/ 5 w 9"/>
                      <a:gd name="T11" fmla="*/ 1 h 14"/>
                      <a:gd name="T12" fmla="*/ 6 w 9"/>
                      <a:gd name="T13" fmla="*/ 3 h 14"/>
                      <a:gd name="T14" fmla="*/ 7 w 9"/>
                      <a:gd name="T15" fmla="*/ 8 h 14"/>
                      <a:gd name="T16" fmla="*/ 8 w 9"/>
                      <a:gd name="T17" fmla="*/ 14 h 14"/>
                      <a:gd name="T18" fmla="*/ 8 w 9"/>
                      <a:gd name="T19" fmla="*/ 14 h 14"/>
                      <a:gd name="T20" fmla="*/ 7 w 9"/>
                      <a:gd name="T21" fmla="*/ 14 h 14"/>
                      <a:gd name="T22" fmla="*/ 1 w 9"/>
                      <a:gd name="T23" fmla="*/ 3 h 14"/>
                      <a:gd name="T24" fmla="*/ 1 w 9"/>
                      <a:gd name="T25" fmla="*/ 3 h 14"/>
                      <a:gd name="T26" fmla="*/ 1 w 9"/>
                      <a:gd name="T27" fmla="*/ 4 h 14"/>
                      <a:gd name="T28" fmla="*/ 3 w 9"/>
                      <a:gd name="T29" fmla="*/ 8 h 14"/>
                      <a:gd name="T30" fmla="*/ 6 w 9"/>
                      <a:gd name="T31" fmla="*/ 13 h 14"/>
                      <a:gd name="T32" fmla="*/ 7 w 9"/>
                      <a:gd name="T33" fmla="*/ 14 h 14"/>
                      <a:gd name="T34" fmla="*/ 7 w 9"/>
                      <a:gd name="T35" fmla="*/ 13 h 14"/>
                      <a:gd name="T36" fmla="*/ 6 w 9"/>
                      <a:gd name="T37" fmla="*/ 8 h 14"/>
                      <a:gd name="T38" fmla="*/ 6 w 9"/>
                      <a:gd name="T39" fmla="*/ 3 h 14"/>
                      <a:gd name="T40" fmla="*/ 5 w 9"/>
                      <a:gd name="T41" fmla="*/ 2 h 14"/>
                      <a:gd name="T42" fmla="*/ 3 w 9"/>
                      <a:gd name="T43" fmla="*/ 2 h 14"/>
                      <a:gd name="T44" fmla="*/ 1 w 9"/>
                      <a:gd name="T45" fmla="*/ 3 h 14"/>
                      <a:gd name="T46" fmla="*/ 1 w 9"/>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4">
                        <a:moveTo>
                          <a:pt x="7" y="14"/>
                        </a:moveTo>
                        <a:cubicBezTo>
                          <a:pt x="6" y="14"/>
                          <a:pt x="6" y="14"/>
                          <a:pt x="5" y="13"/>
                        </a:cubicBezTo>
                        <a:cubicBezTo>
                          <a:pt x="5" y="12"/>
                          <a:pt x="4" y="11"/>
                          <a:pt x="3" y="8"/>
                        </a:cubicBezTo>
                        <a:cubicBezTo>
                          <a:pt x="0" y="4"/>
                          <a:pt x="1" y="3"/>
                          <a:pt x="1" y="3"/>
                        </a:cubicBezTo>
                        <a:cubicBezTo>
                          <a:pt x="1" y="2"/>
                          <a:pt x="1" y="1"/>
                          <a:pt x="2" y="1"/>
                        </a:cubicBezTo>
                        <a:cubicBezTo>
                          <a:pt x="3" y="0"/>
                          <a:pt x="4" y="0"/>
                          <a:pt x="5" y="1"/>
                        </a:cubicBezTo>
                        <a:cubicBezTo>
                          <a:pt x="5" y="2"/>
                          <a:pt x="6" y="2"/>
                          <a:pt x="6" y="3"/>
                        </a:cubicBezTo>
                        <a:cubicBezTo>
                          <a:pt x="7" y="5"/>
                          <a:pt x="6" y="6"/>
                          <a:pt x="7" y="8"/>
                        </a:cubicBezTo>
                        <a:cubicBezTo>
                          <a:pt x="8" y="11"/>
                          <a:pt x="9" y="13"/>
                          <a:pt x="8" y="14"/>
                        </a:cubicBezTo>
                        <a:cubicBezTo>
                          <a:pt x="8" y="14"/>
                          <a:pt x="8" y="14"/>
                          <a:pt x="8" y="14"/>
                        </a:cubicBezTo>
                        <a:lnTo>
                          <a:pt x="7" y="14"/>
                        </a:lnTo>
                        <a:close/>
                        <a:moveTo>
                          <a:pt x="1" y="3"/>
                        </a:moveTo>
                        <a:cubicBezTo>
                          <a:pt x="1" y="3"/>
                          <a:pt x="1" y="3"/>
                          <a:pt x="1" y="3"/>
                        </a:cubicBezTo>
                        <a:cubicBezTo>
                          <a:pt x="1" y="4"/>
                          <a:pt x="1" y="4"/>
                          <a:pt x="1" y="4"/>
                        </a:cubicBezTo>
                        <a:cubicBezTo>
                          <a:pt x="1" y="5"/>
                          <a:pt x="2" y="6"/>
                          <a:pt x="3" y="8"/>
                        </a:cubicBezTo>
                        <a:cubicBezTo>
                          <a:pt x="5" y="11"/>
                          <a:pt x="5" y="13"/>
                          <a:pt x="6" y="13"/>
                        </a:cubicBezTo>
                        <a:cubicBezTo>
                          <a:pt x="6" y="13"/>
                          <a:pt x="6" y="14"/>
                          <a:pt x="7" y="14"/>
                        </a:cubicBezTo>
                        <a:cubicBezTo>
                          <a:pt x="7" y="13"/>
                          <a:pt x="7" y="13"/>
                          <a:pt x="7" y="13"/>
                        </a:cubicBezTo>
                        <a:cubicBezTo>
                          <a:pt x="8" y="13"/>
                          <a:pt x="7" y="11"/>
                          <a:pt x="6" y="8"/>
                        </a:cubicBezTo>
                        <a:cubicBezTo>
                          <a:pt x="6" y="6"/>
                          <a:pt x="6" y="4"/>
                          <a:pt x="6" y="3"/>
                        </a:cubicBezTo>
                        <a:cubicBezTo>
                          <a:pt x="5" y="3"/>
                          <a:pt x="5" y="2"/>
                          <a:pt x="5" y="2"/>
                        </a:cubicBezTo>
                        <a:cubicBezTo>
                          <a:pt x="4" y="1"/>
                          <a:pt x="3" y="1"/>
                          <a:pt x="3" y="2"/>
                        </a:cubicBezTo>
                        <a:cubicBezTo>
                          <a:pt x="2" y="2"/>
                          <a:pt x="1" y="3"/>
                          <a:pt x="1" y="3"/>
                        </a:cubicBezTo>
                        <a:cubicBezTo>
                          <a:pt x="1" y="3"/>
                          <a:pt x="1" y="3"/>
                          <a:pt x="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5" name="Freeform 7792">
                    <a:extLst>
                      <a:ext uri="{FF2B5EF4-FFF2-40B4-BE49-F238E27FC236}">
                        <a16:creationId xmlns:a16="http://schemas.microsoft.com/office/drawing/2014/main" xmlns="" id="{68CDD077-E21D-4848-B20B-FC793BEB4852}"/>
                      </a:ext>
                    </a:extLst>
                  </p:cNvPr>
                  <p:cNvSpPr>
                    <a:spLocks noEditPoints="1"/>
                  </p:cNvSpPr>
                  <p:nvPr/>
                </p:nvSpPr>
                <p:spPr bwMode="auto">
                  <a:xfrm>
                    <a:off x="4206" y="2277"/>
                    <a:ext cx="5" cy="9"/>
                  </a:xfrm>
                  <a:custGeom>
                    <a:avLst/>
                    <a:gdLst>
                      <a:gd name="T0" fmla="*/ 5 w 7"/>
                      <a:gd name="T1" fmla="*/ 11 h 13"/>
                      <a:gd name="T2" fmla="*/ 5 w 7"/>
                      <a:gd name="T3" fmla="*/ 11 h 13"/>
                      <a:gd name="T4" fmla="*/ 2 w 7"/>
                      <a:gd name="T5" fmla="*/ 6 h 13"/>
                      <a:gd name="T6" fmla="*/ 1 w 7"/>
                      <a:gd name="T7" fmla="*/ 4 h 13"/>
                      <a:gd name="T8" fmla="*/ 3 w 7"/>
                      <a:gd name="T9" fmla="*/ 2 h 13"/>
                      <a:gd name="T10" fmla="*/ 3 w 7"/>
                      <a:gd name="T11" fmla="*/ 3 h 13"/>
                      <a:gd name="T12" fmla="*/ 5 w 7"/>
                      <a:gd name="T13" fmla="*/ 8 h 13"/>
                      <a:gd name="T14" fmla="*/ 5 w 7"/>
                      <a:gd name="T15" fmla="*/ 11 h 13"/>
                      <a:gd name="T16" fmla="*/ 2 w 7"/>
                      <a:gd name="T17" fmla="*/ 0 h 13"/>
                      <a:gd name="T18" fmla="*/ 2 w 7"/>
                      <a:gd name="T19" fmla="*/ 1 h 13"/>
                      <a:gd name="T20" fmla="*/ 0 w 7"/>
                      <a:gd name="T21" fmla="*/ 2 h 13"/>
                      <a:gd name="T22" fmla="*/ 0 w 7"/>
                      <a:gd name="T23" fmla="*/ 2 h 13"/>
                      <a:gd name="T24" fmla="*/ 0 w 7"/>
                      <a:gd name="T25" fmla="*/ 2 h 13"/>
                      <a:gd name="T26" fmla="*/ 0 w 7"/>
                      <a:gd name="T27" fmla="*/ 2 h 13"/>
                      <a:gd name="T28" fmla="*/ 0 w 7"/>
                      <a:gd name="T29" fmla="*/ 3 h 13"/>
                      <a:gd name="T30" fmla="*/ 2 w 7"/>
                      <a:gd name="T31" fmla="*/ 7 h 13"/>
                      <a:gd name="T32" fmla="*/ 5 w 7"/>
                      <a:gd name="T33" fmla="*/ 12 h 13"/>
                      <a:gd name="T34" fmla="*/ 6 w 7"/>
                      <a:gd name="T35" fmla="*/ 13 h 13"/>
                      <a:gd name="T36" fmla="*/ 6 w 7"/>
                      <a:gd name="T37" fmla="*/ 13 h 13"/>
                      <a:gd name="T38" fmla="*/ 6 w 7"/>
                      <a:gd name="T39" fmla="*/ 12 h 13"/>
                      <a:gd name="T40" fmla="*/ 5 w 7"/>
                      <a:gd name="T41" fmla="*/ 7 h 13"/>
                      <a:gd name="T42" fmla="*/ 5 w 7"/>
                      <a:gd name="T43" fmla="*/ 2 h 13"/>
                      <a:gd name="T44" fmla="*/ 4 w 7"/>
                      <a:gd name="T45" fmla="*/ 1 h 13"/>
                      <a:gd name="T46" fmla="*/ 2 w 7"/>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3">
                        <a:moveTo>
                          <a:pt x="5" y="11"/>
                        </a:moveTo>
                        <a:cubicBezTo>
                          <a:pt x="5" y="11"/>
                          <a:pt x="5" y="11"/>
                          <a:pt x="5" y="11"/>
                        </a:cubicBezTo>
                        <a:cubicBezTo>
                          <a:pt x="4" y="11"/>
                          <a:pt x="4" y="8"/>
                          <a:pt x="2" y="6"/>
                        </a:cubicBezTo>
                        <a:cubicBezTo>
                          <a:pt x="1" y="5"/>
                          <a:pt x="1" y="4"/>
                          <a:pt x="1" y="4"/>
                        </a:cubicBezTo>
                        <a:cubicBezTo>
                          <a:pt x="2" y="2"/>
                          <a:pt x="2" y="2"/>
                          <a:pt x="3" y="2"/>
                        </a:cubicBezTo>
                        <a:cubicBezTo>
                          <a:pt x="3" y="2"/>
                          <a:pt x="4" y="3"/>
                          <a:pt x="3" y="3"/>
                        </a:cubicBezTo>
                        <a:cubicBezTo>
                          <a:pt x="3" y="3"/>
                          <a:pt x="4" y="6"/>
                          <a:pt x="5" y="8"/>
                        </a:cubicBezTo>
                        <a:cubicBezTo>
                          <a:pt x="6" y="9"/>
                          <a:pt x="6" y="11"/>
                          <a:pt x="5" y="11"/>
                        </a:cubicBezTo>
                        <a:close/>
                        <a:moveTo>
                          <a:pt x="2" y="0"/>
                        </a:moveTo>
                        <a:cubicBezTo>
                          <a:pt x="2" y="1"/>
                          <a:pt x="2" y="1"/>
                          <a:pt x="2" y="1"/>
                        </a:cubicBezTo>
                        <a:cubicBezTo>
                          <a:pt x="1" y="1"/>
                          <a:pt x="0" y="2"/>
                          <a:pt x="0" y="2"/>
                        </a:cubicBezTo>
                        <a:cubicBezTo>
                          <a:pt x="0" y="2"/>
                          <a:pt x="0" y="2"/>
                          <a:pt x="0" y="2"/>
                        </a:cubicBezTo>
                        <a:cubicBezTo>
                          <a:pt x="0" y="2"/>
                          <a:pt x="0" y="2"/>
                          <a:pt x="0" y="2"/>
                        </a:cubicBezTo>
                        <a:cubicBezTo>
                          <a:pt x="0" y="2"/>
                          <a:pt x="0" y="2"/>
                          <a:pt x="0" y="2"/>
                        </a:cubicBezTo>
                        <a:cubicBezTo>
                          <a:pt x="0" y="3"/>
                          <a:pt x="0" y="3"/>
                          <a:pt x="0" y="3"/>
                        </a:cubicBezTo>
                        <a:cubicBezTo>
                          <a:pt x="0" y="4"/>
                          <a:pt x="1" y="5"/>
                          <a:pt x="2" y="7"/>
                        </a:cubicBezTo>
                        <a:cubicBezTo>
                          <a:pt x="4" y="10"/>
                          <a:pt x="4" y="12"/>
                          <a:pt x="5" y="12"/>
                        </a:cubicBezTo>
                        <a:cubicBezTo>
                          <a:pt x="5" y="12"/>
                          <a:pt x="5" y="13"/>
                          <a:pt x="6" y="13"/>
                        </a:cubicBezTo>
                        <a:cubicBezTo>
                          <a:pt x="6" y="13"/>
                          <a:pt x="6" y="13"/>
                          <a:pt x="6" y="13"/>
                        </a:cubicBezTo>
                        <a:cubicBezTo>
                          <a:pt x="6" y="12"/>
                          <a:pt x="6" y="12"/>
                          <a:pt x="6" y="12"/>
                        </a:cubicBezTo>
                        <a:cubicBezTo>
                          <a:pt x="7" y="12"/>
                          <a:pt x="6" y="10"/>
                          <a:pt x="5" y="7"/>
                        </a:cubicBezTo>
                        <a:cubicBezTo>
                          <a:pt x="5" y="5"/>
                          <a:pt x="5" y="3"/>
                          <a:pt x="5" y="2"/>
                        </a:cubicBezTo>
                        <a:cubicBezTo>
                          <a:pt x="4" y="2"/>
                          <a:pt x="4" y="1"/>
                          <a:pt x="4" y="1"/>
                        </a:cubicBezTo>
                        <a:cubicBezTo>
                          <a:pt x="3" y="1"/>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6" name="Freeform 7793">
                    <a:extLst>
                      <a:ext uri="{FF2B5EF4-FFF2-40B4-BE49-F238E27FC236}">
                        <a16:creationId xmlns:a16="http://schemas.microsoft.com/office/drawing/2014/main" xmlns="" id="{1F8B3943-07D9-4A55-A2F7-038709F2766F}"/>
                      </a:ext>
                    </a:extLst>
                  </p:cNvPr>
                  <p:cNvSpPr>
                    <a:spLocks/>
                  </p:cNvSpPr>
                  <p:nvPr/>
                </p:nvSpPr>
                <p:spPr bwMode="auto">
                  <a:xfrm>
                    <a:off x="4205" y="2277"/>
                    <a:ext cx="7" cy="9"/>
                  </a:xfrm>
                  <a:custGeom>
                    <a:avLst/>
                    <a:gdLst>
                      <a:gd name="T0" fmla="*/ 3 w 9"/>
                      <a:gd name="T1" fmla="*/ 0 h 13"/>
                      <a:gd name="T2" fmla="*/ 1 w 9"/>
                      <a:gd name="T3" fmla="*/ 2 h 13"/>
                      <a:gd name="T4" fmla="*/ 1 w 9"/>
                      <a:gd name="T5" fmla="*/ 2 h 13"/>
                      <a:gd name="T6" fmla="*/ 3 w 9"/>
                      <a:gd name="T7" fmla="*/ 1 h 13"/>
                      <a:gd name="T8" fmla="*/ 3 w 9"/>
                      <a:gd name="T9" fmla="*/ 0 h 13"/>
                      <a:gd name="T10" fmla="*/ 5 w 9"/>
                      <a:gd name="T11" fmla="*/ 1 h 13"/>
                      <a:gd name="T12" fmla="*/ 6 w 9"/>
                      <a:gd name="T13" fmla="*/ 2 h 13"/>
                      <a:gd name="T14" fmla="*/ 6 w 9"/>
                      <a:gd name="T15" fmla="*/ 7 h 13"/>
                      <a:gd name="T16" fmla="*/ 7 w 9"/>
                      <a:gd name="T17" fmla="*/ 12 h 13"/>
                      <a:gd name="T18" fmla="*/ 7 w 9"/>
                      <a:gd name="T19" fmla="*/ 13 h 13"/>
                      <a:gd name="T20" fmla="*/ 7 w 9"/>
                      <a:gd name="T21" fmla="*/ 13 h 13"/>
                      <a:gd name="T22" fmla="*/ 6 w 9"/>
                      <a:gd name="T23" fmla="*/ 12 h 13"/>
                      <a:gd name="T24" fmla="*/ 3 w 9"/>
                      <a:gd name="T25" fmla="*/ 7 h 13"/>
                      <a:gd name="T26" fmla="*/ 1 w 9"/>
                      <a:gd name="T27" fmla="*/ 3 h 13"/>
                      <a:gd name="T28" fmla="*/ 1 w 9"/>
                      <a:gd name="T29" fmla="*/ 2 h 13"/>
                      <a:gd name="T30" fmla="*/ 1 w 9"/>
                      <a:gd name="T31" fmla="*/ 2 h 13"/>
                      <a:gd name="T32" fmla="*/ 1 w 9"/>
                      <a:gd name="T33" fmla="*/ 2 h 13"/>
                      <a:gd name="T34" fmla="*/ 3 w 9"/>
                      <a:gd name="T35" fmla="*/ 7 h 13"/>
                      <a:gd name="T36" fmla="*/ 7 w 9"/>
                      <a:gd name="T37" fmla="*/ 13 h 13"/>
                      <a:gd name="T38" fmla="*/ 7 w 9"/>
                      <a:gd name="T39" fmla="*/ 13 h 13"/>
                      <a:gd name="T40" fmla="*/ 7 w 9"/>
                      <a:gd name="T41" fmla="*/ 7 h 13"/>
                      <a:gd name="T42" fmla="*/ 5 w 9"/>
                      <a:gd name="T43" fmla="*/ 1 h 13"/>
                      <a:gd name="T44" fmla="*/ 3 w 9"/>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3">
                        <a:moveTo>
                          <a:pt x="3" y="0"/>
                        </a:moveTo>
                        <a:cubicBezTo>
                          <a:pt x="2" y="0"/>
                          <a:pt x="1" y="2"/>
                          <a:pt x="1" y="2"/>
                        </a:cubicBezTo>
                        <a:cubicBezTo>
                          <a:pt x="1" y="2"/>
                          <a:pt x="1" y="2"/>
                          <a:pt x="1" y="2"/>
                        </a:cubicBezTo>
                        <a:cubicBezTo>
                          <a:pt x="1" y="2"/>
                          <a:pt x="2" y="1"/>
                          <a:pt x="3" y="1"/>
                        </a:cubicBezTo>
                        <a:cubicBezTo>
                          <a:pt x="3" y="0"/>
                          <a:pt x="3" y="0"/>
                          <a:pt x="3" y="0"/>
                        </a:cubicBezTo>
                        <a:cubicBezTo>
                          <a:pt x="4" y="0"/>
                          <a:pt x="4" y="1"/>
                          <a:pt x="5" y="1"/>
                        </a:cubicBezTo>
                        <a:cubicBezTo>
                          <a:pt x="5" y="1"/>
                          <a:pt x="5" y="2"/>
                          <a:pt x="6" y="2"/>
                        </a:cubicBezTo>
                        <a:cubicBezTo>
                          <a:pt x="6" y="3"/>
                          <a:pt x="6" y="5"/>
                          <a:pt x="6" y="7"/>
                        </a:cubicBezTo>
                        <a:cubicBezTo>
                          <a:pt x="7" y="10"/>
                          <a:pt x="8" y="12"/>
                          <a:pt x="7" y="12"/>
                        </a:cubicBezTo>
                        <a:cubicBezTo>
                          <a:pt x="7" y="13"/>
                          <a:pt x="7" y="13"/>
                          <a:pt x="7" y="13"/>
                        </a:cubicBezTo>
                        <a:cubicBezTo>
                          <a:pt x="7" y="13"/>
                          <a:pt x="7" y="13"/>
                          <a:pt x="7" y="13"/>
                        </a:cubicBezTo>
                        <a:cubicBezTo>
                          <a:pt x="6" y="13"/>
                          <a:pt x="6" y="12"/>
                          <a:pt x="6" y="12"/>
                        </a:cubicBezTo>
                        <a:cubicBezTo>
                          <a:pt x="5" y="12"/>
                          <a:pt x="5" y="10"/>
                          <a:pt x="3" y="7"/>
                        </a:cubicBezTo>
                        <a:cubicBezTo>
                          <a:pt x="2" y="5"/>
                          <a:pt x="1" y="4"/>
                          <a:pt x="1" y="3"/>
                        </a:cubicBezTo>
                        <a:cubicBezTo>
                          <a:pt x="1" y="2"/>
                          <a:pt x="1" y="2"/>
                          <a:pt x="1" y="2"/>
                        </a:cubicBezTo>
                        <a:cubicBezTo>
                          <a:pt x="1" y="2"/>
                          <a:pt x="1" y="2"/>
                          <a:pt x="1" y="2"/>
                        </a:cubicBezTo>
                        <a:cubicBezTo>
                          <a:pt x="1" y="2"/>
                          <a:pt x="1" y="2"/>
                          <a:pt x="1" y="2"/>
                        </a:cubicBezTo>
                        <a:cubicBezTo>
                          <a:pt x="1" y="2"/>
                          <a:pt x="0" y="3"/>
                          <a:pt x="3" y="7"/>
                        </a:cubicBezTo>
                        <a:cubicBezTo>
                          <a:pt x="6" y="12"/>
                          <a:pt x="5" y="13"/>
                          <a:pt x="7" y="13"/>
                        </a:cubicBezTo>
                        <a:cubicBezTo>
                          <a:pt x="7" y="13"/>
                          <a:pt x="7" y="13"/>
                          <a:pt x="7" y="13"/>
                        </a:cubicBezTo>
                        <a:cubicBezTo>
                          <a:pt x="9" y="13"/>
                          <a:pt x="8" y="10"/>
                          <a:pt x="7" y="7"/>
                        </a:cubicBezTo>
                        <a:cubicBezTo>
                          <a:pt x="6" y="4"/>
                          <a:pt x="7"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7" name="Freeform 7794">
                    <a:extLst>
                      <a:ext uri="{FF2B5EF4-FFF2-40B4-BE49-F238E27FC236}">
                        <a16:creationId xmlns:a16="http://schemas.microsoft.com/office/drawing/2014/main" xmlns="" id="{0F139515-1F32-41DD-A019-5EEFFA1DADD3}"/>
                      </a:ext>
                    </a:extLst>
                  </p:cNvPr>
                  <p:cNvSpPr>
                    <a:spLocks/>
                  </p:cNvSpPr>
                  <p:nvPr/>
                </p:nvSpPr>
                <p:spPr bwMode="auto">
                  <a:xfrm>
                    <a:off x="4237" y="2241"/>
                    <a:ext cx="10" cy="13"/>
                  </a:xfrm>
                  <a:custGeom>
                    <a:avLst/>
                    <a:gdLst>
                      <a:gd name="T0" fmla="*/ 1 w 14"/>
                      <a:gd name="T1" fmla="*/ 4 h 17"/>
                      <a:gd name="T2" fmla="*/ 2 w 14"/>
                      <a:gd name="T3" fmla="*/ 8 h 17"/>
                      <a:gd name="T4" fmla="*/ 7 w 14"/>
                      <a:gd name="T5" fmla="*/ 13 h 17"/>
                      <a:gd name="T6" fmla="*/ 10 w 14"/>
                      <a:gd name="T7" fmla="*/ 16 h 17"/>
                      <a:gd name="T8" fmla="*/ 12 w 14"/>
                      <a:gd name="T9" fmla="*/ 14 h 17"/>
                      <a:gd name="T10" fmla="*/ 10 w 14"/>
                      <a:gd name="T11" fmla="*/ 10 h 17"/>
                      <a:gd name="T12" fmla="*/ 5 w 14"/>
                      <a:gd name="T13" fmla="*/ 4 h 17"/>
                      <a:gd name="T14" fmla="*/ 1 w 14"/>
                      <a:gd name="T15" fmla="*/ 4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 y="4"/>
                        </a:moveTo>
                        <a:cubicBezTo>
                          <a:pt x="1" y="4"/>
                          <a:pt x="0" y="6"/>
                          <a:pt x="2" y="8"/>
                        </a:cubicBezTo>
                        <a:cubicBezTo>
                          <a:pt x="5" y="9"/>
                          <a:pt x="5" y="11"/>
                          <a:pt x="7" y="13"/>
                        </a:cubicBezTo>
                        <a:cubicBezTo>
                          <a:pt x="8" y="15"/>
                          <a:pt x="8" y="16"/>
                          <a:pt x="10" y="16"/>
                        </a:cubicBezTo>
                        <a:cubicBezTo>
                          <a:pt x="11" y="17"/>
                          <a:pt x="10" y="14"/>
                          <a:pt x="12" y="14"/>
                        </a:cubicBezTo>
                        <a:cubicBezTo>
                          <a:pt x="14" y="14"/>
                          <a:pt x="12" y="11"/>
                          <a:pt x="10" y="10"/>
                        </a:cubicBezTo>
                        <a:cubicBezTo>
                          <a:pt x="8" y="8"/>
                          <a:pt x="6" y="6"/>
                          <a:pt x="5" y="4"/>
                        </a:cubicBezTo>
                        <a:cubicBezTo>
                          <a:pt x="5" y="3"/>
                          <a:pt x="2" y="0"/>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8" name="Freeform 7795">
                    <a:extLst>
                      <a:ext uri="{FF2B5EF4-FFF2-40B4-BE49-F238E27FC236}">
                        <a16:creationId xmlns:a16="http://schemas.microsoft.com/office/drawing/2014/main" xmlns="" id="{934B4CC6-FA6B-4EF7-B793-447C94F046E9}"/>
                      </a:ext>
                    </a:extLst>
                  </p:cNvPr>
                  <p:cNvSpPr>
                    <a:spLocks noEditPoints="1"/>
                  </p:cNvSpPr>
                  <p:nvPr/>
                </p:nvSpPr>
                <p:spPr bwMode="auto">
                  <a:xfrm>
                    <a:off x="4237" y="2243"/>
                    <a:ext cx="10" cy="11"/>
                  </a:xfrm>
                  <a:custGeom>
                    <a:avLst/>
                    <a:gdLst>
                      <a:gd name="T0" fmla="*/ 12 w 14"/>
                      <a:gd name="T1" fmla="*/ 13 h 15"/>
                      <a:gd name="T2" fmla="*/ 11 w 14"/>
                      <a:gd name="T3" fmla="*/ 13 h 15"/>
                      <a:gd name="T4" fmla="*/ 11 w 14"/>
                      <a:gd name="T5" fmla="*/ 14 h 15"/>
                      <a:gd name="T6" fmla="*/ 9 w 14"/>
                      <a:gd name="T7" fmla="*/ 15 h 15"/>
                      <a:gd name="T8" fmla="*/ 9 w 14"/>
                      <a:gd name="T9" fmla="*/ 14 h 15"/>
                      <a:gd name="T10" fmla="*/ 7 w 14"/>
                      <a:gd name="T11" fmla="*/ 11 h 15"/>
                      <a:gd name="T12" fmla="*/ 4 w 14"/>
                      <a:gd name="T13" fmla="*/ 7 h 15"/>
                      <a:gd name="T14" fmla="*/ 2 w 14"/>
                      <a:gd name="T15" fmla="*/ 6 h 15"/>
                      <a:gd name="T16" fmla="*/ 2 w 14"/>
                      <a:gd name="T17" fmla="*/ 5 h 15"/>
                      <a:gd name="T18" fmla="*/ 1 w 14"/>
                      <a:gd name="T19" fmla="*/ 2 h 15"/>
                      <a:gd name="T20" fmla="*/ 1 w 14"/>
                      <a:gd name="T21" fmla="*/ 1 h 15"/>
                      <a:gd name="T22" fmla="*/ 3 w 14"/>
                      <a:gd name="T23" fmla="*/ 0 h 15"/>
                      <a:gd name="T24" fmla="*/ 4 w 14"/>
                      <a:gd name="T25" fmla="*/ 1 h 15"/>
                      <a:gd name="T26" fmla="*/ 6 w 14"/>
                      <a:gd name="T27" fmla="*/ 2 h 15"/>
                      <a:gd name="T28" fmla="*/ 9 w 14"/>
                      <a:gd name="T29" fmla="*/ 6 h 15"/>
                      <a:gd name="T30" fmla="*/ 10 w 14"/>
                      <a:gd name="T31" fmla="*/ 7 h 15"/>
                      <a:gd name="T32" fmla="*/ 11 w 14"/>
                      <a:gd name="T33" fmla="*/ 8 h 15"/>
                      <a:gd name="T34" fmla="*/ 13 w 14"/>
                      <a:gd name="T35" fmla="*/ 12 h 15"/>
                      <a:gd name="T36" fmla="*/ 12 w 14"/>
                      <a:gd name="T37" fmla="*/ 13 h 15"/>
                      <a:gd name="T38" fmla="*/ 12 w 14"/>
                      <a:gd name="T39" fmla="*/ 12 h 15"/>
                      <a:gd name="T40" fmla="*/ 13 w 14"/>
                      <a:gd name="T41" fmla="*/ 12 h 15"/>
                      <a:gd name="T42" fmla="*/ 12 w 14"/>
                      <a:gd name="T43" fmla="*/ 10 h 15"/>
                      <a:gd name="T44" fmla="*/ 11 w 14"/>
                      <a:gd name="T45" fmla="*/ 8 h 15"/>
                      <a:gd name="T46" fmla="*/ 10 w 14"/>
                      <a:gd name="T47" fmla="*/ 8 h 15"/>
                      <a:gd name="T48" fmla="*/ 8 w 14"/>
                      <a:gd name="T49" fmla="*/ 7 h 15"/>
                      <a:gd name="T50" fmla="*/ 5 w 14"/>
                      <a:gd name="T51" fmla="*/ 2 h 15"/>
                      <a:gd name="T52" fmla="*/ 4 w 14"/>
                      <a:gd name="T53" fmla="*/ 1 h 15"/>
                      <a:gd name="T54" fmla="*/ 1 w 14"/>
                      <a:gd name="T55" fmla="*/ 2 h 15"/>
                      <a:gd name="T56" fmla="*/ 1 w 14"/>
                      <a:gd name="T57" fmla="*/ 2 h 15"/>
                      <a:gd name="T58" fmla="*/ 1 w 14"/>
                      <a:gd name="T59" fmla="*/ 2 h 15"/>
                      <a:gd name="T60" fmla="*/ 1 w 14"/>
                      <a:gd name="T61" fmla="*/ 2 h 15"/>
                      <a:gd name="T62" fmla="*/ 2 w 14"/>
                      <a:gd name="T63" fmla="*/ 5 h 15"/>
                      <a:gd name="T64" fmla="*/ 3 w 14"/>
                      <a:gd name="T65" fmla="*/ 5 h 15"/>
                      <a:gd name="T66" fmla="*/ 4 w 14"/>
                      <a:gd name="T67" fmla="*/ 7 h 15"/>
                      <a:gd name="T68" fmla="*/ 7 w 14"/>
                      <a:gd name="T69" fmla="*/ 11 h 15"/>
                      <a:gd name="T70" fmla="*/ 9 w 14"/>
                      <a:gd name="T71" fmla="*/ 14 h 15"/>
                      <a:gd name="T72" fmla="*/ 10 w 14"/>
                      <a:gd name="T73" fmla="*/ 14 h 15"/>
                      <a:gd name="T74" fmla="*/ 10 w 14"/>
                      <a:gd name="T75" fmla="*/ 14 h 15"/>
                      <a:gd name="T76" fmla="*/ 11 w 14"/>
                      <a:gd name="T77" fmla="*/ 13 h 15"/>
                      <a:gd name="T78" fmla="*/ 11 w 14"/>
                      <a:gd name="T79" fmla="*/ 13 h 15"/>
                      <a:gd name="T80" fmla="*/ 12 w 14"/>
                      <a:gd name="T8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5">
                        <a:moveTo>
                          <a:pt x="12" y="13"/>
                        </a:moveTo>
                        <a:cubicBezTo>
                          <a:pt x="12" y="13"/>
                          <a:pt x="11" y="13"/>
                          <a:pt x="11" y="13"/>
                        </a:cubicBezTo>
                        <a:cubicBezTo>
                          <a:pt x="11" y="14"/>
                          <a:pt x="11" y="14"/>
                          <a:pt x="11" y="14"/>
                        </a:cubicBezTo>
                        <a:cubicBezTo>
                          <a:pt x="11" y="15"/>
                          <a:pt x="10" y="15"/>
                          <a:pt x="9" y="15"/>
                        </a:cubicBezTo>
                        <a:cubicBezTo>
                          <a:pt x="9" y="14"/>
                          <a:pt x="9" y="14"/>
                          <a:pt x="9" y="14"/>
                        </a:cubicBezTo>
                        <a:cubicBezTo>
                          <a:pt x="8" y="13"/>
                          <a:pt x="8" y="12"/>
                          <a:pt x="7" y="11"/>
                        </a:cubicBezTo>
                        <a:cubicBezTo>
                          <a:pt x="5" y="9"/>
                          <a:pt x="5" y="8"/>
                          <a:pt x="4" y="7"/>
                        </a:cubicBezTo>
                        <a:cubicBezTo>
                          <a:pt x="3" y="7"/>
                          <a:pt x="3" y="6"/>
                          <a:pt x="2" y="6"/>
                        </a:cubicBezTo>
                        <a:cubicBezTo>
                          <a:pt x="2" y="5"/>
                          <a:pt x="2" y="5"/>
                          <a:pt x="2" y="5"/>
                        </a:cubicBezTo>
                        <a:cubicBezTo>
                          <a:pt x="0" y="4"/>
                          <a:pt x="1" y="2"/>
                          <a:pt x="1" y="2"/>
                        </a:cubicBezTo>
                        <a:cubicBezTo>
                          <a:pt x="1" y="1"/>
                          <a:pt x="1" y="1"/>
                          <a:pt x="1" y="1"/>
                        </a:cubicBezTo>
                        <a:cubicBezTo>
                          <a:pt x="1" y="0"/>
                          <a:pt x="2" y="0"/>
                          <a:pt x="3" y="0"/>
                        </a:cubicBezTo>
                        <a:cubicBezTo>
                          <a:pt x="3" y="0"/>
                          <a:pt x="4" y="0"/>
                          <a:pt x="4" y="1"/>
                        </a:cubicBezTo>
                        <a:cubicBezTo>
                          <a:pt x="5" y="1"/>
                          <a:pt x="5" y="2"/>
                          <a:pt x="6" y="2"/>
                        </a:cubicBezTo>
                        <a:cubicBezTo>
                          <a:pt x="6" y="3"/>
                          <a:pt x="7" y="5"/>
                          <a:pt x="9" y="6"/>
                        </a:cubicBezTo>
                        <a:cubicBezTo>
                          <a:pt x="9" y="7"/>
                          <a:pt x="10" y="7"/>
                          <a:pt x="10" y="7"/>
                        </a:cubicBezTo>
                        <a:cubicBezTo>
                          <a:pt x="11" y="8"/>
                          <a:pt x="11" y="8"/>
                          <a:pt x="11" y="8"/>
                        </a:cubicBezTo>
                        <a:cubicBezTo>
                          <a:pt x="12" y="9"/>
                          <a:pt x="14" y="11"/>
                          <a:pt x="13" y="12"/>
                        </a:cubicBezTo>
                        <a:cubicBezTo>
                          <a:pt x="13" y="12"/>
                          <a:pt x="13" y="13"/>
                          <a:pt x="12" y="13"/>
                        </a:cubicBezTo>
                        <a:close/>
                        <a:moveTo>
                          <a:pt x="12" y="12"/>
                        </a:moveTo>
                        <a:cubicBezTo>
                          <a:pt x="13" y="12"/>
                          <a:pt x="13" y="12"/>
                          <a:pt x="13" y="12"/>
                        </a:cubicBezTo>
                        <a:cubicBezTo>
                          <a:pt x="13" y="11"/>
                          <a:pt x="13" y="11"/>
                          <a:pt x="12" y="10"/>
                        </a:cubicBezTo>
                        <a:cubicBezTo>
                          <a:pt x="12" y="10"/>
                          <a:pt x="11" y="9"/>
                          <a:pt x="11" y="8"/>
                        </a:cubicBezTo>
                        <a:cubicBezTo>
                          <a:pt x="10" y="8"/>
                          <a:pt x="10" y="8"/>
                          <a:pt x="10" y="8"/>
                        </a:cubicBezTo>
                        <a:cubicBezTo>
                          <a:pt x="9" y="7"/>
                          <a:pt x="9" y="7"/>
                          <a:pt x="8" y="7"/>
                        </a:cubicBezTo>
                        <a:cubicBezTo>
                          <a:pt x="7" y="5"/>
                          <a:pt x="6" y="4"/>
                          <a:pt x="5" y="2"/>
                        </a:cubicBezTo>
                        <a:cubicBezTo>
                          <a:pt x="5" y="2"/>
                          <a:pt x="4" y="1"/>
                          <a:pt x="4" y="1"/>
                        </a:cubicBezTo>
                        <a:cubicBezTo>
                          <a:pt x="3" y="0"/>
                          <a:pt x="2" y="0"/>
                          <a:pt x="1" y="2"/>
                        </a:cubicBezTo>
                        <a:cubicBezTo>
                          <a:pt x="1" y="2"/>
                          <a:pt x="1" y="2"/>
                          <a:pt x="1" y="2"/>
                        </a:cubicBezTo>
                        <a:cubicBezTo>
                          <a:pt x="1" y="2"/>
                          <a:pt x="1" y="2"/>
                          <a:pt x="1" y="2"/>
                        </a:cubicBezTo>
                        <a:cubicBezTo>
                          <a:pt x="1" y="2"/>
                          <a:pt x="1" y="2"/>
                          <a:pt x="1" y="2"/>
                        </a:cubicBezTo>
                        <a:cubicBezTo>
                          <a:pt x="1" y="2"/>
                          <a:pt x="0" y="4"/>
                          <a:pt x="2" y="5"/>
                        </a:cubicBezTo>
                        <a:cubicBezTo>
                          <a:pt x="3" y="5"/>
                          <a:pt x="3" y="5"/>
                          <a:pt x="3" y="5"/>
                        </a:cubicBezTo>
                        <a:cubicBezTo>
                          <a:pt x="3" y="6"/>
                          <a:pt x="4" y="6"/>
                          <a:pt x="4" y="7"/>
                        </a:cubicBezTo>
                        <a:cubicBezTo>
                          <a:pt x="5" y="8"/>
                          <a:pt x="6" y="9"/>
                          <a:pt x="7" y="11"/>
                        </a:cubicBezTo>
                        <a:cubicBezTo>
                          <a:pt x="8" y="12"/>
                          <a:pt x="8" y="13"/>
                          <a:pt x="9" y="14"/>
                        </a:cubicBezTo>
                        <a:cubicBezTo>
                          <a:pt x="10" y="14"/>
                          <a:pt x="10" y="14"/>
                          <a:pt x="10" y="14"/>
                        </a:cubicBezTo>
                        <a:cubicBezTo>
                          <a:pt x="10" y="14"/>
                          <a:pt x="10" y="14"/>
                          <a:pt x="10" y="14"/>
                        </a:cubicBezTo>
                        <a:cubicBezTo>
                          <a:pt x="11" y="13"/>
                          <a:pt x="11" y="13"/>
                          <a:pt x="11" y="13"/>
                        </a:cubicBezTo>
                        <a:cubicBezTo>
                          <a:pt x="11" y="13"/>
                          <a:pt x="11" y="13"/>
                          <a:pt x="11" y="13"/>
                        </a:cubicBezTo>
                        <a:cubicBezTo>
                          <a:pt x="11" y="12"/>
                          <a:pt x="11" y="12"/>
                          <a:pt x="12" y="1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59" name="Freeform 7796">
                    <a:extLst>
                      <a:ext uri="{FF2B5EF4-FFF2-40B4-BE49-F238E27FC236}">
                        <a16:creationId xmlns:a16="http://schemas.microsoft.com/office/drawing/2014/main" xmlns="" id="{637C78D8-3268-48D7-9B7F-55D3D6C43A5A}"/>
                      </a:ext>
                    </a:extLst>
                  </p:cNvPr>
                  <p:cNvSpPr>
                    <a:spLocks noEditPoints="1"/>
                  </p:cNvSpPr>
                  <p:nvPr/>
                </p:nvSpPr>
                <p:spPr bwMode="auto">
                  <a:xfrm>
                    <a:off x="4238" y="2243"/>
                    <a:ext cx="9" cy="10"/>
                  </a:xfrm>
                  <a:custGeom>
                    <a:avLst/>
                    <a:gdLst>
                      <a:gd name="T0" fmla="*/ 1 w 12"/>
                      <a:gd name="T1" fmla="*/ 3 h 14"/>
                      <a:gd name="T2" fmla="*/ 2 w 12"/>
                      <a:gd name="T3" fmla="*/ 3 h 14"/>
                      <a:gd name="T4" fmla="*/ 2 w 12"/>
                      <a:gd name="T5" fmla="*/ 2 h 14"/>
                      <a:gd name="T6" fmla="*/ 2 w 12"/>
                      <a:gd name="T7" fmla="*/ 2 h 14"/>
                      <a:gd name="T8" fmla="*/ 4 w 12"/>
                      <a:gd name="T9" fmla="*/ 4 h 14"/>
                      <a:gd name="T10" fmla="*/ 9 w 12"/>
                      <a:gd name="T11" fmla="*/ 9 h 14"/>
                      <a:gd name="T12" fmla="*/ 10 w 12"/>
                      <a:gd name="T13" fmla="*/ 11 h 14"/>
                      <a:gd name="T14" fmla="*/ 10 w 12"/>
                      <a:gd name="T15" fmla="*/ 11 h 14"/>
                      <a:gd name="T16" fmla="*/ 9 w 12"/>
                      <a:gd name="T17" fmla="*/ 11 h 14"/>
                      <a:gd name="T18" fmla="*/ 8 w 12"/>
                      <a:gd name="T19" fmla="*/ 13 h 14"/>
                      <a:gd name="T20" fmla="*/ 8 w 12"/>
                      <a:gd name="T21" fmla="*/ 13 h 14"/>
                      <a:gd name="T22" fmla="*/ 6 w 12"/>
                      <a:gd name="T23" fmla="*/ 9 h 14"/>
                      <a:gd name="T24" fmla="*/ 3 w 12"/>
                      <a:gd name="T25" fmla="*/ 6 h 14"/>
                      <a:gd name="T26" fmla="*/ 1 w 12"/>
                      <a:gd name="T27" fmla="*/ 3 h 14"/>
                      <a:gd name="T28" fmla="*/ 1 w 12"/>
                      <a:gd name="T29" fmla="*/ 3 h 14"/>
                      <a:gd name="T30" fmla="*/ 1 w 12"/>
                      <a:gd name="T31" fmla="*/ 3 h 14"/>
                      <a:gd name="T32" fmla="*/ 2 w 12"/>
                      <a:gd name="T33" fmla="*/ 0 h 14"/>
                      <a:gd name="T34" fmla="*/ 2 w 12"/>
                      <a:gd name="T35" fmla="*/ 0 h 14"/>
                      <a:gd name="T36" fmla="*/ 0 w 12"/>
                      <a:gd name="T37" fmla="*/ 2 h 14"/>
                      <a:gd name="T38" fmla="*/ 0 w 12"/>
                      <a:gd name="T39" fmla="*/ 2 h 14"/>
                      <a:gd name="T40" fmla="*/ 1 w 12"/>
                      <a:gd name="T41" fmla="*/ 5 h 14"/>
                      <a:gd name="T42" fmla="*/ 2 w 12"/>
                      <a:gd name="T43" fmla="*/ 5 h 14"/>
                      <a:gd name="T44" fmla="*/ 3 w 12"/>
                      <a:gd name="T45" fmla="*/ 7 h 14"/>
                      <a:gd name="T46" fmla="*/ 6 w 12"/>
                      <a:gd name="T47" fmla="*/ 11 h 14"/>
                      <a:gd name="T48" fmla="*/ 8 w 12"/>
                      <a:gd name="T49" fmla="*/ 14 h 14"/>
                      <a:gd name="T50" fmla="*/ 9 w 12"/>
                      <a:gd name="T51" fmla="*/ 14 h 14"/>
                      <a:gd name="T52" fmla="*/ 9 w 12"/>
                      <a:gd name="T53" fmla="*/ 14 h 14"/>
                      <a:gd name="T54" fmla="*/ 10 w 12"/>
                      <a:gd name="T55" fmla="*/ 12 h 14"/>
                      <a:gd name="T56" fmla="*/ 11 w 12"/>
                      <a:gd name="T57" fmla="*/ 12 h 14"/>
                      <a:gd name="T58" fmla="*/ 11 w 12"/>
                      <a:gd name="T59" fmla="*/ 12 h 14"/>
                      <a:gd name="T60" fmla="*/ 11 w 12"/>
                      <a:gd name="T61" fmla="*/ 12 h 14"/>
                      <a:gd name="T62" fmla="*/ 12 w 12"/>
                      <a:gd name="T63" fmla="*/ 12 h 14"/>
                      <a:gd name="T64" fmla="*/ 12 w 12"/>
                      <a:gd name="T65" fmla="*/ 12 h 14"/>
                      <a:gd name="T66" fmla="*/ 11 w 12"/>
                      <a:gd name="T67" fmla="*/ 10 h 14"/>
                      <a:gd name="T68" fmla="*/ 10 w 12"/>
                      <a:gd name="T69" fmla="*/ 8 h 14"/>
                      <a:gd name="T70" fmla="*/ 9 w 12"/>
                      <a:gd name="T71" fmla="*/ 8 h 14"/>
                      <a:gd name="T72" fmla="*/ 7 w 12"/>
                      <a:gd name="T73" fmla="*/ 7 h 14"/>
                      <a:gd name="T74" fmla="*/ 4 w 12"/>
                      <a:gd name="T75" fmla="*/ 2 h 14"/>
                      <a:gd name="T76" fmla="*/ 3 w 12"/>
                      <a:gd name="T77" fmla="*/ 1 h 14"/>
                      <a:gd name="T78" fmla="*/ 2 w 12"/>
                      <a:gd name="T7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1" y="3"/>
                        </a:moveTo>
                        <a:cubicBezTo>
                          <a:pt x="2" y="3"/>
                          <a:pt x="2" y="3"/>
                          <a:pt x="2" y="3"/>
                        </a:cubicBezTo>
                        <a:cubicBezTo>
                          <a:pt x="2" y="2"/>
                          <a:pt x="1" y="2"/>
                          <a:pt x="2" y="2"/>
                        </a:cubicBezTo>
                        <a:cubicBezTo>
                          <a:pt x="2" y="2"/>
                          <a:pt x="2" y="2"/>
                          <a:pt x="2" y="2"/>
                        </a:cubicBezTo>
                        <a:cubicBezTo>
                          <a:pt x="3" y="2"/>
                          <a:pt x="4" y="3"/>
                          <a:pt x="4" y="4"/>
                        </a:cubicBezTo>
                        <a:cubicBezTo>
                          <a:pt x="5" y="5"/>
                          <a:pt x="8" y="8"/>
                          <a:pt x="9" y="9"/>
                        </a:cubicBezTo>
                        <a:cubicBezTo>
                          <a:pt x="11" y="10"/>
                          <a:pt x="11" y="11"/>
                          <a:pt x="10" y="11"/>
                        </a:cubicBezTo>
                        <a:cubicBezTo>
                          <a:pt x="10" y="11"/>
                          <a:pt x="10" y="11"/>
                          <a:pt x="10" y="11"/>
                        </a:cubicBezTo>
                        <a:cubicBezTo>
                          <a:pt x="9" y="11"/>
                          <a:pt x="9" y="11"/>
                          <a:pt x="9" y="11"/>
                        </a:cubicBezTo>
                        <a:cubicBezTo>
                          <a:pt x="8" y="11"/>
                          <a:pt x="9" y="13"/>
                          <a:pt x="8" y="13"/>
                        </a:cubicBezTo>
                        <a:cubicBezTo>
                          <a:pt x="8" y="13"/>
                          <a:pt x="8" y="13"/>
                          <a:pt x="8" y="13"/>
                        </a:cubicBezTo>
                        <a:cubicBezTo>
                          <a:pt x="7" y="13"/>
                          <a:pt x="6" y="10"/>
                          <a:pt x="6" y="9"/>
                        </a:cubicBezTo>
                        <a:cubicBezTo>
                          <a:pt x="5" y="7"/>
                          <a:pt x="4" y="6"/>
                          <a:pt x="3" y="6"/>
                        </a:cubicBezTo>
                        <a:cubicBezTo>
                          <a:pt x="1" y="5"/>
                          <a:pt x="1" y="3"/>
                          <a:pt x="1" y="3"/>
                        </a:cubicBezTo>
                        <a:cubicBezTo>
                          <a:pt x="1" y="3"/>
                          <a:pt x="1" y="3"/>
                          <a:pt x="1" y="3"/>
                        </a:cubicBezTo>
                        <a:cubicBezTo>
                          <a:pt x="1" y="3"/>
                          <a:pt x="1" y="3"/>
                          <a:pt x="1" y="3"/>
                        </a:cubicBezTo>
                        <a:close/>
                        <a:moveTo>
                          <a:pt x="2" y="0"/>
                        </a:moveTo>
                        <a:cubicBezTo>
                          <a:pt x="2" y="0"/>
                          <a:pt x="2" y="0"/>
                          <a:pt x="2" y="0"/>
                        </a:cubicBezTo>
                        <a:cubicBezTo>
                          <a:pt x="1" y="0"/>
                          <a:pt x="1" y="1"/>
                          <a:pt x="0" y="2"/>
                        </a:cubicBezTo>
                        <a:cubicBezTo>
                          <a:pt x="0" y="2"/>
                          <a:pt x="0" y="2"/>
                          <a:pt x="0" y="2"/>
                        </a:cubicBezTo>
                        <a:cubicBezTo>
                          <a:pt x="0" y="3"/>
                          <a:pt x="0" y="4"/>
                          <a:pt x="1" y="5"/>
                        </a:cubicBezTo>
                        <a:cubicBezTo>
                          <a:pt x="2" y="5"/>
                          <a:pt x="2" y="5"/>
                          <a:pt x="2" y="5"/>
                        </a:cubicBezTo>
                        <a:cubicBezTo>
                          <a:pt x="2" y="6"/>
                          <a:pt x="3" y="6"/>
                          <a:pt x="3" y="7"/>
                        </a:cubicBezTo>
                        <a:cubicBezTo>
                          <a:pt x="4" y="8"/>
                          <a:pt x="5" y="9"/>
                          <a:pt x="6" y="11"/>
                        </a:cubicBezTo>
                        <a:cubicBezTo>
                          <a:pt x="7" y="12"/>
                          <a:pt x="7" y="13"/>
                          <a:pt x="8" y="14"/>
                        </a:cubicBezTo>
                        <a:cubicBezTo>
                          <a:pt x="9" y="14"/>
                          <a:pt x="9" y="14"/>
                          <a:pt x="9" y="14"/>
                        </a:cubicBezTo>
                        <a:cubicBezTo>
                          <a:pt x="9" y="14"/>
                          <a:pt x="9" y="14"/>
                          <a:pt x="9" y="14"/>
                        </a:cubicBezTo>
                        <a:cubicBezTo>
                          <a:pt x="9" y="13"/>
                          <a:pt x="9" y="12"/>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1" y="10"/>
                        </a:cubicBezTo>
                        <a:cubicBezTo>
                          <a:pt x="11" y="10"/>
                          <a:pt x="10" y="9"/>
                          <a:pt x="10" y="8"/>
                        </a:cubicBezTo>
                        <a:cubicBezTo>
                          <a:pt x="9" y="8"/>
                          <a:pt x="9" y="8"/>
                          <a:pt x="9" y="8"/>
                        </a:cubicBezTo>
                        <a:cubicBezTo>
                          <a:pt x="8" y="7"/>
                          <a:pt x="8" y="7"/>
                          <a:pt x="7" y="7"/>
                        </a:cubicBezTo>
                        <a:cubicBezTo>
                          <a:pt x="6" y="5"/>
                          <a:pt x="5" y="4"/>
                          <a:pt x="4" y="2"/>
                        </a:cubicBezTo>
                        <a:cubicBezTo>
                          <a:pt x="4" y="2"/>
                          <a:pt x="3" y="1"/>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0" name="Freeform 7797">
                    <a:extLst>
                      <a:ext uri="{FF2B5EF4-FFF2-40B4-BE49-F238E27FC236}">
                        <a16:creationId xmlns:a16="http://schemas.microsoft.com/office/drawing/2014/main" xmlns="" id="{0D1020D5-761B-44C3-989D-4081DE062F2C}"/>
                      </a:ext>
                    </a:extLst>
                  </p:cNvPr>
                  <p:cNvSpPr>
                    <a:spLocks noEditPoints="1"/>
                  </p:cNvSpPr>
                  <p:nvPr/>
                </p:nvSpPr>
                <p:spPr bwMode="auto">
                  <a:xfrm>
                    <a:off x="4238" y="2243"/>
                    <a:ext cx="9" cy="10"/>
                  </a:xfrm>
                  <a:custGeom>
                    <a:avLst/>
                    <a:gdLst>
                      <a:gd name="T0" fmla="*/ 11 w 12"/>
                      <a:gd name="T1" fmla="*/ 12 h 14"/>
                      <a:gd name="T2" fmla="*/ 11 w 12"/>
                      <a:gd name="T3" fmla="*/ 12 h 14"/>
                      <a:gd name="T4" fmla="*/ 0 w 12"/>
                      <a:gd name="T5" fmla="*/ 2 h 14"/>
                      <a:gd name="T6" fmla="*/ 0 w 12"/>
                      <a:gd name="T7" fmla="*/ 3 h 14"/>
                      <a:gd name="T8" fmla="*/ 1 w 12"/>
                      <a:gd name="T9" fmla="*/ 6 h 14"/>
                      <a:gd name="T10" fmla="*/ 6 w 12"/>
                      <a:gd name="T11" fmla="*/ 11 h 14"/>
                      <a:gd name="T12" fmla="*/ 9 w 12"/>
                      <a:gd name="T13" fmla="*/ 14 h 14"/>
                      <a:gd name="T14" fmla="*/ 9 w 12"/>
                      <a:gd name="T15" fmla="*/ 14 h 14"/>
                      <a:gd name="T16" fmla="*/ 9 w 12"/>
                      <a:gd name="T17" fmla="*/ 14 h 14"/>
                      <a:gd name="T18" fmla="*/ 9 w 12"/>
                      <a:gd name="T19" fmla="*/ 14 h 14"/>
                      <a:gd name="T20" fmla="*/ 8 w 12"/>
                      <a:gd name="T21" fmla="*/ 14 h 14"/>
                      <a:gd name="T22" fmla="*/ 6 w 12"/>
                      <a:gd name="T23" fmla="*/ 11 h 14"/>
                      <a:gd name="T24" fmla="*/ 3 w 12"/>
                      <a:gd name="T25" fmla="*/ 7 h 14"/>
                      <a:gd name="T26" fmla="*/ 2 w 12"/>
                      <a:gd name="T27" fmla="*/ 5 h 14"/>
                      <a:gd name="T28" fmla="*/ 1 w 12"/>
                      <a:gd name="T29" fmla="*/ 5 h 14"/>
                      <a:gd name="T30" fmla="*/ 0 w 12"/>
                      <a:gd name="T31" fmla="*/ 2 h 14"/>
                      <a:gd name="T32" fmla="*/ 2 w 12"/>
                      <a:gd name="T33" fmla="*/ 0 h 14"/>
                      <a:gd name="T34" fmla="*/ 2 w 12"/>
                      <a:gd name="T35" fmla="*/ 0 h 14"/>
                      <a:gd name="T36" fmla="*/ 3 w 12"/>
                      <a:gd name="T37" fmla="*/ 1 h 14"/>
                      <a:gd name="T38" fmla="*/ 4 w 12"/>
                      <a:gd name="T39" fmla="*/ 2 h 14"/>
                      <a:gd name="T40" fmla="*/ 7 w 12"/>
                      <a:gd name="T41" fmla="*/ 7 h 14"/>
                      <a:gd name="T42" fmla="*/ 9 w 12"/>
                      <a:gd name="T43" fmla="*/ 8 h 14"/>
                      <a:gd name="T44" fmla="*/ 10 w 12"/>
                      <a:gd name="T45" fmla="*/ 8 h 14"/>
                      <a:gd name="T46" fmla="*/ 11 w 12"/>
                      <a:gd name="T47" fmla="*/ 10 h 14"/>
                      <a:gd name="T48" fmla="*/ 12 w 12"/>
                      <a:gd name="T49" fmla="*/ 12 h 14"/>
                      <a:gd name="T50" fmla="*/ 12 w 12"/>
                      <a:gd name="T51" fmla="*/ 12 h 14"/>
                      <a:gd name="T52" fmla="*/ 12 w 12"/>
                      <a:gd name="T53" fmla="*/ 12 h 14"/>
                      <a:gd name="T54" fmla="*/ 9 w 12"/>
                      <a:gd name="T55" fmla="*/ 8 h 14"/>
                      <a:gd name="T56" fmla="*/ 4 w 12"/>
                      <a:gd name="T57" fmla="*/ 2 h 14"/>
                      <a:gd name="T58" fmla="*/ 2 w 1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4">
                        <a:moveTo>
                          <a:pt x="11" y="12"/>
                        </a:moveTo>
                        <a:cubicBezTo>
                          <a:pt x="11" y="12"/>
                          <a:pt x="11" y="12"/>
                          <a:pt x="11" y="12"/>
                        </a:cubicBezTo>
                        <a:moveTo>
                          <a:pt x="0" y="2"/>
                        </a:moveTo>
                        <a:cubicBezTo>
                          <a:pt x="0" y="3"/>
                          <a:pt x="0" y="3"/>
                          <a:pt x="0" y="3"/>
                        </a:cubicBezTo>
                        <a:cubicBezTo>
                          <a:pt x="0" y="4"/>
                          <a:pt x="0" y="5"/>
                          <a:pt x="1" y="6"/>
                        </a:cubicBezTo>
                        <a:cubicBezTo>
                          <a:pt x="4" y="7"/>
                          <a:pt x="4" y="9"/>
                          <a:pt x="6" y="11"/>
                        </a:cubicBezTo>
                        <a:cubicBezTo>
                          <a:pt x="7" y="13"/>
                          <a:pt x="7" y="14"/>
                          <a:pt x="9" y="14"/>
                        </a:cubicBezTo>
                        <a:cubicBezTo>
                          <a:pt x="9" y="14"/>
                          <a:pt x="9" y="14"/>
                          <a:pt x="9" y="14"/>
                        </a:cubicBezTo>
                        <a:cubicBezTo>
                          <a:pt x="9" y="14"/>
                          <a:pt x="9" y="14"/>
                          <a:pt x="9" y="14"/>
                        </a:cubicBezTo>
                        <a:cubicBezTo>
                          <a:pt x="9" y="14"/>
                          <a:pt x="9" y="14"/>
                          <a:pt x="9" y="14"/>
                        </a:cubicBezTo>
                        <a:cubicBezTo>
                          <a:pt x="8" y="14"/>
                          <a:pt x="8" y="14"/>
                          <a:pt x="8" y="14"/>
                        </a:cubicBezTo>
                        <a:cubicBezTo>
                          <a:pt x="7" y="13"/>
                          <a:pt x="7" y="12"/>
                          <a:pt x="6" y="11"/>
                        </a:cubicBezTo>
                        <a:cubicBezTo>
                          <a:pt x="5" y="9"/>
                          <a:pt x="4" y="8"/>
                          <a:pt x="3" y="7"/>
                        </a:cubicBezTo>
                        <a:cubicBezTo>
                          <a:pt x="3" y="6"/>
                          <a:pt x="2" y="6"/>
                          <a:pt x="2" y="5"/>
                        </a:cubicBezTo>
                        <a:cubicBezTo>
                          <a:pt x="1" y="5"/>
                          <a:pt x="1" y="5"/>
                          <a:pt x="1" y="5"/>
                        </a:cubicBezTo>
                        <a:cubicBezTo>
                          <a:pt x="0" y="4"/>
                          <a:pt x="0" y="3"/>
                          <a:pt x="0" y="2"/>
                        </a:cubicBezTo>
                        <a:close/>
                        <a:moveTo>
                          <a:pt x="2" y="0"/>
                        </a:moveTo>
                        <a:cubicBezTo>
                          <a:pt x="2" y="0"/>
                          <a:pt x="2" y="0"/>
                          <a:pt x="2" y="0"/>
                        </a:cubicBezTo>
                        <a:cubicBezTo>
                          <a:pt x="2" y="0"/>
                          <a:pt x="3" y="1"/>
                          <a:pt x="3" y="1"/>
                        </a:cubicBezTo>
                        <a:cubicBezTo>
                          <a:pt x="3" y="1"/>
                          <a:pt x="4" y="2"/>
                          <a:pt x="4" y="2"/>
                        </a:cubicBezTo>
                        <a:cubicBezTo>
                          <a:pt x="5" y="4"/>
                          <a:pt x="6" y="5"/>
                          <a:pt x="7" y="7"/>
                        </a:cubicBezTo>
                        <a:cubicBezTo>
                          <a:pt x="8" y="7"/>
                          <a:pt x="8" y="7"/>
                          <a:pt x="9" y="8"/>
                        </a:cubicBezTo>
                        <a:cubicBezTo>
                          <a:pt x="10" y="8"/>
                          <a:pt x="10" y="8"/>
                          <a:pt x="10" y="8"/>
                        </a:cubicBezTo>
                        <a:cubicBezTo>
                          <a:pt x="10" y="9"/>
                          <a:pt x="11" y="10"/>
                          <a:pt x="11" y="10"/>
                        </a:cubicBezTo>
                        <a:cubicBezTo>
                          <a:pt x="12" y="11"/>
                          <a:pt x="12" y="11"/>
                          <a:pt x="12" y="12"/>
                        </a:cubicBezTo>
                        <a:cubicBezTo>
                          <a:pt x="12" y="12"/>
                          <a:pt x="12" y="12"/>
                          <a:pt x="12" y="12"/>
                        </a:cubicBezTo>
                        <a:cubicBezTo>
                          <a:pt x="12" y="12"/>
                          <a:pt x="12" y="12"/>
                          <a:pt x="12" y="12"/>
                        </a:cubicBezTo>
                        <a:cubicBezTo>
                          <a:pt x="12" y="11"/>
                          <a:pt x="11" y="9"/>
                          <a:pt x="9" y="8"/>
                        </a:cubicBezTo>
                        <a:cubicBezTo>
                          <a:pt x="7" y="6"/>
                          <a:pt x="5" y="4"/>
                          <a:pt x="4" y="2"/>
                        </a:cubicBezTo>
                        <a:cubicBezTo>
                          <a:pt x="4" y="2"/>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1" name="Freeform 7798">
                    <a:extLst>
                      <a:ext uri="{FF2B5EF4-FFF2-40B4-BE49-F238E27FC236}">
                        <a16:creationId xmlns:a16="http://schemas.microsoft.com/office/drawing/2014/main" xmlns="" id="{5D033E33-4834-419A-B585-7865E3D47C23}"/>
                      </a:ext>
                    </a:extLst>
                  </p:cNvPr>
                  <p:cNvSpPr>
                    <a:spLocks/>
                  </p:cNvSpPr>
                  <p:nvPr/>
                </p:nvSpPr>
                <p:spPr bwMode="auto">
                  <a:xfrm>
                    <a:off x="4239" y="2245"/>
                    <a:ext cx="5" cy="7"/>
                  </a:xfrm>
                  <a:custGeom>
                    <a:avLst/>
                    <a:gdLst>
                      <a:gd name="T0" fmla="*/ 0 w 7"/>
                      <a:gd name="T1" fmla="*/ 1 h 9"/>
                      <a:gd name="T2" fmla="*/ 1 w 7"/>
                      <a:gd name="T3" fmla="*/ 2 h 9"/>
                      <a:gd name="T4" fmla="*/ 5 w 7"/>
                      <a:gd name="T5" fmla="*/ 7 h 9"/>
                      <a:gd name="T6" fmla="*/ 6 w 7"/>
                      <a:gd name="T7" fmla="*/ 8 h 9"/>
                      <a:gd name="T8" fmla="*/ 7 w 7"/>
                      <a:gd name="T9" fmla="*/ 7 h 9"/>
                      <a:gd name="T10" fmla="*/ 2 w 7"/>
                      <a:gd name="T11" fmla="*/ 3 h 9"/>
                      <a:gd name="T12" fmla="*/ 0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1"/>
                        </a:moveTo>
                        <a:cubicBezTo>
                          <a:pt x="0" y="1"/>
                          <a:pt x="0" y="1"/>
                          <a:pt x="1" y="2"/>
                        </a:cubicBezTo>
                        <a:cubicBezTo>
                          <a:pt x="2" y="4"/>
                          <a:pt x="5" y="6"/>
                          <a:pt x="5" y="7"/>
                        </a:cubicBezTo>
                        <a:cubicBezTo>
                          <a:pt x="6" y="9"/>
                          <a:pt x="6" y="8"/>
                          <a:pt x="6" y="8"/>
                        </a:cubicBezTo>
                        <a:cubicBezTo>
                          <a:pt x="6" y="7"/>
                          <a:pt x="7" y="8"/>
                          <a:pt x="7" y="7"/>
                        </a:cubicBezTo>
                        <a:cubicBezTo>
                          <a:pt x="6" y="6"/>
                          <a:pt x="2" y="3"/>
                          <a:pt x="2" y="3"/>
                        </a:cubicBezTo>
                        <a:cubicBezTo>
                          <a:pt x="2" y="2"/>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2" name="Freeform 7799">
                    <a:extLst>
                      <a:ext uri="{FF2B5EF4-FFF2-40B4-BE49-F238E27FC236}">
                        <a16:creationId xmlns:a16="http://schemas.microsoft.com/office/drawing/2014/main" xmlns="" id="{CF8C224B-2CB7-421C-A729-4A6E7A0A0864}"/>
                      </a:ext>
                    </a:extLst>
                  </p:cNvPr>
                  <p:cNvSpPr>
                    <a:spLocks/>
                  </p:cNvSpPr>
                  <p:nvPr/>
                </p:nvSpPr>
                <p:spPr bwMode="auto">
                  <a:xfrm>
                    <a:off x="4222" y="2230"/>
                    <a:ext cx="18" cy="16"/>
                  </a:xfrm>
                  <a:custGeom>
                    <a:avLst/>
                    <a:gdLst>
                      <a:gd name="T0" fmla="*/ 1 w 24"/>
                      <a:gd name="T1" fmla="*/ 3 h 21"/>
                      <a:gd name="T2" fmla="*/ 5 w 24"/>
                      <a:gd name="T3" fmla="*/ 7 h 21"/>
                      <a:gd name="T4" fmla="*/ 15 w 24"/>
                      <a:gd name="T5" fmla="*/ 16 h 21"/>
                      <a:gd name="T6" fmla="*/ 21 w 24"/>
                      <a:gd name="T7" fmla="*/ 19 h 21"/>
                      <a:gd name="T8" fmla="*/ 23 w 24"/>
                      <a:gd name="T9" fmla="*/ 17 h 21"/>
                      <a:gd name="T10" fmla="*/ 18 w 24"/>
                      <a:gd name="T11" fmla="*/ 11 h 21"/>
                      <a:gd name="T12" fmla="*/ 9 w 24"/>
                      <a:gd name="T13" fmla="*/ 5 h 21"/>
                      <a:gd name="T14" fmla="*/ 3 w 24"/>
                      <a:gd name="T15" fmla="*/ 0 h 21"/>
                      <a:gd name="T16" fmla="*/ 1 w 24"/>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1">
                        <a:moveTo>
                          <a:pt x="1" y="3"/>
                        </a:moveTo>
                        <a:cubicBezTo>
                          <a:pt x="1" y="3"/>
                          <a:pt x="0" y="4"/>
                          <a:pt x="5" y="7"/>
                        </a:cubicBezTo>
                        <a:cubicBezTo>
                          <a:pt x="9" y="10"/>
                          <a:pt x="12" y="12"/>
                          <a:pt x="15" y="16"/>
                        </a:cubicBezTo>
                        <a:cubicBezTo>
                          <a:pt x="18" y="20"/>
                          <a:pt x="20" y="21"/>
                          <a:pt x="21" y="19"/>
                        </a:cubicBezTo>
                        <a:cubicBezTo>
                          <a:pt x="21" y="18"/>
                          <a:pt x="22" y="17"/>
                          <a:pt x="23" y="17"/>
                        </a:cubicBezTo>
                        <a:cubicBezTo>
                          <a:pt x="24" y="17"/>
                          <a:pt x="23" y="14"/>
                          <a:pt x="18" y="11"/>
                        </a:cubicBezTo>
                        <a:cubicBezTo>
                          <a:pt x="13" y="8"/>
                          <a:pt x="10" y="5"/>
                          <a:pt x="9" y="5"/>
                        </a:cubicBezTo>
                        <a:cubicBezTo>
                          <a:pt x="8" y="4"/>
                          <a:pt x="5" y="0"/>
                          <a:pt x="3" y="0"/>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3" name="Freeform 7800">
                    <a:extLst>
                      <a:ext uri="{FF2B5EF4-FFF2-40B4-BE49-F238E27FC236}">
                        <a16:creationId xmlns:a16="http://schemas.microsoft.com/office/drawing/2014/main" xmlns="" id="{8D8C1E12-75E5-4CC5-9FAA-9F7845773805}"/>
                      </a:ext>
                    </a:extLst>
                  </p:cNvPr>
                  <p:cNvSpPr>
                    <a:spLocks noEditPoints="1"/>
                  </p:cNvSpPr>
                  <p:nvPr/>
                </p:nvSpPr>
                <p:spPr bwMode="auto">
                  <a:xfrm>
                    <a:off x="4223" y="2230"/>
                    <a:ext cx="17" cy="15"/>
                  </a:xfrm>
                  <a:custGeom>
                    <a:avLst/>
                    <a:gdLst>
                      <a:gd name="T0" fmla="*/ 22 w 23"/>
                      <a:gd name="T1" fmla="*/ 17 h 20"/>
                      <a:gd name="T2" fmla="*/ 20 w 23"/>
                      <a:gd name="T3" fmla="*/ 19 h 20"/>
                      <a:gd name="T4" fmla="*/ 17 w 23"/>
                      <a:gd name="T5" fmla="*/ 20 h 20"/>
                      <a:gd name="T6" fmla="*/ 13 w 23"/>
                      <a:gd name="T7" fmla="*/ 16 h 20"/>
                      <a:gd name="T8" fmla="*/ 4 w 23"/>
                      <a:gd name="T9" fmla="*/ 8 h 20"/>
                      <a:gd name="T10" fmla="*/ 0 w 23"/>
                      <a:gd name="T11" fmla="*/ 3 h 20"/>
                      <a:gd name="T12" fmla="*/ 0 w 23"/>
                      <a:gd name="T13" fmla="*/ 3 h 20"/>
                      <a:gd name="T14" fmla="*/ 0 w 23"/>
                      <a:gd name="T15" fmla="*/ 1 h 20"/>
                      <a:gd name="T16" fmla="*/ 2 w 23"/>
                      <a:gd name="T17" fmla="*/ 0 h 20"/>
                      <a:gd name="T18" fmla="*/ 3 w 23"/>
                      <a:gd name="T19" fmla="*/ 0 h 20"/>
                      <a:gd name="T20" fmla="*/ 8 w 23"/>
                      <a:gd name="T21" fmla="*/ 4 h 20"/>
                      <a:gd name="T22" fmla="*/ 14 w 23"/>
                      <a:gd name="T23" fmla="*/ 9 h 20"/>
                      <a:gd name="T24" fmla="*/ 17 w 23"/>
                      <a:gd name="T25" fmla="*/ 11 h 20"/>
                      <a:gd name="T26" fmla="*/ 17 w 23"/>
                      <a:gd name="T27" fmla="*/ 11 h 20"/>
                      <a:gd name="T28" fmla="*/ 22 w 23"/>
                      <a:gd name="T29" fmla="*/ 17 h 20"/>
                      <a:gd name="T30" fmla="*/ 4 w 23"/>
                      <a:gd name="T31" fmla="*/ 7 h 20"/>
                      <a:gd name="T32" fmla="*/ 14 w 23"/>
                      <a:gd name="T33" fmla="*/ 16 h 20"/>
                      <a:gd name="T34" fmla="*/ 17 w 23"/>
                      <a:gd name="T35" fmla="*/ 19 h 20"/>
                      <a:gd name="T36" fmla="*/ 19 w 23"/>
                      <a:gd name="T37" fmla="*/ 19 h 20"/>
                      <a:gd name="T38" fmla="*/ 21 w 23"/>
                      <a:gd name="T39" fmla="*/ 17 h 20"/>
                      <a:gd name="T40" fmla="*/ 22 w 23"/>
                      <a:gd name="T41" fmla="*/ 17 h 20"/>
                      <a:gd name="T42" fmla="*/ 17 w 23"/>
                      <a:gd name="T43" fmla="*/ 11 h 20"/>
                      <a:gd name="T44" fmla="*/ 17 w 23"/>
                      <a:gd name="T45" fmla="*/ 11 h 20"/>
                      <a:gd name="T46" fmla="*/ 14 w 23"/>
                      <a:gd name="T47" fmla="*/ 9 h 20"/>
                      <a:gd name="T48" fmla="*/ 8 w 23"/>
                      <a:gd name="T49" fmla="*/ 5 h 20"/>
                      <a:gd name="T50" fmla="*/ 3 w 23"/>
                      <a:gd name="T51" fmla="*/ 1 h 20"/>
                      <a:gd name="T52" fmla="*/ 2 w 23"/>
                      <a:gd name="T53" fmla="*/ 1 h 20"/>
                      <a:gd name="T54" fmla="*/ 1 w 23"/>
                      <a:gd name="T55" fmla="*/ 2 h 20"/>
                      <a:gd name="T56" fmla="*/ 1 w 23"/>
                      <a:gd name="T57" fmla="*/ 3 h 20"/>
                      <a:gd name="T58" fmla="*/ 1 w 23"/>
                      <a:gd name="T59" fmla="*/ 3 h 20"/>
                      <a:gd name="T60" fmla="*/ 1 w 23"/>
                      <a:gd name="T61" fmla="*/ 3 h 20"/>
                      <a:gd name="T62" fmla="*/ 1 w 23"/>
                      <a:gd name="T63" fmla="*/ 3 h 20"/>
                      <a:gd name="T64" fmla="*/ 4 w 23"/>
                      <a:gd name="T65" fmla="*/ 7 h 20"/>
                      <a:gd name="T66" fmla="*/ 0 w 23"/>
                      <a:gd name="T67" fmla="*/ 3 h 20"/>
                      <a:gd name="T68" fmla="*/ 0 w 23"/>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0">
                        <a:moveTo>
                          <a:pt x="22" y="17"/>
                        </a:moveTo>
                        <a:cubicBezTo>
                          <a:pt x="21" y="17"/>
                          <a:pt x="21" y="18"/>
                          <a:pt x="20" y="19"/>
                        </a:cubicBezTo>
                        <a:cubicBezTo>
                          <a:pt x="20" y="20"/>
                          <a:pt x="18" y="20"/>
                          <a:pt x="17" y="20"/>
                        </a:cubicBezTo>
                        <a:cubicBezTo>
                          <a:pt x="16" y="19"/>
                          <a:pt x="15" y="18"/>
                          <a:pt x="13" y="16"/>
                        </a:cubicBezTo>
                        <a:cubicBezTo>
                          <a:pt x="10" y="12"/>
                          <a:pt x="8" y="10"/>
                          <a:pt x="4" y="8"/>
                        </a:cubicBezTo>
                        <a:cubicBezTo>
                          <a:pt x="0" y="5"/>
                          <a:pt x="0" y="3"/>
                          <a:pt x="0" y="3"/>
                        </a:cubicBezTo>
                        <a:cubicBezTo>
                          <a:pt x="0" y="3"/>
                          <a:pt x="0" y="3"/>
                          <a:pt x="0" y="3"/>
                        </a:cubicBezTo>
                        <a:cubicBezTo>
                          <a:pt x="0" y="3"/>
                          <a:pt x="0" y="2"/>
                          <a:pt x="0" y="1"/>
                        </a:cubicBezTo>
                        <a:cubicBezTo>
                          <a:pt x="1" y="1"/>
                          <a:pt x="1" y="0"/>
                          <a:pt x="2" y="0"/>
                        </a:cubicBezTo>
                        <a:cubicBezTo>
                          <a:pt x="2" y="0"/>
                          <a:pt x="3" y="0"/>
                          <a:pt x="3" y="0"/>
                        </a:cubicBezTo>
                        <a:cubicBezTo>
                          <a:pt x="5" y="1"/>
                          <a:pt x="7" y="4"/>
                          <a:pt x="8" y="4"/>
                        </a:cubicBezTo>
                        <a:cubicBezTo>
                          <a:pt x="9" y="5"/>
                          <a:pt x="12" y="7"/>
                          <a:pt x="14" y="9"/>
                        </a:cubicBezTo>
                        <a:cubicBezTo>
                          <a:pt x="15" y="9"/>
                          <a:pt x="16" y="10"/>
                          <a:pt x="17" y="11"/>
                        </a:cubicBezTo>
                        <a:cubicBezTo>
                          <a:pt x="17" y="11"/>
                          <a:pt x="17" y="11"/>
                          <a:pt x="17" y="11"/>
                        </a:cubicBezTo>
                        <a:cubicBezTo>
                          <a:pt x="22" y="13"/>
                          <a:pt x="23" y="16"/>
                          <a:pt x="22" y="17"/>
                        </a:cubicBezTo>
                        <a:close/>
                        <a:moveTo>
                          <a:pt x="4" y="7"/>
                        </a:moveTo>
                        <a:cubicBezTo>
                          <a:pt x="8" y="10"/>
                          <a:pt x="11" y="12"/>
                          <a:pt x="14" y="16"/>
                        </a:cubicBezTo>
                        <a:cubicBezTo>
                          <a:pt x="15" y="18"/>
                          <a:pt x="16" y="19"/>
                          <a:pt x="17" y="19"/>
                        </a:cubicBezTo>
                        <a:cubicBezTo>
                          <a:pt x="18" y="20"/>
                          <a:pt x="19" y="20"/>
                          <a:pt x="19" y="19"/>
                        </a:cubicBezTo>
                        <a:cubicBezTo>
                          <a:pt x="20" y="18"/>
                          <a:pt x="20" y="17"/>
                          <a:pt x="21" y="17"/>
                        </a:cubicBezTo>
                        <a:cubicBezTo>
                          <a:pt x="22" y="17"/>
                          <a:pt x="22" y="17"/>
                          <a:pt x="22" y="17"/>
                        </a:cubicBezTo>
                        <a:cubicBezTo>
                          <a:pt x="22" y="16"/>
                          <a:pt x="21" y="14"/>
                          <a:pt x="17" y="11"/>
                        </a:cubicBezTo>
                        <a:cubicBezTo>
                          <a:pt x="17" y="11"/>
                          <a:pt x="17" y="11"/>
                          <a:pt x="17" y="11"/>
                        </a:cubicBezTo>
                        <a:cubicBezTo>
                          <a:pt x="16" y="10"/>
                          <a:pt x="15" y="10"/>
                          <a:pt x="14" y="9"/>
                        </a:cubicBezTo>
                        <a:cubicBezTo>
                          <a:pt x="11" y="8"/>
                          <a:pt x="8" y="5"/>
                          <a:pt x="8" y="5"/>
                        </a:cubicBezTo>
                        <a:cubicBezTo>
                          <a:pt x="7" y="4"/>
                          <a:pt x="5" y="2"/>
                          <a:pt x="3" y="1"/>
                        </a:cubicBezTo>
                        <a:cubicBezTo>
                          <a:pt x="3" y="1"/>
                          <a:pt x="2" y="1"/>
                          <a:pt x="2" y="1"/>
                        </a:cubicBezTo>
                        <a:cubicBezTo>
                          <a:pt x="2" y="1"/>
                          <a:pt x="1" y="1"/>
                          <a:pt x="1" y="2"/>
                        </a:cubicBezTo>
                        <a:cubicBezTo>
                          <a:pt x="1" y="2"/>
                          <a:pt x="1" y="3"/>
                          <a:pt x="1" y="3"/>
                        </a:cubicBezTo>
                        <a:cubicBezTo>
                          <a:pt x="1" y="3"/>
                          <a:pt x="1" y="3"/>
                          <a:pt x="1" y="3"/>
                        </a:cubicBezTo>
                        <a:cubicBezTo>
                          <a:pt x="1" y="3"/>
                          <a:pt x="1" y="3"/>
                          <a:pt x="1" y="3"/>
                        </a:cubicBezTo>
                        <a:cubicBezTo>
                          <a:pt x="1" y="3"/>
                          <a:pt x="1" y="3"/>
                          <a:pt x="1" y="3"/>
                        </a:cubicBezTo>
                        <a:cubicBezTo>
                          <a:pt x="1" y="4"/>
                          <a:pt x="0" y="5"/>
                          <a:pt x="4" y="7"/>
                        </a:cubicBezTo>
                        <a:close/>
                        <a:moveTo>
                          <a:pt x="0" y="3"/>
                        </a:moveTo>
                        <a:cubicBezTo>
                          <a:pt x="0" y="3"/>
                          <a:pt x="0" y="3"/>
                          <a:pt x="0"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4" name="Freeform 7801">
                    <a:extLst>
                      <a:ext uri="{FF2B5EF4-FFF2-40B4-BE49-F238E27FC236}">
                        <a16:creationId xmlns:a16="http://schemas.microsoft.com/office/drawing/2014/main" xmlns="" id="{3C25C7CC-7A9E-4BB5-95DC-A54AB2CE6406}"/>
                      </a:ext>
                    </a:extLst>
                  </p:cNvPr>
                  <p:cNvSpPr>
                    <a:spLocks/>
                  </p:cNvSpPr>
                  <p:nvPr/>
                </p:nvSpPr>
                <p:spPr bwMode="auto">
                  <a:xfrm>
                    <a:off x="4224" y="2231"/>
                    <a:ext cx="15" cy="14"/>
                  </a:xfrm>
                  <a:custGeom>
                    <a:avLst/>
                    <a:gdLst>
                      <a:gd name="T0" fmla="*/ 2 w 20"/>
                      <a:gd name="T1" fmla="*/ 0 h 19"/>
                      <a:gd name="T2" fmla="*/ 2 w 20"/>
                      <a:gd name="T3" fmla="*/ 1 h 19"/>
                      <a:gd name="T4" fmla="*/ 6 w 20"/>
                      <a:gd name="T5" fmla="*/ 5 h 19"/>
                      <a:gd name="T6" fmla="*/ 17 w 20"/>
                      <a:gd name="T7" fmla="*/ 13 h 19"/>
                      <a:gd name="T8" fmla="*/ 16 w 20"/>
                      <a:gd name="T9" fmla="*/ 15 h 19"/>
                      <a:gd name="T10" fmla="*/ 16 w 20"/>
                      <a:gd name="T11" fmla="*/ 17 h 19"/>
                      <a:gd name="T12" fmla="*/ 16 w 20"/>
                      <a:gd name="T13" fmla="*/ 17 h 19"/>
                      <a:gd name="T14" fmla="*/ 10 w 20"/>
                      <a:gd name="T15" fmla="*/ 11 h 19"/>
                      <a:gd name="T16" fmla="*/ 4 w 20"/>
                      <a:gd name="T17" fmla="*/ 6 h 19"/>
                      <a:gd name="T18" fmla="*/ 0 w 20"/>
                      <a:gd name="T19" fmla="*/ 4 h 19"/>
                      <a:gd name="T20" fmla="*/ 0 w 20"/>
                      <a:gd name="T21" fmla="*/ 4 h 19"/>
                      <a:gd name="T22" fmla="*/ 2 w 20"/>
                      <a:gd name="T23" fmla="*/ 6 h 19"/>
                      <a:gd name="T24" fmla="*/ 12 w 20"/>
                      <a:gd name="T25" fmla="*/ 15 h 19"/>
                      <a:gd name="T26" fmla="*/ 15 w 20"/>
                      <a:gd name="T27" fmla="*/ 18 h 19"/>
                      <a:gd name="T28" fmla="*/ 16 w 20"/>
                      <a:gd name="T29" fmla="*/ 19 h 19"/>
                      <a:gd name="T30" fmla="*/ 17 w 20"/>
                      <a:gd name="T31" fmla="*/ 18 h 19"/>
                      <a:gd name="T32" fmla="*/ 19 w 20"/>
                      <a:gd name="T33" fmla="*/ 16 h 19"/>
                      <a:gd name="T34" fmla="*/ 20 w 20"/>
                      <a:gd name="T35" fmla="*/ 16 h 19"/>
                      <a:gd name="T36" fmla="*/ 15 w 20"/>
                      <a:gd name="T37" fmla="*/ 10 h 19"/>
                      <a:gd name="T38" fmla="*/ 15 w 20"/>
                      <a:gd name="T39" fmla="*/ 10 h 19"/>
                      <a:gd name="T40" fmla="*/ 12 w 20"/>
                      <a:gd name="T41" fmla="*/ 8 h 19"/>
                      <a:gd name="T42" fmla="*/ 6 w 20"/>
                      <a:gd name="T43" fmla="*/ 4 h 19"/>
                      <a:gd name="T44" fmla="*/ 2 w 20"/>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9">
                        <a:moveTo>
                          <a:pt x="2" y="0"/>
                        </a:moveTo>
                        <a:cubicBezTo>
                          <a:pt x="2" y="1"/>
                          <a:pt x="2" y="1"/>
                          <a:pt x="2" y="1"/>
                        </a:cubicBezTo>
                        <a:cubicBezTo>
                          <a:pt x="3" y="2"/>
                          <a:pt x="5" y="4"/>
                          <a:pt x="6" y="5"/>
                        </a:cubicBezTo>
                        <a:cubicBezTo>
                          <a:pt x="8" y="6"/>
                          <a:pt x="16" y="11"/>
                          <a:pt x="17" y="13"/>
                        </a:cubicBezTo>
                        <a:cubicBezTo>
                          <a:pt x="19" y="15"/>
                          <a:pt x="17" y="14"/>
                          <a:pt x="16" y="15"/>
                        </a:cubicBezTo>
                        <a:cubicBezTo>
                          <a:pt x="15" y="15"/>
                          <a:pt x="17" y="17"/>
                          <a:pt x="16" y="17"/>
                        </a:cubicBezTo>
                        <a:cubicBezTo>
                          <a:pt x="16" y="17"/>
                          <a:pt x="16" y="17"/>
                          <a:pt x="16" y="17"/>
                        </a:cubicBezTo>
                        <a:cubicBezTo>
                          <a:pt x="14" y="17"/>
                          <a:pt x="11" y="13"/>
                          <a:pt x="10" y="11"/>
                        </a:cubicBezTo>
                        <a:cubicBezTo>
                          <a:pt x="9" y="10"/>
                          <a:pt x="5" y="7"/>
                          <a:pt x="4" y="6"/>
                        </a:cubicBezTo>
                        <a:cubicBezTo>
                          <a:pt x="2" y="6"/>
                          <a:pt x="1" y="4"/>
                          <a:pt x="0" y="4"/>
                        </a:cubicBezTo>
                        <a:cubicBezTo>
                          <a:pt x="0" y="4"/>
                          <a:pt x="0" y="4"/>
                          <a:pt x="0" y="4"/>
                        </a:cubicBezTo>
                        <a:cubicBezTo>
                          <a:pt x="0" y="5"/>
                          <a:pt x="1" y="5"/>
                          <a:pt x="2" y="6"/>
                        </a:cubicBezTo>
                        <a:cubicBezTo>
                          <a:pt x="6" y="9"/>
                          <a:pt x="9" y="11"/>
                          <a:pt x="12" y="15"/>
                        </a:cubicBezTo>
                        <a:cubicBezTo>
                          <a:pt x="13" y="17"/>
                          <a:pt x="14" y="18"/>
                          <a:pt x="15" y="18"/>
                        </a:cubicBezTo>
                        <a:cubicBezTo>
                          <a:pt x="16" y="18"/>
                          <a:pt x="16" y="19"/>
                          <a:pt x="16" y="19"/>
                        </a:cubicBezTo>
                        <a:cubicBezTo>
                          <a:pt x="17" y="19"/>
                          <a:pt x="17" y="18"/>
                          <a:pt x="17" y="18"/>
                        </a:cubicBezTo>
                        <a:cubicBezTo>
                          <a:pt x="18" y="17"/>
                          <a:pt x="18" y="16"/>
                          <a:pt x="19" y="16"/>
                        </a:cubicBezTo>
                        <a:cubicBezTo>
                          <a:pt x="20" y="16"/>
                          <a:pt x="20" y="16"/>
                          <a:pt x="20" y="16"/>
                        </a:cubicBezTo>
                        <a:cubicBezTo>
                          <a:pt x="20" y="15"/>
                          <a:pt x="19" y="13"/>
                          <a:pt x="15" y="10"/>
                        </a:cubicBezTo>
                        <a:cubicBezTo>
                          <a:pt x="15" y="10"/>
                          <a:pt x="15" y="10"/>
                          <a:pt x="15" y="10"/>
                        </a:cubicBezTo>
                        <a:cubicBezTo>
                          <a:pt x="14" y="9"/>
                          <a:pt x="13" y="9"/>
                          <a:pt x="12" y="8"/>
                        </a:cubicBezTo>
                        <a:cubicBezTo>
                          <a:pt x="9" y="7"/>
                          <a:pt x="6" y="4"/>
                          <a:pt x="6" y="4"/>
                        </a:cubicBezTo>
                        <a:cubicBezTo>
                          <a:pt x="5" y="3"/>
                          <a:pt x="3" y="1"/>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5" name="Freeform 7802">
                    <a:extLst>
                      <a:ext uri="{FF2B5EF4-FFF2-40B4-BE49-F238E27FC236}">
                        <a16:creationId xmlns:a16="http://schemas.microsoft.com/office/drawing/2014/main" xmlns="" id="{3487CBCC-E5C3-4021-B18C-D730292A963E}"/>
                      </a:ext>
                    </a:extLst>
                  </p:cNvPr>
                  <p:cNvSpPr>
                    <a:spLocks/>
                  </p:cNvSpPr>
                  <p:nvPr/>
                </p:nvSpPr>
                <p:spPr bwMode="auto">
                  <a:xfrm>
                    <a:off x="4224" y="2231"/>
                    <a:ext cx="16" cy="14"/>
                  </a:xfrm>
                  <a:custGeom>
                    <a:avLst/>
                    <a:gdLst>
                      <a:gd name="T0" fmla="*/ 2 w 21"/>
                      <a:gd name="T1" fmla="*/ 0 h 19"/>
                      <a:gd name="T2" fmla="*/ 2 w 21"/>
                      <a:gd name="T3" fmla="*/ 0 h 19"/>
                      <a:gd name="T4" fmla="*/ 6 w 21"/>
                      <a:gd name="T5" fmla="*/ 4 h 19"/>
                      <a:gd name="T6" fmla="*/ 12 w 21"/>
                      <a:gd name="T7" fmla="*/ 8 h 19"/>
                      <a:gd name="T8" fmla="*/ 15 w 21"/>
                      <a:gd name="T9" fmla="*/ 10 h 19"/>
                      <a:gd name="T10" fmla="*/ 15 w 21"/>
                      <a:gd name="T11" fmla="*/ 10 h 19"/>
                      <a:gd name="T12" fmla="*/ 20 w 21"/>
                      <a:gd name="T13" fmla="*/ 16 h 19"/>
                      <a:gd name="T14" fmla="*/ 19 w 21"/>
                      <a:gd name="T15" fmla="*/ 16 h 19"/>
                      <a:gd name="T16" fmla="*/ 17 w 21"/>
                      <a:gd name="T17" fmla="*/ 18 h 19"/>
                      <a:gd name="T18" fmla="*/ 16 w 21"/>
                      <a:gd name="T19" fmla="*/ 19 h 19"/>
                      <a:gd name="T20" fmla="*/ 15 w 21"/>
                      <a:gd name="T21" fmla="*/ 18 h 19"/>
                      <a:gd name="T22" fmla="*/ 12 w 21"/>
                      <a:gd name="T23" fmla="*/ 15 h 19"/>
                      <a:gd name="T24" fmla="*/ 2 w 21"/>
                      <a:gd name="T25" fmla="*/ 6 h 19"/>
                      <a:gd name="T26" fmla="*/ 0 w 21"/>
                      <a:gd name="T27" fmla="*/ 4 h 19"/>
                      <a:gd name="T28" fmla="*/ 0 w 21"/>
                      <a:gd name="T29" fmla="*/ 5 h 19"/>
                      <a:gd name="T30" fmla="*/ 2 w 21"/>
                      <a:gd name="T31" fmla="*/ 6 h 19"/>
                      <a:gd name="T32" fmla="*/ 12 w 21"/>
                      <a:gd name="T33" fmla="*/ 15 h 19"/>
                      <a:gd name="T34" fmla="*/ 17 w 21"/>
                      <a:gd name="T35" fmla="*/ 19 h 19"/>
                      <a:gd name="T36" fmla="*/ 18 w 21"/>
                      <a:gd name="T37" fmla="*/ 18 h 19"/>
                      <a:gd name="T38" fmla="*/ 20 w 21"/>
                      <a:gd name="T39" fmla="*/ 16 h 19"/>
                      <a:gd name="T40" fmla="*/ 15 w 21"/>
                      <a:gd name="T41" fmla="*/ 10 h 19"/>
                      <a:gd name="T42" fmla="*/ 6 w 21"/>
                      <a:gd name="T43" fmla="*/ 4 h 19"/>
                      <a:gd name="T44" fmla="*/ 2 w 21"/>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9">
                        <a:moveTo>
                          <a:pt x="2" y="0"/>
                        </a:moveTo>
                        <a:cubicBezTo>
                          <a:pt x="2" y="0"/>
                          <a:pt x="2" y="0"/>
                          <a:pt x="2" y="0"/>
                        </a:cubicBezTo>
                        <a:cubicBezTo>
                          <a:pt x="3" y="1"/>
                          <a:pt x="5" y="3"/>
                          <a:pt x="6" y="4"/>
                        </a:cubicBezTo>
                        <a:cubicBezTo>
                          <a:pt x="6" y="4"/>
                          <a:pt x="9" y="7"/>
                          <a:pt x="12" y="8"/>
                        </a:cubicBezTo>
                        <a:cubicBezTo>
                          <a:pt x="13" y="9"/>
                          <a:pt x="14" y="9"/>
                          <a:pt x="15" y="10"/>
                        </a:cubicBezTo>
                        <a:cubicBezTo>
                          <a:pt x="15" y="10"/>
                          <a:pt x="15" y="10"/>
                          <a:pt x="15" y="10"/>
                        </a:cubicBezTo>
                        <a:cubicBezTo>
                          <a:pt x="19" y="13"/>
                          <a:pt x="20" y="15"/>
                          <a:pt x="20" y="16"/>
                        </a:cubicBezTo>
                        <a:cubicBezTo>
                          <a:pt x="19" y="16"/>
                          <a:pt x="19" y="16"/>
                          <a:pt x="19" y="16"/>
                        </a:cubicBezTo>
                        <a:cubicBezTo>
                          <a:pt x="18" y="16"/>
                          <a:pt x="18" y="17"/>
                          <a:pt x="17" y="18"/>
                        </a:cubicBezTo>
                        <a:cubicBezTo>
                          <a:pt x="17" y="18"/>
                          <a:pt x="17" y="19"/>
                          <a:pt x="16" y="19"/>
                        </a:cubicBezTo>
                        <a:cubicBezTo>
                          <a:pt x="16" y="19"/>
                          <a:pt x="16" y="18"/>
                          <a:pt x="15" y="18"/>
                        </a:cubicBezTo>
                        <a:cubicBezTo>
                          <a:pt x="14" y="18"/>
                          <a:pt x="13" y="17"/>
                          <a:pt x="12" y="15"/>
                        </a:cubicBezTo>
                        <a:cubicBezTo>
                          <a:pt x="9" y="11"/>
                          <a:pt x="6" y="9"/>
                          <a:pt x="2" y="6"/>
                        </a:cubicBezTo>
                        <a:cubicBezTo>
                          <a:pt x="1" y="5"/>
                          <a:pt x="0" y="5"/>
                          <a:pt x="0" y="4"/>
                        </a:cubicBezTo>
                        <a:cubicBezTo>
                          <a:pt x="0" y="5"/>
                          <a:pt x="0" y="5"/>
                          <a:pt x="0" y="5"/>
                        </a:cubicBezTo>
                        <a:cubicBezTo>
                          <a:pt x="0" y="5"/>
                          <a:pt x="1" y="6"/>
                          <a:pt x="2" y="6"/>
                        </a:cubicBezTo>
                        <a:cubicBezTo>
                          <a:pt x="6" y="9"/>
                          <a:pt x="9" y="11"/>
                          <a:pt x="12" y="15"/>
                        </a:cubicBezTo>
                        <a:cubicBezTo>
                          <a:pt x="14" y="18"/>
                          <a:pt x="15" y="19"/>
                          <a:pt x="17" y="19"/>
                        </a:cubicBezTo>
                        <a:cubicBezTo>
                          <a:pt x="17" y="19"/>
                          <a:pt x="17" y="19"/>
                          <a:pt x="18" y="18"/>
                        </a:cubicBezTo>
                        <a:cubicBezTo>
                          <a:pt x="18" y="17"/>
                          <a:pt x="19" y="16"/>
                          <a:pt x="20" y="16"/>
                        </a:cubicBezTo>
                        <a:cubicBezTo>
                          <a:pt x="21" y="16"/>
                          <a:pt x="20" y="13"/>
                          <a:pt x="15" y="10"/>
                        </a:cubicBezTo>
                        <a:cubicBezTo>
                          <a:pt x="10" y="7"/>
                          <a:pt x="7" y="4"/>
                          <a:pt x="6" y="4"/>
                        </a:cubicBezTo>
                        <a:cubicBezTo>
                          <a:pt x="5" y="3"/>
                          <a:pt x="3" y="1"/>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6" name="Freeform 7803">
                    <a:extLst>
                      <a:ext uri="{FF2B5EF4-FFF2-40B4-BE49-F238E27FC236}">
                        <a16:creationId xmlns:a16="http://schemas.microsoft.com/office/drawing/2014/main" xmlns="" id="{F4654F7C-9985-4E5B-B3F6-064DBEEE12AB}"/>
                      </a:ext>
                    </a:extLst>
                  </p:cNvPr>
                  <p:cNvSpPr>
                    <a:spLocks/>
                  </p:cNvSpPr>
                  <p:nvPr/>
                </p:nvSpPr>
                <p:spPr bwMode="auto">
                  <a:xfrm>
                    <a:off x="4225" y="2232"/>
                    <a:ext cx="12" cy="12"/>
                  </a:xfrm>
                  <a:custGeom>
                    <a:avLst/>
                    <a:gdLst>
                      <a:gd name="T0" fmla="*/ 1 w 16"/>
                      <a:gd name="T1" fmla="*/ 1 h 15"/>
                      <a:gd name="T2" fmla="*/ 4 w 16"/>
                      <a:gd name="T3" fmla="*/ 4 h 15"/>
                      <a:gd name="T4" fmla="*/ 11 w 16"/>
                      <a:gd name="T5" fmla="*/ 10 h 15"/>
                      <a:gd name="T6" fmla="*/ 14 w 16"/>
                      <a:gd name="T7" fmla="*/ 13 h 15"/>
                      <a:gd name="T8" fmla="*/ 15 w 16"/>
                      <a:gd name="T9" fmla="*/ 12 h 15"/>
                      <a:gd name="T10" fmla="*/ 12 w 16"/>
                      <a:gd name="T11" fmla="*/ 9 h 15"/>
                      <a:gd name="T12" fmla="*/ 2 w 16"/>
                      <a:gd name="T13" fmla="*/ 2 h 15"/>
                      <a:gd name="T14" fmla="*/ 1 w 16"/>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 y="1"/>
                        </a:moveTo>
                        <a:cubicBezTo>
                          <a:pt x="1" y="1"/>
                          <a:pt x="2" y="3"/>
                          <a:pt x="4" y="4"/>
                        </a:cubicBezTo>
                        <a:cubicBezTo>
                          <a:pt x="5" y="5"/>
                          <a:pt x="9" y="9"/>
                          <a:pt x="11" y="10"/>
                        </a:cubicBezTo>
                        <a:cubicBezTo>
                          <a:pt x="12" y="12"/>
                          <a:pt x="14" y="15"/>
                          <a:pt x="14" y="13"/>
                        </a:cubicBezTo>
                        <a:cubicBezTo>
                          <a:pt x="14" y="12"/>
                          <a:pt x="14" y="12"/>
                          <a:pt x="15" y="12"/>
                        </a:cubicBezTo>
                        <a:cubicBezTo>
                          <a:pt x="16" y="11"/>
                          <a:pt x="14" y="11"/>
                          <a:pt x="12" y="9"/>
                        </a:cubicBezTo>
                        <a:cubicBezTo>
                          <a:pt x="9" y="7"/>
                          <a:pt x="4" y="4"/>
                          <a:pt x="2" y="2"/>
                        </a:cubicBezTo>
                        <a:cubicBezTo>
                          <a:pt x="1" y="0"/>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7" name="Freeform 7804">
                    <a:extLst>
                      <a:ext uri="{FF2B5EF4-FFF2-40B4-BE49-F238E27FC236}">
                        <a16:creationId xmlns:a16="http://schemas.microsoft.com/office/drawing/2014/main" xmlns="" id="{F3AB6B1B-C696-41C8-9B87-F552159BD276}"/>
                      </a:ext>
                    </a:extLst>
                  </p:cNvPr>
                  <p:cNvSpPr>
                    <a:spLocks/>
                  </p:cNvSpPr>
                  <p:nvPr/>
                </p:nvSpPr>
                <p:spPr bwMode="auto">
                  <a:xfrm>
                    <a:off x="4244" y="2252"/>
                    <a:ext cx="6" cy="9"/>
                  </a:xfrm>
                  <a:custGeom>
                    <a:avLst/>
                    <a:gdLst>
                      <a:gd name="T0" fmla="*/ 2 w 8"/>
                      <a:gd name="T1" fmla="*/ 0 h 12"/>
                      <a:gd name="T2" fmla="*/ 5 w 8"/>
                      <a:gd name="T3" fmla="*/ 4 h 12"/>
                      <a:gd name="T4" fmla="*/ 7 w 8"/>
                      <a:gd name="T5" fmla="*/ 10 h 12"/>
                      <a:gd name="T6" fmla="*/ 3 w 8"/>
                      <a:gd name="T7" fmla="*/ 7 h 12"/>
                      <a:gd name="T8" fmla="*/ 0 w 8"/>
                      <a:gd name="T9" fmla="*/ 3 h 12"/>
                      <a:gd name="T10" fmla="*/ 2 w 8"/>
                      <a:gd name="T11" fmla="*/ 0 h 12"/>
                    </a:gdLst>
                    <a:ahLst/>
                    <a:cxnLst>
                      <a:cxn ang="0">
                        <a:pos x="T0" y="T1"/>
                      </a:cxn>
                      <a:cxn ang="0">
                        <a:pos x="T2" y="T3"/>
                      </a:cxn>
                      <a:cxn ang="0">
                        <a:pos x="T4" y="T5"/>
                      </a:cxn>
                      <a:cxn ang="0">
                        <a:pos x="T6" y="T7"/>
                      </a:cxn>
                      <a:cxn ang="0">
                        <a:pos x="T8" y="T9"/>
                      </a:cxn>
                      <a:cxn ang="0">
                        <a:pos x="T10" y="T11"/>
                      </a:cxn>
                    </a:cxnLst>
                    <a:rect l="0" t="0" r="r" b="b"/>
                    <a:pathLst>
                      <a:path w="8" h="12">
                        <a:moveTo>
                          <a:pt x="2" y="0"/>
                        </a:moveTo>
                        <a:cubicBezTo>
                          <a:pt x="2" y="0"/>
                          <a:pt x="3" y="0"/>
                          <a:pt x="5" y="4"/>
                        </a:cubicBezTo>
                        <a:cubicBezTo>
                          <a:pt x="7" y="8"/>
                          <a:pt x="8" y="8"/>
                          <a:pt x="7" y="10"/>
                        </a:cubicBezTo>
                        <a:cubicBezTo>
                          <a:pt x="6" y="12"/>
                          <a:pt x="5" y="9"/>
                          <a:pt x="3" y="7"/>
                        </a:cubicBezTo>
                        <a:cubicBezTo>
                          <a:pt x="2" y="5"/>
                          <a:pt x="0" y="6"/>
                          <a:pt x="0" y="3"/>
                        </a:cubicBezTo>
                        <a:cubicBezTo>
                          <a:pt x="0" y="0"/>
                          <a:pt x="2" y="0"/>
                          <a:pt x="2"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8" name="Freeform 7805">
                    <a:extLst>
                      <a:ext uri="{FF2B5EF4-FFF2-40B4-BE49-F238E27FC236}">
                        <a16:creationId xmlns:a16="http://schemas.microsoft.com/office/drawing/2014/main" xmlns="" id="{840639FB-2B19-493F-A7E1-2DAB3B13033F}"/>
                      </a:ext>
                    </a:extLst>
                  </p:cNvPr>
                  <p:cNvSpPr>
                    <a:spLocks noEditPoints="1"/>
                  </p:cNvSpPr>
                  <p:nvPr/>
                </p:nvSpPr>
                <p:spPr bwMode="auto">
                  <a:xfrm>
                    <a:off x="4244" y="2252"/>
                    <a:ext cx="6" cy="9"/>
                  </a:xfrm>
                  <a:custGeom>
                    <a:avLst/>
                    <a:gdLst>
                      <a:gd name="T0" fmla="*/ 7 w 8"/>
                      <a:gd name="T1" fmla="*/ 10 h 12"/>
                      <a:gd name="T2" fmla="*/ 7 w 8"/>
                      <a:gd name="T3" fmla="*/ 11 h 12"/>
                      <a:gd name="T4" fmla="*/ 7 w 8"/>
                      <a:gd name="T5" fmla="*/ 11 h 12"/>
                      <a:gd name="T6" fmla="*/ 3 w 8"/>
                      <a:gd name="T7" fmla="*/ 8 h 12"/>
                      <a:gd name="T8" fmla="*/ 0 w 8"/>
                      <a:gd name="T9" fmla="*/ 4 h 12"/>
                      <a:gd name="T10" fmla="*/ 0 w 8"/>
                      <a:gd name="T11" fmla="*/ 3 h 12"/>
                      <a:gd name="T12" fmla="*/ 1 w 8"/>
                      <a:gd name="T13" fmla="*/ 0 h 12"/>
                      <a:gd name="T14" fmla="*/ 2 w 8"/>
                      <a:gd name="T15" fmla="*/ 0 h 12"/>
                      <a:gd name="T16" fmla="*/ 5 w 8"/>
                      <a:gd name="T17" fmla="*/ 4 h 12"/>
                      <a:gd name="T18" fmla="*/ 7 w 8"/>
                      <a:gd name="T19" fmla="*/ 8 h 12"/>
                      <a:gd name="T20" fmla="*/ 7 w 8"/>
                      <a:gd name="T21" fmla="*/ 10 h 12"/>
                      <a:gd name="T22" fmla="*/ 3 w 8"/>
                      <a:gd name="T23" fmla="*/ 1 h 12"/>
                      <a:gd name="T24" fmla="*/ 2 w 8"/>
                      <a:gd name="T25" fmla="*/ 0 h 12"/>
                      <a:gd name="T26" fmla="*/ 2 w 8"/>
                      <a:gd name="T27" fmla="*/ 1 h 12"/>
                      <a:gd name="T28" fmla="*/ 1 w 8"/>
                      <a:gd name="T29" fmla="*/ 1 h 12"/>
                      <a:gd name="T30" fmla="*/ 0 w 8"/>
                      <a:gd name="T31" fmla="*/ 3 h 12"/>
                      <a:gd name="T32" fmla="*/ 1 w 8"/>
                      <a:gd name="T33" fmla="*/ 4 h 12"/>
                      <a:gd name="T34" fmla="*/ 4 w 8"/>
                      <a:gd name="T35" fmla="*/ 7 h 12"/>
                      <a:gd name="T36" fmla="*/ 7 w 8"/>
                      <a:gd name="T37" fmla="*/ 10 h 12"/>
                      <a:gd name="T38" fmla="*/ 7 w 8"/>
                      <a:gd name="T39" fmla="*/ 10 h 12"/>
                      <a:gd name="T40" fmla="*/ 7 w 8"/>
                      <a:gd name="T41" fmla="*/ 9 h 12"/>
                      <a:gd name="T42" fmla="*/ 5 w 8"/>
                      <a:gd name="T43" fmla="*/ 4 h 12"/>
                      <a:gd name="T44" fmla="*/ 3 w 8"/>
                      <a:gd name="T45" fmla="*/ 1 h 12"/>
                      <a:gd name="T46" fmla="*/ 3 w 8"/>
                      <a:gd name="T4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2">
                        <a:moveTo>
                          <a:pt x="7" y="10"/>
                        </a:moveTo>
                        <a:cubicBezTo>
                          <a:pt x="7" y="11"/>
                          <a:pt x="7" y="11"/>
                          <a:pt x="7" y="11"/>
                        </a:cubicBezTo>
                        <a:cubicBezTo>
                          <a:pt x="7" y="11"/>
                          <a:pt x="7" y="11"/>
                          <a:pt x="7" y="11"/>
                        </a:cubicBezTo>
                        <a:cubicBezTo>
                          <a:pt x="6" y="12"/>
                          <a:pt x="5" y="9"/>
                          <a:pt x="3" y="8"/>
                        </a:cubicBezTo>
                        <a:cubicBezTo>
                          <a:pt x="2" y="6"/>
                          <a:pt x="1" y="6"/>
                          <a:pt x="0" y="4"/>
                        </a:cubicBezTo>
                        <a:cubicBezTo>
                          <a:pt x="0" y="4"/>
                          <a:pt x="0" y="3"/>
                          <a:pt x="0" y="3"/>
                        </a:cubicBezTo>
                        <a:cubicBezTo>
                          <a:pt x="0" y="1"/>
                          <a:pt x="0" y="1"/>
                          <a:pt x="1" y="0"/>
                        </a:cubicBezTo>
                        <a:cubicBezTo>
                          <a:pt x="1" y="0"/>
                          <a:pt x="2" y="0"/>
                          <a:pt x="2" y="0"/>
                        </a:cubicBezTo>
                        <a:cubicBezTo>
                          <a:pt x="2" y="0"/>
                          <a:pt x="4" y="0"/>
                          <a:pt x="5" y="4"/>
                        </a:cubicBezTo>
                        <a:cubicBezTo>
                          <a:pt x="6" y="7"/>
                          <a:pt x="7" y="7"/>
                          <a:pt x="7" y="8"/>
                        </a:cubicBezTo>
                        <a:cubicBezTo>
                          <a:pt x="8" y="9"/>
                          <a:pt x="8" y="10"/>
                          <a:pt x="7" y="10"/>
                        </a:cubicBezTo>
                        <a:close/>
                        <a:moveTo>
                          <a:pt x="3" y="1"/>
                        </a:moveTo>
                        <a:cubicBezTo>
                          <a:pt x="2" y="0"/>
                          <a:pt x="2" y="0"/>
                          <a:pt x="2" y="0"/>
                        </a:cubicBezTo>
                        <a:cubicBezTo>
                          <a:pt x="2" y="1"/>
                          <a:pt x="2" y="1"/>
                          <a:pt x="2" y="1"/>
                        </a:cubicBezTo>
                        <a:cubicBezTo>
                          <a:pt x="2" y="1"/>
                          <a:pt x="2" y="0"/>
                          <a:pt x="1" y="1"/>
                        </a:cubicBezTo>
                        <a:cubicBezTo>
                          <a:pt x="0" y="1"/>
                          <a:pt x="0" y="2"/>
                          <a:pt x="0" y="3"/>
                        </a:cubicBezTo>
                        <a:cubicBezTo>
                          <a:pt x="0" y="3"/>
                          <a:pt x="0" y="4"/>
                          <a:pt x="1" y="4"/>
                        </a:cubicBezTo>
                        <a:cubicBezTo>
                          <a:pt x="1" y="5"/>
                          <a:pt x="2" y="5"/>
                          <a:pt x="4" y="7"/>
                        </a:cubicBezTo>
                        <a:cubicBezTo>
                          <a:pt x="5" y="9"/>
                          <a:pt x="6" y="11"/>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69" name="Freeform 7806">
                    <a:extLst>
                      <a:ext uri="{FF2B5EF4-FFF2-40B4-BE49-F238E27FC236}">
                        <a16:creationId xmlns:a16="http://schemas.microsoft.com/office/drawing/2014/main" xmlns="" id="{82DD9DAB-9CE3-41FD-BCCE-178200E0005B}"/>
                      </a:ext>
                    </a:extLst>
                  </p:cNvPr>
                  <p:cNvSpPr>
                    <a:spLocks noEditPoints="1"/>
                  </p:cNvSpPr>
                  <p:nvPr/>
                </p:nvSpPr>
                <p:spPr bwMode="auto">
                  <a:xfrm>
                    <a:off x="4244" y="2252"/>
                    <a:ext cx="6" cy="7"/>
                  </a:xfrm>
                  <a:custGeom>
                    <a:avLst/>
                    <a:gdLst>
                      <a:gd name="T0" fmla="*/ 5 w 7"/>
                      <a:gd name="T1" fmla="*/ 9 h 10"/>
                      <a:gd name="T2" fmla="*/ 4 w 7"/>
                      <a:gd name="T3" fmla="*/ 7 h 10"/>
                      <a:gd name="T4" fmla="*/ 2 w 7"/>
                      <a:gd name="T5" fmla="*/ 3 h 10"/>
                      <a:gd name="T6" fmla="*/ 2 w 7"/>
                      <a:gd name="T7" fmla="*/ 2 h 10"/>
                      <a:gd name="T8" fmla="*/ 3 w 7"/>
                      <a:gd name="T9" fmla="*/ 2 h 10"/>
                      <a:gd name="T10" fmla="*/ 4 w 7"/>
                      <a:gd name="T11" fmla="*/ 4 h 10"/>
                      <a:gd name="T12" fmla="*/ 6 w 7"/>
                      <a:gd name="T13" fmla="*/ 8 h 10"/>
                      <a:gd name="T14" fmla="*/ 5 w 7"/>
                      <a:gd name="T15" fmla="*/ 9 h 10"/>
                      <a:gd name="T16" fmla="*/ 2 w 7"/>
                      <a:gd name="T17" fmla="*/ 0 h 10"/>
                      <a:gd name="T18" fmla="*/ 2 w 7"/>
                      <a:gd name="T19" fmla="*/ 0 h 10"/>
                      <a:gd name="T20" fmla="*/ 2 w 7"/>
                      <a:gd name="T21" fmla="*/ 1 h 10"/>
                      <a:gd name="T22" fmla="*/ 2 w 7"/>
                      <a:gd name="T23" fmla="*/ 1 h 10"/>
                      <a:gd name="T24" fmla="*/ 1 w 7"/>
                      <a:gd name="T25" fmla="*/ 1 h 10"/>
                      <a:gd name="T26" fmla="*/ 0 w 7"/>
                      <a:gd name="T27" fmla="*/ 3 h 10"/>
                      <a:gd name="T28" fmla="*/ 1 w 7"/>
                      <a:gd name="T29" fmla="*/ 4 h 10"/>
                      <a:gd name="T30" fmla="*/ 4 w 7"/>
                      <a:gd name="T31" fmla="*/ 7 h 10"/>
                      <a:gd name="T32" fmla="*/ 6 w 7"/>
                      <a:gd name="T33" fmla="*/ 10 h 10"/>
                      <a:gd name="T34" fmla="*/ 7 w 7"/>
                      <a:gd name="T35" fmla="*/ 10 h 10"/>
                      <a:gd name="T36" fmla="*/ 7 w 7"/>
                      <a:gd name="T37" fmla="*/ 10 h 10"/>
                      <a:gd name="T38" fmla="*/ 7 w 7"/>
                      <a:gd name="T39" fmla="*/ 9 h 10"/>
                      <a:gd name="T40" fmla="*/ 5 w 7"/>
                      <a:gd name="T41" fmla="*/ 4 h 10"/>
                      <a:gd name="T42" fmla="*/ 3 w 7"/>
                      <a:gd name="T43" fmla="*/ 1 h 10"/>
                      <a:gd name="T44" fmla="*/ 3 w 7"/>
                      <a:gd name="T45" fmla="*/ 1 h 10"/>
                      <a:gd name="T46" fmla="*/ 3 w 7"/>
                      <a:gd name="T47" fmla="*/ 1 h 10"/>
                      <a:gd name="T48" fmla="*/ 2 w 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5" y="9"/>
                        </a:moveTo>
                        <a:cubicBezTo>
                          <a:pt x="5" y="9"/>
                          <a:pt x="5" y="8"/>
                          <a:pt x="4" y="7"/>
                        </a:cubicBezTo>
                        <a:cubicBezTo>
                          <a:pt x="3" y="5"/>
                          <a:pt x="2" y="4"/>
                          <a:pt x="2" y="3"/>
                        </a:cubicBezTo>
                        <a:cubicBezTo>
                          <a:pt x="1" y="3"/>
                          <a:pt x="1" y="2"/>
                          <a:pt x="2" y="2"/>
                        </a:cubicBezTo>
                        <a:cubicBezTo>
                          <a:pt x="3" y="2"/>
                          <a:pt x="3" y="2"/>
                          <a:pt x="3" y="2"/>
                        </a:cubicBezTo>
                        <a:cubicBezTo>
                          <a:pt x="3" y="2"/>
                          <a:pt x="4" y="2"/>
                          <a:pt x="4" y="4"/>
                        </a:cubicBezTo>
                        <a:cubicBezTo>
                          <a:pt x="5" y="6"/>
                          <a:pt x="6" y="7"/>
                          <a:pt x="6" y="8"/>
                        </a:cubicBezTo>
                        <a:lnTo>
                          <a:pt x="5" y="9"/>
                        </a:lnTo>
                        <a:close/>
                        <a:moveTo>
                          <a:pt x="2" y="0"/>
                        </a:moveTo>
                        <a:cubicBezTo>
                          <a:pt x="2" y="0"/>
                          <a:pt x="2" y="0"/>
                          <a:pt x="2" y="0"/>
                        </a:cubicBezTo>
                        <a:cubicBezTo>
                          <a:pt x="2" y="1"/>
                          <a:pt x="2" y="1"/>
                          <a:pt x="2" y="1"/>
                        </a:cubicBezTo>
                        <a:cubicBezTo>
                          <a:pt x="2" y="1"/>
                          <a:pt x="2" y="1"/>
                          <a:pt x="2" y="1"/>
                        </a:cubicBezTo>
                        <a:cubicBezTo>
                          <a:pt x="2" y="1"/>
                          <a:pt x="1" y="1"/>
                          <a:pt x="1" y="1"/>
                        </a:cubicBezTo>
                        <a:cubicBezTo>
                          <a:pt x="0" y="1"/>
                          <a:pt x="0" y="2"/>
                          <a:pt x="0" y="3"/>
                        </a:cubicBezTo>
                        <a:cubicBezTo>
                          <a:pt x="0" y="3"/>
                          <a:pt x="0" y="4"/>
                          <a:pt x="1" y="4"/>
                        </a:cubicBezTo>
                        <a:cubicBezTo>
                          <a:pt x="1" y="5"/>
                          <a:pt x="2" y="5"/>
                          <a:pt x="4" y="7"/>
                        </a:cubicBezTo>
                        <a:cubicBezTo>
                          <a:pt x="5" y="9"/>
                          <a:pt x="6" y="10"/>
                          <a:pt x="6" y="10"/>
                        </a:cubicBezTo>
                        <a:cubicBezTo>
                          <a:pt x="7" y="10"/>
                          <a:pt x="7" y="10"/>
                          <a:pt x="7" y="10"/>
                        </a:cubicBezTo>
                        <a:cubicBezTo>
                          <a:pt x="7" y="10"/>
                          <a:pt x="7" y="10"/>
                          <a:pt x="7" y="10"/>
                        </a:cubicBezTo>
                        <a:cubicBezTo>
                          <a:pt x="7" y="9"/>
                          <a:pt x="7" y="9"/>
                          <a:pt x="7" y="9"/>
                        </a:cubicBezTo>
                        <a:cubicBezTo>
                          <a:pt x="7" y="8"/>
                          <a:pt x="6" y="7"/>
                          <a:pt x="5" y="4"/>
                        </a:cubicBezTo>
                        <a:cubicBezTo>
                          <a:pt x="4" y="2"/>
                          <a:pt x="3" y="1"/>
                          <a:pt x="3" y="1"/>
                        </a:cubicBezTo>
                        <a:cubicBezTo>
                          <a:pt x="3" y="1"/>
                          <a:pt x="3" y="1"/>
                          <a:pt x="3" y="1"/>
                        </a:cubicBezTo>
                        <a:cubicBezTo>
                          <a:pt x="3" y="1"/>
                          <a:pt x="3" y="1"/>
                          <a:pt x="3" y="1"/>
                        </a:cubicBezTo>
                        <a:lnTo>
                          <a:pt x="2"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0" name="Freeform 7807">
                    <a:extLst>
                      <a:ext uri="{FF2B5EF4-FFF2-40B4-BE49-F238E27FC236}">
                        <a16:creationId xmlns:a16="http://schemas.microsoft.com/office/drawing/2014/main" xmlns="" id="{42F2C173-3A23-42C5-BBA8-666E9E5D2819}"/>
                      </a:ext>
                    </a:extLst>
                  </p:cNvPr>
                  <p:cNvSpPr>
                    <a:spLocks/>
                  </p:cNvSpPr>
                  <p:nvPr/>
                </p:nvSpPr>
                <p:spPr bwMode="auto">
                  <a:xfrm>
                    <a:off x="4244" y="2252"/>
                    <a:ext cx="6" cy="8"/>
                  </a:xfrm>
                  <a:custGeom>
                    <a:avLst/>
                    <a:gdLst>
                      <a:gd name="T0" fmla="*/ 2 w 8"/>
                      <a:gd name="T1" fmla="*/ 0 h 11"/>
                      <a:gd name="T2" fmla="*/ 0 w 8"/>
                      <a:gd name="T3" fmla="*/ 3 h 11"/>
                      <a:gd name="T4" fmla="*/ 3 w 8"/>
                      <a:gd name="T5" fmla="*/ 7 h 11"/>
                      <a:gd name="T6" fmla="*/ 6 w 8"/>
                      <a:gd name="T7" fmla="*/ 11 h 11"/>
                      <a:gd name="T8" fmla="*/ 7 w 8"/>
                      <a:gd name="T9" fmla="*/ 10 h 11"/>
                      <a:gd name="T10" fmla="*/ 5 w 8"/>
                      <a:gd name="T11" fmla="*/ 4 h 11"/>
                      <a:gd name="T12" fmla="*/ 2 w 8"/>
                      <a:gd name="T13" fmla="*/ 0 h 11"/>
                      <a:gd name="T14" fmla="*/ 2 w 8"/>
                      <a:gd name="T15" fmla="*/ 0 h 11"/>
                      <a:gd name="T16" fmla="*/ 3 w 8"/>
                      <a:gd name="T17" fmla="*/ 1 h 11"/>
                      <a:gd name="T18" fmla="*/ 3 w 8"/>
                      <a:gd name="T19" fmla="*/ 1 h 11"/>
                      <a:gd name="T20" fmla="*/ 3 w 8"/>
                      <a:gd name="T21" fmla="*/ 1 h 11"/>
                      <a:gd name="T22" fmla="*/ 5 w 8"/>
                      <a:gd name="T23" fmla="*/ 4 h 11"/>
                      <a:gd name="T24" fmla="*/ 7 w 8"/>
                      <a:gd name="T25" fmla="*/ 9 h 11"/>
                      <a:gd name="T26" fmla="*/ 7 w 8"/>
                      <a:gd name="T27" fmla="*/ 10 h 11"/>
                      <a:gd name="T28" fmla="*/ 7 w 8"/>
                      <a:gd name="T29" fmla="*/ 10 h 11"/>
                      <a:gd name="T30" fmla="*/ 6 w 8"/>
                      <a:gd name="T31" fmla="*/ 10 h 11"/>
                      <a:gd name="T32" fmla="*/ 4 w 8"/>
                      <a:gd name="T33" fmla="*/ 7 h 11"/>
                      <a:gd name="T34" fmla="*/ 1 w 8"/>
                      <a:gd name="T35" fmla="*/ 4 h 11"/>
                      <a:gd name="T36" fmla="*/ 0 w 8"/>
                      <a:gd name="T37" fmla="*/ 3 h 11"/>
                      <a:gd name="T38" fmla="*/ 1 w 8"/>
                      <a:gd name="T39" fmla="*/ 1 h 11"/>
                      <a:gd name="T40" fmla="*/ 2 w 8"/>
                      <a:gd name="T41" fmla="*/ 1 h 11"/>
                      <a:gd name="T42" fmla="*/ 2 w 8"/>
                      <a:gd name="T43" fmla="*/ 1 h 11"/>
                      <a:gd name="T44" fmla="*/ 2 w 8"/>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1">
                        <a:moveTo>
                          <a:pt x="2" y="0"/>
                        </a:moveTo>
                        <a:cubicBezTo>
                          <a:pt x="1" y="0"/>
                          <a:pt x="0" y="0"/>
                          <a:pt x="0" y="3"/>
                        </a:cubicBezTo>
                        <a:cubicBezTo>
                          <a:pt x="0" y="6"/>
                          <a:pt x="2" y="5"/>
                          <a:pt x="3" y="7"/>
                        </a:cubicBezTo>
                        <a:cubicBezTo>
                          <a:pt x="5" y="9"/>
                          <a:pt x="6" y="11"/>
                          <a:pt x="6" y="11"/>
                        </a:cubicBezTo>
                        <a:cubicBezTo>
                          <a:pt x="7" y="11"/>
                          <a:pt x="7" y="10"/>
                          <a:pt x="7" y="10"/>
                        </a:cubicBezTo>
                        <a:cubicBezTo>
                          <a:pt x="8" y="8"/>
                          <a:pt x="7" y="8"/>
                          <a:pt x="5" y="4"/>
                        </a:cubicBezTo>
                        <a:cubicBezTo>
                          <a:pt x="4" y="0"/>
                          <a:pt x="3" y="0"/>
                          <a:pt x="2" y="0"/>
                        </a:cubicBezTo>
                        <a:cubicBezTo>
                          <a:pt x="2" y="0"/>
                          <a:pt x="2" y="0"/>
                          <a:pt x="2" y="0"/>
                        </a:cubicBezTo>
                        <a:cubicBezTo>
                          <a:pt x="3" y="1"/>
                          <a:pt x="3" y="1"/>
                          <a:pt x="3" y="1"/>
                        </a:cubicBezTo>
                        <a:cubicBezTo>
                          <a:pt x="3" y="1"/>
                          <a:pt x="3" y="1"/>
                          <a:pt x="3" y="1"/>
                        </a:cubicBezTo>
                        <a:cubicBezTo>
                          <a:pt x="3" y="1"/>
                          <a:pt x="3" y="1"/>
                          <a:pt x="3" y="1"/>
                        </a:cubicBezTo>
                        <a:cubicBezTo>
                          <a:pt x="3" y="1"/>
                          <a:pt x="4" y="2"/>
                          <a:pt x="5" y="4"/>
                        </a:cubicBezTo>
                        <a:cubicBezTo>
                          <a:pt x="6" y="7"/>
                          <a:pt x="7" y="8"/>
                          <a:pt x="7" y="9"/>
                        </a:cubicBezTo>
                        <a:cubicBezTo>
                          <a:pt x="7" y="9"/>
                          <a:pt x="7" y="9"/>
                          <a:pt x="7" y="10"/>
                        </a:cubicBezTo>
                        <a:cubicBezTo>
                          <a:pt x="7" y="10"/>
                          <a:pt x="7" y="10"/>
                          <a:pt x="7" y="10"/>
                        </a:cubicBezTo>
                        <a:cubicBezTo>
                          <a:pt x="6" y="10"/>
                          <a:pt x="6" y="10"/>
                          <a:pt x="6" y="10"/>
                        </a:cubicBezTo>
                        <a:cubicBezTo>
                          <a:pt x="6" y="10"/>
                          <a:pt x="5" y="9"/>
                          <a:pt x="4" y="7"/>
                        </a:cubicBezTo>
                        <a:cubicBezTo>
                          <a:pt x="2" y="5"/>
                          <a:pt x="1" y="5"/>
                          <a:pt x="1" y="4"/>
                        </a:cubicBezTo>
                        <a:cubicBezTo>
                          <a:pt x="0" y="4"/>
                          <a:pt x="0" y="3"/>
                          <a:pt x="0" y="3"/>
                        </a:cubicBezTo>
                        <a:cubicBezTo>
                          <a:pt x="0" y="2"/>
                          <a:pt x="0" y="1"/>
                          <a:pt x="1" y="1"/>
                        </a:cubicBezTo>
                        <a:cubicBezTo>
                          <a:pt x="1" y="1"/>
                          <a:pt x="2" y="1"/>
                          <a:pt x="2" y="1"/>
                        </a:cubicBezTo>
                        <a:cubicBezTo>
                          <a:pt x="2" y="1"/>
                          <a:pt x="2" y="1"/>
                          <a:pt x="2" y="1"/>
                        </a:cubicBezTo>
                        <a:cubicBezTo>
                          <a:pt x="2" y="0"/>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1" name="Freeform 7808">
                    <a:extLst>
                      <a:ext uri="{FF2B5EF4-FFF2-40B4-BE49-F238E27FC236}">
                        <a16:creationId xmlns:a16="http://schemas.microsoft.com/office/drawing/2014/main" xmlns="" id="{F624EA30-368B-401D-8E5C-2D609162D729}"/>
                      </a:ext>
                    </a:extLst>
                  </p:cNvPr>
                  <p:cNvSpPr>
                    <a:spLocks/>
                  </p:cNvSpPr>
                  <p:nvPr/>
                </p:nvSpPr>
                <p:spPr bwMode="auto">
                  <a:xfrm>
                    <a:off x="4212" y="2276"/>
                    <a:ext cx="8" cy="16"/>
                  </a:xfrm>
                  <a:custGeom>
                    <a:avLst/>
                    <a:gdLst>
                      <a:gd name="T0" fmla="*/ 4 w 11"/>
                      <a:gd name="T1" fmla="*/ 0 h 21"/>
                      <a:gd name="T2" fmla="*/ 7 w 11"/>
                      <a:gd name="T3" fmla="*/ 4 h 21"/>
                      <a:gd name="T4" fmla="*/ 9 w 11"/>
                      <a:gd name="T5" fmla="*/ 12 h 21"/>
                      <a:gd name="T6" fmla="*/ 10 w 11"/>
                      <a:gd name="T7" fmla="*/ 17 h 21"/>
                      <a:gd name="T8" fmla="*/ 7 w 11"/>
                      <a:gd name="T9" fmla="*/ 19 h 21"/>
                      <a:gd name="T10" fmla="*/ 4 w 11"/>
                      <a:gd name="T11" fmla="*/ 14 h 21"/>
                      <a:gd name="T12" fmla="*/ 2 w 11"/>
                      <a:gd name="T13" fmla="*/ 6 h 21"/>
                      <a:gd name="T14" fmla="*/ 4 w 1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4" y="0"/>
                        </a:moveTo>
                        <a:cubicBezTo>
                          <a:pt x="4" y="0"/>
                          <a:pt x="7" y="0"/>
                          <a:pt x="7" y="4"/>
                        </a:cubicBezTo>
                        <a:cubicBezTo>
                          <a:pt x="7" y="8"/>
                          <a:pt x="8" y="9"/>
                          <a:pt x="9" y="12"/>
                        </a:cubicBezTo>
                        <a:cubicBezTo>
                          <a:pt x="10" y="15"/>
                          <a:pt x="11" y="15"/>
                          <a:pt x="10" y="17"/>
                        </a:cubicBezTo>
                        <a:cubicBezTo>
                          <a:pt x="10" y="19"/>
                          <a:pt x="8" y="17"/>
                          <a:pt x="7" y="19"/>
                        </a:cubicBezTo>
                        <a:cubicBezTo>
                          <a:pt x="6" y="21"/>
                          <a:pt x="4" y="18"/>
                          <a:pt x="4" y="14"/>
                        </a:cubicBezTo>
                        <a:cubicBezTo>
                          <a:pt x="4"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2" name="Freeform 7809">
                    <a:extLst>
                      <a:ext uri="{FF2B5EF4-FFF2-40B4-BE49-F238E27FC236}">
                        <a16:creationId xmlns:a16="http://schemas.microsoft.com/office/drawing/2014/main" xmlns="" id="{D66D8394-9E44-40B6-86DE-01C7F043976C}"/>
                      </a:ext>
                    </a:extLst>
                  </p:cNvPr>
                  <p:cNvSpPr>
                    <a:spLocks noEditPoints="1"/>
                  </p:cNvSpPr>
                  <p:nvPr/>
                </p:nvSpPr>
                <p:spPr bwMode="auto">
                  <a:xfrm>
                    <a:off x="4212" y="2275"/>
                    <a:ext cx="8" cy="16"/>
                  </a:xfrm>
                  <a:custGeom>
                    <a:avLst/>
                    <a:gdLst>
                      <a:gd name="T0" fmla="*/ 6 w 10"/>
                      <a:gd name="T1" fmla="*/ 20 h 21"/>
                      <a:gd name="T2" fmla="*/ 5 w 10"/>
                      <a:gd name="T3" fmla="*/ 21 h 21"/>
                      <a:gd name="T4" fmla="*/ 3 w 10"/>
                      <a:gd name="T5" fmla="*/ 16 h 21"/>
                      <a:gd name="T6" fmla="*/ 3 w 10"/>
                      <a:gd name="T7" fmla="*/ 15 h 21"/>
                      <a:gd name="T8" fmla="*/ 2 w 10"/>
                      <a:gd name="T9" fmla="*/ 13 h 21"/>
                      <a:gd name="T10" fmla="*/ 1 w 10"/>
                      <a:gd name="T11" fmla="*/ 7 h 21"/>
                      <a:gd name="T12" fmla="*/ 0 w 10"/>
                      <a:gd name="T13" fmla="*/ 4 h 21"/>
                      <a:gd name="T14" fmla="*/ 0 w 10"/>
                      <a:gd name="T15" fmla="*/ 2 h 21"/>
                      <a:gd name="T16" fmla="*/ 2 w 10"/>
                      <a:gd name="T17" fmla="*/ 0 h 21"/>
                      <a:gd name="T18" fmla="*/ 3 w 10"/>
                      <a:gd name="T19" fmla="*/ 0 h 21"/>
                      <a:gd name="T20" fmla="*/ 6 w 10"/>
                      <a:gd name="T21" fmla="*/ 4 h 21"/>
                      <a:gd name="T22" fmla="*/ 6 w 10"/>
                      <a:gd name="T23" fmla="*/ 5 h 21"/>
                      <a:gd name="T24" fmla="*/ 6 w 10"/>
                      <a:gd name="T25" fmla="*/ 7 h 21"/>
                      <a:gd name="T26" fmla="*/ 8 w 10"/>
                      <a:gd name="T27" fmla="*/ 13 h 21"/>
                      <a:gd name="T28" fmla="*/ 10 w 10"/>
                      <a:gd name="T29" fmla="*/ 17 h 21"/>
                      <a:gd name="T30" fmla="*/ 10 w 10"/>
                      <a:gd name="T31" fmla="*/ 18 h 21"/>
                      <a:gd name="T32" fmla="*/ 8 w 10"/>
                      <a:gd name="T33" fmla="*/ 19 h 21"/>
                      <a:gd name="T34" fmla="*/ 7 w 10"/>
                      <a:gd name="T35" fmla="*/ 19 h 21"/>
                      <a:gd name="T36" fmla="*/ 6 w 10"/>
                      <a:gd name="T37" fmla="*/ 20 h 21"/>
                      <a:gd name="T38" fmla="*/ 6 w 10"/>
                      <a:gd name="T39" fmla="*/ 20 h 21"/>
                      <a:gd name="T40" fmla="*/ 7 w 10"/>
                      <a:gd name="T41" fmla="*/ 19 h 21"/>
                      <a:gd name="T42" fmla="*/ 7 w 10"/>
                      <a:gd name="T43" fmla="*/ 19 h 21"/>
                      <a:gd name="T44" fmla="*/ 8 w 10"/>
                      <a:gd name="T45" fmla="*/ 19 h 21"/>
                      <a:gd name="T46" fmla="*/ 9 w 10"/>
                      <a:gd name="T47" fmla="*/ 18 h 21"/>
                      <a:gd name="T48" fmla="*/ 9 w 10"/>
                      <a:gd name="T49" fmla="*/ 17 h 21"/>
                      <a:gd name="T50" fmla="*/ 7 w 10"/>
                      <a:gd name="T51" fmla="*/ 13 h 21"/>
                      <a:gd name="T52" fmla="*/ 5 w 10"/>
                      <a:gd name="T53" fmla="*/ 7 h 21"/>
                      <a:gd name="T54" fmla="*/ 5 w 10"/>
                      <a:gd name="T55" fmla="*/ 5 h 21"/>
                      <a:gd name="T56" fmla="*/ 5 w 10"/>
                      <a:gd name="T57" fmla="*/ 4 h 21"/>
                      <a:gd name="T58" fmla="*/ 3 w 10"/>
                      <a:gd name="T59" fmla="*/ 1 h 21"/>
                      <a:gd name="T60" fmla="*/ 3 w 10"/>
                      <a:gd name="T61" fmla="*/ 1 h 21"/>
                      <a:gd name="T62" fmla="*/ 3 w 10"/>
                      <a:gd name="T63" fmla="*/ 1 h 21"/>
                      <a:gd name="T64" fmla="*/ 3 w 10"/>
                      <a:gd name="T65" fmla="*/ 1 h 21"/>
                      <a:gd name="T66" fmla="*/ 0 w 10"/>
                      <a:gd name="T67" fmla="*/ 4 h 21"/>
                      <a:gd name="T68" fmla="*/ 1 w 10"/>
                      <a:gd name="T69" fmla="*/ 6 h 21"/>
                      <a:gd name="T70" fmla="*/ 3 w 10"/>
                      <a:gd name="T71" fmla="*/ 13 h 21"/>
                      <a:gd name="T72" fmla="*/ 3 w 10"/>
                      <a:gd name="T73" fmla="*/ 15 h 21"/>
                      <a:gd name="T74" fmla="*/ 3 w 10"/>
                      <a:gd name="T75" fmla="*/ 16 h 21"/>
                      <a:gd name="T76" fmla="*/ 4 w 10"/>
                      <a:gd name="T77" fmla="*/ 19 h 21"/>
                      <a:gd name="T78" fmla="*/ 5 w 10"/>
                      <a:gd name="T79" fmla="*/ 20 h 21"/>
                      <a:gd name="T80" fmla="*/ 6 w 10"/>
                      <a:gd name="T8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1">
                        <a:moveTo>
                          <a:pt x="6" y="20"/>
                        </a:moveTo>
                        <a:cubicBezTo>
                          <a:pt x="6" y="21"/>
                          <a:pt x="5" y="21"/>
                          <a:pt x="5" y="21"/>
                        </a:cubicBezTo>
                        <a:cubicBezTo>
                          <a:pt x="4" y="21"/>
                          <a:pt x="3" y="19"/>
                          <a:pt x="3" y="16"/>
                        </a:cubicBezTo>
                        <a:cubicBezTo>
                          <a:pt x="3" y="16"/>
                          <a:pt x="3" y="15"/>
                          <a:pt x="3" y="15"/>
                        </a:cubicBezTo>
                        <a:cubicBezTo>
                          <a:pt x="3" y="14"/>
                          <a:pt x="3" y="13"/>
                          <a:pt x="2" y="13"/>
                        </a:cubicBezTo>
                        <a:cubicBezTo>
                          <a:pt x="2" y="10"/>
                          <a:pt x="1" y="8"/>
                          <a:pt x="1" y="7"/>
                        </a:cubicBezTo>
                        <a:cubicBezTo>
                          <a:pt x="0" y="6"/>
                          <a:pt x="0" y="5"/>
                          <a:pt x="0" y="4"/>
                        </a:cubicBezTo>
                        <a:cubicBezTo>
                          <a:pt x="0" y="3"/>
                          <a:pt x="0" y="2"/>
                          <a:pt x="0" y="2"/>
                        </a:cubicBezTo>
                        <a:cubicBezTo>
                          <a:pt x="1" y="1"/>
                          <a:pt x="1" y="1"/>
                          <a:pt x="2" y="0"/>
                        </a:cubicBezTo>
                        <a:cubicBezTo>
                          <a:pt x="3" y="0"/>
                          <a:pt x="3" y="0"/>
                          <a:pt x="3" y="0"/>
                        </a:cubicBezTo>
                        <a:cubicBezTo>
                          <a:pt x="3" y="0"/>
                          <a:pt x="5" y="0"/>
                          <a:pt x="6" y="4"/>
                        </a:cubicBezTo>
                        <a:cubicBezTo>
                          <a:pt x="6" y="4"/>
                          <a:pt x="6" y="4"/>
                          <a:pt x="6" y="5"/>
                        </a:cubicBezTo>
                        <a:cubicBezTo>
                          <a:pt x="6" y="6"/>
                          <a:pt x="6" y="6"/>
                          <a:pt x="6" y="7"/>
                        </a:cubicBezTo>
                        <a:cubicBezTo>
                          <a:pt x="6" y="9"/>
                          <a:pt x="7" y="10"/>
                          <a:pt x="8" y="13"/>
                        </a:cubicBezTo>
                        <a:cubicBezTo>
                          <a:pt x="9" y="15"/>
                          <a:pt x="9" y="15"/>
                          <a:pt x="10" y="17"/>
                        </a:cubicBezTo>
                        <a:cubicBezTo>
                          <a:pt x="10" y="17"/>
                          <a:pt x="10" y="17"/>
                          <a:pt x="10" y="18"/>
                        </a:cubicBezTo>
                        <a:cubicBezTo>
                          <a:pt x="9" y="19"/>
                          <a:pt x="9" y="19"/>
                          <a:pt x="8" y="19"/>
                        </a:cubicBezTo>
                        <a:cubicBezTo>
                          <a:pt x="7" y="19"/>
                          <a:pt x="7" y="19"/>
                          <a:pt x="7" y="19"/>
                        </a:cubicBezTo>
                        <a:cubicBezTo>
                          <a:pt x="7" y="19"/>
                          <a:pt x="6" y="20"/>
                          <a:pt x="6" y="20"/>
                        </a:cubicBezTo>
                        <a:close/>
                        <a:moveTo>
                          <a:pt x="6" y="20"/>
                        </a:moveTo>
                        <a:cubicBezTo>
                          <a:pt x="6" y="19"/>
                          <a:pt x="7" y="19"/>
                          <a:pt x="7" y="19"/>
                        </a:cubicBezTo>
                        <a:cubicBezTo>
                          <a:pt x="7" y="19"/>
                          <a:pt x="7" y="19"/>
                          <a:pt x="7" y="19"/>
                        </a:cubicBezTo>
                        <a:cubicBezTo>
                          <a:pt x="8" y="19"/>
                          <a:pt x="8" y="19"/>
                          <a:pt x="8" y="19"/>
                        </a:cubicBezTo>
                        <a:cubicBezTo>
                          <a:pt x="9" y="18"/>
                          <a:pt x="9" y="18"/>
                          <a:pt x="9" y="18"/>
                        </a:cubicBezTo>
                        <a:cubicBezTo>
                          <a:pt x="9" y="17"/>
                          <a:pt x="9" y="17"/>
                          <a:pt x="9" y="17"/>
                        </a:cubicBezTo>
                        <a:cubicBezTo>
                          <a:pt x="9" y="16"/>
                          <a:pt x="8" y="15"/>
                          <a:pt x="7" y="13"/>
                        </a:cubicBezTo>
                        <a:cubicBezTo>
                          <a:pt x="7"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1" y="1"/>
                          <a:pt x="0" y="3"/>
                          <a:pt x="0" y="4"/>
                        </a:cubicBezTo>
                        <a:cubicBezTo>
                          <a:pt x="0" y="5"/>
                          <a:pt x="1" y="6"/>
                          <a:pt x="1" y="6"/>
                        </a:cubicBezTo>
                        <a:cubicBezTo>
                          <a:pt x="2" y="8"/>
                          <a:pt x="3" y="10"/>
                          <a:pt x="3" y="13"/>
                        </a:cubicBezTo>
                        <a:cubicBezTo>
                          <a:pt x="3" y="13"/>
                          <a:pt x="3" y="14"/>
                          <a:pt x="3" y="15"/>
                        </a:cubicBezTo>
                        <a:cubicBezTo>
                          <a:pt x="3" y="15"/>
                          <a:pt x="3" y="16"/>
                          <a:pt x="3" y="16"/>
                        </a:cubicBezTo>
                        <a:cubicBezTo>
                          <a:pt x="3" y="17"/>
                          <a:pt x="4" y="18"/>
                          <a:pt x="4" y="19"/>
                        </a:cubicBezTo>
                        <a:cubicBezTo>
                          <a:pt x="4" y="20"/>
                          <a:pt x="5" y="20"/>
                          <a:pt x="5" y="20"/>
                        </a:cubicBezTo>
                        <a:cubicBezTo>
                          <a:pt x="5" y="20"/>
                          <a:pt x="5" y="20"/>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3" name="Freeform 7810">
                    <a:extLst>
                      <a:ext uri="{FF2B5EF4-FFF2-40B4-BE49-F238E27FC236}">
                        <a16:creationId xmlns:a16="http://schemas.microsoft.com/office/drawing/2014/main" xmlns="" id="{8DA7126B-E6B1-46F1-AD41-B63739649562}"/>
                      </a:ext>
                    </a:extLst>
                  </p:cNvPr>
                  <p:cNvSpPr>
                    <a:spLocks noEditPoints="1"/>
                  </p:cNvSpPr>
                  <p:nvPr/>
                </p:nvSpPr>
                <p:spPr bwMode="auto">
                  <a:xfrm>
                    <a:off x="4212" y="2276"/>
                    <a:ext cx="7" cy="14"/>
                  </a:xfrm>
                  <a:custGeom>
                    <a:avLst/>
                    <a:gdLst>
                      <a:gd name="T0" fmla="*/ 3 w 9"/>
                      <a:gd name="T1" fmla="*/ 3 h 19"/>
                      <a:gd name="T2" fmla="*/ 3 w 9"/>
                      <a:gd name="T3" fmla="*/ 2 h 19"/>
                      <a:gd name="T4" fmla="*/ 4 w 9"/>
                      <a:gd name="T5" fmla="*/ 2 h 19"/>
                      <a:gd name="T6" fmla="*/ 4 w 9"/>
                      <a:gd name="T7" fmla="*/ 2 h 19"/>
                      <a:gd name="T8" fmla="*/ 5 w 9"/>
                      <a:gd name="T9" fmla="*/ 5 h 19"/>
                      <a:gd name="T10" fmla="*/ 6 w 9"/>
                      <a:gd name="T11" fmla="*/ 10 h 19"/>
                      <a:gd name="T12" fmla="*/ 8 w 9"/>
                      <a:gd name="T13" fmla="*/ 16 h 19"/>
                      <a:gd name="T14" fmla="*/ 8 w 9"/>
                      <a:gd name="T15" fmla="*/ 16 h 19"/>
                      <a:gd name="T16" fmla="*/ 7 w 9"/>
                      <a:gd name="T17" fmla="*/ 16 h 19"/>
                      <a:gd name="T18" fmla="*/ 7 w 9"/>
                      <a:gd name="T19" fmla="*/ 16 h 19"/>
                      <a:gd name="T20" fmla="*/ 6 w 9"/>
                      <a:gd name="T21" fmla="*/ 17 h 19"/>
                      <a:gd name="T22" fmla="*/ 5 w 9"/>
                      <a:gd name="T23" fmla="*/ 18 h 19"/>
                      <a:gd name="T24" fmla="*/ 4 w 9"/>
                      <a:gd name="T25" fmla="*/ 15 h 19"/>
                      <a:gd name="T26" fmla="*/ 3 w 9"/>
                      <a:gd name="T27" fmla="*/ 6 h 19"/>
                      <a:gd name="T28" fmla="*/ 2 w 9"/>
                      <a:gd name="T29" fmla="*/ 3 h 19"/>
                      <a:gd name="T30" fmla="*/ 2 w 9"/>
                      <a:gd name="T31" fmla="*/ 2 h 19"/>
                      <a:gd name="T32" fmla="*/ 3 w 9"/>
                      <a:gd name="T33" fmla="*/ 3 h 19"/>
                      <a:gd name="T34" fmla="*/ 4 w 9"/>
                      <a:gd name="T35" fmla="*/ 0 h 19"/>
                      <a:gd name="T36" fmla="*/ 4 w 9"/>
                      <a:gd name="T37" fmla="*/ 1 h 19"/>
                      <a:gd name="T38" fmla="*/ 4 w 9"/>
                      <a:gd name="T39" fmla="*/ 1 h 19"/>
                      <a:gd name="T40" fmla="*/ 3 w 9"/>
                      <a:gd name="T41" fmla="*/ 1 h 19"/>
                      <a:gd name="T42" fmla="*/ 3 w 9"/>
                      <a:gd name="T43" fmla="*/ 1 h 19"/>
                      <a:gd name="T44" fmla="*/ 3 w 9"/>
                      <a:gd name="T45" fmla="*/ 1 h 19"/>
                      <a:gd name="T46" fmla="*/ 1 w 9"/>
                      <a:gd name="T47" fmla="*/ 2 h 19"/>
                      <a:gd name="T48" fmla="*/ 0 w 9"/>
                      <a:gd name="T49" fmla="*/ 2 h 19"/>
                      <a:gd name="T50" fmla="*/ 0 w 9"/>
                      <a:gd name="T51" fmla="*/ 2 h 19"/>
                      <a:gd name="T52" fmla="*/ 0 w 9"/>
                      <a:gd name="T53" fmla="*/ 3 h 19"/>
                      <a:gd name="T54" fmla="*/ 1 w 9"/>
                      <a:gd name="T55" fmla="*/ 5 h 19"/>
                      <a:gd name="T56" fmla="*/ 3 w 9"/>
                      <a:gd name="T57" fmla="*/ 12 h 19"/>
                      <a:gd name="T58" fmla="*/ 3 w 9"/>
                      <a:gd name="T59" fmla="*/ 14 h 19"/>
                      <a:gd name="T60" fmla="*/ 3 w 9"/>
                      <a:gd name="T61" fmla="*/ 15 h 19"/>
                      <a:gd name="T62" fmla="*/ 4 w 9"/>
                      <a:gd name="T63" fmla="*/ 18 h 19"/>
                      <a:gd name="T64" fmla="*/ 5 w 9"/>
                      <a:gd name="T65" fmla="*/ 19 h 19"/>
                      <a:gd name="T66" fmla="*/ 6 w 9"/>
                      <a:gd name="T67" fmla="*/ 18 h 19"/>
                      <a:gd name="T68" fmla="*/ 7 w 9"/>
                      <a:gd name="T69" fmla="*/ 17 h 19"/>
                      <a:gd name="T70" fmla="*/ 9 w 9"/>
                      <a:gd name="T71" fmla="*/ 17 h 19"/>
                      <a:gd name="T72" fmla="*/ 9 w 9"/>
                      <a:gd name="T73" fmla="*/ 17 h 19"/>
                      <a:gd name="T74" fmla="*/ 9 w 9"/>
                      <a:gd name="T75" fmla="*/ 16 h 19"/>
                      <a:gd name="T76" fmla="*/ 7 w 9"/>
                      <a:gd name="T77" fmla="*/ 12 h 19"/>
                      <a:gd name="T78" fmla="*/ 5 w 9"/>
                      <a:gd name="T79" fmla="*/ 6 h 19"/>
                      <a:gd name="T80" fmla="*/ 5 w 9"/>
                      <a:gd name="T81" fmla="*/ 4 h 19"/>
                      <a:gd name="T82" fmla="*/ 5 w 9"/>
                      <a:gd name="T83" fmla="*/ 3 h 19"/>
                      <a:gd name="T84" fmla="*/ 4 w 9"/>
                      <a:gd name="T8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9">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5" y="17"/>
                          <a:pt x="5" y="18"/>
                          <a:pt x="5" y="18"/>
                        </a:cubicBezTo>
                        <a:cubicBezTo>
                          <a:pt x="4" y="18"/>
                          <a:pt x="4" y="16"/>
                          <a:pt x="4" y="15"/>
                        </a:cubicBezTo>
                        <a:cubicBezTo>
                          <a:pt x="4" y="13"/>
                          <a:pt x="3" y="7"/>
                          <a:pt x="3" y="6"/>
                        </a:cubicBezTo>
                        <a:cubicBezTo>
                          <a:pt x="2" y="5"/>
                          <a:pt x="1" y="4"/>
                          <a:pt x="2" y="3"/>
                        </a:cubicBezTo>
                        <a:cubicBezTo>
                          <a:pt x="2" y="2"/>
                          <a:pt x="2" y="2"/>
                          <a:pt x="2" y="2"/>
                        </a:cubicBezTo>
                        <a:cubicBezTo>
                          <a:pt x="2" y="2"/>
                          <a:pt x="2" y="2"/>
                          <a:pt x="3" y="3"/>
                        </a:cubicBezTo>
                        <a:close/>
                        <a:moveTo>
                          <a:pt x="4" y="0"/>
                        </a:move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2" y="1"/>
                          <a:pt x="2" y="1"/>
                          <a:pt x="1" y="2"/>
                        </a:cubicBezTo>
                        <a:cubicBezTo>
                          <a:pt x="1" y="2"/>
                          <a:pt x="1" y="2"/>
                          <a:pt x="0" y="2"/>
                        </a:cubicBezTo>
                        <a:cubicBezTo>
                          <a:pt x="0" y="2"/>
                          <a:pt x="0" y="2"/>
                          <a:pt x="0" y="2"/>
                        </a:cubicBezTo>
                        <a:cubicBezTo>
                          <a:pt x="0" y="3"/>
                          <a:pt x="0" y="3"/>
                          <a:pt x="0" y="3"/>
                        </a:cubicBezTo>
                        <a:cubicBezTo>
                          <a:pt x="0" y="4"/>
                          <a:pt x="1" y="5"/>
                          <a:pt x="1" y="5"/>
                        </a:cubicBezTo>
                        <a:cubicBezTo>
                          <a:pt x="2" y="7"/>
                          <a:pt x="3" y="9"/>
                          <a:pt x="3" y="12"/>
                        </a:cubicBezTo>
                        <a:cubicBezTo>
                          <a:pt x="3" y="12"/>
                          <a:pt x="3" y="13"/>
                          <a:pt x="3" y="14"/>
                        </a:cubicBezTo>
                        <a:cubicBezTo>
                          <a:pt x="3" y="14"/>
                          <a:pt x="3" y="15"/>
                          <a:pt x="3" y="15"/>
                        </a:cubicBezTo>
                        <a:cubicBezTo>
                          <a:pt x="3" y="16"/>
                          <a:pt x="4" y="17"/>
                          <a:pt x="4" y="18"/>
                        </a:cubicBezTo>
                        <a:cubicBezTo>
                          <a:pt x="4" y="19"/>
                          <a:pt x="5" y="19"/>
                          <a:pt x="5" y="19"/>
                        </a:cubicBezTo>
                        <a:cubicBezTo>
                          <a:pt x="5" y="19"/>
                          <a:pt x="5" y="18"/>
                          <a:pt x="6" y="18"/>
                        </a:cubicBezTo>
                        <a:cubicBezTo>
                          <a:pt x="6" y="17"/>
                          <a:pt x="7" y="17"/>
                          <a:pt x="7" y="17"/>
                        </a:cubicBezTo>
                        <a:cubicBezTo>
                          <a:pt x="8" y="17"/>
                          <a:pt x="8" y="17"/>
                          <a:pt x="9" y="17"/>
                        </a:cubicBezTo>
                        <a:cubicBezTo>
                          <a:pt x="9" y="17"/>
                          <a:pt x="9" y="17"/>
                          <a:pt x="9" y="17"/>
                        </a:cubicBezTo>
                        <a:cubicBezTo>
                          <a:pt x="9" y="16"/>
                          <a:pt x="9" y="16"/>
                          <a:pt x="9" y="16"/>
                        </a:cubicBezTo>
                        <a:cubicBezTo>
                          <a:pt x="9" y="15"/>
                          <a:pt x="8" y="14"/>
                          <a:pt x="7" y="12"/>
                        </a:cubicBezTo>
                        <a:cubicBezTo>
                          <a:pt x="7" y="10"/>
                          <a:pt x="6" y="9"/>
                          <a:pt x="5" y="6"/>
                        </a:cubicBezTo>
                        <a:cubicBezTo>
                          <a:pt x="5" y="5"/>
                          <a:pt x="5" y="5"/>
                          <a:pt x="5" y="4"/>
                        </a:cubicBezTo>
                        <a:cubicBezTo>
                          <a:pt x="5" y="3"/>
                          <a:pt x="5" y="3"/>
                          <a:pt x="5" y="3"/>
                        </a:cubicBezTo>
                        <a:cubicBezTo>
                          <a:pt x="5" y="1"/>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4" name="Freeform 7811">
                    <a:extLst>
                      <a:ext uri="{FF2B5EF4-FFF2-40B4-BE49-F238E27FC236}">
                        <a16:creationId xmlns:a16="http://schemas.microsoft.com/office/drawing/2014/main" xmlns="" id="{4C0E65F3-4A69-4041-ABF4-EBC2CF68257F}"/>
                      </a:ext>
                    </a:extLst>
                  </p:cNvPr>
                  <p:cNvSpPr>
                    <a:spLocks noEditPoints="1"/>
                  </p:cNvSpPr>
                  <p:nvPr/>
                </p:nvSpPr>
                <p:spPr bwMode="auto">
                  <a:xfrm>
                    <a:off x="4212" y="2276"/>
                    <a:ext cx="8" cy="15"/>
                  </a:xfrm>
                  <a:custGeom>
                    <a:avLst/>
                    <a:gdLst>
                      <a:gd name="T0" fmla="*/ 0 w 10"/>
                      <a:gd name="T1" fmla="*/ 2 h 20"/>
                      <a:gd name="T2" fmla="*/ 1 w 10"/>
                      <a:gd name="T3" fmla="*/ 6 h 20"/>
                      <a:gd name="T4" fmla="*/ 3 w 10"/>
                      <a:gd name="T5" fmla="*/ 14 h 20"/>
                      <a:gd name="T6" fmla="*/ 5 w 10"/>
                      <a:gd name="T7" fmla="*/ 20 h 20"/>
                      <a:gd name="T8" fmla="*/ 5 w 10"/>
                      <a:gd name="T9" fmla="*/ 20 h 20"/>
                      <a:gd name="T10" fmla="*/ 5 w 10"/>
                      <a:gd name="T11" fmla="*/ 19 h 20"/>
                      <a:gd name="T12" fmla="*/ 4 w 10"/>
                      <a:gd name="T13" fmla="*/ 18 h 20"/>
                      <a:gd name="T14" fmla="*/ 3 w 10"/>
                      <a:gd name="T15" fmla="*/ 15 h 20"/>
                      <a:gd name="T16" fmla="*/ 3 w 10"/>
                      <a:gd name="T17" fmla="*/ 14 h 20"/>
                      <a:gd name="T18" fmla="*/ 3 w 10"/>
                      <a:gd name="T19" fmla="*/ 12 h 20"/>
                      <a:gd name="T20" fmla="*/ 1 w 10"/>
                      <a:gd name="T21" fmla="*/ 5 h 20"/>
                      <a:gd name="T22" fmla="*/ 0 w 10"/>
                      <a:gd name="T23" fmla="*/ 3 h 20"/>
                      <a:gd name="T24" fmla="*/ 0 w 10"/>
                      <a:gd name="T25" fmla="*/ 2 h 20"/>
                      <a:gd name="T26" fmla="*/ 4 w 10"/>
                      <a:gd name="T27" fmla="*/ 0 h 20"/>
                      <a:gd name="T28" fmla="*/ 4 w 10"/>
                      <a:gd name="T29" fmla="*/ 0 h 20"/>
                      <a:gd name="T30" fmla="*/ 5 w 10"/>
                      <a:gd name="T31" fmla="*/ 3 h 20"/>
                      <a:gd name="T32" fmla="*/ 5 w 10"/>
                      <a:gd name="T33" fmla="*/ 4 h 20"/>
                      <a:gd name="T34" fmla="*/ 5 w 10"/>
                      <a:gd name="T35" fmla="*/ 6 h 20"/>
                      <a:gd name="T36" fmla="*/ 7 w 10"/>
                      <a:gd name="T37" fmla="*/ 12 h 20"/>
                      <a:gd name="T38" fmla="*/ 9 w 10"/>
                      <a:gd name="T39" fmla="*/ 16 h 20"/>
                      <a:gd name="T40" fmla="*/ 9 w 10"/>
                      <a:gd name="T41" fmla="*/ 17 h 20"/>
                      <a:gd name="T42" fmla="*/ 9 w 10"/>
                      <a:gd name="T43" fmla="*/ 17 h 20"/>
                      <a:gd name="T44" fmla="*/ 9 w 10"/>
                      <a:gd name="T45" fmla="*/ 18 h 20"/>
                      <a:gd name="T46" fmla="*/ 9 w 10"/>
                      <a:gd name="T47" fmla="*/ 18 h 20"/>
                      <a:gd name="T48" fmla="*/ 9 w 10"/>
                      <a:gd name="T49" fmla="*/ 17 h 20"/>
                      <a:gd name="T50" fmla="*/ 8 w 10"/>
                      <a:gd name="T51" fmla="*/ 12 h 20"/>
                      <a:gd name="T52" fmla="*/ 6 w 10"/>
                      <a:gd name="T53" fmla="*/ 4 h 20"/>
                      <a:gd name="T54" fmla="*/ 4 w 10"/>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20">
                        <a:moveTo>
                          <a:pt x="0" y="2"/>
                        </a:moveTo>
                        <a:cubicBezTo>
                          <a:pt x="0" y="3"/>
                          <a:pt x="0" y="5"/>
                          <a:pt x="1" y="6"/>
                        </a:cubicBezTo>
                        <a:cubicBezTo>
                          <a:pt x="2" y="7"/>
                          <a:pt x="3" y="10"/>
                          <a:pt x="3" y="14"/>
                        </a:cubicBezTo>
                        <a:cubicBezTo>
                          <a:pt x="3" y="17"/>
                          <a:pt x="4" y="19"/>
                          <a:pt x="5" y="20"/>
                        </a:cubicBezTo>
                        <a:cubicBezTo>
                          <a:pt x="5" y="20"/>
                          <a:pt x="5" y="20"/>
                          <a:pt x="5" y="20"/>
                        </a:cubicBezTo>
                        <a:cubicBezTo>
                          <a:pt x="5" y="19"/>
                          <a:pt x="5" y="19"/>
                          <a:pt x="5" y="19"/>
                        </a:cubicBezTo>
                        <a:cubicBezTo>
                          <a:pt x="5" y="19"/>
                          <a:pt x="4" y="19"/>
                          <a:pt x="4" y="18"/>
                        </a:cubicBezTo>
                        <a:cubicBezTo>
                          <a:pt x="4" y="17"/>
                          <a:pt x="3" y="16"/>
                          <a:pt x="3" y="15"/>
                        </a:cubicBezTo>
                        <a:cubicBezTo>
                          <a:pt x="3" y="15"/>
                          <a:pt x="3" y="14"/>
                          <a:pt x="3" y="14"/>
                        </a:cubicBezTo>
                        <a:cubicBezTo>
                          <a:pt x="3" y="13"/>
                          <a:pt x="3" y="12"/>
                          <a:pt x="3" y="12"/>
                        </a:cubicBezTo>
                        <a:cubicBezTo>
                          <a:pt x="3" y="9"/>
                          <a:pt x="2" y="7"/>
                          <a:pt x="1" y="5"/>
                        </a:cubicBezTo>
                        <a:cubicBezTo>
                          <a:pt x="1" y="5"/>
                          <a:pt x="0" y="4"/>
                          <a:pt x="0" y="3"/>
                        </a:cubicBezTo>
                        <a:cubicBezTo>
                          <a:pt x="0" y="2"/>
                          <a:pt x="0" y="2"/>
                          <a:pt x="0" y="2"/>
                        </a:cubicBezTo>
                        <a:close/>
                        <a:moveTo>
                          <a:pt x="4" y="0"/>
                        </a:moveTo>
                        <a:cubicBezTo>
                          <a:pt x="4" y="0"/>
                          <a:pt x="4" y="0"/>
                          <a:pt x="4" y="0"/>
                        </a:cubicBezTo>
                        <a:cubicBezTo>
                          <a:pt x="5" y="1"/>
                          <a:pt x="5" y="1"/>
                          <a:pt x="5" y="3"/>
                        </a:cubicBezTo>
                        <a:cubicBezTo>
                          <a:pt x="5" y="4"/>
                          <a:pt x="5" y="4"/>
                          <a:pt x="5" y="4"/>
                        </a:cubicBezTo>
                        <a:cubicBezTo>
                          <a:pt x="5" y="5"/>
                          <a:pt x="5" y="5"/>
                          <a:pt x="5" y="6"/>
                        </a:cubicBezTo>
                        <a:cubicBezTo>
                          <a:pt x="6" y="9"/>
                          <a:pt x="7" y="10"/>
                          <a:pt x="7" y="12"/>
                        </a:cubicBezTo>
                        <a:cubicBezTo>
                          <a:pt x="8" y="14"/>
                          <a:pt x="9" y="15"/>
                          <a:pt x="9" y="16"/>
                        </a:cubicBezTo>
                        <a:cubicBezTo>
                          <a:pt x="9" y="16"/>
                          <a:pt x="9" y="16"/>
                          <a:pt x="9" y="17"/>
                        </a:cubicBezTo>
                        <a:cubicBezTo>
                          <a:pt x="9" y="17"/>
                          <a:pt x="9" y="17"/>
                          <a:pt x="9" y="17"/>
                        </a:cubicBezTo>
                        <a:cubicBezTo>
                          <a:pt x="9" y="18"/>
                          <a:pt x="9" y="18"/>
                          <a:pt x="9" y="18"/>
                        </a:cubicBezTo>
                        <a:cubicBezTo>
                          <a:pt x="9" y="18"/>
                          <a:pt x="9" y="18"/>
                          <a:pt x="9" y="18"/>
                        </a:cubicBezTo>
                        <a:cubicBezTo>
                          <a:pt x="9" y="18"/>
                          <a:pt x="9" y="17"/>
                          <a:pt x="9" y="17"/>
                        </a:cubicBezTo>
                        <a:cubicBezTo>
                          <a:pt x="10" y="15"/>
                          <a:pt x="9" y="15"/>
                          <a:pt x="8" y="12"/>
                        </a:cubicBezTo>
                        <a:cubicBezTo>
                          <a:pt x="7" y="9"/>
                          <a:pt x="6" y="8"/>
                          <a:pt x="6"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5" name="Freeform 7812">
                    <a:extLst>
                      <a:ext uri="{FF2B5EF4-FFF2-40B4-BE49-F238E27FC236}">
                        <a16:creationId xmlns:a16="http://schemas.microsoft.com/office/drawing/2014/main" xmlns="" id="{DBC57ECF-E5D6-4B70-B6F4-9F75E1FF5DC4}"/>
                      </a:ext>
                    </a:extLst>
                  </p:cNvPr>
                  <p:cNvSpPr>
                    <a:spLocks/>
                  </p:cNvSpPr>
                  <p:nvPr/>
                </p:nvSpPr>
                <p:spPr bwMode="auto">
                  <a:xfrm>
                    <a:off x="4215" y="2278"/>
                    <a:ext cx="3" cy="10"/>
                  </a:xfrm>
                  <a:custGeom>
                    <a:avLst/>
                    <a:gdLst>
                      <a:gd name="T0" fmla="*/ 0 w 5"/>
                      <a:gd name="T1" fmla="*/ 1 h 13"/>
                      <a:gd name="T2" fmla="*/ 1 w 5"/>
                      <a:gd name="T3" fmla="*/ 3 h 13"/>
                      <a:gd name="T4" fmla="*/ 4 w 5"/>
                      <a:gd name="T5" fmla="*/ 10 h 13"/>
                      <a:gd name="T6" fmla="*/ 3 w 5"/>
                      <a:gd name="T7" fmla="*/ 12 h 13"/>
                      <a:gd name="T8" fmla="*/ 2 w 5"/>
                      <a:gd name="T9" fmla="*/ 12 h 13"/>
                      <a:gd name="T10" fmla="*/ 1 w 5"/>
                      <a:gd name="T11" fmla="*/ 4 h 13"/>
                      <a:gd name="T12" fmla="*/ 0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1"/>
                        </a:moveTo>
                        <a:cubicBezTo>
                          <a:pt x="0" y="1"/>
                          <a:pt x="1" y="1"/>
                          <a:pt x="1" y="3"/>
                        </a:cubicBezTo>
                        <a:cubicBezTo>
                          <a:pt x="2" y="5"/>
                          <a:pt x="3" y="9"/>
                          <a:pt x="4" y="10"/>
                        </a:cubicBezTo>
                        <a:cubicBezTo>
                          <a:pt x="5" y="12"/>
                          <a:pt x="4" y="12"/>
                          <a:pt x="3" y="12"/>
                        </a:cubicBezTo>
                        <a:cubicBezTo>
                          <a:pt x="3" y="12"/>
                          <a:pt x="3" y="13"/>
                          <a:pt x="2" y="12"/>
                        </a:cubicBezTo>
                        <a:cubicBezTo>
                          <a:pt x="2" y="11"/>
                          <a:pt x="1" y="4"/>
                          <a:pt x="1" y="4"/>
                        </a:cubicBezTo>
                        <a:cubicBezTo>
                          <a:pt x="1" y="3"/>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6" name="Freeform 7813">
                    <a:extLst>
                      <a:ext uri="{FF2B5EF4-FFF2-40B4-BE49-F238E27FC236}">
                        <a16:creationId xmlns:a16="http://schemas.microsoft.com/office/drawing/2014/main" xmlns="" id="{C5632812-3932-4645-AFB1-8989375FC31C}"/>
                      </a:ext>
                    </a:extLst>
                  </p:cNvPr>
                  <p:cNvSpPr>
                    <a:spLocks/>
                  </p:cNvSpPr>
                  <p:nvPr/>
                </p:nvSpPr>
                <p:spPr bwMode="auto">
                  <a:xfrm>
                    <a:off x="4209" y="2262"/>
                    <a:ext cx="7" cy="17"/>
                  </a:xfrm>
                  <a:custGeom>
                    <a:avLst/>
                    <a:gdLst>
                      <a:gd name="T0" fmla="*/ 4 w 10"/>
                      <a:gd name="T1" fmla="*/ 0 h 22"/>
                      <a:gd name="T2" fmla="*/ 6 w 10"/>
                      <a:gd name="T3" fmla="*/ 4 h 22"/>
                      <a:gd name="T4" fmla="*/ 8 w 10"/>
                      <a:gd name="T5" fmla="*/ 12 h 22"/>
                      <a:gd name="T6" fmla="*/ 10 w 10"/>
                      <a:gd name="T7" fmla="*/ 17 h 22"/>
                      <a:gd name="T8" fmla="*/ 8 w 10"/>
                      <a:gd name="T9" fmla="*/ 18 h 22"/>
                      <a:gd name="T10" fmla="*/ 6 w 10"/>
                      <a:gd name="T11" fmla="*/ 19 h 22"/>
                      <a:gd name="T12" fmla="*/ 3 w 10"/>
                      <a:gd name="T13" fmla="*/ 14 h 22"/>
                      <a:gd name="T14" fmla="*/ 2 w 10"/>
                      <a:gd name="T15" fmla="*/ 6 h 22"/>
                      <a:gd name="T16" fmla="*/ 4 w 10"/>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2">
                        <a:moveTo>
                          <a:pt x="4" y="0"/>
                        </a:moveTo>
                        <a:cubicBezTo>
                          <a:pt x="4" y="0"/>
                          <a:pt x="7" y="0"/>
                          <a:pt x="6" y="4"/>
                        </a:cubicBezTo>
                        <a:cubicBezTo>
                          <a:pt x="6" y="8"/>
                          <a:pt x="7" y="9"/>
                          <a:pt x="8" y="12"/>
                        </a:cubicBezTo>
                        <a:cubicBezTo>
                          <a:pt x="9" y="15"/>
                          <a:pt x="10" y="15"/>
                          <a:pt x="10" y="17"/>
                        </a:cubicBezTo>
                        <a:cubicBezTo>
                          <a:pt x="10" y="18"/>
                          <a:pt x="9" y="18"/>
                          <a:pt x="8" y="18"/>
                        </a:cubicBezTo>
                        <a:cubicBezTo>
                          <a:pt x="8" y="18"/>
                          <a:pt x="7" y="18"/>
                          <a:pt x="6" y="19"/>
                        </a:cubicBezTo>
                        <a:cubicBezTo>
                          <a:pt x="5" y="22"/>
                          <a:pt x="3" y="18"/>
                          <a:pt x="3" y="14"/>
                        </a:cubicBezTo>
                        <a:cubicBezTo>
                          <a:pt x="3" y="10"/>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7" name="Freeform 7814">
                    <a:extLst>
                      <a:ext uri="{FF2B5EF4-FFF2-40B4-BE49-F238E27FC236}">
                        <a16:creationId xmlns:a16="http://schemas.microsoft.com/office/drawing/2014/main" xmlns="" id="{53D19F87-DB30-45AE-9D03-B611FBF00FE4}"/>
                      </a:ext>
                    </a:extLst>
                  </p:cNvPr>
                  <p:cNvSpPr>
                    <a:spLocks noEditPoints="1"/>
                  </p:cNvSpPr>
                  <p:nvPr/>
                </p:nvSpPr>
                <p:spPr bwMode="auto">
                  <a:xfrm>
                    <a:off x="4209" y="2262"/>
                    <a:ext cx="7" cy="15"/>
                  </a:xfrm>
                  <a:custGeom>
                    <a:avLst/>
                    <a:gdLst>
                      <a:gd name="T0" fmla="*/ 5 w 9"/>
                      <a:gd name="T1" fmla="*/ 20 h 20"/>
                      <a:gd name="T2" fmla="*/ 4 w 9"/>
                      <a:gd name="T3" fmla="*/ 20 h 20"/>
                      <a:gd name="T4" fmla="*/ 2 w 9"/>
                      <a:gd name="T5" fmla="*/ 15 h 20"/>
                      <a:gd name="T6" fmla="*/ 2 w 9"/>
                      <a:gd name="T7" fmla="*/ 14 h 20"/>
                      <a:gd name="T8" fmla="*/ 2 w 9"/>
                      <a:gd name="T9" fmla="*/ 12 h 20"/>
                      <a:gd name="T10" fmla="*/ 1 w 9"/>
                      <a:gd name="T11" fmla="*/ 6 h 20"/>
                      <a:gd name="T12" fmla="*/ 0 w 9"/>
                      <a:gd name="T13" fmla="*/ 3 h 20"/>
                      <a:gd name="T14" fmla="*/ 0 w 9"/>
                      <a:gd name="T15" fmla="*/ 1 h 20"/>
                      <a:gd name="T16" fmla="*/ 2 w 9"/>
                      <a:gd name="T17" fmla="*/ 0 h 20"/>
                      <a:gd name="T18" fmla="*/ 3 w 9"/>
                      <a:gd name="T19" fmla="*/ 0 h 20"/>
                      <a:gd name="T20" fmla="*/ 6 w 9"/>
                      <a:gd name="T21" fmla="*/ 3 h 20"/>
                      <a:gd name="T22" fmla="*/ 6 w 9"/>
                      <a:gd name="T23" fmla="*/ 4 h 20"/>
                      <a:gd name="T24" fmla="*/ 6 w 9"/>
                      <a:gd name="T25" fmla="*/ 6 h 20"/>
                      <a:gd name="T26" fmla="*/ 7 w 9"/>
                      <a:gd name="T27" fmla="*/ 12 h 20"/>
                      <a:gd name="T28" fmla="*/ 9 w 9"/>
                      <a:gd name="T29" fmla="*/ 16 h 20"/>
                      <a:gd name="T30" fmla="*/ 9 w 9"/>
                      <a:gd name="T31" fmla="*/ 17 h 20"/>
                      <a:gd name="T32" fmla="*/ 8 w 9"/>
                      <a:gd name="T33" fmla="*/ 19 h 20"/>
                      <a:gd name="T34" fmla="*/ 7 w 9"/>
                      <a:gd name="T35" fmla="*/ 19 h 20"/>
                      <a:gd name="T36" fmla="*/ 7 w 9"/>
                      <a:gd name="T37" fmla="*/ 19 h 20"/>
                      <a:gd name="T38" fmla="*/ 5 w 9"/>
                      <a:gd name="T39" fmla="*/ 20 h 20"/>
                      <a:gd name="T40" fmla="*/ 5 w 9"/>
                      <a:gd name="T41" fmla="*/ 19 h 20"/>
                      <a:gd name="T42" fmla="*/ 7 w 9"/>
                      <a:gd name="T43" fmla="*/ 18 h 20"/>
                      <a:gd name="T44" fmla="*/ 7 w 9"/>
                      <a:gd name="T45" fmla="*/ 18 h 20"/>
                      <a:gd name="T46" fmla="*/ 7 w 9"/>
                      <a:gd name="T47" fmla="*/ 18 h 20"/>
                      <a:gd name="T48" fmla="*/ 8 w 9"/>
                      <a:gd name="T49" fmla="*/ 18 h 20"/>
                      <a:gd name="T50" fmla="*/ 9 w 9"/>
                      <a:gd name="T51" fmla="*/ 17 h 20"/>
                      <a:gd name="T52" fmla="*/ 9 w 9"/>
                      <a:gd name="T53" fmla="*/ 16 h 20"/>
                      <a:gd name="T54" fmla="*/ 7 w 9"/>
                      <a:gd name="T55" fmla="*/ 12 h 20"/>
                      <a:gd name="T56" fmla="*/ 5 w 9"/>
                      <a:gd name="T57" fmla="*/ 6 h 20"/>
                      <a:gd name="T58" fmla="*/ 5 w 9"/>
                      <a:gd name="T59" fmla="*/ 4 h 20"/>
                      <a:gd name="T60" fmla="*/ 5 w 9"/>
                      <a:gd name="T61" fmla="*/ 3 h 20"/>
                      <a:gd name="T62" fmla="*/ 3 w 9"/>
                      <a:gd name="T63" fmla="*/ 0 h 20"/>
                      <a:gd name="T64" fmla="*/ 3 w 9"/>
                      <a:gd name="T65" fmla="*/ 0 h 20"/>
                      <a:gd name="T66" fmla="*/ 3 w 9"/>
                      <a:gd name="T67" fmla="*/ 0 h 20"/>
                      <a:gd name="T68" fmla="*/ 2 w 9"/>
                      <a:gd name="T69" fmla="*/ 0 h 20"/>
                      <a:gd name="T70" fmla="*/ 0 w 9"/>
                      <a:gd name="T71" fmla="*/ 3 h 20"/>
                      <a:gd name="T72" fmla="*/ 1 w 9"/>
                      <a:gd name="T73" fmla="*/ 5 h 20"/>
                      <a:gd name="T74" fmla="*/ 2 w 9"/>
                      <a:gd name="T75" fmla="*/ 12 h 20"/>
                      <a:gd name="T76" fmla="*/ 3 w 9"/>
                      <a:gd name="T77" fmla="*/ 14 h 20"/>
                      <a:gd name="T78" fmla="*/ 3 w 9"/>
                      <a:gd name="T79" fmla="*/ 15 h 20"/>
                      <a:gd name="T80" fmla="*/ 3 w 9"/>
                      <a:gd name="T81" fmla="*/ 18 h 20"/>
                      <a:gd name="T82" fmla="*/ 4 w 9"/>
                      <a:gd name="T83" fmla="*/ 20 h 20"/>
                      <a:gd name="T84" fmla="*/ 5 w 9"/>
                      <a:gd name="T8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5" y="20"/>
                        </a:moveTo>
                        <a:cubicBezTo>
                          <a:pt x="5" y="20"/>
                          <a:pt x="5" y="20"/>
                          <a:pt x="4" y="20"/>
                        </a:cubicBezTo>
                        <a:cubicBezTo>
                          <a:pt x="3" y="20"/>
                          <a:pt x="2" y="18"/>
                          <a:pt x="2" y="15"/>
                        </a:cubicBezTo>
                        <a:cubicBezTo>
                          <a:pt x="2" y="15"/>
                          <a:pt x="2" y="14"/>
                          <a:pt x="2" y="14"/>
                        </a:cubicBezTo>
                        <a:cubicBezTo>
                          <a:pt x="2" y="13"/>
                          <a:pt x="2" y="12"/>
                          <a:pt x="2" y="12"/>
                        </a:cubicBezTo>
                        <a:cubicBezTo>
                          <a:pt x="2" y="9"/>
                          <a:pt x="1" y="7"/>
                          <a:pt x="1" y="6"/>
                        </a:cubicBezTo>
                        <a:cubicBezTo>
                          <a:pt x="0" y="5"/>
                          <a:pt x="0" y="4"/>
                          <a:pt x="0" y="3"/>
                        </a:cubicBezTo>
                        <a:cubicBezTo>
                          <a:pt x="0" y="2"/>
                          <a:pt x="0" y="1"/>
                          <a:pt x="0" y="1"/>
                        </a:cubicBezTo>
                        <a:cubicBezTo>
                          <a:pt x="1" y="0"/>
                          <a:pt x="1" y="0"/>
                          <a:pt x="2" y="0"/>
                        </a:cubicBezTo>
                        <a:cubicBezTo>
                          <a:pt x="3" y="0"/>
                          <a:pt x="3" y="0"/>
                          <a:pt x="3" y="0"/>
                        </a:cubicBezTo>
                        <a:cubicBezTo>
                          <a:pt x="3" y="0"/>
                          <a:pt x="5" y="0"/>
                          <a:pt x="6" y="3"/>
                        </a:cubicBezTo>
                        <a:cubicBezTo>
                          <a:pt x="6" y="3"/>
                          <a:pt x="6" y="4"/>
                          <a:pt x="6" y="4"/>
                        </a:cubicBezTo>
                        <a:cubicBezTo>
                          <a:pt x="6" y="5"/>
                          <a:pt x="6" y="6"/>
                          <a:pt x="6" y="6"/>
                        </a:cubicBezTo>
                        <a:cubicBezTo>
                          <a:pt x="6" y="8"/>
                          <a:pt x="7" y="9"/>
                          <a:pt x="7" y="12"/>
                        </a:cubicBezTo>
                        <a:cubicBezTo>
                          <a:pt x="8" y="14"/>
                          <a:pt x="9" y="14"/>
                          <a:pt x="9" y="16"/>
                        </a:cubicBezTo>
                        <a:cubicBezTo>
                          <a:pt x="9" y="16"/>
                          <a:pt x="9" y="17"/>
                          <a:pt x="9" y="17"/>
                        </a:cubicBezTo>
                        <a:cubicBezTo>
                          <a:pt x="9" y="18"/>
                          <a:pt x="8" y="19"/>
                          <a:pt x="8" y="19"/>
                        </a:cubicBezTo>
                        <a:cubicBezTo>
                          <a:pt x="7" y="19"/>
                          <a:pt x="7" y="19"/>
                          <a:pt x="7" y="19"/>
                        </a:cubicBezTo>
                        <a:cubicBezTo>
                          <a:pt x="7" y="19"/>
                          <a:pt x="7" y="19"/>
                          <a:pt x="7" y="19"/>
                        </a:cubicBezTo>
                        <a:cubicBezTo>
                          <a:pt x="6" y="19"/>
                          <a:pt x="6" y="19"/>
                          <a:pt x="5" y="20"/>
                        </a:cubicBezTo>
                        <a:close/>
                        <a:moveTo>
                          <a:pt x="5" y="19"/>
                        </a:moveTo>
                        <a:cubicBezTo>
                          <a:pt x="5" y="18"/>
                          <a:pt x="6"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0"/>
                          <a:pt x="3" y="0"/>
                          <a:pt x="3" y="0"/>
                        </a:cubicBezTo>
                        <a:cubicBezTo>
                          <a:pt x="3" y="0"/>
                          <a:pt x="3" y="0"/>
                          <a:pt x="3" y="0"/>
                        </a:cubicBezTo>
                        <a:cubicBezTo>
                          <a:pt x="3" y="0"/>
                          <a:pt x="3" y="0"/>
                          <a:pt x="3" y="0"/>
                        </a:cubicBezTo>
                        <a:cubicBezTo>
                          <a:pt x="2" y="0"/>
                          <a:pt x="2" y="0"/>
                          <a:pt x="2" y="0"/>
                        </a:cubicBezTo>
                        <a:cubicBezTo>
                          <a:pt x="0" y="0"/>
                          <a:pt x="0" y="2"/>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5" y="20"/>
                          <a:pt x="5" y="19"/>
                          <a:pt x="5"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8" name="Freeform 7815">
                    <a:extLst>
                      <a:ext uri="{FF2B5EF4-FFF2-40B4-BE49-F238E27FC236}">
                        <a16:creationId xmlns:a16="http://schemas.microsoft.com/office/drawing/2014/main" xmlns="" id="{A345A9DD-FA4E-4A75-BA2D-655B8D4BF2AE}"/>
                      </a:ext>
                    </a:extLst>
                  </p:cNvPr>
                  <p:cNvSpPr>
                    <a:spLocks noEditPoints="1"/>
                  </p:cNvSpPr>
                  <p:nvPr/>
                </p:nvSpPr>
                <p:spPr bwMode="auto">
                  <a:xfrm>
                    <a:off x="4209" y="2262"/>
                    <a:ext cx="7" cy="15"/>
                  </a:xfrm>
                  <a:custGeom>
                    <a:avLst/>
                    <a:gdLst>
                      <a:gd name="T0" fmla="*/ 3 w 9"/>
                      <a:gd name="T1" fmla="*/ 3 h 20"/>
                      <a:gd name="T2" fmla="*/ 3 w 9"/>
                      <a:gd name="T3" fmla="*/ 2 h 20"/>
                      <a:gd name="T4" fmla="*/ 4 w 9"/>
                      <a:gd name="T5" fmla="*/ 2 h 20"/>
                      <a:gd name="T6" fmla="*/ 4 w 9"/>
                      <a:gd name="T7" fmla="*/ 2 h 20"/>
                      <a:gd name="T8" fmla="*/ 5 w 9"/>
                      <a:gd name="T9" fmla="*/ 5 h 20"/>
                      <a:gd name="T10" fmla="*/ 6 w 9"/>
                      <a:gd name="T11" fmla="*/ 11 h 20"/>
                      <a:gd name="T12" fmla="*/ 8 w 9"/>
                      <a:gd name="T13" fmla="*/ 16 h 20"/>
                      <a:gd name="T14" fmla="*/ 7 w 9"/>
                      <a:gd name="T15" fmla="*/ 16 h 20"/>
                      <a:gd name="T16" fmla="*/ 7 w 9"/>
                      <a:gd name="T17" fmla="*/ 16 h 20"/>
                      <a:gd name="T18" fmla="*/ 6 w 9"/>
                      <a:gd name="T19" fmla="*/ 16 h 20"/>
                      <a:gd name="T20" fmla="*/ 5 w 9"/>
                      <a:gd name="T21" fmla="*/ 17 h 20"/>
                      <a:gd name="T22" fmla="*/ 4 w 9"/>
                      <a:gd name="T23" fmla="*/ 18 h 20"/>
                      <a:gd name="T24" fmla="*/ 3 w 9"/>
                      <a:gd name="T25" fmla="*/ 15 h 20"/>
                      <a:gd name="T26" fmla="*/ 2 w 9"/>
                      <a:gd name="T27" fmla="*/ 6 h 20"/>
                      <a:gd name="T28" fmla="*/ 2 w 9"/>
                      <a:gd name="T29" fmla="*/ 3 h 20"/>
                      <a:gd name="T30" fmla="*/ 2 w 9"/>
                      <a:gd name="T31" fmla="*/ 2 h 20"/>
                      <a:gd name="T32" fmla="*/ 3 w 9"/>
                      <a:gd name="T33" fmla="*/ 3 h 20"/>
                      <a:gd name="T34" fmla="*/ 4 w 9"/>
                      <a:gd name="T35" fmla="*/ 0 h 20"/>
                      <a:gd name="T36" fmla="*/ 1 w 9"/>
                      <a:gd name="T37" fmla="*/ 1 h 20"/>
                      <a:gd name="T38" fmla="*/ 0 w 9"/>
                      <a:gd name="T39" fmla="*/ 2 h 20"/>
                      <a:gd name="T40" fmla="*/ 0 w 9"/>
                      <a:gd name="T41" fmla="*/ 2 h 20"/>
                      <a:gd name="T42" fmla="*/ 0 w 9"/>
                      <a:gd name="T43" fmla="*/ 3 h 20"/>
                      <a:gd name="T44" fmla="*/ 1 w 9"/>
                      <a:gd name="T45" fmla="*/ 5 h 20"/>
                      <a:gd name="T46" fmla="*/ 2 w 9"/>
                      <a:gd name="T47" fmla="*/ 12 h 20"/>
                      <a:gd name="T48" fmla="*/ 3 w 9"/>
                      <a:gd name="T49" fmla="*/ 14 h 20"/>
                      <a:gd name="T50" fmla="*/ 3 w 9"/>
                      <a:gd name="T51" fmla="*/ 15 h 20"/>
                      <a:gd name="T52" fmla="*/ 3 w 9"/>
                      <a:gd name="T53" fmla="*/ 18 h 20"/>
                      <a:gd name="T54" fmla="*/ 4 w 9"/>
                      <a:gd name="T55" fmla="*/ 20 h 20"/>
                      <a:gd name="T56" fmla="*/ 4 w 9"/>
                      <a:gd name="T57" fmla="*/ 20 h 20"/>
                      <a:gd name="T58" fmla="*/ 5 w 9"/>
                      <a:gd name="T59" fmla="*/ 19 h 20"/>
                      <a:gd name="T60" fmla="*/ 7 w 9"/>
                      <a:gd name="T61" fmla="*/ 18 h 20"/>
                      <a:gd name="T62" fmla="*/ 7 w 9"/>
                      <a:gd name="T63" fmla="*/ 18 h 20"/>
                      <a:gd name="T64" fmla="*/ 7 w 9"/>
                      <a:gd name="T65" fmla="*/ 18 h 20"/>
                      <a:gd name="T66" fmla="*/ 7 w 9"/>
                      <a:gd name="T67" fmla="*/ 18 h 20"/>
                      <a:gd name="T68" fmla="*/ 7 w 9"/>
                      <a:gd name="T69" fmla="*/ 18 h 20"/>
                      <a:gd name="T70" fmla="*/ 8 w 9"/>
                      <a:gd name="T71" fmla="*/ 18 h 20"/>
                      <a:gd name="T72" fmla="*/ 9 w 9"/>
                      <a:gd name="T73" fmla="*/ 17 h 20"/>
                      <a:gd name="T74" fmla="*/ 9 w 9"/>
                      <a:gd name="T75" fmla="*/ 16 h 20"/>
                      <a:gd name="T76" fmla="*/ 7 w 9"/>
                      <a:gd name="T77" fmla="*/ 12 h 20"/>
                      <a:gd name="T78" fmla="*/ 5 w 9"/>
                      <a:gd name="T79" fmla="*/ 6 h 20"/>
                      <a:gd name="T80" fmla="*/ 5 w 9"/>
                      <a:gd name="T81" fmla="*/ 4 h 20"/>
                      <a:gd name="T82" fmla="*/ 5 w 9"/>
                      <a:gd name="T83" fmla="*/ 3 h 20"/>
                      <a:gd name="T84" fmla="*/ 4 w 9"/>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0">
                        <a:moveTo>
                          <a:pt x="3" y="3"/>
                        </a:moveTo>
                        <a:cubicBezTo>
                          <a:pt x="3" y="2"/>
                          <a:pt x="3" y="2"/>
                          <a:pt x="3" y="2"/>
                        </a:cubicBezTo>
                        <a:cubicBezTo>
                          <a:pt x="4" y="2"/>
                          <a:pt x="4" y="2"/>
                          <a:pt x="4" y="2"/>
                        </a:cubicBezTo>
                        <a:cubicBezTo>
                          <a:pt x="4" y="2"/>
                          <a:pt x="4" y="2"/>
                          <a:pt x="4" y="2"/>
                        </a:cubicBezTo>
                        <a:cubicBezTo>
                          <a:pt x="4" y="2"/>
                          <a:pt x="5" y="3"/>
                          <a:pt x="5" y="5"/>
                        </a:cubicBezTo>
                        <a:cubicBezTo>
                          <a:pt x="5" y="7"/>
                          <a:pt x="5" y="9"/>
                          <a:pt x="6" y="11"/>
                        </a:cubicBezTo>
                        <a:cubicBezTo>
                          <a:pt x="7" y="12"/>
                          <a:pt x="8" y="15"/>
                          <a:pt x="8" y="16"/>
                        </a:cubicBezTo>
                        <a:cubicBezTo>
                          <a:pt x="7" y="16"/>
                          <a:pt x="7" y="16"/>
                          <a:pt x="7" y="16"/>
                        </a:cubicBezTo>
                        <a:cubicBezTo>
                          <a:pt x="7" y="16"/>
                          <a:pt x="7" y="16"/>
                          <a:pt x="7" y="16"/>
                        </a:cubicBezTo>
                        <a:cubicBezTo>
                          <a:pt x="6" y="16"/>
                          <a:pt x="6" y="16"/>
                          <a:pt x="6" y="16"/>
                        </a:cubicBezTo>
                        <a:cubicBezTo>
                          <a:pt x="6" y="16"/>
                          <a:pt x="5" y="16"/>
                          <a:pt x="5" y="17"/>
                        </a:cubicBezTo>
                        <a:cubicBezTo>
                          <a:pt x="5" y="17"/>
                          <a:pt x="5" y="18"/>
                          <a:pt x="4" y="18"/>
                        </a:cubicBezTo>
                        <a:cubicBezTo>
                          <a:pt x="4" y="18"/>
                          <a:pt x="3" y="16"/>
                          <a:pt x="3" y="15"/>
                        </a:cubicBezTo>
                        <a:cubicBezTo>
                          <a:pt x="3" y="13"/>
                          <a:pt x="3" y="7"/>
                          <a:pt x="2" y="6"/>
                        </a:cubicBezTo>
                        <a:cubicBezTo>
                          <a:pt x="2" y="5"/>
                          <a:pt x="1" y="4"/>
                          <a:pt x="2" y="3"/>
                        </a:cubicBezTo>
                        <a:cubicBezTo>
                          <a:pt x="2" y="2"/>
                          <a:pt x="2" y="2"/>
                          <a:pt x="2" y="2"/>
                        </a:cubicBezTo>
                        <a:cubicBezTo>
                          <a:pt x="2" y="2"/>
                          <a:pt x="2" y="3"/>
                          <a:pt x="3" y="3"/>
                        </a:cubicBezTo>
                        <a:close/>
                        <a:moveTo>
                          <a:pt x="4" y="0"/>
                        </a:moveTo>
                        <a:cubicBezTo>
                          <a:pt x="2" y="1"/>
                          <a:pt x="2" y="1"/>
                          <a:pt x="1" y="1"/>
                        </a:cubicBezTo>
                        <a:cubicBezTo>
                          <a:pt x="1" y="2"/>
                          <a:pt x="1" y="2"/>
                          <a:pt x="0" y="2"/>
                        </a:cubicBezTo>
                        <a:cubicBezTo>
                          <a:pt x="0" y="2"/>
                          <a:pt x="0" y="2"/>
                          <a:pt x="0" y="2"/>
                        </a:cubicBezTo>
                        <a:cubicBezTo>
                          <a:pt x="0" y="2"/>
                          <a:pt x="0" y="3"/>
                          <a:pt x="0" y="3"/>
                        </a:cubicBezTo>
                        <a:cubicBezTo>
                          <a:pt x="0" y="4"/>
                          <a:pt x="1" y="5"/>
                          <a:pt x="1" y="5"/>
                        </a:cubicBezTo>
                        <a:cubicBezTo>
                          <a:pt x="2" y="7"/>
                          <a:pt x="2" y="9"/>
                          <a:pt x="2" y="12"/>
                        </a:cubicBezTo>
                        <a:cubicBezTo>
                          <a:pt x="3" y="12"/>
                          <a:pt x="3" y="13"/>
                          <a:pt x="3" y="14"/>
                        </a:cubicBezTo>
                        <a:cubicBezTo>
                          <a:pt x="3" y="14"/>
                          <a:pt x="3" y="15"/>
                          <a:pt x="3" y="15"/>
                        </a:cubicBezTo>
                        <a:cubicBezTo>
                          <a:pt x="3" y="16"/>
                          <a:pt x="3" y="18"/>
                          <a:pt x="3" y="18"/>
                        </a:cubicBezTo>
                        <a:cubicBezTo>
                          <a:pt x="4" y="19"/>
                          <a:pt x="4" y="20"/>
                          <a:pt x="4" y="20"/>
                        </a:cubicBezTo>
                        <a:cubicBezTo>
                          <a:pt x="4" y="20"/>
                          <a:pt x="4" y="20"/>
                          <a:pt x="4" y="20"/>
                        </a:cubicBezTo>
                        <a:cubicBezTo>
                          <a:pt x="5" y="20"/>
                          <a:pt x="5" y="19"/>
                          <a:pt x="5" y="19"/>
                        </a:cubicBezTo>
                        <a:cubicBezTo>
                          <a:pt x="5" y="18"/>
                          <a:pt x="6"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9" y="17"/>
                        </a:cubicBezTo>
                        <a:cubicBezTo>
                          <a:pt x="9" y="17"/>
                          <a:pt x="9" y="16"/>
                          <a:pt x="9" y="16"/>
                        </a:cubicBezTo>
                        <a:cubicBezTo>
                          <a:pt x="9" y="15"/>
                          <a:pt x="8" y="14"/>
                          <a:pt x="7" y="12"/>
                        </a:cubicBezTo>
                        <a:cubicBezTo>
                          <a:pt x="6" y="10"/>
                          <a:pt x="5"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79" name="Freeform 7816">
                    <a:extLst>
                      <a:ext uri="{FF2B5EF4-FFF2-40B4-BE49-F238E27FC236}">
                        <a16:creationId xmlns:a16="http://schemas.microsoft.com/office/drawing/2014/main" xmlns="" id="{AABAA0AA-7F68-47A3-8344-4280340F34C9}"/>
                      </a:ext>
                    </a:extLst>
                  </p:cNvPr>
                  <p:cNvSpPr>
                    <a:spLocks/>
                  </p:cNvSpPr>
                  <p:nvPr/>
                </p:nvSpPr>
                <p:spPr bwMode="auto">
                  <a:xfrm>
                    <a:off x="4209" y="2262"/>
                    <a:ext cx="7" cy="15"/>
                  </a:xfrm>
                  <a:custGeom>
                    <a:avLst/>
                    <a:gdLst>
                      <a:gd name="T0" fmla="*/ 4 w 9"/>
                      <a:gd name="T1" fmla="*/ 0 h 20"/>
                      <a:gd name="T2" fmla="*/ 4 w 9"/>
                      <a:gd name="T3" fmla="*/ 0 h 20"/>
                      <a:gd name="T4" fmla="*/ 4 w 9"/>
                      <a:gd name="T5" fmla="*/ 0 h 20"/>
                      <a:gd name="T6" fmla="*/ 5 w 9"/>
                      <a:gd name="T7" fmla="*/ 3 h 20"/>
                      <a:gd name="T8" fmla="*/ 5 w 9"/>
                      <a:gd name="T9" fmla="*/ 4 h 20"/>
                      <a:gd name="T10" fmla="*/ 5 w 9"/>
                      <a:gd name="T11" fmla="*/ 6 h 20"/>
                      <a:gd name="T12" fmla="*/ 7 w 9"/>
                      <a:gd name="T13" fmla="*/ 12 h 20"/>
                      <a:gd name="T14" fmla="*/ 9 w 9"/>
                      <a:gd name="T15" fmla="*/ 16 h 20"/>
                      <a:gd name="T16" fmla="*/ 9 w 9"/>
                      <a:gd name="T17" fmla="*/ 17 h 20"/>
                      <a:gd name="T18" fmla="*/ 8 w 9"/>
                      <a:gd name="T19" fmla="*/ 18 h 20"/>
                      <a:gd name="T20" fmla="*/ 7 w 9"/>
                      <a:gd name="T21" fmla="*/ 18 h 20"/>
                      <a:gd name="T22" fmla="*/ 7 w 9"/>
                      <a:gd name="T23" fmla="*/ 18 h 20"/>
                      <a:gd name="T24" fmla="*/ 7 w 9"/>
                      <a:gd name="T25" fmla="*/ 18 h 20"/>
                      <a:gd name="T26" fmla="*/ 7 w 9"/>
                      <a:gd name="T27" fmla="*/ 18 h 20"/>
                      <a:gd name="T28" fmla="*/ 7 w 9"/>
                      <a:gd name="T29" fmla="*/ 18 h 20"/>
                      <a:gd name="T30" fmla="*/ 5 w 9"/>
                      <a:gd name="T31" fmla="*/ 19 h 20"/>
                      <a:gd name="T32" fmla="*/ 4 w 9"/>
                      <a:gd name="T33" fmla="*/ 20 h 20"/>
                      <a:gd name="T34" fmla="*/ 4 w 9"/>
                      <a:gd name="T35" fmla="*/ 20 h 20"/>
                      <a:gd name="T36" fmla="*/ 3 w 9"/>
                      <a:gd name="T37" fmla="*/ 18 h 20"/>
                      <a:gd name="T38" fmla="*/ 3 w 9"/>
                      <a:gd name="T39" fmla="*/ 15 h 20"/>
                      <a:gd name="T40" fmla="*/ 3 w 9"/>
                      <a:gd name="T41" fmla="*/ 14 h 20"/>
                      <a:gd name="T42" fmla="*/ 2 w 9"/>
                      <a:gd name="T43" fmla="*/ 12 h 20"/>
                      <a:gd name="T44" fmla="*/ 1 w 9"/>
                      <a:gd name="T45" fmla="*/ 5 h 20"/>
                      <a:gd name="T46" fmla="*/ 0 w 9"/>
                      <a:gd name="T47" fmla="*/ 3 h 20"/>
                      <a:gd name="T48" fmla="*/ 0 w 9"/>
                      <a:gd name="T49" fmla="*/ 2 h 20"/>
                      <a:gd name="T50" fmla="*/ 0 w 9"/>
                      <a:gd name="T51" fmla="*/ 2 h 20"/>
                      <a:gd name="T52" fmla="*/ 1 w 9"/>
                      <a:gd name="T53" fmla="*/ 6 h 20"/>
                      <a:gd name="T54" fmla="*/ 2 w 9"/>
                      <a:gd name="T55" fmla="*/ 14 h 20"/>
                      <a:gd name="T56" fmla="*/ 4 w 9"/>
                      <a:gd name="T57" fmla="*/ 20 h 20"/>
                      <a:gd name="T58" fmla="*/ 5 w 9"/>
                      <a:gd name="T59" fmla="*/ 19 h 20"/>
                      <a:gd name="T60" fmla="*/ 7 w 9"/>
                      <a:gd name="T61" fmla="*/ 18 h 20"/>
                      <a:gd name="T62" fmla="*/ 7 w 9"/>
                      <a:gd name="T63" fmla="*/ 18 h 20"/>
                      <a:gd name="T64" fmla="*/ 7 w 9"/>
                      <a:gd name="T65" fmla="*/ 18 h 20"/>
                      <a:gd name="T66" fmla="*/ 9 w 9"/>
                      <a:gd name="T67" fmla="*/ 17 h 20"/>
                      <a:gd name="T68" fmla="*/ 7 w 9"/>
                      <a:gd name="T69" fmla="*/ 12 h 20"/>
                      <a:gd name="T70" fmla="*/ 5 w 9"/>
                      <a:gd name="T71" fmla="*/ 4 h 20"/>
                      <a:gd name="T72" fmla="*/ 4 w 9"/>
                      <a:gd name="T7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0">
                        <a:moveTo>
                          <a:pt x="4" y="0"/>
                        </a:moveTo>
                        <a:cubicBezTo>
                          <a:pt x="4" y="0"/>
                          <a:pt x="4" y="0"/>
                          <a:pt x="4" y="0"/>
                        </a:cubicBezTo>
                        <a:cubicBezTo>
                          <a:pt x="4" y="0"/>
                          <a:pt x="4" y="0"/>
                          <a:pt x="4" y="0"/>
                        </a:cubicBezTo>
                        <a:cubicBezTo>
                          <a:pt x="4" y="1"/>
                          <a:pt x="5" y="1"/>
                          <a:pt x="5" y="3"/>
                        </a:cubicBezTo>
                        <a:cubicBezTo>
                          <a:pt x="5" y="4"/>
                          <a:pt x="5" y="4"/>
                          <a:pt x="5" y="4"/>
                        </a:cubicBezTo>
                        <a:cubicBezTo>
                          <a:pt x="5" y="5"/>
                          <a:pt x="5" y="5"/>
                          <a:pt x="5" y="6"/>
                        </a:cubicBezTo>
                        <a:cubicBezTo>
                          <a:pt x="5" y="9"/>
                          <a:pt x="6" y="10"/>
                          <a:pt x="7" y="12"/>
                        </a:cubicBezTo>
                        <a:cubicBezTo>
                          <a:pt x="8" y="14"/>
                          <a:pt x="9" y="15"/>
                          <a:pt x="9" y="16"/>
                        </a:cubicBezTo>
                        <a:cubicBezTo>
                          <a:pt x="9" y="16"/>
                          <a:pt x="9" y="17"/>
                          <a:pt x="9" y="17"/>
                        </a:cubicBezTo>
                        <a:cubicBezTo>
                          <a:pt x="8"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5" y="18"/>
                          <a:pt x="5" y="19"/>
                        </a:cubicBezTo>
                        <a:cubicBezTo>
                          <a:pt x="5" y="19"/>
                          <a:pt x="5" y="20"/>
                          <a:pt x="4" y="20"/>
                        </a:cubicBezTo>
                        <a:cubicBezTo>
                          <a:pt x="4" y="20"/>
                          <a:pt x="4" y="20"/>
                          <a:pt x="4" y="20"/>
                        </a:cubicBezTo>
                        <a:cubicBezTo>
                          <a:pt x="4" y="20"/>
                          <a:pt x="4" y="19"/>
                          <a:pt x="3" y="18"/>
                        </a:cubicBezTo>
                        <a:cubicBezTo>
                          <a:pt x="3" y="18"/>
                          <a:pt x="3" y="16"/>
                          <a:pt x="3" y="15"/>
                        </a:cubicBezTo>
                        <a:cubicBezTo>
                          <a:pt x="3" y="15"/>
                          <a:pt x="3" y="14"/>
                          <a:pt x="3" y="14"/>
                        </a:cubicBezTo>
                        <a:cubicBezTo>
                          <a:pt x="3" y="13"/>
                          <a:pt x="3" y="12"/>
                          <a:pt x="2" y="12"/>
                        </a:cubicBezTo>
                        <a:cubicBezTo>
                          <a:pt x="2" y="9"/>
                          <a:pt x="2" y="7"/>
                          <a:pt x="1" y="5"/>
                        </a:cubicBezTo>
                        <a:cubicBezTo>
                          <a:pt x="1" y="5"/>
                          <a:pt x="0" y="4"/>
                          <a:pt x="0" y="3"/>
                        </a:cubicBezTo>
                        <a:cubicBezTo>
                          <a:pt x="0" y="3"/>
                          <a:pt x="0" y="2"/>
                          <a:pt x="0" y="2"/>
                        </a:cubicBezTo>
                        <a:cubicBezTo>
                          <a:pt x="0" y="2"/>
                          <a:pt x="0" y="2"/>
                          <a:pt x="0" y="2"/>
                        </a:cubicBezTo>
                        <a:cubicBezTo>
                          <a:pt x="0" y="3"/>
                          <a:pt x="0" y="5"/>
                          <a:pt x="1" y="6"/>
                        </a:cubicBezTo>
                        <a:cubicBezTo>
                          <a:pt x="2" y="7"/>
                          <a:pt x="2" y="10"/>
                          <a:pt x="2" y="14"/>
                        </a:cubicBezTo>
                        <a:cubicBezTo>
                          <a:pt x="2" y="17"/>
                          <a:pt x="3" y="20"/>
                          <a:pt x="4" y="20"/>
                        </a:cubicBezTo>
                        <a:cubicBezTo>
                          <a:pt x="5" y="20"/>
                          <a:pt x="5" y="20"/>
                          <a:pt x="5" y="19"/>
                        </a:cubicBezTo>
                        <a:cubicBezTo>
                          <a:pt x="6" y="18"/>
                          <a:pt x="6" y="18"/>
                          <a:pt x="7" y="18"/>
                        </a:cubicBezTo>
                        <a:cubicBezTo>
                          <a:pt x="7" y="18"/>
                          <a:pt x="7" y="18"/>
                          <a:pt x="7" y="18"/>
                        </a:cubicBezTo>
                        <a:cubicBezTo>
                          <a:pt x="7" y="18"/>
                          <a:pt x="7" y="18"/>
                          <a:pt x="7" y="18"/>
                        </a:cubicBezTo>
                        <a:cubicBezTo>
                          <a:pt x="8" y="18"/>
                          <a:pt x="9" y="18"/>
                          <a:pt x="9" y="17"/>
                        </a:cubicBezTo>
                        <a:cubicBezTo>
                          <a:pt x="9" y="15"/>
                          <a:pt x="8" y="15"/>
                          <a:pt x="7" y="12"/>
                        </a:cubicBezTo>
                        <a:cubicBezTo>
                          <a:pt x="6" y="9"/>
                          <a:pt x="5" y="8"/>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0" name="Freeform 7817">
                    <a:extLst>
                      <a:ext uri="{FF2B5EF4-FFF2-40B4-BE49-F238E27FC236}">
                        <a16:creationId xmlns:a16="http://schemas.microsoft.com/office/drawing/2014/main" xmlns="" id="{D81CC992-6A22-4D2E-9D86-AE9ACEFAE3C4}"/>
                      </a:ext>
                    </a:extLst>
                  </p:cNvPr>
                  <p:cNvSpPr>
                    <a:spLocks/>
                  </p:cNvSpPr>
                  <p:nvPr/>
                </p:nvSpPr>
                <p:spPr bwMode="auto">
                  <a:xfrm>
                    <a:off x="4211" y="2265"/>
                    <a:ext cx="4" cy="9"/>
                  </a:xfrm>
                  <a:custGeom>
                    <a:avLst/>
                    <a:gdLst>
                      <a:gd name="T0" fmla="*/ 1 w 5"/>
                      <a:gd name="T1" fmla="*/ 1 h 13"/>
                      <a:gd name="T2" fmla="*/ 2 w 5"/>
                      <a:gd name="T3" fmla="*/ 3 h 13"/>
                      <a:gd name="T4" fmla="*/ 4 w 5"/>
                      <a:gd name="T5" fmla="*/ 10 h 13"/>
                      <a:gd name="T6" fmla="*/ 4 w 5"/>
                      <a:gd name="T7" fmla="*/ 12 h 13"/>
                      <a:gd name="T8" fmla="*/ 3 w 5"/>
                      <a:gd name="T9" fmla="*/ 12 h 13"/>
                      <a:gd name="T10" fmla="*/ 2 w 5"/>
                      <a:gd name="T11" fmla="*/ 4 h 13"/>
                      <a:gd name="T12" fmla="*/ 1 w 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1"/>
                        </a:moveTo>
                        <a:cubicBezTo>
                          <a:pt x="1" y="1"/>
                          <a:pt x="2" y="1"/>
                          <a:pt x="2" y="3"/>
                        </a:cubicBezTo>
                        <a:cubicBezTo>
                          <a:pt x="2" y="5"/>
                          <a:pt x="3" y="9"/>
                          <a:pt x="4" y="10"/>
                        </a:cubicBezTo>
                        <a:cubicBezTo>
                          <a:pt x="5" y="12"/>
                          <a:pt x="4" y="12"/>
                          <a:pt x="4" y="12"/>
                        </a:cubicBezTo>
                        <a:cubicBezTo>
                          <a:pt x="3" y="12"/>
                          <a:pt x="3" y="13"/>
                          <a:pt x="3" y="12"/>
                        </a:cubicBezTo>
                        <a:cubicBezTo>
                          <a:pt x="2"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1" name="Freeform 7818">
                    <a:extLst>
                      <a:ext uri="{FF2B5EF4-FFF2-40B4-BE49-F238E27FC236}">
                        <a16:creationId xmlns:a16="http://schemas.microsoft.com/office/drawing/2014/main" xmlns="" id="{A4A53D86-BC20-41FC-A9AB-72820D720E29}"/>
                      </a:ext>
                    </a:extLst>
                  </p:cNvPr>
                  <p:cNvSpPr>
                    <a:spLocks/>
                  </p:cNvSpPr>
                  <p:nvPr/>
                </p:nvSpPr>
                <p:spPr bwMode="auto">
                  <a:xfrm>
                    <a:off x="4206" y="2238"/>
                    <a:ext cx="8" cy="26"/>
                  </a:xfrm>
                  <a:custGeom>
                    <a:avLst/>
                    <a:gdLst>
                      <a:gd name="T0" fmla="*/ 5 w 11"/>
                      <a:gd name="T1" fmla="*/ 1 h 35"/>
                      <a:gd name="T2" fmla="*/ 7 w 11"/>
                      <a:gd name="T3" fmla="*/ 7 h 35"/>
                      <a:gd name="T4" fmla="*/ 9 w 11"/>
                      <a:gd name="T5" fmla="*/ 24 h 35"/>
                      <a:gd name="T6" fmla="*/ 9 w 11"/>
                      <a:gd name="T7" fmla="*/ 33 h 35"/>
                      <a:gd name="T8" fmla="*/ 6 w 11"/>
                      <a:gd name="T9" fmla="*/ 34 h 35"/>
                      <a:gd name="T10" fmla="*/ 3 w 11"/>
                      <a:gd name="T11" fmla="*/ 26 h 35"/>
                      <a:gd name="T12" fmla="*/ 2 w 11"/>
                      <a:gd name="T13" fmla="*/ 11 h 35"/>
                      <a:gd name="T14" fmla="*/ 1 w 11"/>
                      <a:gd name="T15" fmla="*/ 2 h 35"/>
                      <a:gd name="T16" fmla="*/ 5 w 11"/>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5">
                        <a:moveTo>
                          <a:pt x="5" y="1"/>
                        </a:moveTo>
                        <a:cubicBezTo>
                          <a:pt x="5" y="1"/>
                          <a:pt x="7" y="0"/>
                          <a:pt x="7" y="7"/>
                        </a:cubicBezTo>
                        <a:cubicBezTo>
                          <a:pt x="7" y="14"/>
                          <a:pt x="7" y="18"/>
                          <a:pt x="9" y="24"/>
                        </a:cubicBezTo>
                        <a:cubicBezTo>
                          <a:pt x="11" y="30"/>
                          <a:pt x="10" y="33"/>
                          <a:pt x="9" y="33"/>
                        </a:cubicBezTo>
                        <a:cubicBezTo>
                          <a:pt x="7" y="33"/>
                          <a:pt x="6" y="33"/>
                          <a:pt x="6" y="34"/>
                        </a:cubicBezTo>
                        <a:cubicBezTo>
                          <a:pt x="5" y="35"/>
                          <a:pt x="3" y="34"/>
                          <a:pt x="3" y="26"/>
                        </a:cubicBezTo>
                        <a:cubicBezTo>
                          <a:pt x="3" y="17"/>
                          <a:pt x="2" y="12"/>
                          <a:pt x="2" y="11"/>
                        </a:cubicBezTo>
                        <a:cubicBezTo>
                          <a:pt x="2" y="10"/>
                          <a:pt x="0" y="4"/>
                          <a:pt x="1" y="2"/>
                        </a:cubicBezTo>
                        <a:cubicBezTo>
                          <a:pt x="2" y="0"/>
                          <a:pt x="5" y="1"/>
                          <a:pt x="5"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2" name="Freeform 7819">
                    <a:extLst>
                      <a:ext uri="{FF2B5EF4-FFF2-40B4-BE49-F238E27FC236}">
                        <a16:creationId xmlns:a16="http://schemas.microsoft.com/office/drawing/2014/main" xmlns="" id="{BFCE4DA9-7977-427E-A581-1E018C89E780}"/>
                      </a:ext>
                    </a:extLst>
                  </p:cNvPr>
                  <p:cNvSpPr>
                    <a:spLocks noEditPoints="1"/>
                  </p:cNvSpPr>
                  <p:nvPr/>
                </p:nvSpPr>
                <p:spPr bwMode="auto">
                  <a:xfrm>
                    <a:off x="4206" y="2238"/>
                    <a:ext cx="8" cy="26"/>
                  </a:xfrm>
                  <a:custGeom>
                    <a:avLst/>
                    <a:gdLst>
                      <a:gd name="T0" fmla="*/ 6 w 11"/>
                      <a:gd name="T1" fmla="*/ 34 h 35"/>
                      <a:gd name="T2" fmla="*/ 5 w 11"/>
                      <a:gd name="T3" fmla="*/ 35 h 35"/>
                      <a:gd name="T4" fmla="*/ 2 w 11"/>
                      <a:gd name="T5" fmla="*/ 26 h 35"/>
                      <a:gd name="T6" fmla="*/ 2 w 11"/>
                      <a:gd name="T7" fmla="*/ 26 h 35"/>
                      <a:gd name="T8" fmla="*/ 2 w 11"/>
                      <a:gd name="T9" fmla="*/ 21 h 35"/>
                      <a:gd name="T10" fmla="*/ 2 w 11"/>
                      <a:gd name="T11" fmla="*/ 11 h 35"/>
                      <a:gd name="T12" fmla="*/ 1 w 11"/>
                      <a:gd name="T13" fmla="*/ 3 h 35"/>
                      <a:gd name="T14" fmla="*/ 1 w 11"/>
                      <a:gd name="T15" fmla="*/ 1 h 35"/>
                      <a:gd name="T16" fmla="*/ 3 w 11"/>
                      <a:gd name="T17" fmla="*/ 0 h 35"/>
                      <a:gd name="T18" fmla="*/ 5 w 11"/>
                      <a:gd name="T19" fmla="*/ 0 h 35"/>
                      <a:gd name="T20" fmla="*/ 5 w 11"/>
                      <a:gd name="T21" fmla="*/ 0 h 35"/>
                      <a:gd name="T22" fmla="*/ 7 w 11"/>
                      <a:gd name="T23" fmla="*/ 7 h 35"/>
                      <a:gd name="T24" fmla="*/ 10 w 11"/>
                      <a:gd name="T25" fmla="*/ 24 h 35"/>
                      <a:gd name="T26" fmla="*/ 11 w 11"/>
                      <a:gd name="T27" fmla="*/ 30 h 35"/>
                      <a:gd name="T28" fmla="*/ 9 w 11"/>
                      <a:gd name="T29" fmla="*/ 33 h 35"/>
                      <a:gd name="T30" fmla="*/ 6 w 11"/>
                      <a:gd name="T31" fmla="*/ 34 h 35"/>
                      <a:gd name="T32" fmla="*/ 6 w 11"/>
                      <a:gd name="T33" fmla="*/ 7 h 35"/>
                      <a:gd name="T34" fmla="*/ 5 w 11"/>
                      <a:gd name="T35" fmla="*/ 1 h 35"/>
                      <a:gd name="T36" fmla="*/ 5 w 11"/>
                      <a:gd name="T37" fmla="*/ 1 h 35"/>
                      <a:gd name="T38" fmla="*/ 5 w 11"/>
                      <a:gd name="T39" fmla="*/ 1 h 35"/>
                      <a:gd name="T40" fmla="*/ 5 w 11"/>
                      <a:gd name="T41" fmla="*/ 1 h 35"/>
                      <a:gd name="T42" fmla="*/ 3 w 11"/>
                      <a:gd name="T43" fmla="*/ 1 h 35"/>
                      <a:gd name="T44" fmla="*/ 1 w 11"/>
                      <a:gd name="T45" fmla="*/ 2 h 35"/>
                      <a:gd name="T46" fmla="*/ 1 w 11"/>
                      <a:gd name="T47" fmla="*/ 3 h 35"/>
                      <a:gd name="T48" fmla="*/ 2 w 11"/>
                      <a:gd name="T49" fmla="*/ 11 h 35"/>
                      <a:gd name="T50" fmla="*/ 3 w 11"/>
                      <a:gd name="T51" fmla="*/ 21 h 35"/>
                      <a:gd name="T52" fmla="*/ 3 w 11"/>
                      <a:gd name="T53" fmla="*/ 26 h 35"/>
                      <a:gd name="T54" fmla="*/ 3 w 11"/>
                      <a:gd name="T55" fmla="*/ 26 h 35"/>
                      <a:gd name="T56" fmla="*/ 5 w 11"/>
                      <a:gd name="T57" fmla="*/ 34 h 35"/>
                      <a:gd name="T58" fmla="*/ 6 w 11"/>
                      <a:gd name="T59" fmla="*/ 34 h 35"/>
                      <a:gd name="T60" fmla="*/ 9 w 11"/>
                      <a:gd name="T61" fmla="*/ 32 h 35"/>
                      <a:gd name="T62" fmla="*/ 10 w 11"/>
                      <a:gd name="T63" fmla="*/ 30 h 35"/>
                      <a:gd name="T64" fmla="*/ 9 w 11"/>
                      <a:gd name="T65" fmla="*/ 24 h 35"/>
                      <a:gd name="T66" fmla="*/ 6 w 11"/>
                      <a:gd name="T67" fmla="*/ 7 h 35"/>
                      <a:gd name="T68" fmla="*/ 5 w 11"/>
                      <a:gd name="T69" fmla="*/ 1 h 35"/>
                      <a:gd name="T70" fmla="*/ 5 w 11"/>
                      <a:gd name="T71" fmla="*/ 0 h 35"/>
                      <a:gd name="T72" fmla="*/ 5 w 11"/>
                      <a:gd name="T7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35">
                        <a:moveTo>
                          <a:pt x="6" y="34"/>
                        </a:moveTo>
                        <a:cubicBezTo>
                          <a:pt x="6" y="35"/>
                          <a:pt x="6" y="35"/>
                          <a:pt x="5" y="35"/>
                        </a:cubicBezTo>
                        <a:cubicBezTo>
                          <a:pt x="4" y="35"/>
                          <a:pt x="2" y="32"/>
                          <a:pt x="2" y="26"/>
                        </a:cubicBezTo>
                        <a:cubicBezTo>
                          <a:pt x="2" y="26"/>
                          <a:pt x="2" y="26"/>
                          <a:pt x="2" y="26"/>
                        </a:cubicBezTo>
                        <a:cubicBezTo>
                          <a:pt x="2" y="24"/>
                          <a:pt x="2" y="22"/>
                          <a:pt x="2" y="21"/>
                        </a:cubicBezTo>
                        <a:cubicBezTo>
                          <a:pt x="2" y="17"/>
                          <a:pt x="2" y="12"/>
                          <a:pt x="2" y="11"/>
                        </a:cubicBezTo>
                        <a:cubicBezTo>
                          <a:pt x="1" y="10"/>
                          <a:pt x="0" y="6"/>
                          <a:pt x="1" y="3"/>
                        </a:cubicBezTo>
                        <a:cubicBezTo>
                          <a:pt x="1" y="3"/>
                          <a:pt x="1" y="2"/>
                          <a:pt x="1" y="1"/>
                        </a:cubicBezTo>
                        <a:cubicBezTo>
                          <a:pt x="1" y="0"/>
                          <a:pt x="2" y="0"/>
                          <a:pt x="3" y="0"/>
                        </a:cubicBezTo>
                        <a:cubicBezTo>
                          <a:pt x="4" y="0"/>
                          <a:pt x="4" y="0"/>
                          <a:pt x="5" y="0"/>
                        </a:cubicBezTo>
                        <a:cubicBezTo>
                          <a:pt x="5" y="0"/>
                          <a:pt x="5" y="0"/>
                          <a:pt x="5" y="0"/>
                        </a:cubicBezTo>
                        <a:cubicBezTo>
                          <a:pt x="5" y="0"/>
                          <a:pt x="7" y="1"/>
                          <a:pt x="7" y="7"/>
                        </a:cubicBezTo>
                        <a:cubicBezTo>
                          <a:pt x="7" y="14"/>
                          <a:pt x="8" y="18"/>
                          <a:pt x="10" y="24"/>
                        </a:cubicBezTo>
                        <a:cubicBezTo>
                          <a:pt x="10" y="26"/>
                          <a:pt x="11" y="28"/>
                          <a:pt x="11" y="30"/>
                        </a:cubicBezTo>
                        <a:cubicBezTo>
                          <a:pt x="11" y="32"/>
                          <a:pt x="10" y="33"/>
                          <a:pt x="9" y="33"/>
                        </a:cubicBezTo>
                        <a:cubicBezTo>
                          <a:pt x="7" y="34"/>
                          <a:pt x="7" y="34"/>
                          <a:pt x="6" y="34"/>
                        </a:cubicBezTo>
                        <a:close/>
                        <a:moveTo>
                          <a:pt x="6" y="7"/>
                        </a:moveTo>
                        <a:cubicBezTo>
                          <a:pt x="6" y="1"/>
                          <a:pt x="5" y="1"/>
                          <a:pt x="5" y="1"/>
                        </a:cubicBezTo>
                        <a:cubicBezTo>
                          <a:pt x="5" y="1"/>
                          <a:pt x="5" y="1"/>
                          <a:pt x="5" y="1"/>
                        </a:cubicBezTo>
                        <a:cubicBezTo>
                          <a:pt x="5" y="1"/>
                          <a:pt x="5" y="1"/>
                          <a:pt x="5" y="1"/>
                        </a:cubicBezTo>
                        <a:cubicBezTo>
                          <a:pt x="5" y="1"/>
                          <a:pt x="5" y="1"/>
                          <a:pt x="5" y="1"/>
                        </a:cubicBezTo>
                        <a:cubicBezTo>
                          <a:pt x="5" y="1"/>
                          <a:pt x="4" y="1"/>
                          <a:pt x="3" y="1"/>
                        </a:cubicBezTo>
                        <a:cubicBezTo>
                          <a:pt x="3" y="1"/>
                          <a:pt x="2" y="1"/>
                          <a:pt x="1" y="2"/>
                        </a:cubicBezTo>
                        <a:cubicBezTo>
                          <a:pt x="1" y="2"/>
                          <a:pt x="1" y="3"/>
                          <a:pt x="1" y="3"/>
                        </a:cubicBezTo>
                        <a:cubicBezTo>
                          <a:pt x="1" y="6"/>
                          <a:pt x="2" y="10"/>
                          <a:pt x="2" y="11"/>
                        </a:cubicBezTo>
                        <a:cubicBezTo>
                          <a:pt x="2" y="12"/>
                          <a:pt x="3" y="17"/>
                          <a:pt x="3" y="21"/>
                        </a:cubicBezTo>
                        <a:cubicBezTo>
                          <a:pt x="3" y="22"/>
                          <a:pt x="3" y="24"/>
                          <a:pt x="3" y="26"/>
                        </a:cubicBezTo>
                        <a:cubicBezTo>
                          <a:pt x="3" y="26"/>
                          <a:pt x="3" y="26"/>
                          <a:pt x="3" y="26"/>
                        </a:cubicBezTo>
                        <a:cubicBezTo>
                          <a:pt x="3" y="32"/>
                          <a:pt x="5" y="34"/>
                          <a:pt x="5" y="34"/>
                        </a:cubicBezTo>
                        <a:cubicBezTo>
                          <a:pt x="6" y="34"/>
                          <a:pt x="6" y="34"/>
                          <a:pt x="6" y="34"/>
                        </a:cubicBezTo>
                        <a:cubicBezTo>
                          <a:pt x="6" y="33"/>
                          <a:pt x="7" y="33"/>
                          <a:pt x="9" y="32"/>
                        </a:cubicBezTo>
                        <a:cubicBezTo>
                          <a:pt x="10" y="32"/>
                          <a:pt x="10" y="32"/>
                          <a:pt x="10" y="30"/>
                        </a:cubicBezTo>
                        <a:cubicBezTo>
                          <a:pt x="10" y="28"/>
                          <a:pt x="10" y="26"/>
                          <a:pt x="9" y="24"/>
                        </a:cubicBezTo>
                        <a:cubicBezTo>
                          <a:pt x="7" y="18"/>
                          <a:pt x="6" y="14"/>
                          <a:pt x="6" y="7"/>
                        </a:cubicBezTo>
                        <a:close/>
                        <a:moveTo>
                          <a:pt x="5" y="1"/>
                        </a:moveTo>
                        <a:cubicBezTo>
                          <a:pt x="5" y="0"/>
                          <a:pt x="5" y="0"/>
                          <a:pt x="5" y="0"/>
                        </a:cubicBezTo>
                        <a:lnTo>
                          <a:pt x="5" y="1"/>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3" name="Freeform 7820">
                    <a:extLst>
                      <a:ext uri="{FF2B5EF4-FFF2-40B4-BE49-F238E27FC236}">
                        <a16:creationId xmlns:a16="http://schemas.microsoft.com/office/drawing/2014/main" xmlns="" id="{B24892C7-0FF3-4093-B6ED-D17139C35829}"/>
                      </a:ext>
                    </a:extLst>
                  </p:cNvPr>
                  <p:cNvSpPr>
                    <a:spLocks noEditPoints="1"/>
                  </p:cNvSpPr>
                  <p:nvPr/>
                </p:nvSpPr>
                <p:spPr bwMode="auto">
                  <a:xfrm>
                    <a:off x="4206" y="2239"/>
                    <a:ext cx="7" cy="24"/>
                  </a:xfrm>
                  <a:custGeom>
                    <a:avLst/>
                    <a:gdLst>
                      <a:gd name="T0" fmla="*/ 3 w 9"/>
                      <a:gd name="T1" fmla="*/ 1 h 32"/>
                      <a:gd name="T2" fmla="*/ 3 w 9"/>
                      <a:gd name="T3" fmla="*/ 1 h 32"/>
                      <a:gd name="T4" fmla="*/ 3 w 9"/>
                      <a:gd name="T5" fmla="*/ 2 h 32"/>
                      <a:gd name="T6" fmla="*/ 3 w 9"/>
                      <a:gd name="T7" fmla="*/ 1 h 32"/>
                      <a:gd name="T8" fmla="*/ 4 w 9"/>
                      <a:gd name="T9" fmla="*/ 0 h 32"/>
                      <a:gd name="T10" fmla="*/ 4 w 9"/>
                      <a:gd name="T11" fmla="*/ 1 h 32"/>
                      <a:gd name="T12" fmla="*/ 4 w 9"/>
                      <a:gd name="T13" fmla="*/ 2 h 32"/>
                      <a:gd name="T14" fmla="*/ 5 w 9"/>
                      <a:gd name="T15" fmla="*/ 8 h 32"/>
                      <a:gd name="T16" fmla="*/ 6 w 9"/>
                      <a:gd name="T17" fmla="*/ 18 h 32"/>
                      <a:gd name="T18" fmla="*/ 8 w 9"/>
                      <a:gd name="T19" fmla="*/ 28 h 32"/>
                      <a:gd name="T20" fmla="*/ 7 w 9"/>
                      <a:gd name="T21" fmla="*/ 28 h 32"/>
                      <a:gd name="T22" fmla="*/ 6 w 9"/>
                      <a:gd name="T23" fmla="*/ 28 h 32"/>
                      <a:gd name="T24" fmla="*/ 6 w 9"/>
                      <a:gd name="T25" fmla="*/ 27 h 32"/>
                      <a:gd name="T26" fmla="*/ 5 w 9"/>
                      <a:gd name="T27" fmla="*/ 27 h 32"/>
                      <a:gd name="T28" fmla="*/ 4 w 9"/>
                      <a:gd name="T29" fmla="*/ 29 h 32"/>
                      <a:gd name="T30" fmla="*/ 3 w 9"/>
                      <a:gd name="T31" fmla="*/ 28 h 32"/>
                      <a:gd name="T32" fmla="*/ 2 w 9"/>
                      <a:gd name="T33" fmla="*/ 10 h 32"/>
                      <a:gd name="T34" fmla="*/ 1 w 9"/>
                      <a:gd name="T35" fmla="*/ 2 h 32"/>
                      <a:gd name="T36" fmla="*/ 0 w 9"/>
                      <a:gd name="T37" fmla="*/ 2 h 32"/>
                      <a:gd name="T38" fmla="*/ 1 w 9"/>
                      <a:gd name="T39" fmla="*/ 9 h 32"/>
                      <a:gd name="T40" fmla="*/ 2 w 9"/>
                      <a:gd name="T41" fmla="*/ 19 h 32"/>
                      <a:gd name="T42" fmla="*/ 2 w 9"/>
                      <a:gd name="T43" fmla="*/ 24 h 32"/>
                      <a:gd name="T44" fmla="*/ 2 w 9"/>
                      <a:gd name="T45" fmla="*/ 24 h 32"/>
                      <a:gd name="T46" fmla="*/ 4 w 9"/>
                      <a:gd name="T47" fmla="*/ 32 h 32"/>
                      <a:gd name="T48" fmla="*/ 5 w 9"/>
                      <a:gd name="T49" fmla="*/ 32 h 32"/>
                      <a:gd name="T50" fmla="*/ 8 w 9"/>
                      <a:gd name="T51" fmla="*/ 30 h 32"/>
                      <a:gd name="T52" fmla="*/ 9 w 9"/>
                      <a:gd name="T53" fmla="*/ 28 h 32"/>
                      <a:gd name="T54" fmla="*/ 8 w 9"/>
                      <a:gd name="T55" fmla="*/ 22 h 32"/>
                      <a:gd name="T56" fmla="*/ 5 w 9"/>
                      <a:gd name="T57" fmla="*/ 5 h 32"/>
                      <a:gd name="T58" fmla="*/ 4 w 9"/>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2">
                        <a:moveTo>
                          <a:pt x="3" y="1"/>
                        </a:moveTo>
                        <a:cubicBezTo>
                          <a:pt x="3" y="1"/>
                          <a:pt x="3" y="1"/>
                          <a:pt x="3" y="1"/>
                        </a:cubicBezTo>
                        <a:cubicBezTo>
                          <a:pt x="3" y="2"/>
                          <a:pt x="3" y="2"/>
                          <a:pt x="3" y="2"/>
                        </a:cubicBezTo>
                        <a:cubicBezTo>
                          <a:pt x="3" y="2"/>
                          <a:pt x="3" y="1"/>
                          <a:pt x="3" y="1"/>
                        </a:cubicBezTo>
                        <a:close/>
                        <a:moveTo>
                          <a:pt x="4" y="0"/>
                        </a:moveTo>
                        <a:cubicBezTo>
                          <a:pt x="4" y="0"/>
                          <a:pt x="4" y="0"/>
                          <a:pt x="4" y="1"/>
                        </a:cubicBezTo>
                        <a:cubicBezTo>
                          <a:pt x="4" y="1"/>
                          <a:pt x="4" y="1"/>
                          <a:pt x="4" y="2"/>
                        </a:cubicBezTo>
                        <a:cubicBezTo>
                          <a:pt x="4" y="2"/>
                          <a:pt x="5" y="5"/>
                          <a:pt x="5" y="8"/>
                        </a:cubicBezTo>
                        <a:cubicBezTo>
                          <a:pt x="4" y="10"/>
                          <a:pt x="5" y="16"/>
                          <a:pt x="6" y="18"/>
                        </a:cubicBezTo>
                        <a:cubicBezTo>
                          <a:pt x="7" y="20"/>
                          <a:pt x="9" y="26"/>
                          <a:pt x="8" y="28"/>
                        </a:cubicBezTo>
                        <a:cubicBezTo>
                          <a:pt x="7" y="28"/>
                          <a:pt x="7" y="28"/>
                          <a:pt x="7" y="28"/>
                        </a:cubicBezTo>
                        <a:cubicBezTo>
                          <a:pt x="6" y="28"/>
                          <a:pt x="6" y="28"/>
                          <a:pt x="6" y="28"/>
                        </a:cubicBezTo>
                        <a:cubicBezTo>
                          <a:pt x="6" y="27"/>
                          <a:pt x="6" y="27"/>
                          <a:pt x="6" y="27"/>
                        </a:cubicBezTo>
                        <a:cubicBezTo>
                          <a:pt x="5" y="27"/>
                          <a:pt x="5" y="27"/>
                          <a:pt x="5" y="27"/>
                        </a:cubicBezTo>
                        <a:cubicBezTo>
                          <a:pt x="5" y="28"/>
                          <a:pt x="5" y="29"/>
                          <a:pt x="4" y="29"/>
                        </a:cubicBezTo>
                        <a:cubicBezTo>
                          <a:pt x="4" y="29"/>
                          <a:pt x="4" y="29"/>
                          <a:pt x="3" y="28"/>
                        </a:cubicBezTo>
                        <a:cubicBezTo>
                          <a:pt x="2" y="25"/>
                          <a:pt x="2" y="13"/>
                          <a:pt x="2" y="10"/>
                        </a:cubicBezTo>
                        <a:cubicBezTo>
                          <a:pt x="2" y="8"/>
                          <a:pt x="1" y="4"/>
                          <a:pt x="1" y="2"/>
                        </a:cubicBezTo>
                        <a:cubicBezTo>
                          <a:pt x="0" y="2"/>
                          <a:pt x="0" y="2"/>
                          <a:pt x="0" y="2"/>
                        </a:cubicBezTo>
                        <a:cubicBezTo>
                          <a:pt x="0" y="4"/>
                          <a:pt x="1" y="8"/>
                          <a:pt x="1" y="9"/>
                        </a:cubicBezTo>
                        <a:cubicBezTo>
                          <a:pt x="1" y="10"/>
                          <a:pt x="2" y="15"/>
                          <a:pt x="2" y="19"/>
                        </a:cubicBezTo>
                        <a:cubicBezTo>
                          <a:pt x="2" y="20"/>
                          <a:pt x="2" y="22"/>
                          <a:pt x="2" y="24"/>
                        </a:cubicBezTo>
                        <a:cubicBezTo>
                          <a:pt x="2" y="24"/>
                          <a:pt x="2" y="24"/>
                          <a:pt x="2" y="24"/>
                        </a:cubicBezTo>
                        <a:cubicBezTo>
                          <a:pt x="2" y="30"/>
                          <a:pt x="4" y="32"/>
                          <a:pt x="4" y="32"/>
                        </a:cubicBezTo>
                        <a:cubicBezTo>
                          <a:pt x="5" y="32"/>
                          <a:pt x="5" y="32"/>
                          <a:pt x="5" y="32"/>
                        </a:cubicBezTo>
                        <a:cubicBezTo>
                          <a:pt x="5" y="31"/>
                          <a:pt x="6" y="31"/>
                          <a:pt x="8" y="30"/>
                        </a:cubicBezTo>
                        <a:cubicBezTo>
                          <a:pt x="9" y="30"/>
                          <a:pt x="9" y="30"/>
                          <a:pt x="9" y="28"/>
                        </a:cubicBezTo>
                        <a:cubicBezTo>
                          <a:pt x="9" y="26"/>
                          <a:pt x="9" y="24"/>
                          <a:pt x="8" y="22"/>
                        </a:cubicBezTo>
                        <a:cubicBezTo>
                          <a:pt x="6" y="16"/>
                          <a:pt x="5" y="12"/>
                          <a:pt x="5" y="5"/>
                        </a:cubicBezTo>
                        <a:cubicBezTo>
                          <a:pt x="5" y="1"/>
                          <a:pt x="5"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4" name="Freeform 7821">
                    <a:extLst>
                      <a:ext uri="{FF2B5EF4-FFF2-40B4-BE49-F238E27FC236}">
                        <a16:creationId xmlns:a16="http://schemas.microsoft.com/office/drawing/2014/main" xmlns="" id="{C36708ED-170B-4C58-B259-0CEAE670AD1B}"/>
                      </a:ext>
                    </a:extLst>
                  </p:cNvPr>
                  <p:cNvSpPr>
                    <a:spLocks/>
                  </p:cNvSpPr>
                  <p:nvPr/>
                </p:nvSpPr>
                <p:spPr bwMode="auto">
                  <a:xfrm>
                    <a:off x="4206" y="2238"/>
                    <a:ext cx="8" cy="26"/>
                  </a:xfrm>
                  <a:custGeom>
                    <a:avLst/>
                    <a:gdLst>
                      <a:gd name="T0" fmla="*/ 4 w 10"/>
                      <a:gd name="T1" fmla="*/ 0 h 34"/>
                      <a:gd name="T2" fmla="*/ 4 w 10"/>
                      <a:gd name="T3" fmla="*/ 1 h 34"/>
                      <a:gd name="T4" fmla="*/ 5 w 10"/>
                      <a:gd name="T5" fmla="*/ 6 h 34"/>
                      <a:gd name="T6" fmla="*/ 8 w 10"/>
                      <a:gd name="T7" fmla="*/ 23 h 34"/>
                      <a:gd name="T8" fmla="*/ 9 w 10"/>
                      <a:gd name="T9" fmla="*/ 29 h 34"/>
                      <a:gd name="T10" fmla="*/ 8 w 10"/>
                      <a:gd name="T11" fmla="*/ 31 h 34"/>
                      <a:gd name="T12" fmla="*/ 5 w 10"/>
                      <a:gd name="T13" fmla="*/ 33 h 34"/>
                      <a:gd name="T14" fmla="*/ 4 w 10"/>
                      <a:gd name="T15" fmla="*/ 33 h 34"/>
                      <a:gd name="T16" fmla="*/ 2 w 10"/>
                      <a:gd name="T17" fmla="*/ 25 h 34"/>
                      <a:gd name="T18" fmla="*/ 2 w 10"/>
                      <a:gd name="T19" fmla="*/ 25 h 34"/>
                      <a:gd name="T20" fmla="*/ 2 w 10"/>
                      <a:gd name="T21" fmla="*/ 20 h 34"/>
                      <a:gd name="T22" fmla="*/ 1 w 10"/>
                      <a:gd name="T23" fmla="*/ 10 h 34"/>
                      <a:gd name="T24" fmla="*/ 0 w 10"/>
                      <a:gd name="T25" fmla="*/ 3 h 34"/>
                      <a:gd name="T26" fmla="*/ 0 w 10"/>
                      <a:gd name="T27" fmla="*/ 3 h 34"/>
                      <a:gd name="T28" fmla="*/ 1 w 10"/>
                      <a:gd name="T29" fmla="*/ 10 h 34"/>
                      <a:gd name="T30" fmla="*/ 2 w 10"/>
                      <a:gd name="T31" fmla="*/ 25 h 34"/>
                      <a:gd name="T32" fmla="*/ 4 w 10"/>
                      <a:gd name="T33" fmla="*/ 34 h 34"/>
                      <a:gd name="T34" fmla="*/ 5 w 10"/>
                      <a:gd name="T35" fmla="*/ 33 h 34"/>
                      <a:gd name="T36" fmla="*/ 8 w 10"/>
                      <a:gd name="T37" fmla="*/ 32 h 34"/>
                      <a:gd name="T38" fmla="*/ 8 w 10"/>
                      <a:gd name="T39" fmla="*/ 23 h 34"/>
                      <a:gd name="T40" fmla="*/ 6 w 10"/>
                      <a:gd name="T41" fmla="*/ 6 h 34"/>
                      <a:gd name="T42" fmla="*/ 4 w 10"/>
                      <a:gd name="T4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34">
                        <a:moveTo>
                          <a:pt x="4" y="0"/>
                        </a:moveTo>
                        <a:cubicBezTo>
                          <a:pt x="4" y="1"/>
                          <a:pt x="4" y="1"/>
                          <a:pt x="4" y="1"/>
                        </a:cubicBezTo>
                        <a:cubicBezTo>
                          <a:pt x="5" y="1"/>
                          <a:pt x="5" y="2"/>
                          <a:pt x="5" y="6"/>
                        </a:cubicBezTo>
                        <a:cubicBezTo>
                          <a:pt x="5" y="13"/>
                          <a:pt x="6" y="17"/>
                          <a:pt x="8" y="23"/>
                        </a:cubicBezTo>
                        <a:cubicBezTo>
                          <a:pt x="9" y="25"/>
                          <a:pt x="9" y="27"/>
                          <a:pt x="9" y="29"/>
                        </a:cubicBezTo>
                        <a:cubicBezTo>
                          <a:pt x="9" y="31"/>
                          <a:pt x="9" y="31"/>
                          <a:pt x="8" y="31"/>
                        </a:cubicBezTo>
                        <a:cubicBezTo>
                          <a:pt x="6" y="32"/>
                          <a:pt x="5" y="32"/>
                          <a:pt x="5" y="33"/>
                        </a:cubicBezTo>
                        <a:cubicBezTo>
                          <a:pt x="4" y="33"/>
                          <a:pt x="4" y="33"/>
                          <a:pt x="4" y="33"/>
                        </a:cubicBezTo>
                        <a:cubicBezTo>
                          <a:pt x="4" y="33"/>
                          <a:pt x="2" y="31"/>
                          <a:pt x="2" y="25"/>
                        </a:cubicBezTo>
                        <a:cubicBezTo>
                          <a:pt x="2" y="25"/>
                          <a:pt x="2" y="25"/>
                          <a:pt x="2" y="25"/>
                        </a:cubicBezTo>
                        <a:cubicBezTo>
                          <a:pt x="2" y="23"/>
                          <a:pt x="2" y="21"/>
                          <a:pt x="2" y="20"/>
                        </a:cubicBezTo>
                        <a:cubicBezTo>
                          <a:pt x="2" y="16"/>
                          <a:pt x="1" y="11"/>
                          <a:pt x="1" y="10"/>
                        </a:cubicBezTo>
                        <a:cubicBezTo>
                          <a:pt x="1" y="9"/>
                          <a:pt x="0" y="5"/>
                          <a:pt x="0" y="3"/>
                        </a:cubicBezTo>
                        <a:cubicBezTo>
                          <a:pt x="0" y="3"/>
                          <a:pt x="0" y="3"/>
                          <a:pt x="0" y="3"/>
                        </a:cubicBezTo>
                        <a:cubicBezTo>
                          <a:pt x="0" y="5"/>
                          <a:pt x="1" y="9"/>
                          <a:pt x="1" y="10"/>
                        </a:cubicBezTo>
                        <a:cubicBezTo>
                          <a:pt x="1" y="11"/>
                          <a:pt x="2" y="16"/>
                          <a:pt x="2" y="25"/>
                        </a:cubicBezTo>
                        <a:cubicBezTo>
                          <a:pt x="2" y="31"/>
                          <a:pt x="3" y="34"/>
                          <a:pt x="4" y="34"/>
                        </a:cubicBezTo>
                        <a:cubicBezTo>
                          <a:pt x="5" y="33"/>
                          <a:pt x="5" y="33"/>
                          <a:pt x="5" y="33"/>
                        </a:cubicBezTo>
                        <a:cubicBezTo>
                          <a:pt x="5" y="32"/>
                          <a:pt x="6" y="32"/>
                          <a:pt x="8" y="32"/>
                        </a:cubicBezTo>
                        <a:cubicBezTo>
                          <a:pt x="9" y="32"/>
                          <a:pt x="10" y="29"/>
                          <a:pt x="8" y="23"/>
                        </a:cubicBezTo>
                        <a:cubicBezTo>
                          <a:pt x="6" y="17"/>
                          <a:pt x="6" y="13"/>
                          <a:pt x="6" y="6"/>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5" name="Freeform 7822">
                    <a:extLst>
                      <a:ext uri="{FF2B5EF4-FFF2-40B4-BE49-F238E27FC236}">
                        <a16:creationId xmlns:a16="http://schemas.microsoft.com/office/drawing/2014/main" xmlns="" id="{E5389D14-67D3-4364-BF5C-E24F1E5D1C9C}"/>
                      </a:ext>
                    </a:extLst>
                  </p:cNvPr>
                  <p:cNvSpPr>
                    <a:spLocks/>
                  </p:cNvSpPr>
                  <p:nvPr/>
                </p:nvSpPr>
                <p:spPr bwMode="auto">
                  <a:xfrm>
                    <a:off x="4208" y="2241"/>
                    <a:ext cx="4" cy="18"/>
                  </a:xfrm>
                  <a:custGeom>
                    <a:avLst/>
                    <a:gdLst>
                      <a:gd name="T0" fmla="*/ 1 w 6"/>
                      <a:gd name="T1" fmla="*/ 1 h 24"/>
                      <a:gd name="T2" fmla="*/ 2 w 6"/>
                      <a:gd name="T3" fmla="*/ 6 h 24"/>
                      <a:gd name="T4" fmla="*/ 4 w 6"/>
                      <a:gd name="T5" fmla="*/ 17 h 24"/>
                      <a:gd name="T6" fmla="*/ 5 w 6"/>
                      <a:gd name="T7" fmla="*/ 23 h 24"/>
                      <a:gd name="T8" fmla="*/ 2 w 6"/>
                      <a:gd name="T9" fmla="*/ 24 h 24"/>
                      <a:gd name="T10" fmla="*/ 2 w 6"/>
                      <a:gd name="T11" fmla="*/ 18 h 24"/>
                      <a:gd name="T12" fmla="*/ 1 w 6"/>
                      <a:gd name="T13" fmla="*/ 3 h 24"/>
                      <a:gd name="T14" fmla="*/ 1 w 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1" y="1"/>
                        </a:moveTo>
                        <a:cubicBezTo>
                          <a:pt x="1" y="1"/>
                          <a:pt x="2" y="4"/>
                          <a:pt x="2" y="6"/>
                        </a:cubicBezTo>
                        <a:cubicBezTo>
                          <a:pt x="2" y="8"/>
                          <a:pt x="3" y="15"/>
                          <a:pt x="4" y="17"/>
                        </a:cubicBezTo>
                        <a:cubicBezTo>
                          <a:pt x="5" y="20"/>
                          <a:pt x="6" y="23"/>
                          <a:pt x="5" y="23"/>
                        </a:cubicBezTo>
                        <a:cubicBezTo>
                          <a:pt x="3" y="22"/>
                          <a:pt x="3" y="23"/>
                          <a:pt x="2" y="24"/>
                        </a:cubicBezTo>
                        <a:cubicBezTo>
                          <a:pt x="2" y="24"/>
                          <a:pt x="2" y="22"/>
                          <a:pt x="2" y="18"/>
                        </a:cubicBezTo>
                        <a:cubicBezTo>
                          <a:pt x="2" y="14"/>
                          <a:pt x="2" y="5"/>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6" name="Freeform 7823">
                    <a:extLst>
                      <a:ext uri="{FF2B5EF4-FFF2-40B4-BE49-F238E27FC236}">
                        <a16:creationId xmlns:a16="http://schemas.microsoft.com/office/drawing/2014/main" xmlns="" id="{B93251A7-F385-41E9-87B7-6EB3D63BB545}"/>
                      </a:ext>
                    </a:extLst>
                  </p:cNvPr>
                  <p:cNvSpPr>
                    <a:spLocks/>
                  </p:cNvSpPr>
                  <p:nvPr/>
                </p:nvSpPr>
                <p:spPr bwMode="auto">
                  <a:xfrm>
                    <a:off x="4216" y="2288"/>
                    <a:ext cx="7" cy="10"/>
                  </a:xfrm>
                  <a:custGeom>
                    <a:avLst/>
                    <a:gdLst>
                      <a:gd name="T0" fmla="*/ 0 w 10"/>
                      <a:gd name="T1" fmla="*/ 4 h 14"/>
                      <a:gd name="T2" fmla="*/ 3 w 10"/>
                      <a:gd name="T3" fmla="*/ 9 h 14"/>
                      <a:gd name="T4" fmla="*/ 8 w 10"/>
                      <a:gd name="T5" fmla="*/ 14 h 14"/>
                      <a:gd name="T6" fmla="*/ 7 w 10"/>
                      <a:gd name="T7" fmla="*/ 8 h 14"/>
                      <a:gd name="T8" fmla="*/ 4 w 10"/>
                      <a:gd name="T9" fmla="*/ 2 h 14"/>
                      <a:gd name="T10" fmla="*/ 0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0" y="4"/>
                        </a:moveTo>
                        <a:cubicBezTo>
                          <a:pt x="0" y="4"/>
                          <a:pt x="0" y="5"/>
                          <a:pt x="3" y="9"/>
                        </a:cubicBezTo>
                        <a:cubicBezTo>
                          <a:pt x="7" y="13"/>
                          <a:pt x="6" y="14"/>
                          <a:pt x="8" y="14"/>
                        </a:cubicBezTo>
                        <a:cubicBezTo>
                          <a:pt x="10" y="13"/>
                          <a:pt x="8" y="11"/>
                          <a:pt x="7" y="8"/>
                        </a:cubicBezTo>
                        <a:cubicBezTo>
                          <a:pt x="5" y="5"/>
                          <a:pt x="7" y="3"/>
                          <a:pt x="4" y="2"/>
                        </a:cubicBezTo>
                        <a:cubicBezTo>
                          <a:pt x="1" y="0"/>
                          <a:pt x="0" y="4"/>
                          <a:pt x="0"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7" name="Freeform 7824">
                    <a:extLst>
                      <a:ext uri="{FF2B5EF4-FFF2-40B4-BE49-F238E27FC236}">
                        <a16:creationId xmlns:a16="http://schemas.microsoft.com/office/drawing/2014/main" xmlns="" id="{F749B264-8928-4449-A71C-FD9E746A46BB}"/>
                      </a:ext>
                    </a:extLst>
                  </p:cNvPr>
                  <p:cNvSpPr>
                    <a:spLocks noEditPoints="1"/>
                  </p:cNvSpPr>
                  <p:nvPr/>
                </p:nvSpPr>
                <p:spPr bwMode="auto">
                  <a:xfrm>
                    <a:off x="4215" y="2289"/>
                    <a:ext cx="8" cy="9"/>
                  </a:xfrm>
                  <a:custGeom>
                    <a:avLst/>
                    <a:gdLst>
                      <a:gd name="T0" fmla="*/ 9 w 11"/>
                      <a:gd name="T1" fmla="*/ 13 h 13"/>
                      <a:gd name="T2" fmla="*/ 7 w 11"/>
                      <a:gd name="T3" fmla="*/ 12 h 13"/>
                      <a:gd name="T4" fmla="*/ 4 w 11"/>
                      <a:gd name="T5" fmla="*/ 8 h 13"/>
                      <a:gd name="T6" fmla="*/ 1 w 11"/>
                      <a:gd name="T7" fmla="*/ 3 h 13"/>
                      <a:gd name="T8" fmla="*/ 2 w 11"/>
                      <a:gd name="T9" fmla="*/ 1 h 13"/>
                      <a:gd name="T10" fmla="*/ 5 w 11"/>
                      <a:gd name="T11" fmla="*/ 1 h 13"/>
                      <a:gd name="T12" fmla="*/ 6 w 11"/>
                      <a:gd name="T13" fmla="*/ 1 h 13"/>
                      <a:gd name="T14" fmla="*/ 8 w 11"/>
                      <a:gd name="T15" fmla="*/ 7 h 13"/>
                      <a:gd name="T16" fmla="*/ 10 w 11"/>
                      <a:gd name="T17" fmla="*/ 13 h 13"/>
                      <a:gd name="T18" fmla="*/ 9 w 11"/>
                      <a:gd name="T19" fmla="*/ 13 h 13"/>
                      <a:gd name="T20" fmla="*/ 2 w 11"/>
                      <a:gd name="T21" fmla="*/ 3 h 13"/>
                      <a:gd name="T22" fmla="*/ 2 w 11"/>
                      <a:gd name="T23" fmla="*/ 3 h 13"/>
                      <a:gd name="T24" fmla="*/ 2 w 11"/>
                      <a:gd name="T25" fmla="*/ 4 h 13"/>
                      <a:gd name="T26" fmla="*/ 4 w 11"/>
                      <a:gd name="T27" fmla="*/ 8 h 13"/>
                      <a:gd name="T28" fmla="*/ 8 w 11"/>
                      <a:gd name="T29" fmla="*/ 12 h 13"/>
                      <a:gd name="T30" fmla="*/ 9 w 11"/>
                      <a:gd name="T31" fmla="*/ 12 h 13"/>
                      <a:gd name="T32" fmla="*/ 9 w 11"/>
                      <a:gd name="T33" fmla="*/ 12 h 13"/>
                      <a:gd name="T34" fmla="*/ 8 w 11"/>
                      <a:gd name="T35" fmla="*/ 7 h 13"/>
                      <a:gd name="T36" fmla="*/ 6 w 11"/>
                      <a:gd name="T37" fmla="*/ 2 h 13"/>
                      <a:gd name="T38" fmla="*/ 5 w 11"/>
                      <a:gd name="T39" fmla="*/ 1 h 13"/>
                      <a:gd name="T40" fmla="*/ 3 w 11"/>
                      <a:gd name="T41" fmla="*/ 1 h 13"/>
                      <a:gd name="T42" fmla="*/ 2 w 11"/>
                      <a:gd name="T43" fmla="*/ 3 h 13"/>
                      <a:gd name="T44" fmla="*/ 1 w 11"/>
                      <a:gd name="T45" fmla="*/ 3 h 13"/>
                      <a:gd name="T46" fmla="*/ 2 w 11"/>
                      <a:gd name="T4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3">
                        <a:moveTo>
                          <a:pt x="9" y="13"/>
                        </a:moveTo>
                        <a:cubicBezTo>
                          <a:pt x="9" y="13"/>
                          <a:pt x="8" y="13"/>
                          <a:pt x="7" y="12"/>
                        </a:cubicBezTo>
                        <a:cubicBezTo>
                          <a:pt x="7" y="12"/>
                          <a:pt x="6" y="10"/>
                          <a:pt x="4" y="8"/>
                        </a:cubicBezTo>
                        <a:cubicBezTo>
                          <a:pt x="0" y="4"/>
                          <a:pt x="1" y="3"/>
                          <a:pt x="1" y="3"/>
                        </a:cubicBezTo>
                        <a:cubicBezTo>
                          <a:pt x="1" y="2"/>
                          <a:pt x="1" y="1"/>
                          <a:pt x="2" y="1"/>
                        </a:cubicBezTo>
                        <a:cubicBezTo>
                          <a:pt x="2" y="0"/>
                          <a:pt x="3" y="0"/>
                          <a:pt x="5" y="1"/>
                        </a:cubicBezTo>
                        <a:cubicBezTo>
                          <a:pt x="5" y="1"/>
                          <a:pt x="6" y="1"/>
                          <a:pt x="6" y="1"/>
                        </a:cubicBezTo>
                        <a:cubicBezTo>
                          <a:pt x="8" y="3"/>
                          <a:pt x="7" y="5"/>
                          <a:pt x="8" y="7"/>
                        </a:cubicBezTo>
                        <a:cubicBezTo>
                          <a:pt x="9" y="9"/>
                          <a:pt x="11" y="12"/>
                          <a:pt x="10" y="13"/>
                        </a:cubicBezTo>
                        <a:lnTo>
                          <a:pt x="9" y="13"/>
                        </a:lnTo>
                        <a:close/>
                        <a:moveTo>
                          <a:pt x="2" y="3"/>
                        </a:moveTo>
                        <a:cubicBezTo>
                          <a:pt x="2" y="3"/>
                          <a:pt x="2" y="3"/>
                          <a:pt x="2" y="3"/>
                        </a:cubicBezTo>
                        <a:cubicBezTo>
                          <a:pt x="2" y="4"/>
                          <a:pt x="2" y="4"/>
                          <a:pt x="2" y="4"/>
                        </a:cubicBezTo>
                        <a:cubicBezTo>
                          <a:pt x="2" y="5"/>
                          <a:pt x="3" y="6"/>
                          <a:pt x="4" y="8"/>
                        </a:cubicBezTo>
                        <a:cubicBezTo>
                          <a:pt x="7" y="10"/>
                          <a:pt x="7" y="12"/>
                          <a:pt x="8" y="12"/>
                        </a:cubicBezTo>
                        <a:cubicBezTo>
                          <a:pt x="8" y="12"/>
                          <a:pt x="8" y="12"/>
                          <a:pt x="9" y="12"/>
                        </a:cubicBezTo>
                        <a:cubicBezTo>
                          <a:pt x="9" y="12"/>
                          <a:pt x="9" y="12"/>
                          <a:pt x="9" y="12"/>
                        </a:cubicBezTo>
                        <a:cubicBezTo>
                          <a:pt x="10" y="11"/>
                          <a:pt x="9" y="9"/>
                          <a:pt x="8" y="7"/>
                        </a:cubicBezTo>
                        <a:cubicBezTo>
                          <a:pt x="6" y="5"/>
                          <a:pt x="7" y="3"/>
                          <a:pt x="6" y="2"/>
                        </a:cubicBezTo>
                        <a:cubicBezTo>
                          <a:pt x="5" y="2"/>
                          <a:pt x="5" y="1"/>
                          <a:pt x="5" y="1"/>
                        </a:cubicBezTo>
                        <a:cubicBezTo>
                          <a:pt x="4" y="1"/>
                          <a:pt x="3" y="1"/>
                          <a:pt x="3" y="1"/>
                        </a:cubicBezTo>
                        <a:cubicBezTo>
                          <a:pt x="2" y="2"/>
                          <a:pt x="2" y="3"/>
                          <a:pt x="2" y="3"/>
                        </a:cubicBezTo>
                        <a:cubicBezTo>
                          <a:pt x="1" y="3"/>
                          <a:pt x="1" y="3"/>
                          <a:pt x="1" y="3"/>
                        </a:cubicBezTo>
                        <a:lnTo>
                          <a:pt x="2" y="3"/>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8" name="Freeform 7825">
                    <a:extLst>
                      <a:ext uri="{FF2B5EF4-FFF2-40B4-BE49-F238E27FC236}">
                        <a16:creationId xmlns:a16="http://schemas.microsoft.com/office/drawing/2014/main" xmlns="" id="{A2EA53CF-BD2D-430B-BE5B-AE1BF8A82FA0}"/>
                      </a:ext>
                    </a:extLst>
                  </p:cNvPr>
                  <p:cNvSpPr>
                    <a:spLocks noEditPoints="1"/>
                  </p:cNvSpPr>
                  <p:nvPr/>
                </p:nvSpPr>
                <p:spPr bwMode="auto">
                  <a:xfrm>
                    <a:off x="4216" y="2289"/>
                    <a:ext cx="7" cy="9"/>
                  </a:xfrm>
                  <a:custGeom>
                    <a:avLst/>
                    <a:gdLst>
                      <a:gd name="T0" fmla="*/ 7 w 9"/>
                      <a:gd name="T1" fmla="*/ 9 h 11"/>
                      <a:gd name="T2" fmla="*/ 4 w 9"/>
                      <a:gd name="T3" fmla="*/ 6 h 11"/>
                      <a:gd name="T4" fmla="*/ 2 w 9"/>
                      <a:gd name="T5" fmla="*/ 3 h 11"/>
                      <a:gd name="T6" fmla="*/ 3 w 9"/>
                      <a:gd name="T7" fmla="*/ 2 h 11"/>
                      <a:gd name="T8" fmla="*/ 4 w 9"/>
                      <a:gd name="T9" fmla="*/ 2 h 11"/>
                      <a:gd name="T10" fmla="*/ 6 w 9"/>
                      <a:gd name="T11" fmla="*/ 6 h 11"/>
                      <a:gd name="T12" fmla="*/ 7 w 9"/>
                      <a:gd name="T13" fmla="*/ 9 h 11"/>
                      <a:gd name="T14" fmla="*/ 3 w 9"/>
                      <a:gd name="T15" fmla="*/ 0 h 11"/>
                      <a:gd name="T16" fmla="*/ 2 w 9"/>
                      <a:gd name="T17" fmla="*/ 0 h 11"/>
                      <a:gd name="T18" fmla="*/ 1 w 9"/>
                      <a:gd name="T19" fmla="*/ 2 h 11"/>
                      <a:gd name="T20" fmla="*/ 0 w 9"/>
                      <a:gd name="T21" fmla="*/ 2 h 11"/>
                      <a:gd name="T22" fmla="*/ 1 w 9"/>
                      <a:gd name="T23" fmla="*/ 2 h 11"/>
                      <a:gd name="T24" fmla="*/ 1 w 9"/>
                      <a:gd name="T25" fmla="*/ 2 h 11"/>
                      <a:gd name="T26" fmla="*/ 1 w 9"/>
                      <a:gd name="T27" fmla="*/ 3 h 11"/>
                      <a:gd name="T28" fmla="*/ 3 w 9"/>
                      <a:gd name="T29" fmla="*/ 7 h 11"/>
                      <a:gd name="T30" fmla="*/ 7 w 9"/>
                      <a:gd name="T31" fmla="*/ 11 h 11"/>
                      <a:gd name="T32" fmla="*/ 7 w 9"/>
                      <a:gd name="T33" fmla="*/ 11 h 11"/>
                      <a:gd name="T34" fmla="*/ 8 w 9"/>
                      <a:gd name="T35" fmla="*/ 11 h 11"/>
                      <a:gd name="T36" fmla="*/ 8 w 9"/>
                      <a:gd name="T37" fmla="*/ 11 h 11"/>
                      <a:gd name="T38" fmla="*/ 7 w 9"/>
                      <a:gd name="T39" fmla="*/ 6 h 11"/>
                      <a:gd name="T40" fmla="*/ 5 w 9"/>
                      <a:gd name="T41" fmla="*/ 1 h 11"/>
                      <a:gd name="T42" fmla="*/ 4 w 9"/>
                      <a:gd name="T43" fmla="*/ 0 h 11"/>
                      <a:gd name="T44" fmla="*/ 3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7" y="9"/>
                        </a:moveTo>
                        <a:cubicBezTo>
                          <a:pt x="5" y="9"/>
                          <a:pt x="5" y="7"/>
                          <a:pt x="4" y="6"/>
                        </a:cubicBezTo>
                        <a:cubicBezTo>
                          <a:pt x="2" y="4"/>
                          <a:pt x="2" y="3"/>
                          <a:pt x="2" y="3"/>
                        </a:cubicBezTo>
                        <a:cubicBezTo>
                          <a:pt x="2" y="2"/>
                          <a:pt x="3" y="2"/>
                          <a:pt x="3" y="2"/>
                        </a:cubicBezTo>
                        <a:cubicBezTo>
                          <a:pt x="3" y="2"/>
                          <a:pt x="4" y="2"/>
                          <a:pt x="4" y="2"/>
                        </a:cubicBezTo>
                        <a:cubicBezTo>
                          <a:pt x="4" y="3"/>
                          <a:pt x="5" y="5"/>
                          <a:pt x="6" y="6"/>
                        </a:cubicBezTo>
                        <a:cubicBezTo>
                          <a:pt x="7" y="8"/>
                          <a:pt x="8" y="9"/>
                          <a:pt x="7" y="9"/>
                        </a:cubicBezTo>
                        <a:close/>
                        <a:moveTo>
                          <a:pt x="3" y="0"/>
                        </a:moveTo>
                        <a:cubicBezTo>
                          <a:pt x="2" y="0"/>
                          <a:pt x="2" y="0"/>
                          <a:pt x="2" y="0"/>
                        </a:cubicBezTo>
                        <a:cubicBezTo>
                          <a:pt x="1" y="1"/>
                          <a:pt x="1" y="2"/>
                          <a:pt x="1" y="2"/>
                        </a:cubicBezTo>
                        <a:cubicBezTo>
                          <a:pt x="0" y="2"/>
                          <a:pt x="0" y="2"/>
                          <a:pt x="0" y="2"/>
                        </a:cubicBezTo>
                        <a:cubicBezTo>
                          <a:pt x="1" y="2"/>
                          <a:pt x="1" y="2"/>
                          <a:pt x="1" y="2"/>
                        </a:cubicBezTo>
                        <a:cubicBezTo>
                          <a:pt x="1" y="2"/>
                          <a:pt x="1" y="2"/>
                          <a:pt x="1" y="2"/>
                        </a:cubicBezTo>
                        <a:cubicBezTo>
                          <a:pt x="1" y="3"/>
                          <a:pt x="1" y="3"/>
                          <a:pt x="1" y="3"/>
                        </a:cubicBezTo>
                        <a:cubicBezTo>
                          <a:pt x="1" y="4"/>
                          <a:pt x="2" y="5"/>
                          <a:pt x="3" y="7"/>
                        </a:cubicBezTo>
                        <a:cubicBezTo>
                          <a:pt x="6" y="9"/>
                          <a:pt x="6" y="11"/>
                          <a:pt x="7" y="11"/>
                        </a:cubicBezTo>
                        <a:cubicBezTo>
                          <a:pt x="7" y="11"/>
                          <a:pt x="7" y="11"/>
                          <a:pt x="7" y="11"/>
                        </a:cubicBezTo>
                        <a:cubicBezTo>
                          <a:pt x="8" y="11"/>
                          <a:pt x="8" y="11"/>
                          <a:pt x="8" y="11"/>
                        </a:cubicBezTo>
                        <a:cubicBezTo>
                          <a:pt x="8" y="11"/>
                          <a:pt x="8" y="11"/>
                          <a:pt x="8" y="11"/>
                        </a:cubicBezTo>
                        <a:cubicBezTo>
                          <a:pt x="9" y="10"/>
                          <a:pt x="8" y="8"/>
                          <a:pt x="7" y="6"/>
                        </a:cubicBezTo>
                        <a:cubicBezTo>
                          <a:pt x="5" y="4"/>
                          <a:pt x="6" y="2"/>
                          <a:pt x="5" y="1"/>
                        </a:cubicBezTo>
                        <a:cubicBezTo>
                          <a:pt x="4" y="1"/>
                          <a:pt x="4" y="0"/>
                          <a:pt x="4" y="0"/>
                        </a:cubicBezTo>
                        <a:cubicBezTo>
                          <a:pt x="3" y="0"/>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89" name="Freeform 7826">
                    <a:extLst>
                      <a:ext uri="{FF2B5EF4-FFF2-40B4-BE49-F238E27FC236}">
                        <a16:creationId xmlns:a16="http://schemas.microsoft.com/office/drawing/2014/main" xmlns="" id="{E213AED2-85DB-48A4-952A-0DAB19454A82}"/>
                      </a:ext>
                    </a:extLst>
                  </p:cNvPr>
                  <p:cNvSpPr>
                    <a:spLocks/>
                  </p:cNvSpPr>
                  <p:nvPr/>
                </p:nvSpPr>
                <p:spPr bwMode="auto">
                  <a:xfrm>
                    <a:off x="4216" y="2289"/>
                    <a:ext cx="7" cy="9"/>
                  </a:xfrm>
                  <a:custGeom>
                    <a:avLst/>
                    <a:gdLst>
                      <a:gd name="T0" fmla="*/ 2 w 10"/>
                      <a:gd name="T1" fmla="*/ 0 h 12"/>
                      <a:gd name="T2" fmla="*/ 0 w 10"/>
                      <a:gd name="T3" fmla="*/ 2 h 12"/>
                      <a:gd name="T4" fmla="*/ 1 w 10"/>
                      <a:gd name="T5" fmla="*/ 2 h 12"/>
                      <a:gd name="T6" fmla="*/ 2 w 10"/>
                      <a:gd name="T7" fmla="*/ 0 h 12"/>
                      <a:gd name="T8" fmla="*/ 3 w 10"/>
                      <a:gd name="T9" fmla="*/ 0 h 12"/>
                      <a:gd name="T10" fmla="*/ 4 w 10"/>
                      <a:gd name="T11" fmla="*/ 0 h 12"/>
                      <a:gd name="T12" fmla="*/ 5 w 10"/>
                      <a:gd name="T13" fmla="*/ 1 h 12"/>
                      <a:gd name="T14" fmla="*/ 7 w 10"/>
                      <a:gd name="T15" fmla="*/ 6 h 12"/>
                      <a:gd name="T16" fmla="*/ 8 w 10"/>
                      <a:gd name="T17" fmla="*/ 11 h 12"/>
                      <a:gd name="T18" fmla="*/ 8 w 10"/>
                      <a:gd name="T19" fmla="*/ 11 h 12"/>
                      <a:gd name="T20" fmla="*/ 7 w 10"/>
                      <a:gd name="T21" fmla="*/ 11 h 12"/>
                      <a:gd name="T22" fmla="*/ 7 w 10"/>
                      <a:gd name="T23" fmla="*/ 11 h 12"/>
                      <a:gd name="T24" fmla="*/ 3 w 10"/>
                      <a:gd name="T25" fmla="*/ 7 h 12"/>
                      <a:gd name="T26" fmla="*/ 1 w 10"/>
                      <a:gd name="T27" fmla="*/ 3 h 12"/>
                      <a:gd name="T28" fmla="*/ 1 w 10"/>
                      <a:gd name="T29" fmla="*/ 2 h 12"/>
                      <a:gd name="T30" fmla="*/ 1 w 10"/>
                      <a:gd name="T31" fmla="*/ 2 h 12"/>
                      <a:gd name="T32" fmla="*/ 0 w 10"/>
                      <a:gd name="T33" fmla="*/ 2 h 12"/>
                      <a:gd name="T34" fmla="*/ 3 w 10"/>
                      <a:gd name="T35" fmla="*/ 7 h 12"/>
                      <a:gd name="T36" fmla="*/ 8 w 10"/>
                      <a:gd name="T37" fmla="*/ 12 h 12"/>
                      <a:gd name="T38" fmla="*/ 8 w 10"/>
                      <a:gd name="T39" fmla="*/ 12 h 12"/>
                      <a:gd name="T40" fmla="*/ 7 w 10"/>
                      <a:gd name="T41" fmla="*/ 6 h 12"/>
                      <a:gd name="T42" fmla="*/ 4 w 10"/>
                      <a:gd name="T43" fmla="*/ 0 h 12"/>
                      <a:gd name="T44" fmla="*/ 2 w 10"/>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2">
                        <a:moveTo>
                          <a:pt x="2" y="0"/>
                        </a:moveTo>
                        <a:cubicBezTo>
                          <a:pt x="1" y="0"/>
                          <a:pt x="0" y="2"/>
                          <a:pt x="0" y="2"/>
                        </a:cubicBezTo>
                        <a:cubicBezTo>
                          <a:pt x="1" y="2"/>
                          <a:pt x="1" y="2"/>
                          <a:pt x="1" y="2"/>
                        </a:cubicBezTo>
                        <a:cubicBezTo>
                          <a:pt x="1" y="2"/>
                          <a:pt x="1" y="1"/>
                          <a:pt x="2" y="0"/>
                        </a:cubicBezTo>
                        <a:cubicBezTo>
                          <a:pt x="2" y="0"/>
                          <a:pt x="2" y="0"/>
                          <a:pt x="3" y="0"/>
                        </a:cubicBezTo>
                        <a:cubicBezTo>
                          <a:pt x="3" y="0"/>
                          <a:pt x="3" y="0"/>
                          <a:pt x="4" y="0"/>
                        </a:cubicBezTo>
                        <a:cubicBezTo>
                          <a:pt x="4" y="0"/>
                          <a:pt x="4" y="1"/>
                          <a:pt x="5" y="1"/>
                        </a:cubicBezTo>
                        <a:cubicBezTo>
                          <a:pt x="6" y="2"/>
                          <a:pt x="5" y="4"/>
                          <a:pt x="7" y="6"/>
                        </a:cubicBezTo>
                        <a:cubicBezTo>
                          <a:pt x="8" y="8"/>
                          <a:pt x="9" y="10"/>
                          <a:pt x="8" y="11"/>
                        </a:cubicBezTo>
                        <a:cubicBezTo>
                          <a:pt x="8" y="11"/>
                          <a:pt x="8" y="11"/>
                          <a:pt x="8" y="11"/>
                        </a:cubicBezTo>
                        <a:cubicBezTo>
                          <a:pt x="7" y="11"/>
                          <a:pt x="7" y="11"/>
                          <a:pt x="7" y="11"/>
                        </a:cubicBezTo>
                        <a:cubicBezTo>
                          <a:pt x="7" y="11"/>
                          <a:pt x="7" y="11"/>
                          <a:pt x="7" y="11"/>
                        </a:cubicBezTo>
                        <a:cubicBezTo>
                          <a:pt x="6" y="11"/>
                          <a:pt x="6" y="9"/>
                          <a:pt x="3" y="7"/>
                        </a:cubicBezTo>
                        <a:cubicBezTo>
                          <a:pt x="2" y="5"/>
                          <a:pt x="1" y="4"/>
                          <a:pt x="1" y="3"/>
                        </a:cubicBezTo>
                        <a:cubicBezTo>
                          <a:pt x="1" y="2"/>
                          <a:pt x="1" y="2"/>
                          <a:pt x="1" y="2"/>
                        </a:cubicBezTo>
                        <a:cubicBezTo>
                          <a:pt x="1" y="2"/>
                          <a:pt x="1" y="2"/>
                          <a:pt x="1" y="2"/>
                        </a:cubicBezTo>
                        <a:cubicBezTo>
                          <a:pt x="0" y="2"/>
                          <a:pt x="0" y="2"/>
                          <a:pt x="0" y="2"/>
                        </a:cubicBezTo>
                        <a:cubicBezTo>
                          <a:pt x="0" y="2"/>
                          <a:pt x="0" y="3"/>
                          <a:pt x="3" y="7"/>
                        </a:cubicBezTo>
                        <a:cubicBezTo>
                          <a:pt x="6" y="10"/>
                          <a:pt x="6" y="12"/>
                          <a:pt x="8" y="12"/>
                        </a:cubicBezTo>
                        <a:cubicBezTo>
                          <a:pt x="8" y="12"/>
                          <a:pt x="8" y="12"/>
                          <a:pt x="8" y="12"/>
                        </a:cubicBezTo>
                        <a:cubicBezTo>
                          <a:pt x="10" y="11"/>
                          <a:pt x="8" y="9"/>
                          <a:pt x="7" y="6"/>
                        </a:cubicBezTo>
                        <a:cubicBezTo>
                          <a:pt x="5" y="3"/>
                          <a:pt x="7" y="1"/>
                          <a:pt x="4" y="0"/>
                        </a:cubicBezTo>
                        <a:cubicBezTo>
                          <a:pt x="3" y="0"/>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0" name="Freeform 7827">
                    <a:extLst>
                      <a:ext uri="{FF2B5EF4-FFF2-40B4-BE49-F238E27FC236}">
                        <a16:creationId xmlns:a16="http://schemas.microsoft.com/office/drawing/2014/main" xmlns="" id="{FF46E09B-66B2-42E9-B6BE-32130C21BCB3}"/>
                      </a:ext>
                    </a:extLst>
                  </p:cNvPr>
                  <p:cNvSpPr>
                    <a:spLocks/>
                  </p:cNvSpPr>
                  <p:nvPr/>
                </p:nvSpPr>
                <p:spPr bwMode="auto">
                  <a:xfrm>
                    <a:off x="4221" y="2277"/>
                    <a:ext cx="8" cy="19"/>
                  </a:xfrm>
                  <a:custGeom>
                    <a:avLst/>
                    <a:gdLst>
                      <a:gd name="T0" fmla="*/ 4 w 11"/>
                      <a:gd name="T1" fmla="*/ 0 h 26"/>
                      <a:gd name="T2" fmla="*/ 7 w 11"/>
                      <a:gd name="T3" fmla="*/ 5 h 26"/>
                      <a:gd name="T4" fmla="*/ 9 w 11"/>
                      <a:gd name="T5" fmla="*/ 15 h 26"/>
                      <a:gd name="T6" fmla="*/ 11 w 11"/>
                      <a:gd name="T7" fmla="*/ 21 h 26"/>
                      <a:gd name="T8" fmla="*/ 7 w 11"/>
                      <a:gd name="T9" fmla="*/ 23 h 26"/>
                      <a:gd name="T10" fmla="*/ 4 w 11"/>
                      <a:gd name="T11" fmla="*/ 17 h 26"/>
                      <a:gd name="T12" fmla="*/ 2 w 11"/>
                      <a:gd name="T13" fmla="*/ 7 h 26"/>
                      <a:gd name="T14" fmla="*/ 4 w 1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6">
                        <a:moveTo>
                          <a:pt x="4" y="0"/>
                        </a:moveTo>
                        <a:cubicBezTo>
                          <a:pt x="4" y="0"/>
                          <a:pt x="6" y="0"/>
                          <a:pt x="7" y="5"/>
                        </a:cubicBezTo>
                        <a:cubicBezTo>
                          <a:pt x="7" y="10"/>
                          <a:pt x="8" y="11"/>
                          <a:pt x="9" y="15"/>
                        </a:cubicBezTo>
                        <a:cubicBezTo>
                          <a:pt x="10" y="18"/>
                          <a:pt x="11" y="18"/>
                          <a:pt x="11" y="21"/>
                        </a:cubicBezTo>
                        <a:cubicBezTo>
                          <a:pt x="10" y="23"/>
                          <a:pt x="8" y="21"/>
                          <a:pt x="7" y="23"/>
                        </a:cubicBezTo>
                        <a:cubicBezTo>
                          <a:pt x="6" y="26"/>
                          <a:pt x="4" y="22"/>
                          <a:pt x="4" y="17"/>
                        </a:cubicBezTo>
                        <a:cubicBezTo>
                          <a:pt x="4" y="13"/>
                          <a:pt x="3" y="9"/>
                          <a:pt x="2" y="7"/>
                        </a:cubicBezTo>
                        <a:cubicBezTo>
                          <a:pt x="1"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1" name="Freeform 7828">
                    <a:extLst>
                      <a:ext uri="{FF2B5EF4-FFF2-40B4-BE49-F238E27FC236}">
                        <a16:creationId xmlns:a16="http://schemas.microsoft.com/office/drawing/2014/main" xmlns="" id="{168135E2-F3F6-467F-919A-97D173F8F33F}"/>
                      </a:ext>
                    </a:extLst>
                  </p:cNvPr>
                  <p:cNvSpPr>
                    <a:spLocks noEditPoints="1"/>
                  </p:cNvSpPr>
                  <p:nvPr/>
                </p:nvSpPr>
                <p:spPr bwMode="auto">
                  <a:xfrm>
                    <a:off x="4221" y="2277"/>
                    <a:ext cx="8" cy="18"/>
                  </a:xfrm>
                  <a:custGeom>
                    <a:avLst/>
                    <a:gdLst>
                      <a:gd name="T0" fmla="*/ 7 w 11"/>
                      <a:gd name="T1" fmla="*/ 24 h 25"/>
                      <a:gd name="T2" fmla="*/ 6 w 11"/>
                      <a:gd name="T3" fmla="*/ 25 h 25"/>
                      <a:gd name="T4" fmla="*/ 4 w 11"/>
                      <a:gd name="T5" fmla="*/ 19 h 25"/>
                      <a:gd name="T6" fmla="*/ 4 w 11"/>
                      <a:gd name="T7" fmla="*/ 17 h 25"/>
                      <a:gd name="T8" fmla="*/ 3 w 11"/>
                      <a:gd name="T9" fmla="*/ 14 h 25"/>
                      <a:gd name="T10" fmla="*/ 2 w 11"/>
                      <a:gd name="T11" fmla="*/ 7 h 25"/>
                      <a:gd name="T12" fmla="*/ 1 w 11"/>
                      <a:gd name="T13" fmla="*/ 4 h 25"/>
                      <a:gd name="T14" fmla="*/ 1 w 11"/>
                      <a:gd name="T15" fmla="*/ 1 h 25"/>
                      <a:gd name="T16" fmla="*/ 3 w 11"/>
                      <a:gd name="T17" fmla="*/ 0 h 25"/>
                      <a:gd name="T18" fmla="*/ 4 w 11"/>
                      <a:gd name="T19" fmla="*/ 0 h 25"/>
                      <a:gd name="T20" fmla="*/ 7 w 11"/>
                      <a:gd name="T21" fmla="*/ 4 h 25"/>
                      <a:gd name="T22" fmla="*/ 7 w 11"/>
                      <a:gd name="T23" fmla="*/ 5 h 25"/>
                      <a:gd name="T24" fmla="*/ 7 w 11"/>
                      <a:gd name="T25" fmla="*/ 8 h 25"/>
                      <a:gd name="T26" fmla="*/ 9 w 11"/>
                      <a:gd name="T27" fmla="*/ 14 h 25"/>
                      <a:gd name="T28" fmla="*/ 11 w 11"/>
                      <a:gd name="T29" fmla="*/ 19 h 25"/>
                      <a:gd name="T30" fmla="*/ 11 w 11"/>
                      <a:gd name="T31" fmla="*/ 21 h 25"/>
                      <a:gd name="T32" fmla="*/ 10 w 11"/>
                      <a:gd name="T33" fmla="*/ 22 h 25"/>
                      <a:gd name="T34" fmla="*/ 9 w 11"/>
                      <a:gd name="T35" fmla="*/ 23 h 25"/>
                      <a:gd name="T36" fmla="*/ 7 w 11"/>
                      <a:gd name="T37" fmla="*/ 24 h 25"/>
                      <a:gd name="T38" fmla="*/ 7 w 11"/>
                      <a:gd name="T39" fmla="*/ 23 h 25"/>
                      <a:gd name="T40" fmla="*/ 8 w 11"/>
                      <a:gd name="T41" fmla="*/ 22 h 25"/>
                      <a:gd name="T42" fmla="*/ 8 w 11"/>
                      <a:gd name="T43" fmla="*/ 22 h 25"/>
                      <a:gd name="T44" fmla="*/ 10 w 11"/>
                      <a:gd name="T45" fmla="*/ 22 h 25"/>
                      <a:gd name="T46" fmla="*/ 10 w 11"/>
                      <a:gd name="T47" fmla="*/ 21 h 25"/>
                      <a:gd name="T48" fmla="*/ 10 w 11"/>
                      <a:gd name="T49" fmla="*/ 19 h 25"/>
                      <a:gd name="T50" fmla="*/ 8 w 11"/>
                      <a:gd name="T51" fmla="*/ 15 h 25"/>
                      <a:gd name="T52" fmla="*/ 6 w 11"/>
                      <a:gd name="T53" fmla="*/ 8 h 25"/>
                      <a:gd name="T54" fmla="*/ 6 w 11"/>
                      <a:gd name="T55" fmla="*/ 5 h 25"/>
                      <a:gd name="T56" fmla="*/ 6 w 11"/>
                      <a:gd name="T57" fmla="*/ 4 h 25"/>
                      <a:gd name="T58" fmla="*/ 4 w 11"/>
                      <a:gd name="T59" fmla="*/ 1 h 25"/>
                      <a:gd name="T60" fmla="*/ 4 w 11"/>
                      <a:gd name="T61" fmla="*/ 0 h 25"/>
                      <a:gd name="T62" fmla="*/ 4 w 11"/>
                      <a:gd name="T63" fmla="*/ 1 h 25"/>
                      <a:gd name="T64" fmla="*/ 3 w 11"/>
                      <a:gd name="T65" fmla="*/ 1 h 25"/>
                      <a:gd name="T66" fmla="*/ 1 w 11"/>
                      <a:gd name="T67" fmla="*/ 4 h 25"/>
                      <a:gd name="T68" fmla="*/ 2 w 11"/>
                      <a:gd name="T69" fmla="*/ 7 h 25"/>
                      <a:gd name="T70" fmla="*/ 4 w 11"/>
                      <a:gd name="T71" fmla="*/ 14 h 25"/>
                      <a:gd name="T72" fmla="*/ 4 w 11"/>
                      <a:gd name="T73" fmla="*/ 17 h 25"/>
                      <a:gd name="T74" fmla="*/ 4 w 11"/>
                      <a:gd name="T75" fmla="*/ 19 h 25"/>
                      <a:gd name="T76" fmla="*/ 5 w 11"/>
                      <a:gd name="T77" fmla="*/ 22 h 25"/>
                      <a:gd name="T78" fmla="*/ 6 w 11"/>
                      <a:gd name="T79" fmla="*/ 24 h 25"/>
                      <a:gd name="T80" fmla="*/ 7 w 11"/>
                      <a:gd name="T8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25">
                        <a:moveTo>
                          <a:pt x="7" y="24"/>
                        </a:moveTo>
                        <a:cubicBezTo>
                          <a:pt x="7" y="24"/>
                          <a:pt x="7" y="25"/>
                          <a:pt x="6" y="25"/>
                        </a:cubicBezTo>
                        <a:cubicBezTo>
                          <a:pt x="5" y="25"/>
                          <a:pt x="4" y="22"/>
                          <a:pt x="4" y="19"/>
                        </a:cubicBezTo>
                        <a:cubicBezTo>
                          <a:pt x="4" y="18"/>
                          <a:pt x="4" y="18"/>
                          <a:pt x="4" y="17"/>
                        </a:cubicBezTo>
                        <a:cubicBezTo>
                          <a:pt x="3" y="16"/>
                          <a:pt x="3" y="15"/>
                          <a:pt x="3" y="14"/>
                        </a:cubicBezTo>
                        <a:cubicBezTo>
                          <a:pt x="3" y="11"/>
                          <a:pt x="2" y="9"/>
                          <a:pt x="2" y="7"/>
                        </a:cubicBezTo>
                        <a:cubicBezTo>
                          <a:pt x="1" y="7"/>
                          <a:pt x="1" y="6"/>
                          <a:pt x="1" y="4"/>
                        </a:cubicBezTo>
                        <a:cubicBezTo>
                          <a:pt x="0" y="3"/>
                          <a:pt x="1" y="2"/>
                          <a:pt x="1" y="1"/>
                        </a:cubicBezTo>
                        <a:cubicBezTo>
                          <a:pt x="1" y="1"/>
                          <a:pt x="2" y="0"/>
                          <a:pt x="3" y="0"/>
                        </a:cubicBezTo>
                        <a:cubicBezTo>
                          <a:pt x="4" y="0"/>
                          <a:pt x="4" y="0"/>
                          <a:pt x="4" y="0"/>
                        </a:cubicBezTo>
                        <a:cubicBezTo>
                          <a:pt x="4" y="0"/>
                          <a:pt x="6" y="0"/>
                          <a:pt x="7" y="4"/>
                        </a:cubicBezTo>
                        <a:cubicBezTo>
                          <a:pt x="7" y="4"/>
                          <a:pt x="7" y="5"/>
                          <a:pt x="7" y="5"/>
                        </a:cubicBezTo>
                        <a:cubicBezTo>
                          <a:pt x="7" y="6"/>
                          <a:pt x="7" y="7"/>
                          <a:pt x="7" y="8"/>
                        </a:cubicBezTo>
                        <a:cubicBezTo>
                          <a:pt x="7" y="10"/>
                          <a:pt x="8" y="12"/>
                          <a:pt x="9" y="14"/>
                        </a:cubicBezTo>
                        <a:cubicBezTo>
                          <a:pt x="10" y="17"/>
                          <a:pt x="11" y="18"/>
                          <a:pt x="11" y="19"/>
                        </a:cubicBezTo>
                        <a:cubicBezTo>
                          <a:pt x="11" y="20"/>
                          <a:pt x="11" y="20"/>
                          <a:pt x="11" y="21"/>
                        </a:cubicBezTo>
                        <a:cubicBezTo>
                          <a:pt x="11" y="22"/>
                          <a:pt x="10" y="22"/>
                          <a:pt x="10" y="22"/>
                        </a:cubicBezTo>
                        <a:cubicBezTo>
                          <a:pt x="9" y="23"/>
                          <a:pt x="9" y="22"/>
                          <a:pt x="9" y="23"/>
                        </a:cubicBezTo>
                        <a:cubicBezTo>
                          <a:pt x="8" y="23"/>
                          <a:pt x="7" y="23"/>
                          <a:pt x="7" y="24"/>
                        </a:cubicBezTo>
                        <a:close/>
                        <a:moveTo>
                          <a:pt x="7" y="23"/>
                        </a:moveTo>
                        <a:cubicBezTo>
                          <a:pt x="7" y="22"/>
                          <a:pt x="8" y="22"/>
                          <a:pt x="8" y="22"/>
                        </a:cubicBezTo>
                        <a:cubicBezTo>
                          <a:pt x="8" y="22"/>
                          <a:pt x="8" y="22"/>
                          <a:pt x="8" y="22"/>
                        </a:cubicBezTo>
                        <a:cubicBezTo>
                          <a:pt x="9" y="22"/>
                          <a:pt x="9" y="22"/>
                          <a:pt x="10" y="22"/>
                        </a:cubicBezTo>
                        <a:cubicBezTo>
                          <a:pt x="10" y="21"/>
                          <a:pt x="10" y="21"/>
                          <a:pt x="10" y="21"/>
                        </a:cubicBezTo>
                        <a:cubicBezTo>
                          <a:pt x="10" y="20"/>
                          <a:pt x="10" y="20"/>
                          <a:pt x="10" y="19"/>
                        </a:cubicBezTo>
                        <a:cubicBezTo>
                          <a:pt x="10" y="18"/>
                          <a:pt x="9" y="17"/>
                          <a:pt x="8" y="15"/>
                        </a:cubicBezTo>
                        <a:cubicBezTo>
                          <a:pt x="8" y="12"/>
                          <a:pt x="7" y="11"/>
                          <a:pt x="6" y="8"/>
                        </a:cubicBezTo>
                        <a:cubicBezTo>
                          <a:pt x="6" y="7"/>
                          <a:pt x="6" y="6"/>
                          <a:pt x="6" y="5"/>
                        </a:cubicBezTo>
                        <a:cubicBezTo>
                          <a:pt x="6" y="5"/>
                          <a:pt x="6" y="4"/>
                          <a:pt x="6" y="4"/>
                        </a:cubicBezTo>
                        <a:cubicBezTo>
                          <a:pt x="6" y="1"/>
                          <a:pt x="4" y="1"/>
                          <a:pt x="4" y="1"/>
                        </a:cubicBezTo>
                        <a:cubicBezTo>
                          <a:pt x="4" y="0"/>
                          <a:pt x="4" y="0"/>
                          <a:pt x="4" y="0"/>
                        </a:cubicBezTo>
                        <a:cubicBezTo>
                          <a:pt x="4" y="1"/>
                          <a:pt x="4" y="1"/>
                          <a:pt x="4" y="1"/>
                        </a:cubicBezTo>
                        <a:cubicBezTo>
                          <a:pt x="3" y="1"/>
                          <a:pt x="3" y="1"/>
                          <a:pt x="3" y="1"/>
                        </a:cubicBezTo>
                        <a:cubicBezTo>
                          <a:pt x="1" y="1"/>
                          <a:pt x="1" y="3"/>
                          <a:pt x="1" y="4"/>
                        </a:cubicBezTo>
                        <a:cubicBezTo>
                          <a:pt x="1" y="5"/>
                          <a:pt x="2" y="6"/>
                          <a:pt x="2" y="7"/>
                        </a:cubicBezTo>
                        <a:cubicBezTo>
                          <a:pt x="3" y="8"/>
                          <a:pt x="3" y="11"/>
                          <a:pt x="4" y="14"/>
                        </a:cubicBezTo>
                        <a:cubicBezTo>
                          <a:pt x="4" y="15"/>
                          <a:pt x="4" y="16"/>
                          <a:pt x="4" y="17"/>
                        </a:cubicBezTo>
                        <a:cubicBezTo>
                          <a:pt x="4" y="18"/>
                          <a:pt x="4" y="18"/>
                          <a:pt x="4" y="19"/>
                        </a:cubicBezTo>
                        <a:cubicBezTo>
                          <a:pt x="4" y="20"/>
                          <a:pt x="5" y="21"/>
                          <a:pt x="5" y="22"/>
                        </a:cubicBezTo>
                        <a:cubicBezTo>
                          <a:pt x="5" y="23"/>
                          <a:pt x="6" y="24"/>
                          <a:pt x="6" y="24"/>
                        </a:cubicBezTo>
                        <a:cubicBezTo>
                          <a:pt x="6" y="24"/>
                          <a:pt x="6" y="24"/>
                          <a:pt x="7"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2" name="Freeform 7829">
                    <a:extLst>
                      <a:ext uri="{FF2B5EF4-FFF2-40B4-BE49-F238E27FC236}">
                        <a16:creationId xmlns:a16="http://schemas.microsoft.com/office/drawing/2014/main" xmlns="" id="{F3F8C7B6-ED97-4C7C-9749-6DBCABE934F8}"/>
                      </a:ext>
                    </a:extLst>
                  </p:cNvPr>
                  <p:cNvSpPr>
                    <a:spLocks noEditPoints="1"/>
                  </p:cNvSpPr>
                  <p:nvPr/>
                </p:nvSpPr>
                <p:spPr bwMode="auto">
                  <a:xfrm>
                    <a:off x="4222" y="2277"/>
                    <a:ext cx="7" cy="18"/>
                  </a:xfrm>
                  <a:custGeom>
                    <a:avLst/>
                    <a:gdLst>
                      <a:gd name="T0" fmla="*/ 3 w 9"/>
                      <a:gd name="T1" fmla="*/ 3 h 23"/>
                      <a:gd name="T2" fmla="*/ 3 w 9"/>
                      <a:gd name="T3" fmla="*/ 2 h 23"/>
                      <a:gd name="T4" fmla="*/ 4 w 9"/>
                      <a:gd name="T5" fmla="*/ 2 h 23"/>
                      <a:gd name="T6" fmla="*/ 4 w 9"/>
                      <a:gd name="T7" fmla="*/ 2 h 23"/>
                      <a:gd name="T8" fmla="*/ 5 w 9"/>
                      <a:gd name="T9" fmla="*/ 6 h 23"/>
                      <a:gd name="T10" fmla="*/ 6 w 9"/>
                      <a:gd name="T11" fmla="*/ 12 h 23"/>
                      <a:gd name="T12" fmla="*/ 8 w 9"/>
                      <a:gd name="T13" fmla="*/ 19 h 23"/>
                      <a:gd name="T14" fmla="*/ 8 w 9"/>
                      <a:gd name="T15" fmla="*/ 19 h 23"/>
                      <a:gd name="T16" fmla="*/ 7 w 9"/>
                      <a:gd name="T17" fmla="*/ 19 h 23"/>
                      <a:gd name="T18" fmla="*/ 7 w 9"/>
                      <a:gd name="T19" fmla="*/ 18 h 23"/>
                      <a:gd name="T20" fmla="*/ 6 w 9"/>
                      <a:gd name="T21" fmla="*/ 19 h 23"/>
                      <a:gd name="T22" fmla="*/ 5 w 9"/>
                      <a:gd name="T23" fmla="*/ 21 h 23"/>
                      <a:gd name="T24" fmla="*/ 4 w 9"/>
                      <a:gd name="T25" fmla="*/ 17 h 23"/>
                      <a:gd name="T26" fmla="*/ 2 w 9"/>
                      <a:gd name="T27" fmla="*/ 7 h 23"/>
                      <a:gd name="T28" fmla="*/ 1 w 9"/>
                      <a:gd name="T29" fmla="*/ 3 h 23"/>
                      <a:gd name="T30" fmla="*/ 2 w 9"/>
                      <a:gd name="T31" fmla="*/ 2 h 23"/>
                      <a:gd name="T32" fmla="*/ 3 w 9"/>
                      <a:gd name="T33" fmla="*/ 3 h 23"/>
                      <a:gd name="T34" fmla="*/ 4 w 9"/>
                      <a:gd name="T35" fmla="*/ 0 h 23"/>
                      <a:gd name="T36" fmla="*/ 3 w 9"/>
                      <a:gd name="T37" fmla="*/ 0 h 23"/>
                      <a:gd name="T38" fmla="*/ 3 w 9"/>
                      <a:gd name="T39" fmla="*/ 0 h 23"/>
                      <a:gd name="T40" fmla="*/ 3 w 9"/>
                      <a:gd name="T41" fmla="*/ 0 h 23"/>
                      <a:gd name="T42" fmla="*/ 2 w 9"/>
                      <a:gd name="T43" fmla="*/ 0 h 23"/>
                      <a:gd name="T44" fmla="*/ 2 w 9"/>
                      <a:gd name="T45" fmla="*/ 0 h 23"/>
                      <a:gd name="T46" fmla="*/ 0 w 9"/>
                      <a:gd name="T47" fmla="*/ 2 h 23"/>
                      <a:gd name="T48" fmla="*/ 0 w 9"/>
                      <a:gd name="T49" fmla="*/ 2 h 23"/>
                      <a:gd name="T50" fmla="*/ 0 w 9"/>
                      <a:gd name="T51" fmla="*/ 3 h 23"/>
                      <a:gd name="T52" fmla="*/ 1 w 9"/>
                      <a:gd name="T53" fmla="*/ 6 h 23"/>
                      <a:gd name="T54" fmla="*/ 3 w 9"/>
                      <a:gd name="T55" fmla="*/ 13 h 23"/>
                      <a:gd name="T56" fmla="*/ 3 w 9"/>
                      <a:gd name="T57" fmla="*/ 16 h 23"/>
                      <a:gd name="T58" fmla="*/ 3 w 9"/>
                      <a:gd name="T59" fmla="*/ 18 h 23"/>
                      <a:gd name="T60" fmla="*/ 4 w 9"/>
                      <a:gd name="T61" fmla="*/ 21 h 23"/>
                      <a:gd name="T62" fmla="*/ 5 w 9"/>
                      <a:gd name="T63" fmla="*/ 23 h 23"/>
                      <a:gd name="T64" fmla="*/ 6 w 9"/>
                      <a:gd name="T65" fmla="*/ 21 h 23"/>
                      <a:gd name="T66" fmla="*/ 7 w 9"/>
                      <a:gd name="T67" fmla="*/ 20 h 23"/>
                      <a:gd name="T68" fmla="*/ 8 w 9"/>
                      <a:gd name="T69" fmla="*/ 21 h 23"/>
                      <a:gd name="T70" fmla="*/ 9 w 9"/>
                      <a:gd name="T71" fmla="*/ 21 h 23"/>
                      <a:gd name="T72" fmla="*/ 9 w 9"/>
                      <a:gd name="T73" fmla="*/ 20 h 23"/>
                      <a:gd name="T74" fmla="*/ 9 w 9"/>
                      <a:gd name="T75" fmla="*/ 18 h 23"/>
                      <a:gd name="T76" fmla="*/ 7 w 9"/>
                      <a:gd name="T77" fmla="*/ 14 h 23"/>
                      <a:gd name="T78" fmla="*/ 5 w 9"/>
                      <a:gd name="T79" fmla="*/ 7 h 23"/>
                      <a:gd name="T80" fmla="*/ 5 w 9"/>
                      <a:gd name="T81" fmla="*/ 4 h 23"/>
                      <a:gd name="T82" fmla="*/ 5 w 9"/>
                      <a:gd name="T83" fmla="*/ 3 h 23"/>
                      <a:gd name="T84" fmla="*/ 4 w 9"/>
                      <a:gd name="T8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3">
                        <a:moveTo>
                          <a:pt x="3" y="3"/>
                        </a:moveTo>
                        <a:cubicBezTo>
                          <a:pt x="3" y="2"/>
                          <a:pt x="3" y="2"/>
                          <a:pt x="3" y="2"/>
                        </a:cubicBezTo>
                        <a:cubicBezTo>
                          <a:pt x="4" y="2"/>
                          <a:pt x="4" y="2"/>
                          <a:pt x="4" y="2"/>
                        </a:cubicBezTo>
                        <a:cubicBezTo>
                          <a:pt x="4" y="2"/>
                          <a:pt x="4" y="2"/>
                          <a:pt x="4" y="2"/>
                        </a:cubicBezTo>
                        <a:cubicBezTo>
                          <a:pt x="4" y="2"/>
                          <a:pt x="5" y="3"/>
                          <a:pt x="5" y="6"/>
                        </a:cubicBezTo>
                        <a:cubicBezTo>
                          <a:pt x="5" y="8"/>
                          <a:pt x="5" y="10"/>
                          <a:pt x="6" y="12"/>
                        </a:cubicBezTo>
                        <a:cubicBezTo>
                          <a:pt x="7" y="14"/>
                          <a:pt x="9" y="17"/>
                          <a:pt x="8" y="19"/>
                        </a:cubicBezTo>
                        <a:cubicBezTo>
                          <a:pt x="8" y="19"/>
                          <a:pt x="8" y="19"/>
                          <a:pt x="8" y="19"/>
                        </a:cubicBezTo>
                        <a:cubicBezTo>
                          <a:pt x="7" y="19"/>
                          <a:pt x="7" y="19"/>
                          <a:pt x="7" y="19"/>
                        </a:cubicBezTo>
                        <a:cubicBezTo>
                          <a:pt x="7" y="18"/>
                          <a:pt x="7" y="18"/>
                          <a:pt x="7" y="18"/>
                        </a:cubicBezTo>
                        <a:cubicBezTo>
                          <a:pt x="6" y="18"/>
                          <a:pt x="6" y="19"/>
                          <a:pt x="6" y="19"/>
                        </a:cubicBezTo>
                        <a:cubicBezTo>
                          <a:pt x="6" y="20"/>
                          <a:pt x="5" y="21"/>
                          <a:pt x="5" y="21"/>
                        </a:cubicBezTo>
                        <a:cubicBezTo>
                          <a:pt x="4" y="21"/>
                          <a:pt x="4" y="19"/>
                          <a:pt x="4" y="17"/>
                        </a:cubicBezTo>
                        <a:cubicBezTo>
                          <a:pt x="4" y="15"/>
                          <a:pt x="3" y="8"/>
                          <a:pt x="2" y="7"/>
                        </a:cubicBezTo>
                        <a:cubicBezTo>
                          <a:pt x="2" y="6"/>
                          <a:pt x="1" y="4"/>
                          <a:pt x="1" y="3"/>
                        </a:cubicBezTo>
                        <a:cubicBezTo>
                          <a:pt x="2" y="2"/>
                          <a:pt x="2" y="2"/>
                          <a:pt x="2" y="2"/>
                        </a:cubicBezTo>
                        <a:cubicBezTo>
                          <a:pt x="2" y="2"/>
                          <a:pt x="2" y="2"/>
                          <a:pt x="3" y="3"/>
                        </a:cubicBezTo>
                        <a:close/>
                        <a:moveTo>
                          <a:pt x="4" y="0"/>
                        </a:move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1" y="0"/>
                          <a:pt x="1" y="1"/>
                          <a:pt x="0" y="2"/>
                        </a:cubicBezTo>
                        <a:cubicBezTo>
                          <a:pt x="0" y="2"/>
                          <a:pt x="0" y="2"/>
                          <a:pt x="0" y="2"/>
                        </a:cubicBezTo>
                        <a:cubicBezTo>
                          <a:pt x="0" y="2"/>
                          <a:pt x="0" y="3"/>
                          <a:pt x="0" y="3"/>
                        </a:cubicBezTo>
                        <a:cubicBezTo>
                          <a:pt x="0" y="4"/>
                          <a:pt x="1" y="5"/>
                          <a:pt x="1" y="6"/>
                        </a:cubicBezTo>
                        <a:cubicBezTo>
                          <a:pt x="2" y="7"/>
                          <a:pt x="2" y="10"/>
                          <a:pt x="3" y="13"/>
                        </a:cubicBezTo>
                        <a:cubicBezTo>
                          <a:pt x="3" y="14"/>
                          <a:pt x="3" y="15"/>
                          <a:pt x="3" y="16"/>
                        </a:cubicBezTo>
                        <a:cubicBezTo>
                          <a:pt x="3" y="17"/>
                          <a:pt x="3" y="17"/>
                          <a:pt x="3" y="18"/>
                        </a:cubicBezTo>
                        <a:cubicBezTo>
                          <a:pt x="3" y="19"/>
                          <a:pt x="4" y="20"/>
                          <a:pt x="4" y="21"/>
                        </a:cubicBezTo>
                        <a:cubicBezTo>
                          <a:pt x="4" y="22"/>
                          <a:pt x="4" y="22"/>
                          <a:pt x="5" y="23"/>
                        </a:cubicBezTo>
                        <a:cubicBezTo>
                          <a:pt x="5" y="22"/>
                          <a:pt x="5" y="21"/>
                          <a:pt x="6" y="21"/>
                        </a:cubicBezTo>
                        <a:cubicBezTo>
                          <a:pt x="7" y="20"/>
                          <a:pt x="7" y="20"/>
                          <a:pt x="7" y="20"/>
                        </a:cubicBezTo>
                        <a:cubicBezTo>
                          <a:pt x="8" y="20"/>
                          <a:pt x="8" y="20"/>
                          <a:pt x="8" y="21"/>
                        </a:cubicBezTo>
                        <a:cubicBezTo>
                          <a:pt x="9" y="21"/>
                          <a:pt x="9" y="21"/>
                          <a:pt x="9" y="21"/>
                        </a:cubicBezTo>
                        <a:cubicBezTo>
                          <a:pt x="9" y="20"/>
                          <a:pt x="9" y="20"/>
                          <a:pt x="9" y="20"/>
                        </a:cubicBezTo>
                        <a:cubicBezTo>
                          <a:pt x="9" y="19"/>
                          <a:pt x="9" y="19"/>
                          <a:pt x="9" y="18"/>
                        </a:cubicBezTo>
                        <a:cubicBezTo>
                          <a:pt x="9" y="17"/>
                          <a:pt x="8" y="16"/>
                          <a:pt x="7" y="14"/>
                        </a:cubicBezTo>
                        <a:cubicBezTo>
                          <a:pt x="7" y="11"/>
                          <a:pt x="6" y="10"/>
                          <a:pt x="5" y="7"/>
                        </a:cubicBezTo>
                        <a:cubicBezTo>
                          <a:pt x="5" y="6"/>
                          <a:pt x="5" y="5"/>
                          <a:pt x="5" y="4"/>
                        </a:cubicBezTo>
                        <a:cubicBezTo>
                          <a:pt x="5" y="4"/>
                          <a:pt x="5" y="3"/>
                          <a:pt x="5" y="3"/>
                        </a:cubicBezTo>
                        <a:cubicBezTo>
                          <a:pt x="5" y="1"/>
                          <a:pt x="4" y="0"/>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3" name="Freeform 7830">
                    <a:extLst>
                      <a:ext uri="{FF2B5EF4-FFF2-40B4-BE49-F238E27FC236}">
                        <a16:creationId xmlns:a16="http://schemas.microsoft.com/office/drawing/2014/main" xmlns="" id="{4E7131ED-E16C-4316-B23A-71F54A7DD101}"/>
                      </a:ext>
                    </a:extLst>
                  </p:cNvPr>
                  <p:cNvSpPr>
                    <a:spLocks noEditPoints="1"/>
                  </p:cNvSpPr>
                  <p:nvPr/>
                </p:nvSpPr>
                <p:spPr bwMode="auto">
                  <a:xfrm>
                    <a:off x="4222" y="2277"/>
                    <a:ext cx="7" cy="18"/>
                  </a:xfrm>
                  <a:custGeom>
                    <a:avLst/>
                    <a:gdLst>
                      <a:gd name="T0" fmla="*/ 5 w 10"/>
                      <a:gd name="T1" fmla="*/ 23 h 23"/>
                      <a:gd name="T2" fmla="*/ 5 w 10"/>
                      <a:gd name="T3" fmla="*/ 23 h 23"/>
                      <a:gd name="T4" fmla="*/ 0 w 10"/>
                      <a:gd name="T5" fmla="*/ 2 h 23"/>
                      <a:gd name="T6" fmla="*/ 0 w 10"/>
                      <a:gd name="T7" fmla="*/ 2 h 23"/>
                      <a:gd name="T8" fmla="*/ 1 w 10"/>
                      <a:gd name="T9" fmla="*/ 6 h 23"/>
                      <a:gd name="T10" fmla="*/ 3 w 10"/>
                      <a:gd name="T11" fmla="*/ 16 h 23"/>
                      <a:gd name="T12" fmla="*/ 4 w 10"/>
                      <a:gd name="T13" fmla="*/ 23 h 23"/>
                      <a:gd name="T14" fmla="*/ 5 w 10"/>
                      <a:gd name="T15" fmla="*/ 23 h 23"/>
                      <a:gd name="T16" fmla="*/ 5 w 10"/>
                      <a:gd name="T17" fmla="*/ 23 h 23"/>
                      <a:gd name="T18" fmla="*/ 4 w 10"/>
                      <a:gd name="T19" fmla="*/ 21 h 23"/>
                      <a:gd name="T20" fmla="*/ 3 w 10"/>
                      <a:gd name="T21" fmla="*/ 18 h 23"/>
                      <a:gd name="T22" fmla="*/ 3 w 10"/>
                      <a:gd name="T23" fmla="*/ 16 h 23"/>
                      <a:gd name="T24" fmla="*/ 3 w 10"/>
                      <a:gd name="T25" fmla="*/ 13 h 23"/>
                      <a:gd name="T26" fmla="*/ 1 w 10"/>
                      <a:gd name="T27" fmla="*/ 6 h 23"/>
                      <a:gd name="T28" fmla="*/ 0 w 10"/>
                      <a:gd name="T29" fmla="*/ 3 h 23"/>
                      <a:gd name="T30" fmla="*/ 0 w 10"/>
                      <a:gd name="T31" fmla="*/ 2 h 23"/>
                      <a:gd name="T32" fmla="*/ 4 w 10"/>
                      <a:gd name="T33" fmla="*/ 0 h 23"/>
                      <a:gd name="T34" fmla="*/ 4 w 10"/>
                      <a:gd name="T35" fmla="*/ 0 h 23"/>
                      <a:gd name="T36" fmla="*/ 5 w 10"/>
                      <a:gd name="T37" fmla="*/ 3 h 23"/>
                      <a:gd name="T38" fmla="*/ 5 w 10"/>
                      <a:gd name="T39" fmla="*/ 4 h 23"/>
                      <a:gd name="T40" fmla="*/ 5 w 10"/>
                      <a:gd name="T41" fmla="*/ 7 h 23"/>
                      <a:gd name="T42" fmla="*/ 7 w 10"/>
                      <a:gd name="T43" fmla="*/ 14 h 23"/>
                      <a:gd name="T44" fmla="*/ 9 w 10"/>
                      <a:gd name="T45" fmla="*/ 18 h 23"/>
                      <a:gd name="T46" fmla="*/ 9 w 10"/>
                      <a:gd name="T47" fmla="*/ 20 h 23"/>
                      <a:gd name="T48" fmla="*/ 9 w 10"/>
                      <a:gd name="T49" fmla="*/ 21 h 23"/>
                      <a:gd name="T50" fmla="*/ 8 w 10"/>
                      <a:gd name="T51" fmla="*/ 21 h 23"/>
                      <a:gd name="T52" fmla="*/ 9 w 10"/>
                      <a:gd name="T53" fmla="*/ 21 h 23"/>
                      <a:gd name="T54" fmla="*/ 10 w 10"/>
                      <a:gd name="T55" fmla="*/ 20 h 23"/>
                      <a:gd name="T56" fmla="*/ 8 w 10"/>
                      <a:gd name="T57" fmla="*/ 14 h 23"/>
                      <a:gd name="T58" fmla="*/ 6 w 10"/>
                      <a:gd name="T59" fmla="*/ 4 h 23"/>
                      <a:gd name="T60" fmla="*/ 4 w 10"/>
                      <a:gd name="T6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3">
                        <a:moveTo>
                          <a:pt x="5" y="23"/>
                        </a:moveTo>
                        <a:cubicBezTo>
                          <a:pt x="5" y="23"/>
                          <a:pt x="5" y="23"/>
                          <a:pt x="5" y="23"/>
                        </a:cubicBezTo>
                        <a:moveTo>
                          <a:pt x="0" y="2"/>
                        </a:moveTo>
                        <a:cubicBezTo>
                          <a:pt x="0" y="2"/>
                          <a:pt x="0" y="2"/>
                          <a:pt x="0" y="2"/>
                        </a:cubicBezTo>
                        <a:cubicBezTo>
                          <a:pt x="0" y="4"/>
                          <a:pt x="0" y="5"/>
                          <a:pt x="1" y="6"/>
                        </a:cubicBezTo>
                        <a:cubicBezTo>
                          <a:pt x="2" y="8"/>
                          <a:pt x="3" y="12"/>
                          <a:pt x="3" y="16"/>
                        </a:cubicBezTo>
                        <a:cubicBezTo>
                          <a:pt x="3" y="19"/>
                          <a:pt x="4" y="22"/>
                          <a:pt x="4" y="23"/>
                        </a:cubicBezTo>
                        <a:cubicBezTo>
                          <a:pt x="5" y="23"/>
                          <a:pt x="5" y="23"/>
                          <a:pt x="5" y="23"/>
                        </a:cubicBezTo>
                        <a:cubicBezTo>
                          <a:pt x="5" y="23"/>
                          <a:pt x="5" y="23"/>
                          <a:pt x="5" y="23"/>
                        </a:cubicBezTo>
                        <a:cubicBezTo>
                          <a:pt x="4" y="22"/>
                          <a:pt x="4" y="22"/>
                          <a:pt x="4" y="21"/>
                        </a:cubicBezTo>
                        <a:cubicBezTo>
                          <a:pt x="4" y="20"/>
                          <a:pt x="3" y="19"/>
                          <a:pt x="3" y="18"/>
                        </a:cubicBezTo>
                        <a:cubicBezTo>
                          <a:pt x="3" y="17"/>
                          <a:pt x="3" y="17"/>
                          <a:pt x="3" y="16"/>
                        </a:cubicBezTo>
                        <a:cubicBezTo>
                          <a:pt x="3" y="15"/>
                          <a:pt x="3" y="14"/>
                          <a:pt x="3" y="13"/>
                        </a:cubicBezTo>
                        <a:cubicBezTo>
                          <a:pt x="2" y="10"/>
                          <a:pt x="2" y="7"/>
                          <a:pt x="1" y="6"/>
                        </a:cubicBezTo>
                        <a:cubicBezTo>
                          <a:pt x="1" y="5"/>
                          <a:pt x="0" y="4"/>
                          <a:pt x="0" y="3"/>
                        </a:cubicBezTo>
                        <a:cubicBezTo>
                          <a:pt x="0" y="3"/>
                          <a:pt x="0" y="2"/>
                          <a:pt x="0" y="2"/>
                        </a:cubicBezTo>
                        <a:close/>
                        <a:moveTo>
                          <a:pt x="4" y="0"/>
                        </a:moveTo>
                        <a:cubicBezTo>
                          <a:pt x="4" y="0"/>
                          <a:pt x="4" y="0"/>
                          <a:pt x="4" y="0"/>
                        </a:cubicBezTo>
                        <a:cubicBezTo>
                          <a:pt x="4" y="0"/>
                          <a:pt x="5" y="1"/>
                          <a:pt x="5" y="3"/>
                        </a:cubicBezTo>
                        <a:cubicBezTo>
                          <a:pt x="5" y="3"/>
                          <a:pt x="5" y="4"/>
                          <a:pt x="5" y="4"/>
                        </a:cubicBezTo>
                        <a:cubicBezTo>
                          <a:pt x="5" y="5"/>
                          <a:pt x="5" y="6"/>
                          <a:pt x="5" y="7"/>
                        </a:cubicBezTo>
                        <a:cubicBezTo>
                          <a:pt x="6" y="10"/>
                          <a:pt x="7" y="11"/>
                          <a:pt x="7" y="14"/>
                        </a:cubicBezTo>
                        <a:cubicBezTo>
                          <a:pt x="8" y="16"/>
                          <a:pt x="9" y="17"/>
                          <a:pt x="9" y="18"/>
                        </a:cubicBezTo>
                        <a:cubicBezTo>
                          <a:pt x="9" y="19"/>
                          <a:pt x="9" y="19"/>
                          <a:pt x="9" y="20"/>
                        </a:cubicBezTo>
                        <a:cubicBezTo>
                          <a:pt x="9" y="20"/>
                          <a:pt x="9" y="20"/>
                          <a:pt x="9" y="21"/>
                        </a:cubicBezTo>
                        <a:cubicBezTo>
                          <a:pt x="8" y="21"/>
                          <a:pt x="8" y="21"/>
                          <a:pt x="8" y="21"/>
                        </a:cubicBezTo>
                        <a:cubicBezTo>
                          <a:pt x="9" y="21"/>
                          <a:pt x="9" y="21"/>
                          <a:pt x="9" y="21"/>
                        </a:cubicBezTo>
                        <a:cubicBezTo>
                          <a:pt x="9" y="21"/>
                          <a:pt x="9" y="20"/>
                          <a:pt x="10" y="20"/>
                        </a:cubicBezTo>
                        <a:cubicBezTo>
                          <a:pt x="10" y="17"/>
                          <a:pt x="9" y="17"/>
                          <a:pt x="8" y="14"/>
                        </a:cubicBezTo>
                        <a:cubicBezTo>
                          <a:pt x="7" y="10"/>
                          <a:pt x="6" y="9"/>
                          <a:pt x="6" y="4"/>
                        </a:cubicBezTo>
                        <a:cubicBezTo>
                          <a:pt x="6" y="1"/>
                          <a:pt x="5" y="0"/>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4" name="Freeform 7831">
                    <a:extLst>
                      <a:ext uri="{FF2B5EF4-FFF2-40B4-BE49-F238E27FC236}">
                        <a16:creationId xmlns:a16="http://schemas.microsoft.com/office/drawing/2014/main" xmlns="" id="{882FA4DD-B0CB-4AA5-8DE1-9CDE988AE94C}"/>
                      </a:ext>
                    </a:extLst>
                  </p:cNvPr>
                  <p:cNvSpPr>
                    <a:spLocks/>
                  </p:cNvSpPr>
                  <p:nvPr/>
                </p:nvSpPr>
                <p:spPr bwMode="auto">
                  <a:xfrm>
                    <a:off x="4223" y="2280"/>
                    <a:ext cx="5" cy="12"/>
                  </a:xfrm>
                  <a:custGeom>
                    <a:avLst/>
                    <a:gdLst>
                      <a:gd name="T0" fmla="*/ 1 w 6"/>
                      <a:gd name="T1" fmla="*/ 1 h 16"/>
                      <a:gd name="T2" fmla="*/ 2 w 6"/>
                      <a:gd name="T3" fmla="*/ 3 h 16"/>
                      <a:gd name="T4" fmla="*/ 5 w 6"/>
                      <a:gd name="T5" fmla="*/ 12 h 16"/>
                      <a:gd name="T6" fmla="*/ 4 w 6"/>
                      <a:gd name="T7" fmla="*/ 14 h 16"/>
                      <a:gd name="T8" fmla="*/ 3 w 6"/>
                      <a:gd name="T9" fmla="*/ 14 h 16"/>
                      <a:gd name="T10" fmla="*/ 2 w 6"/>
                      <a:gd name="T11" fmla="*/ 5 h 16"/>
                      <a:gd name="T12" fmla="*/ 1 w 6"/>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1" y="1"/>
                        </a:moveTo>
                        <a:cubicBezTo>
                          <a:pt x="1" y="1"/>
                          <a:pt x="2" y="1"/>
                          <a:pt x="2" y="3"/>
                        </a:cubicBezTo>
                        <a:cubicBezTo>
                          <a:pt x="3" y="6"/>
                          <a:pt x="4" y="10"/>
                          <a:pt x="5" y="12"/>
                        </a:cubicBezTo>
                        <a:cubicBezTo>
                          <a:pt x="6" y="14"/>
                          <a:pt x="5" y="14"/>
                          <a:pt x="4" y="14"/>
                        </a:cubicBezTo>
                        <a:cubicBezTo>
                          <a:pt x="4" y="14"/>
                          <a:pt x="4" y="16"/>
                          <a:pt x="3" y="14"/>
                        </a:cubicBezTo>
                        <a:cubicBezTo>
                          <a:pt x="3" y="13"/>
                          <a:pt x="2" y="5"/>
                          <a:pt x="2" y="5"/>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5" name="Freeform 7832">
                    <a:extLst>
                      <a:ext uri="{FF2B5EF4-FFF2-40B4-BE49-F238E27FC236}">
                        <a16:creationId xmlns:a16="http://schemas.microsoft.com/office/drawing/2014/main" xmlns="" id="{2ECFC345-689A-4897-B780-6A3EBB293E7D}"/>
                      </a:ext>
                    </a:extLst>
                  </p:cNvPr>
                  <p:cNvSpPr>
                    <a:spLocks/>
                  </p:cNvSpPr>
                  <p:nvPr/>
                </p:nvSpPr>
                <p:spPr bwMode="auto">
                  <a:xfrm>
                    <a:off x="4218" y="2262"/>
                    <a:ext cx="7" cy="18"/>
                  </a:xfrm>
                  <a:custGeom>
                    <a:avLst/>
                    <a:gdLst>
                      <a:gd name="T0" fmla="*/ 4 w 10"/>
                      <a:gd name="T1" fmla="*/ 0 h 25"/>
                      <a:gd name="T2" fmla="*/ 6 w 10"/>
                      <a:gd name="T3" fmla="*/ 4 h 25"/>
                      <a:gd name="T4" fmla="*/ 8 w 10"/>
                      <a:gd name="T5" fmla="*/ 14 h 25"/>
                      <a:gd name="T6" fmla="*/ 10 w 10"/>
                      <a:gd name="T7" fmla="*/ 20 h 25"/>
                      <a:gd name="T8" fmla="*/ 8 w 10"/>
                      <a:gd name="T9" fmla="*/ 21 h 25"/>
                      <a:gd name="T10" fmla="*/ 6 w 10"/>
                      <a:gd name="T11" fmla="*/ 22 h 25"/>
                      <a:gd name="T12" fmla="*/ 3 w 10"/>
                      <a:gd name="T13" fmla="*/ 16 h 25"/>
                      <a:gd name="T14" fmla="*/ 1 w 10"/>
                      <a:gd name="T15" fmla="*/ 6 h 25"/>
                      <a:gd name="T16" fmla="*/ 4 w 10"/>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
                        <a:moveTo>
                          <a:pt x="4" y="0"/>
                        </a:moveTo>
                        <a:cubicBezTo>
                          <a:pt x="4" y="0"/>
                          <a:pt x="7" y="0"/>
                          <a:pt x="6" y="4"/>
                        </a:cubicBezTo>
                        <a:cubicBezTo>
                          <a:pt x="6" y="9"/>
                          <a:pt x="7" y="10"/>
                          <a:pt x="8" y="14"/>
                        </a:cubicBezTo>
                        <a:cubicBezTo>
                          <a:pt x="9" y="17"/>
                          <a:pt x="10" y="17"/>
                          <a:pt x="10" y="20"/>
                        </a:cubicBezTo>
                        <a:cubicBezTo>
                          <a:pt x="10" y="21"/>
                          <a:pt x="9" y="21"/>
                          <a:pt x="8" y="21"/>
                        </a:cubicBezTo>
                        <a:cubicBezTo>
                          <a:pt x="8" y="21"/>
                          <a:pt x="7" y="21"/>
                          <a:pt x="6" y="22"/>
                        </a:cubicBezTo>
                        <a:cubicBezTo>
                          <a:pt x="5" y="25"/>
                          <a:pt x="3" y="20"/>
                          <a:pt x="3" y="16"/>
                        </a:cubicBezTo>
                        <a:cubicBezTo>
                          <a:pt x="3" y="12"/>
                          <a:pt x="2" y="8"/>
                          <a:pt x="1" y="6"/>
                        </a:cubicBezTo>
                        <a:cubicBezTo>
                          <a:pt x="0" y="5"/>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6" name="Freeform 7833">
                    <a:extLst>
                      <a:ext uri="{FF2B5EF4-FFF2-40B4-BE49-F238E27FC236}">
                        <a16:creationId xmlns:a16="http://schemas.microsoft.com/office/drawing/2014/main" xmlns="" id="{EA7FE0DA-C4E5-493A-96A9-1873EDE650E3}"/>
                      </a:ext>
                    </a:extLst>
                  </p:cNvPr>
                  <p:cNvSpPr>
                    <a:spLocks noEditPoints="1"/>
                  </p:cNvSpPr>
                  <p:nvPr/>
                </p:nvSpPr>
                <p:spPr bwMode="auto">
                  <a:xfrm>
                    <a:off x="4218" y="2261"/>
                    <a:ext cx="7" cy="18"/>
                  </a:xfrm>
                  <a:custGeom>
                    <a:avLst/>
                    <a:gdLst>
                      <a:gd name="T0" fmla="*/ 6 w 10"/>
                      <a:gd name="T1" fmla="*/ 24 h 24"/>
                      <a:gd name="T2" fmla="*/ 5 w 10"/>
                      <a:gd name="T3" fmla="*/ 24 h 24"/>
                      <a:gd name="T4" fmla="*/ 3 w 10"/>
                      <a:gd name="T5" fmla="*/ 18 h 24"/>
                      <a:gd name="T6" fmla="*/ 3 w 10"/>
                      <a:gd name="T7" fmla="*/ 17 h 24"/>
                      <a:gd name="T8" fmla="*/ 3 w 10"/>
                      <a:gd name="T9" fmla="*/ 14 h 24"/>
                      <a:gd name="T10" fmla="*/ 1 w 10"/>
                      <a:gd name="T11" fmla="*/ 8 h 24"/>
                      <a:gd name="T12" fmla="*/ 0 w 10"/>
                      <a:gd name="T13" fmla="*/ 5 h 24"/>
                      <a:gd name="T14" fmla="*/ 1 w 10"/>
                      <a:gd name="T15" fmla="*/ 2 h 24"/>
                      <a:gd name="T16" fmla="*/ 3 w 10"/>
                      <a:gd name="T17" fmla="*/ 0 h 24"/>
                      <a:gd name="T18" fmla="*/ 4 w 10"/>
                      <a:gd name="T19" fmla="*/ 0 h 24"/>
                      <a:gd name="T20" fmla="*/ 7 w 10"/>
                      <a:gd name="T21" fmla="*/ 4 h 24"/>
                      <a:gd name="T22" fmla="*/ 7 w 10"/>
                      <a:gd name="T23" fmla="*/ 5 h 24"/>
                      <a:gd name="T24" fmla="*/ 7 w 10"/>
                      <a:gd name="T25" fmla="*/ 8 h 24"/>
                      <a:gd name="T26" fmla="*/ 9 w 10"/>
                      <a:gd name="T27" fmla="*/ 14 h 24"/>
                      <a:gd name="T28" fmla="*/ 10 w 10"/>
                      <a:gd name="T29" fmla="*/ 19 h 24"/>
                      <a:gd name="T30" fmla="*/ 10 w 10"/>
                      <a:gd name="T31" fmla="*/ 21 h 24"/>
                      <a:gd name="T32" fmla="*/ 9 w 10"/>
                      <a:gd name="T33" fmla="*/ 22 h 24"/>
                      <a:gd name="T34" fmla="*/ 9 w 10"/>
                      <a:gd name="T35" fmla="*/ 22 h 24"/>
                      <a:gd name="T36" fmla="*/ 8 w 10"/>
                      <a:gd name="T37" fmla="*/ 22 h 24"/>
                      <a:gd name="T38" fmla="*/ 6 w 10"/>
                      <a:gd name="T39" fmla="*/ 24 h 24"/>
                      <a:gd name="T40" fmla="*/ 6 w 10"/>
                      <a:gd name="T41" fmla="*/ 23 h 24"/>
                      <a:gd name="T42" fmla="*/ 8 w 10"/>
                      <a:gd name="T43" fmla="*/ 22 h 24"/>
                      <a:gd name="T44" fmla="*/ 8 w 10"/>
                      <a:gd name="T45" fmla="*/ 22 h 24"/>
                      <a:gd name="T46" fmla="*/ 8 w 10"/>
                      <a:gd name="T47" fmla="*/ 22 h 24"/>
                      <a:gd name="T48" fmla="*/ 9 w 10"/>
                      <a:gd name="T49" fmla="*/ 22 h 24"/>
                      <a:gd name="T50" fmla="*/ 10 w 10"/>
                      <a:gd name="T51" fmla="*/ 21 h 24"/>
                      <a:gd name="T52" fmla="*/ 10 w 10"/>
                      <a:gd name="T53" fmla="*/ 19 h 24"/>
                      <a:gd name="T54" fmla="*/ 8 w 10"/>
                      <a:gd name="T55" fmla="*/ 15 h 24"/>
                      <a:gd name="T56" fmla="*/ 6 w 10"/>
                      <a:gd name="T57" fmla="*/ 8 h 24"/>
                      <a:gd name="T58" fmla="*/ 6 w 10"/>
                      <a:gd name="T59" fmla="*/ 5 h 24"/>
                      <a:gd name="T60" fmla="*/ 6 w 10"/>
                      <a:gd name="T61" fmla="*/ 4 h 24"/>
                      <a:gd name="T62" fmla="*/ 4 w 10"/>
                      <a:gd name="T63" fmla="*/ 1 h 24"/>
                      <a:gd name="T64" fmla="*/ 4 w 10"/>
                      <a:gd name="T65" fmla="*/ 1 h 24"/>
                      <a:gd name="T66" fmla="*/ 4 w 10"/>
                      <a:gd name="T67" fmla="*/ 1 h 24"/>
                      <a:gd name="T68" fmla="*/ 3 w 10"/>
                      <a:gd name="T69" fmla="*/ 1 h 24"/>
                      <a:gd name="T70" fmla="*/ 1 w 10"/>
                      <a:gd name="T71" fmla="*/ 5 h 24"/>
                      <a:gd name="T72" fmla="*/ 2 w 10"/>
                      <a:gd name="T73" fmla="*/ 7 h 24"/>
                      <a:gd name="T74" fmla="*/ 3 w 10"/>
                      <a:gd name="T75" fmla="*/ 14 h 24"/>
                      <a:gd name="T76" fmla="*/ 3 w 10"/>
                      <a:gd name="T77" fmla="*/ 17 h 24"/>
                      <a:gd name="T78" fmla="*/ 3 w 10"/>
                      <a:gd name="T79" fmla="*/ 18 h 24"/>
                      <a:gd name="T80" fmla="*/ 4 w 10"/>
                      <a:gd name="T81" fmla="*/ 22 h 24"/>
                      <a:gd name="T82" fmla="*/ 5 w 10"/>
                      <a:gd name="T83" fmla="*/ 24 h 24"/>
                      <a:gd name="T84" fmla="*/ 6 w 10"/>
                      <a:gd name="T8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4">
                        <a:moveTo>
                          <a:pt x="6" y="24"/>
                        </a:moveTo>
                        <a:cubicBezTo>
                          <a:pt x="6" y="24"/>
                          <a:pt x="6" y="24"/>
                          <a:pt x="5" y="24"/>
                        </a:cubicBezTo>
                        <a:cubicBezTo>
                          <a:pt x="4" y="24"/>
                          <a:pt x="3" y="21"/>
                          <a:pt x="3" y="18"/>
                        </a:cubicBezTo>
                        <a:cubicBezTo>
                          <a:pt x="3" y="18"/>
                          <a:pt x="3" y="18"/>
                          <a:pt x="3" y="17"/>
                        </a:cubicBezTo>
                        <a:cubicBezTo>
                          <a:pt x="3" y="16"/>
                          <a:pt x="3" y="15"/>
                          <a:pt x="3" y="14"/>
                        </a:cubicBezTo>
                        <a:cubicBezTo>
                          <a:pt x="3" y="11"/>
                          <a:pt x="2" y="9"/>
                          <a:pt x="1" y="8"/>
                        </a:cubicBezTo>
                        <a:cubicBezTo>
                          <a:pt x="1" y="7"/>
                          <a:pt x="0" y="6"/>
                          <a:pt x="0" y="5"/>
                        </a:cubicBezTo>
                        <a:cubicBezTo>
                          <a:pt x="0" y="4"/>
                          <a:pt x="0" y="3"/>
                          <a:pt x="1" y="2"/>
                        </a:cubicBezTo>
                        <a:cubicBezTo>
                          <a:pt x="1" y="1"/>
                          <a:pt x="2" y="0"/>
                          <a:pt x="3" y="0"/>
                        </a:cubicBezTo>
                        <a:cubicBezTo>
                          <a:pt x="4" y="0"/>
                          <a:pt x="4" y="0"/>
                          <a:pt x="4" y="0"/>
                        </a:cubicBezTo>
                        <a:cubicBezTo>
                          <a:pt x="4" y="0"/>
                          <a:pt x="6" y="0"/>
                          <a:pt x="7" y="4"/>
                        </a:cubicBezTo>
                        <a:cubicBezTo>
                          <a:pt x="7" y="5"/>
                          <a:pt x="7" y="5"/>
                          <a:pt x="7" y="5"/>
                        </a:cubicBezTo>
                        <a:cubicBezTo>
                          <a:pt x="7" y="6"/>
                          <a:pt x="7" y="7"/>
                          <a:pt x="7" y="8"/>
                        </a:cubicBezTo>
                        <a:cubicBezTo>
                          <a:pt x="7" y="11"/>
                          <a:pt x="8" y="12"/>
                          <a:pt x="9" y="14"/>
                        </a:cubicBezTo>
                        <a:cubicBezTo>
                          <a:pt x="9" y="17"/>
                          <a:pt x="10" y="18"/>
                          <a:pt x="10" y="19"/>
                        </a:cubicBezTo>
                        <a:cubicBezTo>
                          <a:pt x="10" y="20"/>
                          <a:pt x="10" y="20"/>
                          <a:pt x="10" y="21"/>
                        </a:cubicBezTo>
                        <a:cubicBezTo>
                          <a:pt x="10" y="22"/>
                          <a:pt x="10" y="22"/>
                          <a:pt x="9" y="22"/>
                        </a:cubicBezTo>
                        <a:cubicBezTo>
                          <a:pt x="9" y="22"/>
                          <a:pt x="9" y="22"/>
                          <a:pt x="9" y="22"/>
                        </a:cubicBezTo>
                        <a:cubicBezTo>
                          <a:pt x="8" y="22"/>
                          <a:pt x="8" y="22"/>
                          <a:pt x="8" y="22"/>
                        </a:cubicBezTo>
                        <a:cubicBezTo>
                          <a:pt x="7" y="22"/>
                          <a:pt x="7" y="23"/>
                          <a:pt x="6" y="24"/>
                        </a:cubicBezTo>
                        <a:close/>
                        <a:moveTo>
                          <a:pt x="6" y="23"/>
                        </a:moveTo>
                        <a:cubicBezTo>
                          <a:pt x="7" y="22"/>
                          <a:pt x="7" y="22"/>
                          <a:pt x="8" y="22"/>
                        </a:cubicBezTo>
                        <a:cubicBezTo>
                          <a:pt x="8" y="22"/>
                          <a:pt x="8" y="22"/>
                          <a:pt x="8" y="22"/>
                        </a:cubicBezTo>
                        <a:cubicBezTo>
                          <a:pt x="8" y="22"/>
                          <a:pt x="8" y="22"/>
                          <a:pt x="8" y="22"/>
                        </a:cubicBezTo>
                        <a:cubicBezTo>
                          <a:pt x="9" y="22"/>
                          <a:pt x="9" y="22"/>
                          <a:pt x="9" y="22"/>
                        </a:cubicBezTo>
                        <a:cubicBezTo>
                          <a:pt x="9" y="21"/>
                          <a:pt x="10" y="21"/>
                          <a:pt x="10" y="21"/>
                        </a:cubicBezTo>
                        <a:cubicBezTo>
                          <a:pt x="10" y="20"/>
                          <a:pt x="10" y="20"/>
                          <a:pt x="10" y="19"/>
                        </a:cubicBezTo>
                        <a:cubicBezTo>
                          <a:pt x="10" y="18"/>
                          <a:pt x="9" y="18"/>
                          <a:pt x="8" y="15"/>
                        </a:cubicBezTo>
                        <a:cubicBezTo>
                          <a:pt x="7" y="12"/>
                          <a:pt x="6" y="11"/>
                          <a:pt x="6" y="8"/>
                        </a:cubicBezTo>
                        <a:cubicBezTo>
                          <a:pt x="6" y="7"/>
                          <a:pt x="6" y="6"/>
                          <a:pt x="6" y="5"/>
                        </a:cubicBezTo>
                        <a:cubicBezTo>
                          <a:pt x="6" y="5"/>
                          <a:pt x="6" y="4"/>
                          <a:pt x="6" y="4"/>
                        </a:cubicBezTo>
                        <a:cubicBezTo>
                          <a:pt x="6" y="1"/>
                          <a:pt x="4" y="1"/>
                          <a:pt x="4" y="1"/>
                        </a:cubicBezTo>
                        <a:cubicBezTo>
                          <a:pt x="4" y="1"/>
                          <a:pt x="4" y="1"/>
                          <a:pt x="4" y="1"/>
                        </a:cubicBezTo>
                        <a:cubicBezTo>
                          <a:pt x="4" y="1"/>
                          <a:pt x="4" y="1"/>
                          <a:pt x="4" y="1"/>
                        </a:cubicBezTo>
                        <a:cubicBezTo>
                          <a:pt x="3" y="1"/>
                          <a:pt x="3" y="1"/>
                          <a:pt x="3" y="1"/>
                        </a:cubicBezTo>
                        <a:cubicBezTo>
                          <a:pt x="1" y="1"/>
                          <a:pt x="1" y="3"/>
                          <a:pt x="1" y="5"/>
                        </a:cubicBezTo>
                        <a:cubicBezTo>
                          <a:pt x="1" y="5"/>
                          <a:pt x="1" y="6"/>
                          <a:pt x="2" y="7"/>
                        </a:cubicBezTo>
                        <a:cubicBezTo>
                          <a:pt x="2" y="8"/>
                          <a:pt x="3" y="11"/>
                          <a:pt x="3" y="14"/>
                        </a:cubicBezTo>
                        <a:cubicBezTo>
                          <a:pt x="3" y="15"/>
                          <a:pt x="3" y="16"/>
                          <a:pt x="3" y="17"/>
                        </a:cubicBezTo>
                        <a:cubicBezTo>
                          <a:pt x="3" y="18"/>
                          <a:pt x="3" y="18"/>
                          <a:pt x="3" y="18"/>
                        </a:cubicBezTo>
                        <a:cubicBezTo>
                          <a:pt x="4" y="20"/>
                          <a:pt x="4" y="21"/>
                          <a:pt x="4" y="22"/>
                        </a:cubicBezTo>
                        <a:cubicBezTo>
                          <a:pt x="5" y="23"/>
                          <a:pt x="5" y="24"/>
                          <a:pt x="5" y="24"/>
                        </a:cubicBezTo>
                        <a:cubicBezTo>
                          <a:pt x="5" y="24"/>
                          <a:pt x="6" y="23"/>
                          <a:pt x="6" y="2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7" name="Freeform 7834">
                    <a:extLst>
                      <a:ext uri="{FF2B5EF4-FFF2-40B4-BE49-F238E27FC236}">
                        <a16:creationId xmlns:a16="http://schemas.microsoft.com/office/drawing/2014/main" xmlns="" id="{14D9EEBB-F6B7-47DE-A4EA-67A46CF2A6C0}"/>
                      </a:ext>
                    </a:extLst>
                  </p:cNvPr>
                  <p:cNvSpPr>
                    <a:spLocks noEditPoints="1"/>
                  </p:cNvSpPr>
                  <p:nvPr/>
                </p:nvSpPr>
                <p:spPr bwMode="auto">
                  <a:xfrm>
                    <a:off x="4218" y="2262"/>
                    <a:ext cx="7" cy="17"/>
                  </a:xfrm>
                  <a:custGeom>
                    <a:avLst/>
                    <a:gdLst>
                      <a:gd name="T0" fmla="*/ 3 w 9"/>
                      <a:gd name="T1" fmla="*/ 3 h 23"/>
                      <a:gd name="T2" fmla="*/ 3 w 9"/>
                      <a:gd name="T3" fmla="*/ 3 h 23"/>
                      <a:gd name="T4" fmla="*/ 4 w 9"/>
                      <a:gd name="T5" fmla="*/ 2 h 23"/>
                      <a:gd name="T6" fmla="*/ 4 w 9"/>
                      <a:gd name="T7" fmla="*/ 2 h 23"/>
                      <a:gd name="T8" fmla="*/ 5 w 9"/>
                      <a:gd name="T9" fmla="*/ 6 h 23"/>
                      <a:gd name="T10" fmla="*/ 6 w 9"/>
                      <a:gd name="T11" fmla="*/ 12 h 23"/>
                      <a:gd name="T12" fmla="*/ 8 w 9"/>
                      <a:gd name="T13" fmla="*/ 19 h 23"/>
                      <a:gd name="T14" fmla="*/ 7 w 9"/>
                      <a:gd name="T15" fmla="*/ 19 h 23"/>
                      <a:gd name="T16" fmla="*/ 7 w 9"/>
                      <a:gd name="T17" fmla="*/ 19 h 23"/>
                      <a:gd name="T18" fmla="*/ 6 w 9"/>
                      <a:gd name="T19" fmla="*/ 18 h 23"/>
                      <a:gd name="T20" fmla="*/ 5 w 9"/>
                      <a:gd name="T21" fmla="*/ 19 h 23"/>
                      <a:gd name="T22" fmla="*/ 4 w 9"/>
                      <a:gd name="T23" fmla="*/ 20 h 23"/>
                      <a:gd name="T24" fmla="*/ 3 w 9"/>
                      <a:gd name="T25" fmla="*/ 17 h 23"/>
                      <a:gd name="T26" fmla="*/ 2 w 9"/>
                      <a:gd name="T27" fmla="*/ 7 h 23"/>
                      <a:gd name="T28" fmla="*/ 1 w 9"/>
                      <a:gd name="T29" fmla="*/ 3 h 23"/>
                      <a:gd name="T30" fmla="*/ 2 w 9"/>
                      <a:gd name="T31" fmla="*/ 2 h 23"/>
                      <a:gd name="T32" fmla="*/ 2 w 9"/>
                      <a:gd name="T33" fmla="*/ 3 h 23"/>
                      <a:gd name="T34" fmla="*/ 3 w 9"/>
                      <a:gd name="T35" fmla="*/ 3 h 23"/>
                      <a:gd name="T36" fmla="*/ 4 w 9"/>
                      <a:gd name="T37" fmla="*/ 0 h 23"/>
                      <a:gd name="T38" fmla="*/ 3 w 9"/>
                      <a:gd name="T39" fmla="*/ 1 h 23"/>
                      <a:gd name="T40" fmla="*/ 0 w 9"/>
                      <a:gd name="T41" fmla="*/ 2 h 23"/>
                      <a:gd name="T42" fmla="*/ 0 w 9"/>
                      <a:gd name="T43" fmla="*/ 3 h 23"/>
                      <a:gd name="T44" fmla="*/ 0 w 9"/>
                      <a:gd name="T45" fmla="*/ 4 h 23"/>
                      <a:gd name="T46" fmla="*/ 1 w 9"/>
                      <a:gd name="T47" fmla="*/ 6 h 23"/>
                      <a:gd name="T48" fmla="*/ 2 w 9"/>
                      <a:gd name="T49" fmla="*/ 13 h 23"/>
                      <a:gd name="T50" fmla="*/ 2 w 9"/>
                      <a:gd name="T51" fmla="*/ 16 h 23"/>
                      <a:gd name="T52" fmla="*/ 2 w 9"/>
                      <a:gd name="T53" fmla="*/ 17 h 23"/>
                      <a:gd name="T54" fmla="*/ 3 w 9"/>
                      <a:gd name="T55" fmla="*/ 21 h 23"/>
                      <a:gd name="T56" fmla="*/ 4 w 9"/>
                      <a:gd name="T57" fmla="*/ 23 h 23"/>
                      <a:gd name="T58" fmla="*/ 4 w 9"/>
                      <a:gd name="T59" fmla="*/ 23 h 23"/>
                      <a:gd name="T60" fmla="*/ 5 w 9"/>
                      <a:gd name="T61" fmla="*/ 22 h 23"/>
                      <a:gd name="T62" fmla="*/ 7 w 9"/>
                      <a:gd name="T63" fmla="*/ 21 h 23"/>
                      <a:gd name="T64" fmla="*/ 7 w 9"/>
                      <a:gd name="T65" fmla="*/ 21 h 23"/>
                      <a:gd name="T66" fmla="*/ 7 w 9"/>
                      <a:gd name="T67" fmla="*/ 21 h 23"/>
                      <a:gd name="T68" fmla="*/ 7 w 9"/>
                      <a:gd name="T69" fmla="*/ 21 h 23"/>
                      <a:gd name="T70" fmla="*/ 8 w 9"/>
                      <a:gd name="T71" fmla="*/ 21 h 23"/>
                      <a:gd name="T72" fmla="*/ 8 w 9"/>
                      <a:gd name="T73" fmla="*/ 21 h 23"/>
                      <a:gd name="T74" fmla="*/ 9 w 9"/>
                      <a:gd name="T75" fmla="*/ 20 h 23"/>
                      <a:gd name="T76" fmla="*/ 9 w 9"/>
                      <a:gd name="T77" fmla="*/ 18 h 23"/>
                      <a:gd name="T78" fmla="*/ 7 w 9"/>
                      <a:gd name="T79" fmla="*/ 14 h 23"/>
                      <a:gd name="T80" fmla="*/ 5 w 9"/>
                      <a:gd name="T81" fmla="*/ 7 h 23"/>
                      <a:gd name="T82" fmla="*/ 5 w 9"/>
                      <a:gd name="T83" fmla="*/ 4 h 23"/>
                      <a:gd name="T84" fmla="*/ 5 w 9"/>
                      <a:gd name="T85" fmla="*/ 3 h 23"/>
                      <a:gd name="T86" fmla="*/ 4 w 9"/>
                      <a:gd name="T8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23">
                        <a:moveTo>
                          <a:pt x="3" y="3"/>
                        </a:moveTo>
                        <a:cubicBezTo>
                          <a:pt x="3" y="3"/>
                          <a:pt x="3" y="3"/>
                          <a:pt x="3" y="3"/>
                        </a:cubicBezTo>
                        <a:cubicBezTo>
                          <a:pt x="4" y="2"/>
                          <a:pt x="4" y="2"/>
                          <a:pt x="4" y="2"/>
                        </a:cubicBezTo>
                        <a:cubicBezTo>
                          <a:pt x="4" y="2"/>
                          <a:pt x="4" y="2"/>
                          <a:pt x="4" y="2"/>
                        </a:cubicBezTo>
                        <a:cubicBezTo>
                          <a:pt x="4" y="2"/>
                          <a:pt x="5" y="4"/>
                          <a:pt x="5" y="6"/>
                        </a:cubicBezTo>
                        <a:cubicBezTo>
                          <a:pt x="5" y="8"/>
                          <a:pt x="5" y="10"/>
                          <a:pt x="6" y="12"/>
                        </a:cubicBezTo>
                        <a:cubicBezTo>
                          <a:pt x="7" y="14"/>
                          <a:pt x="8" y="17"/>
                          <a:pt x="8" y="19"/>
                        </a:cubicBezTo>
                        <a:cubicBezTo>
                          <a:pt x="7" y="19"/>
                          <a:pt x="7" y="19"/>
                          <a:pt x="7" y="19"/>
                        </a:cubicBezTo>
                        <a:cubicBezTo>
                          <a:pt x="7" y="19"/>
                          <a:pt x="7" y="19"/>
                          <a:pt x="7" y="19"/>
                        </a:cubicBezTo>
                        <a:cubicBezTo>
                          <a:pt x="6" y="18"/>
                          <a:pt x="6" y="18"/>
                          <a:pt x="6" y="18"/>
                        </a:cubicBezTo>
                        <a:cubicBezTo>
                          <a:pt x="6" y="18"/>
                          <a:pt x="5" y="19"/>
                          <a:pt x="5" y="19"/>
                        </a:cubicBezTo>
                        <a:cubicBezTo>
                          <a:pt x="5" y="20"/>
                          <a:pt x="5" y="20"/>
                          <a:pt x="4" y="20"/>
                        </a:cubicBezTo>
                        <a:cubicBezTo>
                          <a:pt x="4" y="20"/>
                          <a:pt x="3" y="19"/>
                          <a:pt x="3" y="17"/>
                        </a:cubicBezTo>
                        <a:cubicBezTo>
                          <a:pt x="3" y="15"/>
                          <a:pt x="3" y="8"/>
                          <a:pt x="2" y="7"/>
                        </a:cubicBezTo>
                        <a:cubicBezTo>
                          <a:pt x="1" y="6"/>
                          <a:pt x="1" y="4"/>
                          <a:pt x="1" y="3"/>
                        </a:cubicBezTo>
                        <a:cubicBezTo>
                          <a:pt x="2" y="3"/>
                          <a:pt x="2" y="2"/>
                          <a:pt x="2" y="2"/>
                        </a:cubicBezTo>
                        <a:cubicBezTo>
                          <a:pt x="2" y="2"/>
                          <a:pt x="2" y="3"/>
                          <a:pt x="2" y="3"/>
                        </a:cubicBezTo>
                        <a:lnTo>
                          <a:pt x="3" y="3"/>
                        </a:lnTo>
                        <a:close/>
                        <a:moveTo>
                          <a:pt x="4" y="0"/>
                        </a:moveTo>
                        <a:cubicBezTo>
                          <a:pt x="3" y="1"/>
                          <a:pt x="3" y="1"/>
                          <a:pt x="3" y="1"/>
                        </a:cubicBezTo>
                        <a:cubicBezTo>
                          <a:pt x="1" y="1"/>
                          <a:pt x="1" y="1"/>
                          <a:pt x="0" y="2"/>
                        </a:cubicBezTo>
                        <a:cubicBezTo>
                          <a:pt x="0" y="3"/>
                          <a:pt x="0" y="3"/>
                          <a:pt x="0" y="3"/>
                        </a:cubicBezTo>
                        <a:cubicBezTo>
                          <a:pt x="0" y="4"/>
                          <a:pt x="0" y="4"/>
                          <a:pt x="0" y="4"/>
                        </a:cubicBezTo>
                        <a:cubicBezTo>
                          <a:pt x="0" y="4"/>
                          <a:pt x="0" y="5"/>
                          <a:pt x="1" y="6"/>
                        </a:cubicBezTo>
                        <a:cubicBezTo>
                          <a:pt x="1" y="7"/>
                          <a:pt x="2" y="10"/>
                          <a:pt x="2" y="13"/>
                        </a:cubicBezTo>
                        <a:cubicBezTo>
                          <a:pt x="2" y="14"/>
                          <a:pt x="2" y="15"/>
                          <a:pt x="2" y="16"/>
                        </a:cubicBezTo>
                        <a:cubicBezTo>
                          <a:pt x="2" y="17"/>
                          <a:pt x="2" y="17"/>
                          <a:pt x="2" y="17"/>
                        </a:cubicBezTo>
                        <a:cubicBezTo>
                          <a:pt x="3" y="19"/>
                          <a:pt x="3" y="20"/>
                          <a:pt x="3" y="21"/>
                        </a:cubicBezTo>
                        <a:cubicBezTo>
                          <a:pt x="4" y="22"/>
                          <a:pt x="4" y="23"/>
                          <a:pt x="4" y="23"/>
                        </a:cubicBezTo>
                        <a:cubicBezTo>
                          <a:pt x="4" y="23"/>
                          <a:pt x="4" y="23"/>
                          <a:pt x="4" y="23"/>
                        </a:cubicBezTo>
                        <a:cubicBezTo>
                          <a:pt x="4" y="23"/>
                          <a:pt x="5" y="22"/>
                          <a:pt x="5" y="22"/>
                        </a:cubicBezTo>
                        <a:cubicBezTo>
                          <a:pt x="6" y="21"/>
                          <a:pt x="6"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0"/>
                          <a:pt x="9" y="20"/>
                          <a:pt x="9" y="20"/>
                        </a:cubicBezTo>
                        <a:cubicBezTo>
                          <a:pt x="9" y="19"/>
                          <a:pt x="9" y="19"/>
                          <a:pt x="9" y="18"/>
                        </a:cubicBezTo>
                        <a:cubicBezTo>
                          <a:pt x="9" y="17"/>
                          <a:pt x="8" y="17"/>
                          <a:pt x="7" y="14"/>
                        </a:cubicBezTo>
                        <a:cubicBezTo>
                          <a:pt x="6" y="11"/>
                          <a:pt x="5" y="10"/>
                          <a:pt x="5" y="7"/>
                        </a:cubicBezTo>
                        <a:cubicBezTo>
                          <a:pt x="5" y="6"/>
                          <a:pt x="5" y="5"/>
                          <a:pt x="5" y="4"/>
                        </a:cubicBezTo>
                        <a:cubicBezTo>
                          <a:pt x="5" y="4"/>
                          <a:pt x="5" y="3"/>
                          <a:pt x="5" y="3"/>
                        </a:cubicBezTo>
                        <a:cubicBezTo>
                          <a:pt x="5" y="2"/>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8" name="Freeform 7835">
                    <a:extLst>
                      <a:ext uri="{FF2B5EF4-FFF2-40B4-BE49-F238E27FC236}">
                        <a16:creationId xmlns:a16="http://schemas.microsoft.com/office/drawing/2014/main" xmlns="" id="{25CDD3C7-8DAF-4F34-B06D-A43D49F50DDB}"/>
                      </a:ext>
                    </a:extLst>
                  </p:cNvPr>
                  <p:cNvSpPr>
                    <a:spLocks/>
                  </p:cNvSpPr>
                  <p:nvPr/>
                </p:nvSpPr>
                <p:spPr bwMode="auto">
                  <a:xfrm>
                    <a:off x="4218" y="2262"/>
                    <a:ext cx="7" cy="17"/>
                  </a:xfrm>
                  <a:custGeom>
                    <a:avLst/>
                    <a:gdLst>
                      <a:gd name="T0" fmla="*/ 4 w 9"/>
                      <a:gd name="T1" fmla="*/ 0 h 23"/>
                      <a:gd name="T2" fmla="*/ 4 w 9"/>
                      <a:gd name="T3" fmla="*/ 0 h 23"/>
                      <a:gd name="T4" fmla="*/ 5 w 9"/>
                      <a:gd name="T5" fmla="*/ 3 h 23"/>
                      <a:gd name="T6" fmla="*/ 5 w 9"/>
                      <a:gd name="T7" fmla="*/ 4 h 23"/>
                      <a:gd name="T8" fmla="*/ 5 w 9"/>
                      <a:gd name="T9" fmla="*/ 7 h 23"/>
                      <a:gd name="T10" fmla="*/ 7 w 9"/>
                      <a:gd name="T11" fmla="*/ 14 h 23"/>
                      <a:gd name="T12" fmla="*/ 9 w 9"/>
                      <a:gd name="T13" fmla="*/ 18 h 23"/>
                      <a:gd name="T14" fmla="*/ 9 w 9"/>
                      <a:gd name="T15" fmla="*/ 20 h 23"/>
                      <a:gd name="T16" fmla="*/ 8 w 9"/>
                      <a:gd name="T17" fmla="*/ 21 h 23"/>
                      <a:gd name="T18" fmla="*/ 8 w 9"/>
                      <a:gd name="T19" fmla="*/ 21 h 23"/>
                      <a:gd name="T20" fmla="*/ 7 w 9"/>
                      <a:gd name="T21" fmla="*/ 21 h 23"/>
                      <a:gd name="T22" fmla="*/ 7 w 9"/>
                      <a:gd name="T23" fmla="*/ 21 h 23"/>
                      <a:gd name="T24" fmla="*/ 7 w 9"/>
                      <a:gd name="T25" fmla="*/ 21 h 23"/>
                      <a:gd name="T26" fmla="*/ 7 w 9"/>
                      <a:gd name="T27" fmla="*/ 21 h 23"/>
                      <a:gd name="T28" fmla="*/ 5 w 9"/>
                      <a:gd name="T29" fmla="*/ 22 h 23"/>
                      <a:gd name="T30" fmla="*/ 4 w 9"/>
                      <a:gd name="T31" fmla="*/ 23 h 23"/>
                      <a:gd name="T32" fmla="*/ 4 w 9"/>
                      <a:gd name="T33" fmla="*/ 23 h 23"/>
                      <a:gd name="T34" fmla="*/ 3 w 9"/>
                      <a:gd name="T35" fmla="*/ 21 h 23"/>
                      <a:gd name="T36" fmla="*/ 2 w 9"/>
                      <a:gd name="T37" fmla="*/ 17 h 23"/>
                      <a:gd name="T38" fmla="*/ 2 w 9"/>
                      <a:gd name="T39" fmla="*/ 16 h 23"/>
                      <a:gd name="T40" fmla="*/ 2 w 9"/>
                      <a:gd name="T41" fmla="*/ 13 h 23"/>
                      <a:gd name="T42" fmla="*/ 1 w 9"/>
                      <a:gd name="T43" fmla="*/ 6 h 23"/>
                      <a:gd name="T44" fmla="*/ 0 w 9"/>
                      <a:gd name="T45" fmla="*/ 4 h 23"/>
                      <a:gd name="T46" fmla="*/ 0 w 9"/>
                      <a:gd name="T47" fmla="*/ 3 h 23"/>
                      <a:gd name="T48" fmla="*/ 0 w 9"/>
                      <a:gd name="T49" fmla="*/ 3 h 23"/>
                      <a:gd name="T50" fmla="*/ 0 w 9"/>
                      <a:gd name="T51" fmla="*/ 3 h 23"/>
                      <a:gd name="T52" fmla="*/ 0 w 9"/>
                      <a:gd name="T53" fmla="*/ 3 h 23"/>
                      <a:gd name="T54" fmla="*/ 0 w 9"/>
                      <a:gd name="T55" fmla="*/ 6 h 23"/>
                      <a:gd name="T56" fmla="*/ 2 w 9"/>
                      <a:gd name="T57" fmla="*/ 16 h 23"/>
                      <a:gd name="T58" fmla="*/ 4 w 9"/>
                      <a:gd name="T59" fmla="*/ 23 h 23"/>
                      <a:gd name="T60" fmla="*/ 5 w 9"/>
                      <a:gd name="T61" fmla="*/ 22 h 23"/>
                      <a:gd name="T62" fmla="*/ 7 w 9"/>
                      <a:gd name="T63" fmla="*/ 21 h 23"/>
                      <a:gd name="T64" fmla="*/ 7 w 9"/>
                      <a:gd name="T65" fmla="*/ 21 h 23"/>
                      <a:gd name="T66" fmla="*/ 8 w 9"/>
                      <a:gd name="T67" fmla="*/ 21 h 23"/>
                      <a:gd name="T68" fmla="*/ 9 w 9"/>
                      <a:gd name="T69" fmla="*/ 20 h 23"/>
                      <a:gd name="T70" fmla="*/ 7 w 9"/>
                      <a:gd name="T71" fmla="*/ 14 h 23"/>
                      <a:gd name="T72" fmla="*/ 5 w 9"/>
                      <a:gd name="T73" fmla="*/ 4 h 23"/>
                      <a:gd name="T74" fmla="*/ 4 w 9"/>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23">
                        <a:moveTo>
                          <a:pt x="4" y="0"/>
                        </a:moveTo>
                        <a:cubicBezTo>
                          <a:pt x="4" y="0"/>
                          <a:pt x="4" y="0"/>
                          <a:pt x="4" y="0"/>
                        </a:cubicBezTo>
                        <a:cubicBezTo>
                          <a:pt x="4" y="1"/>
                          <a:pt x="5" y="2"/>
                          <a:pt x="5" y="3"/>
                        </a:cubicBezTo>
                        <a:cubicBezTo>
                          <a:pt x="5" y="3"/>
                          <a:pt x="5" y="4"/>
                          <a:pt x="5" y="4"/>
                        </a:cubicBezTo>
                        <a:cubicBezTo>
                          <a:pt x="5" y="5"/>
                          <a:pt x="5" y="6"/>
                          <a:pt x="5" y="7"/>
                        </a:cubicBezTo>
                        <a:cubicBezTo>
                          <a:pt x="5" y="10"/>
                          <a:pt x="6" y="11"/>
                          <a:pt x="7" y="14"/>
                        </a:cubicBezTo>
                        <a:cubicBezTo>
                          <a:pt x="8" y="17"/>
                          <a:pt x="9" y="17"/>
                          <a:pt x="9" y="18"/>
                        </a:cubicBezTo>
                        <a:cubicBezTo>
                          <a:pt x="9" y="19"/>
                          <a:pt x="9" y="19"/>
                          <a:pt x="9" y="20"/>
                        </a:cubicBezTo>
                        <a:cubicBezTo>
                          <a:pt x="9" y="20"/>
                          <a:pt x="8" y="20"/>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5" y="22"/>
                        </a:cubicBezTo>
                        <a:cubicBezTo>
                          <a:pt x="5" y="22"/>
                          <a:pt x="4" y="23"/>
                          <a:pt x="4" y="23"/>
                        </a:cubicBezTo>
                        <a:cubicBezTo>
                          <a:pt x="4" y="23"/>
                          <a:pt x="4" y="23"/>
                          <a:pt x="4" y="23"/>
                        </a:cubicBezTo>
                        <a:cubicBezTo>
                          <a:pt x="4" y="23"/>
                          <a:pt x="4" y="22"/>
                          <a:pt x="3" y="21"/>
                        </a:cubicBezTo>
                        <a:cubicBezTo>
                          <a:pt x="3" y="20"/>
                          <a:pt x="3" y="19"/>
                          <a:pt x="2" y="17"/>
                        </a:cubicBezTo>
                        <a:cubicBezTo>
                          <a:pt x="2" y="17"/>
                          <a:pt x="2" y="17"/>
                          <a:pt x="2" y="16"/>
                        </a:cubicBezTo>
                        <a:cubicBezTo>
                          <a:pt x="2" y="15"/>
                          <a:pt x="2" y="14"/>
                          <a:pt x="2" y="13"/>
                        </a:cubicBezTo>
                        <a:cubicBezTo>
                          <a:pt x="2" y="10"/>
                          <a:pt x="1" y="7"/>
                          <a:pt x="1" y="6"/>
                        </a:cubicBezTo>
                        <a:cubicBezTo>
                          <a:pt x="0" y="5"/>
                          <a:pt x="0" y="4"/>
                          <a:pt x="0" y="4"/>
                        </a:cubicBezTo>
                        <a:cubicBezTo>
                          <a:pt x="0" y="3"/>
                          <a:pt x="0" y="3"/>
                          <a:pt x="0" y="3"/>
                        </a:cubicBezTo>
                        <a:cubicBezTo>
                          <a:pt x="0" y="3"/>
                          <a:pt x="0" y="3"/>
                          <a:pt x="0" y="3"/>
                        </a:cubicBezTo>
                        <a:cubicBezTo>
                          <a:pt x="0" y="3"/>
                          <a:pt x="0" y="3"/>
                          <a:pt x="0" y="3"/>
                        </a:cubicBezTo>
                        <a:cubicBezTo>
                          <a:pt x="0" y="3"/>
                          <a:pt x="0" y="3"/>
                          <a:pt x="0" y="3"/>
                        </a:cubicBezTo>
                        <a:cubicBezTo>
                          <a:pt x="0" y="4"/>
                          <a:pt x="0" y="6"/>
                          <a:pt x="0" y="6"/>
                        </a:cubicBezTo>
                        <a:cubicBezTo>
                          <a:pt x="1" y="8"/>
                          <a:pt x="2" y="12"/>
                          <a:pt x="2" y="16"/>
                        </a:cubicBezTo>
                        <a:cubicBezTo>
                          <a:pt x="2" y="20"/>
                          <a:pt x="3" y="23"/>
                          <a:pt x="4" y="23"/>
                        </a:cubicBezTo>
                        <a:cubicBezTo>
                          <a:pt x="5" y="23"/>
                          <a:pt x="5" y="23"/>
                          <a:pt x="5" y="22"/>
                        </a:cubicBezTo>
                        <a:cubicBezTo>
                          <a:pt x="6" y="21"/>
                          <a:pt x="7" y="21"/>
                          <a:pt x="7" y="21"/>
                        </a:cubicBezTo>
                        <a:cubicBezTo>
                          <a:pt x="7" y="21"/>
                          <a:pt x="7" y="21"/>
                          <a:pt x="7" y="21"/>
                        </a:cubicBezTo>
                        <a:cubicBezTo>
                          <a:pt x="8" y="21"/>
                          <a:pt x="8" y="21"/>
                          <a:pt x="8" y="21"/>
                        </a:cubicBezTo>
                        <a:cubicBezTo>
                          <a:pt x="8" y="21"/>
                          <a:pt x="9" y="21"/>
                          <a:pt x="9" y="20"/>
                        </a:cubicBezTo>
                        <a:cubicBezTo>
                          <a:pt x="9" y="17"/>
                          <a:pt x="8" y="17"/>
                          <a:pt x="7" y="14"/>
                        </a:cubicBezTo>
                        <a:cubicBezTo>
                          <a:pt x="6" y="10"/>
                          <a:pt x="5" y="9"/>
                          <a:pt x="5" y="4"/>
                        </a:cubicBezTo>
                        <a:cubicBezTo>
                          <a:pt x="6" y="2"/>
                          <a:pt x="5"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99" name="Freeform 7836">
                    <a:extLst>
                      <a:ext uri="{FF2B5EF4-FFF2-40B4-BE49-F238E27FC236}">
                        <a16:creationId xmlns:a16="http://schemas.microsoft.com/office/drawing/2014/main" xmlns="" id="{AAD22183-5688-4906-AFC4-B5AA18A8CB08}"/>
                      </a:ext>
                    </a:extLst>
                  </p:cNvPr>
                  <p:cNvSpPr>
                    <a:spLocks/>
                  </p:cNvSpPr>
                  <p:nvPr/>
                </p:nvSpPr>
                <p:spPr bwMode="auto">
                  <a:xfrm>
                    <a:off x="4220" y="2265"/>
                    <a:ext cx="3" cy="10"/>
                  </a:xfrm>
                  <a:custGeom>
                    <a:avLst/>
                    <a:gdLst>
                      <a:gd name="T0" fmla="*/ 1 w 5"/>
                      <a:gd name="T1" fmla="*/ 0 h 14"/>
                      <a:gd name="T2" fmla="*/ 2 w 5"/>
                      <a:gd name="T3" fmla="*/ 2 h 14"/>
                      <a:gd name="T4" fmla="*/ 4 w 5"/>
                      <a:gd name="T5" fmla="*/ 11 h 14"/>
                      <a:gd name="T6" fmla="*/ 4 w 5"/>
                      <a:gd name="T7" fmla="*/ 13 h 14"/>
                      <a:gd name="T8" fmla="*/ 3 w 5"/>
                      <a:gd name="T9" fmla="*/ 13 h 14"/>
                      <a:gd name="T10" fmla="*/ 2 w 5"/>
                      <a:gd name="T11" fmla="*/ 4 h 14"/>
                      <a:gd name="T12" fmla="*/ 1 w 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1" y="0"/>
                        </a:moveTo>
                        <a:cubicBezTo>
                          <a:pt x="1" y="0"/>
                          <a:pt x="2" y="0"/>
                          <a:pt x="2" y="2"/>
                        </a:cubicBezTo>
                        <a:cubicBezTo>
                          <a:pt x="2" y="5"/>
                          <a:pt x="3" y="10"/>
                          <a:pt x="4" y="11"/>
                        </a:cubicBezTo>
                        <a:cubicBezTo>
                          <a:pt x="5" y="13"/>
                          <a:pt x="4" y="13"/>
                          <a:pt x="4" y="13"/>
                        </a:cubicBezTo>
                        <a:cubicBezTo>
                          <a:pt x="3" y="13"/>
                          <a:pt x="3" y="14"/>
                          <a:pt x="3" y="13"/>
                        </a:cubicBezTo>
                        <a:cubicBezTo>
                          <a:pt x="2" y="12"/>
                          <a:pt x="2" y="4"/>
                          <a:pt x="2" y="4"/>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0" name="Freeform 7837">
                    <a:extLst>
                      <a:ext uri="{FF2B5EF4-FFF2-40B4-BE49-F238E27FC236}">
                        <a16:creationId xmlns:a16="http://schemas.microsoft.com/office/drawing/2014/main" xmlns="" id="{008C5D08-04DE-41F8-B638-2C9122E80699}"/>
                      </a:ext>
                    </a:extLst>
                  </p:cNvPr>
                  <p:cNvSpPr>
                    <a:spLocks/>
                  </p:cNvSpPr>
                  <p:nvPr/>
                </p:nvSpPr>
                <p:spPr bwMode="auto">
                  <a:xfrm>
                    <a:off x="4212" y="2235"/>
                    <a:ext cx="10" cy="29"/>
                  </a:xfrm>
                  <a:custGeom>
                    <a:avLst/>
                    <a:gdLst>
                      <a:gd name="T0" fmla="*/ 4 w 13"/>
                      <a:gd name="T1" fmla="*/ 0 h 38"/>
                      <a:gd name="T2" fmla="*/ 7 w 13"/>
                      <a:gd name="T3" fmla="*/ 7 h 38"/>
                      <a:gd name="T4" fmla="*/ 11 w 13"/>
                      <a:gd name="T5" fmla="*/ 25 h 38"/>
                      <a:gd name="T6" fmla="*/ 11 w 13"/>
                      <a:gd name="T7" fmla="*/ 35 h 38"/>
                      <a:gd name="T8" fmla="*/ 8 w 13"/>
                      <a:gd name="T9" fmla="*/ 37 h 38"/>
                      <a:gd name="T10" fmla="*/ 4 w 13"/>
                      <a:gd name="T11" fmla="*/ 28 h 38"/>
                      <a:gd name="T12" fmla="*/ 2 w 13"/>
                      <a:gd name="T13" fmla="*/ 12 h 38"/>
                      <a:gd name="T14" fmla="*/ 1 w 13"/>
                      <a:gd name="T15" fmla="*/ 2 h 38"/>
                      <a:gd name="T16" fmla="*/ 4 w 1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8">
                        <a:moveTo>
                          <a:pt x="4" y="0"/>
                        </a:moveTo>
                        <a:cubicBezTo>
                          <a:pt x="4" y="0"/>
                          <a:pt x="6" y="0"/>
                          <a:pt x="7" y="7"/>
                        </a:cubicBezTo>
                        <a:cubicBezTo>
                          <a:pt x="7" y="15"/>
                          <a:pt x="8" y="19"/>
                          <a:pt x="11" y="25"/>
                        </a:cubicBezTo>
                        <a:cubicBezTo>
                          <a:pt x="13" y="31"/>
                          <a:pt x="13" y="35"/>
                          <a:pt x="11" y="35"/>
                        </a:cubicBezTo>
                        <a:cubicBezTo>
                          <a:pt x="9" y="36"/>
                          <a:pt x="9" y="36"/>
                          <a:pt x="8" y="37"/>
                        </a:cubicBezTo>
                        <a:cubicBezTo>
                          <a:pt x="8" y="38"/>
                          <a:pt x="5" y="37"/>
                          <a:pt x="4" y="28"/>
                        </a:cubicBezTo>
                        <a:cubicBezTo>
                          <a:pt x="4" y="19"/>
                          <a:pt x="3" y="13"/>
                          <a:pt x="2" y="12"/>
                        </a:cubicBezTo>
                        <a:cubicBezTo>
                          <a:pt x="2" y="10"/>
                          <a:pt x="0" y="4"/>
                          <a:pt x="1" y="2"/>
                        </a:cubicBezTo>
                        <a:cubicBezTo>
                          <a:pt x="1" y="0"/>
                          <a:pt x="4"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1" name="Freeform 7838">
                    <a:extLst>
                      <a:ext uri="{FF2B5EF4-FFF2-40B4-BE49-F238E27FC236}">
                        <a16:creationId xmlns:a16="http://schemas.microsoft.com/office/drawing/2014/main" xmlns="" id="{099ED58A-E996-43EF-BCED-AB8F2FBC4FA2}"/>
                      </a:ext>
                    </a:extLst>
                  </p:cNvPr>
                  <p:cNvSpPr>
                    <a:spLocks noEditPoints="1"/>
                  </p:cNvSpPr>
                  <p:nvPr/>
                </p:nvSpPr>
                <p:spPr bwMode="auto">
                  <a:xfrm>
                    <a:off x="4212" y="2235"/>
                    <a:ext cx="10" cy="29"/>
                  </a:xfrm>
                  <a:custGeom>
                    <a:avLst/>
                    <a:gdLst>
                      <a:gd name="T0" fmla="*/ 8 w 13"/>
                      <a:gd name="T1" fmla="*/ 37 h 38"/>
                      <a:gd name="T2" fmla="*/ 8 w 13"/>
                      <a:gd name="T3" fmla="*/ 38 h 38"/>
                      <a:gd name="T4" fmla="*/ 4 w 13"/>
                      <a:gd name="T5" fmla="*/ 28 h 38"/>
                      <a:gd name="T6" fmla="*/ 4 w 13"/>
                      <a:gd name="T7" fmla="*/ 28 h 38"/>
                      <a:gd name="T8" fmla="*/ 4 w 13"/>
                      <a:gd name="T9" fmla="*/ 22 h 38"/>
                      <a:gd name="T10" fmla="*/ 2 w 13"/>
                      <a:gd name="T11" fmla="*/ 12 h 38"/>
                      <a:gd name="T12" fmla="*/ 0 w 13"/>
                      <a:gd name="T13" fmla="*/ 4 h 38"/>
                      <a:gd name="T14" fmla="*/ 0 w 13"/>
                      <a:gd name="T15" fmla="*/ 1 h 38"/>
                      <a:gd name="T16" fmla="*/ 3 w 13"/>
                      <a:gd name="T17" fmla="*/ 0 h 38"/>
                      <a:gd name="T18" fmla="*/ 4 w 13"/>
                      <a:gd name="T19" fmla="*/ 0 h 38"/>
                      <a:gd name="T20" fmla="*/ 4 w 13"/>
                      <a:gd name="T21" fmla="*/ 0 h 38"/>
                      <a:gd name="T22" fmla="*/ 7 w 13"/>
                      <a:gd name="T23" fmla="*/ 7 h 38"/>
                      <a:gd name="T24" fmla="*/ 11 w 13"/>
                      <a:gd name="T25" fmla="*/ 25 h 38"/>
                      <a:gd name="T26" fmla="*/ 13 w 13"/>
                      <a:gd name="T27" fmla="*/ 32 h 38"/>
                      <a:gd name="T28" fmla="*/ 11 w 13"/>
                      <a:gd name="T29" fmla="*/ 36 h 38"/>
                      <a:gd name="T30" fmla="*/ 8 w 13"/>
                      <a:gd name="T31" fmla="*/ 37 h 38"/>
                      <a:gd name="T32" fmla="*/ 6 w 13"/>
                      <a:gd name="T33" fmla="*/ 7 h 38"/>
                      <a:gd name="T34" fmla="*/ 4 w 13"/>
                      <a:gd name="T35" fmla="*/ 1 h 38"/>
                      <a:gd name="T36" fmla="*/ 4 w 13"/>
                      <a:gd name="T37" fmla="*/ 1 h 38"/>
                      <a:gd name="T38" fmla="*/ 4 w 13"/>
                      <a:gd name="T39" fmla="*/ 1 h 38"/>
                      <a:gd name="T40" fmla="*/ 4 w 13"/>
                      <a:gd name="T41" fmla="*/ 1 h 38"/>
                      <a:gd name="T42" fmla="*/ 3 w 13"/>
                      <a:gd name="T43" fmla="*/ 1 h 38"/>
                      <a:gd name="T44" fmla="*/ 1 w 13"/>
                      <a:gd name="T45" fmla="*/ 2 h 38"/>
                      <a:gd name="T46" fmla="*/ 1 w 13"/>
                      <a:gd name="T47" fmla="*/ 4 h 38"/>
                      <a:gd name="T48" fmla="*/ 2 w 13"/>
                      <a:gd name="T49" fmla="*/ 12 h 38"/>
                      <a:gd name="T50" fmla="*/ 4 w 13"/>
                      <a:gd name="T51" fmla="*/ 22 h 38"/>
                      <a:gd name="T52" fmla="*/ 4 w 13"/>
                      <a:gd name="T53" fmla="*/ 28 h 38"/>
                      <a:gd name="T54" fmla="*/ 5 w 13"/>
                      <a:gd name="T55" fmla="*/ 28 h 38"/>
                      <a:gd name="T56" fmla="*/ 8 w 13"/>
                      <a:gd name="T57" fmla="*/ 37 h 38"/>
                      <a:gd name="T58" fmla="*/ 8 w 13"/>
                      <a:gd name="T59" fmla="*/ 37 h 38"/>
                      <a:gd name="T60" fmla="*/ 11 w 13"/>
                      <a:gd name="T61" fmla="*/ 35 h 38"/>
                      <a:gd name="T62" fmla="*/ 12 w 13"/>
                      <a:gd name="T63" fmla="*/ 32 h 38"/>
                      <a:gd name="T64" fmla="*/ 11 w 13"/>
                      <a:gd name="T65" fmla="*/ 26 h 38"/>
                      <a:gd name="T66" fmla="*/ 6 w 13"/>
                      <a:gd name="T67" fmla="*/ 7 h 38"/>
                      <a:gd name="T68" fmla="*/ 4 w 13"/>
                      <a:gd name="T69" fmla="*/ 0 h 38"/>
                      <a:gd name="T70" fmla="*/ 4 w 13"/>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38">
                        <a:moveTo>
                          <a:pt x="8" y="37"/>
                        </a:moveTo>
                        <a:cubicBezTo>
                          <a:pt x="8" y="38"/>
                          <a:pt x="8" y="38"/>
                          <a:pt x="8" y="38"/>
                        </a:cubicBezTo>
                        <a:cubicBezTo>
                          <a:pt x="6" y="38"/>
                          <a:pt x="4" y="35"/>
                          <a:pt x="4" y="28"/>
                        </a:cubicBezTo>
                        <a:cubicBezTo>
                          <a:pt x="4" y="28"/>
                          <a:pt x="4" y="28"/>
                          <a:pt x="4" y="28"/>
                        </a:cubicBezTo>
                        <a:cubicBezTo>
                          <a:pt x="4" y="25"/>
                          <a:pt x="4" y="24"/>
                          <a:pt x="4" y="22"/>
                        </a:cubicBezTo>
                        <a:cubicBezTo>
                          <a:pt x="3" y="18"/>
                          <a:pt x="2" y="13"/>
                          <a:pt x="2" y="12"/>
                        </a:cubicBezTo>
                        <a:cubicBezTo>
                          <a:pt x="2" y="11"/>
                          <a:pt x="0" y="7"/>
                          <a:pt x="0" y="4"/>
                        </a:cubicBezTo>
                        <a:cubicBezTo>
                          <a:pt x="0" y="3"/>
                          <a:pt x="0" y="2"/>
                          <a:pt x="0" y="1"/>
                        </a:cubicBezTo>
                        <a:cubicBezTo>
                          <a:pt x="1" y="0"/>
                          <a:pt x="2" y="0"/>
                          <a:pt x="3" y="0"/>
                        </a:cubicBezTo>
                        <a:cubicBezTo>
                          <a:pt x="3" y="0"/>
                          <a:pt x="4" y="0"/>
                          <a:pt x="4" y="0"/>
                        </a:cubicBezTo>
                        <a:cubicBezTo>
                          <a:pt x="4" y="0"/>
                          <a:pt x="4" y="0"/>
                          <a:pt x="4" y="0"/>
                        </a:cubicBezTo>
                        <a:cubicBezTo>
                          <a:pt x="5" y="0"/>
                          <a:pt x="7" y="1"/>
                          <a:pt x="7" y="7"/>
                        </a:cubicBezTo>
                        <a:cubicBezTo>
                          <a:pt x="8" y="15"/>
                          <a:pt x="9" y="19"/>
                          <a:pt x="11" y="25"/>
                        </a:cubicBezTo>
                        <a:cubicBezTo>
                          <a:pt x="12" y="28"/>
                          <a:pt x="13" y="30"/>
                          <a:pt x="13" y="32"/>
                        </a:cubicBezTo>
                        <a:cubicBezTo>
                          <a:pt x="13" y="34"/>
                          <a:pt x="12" y="36"/>
                          <a:pt x="11" y="36"/>
                        </a:cubicBezTo>
                        <a:cubicBezTo>
                          <a:pt x="9" y="36"/>
                          <a:pt x="9" y="36"/>
                          <a:pt x="8" y="37"/>
                        </a:cubicBezTo>
                        <a:close/>
                        <a:moveTo>
                          <a:pt x="6" y="7"/>
                        </a:moveTo>
                        <a:cubicBezTo>
                          <a:pt x="6" y="1"/>
                          <a:pt x="5" y="1"/>
                          <a:pt x="4" y="1"/>
                        </a:cubicBezTo>
                        <a:cubicBezTo>
                          <a:pt x="4" y="1"/>
                          <a:pt x="4" y="1"/>
                          <a:pt x="4" y="1"/>
                        </a:cubicBezTo>
                        <a:cubicBezTo>
                          <a:pt x="4" y="1"/>
                          <a:pt x="4" y="1"/>
                          <a:pt x="4" y="1"/>
                        </a:cubicBezTo>
                        <a:cubicBezTo>
                          <a:pt x="4" y="1"/>
                          <a:pt x="4" y="1"/>
                          <a:pt x="4" y="1"/>
                        </a:cubicBezTo>
                        <a:cubicBezTo>
                          <a:pt x="4" y="1"/>
                          <a:pt x="3" y="1"/>
                          <a:pt x="3" y="1"/>
                        </a:cubicBezTo>
                        <a:cubicBezTo>
                          <a:pt x="2" y="1"/>
                          <a:pt x="1" y="1"/>
                          <a:pt x="1" y="2"/>
                        </a:cubicBezTo>
                        <a:cubicBezTo>
                          <a:pt x="1" y="2"/>
                          <a:pt x="1" y="3"/>
                          <a:pt x="1" y="4"/>
                        </a:cubicBezTo>
                        <a:cubicBezTo>
                          <a:pt x="1" y="6"/>
                          <a:pt x="2" y="11"/>
                          <a:pt x="2" y="12"/>
                        </a:cubicBezTo>
                        <a:cubicBezTo>
                          <a:pt x="3" y="13"/>
                          <a:pt x="4" y="18"/>
                          <a:pt x="4" y="22"/>
                        </a:cubicBezTo>
                        <a:cubicBezTo>
                          <a:pt x="4" y="24"/>
                          <a:pt x="4" y="25"/>
                          <a:pt x="4" y="28"/>
                        </a:cubicBezTo>
                        <a:cubicBezTo>
                          <a:pt x="5" y="28"/>
                          <a:pt x="5" y="28"/>
                          <a:pt x="5" y="28"/>
                        </a:cubicBezTo>
                        <a:cubicBezTo>
                          <a:pt x="5" y="35"/>
                          <a:pt x="7" y="37"/>
                          <a:pt x="8" y="37"/>
                        </a:cubicBezTo>
                        <a:cubicBezTo>
                          <a:pt x="8" y="37"/>
                          <a:pt x="8" y="37"/>
                          <a:pt x="8" y="37"/>
                        </a:cubicBezTo>
                        <a:cubicBezTo>
                          <a:pt x="8" y="35"/>
                          <a:pt x="9" y="35"/>
                          <a:pt x="11" y="35"/>
                        </a:cubicBezTo>
                        <a:cubicBezTo>
                          <a:pt x="12" y="35"/>
                          <a:pt x="12" y="34"/>
                          <a:pt x="12" y="32"/>
                        </a:cubicBezTo>
                        <a:cubicBezTo>
                          <a:pt x="12" y="30"/>
                          <a:pt x="12" y="28"/>
                          <a:pt x="11" y="26"/>
                        </a:cubicBezTo>
                        <a:cubicBezTo>
                          <a:pt x="8" y="19"/>
                          <a:pt x="7" y="15"/>
                          <a:pt x="6" y="7"/>
                        </a:cubicBezTo>
                        <a:close/>
                        <a:moveTo>
                          <a:pt x="4" y="0"/>
                        </a:moveTo>
                        <a:cubicBezTo>
                          <a:pt x="4" y="0"/>
                          <a:pt x="4" y="0"/>
                          <a:pt x="4"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2" name="Freeform 7839">
                    <a:extLst>
                      <a:ext uri="{FF2B5EF4-FFF2-40B4-BE49-F238E27FC236}">
                        <a16:creationId xmlns:a16="http://schemas.microsoft.com/office/drawing/2014/main" xmlns="" id="{E4B9A071-CE4C-4F59-8DD3-36088B390594}"/>
                      </a:ext>
                    </a:extLst>
                  </p:cNvPr>
                  <p:cNvSpPr>
                    <a:spLocks/>
                  </p:cNvSpPr>
                  <p:nvPr/>
                </p:nvSpPr>
                <p:spPr bwMode="auto">
                  <a:xfrm>
                    <a:off x="4213" y="2237"/>
                    <a:ext cx="8" cy="26"/>
                  </a:xfrm>
                  <a:custGeom>
                    <a:avLst/>
                    <a:gdLst>
                      <a:gd name="T0" fmla="*/ 4 w 11"/>
                      <a:gd name="T1" fmla="*/ 0 h 35"/>
                      <a:gd name="T2" fmla="*/ 4 w 11"/>
                      <a:gd name="T3" fmla="*/ 1 h 35"/>
                      <a:gd name="T4" fmla="*/ 4 w 11"/>
                      <a:gd name="T5" fmla="*/ 2 h 35"/>
                      <a:gd name="T6" fmla="*/ 5 w 11"/>
                      <a:gd name="T7" fmla="*/ 8 h 35"/>
                      <a:gd name="T8" fmla="*/ 7 w 11"/>
                      <a:gd name="T9" fmla="*/ 19 h 35"/>
                      <a:gd name="T10" fmla="*/ 10 w 11"/>
                      <a:gd name="T11" fmla="*/ 30 h 35"/>
                      <a:gd name="T12" fmla="*/ 9 w 11"/>
                      <a:gd name="T13" fmla="*/ 30 h 35"/>
                      <a:gd name="T14" fmla="*/ 8 w 11"/>
                      <a:gd name="T15" fmla="*/ 30 h 35"/>
                      <a:gd name="T16" fmla="*/ 8 w 11"/>
                      <a:gd name="T17" fmla="*/ 29 h 35"/>
                      <a:gd name="T18" fmla="*/ 7 w 11"/>
                      <a:gd name="T19" fmla="*/ 30 h 35"/>
                      <a:gd name="T20" fmla="*/ 6 w 11"/>
                      <a:gd name="T21" fmla="*/ 31 h 35"/>
                      <a:gd name="T22" fmla="*/ 5 w 11"/>
                      <a:gd name="T23" fmla="*/ 30 h 35"/>
                      <a:gd name="T24" fmla="*/ 3 w 11"/>
                      <a:gd name="T25" fmla="*/ 11 h 35"/>
                      <a:gd name="T26" fmla="*/ 0 w 11"/>
                      <a:gd name="T27" fmla="*/ 3 h 35"/>
                      <a:gd name="T28" fmla="*/ 0 w 11"/>
                      <a:gd name="T29" fmla="*/ 3 h 35"/>
                      <a:gd name="T30" fmla="*/ 1 w 11"/>
                      <a:gd name="T31" fmla="*/ 10 h 35"/>
                      <a:gd name="T32" fmla="*/ 3 w 11"/>
                      <a:gd name="T33" fmla="*/ 20 h 35"/>
                      <a:gd name="T34" fmla="*/ 3 w 11"/>
                      <a:gd name="T35" fmla="*/ 26 h 35"/>
                      <a:gd name="T36" fmla="*/ 4 w 11"/>
                      <a:gd name="T37" fmla="*/ 26 h 35"/>
                      <a:gd name="T38" fmla="*/ 7 w 11"/>
                      <a:gd name="T39" fmla="*/ 35 h 35"/>
                      <a:gd name="T40" fmla="*/ 7 w 11"/>
                      <a:gd name="T41" fmla="*/ 35 h 35"/>
                      <a:gd name="T42" fmla="*/ 7 w 11"/>
                      <a:gd name="T43" fmla="*/ 35 h 35"/>
                      <a:gd name="T44" fmla="*/ 10 w 11"/>
                      <a:gd name="T45" fmla="*/ 33 h 35"/>
                      <a:gd name="T46" fmla="*/ 11 w 11"/>
                      <a:gd name="T47" fmla="*/ 30 h 35"/>
                      <a:gd name="T48" fmla="*/ 10 w 11"/>
                      <a:gd name="T49" fmla="*/ 24 h 35"/>
                      <a:gd name="T50" fmla="*/ 5 w 11"/>
                      <a:gd name="T51" fmla="*/ 5 h 35"/>
                      <a:gd name="T52" fmla="*/ 4 w 11"/>
                      <a:gd name="T5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5">
                        <a:moveTo>
                          <a:pt x="4" y="0"/>
                        </a:moveTo>
                        <a:cubicBezTo>
                          <a:pt x="4" y="0"/>
                          <a:pt x="4" y="1"/>
                          <a:pt x="4" y="1"/>
                        </a:cubicBezTo>
                        <a:cubicBezTo>
                          <a:pt x="4" y="2"/>
                          <a:pt x="4" y="2"/>
                          <a:pt x="4" y="2"/>
                        </a:cubicBezTo>
                        <a:cubicBezTo>
                          <a:pt x="4" y="2"/>
                          <a:pt x="5" y="5"/>
                          <a:pt x="5" y="8"/>
                        </a:cubicBezTo>
                        <a:cubicBezTo>
                          <a:pt x="5" y="10"/>
                          <a:pt x="6" y="17"/>
                          <a:pt x="7" y="19"/>
                        </a:cubicBezTo>
                        <a:cubicBezTo>
                          <a:pt x="8" y="21"/>
                          <a:pt x="11" y="28"/>
                          <a:pt x="10" y="30"/>
                        </a:cubicBezTo>
                        <a:cubicBezTo>
                          <a:pt x="9" y="30"/>
                          <a:pt x="9" y="30"/>
                          <a:pt x="9" y="30"/>
                        </a:cubicBezTo>
                        <a:cubicBezTo>
                          <a:pt x="8" y="30"/>
                          <a:pt x="8" y="30"/>
                          <a:pt x="8" y="30"/>
                        </a:cubicBezTo>
                        <a:cubicBezTo>
                          <a:pt x="8" y="29"/>
                          <a:pt x="8" y="29"/>
                          <a:pt x="8" y="29"/>
                        </a:cubicBezTo>
                        <a:cubicBezTo>
                          <a:pt x="7" y="30"/>
                          <a:pt x="7" y="30"/>
                          <a:pt x="7" y="30"/>
                        </a:cubicBezTo>
                        <a:cubicBezTo>
                          <a:pt x="7" y="30"/>
                          <a:pt x="7" y="31"/>
                          <a:pt x="6" y="31"/>
                        </a:cubicBezTo>
                        <a:cubicBezTo>
                          <a:pt x="6" y="31"/>
                          <a:pt x="6" y="31"/>
                          <a:pt x="5" y="30"/>
                        </a:cubicBezTo>
                        <a:cubicBezTo>
                          <a:pt x="4" y="27"/>
                          <a:pt x="3" y="14"/>
                          <a:pt x="3" y="11"/>
                        </a:cubicBezTo>
                        <a:cubicBezTo>
                          <a:pt x="2" y="9"/>
                          <a:pt x="1" y="5"/>
                          <a:pt x="0" y="3"/>
                        </a:cubicBezTo>
                        <a:cubicBezTo>
                          <a:pt x="0" y="3"/>
                          <a:pt x="0" y="3"/>
                          <a:pt x="0" y="3"/>
                        </a:cubicBezTo>
                        <a:cubicBezTo>
                          <a:pt x="0" y="5"/>
                          <a:pt x="1" y="9"/>
                          <a:pt x="1" y="10"/>
                        </a:cubicBezTo>
                        <a:cubicBezTo>
                          <a:pt x="2" y="11"/>
                          <a:pt x="3" y="16"/>
                          <a:pt x="3" y="20"/>
                        </a:cubicBezTo>
                        <a:cubicBezTo>
                          <a:pt x="3" y="22"/>
                          <a:pt x="3" y="23"/>
                          <a:pt x="3" y="26"/>
                        </a:cubicBezTo>
                        <a:cubicBezTo>
                          <a:pt x="4" y="26"/>
                          <a:pt x="4" y="26"/>
                          <a:pt x="4" y="26"/>
                        </a:cubicBezTo>
                        <a:cubicBezTo>
                          <a:pt x="4" y="33"/>
                          <a:pt x="6" y="35"/>
                          <a:pt x="7" y="35"/>
                        </a:cubicBezTo>
                        <a:cubicBezTo>
                          <a:pt x="7" y="35"/>
                          <a:pt x="7" y="35"/>
                          <a:pt x="7" y="35"/>
                        </a:cubicBezTo>
                        <a:cubicBezTo>
                          <a:pt x="7" y="35"/>
                          <a:pt x="7" y="35"/>
                          <a:pt x="7" y="35"/>
                        </a:cubicBezTo>
                        <a:cubicBezTo>
                          <a:pt x="7" y="33"/>
                          <a:pt x="8" y="33"/>
                          <a:pt x="10" y="33"/>
                        </a:cubicBezTo>
                        <a:cubicBezTo>
                          <a:pt x="11" y="33"/>
                          <a:pt x="11" y="32"/>
                          <a:pt x="11" y="30"/>
                        </a:cubicBezTo>
                        <a:cubicBezTo>
                          <a:pt x="11" y="28"/>
                          <a:pt x="11" y="26"/>
                          <a:pt x="10" y="24"/>
                        </a:cubicBezTo>
                        <a:cubicBezTo>
                          <a:pt x="7" y="17"/>
                          <a:pt x="6" y="13"/>
                          <a:pt x="5" y="5"/>
                        </a:cubicBezTo>
                        <a:cubicBezTo>
                          <a:pt x="5" y="2"/>
                          <a:pt x="5"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3" name="Freeform 7840">
                    <a:extLst>
                      <a:ext uri="{FF2B5EF4-FFF2-40B4-BE49-F238E27FC236}">
                        <a16:creationId xmlns:a16="http://schemas.microsoft.com/office/drawing/2014/main" xmlns="" id="{4C8CAC26-00DB-4005-B635-820F32A4F0CB}"/>
                      </a:ext>
                    </a:extLst>
                  </p:cNvPr>
                  <p:cNvSpPr>
                    <a:spLocks/>
                  </p:cNvSpPr>
                  <p:nvPr/>
                </p:nvSpPr>
                <p:spPr bwMode="auto">
                  <a:xfrm>
                    <a:off x="4212" y="2237"/>
                    <a:ext cx="10" cy="26"/>
                  </a:xfrm>
                  <a:custGeom>
                    <a:avLst/>
                    <a:gdLst>
                      <a:gd name="T0" fmla="*/ 5 w 13"/>
                      <a:gd name="T1" fmla="*/ 0 h 35"/>
                      <a:gd name="T2" fmla="*/ 6 w 13"/>
                      <a:gd name="T3" fmla="*/ 5 h 35"/>
                      <a:gd name="T4" fmla="*/ 11 w 13"/>
                      <a:gd name="T5" fmla="*/ 24 h 35"/>
                      <a:gd name="T6" fmla="*/ 12 w 13"/>
                      <a:gd name="T7" fmla="*/ 30 h 35"/>
                      <a:gd name="T8" fmla="*/ 11 w 13"/>
                      <a:gd name="T9" fmla="*/ 33 h 35"/>
                      <a:gd name="T10" fmla="*/ 8 w 13"/>
                      <a:gd name="T11" fmla="*/ 35 h 35"/>
                      <a:gd name="T12" fmla="*/ 8 w 13"/>
                      <a:gd name="T13" fmla="*/ 35 h 35"/>
                      <a:gd name="T14" fmla="*/ 8 w 13"/>
                      <a:gd name="T15" fmla="*/ 35 h 35"/>
                      <a:gd name="T16" fmla="*/ 5 w 13"/>
                      <a:gd name="T17" fmla="*/ 26 h 35"/>
                      <a:gd name="T18" fmla="*/ 4 w 13"/>
                      <a:gd name="T19" fmla="*/ 26 h 35"/>
                      <a:gd name="T20" fmla="*/ 4 w 13"/>
                      <a:gd name="T21" fmla="*/ 20 h 35"/>
                      <a:gd name="T22" fmla="*/ 2 w 13"/>
                      <a:gd name="T23" fmla="*/ 10 h 35"/>
                      <a:gd name="T24" fmla="*/ 1 w 13"/>
                      <a:gd name="T25" fmla="*/ 3 h 35"/>
                      <a:gd name="T26" fmla="*/ 0 w 13"/>
                      <a:gd name="T27" fmla="*/ 3 h 35"/>
                      <a:gd name="T28" fmla="*/ 2 w 13"/>
                      <a:gd name="T29" fmla="*/ 10 h 35"/>
                      <a:gd name="T30" fmla="*/ 4 w 13"/>
                      <a:gd name="T31" fmla="*/ 26 h 35"/>
                      <a:gd name="T32" fmla="*/ 8 w 13"/>
                      <a:gd name="T33" fmla="*/ 35 h 35"/>
                      <a:gd name="T34" fmla="*/ 8 w 13"/>
                      <a:gd name="T35" fmla="*/ 35 h 35"/>
                      <a:gd name="T36" fmla="*/ 11 w 13"/>
                      <a:gd name="T37" fmla="*/ 33 h 35"/>
                      <a:gd name="T38" fmla="*/ 11 w 13"/>
                      <a:gd name="T39" fmla="*/ 23 h 35"/>
                      <a:gd name="T40" fmla="*/ 7 w 13"/>
                      <a:gd name="T41" fmla="*/ 5 h 35"/>
                      <a:gd name="T42" fmla="*/ 6 w 13"/>
                      <a:gd name="T43" fmla="*/ 0 h 35"/>
                      <a:gd name="T44" fmla="*/ 5 w 13"/>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5">
                        <a:moveTo>
                          <a:pt x="5" y="0"/>
                        </a:moveTo>
                        <a:cubicBezTo>
                          <a:pt x="6" y="1"/>
                          <a:pt x="6" y="2"/>
                          <a:pt x="6" y="5"/>
                        </a:cubicBezTo>
                        <a:cubicBezTo>
                          <a:pt x="7" y="13"/>
                          <a:pt x="8" y="17"/>
                          <a:pt x="11" y="24"/>
                        </a:cubicBezTo>
                        <a:cubicBezTo>
                          <a:pt x="12" y="26"/>
                          <a:pt x="12" y="28"/>
                          <a:pt x="12" y="30"/>
                        </a:cubicBezTo>
                        <a:cubicBezTo>
                          <a:pt x="12" y="32"/>
                          <a:pt x="12" y="33"/>
                          <a:pt x="11" y="33"/>
                        </a:cubicBezTo>
                        <a:cubicBezTo>
                          <a:pt x="9" y="33"/>
                          <a:pt x="8" y="33"/>
                          <a:pt x="8" y="35"/>
                        </a:cubicBezTo>
                        <a:cubicBezTo>
                          <a:pt x="8" y="35"/>
                          <a:pt x="8" y="35"/>
                          <a:pt x="8" y="35"/>
                        </a:cubicBezTo>
                        <a:cubicBezTo>
                          <a:pt x="8" y="35"/>
                          <a:pt x="8" y="35"/>
                          <a:pt x="8" y="35"/>
                        </a:cubicBezTo>
                        <a:cubicBezTo>
                          <a:pt x="7" y="35"/>
                          <a:pt x="5" y="33"/>
                          <a:pt x="5" y="26"/>
                        </a:cubicBezTo>
                        <a:cubicBezTo>
                          <a:pt x="4" y="26"/>
                          <a:pt x="4" y="26"/>
                          <a:pt x="4" y="26"/>
                        </a:cubicBezTo>
                        <a:cubicBezTo>
                          <a:pt x="4" y="23"/>
                          <a:pt x="4" y="22"/>
                          <a:pt x="4" y="20"/>
                        </a:cubicBezTo>
                        <a:cubicBezTo>
                          <a:pt x="4" y="16"/>
                          <a:pt x="3" y="11"/>
                          <a:pt x="2" y="10"/>
                        </a:cubicBezTo>
                        <a:cubicBezTo>
                          <a:pt x="2" y="9"/>
                          <a:pt x="1" y="5"/>
                          <a:pt x="1" y="3"/>
                        </a:cubicBezTo>
                        <a:cubicBezTo>
                          <a:pt x="0" y="3"/>
                          <a:pt x="0" y="3"/>
                          <a:pt x="0" y="3"/>
                        </a:cubicBezTo>
                        <a:cubicBezTo>
                          <a:pt x="1" y="5"/>
                          <a:pt x="2" y="9"/>
                          <a:pt x="2" y="10"/>
                        </a:cubicBezTo>
                        <a:cubicBezTo>
                          <a:pt x="3" y="11"/>
                          <a:pt x="4" y="17"/>
                          <a:pt x="4" y="26"/>
                        </a:cubicBezTo>
                        <a:cubicBezTo>
                          <a:pt x="5" y="33"/>
                          <a:pt x="7" y="35"/>
                          <a:pt x="8" y="35"/>
                        </a:cubicBezTo>
                        <a:cubicBezTo>
                          <a:pt x="8" y="35"/>
                          <a:pt x="8" y="35"/>
                          <a:pt x="8" y="35"/>
                        </a:cubicBezTo>
                        <a:cubicBezTo>
                          <a:pt x="9" y="34"/>
                          <a:pt x="9" y="34"/>
                          <a:pt x="11" y="33"/>
                        </a:cubicBezTo>
                        <a:cubicBezTo>
                          <a:pt x="13" y="33"/>
                          <a:pt x="13" y="29"/>
                          <a:pt x="11" y="23"/>
                        </a:cubicBezTo>
                        <a:cubicBezTo>
                          <a:pt x="8" y="17"/>
                          <a:pt x="7" y="13"/>
                          <a:pt x="7" y="5"/>
                        </a:cubicBezTo>
                        <a:cubicBezTo>
                          <a:pt x="7" y="3"/>
                          <a:pt x="6" y="1"/>
                          <a:pt x="6" y="0"/>
                        </a:cubicBezTo>
                        <a:lnTo>
                          <a:pt x="5"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4" name="Freeform 7841">
                    <a:extLst>
                      <a:ext uri="{FF2B5EF4-FFF2-40B4-BE49-F238E27FC236}">
                        <a16:creationId xmlns:a16="http://schemas.microsoft.com/office/drawing/2014/main" xmlns="" id="{522A895B-E92E-40F1-8CFD-B853722E6C50}"/>
                      </a:ext>
                    </a:extLst>
                  </p:cNvPr>
                  <p:cNvSpPr>
                    <a:spLocks/>
                  </p:cNvSpPr>
                  <p:nvPr/>
                </p:nvSpPr>
                <p:spPr bwMode="auto">
                  <a:xfrm>
                    <a:off x="4215" y="2239"/>
                    <a:ext cx="6" cy="20"/>
                  </a:xfrm>
                  <a:custGeom>
                    <a:avLst/>
                    <a:gdLst>
                      <a:gd name="T0" fmla="*/ 1 w 8"/>
                      <a:gd name="T1" fmla="*/ 1 h 27"/>
                      <a:gd name="T2" fmla="*/ 2 w 8"/>
                      <a:gd name="T3" fmla="*/ 6 h 27"/>
                      <a:gd name="T4" fmla="*/ 5 w 8"/>
                      <a:gd name="T5" fmla="*/ 19 h 27"/>
                      <a:gd name="T6" fmla="*/ 6 w 8"/>
                      <a:gd name="T7" fmla="*/ 25 h 27"/>
                      <a:gd name="T8" fmla="*/ 4 w 8"/>
                      <a:gd name="T9" fmla="*/ 26 h 27"/>
                      <a:gd name="T10" fmla="*/ 3 w 8"/>
                      <a:gd name="T11" fmla="*/ 20 h 27"/>
                      <a:gd name="T12" fmla="*/ 1 w 8"/>
                      <a:gd name="T13" fmla="*/ 3 h 27"/>
                      <a:gd name="T14" fmla="*/ 1 w 8"/>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1" y="1"/>
                        </a:moveTo>
                        <a:cubicBezTo>
                          <a:pt x="1" y="1"/>
                          <a:pt x="2" y="4"/>
                          <a:pt x="2" y="6"/>
                        </a:cubicBezTo>
                        <a:cubicBezTo>
                          <a:pt x="2" y="8"/>
                          <a:pt x="4" y="17"/>
                          <a:pt x="5" y="19"/>
                        </a:cubicBezTo>
                        <a:cubicBezTo>
                          <a:pt x="6" y="21"/>
                          <a:pt x="8" y="25"/>
                          <a:pt x="6" y="25"/>
                        </a:cubicBezTo>
                        <a:cubicBezTo>
                          <a:pt x="5" y="24"/>
                          <a:pt x="5" y="25"/>
                          <a:pt x="4" y="26"/>
                        </a:cubicBezTo>
                        <a:cubicBezTo>
                          <a:pt x="4" y="27"/>
                          <a:pt x="4" y="24"/>
                          <a:pt x="3" y="20"/>
                        </a:cubicBezTo>
                        <a:cubicBezTo>
                          <a:pt x="3" y="16"/>
                          <a:pt x="2" y="6"/>
                          <a:pt x="1" y="3"/>
                        </a:cubicBezTo>
                        <a:cubicBezTo>
                          <a:pt x="0" y="1"/>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05" name="Freeform 7842">
                    <a:extLst>
                      <a:ext uri="{FF2B5EF4-FFF2-40B4-BE49-F238E27FC236}">
                        <a16:creationId xmlns:a16="http://schemas.microsoft.com/office/drawing/2014/main" xmlns="" id="{B334A4D6-9030-4FE7-9A7C-BB17E77C85D5}"/>
                      </a:ext>
                    </a:extLst>
                  </p:cNvPr>
                  <p:cNvSpPr>
                    <a:spLocks/>
                  </p:cNvSpPr>
                  <p:nvPr/>
                </p:nvSpPr>
                <p:spPr bwMode="auto">
                  <a:xfrm>
                    <a:off x="4225" y="2292"/>
                    <a:ext cx="7" cy="14"/>
                  </a:xfrm>
                  <a:custGeom>
                    <a:avLst/>
                    <a:gdLst>
                      <a:gd name="T0" fmla="*/ 1 w 10"/>
                      <a:gd name="T1" fmla="*/ 4 h 19"/>
                      <a:gd name="T2" fmla="*/ 3 w 10"/>
                      <a:gd name="T3" fmla="*/ 11 h 19"/>
                      <a:gd name="T4" fmla="*/ 8 w 10"/>
                      <a:gd name="T5" fmla="*/ 19 h 19"/>
                      <a:gd name="T6" fmla="*/ 8 w 10"/>
                      <a:gd name="T7" fmla="*/ 11 h 19"/>
                      <a:gd name="T8" fmla="*/ 5 w 10"/>
                      <a:gd name="T9" fmla="*/ 3 h 19"/>
                      <a:gd name="T10" fmla="*/ 1 w 10"/>
                      <a:gd name="T11" fmla="*/ 4 h 19"/>
                    </a:gdLst>
                    <a:ahLst/>
                    <a:cxnLst>
                      <a:cxn ang="0">
                        <a:pos x="T0" y="T1"/>
                      </a:cxn>
                      <a:cxn ang="0">
                        <a:pos x="T2" y="T3"/>
                      </a:cxn>
                      <a:cxn ang="0">
                        <a:pos x="T4" y="T5"/>
                      </a:cxn>
                      <a:cxn ang="0">
                        <a:pos x="T6" y="T7"/>
                      </a:cxn>
                      <a:cxn ang="0">
                        <a:pos x="T8" y="T9"/>
                      </a:cxn>
                      <a:cxn ang="0">
                        <a:pos x="T10" y="T11"/>
                      </a:cxn>
                    </a:cxnLst>
                    <a:rect l="0" t="0" r="r" b="b"/>
                    <a:pathLst>
                      <a:path w="10" h="19">
                        <a:moveTo>
                          <a:pt x="1" y="4"/>
                        </a:moveTo>
                        <a:cubicBezTo>
                          <a:pt x="1" y="4"/>
                          <a:pt x="0" y="5"/>
                          <a:pt x="3" y="11"/>
                        </a:cubicBezTo>
                        <a:cubicBezTo>
                          <a:pt x="6" y="17"/>
                          <a:pt x="5" y="18"/>
                          <a:pt x="8" y="19"/>
                        </a:cubicBezTo>
                        <a:cubicBezTo>
                          <a:pt x="10" y="19"/>
                          <a:pt x="9" y="15"/>
                          <a:pt x="8" y="11"/>
                        </a:cubicBezTo>
                        <a:cubicBezTo>
                          <a:pt x="6" y="8"/>
                          <a:pt x="8" y="6"/>
                          <a:pt x="5" y="3"/>
                        </a:cubicBezTo>
                        <a:cubicBezTo>
                          <a:pt x="3" y="0"/>
                          <a:pt x="1" y="4"/>
                          <a:pt x="1" y="4"/>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7" name="Group 8044">
                  <a:extLst>
                    <a:ext uri="{FF2B5EF4-FFF2-40B4-BE49-F238E27FC236}">
                      <a16:creationId xmlns:a16="http://schemas.microsoft.com/office/drawing/2014/main" xmlns="" id="{A4967CEC-B10B-48E6-89B0-1608466E5376}"/>
                    </a:ext>
                  </a:extLst>
                </p:cNvPr>
                <p:cNvGrpSpPr>
                  <a:grpSpLocks/>
                </p:cNvGrpSpPr>
                <p:nvPr/>
              </p:nvGrpSpPr>
              <p:grpSpPr bwMode="auto">
                <a:xfrm>
                  <a:off x="6599238" y="2782888"/>
                  <a:ext cx="574675" cy="1465263"/>
                  <a:chOff x="4157" y="1753"/>
                  <a:chExt cx="362" cy="923"/>
                </a:xfrm>
              </p:grpSpPr>
              <p:sp>
                <p:nvSpPr>
                  <p:cNvPr id="806" name="Freeform 7844">
                    <a:extLst>
                      <a:ext uri="{FF2B5EF4-FFF2-40B4-BE49-F238E27FC236}">
                        <a16:creationId xmlns:a16="http://schemas.microsoft.com/office/drawing/2014/main" xmlns="" id="{BCE3A799-F270-4D04-9EFB-A237611DCA26}"/>
                      </a:ext>
                    </a:extLst>
                  </p:cNvPr>
                  <p:cNvSpPr>
                    <a:spLocks noEditPoints="1"/>
                  </p:cNvSpPr>
                  <p:nvPr/>
                </p:nvSpPr>
                <p:spPr bwMode="auto">
                  <a:xfrm>
                    <a:off x="4225" y="2292"/>
                    <a:ext cx="7" cy="14"/>
                  </a:xfrm>
                  <a:custGeom>
                    <a:avLst/>
                    <a:gdLst>
                      <a:gd name="T0" fmla="*/ 8 w 10"/>
                      <a:gd name="T1" fmla="*/ 18 h 18"/>
                      <a:gd name="T2" fmla="*/ 6 w 10"/>
                      <a:gd name="T3" fmla="*/ 17 h 18"/>
                      <a:gd name="T4" fmla="*/ 3 w 10"/>
                      <a:gd name="T5" fmla="*/ 10 h 18"/>
                      <a:gd name="T6" fmla="*/ 1 w 10"/>
                      <a:gd name="T7" fmla="*/ 3 h 18"/>
                      <a:gd name="T8" fmla="*/ 2 w 10"/>
                      <a:gd name="T9" fmla="*/ 1 h 18"/>
                      <a:gd name="T10" fmla="*/ 6 w 10"/>
                      <a:gd name="T11" fmla="*/ 2 h 18"/>
                      <a:gd name="T12" fmla="*/ 7 w 10"/>
                      <a:gd name="T13" fmla="*/ 3 h 18"/>
                      <a:gd name="T14" fmla="*/ 8 w 10"/>
                      <a:gd name="T15" fmla="*/ 11 h 18"/>
                      <a:gd name="T16" fmla="*/ 9 w 10"/>
                      <a:gd name="T17" fmla="*/ 18 h 18"/>
                      <a:gd name="T18" fmla="*/ 9 w 10"/>
                      <a:gd name="T19" fmla="*/ 18 h 18"/>
                      <a:gd name="T20" fmla="*/ 8 w 10"/>
                      <a:gd name="T21" fmla="*/ 18 h 18"/>
                      <a:gd name="T22" fmla="*/ 1 w 10"/>
                      <a:gd name="T23" fmla="*/ 4 h 18"/>
                      <a:gd name="T24" fmla="*/ 1 w 10"/>
                      <a:gd name="T25" fmla="*/ 4 h 18"/>
                      <a:gd name="T26" fmla="*/ 1 w 10"/>
                      <a:gd name="T27" fmla="*/ 5 h 18"/>
                      <a:gd name="T28" fmla="*/ 3 w 10"/>
                      <a:gd name="T29" fmla="*/ 10 h 18"/>
                      <a:gd name="T30" fmla="*/ 6 w 10"/>
                      <a:gd name="T31" fmla="*/ 17 h 18"/>
                      <a:gd name="T32" fmla="*/ 7 w 10"/>
                      <a:gd name="T33" fmla="*/ 17 h 18"/>
                      <a:gd name="T34" fmla="*/ 8 w 10"/>
                      <a:gd name="T35" fmla="*/ 17 h 18"/>
                      <a:gd name="T36" fmla="*/ 7 w 10"/>
                      <a:gd name="T37" fmla="*/ 10 h 18"/>
                      <a:gd name="T38" fmla="*/ 6 w 10"/>
                      <a:gd name="T39" fmla="*/ 4 h 18"/>
                      <a:gd name="T40" fmla="*/ 5 w 10"/>
                      <a:gd name="T41" fmla="*/ 2 h 18"/>
                      <a:gd name="T42" fmla="*/ 3 w 10"/>
                      <a:gd name="T43" fmla="*/ 2 h 18"/>
                      <a:gd name="T44" fmla="*/ 1 w 10"/>
                      <a:gd name="T45" fmla="*/ 4 h 18"/>
                      <a:gd name="T46" fmla="*/ 1 w 10"/>
                      <a:gd name="T47" fmla="*/ 3 h 18"/>
                      <a:gd name="T48" fmla="*/ 1 w 10"/>
                      <a:gd name="T4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8">
                        <a:moveTo>
                          <a:pt x="8" y="18"/>
                        </a:moveTo>
                        <a:cubicBezTo>
                          <a:pt x="7" y="18"/>
                          <a:pt x="6" y="18"/>
                          <a:pt x="6" y="17"/>
                        </a:cubicBezTo>
                        <a:cubicBezTo>
                          <a:pt x="5" y="16"/>
                          <a:pt x="5" y="14"/>
                          <a:pt x="3" y="10"/>
                        </a:cubicBezTo>
                        <a:cubicBezTo>
                          <a:pt x="0" y="5"/>
                          <a:pt x="0" y="3"/>
                          <a:pt x="1" y="3"/>
                        </a:cubicBezTo>
                        <a:cubicBezTo>
                          <a:pt x="1" y="2"/>
                          <a:pt x="1" y="1"/>
                          <a:pt x="2" y="1"/>
                        </a:cubicBezTo>
                        <a:cubicBezTo>
                          <a:pt x="3" y="0"/>
                          <a:pt x="4" y="0"/>
                          <a:pt x="6" y="2"/>
                        </a:cubicBezTo>
                        <a:cubicBezTo>
                          <a:pt x="6" y="2"/>
                          <a:pt x="7" y="3"/>
                          <a:pt x="7" y="3"/>
                        </a:cubicBezTo>
                        <a:cubicBezTo>
                          <a:pt x="8" y="6"/>
                          <a:pt x="7" y="8"/>
                          <a:pt x="8" y="11"/>
                        </a:cubicBezTo>
                        <a:cubicBezTo>
                          <a:pt x="9" y="14"/>
                          <a:pt x="10" y="17"/>
                          <a:pt x="9" y="18"/>
                        </a:cubicBezTo>
                        <a:cubicBezTo>
                          <a:pt x="9" y="18"/>
                          <a:pt x="9" y="18"/>
                          <a:pt x="9" y="18"/>
                        </a:cubicBezTo>
                        <a:cubicBezTo>
                          <a:pt x="9" y="18"/>
                          <a:pt x="8" y="18"/>
                          <a:pt x="8" y="18"/>
                        </a:cubicBezTo>
                        <a:close/>
                        <a:moveTo>
                          <a:pt x="1" y="4"/>
                        </a:moveTo>
                        <a:cubicBezTo>
                          <a:pt x="1" y="4"/>
                          <a:pt x="1" y="4"/>
                          <a:pt x="1" y="4"/>
                        </a:cubicBezTo>
                        <a:cubicBezTo>
                          <a:pt x="1" y="4"/>
                          <a:pt x="1" y="4"/>
                          <a:pt x="1" y="5"/>
                        </a:cubicBezTo>
                        <a:cubicBezTo>
                          <a:pt x="1" y="5"/>
                          <a:pt x="2" y="7"/>
                          <a:pt x="3" y="10"/>
                        </a:cubicBezTo>
                        <a:cubicBezTo>
                          <a:pt x="5" y="14"/>
                          <a:pt x="6" y="16"/>
                          <a:pt x="6" y="17"/>
                        </a:cubicBezTo>
                        <a:cubicBezTo>
                          <a:pt x="6" y="17"/>
                          <a:pt x="7" y="17"/>
                          <a:pt x="7" y="17"/>
                        </a:cubicBezTo>
                        <a:cubicBezTo>
                          <a:pt x="8" y="17"/>
                          <a:pt x="8" y="17"/>
                          <a:pt x="8" y="17"/>
                        </a:cubicBezTo>
                        <a:cubicBezTo>
                          <a:pt x="9" y="17"/>
                          <a:pt x="8" y="14"/>
                          <a:pt x="7" y="10"/>
                        </a:cubicBezTo>
                        <a:cubicBezTo>
                          <a:pt x="6" y="7"/>
                          <a:pt x="7" y="5"/>
                          <a:pt x="6" y="4"/>
                        </a:cubicBezTo>
                        <a:cubicBezTo>
                          <a:pt x="6" y="3"/>
                          <a:pt x="6" y="3"/>
                          <a:pt x="5" y="2"/>
                        </a:cubicBezTo>
                        <a:cubicBezTo>
                          <a:pt x="4" y="1"/>
                          <a:pt x="4" y="1"/>
                          <a:pt x="3"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7" name="Freeform 7845">
                    <a:extLst>
                      <a:ext uri="{FF2B5EF4-FFF2-40B4-BE49-F238E27FC236}">
                        <a16:creationId xmlns:a16="http://schemas.microsoft.com/office/drawing/2014/main" xmlns="" id="{17223638-008A-4ECA-ABC1-8ED68C1F2F86}"/>
                      </a:ext>
                    </a:extLst>
                  </p:cNvPr>
                  <p:cNvSpPr>
                    <a:spLocks noEditPoints="1"/>
                  </p:cNvSpPr>
                  <p:nvPr/>
                </p:nvSpPr>
                <p:spPr bwMode="auto">
                  <a:xfrm>
                    <a:off x="4226" y="2293"/>
                    <a:ext cx="6" cy="12"/>
                  </a:xfrm>
                  <a:custGeom>
                    <a:avLst/>
                    <a:gdLst>
                      <a:gd name="T0" fmla="*/ 6 w 8"/>
                      <a:gd name="T1" fmla="*/ 14 h 16"/>
                      <a:gd name="T2" fmla="*/ 6 w 8"/>
                      <a:gd name="T3" fmla="*/ 14 h 16"/>
                      <a:gd name="T4" fmla="*/ 3 w 8"/>
                      <a:gd name="T5" fmla="*/ 8 h 16"/>
                      <a:gd name="T6" fmla="*/ 1 w 8"/>
                      <a:gd name="T7" fmla="*/ 4 h 16"/>
                      <a:gd name="T8" fmla="*/ 3 w 8"/>
                      <a:gd name="T9" fmla="*/ 3 h 16"/>
                      <a:gd name="T10" fmla="*/ 4 w 8"/>
                      <a:gd name="T11" fmla="*/ 4 h 16"/>
                      <a:gd name="T12" fmla="*/ 6 w 8"/>
                      <a:gd name="T13" fmla="*/ 10 h 16"/>
                      <a:gd name="T14" fmla="*/ 6 w 8"/>
                      <a:gd name="T15" fmla="*/ 14 h 16"/>
                      <a:gd name="T16" fmla="*/ 3 w 8"/>
                      <a:gd name="T17" fmla="*/ 0 h 16"/>
                      <a:gd name="T18" fmla="*/ 2 w 8"/>
                      <a:gd name="T19" fmla="*/ 1 h 16"/>
                      <a:gd name="T20" fmla="*/ 0 w 8"/>
                      <a:gd name="T21" fmla="*/ 3 h 16"/>
                      <a:gd name="T22" fmla="*/ 0 w 8"/>
                      <a:gd name="T23" fmla="*/ 2 h 16"/>
                      <a:gd name="T24" fmla="*/ 0 w 8"/>
                      <a:gd name="T25" fmla="*/ 3 h 16"/>
                      <a:gd name="T26" fmla="*/ 0 w 8"/>
                      <a:gd name="T27" fmla="*/ 3 h 16"/>
                      <a:gd name="T28" fmla="*/ 0 w 8"/>
                      <a:gd name="T29" fmla="*/ 4 h 16"/>
                      <a:gd name="T30" fmla="*/ 2 w 8"/>
                      <a:gd name="T31" fmla="*/ 9 h 16"/>
                      <a:gd name="T32" fmla="*/ 5 w 8"/>
                      <a:gd name="T33" fmla="*/ 16 h 16"/>
                      <a:gd name="T34" fmla="*/ 6 w 8"/>
                      <a:gd name="T35" fmla="*/ 16 h 16"/>
                      <a:gd name="T36" fmla="*/ 7 w 8"/>
                      <a:gd name="T37" fmla="*/ 16 h 16"/>
                      <a:gd name="T38" fmla="*/ 7 w 8"/>
                      <a:gd name="T39" fmla="*/ 16 h 16"/>
                      <a:gd name="T40" fmla="*/ 6 w 8"/>
                      <a:gd name="T41" fmla="*/ 9 h 16"/>
                      <a:gd name="T42" fmla="*/ 5 w 8"/>
                      <a:gd name="T43" fmla="*/ 3 h 16"/>
                      <a:gd name="T44" fmla="*/ 4 w 8"/>
                      <a:gd name="T45" fmla="*/ 1 h 16"/>
                      <a:gd name="T46" fmla="*/ 3 w 8"/>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6">
                        <a:moveTo>
                          <a:pt x="6" y="14"/>
                        </a:moveTo>
                        <a:cubicBezTo>
                          <a:pt x="6" y="14"/>
                          <a:pt x="6" y="14"/>
                          <a:pt x="6" y="14"/>
                        </a:cubicBezTo>
                        <a:cubicBezTo>
                          <a:pt x="4" y="13"/>
                          <a:pt x="4" y="10"/>
                          <a:pt x="3" y="8"/>
                        </a:cubicBezTo>
                        <a:cubicBezTo>
                          <a:pt x="1" y="5"/>
                          <a:pt x="1" y="4"/>
                          <a:pt x="1" y="4"/>
                        </a:cubicBezTo>
                        <a:cubicBezTo>
                          <a:pt x="2" y="3"/>
                          <a:pt x="2" y="3"/>
                          <a:pt x="3" y="3"/>
                        </a:cubicBezTo>
                        <a:cubicBezTo>
                          <a:pt x="4" y="3"/>
                          <a:pt x="4" y="3"/>
                          <a:pt x="4" y="4"/>
                        </a:cubicBezTo>
                        <a:cubicBezTo>
                          <a:pt x="4" y="4"/>
                          <a:pt x="5" y="8"/>
                          <a:pt x="6" y="10"/>
                        </a:cubicBezTo>
                        <a:cubicBezTo>
                          <a:pt x="6" y="12"/>
                          <a:pt x="7" y="14"/>
                          <a:pt x="6" y="14"/>
                        </a:cubicBezTo>
                        <a:close/>
                        <a:moveTo>
                          <a:pt x="3" y="0"/>
                        </a:moveTo>
                        <a:cubicBezTo>
                          <a:pt x="2" y="1"/>
                          <a:pt x="2" y="1"/>
                          <a:pt x="2" y="1"/>
                        </a:cubicBezTo>
                        <a:cubicBezTo>
                          <a:pt x="1" y="1"/>
                          <a:pt x="0" y="3"/>
                          <a:pt x="0" y="3"/>
                        </a:cubicBezTo>
                        <a:cubicBezTo>
                          <a:pt x="0" y="2"/>
                          <a:pt x="0" y="2"/>
                          <a:pt x="0" y="2"/>
                        </a:cubicBezTo>
                        <a:cubicBezTo>
                          <a:pt x="0" y="3"/>
                          <a:pt x="0" y="3"/>
                          <a:pt x="0" y="3"/>
                        </a:cubicBezTo>
                        <a:cubicBezTo>
                          <a:pt x="0" y="3"/>
                          <a:pt x="0" y="3"/>
                          <a:pt x="0" y="3"/>
                        </a:cubicBezTo>
                        <a:cubicBezTo>
                          <a:pt x="0" y="3"/>
                          <a:pt x="0" y="3"/>
                          <a:pt x="0" y="4"/>
                        </a:cubicBezTo>
                        <a:cubicBezTo>
                          <a:pt x="0" y="4"/>
                          <a:pt x="1" y="6"/>
                          <a:pt x="2" y="9"/>
                        </a:cubicBezTo>
                        <a:cubicBezTo>
                          <a:pt x="4" y="13"/>
                          <a:pt x="5" y="15"/>
                          <a:pt x="5" y="16"/>
                        </a:cubicBezTo>
                        <a:cubicBezTo>
                          <a:pt x="5" y="16"/>
                          <a:pt x="6" y="16"/>
                          <a:pt x="6" y="16"/>
                        </a:cubicBezTo>
                        <a:cubicBezTo>
                          <a:pt x="7" y="16"/>
                          <a:pt x="7" y="16"/>
                          <a:pt x="7" y="16"/>
                        </a:cubicBezTo>
                        <a:cubicBezTo>
                          <a:pt x="7" y="16"/>
                          <a:pt x="7" y="16"/>
                          <a:pt x="7" y="16"/>
                        </a:cubicBezTo>
                        <a:cubicBezTo>
                          <a:pt x="8" y="16"/>
                          <a:pt x="7" y="13"/>
                          <a:pt x="6" y="9"/>
                        </a:cubicBezTo>
                        <a:cubicBezTo>
                          <a:pt x="5" y="6"/>
                          <a:pt x="6" y="4"/>
                          <a:pt x="5" y="3"/>
                        </a:cubicBezTo>
                        <a:cubicBezTo>
                          <a:pt x="5" y="2"/>
                          <a:pt x="5" y="2"/>
                          <a:pt x="4" y="1"/>
                        </a:cubicBezTo>
                        <a:cubicBezTo>
                          <a:pt x="4" y="1"/>
                          <a:pt x="3"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8" name="Freeform 7846">
                    <a:extLst>
                      <a:ext uri="{FF2B5EF4-FFF2-40B4-BE49-F238E27FC236}">
                        <a16:creationId xmlns:a16="http://schemas.microsoft.com/office/drawing/2014/main" xmlns="" id="{138BB944-8DC4-4930-8FD6-1197DC0182A3}"/>
                      </a:ext>
                    </a:extLst>
                  </p:cNvPr>
                  <p:cNvSpPr>
                    <a:spLocks/>
                  </p:cNvSpPr>
                  <p:nvPr/>
                </p:nvSpPr>
                <p:spPr bwMode="auto">
                  <a:xfrm>
                    <a:off x="4225" y="2293"/>
                    <a:ext cx="7" cy="13"/>
                  </a:xfrm>
                  <a:custGeom>
                    <a:avLst/>
                    <a:gdLst>
                      <a:gd name="T0" fmla="*/ 3 w 10"/>
                      <a:gd name="T1" fmla="*/ 0 h 17"/>
                      <a:gd name="T2" fmla="*/ 1 w 10"/>
                      <a:gd name="T3" fmla="*/ 2 h 17"/>
                      <a:gd name="T4" fmla="*/ 1 w 10"/>
                      <a:gd name="T5" fmla="*/ 3 h 17"/>
                      <a:gd name="T6" fmla="*/ 3 w 10"/>
                      <a:gd name="T7" fmla="*/ 1 h 17"/>
                      <a:gd name="T8" fmla="*/ 4 w 10"/>
                      <a:gd name="T9" fmla="*/ 0 h 17"/>
                      <a:gd name="T10" fmla="*/ 5 w 10"/>
                      <a:gd name="T11" fmla="*/ 1 h 17"/>
                      <a:gd name="T12" fmla="*/ 6 w 10"/>
                      <a:gd name="T13" fmla="*/ 3 h 17"/>
                      <a:gd name="T14" fmla="*/ 7 w 10"/>
                      <a:gd name="T15" fmla="*/ 9 h 17"/>
                      <a:gd name="T16" fmla="*/ 8 w 10"/>
                      <a:gd name="T17" fmla="*/ 16 h 17"/>
                      <a:gd name="T18" fmla="*/ 8 w 10"/>
                      <a:gd name="T19" fmla="*/ 16 h 17"/>
                      <a:gd name="T20" fmla="*/ 7 w 10"/>
                      <a:gd name="T21" fmla="*/ 16 h 17"/>
                      <a:gd name="T22" fmla="*/ 6 w 10"/>
                      <a:gd name="T23" fmla="*/ 16 h 17"/>
                      <a:gd name="T24" fmla="*/ 3 w 10"/>
                      <a:gd name="T25" fmla="*/ 9 h 17"/>
                      <a:gd name="T26" fmla="*/ 1 w 10"/>
                      <a:gd name="T27" fmla="*/ 4 h 17"/>
                      <a:gd name="T28" fmla="*/ 1 w 10"/>
                      <a:gd name="T29" fmla="*/ 3 h 17"/>
                      <a:gd name="T30" fmla="*/ 1 w 10"/>
                      <a:gd name="T31" fmla="*/ 3 h 17"/>
                      <a:gd name="T32" fmla="*/ 1 w 10"/>
                      <a:gd name="T33" fmla="*/ 2 h 17"/>
                      <a:gd name="T34" fmla="*/ 3 w 10"/>
                      <a:gd name="T35" fmla="*/ 9 h 17"/>
                      <a:gd name="T36" fmla="*/ 8 w 10"/>
                      <a:gd name="T37" fmla="*/ 17 h 17"/>
                      <a:gd name="T38" fmla="*/ 8 w 10"/>
                      <a:gd name="T39" fmla="*/ 17 h 17"/>
                      <a:gd name="T40" fmla="*/ 8 w 10"/>
                      <a:gd name="T41" fmla="*/ 9 h 17"/>
                      <a:gd name="T42" fmla="*/ 5 w 10"/>
                      <a:gd name="T43" fmla="*/ 1 h 17"/>
                      <a:gd name="T44" fmla="*/ 3 w 10"/>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7">
                        <a:moveTo>
                          <a:pt x="3" y="0"/>
                        </a:moveTo>
                        <a:cubicBezTo>
                          <a:pt x="2" y="0"/>
                          <a:pt x="1" y="2"/>
                          <a:pt x="1" y="2"/>
                        </a:cubicBezTo>
                        <a:cubicBezTo>
                          <a:pt x="1" y="3"/>
                          <a:pt x="1" y="3"/>
                          <a:pt x="1" y="3"/>
                        </a:cubicBezTo>
                        <a:cubicBezTo>
                          <a:pt x="1" y="3"/>
                          <a:pt x="2" y="1"/>
                          <a:pt x="3" y="1"/>
                        </a:cubicBezTo>
                        <a:cubicBezTo>
                          <a:pt x="4" y="0"/>
                          <a:pt x="4" y="0"/>
                          <a:pt x="4" y="0"/>
                        </a:cubicBezTo>
                        <a:cubicBezTo>
                          <a:pt x="4" y="0"/>
                          <a:pt x="5" y="1"/>
                          <a:pt x="5" y="1"/>
                        </a:cubicBezTo>
                        <a:cubicBezTo>
                          <a:pt x="6" y="2"/>
                          <a:pt x="6" y="2"/>
                          <a:pt x="6" y="3"/>
                        </a:cubicBezTo>
                        <a:cubicBezTo>
                          <a:pt x="7" y="4"/>
                          <a:pt x="6" y="6"/>
                          <a:pt x="7" y="9"/>
                        </a:cubicBezTo>
                        <a:cubicBezTo>
                          <a:pt x="8" y="13"/>
                          <a:pt x="9" y="16"/>
                          <a:pt x="8" y="16"/>
                        </a:cubicBezTo>
                        <a:cubicBezTo>
                          <a:pt x="8" y="16"/>
                          <a:pt x="8" y="16"/>
                          <a:pt x="8" y="16"/>
                        </a:cubicBezTo>
                        <a:cubicBezTo>
                          <a:pt x="7" y="16"/>
                          <a:pt x="7" y="16"/>
                          <a:pt x="7" y="16"/>
                        </a:cubicBezTo>
                        <a:cubicBezTo>
                          <a:pt x="7" y="16"/>
                          <a:pt x="6" y="16"/>
                          <a:pt x="6" y="16"/>
                        </a:cubicBezTo>
                        <a:cubicBezTo>
                          <a:pt x="6" y="15"/>
                          <a:pt x="5" y="13"/>
                          <a:pt x="3" y="9"/>
                        </a:cubicBezTo>
                        <a:cubicBezTo>
                          <a:pt x="2" y="6"/>
                          <a:pt x="1" y="4"/>
                          <a:pt x="1" y="4"/>
                        </a:cubicBezTo>
                        <a:cubicBezTo>
                          <a:pt x="1" y="3"/>
                          <a:pt x="1" y="3"/>
                          <a:pt x="1" y="3"/>
                        </a:cubicBezTo>
                        <a:cubicBezTo>
                          <a:pt x="1" y="3"/>
                          <a:pt x="1" y="3"/>
                          <a:pt x="1" y="3"/>
                        </a:cubicBezTo>
                        <a:cubicBezTo>
                          <a:pt x="1" y="2"/>
                          <a:pt x="1" y="2"/>
                          <a:pt x="1" y="2"/>
                        </a:cubicBezTo>
                        <a:cubicBezTo>
                          <a:pt x="1" y="2"/>
                          <a:pt x="0" y="3"/>
                          <a:pt x="3" y="9"/>
                        </a:cubicBezTo>
                        <a:cubicBezTo>
                          <a:pt x="6" y="15"/>
                          <a:pt x="5" y="16"/>
                          <a:pt x="8" y="17"/>
                        </a:cubicBezTo>
                        <a:cubicBezTo>
                          <a:pt x="8" y="17"/>
                          <a:pt x="8" y="17"/>
                          <a:pt x="8" y="17"/>
                        </a:cubicBezTo>
                        <a:cubicBezTo>
                          <a:pt x="10" y="17"/>
                          <a:pt x="9" y="13"/>
                          <a:pt x="8" y="9"/>
                        </a:cubicBezTo>
                        <a:cubicBezTo>
                          <a:pt x="6" y="6"/>
                          <a:pt x="8" y="4"/>
                          <a:pt x="5" y="1"/>
                        </a:cubicBezTo>
                        <a:cubicBezTo>
                          <a:pt x="5"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9" name="Freeform 7847">
                    <a:extLst>
                      <a:ext uri="{FF2B5EF4-FFF2-40B4-BE49-F238E27FC236}">
                        <a16:creationId xmlns:a16="http://schemas.microsoft.com/office/drawing/2014/main" xmlns="" id="{6F98B9D7-C0B6-4FB4-A386-DF579D21E426}"/>
                      </a:ext>
                    </a:extLst>
                  </p:cNvPr>
                  <p:cNvSpPr>
                    <a:spLocks/>
                  </p:cNvSpPr>
                  <p:nvPr/>
                </p:nvSpPr>
                <p:spPr bwMode="auto">
                  <a:xfrm>
                    <a:off x="4229" y="2270"/>
                    <a:ext cx="9" cy="17"/>
                  </a:xfrm>
                  <a:custGeom>
                    <a:avLst/>
                    <a:gdLst>
                      <a:gd name="T0" fmla="*/ 3 w 11"/>
                      <a:gd name="T1" fmla="*/ 0 h 23"/>
                      <a:gd name="T2" fmla="*/ 6 w 11"/>
                      <a:gd name="T3" fmla="*/ 4 h 23"/>
                      <a:gd name="T4" fmla="*/ 9 w 11"/>
                      <a:gd name="T5" fmla="*/ 13 h 23"/>
                      <a:gd name="T6" fmla="*/ 11 w 11"/>
                      <a:gd name="T7" fmla="*/ 18 h 23"/>
                      <a:gd name="T8" fmla="*/ 8 w 11"/>
                      <a:gd name="T9" fmla="*/ 21 h 23"/>
                      <a:gd name="T10" fmla="*/ 4 w 11"/>
                      <a:gd name="T11" fmla="*/ 15 h 23"/>
                      <a:gd name="T12" fmla="*/ 2 w 11"/>
                      <a:gd name="T13" fmla="*/ 7 h 23"/>
                      <a:gd name="T14" fmla="*/ 3 w 1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3" y="0"/>
                        </a:moveTo>
                        <a:cubicBezTo>
                          <a:pt x="3" y="0"/>
                          <a:pt x="6" y="0"/>
                          <a:pt x="6" y="4"/>
                        </a:cubicBezTo>
                        <a:cubicBezTo>
                          <a:pt x="6" y="9"/>
                          <a:pt x="7" y="10"/>
                          <a:pt x="9" y="13"/>
                        </a:cubicBezTo>
                        <a:cubicBezTo>
                          <a:pt x="10" y="16"/>
                          <a:pt x="11" y="16"/>
                          <a:pt x="11" y="18"/>
                        </a:cubicBezTo>
                        <a:cubicBezTo>
                          <a:pt x="11" y="20"/>
                          <a:pt x="9" y="18"/>
                          <a:pt x="8" y="21"/>
                        </a:cubicBezTo>
                        <a:cubicBezTo>
                          <a:pt x="7" y="23"/>
                          <a:pt x="5" y="19"/>
                          <a:pt x="4" y="15"/>
                        </a:cubicBezTo>
                        <a:cubicBezTo>
                          <a:pt x="4" y="11"/>
                          <a:pt x="3" y="8"/>
                          <a:pt x="2" y="7"/>
                        </a:cubicBezTo>
                        <a:cubicBezTo>
                          <a:pt x="1" y="5"/>
                          <a:pt x="0" y="1"/>
                          <a:pt x="3"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0" name="Freeform 7848">
                    <a:extLst>
                      <a:ext uri="{FF2B5EF4-FFF2-40B4-BE49-F238E27FC236}">
                        <a16:creationId xmlns:a16="http://schemas.microsoft.com/office/drawing/2014/main" xmlns="" id="{0ADEB2CE-B9FA-4332-AEB5-063AEBD67BA3}"/>
                      </a:ext>
                    </a:extLst>
                  </p:cNvPr>
                  <p:cNvSpPr>
                    <a:spLocks noEditPoints="1"/>
                  </p:cNvSpPr>
                  <p:nvPr/>
                </p:nvSpPr>
                <p:spPr bwMode="auto">
                  <a:xfrm>
                    <a:off x="4229" y="2270"/>
                    <a:ext cx="9" cy="16"/>
                  </a:xfrm>
                  <a:custGeom>
                    <a:avLst/>
                    <a:gdLst>
                      <a:gd name="T0" fmla="*/ 8 w 11"/>
                      <a:gd name="T1" fmla="*/ 21 h 22"/>
                      <a:gd name="T2" fmla="*/ 7 w 11"/>
                      <a:gd name="T3" fmla="*/ 22 h 22"/>
                      <a:gd name="T4" fmla="*/ 4 w 11"/>
                      <a:gd name="T5" fmla="*/ 17 h 22"/>
                      <a:gd name="T6" fmla="*/ 4 w 11"/>
                      <a:gd name="T7" fmla="*/ 15 h 22"/>
                      <a:gd name="T8" fmla="*/ 4 w 11"/>
                      <a:gd name="T9" fmla="*/ 13 h 22"/>
                      <a:gd name="T10" fmla="*/ 2 w 11"/>
                      <a:gd name="T11" fmla="*/ 7 h 22"/>
                      <a:gd name="T12" fmla="*/ 1 w 11"/>
                      <a:gd name="T13" fmla="*/ 4 h 22"/>
                      <a:gd name="T14" fmla="*/ 1 w 11"/>
                      <a:gd name="T15" fmla="*/ 2 h 22"/>
                      <a:gd name="T16" fmla="*/ 3 w 11"/>
                      <a:gd name="T17" fmla="*/ 0 h 22"/>
                      <a:gd name="T18" fmla="*/ 3 w 11"/>
                      <a:gd name="T19" fmla="*/ 0 h 22"/>
                      <a:gd name="T20" fmla="*/ 6 w 11"/>
                      <a:gd name="T21" fmla="*/ 3 h 22"/>
                      <a:gd name="T22" fmla="*/ 6 w 11"/>
                      <a:gd name="T23" fmla="*/ 5 h 22"/>
                      <a:gd name="T24" fmla="*/ 7 w 11"/>
                      <a:gd name="T25" fmla="*/ 7 h 22"/>
                      <a:gd name="T26" fmla="*/ 9 w 11"/>
                      <a:gd name="T27" fmla="*/ 13 h 22"/>
                      <a:gd name="T28" fmla="*/ 11 w 11"/>
                      <a:gd name="T29" fmla="*/ 17 h 22"/>
                      <a:gd name="T30" fmla="*/ 11 w 11"/>
                      <a:gd name="T31" fmla="*/ 18 h 22"/>
                      <a:gd name="T32" fmla="*/ 10 w 11"/>
                      <a:gd name="T33" fmla="*/ 20 h 22"/>
                      <a:gd name="T34" fmla="*/ 9 w 11"/>
                      <a:gd name="T35" fmla="*/ 20 h 22"/>
                      <a:gd name="T36" fmla="*/ 8 w 11"/>
                      <a:gd name="T37" fmla="*/ 21 h 22"/>
                      <a:gd name="T38" fmla="*/ 7 w 11"/>
                      <a:gd name="T39" fmla="*/ 20 h 22"/>
                      <a:gd name="T40" fmla="*/ 9 w 11"/>
                      <a:gd name="T41" fmla="*/ 19 h 22"/>
                      <a:gd name="T42" fmla="*/ 9 w 11"/>
                      <a:gd name="T43" fmla="*/ 19 h 22"/>
                      <a:gd name="T44" fmla="*/ 10 w 11"/>
                      <a:gd name="T45" fmla="*/ 19 h 22"/>
                      <a:gd name="T46" fmla="*/ 10 w 11"/>
                      <a:gd name="T47" fmla="*/ 18 h 22"/>
                      <a:gd name="T48" fmla="*/ 10 w 11"/>
                      <a:gd name="T49" fmla="*/ 17 h 22"/>
                      <a:gd name="T50" fmla="*/ 8 w 11"/>
                      <a:gd name="T51" fmla="*/ 13 h 22"/>
                      <a:gd name="T52" fmla="*/ 6 w 11"/>
                      <a:gd name="T53" fmla="*/ 7 h 22"/>
                      <a:gd name="T54" fmla="*/ 6 w 11"/>
                      <a:gd name="T55" fmla="*/ 4 h 22"/>
                      <a:gd name="T56" fmla="*/ 6 w 11"/>
                      <a:gd name="T57" fmla="*/ 3 h 22"/>
                      <a:gd name="T58" fmla="*/ 3 w 11"/>
                      <a:gd name="T59" fmla="*/ 1 h 22"/>
                      <a:gd name="T60" fmla="*/ 3 w 11"/>
                      <a:gd name="T61" fmla="*/ 1 h 22"/>
                      <a:gd name="T62" fmla="*/ 3 w 11"/>
                      <a:gd name="T63" fmla="*/ 0 h 22"/>
                      <a:gd name="T64" fmla="*/ 3 w 11"/>
                      <a:gd name="T65" fmla="*/ 1 h 22"/>
                      <a:gd name="T66" fmla="*/ 3 w 11"/>
                      <a:gd name="T67" fmla="*/ 1 h 22"/>
                      <a:gd name="T68" fmla="*/ 1 w 11"/>
                      <a:gd name="T69" fmla="*/ 4 h 22"/>
                      <a:gd name="T70" fmla="*/ 2 w 11"/>
                      <a:gd name="T71" fmla="*/ 6 h 22"/>
                      <a:gd name="T72" fmla="*/ 4 w 11"/>
                      <a:gd name="T73" fmla="*/ 13 h 22"/>
                      <a:gd name="T74" fmla="*/ 5 w 11"/>
                      <a:gd name="T75" fmla="*/ 15 h 22"/>
                      <a:gd name="T76" fmla="*/ 5 w 11"/>
                      <a:gd name="T77" fmla="*/ 16 h 22"/>
                      <a:gd name="T78" fmla="*/ 6 w 11"/>
                      <a:gd name="T79" fmla="*/ 20 h 22"/>
                      <a:gd name="T80" fmla="*/ 7 w 11"/>
                      <a:gd name="T81" fmla="*/ 21 h 22"/>
                      <a:gd name="T82" fmla="*/ 7 w 11"/>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2">
                        <a:moveTo>
                          <a:pt x="8" y="21"/>
                        </a:moveTo>
                        <a:cubicBezTo>
                          <a:pt x="8" y="21"/>
                          <a:pt x="7" y="22"/>
                          <a:pt x="7" y="22"/>
                        </a:cubicBezTo>
                        <a:cubicBezTo>
                          <a:pt x="6" y="22"/>
                          <a:pt x="5" y="19"/>
                          <a:pt x="4" y="17"/>
                        </a:cubicBezTo>
                        <a:cubicBezTo>
                          <a:pt x="4" y="16"/>
                          <a:pt x="4" y="16"/>
                          <a:pt x="4" y="15"/>
                        </a:cubicBezTo>
                        <a:cubicBezTo>
                          <a:pt x="4" y="14"/>
                          <a:pt x="4" y="14"/>
                          <a:pt x="4" y="13"/>
                        </a:cubicBezTo>
                        <a:cubicBezTo>
                          <a:pt x="3" y="10"/>
                          <a:pt x="2" y="8"/>
                          <a:pt x="2" y="7"/>
                        </a:cubicBezTo>
                        <a:cubicBezTo>
                          <a:pt x="1" y="6"/>
                          <a:pt x="1" y="5"/>
                          <a:pt x="1" y="4"/>
                        </a:cubicBezTo>
                        <a:cubicBezTo>
                          <a:pt x="0" y="3"/>
                          <a:pt x="0" y="2"/>
                          <a:pt x="1" y="2"/>
                        </a:cubicBezTo>
                        <a:cubicBezTo>
                          <a:pt x="1" y="1"/>
                          <a:pt x="2" y="0"/>
                          <a:pt x="3" y="0"/>
                        </a:cubicBezTo>
                        <a:cubicBezTo>
                          <a:pt x="3" y="0"/>
                          <a:pt x="3" y="0"/>
                          <a:pt x="3" y="0"/>
                        </a:cubicBezTo>
                        <a:cubicBezTo>
                          <a:pt x="3" y="0"/>
                          <a:pt x="5" y="0"/>
                          <a:pt x="6" y="3"/>
                        </a:cubicBezTo>
                        <a:cubicBezTo>
                          <a:pt x="6" y="4"/>
                          <a:pt x="6" y="4"/>
                          <a:pt x="6" y="5"/>
                        </a:cubicBezTo>
                        <a:cubicBezTo>
                          <a:pt x="6" y="5"/>
                          <a:pt x="6" y="6"/>
                          <a:pt x="7" y="7"/>
                        </a:cubicBezTo>
                        <a:cubicBezTo>
                          <a:pt x="7" y="9"/>
                          <a:pt x="8" y="10"/>
                          <a:pt x="9" y="13"/>
                        </a:cubicBezTo>
                        <a:cubicBezTo>
                          <a:pt x="10" y="15"/>
                          <a:pt x="11" y="15"/>
                          <a:pt x="11" y="17"/>
                        </a:cubicBezTo>
                        <a:cubicBezTo>
                          <a:pt x="11" y="17"/>
                          <a:pt x="11" y="18"/>
                          <a:pt x="11" y="18"/>
                        </a:cubicBezTo>
                        <a:cubicBezTo>
                          <a:pt x="11" y="19"/>
                          <a:pt x="10" y="19"/>
                          <a:pt x="10" y="20"/>
                        </a:cubicBezTo>
                        <a:cubicBezTo>
                          <a:pt x="9" y="20"/>
                          <a:pt x="9" y="20"/>
                          <a:pt x="9" y="20"/>
                        </a:cubicBezTo>
                        <a:cubicBezTo>
                          <a:pt x="9" y="20"/>
                          <a:pt x="8" y="20"/>
                          <a:pt x="8" y="21"/>
                        </a:cubicBezTo>
                        <a:close/>
                        <a:moveTo>
                          <a:pt x="7" y="20"/>
                        </a:moveTo>
                        <a:cubicBezTo>
                          <a:pt x="8" y="19"/>
                          <a:pt x="8" y="19"/>
                          <a:pt x="9" y="19"/>
                        </a:cubicBezTo>
                        <a:cubicBezTo>
                          <a:pt x="9" y="19"/>
                          <a:pt x="9" y="19"/>
                          <a:pt x="9" y="19"/>
                        </a:cubicBezTo>
                        <a:cubicBezTo>
                          <a:pt x="9" y="19"/>
                          <a:pt x="10" y="19"/>
                          <a:pt x="10" y="19"/>
                        </a:cubicBezTo>
                        <a:cubicBezTo>
                          <a:pt x="10" y="19"/>
                          <a:pt x="10" y="19"/>
                          <a:pt x="10" y="18"/>
                        </a:cubicBezTo>
                        <a:cubicBezTo>
                          <a:pt x="10" y="17"/>
                          <a:pt x="10" y="17"/>
                          <a:pt x="10" y="17"/>
                        </a:cubicBezTo>
                        <a:cubicBezTo>
                          <a:pt x="10" y="16"/>
                          <a:pt x="9" y="15"/>
                          <a:pt x="8" y="13"/>
                        </a:cubicBezTo>
                        <a:cubicBezTo>
                          <a:pt x="8" y="11"/>
                          <a:pt x="7" y="9"/>
                          <a:pt x="6" y="7"/>
                        </a:cubicBezTo>
                        <a:cubicBezTo>
                          <a:pt x="6" y="6"/>
                          <a:pt x="6" y="5"/>
                          <a:pt x="6" y="4"/>
                        </a:cubicBezTo>
                        <a:cubicBezTo>
                          <a:pt x="6" y="3"/>
                          <a:pt x="6" y="3"/>
                          <a:pt x="6" y="3"/>
                        </a:cubicBezTo>
                        <a:cubicBezTo>
                          <a:pt x="5" y="1"/>
                          <a:pt x="4" y="1"/>
                          <a:pt x="3" y="1"/>
                        </a:cubicBezTo>
                        <a:cubicBezTo>
                          <a:pt x="3" y="1"/>
                          <a:pt x="3" y="1"/>
                          <a:pt x="3" y="1"/>
                        </a:cubicBezTo>
                        <a:cubicBezTo>
                          <a:pt x="3" y="0"/>
                          <a:pt x="3" y="0"/>
                          <a:pt x="3" y="0"/>
                        </a:cubicBezTo>
                        <a:cubicBezTo>
                          <a:pt x="3" y="1"/>
                          <a:pt x="3" y="1"/>
                          <a:pt x="3" y="1"/>
                        </a:cubicBezTo>
                        <a:cubicBezTo>
                          <a:pt x="3" y="1"/>
                          <a:pt x="3" y="1"/>
                          <a:pt x="3" y="1"/>
                        </a:cubicBezTo>
                        <a:cubicBezTo>
                          <a:pt x="1" y="1"/>
                          <a:pt x="1" y="3"/>
                          <a:pt x="1" y="4"/>
                        </a:cubicBezTo>
                        <a:cubicBezTo>
                          <a:pt x="1" y="5"/>
                          <a:pt x="2" y="6"/>
                          <a:pt x="2" y="6"/>
                        </a:cubicBezTo>
                        <a:cubicBezTo>
                          <a:pt x="3" y="8"/>
                          <a:pt x="4" y="10"/>
                          <a:pt x="4" y="13"/>
                        </a:cubicBezTo>
                        <a:cubicBezTo>
                          <a:pt x="4" y="14"/>
                          <a:pt x="4" y="14"/>
                          <a:pt x="5" y="15"/>
                        </a:cubicBezTo>
                        <a:cubicBezTo>
                          <a:pt x="5" y="16"/>
                          <a:pt x="5" y="16"/>
                          <a:pt x="5" y="16"/>
                        </a:cubicBezTo>
                        <a:cubicBezTo>
                          <a:pt x="5" y="18"/>
                          <a:pt x="5" y="19"/>
                          <a:pt x="6" y="20"/>
                        </a:cubicBezTo>
                        <a:cubicBezTo>
                          <a:pt x="6" y="21"/>
                          <a:pt x="7" y="21"/>
                          <a:pt x="7" y="21"/>
                        </a:cubicBezTo>
                        <a:cubicBezTo>
                          <a:pt x="7" y="21"/>
                          <a:pt x="7" y="21"/>
                          <a:pt x="7"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1" name="Freeform 7849">
                    <a:extLst>
                      <a:ext uri="{FF2B5EF4-FFF2-40B4-BE49-F238E27FC236}">
                        <a16:creationId xmlns:a16="http://schemas.microsoft.com/office/drawing/2014/main" xmlns="" id="{D5125D27-7CC3-47E9-8DD3-660B06410E6D}"/>
                      </a:ext>
                    </a:extLst>
                  </p:cNvPr>
                  <p:cNvSpPr>
                    <a:spLocks noEditPoints="1"/>
                  </p:cNvSpPr>
                  <p:nvPr/>
                </p:nvSpPr>
                <p:spPr bwMode="auto">
                  <a:xfrm>
                    <a:off x="4230" y="2271"/>
                    <a:ext cx="7" cy="15"/>
                  </a:xfrm>
                  <a:custGeom>
                    <a:avLst/>
                    <a:gdLst>
                      <a:gd name="T0" fmla="*/ 3 w 9"/>
                      <a:gd name="T1" fmla="*/ 3 h 20"/>
                      <a:gd name="T2" fmla="*/ 3 w 9"/>
                      <a:gd name="T3" fmla="*/ 2 h 20"/>
                      <a:gd name="T4" fmla="*/ 3 w 9"/>
                      <a:gd name="T5" fmla="*/ 1 h 20"/>
                      <a:gd name="T6" fmla="*/ 3 w 9"/>
                      <a:gd name="T7" fmla="*/ 1 h 20"/>
                      <a:gd name="T8" fmla="*/ 4 w 9"/>
                      <a:gd name="T9" fmla="*/ 5 h 20"/>
                      <a:gd name="T10" fmla="*/ 6 w 9"/>
                      <a:gd name="T11" fmla="*/ 10 h 20"/>
                      <a:gd name="T12" fmla="*/ 8 w 9"/>
                      <a:gd name="T13" fmla="*/ 16 h 20"/>
                      <a:gd name="T14" fmla="*/ 8 w 9"/>
                      <a:gd name="T15" fmla="*/ 16 h 20"/>
                      <a:gd name="T16" fmla="*/ 8 w 9"/>
                      <a:gd name="T17" fmla="*/ 16 h 20"/>
                      <a:gd name="T18" fmla="*/ 7 w 9"/>
                      <a:gd name="T19" fmla="*/ 16 h 20"/>
                      <a:gd name="T20" fmla="*/ 6 w 9"/>
                      <a:gd name="T21" fmla="*/ 17 h 20"/>
                      <a:gd name="T22" fmla="*/ 6 w 9"/>
                      <a:gd name="T23" fmla="*/ 18 h 20"/>
                      <a:gd name="T24" fmla="*/ 4 w 9"/>
                      <a:gd name="T25" fmla="*/ 15 h 20"/>
                      <a:gd name="T26" fmla="*/ 3 w 9"/>
                      <a:gd name="T27" fmla="*/ 6 h 20"/>
                      <a:gd name="T28" fmla="*/ 1 w 9"/>
                      <a:gd name="T29" fmla="*/ 3 h 20"/>
                      <a:gd name="T30" fmla="*/ 2 w 9"/>
                      <a:gd name="T31" fmla="*/ 2 h 20"/>
                      <a:gd name="T32" fmla="*/ 2 w 9"/>
                      <a:gd name="T33" fmla="*/ 3 h 20"/>
                      <a:gd name="T34" fmla="*/ 3 w 9"/>
                      <a:gd name="T35" fmla="*/ 3 h 20"/>
                      <a:gd name="T36" fmla="*/ 3 w 9"/>
                      <a:gd name="T37" fmla="*/ 0 h 20"/>
                      <a:gd name="T38" fmla="*/ 3 w 9"/>
                      <a:gd name="T39" fmla="*/ 0 h 20"/>
                      <a:gd name="T40" fmla="*/ 2 w 9"/>
                      <a:gd name="T41" fmla="*/ 1 h 20"/>
                      <a:gd name="T42" fmla="*/ 0 w 9"/>
                      <a:gd name="T43" fmla="*/ 2 h 20"/>
                      <a:gd name="T44" fmla="*/ 0 w 9"/>
                      <a:gd name="T45" fmla="*/ 2 h 20"/>
                      <a:gd name="T46" fmla="*/ 0 w 9"/>
                      <a:gd name="T47" fmla="*/ 3 h 20"/>
                      <a:gd name="T48" fmla="*/ 1 w 9"/>
                      <a:gd name="T49" fmla="*/ 5 h 20"/>
                      <a:gd name="T50" fmla="*/ 3 w 9"/>
                      <a:gd name="T51" fmla="*/ 12 h 20"/>
                      <a:gd name="T52" fmla="*/ 4 w 9"/>
                      <a:gd name="T53" fmla="*/ 14 h 20"/>
                      <a:gd name="T54" fmla="*/ 4 w 9"/>
                      <a:gd name="T55" fmla="*/ 15 h 20"/>
                      <a:gd name="T56" fmla="*/ 5 w 9"/>
                      <a:gd name="T57" fmla="*/ 19 h 20"/>
                      <a:gd name="T58" fmla="*/ 5 w 9"/>
                      <a:gd name="T59" fmla="*/ 20 h 20"/>
                      <a:gd name="T60" fmla="*/ 7 w 9"/>
                      <a:gd name="T61" fmla="*/ 18 h 20"/>
                      <a:gd name="T62" fmla="*/ 8 w 9"/>
                      <a:gd name="T63" fmla="*/ 18 h 20"/>
                      <a:gd name="T64" fmla="*/ 9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3 h 20"/>
                      <a:gd name="T78" fmla="*/ 5 w 9"/>
                      <a:gd name="T79" fmla="*/ 2 h 20"/>
                      <a:gd name="T80" fmla="*/ 3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1"/>
                          <a:pt x="3" y="1"/>
                          <a:pt x="3" y="1"/>
                        </a:cubicBezTo>
                        <a:cubicBezTo>
                          <a:pt x="3" y="1"/>
                          <a:pt x="3" y="1"/>
                          <a:pt x="3" y="1"/>
                        </a:cubicBezTo>
                        <a:cubicBezTo>
                          <a:pt x="3" y="1"/>
                          <a:pt x="4" y="3"/>
                          <a:pt x="4" y="5"/>
                        </a:cubicBezTo>
                        <a:cubicBezTo>
                          <a:pt x="5" y="7"/>
                          <a:pt x="5" y="9"/>
                          <a:pt x="6" y="10"/>
                        </a:cubicBezTo>
                        <a:cubicBezTo>
                          <a:pt x="7" y="12"/>
                          <a:pt x="9" y="15"/>
                          <a:pt x="8" y="16"/>
                        </a:cubicBezTo>
                        <a:cubicBezTo>
                          <a:pt x="8" y="16"/>
                          <a:pt x="8" y="16"/>
                          <a:pt x="8" y="16"/>
                        </a:cubicBezTo>
                        <a:cubicBezTo>
                          <a:pt x="8" y="16"/>
                          <a:pt x="8" y="16"/>
                          <a:pt x="8" y="16"/>
                        </a:cubicBezTo>
                        <a:cubicBezTo>
                          <a:pt x="7" y="16"/>
                          <a:pt x="7" y="16"/>
                          <a:pt x="7" y="16"/>
                        </a:cubicBezTo>
                        <a:cubicBezTo>
                          <a:pt x="7" y="16"/>
                          <a:pt x="6" y="16"/>
                          <a:pt x="6" y="17"/>
                        </a:cubicBezTo>
                        <a:cubicBezTo>
                          <a:pt x="6" y="18"/>
                          <a:pt x="6" y="18"/>
                          <a:pt x="6" y="18"/>
                        </a:cubicBezTo>
                        <a:cubicBezTo>
                          <a:pt x="5" y="18"/>
                          <a:pt x="4" y="17"/>
                          <a:pt x="4" y="15"/>
                        </a:cubicBezTo>
                        <a:cubicBezTo>
                          <a:pt x="4" y="13"/>
                          <a:pt x="3" y="7"/>
                          <a:pt x="3" y="6"/>
                        </a:cubicBezTo>
                        <a:cubicBezTo>
                          <a:pt x="2" y="5"/>
                          <a:pt x="1" y="4"/>
                          <a:pt x="1" y="3"/>
                        </a:cubicBezTo>
                        <a:cubicBezTo>
                          <a:pt x="2" y="2"/>
                          <a:pt x="2" y="2"/>
                          <a:pt x="2" y="2"/>
                        </a:cubicBezTo>
                        <a:cubicBezTo>
                          <a:pt x="2" y="2"/>
                          <a:pt x="2" y="2"/>
                          <a:pt x="2" y="3"/>
                        </a:cubicBezTo>
                        <a:lnTo>
                          <a:pt x="3" y="3"/>
                        </a:lnTo>
                        <a:close/>
                        <a:moveTo>
                          <a:pt x="3" y="0"/>
                        </a:moveTo>
                        <a:cubicBezTo>
                          <a:pt x="3" y="0"/>
                          <a:pt x="3" y="0"/>
                          <a:pt x="3" y="0"/>
                        </a:cubicBezTo>
                        <a:cubicBezTo>
                          <a:pt x="2" y="1"/>
                          <a:pt x="2" y="1"/>
                          <a:pt x="2" y="1"/>
                        </a:cubicBezTo>
                        <a:cubicBezTo>
                          <a:pt x="1" y="1"/>
                          <a:pt x="1" y="1"/>
                          <a:pt x="0" y="2"/>
                        </a:cubicBezTo>
                        <a:cubicBezTo>
                          <a:pt x="0" y="2"/>
                          <a:pt x="0" y="2"/>
                          <a:pt x="0" y="2"/>
                        </a:cubicBezTo>
                        <a:cubicBezTo>
                          <a:pt x="0" y="2"/>
                          <a:pt x="0" y="3"/>
                          <a:pt x="0" y="3"/>
                        </a:cubicBezTo>
                        <a:cubicBezTo>
                          <a:pt x="0" y="4"/>
                          <a:pt x="1" y="5"/>
                          <a:pt x="1" y="5"/>
                        </a:cubicBezTo>
                        <a:cubicBezTo>
                          <a:pt x="2" y="7"/>
                          <a:pt x="3" y="9"/>
                          <a:pt x="3" y="12"/>
                        </a:cubicBezTo>
                        <a:cubicBezTo>
                          <a:pt x="3" y="13"/>
                          <a:pt x="3" y="13"/>
                          <a:pt x="4" y="14"/>
                        </a:cubicBezTo>
                        <a:cubicBezTo>
                          <a:pt x="4" y="15"/>
                          <a:pt x="4" y="15"/>
                          <a:pt x="4" y="15"/>
                        </a:cubicBezTo>
                        <a:cubicBezTo>
                          <a:pt x="4" y="17"/>
                          <a:pt x="4" y="18"/>
                          <a:pt x="5" y="19"/>
                        </a:cubicBezTo>
                        <a:cubicBezTo>
                          <a:pt x="5" y="19"/>
                          <a:pt x="5" y="20"/>
                          <a:pt x="5" y="20"/>
                        </a:cubicBezTo>
                        <a:cubicBezTo>
                          <a:pt x="6" y="19"/>
                          <a:pt x="6" y="18"/>
                          <a:pt x="7" y="18"/>
                        </a:cubicBezTo>
                        <a:cubicBezTo>
                          <a:pt x="7" y="18"/>
                          <a:pt x="7" y="18"/>
                          <a:pt x="8" y="18"/>
                        </a:cubicBezTo>
                        <a:cubicBezTo>
                          <a:pt x="9" y="18"/>
                          <a:pt x="9" y="18"/>
                          <a:pt x="9" y="18"/>
                        </a:cubicBezTo>
                        <a:cubicBezTo>
                          <a:pt x="9" y="18"/>
                          <a:pt x="9" y="18"/>
                          <a:pt x="9" y="18"/>
                        </a:cubicBezTo>
                        <a:cubicBezTo>
                          <a:pt x="9" y="18"/>
                          <a:pt x="9" y="18"/>
                          <a:pt x="9" y="17"/>
                        </a:cubicBezTo>
                        <a:cubicBezTo>
                          <a:pt x="9" y="16"/>
                          <a:pt x="9" y="16"/>
                          <a:pt x="9" y="16"/>
                        </a:cubicBezTo>
                        <a:cubicBezTo>
                          <a:pt x="9" y="15"/>
                          <a:pt x="8" y="14"/>
                          <a:pt x="7" y="12"/>
                        </a:cubicBezTo>
                        <a:cubicBezTo>
                          <a:pt x="7" y="10"/>
                          <a:pt x="6" y="8"/>
                          <a:pt x="5" y="6"/>
                        </a:cubicBezTo>
                        <a:cubicBezTo>
                          <a:pt x="5" y="5"/>
                          <a:pt x="5" y="4"/>
                          <a:pt x="5" y="3"/>
                        </a:cubicBezTo>
                        <a:cubicBezTo>
                          <a:pt x="5" y="2"/>
                          <a:pt x="5" y="2"/>
                          <a:pt x="5" y="2"/>
                        </a:cubicBezTo>
                        <a:cubicBezTo>
                          <a:pt x="4" y="1"/>
                          <a:pt x="4" y="0"/>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2" name="Freeform 7850">
                    <a:extLst>
                      <a:ext uri="{FF2B5EF4-FFF2-40B4-BE49-F238E27FC236}">
                        <a16:creationId xmlns:a16="http://schemas.microsoft.com/office/drawing/2014/main" xmlns="" id="{37C948F9-8336-4B06-9D01-F721A2F978DB}"/>
                      </a:ext>
                    </a:extLst>
                  </p:cNvPr>
                  <p:cNvSpPr>
                    <a:spLocks noEditPoints="1"/>
                  </p:cNvSpPr>
                  <p:nvPr/>
                </p:nvSpPr>
                <p:spPr bwMode="auto">
                  <a:xfrm>
                    <a:off x="4230" y="2271"/>
                    <a:ext cx="8" cy="15"/>
                  </a:xfrm>
                  <a:custGeom>
                    <a:avLst/>
                    <a:gdLst>
                      <a:gd name="T0" fmla="*/ 6 w 10"/>
                      <a:gd name="T1" fmla="*/ 20 h 20"/>
                      <a:gd name="T2" fmla="*/ 6 w 10"/>
                      <a:gd name="T3" fmla="*/ 20 h 20"/>
                      <a:gd name="T4" fmla="*/ 0 w 10"/>
                      <a:gd name="T5" fmla="*/ 2 h 20"/>
                      <a:gd name="T6" fmla="*/ 0 w 10"/>
                      <a:gd name="T7" fmla="*/ 2 h 20"/>
                      <a:gd name="T8" fmla="*/ 1 w 10"/>
                      <a:gd name="T9" fmla="*/ 6 h 20"/>
                      <a:gd name="T10" fmla="*/ 3 w 10"/>
                      <a:gd name="T11" fmla="*/ 14 h 20"/>
                      <a:gd name="T12" fmla="*/ 5 w 10"/>
                      <a:gd name="T13" fmla="*/ 20 h 20"/>
                      <a:gd name="T14" fmla="*/ 5 w 10"/>
                      <a:gd name="T15" fmla="*/ 20 h 20"/>
                      <a:gd name="T16" fmla="*/ 5 w 10"/>
                      <a:gd name="T17" fmla="*/ 20 h 20"/>
                      <a:gd name="T18" fmla="*/ 5 w 10"/>
                      <a:gd name="T19" fmla="*/ 19 h 20"/>
                      <a:gd name="T20" fmla="*/ 4 w 10"/>
                      <a:gd name="T21" fmla="*/ 15 h 20"/>
                      <a:gd name="T22" fmla="*/ 4 w 10"/>
                      <a:gd name="T23" fmla="*/ 14 h 20"/>
                      <a:gd name="T24" fmla="*/ 3 w 10"/>
                      <a:gd name="T25" fmla="*/ 12 h 20"/>
                      <a:gd name="T26" fmla="*/ 1 w 10"/>
                      <a:gd name="T27" fmla="*/ 5 h 20"/>
                      <a:gd name="T28" fmla="*/ 0 w 10"/>
                      <a:gd name="T29" fmla="*/ 3 h 20"/>
                      <a:gd name="T30" fmla="*/ 0 w 10"/>
                      <a:gd name="T31" fmla="*/ 2 h 20"/>
                      <a:gd name="T32" fmla="*/ 3 w 10"/>
                      <a:gd name="T33" fmla="*/ 0 h 20"/>
                      <a:gd name="T34" fmla="*/ 3 w 10"/>
                      <a:gd name="T35" fmla="*/ 0 h 20"/>
                      <a:gd name="T36" fmla="*/ 5 w 10"/>
                      <a:gd name="T37" fmla="*/ 2 h 20"/>
                      <a:gd name="T38" fmla="*/ 5 w 10"/>
                      <a:gd name="T39" fmla="*/ 3 h 20"/>
                      <a:gd name="T40" fmla="*/ 5 w 10"/>
                      <a:gd name="T41" fmla="*/ 6 h 20"/>
                      <a:gd name="T42" fmla="*/ 7 w 10"/>
                      <a:gd name="T43" fmla="*/ 12 h 20"/>
                      <a:gd name="T44" fmla="*/ 9 w 10"/>
                      <a:gd name="T45" fmla="*/ 16 h 20"/>
                      <a:gd name="T46" fmla="*/ 9 w 10"/>
                      <a:gd name="T47" fmla="*/ 17 h 20"/>
                      <a:gd name="T48" fmla="*/ 9 w 10"/>
                      <a:gd name="T49" fmla="*/ 18 h 20"/>
                      <a:gd name="T50" fmla="*/ 9 w 10"/>
                      <a:gd name="T51" fmla="*/ 18 h 20"/>
                      <a:gd name="T52" fmla="*/ 9 w 10"/>
                      <a:gd name="T53" fmla="*/ 18 h 20"/>
                      <a:gd name="T54" fmla="*/ 10 w 10"/>
                      <a:gd name="T55" fmla="*/ 17 h 20"/>
                      <a:gd name="T56" fmla="*/ 8 w 10"/>
                      <a:gd name="T57" fmla="*/ 12 h 20"/>
                      <a:gd name="T58" fmla="*/ 5 w 10"/>
                      <a:gd name="T59" fmla="*/ 3 h 20"/>
                      <a:gd name="T60" fmla="*/ 3 w 1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0">
                        <a:moveTo>
                          <a:pt x="6" y="20"/>
                        </a:moveTo>
                        <a:cubicBezTo>
                          <a:pt x="6" y="20"/>
                          <a:pt x="6" y="20"/>
                          <a:pt x="6" y="20"/>
                        </a:cubicBezTo>
                        <a:moveTo>
                          <a:pt x="0" y="2"/>
                        </a:moveTo>
                        <a:cubicBezTo>
                          <a:pt x="0" y="2"/>
                          <a:pt x="0" y="2"/>
                          <a:pt x="0" y="2"/>
                        </a:cubicBezTo>
                        <a:cubicBezTo>
                          <a:pt x="0" y="4"/>
                          <a:pt x="0" y="5"/>
                          <a:pt x="1" y="6"/>
                        </a:cubicBezTo>
                        <a:cubicBezTo>
                          <a:pt x="2" y="7"/>
                          <a:pt x="3" y="10"/>
                          <a:pt x="3" y="14"/>
                        </a:cubicBezTo>
                        <a:cubicBezTo>
                          <a:pt x="4" y="17"/>
                          <a:pt x="4" y="19"/>
                          <a:pt x="5" y="20"/>
                        </a:cubicBezTo>
                        <a:cubicBezTo>
                          <a:pt x="5" y="20"/>
                          <a:pt x="5" y="20"/>
                          <a:pt x="5" y="20"/>
                        </a:cubicBezTo>
                        <a:cubicBezTo>
                          <a:pt x="5" y="20"/>
                          <a:pt x="5" y="20"/>
                          <a:pt x="5" y="20"/>
                        </a:cubicBezTo>
                        <a:cubicBezTo>
                          <a:pt x="5" y="20"/>
                          <a:pt x="5" y="19"/>
                          <a:pt x="5" y="19"/>
                        </a:cubicBezTo>
                        <a:cubicBezTo>
                          <a:pt x="4" y="18"/>
                          <a:pt x="4" y="17"/>
                          <a:pt x="4" y="15"/>
                        </a:cubicBezTo>
                        <a:cubicBezTo>
                          <a:pt x="4" y="15"/>
                          <a:pt x="4" y="15"/>
                          <a:pt x="4" y="14"/>
                        </a:cubicBezTo>
                        <a:cubicBezTo>
                          <a:pt x="3" y="13"/>
                          <a:pt x="3" y="13"/>
                          <a:pt x="3" y="12"/>
                        </a:cubicBezTo>
                        <a:cubicBezTo>
                          <a:pt x="3" y="9"/>
                          <a:pt x="2" y="7"/>
                          <a:pt x="1" y="5"/>
                        </a:cubicBezTo>
                        <a:cubicBezTo>
                          <a:pt x="1" y="5"/>
                          <a:pt x="0" y="4"/>
                          <a:pt x="0" y="3"/>
                        </a:cubicBezTo>
                        <a:cubicBezTo>
                          <a:pt x="0" y="3"/>
                          <a:pt x="0" y="2"/>
                          <a:pt x="0" y="2"/>
                        </a:cubicBezTo>
                        <a:close/>
                        <a:moveTo>
                          <a:pt x="3" y="0"/>
                        </a:moveTo>
                        <a:cubicBezTo>
                          <a:pt x="3" y="0"/>
                          <a:pt x="3" y="0"/>
                          <a:pt x="3" y="0"/>
                        </a:cubicBezTo>
                        <a:cubicBezTo>
                          <a:pt x="4" y="0"/>
                          <a:pt x="4" y="1"/>
                          <a:pt x="5" y="2"/>
                        </a:cubicBezTo>
                        <a:cubicBezTo>
                          <a:pt x="5" y="3"/>
                          <a:pt x="5" y="3"/>
                          <a:pt x="5" y="3"/>
                        </a:cubicBezTo>
                        <a:cubicBezTo>
                          <a:pt x="5" y="4"/>
                          <a:pt x="5" y="5"/>
                          <a:pt x="5" y="6"/>
                        </a:cubicBezTo>
                        <a:cubicBezTo>
                          <a:pt x="6" y="8"/>
                          <a:pt x="7" y="10"/>
                          <a:pt x="7" y="12"/>
                        </a:cubicBezTo>
                        <a:cubicBezTo>
                          <a:pt x="8" y="14"/>
                          <a:pt x="9" y="15"/>
                          <a:pt x="9" y="16"/>
                        </a:cubicBezTo>
                        <a:cubicBezTo>
                          <a:pt x="9" y="16"/>
                          <a:pt x="9" y="16"/>
                          <a:pt x="9" y="17"/>
                        </a:cubicBezTo>
                        <a:cubicBezTo>
                          <a:pt x="9" y="18"/>
                          <a:pt x="9" y="18"/>
                          <a:pt x="9" y="18"/>
                        </a:cubicBezTo>
                        <a:cubicBezTo>
                          <a:pt x="9" y="18"/>
                          <a:pt x="9" y="18"/>
                          <a:pt x="9" y="18"/>
                        </a:cubicBezTo>
                        <a:cubicBezTo>
                          <a:pt x="9" y="18"/>
                          <a:pt x="9" y="18"/>
                          <a:pt x="9" y="18"/>
                        </a:cubicBezTo>
                        <a:cubicBezTo>
                          <a:pt x="10" y="18"/>
                          <a:pt x="10" y="18"/>
                          <a:pt x="10" y="17"/>
                        </a:cubicBezTo>
                        <a:cubicBezTo>
                          <a:pt x="10" y="15"/>
                          <a:pt x="9" y="15"/>
                          <a:pt x="8" y="12"/>
                        </a:cubicBezTo>
                        <a:cubicBezTo>
                          <a:pt x="6" y="9"/>
                          <a:pt x="5" y="8"/>
                          <a:pt x="5" y="3"/>
                        </a:cubicBezTo>
                        <a:cubicBezTo>
                          <a:pt x="5" y="1"/>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3" name="Freeform 7851">
                    <a:extLst>
                      <a:ext uri="{FF2B5EF4-FFF2-40B4-BE49-F238E27FC236}">
                        <a16:creationId xmlns:a16="http://schemas.microsoft.com/office/drawing/2014/main" xmlns="" id="{05A04066-89E0-473E-985C-7EBD39D9F984}"/>
                      </a:ext>
                    </a:extLst>
                  </p:cNvPr>
                  <p:cNvSpPr>
                    <a:spLocks/>
                  </p:cNvSpPr>
                  <p:nvPr/>
                </p:nvSpPr>
                <p:spPr bwMode="auto">
                  <a:xfrm>
                    <a:off x="4232" y="2273"/>
                    <a:ext cx="4" cy="10"/>
                  </a:xfrm>
                  <a:custGeom>
                    <a:avLst/>
                    <a:gdLst>
                      <a:gd name="T0" fmla="*/ 1 w 6"/>
                      <a:gd name="T1" fmla="*/ 1 h 13"/>
                      <a:gd name="T2" fmla="*/ 2 w 6"/>
                      <a:gd name="T3" fmla="*/ 2 h 13"/>
                      <a:gd name="T4" fmla="*/ 5 w 6"/>
                      <a:gd name="T5" fmla="*/ 10 h 13"/>
                      <a:gd name="T6" fmla="*/ 5 w 6"/>
                      <a:gd name="T7" fmla="*/ 12 h 13"/>
                      <a:gd name="T8" fmla="*/ 4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0"/>
                          <a:pt x="2" y="2"/>
                        </a:cubicBezTo>
                        <a:cubicBezTo>
                          <a:pt x="3" y="5"/>
                          <a:pt x="4" y="9"/>
                          <a:pt x="5" y="10"/>
                        </a:cubicBezTo>
                        <a:cubicBezTo>
                          <a:pt x="6" y="12"/>
                          <a:pt x="5" y="12"/>
                          <a:pt x="5" y="12"/>
                        </a:cubicBezTo>
                        <a:cubicBezTo>
                          <a:pt x="4" y="12"/>
                          <a:pt x="4" y="13"/>
                          <a:pt x="4" y="12"/>
                        </a:cubicBezTo>
                        <a:cubicBezTo>
                          <a:pt x="3" y="11"/>
                          <a:pt x="2" y="4"/>
                          <a:pt x="2" y="4"/>
                        </a:cubicBezTo>
                        <a:cubicBezTo>
                          <a:pt x="2" y="3"/>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4" name="Freeform 7852">
                    <a:extLst>
                      <a:ext uri="{FF2B5EF4-FFF2-40B4-BE49-F238E27FC236}">
                        <a16:creationId xmlns:a16="http://schemas.microsoft.com/office/drawing/2014/main" xmlns="" id="{EA3F8EE2-668B-4055-A4FE-F7CCAF16D74E}"/>
                      </a:ext>
                    </a:extLst>
                  </p:cNvPr>
                  <p:cNvSpPr>
                    <a:spLocks/>
                  </p:cNvSpPr>
                  <p:nvPr/>
                </p:nvSpPr>
                <p:spPr bwMode="auto">
                  <a:xfrm>
                    <a:off x="4225" y="2257"/>
                    <a:ext cx="8" cy="17"/>
                  </a:xfrm>
                  <a:custGeom>
                    <a:avLst/>
                    <a:gdLst>
                      <a:gd name="T0" fmla="*/ 4 w 11"/>
                      <a:gd name="T1" fmla="*/ 0 h 22"/>
                      <a:gd name="T2" fmla="*/ 6 w 11"/>
                      <a:gd name="T3" fmla="*/ 4 h 22"/>
                      <a:gd name="T4" fmla="*/ 9 w 11"/>
                      <a:gd name="T5" fmla="*/ 12 h 22"/>
                      <a:gd name="T6" fmla="*/ 10 w 11"/>
                      <a:gd name="T7" fmla="*/ 17 h 22"/>
                      <a:gd name="T8" fmla="*/ 7 w 11"/>
                      <a:gd name="T9" fmla="*/ 19 h 22"/>
                      <a:gd name="T10" fmla="*/ 4 w 11"/>
                      <a:gd name="T11" fmla="*/ 14 h 22"/>
                      <a:gd name="T12" fmla="*/ 2 w 11"/>
                      <a:gd name="T13" fmla="*/ 6 h 22"/>
                      <a:gd name="T14" fmla="*/ 4 w 1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4" y="0"/>
                        </a:moveTo>
                        <a:cubicBezTo>
                          <a:pt x="4" y="0"/>
                          <a:pt x="6" y="0"/>
                          <a:pt x="6" y="4"/>
                        </a:cubicBezTo>
                        <a:cubicBezTo>
                          <a:pt x="6" y="8"/>
                          <a:pt x="7" y="9"/>
                          <a:pt x="9" y="12"/>
                        </a:cubicBezTo>
                        <a:cubicBezTo>
                          <a:pt x="10" y="15"/>
                          <a:pt x="11" y="15"/>
                          <a:pt x="10" y="17"/>
                        </a:cubicBezTo>
                        <a:cubicBezTo>
                          <a:pt x="10" y="19"/>
                          <a:pt x="8" y="17"/>
                          <a:pt x="7" y="19"/>
                        </a:cubicBezTo>
                        <a:cubicBezTo>
                          <a:pt x="6" y="22"/>
                          <a:pt x="4" y="18"/>
                          <a:pt x="4" y="14"/>
                        </a:cubicBezTo>
                        <a:cubicBezTo>
                          <a:pt x="4" y="11"/>
                          <a:pt x="3" y="7"/>
                          <a:pt x="2" y="6"/>
                        </a:cubicBezTo>
                        <a:cubicBezTo>
                          <a:pt x="1" y="4"/>
                          <a:pt x="0" y="0"/>
                          <a:pt x="4"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5" name="Freeform 7853">
                    <a:extLst>
                      <a:ext uri="{FF2B5EF4-FFF2-40B4-BE49-F238E27FC236}">
                        <a16:creationId xmlns:a16="http://schemas.microsoft.com/office/drawing/2014/main" xmlns="" id="{6EA71829-3987-4766-8856-86DE986DD8CC}"/>
                      </a:ext>
                    </a:extLst>
                  </p:cNvPr>
                  <p:cNvSpPr>
                    <a:spLocks noEditPoints="1"/>
                  </p:cNvSpPr>
                  <p:nvPr/>
                </p:nvSpPr>
                <p:spPr bwMode="auto">
                  <a:xfrm>
                    <a:off x="4226" y="2256"/>
                    <a:ext cx="7" cy="17"/>
                  </a:xfrm>
                  <a:custGeom>
                    <a:avLst/>
                    <a:gdLst>
                      <a:gd name="T0" fmla="*/ 6 w 10"/>
                      <a:gd name="T1" fmla="*/ 21 h 22"/>
                      <a:gd name="T2" fmla="*/ 5 w 10"/>
                      <a:gd name="T3" fmla="*/ 21 h 22"/>
                      <a:gd name="T4" fmla="*/ 3 w 10"/>
                      <a:gd name="T5" fmla="*/ 16 h 22"/>
                      <a:gd name="T6" fmla="*/ 3 w 10"/>
                      <a:gd name="T7" fmla="*/ 15 h 22"/>
                      <a:gd name="T8" fmla="*/ 2 w 10"/>
                      <a:gd name="T9" fmla="*/ 13 h 22"/>
                      <a:gd name="T10" fmla="*/ 1 w 10"/>
                      <a:gd name="T11" fmla="*/ 7 h 22"/>
                      <a:gd name="T12" fmla="*/ 0 w 10"/>
                      <a:gd name="T13" fmla="*/ 4 h 22"/>
                      <a:gd name="T14" fmla="*/ 0 w 10"/>
                      <a:gd name="T15" fmla="*/ 2 h 22"/>
                      <a:gd name="T16" fmla="*/ 2 w 10"/>
                      <a:gd name="T17" fmla="*/ 0 h 22"/>
                      <a:gd name="T18" fmla="*/ 2 w 10"/>
                      <a:gd name="T19" fmla="*/ 0 h 22"/>
                      <a:gd name="T20" fmla="*/ 5 w 10"/>
                      <a:gd name="T21" fmla="*/ 4 h 22"/>
                      <a:gd name="T22" fmla="*/ 5 w 10"/>
                      <a:gd name="T23" fmla="*/ 5 h 22"/>
                      <a:gd name="T24" fmla="*/ 6 w 10"/>
                      <a:gd name="T25" fmla="*/ 7 h 22"/>
                      <a:gd name="T26" fmla="*/ 8 w 10"/>
                      <a:gd name="T27" fmla="*/ 13 h 22"/>
                      <a:gd name="T28" fmla="*/ 10 w 10"/>
                      <a:gd name="T29" fmla="*/ 17 h 22"/>
                      <a:gd name="T30" fmla="*/ 10 w 10"/>
                      <a:gd name="T31" fmla="*/ 18 h 22"/>
                      <a:gd name="T32" fmla="*/ 9 w 10"/>
                      <a:gd name="T33" fmla="*/ 19 h 22"/>
                      <a:gd name="T34" fmla="*/ 8 w 10"/>
                      <a:gd name="T35" fmla="*/ 20 h 22"/>
                      <a:gd name="T36" fmla="*/ 6 w 10"/>
                      <a:gd name="T37" fmla="*/ 21 h 22"/>
                      <a:gd name="T38" fmla="*/ 6 w 10"/>
                      <a:gd name="T39" fmla="*/ 20 h 22"/>
                      <a:gd name="T40" fmla="*/ 7 w 10"/>
                      <a:gd name="T41" fmla="*/ 19 h 22"/>
                      <a:gd name="T42" fmla="*/ 7 w 10"/>
                      <a:gd name="T43" fmla="*/ 19 h 22"/>
                      <a:gd name="T44" fmla="*/ 9 w 10"/>
                      <a:gd name="T45" fmla="*/ 19 h 22"/>
                      <a:gd name="T46" fmla="*/ 9 w 10"/>
                      <a:gd name="T47" fmla="*/ 18 h 22"/>
                      <a:gd name="T48" fmla="*/ 9 w 10"/>
                      <a:gd name="T49" fmla="*/ 17 h 22"/>
                      <a:gd name="T50" fmla="*/ 7 w 10"/>
                      <a:gd name="T51" fmla="*/ 13 h 22"/>
                      <a:gd name="T52" fmla="*/ 5 w 10"/>
                      <a:gd name="T53" fmla="*/ 7 h 22"/>
                      <a:gd name="T54" fmla="*/ 5 w 10"/>
                      <a:gd name="T55" fmla="*/ 5 h 22"/>
                      <a:gd name="T56" fmla="*/ 5 w 10"/>
                      <a:gd name="T57" fmla="*/ 4 h 22"/>
                      <a:gd name="T58" fmla="*/ 3 w 10"/>
                      <a:gd name="T59" fmla="*/ 1 h 22"/>
                      <a:gd name="T60" fmla="*/ 3 w 10"/>
                      <a:gd name="T61" fmla="*/ 1 h 22"/>
                      <a:gd name="T62" fmla="*/ 3 w 10"/>
                      <a:gd name="T63" fmla="*/ 1 h 22"/>
                      <a:gd name="T64" fmla="*/ 3 w 10"/>
                      <a:gd name="T65" fmla="*/ 1 h 22"/>
                      <a:gd name="T66" fmla="*/ 2 w 10"/>
                      <a:gd name="T67" fmla="*/ 1 h 22"/>
                      <a:gd name="T68" fmla="*/ 0 w 10"/>
                      <a:gd name="T69" fmla="*/ 4 h 22"/>
                      <a:gd name="T70" fmla="*/ 1 w 10"/>
                      <a:gd name="T71" fmla="*/ 6 h 22"/>
                      <a:gd name="T72" fmla="*/ 3 w 10"/>
                      <a:gd name="T73" fmla="*/ 13 h 22"/>
                      <a:gd name="T74" fmla="*/ 3 w 10"/>
                      <a:gd name="T75" fmla="*/ 15 h 22"/>
                      <a:gd name="T76" fmla="*/ 3 w 10"/>
                      <a:gd name="T77" fmla="*/ 16 h 22"/>
                      <a:gd name="T78" fmla="*/ 4 w 10"/>
                      <a:gd name="T79" fmla="*/ 20 h 22"/>
                      <a:gd name="T80" fmla="*/ 5 w 10"/>
                      <a:gd name="T81" fmla="*/ 21 h 22"/>
                      <a:gd name="T82" fmla="*/ 6 w 10"/>
                      <a:gd name="T8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2">
                        <a:moveTo>
                          <a:pt x="6" y="21"/>
                        </a:moveTo>
                        <a:cubicBezTo>
                          <a:pt x="6" y="21"/>
                          <a:pt x="6" y="21"/>
                          <a:pt x="5" y="21"/>
                        </a:cubicBezTo>
                        <a:cubicBezTo>
                          <a:pt x="4" y="22"/>
                          <a:pt x="3" y="19"/>
                          <a:pt x="3" y="16"/>
                        </a:cubicBezTo>
                        <a:cubicBezTo>
                          <a:pt x="3" y="16"/>
                          <a:pt x="3" y="16"/>
                          <a:pt x="3" y="15"/>
                        </a:cubicBezTo>
                        <a:cubicBezTo>
                          <a:pt x="3" y="14"/>
                          <a:pt x="3" y="14"/>
                          <a:pt x="2" y="13"/>
                        </a:cubicBezTo>
                        <a:cubicBezTo>
                          <a:pt x="2" y="10"/>
                          <a:pt x="1" y="8"/>
                          <a:pt x="1" y="7"/>
                        </a:cubicBezTo>
                        <a:cubicBezTo>
                          <a:pt x="0" y="6"/>
                          <a:pt x="0" y="5"/>
                          <a:pt x="0" y="4"/>
                        </a:cubicBezTo>
                        <a:cubicBezTo>
                          <a:pt x="0" y="4"/>
                          <a:pt x="0" y="3"/>
                          <a:pt x="0" y="2"/>
                        </a:cubicBezTo>
                        <a:cubicBezTo>
                          <a:pt x="0" y="1"/>
                          <a:pt x="1" y="1"/>
                          <a:pt x="2" y="0"/>
                        </a:cubicBezTo>
                        <a:cubicBezTo>
                          <a:pt x="2" y="0"/>
                          <a:pt x="2" y="0"/>
                          <a:pt x="2" y="0"/>
                        </a:cubicBezTo>
                        <a:cubicBezTo>
                          <a:pt x="3" y="0"/>
                          <a:pt x="5" y="0"/>
                          <a:pt x="5" y="4"/>
                        </a:cubicBezTo>
                        <a:cubicBezTo>
                          <a:pt x="5" y="4"/>
                          <a:pt x="5" y="4"/>
                          <a:pt x="5" y="5"/>
                        </a:cubicBezTo>
                        <a:cubicBezTo>
                          <a:pt x="6" y="6"/>
                          <a:pt x="6" y="6"/>
                          <a:pt x="6" y="7"/>
                        </a:cubicBezTo>
                        <a:cubicBezTo>
                          <a:pt x="6" y="9"/>
                          <a:pt x="7" y="10"/>
                          <a:pt x="8" y="13"/>
                        </a:cubicBezTo>
                        <a:cubicBezTo>
                          <a:pt x="9" y="15"/>
                          <a:pt x="9" y="15"/>
                          <a:pt x="10" y="17"/>
                        </a:cubicBezTo>
                        <a:cubicBezTo>
                          <a:pt x="10" y="17"/>
                          <a:pt x="10" y="18"/>
                          <a:pt x="10" y="18"/>
                        </a:cubicBezTo>
                        <a:cubicBezTo>
                          <a:pt x="10" y="19"/>
                          <a:pt x="9" y="19"/>
                          <a:pt x="9" y="19"/>
                        </a:cubicBezTo>
                        <a:cubicBezTo>
                          <a:pt x="8" y="20"/>
                          <a:pt x="8" y="20"/>
                          <a:pt x="8" y="20"/>
                        </a:cubicBezTo>
                        <a:cubicBezTo>
                          <a:pt x="7" y="20"/>
                          <a:pt x="7" y="20"/>
                          <a:pt x="6" y="21"/>
                        </a:cubicBezTo>
                        <a:close/>
                        <a:moveTo>
                          <a:pt x="6" y="20"/>
                        </a:moveTo>
                        <a:cubicBezTo>
                          <a:pt x="6" y="19"/>
                          <a:pt x="7" y="19"/>
                          <a:pt x="7" y="19"/>
                        </a:cubicBezTo>
                        <a:cubicBezTo>
                          <a:pt x="7" y="19"/>
                          <a:pt x="7" y="19"/>
                          <a:pt x="7" y="19"/>
                        </a:cubicBezTo>
                        <a:cubicBezTo>
                          <a:pt x="8" y="19"/>
                          <a:pt x="8" y="19"/>
                          <a:pt x="9" y="19"/>
                        </a:cubicBezTo>
                        <a:cubicBezTo>
                          <a:pt x="9" y="19"/>
                          <a:pt x="9" y="19"/>
                          <a:pt x="9" y="18"/>
                        </a:cubicBezTo>
                        <a:cubicBezTo>
                          <a:pt x="9" y="17"/>
                          <a:pt x="9" y="17"/>
                          <a:pt x="9" y="17"/>
                        </a:cubicBezTo>
                        <a:cubicBezTo>
                          <a:pt x="9" y="16"/>
                          <a:pt x="8" y="15"/>
                          <a:pt x="7" y="13"/>
                        </a:cubicBezTo>
                        <a:cubicBezTo>
                          <a:pt x="6" y="11"/>
                          <a:pt x="6" y="10"/>
                          <a:pt x="5" y="7"/>
                        </a:cubicBezTo>
                        <a:cubicBezTo>
                          <a:pt x="5" y="6"/>
                          <a:pt x="5" y="6"/>
                          <a:pt x="5" y="5"/>
                        </a:cubicBezTo>
                        <a:cubicBezTo>
                          <a:pt x="5" y="4"/>
                          <a:pt x="5" y="4"/>
                          <a:pt x="5" y="4"/>
                        </a:cubicBezTo>
                        <a:cubicBezTo>
                          <a:pt x="5" y="1"/>
                          <a:pt x="3" y="1"/>
                          <a:pt x="3" y="1"/>
                        </a:cubicBezTo>
                        <a:cubicBezTo>
                          <a:pt x="3" y="1"/>
                          <a:pt x="3" y="1"/>
                          <a:pt x="3" y="1"/>
                        </a:cubicBezTo>
                        <a:cubicBezTo>
                          <a:pt x="3" y="1"/>
                          <a:pt x="3" y="1"/>
                          <a:pt x="3" y="1"/>
                        </a:cubicBezTo>
                        <a:cubicBezTo>
                          <a:pt x="3" y="1"/>
                          <a:pt x="3" y="1"/>
                          <a:pt x="3" y="1"/>
                        </a:cubicBezTo>
                        <a:cubicBezTo>
                          <a:pt x="2" y="1"/>
                          <a:pt x="2" y="1"/>
                          <a:pt x="2" y="1"/>
                        </a:cubicBezTo>
                        <a:cubicBezTo>
                          <a:pt x="0" y="2"/>
                          <a:pt x="0" y="3"/>
                          <a:pt x="0" y="4"/>
                        </a:cubicBezTo>
                        <a:cubicBezTo>
                          <a:pt x="0" y="5"/>
                          <a:pt x="1" y="6"/>
                          <a:pt x="1" y="6"/>
                        </a:cubicBezTo>
                        <a:cubicBezTo>
                          <a:pt x="2" y="8"/>
                          <a:pt x="2" y="10"/>
                          <a:pt x="3" y="13"/>
                        </a:cubicBezTo>
                        <a:cubicBezTo>
                          <a:pt x="3" y="14"/>
                          <a:pt x="3" y="14"/>
                          <a:pt x="3" y="15"/>
                        </a:cubicBezTo>
                        <a:cubicBezTo>
                          <a:pt x="3" y="16"/>
                          <a:pt x="3" y="16"/>
                          <a:pt x="3" y="16"/>
                        </a:cubicBezTo>
                        <a:cubicBezTo>
                          <a:pt x="4" y="18"/>
                          <a:pt x="4" y="19"/>
                          <a:pt x="4" y="20"/>
                        </a:cubicBezTo>
                        <a:cubicBezTo>
                          <a:pt x="5" y="20"/>
                          <a:pt x="5" y="21"/>
                          <a:pt x="5" y="21"/>
                        </a:cubicBezTo>
                        <a:cubicBezTo>
                          <a:pt x="5" y="21"/>
                          <a:pt x="6" y="21"/>
                          <a:pt x="6" y="2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6" name="Freeform 7854">
                    <a:extLst>
                      <a:ext uri="{FF2B5EF4-FFF2-40B4-BE49-F238E27FC236}">
                        <a16:creationId xmlns:a16="http://schemas.microsoft.com/office/drawing/2014/main" xmlns="" id="{27377A28-06A0-4E18-B305-035FF98FC421}"/>
                      </a:ext>
                    </a:extLst>
                  </p:cNvPr>
                  <p:cNvSpPr>
                    <a:spLocks noEditPoints="1"/>
                  </p:cNvSpPr>
                  <p:nvPr/>
                </p:nvSpPr>
                <p:spPr bwMode="auto">
                  <a:xfrm>
                    <a:off x="4226" y="2257"/>
                    <a:ext cx="6" cy="15"/>
                  </a:xfrm>
                  <a:custGeom>
                    <a:avLst/>
                    <a:gdLst>
                      <a:gd name="T0" fmla="*/ 3 w 9"/>
                      <a:gd name="T1" fmla="*/ 3 h 20"/>
                      <a:gd name="T2" fmla="*/ 3 w 9"/>
                      <a:gd name="T3" fmla="*/ 2 h 20"/>
                      <a:gd name="T4" fmla="*/ 3 w 9"/>
                      <a:gd name="T5" fmla="*/ 2 h 20"/>
                      <a:gd name="T6" fmla="*/ 4 w 9"/>
                      <a:gd name="T7" fmla="*/ 2 h 20"/>
                      <a:gd name="T8" fmla="*/ 5 w 9"/>
                      <a:gd name="T9" fmla="*/ 5 h 20"/>
                      <a:gd name="T10" fmla="*/ 6 w 9"/>
                      <a:gd name="T11" fmla="*/ 10 h 20"/>
                      <a:gd name="T12" fmla="*/ 8 w 9"/>
                      <a:gd name="T13" fmla="*/ 16 h 20"/>
                      <a:gd name="T14" fmla="*/ 8 w 9"/>
                      <a:gd name="T15" fmla="*/ 16 h 20"/>
                      <a:gd name="T16" fmla="*/ 7 w 9"/>
                      <a:gd name="T17" fmla="*/ 16 h 20"/>
                      <a:gd name="T18" fmla="*/ 7 w 9"/>
                      <a:gd name="T19" fmla="*/ 16 h 20"/>
                      <a:gd name="T20" fmla="*/ 6 w 9"/>
                      <a:gd name="T21" fmla="*/ 17 h 20"/>
                      <a:gd name="T22" fmla="*/ 5 w 9"/>
                      <a:gd name="T23" fmla="*/ 18 h 20"/>
                      <a:gd name="T24" fmla="*/ 4 w 9"/>
                      <a:gd name="T25" fmla="*/ 15 h 20"/>
                      <a:gd name="T26" fmla="*/ 2 w 9"/>
                      <a:gd name="T27" fmla="*/ 6 h 20"/>
                      <a:gd name="T28" fmla="*/ 1 w 9"/>
                      <a:gd name="T29" fmla="*/ 3 h 20"/>
                      <a:gd name="T30" fmla="*/ 2 w 9"/>
                      <a:gd name="T31" fmla="*/ 2 h 20"/>
                      <a:gd name="T32" fmla="*/ 2 w 9"/>
                      <a:gd name="T33" fmla="*/ 3 h 20"/>
                      <a:gd name="T34" fmla="*/ 3 w 9"/>
                      <a:gd name="T35" fmla="*/ 3 h 20"/>
                      <a:gd name="T36" fmla="*/ 4 w 9"/>
                      <a:gd name="T37" fmla="*/ 0 h 20"/>
                      <a:gd name="T38" fmla="*/ 3 w 9"/>
                      <a:gd name="T39" fmla="*/ 1 h 20"/>
                      <a:gd name="T40" fmla="*/ 1 w 9"/>
                      <a:gd name="T41" fmla="*/ 2 h 20"/>
                      <a:gd name="T42" fmla="*/ 0 w 9"/>
                      <a:gd name="T43" fmla="*/ 3 h 20"/>
                      <a:gd name="T44" fmla="*/ 0 w 9"/>
                      <a:gd name="T45" fmla="*/ 3 h 20"/>
                      <a:gd name="T46" fmla="*/ 1 w 9"/>
                      <a:gd name="T47" fmla="*/ 5 h 20"/>
                      <a:gd name="T48" fmla="*/ 3 w 9"/>
                      <a:gd name="T49" fmla="*/ 12 h 20"/>
                      <a:gd name="T50" fmla="*/ 3 w 9"/>
                      <a:gd name="T51" fmla="*/ 14 h 20"/>
                      <a:gd name="T52" fmla="*/ 3 w 9"/>
                      <a:gd name="T53" fmla="*/ 15 h 20"/>
                      <a:gd name="T54" fmla="*/ 4 w 9"/>
                      <a:gd name="T55" fmla="*/ 19 h 20"/>
                      <a:gd name="T56" fmla="*/ 5 w 9"/>
                      <a:gd name="T57" fmla="*/ 20 h 20"/>
                      <a:gd name="T58" fmla="*/ 5 w 9"/>
                      <a:gd name="T59" fmla="*/ 20 h 20"/>
                      <a:gd name="T60" fmla="*/ 6 w 9"/>
                      <a:gd name="T61" fmla="*/ 19 h 20"/>
                      <a:gd name="T62" fmla="*/ 7 w 9"/>
                      <a:gd name="T63" fmla="*/ 18 h 20"/>
                      <a:gd name="T64" fmla="*/ 7 w 9"/>
                      <a:gd name="T65" fmla="*/ 18 h 20"/>
                      <a:gd name="T66" fmla="*/ 9 w 9"/>
                      <a:gd name="T67" fmla="*/ 18 h 20"/>
                      <a:gd name="T68" fmla="*/ 9 w 9"/>
                      <a:gd name="T69" fmla="*/ 17 h 20"/>
                      <a:gd name="T70" fmla="*/ 9 w 9"/>
                      <a:gd name="T71" fmla="*/ 16 h 20"/>
                      <a:gd name="T72" fmla="*/ 7 w 9"/>
                      <a:gd name="T73" fmla="*/ 12 h 20"/>
                      <a:gd name="T74" fmla="*/ 5 w 9"/>
                      <a:gd name="T75" fmla="*/ 6 h 20"/>
                      <a:gd name="T76" fmla="*/ 5 w 9"/>
                      <a:gd name="T77" fmla="*/ 4 h 20"/>
                      <a:gd name="T78" fmla="*/ 5 w 9"/>
                      <a:gd name="T79" fmla="*/ 3 h 20"/>
                      <a:gd name="T80" fmla="*/ 4 w 9"/>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3" y="3"/>
                        </a:moveTo>
                        <a:cubicBezTo>
                          <a:pt x="3" y="2"/>
                          <a:pt x="3" y="2"/>
                          <a:pt x="3" y="2"/>
                        </a:cubicBezTo>
                        <a:cubicBezTo>
                          <a:pt x="3" y="2"/>
                          <a:pt x="3" y="2"/>
                          <a:pt x="3" y="2"/>
                        </a:cubicBezTo>
                        <a:cubicBezTo>
                          <a:pt x="4" y="2"/>
                          <a:pt x="4" y="2"/>
                          <a:pt x="4" y="2"/>
                        </a:cubicBezTo>
                        <a:cubicBezTo>
                          <a:pt x="4" y="2"/>
                          <a:pt x="4" y="3"/>
                          <a:pt x="5" y="5"/>
                        </a:cubicBezTo>
                        <a:cubicBezTo>
                          <a:pt x="5" y="7"/>
                          <a:pt x="5" y="9"/>
                          <a:pt x="6" y="10"/>
                        </a:cubicBezTo>
                        <a:cubicBezTo>
                          <a:pt x="7" y="12"/>
                          <a:pt x="9" y="15"/>
                          <a:pt x="8" y="16"/>
                        </a:cubicBezTo>
                        <a:cubicBezTo>
                          <a:pt x="8" y="16"/>
                          <a:pt x="8" y="16"/>
                          <a:pt x="8" y="16"/>
                        </a:cubicBezTo>
                        <a:cubicBezTo>
                          <a:pt x="7" y="16"/>
                          <a:pt x="7" y="16"/>
                          <a:pt x="7" y="16"/>
                        </a:cubicBezTo>
                        <a:cubicBezTo>
                          <a:pt x="7" y="16"/>
                          <a:pt x="7" y="16"/>
                          <a:pt x="7" y="16"/>
                        </a:cubicBezTo>
                        <a:cubicBezTo>
                          <a:pt x="6" y="16"/>
                          <a:pt x="6" y="16"/>
                          <a:pt x="6" y="17"/>
                        </a:cubicBezTo>
                        <a:cubicBezTo>
                          <a:pt x="6" y="18"/>
                          <a:pt x="5" y="18"/>
                          <a:pt x="5" y="18"/>
                        </a:cubicBezTo>
                        <a:cubicBezTo>
                          <a:pt x="5" y="18"/>
                          <a:pt x="4" y="17"/>
                          <a:pt x="4" y="15"/>
                        </a:cubicBezTo>
                        <a:cubicBezTo>
                          <a:pt x="4" y="13"/>
                          <a:pt x="3" y="7"/>
                          <a:pt x="2" y="6"/>
                        </a:cubicBezTo>
                        <a:cubicBezTo>
                          <a:pt x="2" y="5"/>
                          <a:pt x="1" y="4"/>
                          <a:pt x="1" y="3"/>
                        </a:cubicBezTo>
                        <a:cubicBezTo>
                          <a:pt x="2" y="2"/>
                          <a:pt x="2" y="2"/>
                          <a:pt x="2" y="2"/>
                        </a:cubicBezTo>
                        <a:cubicBezTo>
                          <a:pt x="2" y="2"/>
                          <a:pt x="2" y="3"/>
                          <a:pt x="2" y="3"/>
                        </a:cubicBezTo>
                        <a:lnTo>
                          <a:pt x="3" y="3"/>
                        </a:lnTo>
                        <a:close/>
                        <a:moveTo>
                          <a:pt x="4" y="0"/>
                        </a:moveTo>
                        <a:cubicBezTo>
                          <a:pt x="3" y="1"/>
                          <a:pt x="3" y="1"/>
                          <a:pt x="3" y="1"/>
                        </a:cubicBezTo>
                        <a:cubicBezTo>
                          <a:pt x="1" y="1"/>
                          <a:pt x="1" y="1"/>
                          <a:pt x="1" y="2"/>
                        </a:cubicBezTo>
                        <a:cubicBezTo>
                          <a:pt x="0" y="3"/>
                          <a:pt x="0" y="3"/>
                          <a:pt x="0" y="3"/>
                        </a:cubicBezTo>
                        <a:cubicBezTo>
                          <a:pt x="0" y="3"/>
                          <a:pt x="0" y="3"/>
                          <a:pt x="0" y="3"/>
                        </a:cubicBezTo>
                        <a:cubicBezTo>
                          <a:pt x="0" y="4"/>
                          <a:pt x="1" y="5"/>
                          <a:pt x="1" y="5"/>
                        </a:cubicBezTo>
                        <a:cubicBezTo>
                          <a:pt x="2" y="7"/>
                          <a:pt x="2" y="9"/>
                          <a:pt x="3" y="12"/>
                        </a:cubicBezTo>
                        <a:cubicBezTo>
                          <a:pt x="3" y="13"/>
                          <a:pt x="3" y="13"/>
                          <a:pt x="3" y="14"/>
                        </a:cubicBezTo>
                        <a:cubicBezTo>
                          <a:pt x="3" y="15"/>
                          <a:pt x="3" y="15"/>
                          <a:pt x="3" y="15"/>
                        </a:cubicBezTo>
                        <a:cubicBezTo>
                          <a:pt x="4" y="17"/>
                          <a:pt x="4" y="18"/>
                          <a:pt x="4" y="19"/>
                        </a:cubicBezTo>
                        <a:cubicBezTo>
                          <a:pt x="5" y="19"/>
                          <a:pt x="5" y="20"/>
                          <a:pt x="5" y="20"/>
                        </a:cubicBezTo>
                        <a:cubicBezTo>
                          <a:pt x="5" y="20"/>
                          <a:pt x="5" y="20"/>
                          <a:pt x="5" y="20"/>
                        </a:cubicBezTo>
                        <a:cubicBezTo>
                          <a:pt x="5" y="20"/>
                          <a:pt x="6" y="20"/>
                          <a:pt x="6" y="19"/>
                        </a:cubicBezTo>
                        <a:cubicBezTo>
                          <a:pt x="6" y="18"/>
                          <a:pt x="7" y="18"/>
                          <a:pt x="7" y="18"/>
                        </a:cubicBezTo>
                        <a:cubicBezTo>
                          <a:pt x="7" y="18"/>
                          <a:pt x="7" y="18"/>
                          <a:pt x="7" y="18"/>
                        </a:cubicBezTo>
                        <a:cubicBezTo>
                          <a:pt x="8" y="18"/>
                          <a:pt x="8" y="18"/>
                          <a:pt x="9" y="18"/>
                        </a:cubicBezTo>
                        <a:cubicBezTo>
                          <a:pt x="9" y="18"/>
                          <a:pt x="9" y="18"/>
                          <a:pt x="9" y="17"/>
                        </a:cubicBezTo>
                        <a:cubicBezTo>
                          <a:pt x="9" y="16"/>
                          <a:pt x="9" y="16"/>
                          <a:pt x="9" y="16"/>
                        </a:cubicBezTo>
                        <a:cubicBezTo>
                          <a:pt x="9" y="15"/>
                          <a:pt x="8" y="14"/>
                          <a:pt x="7" y="12"/>
                        </a:cubicBezTo>
                        <a:cubicBezTo>
                          <a:pt x="6" y="10"/>
                          <a:pt x="6" y="9"/>
                          <a:pt x="5" y="6"/>
                        </a:cubicBezTo>
                        <a:cubicBezTo>
                          <a:pt x="5" y="5"/>
                          <a:pt x="5" y="5"/>
                          <a:pt x="5" y="4"/>
                        </a:cubicBezTo>
                        <a:cubicBezTo>
                          <a:pt x="5" y="3"/>
                          <a:pt x="5" y="3"/>
                          <a:pt x="5" y="3"/>
                        </a:cubicBezTo>
                        <a:cubicBezTo>
                          <a:pt x="5" y="1"/>
                          <a:pt x="4" y="1"/>
                          <a:pt x="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7" name="Freeform 7855">
                    <a:extLst>
                      <a:ext uri="{FF2B5EF4-FFF2-40B4-BE49-F238E27FC236}">
                        <a16:creationId xmlns:a16="http://schemas.microsoft.com/office/drawing/2014/main" xmlns="" id="{97F8FC8A-A16A-4657-BB1C-24FD0F317C32}"/>
                      </a:ext>
                    </a:extLst>
                  </p:cNvPr>
                  <p:cNvSpPr>
                    <a:spLocks/>
                  </p:cNvSpPr>
                  <p:nvPr/>
                </p:nvSpPr>
                <p:spPr bwMode="auto">
                  <a:xfrm>
                    <a:off x="4226" y="2257"/>
                    <a:ext cx="7" cy="15"/>
                  </a:xfrm>
                  <a:custGeom>
                    <a:avLst/>
                    <a:gdLst>
                      <a:gd name="T0" fmla="*/ 4 w 10"/>
                      <a:gd name="T1" fmla="*/ 0 h 20"/>
                      <a:gd name="T2" fmla="*/ 4 w 10"/>
                      <a:gd name="T3" fmla="*/ 0 h 20"/>
                      <a:gd name="T4" fmla="*/ 5 w 10"/>
                      <a:gd name="T5" fmla="*/ 3 h 20"/>
                      <a:gd name="T6" fmla="*/ 5 w 10"/>
                      <a:gd name="T7" fmla="*/ 4 h 20"/>
                      <a:gd name="T8" fmla="*/ 5 w 10"/>
                      <a:gd name="T9" fmla="*/ 6 h 20"/>
                      <a:gd name="T10" fmla="*/ 7 w 10"/>
                      <a:gd name="T11" fmla="*/ 12 h 20"/>
                      <a:gd name="T12" fmla="*/ 9 w 10"/>
                      <a:gd name="T13" fmla="*/ 16 h 20"/>
                      <a:gd name="T14" fmla="*/ 9 w 10"/>
                      <a:gd name="T15" fmla="*/ 17 h 20"/>
                      <a:gd name="T16" fmla="*/ 9 w 10"/>
                      <a:gd name="T17" fmla="*/ 18 h 20"/>
                      <a:gd name="T18" fmla="*/ 7 w 10"/>
                      <a:gd name="T19" fmla="*/ 18 h 20"/>
                      <a:gd name="T20" fmla="*/ 7 w 10"/>
                      <a:gd name="T21" fmla="*/ 18 h 20"/>
                      <a:gd name="T22" fmla="*/ 6 w 10"/>
                      <a:gd name="T23" fmla="*/ 19 h 20"/>
                      <a:gd name="T24" fmla="*/ 5 w 10"/>
                      <a:gd name="T25" fmla="*/ 20 h 20"/>
                      <a:gd name="T26" fmla="*/ 5 w 10"/>
                      <a:gd name="T27" fmla="*/ 20 h 20"/>
                      <a:gd name="T28" fmla="*/ 4 w 10"/>
                      <a:gd name="T29" fmla="*/ 19 h 20"/>
                      <a:gd name="T30" fmla="*/ 3 w 10"/>
                      <a:gd name="T31" fmla="*/ 15 h 20"/>
                      <a:gd name="T32" fmla="*/ 3 w 10"/>
                      <a:gd name="T33" fmla="*/ 14 h 20"/>
                      <a:gd name="T34" fmla="*/ 3 w 10"/>
                      <a:gd name="T35" fmla="*/ 12 h 20"/>
                      <a:gd name="T36" fmla="*/ 1 w 10"/>
                      <a:gd name="T37" fmla="*/ 5 h 20"/>
                      <a:gd name="T38" fmla="*/ 0 w 10"/>
                      <a:gd name="T39" fmla="*/ 3 h 20"/>
                      <a:gd name="T40" fmla="*/ 0 w 10"/>
                      <a:gd name="T41" fmla="*/ 3 h 20"/>
                      <a:gd name="T42" fmla="*/ 0 w 10"/>
                      <a:gd name="T43" fmla="*/ 3 h 20"/>
                      <a:gd name="T44" fmla="*/ 0 w 10"/>
                      <a:gd name="T45" fmla="*/ 3 h 20"/>
                      <a:gd name="T46" fmla="*/ 0 w 10"/>
                      <a:gd name="T47" fmla="*/ 3 h 20"/>
                      <a:gd name="T48" fmla="*/ 0 w 10"/>
                      <a:gd name="T49" fmla="*/ 3 h 20"/>
                      <a:gd name="T50" fmla="*/ 1 w 10"/>
                      <a:gd name="T51" fmla="*/ 6 h 20"/>
                      <a:gd name="T52" fmla="*/ 3 w 10"/>
                      <a:gd name="T53" fmla="*/ 14 h 20"/>
                      <a:gd name="T54" fmla="*/ 5 w 10"/>
                      <a:gd name="T55" fmla="*/ 20 h 20"/>
                      <a:gd name="T56" fmla="*/ 6 w 10"/>
                      <a:gd name="T57" fmla="*/ 19 h 20"/>
                      <a:gd name="T58" fmla="*/ 9 w 10"/>
                      <a:gd name="T59" fmla="*/ 17 h 20"/>
                      <a:gd name="T60" fmla="*/ 8 w 10"/>
                      <a:gd name="T61" fmla="*/ 12 h 20"/>
                      <a:gd name="T62" fmla="*/ 5 w 10"/>
                      <a:gd name="T63" fmla="*/ 4 h 20"/>
                      <a:gd name="T64" fmla="*/ 4 w 10"/>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0">
                        <a:moveTo>
                          <a:pt x="4" y="0"/>
                        </a:moveTo>
                        <a:cubicBezTo>
                          <a:pt x="4" y="0"/>
                          <a:pt x="4" y="0"/>
                          <a:pt x="4" y="0"/>
                        </a:cubicBezTo>
                        <a:cubicBezTo>
                          <a:pt x="4" y="1"/>
                          <a:pt x="5" y="1"/>
                          <a:pt x="5" y="3"/>
                        </a:cubicBezTo>
                        <a:cubicBezTo>
                          <a:pt x="5" y="3"/>
                          <a:pt x="5" y="3"/>
                          <a:pt x="5" y="4"/>
                        </a:cubicBezTo>
                        <a:cubicBezTo>
                          <a:pt x="5" y="5"/>
                          <a:pt x="5" y="5"/>
                          <a:pt x="5" y="6"/>
                        </a:cubicBezTo>
                        <a:cubicBezTo>
                          <a:pt x="6" y="9"/>
                          <a:pt x="6" y="10"/>
                          <a:pt x="7" y="12"/>
                        </a:cubicBezTo>
                        <a:cubicBezTo>
                          <a:pt x="8" y="14"/>
                          <a:pt x="9" y="15"/>
                          <a:pt x="9" y="16"/>
                        </a:cubicBezTo>
                        <a:cubicBezTo>
                          <a:pt x="9" y="16"/>
                          <a:pt x="9" y="16"/>
                          <a:pt x="9" y="17"/>
                        </a:cubicBezTo>
                        <a:cubicBezTo>
                          <a:pt x="9" y="18"/>
                          <a:pt x="9" y="18"/>
                          <a:pt x="9" y="18"/>
                        </a:cubicBezTo>
                        <a:cubicBezTo>
                          <a:pt x="8" y="18"/>
                          <a:pt x="8" y="18"/>
                          <a:pt x="7" y="18"/>
                        </a:cubicBezTo>
                        <a:cubicBezTo>
                          <a:pt x="7" y="18"/>
                          <a:pt x="7" y="18"/>
                          <a:pt x="7" y="18"/>
                        </a:cubicBezTo>
                        <a:cubicBezTo>
                          <a:pt x="7" y="18"/>
                          <a:pt x="6" y="18"/>
                          <a:pt x="6" y="19"/>
                        </a:cubicBezTo>
                        <a:cubicBezTo>
                          <a:pt x="6" y="20"/>
                          <a:pt x="5" y="20"/>
                          <a:pt x="5" y="20"/>
                        </a:cubicBezTo>
                        <a:cubicBezTo>
                          <a:pt x="5" y="20"/>
                          <a:pt x="5" y="20"/>
                          <a:pt x="5" y="20"/>
                        </a:cubicBezTo>
                        <a:cubicBezTo>
                          <a:pt x="5" y="20"/>
                          <a:pt x="5" y="19"/>
                          <a:pt x="4" y="19"/>
                        </a:cubicBezTo>
                        <a:cubicBezTo>
                          <a:pt x="4" y="18"/>
                          <a:pt x="4" y="17"/>
                          <a:pt x="3" y="15"/>
                        </a:cubicBezTo>
                        <a:cubicBezTo>
                          <a:pt x="3" y="15"/>
                          <a:pt x="3" y="15"/>
                          <a:pt x="3" y="14"/>
                        </a:cubicBezTo>
                        <a:cubicBezTo>
                          <a:pt x="3" y="13"/>
                          <a:pt x="3" y="13"/>
                          <a:pt x="3" y="12"/>
                        </a:cubicBezTo>
                        <a:cubicBezTo>
                          <a:pt x="2" y="9"/>
                          <a:pt x="2" y="7"/>
                          <a:pt x="1" y="5"/>
                        </a:cubicBezTo>
                        <a:cubicBezTo>
                          <a:pt x="1" y="5"/>
                          <a:pt x="0" y="4"/>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5"/>
                          <a:pt x="1" y="6"/>
                        </a:cubicBezTo>
                        <a:cubicBezTo>
                          <a:pt x="2" y="7"/>
                          <a:pt x="3" y="11"/>
                          <a:pt x="3" y="14"/>
                        </a:cubicBezTo>
                        <a:cubicBezTo>
                          <a:pt x="3" y="17"/>
                          <a:pt x="4" y="20"/>
                          <a:pt x="5" y="20"/>
                        </a:cubicBezTo>
                        <a:cubicBezTo>
                          <a:pt x="6" y="20"/>
                          <a:pt x="6" y="20"/>
                          <a:pt x="6" y="19"/>
                        </a:cubicBezTo>
                        <a:cubicBezTo>
                          <a:pt x="7" y="17"/>
                          <a:pt x="9" y="19"/>
                          <a:pt x="9" y="17"/>
                        </a:cubicBezTo>
                        <a:cubicBezTo>
                          <a:pt x="10" y="15"/>
                          <a:pt x="9" y="15"/>
                          <a:pt x="8" y="12"/>
                        </a:cubicBezTo>
                        <a:cubicBezTo>
                          <a:pt x="6" y="9"/>
                          <a:pt x="5" y="8"/>
                          <a:pt x="5" y="4"/>
                        </a:cubicBezTo>
                        <a:cubicBezTo>
                          <a:pt x="5" y="2"/>
                          <a:pt x="4" y="1"/>
                          <a:pt x="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8" name="Freeform 7856">
                    <a:extLst>
                      <a:ext uri="{FF2B5EF4-FFF2-40B4-BE49-F238E27FC236}">
                        <a16:creationId xmlns:a16="http://schemas.microsoft.com/office/drawing/2014/main" xmlns="" id="{6ACB4BF1-48C9-4E81-B41D-A12311CA6657}"/>
                      </a:ext>
                    </a:extLst>
                  </p:cNvPr>
                  <p:cNvSpPr>
                    <a:spLocks/>
                  </p:cNvSpPr>
                  <p:nvPr/>
                </p:nvSpPr>
                <p:spPr bwMode="auto">
                  <a:xfrm>
                    <a:off x="4227" y="2259"/>
                    <a:ext cx="5" cy="10"/>
                  </a:xfrm>
                  <a:custGeom>
                    <a:avLst/>
                    <a:gdLst>
                      <a:gd name="T0" fmla="*/ 1 w 6"/>
                      <a:gd name="T1" fmla="*/ 1 h 13"/>
                      <a:gd name="T2" fmla="*/ 2 w 6"/>
                      <a:gd name="T3" fmla="*/ 3 h 13"/>
                      <a:gd name="T4" fmla="*/ 5 w 6"/>
                      <a:gd name="T5" fmla="*/ 10 h 13"/>
                      <a:gd name="T6" fmla="*/ 4 w 6"/>
                      <a:gd name="T7" fmla="*/ 12 h 13"/>
                      <a:gd name="T8" fmla="*/ 3 w 6"/>
                      <a:gd name="T9" fmla="*/ 12 h 13"/>
                      <a:gd name="T10" fmla="*/ 2 w 6"/>
                      <a:gd name="T11" fmla="*/ 4 h 13"/>
                      <a:gd name="T12" fmla="*/ 1 w 6"/>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1" y="1"/>
                        </a:moveTo>
                        <a:cubicBezTo>
                          <a:pt x="1" y="1"/>
                          <a:pt x="2" y="1"/>
                          <a:pt x="2" y="3"/>
                        </a:cubicBezTo>
                        <a:cubicBezTo>
                          <a:pt x="3" y="5"/>
                          <a:pt x="4" y="9"/>
                          <a:pt x="5" y="10"/>
                        </a:cubicBezTo>
                        <a:cubicBezTo>
                          <a:pt x="6" y="12"/>
                          <a:pt x="5" y="12"/>
                          <a:pt x="4" y="12"/>
                        </a:cubicBezTo>
                        <a:cubicBezTo>
                          <a:pt x="4" y="12"/>
                          <a:pt x="4" y="13"/>
                          <a:pt x="3" y="12"/>
                        </a:cubicBezTo>
                        <a:cubicBezTo>
                          <a:pt x="3" y="11"/>
                          <a:pt x="2" y="4"/>
                          <a:pt x="2" y="4"/>
                        </a:cubicBezTo>
                        <a:cubicBezTo>
                          <a:pt x="2" y="4"/>
                          <a:pt x="0"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9" name="Freeform 7857">
                    <a:extLst>
                      <a:ext uri="{FF2B5EF4-FFF2-40B4-BE49-F238E27FC236}">
                        <a16:creationId xmlns:a16="http://schemas.microsoft.com/office/drawing/2014/main" xmlns="" id="{EF61BAAD-3D34-4C2A-BB1B-9DBDE1334126}"/>
                      </a:ext>
                    </a:extLst>
                  </p:cNvPr>
                  <p:cNvSpPr>
                    <a:spLocks/>
                  </p:cNvSpPr>
                  <p:nvPr/>
                </p:nvSpPr>
                <p:spPr bwMode="auto">
                  <a:xfrm>
                    <a:off x="4219" y="2234"/>
                    <a:ext cx="10" cy="25"/>
                  </a:xfrm>
                  <a:custGeom>
                    <a:avLst/>
                    <a:gdLst>
                      <a:gd name="T0" fmla="*/ 3 w 14"/>
                      <a:gd name="T1" fmla="*/ 1 h 34"/>
                      <a:gd name="T2" fmla="*/ 6 w 14"/>
                      <a:gd name="T3" fmla="*/ 7 h 34"/>
                      <a:gd name="T4" fmla="*/ 11 w 14"/>
                      <a:gd name="T5" fmla="*/ 23 h 34"/>
                      <a:gd name="T6" fmla="*/ 12 w 14"/>
                      <a:gd name="T7" fmla="*/ 31 h 34"/>
                      <a:gd name="T8" fmla="*/ 9 w 14"/>
                      <a:gd name="T9" fmla="*/ 33 h 34"/>
                      <a:gd name="T10" fmla="*/ 5 w 14"/>
                      <a:gd name="T11" fmla="*/ 25 h 34"/>
                      <a:gd name="T12" fmla="*/ 2 w 14"/>
                      <a:gd name="T13" fmla="*/ 11 h 34"/>
                      <a:gd name="T14" fmla="*/ 0 w 14"/>
                      <a:gd name="T15" fmla="*/ 3 h 34"/>
                      <a:gd name="T16" fmla="*/ 3 w 14"/>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3" y="1"/>
                        </a:moveTo>
                        <a:cubicBezTo>
                          <a:pt x="3" y="1"/>
                          <a:pt x="5" y="0"/>
                          <a:pt x="6" y="7"/>
                        </a:cubicBezTo>
                        <a:cubicBezTo>
                          <a:pt x="7" y="14"/>
                          <a:pt x="8" y="17"/>
                          <a:pt x="11" y="23"/>
                        </a:cubicBezTo>
                        <a:cubicBezTo>
                          <a:pt x="14" y="28"/>
                          <a:pt x="13" y="31"/>
                          <a:pt x="12" y="31"/>
                        </a:cubicBezTo>
                        <a:cubicBezTo>
                          <a:pt x="10" y="32"/>
                          <a:pt x="10" y="32"/>
                          <a:pt x="9" y="33"/>
                        </a:cubicBezTo>
                        <a:cubicBezTo>
                          <a:pt x="9" y="34"/>
                          <a:pt x="6" y="33"/>
                          <a:pt x="5" y="25"/>
                        </a:cubicBezTo>
                        <a:cubicBezTo>
                          <a:pt x="4" y="17"/>
                          <a:pt x="3" y="13"/>
                          <a:pt x="2" y="11"/>
                        </a:cubicBezTo>
                        <a:cubicBezTo>
                          <a:pt x="2" y="10"/>
                          <a:pt x="0" y="5"/>
                          <a:pt x="0" y="3"/>
                        </a:cubicBezTo>
                        <a:cubicBezTo>
                          <a:pt x="1" y="1"/>
                          <a:pt x="3" y="1"/>
                          <a:pt x="3"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0" name="Freeform 7858">
                    <a:extLst>
                      <a:ext uri="{FF2B5EF4-FFF2-40B4-BE49-F238E27FC236}">
                        <a16:creationId xmlns:a16="http://schemas.microsoft.com/office/drawing/2014/main" xmlns="" id="{B6737A66-A8EA-4042-89E4-070A4F7EB82C}"/>
                      </a:ext>
                    </a:extLst>
                  </p:cNvPr>
                  <p:cNvSpPr>
                    <a:spLocks noEditPoints="1"/>
                  </p:cNvSpPr>
                  <p:nvPr/>
                </p:nvSpPr>
                <p:spPr bwMode="auto">
                  <a:xfrm>
                    <a:off x="4219" y="2235"/>
                    <a:ext cx="10" cy="24"/>
                  </a:xfrm>
                  <a:custGeom>
                    <a:avLst/>
                    <a:gdLst>
                      <a:gd name="T0" fmla="*/ 10 w 13"/>
                      <a:gd name="T1" fmla="*/ 32 h 33"/>
                      <a:gd name="T2" fmla="*/ 9 w 13"/>
                      <a:gd name="T3" fmla="*/ 33 h 33"/>
                      <a:gd name="T4" fmla="*/ 9 w 13"/>
                      <a:gd name="T5" fmla="*/ 33 h 33"/>
                      <a:gd name="T6" fmla="*/ 5 w 13"/>
                      <a:gd name="T7" fmla="*/ 24 h 33"/>
                      <a:gd name="T8" fmla="*/ 5 w 13"/>
                      <a:gd name="T9" fmla="*/ 24 h 33"/>
                      <a:gd name="T10" fmla="*/ 4 w 13"/>
                      <a:gd name="T11" fmla="*/ 20 h 33"/>
                      <a:gd name="T12" fmla="*/ 2 w 13"/>
                      <a:gd name="T13" fmla="*/ 11 h 33"/>
                      <a:gd name="T14" fmla="*/ 0 w 13"/>
                      <a:gd name="T15" fmla="*/ 3 h 33"/>
                      <a:gd name="T16" fmla="*/ 0 w 13"/>
                      <a:gd name="T17" fmla="*/ 1 h 33"/>
                      <a:gd name="T18" fmla="*/ 2 w 13"/>
                      <a:gd name="T19" fmla="*/ 0 h 33"/>
                      <a:gd name="T20" fmla="*/ 3 w 13"/>
                      <a:gd name="T21" fmla="*/ 0 h 33"/>
                      <a:gd name="T22" fmla="*/ 3 w 13"/>
                      <a:gd name="T23" fmla="*/ 0 h 33"/>
                      <a:gd name="T24" fmla="*/ 6 w 13"/>
                      <a:gd name="T25" fmla="*/ 6 h 33"/>
                      <a:gd name="T26" fmla="*/ 11 w 13"/>
                      <a:gd name="T27" fmla="*/ 21 h 33"/>
                      <a:gd name="T28" fmla="*/ 13 w 13"/>
                      <a:gd name="T29" fmla="*/ 27 h 33"/>
                      <a:gd name="T30" fmla="*/ 12 w 13"/>
                      <a:gd name="T31" fmla="*/ 31 h 33"/>
                      <a:gd name="T32" fmla="*/ 10 w 13"/>
                      <a:gd name="T33" fmla="*/ 32 h 33"/>
                      <a:gd name="T34" fmla="*/ 6 w 13"/>
                      <a:gd name="T35" fmla="*/ 6 h 33"/>
                      <a:gd name="T36" fmla="*/ 4 w 13"/>
                      <a:gd name="T37" fmla="*/ 1 h 33"/>
                      <a:gd name="T38" fmla="*/ 3 w 13"/>
                      <a:gd name="T39" fmla="*/ 1 h 33"/>
                      <a:gd name="T40" fmla="*/ 3 w 13"/>
                      <a:gd name="T41" fmla="*/ 1 h 33"/>
                      <a:gd name="T42" fmla="*/ 3 w 13"/>
                      <a:gd name="T43" fmla="*/ 1 h 33"/>
                      <a:gd name="T44" fmla="*/ 2 w 13"/>
                      <a:gd name="T45" fmla="*/ 1 h 33"/>
                      <a:gd name="T46" fmla="*/ 0 w 13"/>
                      <a:gd name="T47" fmla="*/ 2 h 33"/>
                      <a:gd name="T48" fmla="*/ 0 w 13"/>
                      <a:gd name="T49" fmla="*/ 3 h 33"/>
                      <a:gd name="T50" fmla="*/ 3 w 13"/>
                      <a:gd name="T51" fmla="*/ 10 h 33"/>
                      <a:gd name="T52" fmla="*/ 5 w 13"/>
                      <a:gd name="T53" fmla="*/ 19 h 33"/>
                      <a:gd name="T54" fmla="*/ 5 w 13"/>
                      <a:gd name="T55" fmla="*/ 24 h 33"/>
                      <a:gd name="T56" fmla="*/ 5 w 13"/>
                      <a:gd name="T57" fmla="*/ 24 h 33"/>
                      <a:gd name="T58" fmla="*/ 9 w 13"/>
                      <a:gd name="T59" fmla="*/ 32 h 33"/>
                      <a:gd name="T60" fmla="*/ 9 w 13"/>
                      <a:gd name="T61" fmla="*/ 32 h 33"/>
                      <a:gd name="T62" fmla="*/ 12 w 13"/>
                      <a:gd name="T63" fmla="*/ 30 h 33"/>
                      <a:gd name="T64" fmla="*/ 13 w 13"/>
                      <a:gd name="T65" fmla="*/ 27 h 33"/>
                      <a:gd name="T66" fmla="*/ 11 w 13"/>
                      <a:gd name="T67" fmla="*/ 22 h 33"/>
                      <a:gd name="T68" fmla="*/ 6 w 13"/>
                      <a:gd name="T69" fmla="*/ 6 h 33"/>
                      <a:gd name="T70" fmla="*/ 3 w 13"/>
                      <a:gd name="T71" fmla="*/ 0 h 33"/>
                      <a:gd name="T72" fmla="*/ 3 w 13"/>
                      <a:gd name="T7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33">
                        <a:moveTo>
                          <a:pt x="10" y="32"/>
                        </a:moveTo>
                        <a:cubicBezTo>
                          <a:pt x="9" y="33"/>
                          <a:pt x="9" y="33"/>
                          <a:pt x="9" y="33"/>
                        </a:cubicBezTo>
                        <a:cubicBezTo>
                          <a:pt x="9" y="33"/>
                          <a:pt x="9" y="33"/>
                          <a:pt x="9" y="33"/>
                        </a:cubicBezTo>
                        <a:cubicBezTo>
                          <a:pt x="8" y="33"/>
                          <a:pt x="6" y="31"/>
                          <a:pt x="5" y="24"/>
                        </a:cubicBezTo>
                        <a:cubicBezTo>
                          <a:pt x="5" y="24"/>
                          <a:pt x="5" y="24"/>
                          <a:pt x="5" y="24"/>
                        </a:cubicBezTo>
                        <a:cubicBezTo>
                          <a:pt x="5" y="22"/>
                          <a:pt x="4" y="21"/>
                          <a:pt x="4" y="20"/>
                        </a:cubicBezTo>
                        <a:cubicBezTo>
                          <a:pt x="4" y="16"/>
                          <a:pt x="2" y="11"/>
                          <a:pt x="2" y="11"/>
                        </a:cubicBezTo>
                        <a:cubicBezTo>
                          <a:pt x="2" y="10"/>
                          <a:pt x="0" y="6"/>
                          <a:pt x="0" y="3"/>
                        </a:cubicBezTo>
                        <a:cubicBezTo>
                          <a:pt x="0" y="3"/>
                          <a:pt x="0" y="2"/>
                          <a:pt x="0" y="1"/>
                        </a:cubicBezTo>
                        <a:cubicBezTo>
                          <a:pt x="0" y="0"/>
                          <a:pt x="1" y="0"/>
                          <a:pt x="2" y="0"/>
                        </a:cubicBezTo>
                        <a:cubicBezTo>
                          <a:pt x="3" y="0"/>
                          <a:pt x="3" y="0"/>
                          <a:pt x="3" y="0"/>
                        </a:cubicBezTo>
                        <a:cubicBezTo>
                          <a:pt x="3" y="0"/>
                          <a:pt x="3" y="0"/>
                          <a:pt x="3" y="0"/>
                        </a:cubicBezTo>
                        <a:cubicBezTo>
                          <a:pt x="4" y="0"/>
                          <a:pt x="6" y="0"/>
                          <a:pt x="6" y="6"/>
                        </a:cubicBezTo>
                        <a:cubicBezTo>
                          <a:pt x="8" y="13"/>
                          <a:pt x="9" y="16"/>
                          <a:pt x="11" y="21"/>
                        </a:cubicBezTo>
                        <a:cubicBezTo>
                          <a:pt x="12" y="24"/>
                          <a:pt x="13" y="25"/>
                          <a:pt x="13" y="27"/>
                        </a:cubicBezTo>
                        <a:cubicBezTo>
                          <a:pt x="13" y="29"/>
                          <a:pt x="13" y="31"/>
                          <a:pt x="12" y="31"/>
                        </a:cubicBezTo>
                        <a:cubicBezTo>
                          <a:pt x="10" y="31"/>
                          <a:pt x="10" y="31"/>
                          <a:pt x="10" y="32"/>
                        </a:cubicBezTo>
                        <a:close/>
                        <a:moveTo>
                          <a:pt x="6" y="6"/>
                        </a:moveTo>
                        <a:cubicBezTo>
                          <a:pt x="5" y="1"/>
                          <a:pt x="4" y="1"/>
                          <a:pt x="4" y="1"/>
                        </a:cubicBezTo>
                        <a:cubicBezTo>
                          <a:pt x="3" y="1"/>
                          <a:pt x="3" y="1"/>
                          <a:pt x="3" y="1"/>
                        </a:cubicBezTo>
                        <a:cubicBezTo>
                          <a:pt x="3" y="1"/>
                          <a:pt x="3" y="1"/>
                          <a:pt x="3" y="1"/>
                        </a:cubicBezTo>
                        <a:cubicBezTo>
                          <a:pt x="3" y="1"/>
                          <a:pt x="3" y="1"/>
                          <a:pt x="3" y="1"/>
                        </a:cubicBezTo>
                        <a:cubicBezTo>
                          <a:pt x="3" y="1"/>
                          <a:pt x="3" y="1"/>
                          <a:pt x="2" y="1"/>
                        </a:cubicBezTo>
                        <a:cubicBezTo>
                          <a:pt x="1" y="1"/>
                          <a:pt x="1" y="1"/>
                          <a:pt x="0" y="2"/>
                        </a:cubicBezTo>
                        <a:cubicBezTo>
                          <a:pt x="0" y="2"/>
                          <a:pt x="0" y="3"/>
                          <a:pt x="0" y="3"/>
                        </a:cubicBezTo>
                        <a:cubicBezTo>
                          <a:pt x="1" y="6"/>
                          <a:pt x="2" y="9"/>
                          <a:pt x="3" y="10"/>
                        </a:cubicBezTo>
                        <a:cubicBezTo>
                          <a:pt x="3" y="11"/>
                          <a:pt x="4" y="16"/>
                          <a:pt x="5" y="19"/>
                        </a:cubicBezTo>
                        <a:cubicBezTo>
                          <a:pt x="5" y="21"/>
                          <a:pt x="5" y="22"/>
                          <a:pt x="5" y="24"/>
                        </a:cubicBezTo>
                        <a:cubicBezTo>
                          <a:pt x="5" y="24"/>
                          <a:pt x="5" y="24"/>
                          <a:pt x="5" y="24"/>
                        </a:cubicBezTo>
                        <a:cubicBezTo>
                          <a:pt x="6" y="30"/>
                          <a:pt x="8" y="32"/>
                          <a:pt x="9" y="32"/>
                        </a:cubicBezTo>
                        <a:cubicBezTo>
                          <a:pt x="9" y="32"/>
                          <a:pt x="9" y="32"/>
                          <a:pt x="9" y="32"/>
                        </a:cubicBezTo>
                        <a:cubicBezTo>
                          <a:pt x="9" y="30"/>
                          <a:pt x="10" y="30"/>
                          <a:pt x="12" y="30"/>
                        </a:cubicBezTo>
                        <a:cubicBezTo>
                          <a:pt x="12" y="30"/>
                          <a:pt x="13" y="29"/>
                          <a:pt x="13" y="27"/>
                        </a:cubicBezTo>
                        <a:cubicBezTo>
                          <a:pt x="12" y="26"/>
                          <a:pt x="12" y="24"/>
                          <a:pt x="11" y="22"/>
                        </a:cubicBezTo>
                        <a:cubicBezTo>
                          <a:pt x="8" y="17"/>
                          <a:pt x="7" y="13"/>
                          <a:pt x="6" y="6"/>
                        </a:cubicBezTo>
                        <a:close/>
                        <a:moveTo>
                          <a:pt x="3" y="0"/>
                        </a:moveTo>
                        <a:cubicBezTo>
                          <a:pt x="3" y="0"/>
                          <a:pt x="3" y="0"/>
                          <a:pt x="3"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1" name="Freeform 7859">
                    <a:extLst>
                      <a:ext uri="{FF2B5EF4-FFF2-40B4-BE49-F238E27FC236}">
                        <a16:creationId xmlns:a16="http://schemas.microsoft.com/office/drawing/2014/main" xmlns="" id="{1FB08D1A-5D9F-4D5E-AFF2-FA0E061882D0}"/>
                      </a:ext>
                    </a:extLst>
                  </p:cNvPr>
                  <p:cNvSpPr>
                    <a:spLocks noEditPoints="1"/>
                  </p:cNvSpPr>
                  <p:nvPr/>
                </p:nvSpPr>
                <p:spPr bwMode="auto">
                  <a:xfrm>
                    <a:off x="4219" y="2235"/>
                    <a:ext cx="10" cy="24"/>
                  </a:xfrm>
                  <a:custGeom>
                    <a:avLst/>
                    <a:gdLst>
                      <a:gd name="T0" fmla="*/ 3 w 13"/>
                      <a:gd name="T1" fmla="*/ 2 h 31"/>
                      <a:gd name="T2" fmla="*/ 3 w 13"/>
                      <a:gd name="T3" fmla="*/ 1 h 31"/>
                      <a:gd name="T4" fmla="*/ 4 w 13"/>
                      <a:gd name="T5" fmla="*/ 1 h 31"/>
                      <a:gd name="T6" fmla="*/ 4 w 13"/>
                      <a:gd name="T7" fmla="*/ 2 h 31"/>
                      <a:gd name="T8" fmla="*/ 6 w 13"/>
                      <a:gd name="T9" fmla="*/ 7 h 31"/>
                      <a:gd name="T10" fmla="*/ 8 w 13"/>
                      <a:gd name="T11" fmla="*/ 17 h 31"/>
                      <a:gd name="T12" fmla="*/ 11 w 13"/>
                      <a:gd name="T13" fmla="*/ 26 h 31"/>
                      <a:gd name="T14" fmla="*/ 11 w 13"/>
                      <a:gd name="T15" fmla="*/ 27 h 31"/>
                      <a:gd name="T16" fmla="*/ 10 w 13"/>
                      <a:gd name="T17" fmla="*/ 26 h 31"/>
                      <a:gd name="T18" fmla="*/ 9 w 13"/>
                      <a:gd name="T19" fmla="*/ 26 h 31"/>
                      <a:gd name="T20" fmla="*/ 9 w 13"/>
                      <a:gd name="T21" fmla="*/ 26 h 31"/>
                      <a:gd name="T22" fmla="*/ 8 w 13"/>
                      <a:gd name="T23" fmla="*/ 28 h 31"/>
                      <a:gd name="T24" fmla="*/ 7 w 13"/>
                      <a:gd name="T25" fmla="*/ 27 h 31"/>
                      <a:gd name="T26" fmla="*/ 4 w 13"/>
                      <a:gd name="T27" fmla="*/ 10 h 31"/>
                      <a:gd name="T28" fmla="*/ 1 w 13"/>
                      <a:gd name="T29" fmla="*/ 2 h 31"/>
                      <a:gd name="T30" fmla="*/ 2 w 13"/>
                      <a:gd name="T31" fmla="*/ 1 h 31"/>
                      <a:gd name="T32" fmla="*/ 3 w 13"/>
                      <a:gd name="T33" fmla="*/ 2 h 31"/>
                      <a:gd name="T34" fmla="*/ 2 w 13"/>
                      <a:gd name="T35" fmla="*/ 0 h 31"/>
                      <a:gd name="T36" fmla="*/ 0 w 13"/>
                      <a:gd name="T37" fmla="*/ 2 h 31"/>
                      <a:gd name="T38" fmla="*/ 0 w 13"/>
                      <a:gd name="T39" fmla="*/ 2 h 31"/>
                      <a:gd name="T40" fmla="*/ 3 w 13"/>
                      <a:gd name="T41" fmla="*/ 9 h 31"/>
                      <a:gd name="T42" fmla="*/ 5 w 13"/>
                      <a:gd name="T43" fmla="*/ 18 h 31"/>
                      <a:gd name="T44" fmla="*/ 5 w 13"/>
                      <a:gd name="T45" fmla="*/ 23 h 31"/>
                      <a:gd name="T46" fmla="*/ 5 w 13"/>
                      <a:gd name="T47" fmla="*/ 23 h 31"/>
                      <a:gd name="T48" fmla="*/ 9 w 13"/>
                      <a:gd name="T49" fmla="*/ 31 h 31"/>
                      <a:gd name="T50" fmla="*/ 9 w 13"/>
                      <a:gd name="T51" fmla="*/ 31 h 31"/>
                      <a:gd name="T52" fmla="*/ 9 w 13"/>
                      <a:gd name="T53" fmla="*/ 31 h 31"/>
                      <a:gd name="T54" fmla="*/ 12 w 13"/>
                      <a:gd name="T55" fmla="*/ 29 h 31"/>
                      <a:gd name="T56" fmla="*/ 13 w 13"/>
                      <a:gd name="T57" fmla="*/ 26 h 31"/>
                      <a:gd name="T58" fmla="*/ 11 w 13"/>
                      <a:gd name="T59" fmla="*/ 21 h 31"/>
                      <a:gd name="T60" fmla="*/ 6 w 13"/>
                      <a:gd name="T61" fmla="*/ 5 h 31"/>
                      <a:gd name="T62" fmla="*/ 4 w 13"/>
                      <a:gd name="T63" fmla="*/ 0 h 31"/>
                      <a:gd name="T64" fmla="*/ 4 w 13"/>
                      <a:gd name="T65" fmla="*/ 0 h 31"/>
                      <a:gd name="T66" fmla="*/ 4 w 13"/>
                      <a:gd name="T67" fmla="*/ 0 h 31"/>
                      <a:gd name="T68" fmla="*/ 2 w 13"/>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31">
                        <a:moveTo>
                          <a:pt x="3" y="2"/>
                        </a:moveTo>
                        <a:cubicBezTo>
                          <a:pt x="3" y="1"/>
                          <a:pt x="3" y="1"/>
                          <a:pt x="3" y="1"/>
                        </a:cubicBezTo>
                        <a:cubicBezTo>
                          <a:pt x="4" y="1"/>
                          <a:pt x="4" y="1"/>
                          <a:pt x="4" y="1"/>
                        </a:cubicBezTo>
                        <a:cubicBezTo>
                          <a:pt x="4" y="1"/>
                          <a:pt x="4" y="1"/>
                          <a:pt x="4" y="2"/>
                        </a:cubicBezTo>
                        <a:cubicBezTo>
                          <a:pt x="4" y="2"/>
                          <a:pt x="6" y="5"/>
                          <a:pt x="6" y="7"/>
                        </a:cubicBezTo>
                        <a:cubicBezTo>
                          <a:pt x="6" y="10"/>
                          <a:pt x="7" y="15"/>
                          <a:pt x="8" y="17"/>
                        </a:cubicBezTo>
                        <a:cubicBezTo>
                          <a:pt x="9" y="19"/>
                          <a:pt x="12" y="25"/>
                          <a:pt x="11" y="26"/>
                        </a:cubicBezTo>
                        <a:cubicBezTo>
                          <a:pt x="11" y="27"/>
                          <a:pt x="11" y="27"/>
                          <a:pt x="11" y="27"/>
                        </a:cubicBezTo>
                        <a:cubicBezTo>
                          <a:pt x="10" y="26"/>
                          <a:pt x="10" y="26"/>
                          <a:pt x="10" y="26"/>
                        </a:cubicBezTo>
                        <a:cubicBezTo>
                          <a:pt x="9" y="26"/>
                          <a:pt x="9" y="26"/>
                          <a:pt x="9" y="26"/>
                        </a:cubicBezTo>
                        <a:cubicBezTo>
                          <a:pt x="9" y="26"/>
                          <a:pt x="9" y="26"/>
                          <a:pt x="9" y="26"/>
                        </a:cubicBezTo>
                        <a:cubicBezTo>
                          <a:pt x="9" y="27"/>
                          <a:pt x="9" y="28"/>
                          <a:pt x="8" y="28"/>
                        </a:cubicBezTo>
                        <a:cubicBezTo>
                          <a:pt x="8" y="28"/>
                          <a:pt x="8" y="28"/>
                          <a:pt x="7" y="27"/>
                        </a:cubicBezTo>
                        <a:cubicBezTo>
                          <a:pt x="6" y="24"/>
                          <a:pt x="4" y="13"/>
                          <a:pt x="4" y="10"/>
                        </a:cubicBezTo>
                        <a:cubicBezTo>
                          <a:pt x="3" y="8"/>
                          <a:pt x="1" y="4"/>
                          <a:pt x="1" y="2"/>
                        </a:cubicBezTo>
                        <a:cubicBezTo>
                          <a:pt x="1" y="2"/>
                          <a:pt x="1" y="1"/>
                          <a:pt x="2" y="1"/>
                        </a:cubicBezTo>
                        <a:cubicBezTo>
                          <a:pt x="2" y="1"/>
                          <a:pt x="2" y="1"/>
                          <a:pt x="3" y="2"/>
                        </a:cubicBezTo>
                        <a:close/>
                        <a:moveTo>
                          <a:pt x="2" y="0"/>
                        </a:moveTo>
                        <a:cubicBezTo>
                          <a:pt x="2" y="1"/>
                          <a:pt x="1" y="2"/>
                          <a:pt x="0" y="2"/>
                        </a:cubicBezTo>
                        <a:cubicBezTo>
                          <a:pt x="0" y="2"/>
                          <a:pt x="0" y="2"/>
                          <a:pt x="0" y="2"/>
                        </a:cubicBezTo>
                        <a:cubicBezTo>
                          <a:pt x="1" y="5"/>
                          <a:pt x="2" y="8"/>
                          <a:pt x="3" y="9"/>
                        </a:cubicBezTo>
                        <a:cubicBezTo>
                          <a:pt x="3" y="10"/>
                          <a:pt x="4" y="15"/>
                          <a:pt x="5" y="18"/>
                        </a:cubicBezTo>
                        <a:cubicBezTo>
                          <a:pt x="5" y="20"/>
                          <a:pt x="5" y="21"/>
                          <a:pt x="5" y="23"/>
                        </a:cubicBezTo>
                        <a:cubicBezTo>
                          <a:pt x="5" y="23"/>
                          <a:pt x="5" y="23"/>
                          <a:pt x="5" y="23"/>
                        </a:cubicBezTo>
                        <a:cubicBezTo>
                          <a:pt x="6" y="29"/>
                          <a:pt x="8" y="31"/>
                          <a:pt x="9" y="31"/>
                        </a:cubicBezTo>
                        <a:cubicBezTo>
                          <a:pt x="9" y="31"/>
                          <a:pt x="9" y="31"/>
                          <a:pt x="9" y="31"/>
                        </a:cubicBezTo>
                        <a:cubicBezTo>
                          <a:pt x="9" y="31"/>
                          <a:pt x="9" y="31"/>
                          <a:pt x="9" y="31"/>
                        </a:cubicBezTo>
                        <a:cubicBezTo>
                          <a:pt x="9" y="29"/>
                          <a:pt x="10" y="29"/>
                          <a:pt x="12" y="29"/>
                        </a:cubicBezTo>
                        <a:cubicBezTo>
                          <a:pt x="12" y="29"/>
                          <a:pt x="13" y="28"/>
                          <a:pt x="13" y="26"/>
                        </a:cubicBezTo>
                        <a:cubicBezTo>
                          <a:pt x="12" y="25"/>
                          <a:pt x="12" y="23"/>
                          <a:pt x="11" y="21"/>
                        </a:cubicBezTo>
                        <a:cubicBezTo>
                          <a:pt x="8" y="16"/>
                          <a:pt x="7" y="12"/>
                          <a:pt x="6" y="5"/>
                        </a:cubicBezTo>
                        <a:cubicBezTo>
                          <a:pt x="5" y="2"/>
                          <a:pt x="5" y="1"/>
                          <a:pt x="4" y="0"/>
                        </a:cubicBezTo>
                        <a:cubicBezTo>
                          <a:pt x="4" y="0"/>
                          <a:pt x="4" y="0"/>
                          <a:pt x="4" y="0"/>
                        </a:cubicBezTo>
                        <a:cubicBezTo>
                          <a:pt x="4" y="0"/>
                          <a:pt x="4" y="0"/>
                          <a:pt x="4" y="0"/>
                        </a:cubicBezTo>
                        <a:cubicBezTo>
                          <a:pt x="3" y="0"/>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2" name="Freeform 7860">
                    <a:extLst>
                      <a:ext uri="{FF2B5EF4-FFF2-40B4-BE49-F238E27FC236}">
                        <a16:creationId xmlns:a16="http://schemas.microsoft.com/office/drawing/2014/main" xmlns="" id="{8E87A916-3F86-447D-B4E2-F28E32BB48C9}"/>
                      </a:ext>
                    </a:extLst>
                  </p:cNvPr>
                  <p:cNvSpPr>
                    <a:spLocks/>
                  </p:cNvSpPr>
                  <p:nvPr/>
                </p:nvSpPr>
                <p:spPr bwMode="auto">
                  <a:xfrm>
                    <a:off x="4219" y="2235"/>
                    <a:ext cx="10" cy="24"/>
                  </a:xfrm>
                  <a:custGeom>
                    <a:avLst/>
                    <a:gdLst>
                      <a:gd name="T0" fmla="*/ 5 w 14"/>
                      <a:gd name="T1" fmla="*/ 0 h 31"/>
                      <a:gd name="T2" fmla="*/ 4 w 14"/>
                      <a:gd name="T3" fmla="*/ 0 h 31"/>
                      <a:gd name="T4" fmla="*/ 6 w 14"/>
                      <a:gd name="T5" fmla="*/ 5 h 31"/>
                      <a:gd name="T6" fmla="*/ 11 w 14"/>
                      <a:gd name="T7" fmla="*/ 21 h 31"/>
                      <a:gd name="T8" fmla="*/ 13 w 14"/>
                      <a:gd name="T9" fmla="*/ 26 h 31"/>
                      <a:gd name="T10" fmla="*/ 12 w 14"/>
                      <a:gd name="T11" fmla="*/ 29 h 31"/>
                      <a:gd name="T12" fmla="*/ 9 w 14"/>
                      <a:gd name="T13" fmla="*/ 31 h 31"/>
                      <a:gd name="T14" fmla="*/ 9 w 14"/>
                      <a:gd name="T15" fmla="*/ 31 h 31"/>
                      <a:gd name="T16" fmla="*/ 9 w 14"/>
                      <a:gd name="T17" fmla="*/ 31 h 31"/>
                      <a:gd name="T18" fmla="*/ 5 w 14"/>
                      <a:gd name="T19" fmla="*/ 23 h 31"/>
                      <a:gd name="T20" fmla="*/ 5 w 14"/>
                      <a:gd name="T21" fmla="*/ 23 h 31"/>
                      <a:gd name="T22" fmla="*/ 5 w 14"/>
                      <a:gd name="T23" fmla="*/ 18 h 31"/>
                      <a:gd name="T24" fmla="*/ 3 w 14"/>
                      <a:gd name="T25" fmla="*/ 9 h 31"/>
                      <a:gd name="T26" fmla="*/ 0 w 14"/>
                      <a:gd name="T27" fmla="*/ 2 h 31"/>
                      <a:gd name="T28" fmla="*/ 0 w 14"/>
                      <a:gd name="T29" fmla="*/ 2 h 31"/>
                      <a:gd name="T30" fmla="*/ 0 w 14"/>
                      <a:gd name="T31" fmla="*/ 2 h 31"/>
                      <a:gd name="T32" fmla="*/ 2 w 14"/>
                      <a:gd name="T33" fmla="*/ 9 h 31"/>
                      <a:gd name="T34" fmla="*/ 5 w 14"/>
                      <a:gd name="T35" fmla="*/ 23 h 31"/>
                      <a:gd name="T36" fmla="*/ 9 w 14"/>
                      <a:gd name="T37" fmla="*/ 31 h 31"/>
                      <a:gd name="T38" fmla="*/ 9 w 14"/>
                      <a:gd name="T39" fmla="*/ 31 h 31"/>
                      <a:gd name="T40" fmla="*/ 12 w 14"/>
                      <a:gd name="T41" fmla="*/ 29 h 31"/>
                      <a:gd name="T42" fmla="*/ 11 w 14"/>
                      <a:gd name="T43" fmla="*/ 21 h 31"/>
                      <a:gd name="T44" fmla="*/ 6 w 14"/>
                      <a:gd name="T45" fmla="*/ 5 h 31"/>
                      <a:gd name="T46" fmla="*/ 5 w 14"/>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1">
                        <a:moveTo>
                          <a:pt x="5" y="0"/>
                        </a:moveTo>
                        <a:cubicBezTo>
                          <a:pt x="4" y="0"/>
                          <a:pt x="4" y="0"/>
                          <a:pt x="4" y="0"/>
                        </a:cubicBezTo>
                        <a:cubicBezTo>
                          <a:pt x="5" y="1"/>
                          <a:pt x="5" y="2"/>
                          <a:pt x="6" y="5"/>
                        </a:cubicBezTo>
                        <a:cubicBezTo>
                          <a:pt x="7" y="12"/>
                          <a:pt x="8" y="16"/>
                          <a:pt x="11" y="21"/>
                        </a:cubicBezTo>
                        <a:cubicBezTo>
                          <a:pt x="12" y="23"/>
                          <a:pt x="12" y="25"/>
                          <a:pt x="13" y="26"/>
                        </a:cubicBezTo>
                        <a:cubicBezTo>
                          <a:pt x="13" y="28"/>
                          <a:pt x="12" y="29"/>
                          <a:pt x="12" y="29"/>
                        </a:cubicBezTo>
                        <a:cubicBezTo>
                          <a:pt x="10" y="29"/>
                          <a:pt x="9" y="29"/>
                          <a:pt x="9" y="31"/>
                        </a:cubicBezTo>
                        <a:cubicBezTo>
                          <a:pt x="9" y="31"/>
                          <a:pt x="9" y="31"/>
                          <a:pt x="9" y="31"/>
                        </a:cubicBezTo>
                        <a:cubicBezTo>
                          <a:pt x="9" y="31"/>
                          <a:pt x="9" y="31"/>
                          <a:pt x="9" y="31"/>
                        </a:cubicBezTo>
                        <a:cubicBezTo>
                          <a:pt x="8" y="31"/>
                          <a:pt x="6" y="29"/>
                          <a:pt x="5" y="23"/>
                        </a:cubicBezTo>
                        <a:cubicBezTo>
                          <a:pt x="5" y="23"/>
                          <a:pt x="5" y="23"/>
                          <a:pt x="5" y="23"/>
                        </a:cubicBezTo>
                        <a:cubicBezTo>
                          <a:pt x="5" y="21"/>
                          <a:pt x="5" y="20"/>
                          <a:pt x="5" y="18"/>
                        </a:cubicBezTo>
                        <a:cubicBezTo>
                          <a:pt x="4" y="15"/>
                          <a:pt x="3" y="10"/>
                          <a:pt x="3" y="9"/>
                        </a:cubicBezTo>
                        <a:cubicBezTo>
                          <a:pt x="2" y="8"/>
                          <a:pt x="1" y="5"/>
                          <a:pt x="0" y="2"/>
                        </a:cubicBezTo>
                        <a:cubicBezTo>
                          <a:pt x="0" y="2"/>
                          <a:pt x="0" y="2"/>
                          <a:pt x="0" y="2"/>
                        </a:cubicBezTo>
                        <a:cubicBezTo>
                          <a:pt x="0" y="2"/>
                          <a:pt x="0" y="2"/>
                          <a:pt x="0" y="2"/>
                        </a:cubicBezTo>
                        <a:cubicBezTo>
                          <a:pt x="0" y="5"/>
                          <a:pt x="2" y="8"/>
                          <a:pt x="2" y="9"/>
                        </a:cubicBezTo>
                        <a:cubicBezTo>
                          <a:pt x="3" y="11"/>
                          <a:pt x="4" y="15"/>
                          <a:pt x="5" y="23"/>
                        </a:cubicBezTo>
                        <a:cubicBezTo>
                          <a:pt x="6" y="29"/>
                          <a:pt x="8" y="31"/>
                          <a:pt x="9" y="31"/>
                        </a:cubicBezTo>
                        <a:cubicBezTo>
                          <a:pt x="9" y="31"/>
                          <a:pt x="9" y="31"/>
                          <a:pt x="9" y="31"/>
                        </a:cubicBezTo>
                        <a:cubicBezTo>
                          <a:pt x="10" y="30"/>
                          <a:pt x="10" y="30"/>
                          <a:pt x="12" y="29"/>
                        </a:cubicBezTo>
                        <a:cubicBezTo>
                          <a:pt x="13" y="29"/>
                          <a:pt x="14" y="26"/>
                          <a:pt x="11" y="21"/>
                        </a:cubicBezTo>
                        <a:cubicBezTo>
                          <a:pt x="8" y="15"/>
                          <a:pt x="7" y="12"/>
                          <a:pt x="6" y="5"/>
                        </a:cubicBezTo>
                        <a:cubicBezTo>
                          <a:pt x="6" y="2"/>
                          <a:pt x="5" y="1"/>
                          <a:pt x="5"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3" name="Freeform 7861">
                    <a:extLst>
                      <a:ext uri="{FF2B5EF4-FFF2-40B4-BE49-F238E27FC236}">
                        <a16:creationId xmlns:a16="http://schemas.microsoft.com/office/drawing/2014/main" xmlns="" id="{7BE8963A-6DD6-4631-926E-3488F3493EF6}"/>
                      </a:ext>
                    </a:extLst>
                  </p:cNvPr>
                  <p:cNvSpPr>
                    <a:spLocks/>
                  </p:cNvSpPr>
                  <p:nvPr/>
                </p:nvSpPr>
                <p:spPr bwMode="auto">
                  <a:xfrm>
                    <a:off x="4221" y="2238"/>
                    <a:ext cx="6" cy="17"/>
                  </a:xfrm>
                  <a:custGeom>
                    <a:avLst/>
                    <a:gdLst>
                      <a:gd name="T0" fmla="*/ 0 w 8"/>
                      <a:gd name="T1" fmla="*/ 1 h 23"/>
                      <a:gd name="T2" fmla="*/ 2 w 8"/>
                      <a:gd name="T3" fmla="*/ 6 h 23"/>
                      <a:gd name="T4" fmla="*/ 6 w 8"/>
                      <a:gd name="T5" fmla="*/ 17 h 23"/>
                      <a:gd name="T6" fmla="*/ 7 w 8"/>
                      <a:gd name="T7" fmla="*/ 22 h 23"/>
                      <a:gd name="T8" fmla="*/ 5 w 8"/>
                      <a:gd name="T9" fmla="*/ 23 h 23"/>
                      <a:gd name="T10" fmla="*/ 4 w 8"/>
                      <a:gd name="T11" fmla="*/ 17 h 23"/>
                      <a:gd name="T12" fmla="*/ 1 w 8"/>
                      <a:gd name="T13" fmla="*/ 3 h 23"/>
                      <a:gd name="T14" fmla="*/ 0 w 8"/>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0" y="1"/>
                        </a:moveTo>
                        <a:cubicBezTo>
                          <a:pt x="0" y="1"/>
                          <a:pt x="1" y="4"/>
                          <a:pt x="2" y="6"/>
                        </a:cubicBezTo>
                        <a:cubicBezTo>
                          <a:pt x="2" y="8"/>
                          <a:pt x="4" y="15"/>
                          <a:pt x="6" y="17"/>
                        </a:cubicBezTo>
                        <a:cubicBezTo>
                          <a:pt x="7" y="18"/>
                          <a:pt x="8" y="22"/>
                          <a:pt x="7" y="22"/>
                        </a:cubicBezTo>
                        <a:cubicBezTo>
                          <a:pt x="6" y="21"/>
                          <a:pt x="5" y="22"/>
                          <a:pt x="5" y="23"/>
                        </a:cubicBezTo>
                        <a:cubicBezTo>
                          <a:pt x="5" y="23"/>
                          <a:pt x="5" y="21"/>
                          <a:pt x="4" y="17"/>
                        </a:cubicBezTo>
                        <a:cubicBezTo>
                          <a:pt x="3" y="14"/>
                          <a:pt x="2" y="6"/>
                          <a:pt x="1" y="3"/>
                        </a:cubicBezTo>
                        <a:cubicBezTo>
                          <a:pt x="0" y="1"/>
                          <a:pt x="0" y="0"/>
                          <a:pt x="0"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4" name="Freeform 7862">
                    <a:extLst>
                      <a:ext uri="{FF2B5EF4-FFF2-40B4-BE49-F238E27FC236}">
                        <a16:creationId xmlns:a16="http://schemas.microsoft.com/office/drawing/2014/main" xmlns="" id="{16A1FE4E-3E52-449A-829B-6ABCCD7E0A86}"/>
                      </a:ext>
                    </a:extLst>
                  </p:cNvPr>
                  <p:cNvSpPr>
                    <a:spLocks/>
                  </p:cNvSpPr>
                  <p:nvPr/>
                </p:nvSpPr>
                <p:spPr bwMode="auto">
                  <a:xfrm>
                    <a:off x="4234" y="2283"/>
                    <a:ext cx="7" cy="12"/>
                  </a:xfrm>
                  <a:custGeom>
                    <a:avLst/>
                    <a:gdLst>
                      <a:gd name="T0" fmla="*/ 1 w 10"/>
                      <a:gd name="T1" fmla="*/ 3 h 16"/>
                      <a:gd name="T2" fmla="*/ 3 w 10"/>
                      <a:gd name="T3" fmla="*/ 9 h 16"/>
                      <a:gd name="T4" fmla="*/ 8 w 10"/>
                      <a:gd name="T5" fmla="*/ 16 h 16"/>
                      <a:gd name="T6" fmla="*/ 7 w 10"/>
                      <a:gd name="T7" fmla="*/ 9 h 16"/>
                      <a:gd name="T8" fmla="*/ 5 w 10"/>
                      <a:gd name="T9" fmla="*/ 2 h 16"/>
                      <a:gd name="T10" fmla="*/ 1 w 10"/>
                      <a:gd name="T11" fmla="*/ 3 h 16"/>
                    </a:gdLst>
                    <a:ahLst/>
                    <a:cxnLst>
                      <a:cxn ang="0">
                        <a:pos x="T0" y="T1"/>
                      </a:cxn>
                      <a:cxn ang="0">
                        <a:pos x="T2" y="T3"/>
                      </a:cxn>
                      <a:cxn ang="0">
                        <a:pos x="T4" y="T5"/>
                      </a:cxn>
                      <a:cxn ang="0">
                        <a:pos x="T6" y="T7"/>
                      </a:cxn>
                      <a:cxn ang="0">
                        <a:pos x="T8" y="T9"/>
                      </a:cxn>
                      <a:cxn ang="0">
                        <a:pos x="T10" y="T11"/>
                      </a:cxn>
                    </a:cxnLst>
                    <a:rect l="0" t="0" r="r" b="b"/>
                    <a:pathLst>
                      <a:path w="10" h="16">
                        <a:moveTo>
                          <a:pt x="1" y="3"/>
                        </a:moveTo>
                        <a:cubicBezTo>
                          <a:pt x="1" y="3"/>
                          <a:pt x="0" y="4"/>
                          <a:pt x="3" y="9"/>
                        </a:cubicBezTo>
                        <a:cubicBezTo>
                          <a:pt x="6" y="14"/>
                          <a:pt x="5" y="15"/>
                          <a:pt x="8" y="16"/>
                        </a:cubicBezTo>
                        <a:cubicBezTo>
                          <a:pt x="10" y="16"/>
                          <a:pt x="9" y="12"/>
                          <a:pt x="7" y="9"/>
                        </a:cubicBezTo>
                        <a:cubicBezTo>
                          <a:pt x="6" y="6"/>
                          <a:pt x="8" y="4"/>
                          <a:pt x="5" y="2"/>
                        </a:cubicBezTo>
                        <a:cubicBezTo>
                          <a:pt x="2" y="0"/>
                          <a:pt x="1" y="3"/>
                          <a:pt x="1"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5" name="Freeform 7863">
                    <a:extLst>
                      <a:ext uri="{FF2B5EF4-FFF2-40B4-BE49-F238E27FC236}">
                        <a16:creationId xmlns:a16="http://schemas.microsoft.com/office/drawing/2014/main" xmlns="" id="{565A0ECD-2F0D-4553-8FCE-B2FDBC8ECBBF}"/>
                      </a:ext>
                    </a:extLst>
                  </p:cNvPr>
                  <p:cNvSpPr>
                    <a:spLocks noEditPoints="1"/>
                  </p:cNvSpPr>
                  <p:nvPr/>
                </p:nvSpPr>
                <p:spPr bwMode="auto">
                  <a:xfrm>
                    <a:off x="4234" y="2283"/>
                    <a:ext cx="7" cy="12"/>
                  </a:xfrm>
                  <a:custGeom>
                    <a:avLst/>
                    <a:gdLst>
                      <a:gd name="T0" fmla="*/ 8 w 10"/>
                      <a:gd name="T1" fmla="*/ 16 h 16"/>
                      <a:gd name="T2" fmla="*/ 6 w 10"/>
                      <a:gd name="T3" fmla="*/ 15 h 16"/>
                      <a:gd name="T4" fmla="*/ 3 w 10"/>
                      <a:gd name="T5" fmla="*/ 9 h 16"/>
                      <a:gd name="T6" fmla="*/ 0 w 10"/>
                      <a:gd name="T7" fmla="*/ 3 h 16"/>
                      <a:gd name="T8" fmla="*/ 2 w 10"/>
                      <a:gd name="T9" fmla="*/ 1 h 16"/>
                      <a:gd name="T10" fmla="*/ 5 w 10"/>
                      <a:gd name="T11" fmla="*/ 2 h 16"/>
                      <a:gd name="T12" fmla="*/ 6 w 10"/>
                      <a:gd name="T13" fmla="*/ 3 h 16"/>
                      <a:gd name="T14" fmla="*/ 8 w 10"/>
                      <a:gd name="T15" fmla="*/ 9 h 16"/>
                      <a:gd name="T16" fmla="*/ 9 w 10"/>
                      <a:gd name="T17" fmla="*/ 16 h 16"/>
                      <a:gd name="T18" fmla="*/ 9 w 10"/>
                      <a:gd name="T19" fmla="*/ 16 h 16"/>
                      <a:gd name="T20" fmla="*/ 8 w 10"/>
                      <a:gd name="T21" fmla="*/ 16 h 16"/>
                      <a:gd name="T22" fmla="*/ 1 w 10"/>
                      <a:gd name="T23" fmla="*/ 4 h 16"/>
                      <a:gd name="T24" fmla="*/ 1 w 10"/>
                      <a:gd name="T25" fmla="*/ 4 h 16"/>
                      <a:gd name="T26" fmla="*/ 1 w 10"/>
                      <a:gd name="T27" fmla="*/ 4 h 16"/>
                      <a:gd name="T28" fmla="*/ 3 w 10"/>
                      <a:gd name="T29" fmla="*/ 9 h 16"/>
                      <a:gd name="T30" fmla="*/ 6 w 10"/>
                      <a:gd name="T31" fmla="*/ 15 h 16"/>
                      <a:gd name="T32" fmla="*/ 8 w 10"/>
                      <a:gd name="T33" fmla="*/ 15 h 16"/>
                      <a:gd name="T34" fmla="*/ 8 w 10"/>
                      <a:gd name="T35" fmla="*/ 15 h 16"/>
                      <a:gd name="T36" fmla="*/ 7 w 10"/>
                      <a:gd name="T37" fmla="*/ 9 h 16"/>
                      <a:gd name="T38" fmla="*/ 6 w 10"/>
                      <a:gd name="T39" fmla="*/ 3 h 16"/>
                      <a:gd name="T40" fmla="*/ 5 w 10"/>
                      <a:gd name="T41" fmla="*/ 2 h 16"/>
                      <a:gd name="T42" fmla="*/ 2 w 10"/>
                      <a:gd name="T43" fmla="*/ 2 h 16"/>
                      <a:gd name="T44" fmla="*/ 1 w 10"/>
                      <a:gd name="T45" fmla="*/ 4 h 16"/>
                      <a:gd name="T46" fmla="*/ 1 w 10"/>
                      <a:gd name="T47" fmla="*/ 3 h 16"/>
                      <a:gd name="T48" fmla="*/ 1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6"/>
                        </a:moveTo>
                        <a:cubicBezTo>
                          <a:pt x="7" y="16"/>
                          <a:pt x="6" y="16"/>
                          <a:pt x="6" y="15"/>
                        </a:cubicBezTo>
                        <a:cubicBezTo>
                          <a:pt x="5" y="14"/>
                          <a:pt x="5" y="12"/>
                          <a:pt x="3" y="9"/>
                        </a:cubicBezTo>
                        <a:cubicBezTo>
                          <a:pt x="0" y="5"/>
                          <a:pt x="0" y="3"/>
                          <a:pt x="0" y="3"/>
                        </a:cubicBezTo>
                        <a:cubicBezTo>
                          <a:pt x="0" y="3"/>
                          <a:pt x="1" y="2"/>
                          <a:pt x="2" y="1"/>
                        </a:cubicBezTo>
                        <a:cubicBezTo>
                          <a:pt x="2" y="0"/>
                          <a:pt x="4" y="0"/>
                          <a:pt x="5" y="2"/>
                        </a:cubicBezTo>
                        <a:cubicBezTo>
                          <a:pt x="5" y="2"/>
                          <a:pt x="6" y="2"/>
                          <a:pt x="6" y="3"/>
                        </a:cubicBezTo>
                        <a:cubicBezTo>
                          <a:pt x="8" y="5"/>
                          <a:pt x="7" y="7"/>
                          <a:pt x="8" y="9"/>
                        </a:cubicBezTo>
                        <a:cubicBezTo>
                          <a:pt x="9" y="12"/>
                          <a:pt x="10" y="15"/>
                          <a:pt x="9" y="16"/>
                        </a:cubicBezTo>
                        <a:cubicBezTo>
                          <a:pt x="9" y="16"/>
                          <a:pt x="9" y="16"/>
                          <a:pt x="9" y="16"/>
                        </a:cubicBezTo>
                        <a:cubicBezTo>
                          <a:pt x="9" y="16"/>
                          <a:pt x="8" y="16"/>
                          <a:pt x="8" y="16"/>
                        </a:cubicBezTo>
                        <a:close/>
                        <a:moveTo>
                          <a:pt x="1" y="4"/>
                        </a:moveTo>
                        <a:cubicBezTo>
                          <a:pt x="1" y="4"/>
                          <a:pt x="1" y="4"/>
                          <a:pt x="1" y="4"/>
                        </a:cubicBezTo>
                        <a:cubicBezTo>
                          <a:pt x="1" y="4"/>
                          <a:pt x="1" y="4"/>
                          <a:pt x="1" y="4"/>
                        </a:cubicBezTo>
                        <a:cubicBezTo>
                          <a:pt x="1" y="5"/>
                          <a:pt x="2" y="7"/>
                          <a:pt x="3" y="9"/>
                        </a:cubicBezTo>
                        <a:cubicBezTo>
                          <a:pt x="5" y="12"/>
                          <a:pt x="6" y="14"/>
                          <a:pt x="6" y="15"/>
                        </a:cubicBezTo>
                        <a:cubicBezTo>
                          <a:pt x="7" y="15"/>
                          <a:pt x="7" y="15"/>
                          <a:pt x="8" y="15"/>
                        </a:cubicBezTo>
                        <a:cubicBezTo>
                          <a:pt x="8" y="15"/>
                          <a:pt x="8" y="15"/>
                          <a:pt x="8" y="15"/>
                        </a:cubicBezTo>
                        <a:cubicBezTo>
                          <a:pt x="9" y="15"/>
                          <a:pt x="8" y="12"/>
                          <a:pt x="7" y="9"/>
                        </a:cubicBezTo>
                        <a:cubicBezTo>
                          <a:pt x="6" y="6"/>
                          <a:pt x="7" y="5"/>
                          <a:pt x="6" y="3"/>
                        </a:cubicBezTo>
                        <a:cubicBezTo>
                          <a:pt x="5" y="3"/>
                          <a:pt x="5" y="3"/>
                          <a:pt x="5" y="2"/>
                        </a:cubicBezTo>
                        <a:cubicBezTo>
                          <a:pt x="4" y="1"/>
                          <a:pt x="3" y="1"/>
                          <a:pt x="2" y="2"/>
                        </a:cubicBezTo>
                        <a:cubicBezTo>
                          <a:pt x="2" y="2"/>
                          <a:pt x="1" y="4"/>
                          <a:pt x="1" y="4"/>
                        </a:cubicBezTo>
                        <a:cubicBezTo>
                          <a:pt x="1" y="3"/>
                          <a:pt x="1" y="3"/>
                          <a:pt x="1" y="3"/>
                        </a:cubicBezTo>
                        <a:lnTo>
                          <a:pt x="1" y="4"/>
                        </a:ln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6" name="Freeform 7864">
                    <a:extLst>
                      <a:ext uri="{FF2B5EF4-FFF2-40B4-BE49-F238E27FC236}">
                        <a16:creationId xmlns:a16="http://schemas.microsoft.com/office/drawing/2014/main" xmlns="" id="{90CD133B-1905-4692-AEF2-EB41A11342CD}"/>
                      </a:ext>
                    </a:extLst>
                  </p:cNvPr>
                  <p:cNvSpPr>
                    <a:spLocks noEditPoints="1"/>
                  </p:cNvSpPr>
                  <p:nvPr/>
                </p:nvSpPr>
                <p:spPr bwMode="auto">
                  <a:xfrm>
                    <a:off x="4235" y="2285"/>
                    <a:ext cx="6" cy="10"/>
                  </a:xfrm>
                  <a:custGeom>
                    <a:avLst/>
                    <a:gdLst>
                      <a:gd name="T0" fmla="*/ 6 w 8"/>
                      <a:gd name="T1" fmla="*/ 11 h 13"/>
                      <a:gd name="T2" fmla="*/ 6 w 8"/>
                      <a:gd name="T3" fmla="*/ 11 h 13"/>
                      <a:gd name="T4" fmla="*/ 3 w 8"/>
                      <a:gd name="T5" fmla="*/ 6 h 13"/>
                      <a:gd name="T6" fmla="*/ 1 w 8"/>
                      <a:gd name="T7" fmla="*/ 3 h 13"/>
                      <a:gd name="T8" fmla="*/ 3 w 8"/>
                      <a:gd name="T9" fmla="*/ 1 h 13"/>
                      <a:gd name="T10" fmla="*/ 4 w 8"/>
                      <a:gd name="T11" fmla="*/ 2 h 13"/>
                      <a:gd name="T12" fmla="*/ 5 w 8"/>
                      <a:gd name="T13" fmla="*/ 8 h 13"/>
                      <a:gd name="T14" fmla="*/ 6 w 8"/>
                      <a:gd name="T15" fmla="*/ 11 h 13"/>
                      <a:gd name="T16" fmla="*/ 2 w 8"/>
                      <a:gd name="T17" fmla="*/ 0 h 13"/>
                      <a:gd name="T18" fmla="*/ 1 w 8"/>
                      <a:gd name="T19" fmla="*/ 0 h 13"/>
                      <a:gd name="T20" fmla="*/ 0 w 8"/>
                      <a:gd name="T21" fmla="*/ 2 h 13"/>
                      <a:gd name="T22" fmla="*/ 0 w 8"/>
                      <a:gd name="T23" fmla="*/ 1 h 13"/>
                      <a:gd name="T24" fmla="*/ 0 w 8"/>
                      <a:gd name="T25" fmla="*/ 2 h 13"/>
                      <a:gd name="T26" fmla="*/ 0 w 8"/>
                      <a:gd name="T27" fmla="*/ 2 h 13"/>
                      <a:gd name="T28" fmla="*/ 0 w 8"/>
                      <a:gd name="T29" fmla="*/ 2 h 13"/>
                      <a:gd name="T30" fmla="*/ 2 w 8"/>
                      <a:gd name="T31" fmla="*/ 7 h 13"/>
                      <a:gd name="T32" fmla="*/ 5 w 8"/>
                      <a:gd name="T33" fmla="*/ 13 h 13"/>
                      <a:gd name="T34" fmla="*/ 7 w 8"/>
                      <a:gd name="T35" fmla="*/ 13 h 13"/>
                      <a:gd name="T36" fmla="*/ 7 w 8"/>
                      <a:gd name="T37" fmla="*/ 13 h 13"/>
                      <a:gd name="T38" fmla="*/ 7 w 8"/>
                      <a:gd name="T39" fmla="*/ 13 h 13"/>
                      <a:gd name="T40" fmla="*/ 6 w 8"/>
                      <a:gd name="T41" fmla="*/ 7 h 13"/>
                      <a:gd name="T42" fmla="*/ 5 w 8"/>
                      <a:gd name="T43" fmla="*/ 1 h 13"/>
                      <a:gd name="T44" fmla="*/ 4 w 8"/>
                      <a:gd name="T45" fmla="*/ 0 h 13"/>
                      <a:gd name="T46" fmla="*/ 2 w 8"/>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6" y="11"/>
                        </a:moveTo>
                        <a:cubicBezTo>
                          <a:pt x="6" y="11"/>
                          <a:pt x="6" y="11"/>
                          <a:pt x="6" y="11"/>
                        </a:cubicBezTo>
                        <a:cubicBezTo>
                          <a:pt x="4" y="11"/>
                          <a:pt x="4" y="8"/>
                          <a:pt x="3" y="6"/>
                        </a:cubicBezTo>
                        <a:cubicBezTo>
                          <a:pt x="1" y="4"/>
                          <a:pt x="1" y="3"/>
                          <a:pt x="1" y="3"/>
                        </a:cubicBezTo>
                        <a:cubicBezTo>
                          <a:pt x="2" y="2"/>
                          <a:pt x="2" y="1"/>
                          <a:pt x="3" y="1"/>
                        </a:cubicBezTo>
                        <a:cubicBezTo>
                          <a:pt x="3" y="1"/>
                          <a:pt x="4" y="2"/>
                          <a:pt x="4" y="2"/>
                        </a:cubicBezTo>
                        <a:cubicBezTo>
                          <a:pt x="3" y="3"/>
                          <a:pt x="4" y="6"/>
                          <a:pt x="5" y="8"/>
                        </a:cubicBezTo>
                        <a:cubicBezTo>
                          <a:pt x="6" y="9"/>
                          <a:pt x="7" y="11"/>
                          <a:pt x="6" y="11"/>
                        </a:cubicBezTo>
                        <a:close/>
                        <a:moveTo>
                          <a:pt x="2" y="0"/>
                        </a:moveTo>
                        <a:cubicBezTo>
                          <a:pt x="1" y="0"/>
                          <a:pt x="1" y="0"/>
                          <a:pt x="1" y="0"/>
                        </a:cubicBezTo>
                        <a:cubicBezTo>
                          <a:pt x="1" y="0"/>
                          <a:pt x="0" y="2"/>
                          <a:pt x="0" y="2"/>
                        </a:cubicBezTo>
                        <a:cubicBezTo>
                          <a:pt x="0" y="1"/>
                          <a:pt x="0" y="1"/>
                          <a:pt x="0" y="1"/>
                        </a:cubicBezTo>
                        <a:cubicBezTo>
                          <a:pt x="0" y="2"/>
                          <a:pt x="0" y="2"/>
                          <a:pt x="0" y="2"/>
                        </a:cubicBezTo>
                        <a:cubicBezTo>
                          <a:pt x="0" y="2"/>
                          <a:pt x="0" y="2"/>
                          <a:pt x="0" y="2"/>
                        </a:cubicBezTo>
                        <a:cubicBezTo>
                          <a:pt x="0" y="2"/>
                          <a:pt x="0" y="2"/>
                          <a:pt x="0" y="2"/>
                        </a:cubicBezTo>
                        <a:cubicBezTo>
                          <a:pt x="0" y="3"/>
                          <a:pt x="1" y="5"/>
                          <a:pt x="2" y="7"/>
                        </a:cubicBezTo>
                        <a:cubicBezTo>
                          <a:pt x="4" y="10"/>
                          <a:pt x="5" y="12"/>
                          <a:pt x="5" y="13"/>
                        </a:cubicBezTo>
                        <a:cubicBezTo>
                          <a:pt x="6" y="13"/>
                          <a:pt x="6" y="13"/>
                          <a:pt x="7" y="13"/>
                        </a:cubicBezTo>
                        <a:cubicBezTo>
                          <a:pt x="7" y="13"/>
                          <a:pt x="7" y="13"/>
                          <a:pt x="7" y="13"/>
                        </a:cubicBezTo>
                        <a:cubicBezTo>
                          <a:pt x="7" y="13"/>
                          <a:pt x="7" y="13"/>
                          <a:pt x="7" y="13"/>
                        </a:cubicBezTo>
                        <a:cubicBezTo>
                          <a:pt x="8" y="13"/>
                          <a:pt x="7" y="10"/>
                          <a:pt x="6" y="7"/>
                        </a:cubicBezTo>
                        <a:cubicBezTo>
                          <a:pt x="5" y="4"/>
                          <a:pt x="6" y="3"/>
                          <a:pt x="5" y="1"/>
                        </a:cubicBezTo>
                        <a:cubicBezTo>
                          <a:pt x="4" y="1"/>
                          <a:pt x="4" y="1"/>
                          <a:pt x="4" y="0"/>
                        </a:cubicBezTo>
                        <a:cubicBezTo>
                          <a:pt x="3" y="0"/>
                          <a:pt x="3"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7" name="Freeform 7865">
                    <a:extLst>
                      <a:ext uri="{FF2B5EF4-FFF2-40B4-BE49-F238E27FC236}">
                        <a16:creationId xmlns:a16="http://schemas.microsoft.com/office/drawing/2014/main" xmlns="" id="{767C45F4-F1C3-40B3-8AB4-DFF8DC8FCF1A}"/>
                      </a:ext>
                    </a:extLst>
                  </p:cNvPr>
                  <p:cNvSpPr>
                    <a:spLocks/>
                  </p:cNvSpPr>
                  <p:nvPr/>
                </p:nvSpPr>
                <p:spPr bwMode="auto">
                  <a:xfrm>
                    <a:off x="4234" y="2284"/>
                    <a:ext cx="7" cy="11"/>
                  </a:xfrm>
                  <a:custGeom>
                    <a:avLst/>
                    <a:gdLst>
                      <a:gd name="T0" fmla="*/ 3 w 10"/>
                      <a:gd name="T1" fmla="*/ 0 h 15"/>
                      <a:gd name="T2" fmla="*/ 1 w 10"/>
                      <a:gd name="T3" fmla="*/ 2 h 15"/>
                      <a:gd name="T4" fmla="*/ 1 w 10"/>
                      <a:gd name="T5" fmla="*/ 3 h 15"/>
                      <a:gd name="T6" fmla="*/ 2 w 10"/>
                      <a:gd name="T7" fmla="*/ 1 h 15"/>
                      <a:gd name="T8" fmla="*/ 3 w 10"/>
                      <a:gd name="T9" fmla="*/ 1 h 15"/>
                      <a:gd name="T10" fmla="*/ 5 w 10"/>
                      <a:gd name="T11" fmla="*/ 1 h 15"/>
                      <a:gd name="T12" fmla="*/ 6 w 10"/>
                      <a:gd name="T13" fmla="*/ 2 h 15"/>
                      <a:gd name="T14" fmla="*/ 7 w 10"/>
                      <a:gd name="T15" fmla="*/ 8 h 15"/>
                      <a:gd name="T16" fmla="*/ 8 w 10"/>
                      <a:gd name="T17" fmla="*/ 14 h 15"/>
                      <a:gd name="T18" fmla="*/ 8 w 10"/>
                      <a:gd name="T19" fmla="*/ 14 h 15"/>
                      <a:gd name="T20" fmla="*/ 8 w 10"/>
                      <a:gd name="T21" fmla="*/ 14 h 15"/>
                      <a:gd name="T22" fmla="*/ 6 w 10"/>
                      <a:gd name="T23" fmla="*/ 14 h 15"/>
                      <a:gd name="T24" fmla="*/ 3 w 10"/>
                      <a:gd name="T25" fmla="*/ 8 h 15"/>
                      <a:gd name="T26" fmla="*/ 1 w 10"/>
                      <a:gd name="T27" fmla="*/ 3 h 15"/>
                      <a:gd name="T28" fmla="*/ 1 w 10"/>
                      <a:gd name="T29" fmla="*/ 3 h 15"/>
                      <a:gd name="T30" fmla="*/ 1 w 10"/>
                      <a:gd name="T31" fmla="*/ 3 h 15"/>
                      <a:gd name="T32" fmla="*/ 1 w 10"/>
                      <a:gd name="T33" fmla="*/ 2 h 15"/>
                      <a:gd name="T34" fmla="*/ 3 w 10"/>
                      <a:gd name="T35" fmla="*/ 8 h 15"/>
                      <a:gd name="T36" fmla="*/ 8 w 10"/>
                      <a:gd name="T37" fmla="*/ 15 h 15"/>
                      <a:gd name="T38" fmla="*/ 8 w 10"/>
                      <a:gd name="T39" fmla="*/ 15 h 15"/>
                      <a:gd name="T40" fmla="*/ 7 w 10"/>
                      <a:gd name="T41" fmla="*/ 8 h 15"/>
                      <a:gd name="T42" fmla="*/ 5 w 10"/>
                      <a:gd name="T43" fmla="*/ 1 h 15"/>
                      <a:gd name="T44" fmla="*/ 3 w 10"/>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5">
                        <a:moveTo>
                          <a:pt x="3" y="0"/>
                        </a:moveTo>
                        <a:cubicBezTo>
                          <a:pt x="1" y="0"/>
                          <a:pt x="1" y="2"/>
                          <a:pt x="1" y="2"/>
                        </a:cubicBezTo>
                        <a:cubicBezTo>
                          <a:pt x="1" y="3"/>
                          <a:pt x="1" y="3"/>
                          <a:pt x="1" y="3"/>
                        </a:cubicBezTo>
                        <a:cubicBezTo>
                          <a:pt x="1" y="3"/>
                          <a:pt x="2" y="1"/>
                          <a:pt x="2" y="1"/>
                        </a:cubicBezTo>
                        <a:cubicBezTo>
                          <a:pt x="3" y="1"/>
                          <a:pt x="3" y="1"/>
                          <a:pt x="3" y="1"/>
                        </a:cubicBezTo>
                        <a:cubicBezTo>
                          <a:pt x="4" y="1"/>
                          <a:pt x="4" y="1"/>
                          <a:pt x="5" y="1"/>
                        </a:cubicBezTo>
                        <a:cubicBezTo>
                          <a:pt x="5" y="2"/>
                          <a:pt x="5" y="2"/>
                          <a:pt x="6" y="2"/>
                        </a:cubicBezTo>
                        <a:cubicBezTo>
                          <a:pt x="7" y="4"/>
                          <a:pt x="6" y="5"/>
                          <a:pt x="7" y="8"/>
                        </a:cubicBezTo>
                        <a:cubicBezTo>
                          <a:pt x="8" y="11"/>
                          <a:pt x="9" y="14"/>
                          <a:pt x="8" y="14"/>
                        </a:cubicBezTo>
                        <a:cubicBezTo>
                          <a:pt x="8" y="14"/>
                          <a:pt x="8" y="14"/>
                          <a:pt x="8" y="14"/>
                        </a:cubicBezTo>
                        <a:cubicBezTo>
                          <a:pt x="8" y="14"/>
                          <a:pt x="8" y="14"/>
                          <a:pt x="8" y="14"/>
                        </a:cubicBezTo>
                        <a:cubicBezTo>
                          <a:pt x="7" y="14"/>
                          <a:pt x="7" y="14"/>
                          <a:pt x="6" y="14"/>
                        </a:cubicBezTo>
                        <a:cubicBezTo>
                          <a:pt x="6" y="13"/>
                          <a:pt x="5" y="11"/>
                          <a:pt x="3" y="8"/>
                        </a:cubicBezTo>
                        <a:cubicBezTo>
                          <a:pt x="2" y="6"/>
                          <a:pt x="1" y="4"/>
                          <a:pt x="1" y="3"/>
                        </a:cubicBezTo>
                        <a:cubicBezTo>
                          <a:pt x="1" y="3"/>
                          <a:pt x="1" y="3"/>
                          <a:pt x="1" y="3"/>
                        </a:cubicBezTo>
                        <a:cubicBezTo>
                          <a:pt x="1" y="3"/>
                          <a:pt x="1" y="3"/>
                          <a:pt x="1" y="3"/>
                        </a:cubicBezTo>
                        <a:cubicBezTo>
                          <a:pt x="1" y="2"/>
                          <a:pt x="1" y="2"/>
                          <a:pt x="1" y="2"/>
                        </a:cubicBezTo>
                        <a:cubicBezTo>
                          <a:pt x="1" y="2"/>
                          <a:pt x="0" y="3"/>
                          <a:pt x="3" y="8"/>
                        </a:cubicBezTo>
                        <a:cubicBezTo>
                          <a:pt x="6" y="13"/>
                          <a:pt x="5" y="14"/>
                          <a:pt x="8" y="15"/>
                        </a:cubicBezTo>
                        <a:cubicBezTo>
                          <a:pt x="8" y="15"/>
                          <a:pt x="8" y="15"/>
                          <a:pt x="8" y="15"/>
                        </a:cubicBezTo>
                        <a:cubicBezTo>
                          <a:pt x="10" y="15"/>
                          <a:pt x="9" y="11"/>
                          <a:pt x="7" y="8"/>
                        </a:cubicBezTo>
                        <a:cubicBezTo>
                          <a:pt x="6" y="5"/>
                          <a:pt x="8" y="3"/>
                          <a:pt x="5" y="1"/>
                        </a:cubicBezTo>
                        <a:cubicBezTo>
                          <a:pt x="4" y="0"/>
                          <a:pt x="4" y="0"/>
                          <a:pt x="3"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8" name="Freeform 7866">
                    <a:extLst>
                      <a:ext uri="{FF2B5EF4-FFF2-40B4-BE49-F238E27FC236}">
                        <a16:creationId xmlns:a16="http://schemas.microsoft.com/office/drawing/2014/main" xmlns="" id="{07A1F4F6-45A2-4FEA-B53B-87784DE136B5}"/>
                      </a:ext>
                    </a:extLst>
                  </p:cNvPr>
                  <p:cNvSpPr>
                    <a:spLocks/>
                  </p:cNvSpPr>
                  <p:nvPr/>
                </p:nvSpPr>
                <p:spPr bwMode="auto">
                  <a:xfrm>
                    <a:off x="4194" y="2217"/>
                    <a:ext cx="22" cy="13"/>
                  </a:xfrm>
                  <a:custGeom>
                    <a:avLst/>
                    <a:gdLst>
                      <a:gd name="T0" fmla="*/ 27 w 30"/>
                      <a:gd name="T1" fmla="*/ 6 h 17"/>
                      <a:gd name="T2" fmla="*/ 10 w 30"/>
                      <a:gd name="T3" fmla="*/ 4 h 17"/>
                      <a:gd name="T4" fmla="*/ 9 w 30"/>
                      <a:gd name="T5" fmla="*/ 14 h 17"/>
                      <a:gd name="T6" fmla="*/ 21 w 30"/>
                      <a:gd name="T7" fmla="*/ 11 h 17"/>
                      <a:gd name="T8" fmla="*/ 27 w 30"/>
                      <a:gd name="T9" fmla="*/ 6 h 17"/>
                    </a:gdLst>
                    <a:ahLst/>
                    <a:cxnLst>
                      <a:cxn ang="0">
                        <a:pos x="T0" y="T1"/>
                      </a:cxn>
                      <a:cxn ang="0">
                        <a:pos x="T2" y="T3"/>
                      </a:cxn>
                      <a:cxn ang="0">
                        <a:pos x="T4" y="T5"/>
                      </a:cxn>
                      <a:cxn ang="0">
                        <a:pos x="T6" y="T7"/>
                      </a:cxn>
                      <a:cxn ang="0">
                        <a:pos x="T8" y="T9"/>
                      </a:cxn>
                    </a:cxnLst>
                    <a:rect l="0" t="0" r="r" b="b"/>
                    <a:pathLst>
                      <a:path w="30" h="17">
                        <a:moveTo>
                          <a:pt x="27" y="6"/>
                        </a:moveTo>
                        <a:cubicBezTo>
                          <a:pt x="27" y="6"/>
                          <a:pt x="21" y="0"/>
                          <a:pt x="10" y="4"/>
                        </a:cubicBezTo>
                        <a:cubicBezTo>
                          <a:pt x="0" y="7"/>
                          <a:pt x="3" y="17"/>
                          <a:pt x="9" y="14"/>
                        </a:cubicBezTo>
                        <a:cubicBezTo>
                          <a:pt x="15" y="12"/>
                          <a:pt x="14" y="11"/>
                          <a:pt x="21" y="11"/>
                        </a:cubicBezTo>
                        <a:cubicBezTo>
                          <a:pt x="28" y="11"/>
                          <a:pt x="30" y="7"/>
                          <a:pt x="27" y="6"/>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9" name="Freeform 7867">
                    <a:extLst>
                      <a:ext uri="{FF2B5EF4-FFF2-40B4-BE49-F238E27FC236}">
                        <a16:creationId xmlns:a16="http://schemas.microsoft.com/office/drawing/2014/main" xmlns="" id="{A1C2F4B9-2527-4EE4-8CC5-06F20D11ED33}"/>
                      </a:ext>
                    </a:extLst>
                  </p:cNvPr>
                  <p:cNvSpPr>
                    <a:spLocks noEditPoints="1"/>
                  </p:cNvSpPr>
                  <p:nvPr/>
                </p:nvSpPr>
                <p:spPr bwMode="auto">
                  <a:xfrm>
                    <a:off x="4196" y="2219"/>
                    <a:ext cx="19" cy="10"/>
                  </a:xfrm>
                  <a:custGeom>
                    <a:avLst/>
                    <a:gdLst>
                      <a:gd name="T0" fmla="*/ 5 w 26"/>
                      <a:gd name="T1" fmla="*/ 13 h 13"/>
                      <a:gd name="T2" fmla="*/ 0 w 26"/>
                      <a:gd name="T3" fmla="*/ 9 h 13"/>
                      <a:gd name="T4" fmla="*/ 7 w 26"/>
                      <a:gd name="T5" fmla="*/ 1 h 13"/>
                      <a:gd name="T6" fmla="*/ 12 w 26"/>
                      <a:gd name="T7" fmla="*/ 0 h 13"/>
                      <a:gd name="T8" fmla="*/ 24 w 26"/>
                      <a:gd name="T9" fmla="*/ 4 h 13"/>
                      <a:gd name="T10" fmla="*/ 26 w 26"/>
                      <a:gd name="T11" fmla="*/ 5 h 13"/>
                      <a:gd name="T12" fmla="*/ 20 w 26"/>
                      <a:gd name="T13" fmla="*/ 9 h 13"/>
                      <a:gd name="T14" fmla="*/ 18 w 26"/>
                      <a:gd name="T15" fmla="*/ 9 h 13"/>
                      <a:gd name="T16" fmla="*/ 15 w 26"/>
                      <a:gd name="T17" fmla="*/ 9 h 13"/>
                      <a:gd name="T18" fmla="*/ 6 w 26"/>
                      <a:gd name="T19" fmla="*/ 13 h 13"/>
                      <a:gd name="T20" fmla="*/ 5 w 26"/>
                      <a:gd name="T21" fmla="*/ 13 h 13"/>
                      <a:gd name="T22" fmla="*/ 7 w 26"/>
                      <a:gd name="T23" fmla="*/ 2 h 13"/>
                      <a:gd name="T24" fmla="*/ 1 w 26"/>
                      <a:gd name="T25" fmla="*/ 9 h 13"/>
                      <a:gd name="T26" fmla="*/ 5 w 26"/>
                      <a:gd name="T27" fmla="*/ 12 h 13"/>
                      <a:gd name="T28" fmla="*/ 6 w 26"/>
                      <a:gd name="T29" fmla="*/ 12 h 13"/>
                      <a:gd name="T30" fmla="*/ 15 w 26"/>
                      <a:gd name="T31" fmla="*/ 8 h 13"/>
                      <a:gd name="T32" fmla="*/ 18 w 26"/>
                      <a:gd name="T33" fmla="*/ 8 h 13"/>
                      <a:gd name="T34" fmla="*/ 20 w 26"/>
                      <a:gd name="T35" fmla="*/ 8 h 13"/>
                      <a:gd name="T36" fmla="*/ 25 w 26"/>
                      <a:gd name="T37" fmla="*/ 6 h 13"/>
                      <a:gd name="T38" fmla="*/ 24 w 26"/>
                      <a:gd name="T39" fmla="*/ 4 h 13"/>
                      <a:gd name="T40" fmla="*/ 24 w 26"/>
                      <a:gd name="T41" fmla="*/ 4 h 13"/>
                      <a:gd name="T42" fmla="*/ 24 w 26"/>
                      <a:gd name="T43" fmla="*/ 4 h 13"/>
                      <a:gd name="T44" fmla="*/ 21 w 26"/>
                      <a:gd name="T45" fmla="*/ 2 h 13"/>
                      <a:gd name="T46" fmla="*/ 12 w 26"/>
                      <a:gd name="T47" fmla="*/ 1 h 13"/>
                      <a:gd name="T48" fmla="*/ 7 w 26"/>
                      <a:gd name="T4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3">
                        <a:moveTo>
                          <a:pt x="5" y="13"/>
                        </a:moveTo>
                        <a:cubicBezTo>
                          <a:pt x="2" y="13"/>
                          <a:pt x="0" y="11"/>
                          <a:pt x="0" y="9"/>
                        </a:cubicBezTo>
                        <a:cubicBezTo>
                          <a:pt x="0" y="7"/>
                          <a:pt x="2" y="3"/>
                          <a:pt x="7" y="1"/>
                        </a:cubicBezTo>
                        <a:cubicBezTo>
                          <a:pt x="9" y="1"/>
                          <a:pt x="11" y="0"/>
                          <a:pt x="12" y="0"/>
                        </a:cubicBezTo>
                        <a:cubicBezTo>
                          <a:pt x="19" y="0"/>
                          <a:pt x="24" y="3"/>
                          <a:pt x="24" y="4"/>
                        </a:cubicBezTo>
                        <a:cubicBezTo>
                          <a:pt x="25" y="4"/>
                          <a:pt x="26" y="5"/>
                          <a:pt x="26" y="5"/>
                        </a:cubicBezTo>
                        <a:cubicBezTo>
                          <a:pt x="26" y="7"/>
                          <a:pt x="24" y="9"/>
                          <a:pt x="20" y="9"/>
                        </a:cubicBezTo>
                        <a:cubicBezTo>
                          <a:pt x="19" y="9"/>
                          <a:pt x="19" y="9"/>
                          <a:pt x="18" y="9"/>
                        </a:cubicBezTo>
                        <a:cubicBezTo>
                          <a:pt x="17" y="9"/>
                          <a:pt x="16" y="9"/>
                          <a:pt x="15" y="9"/>
                        </a:cubicBezTo>
                        <a:cubicBezTo>
                          <a:pt x="12" y="9"/>
                          <a:pt x="11" y="11"/>
                          <a:pt x="6" y="13"/>
                        </a:cubicBezTo>
                        <a:cubicBezTo>
                          <a:pt x="6" y="13"/>
                          <a:pt x="5" y="13"/>
                          <a:pt x="5" y="13"/>
                        </a:cubicBezTo>
                        <a:close/>
                        <a:moveTo>
                          <a:pt x="7" y="2"/>
                        </a:moveTo>
                        <a:cubicBezTo>
                          <a:pt x="2" y="4"/>
                          <a:pt x="1" y="7"/>
                          <a:pt x="1" y="9"/>
                        </a:cubicBezTo>
                        <a:cubicBezTo>
                          <a:pt x="1" y="11"/>
                          <a:pt x="3" y="13"/>
                          <a:pt x="5" y="12"/>
                        </a:cubicBezTo>
                        <a:cubicBezTo>
                          <a:pt x="5" y="12"/>
                          <a:pt x="5" y="12"/>
                          <a:pt x="6" y="12"/>
                        </a:cubicBezTo>
                        <a:cubicBezTo>
                          <a:pt x="11" y="10"/>
                          <a:pt x="11" y="9"/>
                          <a:pt x="15" y="8"/>
                        </a:cubicBezTo>
                        <a:cubicBezTo>
                          <a:pt x="16" y="8"/>
                          <a:pt x="17" y="8"/>
                          <a:pt x="18" y="8"/>
                        </a:cubicBezTo>
                        <a:cubicBezTo>
                          <a:pt x="19" y="8"/>
                          <a:pt x="19" y="8"/>
                          <a:pt x="20" y="8"/>
                        </a:cubicBezTo>
                        <a:cubicBezTo>
                          <a:pt x="23" y="8"/>
                          <a:pt x="25" y="7"/>
                          <a:pt x="25" y="6"/>
                        </a:cubicBezTo>
                        <a:cubicBezTo>
                          <a:pt x="25" y="5"/>
                          <a:pt x="24" y="5"/>
                          <a:pt x="24" y="4"/>
                        </a:cubicBezTo>
                        <a:cubicBezTo>
                          <a:pt x="24" y="4"/>
                          <a:pt x="24" y="4"/>
                          <a:pt x="24" y="4"/>
                        </a:cubicBezTo>
                        <a:cubicBezTo>
                          <a:pt x="24" y="4"/>
                          <a:pt x="24" y="4"/>
                          <a:pt x="24" y="4"/>
                        </a:cubicBezTo>
                        <a:cubicBezTo>
                          <a:pt x="24" y="4"/>
                          <a:pt x="23" y="3"/>
                          <a:pt x="21" y="2"/>
                        </a:cubicBezTo>
                        <a:cubicBezTo>
                          <a:pt x="19" y="1"/>
                          <a:pt x="16" y="1"/>
                          <a:pt x="12" y="1"/>
                        </a:cubicBezTo>
                        <a:cubicBezTo>
                          <a:pt x="11" y="1"/>
                          <a:pt x="9" y="1"/>
                          <a:pt x="7"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0" name="Line 7868">
                    <a:extLst>
                      <a:ext uri="{FF2B5EF4-FFF2-40B4-BE49-F238E27FC236}">
                        <a16:creationId xmlns:a16="http://schemas.microsoft.com/office/drawing/2014/main" xmlns="" id="{3E9F5D2E-8BB4-41BE-BBCB-AD2230C868B2}"/>
                      </a:ext>
                    </a:extLst>
                  </p:cNvPr>
                  <p:cNvSpPr>
                    <a:spLocks noChangeShapeType="1"/>
                  </p:cNvSpPr>
                  <p:nvPr/>
                </p:nvSpPr>
                <p:spPr bwMode="auto">
                  <a:xfrm>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1" name="Line 7869">
                    <a:extLst>
                      <a:ext uri="{FF2B5EF4-FFF2-40B4-BE49-F238E27FC236}">
                        <a16:creationId xmlns:a16="http://schemas.microsoft.com/office/drawing/2014/main" xmlns="" id="{EF2180D5-2B28-4C11-B7D1-30A78298CF7A}"/>
                      </a:ext>
                    </a:extLst>
                  </p:cNvPr>
                  <p:cNvSpPr>
                    <a:spLocks noChangeShapeType="1"/>
                  </p:cNvSpPr>
                  <p:nvPr/>
                </p:nvSpPr>
                <p:spPr bwMode="auto">
                  <a:xfrm>
                    <a:off x="4199" y="222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2" name="Freeform 7870">
                    <a:extLst>
                      <a:ext uri="{FF2B5EF4-FFF2-40B4-BE49-F238E27FC236}">
                        <a16:creationId xmlns:a16="http://schemas.microsoft.com/office/drawing/2014/main" xmlns="" id="{8E0DC651-A65B-4622-AE02-3CCEF331E15B}"/>
                      </a:ext>
                    </a:extLst>
                  </p:cNvPr>
                  <p:cNvSpPr>
                    <a:spLocks noEditPoints="1"/>
                  </p:cNvSpPr>
                  <p:nvPr/>
                </p:nvSpPr>
                <p:spPr bwMode="auto">
                  <a:xfrm>
                    <a:off x="4197" y="2220"/>
                    <a:ext cx="12" cy="8"/>
                  </a:xfrm>
                  <a:custGeom>
                    <a:avLst/>
                    <a:gdLst>
                      <a:gd name="T0" fmla="*/ 14 w 16"/>
                      <a:gd name="T1" fmla="*/ 5 h 10"/>
                      <a:gd name="T2" fmla="*/ 12 w 16"/>
                      <a:gd name="T3" fmla="*/ 6 h 10"/>
                      <a:gd name="T4" fmla="*/ 13 w 16"/>
                      <a:gd name="T5" fmla="*/ 6 h 10"/>
                      <a:gd name="T6" fmla="*/ 14 w 16"/>
                      <a:gd name="T7" fmla="*/ 6 h 10"/>
                      <a:gd name="T8" fmla="*/ 16 w 16"/>
                      <a:gd name="T9" fmla="*/ 6 h 10"/>
                      <a:gd name="T10" fmla="*/ 14 w 16"/>
                      <a:gd name="T11" fmla="*/ 5 h 10"/>
                      <a:gd name="T12" fmla="*/ 6 w 16"/>
                      <a:gd name="T13" fmla="*/ 0 h 10"/>
                      <a:gd name="T14" fmla="*/ 6 w 16"/>
                      <a:gd name="T15" fmla="*/ 0 h 10"/>
                      <a:gd name="T16" fmla="*/ 0 w 16"/>
                      <a:gd name="T17" fmla="*/ 7 h 10"/>
                      <a:gd name="T18" fmla="*/ 2 w 16"/>
                      <a:gd name="T19" fmla="*/ 10 h 10"/>
                      <a:gd name="T20" fmla="*/ 2 w 16"/>
                      <a:gd name="T21" fmla="*/ 10 h 10"/>
                      <a:gd name="T22" fmla="*/ 3 w 16"/>
                      <a:gd name="T23" fmla="*/ 8 h 10"/>
                      <a:gd name="T24" fmla="*/ 3 w 16"/>
                      <a:gd name="T25" fmla="*/ 6 h 10"/>
                      <a:gd name="T26" fmla="*/ 7 w 16"/>
                      <a:gd name="T27" fmla="*/ 2 h 10"/>
                      <a:gd name="T28" fmla="*/ 8 w 16"/>
                      <a:gd name="T29" fmla="*/ 2 h 10"/>
                      <a:gd name="T30" fmla="*/ 7 w 16"/>
                      <a:gd name="T31" fmla="*/ 1 h 10"/>
                      <a:gd name="T32" fmla="*/ 7 w 16"/>
                      <a:gd name="T33" fmla="*/ 0 h 10"/>
                      <a:gd name="T34" fmla="*/ 6 w 1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0">
                        <a:moveTo>
                          <a:pt x="14" y="5"/>
                        </a:moveTo>
                        <a:cubicBezTo>
                          <a:pt x="13" y="5"/>
                          <a:pt x="12" y="5"/>
                          <a:pt x="12" y="6"/>
                        </a:cubicBezTo>
                        <a:cubicBezTo>
                          <a:pt x="12" y="6"/>
                          <a:pt x="13" y="6"/>
                          <a:pt x="13" y="6"/>
                        </a:cubicBezTo>
                        <a:cubicBezTo>
                          <a:pt x="14" y="6"/>
                          <a:pt x="14" y="6"/>
                          <a:pt x="14" y="6"/>
                        </a:cubicBezTo>
                        <a:cubicBezTo>
                          <a:pt x="15" y="6"/>
                          <a:pt x="15" y="6"/>
                          <a:pt x="16" y="6"/>
                        </a:cubicBezTo>
                        <a:cubicBezTo>
                          <a:pt x="15" y="6"/>
                          <a:pt x="14" y="6"/>
                          <a:pt x="14" y="5"/>
                        </a:cubicBezTo>
                        <a:close/>
                        <a:moveTo>
                          <a:pt x="6" y="0"/>
                        </a:moveTo>
                        <a:cubicBezTo>
                          <a:pt x="6" y="0"/>
                          <a:pt x="6" y="0"/>
                          <a:pt x="6" y="0"/>
                        </a:cubicBezTo>
                        <a:cubicBezTo>
                          <a:pt x="1" y="2"/>
                          <a:pt x="0" y="5"/>
                          <a:pt x="0" y="7"/>
                        </a:cubicBezTo>
                        <a:cubicBezTo>
                          <a:pt x="0" y="9"/>
                          <a:pt x="1" y="10"/>
                          <a:pt x="2" y="10"/>
                        </a:cubicBezTo>
                        <a:cubicBezTo>
                          <a:pt x="2" y="10"/>
                          <a:pt x="2" y="10"/>
                          <a:pt x="2" y="10"/>
                        </a:cubicBezTo>
                        <a:cubicBezTo>
                          <a:pt x="3" y="9"/>
                          <a:pt x="3" y="8"/>
                          <a:pt x="3" y="8"/>
                        </a:cubicBezTo>
                        <a:cubicBezTo>
                          <a:pt x="3" y="7"/>
                          <a:pt x="3" y="7"/>
                          <a:pt x="3" y="6"/>
                        </a:cubicBezTo>
                        <a:cubicBezTo>
                          <a:pt x="3" y="6"/>
                          <a:pt x="2" y="3"/>
                          <a:pt x="7" y="2"/>
                        </a:cubicBezTo>
                        <a:cubicBezTo>
                          <a:pt x="8" y="2"/>
                          <a:pt x="8" y="2"/>
                          <a:pt x="8" y="2"/>
                        </a:cubicBezTo>
                        <a:cubicBezTo>
                          <a:pt x="7" y="1"/>
                          <a:pt x="7" y="1"/>
                          <a:pt x="7" y="1"/>
                        </a:cubicBezTo>
                        <a:cubicBezTo>
                          <a:pt x="7" y="0"/>
                          <a:pt x="7" y="0"/>
                          <a:pt x="7" y="0"/>
                        </a:cubicBezTo>
                        <a:lnTo>
                          <a:pt x="6"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3" name="Freeform 7871">
                    <a:extLst>
                      <a:ext uri="{FF2B5EF4-FFF2-40B4-BE49-F238E27FC236}">
                        <a16:creationId xmlns:a16="http://schemas.microsoft.com/office/drawing/2014/main" xmlns="" id="{31B1816B-913A-41FD-B769-BD3C93444EF9}"/>
                      </a:ext>
                    </a:extLst>
                  </p:cNvPr>
                  <p:cNvSpPr>
                    <a:spLocks noEditPoints="1"/>
                  </p:cNvSpPr>
                  <p:nvPr/>
                </p:nvSpPr>
                <p:spPr bwMode="auto">
                  <a:xfrm>
                    <a:off x="4195" y="2220"/>
                    <a:ext cx="14" cy="9"/>
                  </a:xfrm>
                  <a:custGeom>
                    <a:avLst/>
                    <a:gdLst>
                      <a:gd name="T0" fmla="*/ 18 w 18"/>
                      <a:gd name="T1" fmla="*/ 6 h 11"/>
                      <a:gd name="T2" fmla="*/ 16 w 18"/>
                      <a:gd name="T3" fmla="*/ 6 h 11"/>
                      <a:gd name="T4" fmla="*/ 17 w 18"/>
                      <a:gd name="T5" fmla="*/ 7 h 11"/>
                      <a:gd name="T6" fmla="*/ 18 w 18"/>
                      <a:gd name="T7" fmla="*/ 7 h 11"/>
                      <a:gd name="T8" fmla="*/ 18 w 18"/>
                      <a:gd name="T9" fmla="*/ 7 h 11"/>
                      <a:gd name="T10" fmla="*/ 18 w 18"/>
                      <a:gd name="T11" fmla="*/ 7 h 11"/>
                      <a:gd name="T12" fmla="*/ 18 w 18"/>
                      <a:gd name="T13" fmla="*/ 7 h 11"/>
                      <a:gd name="T14" fmla="*/ 18 w 18"/>
                      <a:gd name="T15" fmla="*/ 6 h 11"/>
                      <a:gd name="T16" fmla="*/ 8 w 18"/>
                      <a:gd name="T17" fmla="*/ 0 h 11"/>
                      <a:gd name="T18" fmla="*/ 4 w 18"/>
                      <a:gd name="T19" fmla="*/ 11 h 11"/>
                      <a:gd name="T20" fmla="*/ 4 w 18"/>
                      <a:gd name="T21" fmla="*/ 10 h 11"/>
                      <a:gd name="T22" fmla="*/ 2 w 18"/>
                      <a:gd name="T23" fmla="*/ 7 h 11"/>
                      <a:gd name="T24" fmla="*/ 8 w 18"/>
                      <a:gd name="T25" fmla="*/ 0 h 11"/>
                      <a:gd name="T26" fmla="*/ 8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18" y="6"/>
                        </a:moveTo>
                        <a:cubicBezTo>
                          <a:pt x="17" y="6"/>
                          <a:pt x="17" y="6"/>
                          <a:pt x="16" y="6"/>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lnTo>
                          <a:pt x="18" y="6"/>
                        </a:lnTo>
                        <a:close/>
                        <a:moveTo>
                          <a:pt x="8" y="0"/>
                        </a:moveTo>
                        <a:cubicBezTo>
                          <a:pt x="0" y="3"/>
                          <a:pt x="0" y="10"/>
                          <a:pt x="4" y="11"/>
                        </a:cubicBezTo>
                        <a:cubicBezTo>
                          <a:pt x="4" y="10"/>
                          <a:pt x="4" y="10"/>
                          <a:pt x="4" y="10"/>
                        </a:cubicBezTo>
                        <a:cubicBezTo>
                          <a:pt x="3" y="10"/>
                          <a:pt x="2" y="9"/>
                          <a:pt x="2" y="7"/>
                        </a:cubicBezTo>
                        <a:cubicBezTo>
                          <a:pt x="2" y="5"/>
                          <a:pt x="3" y="2"/>
                          <a:pt x="8" y="0"/>
                        </a:cubicBezTo>
                        <a:cubicBezTo>
                          <a:pt x="8" y="0"/>
                          <a:pt x="8" y="0"/>
                          <a:pt x="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4" name="Freeform 7872">
                    <a:extLst>
                      <a:ext uri="{FF2B5EF4-FFF2-40B4-BE49-F238E27FC236}">
                        <a16:creationId xmlns:a16="http://schemas.microsoft.com/office/drawing/2014/main" xmlns="" id="{69B7073E-6068-4CE3-93F2-EF92F2A8D705}"/>
                      </a:ext>
                    </a:extLst>
                  </p:cNvPr>
                  <p:cNvSpPr>
                    <a:spLocks/>
                  </p:cNvSpPr>
                  <p:nvPr/>
                </p:nvSpPr>
                <p:spPr bwMode="auto">
                  <a:xfrm>
                    <a:off x="4199" y="2223"/>
                    <a:ext cx="6" cy="3"/>
                  </a:xfrm>
                  <a:custGeom>
                    <a:avLst/>
                    <a:gdLst>
                      <a:gd name="T0" fmla="*/ 2 w 8"/>
                      <a:gd name="T1" fmla="*/ 4 h 5"/>
                      <a:gd name="T2" fmla="*/ 4 w 8"/>
                      <a:gd name="T3" fmla="*/ 1 h 5"/>
                      <a:gd name="T4" fmla="*/ 6 w 8"/>
                      <a:gd name="T5" fmla="*/ 2 h 5"/>
                      <a:gd name="T6" fmla="*/ 2 w 8"/>
                      <a:gd name="T7" fmla="*/ 4 h 5"/>
                    </a:gdLst>
                    <a:ahLst/>
                    <a:cxnLst>
                      <a:cxn ang="0">
                        <a:pos x="T0" y="T1"/>
                      </a:cxn>
                      <a:cxn ang="0">
                        <a:pos x="T2" y="T3"/>
                      </a:cxn>
                      <a:cxn ang="0">
                        <a:pos x="T4" y="T5"/>
                      </a:cxn>
                      <a:cxn ang="0">
                        <a:pos x="T6" y="T7"/>
                      </a:cxn>
                    </a:cxnLst>
                    <a:rect l="0" t="0" r="r" b="b"/>
                    <a:pathLst>
                      <a:path w="8" h="5">
                        <a:moveTo>
                          <a:pt x="2" y="4"/>
                        </a:moveTo>
                        <a:cubicBezTo>
                          <a:pt x="2" y="4"/>
                          <a:pt x="0" y="2"/>
                          <a:pt x="4" y="1"/>
                        </a:cubicBezTo>
                        <a:cubicBezTo>
                          <a:pt x="8" y="0"/>
                          <a:pt x="7" y="1"/>
                          <a:pt x="6" y="2"/>
                        </a:cubicBezTo>
                        <a:cubicBezTo>
                          <a:pt x="6" y="3"/>
                          <a:pt x="2" y="5"/>
                          <a:pt x="2"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5" name="Freeform 7873">
                    <a:extLst>
                      <a:ext uri="{FF2B5EF4-FFF2-40B4-BE49-F238E27FC236}">
                        <a16:creationId xmlns:a16="http://schemas.microsoft.com/office/drawing/2014/main" xmlns="" id="{B024F7E9-B81F-4A1A-8A6A-769282A57EBF}"/>
                      </a:ext>
                    </a:extLst>
                  </p:cNvPr>
                  <p:cNvSpPr>
                    <a:spLocks/>
                  </p:cNvSpPr>
                  <p:nvPr/>
                </p:nvSpPr>
                <p:spPr bwMode="auto">
                  <a:xfrm>
                    <a:off x="4198" y="2229"/>
                    <a:ext cx="8" cy="14"/>
                  </a:xfrm>
                  <a:custGeom>
                    <a:avLst/>
                    <a:gdLst>
                      <a:gd name="T0" fmla="*/ 6 w 11"/>
                      <a:gd name="T1" fmla="*/ 1 h 18"/>
                      <a:gd name="T2" fmla="*/ 0 w 11"/>
                      <a:gd name="T3" fmla="*/ 8 h 18"/>
                      <a:gd name="T4" fmla="*/ 9 w 11"/>
                      <a:gd name="T5" fmla="*/ 14 h 18"/>
                      <a:gd name="T6" fmla="*/ 9 w 11"/>
                      <a:gd name="T7" fmla="*/ 6 h 18"/>
                      <a:gd name="T8" fmla="*/ 6 w 11"/>
                      <a:gd name="T9" fmla="*/ 1 h 18"/>
                    </a:gdLst>
                    <a:ahLst/>
                    <a:cxnLst>
                      <a:cxn ang="0">
                        <a:pos x="T0" y="T1"/>
                      </a:cxn>
                      <a:cxn ang="0">
                        <a:pos x="T2" y="T3"/>
                      </a:cxn>
                      <a:cxn ang="0">
                        <a:pos x="T4" y="T5"/>
                      </a:cxn>
                      <a:cxn ang="0">
                        <a:pos x="T6" y="T7"/>
                      </a:cxn>
                      <a:cxn ang="0">
                        <a:pos x="T8" y="T9"/>
                      </a:cxn>
                    </a:cxnLst>
                    <a:rect l="0" t="0" r="r" b="b"/>
                    <a:pathLst>
                      <a:path w="11" h="18">
                        <a:moveTo>
                          <a:pt x="6" y="1"/>
                        </a:moveTo>
                        <a:cubicBezTo>
                          <a:pt x="6" y="1"/>
                          <a:pt x="0" y="2"/>
                          <a:pt x="0" y="8"/>
                        </a:cubicBezTo>
                        <a:cubicBezTo>
                          <a:pt x="0" y="15"/>
                          <a:pt x="9" y="18"/>
                          <a:pt x="9" y="14"/>
                        </a:cubicBezTo>
                        <a:cubicBezTo>
                          <a:pt x="8" y="9"/>
                          <a:pt x="7" y="9"/>
                          <a:pt x="9" y="6"/>
                        </a:cubicBezTo>
                        <a:cubicBezTo>
                          <a:pt x="11" y="3"/>
                          <a:pt x="8" y="0"/>
                          <a:pt x="6" y="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6" name="Freeform 7874">
                    <a:extLst>
                      <a:ext uri="{FF2B5EF4-FFF2-40B4-BE49-F238E27FC236}">
                        <a16:creationId xmlns:a16="http://schemas.microsoft.com/office/drawing/2014/main" xmlns="" id="{B69AC3F2-6828-4BBF-B90F-E98040B76A9A}"/>
                      </a:ext>
                    </a:extLst>
                  </p:cNvPr>
                  <p:cNvSpPr>
                    <a:spLocks noEditPoints="1"/>
                  </p:cNvSpPr>
                  <p:nvPr/>
                </p:nvSpPr>
                <p:spPr bwMode="auto">
                  <a:xfrm>
                    <a:off x="4198" y="2230"/>
                    <a:ext cx="8" cy="11"/>
                  </a:xfrm>
                  <a:custGeom>
                    <a:avLst/>
                    <a:gdLst>
                      <a:gd name="T0" fmla="*/ 9 w 10"/>
                      <a:gd name="T1" fmla="*/ 14 h 15"/>
                      <a:gd name="T2" fmla="*/ 5 w 10"/>
                      <a:gd name="T3" fmla="*/ 14 h 15"/>
                      <a:gd name="T4" fmla="*/ 0 w 10"/>
                      <a:gd name="T5" fmla="*/ 7 h 15"/>
                      <a:gd name="T6" fmla="*/ 0 w 10"/>
                      <a:gd name="T7" fmla="*/ 4 h 15"/>
                      <a:gd name="T8" fmla="*/ 6 w 10"/>
                      <a:gd name="T9" fmla="*/ 0 h 15"/>
                      <a:gd name="T10" fmla="*/ 8 w 10"/>
                      <a:gd name="T11" fmla="*/ 0 h 15"/>
                      <a:gd name="T12" fmla="*/ 9 w 10"/>
                      <a:gd name="T13" fmla="*/ 5 h 15"/>
                      <a:gd name="T14" fmla="*/ 9 w 10"/>
                      <a:gd name="T15" fmla="*/ 5 h 15"/>
                      <a:gd name="T16" fmla="*/ 8 w 10"/>
                      <a:gd name="T17" fmla="*/ 7 h 15"/>
                      <a:gd name="T18" fmla="*/ 9 w 10"/>
                      <a:gd name="T19" fmla="*/ 13 h 15"/>
                      <a:gd name="T20" fmla="*/ 9 w 10"/>
                      <a:gd name="T21" fmla="*/ 14 h 15"/>
                      <a:gd name="T22" fmla="*/ 0 w 10"/>
                      <a:gd name="T23" fmla="*/ 7 h 15"/>
                      <a:gd name="T24" fmla="*/ 5 w 10"/>
                      <a:gd name="T25" fmla="*/ 14 h 15"/>
                      <a:gd name="T26" fmla="*/ 8 w 10"/>
                      <a:gd name="T27" fmla="*/ 13 h 15"/>
                      <a:gd name="T28" fmla="*/ 8 w 10"/>
                      <a:gd name="T29" fmla="*/ 12 h 15"/>
                      <a:gd name="T30" fmla="*/ 8 w 10"/>
                      <a:gd name="T31" fmla="*/ 7 h 15"/>
                      <a:gd name="T32" fmla="*/ 8 w 10"/>
                      <a:gd name="T33" fmla="*/ 5 h 15"/>
                      <a:gd name="T34" fmla="*/ 9 w 10"/>
                      <a:gd name="T35" fmla="*/ 4 h 15"/>
                      <a:gd name="T36" fmla="*/ 8 w 10"/>
                      <a:gd name="T37" fmla="*/ 1 h 15"/>
                      <a:gd name="T38" fmla="*/ 6 w 10"/>
                      <a:gd name="T39" fmla="*/ 0 h 15"/>
                      <a:gd name="T40" fmla="*/ 6 w 10"/>
                      <a:gd name="T41" fmla="*/ 0 h 15"/>
                      <a:gd name="T42" fmla="*/ 6 w 10"/>
                      <a:gd name="T43" fmla="*/ 0 h 15"/>
                      <a:gd name="T44" fmla="*/ 4 w 10"/>
                      <a:gd name="T45" fmla="*/ 1 h 15"/>
                      <a:gd name="T46" fmla="*/ 1 w 10"/>
                      <a:gd name="T47" fmla="*/ 4 h 15"/>
                      <a:gd name="T48" fmla="*/ 0 w 10"/>
                      <a:gd name="T4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5">
                        <a:moveTo>
                          <a:pt x="9" y="14"/>
                        </a:moveTo>
                        <a:cubicBezTo>
                          <a:pt x="8" y="15"/>
                          <a:pt x="6" y="15"/>
                          <a:pt x="5" y="14"/>
                        </a:cubicBezTo>
                        <a:cubicBezTo>
                          <a:pt x="2" y="13"/>
                          <a:pt x="0" y="10"/>
                          <a:pt x="0" y="7"/>
                        </a:cubicBezTo>
                        <a:cubicBezTo>
                          <a:pt x="0" y="6"/>
                          <a:pt x="0" y="5"/>
                          <a:pt x="0" y="4"/>
                        </a:cubicBezTo>
                        <a:cubicBezTo>
                          <a:pt x="1" y="0"/>
                          <a:pt x="6" y="0"/>
                          <a:pt x="6" y="0"/>
                        </a:cubicBezTo>
                        <a:cubicBezTo>
                          <a:pt x="7" y="0"/>
                          <a:pt x="7" y="0"/>
                          <a:pt x="8" y="0"/>
                        </a:cubicBezTo>
                        <a:cubicBezTo>
                          <a:pt x="9" y="1"/>
                          <a:pt x="10" y="3"/>
                          <a:pt x="9" y="5"/>
                        </a:cubicBezTo>
                        <a:cubicBezTo>
                          <a:pt x="9" y="5"/>
                          <a:pt x="9" y="5"/>
                          <a:pt x="9" y="5"/>
                        </a:cubicBezTo>
                        <a:cubicBezTo>
                          <a:pt x="9" y="6"/>
                          <a:pt x="8" y="7"/>
                          <a:pt x="8" y="7"/>
                        </a:cubicBezTo>
                        <a:cubicBezTo>
                          <a:pt x="8" y="9"/>
                          <a:pt x="9" y="9"/>
                          <a:pt x="9" y="13"/>
                        </a:cubicBezTo>
                        <a:cubicBezTo>
                          <a:pt x="9" y="13"/>
                          <a:pt x="9" y="13"/>
                          <a:pt x="9" y="14"/>
                        </a:cubicBezTo>
                        <a:close/>
                        <a:moveTo>
                          <a:pt x="0" y="7"/>
                        </a:moveTo>
                        <a:cubicBezTo>
                          <a:pt x="0" y="10"/>
                          <a:pt x="3" y="13"/>
                          <a:pt x="5" y="14"/>
                        </a:cubicBezTo>
                        <a:cubicBezTo>
                          <a:pt x="6" y="14"/>
                          <a:pt x="8" y="14"/>
                          <a:pt x="8" y="13"/>
                        </a:cubicBezTo>
                        <a:cubicBezTo>
                          <a:pt x="8" y="13"/>
                          <a:pt x="8" y="13"/>
                          <a:pt x="8" y="12"/>
                        </a:cubicBezTo>
                        <a:cubicBezTo>
                          <a:pt x="8" y="9"/>
                          <a:pt x="7" y="8"/>
                          <a:pt x="8" y="7"/>
                        </a:cubicBezTo>
                        <a:cubicBezTo>
                          <a:pt x="8" y="6"/>
                          <a:pt x="8" y="6"/>
                          <a:pt x="8" y="5"/>
                        </a:cubicBezTo>
                        <a:cubicBezTo>
                          <a:pt x="9" y="4"/>
                          <a:pt x="9" y="4"/>
                          <a:pt x="9" y="4"/>
                        </a:cubicBezTo>
                        <a:cubicBezTo>
                          <a:pt x="9" y="2"/>
                          <a:pt x="9" y="1"/>
                          <a:pt x="8" y="1"/>
                        </a:cubicBezTo>
                        <a:cubicBezTo>
                          <a:pt x="7" y="0"/>
                          <a:pt x="7" y="0"/>
                          <a:pt x="6" y="0"/>
                        </a:cubicBezTo>
                        <a:cubicBezTo>
                          <a:pt x="6" y="0"/>
                          <a:pt x="6" y="0"/>
                          <a:pt x="6" y="0"/>
                        </a:cubicBezTo>
                        <a:cubicBezTo>
                          <a:pt x="6" y="0"/>
                          <a:pt x="6" y="0"/>
                          <a:pt x="6" y="0"/>
                        </a:cubicBezTo>
                        <a:cubicBezTo>
                          <a:pt x="6" y="0"/>
                          <a:pt x="5" y="0"/>
                          <a:pt x="4" y="1"/>
                        </a:cubicBezTo>
                        <a:cubicBezTo>
                          <a:pt x="3" y="2"/>
                          <a:pt x="1" y="2"/>
                          <a:pt x="1" y="4"/>
                        </a:cubicBezTo>
                        <a:cubicBezTo>
                          <a:pt x="0" y="5"/>
                          <a:pt x="0" y="6"/>
                          <a:pt x="0" y="7"/>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7" name="Freeform 7875">
                    <a:extLst>
                      <a:ext uri="{FF2B5EF4-FFF2-40B4-BE49-F238E27FC236}">
                        <a16:creationId xmlns:a16="http://schemas.microsoft.com/office/drawing/2014/main" xmlns="" id="{4A0FA3E5-6F75-4C8E-AF81-5E23E98CAC73}"/>
                      </a:ext>
                    </a:extLst>
                  </p:cNvPr>
                  <p:cNvSpPr>
                    <a:spLocks/>
                  </p:cNvSpPr>
                  <p:nvPr/>
                </p:nvSpPr>
                <p:spPr bwMode="auto">
                  <a:xfrm>
                    <a:off x="4198" y="2232"/>
                    <a:ext cx="6" cy="9"/>
                  </a:xfrm>
                  <a:custGeom>
                    <a:avLst/>
                    <a:gdLst>
                      <a:gd name="T0" fmla="*/ 1 w 8"/>
                      <a:gd name="T1" fmla="*/ 0 h 11"/>
                      <a:gd name="T2" fmla="*/ 1 w 8"/>
                      <a:gd name="T3" fmla="*/ 1 h 11"/>
                      <a:gd name="T4" fmla="*/ 0 w 8"/>
                      <a:gd name="T5" fmla="*/ 4 h 11"/>
                      <a:gd name="T6" fmla="*/ 5 w 8"/>
                      <a:gd name="T7" fmla="*/ 11 h 11"/>
                      <a:gd name="T8" fmla="*/ 7 w 8"/>
                      <a:gd name="T9" fmla="*/ 11 h 11"/>
                      <a:gd name="T10" fmla="*/ 8 w 8"/>
                      <a:gd name="T11" fmla="*/ 10 h 11"/>
                      <a:gd name="T12" fmla="*/ 8 w 8"/>
                      <a:gd name="T13" fmla="*/ 9 h 11"/>
                      <a:gd name="T14" fmla="*/ 8 w 8"/>
                      <a:gd name="T15" fmla="*/ 8 h 11"/>
                      <a:gd name="T16" fmla="*/ 6 w 8"/>
                      <a:gd name="T17" fmla="*/ 4 h 11"/>
                      <a:gd name="T18" fmla="*/ 7 w 8"/>
                      <a:gd name="T19" fmla="*/ 5 h 11"/>
                      <a:gd name="T20" fmla="*/ 6 w 8"/>
                      <a:gd name="T21" fmla="*/ 9 h 11"/>
                      <a:gd name="T22" fmla="*/ 4 w 8"/>
                      <a:gd name="T23" fmla="*/ 9 h 11"/>
                      <a:gd name="T24" fmla="*/ 2 w 8"/>
                      <a:gd name="T25" fmla="*/ 5 h 11"/>
                      <a:gd name="T26" fmla="*/ 5 w 8"/>
                      <a:gd name="T27" fmla="*/ 1 h 11"/>
                      <a:gd name="T28" fmla="*/ 4 w 8"/>
                      <a:gd name="T29" fmla="*/ 0 h 11"/>
                      <a:gd name="T30" fmla="*/ 4 w 8"/>
                      <a:gd name="T31" fmla="*/ 0 h 11"/>
                      <a:gd name="T32" fmla="*/ 3 w 8"/>
                      <a:gd name="T33" fmla="*/ 0 h 11"/>
                      <a:gd name="T34" fmla="*/ 1 w 8"/>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1">
                        <a:moveTo>
                          <a:pt x="1" y="0"/>
                        </a:moveTo>
                        <a:cubicBezTo>
                          <a:pt x="1" y="0"/>
                          <a:pt x="1" y="1"/>
                          <a:pt x="1" y="1"/>
                        </a:cubicBezTo>
                        <a:cubicBezTo>
                          <a:pt x="0" y="2"/>
                          <a:pt x="0" y="3"/>
                          <a:pt x="0" y="4"/>
                        </a:cubicBezTo>
                        <a:cubicBezTo>
                          <a:pt x="0" y="7"/>
                          <a:pt x="3" y="10"/>
                          <a:pt x="5" y="11"/>
                        </a:cubicBezTo>
                        <a:cubicBezTo>
                          <a:pt x="6" y="11"/>
                          <a:pt x="6" y="11"/>
                          <a:pt x="7" y="11"/>
                        </a:cubicBezTo>
                        <a:cubicBezTo>
                          <a:pt x="8" y="11"/>
                          <a:pt x="8" y="11"/>
                          <a:pt x="8" y="10"/>
                        </a:cubicBezTo>
                        <a:cubicBezTo>
                          <a:pt x="8" y="10"/>
                          <a:pt x="8" y="10"/>
                          <a:pt x="8" y="9"/>
                        </a:cubicBezTo>
                        <a:cubicBezTo>
                          <a:pt x="8" y="9"/>
                          <a:pt x="8" y="9"/>
                          <a:pt x="8" y="8"/>
                        </a:cubicBezTo>
                        <a:cubicBezTo>
                          <a:pt x="7" y="7"/>
                          <a:pt x="7" y="5"/>
                          <a:pt x="6" y="4"/>
                        </a:cubicBezTo>
                        <a:cubicBezTo>
                          <a:pt x="6" y="4"/>
                          <a:pt x="6" y="5"/>
                          <a:pt x="7" y="5"/>
                        </a:cubicBezTo>
                        <a:cubicBezTo>
                          <a:pt x="8" y="8"/>
                          <a:pt x="7" y="9"/>
                          <a:pt x="6" y="9"/>
                        </a:cubicBezTo>
                        <a:cubicBezTo>
                          <a:pt x="6" y="9"/>
                          <a:pt x="5" y="9"/>
                          <a:pt x="4" y="9"/>
                        </a:cubicBezTo>
                        <a:cubicBezTo>
                          <a:pt x="4" y="9"/>
                          <a:pt x="2" y="7"/>
                          <a:pt x="2" y="5"/>
                        </a:cubicBezTo>
                        <a:cubicBezTo>
                          <a:pt x="2" y="2"/>
                          <a:pt x="5" y="2"/>
                          <a:pt x="5" y="1"/>
                        </a:cubicBezTo>
                        <a:cubicBezTo>
                          <a:pt x="5" y="1"/>
                          <a:pt x="4" y="1"/>
                          <a:pt x="4" y="0"/>
                        </a:cubicBezTo>
                        <a:cubicBezTo>
                          <a:pt x="4" y="0"/>
                          <a:pt x="4" y="0"/>
                          <a:pt x="4" y="0"/>
                        </a:cubicBezTo>
                        <a:cubicBezTo>
                          <a:pt x="4" y="0"/>
                          <a:pt x="3" y="0"/>
                          <a:pt x="3" y="0"/>
                        </a:cubicBezTo>
                        <a:cubicBezTo>
                          <a:pt x="2" y="0"/>
                          <a:pt x="2"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8" name="Freeform 7876">
                    <a:extLst>
                      <a:ext uri="{FF2B5EF4-FFF2-40B4-BE49-F238E27FC236}">
                        <a16:creationId xmlns:a16="http://schemas.microsoft.com/office/drawing/2014/main" xmlns="" id="{E194F118-460D-4A03-B0CD-640BB1672E7E}"/>
                      </a:ext>
                    </a:extLst>
                  </p:cNvPr>
                  <p:cNvSpPr>
                    <a:spLocks/>
                  </p:cNvSpPr>
                  <p:nvPr/>
                </p:nvSpPr>
                <p:spPr bwMode="auto">
                  <a:xfrm>
                    <a:off x="4198" y="2232"/>
                    <a:ext cx="7" cy="9"/>
                  </a:xfrm>
                  <a:custGeom>
                    <a:avLst/>
                    <a:gdLst>
                      <a:gd name="T0" fmla="*/ 1 w 9"/>
                      <a:gd name="T1" fmla="*/ 0 h 11"/>
                      <a:gd name="T2" fmla="*/ 0 w 9"/>
                      <a:gd name="T3" fmla="*/ 4 h 11"/>
                      <a:gd name="T4" fmla="*/ 7 w 9"/>
                      <a:gd name="T5" fmla="*/ 11 h 11"/>
                      <a:gd name="T6" fmla="*/ 9 w 9"/>
                      <a:gd name="T7" fmla="*/ 10 h 11"/>
                      <a:gd name="T8" fmla="*/ 9 w 9"/>
                      <a:gd name="T9" fmla="*/ 9 h 11"/>
                      <a:gd name="T10" fmla="*/ 9 w 9"/>
                      <a:gd name="T11" fmla="*/ 9 h 11"/>
                      <a:gd name="T12" fmla="*/ 8 w 9"/>
                      <a:gd name="T13" fmla="*/ 8 h 11"/>
                      <a:gd name="T14" fmla="*/ 8 w 9"/>
                      <a:gd name="T15" fmla="*/ 9 h 11"/>
                      <a:gd name="T16" fmla="*/ 8 w 9"/>
                      <a:gd name="T17" fmla="*/ 10 h 11"/>
                      <a:gd name="T18" fmla="*/ 7 w 9"/>
                      <a:gd name="T19" fmla="*/ 11 h 11"/>
                      <a:gd name="T20" fmla="*/ 5 w 9"/>
                      <a:gd name="T21" fmla="*/ 11 h 11"/>
                      <a:gd name="T22" fmla="*/ 0 w 9"/>
                      <a:gd name="T23" fmla="*/ 4 h 11"/>
                      <a:gd name="T24" fmla="*/ 1 w 9"/>
                      <a:gd name="T25" fmla="*/ 1 h 11"/>
                      <a:gd name="T26" fmla="*/ 1 w 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
                        <a:moveTo>
                          <a:pt x="1" y="0"/>
                        </a:moveTo>
                        <a:cubicBezTo>
                          <a:pt x="0" y="1"/>
                          <a:pt x="0" y="2"/>
                          <a:pt x="0" y="4"/>
                        </a:cubicBezTo>
                        <a:cubicBezTo>
                          <a:pt x="0" y="9"/>
                          <a:pt x="5" y="11"/>
                          <a:pt x="7" y="11"/>
                        </a:cubicBezTo>
                        <a:cubicBezTo>
                          <a:pt x="8" y="11"/>
                          <a:pt x="9" y="11"/>
                          <a:pt x="9" y="10"/>
                        </a:cubicBezTo>
                        <a:cubicBezTo>
                          <a:pt x="9" y="9"/>
                          <a:pt x="9" y="9"/>
                          <a:pt x="9" y="9"/>
                        </a:cubicBezTo>
                        <a:cubicBezTo>
                          <a:pt x="9" y="9"/>
                          <a:pt x="9" y="9"/>
                          <a:pt x="9" y="9"/>
                        </a:cubicBezTo>
                        <a:cubicBezTo>
                          <a:pt x="8" y="8"/>
                          <a:pt x="8" y="8"/>
                          <a:pt x="8" y="8"/>
                        </a:cubicBezTo>
                        <a:cubicBezTo>
                          <a:pt x="8" y="9"/>
                          <a:pt x="8" y="9"/>
                          <a:pt x="8" y="9"/>
                        </a:cubicBezTo>
                        <a:cubicBezTo>
                          <a:pt x="8" y="10"/>
                          <a:pt x="8" y="10"/>
                          <a:pt x="8" y="10"/>
                        </a:cubicBezTo>
                        <a:cubicBezTo>
                          <a:pt x="8" y="11"/>
                          <a:pt x="8" y="11"/>
                          <a:pt x="7" y="11"/>
                        </a:cubicBezTo>
                        <a:cubicBezTo>
                          <a:pt x="6" y="11"/>
                          <a:pt x="6" y="11"/>
                          <a:pt x="5" y="11"/>
                        </a:cubicBezTo>
                        <a:cubicBezTo>
                          <a:pt x="3" y="10"/>
                          <a:pt x="0" y="7"/>
                          <a:pt x="0" y="4"/>
                        </a:cubicBezTo>
                        <a:cubicBezTo>
                          <a:pt x="0" y="3"/>
                          <a:pt x="0" y="2"/>
                          <a:pt x="1" y="1"/>
                        </a:cubicBezTo>
                        <a:cubicBezTo>
                          <a:pt x="1" y="1"/>
                          <a:pt x="1" y="0"/>
                          <a:pt x="1"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9" name="Freeform 7877">
                    <a:extLst>
                      <a:ext uri="{FF2B5EF4-FFF2-40B4-BE49-F238E27FC236}">
                        <a16:creationId xmlns:a16="http://schemas.microsoft.com/office/drawing/2014/main" xmlns="" id="{5FE3597A-8716-497E-8B6E-19F6F1680BDA}"/>
                      </a:ext>
                    </a:extLst>
                  </p:cNvPr>
                  <p:cNvSpPr>
                    <a:spLocks/>
                  </p:cNvSpPr>
                  <p:nvPr/>
                </p:nvSpPr>
                <p:spPr bwMode="auto">
                  <a:xfrm>
                    <a:off x="4200" y="2235"/>
                    <a:ext cx="3" cy="4"/>
                  </a:xfrm>
                  <a:custGeom>
                    <a:avLst/>
                    <a:gdLst>
                      <a:gd name="T0" fmla="*/ 2 w 4"/>
                      <a:gd name="T1" fmla="*/ 5 h 6"/>
                      <a:gd name="T2" fmla="*/ 1 w 4"/>
                      <a:gd name="T3" fmla="*/ 3 h 6"/>
                      <a:gd name="T4" fmla="*/ 3 w 4"/>
                      <a:gd name="T5" fmla="*/ 2 h 6"/>
                      <a:gd name="T6" fmla="*/ 2 w 4"/>
                      <a:gd name="T7" fmla="*/ 5 h 6"/>
                    </a:gdLst>
                    <a:ahLst/>
                    <a:cxnLst>
                      <a:cxn ang="0">
                        <a:pos x="T0" y="T1"/>
                      </a:cxn>
                      <a:cxn ang="0">
                        <a:pos x="T2" y="T3"/>
                      </a:cxn>
                      <a:cxn ang="0">
                        <a:pos x="T4" y="T5"/>
                      </a:cxn>
                      <a:cxn ang="0">
                        <a:pos x="T6" y="T7"/>
                      </a:cxn>
                    </a:cxnLst>
                    <a:rect l="0" t="0" r="r" b="b"/>
                    <a:pathLst>
                      <a:path w="4" h="6">
                        <a:moveTo>
                          <a:pt x="2" y="5"/>
                        </a:moveTo>
                        <a:cubicBezTo>
                          <a:pt x="2" y="5"/>
                          <a:pt x="0" y="5"/>
                          <a:pt x="1" y="3"/>
                        </a:cubicBezTo>
                        <a:cubicBezTo>
                          <a:pt x="1" y="0"/>
                          <a:pt x="2" y="1"/>
                          <a:pt x="3" y="2"/>
                        </a:cubicBezTo>
                        <a:cubicBezTo>
                          <a:pt x="3" y="3"/>
                          <a:pt x="4" y="6"/>
                          <a:pt x="2" y="5"/>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0" name="Freeform 7878">
                    <a:extLst>
                      <a:ext uri="{FF2B5EF4-FFF2-40B4-BE49-F238E27FC236}">
                        <a16:creationId xmlns:a16="http://schemas.microsoft.com/office/drawing/2014/main" xmlns="" id="{A4D90B41-83E3-4244-A0F8-84F1FDC1FA58}"/>
                      </a:ext>
                    </a:extLst>
                  </p:cNvPr>
                  <p:cNvSpPr>
                    <a:spLocks/>
                  </p:cNvSpPr>
                  <p:nvPr/>
                </p:nvSpPr>
                <p:spPr bwMode="auto">
                  <a:xfrm>
                    <a:off x="4215" y="2223"/>
                    <a:ext cx="12" cy="13"/>
                  </a:xfrm>
                  <a:custGeom>
                    <a:avLst/>
                    <a:gdLst>
                      <a:gd name="T0" fmla="*/ 12 w 17"/>
                      <a:gd name="T1" fmla="*/ 15 h 17"/>
                      <a:gd name="T2" fmla="*/ 13 w 17"/>
                      <a:gd name="T3" fmla="*/ 5 h 17"/>
                      <a:gd name="T4" fmla="*/ 3 w 17"/>
                      <a:gd name="T5" fmla="*/ 7 h 17"/>
                      <a:gd name="T6" fmla="*/ 7 w 17"/>
                      <a:gd name="T7" fmla="*/ 13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2" y="15"/>
                          <a:pt x="17" y="10"/>
                          <a:pt x="13" y="5"/>
                        </a:cubicBezTo>
                        <a:cubicBezTo>
                          <a:pt x="10" y="0"/>
                          <a:pt x="0" y="4"/>
                          <a:pt x="3" y="7"/>
                        </a:cubicBezTo>
                        <a:cubicBezTo>
                          <a:pt x="6" y="10"/>
                          <a:pt x="7" y="9"/>
                          <a:pt x="7" y="13"/>
                        </a:cubicBezTo>
                        <a:cubicBezTo>
                          <a:pt x="7" y="16"/>
                          <a:pt x="10" y="17"/>
                          <a:pt x="12" y="1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1" name="Freeform 7879">
                    <a:extLst>
                      <a:ext uri="{FF2B5EF4-FFF2-40B4-BE49-F238E27FC236}">
                        <a16:creationId xmlns:a16="http://schemas.microsoft.com/office/drawing/2014/main" xmlns="" id="{FADD61B0-31F6-4D98-ACBB-5AA58A16AAAD}"/>
                      </a:ext>
                    </a:extLst>
                  </p:cNvPr>
                  <p:cNvSpPr>
                    <a:spLocks noEditPoints="1"/>
                  </p:cNvSpPr>
                  <p:nvPr/>
                </p:nvSpPr>
                <p:spPr bwMode="auto">
                  <a:xfrm>
                    <a:off x="4216" y="2225"/>
                    <a:ext cx="10" cy="11"/>
                  </a:xfrm>
                  <a:custGeom>
                    <a:avLst/>
                    <a:gdLst>
                      <a:gd name="T0" fmla="*/ 0 w 14"/>
                      <a:gd name="T1" fmla="*/ 4 h 15"/>
                      <a:gd name="T2" fmla="*/ 4 w 14"/>
                      <a:gd name="T3" fmla="*/ 1 h 15"/>
                      <a:gd name="T4" fmla="*/ 12 w 14"/>
                      <a:gd name="T5" fmla="*/ 3 h 15"/>
                      <a:gd name="T6" fmla="*/ 13 w 14"/>
                      <a:gd name="T7" fmla="*/ 6 h 15"/>
                      <a:gd name="T8" fmla="*/ 10 w 14"/>
                      <a:gd name="T9" fmla="*/ 13 h 15"/>
                      <a:gd name="T10" fmla="*/ 8 w 14"/>
                      <a:gd name="T11" fmla="*/ 14 h 15"/>
                      <a:gd name="T12" fmla="*/ 5 w 14"/>
                      <a:gd name="T13" fmla="*/ 12 h 15"/>
                      <a:gd name="T14" fmla="*/ 5 w 14"/>
                      <a:gd name="T15" fmla="*/ 11 h 15"/>
                      <a:gd name="T16" fmla="*/ 4 w 14"/>
                      <a:gd name="T17" fmla="*/ 9 h 15"/>
                      <a:gd name="T18" fmla="*/ 1 w 14"/>
                      <a:gd name="T19" fmla="*/ 5 h 15"/>
                      <a:gd name="T20" fmla="*/ 0 w 14"/>
                      <a:gd name="T21" fmla="*/ 4 h 15"/>
                      <a:gd name="T22" fmla="*/ 11 w 14"/>
                      <a:gd name="T23" fmla="*/ 3 h 15"/>
                      <a:gd name="T24" fmla="*/ 4 w 14"/>
                      <a:gd name="T25" fmla="*/ 1 h 15"/>
                      <a:gd name="T26" fmla="*/ 1 w 14"/>
                      <a:gd name="T27" fmla="*/ 4 h 15"/>
                      <a:gd name="T28" fmla="*/ 1 w 14"/>
                      <a:gd name="T29" fmla="*/ 5 h 15"/>
                      <a:gd name="T30" fmla="*/ 5 w 14"/>
                      <a:gd name="T31" fmla="*/ 9 h 15"/>
                      <a:gd name="T32" fmla="*/ 5 w 14"/>
                      <a:gd name="T33" fmla="*/ 11 h 15"/>
                      <a:gd name="T34" fmla="*/ 5 w 14"/>
                      <a:gd name="T35" fmla="*/ 12 h 15"/>
                      <a:gd name="T36" fmla="*/ 8 w 14"/>
                      <a:gd name="T37" fmla="*/ 14 h 15"/>
                      <a:gd name="T38" fmla="*/ 10 w 14"/>
                      <a:gd name="T39" fmla="*/ 13 h 15"/>
                      <a:gd name="T40" fmla="*/ 10 w 14"/>
                      <a:gd name="T41" fmla="*/ 13 h 15"/>
                      <a:gd name="T42" fmla="*/ 10 w 14"/>
                      <a:gd name="T43" fmla="*/ 13 h 15"/>
                      <a:gd name="T44" fmla="*/ 11 w 14"/>
                      <a:gd name="T45" fmla="*/ 11 h 15"/>
                      <a:gd name="T46" fmla="*/ 12 w 14"/>
                      <a:gd name="T47" fmla="*/ 6 h 15"/>
                      <a:gd name="T48" fmla="*/ 11 w 14"/>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0" y="4"/>
                        </a:moveTo>
                        <a:cubicBezTo>
                          <a:pt x="0" y="3"/>
                          <a:pt x="2" y="1"/>
                          <a:pt x="4" y="1"/>
                        </a:cubicBezTo>
                        <a:cubicBezTo>
                          <a:pt x="6" y="0"/>
                          <a:pt x="10" y="0"/>
                          <a:pt x="12" y="3"/>
                        </a:cubicBezTo>
                        <a:cubicBezTo>
                          <a:pt x="12" y="4"/>
                          <a:pt x="13" y="5"/>
                          <a:pt x="13" y="6"/>
                        </a:cubicBezTo>
                        <a:cubicBezTo>
                          <a:pt x="14" y="10"/>
                          <a:pt x="10" y="13"/>
                          <a:pt x="10" y="13"/>
                        </a:cubicBezTo>
                        <a:cubicBezTo>
                          <a:pt x="10" y="14"/>
                          <a:pt x="9" y="14"/>
                          <a:pt x="8" y="14"/>
                        </a:cubicBezTo>
                        <a:cubicBezTo>
                          <a:pt x="7" y="15"/>
                          <a:pt x="5" y="14"/>
                          <a:pt x="5" y="12"/>
                        </a:cubicBezTo>
                        <a:cubicBezTo>
                          <a:pt x="5" y="12"/>
                          <a:pt x="5" y="11"/>
                          <a:pt x="5" y="11"/>
                        </a:cubicBezTo>
                        <a:cubicBezTo>
                          <a:pt x="5" y="10"/>
                          <a:pt x="5" y="9"/>
                          <a:pt x="4" y="9"/>
                        </a:cubicBezTo>
                        <a:cubicBezTo>
                          <a:pt x="4" y="7"/>
                          <a:pt x="3" y="7"/>
                          <a:pt x="1" y="5"/>
                        </a:cubicBezTo>
                        <a:cubicBezTo>
                          <a:pt x="0" y="4"/>
                          <a:pt x="0" y="4"/>
                          <a:pt x="0" y="4"/>
                        </a:cubicBezTo>
                        <a:close/>
                        <a:moveTo>
                          <a:pt x="11" y="3"/>
                        </a:moveTo>
                        <a:cubicBezTo>
                          <a:pt x="9" y="1"/>
                          <a:pt x="6" y="1"/>
                          <a:pt x="4" y="1"/>
                        </a:cubicBezTo>
                        <a:cubicBezTo>
                          <a:pt x="2" y="2"/>
                          <a:pt x="1" y="3"/>
                          <a:pt x="1" y="4"/>
                        </a:cubicBezTo>
                        <a:cubicBezTo>
                          <a:pt x="1" y="5"/>
                          <a:pt x="1" y="5"/>
                          <a:pt x="1" y="5"/>
                        </a:cubicBezTo>
                        <a:cubicBezTo>
                          <a:pt x="3" y="7"/>
                          <a:pt x="5" y="7"/>
                          <a:pt x="5" y="9"/>
                        </a:cubicBezTo>
                        <a:cubicBezTo>
                          <a:pt x="5" y="9"/>
                          <a:pt x="5" y="10"/>
                          <a:pt x="5" y="11"/>
                        </a:cubicBezTo>
                        <a:cubicBezTo>
                          <a:pt x="5" y="11"/>
                          <a:pt x="5" y="11"/>
                          <a:pt x="5" y="12"/>
                        </a:cubicBezTo>
                        <a:cubicBezTo>
                          <a:pt x="6" y="14"/>
                          <a:pt x="7" y="14"/>
                          <a:pt x="8" y="14"/>
                        </a:cubicBezTo>
                        <a:cubicBezTo>
                          <a:pt x="9" y="14"/>
                          <a:pt x="9" y="13"/>
                          <a:pt x="10" y="13"/>
                        </a:cubicBezTo>
                        <a:cubicBezTo>
                          <a:pt x="10" y="13"/>
                          <a:pt x="10" y="13"/>
                          <a:pt x="10" y="13"/>
                        </a:cubicBezTo>
                        <a:cubicBezTo>
                          <a:pt x="10" y="13"/>
                          <a:pt x="10" y="13"/>
                          <a:pt x="10" y="13"/>
                        </a:cubicBezTo>
                        <a:cubicBezTo>
                          <a:pt x="10" y="13"/>
                          <a:pt x="10" y="12"/>
                          <a:pt x="11" y="11"/>
                        </a:cubicBezTo>
                        <a:cubicBezTo>
                          <a:pt x="12" y="10"/>
                          <a:pt x="13" y="8"/>
                          <a:pt x="12" y="6"/>
                        </a:cubicBezTo>
                        <a:cubicBezTo>
                          <a:pt x="12" y="5"/>
                          <a:pt x="12" y="4"/>
                          <a:pt x="11"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2" name="Freeform 7880">
                    <a:extLst>
                      <a:ext uri="{FF2B5EF4-FFF2-40B4-BE49-F238E27FC236}">
                        <a16:creationId xmlns:a16="http://schemas.microsoft.com/office/drawing/2014/main" xmlns="" id="{FA22C64D-F16F-41CD-A529-BC98F8AACFAF}"/>
                      </a:ext>
                    </a:extLst>
                  </p:cNvPr>
                  <p:cNvSpPr>
                    <a:spLocks/>
                  </p:cNvSpPr>
                  <p:nvPr/>
                </p:nvSpPr>
                <p:spPr bwMode="auto">
                  <a:xfrm>
                    <a:off x="4220" y="2226"/>
                    <a:ext cx="6" cy="9"/>
                  </a:xfrm>
                  <a:custGeom>
                    <a:avLst/>
                    <a:gdLst>
                      <a:gd name="T0" fmla="*/ 3 w 8"/>
                      <a:gd name="T1" fmla="*/ 0 h 13"/>
                      <a:gd name="T2" fmla="*/ 3 w 8"/>
                      <a:gd name="T3" fmla="*/ 2 h 13"/>
                      <a:gd name="T4" fmla="*/ 4 w 8"/>
                      <a:gd name="T5" fmla="*/ 3 h 13"/>
                      <a:gd name="T6" fmla="*/ 4 w 8"/>
                      <a:gd name="T7" fmla="*/ 8 h 13"/>
                      <a:gd name="T8" fmla="*/ 4 w 8"/>
                      <a:gd name="T9" fmla="*/ 8 h 13"/>
                      <a:gd name="T10" fmla="*/ 4 w 8"/>
                      <a:gd name="T11" fmla="*/ 8 h 13"/>
                      <a:gd name="T12" fmla="*/ 5 w 8"/>
                      <a:gd name="T13" fmla="*/ 8 h 13"/>
                      <a:gd name="T14" fmla="*/ 5 w 8"/>
                      <a:gd name="T15" fmla="*/ 8 h 13"/>
                      <a:gd name="T16" fmla="*/ 4 w 8"/>
                      <a:gd name="T17" fmla="*/ 10 h 13"/>
                      <a:gd name="T18" fmla="*/ 2 w 8"/>
                      <a:gd name="T19" fmla="*/ 11 h 13"/>
                      <a:gd name="T20" fmla="*/ 1 w 8"/>
                      <a:gd name="T21" fmla="*/ 11 h 13"/>
                      <a:gd name="T22" fmla="*/ 0 w 8"/>
                      <a:gd name="T23" fmla="*/ 6 h 13"/>
                      <a:gd name="T24" fmla="*/ 0 w 8"/>
                      <a:gd name="T25" fmla="*/ 8 h 13"/>
                      <a:gd name="T26" fmla="*/ 1 w 8"/>
                      <a:gd name="T27" fmla="*/ 10 h 13"/>
                      <a:gd name="T28" fmla="*/ 1 w 8"/>
                      <a:gd name="T29" fmla="*/ 11 h 13"/>
                      <a:gd name="T30" fmla="*/ 1 w 8"/>
                      <a:gd name="T31" fmla="*/ 12 h 13"/>
                      <a:gd name="T32" fmla="*/ 3 w 8"/>
                      <a:gd name="T33" fmla="*/ 13 h 13"/>
                      <a:gd name="T34" fmla="*/ 3 w 8"/>
                      <a:gd name="T35" fmla="*/ 13 h 13"/>
                      <a:gd name="T36" fmla="*/ 5 w 8"/>
                      <a:gd name="T37" fmla="*/ 12 h 13"/>
                      <a:gd name="T38" fmla="*/ 5 w 8"/>
                      <a:gd name="T39" fmla="*/ 12 h 13"/>
                      <a:gd name="T40" fmla="*/ 5 w 8"/>
                      <a:gd name="T41" fmla="*/ 12 h 13"/>
                      <a:gd name="T42" fmla="*/ 6 w 8"/>
                      <a:gd name="T43" fmla="*/ 10 h 13"/>
                      <a:gd name="T44" fmla="*/ 7 w 8"/>
                      <a:gd name="T45" fmla="*/ 5 h 13"/>
                      <a:gd name="T46" fmla="*/ 6 w 8"/>
                      <a:gd name="T47" fmla="*/ 2 h 13"/>
                      <a:gd name="T48" fmla="*/ 3 w 8"/>
                      <a:gd name="T4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3">
                        <a:moveTo>
                          <a:pt x="3" y="0"/>
                        </a:moveTo>
                        <a:cubicBezTo>
                          <a:pt x="3" y="1"/>
                          <a:pt x="3" y="1"/>
                          <a:pt x="3" y="2"/>
                        </a:cubicBezTo>
                        <a:cubicBezTo>
                          <a:pt x="4" y="2"/>
                          <a:pt x="4" y="3"/>
                          <a:pt x="4" y="3"/>
                        </a:cubicBezTo>
                        <a:cubicBezTo>
                          <a:pt x="5" y="5"/>
                          <a:pt x="3" y="7"/>
                          <a:pt x="4" y="8"/>
                        </a:cubicBezTo>
                        <a:cubicBezTo>
                          <a:pt x="4" y="8"/>
                          <a:pt x="4" y="8"/>
                          <a:pt x="4" y="8"/>
                        </a:cubicBezTo>
                        <a:cubicBezTo>
                          <a:pt x="4" y="8"/>
                          <a:pt x="4" y="8"/>
                          <a:pt x="4" y="8"/>
                        </a:cubicBezTo>
                        <a:cubicBezTo>
                          <a:pt x="5" y="8"/>
                          <a:pt x="5" y="8"/>
                          <a:pt x="5" y="8"/>
                        </a:cubicBezTo>
                        <a:cubicBezTo>
                          <a:pt x="5" y="8"/>
                          <a:pt x="5" y="8"/>
                          <a:pt x="5" y="8"/>
                        </a:cubicBezTo>
                        <a:cubicBezTo>
                          <a:pt x="5" y="10"/>
                          <a:pt x="5" y="10"/>
                          <a:pt x="4" y="10"/>
                        </a:cubicBezTo>
                        <a:cubicBezTo>
                          <a:pt x="4" y="10"/>
                          <a:pt x="3" y="11"/>
                          <a:pt x="2" y="11"/>
                        </a:cubicBezTo>
                        <a:cubicBezTo>
                          <a:pt x="2" y="11"/>
                          <a:pt x="2" y="11"/>
                          <a:pt x="1" y="11"/>
                        </a:cubicBezTo>
                        <a:cubicBezTo>
                          <a:pt x="1" y="9"/>
                          <a:pt x="2" y="7"/>
                          <a:pt x="0" y="6"/>
                        </a:cubicBezTo>
                        <a:cubicBezTo>
                          <a:pt x="0" y="7"/>
                          <a:pt x="0" y="7"/>
                          <a:pt x="0" y="8"/>
                        </a:cubicBezTo>
                        <a:cubicBezTo>
                          <a:pt x="0" y="9"/>
                          <a:pt x="0" y="9"/>
                          <a:pt x="1" y="10"/>
                        </a:cubicBezTo>
                        <a:cubicBezTo>
                          <a:pt x="1" y="10"/>
                          <a:pt x="1" y="11"/>
                          <a:pt x="1" y="11"/>
                        </a:cubicBezTo>
                        <a:cubicBezTo>
                          <a:pt x="1" y="12"/>
                          <a:pt x="1" y="12"/>
                          <a:pt x="1" y="12"/>
                        </a:cubicBezTo>
                        <a:cubicBezTo>
                          <a:pt x="2" y="13"/>
                          <a:pt x="2" y="13"/>
                          <a:pt x="3" y="13"/>
                        </a:cubicBezTo>
                        <a:cubicBezTo>
                          <a:pt x="3" y="13"/>
                          <a:pt x="3" y="13"/>
                          <a:pt x="3" y="13"/>
                        </a:cubicBezTo>
                        <a:cubicBezTo>
                          <a:pt x="4" y="13"/>
                          <a:pt x="4" y="12"/>
                          <a:pt x="5" y="12"/>
                        </a:cubicBezTo>
                        <a:cubicBezTo>
                          <a:pt x="5" y="12"/>
                          <a:pt x="5" y="12"/>
                          <a:pt x="5" y="12"/>
                        </a:cubicBezTo>
                        <a:cubicBezTo>
                          <a:pt x="5" y="12"/>
                          <a:pt x="5" y="12"/>
                          <a:pt x="5" y="12"/>
                        </a:cubicBezTo>
                        <a:cubicBezTo>
                          <a:pt x="5" y="12"/>
                          <a:pt x="5" y="11"/>
                          <a:pt x="6" y="10"/>
                        </a:cubicBezTo>
                        <a:cubicBezTo>
                          <a:pt x="7" y="9"/>
                          <a:pt x="8" y="7"/>
                          <a:pt x="7" y="5"/>
                        </a:cubicBezTo>
                        <a:cubicBezTo>
                          <a:pt x="7" y="4"/>
                          <a:pt x="7" y="3"/>
                          <a:pt x="6" y="2"/>
                        </a:cubicBezTo>
                        <a:cubicBezTo>
                          <a:pt x="5" y="1"/>
                          <a:pt x="4" y="1"/>
                          <a:pt x="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3" name="Freeform 7881">
                    <a:extLst>
                      <a:ext uri="{FF2B5EF4-FFF2-40B4-BE49-F238E27FC236}">
                        <a16:creationId xmlns:a16="http://schemas.microsoft.com/office/drawing/2014/main" xmlns="" id="{5CCD4E30-CBAC-4638-91FE-055A2E6E6A01}"/>
                      </a:ext>
                    </a:extLst>
                  </p:cNvPr>
                  <p:cNvSpPr>
                    <a:spLocks noEditPoints="1"/>
                  </p:cNvSpPr>
                  <p:nvPr/>
                </p:nvSpPr>
                <p:spPr bwMode="auto">
                  <a:xfrm>
                    <a:off x="4221" y="2226"/>
                    <a:ext cx="6" cy="9"/>
                  </a:xfrm>
                  <a:custGeom>
                    <a:avLst/>
                    <a:gdLst>
                      <a:gd name="T0" fmla="*/ 4 w 9"/>
                      <a:gd name="T1" fmla="*/ 12 h 13"/>
                      <a:gd name="T2" fmla="*/ 2 w 9"/>
                      <a:gd name="T3" fmla="*/ 13 h 13"/>
                      <a:gd name="T4" fmla="*/ 2 w 9"/>
                      <a:gd name="T5" fmla="*/ 13 h 13"/>
                      <a:gd name="T6" fmla="*/ 0 w 9"/>
                      <a:gd name="T7" fmla="*/ 12 h 13"/>
                      <a:gd name="T8" fmla="*/ 0 w 9"/>
                      <a:gd name="T9" fmla="*/ 13 h 13"/>
                      <a:gd name="T10" fmla="*/ 2 w 9"/>
                      <a:gd name="T11" fmla="*/ 13 h 13"/>
                      <a:gd name="T12" fmla="*/ 4 w 9"/>
                      <a:gd name="T13" fmla="*/ 12 h 13"/>
                      <a:gd name="T14" fmla="*/ 2 w 9"/>
                      <a:gd name="T15" fmla="*/ 0 h 13"/>
                      <a:gd name="T16" fmla="*/ 2 w 9"/>
                      <a:gd name="T17" fmla="*/ 0 h 13"/>
                      <a:gd name="T18" fmla="*/ 2 w 9"/>
                      <a:gd name="T19" fmla="*/ 0 h 13"/>
                      <a:gd name="T20" fmla="*/ 5 w 9"/>
                      <a:gd name="T21" fmla="*/ 2 h 13"/>
                      <a:gd name="T22" fmla="*/ 6 w 9"/>
                      <a:gd name="T23" fmla="*/ 5 h 13"/>
                      <a:gd name="T24" fmla="*/ 5 w 9"/>
                      <a:gd name="T25" fmla="*/ 10 h 13"/>
                      <a:gd name="T26" fmla="*/ 4 w 9"/>
                      <a:gd name="T27" fmla="*/ 12 h 13"/>
                      <a:gd name="T28" fmla="*/ 4 w 9"/>
                      <a:gd name="T29" fmla="*/ 12 h 13"/>
                      <a:gd name="T30" fmla="*/ 5 w 9"/>
                      <a:gd name="T31" fmla="*/ 2 h 13"/>
                      <a:gd name="T32" fmla="*/ 2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12"/>
                        </a:moveTo>
                        <a:cubicBezTo>
                          <a:pt x="3" y="12"/>
                          <a:pt x="3" y="13"/>
                          <a:pt x="2" y="13"/>
                        </a:cubicBezTo>
                        <a:cubicBezTo>
                          <a:pt x="2" y="13"/>
                          <a:pt x="2" y="13"/>
                          <a:pt x="2" y="13"/>
                        </a:cubicBezTo>
                        <a:cubicBezTo>
                          <a:pt x="1" y="13"/>
                          <a:pt x="1" y="13"/>
                          <a:pt x="0" y="12"/>
                        </a:cubicBezTo>
                        <a:cubicBezTo>
                          <a:pt x="0" y="13"/>
                          <a:pt x="0" y="13"/>
                          <a:pt x="0" y="13"/>
                        </a:cubicBezTo>
                        <a:cubicBezTo>
                          <a:pt x="1" y="13"/>
                          <a:pt x="1" y="13"/>
                          <a:pt x="2" y="13"/>
                        </a:cubicBezTo>
                        <a:cubicBezTo>
                          <a:pt x="2" y="13"/>
                          <a:pt x="3" y="13"/>
                          <a:pt x="4" y="12"/>
                        </a:cubicBezTo>
                        <a:close/>
                        <a:moveTo>
                          <a:pt x="2" y="0"/>
                        </a:moveTo>
                        <a:cubicBezTo>
                          <a:pt x="2" y="0"/>
                          <a:pt x="2" y="0"/>
                          <a:pt x="2" y="0"/>
                        </a:cubicBezTo>
                        <a:cubicBezTo>
                          <a:pt x="2" y="0"/>
                          <a:pt x="2" y="0"/>
                          <a:pt x="2" y="0"/>
                        </a:cubicBezTo>
                        <a:cubicBezTo>
                          <a:pt x="3" y="1"/>
                          <a:pt x="4" y="1"/>
                          <a:pt x="5" y="2"/>
                        </a:cubicBezTo>
                        <a:cubicBezTo>
                          <a:pt x="6" y="3"/>
                          <a:pt x="6" y="4"/>
                          <a:pt x="6" y="5"/>
                        </a:cubicBezTo>
                        <a:cubicBezTo>
                          <a:pt x="7" y="7"/>
                          <a:pt x="6" y="9"/>
                          <a:pt x="5" y="10"/>
                        </a:cubicBezTo>
                        <a:cubicBezTo>
                          <a:pt x="4" y="11"/>
                          <a:pt x="4" y="12"/>
                          <a:pt x="4" y="12"/>
                        </a:cubicBezTo>
                        <a:cubicBezTo>
                          <a:pt x="4" y="12"/>
                          <a:pt x="4" y="12"/>
                          <a:pt x="4" y="12"/>
                        </a:cubicBezTo>
                        <a:cubicBezTo>
                          <a:pt x="4" y="12"/>
                          <a:pt x="9" y="7"/>
                          <a:pt x="5" y="2"/>
                        </a:cubicBezTo>
                        <a:cubicBezTo>
                          <a:pt x="4" y="1"/>
                          <a:pt x="3"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4" name="Freeform 7882">
                    <a:extLst>
                      <a:ext uri="{FF2B5EF4-FFF2-40B4-BE49-F238E27FC236}">
                        <a16:creationId xmlns:a16="http://schemas.microsoft.com/office/drawing/2014/main" xmlns="" id="{0BFC82FA-571E-4FE6-B66E-57C97214FBFD}"/>
                      </a:ext>
                    </a:extLst>
                  </p:cNvPr>
                  <p:cNvSpPr>
                    <a:spLocks/>
                  </p:cNvSpPr>
                  <p:nvPr/>
                </p:nvSpPr>
                <p:spPr bwMode="auto">
                  <a:xfrm>
                    <a:off x="4218" y="2226"/>
                    <a:ext cx="4" cy="4"/>
                  </a:xfrm>
                  <a:custGeom>
                    <a:avLst/>
                    <a:gdLst>
                      <a:gd name="T0" fmla="*/ 2 w 5"/>
                      <a:gd name="T1" fmla="*/ 2 h 5"/>
                      <a:gd name="T2" fmla="*/ 4 w 5"/>
                      <a:gd name="T3" fmla="*/ 3 h 5"/>
                      <a:gd name="T4" fmla="*/ 3 w 5"/>
                      <a:gd name="T5" fmla="*/ 4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3" y="0"/>
                          <a:pt x="4" y="3"/>
                        </a:cubicBezTo>
                        <a:cubicBezTo>
                          <a:pt x="5" y="5"/>
                          <a:pt x="4" y="5"/>
                          <a:pt x="3" y="4"/>
                        </a:cubicBezTo>
                        <a:cubicBezTo>
                          <a:pt x="2" y="4"/>
                          <a:pt x="0" y="2"/>
                          <a:pt x="2"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5" name="Freeform 7883">
                    <a:extLst>
                      <a:ext uri="{FF2B5EF4-FFF2-40B4-BE49-F238E27FC236}">
                        <a16:creationId xmlns:a16="http://schemas.microsoft.com/office/drawing/2014/main" xmlns="" id="{0B4A5F41-F427-4BDA-9295-F059EF6CAFBD}"/>
                      </a:ext>
                    </a:extLst>
                  </p:cNvPr>
                  <p:cNvSpPr>
                    <a:spLocks/>
                  </p:cNvSpPr>
                  <p:nvPr/>
                </p:nvSpPr>
                <p:spPr bwMode="auto">
                  <a:xfrm>
                    <a:off x="4209" y="2226"/>
                    <a:ext cx="8" cy="13"/>
                  </a:xfrm>
                  <a:custGeom>
                    <a:avLst/>
                    <a:gdLst>
                      <a:gd name="T0" fmla="*/ 7 w 11"/>
                      <a:gd name="T1" fmla="*/ 17 h 18"/>
                      <a:gd name="T2" fmla="*/ 0 w 11"/>
                      <a:gd name="T3" fmla="*/ 11 h 18"/>
                      <a:gd name="T4" fmla="*/ 8 w 11"/>
                      <a:gd name="T5" fmla="*/ 4 h 18"/>
                      <a:gd name="T6" fmla="*/ 9 w 11"/>
                      <a:gd name="T7" fmla="*/ 12 h 18"/>
                      <a:gd name="T8" fmla="*/ 7 w 11"/>
                      <a:gd name="T9" fmla="*/ 17 h 18"/>
                    </a:gdLst>
                    <a:ahLst/>
                    <a:cxnLst>
                      <a:cxn ang="0">
                        <a:pos x="T0" y="T1"/>
                      </a:cxn>
                      <a:cxn ang="0">
                        <a:pos x="T2" y="T3"/>
                      </a:cxn>
                      <a:cxn ang="0">
                        <a:pos x="T4" y="T5"/>
                      </a:cxn>
                      <a:cxn ang="0">
                        <a:pos x="T6" y="T7"/>
                      </a:cxn>
                      <a:cxn ang="0">
                        <a:pos x="T8" y="T9"/>
                      </a:cxn>
                    </a:cxnLst>
                    <a:rect l="0" t="0" r="r" b="b"/>
                    <a:pathLst>
                      <a:path w="11" h="18">
                        <a:moveTo>
                          <a:pt x="7" y="17"/>
                        </a:moveTo>
                        <a:cubicBezTo>
                          <a:pt x="7" y="17"/>
                          <a:pt x="0" y="18"/>
                          <a:pt x="0" y="11"/>
                        </a:cubicBezTo>
                        <a:cubicBezTo>
                          <a:pt x="0" y="4"/>
                          <a:pt x="9" y="0"/>
                          <a:pt x="8" y="4"/>
                        </a:cubicBezTo>
                        <a:cubicBezTo>
                          <a:pt x="8" y="9"/>
                          <a:pt x="7" y="9"/>
                          <a:pt x="9" y="12"/>
                        </a:cubicBezTo>
                        <a:cubicBezTo>
                          <a:pt x="11" y="15"/>
                          <a:pt x="9" y="18"/>
                          <a:pt x="7" y="1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6" name="Freeform 7884">
                    <a:extLst>
                      <a:ext uri="{FF2B5EF4-FFF2-40B4-BE49-F238E27FC236}">
                        <a16:creationId xmlns:a16="http://schemas.microsoft.com/office/drawing/2014/main" xmlns="" id="{8AB6DE6C-D793-4792-B4C4-E82ACF915648}"/>
                      </a:ext>
                    </a:extLst>
                  </p:cNvPr>
                  <p:cNvSpPr>
                    <a:spLocks noEditPoints="1"/>
                  </p:cNvSpPr>
                  <p:nvPr/>
                </p:nvSpPr>
                <p:spPr bwMode="auto">
                  <a:xfrm>
                    <a:off x="4208" y="2227"/>
                    <a:ext cx="9" cy="12"/>
                  </a:xfrm>
                  <a:custGeom>
                    <a:avLst/>
                    <a:gdLst>
                      <a:gd name="T0" fmla="*/ 9 w 12"/>
                      <a:gd name="T1" fmla="*/ 1 h 16"/>
                      <a:gd name="T2" fmla="*/ 9 w 12"/>
                      <a:gd name="T3" fmla="*/ 1 h 16"/>
                      <a:gd name="T4" fmla="*/ 10 w 12"/>
                      <a:gd name="T5" fmla="*/ 2 h 16"/>
                      <a:gd name="T6" fmla="*/ 9 w 12"/>
                      <a:gd name="T7" fmla="*/ 8 h 16"/>
                      <a:gd name="T8" fmla="*/ 10 w 12"/>
                      <a:gd name="T9" fmla="*/ 10 h 16"/>
                      <a:gd name="T10" fmla="*/ 11 w 12"/>
                      <a:gd name="T11" fmla="*/ 11 h 16"/>
                      <a:gd name="T12" fmla="*/ 10 w 12"/>
                      <a:gd name="T13" fmla="*/ 15 h 16"/>
                      <a:gd name="T14" fmla="*/ 8 w 12"/>
                      <a:gd name="T15" fmla="*/ 16 h 16"/>
                      <a:gd name="T16" fmla="*/ 1 w 12"/>
                      <a:gd name="T17" fmla="*/ 12 h 16"/>
                      <a:gd name="T18" fmla="*/ 1 w 12"/>
                      <a:gd name="T19" fmla="*/ 9 h 16"/>
                      <a:gd name="T20" fmla="*/ 5 w 12"/>
                      <a:gd name="T21" fmla="*/ 1 h 16"/>
                      <a:gd name="T22" fmla="*/ 9 w 12"/>
                      <a:gd name="T23" fmla="*/ 1 h 16"/>
                      <a:gd name="T24" fmla="*/ 1 w 12"/>
                      <a:gd name="T25" fmla="*/ 9 h 16"/>
                      <a:gd name="T26" fmla="*/ 2 w 12"/>
                      <a:gd name="T27" fmla="*/ 12 h 16"/>
                      <a:gd name="T28" fmla="*/ 5 w 12"/>
                      <a:gd name="T29" fmla="*/ 15 h 16"/>
                      <a:gd name="T30" fmla="*/ 8 w 12"/>
                      <a:gd name="T31" fmla="*/ 15 h 16"/>
                      <a:gd name="T32" fmla="*/ 8 w 12"/>
                      <a:gd name="T33" fmla="*/ 15 h 16"/>
                      <a:gd name="T34" fmla="*/ 8 w 12"/>
                      <a:gd name="T35" fmla="*/ 15 h 16"/>
                      <a:gd name="T36" fmla="*/ 8 w 12"/>
                      <a:gd name="T37" fmla="*/ 15 h 16"/>
                      <a:gd name="T38" fmla="*/ 9 w 12"/>
                      <a:gd name="T39" fmla="*/ 15 h 16"/>
                      <a:gd name="T40" fmla="*/ 10 w 12"/>
                      <a:gd name="T41" fmla="*/ 11 h 16"/>
                      <a:gd name="T42" fmla="*/ 10 w 12"/>
                      <a:gd name="T43" fmla="*/ 10 h 16"/>
                      <a:gd name="T44" fmla="*/ 9 w 12"/>
                      <a:gd name="T45" fmla="*/ 9 h 16"/>
                      <a:gd name="T46" fmla="*/ 9 w 12"/>
                      <a:gd name="T47" fmla="*/ 2 h 16"/>
                      <a:gd name="T48" fmla="*/ 9 w 12"/>
                      <a:gd name="T49" fmla="*/ 2 h 16"/>
                      <a:gd name="T50" fmla="*/ 5 w 12"/>
                      <a:gd name="T51" fmla="*/ 2 h 16"/>
                      <a:gd name="T52" fmla="*/ 1 w 12"/>
                      <a:gd name="T5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6">
                        <a:moveTo>
                          <a:pt x="9" y="1"/>
                        </a:moveTo>
                        <a:cubicBezTo>
                          <a:pt x="9" y="1"/>
                          <a:pt x="9" y="1"/>
                          <a:pt x="9" y="1"/>
                        </a:cubicBezTo>
                        <a:cubicBezTo>
                          <a:pt x="10" y="2"/>
                          <a:pt x="10" y="2"/>
                          <a:pt x="10" y="2"/>
                        </a:cubicBezTo>
                        <a:cubicBezTo>
                          <a:pt x="9" y="6"/>
                          <a:pt x="9" y="7"/>
                          <a:pt x="9" y="8"/>
                        </a:cubicBezTo>
                        <a:cubicBezTo>
                          <a:pt x="10" y="9"/>
                          <a:pt x="10" y="9"/>
                          <a:pt x="10" y="10"/>
                        </a:cubicBezTo>
                        <a:cubicBezTo>
                          <a:pt x="11" y="11"/>
                          <a:pt x="11" y="11"/>
                          <a:pt x="11" y="11"/>
                        </a:cubicBezTo>
                        <a:cubicBezTo>
                          <a:pt x="12" y="12"/>
                          <a:pt x="11" y="14"/>
                          <a:pt x="10" y="15"/>
                        </a:cubicBezTo>
                        <a:cubicBezTo>
                          <a:pt x="9" y="16"/>
                          <a:pt x="8" y="16"/>
                          <a:pt x="8" y="16"/>
                        </a:cubicBezTo>
                        <a:cubicBezTo>
                          <a:pt x="7" y="16"/>
                          <a:pt x="3" y="16"/>
                          <a:pt x="1" y="12"/>
                        </a:cubicBezTo>
                        <a:cubicBezTo>
                          <a:pt x="1" y="11"/>
                          <a:pt x="1" y="10"/>
                          <a:pt x="1" y="9"/>
                        </a:cubicBezTo>
                        <a:cubicBezTo>
                          <a:pt x="0" y="6"/>
                          <a:pt x="3" y="3"/>
                          <a:pt x="5" y="1"/>
                        </a:cubicBezTo>
                        <a:cubicBezTo>
                          <a:pt x="7" y="0"/>
                          <a:pt x="9" y="0"/>
                          <a:pt x="9" y="1"/>
                        </a:cubicBezTo>
                        <a:close/>
                        <a:moveTo>
                          <a:pt x="1" y="9"/>
                        </a:moveTo>
                        <a:cubicBezTo>
                          <a:pt x="1" y="10"/>
                          <a:pt x="1" y="11"/>
                          <a:pt x="2" y="12"/>
                        </a:cubicBezTo>
                        <a:cubicBezTo>
                          <a:pt x="3" y="14"/>
                          <a:pt x="4" y="14"/>
                          <a:pt x="5" y="15"/>
                        </a:cubicBezTo>
                        <a:cubicBezTo>
                          <a:pt x="7" y="15"/>
                          <a:pt x="8" y="15"/>
                          <a:pt x="8" y="15"/>
                        </a:cubicBezTo>
                        <a:cubicBezTo>
                          <a:pt x="8" y="15"/>
                          <a:pt x="8" y="15"/>
                          <a:pt x="8" y="15"/>
                        </a:cubicBezTo>
                        <a:cubicBezTo>
                          <a:pt x="8" y="15"/>
                          <a:pt x="8" y="15"/>
                          <a:pt x="8" y="15"/>
                        </a:cubicBezTo>
                        <a:cubicBezTo>
                          <a:pt x="8" y="15"/>
                          <a:pt x="8" y="15"/>
                          <a:pt x="8" y="15"/>
                        </a:cubicBezTo>
                        <a:cubicBezTo>
                          <a:pt x="8" y="15"/>
                          <a:pt x="9" y="15"/>
                          <a:pt x="9" y="15"/>
                        </a:cubicBezTo>
                        <a:cubicBezTo>
                          <a:pt x="10" y="14"/>
                          <a:pt x="11" y="13"/>
                          <a:pt x="10" y="11"/>
                        </a:cubicBezTo>
                        <a:cubicBezTo>
                          <a:pt x="10" y="10"/>
                          <a:pt x="10" y="10"/>
                          <a:pt x="10" y="10"/>
                        </a:cubicBezTo>
                        <a:cubicBezTo>
                          <a:pt x="9" y="9"/>
                          <a:pt x="9" y="9"/>
                          <a:pt x="9" y="9"/>
                        </a:cubicBezTo>
                        <a:cubicBezTo>
                          <a:pt x="8" y="7"/>
                          <a:pt x="9" y="6"/>
                          <a:pt x="9" y="2"/>
                        </a:cubicBezTo>
                        <a:cubicBezTo>
                          <a:pt x="9" y="2"/>
                          <a:pt x="9" y="2"/>
                          <a:pt x="9" y="2"/>
                        </a:cubicBezTo>
                        <a:cubicBezTo>
                          <a:pt x="8" y="1"/>
                          <a:pt x="7" y="1"/>
                          <a:pt x="5" y="2"/>
                        </a:cubicBezTo>
                        <a:cubicBezTo>
                          <a:pt x="3" y="3"/>
                          <a:pt x="1" y="6"/>
                          <a:pt x="1" y="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7" name="Freeform 7885">
                    <a:extLst>
                      <a:ext uri="{FF2B5EF4-FFF2-40B4-BE49-F238E27FC236}">
                        <a16:creationId xmlns:a16="http://schemas.microsoft.com/office/drawing/2014/main" xmlns="" id="{717B4793-2F18-4710-963D-C99FCFEC8114}"/>
                      </a:ext>
                    </a:extLst>
                  </p:cNvPr>
                  <p:cNvSpPr>
                    <a:spLocks noEditPoints="1"/>
                  </p:cNvSpPr>
                  <p:nvPr/>
                </p:nvSpPr>
                <p:spPr bwMode="auto">
                  <a:xfrm>
                    <a:off x="4209" y="2230"/>
                    <a:ext cx="7" cy="8"/>
                  </a:xfrm>
                  <a:custGeom>
                    <a:avLst/>
                    <a:gdLst>
                      <a:gd name="T0" fmla="*/ 6 w 9"/>
                      <a:gd name="T1" fmla="*/ 3 h 11"/>
                      <a:gd name="T2" fmla="*/ 8 w 9"/>
                      <a:gd name="T3" fmla="*/ 8 h 11"/>
                      <a:gd name="T4" fmla="*/ 5 w 9"/>
                      <a:gd name="T5" fmla="*/ 9 h 11"/>
                      <a:gd name="T6" fmla="*/ 5 w 9"/>
                      <a:gd name="T7" fmla="*/ 10 h 11"/>
                      <a:gd name="T8" fmla="*/ 3 w 9"/>
                      <a:gd name="T9" fmla="*/ 9 h 11"/>
                      <a:gd name="T10" fmla="*/ 4 w 9"/>
                      <a:gd name="T11" fmla="*/ 7 h 11"/>
                      <a:gd name="T12" fmla="*/ 1 w 9"/>
                      <a:gd name="T13" fmla="*/ 4 h 11"/>
                      <a:gd name="T14" fmla="*/ 1 w 9"/>
                      <a:gd name="T15" fmla="*/ 4 h 11"/>
                      <a:gd name="T16" fmla="*/ 0 w 9"/>
                      <a:gd name="T17" fmla="*/ 7 h 11"/>
                      <a:gd name="T18" fmla="*/ 0 w 9"/>
                      <a:gd name="T19" fmla="*/ 9 h 11"/>
                      <a:gd name="T20" fmla="*/ 3 w 9"/>
                      <a:gd name="T21" fmla="*/ 11 h 11"/>
                      <a:gd name="T22" fmla="*/ 6 w 9"/>
                      <a:gd name="T23" fmla="*/ 11 h 11"/>
                      <a:gd name="T24" fmla="*/ 6 w 9"/>
                      <a:gd name="T25" fmla="*/ 11 h 11"/>
                      <a:gd name="T26" fmla="*/ 6 w 9"/>
                      <a:gd name="T27" fmla="*/ 11 h 11"/>
                      <a:gd name="T28" fmla="*/ 6 w 9"/>
                      <a:gd name="T29" fmla="*/ 11 h 11"/>
                      <a:gd name="T30" fmla="*/ 6 w 9"/>
                      <a:gd name="T31" fmla="*/ 11 h 11"/>
                      <a:gd name="T32" fmla="*/ 6 w 9"/>
                      <a:gd name="T33" fmla="*/ 11 h 11"/>
                      <a:gd name="T34" fmla="*/ 7 w 9"/>
                      <a:gd name="T35" fmla="*/ 11 h 11"/>
                      <a:gd name="T36" fmla="*/ 9 w 9"/>
                      <a:gd name="T37" fmla="*/ 8 h 11"/>
                      <a:gd name="T38" fmla="*/ 8 w 9"/>
                      <a:gd name="T39" fmla="*/ 8 h 11"/>
                      <a:gd name="T40" fmla="*/ 6 w 9"/>
                      <a:gd name="T41" fmla="*/ 3 h 11"/>
                      <a:gd name="T42" fmla="*/ 1 w 9"/>
                      <a:gd name="T43" fmla="*/ 0 h 11"/>
                      <a:gd name="T44" fmla="*/ 1 w 9"/>
                      <a:gd name="T45" fmla="*/ 0 h 11"/>
                      <a:gd name="T46" fmla="*/ 0 w 9"/>
                      <a:gd name="T47" fmla="*/ 1 h 11"/>
                      <a:gd name="T48" fmla="*/ 1 w 9"/>
                      <a:gd name="T49" fmla="*/ 2 h 11"/>
                      <a:gd name="T50" fmla="*/ 3 w 9"/>
                      <a:gd name="T51" fmla="*/ 0 h 11"/>
                      <a:gd name="T52" fmla="*/ 1 w 9"/>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1">
                        <a:moveTo>
                          <a:pt x="6" y="3"/>
                        </a:moveTo>
                        <a:cubicBezTo>
                          <a:pt x="5" y="6"/>
                          <a:pt x="7" y="6"/>
                          <a:pt x="8" y="8"/>
                        </a:cubicBezTo>
                        <a:cubicBezTo>
                          <a:pt x="8" y="10"/>
                          <a:pt x="6" y="9"/>
                          <a:pt x="5" y="9"/>
                        </a:cubicBezTo>
                        <a:cubicBezTo>
                          <a:pt x="5" y="10"/>
                          <a:pt x="5" y="10"/>
                          <a:pt x="5" y="10"/>
                        </a:cubicBezTo>
                        <a:cubicBezTo>
                          <a:pt x="4" y="10"/>
                          <a:pt x="4" y="9"/>
                          <a:pt x="3" y="9"/>
                        </a:cubicBezTo>
                        <a:cubicBezTo>
                          <a:pt x="3" y="8"/>
                          <a:pt x="4" y="8"/>
                          <a:pt x="4" y="7"/>
                        </a:cubicBezTo>
                        <a:cubicBezTo>
                          <a:pt x="4" y="6"/>
                          <a:pt x="1" y="7"/>
                          <a:pt x="1" y="4"/>
                        </a:cubicBezTo>
                        <a:cubicBezTo>
                          <a:pt x="1" y="4"/>
                          <a:pt x="1" y="4"/>
                          <a:pt x="1" y="4"/>
                        </a:cubicBezTo>
                        <a:cubicBezTo>
                          <a:pt x="1" y="5"/>
                          <a:pt x="0" y="6"/>
                          <a:pt x="0" y="7"/>
                        </a:cubicBezTo>
                        <a:cubicBezTo>
                          <a:pt x="0" y="7"/>
                          <a:pt x="0" y="8"/>
                          <a:pt x="0" y="9"/>
                        </a:cubicBezTo>
                        <a:cubicBezTo>
                          <a:pt x="1" y="10"/>
                          <a:pt x="2" y="10"/>
                          <a:pt x="3" y="11"/>
                        </a:cubicBezTo>
                        <a:cubicBezTo>
                          <a:pt x="4"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8" y="10"/>
                          <a:pt x="9" y="10"/>
                          <a:pt x="9" y="8"/>
                        </a:cubicBezTo>
                        <a:cubicBezTo>
                          <a:pt x="8" y="8"/>
                          <a:pt x="8" y="8"/>
                          <a:pt x="8" y="8"/>
                        </a:cubicBezTo>
                        <a:cubicBezTo>
                          <a:pt x="7" y="7"/>
                          <a:pt x="6" y="5"/>
                          <a:pt x="6" y="3"/>
                        </a:cubicBezTo>
                        <a:close/>
                        <a:moveTo>
                          <a:pt x="1" y="0"/>
                        </a:moveTo>
                        <a:cubicBezTo>
                          <a:pt x="1" y="0"/>
                          <a:pt x="1" y="0"/>
                          <a:pt x="1" y="0"/>
                        </a:cubicBezTo>
                        <a:cubicBezTo>
                          <a:pt x="0" y="1"/>
                          <a:pt x="0" y="1"/>
                          <a:pt x="0" y="1"/>
                        </a:cubicBezTo>
                        <a:cubicBezTo>
                          <a:pt x="1" y="1"/>
                          <a:pt x="1" y="2"/>
                          <a:pt x="1" y="2"/>
                        </a:cubicBezTo>
                        <a:cubicBezTo>
                          <a:pt x="1" y="1"/>
                          <a:pt x="2" y="0"/>
                          <a:pt x="3" y="0"/>
                        </a:cubicBezTo>
                        <a:cubicBezTo>
                          <a:pt x="2" y="0"/>
                          <a:pt x="1" y="0"/>
                          <a:pt x="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8" name="Freeform 7886">
                    <a:extLst>
                      <a:ext uri="{FF2B5EF4-FFF2-40B4-BE49-F238E27FC236}">
                        <a16:creationId xmlns:a16="http://schemas.microsoft.com/office/drawing/2014/main" xmlns="" id="{73BBA68A-CB8A-4B97-890E-F0A6A50E7B3C}"/>
                      </a:ext>
                    </a:extLst>
                  </p:cNvPr>
                  <p:cNvSpPr>
                    <a:spLocks noEditPoints="1"/>
                  </p:cNvSpPr>
                  <p:nvPr/>
                </p:nvSpPr>
                <p:spPr bwMode="auto">
                  <a:xfrm>
                    <a:off x="4209" y="2230"/>
                    <a:ext cx="7" cy="8"/>
                  </a:xfrm>
                  <a:custGeom>
                    <a:avLst/>
                    <a:gdLst>
                      <a:gd name="T0" fmla="*/ 0 w 9"/>
                      <a:gd name="T1" fmla="*/ 9 h 11"/>
                      <a:gd name="T2" fmla="*/ 0 w 9"/>
                      <a:gd name="T3" fmla="*/ 9 h 11"/>
                      <a:gd name="T4" fmla="*/ 1 w 9"/>
                      <a:gd name="T5" fmla="*/ 9 h 11"/>
                      <a:gd name="T6" fmla="*/ 6 w 9"/>
                      <a:gd name="T7" fmla="*/ 11 h 11"/>
                      <a:gd name="T8" fmla="*/ 6 w 9"/>
                      <a:gd name="T9" fmla="*/ 11 h 11"/>
                      <a:gd name="T10" fmla="*/ 6 w 9"/>
                      <a:gd name="T11" fmla="*/ 11 h 11"/>
                      <a:gd name="T12" fmla="*/ 6 w 9"/>
                      <a:gd name="T13" fmla="*/ 11 h 11"/>
                      <a:gd name="T14" fmla="*/ 6 w 9"/>
                      <a:gd name="T15" fmla="*/ 11 h 11"/>
                      <a:gd name="T16" fmla="*/ 3 w 9"/>
                      <a:gd name="T17" fmla="*/ 11 h 11"/>
                      <a:gd name="T18" fmla="*/ 0 w 9"/>
                      <a:gd name="T19" fmla="*/ 9 h 11"/>
                      <a:gd name="T20" fmla="*/ 9 w 9"/>
                      <a:gd name="T21" fmla="*/ 8 h 11"/>
                      <a:gd name="T22" fmla="*/ 7 w 9"/>
                      <a:gd name="T23" fmla="*/ 11 h 11"/>
                      <a:gd name="T24" fmla="*/ 6 w 9"/>
                      <a:gd name="T25" fmla="*/ 11 h 11"/>
                      <a:gd name="T26" fmla="*/ 6 w 9"/>
                      <a:gd name="T27" fmla="*/ 11 h 11"/>
                      <a:gd name="T28" fmla="*/ 6 w 9"/>
                      <a:gd name="T29" fmla="*/ 11 h 11"/>
                      <a:gd name="T30" fmla="*/ 6 w 9"/>
                      <a:gd name="T31" fmla="*/ 11 h 11"/>
                      <a:gd name="T32" fmla="*/ 9 w 9"/>
                      <a:gd name="T33" fmla="*/ 9 h 11"/>
                      <a:gd name="T34" fmla="*/ 9 w 9"/>
                      <a:gd name="T35" fmla="*/ 8 h 11"/>
                      <a:gd name="T36" fmla="*/ 1 w 9"/>
                      <a:gd name="T37" fmla="*/ 0 h 11"/>
                      <a:gd name="T38" fmla="*/ 1 w 9"/>
                      <a:gd name="T39" fmla="*/ 0 h 11"/>
                      <a:gd name="T40" fmla="*/ 0 w 9"/>
                      <a:gd name="T41" fmla="*/ 0 h 11"/>
                      <a:gd name="T42" fmla="*/ 0 w 9"/>
                      <a:gd name="T43" fmla="*/ 1 h 11"/>
                      <a:gd name="T44" fmla="*/ 1 w 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0" y="9"/>
                        </a:moveTo>
                        <a:cubicBezTo>
                          <a:pt x="0" y="9"/>
                          <a:pt x="0" y="9"/>
                          <a:pt x="0" y="9"/>
                        </a:cubicBezTo>
                        <a:cubicBezTo>
                          <a:pt x="1" y="9"/>
                          <a:pt x="1" y="9"/>
                          <a:pt x="1" y="9"/>
                        </a:cubicBezTo>
                        <a:cubicBezTo>
                          <a:pt x="2"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4" y="11"/>
                          <a:pt x="3" y="11"/>
                        </a:cubicBezTo>
                        <a:cubicBezTo>
                          <a:pt x="2" y="10"/>
                          <a:pt x="1" y="10"/>
                          <a:pt x="0" y="9"/>
                        </a:cubicBezTo>
                        <a:close/>
                        <a:moveTo>
                          <a:pt x="9" y="8"/>
                        </a:moveTo>
                        <a:cubicBezTo>
                          <a:pt x="9" y="10"/>
                          <a:pt x="8" y="10"/>
                          <a:pt x="7" y="11"/>
                        </a:cubicBezTo>
                        <a:cubicBezTo>
                          <a:pt x="7" y="11"/>
                          <a:pt x="7" y="11"/>
                          <a:pt x="6" y="11"/>
                        </a:cubicBezTo>
                        <a:cubicBezTo>
                          <a:pt x="6" y="11"/>
                          <a:pt x="6" y="11"/>
                          <a:pt x="6" y="11"/>
                        </a:cubicBezTo>
                        <a:cubicBezTo>
                          <a:pt x="6" y="11"/>
                          <a:pt x="6" y="11"/>
                          <a:pt x="6" y="11"/>
                        </a:cubicBezTo>
                        <a:cubicBezTo>
                          <a:pt x="6" y="11"/>
                          <a:pt x="6" y="11"/>
                          <a:pt x="6" y="11"/>
                        </a:cubicBezTo>
                        <a:cubicBezTo>
                          <a:pt x="8" y="11"/>
                          <a:pt x="9" y="10"/>
                          <a:pt x="9" y="9"/>
                        </a:cubicBezTo>
                        <a:lnTo>
                          <a:pt x="9" y="8"/>
                        </a:lnTo>
                        <a:close/>
                        <a:moveTo>
                          <a:pt x="1" y="0"/>
                        </a:moveTo>
                        <a:cubicBezTo>
                          <a:pt x="1" y="0"/>
                          <a:pt x="1" y="0"/>
                          <a:pt x="1" y="0"/>
                        </a:cubicBezTo>
                        <a:cubicBezTo>
                          <a:pt x="0" y="0"/>
                          <a:pt x="0" y="0"/>
                          <a:pt x="0" y="0"/>
                        </a:cubicBezTo>
                        <a:cubicBezTo>
                          <a:pt x="0" y="1"/>
                          <a:pt x="0" y="1"/>
                          <a:pt x="0" y="1"/>
                        </a:cubicBezTo>
                        <a:lnTo>
                          <a:pt x="1"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9" name="Freeform 7887">
                    <a:extLst>
                      <a:ext uri="{FF2B5EF4-FFF2-40B4-BE49-F238E27FC236}">
                        <a16:creationId xmlns:a16="http://schemas.microsoft.com/office/drawing/2014/main" xmlns="" id="{373B054F-3A23-4868-833F-A7B74069FB73}"/>
                      </a:ext>
                    </a:extLst>
                  </p:cNvPr>
                  <p:cNvSpPr>
                    <a:spLocks/>
                  </p:cNvSpPr>
                  <p:nvPr/>
                </p:nvSpPr>
                <p:spPr bwMode="auto">
                  <a:xfrm>
                    <a:off x="4211" y="2230"/>
                    <a:ext cx="3" cy="4"/>
                  </a:xfrm>
                  <a:custGeom>
                    <a:avLst/>
                    <a:gdLst>
                      <a:gd name="T0" fmla="*/ 2 w 4"/>
                      <a:gd name="T1" fmla="*/ 0 h 5"/>
                      <a:gd name="T2" fmla="*/ 1 w 4"/>
                      <a:gd name="T3" fmla="*/ 3 h 5"/>
                      <a:gd name="T4" fmla="*/ 2 w 4"/>
                      <a:gd name="T5" fmla="*/ 3 h 5"/>
                      <a:gd name="T6" fmla="*/ 2 w 4"/>
                      <a:gd name="T7" fmla="*/ 0 h 5"/>
                    </a:gdLst>
                    <a:ahLst/>
                    <a:cxnLst>
                      <a:cxn ang="0">
                        <a:pos x="T0" y="T1"/>
                      </a:cxn>
                      <a:cxn ang="0">
                        <a:pos x="T2" y="T3"/>
                      </a:cxn>
                      <a:cxn ang="0">
                        <a:pos x="T4" y="T5"/>
                      </a:cxn>
                      <a:cxn ang="0">
                        <a:pos x="T6" y="T7"/>
                      </a:cxn>
                    </a:cxnLst>
                    <a:rect l="0" t="0" r="r" b="b"/>
                    <a:pathLst>
                      <a:path w="4" h="5">
                        <a:moveTo>
                          <a:pt x="2" y="0"/>
                        </a:moveTo>
                        <a:cubicBezTo>
                          <a:pt x="2" y="0"/>
                          <a:pt x="0" y="1"/>
                          <a:pt x="1" y="3"/>
                        </a:cubicBezTo>
                        <a:cubicBezTo>
                          <a:pt x="1" y="5"/>
                          <a:pt x="2" y="4"/>
                          <a:pt x="2" y="3"/>
                        </a:cubicBezTo>
                        <a:cubicBezTo>
                          <a:pt x="3" y="2"/>
                          <a:pt x="4" y="0"/>
                          <a:pt x="2"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0" name="Freeform 7888">
                    <a:extLst>
                      <a:ext uri="{FF2B5EF4-FFF2-40B4-BE49-F238E27FC236}">
                        <a16:creationId xmlns:a16="http://schemas.microsoft.com/office/drawing/2014/main" xmlns="" id="{2D088A6A-D711-4027-8D29-752D58AC836E}"/>
                      </a:ext>
                    </a:extLst>
                  </p:cNvPr>
                  <p:cNvSpPr>
                    <a:spLocks/>
                  </p:cNvSpPr>
                  <p:nvPr/>
                </p:nvSpPr>
                <p:spPr bwMode="auto">
                  <a:xfrm>
                    <a:off x="4197" y="2224"/>
                    <a:ext cx="12" cy="9"/>
                  </a:xfrm>
                  <a:custGeom>
                    <a:avLst/>
                    <a:gdLst>
                      <a:gd name="T0" fmla="*/ 2 w 16"/>
                      <a:gd name="T1" fmla="*/ 5 h 12"/>
                      <a:gd name="T2" fmla="*/ 4 w 16"/>
                      <a:gd name="T3" fmla="*/ 11 h 12"/>
                      <a:gd name="T4" fmla="*/ 12 w 16"/>
                      <a:gd name="T5" fmla="*/ 8 h 12"/>
                      <a:gd name="T6" fmla="*/ 12 w 16"/>
                      <a:gd name="T7" fmla="*/ 1 h 12"/>
                      <a:gd name="T8" fmla="*/ 2 w 16"/>
                      <a:gd name="T9" fmla="*/ 5 h 12"/>
                    </a:gdLst>
                    <a:ahLst/>
                    <a:cxnLst>
                      <a:cxn ang="0">
                        <a:pos x="T0" y="T1"/>
                      </a:cxn>
                      <a:cxn ang="0">
                        <a:pos x="T2" y="T3"/>
                      </a:cxn>
                      <a:cxn ang="0">
                        <a:pos x="T4" y="T5"/>
                      </a:cxn>
                      <a:cxn ang="0">
                        <a:pos x="T6" y="T7"/>
                      </a:cxn>
                      <a:cxn ang="0">
                        <a:pos x="T8" y="T9"/>
                      </a:cxn>
                    </a:cxnLst>
                    <a:rect l="0" t="0" r="r" b="b"/>
                    <a:pathLst>
                      <a:path w="16" h="12">
                        <a:moveTo>
                          <a:pt x="2" y="5"/>
                        </a:moveTo>
                        <a:cubicBezTo>
                          <a:pt x="2" y="5"/>
                          <a:pt x="0" y="11"/>
                          <a:pt x="4" y="11"/>
                        </a:cubicBezTo>
                        <a:cubicBezTo>
                          <a:pt x="8" y="12"/>
                          <a:pt x="8" y="9"/>
                          <a:pt x="12" y="8"/>
                        </a:cubicBezTo>
                        <a:cubicBezTo>
                          <a:pt x="16" y="8"/>
                          <a:pt x="16" y="2"/>
                          <a:pt x="12" y="1"/>
                        </a:cubicBezTo>
                        <a:cubicBezTo>
                          <a:pt x="8" y="0"/>
                          <a:pt x="2" y="2"/>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1" name="Freeform 7889">
                    <a:extLst>
                      <a:ext uri="{FF2B5EF4-FFF2-40B4-BE49-F238E27FC236}">
                        <a16:creationId xmlns:a16="http://schemas.microsoft.com/office/drawing/2014/main" xmlns="" id="{7BB64B73-8430-48D3-BBB0-5BB01131A516}"/>
                      </a:ext>
                    </a:extLst>
                  </p:cNvPr>
                  <p:cNvSpPr>
                    <a:spLocks noEditPoints="1"/>
                  </p:cNvSpPr>
                  <p:nvPr/>
                </p:nvSpPr>
                <p:spPr bwMode="auto">
                  <a:xfrm>
                    <a:off x="4197" y="2224"/>
                    <a:ext cx="12" cy="9"/>
                  </a:xfrm>
                  <a:custGeom>
                    <a:avLst/>
                    <a:gdLst>
                      <a:gd name="T0" fmla="*/ 4 w 16"/>
                      <a:gd name="T1" fmla="*/ 11 h 12"/>
                      <a:gd name="T2" fmla="*/ 1 w 16"/>
                      <a:gd name="T3" fmla="*/ 10 h 12"/>
                      <a:gd name="T4" fmla="*/ 1 w 16"/>
                      <a:gd name="T5" fmla="*/ 5 h 12"/>
                      <a:gd name="T6" fmla="*/ 4 w 16"/>
                      <a:gd name="T7" fmla="*/ 2 h 12"/>
                      <a:gd name="T8" fmla="*/ 12 w 16"/>
                      <a:gd name="T9" fmla="*/ 1 h 12"/>
                      <a:gd name="T10" fmla="*/ 15 w 16"/>
                      <a:gd name="T11" fmla="*/ 3 h 12"/>
                      <a:gd name="T12" fmla="*/ 14 w 16"/>
                      <a:gd name="T13" fmla="*/ 8 h 12"/>
                      <a:gd name="T14" fmla="*/ 12 w 16"/>
                      <a:gd name="T15" fmla="*/ 8 h 12"/>
                      <a:gd name="T16" fmla="*/ 10 w 16"/>
                      <a:gd name="T17" fmla="*/ 9 h 12"/>
                      <a:gd name="T18" fmla="*/ 7 w 16"/>
                      <a:gd name="T19" fmla="*/ 11 h 12"/>
                      <a:gd name="T20" fmla="*/ 4 w 16"/>
                      <a:gd name="T21" fmla="*/ 11 h 12"/>
                      <a:gd name="T22" fmla="*/ 2 w 16"/>
                      <a:gd name="T23" fmla="*/ 5 h 12"/>
                      <a:gd name="T24" fmla="*/ 2 w 16"/>
                      <a:gd name="T25" fmla="*/ 9 h 12"/>
                      <a:gd name="T26" fmla="*/ 4 w 16"/>
                      <a:gd name="T27" fmla="*/ 11 h 12"/>
                      <a:gd name="T28" fmla="*/ 7 w 16"/>
                      <a:gd name="T29" fmla="*/ 10 h 12"/>
                      <a:gd name="T30" fmla="*/ 10 w 16"/>
                      <a:gd name="T31" fmla="*/ 8 h 12"/>
                      <a:gd name="T32" fmla="*/ 12 w 16"/>
                      <a:gd name="T33" fmla="*/ 8 h 12"/>
                      <a:gd name="T34" fmla="*/ 13 w 16"/>
                      <a:gd name="T35" fmla="*/ 7 h 12"/>
                      <a:gd name="T36" fmla="*/ 15 w 16"/>
                      <a:gd name="T37" fmla="*/ 4 h 12"/>
                      <a:gd name="T38" fmla="*/ 12 w 16"/>
                      <a:gd name="T39" fmla="*/ 2 h 12"/>
                      <a:gd name="T40" fmla="*/ 5 w 16"/>
                      <a:gd name="T41" fmla="*/ 2 h 12"/>
                      <a:gd name="T42" fmla="*/ 2 w 16"/>
                      <a:gd name="T43" fmla="*/ 5 h 12"/>
                      <a:gd name="T44" fmla="*/ 2 w 1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2">
                        <a:moveTo>
                          <a:pt x="4" y="11"/>
                        </a:moveTo>
                        <a:cubicBezTo>
                          <a:pt x="2" y="11"/>
                          <a:pt x="2" y="11"/>
                          <a:pt x="1" y="10"/>
                        </a:cubicBezTo>
                        <a:cubicBezTo>
                          <a:pt x="0" y="8"/>
                          <a:pt x="1" y="5"/>
                          <a:pt x="1" y="5"/>
                        </a:cubicBezTo>
                        <a:cubicBezTo>
                          <a:pt x="2" y="3"/>
                          <a:pt x="3" y="2"/>
                          <a:pt x="4" y="2"/>
                        </a:cubicBezTo>
                        <a:cubicBezTo>
                          <a:pt x="7" y="1"/>
                          <a:pt x="10" y="0"/>
                          <a:pt x="12" y="1"/>
                        </a:cubicBezTo>
                        <a:cubicBezTo>
                          <a:pt x="14" y="1"/>
                          <a:pt x="15" y="2"/>
                          <a:pt x="15" y="3"/>
                        </a:cubicBezTo>
                        <a:cubicBezTo>
                          <a:pt x="16" y="5"/>
                          <a:pt x="16" y="7"/>
                          <a:pt x="14" y="8"/>
                        </a:cubicBezTo>
                        <a:cubicBezTo>
                          <a:pt x="13" y="8"/>
                          <a:pt x="13" y="8"/>
                          <a:pt x="12" y="8"/>
                        </a:cubicBezTo>
                        <a:cubicBezTo>
                          <a:pt x="11" y="9"/>
                          <a:pt x="11" y="9"/>
                          <a:pt x="10" y="9"/>
                        </a:cubicBezTo>
                        <a:cubicBezTo>
                          <a:pt x="9" y="10"/>
                          <a:pt x="8" y="10"/>
                          <a:pt x="7" y="11"/>
                        </a:cubicBezTo>
                        <a:cubicBezTo>
                          <a:pt x="6" y="11"/>
                          <a:pt x="5" y="12"/>
                          <a:pt x="4" y="11"/>
                        </a:cubicBezTo>
                        <a:close/>
                        <a:moveTo>
                          <a:pt x="2" y="5"/>
                        </a:moveTo>
                        <a:cubicBezTo>
                          <a:pt x="2" y="5"/>
                          <a:pt x="1" y="8"/>
                          <a:pt x="2" y="9"/>
                        </a:cubicBezTo>
                        <a:cubicBezTo>
                          <a:pt x="2" y="10"/>
                          <a:pt x="3" y="11"/>
                          <a:pt x="4" y="11"/>
                        </a:cubicBezTo>
                        <a:cubicBezTo>
                          <a:pt x="5" y="11"/>
                          <a:pt x="6" y="11"/>
                          <a:pt x="7" y="10"/>
                        </a:cubicBezTo>
                        <a:cubicBezTo>
                          <a:pt x="8" y="10"/>
                          <a:pt x="8" y="9"/>
                          <a:pt x="10" y="8"/>
                        </a:cubicBezTo>
                        <a:cubicBezTo>
                          <a:pt x="10" y="8"/>
                          <a:pt x="11" y="8"/>
                          <a:pt x="12" y="8"/>
                        </a:cubicBezTo>
                        <a:cubicBezTo>
                          <a:pt x="12" y="8"/>
                          <a:pt x="13" y="8"/>
                          <a:pt x="13" y="7"/>
                        </a:cubicBezTo>
                        <a:cubicBezTo>
                          <a:pt x="15" y="7"/>
                          <a:pt x="15" y="5"/>
                          <a:pt x="15" y="4"/>
                        </a:cubicBezTo>
                        <a:cubicBezTo>
                          <a:pt x="14" y="3"/>
                          <a:pt x="13" y="2"/>
                          <a:pt x="12" y="2"/>
                        </a:cubicBezTo>
                        <a:cubicBezTo>
                          <a:pt x="10" y="1"/>
                          <a:pt x="7" y="1"/>
                          <a:pt x="5" y="2"/>
                        </a:cubicBezTo>
                        <a:cubicBezTo>
                          <a:pt x="3" y="3"/>
                          <a:pt x="2" y="4"/>
                          <a:pt x="2" y="5"/>
                        </a:cubicBezTo>
                        <a:cubicBezTo>
                          <a:pt x="2" y="5"/>
                          <a:pt x="2" y="5"/>
                          <a:pt x="2" y="5"/>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2" name="Freeform 7890">
                    <a:extLst>
                      <a:ext uri="{FF2B5EF4-FFF2-40B4-BE49-F238E27FC236}">
                        <a16:creationId xmlns:a16="http://schemas.microsoft.com/office/drawing/2014/main" xmlns="" id="{35823771-E54B-47D0-AB5A-F06E825C78BC}"/>
                      </a:ext>
                    </a:extLst>
                  </p:cNvPr>
                  <p:cNvSpPr>
                    <a:spLocks/>
                  </p:cNvSpPr>
                  <p:nvPr/>
                </p:nvSpPr>
                <p:spPr bwMode="auto">
                  <a:xfrm>
                    <a:off x="4198" y="2225"/>
                    <a:ext cx="10" cy="7"/>
                  </a:xfrm>
                  <a:custGeom>
                    <a:avLst/>
                    <a:gdLst>
                      <a:gd name="T0" fmla="*/ 8 w 13"/>
                      <a:gd name="T1" fmla="*/ 0 h 10"/>
                      <a:gd name="T2" fmla="*/ 4 w 13"/>
                      <a:gd name="T3" fmla="*/ 1 h 10"/>
                      <a:gd name="T4" fmla="*/ 1 w 13"/>
                      <a:gd name="T5" fmla="*/ 4 h 10"/>
                      <a:gd name="T6" fmla="*/ 1 w 13"/>
                      <a:gd name="T7" fmla="*/ 4 h 10"/>
                      <a:gd name="T8" fmla="*/ 1 w 13"/>
                      <a:gd name="T9" fmla="*/ 4 h 10"/>
                      <a:gd name="T10" fmla="*/ 1 w 13"/>
                      <a:gd name="T11" fmla="*/ 8 h 10"/>
                      <a:gd name="T12" fmla="*/ 3 w 13"/>
                      <a:gd name="T13" fmla="*/ 10 h 10"/>
                      <a:gd name="T14" fmla="*/ 4 w 13"/>
                      <a:gd name="T15" fmla="*/ 10 h 10"/>
                      <a:gd name="T16" fmla="*/ 6 w 13"/>
                      <a:gd name="T17" fmla="*/ 9 h 10"/>
                      <a:gd name="T18" fmla="*/ 7 w 13"/>
                      <a:gd name="T19" fmla="*/ 9 h 10"/>
                      <a:gd name="T20" fmla="*/ 8 w 13"/>
                      <a:gd name="T21" fmla="*/ 7 h 10"/>
                      <a:gd name="T22" fmla="*/ 10 w 13"/>
                      <a:gd name="T23" fmla="*/ 6 h 10"/>
                      <a:gd name="T24" fmla="*/ 9 w 13"/>
                      <a:gd name="T25" fmla="*/ 6 h 10"/>
                      <a:gd name="T26" fmla="*/ 8 w 13"/>
                      <a:gd name="T27" fmla="*/ 6 h 10"/>
                      <a:gd name="T28" fmla="*/ 6 w 13"/>
                      <a:gd name="T29" fmla="*/ 4 h 10"/>
                      <a:gd name="T30" fmla="*/ 5 w 13"/>
                      <a:gd name="T31" fmla="*/ 5 h 10"/>
                      <a:gd name="T32" fmla="*/ 7 w 13"/>
                      <a:gd name="T33" fmla="*/ 7 h 10"/>
                      <a:gd name="T34" fmla="*/ 4 w 13"/>
                      <a:gd name="T35" fmla="*/ 8 h 10"/>
                      <a:gd name="T36" fmla="*/ 3 w 13"/>
                      <a:gd name="T37" fmla="*/ 7 h 10"/>
                      <a:gd name="T38" fmla="*/ 4 w 13"/>
                      <a:gd name="T39" fmla="*/ 3 h 10"/>
                      <a:gd name="T40" fmla="*/ 7 w 13"/>
                      <a:gd name="T41" fmla="*/ 2 h 10"/>
                      <a:gd name="T42" fmla="*/ 10 w 13"/>
                      <a:gd name="T43" fmla="*/ 2 h 10"/>
                      <a:gd name="T44" fmla="*/ 12 w 13"/>
                      <a:gd name="T45" fmla="*/ 3 h 10"/>
                      <a:gd name="T46" fmla="*/ 13 w 13"/>
                      <a:gd name="T47" fmla="*/ 1 h 10"/>
                      <a:gd name="T48" fmla="*/ 11 w 13"/>
                      <a:gd name="T49" fmla="*/ 1 h 10"/>
                      <a:gd name="T50" fmla="*/ 8 w 13"/>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0">
                        <a:moveTo>
                          <a:pt x="8" y="0"/>
                        </a:moveTo>
                        <a:cubicBezTo>
                          <a:pt x="7" y="0"/>
                          <a:pt x="5" y="1"/>
                          <a:pt x="4" y="1"/>
                        </a:cubicBezTo>
                        <a:cubicBezTo>
                          <a:pt x="2" y="2"/>
                          <a:pt x="1" y="3"/>
                          <a:pt x="1" y="4"/>
                        </a:cubicBezTo>
                        <a:cubicBezTo>
                          <a:pt x="1" y="4"/>
                          <a:pt x="1" y="4"/>
                          <a:pt x="1" y="4"/>
                        </a:cubicBezTo>
                        <a:cubicBezTo>
                          <a:pt x="1" y="4"/>
                          <a:pt x="1" y="4"/>
                          <a:pt x="1" y="4"/>
                        </a:cubicBezTo>
                        <a:cubicBezTo>
                          <a:pt x="1" y="4"/>
                          <a:pt x="0" y="7"/>
                          <a:pt x="1" y="8"/>
                        </a:cubicBezTo>
                        <a:cubicBezTo>
                          <a:pt x="1" y="9"/>
                          <a:pt x="2" y="10"/>
                          <a:pt x="3" y="10"/>
                        </a:cubicBezTo>
                        <a:cubicBezTo>
                          <a:pt x="4" y="10"/>
                          <a:pt x="4" y="10"/>
                          <a:pt x="4" y="10"/>
                        </a:cubicBezTo>
                        <a:cubicBezTo>
                          <a:pt x="5" y="10"/>
                          <a:pt x="5" y="10"/>
                          <a:pt x="6" y="9"/>
                        </a:cubicBezTo>
                        <a:cubicBezTo>
                          <a:pt x="6" y="9"/>
                          <a:pt x="6" y="9"/>
                          <a:pt x="7" y="9"/>
                        </a:cubicBezTo>
                        <a:cubicBezTo>
                          <a:pt x="7" y="8"/>
                          <a:pt x="8" y="8"/>
                          <a:pt x="8" y="7"/>
                        </a:cubicBezTo>
                        <a:cubicBezTo>
                          <a:pt x="8" y="7"/>
                          <a:pt x="9" y="7"/>
                          <a:pt x="10" y="6"/>
                        </a:cubicBezTo>
                        <a:cubicBezTo>
                          <a:pt x="9" y="6"/>
                          <a:pt x="9" y="6"/>
                          <a:pt x="9" y="6"/>
                        </a:cubicBezTo>
                        <a:cubicBezTo>
                          <a:pt x="9" y="6"/>
                          <a:pt x="9" y="6"/>
                          <a:pt x="8" y="6"/>
                        </a:cubicBezTo>
                        <a:cubicBezTo>
                          <a:pt x="8" y="5"/>
                          <a:pt x="7" y="4"/>
                          <a:pt x="6" y="4"/>
                        </a:cubicBezTo>
                        <a:cubicBezTo>
                          <a:pt x="6" y="4"/>
                          <a:pt x="6" y="5"/>
                          <a:pt x="5" y="5"/>
                        </a:cubicBezTo>
                        <a:cubicBezTo>
                          <a:pt x="4" y="5"/>
                          <a:pt x="6" y="6"/>
                          <a:pt x="7" y="7"/>
                        </a:cubicBezTo>
                        <a:cubicBezTo>
                          <a:pt x="7" y="8"/>
                          <a:pt x="6" y="8"/>
                          <a:pt x="4" y="8"/>
                        </a:cubicBezTo>
                        <a:cubicBezTo>
                          <a:pt x="4" y="8"/>
                          <a:pt x="3" y="8"/>
                          <a:pt x="3" y="7"/>
                        </a:cubicBezTo>
                        <a:cubicBezTo>
                          <a:pt x="1" y="6"/>
                          <a:pt x="4" y="3"/>
                          <a:pt x="4" y="3"/>
                        </a:cubicBezTo>
                        <a:cubicBezTo>
                          <a:pt x="4" y="3"/>
                          <a:pt x="5" y="2"/>
                          <a:pt x="7" y="2"/>
                        </a:cubicBezTo>
                        <a:cubicBezTo>
                          <a:pt x="8" y="2"/>
                          <a:pt x="9" y="2"/>
                          <a:pt x="10" y="2"/>
                        </a:cubicBezTo>
                        <a:cubicBezTo>
                          <a:pt x="10" y="2"/>
                          <a:pt x="11" y="2"/>
                          <a:pt x="12" y="3"/>
                        </a:cubicBezTo>
                        <a:cubicBezTo>
                          <a:pt x="12" y="2"/>
                          <a:pt x="12" y="2"/>
                          <a:pt x="13" y="1"/>
                        </a:cubicBezTo>
                        <a:cubicBezTo>
                          <a:pt x="12" y="1"/>
                          <a:pt x="12" y="1"/>
                          <a:pt x="11" y="1"/>
                        </a:cubicBezTo>
                        <a:cubicBezTo>
                          <a:pt x="10" y="0"/>
                          <a:pt x="9" y="0"/>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3" name="Freeform 7891">
                    <a:extLst>
                      <a:ext uri="{FF2B5EF4-FFF2-40B4-BE49-F238E27FC236}">
                        <a16:creationId xmlns:a16="http://schemas.microsoft.com/office/drawing/2014/main" xmlns="" id="{97488EB7-AD7E-47A0-9721-7A02081E2880}"/>
                      </a:ext>
                    </a:extLst>
                  </p:cNvPr>
                  <p:cNvSpPr>
                    <a:spLocks noEditPoints="1"/>
                  </p:cNvSpPr>
                  <p:nvPr/>
                </p:nvSpPr>
                <p:spPr bwMode="auto">
                  <a:xfrm>
                    <a:off x="4197" y="2225"/>
                    <a:ext cx="11" cy="7"/>
                  </a:xfrm>
                  <a:custGeom>
                    <a:avLst/>
                    <a:gdLst>
                      <a:gd name="T0" fmla="*/ 2 w 14"/>
                      <a:gd name="T1" fmla="*/ 4 h 10"/>
                      <a:gd name="T2" fmla="*/ 2 w 14"/>
                      <a:gd name="T3" fmla="*/ 4 h 10"/>
                      <a:gd name="T4" fmla="*/ 4 w 14"/>
                      <a:gd name="T5" fmla="*/ 10 h 10"/>
                      <a:gd name="T6" fmla="*/ 5 w 14"/>
                      <a:gd name="T7" fmla="*/ 10 h 10"/>
                      <a:gd name="T8" fmla="*/ 8 w 14"/>
                      <a:gd name="T9" fmla="*/ 9 h 10"/>
                      <a:gd name="T10" fmla="*/ 8 w 14"/>
                      <a:gd name="T11" fmla="*/ 9 h 10"/>
                      <a:gd name="T12" fmla="*/ 7 w 14"/>
                      <a:gd name="T13" fmla="*/ 9 h 10"/>
                      <a:gd name="T14" fmla="*/ 5 w 14"/>
                      <a:gd name="T15" fmla="*/ 10 h 10"/>
                      <a:gd name="T16" fmla="*/ 4 w 14"/>
                      <a:gd name="T17" fmla="*/ 10 h 10"/>
                      <a:gd name="T18" fmla="*/ 2 w 14"/>
                      <a:gd name="T19" fmla="*/ 8 h 10"/>
                      <a:gd name="T20" fmla="*/ 2 w 14"/>
                      <a:gd name="T21" fmla="*/ 4 h 10"/>
                      <a:gd name="T22" fmla="*/ 9 w 14"/>
                      <a:gd name="T23" fmla="*/ 0 h 10"/>
                      <a:gd name="T24" fmla="*/ 2 w 14"/>
                      <a:gd name="T25" fmla="*/ 4 h 10"/>
                      <a:gd name="T26" fmla="*/ 2 w 14"/>
                      <a:gd name="T27" fmla="*/ 4 h 10"/>
                      <a:gd name="T28" fmla="*/ 5 w 14"/>
                      <a:gd name="T29" fmla="*/ 1 h 10"/>
                      <a:gd name="T30" fmla="*/ 9 w 14"/>
                      <a:gd name="T31" fmla="*/ 0 h 10"/>
                      <a:gd name="T32" fmla="*/ 12 w 14"/>
                      <a:gd name="T33" fmla="*/ 1 h 10"/>
                      <a:gd name="T34" fmla="*/ 14 w 14"/>
                      <a:gd name="T35" fmla="*/ 1 h 10"/>
                      <a:gd name="T36" fmla="*/ 14 w 14"/>
                      <a:gd name="T37" fmla="*/ 1 h 10"/>
                      <a:gd name="T38" fmla="*/ 12 w 14"/>
                      <a:gd name="T39" fmla="*/ 0 h 10"/>
                      <a:gd name="T40" fmla="*/ 9 w 14"/>
                      <a:gd name="T4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0">
                        <a:moveTo>
                          <a:pt x="2" y="4"/>
                        </a:moveTo>
                        <a:cubicBezTo>
                          <a:pt x="2" y="4"/>
                          <a:pt x="2" y="4"/>
                          <a:pt x="2" y="4"/>
                        </a:cubicBezTo>
                        <a:cubicBezTo>
                          <a:pt x="2" y="4"/>
                          <a:pt x="0" y="10"/>
                          <a:pt x="4" y="10"/>
                        </a:cubicBezTo>
                        <a:cubicBezTo>
                          <a:pt x="4" y="10"/>
                          <a:pt x="5" y="10"/>
                          <a:pt x="5" y="10"/>
                        </a:cubicBezTo>
                        <a:cubicBezTo>
                          <a:pt x="6" y="10"/>
                          <a:pt x="7" y="10"/>
                          <a:pt x="8" y="9"/>
                        </a:cubicBezTo>
                        <a:cubicBezTo>
                          <a:pt x="8" y="9"/>
                          <a:pt x="8" y="9"/>
                          <a:pt x="8" y="9"/>
                        </a:cubicBezTo>
                        <a:cubicBezTo>
                          <a:pt x="7" y="9"/>
                          <a:pt x="7" y="9"/>
                          <a:pt x="7" y="9"/>
                        </a:cubicBezTo>
                        <a:cubicBezTo>
                          <a:pt x="6" y="10"/>
                          <a:pt x="6" y="10"/>
                          <a:pt x="5" y="10"/>
                        </a:cubicBezTo>
                        <a:cubicBezTo>
                          <a:pt x="4" y="10"/>
                          <a:pt x="4" y="10"/>
                          <a:pt x="4" y="10"/>
                        </a:cubicBezTo>
                        <a:cubicBezTo>
                          <a:pt x="3" y="10"/>
                          <a:pt x="2" y="9"/>
                          <a:pt x="2" y="8"/>
                        </a:cubicBezTo>
                        <a:cubicBezTo>
                          <a:pt x="1" y="7"/>
                          <a:pt x="2" y="4"/>
                          <a:pt x="2" y="4"/>
                        </a:cubicBezTo>
                        <a:close/>
                        <a:moveTo>
                          <a:pt x="9" y="0"/>
                        </a:moveTo>
                        <a:cubicBezTo>
                          <a:pt x="6" y="0"/>
                          <a:pt x="2" y="1"/>
                          <a:pt x="2" y="4"/>
                        </a:cubicBezTo>
                        <a:cubicBezTo>
                          <a:pt x="2" y="4"/>
                          <a:pt x="2" y="4"/>
                          <a:pt x="2" y="4"/>
                        </a:cubicBezTo>
                        <a:cubicBezTo>
                          <a:pt x="2" y="3"/>
                          <a:pt x="3" y="2"/>
                          <a:pt x="5" y="1"/>
                        </a:cubicBezTo>
                        <a:cubicBezTo>
                          <a:pt x="6" y="1"/>
                          <a:pt x="8" y="0"/>
                          <a:pt x="9" y="0"/>
                        </a:cubicBezTo>
                        <a:cubicBezTo>
                          <a:pt x="10" y="0"/>
                          <a:pt x="11" y="0"/>
                          <a:pt x="12" y="1"/>
                        </a:cubicBezTo>
                        <a:cubicBezTo>
                          <a:pt x="13" y="1"/>
                          <a:pt x="13" y="1"/>
                          <a:pt x="14" y="1"/>
                        </a:cubicBezTo>
                        <a:cubicBezTo>
                          <a:pt x="14" y="1"/>
                          <a:pt x="14" y="1"/>
                          <a:pt x="14" y="1"/>
                        </a:cubicBezTo>
                        <a:cubicBezTo>
                          <a:pt x="14" y="1"/>
                          <a:pt x="13" y="0"/>
                          <a:pt x="12" y="0"/>
                        </a:cubicBezTo>
                        <a:cubicBezTo>
                          <a:pt x="11" y="0"/>
                          <a:pt x="10" y="0"/>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4" name="Freeform 7892">
                    <a:extLst>
                      <a:ext uri="{FF2B5EF4-FFF2-40B4-BE49-F238E27FC236}">
                        <a16:creationId xmlns:a16="http://schemas.microsoft.com/office/drawing/2014/main" xmlns="" id="{456E45BF-67F3-4639-8911-FE632C0024F3}"/>
                      </a:ext>
                    </a:extLst>
                  </p:cNvPr>
                  <p:cNvSpPr>
                    <a:spLocks/>
                  </p:cNvSpPr>
                  <p:nvPr/>
                </p:nvSpPr>
                <p:spPr bwMode="auto">
                  <a:xfrm>
                    <a:off x="4206" y="222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5" name="Freeform 7893">
                    <a:extLst>
                      <a:ext uri="{FF2B5EF4-FFF2-40B4-BE49-F238E27FC236}">
                        <a16:creationId xmlns:a16="http://schemas.microsoft.com/office/drawing/2014/main" xmlns="" id="{AE196C9D-5D81-4525-A022-A172998EAA54}"/>
                      </a:ext>
                    </a:extLst>
                  </p:cNvPr>
                  <p:cNvSpPr>
                    <a:spLocks/>
                  </p:cNvSpPr>
                  <p:nvPr/>
                </p:nvSpPr>
                <p:spPr bwMode="auto">
                  <a:xfrm>
                    <a:off x="4203" y="2226"/>
                    <a:ext cx="5" cy="3"/>
                  </a:xfrm>
                  <a:custGeom>
                    <a:avLst/>
                    <a:gdLst>
                      <a:gd name="T0" fmla="*/ 3 w 6"/>
                      <a:gd name="T1" fmla="*/ 4 h 4"/>
                      <a:gd name="T2" fmla="*/ 1 w 6"/>
                      <a:gd name="T3" fmla="*/ 2 h 4"/>
                      <a:gd name="T4" fmla="*/ 3 w 6"/>
                      <a:gd name="T5" fmla="*/ 4 h 4"/>
                    </a:gdLst>
                    <a:ahLst/>
                    <a:cxnLst>
                      <a:cxn ang="0">
                        <a:pos x="T0" y="T1"/>
                      </a:cxn>
                      <a:cxn ang="0">
                        <a:pos x="T2" y="T3"/>
                      </a:cxn>
                      <a:cxn ang="0">
                        <a:pos x="T4" y="T5"/>
                      </a:cxn>
                    </a:cxnLst>
                    <a:rect l="0" t="0" r="r" b="b"/>
                    <a:pathLst>
                      <a:path w="6" h="4">
                        <a:moveTo>
                          <a:pt x="3" y="4"/>
                        </a:moveTo>
                        <a:cubicBezTo>
                          <a:pt x="3" y="4"/>
                          <a:pt x="0" y="3"/>
                          <a:pt x="1" y="2"/>
                        </a:cubicBezTo>
                        <a:cubicBezTo>
                          <a:pt x="2" y="0"/>
                          <a:pt x="6" y="4"/>
                          <a:pt x="3"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6" name="Freeform 7894">
                    <a:extLst>
                      <a:ext uri="{FF2B5EF4-FFF2-40B4-BE49-F238E27FC236}">
                        <a16:creationId xmlns:a16="http://schemas.microsoft.com/office/drawing/2014/main" xmlns="" id="{2CAE09D3-6CA6-4363-AB3F-73B1790B29F8}"/>
                      </a:ext>
                    </a:extLst>
                  </p:cNvPr>
                  <p:cNvSpPr>
                    <a:spLocks/>
                  </p:cNvSpPr>
                  <p:nvPr/>
                </p:nvSpPr>
                <p:spPr bwMode="auto">
                  <a:xfrm>
                    <a:off x="4200" y="2229"/>
                    <a:ext cx="3" cy="2"/>
                  </a:xfrm>
                  <a:custGeom>
                    <a:avLst/>
                    <a:gdLst>
                      <a:gd name="T0" fmla="*/ 1 w 3"/>
                      <a:gd name="T1" fmla="*/ 1 h 3"/>
                      <a:gd name="T2" fmla="*/ 1 w 3"/>
                      <a:gd name="T3" fmla="*/ 3 h 3"/>
                      <a:gd name="T4" fmla="*/ 1 w 3"/>
                      <a:gd name="T5" fmla="*/ 1 h 3"/>
                    </a:gdLst>
                    <a:ahLst/>
                    <a:cxnLst>
                      <a:cxn ang="0">
                        <a:pos x="T0" y="T1"/>
                      </a:cxn>
                      <a:cxn ang="0">
                        <a:pos x="T2" y="T3"/>
                      </a:cxn>
                      <a:cxn ang="0">
                        <a:pos x="T4" y="T5"/>
                      </a:cxn>
                    </a:cxnLst>
                    <a:rect l="0" t="0" r="r" b="b"/>
                    <a:pathLst>
                      <a:path w="3" h="3">
                        <a:moveTo>
                          <a:pt x="1" y="1"/>
                        </a:moveTo>
                        <a:cubicBezTo>
                          <a:pt x="1" y="1"/>
                          <a:pt x="0" y="2"/>
                          <a:pt x="1" y="3"/>
                        </a:cubicBezTo>
                        <a:cubicBezTo>
                          <a:pt x="3" y="3"/>
                          <a:pt x="3" y="0"/>
                          <a:pt x="1"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7" name="Freeform 7895">
                    <a:extLst>
                      <a:ext uri="{FF2B5EF4-FFF2-40B4-BE49-F238E27FC236}">
                        <a16:creationId xmlns:a16="http://schemas.microsoft.com/office/drawing/2014/main" xmlns="" id="{0A15D417-1C51-4209-8FFC-C985AAB940BD}"/>
                      </a:ext>
                    </a:extLst>
                  </p:cNvPr>
                  <p:cNvSpPr>
                    <a:spLocks/>
                  </p:cNvSpPr>
                  <p:nvPr/>
                </p:nvSpPr>
                <p:spPr bwMode="auto">
                  <a:xfrm>
                    <a:off x="4203" y="2227"/>
                    <a:ext cx="8" cy="14"/>
                  </a:xfrm>
                  <a:custGeom>
                    <a:avLst/>
                    <a:gdLst>
                      <a:gd name="T0" fmla="*/ 2 w 11"/>
                      <a:gd name="T1" fmla="*/ 5 h 19"/>
                      <a:gd name="T2" fmla="*/ 9 w 11"/>
                      <a:gd name="T3" fmla="*/ 4 h 19"/>
                      <a:gd name="T4" fmla="*/ 9 w 11"/>
                      <a:gd name="T5" fmla="*/ 13 h 19"/>
                      <a:gd name="T6" fmla="*/ 3 w 11"/>
                      <a:gd name="T7" fmla="*/ 16 h 19"/>
                      <a:gd name="T8" fmla="*/ 2 w 11"/>
                      <a:gd name="T9" fmla="*/ 5 h 19"/>
                    </a:gdLst>
                    <a:ahLst/>
                    <a:cxnLst>
                      <a:cxn ang="0">
                        <a:pos x="T0" y="T1"/>
                      </a:cxn>
                      <a:cxn ang="0">
                        <a:pos x="T2" y="T3"/>
                      </a:cxn>
                      <a:cxn ang="0">
                        <a:pos x="T4" y="T5"/>
                      </a:cxn>
                      <a:cxn ang="0">
                        <a:pos x="T6" y="T7"/>
                      </a:cxn>
                      <a:cxn ang="0">
                        <a:pos x="T8" y="T9"/>
                      </a:cxn>
                    </a:cxnLst>
                    <a:rect l="0" t="0" r="r" b="b"/>
                    <a:pathLst>
                      <a:path w="11" h="19">
                        <a:moveTo>
                          <a:pt x="2" y="5"/>
                        </a:moveTo>
                        <a:cubicBezTo>
                          <a:pt x="2" y="5"/>
                          <a:pt x="7" y="0"/>
                          <a:pt x="9" y="4"/>
                        </a:cubicBezTo>
                        <a:cubicBezTo>
                          <a:pt x="11" y="8"/>
                          <a:pt x="8" y="9"/>
                          <a:pt x="9" y="13"/>
                        </a:cubicBezTo>
                        <a:cubicBezTo>
                          <a:pt x="10" y="17"/>
                          <a:pt x="5" y="19"/>
                          <a:pt x="3" y="16"/>
                        </a:cubicBezTo>
                        <a:cubicBezTo>
                          <a:pt x="0" y="12"/>
                          <a:pt x="0" y="6"/>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8" name="Freeform 7896">
                    <a:extLst>
                      <a:ext uri="{FF2B5EF4-FFF2-40B4-BE49-F238E27FC236}">
                        <a16:creationId xmlns:a16="http://schemas.microsoft.com/office/drawing/2014/main" xmlns="" id="{91C13E8B-EFB2-4D36-B5D1-BDBA6DE86BA0}"/>
                      </a:ext>
                    </a:extLst>
                  </p:cNvPr>
                  <p:cNvSpPr>
                    <a:spLocks noEditPoints="1"/>
                  </p:cNvSpPr>
                  <p:nvPr/>
                </p:nvSpPr>
                <p:spPr bwMode="auto">
                  <a:xfrm>
                    <a:off x="4203" y="2229"/>
                    <a:ext cx="7" cy="12"/>
                  </a:xfrm>
                  <a:custGeom>
                    <a:avLst/>
                    <a:gdLst>
                      <a:gd name="T0" fmla="*/ 9 w 10"/>
                      <a:gd name="T1" fmla="*/ 2 h 16"/>
                      <a:gd name="T2" fmla="*/ 10 w 10"/>
                      <a:gd name="T3" fmla="*/ 5 h 16"/>
                      <a:gd name="T4" fmla="*/ 10 w 10"/>
                      <a:gd name="T5" fmla="*/ 5 h 16"/>
                      <a:gd name="T6" fmla="*/ 9 w 10"/>
                      <a:gd name="T7" fmla="*/ 9 h 16"/>
                      <a:gd name="T8" fmla="*/ 9 w 10"/>
                      <a:gd name="T9" fmla="*/ 11 h 16"/>
                      <a:gd name="T10" fmla="*/ 10 w 10"/>
                      <a:gd name="T11" fmla="*/ 12 h 16"/>
                      <a:gd name="T12" fmla="*/ 6 w 10"/>
                      <a:gd name="T13" fmla="*/ 16 h 16"/>
                      <a:gd name="T14" fmla="*/ 3 w 10"/>
                      <a:gd name="T15" fmla="*/ 14 h 16"/>
                      <a:gd name="T16" fmla="*/ 0 w 10"/>
                      <a:gd name="T17" fmla="*/ 6 h 16"/>
                      <a:gd name="T18" fmla="*/ 2 w 10"/>
                      <a:gd name="T19" fmla="*/ 2 h 16"/>
                      <a:gd name="T20" fmla="*/ 7 w 10"/>
                      <a:gd name="T21" fmla="*/ 0 h 16"/>
                      <a:gd name="T22" fmla="*/ 9 w 10"/>
                      <a:gd name="T23" fmla="*/ 2 h 16"/>
                      <a:gd name="T24" fmla="*/ 3 w 10"/>
                      <a:gd name="T25" fmla="*/ 3 h 16"/>
                      <a:gd name="T26" fmla="*/ 2 w 10"/>
                      <a:gd name="T27" fmla="*/ 3 h 16"/>
                      <a:gd name="T28" fmla="*/ 2 w 10"/>
                      <a:gd name="T29" fmla="*/ 3 h 16"/>
                      <a:gd name="T30" fmla="*/ 1 w 10"/>
                      <a:gd name="T31" fmla="*/ 6 h 16"/>
                      <a:gd name="T32" fmla="*/ 3 w 10"/>
                      <a:gd name="T33" fmla="*/ 13 h 16"/>
                      <a:gd name="T34" fmla="*/ 6 w 10"/>
                      <a:gd name="T35" fmla="*/ 15 h 16"/>
                      <a:gd name="T36" fmla="*/ 9 w 10"/>
                      <a:gd name="T37" fmla="*/ 12 h 16"/>
                      <a:gd name="T38" fmla="*/ 9 w 10"/>
                      <a:gd name="T39" fmla="*/ 11 h 16"/>
                      <a:gd name="T40" fmla="*/ 8 w 10"/>
                      <a:gd name="T41" fmla="*/ 9 h 16"/>
                      <a:gd name="T42" fmla="*/ 9 w 10"/>
                      <a:gd name="T43" fmla="*/ 5 h 16"/>
                      <a:gd name="T44" fmla="*/ 9 w 10"/>
                      <a:gd name="T45" fmla="*/ 3 h 16"/>
                      <a:gd name="T46" fmla="*/ 7 w 10"/>
                      <a:gd name="T47" fmla="*/ 1 h 16"/>
                      <a:gd name="T48" fmla="*/ 4 w 10"/>
                      <a:gd name="T49" fmla="*/ 2 h 16"/>
                      <a:gd name="T50" fmla="*/ 3 w 10"/>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6">
                        <a:moveTo>
                          <a:pt x="9" y="2"/>
                        </a:moveTo>
                        <a:cubicBezTo>
                          <a:pt x="10" y="3"/>
                          <a:pt x="10" y="4"/>
                          <a:pt x="10" y="5"/>
                        </a:cubicBezTo>
                        <a:cubicBezTo>
                          <a:pt x="10" y="5"/>
                          <a:pt x="10" y="5"/>
                          <a:pt x="10" y="5"/>
                        </a:cubicBezTo>
                        <a:cubicBezTo>
                          <a:pt x="10" y="7"/>
                          <a:pt x="9" y="7"/>
                          <a:pt x="9" y="9"/>
                        </a:cubicBezTo>
                        <a:cubicBezTo>
                          <a:pt x="9" y="9"/>
                          <a:pt x="9" y="10"/>
                          <a:pt x="9" y="11"/>
                        </a:cubicBezTo>
                        <a:cubicBezTo>
                          <a:pt x="10" y="11"/>
                          <a:pt x="10" y="12"/>
                          <a:pt x="10" y="12"/>
                        </a:cubicBezTo>
                        <a:cubicBezTo>
                          <a:pt x="9" y="15"/>
                          <a:pt x="8" y="16"/>
                          <a:pt x="6" y="16"/>
                        </a:cubicBezTo>
                        <a:cubicBezTo>
                          <a:pt x="5" y="16"/>
                          <a:pt x="3" y="15"/>
                          <a:pt x="3" y="14"/>
                        </a:cubicBezTo>
                        <a:cubicBezTo>
                          <a:pt x="1" y="12"/>
                          <a:pt x="0" y="9"/>
                          <a:pt x="0" y="6"/>
                        </a:cubicBezTo>
                        <a:cubicBezTo>
                          <a:pt x="0" y="4"/>
                          <a:pt x="1" y="3"/>
                          <a:pt x="2" y="2"/>
                        </a:cubicBezTo>
                        <a:cubicBezTo>
                          <a:pt x="2" y="2"/>
                          <a:pt x="4" y="0"/>
                          <a:pt x="7" y="0"/>
                        </a:cubicBezTo>
                        <a:cubicBezTo>
                          <a:pt x="8" y="0"/>
                          <a:pt x="8" y="1"/>
                          <a:pt x="9" y="2"/>
                        </a:cubicBezTo>
                        <a:close/>
                        <a:moveTo>
                          <a:pt x="3" y="3"/>
                        </a:moveTo>
                        <a:cubicBezTo>
                          <a:pt x="2" y="3"/>
                          <a:pt x="2" y="3"/>
                          <a:pt x="2" y="3"/>
                        </a:cubicBezTo>
                        <a:cubicBezTo>
                          <a:pt x="2" y="3"/>
                          <a:pt x="2" y="3"/>
                          <a:pt x="2" y="3"/>
                        </a:cubicBezTo>
                        <a:cubicBezTo>
                          <a:pt x="2" y="3"/>
                          <a:pt x="1" y="5"/>
                          <a:pt x="1" y="6"/>
                        </a:cubicBezTo>
                        <a:cubicBezTo>
                          <a:pt x="1" y="8"/>
                          <a:pt x="2" y="11"/>
                          <a:pt x="3" y="13"/>
                        </a:cubicBezTo>
                        <a:cubicBezTo>
                          <a:pt x="4" y="14"/>
                          <a:pt x="5" y="15"/>
                          <a:pt x="6" y="15"/>
                        </a:cubicBezTo>
                        <a:cubicBezTo>
                          <a:pt x="7" y="15"/>
                          <a:pt x="9" y="14"/>
                          <a:pt x="9" y="12"/>
                        </a:cubicBezTo>
                        <a:cubicBezTo>
                          <a:pt x="9" y="12"/>
                          <a:pt x="9" y="12"/>
                          <a:pt x="9" y="11"/>
                        </a:cubicBezTo>
                        <a:cubicBezTo>
                          <a:pt x="9" y="10"/>
                          <a:pt x="8" y="9"/>
                          <a:pt x="8" y="9"/>
                        </a:cubicBezTo>
                        <a:cubicBezTo>
                          <a:pt x="9" y="7"/>
                          <a:pt x="9" y="6"/>
                          <a:pt x="9" y="5"/>
                        </a:cubicBezTo>
                        <a:cubicBezTo>
                          <a:pt x="9" y="4"/>
                          <a:pt x="9" y="4"/>
                          <a:pt x="9" y="3"/>
                        </a:cubicBezTo>
                        <a:cubicBezTo>
                          <a:pt x="8" y="1"/>
                          <a:pt x="7" y="1"/>
                          <a:pt x="7" y="1"/>
                        </a:cubicBezTo>
                        <a:cubicBezTo>
                          <a:pt x="6" y="1"/>
                          <a:pt x="5" y="1"/>
                          <a:pt x="4" y="2"/>
                        </a:cubicBezTo>
                        <a:cubicBezTo>
                          <a:pt x="3" y="2"/>
                          <a:pt x="3" y="3"/>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9" name="Freeform 7897">
                    <a:extLst>
                      <a:ext uri="{FF2B5EF4-FFF2-40B4-BE49-F238E27FC236}">
                        <a16:creationId xmlns:a16="http://schemas.microsoft.com/office/drawing/2014/main" xmlns="" id="{9D5BB663-EAB7-457C-8721-0D2711C09607}"/>
                      </a:ext>
                    </a:extLst>
                  </p:cNvPr>
                  <p:cNvSpPr>
                    <a:spLocks noEditPoints="1"/>
                  </p:cNvSpPr>
                  <p:nvPr/>
                </p:nvSpPr>
                <p:spPr bwMode="auto">
                  <a:xfrm>
                    <a:off x="4203" y="2229"/>
                    <a:ext cx="6" cy="11"/>
                  </a:xfrm>
                  <a:custGeom>
                    <a:avLst/>
                    <a:gdLst>
                      <a:gd name="T0" fmla="*/ 5 w 8"/>
                      <a:gd name="T1" fmla="*/ 12 h 14"/>
                      <a:gd name="T2" fmla="*/ 5 w 8"/>
                      <a:gd name="T3" fmla="*/ 12 h 14"/>
                      <a:gd name="T4" fmla="*/ 2 w 8"/>
                      <a:gd name="T5" fmla="*/ 8 h 14"/>
                      <a:gd name="T6" fmla="*/ 2 w 8"/>
                      <a:gd name="T7" fmla="*/ 4 h 14"/>
                      <a:gd name="T8" fmla="*/ 5 w 8"/>
                      <a:gd name="T9" fmla="*/ 2 h 14"/>
                      <a:gd name="T10" fmla="*/ 5 w 8"/>
                      <a:gd name="T11" fmla="*/ 2 h 14"/>
                      <a:gd name="T12" fmla="*/ 6 w 8"/>
                      <a:gd name="T13" fmla="*/ 6 h 14"/>
                      <a:gd name="T14" fmla="*/ 6 w 8"/>
                      <a:gd name="T15" fmla="*/ 6 h 14"/>
                      <a:gd name="T16" fmla="*/ 5 w 8"/>
                      <a:gd name="T17" fmla="*/ 5 h 14"/>
                      <a:gd name="T18" fmla="*/ 4 w 8"/>
                      <a:gd name="T19" fmla="*/ 5 h 14"/>
                      <a:gd name="T20" fmla="*/ 4 w 8"/>
                      <a:gd name="T21" fmla="*/ 5 h 14"/>
                      <a:gd name="T22" fmla="*/ 6 w 8"/>
                      <a:gd name="T23" fmla="*/ 8 h 14"/>
                      <a:gd name="T24" fmla="*/ 5 w 8"/>
                      <a:gd name="T25" fmla="*/ 12 h 14"/>
                      <a:gd name="T26" fmla="*/ 5 w 8"/>
                      <a:gd name="T27" fmla="*/ 0 h 14"/>
                      <a:gd name="T28" fmla="*/ 3 w 8"/>
                      <a:gd name="T29" fmla="*/ 1 h 14"/>
                      <a:gd name="T30" fmla="*/ 2 w 8"/>
                      <a:gd name="T31" fmla="*/ 2 h 14"/>
                      <a:gd name="T32" fmla="*/ 1 w 8"/>
                      <a:gd name="T33" fmla="*/ 2 h 14"/>
                      <a:gd name="T34" fmla="*/ 1 w 8"/>
                      <a:gd name="T35" fmla="*/ 2 h 14"/>
                      <a:gd name="T36" fmla="*/ 0 w 8"/>
                      <a:gd name="T37" fmla="*/ 5 h 14"/>
                      <a:gd name="T38" fmla="*/ 2 w 8"/>
                      <a:gd name="T39" fmla="*/ 12 h 14"/>
                      <a:gd name="T40" fmla="*/ 5 w 8"/>
                      <a:gd name="T41" fmla="*/ 14 h 14"/>
                      <a:gd name="T42" fmla="*/ 5 w 8"/>
                      <a:gd name="T43" fmla="*/ 14 h 14"/>
                      <a:gd name="T44" fmla="*/ 8 w 8"/>
                      <a:gd name="T45" fmla="*/ 11 h 14"/>
                      <a:gd name="T46" fmla="*/ 8 w 8"/>
                      <a:gd name="T47" fmla="*/ 10 h 14"/>
                      <a:gd name="T48" fmla="*/ 7 w 8"/>
                      <a:gd name="T49" fmla="*/ 8 h 14"/>
                      <a:gd name="T50" fmla="*/ 8 w 8"/>
                      <a:gd name="T51" fmla="*/ 4 h 14"/>
                      <a:gd name="T52" fmla="*/ 8 w 8"/>
                      <a:gd name="T53" fmla="*/ 2 h 14"/>
                      <a:gd name="T54" fmla="*/ 7 w 8"/>
                      <a:gd name="T55" fmla="*/ 1 h 14"/>
                      <a:gd name="T56" fmla="*/ 6 w 8"/>
                      <a:gd name="T57" fmla="*/ 0 h 14"/>
                      <a:gd name="T58" fmla="*/ 5 w 8"/>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5" y="12"/>
                        </a:moveTo>
                        <a:cubicBezTo>
                          <a:pt x="5" y="12"/>
                          <a:pt x="5" y="12"/>
                          <a:pt x="5" y="12"/>
                        </a:cubicBezTo>
                        <a:cubicBezTo>
                          <a:pt x="2" y="12"/>
                          <a:pt x="2" y="10"/>
                          <a:pt x="2" y="8"/>
                        </a:cubicBezTo>
                        <a:cubicBezTo>
                          <a:pt x="2" y="6"/>
                          <a:pt x="2" y="4"/>
                          <a:pt x="2" y="4"/>
                        </a:cubicBezTo>
                        <a:cubicBezTo>
                          <a:pt x="2" y="4"/>
                          <a:pt x="3" y="2"/>
                          <a:pt x="5" y="2"/>
                        </a:cubicBezTo>
                        <a:cubicBezTo>
                          <a:pt x="5" y="2"/>
                          <a:pt x="5" y="2"/>
                          <a:pt x="5" y="2"/>
                        </a:cubicBezTo>
                        <a:cubicBezTo>
                          <a:pt x="7" y="2"/>
                          <a:pt x="7" y="6"/>
                          <a:pt x="6" y="6"/>
                        </a:cubicBezTo>
                        <a:cubicBezTo>
                          <a:pt x="6" y="6"/>
                          <a:pt x="6" y="6"/>
                          <a:pt x="6" y="6"/>
                        </a:cubicBezTo>
                        <a:cubicBezTo>
                          <a:pt x="5" y="5"/>
                          <a:pt x="5" y="5"/>
                          <a:pt x="5" y="5"/>
                        </a:cubicBezTo>
                        <a:cubicBezTo>
                          <a:pt x="4" y="5"/>
                          <a:pt x="4" y="5"/>
                          <a:pt x="4" y="5"/>
                        </a:cubicBezTo>
                        <a:cubicBezTo>
                          <a:pt x="4" y="5"/>
                          <a:pt x="4" y="5"/>
                          <a:pt x="4" y="5"/>
                        </a:cubicBezTo>
                        <a:cubicBezTo>
                          <a:pt x="4" y="7"/>
                          <a:pt x="4" y="7"/>
                          <a:pt x="6" y="8"/>
                        </a:cubicBezTo>
                        <a:cubicBezTo>
                          <a:pt x="8" y="9"/>
                          <a:pt x="7" y="12"/>
                          <a:pt x="5" y="12"/>
                        </a:cubicBezTo>
                        <a:close/>
                        <a:moveTo>
                          <a:pt x="5" y="0"/>
                        </a:moveTo>
                        <a:cubicBezTo>
                          <a:pt x="4" y="0"/>
                          <a:pt x="4" y="1"/>
                          <a:pt x="3" y="1"/>
                        </a:cubicBezTo>
                        <a:cubicBezTo>
                          <a:pt x="2" y="1"/>
                          <a:pt x="2" y="2"/>
                          <a:pt x="2" y="2"/>
                        </a:cubicBezTo>
                        <a:cubicBezTo>
                          <a:pt x="1" y="2"/>
                          <a:pt x="1" y="2"/>
                          <a:pt x="1" y="2"/>
                        </a:cubicBezTo>
                        <a:cubicBezTo>
                          <a:pt x="1" y="2"/>
                          <a:pt x="1" y="2"/>
                          <a:pt x="1" y="2"/>
                        </a:cubicBezTo>
                        <a:cubicBezTo>
                          <a:pt x="1" y="2"/>
                          <a:pt x="0" y="4"/>
                          <a:pt x="0" y="5"/>
                        </a:cubicBezTo>
                        <a:cubicBezTo>
                          <a:pt x="0" y="7"/>
                          <a:pt x="1" y="10"/>
                          <a:pt x="2" y="12"/>
                        </a:cubicBezTo>
                        <a:cubicBezTo>
                          <a:pt x="3" y="13"/>
                          <a:pt x="4" y="14"/>
                          <a:pt x="5" y="14"/>
                        </a:cubicBezTo>
                        <a:cubicBezTo>
                          <a:pt x="5" y="14"/>
                          <a:pt x="5" y="14"/>
                          <a:pt x="5" y="14"/>
                        </a:cubicBezTo>
                        <a:cubicBezTo>
                          <a:pt x="7" y="14"/>
                          <a:pt x="8" y="13"/>
                          <a:pt x="8" y="11"/>
                        </a:cubicBezTo>
                        <a:cubicBezTo>
                          <a:pt x="8" y="11"/>
                          <a:pt x="8" y="11"/>
                          <a:pt x="8" y="10"/>
                        </a:cubicBezTo>
                        <a:cubicBezTo>
                          <a:pt x="8" y="9"/>
                          <a:pt x="7" y="8"/>
                          <a:pt x="7" y="8"/>
                        </a:cubicBezTo>
                        <a:cubicBezTo>
                          <a:pt x="8" y="6"/>
                          <a:pt x="8" y="5"/>
                          <a:pt x="8" y="4"/>
                        </a:cubicBezTo>
                        <a:cubicBezTo>
                          <a:pt x="8" y="3"/>
                          <a:pt x="8" y="3"/>
                          <a:pt x="8" y="2"/>
                        </a:cubicBezTo>
                        <a:cubicBezTo>
                          <a:pt x="7" y="1"/>
                          <a:pt x="7" y="1"/>
                          <a:pt x="7" y="1"/>
                        </a:cubicBezTo>
                        <a:cubicBezTo>
                          <a:pt x="6" y="1"/>
                          <a:pt x="6" y="0"/>
                          <a:pt x="6" y="0"/>
                        </a:cubicBezTo>
                        <a:lnTo>
                          <a:pt x="5"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0" name="Freeform 7898">
                    <a:extLst>
                      <a:ext uri="{FF2B5EF4-FFF2-40B4-BE49-F238E27FC236}">
                        <a16:creationId xmlns:a16="http://schemas.microsoft.com/office/drawing/2014/main" xmlns="" id="{FA66D397-08DC-4605-B8FE-E2E29193E142}"/>
                      </a:ext>
                    </a:extLst>
                  </p:cNvPr>
                  <p:cNvSpPr>
                    <a:spLocks/>
                  </p:cNvSpPr>
                  <p:nvPr/>
                </p:nvSpPr>
                <p:spPr bwMode="auto">
                  <a:xfrm>
                    <a:off x="4203" y="2229"/>
                    <a:ext cx="8" cy="11"/>
                  </a:xfrm>
                  <a:custGeom>
                    <a:avLst/>
                    <a:gdLst>
                      <a:gd name="T0" fmla="*/ 6 w 11"/>
                      <a:gd name="T1" fmla="*/ 0 h 14"/>
                      <a:gd name="T2" fmla="*/ 2 w 11"/>
                      <a:gd name="T3" fmla="*/ 2 h 14"/>
                      <a:gd name="T4" fmla="*/ 3 w 11"/>
                      <a:gd name="T5" fmla="*/ 13 h 14"/>
                      <a:gd name="T6" fmla="*/ 6 w 11"/>
                      <a:gd name="T7" fmla="*/ 14 h 14"/>
                      <a:gd name="T8" fmla="*/ 9 w 11"/>
                      <a:gd name="T9" fmla="*/ 10 h 14"/>
                      <a:gd name="T10" fmla="*/ 9 w 11"/>
                      <a:gd name="T11" fmla="*/ 1 h 14"/>
                      <a:gd name="T12" fmla="*/ 9 w 11"/>
                      <a:gd name="T13" fmla="*/ 1 h 14"/>
                      <a:gd name="T14" fmla="*/ 8 w 11"/>
                      <a:gd name="T15" fmla="*/ 1 h 14"/>
                      <a:gd name="T16" fmla="*/ 9 w 11"/>
                      <a:gd name="T17" fmla="*/ 2 h 14"/>
                      <a:gd name="T18" fmla="*/ 9 w 11"/>
                      <a:gd name="T19" fmla="*/ 4 h 14"/>
                      <a:gd name="T20" fmla="*/ 8 w 11"/>
                      <a:gd name="T21" fmla="*/ 8 h 14"/>
                      <a:gd name="T22" fmla="*/ 9 w 11"/>
                      <a:gd name="T23" fmla="*/ 10 h 14"/>
                      <a:gd name="T24" fmla="*/ 9 w 11"/>
                      <a:gd name="T25" fmla="*/ 11 h 14"/>
                      <a:gd name="T26" fmla="*/ 6 w 11"/>
                      <a:gd name="T27" fmla="*/ 14 h 14"/>
                      <a:gd name="T28" fmla="*/ 6 w 11"/>
                      <a:gd name="T29" fmla="*/ 14 h 14"/>
                      <a:gd name="T30" fmla="*/ 3 w 11"/>
                      <a:gd name="T31" fmla="*/ 12 h 14"/>
                      <a:gd name="T32" fmla="*/ 1 w 11"/>
                      <a:gd name="T33" fmla="*/ 5 h 14"/>
                      <a:gd name="T34" fmla="*/ 2 w 11"/>
                      <a:gd name="T35" fmla="*/ 2 h 14"/>
                      <a:gd name="T36" fmla="*/ 2 w 11"/>
                      <a:gd name="T37" fmla="*/ 2 h 14"/>
                      <a:gd name="T38" fmla="*/ 3 w 11"/>
                      <a:gd name="T39" fmla="*/ 2 h 14"/>
                      <a:gd name="T40" fmla="*/ 4 w 11"/>
                      <a:gd name="T41" fmla="*/ 1 h 14"/>
                      <a:gd name="T42" fmla="*/ 6 w 11"/>
                      <a:gd name="T43" fmla="*/ 0 h 14"/>
                      <a:gd name="T44" fmla="*/ 7 w 11"/>
                      <a:gd name="T45" fmla="*/ 0 h 14"/>
                      <a:gd name="T46" fmla="*/ 6 w 11"/>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6" y="0"/>
                        </a:moveTo>
                        <a:cubicBezTo>
                          <a:pt x="4" y="0"/>
                          <a:pt x="2" y="2"/>
                          <a:pt x="2" y="2"/>
                        </a:cubicBezTo>
                        <a:cubicBezTo>
                          <a:pt x="0" y="3"/>
                          <a:pt x="0" y="9"/>
                          <a:pt x="3" y="13"/>
                        </a:cubicBezTo>
                        <a:cubicBezTo>
                          <a:pt x="4" y="14"/>
                          <a:pt x="5" y="14"/>
                          <a:pt x="6" y="14"/>
                        </a:cubicBezTo>
                        <a:cubicBezTo>
                          <a:pt x="8" y="14"/>
                          <a:pt x="10" y="13"/>
                          <a:pt x="9" y="10"/>
                        </a:cubicBezTo>
                        <a:cubicBezTo>
                          <a:pt x="8" y="6"/>
                          <a:pt x="11" y="5"/>
                          <a:pt x="9" y="1"/>
                        </a:cubicBezTo>
                        <a:cubicBezTo>
                          <a:pt x="9" y="1"/>
                          <a:pt x="9" y="1"/>
                          <a:pt x="9" y="1"/>
                        </a:cubicBezTo>
                        <a:cubicBezTo>
                          <a:pt x="8" y="1"/>
                          <a:pt x="8" y="1"/>
                          <a:pt x="8" y="1"/>
                        </a:cubicBezTo>
                        <a:cubicBezTo>
                          <a:pt x="9" y="2"/>
                          <a:pt x="9" y="2"/>
                          <a:pt x="9" y="2"/>
                        </a:cubicBezTo>
                        <a:cubicBezTo>
                          <a:pt x="9" y="3"/>
                          <a:pt x="9" y="3"/>
                          <a:pt x="9" y="4"/>
                        </a:cubicBezTo>
                        <a:cubicBezTo>
                          <a:pt x="9" y="5"/>
                          <a:pt x="9" y="6"/>
                          <a:pt x="8" y="8"/>
                        </a:cubicBezTo>
                        <a:cubicBezTo>
                          <a:pt x="8" y="8"/>
                          <a:pt x="9" y="9"/>
                          <a:pt x="9" y="10"/>
                        </a:cubicBezTo>
                        <a:cubicBezTo>
                          <a:pt x="9" y="11"/>
                          <a:pt x="9" y="11"/>
                          <a:pt x="9" y="11"/>
                        </a:cubicBezTo>
                        <a:cubicBezTo>
                          <a:pt x="9" y="13"/>
                          <a:pt x="8" y="14"/>
                          <a:pt x="6" y="14"/>
                        </a:cubicBezTo>
                        <a:cubicBezTo>
                          <a:pt x="6" y="14"/>
                          <a:pt x="6" y="14"/>
                          <a:pt x="6" y="14"/>
                        </a:cubicBezTo>
                        <a:cubicBezTo>
                          <a:pt x="5" y="14"/>
                          <a:pt x="4" y="13"/>
                          <a:pt x="3" y="12"/>
                        </a:cubicBezTo>
                        <a:cubicBezTo>
                          <a:pt x="2" y="10"/>
                          <a:pt x="1" y="7"/>
                          <a:pt x="1" y="5"/>
                        </a:cubicBezTo>
                        <a:cubicBezTo>
                          <a:pt x="1" y="4"/>
                          <a:pt x="2" y="2"/>
                          <a:pt x="2" y="2"/>
                        </a:cubicBezTo>
                        <a:cubicBezTo>
                          <a:pt x="2" y="2"/>
                          <a:pt x="2" y="2"/>
                          <a:pt x="2" y="2"/>
                        </a:cubicBezTo>
                        <a:cubicBezTo>
                          <a:pt x="3" y="2"/>
                          <a:pt x="3" y="2"/>
                          <a:pt x="3" y="2"/>
                        </a:cubicBezTo>
                        <a:cubicBezTo>
                          <a:pt x="3" y="2"/>
                          <a:pt x="3" y="1"/>
                          <a:pt x="4" y="1"/>
                        </a:cubicBezTo>
                        <a:cubicBezTo>
                          <a:pt x="5" y="1"/>
                          <a:pt x="5" y="0"/>
                          <a:pt x="6" y="0"/>
                        </a:cubicBezTo>
                        <a:cubicBezTo>
                          <a:pt x="7" y="0"/>
                          <a:pt x="7" y="0"/>
                          <a:pt x="7" y="0"/>
                        </a:cubicBezTo>
                        <a:lnTo>
                          <a:pt x="6" y="0"/>
                        </a:ln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1" name="Freeform 7899">
                    <a:extLst>
                      <a:ext uri="{FF2B5EF4-FFF2-40B4-BE49-F238E27FC236}">
                        <a16:creationId xmlns:a16="http://schemas.microsoft.com/office/drawing/2014/main" xmlns="" id="{5139BA6A-B6CB-4B53-9FDC-F6B6BEC5E5A4}"/>
                      </a:ext>
                    </a:extLst>
                  </p:cNvPr>
                  <p:cNvSpPr>
                    <a:spLocks/>
                  </p:cNvSpPr>
                  <p:nvPr/>
                </p:nvSpPr>
                <p:spPr bwMode="auto">
                  <a:xfrm>
                    <a:off x="4205" y="2235"/>
                    <a:ext cx="3" cy="3"/>
                  </a:xfrm>
                  <a:custGeom>
                    <a:avLst/>
                    <a:gdLst>
                      <a:gd name="T0" fmla="*/ 4 w 4"/>
                      <a:gd name="T1" fmla="*/ 3 h 5"/>
                      <a:gd name="T2" fmla="*/ 1 w 4"/>
                      <a:gd name="T3" fmla="*/ 2 h 5"/>
                      <a:gd name="T4" fmla="*/ 4 w 4"/>
                      <a:gd name="T5" fmla="*/ 3 h 5"/>
                    </a:gdLst>
                    <a:ahLst/>
                    <a:cxnLst>
                      <a:cxn ang="0">
                        <a:pos x="T0" y="T1"/>
                      </a:cxn>
                      <a:cxn ang="0">
                        <a:pos x="T2" y="T3"/>
                      </a:cxn>
                      <a:cxn ang="0">
                        <a:pos x="T4" y="T5"/>
                      </a:cxn>
                    </a:cxnLst>
                    <a:rect l="0" t="0" r="r" b="b"/>
                    <a:pathLst>
                      <a:path w="4" h="5">
                        <a:moveTo>
                          <a:pt x="4" y="3"/>
                        </a:moveTo>
                        <a:cubicBezTo>
                          <a:pt x="4" y="3"/>
                          <a:pt x="2" y="0"/>
                          <a:pt x="1" y="2"/>
                        </a:cubicBezTo>
                        <a:cubicBezTo>
                          <a:pt x="0" y="4"/>
                          <a:pt x="4" y="5"/>
                          <a:pt x="4" y="3"/>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2" name="Freeform 7900">
                    <a:extLst>
                      <a:ext uri="{FF2B5EF4-FFF2-40B4-BE49-F238E27FC236}">
                        <a16:creationId xmlns:a16="http://schemas.microsoft.com/office/drawing/2014/main" xmlns="" id="{6CF46E5F-1BA1-497F-B4B3-B60524AF8E2E}"/>
                      </a:ext>
                    </a:extLst>
                  </p:cNvPr>
                  <p:cNvSpPr>
                    <a:spLocks/>
                  </p:cNvSpPr>
                  <p:nvPr/>
                </p:nvSpPr>
                <p:spPr bwMode="auto">
                  <a:xfrm>
                    <a:off x="4206" y="2231"/>
                    <a:ext cx="3" cy="2"/>
                  </a:xfrm>
                  <a:custGeom>
                    <a:avLst/>
                    <a:gdLst>
                      <a:gd name="T0" fmla="*/ 0 w 3"/>
                      <a:gd name="T1" fmla="*/ 2 h 3"/>
                      <a:gd name="T2" fmla="*/ 2 w 3"/>
                      <a:gd name="T3" fmla="*/ 2 h 3"/>
                      <a:gd name="T4" fmla="*/ 0 w 3"/>
                      <a:gd name="T5" fmla="*/ 2 h 3"/>
                    </a:gdLst>
                    <a:ahLst/>
                    <a:cxnLst>
                      <a:cxn ang="0">
                        <a:pos x="T0" y="T1"/>
                      </a:cxn>
                      <a:cxn ang="0">
                        <a:pos x="T2" y="T3"/>
                      </a:cxn>
                      <a:cxn ang="0">
                        <a:pos x="T4" y="T5"/>
                      </a:cxn>
                    </a:cxnLst>
                    <a:rect l="0" t="0" r="r" b="b"/>
                    <a:pathLst>
                      <a:path w="3" h="3">
                        <a:moveTo>
                          <a:pt x="0" y="2"/>
                        </a:moveTo>
                        <a:cubicBezTo>
                          <a:pt x="0" y="2"/>
                          <a:pt x="1" y="0"/>
                          <a:pt x="2" y="2"/>
                        </a:cubicBezTo>
                        <a:cubicBezTo>
                          <a:pt x="3" y="3"/>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3" name="Freeform 7901">
                    <a:extLst>
                      <a:ext uri="{FF2B5EF4-FFF2-40B4-BE49-F238E27FC236}">
                        <a16:creationId xmlns:a16="http://schemas.microsoft.com/office/drawing/2014/main" xmlns="" id="{EA017361-326A-47F4-B480-358518E7AFBF}"/>
                      </a:ext>
                    </a:extLst>
                  </p:cNvPr>
                  <p:cNvSpPr>
                    <a:spLocks/>
                  </p:cNvSpPr>
                  <p:nvPr/>
                </p:nvSpPr>
                <p:spPr bwMode="auto">
                  <a:xfrm>
                    <a:off x="4212" y="2224"/>
                    <a:ext cx="9" cy="14"/>
                  </a:xfrm>
                  <a:custGeom>
                    <a:avLst/>
                    <a:gdLst>
                      <a:gd name="T0" fmla="*/ 2 w 12"/>
                      <a:gd name="T1" fmla="*/ 5 h 19"/>
                      <a:gd name="T2" fmla="*/ 9 w 12"/>
                      <a:gd name="T3" fmla="*/ 4 h 19"/>
                      <a:gd name="T4" fmla="*/ 10 w 12"/>
                      <a:gd name="T5" fmla="*/ 12 h 19"/>
                      <a:gd name="T6" fmla="*/ 5 w 12"/>
                      <a:gd name="T7" fmla="*/ 16 h 19"/>
                      <a:gd name="T8" fmla="*/ 2 w 12"/>
                      <a:gd name="T9" fmla="*/ 5 h 19"/>
                    </a:gdLst>
                    <a:ahLst/>
                    <a:cxnLst>
                      <a:cxn ang="0">
                        <a:pos x="T0" y="T1"/>
                      </a:cxn>
                      <a:cxn ang="0">
                        <a:pos x="T2" y="T3"/>
                      </a:cxn>
                      <a:cxn ang="0">
                        <a:pos x="T4" y="T5"/>
                      </a:cxn>
                      <a:cxn ang="0">
                        <a:pos x="T6" y="T7"/>
                      </a:cxn>
                      <a:cxn ang="0">
                        <a:pos x="T8" y="T9"/>
                      </a:cxn>
                    </a:cxnLst>
                    <a:rect l="0" t="0" r="r" b="b"/>
                    <a:pathLst>
                      <a:path w="12" h="19">
                        <a:moveTo>
                          <a:pt x="2" y="5"/>
                        </a:moveTo>
                        <a:cubicBezTo>
                          <a:pt x="2" y="5"/>
                          <a:pt x="6" y="0"/>
                          <a:pt x="9" y="4"/>
                        </a:cubicBezTo>
                        <a:cubicBezTo>
                          <a:pt x="12" y="7"/>
                          <a:pt x="9" y="8"/>
                          <a:pt x="10" y="12"/>
                        </a:cubicBezTo>
                        <a:cubicBezTo>
                          <a:pt x="12" y="16"/>
                          <a:pt x="8" y="19"/>
                          <a:pt x="5" y="16"/>
                        </a:cubicBezTo>
                        <a:cubicBezTo>
                          <a:pt x="2" y="13"/>
                          <a:pt x="0" y="7"/>
                          <a:pt x="2" y="5"/>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4" name="Freeform 7902">
                    <a:extLst>
                      <a:ext uri="{FF2B5EF4-FFF2-40B4-BE49-F238E27FC236}">
                        <a16:creationId xmlns:a16="http://schemas.microsoft.com/office/drawing/2014/main" xmlns="" id="{57FFCFDE-A6F5-4C58-AC55-41E22E68078F}"/>
                      </a:ext>
                    </a:extLst>
                  </p:cNvPr>
                  <p:cNvSpPr>
                    <a:spLocks noEditPoints="1"/>
                  </p:cNvSpPr>
                  <p:nvPr/>
                </p:nvSpPr>
                <p:spPr bwMode="auto">
                  <a:xfrm>
                    <a:off x="4213" y="2226"/>
                    <a:ext cx="8" cy="12"/>
                  </a:xfrm>
                  <a:custGeom>
                    <a:avLst/>
                    <a:gdLst>
                      <a:gd name="T0" fmla="*/ 8 w 10"/>
                      <a:gd name="T1" fmla="*/ 1 h 16"/>
                      <a:gd name="T2" fmla="*/ 9 w 10"/>
                      <a:gd name="T3" fmla="*/ 4 h 16"/>
                      <a:gd name="T4" fmla="*/ 9 w 10"/>
                      <a:gd name="T5" fmla="*/ 4 h 16"/>
                      <a:gd name="T6" fmla="*/ 9 w 10"/>
                      <a:gd name="T7" fmla="*/ 8 h 16"/>
                      <a:gd name="T8" fmla="*/ 10 w 10"/>
                      <a:gd name="T9" fmla="*/ 10 h 16"/>
                      <a:gd name="T10" fmla="*/ 10 w 10"/>
                      <a:gd name="T11" fmla="*/ 11 h 16"/>
                      <a:gd name="T12" fmla="*/ 7 w 10"/>
                      <a:gd name="T13" fmla="*/ 16 h 16"/>
                      <a:gd name="T14" fmla="*/ 3 w 10"/>
                      <a:gd name="T15" fmla="*/ 14 h 16"/>
                      <a:gd name="T16" fmla="*/ 0 w 10"/>
                      <a:gd name="T17" fmla="*/ 7 h 16"/>
                      <a:gd name="T18" fmla="*/ 1 w 10"/>
                      <a:gd name="T19" fmla="*/ 3 h 16"/>
                      <a:gd name="T20" fmla="*/ 5 w 10"/>
                      <a:gd name="T21" fmla="*/ 0 h 16"/>
                      <a:gd name="T22" fmla="*/ 8 w 10"/>
                      <a:gd name="T23" fmla="*/ 1 h 16"/>
                      <a:gd name="T24" fmla="*/ 2 w 10"/>
                      <a:gd name="T25" fmla="*/ 4 h 16"/>
                      <a:gd name="T26" fmla="*/ 1 w 10"/>
                      <a:gd name="T27" fmla="*/ 3 h 16"/>
                      <a:gd name="T28" fmla="*/ 2 w 10"/>
                      <a:gd name="T29" fmla="*/ 4 h 16"/>
                      <a:gd name="T30" fmla="*/ 1 w 10"/>
                      <a:gd name="T31" fmla="*/ 7 h 16"/>
                      <a:gd name="T32" fmla="*/ 4 w 10"/>
                      <a:gd name="T33" fmla="*/ 14 h 16"/>
                      <a:gd name="T34" fmla="*/ 7 w 10"/>
                      <a:gd name="T35" fmla="*/ 15 h 16"/>
                      <a:gd name="T36" fmla="*/ 9 w 10"/>
                      <a:gd name="T37" fmla="*/ 11 h 16"/>
                      <a:gd name="T38" fmla="*/ 9 w 10"/>
                      <a:gd name="T39" fmla="*/ 10 h 16"/>
                      <a:gd name="T40" fmla="*/ 9 w 10"/>
                      <a:gd name="T41" fmla="*/ 8 h 16"/>
                      <a:gd name="T42" fmla="*/ 9 w 10"/>
                      <a:gd name="T43" fmla="*/ 4 h 16"/>
                      <a:gd name="T44" fmla="*/ 8 w 10"/>
                      <a:gd name="T45" fmla="*/ 2 h 16"/>
                      <a:gd name="T46" fmla="*/ 5 w 10"/>
                      <a:gd name="T47" fmla="*/ 1 h 16"/>
                      <a:gd name="T48" fmla="*/ 2 w 10"/>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6">
                        <a:moveTo>
                          <a:pt x="8" y="1"/>
                        </a:moveTo>
                        <a:cubicBezTo>
                          <a:pt x="9" y="2"/>
                          <a:pt x="9" y="3"/>
                          <a:pt x="9" y="4"/>
                        </a:cubicBezTo>
                        <a:cubicBezTo>
                          <a:pt x="9" y="4"/>
                          <a:pt x="9" y="4"/>
                          <a:pt x="9" y="4"/>
                        </a:cubicBezTo>
                        <a:cubicBezTo>
                          <a:pt x="10" y="6"/>
                          <a:pt x="9" y="7"/>
                          <a:pt x="9" y="8"/>
                        </a:cubicBezTo>
                        <a:cubicBezTo>
                          <a:pt x="9" y="9"/>
                          <a:pt x="9" y="9"/>
                          <a:pt x="10" y="10"/>
                        </a:cubicBezTo>
                        <a:cubicBezTo>
                          <a:pt x="10" y="10"/>
                          <a:pt x="10" y="11"/>
                          <a:pt x="10" y="11"/>
                        </a:cubicBezTo>
                        <a:cubicBezTo>
                          <a:pt x="10" y="14"/>
                          <a:pt x="9" y="15"/>
                          <a:pt x="7" y="16"/>
                        </a:cubicBezTo>
                        <a:cubicBezTo>
                          <a:pt x="6" y="16"/>
                          <a:pt x="5" y="15"/>
                          <a:pt x="3" y="14"/>
                        </a:cubicBezTo>
                        <a:cubicBezTo>
                          <a:pt x="2" y="13"/>
                          <a:pt x="0" y="10"/>
                          <a:pt x="0" y="7"/>
                        </a:cubicBezTo>
                        <a:cubicBezTo>
                          <a:pt x="0" y="6"/>
                          <a:pt x="0" y="4"/>
                          <a:pt x="1" y="3"/>
                        </a:cubicBezTo>
                        <a:cubicBezTo>
                          <a:pt x="2" y="3"/>
                          <a:pt x="3" y="1"/>
                          <a:pt x="5" y="0"/>
                        </a:cubicBezTo>
                        <a:cubicBezTo>
                          <a:pt x="6" y="0"/>
                          <a:pt x="7" y="0"/>
                          <a:pt x="8" y="1"/>
                        </a:cubicBezTo>
                        <a:close/>
                        <a:moveTo>
                          <a:pt x="2" y="4"/>
                        </a:moveTo>
                        <a:cubicBezTo>
                          <a:pt x="1" y="3"/>
                          <a:pt x="1" y="3"/>
                          <a:pt x="1" y="3"/>
                        </a:cubicBezTo>
                        <a:cubicBezTo>
                          <a:pt x="2" y="4"/>
                          <a:pt x="2" y="4"/>
                          <a:pt x="2" y="4"/>
                        </a:cubicBezTo>
                        <a:cubicBezTo>
                          <a:pt x="1" y="4"/>
                          <a:pt x="1" y="6"/>
                          <a:pt x="1" y="7"/>
                        </a:cubicBezTo>
                        <a:cubicBezTo>
                          <a:pt x="1" y="9"/>
                          <a:pt x="2" y="12"/>
                          <a:pt x="4" y="14"/>
                        </a:cubicBezTo>
                        <a:cubicBezTo>
                          <a:pt x="5" y="15"/>
                          <a:pt x="6" y="15"/>
                          <a:pt x="7" y="15"/>
                        </a:cubicBezTo>
                        <a:cubicBezTo>
                          <a:pt x="8" y="15"/>
                          <a:pt x="10" y="13"/>
                          <a:pt x="9" y="11"/>
                        </a:cubicBezTo>
                        <a:cubicBezTo>
                          <a:pt x="9" y="11"/>
                          <a:pt x="9" y="11"/>
                          <a:pt x="9" y="10"/>
                        </a:cubicBezTo>
                        <a:cubicBezTo>
                          <a:pt x="9" y="9"/>
                          <a:pt x="9" y="9"/>
                          <a:pt x="9" y="8"/>
                        </a:cubicBezTo>
                        <a:cubicBezTo>
                          <a:pt x="8" y="6"/>
                          <a:pt x="9" y="5"/>
                          <a:pt x="9" y="4"/>
                        </a:cubicBezTo>
                        <a:cubicBezTo>
                          <a:pt x="9" y="4"/>
                          <a:pt x="8" y="3"/>
                          <a:pt x="8" y="2"/>
                        </a:cubicBezTo>
                        <a:cubicBezTo>
                          <a:pt x="7" y="1"/>
                          <a:pt x="6" y="1"/>
                          <a:pt x="5" y="1"/>
                        </a:cubicBezTo>
                        <a:cubicBezTo>
                          <a:pt x="4" y="1"/>
                          <a:pt x="2" y="4"/>
                          <a:pt x="2" y="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5" name="Freeform 7903">
                    <a:extLst>
                      <a:ext uri="{FF2B5EF4-FFF2-40B4-BE49-F238E27FC236}">
                        <a16:creationId xmlns:a16="http://schemas.microsoft.com/office/drawing/2014/main" xmlns="" id="{500D12E7-2F8A-46D2-9CB2-D4E365A09280}"/>
                      </a:ext>
                    </a:extLst>
                  </p:cNvPr>
                  <p:cNvSpPr>
                    <a:spLocks/>
                  </p:cNvSpPr>
                  <p:nvPr/>
                </p:nvSpPr>
                <p:spPr bwMode="auto">
                  <a:xfrm>
                    <a:off x="4214" y="2230"/>
                    <a:ext cx="7" cy="7"/>
                  </a:xfrm>
                  <a:custGeom>
                    <a:avLst/>
                    <a:gdLst>
                      <a:gd name="T0" fmla="*/ 8 w 9"/>
                      <a:gd name="T1" fmla="*/ 0 h 9"/>
                      <a:gd name="T2" fmla="*/ 7 w 9"/>
                      <a:gd name="T3" fmla="*/ 0 h 9"/>
                      <a:gd name="T4" fmla="*/ 7 w 9"/>
                      <a:gd name="T5" fmla="*/ 0 h 9"/>
                      <a:gd name="T6" fmla="*/ 4 w 9"/>
                      <a:gd name="T7" fmla="*/ 1 h 9"/>
                      <a:gd name="T8" fmla="*/ 4 w 9"/>
                      <a:gd name="T9" fmla="*/ 1 h 9"/>
                      <a:gd name="T10" fmla="*/ 6 w 9"/>
                      <a:gd name="T11" fmla="*/ 3 h 9"/>
                      <a:gd name="T12" fmla="*/ 5 w 9"/>
                      <a:gd name="T13" fmla="*/ 7 h 9"/>
                      <a:gd name="T14" fmla="*/ 5 w 9"/>
                      <a:gd name="T15" fmla="*/ 7 h 9"/>
                      <a:gd name="T16" fmla="*/ 2 w 9"/>
                      <a:gd name="T17" fmla="*/ 4 h 9"/>
                      <a:gd name="T18" fmla="*/ 2 w 9"/>
                      <a:gd name="T19" fmla="*/ 1 h 9"/>
                      <a:gd name="T20" fmla="*/ 0 w 9"/>
                      <a:gd name="T21" fmla="*/ 0 h 9"/>
                      <a:gd name="T22" fmla="*/ 0 w 9"/>
                      <a:gd name="T23" fmla="*/ 1 h 9"/>
                      <a:gd name="T24" fmla="*/ 3 w 9"/>
                      <a:gd name="T25" fmla="*/ 8 h 9"/>
                      <a:gd name="T26" fmla="*/ 5 w 9"/>
                      <a:gd name="T27" fmla="*/ 9 h 9"/>
                      <a:gd name="T28" fmla="*/ 6 w 9"/>
                      <a:gd name="T29" fmla="*/ 9 h 9"/>
                      <a:gd name="T30" fmla="*/ 8 w 9"/>
                      <a:gd name="T31" fmla="*/ 5 h 9"/>
                      <a:gd name="T32" fmla="*/ 8 w 9"/>
                      <a:gd name="T33" fmla="*/ 4 h 9"/>
                      <a:gd name="T34" fmla="*/ 8 w 9"/>
                      <a:gd name="T35" fmla="*/ 2 h 9"/>
                      <a:gd name="T36" fmla="*/ 8 w 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9">
                        <a:moveTo>
                          <a:pt x="8" y="0"/>
                        </a:moveTo>
                        <a:cubicBezTo>
                          <a:pt x="7" y="0"/>
                          <a:pt x="7" y="0"/>
                          <a:pt x="7" y="0"/>
                        </a:cubicBezTo>
                        <a:cubicBezTo>
                          <a:pt x="7" y="0"/>
                          <a:pt x="7" y="0"/>
                          <a:pt x="7" y="0"/>
                        </a:cubicBezTo>
                        <a:cubicBezTo>
                          <a:pt x="6" y="1"/>
                          <a:pt x="5" y="1"/>
                          <a:pt x="4" y="1"/>
                        </a:cubicBezTo>
                        <a:cubicBezTo>
                          <a:pt x="4" y="1"/>
                          <a:pt x="4" y="1"/>
                          <a:pt x="4" y="1"/>
                        </a:cubicBezTo>
                        <a:cubicBezTo>
                          <a:pt x="4" y="2"/>
                          <a:pt x="4" y="2"/>
                          <a:pt x="6" y="3"/>
                        </a:cubicBezTo>
                        <a:cubicBezTo>
                          <a:pt x="8" y="3"/>
                          <a:pt x="7" y="7"/>
                          <a:pt x="5" y="7"/>
                        </a:cubicBezTo>
                        <a:cubicBezTo>
                          <a:pt x="5" y="7"/>
                          <a:pt x="5" y="7"/>
                          <a:pt x="5" y="7"/>
                        </a:cubicBezTo>
                        <a:cubicBezTo>
                          <a:pt x="3" y="7"/>
                          <a:pt x="3" y="5"/>
                          <a:pt x="2" y="4"/>
                        </a:cubicBezTo>
                        <a:cubicBezTo>
                          <a:pt x="2" y="3"/>
                          <a:pt x="2" y="1"/>
                          <a:pt x="2" y="1"/>
                        </a:cubicBezTo>
                        <a:cubicBezTo>
                          <a:pt x="1" y="1"/>
                          <a:pt x="0" y="1"/>
                          <a:pt x="0" y="0"/>
                        </a:cubicBezTo>
                        <a:cubicBezTo>
                          <a:pt x="0" y="1"/>
                          <a:pt x="0" y="1"/>
                          <a:pt x="0" y="1"/>
                        </a:cubicBezTo>
                        <a:cubicBezTo>
                          <a:pt x="0" y="3"/>
                          <a:pt x="1" y="6"/>
                          <a:pt x="3" y="8"/>
                        </a:cubicBezTo>
                        <a:cubicBezTo>
                          <a:pt x="4" y="9"/>
                          <a:pt x="5" y="9"/>
                          <a:pt x="5" y="9"/>
                        </a:cubicBezTo>
                        <a:cubicBezTo>
                          <a:pt x="6" y="9"/>
                          <a:pt x="6" y="9"/>
                          <a:pt x="6" y="9"/>
                        </a:cubicBezTo>
                        <a:cubicBezTo>
                          <a:pt x="7" y="9"/>
                          <a:pt x="9" y="7"/>
                          <a:pt x="8" y="5"/>
                        </a:cubicBezTo>
                        <a:cubicBezTo>
                          <a:pt x="8" y="5"/>
                          <a:pt x="8" y="5"/>
                          <a:pt x="8" y="4"/>
                        </a:cubicBezTo>
                        <a:cubicBezTo>
                          <a:pt x="8" y="3"/>
                          <a:pt x="8" y="3"/>
                          <a:pt x="8" y="2"/>
                        </a:cubicBezTo>
                        <a:cubicBezTo>
                          <a:pt x="7" y="1"/>
                          <a:pt x="8" y="1"/>
                          <a:pt x="8"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6" name="Freeform 7904">
                    <a:extLst>
                      <a:ext uri="{FF2B5EF4-FFF2-40B4-BE49-F238E27FC236}">
                        <a16:creationId xmlns:a16="http://schemas.microsoft.com/office/drawing/2014/main" xmlns="" id="{0900BE1C-3F03-428C-AA47-A4E315C876F4}"/>
                      </a:ext>
                    </a:extLst>
                  </p:cNvPr>
                  <p:cNvSpPr>
                    <a:spLocks/>
                  </p:cNvSpPr>
                  <p:nvPr/>
                </p:nvSpPr>
                <p:spPr bwMode="auto">
                  <a:xfrm>
                    <a:off x="4213" y="2230"/>
                    <a:ext cx="8" cy="7"/>
                  </a:xfrm>
                  <a:custGeom>
                    <a:avLst/>
                    <a:gdLst>
                      <a:gd name="T0" fmla="*/ 9 w 11"/>
                      <a:gd name="T1" fmla="*/ 0 h 9"/>
                      <a:gd name="T2" fmla="*/ 9 w 11"/>
                      <a:gd name="T3" fmla="*/ 0 h 9"/>
                      <a:gd name="T4" fmla="*/ 9 w 11"/>
                      <a:gd name="T5" fmla="*/ 2 h 9"/>
                      <a:gd name="T6" fmla="*/ 9 w 11"/>
                      <a:gd name="T7" fmla="*/ 4 h 9"/>
                      <a:gd name="T8" fmla="*/ 9 w 11"/>
                      <a:gd name="T9" fmla="*/ 5 h 9"/>
                      <a:gd name="T10" fmla="*/ 7 w 11"/>
                      <a:gd name="T11" fmla="*/ 9 h 9"/>
                      <a:gd name="T12" fmla="*/ 6 w 11"/>
                      <a:gd name="T13" fmla="*/ 9 h 9"/>
                      <a:gd name="T14" fmla="*/ 4 w 11"/>
                      <a:gd name="T15" fmla="*/ 8 h 9"/>
                      <a:gd name="T16" fmla="*/ 1 w 11"/>
                      <a:gd name="T17" fmla="*/ 1 h 9"/>
                      <a:gd name="T18" fmla="*/ 1 w 11"/>
                      <a:gd name="T19" fmla="*/ 0 h 9"/>
                      <a:gd name="T20" fmla="*/ 0 w 11"/>
                      <a:gd name="T21" fmla="*/ 0 h 9"/>
                      <a:gd name="T22" fmla="*/ 4 w 11"/>
                      <a:gd name="T23" fmla="*/ 8 h 9"/>
                      <a:gd name="T24" fmla="*/ 6 w 11"/>
                      <a:gd name="T25" fmla="*/ 9 h 9"/>
                      <a:gd name="T26" fmla="*/ 9 w 11"/>
                      <a:gd name="T27" fmla="*/ 4 h 9"/>
                      <a:gd name="T28" fmla="*/ 9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9" y="0"/>
                        </a:moveTo>
                        <a:cubicBezTo>
                          <a:pt x="9" y="0"/>
                          <a:pt x="9" y="0"/>
                          <a:pt x="9" y="0"/>
                        </a:cubicBezTo>
                        <a:cubicBezTo>
                          <a:pt x="9" y="1"/>
                          <a:pt x="8" y="1"/>
                          <a:pt x="9" y="2"/>
                        </a:cubicBezTo>
                        <a:cubicBezTo>
                          <a:pt x="9" y="3"/>
                          <a:pt x="9" y="3"/>
                          <a:pt x="9" y="4"/>
                        </a:cubicBezTo>
                        <a:cubicBezTo>
                          <a:pt x="9" y="5"/>
                          <a:pt x="9" y="5"/>
                          <a:pt x="9" y="5"/>
                        </a:cubicBezTo>
                        <a:cubicBezTo>
                          <a:pt x="10" y="7"/>
                          <a:pt x="8" y="9"/>
                          <a:pt x="7" y="9"/>
                        </a:cubicBezTo>
                        <a:cubicBezTo>
                          <a:pt x="6" y="9"/>
                          <a:pt x="6" y="9"/>
                          <a:pt x="6" y="9"/>
                        </a:cubicBezTo>
                        <a:cubicBezTo>
                          <a:pt x="6" y="9"/>
                          <a:pt x="5" y="9"/>
                          <a:pt x="4" y="8"/>
                        </a:cubicBezTo>
                        <a:cubicBezTo>
                          <a:pt x="2" y="6"/>
                          <a:pt x="1" y="3"/>
                          <a:pt x="1" y="1"/>
                        </a:cubicBezTo>
                        <a:cubicBezTo>
                          <a:pt x="1" y="0"/>
                          <a:pt x="1" y="0"/>
                          <a:pt x="1" y="0"/>
                        </a:cubicBezTo>
                        <a:cubicBezTo>
                          <a:pt x="0" y="0"/>
                          <a:pt x="0" y="0"/>
                          <a:pt x="0" y="0"/>
                        </a:cubicBezTo>
                        <a:cubicBezTo>
                          <a:pt x="0" y="3"/>
                          <a:pt x="2" y="6"/>
                          <a:pt x="4" y="8"/>
                        </a:cubicBezTo>
                        <a:cubicBezTo>
                          <a:pt x="5" y="9"/>
                          <a:pt x="5" y="9"/>
                          <a:pt x="6" y="9"/>
                        </a:cubicBezTo>
                        <a:cubicBezTo>
                          <a:pt x="9" y="9"/>
                          <a:pt x="11" y="7"/>
                          <a:pt x="9" y="4"/>
                        </a:cubicBezTo>
                        <a:cubicBezTo>
                          <a:pt x="9" y="2"/>
                          <a:pt x="9" y="1"/>
                          <a:pt x="9"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7" name="Freeform 7905">
                    <a:extLst>
                      <a:ext uri="{FF2B5EF4-FFF2-40B4-BE49-F238E27FC236}">
                        <a16:creationId xmlns:a16="http://schemas.microsoft.com/office/drawing/2014/main" xmlns="" id="{71B75906-BDA6-4710-A009-3E95397DFC4F}"/>
                      </a:ext>
                    </a:extLst>
                  </p:cNvPr>
                  <p:cNvSpPr>
                    <a:spLocks/>
                  </p:cNvSpPr>
                  <p:nvPr/>
                </p:nvSpPr>
                <p:spPr bwMode="auto">
                  <a:xfrm>
                    <a:off x="4216" y="2232"/>
                    <a:ext cx="3" cy="3"/>
                  </a:xfrm>
                  <a:custGeom>
                    <a:avLst/>
                    <a:gdLst>
                      <a:gd name="T0" fmla="*/ 3 w 4"/>
                      <a:gd name="T1" fmla="*/ 2 h 5"/>
                      <a:gd name="T2" fmla="*/ 0 w 4"/>
                      <a:gd name="T3" fmla="*/ 2 h 5"/>
                      <a:gd name="T4" fmla="*/ 3 w 4"/>
                      <a:gd name="T5" fmla="*/ 2 h 5"/>
                    </a:gdLst>
                    <a:ahLst/>
                    <a:cxnLst>
                      <a:cxn ang="0">
                        <a:pos x="T0" y="T1"/>
                      </a:cxn>
                      <a:cxn ang="0">
                        <a:pos x="T2" y="T3"/>
                      </a:cxn>
                      <a:cxn ang="0">
                        <a:pos x="T4" y="T5"/>
                      </a:cxn>
                    </a:cxnLst>
                    <a:rect l="0" t="0" r="r" b="b"/>
                    <a:pathLst>
                      <a:path w="4" h="5">
                        <a:moveTo>
                          <a:pt x="3" y="2"/>
                        </a:moveTo>
                        <a:cubicBezTo>
                          <a:pt x="3" y="2"/>
                          <a:pt x="1" y="0"/>
                          <a:pt x="0" y="2"/>
                        </a:cubicBezTo>
                        <a:cubicBezTo>
                          <a:pt x="0" y="4"/>
                          <a:pt x="4" y="5"/>
                          <a:pt x="3"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8" name="Freeform 7906">
                    <a:extLst>
                      <a:ext uri="{FF2B5EF4-FFF2-40B4-BE49-F238E27FC236}">
                        <a16:creationId xmlns:a16="http://schemas.microsoft.com/office/drawing/2014/main" xmlns="" id="{25E0F3E3-09AE-4C77-B5FC-8BD171ADF605}"/>
                      </a:ext>
                    </a:extLst>
                  </p:cNvPr>
                  <p:cNvSpPr>
                    <a:spLocks/>
                  </p:cNvSpPr>
                  <p:nvPr/>
                </p:nvSpPr>
                <p:spPr bwMode="auto">
                  <a:xfrm>
                    <a:off x="4217" y="2228"/>
                    <a:ext cx="2" cy="2"/>
                  </a:xfrm>
                  <a:custGeom>
                    <a:avLst/>
                    <a:gdLst>
                      <a:gd name="T0" fmla="*/ 0 w 3"/>
                      <a:gd name="T1" fmla="*/ 2 h 3"/>
                      <a:gd name="T2" fmla="*/ 1 w 3"/>
                      <a:gd name="T3" fmla="*/ 1 h 3"/>
                      <a:gd name="T4" fmla="*/ 0 w 3"/>
                      <a:gd name="T5" fmla="*/ 2 h 3"/>
                    </a:gdLst>
                    <a:ahLst/>
                    <a:cxnLst>
                      <a:cxn ang="0">
                        <a:pos x="T0" y="T1"/>
                      </a:cxn>
                      <a:cxn ang="0">
                        <a:pos x="T2" y="T3"/>
                      </a:cxn>
                      <a:cxn ang="0">
                        <a:pos x="T4" y="T5"/>
                      </a:cxn>
                    </a:cxnLst>
                    <a:rect l="0" t="0" r="r" b="b"/>
                    <a:pathLst>
                      <a:path w="3" h="3">
                        <a:moveTo>
                          <a:pt x="0" y="2"/>
                        </a:moveTo>
                        <a:cubicBezTo>
                          <a:pt x="0" y="2"/>
                          <a:pt x="0" y="0"/>
                          <a:pt x="1" y="1"/>
                        </a:cubicBezTo>
                        <a:cubicBezTo>
                          <a:pt x="3" y="2"/>
                          <a:pt x="0" y="3"/>
                          <a:pt x="0"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9" name="Freeform 7907">
                    <a:extLst>
                      <a:ext uri="{FF2B5EF4-FFF2-40B4-BE49-F238E27FC236}">
                        <a16:creationId xmlns:a16="http://schemas.microsoft.com/office/drawing/2014/main" xmlns="" id="{A464B3DB-B3D4-4EA3-8E6E-E04BC0B84E4F}"/>
                      </a:ext>
                    </a:extLst>
                  </p:cNvPr>
                  <p:cNvSpPr>
                    <a:spLocks/>
                  </p:cNvSpPr>
                  <p:nvPr/>
                </p:nvSpPr>
                <p:spPr bwMode="auto">
                  <a:xfrm>
                    <a:off x="4205" y="2223"/>
                    <a:ext cx="18" cy="8"/>
                  </a:xfrm>
                  <a:custGeom>
                    <a:avLst/>
                    <a:gdLst>
                      <a:gd name="T0" fmla="*/ 17 w 25"/>
                      <a:gd name="T1" fmla="*/ 0 h 10"/>
                      <a:gd name="T2" fmla="*/ 22 w 25"/>
                      <a:gd name="T3" fmla="*/ 7 h 10"/>
                      <a:gd name="T4" fmla="*/ 11 w 25"/>
                      <a:gd name="T5" fmla="*/ 9 h 10"/>
                      <a:gd name="T6" fmla="*/ 6 w 25"/>
                      <a:gd name="T7" fmla="*/ 9 h 10"/>
                      <a:gd name="T8" fmla="*/ 5 w 25"/>
                      <a:gd name="T9" fmla="*/ 3 h 10"/>
                      <a:gd name="T10" fmla="*/ 17 w 25"/>
                      <a:gd name="T11" fmla="*/ 0 h 10"/>
                    </a:gdLst>
                    <a:ahLst/>
                    <a:cxnLst>
                      <a:cxn ang="0">
                        <a:pos x="T0" y="T1"/>
                      </a:cxn>
                      <a:cxn ang="0">
                        <a:pos x="T2" y="T3"/>
                      </a:cxn>
                      <a:cxn ang="0">
                        <a:pos x="T4" y="T5"/>
                      </a:cxn>
                      <a:cxn ang="0">
                        <a:pos x="T6" y="T7"/>
                      </a:cxn>
                      <a:cxn ang="0">
                        <a:pos x="T8" y="T9"/>
                      </a:cxn>
                      <a:cxn ang="0">
                        <a:pos x="T10" y="T11"/>
                      </a:cxn>
                    </a:cxnLst>
                    <a:rect l="0" t="0" r="r" b="b"/>
                    <a:pathLst>
                      <a:path w="25" h="10">
                        <a:moveTo>
                          <a:pt x="17" y="0"/>
                        </a:moveTo>
                        <a:cubicBezTo>
                          <a:pt x="17" y="0"/>
                          <a:pt x="25" y="1"/>
                          <a:pt x="22" y="7"/>
                        </a:cubicBezTo>
                        <a:cubicBezTo>
                          <a:pt x="21" y="10"/>
                          <a:pt x="15" y="10"/>
                          <a:pt x="11" y="9"/>
                        </a:cubicBezTo>
                        <a:cubicBezTo>
                          <a:pt x="9" y="9"/>
                          <a:pt x="7" y="8"/>
                          <a:pt x="6" y="9"/>
                        </a:cubicBezTo>
                        <a:cubicBezTo>
                          <a:pt x="4" y="9"/>
                          <a:pt x="0" y="5"/>
                          <a:pt x="5" y="3"/>
                        </a:cubicBezTo>
                        <a:cubicBezTo>
                          <a:pt x="11" y="1"/>
                          <a:pt x="17" y="0"/>
                          <a:pt x="17" y="0"/>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0" name="Freeform 7908">
                    <a:extLst>
                      <a:ext uri="{FF2B5EF4-FFF2-40B4-BE49-F238E27FC236}">
                        <a16:creationId xmlns:a16="http://schemas.microsoft.com/office/drawing/2014/main" xmlns="" id="{1EA39851-90DF-443F-AA90-99BB0568F6A3}"/>
                      </a:ext>
                    </a:extLst>
                  </p:cNvPr>
                  <p:cNvSpPr>
                    <a:spLocks noEditPoints="1"/>
                  </p:cNvSpPr>
                  <p:nvPr/>
                </p:nvSpPr>
                <p:spPr bwMode="auto">
                  <a:xfrm>
                    <a:off x="4206" y="2223"/>
                    <a:ext cx="17" cy="8"/>
                  </a:xfrm>
                  <a:custGeom>
                    <a:avLst/>
                    <a:gdLst>
                      <a:gd name="T0" fmla="*/ 17 w 22"/>
                      <a:gd name="T1" fmla="*/ 9 h 10"/>
                      <a:gd name="T2" fmla="*/ 9 w 22"/>
                      <a:gd name="T3" fmla="*/ 9 h 10"/>
                      <a:gd name="T4" fmla="*/ 5 w 22"/>
                      <a:gd name="T5" fmla="*/ 9 h 10"/>
                      <a:gd name="T6" fmla="*/ 0 w 22"/>
                      <a:gd name="T7" fmla="*/ 7 h 10"/>
                      <a:gd name="T8" fmla="*/ 3 w 22"/>
                      <a:gd name="T9" fmla="*/ 3 h 10"/>
                      <a:gd name="T10" fmla="*/ 9 w 22"/>
                      <a:gd name="T11" fmla="*/ 1 h 10"/>
                      <a:gd name="T12" fmla="*/ 15 w 22"/>
                      <a:gd name="T13" fmla="*/ 0 h 10"/>
                      <a:gd name="T14" fmla="*/ 15 w 22"/>
                      <a:gd name="T15" fmla="*/ 0 h 10"/>
                      <a:gd name="T16" fmla="*/ 15 w 22"/>
                      <a:gd name="T17" fmla="*/ 0 h 10"/>
                      <a:gd name="T18" fmla="*/ 15 w 22"/>
                      <a:gd name="T19" fmla="*/ 0 h 10"/>
                      <a:gd name="T20" fmla="*/ 15 w 22"/>
                      <a:gd name="T21" fmla="*/ 0 h 10"/>
                      <a:gd name="T22" fmla="*/ 21 w 22"/>
                      <a:gd name="T23" fmla="*/ 3 h 10"/>
                      <a:gd name="T24" fmla="*/ 21 w 22"/>
                      <a:gd name="T25" fmla="*/ 7 h 10"/>
                      <a:gd name="T26" fmla="*/ 17 w 22"/>
                      <a:gd name="T27" fmla="*/ 9 h 10"/>
                      <a:gd name="T28" fmla="*/ 3 w 22"/>
                      <a:gd name="T29" fmla="*/ 3 h 10"/>
                      <a:gd name="T30" fmla="*/ 1 w 22"/>
                      <a:gd name="T31" fmla="*/ 7 h 10"/>
                      <a:gd name="T32" fmla="*/ 4 w 22"/>
                      <a:gd name="T33" fmla="*/ 8 h 10"/>
                      <a:gd name="T34" fmla="*/ 9 w 22"/>
                      <a:gd name="T35" fmla="*/ 9 h 10"/>
                      <a:gd name="T36" fmla="*/ 17 w 22"/>
                      <a:gd name="T37" fmla="*/ 9 h 10"/>
                      <a:gd name="T38" fmla="*/ 20 w 22"/>
                      <a:gd name="T39" fmla="*/ 7 h 10"/>
                      <a:gd name="T40" fmla="*/ 20 w 22"/>
                      <a:gd name="T41" fmla="*/ 3 h 10"/>
                      <a:gd name="T42" fmla="*/ 15 w 22"/>
                      <a:gd name="T43" fmla="*/ 0 h 10"/>
                      <a:gd name="T44" fmla="*/ 9 w 22"/>
                      <a:gd name="T45" fmla="*/ 1 h 10"/>
                      <a:gd name="T46" fmla="*/ 3 w 22"/>
                      <a:gd name="T4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0">
                        <a:moveTo>
                          <a:pt x="17" y="9"/>
                        </a:moveTo>
                        <a:cubicBezTo>
                          <a:pt x="15" y="10"/>
                          <a:pt x="11" y="10"/>
                          <a:pt x="9" y="9"/>
                        </a:cubicBezTo>
                        <a:cubicBezTo>
                          <a:pt x="7" y="9"/>
                          <a:pt x="5" y="9"/>
                          <a:pt x="5" y="9"/>
                        </a:cubicBezTo>
                        <a:cubicBezTo>
                          <a:pt x="3" y="9"/>
                          <a:pt x="1" y="8"/>
                          <a:pt x="0" y="7"/>
                        </a:cubicBezTo>
                        <a:cubicBezTo>
                          <a:pt x="0" y="5"/>
                          <a:pt x="0" y="4"/>
                          <a:pt x="3" y="3"/>
                        </a:cubicBezTo>
                        <a:cubicBezTo>
                          <a:pt x="5" y="2"/>
                          <a:pt x="7" y="1"/>
                          <a:pt x="9" y="1"/>
                        </a:cubicBezTo>
                        <a:cubicBezTo>
                          <a:pt x="12"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20" y="0"/>
                          <a:pt x="21" y="3"/>
                        </a:cubicBezTo>
                        <a:cubicBezTo>
                          <a:pt x="22" y="4"/>
                          <a:pt x="22" y="5"/>
                          <a:pt x="21" y="7"/>
                        </a:cubicBezTo>
                        <a:cubicBezTo>
                          <a:pt x="20" y="8"/>
                          <a:pt x="19" y="9"/>
                          <a:pt x="17" y="9"/>
                        </a:cubicBezTo>
                        <a:close/>
                        <a:moveTo>
                          <a:pt x="3" y="3"/>
                        </a:moveTo>
                        <a:cubicBezTo>
                          <a:pt x="1" y="4"/>
                          <a:pt x="1" y="6"/>
                          <a:pt x="1" y="7"/>
                        </a:cubicBezTo>
                        <a:cubicBezTo>
                          <a:pt x="2" y="8"/>
                          <a:pt x="3" y="9"/>
                          <a:pt x="4" y="8"/>
                        </a:cubicBezTo>
                        <a:cubicBezTo>
                          <a:pt x="5" y="8"/>
                          <a:pt x="7" y="8"/>
                          <a:pt x="9" y="9"/>
                        </a:cubicBezTo>
                        <a:cubicBezTo>
                          <a:pt x="11" y="9"/>
                          <a:pt x="14" y="10"/>
                          <a:pt x="17" y="9"/>
                        </a:cubicBezTo>
                        <a:cubicBezTo>
                          <a:pt x="18" y="9"/>
                          <a:pt x="19" y="8"/>
                          <a:pt x="20" y="7"/>
                        </a:cubicBezTo>
                        <a:cubicBezTo>
                          <a:pt x="21" y="5"/>
                          <a:pt x="21" y="4"/>
                          <a:pt x="20" y="3"/>
                        </a:cubicBezTo>
                        <a:cubicBezTo>
                          <a:pt x="20" y="1"/>
                          <a:pt x="16" y="0"/>
                          <a:pt x="15" y="0"/>
                        </a:cubicBezTo>
                        <a:cubicBezTo>
                          <a:pt x="15" y="0"/>
                          <a:pt x="12" y="1"/>
                          <a:pt x="9" y="1"/>
                        </a:cubicBezTo>
                        <a:cubicBezTo>
                          <a:pt x="7" y="2"/>
                          <a:pt x="5" y="2"/>
                          <a:pt x="3" y="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1" name="Freeform 7909">
                    <a:extLst>
                      <a:ext uri="{FF2B5EF4-FFF2-40B4-BE49-F238E27FC236}">
                        <a16:creationId xmlns:a16="http://schemas.microsoft.com/office/drawing/2014/main" xmlns="" id="{C4873A7E-940D-4C4D-907F-ACB6F8D87479}"/>
                      </a:ext>
                    </a:extLst>
                  </p:cNvPr>
                  <p:cNvSpPr>
                    <a:spLocks/>
                  </p:cNvSpPr>
                  <p:nvPr/>
                </p:nvSpPr>
                <p:spPr bwMode="auto">
                  <a:xfrm>
                    <a:off x="4207" y="2223"/>
                    <a:ext cx="15" cy="7"/>
                  </a:xfrm>
                  <a:custGeom>
                    <a:avLst/>
                    <a:gdLst>
                      <a:gd name="T0" fmla="*/ 14 w 20"/>
                      <a:gd name="T1" fmla="*/ 0 h 9"/>
                      <a:gd name="T2" fmla="*/ 14 w 20"/>
                      <a:gd name="T3" fmla="*/ 1 h 9"/>
                      <a:gd name="T4" fmla="*/ 13 w 20"/>
                      <a:gd name="T5" fmla="*/ 2 h 9"/>
                      <a:gd name="T6" fmla="*/ 13 w 20"/>
                      <a:gd name="T7" fmla="*/ 2 h 9"/>
                      <a:gd name="T8" fmla="*/ 13 w 20"/>
                      <a:gd name="T9" fmla="*/ 2 h 9"/>
                      <a:gd name="T10" fmla="*/ 17 w 20"/>
                      <a:gd name="T11" fmla="*/ 4 h 9"/>
                      <a:gd name="T12" fmla="*/ 12 w 20"/>
                      <a:gd name="T13" fmla="*/ 8 h 9"/>
                      <a:gd name="T14" fmla="*/ 11 w 20"/>
                      <a:gd name="T15" fmla="*/ 8 h 9"/>
                      <a:gd name="T16" fmla="*/ 4 w 20"/>
                      <a:gd name="T17" fmla="*/ 5 h 9"/>
                      <a:gd name="T18" fmla="*/ 8 w 20"/>
                      <a:gd name="T19" fmla="*/ 3 h 9"/>
                      <a:gd name="T20" fmla="*/ 10 w 20"/>
                      <a:gd name="T21" fmla="*/ 2 h 9"/>
                      <a:gd name="T22" fmla="*/ 9 w 20"/>
                      <a:gd name="T23" fmla="*/ 2 h 9"/>
                      <a:gd name="T24" fmla="*/ 7 w 20"/>
                      <a:gd name="T25" fmla="*/ 2 h 9"/>
                      <a:gd name="T26" fmla="*/ 7 w 20"/>
                      <a:gd name="T27" fmla="*/ 2 h 9"/>
                      <a:gd name="T28" fmla="*/ 2 w 20"/>
                      <a:gd name="T29" fmla="*/ 3 h 9"/>
                      <a:gd name="T30" fmla="*/ 0 w 20"/>
                      <a:gd name="T31" fmla="*/ 7 h 9"/>
                      <a:gd name="T32" fmla="*/ 3 w 20"/>
                      <a:gd name="T33" fmla="*/ 8 h 9"/>
                      <a:gd name="T34" fmla="*/ 3 w 20"/>
                      <a:gd name="T35" fmla="*/ 8 h 9"/>
                      <a:gd name="T36" fmla="*/ 4 w 20"/>
                      <a:gd name="T37" fmla="*/ 8 h 9"/>
                      <a:gd name="T38" fmla="*/ 8 w 20"/>
                      <a:gd name="T39" fmla="*/ 9 h 9"/>
                      <a:gd name="T40" fmla="*/ 13 w 20"/>
                      <a:gd name="T41" fmla="*/ 9 h 9"/>
                      <a:gd name="T42" fmla="*/ 16 w 20"/>
                      <a:gd name="T43" fmla="*/ 9 h 9"/>
                      <a:gd name="T44" fmla="*/ 19 w 20"/>
                      <a:gd name="T45" fmla="*/ 7 h 9"/>
                      <a:gd name="T46" fmla="*/ 19 w 20"/>
                      <a:gd name="T47" fmla="*/ 3 h 9"/>
                      <a:gd name="T48" fmla="*/ 14 w 2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9">
                        <a:moveTo>
                          <a:pt x="14" y="0"/>
                        </a:moveTo>
                        <a:cubicBezTo>
                          <a:pt x="14" y="1"/>
                          <a:pt x="14" y="1"/>
                          <a:pt x="14" y="1"/>
                        </a:cubicBezTo>
                        <a:cubicBezTo>
                          <a:pt x="14" y="1"/>
                          <a:pt x="13" y="1"/>
                          <a:pt x="13" y="2"/>
                        </a:cubicBezTo>
                        <a:cubicBezTo>
                          <a:pt x="13" y="2"/>
                          <a:pt x="13" y="2"/>
                          <a:pt x="13" y="2"/>
                        </a:cubicBezTo>
                        <a:cubicBezTo>
                          <a:pt x="13" y="2"/>
                          <a:pt x="13" y="2"/>
                          <a:pt x="13" y="2"/>
                        </a:cubicBezTo>
                        <a:cubicBezTo>
                          <a:pt x="14" y="2"/>
                          <a:pt x="17" y="2"/>
                          <a:pt x="17" y="4"/>
                        </a:cubicBezTo>
                        <a:cubicBezTo>
                          <a:pt x="18" y="6"/>
                          <a:pt x="15" y="8"/>
                          <a:pt x="12" y="8"/>
                        </a:cubicBezTo>
                        <a:cubicBezTo>
                          <a:pt x="11" y="8"/>
                          <a:pt x="11" y="8"/>
                          <a:pt x="11" y="8"/>
                        </a:cubicBezTo>
                        <a:cubicBezTo>
                          <a:pt x="8" y="8"/>
                          <a:pt x="4" y="5"/>
                          <a:pt x="4" y="5"/>
                        </a:cubicBezTo>
                        <a:cubicBezTo>
                          <a:pt x="4" y="4"/>
                          <a:pt x="7" y="4"/>
                          <a:pt x="8" y="3"/>
                        </a:cubicBezTo>
                        <a:cubicBezTo>
                          <a:pt x="8" y="3"/>
                          <a:pt x="9" y="2"/>
                          <a:pt x="10" y="2"/>
                        </a:cubicBezTo>
                        <a:cubicBezTo>
                          <a:pt x="10" y="2"/>
                          <a:pt x="9" y="2"/>
                          <a:pt x="9" y="2"/>
                        </a:cubicBezTo>
                        <a:cubicBezTo>
                          <a:pt x="8" y="2"/>
                          <a:pt x="8" y="2"/>
                          <a:pt x="7" y="2"/>
                        </a:cubicBezTo>
                        <a:cubicBezTo>
                          <a:pt x="7" y="2"/>
                          <a:pt x="7" y="2"/>
                          <a:pt x="7" y="2"/>
                        </a:cubicBezTo>
                        <a:cubicBezTo>
                          <a:pt x="6" y="2"/>
                          <a:pt x="4" y="3"/>
                          <a:pt x="2" y="3"/>
                        </a:cubicBezTo>
                        <a:cubicBezTo>
                          <a:pt x="0" y="4"/>
                          <a:pt x="0" y="6"/>
                          <a:pt x="0" y="7"/>
                        </a:cubicBezTo>
                        <a:cubicBezTo>
                          <a:pt x="1" y="8"/>
                          <a:pt x="2" y="8"/>
                          <a:pt x="3" y="8"/>
                        </a:cubicBezTo>
                        <a:cubicBezTo>
                          <a:pt x="3" y="8"/>
                          <a:pt x="3" y="8"/>
                          <a:pt x="3" y="8"/>
                        </a:cubicBezTo>
                        <a:cubicBezTo>
                          <a:pt x="4" y="8"/>
                          <a:pt x="4" y="8"/>
                          <a:pt x="4" y="8"/>
                        </a:cubicBezTo>
                        <a:cubicBezTo>
                          <a:pt x="5" y="8"/>
                          <a:pt x="6" y="9"/>
                          <a:pt x="8" y="9"/>
                        </a:cubicBezTo>
                        <a:cubicBezTo>
                          <a:pt x="10" y="9"/>
                          <a:pt x="11" y="9"/>
                          <a:pt x="13" y="9"/>
                        </a:cubicBezTo>
                        <a:cubicBezTo>
                          <a:pt x="14" y="9"/>
                          <a:pt x="15" y="9"/>
                          <a:pt x="16" y="9"/>
                        </a:cubicBezTo>
                        <a:cubicBezTo>
                          <a:pt x="17" y="9"/>
                          <a:pt x="18" y="8"/>
                          <a:pt x="19" y="7"/>
                        </a:cubicBezTo>
                        <a:cubicBezTo>
                          <a:pt x="20" y="5"/>
                          <a:pt x="20" y="4"/>
                          <a:pt x="19" y="3"/>
                        </a:cubicBezTo>
                        <a:cubicBezTo>
                          <a:pt x="19" y="1"/>
                          <a:pt x="15" y="1"/>
                          <a:pt x="14"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2" name="Freeform 7910">
                    <a:extLst>
                      <a:ext uri="{FF2B5EF4-FFF2-40B4-BE49-F238E27FC236}">
                        <a16:creationId xmlns:a16="http://schemas.microsoft.com/office/drawing/2014/main" xmlns="" id="{28F73CB6-E976-4E53-987F-755889064267}"/>
                      </a:ext>
                    </a:extLst>
                  </p:cNvPr>
                  <p:cNvSpPr>
                    <a:spLocks/>
                  </p:cNvSpPr>
                  <p:nvPr/>
                </p:nvSpPr>
                <p:spPr bwMode="auto">
                  <a:xfrm>
                    <a:off x="4205" y="2223"/>
                    <a:ext cx="18" cy="8"/>
                  </a:xfrm>
                  <a:custGeom>
                    <a:avLst/>
                    <a:gdLst>
                      <a:gd name="T0" fmla="*/ 18 w 25"/>
                      <a:gd name="T1" fmla="*/ 0 h 10"/>
                      <a:gd name="T2" fmla="*/ 17 w 25"/>
                      <a:gd name="T3" fmla="*/ 0 h 10"/>
                      <a:gd name="T4" fmla="*/ 22 w 25"/>
                      <a:gd name="T5" fmla="*/ 3 h 10"/>
                      <a:gd name="T6" fmla="*/ 22 w 25"/>
                      <a:gd name="T7" fmla="*/ 7 h 10"/>
                      <a:gd name="T8" fmla="*/ 19 w 25"/>
                      <a:gd name="T9" fmla="*/ 9 h 10"/>
                      <a:gd name="T10" fmla="*/ 16 w 25"/>
                      <a:gd name="T11" fmla="*/ 9 h 10"/>
                      <a:gd name="T12" fmla="*/ 11 w 25"/>
                      <a:gd name="T13" fmla="*/ 9 h 10"/>
                      <a:gd name="T14" fmla="*/ 7 w 25"/>
                      <a:gd name="T15" fmla="*/ 8 h 10"/>
                      <a:gd name="T16" fmla="*/ 6 w 25"/>
                      <a:gd name="T17" fmla="*/ 8 h 10"/>
                      <a:gd name="T18" fmla="*/ 6 w 25"/>
                      <a:gd name="T19" fmla="*/ 8 h 10"/>
                      <a:gd name="T20" fmla="*/ 3 w 25"/>
                      <a:gd name="T21" fmla="*/ 7 h 10"/>
                      <a:gd name="T22" fmla="*/ 5 w 25"/>
                      <a:gd name="T23" fmla="*/ 3 h 10"/>
                      <a:gd name="T24" fmla="*/ 10 w 25"/>
                      <a:gd name="T25" fmla="*/ 2 h 10"/>
                      <a:gd name="T26" fmla="*/ 10 w 25"/>
                      <a:gd name="T27" fmla="*/ 2 h 10"/>
                      <a:gd name="T28" fmla="*/ 8 w 25"/>
                      <a:gd name="T29" fmla="*/ 2 h 10"/>
                      <a:gd name="T30" fmla="*/ 6 w 25"/>
                      <a:gd name="T31" fmla="*/ 3 h 10"/>
                      <a:gd name="T32" fmla="*/ 5 w 25"/>
                      <a:gd name="T33" fmla="*/ 3 h 10"/>
                      <a:gd name="T34" fmla="*/ 6 w 25"/>
                      <a:gd name="T35" fmla="*/ 9 h 10"/>
                      <a:gd name="T36" fmla="*/ 6 w 25"/>
                      <a:gd name="T37" fmla="*/ 9 h 10"/>
                      <a:gd name="T38" fmla="*/ 7 w 25"/>
                      <a:gd name="T39" fmla="*/ 9 h 10"/>
                      <a:gd name="T40" fmla="*/ 11 w 25"/>
                      <a:gd name="T41" fmla="*/ 9 h 10"/>
                      <a:gd name="T42" fmla="*/ 16 w 25"/>
                      <a:gd name="T43" fmla="*/ 10 h 10"/>
                      <a:gd name="T44" fmla="*/ 22 w 25"/>
                      <a:gd name="T45" fmla="*/ 7 h 10"/>
                      <a:gd name="T46" fmla="*/ 18 w 25"/>
                      <a:gd name="T4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0">
                        <a:moveTo>
                          <a:pt x="18" y="0"/>
                        </a:moveTo>
                        <a:cubicBezTo>
                          <a:pt x="17" y="0"/>
                          <a:pt x="17" y="0"/>
                          <a:pt x="17" y="0"/>
                        </a:cubicBezTo>
                        <a:cubicBezTo>
                          <a:pt x="18" y="1"/>
                          <a:pt x="22" y="1"/>
                          <a:pt x="22" y="3"/>
                        </a:cubicBezTo>
                        <a:cubicBezTo>
                          <a:pt x="23" y="4"/>
                          <a:pt x="23" y="5"/>
                          <a:pt x="22" y="7"/>
                        </a:cubicBezTo>
                        <a:cubicBezTo>
                          <a:pt x="21" y="8"/>
                          <a:pt x="20" y="9"/>
                          <a:pt x="19" y="9"/>
                        </a:cubicBezTo>
                        <a:cubicBezTo>
                          <a:pt x="18" y="9"/>
                          <a:pt x="17" y="9"/>
                          <a:pt x="16" y="9"/>
                        </a:cubicBezTo>
                        <a:cubicBezTo>
                          <a:pt x="14" y="9"/>
                          <a:pt x="13" y="9"/>
                          <a:pt x="11" y="9"/>
                        </a:cubicBezTo>
                        <a:cubicBezTo>
                          <a:pt x="9" y="9"/>
                          <a:pt x="8" y="8"/>
                          <a:pt x="7" y="8"/>
                        </a:cubicBezTo>
                        <a:cubicBezTo>
                          <a:pt x="6" y="8"/>
                          <a:pt x="6" y="8"/>
                          <a:pt x="6" y="8"/>
                        </a:cubicBezTo>
                        <a:cubicBezTo>
                          <a:pt x="6" y="8"/>
                          <a:pt x="6" y="8"/>
                          <a:pt x="6" y="8"/>
                        </a:cubicBezTo>
                        <a:cubicBezTo>
                          <a:pt x="5" y="8"/>
                          <a:pt x="4" y="8"/>
                          <a:pt x="3" y="7"/>
                        </a:cubicBezTo>
                        <a:cubicBezTo>
                          <a:pt x="3" y="6"/>
                          <a:pt x="3" y="4"/>
                          <a:pt x="5" y="3"/>
                        </a:cubicBezTo>
                        <a:cubicBezTo>
                          <a:pt x="7" y="3"/>
                          <a:pt x="9" y="2"/>
                          <a:pt x="10" y="2"/>
                        </a:cubicBezTo>
                        <a:cubicBezTo>
                          <a:pt x="10" y="2"/>
                          <a:pt x="10" y="2"/>
                          <a:pt x="10" y="2"/>
                        </a:cubicBezTo>
                        <a:cubicBezTo>
                          <a:pt x="9" y="2"/>
                          <a:pt x="8" y="2"/>
                          <a:pt x="8" y="2"/>
                        </a:cubicBezTo>
                        <a:cubicBezTo>
                          <a:pt x="7" y="2"/>
                          <a:pt x="7" y="2"/>
                          <a:pt x="6" y="3"/>
                        </a:cubicBezTo>
                        <a:cubicBezTo>
                          <a:pt x="5" y="3"/>
                          <a:pt x="5" y="3"/>
                          <a:pt x="5" y="3"/>
                        </a:cubicBezTo>
                        <a:cubicBezTo>
                          <a:pt x="0" y="5"/>
                          <a:pt x="3" y="9"/>
                          <a:pt x="6" y="9"/>
                        </a:cubicBezTo>
                        <a:cubicBezTo>
                          <a:pt x="6" y="9"/>
                          <a:pt x="6" y="9"/>
                          <a:pt x="6" y="9"/>
                        </a:cubicBezTo>
                        <a:cubicBezTo>
                          <a:pt x="7" y="9"/>
                          <a:pt x="7" y="9"/>
                          <a:pt x="7" y="9"/>
                        </a:cubicBezTo>
                        <a:cubicBezTo>
                          <a:pt x="8" y="9"/>
                          <a:pt x="9" y="9"/>
                          <a:pt x="11" y="9"/>
                        </a:cubicBezTo>
                        <a:cubicBezTo>
                          <a:pt x="12" y="9"/>
                          <a:pt x="14" y="10"/>
                          <a:pt x="16" y="10"/>
                        </a:cubicBezTo>
                        <a:cubicBezTo>
                          <a:pt x="19" y="10"/>
                          <a:pt x="21" y="9"/>
                          <a:pt x="22" y="7"/>
                        </a:cubicBezTo>
                        <a:cubicBezTo>
                          <a:pt x="25" y="2"/>
                          <a:pt x="19" y="1"/>
                          <a:pt x="1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3" name="Freeform 7911">
                    <a:extLst>
                      <a:ext uri="{FF2B5EF4-FFF2-40B4-BE49-F238E27FC236}">
                        <a16:creationId xmlns:a16="http://schemas.microsoft.com/office/drawing/2014/main" xmlns="" id="{4379529A-3E43-47CA-B8D5-F2D833C58428}"/>
                      </a:ext>
                    </a:extLst>
                  </p:cNvPr>
                  <p:cNvSpPr>
                    <a:spLocks/>
                  </p:cNvSpPr>
                  <p:nvPr/>
                </p:nvSpPr>
                <p:spPr bwMode="auto">
                  <a:xfrm>
                    <a:off x="4215" y="2226"/>
                    <a:ext cx="5" cy="3"/>
                  </a:xfrm>
                  <a:custGeom>
                    <a:avLst/>
                    <a:gdLst>
                      <a:gd name="T0" fmla="*/ 4 w 7"/>
                      <a:gd name="T1" fmla="*/ 4 h 4"/>
                      <a:gd name="T2" fmla="*/ 1 w 7"/>
                      <a:gd name="T3" fmla="*/ 2 h 4"/>
                      <a:gd name="T4" fmla="*/ 6 w 7"/>
                      <a:gd name="T5" fmla="*/ 1 h 4"/>
                      <a:gd name="T6" fmla="*/ 4 w 7"/>
                      <a:gd name="T7" fmla="*/ 4 h 4"/>
                    </a:gdLst>
                    <a:ahLst/>
                    <a:cxnLst>
                      <a:cxn ang="0">
                        <a:pos x="T0" y="T1"/>
                      </a:cxn>
                      <a:cxn ang="0">
                        <a:pos x="T2" y="T3"/>
                      </a:cxn>
                      <a:cxn ang="0">
                        <a:pos x="T4" y="T5"/>
                      </a:cxn>
                      <a:cxn ang="0">
                        <a:pos x="T6" y="T7"/>
                      </a:cxn>
                    </a:cxnLst>
                    <a:rect l="0" t="0" r="r" b="b"/>
                    <a:pathLst>
                      <a:path w="7" h="4">
                        <a:moveTo>
                          <a:pt x="4" y="4"/>
                        </a:moveTo>
                        <a:cubicBezTo>
                          <a:pt x="4" y="4"/>
                          <a:pt x="0" y="4"/>
                          <a:pt x="1" y="2"/>
                        </a:cubicBezTo>
                        <a:cubicBezTo>
                          <a:pt x="2" y="1"/>
                          <a:pt x="5" y="0"/>
                          <a:pt x="6" y="1"/>
                        </a:cubicBezTo>
                        <a:cubicBezTo>
                          <a:pt x="7" y="3"/>
                          <a:pt x="5" y="4"/>
                          <a:pt x="4"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4" name="Freeform 7912">
                    <a:extLst>
                      <a:ext uri="{FF2B5EF4-FFF2-40B4-BE49-F238E27FC236}">
                        <a16:creationId xmlns:a16="http://schemas.microsoft.com/office/drawing/2014/main" xmlns="" id="{FB4C56B9-C445-4AC8-A434-180CA4012011}"/>
                      </a:ext>
                    </a:extLst>
                  </p:cNvPr>
                  <p:cNvSpPr>
                    <a:spLocks/>
                  </p:cNvSpPr>
                  <p:nvPr/>
                </p:nvSpPr>
                <p:spPr bwMode="auto">
                  <a:xfrm>
                    <a:off x="4205" y="2216"/>
                    <a:ext cx="16" cy="10"/>
                  </a:xfrm>
                  <a:custGeom>
                    <a:avLst/>
                    <a:gdLst>
                      <a:gd name="T0" fmla="*/ 15 w 21"/>
                      <a:gd name="T1" fmla="*/ 3 h 14"/>
                      <a:gd name="T2" fmla="*/ 17 w 21"/>
                      <a:gd name="T3" fmla="*/ 10 h 14"/>
                      <a:gd name="T4" fmla="*/ 12 w 21"/>
                      <a:gd name="T5" fmla="*/ 11 h 14"/>
                      <a:gd name="T6" fmla="*/ 7 w 21"/>
                      <a:gd name="T7" fmla="*/ 12 h 14"/>
                      <a:gd name="T8" fmla="*/ 4 w 21"/>
                      <a:gd name="T9" fmla="*/ 5 h 14"/>
                      <a:gd name="T10" fmla="*/ 15 w 21"/>
                      <a:gd name="T11" fmla="*/ 3 h 14"/>
                    </a:gdLst>
                    <a:ahLst/>
                    <a:cxnLst>
                      <a:cxn ang="0">
                        <a:pos x="T0" y="T1"/>
                      </a:cxn>
                      <a:cxn ang="0">
                        <a:pos x="T2" y="T3"/>
                      </a:cxn>
                      <a:cxn ang="0">
                        <a:pos x="T4" y="T5"/>
                      </a:cxn>
                      <a:cxn ang="0">
                        <a:pos x="T6" y="T7"/>
                      </a:cxn>
                      <a:cxn ang="0">
                        <a:pos x="T8" y="T9"/>
                      </a:cxn>
                      <a:cxn ang="0">
                        <a:pos x="T10" y="T11"/>
                      </a:cxn>
                    </a:cxnLst>
                    <a:rect l="0" t="0" r="r" b="b"/>
                    <a:pathLst>
                      <a:path w="21" h="14">
                        <a:moveTo>
                          <a:pt x="15" y="3"/>
                        </a:moveTo>
                        <a:cubicBezTo>
                          <a:pt x="15" y="3"/>
                          <a:pt x="21" y="7"/>
                          <a:pt x="17" y="10"/>
                        </a:cubicBezTo>
                        <a:cubicBezTo>
                          <a:pt x="15" y="12"/>
                          <a:pt x="13" y="12"/>
                          <a:pt x="12" y="11"/>
                        </a:cubicBezTo>
                        <a:cubicBezTo>
                          <a:pt x="11" y="11"/>
                          <a:pt x="9" y="11"/>
                          <a:pt x="7" y="12"/>
                        </a:cubicBezTo>
                        <a:cubicBezTo>
                          <a:pt x="3" y="14"/>
                          <a:pt x="0" y="8"/>
                          <a:pt x="4" y="5"/>
                        </a:cubicBezTo>
                        <a:cubicBezTo>
                          <a:pt x="7" y="2"/>
                          <a:pt x="13" y="0"/>
                          <a:pt x="15"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5" name="Freeform 7913">
                    <a:extLst>
                      <a:ext uri="{FF2B5EF4-FFF2-40B4-BE49-F238E27FC236}">
                        <a16:creationId xmlns:a16="http://schemas.microsoft.com/office/drawing/2014/main" xmlns="" id="{9001D3F6-2B62-438E-BF91-609BA5C5C22B}"/>
                      </a:ext>
                    </a:extLst>
                  </p:cNvPr>
                  <p:cNvSpPr>
                    <a:spLocks noEditPoints="1"/>
                  </p:cNvSpPr>
                  <p:nvPr/>
                </p:nvSpPr>
                <p:spPr bwMode="auto">
                  <a:xfrm>
                    <a:off x="4206" y="2217"/>
                    <a:ext cx="13" cy="9"/>
                  </a:xfrm>
                  <a:custGeom>
                    <a:avLst/>
                    <a:gdLst>
                      <a:gd name="T0" fmla="*/ 15 w 17"/>
                      <a:gd name="T1" fmla="*/ 10 h 12"/>
                      <a:gd name="T2" fmla="*/ 12 w 17"/>
                      <a:gd name="T3" fmla="*/ 11 h 12"/>
                      <a:gd name="T4" fmla="*/ 12 w 17"/>
                      <a:gd name="T5" fmla="*/ 11 h 12"/>
                      <a:gd name="T6" fmla="*/ 10 w 17"/>
                      <a:gd name="T7" fmla="*/ 11 h 12"/>
                      <a:gd name="T8" fmla="*/ 8 w 17"/>
                      <a:gd name="T9" fmla="*/ 11 h 12"/>
                      <a:gd name="T10" fmla="*/ 6 w 17"/>
                      <a:gd name="T11" fmla="*/ 11 h 12"/>
                      <a:gd name="T12" fmla="*/ 4 w 17"/>
                      <a:gd name="T13" fmla="*/ 12 h 12"/>
                      <a:gd name="T14" fmla="*/ 0 w 17"/>
                      <a:gd name="T15" fmla="*/ 8 h 12"/>
                      <a:gd name="T16" fmla="*/ 1 w 17"/>
                      <a:gd name="T17" fmla="*/ 4 h 12"/>
                      <a:gd name="T18" fmla="*/ 9 w 17"/>
                      <a:gd name="T19" fmla="*/ 0 h 12"/>
                      <a:gd name="T20" fmla="*/ 14 w 17"/>
                      <a:gd name="T21" fmla="*/ 2 h 12"/>
                      <a:gd name="T22" fmla="*/ 17 w 17"/>
                      <a:gd name="T23" fmla="*/ 6 h 12"/>
                      <a:gd name="T24" fmla="*/ 15 w 17"/>
                      <a:gd name="T25" fmla="*/ 10 h 12"/>
                      <a:gd name="T26" fmla="*/ 13 w 17"/>
                      <a:gd name="T27" fmla="*/ 2 h 12"/>
                      <a:gd name="T28" fmla="*/ 13 w 17"/>
                      <a:gd name="T29" fmla="*/ 2 h 12"/>
                      <a:gd name="T30" fmla="*/ 13 w 17"/>
                      <a:gd name="T31" fmla="*/ 2 h 12"/>
                      <a:gd name="T32" fmla="*/ 9 w 17"/>
                      <a:gd name="T33" fmla="*/ 1 h 12"/>
                      <a:gd name="T34" fmla="*/ 2 w 17"/>
                      <a:gd name="T35" fmla="*/ 4 h 12"/>
                      <a:gd name="T36" fmla="*/ 0 w 17"/>
                      <a:gd name="T37" fmla="*/ 8 h 12"/>
                      <a:gd name="T38" fmla="*/ 4 w 17"/>
                      <a:gd name="T39" fmla="*/ 11 h 12"/>
                      <a:gd name="T40" fmla="*/ 5 w 17"/>
                      <a:gd name="T41" fmla="*/ 10 h 12"/>
                      <a:gd name="T42" fmla="*/ 8 w 17"/>
                      <a:gd name="T43" fmla="*/ 10 h 12"/>
                      <a:gd name="T44" fmla="*/ 10 w 17"/>
                      <a:gd name="T45" fmla="*/ 10 h 12"/>
                      <a:gd name="T46" fmla="*/ 12 w 17"/>
                      <a:gd name="T47" fmla="*/ 10 h 12"/>
                      <a:gd name="T48" fmla="*/ 15 w 17"/>
                      <a:gd name="T49" fmla="*/ 9 h 12"/>
                      <a:gd name="T50" fmla="*/ 16 w 17"/>
                      <a:gd name="T51" fmla="*/ 7 h 12"/>
                      <a:gd name="T52" fmla="*/ 13 w 17"/>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12">
                        <a:moveTo>
                          <a:pt x="15" y="10"/>
                        </a:moveTo>
                        <a:cubicBezTo>
                          <a:pt x="14" y="11"/>
                          <a:pt x="13" y="11"/>
                          <a:pt x="12" y="11"/>
                        </a:cubicBezTo>
                        <a:cubicBezTo>
                          <a:pt x="12" y="11"/>
                          <a:pt x="12" y="11"/>
                          <a:pt x="12" y="11"/>
                        </a:cubicBezTo>
                        <a:cubicBezTo>
                          <a:pt x="11" y="11"/>
                          <a:pt x="11" y="11"/>
                          <a:pt x="10" y="11"/>
                        </a:cubicBezTo>
                        <a:cubicBezTo>
                          <a:pt x="9" y="11"/>
                          <a:pt x="9" y="11"/>
                          <a:pt x="8" y="11"/>
                        </a:cubicBezTo>
                        <a:cubicBezTo>
                          <a:pt x="7" y="11"/>
                          <a:pt x="6" y="11"/>
                          <a:pt x="6" y="11"/>
                        </a:cubicBezTo>
                        <a:cubicBezTo>
                          <a:pt x="5" y="11"/>
                          <a:pt x="5" y="12"/>
                          <a:pt x="4" y="12"/>
                        </a:cubicBezTo>
                        <a:cubicBezTo>
                          <a:pt x="2" y="12"/>
                          <a:pt x="0" y="10"/>
                          <a:pt x="0" y="8"/>
                        </a:cubicBezTo>
                        <a:cubicBezTo>
                          <a:pt x="0" y="6"/>
                          <a:pt x="0" y="5"/>
                          <a:pt x="1" y="4"/>
                        </a:cubicBezTo>
                        <a:cubicBezTo>
                          <a:pt x="3" y="2"/>
                          <a:pt x="7" y="0"/>
                          <a:pt x="9" y="0"/>
                        </a:cubicBezTo>
                        <a:cubicBezTo>
                          <a:pt x="11" y="0"/>
                          <a:pt x="13" y="0"/>
                          <a:pt x="14" y="2"/>
                        </a:cubicBezTo>
                        <a:cubicBezTo>
                          <a:pt x="14" y="2"/>
                          <a:pt x="16" y="4"/>
                          <a:pt x="17" y="6"/>
                        </a:cubicBezTo>
                        <a:cubicBezTo>
                          <a:pt x="17" y="8"/>
                          <a:pt x="16" y="9"/>
                          <a:pt x="15" y="10"/>
                        </a:cubicBezTo>
                        <a:close/>
                        <a:moveTo>
                          <a:pt x="13" y="2"/>
                        </a:moveTo>
                        <a:cubicBezTo>
                          <a:pt x="13" y="2"/>
                          <a:pt x="13" y="2"/>
                          <a:pt x="13" y="2"/>
                        </a:cubicBezTo>
                        <a:cubicBezTo>
                          <a:pt x="13" y="2"/>
                          <a:pt x="13" y="2"/>
                          <a:pt x="13" y="2"/>
                        </a:cubicBezTo>
                        <a:cubicBezTo>
                          <a:pt x="12" y="1"/>
                          <a:pt x="11" y="1"/>
                          <a:pt x="9" y="1"/>
                        </a:cubicBezTo>
                        <a:cubicBezTo>
                          <a:pt x="7" y="1"/>
                          <a:pt x="4" y="2"/>
                          <a:pt x="2" y="4"/>
                        </a:cubicBezTo>
                        <a:cubicBezTo>
                          <a:pt x="1" y="5"/>
                          <a:pt x="0" y="7"/>
                          <a:pt x="0" y="8"/>
                        </a:cubicBezTo>
                        <a:cubicBezTo>
                          <a:pt x="1" y="9"/>
                          <a:pt x="2" y="11"/>
                          <a:pt x="4" y="11"/>
                        </a:cubicBezTo>
                        <a:cubicBezTo>
                          <a:pt x="4" y="11"/>
                          <a:pt x="5" y="11"/>
                          <a:pt x="5" y="10"/>
                        </a:cubicBezTo>
                        <a:cubicBezTo>
                          <a:pt x="6" y="10"/>
                          <a:pt x="7" y="10"/>
                          <a:pt x="8" y="10"/>
                        </a:cubicBezTo>
                        <a:cubicBezTo>
                          <a:pt x="9" y="10"/>
                          <a:pt x="9" y="10"/>
                          <a:pt x="10" y="10"/>
                        </a:cubicBezTo>
                        <a:cubicBezTo>
                          <a:pt x="11" y="10"/>
                          <a:pt x="11" y="10"/>
                          <a:pt x="12" y="10"/>
                        </a:cubicBezTo>
                        <a:cubicBezTo>
                          <a:pt x="13" y="10"/>
                          <a:pt x="13" y="10"/>
                          <a:pt x="15" y="9"/>
                        </a:cubicBezTo>
                        <a:cubicBezTo>
                          <a:pt x="16" y="8"/>
                          <a:pt x="16" y="7"/>
                          <a:pt x="16" y="7"/>
                        </a:cubicBezTo>
                        <a:cubicBezTo>
                          <a:pt x="16" y="4"/>
                          <a:pt x="13" y="2"/>
                          <a:pt x="13" y="2"/>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6" name="Freeform 7914">
                    <a:extLst>
                      <a:ext uri="{FF2B5EF4-FFF2-40B4-BE49-F238E27FC236}">
                        <a16:creationId xmlns:a16="http://schemas.microsoft.com/office/drawing/2014/main" xmlns="" id="{333F5327-21FB-403B-A76D-AC9D2611F204}"/>
                      </a:ext>
                    </a:extLst>
                  </p:cNvPr>
                  <p:cNvSpPr>
                    <a:spLocks/>
                  </p:cNvSpPr>
                  <p:nvPr/>
                </p:nvSpPr>
                <p:spPr bwMode="auto">
                  <a:xfrm>
                    <a:off x="4206" y="2218"/>
                    <a:ext cx="12" cy="7"/>
                  </a:xfrm>
                  <a:custGeom>
                    <a:avLst/>
                    <a:gdLst>
                      <a:gd name="T0" fmla="*/ 13 w 16"/>
                      <a:gd name="T1" fmla="*/ 0 h 9"/>
                      <a:gd name="T2" fmla="*/ 13 w 16"/>
                      <a:gd name="T3" fmla="*/ 1 h 9"/>
                      <a:gd name="T4" fmla="*/ 12 w 16"/>
                      <a:gd name="T5" fmla="*/ 2 h 9"/>
                      <a:gd name="T6" fmla="*/ 14 w 16"/>
                      <a:gd name="T7" fmla="*/ 4 h 9"/>
                      <a:gd name="T8" fmla="*/ 11 w 16"/>
                      <a:gd name="T9" fmla="*/ 7 h 9"/>
                      <a:gd name="T10" fmla="*/ 10 w 16"/>
                      <a:gd name="T11" fmla="*/ 6 h 9"/>
                      <a:gd name="T12" fmla="*/ 10 w 16"/>
                      <a:gd name="T13" fmla="*/ 3 h 9"/>
                      <a:gd name="T14" fmla="*/ 9 w 16"/>
                      <a:gd name="T15" fmla="*/ 3 h 9"/>
                      <a:gd name="T16" fmla="*/ 7 w 16"/>
                      <a:gd name="T17" fmla="*/ 6 h 9"/>
                      <a:gd name="T18" fmla="*/ 5 w 16"/>
                      <a:gd name="T19" fmla="*/ 7 h 9"/>
                      <a:gd name="T20" fmla="*/ 2 w 16"/>
                      <a:gd name="T21" fmla="*/ 5 h 9"/>
                      <a:gd name="T22" fmla="*/ 2 w 16"/>
                      <a:gd name="T23" fmla="*/ 4 h 9"/>
                      <a:gd name="T24" fmla="*/ 0 w 16"/>
                      <a:gd name="T25" fmla="*/ 5 h 9"/>
                      <a:gd name="T26" fmla="*/ 0 w 16"/>
                      <a:gd name="T27" fmla="*/ 6 h 9"/>
                      <a:gd name="T28" fmla="*/ 4 w 16"/>
                      <a:gd name="T29" fmla="*/ 9 h 9"/>
                      <a:gd name="T30" fmla="*/ 4 w 16"/>
                      <a:gd name="T31" fmla="*/ 9 h 9"/>
                      <a:gd name="T32" fmla="*/ 5 w 16"/>
                      <a:gd name="T33" fmla="*/ 8 h 9"/>
                      <a:gd name="T34" fmla="*/ 8 w 16"/>
                      <a:gd name="T35" fmla="*/ 8 h 9"/>
                      <a:gd name="T36" fmla="*/ 8 w 16"/>
                      <a:gd name="T37" fmla="*/ 8 h 9"/>
                      <a:gd name="T38" fmla="*/ 10 w 16"/>
                      <a:gd name="T39" fmla="*/ 8 h 9"/>
                      <a:gd name="T40" fmla="*/ 12 w 16"/>
                      <a:gd name="T41" fmla="*/ 8 h 9"/>
                      <a:gd name="T42" fmla="*/ 12 w 16"/>
                      <a:gd name="T43" fmla="*/ 8 h 9"/>
                      <a:gd name="T44" fmla="*/ 15 w 16"/>
                      <a:gd name="T45" fmla="*/ 7 h 9"/>
                      <a:gd name="T46" fmla="*/ 16 w 16"/>
                      <a:gd name="T47" fmla="*/ 5 h 9"/>
                      <a:gd name="T48" fmla="*/ 13 w 16"/>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9">
                        <a:moveTo>
                          <a:pt x="13" y="0"/>
                        </a:moveTo>
                        <a:cubicBezTo>
                          <a:pt x="13" y="1"/>
                          <a:pt x="13" y="1"/>
                          <a:pt x="13" y="1"/>
                        </a:cubicBezTo>
                        <a:cubicBezTo>
                          <a:pt x="12" y="2"/>
                          <a:pt x="12" y="2"/>
                          <a:pt x="12" y="2"/>
                        </a:cubicBezTo>
                        <a:cubicBezTo>
                          <a:pt x="13" y="2"/>
                          <a:pt x="14" y="3"/>
                          <a:pt x="14" y="4"/>
                        </a:cubicBezTo>
                        <a:cubicBezTo>
                          <a:pt x="14" y="6"/>
                          <a:pt x="12" y="7"/>
                          <a:pt x="11" y="7"/>
                        </a:cubicBezTo>
                        <a:cubicBezTo>
                          <a:pt x="10" y="7"/>
                          <a:pt x="10" y="7"/>
                          <a:pt x="10" y="6"/>
                        </a:cubicBezTo>
                        <a:cubicBezTo>
                          <a:pt x="9" y="5"/>
                          <a:pt x="11" y="3"/>
                          <a:pt x="10" y="3"/>
                        </a:cubicBezTo>
                        <a:cubicBezTo>
                          <a:pt x="9" y="3"/>
                          <a:pt x="9" y="3"/>
                          <a:pt x="9" y="3"/>
                        </a:cubicBezTo>
                        <a:cubicBezTo>
                          <a:pt x="8" y="3"/>
                          <a:pt x="8" y="4"/>
                          <a:pt x="7" y="6"/>
                        </a:cubicBezTo>
                        <a:cubicBezTo>
                          <a:pt x="7" y="7"/>
                          <a:pt x="6" y="7"/>
                          <a:pt x="5" y="7"/>
                        </a:cubicBezTo>
                        <a:cubicBezTo>
                          <a:pt x="4" y="7"/>
                          <a:pt x="2" y="6"/>
                          <a:pt x="2" y="5"/>
                        </a:cubicBezTo>
                        <a:cubicBezTo>
                          <a:pt x="2" y="4"/>
                          <a:pt x="2" y="4"/>
                          <a:pt x="2" y="4"/>
                        </a:cubicBezTo>
                        <a:cubicBezTo>
                          <a:pt x="2" y="5"/>
                          <a:pt x="1" y="5"/>
                          <a:pt x="0" y="5"/>
                        </a:cubicBezTo>
                        <a:cubicBezTo>
                          <a:pt x="0" y="6"/>
                          <a:pt x="0" y="6"/>
                          <a:pt x="0" y="6"/>
                        </a:cubicBezTo>
                        <a:cubicBezTo>
                          <a:pt x="1" y="7"/>
                          <a:pt x="2" y="9"/>
                          <a:pt x="4" y="9"/>
                        </a:cubicBezTo>
                        <a:cubicBezTo>
                          <a:pt x="4" y="9"/>
                          <a:pt x="4" y="9"/>
                          <a:pt x="4" y="9"/>
                        </a:cubicBezTo>
                        <a:cubicBezTo>
                          <a:pt x="4" y="9"/>
                          <a:pt x="5" y="9"/>
                          <a:pt x="5" y="8"/>
                        </a:cubicBezTo>
                        <a:cubicBezTo>
                          <a:pt x="6" y="8"/>
                          <a:pt x="7" y="8"/>
                          <a:pt x="8" y="8"/>
                        </a:cubicBezTo>
                        <a:cubicBezTo>
                          <a:pt x="8" y="8"/>
                          <a:pt x="8" y="8"/>
                          <a:pt x="8" y="8"/>
                        </a:cubicBezTo>
                        <a:cubicBezTo>
                          <a:pt x="9" y="8"/>
                          <a:pt x="9" y="8"/>
                          <a:pt x="10" y="8"/>
                        </a:cubicBezTo>
                        <a:cubicBezTo>
                          <a:pt x="11" y="8"/>
                          <a:pt x="11" y="8"/>
                          <a:pt x="12" y="8"/>
                        </a:cubicBezTo>
                        <a:cubicBezTo>
                          <a:pt x="12" y="8"/>
                          <a:pt x="12" y="8"/>
                          <a:pt x="12" y="8"/>
                        </a:cubicBezTo>
                        <a:cubicBezTo>
                          <a:pt x="13" y="8"/>
                          <a:pt x="13" y="8"/>
                          <a:pt x="15" y="7"/>
                        </a:cubicBezTo>
                        <a:cubicBezTo>
                          <a:pt x="16" y="6"/>
                          <a:pt x="16" y="5"/>
                          <a:pt x="16" y="5"/>
                        </a:cubicBezTo>
                        <a:cubicBezTo>
                          <a:pt x="16" y="3"/>
                          <a:pt x="14" y="1"/>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7" name="Freeform 7915">
                    <a:extLst>
                      <a:ext uri="{FF2B5EF4-FFF2-40B4-BE49-F238E27FC236}">
                        <a16:creationId xmlns:a16="http://schemas.microsoft.com/office/drawing/2014/main" xmlns="" id="{67851AC8-44FF-4EBD-A1F5-E60874257DAD}"/>
                      </a:ext>
                    </a:extLst>
                  </p:cNvPr>
                  <p:cNvSpPr>
                    <a:spLocks/>
                  </p:cNvSpPr>
                  <p:nvPr/>
                </p:nvSpPr>
                <p:spPr bwMode="auto">
                  <a:xfrm>
                    <a:off x="4206" y="2218"/>
                    <a:ext cx="14" cy="7"/>
                  </a:xfrm>
                  <a:custGeom>
                    <a:avLst/>
                    <a:gdLst>
                      <a:gd name="T0" fmla="*/ 14 w 18"/>
                      <a:gd name="T1" fmla="*/ 0 h 9"/>
                      <a:gd name="T2" fmla="*/ 13 w 18"/>
                      <a:gd name="T3" fmla="*/ 0 h 9"/>
                      <a:gd name="T4" fmla="*/ 16 w 18"/>
                      <a:gd name="T5" fmla="*/ 5 h 9"/>
                      <a:gd name="T6" fmla="*/ 15 w 18"/>
                      <a:gd name="T7" fmla="*/ 7 h 9"/>
                      <a:gd name="T8" fmla="*/ 12 w 18"/>
                      <a:gd name="T9" fmla="*/ 8 h 9"/>
                      <a:gd name="T10" fmla="*/ 12 w 18"/>
                      <a:gd name="T11" fmla="*/ 8 h 9"/>
                      <a:gd name="T12" fmla="*/ 10 w 18"/>
                      <a:gd name="T13" fmla="*/ 8 h 9"/>
                      <a:gd name="T14" fmla="*/ 8 w 18"/>
                      <a:gd name="T15" fmla="*/ 8 h 9"/>
                      <a:gd name="T16" fmla="*/ 8 w 18"/>
                      <a:gd name="T17" fmla="*/ 8 h 9"/>
                      <a:gd name="T18" fmla="*/ 5 w 18"/>
                      <a:gd name="T19" fmla="*/ 8 h 9"/>
                      <a:gd name="T20" fmla="*/ 4 w 18"/>
                      <a:gd name="T21" fmla="*/ 9 h 9"/>
                      <a:gd name="T22" fmla="*/ 4 w 18"/>
                      <a:gd name="T23" fmla="*/ 9 h 9"/>
                      <a:gd name="T24" fmla="*/ 0 w 18"/>
                      <a:gd name="T25" fmla="*/ 6 h 9"/>
                      <a:gd name="T26" fmla="*/ 0 w 18"/>
                      <a:gd name="T27" fmla="*/ 5 h 9"/>
                      <a:gd name="T28" fmla="*/ 0 w 18"/>
                      <a:gd name="T29" fmla="*/ 6 h 9"/>
                      <a:gd name="T30" fmla="*/ 4 w 18"/>
                      <a:gd name="T31" fmla="*/ 9 h 9"/>
                      <a:gd name="T32" fmla="*/ 5 w 18"/>
                      <a:gd name="T33" fmla="*/ 9 h 9"/>
                      <a:gd name="T34" fmla="*/ 8 w 18"/>
                      <a:gd name="T35" fmla="*/ 8 h 9"/>
                      <a:gd name="T36" fmla="*/ 10 w 18"/>
                      <a:gd name="T37" fmla="*/ 8 h 9"/>
                      <a:gd name="T38" fmla="*/ 12 w 18"/>
                      <a:gd name="T39" fmla="*/ 9 h 9"/>
                      <a:gd name="T40" fmla="*/ 15 w 18"/>
                      <a:gd name="T41" fmla="*/ 7 h 9"/>
                      <a:gd name="T42" fmla="*/ 14 w 18"/>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4" y="0"/>
                        </a:moveTo>
                        <a:cubicBezTo>
                          <a:pt x="13" y="0"/>
                          <a:pt x="13" y="0"/>
                          <a:pt x="13" y="0"/>
                        </a:cubicBezTo>
                        <a:cubicBezTo>
                          <a:pt x="14" y="1"/>
                          <a:pt x="16" y="3"/>
                          <a:pt x="16" y="5"/>
                        </a:cubicBezTo>
                        <a:cubicBezTo>
                          <a:pt x="16" y="5"/>
                          <a:pt x="16" y="6"/>
                          <a:pt x="15" y="7"/>
                        </a:cubicBezTo>
                        <a:cubicBezTo>
                          <a:pt x="13" y="8"/>
                          <a:pt x="13" y="8"/>
                          <a:pt x="12" y="8"/>
                        </a:cubicBezTo>
                        <a:cubicBezTo>
                          <a:pt x="12" y="8"/>
                          <a:pt x="12" y="8"/>
                          <a:pt x="12" y="8"/>
                        </a:cubicBezTo>
                        <a:cubicBezTo>
                          <a:pt x="11" y="8"/>
                          <a:pt x="11" y="8"/>
                          <a:pt x="10" y="8"/>
                        </a:cubicBezTo>
                        <a:cubicBezTo>
                          <a:pt x="9" y="8"/>
                          <a:pt x="9" y="8"/>
                          <a:pt x="8" y="8"/>
                        </a:cubicBezTo>
                        <a:cubicBezTo>
                          <a:pt x="8" y="8"/>
                          <a:pt x="8" y="8"/>
                          <a:pt x="8" y="8"/>
                        </a:cubicBezTo>
                        <a:cubicBezTo>
                          <a:pt x="7" y="8"/>
                          <a:pt x="6" y="8"/>
                          <a:pt x="5" y="8"/>
                        </a:cubicBezTo>
                        <a:cubicBezTo>
                          <a:pt x="5" y="9"/>
                          <a:pt x="4" y="9"/>
                          <a:pt x="4" y="9"/>
                        </a:cubicBezTo>
                        <a:cubicBezTo>
                          <a:pt x="4" y="9"/>
                          <a:pt x="4" y="9"/>
                          <a:pt x="4" y="9"/>
                        </a:cubicBezTo>
                        <a:cubicBezTo>
                          <a:pt x="2" y="9"/>
                          <a:pt x="1" y="7"/>
                          <a:pt x="0" y="6"/>
                        </a:cubicBezTo>
                        <a:cubicBezTo>
                          <a:pt x="0" y="5"/>
                          <a:pt x="0" y="5"/>
                          <a:pt x="0" y="5"/>
                        </a:cubicBezTo>
                        <a:cubicBezTo>
                          <a:pt x="0" y="6"/>
                          <a:pt x="0" y="6"/>
                          <a:pt x="0" y="6"/>
                        </a:cubicBezTo>
                        <a:cubicBezTo>
                          <a:pt x="0" y="8"/>
                          <a:pt x="2" y="9"/>
                          <a:pt x="4" y="9"/>
                        </a:cubicBezTo>
                        <a:cubicBezTo>
                          <a:pt x="4" y="9"/>
                          <a:pt x="5" y="9"/>
                          <a:pt x="5" y="9"/>
                        </a:cubicBezTo>
                        <a:cubicBezTo>
                          <a:pt x="7" y="8"/>
                          <a:pt x="7" y="8"/>
                          <a:pt x="8" y="8"/>
                        </a:cubicBezTo>
                        <a:cubicBezTo>
                          <a:pt x="9" y="8"/>
                          <a:pt x="9" y="8"/>
                          <a:pt x="10" y="8"/>
                        </a:cubicBezTo>
                        <a:cubicBezTo>
                          <a:pt x="10" y="9"/>
                          <a:pt x="11" y="9"/>
                          <a:pt x="12" y="9"/>
                        </a:cubicBezTo>
                        <a:cubicBezTo>
                          <a:pt x="12" y="9"/>
                          <a:pt x="13" y="8"/>
                          <a:pt x="15" y="7"/>
                        </a:cubicBezTo>
                        <a:cubicBezTo>
                          <a:pt x="18" y="5"/>
                          <a:pt x="14" y="1"/>
                          <a:pt x="14"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8" name="Freeform 7916">
                    <a:extLst>
                      <a:ext uri="{FF2B5EF4-FFF2-40B4-BE49-F238E27FC236}">
                        <a16:creationId xmlns:a16="http://schemas.microsoft.com/office/drawing/2014/main" xmlns="" id="{2BB38063-B7F7-48A2-9ED6-046C020C7182}"/>
                      </a:ext>
                    </a:extLst>
                  </p:cNvPr>
                  <p:cNvSpPr>
                    <a:spLocks/>
                  </p:cNvSpPr>
                  <p:nvPr/>
                </p:nvSpPr>
                <p:spPr bwMode="auto">
                  <a:xfrm>
                    <a:off x="4210" y="22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9" name="Freeform 7917">
                    <a:extLst>
                      <a:ext uri="{FF2B5EF4-FFF2-40B4-BE49-F238E27FC236}">
                        <a16:creationId xmlns:a16="http://schemas.microsoft.com/office/drawing/2014/main" xmlns="" id="{AAF741B1-07E5-4F7E-8A6C-D334E3893860}"/>
                      </a:ext>
                    </a:extLst>
                  </p:cNvPr>
                  <p:cNvSpPr>
                    <a:spLocks/>
                  </p:cNvSpPr>
                  <p:nvPr/>
                </p:nvSpPr>
                <p:spPr bwMode="auto">
                  <a:xfrm>
                    <a:off x="4209" y="2220"/>
                    <a:ext cx="3" cy="3"/>
                  </a:xfrm>
                  <a:custGeom>
                    <a:avLst/>
                    <a:gdLst>
                      <a:gd name="T0" fmla="*/ 1 w 4"/>
                      <a:gd name="T1" fmla="*/ 4 h 5"/>
                      <a:gd name="T2" fmla="*/ 2 w 4"/>
                      <a:gd name="T3" fmla="*/ 1 h 5"/>
                      <a:gd name="T4" fmla="*/ 0 w 4"/>
                      <a:gd name="T5" fmla="*/ 2 h 5"/>
                      <a:gd name="T6" fmla="*/ 1 w 4"/>
                      <a:gd name="T7" fmla="*/ 4 h 5"/>
                    </a:gdLst>
                    <a:ahLst/>
                    <a:cxnLst>
                      <a:cxn ang="0">
                        <a:pos x="T0" y="T1"/>
                      </a:cxn>
                      <a:cxn ang="0">
                        <a:pos x="T2" y="T3"/>
                      </a:cxn>
                      <a:cxn ang="0">
                        <a:pos x="T4" y="T5"/>
                      </a:cxn>
                      <a:cxn ang="0">
                        <a:pos x="T6" y="T7"/>
                      </a:cxn>
                    </a:cxnLst>
                    <a:rect l="0" t="0" r="r" b="b"/>
                    <a:pathLst>
                      <a:path w="4" h="5">
                        <a:moveTo>
                          <a:pt x="1" y="4"/>
                        </a:moveTo>
                        <a:cubicBezTo>
                          <a:pt x="1" y="4"/>
                          <a:pt x="4" y="1"/>
                          <a:pt x="2" y="1"/>
                        </a:cubicBezTo>
                        <a:cubicBezTo>
                          <a:pt x="1" y="0"/>
                          <a:pt x="0" y="1"/>
                          <a:pt x="0" y="2"/>
                        </a:cubicBezTo>
                        <a:cubicBezTo>
                          <a:pt x="0" y="4"/>
                          <a:pt x="0" y="5"/>
                          <a:pt x="1" y="4"/>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0" name="Freeform 7918">
                    <a:extLst>
                      <a:ext uri="{FF2B5EF4-FFF2-40B4-BE49-F238E27FC236}">
                        <a16:creationId xmlns:a16="http://schemas.microsoft.com/office/drawing/2014/main" xmlns="" id="{1B57DE07-8CF3-4461-BE5D-39C734389C7A}"/>
                      </a:ext>
                    </a:extLst>
                  </p:cNvPr>
                  <p:cNvSpPr>
                    <a:spLocks/>
                  </p:cNvSpPr>
                  <p:nvPr/>
                </p:nvSpPr>
                <p:spPr bwMode="auto">
                  <a:xfrm>
                    <a:off x="4214" y="2221"/>
                    <a:ext cx="2" cy="2"/>
                  </a:xfrm>
                  <a:custGeom>
                    <a:avLst/>
                    <a:gdLst>
                      <a:gd name="T0" fmla="*/ 1 w 3"/>
                      <a:gd name="T1" fmla="*/ 0 h 3"/>
                      <a:gd name="T2" fmla="*/ 2 w 3"/>
                      <a:gd name="T3" fmla="*/ 2 h 3"/>
                      <a:gd name="T4" fmla="*/ 1 w 3"/>
                      <a:gd name="T5" fmla="*/ 0 h 3"/>
                    </a:gdLst>
                    <a:ahLst/>
                    <a:cxnLst>
                      <a:cxn ang="0">
                        <a:pos x="T0" y="T1"/>
                      </a:cxn>
                      <a:cxn ang="0">
                        <a:pos x="T2" y="T3"/>
                      </a:cxn>
                      <a:cxn ang="0">
                        <a:pos x="T4" y="T5"/>
                      </a:cxn>
                    </a:cxnLst>
                    <a:rect l="0" t="0" r="r" b="b"/>
                    <a:pathLst>
                      <a:path w="3" h="3">
                        <a:moveTo>
                          <a:pt x="1" y="0"/>
                        </a:moveTo>
                        <a:cubicBezTo>
                          <a:pt x="1" y="0"/>
                          <a:pt x="3" y="0"/>
                          <a:pt x="2" y="2"/>
                        </a:cubicBezTo>
                        <a:cubicBezTo>
                          <a:pt x="1" y="3"/>
                          <a:pt x="0" y="0"/>
                          <a:pt x="1" y="0"/>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1" name="Freeform 7919">
                    <a:extLst>
                      <a:ext uri="{FF2B5EF4-FFF2-40B4-BE49-F238E27FC236}">
                        <a16:creationId xmlns:a16="http://schemas.microsoft.com/office/drawing/2014/main" xmlns="" id="{D04261DE-836F-4EDF-B3F6-035E97228E42}"/>
                      </a:ext>
                    </a:extLst>
                  </p:cNvPr>
                  <p:cNvSpPr>
                    <a:spLocks/>
                  </p:cNvSpPr>
                  <p:nvPr/>
                </p:nvSpPr>
                <p:spPr bwMode="auto">
                  <a:xfrm>
                    <a:off x="4180" y="2064"/>
                    <a:ext cx="37" cy="159"/>
                  </a:xfrm>
                  <a:custGeom>
                    <a:avLst/>
                    <a:gdLst>
                      <a:gd name="T0" fmla="*/ 8 w 49"/>
                      <a:gd name="T1" fmla="*/ 7 h 212"/>
                      <a:gd name="T2" fmla="*/ 16 w 49"/>
                      <a:gd name="T3" fmla="*/ 7 h 212"/>
                      <a:gd name="T4" fmla="*/ 23 w 49"/>
                      <a:gd name="T5" fmla="*/ 42 h 212"/>
                      <a:gd name="T6" fmla="*/ 42 w 49"/>
                      <a:gd name="T7" fmla="*/ 154 h 212"/>
                      <a:gd name="T8" fmla="*/ 47 w 49"/>
                      <a:gd name="T9" fmla="*/ 198 h 212"/>
                      <a:gd name="T10" fmla="*/ 45 w 49"/>
                      <a:gd name="T11" fmla="*/ 207 h 212"/>
                      <a:gd name="T12" fmla="*/ 42 w 49"/>
                      <a:gd name="T13" fmla="*/ 206 h 212"/>
                      <a:gd name="T14" fmla="*/ 38 w 49"/>
                      <a:gd name="T15" fmla="*/ 208 h 212"/>
                      <a:gd name="T16" fmla="*/ 30 w 49"/>
                      <a:gd name="T17" fmla="*/ 207 h 212"/>
                      <a:gd name="T18" fmla="*/ 34 w 49"/>
                      <a:gd name="T19" fmla="*/ 160 h 212"/>
                      <a:gd name="T20" fmla="*/ 15 w 49"/>
                      <a:gd name="T21" fmla="*/ 53 h 212"/>
                      <a:gd name="T22" fmla="*/ 5 w 49"/>
                      <a:gd name="T23" fmla="*/ 20 h 212"/>
                      <a:gd name="T24" fmla="*/ 8 w 49"/>
                      <a:gd name="T25"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2">
                        <a:moveTo>
                          <a:pt x="8" y="7"/>
                        </a:moveTo>
                        <a:cubicBezTo>
                          <a:pt x="8" y="7"/>
                          <a:pt x="12" y="0"/>
                          <a:pt x="16" y="7"/>
                        </a:cubicBezTo>
                        <a:cubicBezTo>
                          <a:pt x="21" y="13"/>
                          <a:pt x="17" y="26"/>
                          <a:pt x="23" y="42"/>
                        </a:cubicBezTo>
                        <a:cubicBezTo>
                          <a:pt x="28" y="59"/>
                          <a:pt x="40" y="122"/>
                          <a:pt x="42" y="154"/>
                        </a:cubicBezTo>
                        <a:cubicBezTo>
                          <a:pt x="45" y="187"/>
                          <a:pt x="45" y="193"/>
                          <a:pt x="47" y="198"/>
                        </a:cubicBezTo>
                        <a:cubicBezTo>
                          <a:pt x="49" y="202"/>
                          <a:pt x="49" y="207"/>
                          <a:pt x="45" y="207"/>
                        </a:cubicBezTo>
                        <a:cubicBezTo>
                          <a:pt x="44" y="207"/>
                          <a:pt x="43" y="207"/>
                          <a:pt x="42" y="206"/>
                        </a:cubicBezTo>
                        <a:cubicBezTo>
                          <a:pt x="41" y="206"/>
                          <a:pt x="41" y="205"/>
                          <a:pt x="38" y="208"/>
                        </a:cubicBezTo>
                        <a:cubicBezTo>
                          <a:pt x="34" y="211"/>
                          <a:pt x="30" y="212"/>
                          <a:pt x="30" y="207"/>
                        </a:cubicBezTo>
                        <a:cubicBezTo>
                          <a:pt x="30" y="202"/>
                          <a:pt x="38" y="186"/>
                          <a:pt x="34" y="160"/>
                        </a:cubicBezTo>
                        <a:cubicBezTo>
                          <a:pt x="31" y="134"/>
                          <a:pt x="18" y="71"/>
                          <a:pt x="15" y="53"/>
                        </a:cubicBezTo>
                        <a:cubicBezTo>
                          <a:pt x="12" y="35"/>
                          <a:pt x="10" y="25"/>
                          <a:pt x="5" y="20"/>
                        </a:cubicBezTo>
                        <a:cubicBezTo>
                          <a:pt x="0" y="16"/>
                          <a:pt x="1" y="9"/>
                          <a:pt x="8" y="7"/>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2" name="Freeform 7920">
                    <a:extLst>
                      <a:ext uri="{FF2B5EF4-FFF2-40B4-BE49-F238E27FC236}">
                        <a16:creationId xmlns:a16="http://schemas.microsoft.com/office/drawing/2014/main" xmlns="" id="{0D1A997B-B821-4534-A721-049C064CCD4D}"/>
                      </a:ext>
                    </a:extLst>
                  </p:cNvPr>
                  <p:cNvSpPr>
                    <a:spLocks noEditPoints="1"/>
                  </p:cNvSpPr>
                  <p:nvPr/>
                </p:nvSpPr>
                <p:spPr bwMode="auto">
                  <a:xfrm>
                    <a:off x="4181" y="2067"/>
                    <a:ext cx="36" cy="156"/>
                  </a:xfrm>
                  <a:custGeom>
                    <a:avLst/>
                    <a:gdLst>
                      <a:gd name="T0" fmla="*/ 37 w 48"/>
                      <a:gd name="T1" fmla="*/ 205 h 209"/>
                      <a:gd name="T2" fmla="*/ 32 w 48"/>
                      <a:gd name="T3" fmla="*/ 208 h 209"/>
                      <a:gd name="T4" fmla="*/ 29 w 48"/>
                      <a:gd name="T5" fmla="*/ 208 h 209"/>
                      <a:gd name="T6" fmla="*/ 28 w 48"/>
                      <a:gd name="T7" fmla="*/ 205 h 209"/>
                      <a:gd name="T8" fmla="*/ 28 w 48"/>
                      <a:gd name="T9" fmla="*/ 204 h 209"/>
                      <a:gd name="T10" fmla="*/ 33 w 48"/>
                      <a:gd name="T11" fmla="*/ 165 h 209"/>
                      <a:gd name="T12" fmla="*/ 33 w 48"/>
                      <a:gd name="T13" fmla="*/ 157 h 209"/>
                      <a:gd name="T14" fmla="*/ 13 w 48"/>
                      <a:gd name="T15" fmla="*/ 50 h 209"/>
                      <a:gd name="T16" fmla="*/ 4 w 48"/>
                      <a:gd name="T17" fmla="*/ 18 h 209"/>
                      <a:gd name="T18" fmla="*/ 0 w 48"/>
                      <a:gd name="T19" fmla="*/ 11 h 209"/>
                      <a:gd name="T20" fmla="*/ 7 w 48"/>
                      <a:gd name="T21" fmla="*/ 3 h 209"/>
                      <a:gd name="T22" fmla="*/ 11 w 48"/>
                      <a:gd name="T23" fmla="*/ 0 h 209"/>
                      <a:gd name="T24" fmla="*/ 16 w 48"/>
                      <a:gd name="T25" fmla="*/ 3 h 209"/>
                      <a:gd name="T26" fmla="*/ 22 w 48"/>
                      <a:gd name="T27" fmla="*/ 39 h 209"/>
                      <a:gd name="T28" fmla="*/ 42 w 48"/>
                      <a:gd name="T29" fmla="*/ 151 h 209"/>
                      <a:gd name="T30" fmla="*/ 46 w 48"/>
                      <a:gd name="T31" fmla="*/ 195 h 209"/>
                      <a:gd name="T32" fmla="*/ 48 w 48"/>
                      <a:gd name="T33" fmla="*/ 200 h 209"/>
                      <a:gd name="T34" fmla="*/ 47 w 48"/>
                      <a:gd name="T35" fmla="*/ 203 h 209"/>
                      <a:gd name="T36" fmla="*/ 44 w 48"/>
                      <a:gd name="T37" fmla="*/ 205 h 209"/>
                      <a:gd name="T38" fmla="*/ 41 w 48"/>
                      <a:gd name="T39" fmla="*/ 204 h 209"/>
                      <a:gd name="T40" fmla="*/ 40 w 48"/>
                      <a:gd name="T41" fmla="*/ 204 h 209"/>
                      <a:gd name="T42" fmla="*/ 37 w 48"/>
                      <a:gd name="T43" fmla="*/ 205 h 209"/>
                      <a:gd name="T44" fmla="*/ 37 w 48"/>
                      <a:gd name="T45" fmla="*/ 204 h 209"/>
                      <a:gd name="T46" fmla="*/ 40 w 48"/>
                      <a:gd name="T47" fmla="*/ 202 h 209"/>
                      <a:gd name="T48" fmla="*/ 44 w 48"/>
                      <a:gd name="T49" fmla="*/ 203 h 209"/>
                      <a:gd name="T50" fmla="*/ 47 w 48"/>
                      <a:gd name="T51" fmla="*/ 200 h 209"/>
                      <a:gd name="T52" fmla="*/ 45 w 48"/>
                      <a:gd name="T53" fmla="*/ 195 h 209"/>
                      <a:gd name="T54" fmla="*/ 41 w 48"/>
                      <a:gd name="T55" fmla="*/ 152 h 209"/>
                      <a:gd name="T56" fmla="*/ 21 w 48"/>
                      <a:gd name="T57" fmla="*/ 40 h 209"/>
                      <a:gd name="T58" fmla="*/ 15 w 48"/>
                      <a:gd name="T59" fmla="*/ 4 h 209"/>
                      <a:gd name="T60" fmla="*/ 11 w 48"/>
                      <a:gd name="T61" fmla="*/ 1 h 209"/>
                      <a:gd name="T62" fmla="*/ 9 w 48"/>
                      <a:gd name="T63" fmla="*/ 3 h 209"/>
                      <a:gd name="T64" fmla="*/ 8 w 48"/>
                      <a:gd name="T65" fmla="*/ 4 h 209"/>
                      <a:gd name="T66" fmla="*/ 8 w 48"/>
                      <a:gd name="T67" fmla="*/ 4 h 209"/>
                      <a:gd name="T68" fmla="*/ 7 w 48"/>
                      <a:gd name="T69" fmla="*/ 4 h 209"/>
                      <a:gd name="T70" fmla="*/ 7 w 48"/>
                      <a:gd name="T71" fmla="*/ 4 h 209"/>
                      <a:gd name="T72" fmla="*/ 7 w 48"/>
                      <a:gd name="T73" fmla="*/ 3 h 209"/>
                      <a:gd name="T74" fmla="*/ 7 w 48"/>
                      <a:gd name="T75" fmla="*/ 4 h 209"/>
                      <a:gd name="T76" fmla="*/ 7 w 48"/>
                      <a:gd name="T77" fmla="*/ 4 h 209"/>
                      <a:gd name="T78" fmla="*/ 2 w 48"/>
                      <a:gd name="T79" fmla="*/ 11 h 209"/>
                      <a:gd name="T80" fmla="*/ 4 w 48"/>
                      <a:gd name="T81" fmla="*/ 17 h 209"/>
                      <a:gd name="T82" fmla="*/ 15 w 48"/>
                      <a:gd name="T83" fmla="*/ 50 h 209"/>
                      <a:gd name="T84" fmla="*/ 34 w 48"/>
                      <a:gd name="T85" fmla="*/ 157 h 209"/>
                      <a:gd name="T86" fmla="*/ 35 w 48"/>
                      <a:gd name="T87" fmla="*/ 165 h 209"/>
                      <a:gd name="T88" fmla="*/ 29 w 48"/>
                      <a:gd name="T89" fmla="*/ 204 h 209"/>
                      <a:gd name="T90" fmla="*/ 29 w 48"/>
                      <a:gd name="T91" fmla="*/ 205 h 209"/>
                      <a:gd name="T92" fmla="*/ 31 w 48"/>
                      <a:gd name="T93" fmla="*/ 207 h 209"/>
                      <a:gd name="T94" fmla="*/ 37 w 48"/>
                      <a:gd name="T9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09">
                        <a:moveTo>
                          <a:pt x="37" y="205"/>
                        </a:moveTo>
                        <a:cubicBezTo>
                          <a:pt x="35" y="207"/>
                          <a:pt x="33" y="208"/>
                          <a:pt x="32" y="208"/>
                        </a:cubicBezTo>
                        <a:cubicBezTo>
                          <a:pt x="31" y="209"/>
                          <a:pt x="30" y="208"/>
                          <a:pt x="29" y="208"/>
                        </a:cubicBezTo>
                        <a:cubicBezTo>
                          <a:pt x="29" y="207"/>
                          <a:pt x="28" y="206"/>
                          <a:pt x="28" y="205"/>
                        </a:cubicBezTo>
                        <a:cubicBezTo>
                          <a:pt x="28" y="204"/>
                          <a:pt x="28" y="204"/>
                          <a:pt x="28" y="204"/>
                        </a:cubicBezTo>
                        <a:cubicBezTo>
                          <a:pt x="28" y="199"/>
                          <a:pt x="35" y="186"/>
                          <a:pt x="33" y="165"/>
                        </a:cubicBezTo>
                        <a:cubicBezTo>
                          <a:pt x="33" y="163"/>
                          <a:pt x="33" y="160"/>
                          <a:pt x="33" y="157"/>
                        </a:cubicBezTo>
                        <a:cubicBezTo>
                          <a:pt x="29" y="131"/>
                          <a:pt x="17" y="69"/>
                          <a:pt x="13" y="50"/>
                        </a:cubicBezTo>
                        <a:cubicBezTo>
                          <a:pt x="10" y="32"/>
                          <a:pt x="8" y="22"/>
                          <a:pt x="4" y="18"/>
                        </a:cubicBezTo>
                        <a:cubicBezTo>
                          <a:pt x="2" y="16"/>
                          <a:pt x="1" y="14"/>
                          <a:pt x="0" y="11"/>
                        </a:cubicBezTo>
                        <a:cubicBezTo>
                          <a:pt x="0" y="8"/>
                          <a:pt x="2" y="4"/>
                          <a:pt x="7" y="3"/>
                        </a:cubicBezTo>
                        <a:cubicBezTo>
                          <a:pt x="7" y="2"/>
                          <a:pt x="9" y="0"/>
                          <a:pt x="11" y="0"/>
                        </a:cubicBezTo>
                        <a:cubicBezTo>
                          <a:pt x="13" y="0"/>
                          <a:pt x="14" y="1"/>
                          <a:pt x="16" y="3"/>
                        </a:cubicBezTo>
                        <a:cubicBezTo>
                          <a:pt x="20" y="11"/>
                          <a:pt x="17" y="23"/>
                          <a:pt x="22" y="39"/>
                        </a:cubicBezTo>
                        <a:cubicBezTo>
                          <a:pt x="28" y="56"/>
                          <a:pt x="39" y="119"/>
                          <a:pt x="42" y="151"/>
                        </a:cubicBezTo>
                        <a:cubicBezTo>
                          <a:pt x="44" y="184"/>
                          <a:pt x="44" y="190"/>
                          <a:pt x="46" y="195"/>
                        </a:cubicBezTo>
                        <a:cubicBezTo>
                          <a:pt x="47" y="196"/>
                          <a:pt x="48" y="198"/>
                          <a:pt x="48" y="200"/>
                        </a:cubicBezTo>
                        <a:cubicBezTo>
                          <a:pt x="48" y="201"/>
                          <a:pt x="48" y="202"/>
                          <a:pt x="47" y="203"/>
                        </a:cubicBezTo>
                        <a:cubicBezTo>
                          <a:pt x="46" y="204"/>
                          <a:pt x="45" y="205"/>
                          <a:pt x="44" y="205"/>
                        </a:cubicBezTo>
                        <a:cubicBezTo>
                          <a:pt x="43" y="205"/>
                          <a:pt x="42" y="204"/>
                          <a:pt x="41" y="204"/>
                        </a:cubicBezTo>
                        <a:cubicBezTo>
                          <a:pt x="41" y="204"/>
                          <a:pt x="40" y="203"/>
                          <a:pt x="40" y="204"/>
                        </a:cubicBezTo>
                        <a:cubicBezTo>
                          <a:pt x="40" y="204"/>
                          <a:pt x="39" y="204"/>
                          <a:pt x="37" y="205"/>
                        </a:cubicBezTo>
                        <a:close/>
                        <a:moveTo>
                          <a:pt x="37" y="204"/>
                        </a:moveTo>
                        <a:cubicBezTo>
                          <a:pt x="38" y="203"/>
                          <a:pt x="39" y="202"/>
                          <a:pt x="40" y="202"/>
                        </a:cubicBezTo>
                        <a:cubicBezTo>
                          <a:pt x="41" y="202"/>
                          <a:pt x="42" y="203"/>
                          <a:pt x="44" y="203"/>
                        </a:cubicBezTo>
                        <a:cubicBezTo>
                          <a:pt x="46" y="203"/>
                          <a:pt x="47" y="202"/>
                          <a:pt x="47" y="200"/>
                        </a:cubicBezTo>
                        <a:cubicBezTo>
                          <a:pt x="46" y="199"/>
                          <a:pt x="46" y="197"/>
                          <a:pt x="45" y="195"/>
                        </a:cubicBezTo>
                        <a:cubicBezTo>
                          <a:pt x="43" y="190"/>
                          <a:pt x="43" y="184"/>
                          <a:pt x="41" y="152"/>
                        </a:cubicBezTo>
                        <a:cubicBezTo>
                          <a:pt x="38" y="119"/>
                          <a:pt x="27" y="56"/>
                          <a:pt x="21" y="40"/>
                        </a:cubicBezTo>
                        <a:cubicBezTo>
                          <a:pt x="15" y="23"/>
                          <a:pt x="19" y="10"/>
                          <a:pt x="15" y="4"/>
                        </a:cubicBezTo>
                        <a:cubicBezTo>
                          <a:pt x="13" y="2"/>
                          <a:pt x="12" y="1"/>
                          <a:pt x="11" y="1"/>
                        </a:cubicBezTo>
                        <a:cubicBezTo>
                          <a:pt x="10" y="2"/>
                          <a:pt x="9" y="2"/>
                          <a:pt x="9" y="3"/>
                        </a:cubicBezTo>
                        <a:cubicBezTo>
                          <a:pt x="8" y="4"/>
                          <a:pt x="8" y="4"/>
                          <a:pt x="8" y="4"/>
                        </a:cubicBezTo>
                        <a:cubicBezTo>
                          <a:pt x="8" y="4"/>
                          <a:pt x="8" y="4"/>
                          <a:pt x="8" y="4"/>
                        </a:cubicBezTo>
                        <a:cubicBezTo>
                          <a:pt x="7" y="4"/>
                          <a:pt x="7" y="4"/>
                          <a:pt x="7" y="4"/>
                        </a:cubicBezTo>
                        <a:cubicBezTo>
                          <a:pt x="7" y="4"/>
                          <a:pt x="7" y="4"/>
                          <a:pt x="7" y="4"/>
                        </a:cubicBezTo>
                        <a:cubicBezTo>
                          <a:pt x="7" y="3"/>
                          <a:pt x="7" y="3"/>
                          <a:pt x="7" y="3"/>
                        </a:cubicBezTo>
                        <a:cubicBezTo>
                          <a:pt x="7" y="4"/>
                          <a:pt x="7" y="4"/>
                          <a:pt x="7" y="4"/>
                        </a:cubicBezTo>
                        <a:cubicBezTo>
                          <a:pt x="7" y="4"/>
                          <a:pt x="7" y="4"/>
                          <a:pt x="7" y="4"/>
                        </a:cubicBezTo>
                        <a:cubicBezTo>
                          <a:pt x="3" y="6"/>
                          <a:pt x="2" y="8"/>
                          <a:pt x="2" y="11"/>
                        </a:cubicBezTo>
                        <a:cubicBezTo>
                          <a:pt x="2" y="13"/>
                          <a:pt x="3" y="15"/>
                          <a:pt x="4" y="17"/>
                        </a:cubicBezTo>
                        <a:cubicBezTo>
                          <a:pt x="9" y="22"/>
                          <a:pt x="11" y="32"/>
                          <a:pt x="15" y="50"/>
                        </a:cubicBezTo>
                        <a:cubicBezTo>
                          <a:pt x="18" y="68"/>
                          <a:pt x="30" y="131"/>
                          <a:pt x="34" y="157"/>
                        </a:cubicBezTo>
                        <a:cubicBezTo>
                          <a:pt x="34" y="160"/>
                          <a:pt x="35" y="162"/>
                          <a:pt x="35" y="165"/>
                        </a:cubicBezTo>
                        <a:cubicBezTo>
                          <a:pt x="36" y="186"/>
                          <a:pt x="29" y="200"/>
                          <a:pt x="29" y="204"/>
                        </a:cubicBezTo>
                        <a:cubicBezTo>
                          <a:pt x="29" y="205"/>
                          <a:pt x="29" y="205"/>
                          <a:pt x="29" y="205"/>
                        </a:cubicBezTo>
                        <a:cubicBezTo>
                          <a:pt x="30" y="207"/>
                          <a:pt x="30" y="207"/>
                          <a:pt x="31" y="207"/>
                        </a:cubicBezTo>
                        <a:cubicBezTo>
                          <a:pt x="33" y="207"/>
                          <a:pt x="35" y="206"/>
                          <a:pt x="37" y="204"/>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3" name="Freeform 7921">
                    <a:extLst>
                      <a:ext uri="{FF2B5EF4-FFF2-40B4-BE49-F238E27FC236}">
                        <a16:creationId xmlns:a16="http://schemas.microsoft.com/office/drawing/2014/main" xmlns="" id="{DBC773DE-2477-42BA-8002-CDDB802B965A}"/>
                      </a:ext>
                    </a:extLst>
                  </p:cNvPr>
                  <p:cNvSpPr>
                    <a:spLocks noEditPoints="1"/>
                  </p:cNvSpPr>
                  <p:nvPr/>
                </p:nvSpPr>
                <p:spPr bwMode="auto">
                  <a:xfrm>
                    <a:off x="4190" y="2069"/>
                    <a:ext cx="26" cy="151"/>
                  </a:xfrm>
                  <a:custGeom>
                    <a:avLst/>
                    <a:gdLst>
                      <a:gd name="T0" fmla="*/ 2 w 35"/>
                      <a:gd name="T1" fmla="*/ 29 h 202"/>
                      <a:gd name="T2" fmla="*/ 0 w 35"/>
                      <a:gd name="T3" fmla="*/ 33 h 202"/>
                      <a:gd name="T4" fmla="*/ 3 w 35"/>
                      <a:gd name="T5" fmla="*/ 47 h 202"/>
                      <a:gd name="T6" fmla="*/ 22 w 35"/>
                      <a:gd name="T7" fmla="*/ 154 h 202"/>
                      <a:gd name="T8" fmla="*/ 23 w 35"/>
                      <a:gd name="T9" fmla="*/ 162 h 202"/>
                      <a:gd name="T10" fmla="*/ 22 w 35"/>
                      <a:gd name="T11" fmla="*/ 175 h 202"/>
                      <a:gd name="T12" fmla="*/ 24 w 35"/>
                      <a:gd name="T13" fmla="*/ 179 h 202"/>
                      <a:gd name="T14" fmla="*/ 22 w 35"/>
                      <a:gd name="T15" fmla="*/ 139 h 202"/>
                      <a:gd name="T16" fmla="*/ 6 w 35"/>
                      <a:gd name="T17" fmla="*/ 52 h 202"/>
                      <a:gd name="T18" fmla="*/ 2 w 35"/>
                      <a:gd name="T19" fmla="*/ 29 h 202"/>
                      <a:gd name="T20" fmla="*/ 6 w 35"/>
                      <a:gd name="T21" fmla="*/ 19 h 202"/>
                      <a:gd name="T22" fmla="*/ 3 w 35"/>
                      <a:gd name="T23" fmla="*/ 26 h 202"/>
                      <a:gd name="T24" fmla="*/ 17 w 35"/>
                      <a:gd name="T25" fmla="*/ 84 h 202"/>
                      <a:gd name="T26" fmla="*/ 28 w 35"/>
                      <a:gd name="T27" fmla="*/ 162 h 202"/>
                      <a:gd name="T28" fmla="*/ 31 w 35"/>
                      <a:gd name="T29" fmla="*/ 192 h 202"/>
                      <a:gd name="T30" fmla="*/ 30 w 35"/>
                      <a:gd name="T31" fmla="*/ 195 h 202"/>
                      <a:gd name="T32" fmla="*/ 30 w 35"/>
                      <a:gd name="T33" fmla="*/ 194 h 202"/>
                      <a:gd name="T34" fmla="*/ 29 w 35"/>
                      <a:gd name="T35" fmla="*/ 194 h 202"/>
                      <a:gd name="T36" fmla="*/ 25 w 35"/>
                      <a:gd name="T37" fmla="*/ 197 h 202"/>
                      <a:gd name="T38" fmla="*/ 24 w 35"/>
                      <a:gd name="T39" fmla="*/ 198 h 202"/>
                      <a:gd name="T40" fmla="*/ 24 w 35"/>
                      <a:gd name="T41" fmla="*/ 199 h 202"/>
                      <a:gd name="T42" fmla="*/ 23 w 35"/>
                      <a:gd name="T43" fmla="*/ 202 h 202"/>
                      <a:gd name="T44" fmla="*/ 25 w 35"/>
                      <a:gd name="T45" fmla="*/ 201 h 202"/>
                      <a:gd name="T46" fmla="*/ 28 w 35"/>
                      <a:gd name="T47" fmla="*/ 199 h 202"/>
                      <a:gd name="T48" fmla="*/ 32 w 35"/>
                      <a:gd name="T49" fmla="*/ 200 h 202"/>
                      <a:gd name="T50" fmla="*/ 32 w 35"/>
                      <a:gd name="T51" fmla="*/ 200 h 202"/>
                      <a:gd name="T52" fmla="*/ 35 w 35"/>
                      <a:gd name="T53" fmla="*/ 197 h 202"/>
                      <a:gd name="T54" fmla="*/ 33 w 35"/>
                      <a:gd name="T55" fmla="*/ 192 h 202"/>
                      <a:gd name="T56" fmla="*/ 29 w 35"/>
                      <a:gd name="T57" fmla="*/ 149 h 202"/>
                      <a:gd name="T58" fmla="*/ 9 w 35"/>
                      <a:gd name="T59" fmla="*/ 37 h 202"/>
                      <a:gd name="T60" fmla="*/ 6 w 35"/>
                      <a:gd name="T61" fmla="*/ 19 h 202"/>
                      <a:gd name="T62" fmla="*/ 2 w 35"/>
                      <a:gd name="T63" fmla="*/ 0 h 202"/>
                      <a:gd name="T64" fmla="*/ 1 w 35"/>
                      <a:gd name="T65" fmla="*/ 1 h 202"/>
                      <a:gd name="T66" fmla="*/ 0 w 35"/>
                      <a:gd name="T67" fmla="*/ 5 h 202"/>
                      <a:gd name="T68" fmla="*/ 2 w 35"/>
                      <a:gd name="T69" fmla="*/ 7 h 202"/>
                      <a:gd name="T70" fmla="*/ 2 w 35"/>
                      <a:gd name="T71" fmla="*/ 8 h 202"/>
                      <a:gd name="T72" fmla="*/ 5 w 35"/>
                      <a:gd name="T73" fmla="*/ 14 h 202"/>
                      <a:gd name="T74" fmla="*/ 5 w 35"/>
                      <a:gd name="T75" fmla="*/ 15 h 202"/>
                      <a:gd name="T76" fmla="*/ 3 w 35"/>
                      <a:gd name="T77" fmla="*/ 1 h 202"/>
                      <a:gd name="T78" fmla="*/ 2 w 35"/>
                      <a:gd name="T7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02">
                        <a:moveTo>
                          <a:pt x="2" y="29"/>
                        </a:moveTo>
                        <a:cubicBezTo>
                          <a:pt x="1" y="30"/>
                          <a:pt x="1" y="31"/>
                          <a:pt x="0" y="33"/>
                        </a:cubicBezTo>
                        <a:cubicBezTo>
                          <a:pt x="1" y="37"/>
                          <a:pt x="2" y="42"/>
                          <a:pt x="3" y="47"/>
                        </a:cubicBezTo>
                        <a:cubicBezTo>
                          <a:pt x="6" y="65"/>
                          <a:pt x="18" y="128"/>
                          <a:pt x="22" y="154"/>
                        </a:cubicBezTo>
                        <a:cubicBezTo>
                          <a:pt x="22" y="157"/>
                          <a:pt x="23" y="159"/>
                          <a:pt x="23" y="162"/>
                        </a:cubicBezTo>
                        <a:cubicBezTo>
                          <a:pt x="23" y="167"/>
                          <a:pt x="23" y="171"/>
                          <a:pt x="22" y="175"/>
                        </a:cubicBezTo>
                        <a:cubicBezTo>
                          <a:pt x="23" y="176"/>
                          <a:pt x="24" y="178"/>
                          <a:pt x="24" y="179"/>
                        </a:cubicBezTo>
                        <a:cubicBezTo>
                          <a:pt x="25" y="172"/>
                          <a:pt x="26" y="162"/>
                          <a:pt x="22" y="139"/>
                        </a:cubicBezTo>
                        <a:cubicBezTo>
                          <a:pt x="15" y="101"/>
                          <a:pt x="8" y="61"/>
                          <a:pt x="6" y="52"/>
                        </a:cubicBezTo>
                        <a:cubicBezTo>
                          <a:pt x="4" y="47"/>
                          <a:pt x="3" y="37"/>
                          <a:pt x="2" y="29"/>
                        </a:cubicBezTo>
                        <a:close/>
                        <a:moveTo>
                          <a:pt x="6" y="19"/>
                        </a:moveTo>
                        <a:cubicBezTo>
                          <a:pt x="5" y="22"/>
                          <a:pt x="4" y="24"/>
                          <a:pt x="3" y="26"/>
                        </a:cubicBezTo>
                        <a:cubicBezTo>
                          <a:pt x="6" y="41"/>
                          <a:pt x="15" y="65"/>
                          <a:pt x="17" y="84"/>
                        </a:cubicBezTo>
                        <a:cubicBezTo>
                          <a:pt x="19" y="109"/>
                          <a:pt x="28" y="145"/>
                          <a:pt x="28" y="162"/>
                        </a:cubicBezTo>
                        <a:cubicBezTo>
                          <a:pt x="28" y="179"/>
                          <a:pt x="29" y="186"/>
                          <a:pt x="31" y="192"/>
                        </a:cubicBezTo>
                        <a:cubicBezTo>
                          <a:pt x="31" y="194"/>
                          <a:pt x="31" y="195"/>
                          <a:pt x="30" y="195"/>
                        </a:cubicBezTo>
                        <a:cubicBezTo>
                          <a:pt x="30" y="194"/>
                          <a:pt x="30" y="194"/>
                          <a:pt x="30" y="194"/>
                        </a:cubicBezTo>
                        <a:cubicBezTo>
                          <a:pt x="29" y="194"/>
                          <a:pt x="29" y="194"/>
                          <a:pt x="29" y="194"/>
                        </a:cubicBezTo>
                        <a:cubicBezTo>
                          <a:pt x="27" y="194"/>
                          <a:pt x="26" y="195"/>
                          <a:pt x="25" y="197"/>
                        </a:cubicBezTo>
                        <a:cubicBezTo>
                          <a:pt x="24" y="197"/>
                          <a:pt x="24" y="198"/>
                          <a:pt x="24" y="198"/>
                        </a:cubicBezTo>
                        <a:cubicBezTo>
                          <a:pt x="24" y="198"/>
                          <a:pt x="24" y="199"/>
                          <a:pt x="24" y="199"/>
                        </a:cubicBezTo>
                        <a:cubicBezTo>
                          <a:pt x="24" y="200"/>
                          <a:pt x="24" y="201"/>
                          <a:pt x="23" y="202"/>
                        </a:cubicBezTo>
                        <a:cubicBezTo>
                          <a:pt x="24" y="202"/>
                          <a:pt x="24" y="201"/>
                          <a:pt x="25" y="201"/>
                        </a:cubicBezTo>
                        <a:cubicBezTo>
                          <a:pt x="26" y="200"/>
                          <a:pt x="27" y="199"/>
                          <a:pt x="28" y="199"/>
                        </a:cubicBezTo>
                        <a:cubicBezTo>
                          <a:pt x="29" y="199"/>
                          <a:pt x="30" y="200"/>
                          <a:pt x="32" y="200"/>
                        </a:cubicBezTo>
                        <a:cubicBezTo>
                          <a:pt x="32" y="200"/>
                          <a:pt x="32" y="200"/>
                          <a:pt x="32" y="200"/>
                        </a:cubicBezTo>
                        <a:cubicBezTo>
                          <a:pt x="34" y="200"/>
                          <a:pt x="35" y="199"/>
                          <a:pt x="35" y="197"/>
                        </a:cubicBezTo>
                        <a:cubicBezTo>
                          <a:pt x="34" y="196"/>
                          <a:pt x="34" y="194"/>
                          <a:pt x="33" y="192"/>
                        </a:cubicBezTo>
                        <a:cubicBezTo>
                          <a:pt x="31" y="187"/>
                          <a:pt x="31" y="181"/>
                          <a:pt x="29" y="149"/>
                        </a:cubicBezTo>
                        <a:cubicBezTo>
                          <a:pt x="26" y="116"/>
                          <a:pt x="15" y="53"/>
                          <a:pt x="9" y="37"/>
                        </a:cubicBezTo>
                        <a:cubicBezTo>
                          <a:pt x="7" y="30"/>
                          <a:pt x="6" y="24"/>
                          <a:pt x="6" y="19"/>
                        </a:cubicBezTo>
                        <a:close/>
                        <a:moveTo>
                          <a:pt x="2" y="0"/>
                        </a:moveTo>
                        <a:cubicBezTo>
                          <a:pt x="2" y="0"/>
                          <a:pt x="2" y="1"/>
                          <a:pt x="1" y="1"/>
                        </a:cubicBezTo>
                        <a:cubicBezTo>
                          <a:pt x="1" y="2"/>
                          <a:pt x="1" y="4"/>
                          <a:pt x="0" y="5"/>
                        </a:cubicBezTo>
                        <a:cubicBezTo>
                          <a:pt x="0" y="5"/>
                          <a:pt x="1" y="6"/>
                          <a:pt x="2" y="7"/>
                        </a:cubicBezTo>
                        <a:cubicBezTo>
                          <a:pt x="2" y="7"/>
                          <a:pt x="2" y="7"/>
                          <a:pt x="2" y="8"/>
                        </a:cubicBezTo>
                        <a:cubicBezTo>
                          <a:pt x="3" y="9"/>
                          <a:pt x="4" y="11"/>
                          <a:pt x="5" y="14"/>
                        </a:cubicBezTo>
                        <a:cubicBezTo>
                          <a:pt x="5" y="14"/>
                          <a:pt x="5" y="15"/>
                          <a:pt x="5" y="15"/>
                        </a:cubicBezTo>
                        <a:cubicBezTo>
                          <a:pt x="5" y="9"/>
                          <a:pt x="5" y="4"/>
                          <a:pt x="3" y="1"/>
                        </a:cubicBezTo>
                        <a:cubicBezTo>
                          <a:pt x="3" y="1"/>
                          <a:pt x="2" y="0"/>
                          <a:pt x="2"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4" name="Freeform 7922">
                    <a:extLst>
                      <a:ext uri="{FF2B5EF4-FFF2-40B4-BE49-F238E27FC236}">
                        <a16:creationId xmlns:a16="http://schemas.microsoft.com/office/drawing/2014/main" xmlns="" id="{FE4BB225-2EB6-4586-90CA-EB8D757F606A}"/>
                      </a:ext>
                    </a:extLst>
                  </p:cNvPr>
                  <p:cNvSpPr>
                    <a:spLocks noEditPoints="1"/>
                  </p:cNvSpPr>
                  <p:nvPr/>
                </p:nvSpPr>
                <p:spPr bwMode="auto">
                  <a:xfrm>
                    <a:off x="4190" y="2068"/>
                    <a:ext cx="27" cy="155"/>
                  </a:xfrm>
                  <a:custGeom>
                    <a:avLst/>
                    <a:gdLst>
                      <a:gd name="T0" fmla="*/ 17 w 36"/>
                      <a:gd name="T1" fmla="*/ 204 h 206"/>
                      <a:gd name="T2" fmla="*/ 19 w 36"/>
                      <a:gd name="T3" fmla="*/ 206 h 206"/>
                      <a:gd name="T4" fmla="*/ 21 w 36"/>
                      <a:gd name="T5" fmla="*/ 205 h 206"/>
                      <a:gd name="T6" fmla="*/ 20 w 36"/>
                      <a:gd name="T7" fmla="*/ 205 h 206"/>
                      <a:gd name="T8" fmla="*/ 17 w 36"/>
                      <a:gd name="T9" fmla="*/ 204 h 206"/>
                      <a:gd name="T10" fmla="*/ 0 w 36"/>
                      <a:gd name="T11" fmla="*/ 34 h 206"/>
                      <a:gd name="T12" fmla="*/ 0 w 36"/>
                      <a:gd name="T13" fmla="*/ 35 h 206"/>
                      <a:gd name="T14" fmla="*/ 2 w 36"/>
                      <a:gd name="T15" fmla="*/ 48 h 206"/>
                      <a:gd name="T16" fmla="*/ 21 w 36"/>
                      <a:gd name="T17" fmla="*/ 155 h 206"/>
                      <a:gd name="T18" fmla="*/ 22 w 36"/>
                      <a:gd name="T19" fmla="*/ 175 h 206"/>
                      <a:gd name="T20" fmla="*/ 22 w 36"/>
                      <a:gd name="T21" fmla="*/ 176 h 206"/>
                      <a:gd name="T22" fmla="*/ 23 w 36"/>
                      <a:gd name="T23" fmla="*/ 163 h 206"/>
                      <a:gd name="T24" fmla="*/ 22 w 36"/>
                      <a:gd name="T25" fmla="*/ 155 h 206"/>
                      <a:gd name="T26" fmla="*/ 3 w 36"/>
                      <a:gd name="T27" fmla="*/ 48 h 206"/>
                      <a:gd name="T28" fmla="*/ 0 w 36"/>
                      <a:gd name="T29" fmla="*/ 34 h 206"/>
                      <a:gd name="T30" fmla="*/ 2 w 36"/>
                      <a:gd name="T31" fmla="*/ 0 h 206"/>
                      <a:gd name="T32" fmla="*/ 2 w 36"/>
                      <a:gd name="T33" fmla="*/ 1 h 206"/>
                      <a:gd name="T34" fmla="*/ 3 w 36"/>
                      <a:gd name="T35" fmla="*/ 2 h 206"/>
                      <a:gd name="T36" fmla="*/ 5 w 36"/>
                      <a:gd name="T37" fmla="*/ 16 h 206"/>
                      <a:gd name="T38" fmla="*/ 6 w 36"/>
                      <a:gd name="T39" fmla="*/ 19 h 206"/>
                      <a:gd name="T40" fmla="*/ 6 w 36"/>
                      <a:gd name="T41" fmla="*/ 20 h 206"/>
                      <a:gd name="T42" fmla="*/ 9 w 36"/>
                      <a:gd name="T43" fmla="*/ 38 h 206"/>
                      <a:gd name="T44" fmla="*/ 29 w 36"/>
                      <a:gd name="T45" fmla="*/ 150 h 206"/>
                      <a:gd name="T46" fmla="*/ 33 w 36"/>
                      <a:gd name="T47" fmla="*/ 193 h 206"/>
                      <a:gd name="T48" fmla="*/ 35 w 36"/>
                      <a:gd name="T49" fmla="*/ 198 h 206"/>
                      <a:gd name="T50" fmla="*/ 32 w 36"/>
                      <a:gd name="T51" fmla="*/ 201 h 206"/>
                      <a:gd name="T52" fmla="*/ 32 w 36"/>
                      <a:gd name="T53" fmla="*/ 201 h 206"/>
                      <a:gd name="T54" fmla="*/ 28 w 36"/>
                      <a:gd name="T55" fmla="*/ 200 h 206"/>
                      <a:gd name="T56" fmla="*/ 25 w 36"/>
                      <a:gd name="T57" fmla="*/ 202 h 206"/>
                      <a:gd name="T58" fmla="*/ 23 w 36"/>
                      <a:gd name="T59" fmla="*/ 203 h 206"/>
                      <a:gd name="T60" fmla="*/ 23 w 36"/>
                      <a:gd name="T61" fmla="*/ 205 h 206"/>
                      <a:gd name="T62" fmla="*/ 25 w 36"/>
                      <a:gd name="T63" fmla="*/ 203 h 206"/>
                      <a:gd name="T64" fmla="*/ 28 w 36"/>
                      <a:gd name="T65" fmla="*/ 201 h 206"/>
                      <a:gd name="T66" fmla="*/ 29 w 36"/>
                      <a:gd name="T67" fmla="*/ 201 h 206"/>
                      <a:gd name="T68" fmla="*/ 32 w 36"/>
                      <a:gd name="T69" fmla="*/ 202 h 206"/>
                      <a:gd name="T70" fmla="*/ 32 w 36"/>
                      <a:gd name="T71" fmla="*/ 202 h 206"/>
                      <a:gd name="T72" fmla="*/ 34 w 36"/>
                      <a:gd name="T73" fmla="*/ 193 h 206"/>
                      <a:gd name="T74" fmla="*/ 29 w 36"/>
                      <a:gd name="T75" fmla="*/ 149 h 206"/>
                      <a:gd name="T76" fmla="*/ 10 w 36"/>
                      <a:gd name="T77" fmla="*/ 37 h 206"/>
                      <a:gd name="T78" fmla="*/ 3 w 36"/>
                      <a:gd name="T79" fmla="*/ 2 h 206"/>
                      <a:gd name="T80" fmla="*/ 2 w 36"/>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206">
                        <a:moveTo>
                          <a:pt x="17" y="204"/>
                        </a:moveTo>
                        <a:cubicBezTo>
                          <a:pt x="18" y="205"/>
                          <a:pt x="18" y="206"/>
                          <a:pt x="19" y="206"/>
                        </a:cubicBezTo>
                        <a:cubicBezTo>
                          <a:pt x="20" y="206"/>
                          <a:pt x="20" y="206"/>
                          <a:pt x="21" y="205"/>
                        </a:cubicBezTo>
                        <a:cubicBezTo>
                          <a:pt x="20" y="205"/>
                          <a:pt x="20" y="205"/>
                          <a:pt x="20" y="205"/>
                        </a:cubicBezTo>
                        <a:cubicBezTo>
                          <a:pt x="20" y="205"/>
                          <a:pt x="18" y="205"/>
                          <a:pt x="17" y="204"/>
                        </a:cubicBezTo>
                        <a:close/>
                        <a:moveTo>
                          <a:pt x="0" y="34"/>
                        </a:moveTo>
                        <a:cubicBezTo>
                          <a:pt x="0" y="34"/>
                          <a:pt x="0" y="35"/>
                          <a:pt x="0" y="35"/>
                        </a:cubicBezTo>
                        <a:cubicBezTo>
                          <a:pt x="1" y="39"/>
                          <a:pt x="1" y="43"/>
                          <a:pt x="2" y="48"/>
                        </a:cubicBezTo>
                        <a:cubicBezTo>
                          <a:pt x="5" y="66"/>
                          <a:pt x="18" y="129"/>
                          <a:pt x="21" y="155"/>
                        </a:cubicBezTo>
                        <a:cubicBezTo>
                          <a:pt x="22" y="162"/>
                          <a:pt x="22" y="169"/>
                          <a:pt x="22" y="175"/>
                        </a:cubicBezTo>
                        <a:cubicBezTo>
                          <a:pt x="22" y="175"/>
                          <a:pt x="22" y="176"/>
                          <a:pt x="22" y="176"/>
                        </a:cubicBezTo>
                        <a:cubicBezTo>
                          <a:pt x="23" y="172"/>
                          <a:pt x="23" y="168"/>
                          <a:pt x="23" y="163"/>
                        </a:cubicBezTo>
                        <a:cubicBezTo>
                          <a:pt x="23" y="160"/>
                          <a:pt x="22" y="158"/>
                          <a:pt x="22" y="155"/>
                        </a:cubicBezTo>
                        <a:cubicBezTo>
                          <a:pt x="18" y="129"/>
                          <a:pt x="6" y="66"/>
                          <a:pt x="3" y="48"/>
                        </a:cubicBezTo>
                        <a:cubicBezTo>
                          <a:pt x="2" y="43"/>
                          <a:pt x="1" y="38"/>
                          <a:pt x="0" y="34"/>
                        </a:cubicBezTo>
                        <a:close/>
                        <a:moveTo>
                          <a:pt x="2" y="0"/>
                        </a:moveTo>
                        <a:cubicBezTo>
                          <a:pt x="2" y="1"/>
                          <a:pt x="2" y="1"/>
                          <a:pt x="2" y="1"/>
                        </a:cubicBezTo>
                        <a:cubicBezTo>
                          <a:pt x="2" y="1"/>
                          <a:pt x="3" y="2"/>
                          <a:pt x="3" y="2"/>
                        </a:cubicBezTo>
                        <a:cubicBezTo>
                          <a:pt x="5" y="5"/>
                          <a:pt x="5" y="10"/>
                          <a:pt x="5" y="16"/>
                        </a:cubicBezTo>
                        <a:cubicBezTo>
                          <a:pt x="6" y="17"/>
                          <a:pt x="6" y="18"/>
                          <a:pt x="6" y="19"/>
                        </a:cubicBezTo>
                        <a:cubicBezTo>
                          <a:pt x="6" y="20"/>
                          <a:pt x="6" y="20"/>
                          <a:pt x="6" y="20"/>
                        </a:cubicBezTo>
                        <a:cubicBezTo>
                          <a:pt x="6" y="25"/>
                          <a:pt x="7" y="31"/>
                          <a:pt x="9" y="38"/>
                        </a:cubicBezTo>
                        <a:cubicBezTo>
                          <a:pt x="15" y="54"/>
                          <a:pt x="26" y="117"/>
                          <a:pt x="29" y="150"/>
                        </a:cubicBezTo>
                        <a:cubicBezTo>
                          <a:pt x="31" y="182"/>
                          <a:pt x="31" y="188"/>
                          <a:pt x="33" y="193"/>
                        </a:cubicBezTo>
                        <a:cubicBezTo>
                          <a:pt x="34" y="195"/>
                          <a:pt x="34" y="197"/>
                          <a:pt x="35" y="198"/>
                        </a:cubicBezTo>
                        <a:cubicBezTo>
                          <a:pt x="35" y="200"/>
                          <a:pt x="34" y="201"/>
                          <a:pt x="32" y="201"/>
                        </a:cubicBezTo>
                        <a:cubicBezTo>
                          <a:pt x="32" y="201"/>
                          <a:pt x="32" y="201"/>
                          <a:pt x="32" y="201"/>
                        </a:cubicBezTo>
                        <a:cubicBezTo>
                          <a:pt x="30" y="201"/>
                          <a:pt x="29" y="200"/>
                          <a:pt x="28" y="200"/>
                        </a:cubicBezTo>
                        <a:cubicBezTo>
                          <a:pt x="27" y="200"/>
                          <a:pt x="26" y="201"/>
                          <a:pt x="25" y="202"/>
                        </a:cubicBezTo>
                        <a:cubicBezTo>
                          <a:pt x="24" y="202"/>
                          <a:pt x="24" y="203"/>
                          <a:pt x="23" y="203"/>
                        </a:cubicBezTo>
                        <a:cubicBezTo>
                          <a:pt x="23" y="204"/>
                          <a:pt x="23" y="204"/>
                          <a:pt x="23" y="205"/>
                        </a:cubicBezTo>
                        <a:cubicBezTo>
                          <a:pt x="23" y="204"/>
                          <a:pt x="24" y="203"/>
                          <a:pt x="25" y="203"/>
                        </a:cubicBezTo>
                        <a:cubicBezTo>
                          <a:pt x="27" y="201"/>
                          <a:pt x="27" y="201"/>
                          <a:pt x="28" y="201"/>
                        </a:cubicBezTo>
                        <a:cubicBezTo>
                          <a:pt x="28" y="201"/>
                          <a:pt x="29" y="201"/>
                          <a:pt x="29" y="201"/>
                        </a:cubicBezTo>
                        <a:cubicBezTo>
                          <a:pt x="30" y="202"/>
                          <a:pt x="31" y="202"/>
                          <a:pt x="32" y="202"/>
                        </a:cubicBezTo>
                        <a:cubicBezTo>
                          <a:pt x="32" y="202"/>
                          <a:pt x="32" y="202"/>
                          <a:pt x="32" y="202"/>
                        </a:cubicBezTo>
                        <a:cubicBezTo>
                          <a:pt x="36" y="202"/>
                          <a:pt x="36" y="197"/>
                          <a:pt x="34" y="193"/>
                        </a:cubicBezTo>
                        <a:cubicBezTo>
                          <a:pt x="32" y="188"/>
                          <a:pt x="32" y="182"/>
                          <a:pt x="29" y="149"/>
                        </a:cubicBezTo>
                        <a:cubicBezTo>
                          <a:pt x="27" y="117"/>
                          <a:pt x="15" y="54"/>
                          <a:pt x="10" y="37"/>
                        </a:cubicBezTo>
                        <a:cubicBezTo>
                          <a:pt x="4" y="21"/>
                          <a:pt x="8" y="8"/>
                          <a:pt x="3" y="2"/>
                        </a:cubicBezTo>
                        <a:cubicBezTo>
                          <a:pt x="3" y="1"/>
                          <a:pt x="2" y="0"/>
                          <a:pt x="2"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5" name="Freeform 7923">
                    <a:extLst>
                      <a:ext uri="{FF2B5EF4-FFF2-40B4-BE49-F238E27FC236}">
                        <a16:creationId xmlns:a16="http://schemas.microsoft.com/office/drawing/2014/main" xmlns="" id="{E3AD5DC5-447D-4E6D-AACE-CE97B5CFB381}"/>
                      </a:ext>
                    </a:extLst>
                  </p:cNvPr>
                  <p:cNvSpPr>
                    <a:spLocks/>
                  </p:cNvSpPr>
                  <p:nvPr/>
                </p:nvSpPr>
                <p:spPr bwMode="auto">
                  <a:xfrm>
                    <a:off x="4167" y="2070"/>
                    <a:ext cx="44" cy="153"/>
                  </a:xfrm>
                  <a:custGeom>
                    <a:avLst/>
                    <a:gdLst>
                      <a:gd name="T0" fmla="*/ 4 w 59"/>
                      <a:gd name="T1" fmla="*/ 3 h 205"/>
                      <a:gd name="T2" fmla="*/ 7 w 59"/>
                      <a:gd name="T3" fmla="*/ 25 h 205"/>
                      <a:gd name="T4" fmla="*/ 30 w 59"/>
                      <a:gd name="T5" fmla="*/ 126 h 205"/>
                      <a:gd name="T6" fmla="*/ 47 w 59"/>
                      <a:gd name="T7" fmla="*/ 201 h 205"/>
                      <a:gd name="T8" fmla="*/ 54 w 59"/>
                      <a:gd name="T9" fmla="*/ 196 h 205"/>
                      <a:gd name="T10" fmla="*/ 55 w 59"/>
                      <a:gd name="T11" fmla="*/ 179 h 205"/>
                      <a:gd name="T12" fmla="*/ 39 w 59"/>
                      <a:gd name="T13" fmla="*/ 121 h 205"/>
                      <a:gd name="T14" fmla="*/ 30 w 59"/>
                      <a:gd name="T15" fmla="*/ 34 h 205"/>
                      <a:gd name="T16" fmla="*/ 35 w 59"/>
                      <a:gd name="T17" fmla="*/ 13 h 205"/>
                      <a:gd name="T18" fmla="*/ 23 w 59"/>
                      <a:gd name="T19" fmla="*/ 0 h 205"/>
                      <a:gd name="T20" fmla="*/ 4 w 59"/>
                      <a:gd name="T21" fmla="*/ 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05">
                        <a:moveTo>
                          <a:pt x="4" y="3"/>
                        </a:moveTo>
                        <a:cubicBezTo>
                          <a:pt x="4" y="3"/>
                          <a:pt x="0" y="10"/>
                          <a:pt x="7" y="25"/>
                        </a:cubicBezTo>
                        <a:cubicBezTo>
                          <a:pt x="13" y="39"/>
                          <a:pt x="26" y="96"/>
                          <a:pt x="30" y="126"/>
                        </a:cubicBezTo>
                        <a:cubicBezTo>
                          <a:pt x="34" y="155"/>
                          <a:pt x="42" y="197"/>
                          <a:pt x="47" y="201"/>
                        </a:cubicBezTo>
                        <a:cubicBezTo>
                          <a:pt x="52" y="205"/>
                          <a:pt x="55" y="203"/>
                          <a:pt x="54" y="196"/>
                        </a:cubicBezTo>
                        <a:cubicBezTo>
                          <a:pt x="53" y="190"/>
                          <a:pt x="59" y="187"/>
                          <a:pt x="55" y="179"/>
                        </a:cubicBezTo>
                        <a:cubicBezTo>
                          <a:pt x="51" y="172"/>
                          <a:pt x="41" y="150"/>
                          <a:pt x="39" y="121"/>
                        </a:cubicBezTo>
                        <a:cubicBezTo>
                          <a:pt x="37" y="92"/>
                          <a:pt x="28" y="46"/>
                          <a:pt x="30" y="34"/>
                        </a:cubicBezTo>
                        <a:cubicBezTo>
                          <a:pt x="32" y="23"/>
                          <a:pt x="38" y="22"/>
                          <a:pt x="35" y="13"/>
                        </a:cubicBezTo>
                        <a:cubicBezTo>
                          <a:pt x="33" y="4"/>
                          <a:pt x="27" y="0"/>
                          <a:pt x="23" y="0"/>
                        </a:cubicBezTo>
                        <a:cubicBezTo>
                          <a:pt x="19" y="0"/>
                          <a:pt x="5" y="1"/>
                          <a:pt x="4" y="3"/>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6" name="Freeform 7924">
                    <a:extLst>
                      <a:ext uri="{FF2B5EF4-FFF2-40B4-BE49-F238E27FC236}">
                        <a16:creationId xmlns:a16="http://schemas.microsoft.com/office/drawing/2014/main" xmlns="" id="{C41C0E16-FEC9-485A-9896-B62FA2120F60}"/>
                      </a:ext>
                    </a:extLst>
                  </p:cNvPr>
                  <p:cNvSpPr>
                    <a:spLocks noEditPoints="1"/>
                  </p:cNvSpPr>
                  <p:nvPr/>
                </p:nvSpPr>
                <p:spPr bwMode="auto">
                  <a:xfrm>
                    <a:off x="4168" y="2070"/>
                    <a:ext cx="42" cy="152"/>
                  </a:xfrm>
                  <a:custGeom>
                    <a:avLst/>
                    <a:gdLst>
                      <a:gd name="T0" fmla="*/ 53 w 56"/>
                      <a:gd name="T1" fmla="*/ 198 h 203"/>
                      <a:gd name="T2" fmla="*/ 49 w 56"/>
                      <a:gd name="T3" fmla="*/ 203 h 203"/>
                      <a:gd name="T4" fmla="*/ 45 w 56"/>
                      <a:gd name="T5" fmla="*/ 201 h 203"/>
                      <a:gd name="T6" fmla="*/ 36 w 56"/>
                      <a:gd name="T7" fmla="*/ 173 h 203"/>
                      <a:gd name="T8" fmla="*/ 27 w 56"/>
                      <a:gd name="T9" fmla="*/ 126 h 203"/>
                      <a:gd name="T10" fmla="*/ 4 w 56"/>
                      <a:gd name="T11" fmla="*/ 25 h 203"/>
                      <a:gd name="T12" fmla="*/ 0 w 56"/>
                      <a:gd name="T13" fmla="*/ 9 h 203"/>
                      <a:gd name="T14" fmla="*/ 1 w 56"/>
                      <a:gd name="T15" fmla="*/ 2 h 203"/>
                      <a:gd name="T16" fmla="*/ 1 w 56"/>
                      <a:gd name="T17" fmla="*/ 2 h 203"/>
                      <a:gd name="T18" fmla="*/ 1 w 56"/>
                      <a:gd name="T19" fmla="*/ 2 h 203"/>
                      <a:gd name="T20" fmla="*/ 2 w 56"/>
                      <a:gd name="T21" fmla="*/ 3 h 203"/>
                      <a:gd name="T22" fmla="*/ 1 w 56"/>
                      <a:gd name="T23" fmla="*/ 2 h 203"/>
                      <a:gd name="T24" fmla="*/ 10 w 56"/>
                      <a:gd name="T25" fmla="*/ 0 h 203"/>
                      <a:gd name="T26" fmla="*/ 21 w 56"/>
                      <a:gd name="T27" fmla="*/ 0 h 203"/>
                      <a:gd name="T28" fmla="*/ 34 w 56"/>
                      <a:gd name="T29" fmla="*/ 13 h 203"/>
                      <a:gd name="T30" fmla="*/ 35 w 56"/>
                      <a:gd name="T31" fmla="*/ 17 h 203"/>
                      <a:gd name="T32" fmla="*/ 29 w 56"/>
                      <a:gd name="T33" fmla="*/ 34 h 203"/>
                      <a:gd name="T34" fmla="*/ 28 w 56"/>
                      <a:gd name="T35" fmla="*/ 39 h 203"/>
                      <a:gd name="T36" fmla="*/ 38 w 56"/>
                      <a:gd name="T37" fmla="*/ 121 h 203"/>
                      <a:gd name="T38" fmla="*/ 54 w 56"/>
                      <a:gd name="T39" fmla="*/ 179 h 203"/>
                      <a:gd name="T40" fmla="*/ 56 w 56"/>
                      <a:gd name="T41" fmla="*/ 184 h 203"/>
                      <a:gd name="T42" fmla="*/ 53 w 56"/>
                      <a:gd name="T43" fmla="*/ 195 h 203"/>
                      <a:gd name="T44" fmla="*/ 53 w 56"/>
                      <a:gd name="T45" fmla="*/ 196 h 203"/>
                      <a:gd name="T46" fmla="*/ 53 w 56"/>
                      <a:gd name="T47" fmla="*/ 198 h 203"/>
                      <a:gd name="T48" fmla="*/ 33 w 56"/>
                      <a:gd name="T49" fmla="*/ 13 h 203"/>
                      <a:gd name="T50" fmla="*/ 21 w 56"/>
                      <a:gd name="T51" fmla="*/ 1 h 203"/>
                      <a:gd name="T52" fmla="*/ 21 w 56"/>
                      <a:gd name="T53" fmla="*/ 1 h 203"/>
                      <a:gd name="T54" fmla="*/ 10 w 56"/>
                      <a:gd name="T55" fmla="*/ 2 h 203"/>
                      <a:gd name="T56" fmla="*/ 2 w 56"/>
                      <a:gd name="T57" fmla="*/ 3 h 203"/>
                      <a:gd name="T58" fmla="*/ 1 w 56"/>
                      <a:gd name="T59" fmla="*/ 9 h 203"/>
                      <a:gd name="T60" fmla="*/ 5 w 56"/>
                      <a:gd name="T61" fmla="*/ 24 h 203"/>
                      <a:gd name="T62" fmla="*/ 29 w 56"/>
                      <a:gd name="T63" fmla="*/ 126 h 203"/>
                      <a:gd name="T64" fmla="*/ 37 w 56"/>
                      <a:gd name="T65" fmla="*/ 173 h 203"/>
                      <a:gd name="T66" fmla="*/ 46 w 56"/>
                      <a:gd name="T67" fmla="*/ 200 h 203"/>
                      <a:gd name="T68" fmla="*/ 50 w 56"/>
                      <a:gd name="T69" fmla="*/ 202 h 203"/>
                      <a:gd name="T70" fmla="*/ 51 w 56"/>
                      <a:gd name="T71" fmla="*/ 198 h 203"/>
                      <a:gd name="T72" fmla="*/ 51 w 56"/>
                      <a:gd name="T73" fmla="*/ 197 h 203"/>
                      <a:gd name="T74" fmla="*/ 51 w 56"/>
                      <a:gd name="T75" fmla="*/ 195 h 203"/>
                      <a:gd name="T76" fmla="*/ 54 w 56"/>
                      <a:gd name="T77" fmla="*/ 184 h 203"/>
                      <a:gd name="T78" fmla="*/ 53 w 56"/>
                      <a:gd name="T79" fmla="*/ 180 h 203"/>
                      <a:gd name="T80" fmla="*/ 36 w 56"/>
                      <a:gd name="T81" fmla="*/ 121 h 203"/>
                      <a:gd name="T82" fmla="*/ 27 w 56"/>
                      <a:gd name="T83" fmla="*/ 39 h 203"/>
                      <a:gd name="T84" fmla="*/ 27 w 56"/>
                      <a:gd name="T85" fmla="*/ 34 h 203"/>
                      <a:gd name="T86" fmla="*/ 33 w 56"/>
                      <a:gd name="T87" fmla="*/ 17 h 203"/>
                      <a:gd name="T88" fmla="*/ 33 w 56"/>
                      <a:gd name="T89"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203">
                        <a:moveTo>
                          <a:pt x="53" y="198"/>
                        </a:moveTo>
                        <a:cubicBezTo>
                          <a:pt x="53" y="201"/>
                          <a:pt x="52" y="203"/>
                          <a:pt x="49" y="203"/>
                        </a:cubicBezTo>
                        <a:cubicBezTo>
                          <a:pt x="48" y="203"/>
                          <a:pt x="47" y="203"/>
                          <a:pt x="45" y="201"/>
                        </a:cubicBezTo>
                        <a:cubicBezTo>
                          <a:pt x="42" y="199"/>
                          <a:pt x="39" y="188"/>
                          <a:pt x="36" y="173"/>
                        </a:cubicBezTo>
                        <a:cubicBezTo>
                          <a:pt x="32" y="159"/>
                          <a:pt x="29" y="141"/>
                          <a:pt x="27" y="126"/>
                        </a:cubicBezTo>
                        <a:cubicBezTo>
                          <a:pt x="23" y="96"/>
                          <a:pt x="10" y="39"/>
                          <a:pt x="4" y="25"/>
                        </a:cubicBezTo>
                        <a:cubicBezTo>
                          <a:pt x="1" y="18"/>
                          <a:pt x="0" y="12"/>
                          <a:pt x="0" y="9"/>
                        </a:cubicBezTo>
                        <a:cubicBezTo>
                          <a:pt x="0" y="5"/>
                          <a:pt x="1" y="2"/>
                          <a:pt x="1" y="2"/>
                        </a:cubicBezTo>
                        <a:cubicBezTo>
                          <a:pt x="1" y="2"/>
                          <a:pt x="1" y="2"/>
                          <a:pt x="1" y="2"/>
                        </a:cubicBezTo>
                        <a:cubicBezTo>
                          <a:pt x="1" y="2"/>
                          <a:pt x="1" y="2"/>
                          <a:pt x="1" y="2"/>
                        </a:cubicBezTo>
                        <a:cubicBezTo>
                          <a:pt x="2" y="3"/>
                          <a:pt x="2" y="3"/>
                          <a:pt x="2" y="3"/>
                        </a:cubicBezTo>
                        <a:cubicBezTo>
                          <a:pt x="1" y="2"/>
                          <a:pt x="1" y="2"/>
                          <a:pt x="1" y="2"/>
                        </a:cubicBezTo>
                        <a:cubicBezTo>
                          <a:pt x="2" y="1"/>
                          <a:pt x="6" y="1"/>
                          <a:pt x="10" y="0"/>
                        </a:cubicBezTo>
                        <a:cubicBezTo>
                          <a:pt x="14" y="0"/>
                          <a:pt x="19" y="0"/>
                          <a:pt x="21" y="0"/>
                        </a:cubicBezTo>
                        <a:cubicBezTo>
                          <a:pt x="25" y="0"/>
                          <a:pt x="31" y="4"/>
                          <a:pt x="34" y="13"/>
                        </a:cubicBezTo>
                        <a:cubicBezTo>
                          <a:pt x="35" y="15"/>
                          <a:pt x="35" y="16"/>
                          <a:pt x="35" y="17"/>
                        </a:cubicBezTo>
                        <a:cubicBezTo>
                          <a:pt x="35" y="23"/>
                          <a:pt x="30" y="26"/>
                          <a:pt x="29" y="34"/>
                        </a:cubicBezTo>
                        <a:cubicBezTo>
                          <a:pt x="28" y="36"/>
                          <a:pt x="28" y="37"/>
                          <a:pt x="28" y="39"/>
                        </a:cubicBezTo>
                        <a:cubicBezTo>
                          <a:pt x="28" y="55"/>
                          <a:pt x="35" y="95"/>
                          <a:pt x="38" y="121"/>
                        </a:cubicBezTo>
                        <a:cubicBezTo>
                          <a:pt x="40" y="149"/>
                          <a:pt x="50" y="172"/>
                          <a:pt x="54" y="179"/>
                        </a:cubicBezTo>
                        <a:cubicBezTo>
                          <a:pt x="55" y="181"/>
                          <a:pt x="56" y="183"/>
                          <a:pt x="56" y="184"/>
                        </a:cubicBezTo>
                        <a:cubicBezTo>
                          <a:pt x="55" y="189"/>
                          <a:pt x="53" y="192"/>
                          <a:pt x="53" y="195"/>
                        </a:cubicBezTo>
                        <a:cubicBezTo>
                          <a:pt x="53" y="196"/>
                          <a:pt x="53" y="196"/>
                          <a:pt x="53" y="196"/>
                        </a:cubicBezTo>
                        <a:cubicBezTo>
                          <a:pt x="53" y="197"/>
                          <a:pt x="53" y="198"/>
                          <a:pt x="53" y="198"/>
                        </a:cubicBezTo>
                        <a:close/>
                        <a:moveTo>
                          <a:pt x="33" y="13"/>
                        </a:moveTo>
                        <a:cubicBezTo>
                          <a:pt x="30" y="5"/>
                          <a:pt x="25" y="1"/>
                          <a:pt x="21" y="1"/>
                        </a:cubicBezTo>
                        <a:cubicBezTo>
                          <a:pt x="21" y="1"/>
                          <a:pt x="21" y="1"/>
                          <a:pt x="21" y="1"/>
                        </a:cubicBezTo>
                        <a:cubicBezTo>
                          <a:pt x="19" y="1"/>
                          <a:pt x="14" y="1"/>
                          <a:pt x="10" y="2"/>
                        </a:cubicBezTo>
                        <a:cubicBezTo>
                          <a:pt x="7" y="2"/>
                          <a:pt x="3" y="3"/>
                          <a:pt x="2" y="3"/>
                        </a:cubicBezTo>
                        <a:cubicBezTo>
                          <a:pt x="2" y="4"/>
                          <a:pt x="1" y="5"/>
                          <a:pt x="1" y="9"/>
                        </a:cubicBezTo>
                        <a:cubicBezTo>
                          <a:pt x="1" y="12"/>
                          <a:pt x="2" y="17"/>
                          <a:pt x="5" y="24"/>
                        </a:cubicBezTo>
                        <a:cubicBezTo>
                          <a:pt x="12" y="39"/>
                          <a:pt x="24" y="96"/>
                          <a:pt x="29" y="126"/>
                        </a:cubicBezTo>
                        <a:cubicBezTo>
                          <a:pt x="31" y="140"/>
                          <a:pt x="34" y="158"/>
                          <a:pt x="37" y="173"/>
                        </a:cubicBezTo>
                        <a:cubicBezTo>
                          <a:pt x="40" y="187"/>
                          <a:pt x="43" y="199"/>
                          <a:pt x="46" y="200"/>
                        </a:cubicBezTo>
                        <a:cubicBezTo>
                          <a:pt x="47" y="201"/>
                          <a:pt x="49" y="202"/>
                          <a:pt x="50" y="202"/>
                        </a:cubicBezTo>
                        <a:cubicBezTo>
                          <a:pt x="51" y="202"/>
                          <a:pt x="51" y="201"/>
                          <a:pt x="51" y="198"/>
                        </a:cubicBezTo>
                        <a:cubicBezTo>
                          <a:pt x="51" y="198"/>
                          <a:pt x="51" y="197"/>
                          <a:pt x="51" y="197"/>
                        </a:cubicBezTo>
                        <a:cubicBezTo>
                          <a:pt x="51" y="196"/>
                          <a:pt x="51" y="196"/>
                          <a:pt x="51" y="195"/>
                        </a:cubicBezTo>
                        <a:cubicBezTo>
                          <a:pt x="51" y="191"/>
                          <a:pt x="54" y="188"/>
                          <a:pt x="54" y="184"/>
                        </a:cubicBezTo>
                        <a:cubicBezTo>
                          <a:pt x="54" y="183"/>
                          <a:pt x="54" y="182"/>
                          <a:pt x="53" y="180"/>
                        </a:cubicBezTo>
                        <a:cubicBezTo>
                          <a:pt x="49" y="172"/>
                          <a:pt x="38" y="150"/>
                          <a:pt x="36" y="121"/>
                        </a:cubicBezTo>
                        <a:cubicBezTo>
                          <a:pt x="34" y="95"/>
                          <a:pt x="27" y="55"/>
                          <a:pt x="27" y="39"/>
                        </a:cubicBezTo>
                        <a:cubicBezTo>
                          <a:pt x="27" y="37"/>
                          <a:pt x="27" y="35"/>
                          <a:pt x="27" y="34"/>
                        </a:cubicBezTo>
                        <a:cubicBezTo>
                          <a:pt x="29" y="25"/>
                          <a:pt x="34" y="22"/>
                          <a:pt x="33" y="17"/>
                        </a:cubicBezTo>
                        <a:cubicBezTo>
                          <a:pt x="33" y="16"/>
                          <a:pt x="33" y="15"/>
                          <a:pt x="33" y="13"/>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7" name="Freeform 7925">
                    <a:extLst>
                      <a:ext uri="{FF2B5EF4-FFF2-40B4-BE49-F238E27FC236}">
                        <a16:creationId xmlns:a16="http://schemas.microsoft.com/office/drawing/2014/main" xmlns="" id="{CB96862B-7E8D-4D93-90F8-D27DD6F2ED8C}"/>
                      </a:ext>
                    </a:extLst>
                  </p:cNvPr>
                  <p:cNvSpPr>
                    <a:spLocks noEditPoints="1"/>
                  </p:cNvSpPr>
                  <p:nvPr/>
                </p:nvSpPr>
                <p:spPr bwMode="auto">
                  <a:xfrm>
                    <a:off x="4169" y="2071"/>
                    <a:ext cx="40" cy="150"/>
                  </a:xfrm>
                  <a:custGeom>
                    <a:avLst/>
                    <a:gdLst>
                      <a:gd name="T0" fmla="*/ 10 w 53"/>
                      <a:gd name="T1" fmla="*/ 6 h 200"/>
                      <a:gd name="T2" fmla="*/ 12 w 53"/>
                      <a:gd name="T3" fmla="*/ 5 h 200"/>
                      <a:gd name="T4" fmla="*/ 16 w 53"/>
                      <a:gd name="T5" fmla="*/ 11 h 200"/>
                      <a:gd name="T6" fmla="*/ 17 w 53"/>
                      <a:gd name="T7" fmla="*/ 12 h 200"/>
                      <a:gd name="T8" fmla="*/ 19 w 53"/>
                      <a:gd name="T9" fmla="*/ 10 h 200"/>
                      <a:gd name="T10" fmla="*/ 20 w 53"/>
                      <a:gd name="T11" fmla="*/ 6 h 200"/>
                      <a:gd name="T12" fmla="*/ 27 w 53"/>
                      <a:gd name="T13" fmla="*/ 19 h 200"/>
                      <a:gd name="T14" fmla="*/ 18 w 53"/>
                      <a:gd name="T15" fmla="*/ 31 h 200"/>
                      <a:gd name="T16" fmla="*/ 26 w 53"/>
                      <a:gd name="T17" fmla="*/ 71 h 200"/>
                      <a:gd name="T18" fmla="*/ 34 w 53"/>
                      <a:gd name="T19" fmla="*/ 128 h 200"/>
                      <a:gd name="T20" fmla="*/ 46 w 53"/>
                      <a:gd name="T21" fmla="*/ 171 h 200"/>
                      <a:gd name="T22" fmla="*/ 50 w 53"/>
                      <a:gd name="T23" fmla="*/ 180 h 200"/>
                      <a:gd name="T24" fmla="*/ 49 w 53"/>
                      <a:gd name="T25" fmla="*/ 180 h 200"/>
                      <a:gd name="T26" fmla="*/ 47 w 53"/>
                      <a:gd name="T27" fmla="*/ 180 h 200"/>
                      <a:gd name="T28" fmla="*/ 48 w 53"/>
                      <a:gd name="T29" fmla="*/ 186 h 200"/>
                      <a:gd name="T30" fmla="*/ 46 w 53"/>
                      <a:gd name="T31" fmla="*/ 192 h 200"/>
                      <a:gd name="T32" fmla="*/ 42 w 53"/>
                      <a:gd name="T33" fmla="*/ 184 h 200"/>
                      <a:gd name="T34" fmla="*/ 22 w 53"/>
                      <a:gd name="T35" fmla="*/ 75 h 200"/>
                      <a:gd name="T36" fmla="*/ 12 w 53"/>
                      <a:gd name="T37" fmla="*/ 36 h 200"/>
                      <a:gd name="T38" fmla="*/ 11 w 53"/>
                      <a:gd name="T39" fmla="*/ 22 h 200"/>
                      <a:gd name="T40" fmla="*/ 10 w 53"/>
                      <a:gd name="T41" fmla="*/ 6 h 200"/>
                      <a:gd name="T42" fmla="*/ 13 w 53"/>
                      <a:gd name="T43" fmla="*/ 0 h 200"/>
                      <a:gd name="T44" fmla="*/ 13 w 53"/>
                      <a:gd name="T45" fmla="*/ 0 h 200"/>
                      <a:gd name="T46" fmla="*/ 10 w 53"/>
                      <a:gd name="T47" fmla="*/ 1 h 200"/>
                      <a:gd name="T48" fmla="*/ 3 w 53"/>
                      <a:gd name="T49" fmla="*/ 2 h 200"/>
                      <a:gd name="T50" fmla="*/ 2 w 53"/>
                      <a:gd name="T51" fmla="*/ 2 h 200"/>
                      <a:gd name="T52" fmla="*/ 1 w 53"/>
                      <a:gd name="T53" fmla="*/ 2 h 200"/>
                      <a:gd name="T54" fmla="*/ 0 w 53"/>
                      <a:gd name="T55" fmla="*/ 7 h 200"/>
                      <a:gd name="T56" fmla="*/ 4 w 53"/>
                      <a:gd name="T57" fmla="*/ 22 h 200"/>
                      <a:gd name="T58" fmla="*/ 28 w 53"/>
                      <a:gd name="T59" fmla="*/ 124 h 200"/>
                      <a:gd name="T60" fmla="*/ 36 w 53"/>
                      <a:gd name="T61" fmla="*/ 171 h 200"/>
                      <a:gd name="T62" fmla="*/ 45 w 53"/>
                      <a:gd name="T63" fmla="*/ 198 h 200"/>
                      <a:gd name="T64" fmla="*/ 48 w 53"/>
                      <a:gd name="T65" fmla="*/ 200 h 200"/>
                      <a:gd name="T66" fmla="*/ 49 w 53"/>
                      <a:gd name="T67" fmla="*/ 200 h 200"/>
                      <a:gd name="T68" fmla="*/ 50 w 53"/>
                      <a:gd name="T69" fmla="*/ 196 h 200"/>
                      <a:gd name="T70" fmla="*/ 50 w 53"/>
                      <a:gd name="T71" fmla="*/ 195 h 200"/>
                      <a:gd name="T72" fmla="*/ 50 w 53"/>
                      <a:gd name="T73" fmla="*/ 193 h 200"/>
                      <a:gd name="T74" fmla="*/ 53 w 53"/>
                      <a:gd name="T75" fmla="*/ 182 h 200"/>
                      <a:gd name="T76" fmla="*/ 52 w 53"/>
                      <a:gd name="T77" fmla="*/ 178 h 200"/>
                      <a:gd name="T78" fmla="*/ 35 w 53"/>
                      <a:gd name="T79" fmla="*/ 119 h 200"/>
                      <a:gd name="T80" fmla="*/ 26 w 53"/>
                      <a:gd name="T81" fmla="*/ 37 h 200"/>
                      <a:gd name="T82" fmla="*/ 26 w 53"/>
                      <a:gd name="T83" fmla="*/ 32 h 200"/>
                      <a:gd name="T84" fmla="*/ 32 w 53"/>
                      <a:gd name="T85" fmla="*/ 15 h 200"/>
                      <a:gd name="T86" fmla="*/ 32 w 53"/>
                      <a:gd name="T87" fmla="*/ 11 h 200"/>
                      <a:gd name="T88" fmla="*/ 27 w 53"/>
                      <a:gd name="T89" fmla="*/ 2 h 200"/>
                      <a:gd name="T90" fmla="*/ 24 w 53"/>
                      <a:gd name="T91" fmla="*/ 3 h 200"/>
                      <a:gd name="T92" fmla="*/ 24 w 53"/>
                      <a:gd name="T93" fmla="*/ 3 h 200"/>
                      <a:gd name="T94" fmla="*/ 23 w 53"/>
                      <a:gd name="T95" fmla="*/ 3 h 200"/>
                      <a:gd name="T96" fmla="*/ 22 w 53"/>
                      <a:gd name="T97" fmla="*/ 3 h 200"/>
                      <a:gd name="T98" fmla="*/ 15 w 53"/>
                      <a:gd name="T99" fmla="*/ 1 h 200"/>
                      <a:gd name="T100" fmla="*/ 13 w 53"/>
                      <a:gd name="T10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00">
                        <a:moveTo>
                          <a:pt x="10" y="6"/>
                        </a:moveTo>
                        <a:cubicBezTo>
                          <a:pt x="10" y="6"/>
                          <a:pt x="11" y="5"/>
                          <a:pt x="12" y="5"/>
                        </a:cubicBezTo>
                        <a:cubicBezTo>
                          <a:pt x="14" y="5"/>
                          <a:pt x="17" y="6"/>
                          <a:pt x="16" y="11"/>
                        </a:cubicBezTo>
                        <a:cubicBezTo>
                          <a:pt x="16" y="12"/>
                          <a:pt x="16" y="12"/>
                          <a:pt x="17" y="12"/>
                        </a:cubicBezTo>
                        <a:cubicBezTo>
                          <a:pt x="18" y="12"/>
                          <a:pt x="19" y="11"/>
                          <a:pt x="19" y="10"/>
                        </a:cubicBezTo>
                        <a:cubicBezTo>
                          <a:pt x="18" y="7"/>
                          <a:pt x="19" y="6"/>
                          <a:pt x="20" y="6"/>
                        </a:cubicBezTo>
                        <a:cubicBezTo>
                          <a:pt x="23" y="6"/>
                          <a:pt x="29" y="13"/>
                          <a:pt x="27" y="19"/>
                        </a:cubicBezTo>
                        <a:cubicBezTo>
                          <a:pt x="23" y="28"/>
                          <a:pt x="15" y="28"/>
                          <a:pt x="18" y="31"/>
                        </a:cubicBezTo>
                        <a:cubicBezTo>
                          <a:pt x="22" y="34"/>
                          <a:pt x="25" y="58"/>
                          <a:pt x="26" y="71"/>
                        </a:cubicBezTo>
                        <a:cubicBezTo>
                          <a:pt x="27" y="84"/>
                          <a:pt x="34" y="115"/>
                          <a:pt x="34" y="128"/>
                        </a:cubicBezTo>
                        <a:cubicBezTo>
                          <a:pt x="35" y="142"/>
                          <a:pt x="44" y="167"/>
                          <a:pt x="46" y="171"/>
                        </a:cubicBezTo>
                        <a:cubicBezTo>
                          <a:pt x="48" y="175"/>
                          <a:pt x="53" y="180"/>
                          <a:pt x="50" y="180"/>
                        </a:cubicBezTo>
                        <a:cubicBezTo>
                          <a:pt x="50" y="180"/>
                          <a:pt x="50" y="180"/>
                          <a:pt x="49" y="180"/>
                        </a:cubicBezTo>
                        <a:cubicBezTo>
                          <a:pt x="48" y="180"/>
                          <a:pt x="47" y="180"/>
                          <a:pt x="47" y="180"/>
                        </a:cubicBezTo>
                        <a:cubicBezTo>
                          <a:pt x="44" y="180"/>
                          <a:pt x="46" y="183"/>
                          <a:pt x="48" y="186"/>
                        </a:cubicBezTo>
                        <a:cubicBezTo>
                          <a:pt x="48" y="189"/>
                          <a:pt x="48" y="192"/>
                          <a:pt x="46" y="192"/>
                        </a:cubicBezTo>
                        <a:cubicBezTo>
                          <a:pt x="45" y="192"/>
                          <a:pt x="44" y="190"/>
                          <a:pt x="42" y="184"/>
                        </a:cubicBezTo>
                        <a:cubicBezTo>
                          <a:pt x="37" y="170"/>
                          <a:pt x="24" y="90"/>
                          <a:pt x="22" y="75"/>
                        </a:cubicBezTo>
                        <a:cubicBezTo>
                          <a:pt x="20" y="60"/>
                          <a:pt x="15" y="40"/>
                          <a:pt x="12" y="36"/>
                        </a:cubicBezTo>
                        <a:cubicBezTo>
                          <a:pt x="8" y="32"/>
                          <a:pt x="15" y="25"/>
                          <a:pt x="11" y="22"/>
                        </a:cubicBezTo>
                        <a:cubicBezTo>
                          <a:pt x="7" y="19"/>
                          <a:pt x="1" y="6"/>
                          <a:pt x="10" y="6"/>
                        </a:cubicBezTo>
                        <a:close/>
                        <a:moveTo>
                          <a:pt x="13" y="0"/>
                        </a:moveTo>
                        <a:cubicBezTo>
                          <a:pt x="13" y="0"/>
                          <a:pt x="13" y="0"/>
                          <a:pt x="13" y="0"/>
                        </a:cubicBezTo>
                        <a:cubicBezTo>
                          <a:pt x="12" y="0"/>
                          <a:pt x="11" y="0"/>
                          <a:pt x="10" y="1"/>
                        </a:cubicBezTo>
                        <a:cubicBezTo>
                          <a:pt x="8" y="1"/>
                          <a:pt x="6" y="2"/>
                          <a:pt x="3" y="2"/>
                        </a:cubicBezTo>
                        <a:cubicBezTo>
                          <a:pt x="2" y="2"/>
                          <a:pt x="2" y="2"/>
                          <a:pt x="2" y="2"/>
                        </a:cubicBezTo>
                        <a:cubicBezTo>
                          <a:pt x="2" y="2"/>
                          <a:pt x="1" y="2"/>
                          <a:pt x="1" y="2"/>
                        </a:cubicBezTo>
                        <a:cubicBezTo>
                          <a:pt x="1" y="3"/>
                          <a:pt x="0" y="5"/>
                          <a:pt x="0" y="7"/>
                        </a:cubicBezTo>
                        <a:cubicBezTo>
                          <a:pt x="0" y="10"/>
                          <a:pt x="1" y="15"/>
                          <a:pt x="4" y="22"/>
                        </a:cubicBezTo>
                        <a:cubicBezTo>
                          <a:pt x="11" y="37"/>
                          <a:pt x="23" y="94"/>
                          <a:pt x="28" y="124"/>
                        </a:cubicBezTo>
                        <a:cubicBezTo>
                          <a:pt x="30" y="138"/>
                          <a:pt x="33" y="156"/>
                          <a:pt x="36" y="171"/>
                        </a:cubicBezTo>
                        <a:cubicBezTo>
                          <a:pt x="39" y="185"/>
                          <a:pt x="42" y="197"/>
                          <a:pt x="45" y="198"/>
                        </a:cubicBezTo>
                        <a:cubicBezTo>
                          <a:pt x="46" y="199"/>
                          <a:pt x="48" y="200"/>
                          <a:pt x="48" y="200"/>
                        </a:cubicBezTo>
                        <a:cubicBezTo>
                          <a:pt x="49" y="200"/>
                          <a:pt x="49" y="200"/>
                          <a:pt x="49" y="200"/>
                        </a:cubicBezTo>
                        <a:cubicBezTo>
                          <a:pt x="50" y="200"/>
                          <a:pt x="50" y="199"/>
                          <a:pt x="50" y="196"/>
                        </a:cubicBezTo>
                        <a:cubicBezTo>
                          <a:pt x="50" y="196"/>
                          <a:pt x="50" y="195"/>
                          <a:pt x="50" y="195"/>
                        </a:cubicBezTo>
                        <a:cubicBezTo>
                          <a:pt x="50" y="194"/>
                          <a:pt x="50" y="194"/>
                          <a:pt x="50" y="193"/>
                        </a:cubicBezTo>
                        <a:cubicBezTo>
                          <a:pt x="50" y="189"/>
                          <a:pt x="53" y="186"/>
                          <a:pt x="53" y="182"/>
                        </a:cubicBezTo>
                        <a:cubicBezTo>
                          <a:pt x="53" y="181"/>
                          <a:pt x="53" y="180"/>
                          <a:pt x="52" y="178"/>
                        </a:cubicBezTo>
                        <a:cubicBezTo>
                          <a:pt x="48" y="170"/>
                          <a:pt x="37" y="148"/>
                          <a:pt x="35" y="119"/>
                        </a:cubicBezTo>
                        <a:cubicBezTo>
                          <a:pt x="33" y="93"/>
                          <a:pt x="26" y="53"/>
                          <a:pt x="26" y="37"/>
                        </a:cubicBezTo>
                        <a:cubicBezTo>
                          <a:pt x="26" y="35"/>
                          <a:pt x="26" y="33"/>
                          <a:pt x="26" y="32"/>
                        </a:cubicBezTo>
                        <a:cubicBezTo>
                          <a:pt x="28" y="23"/>
                          <a:pt x="33" y="20"/>
                          <a:pt x="32" y="15"/>
                        </a:cubicBezTo>
                        <a:cubicBezTo>
                          <a:pt x="32" y="14"/>
                          <a:pt x="32" y="13"/>
                          <a:pt x="32" y="11"/>
                        </a:cubicBezTo>
                        <a:cubicBezTo>
                          <a:pt x="31" y="7"/>
                          <a:pt x="29" y="4"/>
                          <a:pt x="27" y="2"/>
                        </a:cubicBezTo>
                        <a:cubicBezTo>
                          <a:pt x="26" y="3"/>
                          <a:pt x="25" y="3"/>
                          <a:pt x="24" y="3"/>
                        </a:cubicBezTo>
                        <a:cubicBezTo>
                          <a:pt x="24" y="3"/>
                          <a:pt x="24" y="3"/>
                          <a:pt x="24" y="3"/>
                        </a:cubicBezTo>
                        <a:cubicBezTo>
                          <a:pt x="23" y="3"/>
                          <a:pt x="23" y="3"/>
                          <a:pt x="23" y="3"/>
                        </a:cubicBezTo>
                        <a:cubicBezTo>
                          <a:pt x="23" y="3"/>
                          <a:pt x="22" y="3"/>
                          <a:pt x="22" y="3"/>
                        </a:cubicBezTo>
                        <a:cubicBezTo>
                          <a:pt x="18" y="3"/>
                          <a:pt x="16" y="2"/>
                          <a:pt x="15" y="1"/>
                        </a:cubicBezTo>
                        <a:cubicBezTo>
                          <a:pt x="14" y="0"/>
                          <a:pt x="14" y="0"/>
                          <a:pt x="13"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8" name="Freeform 7926">
                    <a:extLst>
                      <a:ext uri="{FF2B5EF4-FFF2-40B4-BE49-F238E27FC236}">
                        <a16:creationId xmlns:a16="http://schemas.microsoft.com/office/drawing/2014/main" xmlns="" id="{CFB71F89-5943-48F6-9C39-018D529B35B5}"/>
                      </a:ext>
                    </a:extLst>
                  </p:cNvPr>
                  <p:cNvSpPr>
                    <a:spLocks/>
                  </p:cNvSpPr>
                  <p:nvPr/>
                </p:nvSpPr>
                <p:spPr bwMode="auto">
                  <a:xfrm>
                    <a:off x="4168" y="2073"/>
                    <a:ext cx="43" cy="149"/>
                  </a:xfrm>
                  <a:custGeom>
                    <a:avLst/>
                    <a:gdLst>
                      <a:gd name="T0" fmla="*/ 28 w 57"/>
                      <a:gd name="T1" fmla="*/ 0 h 199"/>
                      <a:gd name="T2" fmla="*/ 28 w 57"/>
                      <a:gd name="T3" fmla="*/ 0 h 199"/>
                      <a:gd name="T4" fmla="*/ 33 w 57"/>
                      <a:gd name="T5" fmla="*/ 9 h 199"/>
                      <a:gd name="T6" fmla="*/ 33 w 57"/>
                      <a:gd name="T7" fmla="*/ 13 h 199"/>
                      <a:gd name="T8" fmla="*/ 27 w 57"/>
                      <a:gd name="T9" fmla="*/ 30 h 199"/>
                      <a:gd name="T10" fmla="*/ 27 w 57"/>
                      <a:gd name="T11" fmla="*/ 35 h 199"/>
                      <a:gd name="T12" fmla="*/ 36 w 57"/>
                      <a:gd name="T13" fmla="*/ 117 h 199"/>
                      <a:gd name="T14" fmla="*/ 53 w 57"/>
                      <a:gd name="T15" fmla="*/ 176 h 199"/>
                      <a:gd name="T16" fmla="*/ 54 w 57"/>
                      <a:gd name="T17" fmla="*/ 180 h 199"/>
                      <a:gd name="T18" fmla="*/ 51 w 57"/>
                      <a:gd name="T19" fmla="*/ 191 h 199"/>
                      <a:gd name="T20" fmla="*/ 51 w 57"/>
                      <a:gd name="T21" fmla="*/ 193 h 199"/>
                      <a:gd name="T22" fmla="*/ 51 w 57"/>
                      <a:gd name="T23" fmla="*/ 194 h 199"/>
                      <a:gd name="T24" fmla="*/ 50 w 57"/>
                      <a:gd name="T25" fmla="*/ 198 h 199"/>
                      <a:gd name="T26" fmla="*/ 49 w 57"/>
                      <a:gd name="T27" fmla="*/ 198 h 199"/>
                      <a:gd name="T28" fmla="*/ 46 w 57"/>
                      <a:gd name="T29" fmla="*/ 196 h 199"/>
                      <a:gd name="T30" fmla="*/ 37 w 57"/>
                      <a:gd name="T31" fmla="*/ 169 h 199"/>
                      <a:gd name="T32" fmla="*/ 29 w 57"/>
                      <a:gd name="T33" fmla="*/ 122 h 199"/>
                      <a:gd name="T34" fmla="*/ 5 w 57"/>
                      <a:gd name="T35" fmla="*/ 20 h 199"/>
                      <a:gd name="T36" fmla="*/ 1 w 57"/>
                      <a:gd name="T37" fmla="*/ 5 h 199"/>
                      <a:gd name="T38" fmla="*/ 2 w 57"/>
                      <a:gd name="T39" fmla="*/ 0 h 199"/>
                      <a:gd name="T40" fmla="*/ 1 w 57"/>
                      <a:gd name="T41" fmla="*/ 0 h 199"/>
                      <a:gd name="T42" fmla="*/ 5 w 57"/>
                      <a:gd name="T43" fmla="*/ 21 h 199"/>
                      <a:gd name="T44" fmla="*/ 28 w 57"/>
                      <a:gd name="T45" fmla="*/ 122 h 199"/>
                      <a:gd name="T46" fmla="*/ 45 w 57"/>
                      <a:gd name="T47" fmla="*/ 197 h 199"/>
                      <a:gd name="T48" fmla="*/ 50 w 57"/>
                      <a:gd name="T49" fmla="*/ 199 h 199"/>
                      <a:gd name="T50" fmla="*/ 52 w 57"/>
                      <a:gd name="T51" fmla="*/ 192 h 199"/>
                      <a:gd name="T52" fmla="*/ 53 w 57"/>
                      <a:gd name="T53" fmla="*/ 175 h 199"/>
                      <a:gd name="T54" fmla="*/ 37 w 57"/>
                      <a:gd name="T55" fmla="*/ 117 h 199"/>
                      <a:gd name="T56" fmla="*/ 28 w 57"/>
                      <a:gd name="T57" fmla="*/ 30 h 199"/>
                      <a:gd name="T58" fmla="*/ 33 w 57"/>
                      <a:gd name="T59" fmla="*/ 9 h 199"/>
                      <a:gd name="T60" fmla="*/ 28 w 57"/>
                      <a:gd name="T6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199">
                        <a:moveTo>
                          <a:pt x="28" y="0"/>
                        </a:moveTo>
                        <a:cubicBezTo>
                          <a:pt x="28" y="0"/>
                          <a:pt x="28" y="0"/>
                          <a:pt x="28" y="0"/>
                        </a:cubicBezTo>
                        <a:cubicBezTo>
                          <a:pt x="30" y="2"/>
                          <a:pt x="32" y="5"/>
                          <a:pt x="33" y="9"/>
                        </a:cubicBezTo>
                        <a:cubicBezTo>
                          <a:pt x="33" y="11"/>
                          <a:pt x="33" y="12"/>
                          <a:pt x="33" y="13"/>
                        </a:cubicBezTo>
                        <a:cubicBezTo>
                          <a:pt x="34" y="18"/>
                          <a:pt x="29" y="21"/>
                          <a:pt x="27" y="30"/>
                        </a:cubicBezTo>
                        <a:cubicBezTo>
                          <a:pt x="27" y="31"/>
                          <a:pt x="27" y="33"/>
                          <a:pt x="27" y="35"/>
                        </a:cubicBezTo>
                        <a:cubicBezTo>
                          <a:pt x="27" y="51"/>
                          <a:pt x="34" y="91"/>
                          <a:pt x="36" y="117"/>
                        </a:cubicBezTo>
                        <a:cubicBezTo>
                          <a:pt x="38" y="146"/>
                          <a:pt x="49" y="168"/>
                          <a:pt x="53" y="176"/>
                        </a:cubicBezTo>
                        <a:cubicBezTo>
                          <a:pt x="54" y="178"/>
                          <a:pt x="54" y="179"/>
                          <a:pt x="54" y="180"/>
                        </a:cubicBezTo>
                        <a:cubicBezTo>
                          <a:pt x="54" y="184"/>
                          <a:pt x="51" y="187"/>
                          <a:pt x="51" y="191"/>
                        </a:cubicBezTo>
                        <a:cubicBezTo>
                          <a:pt x="51" y="192"/>
                          <a:pt x="51" y="192"/>
                          <a:pt x="51" y="193"/>
                        </a:cubicBezTo>
                        <a:cubicBezTo>
                          <a:pt x="51" y="193"/>
                          <a:pt x="51" y="194"/>
                          <a:pt x="51" y="194"/>
                        </a:cubicBezTo>
                        <a:cubicBezTo>
                          <a:pt x="51" y="197"/>
                          <a:pt x="51" y="198"/>
                          <a:pt x="50" y="198"/>
                        </a:cubicBezTo>
                        <a:cubicBezTo>
                          <a:pt x="49" y="198"/>
                          <a:pt x="49" y="198"/>
                          <a:pt x="49" y="198"/>
                        </a:cubicBezTo>
                        <a:cubicBezTo>
                          <a:pt x="49" y="198"/>
                          <a:pt x="47" y="197"/>
                          <a:pt x="46" y="196"/>
                        </a:cubicBezTo>
                        <a:cubicBezTo>
                          <a:pt x="43" y="195"/>
                          <a:pt x="40" y="183"/>
                          <a:pt x="37" y="169"/>
                        </a:cubicBezTo>
                        <a:cubicBezTo>
                          <a:pt x="34" y="154"/>
                          <a:pt x="31" y="136"/>
                          <a:pt x="29" y="122"/>
                        </a:cubicBezTo>
                        <a:cubicBezTo>
                          <a:pt x="24" y="92"/>
                          <a:pt x="12" y="35"/>
                          <a:pt x="5" y="20"/>
                        </a:cubicBezTo>
                        <a:cubicBezTo>
                          <a:pt x="2" y="13"/>
                          <a:pt x="1" y="8"/>
                          <a:pt x="1" y="5"/>
                        </a:cubicBezTo>
                        <a:cubicBezTo>
                          <a:pt x="1" y="3"/>
                          <a:pt x="2" y="1"/>
                          <a:pt x="2" y="0"/>
                        </a:cubicBezTo>
                        <a:cubicBezTo>
                          <a:pt x="1" y="0"/>
                          <a:pt x="1" y="0"/>
                          <a:pt x="1" y="0"/>
                        </a:cubicBezTo>
                        <a:cubicBezTo>
                          <a:pt x="1" y="3"/>
                          <a:pt x="0" y="10"/>
                          <a:pt x="5" y="21"/>
                        </a:cubicBezTo>
                        <a:cubicBezTo>
                          <a:pt x="11" y="35"/>
                          <a:pt x="24" y="92"/>
                          <a:pt x="28" y="122"/>
                        </a:cubicBezTo>
                        <a:cubicBezTo>
                          <a:pt x="32" y="151"/>
                          <a:pt x="40" y="193"/>
                          <a:pt x="45" y="197"/>
                        </a:cubicBezTo>
                        <a:cubicBezTo>
                          <a:pt x="47" y="198"/>
                          <a:pt x="48" y="199"/>
                          <a:pt x="50" y="199"/>
                        </a:cubicBezTo>
                        <a:cubicBezTo>
                          <a:pt x="52" y="199"/>
                          <a:pt x="52" y="196"/>
                          <a:pt x="52" y="192"/>
                        </a:cubicBezTo>
                        <a:cubicBezTo>
                          <a:pt x="51" y="186"/>
                          <a:pt x="57" y="183"/>
                          <a:pt x="53" y="175"/>
                        </a:cubicBezTo>
                        <a:cubicBezTo>
                          <a:pt x="49" y="168"/>
                          <a:pt x="39" y="146"/>
                          <a:pt x="37" y="117"/>
                        </a:cubicBezTo>
                        <a:cubicBezTo>
                          <a:pt x="35" y="88"/>
                          <a:pt x="26" y="42"/>
                          <a:pt x="28" y="30"/>
                        </a:cubicBezTo>
                        <a:cubicBezTo>
                          <a:pt x="30" y="19"/>
                          <a:pt x="36" y="18"/>
                          <a:pt x="33" y="9"/>
                        </a:cubicBezTo>
                        <a:cubicBezTo>
                          <a:pt x="32" y="5"/>
                          <a:pt x="30" y="2"/>
                          <a:pt x="28"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9" name="Freeform 7927">
                    <a:extLst>
                      <a:ext uri="{FF2B5EF4-FFF2-40B4-BE49-F238E27FC236}">
                        <a16:creationId xmlns:a16="http://schemas.microsoft.com/office/drawing/2014/main" xmlns="" id="{7FBB0801-1853-4291-8ACF-1F7EA8A1FE57}"/>
                      </a:ext>
                    </a:extLst>
                  </p:cNvPr>
                  <p:cNvSpPr>
                    <a:spLocks/>
                  </p:cNvSpPr>
                  <p:nvPr/>
                </p:nvSpPr>
                <p:spPr bwMode="auto">
                  <a:xfrm>
                    <a:off x="4179" y="2084"/>
                    <a:ext cx="13" cy="82"/>
                  </a:xfrm>
                  <a:custGeom>
                    <a:avLst/>
                    <a:gdLst>
                      <a:gd name="T0" fmla="*/ 6 w 17"/>
                      <a:gd name="T1" fmla="*/ 1 h 109"/>
                      <a:gd name="T2" fmla="*/ 6 w 17"/>
                      <a:gd name="T3" fmla="*/ 7 h 109"/>
                      <a:gd name="T4" fmla="*/ 4 w 17"/>
                      <a:gd name="T5" fmla="*/ 20 h 109"/>
                      <a:gd name="T6" fmla="*/ 17 w 17"/>
                      <a:gd name="T7" fmla="*/ 101 h 109"/>
                      <a:gd name="T8" fmla="*/ 9 w 17"/>
                      <a:gd name="T9" fmla="*/ 53 h 109"/>
                      <a:gd name="T10" fmla="*/ 2 w 17"/>
                      <a:gd name="T11" fmla="*/ 19 h 109"/>
                      <a:gd name="T12" fmla="*/ 1 w 17"/>
                      <a:gd name="T13" fmla="*/ 10 h 109"/>
                      <a:gd name="T14" fmla="*/ 3 w 17"/>
                      <a:gd name="T15" fmla="*/ 3 h 109"/>
                      <a:gd name="T16" fmla="*/ 6 w 17"/>
                      <a:gd name="T17"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9">
                        <a:moveTo>
                          <a:pt x="6" y="1"/>
                        </a:moveTo>
                        <a:cubicBezTo>
                          <a:pt x="6" y="1"/>
                          <a:pt x="10" y="3"/>
                          <a:pt x="6" y="7"/>
                        </a:cubicBezTo>
                        <a:cubicBezTo>
                          <a:pt x="2" y="11"/>
                          <a:pt x="1" y="12"/>
                          <a:pt x="4" y="20"/>
                        </a:cubicBezTo>
                        <a:cubicBezTo>
                          <a:pt x="7" y="29"/>
                          <a:pt x="17" y="94"/>
                          <a:pt x="17" y="101"/>
                        </a:cubicBezTo>
                        <a:cubicBezTo>
                          <a:pt x="17" y="109"/>
                          <a:pt x="10" y="60"/>
                          <a:pt x="9" y="53"/>
                        </a:cubicBezTo>
                        <a:cubicBezTo>
                          <a:pt x="9" y="47"/>
                          <a:pt x="4" y="23"/>
                          <a:pt x="2" y="19"/>
                        </a:cubicBezTo>
                        <a:cubicBezTo>
                          <a:pt x="0" y="16"/>
                          <a:pt x="1" y="12"/>
                          <a:pt x="1" y="10"/>
                        </a:cubicBezTo>
                        <a:cubicBezTo>
                          <a:pt x="0" y="8"/>
                          <a:pt x="1" y="4"/>
                          <a:pt x="3" y="3"/>
                        </a:cubicBezTo>
                        <a:cubicBezTo>
                          <a:pt x="4" y="2"/>
                          <a:pt x="4" y="0"/>
                          <a:pt x="6" y="1"/>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0" name="Freeform 7928">
                    <a:extLst>
                      <a:ext uri="{FF2B5EF4-FFF2-40B4-BE49-F238E27FC236}">
                        <a16:creationId xmlns:a16="http://schemas.microsoft.com/office/drawing/2014/main" xmlns="" id="{1042A45C-A112-4F19-AF31-6BF3DCD75D66}"/>
                      </a:ext>
                    </a:extLst>
                  </p:cNvPr>
                  <p:cNvSpPr>
                    <a:spLocks/>
                  </p:cNvSpPr>
                  <p:nvPr/>
                </p:nvSpPr>
                <p:spPr bwMode="auto">
                  <a:xfrm>
                    <a:off x="4160" y="1931"/>
                    <a:ext cx="37" cy="144"/>
                  </a:xfrm>
                  <a:custGeom>
                    <a:avLst/>
                    <a:gdLst>
                      <a:gd name="T0" fmla="*/ 20 w 49"/>
                      <a:gd name="T1" fmla="*/ 2 h 192"/>
                      <a:gd name="T2" fmla="*/ 31 w 49"/>
                      <a:gd name="T3" fmla="*/ 11 h 192"/>
                      <a:gd name="T4" fmla="*/ 34 w 49"/>
                      <a:gd name="T5" fmla="*/ 38 h 192"/>
                      <a:gd name="T6" fmla="*/ 36 w 49"/>
                      <a:gd name="T7" fmla="*/ 153 h 192"/>
                      <a:gd name="T8" fmla="*/ 44 w 49"/>
                      <a:gd name="T9" fmla="*/ 176 h 192"/>
                      <a:gd name="T10" fmla="*/ 34 w 49"/>
                      <a:gd name="T11" fmla="*/ 189 h 192"/>
                      <a:gd name="T12" fmla="*/ 22 w 49"/>
                      <a:gd name="T13" fmla="*/ 187 h 192"/>
                      <a:gd name="T14" fmla="*/ 7 w 49"/>
                      <a:gd name="T15" fmla="*/ 178 h 192"/>
                      <a:gd name="T16" fmla="*/ 14 w 49"/>
                      <a:gd name="T17" fmla="*/ 82 h 192"/>
                      <a:gd name="T18" fmla="*/ 1 w 49"/>
                      <a:gd name="T19" fmla="*/ 26 h 192"/>
                      <a:gd name="T20" fmla="*/ 9 w 49"/>
                      <a:gd name="T21" fmla="*/ 9 h 192"/>
                      <a:gd name="T22" fmla="*/ 20 w 49"/>
                      <a:gd name="T23"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92">
                        <a:moveTo>
                          <a:pt x="20" y="2"/>
                        </a:moveTo>
                        <a:cubicBezTo>
                          <a:pt x="20" y="2"/>
                          <a:pt x="30" y="0"/>
                          <a:pt x="31" y="11"/>
                        </a:cubicBezTo>
                        <a:cubicBezTo>
                          <a:pt x="32" y="21"/>
                          <a:pt x="39" y="12"/>
                          <a:pt x="34" y="38"/>
                        </a:cubicBezTo>
                        <a:cubicBezTo>
                          <a:pt x="29" y="63"/>
                          <a:pt x="29" y="139"/>
                          <a:pt x="36" y="153"/>
                        </a:cubicBezTo>
                        <a:cubicBezTo>
                          <a:pt x="42" y="166"/>
                          <a:pt x="49" y="169"/>
                          <a:pt x="44" y="176"/>
                        </a:cubicBezTo>
                        <a:cubicBezTo>
                          <a:pt x="39" y="183"/>
                          <a:pt x="43" y="190"/>
                          <a:pt x="34" y="189"/>
                        </a:cubicBezTo>
                        <a:cubicBezTo>
                          <a:pt x="25" y="189"/>
                          <a:pt x="28" y="185"/>
                          <a:pt x="22" y="187"/>
                        </a:cubicBezTo>
                        <a:cubicBezTo>
                          <a:pt x="16" y="189"/>
                          <a:pt x="7" y="192"/>
                          <a:pt x="7" y="178"/>
                        </a:cubicBezTo>
                        <a:cubicBezTo>
                          <a:pt x="7" y="163"/>
                          <a:pt x="18" y="123"/>
                          <a:pt x="14" y="82"/>
                        </a:cubicBezTo>
                        <a:cubicBezTo>
                          <a:pt x="9" y="41"/>
                          <a:pt x="3" y="34"/>
                          <a:pt x="1" y="26"/>
                        </a:cubicBezTo>
                        <a:cubicBezTo>
                          <a:pt x="0" y="18"/>
                          <a:pt x="5" y="14"/>
                          <a:pt x="9" y="9"/>
                        </a:cubicBezTo>
                        <a:cubicBezTo>
                          <a:pt x="13" y="5"/>
                          <a:pt x="17" y="2"/>
                          <a:pt x="20" y="2"/>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1" name="Freeform 7929">
                    <a:extLst>
                      <a:ext uri="{FF2B5EF4-FFF2-40B4-BE49-F238E27FC236}">
                        <a16:creationId xmlns:a16="http://schemas.microsoft.com/office/drawing/2014/main" xmlns="" id="{B7A0D1C4-DDD1-48D4-A278-4CC55FCB7F7D}"/>
                      </a:ext>
                    </a:extLst>
                  </p:cNvPr>
                  <p:cNvSpPr>
                    <a:spLocks noEditPoints="1"/>
                  </p:cNvSpPr>
                  <p:nvPr/>
                </p:nvSpPr>
                <p:spPr bwMode="auto">
                  <a:xfrm>
                    <a:off x="4160" y="1932"/>
                    <a:ext cx="34" cy="141"/>
                  </a:xfrm>
                  <a:custGeom>
                    <a:avLst/>
                    <a:gdLst>
                      <a:gd name="T0" fmla="*/ 41 w 46"/>
                      <a:gd name="T1" fmla="*/ 183 h 188"/>
                      <a:gd name="T2" fmla="*/ 36 w 46"/>
                      <a:gd name="T3" fmla="*/ 188 h 188"/>
                      <a:gd name="T4" fmla="*/ 36 w 46"/>
                      <a:gd name="T5" fmla="*/ 188 h 188"/>
                      <a:gd name="T6" fmla="*/ 34 w 46"/>
                      <a:gd name="T7" fmla="*/ 188 h 188"/>
                      <a:gd name="T8" fmla="*/ 27 w 46"/>
                      <a:gd name="T9" fmla="*/ 186 h 188"/>
                      <a:gd name="T10" fmla="*/ 25 w 46"/>
                      <a:gd name="T11" fmla="*/ 185 h 188"/>
                      <a:gd name="T12" fmla="*/ 22 w 46"/>
                      <a:gd name="T13" fmla="*/ 186 h 188"/>
                      <a:gd name="T14" fmla="*/ 15 w 46"/>
                      <a:gd name="T15" fmla="*/ 187 h 188"/>
                      <a:gd name="T16" fmla="*/ 9 w 46"/>
                      <a:gd name="T17" fmla="*/ 185 h 188"/>
                      <a:gd name="T18" fmla="*/ 6 w 46"/>
                      <a:gd name="T19" fmla="*/ 177 h 188"/>
                      <a:gd name="T20" fmla="*/ 6 w 46"/>
                      <a:gd name="T21" fmla="*/ 176 h 188"/>
                      <a:gd name="T22" fmla="*/ 14 w 46"/>
                      <a:gd name="T23" fmla="*/ 90 h 188"/>
                      <a:gd name="T24" fmla="*/ 13 w 46"/>
                      <a:gd name="T25" fmla="*/ 80 h 188"/>
                      <a:gd name="T26" fmla="*/ 0 w 46"/>
                      <a:gd name="T27" fmla="*/ 24 h 188"/>
                      <a:gd name="T28" fmla="*/ 0 w 46"/>
                      <a:gd name="T29" fmla="*/ 22 h 188"/>
                      <a:gd name="T30" fmla="*/ 8 w 46"/>
                      <a:gd name="T31" fmla="*/ 7 h 188"/>
                      <a:gd name="T32" fmla="*/ 20 w 46"/>
                      <a:gd name="T33" fmla="*/ 0 h 188"/>
                      <a:gd name="T34" fmla="*/ 20 w 46"/>
                      <a:gd name="T35" fmla="*/ 0 h 188"/>
                      <a:gd name="T36" fmla="*/ 22 w 46"/>
                      <a:gd name="T37" fmla="*/ 0 h 188"/>
                      <a:gd name="T38" fmla="*/ 28 w 46"/>
                      <a:gd name="T39" fmla="*/ 1 h 188"/>
                      <a:gd name="T40" fmla="*/ 32 w 46"/>
                      <a:gd name="T41" fmla="*/ 9 h 188"/>
                      <a:gd name="T42" fmla="*/ 34 w 46"/>
                      <a:gd name="T43" fmla="*/ 15 h 188"/>
                      <a:gd name="T44" fmla="*/ 36 w 46"/>
                      <a:gd name="T45" fmla="*/ 21 h 188"/>
                      <a:gd name="T46" fmla="*/ 35 w 46"/>
                      <a:gd name="T47" fmla="*/ 36 h 188"/>
                      <a:gd name="T48" fmla="*/ 32 w 46"/>
                      <a:gd name="T49" fmla="*/ 121 h 188"/>
                      <a:gd name="T50" fmla="*/ 36 w 46"/>
                      <a:gd name="T51" fmla="*/ 150 h 188"/>
                      <a:gd name="T52" fmla="*/ 46 w 46"/>
                      <a:gd name="T53" fmla="*/ 169 h 188"/>
                      <a:gd name="T54" fmla="*/ 45 w 46"/>
                      <a:gd name="T55" fmla="*/ 174 h 188"/>
                      <a:gd name="T56" fmla="*/ 41 w 46"/>
                      <a:gd name="T57" fmla="*/ 183 h 188"/>
                      <a:gd name="T58" fmla="*/ 30 w 46"/>
                      <a:gd name="T59" fmla="*/ 9 h 188"/>
                      <a:gd name="T60" fmla="*/ 22 w 46"/>
                      <a:gd name="T61" fmla="*/ 1 h 188"/>
                      <a:gd name="T62" fmla="*/ 20 w 46"/>
                      <a:gd name="T63" fmla="*/ 1 h 188"/>
                      <a:gd name="T64" fmla="*/ 20 w 46"/>
                      <a:gd name="T65" fmla="*/ 1 h 188"/>
                      <a:gd name="T66" fmla="*/ 20 w 46"/>
                      <a:gd name="T67" fmla="*/ 1 h 188"/>
                      <a:gd name="T68" fmla="*/ 20 w 46"/>
                      <a:gd name="T69" fmla="*/ 1 h 188"/>
                      <a:gd name="T70" fmla="*/ 9 w 46"/>
                      <a:gd name="T71" fmla="*/ 8 h 188"/>
                      <a:gd name="T72" fmla="*/ 2 w 46"/>
                      <a:gd name="T73" fmla="*/ 22 h 188"/>
                      <a:gd name="T74" fmla="*/ 2 w 46"/>
                      <a:gd name="T75" fmla="*/ 24 h 188"/>
                      <a:gd name="T76" fmla="*/ 15 w 46"/>
                      <a:gd name="T77" fmla="*/ 80 h 188"/>
                      <a:gd name="T78" fmla="*/ 15 w 46"/>
                      <a:gd name="T79" fmla="*/ 90 h 188"/>
                      <a:gd name="T80" fmla="*/ 8 w 46"/>
                      <a:gd name="T81" fmla="*/ 176 h 188"/>
                      <a:gd name="T82" fmla="*/ 8 w 46"/>
                      <a:gd name="T83" fmla="*/ 177 h 188"/>
                      <a:gd name="T84" fmla="*/ 15 w 46"/>
                      <a:gd name="T85" fmla="*/ 186 h 188"/>
                      <a:gd name="T86" fmla="*/ 22 w 46"/>
                      <a:gd name="T87" fmla="*/ 184 h 188"/>
                      <a:gd name="T88" fmla="*/ 25 w 46"/>
                      <a:gd name="T89" fmla="*/ 184 h 188"/>
                      <a:gd name="T90" fmla="*/ 28 w 46"/>
                      <a:gd name="T91" fmla="*/ 185 h 188"/>
                      <a:gd name="T92" fmla="*/ 34 w 46"/>
                      <a:gd name="T93" fmla="*/ 187 h 188"/>
                      <a:gd name="T94" fmla="*/ 36 w 46"/>
                      <a:gd name="T95" fmla="*/ 187 h 188"/>
                      <a:gd name="T96" fmla="*/ 40 w 46"/>
                      <a:gd name="T97" fmla="*/ 183 h 188"/>
                      <a:gd name="T98" fmla="*/ 43 w 46"/>
                      <a:gd name="T99" fmla="*/ 174 h 188"/>
                      <a:gd name="T100" fmla="*/ 45 w 46"/>
                      <a:gd name="T101" fmla="*/ 169 h 188"/>
                      <a:gd name="T102" fmla="*/ 35 w 46"/>
                      <a:gd name="T103" fmla="*/ 151 h 188"/>
                      <a:gd name="T104" fmla="*/ 31 w 46"/>
                      <a:gd name="T105" fmla="*/ 121 h 188"/>
                      <a:gd name="T106" fmla="*/ 34 w 46"/>
                      <a:gd name="T107" fmla="*/ 35 h 188"/>
                      <a:gd name="T108" fmla="*/ 35 w 46"/>
                      <a:gd name="T109" fmla="*/ 21 h 188"/>
                      <a:gd name="T110" fmla="*/ 33 w 46"/>
                      <a:gd name="T111" fmla="*/ 16 h 188"/>
                      <a:gd name="T112" fmla="*/ 30 w 46"/>
                      <a:gd name="T113" fmla="*/ 9 h 188"/>
                      <a:gd name="T114" fmla="*/ 20 w 46"/>
                      <a:gd name="T115" fmla="*/ 0 h 188"/>
                      <a:gd name="T116" fmla="*/ 20 w 46"/>
                      <a:gd name="T1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188">
                        <a:moveTo>
                          <a:pt x="41" y="183"/>
                        </a:moveTo>
                        <a:cubicBezTo>
                          <a:pt x="41" y="186"/>
                          <a:pt x="40" y="188"/>
                          <a:pt x="36" y="188"/>
                        </a:cubicBezTo>
                        <a:cubicBezTo>
                          <a:pt x="36" y="188"/>
                          <a:pt x="36" y="188"/>
                          <a:pt x="36" y="188"/>
                        </a:cubicBezTo>
                        <a:cubicBezTo>
                          <a:pt x="35" y="188"/>
                          <a:pt x="35" y="188"/>
                          <a:pt x="34" y="188"/>
                        </a:cubicBezTo>
                        <a:cubicBezTo>
                          <a:pt x="30" y="188"/>
                          <a:pt x="28" y="187"/>
                          <a:pt x="27" y="186"/>
                        </a:cubicBezTo>
                        <a:cubicBezTo>
                          <a:pt x="26" y="185"/>
                          <a:pt x="26" y="185"/>
                          <a:pt x="25" y="185"/>
                        </a:cubicBezTo>
                        <a:cubicBezTo>
                          <a:pt x="24" y="185"/>
                          <a:pt x="23" y="185"/>
                          <a:pt x="22" y="186"/>
                        </a:cubicBezTo>
                        <a:cubicBezTo>
                          <a:pt x="20" y="186"/>
                          <a:pt x="18" y="187"/>
                          <a:pt x="15" y="187"/>
                        </a:cubicBezTo>
                        <a:cubicBezTo>
                          <a:pt x="13" y="187"/>
                          <a:pt x="11" y="187"/>
                          <a:pt x="9" y="185"/>
                        </a:cubicBezTo>
                        <a:cubicBezTo>
                          <a:pt x="8" y="184"/>
                          <a:pt x="6" y="181"/>
                          <a:pt x="6" y="177"/>
                        </a:cubicBezTo>
                        <a:cubicBezTo>
                          <a:pt x="6" y="177"/>
                          <a:pt x="6" y="176"/>
                          <a:pt x="6" y="176"/>
                        </a:cubicBezTo>
                        <a:cubicBezTo>
                          <a:pt x="6" y="162"/>
                          <a:pt x="16" y="127"/>
                          <a:pt x="14" y="90"/>
                        </a:cubicBezTo>
                        <a:cubicBezTo>
                          <a:pt x="14" y="86"/>
                          <a:pt x="14" y="83"/>
                          <a:pt x="13" y="80"/>
                        </a:cubicBezTo>
                        <a:cubicBezTo>
                          <a:pt x="9" y="39"/>
                          <a:pt x="2" y="33"/>
                          <a:pt x="0" y="24"/>
                        </a:cubicBezTo>
                        <a:cubicBezTo>
                          <a:pt x="0" y="24"/>
                          <a:pt x="0" y="23"/>
                          <a:pt x="0" y="22"/>
                        </a:cubicBezTo>
                        <a:cubicBezTo>
                          <a:pt x="0" y="15"/>
                          <a:pt x="5" y="11"/>
                          <a:pt x="8" y="7"/>
                        </a:cubicBezTo>
                        <a:cubicBezTo>
                          <a:pt x="12" y="3"/>
                          <a:pt x="16" y="0"/>
                          <a:pt x="20" y="0"/>
                        </a:cubicBezTo>
                        <a:cubicBezTo>
                          <a:pt x="20" y="0"/>
                          <a:pt x="20" y="0"/>
                          <a:pt x="20" y="0"/>
                        </a:cubicBezTo>
                        <a:cubicBezTo>
                          <a:pt x="20" y="0"/>
                          <a:pt x="21" y="0"/>
                          <a:pt x="22" y="0"/>
                        </a:cubicBezTo>
                        <a:cubicBezTo>
                          <a:pt x="23" y="0"/>
                          <a:pt x="25" y="0"/>
                          <a:pt x="28" y="1"/>
                        </a:cubicBezTo>
                        <a:cubicBezTo>
                          <a:pt x="30" y="2"/>
                          <a:pt x="31" y="5"/>
                          <a:pt x="32" y="9"/>
                        </a:cubicBezTo>
                        <a:cubicBezTo>
                          <a:pt x="32" y="13"/>
                          <a:pt x="33" y="13"/>
                          <a:pt x="34" y="15"/>
                        </a:cubicBezTo>
                        <a:cubicBezTo>
                          <a:pt x="35" y="16"/>
                          <a:pt x="36" y="17"/>
                          <a:pt x="36" y="21"/>
                        </a:cubicBezTo>
                        <a:cubicBezTo>
                          <a:pt x="37" y="24"/>
                          <a:pt x="36" y="29"/>
                          <a:pt x="35" y="36"/>
                        </a:cubicBezTo>
                        <a:cubicBezTo>
                          <a:pt x="32" y="53"/>
                          <a:pt x="30" y="93"/>
                          <a:pt x="32" y="121"/>
                        </a:cubicBezTo>
                        <a:cubicBezTo>
                          <a:pt x="33" y="135"/>
                          <a:pt x="34" y="146"/>
                          <a:pt x="36" y="150"/>
                        </a:cubicBezTo>
                        <a:cubicBezTo>
                          <a:pt x="41" y="160"/>
                          <a:pt x="46" y="164"/>
                          <a:pt x="46" y="169"/>
                        </a:cubicBezTo>
                        <a:cubicBezTo>
                          <a:pt x="46" y="171"/>
                          <a:pt x="46" y="172"/>
                          <a:pt x="45" y="174"/>
                        </a:cubicBezTo>
                        <a:cubicBezTo>
                          <a:pt x="43" y="177"/>
                          <a:pt x="42" y="181"/>
                          <a:pt x="41" y="183"/>
                        </a:cubicBezTo>
                        <a:close/>
                        <a:moveTo>
                          <a:pt x="30" y="9"/>
                        </a:moveTo>
                        <a:cubicBezTo>
                          <a:pt x="30" y="1"/>
                          <a:pt x="24" y="1"/>
                          <a:pt x="22" y="1"/>
                        </a:cubicBezTo>
                        <a:cubicBezTo>
                          <a:pt x="21" y="1"/>
                          <a:pt x="20" y="1"/>
                          <a:pt x="20" y="1"/>
                        </a:cubicBezTo>
                        <a:cubicBezTo>
                          <a:pt x="20" y="1"/>
                          <a:pt x="20" y="1"/>
                          <a:pt x="20" y="1"/>
                        </a:cubicBezTo>
                        <a:cubicBezTo>
                          <a:pt x="20" y="1"/>
                          <a:pt x="20" y="1"/>
                          <a:pt x="20" y="1"/>
                        </a:cubicBezTo>
                        <a:cubicBezTo>
                          <a:pt x="20" y="1"/>
                          <a:pt x="20" y="1"/>
                          <a:pt x="20" y="1"/>
                        </a:cubicBezTo>
                        <a:cubicBezTo>
                          <a:pt x="17" y="1"/>
                          <a:pt x="13" y="4"/>
                          <a:pt x="9" y="8"/>
                        </a:cubicBezTo>
                        <a:cubicBezTo>
                          <a:pt x="6" y="12"/>
                          <a:pt x="1" y="15"/>
                          <a:pt x="2" y="22"/>
                        </a:cubicBezTo>
                        <a:cubicBezTo>
                          <a:pt x="2" y="23"/>
                          <a:pt x="2" y="23"/>
                          <a:pt x="2" y="24"/>
                        </a:cubicBezTo>
                        <a:cubicBezTo>
                          <a:pt x="3" y="32"/>
                          <a:pt x="10" y="39"/>
                          <a:pt x="15" y="80"/>
                        </a:cubicBezTo>
                        <a:cubicBezTo>
                          <a:pt x="15" y="83"/>
                          <a:pt x="15" y="86"/>
                          <a:pt x="15" y="90"/>
                        </a:cubicBezTo>
                        <a:cubicBezTo>
                          <a:pt x="17" y="127"/>
                          <a:pt x="7" y="163"/>
                          <a:pt x="8" y="176"/>
                        </a:cubicBezTo>
                        <a:cubicBezTo>
                          <a:pt x="8" y="176"/>
                          <a:pt x="8" y="176"/>
                          <a:pt x="8" y="177"/>
                        </a:cubicBezTo>
                        <a:cubicBezTo>
                          <a:pt x="8" y="185"/>
                          <a:pt x="11" y="186"/>
                          <a:pt x="15" y="186"/>
                        </a:cubicBezTo>
                        <a:cubicBezTo>
                          <a:pt x="17" y="186"/>
                          <a:pt x="20" y="185"/>
                          <a:pt x="22" y="184"/>
                        </a:cubicBezTo>
                        <a:cubicBezTo>
                          <a:pt x="23" y="184"/>
                          <a:pt x="24" y="184"/>
                          <a:pt x="25" y="184"/>
                        </a:cubicBezTo>
                        <a:cubicBezTo>
                          <a:pt x="26" y="184"/>
                          <a:pt x="27" y="184"/>
                          <a:pt x="28" y="185"/>
                        </a:cubicBezTo>
                        <a:cubicBezTo>
                          <a:pt x="29" y="186"/>
                          <a:pt x="30" y="186"/>
                          <a:pt x="34" y="187"/>
                        </a:cubicBezTo>
                        <a:cubicBezTo>
                          <a:pt x="35" y="187"/>
                          <a:pt x="35" y="187"/>
                          <a:pt x="36" y="187"/>
                        </a:cubicBezTo>
                        <a:cubicBezTo>
                          <a:pt x="39" y="187"/>
                          <a:pt x="39" y="185"/>
                          <a:pt x="40" y="183"/>
                        </a:cubicBezTo>
                        <a:cubicBezTo>
                          <a:pt x="41" y="180"/>
                          <a:pt x="41" y="177"/>
                          <a:pt x="43" y="174"/>
                        </a:cubicBezTo>
                        <a:cubicBezTo>
                          <a:pt x="45" y="172"/>
                          <a:pt x="45" y="170"/>
                          <a:pt x="45" y="169"/>
                        </a:cubicBezTo>
                        <a:cubicBezTo>
                          <a:pt x="45" y="165"/>
                          <a:pt x="40" y="161"/>
                          <a:pt x="35" y="151"/>
                        </a:cubicBezTo>
                        <a:cubicBezTo>
                          <a:pt x="33" y="146"/>
                          <a:pt x="31" y="135"/>
                          <a:pt x="31" y="121"/>
                        </a:cubicBezTo>
                        <a:cubicBezTo>
                          <a:pt x="29" y="92"/>
                          <a:pt x="30" y="53"/>
                          <a:pt x="34" y="35"/>
                        </a:cubicBezTo>
                        <a:cubicBezTo>
                          <a:pt x="35" y="28"/>
                          <a:pt x="35" y="24"/>
                          <a:pt x="35" y="21"/>
                        </a:cubicBezTo>
                        <a:cubicBezTo>
                          <a:pt x="35" y="18"/>
                          <a:pt x="34" y="17"/>
                          <a:pt x="33" y="16"/>
                        </a:cubicBezTo>
                        <a:cubicBezTo>
                          <a:pt x="32" y="14"/>
                          <a:pt x="31" y="13"/>
                          <a:pt x="30" y="9"/>
                        </a:cubicBezTo>
                        <a:close/>
                        <a:moveTo>
                          <a:pt x="20" y="0"/>
                        </a:moveTo>
                        <a:cubicBezTo>
                          <a:pt x="20" y="0"/>
                          <a:pt x="20" y="0"/>
                          <a:pt x="20" y="0"/>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2" name="Freeform 7930">
                    <a:extLst>
                      <a:ext uri="{FF2B5EF4-FFF2-40B4-BE49-F238E27FC236}">
                        <a16:creationId xmlns:a16="http://schemas.microsoft.com/office/drawing/2014/main" xmlns="" id="{B60470D2-C5D7-4FA6-817C-E8ADFDCBC2AE}"/>
                      </a:ext>
                    </a:extLst>
                  </p:cNvPr>
                  <p:cNvSpPr>
                    <a:spLocks noEditPoints="1"/>
                  </p:cNvSpPr>
                  <p:nvPr/>
                </p:nvSpPr>
                <p:spPr bwMode="auto">
                  <a:xfrm>
                    <a:off x="4161" y="1934"/>
                    <a:ext cx="33" cy="139"/>
                  </a:xfrm>
                  <a:custGeom>
                    <a:avLst/>
                    <a:gdLst>
                      <a:gd name="T0" fmla="*/ 18 w 44"/>
                      <a:gd name="T1" fmla="*/ 19 h 185"/>
                      <a:gd name="T2" fmla="*/ 20 w 44"/>
                      <a:gd name="T3" fmla="*/ 9 h 185"/>
                      <a:gd name="T4" fmla="*/ 21 w 44"/>
                      <a:gd name="T5" fmla="*/ 5 h 185"/>
                      <a:gd name="T6" fmla="*/ 25 w 44"/>
                      <a:gd name="T7" fmla="*/ 12 h 185"/>
                      <a:gd name="T8" fmla="*/ 30 w 44"/>
                      <a:gd name="T9" fmla="*/ 27 h 185"/>
                      <a:gd name="T10" fmla="*/ 24 w 44"/>
                      <a:gd name="T11" fmla="*/ 77 h 185"/>
                      <a:gd name="T12" fmla="*/ 27 w 44"/>
                      <a:gd name="T13" fmla="*/ 145 h 185"/>
                      <a:gd name="T14" fmla="*/ 30 w 44"/>
                      <a:gd name="T15" fmla="*/ 158 h 185"/>
                      <a:gd name="T16" fmla="*/ 37 w 44"/>
                      <a:gd name="T17" fmla="*/ 168 h 185"/>
                      <a:gd name="T18" fmla="*/ 37 w 44"/>
                      <a:gd name="T19" fmla="*/ 168 h 185"/>
                      <a:gd name="T20" fmla="*/ 33 w 44"/>
                      <a:gd name="T21" fmla="*/ 167 h 185"/>
                      <a:gd name="T22" fmla="*/ 30 w 44"/>
                      <a:gd name="T23" fmla="*/ 166 h 185"/>
                      <a:gd name="T24" fmla="*/ 29 w 44"/>
                      <a:gd name="T25" fmla="*/ 167 h 185"/>
                      <a:gd name="T26" fmla="*/ 33 w 44"/>
                      <a:gd name="T27" fmla="*/ 177 h 185"/>
                      <a:gd name="T28" fmla="*/ 29 w 44"/>
                      <a:gd name="T29" fmla="*/ 179 h 185"/>
                      <a:gd name="T30" fmla="*/ 24 w 44"/>
                      <a:gd name="T31" fmla="*/ 173 h 185"/>
                      <a:gd name="T32" fmla="*/ 22 w 44"/>
                      <a:gd name="T33" fmla="*/ 172 h 185"/>
                      <a:gd name="T34" fmla="*/ 20 w 44"/>
                      <a:gd name="T35" fmla="*/ 175 h 185"/>
                      <a:gd name="T36" fmla="*/ 16 w 44"/>
                      <a:gd name="T37" fmla="*/ 177 h 185"/>
                      <a:gd name="T38" fmla="*/ 14 w 44"/>
                      <a:gd name="T39" fmla="*/ 177 h 185"/>
                      <a:gd name="T40" fmla="*/ 12 w 44"/>
                      <a:gd name="T41" fmla="*/ 160 h 185"/>
                      <a:gd name="T42" fmla="*/ 14 w 44"/>
                      <a:gd name="T43" fmla="*/ 140 h 185"/>
                      <a:gd name="T44" fmla="*/ 17 w 44"/>
                      <a:gd name="T45" fmla="*/ 68 h 185"/>
                      <a:gd name="T46" fmla="*/ 6 w 44"/>
                      <a:gd name="T47" fmla="*/ 24 h 185"/>
                      <a:gd name="T48" fmla="*/ 12 w 44"/>
                      <a:gd name="T49" fmla="*/ 12 h 185"/>
                      <a:gd name="T50" fmla="*/ 12 w 44"/>
                      <a:gd name="T51" fmla="*/ 12 h 185"/>
                      <a:gd name="T52" fmla="*/ 13 w 44"/>
                      <a:gd name="T53" fmla="*/ 12 h 185"/>
                      <a:gd name="T54" fmla="*/ 17 w 44"/>
                      <a:gd name="T55" fmla="*/ 16 h 185"/>
                      <a:gd name="T56" fmla="*/ 18 w 44"/>
                      <a:gd name="T57" fmla="*/ 19 h 185"/>
                      <a:gd name="T58" fmla="*/ 26 w 44"/>
                      <a:gd name="T59" fmla="*/ 0 h 185"/>
                      <a:gd name="T60" fmla="*/ 25 w 44"/>
                      <a:gd name="T61" fmla="*/ 0 h 185"/>
                      <a:gd name="T62" fmla="*/ 2 w 44"/>
                      <a:gd name="T63" fmla="*/ 16 h 185"/>
                      <a:gd name="T64" fmla="*/ 1 w 44"/>
                      <a:gd name="T65" fmla="*/ 16 h 185"/>
                      <a:gd name="T66" fmla="*/ 1 w 44"/>
                      <a:gd name="T67" fmla="*/ 16 h 185"/>
                      <a:gd name="T68" fmla="*/ 1 w 44"/>
                      <a:gd name="T69" fmla="*/ 20 h 185"/>
                      <a:gd name="T70" fmla="*/ 1 w 44"/>
                      <a:gd name="T71" fmla="*/ 22 h 185"/>
                      <a:gd name="T72" fmla="*/ 14 w 44"/>
                      <a:gd name="T73" fmla="*/ 78 h 185"/>
                      <a:gd name="T74" fmla="*/ 14 w 44"/>
                      <a:gd name="T75" fmla="*/ 88 h 185"/>
                      <a:gd name="T76" fmla="*/ 7 w 44"/>
                      <a:gd name="T77" fmla="*/ 174 h 185"/>
                      <a:gd name="T78" fmla="*/ 7 w 44"/>
                      <a:gd name="T79" fmla="*/ 175 h 185"/>
                      <a:gd name="T80" fmla="*/ 14 w 44"/>
                      <a:gd name="T81" fmla="*/ 184 h 185"/>
                      <a:gd name="T82" fmla="*/ 14 w 44"/>
                      <a:gd name="T83" fmla="*/ 184 h 185"/>
                      <a:gd name="T84" fmla="*/ 21 w 44"/>
                      <a:gd name="T85" fmla="*/ 182 h 185"/>
                      <a:gd name="T86" fmla="*/ 24 w 44"/>
                      <a:gd name="T87" fmla="*/ 182 h 185"/>
                      <a:gd name="T88" fmla="*/ 24 w 44"/>
                      <a:gd name="T89" fmla="*/ 182 h 185"/>
                      <a:gd name="T90" fmla="*/ 27 w 44"/>
                      <a:gd name="T91" fmla="*/ 183 h 185"/>
                      <a:gd name="T92" fmla="*/ 33 w 44"/>
                      <a:gd name="T93" fmla="*/ 185 h 185"/>
                      <a:gd name="T94" fmla="*/ 34 w 44"/>
                      <a:gd name="T95" fmla="*/ 185 h 185"/>
                      <a:gd name="T96" fmla="*/ 35 w 44"/>
                      <a:gd name="T97" fmla="*/ 185 h 185"/>
                      <a:gd name="T98" fmla="*/ 39 w 44"/>
                      <a:gd name="T99" fmla="*/ 181 h 185"/>
                      <a:gd name="T100" fmla="*/ 42 w 44"/>
                      <a:gd name="T101" fmla="*/ 172 h 185"/>
                      <a:gd name="T102" fmla="*/ 44 w 44"/>
                      <a:gd name="T103" fmla="*/ 167 h 185"/>
                      <a:gd name="T104" fmla="*/ 34 w 44"/>
                      <a:gd name="T105" fmla="*/ 149 h 185"/>
                      <a:gd name="T106" fmla="*/ 30 w 44"/>
                      <a:gd name="T107" fmla="*/ 119 h 185"/>
                      <a:gd name="T108" fmla="*/ 33 w 44"/>
                      <a:gd name="T109" fmla="*/ 33 h 185"/>
                      <a:gd name="T110" fmla="*/ 34 w 44"/>
                      <a:gd name="T111" fmla="*/ 19 h 185"/>
                      <a:gd name="T112" fmla="*/ 32 w 44"/>
                      <a:gd name="T113" fmla="*/ 14 h 185"/>
                      <a:gd name="T114" fmla="*/ 29 w 44"/>
                      <a:gd name="T115" fmla="*/ 7 h 185"/>
                      <a:gd name="T116" fmla="*/ 26 w 44"/>
                      <a:gd name="T1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85">
                        <a:moveTo>
                          <a:pt x="18" y="19"/>
                        </a:moveTo>
                        <a:cubicBezTo>
                          <a:pt x="20" y="19"/>
                          <a:pt x="23" y="14"/>
                          <a:pt x="20" y="9"/>
                        </a:cubicBezTo>
                        <a:cubicBezTo>
                          <a:pt x="19" y="6"/>
                          <a:pt x="20" y="5"/>
                          <a:pt x="21" y="5"/>
                        </a:cubicBezTo>
                        <a:cubicBezTo>
                          <a:pt x="23" y="5"/>
                          <a:pt x="26" y="8"/>
                          <a:pt x="25" y="12"/>
                        </a:cubicBezTo>
                        <a:cubicBezTo>
                          <a:pt x="23" y="18"/>
                          <a:pt x="32" y="11"/>
                          <a:pt x="30" y="27"/>
                        </a:cubicBezTo>
                        <a:cubicBezTo>
                          <a:pt x="28" y="43"/>
                          <a:pt x="23" y="55"/>
                          <a:pt x="24" y="77"/>
                        </a:cubicBezTo>
                        <a:cubicBezTo>
                          <a:pt x="26" y="100"/>
                          <a:pt x="29" y="139"/>
                          <a:pt x="27" y="145"/>
                        </a:cubicBezTo>
                        <a:cubicBezTo>
                          <a:pt x="25" y="151"/>
                          <a:pt x="22" y="157"/>
                          <a:pt x="30" y="158"/>
                        </a:cubicBezTo>
                        <a:cubicBezTo>
                          <a:pt x="38" y="158"/>
                          <a:pt x="42" y="167"/>
                          <a:pt x="37" y="168"/>
                        </a:cubicBezTo>
                        <a:cubicBezTo>
                          <a:pt x="37" y="168"/>
                          <a:pt x="37" y="168"/>
                          <a:pt x="37" y="168"/>
                        </a:cubicBezTo>
                        <a:cubicBezTo>
                          <a:pt x="35" y="168"/>
                          <a:pt x="34" y="167"/>
                          <a:pt x="33" y="167"/>
                        </a:cubicBezTo>
                        <a:cubicBezTo>
                          <a:pt x="31" y="166"/>
                          <a:pt x="30" y="166"/>
                          <a:pt x="30" y="166"/>
                        </a:cubicBezTo>
                        <a:cubicBezTo>
                          <a:pt x="29" y="166"/>
                          <a:pt x="29" y="166"/>
                          <a:pt x="29" y="167"/>
                        </a:cubicBezTo>
                        <a:cubicBezTo>
                          <a:pt x="29" y="171"/>
                          <a:pt x="38" y="174"/>
                          <a:pt x="33" y="177"/>
                        </a:cubicBezTo>
                        <a:cubicBezTo>
                          <a:pt x="32" y="178"/>
                          <a:pt x="30" y="179"/>
                          <a:pt x="29" y="179"/>
                        </a:cubicBezTo>
                        <a:cubicBezTo>
                          <a:pt x="27" y="179"/>
                          <a:pt x="26" y="177"/>
                          <a:pt x="24" y="173"/>
                        </a:cubicBezTo>
                        <a:cubicBezTo>
                          <a:pt x="23" y="172"/>
                          <a:pt x="23" y="172"/>
                          <a:pt x="22" y="172"/>
                        </a:cubicBezTo>
                        <a:cubicBezTo>
                          <a:pt x="21" y="172"/>
                          <a:pt x="21" y="173"/>
                          <a:pt x="20" y="175"/>
                        </a:cubicBezTo>
                        <a:cubicBezTo>
                          <a:pt x="19" y="176"/>
                          <a:pt x="18" y="177"/>
                          <a:pt x="16" y="177"/>
                        </a:cubicBezTo>
                        <a:cubicBezTo>
                          <a:pt x="16" y="177"/>
                          <a:pt x="15" y="177"/>
                          <a:pt x="14" y="177"/>
                        </a:cubicBezTo>
                        <a:cubicBezTo>
                          <a:pt x="6" y="174"/>
                          <a:pt x="10" y="164"/>
                          <a:pt x="12" y="160"/>
                        </a:cubicBezTo>
                        <a:cubicBezTo>
                          <a:pt x="14" y="157"/>
                          <a:pt x="14" y="155"/>
                          <a:pt x="14" y="140"/>
                        </a:cubicBezTo>
                        <a:cubicBezTo>
                          <a:pt x="15" y="124"/>
                          <a:pt x="19" y="92"/>
                          <a:pt x="17" y="68"/>
                        </a:cubicBezTo>
                        <a:cubicBezTo>
                          <a:pt x="15" y="44"/>
                          <a:pt x="6" y="31"/>
                          <a:pt x="6" y="24"/>
                        </a:cubicBezTo>
                        <a:cubicBezTo>
                          <a:pt x="5" y="17"/>
                          <a:pt x="10" y="12"/>
                          <a:pt x="12" y="12"/>
                        </a:cubicBezTo>
                        <a:cubicBezTo>
                          <a:pt x="12" y="12"/>
                          <a:pt x="12" y="12"/>
                          <a:pt x="12" y="12"/>
                        </a:cubicBezTo>
                        <a:cubicBezTo>
                          <a:pt x="12" y="12"/>
                          <a:pt x="13" y="12"/>
                          <a:pt x="13" y="12"/>
                        </a:cubicBezTo>
                        <a:cubicBezTo>
                          <a:pt x="14" y="12"/>
                          <a:pt x="16" y="12"/>
                          <a:pt x="17" y="16"/>
                        </a:cubicBezTo>
                        <a:cubicBezTo>
                          <a:pt x="17" y="18"/>
                          <a:pt x="18" y="19"/>
                          <a:pt x="18" y="19"/>
                        </a:cubicBezTo>
                        <a:close/>
                        <a:moveTo>
                          <a:pt x="26" y="0"/>
                        </a:moveTo>
                        <a:cubicBezTo>
                          <a:pt x="25" y="0"/>
                          <a:pt x="25" y="0"/>
                          <a:pt x="25" y="0"/>
                        </a:cubicBezTo>
                        <a:cubicBezTo>
                          <a:pt x="7" y="3"/>
                          <a:pt x="7" y="16"/>
                          <a:pt x="2" y="16"/>
                        </a:cubicBezTo>
                        <a:cubicBezTo>
                          <a:pt x="1" y="16"/>
                          <a:pt x="1" y="16"/>
                          <a:pt x="1" y="16"/>
                        </a:cubicBezTo>
                        <a:cubicBezTo>
                          <a:pt x="1" y="16"/>
                          <a:pt x="1" y="16"/>
                          <a:pt x="1" y="16"/>
                        </a:cubicBezTo>
                        <a:cubicBezTo>
                          <a:pt x="1" y="17"/>
                          <a:pt x="0" y="19"/>
                          <a:pt x="1" y="20"/>
                        </a:cubicBezTo>
                        <a:cubicBezTo>
                          <a:pt x="1" y="21"/>
                          <a:pt x="1" y="21"/>
                          <a:pt x="1" y="22"/>
                        </a:cubicBezTo>
                        <a:cubicBezTo>
                          <a:pt x="2" y="30"/>
                          <a:pt x="9" y="37"/>
                          <a:pt x="14" y="78"/>
                        </a:cubicBezTo>
                        <a:cubicBezTo>
                          <a:pt x="14" y="81"/>
                          <a:pt x="14" y="84"/>
                          <a:pt x="14" y="88"/>
                        </a:cubicBezTo>
                        <a:cubicBezTo>
                          <a:pt x="16" y="125"/>
                          <a:pt x="6" y="161"/>
                          <a:pt x="7" y="174"/>
                        </a:cubicBezTo>
                        <a:cubicBezTo>
                          <a:pt x="7" y="174"/>
                          <a:pt x="7" y="174"/>
                          <a:pt x="7" y="175"/>
                        </a:cubicBezTo>
                        <a:cubicBezTo>
                          <a:pt x="7" y="183"/>
                          <a:pt x="10" y="184"/>
                          <a:pt x="14" y="184"/>
                        </a:cubicBezTo>
                        <a:cubicBezTo>
                          <a:pt x="14" y="184"/>
                          <a:pt x="14" y="184"/>
                          <a:pt x="14" y="184"/>
                        </a:cubicBezTo>
                        <a:cubicBezTo>
                          <a:pt x="16" y="184"/>
                          <a:pt x="19" y="183"/>
                          <a:pt x="21" y="182"/>
                        </a:cubicBezTo>
                        <a:cubicBezTo>
                          <a:pt x="22" y="182"/>
                          <a:pt x="23" y="182"/>
                          <a:pt x="24" y="182"/>
                        </a:cubicBezTo>
                        <a:cubicBezTo>
                          <a:pt x="24" y="182"/>
                          <a:pt x="24" y="182"/>
                          <a:pt x="24" y="182"/>
                        </a:cubicBezTo>
                        <a:cubicBezTo>
                          <a:pt x="25" y="182"/>
                          <a:pt x="26" y="182"/>
                          <a:pt x="27" y="183"/>
                        </a:cubicBezTo>
                        <a:cubicBezTo>
                          <a:pt x="28" y="184"/>
                          <a:pt x="29" y="184"/>
                          <a:pt x="33" y="185"/>
                        </a:cubicBezTo>
                        <a:cubicBezTo>
                          <a:pt x="33" y="185"/>
                          <a:pt x="34" y="185"/>
                          <a:pt x="34" y="185"/>
                        </a:cubicBezTo>
                        <a:cubicBezTo>
                          <a:pt x="35" y="185"/>
                          <a:pt x="35" y="185"/>
                          <a:pt x="35" y="185"/>
                        </a:cubicBezTo>
                        <a:cubicBezTo>
                          <a:pt x="38" y="185"/>
                          <a:pt x="38" y="183"/>
                          <a:pt x="39" y="181"/>
                        </a:cubicBezTo>
                        <a:cubicBezTo>
                          <a:pt x="40" y="178"/>
                          <a:pt x="40" y="175"/>
                          <a:pt x="42" y="172"/>
                        </a:cubicBezTo>
                        <a:cubicBezTo>
                          <a:pt x="44" y="170"/>
                          <a:pt x="44" y="168"/>
                          <a:pt x="44" y="167"/>
                        </a:cubicBezTo>
                        <a:cubicBezTo>
                          <a:pt x="44" y="163"/>
                          <a:pt x="39" y="159"/>
                          <a:pt x="34" y="149"/>
                        </a:cubicBezTo>
                        <a:cubicBezTo>
                          <a:pt x="32" y="144"/>
                          <a:pt x="30" y="133"/>
                          <a:pt x="30" y="119"/>
                        </a:cubicBezTo>
                        <a:cubicBezTo>
                          <a:pt x="28" y="90"/>
                          <a:pt x="29" y="51"/>
                          <a:pt x="33" y="33"/>
                        </a:cubicBezTo>
                        <a:cubicBezTo>
                          <a:pt x="34" y="26"/>
                          <a:pt x="34" y="22"/>
                          <a:pt x="34" y="19"/>
                        </a:cubicBezTo>
                        <a:cubicBezTo>
                          <a:pt x="34" y="16"/>
                          <a:pt x="33" y="15"/>
                          <a:pt x="32" y="14"/>
                        </a:cubicBezTo>
                        <a:cubicBezTo>
                          <a:pt x="31" y="12"/>
                          <a:pt x="30" y="11"/>
                          <a:pt x="29" y="7"/>
                        </a:cubicBezTo>
                        <a:cubicBezTo>
                          <a:pt x="29" y="3"/>
                          <a:pt x="28" y="1"/>
                          <a:pt x="26"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3" name="Freeform 7931">
                    <a:extLst>
                      <a:ext uri="{FF2B5EF4-FFF2-40B4-BE49-F238E27FC236}">
                        <a16:creationId xmlns:a16="http://schemas.microsoft.com/office/drawing/2014/main" xmlns="" id="{8C449061-FD89-4BF3-937D-A92551CC425A}"/>
                      </a:ext>
                    </a:extLst>
                  </p:cNvPr>
                  <p:cNvSpPr>
                    <a:spLocks/>
                  </p:cNvSpPr>
                  <p:nvPr/>
                </p:nvSpPr>
                <p:spPr bwMode="auto">
                  <a:xfrm>
                    <a:off x="4161" y="1933"/>
                    <a:ext cx="36" cy="140"/>
                  </a:xfrm>
                  <a:custGeom>
                    <a:avLst/>
                    <a:gdLst>
                      <a:gd name="T0" fmla="*/ 26 w 48"/>
                      <a:gd name="T1" fmla="*/ 0 h 186"/>
                      <a:gd name="T2" fmla="*/ 26 w 48"/>
                      <a:gd name="T3" fmla="*/ 1 h 186"/>
                      <a:gd name="T4" fmla="*/ 29 w 48"/>
                      <a:gd name="T5" fmla="*/ 8 h 186"/>
                      <a:gd name="T6" fmla="*/ 32 w 48"/>
                      <a:gd name="T7" fmla="*/ 15 h 186"/>
                      <a:gd name="T8" fmla="*/ 34 w 48"/>
                      <a:gd name="T9" fmla="*/ 20 h 186"/>
                      <a:gd name="T10" fmla="*/ 33 w 48"/>
                      <a:gd name="T11" fmla="*/ 34 h 186"/>
                      <a:gd name="T12" fmla="*/ 30 w 48"/>
                      <a:gd name="T13" fmla="*/ 120 h 186"/>
                      <a:gd name="T14" fmla="*/ 34 w 48"/>
                      <a:gd name="T15" fmla="*/ 150 h 186"/>
                      <a:gd name="T16" fmla="*/ 44 w 48"/>
                      <a:gd name="T17" fmla="*/ 168 h 186"/>
                      <a:gd name="T18" fmla="*/ 42 w 48"/>
                      <a:gd name="T19" fmla="*/ 173 h 186"/>
                      <a:gd name="T20" fmla="*/ 39 w 48"/>
                      <a:gd name="T21" fmla="*/ 182 h 186"/>
                      <a:gd name="T22" fmla="*/ 35 w 48"/>
                      <a:gd name="T23" fmla="*/ 186 h 186"/>
                      <a:gd name="T24" fmla="*/ 34 w 48"/>
                      <a:gd name="T25" fmla="*/ 186 h 186"/>
                      <a:gd name="T26" fmla="*/ 33 w 48"/>
                      <a:gd name="T27" fmla="*/ 186 h 186"/>
                      <a:gd name="T28" fmla="*/ 27 w 48"/>
                      <a:gd name="T29" fmla="*/ 184 h 186"/>
                      <a:gd name="T30" fmla="*/ 24 w 48"/>
                      <a:gd name="T31" fmla="*/ 183 h 186"/>
                      <a:gd name="T32" fmla="*/ 24 w 48"/>
                      <a:gd name="T33" fmla="*/ 183 h 186"/>
                      <a:gd name="T34" fmla="*/ 21 w 48"/>
                      <a:gd name="T35" fmla="*/ 183 h 186"/>
                      <a:gd name="T36" fmla="*/ 14 w 48"/>
                      <a:gd name="T37" fmla="*/ 185 h 186"/>
                      <a:gd name="T38" fmla="*/ 14 w 48"/>
                      <a:gd name="T39" fmla="*/ 185 h 186"/>
                      <a:gd name="T40" fmla="*/ 7 w 48"/>
                      <a:gd name="T41" fmla="*/ 176 h 186"/>
                      <a:gd name="T42" fmla="*/ 7 w 48"/>
                      <a:gd name="T43" fmla="*/ 175 h 186"/>
                      <a:gd name="T44" fmla="*/ 14 w 48"/>
                      <a:gd name="T45" fmla="*/ 89 h 186"/>
                      <a:gd name="T46" fmla="*/ 14 w 48"/>
                      <a:gd name="T47" fmla="*/ 79 h 186"/>
                      <a:gd name="T48" fmla="*/ 1 w 48"/>
                      <a:gd name="T49" fmla="*/ 23 h 186"/>
                      <a:gd name="T50" fmla="*/ 1 w 48"/>
                      <a:gd name="T51" fmla="*/ 21 h 186"/>
                      <a:gd name="T52" fmla="*/ 1 w 48"/>
                      <a:gd name="T53" fmla="*/ 17 h 186"/>
                      <a:gd name="T54" fmla="*/ 0 w 48"/>
                      <a:gd name="T55" fmla="*/ 17 h 186"/>
                      <a:gd name="T56" fmla="*/ 0 w 48"/>
                      <a:gd name="T57" fmla="*/ 23 h 186"/>
                      <a:gd name="T58" fmla="*/ 13 w 48"/>
                      <a:gd name="T59" fmla="*/ 79 h 186"/>
                      <a:gd name="T60" fmla="*/ 6 w 48"/>
                      <a:gd name="T61" fmla="*/ 175 h 186"/>
                      <a:gd name="T62" fmla="*/ 13 w 48"/>
                      <a:gd name="T63" fmla="*/ 186 h 186"/>
                      <a:gd name="T64" fmla="*/ 21 w 48"/>
                      <a:gd name="T65" fmla="*/ 184 h 186"/>
                      <a:gd name="T66" fmla="*/ 24 w 48"/>
                      <a:gd name="T67" fmla="*/ 183 h 186"/>
                      <a:gd name="T68" fmla="*/ 33 w 48"/>
                      <a:gd name="T69" fmla="*/ 186 h 186"/>
                      <a:gd name="T70" fmla="*/ 34 w 48"/>
                      <a:gd name="T71" fmla="*/ 186 h 186"/>
                      <a:gd name="T72" fmla="*/ 43 w 48"/>
                      <a:gd name="T73" fmla="*/ 173 h 186"/>
                      <a:gd name="T74" fmla="*/ 35 w 48"/>
                      <a:gd name="T75" fmla="*/ 150 h 186"/>
                      <a:gd name="T76" fmla="*/ 33 w 48"/>
                      <a:gd name="T77" fmla="*/ 35 h 186"/>
                      <a:gd name="T78" fmla="*/ 30 w 48"/>
                      <a:gd name="T79" fmla="*/ 8 h 186"/>
                      <a:gd name="T80" fmla="*/ 26 w 48"/>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186">
                        <a:moveTo>
                          <a:pt x="26" y="0"/>
                        </a:moveTo>
                        <a:cubicBezTo>
                          <a:pt x="26" y="1"/>
                          <a:pt x="26" y="1"/>
                          <a:pt x="26" y="1"/>
                        </a:cubicBezTo>
                        <a:cubicBezTo>
                          <a:pt x="28" y="2"/>
                          <a:pt x="29" y="4"/>
                          <a:pt x="29" y="8"/>
                        </a:cubicBezTo>
                        <a:cubicBezTo>
                          <a:pt x="30" y="12"/>
                          <a:pt x="31" y="13"/>
                          <a:pt x="32" y="15"/>
                        </a:cubicBezTo>
                        <a:cubicBezTo>
                          <a:pt x="33" y="16"/>
                          <a:pt x="34" y="17"/>
                          <a:pt x="34" y="20"/>
                        </a:cubicBezTo>
                        <a:cubicBezTo>
                          <a:pt x="34" y="23"/>
                          <a:pt x="34" y="27"/>
                          <a:pt x="33" y="34"/>
                        </a:cubicBezTo>
                        <a:cubicBezTo>
                          <a:pt x="29" y="52"/>
                          <a:pt x="28" y="91"/>
                          <a:pt x="30" y="120"/>
                        </a:cubicBezTo>
                        <a:cubicBezTo>
                          <a:pt x="30" y="134"/>
                          <a:pt x="32" y="145"/>
                          <a:pt x="34" y="150"/>
                        </a:cubicBezTo>
                        <a:cubicBezTo>
                          <a:pt x="39" y="160"/>
                          <a:pt x="44" y="164"/>
                          <a:pt x="44" y="168"/>
                        </a:cubicBezTo>
                        <a:cubicBezTo>
                          <a:pt x="44" y="169"/>
                          <a:pt x="44" y="171"/>
                          <a:pt x="42" y="173"/>
                        </a:cubicBezTo>
                        <a:cubicBezTo>
                          <a:pt x="40" y="176"/>
                          <a:pt x="40" y="179"/>
                          <a:pt x="39" y="182"/>
                        </a:cubicBezTo>
                        <a:cubicBezTo>
                          <a:pt x="38" y="184"/>
                          <a:pt x="38" y="186"/>
                          <a:pt x="35" y="186"/>
                        </a:cubicBezTo>
                        <a:cubicBezTo>
                          <a:pt x="34" y="186"/>
                          <a:pt x="34" y="186"/>
                          <a:pt x="34" y="186"/>
                        </a:cubicBezTo>
                        <a:cubicBezTo>
                          <a:pt x="34" y="186"/>
                          <a:pt x="33" y="186"/>
                          <a:pt x="33" y="186"/>
                        </a:cubicBezTo>
                        <a:cubicBezTo>
                          <a:pt x="29" y="185"/>
                          <a:pt x="28" y="185"/>
                          <a:pt x="27" y="184"/>
                        </a:cubicBezTo>
                        <a:cubicBezTo>
                          <a:pt x="26" y="183"/>
                          <a:pt x="25" y="183"/>
                          <a:pt x="24" y="183"/>
                        </a:cubicBezTo>
                        <a:cubicBezTo>
                          <a:pt x="24" y="183"/>
                          <a:pt x="24" y="183"/>
                          <a:pt x="24" y="183"/>
                        </a:cubicBezTo>
                        <a:cubicBezTo>
                          <a:pt x="23" y="183"/>
                          <a:pt x="22" y="183"/>
                          <a:pt x="21" y="183"/>
                        </a:cubicBezTo>
                        <a:cubicBezTo>
                          <a:pt x="19" y="184"/>
                          <a:pt x="16" y="185"/>
                          <a:pt x="14" y="185"/>
                        </a:cubicBezTo>
                        <a:cubicBezTo>
                          <a:pt x="14" y="185"/>
                          <a:pt x="14" y="185"/>
                          <a:pt x="14" y="185"/>
                        </a:cubicBezTo>
                        <a:cubicBezTo>
                          <a:pt x="10" y="185"/>
                          <a:pt x="7" y="184"/>
                          <a:pt x="7" y="176"/>
                        </a:cubicBezTo>
                        <a:cubicBezTo>
                          <a:pt x="7" y="175"/>
                          <a:pt x="7" y="175"/>
                          <a:pt x="7" y="175"/>
                        </a:cubicBezTo>
                        <a:cubicBezTo>
                          <a:pt x="6" y="162"/>
                          <a:pt x="16" y="126"/>
                          <a:pt x="14" y="89"/>
                        </a:cubicBezTo>
                        <a:cubicBezTo>
                          <a:pt x="14" y="85"/>
                          <a:pt x="14" y="82"/>
                          <a:pt x="14" y="79"/>
                        </a:cubicBezTo>
                        <a:cubicBezTo>
                          <a:pt x="9" y="38"/>
                          <a:pt x="2" y="31"/>
                          <a:pt x="1" y="23"/>
                        </a:cubicBezTo>
                        <a:cubicBezTo>
                          <a:pt x="1" y="22"/>
                          <a:pt x="1" y="22"/>
                          <a:pt x="1" y="21"/>
                        </a:cubicBezTo>
                        <a:cubicBezTo>
                          <a:pt x="0" y="20"/>
                          <a:pt x="1" y="18"/>
                          <a:pt x="1" y="17"/>
                        </a:cubicBezTo>
                        <a:cubicBezTo>
                          <a:pt x="0" y="17"/>
                          <a:pt x="0" y="17"/>
                          <a:pt x="0" y="17"/>
                        </a:cubicBezTo>
                        <a:cubicBezTo>
                          <a:pt x="0" y="19"/>
                          <a:pt x="0" y="21"/>
                          <a:pt x="0" y="23"/>
                        </a:cubicBezTo>
                        <a:cubicBezTo>
                          <a:pt x="2" y="31"/>
                          <a:pt x="8" y="38"/>
                          <a:pt x="13" y="79"/>
                        </a:cubicBezTo>
                        <a:cubicBezTo>
                          <a:pt x="17" y="120"/>
                          <a:pt x="6" y="160"/>
                          <a:pt x="6" y="175"/>
                        </a:cubicBezTo>
                        <a:cubicBezTo>
                          <a:pt x="6" y="183"/>
                          <a:pt x="9" y="186"/>
                          <a:pt x="13" y="186"/>
                        </a:cubicBezTo>
                        <a:cubicBezTo>
                          <a:pt x="16" y="186"/>
                          <a:pt x="19" y="185"/>
                          <a:pt x="21" y="184"/>
                        </a:cubicBezTo>
                        <a:cubicBezTo>
                          <a:pt x="22" y="184"/>
                          <a:pt x="23" y="183"/>
                          <a:pt x="24" y="183"/>
                        </a:cubicBezTo>
                        <a:cubicBezTo>
                          <a:pt x="26" y="183"/>
                          <a:pt x="26" y="186"/>
                          <a:pt x="33" y="186"/>
                        </a:cubicBezTo>
                        <a:cubicBezTo>
                          <a:pt x="33" y="186"/>
                          <a:pt x="34" y="186"/>
                          <a:pt x="34" y="186"/>
                        </a:cubicBezTo>
                        <a:cubicBezTo>
                          <a:pt x="42" y="186"/>
                          <a:pt x="39" y="180"/>
                          <a:pt x="43" y="173"/>
                        </a:cubicBezTo>
                        <a:cubicBezTo>
                          <a:pt x="48" y="166"/>
                          <a:pt x="41" y="163"/>
                          <a:pt x="35" y="150"/>
                        </a:cubicBezTo>
                        <a:cubicBezTo>
                          <a:pt x="28" y="136"/>
                          <a:pt x="28" y="60"/>
                          <a:pt x="33" y="35"/>
                        </a:cubicBezTo>
                        <a:cubicBezTo>
                          <a:pt x="38" y="9"/>
                          <a:pt x="31" y="18"/>
                          <a:pt x="30" y="8"/>
                        </a:cubicBezTo>
                        <a:cubicBezTo>
                          <a:pt x="30" y="4"/>
                          <a:pt x="28" y="1"/>
                          <a:pt x="26" y="0"/>
                        </a:cubicBezTo>
                        <a:close/>
                      </a:path>
                    </a:pathLst>
                  </a:custGeom>
                  <a:solidFill>
                    <a:srgbClr val="9B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4" name="Freeform 7932">
                    <a:extLst>
                      <a:ext uri="{FF2B5EF4-FFF2-40B4-BE49-F238E27FC236}">
                        <a16:creationId xmlns:a16="http://schemas.microsoft.com/office/drawing/2014/main" xmlns="" id="{A7F38C29-00F1-4E83-9D76-DDE41A07AC8A}"/>
                      </a:ext>
                    </a:extLst>
                  </p:cNvPr>
                  <p:cNvSpPr>
                    <a:spLocks/>
                  </p:cNvSpPr>
                  <p:nvPr/>
                </p:nvSpPr>
                <p:spPr bwMode="auto">
                  <a:xfrm>
                    <a:off x="4169" y="1947"/>
                    <a:ext cx="13" cy="48"/>
                  </a:xfrm>
                  <a:custGeom>
                    <a:avLst/>
                    <a:gdLst>
                      <a:gd name="T0" fmla="*/ 11 w 18"/>
                      <a:gd name="T1" fmla="*/ 28 h 64"/>
                      <a:gd name="T2" fmla="*/ 12 w 18"/>
                      <a:gd name="T3" fmla="*/ 24 h 64"/>
                      <a:gd name="T4" fmla="*/ 13 w 18"/>
                      <a:gd name="T5" fmla="*/ 4 h 64"/>
                      <a:gd name="T6" fmla="*/ 5 w 18"/>
                      <a:gd name="T7" fmla="*/ 4 h 64"/>
                      <a:gd name="T8" fmla="*/ 2 w 18"/>
                      <a:gd name="T9" fmla="*/ 15 h 64"/>
                      <a:gd name="T10" fmla="*/ 8 w 18"/>
                      <a:gd name="T11" fmla="*/ 55 h 64"/>
                      <a:gd name="T12" fmla="*/ 11 w 18"/>
                      <a:gd name="T13" fmla="*/ 49 h 64"/>
                      <a:gd name="T14" fmla="*/ 11 w 18"/>
                      <a:gd name="T15" fmla="*/ 2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64">
                        <a:moveTo>
                          <a:pt x="11" y="28"/>
                        </a:moveTo>
                        <a:cubicBezTo>
                          <a:pt x="11" y="27"/>
                          <a:pt x="12" y="26"/>
                          <a:pt x="12" y="24"/>
                        </a:cubicBezTo>
                        <a:cubicBezTo>
                          <a:pt x="13" y="19"/>
                          <a:pt x="18" y="9"/>
                          <a:pt x="13" y="4"/>
                        </a:cubicBezTo>
                        <a:cubicBezTo>
                          <a:pt x="8" y="0"/>
                          <a:pt x="11" y="5"/>
                          <a:pt x="5" y="4"/>
                        </a:cubicBezTo>
                        <a:cubicBezTo>
                          <a:pt x="0" y="4"/>
                          <a:pt x="0" y="9"/>
                          <a:pt x="2" y="15"/>
                        </a:cubicBezTo>
                        <a:cubicBezTo>
                          <a:pt x="3" y="21"/>
                          <a:pt x="8" y="45"/>
                          <a:pt x="8" y="55"/>
                        </a:cubicBezTo>
                        <a:cubicBezTo>
                          <a:pt x="8" y="64"/>
                          <a:pt x="13" y="63"/>
                          <a:pt x="11" y="49"/>
                        </a:cubicBezTo>
                        <a:cubicBezTo>
                          <a:pt x="10" y="42"/>
                          <a:pt x="10" y="35"/>
                          <a:pt x="11" y="28"/>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5" name="Freeform 7933">
                    <a:extLst>
                      <a:ext uri="{FF2B5EF4-FFF2-40B4-BE49-F238E27FC236}">
                        <a16:creationId xmlns:a16="http://schemas.microsoft.com/office/drawing/2014/main" xmlns="" id="{ACAB29DB-9044-40AB-AB87-BEDB8262E0F7}"/>
                      </a:ext>
                    </a:extLst>
                  </p:cNvPr>
                  <p:cNvSpPr>
                    <a:spLocks/>
                  </p:cNvSpPr>
                  <p:nvPr/>
                </p:nvSpPr>
                <p:spPr bwMode="auto">
                  <a:xfrm>
                    <a:off x="4164" y="2008"/>
                    <a:ext cx="22" cy="54"/>
                  </a:xfrm>
                  <a:custGeom>
                    <a:avLst/>
                    <a:gdLst>
                      <a:gd name="T0" fmla="*/ 16 w 29"/>
                      <a:gd name="T1" fmla="*/ 12 h 72"/>
                      <a:gd name="T2" fmla="*/ 19 w 29"/>
                      <a:gd name="T3" fmla="*/ 42 h 72"/>
                      <a:gd name="T4" fmla="*/ 21 w 29"/>
                      <a:gd name="T5" fmla="*/ 60 h 72"/>
                      <a:gd name="T6" fmla="*/ 22 w 29"/>
                      <a:gd name="T7" fmla="*/ 65 h 72"/>
                      <a:gd name="T8" fmla="*/ 9 w 29"/>
                      <a:gd name="T9" fmla="*/ 71 h 72"/>
                      <a:gd name="T10" fmla="*/ 13 w 29"/>
                      <a:gd name="T11" fmla="*/ 57 h 72"/>
                      <a:gd name="T12" fmla="*/ 14 w 29"/>
                      <a:gd name="T13" fmla="*/ 29 h 72"/>
                      <a:gd name="T14" fmla="*/ 16 w 29"/>
                      <a:gd name="T15" fmla="*/ 1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6" y="12"/>
                        </a:moveTo>
                        <a:cubicBezTo>
                          <a:pt x="16" y="12"/>
                          <a:pt x="21" y="30"/>
                          <a:pt x="19" y="42"/>
                        </a:cubicBezTo>
                        <a:cubicBezTo>
                          <a:pt x="17" y="54"/>
                          <a:pt x="16" y="59"/>
                          <a:pt x="21" y="60"/>
                        </a:cubicBezTo>
                        <a:cubicBezTo>
                          <a:pt x="26" y="62"/>
                          <a:pt x="29" y="65"/>
                          <a:pt x="22" y="65"/>
                        </a:cubicBezTo>
                        <a:cubicBezTo>
                          <a:pt x="15" y="66"/>
                          <a:pt x="18" y="72"/>
                          <a:pt x="9" y="71"/>
                        </a:cubicBezTo>
                        <a:cubicBezTo>
                          <a:pt x="0" y="69"/>
                          <a:pt x="12" y="60"/>
                          <a:pt x="13" y="57"/>
                        </a:cubicBezTo>
                        <a:cubicBezTo>
                          <a:pt x="15" y="49"/>
                          <a:pt x="14" y="38"/>
                          <a:pt x="14" y="29"/>
                        </a:cubicBezTo>
                        <a:cubicBezTo>
                          <a:pt x="13" y="19"/>
                          <a:pt x="15" y="0"/>
                          <a:pt x="16" y="1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6" name="Freeform 7934">
                    <a:extLst>
                      <a:ext uri="{FF2B5EF4-FFF2-40B4-BE49-F238E27FC236}">
                        <a16:creationId xmlns:a16="http://schemas.microsoft.com/office/drawing/2014/main" xmlns="" id="{FA069FB2-01D1-4E7C-BB8F-1EEC039736E5}"/>
                      </a:ext>
                    </a:extLst>
                  </p:cNvPr>
                  <p:cNvSpPr>
                    <a:spLocks/>
                  </p:cNvSpPr>
                  <p:nvPr/>
                </p:nvSpPr>
                <p:spPr bwMode="auto">
                  <a:xfrm>
                    <a:off x="4157" y="1926"/>
                    <a:ext cx="25" cy="20"/>
                  </a:xfrm>
                  <a:custGeom>
                    <a:avLst/>
                    <a:gdLst>
                      <a:gd name="T0" fmla="*/ 30 w 33"/>
                      <a:gd name="T1" fmla="*/ 11 h 27"/>
                      <a:gd name="T2" fmla="*/ 29 w 33"/>
                      <a:gd name="T3" fmla="*/ 3 h 27"/>
                      <a:gd name="T4" fmla="*/ 7 w 33"/>
                      <a:gd name="T5" fmla="*/ 9 h 27"/>
                      <a:gd name="T6" fmla="*/ 6 w 33"/>
                      <a:gd name="T7" fmla="*/ 27 h 27"/>
                      <a:gd name="T8" fmla="*/ 30 w 33"/>
                      <a:gd name="T9" fmla="*/ 11 h 27"/>
                    </a:gdLst>
                    <a:ahLst/>
                    <a:cxnLst>
                      <a:cxn ang="0">
                        <a:pos x="T0" y="T1"/>
                      </a:cxn>
                      <a:cxn ang="0">
                        <a:pos x="T2" y="T3"/>
                      </a:cxn>
                      <a:cxn ang="0">
                        <a:pos x="T4" y="T5"/>
                      </a:cxn>
                      <a:cxn ang="0">
                        <a:pos x="T6" y="T7"/>
                      </a:cxn>
                      <a:cxn ang="0">
                        <a:pos x="T8" y="T9"/>
                      </a:cxn>
                    </a:cxnLst>
                    <a:rect l="0" t="0" r="r" b="b"/>
                    <a:pathLst>
                      <a:path w="33" h="27">
                        <a:moveTo>
                          <a:pt x="30" y="11"/>
                        </a:moveTo>
                        <a:cubicBezTo>
                          <a:pt x="30" y="11"/>
                          <a:pt x="33" y="7"/>
                          <a:pt x="29" y="3"/>
                        </a:cubicBezTo>
                        <a:cubicBezTo>
                          <a:pt x="25" y="0"/>
                          <a:pt x="12" y="3"/>
                          <a:pt x="7" y="9"/>
                        </a:cubicBezTo>
                        <a:cubicBezTo>
                          <a:pt x="2" y="16"/>
                          <a:pt x="0" y="27"/>
                          <a:pt x="6" y="27"/>
                        </a:cubicBezTo>
                        <a:cubicBezTo>
                          <a:pt x="12" y="27"/>
                          <a:pt x="11" y="14"/>
                          <a:pt x="30" y="11"/>
                        </a:cubicBezTo>
                        <a:close/>
                      </a:path>
                    </a:pathLst>
                  </a:custGeom>
                  <a:solidFill>
                    <a:srgbClr val="E5E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7" name="Freeform 7935">
                    <a:extLst>
                      <a:ext uri="{FF2B5EF4-FFF2-40B4-BE49-F238E27FC236}">
                        <a16:creationId xmlns:a16="http://schemas.microsoft.com/office/drawing/2014/main" xmlns="" id="{1D375C94-B072-4B8C-B65F-6183B17BA8F5}"/>
                      </a:ext>
                    </a:extLst>
                  </p:cNvPr>
                  <p:cNvSpPr>
                    <a:spLocks noEditPoints="1"/>
                  </p:cNvSpPr>
                  <p:nvPr/>
                </p:nvSpPr>
                <p:spPr bwMode="auto">
                  <a:xfrm>
                    <a:off x="4159" y="1927"/>
                    <a:ext cx="21" cy="19"/>
                  </a:xfrm>
                  <a:custGeom>
                    <a:avLst/>
                    <a:gdLst>
                      <a:gd name="T0" fmla="*/ 5 w 28"/>
                      <a:gd name="T1" fmla="*/ 20 h 25"/>
                      <a:gd name="T2" fmla="*/ 5 w 28"/>
                      <a:gd name="T3" fmla="*/ 20 h 25"/>
                      <a:gd name="T4" fmla="*/ 6 w 28"/>
                      <a:gd name="T5" fmla="*/ 7 h 25"/>
                      <a:gd name="T6" fmla="*/ 19 w 28"/>
                      <a:gd name="T7" fmla="*/ 2 h 25"/>
                      <a:gd name="T8" fmla="*/ 23 w 28"/>
                      <a:gd name="T9" fmla="*/ 3 h 25"/>
                      <a:gd name="T10" fmla="*/ 24 w 28"/>
                      <a:gd name="T11" fmla="*/ 9 h 25"/>
                      <a:gd name="T12" fmla="*/ 5 w 28"/>
                      <a:gd name="T13" fmla="*/ 20 h 25"/>
                      <a:gd name="T14" fmla="*/ 21 w 28"/>
                      <a:gd name="T15" fmla="*/ 0 h 25"/>
                      <a:gd name="T16" fmla="*/ 4 w 28"/>
                      <a:gd name="T17" fmla="*/ 7 h 25"/>
                      <a:gd name="T18" fmla="*/ 2 w 28"/>
                      <a:gd name="T19" fmla="*/ 11 h 25"/>
                      <a:gd name="T20" fmla="*/ 0 w 28"/>
                      <a:gd name="T21" fmla="*/ 18 h 25"/>
                      <a:gd name="T22" fmla="*/ 0 w 28"/>
                      <a:gd name="T23" fmla="*/ 20 h 25"/>
                      <a:gd name="T24" fmla="*/ 3 w 28"/>
                      <a:gd name="T25" fmla="*/ 25 h 25"/>
                      <a:gd name="T26" fmla="*/ 4 w 28"/>
                      <a:gd name="T27" fmla="*/ 25 h 25"/>
                      <a:gd name="T28" fmla="*/ 27 w 28"/>
                      <a:gd name="T29" fmla="*/ 9 h 25"/>
                      <a:gd name="T30" fmla="*/ 28 w 28"/>
                      <a:gd name="T31" fmla="*/ 6 h 25"/>
                      <a:gd name="T32" fmla="*/ 26 w 28"/>
                      <a:gd name="T33" fmla="*/ 1 h 25"/>
                      <a:gd name="T34" fmla="*/ 23 w 28"/>
                      <a:gd name="T35" fmla="*/ 0 h 25"/>
                      <a:gd name="T36" fmla="*/ 22 w 28"/>
                      <a:gd name="T37" fmla="*/ 0 h 25"/>
                      <a:gd name="T38" fmla="*/ 21 w 2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5">
                        <a:moveTo>
                          <a:pt x="5" y="20"/>
                        </a:moveTo>
                        <a:cubicBezTo>
                          <a:pt x="5" y="20"/>
                          <a:pt x="5" y="20"/>
                          <a:pt x="5" y="20"/>
                        </a:cubicBezTo>
                        <a:cubicBezTo>
                          <a:pt x="0" y="20"/>
                          <a:pt x="2" y="12"/>
                          <a:pt x="6" y="7"/>
                        </a:cubicBezTo>
                        <a:cubicBezTo>
                          <a:pt x="8" y="4"/>
                          <a:pt x="14" y="2"/>
                          <a:pt x="19" y="2"/>
                        </a:cubicBezTo>
                        <a:cubicBezTo>
                          <a:pt x="20" y="2"/>
                          <a:pt x="22" y="2"/>
                          <a:pt x="23" y="3"/>
                        </a:cubicBezTo>
                        <a:cubicBezTo>
                          <a:pt x="26" y="6"/>
                          <a:pt x="24" y="9"/>
                          <a:pt x="24" y="9"/>
                        </a:cubicBezTo>
                        <a:cubicBezTo>
                          <a:pt x="9" y="11"/>
                          <a:pt x="10" y="20"/>
                          <a:pt x="5" y="20"/>
                        </a:cubicBezTo>
                        <a:close/>
                        <a:moveTo>
                          <a:pt x="21" y="0"/>
                        </a:moveTo>
                        <a:cubicBezTo>
                          <a:pt x="15" y="0"/>
                          <a:pt x="8" y="3"/>
                          <a:pt x="4" y="7"/>
                        </a:cubicBezTo>
                        <a:cubicBezTo>
                          <a:pt x="3" y="8"/>
                          <a:pt x="3" y="10"/>
                          <a:pt x="2" y="11"/>
                        </a:cubicBezTo>
                        <a:cubicBezTo>
                          <a:pt x="1" y="13"/>
                          <a:pt x="0" y="16"/>
                          <a:pt x="0" y="18"/>
                        </a:cubicBezTo>
                        <a:cubicBezTo>
                          <a:pt x="0" y="19"/>
                          <a:pt x="0" y="19"/>
                          <a:pt x="0" y="20"/>
                        </a:cubicBezTo>
                        <a:cubicBezTo>
                          <a:pt x="0" y="23"/>
                          <a:pt x="1" y="25"/>
                          <a:pt x="3" y="25"/>
                        </a:cubicBezTo>
                        <a:cubicBezTo>
                          <a:pt x="4" y="25"/>
                          <a:pt x="4" y="25"/>
                          <a:pt x="4" y="25"/>
                        </a:cubicBezTo>
                        <a:cubicBezTo>
                          <a:pt x="9" y="25"/>
                          <a:pt x="9" y="12"/>
                          <a:pt x="27" y="9"/>
                        </a:cubicBezTo>
                        <a:cubicBezTo>
                          <a:pt x="27" y="9"/>
                          <a:pt x="28" y="8"/>
                          <a:pt x="28" y="6"/>
                        </a:cubicBezTo>
                        <a:cubicBezTo>
                          <a:pt x="28" y="5"/>
                          <a:pt x="28" y="3"/>
                          <a:pt x="26" y="1"/>
                        </a:cubicBezTo>
                        <a:cubicBezTo>
                          <a:pt x="25" y="1"/>
                          <a:pt x="24" y="0"/>
                          <a:pt x="23" y="0"/>
                        </a:cubicBezTo>
                        <a:cubicBezTo>
                          <a:pt x="22" y="0"/>
                          <a:pt x="22" y="0"/>
                          <a:pt x="22" y="0"/>
                        </a:cubicBezTo>
                        <a:cubicBezTo>
                          <a:pt x="21" y="0"/>
                          <a:pt x="21" y="0"/>
                          <a:pt x="21" y="0"/>
                        </a:cubicBezTo>
                        <a:close/>
                      </a:path>
                    </a:pathLst>
                  </a:custGeom>
                  <a:solidFill>
                    <a:srgbClr val="D4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8" name="Freeform 7936">
                    <a:extLst>
                      <a:ext uri="{FF2B5EF4-FFF2-40B4-BE49-F238E27FC236}">
                        <a16:creationId xmlns:a16="http://schemas.microsoft.com/office/drawing/2014/main" xmlns="" id="{C8C0E2CF-CD3C-4BEE-94B5-D1BC5250BFB5}"/>
                      </a:ext>
                    </a:extLst>
                  </p:cNvPr>
                  <p:cNvSpPr>
                    <a:spLocks noEditPoints="1"/>
                  </p:cNvSpPr>
                  <p:nvPr/>
                </p:nvSpPr>
                <p:spPr bwMode="auto">
                  <a:xfrm>
                    <a:off x="4158" y="1926"/>
                    <a:ext cx="23" cy="21"/>
                  </a:xfrm>
                  <a:custGeom>
                    <a:avLst/>
                    <a:gdLst>
                      <a:gd name="T0" fmla="*/ 12 w 30"/>
                      <a:gd name="T1" fmla="*/ 19 h 27"/>
                      <a:gd name="T2" fmla="*/ 5 w 30"/>
                      <a:gd name="T3" fmla="*/ 27 h 27"/>
                      <a:gd name="T4" fmla="*/ 4 w 30"/>
                      <a:gd name="T5" fmla="*/ 27 h 27"/>
                      <a:gd name="T6" fmla="*/ 0 w 30"/>
                      <a:gd name="T7" fmla="*/ 21 h 27"/>
                      <a:gd name="T8" fmla="*/ 5 w 30"/>
                      <a:gd name="T9" fmla="*/ 8 h 27"/>
                      <a:gd name="T10" fmla="*/ 21 w 30"/>
                      <a:gd name="T11" fmla="*/ 0 h 27"/>
                      <a:gd name="T12" fmla="*/ 27 w 30"/>
                      <a:gd name="T13" fmla="*/ 2 h 27"/>
                      <a:gd name="T14" fmla="*/ 30 w 30"/>
                      <a:gd name="T15" fmla="*/ 7 h 27"/>
                      <a:gd name="T16" fmla="*/ 29 w 30"/>
                      <a:gd name="T17" fmla="*/ 11 h 27"/>
                      <a:gd name="T18" fmla="*/ 29 w 30"/>
                      <a:gd name="T19" fmla="*/ 11 h 27"/>
                      <a:gd name="T20" fmla="*/ 28 w 30"/>
                      <a:gd name="T21" fmla="*/ 11 h 27"/>
                      <a:gd name="T22" fmla="*/ 28 w 30"/>
                      <a:gd name="T23" fmla="*/ 10 h 27"/>
                      <a:gd name="T24" fmla="*/ 28 w 30"/>
                      <a:gd name="T25" fmla="*/ 10 h 27"/>
                      <a:gd name="T26" fmla="*/ 28 w 30"/>
                      <a:gd name="T27" fmla="*/ 10 h 27"/>
                      <a:gd name="T28" fmla="*/ 28 w 30"/>
                      <a:gd name="T29" fmla="*/ 11 h 27"/>
                      <a:gd name="T30" fmla="*/ 12 w 30"/>
                      <a:gd name="T31" fmla="*/ 19 h 27"/>
                      <a:gd name="T32" fmla="*/ 11 w 30"/>
                      <a:gd name="T33" fmla="*/ 19 h 27"/>
                      <a:gd name="T34" fmla="*/ 28 w 30"/>
                      <a:gd name="T35" fmla="*/ 10 h 27"/>
                      <a:gd name="T36" fmla="*/ 29 w 30"/>
                      <a:gd name="T37" fmla="*/ 7 h 27"/>
                      <a:gd name="T38" fmla="*/ 26 w 30"/>
                      <a:gd name="T39" fmla="*/ 3 h 27"/>
                      <a:gd name="T40" fmla="*/ 21 w 30"/>
                      <a:gd name="T41" fmla="*/ 1 h 27"/>
                      <a:gd name="T42" fmla="*/ 6 w 30"/>
                      <a:gd name="T43" fmla="*/ 9 h 27"/>
                      <a:gd name="T44" fmla="*/ 1 w 30"/>
                      <a:gd name="T45" fmla="*/ 21 h 27"/>
                      <a:gd name="T46" fmla="*/ 4 w 30"/>
                      <a:gd name="T47" fmla="*/ 25 h 27"/>
                      <a:gd name="T48" fmla="*/ 5 w 30"/>
                      <a:gd name="T49" fmla="*/ 25 h 27"/>
                      <a:gd name="T50" fmla="*/ 11 w 30"/>
                      <a:gd name="T5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7">
                        <a:moveTo>
                          <a:pt x="12" y="19"/>
                        </a:moveTo>
                        <a:cubicBezTo>
                          <a:pt x="9" y="23"/>
                          <a:pt x="8" y="26"/>
                          <a:pt x="5" y="27"/>
                        </a:cubicBezTo>
                        <a:cubicBezTo>
                          <a:pt x="4" y="27"/>
                          <a:pt x="4" y="27"/>
                          <a:pt x="4" y="27"/>
                        </a:cubicBezTo>
                        <a:cubicBezTo>
                          <a:pt x="1" y="27"/>
                          <a:pt x="0" y="24"/>
                          <a:pt x="0" y="21"/>
                        </a:cubicBezTo>
                        <a:cubicBezTo>
                          <a:pt x="0" y="17"/>
                          <a:pt x="2" y="12"/>
                          <a:pt x="5" y="8"/>
                        </a:cubicBezTo>
                        <a:cubicBezTo>
                          <a:pt x="8" y="3"/>
                          <a:pt x="15" y="0"/>
                          <a:pt x="21" y="0"/>
                        </a:cubicBezTo>
                        <a:cubicBezTo>
                          <a:pt x="23" y="0"/>
                          <a:pt x="26" y="0"/>
                          <a:pt x="27" y="2"/>
                        </a:cubicBezTo>
                        <a:cubicBezTo>
                          <a:pt x="29" y="3"/>
                          <a:pt x="30" y="5"/>
                          <a:pt x="30" y="7"/>
                        </a:cubicBezTo>
                        <a:cubicBezTo>
                          <a:pt x="30" y="9"/>
                          <a:pt x="29" y="11"/>
                          <a:pt x="29" y="11"/>
                        </a:cubicBezTo>
                        <a:cubicBezTo>
                          <a:pt x="29" y="11"/>
                          <a:pt x="29" y="11"/>
                          <a:pt x="29" y="11"/>
                        </a:cubicBezTo>
                        <a:cubicBezTo>
                          <a:pt x="28" y="11"/>
                          <a:pt x="28" y="11"/>
                          <a:pt x="28" y="11"/>
                        </a:cubicBezTo>
                        <a:cubicBezTo>
                          <a:pt x="28" y="10"/>
                          <a:pt x="28" y="10"/>
                          <a:pt x="28" y="10"/>
                        </a:cubicBezTo>
                        <a:cubicBezTo>
                          <a:pt x="28" y="10"/>
                          <a:pt x="28" y="10"/>
                          <a:pt x="28" y="10"/>
                        </a:cubicBezTo>
                        <a:cubicBezTo>
                          <a:pt x="28" y="10"/>
                          <a:pt x="28" y="10"/>
                          <a:pt x="28" y="10"/>
                        </a:cubicBezTo>
                        <a:cubicBezTo>
                          <a:pt x="28" y="11"/>
                          <a:pt x="28" y="11"/>
                          <a:pt x="28" y="11"/>
                        </a:cubicBezTo>
                        <a:cubicBezTo>
                          <a:pt x="19" y="12"/>
                          <a:pt x="15" y="16"/>
                          <a:pt x="12" y="19"/>
                        </a:cubicBezTo>
                        <a:close/>
                        <a:moveTo>
                          <a:pt x="11" y="19"/>
                        </a:moveTo>
                        <a:cubicBezTo>
                          <a:pt x="14" y="15"/>
                          <a:pt x="19" y="11"/>
                          <a:pt x="28" y="10"/>
                        </a:cubicBezTo>
                        <a:cubicBezTo>
                          <a:pt x="28" y="9"/>
                          <a:pt x="29" y="8"/>
                          <a:pt x="29" y="7"/>
                        </a:cubicBezTo>
                        <a:cubicBezTo>
                          <a:pt x="29" y="6"/>
                          <a:pt x="28" y="4"/>
                          <a:pt x="26" y="3"/>
                        </a:cubicBezTo>
                        <a:cubicBezTo>
                          <a:pt x="25" y="2"/>
                          <a:pt x="23" y="1"/>
                          <a:pt x="21" y="1"/>
                        </a:cubicBezTo>
                        <a:cubicBezTo>
                          <a:pt x="16" y="2"/>
                          <a:pt x="9" y="5"/>
                          <a:pt x="6" y="9"/>
                        </a:cubicBezTo>
                        <a:cubicBezTo>
                          <a:pt x="3" y="12"/>
                          <a:pt x="1" y="18"/>
                          <a:pt x="1" y="21"/>
                        </a:cubicBezTo>
                        <a:cubicBezTo>
                          <a:pt x="1" y="24"/>
                          <a:pt x="2" y="25"/>
                          <a:pt x="4" y="25"/>
                        </a:cubicBezTo>
                        <a:cubicBezTo>
                          <a:pt x="5" y="25"/>
                          <a:pt x="5" y="25"/>
                          <a:pt x="5" y="25"/>
                        </a:cubicBezTo>
                        <a:cubicBezTo>
                          <a:pt x="7" y="25"/>
                          <a:pt x="8" y="22"/>
                          <a:pt x="11" y="19"/>
                        </a:cubicBezTo>
                        <a:close/>
                      </a:path>
                    </a:pathLst>
                  </a:custGeom>
                  <a:solidFill>
                    <a:srgbClr val="A5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9" name="Freeform 7937">
                    <a:extLst>
                      <a:ext uri="{FF2B5EF4-FFF2-40B4-BE49-F238E27FC236}">
                        <a16:creationId xmlns:a16="http://schemas.microsoft.com/office/drawing/2014/main" xmlns="" id="{46FA33BD-15A1-4C21-AF3E-E0C6ED61CF64}"/>
                      </a:ext>
                    </a:extLst>
                  </p:cNvPr>
                  <p:cNvSpPr>
                    <a:spLocks/>
                  </p:cNvSpPr>
                  <p:nvPr/>
                </p:nvSpPr>
                <p:spPr bwMode="auto">
                  <a:xfrm>
                    <a:off x="4160" y="1929"/>
                    <a:ext cx="16" cy="11"/>
                  </a:xfrm>
                  <a:custGeom>
                    <a:avLst/>
                    <a:gdLst>
                      <a:gd name="T0" fmla="*/ 19 w 22"/>
                      <a:gd name="T1" fmla="*/ 2 h 14"/>
                      <a:gd name="T2" fmla="*/ 5 w 22"/>
                      <a:gd name="T3" fmla="*/ 6 h 14"/>
                      <a:gd name="T4" fmla="*/ 7 w 22"/>
                      <a:gd name="T5" fmla="*/ 11 h 14"/>
                      <a:gd name="T6" fmla="*/ 14 w 22"/>
                      <a:gd name="T7" fmla="*/ 4 h 14"/>
                      <a:gd name="T8" fmla="*/ 19 w 22"/>
                      <a:gd name="T9" fmla="*/ 2 h 14"/>
                    </a:gdLst>
                    <a:ahLst/>
                    <a:cxnLst>
                      <a:cxn ang="0">
                        <a:pos x="T0" y="T1"/>
                      </a:cxn>
                      <a:cxn ang="0">
                        <a:pos x="T2" y="T3"/>
                      </a:cxn>
                      <a:cxn ang="0">
                        <a:pos x="T4" y="T5"/>
                      </a:cxn>
                      <a:cxn ang="0">
                        <a:pos x="T6" y="T7"/>
                      </a:cxn>
                      <a:cxn ang="0">
                        <a:pos x="T8" y="T9"/>
                      </a:cxn>
                    </a:cxnLst>
                    <a:rect l="0" t="0" r="r" b="b"/>
                    <a:pathLst>
                      <a:path w="22" h="14">
                        <a:moveTo>
                          <a:pt x="19" y="2"/>
                        </a:moveTo>
                        <a:cubicBezTo>
                          <a:pt x="19" y="2"/>
                          <a:pt x="10" y="0"/>
                          <a:pt x="5" y="6"/>
                        </a:cubicBezTo>
                        <a:cubicBezTo>
                          <a:pt x="0" y="13"/>
                          <a:pt x="5" y="14"/>
                          <a:pt x="7" y="11"/>
                        </a:cubicBezTo>
                        <a:cubicBezTo>
                          <a:pt x="8" y="8"/>
                          <a:pt x="7" y="5"/>
                          <a:pt x="14" y="4"/>
                        </a:cubicBezTo>
                        <a:cubicBezTo>
                          <a:pt x="20" y="4"/>
                          <a:pt x="22" y="2"/>
                          <a:pt x="19"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0" name="Freeform 7938">
                    <a:extLst>
                      <a:ext uri="{FF2B5EF4-FFF2-40B4-BE49-F238E27FC236}">
                        <a16:creationId xmlns:a16="http://schemas.microsoft.com/office/drawing/2014/main" xmlns="" id="{05392F17-1FD7-4346-AB4F-19AF26367C68}"/>
                      </a:ext>
                    </a:extLst>
                  </p:cNvPr>
                  <p:cNvSpPr>
                    <a:spLocks/>
                  </p:cNvSpPr>
                  <p:nvPr/>
                </p:nvSpPr>
                <p:spPr bwMode="auto">
                  <a:xfrm>
                    <a:off x="4416" y="1755"/>
                    <a:ext cx="4" cy="12"/>
                  </a:xfrm>
                  <a:custGeom>
                    <a:avLst/>
                    <a:gdLst>
                      <a:gd name="T0" fmla="*/ 5 w 6"/>
                      <a:gd name="T1" fmla="*/ 5 h 15"/>
                      <a:gd name="T2" fmla="*/ 0 w 6"/>
                      <a:gd name="T3" fmla="*/ 0 h 15"/>
                      <a:gd name="T4" fmla="*/ 0 w 6"/>
                      <a:gd name="T5" fmla="*/ 1 h 15"/>
                      <a:gd name="T6" fmla="*/ 3 w 6"/>
                      <a:gd name="T7" fmla="*/ 3 h 15"/>
                      <a:gd name="T8" fmla="*/ 5 w 6"/>
                      <a:gd name="T9" fmla="*/ 6 h 15"/>
                      <a:gd name="T10" fmla="*/ 5 w 6"/>
                      <a:gd name="T11" fmla="*/ 15 h 15"/>
                      <a:gd name="T12" fmla="*/ 5 w 6"/>
                      <a:gd name="T13" fmla="*/ 15 h 15"/>
                      <a:gd name="T14" fmla="*/ 5 w 6"/>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5">
                        <a:moveTo>
                          <a:pt x="5" y="5"/>
                        </a:moveTo>
                        <a:cubicBezTo>
                          <a:pt x="4" y="3"/>
                          <a:pt x="3" y="1"/>
                          <a:pt x="0" y="0"/>
                        </a:cubicBezTo>
                        <a:cubicBezTo>
                          <a:pt x="0" y="1"/>
                          <a:pt x="0" y="1"/>
                          <a:pt x="0" y="1"/>
                        </a:cubicBezTo>
                        <a:cubicBezTo>
                          <a:pt x="1" y="1"/>
                          <a:pt x="2" y="2"/>
                          <a:pt x="3" y="3"/>
                        </a:cubicBezTo>
                        <a:cubicBezTo>
                          <a:pt x="4" y="4"/>
                          <a:pt x="4" y="5"/>
                          <a:pt x="5" y="6"/>
                        </a:cubicBezTo>
                        <a:cubicBezTo>
                          <a:pt x="5" y="9"/>
                          <a:pt x="5" y="12"/>
                          <a:pt x="5" y="15"/>
                        </a:cubicBezTo>
                        <a:cubicBezTo>
                          <a:pt x="5" y="15"/>
                          <a:pt x="5" y="15"/>
                          <a:pt x="5" y="15"/>
                        </a:cubicBezTo>
                        <a:cubicBezTo>
                          <a:pt x="6" y="12"/>
                          <a:pt x="6" y="8"/>
                          <a:pt x="5" y="5"/>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1" name="Freeform 7939">
                    <a:extLst>
                      <a:ext uri="{FF2B5EF4-FFF2-40B4-BE49-F238E27FC236}">
                        <a16:creationId xmlns:a16="http://schemas.microsoft.com/office/drawing/2014/main" xmlns="" id="{E99BFFF8-4770-444A-81B0-9F031430D737}"/>
                      </a:ext>
                    </a:extLst>
                  </p:cNvPr>
                  <p:cNvSpPr>
                    <a:spLocks/>
                  </p:cNvSpPr>
                  <p:nvPr/>
                </p:nvSpPr>
                <p:spPr bwMode="auto">
                  <a:xfrm>
                    <a:off x="4422" y="1753"/>
                    <a:ext cx="2" cy="5"/>
                  </a:xfrm>
                  <a:custGeom>
                    <a:avLst/>
                    <a:gdLst>
                      <a:gd name="T0" fmla="*/ 3 w 3"/>
                      <a:gd name="T1" fmla="*/ 2 h 7"/>
                      <a:gd name="T2" fmla="*/ 1 w 3"/>
                      <a:gd name="T3" fmla="*/ 6 h 7"/>
                      <a:gd name="T4" fmla="*/ 1 w 3"/>
                      <a:gd name="T5" fmla="*/ 0 h 7"/>
                      <a:gd name="T6" fmla="*/ 1 w 3"/>
                      <a:gd name="T7" fmla="*/ 0 h 7"/>
                      <a:gd name="T8" fmla="*/ 1 w 3"/>
                      <a:gd name="T9" fmla="*/ 7 h 7"/>
                      <a:gd name="T10" fmla="*/ 1 w 3"/>
                      <a:gd name="T11" fmla="*/ 7 h 7"/>
                      <a:gd name="T12" fmla="*/ 3 w 3"/>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2"/>
                        </a:moveTo>
                        <a:cubicBezTo>
                          <a:pt x="2" y="3"/>
                          <a:pt x="1" y="4"/>
                          <a:pt x="1" y="6"/>
                        </a:cubicBezTo>
                        <a:cubicBezTo>
                          <a:pt x="1" y="4"/>
                          <a:pt x="0" y="2"/>
                          <a:pt x="1" y="0"/>
                        </a:cubicBezTo>
                        <a:cubicBezTo>
                          <a:pt x="1" y="0"/>
                          <a:pt x="1" y="0"/>
                          <a:pt x="1" y="0"/>
                        </a:cubicBezTo>
                        <a:cubicBezTo>
                          <a:pt x="0" y="2"/>
                          <a:pt x="0" y="5"/>
                          <a:pt x="1" y="7"/>
                        </a:cubicBezTo>
                        <a:cubicBezTo>
                          <a:pt x="1" y="7"/>
                          <a:pt x="1" y="7"/>
                          <a:pt x="1" y="7"/>
                        </a:cubicBezTo>
                        <a:cubicBezTo>
                          <a:pt x="1" y="5"/>
                          <a:pt x="2" y="3"/>
                          <a:pt x="3"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2" name="Freeform 7940">
                    <a:extLst>
                      <a:ext uri="{FF2B5EF4-FFF2-40B4-BE49-F238E27FC236}">
                        <a16:creationId xmlns:a16="http://schemas.microsoft.com/office/drawing/2014/main" xmlns="" id="{325D7D14-3826-4731-861D-E49F368CB03C}"/>
                      </a:ext>
                    </a:extLst>
                  </p:cNvPr>
                  <p:cNvSpPr>
                    <a:spLocks/>
                  </p:cNvSpPr>
                  <p:nvPr/>
                </p:nvSpPr>
                <p:spPr bwMode="auto">
                  <a:xfrm>
                    <a:off x="4420" y="1753"/>
                    <a:ext cx="1" cy="4"/>
                  </a:xfrm>
                  <a:custGeom>
                    <a:avLst/>
                    <a:gdLst>
                      <a:gd name="T0" fmla="*/ 2 w 2"/>
                      <a:gd name="T1" fmla="*/ 0 h 5"/>
                      <a:gd name="T2" fmla="*/ 2 w 2"/>
                      <a:gd name="T3" fmla="*/ 0 h 5"/>
                      <a:gd name="T4" fmla="*/ 2 w 2"/>
                      <a:gd name="T5" fmla="*/ 2 h 5"/>
                      <a:gd name="T6" fmla="*/ 2 w 2"/>
                      <a:gd name="T7" fmla="*/ 5 h 5"/>
                      <a:gd name="T8" fmla="*/ 2 w 2"/>
                      <a:gd name="T9" fmla="*/ 4 h 5"/>
                      <a:gd name="T10" fmla="*/ 1 w 2"/>
                      <a:gd name="T11" fmla="*/ 2 h 5"/>
                      <a:gd name="T12" fmla="*/ 0 w 2"/>
                      <a:gd name="T13" fmla="*/ 2 h 5"/>
                      <a:gd name="T14" fmla="*/ 2 w 2"/>
                      <a:gd name="T15" fmla="*/ 5 h 5"/>
                      <a:gd name="T16" fmla="*/ 2 w 2"/>
                      <a:gd name="T17" fmla="*/ 5 h 5"/>
                      <a:gd name="T18" fmla="*/ 2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0"/>
                          <a:pt x="2" y="0"/>
                          <a:pt x="2" y="0"/>
                        </a:cubicBezTo>
                        <a:cubicBezTo>
                          <a:pt x="2" y="1"/>
                          <a:pt x="2" y="2"/>
                          <a:pt x="2" y="2"/>
                        </a:cubicBezTo>
                        <a:cubicBezTo>
                          <a:pt x="2" y="3"/>
                          <a:pt x="2" y="4"/>
                          <a:pt x="2" y="5"/>
                        </a:cubicBezTo>
                        <a:cubicBezTo>
                          <a:pt x="2" y="4"/>
                          <a:pt x="2" y="4"/>
                          <a:pt x="2" y="4"/>
                        </a:cubicBezTo>
                        <a:cubicBezTo>
                          <a:pt x="1" y="3"/>
                          <a:pt x="1" y="3"/>
                          <a:pt x="1" y="2"/>
                        </a:cubicBezTo>
                        <a:cubicBezTo>
                          <a:pt x="0" y="2"/>
                          <a:pt x="0" y="2"/>
                          <a:pt x="0" y="2"/>
                        </a:cubicBezTo>
                        <a:cubicBezTo>
                          <a:pt x="1" y="3"/>
                          <a:pt x="1" y="5"/>
                          <a:pt x="2" y="5"/>
                        </a:cubicBezTo>
                        <a:cubicBezTo>
                          <a:pt x="2" y="5"/>
                          <a:pt x="2" y="5"/>
                          <a:pt x="2" y="5"/>
                        </a:cubicBezTo>
                        <a:cubicBezTo>
                          <a:pt x="2" y="5"/>
                          <a:pt x="2" y="4"/>
                          <a:pt x="2" y="3"/>
                        </a:cubicBezTo>
                        <a:cubicBezTo>
                          <a:pt x="2" y="2"/>
                          <a:pt x="2" y="1"/>
                          <a:pt x="2"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3" name="Freeform 7941">
                    <a:extLst>
                      <a:ext uri="{FF2B5EF4-FFF2-40B4-BE49-F238E27FC236}">
                        <a16:creationId xmlns:a16="http://schemas.microsoft.com/office/drawing/2014/main" xmlns="" id="{9420321F-4EA2-4C0C-9335-EBFDE82187AA}"/>
                      </a:ext>
                    </a:extLst>
                  </p:cNvPr>
                  <p:cNvSpPr>
                    <a:spLocks/>
                  </p:cNvSpPr>
                  <p:nvPr/>
                </p:nvSpPr>
                <p:spPr bwMode="auto">
                  <a:xfrm>
                    <a:off x="4417" y="1755"/>
                    <a:ext cx="3" cy="4"/>
                  </a:xfrm>
                  <a:custGeom>
                    <a:avLst/>
                    <a:gdLst>
                      <a:gd name="T0" fmla="*/ 4 w 5"/>
                      <a:gd name="T1" fmla="*/ 0 h 6"/>
                      <a:gd name="T2" fmla="*/ 4 w 5"/>
                      <a:gd name="T3" fmla="*/ 0 h 6"/>
                      <a:gd name="T4" fmla="*/ 5 w 5"/>
                      <a:gd name="T5" fmla="*/ 5 h 6"/>
                      <a:gd name="T6" fmla="*/ 0 w 5"/>
                      <a:gd name="T7" fmla="*/ 1 h 6"/>
                      <a:gd name="T8" fmla="*/ 0 w 5"/>
                      <a:gd name="T9" fmla="*/ 1 h 6"/>
                      <a:gd name="T10" fmla="*/ 5 w 5"/>
                      <a:gd name="T11" fmla="*/ 6 h 6"/>
                      <a:gd name="T12" fmla="*/ 5 w 5"/>
                      <a:gd name="T13" fmla="*/ 6 h 6"/>
                      <a:gd name="T14" fmla="*/ 4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0"/>
                        </a:moveTo>
                        <a:cubicBezTo>
                          <a:pt x="4" y="0"/>
                          <a:pt x="4" y="0"/>
                          <a:pt x="4" y="0"/>
                        </a:cubicBezTo>
                        <a:cubicBezTo>
                          <a:pt x="4" y="2"/>
                          <a:pt x="5" y="4"/>
                          <a:pt x="5" y="5"/>
                        </a:cubicBezTo>
                        <a:cubicBezTo>
                          <a:pt x="4" y="3"/>
                          <a:pt x="2" y="1"/>
                          <a:pt x="0" y="1"/>
                        </a:cubicBezTo>
                        <a:cubicBezTo>
                          <a:pt x="0" y="1"/>
                          <a:pt x="0" y="1"/>
                          <a:pt x="0" y="1"/>
                        </a:cubicBezTo>
                        <a:cubicBezTo>
                          <a:pt x="2" y="2"/>
                          <a:pt x="4" y="4"/>
                          <a:pt x="5" y="6"/>
                        </a:cubicBezTo>
                        <a:cubicBezTo>
                          <a:pt x="5" y="6"/>
                          <a:pt x="5" y="6"/>
                          <a:pt x="5" y="6"/>
                        </a:cubicBezTo>
                        <a:cubicBezTo>
                          <a:pt x="5" y="4"/>
                          <a:pt x="4" y="2"/>
                          <a:pt x="4" y="0"/>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4" name="Freeform 7942">
                    <a:extLst>
                      <a:ext uri="{FF2B5EF4-FFF2-40B4-BE49-F238E27FC236}">
                        <a16:creationId xmlns:a16="http://schemas.microsoft.com/office/drawing/2014/main" xmlns="" id="{2EA73A00-278C-44FB-9D11-A31C1035F540}"/>
                      </a:ext>
                    </a:extLst>
                  </p:cNvPr>
                  <p:cNvSpPr>
                    <a:spLocks/>
                  </p:cNvSpPr>
                  <p:nvPr/>
                </p:nvSpPr>
                <p:spPr bwMode="auto">
                  <a:xfrm>
                    <a:off x="4421" y="1763"/>
                    <a:ext cx="2" cy="4"/>
                  </a:xfrm>
                  <a:custGeom>
                    <a:avLst/>
                    <a:gdLst>
                      <a:gd name="T0" fmla="*/ 2 w 3"/>
                      <a:gd name="T1" fmla="*/ 2 h 5"/>
                      <a:gd name="T2" fmla="*/ 1 w 3"/>
                      <a:gd name="T3" fmla="*/ 0 h 5"/>
                      <a:gd name="T4" fmla="*/ 0 w 3"/>
                      <a:gd name="T5" fmla="*/ 0 h 5"/>
                      <a:gd name="T6" fmla="*/ 0 w 3"/>
                      <a:gd name="T7" fmla="*/ 4 h 5"/>
                      <a:gd name="T8" fmla="*/ 0 w 3"/>
                      <a:gd name="T9" fmla="*/ 4 h 5"/>
                      <a:gd name="T10" fmla="*/ 1 w 3"/>
                      <a:gd name="T11" fmla="*/ 1 h 5"/>
                      <a:gd name="T12" fmla="*/ 2 w 3"/>
                      <a:gd name="T13" fmla="*/ 2 h 5"/>
                      <a:gd name="T14" fmla="*/ 3 w 3"/>
                      <a:gd name="T15" fmla="*/ 5 h 5"/>
                      <a:gd name="T16" fmla="*/ 3 w 3"/>
                      <a:gd name="T17" fmla="*/ 4 h 5"/>
                      <a:gd name="T18" fmla="*/ 2 w 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2"/>
                        </a:moveTo>
                        <a:cubicBezTo>
                          <a:pt x="2" y="1"/>
                          <a:pt x="1" y="0"/>
                          <a:pt x="1" y="0"/>
                        </a:cubicBezTo>
                        <a:cubicBezTo>
                          <a:pt x="0" y="0"/>
                          <a:pt x="0" y="0"/>
                          <a:pt x="0" y="0"/>
                        </a:cubicBezTo>
                        <a:cubicBezTo>
                          <a:pt x="0" y="1"/>
                          <a:pt x="0" y="3"/>
                          <a:pt x="0" y="4"/>
                        </a:cubicBezTo>
                        <a:cubicBezTo>
                          <a:pt x="0" y="4"/>
                          <a:pt x="0" y="4"/>
                          <a:pt x="0" y="4"/>
                        </a:cubicBezTo>
                        <a:cubicBezTo>
                          <a:pt x="1" y="3"/>
                          <a:pt x="1" y="2"/>
                          <a:pt x="1" y="1"/>
                        </a:cubicBezTo>
                        <a:cubicBezTo>
                          <a:pt x="1" y="1"/>
                          <a:pt x="1" y="2"/>
                          <a:pt x="2" y="2"/>
                        </a:cubicBezTo>
                        <a:cubicBezTo>
                          <a:pt x="2" y="3"/>
                          <a:pt x="2" y="4"/>
                          <a:pt x="3" y="5"/>
                        </a:cubicBezTo>
                        <a:cubicBezTo>
                          <a:pt x="3" y="4"/>
                          <a:pt x="3" y="4"/>
                          <a:pt x="3" y="4"/>
                        </a:cubicBezTo>
                        <a:cubicBezTo>
                          <a:pt x="3" y="3"/>
                          <a:pt x="2" y="2"/>
                          <a:pt x="2" y="2"/>
                        </a:cubicBezTo>
                        <a:close/>
                      </a:path>
                    </a:pathLst>
                  </a:custGeom>
                  <a:solidFill>
                    <a:srgbClr val="EF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5" name="Freeform 7943">
                    <a:extLst>
                      <a:ext uri="{FF2B5EF4-FFF2-40B4-BE49-F238E27FC236}">
                        <a16:creationId xmlns:a16="http://schemas.microsoft.com/office/drawing/2014/main" xmlns="" id="{3B6A7B20-1B49-4641-A9C1-D67CA4B0CE14}"/>
                      </a:ext>
                    </a:extLst>
                  </p:cNvPr>
                  <p:cNvSpPr>
                    <a:spLocks/>
                  </p:cNvSpPr>
                  <p:nvPr/>
                </p:nvSpPr>
                <p:spPr bwMode="auto">
                  <a:xfrm>
                    <a:off x="4416" y="1815"/>
                    <a:ext cx="2" cy="1"/>
                  </a:xfrm>
                  <a:custGeom>
                    <a:avLst/>
                    <a:gdLst>
                      <a:gd name="T0" fmla="*/ 3 w 3"/>
                      <a:gd name="T1" fmla="*/ 0 h 1"/>
                      <a:gd name="T2" fmla="*/ 0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0" y="0"/>
                          <a:pt x="0" y="1"/>
                        </a:cubicBezTo>
                        <a:cubicBezTo>
                          <a:pt x="0" y="1"/>
                          <a:pt x="0" y="1"/>
                          <a:pt x="0" y="1"/>
                        </a:cubicBezTo>
                        <a:cubicBezTo>
                          <a:pt x="1" y="1"/>
                          <a:pt x="2" y="0"/>
                          <a:pt x="3"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6" name="Freeform 7944">
                    <a:extLst>
                      <a:ext uri="{FF2B5EF4-FFF2-40B4-BE49-F238E27FC236}">
                        <a16:creationId xmlns:a16="http://schemas.microsoft.com/office/drawing/2014/main" xmlns="" id="{CC97FD4F-C3EF-44B6-9B25-79B73BBB3792}"/>
                      </a:ext>
                    </a:extLst>
                  </p:cNvPr>
                  <p:cNvSpPr>
                    <a:spLocks/>
                  </p:cNvSpPr>
                  <p:nvPr/>
                </p:nvSpPr>
                <p:spPr bwMode="auto">
                  <a:xfrm>
                    <a:off x="4415" y="1818"/>
                    <a:ext cx="4" cy="1"/>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0"/>
                          <a:pt x="1" y="1"/>
                          <a:pt x="0" y="2"/>
                        </a:cubicBezTo>
                        <a:cubicBezTo>
                          <a:pt x="0" y="2"/>
                          <a:pt x="0" y="2"/>
                          <a:pt x="0" y="2"/>
                        </a:cubicBezTo>
                        <a:cubicBezTo>
                          <a:pt x="1" y="1"/>
                          <a:pt x="3" y="1"/>
                          <a:pt x="5" y="0"/>
                        </a:cubicBezTo>
                        <a:close/>
                      </a:path>
                    </a:pathLst>
                  </a:custGeom>
                  <a:solidFill>
                    <a:srgbClr val="DB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7" name="Freeform 7945">
                    <a:extLst>
                      <a:ext uri="{FF2B5EF4-FFF2-40B4-BE49-F238E27FC236}">
                        <a16:creationId xmlns:a16="http://schemas.microsoft.com/office/drawing/2014/main" xmlns="" id="{260DE4E5-E39D-4169-A779-4736766A720F}"/>
                      </a:ext>
                    </a:extLst>
                  </p:cNvPr>
                  <p:cNvSpPr>
                    <a:spLocks/>
                  </p:cNvSpPr>
                  <p:nvPr/>
                </p:nvSpPr>
                <p:spPr bwMode="auto">
                  <a:xfrm>
                    <a:off x="4367" y="1812"/>
                    <a:ext cx="2" cy="14"/>
                  </a:xfrm>
                  <a:custGeom>
                    <a:avLst/>
                    <a:gdLst>
                      <a:gd name="T0" fmla="*/ 3 w 3"/>
                      <a:gd name="T1" fmla="*/ 0 h 18"/>
                      <a:gd name="T2" fmla="*/ 1 w 3"/>
                      <a:gd name="T3" fmla="*/ 18 h 18"/>
                      <a:gd name="T4" fmla="*/ 1 w 3"/>
                      <a:gd name="T5" fmla="*/ 18 h 18"/>
                      <a:gd name="T6" fmla="*/ 3 w 3"/>
                      <a:gd name="T7" fmla="*/ 0 h 18"/>
                    </a:gdLst>
                    <a:ahLst/>
                    <a:cxnLst>
                      <a:cxn ang="0">
                        <a:pos x="T0" y="T1"/>
                      </a:cxn>
                      <a:cxn ang="0">
                        <a:pos x="T2" y="T3"/>
                      </a:cxn>
                      <a:cxn ang="0">
                        <a:pos x="T4" y="T5"/>
                      </a:cxn>
                      <a:cxn ang="0">
                        <a:pos x="T6" y="T7"/>
                      </a:cxn>
                    </a:cxnLst>
                    <a:rect l="0" t="0" r="r" b="b"/>
                    <a:pathLst>
                      <a:path w="3" h="18">
                        <a:moveTo>
                          <a:pt x="3" y="0"/>
                        </a:moveTo>
                        <a:cubicBezTo>
                          <a:pt x="0" y="5"/>
                          <a:pt x="1" y="12"/>
                          <a:pt x="1" y="18"/>
                        </a:cubicBezTo>
                        <a:cubicBezTo>
                          <a:pt x="1" y="18"/>
                          <a:pt x="1" y="18"/>
                          <a:pt x="1" y="18"/>
                        </a:cubicBezTo>
                        <a:cubicBezTo>
                          <a:pt x="1" y="12"/>
                          <a:pt x="1" y="6"/>
                          <a:pt x="3"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8" name="Freeform 7946">
                    <a:extLst>
                      <a:ext uri="{FF2B5EF4-FFF2-40B4-BE49-F238E27FC236}">
                        <a16:creationId xmlns:a16="http://schemas.microsoft.com/office/drawing/2014/main" xmlns="" id="{E41DDDBD-F31E-467A-B90C-45C450547494}"/>
                      </a:ext>
                    </a:extLst>
                  </p:cNvPr>
                  <p:cNvSpPr>
                    <a:spLocks/>
                  </p:cNvSpPr>
                  <p:nvPr/>
                </p:nvSpPr>
                <p:spPr bwMode="auto">
                  <a:xfrm>
                    <a:off x="4361" y="1817"/>
                    <a:ext cx="2" cy="17"/>
                  </a:xfrm>
                  <a:custGeom>
                    <a:avLst/>
                    <a:gdLst>
                      <a:gd name="T0" fmla="*/ 2 w 2"/>
                      <a:gd name="T1" fmla="*/ 0 h 23"/>
                      <a:gd name="T2" fmla="*/ 1 w 2"/>
                      <a:gd name="T3" fmla="*/ 11 h 23"/>
                      <a:gd name="T4" fmla="*/ 1 w 2"/>
                      <a:gd name="T5" fmla="*/ 16 h 23"/>
                      <a:gd name="T6" fmla="*/ 0 w 2"/>
                      <a:gd name="T7" fmla="*/ 23 h 23"/>
                      <a:gd name="T8" fmla="*/ 1 w 2"/>
                      <a:gd name="T9" fmla="*/ 23 h 23"/>
                      <a:gd name="T10" fmla="*/ 1 w 2"/>
                      <a:gd name="T11" fmla="*/ 18 h 23"/>
                      <a:gd name="T12" fmla="*/ 1 w 2"/>
                      <a:gd name="T13" fmla="*/ 12 h 23"/>
                      <a:gd name="T14" fmla="*/ 2 w 2"/>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3">
                        <a:moveTo>
                          <a:pt x="2" y="0"/>
                        </a:moveTo>
                        <a:cubicBezTo>
                          <a:pt x="1" y="3"/>
                          <a:pt x="1" y="7"/>
                          <a:pt x="1" y="11"/>
                        </a:cubicBezTo>
                        <a:cubicBezTo>
                          <a:pt x="1" y="13"/>
                          <a:pt x="1" y="15"/>
                          <a:pt x="1" y="16"/>
                        </a:cubicBezTo>
                        <a:cubicBezTo>
                          <a:pt x="1" y="19"/>
                          <a:pt x="1" y="21"/>
                          <a:pt x="0" y="23"/>
                        </a:cubicBezTo>
                        <a:cubicBezTo>
                          <a:pt x="1" y="23"/>
                          <a:pt x="1" y="23"/>
                          <a:pt x="1" y="23"/>
                        </a:cubicBezTo>
                        <a:cubicBezTo>
                          <a:pt x="1" y="21"/>
                          <a:pt x="1" y="20"/>
                          <a:pt x="1" y="18"/>
                        </a:cubicBezTo>
                        <a:cubicBezTo>
                          <a:pt x="1" y="16"/>
                          <a:pt x="1" y="14"/>
                          <a:pt x="1" y="12"/>
                        </a:cubicBezTo>
                        <a:cubicBezTo>
                          <a:pt x="1" y="8"/>
                          <a:pt x="1" y="4"/>
                          <a:pt x="2"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9" name="Freeform 7947">
                    <a:extLst>
                      <a:ext uri="{FF2B5EF4-FFF2-40B4-BE49-F238E27FC236}">
                        <a16:creationId xmlns:a16="http://schemas.microsoft.com/office/drawing/2014/main" xmlns="" id="{32913586-5D30-42AE-9F01-D06F8726A7D0}"/>
                      </a:ext>
                    </a:extLst>
                  </p:cNvPr>
                  <p:cNvSpPr>
                    <a:spLocks/>
                  </p:cNvSpPr>
                  <p:nvPr/>
                </p:nvSpPr>
                <p:spPr bwMode="auto">
                  <a:xfrm>
                    <a:off x="4376" y="181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0" name="Freeform 7948">
                    <a:extLst>
                      <a:ext uri="{FF2B5EF4-FFF2-40B4-BE49-F238E27FC236}">
                        <a16:creationId xmlns:a16="http://schemas.microsoft.com/office/drawing/2014/main" xmlns="" id="{F5FB5738-A6CF-46A5-ADEF-CFA53F88F289}"/>
                      </a:ext>
                    </a:extLst>
                  </p:cNvPr>
                  <p:cNvSpPr>
                    <a:spLocks/>
                  </p:cNvSpPr>
                  <p:nvPr/>
                </p:nvSpPr>
                <p:spPr bwMode="auto">
                  <a:xfrm>
                    <a:off x="4373" y="1816"/>
                    <a:ext cx="1" cy="2"/>
                  </a:xfrm>
                  <a:custGeom>
                    <a:avLst/>
                    <a:gdLst>
                      <a:gd name="T0" fmla="*/ 1 w 1"/>
                      <a:gd name="T1" fmla="*/ 0 h 3"/>
                      <a:gd name="T2" fmla="*/ 1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0" y="2"/>
                          <a:pt x="1" y="3"/>
                        </a:cubicBezTo>
                        <a:cubicBezTo>
                          <a:pt x="1" y="2"/>
                          <a:pt x="1" y="2"/>
                          <a:pt x="1" y="2"/>
                        </a:cubicBezTo>
                        <a:cubicBezTo>
                          <a:pt x="1" y="1"/>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1" name="Freeform 7949">
                    <a:extLst>
                      <a:ext uri="{FF2B5EF4-FFF2-40B4-BE49-F238E27FC236}">
                        <a16:creationId xmlns:a16="http://schemas.microsoft.com/office/drawing/2014/main" xmlns="" id="{2034F5F1-BC92-44D2-B16E-42612D664A08}"/>
                      </a:ext>
                    </a:extLst>
                  </p:cNvPr>
                  <p:cNvSpPr>
                    <a:spLocks/>
                  </p:cNvSpPr>
                  <p:nvPr/>
                </p:nvSpPr>
                <p:spPr bwMode="auto">
                  <a:xfrm>
                    <a:off x="4372" y="1816"/>
                    <a:ext cx="1" cy="3"/>
                  </a:xfrm>
                  <a:custGeom>
                    <a:avLst/>
                    <a:gdLst>
                      <a:gd name="T0" fmla="*/ 1 w 1"/>
                      <a:gd name="T1" fmla="*/ 0 h 4"/>
                      <a:gd name="T2" fmla="*/ 1 w 1"/>
                      <a:gd name="T3" fmla="*/ 0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1" y="0"/>
                          <a:pt x="1" y="0"/>
                        </a:cubicBezTo>
                        <a:cubicBezTo>
                          <a:pt x="0" y="1"/>
                          <a:pt x="0" y="3"/>
                          <a:pt x="1" y="4"/>
                        </a:cubicBezTo>
                        <a:cubicBezTo>
                          <a:pt x="1" y="4"/>
                          <a:pt x="1" y="4"/>
                          <a:pt x="1" y="4"/>
                        </a:cubicBezTo>
                        <a:cubicBezTo>
                          <a:pt x="1" y="3"/>
                          <a:pt x="1" y="1"/>
                          <a:pt x="1" y="0"/>
                        </a:cubicBezTo>
                        <a:close/>
                      </a:path>
                    </a:pathLst>
                  </a:custGeom>
                  <a:solidFill>
                    <a:srgbClr val="CA8C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2" name="Freeform 7950">
                    <a:extLst>
                      <a:ext uri="{FF2B5EF4-FFF2-40B4-BE49-F238E27FC236}">
                        <a16:creationId xmlns:a16="http://schemas.microsoft.com/office/drawing/2014/main" xmlns="" id="{342F8324-F5AB-4E79-9674-0F8A5B363EE4}"/>
                      </a:ext>
                    </a:extLst>
                  </p:cNvPr>
                  <p:cNvSpPr>
                    <a:spLocks/>
                  </p:cNvSpPr>
                  <p:nvPr/>
                </p:nvSpPr>
                <p:spPr bwMode="auto">
                  <a:xfrm>
                    <a:off x="4388" y="1793"/>
                    <a:ext cx="29" cy="52"/>
                  </a:xfrm>
                  <a:custGeom>
                    <a:avLst/>
                    <a:gdLst>
                      <a:gd name="T0" fmla="*/ 22 w 39"/>
                      <a:gd name="T1" fmla="*/ 1 h 70"/>
                      <a:gd name="T2" fmla="*/ 24 w 39"/>
                      <a:gd name="T3" fmla="*/ 9 h 70"/>
                      <a:gd name="T4" fmla="*/ 19 w 39"/>
                      <a:gd name="T5" fmla="*/ 18 h 70"/>
                      <a:gd name="T6" fmla="*/ 16 w 39"/>
                      <a:gd name="T7" fmla="*/ 21 h 70"/>
                      <a:gd name="T8" fmla="*/ 6 w 39"/>
                      <a:gd name="T9" fmla="*/ 30 h 70"/>
                      <a:gd name="T10" fmla="*/ 3 w 39"/>
                      <a:gd name="T11" fmla="*/ 43 h 70"/>
                      <a:gd name="T12" fmla="*/ 10 w 39"/>
                      <a:gd name="T13" fmla="*/ 57 h 70"/>
                      <a:gd name="T14" fmla="*/ 12 w 39"/>
                      <a:gd name="T15" fmla="*/ 58 h 70"/>
                      <a:gd name="T16" fmla="*/ 14 w 39"/>
                      <a:gd name="T17" fmla="*/ 59 h 70"/>
                      <a:gd name="T18" fmla="*/ 17 w 39"/>
                      <a:gd name="T19" fmla="*/ 60 h 70"/>
                      <a:gd name="T20" fmla="*/ 22 w 39"/>
                      <a:gd name="T21" fmla="*/ 60 h 70"/>
                      <a:gd name="T22" fmla="*/ 32 w 39"/>
                      <a:gd name="T23" fmla="*/ 64 h 70"/>
                      <a:gd name="T24" fmla="*/ 38 w 39"/>
                      <a:gd name="T25" fmla="*/ 68 h 70"/>
                      <a:gd name="T26" fmla="*/ 39 w 39"/>
                      <a:gd name="T27" fmla="*/ 70 h 70"/>
                      <a:gd name="T28" fmla="*/ 37 w 39"/>
                      <a:gd name="T29" fmla="*/ 69 h 70"/>
                      <a:gd name="T30" fmla="*/ 32 w 39"/>
                      <a:gd name="T31" fmla="*/ 65 h 70"/>
                      <a:gd name="T32" fmla="*/ 29 w 39"/>
                      <a:gd name="T33" fmla="*/ 63 h 70"/>
                      <a:gd name="T34" fmla="*/ 26 w 39"/>
                      <a:gd name="T35" fmla="*/ 62 h 70"/>
                      <a:gd name="T36" fmla="*/ 17 w 39"/>
                      <a:gd name="T37" fmla="*/ 62 h 70"/>
                      <a:gd name="T38" fmla="*/ 14 w 39"/>
                      <a:gd name="T39" fmla="*/ 61 h 70"/>
                      <a:gd name="T40" fmla="*/ 10 w 39"/>
                      <a:gd name="T41" fmla="*/ 60 h 70"/>
                      <a:gd name="T42" fmla="*/ 5 w 39"/>
                      <a:gd name="T43" fmla="*/ 57 h 70"/>
                      <a:gd name="T44" fmla="*/ 3 w 39"/>
                      <a:gd name="T45" fmla="*/ 54 h 70"/>
                      <a:gd name="T46" fmla="*/ 2 w 39"/>
                      <a:gd name="T47" fmla="*/ 53 h 70"/>
                      <a:gd name="T48" fmla="*/ 0 w 39"/>
                      <a:gd name="T49" fmla="*/ 41 h 70"/>
                      <a:gd name="T50" fmla="*/ 0 w 39"/>
                      <a:gd name="T51" fmla="*/ 39 h 70"/>
                      <a:gd name="T52" fmla="*/ 0 w 39"/>
                      <a:gd name="T53" fmla="*/ 39 h 70"/>
                      <a:gd name="T54" fmla="*/ 0 w 39"/>
                      <a:gd name="T55" fmla="*/ 38 h 70"/>
                      <a:gd name="T56" fmla="*/ 4 w 39"/>
                      <a:gd name="T57" fmla="*/ 28 h 70"/>
                      <a:gd name="T58" fmla="*/ 7 w 39"/>
                      <a:gd name="T59" fmla="*/ 25 h 70"/>
                      <a:gd name="T60" fmla="*/ 16 w 39"/>
                      <a:gd name="T61" fmla="*/ 18 h 70"/>
                      <a:gd name="T62" fmla="*/ 17 w 39"/>
                      <a:gd name="T63" fmla="*/ 17 h 70"/>
                      <a:gd name="T64" fmla="*/ 23 w 39"/>
                      <a:gd name="T65" fmla="*/ 9 h 70"/>
                      <a:gd name="T66" fmla="*/ 22 w 39"/>
                      <a:gd name="T6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70">
                        <a:moveTo>
                          <a:pt x="22" y="0"/>
                        </a:moveTo>
                        <a:cubicBezTo>
                          <a:pt x="22" y="0"/>
                          <a:pt x="22" y="0"/>
                          <a:pt x="22" y="1"/>
                        </a:cubicBezTo>
                        <a:cubicBezTo>
                          <a:pt x="23" y="1"/>
                          <a:pt x="23" y="2"/>
                          <a:pt x="23" y="4"/>
                        </a:cubicBezTo>
                        <a:cubicBezTo>
                          <a:pt x="24" y="5"/>
                          <a:pt x="24" y="7"/>
                          <a:pt x="24" y="9"/>
                        </a:cubicBezTo>
                        <a:cubicBezTo>
                          <a:pt x="23" y="11"/>
                          <a:pt x="23" y="13"/>
                          <a:pt x="21" y="15"/>
                        </a:cubicBezTo>
                        <a:cubicBezTo>
                          <a:pt x="21" y="16"/>
                          <a:pt x="20" y="17"/>
                          <a:pt x="19" y="18"/>
                        </a:cubicBezTo>
                        <a:cubicBezTo>
                          <a:pt x="18" y="19"/>
                          <a:pt x="18" y="19"/>
                          <a:pt x="17" y="20"/>
                        </a:cubicBezTo>
                        <a:cubicBezTo>
                          <a:pt x="17" y="20"/>
                          <a:pt x="16" y="21"/>
                          <a:pt x="16" y="21"/>
                        </a:cubicBezTo>
                        <a:cubicBezTo>
                          <a:pt x="13" y="23"/>
                          <a:pt x="11" y="25"/>
                          <a:pt x="9" y="26"/>
                        </a:cubicBezTo>
                        <a:cubicBezTo>
                          <a:pt x="8" y="27"/>
                          <a:pt x="7" y="29"/>
                          <a:pt x="6" y="30"/>
                        </a:cubicBezTo>
                        <a:cubicBezTo>
                          <a:pt x="5" y="31"/>
                          <a:pt x="5" y="32"/>
                          <a:pt x="4" y="33"/>
                        </a:cubicBezTo>
                        <a:cubicBezTo>
                          <a:pt x="3" y="36"/>
                          <a:pt x="3" y="39"/>
                          <a:pt x="3" y="43"/>
                        </a:cubicBezTo>
                        <a:cubicBezTo>
                          <a:pt x="3" y="46"/>
                          <a:pt x="4" y="49"/>
                          <a:pt x="5" y="51"/>
                        </a:cubicBezTo>
                        <a:cubicBezTo>
                          <a:pt x="6" y="54"/>
                          <a:pt x="8" y="56"/>
                          <a:pt x="10" y="57"/>
                        </a:cubicBezTo>
                        <a:cubicBezTo>
                          <a:pt x="11" y="58"/>
                          <a:pt x="11" y="58"/>
                          <a:pt x="11" y="58"/>
                        </a:cubicBezTo>
                        <a:cubicBezTo>
                          <a:pt x="12" y="58"/>
                          <a:pt x="12" y="58"/>
                          <a:pt x="12" y="58"/>
                        </a:cubicBezTo>
                        <a:cubicBezTo>
                          <a:pt x="13" y="59"/>
                          <a:pt x="13" y="59"/>
                          <a:pt x="13" y="59"/>
                        </a:cubicBezTo>
                        <a:cubicBezTo>
                          <a:pt x="14" y="59"/>
                          <a:pt x="14" y="59"/>
                          <a:pt x="14" y="59"/>
                        </a:cubicBezTo>
                        <a:cubicBezTo>
                          <a:pt x="15" y="59"/>
                          <a:pt x="16" y="59"/>
                          <a:pt x="16" y="59"/>
                        </a:cubicBezTo>
                        <a:cubicBezTo>
                          <a:pt x="17" y="60"/>
                          <a:pt x="17" y="60"/>
                          <a:pt x="17" y="60"/>
                        </a:cubicBezTo>
                        <a:cubicBezTo>
                          <a:pt x="18" y="60"/>
                          <a:pt x="18" y="60"/>
                          <a:pt x="18" y="60"/>
                        </a:cubicBezTo>
                        <a:cubicBezTo>
                          <a:pt x="20" y="60"/>
                          <a:pt x="21" y="60"/>
                          <a:pt x="22" y="60"/>
                        </a:cubicBezTo>
                        <a:cubicBezTo>
                          <a:pt x="24" y="60"/>
                          <a:pt x="25" y="60"/>
                          <a:pt x="26" y="61"/>
                        </a:cubicBezTo>
                        <a:cubicBezTo>
                          <a:pt x="29" y="61"/>
                          <a:pt x="31" y="63"/>
                          <a:pt x="32" y="64"/>
                        </a:cubicBezTo>
                        <a:cubicBezTo>
                          <a:pt x="34" y="65"/>
                          <a:pt x="35" y="66"/>
                          <a:pt x="36" y="67"/>
                        </a:cubicBezTo>
                        <a:cubicBezTo>
                          <a:pt x="37" y="67"/>
                          <a:pt x="37" y="68"/>
                          <a:pt x="38" y="68"/>
                        </a:cubicBezTo>
                        <a:cubicBezTo>
                          <a:pt x="38" y="69"/>
                          <a:pt x="38" y="69"/>
                          <a:pt x="39" y="69"/>
                        </a:cubicBezTo>
                        <a:cubicBezTo>
                          <a:pt x="39" y="70"/>
                          <a:pt x="39" y="70"/>
                          <a:pt x="39" y="70"/>
                        </a:cubicBezTo>
                        <a:cubicBezTo>
                          <a:pt x="39" y="70"/>
                          <a:pt x="39" y="70"/>
                          <a:pt x="38" y="70"/>
                        </a:cubicBezTo>
                        <a:cubicBezTo>
                          <a:pt x="38" y="69"/>
                          <a:pt x="38" y="69"/>
                          <a:pt x="37" y="69"/>
                        </a:cubicBezTo>
                        <a:cubicBezTo>
                          <a:pt x="37" y="68"/>
                          <a:pt x="36" y="68"/>
                          <a:pt x="36" y="67"/>
                        </a:cubicBezTo>
                        <a:cubicBezTo>
                          <a:pt x="35" y="67"/>
                          <a:pt x="33" y="66"/>
                          <a:pt x="32" y="65"/>
                        </a:cubicBezTo>
                        <a:cubicBezTo>
                          <a:pt x="31" y="64"/>
                          <a:pt x="31" y="64"/>
                          <a:pt x="30" y="64"/>
                        </a:cubicBezTo>
                        <a:cubicBezTo>
                          <a:pt x="30" y="64"/>
                          <a:pt x="29" y="64"/>
                          <a:pt x="29" y="63"/>
                        </a:cubicBezTo>
                        <a:cubicBezTo>
                          <a:pt x="28" y="63"/>
                          <a:pt x="28" y="63"/>
                          <a:pt x="27" y="63"/>
                        </a:cubicBezTo>
                        <a:cubicBezTo>
                          <a:pt x="27" y="63"/>
                          <a:pt x="26" y="63"/>
                          <a:pt x="26" y="62"/>
                        </a:cubicBezTo>
                        <a:cubicBezTo>
                          <a:pt x="23" y="62"/>
                          <a:pt x="21" y="62"/>
                          <a:pt x="18" y="62"/>
                        </a:cubicBezTo>
                        <a:cubicBezTo>
                          <a:pt x="18" y="62"/>
                          <a:pt x="17" y="62"/>
                          <a:pt x="17" y="62"/>
                        </a:cubicBezTo>
                        <a:cubicBezTo>
                          <a:pt x="16" y="62"/>
                          <a:pt x="16" y="62"/>
                          <a:pt x="16" y="62"/>
                        </a:cubicBezTo>
                        <a:cubicBezTo>
                          <a:pt x="15" y="62"/>
                          <a:pt x="14" y="61"/>
                          <a:pt x="14" y="61"/>
                        </a:cubicBezTo>
                        <a:cubicBezTo>
                          <a:pt x="13" y="61"/>
                          <a:pt x="12" y="61"/>
                          <a:pt x="11" y="61"/>
                        </a:cubicBezTo>
                        <a:cubicBezTo>
                          <a:pt x="11" y="61"/>
                          <a:pt x="11" y="60"/>
                          <a:pt x="10" y="60"/>
                        </a:cubicBezTo>
                        <a:cubicBezTo>
                          <a:pt x="10" y="60"/>
                          <a:pt x="10" y="60"/>
                          <a:pt x="9" y="60"/>
                        </a:cubicBezTo>
                        <a:cubicBezTo>
                          <a:pt x="8" y="59"/>
                          <a:pt x="6" y="58"/>
                          <a:pt x="5" y="57"/>
                        </a:cubicBezTo>
                        <a:cubicBezTo>
                          <a:pt x="5" y="56"/>
                          <a:pt x="4" y="55"/>
                          <a:pt x="4" y="55"/>
                        </a:cubicBezTo>
                        <a:cubicBezTo>
                          <a:pt x="3" y="54"/>
                          <a:pt x="3" y="54"/>
                          <a:pt x="3" y="54"/>
                        </a:cubicBezTo>
                        <a:cubicBezTo>
                          <a:pt x="2" y="53"/>
                          <a:pt x="2" y="53"/>
                          <a:pt x="2" y="53"/>
                        </a:cubicBezTo>
                        <a:cubicBezTo>
                          <a:pt x="2" y="53"/>
                          <a:pt x="2" y="53"/>
                          <a:pt x="2" y="53"/>
                        </a:cubicBezTo>
                        <a:cubicBezTo>
                          <a:pt x="1" y="49"/>
                          <a:pt x="0" y="46"/>
                          <a:pt x="0" y="43"/>
                        </a:cubicBezTo>
                        <a:cubicBezTo>
                          <a:pt x="0" y="41"/>
                          <a:pt x="0" y="41"/>
                          <a:pt x="0" y="41"/>
                        </a:cubicBezTo>
                        <a:cubicBezTo>
                          <a:pt x="0" y="41"/>
                          <a:pt x="0" y="40"/>
                          <a:pt x="0" y="40"/>
                        </a:cubicBezTo>
                        <a:cubicBezTo>
                          <a:pt x="0" y="39"/>
                          <a:pt x="0" y="39"/>
                          <a:pt x="0" y="39"/>
                        </a:cubicBezTo>
                        <a:cubicBezTo>
                          <a:pt x="0" y="39"/>
                          <a:pt x="0" y="39"/>
                          <a:pt x="0" y="39"/>
                        </a:cubicBezTo>
                        <a:cubicBezTo>
                          <a:pt x="0" y="39"/>
                          <a:pt x="0" y="39"/>
                          <a:pt x="0" y="39"/>
                        </a:cubicBezTo>
                        <a:cubicBezTo>
                          <a:pt x="0" y="39"/>
                          <a:pt x="0" y="39"/>
                          <a:pt x="0" y="39"/>
                        </a:cubicBezTo>
                        <a:cubicBezTo>
                          <a:pt x="0" y="38"/>
                          <a:pt x="0" y="38"/>
                          <a:pt x="0" y="38"/>
                        </a:cubicBezTo>
                        <a:cubicBezTo>
                          <a:pt x="0" y="36"/>
                          <a:pt x="1" y="34"/>
                          <a:pt x="1" y="33"/>
                        </a:cubicBezTo>
                        <a:cubicBezTo>
                          <a:pt x="2" y="31"/>
                          <a:pt x="3" y="29"/>
                          <a:pt x="4" y="28"/>
                        </a:cubicBezTo>
                        <a:cubicBezTo>
                          <a:pt x="4" y="27"/>
                          <a:pt x="5" y="27"/>
                          <a:pt x="5" y="26"/>
                        </a:cubicBezTo>
                        <a:cubicBezTo>
                          <a:pt x="6" y="26"/>
                          <a:pt x="7" y="25"/>
                          <a:pt x="7" y="25"/>
                        </a:cubicBezTo>
                        <a:cubicBezTo>
                          <a:pt x="10" y="22"/>
                          <a:pt x="12" y="21"/>
                          <a:pt x="14" y="19"/>
                        </a:cubicBezTo>
                        <a:cubicBezTo>
                          <a:pt x="15" y="19"/>
                          <a:pt x="15" y="18"/>
                          <a:pt x="16" y="18"/>
                        </a:cubicBezTo>
                        <a:cubicBezTo>
                          <a:pt x="17" y="18"/>
                          <a:pt x="17" y="18"/>
                          <a:pt x="17" y="18"/>
                        </a:cubicBezTo>
                        <a:cubicBezTo>
                          <a:pt x="17" y="17"/>
                          <a:pt x="17" y="17"/>
                          <a:pt x="17" y="17"/>
                        </a:cubicBezTo>
                        <a:cubicBezTo>
                          <a:pt x="18" y="16"/>
                          <a:pt x="19" y="15"/>
                          <a:pt x="20" y="14"/>
                        </a:cubicBezTo>
                        <a:cubicBezTo>
                          <a:pt x="21" y="13"/>
                          <a:pt x="22" y="11"/>
                          <a:pt x="23" y="9"/>
                        </a:cubicBezTo>
                        <a:cubicBezTo>
                          <a:pt x="23" y="7"/>
                          <a:pt x="23" y="5"/>
                          <a:pt x="23" y="4"/>
                        </a:cubicBezTo>
                        <a:cubicBezTo>
                          <a:pt x="23" y="2"/>
                          <a:pt x="22" y="1"/>
                          <a:pt x="22" y="1"/>
                        </a:cubicBezTo>
                        <a:cubicBezTo>
                          <a:pt x="22" y="0"/>
                          <a:pt x="22" y="0"/>
                          <a:pt x="22" y="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3" name="Freeform 7951">
                    <a:extLst>
                      <a:ext uri="{FF2B5EF4-FFF2-40B4-BE49-F238E27FC236}">
                        <a16:creationId xmlns:a16="http://schemas.microsoft.com/office/drawing/2014/main" xmlns="" id="{CF0655E2-E0A9-4FED-AC71-5CB92B1686DC}"/>
                      </a:ext>
                    </a:extLst>
                  </p:cNvPr>
                  <p:cNvSpPr>
                    <a:spLocks/>
                  </p:cNvSpPr>
                  <p:nvPr/>
                </p:nvSpPr>
                <p:spPr bwMode="auto">
                  <a:xfrm>
                    <a:off x="4390" y="1825"/>
                    <a:ext cx="24" cy="6"/>
                  </a:xfrm>
                  <a:custGeom>
                    <a:avLst/>
                    <a:gdLst>
                      <a:gd name="T0" fmla="*/ 33 w 33"/>
                      <a:gd name="T1" fmla="*/ 4 h 8"/>
                      <a:gd name="T2" fmla="*/ 33 w 33"/>
                      <a:gd name="T3" fmla="*/ 3 h 8"/>
                      <a:gd name="T4" fmla="*/ 32 w 33"/>
                      <a:gd name="T5" fmla="*/ 3 h 8"/>
                      <a:gd name="T6" fmla="*/ 32 w 33"/>
                      <a:gd name="T7" fmla="*/ 3 h 8"/>
                      <a:gd name="T8" fmla="*/ 30 w 33"/>
                      <a:gd name="T9" fmla="*/ 4 h 8"/>
                      <a:gd name="T10" fmla="*/ 29 w 33"/>
                      <a:gd name="T11" fmla="*/ 4 h 8"/>
                      <a:gd name="T12" fmla="*/ 28 w 33"/>
                      <a:gd name="T13" fmla="*/ 4 h 8"/>
                      <a:gd name="T14" fmla="*/ 27 w 33"/>
                      <a:gd name="T15" fmla="*/ 5 h 8"/>
                      <a:gd name="T16" fmla="*/ 25 w 33"/>
                      <a:gd name="T17" fmla="*/ 5 h 8"/>
                      <a:gd name="T18" fmla="*/ 19 w 33"/>
                      <a:gd name="T19" fmla="*/ 3 h 8"/>
                      <a:gd name="T20" fmla="*/ 18 w 33"/>
                      <a:gd name="T21" fmla="*/ 2 h 8"/>
                      <a:gd name="T22" fmla="*/ 18 w 33"/>
                      <a:gd name="T23" fmla="*/ 2 h 8"/>
                      <a:gd name="T24" fmla="*/ 18 w 33"/>
                      <a:gd name="T25" fmla="*/ 2 h 8"/>
                      <a:gd name="T26" fmla="*/ 18 w 33"/>
                      <a:gd name="T27" fmla="*/ 2 h 8"/>
                      <a:gd name="T28" fmla="*/ 17 w 33"/>
                      <a:gd name="T29" fmla="*/ 2 h 8"/>
                      <a:gd name="T30" fmla="*/ 17 w 33"/>
                      <a:gd name="T31" fmla="*/ 2 h 8"/>
                      <a:gd name="T32" fmla="*/ 13 w 33"/>
                      <a:gd name="T33" fmla="*/ 3 h 8"/>
                      <a:gd name="T34" fmla="*/ 8 w 33"/>
                      <a:gd name="T35" fmla="*/ 7 h 8"/>
                      <a:gd name="T36" fmla="*/ 3 w 33"/>
                      <a:gd name="T37" fmla="*/ 8 h 8"/>
                      <a:gd name="T38" fmla="*/ 1 w 33"/>
                      <a:gd name="T39" fmla="*/ 7 h 8"/>
                      <a:gd name="T40" fmla="*/ 0 w 33"/>
                      <a:gd name="T41" fmla="*/ 6 h 8"/>
                      <a:gd name="T42" fmla="*/ 1 w 33"/>
                      <a:gd name="T43" fmla="*/ 7 h 8"/>
                      <a:gd name="T44" fmla="*/ 5 w 33"/>
                      <a:gd name="T45" fmla="*/ 7 h 8"/>
                      <a:gd name="T46" fmla="*/ 10 w 33"/>
                      <a:gd name="T47" fmla="*/ 3 h 8"/>
                      <a:gd name="T48" fmla="*/ 16 w 33"/>
                      <a:gd name="T49" fmla="*/ 0 h 8"/>
                      <a:gd name="T50" fmla="*/ 18 w 33"/>
                      <a:gd name="T51" fmla="*/ 0 h 8"/>
                      <a:gd name="T52" fmla="*/ 19 w 33"/>
                      <a:gd name="T53" fmla="*/ 0 h 8"/>
                      <a:gd name="T54" fmla="*/ 19 w 33"/>
                      <a:gd name="T55" fmla="*/ 0 h 8"/>
                      <a:gd name="T56" fmla="*/ 19 w 33"/>
                      <a:gd name="T57" fmla="*/ 0 h 8"/>
                      <a:gd name="T58" fmla="*/ 20 w 33"/>
                      <a:gd name="T59" fmla="*/ 1 h 8"/>
                      <a:gd name="T60" fmla="*/ 25 w 33"/>
                      <a:gd name="T61" fmla="*/ 3 h 8"/>
                      <a:gd name="T62" fmla="*/ 27 w 33"/>
                      <a:gd name="T63" fmla="*/ 3 h 8"/>
                      <a:gd name="T64" fmla="*/ 28 w 33"/>
                      <a:gd name="T65" fmla="*/ 3 h 8"/>
                      <a:gd name="T66" fmla="*/ 30 w 33"/>
                      <a:gd name="T67" fmla="*/ 3 h 8"/>
                      <a:gd name="T68" fmla="*/ 32 w 33"/>
                      <a:gd name="T69" fmla="*/ 3 h 8"/>
                      <a:gd name="T70" fmla="*/ 33 w 33"/>
                      <a:gd name="T71" fmla="*/ 3 h 8"/>
                      <a:gd name="T72" fmla="*/ 33 w 33"/>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8">
                        <a:moveTo>
                          <a:pt x="33" y="4"/>
                        </a:moveTo>
                        <a:cubicBezTo>
                          <a:pt x="33" y="4"/>
                          <a:pt x="33" y="4"/>
                          <a:pt x="33" y="4"/>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1" y="3"/>
                          <a:pt x="31" y="3"/>
                          <a:pt x="31" y="3"/>
                        </a:cubicBezTo>
                        <a:cubicBezTo>
                          <a:pt x="30" y="4"/>
                          <a:pt x="30" y="4"/>
                          <a:pt x="30" y="4"/>
                        </a:cubicBezTo>
                        <a:cubicBezTo>
                          <a:pt x="30" y="4"/>
                          <a:pt x="30" y="4"/>
                          <a:pt x="30" y="4"/>
                        </a:cubicBezTo>
                        <a:cubicBezTo>
                          <a:pt x="29" y="4"/>
                          <a:pt x="29" y="4"/>
                          <a:pt x="29" y="4"/>
                        </a:cubicBezTo>
                        <a:cubicBezTo>
                          <a:pt x="29" y="4"/>
                          <a:pt x="29" y="4"/>
                          <a:pt x="29" y="4"/>
                        </a:cubicBezTo>
                        <a:cubicBezTo>
                          <a:pt x="28" y="4"/>
                          <a:pt x="28" y="4"/>
                          <a:pt x="28" y="4"/>
                        </a:cubicBezTo>
                        <a:cubicBezTo>
                          <a:pt x="28" y="5"/>
                          <a:pt x="28" y="5"/>
                          <a:pt x="28" y="5"/>
                        </a:cubicBezTo>
                        <a:cubicBezTo>
                          <a:pt x="27" y="5"/>
                          <a:pt x="27" y="5"/>
                          <a:pt x="27" y="5"/>
                        </a:cubicBezTo>
                        <a:cubicBezTo>
                          <a:pt x="26" y="5"/>
                          <a:pt x="26" y="5"/>
                          <a:pt x="26" y="5"/>
                        </a:cubicBezTo>
                        <a:cubicBezTo>
                          <a:pt x="25" y="5"/>
                          <a:pt x="25" y="5"/>
                          <a:pt x="25" y="5"/>
                        </a:cubicBezTo>
                        <a:cubicBezTo>
                          <a:pt x="24" y="5"/>
                          <a:pt x="23" y="5"/>
                          <a:pt x="22" y="4"/>
                        </a:cubicBezTo>
                        <a:cubicBezTo>
                          <a:pt x="21" y="4"/>
                          <a:pt x="20" y="3"/>
                          <a:pt x="19"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5" y="2"/>
                          <a:pt x="14" y="3"/>
                          <a:pt x="13" y="3"/>
                        </a:cubicBezTo>
                        <a:cubicBezTo>
                          <a:pt x="13" y="4"/>
                          <a:pt x="12" y="4"/>
                          <a:pt x="11" y="5"/>
                        </a:cubicBezTo>
                        <a:cubicBezTo>
                          <a:pt x="10" y="6"/>
                          <a:pt x="9" y="6"/>
                          <a:pt x="8" y="7"/>
                        </a:cubicBezTo>
                        <a:cubicBezTo>
                          <a:pt x="7" y="7"/>
                          <a:pt x="6" y="7"/>
                          <a:pt x="5" y="8"/>
                        </a:cubicBezTo>
                        <a:cubicBezTo>
                          <a:pt x="5" y="8"/>
                          <a:pt x="4" y="8"/>
                          <a:pt x="3" y="8"/>
                        </a:cubicBezTo>
                        <a:cubicBezTo>
                          <a:pt x="2" y="8"/>
                          <a:pt x="2" y="8"/>
                          <a:pt x="1" y="8"/>
                        </a:cubicBezTo>
                        <a:cubicBezTo>
                          <a:pt x="1" y="7"/>
                          <a:pt x="1" y="7"/>
                          <a:pt x="1" y="7"/>
                        </a:cubicBezTo>
                        <a:cubicBezTo>
                          <a:pt x="1" y="7"/>
                          <a:pt x="1" y="7"/>
                          <a:pt x="1" y="7"/>
                        </a:cubicBezTo>
                        <a:cubicBezTo>
                          <a:pt x="0" y="6"/>
                          <a:pt x="0" y="6"/>
                          <a:pt x="0" y="6"/>
                        </a:cubicBezTo>
                        <a:cubicBezTo>
                          <a:pt x="1" y="7"/>
                          <a:pt x="1" y="7"/>
                          <a:pt x="1" y="7"/>
                        </a:cubicBezTo>
                        <a:cubicBezTo>
                          <a:pt x="1" y="7"/>
                          <a:pt x="1" y="7"/>
                          <a:pt x="1" y="7"/>
                        </a:cubicBezTo>
                        <a:cubicBezTo>
                          <a:pt x="2" y="8"/>
                          <a:pt x="2" y="8"/>
                          <a:pt x="3" y="8"/>
                        </a:cubicBezTo>
                        <a:cubicBezTo>
                          <a:pt x="4" y="7"/>
                          <a:pt x="4" y="7"/>
                          <a:pt x="5" y="7"/>
                        </a:cubicBezTo>
                        <a:cubicBezTo>
                          <a:pt x="6" y="6"/>
                          <a:pt x="6" y="6"/>
                          <a:pt x="7" y="5"/>
                        </a:cubicBezTo>
                        <a:cubicBezTo>
                          <a:pt x="8" y="5"/>
                          <a:pt x="9" y="4"/>
                          <a:pt x="10" y="3"/>
                        </a:cubicBezTo>
                        <a:cubicBezTo>
                          <a:pt x="11" y="3"/>
                          <a:pt x="12" y="2"/>
                          <a:pt x="13" y="2"/>
                        </a:cubicBezTo>
                        <a:cubicBezTo>
                          <a:pt x="14" y="1"/>
                          <a:pt x="15" y="1"/>
                          <a:pt x="16" y="0"/>
                        </a:cubicBezTo>
                        <a:cubicBezTo>
                          <a:pt x="17" y="0"/>
                          <a:pt x="17" y="0"/>
                          <a:pt x="17"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20" y="1"/>
                          <a:pt x="20" y="1"/>
                          <a:pt x="20" y="1"/>
                        </a:cubicBezTo>
                        <a:cubicBezTo>
                          <a:pt x="21" y="1"/>
                          <a:pt x="22" y="2"/>
                          <a:pt x="23" y="3"/>
                        </a:cubicBezTo>
                        <a:cubicBezTo>
                          <a:pt x="24" y="3"/>
                          <a:pt x="24" y="3"/>
                          <a:pt x="25" y="3"/>
                        </a:cubicBezTo>
                        <a:cubicBezTo>
                          <a:pt x="26" y="3"/>
                          <a:pt x="26" y="3"/>
                          <a:pt x="26" y="3"/>
                        </a:cubicBezTo>
                        <a:cubicBezTo>
                          <a:pt x="27" y="3"/>
                          <a:pt x="27" y="3"/>
                          <a:pt x="27" y="3"/>
                        </a:cubicBezTo>
                        <a:cubicBezTo>
                          <a:pt x="27" y="3"/>
                          <a:pt x="27" y="3"/>
                          <a:pt x="27" y="3"/>
                        </a:cubicBezTo>
                        <a:cubicBezTo>
                          <a:pt x="28" y="3"/>
                          <a:pt x="28" y="3"/>
                          <a:pt x="28" y="3"/>
                        </a:cubicBezTo>
                        <a:cubicBezTo>
                          <a:pt x="28" y="3"/>
                          <a:pt x="29" y="3"/>
                          <a:pt x="29" y="3"/>
                        </a:cubicBezTo>
                        <a:cubicBezTo>
                          <a:pt x="30" y="3"/>
                          <a:pt x="30" y="3"/>
                          <a:pt x="30" y="3"/>
                        </a:cubicBezTo>
                        <a:cubicBezTo>
                          <a:pt x="30" y="3"/>
                          <a:pt x="30" y="3"/>
                          <a:pt x="30" y="3"/>
                        </a:cubicBezTo>
                        <a:cubicBezTo>
                          <a:pt x="31" y="3"/>
                          <a:pt x="32" y="3"/>
                          <a:pt x="32" y="3"/>
                        </a:cubicBezTo>
                        <a:cubicBezTo>
                          <a:pt x="33" y="3"/>
                          <a:pt x="33" y="3"/>
                          <a:pt x="33" y="3"/>
                        </a:cubicBezTo>
                        <a:cubicBezTo>
                          <a:pt x="33" y="3"/>
                          <a:pt x="33" y="3"/>
                          <a:pt x="33" y="3"/>
                        </a:cubicBezTo>
                        <a:cubicBezTo>
                          <a:pt x="33" y="3"/>
                          <a:pt x="33" y="3"/>
                          <a:pt x="33" y="3"/>
                        </a:cubicBezTo>
                        <a:lnTo>
                          <a:pt x="33"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4" name="Freeform 7952">
                    <a:extLst>
                      <a:ext uri="{FF2B5EF4-FFF2-40B4-BE49-F238E27FC236}">
                        <a16:creationId xmlns:a16="http://schemas.microsoft.com/office/drawing/2014/main" xmlns="" id="{ACD3510B-2EAC-4A01-8D75-36B5A5262507}"/>
                      </a:ext>
                    </a:extLst>
                  </p:cNvPr>
                  <p:cNvSpPr>
                    <a:spLocks/>
                  </p:cNvSpPr>
                  <p:nvPr/>
                </p:nvSpPr>
                <p:spPr bwMode="auto">
                  <a:xfrm>
                    <a:off x="4408" y="1828"/>
                    <a:ext cx="3" cy="4"/>
                  </a:xfrm>
                  <a:custGeom>
                    <a:avLst/>
                    <a:gdLst>
                      <a:gd name="T0" fmla="*/ 5 w 5"/>
                      <a:gd name="T1" fmla="*/ 5 h 5"/>
                      <a:gd name="T2" fmla="*/ 4 w 5"/>
                      <a:gd name="T3" fmla="*/ 5 h 5"/>
                      <a:gd name="T4" fmla="*/ 4 w 5"/>
                      <a:gd name="T5" fmla="*/ 5 h 5"/>
                      <a:gd name="T6" fmla="*/ 2 w 5"/>
                      <a:gd name="T7" fmla="*/ 5 h 5"/>
                      <a:gd name="T8" fmla="*/ 2 w 5"/>
                      <a:gd name="T9" fmla="*/ 4 h 5"/>
                      <a:gd name="T10" fmla="*/ 1 w 5"/>
                      <a:gd name="T11" fmla="*/ 4 h 5"/>
                      <a:gd name="T12" fmla="*/ 0 w 5"/>
                      <a:gd name="T13" fmla="*/ 3 h 5"/>
                      <a:gd name="T14" fmla="*/ 0 w 5"/>
                      <a:gd name="T15" fmla="*/ 2 h 5"/>
                      <a:gd name="T16" fmla="*/ 0 w 5"/>
                      <a:gd name="T17" fmla="*/ 2 h 5"/>
                      <a:gd name="T18" fmla="*/ 0 w 5"/>
                      <a:gd name="T19" fmla="*/ 1 h 5"/>
                      <a:gd name="T20" fmla="*/ 0 w 5"/>
                      <a:gd name="T21" fmla="*/ 0 h 5"/>
                      <a:gd name="T22" fmla="*/ 0 w 5"/>
                      <a:gd name="T23" fmla="*/ 0 h 5"/>
                      <a:gd name="T24" fmla="*/ 0 w 5"/>
                      <a:gd name="T25" fmla="*/ 0 h 5"/>
                      <a:gd name="T26" fmla="*/ 0 w 5"/>
                      <a:gd name="T27" fmla="*/ 1 h 5"/>
                      <a:gd name="T28" fmla="*/ 1 w 5"/>
                      <a:gd name="T29" fmla="*/ 1 h 5"/>
                      <a:gd name="T30" fmla="*/ 1 w 5"/>
                      <a:gd name="T31" fmla="*/ 2 h 5"/>
                      <a:gd name="T32" fmla="*/ 2 w 5"/>
                      <a:gd name="T33" fmla="*/ 2 h 5"/>
                      <a:gd name="T34" fmla="*/ 2 w 5"/>
                      <a:gd name="T35" fmla="*/ 3 h 5"/>
                      <a:gd name="T36" fmla="*/ 4 w 5"/>
                      <a:gd name="T37" fmla="*/ 4 h 5"/>
                      <a:gd name="T38" fmla="*/ 5 w 5"/>
                      <a:gd name="T3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5"/>
                        </a:moveTo>
                        <a:cubicBezTo>
                          <a:pt x="4" y="5"/>
                          <a:pt x="4" y="5"/>
                          <a:pt x="4" y="5"/>
                        </a:cubicBezTo>
                        <a:cubicBezTo>
                          <a:pt x="4" y="5"/>
                          <a:pt x="4" y="5"/>
                          <a:pt x="4" y="5"/>
                        </a:cubicBezTo>
                        <a:cubicBezTo>
                          <a:pt x="3" y="5"/>
                          <a:pt x="3" y="5"/>
                          <a:pt x="2" y="5"/>
                        </a:cubicBezTo>
                        <a:cubicBezTo>
                          <a:pt x="2" y="4"/>
                          <a:pt x="2" y="4"/>
                          <a:pt x="2" y="4"/>
                        </a:cubicBezTo>
                        <a:cubicBezTo>
                          <a:pt x="1" y="4"/>
                          <a:pt x="1" y="4"/>
                          <a:pt x="1"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ubicBezTo>
                          <a:pt x="1" y="2"/>
                          <a:pt x="1" y="2"/>
                          <a:pt x="1" y="2"/>
                        </a:cubicBezTo>
                        <a:cubicBezTo>
                          <a:pt x="2" y="2"/>
                          <a:pt x="2" y="2"/>
                          <a:pt x="2" y="2"/>
                        </a:cubicBezTo>
                        <a:cubicBezTo>
                          <a:pt x="2" y="3"/>
                          <a:pt x="2" y="3"/>
                          <a:pt x="2" y="3"/>
                        </a:cubicBezTo>
                        <a:cubicBezTo>
                          <a:pt x="3" y="3"/>
                          <a:pt x="3" y="4"/>
                          <a:pt x="4" y="4"/>
                        </a:cubicBezTo>
                        <a:cubicBezTo>
                          <a:pt x="5" y="5"/>
                          <a:pt x="5" y="5"/>
                          <a:pt x="5" y="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5" name="Freeform 7953">
                    <a:extLst>
                      <a:ext uri="{FF2B5EF4-FFF2-40B4-BE49-F238E27FC236}">
                        <a16:creationId xmlns:a16="http://schemas.microsoft.com/office/drawing/2014/main" xmlns="" id="{FC9977BB-C81F-4CCF-8309-65C1CC76F15C}"/>
                      </a:ext>
                    </a:extLst>
                  </p:cNvPr>
                  <p:cNvSpPr>
                    <a:spLocks/>
                  </p:cNvSpPr>
                  <p:nvPr/>
                </p:nvSpPr>
                <p:spPr bwMode="auto">
                  <a:xfrm>
                    <a:off x="4396" y="1837"/>
                    <a:ext cx="16" cy="20"/>
                  </a:xfrm>
                  <a:custGeom>
                    <a:avLst/>
                    <a:gdLst>
                      <a:gd name="T0" fmla="*/ 22 w 22"/>
                      <a:gd name="T1" fmla="*/ 26 h 26"/>
                      <a:gd name="T2" fmla="*/ 22 w 22"/>
                      <a:gd name="T3" fmla="*/ 26 h 26"/>
                      <a:gd name="T4" fmla="*/ 21 w 22"/>
                      <a:gd name="T5" fmla="*/ 25 h 26"/>
                      <a:gd name="T6" fmla="*/ 20 w 22"/>
                      <a:gd name="T7" fmla="*/ 23 h 26"/>
                      <a:gd name="T8" fmla="*/ 20 w 22"/>
                      <a:gd name="T9" fmla="*/ 22 h 26"/>
                      <a:gd name="T10" fmla="*/ 20 w 22"/>
                      <a:gd name="T11" fmla="*/ 22 h 26"/>
                      <a:gd name="T12" fmla="*/ 20 w 22"/>
                      <a:gd name="T13" fmla="*/ 21 h 26"/>
                      <a:gd name="T14" fmla="*/ 20 w 22"/>
                      <a:gd name="T15" fmla="*/ 21 h 26"/>
                      <a:gd name="T16" fmla="*/ 20 w 22"/>
                      <a:gd name="T17" fmla="*/ 20 h 26"/>
                      <a:gd name="T18" fmla="*/ 20 w 22"/>
                      <a:gd name="T19" fmla="*/ 20 h 26"/>
                      <a:gd name="T20" fmla="*/ 20 w 22"/>
                      <a:gd name="T21" fmla="*/ 20 h 26"/>
                      <a:gd name="T22" fmla="*/ 19 w 22"/>
                      <a:gd name="T23" fmla="*/ 19 h 26"/>
                      <a:gd name="T24" fmla="*/ 19 w 22"/>
                      <a:gd name="T25" fmla="*/ 19 h 26"/>
                      <a:gd name="T26" fmla="*/ 17 w 22"/>
                      <a:gd name="T27" fmla="*/ 16 h 26"/>
                      <a:gd name="T28" fmla="*/ 15 w 22"/>
                      <a:gd name="T29" fmla="*/ 15 h 26"/>
                      <a:gd name="T30" fmla="*/ 13 w 22"/>
                      <a:gd name="T31" fmla="*/ 14 h 26"/>
                      <a:gd name="T32" fmla="*/ 12 w 22"/>
                      <a:gd name="T33" fmla="*/ 14 h 26"/>
                      <a:gd name="T34" fmla="*/ 8 w 22"/>
                      <a:gd name="T35" fmla="*/ 12 h 26"/>
                      <a:gd name="T36" fmla="*/ 5 w 22"/>
                      <a:gd name="T37" fmla="*/ 10 h 26"/>
                      <a:gd name="T38" fmla="*/ 3 w 22"/>
                      <a:gd name="T39" fmla="*/ 8 h 26"/>
                      <a:gd name="T40" fmla="*/ 2 w 22"/>
                      <a:gd name="T41" fmla="*/ 7 h 26"/>
                      <a:gd name="T42" fmla="*/ 1 w 22"/>
                      <a:gd name="T43" fmla="*/ 5 h 26"/>
                      <a:gd name="T44" fmla="*/ 0 w 22"/>
                      <a:gd name="T45" fmla="*/ 3 h 26"/>
                      <a:gd name="T46" fmla="*/ 0 w 22"/>
                      <a:gd name="T47" fmla="*/ 2 h 26"/>
                      <a:gd name="T48" fmla="*/ 0 w 22"/>
                      <a:gd name="T49" fmla="*/ 1 h 26"/>
                      <a:gd name="T50" fmla="*/ 0 w 22"/>
                      <a:gd name="T51" fmla="*/ 1 h 26"/>
                      <a:gd name="T52" fmla="*/ 0 w 22"/>
                      <a:gd name="T53" fmla="*/ 1 h 26"/>
                      <a:gd name="T54" fmla="*/ 0 w 22"/>
                      <a:gd name="T55" fmla="*/ 0 h 26"/>
                      <a:gd name="T56" fmla="*/ 0 w 22"/>
                      <a:gd name="T57" fmla="*/ 0 h 26"/>
                      <a:gd name="T58" fmla="*/ 0 w 22"/>
                      <a:gd name="T59" fmla="*/ 0 h 26"/>
                      <a:gd name="T60" fmla="*/ 0 w 22"/>
                      <a:gd name="T61" fmla="*/ 0 h 26"/>
                      <a:gd name="T62" fmla="*/ 0 w 22"/>
                      <a:gd name="T63" fmla="*/ 1 h 26"/>
                      <a:gd name="T64" fmla="*/ 0 w 22"/>
                      <a:gd name="T65" fmla="*/ 1 h 26"/>
                      <a:gd name="T66" fmla="*/ 0 w 22"/>
                      <a:gd name="T67" fmla="*/ 2 h 26"/>
                      <a:gd name="T68" fmla="*/ 1 w 22"/>
                      <a:gd name="T69" fmla="*/ 3 h 26"/>
                      <a:gd name="T70" fmla="*/ 2 w 22"/>
                      <a:gd name="T71" fmla="*/ 5 h 26"/>
                      <a:gd name="T72" fmla="*/ 3 w 22"/>
                      <a:gd name="T73" fmla="*/ 6 h 26"/>
                      <a:gd name="T74" fmla="*/ 4 w 22"/>
                      <a:gd name="T75" fmla="*/ 7 h 26"/>
                      <a:gd name="T76" fmla="*/ 6 w 22"/>
                      <a:gd name="T77" fmla="*/ 9 h 26"/>
                      <a:gd name="T78" fmla="*/ 9 w 22"/>
                      <a:gd name="T79" fmla="*/ 10 h 26"/>
                      <a:gd name="T80" fmla="*/ 12 w 22"/>
                      <a:gd name="T81" fmla="*/ 12 h 26"/>
                      <a:gd name="T82" fmla="*/ 14 w 22"/>
                      <a:gd name="T83" fmla="*/ 12 h 26"/>
                      <a:gd name="T84" fmla="*/ 16 w 22"/>
                      <a:gd name="T85" fmla="*/ 13 h 26"/>
                      <a:gd name="T86" fmla="*/ 19 w 22"/>
                      <a:gd name="T87" fmla="*/ 15 h 26"/>
                      <a:gd name="T88" fmla="*/ 20 w 22"/>
                      <a:gd name="T89" fmla="*/ 16 h 26"/>
                      <a:gd name="T90" fmla="*/ 21 w 22"/>
                      <a:gd name="T91" fmla="*/ 18 h 26"/>
                      <a:gd name="T92" fmla="*/ 21 w 22"/>
                      <a:gd name="T93" fmla="*/ 19 h 26"/>
                      <a:gd name="T94" fmla="*/ 21 w 22"/>
                      <a:gd name="T95" fmla="*/ 19 h 26"/>
                      <a:gd name="T96" fmla="*/ 21 w 22"/>
                      <a:gd name="T97" fmla="*/ 20 h 26"/>
                      <a:gd name="T98" fmla="*/ 21 w 22"/>
                      <a:gd name="T99" fmla="*/ 20 h 26"/>
                      <a:gd name="T100" fmla="*/ 21 w 22"/>
                      <a:gd name="T101" fmla="*/ 20 h 26"/>
                      <a:gd name="T102" fmla="*/ 21 w 22"/>
                      <a:gd name="T103" fmla="*/ 21 h 26"/>
                      <a:gd name="T104" fmla="*/ 21 w 22"/>
                      <a:gd name="T105" fmla="*/ 21 h 26"/>
                      <a:gd name="T106" fmla="*/ 21 w 22"/>
                      <a:gd name="T107" fmla="*/ 22 h 26"/>
                      <a:gd name="T108" fmla="*/ 21 w 22"/>
                      <a:gd name="T109" fmla="*/ 22 h 26"/>
                      <a:gd name="T110" fmla="*/ 21 w 22"/>
                      <a:gd name="T111" fmla="*/ 23 h 26"/>
                      <a:gd name="T112" fmla="*/ 21 w 22"/>
                      <a:gd name="T113" fmla="*/ 25 h 26"/>
                      <a:gd name="T114" fmla="*/ 22 w 22"/>
                      <a:gd name="T11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26">
                        <a:moveTo>
                          <a:pt x="22" y="26"/>
                        </a:moveTo>
                        <a:cubicBezTo>
                          <a:pt x="22" y="26"/>
                          <a:pt x="22" y="26"/>
                          <a:pt x="22" y="26"/>
                        </a:cubicBezTo>
                        <a:cubicBezTo>
                          <a:pt x="22" y="26"/>
                          <a:pt x="21" y="26"/>
                          <a:pt x="21" y="25"/>
                        </a:cubicBezTo>
                        <a:cubicBezTo>
                          <a:pt x="21" y="25"/>
                          <a:pt x="20" y="24"/>
                          <a:pt x="20" y="23"/>
                        </a:cubicBezTo>
                        <a:cubicBezTo>
                          <a:pt x="20" y="23"/>
                          <a:pt x="20" y="23"/>
                          <a:pt x="20" y="22"/>
                        </a:cubicBezTo>
                        <a:cubicBezTo>
                          <a:pt x="20" y="22"/>
                          <a:pt x="20" y="22"/>
                          <a:pt x="20" y="22"/>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19" y="19"/>
                          <a:pt x="19" y="19"/>
                          <a:pt x="19" y="19"/>
                        </a:cubicBezTo>
                        <a:cubicBezTo>
                          <a:pt x="19" y="19"/>
                          <a:pt x="19" y="19"/>
                          <a:pt x="19" y="19"/>
                        </a:cubicBezTo>
                        <a:cubicBezTo>
                          <a:pt x="19" y="18"/>
                          <a:pt x="18" y="17"/>
                          <a:pt x="17" y="16"/>
                        </a:cubicBezTo>
                        <a:cubicBezTo>
                          <a:pt x="17" y="16"/>
                          <a:pt x="16" y="15"/>
                          <a:pt x="15" y="15"/>
                        </a:cubicBezTo>
                        <a:cubicBezTo>
                          <a:pt x="14" y="15"/>
                          <a:pt x="14" y="14"/>
                          <a:pt x="13" y="14"/>
                        </a:cubicBezTo>
                        <a:cubicBezTo>
                          <a:pt x="13" y="14"/>
                          <a:pt x="12" y="14"/>
                          <a:pt x="12" y="14"/>
                        </a:cubicBezTo>
                        <a:cubicBezTo>
                          <a:pt x="10" y="13"/>
                          <a:pt x="9" y="13"/>
                          <a:pt x="8" y="12"/>
                        </a:cubicBezTo>
                        <a:cubicBezTo>
                          <a:pt x="7" y="12"/>
                          <a:pt x="6" y="11"/>
                          <a:pt x="5" y="10"/>
                        </a:cubicBezTo>
                        <a:cubicBezTo>
                          <a:pt x="4" y="9"/>
                          <a:pt x="4" y="9"/>
                          <a:pt x="3" y="8"/>
                        </a:cubicBezTo>
                        <a:cubicBezTo>
                          <a:pt x="3" y="7"/>
                          <a:pt x="2" y="7"/>
                          <a:pt x="2" y="7"/>
                        </a:cubicBezTo>
                        <a:cubicBezTo>
                          <a:pt x="2" y="6"/>
                          <a:pt x="1" y="6"/>
                          <a:pt x="1" y="5"/>
                        </a:cubicBezTo>
                        <a:cubicBezTo>
                          <a:pt x="1" y="5"/>
                          <a:pt x="0" y="4"/>
                          <a:pt x="0" y="3"/>
                        </a:cubicBezTo>
                        <a:cubicBezTo>
                          <a:pt x="0" y="3"/>
                          <a:pt x="0" y="2"/>
                          <a:pt x="0" y="2"/>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1" y="3"/>
                          <a:pt x="1" y="3"/>
                          <a:pt x="1" y="3"/>
                        </a:cubicBezTo>
                        <a:cubicBezTo>
                          <a:pt x="1" y="3"/>
                          <a:pt x="2" y="4"/>
                          <a:pt x="2" y="5"/>
                        </a:cubicBezTo>
                        <a:cubicBezTo>
                          <a:pt x="3" y="6"/>
                          <a:pt x="3" y="6"/>
                          <a:pt x="3" y="6"/>
                        </a:cubicBezTo>
                        <a:cubicBezTo>
                          <a:pt x="4" y="7"/>
                          <a:pt x="4" y="7"/>
                          <a:pt x="4" y="7"/>
                        </a:cubicBezTo>
                        <a:cubicBezTo>
                          <a:pt x="5" y="7"/>
                          <a:pt x="5" y="8"/>
                          <a:pt x="6" y="9"/>
                        </a:cubicBezTo>
                        <a:cubicBezTo>
                          <a:pt x="7" y="9"/>
                          <a:pt x="8" y="10"/>
                          <a:pt x="9" y="10"/>
                        </a:cubicBezTo>
                        <a:cubicBezTo>
                          <a:pt x="10" y="11"/>
                          <a:pt x="11" y="11"/>
                          <a:pt x="12" y="12"/>
                        </a:cubicBezTo>
                        <a:cubicBezTo>
                          <a:pt x="13" y="12"/>
                          <a:pt x="13" y="12"/>
                          <a:pt x="14" y="12"/>
                        </a:cubicBezTo>
                        <a:cubicBezTo>
                          <a:pt x="14" y="13"/>
                          <a:pt x="15" y="13"/>
                          <a:pt x="16" y="13"/>
                        </a:cubicBezTo>
                        <a:cubicBezTo>
                          <a:pt x="17" y="14"/>
                          <a:pt x="18" y="14"/>
                          <a:pt x="19" y="15"/>
                        </a:cubicBezTo>
                        <a:cubicBezTo>
                          <a:pt x="19" y="15"/>
                          <a:pt x="19" y="16"/>
                          <a:pt x="20" y="16"/>
                        </a:cubicBezTo>
                        <a:cubicBezTo>
                          <a:pt x="20" y="17"/>
                          <a:pt x="20" y="17"/>
                          <a:pt x="21" y="18"/>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2"/>
                          <a:pt x="21" y="22"/>
                          <a:pt x="21" y="22"/>
                        </a:cubicBezTo>
                        <a:cubicBezTo>
                          <a:pt x="21" y="22"/>
                          <a:pt x="21" y="22"/>
                          <a:pt x="21" y="22"/>
                        </a:cubicBezTo>
                        <a:cubicBezTo>
                          <a:pt x="21" y="23"/>
                          <a:pt x="21" y="23"/>
                          <a:pt x="21" y="23"/>
                        </a:cubicBezTo>
                        <a:cubicBezTo>
                          <a:pt x="21" y="24"/>
                          <a:pt x="21" y="25"/>
                          <a:pt x="21" y="25"/>
                        </a:cubicBezTo>
                        <a:cubicBezTo>
                          <a:pt x="21" y="25"/>
                          <a:pt x="22" y="26"/>
                          <a:pt x="22"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6" name="Freeform 7954">
                    <a:extLst>
                      <a:ext uri="{FF2B5EF4-FFF2-40B4-BE49-F238E27FC236}">
                        <a16:creationId xmlns:a16="http://schemas.microsoft.com/office/drawing/2014/main" xmlns="" id="{F04663F1-CB98-4D3A-8EC5-1CD3134785CD}"/>
                      </a:ext>
                    </a:extLst>
                  </p:cNvPr>
                  <p:cNvSpPr>
                    <a:spLocks/>
                  </p:cNvSpPr>
                  <p:nvPr/>
                </p:nvSpPr>
                <p:spPr bwMode="auto">
                  <a:xfrm>
                    <a:off x="4397" y="1842"/>
                    <a:ext cx="5" cy="13"/>
                  </a:xfrm>
                  <a:custGeom>
                    <a:avLst/>
                    <a:gdLst>
                      <a:gd name="T0" fmla="*/ 6 w 6"/>
                      <a:gd name="T1" fmla="*/ 17 h 17"/>
                      <a:gd name="T2" fmla="*/ 5 w 6"/>
                      <a:gd name="T3" fmla="*/ 17 h 17"/>
                      <a:gd name="T4" fmla="*/ 4 w 6"/>
                      <a:gd name="T5" fmla="*/ 16 h 17"/>
                      <a:gd name="T6" fmla="*/ 3 w 6"/>
                      <a:gd name="T7" fmla="*/ 16 h 17"/>
                      <a:gd name="T8" fmla="*/ 2 w 6"/>
                      <a:gd name="T9" fmla="*/ 15 h 17"/>
                      <a:gd name="T10" fmla="*/ 2 w 6"/>
                      <a:gd name="T11" fmla="*/ 15 h 17"/>
                      <a:gd name="T12" fmla="*/ 1 w 6"/>
                      <a:gd name="T13" fmla="*/ 13 h 17"/>
                      <a:gd name="T14" fmla="*/ 0 w 6"/>
                      <a:gd name="T15" fmla="*/ 13 h 17"/>
                      <a:gd name="T16" fmla="*/ 0 w 6"/>
                      <a:gd name="T17" fmla="*/ 12 h 17"/>
                      <a:gd name="T18" fmla="*/ 0 w 6"/>
                      <a:gd name="T19" fmla="*/ 12 h 17"/>
                      <a:gd name="T20" fmla="*/ 0 w 6"/>
                      <a:gd name="T21" fmla="*/ 11 h 17"/>
                      <a:gd name="T22" fmla="*/ 0 w 6"/>
                      <a:gd name="T23" fmla="*/ 10 h 17"/>
                      <a:gd name="T24" fmla="*/ 0 w 6"/>
                      <a:gd name="T25" fmla="*/ 10 h 17"/>
                      <a:gd name="T26" fmla="*/ 0 w 6"/>
                      <a:gd name="T27" fmla="*/ 10 h 17"/>
                      <a:gd name="T28" fmla="*/ 0 w 6"/>
                      <a:gd name="T29" fmla="*/ 9 h 17"/>
                      <a:gd name="T30" fmla="*/ 0 w 6"/>
                      <a:gd name="T31" fmla="*/ 8 h 17"/>
                      <a:gd name="T32" fmla="*/ 0 w 6"/>
                      <a:gd name="T33" fmla="*/ 7 h 17"/>
                      <a:gd name="T34" fmla="*/ 1 w 6"/>
                      <a:gd name="T35" fmla="*/ 6 h 17"/>
                      <a:gd name="T36" fmla="*/ 1 w 6"/>
                      <a:gd name="T37" fmla="*/ 4 h 17"/>
                      <a:gd name="T38" fmla="*/ 2 w 6"/>
                      <a:gd name="T39" fmla="*/ 3 h 17"/>
                      <a:gd name="T40" fmla="*/ 2 w 6"/>
                      <a:gd name="T41" fmla="*/ 3 h 17"/>
                      <a:gd name="T42" fmla="*/ 2 w 6"/>
                      <a:gd name="T43" fmla="*/ 2 h 17"/>
                      <a:gd name="T44" fmla="*/ 2 w 6"/>
                      <a:gd name="T45" fmla="*/ 2 h 17"/>
                      <a:gd name="T46" fmla="*/ 1 w 6"/>
                      <a:gd name="T47" fmla="*/ 1 h 17"/>
                      <a:gd name="T48" fmla="*/ 1 w 6"/>
                      <a:gd name="T49" fmla="*/ 0 h 17"/>
                      <a:gd name="T50" fmla="*/ 1 w 6"/>
                      <a:gd name="T51" fmla="*/ 0 h 17"/>
                      <a:gd name="T52" fmla="*/ 2 w 6"/>
                      <a:gd name="T53" fmla="*/ 1 h 17"/>
                      <a:gd name="T54" fmla="*/ 2 w 6"/>
                      <a:gd name="T55" fmla="*/ 1 h 17"/>
                      <a:gd name="T56" fmla="*/ 2 w 6"/>
                      <a:gd name="T57" fmla="*/ 2 h 17"/>
                      <a:gd name="T58" fmla="*/ 2 w 6"/>
                      <a:gd name="T59" fmla="*/ 2 h 17"/>
                      <a:gd name="T60" fmla="*/ 2 w 6"/>
                      <a:gd name="T61" fmla="*/ 3 h 17"/>
                      <a:gd name="T62" fmla="*/ 2 w 6"/>
                      <a:gd name="T63" fmla="*/ 4 h 17"/>
                      <a:gd name="T64" fmla="*/ 2 w 6"/>
                      <a:gd name="T65" fmla="*/ 6 h 17"/>
                      <a:gd name="T66" fmla="*/ 1 w 6"/>
                      <a:gd name="T67" fmla="*/ 8 h 17"/>
                      <a:gd name="T68" fmla="*/ 1 w 6"/>
                      <a:gd name="T69" fmla="*/ 9 h 17"/>
                      <a:gd name="T70" fmla="*/ 1 w 6"/>
                      <a:gd name="T71" fmla="*/ 9 h 17"/>
                      <a:gd name="T72" fmla="*/ 1 w 6"/>
                      <a:gd name="T73" fmla="*/ 10 h 17"/>
                      <a:gd name="T74" fmla="*/ 1 w 6"/>
                      <a:gd name="T75" fmla="*/ 10 h 17"/>
                      <a:gd name="T76" fmla="*/ 1 w 6"/>
                      <a:gd name="T77" fmla="*/ 10 h 17"/>
                      <a:gd name="T78" fmla="*/ 1 w 6"/>
                      <a:gd name="T79" fmla="*/ 11 h 17"/>
                      <a:gd name="T80" fmla="*/ 1 w 6"/>
                      <a:gd name="T81" fmla="*/ 12 h 17"/>
                      <a:gd name="T82" fmla="*/ 2 w 6"/>
                      <a:gd name="T83" fmla="*/ 12 h 17"/>
                      <a:gd name="T84" fmla="*/ 2 w 6"/>
                      <a:gd name="T85" fmla="*/ 13 h 17"/>
                      <a:gd name="T86" fmla="*/ 2 w 6"/>
                      <a:gd name="T87" fmla="*/ 14 h 17"/>
                      <a:gd name="T88" fmla="*/ 3 w 6"/>
                      <a:gd name="T89" fmla="*/ 15 h 17"/>
                      <a:gd name="T90" fmla="*/ 3 w 6"/>
                      <a:gd name="T91" fmla="*/ 15 h 17"/>
                      <a:gd name="T92" fmla="*/ 4 w 6"/>
                      <a:gd name="T93" fmla="*/ 16 h 17"/>
                      <a:gd name="T94" fmla="*/ 5 w 6"/>
                      <a:gd name="T95" fmla="*/ 17 h 17"/>
                      <a:gd name="T96" fmla="*/ 6 w 6"/>
                      <a:gd name="T9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17">
                        <a:moveTo>
                          <a:pt x="6" y="17"/>
                        </a:moveTo>
                        <a:cubicBezTo>
                          <a:pt x="6" y="17"/>
                          <a:pt x="5" y="17"/>
                          <a:pt x="5" y="17"/>
                        </a:cubicBezTo>
                        <a:cubicBezTo>
                          <a:pt x="4" y="16"/>
                          <a:pt x="4" y="16"/>
                          <a:pt x="4" y="16"/>
                        </a:cubicBezTo>
                        <a:cubicBezTo>
                          <a:pt x="4" y="16"/>
                          <a:pt x="3" y="16"/>
                          <a:pt x="3" y="16"/>
                        </a:cubicBezTo>
                        <a:cubicBezTo>
                          <a:pt x="2" y="15"/>
                          <a:pt x="2" y="15"/>
                          <a:pt x="2" y="15"/>
                        </a:cubicBezTo>
                        <a:cubicBezTo>
                          <a:pt x="2" y="15"/>
                          <a:pt x="2" y="15"/>
                          <a:pt x="2" y="15"/>
                        </a:cubicBezTo>
                        <a:cubicBezTo>
                          <a:pt x="1" y="14"/>
                          <a:pt x="1" y="14"/>
                          <a:pt x="1" y="13"/>
                        </a:cubicBezTo>
                        <a:cubicBezTo>
                          <a:pt x="0" y="13"/>
                          <a:pt x="0" y="13"/>
                          <a:pt x="0" y="13"/>
                        </a:cubicBezTo>
                        <a:cubicBezTo>
                          <a:pt x="0" y="12"/>
                          <a:pt x="0" y="12"/>
                          <a:pt x="0" y="12"/>
                        </a:cubicBezTo>
                        <a:cubicBezTo>
                          <a:pt x="0" y="12"/>
                          <a:pt x="0" y="12"/>
                          <a:pt x="0" y="12"/>
                        </a:cubicBezTo>
                        <a:cubicBezTo>
                          <a:pt x="0" y="11"/>
                          <a:pt x="0" y="11"/>
                          <a:pt x="0" y="11"/>
                        </a:cubicBezTo>
                        <a:cubicBezTo>
                          <a:pt x="0" y="10"/>
                          <a:pt x="0" y="10"/>
                          <a:pt x="0" y="10"/>
                        </a:cubicBezTo>
                        <a:cubicBezTo>
                          <a:pt x="0" y="10"/>
                          <a:pt x="0" y="10"/>
                          <a:pt x="0" y="10"/>
                        </a:cubicBezTo>
                        <a:cubicBezTo>
                          <a:pt x="0" y="10"/>
                          <a:pt x="0" y="10"/>
                          <a:pt x="0" y="10"/>
                        </a:cubicBezTo>
                        <a:cubicBezTo>
                          <a:pt x="0" y="9"/>
                          <a:pt x="0" y="9"/>
                          <a:pt x="0" y="9"/>
                        </a:cubicBezTo>
                        <a:cubicBezTo>
                          <a:pt x="0" y="8"/>
                          <a:pt x="0" y="8"/>
                          <a:pt x="0" y="8"/>
                        </a:cubicBezTo>
                        <a:cubicBezTo>
                          <a:pt x="0" y="7"/>
                          <a:pt x="0" y="7"/>
                          <a:pt x="0" y="7"/>
                        </a:cubicBezTo>
                        <a:cubicBezTo>
                          <a:pt x="0" y="7"/>
                          <a:pt x="0" y="6"/>
                          <a:pt x="1" y="6"/>
                        </a:cubicBezTo>
                        <a:cubicBezTo>
                          <a:pt x="1" y="5"/>
                          <a:pt x="1" y="5"/>
                          <a:pt x="1" y="4"/>
                        </a:cubicBezTo>
                        <a:cubicBezTo>
                          <a:pt x="1" y="4"/>
                          <a:pt x="2" y="3"/>
                          <a:pt x="2" y="3"/>
                        </a:cubicBezTo>
                        <a:cubicBezTo>
                          <a:pt x="2" y="3"/>
                          <a:pt x="2" y="3"/>
                          <a:pt x="2" y="3"/>
                        </a:cubicBezTo>
                        <a:cubicBezTo>
                          <a:pt x="2" y="2"/>
                          <a:pt x="2" y="2"/>
                          <a:pt x="2" y="2"/>
                        </a:cubicBezTo>
                        <a:cubicBezTo>
                          <a:pt x="2" y="2"/>
                          <a:pt x="2" y="2"/>
                          <a:pt x="2" y="2"/>
                        </a:cubicBezTo>
                        <a:cubicBezTo>
                          <a:pt x="1" y="1"/>
                          <a:pt x="1" y="1"/>
                          <a:pt x="1" y="1"/>
                        </a:cubicBezTo>
                        <a:cubicBezTo>
                          <a:pt x="1" y="0"/>
                          <a:pt x="1" y="0"/>
                          <a:pt x="1" y="0"/>
                        </a:cubicBezTo>
                        <a:cubicBezTo>
                          <a:pt x="1" y="0"/>
                          <a:pt x="1" y="0"/>
                          <a:pt x="1" y="0"/>
                        </a:cubicBezTo>
                        <a:cubicBezTo>
                          <a:pt x="2" y="1"/>
                          <a:pt x="2" y="1"/>
                          <a:pt x="2" y="1"/>
                        </a:cubicBezTo>
                        <a:cubicBezTo>
                          <a:pt x="2" y="1"/>
                          <a:pt x="2" y="1"/>
                          <a:pt x="2" y="1"/>
                        </a:cubicBezTo>
                        <a:cubicBezTo>
                          <a:pt x="2" y="2"/>
                          <a:pt x="2" y="2"/>
                          <a:pt x="2" y="2"/>
                        </a:cubicBezTo>
                        <a:cubicBezTo>
                          <a:pt x="2" y="2"/>
                          <a:pt x="2" y="2"/>
                          <a:pt x="2" y="2"/>
                        </a:cubicBezTo>
                        <a:cubicBezTo>
                          <a:pt x="2" y="3"/>
                          <a:pt x="2" y="3"/>
                          <a:pt x="2" y="3"/>
                        </a:cubicBezTo>
                        <a:cubicBezTo>
                          <a:pt x="2" y="3"/>
                          <a:pt x="2" y="4"/>
                          <a:pt x="2" y="4"/>
                        </a:cubicBezTo>
                        <a:cubicBezTo>
                          <a:pt x="2" y="5"/>
                          <a:pt x="2" y="6"/>
                          <a:pt x="2" y="6"/>
                        </a:cubicBezTo>
                        <a:cubicBezTo>
                          <a:pt x="2" y="7"/>
                          <a:pt x="2" y="7"/>
                          <a:pt x="1" y="8"/>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1"/>
                          <a:pt x="1" y="11"/>
                          <a:pt x="1" y="11"/>
                        </a:cubicBezTo>
                        <a:cubicBezTo>
                          <a:pt x="1" y="12"/>
                          <a:pt x="1" y="12"/>
                          <a:pt x="1" y="12"/>
                        </a:cubicBezTo>
                        <a:cubicBezTo>
                          <a:pt x="2" y="12"/>
                          <a:pt x="2" y="12"/>
                          <a:pt x="2" y="12"/>
                        </a:cubicBezTo>
                        <a:cubicBezTo>
                          <a:pt x="2" y="13"/>
                          <a:pt x="2" y="13"/>
                          <a:pt x="2" y="13"/>
                        </a:cubicBezTo>
                        <a:cubicBezTo>
                          <a:pt x="2" y="13"/>
                          <a:pt x="2" y="14"/>
                          <a:pt x="2" y="14"/>
                        </a:cubicBezTo>
                        <a:cubicBezTo>
                          <a:pt x="3" y="15"/>
                          <a:pt x="3" y="15"/>
                          <a:pt x="3" y="15"/>
                        </a:cubicBezTo>
                        <a:cubicBezTo>
                          <a:pt x="3" y="15"/>
                          <a:pt x="3" y="15"/>
                          <a:pt x="3" y="15"/>
                        </a:cubicBezTo>
                        <a:cubicBezTo>
                          <a:pt x="4" y="16"/>
                          <a:pt x="4" y="16"/>
                          <a:pt x="4" y="16"/>
                        </a:cubicBezTo>
                        <a:cubicBezTo>
                          <a:pt x="5" y="17"/>
                          <a:pt x="5" y="17"/>
                          <a:pt x="5" y="17"/>
                        </a:cubicBezTo>
                        <a:cubicBezTo>
                          <a:pt x="5" y="17"/>
                          <a:pt x="6" y="17"/>
                          <a:pt x="6" y="1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7" name="Freeform 7955">
                    <a:extLst>
                      <a:ext uri="{FF2B5EF4-FFF2-40B4-BE49-F238E27FC236}">
                        <a16:creationId xmlns:a16="http://schemas.microsoft.com/office/drawing/2014/main" xmlns="" id="{EDE43AE5-24E6-4CBB-A183-14B7FAEF601F}"/>
                      </a:ext>
                    </a:extLst>
                  </p:cNvPr>
                  <p:cNvSpPr>
                    <a:spLocks/>
                  </p:cNvSpPr>
                  <p:nvPr/>
                </p:nvSpPr>
                <p:spPr bwMode="auto">
                  <a:xfrm>
                    <a:off x="4397" y="1853"/>
                    <a:ext cx="1" cy="4"/>
                  </a:xfrm>
                  <a:custGeom>
                    <a:avLst/>
                    <a:gdLst>
                      <a:gd name="T0" fmla="*/ 0 w 1"/>
                      <a:gd name="T1" fmla="*/ 4 h 4"/>
                      <a:gd name="T2" fmla="*/ 0 w 1"/>
                      <a:gd name="T3" fmla="*/ 4 h 4"/>
                      <a:gd name="T4" fmla="*/ 0 w 1"/>
                      <a:gd name="T5" fmla="*/ 4 h 4"/>
                      <a:gd name="T6" fmla="*/ 0 w 1"/>
                      <a:gd name="T7" fmla="*/ 3 h 4"/>
                      <a:gd name="T8" fmla="*/ 0 w 1"/>
                      <a:gd name="T9" fmla="*/ 3 h 4"/>
                      <a:gd name="T10" fmla="*/ 0 w 1"/>
                      <a:gd name="T11" fmla="*/ 2 h 4"/>
                      <a:gd name="T12" fmla="*/ 0 w 1"/>
                      <a:gd name="T13" fmla="*/ 2 h 4"/>
                      <a:gd name="T14" fmla="*/ 0 w 1"/>
                      <a:gd name="T15" fmla="*/ 1 h 4"/>
                      <a:gd name="T16" fmla="*/ 0 w 1"/>
                      <a:gd name="T17" fmla="*/ 1 h 4"/>
                      <a:gd name="T18" fmla="*/ 0 w 1"/>
                      <a:gd name="T19" fmla="*/ 1 h 4"/>
                      <a:gd name="T20" fmla="*/ 0 w 1"/>
                      <a:gd name="T21" fmla="*/ 1 h 4"/>
                      <a:gd name="T22" fmla="*/ 1 w 1"/>
                      <a:gd name="T23" fmla="*/ 0 h 4"/>
                      <a:gd name="T24" fmla="*/ 1 w 1"/>
                      <a:gd name="T25" fmla="*/ 0 h 4"/>
                      <a:gd name="T26" fmla="*/ 1 w 1"/>
                      <a:gd name="T27" fmla="*/ 0 h 4"/>
                      <a:gd name="T28" fmla="*/ 1 w 1"/>
                      <a:gd name="T29" fmla="*/ 0 h 4"/>
                      <a:gd name="T30" fmla="*/ 1 w 1"/>
                      <a:gd name="T31" fmla="*/ 1 h 4"/>
                      <a:gd name="T32" fmla="*/ 1 w 1"/>
                      <a:gd name="T33" fmla="*/ 1 h 4"/>
                      <a:gd name="T34" fmla="*/ 1 w 1"/>
                      <a:gd name="T35" fmla="*/ 1 h 4"/>
                      <a:gd name="T36" fmla="*/ 1 w 1"/>
                      <a:gd name="T37" fmla="*/ 1 h 4"/>
                      <a:gd name="T38" fmla="*/ 1 w 1"/>
                      <a:gd name="T39" fmla="*/ 2 h 4"/>
                      <a:gd name="T40" fmla="*/ 1 w 1"/>
                      <a:gd name="T41" fmla="*/ 2 h 4"/>
                      <a:gd name="T42" fmla="*/ 1 w 1"/>
                      <a:gd name="T43" fmla="*/ 3 h 4"/>
                      <a:gd name="T44" fmla="*/ 1 w 1"/>
                      <a:gd name="T45" fmla="*/ 3 h 4"/>
                      <a:gd name="T46" fmla="*/ 1 w 1"/>
                      <a:gd name="T47" fmla="*/ 4 h 4"/>
                      <a:gd name="T48" fmla="*/ 1 w 1"/>
                      <a:gd name="T49" fmla="*/ 4 h 4"/>
                      <a:gd name="T50" fmla="*/ 0 w 1"/>
                      <a:gd name="T5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4">
                        <a:moveTo>
                          <a:pt x="0" y="4"/>
                        </a:moveTo>
                        <a:lnTo>
                          <a:pt x="0" y="4"/>
                        </a:lnTo>
                        <a:lnTo>
                          <a:pt x="0" y="4"/>
                        </a:lnTo>
                        <a:lnTo>
                          <a:pt x="0" y="3"/>
                        </a:lnTo>
                        <a:lnTo>
                          <a:pt x="0" y="3"/>
                        </a:lnTo>
                        <a:lnTo>
                          <a:pt x="0" y="2"/>
                        </a:lnTo>
                        <a:lnTo>
                          <a:pt x="0" y="2"/>
                        </a:lnTo>
                        <a:lnTo>
                          <a:pt x="0" y="1"/>
                        </a:lnTo>
                        <a:lnTo>
                          <a:pt x="0" y="1"/>
                        </a:lnTo>
                        <a:lnTo>
                          <a:pt x="0" y="1"/>
                        </a:lnTo>
                        <a:lnTo>
                          <a:pt x="0" y="1"/>
                        </a:lnTo>
                        <a:lnTo>
                          <a:pt x="1" y="0"/>
                        </a:lnTo>
                        <a:lnTo>
                          <a:pt x="1" y="0"/>
                        </a:lnTo>
                        <a:lnTo>
                          <a:pt x="1" y="0"/>
                        </a:lnTo>
                        <a:lnTo>
                          <a:pt x="1" y="0"/>
                        </a:lnTo>
                        <a:lnTo>
                          <a:pt x="1" y="1"/>
                        </a:lnTo>
                        <a:lnTo>
                          <a:pt x="1" y="1"/>
                        </a:lnTo>
                        <a:lnTo>
                          <a:pt x="1" y="1"/>
                        </a:lnTo>
                        <a:lnTo>
                          <a:pt x="1" y="1"/>
                        </a:lnTo>
                        <a:lnTo>
                          <a:pt x="1" y="2"/>
                        </a:lnTo>
                        <a:lnTo>
                          <a:pt x="1" y="2"/>
                        </a:lnTo>
                        <a:lnTo>
                          <a:pt x="1" y="3"/>
                        </a:lnTo>
                        <a:lnTo>
                          <a:pt x="1" y="3"/>
                        </a:lnTo>
                        <a:lnTo>
                          <a:pt x="1" y="4"/>
                        </a:lnTo>
                        <a:lnTo>
                          <a:pt x="1" y="4"/>
                        </a:lnTo>
                        <a:lnTo>
                          <a:pt x="0" y="4"/>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8" name="Freeform 7956">
                    <a:extLst>
                      <a:ext uri="{FF2B5EF4-FFF2-40B4-BE49-F238E27FC236}">
                        <a16:creationId xmlns:a16="http://schemas.microsoft.com/office/drawing/2014/main" xmlns="" id="{8BA0C29E-F0BE-4116-B3F0-6C139A1CF8F7}"/>
                      </a:ext>
                    </a:extLst>
                  </p:cNvPr>
                  <p:cNvSpPr>
                    <a:spLocks/>
                  </p:cNvSpPr>
                  <p:nvPr/>
                </p:nvSpPr>
                <p:spPr bwMode="auto">
                  <a:xfrm>
                    <a:off x="4369" y="1819"/>
                    <a:ext cx="21" cy="56"/>
                  </a:xfrm>
                  <a:custGeom>
                    <a:avLst/>
                    <a:gdLst>
                      <a:gd name="T0" fmla="*/ 20 w 28"/>
                      <a:gd name="T1" fmla="*/ 75 h 75"/>
                      <a:gd name="T2" fmla="*/ 14 w 28"/>
                      <a:gd name="T3" fmla="*/ 70 h 75"/>
                      <a:gd name="T4" fmla="*/ 10 w 28"/>
                      <a:gd name="T5" fmla="*/ 63 h 75"/>
                      <a:gd name="T6" fmla="*/ 10 w 28"/>
                      <a:gd name="T7" fmla="*/ 58 h 75"/>
                      <a:gd name="T8" fmla="*/ 5 w 28"/>
                      <a:gd name="T9" fmla="*/ 43 h 75"/>
                      <a:gd name="T10" fmla="*/ 3 w 28"/>
                      <a:gd name="T11" fmla="*/ 41 h 75"/>
                      <a:gd name="T12" fmla="*/ 2 w 28"/>
                      <a:gd name="T13" fmla="*/ 40 h 75"/>
                      <a:gd name="T14" fmla="*/ 1 w 28"/>
                      <a:gd name="T15" fmla="*/ 38 h 75"/>
                      <a:gd name="T16" fmla="*/ 1 w 28"/>
                      <a:gd name="T17" fmla="*/ 36 h 75"/>
                      <a:gd name="T18" fmla="*/ 1 w 28"/>
                      <a:gd name="T19" fmla="*/ 26 h 75"/>
                      <a:gd name="T20" fmla="*/ 8 w 28"/>
                      <a:gd name="T21" fmla="*/ 17 h 75"/>
                      <a:gd name="T22" fmla="*/ 11 w 28"/>
                      <a:gd name="T23" fmla="*/ 15 h 75"/>
                      <a:gd name="T24" fmla="*/ 19 w 28"/>
                      <a:gd name="T25" fmla="*/ 10 h 75"/>
                      <a:gd name="T26" fmla="*/ 26 w 28"/>
                      <a:gd name="T27" fmla="*/ 3 h 75"/>
                      <a:gd name="T28" fmla="*/ 27 w 28"/>
                      <a:gd name="T29" fmla="*/ 2 h 75"/>
                      <a:gd name="T30" fmla="*/ 28 w 28"/>
                      <a:gd name="T31" fmla="*/ 0 h 75"/>
                      <a:gd name="T32" fmla="*/ 27 w 28"/>
                      <a:gd name="T33" fmla="*/ 4 h 75"/>
                      <a:gd name="T34" fmla="*/ 20 w 28"/>
                      <a:gd name="T35" fmla="*/ 12 h 75"/>
                      <a:gd name="T36" fmla="*/ 13 w 28"/>
                      <a:gd name="T37" fmla="*/ 17 h 75"/>
                      <a:gd name="T38" fmla="*/ 10 w 28"/>
                      <a:gd name="T39" fmla="*/ 19 h 75"/>
                      <a:gd name="T40" fmla="*/ 8 w 28"/>
                      <a:gd name="T41" fmla="*/ 21 h 75"/>
                      <a:gd name="T42" fmla="*/ 3 w 28"/>
                      <a:gd name="T43" fmla="*/ 35 h 75"/>
                      <a:gd name="T44" fmla="*/ 4 w 28"/>
                      <a:gd name="T45" fmla="*/ 36 h 75"/>
                      <a:gd name="T46" fmla="*/ 4 w 28"/>
                      <a:gd name="T47" fmla="*/ 37 h 75"/>
                      <a:gd name="T48" fmla="*/ 5 w 28"/>
                      <a:gd name="T49" fmla="*/ 39 h 75"/>
                      <a:gd name="T50" fmla="*/ 6 w 28"/>
                      <a:gd name="T51" fmla="*/ 40 h 75"/>
                      <a:gd name="T52" fmla="*/ 8 w 28"/>
                      <a:gd name="T53" fmla="*/ 43 h 75"/>
                      <a:gd name="T54" fmla="*/ 9 w 28"/>
                      <a:gd name="T55" fmla="*/ 45 h 75"/>
                      <a:gd name="T56" fmla="*/ 10 w 28"/>
                      <a:gd name="T57" fmla="*/ 47 h 75"/>
                      <a:gd name="T58" fmla="*/ 12 w 28"/>
                      <a:gd name="T59" fmla="*/ 58 h 75"/>
                      <a:gd name="T60" fmla="*/ 12 w 28"/>
                      <a:gd name="T61" fmla="*/ 63 h 75"/>
                      <a:gd name="T62" fmla="*/ 15 w 28"/>
                      <a:gd name="T63" fmla="*/ 69 h 75"/>
                      <a:gd name="T64" fmla="*/ 20 w 28"/>
                      <a:gd name="T65" fmla="*/ 7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75">
                        <a:moveTo>
                          <a:pt x="21" y="75"/>
                        </a:moveTo>
                        <a:cubicBezTo>
                          <a:pt x="21" y="75"/>
                          <a:pt x="21" y="75"/>
                          <a:pt x="20" y="75"/>
                        </a:cubicBezTo>
                        <a:cubicBezTo>
                          <a:pt x="19" y="74"/>
                          <a:pt x="19" y="74"/>
                          <a:pt x="17" y="73"/>
                        </a:cubicBezTo>
                        <a:cubicBezTo>
                          <a:pt x="16" y="72"/>
                          <a:pt x="15" y="72"/>
                          <a:pt x="14" y="70"/>
                        </a:cubicBezTo>
                        <a:cubicBezTo>
                          <a:pt x="13" y="69"/>
                          <a:pt x="11" y="67"/>
                          <a:pt x="11" y="65"/>
                        </a:cubicBezTo>
                        <a:cubicBezTo>
                          <a:pt x="11" y="64"/>
                          <a:pt x="11" y="64"/>
                          <a:pt x="10" y="63"/>
                        </a:cubicBezTo>
                        <a:cubicBezTo>
                          <a:pt x="10" y="62"/>
                          <a:pt x="10" y="62"/>
                          <a:pt x="10" y="61"/>
                        </a:cubicBezTo>
                        <a:cubicBezTo>
                          <a:pt x="10" y="60"/>
                          <a:pt x="10" y="59"/>
                          <a:pt x="10" y="58"/>
                        </a:cubicBezTo>
                        <a:cubicBezTo>
                          <a:pt x="10" y="55"/>
                          <a:pt x="9" y="53"/>
                          <a:pt x="8" y="50"/>
                        </a:cubicBezTo>
                        <a:cubicBezTo>
                          <a:pt x="8" y="48"/>
                          <a:pt x="6" y="46"/>
                          <a:pt x="5" y="43"/>
                        </a:cubicBezTo>
                        <a:cubicBezTo>
                          <a:pt x="4" y="43"/>
                          <a:pt x="4" y="42"/>
                          <a:pt x="3" y="42"/>
                        </a:cubicBezTo>
                        <a:cubicBezTo>
                          <a:pt x="3" y="41"/>
                          <a:pt x="3" y="41"/>
                          <a:pt x="3" y="41"/>
                        </a:cubicBezTo>
                        <a:cubicBezTo>
                          <a:pt x="2" y="40"/>
                          <a:pt x="2" y="40"/>
                          <a:pt x="2" y="40"/>
                        </a:cubicBezTo>
                        <a:cubicBezTo>
                          <a:pt x="2" y="40"/>
                          <a:pt x="2" y="40"/>
                          <a:pt x="2" y="40"/>
                        </a:cubicBezTo>
                        <a:cubicBezTo>
                          <a:pt x="2" y="39"/>
                          <a:pt x="2" y="39"/>
                          <a:pt x="2" y="39"/>
                        </a:cubicBezTo>
                        <a:cubicBezTo>
                          <a:pt x="1" y="38"/>
                          <a:pt x="1" y="38"/>
                          <a:pt x="1" y="38"/>
                        </a:cubicBezTo>
                        <a:cubicBezTo>
                          <a:pt x="1" y="37"/>
                          <a:pt x="1" y="37"/>
                          <a:pt x="1" y="37"/>
                        </a:cubicBezTo>
                        <a:cubicBezTo>
                          <a:pt x="1" y="36"/>
                          <a:pt x="1" y="36"/>
                          <a:pt x="1" y="36"/>
                        </a:cubicBezTo>
                        <a:cubicBezTo>
                          <a:pt x="1" y="36"/>
                          <a:pt x="1" y="36"/>
                          <a:pt x="1" y="35"/>
                        </a:cubicBezTo>
                        <a:cubicBezTo>
                          <a:pt x="0" y="32"/>
                          <a:pt x="0" y="29"/>
                          <a:pt x="1" y="26"/>
                        </a:cubicBezTo>
                        <a:cubicBezTo>
                          <a:pt x="2" y="23"/>
                          <a:pt x="4" y="21"/>
                          <a:pt x="6" y="19"/>
                        </a:cubicBezTo>
                        <a:cubicBezTo>
                          <a:pt x="7" y="18"/>
                          <a:pt x="7" y="18"/>
                          <a:pt x="8" y="17"/>
                        </a:cubicBezTo>
                        <a:cubicBezTo>
                          <a:pt x="9" y="17"/>
                          <a:pt x="9" y="17"/>
                          <a:pt x="10" y="16"/>
                        </a:cubicBezTo>
                        <a:cubicBezTo>
                          <a:pt x="10" y="16"/>
                          <a:pt x="11" y="15"/>
                          <a:pt x="11" y="15"/>
                        </a:cubicBezTo>
                        <a:cubicBezTo>
                          <a:pt x="12" y="15"/>
                          <a:pt x="12" y="14"/>
                          <a:pt x="13" y="14"/>
                        </a:cubicBezTo>
                        <a:cubicBezTo>
                          <a:pt x="15" y="13"/>
                          <a:pt x="17" y="11"/>
                          <a:pt x="19" y="10"/>
                        </a:cubicBezTo>
                        <a:cubicBezTo>
                          <a:pt x="21" y="9"/>
                          <a:pt x="22" y="8"/>
                          <a:pt x="23" y="7"/>
                        </a:cubicBezTo>
                        <a:cubicBezTo>
                          <a:pt x="25" y="6"/>
                          <a:pt x="26" y="4"/>
                          <a:pt x="26" y="3"/>
                        </a:cubicBezTo>
                        <a:cubicBezTo>
                          <a:pt x="27" y="3"/>
                          <a:pt x="27" y="3"/>
                          <a:pt x="27" y="3"/>
                        </a:cubicBezTo>
                        <a:cubicBezTo>
                          <a:pt x="27" y="2"/>
                          <a:pt x="27" y="2"/>
                          <a:pt x="27" y="2"/>
                        </a:cubicBezTo>
                        <a:cubicBezTo>
                          <a:pt x="27" y="2"/>
                          <a:pt x="28" y="1"/>
                          <a:pt x="28" y="1"/>
                        </a:cubicBezTo>
                        <a:cubicBezTo>
                          <a:pt x="28" y="0"/>
                          <a:pt x="28" y="0"/>
                          <a:pt x="28" y="0"/>
                        </a:cubicBezTo>
                        <a:cubicBezTo>
                          <a:pt x="28" y="0"/>
                          <a:pt x="28" y="0"/>
                          <a:pt x="28" y="1"/>
                        </a:cubicBezTo>
                        <a:cubicBezTo>
                          <a:pt x="28" y="2"/>
                          <a:pt x="27" y="3"/>
                          <a:pt x="27" y="4"/>
                        </a:cubicBezTo>
                        <a:cubicBezTo>
                          <a:pt x="26" y="5"/>
                          <a:pt x="25" y="6"/>
                          <a:pt x="24" y="8"/>
                        </a:cubicBezTo>
                        <a:cubicBezTo>
                          <a:pt x="23" y="9"/>
                          <a:pt x="22" y="10"/>
                          <a:pt x="20" y="12"/>
                        </a:cubicBezTo>
                        <a:cubicBezTo>
                          <a:pt x="18" y="13"/>
                          <a:pt x="16" y="14"/>
                          <a:pt x="14" y="16"/>
                        </a:cubicBezTo>
                        <a:cubicBezTo>
                          <a:pt x="14" y="16"/>
                          <a:pt x="13" y="17"/>
                          <a:pt x="13" y="17"/>
                        </a:cubicBezTo>
                        <a:cubicBezTo>
                          <a:pt x="12" y="17"/>
                          <a:pt x="12" y="18"/>
                          <a:pt x="11" y="18"/>
                        </a:cubicBezTo>
                        <a:cubicBezTo>
                          <a:pt x="10" y="19"/>
                          <a:pt x="10" y="19"/>
                          <a:pt x="10" y="19"/>
                        </a:cubicBezTo>
                        <a:cubicBezTo>
                          <a:pt x="10" y="19"/>
                          <a:pt x="10" y="19"/>
                          <a:pt x="10" y="19"/>
                        </a:cubicBezTo>
                        <a:cubicBezTo>
                          <a:pt x="9" y="20"/>
                          <a:pt x="9" y="20"/>
                          <a:pt x="8" y="21"/>
                        </a:cubicBezTo>
                        <a:cubicBezTo>
                          <a:pt x="6" y="22"/>
                          <a:pt x="5" y="25"/>
                          <a:pt x="4" y="27"/>
                        </a:cubicBezTo>
                        <a:cubicBezTo>
                          <a:pt x="3" y="29"/>
                          <a:pt x="3" y="32"/>
                          <a:pt x="3" y="35"/>
                        </a:cubicBezTo>
                        <a:cubicBezTo>
                          <a:pt x="4" y="36"/>
                          <a:pt x="4" y="36"/>
                          <a:pt x="4" y="36"/>
                        </a:cubicBezTo>
                        <a:cubicBezTo>
                          <a:pt x="4" y="36"/>
                          <a:pt x="4" y="36"/>
                          <a:pt x="4" y="36"/>
                        </a:cubicBezTo>
                        <a:cubicBezTo>
                          <a:pt x="4" y="37"/>
                          <a:pt x="4" y="37"/>
                          <a:pt x="4" y="37"/>
                        </a:cubicBezTo>
                        <a:cubicBezTo>
                          <a:pt x="4" y="37"/>
                          <a:pt x="4" y="37"/>
                          <a:pt x="4" y="37"/>
                        </a:cubicBezTo>
                        <a:cubicBezTo>
                          <a:pt x="5" y="38"/>
                          <a:pt x="5" y="38"/>
                          <a:pt x="5" y="38"/>
                        </a:cubicBezTo>
                        <a:cubicBezTo>
                          <a:pt x="5" y="39"/>
                          <a:pt x="5" y="39"/>
                          <a:pt x="5" y="39"/>
                        </a:cubicBezTo>
                        <a:cubicBezTo>
                          <a:pt x="5" y="39"/>
                          <a:pt x="5" y="39"/>
                          <a:pt x="5" y="39"/>
                        </a:cubicBezTo>
                        <a:cubicBezTo>
                          <a:pt x="6" y="40"/>
                          <a:pt x="6" y="40"/>
                          <a:pt x="6" y="40"/>
                        </a:cubicBezTo>
                        <a:cubicBezTo>
                          <a:pt x="6" y="41"/>
                          <a:pt x="7" y="41"/>
                          <a:pt x="7" y="42"/>
                        </a:cubicBezTo>
                        <a:cubicBezTo>
                          <a:pt x="8" y="43"/>
                          <a:pt x="8" y="43"/>
                          <a:pt x="8" y="43"/>
                        </a:cubicBezTo>
                        <a:cubicBezTo>
                          <a:pt x="8" y="44"/>
                          <a:pt x="8" y="44"/>
                          <a:pt x="8" y="44"/>
                        </a:cubicBezTo>
                        <a:cubicBezTo>
                          <a:pt x="9" y="45"/>
                          <a:pt x="9" y="45"/>
                          <a:pt x="9" y="45"/>
                        </a:cubicBezTo>
                        <a:cubicBezTo>
                          <a:pt x="9" y="46"/>
                          <a:pt x="9" y="46"/>
                          <a:pt x="9" y="46"/>
                        </a:cubicBezTo>
                        <a:cubicBezTo>
                          <a:pt x="10" y="46"/>
                          <a:pt x="10" y="47"/>
                          <a:pt x="10" y="47"/>
                        </a:cubicBezTo>
                        <a:cubicBezTo>
                          <a:pt x="10" y="48"/>
                          <a:pt x="11" y="49"/>
                          <a:pt x="11" y="50"/>
                        </a:cubicBezTo>
                        <a:cubicBezTo>
                          <a:pt x="12" y="52"/>
                          <a:pt x="12" y="55"/>
                          <a:pt x="12" y="58"/>
                        </a:cubicBezTo>
                        <a:cubicBezTo>
                          <a:pt x="12" y="59"/>
                          <a:pt x="12" y="60"/>
                          <a:pt x="12" y="61"/>
                        </a:cubicBezTo>
                        <a:cubicBezTo>
                          <a:pt x="12" y="62"/>
                          <a:pt x="12" y="62"/>
                          <a:pt x="12" y="63"/>
                        </a:cubicBezTo>
                        <a:cubicBezTo>
                          <a:pt x="12" y="63"/>
                          <a:pt x="12" y="64"/>
                          <a:pt x="12" y="64"/>
                        </a:cubicBezTo>
                        <a:cubicBezTo>
                          <a:pt x="13" y="66"/>
                          <a:pt x="14" y="68"/>
                          <a:pt x="15" y="69"/>
                        </a:cubicBezTo>
                        <a:cubicBezTo>
                          <a:pt x="16" y="71"/>
                          <a:pt x="17" y="72"/>
                          <a:pt x="18" y="73"/>
                        </a:cubicBezTo>
                        <a:cubicBezTo>
                          <a:pt x="19" y="73"/>
                          <a:pt x="20" y="74"/>
                          <a:pt x="20" y="74"/>
                        </a:cubicBezTo>
                        <a:cubicBezTo>
                          <a:pt x="21" y="75"/>
                          <a:pt x="21" y="75"/>
                          <a:pt x="21" y="7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9" name="Freeform 7957">
                    <a:extLst>
                      <a:ext uri="{FF2B5EF4-FFF2-40B4-BE49-F238E27FC236}">
                        <a16:creationId xmlns:a16="http://schemas.microsoft.com/office/drawing/2014/main" xmlns="" id="{2C41B0B5-4585-42FB-AA97-D6BE4E412938}"/>
                      </a:ext>
                    </a:extLst>
                  </p:cNvPr>
                  <p:cNvSpPr>
                    <a:spLocks/>
                  </p:cNvSpPr>
                  <p:nvPr/>
                </p:nvSpPr>
                <p:spPr bwMode="auto">
                  <a:xfrm>
                    <a:off x="4374" y="1853"/>
                    <a:ext cx="20" cy="15"/>
                  </a:xfrm>
                  <a:custGeom>
                    <a:avLst/>
                    <a:gdLst>
                      <a:gd name="T0" fmla="*/ 26 w 26"/>
                      <a:gd name="T1" fmla="*/ 20 h 20"/>
                      <a:gd name="T2" fmla="*/ 26 w 26"/>
                      <a:gd name="T3" fmla="*/ 19 h 20"/>
                      <a:gd name="T4" fmla="*/ 26 w 26"/>
                      <a:gd name="T5" fmla="*/ 18 h 20"/>
                      <a:gd name="T6" fmla="*/ 25 w 26"/>
                      <a:gd name="T7" fmla="*/ 17 h 20"/>
                      <a:gd name="T8" fmla="*/ 24 w 26"/>
                      <a:gd name="T9" fmla="*/ 15 h 20"/>
                      <a:gd name="T10" fmla="*/ 23 w 26"/>
                      <a:gd name="T11" fmla="*/ 14 h 20"/>
                      <a:gd name="T12" fmla="*/ 22 w 26"/>
                      <a:gd name="T13" fmla="*/ 13 h 20"/>
                      <a:gd name="T14" fmla="*/ 21 w 26"/>
                      <a:gd name="T15" fmla="*/ 13 h 20"/>
                      <a:gd name="T16" fmla="*/ 21 w 26"/>
                      <a:gd name="T17" fmla="*/ 13 h 20"/>
                      <a:gd name="T18" fmla="*/ 20 w 26"/>
                      <a:gd name="T19" fmla="*/ 12 h 20"/>
                      <a:gd name="T20" fmla="*/ 19 w 26"/>
                      <a:gd name="T21" fmla="*/ 12 h 20"/>
                      <a:gd name="T22" fmla="*/ 18 w 26"/>
                      <a:gd name="T23" fmla="*/ 11 h 20"/>
                      <a:gd name="T24" fmla="*/ 17 w 26"/>
                      <a:gd name="T25" fmla="*/ 11 h 20"/>
                      <a:gd name="T26" fmla="*/ 15 w 26"/>
                      <a:gd name="T27" fmla="*/ 10 h 20"/>
                      <a:gd name="T28" fmla="*/ 15 w 26"/>
                      <a:gd name="T29" fmla="*/ 10 h 20"/>
                      <a:gd name="T30" fmla="*/ 15 w 26"/>
                      <a:gd name="T31" fmla="*/ 10 h 20"/>
                      <a:gd name="T32" fmla="*/ 15 w 26"/>
                      <a:gd name="T33" fmla="*/ 10 h 20"/>
                      <a:gd name="T34" fmla="*/ 15 w 26"/>
                      <a:gd name="T35" fmla="*/ 10 h 20"/>
                      <a:gd name="T36" fmla="*/ 14 w 26"/>
                      <a:gd name="T37" fmla="*/ 10 h 20"/>
                      <a:gd name="T38" fmla="*/ 11 w 26"/>
                      <a:gd name="T39" fmla="*/ 9 h 20"/>
                      <a:gd name="T40" fmla="*/ 9 w 26"/>
                      <a:gd name="T41" fmla="*/ 8 h 20"/>
                      <a:gd name="T42" fmla="*/ 8 w 26"/>
                      <a:gd name="T43" fmla="*/ 8 h 20"/>
                      <a:gd name="T44" fmla="*/ 5 w 26"/>
                      <a:gd name="T45" fmla="*/ 6 h 20"/>
                      <a:gd name="T46" fmla="*/ 3 w 26"/>
                      <a:gd name="T47" fmla="*/ 4 h 20"/>
                      <a:gd name="T48" fmla="*/ 2 w 26"/>
                      <a:gd name="T49" fmla="*/ 2 h 20"/>
                      <a:gd name="T50" fmla="*/ 1 w 26"/>
                      <a:gd name="T51" fmla="*/ 1 h 20"/>
                      <a:gd name="T52" fmla="*/ 0 w 26"/>
                      <a:gd name="T53" fmla="*/ 0 h 20"/>
                      <a:gd name="T54" fmla="*/ 0 w 26"/>
                      <a:gd name="T55" fmla="*/ 0 h 20"/>
                      <a:gd name="T56" fmla="*/ 1 w 26"/>
                      <a:gd name="T57" fmla="*/ 1 h 20"/>
                      <a:gd name="T58" fmla="*/ 2 w 26"/>
                      <a:gd name="T59" fmla="*/ 2 h 20"/>
                      <a:gd name="T60" fmla="*/ 4 w 26"/>
                      <a:gd name="T61" fmla="*/ 4 h 20"/>
                      <a:gd name="T62" fmla="*/ 4 w 26"/>
                      <a:gd name="T63" fmla="*/ 4 h 20"/>
                      <a:gd name="T64" fmla="*/ 5 w 26"/>
                      <a:gd name="T65" fmla="*/ 4 h 20"/>
                      <a:gd name="T66" fmla="*/ 6 w 26"/>
                      <a:gd name="T67" fmla="*/ 5 h 20"/>
                      <a:gd name="T68" fmla="*/ 8 w 26"/>
                      <a:gd name="T69" fmla="*/ 6 h 20"/>
                      <a:gd name="T70" fmla="*/ 10 w 26"/>
                      <a:gd name="T71" fmla="*/ 7 h 20"/>
                      <a:gd name="T72" fmla="*/ 11 w 26"/>
                      <a:gd name="T73" fmla="*/ 7 h 20"/>
                      <a:gd name="T74" fmla="*/ 14 w 26"/>
                      <a:gd name="T75" fmla="*/ 8 h 20"/>
                      <a:gd name="T76" fmla="*/ 15 w 26"/>
                      <a:gd name="T77" fmla="*/ 8 h 20"/>
                      <a:gd name="T78" fmla="*/ 15 w 26"/>
                      <a:gd name="T79" fmla="*/ 9 h 20"/>
                      <a:gd name="T80" fmla="*/ 15 w 26"/>
                      <a:gd name="T81" fmla="*/ 9 h 20"/>
                      <a:gd name="T82" fmla="*/ 16 w 26"/>
                      <a:gd name="T83" fmla="*/ 9 h 20"/>
                      <a:gd name="T84" fmla="*/ 17 w 26"/>
                      <a:gd name="T85" fmla="*/ 9 h 20"/>
                      <a:gd name="T86" fmla="*/ 19 w 26"/>
                      <a:gd name="T87" fmla="*/ 10 h 20"/>
                      <a:gd name="T88" fmla="*/ 20 w 26"/>
                      <a:gd name="T89" fmla="*/ 11 h 20"/>
                      <a:gd name="T90" fmla="*/ 21 w 26"/>
                      <a:gd name="T91" fmla="*/ 11 h 20"/>
                      <a:gd name="T92" fmla="*/ 21 w 26"/>
                      <a:gd name="T93" fmla="*/ 12 h 20"/>
                      <a:gd name="T94" fmla="*/ 22 w 26"/>
                      <a:gd name="T95" fmla="*/ 12 h 20"/>
                      <a:gd name="T96" fmla="*/ 23 w 26"/>
                      <a:gd name="T97" fmla="*/ 13 h 20"/>
                      <a:gd name="T98" fmla="*/ 24 w 26"/>
                      <a:gd name="T99" fmla="*/ 15 h 20"/>
                      <a:gd name="T100" fmla="*/ 25 w 26"/>
                      <a:gd name="T101" fmla="*/ 17 h 20"/>
                      <a:gd name="T102" fmla="*/ 26 w 26"/>
                      <a:gd name="T103" fmla="*/ 18 h 20"/>
                      <a:gd name="T104" fmla="*/ 26 w 26"/>
                      <a:gd name="T105" fmla="*/ 18 h 20"/>
                      <a:gd name="T106" fmla="*/ 26 w 26"/>
                      <a:gd name="T107" fmla="*/ 19 h 20"/>
                      <a:gd name="T108" fmla="*/ 26 w 26"/>
                      <a:gd name="T10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0">
                        <a:moveTo>
                          <a:pt x="26" y="20"/>
                        </a:moveTo>
                        <a:cubicBezTo>
                          <a:pt x="26" y="19"/>
                          <a:pt x="26" y="19"/>
                          <a:pt x="26" y="19"/>
                        </a:cubicBezTo>
                        <a:cubicBezTo>
                          <a:pt x="26" y="19"/>
                          <a:pt x="26" y="19"/>
                          <a:pt x="26" y="18"/>
                        </a:cubicBezTo>
                        <a:cubicBezTo>
                          <a:pt x="25" y="18"/>
                          <a:pt x="25" y="18"/>
                          <a:pt x="25" y="17"/>
                        </a:cubicBezTo>
                        <a:cubicBezTo>
                          <a:pt x="24" y="16"/>
                          <a:pt x="24" y="16"/>
                          <a:pt x="24" y="15"/>
                        </a:cubicBezTo>
                        <a:cubicBezTo>
                          <a:pt x="23" y="14"/>
                          <a:pt x="23" y="14"/>
                          <a:pt x="23" y="14"/>
                        </a:cubicBezTo>
                        <a:cubicBezTo>
                          <a:pt x="22" y="14"/>
                          <a:pt x="22" y="14"/>
                          <a:pt x="22" y="13"/>
                        </a:cubicBezTo>
                        <a:cubicBezTo>
                          <a:pt x="21" y="13"/>
                          <a:pt x="21" y="13"/>
                          <a:pt x="21" y="13"/>
                        </a:cubicBezTo>
                        <a:cubicBezTo>
                          <a:pt x="21" y="13"/>
                          <a:pt x="21" y="13"/>
                          <a:pt x="21" y="13"/>
                        </a:cubicBezTo>
                        <a:cubicBezTo>
                          <a:pt x="20" y="12"/>
                          <a:pt x="20" y="12"/>
                          <a:pt x="20" y="12"/>
                        </a:cubicBezTo>
                        <a:cubicBezTo>
                          <a:pt x="19" y="12"/>
                          <a:pt x="19" y="12"/>
                          <a:pt x="19" y="12"/>
                        </a:cubicBezTo>
                        <a:cubicBezTo>
                          <a:pt x="19" y="12"/>
                          <a:pt x="19" y="11"/>
                          <a:pt x="18" y="11"/>
                        </a:cubicBezTo>
                        <a:cubicBezTo>
                          <a:pt x="18" y="11"/>
                          <a:pt x="17" y="11"/>
                          <a:pt x="17" y="11"/>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3" y="10"/>
                          <a:pt x="12" y="9"/>
                          <a:pt x="11" y="9"/>
                        </a:cubicBezTo>
                        <a:cubicBezTo>
                          <a:pt x="10" y="9"/>
                          <a:pt x="10" y="8"/>
                          <a:pt x="9" y="8"/>
                        </a:cubicBezTo>
                        <a:cubicBezTo>
                          <a:pt x="9" y="8"/>
                          <a:pt x="8" y="8"/>
                          <a:pt x="8" y="8"/>
                        </a:cubicBezTo>
                        <a:cubicBezTo>
                          <a:pt x="7" y="7"/>
                          <a:pt x="6" y="7"/>
                          <a:pt x="5" y="6"/>
                        </a:cubicBezTo>
                        <a:cubicBezTo>
                          <a:pt x="4" y="5"/>
                          <a:pt x="4" y="5"/>
                          <a:pt x="3" y="4"/>
                        </a:cubicBezTo>
                        <a:cubicBezTo>
                          <a:pt x="2" y="4"/>
                          <a:pt x="2" y="3"/>
                          <a:pt x="2" y="2"/>
                        </a:cubicBezTo>
                        <a:cubicBezTo>
                          <a:pt x="1" y="2"/>
                          <a:pt x="1" y="1"/>
                          <a:pt x="1" y="1"/>
                        </a:cubicBezTo>
                        <a:cubicBezTo>
                          <a:pt x="0" y="0"/>
                          <a:pt x="0" y="0"/>
                          <a:pt x="0" y="0"/>
                        </a:cubicBezTo>
                        <a:cubicBezTo>
                          <a:pt x="0" y="0"/>
                          <a:pt x="0" y="0"/>
                          <a:pt x="0" y="0"/>
                        </a:cubicBezTo>
                        <a:cubicBezTo>
                          <a:pt x="0" y="0"/>
                          <a:pt x="0" y="0"/>
                          <a:pt x="1" y="1"/>
                        </a:cubicBezTo>
                        <a:cubicBezTo>
                          <a:pt x="1" y="1"/>
                          <a:pt x="2" y="1"/>
                          <a:pt x="2" y="2"/>
                        </a:cubicBezTo>
                        <a:cubicBezTo>
                          <a:pt x="3" y="2"/>
                          <a:pt x="3" y="3"/>
                          <a:pt x="4" y="4"/>
                        </a:cubicBezTo>
                        <a:cubicBezTo>
                          <a:pt x="4" y="4"/>
                          <a:pt x="4" y="4"/>
                          <a:pt x="4" y="4"/>
                        </a:cubicBezTo>
                        <a:cubicBezTo>
                          <a:pt x="5" y="4"/>
                          <a:pt x="5" y="4"/>
                          <a:pt x="5" y="4"/>
                        </a:cubicBezTo>
                        <a:cubicBezTo>
                          <a:pt x="5" y="5"/>
                          <a:pt x="5" y="5"/>
                          <a:pt x="6" y="5"/>
                        </a:cubicBezTo>
                        <a:cubicBezTo>
                          <a:pt x="6" y="6"/>
                          <a:pt x="7" y="6"/>
                          <a:pt x="8" y="6"/>
                        </a:cubicBezTo>
                        <a:cubicBezTo>
                          <a:pt x="9" y="7"/>
                          <a:pt x="9" y="7"/>
                          <a:pt x="10" y="7"/>
                        </a:cubicBezTo>
                        <a:cubicBezTo>
                          <a:pt x="10" y="7"/>
                          <a:pt x="10" y="7"/>
                          <a:pt x="11" y="7"/>
                        </a:cubicBezTo>
                        <a:cubicBezTo>
                          <a:pt x="12" y="8"/>
                          <a:pt x="13" y="8"/>
                          <a:pt x="14" y="8"/>
                        </a:cubicBezTo>
                        <a:cubicBezTo>
                          <a:pt x="15" y="8"/>
                          <a:pt x="15" y="8"/>
                          <a:pt x="15" y="8"/>
                        </a:cubicBezTo>
                        <a:cubicBezTo>
                          <a:pt x="15" y="9"/>
                          <a:pt x="15" y="9"/>
                          <a:pt x="15" y="9"/>
                        </a:cubicBezTo>
                        <a:cubicBezTo>
                          <a:pt x="15" y="9"/>
                          <a:pt x="15" y="9"/>
                          <a:pt x="15" y="9"/>
                        </a:cubicBezTo>
                        <a:cubicBezTo>
                          <a:pt x="16" y="9"/>
                          <a:pt x="16" y="9"/>
                          <a:pt x="16" y="9"/>
                        </a:cubicBezTo>
                        <a:cubicBezTo>
                          <a:pt x="16" y="9"/>
                          <a:pt x="17" y="9"/>
                          <a:pt x="17" y="9"/>
                        </a:cubicBezTo>
                        <a:cubicBezTo>
                          <a:pt x="18" y="9"/>
                          <a:pt x="18" y="10"/>
                          <a:pt x="19" y="10"/>
                        </a:cubicBezTo>
                        <a:cubicBezTo>
                          <a:pt x="19" y="10"/>
                          <a:pt x="20" y="10"/>
                          <a:pt x="20" y="11"/>
                        </a:cubicBezTo>
                        <a:cubicBezTo>
                          <a:pt x="21" y="11"/>
                          <a:pt x="21" y="11"/>
                          <a:pt x="21" y="11"/>
                        </a:cubicBezTo>
                        <a:cubicBezTo>
                          <a:pt x="21" y="12"/>
                          <a:pt x="21" y="12"/>
                          <a:pt x="21" y="12"/>
                        </a:cubicBezTo>
                        <a:cubicBezTo>
                          <a:pt x="22" y="12"/>
                          <a:pt x="22" y="12"/>
                          <a:pt x="22" y="12"/>
                        </a:cubicBezTo>
                        <a:cubicBezTo>
                          <a:pt x="23" y="13"/>
                          <a:pt x="23" y="13"/>
                          <a:pt x="23" y="13"/>
                        </a:cubicBezTo>
                        <a:cubicBezTo>
                          <a:pt x="23" y="13"/>
                          <a:pt x="24" y="14"/>
                          <a:pt x="24" y="15"/>
                        </a:cubicBezTo>
                        <a:cubicBezTo>
                          <a:pt x="25" y="15"/>
                          <a:pt x="25" y="16"/>
                          <a:pt x="25" y="17"/>
                        </a:cubicBezTo>
                        <a:cubicBezTo>
                          <a:pt x="26" y="18"/>
                          <a:pt x="26" y="18"/>
                          <a:pt x="26" y="18"/>
                        </a:cubicBezTo>
                        <a:cubicBezTo>
                          <a:pt x="26" y="18"/>
                          <a:pt x="26" y="18"/>
                          <a:pt x="26" y="18"/>
                        </a:cubicBezTo>
                        <a:cubicBezTo>
                          <a:pt x="26" y="19"/>
                          <a:pt x="26" y="19"/>
                          <a:pt x="26" y="19"/>
                        </a:cubicBezTo>
                        <a:lnTo>
                          <a:pt x="26" y="20"/>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0" name="Freeform 7958">
                    <a:extLst>
                      <a:ext uri="{FF2B5EF4-FFF2-40B4-BE49-F238E27FC236}">
                        <a16:creationId xmlns:a16="http://schemas.microsoft.com/office/drawing/2014/main" xmlns="" id="{1631FB89-98D8-432E-B90C-D455AD6A2EF5}"/>
                      </a:ext>
                    </a:extLst>
                  </p:cNvPr>
                  <p:cNvSpPr>
                    <a:spLocks/>
                  </p:cNvSpPr>
                  <p:nvPr/>
                </p:nvSpPr>
                <p:spPr bwMode="auto">
                  <a:xfrm>
                    <a:off x="4362" y="1833"/>
                    <a:ext cx="13" cy="36"/>
                  </a:xfrm>
                  <a:custGeom>
                    <a:avLst/>
                    <a:gdLst>
                      <a:gd name="T0" fmla="*/ 10 w 17"/>
                      <a:gd name="T1" fmla="*/ 47 h 47"/>
                      <a:gd name="T2" fmla="*/ 9 w 17"/>
                      <a:gd name="T3" fmla="*/ 47 h 47"/>
                      <a:gd name="T4" fmla="*/ 8 w 17"/>
                      <a:gd name="T5" fmla="*/ 46 h 47"/>
                      <a:gd name="T6" fmla="*/ 7 w 17"/>
                      <a:gd name="T7" fmla="*/ 43 h 47"/>
                      <a:gd name="T8" fmla="*/ 4 w 17"/>
                      <a:gd name="T9" fmla="*/ 41 h 47"/>
                      <a:gd name="T10" fmla="*/ 4 w 17"/>
                      <a:gd name="T11" fmla="*/ 40 h 47"/>
                      <a:gd name="T12" fmla="*/ 3 w 17"/>
                      <a:gd name="T13" fmla="*/ 40 h 47"/>
                      <a:gd name="T14" fmla="*/ 3 w 17"/>
                      <a:gd name="T15" fmla="*/ 39 h 47"/>
                      <a:gd name="T16" fmla="*/ 3 w 17"/>
                      <a:gd name="T17" fmla="*/ 39 h 47"/>
                      <a:gd name="T18" fmla="*/ 3 w 17"/>
                      <a:gd name="T19" fmla="*/ 38 h 47"/>
                      <a:gd name="T20" fmla="*/ 2 w 17"/>
                      <a:gd name="T21" fmla="*/ 37 h 47"/>
                      <a:gd name="T22" fmla="*/ 1 w 17"/>
                      <a:gd name="T23" fmla="*/ 33 h 47"/>
                      <a:gd name="T24" fmla="*/ 0 w 17"/>
                      <a:gd name="T25" fmla="*/ 27 h 47"/>
                      <a:gd name="T26" fmla="*/ 2 w 17"/>
                      <a:gd name="T27" fmla="*/ 22 h 47"/>
                      <a:gd name="T28" fmla="*/ 2 w 17"/>
                      <a:gd name="T29" fmla="*/ 21 h 47"/>
                      <a:gd name="T30" fmla="*/ 3 w 17"/>
                      <a:gd name="T31" fmla="*/ 20 h 47"/>
                      <a:gd name="T32" fmla="*/ 4 w 17"/>
                      <a:gd name="T33" fmla="*/ 18 h 47"/>
                      <a:gd name="T34" fmla="*/ 5 w 17"/>
                      <a:gd name="T35" fmla="*/ 16 h 47"/>
                      <a:gd name="T36" fmla="*/ 6 w 17"/>
                      <a:gd name="T37" fmla="*/ 13 h 47"/>
                      <a:gd name="T38" fmla="*/ 8 w 17"/>
                      <a:gd name="T39" fmla="*/ 9 h 47"/>
                      <a:gd name="T40" fmla="*/ 10 w 17"/>
                      <a:gd name="T41" fmla="*/ 5 h 47"/>
                      <a:gd name="T42" fmla="*/ 11 w 17"/>
                      <a:gd name="T43" fmla="*/ 5 h 47"/>
                      <a:gd name="T44" fmla="*/ 11 w 17"/>
                      <a:gd name="T45" fmla="*/ 4 h 47"/>
                      <a:gd name="T46" fmla="*/ 12 w 17"/>
                      <a:gd name="T47" fmla="*/ 3 h 47"/>
                      <a:gd name="T48" fmla="*/ 14 w 17"/>
                      <a:gd name="T49" fmla="*/ 2 h 47"/>
                      <a:gd name="T50" fmla="*/ 15 w 17"/>
                      <a:gd name="T51" fmla="*/ 1 h 47"/>
                      <a:gd name="T52" fmla="*/ 15 w 17"/>
                      <a:gd name="T53" fmla="*/ 1 h 47"/>
                      <a:gd name="T54" fmla="*/ 16 w 17"/>
                      <a:gd name="T55" fmla="*/ 1 h 47"/>
                      <a:gd name="T56" fmla="*/ 17 w 17"/>
                      <a:gd name="T57" fmla="*/ 0 h 47"/>
                      <a:gd name="T58" fmla="*/ 16 w 17"/>
                      <a:gd name="T59" fmla="*/ 1 h 47"/>
                      <a:gd name="T60" fmla="*/ 16 w 17"/>
                      <a:gd name="T61" fmla="*/ 1 h 47"/>
                      <a:gd name="T62" fmla="*/ 15 w 17"/>
                      <a:gd name="T63" fmla="*/ 2 h 47"/>
                      <a:gd name="T64" fmla="*/ 14 w 17"/>
                      <a:gd name="T65" fmla="*/ 2 h 47"/>
                      <a:gd name="T66" fmla="*/ 13 w 17"/>
                      <a:gd name="T67" fmla="*/ 3 h 47"/>
                      <a:gd name="T68" fmla="*/ 12 w 17"/>
                      <a:gd name="T69" fmla="*/ 5 h 47"/>
                      <a:gd name="T70" fmla="*/ 11 w 17"/>
                      <a:gd name="T71" fmla="*/ 6 h 47"/>
                      <a:gd name="T72" fmla="*/ 9 w 17"/>
                      <a:gd name="T73" fmla="*/ 10 h 47"/>
                      <a:gd name="T74" fmla="*/ 8 w 17"/>
                      <a:gd name="T75" fmla="*/ 14 h 47"/>
                      <a:gd name="T76" fmla="*/ 6 w 17"/>
                      <a:gd name="T77" fmla="*/ 19 h 47"/>
                      <a:gd name="T78" fmla="*/ 5 w 17"/>
                      <a:gd name="T79" fmla="*/ 21 h 47"/>
                      <a:gd name="T80" fmla="*/ 4 w 17"/>
                      <a:gd name="T81" fmla="*/ 22 h 47"/>
                      <a:gd name="T82" fmla="*/ 4 w 17"/>
                      <a:gd name="T83" fmla="*/ 23 h 47"/>
                      <a:gd name="T84" fmla="*/ 2 w 17"/>
                      <a:gd name="T85" fmla="*/ 28 h 47"/>
                      <a:gd name="T86" fmla="*/ 2 w 17"/>
                      <a:gd name="T87" fmla="*/ 32 h 47"/>
                      <a:gd name="T88" fmla="*/ 3 w 17"/>
                      <a:gd name="T89" fmla="*/ 37 h 47"/>
                      <a:gd name="T90" fmla="*/ 4 w 17"/>
                      <a:gd name="T91" fmla="*/ 38 h 47"/>
                      <a:gd name="T92" fmla="*/ 4 w 17"/>
                      <a:gd name="T93" fmla="*/ 38 h 47"/>
                      <a:gd name="T94" fmla="*/ 4 w 17"/>
                      <a:gd name="T95" fmla="*/ 38 h 47"/>
                      <a:gd name="T96" fmla="*/ 5 w 17"/>
                      <a:gd name="T97" fmla="*/ 39 h 47"/>
                      <a:gd name="T98" fmla="*/ 5 w 17"/>
                      <a:gd name="T99" fmla="*/ 39 h 47"/>
                      <a:gd name="T100" fmla="*/ 5 w 17"/>
                      <a:gd name="T101" fmla="*/ 40 h 47"/>
                      <a:gd name="T102" fmla="*/ 7 w 17"/>
                      <a:gd name="T103" fmla="*/ 43 h 47"/>
                      <a:gd name="T104" fmla="*/ 9 w 17"/>
                      <a:gd name="T105" fmla="*/ 45 h 47"/>
                      <a:gd name="T106" fmla="*/ 9 w 17"/>
                      <a:gd name="T107" fmla="*/ 47 h 47"/>
                      <a:gd name="T108" fmla="*/ 10 w 17"/>
                      <a:gd name="T10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47">
                        <a:moveTo>
                          <a:pt x="10" y="47"/>
                        </a:moveTo>
                        <a:cubicBezTo>
                          <a:pt x="9" y="47"/>
                          <a:pt x="9" y="47"/>
                          <a:pt x="9" y="47"/>
                        </a:cubicBezTo>
                        <a:cubicBezTo>
                          <a:pt x="9" y="47"/>
                          <a:pt x="9" y="46"/>
                          <a:pt x="8" y="46"/>
                        </a:cubicBezTo>
                        <a:cubicBezTo>
                          <a:pt x="8" y="45"/>
                          <a:pt x="7" y="44"/>
                          <a:pt x="7" y="43"/>
                        </a:cubicBezTo>
                        <a:cubicBezTo>
                          <a:pt x="6" y="43"/>
                          <a:pt x="5" y="42"/>
                          <a:pt x="4" y="41"/>
                        </a:cubicBezTo>
                        <a:cubicBezTo>
                          <a:pt x="4" y="40"/>
                          <a:pt x="4" y="40"/>
                          <a:pt x="4" y="40"/>
                        </a:cubicBezTo>
                        <a:cubicBezTo>
                          <a:pt x="3" y="40"/>
                          <a:pt x="3" y="40"/>
                          <a:pt x="3" y="40"/>
                        </a:cubicBezTo>
                        <a:cubicBezTo>
                          <a:pt x="3" y="39"/>
                          <a:pt x="3" y="39"/>
                          <a:pt x="3" y="39"/>
                        </a:cubicBezTo>
                        <a:cubicBezTo>
                          <a:pt x="3" y="39"/>
                          <a:pt x="3" y="39"/>
                          <a:pt x="3" y="39"/>
                        </a:cubicBezTo>
                        <a:cubicBezTo>
                          <a:pt x="3" y="38"/>
                          <a:pt x="3" y="38"/>
                          <a:pt x="3" y="38"/>
                        </a:cubicBezTo>
                        <a:cubicBezTo>
                          <a:pt x="2" y="37"/>
                          <a:pt x="2" y="37"/>
                          <a:pt x="2" y="37"/>
                        </a:cubicBezTo>
                        <a:cubicBezTo>
                          <a:pt x="1" y="36"/>
                          <a:pt x="1" y="34"/>
                          <a:pt x="1" y="33"/>
                        </a:cubicBezTo>
                        <a:cubicBezTo>
                          <a:pt x="0" y="31"/>
                          <a:pt x="0" y="29"/>
                          <a:pt x="0" y="27"/>
                        </a:cubicBezTo>
                        <a:cubicBezTo>
                          <a:pt x="1" y="26"/>
                          <a:pt x="1" y="24"/>
                          <a:pt x="2" y="22"/>
                        </a:cubicBezTo>
                        <a:cubicBezTo>
                          <a:pt x="2" y="21"/>
                          <a:pt x="2" y="21"/>
                          <a:pt x="2" y="21"/>
                        </a:cubicBezTo>
                        <a:cubicBezTo>
                          <a:pt x="3" y="21"/>
                          <a:pt x="3" y="20"/>
                          <a:pt x="3" y="20"/>
                        </a:cubicBezTo>
                        <a:cubicBezTo>
                          <a:pt x="3" y="19"/>
                          <a:pt x="4" y="18"/>
                          <a:pt x="4" y="18"/>
                        </a:cubicBezTo>
                        <a:cubicBezTo>
                          <a:pt x="4" y="17"/>
                          <a:pt x="5" y="16"/>
                          <a:pt x="5" y="16"/>
                        </a:cubicBezTo>
                        <a:cubicBezTo>
                          <a:pt x="5" y="15"/>
                          <a:pt x="6" y="14"/>
                          <a:pt x="6" y="13"/>
                        </a:cubicBezTo>
                        <a:cubicBezTo>
                          <a:pt x="6" y="12"/>
                          <a:pt x="7" y="10"/>
                          <a:pt x="8" y="9"/>
                        </a:cubicBezTo>
                        <a:cubicBezTo>
                          <a:pt x="8" y="8"/>
                          <a:pt x="9" y="7"/>
                          <a:pt x="10" y="5"/>
                        </a:cubicBezTo>
                        <a:cubicBezTo>
                          <a:pt x="11" y="5"/>
                          <a:pt x="11" y="5"/>
                          <a:pt x="11" y="5"/>
                        </a:cubicBezTo>
                        <a:cubicBezTo>
                          <a:pt x="11" y="4"/>
                          <a:pt x="11" y="4"/>
                          <a:pt x="11" y="4"/>
                        </a:cubicBezTo>
                        <a:cubicBezTo>
                          <a:pt x="12" y="4"/>
                          <a:pt x="12" y="3"/>
                          <a:pt x="12" y="3"/>
                        </a:cubicBezTo>
                        <a:cubicBezTo>
                          <a:pt x="13" y="3"/>
                          <a:pt x="13" y="2"/>
                          <a:pt x="14" y="2"/>
                        </a:cubicBezTo>
                        <a:cubicBezTo>
                          <a:pt x="14" y="2"/>
                          <a:pt x="14" y="2"/>
                          <a:pt x="15" y="1"/>
                        </a:cubicBezTo>
                        <a:cubicBezTo>
                          <a:pt x="15" y="1"/>
                          <a:pt x="15" y="1"/>
                          <a:pt x="15" y="1"/>
                        </a:cubicBezTo>
                        <a:cubicBezTo>
                          <a:pt x="16" y="1"/>
                          <a:pt x="16" y="1"/>
                          <a:pt x="16" y="1"/>
                        </a:cubicBezTo>
                        <a:cubicBezTo>
                          <a:pt x="17" y="0"/>
                          <a:pt x="17" y="0"/>
                          <a:pt x="17" y="0"/>
                        </a:cubicBezTo>
                        <a:cubicBezTo>
                          <a:pt x="16" y="1"/>
                          <a:pt x="16" y="1"/>
                          <a:pt x="16" y="1"/>
                        </a:cubicBezTo>
                        <a:cubicBezTo>
                          <a:pt x="16" y="1"/>
                          <a:pt x="16" y="1"/>
                          <a:pt x="16" y="1"/>
                        </a:cubicBezTo>
                        <a:cubicBezTo>
                          <a:pt x="15" y="2"/>
                          <a:pt x="15" y="2"/>
                          <a:pt x="15" y="2"/>
                        </a:cubicBezTo>
                        <a:cubicBezTo>
                          <a:pt x="14" y="2"/>
                          <a:pt x="14" y="2"/>
                          <a:pt x="14" y="2"/>
                        </a:cubicBezTo>
                        <a:cubicBezTo>
                          <a:pt x="13" y="3"/>
                          <a:pt x="13" y="3"/>
                          <a:pt x="13" y="3"/>
                        </a:cubicBezTo>
                        <a:cubicBezTo>
                          <a:pt x="13" y="4"/>
                          <a:pt x="12" y="4"/>
                          <a:pt x="12" y="5"/>
                        </a:cubicBezTo>
                        <a:cubicBezTo>
                          <a:pt x="12" y="5"/>
                          <a:pt x="11" y="6"/>
                          <a:pt x="11" y="6"/>
                        </a:cubicBezTo>
                        <a:cubicBezTo>
                          <a:pt x="10" y="7"/>
                          <a:pt x="10" y="8"/>
                          <a:pt x="9" y="10"/>
                        </a:cubicBezTo>
                        <a:cubicBezTo>
                          <a:pt x="9" y="11"/>
                          <a:pt x="8" y="12"/>
                          <a:pt x="8" y="14"/>
                        </a:cubicBezTo>
                        <a:cubicBezTo>
                          <a:pt x="7" y="15"/>
                          <a:pt x="7" y="17"/>
                          <a:pt x="6" y="19"/>
                        </a:cubicBezTo>
                        <a:cubicBezTo>
                          <a:pt x="5" y="19"/>
                          <a:pt x="5" y="20"/>
                          <a:pt x="5" y="21"/>
                        </a:cubicBezTo>
                        <a:cubicBezTo>
                          <a:pt x="5" y="21"/>
                          <a:pt x="4" y="22"/>
                          <a:pt x="4" y="22"/>
                        </a:cubicBezTo>
                        <a:cubicBezTo>
                          <a:pt x="4" y="23"/>
                          <a:pt x="4" y="23"/>
                          <a:pt x="4" y="23"/>
                        </a:cubicBezTo>
                        <a:cubicBezTo>
                          <a:pt x="3" y="25"/>
                          <a:pt x="3" y="26"/>
                          <a:pt x="2" y="28"/>
                        </a:cubicBezTo>
                        <a:cubicBezTo>
                          <a:pt x="2" y="29"/>
                          <a:pt x="2" y="31"/>
                          <a:pt x="2" y="32"/>
                        </a:cubicBezTo>
                        <a:cubicBezTo>
                          <a:pt x="3" y="34"/>
                          <a:pt x="3" y="35"/>
                          <a:pt x="3" y="37"/>
                        </a:cubicBezTo>
                        <a:cubicBezTo>
                          <a:pt x="4" y="38"/>
                          <a:pt x="4" y="38"/>
                          <a:pt x="4" y="38"/>
                        </a:cubicBezTo>
                        <a:cubicBezTo>
                          <a:pt x="4" y="38"/>
                          <a:pt x="4" y="38"/>
                          <a:pt x="4" y="38"/>
                        </a:cubicBezTo>
                        <a:cubicBezTo>
                          <a:pt x="4" y="38"/>
                          <a:pt x="4" y="38"/>
                          <a:pt x="4" y="38"/>
                        </a:cubicBezTo>
                        <a:cubicBezTo>
                          <a:pt x="5" y="39"/>
                          <a:pt x="5" y="39"/>
                          <a:pt x="5" y="39"/>
                        </a:cubicBezTo>
                        <a:cubicBezTo>
                          <a:pt x="5" y="39"/>
                          <a:pt x="5" y="39"/>
                          <a:pt x="5" y="39"/>
                        </a:cubicBezTo>
                        <a:cubicBezTo>
                          <a:pt x="5" y="40"/>
                          <a:pt x="5" y="40"/>
                          <a:pt x="5" y="40"/>
                        </a:cubicBezTo>
                        <a:cubicBezTo>
                          <a:pt x="6" y="41"/>
                          <a:pt x="7" y="42"/>
                          <a:pt x="7" y="43"/>
                        </a:cubicBezTo>
                        <a:cubicBezTo>
                          <a:pt x="8" y="44"/>
                          <a:pt x="8" y="45"/>
                          <a:pt x="9" y="45"/>
                        </a:cubicBezTo>
                        <a:cubicBezTo>
                          <a:pt x="9" y="46"/>
                          <a:pt x="9" y="46"/>
                          <a:pt x="9" y="47"/>
                        </a:cubicBezTo>
                        <a:lnTo>
                          <a:pt x="10" y="47"/>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1" name="Freeform 7959">
                    <a:extLst>
                      <a:ext uri="{FF2B5EF4-FFF2-40B4-BE49-F238E27FC236}">
                        <a16:creationId xmlns:a16="http://schemas.microsoft.com/office/drawing/2014/main" xmlns="" id="{AFA66D61-707A-4113-AD97-9B1096619E44}"/>
                      </a:ext>
                    </a:extLst>
                  </p:cNvPr>
                  <p:cNvSpPr>
                    <a:spLocks/>
                  </p:cNvSpPr>
                  <p:nvPr/>
                </p:nvSpPr>
                <p:spPr bwMode="auto">
                  <a:xfrm>
                    <a:off x="4365" y="1846"/>
                    <a:ext cx="5" cy="18"/>
                  </a:xfrm>
                  <a:custGeom>
                    <a:avLst/>
                    <a:gdLst>
                      <a:gd name="T0" fmla="*/ 6 w 6"/>
                      <a:gd name="T1" fmla="*/ 24 h 24"/>
                      <a:gd name="T2" fmla="*/ 6 w 6"/>
                      <a:gd name="T3" fmla="*/ 23 h 24"/>
                      <a:gd name="T4" fmla="*/ 5 w 6"/>
                      <a:gd name="T5" fmla="*/ 20 h 24"/>
                      <a:gd name="T6" fmla="*/ 4 w 6"/>
                      <a:gd name="T7" fmla="*/ 19 h 24"/>
                      <a:gd name="T8" fmla="*/ 4 w 6"/>
                      <a:gd name="T9" fmla="*/ 19 h 24"/>
                      <a:gd name="T10" fmla="*/ 4 w 6"/>
                      <a:gd name="T11" fmla="*/ 18 h 24"/>
                      <a:gd name="T12" fmla="*/ 3 w 6"/>
                      <a:gd name="T13" fmla="*/ 18 h 24"/>
                      <a:gd name="T14" fmla="*/ 3 w 6"/>
                      <a:gd name="T15" fmla="*/ 17 h 24"/>
                      <a:gd name="T16" fmla="*/ 2 w 6"/>
                      <a:gd name="T17" fmla="*/ 15 h 24"/>
                      <a:gd name="T18" fmla="*/ 1 w 6"/>
                      <a:gd name="T19" fmla="*/ 13 h 24"/>
                      <a:gd name="T20" fmla="*/ 1 w 6"/>
                      <a:gd name="T21" fmla="*/ 12 h 24"/>
                      <a:gd name="T22" fmla="*/ 0 w 6"/>
                      <a:gd name="T23" fmla="*/ 11 h 24"/>
                      <a:gd name="T24" fmla="*/ 0 w 6"/>
                      <a:gd name="T25" fmla="*/ 8 h 24"/>
                      <a:gd name="T26" fmla="*/ 0 w 6"/>
                      <a:gd name="T27" fmla="*/ 7 h 24"/>
                      <a:gd name="T28" fmla="*/ 0 w 6"/>
                      <a:gd name="T29" fmla="*/ 6 h 24"/>
                      <a:gd name="T30" fmla="*/ 0 w 6"/>
                      <a:gd name="T31" fmla="*/ 5 h 24"/>
                      <a:gd name="T32" fmla="*/ 0 w 6"/>
                      <a:gd name="T33" fmla="*/ 4 h 24"/>
                      <a:gd name="T34" fmla="*/ 0 w 6"/>
                      <a:gd name="T35" fmla="*/ 2 h 24"/>
                      <a:gd name="T36" fmla="*/ 1 w 6"/>
                      <a:gd name="T37" fmla="*/ 1 h 24"/>
                      <a:gd name="T38" fmla="*/ 1 w 6"/>
                      <a:gd name="T39" fmla="*/ 0 h 24"/>
                      <a:gd name="T40" fmla="*/ 1 w 6"/>
                      <a:gd name="T41" fmla="*/ 1 h 24"/>
                      <a:gd name="T42" fmla="*/ 1 w 6"/>
                      <a:gd name="T43" fmla="*/ 3 h 24"/>
                      <a:gd name="T44" fmla="*/ 1 w 6"/>
                      <a:gd name="T45" fmla="*/ 3 h 24"/>
                      <a:gd name="T46" fmla="*/ 1 w 6"/>
                      <a:gd name="T47" fmla="*/ 4 h 24"/>
                      <a:gd name="T48" fmla="*/ 1 w 6"/>
                      <a:gd name="T49" fmla="*/ 4 h 24"/>
                      <a:gd name="T50" fmla="*/ 1 w 6"/>
                      <a:gd name="T51" fmla="*/ 5 h 24"/>
                      <a:gd name="T52" fmla="*/ 1 w 6"/>
                      <a:gd name="T53" fmla="*/ 6 h 24"/>
                      <a:gd name="T54" fmla="*/ 1 w 6"/>
                      <a:gd name="T55" fmla="*/ 7 h 24"/>
                      <a:gd name="T56" fmla="*/ 1 w 6"/>
                      <a:gd name="T57" fmla="*/ 7 h 24"/>
                      <a:gd name="T58" fmla="*/ 2 w 6"/>
                      <a:gd name="T59" fmla="*/ 8 h 24"/>
                      <a:gd name="T60" fmla="*/ 2 w 6"/>
                      <a:gd name="T61" fmla="*/ 10 h 24"/>
                      <a:gd name="T62" fmla="*/ 2 w 6"/>
                      <a:gd name="T63" fmla="*/ 11 h 24"/>
                      <a:gd name="T64" fmla="*/ 3 w 6"/>
                      <a:gd name="T65" fmla="*/ 12 h 24"/>
                      <a:gd name="T66" fmla="*/ 4 w 6"/>
                      <a:gd name="T67" fmla="*/ 14 h 24"/>
                      <a:gd name="T68" fmla="*/ 4 w 6"/>
                      <a:gd name="T69" fmla="*/ 15 h 24"/>
                      <a:gd name="T70" fmla="*/ 4 w 6"/>
                      <a:gd name="T71" fmla="*/ 16 h 24"/>
                      <a:gd name="T72" fmla="*/ 5 w 6"/>
                      <a:gd name="T73" fmla="*/ 17 h 24"/>
                      <a:gd name="T74" fmla="*/ 5 w 6"/>
                      <a:gd name="T75" fmla="*/ 17 h 24"/>
                      <a:gd name="T76" fmla="*/ 5 w 6"/>
                      <a:gd name="T77" fmla="*/ 17 h 24"/>
                      <a:gd name="T78" fmla="*/ 5 w 6"/>
                      <a:gd name="T79" fmla="*/ 17 h 24"/>
                      <a:gd name="T80" fmla="*/ 5 w 6"/>
                      <a:gd name="T81" fmla="*/ 17 h 24"/>
                      <a:gd name="T82" fmla="*/ 5 w 6"/>
                      <a:gd name="T83" fmla="*/ 17 h 24"/>
                      <a:gd name="T84" fmla="*/ 5 w 6"/>
                      <a:gd name="T85" fmla="*/ 17 h 24"/>
                      <a:gd name="T86" fmla="*/ 5 w 6"/>
                      <a:gd name="T87" fmla="*/ 17 h 24"/>
                      <a:gd name="T88" fmla="*/ 5 w 6"/>
                      <a:gd name="T89" fmla="*/ 17 h 24"/>
                      <a:gd name="T90" fmla="*/ 6 w 6"/>
                      <a:gd name="T91" fmla="*/ 18 h 24"/>
                      <a:gd name="T92" fmla="*/ 6 w 6"/>
                      <a:gd name="T93" fmla="*/ 20 h 24"/>
                      <a:gd name="T94" fmla="*/ 6 w 6"/>
                      <a:gd name="T95" fmla="*/ 22 h 24"/>
                      <a:gd name="T96" fmla="*/ 6 w 6"/>
                      <a:gd name="T97" fmla="*/ 23 h 24"/>
                      <a:gd name="T98" fmla="*/ 6 w 6"/>
                      <a:gd name="T9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24">
                        <a:moveTo>
                          <a:pt x="6" y="24"/>
                        </a:moveTo>
                        <a:cubicBezTo>
                          <a:pt x="6" y="24"/>
                          <a:pt x="6" y="24"/>
                          <a:pt x="6" y="23"/>
                        </a:cubicBezTo>
                        <a:cubicBezTo>
                          <a:pt x="6" y="22"/>
                          <a:pt x="6" y="21"/>
                          <a:pt x="5" y="20"/>
                        </a:cubicBezTo>
                        <a:cubicBezTo>
                          <a:pt x="5" y="20"/>
                          <a:pt x="5" y="19"/>
                          <a:pt x="4" y="19"/>
                        </a:cubicBezTo>
                        <a:cubicBezTo>
                          <a:pt x="4" y="19"/>
                          <a:pt x="4" y="19"/>
                          <a:pt x="4" y="19"/>
                        </a:cubicBezTo>
                        <a:cubicBezTo>
                          <a:pt x="4" y="18"/>
                          <a:pt x="4" y="18"/>
                          <a:pt x="4" y="18"/>
                        </a:cubicBezTo>
                        <a:cubicBezTo>
                          <a:pt x="3" y="18"/>
                          <a:pt x="3" y="18"/>
                          <a:pt x="3" y="18"/>
                        </a:cubicBezTo>
                        <a:cubicBezTo>
                          <a:pt x="3" y="17"/>
                          <a:pt x="3" y="17"/>
                          <a:pt x="3" y="17"/>
                        </a:cubicBezTo>
                        <a:cubicBezTo>
                          <a:pt x="3" y="16"/>
                          <a:pt x="2" y="16"/>
                          <a:pt x="2" y="15"/>
                        </a:cubicBezTo>
                        <a:cubicBezTo>
                          <a:pt x="1" y="14"/>
                          <a:pt x="1" y="14"/>
                          <a:pt x="1" y="13"/>
                        </a:cubicBezTo>
                        <a:cubicBezTo>
                          <a:pt x="1" y="12"/>
                          <a:pt x="1" y="12"/>
                          <a:pt x="1" y="12"/>
                        </a:cubicBezTo>
                        <a:cubicBezTo>
                          <a:pt x="0" y="11"/>
                          <a:pt x="0" y="11"/>
                          <a:pt x="0" y="11"/>
                        </a:cubicBezTo>
                        <a:cubicBezTo>
                          <a:pt x="0" y="10"/>
                          <a:pt x="0" y="9"/>
                          <a:pt x="0" y="8"/>
                        </a:cubicBezTo>
                        <a:cubicBezTo>
                          <a:pt x="0" y="8"/>
                          <a:pt x="0" y="7"/>
                          <a:pt x="0" y="7"/>
                        </a:cubicBezTo>
                        <a:cubicBezTo>
                          <a:pt x="0" y="7"/>
                          <a:pt x="0" y="6"/>
                          <a:pt x="0" y="6"/>
                        </a:cubicBezTo>
                        <a:cubicBezTo>
                          <a:pt x="0" y="5"/>
                          <a:pt x="0" y="5"/>
                          <a:pt x="0" y="5"/>
                        </a:cubicBezTo>
                        <a:cubicBezTo>
                          <a:pt x="0" y="4"/>
                          <a:pt x="0" y="4"/>
                          <a:pt x="0" y="4"/>
                        </a:cubicBezTo>
                        <a:cubicBezTo>
                          <a:pt x="0" y="3"/>
                          <a:pt x="0" y="3"/>
                          <a:pt x="0" y="2"/>
                        </a:cubicBezTo>
                        <a:cubicBezTo>
                          <a:pt x="0" y="2"/>
                          <a:pt x="1" y="2"/>
                          <a:pt x="1" y="1"/>
                        </a:cubicBezTo>
                        <a:cubicBezTo>
                          <a:pt x="1" y="1"/>
                          <a:pt x="1" y="0"/>
                          <a:pt x="1" y="0"/>
                        </a:cubicBezTo>
                        <a:cubicBezTo>
                          <a:pt x="1" y="0"/>
                          <a:pt x="1" y="1"/>
                          <a:pt x="1" y="1"/>
                        </a:cubicBezTo>
                        <a:cubicBezTo>
                          <a:pt x="1" y="2"/>
                          <a:pt x="1" y="2"/>
                          <a:pt x="1" y="3"/>
                        </a:cubicBezTo>
                        <a:cubicBezTo>
                          <a:pt x="1" y="3"/>
                          <a:pt x="1" y="3"/>
                          <a:pt x="1" y="3"/>
                        </a:cubicBezTo>
                        <a:cubicBezTo>
                          <a:pt x="1" y="4"/>
                          <a:pt x="1" y="4"/>
                          <a:pt x="1" y="4"/>
                        </a:cubicBezTo>
                        <a:cubicBezTo>
                          <a:pt x="1" y="4"/>
                          <a:pt x="1" y="4"/>
                          <a:pt x="1" y="4"/>
                        </a:cubicBezTo>
                        <a:cubicBezTo>
                          <a:pt x="1" y="5"/>
                          <a:pt x="1" y="5"/>
                          <a:pt x="1" y="5"/>
                        </a:cubicBezTo>
                        <a:cubicBezTo>
                          <a:pt x="1" y="6"/>
                          <a:pt x="1" y="6"/>
                          <a:pt x="1" y="6"/>
                        </a:cubicBezTo>
                        <a:cubicBezTo>
                          <a:pt x="1" y="7"/>
                          <a:pt x="1" y="7"/>
                          <a:pt x="1" y="7"/>
                        </a:cubicBezTo>
                        <a:cubicBezTo>
                          <a:pt x="1" y="7"/>
                          <a:pt x="1" y="7"/>
                          <a:pt x="1" y="7"/>
                        </a:cubicBezTo>
                        <a:cubicBezTo>
                          <a:pt x="2" y="8"/>
                          <a:pt x="2" y="8"/>
                          <a:pt x="2" y="8"/>
                        </a:cubicBezTo>
                        <a:cubicBezTo>
                          <a:pt x="2" y="9"/>
                          <a:pt x="2" y="9"/>
                          <a:pt x="2" y="10"/>
                        </a:cubicBezTo>
                        <a:cubicBezTo>
                          <a:pt x="2" y="11"/>
                          <a:pt x="2" y="11"/>
                          <a:pt x="2" y="11"/>
                        </a:cubicBezTo>
                        <a:cubicBezTo>
                          <a:pt x="3" y="11"/>
                          <a:pt x="3" y="12"/>
                          <a:pt x="3" y="12"/>
                        </a:cubicBezTo>
                        <a:cubicBezTo>
                          <a:pt x="3" y="13"/>
                          <a:pt x="3" y="14"/>
                          <a:pt x="4" y="14"/>
                        </a:cubicBezTo>
                        <a:cubicBezTo>
                          <a:pt x="4" y="15"/>
                          <a:pt x="4" y="15"/>
                          <a:pt x="4" y="15"/>
                        </a:cubicBezTo>
                        <a:cubicBezTo>
                          <a:pt x="4" y="16"/>
                          <a:pt x="4" y="16"/>
                          <a:pt x="4"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8"/>
                          <a:pt x="6" y="18"/>
                          <a:pt x="6" y="18"/>
                        </a:cubicBezTo>
                        <a:cubicBezTo>
                          <a:pt x="6" y="19"/>
                          <a:pt x="6" y="19"/>
                          <a:pt x="6" y="20"/>
                        </a:cubicBezTo>
                        <a:cubicBezTo>
                          <a:pt x="6" y="21"/>
                          <a:pt x="6" y="21"/>
                          <a:pt x="6" y="22"/>
                        </a:cubicBezTo>
                        <a:cubicBezTo>
                          <a:pt x="6" y="22"/>
                          <a:pt x="6" y="23"/>
                          <a:pt x="6" y="23"/>
                        </a:cubicBezTo>
                        <a:cubicBezTo>
                          <a:pt x="6" y="24"/>
                          <a:pt x="6" y="24"/>
                          <a:pt x="6" y="2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2" name="Freeform 7960">
                    <a:extLst>
                      <a:ext uri="{FF2B5EF4-FFF2-40B4-BE49-F238E27FC236}">
                        <a16:creationId xmlns:a16="http://schemas.microsoft.com/office/drawing/2014/main" xmlns="" id="{2AE695A1-C4BC-4911-86A3-64241700EBCC}"/>
                      </a:ext>
                    </a:extLst>
                  </p:cNvPr>
                  <p:cNvSpPr>
                    <a:spLocks/>
                  </p:cNvSpPr>
                  <p:nvPr/>
                </p:nvSpPr>
                <p:spPr bwMode="auto">
                  <a:xfrm>
                    <a:off x="4360" y="1843"/>
                    <a:ext cx="7" cy="15"/>
                  </a:xfrm>
                  <a:custGeom>
                    <a:avLst/>
                    <a:gdLst>
                      <a:gd name="T0" fmla="*/ 2 w 10"/>
                      <a:gd name="T1" fmla="*/ 20 h 20"/>
                      <a:gd name="T2" fmla="*/ 2 w 10"/>
                      <a:gd name="T3" fmla="*/ 20 h 20"/>
                      <a:gd name="T4" fmla="*/ 2 w 10"/>
                      <a:gd name="T5" fmla="*/ 19 h 20"/>
                      <a:gd name="T6" fmla="*/ 1 w 10"/>
                      <a:gd name="T7" fmla="*/ 18 h 20"/>
                      <a:gd name="T8" fmla="*/ 0 w 10"/>
                      <a:gd name="T9" fmla="*/ 17 h 20"/>
                      <a:gd name="T10" fmla="*/ 0 w 10"/>
                      <a:gd name="T11" fmla="*/ 16 h 20"/>
                      <a:gd name="T12" fmla="*/ 0 w 10"/>
                      <a:gd name="T13" fmla="*/ 15 h 20"/>
                      <a:gd name="T14" fmla="*/ 1 w 10"/>
                      <a:gd name="T15" fmla="*/ 15 h 20"/>
                      <a:gd name="T16" fmla="*/ 1 w 10"/>
                      <a:gd name="T17" fmla="*/ 14 h 20"/>
                      <a:gd name="T18" fmla="*/ 1 w 10"/>
                      <a:gd name="T19" fmla="*/ 13 h 20"/>
                      <a:gd name="T20" fmla="*/ 2 w 10"/>
                      <a:gd name="T21" fmla="*/ 12 h 20"/>
                      <a:gd name="T22" fmla="*/ 2 w 10"/>
                      <a:gd name="T23" fmla="*/ 11 h 20"/>
                      <a:gd name="T24" fmla="*/ 3 w 10"/>
                      <a:gd name="T25" fmla="*/ 10 h 20"/>
                      <a:gd name="T26" fmla="*/ 4 w 10"/>
                      <a:gd name="T27" fmla="*/ 10 h 20"/>
                      <a:gd name="T28" fmla="*/ 5 w 10"/>
                      <a:gd name="T29" fmla="*/ 8 h 20"/>
                      <a:gd name="T30" fmla="*/ 6 w 10"/>
                      <a:gd name="T31" fmla="*/ 6 h 20"/>
                      <a:gd name="T32" fmla="*/ 7 w 10"/>
                      <a:gd name="T33" fmla="*/ 5 h 20"/>
                      <a:gd name="T34" fmla="*/ 8 w 10"/>
                      <a:gd name="T35" fmla="*/ 3 h 20"/>
                      <a:gd name="T36" fmla="*/ 9 w 10"/>
                      <a:gd name="T37" fmla="*/ 2 h 20"/>
                      <a:gd name="T38" fmla="*/ 9 w 10"/>
                      <a:gd name="T39" fmla="*/ 1 h 20"/>
                      <a:gd name="T40" fmla="*/ 10 w 10"/>
                      <a:gd name="T41" fmla="*/ 0 h 20"/>
                      <a:gd name="T42" fmla="*/ 10 w 10"/>
                      <a:gd name="T43" fmla="*/ 1 h 20"/>
                      <a:gd name="T44" fmla="*/ 9 w 10"/>
                      <a:gd name="T45" fmla="*/ 2 h 20"/>
                      <a:gd name="T46" fmla="*/ 9 w 10"/>
                      <a:gd name="T47" fmla="*/ 4 h 20"/>
                      <a:gd name="T48" fmla="*/ 8 w 10"/>
                      <a:gd name="T49" fmla="*/ 5 h 20"/>
                      <a:gd name="T50" fmla="*/ 7 w 10"/>
                      <a:gd name="T51" fmla="*/ 7 h 20"/>
                      <a:gd name="T52" fmla="*/ 6 w 10"/>
                      <a:gd name="T53" fmla="*/ 9 h 20"/>
                      <a:gd name="T54" fmla="*/ 5 w 10"/>
                      <a:gd name="T55" fmla="*/ 11 h 20"/>
                      <a:gd name="T56" fmla="*/ 5 w 10"/>
                      <a:gd name="T57" fmla="*/ 12 h 20"/>
                      <a:gd name="T58" fmla="*/ 4 w 10"/>
                      <a:gd name="T59" fmla="*/ 12 h 20"/>
                      <a:gd name="T60" fmla="*/ 3 w 10"/>
                      <a:gd name="T61" fmla="*/ 13 h 20"/>
                      <a:gd name="T62" fmla="*/ 3 w 10"/>
                      <a:gd name="T63" fmla="*/ 14 h 20"/>
                      <a:gd name="T64" fmla="*/ 2 w 10"/>
                      <a:gd name="T65" fmla="*/ 15 h 20"/>
                      <a:gd name="T66" fmla="*/ 2 w 10"/>
                      <a:gd name="T67" fmla="*/ 15 h 20"/>
                      <a:gd name="T68" fmla="*/ 2 w 10"/>
                      <a:gd name="T69" fmla="*/ 15 h 20"/>
                      <a:gd name="T70" fmla="*/ 2 w 10"/>
                      <a:gd name="T71" fmla="*/ 17 h 20"/>
                      <a:gd name="T72" fmla="*/ 2 w 10"/>
                      <a:gd name="T73" fmla="*/ 18 h 20"/>
                      <a:gd name="T74" fmla="*/ 2 w 10"/>
                      <a:gd name="T75" fmla="*/ 19 h 20"/>
                      <a:gd name="T76" fmla="*/ 2 w 10"/>
                      <a:gd name="T7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0">
                        <a:moveTo>
                          <a:pt x="2" y="20"/>
                        </a:moveTo>
                        <a:cubicBezTo>
                          <a:pt x="2" y="20"/>
                          <a:pt x="2" y="20"/>
                          <a:pt x="2" y="20"/>
                        </a:cubicBezTo>
                        <a:cubicBezTo>
                          <a:pt x="2" y="19"/>
                          <a:pt x="2" y="19"/>
                          <a:pt x="2" y="19"/>
                        </a:cubicBezTo>
                        <a:cubicBezTo>
                          <a:pt x="1" y="19"/>
                          <a:pt x="1" y="19"/>
                          <a:pt x="1" y="18"/>
                        </a:cubicBezTo>
                        <a:cubicBezTo>
                          <a:pt x="1" y="18"/>
                          <a:pt x="1" y="17"/>
                          <a:pt x="0" y="17"/>
                        </a:cubicBezTo>
                        <a:cubicBezTo>
                          <a:pt x="0" y="16"/>
                          <a:pt x="0" y="16"/>
                          <a:pt x="0" y="16"/>
                        </a:cubicBezTo>
                        <a:cubicBezTo>
                          <a:pt x="0" y="15"/>
                          <a:pt x="0" y="15"/>
                          <a:pt x="0" y="15"/>
                        </a:cubicBezTo>
                        <a:cubicBezTo>
                          <a:pt x="1" y="15"/>
                          <a:pt x="1" y="15"/>
                          <a:pt x="1" y="15"/>
                        </a:cubicBezTo>
                        <a:cubicBezTo>
                          <a:pt x="1" y="14"/>
                          <a:pt x="1" y="14"/>
                          <a:pt x="1" y="14"/>
                        </a:cubicBezTo>
                        <a:cubicBezTo>
                          <a:pt x="1" y="13"/>
                          <a:pt x="1" y="13"/>
                          <a:pt x="1" y="13"/>
                        </a:cubicBezTo>
                        <a:cubicBezTo>
                          <a:pt x="2" y="12"/>
                          <a:pt x="2" y="12"/>
                          <a:pt x="2" y="12"/>
                        </a:cubicBezTo>
                        <a:cubicBezTo>
                          <a:pt x="2" y="11"/>
                          <a:pt x="2" y="11"/>
                          <a:pt x="2" y="11"/>
                        </a:cubicBezTo>
                        <a:cubicBezTo>
                          <a:pt x="3" y="10"/>
                          <a:pt x="3" y="10"/>
                          <a:pt x="3" y="10"/>
                        </a:cubicBezTo>
                        <a:cubicBezTo>
                          <a:pt x="4" y="10"/>
                          <a:pt x="4" y="10"/>
                          <a:pt x="4" y="10"/>
                        </a:cubicBezTo>
                        <a:cubicBezTo>
                          <a:pt x="4" y="9"/>
                          <a:pt x="4" y="8"/>
                          <a:pt x="5" y="8"/>
                        </a:cubicBezTo>
                        <a:cubicBezTo>
                          <a:pt x="5" y="7"/>
                          <a:pt x="5" y="7"/>
                          <a:pt x="6" y="6"/>
                        </a:cubicBezTo>
                        <a:cubicBezTo>
                          <a:pt x="6" y="6"/>
                          <a:pt x="7" y="5"/>
                          <a:pt x="7" y="5"/>
                        </a:cubicBezTo>
                        <a:cubicBezTo>
                          <a:pt x="7" y="4"/>
                          <a:pt x="8" y="4"/>
                          <a:pt x="8" y="3"/>
                        </a:cubicBezTo>
                        <a:cubicBezTo>
                          <a:pt x="8" y="3"/>
                          <a:pt x="8" y="2"/>
                          <a:pt x="9" y="2"/>
                        </a:cubicBezTo>
                        <a:cubicBezTo>
                          <a:pt x="9" y="1"/>
                          <a:pt x="9" y="1"/>
                          <a:pt x="9" y="1"/>
                        </a:cubicBezTo>
                        <a:cubicBezTo>
                          <a:pt x="10" y="1"/>
                          <a:pt x="10" y="0"/>
                          <a:pt x="10" y="0"/>
                        </a:cubicBezTo>
                        <a:cubicBezTo>
                          <a:pt x="10" y="0"/>
                          <a:pt x="10" y="1"/>
                          <a:pt x="10" y="1"/>
                        </a:cubicBezTo>
                        <a:cubicBezTo>
                          <a:pt x="10" y="2"/>
                          <a:pt x="10" y="2"/>
                          <a:pt x="9" y="2"/>
                        </a:cubicBezTo>
                        <a:cubicBezTo>
                          <a:pt x="9" y="3"/>
                          <a:pt x="9" y="3"/>
                          <a:pt x="9" y="4"/>
                        </a:cubicBezTo>
                        <a:cubicBezTo>
                          <a:pt x="9" y="4"/>
                          <a:pt x="9" y="5"/>
                          <a:pt x="8" y="5"/>
                        </a:cubicBezTo>
                        <a:cubicBezTo>
                          <a:pt x="8" y="6"/>
                          <a:pt x="8" y="7"/>
                          <a:pt x="7" y="7"/>
                        </a:cubicBezTo>
                        <a:cubicBezTo>
                          <a:pt x="7" y="8"/>
                          <a:pt x="7" y="8"/>
                          <a:pt x="6" y="9"/>
                        </a:cubicBezTo>
                        <a:cubicBezTo>
                          <a:pt x="6" y="10"/>
                          <a:pt x="6" y="10"/>
                          <a:pt x="5" y="11"/>
                        </a:cubicBezTo>
                        <a:cubicBezTo>
                          <a:pt x="5" y="12"/>
                          <a:pt x="5" y="12"/>
                          <a:pt x="5" y="12"/>
                        </a:cubicBezTo>
                        <a:cubicBezTo>
                          <a:pt x="4" y="12"/>
                          <a:pt x="4" y="12"/>
                          <a:pt x="4" y="12"/>
                        </a:cubicBezTo>
                        <a:cubicBezTo>
                          <a:pt x="3" y="13"/>
                          <a:pt x="3" y="13"/>
                          <a:pt x="3" y="13"/>
                        </a:cubicBezTo>
                        <a:cubicBezTo>
                          <a:pt x="3" y="14"/>
                          <a:pt x="3" y="14"/>
                          <a:pt x="3" y="14"/>
                        </a:cubicBezTo>
                        <a:cubicBezTo>
                          <a:pt x="2" y="15"/>
                          <a:pt x="2" y="15"/>
                          <a:pt x="2" y="15"/>
                        </a:cubicBezTo>
                        <a:cubicBezTo>
                          <a:pt x="2" y="15"/>
                          <a:pt x="2" y="15"/>
                          <a:pt x="2" y="15"/>
                        </a:cubicBezTo>
                        <a:cubicBezTo>
                          <a:pt x="2" y="15"/>
                          <a:pt x="2" y="15"/>
                          <a:pt x="2" y="15"/>
                        </a:cubicBezTo>
                        <a:cubicBezTo>
                          <a:pt x="2" y="16"/>
                          <a:pt x="2" y="16"/>
                          <a:pt x="2" y="17"/>
                        </a:cubicBezTo>
                        <a:cubicBezTo>
                          <a:pt x="2" y="17"/>
                          <a:pt x="2" y="18"/>
                          <a:pt x="2" y="18"/>
                        </a:cubicBezTo>
                        <a:cubicBezTo>
                          <a:pt x="2" y="19"/>
                          <a:pt x="2" y="19"/>
                          <a:pt x="2" y="19"/>
                        </a:cubicBezTo>
                        <a:cubicBezTo>
                          <a:pt x="2" y="20"/>
                          <a:pt x="2" y="20"/>
                          <a:pt x="2" y="20"/>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3" name="Freeform 7961">
                    <a:extLst>
                      <a:ext uri="{FF2B5EF4-FFF2-40B4-BE49-F238E27FC236}">
                        <a16:creationId xmlns:a16="http://schemas.microsoft.com/office/drawing/2014/main" xmlns="" id="{9CE8D822-82D0-4814-9E04-BFEB97A497B7}"/>
                      </a:ext>
                    </a:extLst>
                  </p:cNvPr>
                  <p:cNvSpPr>
                    <a:spLocks/>
                  </p:cNvSpPr>
                  <p:nvPr/>
                </p:nvSpPr>
                <p:spPr bwMode="auto">
                  <a:xfrm>
                    <a:off x="4447" y="1874"/>
                    <a:ext cx="8" cy="11"/>
                  </a:xfrm>
                  <a:custGeom>
                    <a:avLst/>
                    <a:gdLst>
                      <a:gd name="T0" fmla="*/ 10 w 10"/>
                      <a:gd name="T1" fmla="*/ 15 h 15"/>
                      <a:gd name="T2" fmla="*/ 9 w 10"/>
                      <a:gd name="T3" fmla="*/ 14 h 15"/>
                      <a:gd name="T4" fmla="*/ 9 w 10"/>
                      <a:gd name="T5" fmla="*/ 14 h 15"/>
                      <a:gd name="T6" fmla="*/ 8 w 10"/>
                      <a:gd name="T7" fmla="*/ 13 h 15"/>
                      <a:gd name="T8" fmla="*/ 8 w 10"/>
                      <a:gd name="T9" fmla="*/ 12 h 15"/>
                      <a:gd name="T10" fmla="*/ 8 w 10"/>
                      <a:gd name="T11" fmla="*/ 12 h 15"/>
                      <a:gd name="T12" fmla="*/ 7 w 10"/>
                      <a:gd name="T13" fmla="*/ 11 h 15"/>
                      <a:gd name="T14" fmla="*/ 7 w 10"/>
                      <a:gd name="T15" fmla="*/ 11 h 15"/>
                      <a:gd name="T16" fmla="*/ 6 w 10"/>
                      <a:gd name="T17" fmla="*/ 11 h 15"/>
                      <a:gd name="T18" fmla="*/ 6 w 10"/>
                      <a:gd name="T19" fmla="*/ 10 h 15"/>
                      <a:gd name="T20" fmla="*/ 5 w 10"/>
                      <a:gd name="T21" fmla="*/ 10 h 15"/>
                      <a:gd name="T22" fmla="*/ 4 w 10"/>
                      <a:gd name="T23" fmla="*/ 9 h 15"/>
                      <a:gd name="T24" fmla="*/ 3 w 10"/>
                      <a:gd name="T25" fmla="*/ 9 h 15"/>
                      <a:gd name="T26" fmla="*/ 3 w 10"/>
                      <a:gd name="T27" fmla="*/ 8 h 15"/>
                      <a:gd name="T28" fmla="*/ 2 w 10"/>
                      <a:gd name="T29" fmla="*/ 8 h 15"/>
                      <a:gd name="T30" fmla="*/ 1 w 10"/>
                      <a:gd name="T31" fmla="*/ 7 h 15"/>
                      <a:gd name="T32" fmla="*/ 1 w 10"/>
                      <a:gd name="T33" fmla="*/ 6 h 15"/>
                      <a:gd name="T34" fmla="*/ 0 w 10"/>
                      <a:gd name="T35" fmla="*/ 4 h 15"/>
                      <a:gd name="T36" fmla="*/ 0 w 10"/>
                      <a:gd name="T37" fmla="*/ 3 h 15"/>
                      <a:gd name="T38" fmla="*/ 1 w 10"/>
                      <a:gd name="T39" fmla="*/ 2 h 15"/>
                      <a:gd name="T40" fmla="*/ 1 w 10"/>
                      <a:gd name="T41" fmla="*/ 1 h 15"/>
                      <a:gd name="T42" fmla="*/ 2 w 10"/>
                      <a:gd name="T43" fmla="*/ 0 h 15"/>
                      <a:gd name="T44" fmla="*/ 2 w 10"/>
                      <a:gd name="T45" fmla="*/ 0 h 15"/>
                      <a:gd name="T46" fmla="*/ 2 w 10"/>
                      <a:gd name="T47" fmla="*/ 0 h 15"/>
                      <a:gd name="T48" fmla="*/ 2 w 10"/>
                      <a:gd name="T49" fmla="*/ 1 h 15"/>
                      <a:gd name="T50" fmla="*/ 1 w 10"/>
                      <a:gd name="T51" fmla="*/ 2 h 15"/>
                      <a:gd name="T52" fmla="*/ 1 w 10"/>
                      <a:gd name="T53" fmla="*/ 3 h 15"/>
                      <a:gd name="T54" fmla="*/ 1 w 10"/>
                      <a:gd name="T55" fmla="*/ 4 h 15"/>
                      <a:gd name="T56" fmla="*/ 2 w 10"/>
                      <a:gd name="T57" fmla="*/ 5 h 15"/>
                      <a:gd name="T58" fmla="*/ 2 w 10"/>
                      <a:gd name="T59" fmla="*/ 5 h 15"/>
                      <a:gd name="T60" fmla="*/ 2 w 10"/>
                      <a:gd name="T61" fmla="*/ 5 h 15"/>
                      <a:gd name="T62" fmla="*/ 2 w 10"/>
                      <a:gd name="T63" fmla="*/ 6 h 15"/>
                      <a:gd name="T64" fmla="*/ 3 w 10"/>
                      <a:gd name="T65" fmla="*/ 7 h 15"/>
                      <a:gd name="T66" fmla="*/ 4 w 10"/>
                      <a:gd name="T67" fmla="*/ 7 h 15"/>
                      <a:gd name="T68" fmla="*/ 4 w 10"/>
                      <a:gd name="T69" fmla="*/ 8 h 15"/>
                      <a:gd name="T70" fmla="*/ 6 w 10"/>
                      <a:gd name="T71" fmla="*/ 8 h 15"/>
                      <a:gd name="T72" fmla="*/ 7 w 10"/>
                      <a:gd name="T73" fmla="*/ 9 h 15"/>
                      <a:gd name="T74" fmla="*/ 7 w 10"/>
                      <a:gd name="T75" fmla="*/ 10 h 15"/>
                      <a:gd name="T76" fmla="*/ 8 w 10"/>
                      <a:gd name="T77" fmla="*/ 10 h 15"/>
                      <a:gd name="T78" fmla="*/ 8 w 10"/>
                      <a:gd name="T79" fmla="*/ 11 h 15"/>
                      <a:gd name="T80" fmla="*/ 9 w 10"/>
                      <a:gd name="T81" fmla="*/ 12 h 15"/>
                      <a:gd name="T82" fmla="*/ 10 w 10"/>
                      <a:gd name="T83" fmla="*/ 13 h 15"/>
                      <a:gd name="T84" fmla="*/ 10 w 10"/>
                      <a:gd name="T85" fmla="*/ 14 h 15"/>
                      <a:gd name="T86" fmla="*/ 10 w 10"/>
                      <a:gd name="T8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5">
                        <a:moveTo>
                          <a:pt x="10" y="15"/>
                        </a:moveTo>
                        <a:cubicBezTo>
                          <a:pt x="10" y="15"/>
                          <a:pt x="10" y="15"/>
                          <a:pt x="9" y="14"/>
                        </a:cubicBezTo>
                        <a:cubicBezTo>
                          <a:pt x="9" y="14"/>
                          <a:pt x="9" y="14"/>
                          <a:pt x="9" y="14"/>
                        </a:cubicBezTo>
                        <a:cubicBezTo>
                          <a:pt x="8" y="13"/>
                          <a:pt x="8" y="13"/>
                          <a:pt x="8" y="13"/>
                        </a:cubicBezTo>
                        <a:cubicBezTo>
                          <a:pt x="8" y="12"/>
                          <a:pt x="8" y="12"/>
                          <a:pt x="8" y="12"/>
                        </a:cubicBezTo>
                        <a:cubicBezTo>
                          <a:pt x="8" y="12"/>
                          <a:pt x="8" y="12"/>
                          <a:pt x="8" y="12"/>
                        </a:cubicBezTo>
                        <a:cubicBezTo>
                          <a:pt x="7" y="11"/>
                          <a:pt x="7" y="11"/>
                          <a:pt x="7" y="11"/>
                        </a:cubicBezTo>
                        <a:cubicBezTo>
                          <a:pt x="7" y="11"/>
                          <a:pt x="7" y="11"/>
                          <a:pt x="7" y="11"/>
                        </a:cubicBezTo>
                        <a:cubicBezTo>
                          <a:pt x="6" y="11"/>
                          <a:pt x="6" y="11"/>
                          <a:pt x="6" y="11"/>
                        </a:cubicBezTo>
                        <a:cubicBezTo>
                          <a:pt x="6" y="10"/>
                          <a:pt x="6" y="10"/>
                          <a:pt x="6" y="10"/>
                        </a:cubicBezTo>
                        <a:cubicBezTo>
                          <a:pt x="5" y="10"/>
                          <a:pt x="5" y="10"/>
                          <a:pt x="5" y="10"/>
                        </a:cubicBezTo>
                        <a:cubicBezTo>
                          <a:pt x="4" y="9"/>
                          <a:pt x="4" y="9"/>
                          <a:pt x="4" y="9"/>
                        </a:cubicBezTo>
                        <a:cubicBezTo>
                          <a:pt x="3" y="9"/>
                          <a:pt x="3" y="9"/>
                          <a:pt x="3" y="9"/>
                        </a:cubicBezTo>
                        <a:cubicBezTo>
                          <a:pt x="3" y="8"/>
                          <a:pt x="3" y="8"/>
                          <a:pt x="3" y="8"/>
                        </a:cubicBezTo>
                        <a:cubicBezTo>
                          <a:pt x="2" y="8"/>
                          <a:pt x="2" y="8"/>
                          <a:pt x="2" y="8"/>
                        </a:cubicBezTo>
                        <a:cubicBezTo>
                          <a:pt x="1" y="7"/>
                          <a:pt x="1" y="7"/>
                          <a:pt x="1" y="7"/>
                        </a:cubicBezTo>
                        <a:cubicBezTo>
                          <a:pt x="1" y="6"/>
                          <a:pt x="1" y="6"/>
                          <a:pt x="1" y="6"/>
                        </a:cubicBezTo>
                        <a:cubicBezTo>
                          <a:pt x="1" y="6"/>
                          <a:pt x="0" y="5"/>
                          <a:pt x="0" y="4"/>
                        </a:cubicBezTo>
                        <a:cubicBezTo>
                          <a:pt x="0" y="4"/>
                          <a:pt x="0" y="3"/>
                          <a:pt x="0" y="3"/>
                        </a:cubicBezTo>
                        <a:cubicBezTo>
                          <a:pt x="0" y="2"/>
                          <a:pt x="1" y="2"/>
                          <a:pt x="1" y="2"/>
                        </a:cubicBezTo>
                        <a:cubicBezTo>
                          <a:pt x="1" y="1"/>
                          <a:pt x="1" y="1"/>
                          <a:pt x="1" y="1"/>
                        </a:cubicBezTo>
                        <a:cubicBezTo>
                          <a:pt x="2" y="0"/>
                          <a:pt x="2" y="0"/>
                          <a:pt x="2" y="0"/>
                        </a:cubicBezTo>
                        <a:cubicBezTo>
                          <a:pt x="2" y="0"/>
                          <a:pt x="2" y="0"/>
                          <a:pt x="2" y="0"/>
                        </a:cubicBezTo>
                        <a:cubicBezTo>
                          <a:pt x="2" y="0"/>
                          <a:pt x="2" y="0"/>
                          <a:pt x="2" y="0"/>
                        </a:cubicBezTo>
                        <a:cubicBezTo>
                          <a:pt x="2" y="1"/>
                          <a:pt x="2" y="1"/>
                          <a:pt x="2" y="1"/>
                        </a:cubicBezTo>
                        <a:cubicBezTo>
                          <a:pt x="1" y="2"/>
                          <a:pt x="1" y="2"/>
                          <a:pt x="1" y="2"/>
                        </a:cubicBezTo>
                        <a:cubicBezTo>
                          <a:pt x="1" y="2"/>
                          <a:pt x="1" y="2"/>
                          <a:pt x="1" y="3"/>
                        </a:cubicBezTo>
                        <a:cubicBezTo>
                          <a:pt x="1" y="3"/>
                          <a:pt x="1" y="4"/>
                          <a:pt x="1" y="4"/>
                        </a:cubicBezTo>
                        <a:cubicBezTo>
                          <a:pt x="2" y="5"/>
                          <a:pt x="2" y="5"/>
                          <a:pt x="2" y="5"/>
                        </a:cubicBezTo>
                        <a:cubicBezTo>
                          <a:pt x="2" y="5"/>
                          <a:pt x="2" y="5"/>
                          <a:pt x="2" y="5"/>
                        </a:cubicBezTo>
                        <a:cubicBezTo>
                          <a:pt x="2" y="5"/>
                          <a:pt x="2" y="5"/>
                          <a:pt x="2" y="5"/>
                        </a:cubicBezTo>
                        <a:cubicBezTo>
                          <a:pt x="2" y="6"/>
                          <a:pt x="2" y="6"/>
                          <a:pt x="2" y="6"/>
                        </a:cubicBezTo>
                        <a:cubicBezTo>
                          <a:pt x="3" y="7"/>
                          <a:pt x="3" y="7"/>
                          <a:pt x="3" y="7"/>
                        </a:cubicBezTo>
                        <a:cubicBezTo>
                          <a:pt x="4" y="7"/>
                          <a:pt x="4" y="7"/>
                          <a:pt x="4" y="7"/>
                        </a:cubicBezTo>
                        <a:cubicBezTo>
                          <a:pt x="4" y="8"/>
                          <a:pt x="4" y="8"/>
                          <a:pt x="4" y="8"/>
                        </a:cubicBezTo>
                        <a:cubicBezTo>
                          <a:pt x="5" y="8"/>
                          <a:pt x="5" y="8"/>
                          <a:pt x="6" y="8"/>
                        </a:cubicBezTo>
                        <a:cubicBezTo>
                          <a:pt x="7" y="9"/>
                          <a:pt x="7" y="9"/>
                          <a:pt x="7" y="9"/>
                        </a:cubicBezTo>
                        <a:cubicBezTo>
                          <a:pt x="7" y="10"/>
                          <a:pt x="7" y="10"/>
                          <a:pt x="7" y="10"/>
                        </a:cubicBezTo>
                        <a:cubicBezTo>
                          <a:pt x="8" y="10"/>
                          <a:pt x="8" y="10"/>
                          <a:pt x="8" y="10"/>
                        </a:cubicBezTo>
                        <a:cubicBezTo>
                          <a:pt x="8" y="11"/>
                          <a:pt x="8" y="11"/>
                          <a:pt x="8" y="11"/>
                        </a:cubicBezTo>
                        <a:cubicBezTo>
                          <a:pt x="9" y="11"/>
                          <a:pt x="9" y="12"/>
                          <a:pt x="9" y="12"/>
                        </a:cubicBezTo>
                        <a:cubicBezTo>
                          <a:pt x="9" y="13"/>
                          <a:pt x="9" y="13"/>
                          <a:pt x="10" y="13"/>
                        </a:cubicBezTo>
                        <a:cubicBezTo>
                          <a:pt x="10" y="14"/>
                          <a:pt x="10" y="14"/>
                          <a:pt x="10" y="14"/>
                        </a:cubicBezTo>
                        <a:cubicBezTo>
                          <a:pt x="10" y="15"/>
                          <a:pt x="10" y="15"/>
                          <a:pt x="10"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4" name="Freeform 7962">
                    <a:extLst>
                      <a:ext uri="{FF2B5EF4-FFF2-40B4-BE49-F238E27FC236}">
                        <a16:creationId xmlns:a16="http://schemas.microsoft.com/office/drawing/2014/main" xmlns="" id="{FC680263-8FE8-436C-89F6-CA57F04F3223}"/>
                      </a:ext>
                    </a:extLst>
                  </p:cNvPr>
                  <p:cNvSpPr>
                    <a:spLocks/>
                  </p:cNvSpPr>
                  <p:nvPr/>
                </p:nvSpPr>
                <p:spPr bwMode="auto">
                  <a:xfrm>
                    <a:off x="4450" y="1880"/>
                    <a:ext cx="2" cy="10"/>
                  </a:xfrm>
                  <a:custGeom>
                    <a:avLst/>
                    <a:gdLst>
                      <a:gd name="T0" fmla="*/ 2 w 3"/>
                      <a:gd name="T1" fmla="*/ 14 h 14"/>
                      <a:gd name="T2" fmla="*/ 2 w 3"/>
                      <a:gd name="T3" fmla="*/ 13 h 14"/>
                      <a:gd name="T4" fmla="*/ 1 w 3"/>
                      <a:gd name="T5" fmla="*/ 13 h 14"/>
                      <a:gd name="T6" fmla="*/ 1 w 3"/>
                      <a:gd name="T7" fmla="*/ 12 h 14"/>
                      <a:gd name="T8" fmla="*/ 1 w 3"/>
                      <a:gd name="T9" fmla="*/ 11 h 14"/>
                      <a:gd name="T10" fmla="*/ 0 w 3"/>
                      <a:gd name="T11" fmla="*/ 10 h 14"/>
                      <a:gd name="T12" fmla="*/ 0 w 3"/>
                      <a:gd name="T13" fmla="*/ 9 h 14"/>
                      <a:gd name="T14" fmla="*/ 0 w 3"/>
                      <a:gd name="T15" fmla="*/ 9 h 14"/>
                      <a:gd name="T16" fmla="*/ 1 w 3"/>
                      <a:gd name="T17" fmla="*/ 8 h 14"/>
                      <a:gd name="T18" fmla="*/ 1 w 3"/>
                      <a:gd name="T19" fmla="*/ 7 h 14"/>
                      <a:gd name="T20" fmla="*/ 1 w 3"/>
                      <a:gd name="T21" fmla="*/ 6 h 14"/>
                      <a:gd name="T22" fmla="*/ 2 w 3"/>
                      <a:gd name="T23" fmla="*/ 5 h 14"/>
                      <a:gd name="T24" fmla="*/ 2 w 3"/>
                      <a:gd name="T25" fmla="*/ 5 h 14"/>
                      <a:gd name="T26" fmla="*/ 2 w 3"/>
                      <a:gd name="T27" fmla="*/ 4 h 14"/>
                      <a:gd name="T28" fmla="*/ 2 w 3"/>
                      <a:gd name="T29" fmla="*/ 3 h 14"/>
                      <a:gd name="T30" fmla="*/ 2 w 3"/>
                      <a:gd name="T31" fmla="*/ 2 h 14"/>
                      <a:gd name="T32" fmla="*/ 1 w 3"/>
                      <a:gd name="T33" fmla="*/ 1 h 14"/>
                      <a:gd name="T34" fmla="*/ 1 w 3"/>
                      <a:gd name="T35" fmla="*/ 1 h 14"/>
                      <a:gd name="T36" fmla="*/ 1 w 3"/>
                      <a:gd name="T37" fmla="*/ 0 h 14"/>
                      <a:gd name="T38" fmla="*/ 1 w 3"/>
                      <a:gd name="T39" fmla="*/ 0 h 14"/>
                      <a:gd name="T40" fmla="*/ 1 w 3"/>
                      <a:gd name="T41" fmla="*/ 0 h 14"/>
                      <a:gd name="T42" fmla="*/ 2 w 3"/>
                      <a:gd name="T43" fmla="*/ 1 h 14"/>
                      <a:gd name="T44" fmla="*/ 2 w 3"/>
                      <a:gd name="T45" fmla="*/ 2 h 14"/>
                      <a:gd name="T46" fmla="*/ 3 w 3"/>
                      <a:gd name="T47" fmla="*/ 3 h 14"/>
                      <a:gd name="T48" fmla="*/ 3 w 3"/>
                      <a:gd name="T49" fmla="*/ 4 h 14"/>
                      <a:gd name="T50" fmla="*/ 3 w 3"/>
                      <a:gd name="T51" fmla="*/ 6 h 14"/>
                      <a:gd name="T52" fmla="*/ 3 w 3"/>
                      <a:gd name="T53" fmla="*/ 6 h 14"/>
                      <a:gd name="T54" fmla="*/ 2 w 3"/>
                      <a:gd name="T55" fmla="*/ 7 h 14"/>
                      <a:gd name="T56" fmla="*/ 2 w 3"/>
                      <a:gd name="T57" fmla="*/ 8 h 14"/>
                      <a:gd name="T58" fmla="*/ 2 w 3"/>
                      <a:gd name="T59" fmla="*/ 8 h 14"/>
                      <a:gd name="T60" fmla="*/ 2 w 3"/>
                      <a:gd name="T61" fmla="*/ 9 h 14"/>
                      <a:gd name="T62" fmla="*/ 2 w 3"/>
                      <a:gd name="T63" fmla="*/ 10 h 14"/>
                      <a:gd name="T64" fmla="*/ 2 w 3"/>
                      <a:gd name="T65" fmla="*/ 11 h 14"/>
                      <a:gd name="T66" fmla="*/ 2 w 3"/>
                      <a:gd name="T67" fmla="*/ 12 h 14"/>
                      <a:gd name="T68" fmla="*/ 2 w 3"/>
                      <a:gd name="T69" fmla="*/ 12 h 14"/>
                      <a:gd name="T70" fmla="*/ 2 w 3"/>
                      <a:gd name="T71" fmla="*/ 13 h 14"/>
                      <a:gd name="T72" fmla="*/ 2 w 3"/>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14">
                        <a:moveTo>
                          <a:pt x="2" y="14"/>
                        </a:moveTo>
                        <a:cubicBezTo>
                          <a:pt x="2" y="13"/>
                          <a:pt x="2" y="13"/>
                          <a:pt x="2" y="13"/>
                        </a:cubicBezTo>
                        <a:cubicBezTo>
                          <a:pt x="1" y="13"/>
                          <a:pt x="1" y="13"/>
                          <a:pt x="1" y="13"/>
                        </a:cubicBezTo>
                        <a:cubicBezTo>
                          <a:pt x="1" y="12"/>
                          <a:pt x="1" y="12"/>
                          <a:pt x="1" y="12"/>
                        </a:cubicBezTo>
                        <a:cubicBezTo>
                          <a:pt x="1" y="11"/>
                          <a:pt x="1" y="11"/>
                          <a:pt x="1" y="11"/>
                        </a:cubicBezTo>
                        <a:cubicBezTo>
                          <a:pt x="0" y="10"/>
                          <a:pt x="0" y="10"/>
                          <a:pt x="0" y="10"/>
                        </a:cubicBezTo>
                        <a:cubicBezTo>
                          <a:pt x="0" y="9"/>
                          <a:pt x="0" y="9"/>
                          <a:pt x="0" y="9"/>
                        </a:cubicBezTo>
                        <a:cubicBezTo>
                          <a:pt x="0" y="9"/>
                          <a:pt x="0" y="9"/>
                          <a:pt x="0" y="9"/>
                        </a:cubicBezTo>
                        <a:cubicBezTo>
                          <a:pt x="1" y="8"/>
                          <a:pt x="1" y="8"/>
                          <a:pt x="1" y="8"/>
                        </a:cubicBezTo>
                        <a:cubicBezTo>
                          <a:pt x="1" y="7"/>
                          <a:pt x="1" y="7"/>
                          <a:pt x="1" y="7"/>
                        </a:cubicBezTo>
                        <a:cubicBezTo>
                          <a:pt x="1" y="6"/>
                          <a:pt x="1" y="6"/>
                          <a:pt x="1" y="6"/>
                        </a:cubicBezTo>
                        <a:cubicBezTo>
                          <a:pt x="1" y="6"/>
                          <a:pt x="1" y="6"/>
                          <a:pt x="2" y="5"/>
                        </a:cubicBezTo>
                        <a:cubicBezTo>
                          <a:pt x="2" y="5"/>
                          <a:pt x="2" y="5"/>
                          <a:pt x="2" y="5"/>
                        </a:cubicBezTo>
                        <a:cubicBezTo>
                          <a:pt x="2" y="4"/>
                          <a:pt x="2" y="4"/>
                          <a:pt x="2" y="4"/>
                        </a:cubicBezTo>
                        <a:cubicBezTo>
                          <a:pt x="2" y="4"/>
                          <a:pt x="2" y="3"/>
                          <a:pt x="2" y="3"/>
                        </a:cubicBezTo>
                        <a:cubicBezTo>
                          <a:pt x="2" y="2"/>
                          <a:pt x="2" y="2"/>
                          <a:pt x="2"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1"/>
                          <a:pt x="2" y="1"/>
                          <a:pt x="2" y="1"/>
                        </a:cubicBezTo>
                        <a:cubicBezTo>
                          <a:pt x="2" y="2"/>
                          <a:pt x="2" y="2"/>
                          <a:pt x="2" y="2"/>
                        </a:cubicBezTo>
                        <a:cubicBezTo>
                          <a:pt x="3" y="2"/>
                          <a:pt x="3" y="2"/>
                          <a:pt x="3" y="3"/>
                        </a:cubicBezTo>
                        <a:cubicBezTo>
                          <a:pt x="3" y="3"/>
                          <a:pt x="3" y="4"/>
                          <a:pt x="3" y="4"/>
                        </a:cubicBezTo>
                        <a:cubicBezTo>
                          <a:pt x="3" y="5"/>
                          <a:pt x="3" y="5"/>
                          <a:pt x="3" y="6"/>
                        </a:cubicBezTo>
                        <a:cubicBezTo>
                          <a:pt x="3" y="6"/>
                          <a:pt x="3" y="6"/>
                          <a:pt x="3" y="6"/>
                        </a:cubicBezTo>
                        <a:cubicBezTo>
                          <a:pt x="2" y="7"/>
                          <a:pt x="2" y="7"/>
                          <a:pt x="2" y="7"/>
                        </a:cubicBezTo>
                        <a:cubicBezTo>
                          <a:pt x="2" y="8"/>
                          <a:pt x="2" y="8"/>
                          <a:pt x="2" y="8"/>
                        </a:cubicBezTo>
                        <a:cubicBezTo>
                          <a:pt x="2" y="8"/>
                          <a:pt x="2" y="8"/>
                          <a:pt x="2" y="8"/>
                        </a:cubicBezTo>
                        <a:cubicBezTo>
                          <a:pt x="2" y="9"/>
                          <a:pt x="2" y="9"/>
                          <a:pt x="2" y="9"/>
                        </a:cubicBezTo>
                        <a:cubicBezTo>
                          <a:pt x="2" y="10"/>
                          <a:pt x="2" y="10"/>
                          <a:pt x="2" y="10"/>
                        </a:cubicBezTo>
                        <a:cubicBezTo>
                          <a:pt x="2" y="11"/>
                          <a:pt x="2" y="11"/>
                          <a:pt x="2" y="11"/>
                        </a:cubicBezTo>
                        <a:cubicBezTo>
                          <a:pt x="2" y="11"/>
                          <a:pt x="2" y="11"/>
                          <a:pt x="2" y="12"/>
                        </a:cubicBezTo>
                        <a:cubicBezTo>
                          <a:pt x="2" y="12"/>
                          <a:pt x="2" y="12"/>
                          <a:pt x="2" y="12"/>
                        </a:cubicBezTo>
                        <a:cubicBezTo>
                          <a:pt x="2" y="13"/>
                          <a:pt x="2" y="13"/>
                          <a:pt x="2" y="13"/>
                        </a:cubicBezTo>
                        <a:cubicBezTo>
                          <a:pt x="2" y="14"/>
                          <a:pt x="2" y="14"/>
                          <a:pt x="2"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5" name="Freeform 7963">
                    <a:extLst>
                      <a:ext uri="{FF2B5EF4-FFF2-40B4-BE49-F238E27FC236}">
                        <a16:creationId xmlns:a16="http://schemas.microsoft.com/office/drawing/2014/main" xmlns="" id="{B15855DD-FAC6-4BDB-9973-4693D1D342AA}"/>
                      </a:ext>
                    </a:extLst>
                  </p:cNvPr>
                  <p:cNvSpPr>
                    <a:spLocks/>
                  </p:cNvSpPr>
                  <p:nvPr/>
                </p:nvSpPr>
                <p:spPr bwMode="auto">
                  <a:xfrm>
                    <a:off x="4455" y="1868"/>
                    <a:ext cx="19" cy="6"/>
                  </a:xfrm>
                  <a:custGeom>
                    <a:avLst/>
                    <a:gdLst>
                      <a:gd name="T0" fmla="*/ 25 w 25"/>
                      <a:gd name="T1" fmla="*/ 8 h 8"/>
                      <a:gd name="T2" fmla="*/ 25 w 25"/>
                      <a:gd name="T3" fmla="*/ 8 h 8"/>
                      <a:gd name="T4" fmla="*/ 24 w 25"/>
                      <a:gd name="T5" fmla="*/ 8 h 8"/>
                      <a:gd name="T6" fmla="*/ 23 w 25"/>
                      <a:gd name="T7" fmla="*/ 7 h 8"/>
                      <a:gd name="T8" fmla="*/ 21 w 25"/>
                      <a:gd name="T9" fmla="*/ 7 h 8"/>
                      <a:gd name="T10" fmla="*/ 19 w 25"/>
                      <a:gd name="T11" fmla="*/ 7 h 8"/>
                      <a:gd name="T12" fmla="*/ 17 w 25"/>
                      <a:gd name="T13" fmla="*/ 6 h 8"/>
                      <a:gd name="T14" fmla="*/ 14 w 25"/>
                      <a:gd name="T15" fmla="*/ 6 h 8"/>
                      <a:gd name="T16" fmla="*/ 13 w 25"/>
                      <a:gd name="T17" fmla="*/ 6 h 8"/>
                      <a:gd name="T18" fmla="*/ 12 w 25"/>
                      <a:gd name="T19" fmla="*/ 6 h 8"/>
                      <a:gd name="T20" fmla="*/ 10 w 25"/>
                      <a:gd name="T21" fmla="*/ 6 h 8"/>
                      <a:gd name="T22" fmla="*/ 9 w 25"/>
                      <a:gd name="T23" fmla="*/ 6 h 8"/>
                      <a:gd name="T24" fmla="*/ 8 w 25"/>
                      <a:gd name="T25" fmla="*/ 5 h 8"/>
                      <a:gd name="T26" fmla="*/ 8 w 25"/>
                      <a:gd name="T27" fmla="*/ 5 h 8"/>
                      <a:gd name="T28" fmla="*/ 7 w 25"/>
                      <a:gd name="T29" fmla="*/ 4 h 8"/>
                      <a:gd name="T30" fmla="*/ 5 w 25"/>
                      <a:gd name="T31" fmla="*/ 3 h 8"/>
                      <a:gd name="T32" fmla="*/ 3 w 25"/>
                      <a:gd name="T33" fmla="*/ 1 h 8"/>
                      <a:gd name="T34" fmla="*/ 3 w 25"/>
                      <a:gd name="T35" fmla="*/ 1 h 8"/>
                      <a:gd name="T36" fmla="*/ 3 w 25"/>
                      <a:gd name="T37" fmla="*/ 1 h 8"/>
                      <a:gd name="T38" fmla="*/ 2 w 25"/>
                      <a:gd name="T39" fmla="*/ 1 h 8"/>
                      <a:gd name="T40" fmla="*/ 2 w 25"/>
                      <a:gd name="T41" fmla="*/ 0 h 8"/>
                      <a:gd name="T42" fmla="*/ 1 w 25"/>
                      <a:gd name="T43" fmla="*/ 0 h 8"/>
                      <a:gd name="T44" fmla="*/ 0 w 25"/>
                      <a:gd name="T45" fmla="*/ 0 h 8"/>
                      <a:gd name="T46" fmla="*/ 0 w 25"/>
                      <a:gd name="T47" fmla="*/ 0 h 8"/>
                      <a:gd name="T48" fmla="*/ 1 w 25"/>
                      <a:gd name="T49" fmla="*/ 0 h 8"/>
                      <a:gd name="T50" fmla="*/ 2 w 25"/>
                      <a:gd name="T51" fmla="*/ 0 h 8"/>
                      <a:gd name="T52" fmla="*/ 3 w 25"/>
                      <a:gd name="T53" fmla="*/ 0 h 8"/>
                      <a:gd name="T54" fmla="*/ 3 w 25"/>
                      <a:gd name="T55" fmla="*/ 0 h 8"/>
                      <a:gd name="T56" fmla="*/ 4 w 25"/>
                      <a:gd name="T57" fmla="*/ 0 h 8"/>
                      <a:gd name="T58" fmla="*/ 4 w 25"/>
                      <a:gd name="T59" fmla="*/ 1 h 8"/>
                      <a:gd name="T60" fmla="*/ 5 w 25"/>
                      <a:gd name="T61" fmla="*/ 1 h 8"/>
                      <a:gd name="T62" fmla="*/ 6 w 25"/>
                      <a:gd name="T63" fmla="*/ 2 h 8"/>
                      <a:gd name="T64" fmla="*/ 7 w 25"/>
                      <a:gd name="T65" fmla="*/ 3 h 8"/>
                      <a:gd name="T66" fmla="*/ 8 w 25"/>
                      <a:gd name="T67" fmla="*/ 4 h 8"/>
                      <a:gd name="T68" fmla="*/ 9 w 25"/>
                      <a:gd name="T69" fmla="*/ 4 h 8"/>
                      <a:gd name="T70" fmla="*/ 10 w 25"/>
                      <a:gd name="T71" fmla="*/ 4 h 8"/>
                      <a:gd name="T72" fmla="*/ 11 w 25"/>
                      <a:gd name="T73" fmla="*/ 4 h 8"/>
                      <a:gd name="T74" fmla="*/ 12 w 25"/>
                      <a:gd name="T75" fmla="*/ 5 h 8"/>
                      <a:gd name="T76" fmla="*/ 13 w 25"/>
                      <a:gd name="T77" fmla="*/ 5 h 8"/>
                      <a:gd name="T78" fmla="*/ 14 w 25"/>
                      <a:gd name="T79" fmla="*/ 5 h 8"/>
                      <a:gd name="T80" fmla="*/ 17 w 25"/>
                      <a:gd name="T81" fmla="*/ 5 h 8"/>
                      <a:gd name="T82" fmla="*/ 19 w 25"/>
                      <a:gd name="T83" fmla="*/ 6 h 8"/>
                      <a:gd name="T84" fmla="*/ 21 w 25"/>
                      <a:gd name="T85" fmla="*/ 6 h 8"/>
                      <a:gd name="T86" fmla="*/ 23 w 25"/>
                      <a:gd name="T87" fmla="*/ 7 h 8"/>
                      <a:gd name="T88" fmla="*/ 24 w 25"/>
                      <a:gd name="T89" fmla="*/ 7 h 8"/>
                      <a:gd name="T90" fmla="*/ 25 w 25"/>
                      <a:gd name="T9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8">
                        <a:moveTo>
                          <a:pt x="25" y="8"/>
                        </a:moveTo>
                        <a:cubicBezTo>
                          <a:pt x="25" y="8"/>
                          <a:pt x="25" y="8"/>
                          <a:pt x="25" y="8"/>
                        </a:cubicBezTo>
                        <a:cubicBezTo>
                          <a:pt x="24" y="8"/>
                          <a:pt x="24" y="8"/>
                          <a:pt x="24" y="8"/>
                        </a:cubicBezTo>
                        <a:cubicBezTo>
                          <a:pt x="23" y="7"/>
                          <a:pt x="23" y="7"/>
                          <a:pt x="23" y="7"/>
                        </a:cubicBezTo>
                        <a:cubicBezTo>
                          <a:pt x="22" y="7"/>
                          <a:pt x="21" y="7"/>
                          <a:pt x="21" y="7"/>
                        </a:cubicBezTo>
                        <a:cubicBezTo>
                          <a:pt x="20" y="7"/>
                          <a:pt x="20" y="7"/>
                          <a:pt x="19" y="7"/>
                        </a:cubicBezTo>
                        <a:cubicBezTo>
                          <a:pt x="18" y="7"/>
                          <a:pt x="17" y="7"/>
                          <a:pt x="17" y="6"/>
                        </a:cubicBezTo>
                        <a:cubicBezTo>
                          <a:pt x="16" y="6"/>
                          <a:pt x="15" y="6"/>
                          <a:pt x="14" y="6"/>
                        </a:cubicBezTo>
                        <a:cubicBezTo>
                          <a:pt x="14" y="6"/>
                          <a:pt x="13" y="6"/>
                          <a:pt x="13" y="6"/>
                        </a:cubicBezTo>
                        <a:cubicBezTo>
                          <a:pt x="12" y="6"/>
                          <a:pt x="12" y="6"/>
                          <a:pt x="12" y="6"/>
                        </a:cubicBezTo>
                        <a:cubicBezTo>
                          <a:pt x="11" y="6"/>
                          <a:pt x="11" y="6"/>
                          <a:pt x="10" y="6"/>
                        </a:cubicBezTo>
                        <a:cubicBezTo>
                          <a:pt x="10" y="6"/>
                          <a:pt x="9" y="6"/>
                          <a:pt x="9" y="6"/>
                        </a:cubicBezTo>
                        <a:cubicBezTo>
                          <a:pt x="8" y="5"/>
                          <a:pt x="8" y="5"/>
                          <a:pt x="8" y="5"/>
                        </a:cubicBezTo>
                        <a:cubicBezTo>
                          <a:pt x="8" y="5"/>
                          <a:pt x="8" y="5"/>
                          <a:pt x="8" y="5"/>
                        </a:cubicBezTo>
                        <a:cubicBezTo>
                          <a:pt x="7" y="5"/>
                          <a:pt x="7" y="4"/>
                          <a:pt x="7" y="4"/>
                        </a:cubicBezTo>
                        <a:cubicBezTo>
                          <a:pt x="6" y="4"/>
                          <a:pt x="5" y="3"/>
                          <a:pt x="5" y="3"/>
                        </a:cubicBezTo>
                        <a:cubicBezTo>
                          <a:pt x="4" y="2"/>
                          <a:pt x="4" y="2"/>
                          <a:pt x="3" y="1"/>
                        </a:cubicBezTo>
                        <a:cubicBezTo>
                          <a:pt x="3" y="1"/>
                          <a:pt x="3" y="1"/>
                          <a:pt x="3" y="1"/>
                        </a:cubicBezTo>
                        <a:cubicBezTo>
                          <a:pt x="3" y="1"/>
                          <a:pt x="3" y="1"/>
                          <a:pt x="3" y="1"/>
                        </a:cubicBezTo>
                        <a:cubicBezTo>
                          <a:pt x="2" y="1"/>
                          <a:pt x="2" y="1"/>
                          <a:pt x="2" y="1"/>
                        </a:cubicBezTo>
                        <a:cubicBezTo>
                          <a:pt x="2" y="0"/>
                          <a:pt x="2" y="0"/>
                          <a:pt x="2" y="0"/>
                        </a:cubicBezTo>
                        <a:cubicBezTo>
                          <a:pt x="2" y="0"/>
                          <a:pt x="1" y="0"/>
                          <a:pt x="1" y="0"/>
                        </a:cubicBezTo>
                        <a:cubicBezTo>
                          <a:pt x="0" y="0"/>
                          <a:pt x="0" y="0"/>
                          <a:pt x="0" y="0"/>
                        </a:cubicBezTo>
                        <a:cubicBezTo>
                          <a:pt x="0" y="0"/>
                          <a:pt x="0" y="0"/>
                          <a:pt x="0" y="0"/>
                        </a:cubicBezTo>
                        <a:cubicBezTo>
                          <a:pt x="0" y="0"/>
                          <a:pt x="0" y="0"/>
                          <a:pt x="1" y="0"/>
                        </a:cubicBezTo>
                        <a:cubicBezTo>
                          <a:pt x="1" y="0"/>
                          <a:pt x="2" y="0"/>
                          <a:pt x="2" y="0"/>
                        </a:cubicBezTo>
                        <a:cubicBezTo>
                          <a:pt x="3" y="0"/>
                          <a:pt x="3" y="0"/>
                          <a:pt x="3" y="0"/>
                        </a:cubicBezTo>
                        <a:cubicBezTo>
                          <a:pt x="3" y="0"/>
                          <a:pt x="3" y="0"/>
                          <a:pt x="3" y="0"/>
                        </a:cubicBezTo>
                        <a:cubicBezTo>
                          <a:pt x="4" y="0"/>
                          <a:pt x="4" y="0"/>
                          <a:pt x="4" y="0"/>
                        </a:cubicBezTo>
                        <a:cubicBezTo>
                          <a:pt x="4" y="1"/>
                          <a:pt x="4" y="1"/>
                          <a:pt x="4" y="1"/>
                        </a:cubicBezTo>
                        <a:cubicBezTo>
                          <a:pt x="5" y="1"/>
                          <a:pt x="5" y="1"/>
                          <a:pt x="5" y="1"/>
                        </a:cubicBezTo>
                        <a:cubicBezTo>
                          <a:pt x="6" y="2"/>
                          <a:pt x="6" y="2"/>
                          <a:pt x="6" y="2"/>
                        </a:cubicBezTo>
                        <a:cubicBezTo>
                          <a:pt x="6" y="2"/>
                          <a:pt x="7" y="3"/>
                          <a:pt x="7" y="3"/>
                        </a:cubicBezTo>
                        <a:cubicBezTo>
                          <a:pt x="8" y="4"/>
                          <a:pt x="8" y="4"/>
                          <a:pt x="8" y="4"/>
                        </a:cubicBezTo>
                        <a:cubicBezTo>
                          <a:pt x="9" y="4"/>
                          <a:pt x="9" y="4"/>
                          <a:pt x="9" y="4"/>
                        </a:cubicBezTo>
                        <a:cubicBezTo>
                          <a:pt x="10" y="4"/>
                          <a:pt x="10" y="4"/>
                          <a:pt x="10" y="4"/>
                        </a:cubicBezTo>
                        <a:cubicBezTo>
                          <a:pt x="10" y="4"/>
                          <a:pt x="10" y="4"/>
                          <a:pt x="11" y="4"/>
                        </a:cubicBezTo>
                        <a:cubicBezTo>
                          <a:pt x="11" y="5"/>
                          <a:pt x="11" y="5"/>
                          <a:pt x="12" y="5"/>
                        </a:cubicBezTo>
                        <a:cubicBezTo>
                          <a:pt x="12" y="5"/>
                          <a:pt x="13" y="5"/>
                          <a:pt x="13" y="5"/>
                        </a:cubicBezTo>
                        <a:cubicBezTo>
                          <a:pt x="13" y="5"/>
                          <a:pt x="14" y="5"/>
                          <a:pt x="14" y="5"/>
                        </a:cubicBezTo>
                        <a:cubicBezTo>
                          <a:pt x="15" y="5"/>
                          <a:pt x="16" y="5"/>
                          <a:pt x="17" y="5"/>
                        </a:cubicBezTo>
                        <a:cubicBezTo>
                          <a:pt x="18" y="5"/>
                          <a:pt x="18" y="5"/>
                          <a:pt x="19" y="6"/>
                        </a:cubicBezTo>
                        <a:cubicBezTo>
                          <a:pt x="20" y="6"/>
                          <a:pt x="20" y="6"/>
                          <a:pt x="21" y="6"/>
                        </a:cubicBezTo>
                        <a:cubicBezTo>
                          <a:pt x="22" y="6"/>
                          <a:pt x="22" y="7"/>
                          <a:pt x="23" y="7"/>
                        </a:cubicBezTo>
                        <a:cubicBezTo>
                          <a:pt x="23" y="7"/>
                          <a:pt x="24" y="7"/>
                          <a:pt x="24" y="7"/>
                        </a:cubicBezTo>
                        <a:cubicBezTo>
                          <a:pt x="25" y="8"/>
                          <a:pt x="25" y="8"/>
                          <a:pt x="25" y="8"/>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6" name="Freeform 7964">
                    <a:extLst>
                      <a:ext uri="{FF2B5EF4-FFF2-40B4-BE49-F238E27FC236}">
                        <a16:creationId xmlns:a16="http://schemas.microsoft.com/office/drawing/2014/main" xmlns="" id="{3AB3F0F9-9FA4-4B01-85F8-B3990BCCFF8F}"/>
                      </a:ext>
                    </a:extLst>
                  </p:cNvPr>
                  <p:cNvSpPr>
                    <a:spLocks/>
                  </p:cNvSpPr>
                  <p:nvPr/>
                </p:nvSpPr>
                <p:spPr bwMode="auto">
                  <a:xfrm>
                    <a:off x="4466" y="1872"/>
                    <a:ext cx="4" cy="3"/>
                  </a:xfrm>
                  <a:custGeom>
                    <a:avLst/>
                    <a:gdLst>
                      <a:gd name="T0" fmla="*/ 4 w 4"/>
                      <a:gd name="T1" fmla="*/ 3 h 3"/>
                      <a:gd name="T2" fmla="*/ 3 w 4"/>
                      <a:gd name="T3" fmla="*/ 3 h 3"/>
                      <a:gd name="T4" fmla="*/ 3 w 4"/>
                      <a:gd name="T5" fmla="*/ 2 h 3"/>
                      <a:gd name="T6" fmla="*/ 2 w 4"/>
                      <a:gd name="T7" fmla="*/ 2 h 3"/>
                      <a:gd name="T8" fmla="*/ 2 w 4"/>
                      <a:gd name="T9" fmla="*/ 2 h 3"/>
                      <a:gd name="T10" fmla="*/ 2 w 4"/>
                      <a:gd name="T11" fmla="*/ 1 h 3"/>
                      <a:gd name="T12" fmla="*/ 2 w 4"/>
                      <a:gd name="T13" fmla="*/ 1 h 3"/>
                      <a:gd name="T14" fmla="*/ 1 w 4"/>
                      <a:gd name="T15" fmla="*/ 1 h 3"/>
                      <a:gd name="T16" fmla="*/ 1 w 4"/>
                      <a:gd name="T17" fmla="*/ 1 h 3"/>
                      <a:gd name="T18" fmla="*/ 1 w 4"/>
                      <a:gd name="T19" fmla="*/ 0 h 3"/>
                      <a:gd name="T20" fmla="*/ 0 w 4"/>
                      <a:gd name="T21" fmla="*/ 0 h 3"/>
                      <a:gd name="T22" fmla="*/ 0 w 4"/>
                      <a:gd name="T23" fmla="*/ 0 h 3"/>
                      <a:gd name="T24" fmla="*/ 0 w 4"/>
                      <a:gd name="T25" fmla="*/ 0 h 3"/>
                      <a:gd name="T26" fmla="*/ 1 w 4"/>
                      <a:gd name="T27" fmla="*/ 0 h 3"/>
                      <a:gd name="T28" fmla="*/ 1 w 4"/>
                      <a:gd name="T29" fmla="*/ 0 h 3"/>
                      <a:gd name="T30" fmla="*/ 2 w 4"/>
                      <a:gd name="T31" fmla="*/ 0 h 3"/>
                      <a:gd name="T32" fmla="*/ 2 w 4"/>
                      <a:gd name="T33" fmla="*/ 0 h 3"/>
                      <a:gd name="T34" fmla="*/ 2 w 4"/>
                      <a:gd name="T35" fmla="*/ 0 h 3"/>
                      <a:gd name="T36" fmla="*/ 2 w 4"/>
                      <a:gd name="T37" fmla="*/ 0 h 3"/>
                      <a:gd name="T38" fmla="*/ 3 w 4"/>
                      <a:gd name="T39" fmla="*/ 1 h 3"/>
                      <a:gd name="T40" fmla="*/ 3 w 4"/>
                      <a:gd name="T41" fmla="*/ 1 h 3"/>
                      <a:gd name="T42" fmla="*/ 3 w 4"/>
                      <a:gd name="T43" fmla="*/ 2 h 3"/>
                      <a:gd name="T44" fmla="*/ 4 w 4"/>
                      <a:gd name="T45" fmla="*/ 2 h 3"/>
                      <a:gd name="T46" fmla="*/ 4 w 4"/>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3">
                        <a:moveTo>
                          <a:pt x="4" y="3"/>
                        </a:moveTo>
                        <a:lnTo>
                          <a:pt x="3" y="3"/>
                        </a:lnTo>
                        <a:lnTo>
                          <a:pt x="3" y="2"/>
                        </a:lnTo>
                        <a:lnTo>
                          <a:pt x="2" y="2"/>
                        </a:lnTo>
                        <a:lnTo>
                          <a:pt x="2" y="2"/>
                        </a:lnTo>
                        <a:lnTo>
                          <a:pt x="2" y="1"/>
                        </a:lnTo>
                        <a:lnTo>
                          <a:pt x="2" y="1"/>
                        </a:lnTo>
                        <a:lnTo>
                          <a:pt x="1" y="1"/>
                        </a:lnTo>
                        <a:lnTo>
                          <a:pt x="1" y="1"/>
                        </a:lnTo>
                        <a:lnTo>
                          <a:pt x="1" y="0"/>
                        </a:lnTo>
                        <a:lnTo>
                          <a:pt x="0" y="0"/>
                        </a:lnTo>
                        <a:lnTo>
                          <a:pt x="0" y="0"/>
                        </a:lnTo>
                        <a:lnTo>
                          <a:pt x="0" y="0"/>
                        </a:lnTo>
                        <a:lnTo>
                          <a:pt x="1" y="0"/>
                        </a:lnTo>
                        <a:lnTo>
                          <a:pt x="1" y="0"/>
                        </a:lnTo>
                        <a:lnTo>
                          <a:pt x="2" y="0"/>
                        </a:lnTo>
                        <a:lnTo>
                          <a:pt x="2" y="0"/>
                        </a:lnTo>
                        <a:lnTo>
                          <a:pt x="2" y="0"/>
                        </a:lnTo>
                        <a:lnTo>
                          <a:pt x="2" y="0"/>
                        </a:lnTo>
                        <a:lnTo>
                          <a:pt x="3" y="1"/>
                        </a:lnTo>
                        <a:lnTo>
                          <a:pt x="3" y="1"/>
                        </a:lnTo>
                        <a:lnTo>
                          <a:pt x="3" y="2"/>
                        </a:lnTo>
                        <a:lnTo>
                          <a:pt x="4" y="2"/>
                        </a:lnTo>
                        <a:lnTo>
                          <a:pt x="4" y="3"/>
                        </a:ln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7" name="Freeform 7965">
                    <a:extLst>
                      <a:ext uri="{FF2B5EF4-FFF2-40B4-BE49-F238E27FC236}">
                        <a16:creationId xmlns:a16="http://schemas.microsoft.com/office/drawing/2014/main" xmlns="" id="{AC551153-7D6A-4378-B0BD-2D25A6028281}"/>
                      </a:ext>
                    </a:extLst>
                  </p:cNvPr>
                  <p:cNvSpPr>
                    <a:spLocks/>
                  </p:cNvSpPr>
                  <p:nvPr/>
                </p:nvSpPr>
                <p:spPr bwMode="auto">
                  <a:xfrm>
                    <a:off x="4457" y="1845"/>
                    <a:ext cx="7" cy="10"/>
                  </a:xfrm>
                  <a:custGeom>
                    <a:avLst/>
                    <a:gdLst>
                      <a:gd name="T0" fmla="*/ 9 w 9"/>
                      <a:gd name="T1" fmla="*/ 14 h 14"/>
                      <a:gd name="T2" fmla="*/ 9 w 9"/>
                      <a:gd name="T3" fmla="*/ 13 h 14"/>
                      <a:gd name="T4" fmla="*/ 8 w 9"/>
                      <a:gd name="T5" fmla="*/ 11 h 14"/>
                      <a:gd name="T6" fmla="*/ 8 w 9"/>
                      <a:gd name="T7" fmla="*/ 10 h 14"/>
                      <a:gd name="T8" fmla="*/ 8 w 9"/>
                      <a:gd name="T9" fmla="*/ 10 h 14"/>
                      <a:gd name="T10" fmla="*/ 7 w 9"/>
                      <a:gd name="T11" fmla="*/ 9 h 14"/>
                      <a:gd name="T12" fmla="*/ 7 w 9"/>
                      <a:gd name="T13" fmla="*/ 8 h 14"/>
                      <a:gd name="T14" fmla="*/ 6 w 9"/>
                      <a:gd name="T15" fmla="*/ 8 h 14"/>
                      <a:gd name="T16" fmla="*/ 6 w 9"/>
                      <a:gd name="T17" fmla="*/ 7 h 14"/>
                      <a:gd name="T18" fmla="*/ 5 w 9"/>
                      <a:gd name="T19" fmla="*/ 7 h 14"/>
                      <a:gd name="T20" fmla="*/ 4 w 9"/>
                      <a:gd name="T21" fmla="*/ 6 h 14"/>
                      <a:gd name="T22" fmla="*/ 3 w 9"/>
                      <a:gd name="T23" fmla="*/ 5 h 14"/>
                      <a:gd name="T24" fmla="*/ 2 w 9"/>
                      <a:gd name="T25" fmla="*/ 4 h 14"/>
                      <a:gd name="T26" fmla="*/ 1 w 9"/>
                      <a:gd name="T27" fmla="*/ 3 h 14"/>
                      <a:gd name="T28" fmla="*/ 0 w 9"/>
                      <a:gd name="T29" fmla="*/ 2 h 14"/>
                      <a:gd name="T30" fmla="*/ 0 w 9"/>
                      <a:gd name="T31" fmla="*/ 1 h 14"/>
                      <a:gd name="T32" fmla="*/ 0 w 9"/>
                      <a:gd name="T33" fmla="*/ 1 h 14"/>
                      <a:gd name="T34" fmla="*/ 0 w 9"/>
                      <a:gd name="T35" fmla="*/ 0 h 14"/>
                      <a:gd name="T36" fmla="*/ 0 w 9"/>
                      <a:gd name="T37" fmla="*/ 1 h 14"/>
                      <a:gd name="T38" fmla="*/ 0 w 9"/>
                      <a:gd name="T39" fmla="*/ 1 h 14"/>
                      <a:gd name="T40" fmla="*/ 0 w 9"/>
                      <a:gd name="T41" fmla="*/ 1 h 14"/>
                      <a:gd name="T42" fmla="*/ 1 w 9"/>
                      <a:gd name="T43" fmla="*/ 2 h 14"/>
                      <a:gd name="T44" fmla="*/ 1 w 9"/>
                      <a:gd name="T45" fmla="*/ 2 h 14"/>
                      <a:gd name="T46" fmla="*/ 1 w 9"/>
                      <a:gd name="T47" fmla="*/ 2 h 14"/>
                      <a:gd name="T48" fmla="*/ 4 w 9"/>
                      <a:gd name="T49" fmla="*/ 4 h 14"/>
                      <a:gd name="T50" fmla="*/ 5 w 9"/>
                      <a:gd name="T51" fmla="*/ 5 h 14"/>
                      <a:gd name="T52" fmla="*/ 6 w 9"/>
                      <a:gd name="T53" fmla="*/ 6 h 14"/>
                      <a:gd name="T54" fmla="*/ 7 w 9"/>
                      <a:gd name="T55" fmla="*/ 6 h 14"/>
                      <a:gd name="T56" fmla="*/ 8 w 9"/>
                      <a:gd name="T57" fmla="*/ 7 h 14"/>
                      <a:gd name="T58" fmla="*/ 8 w 9"/>
                      <a:gd name="T59" fmla="*/ 8 h 14"/>
                      <a:gd name="T60" fmla="*/ 8 w 9"/>
                      <a:gd name="T61" fmla="*/ 8 h 14"/>
                      <a:gd name="T62" fmla="*/ 9 w 9"/>
                      <a:gd name="T63" fmla="*/ 9 h 14"/>
                      <a:gd name="T64" fmla="*/ 9 w 9"/>
                      <a:gd name="T65" fmla="*/ 10 h 14"/>
                      <a:gd name="T66" fmla="*/ 9 w 9"/>
                      <a:gd name="T67" fmla="*/ 11 h 14"/>
                      <a:gd name="T68" fmla="*/ 9 w 9"/>
                      <a:gd name="T69" fmla="*/ 13 h 14"/>
                      <a:gd name="T70" fmla="*/ 9 w 9"/>
                      <a:gd name="T7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4">
                        <a:moveTo>
                          <a:pt x="9" y="14"/>
                        </a:moveTo>
                        <a:cubicBezTo>
                          <a:pt x="9" y="14"/>
                          <a:pt x="9" y="14"/>
                          <a:pt x="9" y="13"/>
                        </a:cubicBezTo>
                        <a:cubicBezTo>
                          <a:pt x="9" y="13"/>
                          <a:pt x="9" y="12"/>
                          <a:pt x="8" y="11"/>
                        </a:cubicBezTo>
                        <a:cubicBezTo>
                          <a:pt x="8" y="11"/>
                          <a:pt x="8" y="11"/>
                          <a:pt x="8" y="10"/>
                        </a:cubicBezTo>
                        <a:cubicBezTo>
                          <a:pt x="8" y="10"/>
                          <a:pt x="8" y="10"/>
                          <a:pt x="8" y="10"/>
                        </a:cubicBezTo>
                        <a:cubicBezTo>
                          <a:pt x="7" y="9"/>
                          <a:pt x="7" y="9"/>
                          <a:pt x="7" y="9"/>
                        </a:cubicBezTo>
                        <a:cubicBezTo>
                          <a:pt x="7" y="8"/>
                          <a:pt x="7" y="8"/>
                          <a:pt x="7" y="8"/>
                        </a:cubicBezTo>
                        <a:cubicBezTo>
                          <a:pt x="6" y="8"/>
                          <a:pt x="6" y="8"/>
                          <a:pt x="6" y="8"/>
                        </a:cubicBezTo>
                        <a:cubicBezTo>
                          <a:pt x="6" y="7"/>
                          <a:pt x="6" y="7"/>
                          <a:pt x="6" y="7"/>
                        </a:cubicBezTo>
                        <a:cubicBezTo>
                          <a:pt x="5" y="7"/>
                          <a:pt x="5" y="7"/>
                          <a:pt x="5" y="7"/>
                        </a:cubicBezTo>
                        <a:cubicBezTo>
                          <a:pt x="5" y="6"/>
                          <a:pt x="5" y="6"/>
                          <a:pt x="4" y="6"/>
                        </a:cubicBezTo>
                        <a:cubicBezTo>
                          <a:pt x="4" y="5"/>
                          <a:pt x="3" y="5"/>
                          <a:pt x="3" y="5"/>
                        </a:cubicBezTo>
                        <a:cubicBezTo>
                          <a:pt x="3" y="5"/>
                          <a:pt x="2" y="4"/>
                          <a:pt x="2" y="4"/>
                        </a:cubicBezTo>
                        <a:cubicBezTo>
                          <a:pt x="1" y="4"/>
                          <a:pt x="1" y="3"/>
                          <a:pt x="1" y="3"/>
                        </a:cubicBezTo>
                        <a:cubicBezTo>
                          <a:pt x="0" y="2"/>
                          <a:pt x="0" y="2"/>
                          <a:pt x="0" y="2"/>
                        </a:cubicBezTo>
                        <a:cubicBezTo>
                          <a:pt x="0" y="1"/>
                          <a:pt x="0" y="1"/>
                          <a:pt x="0" y="1"/>
                        </a:cubicBezTo>
                        <a:cubicBezTo>
                          <a:pt x="0" y="1"/>
                          <a:pt x="0" y="1"/>
                          <a:pt x="0" y="1"/>
                        </a:cubicBezTo>
                        <a:cubicBezTo>
                          <a:pt x="0" y="0"/>
                          <a:pt x="0" y="0"/>
                          <a:pt x="0" y="0"/>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2" y="3"/>
                          <a:pt x="3" y="3"/>
                          <a:pt x="4" y="4"/>
                        </a:cubicBezTo>
                        <a:cubicBezTo>
                          <a:pt x="4" y="4"/>
                          <a:pt x="5" y="4"/>
                          <a:pt x="5" y="5"/>
                        </a:cubicBezTo>
                        <a:cubicBezTo>
                          <a:pt x="6" y="5"/>
                          <a:pt x="6" y="5"/>
                          <a:pt x="6" y="6"/>
                        </a:cubicBezTo>
                        <a:cubicBezTo>
                          <a:pt x="7" y="6"/>
                          <a:pt x="7" y="6"/>
                          <a:pt x="7" y="6"/>
                        </a:cubicBezTo>
                        <a:cubicBezTo>
                          <a:pt x="8" y="7"/>
                          <a:pt x="8" y="7"/>
                          <a:pt x="8" y="7"/>
                        </a:cubicBezTo>
                        <a:cubicBezTo>
                          <a:pt x="8" y="8"/>
                          <a:pt x="8" y="8"/>
                          <a:pt x="8" y="8"/>
                        </a:cubicBezTo>
                        <a:cubicBezTo>
                          <a:pt x="8" y="8"/>
                          <a:pt x="8" y="8"/>
                          <a:pt x="8" y="8"/>
                        </a:cubicBezTo>
                        <a:cubicBezTo>
                          <a:pt x="9" y="9"/>
                          <a:pt x="9" y="9"/>
                          <a:pt x="9" y="9"/>
                        </a:cubicBezTo>
                        <a:cubicBezTo>
                          <a:pt x="9" y="10"/>
                          <a:pt x="9" y="10"/>
                          <a:pt x="9" y="10"/>
                        </a:cubicBezTo>
                        <a:cubicBezTo>
                          <a:pt x="9" y="10"/>
                          <a:pt x="9" y="11"/>
                          <a:pt x="9" y="11"/>
                        </a:cubicBezTo>
                        <a:cubicBezTo>
                          <a:pt x="9" y="12"/>
                          <a:pt x="9" y="13"/>
                          <a:pt x="9" y="13"/>
                        </a:cubicBezTo>
                        <a:cubicBezTo>
                          <a:pt x="9" y="14"/>
                          <a:pt x="9" y="14"/>
                          <a:pt x="9" y="14"/>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8" name="Freeform 7966">
                    <a:extLst>
                      <a:ext uri="{FF2B5EF4-FFF2-40B4-BE49-F238E27FC236}">
                        <a16:creationId xmlns:a16="http://schemas.microsoft.com/office/drawing/2014/main" xmlns="" id="{97D80D6C-BAA8-40E6-9F3B-6C169ABC1699}"/>
                      </a:ext>
                    </a:extLst>
                  </p:cNvPr>
                  <p:cNvSpPr>
                    <a:spLocks/>
                  </p:cNvSpPr>
                  <p:nvPr/>
                </p:nvSpPr>
                <p:spPr bwMode="auto">
                  <a:xfrm>
                    <a:off x="4429" y="1842"/>
                    <a:ext cx="6" cy="8"/>
                  </a:xfrm>
                  <a:custGeom>
                    <a:avLst/>
                    <a:gdLst>
                      <a:gd name="T0" fmla="*/ 7 w 8"/>
                      <a:gd name="T1" fmla="*/ 11 h 11"/>
                      <a:gd name="T2" fmla="*/ 7 w 8"/>
                      <a:gd name="T3" fmla="*/ 11 h 11"/>
                      <a:gd name="T4" fmla="*/ 7 w 8"/>
                      <a:gd name="T5" fmla="*/ 11 h 11"/>
                      <a:gd name="T6" fmla="*/ 7 w 8"/>
                      <a:gd name="T7" fmla="*/ 10 h 11"/>
                      <a:gd name="T8" fmla="*/ 7 w 8"/>
                      <a:gd name="T9" fmla="*/ 9 h 11"/>
                      <a:gd name="T10" fmla="*/ 7 w 8"/>
                      <a:gd name="T11" fmla="*/ 9 h 11"/>
                      <a:gd name="T12" fmla="*/ 6 w 8"/>
                      <a:gd name="T13" fmla="*/ 8 h 11"/>
                      <a:gd name="T14" fmla="*/ 6 w 8"/>
                      <a:gd name="T15" fmla="*/ 8 h 11"/>
                      <a:gd name="T16" fmla="*/ 6 w 8"/>
                      <a:gd name="T17" fmla="*/ 7 h 11"/>
                      <a:gd name="T18" fmla="*/ 5 w 8"/>
                      <a:gd name="T19" fmla="*/ 6 h 11"/>
                      <a:gd name="T20" fmla="*/ 4 w 8"/>
                      <a:gd name="T21" fmla="*/ 6 h 11"/>
                      <a:gd name="T22" fmla="*/ 4 w 8"/>
                      <a:gd name="T23" fmla="*/ 6 h 11"/>
                      <a:gd name="T24" fmla="*/ 4 w 8"/>
                      <a:gd name="T25" fmla="*/ 6 h 11"/>
                      <a:gd name="T26" fmla="*/ 3 w 8"/>
                      <a:gd name="T27" fmla="*/ 5 h 11"/>
                      <a:gd name="T28" fmla="*/ 2 w 8"/>
                      <a:gd name="T29" fmla="*/ 4 h 11"/>
                      <a:gd name="T30" fmla="*/ 1 w 8"/>
                      <a:gd name="T31" fmla="*/ 3 h 11"/>
                      <a:gd name="T32" fmla="*/ 0 w 8"/>
                      <a:gd name="T33" fmla="*/ 3 h 11"/>
                      <a:gd name="T34" fmla="*/ 0 w 8"/>
                      <a:gd name="T35" fmla="*/ 2 h 11"/>
                      <a:gd name="T36" fmla="*/ 0 w 8"/>
                      <a:gd name="T37" fmla="*/ 1 h 11"/>
                      <a:gd name="T38" fmla="*/ 1 w 8"/>
                      <a:gd name="T39" fmla="*/ 0 h 11"/>
                      <a:gd name="T40" fmla="*/ 1 w 8"/>
                      <a:gd name="T41" fmla="*/ 0 h 11"/>
                      <a:gd name="T42" fmla="*/ 1 w 8"/>
                      <a:gd name="T43" fmla="*/ 0 h 11"/>
                      <a:gd name="T44" fmla="*/ 1 w 8"/>
                      <a:gd name="T45" fmla="*/ 1 h 11"/>
                      <a:gd name="T46" fmla="*/ 1 w 8"/>
                      <a:gd name="T47" fmla="*/ 1 h 11"/>
                      <a:gd name="T48" fmla="*/ 1 w 8"/>
                      <a:gd name="T49" fmla="*/ 2 h 11"/>
                      <a:gd name="T50" fmla="*/ 1 w 8"/>
                      <a:gd name="T51" fmla="*/ 3 h 11"/>
                      <a:gd name="T52" fmla="*/ 2 w 8"/>
                      <a:gd name="T53" fmla="*/ 3 h 11"/>
                      <a:gd name="T54" fmla="*/ 3 w 8"/>
                      <a:gd name="T55" fmla="*/ 4 h 11"/>
                      <a:gd name="T56" fmla="*/ 5 w 8"/>
                      <a:gd name="T57" fmla="*/ 4 h 11"/>
                      <a:gd name="T58" fmla="*/ 5 w 8"/>
                      <a:gd name="T59" fmla="*/ 5 h 11"/>
                      <a:gd name="T60" fmla="*/ 5 w 8"/>
                      <a:gd name="T61" fmla="*/ 5 h 11"/>
                      <a:gd name="T62" fmla="*/ 6 w 8"/>
                      <a:gd name="T63" fmla="*/ 5 h 11"/>
                      <a:gd name="T64" fmla="*/ 7 w 8"/>
                      <a:gd name="T65" fmla="*/ 6 h 11"/>
                      <a:gd name="T66" fmla="*/ 7 w 8"/>
                      <a:gd name="T67" fmla="*/ 7 h 11"/>
                      <a:gd name="T68" fmla="*/ 8 w 8"/>
                      <a:gd name="T69" fmla="*/ 8 h 11"/>
                      <a:gd name="T70" fmla="*/ 8 w 8"/>
                      <a:gd name="T71" fmla="*/ 9 h 11"/>
                      <a:gd name="T72" fmla="*/ 8 w 8"/>
                      <a:gd name="T73" fmla="*/ 10 h 11"/>
                      <a:gd name="T74" fmla="*/ 7 w 8"/>
                      <a:gd name="T75" fmla="*/ 11 h 11"/>
                      <a:gd name="T76" fmla="*/ 7 w 8"/>
                      <a:gd name="T7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7" y="11"/>
                        </a:moveTo>
                        <a:cubicBezTo>
                          <a:pt x="7" y="11"/>
                          <a:pt x="7" y="11"/>
                          <a:pt x="7" y="11"/>
                        </a:cubicBezTo>
                        <a:cubicBezTo>
                          <a:pt x="7" y="11"/>
                          <a:pt x="7" y="11"/>
                          <a:pt x="7" y="11"/>
                        </a:cubicBezTo>
                        <a:cubicBezTo>
                          <a:pt x="7" y="10"/>
                          <a:pt x="7" y="10"/>
                          <a:pt x="7" y="10"/>
                        </a:cubicBezTo>
                        <a:cubicBezTo>
                          <a:pt x="7" y="9"/>
                          <a:pt x="7" y="9"/>
                          <a:pt x="7" y="9"/>
                        </a:cubicBezTo>
                        <a:cubicBezTo>
                          <a:pt x="7" y="9"/>
                          <a:pt x="7" y="9"/>
                          <a:pt x="7" y="9"/>
                        </a:cubicBezTo>
                        <a:cubicBezTo>
                          <a:pt x="6" y="8"/>
                          <a:pt x="6" y="8"/>
                          <a:pt x="6" y="8"/>
                        </a:cubicBezTo>
                        <a:cubicBezTo>
                          <a:pt x="6" y="8"/>
                          <a:pt x="6" y="8"/>
                          <a:pt x="6" y="8"/>
                        </a:cubicBezTo>
                        <a:cubicBezTo>
                          <a:pt x="6" y="7"/>
                          <a:pt x="6" y="7"/>
                          <a:pt x="6" y="7"/>
                        </a:cubicBezTo>
                        <a:cubicBezTo>
                          <a:pt x="5" y="6"/>
                          <a:pt x="5" y="6"/>
                          <a:pt x="5" y="6"/>
                        </a:cubicBezTo>
                        <a:cubicBezTo>
                          <a:pt x="4" y="6"/>
                          <a:pt x="4" y="6"/>
                          <a:pt x="4" y="6"/>
                        </a:cubicBezTo>
                        <a:cubicBezTo>
                          <a:pt x="4" y="6"/>
                          <a:pt x="4" y="6"/>
                          <a:pt x="4" y="6"/>
                        </a:cubicBezTo>
                        <a:cubicBezTo>
                          <a:pt x="4" y="6"/>
                          <a:pt x="4" y="6"/>
                          <a:pt x="4" y="6"/>
                        </a:cubicBezTo>
                        <a:cubicBezTo>
                          <a:pt x="4" y="5"/>
                          <a:pt x="3" y="5"/>
                          <a:pt x="3" y="5"/>
                        </a:cubicBezTo>
                        <a:cubicBezTo>
                          <a:pt x="2" y="5"/>
                          <a:pt x="2" y="5"/>
                          <a:pt x="2" y="4"/>
                        </a:cubicBezTo>
                        <a:cubicBezTo>
                          <a:pt x="1" y="4"/>
                          <a:pt x="1" y="4"/>
                          <a:pt x="1" y="3"/>
                        </a:cubicBezTo>
                        <a:cubicBezTo>
                          <a:pt x="0" y="3"/>
                          <a:pt x="0" y="3"/>
                          <a:pt x="0" y="3"/>
                        </a:cubicBez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2"/>
                          <a:pt x="1" y="2"/>
                          <a:pt x="1" y="2"/>
                        </a:cubicBezTo>
                        <a:cubicBezTo>
                          <a:pt x="1" y="3"/>
                          <a:pt x="1" y="3"/>
                          <a:pt x="1" y="3"/>
                        </a:cubicBezTo>
                        <a:cubicBezTo>
                          <a:pt x="2" y="3"/>
                          <a:pt x="2" y="3"/>
                          <a:pt x="2" y="3"/>
                        </a:cubicBezTo>
                        <a:cubicBezTo>
                          <a:pt x="3" y="3"/>
                          <a:pt x="3" y="4"/>
                          <a:pt x="3" y="4"/>
                        </a:cubicBezTo>
                        <a:cubicBezTo>
                          <a:pt x="4" y="4"/>
                          <a:pt x="4" y="4"/>
                          <a:pt x="5" y="4"/>
                        </a:cubicBezTo>
                        <a:cubicBezTo>
                          <a:pt x="5" y="5"/>
                          <a:pt x="5" y="5"/>
                          <a:pt x="5" y="5"/>
                        </a:cubicBezTo>
                        <a:cubicBezTo>
                          <a:pt x="5" y="5"/>
                          <a:pt x="5" y="5"/>
                          <a:pt x="5" y="5"/>
                        </a:cubicBezTo>
                        <a:cubicBezTo>
                          <a:pt x="6" y="5"/>
                          <a:pt x="6" y="5"/>
                          <a:pt x="6" y="5"/>
                        </a:cubicBezTo>
                        <a:cubicBezTo>
                          <a:pt x="6" y="6"/>
                          <a:pt x="7" y="6"/>
                          <a:pt x="7" y="6"/>
                        </a:cubicBezTo>
                        <a:cubicBezTo>
                          <a:pt x="7" y="7"/>
                          <a:pt x="7" y="7"/>
                          <a:pt x="7" y="7"/>
                        </a:cubicBezTo>
                        <a:cubicBezTo>
                          <a:pt x="8" y="8"/>
                          <a:pt x="8" y="8"/>
                          <a:pt x="8" y="8"/>
                        </a:cubicBezTo>
                        <a:cubicBezTo>
                          <a:pt x="8" y="8"/>
                          <a:pt x="8" y="9"/>
                          <a:pt x="8" y="9"/>
                        </a:cubicBezTo>
                        <a:cubicBezTo>
                          <a:pt x="8" y="9"/>
                          <a:pt x="8" y="10"/>
                          <a:pt x="8" y="10"/>
                        </a:cubicBezTo>
                        <a:cubicBezTo>
                          <a:pt x="7" y="11"/>
                          <a:pt x="7" y="11"/>
                          <a:pt x="7" y="11"/>
                        </a:cubicBezTo>
                        <a:cubicBezTo>
                          <a:pt x="7" y="11"/>
                          <a:pt x="7" y="11"/>
                          <a:pt x="7" y="11"/>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9" name="Freeform 7967">
                    <a:extLst>
                      <a:ext uri="{FF2B5EF4-FFF2-40B4-BE49-F238E27FC236}">
                        <a16:creationId xmlns:a16="http://schemas.microsoft.com/office/drawing/2014/main" xmlns="" id="{5B52BECB-AB32-436C-B07A-5DC98E2E5F10}"/>
                      </a:ext>
                    </a:extLst>
                  </p:cNvPr>
                  <p:cNvSpPr>
                    <a:spLocks/>
                  </p:cNvSpPr>
                  <p:nvPr/>
                </p:nvSpPr>
                <p:spPr bwMode="auto">
                  <a:xfrm>
                    <a:off x="4460" y="1815"/>
                    <a:ext cx="13" cy="36"/>
                  </a:xfrm>
                  <a:custGeom>
                    <a:avLst/>
                    <a:gdLst>
                      <a:gd name="T0" fmla="*/ 17 w 17"/>
                      <a:gd name="T1" fmla="*/ 47 h 47"/>
                      <a:gd name="T2" fmla="*/ 17 w 17"/>
                      <a:gd name="T3" fmla="*/ 46 h 47"/>
                      <a:gd name="T4" fmla="*/ 16 w 17"/>
                      <a:gd name="T5" fmla="*/ 45 h 47"/>
                      <a:gd name="T6" fmla="*/ 16 w 17"/>
                      <a:gd name="T7" fmla="*/ 43 h 47"/>
                      <a:gd name="T8" fmla="*/ 15 w 17"/>
                      <a:gd name="T9" fmla="*/ 42 h 47"/>
                      <a:gd name="T10" fmla="*/ 15 w 17"/>
                      <a:gd name="T11" fmla="*/ 41 h 47"/>
                      <a:gd name="T12" fmla="*/ 14 w 17"/>
                      <a:gd name="T13" fmla="*/ 39 h 47"/>
                      <a:gd name="T14" fmla="*/ 13 w 17"/>
                      <a:gd name="T15" fmla="*/ 39 h 47"/>
                      <a:gd name="T16" fmla="*/ 13 w 17"/>
                      <a:gd name="T17" fmla="*/ 38 h 47"/>
                      <a:gd name="T18" fmla="*/ 12 w 17"/>
                      <a:gd name="T19" fmla="*/ 36 h 47"/>
                      <a:gd name="T20" fmla="*/ 11 w 17"/>
                      <a:gd name="T21" fmla="*/ 35 h 47"/>
                      <a:gd name="T22" fmla="*/ 10 w 17"/>
                      <a:gd name="T23" fmla="*/ 34 h 47"/>
                      <a:gd name="T24" fmla="*/ 10 w 17"/>
                      <a:gd name="T25" fmla="*/ 33 h 47"/>
                      <a:gd name="T26" fmla="*/ 10 w 17"/>
                      <a:gd name="T27" fmla="*/ 32 h 47"/>
                      <a:gd name="T28" fmla="*/ 9 w 17"/>
                      <a:gd name="T29" fmla="*/ 30 h 47"/>
                      <a:gd name="T30" fmla="*/ 8 w 17"/>
                      <a:gd name="T31" fmla="*/ 27 h 47"/>
                      <a:gd name="T32" fmla="*/ 8 w 17"/>
                      <a:gd name="T33" fmla="*/ 25 h 47"/>
                      <a:gd name="T34" fmla="*/ 8 w 17"/>
                      <a:gd name="T35" fmla="*/ 22 h 47"/>
                      <a:gd name="T36" fmla="*/ 9 w 17"/>
                      <a:gd name="T37" fmla="*/ 18 h 47"/>
                      <a:gd name="T38" fmla="*/ 8 w 17"/>
                      <a:gd name="T39" fmla="*/ 13 h 47"/>
                      <a:gd name="T40" fmla="*/ 7 w 17"/>
                      <a:gd name="T41" fmla="*/ 9 h 47"/>
                      <a:gd name="T42" fmla="*/ 7 w 17"/>
                      <a:gd name="T43" fmla="*/ 8 h 47"/>
                      <a:gd name="T44" fmla="*/ 6 w 17"/>
                      <a:gd name="T45" fmla="*/ 7 h 47"/>
                      <a:gd name="T46" fmla="*/ 6 w 17"/>
                      <a:gd name="T47" fmla="*/ 7 h 47"/>
                      <a:gd name="T48" fmla="*/ 6 w 17"/>
                      <a:gd name="T49" fmla="*/ 6 h 47"/>
                      <a:gd name="T50" fmla="*/ 5 w 17"/>
                      <a:gd name="T51" fmla="*/ 6 h 47"/>
                      <a:gd name="T52" fmla="*/ 4 w 17"/>
                      <a:gd name="T53" fmla="*/ 4 h 47"/>
                      <a:gd name="T54" fmla="*/ 3 w 17"/>
                      <a:gd name="T55" fmla="*/ 3 h 47"/>
                      <a:gd name="T56" fmla="*/ 2 w 17"/>
                      <a:gd name="T57" fmla="*/ 2 h 47"/>
                      <a:gd name="T58" fmla="*/ 2 w 17"/>
                      <a:gd name="T59" fmla="*/ 1 h 47"/>
                      <a:gd name="T60" fmla="*/ 0 w 17"/>
                      <a:gd name="T61" fmla="*/ 0 h 47"/>
                      <a:gd name="T62" fmla="*/ 0 w 17"/>
                      <a:gd name="T63" fmla="*/ 0 h 47"/>
                      <a:gd name="T64" fmla="*/ 2 w 17"/>
                      <a:gd name="T65" fmla="*/ 1 h 47"/>
                      <a:gd name="T66" fmla="*/ 3 w 17"/>
                      <a:gd name="T67" fmla="*/ 2 h 47"/>
                      <a:gd name="T68" fmla="*/ 4 w 17"/>
                      <a:gd name="T69" fmla="*/ 3 h 47"/>
                      <a:gd name="T70" fmla="*/ 5 w 17"/>
                      <a:gd name="T71" fmla="*/ 4 h 47"/>
                      <a:gd name="T72" fmla="*/ 6 w 17"/>
                      <a:gd name="T73" fmla="*/ 5 h 47"/>
                      <a:gd name="T74" fmla="*/ 7 w 17"/>
                      <a:gd name="T75" fmla="*/ 6 h 47"/>
                      <a:gd name="T76" fmla="*/ 7 w 17"/>
                      <a:gd name="T77" fmla="*/ 6 h 47"/>
                      <a:gd name="T78" fmla="*/ 7 w 17"/>
                      <a:gd name="T79" fmla="*/ 7 h 47"/>
                      <a:gd name="T80" fmla="*/ 8 w 17"/>
                      <a:gd name="T81" fmla="*/ 8 h 47"/>
                      <a:gd name="T82" fmla="*/ 8 w 17"/>
                      <a:gd name="T83" fmla="*/ 8 h 47"/>
                      <a:gd name="T84" fmla="*/ 10 w 17"/>
                      <a:gd name="T85" fmla="*/ 13 h 47"/>
                      <a:gd name="T86" fmla="*/ 10 w 17"/>
                      <a:gd name="T87" fmla="*/ 18 h 47"/>
                      <a:gd name="T88" fmla="*/ 10 w 17"/>
                      <a:gd name="T89" fmla="*/ 22 h 47"/>
                      <a:gd name="T90" fmla="*/ 10 w 17"/>
                      <a:gd name="T91" fmla="*/ 25 h 47"/>
                      <a:gd name="T92" fmla="*/ 10 w 17"/>
                      <a:gd name="T93" fmla="*/ 27 h 47"/>
                      <a:gd name="T94" fmla="*/ 10 w 17"/>
                      <a:gd name="T95" fmla="*/ 28 h 47"/>
                      <a:gd name="T96" fmla="*/ 10 w 17"/>
                      <a:gd name="T97" fmla="*/ 29 h 47"/>
                      <a:gd name="T98" fmla="*/ 11 w 17"/>
                      <a:gd name="T99" fmla="*/ 32 h 47"/>
                      <a:gd name="T100" fmla="*/ 11 w 17"/>
                      <a:gd name="T101" fmla="*/ 33 h 47"/>
                      <a:gd name="T102" fmla="*/ 12 w 17"/>
                      <a:gd name="T103" fmla="*/ 34 h 47"/>
                      <a:gd name="T104" fmla="*/ 12 w 17"/>
                      <a:gd name="T105" fmla="*/ 35 h 47"/>
                      <a:gd name="T106" fmla="*/ 13 w 17"/>
                      <a:gd name="T107" fmla="*/ 35 h 47"/>
                      <a:gd name="T108" fmla="*/ 14 w 17"/>
                      <a:gd name="T109" fmla="*/ 37 h 47"/>
                      <a:gd name="T110" fmla="*/ 14 w 17"/>
                      <a:gd name="T111" fmla="*/ 38 h 47"/>
                      <a:gd name="T112" fmla="*/ 15 w 17"/>
                      <a:gd name="T113" fmla="*/ 39 h 47"/>
                      <a:gd name="T114" fmla="*/ 15 w 17"/>
                      <a:gd name="T115" fmla="*/ 40 h 47"/>
                      <a:gd name="T116" fmla="*/ 16 w 17"/>
                      <a:gd name="T117" fmla="*/ 42 h 47"/>
                      <a:gd name="T118" fmla="*/ 16 w 17"/>
                      <a:gd name="T119" fmla="*/ 43 h 47"/>
                      <a:gd name="T120" fmla="*/ 17 w 17"/>
                      <a:gd name="T121" fmla="*/ 45 h 47"/>
                      <a:gd name="T122" fmla="*/ 17 w 17"/>
                      <a:gd name="T1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47">
                        <a:moveTo>
                          <a:pt x="17" y="47"/>
                        </a:moveTo>
                        <a:cubicBezTo>
                          <a:pt x="17" y="46"/>
                          <a:pt x="17" y="46"/>
                          <a:pt x="17" y="46"/>
                        </a:cubicBezTo>
                        <a:cubicBezTo>
                          <a:pt x="17" y="46"/>
                          <a:pt x="17" y="45"/>
                          <a:pt x="16" y="45"/>
                        </a:cubicBezTo>
                        <a:cubicBezTo>
                          <a:pt x="16" y="44"/>
                          <a:pt x="16" y="44"/>
                          <a:pt x="16" y="43"/>
                        </a:cubicBezTo>
                        <a:cubicBezTo>
                          <a:pt x="16" y="43"/>
                          <a:pt x="16" y="43"/>
                          <a:pt x="15" y="42"/>
                        </a:cubicBezTo>
                        <a:cubicBezTo>
                          <a:pt x="15" y="42"/>
                          <a:pt x="15" y="41"/>
                          <a:pt x="15" y="41"/>
                        </a:cubicBezTo>
                        <a:cubicBezTo>
                          <a:pt x="14" y="40"/>
                          <a:pt x="14" y="40"/>
                          <a:pt x="14" y="39"/>
                        </a:cubicBezTo>
                        <a:cubicBezTo>
                          <a:pt x="13" y="39"/>
                          <a:pt x="13" y="39"/>
                          <a:pt x="13" y="39"/>
                        </a:cubicBezTo>
                        <a:cubicBezTo>
                          <a:pt x="13" y="38"/>
                          <a:pt x="13" y="38"/>
                          <a:pt x="13" y="38"/>
                        </a:cubicBezTo>
                        <a:cubicBezTo>
                          <a:pt x="12" y="37"/>
                          <a:pt x="12" y="37"/>
                          <a:pt x="12" y="36"/>
                        </a:cubicBezTo>
                        <a:cubicBezTo>
                          <a:pt x="11" y="35"/>
                          <a:pt x="11" y="35"/>
                          <a:pt x="11" y="35"/>
                        </a:cubicBezTo>
                        <a:cubicBezTo>
                          <a:pt x="10" y="34"/>
                          <a:pt x="10" y="34"/>
                          <a:pt x="10" y="34"/>
                        </a:cubicBezTo>
                        <a:cubicBezTo>
                          <a:pt x="10" y="33"/>
                          <a:pt x="10" y="33"/>
                          <a:pt x="10" y="33"/>
                        </a:cubicBezTo>
                        <a:cubicBezTo>
                          <a:pt x="10" y="32"/>
                          <a:pt x="10" y="32"/>
                          <a:pt x="10" y="32"/>
                        </a:cubicBezTo>
                        <a:cubicBezTo>
                          <a:pt x="9" y="31"/>
                          <a:pt x="9" y="31"/>
                          <a:pt x="9" y="30"/>
                        </a:cubicBezTo>
                        <a:cubicBezTo>
                          <a:pt x="9" y="29"/>
                          <a:pt x="8" y="28"/>
                          <a:pt x="8" y="27"/>
                        </a:cubicBezTo>
                        <a:cubicBezTo>
                          <a:pt x="8" y="27"/>
                          <a:pt x="8" y="26"/>
                          <a:pt x="8" y="25"/>
                        </a:cubicBezTo>
                        <a:cubicBezTo>
                          <a:pt x="8" y="24"/>
                          <a:pt x="8" y="23"/>
                          <a:pt x="8" y="22"/>
                        </a:cubicBezTo>
                        <a:cubicBezTo>
                          <a:pt x="8" y="21"/>
                          <a:pt x="8" y="19"/>
                          <a:pt x="9" y="18"/>
                        </a:cubicBezTo>
                        <a:cubicBezTo>
                          <a:pt x="9" y="16"/>
                          <a:pt x="8" y="14"/>
                          <a:pt x="8" y="13"/>
                        </a:cubicBezTo>
                        <a:cubicBezTo>
                          <a:pt x="8" y="12"/>
                          <a:pt x="8" y="10"/>
                          <a:pt x="7" y="9"/>
                        </a:cubicBezTo>
                        <a:cubicBezTo>
                          <a:pt x="7" y="8"/>
                          <a:pt x="7" y="8"/>
                          <a:pt x="7" y="8"/>
                        </a:cubicBezTo>
                        <a:cubicBezTo>
                          <a:pt x="6" y="7"/>
                          <a:pt x="6" y="7"/>
                          <a:pt x="6" y="7"/>
                        </a:cubicBezTo>
                        <a:cubicBezTo>
                          <a:pt x="6" y="7"/>
                          <a:pt x="6" y="7"/>
                          <a:pt x="6" y="7"/>
                        </a:cubicBezTo>
                        <a:cubicBezTo>
                          <a:pt x="6" y="6"/>
                          <a:pt x="6" y="6"/>
                          <a:pt x="6" y="6"/>
                        </a:cubicBezTo>
                        <a:cubicBezTo>
                          <a:pt x="5" y="6"/>
                          <a:pt x="5" y="6"/>
                          <a:pt x="5" y="6"/>
                        </a:cubicBezTo>
                        <a:cubicBezTo>
                          <a:pt x="5" y="5"/>
                          <a:pt x="5" y="5"/>
                          <a:pt x="4" y="4"/>
                        </a:cubicBezTo>
                        <a:cubicBezTo>
                          <a:pt x="4" y="4"/>
                          <a:pt x="4" y="3"/>
                          <a:pt x="3" y="3"/>
                        </a:cubicBezTo>
                        <a:cubicBezTo>
                          <a:pt x="3" y="3"/>
                          <a:pt x="3" y="2"/>
                          <a:pt x="2" y="2"/>
                        </a:cubicBezTo>
                        <a:cubicBezTo>
                          <a:pt x="2" y="1"/>
                          <a:pt x="2" y="1"/>
                          <a:pt x="2" y="1"/>
                        </a:cubicBezTo>
                        <a:cubicBezTo>
                          <a:pt x="0" y="0"/>
                          <a:pt x="0" y="0"/>
                          <a:pt x="0" y="0"/>
                        </a:cubicBezTo>
                        <a:cubicBezTo>
                          <a:pt x="0" y="0"/>
                          <a:pt x="0" y="0"/>
                          <a:pt x="0" y="0"/>
                        </a:cubicBezTo>
                        <a:cubicBezTo>
                          <a:pt x="1" y="0"/>
                          <a:pt x="1" y="0"/>
                          <a:pt x="2" y="1"/>
                        </a:cubicBezTo>
                        <a:cubicBezTo>
                          <a:pt x="3" y="2"/>
                          <a:pt x="3" y="2"/>
                          <a:pt x="3" y="2"/>
                        </a:cubicBezTo>
                        <a:cubicBezTo>
                          <a:pt x="3" y="2"/>
                          <a:pt x="3" y="2"/>
                          <a:pt x="4" y="3"/>
                        </a:cubicBezTo>
                        <a:cubicBezTo>
                          <a:pt x="4" y="3"/>
                          <a:pt x="4" y="3"/>
                          <a:pt x="5" y="4"/>
                        </a:cubicBezTo>
                        <a:cubicBezTo>
                          <a:pt x="5" y="4"/>
                          <a:pt x="6" y="5"/>
                          <a:pt x="6" y="5"/>
                        </a:cubicBezTo>
                        <a:cubicBezTo>
                          <a:pt x="7" y="6"/>
                          <a:pt x="7" y="6"/>
                          <a:pt x="7" y="6"/>
                        </a:cubicBezTo>
                        <a:cubicBezTo>
                          <a:pt x="7" y="6"/>
                          <a:pt x="7" y="6"/>
                          <a:pt x="7" y="6"/>
                        </a:cubicBezTo>
                        <a:cubicBezTo>
                          <a:pt x="7" y="7"/>
                          <a:pt x="7" y="7"/>
                          <a:pt x="7" y="7"/>
                        </a:cubicBezTo>
                        <a:cubicBezTo>
                          <a:pt x="8" y="8"/>
                          <a:pt x="8" y="8"/>
                          <a:pt x="8" y="8"/>
                        </a:cubicBezTo>
                        <a:cubicBezTo>
                          <a:pt x="8" y="8"/>
                          <a:pt x="8" y="8"/>
                          <a:pt x="8" y="8"/>
                        </a:cubicBezTo>
                        <a:cubicBezTo>
                          <a:pt x="9" y="10"/>
                          <a:pt x="9" y="11"/>
                          <a:pt x="10" y="13"/>
                        </a:cubicBezTo>
                        <a:cubicBezTo>
                          <a:pt x="10" y="14"/>
                          <a:pt x="10" y="16"/>
                          <a:pt x="10" y="18"/>
                        </a:cubicBezTo>
                        <a:cubicBezTo>
                          <a:pt x="10" y="19"/>
                          <a:pt x="10" y="21"/>
                          <a:pt x="10" y="22"/>
                        </a:cubicBezTo>
                        <a:cubicBezTo>
                          <a:pt x="10" y="23"/>
                          <a:pt x="10" y="24"/>
                          <a:pt x="10" y="25"/>
                        </a:cubicBezTo>
                        <a:cubicBezTo>
                          <a:pt x="10" y="26"/>
                          <a:pt x="10" y="26"/>
                          <a:pt x="10" y="27"/>
                        </a:cubicBezTo>
                        <a:cubicBezTo>
                          <a:pt x="10" y="28"/>
                          <a:pt x="10" y="28"/>
                          <a:pt x="10" y="28"/>
                        </a:cubicBezTo>
                        <a:cubicBezTo>
                          <a:pt x="10" y="29"/>
                          <a:pt x="10" y="29"/>
                          <a:pt x="10" y="29"/>
                        </a:cubicBezTo>
                        <a:cubicBezTo>
                          <a:pt x="10" y="30"/>
                          <a:pt x="10" y="31"/>
                          <a:pt x="11" y="32"/>
                        </a:cubicBezTo>
                        <a:cubicBezTo>
                          <a:pt x="11" y="33"/>
                          <a:pt x="11" y="33"/>
                          <a:pt x="11" y="33"/>
                        </a:cubicBezTo>
                        <a:cubicBezTo>
                          <a:pt x="12" y="34"/>
                          <a:pt x="12" y="34"/>
                          <a:pt x="12" y="34"/>
                        </a:cubicBezTo>
                        <a:cubicBezTo>
                          <a:pt x="12" y="35"/>
                          <a:pt x="12" y="35"/>
                          <a:pt x="12" y="35"/>
                        </a:cubicBezTo>
                        <a:cubicBezTo>
                          <a:pt x="13" y="35"/>
                          <a:pt x="13" y="35"/>
                          <a:pt x="13" y="35"/>
                        </a:cubicBezTo>
                        <a:cubicBezTo>
                          <a:pt x="13" y="36"/>
                          <a:pt x="13" y="37"/>
                          <a:pt x="14" y="37"/>
                        </a:cubicBezTo>
                        <a:cubicBezTo>
                          <a:pt x="14" y="38"/>
                          <a:pt x="14" y="38"/>
                          <a:pt x="14" y="38"/>
                        </a:cubicBezTo>
                        <a:cubicBezTo>
                          <a:pt x="15" y="39"/>
                          <a:pt x="15" y="39"/>
                          <a:pt x="15" y="39"/>
                        </a:cubicBezTo>
                        <a:cubicBezTo>
                          <a:pt x="15" y="39"/>
                          <a:pt x="15" y="40"/>
                          <a:pt x="15" y="40"/>
                        </a:cubicBezTo>
                        <a:cubicBezTo>
                          <a:pt x="16" y="41"/>
                          <a:pt x="16" y="42"/>
                          <a:pt x="16" y="42"/>
                        </a:cubicBezTo>
                        <a:cubicBezTo>
                          <a:pt x="16" y="42"/>
                          <a:pt x="16" y="43"/>
                          <a:pt x="16" y="43"/>
                        </a:cubicBezTo>
                        <a:cubicBezTo>
                          <a:pt x="16" y="44"/>
                          <a:pt x="16" y="44"/>
                          <a:pt x="17" y="45"/>
                        </a:cubicBezTo>
                        <a:cubicBezTo>
                          <a:pt x="17" y="46"/>
                          <a:pt x="17" y="47"/>
                          <a:pt x="17" y="47"/>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0" name="Freeform 7968">
                    <a:extLst>
                      <a:ext uri="{FF2B5EF4-FFF2-40B4-BE49-F238E27FC236}">
                        <a16:creationId xmlns:a16="http://schemas.microsoft.com/office/drawing/2014/main" xmlns="" id="{A5ABD43B-76A6-4397-AE8C-E97870E5B467}"/>
                      </a:ext>
                    </a:extLst>
                  </p:cNvPr>
                  <p:cNvSpPr>
                    <a:spLocks/>
                  </p:cNvSpPr>
                  <p:nvPr/>
                </p:nvSpPr>
                <p:spPr bwMode="auto">
                  <a:xfrm>
                    <a:off x="4467" y="1830"/>
                    <a:ext cx="5" cy="12"/>
                  </a:xfrm>
                  <a:custGeom>
                    <a:avLst/>
                    <a:gdLst>
                      <a:gd name="T0" fmla="*/ 7 w 7"/>
                      <a:gd name="T1" fmla="*/ 15 h 15"/>
                      <a:gd name="T2" fmla="*/ 6 w 7"/>
                      <a:gd name="T3" fmla="*/ 15 h 15"/>
                      <a:gd name="T4" fmla="*/ 6 w 7"/>
                      <a:gd name="T5" fmla="*/ 13 h 15"/>
                      <a:gd name="T6" fmla="*/ 5 w 7"/>
                      <a:gd name="T7" fmla="*/ 10 h 15"/>
                      <a:gd name="T8" fmla="*/ 4 w 7"/>
                      <a:gd name="T9" fmla="*/ 9 h 15"/>
                      <a:gd name="T10" fmla="*/ 3 w 7"/>
                      <a:gd name="T11" fmla="*/ 8 h 15"/>
                      <a:gd name="T12" fmla="*/ 2 w 7"/>
                      <a:gd name="T13" fmla="*/ 8 h 15"/>
                      <a:gd name="T14" fmla="*/ 2 w 7"/>
                      <a:gd name="T15" fmla="*/ 7 h 15"/>
                      <a:gd name="T16" fmla="*/ 1 w 7"/>
                      <a:gd name="T17" fmla="*/ 5 h 15"/>
                      <a:gd name="T18" fmla="*/ 0 w 7"/>
                      <a:gd name="T19" fmla="*/ 4 h 15"/>
                      <a:gd name="T20" fmla="*/ 0 w 7"/>
                      <a:gd name="T21" fmla="*/ 3 h 15"/>
                      <a:gd name="T22" fmla="*/ 0 w 7"/>
                      <a:gd name="T23" fmla="*/ 2 h 15"/>
                      <a:gd name="T24" fmla="*/ 0 w 7"/>
                      <a:gd name="T25" fmla="*/ 1 h 15"/>
                      <a:gd name="T26" fmla="*/ 0 w 7"/>
                      <a:gd name="T27" fmla="*/ 0 h 15"/>
                      <a:gd name="T28" fmla="*/ 0 w 7"/>
                      <a:gd name="T29" fmla="*/ 1 h 15"/>
                      <a:gd name="T30" fmla="*/ 1 w 7"/>
                      <a:gd name="T31" fmla="*/ 1 h 15"/>
                      <a:gd name="T32" fmla="*/ 1 w 7"/>
                      <a:gd name="T33" fmla="*/ 2 h 15"/>
                      <a:gd name="T34" fmla="*/ 2 w 7"/>
                      <a:gd name="T35" fmla="*/ 5 h 15"/>
                      <a:gd name="T36" fmla="*/ 3 w 7"/>
                      <a:gd name="T37" fmla="*/ 6 h 15"/>
                      <a:gd name="T38" fmla="*/ 3 w 7"/>
                      <a:gd name="T39" fmla="*/ 7 h 15"/>
                      <a:gd name="T40" fmla="*/ 4 w 7"/>
                      <a:gd name="T41" fmla="*/ 7 h 15"/>
                      <a:gd name="T42" fmla="*/ 6 w 7"/>
                      <a:gd name="T43" fmla="*/ 10 h 15"/>
                      <a:gd name="T44" fmla="*/ 7 w 7"/>
                      <a:gd name="T45" fmla="*/ 13 h 15"/>
                      <a:gd name="T46" fmla="*/ 7 w 7"/>
                      <a:gd name="T47" fmla="*/ 15 h 15"/>
                      <a:gd name="T48" fmla="*/ 7 w 7"/>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7" y="15"/>
                        </a:moveTo>
                        <a:cubicBezTo>
                          <a:pt x="7" y="15"/>
                          <a:pt x="7" y="15"/>
                          <a:pt x="6" y="15"/>
                        </a:cubicBezTo>
                        <a:cubicBezTo>
                          <a:pt x="6" y="14"/>
                          <a:pt x="6" y="14"/>
                          <a:pt x="6" y="13"/>
                        </a:cubicBezTo>
                        <a:cubicBezTo>
                          <a:pt x="5" y="12"/>
                          <a:pt x="5" y="11"/>
                          <a:pt x="5" y="10"/>
                        </a:cubicBezTo>
                        <a:cubicBezTo>
                          <a:pt x="4" y="10"/>
                          <a:pt x="4" y="10"/>
                          <a:pt x="4" y="9"/>
                        </a:cubicBezTo>
                        <a:cubicBezTo>
                          <a:pt x="3" y="9"/>
                          <a:pt x="3" y="8"/>
                          <a:pt x="3" y="8"/>
                        </a:cubicBezTo>
                        <a:cubicBezTo>
                          <a:pt x="2" y="8"/>
                          <a:pt x="2" y="8"/>
                          <a:pt x="2" y="8"/>
                        </a:cubicBezTo>
                        <a:cubicBezTo>
                          <a:pt x="2" y="7"/>
                          <a:pt x="2" y="7"/>
                          <a:pt x="2" y="7"/>
                        </a:cubicBezTo>
                        <a:cubicBezTo>
                          <a:pt x="1" y="6"/>
                          <a:pt x="1" y="6"/>
                          <a:pt x="1" y="5"/>
                        </a:cubicBezTo>
                        <a:cubicBezTo>
                          <a:pt x="1" y="5"/>
                          <a:pt x="0" y="4"/>
                          <a:pt x="0" y="4"/>
                        </a:cubicBezTo>
                        <a:cubicBezTo>
                          <a:pt x="0" y="4"/>
                          <a:pt x="0" y="3"/>
                          <a:pt x="0" y="3"/>
                        </a:cubicBezTo>
                        <a:cubicBezTo>
                          <a:pt x="0" y="2"/>
                          <a:pt x="0" y="2"/>
                          <a:pt x="0" y="2"/>
                        </a:cubicBezTo>
                        <a:cubicBezTo>
                          <a:pt x="0" y="1"/>
                          <a:pt x="0" y="1"/>
                          <a:pt x="0" y="1"/>
                        </a:cubicBezTo>
                        <a:cubicBezTo>
                          <a:pt x="0" y="0"/>
                          <a:pt x="0" y="0"/>
                          <a:pt x="0" y="0"/>
                        </a:cubicBezTo>
                        <a:cubicBezTo>
                          <a:pt x="0" y="0"/>
                          <a:pt x="0" y="0"/>
                          <a:pt x="0" y="1"/>
                        </a:cubicBezTo>
                        <a:cubicBezTo>
                          <a:pt x="1" y="1"/>
                          <a:pt x="1" y="1"/>
                          <a:pt x="1" y="1"/>
                        </a:cubicBezTo>
                        <a:cubicBezTo>
                          <a:pt x="1" y="2"/>
                          <a:pt x="1" y="2"/>
                          <a:pt x="1" y="2"/>
                        </a:cubicBezTo>
                        <a:cubicBezTo>
                          <a:pt x="1" y="3"/>
                          <a:pt x="2" y="4"/>
                          <a:pt x="2" y="5"/>
                        </a:cubicBezTo>
                        <a:cubicBezTo>
                          <a:pt x="2" y="5"/>
                          <a:pt x="3" y="6"/>
                          <a:pt x="3" y="6"/>
                        </a:cubicBezTo>
                        <a:cubicBezTo>
                          <a:pt x="3" y="7"/>
                          <a:pt x="3" y="7"/>
                          <a:pt x="3" y="7"/>
                        </a:cubicBezTo>
                        <a:cubicBezTo>
                          <a:pt x="4" y="7"/>
                          <a:pt x="4" y="7"/>
                          <a:pt x="4" y="7"/>
                        </a:cubicBezTo>
                        <a:cubicBezTo>
                          <a:pt x="5" y="8"/>
                          <a:pt x="5" y="9"/>
                          <a:pt x="6" y="10"/>
                        </a:cubicBezTo>
                        <a:cubicBezTo>
                          <a:pt x="6" y="11"/>
                          <a:pt x="6" y="12"/>
                          <a:pt x="7" y="13"/>
                        </a:cubicBezTo>
                        <a:cubicBezTo>
                          <a:pt x="7" y="13"/>
                          <a:pt x="7" y="14"/>
                          <a:pt x="7" y="15"/>
                        </a:cubicBezTo>
                        <a:cubicBezTo>
                          <a:pt x="7" y="15"/>
                          <a:pt x="7" y="15"/>
                          <a:pt x="7" y="15"/>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1" name="Freeform 7969">
                    <a:extLst>
                      <a:ext uri="{FF2B5EF4-FFF2-40B4-BE49-F238E27FC236}">
                        <a16:creationId xmlns:a16="http://schemas.microsoft.com/office/drawing/2014/main" xmlns="" id="{EB88D8A1-4078-405F-8C75-FC7322E8AACC}"/>
                      </a:ext>
                    </a:extLst>
                  </p:cNvPr>
                  <p:cNvSpPr>
                    <a:spLocks/>
                  </p:cNvSpPr>
                  <p:nvPr/>
                </p:nvSpPr>
                <p:spPr bwMode="auto">
                  <a:xfrm>
                    <a:off x="4422" y="1790"/>
                    <a:ext cx="42" cy="26"/>
                  </a:xfrm>
                  <a:custGeom>
                    <a:avLst/>
                    <a:gdLst>
                      <a:gd name="T0" fmla="*/ 56 w 56"/>
                      <a:gd name="T1" fmla="*/ 26 h 35"/>
                      <a:gd name="T2" fmla="*/ 55 w 56"/>
                      <a:gd name="T3" fmla="*/ 31 h 35"/>
                      <a:gd name="T4" fmla="*/ 54 w 56"/>
                      <a:gd name="T5" fmla="*/ 32 h 35"/>
                      <a:gd name="T6" fmla="*/ 54 w 56"/>
                      <a:gd name="T7" fmla="*/ 33 h 35"/>
                      <a:gd name="T8" fmla="*/ 54 w 56"/>
                      <a:gd name="T9" fmla="*/ 33 h 35"/>
                      <a:gd name="T10" fmla="*/ 53 w 56"/>
                      <a:gd name="T11" fmla="*/ 33 h 35"/>
                      <a:gd name="T12" fmla="*/ 50 w 56"/>
                      <a:gd name="T13" fmla="*/ 35 h 35"/>
                      <a:gd name="T14" fmla="*/ 41 w 56"/>
                      <a:gd name="T15" fmla="*/ 31 h 35"/>
                      <a:gd name="T16" fmla="*/ 36 w 56"/>
                      <a:gd name="T17" fmla="*/ 26 h 35"/>
                      <a:gd name="T18" fmla="*/ 31 w 56"/>
                      <a:gd name="T19" fmla="*/ 24 h 35"/>
                      <a:gd name="T20" fmla="*/ 27 w 56"/>
                      <a:gd name="T21" fmla="*/ 24 h 35"/>
                      <a:gd name="T22" fmla="*/ 25 w 56"/>
                      <a:gd name="T23" fmla="*/ 24 h 35"/>
                      <a:gd name="T24" fmla="*/ 24 w 56"/>
                      <a:gd name="T25" fmla="*/ 24 h 35"/>
                      <a:gd name="T26" fmla="*/ 22 w 56"/>
                      <a:gd name="T27" fmla="*/ 23 h 35"/>
                      <a:gd name="T28" fmla="*/ 20 w 56"/>
                      <a:gd name="T29" fmla="*/ 23 h 35"/>
                      <a:gd name="T30" fmla="*/ 14 w 56"/>
                      <a:gd name="T31" fmla="*/ 19 h 35"/>
                      <a:gd name="T32" fmla="*/ 7 w 56"/>
                      <a:gd name="T33" fmla="*/ 13 h 35"/>
                      <a:gd name="T34" fmla="*/ 3 w 56"/>
                      <a:gd name="T35" fmla="*/ 9 h 35"/>
                      <a:gd name="T36" fmla="*/ 0 w 56"/>
                      <a:gd name="T37" fmla="*/ 4 h 35"/>
                      <a:gd name="T38" fmla="*/ 0 w 56"/>
                      <a:gd name="T39" fmla="*/ 2 h 35"/>
                      <a:gd name="T40" fmla="*/ 0 w 56"/>
                      <a:gd name="T41" fmla="*/ 1 h 35"/>
                      <a:gd name="T42" fmla="*/ 0 w 56"/>
                      <a:gd name="T43" fmla="*/ 1 h 35"/>
                      <a:gd name="T44" fmla="*/ 0 w 56"/>
                      <a:gd name="T45" fmla="*/ 2 h 35"/>
                      <a:gd name="T46" fmla="*/ 1 w 56"/>
                      <a:gd name="T47" fmla="*/ 3 h 35"/>
                      <a:gd name="T48" fmla="*/ 6 w 56"/>
                      <a:gd name="T49" fmla="*/ 9 h 35"/>
                      <a:gd name="T50" fmla="*/ 9 w 56"/>
                      <a:gd name="T51" fmla="*/ 12 h 35"/>
                      <a:gd name="T52" fmla="*/ 16 w 56"/>
                      <a:gd name="T53" fmla="*/ 17 h 35"/>
                      <a:gd name="T54" fmla="*/ 22 w 56"/>
                      <a:gd name="T55" fmla="*/ 20 h 35"/>
                      <a:gd name="T56" fmla="*/ 23 w 56"/>
                      <a:gd name="T57" fmla="*/ 21 h 35"/>
                      <a:gd name="T58" fmla="*/ 25 w 56"/>
                      <a:gd name="T59" fmla="*/ 21 h 35"/>
                      <a:gd name="T60" fmla="*/ 26 w 56"/>
                      <a:gd name="T61" fmla="*/ 21 h 35"/>
                      <a:gd name="T62" fmla="*/ 29 w 56"/>
                      <a:gd name="T63" fmla="*/ 21 h 35"/>
                      <a:gd name="T64" fmla="*/ 35 w 56"/>
                      <a:gd name="T65" fmla="*/ 22 h 35"/>
                      <a:gd name="T66" fmla="*/ 36 w 56"/>
                      <a:gd name="T67" fmla="*/ 23 h 35"/>
                      <a:gd name="T68" fmla="*/ 38 w 56"/>
                      <a:gd name="T69" fmla="*/ 24 h 35"/>
                      <a:gd name="T70" fmla="*/ 43 w 56"/>
                      <a:gd name="T71" fmla="*/ 29 h 35"/>
                      <a:gd name="T72" fmla="*/ 47 w 56"/>
                      <a:gd name="T73" fmla="*/ 33 h 35"/>
                      <a:gd name="T74" fmla="*/ 52 w 56"/>
                      <a:gd name="T75" fmla="*/ 33 h 35"/>
                      <a:gd name="T76" fmla="*/ 53 w 56"/>
                      <a:gd name="T77" fmla="*/ 32 h 35"/>
                      <a:gd name="T78" fmla="*/ 55 w 56"/>
                      <a:gd name="T79" fmla="*/ 30 h 35"/>
                      <a:gd name="T80" fmla="*/ 56 w 56"/>
                      <a:gd name="T8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35">
                        <a:moveTo>
                          <a:pt x="56" y="26"/>
                        </a:moveTo>
                        <a:cubicBezTo>
                          <a:pt x="56" y="26"/>
                          <a:pt x="56" y="26"/>
                          <a:pt x="56" y="26"/>
                        </a:cubicBezTo>
                        <a:cubicBezTo>
                          <a:pt x="56" y="27"/>
                          <a:pt x="56" y="28"/>
                          <a:pt x="56" y="29"/>
                        </a:cubicBezTo>
                        <a:cubicBezTo>
                          <a:pt x="56" y="29"/>
                          <a:pt x="56" y="30"/>
                          <a:pt x="55" y="31"/>
                        </a:cubicBezTo>
                        <a:cubicBezTo>
                          <a:pt x="55" y="31"/>
                          <a:pt x="55" y="32"/>
                          <a:pt x="54" y="32"/>
                        </a:cubicBezTo>
                        <a:cubicBezTo>
                          <a:pt x="54" y="32"/>
                          <a:pt x="54" y="32"/>
                          <a:pt x="54" y="32"/>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3" y="33"/>
                          <a:pt x="53" y="33"/>
                          <a:pt x="53" y="33"/>
                        </a:cubicBezTo>
                        <a:cubicBezTo>
                          <a:pt x="53" y="33"/>
                          <a:pt x="53" y="34"/>
                          <a:pt x="52" y="34"/>
                        </a:cubicBezTo>
                        <a:cubicBezTo>
                          <a:pt x="52" y="34"/>
                          <a:pt x="51" y="35"/>
                          <a:pt x="50" y="35"/>
                        </a:cubicBezTo>
                        <a:cubicBezTo>
                          <a:pt x="48" y="35"/>
                          <a:pt x="45" y="34"/>
                          <a:pt x="44" y="33"/>
                        </a:cubicBezTo>
                        <a:cubicBezTo>
                          <a:pt x="43" y="33"/>
                          <a:pt x="42" y="32"/>
                          <a:pt x="41" y="31"/>
                        </a:cubicBezTo>
                        <a:cubicBezTo>
                          <a:pt x="40" y="30"/>
                          <a:pt x="39" y="29"/>
                          <a:pt x="39" y="29"/>
                        </a:cubicBezTo>
                        <a:cubicBezTo>
                          <a:pt x="38" y="28"/>
                          <a:pt x="37" y="27"/>
                          <a:pt x="36" y="26"/>
                        </a:cubicBezTo>
                        <a:cubicBezTo>
                          <a:pt x="36" y="25"/>
                          <a:pt x="35" y="25"/>
                          <a:pt x="34" y="25"/>
                        </a:cubicBezTo>
                        <a:cubicBezTo>
                          <a:pt x="33" y="24"/>
                          <a:pt x="32" y="24"/>
                          <a:pt x="31" y="24"/>
                        </a:cubicBezTo>
                        <a:cubicBezTo>
                          <a:pt x="30" y="24"/>
                          <a:pt x="30" y="24"/>
                          <a:pt x="29" y="24"/>
                        </a:cubicBezTo>
                        <a:cubicBezTo>
                          <a:pt x="27" y="24"/>
                          <a:pt x="27" y="24"/>
                          <a:pt x="27" y="24"/>
                        </a:cubicBezTo>
                        <a:cubicBezTo>
                          <a:pt x="26" y="24"/>
                          <a:pt x="26" y="24"/>
                          <a:pt x="26" y="24"/>
                        </a:cubicBezTo>
                        <a:cubicBezTo>
                          <a:pt x="25" y="24"/>
                          <a:pt x="25" y="24"/>
                          <a:pt x="25" y="24"/>
                        </a:cubicBezTo>
                        <a:cubicBezTo>
                          <a:pt x="25" y="24"/>
                          <a:pt x="25" y="24"/>
                          <a:pt x="25" y="24"/>
                        </a:cubicBezTo>
                        <a:cubicBezTo>
                          <a:pt x="24" y="24"/>
                          <a:pt x="24" y="24"/>
                          <a:pt x="24" y="24"/>
                        </a:cubicBezTo>
                        <a:cubicBezTo>
                          <a:pt x="23" y="24"/>
                          <a:pt x="23" y="24"/>
                          <a:pt x="23" y="24"/>
                        </a:cubicBezTo>
                        <a:cubicBezTo>
                          <a:pt x="22" y="23"/>
                          <a:pt x="22" y="23"/>
                          <a:pt x="22" y="23"/>
                        </a:cubicBezTo>
                        <a:cubicBezTo>
                          <a:pt x="21" y="23"/>
                          <a:pt x="21" y="23"/>
                          <a:pt x="21" y="23"/>
                        </a:cubicBezTo>
                        <a:cubicBezTo>
                          <a:pt x="20" y="23"/>
                          <a:pt x="20" y="23"/>
                          <a:pt x="20" y="23"/>
                        </a:cubicBezTo>
                        <a:cubicBezTo>
                          <a:pt x="19" y="22"/>
                          <a:pt x="18" y="22"/>
                          <a:pt x="17" y="21"/>
                        </a:cubicBezTo>
                        <a:cubicBezTo>
                          <a:pt x="16" y="20"/>
                          <a:pt x="15" y="20"/>
                          <a:pt x="14" y="19"/>
                        </a:cubicBezTo>
                        <a:cubicBezTo>
                          <a:pt x="12" y="17"/>
                          <a:pt x="11" y="16"/>
                          <a:pt x="9" y="15"/>
                        </a:cubicBezTo>
                        <a:cubicBezTo>
                          <a:pt x="9" y="14"/>
                          <a:pt x="8" y="13"/>
                          <a:pt x="7" y="13"/>
                        </a:cubicBezTo>
                        <a:cubicBezTo>
                          <a:pt x="6" y="12"/>
                          <a:pt x="6" y="11"/>
                          <a:pt x="5" y="11"/>
                        </a:cubicBezTo>
                        <a:cubicBezTo>
                          <a:pt x="4" y="10"/>
                          <a:pt x="4" y="10"/>
                          <a:pt x="3" y="9"/>
                        </a:cubicBezTo>
                        <a:cubicBezTo>
                          <a:pt x="2" y="8"/>
                          <a:pt x="2" y="8"/>
                          <a:pt x="2" y="7"/>
                        </a:cubicBezTo>
                        <a:cubicBezTo>
                          <a:pt x="1" y="6"/>
                          <a:pt x="0" y="5"/>
                          <a:pt x="0" y="4"/>
                        </a:cubicBezTo>
                        <a:cubicBezTo>
                          <a:pt x="0" y="3"/>
                          <a:pt x="0" y="3"/>
                          <a:pt x="0" y="3"/>
                        </a:cubicBezTo>
                        <a:cubicBezTo>
                          <a:pt x="0" y="2"/>
                          <a:pt x="0" y="2"/>
                          <a:pt x="0" y="2"/>
                        </a:cubicBezTo>
                        <a:cubicBezTo>
                          <a:pt x="0" y="2"/>
                          <a:pt x="0" y="2"/>
                          <a:pt x="0" y="2"/>
                        </a:cubicBezTo>
                        <a:cubicBezTo>
                          <a:pt x="0" y="1"/>
                          <a:pt x="0" y="1"/>
                          <a:pt x="0" y="1"/>
                        </a:cubicBezTo>
                        <a:cubicBezTo>
                          <a:pt x="0" y="1"/>
                          <a:pt x="0" y="0"/>
                          <a:pt x="0" y="0"/>
                        </a:cubicBezTo>
                        <a:cubicBezTo>
                          <a:pt x="0" y="0"/>
                          <a:pt x="0" y="1"/>
                          <a:pt x="0" y="1"/>
                        </a:cubicBezTo>
                        <a:cubicBezTo>
                          <a:pt x="0" y="2"/>
                          <a:pt x="0" y="2"/>
                          <a:pt x="0" y="2"/>
                        </a:cubicBezTo>
                        <a:cubicBezTo>
                          <a:pt x="0" y="2"/>
                          <a:pt x="0" y="2"/>
                          <a:pt x="0" y="2"/>
                        </a:cubicBezTo>
                        <a:cubicBezTo>
                          <a:pt x="0" y="3"/>
                          <a:pt x="0" y="3"/>
                          <a:pt x="0" y="3"/>
                        </a:cubicBezTo>
                        <a:cubicBezTo>
                          <a:pt x="1" y="3"/>
                          <a:pt x="1" y="3"/>
                          <a:pt x="1" y="3"/>
                        </a:cubicBezTo>
                        <a:cubicBezTo>
                          <a:pt x="1" y="4"/>
                          <a:pt x="2" y="5"/>
                          <a:pt x="2" y="6"/>
                        </a:cubicBezTo>
                        <a:cubicBezTo>
                          <a:pt x="3" y="8"/>
                          <a:pt x="5" y="9"/>
                          <a:pt x="6" y="9"/>
                        </a:cubicBezTo>
                        <a:cubicBezTo>
                          <a:pt x="7" y="10"/>
                          <a:pt x="7" y="10"/>
                          <a:pt x="8" y="11"/>
                        </a:cubicBezTo>
                        <a:cubicBezTo>
                          <a:pt x="9" y="11"/>
                          <a:pt x="9" y="12"/>
                          <a:pt x="9" y="12"/>
                        </a:cubicBezTo>
                        <a:cubicBezTo>
                          <a:pt x="10" y="12"/>
                          <a:pt x="10" y="12"/>
                          <a:pt x="11" y="13"/>
                        </a:cubicBezTo>
                        <a:cubicBezTo>
                          <a:pt x="12" y="14"/>
                          <a:pt x="14" y="15"/>
                          <a:pt x="16" y="17"/>
                        </a:cubicBezTo>
                        <a:cubicBezTo>
                          <a:pt x="17" y="18"/>
                          <a:pt x="19" y="19"/>
                          <a:pt x="21" y="20"/>
                        </a:cubicBezTo>
                        <a:cubicBezTo>
                          <a:pt x="22" y="20"/>
                          <a:pt x="22" y="20"/>
                          <a:pt x="22" y="20"/>
                        </a:cubicBezTo>
                        <a:cubicBezTo>
                          <a:pt x="23" y="20"/>
                          <a:pt x="23" y="20"/>
                          <a:pt x="23" y="20"/>
                        </a:cubicBezTo>
                        <a:cubicBezTo>
                          <a:pt x="23" y="21"/>
                          <a:pt x="23" y="21"/>
                          <a:pt x="23" y="21"/>
                        </a:cubicBezTo>
                        <a:cubicBezTo>
                          <a:pt x="24" y="21"/>
                          <a:pt x="24" y="21"/>
                          <a:pt x="24" y="21"/>
                        </a:cubicBezTo>
                        <a:cubicBezTo>
                          <a:pt x="25" y="21"/>
                          <a:pt x="25" y="21"/>
                          <a:pt x="25" y="21"/>
                        </a:cubicBezTo>
                        <a:cubicBezTo>
                          <a:pt x="25" y="21"/>
                          <a:pt x="25" y="21"/>
                          <a:pt x="25" y="21"/>
                        </a:cubicBezTo>
                        <a:cubicBezTo>
                          <a:pt x="26" y="21"/>
                          <a:pt x="26" y="21"/>
                          <a:pt x="26" y="21"/>
                        </a:cubicBezTo>
                        <a:cubicBezTo>
                          <a:pt x="28" y="21"/>
                          <a:pt x="28" y="21"/>
                          <a:pt x="28" y="21"/>
                        </a:cubicBezTo>
                        <a:cubicBezTo>
                          <a:pt x="29" y="21"/>
                          <a:pt x="29" y="21"/>
                          <a:pt x="29" y="21"/>
                        </a:cubicBezTo>
                        <a:cubicBezTo>
                          <a:pt x="30" y="21"/>
                          <a:pt x="31" y="21"/>
                          <a:pt x="31" y="21"/>
                        </a:cubicBezTo>
                        <a:cubicBezTo>
                          <a:pt x="32" y="21"/>
                          <a:pt x="34" y="21"/>
                          <a:pt x="35" y="22"/>
                        </a:cubicBezTo>
                        <a:cubicBezTo>
                          <a:pt x="36" y="22"/>
                          <a:pt x="36" y="22"/>
                          <a:pt x="36" y="22"/>
                        </a:cubicBezTo>
                        <a:cubicBezTo>
                          <a:pt x="36" y="23"/>
                          <a:pt x="36" y="23"/>
                          <a:pt x="36" y="23"/>
                        </a:cubicBezTo>
                        <a:cubicBezTo>
                          <a:pt x="37" y="23"/>
                          <a:pt x="37" y="23"/>
                          <a:pt x="37" y="23"/>
                        </a:cubicBezTo>
                        <a:cubicBezTo>
                          <a:pt x="37" y="23"/>
                          <a:pt x="38" y="24"/>
                          <a:pt x="38" y="24"/>
                        </a:cubicBezTo>
                        <a:cubicBezTo>
                          <a:pt x="39" y="25"/>
                          <a:pt x="40" y="26"/>
                          <a:pt x="41" y="27"/>
                        </a:cubicBezTo>
                        <a:cubicBezTo>
                          <a:pt x="41" y="28"/>
                          <a:pt x="42" y="29"/>
                          <a:pt x="43" y="29"/>
                        </a:cubicBezTo>
                        <a:cubicBezTo>
                          <a:pt x="43" y="30"/>
                          <a:pt x="44" y="31"/>
                          <a:pt x="45" y="31"/>
                        </a:cubicBezTo>
                        <a:cubicBezTo>
                          <a:pt x="46" y="32"/>
                          <a:pt x="46" y="32"/>
                          <a:pt x="47" y="33"/>
                        </a:cubicBezTo>
                        <a:cubicBezTo>
                          <a:pt x="48" y="33"/>
                          <a:pt x="49" y="33"/>
                          <a:pt x="49" y="33"/>
                        </a:cubicBezTo>
                        <a:cubicBezTo>
                          <a:pt x="50" y="33"/>
                          <a:pt x="51" y="33"/>
                          <a:pt x="52" y="33"/>
                        </a:cubicBezTo>
                        <a:cubicBezTo>
                          <a:pt x="53" y="32"/>
                          <a:pt x="53" y="32"/>
                          <a:pt x="53" y="32"/>
                        </a:cubicBezTo>
                        <a:cubicBezTo>
                          <a:pt x="53" y="32"/>
                          <a:pt x="53" y="32"/>
                          <a:pt x="53" y="32"/>
                        </a:cubicBezTo>
                        <a:cubicBezTo>
                          <a:pt x="53" y="31"/>
                          <a:pt x="53" y="31"/>
                          <a:pt x="53" y="31"/>
                        </a:cubicBezTo>
                        <a:cubicBezTo>
                          <a:pt x="54" y="31"/>
                          <a:pt x="54" y="31"/>
                          <a:pt x="55" y="30"/>
                        </a:cubicBezTo>
                        <a:cubicBezTo>
                          <a:pt x="55" y="30"/>
                          <a:pt x="55" y="29"/>
                          <a:pt x="56" y="29"/>
                        </a:cubicBezTo>
                        <a:cubicBezTo>
                          <a:pt x="56" y="28"/>
                          <a:pt x="56" y="27"/>
                          <a:pt x="56" y="26"/>
                        </a:cubicBezTo>
                        <a:cubicBezTo>
                          <a:pt x="56" y="26"/>
                          <a:pt x="56" y="26"/>
                          <a:pt x="56" y="26"/>
                        </a:cubicBezTo>
                        <a:close/>
                      </a:path>
                    </a:pathLst>
                  </a:custGeom>
                  <a:solidFill>
                    <a:srgbClr val="009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2" name="Freeform 7970">
                    <a:extLst>
                      <a:ext uri="{FF2B5EF4-FFF2-40B4-BE49-F238E27FC236}">
                        <a16:creationId xmlns:a16="http://schemas.microsoft.com/office/drawing/2014/main" xmlns="" id="{978B582F-478B-44C6-9B1D-CC00A66DEFA0}"/>
                      </a:ext>
                    </a:extLst>
                  </p:cNvPr>
                  <p:cNvSpPr>
                    <a:spLocks/>
                  </p:cNvSpPr>
                  <p:nvPr/>
                </p:nvSpPr>
                <p:spPr bwMode="auto">
                  <a:xfrm>
                    <a:off x="4334" y="1959"/>
                    <a:ext cx="166" cy="192"/>
                  </a:xfrm>
                  <a:custGeom>
                    <a:avLst/>
                    <a:gdLst>
                      <a:gd name="T0" fmla="*/ 169 w 221"/>
                      <a:gd name="T1" fmla="*/ 45 h 257"/>
                      <a:gd name="T2" fmla="*/ 158 w 221"/>
                      <a:gd name="T3" fmla="*/ 47 h 257"/>
                      <a:gd name="T4" fmla="*/ 146 w 221"/>
                      <a:gd name="T5" fmla="*/ 52 h 257"/>
                      <a:gd name="T6" fmla="*/ 135 w 221"/>
                      <a:gd name="T7" fmla="*/ 62 h 257"/>
                      <a:gd name="T8" fmla="*/ 132 w 221"/>
                      <a:gd name="T9" fmla="*/ 64 h 257"/>
                      <a:gd name="T10" fmla="*/ 131 w 221"/>
                      <a:gd name="T11" fmla="*/ 64 h 257"/>
                      <a:gd name="T12" fmla="*/ 130 w 221"/>
                      <a:gd name="T13" fmla="*/ 64 h 257"/>
                      <a:gd name="T14" fmla="*/ 130 w 221"/>
                      <a:gd name="T15" fmla="*/ 64 h 257"/>
                      <a:gd name="T16" fmla="*/ 125 w 221"/>
                      <a:gd name="T17" fmla="*/ 56 h 257"/>
                      <a:gd name="T18" fmla="*/ 123 w 221"/>
                      <a:gd name="T19" fmla="*/ 0 h 257"/>
                      <a:gd name="T20" fmla="*/ 106 w 221"/>
                      <a:gd name="T21" fmla="*/ 1 h 257"/>
                      <a:gd name="T22" fmla="*/ 108 w 221"/>
                      <a:gd name="T23" fmla="*/ 58 h 257"/>
                      <a:gd name="T24" fmla="*/ 118 w 221"/>
                      <a:gd name="T25" fmla="*/ 84 h 257"/>
                      <a:gd name="T26" fmla="*/ 120 w 221"/>
                      <a:gd name="T27" fmla="*/ 87 h 257"/>
                      <a:gd name="T28" fmla="*/ 125 w 221"/>
                      <a:gd name="T29" fmla="*/ 97 h 257"/>
                      <a:gd name="T30" fmla="*/ 95 w 221"/>
                      <a:gd name="T31" fmla="*/ 135 h 257"/>
                      <a:gd name="T32" fmla="*/ 1 w 221"/>
                      <a:gd name="T33" fmla="*/ 195 h 257"/>
                      <a:gd name="T34" fmla="*/ 10 w 221"/>
                      <a:gd name="T35" fmla="*/ 230 h 257"/>
                      <a:gd name="T36" fmla="*/ 55 w 221"/>
                      <a:gd name="T37" fmla="*/ 246 h 257"/>
                      <a:gd name="T38" fmla="*/ 56 w 221"/>
                      <a:gd name="T39" fmla="*/ 246 h 257"/>
                      <a:gd name="T40" fmla="*/ 87 w 221"/>
                      <a:gd name="T41" fmla="*/ 240 h 257"/>
                      <a:gd name="T42" fmla="*/ 111 w 221"/>
                      <a:gd name="T43" fmla="*/ 240 h 257"/>
                      <a:gd name="T44" fmla="*/ 115 w 221"/>
                      <a:gd name="T45" fmla="*/ 256 h 257"/>
                      <a:gd name="T46" fmla="*/ 115 w 221"/>
                      <a:gd name="T47" fmla="*/ 257 h 257"/>
                      <a:gd name="T48" fmla="*/ 144 w 221"/>
                      <a:gd name="T49" fmla="*/ 254 h 257"/>
                      <a:gd name="T50" fmla="*/ 143 w 221"/>
                      <a:gd name="T51" fmla="*/ 236 h 257"/>
                      <a:gd name="T52" fmla="*/ 131 w 221"/>
                      <a:gd name="T53" fmla="*/ 219 h 257"/>
                      <a:gd name="T54" fmla="*/ 95 w 221"/>
                      <a:gd name="T55" fmla="*/ 215 h 257"/>
                      <a:gd name="T56" fmla="*/ 57 w 221"/>
                      <a:gd name="T57" fmla="*/ 225 h 257"/>
                      <a:gd name="T58" fmla="*/ 37 w 221"/>
                      <a:gd name="T59" fmla="*/ 218 h 257"/>
                      <a:gd name="T60" fmla="*/ 34 w 221"/>
                      <a:gd name="T61" fmla="*/ 211 h 257"/>
                      <a:gd name="T62" fmla="*/ 31 w 221"/>
                      <a:gd name="T63" fmla="*/ 204 h 257"/>
                      <a:gd name="T64" fmla="*/ 30 w 221"/>
                      <a:gd name="T65" fmla="*/ 203 h 257"/>
                      <a:gd name="T66" fmla="*/ 30 w 221"/>
                      <a:gd name="T67" fmla="*/ 203 h 257"/>
                      <a:gd name="T68" fmla="*/ 34 w 221"/>
                      <a:gd name="T69" fmla="*/ 190 h 257"/>
                      <a:gd name="T70" fmla="*/ 45 w 221"/>
                      <a:gd name="T71" fmla="*/ 193 h 257"/>
                      <a:gd name="T72" fmla="*/ 53 w 221"/>
                      <a:gd name="T73" fmla="*/ 191 h 257"/>
                      <a:gd name="T74" fmla="*/ 56 w 221"/>
                      <a:gd name="T75" fmla="*/ 189 h 257"/>
                      <a:gd name="T76" fmla="*/ 87 w 221"/>
                      <a:gd name="T77" fmla="*/ 205 h 257"/>
                      <a:gd name="T78" fmla="*/ 172 w 221"/>
                      <a:gd name="T79" fmla="*/ 185 h 257"/>
                      <a:gd name="T80" fmla="*/ 204 w 221"/>
                      <a:gd name="T81" fmla="*/ 148 h 257"/>
                      <a:gd name="T82" fmla="*/ 209 w 221"/>
                      <a:gd name="T83" fmla="*/ 73 h 257"/>
                      <a:gd name="T84" fmla="*/ 180 w 221"/>
                      <a:gd name="T85" fmla="*/ 46 h 257"/>
                      <a:gd name="T86" fmla="*/ 169 w 221"/>
                      <a:gd name="T87" fmla="*/ 4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 h="257">
                        <a:moveTo>
                          <a:pt x="169" y="45"/>
                        </a:moveTo>
                        <a:cubicBezTo>
                          <a:pt x="166" y="46"/>
                          <a:pt x="162" y="46"/>
                          <a:pt x="158" y="47"/>
                        </a:cubicBezTo>
                        <a:cubicBezTo>
                          <a:pt x="154" y="48"/>
                          <a:pt x="150" y="50"/>
                          <a:pt x="146" y="52"/>
                        </a:cubicBezTo>
                        <a:cubicBezTo>
                          <a:pt x="142" y="54"/>
                          <a:pt x="138" y="58"/>
                          <a:pt x="135" y="62"/>
                        </a:cubicBezTo>
                        <a:cubicBezTo>
                          <a:pt x="134" y="62"/>
                          <a:pt x="133" y="64"/>
                          <a:pt x="132" y="64"/>
                        </a:cubicBezTo>
                        <a:cubicBezTo>
                          <a:pt x="132" y="64"/>
                          <a:pt x="131" y="64"/>
                          <a:pt x="131" y="64"/>
                        </a:cubicBezTo>
                        <a:cubicBezTo>
                          <a:pt x="130" y="64"/>
                          <a:pt x="130" y="64"/>
                          <a:pt x="130" y="64"/>
                        </a:cubicBezTo>
                        <a:cubicBezTo>
                          <a:pt x="130" y="64"/>
                          <a:pt x="130" y="64"/>
                          <a:pt x="130" y="64"/>
                        </a:cubicBezTo>
                        <a:cubicBezTo>
                          <a:pt x="130" y="64"/>
                          <a:pt x="126" y="64"/>
                          <a:pt x="125" y="56"/>
                        </a:cubicBezTo>
                        <a:cubicBezTo>
                          <a:pt x="123" y="0"/>
                          <a:pt x="123" y="0"/>
                          <a:pt x="123" y="0"/>
                        </a:cubicBezTo>
                        <a:cubicBezTo>
                          <a:pt x="106" y="1"/>
                          <a:pt x="106" y="1"/>
                          <a:pt x="106" y="1"/>
                        </a:cubicBezTo>
                        <a:cubicBezTo>
                          <a:pt x="108" y="58"/>
                          <a:pt x="108" y="58"/>
                          <a:pt x="108" y="58"/>
                        </a:cubicBezTo>
                        <a:cubicBezTo>
                          <a:pt x="108" y="58"/>
                          <a:pt x="108" y="75"/>
                          <a:pt x="118" y="84"/>
                        </a:cubicBezTo>
                        <a:cubicBezTo>
                          <a:pt x="118" y="85"/>
                          <a:pt x="119" y="86"/>
                          <a:pt x="120" y="87"/>
                        </a:cubicBezTo>
                        <a:cubicBezTo>
                          <a:pt x="123" y="88"/>
                          <a:pt x="125" y="92"/>
                          <a:pt x="125" y="97"/>
                        </a:cubicBezTo>
                        <a:cubicBezTo>
                          <a:pt x="125" y="115"/>
                          <a:pt x="112" y="131"/>
                          <a:pt x="95" y="135"/>
                        </a:cubicBezTo>
                        <a:cubicBezTo>
                          <a:pt x="60" y="143"/>
                          <a:pt x="7" y="151"/>
                          <a:pt x="1" y="195"/>
                        </a:cubicBezTo>
                        <a:cubicBezTo>
                          <a:pt x="0" y="207"/>
                          <a:pt x="2" y="221"/>
                          <a:pt x="10" y="230"/>
                        </a:cubicBezTo>
                        <a:cubicBezTo>
                          <a:pt x="21" y="242"/>
                          <a:pt x="40" y="246"/>
                          <a:pt x="55" y="246"/>
                        </a:cubicBezTo>
                        <a:cubicBezTo>
                          <a:pt x="56" y="246"/>
                          <a:pt x="56" y="246"/>
                          <a:pt x="56" y="246"/>
                        </a:cubicBezTo>
                        <a:cubicBezTo>
                          <a:pt x="67" y="245"/>
                          <a:pt x="77" y="242"/>
                          <a:pt x="87" y="240"/>
                        </a:cubicBezTo>
                        <a:cubicBezTo>
                          <a:pt x="95" y="238"/>
                          <a:pt x="105" y="235"/>
                          <a:pt x="111" y="240"/>
                        </a:cubicBezTo>
                        <a:cubicBezTo>
                          <a:pt x="116" y="243"/>
                          <a:pt x="116" y="250"/>
                          <a:pt x="115" y="256"/>
                        </a:cubicBezTo>
                        <a:cubicBezTo>
                          <a:pt x="115" y="256"/>
                          <a:pt x="115" y="256"/>
                          <a:pt x="115" y="257"/>
                        </a:cubicBezTo>
                        <a:cubicBezTo>
                          <a:pt x="124" y="256"/>
                          <a:pt x="134" y="255"/>
                          <a:pt x="144" y="254"/>
                        </a:cubicBezTo>
                        <a:cubicBezTo>
                          <a:pt x="149" y="253"/>
                          <a:pt x="145" y="239"/>
                          <a:pt x="143" y="236"/>
                        </a:cubicBezTo>
                        <a:cubicBezTo>
                          <a:pt x="140" y="228"/>
                          <a:pt x="138" y="224"/>
                          <a:pt x="131" y="219"/>
                        </a:cubicBezTo>
                        <a:cubicBezTo>
                          <a:pt x="120" y="212"/>
                          <a:pt x="107" y="212"/>
                          <a:pt x="95" y="215"/>
                        </a:cubicBezTo>
                        <a:cubicBezTo>
                          <a:pt x="82" y="217"/>
                          <a:pt x="70" y="224"/>
                          <a:pt x="57" y="225"/>
                        </a:cubicBezTo>
                        <a:cubicBezTo>
                          <a:pt x="50" y="225"/>
                          <a:pt x="43" y="223"/>
                          <a:pt x="37" y="218"/>
                        </a:cubicBezTo>
                        <a:cubicBezTo>
                          <a:pt x="36" y="217"/>
                          <a:pt x="34" y="215"/>
                          <a:pt x="34" y="211"/>
                        </a:cubicBezTo>
                        <a:cubicBezTo>
                          <a:pt x="34" y="208"/>
                          <a:pt x="33" y="206"/>
                          <a:pt x="31" y="204"/>
                        </a:cubicBezTo>
                        <a:cubicBezTo>
                          <a:pt x="31" y="204"/>
                          <a:pt x="30" y="204"/>
                          <a:pt x="30" y="203"/>
                        </a:cubicBezTo>
                        <a:cubicBezTo>
                          <a:pt x="30" y="203"/>
                          <a:pt x="30" y="203"/>
                          <a:pt x="30" y="203"/>
                        </a:cubicBezTo>
                        <a:cubicBezTo>
                          <a:pt x="34" y="201"/>
                          <a:pt x="33" y="193"/>
                          <a:pt x="34" y="190"/>
                        </a:cubicBezTo>
                        <a:cubicBezTo>
                          <a:pt x="37" y="193"/>
                          <a:pt x="42" y="193"/>
                          <a:pt x="45" y="193"/>
                        </a:cubicBezTo>
                        <a:cubicBezTo>
                          <a:pt x="49" y="194"/>
                          <a:pt x="52" y="192"/>
                          <a:pt x="53" y="191"/>
                        </a:cubicBezTo>
                        <a:cubicBezTo>
                          <a:pt x="55" y="188"/>
                          <a:pt x="55" y="186"/>
                          <a:pt x="56" y="189"/>
                        </a:cubicBezTo>
                        <a:cubicBezTo>
                          <a:pt x="59" y="200"/>
                          <a:pt x="77" y="204"/>
                          <a:pt x="87" y="205"/>
                        </a:cubicBezTo>
                        <a:cubicBezTo>
                          <a:pt x="116" y="210"/>
                          <a:pt x="147" y="202"/>
                          <a:pt x="172" y="185"/>
                        </a:cubicBezTo>
                        <a:cubicBezTo>
                          <a:pt x="185" y="176"/>
                          <a:pt x="197" y="163"/>
                          <a:pt x="204" y="148"/>
                        </a:cubicBezTo>
                        <a:cubicBezTo>
                          <a:pt x="214" y="126"/>
                          <a:pt x="221" y="96"/>
                          <a:pt x="209" y="73"/>
                        </a:cubicBezTo>
                        <a:cubicBezTo>
                          <a:pt x="203" y="61"/>
                          <a:pt x="193" y="49"/>
                          <a:pt x="180" y="46"/>
                        </a:cubicBezTo>
                        <a:cubicBezTo>
                          <a:pt x="176" y="46"/>
                          <a:pt x="173" y="45"/>
                          <a:pt x="169" y="45"/>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3" name="Freeform 7971">
                    <a:extLst>
                      <a:ext uri="{FF2B5EF4-FFF2-40B4-BE49-F238E27FC236}">
                        <a16:creationId xmlns:a16="http://schemas.microsoft.com/office/drawing/2014/main" xmlns="" id="{ABD72FB2-37A5-4907-9877-1CDD4D39276C}"/>
                      </a:ext>
                    </a:extLst>
                  </p:cNvPr>
                  <p:cNvSpPr>
                    <a:spLocks noEditPoints="1"/>
                  </p:cNvSpPr>
                  <p:nvPr/>
                </p:nvSpPr>
                <p:spPr bwMode="auto">
                  <a:xfrm>
                    <a:off x="4334" y="1959"/>
                    <a:ext cx="168" cy="192"/>
                  </a:xfrm>
                  <a:custGeom>
                    <a:avLst/>
                    <a:gdLst>
                      <a:gd name="T0" fmla="*/ 116 w 225"/>
                      <a:gd name="T1" fmla="*/ 255 h 257"/>
                      <a:gd name="T2" fmla="*/ 91 w 225"/>
                      <a:gd name="T3" fmla="*/ 240 h 257"/>
                      <a:gd name="T4" fmla="*/ 58 w 225"/>
                      <a:gd name="T5" fmla="*/ 246 h 257"/>
                      <a:gd name="T6" fmla="*/ 32 w 225"/>
                      <a:gd name="T7" fmla="*/ 243 h 257"/>
                      <a:gd name="T8" fmla="*/ 33 w 225"/>
                      <a:gd name="T9" fmla="*/ 154 h 257"/>
                      <a:gd name="T10" fmla="*/ 117 w 225"/>
                      <a:gd name="T11" fmla="*/ 121 h 257"/>
                      <a:gd name="T12" fmla="*/ 118 w 225"/>
                      <a:gd name="T13" fmla="*/ 84 h 257"/>
                      <a:gd name="T14" fmla="*/ 124 w 225"/>
                      <a:gd name="T15" fmla="*/ 0 h 257"/>
                      <a:gd name="T16" fmla="*/ 131 w 225"/>
                      <a:gd name="T17" fmla="*/ 64 h 257"/>
                      <a:gd name="T18" fmla="*/ 133 w 225"/>
                      <a:gd name="T19" fmla="*/ 64 h 257"/>
                      <a:gd name="T20" fmla="*/ 147 w 225"/>
                      <a:gd name="T21" fmla="*/ 52 h 257"/>
                      <a:gd name="T22" fmla="*/ 170 w 225"/>
                      <a:gd name="T23" fmla="*/ 45 h 257"/>
                      <a:gd name="T24" fmla="*/ 216 w 225"/>
                      <a:gd name="T25" fmla="*/ 111 h 257"/>
                      <a:gd name="T26" fmla="*/ 108 w 225"/>
                      <a:gd name="T27" fmla="*/ 207 h 257"/>
                      <a:gd name="T28" fmla="*/ 56 w 225"/>
                      <a:gd name="T29" fmla="*/ 188 h 257"/>
                      <a:gd name="T30" fmla="*/ 46 w 225"/>
                      <a:gd name="T31" fmla="*/ 194 h 257"/>
                      <a:gd name="T32" fmla="*/ 31 w 225"/>
                      <a:gd name="T33" fmla="*/ 203 h 257"/>
                      <a:gd name="T34" fmla="*/ 39 w 225"/>
                      <a:gd name="T35" fmla="*/ 218 h 257"/>
                      <a:gd name="T36" fmla="*/ 96 w 225"/>
                      <a:gd name="T37" fmla="*/ 214 h 257"/>
                      <a:gd name="T38" fmla="*/ 140 w 225"/>
                      <a:gd name="T39" fmla="*/ 226 h 257"/>
                      <a:gd name="T40" fmla="*/ 145 w 225"/>
                      <a:gd name="T41" fmla="*/ 255 h 257"/>
                      <a:gd name="T42" fmla="*/ 116 w 225"/>
                      <a:gd name="T43" fmla="*/ 257 h 257"/>
                      <a:gd name="T44" fmla="*/ 113 w 225"/>
                      <a:gd name="T45" fmla="*/ 240 h 257"/>
                      <a:gd name="T46" fmla="*/ 135 w 225"/>
                      <a:gd name="T47" fmla="*/ 255 h 257"/>
                      <a:gd name="T48" fmla="*/ 144 w 225"/>
                      <a:gd name="T49" fmla="*/ 236 h 257"/>
                      <a:gd name="T50" fmla="*/ 96 w 225"/>
                      <a:gd name="T51" fmla="*/ 215 h 257"/>
                      <a:gd name="T52" fmla="*/ 38 w 225"/>
                      <a:gd name="T53" fmla="*/ 218 h 257"/>
                      <a:gd name="T54" fmla="*/ 31 w 225"/>
                      <a:gd name="T55" fmla="*/ 204 h 257"/>
                      <a:gd name="T56" fmla="*/ 34 w 225"/>
                      <a:gd name="T57" fmla="*/ 192 h 257"/>
                      <a:gd name="T58" fmla="*/ 35 w 225"/>
                      <a:gd name="T59" fmla="*/ 190 h 257"/>
                      <a:gd name="T60" fmla="*/ 56 w 225"/>
                      <a:gd name="T61" fmla="*/ 188 h 257"/>
                      <a:gd name="T62" fmla="*/ 88 w 225"/>
                      <a:gd name="T63" fmla="*/ 205 h 257"/>
                      <a:gd name="T64" fmla="*/ 205 w 225"/>
                      <a:gd name="T65" fmla="*/ 148 h 257"/>
                      <a:gd name="T66" fmla="*/ 170 w 225"/>
                      <a:gd name="T67" fmla="*/ 46 h 257"/>
                      <a:gd name="T68" fmla="*/ 148 w 225"/>
                      <a:gd name="T69" fmla="*/ 52 h 257"/>
                      <a:gd name="T70" fmla="*/ 133 w 225"/>
                      <a:gd name="T71" fmla="*/ 64 h 257"/>
                      <a:gd name="T72" fmla="*/ 131 w 225"/>
                      <a:gd name="T73" fmla="*/ 65 h 257"/>
                      <a:gd name="T74" fmla="*/ 123 w 225"/>
                      <a:gd name="T75" fmla="*/ 1 h 257"/>
                      <a:gd name="T76" fmla="*/ 119 w 225"/>
                      <a:gd name="T77" fmla="*/ 84 h 257"/>
                      <a:gd name="T78" fmla="*/ 118 w 225"/>
                      <a:gd name="T79" fmla="*/ 121 h 257"/>
                      <a:gd name="T80" fmla="*/ 33 w 225"/>
                      <a:gd name="T81" fmla="*/ 154 h 257"/>
                      <a:gd name="T82" fmla="*/ 32 w 225"/>
                      <a:gd name="T83" fmla="*/ 242 h 257"/>
                      <a:gd name="T84" fmla="*/ 57 w 225"/>
                      <a:gd name="T85" fmla="*/ 245 h 257"/>
                      <a:gd name="T86" fmla="*/ 91 w 225"/>
                      <a:gd name="T87" fmla="*/ 23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57">
                        <a:moveTo>
                          <a:pt x="115" y="257"/>
                        </a:moveTo>
                        <a:cubicBezTo>
                          <a:pt x="115" y="257"/>
                          <a:pt x="115" y="257"/>
                          <a:pt x="115" y="257"/>
                        </a:cubicBezTo>
                        <a:cubicBezTo>
                          <a:pt x="115" y="256"/>
                          <a:pt x="115" y="256"/>
                          <a:pt x="116" y="255"/>
                        </a:cubicBezTo>
                        <a:cubicBezTo>
                          <a:pt x="116" y="250"/>
                          <a:pt x="117" y="243"/>
                          <a:pt x="112" y="240"/>
                        </a:cubicBezTo>
                        <a:cubicBezTo>
                          <a:pt x="110" y="238"/>
                          <a:pt x="107" y="237"/>
                          <a:pt x="103" y="237"/>
                        </a:cubicBezTo>
                        <a:cubicBezTo>
                          <a:pt x="99" y="238"/>
                          <a:pt x="95" y="239"/>
                          <a:pt x="91" y="240"/>
                        </a:cubicBezTo>
                        <a:cubicBezTo>
                          <a:pt x="90" y="240"/>
                          <a:pt x="89" y="240"/>
                          <a:pt x="88" y="240"/>
                        </a:cubicBezTo>
                        <a:cubicBezTo>
                          <a:pt x="87" y="241"/>
                          <a:pt x="86" y="241"/>
                          <a:pt x="85" y="241"/>
                        </a:cubicBezTo>
                        <a:cubicBezTo>
                          <a:pt x="76" y="243"/>
                          <a:pt x="67" y="246"/>
                          <a:pt x="58" y="246"/>
                        </a:cubicBezTo>
                        <a:cubicBezTo>
                          <a:pt x="57" y="246"/>
                          <a:pt x="57" y="246"/>
                          <a:pt x="56" y="246"/>
                        </a:cubicBezTo>
                        <a:cubicBezTo>
                          <a:pt x="56" y="246"/>
                          <a:pt x="56" y="246"/>
                          <a:pt x="56" y="246"/>
                        </a:cubicBezTo>
                        <a:cubicBezTo>
                          <a:pt x="48" y="246"/>
                          <a:pt x="39" y="245"/>
                          <a:pt x="32" y="243"/>
                        </a:cubicBezTo>
                        <a:cubicBezTo>
                          <a:pt x="23" y="240"/>
                          <a:pt x="16" y="236"/>
                          <a:pt x="11" y="231"/>
                        </a:cubicBezTo>
                        <a:cubicBezTo>
                          <a:pt x="4" y="222"/>
                          <a:pt x="0" y="209"/>
                          <a:pt x="2" y="195"/>
                        </a:cubicBezTo>
                        <a:cubicBezTo>
                          <a:pt x="4" y="177"/>
                          <a:pt x="14" y="164"/>
                          <a:pt x="33" y="154"/>
                        </a:cubicBezTo>
                        <a:cubicBezTo>
                          <a:pt x="49" y="145"/>
                          <a:pt x="69" y="141"/>
                          <a:pt x="86" y="137"/>
                        </a:cubicBezTo>
                        <a:cubicBezTo>
                          <a:pt x="89" y="136"/>
                          <a:pt x="92" y="136"/>
                          <a:pt x="96" y="135"/>
                        </a:cubicBezTo>
                        <a:cubicBezTo>
                          <a:pt x="104" y="133"/>
                          <a:pt x="112" y="128"/>
                          <a:pt x="117" y="121"/>
                        </a:cubicBezTo>
                        <a:cubicBezTo>
                          <a:pt x="123" y="114"/>
                          <a:pt x="126" y="105"/>
                          <a:pt x="126" y="97"/>
                        </a:cubicBezTo>
                        <a:cubicBezTo>
                          <a:pt x="125" y="92"/>
                          <a:pt x="124" y="88"/>
                          <a:pt x="121" y="87"/>
                        </a:cubicBezTo>
                        <a:cubicBezTo>
                          <a:pt x="120" y="86"/>
                          <a:pt x="119" y="85"/>
                          <a:pt x="118" y="84"/>
                        </a:cubicBezTo>
                        <a:cubicBezTo>
                          <a:pt x="109" y="75"/>
                          <a:pt x="108" y="58"/>
                          <a:pt x="108" y="58"/>
                        </a:cubicBezTo>
                        <a:cubicBezTo>
                          <a:pt x="107" y="1"/>
                          <a:pt x="107" y="1"/>
                          <a:pt x="107" y="1"/>
                        </a:cubicBezTo>
                        <a:cubicBezTo>
                          <a:pt x="124" y="0"/>
                          <a:pt x="124" y="0"/>
                          <a:pt x="124" y="0"/>
                        </a:cubicBezTo>
                        <a:cubicBezTo>
                          <a:pt x="126" y="56"/>
                          <a:pt x="126" y="56"/>
                          <a:pt x="126" y="56"/>
                        </a:cubicBezTo>
                        <a:cubicBezTo>
                          <a:pt x="127" y="63"/>
                          <a:pt x="131" y="64"/>
                          <a:pt x="131" y="64"/>
                        </a:cubicBezTo>
                        <a:cubicBezTo>
                          <a:pt x="131" y="64"/>
                          <a:pt x="131" y="64"/>
                          <a:pt x="131" y="64"/>
                        </a:cubicBezTo>
                        <a:cubicBezTo>
                          <a:pt x="131" y="64"/>
                          <a:pt x="131" y="64"/>
                          <a:pt x="131" y="64"/>
                        </a:cubicBezTo>
                        <a:cubicBezTo>
                          <a:pt x="132" y="64"/>
                          <a:pt x="132" y="64"/>
                          <a:pt x="132" y="64"/>
                        </a:cubicBezTo>
                        <a:cubicBezTo>
                          <a:pt x="132" y="64"/>
                          <a:pt x="133" y="64"/>
                          <a:pt x="133" y="64"/>
                        </a:cubicBezTo>
                        <a:cubicBezTo>
                          <a:pt x="134" y="64"/>
                          <a:pt x="135" y="63"/>
                          <a:pt x="135" y="62"/>
                        </a:cubicBezTo>
                        <a:cubicBezTo>
                          <a:pt x="136" y="62"/>
                          <a:pt x="136" y="62"/>
                          <a:pt x="136" y="62"/>
                        </a:cubicBezTo>
                        <a:cubicBezTo>
                          <a:pt x="139" y="58"/>
                          <a:pt x="143" y="54"/>
                          <a:pt x="147" y="52"/>
                        </a:cubicBezTo>
                        <a:cubicBezTo>
                          <a:pt x="151" y="50"/>
                          <a:pt x="155" y="48"/>
                          <a:pt x="159" y="47"/>
                        </a:cubicBezTo>
                        <a:cubicBezTo>
                          <a:pt x="163" y="46"/>
                          <a:pt x="167" y="45"/>
                          <a:pt x="170" y="45"/>
                        </a:cubicBezTo>
                        <a:cubicBezTo>
                          <a:pt x="170" y="45"/>
                          <a:pt x="170" y="45"/>
                          <a:pt x="170" y="45"/>
                        </a:cubicBezTo>
                        <a:cubicBezTo>
                          <a:pt x="174" y="45"/>
                          <a:pt x="177" y="45"/>
                          <a:pt x="181" y="46"/>
                        </a:cubicBezTo>
                        <a:cubicBezTo>
                          <a:pt x="198" y="50"/>
                          <a:pt x="207" y="66"/>
                          <a:pt x="211" y="73"/>
                        </a:cubicBezTo>
                        <a:cubicBezTo>
                          <a:pt x="216" y="83"/>
                          <a:pt x="218" y="96"/>
                          <a:pt x="216" y="111"/>
                        </a:cubicBezTo>
                        <a:cubicBezTo>
                          <a:pt x="214" y="126"/>
                          <a:pt x="209" y="140"/>
                          <a:pt x="205" y="149"/>
                        </a:cubicBezTo>
                        <a:cubicBezTo>
                          <a:pt x="199" y="162"/>
                          <a:pt x="187" y="175"/>
                          <a:pt x="173" y="185"/>
                        </a:cubicBezTo>
                        <a:cubicBezTo>
                          <a:pt x="153" y="198"/>
                          <a:pt x="130" y="206"/>
                          <a:pt x="108" y="207"/>
                        </a:cubicBezTo>
                        <a:cubicBezTo>
                          <a:pt x="101" y="207"/>
                          <a:pt x="94" y="207"/>
                          <a:pt x="88" y="206"/>
                        </a:cubicBezTo>
                        <a:cubicBezTo>
                          <a:pt x="70" y="203"/>
                          <a:pt x="59" y="197"/>
                          <a:pt x="57" y="189"/>
                        </a:cubicBezTo>
                        <a:cubicBezTo>
                          <a:pt x="57" y="188"/>
                          <a:pt x="56" y="188"/>
                          <a:pt x="56" y="188"/>
                        </a:cubicBezTo>
                        <a:cubicBezTo>
                          <a:pt x="56" y="189"/>
                          <a:pt x="56" y="189"/>
                          <a:pt x="56" y="189"/>
                        </a:cubicBezTo>
                        <a:cubicBezTo>
                          <a:pt x="55" y="190"/>
                          <a:pt x="53" y="194"/>
                          <a:pt x="47" y="194"/>
                        </a:cubicBezTo>
                        <a:cubicBezTo>
                          <a:pt x="47" y="194"/>
                          <a:pt x="46" y="194"/>
                          <a:pt x="46" y="194"/>
                        </a:cubicBezTo>
                        <a:cubicBezTo>
                          <a:pt x="44" y="194"/>
                          <a:pt x="38" y="193"/>
                          <a:pt x="35" y="190"/>
                        </a:cubicBezTo>
                        <a:cubicBezTo>
                          <a:pt x="35" y="191"/>
                          <a:pt x="35" y="192"/>
                          <a:pt x="35" y="192"/>
                        </a:cubicBezTo>
                        <a:cubicBezTo>
                          <a:pt x="35" y="196"/>
                          <a:pt x="34" y="201"/>
                          <a:pt x="31" y="203"/>
                        </a:cubicBezTo>
                        <a:cubicBezTo>
                          <a:pt x="32" y="204"/>
                          <a:pt x="32" y="204"/>
                          <a:pt x="32" y="204"/>
                        </a:cubicBezTo>
                        <a:cubicBezTo>
                          <a:pt x="34" y="205"/>
                          <a:pt x="35" y="207"/>
                          <a:pt x="35" y="211"/>
                        </a:cubicBezTo>
                        <a:cubicBezTo>
                          <a:pt x="36" y="215"/>
                          <a:pt x="37" y="217"/>
                          <a:pt x="39" y="218"/>
                        </a:cubicBezTo>
                        <a:cubicBezTo>
                          <a:pt x="44" y="222"/>
                          <a:pt x="51" y="225"/>
                          <a:pt x="58" y="224"/>
                        </a:cubicBezTo>
                        <a:cubicBezTo>
                          <a:pt x="66" y="224"/>
                          <a:pt x="73" y="221"/>
                          <a:pt x="80" y="219"/>
                        </a:cubicBezTo>
                        <a:cubicBezTo>
                          <a:pt x="85" y="217"/>
                          <a:pt x="90" y="215"/>
                          <a:pt x="96" y="214"/>
                        </a:cubicBezTo>
                        <a:cubicBezTo>
                          <a:pt x="100" y="214"/>
                          <a:pt x="103" y="213"/>
                          <a:pt x="107" y="213"/>
                        </a:cubicBezTo>
                        <a:cubicBezTo>
                          <a:pt x="117" y="213"/>
                          <a:pt x="126" y="215"/>
                          <a:pt x="132" y="219"/>
                        </a:cubicBezTo>
                        <a:cubicBezTo>
                          <a:pt x="136" y="221"/>
                          <a:pt x="138" y="223"/>
                          <a:pt x="140" y="226"/>
                        </a:cubicBezTo>
                        <a:cubicBezTo>
                          <a:pt x="142" y="229"/>
                          <a:pt x="143" y="232"/>
                          <a:pt x="145" y="236"/>
                        </a:cubicBezTo>
                        <a:cubicBezTo>
                          <a:pt x="145" y="237"/>
                          <a:pt x="149" y="248"/>
                          <a:pt x="147" y="253"/>
                        </a:cubicBezTo>
                        <a:cubicBezTo>
                          <a:pt x="147" y="254"/>
                          <a:pt x="146" y="254"/>
                          <a:pt x="145" y="255"/>
                        </a:cubicBezTo>
                        <a:cubicBezTo>
                          <a:pt x="145" y="255"/>
                          <a:pt x="145" y="255"/>
                          <a:pt x="145" y="255"/>
                        </a:cubicBezTo>
                        <a:cubicBezTo>
                          <a:pt x="142" y="255"/>
                          <a:pt x="139" y="255"/>
                          <a:pt x="135" y="255"/>
                        </a:cubicBezTo>
                        <a:cubicBezTo>
                          <a:pt x="129" y="256"/>
                          <a:pt x="122" y="257"/>
                          <a:pt x="116" y="257"/>
                        </a:cubicBezTo>
                        <a:cubicBezTo>
                          <a:pt x="115" y="257"/>
                          <a:pt x="115" y="257"/>
                          <a:pt x="115" y="257"/>
                        </a:cubicBezTo>
                        <a:moveTo>
                          <a:pt x="103" y="237"/>
                        </a:moveTo>
                        <a:cubicBezTo>
                          <a:pt x="107" y="237"/>
                          <a:pt x="110" y="238"/>
                          <a:pt x="113" y="240"/>
                        </a:cubicBezTo>
                        <a:cubicBezTo>
                          <a:pt x="118" y="243"/>
                          <a:pt x="117" y="250"/>
                          <a:pt x="116" y="256"/>
                        </a:cubicBezTo>
                        <a:cubicBezTo>
                          <a:pt x="116" y="256"/>
                          <a:pt x="116" y="256"/>
                          <a:pt x="116" y="256"/>
                        </a:cubicBezTo>
                        <a:cubicBezTo>
                          <a:pt x="122" y="256"/>
                          <a:pt x="129" y="256"/>
                          <a:pt x="135" y="255"/>
                        </a:cubicBezTo>
                        <a:cubicBezTo>
                          <a:pt x="139" y="255"/>
                          <a:pt x="142" y="254"/>
                          <a:pt x="145" y="254"/>
                        </a:cubicBezTo>
                        <a:cubicBezTo>
                          <a:pt x="146" y="254"/>
                          <a:pt x="146" y="253"/>
                          <a:pt x="147" y="253"/>
                        </a:cubicBezTo>
                        <a:cubicBezTo>
                          <a:pt x="149" y="248"/>
                          <a:pt x="145" y="237"/>
                          <a:pt x="144" y="236"/>
                        </a:cubicBezTo>
                        <a:cubicBezTo>
                          <a:pt x="141" y="228"/>
                          <a:pt x="139" y="224"/>
                          <a:pt x="132" y="220"/>
                        </a:cubicBezTo>
                        <a:cubicBezTo>
                          <a:pt x="125" y="215"/>
                          <a:pt x="117" y="213"/>
                          <a:pt x="107" y="213"/>
                        </a:cubicBezTo>
                        <a:cubicBezTo>
                          <a:pt x="103" y="214"/>
                          <a:pt x="100" y="214"/>
                          <a:pt x="96" y="215"/>
                        </a:cubicBezTo>
                        <a:cubicBezTo>
                          <a:pt x="90" y="216"/>
                          <a:pt x="85" y="218"/>
                          <a:pt x="80" y="219"/>
                        </a:cubicBezTo>
                        <a:cubicBezTo>
                          <a:pt x="73" y="222"/>
                          <a:pt x="66" y="224"/>
                          <a:pt x="58" y="225"/>
                        </a:cubicBezTo>
                        <a:cubicBezTo>
                          <a:pt x="51" y="225"/>
                          <a:pt x="44" y="223"/>
                          <a:pt x="38" y="218"/>
                        </a:cubicBezTo>
                        <a:cubicBezTo>
                          <a:pt x="37" y="217"/>
                          <a:pt x="35" y="215"/>
                          <a:pt x="35" y="211"/>
                        </a:cubicBezTo>
                        <a:cubicBezTo>
                          <a:pt x="35" y="208"/>
                          <a:pt x="33" y="206"/>
                          <a:pt x="32" y="205"/>
                        </a:cubicBezTo>
                        <a:cubicBezTo>
                          <a:pt x="32" y="204"/>
                          <a:pt x="31" y="204"/>
                          <a:pt x="31" y="204"/>
                        </a:cubicBezTo>
                        <a:cubicBezTo>
                          <a:pt x="30" y="203"/>
                          <a:pt x="30" y="203"/>
                          <a:pt x="30" y="203"/>
                        </a:cubicBezTo>
                        <a:cubicBezTo>
                          <a:pt x="31" y="203"/>
                          <a:pt x="31" y="203"/>
                          <a:pt x="31" y="203"/>
                        </a:cubicBezTo>
                        <a:cubicBezTo>
                          <a:pt x="34" y="201"/>
                          <a:pt x="34" y="196"/>
                          <a:pt x="34" y="192"/>
                        </a:cubicBezTo>
                        <a:cubicBezTo>
                          <a:pt x="34" y="191"/>
                          <a:pt x="34" y="191"/>
                          <a:pt x="35" y="190"/>
                        </a:cubicBezTo>
                        <a:cubicBezTo>
                          <a:pt x="35" y="189"/>
                          <a:pt x="35" y="189"/>
                          <a:pt x="35" y="189"/>
                        </a:cubicBezTo>
                        <a:cubicBezTo>
                          <a:pt x="35" y="190"/>
                          <a:pt x="35" y="190"/>
                          <a:pt x="35" y="190"/>
                        </a:cubicBezTo>
                        <a:cubicBezTo>
                          <a:pt x="38" y="193"/>
                          <a:pt x="44" y="193"/>
                          <a:pt x="46" y="193"/>
                        </a:cubicBezTo>
                        <a:cubicBezTo>
                          <a:pt x="46" y="193"/>
                          <a:pt x="47" y="193"/>
                          <a:pt x="47" y="193"/>
                        </a:cubicBezTo>
                        <a:cubicBezTo>
                          <a:pt x="53" y="193"/>
                          <a:pt x="55" y="190"/>
                          <a:pt x="56" y="188"/>
                        </a:cubicBezTo>
                        <a:cubicBezTo>
                          <a:pt x="56" y="188"/>
                          <a:pt x="56" y="187"/>
                          <a:pt x="56" y="187"/>
                        </a:cubicBezTo>
                        <a:cubicBezTo>
                          <a:pt x="57" y="187"/>
                          <a:pt x="57" y="188"/>
                          <a:pt x="57" y="189"/>
                        </a:cubicBezTo>
                        <a:cubicBezTo>
                          <a:pt x="60" y="196"/>
                          <a:pt x="70" y="202"/>
                          <a:pt x="88" y="205"/>
                        </a:cubicBezTo>
                        <a:cubicBezTo>
                          <a:pt x="94" y="206"/>
                          <a:pt x="101" y="207"/>
                          <a:pt x="108" y="206"/>
                        </a:cubicBezTo>
                        <a:cubicBezTo>
                          <a:pt x="130" y="206"/>
                          <a:pt x="153" y="198"/>
                          <a:pt x="172" y="185"/>
                        </a:cubicBezTo>
                        <a:cubicBezTo>
                          <a:pt x="187" y="175"/>
                          <a:pt x="198" y="162"/>
                          <a:pt x="205" y="148"/>
                        </a:cubicBezTo>
                        <a:cubicBezTo>
                          <a:pt x="210" y="138"/>
                          <a:pt x="225" y="101"/>
                          <a:pt x="210" y="73"/>
                        </a:cubicBezTo>
                        <a:cubicBezTo>
                          <a:pt x="203" y="59"/>
                          <a:pt x="192" y="49"/>
                          <a:pt x="180" y="47"/>
                        </a:cubicBezTo>
                        <a:cubicBezTo>
                          <a:pt x="177" y="46"/>
                          <a:pt x="174" y="46"/>
                          <a:pt x="170" y="46"/>
                        </a:cubicBezTo>
                        <a:cubicBezTo>
                          <a:pt x="170" y="46"/>
                          <a:pt x="170" y="46"/>
                          <a:pt x="170" y="46"/>
                        </a:cubicBezTo>
                        <a:cubicBezTo>
                          <a:pt x="167" y="46"/>
                          <a:pt x="163" y="46"/>
                          <a:pt x="159" y="47"/>
                        </a:cubicBezTo>
                        <a:cubicBezTo>
                          <a:pt x="155" y="48"/>
                          <a:pt x="151" y="50"/>
                          <a:pt x="148" y="52"/>
                        </a:cubicBezTo>
                        <a:cubicBezTo>
                          <a:pt x="143" y="55"/>
                          <a:pt x="139" y="58"/>
                          <a:pt x="136" y="62"/>
                        </a:cubicBezTo>
                        <a:cubicBezTo>
                          <a:pt x="136" y="62"/>
                          <a:pt x="136" y="62"/>
                          <a:pt x="136" y="62"/>
                        </a:cubicBezTo>
                        <a:cubicBezTo>
                          <a:pt x="135" y="63"/>
                          <a:pt x="134" y="64"/>
                          <a:pt x="133" y="64"/>
                        </a:cubicBezTo>
                        <a:cubicBezTo>
                          <a:pt x="133" y="65"/>
                          <a:pt x="132" y="65"/>
                          <a:pt x="132" y="65"/>
                        </a:cubicBezTo>
                        <a:cubicBezTo>
                          <a:pt x="131" y="65"/>
                          <a:pt x="131" y="65"/>
                          <a:pt x="131" y="65"/>
                        </a:cubicBezTo>
                        <a:cubicBezTo>
                          <a:pt x="131" y="65"/>
                          <a:pt x="131" y="65"/>
                          <a:pt x="131" y="65"/>
                        </a:cubicBezTo>
                        <a:cubicBezTo>
                          <a:pt x="131" y="64"/>
                          <a:pt x="131" y="64"/>
                          <a:pt x="131" y="64"/>
                        </a:cubicBezTo>
                        <a:cubicBezTo>
                          <a:pt x="130" y="64"/>
                          <a:pt x="127" y="63"/>
                          <a:pt x="125" y="56"/>
                        </a:cubicBezTo>
                        <a:cubicBezTo>
                          <a:pt x="123" y="1"/>
                          <a:pt x="123" y="1"/>
                          <a:pt x="123" y="1"/>
                        </a:cubicBezTo>
                        <a:cubicBezTo>
                          <a:pt x="107" y="1"/>
                          <a:pt x="107" y="1"/>
                          <a:pt x="107" y="1"/>
                        </a:cubicBezTo>
                        <a:cubicBezTo>
                          <a:pt x="109" y="58"/>
                          <a:pt x="109" y="58"/>
                          <a:pt x="109" y="58"/>
                        </a:cubicBezTo>
                        <a:cubicBezTo>
                          <a:pt x="109" y="58"/>
                          <a:pt x="109" y="75"/>
                          <a:pt x="119" y="84"/>
                        </a:cubicBezTo>
                        <a:cubicBezTo>
                          <a:pt x="120" y="85"/>
                          <a:pt x="121" y="86"/>
                          <a:pt x="122" y="86"/>
                        </a:cubicBezTo>
                        <a:cubicBezTo>
                          <a:pt x="124" y="88"/>
                          <a:pt x="126" y="91"/>
                          <a:pt x="126" y="97"/>
                        </a:cubicBezTo>
                        <a:cubicBezTo>
                          <a:pt x="126" y="105"/>
                          <a:pt x="123" y="114"/>
                          <a:pt x="118" y="121"/>
                        </a:cubicBezTo>
                        <a:cubicBezTo>
                          <a:pt x="112" y="128"/>
                          <a:pt x="104" y="133"/>
                          <a:pt x="96" y="135"/>
                        </a:cubicBezTo>
                        <a:cubicBezTo>
                          <a:pt x="93" y="136"/>
                          <a:pt x="89" y="137"/>
                          <a:pt x="86" y="138"/>
                        </a:cubicBezTo>
                        <a:cubicBezTo>
                          <a:pt x="69" y="141"/>
                          <a:pt x="49" y="146"/>
                          <a:pt x="33" y="154"/>
                        </a:cubicBezTo>
                        <a:cubicBezTo>
                          <a:pt x="15" y="164"/>
                          <a:pt x="5" y="177"/>
                          <a:pt x="2" y="195"/>
                        </a:cubicBezTo>
                        <a:cubicBezTo>
                          <a:pt x="1" y="209"/>
                          <a:pt x="4" y="222"/>
                          <a:pt x="11" y="230"/>
                        </a:cubicBezTo>
                        <a:cubicBezTo>
                          <a:pt x="16" y="236"/>
                          <a:pt x="23" y="240"/>
                          <a:pt x="32" y="242"/>
                        </a:cubicBezTo>
                        <a:cubicBezTo>
                          <a:pt x="39" y="244"/>
                          <a:pt x="48" y="246"/>
                          <a:pt x="56" y="245"/>
                        </a:cubicBezTo>
                        <a:cubicBezTo>
                          <a:pt x="56" y="245"/>
                          <a:pt x="56" y="245"/>
                          <a:pt x="56" y="245"/>
                        </a:cubicBezTo>
                        <a:cubicBezTo>
                          <a:pt x="57" y="245"/>
                          <a:pt x="57" y="245"/>
                          <a:pt x="57" y="245"/>
                        </a:cubicBezTo>
                        <a:cubicBezTo>
                          <a:pt x="67" y="245"/>
                          <a:pt x="76" y="243"/>
                          <a:pt x="85" y="241"/>
                        </a:cubicBezTo>
                        <a:cubicBezTo>
                          <a:pt x="86" y="240"/>
                          <a:pt x="87" y="240"/>
                          <a:pt x="88" y="240"/>
                        </a:cubicBezTo>
                        <a:cubicBezTo>
                          <a:pt x="89" y="240"/>
                          <a:pt x="90" y="239"/>
                          <a:pt x="91" y="239"/>
                        </a:cubicBezTo>
                        <a:cubicBezTo>
                          <a:pt x="94" y="238"/>
                          <a:pt x="99" y="237"/>
                          <a:pt x="103" y="237"/>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4" name="Freeform 7972">
                    <a:extLst>
                      <a:ext uri="{FF2B5EF4-FFF2-40B4-BE49-F238E27FC236}">
                        <a16:creationId xmlns:a16="http://schemas.microsoft.com/office/drawing/2014/main" xmlns="" id="{A79721A3-286B-42AE-AF43-B4EF4F8B8D5C}"/>
                      </a:ext>
                    </a:extLst>
                  </p:cNvPr>
                  <p:cNvSpPr>
                    <a:spLocks/>
                  </p:cNvSpPr>
                  <p:nvPr/>
                </p:nvSpPr>
                <p:spPr bwMode="auto">
                  <a:xfrm>
                    <a:off x="4340" y="1959"/>
                    <a:ext cx="162" cy="183"/>
                  </a:xfrm>
                  <a:custGeom>
                    <a:avLst/>
                    <a:gdLst>
                      <a:gd name="T0" fmla="*/ 108 w 216"/>
                      <a:gd name="T1" fmla="*/ 0 h 244"/>
                      <a:gd name="T2" fmla="*/ 116 w 216"/>
                      <a:gd name="T3" fmla="*/ 66 h 244"/>
                      <a:gd name="T4" fmla="*/ 113 w 216"/>
                      <a:gd name="T5" fmla="*/ 75 h 244"/>
                      <a:gd name="T6" fmla="*/ 110 w 216"/>
                      <a:gd name="T7" fmla="*/ 83 h 244"/>
                      <a:gd name="T8" fmla="*/ 117 w 216"/>
                      <a:gd name="T9" fmla="*/ 96 h 244"/>
                      <a:gd name="T10" fmla="*/ 120 w 216"/>
                      <a:gd name="T11" fmla="*/ 102 h 244"/>
                      <a:gd name="T12" fmla="*/ 151 w 216"/>
                      <a:gd name="T13" fmla="*/ 61 h 244"/>
                      <a:gd name="T14" fmla="*/ 128 w 216"/>
                      <a:gd name="T15" fmla="*/ 174 h 244"/>
                      <a:gd name="T16" fmla="*/ 50 w 216"/>
                      <a:gd name="T17" fmla="*/ 161 h 244"/>
                      <a:gd name="T18" fmla="*/ 24 w 216"/>
                      <a:gd name="T19" fmla="*/ 153 h 244"/>
                      <a:gd name="T20" fmla="*/ 31 w 216"/>
                      <a:gd name="T21" fmla="*/ 152 h 244"/>
                      <a:gd name="T22" fmla="*/ 37 w 216"/>
                      <a:gd name="T23" fmla="*/ 179 h 244"/>
                      <a:gd name="T24" fmla="*/ 16 w 216"/>
                      <a:gd name="T25" fmla="*/ 171 h 244"/>
                      <a:gd name="T26" fmla="*/ 2 w 216"/>
                      <a:gd name="T27" fmla="*/ 206 h 244"/>
                      <a:gd name="T28" fmla="*/ 47 w 216"/>
                      <a:gd name="T29" fmla="*/ 232 h 244"/>
                      <a:gd name="T30" fmla="*/ 47 w 216"/>
                      <a:gd name="T31" fmla="*/ 239 h 244"/>
                      <a:gd name="T32" fmla="*/ 27 w 216"/>
                      <a:gd name="T33" fmla="*/ 235 h 244"/>
                      <a:gd name="T34" fmla="*/ 1 w 216"/>
                      <a:gd name="T35" fmla="*/ 227 h 244"/>
                      <a:gd name="T36" fmla="*/ 23 w 216"/>
                      <a:gd name="T37" fmla="*/ 241 h 244"/>
                      <a:gd name="T38" fmla="*/ 47 w 216"/>
                      <a:gd name="T39" fmla="*/ 244 h 244"/>
                      <a:gd name="T40" fmla="*/ 48 w 216"/>
                      <a:gd name="T41" fmla="*/ 244 h 244"/>
                      <a:gd name="T42" fmla="*/ 59 w 216"/>
                      <a:gd name="T43" fmla="*/ 240 h 244"/>
                      <a:gd name="T44" fmla="*/ 89 w 216"/>
                      <a:gd name="T45" fmla="*/ 229 h 244"/>
                      <a:gd name="T46" fmla="*/ 104 w 216"/>
                      <a:gd name="T47" fmla="*/ 213 h 244"/>
                      <a:gd name="T48" fmla="*/ 98 w 216"/>
                      <a:gd name="T49" fmla="*/ 212 h 244"/>
                      <a:gd name="T50" fmla="*/ 71 w 216"/>
                      <a:gd name="T51" fmla="*/ 218 h 244"/>
                      <a:gd name="T52" fmla="*/ 48 w 216"/>
                      <a:gd name="T53" fmla="*/ 224 h 244"/>
                      <a:gd name="T54" fmla="*/ 26 w 216"/>
                      <a:gd name="T55" fmla="*/ 210 h 244"/>
                      <a:gd name="T56" fmla="*/ 22 w 216"/>
                      <a:gd name="T57" fmla="*/ 203 h 244"/>
                      <a:gd name="T58" fmla="*/ 22 w 216"/>
                      <a:gd name="T59" fmla="*/ 202 h 244"/>
                      <a:gd name="T60" fmla="*/ 26 w 216"/>
                      <a:gd name="T61" fmla="*/ 189 h 244"/>
                      <a:gd name="T62" fmla="*/ 26 w 216"/>
                      <a:gd name="T63" fmla="*/ 189 h 244"/>
                      <a:gd name="T64" fmla="*/ 38 w 216"/>
                      <a:gd name="T65" fmla="*/ 192 h 244"/>
                      <a:gd name="T66" fmla="*/ 47 w 216"/>
                      <a:gd name="T67" fmla="*/ 187 h 244"/>
                      <a:gd name="T68" fmla="*/ 47 w 216"/>
                      <a:gd name="T69" fmla="*/ 186 h 244"/>
                      <a:gd name="T70" fmla="*/ 79 w 216"/>
                      <a:gd name="T71" fmla="*/ 204 h 244"/>
                      <a:gd name="T72" fmla="*/ 99 w 216"/>
                      <a:gd name="T73" fmla="*/ 205 h 244"/>
                      <a:gd name="T74" fmla="*/ 196 w 216"/>
                      <a:gd name="T75" fmla="*/ 147 h 244"/>
                      <a:gd name="T76" fmla="*/ 171 w 216"/>
                      <a:gd name="T77" fmla="*/ 46 h 244"/>
                      <a:gd name="T78" fmla="*/ 161 w 216"/>
                      <a:gd name="T79" fmla="*/ 45 h 244"/>
                      <a:gd name="T80" fmla="*/ 150 w 216"/>
                      <a:gd name="T81" fmla="*/ 46 h 244"/>
                      <a:gd name="T82" fmla="*/ 127 w 216"/>
                      <a:gd name="T83" fmla="*/ 61 h 244"/>
                      <a:gd name="T84" fmla="*/ 124 w 216"/>
                      <a:gd name="T85" fmla="*/ 63 h 244"/>
                      <a:gd name="T86" fmla="*/ 122 w 216"/>
                      <a:gd name="T87" fmla="*/ 64 h 244"/>
                      <a:gd name="T88" fmla="*/ 122 w 216"/>
                      <a:gd name="T89" fmla="*/ 63 h 244"/>
                      <a:gd name="T90" fmla="*/ 114 w 216"/>
                      <a:gd name="T9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 h="244">
                        <a:moveTo>
                          <a:pt x="114" y="0"/>
                        </a:moveTo>
                        <a:cubicBezTo>
                          <a:pt x="108" y="0"/>
                          <a:pt x="108" y="0"/>
                          <a:pt x="108" y="0"/>
                        </a:cubicBezTo>
                        <a:cubicBezTo>
                          <a:pt x="110" y="55"/>
                          <a:pt x="110" y="55"/>
                          <a:pt x="110" y="55"/>
                        </a:cubicBezTo>
                        <a:cubicBezTo>
                          <a:pt x="110" y="55"/>
                          <a:pt x="110" y="63"/>
                          <a:pt x="116" y="66"/>
                        </a:cubicBezTo>
                        <a:cubicBezTo>
                          <a:pt x="116" y="66"/>
                          <a:pt x="119" y="69"/>
                          <a:pt x="118" y="72"/>
                        </a:cubicBezTo>
                        <a:cubicBezTo>
                          <a:pt x="118" y="74"/>
                          <a:pt x="116" y="75"/>
                          <a:pt x="113" y="75"/>
                        </a:cubicBezTo>
                        <a:cubicBezTo>
                          <a:pt x="110" y="75"/>
                          <a:pt x="104" y="72"/>
                          <a:pt x="100" y="58"/>
                        </a:cubicBezTo>
                        <a:cubicBezTo>
                          <a:pt x="100" y="62"/>
                          <a:pt x="101" y="75"/>
                          <a:pt x="110" y="83"/>
                        </a:cubicBezTo>
                        <a:cubicBezTo>
                          <a:pt x="111" y="84"/>
                          <a:pt x="112" y="85"/>
                          <a:pt x="113" y="85"/>
                        </a:cubicBezTo>
                        <a:cubicBezTo>
                          <a:pt x="115" y="87"/>
                          <a:pt x="117" y="90"/>
                          <a:pt x="117" y="96"/>
                        </a:cubicBezTo>
                        <a:cubicBezTo>
                          <a:pt x="117" y="104"/>
                          <a:pt x="115" y="112"/>
                          <a:pt x="110" y="118"/>
                        </a:cubicBezTo>
                        <a:cubicBezTo>
                          <a:pt x="113" y="116"/>
                          <a:pt x="118" y="110"/>
                          <a:pt x="120" y="102"/>
                        </a:cubicBezTo>
                        <a:cubicBezTo>
                          <a:pt x="123" y="90"/>
                          <a:pt x="120" y="67"/>
                          <a:pt x="146" y="62"/>
                        </a:cubicBezTo>
                        <a:cubicBezTo>
                          <a:pt x="148" y="61"/>
                          <a:pt x="150" y="61"/>
                          <a:pt x="151" y="61"/>
                        </a:cubicBezTo>
                        <a:cubicBezTo>
                          <a:pt x="174" y="61"/>
                          <a:pt x="189" y="93"/>
                          <a:pt x="174" y="131"/>
                        </a:cubicBezTo>
                        <a:cubicBezTo>
                          <a:pt x="174" y="131"/>
                          <a:pt x="164" y="158"/>
                          <a:pt x="128" y="174"/>
                        </a:cubicBezTo>
                        <a:cubicBezTo>
                          <a:pt x="117" y="180"/>
                          <a:pt x="104" y="182"/>
                          <a:pt x="92" y="182"/>
                        </a:cubicBezTo>
                        <a:cubicBezTo>
                          <a:pt x="69" y="182"/>
                          <a:pt x="51" y="173"/>
                          <a:pt x="50" y="161"/>
                        </a:cubicBezTo>
                        <a:cubicBezTo>
                          <a:pt x="50" y="145"/>
                          <a:pt x="65" y="139"/>
                          <a:pt x="71" y="138"/>
                        </a:cubicBezTo>
                        <a:cubicBezTo>
                          <a:pt x="55" y="141"/>
                          <a:pt x="38" y="146"/>
                          <a:pt x="24" y="153"/>
                        </a:cubicBezTo>
                        <a:cubicBezTo>
                          <a:pt x="18" y="157"/>
                          <a:pt x="13" y="160"/>
                          <a:pt x="8" y="165"/>
                        </a:cubicBezTo>
                        <a:cubicBezTo>
                          <a:pt x="15" y="159"/>
                          <a:pt x="25" y="152"/>
                          <a:pt x="31" y="152"/>
                        </a:cubicBezTo>
                        <a:cubicBezTo>
                          <a:pt x="32" y="152"/>
                          <a:pt x="32" y="152"/>
                          <a:pt x="32" y="152"/>
                        </a:cubicBezTo>
                        <a:cubicBezTo>
                          <a:pt x="45" y="152"/>
                          <a:pt x="46" y="174"/>
                          <a:pt x="37" y="179"/>
                        </a:cubicBezTo>
                        <a:cubicBezTo>
                          <a:pt x="36" y="180"/>
                          <a:pt x="34" y="180"/>
                          <a:pt x="33" y="180"/>
                        </a:cubicBezTo>
                        <a:cubicBezTo>
                          <a:pt x="25" y="180"/>
                          <a:pt x="17" y="172"/>
                          <a:pt x="16" y="171"/>
                        </a:cubicBezTo>
                        <a:cubicBezTo>
                          <a:pt x="16" y="171"/>
                          <a:pt x="23" y="203"/>
                          <a:pt x="0" y="207"/>
                        </a:cubicBezTo>
                        <a:cubicBezTo>
                          <a:pt x="0" y="206"/>
                          <a:pt x="1" y="206"/>
                          <a:pt x="2" y="206"/>
                        </a:cubicBezTo>
                        <a:cubicBezTo>
                          <a:pt x="6" y="206"/>
                          <a:pt x="12" y="207"/>
                          <a:pt x="15" y="213"/>
                        </a:cubicBezTo>
                        <a:cubicBezTo>
                          <a:pt x="18" y="221"/>
                          <a:pt x="30" y="232"/>
                          <a:pt x="47" y="232"/>
                        </a:cubicBezTo>
                        <a:cubicBezTo>
                          <a:pt x="51" y="232"/>
                          <a:pt x="56" y="232"/>
                          <a:pt x="60" y="230"/>
                        </a:cubicBezTo>
                        <a:cubicBezTo>
                          <a:pt x="60" y="230"/>
                          <a:pt x="50" y="234"/>
                          <a:pt x="47" y="239"/>
                        </a:cubicBezTo>
                        <a:cubicBezTo>
                          <a:pt x="47" y="239"/>
                          <a:pt x="41" y="234"/>
                          <a:pt x="33" y="234"/>
                        </a:cubicBezTo>
                        <a:cubicBezTo>
                          <a:pt x="31" y="234"/>
                          <a:pt x="29" y="234"/>
                          <a:pt x="27" y="235"/>
                        </a:cubicBezTo>
                        <a:cubicBezTo>
                          <a:pt x="27" y="235"/>
                          <a:pt x="23" y="227"/>
                          <a:pt x="7" y="227"/>
                        </a:cubicBezTo>
                        <a:cubicBezTo>
                          <a:pt x="5" y="227"/>
                          <a:pt x="3" y="227"/>
                          <a:pt x="1" y="227"/>
                        </a:cubicBezTo>
                        <a:cubicBezTo>
                          <a:pt x="1" y="228"/>
                          <a:pt x="2" y="229"/>
                          <a:pt x="2" y="229"/>
                        </a:cubicBezTo>
                        <a:cubicBezTo>
                          <a:pt x="7" y="235"/>
                          <a:pt x="14" y="239"/>
                          <a:pt x="23" y="241"/>
                        </a:cubicBezTo>
                        <a:cubicBezTo>
                          <a:pt x="30" y="243"/>
                          <a:pt x="38" y="244"/>
                          <a:pt x="46" y="244"/>
                        </a:cubicBezTo>
                        <a:cubicBezTo>
                          <a:pt x="46" y="244"/>
                          <a:pt x="47" y="244"/>
                          <a:pt x="47" y="244"/>
                        </a:cubicBezTo>
                        <a:cubicBezTo>
                          <a:pt x="47" y="244"/>
                          <a:pt x="47" y="244"/>
                          <a:pt x="47" y="244"/>
                        </a:cubicBezTo>
                        <a:cubicBezTo>
                          <a:pt x="48" y="244"/>
                          <a:pt x="48" y="244"/>
                          <a:pt x="48" y="244"/>
                        </a:cubicBezTo>
                        <a:cubicBezTo>
                          <a:pt x="51" y="244"/>
                          <a:pt x="54" y="244"/>
                          <a:pt x="57" y="244"/>
                        </a:cubicBezTo>
                        <a:cubicBezTo>
                          <a:pt x="58" y="242"/>
                          <a:pt x="58" y="241"/>
                          <a:pt x="59" y="240"/>
                        </a:cubicBezTo>
                        <a:cubicBezTo>
                          <a:pt x="64" y="230"/>
                          <a:pt x="74" y="228"/>
                          <a:pt x="81" y="228"/>
                        </a:cubicBezTo>
                        <a:cubicBezTo>
                          <a:pt x="86" y="228"/>
                          <a:pt x="89" y="229"/>
                          <a:pt x="89" y="229"/>
                        </a:cubicBezTo>
                        <a:cubicBezTo>
                          <a:pt x="91" y="222"/>
                          <a:pt x="101" y="221"/>
                          <a:pt x="101" y="221"/>
                        </a:cubicBezTo>
                        <a:cubicBezTo>
                          <a:pt x="101" y="217"/>
                          <a:pt x="103" y="215"/>
                          <a:pt x="104" y="213"/>
                        </a:cubicBezTo>
                        <a:cubicBezTo>
                          <a:pt x="103" y="212"/>
                          <a:pt x="101" y="212"/>
                          <a:pt x="100" y="212"/>
                        </a:cubicBezTo>
                        <a:cubicBezTo>
                          <a:pt x="99" y="212"/>
                          <a:pt x="99" y="212"/>
                          <a:pt x="98" y="212"/>
                        </a:cubicBezTo>
                        <a:cubicBezTo>
                          <a:pt x="94" y="213"/>
                          <a:pt x="91" y="213"/>
                          <a:pt x="87" y="214"/>
                        </a:cubicBezTo>
                        <a:cubicBezTo>
                          <a:pt x="81" y="215"/>
                          <a:pt x="76" y="217"/>
                          <a:pt x="71" y="218"/>
                        </a:cubicBezTo>
                        <a:cubicBezTo>
                          <a:pt x="64" y="221"/>
                          <a:pt x="57" y="223"/>
                          <a:pt x="49" y="224"/>
                        </a:cubicBezTo>
                        <a:cubicBezTo>
                          <a:pt x="49" y="224"/>
                          <a:pt x="48" y="224"/>
                          <a:pt x="48" y="224"/>
                        </a:cubicBezTo>
                        <a:cubicBezTo>
                          <a:pt x="41" y="224"/>
                          <a:pt x="34" y="222"/>
                          <a:pt x="29" y="217"/>
                        </a:cubicBezTo>
                        <a:cubicBezTo>
                          <a:pt x="28" y="216"/>
                          <a:pt x="26" y="214"/>
                          <a:pt x="26" y="210"/>
                        </a:cubicBezTo>
                        <a:cubicBezTo>
                          <a:pt x="26" y="207"/>
                          <a:pt x="24" y="205"/>
                          <a:pt x="23" y="204"/>
                        </a:cubicBezTo>
                        <a:cubicBezTo>
                          <a:pt x="23" y="203"/>
                          <a:pt x="22" y="203"/>
                          <a:pt x="22" y="203"/>
                        </a:cubicBezTo>
                        <a:cubicBezTo>
                          <a:pt x="21" y="202"/>
                          <a:pt x="21" y="202"/>
                          <a:pt x="21" y="202"/>
                        </a:cubicBezTo>
                        <a:cubicBezTo>
                          <a:pt x="22" y="202"/>
                          <a:pt x="22" y="202"/>
                          <a:pt x="22" y="202"/>
                        </a:cubicBezTo>
                        <a:cubicBezTo>
                          <a:pt x="25" y="200"/>
                          <a:pt x="25" y="195"/>
                          <a:pt x="25" y="191"/>
                        </a:cubicBezTo>
                        <a:cubicBezTo>
                          <a:pt x="25" y="190"/>
                          <a:pt x="25" y="190"/>
                          <a:pt x="26" y="189"/>
                        </a:cubicBezTo>
                        <a:cubicBezTo>
                          <a:pt x="26" y="188"/>
                          <a:pt x="26" y="188"/>
                          <a:pt x="26" y="188"/>
                        </a:cubicBezTo>
                        <a:cubicBezTo>
                          <a:pt x="26" y="189"/>
                          <a:pt x="26" y="189"/>
                          <a:pt x="26" y="189"/>
                        </a:cubicBezTo>
                        <a:cubicBezTo>
                          <a:pt x="29" y="192"/>
                          <a:pt x="35" y="192"/>
                          <a:pt x="37" y="192"/>
                        </a:cubicBezTo>
                        <a:cubicBezTo>
                          <a:pt x="37" y="192"/>
                          <a:pt x="37" y="192"/>
                          <a:pt x="38" y="192"/>
                        </a:cubicBezTo>
                        <a:cubicBezTo>
                          <a:pt x="38" y="192"/>
                          <a:pt x="38" y="192"/>
                          <a:pt x="38" y="192"/>
                        </a:cubicBezTo>
                        <a:cubicBezTo>
                          <a:pt x="44" y="192"/>
                          <a:pt x="46" y="189"/>
                          <a:pt x="47" y="187"/>
                        </a:cubicBezTo>
                        <a:cubicBezTo>
                          <a:pt x="47" y="187"/>
                          <a:pt x="47" y="186"/>
                          <a:pt x="47" y="186"/>
                        </a:cubicBezTo>
                        <a:cubicBezTo>
                          <a:pt x="47" y="186"/>
                          <a:pt x="47" y="186"/>
                          <a:pt x="47" y="186"/>
                        </a:cubicBezTo>
                        <a:cubicBezTo>
                          <a:pt x="48" y="186"/>
                          <a:pt x="48" y="187"/>
                          <a:pt x="48" y="188"/>
                        </a:cubicBezTo>
                        <a:cubicBezTo>
                          <a:pt x="51" y="195"/>
                          <a:pt x="61" y="201"/>
                          <a:pt x="79" y="204"/>
                        </a:cubicBezTo>
                        <a:cubicBezTo>
                          <a:pt x="84" y="205"/>
                          <a:pt x="90" y="205"/>
                          <a:pt x="95" y="205"/>
                        </a:cubicBezTo>
                        <a:cubicBezTo>
                          <a:pt x="97" y="205"/>
                          <a:pt x="98" y="205"/>
                          <a:pt x="99" y="205"/>
                        </a:cubicBezTo>
                        <a:cubicBezTo>
                          <a:pt x="121" y="205"/>
                          <a:pt x="144" y="197"/>
                          <a:pt x="163" y="184"/>
                        </a:cubicBezTo>
                        <a:cubicBezTo>
                          <a:pt x="178" y="174"/>
                          <a:pt x="189" y="161"/>
                          <a:pt x="196" y="147"/>
                        </a:cubicBezTo>
                        <a:cubicBezTo>
                          <a:pt x="201" y="137"/>
                          <a:pt x="216" y="100"/>
                          <a:pt x="201" y="72"/>
                        </a:cubicBezTo>
                        <a:cubicBezTo>
                          <a:pt x="194" y="58"/>
                          <a:pt x="183" y="48"/>
                          <a:pt x="171" y="46"/>
                        </a:cubicBezTo>
                        <a:cubicBezTo>
                          <a:pt x="168" y="45"/>
                          <a:pt x="166" y="45"/>
                          <a:pt x="162" y="45"/>
                        </a:cubicBezTo>
                        <a:cubicBezTo>
                          <a:pt x="162" y="45"/>
                          <a:pt x="162" y="45"/>
                          <a:pt x="161" y="45"/>
                        </a:cubicBezTo>
                        <a:cubicBezTo>
                          <a:pt x="161" y="45"/>
                          <a:pt x="161" y="45"/>
                          <a:pt x="161" y="45"/>
                        </a:cubicBezTo>
                        <a:cubicBezTo>
                          <a:pt x="158" y="45"/>
                          <a:pt x="154" y="45"/>
                          <a:pt x="150" y="46"/>
                        </a:cubicBezTo>
                        <a:cubicBezTo>
                          <a:pt x="146" y="47"/>
                          <a:pt x="142" y="49"/>
                          <a:pt x="139" y="51"/>
                        </a:cubicBezTo>
                        <a:cubicBezTo>
                          <a:pt x="134" y="54"/>
                          <a:pt x="130" y="57"/>
                          <a:pt x="127" y="61"/>
                        </a:cubicBezTo>
                        <a:cubicBezTo>
                          <a:pt x="127" y="61"/>
                          <a:pt x="127" y="61"/>
                          <a:pt x="127" y="61"/>
                        </a:cubicBezTo>
                        <a:cubicBezTo>
                          <a:pt x="126" y="62"/>
                          <a:pt x="125" y="63"/>
                          <a:pt x="124" y="63"/>
                        </a:cubicBezTo>
                        <a:cubicBezTo>
                          <a:pt x="124" y="64"/>
                          <a:pt x="123" y="64"/>
                          <a:pt x="123" y="64"/>
                        </a:cubicBezTo>
                        <a:cubicBezTo>
                          <a:pt x="122" y="64"/>
                          <a:pt x="122" y="64"/>
                          <a:pt x="122" y="64"/>
                        </a:cubicBezTo>
                        <a:cubicBezTo>
                          <a:pt x="122" y="64"/>
                          <a:pt x="122" y="64"/>
                          <a:pt x="122" y="64"/>
                        </a:cubicBezTo>
                        <a:cubicBezTo>
                          <a:pt x="122" y="63"/>
                          <a:pt x="122" y="63"/>
                          <a:pt x="122" y="63"/>
                        </a:cubicBezTo>
                        <a:cubicBezTo>
                          <a:pt x="121" y="63"/>
                          <a:pt x="118" y="62"/>
                          <a:pt x="116" y="55"/>
                        </a:cubicBezTo>
                        <a:cubicBezTo>
                          <a:pt x="114" y="0"/>
                          <a:pt x="114" y="0"/>
                          <a:pt x="114" y="0"/>
                        </a:cubicBezTo>
                      </a:path>
                    </a:pathLst>
                  </a:custGeom>
                  <a:solidFill>
                    <a:srgbClr val="F29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5" name="Freeform 7973">
                    <a:extLst>
                      <a:ext uri="{FF2B5EF4-FFF2-40B4-BE49-F238E27FC236}">
                        <a16:creationId xmlns:a16="http://schemas.microsoft.com/office/drawing/2014/main" xmlns="" id="{A9A2A260-02D3-454A-9A37-C2FE69A3D77B}"/>
                      </a:ext>
                    </a:extLst>
                  </p:cNvPr>
                  <p:cNvSpPr>
                    <a:spLocks noEditPoints="1"/>
                  </p:cNvSpPr>
                  <p:nvPr/>
                </p:nvSpPr>
                <p:spPr bwMode="auto">
                  <a:xfrm>
                    <a:off x="4340" y="1959"/>
                    <a:ext cx="162" cy="184"/>
                  </a:xfrm>
                  <a:custGeom>
                    <a:avLst/>
                    <a:gdLst>
                      <a:gd name="T0" fmla="*/ 57 w 216"/>
                      <a:gd name="T1" fmla="*/ 245 h 246"/>
                      <a:gd name="T2" fmla="*/ 1 w 216"/>
                      <a:gd name="T3" fmla="*/ 228 h 246"/>
                      <a:gd name="T4" fmla="*/ 2 w 216"/>
                      <a:gd name="T5" fmla="*/ 230 h 246"/>
                      <a:gd name="T6" fmla="*/ 47 w 216"/>
                      <a:gd name="T7" fmla="*/ 246 h 246"/>
                      <a:gd name="T8" fmla="*/ 57 w 216"/>
                      <a:gd name="T9" fmla="*/ 245 h 246"/>
                      <a:gd name="T10" fmla="*/ 48 w 216"/>
                      <a:gd name="T11" fmla="*/ 245 h 246"/>
                      <a:gd name="T12" fmla="*/ 47 w 216"/>
                      <a:gd name="T13" fmla="*/ 245 h 246"/>
                      <a:gd name="T14" fmla="*/ 23 w 216"/>
                      <a:gd name="T15" fmla="*/ 242 h 246"/>
                      <a:gd name="T16" fmla="*/ 1 w 216"/>
                      <a:gd name="T17" fmla="*/ 228 h 246"/>
                      <a:gd name="T18" fmla="*/ 123 w 216"/>
                      <a:gd name="T19" fmla="*/ 219 h 246"/>
                      <a:gd name="T20" fmla="*/ 74 w 216"/>
                      <a:gd name="T21" fmla="*/ 138 h 246"/>
                      <a:gd name="T22" fmla="*/ 8 w 216"/>
                      <a:gd name="T23" fmla="*/ 166 h 246"/>
                      <a:gd name="T24" fmla="*/ 71 w 216"/>
                      <a:gd name="T25" fmla="*/ 139 h 246"/>
                      <a:gd name="T26" fmla="*/ 74 w 216"/>
                      <a:gd name="T27" fmla="*/ 138 h 246"/>
                      <a:gd name="T28" fmla="*/ 110 w 216"/>
                      <a:gd name="T29" fmla="*/ 84 h 246"/>
                      <a:gd name="T30" fmla="*/ 117 w 216"/>
                      <a:gd name="T31" fmla="*/ 97 h 246"/>
                      <a:gd name="T32" fmla="*/ 110 w 216"/>
                      <a:gd name="T33" fmla="*/ 119 h 246"/>
                      <a:gd name="T34" fmla="*/ 113 w 216"/>
                      <a:gd name="T35" fmla="*/ 86 h 246"/>
                      <a:gd name="T36" fmla="*/ 100 w 216"/>
                      <a:gd name="T37" fmla="*/ 59 h 246"/>
                      <a:gd name="T38" fmla="*/ 115 w 216"/>
                      <a:gd name="T39" fmla="*/ 0 h 246"/>
                      <a:gd name="T40" fmla="*/ 108 w 216"/>
                      <a:gd name="T41" fmla="*/ 1 h 246"/>
                      <a:gd name="T42" fmla="*/ 116 w 216"/>
                      <a:gd name="T43" fmla="*/ 56 h 246"/>
                      <a:gd name="T44" fmla="*/ 122 w 216"/>
                      <a:gd name="T45" fmla="*/ 65 h 246"/>
                      <a:gd name="T46" fmla="*/ 123 w 216"/>
                      <a:gd name="T47" fmla="*/ 65 h 246"/>
                      <a:gd name="T48" fmla="*/ 127 w 216"/>
                      <a:gd name="T49" fmla="*/ 62 h 246"/>
                      <a:gd name="T50" fmla="*/ 139 w 216"/>
                      <a:gd name="T51" fmla="*/ 52 h 246"/>
                      <a:gd name="T52" fmla="*/ 161 w 216"/>
                      <a:gd name="T53" fmla="*/ 46 h 246"/>
                      <a:gd name="T54" fmla="*/ 162 w 216"/>
                      <a:gd name="T55" fmla="*/ 46 h 246"/>
                      <a:gd name="T56" fmla="*/ 201 w 216"/>
                      <a:gd name="T57" fmla="*/ 73 h 246"/>
                      <a:gd name="T58" fmla="*/ 163 w 216"/>
                      <a:gd name="T59" fmla="*/ 185 h 246"/>
                      <a:gd name="T60" fmla="*/ 95 w 216"/>
                      <a:gd name="T61" fmla="*/ 206 h 246"/>
                      <a:gd name="T62" fmla="*/ 48 w 216"/>
                      <a:gd name="T63" fmla="*/ 189 h 246"/>
                      <a:gd name="T64" fmla="*/ 47 w 216"/>
                      <a:gd name="T65" fmla="*/ 187 h 246"/>
                      <a:gd name="T66" fmla="*/ 38 w 216"/>
                      <a:gd name="T67" fmla="*/ 193 h 246"/>
                      <a:gd name="T68" fmla="*/ 37 w 216"/>
                      <a:gd name="T69" fmla="*/ 193 h 246"/>
                      <a:gd name="T70" fmla="*/ 26 w 216"/>
                      <a:gd name="T71" fmla="*/ 189 h 246"/>
                      <a:gd name="T72" fmla="*/ 25 w 216"/>
                      <a:gd name="T73" fmla="*/ 192 h 246"/>
                      <a:gd name="T74" fmla="*/ 21 w 216"/>
                      <a:gd name="T75" fmla="*/ 203 h 246"/>
                      <a:gd name="T76" fmla="*/ 23 w 216"/>
                      <a:gd name="T77" fmla="*/ 205 h 246"/>
                      <a:gd name="T78" fmla="*/ 29 w 216"/>
                      <a:gd name="T79" fmla="*/ 218 h 246"/>
                      <a:gd name="T80" fmla="*/ 49 w 216"/>
                      <a:gd name="T81" fmla="*/ 225 h 246"/>
                      <a:gd name="T82" fmla="*/ 87 w 216"/>
                      <a:gd name="T83" fmla="*/ 215 h 246"/>
                      <a:gd name="T84" fmla="*/ 100 w 216"/>
                      <a:gd name="T85" fmla="*/ 213 h 246"/>
                      <a:gd name="T86" fmla="*/ 104 w 216"/>
                      <a:gd name="T87" fmla="*/ 213 h 246"/>
                      <a:gd name="T88" fmla="*/ 87 w 216"/>
                      <a:gd name="T89" fmla="*/ 215 h 246"/>
                      <a:gd name="T90" fmla="*/ 48 w 216"/>
                      <a:gd name="T91" fmla="*/ 225 h 246"/>
                      <a:gd name="T92" fmla="*/ 26 w 216"/>
                      <a:gd name="T93" fmla="*/ 211 h 246"/>
                      <a:gd name="T94" fmla="*/ 22 w 216"/>
                      <a:gd name="T95" fmla="*/ 203 h 246"/>
                      <a:gd name="T96" fmla="*/ 26 w 216"/>
                      <a:gd name="T97" fmla="*/ 190 h 246"/>
                      <a:gd name="T98" fmla="*/ 38 w 216"/>
                      <a:gd name="T99" fmla="*/ 193 h 246"/>
                      <a:gd name="T100" fmla="*/ 47 w 216"/>
                      <a:gd name="T101" fmla="*/ 188 h 246"/>
                      <a:gd name="T102" fmla="*/ 79 w 216"/>
                      <a:gd name="T103" fmla="*/ 205 h 246"/>
                      <a:gd name="T104" fmla="*/ 164 w 216"/>
                      <a:gd name="T105" fmla="*/ 185 h 246"/>
                      <a:gd name="T106" fmla="*/ 201 w 216"/>
                      <a:gd name="T107" fmla="*/ 73 h 246"/>
                      <a:gd name="T108" fmla="*/ 163 w 216"/>
                      <a:gd name="T109" fmla="*/ 45 h 246"/>
                      <a:gd name="T110" fmla="*/ 150 w 216"/>
                      <a:gd name="T111" fmla="*/ 47 h 246"/>
                      <a:gd name="T112" fmla="*/ 127 w 216"/>
                      <a:gd name="T113" fmla="*/ 62 h 246"/>
                      <a:gd name="T114" fmla="*/ 123 w 216"/>
                      <a:gd name="T115" fmla="*/ 64 h 246"/>
                      <a:gd name="T116" fmla="*/ 122 w 216"/>
                      <a:gd name="T117" fmla="*/ 64 h 246"/>
                      <a:gd name="T118" fmla="*/ 115 w 216"/>
                      <a:gd name="T119"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246">
                        <a:moveTo>
                          <a:pt x="68" y="243"/>
                        </a:moveTo>
                        <a:cubicBezTo>
                          <a:pt x="65" y="244"/>
                          <a:pt x="61" y="244"/>
                          <a:pt x="57" y="245"/>
                        </a:cubicBezTo>
                        <a:cubicBezTo>
                          <a:pt x="61" y="244"/>
                          <a:pt x="65" y="244"/>
                          <a:pt x="68" y="243"/>
                        </a:cubicBezTo>
                        <a:moveTo>
                          <a:pt x="1" y="228"/>
                        </a:moveTo>
                        <a:cubicBezTo>
                          <a:pt x="1" y="228"/>
                          <a:pt x="1" y="228"/>
                          <a:pt x="0" y="228"/>
                        </a:cubicBezTo>
                        <a:cubicBezTo>
                          <a:pt x="1" y="229"/>
                          <a:pt x="2" y="230"/>
                          <a:pt x="2" y="230"/>
                        </a:cubicBezTo>
                        <a:cubicBezTo>
                          <a:pt x="12" y="242"/>
                          <a:pt x="31" y="246"/>
                          <a:pt x="46" y="246"/>
                        </a:cubicBezTo>
                        <a:cubicBezTo>
                          <a:pt x="46" y="246"/>
                          <a:pt x="47" y="246"/>
                          <a:pt x="47" y="246"/>
                        </a:cubicBezTo>
                        <a:cubicBezTo>
                          <a:pt x="48" y="246"/>
                          <a:pt x="48" y="246"/>
                          <a:pt x="48" y="246"/>
                        </a:cubicBezTo>
                        <a:cubicBezTo>
                          <a:pt x="51" y="246"/>
                          <a:pt x="54" y="245"/>
                          <a:pt x="57" y="245"/>
                        </a:cubicBezTo>
                        <a:cubicBezTo>
                          <a:pt x="57" y="245"/>
                          <a:pt x="57" y="245"/>
                          <a:pt x="57" y="245"/>
                        </a:cubicBezTo>
                        <a:cubicBezTo>
                          <a:pt x="54" y="245"/>
                          <a:pt x="51" y="245"/>
                          <a:pt x="48" y="245"/>
                        </a:cubicBezTo>
                        <a:cubicBezTo>
                          <a:pt x="48" y="245"/>
                          <a:pt x="48" y="245"/>
                          <a:pt x="47" y="245"/>
                        </a:cubicBezTo>
                        <a:cubicBezTo>
                          <a:pt x="47" y="245"/>
                          <a:pt x="47" y="245"/>
                          <a:pt x="47" y="245"/>
                        </a:cubicBezTo>
                        <a:cubicBezTo>
                          <a:pt x="47" y="245"/>
                          <a:pt x="46" y="245"/>
                          <a:pt x="46" y="245"/>
                        </a:cubicBezTo>
                        <a:cubicBezTo>
                          <a:pt x="38" y="245"/>
                          <a:pt x="30" y="244"/>
                          <a:pt x="23" y="242"/>
                        </a:cubicBezTo>
                        <a:cubicBezTo>
                          <a:pt x="14" y="240"/>
                          <a:pt x="7" y="236"/>
                          <a:pt x="2" y="230"/>
                        </a:cubicBezTo>
                        <a:cubicBezTo>
                          <a:pt x="2" y="230"/>
                          <a:pt x="1" y="229"/>
                          <a:pt x="1" y="228"/>
                        </a:cubicBezTo>
                        <a:moveTo>
                          <a:pt x="123" y="219"/>
                        </a:moveTo>
                        <a:cubicBezTo>
                          <a:pt x="123" y="219"/>
                          <a:pt x="123" y="219"/>
                          <a:pt x="123" y="219"/>
                        </a:cubicBezTo>
                        <a:cubicBezTo>
                          <a:pt x="123" y="219"/>
                          <a:pt x="123" y="219"/>
                          <a:pt x="123" y="219"/>
                        </a:cubicBezTo>
                        <a:moveTo>
                          <a:pt x="74" y="138"/>
                        </a:moveTo>
                        <a:cubicBezTo>
                          <a:pt x="50" y="143"/>
                          <a:pt x="22" y="150"/>
                          <a:pt x="6" y="167"/>
                        </a:cubicBezTo>
                        <a:cubicBezTo>
                          <a:pt x="7" y="167"/>
                          <a:pt x="7" y="166"/>
                          <a:pt x="8" y="166"/>
                        </a:cubicBezTo>
                        <a:cubicBezTo>
                          <a:pt x="13" y="161"/>
                          <a:pt x="18" y="158"/>
                          <a:pt x="24" y="154"/>
                        </a:cubicBezTo>
                        <a:cubicBezTo>
                          <a:pt x="38" y="147"/>
                          <a:pt x="55" y="142"/>
                          <a:pt x="71" y="139"/>
                        </a:cubicBezTo>
                        <a:cubicBezTo>
                          <a:pt x="72" y="139"/>
                          <a:pt x="72" y="139"/>
                          <a:pt x="73" y="139"/>
                        </a:cubicBezTo>
                        <a:cubicBezTo>
                          <a:pt x="74" y="138"/>
                          <a:pt x="74" y="138"/>
                          <a:pt x="74" y="138"/>
                        </a:cubicBezTo>
                        <a:moveTo>
                          <a:pt x="100" y="58"/>
                        </a:moveTo>
                        <a:cubicBezTo>
                          <a:pt x="100" y="58"/>
                          <a:pt x="100" y="75"/>
                          <a:pt x="110" y="84"/>
                        </a:cubicBezTo>
                        <a:cubicBezTo>
                          <a:pt x="110" y="85"/>
                          <a:pt x="111" y="86"/>
                          <a:pt x="112" y="87"/>
                        </a:cubicBezTo>
                        <a:cubicBezTo>
                          <a:pt x="115" y="88"/>
                          <a:pt x="117" y="92"/>
                          <a:pt x="117" y="97"/>
                        </a:cubicBezTo>
                        <a:cubicBezTo>
                          <a:pt x="117" y="105"/>
                          <a:pt x="114" y="113"/>
                          <a:pt x="109" y="120"/>
                        </a:cubicBezTo>
                        <a:cubicBezTo>
                          <a:pt x="110" y="120"/>
                          <a:pt x="110" y="120"/>
                          <a:pt x="110" y="119"/>
                        </a:cubicBezTo>
                        <a:cubicBezTo>
                          <a:pt x="115" y="113"/>
                          <a:pt x="117" y="105"/>
                          <a:pt x="117" y="97"/>
                        </a:cubicBezTo>
                        <a:cubicBezTo>
                          <a:pt x="117" y="91"/>
                          <a:pt x="115" y="88"/>
                          <a:pt x="113" y="86"/>
                        </a:cubicBezTo>
                        <a:cubicBezTo>
                          <a:pt x="112" y="86"/>
                          <a:pt x="111" y="85"/>
                          <a:pt x="110" y="84"/>
                        </a:cubicBezTo>
                        <a:cubicBezTo>
                          <a:pt x="101" y="76"/>
                          <a:pt x="100" y="63"/>
                          <a:pt x="100" y="59"/>
                        </a:cubicBezTo>
                        <a:cubicBezTo>
                          <a:pt x="100" y="59"/>
                          <a:pt x="100" y="58"/>
                          <a:pt x="100" y="58"/>
                        </a:cubicBezTo>
                        <a:moveTo>
                          <a:pt x="115" y="0"/>
                        </a:moveTo>
                        <a:cubicBezTo>
                          <a:pt x="108" y="0"/>
                          <a:pt x="108" y="0"/>
                          <a:pt x="108" y="0"/>
                        </a:cubicBezTo>
                        <a:cubicBezTo>
                          <a:pt x="108" y="1"/>
                          <a:pt x="108" y="1"/>
                          <a:pt x="108" y="1"/>
                        </a:cubicBezTo>
                        <a:cubicBezTo>
                          <a:pt x="114" y="1"/>
                          <a:pt x="114" y="1"/>
                          <a:pt x="114" y="1"/>
                        </a:cubicBezTo>
                        <a:cubicBezTo>
                          <a:pt x="116" y="56"/>
                          <a:pt x="116" y="56"/>
                          <a:pt x="116" y="56"/>
                        </a:cubicBezTo>
                        <a:cubicBezTo>
                          <a:pt x="118" y="63"/>
                          <a:pt x="121" y="64"/>
                          <a:pt x="122" y="64"/>
                        </a:cubicBezTo>
                        <a:cubicBezTo>
                          <a:pt x="122" y="65"/>
                          <a:pt x="122" y="65"/>
                          <a:pt x="122" y="65"/>
                        </a:cubicBezTo>
                        <a:cubicBezTo>
                          <a:pt x="122" y="65"/>
                          <a:pt x="122" y="65"/>
                          <a:pt x="122" y="65"/>
                        </a:cubicBezTo>
                        <a:cubicBezTo>
                          <a:pt x="123" y="65"/>
                          <a:pt x="123" y="65"/>
                          <a:pt x="123" y="65"/>
                        </a:cubicBezTo>
                        <a:cubicBezTo>
                          <a:pt x="123" y="65"/>
                          <a:pt x="124" y="65"/>
                          <a:pt x="124" y="64"/>
                        </a:cubicBezTo>
                        <a:cubicBezTo>
                          <a:pt x="125" y="64"/>
                          <a:pt x="126" y="63"/>
                          <a:pt x="127" y="62"/>
                        </a:cubicBezTo>
                        <a:cubicBezTo>
                          <a:pt x="127" y="62"/>
                          <a:pt x="127" y="62"/>
                          <a:pt x="127" y="62"/>
                        </a:cubicBezTo>
                        <a:cubicBezTo>
                          <a:pt x="130" y="58"/>
                          <a:pt x="134" y="55"/>
                          <a:pt x="139" y="52"/>
                        </a:cubicBezTo>
                        <a:cubicBezTo>
                          <a:pt x="142" y="50"/>
                          <a:pt x="146" y="48"/>
                          <a:pt x="150" y="47"/>
                        </a:cubicBezTo>
                        <a:cubicBezTo>
                          <a:pt x="154" y="46"/>
                          <a:pt x="158" y="46"/>
                          <a:pt x="161" y="46"/>
                        </a:cubicBezTo>
                        <a:cubicBezTo>
                          <a:pt x="161" y="46"/>
                          <a:pt x="161" y="46"/>
                          <a:pt x="161" y="46"/>
                        </a:cubicBezTo>
                        <a:cubicBezTo>
                          <a:pt x="162" y="46"/>
                          <a:pt x="162" y="46"/>
                          <a:pt x="162" y="46"/>
                        </a:cubicBezTo>
                        <a:cubicBezTo>
                          <a:pt x="166" y="46"/>
                          <a:pt x="168" y="46"/>
                          <a:pt x="171" y="47"/>
                        </a:cubicBezTo>
                        <a:cubicBezTo>
                          <a:pt x="183" y="49"/>
                          <a:pt x="194" y="59"/>
                          <a:pt x="201" y="73"/>
                        </a:cubicBezTo>
                        <a:cubicBezTo>
                          <a:pt x="216" y="101"/>
                          <a:pt x="201" y="138"/>
                          <a:pt x="196" y="148"/>
                        </a:cubicBezTo>
                        <a:cubicBezTo>
                          <a:pt x="189" y="162"/>
                          <a:pt x="178" y="175"/>
                          <a:pt x="163" y="185"/>
                        </a:cubicBezTo>
                        <a:cubicBezTo>
                          <a:pt x="144" y="198"/>
                          <a:pt x="121" y="206"/>
                          <a:pt x="99" y="206"/>
                        </a:cubicBezTo>
                        <a:cubicBezTo>
                          <a:pt x="98" y="206"/>
                          <a:pt x="97" y="206"/>
                          <a:pt x="95" y="206"/>
                        </a:cubicBezTo>
                        <a:cubicBezTo>
                          <a:pt x="90" y="206"/>
                          <a:pt x="84" y="206"/>
                          <a:pt x="79" y="205"/>
                        </a:cubicBezTo>
                        <a:cubicBezTo>
                          <a:pt x="61" y="202"/>
                          <a:pt x="51" y="196"/>
                          <a:pt x="48" y="189"/>
                        </a:cubicBezTo>
                        <a:cubicBezTo>
                          <a:pt x="48" y="188"/>
                          <a:pt x="48" y="187"/>
                          <a:pt x="47" y="187"/>
                        </a:cubicBezTo>
                        <a:cubicBezTo>
                          <a:pt x="47" y="187"/>
                          <a:pt x="47" y="187"/>
                          <a:pt x="47" y="187"/>
                        </a:cubicBezTo>
                        <a:cubicBezTo>
                          <a:pt x="47" y="187"/>
                          <a:pt x="47" y="188"/>
                          <a:pt x="47" y="188"/>
                        </a:cubicBezTo>
                        <a:cubicBezTo>
                          <a:pt x="46" y="190"/>
                          <a:pt x="44" y="193"/>
                          <a:pt x="38" y="193"/>
                        </a:cubicBezTo>
                        <a:cubicBezTo>
                          <a:pt x="38" y="193"/>
                          <a:pt x="38" y="193"/>
                          <a:pt x="38" y="193"/>
                        </a:cubicBezTo>
                        <a:cubicBezTo>
                          <a:pt x="37" y="193"/>
                          <a:pt x="37" y="193"/>
                          <a:pt x="37" y="193"/>
                        </a:cubicBezTo>
                        <a:cubicBezTo>
                          <a:pt x="35" y="193"/>
                          <a:pt x="29" y="193"/>
                          <a:pt x="26" y="190"/>
                        </a:cubicBezTo>
                        <a:cubicBezTo>
                          <a:pt x="26" y="189"/>
                          <a:pt x="26" y="189"/>
                          <a:pt x="26" y="189"/>
                        </a:cubicBezTo>
                        <a:cubicBezTo>
                          <a:pt x="26" y="190"/>
                          <a:pt x="26" y="190"/>
                          <a:pt x="26" y="190"/>
                        </a:cubicBezTo>
                        <a:cubicBezTo>
                          <a:pt x="25" y="191"/>
                          <a:pt x="25" y="191"/>
                          <a:pt x="25" y="192"/>
                        </a:cubicBezTo>
                        <a:cubicBezTo>
                          <a:pt x="25" y="196"/>
                          <a:pt x="25" y="201"/>
                          <a:pt x="22" y="203"/>
                        </a:cubicBezTo>
                        <a:cubicBezTo>
                          <a:pt x="21" y="203"/>
                          <a:pt x="21" y="203"/>
                          <a:pt x="21" y="203"/>
                        </a:cubicBezTo>
                        <a:cubicBezTo>
                          <a:pt x="22" y="204"/>
                          <a:pt x="22" y="204"/>
                          <a:pt x="22" y="204"/>
                        </a:cubicBezTo>
                        <a:cubicBezTo>
                          <a:pt x="22" y="204"/>
                          <a:pt x="23" y="204"/>
                          <a:pt x="23" y="205"/>
                        </a:cubicBezTo>
                        <a:cubicBezTo>
                          <a:pt x="24" y="206"/>
                          <a:pt x="26" y="208"/>
                          <a:pt x="26" y="211"/>
                        </a:cubicBezTo>
                        <a:cubicBezTo>
                          <a:pt x="26" y="215"/>
                          <a:pt x="28" y="217"/>
                          <a:pt x="29" y="218"/>
                        </a:cubicBezTo>
                        <a:cubicBezTo>
                          <a:pt x="34" y="223"/>
                          <a:pt x="41" y="225"/>
                          <a:pt x="48" y="225"/>
                        </a:cubicBezTo>
                        <a:cubicBezTo>
                          <a:pt x="48" y="225"/>
                          <a:pt x="49" y="225"/>
                          <a:pt x="49" y="225"/>
                        </a:cubicBezTo>
                        <a:cubicBezTo>
                          <a:pt x="57" y="224"/>
                          <a:pt x="64" y="222"/>
                          <a:pt x="71" y="219"/>
                        </a:cubicBezTo>
                        <a:cubicBezTo>
                          <a:pt x="76" y="218"/>
                          <a:pt x="81" y="216"/>
                          <a:pt x="87" y="215"/>
                        </a:cubicBezTo>
                        <a:cubicBezTo>
                          <a:pt x="91" y="214"/>
                          <a:pt x="94" y="214"/>
                          <a:pt x="98" y="213"/>
                        </a:cubicBezTo>
                        <a:cubicBezTo>
                          <a:pt x="99" y="213"/>
                          <a:pt x="99" y="213"/>
                          <a:pt x="100" y="213"/>
                        </a:cubicBezTo>
                        <a:cubicBezTo>
                          <a:pt x="101" y="213"/>
                          <a:pt x="103" y="213"/>
                          <a:pt x="104" y="214"/>
                        </a:cubicBezTo>
                        <a:cubicBezTo>
                          <a:pt x="104" y="214"/>
                          <a:pt x="104" y="213"/>
                          <a:pt x="104" y="213"/>
                        </a:cubicBezTo>
                        <a:cubicBezTo>
                          <a:pt x="103" y="213"/>
                          <a:pt x="101" y="213"/>
                          <a:pt x="100" y="213"/>
                        </a:cubicBezTo>
                        <a:cubicBezTo>
                          <a:pt x="96" y="213"/>
                          <a:pt x="91" y="214"/>
                          <a:pt x="87" y="215"/>
                        </a:cubicBezTo>
                        <a:cubicBezTo>
                          <a:pt x="74" y="217"/>
                          <a:pt x="62" y="224"/>
                          <a:pt x="49" y="225"/>
                        </a:cubicBezTo>
                        <a:cubicBezTo>
                          <a:pt x="49" y="225"/>
                          <a:pt x="48" y="225"/>
                          <a:pt x="48" y="225"/>
                        </a:cubicBezTo>
                        <a:cubicBezTo>
                          <a:pt x="41" y="225"/>
                          <a:pt x="35" y="222"/>
                          <a:pt x="29" y="218"/>
                        </a:cubicBezTo>
                        <a:cubicBezTo>
                          <a:pt x="28" y="217"/>
                          <a:pt x="26" y="215"/>
                          <a:pt x="26" y="211"/>
                        </a:cubicBezTo>
                        <a:cubicBezTo>
                          <a:pt x="26" y="208"/>
                          <a:pt x="25" y="206"/>
                          <a:pt x="23" y="204"/>
                        </a:cubicBezTo>
                        <a:cubicBezTo>
                          <a:pt x="23" y="204"/>
                          <a:pt x="22" y="204"/>
                          <a:pt x="22" y="203"/>
                        </a:cubicBezTo>
                        <a:cubicBezTo>
                          <a:pt x="22" y="203"/>
                          <a:pt x="22" y="203"/>
                          <a:pt x="22" y="203"/>
                        </a:cubicBezTo>
                        <a:cubicBezTo>
                          <a:pt x="26" y="201"/>
                          <a:pt x="25" y="193"/>
                          <a:pt x="26" y="190"/>
                        </a:cubicBezTo>
                        <a:cubicBezTo>
                          <a:pt x="29" y="193"/>
                          <a:pt x="34" y="193"/>
                          <a:pt x="37" y="193"/>
                        </a:cubicBezTo>
                        <a:cubicBezTo>
                          <a:pt x="37" y="193"/>
                          <a:pt x="38" y="193"/>
                          <a:pt x="38" y="193"/>
                        </a:cubicBezTo>
                        <a:cubicBezTo>
                          <a:pt x="42" y="193"/>
                          <a:pt x="44" y="192"/>
                          <a:pt x="45" y="191"/>
                        </a:cubicBezTo>
                        <a:cubicBezTo>
                          <a:pt x="47" y="189"/>
                          <a:pt x="47" y="188"/>
                          <a:pt x="47" y="188"/>
                        </a:cubicBezTo>
                        <a:cubicBezTo>
                          <a:pt x="48" y="188"/>
                          <a:pt x="48" y="188"/>
                          <a:pt x="48" y="189"/>
                        </a:cubicBezTo>
                        <a:cubicBezTo>
                          <a:pt x="51" y="200"/>
                          <a:pt x="69" y="204"/>
                          <a:pt x="79" y="205"/>
                        </a:cubicBezTo>
                        <a:cubicBezTo>
                          <a:pt x="84" y="206"/>
                          <a:pt x="90" y="207"/>
                          <a:pt x="95" y="207"/>
                        </a:cubicBezTo>
                        <a:cubicBezTo>
                          <a:pt x="119" y="207"/>
                          <a:pt x="144" y="198"/>
                          <a:pt x="164" y="185"/>
                        </a:cubicBezTo>
                        <a:cubicBezTo>
                          <a:pt x="177" y="176"/>
                          <a:pt x="189" y="163"/>
                          <a:pt x="196" y="148"/>
                        </a:cubicBezTo>
                        <a:cubicBezTo>
                          <a:pt x="206" y="126"/>
                          <a:pt x="213" y="96"/>
                          <a:pt x="201" y="73"/>
                        </a:cubicBezTo>
                        <a:cubicBezTo>
                          <a:pt x="195" y="61"/>
                          <a:pt x="185" y="49"/>
                          <a:pt x="172" y="46"/>
                        </a:cubicBezTo>
                        <a:cubicBezTo>
                          <a:pt x="168" y="46"/>
                          <a:pt x="166" y="45"/>
                          <a:pt x="163" y="45"/>
                        </a:cubicBezTo>
                        <a:cubicBezTo>
                          <a:pt x="162" y="45"/>
                          <a:pt x="162" y="45"/>
                          <a:pt x="161" y="45"/>
                        </a:cubicBezTo>
                        <a:cubicBezTo>
                          <a:pt x="158" y="46"/>
                          <a:pt x="154" y="46"/>
                          <a:pt x="150" y="47"/>
                        </a:cubicBezTo>
                        <a:cubicBezTo>
                          <a:pt x="146" y="48"/>
                          <a:pt x="142" y="50"/>
                          <a:pt x="138" y="52"/>
                        </a:cubicBezTo>
                        <a:cubicBezTo>
                          <a:pt x="134" y="54"/>
                          <a:pt x="130" y="58"/>
                          <a:pt x="127" y="62"/>
                        </a:cubicBezTo>
                        <a:cubicBezTo>
                          <a:pt x="126" y="62"/>
                          <a:pt x="125" y="64"/>
                          <a:pt x="124" y="64"/>
                        </a:cubicBezTo>
                        <a:cubicBezTo>
                          <a:pt x="124" y="64"/>
                          <a:pt x="123" y="64"/>
                          <a:pt x="123" y="64"/>
                        </a:cubicBezTo>
                        <a:cubicBezTo>
                          <a:pt x="122" y="64"/>
                          <a:pt x="122" y="64"/>
                          <a:pt x="122" y="64"/>
                        </a:cubicBezTo>
                        <a:cubicBezTo>
                          <a:pt x="122" y="64"/>
                          <a:pt x="122" y="64"/>
                          <a:pt x="122" y="64"/>
                        </a:cubicBezTo>
                        <a:cubicBezTo>
                          <a:pt x="122" y="64"/>
                          <a:pt x="118" y="64"/>
                          <a:pt x="117" y="56"/>
                        </a:cubicBezTo>
                        <a:cubicBezTo>
                          <a:pt x="115" y="0"/>
                          <a:pt x="115" y="0"/>
                          <a:pt x="115" y="0"/>
                        </a:cubicBezTo>
                      </a:path>
                    </a:pathLst>
                  </a:custGeom>
                  <a:solidFill>
                    <a:srgbClr val="C8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6" name="Freeform 7974">
                    <a:extLst>
                      <a:ext uri="{FF2B5EF4-FFF2-40B4-BE49-F238E27FC236}">
                        <a16:creationId xmlns:a16="http://schemas.microsoft.com/office/drawing/2014/main" xmlns="" id="{C353B448-7665-4428-9C7B-87E3D0D4E5F0}"/>
                      </a:ext>
                    </a:extLst>
                  </p:cNvPr>
                  <p:cNvSpPr>
                    <a:spLocks/>
                  </p:cNvSpPr>
                  <p:nvPr/>
                </p:nvSpPr>
                <p:spPr bwMode="auto">
                  <a:xfrm>
                    <a:off x="4414" y="1960"/>
                    <a:ext cx="8" cy="53"/>
                  </a:xfrm>
                  <a:custGeom>
                    <a:avLst/>
                    <a:gdLst>
                      <a:gd name="T0" fmla="*/ 2 w 10"/>
                      <a:gd name="T1" fmla="*/ 0 h 71"/>
                      <a:gd name="T2" fmla="*/ 0 w 10"/>
                      <a:gd name="T3" fmla="*/ 0 h 71"/>
                      <a:gd name="T4" fmla="*/ 2 w 10"/>
                      <a:gd name="T5" fmla="*/ 53 h 71"/>
                      <a:gd name="T6" fmla="*/ 10 w 10"/>
                      <a:gd name="T7" fmla="*/ 71 h 71"/>
                      <a:gd name="T8" fmla="*/ 3 w 10"/>
                      <a:gd name="T9" fmla="*/ 50 h 71"/>
                      <a:gd name="T10" fmla="*/ 2 w 10"/>
                      <a:gd name="T11" fmla="*/ 0 h 71"/>
                    </a:gdLst>
                    <a:ahLst/>
                    <a:cxnLst>
                      <a:cxn ang="0">
                        <a:pos x="T0" y="T1"/>
                      </a:cxn>
                      <a:cxn ang="0">
                        <a:pos x="T2" y="T3"/>
                      </a:cxn>
                      <a:cxn ang="0">
                        <a:pos x="T4" y="T5"/>
                      </a:cxn>
                      <a:cxn ang="0">
                        <a:pos x="T6" y="T7"/>
                      </a:cxn>
                      <a:cxn ang="0">
                        <a:pos x="T8" y="T9"/>
                      </a:cxn>
                      <a:cxn ang="0">
                        <a:pos x="T10" y="T11"/>
                      </a:cxn>
                    </a:cxnLst>
                    <a:rect l="0" t="0" r="r" b="b"/>
                    <a:pathLst>
                      <a:path w="10" h="71">
                        <a:moveTo>
                          <a:pt x="2" y="0"/>
                        </a:moveTo>
                        <a:cubicBezTo>
                          <a:pt x="0" y="0"/>
                          <a:pt x="0" y="0"/>
                          <a:pt x="0" y="0"/>
                        </a:cubicBezTo>
                        <a:cubicBezTo>
                          <a:pt x="2" y="53"/>
                          <a:pt x="2" y="53"/>
                          <a:pt x="2" y="53"/>
                        </a:cubicBezTo>
                        <a:cubicBezTo>
                          <a:pt x="2" y="53"/>
                          <a:pt x="3" y="63"/>
                          <a:pt x="10" y="71"/>
                        </a:cubicBezTo>
                        <a:cubicBezTo>
                          <a:pt x="10" y="71"/>
                          <a:pt x="4" y="61"/>
                          <a:pt x="3" y="50"/>
                        </a:cubicBezTo>
                        <a:cubicBezTo>
                          <a:pt x="2" y="0"/>
                          <a:pt x="2" y="0"/>
                          <a:pt x="2"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7" name="Freeform 7975">
                    <a:extLst>
                      <a:ext uri="{FF2B5EF4-FFF2-40B4-BE49-F238E27FC236}">
                        <a16:creationId xmlns:a16="http://schemas.microsoft.com/office/drawing/2014/main" xmlns="" id="{7CE510D6-F7AA-44E2-8B17-8CF65B8AD0E6}"/>
                      </a:ext>
                    </a:extLst>
                  </p:cNvPr>
                  <p:cNvSpPr>
                    <a:spLocks/>
                  </p:cNvSpPr>
                  <p:nvPr/>
                </p:nvSpPr>
                <p:spPr bwMode="auto">
                  <a:xfrm>
                    <a:off x="4394" y="2010"/>
                    <a:ext cx="49" cy="54"/>
                  </a:xfrm>
                  <a:custGeom>
                    <a:avLst/>
                    <a:gdLst>
                      <a:gd name="T0" fmla="*/ 65 w 65"/>
                      <a:gd name="T1" fmla="*/ 0 h 71"/>
                      <a:gd name="T2" fmla="*/ 51 w 65"/>
                      <a:gd name="T3" fmla="*/ 23 h 71"/>
                      <a:gd name="T4" fmla="*/ 0 w 65"/>
                      <a:gd name="T5" fmla="*/ 71 h 71"/>
                      <a:gd name="T6" fmla="*/ 4 w 65"/>
                      <a:gd name="T7" fmla="*/ 71 h 71"/>
                      <a:gd name="T8" fmla="*/ 32 w 65"/>
                      <a:gd name="T9" fmla="*/ 62 h 71"/>
                      <a:gd name="T10" fmla="*/ 46 w 65"/>
                      <a:gd name="T11" fmla="*/ 46 h 71"/>
                      <a:gd name="T12" fmla="*/ 65 w 65"/>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65" h="71">
                        <a:moveTo>
                          <a:pt x="65" y="0"/>
                        </a:moveTo>
                        <a:cubicBezTo>
                          <a:pt x="65" y="0"/>
                          <a:pt x="55" y="2"/>
                          <a:pt x="51" y="23"/>
                        </a:cubicBezTo>
                        <a:cubicBezTo>
                          <a:pt x="47" y="45"/>
                          <a:pt x="41" y="67"/>
                          <a:pt x="0" y="71"/>
                        </a:cubicBezTo>
                        <a:cubicBezTo>
                          <a:pt x="0" y="71"/>
                          <a:pt x="2" y="71"/>
                          <a:pt x="4" y="71"/>
                        </a:cubicBezTo>
                        <a:cubicBezTo>
                          <a:pt x="10" y="71"/>
                          <a:pt x="22" y="70"/>
                          <a:pt x="32" y="62"/>
                        </a:cubicBezTo>
                        <a:cubicBezTo>
                          <a:pt x="32" y="62"/>
                          <a:pt x="42" y="55"/>
                          <a:pt x="46" y="46"/>
                        </a:cubicBezTo>
                        <a:cubicBezTo>
                          <a:pt x="54" y="28"/>
                          <a:pt x="52" y="11"/>
                          <a:pt x="65"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8" name="Freeform 7976">
                    <a:extLst>
                      <a:ext uri="{FF2B5EF4-FFF2-40B4-BE49-F238E27FC236}">
                        <a16:creationId xmlns:a16="http://schemas.microsoft.com/office/drawing/2014/main" xmlns="" id="{D88310AA-B8DB-4B9F-B9FA-6D3FDDB6CD71}"/>
                      </a:ext>
                    </a:extLst>
                  </p:cNvPr>
                  <p:cNvSpPr>
                    <a:spLocks noEditPoints="1"/>
                  </p:cNvSpPr>
                  <p:nvPr/>
                </p:nvSpPr>
                <p:spPr bwMode="auto">
                  <a:xfrm>
                    <a:off x="4327" y="2078"/>
                    <a:ext cx="28" cy="50"/>
                  </a:xfrm>
                  <a:custGeom>
                    <a:avLst/>
                    <a:gdLst>
                      <a:gd name="T0" fmla="*/ 18 w 37"/>
                      <a:gd name="T1" fmla="*/ 65 h 67"/>
                      <a:gd name="T2" fmla="*/ 19 w 37"/>
                      <a:gd name="T3" fmla="*/ 67 h 67"/>
                      <a:gd name="T4" fmla="*/ 18 w 37"/>
                      <a:gd name="T5" fmla="*/ 65 h 67"/>
                      <a:gd name="T6" fmla="*/ 37 w 37"/>
                      <a:gd name="T7" fmla="*/ 0 h 67"/>
                      <a:gd name="T8" fmla="*/ 18 w 37"/>
                      <a:gd name="T9" fmla="*/ 65 h 67"/>
                      <a:gd name="T10" fmla="*/ 37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18" y="65"/>
                        </a:moveTo>
                        <a:cubicBezTo>
                          <a:pt x="18" y="66"/>
                          <a:pt x="19" y="67"/>
                          <a:pt x="19" y="67"/>
                        </a:cubicBezTo>
                        <a:cubicBezTo>
                          <a:pt x="18" y="66"/>
                          <a:pt x="18" y="66"/>
                          <a:pt x="18" y="65"/>
                        </a:cubicBezTo>
                        <a:moveTo>
                          <a:pt x="37" y="0"/>
                        </a:moveTo>
                        <a:cubicBezTo>
                          <a:pt x="37" y="0"/>
                          <a:pt x="0" y="25"/>
                          <a:pt x="18" y="65"/>
                        </a:cubicBezTo>
                        <a:cubicBezTo>
                          <a:pt x="15" y="59"/>
                          <a:pt x="5" y="29"/>
                          <a:pt x="37" y="0"/>
                        </a:cubicBezTo>
                      </a:path>
                    </a:pathLst>
                  </a:custGeom>
                  <a:solidFill>
                    <a:srgbClr val="FDE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9" name="Freeform 7977">
                    <a:extLst>
                      <a:ext uri="{FF2B5EF4-FFF2-40B4-BE49-F238E27FC236}">
                        <a16:creationId xmlns:a16="http://schemas.microsoft.com/office/drawing/2014/main" xmlns="" id="{A872DDE2-037B-468B-B3A6-EBF9460D100D}"/>
                      </a:ext>
                    </a:extLst>
                  </p:cNvPr>
                  <p:cNvSpPr>
                    <a:spLocks noEditPoints="1"/>
                  </p:cNvSpPr>
                  <p:nvPr/>
                </p:nvSpPr>
                <p:spPr bwMode="auto">
                  <a:xfrm>
                    <a:off x="4383" y="2118"/>
                    <a:ext cx="61" cy="27"/>
                  </a:xfrm>
                  <a:custGeom>
                    <a:avLst/>
                    <a:gdLst>
                      <a:gd name="T0" fmla="*/ 0 w 82"/>
                      <a:gd name="T1" fmla="*/ 32 h 36"/>
                      <a:gd name="T2" fmla="*/ 0 w 82"/>
                      <a:gd name="T3" fmla="*/ 32 h 36"/>
                      <a:gd name="T4" fmla="*/ 0 w 82"/>
                      <a:gd name="T5" fmla="*/ 32 h 36"/>
                      <a:gd name="T6" fmla="*/ 0 w 82"/>
                      <a:gd name="T7" fmla="*/ 32 h 36"/>
                      <a:gd name="T8" fmla="*/ 22 w 82"/>
                      <a:gd name="T9" fmla="*/ 27 h 36"/>
                      <a:gd name="T10" fmla="*/ 11 w 82"/>
                      <a:gd name="T11" fmla="*/ 30 h 36"/>
                      <a:gd name="T12" fmla="*/ 22 w 82"/>
                      <a:gd name="T13" fmla="*/ 27 h 36"/>
                      <a:gd name="T14" fmla="*/ 66 w 82"/>
                      <a:gd name="T15" fmla="*/ 6 h 36"/>
                      <a:gd name="T16" fmla="*/ 66 w 82"/>
                      <a:gd name="T17" fmla="*/ 6 h 36"/>
                      <a:gd name="T18" fmla="*/ 78 w 82"/>
                      <a:gd name="T19" fmla="*/ 23 h 36"/>
                      <a:gd name="T20" fmla="*/ 82 w 82"/>
                      <a:gd name="T21" fmla="*/ 36 h 36"/>
                      <a:gd name="T22" fmla="*/ 78 w 82"/>
                      <a:gd name="T23" fmla="*/ 23 h 36"/>
                      <a:gd name="T24" fmla="*/ 66 w 82"/>
                      <a:gd name="T25" fmla="*/ 6 h 36"/>
                      <a:gd name="T26" fmla="*/ 66 w 82"/>
                      <a:gd name="T27" fmla="*/ 6 h 36"/>
                      <a:gd name="T28" fmla="*/ 47 w 82"/>
                      <a:gd name="T29" fmla="*/ 0 h 36"/>
                      <a:gd name="T30" fmla="*/ 47 w 82"/>
                      <a:gd name="T31" fmla="*/ 0 h 36"/>
                      <a:gd name="T32" fmla="*/ 66 w 82"/>
                      <a:gd name="T33" fmla="*/ 6 h 36"/>
                      <a:gd name="T34" fmla="*/ 47 w 82"/>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36">
                        <a:moveTo>
                          <a:pt x="0" y="32"/>
                        </a:moveTo>
                        <a:cubicBezTo>
                          <a:pt x="0" y="32"/>
                          <a:pt x="0" y="32"/>
                          <a:pt x="0" y="32"/>
                        </a:cubicBezTo>
                        <a:cubicBezTo>
                          <a:pt x="0" y="32"/>
                          <a:pt x="0" y="32"/>
                          <a:pt x="0" y="32"/>
                        </a:cubicBezTo>
                        <a:cubicBezTo>
                          <a:pt x="0" y="32"/>
                          <a:pt x="0" y="32"/>
                          <a:pt x="0" y="32"/>
                        </a:cubicBezTo>
                        <a:moveTo>
                          <a:pt x="22" y="27"/>
                        </a:moveTo>
                        <a:cubicBezTo>
                          <a:pt x="19" y="28"/>
                          <a:pt x="15" y="29"/>
                          <a:pt x="11" y="30"/>
                        </a:cubicBezTo>
                        <a:cubicBezTo>
                          <a:pt x="15" y="29"/>
                          <a:pt x="19" y="28"/>
                          <a:pt x="22" y="27"/>
                        </a:cubicBezTo>
                        <a:moveTo>
                          <a:pt x="66" y="6"/>
                        </a:moveTo>
                        <a:cubicBezTo>
                          <a:pt x="66" y="6"/>
                          <a:pt x="66" y="6"/>
                          <a:pt x="66" y="6"/>
                        </a:cubicBezTo>
                        <a:cubicBezTo>
                          <a:pt x="73" y="11"/>
                          <a:pt x="75" y="15"/>
                          <a:pt x="78" y="23"/>
                        </a:cubicBezTo>
                        <a:cubicBezTo>
                          <a:pt x="79" y="25"/>
                          <a:pt x="82" y="31"/>
                          <a:pt x="82" y="36"/>
                        </a:cubicBezTo>
                        <a:cubicBezTo>
                          <a:pt x="82" y="31"/>
                          <a:pt x="79" y="25"/>
                          <a:pt x="78" y="23"/>
                        </a:cubicBezTo>
                        <a:cubicBezTo>
                          <a:pt x="75" y="15"/>
                          <a:pt x="73" y="11"/>
                          <a:pt x="66" y="6"/>
                        </a:cubicBezTo>
                        <a:cubicBezTo>
                          <a:pt x="66" y="6"/>
                          <a:pt x="66" y="6"/>
                          <a:pt x="66" y="6"/>
                        </a:cubicBezTo>
                        <a:moveTo>
                          <a:pt x="47" y="0"/>
                        </a:moveTo>
                        <a:cubicBezTo>
                          <a:pt x="47" y="0"/>
                          <a:pt x="47" y="0"/>
                          <a:pt x="47" y="0"/>
                        </a:cubicBezTo>
                        <a:cubicBezTo>
                          <a:pt x="54" y="1"/>
                          <a:pt x="60" y="3"/>
                          <a:pt x="66" y="6"/>
                        </a:cubicBezTo>
                        <a:cubicBezTo>
                          <a:pt x="60" y="3"/>
                          <a:pt x="54" y="1"/>
                          <a:pt x="47" y="0"/>
                        </a:cubicBezTo>
                      </a:path>
                    </a:pathLst>
                  </a:custGeom>
                  <a:solidFill>
                    <a:srgbClr val="C35F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0" name="Freeform 7978">
                    <a:extLst>
                      <a:ext uri="{FF2B5EF4-FFF2-40B4-BE49-F238E27FC236}">
                        <a16:creationId xmlns:a16="http://schemas.microsoft.com/office/drawing/2014/main" xmlns="" id="{CC61D647-B31C-44EB-8895-9EFA9C2927A4}"/>
                      </a:ext>
                    </a:extLst>
                  </p:cNvPr>
                  <p:cNvSpPr>
                    <a:spLocks/>
                  </p:cNvSpPr>
                  <p:nvPr/>
                </p:nvSpPr>
                <p:spPr bwMode="auto">
                  <a:xfrm>
                    <a:off x="4383" y="2119"/>
                    <a:ext cx="62" cy="32"/>
                  </a:xfrm>
                  <a:custGeom>
                    <a:avLst/>
                    <a:gdLst>
                      <a:gd name="T0" fmla="*/ 47 w 83"/>
                      <a:gd name="T1" fmla="*/ 0 h 42"/>
                      <a:gd name="T2" fmla="*/ 44 w 83"/>
                      <a:gd name="T3" fmla="*/ 8 h 42"/>
                      <a:gd name="T4" fmla="*/ 32 w 83"/>
                      <a:gd name="T5" fmla="*/ 16 h 42"/>
                      <a:gd name="T6" fmla="*/ 24 w 83"/>
                      <a:gd name="T7" fmla="*/ 15 h 42"/>
                      <a:gd name="T8" fmla="*/ 2 w 83"/>
                      <a:gd name="T9" fmla="*/ 27 h 42"/>
                      <a:gd name="T10" fmla="*/ 0 w 83"/>
                      <a:gd name="T11" fmla="*/ 31 h 42"/>
                      <a:gd name="T12" fmla="*/ 19 w 83"/>
                      <a:gd name="T13" fmla="*/ 27 h 42"/>
                      <a:gd name="T14" fmla="*/ 22 w 83"/>
                      <a:gd name="T15" fmla="*/ 26 h 42"/>
                      <a:gd name="T16" fmla="*/ 25 w 83"/>
                      <a:gd name="T17" fmla="*/ 25 h 42"/>
                      <a:gd name="T18" fmla="*/ 37 w 83"/>
                      <a:gd name="T19" fmla="*/ 23 h 42"/>
                      <a:gd name="T20" fmla="*/ 38 w 83"/>
                      <a:gd name="T21" fmla="*/ 23 h 42"/>
                      <a:gd name="T22" fmla="*/ 47 w 83"/>
                      <a:gd name="T23" fmla="*/ 26 h 42"/>
                      <a:gd name="T24" fmla="*/ 50 w 83"/>
                      <a:gd name="T25" fmla="*/ 42 h 42"/>
                      <a:gd name="T26" fmla="*/ 50 w 83"/>
                      <a:gd name="T27" fmla="*/ 42 h 42"/>
                      <a:gd name="T28" fmla="*/ 69 w 83"/>
                      <a:gd name="T29" fmla="*/ 41 h 42"/>
                      <a:gd name="T30" fmla="*/ 79 w 83"/>
                      <a:gd name="T31" fmla="*/ 40 h 42"/>
                      <a:gd name="T32" fmla="*/ 81 w 83"/>
                      <a:gd name="T33" fmla="*/ 39 h 42"/>
                      <a:gd name="T34" fmla="*/ 78 w 83"/>
                      <a:gd name="T35" fmla="*/ 22 h 42"/>
                      <a:gd name="T36" fmla="*/ 66 w 83"/>
                      <a:gd name="T37" fmla="*/ 6 h 42"/>
                      <a:gd name="T38" fmla="*/ 47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47" y="0"/>
                        </a:moveTo>
                        <a:cubicBezTo>
                          <a:pt x="46" y="2"/>
                          <a:pt x="44" y="4"/>
                          <a:pt x="44" y="8"/>
                        </a:cubicBezTo>
                        <a:cubicBezTo>
                          <a:pt x="44" y="8"/>
                          <a:pt x="34" y="9"/>
                          <a:pt x="32" y="16"/>
                        </a:cubicBezTo>
                        <a:cubicBezTo>
                          <a:pt x="32" y="16"/>
                          <a:pt x="29" y="15"/>
                          <a:pt x="24" y="15"/>
                        </a:cubicBezTo>
                        <a:cubicBezTo>
                          <a:pt x="17" y="15"/>
                          <a:pt x="7" y="17"/>
                          <a:pt x="2" y="27"/>
                        </a:cubicBezTo>
                        <a:cubicBezTo>
                          <a:pt x="1" y="28"/>
                          <a:pt x="1" y="29"/>
                          <a:pt x="0" y="31"/>
                        </a:cubicBezTo>
                        <a:cubicBezTo>
                          <a:pt x="6" y="30"/>
                          <a:pt x="13" y="28"/>
                          <a:pt x="19" y="27"/>
                        </a:cubicBezTo>
                        <a:cubicBezTo>
                          <a:pt x="20" y="26"/>
                          <a:pt x="21" y="26"/>
                          <a:pt x="22" y="26"/>
                        </a:cubicBezTo>
                        <a:cubicBezTo>
                          <a:pt x="23" y="26"/>
                          <a:pt x="24" y="25"/>
                          <a:pt x="25" y="25"/>
                        </a:cubicBezTo>
                        <a:cubicBezTo>
                          <a:pt x="28" y="24"/>
                          <a:pt x="33" y="23"/>
                          <a:pt x="37" y="23"/>
                        </a:cubicBezTo>
                        <a:cubicBezTo>
                          <a:pt x="37" y="23"/>
                          <a:pt x="37" y="23"/>
                          <a:pt x="38" y="23"/>
                        </a:cubicBezTo>
                        <a:cubicBezTo>
                          <a:pt x="41" y="23"/>
                          <a:pt x="44" y="24"/>
                          <a:pt x="47" y="26"/>
                        </a:cubicBezTo>
                        <a:cubicBezTo>
                          <a:pt x="52" y="29"/>
                          <a:pt x="51" y="36"/>
                          <a:pt x="50" y="42"/>
                        </a:cubicBezTo>
                        <a:cubicBezTo>
                          <a:pt x="50" y="42"/>
                          <a:pt x="50" y="42"/>
                          <a:pt x="50" y="42"/>
                        </a:cubicBezTo>
                        <a:cubicBezTo>
                          <a:pt x="56" y="42"/>
                          <a:pt x="63" y="42"/>
                          <a:pt x="69" y="41"/>
                        </a:cubicBezTo>
                        <a:cubicBezTo>
                          <a:pt x="73" y="41"/>
                          <a:pt x="76" y="40"/>
                          <a:pt x="79" y="40"/>
                        </a:cubicBezTo>
                        <a:cubicBezTo>
                          <a:pt x="80" y="40"/>
                          <a:pt x="80" y="39"/>
                          <a:pt x="81" y="39"/>
                        </a:cubicBezTo>
                        <a:cubicBezTo>
                          <a:pt x="83" y="34"/>
                          <a:pt x="79" y="23"/>
                          <a:pt x="78" y="22"/>
                        </a:cubicBezTo>
                        <a:cubicBezTo>
                          <a:pt x="75" y="14"/>
                          <a:pt x="73" y="10"/>
                          <a:pt x="66" y="6"/>
                        </a:cubicBezTo>
                        <a:cubicBezTo>
                          <a:pt x="61" y="2"/>
                          <a:pt x="54" y="0"/>
                          <a:pt x="47" y="0"/>
                        </a:cubicBezTo>
                      </a:path>
                    </a:pathLst>
                  </a:custGeom>
                  <a:solidFill>
                    <a:srgbClr val="F08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1" name="Freeform 7979">
                    <a:extLst>
                      <a:ext uri="{FF2B5EF4-FFF2-40B4-BE49-F238E27FC236}">
                        <a16:creationId xmlns:a16="http://schemas.microsoft.com/office/drawing/2014/main" xmlns="" id="{E5568669-4CEC-4D4C-A633-6A39CEFE4EC2}"/>
                      </a:ext>
                    </a:extLst>
                  </p:cNvPr>
                  <p:cNvSpPr>
                    <a:spLocks/>
                  </p:cNvSpPr>
                  <p:nvPr/>
                </p:nvSpPr>
                <p:spPr bwMode="auto">
                  <a:xfrm>
                    <a:off x="4383" y="2118"/>
                    <a:ext cx="62" cy="33"/>
                  </a:xfrm>
                  <a:custGeom>
                    <a:avLst/>
                    <a:gdLst>
                      <a:gd name="T0" fmla="*/ 47 w 83"/>
                      <a:gd name="T1" fmla="*/ 0 h 44"/>
                      <a:gd name="T2" fmla="*/ 47 w 83"/>
                      <a:gd name="T3" fmla="*/ 1 h 44"/>
                      <a:gd name="T4" fmla="*/ 66 w 83"/>
                      <a:gd name="T5" fmla="*/ 7 h 44"/>
                      <a:gd name="T6" fmla="*/ 78 w 83"/>
                      <a:gd name="T7" fmla="*/ 23 h 44"/>
                      <a:gd name="T8" fmla="*/ 81 w 83"/>
                      <a:gd name="T9" fmla="*/ 40 h 44"/>
                      <a:gd name="T10" fmla="*/ 79 w 83"/>
                      <a:gd name="T11" fmla="*/ 41 h 44"/>
                      <a:gd name="T12" fmla="*/ 69 w 83"/>
                      <a:gd name="T13" fmla="*/ 42 h 44"/>
                      <a:gd name="T14" fmla="*/ 50 w 83"/>
                      <a:gd name="T15" fmla="*/ 43 h 44"/>
                      <a:gd name="T16" fmla="*/ 50 w 83"/>
                      <a:gd name="T17" fmla="*/ 43 h 44"/>
                      <a:gd name="T18" fmla="*/ 47 w 83"/>
                      <a:gd name="T19" fmla="*/ 27 h 44"/>
                      <a:gd name="T20" fmla="*/ 38 w 83"/>
                      <a:gd name="T21" fmla="*/ 24 h 44"/>
                      <a:gd name="T22" fmla="*/ 37 w 83"/>
                      <a:gd name="T23" fmla="*/ 24 h 44"/>
                      <a:gd name="T24" fmla="*/ 25 w 83"/>
                      <a:gd name="T25" fmla="*/ 26 h 44"/>
                      <a:gd name="T26" fmla="*/ 22 w 83"/>
                      <a:gd name="T27" fmla="*/ 27 h 44"/>
                      <a:gd name="T28" fmla="*/ 19 w 83"/>
                      <a:gd name="T29" fmla="*/ 28 h 44"/>
                      <a:gd name="T30" fmla="*/ 0 w 83"/>
                      <a:gd name="T31" fmla="*/ 32 h 44"/>
                      <a:gd name="T32" fmla="*/ 0 w 83"/>
                      <a:gd name="T33" fmla="*/ 32 h 44"/>
                      <a:gd name="T34" fmla="*/ 0 w 83"/>
                      <a:gd name="T35" fmla="*/ 32 h 44"/>
                      <a:gd name="T36" fmla="*/ 11 w 83"/>
                      <a:gd name="T37" fmla="*/ 30 h 44"/>
                      <a:gd name="T38" fmla="*/ 22 w 83"/>
                      <a:gd name="T39" fmla="*/ 27 h 44"/>
                      <a:gd name="T40" fmla="*/ 22 w 83"/>
                      <a:gd name="T41" fmla="*/ 27 h 44"/>
                      <a:gd name="T42" fmla="*/ 38 w 83"/>
                      <a:gd name="T43" fmla="*/ 24 h 44"/>
                      <a:gd name="T44" fmla="*/ 46 w 83"/>
                      <a:gd name="T45" fmla="*/ 27 h 44"/>
                      <a:gd name="T46" fmla="*/ 50 w 83"/>
                      <a:gd name="T47" fmla="*/ 36 h 44"/>
                      <a:gd name="T48" fmla="*/ 50 w 83"/>
                      <a:gd name="T49" fmla="*/ 43 h 44"/>
                      <a:gd name="T50" fmla="*/ 50 w 83"/>
                      <a:gd name="T51" fmla="*/ 44 h 44"/>
                      <a:gd name="T52" fmla="*/ 79 w 83"/>
                      <a:gd name="T53" fmla="*/ 41 h 44"/>
                      <a:gd name="T54" fmla="*/ 82 w 83"/>
                      <a:gd name="T55" fmla="*/ 36 h 44"/>
                      <a:gd name="T56" fmla="*/ 78 w 83"/>
                      <a:gd name="T57" fmla="*/ 23 h 44"/>
                      <a:gd name="T58" fmla="*/ 66 w 83"/>
                      <a:gd name="T59" fmla="*/ 6 h 44"/>
                      <a:gd name="T60" fmla="*/ 66 w 83"/>
                      <a:gd name="T61" fmla="*/ 6 h 44"/>
                      <a:gd name="T62" fmla="*/ 66 w 83"/>
                      <a:gd name="T63" fmla="*/ 6 h 44"/>
                      <a:gd name="T64" fmla="*/ 47 w 83"/>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44">
                        <a:moveTo>
                          <a:pt x="47" y="0"/>
                        </a:moveTo>
                        <a:cubicBezTo>
                          <a:pt x="47" y="0"/>
                          <a:pt x="47" y="1"/>
                          <a:pt x="47" y="1"/>
                        </a:cubicBezTo>
                        <a:cubicBezTo>
                          <a:pt x="54" y="1"/>
                          <a:pt x="61" y="3"/>
                          <a:pt x="66" y="7"/>
                        </a:cubicBezTo>
                        <a:cubicBezTo>
                          <a:pt x="73" y="11"/>
                          <a:pt x="75" y="15"/>
                          <a:pt x="78" y="23"/>
                        </a:cubicBezTo>
                        <a:cubicBezTo>
                          <a:pt x="79" y="24"/>
                          <a:pt x="83" y="35"/>
                          <a:pt x="81" y="40"/>
                        </a:cubicBezTo>
                        <a:cubicBezTo>
                          <a:pt x="80" y="40"/>
                          <a:pt x="80" y="41"/>
                          <a:pt x="79" y="41"/>
                        </a:cubicBezTo>
                        <a:cubicBezTo>
                          <a:pt x="76" y="41"/>
                          <a:pt x="73" y="42"/>
                          <a:pt x="69" y="42"/>
                        </a:cubicBezTo>
                        <a:cubicBezTo>
                          <a:pt x="63" y="43"/>
                          <a:pt x="56" y="43"/>
                          <a:pt x="50" y="43"/>
                        </a:cubicBezTo>
                        <a:cubicBezTo>
                          <a:pt x="50" y="43"/>
                          <a:pt x="50" y="43"/>
                          <a:pt x="50" y="43"/>
                        </a:cubicBezTo>
                        <a:cubicBezTo>
                          <a:pt x="51" y="37"/>
                          <a:pt x="52" y="30"/>
                          <a:pt x="47" y="27"/>
                        </a:cubicBezTo>
                        <a:cubicBezTo>
                          <a:pt x="44" y="25"/>
                          <a:pt x="41" y="24"/>
                          <a:pt x="38" y="24"/>
                        </a:cubicBezTo>
                        <a:cubicBezTo>
                          <a:pt x="37" y="24"/>
                          <a:pt x="37" y="24"/>
                          <a:pt x="37" y="24"/>
                        </a:cubicBezTo>
                        <a:cubicBezTo>
                          <a:pt x="33" y="24"/>
                          <a:pt x="28" y="25"/>
                          <a:pt x="25" y="26"/>
                        </a:cubicBezTo>
                        <a:cubicBezTo>
                          <a:pt x="24" y="26"/>
                          <a:pt x="23" y="27"/>
                          <a:pt x="22" y="27"/>
                        </a:cubicBezTo>
                        <a:cubicBezTo>
                          <a:pt x="21" y="27"/>
                          <a:pt x="20" y="27"/>
                          <a:pt x="19" y="28"/>
                        </a:cubicBezTo>
                        <a:cubicBezTo>
                          <a:pt x="13" y="29"/>
                          <a:pt x="6" y="31"/>
                          <a:pt x="0" y="32"/>
                        </a:cubicBezTo>
                        <a:cubicBezTo>
                          <a:pt x="0" y="32"/>
                          <a:pt x="0" y="32"/>
                          <a:pt x="0" y="32"/>
                        </a:cubicBezTo>
                        <a:cubicBezTo>
                          <a:pt x="0" y="32"/>
                          <a:pt x="0" y="32"/>
                          <a:pt x="0" y="32"/>
                        </a:cubicBezTo>
                        <a:cubicBezTo>
                          <a:pt x="4" y="31"/>
                          <a:pt x="8" y="31"/>
                          <a:pt x="11" y="30"/>
                        </a:cubicBezTo>
                        <a:cubicBezTo>
                          <a:pt x="15" y="29"/>
                          <a:pt x="19" y="28"/>
                          <a:pt x="22" y="27"/>
                        </a:cubicBezTo>
                        <a:cubicBezTo>
                          <a:pt x="22" y="27"/>
                          <a:pt x="22" y="27"/>
                          <a:pt x="22" y="27"/>
                        </a:cubicBezTo>
                        <a:cubicBezTo>
                          <a:pt x="27" y="26"/>
                          <a:pt x="32" y="24"/>
                          <a:pt x="38" y="24"/>
                        </a:cubicBezTo>
                        <a:cubicBezTo>
                          <a:pt x="41" y="24"/>
                          <a:pt x="44" y="25"/>
                          <a:pt x="46" y="27"/>
                        </a:cubicBezTo>
                        <a:cubicBezTo>
                          <a:pt x="49" y="29"/>
                          <a:pt x="50" y="33"/>
                          <a:pt x="50" y="36"/>
                        </a:cubicBezTo>
                        <a:cubicBezTo>
                          <a:pt x="50" y="38"/>
                          <a:pt x="50" y="41"/>
                          <a:pt x="50" y="43"/>
                        </a:cubicBezTo>
                        <a:cubicBezTo>
                          <a:pt x="50" y="43"/>
                          <a:pt x="50" y="43"/>
                          <a:pt x="50" y="44"/>
                        </a:cubicBezTo>
                        <a:cubicBezTo>
                          <a:pt x="59" y="43"/>
                          <a:pt x="69" y="42"/>
                          <a:pt x="79" y="41"/>
                        </a:cubicBezTo>
                        <a:cubicBezTo>
                          <a:pt x="81" y="41"/>
                          <a:pt x="82" y="39"/>
                          <a:pt x="82" y="36"/>
                        </a:cubicBezTo>
                        <a:cubicBezTo>
                          <a:pt x="82" y="31"/>
                          <a:pt x="79" y="25"/>
                          <a:pt x="78" y="23"/>
                        </a:cubicBezTo>
                        <a:cubicBezTo>
                          <a:pt x="75" y="15"/>
                          <a:pt x="73" y="11"/>
                          <a:pt x="66" y="6"/>
                        </a:cubicBezTo>
                        <a:cubicBezTo>
                          <a:pt x="66" y="6"/>
                          <a:pt x="66" y="6"/>
                          <a:pt x="66" y="6"/>
                        </a:cubicBezTo>
                        <a:cubicBezTo>
                          <a:pt x="66" y="6"/>
                          <a:pt x="66" y="6"/>
                          <a:pt x="66" y="6"/>
                        </a:cubicBezTo>
                        <a:cubicBezTo>
                          <a:pt x="60" y="3"/>
                          <a:pt x="54" y="1"/>
                          <a:pt x="47" y="0"/>
                        </a:cubicBezTo>
                      </a:path>
                    </a:pathLst>
                  </a:custGeom>
                  <a:solidFill>
                    <a:srgbClr val="C14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2" name="Freeform 7980">
                    <a:extLst>
                      <a:ext uri="{FF2B5EF4-FFF2-40B4-BE49-F238E27FC236}">
                        <a16:creationId xmlns:a16="http://schemas.microsoft.com/office/drawing/2014/main" xmlns="" id="{D545BD71-7B10-4C7E-974A-4A696027CBA0}"/>
                      </a:ext>
                    </a:extLst>
                  </p:cNvPr>
                  <p:cNvSpPr>
                    <a:spLocks/>
                  </p:cNvSpPr>
                  <p:nvPr/>
                </p:nvSpPr>
                <p:spPr bwMode="auto">
                  <a:xfrm>
                    <a:off x="4313" y="2424"/>
                    <a:ext cx="206" cy="252"/>
                  </a:xfrm>
                  <a:custGeom>
                    <a:avLst/>
                    <a:gdLst>
                      <a:gd name="T0" fmla="*/ 126 w 275"/>
                      <a:gd name="T1" fmla="*/ 262 h 335"/>
                      <a:gd name="T2" fmla="*/ 128 w 275"/>
                      <a:gd name="T3" fmla="*/ 288 h 335"/>
                      <a:gd name="T4" fmla="*/ 139 w 275"/>
                      <a:gd name="T5" fmla="*/ 308 h 335"/>
                      <a:gd name="T6" fmla="*/ 143 w 275"/>
                      <a:gd name="T7" fmla="*/ 330 h 335"/>
                      <a:gd name="T8" fmla="*/ 158 w 275"/>
                      <a:gd name="T9" fmla="*/ 329 h 335"/>
                      <a:gd name="T10" fmla="*/ 159 w 275"/>
                      <a:gd name="T11" fmla="*/ 309 h 335"/>
                      <a:gd name="T12" fmla="*/ 168 w 275"/>
                      <a:gd name="T13" fmla="*/ 273 h 335"/>
                      <a:gd name="T14" fmla="*/ 200 w 275"/>
                      <a:gd name="T15" fmla="*/ 280 h 335"/>
                      <a:gd name="T16" fmla="*/ 229 w 275"/>
                      <a:gd name="T17" fmla="*/ 262 h 335"/>
                      <a:gd name="T18" fmla="*/ 244 w 275"/>
                      <a:gd name="T19" fmla="*/ 240 h 335"/>
                      <a:gd name="T20" fmla="*/ 252 w 275"/>
                      <a:gd name="T21" fmla="*/ 219 h 335"/>
                      <a:gd name="T22" fmla="*/ 257 w 275"/>
                      <a:gd name="T23" fmla="*/ 201 h 335"/>
                      <a:gd name="T24" fmla="*/ 264 w 275"/>
                      <a:gd name="T25" fmla="*/ 180 h 335"/>
                      <a:gd name="T26" fmla="*/ 264 w 275"/>
                      <a:gd name="T27" fmla="*/ 152 h 335"/>
                      <a:gd name="T28" fmla="*/ 263 w 275"/>
                      <a:gd name="T29" fmla="*/ 134 h 335"/>
                      <a:gd name="T30" fmla="*/ 258 w 275"/>
                      <a:gd name="T31" fmla="*/ 115 h 335"/>
                      <a:gd name="T32" fmla="*/ 255 w 275"/>
                      <a:gd name="T33" fmla="*/ 96 h 335"/>
                      <a:gd name="T34" fmla="*/ 253 w 275"/>
                      <a:gd name="T35" fmla="*/ 74 h 335"/>
                      <a:gd name="T36" fmla="*/ 254 w 275"/>
                      <a:gd name="T37" fmla="*/ 61 h 335"/>
                      <a:gd name="T38" fmla="*/ 256 w 275"/>
                      <a:gd name="T39" fmla="*/ 48 h 335"/>
                      <a:gd name="T40" fmla="*/ 263 w 275"/>
                      <a:gd name="T41" fmla="*/ 29 h 335"/>
                      <a:gd name="T42" fmla="*/ 259 w 275"/>
                      <a:gd name="T43" fmla="*/ 6 h 335"/>
                      <a:gd name="T44" fmla="*/ 245 w 275"/>
                      <a:gd name="T45" fmla="*/ 5 h 335"/>
                      <a:gd name="T46" fmla="*/ 239 w 275"/>
                      <a:gd name="T47" fmla="*/ 6 h 335"/>
                      <a:gd name="T48" fmla="*/ 220 w 275"/>
                      <a:gd name="T49" fmla="*/ 2 h 335"/>
                      <a:gd name="T50" fmla="*/ 212 w 275"/>
                      <a:gd name="T51" fmla="*/ 15 h 335"/>
                      <a:gd name="T52" fmla="*/ 204 w 275"/>
                      <a:gd name="T53" fmla="*/ 28 h 335"/>
                      <a:gd name="T54" fmla="*/ 193 w 275"/>
                      <a:gd name="T55" fmla="*/ 41 h 335"/>
                      <a:gd name="T56" fmla="*/ 182 w 275"/>
                      <a:gd name="T57" fmla="*/ 55 h 335"/>
                      <a:gd name="T58" fmla="*/ 167 w 275"/>
                      <a:gd name="T59" fmla="*/ 67 h 335"/>
                      <a:gd name="T60" fmla="*/ 147 w 275"/>
                      <a:gd name="T61" fmla="*/ 69 h 335"/>
                      <a:gd name="T62" fmla="*/ 123 w 275"/>
                      <a:gd name="T63" fmla="*/ 73 h 335"/>
                      <a:gd name="T64" fmla="*/ 103 w 275"/>
                      <a:gd name="T65" fmla="*/ 70 h 335"/>
                      <a:gd name="T66" fmla="*/ 85 w 275"/>
                      <a:gd name="T67" fmla="*/ 66 h 335"/>
                      <a:gd name="T68" fmla="*/ 68 w 275"/>
                      <a:gd name="T69" fmla="*/ 60 h 335"/>
                      <a:gd name="T70" fmla="*/ 50 w 275"/>
                      <a:gd name="T71" fmla="*/ 57 h 335"/>
                      <a:gd name="T72" fmla="*/ 34 w 275"/>
                      <a:gd name="T73" fmla="*/ 62 h 335"/>
                      <a:gd name="T74" fmla="*/ 16 w 275"/>
                      <a:gd name="T75" fmla="*/ 70 h 335"/>
                      <a:gd name="T76" fmla="*/ 16 w 275"/>
                      <a:gd name="T77" fmla="*/ 86 h 335"/>
                      <a:gd name="T78" fmla="*/ 12 w 275"/>
                      <a:gd name="T79" fmla="*/ 96 h 335"/>
                      <a:gd name="T80" fmla="*/ 8 w 275"/>
                      <a:gd name="T81" fmla="*/ 111 h 335"/>
                      <a:gd name="T82" fmla="*/ 6 w 275"/>
                      <a:gd name="T83" fmla="*/ 127 h 335"/>
                      <a:gd name="T84" fmla="*/ 5 w 275"/>
                      <a:gd name="T85" fmla="*/ 147 h 335"/>
                      <a:gd name="T86" fmla="*/ 7 w 275"/>
                      <a:gd name="T87" fmla="*/ 167 h 335"/>
                      <a:gd name="T88" fmla="*/ 10 w 275"/>
                      <a:gd name="T89" fmla="*/ 189 h 335"/>
                      <a:gd name="T90" fmla="*/ 31 w 275"/>
                      <a:gd name="T91" fmla="*/ 220 h 335"/>
                      <a:gd name="T92" fmla="*/ 61 w 275"/>
                      <a:gd name="T93" fmla="*/ 233 h 335"/>
                      <a:gd name="T94" fmla="*/ 90 w 275"/>
                      <a:gd name="T95" fmla="*/ 238 h 335"/>
                      <a:gd name="T96" fmla="*/ 85 w 275"/>
                      <a:gd name="T97" fmla="*/ 170 h 335"/>
                      <a:gd name="T98" fmla="*/ 43 w 275"/>
                      <a:gd name="T99" fmla="*/ 117 h 335"/>
                      <a:gd name="T100" fmla="*/ 77 w 275"/>
                      <a:gd name="T101" fmla="*/ 102 h 335"/>
                      <a:gd name="T102" fmla="*/ 201 w 275"/>
                      <a:gd name="T103" fmla="*/ 90 h 335"/>
                      <a:gd name="T104" fmla="*/ 221 w 275"/>
                      <a:gd name="T105" fmla="*/ 165 h 335"/>
                      <a:gd name="T106" fmla="*/ 217 w 275"/>
                      <a:gd name="T107" fmla="*/ 205 h 335"/>
                      <a:gd name="T108" fmla="*/ 210 w 275"/>
                      <a:gd name="T109" fmla="*/ 213 h 335"/>
                      <a:gd name="T110" fmla="*/ 191 w 275"/>
                      <a:gd name="T111" fmla="*/ 229 h 335"/>
                      <a:gd name="T112" fmla="*/ 168 w 275"/>
                      <a:gd name="T113" fmla="*/ 224 h 335"/>
                      <a:gd name="T114" fmla="*/ 140 w 275"/>
                      <a:gd name="T115" fmla="*/ 225 h 335"/>
                      <a:gd name="T116" fmla="*/ 126 w 275"/>
                      <a:gd name="T117" fmla="*/ 26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335">
                        <a:moveTo>
                          <a:pt x="126" y="262"/>
                        </a:moveTo>
                        <a:cubicBezTo>
                          <a:pt x="126" y="262"/>
                          <a:pt x="122" y="276"/>
                          <a:pt x="128" y="288"/>
                        </a:cubicBezTo>
                        <a:cubicBezTo>
                          <a:pt x="135" y="302"/>
                          <a:pt x="139" y="298"/>
                          <a:pt x="139" y="308"/>
                        </a:cubicBezTo>
                        <a:cubicBezTo>
                          <a:pt x="138" y="319"/>
                          <a:pt x="141" y="325"/>
                          <a:pt x="143" y="330"/>
                        </a:cubicBezTo>
                        <a:cubicBezTo>
                          <a:pt x="145" y="335"/>
                          <a:pt x="157" y="335"/>
                          <a:pt x="158" y="329"/>
                        </a:cubicBezTo>
                        <a:cubicBezTo>
                          <a:pt x="160" y="324"/>
                          <a:pt x="160" y="314"/>
                          <a:pt x="159" y="309"/>
                        </a:cubicBezTo>
                        <a:cubicBezTo>
                          <a:pt x="158" y="304"/>
                          <a:pt x="170" y="290"/>
                          <a:pt x="168" y="273"/>
                        </a:cubicBezTo>
                        <a:cubicBezTo>
                          <a:pt x="168" y="273"/>
                          <a:pt x="181" y="291"/>
                          <a:pt x="200" y="280"/>
                        </a:cubicBezTo>
                        <a:cubicBezTo>
                          <a:pt x="200" y="280"/>
                          <a:pt x="225" y="286"/>
                          <a:pt x="229" y="262"/>
                        </a:cubicBezTo>
                        <a:cubicBezTo>
                          <a:pt x="229" y="262"/>
                          <a:pt x="244" y="263"/>
                          <a:pt x="244" y="240"/>
                        </a:cubicBezTo>
                        <a:cubicBezTo>
                          <a:pt x="244" y="240"/>
                          <a:pt x="255" y="239"/>
                          <a:pt x="252" y="219"/>
                        </a:cubicBezTo>
                        <a:cubicBezTo>
                          <a:pt x="252" y="219"/>
                          <a:pt x="261" y="214"/>
                          <a:pt x="257" y="201"/>
                        </a:cubicBezTo>
                        <a:cubicBezTo>
                          <a:pt x="257" y="201"/>
                          <a:pt x="268" y="197"/>
                          <a:pt x="264" y="180"/>
                        </a:cubicBezTo>
                        <a:cubicBezTo>
                          <a:pt x="264" y="180"/>
                          <a:pt x="275" y="174"/>
                          <a:pt x="264" y="152"/>
                        </a:cubicBezTo>
                        <a:cubicBezTo>
                          <a:pt x="264" y="152"/>
                          <a:pt x="269" y="142"/>
                          <a:pt x="263" y="134"/>
                        </a:cubicBezTo>
                        <a:cubicBezTo>
                          <a:pt x="263" y="134"/>
                          <a:pt x="268" y="126"/>
                          <a:pt x="258" y="115"/>
                        </a:cubicBezTo>
                        <a:cubicBezTo>
                          <a:pt x="258" y="115"/>
                          <a:pt x="264" y="108"/>
                          <a:pt x="255" y="96"/>
                        </a:cubicBezTo>
                        <a:cubicBezTo>
                          <a:pt x="255" y="96"/>
                          <a:pt x="260" y="86"/>
                          <a:pt x="253" y="74"/>
                        </a:cubicBezTo>
                        <a:cubicBezTo>
                          <a:pt x="253" y="74"/>
                          <a:pt x="258" y="70"/>
                          <a:pt x="254" y="61"/>
                        </a:cubicBezTo>
                        <a:cubicBezTo>
                          <a:pt x="254" y="61"/>
                          <a:pt x="259" y="57"/>
                          <a:pt x="256" y="48"/>
                        </a:cubicBezTo>
                        <a:cubicBezTo>
                          <a:pt x="256" y="48"/>
                          <a:pt x="267" y="43"/>
                          <a:pt x="263" y="29"/>
                        </a:cubicBezTo>
                        <a:cubicBezTo>
                          <a:pt x="263" y="29"/>
                          <a:pt x="269" y="11"/>
                          <a:pt x="259" y="6"/>
                        </a:cubicBezTo>
                        <a:cubicBezTo>
                          <a:pt x="253" y="3"/>
                          <a:pt x="249" y="4"/>
                          <a:pt x="245" y="5"/>
                        </a:cubicBezTo>
                        <a:cubicBezTo>
                          <a:pt x="243" y="6"/>
                          <a:pt x="241" y="6"/>
                          <a:pt x="239" y="6"/>
                        </a:cubicBezTo>
                        <a:cubicBezTo>
                          <a:pt x="234" y="5"/>
                          <a:pt x="227" y="0"/>
                          <a:pt x="220" y="2"/>
                        </a:cubicBezTo>
                        <a:cubicBezTo>
                          <a:pt x="212" y="5"/>
                          <a:pt x="212" y="12"/>
                          <a:pt x="212" y="15"/>
                        </a:cubicBezTo>
                        <a:cubicBezTo>
                          <a:pt x="212" y="15"/>
                          <a:pt x="202" y="19"/>
                          <a:pt x="204" y="28"/>
                        </a:cubicBezTo>
                        <a:cubicBezTo>
                          <a:pt x="204" y="28"/>
                          <a:pt x="194" y="30"/>
                          <a:pt x="193" y="41"/>
                        </a:cubicBezTo>
                        <a:cubicBezTo>
                          <a:pt x="193" y="41"/>
                          <a:pt x="182" y="42"/>
                          <a:pt x="182" y="55"/>
                        </a:cubicBezTo>
                        <a:cubicBezTo>
                          <a:pt x="182" y="55"/>
                          <a:pt x="168" y="56"/>
                          <a:pt x="167" y="67"/>
                        </a:cubicBezTo>
                        <a:cubicBezTo>
                          <a:pt x="167" y="67"/>
                          <a:pt x="154" y="64"/>
                          <a:pt x="147" y="69"/>
                        </a:cubicBezTo>
                        <a:cubicBezTo>
                          <a:pt x="147" y="69"/>
                          <a:pt x="130" y="66"/>
                          <a:pt x="123" y="73"/>
                        </a:cubicBezTo>
                        <a:cubicBezTo>
                          <a:pt x="123" y="73"/>
                          <a:pt x="115" y="65"/>
                          <a:pt x="103" y="70"/>
                        </a:cubicBezTo>
                        <a:cubicBezTo>
                          <a:pt x="103" y="70"/>
                          <a:pt x="94" y="63"/>
                          <a:pt x="85" y="66"/>
                        </a:cubicBezTo>
                        <a:cubicBezTo>
                          <a:pt x="85" y="66"/>
                          <a:pt x="82" y="58"/>
                          <a:pt x="68" y="60"/>
                        </a:cubicBezTo>
                        <a:cubicBezTo>
                          <a:pt x="68" y="60"/>
                          <a:pt x="64" y="54"/>
                          <a:pt x="50" y="57"/>
                        </a:cubicBezTo>
                        <a:cubicBezTo>
                          <a:pt x="50" y="57"/>
                          <a:pt x="41" y="52"/>
                          <a:pt x="34" y="62"/>
                        </a:cubicBezTo>
                        <a:cubicBezTo>
                          <a:pt x="34" y="62"/>
                          <a:pt x="22" y="61"/>
                          <a:pt x="16" y="70"/>
                        </a:cubicBezTo>
                        <a:cubicBezTo>
                          <a:pt x="11" y="80"/>
                          <a:pt x="16" y="86"/>
                          <a:pt x="16" y="86"/>
                        </a:cubicBezTo>
                        <a:cubicBezTo>
                          <a:pt x="16" y="86"/>
                          <a:pt x="10" y="88"/>
                          <a:pt x="12" y="96"/>
                        </a:cubicBezTo>
                        <a:cubicBezTo>
                          <a:pt x="12" y="96"/>
                          <a:pt x="6" y="101"/>
                          <a:pt x="8" y="111"/>
                        </a:cubicBezTo>
                        <a:cubicBezTo>
                          <a:pt x="8" y="111"/>
                          <a:pt x="5" y="115"/>
                          <a:pt x="6" y="127"/>
                        </a:cubicBezTo>
                        <a:cubicBezTo>
                          <a:pt x="6" y="127"/>
                          <a:pt x="0" y="136"/>
                          <a:pt x="5" y="147"/>
                        </a:cubicBezTo>
                        <a:cubicBezTo>
                          <a:pt x="5" y="147"/>
                          <a:pt x="2" y="152"/>
                          <a:pt x="7" y="167"/>
                        </a:cubicBezTo>
                        <a:cubicBezTo>
                          <a:pt x="7" y="167"/>
                          <a:pt x="0" y="178"/>
                          <a:pt x="10" y="189"/>
                        </a:cubicBezTo>
                        <a:cubicBezTo>
                          <a:pt x="10" y="189"/>
                          <a:pt x="6" y="217"/>
                          <a:pt x="31" y="220"/>
                        </a:cubicBezTo>
                        <a:cubicBezTo>
                          <a:pt x="31" y="220"/>
                          <a:pt x="38" y="239"/>
                          <a:pt x="61" y="233"/>
                        </a:cubicBezTo>
                        <a:cubicBezTo>
                          <a:pt x="61" y="233"/>
                          <a:pt x="67" y="248"/>
                          <a:pt x="90" y="238"/>
                        </a:cubicBezTo>
                        <a:cubicBezTo>
                          <a:pt x="113" y="229"/>
                          <a:pt x="100" y="191"/>
                          <a:pt x="85" y="170"/>
                        </a:cubicBezTo>
                        <a:cubicBezTo>
                          <a:pt x="69" y="149"/>
                          <a:pt x="39" y="131"/>
                          <a:pt x="43" y="117"/>
                        </a:cubicBezTo>
                        <a:cubicBezTo>
                          <a:pt x="47" y="103"/>
                          <a:pt x="68" y="101"/>
                          <a:pt x="77" y="102"/>
                        </a:cubicBezTo>
                        <a:cubicBezTo>
                          <a:pt x="86" y="102"/>
                          <a:pt x="178" y="103"/>
                          <a:pt x="201" y="90"/>
                        </a:cubicBezTo>
                        <a:cubicBezTo>
                          <a:pt x="224" y="78"/>
                          <a:pt x="229" y="146"/>
                          <a:pt x="221" y="165"/>
                        </a:cubicBezTo>
                        <a:cubicBezTo>
                          <a:pt x="218" y="172"/>
                          <a:pt x="214" y="196"/>
                          <a:pt x="217" y="205"/>
                        </a:cubicBezTo>
                        <a:cubicBezTo>
                          <a:pt x="219" y="207"/>
                          <a:pt x="210" y="210"/>
                          <a:pt x="210" y="213"/>
                        </a:cubicBezTo>
                        <a:cubicBezTo>
                          <a:pt x="205" y="227"/>
                          <a:pt x="201" y="228"/>
                          <a:pt x="191" y="229"/>
                        </a:cubicBezTo>
                        <a:cubicBezTo>
                          <a:pt x="184" y="230"/>
                          <a:pt x="176" y="227"/>
                          <a:pt x="168" y="224"/>
                        </a:cubicBezTo>
                        <a:cubicBezTo>
                          <a:pt x="156" y="220"/>
                          <a:pt x="146" y="215"/>
                          <a:pt x="140" y="225"/>
                        </a:cubicBezTo>
                        <a:cubicBezTo>
                          <a:pt x="130" y="240"/>
                          <a:pt x="126" y="262"/>
                          <a:pt x="126" y="262"/>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3" name="Freeform 7981">
                    <a:extLst>
                      <a:ext uri="{FF2B5EF4-FFF2-40B4-BE49-F238E27FC236}">
                        <a16:creationId xmlns:a16="http://schemas.microsoft.com/office/drawing/2014/main" xmlns="" id="{4ADF8515-62BA-4E2A-B7AF-73372FA1252A}"/>
                      </a:ext>
                    </a:extLst>
                  </p:cNvPr>
                  <p:cNvSpPr>
                    <a:spLocks noEditPoints="1"/>
                  </p:cNvSpPr>
                  <p:nvPr/>
                </p:nvSpPr>
                <p:spPr bwMode="auto">
                  <a:xfrm>
                    <a:off x="4313" y="2425"/>
                    <a:ext cx="203" cy="250"/>
                  </a:xfrm>
                  <a:custGeom>
                    <a:avLst/>
                    <a:gdLst>
                      <a:gd name="T0" fmla="*/ 135 w 271"/>
                      <a:gd name="T1" fmla="*/ 298 h 333"/>
                      <a:gd name="T2" fmla="*/ 167 w 271"/>
                      <a:gd name="T3" fmla="*/ 223 h 333"/>
                      <a:gd name="T4" fmla="*/ 213 w 271"/>
                      <a:gd name="T5" fmla="*/ 208 h 333"/>
                      <a:gd name="T6" fmla="*/ 117 w 271"/>
                      <a:gd name="T7" fmla="*/ 101 h 333"/>
                      <a:gd name="T8" fmla="*/ 85 w 271"/>
                      <a:gd name="T9" fmla="*/ 169 h 333"/>
                      <a:gd name="T10" fmla="*/ 53 w 271"/>
                      <a:gd name="T11" fmla="*/ 233 h 333"/>
                      <a:gd name="T12" fmla="*/ 6 w 271"/>
                      <a:gd name="T13" fmla="*/ 166 h 333"/>
                      <a:gd name="T14" fmla="*/ 16 w 271"/>
                      <a:gd name="T15" fmla="*/ 85 h 333"/>
                      <a:gd name="T16" fmla="*/ 50 w 271"/>
                      <a:gd name="T17" fmla="*/ 56 h 333"/>
                      <a:gd name="T18" fmla="*/ 89 w 271"/>
                      <a:gd name="T19" fmla="*/ 64 h 333"/>
                      <a:gd name="T20" fmla="*/ 147 w 271"/>
                      <a:gd name="T21" fmla="*/ 67 h 333"/>
                      <a:gd name="T22" fmla="*/ 203 w 271"/>
                      <a:gd name="T23" fmla="*/ 27 h 333"/>
                      <a:gd name="T24" fmla="*/ 239 w 271"/>
                      <a:gd name="T25" fmla="*/ 5 h 333"/>
                      <a:gd name="T26" fmla="*/ 259 w 271"/>
                      <a:gd name="T27" fmla="*/ 5 h 333"/>
                      <a:gd name="T28" fmla="*/ 256 w 271"/>
                      <a:gd name="T29" fmla="*/ 95 h 333"/>
                      <a:gd name="T30" fmla="*/ 264 w 271"/>
                      <a:gd name="T31" fmla="*/ 179 h 333"/>
                      <a:gd name="T32" fmla="*/ 244 w 271"/>
                      <a:gd name="T33" fmla="*/ 239 h 333"/>
                      <a:gd name="T34" fmla="*/ 200 w 271"/>
                      <a:gd name="T35" fmla="*/ 279 h 333"/>
                      <a:gd name="T36" fmla="*/ 159 w 271"/>
                      <a:gd name="T37" fmla="*/ 328 h 333"/>
                      <a:gd name="T38" fmla="*/ 128 w 271"/>
                      <a:gd name="T39" fmla="*/ 286 h 333"/>
                      <a:gd name="T40" fmla="*/ 150 w 271"/>
                      <a:gd name="T41" fmla="*/ 332 h 333"/>
                      <a:gd name="T42" fmla="*/ 168 w 271"/>
                      <a:gd name="T43" fmla="*/ 271 h 333"/>
                      <a:gd name="T44" fmla="*/ 200 w 271"/>
                      <a:gd name="T45" fmla="*/ 279 h 333"/>
                      <a:gd name="T46" fmla="*/ 229 w 271"/>
                      <a:gd name="T47" fmla="*/ 261 h 333"/>
                      <a:gd name="T48" fmla="*/ 252 w 271"/>
                      <a:gd name="T49" fmla="*/ 218 h 333"/>
                      <a:gd name="T50" fmla="*/ 257 w 271"/>
                      <a:gd name="T51" fmla="*/ 200 h 333"/>
                      <a:gd name="T52" fmla="*/ 264 w 271"/>
                      <a:gd name="T53" fmla="*/ 151 h 333"/>
                      <a:gd name="T54" fmla="*/ 263 w 271"/>
                      <a:gd name="T55" fmla="*/ 133 h 333"/>
                      <a:gd name="T56" fmla="*/ 255 w 271"/>
                      <a:gd name="T57" fmla="*/ 95 h 333"/>
                      <a:gd name="T58" fmla="*/ 254 w 271"/>
                      <a:gd name="T59" fmla="*/ 60 h 333"/>
                      <a:gd name="T60" fmla="*/ 256 w 271"/>
                      <a:gd name="T61" fmla="*/ 47 h 333"/>
                      <a:gd name="T62" fmla="*/ 251 w 271"/>
                      <a:gd name="T63" fmla="*/ 3 h 333"/>
                      <a:gd name="T64" fmla="*/ 234 w 271"/>
                      <a:gd name="T65" fmla="*/ 3 h 333"/>
                      <a:gd name="T66" fmla="*/ 212 w 271"/>
                      <a:gd name="T67" fmla="*/ 14 h 333"/>
                      <a:gd name="T68" fmla="*/ 193 w 271"/>
                      <a:gd name="T69" fmla="*/ 40 h 333"/>
                      <a:gd name="T70" fmla="*/ 167 w 271"/>
                      <a:gd name="T71" fmla="*/ 66 h 333"/>
                      <a:gd name="T72" fmla="*/ 147 w 271"/>
                      <a:gd name="T73" fmla="*/ 68 h 333"/>
                      <a:gd name="T74" fmla="*/ 123 w 271"/>
                      <a:gd name="T75" fmla="*/ 72 h 333"/>
                      <a:gd name="T76" fmla="*/ 89 w 271"/>
                      <a:gd name="T77" fmla="*/ 64 h 333"/>
                      <a:gd name="T78" fmla="*/ 68 w 271"/>
                      <a:gd name="T79" fmla="*/ 60 h 333"/>
                      <a:gd name="T80" fmla="*/ 50 w 271"/>
                      <a:gd name="T81" fmla="*/ 56 h 333"/>
                      <a:gd name="T82" fmla="*/ 34 w 271"/>
                      <a:gd name="T83" fmla="*/ 61 h 333"/>
                      <a:gd name="T84" fmla="*/ 16 w 271"/>
                      <a:gd name="T85" fmla="*/ 85 h 333"/>
                      <a:gd name="T86" fmla="*/ 9 w 271"/>
                      <a:gd name="T87" fmla="*/ 110 h 333"/>
                      <a:gd name="T88" fmla="*/ 5 w 271"/>
                      <a:gd name="T89" fmla="*/ 146 h 333"/>
                      <a:gd name="T90" fmla="*/ 7 w 271"/>
                      <a:gd name="T91" fmla="*/ 166 h 333"/>
                      <a:gd name="T92" fmla="*/ 31 w 271"/>
                      <a:gd name="T93" fmla="*/ 218 h 333"/>
                      <a:gd name="T94" fmla="*/ 61 w 271"/>
                      <a:gd name="T95" fmla="*/ 231 h 333"/>
                      <a:gd name="T96" fmla="*/ 84 w 271"/>
                      <a:gd name="T97" fmla="*/ 169 h 333"/>
                      <a:gd name="T98" fmla="*/ 117 w 271"/>
                      <a:gd name="T99" fmla="*/ 100 h 333"/>
                      <a:gd name="T100" fmla="*/ 213 w 271"/>
                      <a:gd name="T101" fmla="*/ 209 h 333"/>
                      <a:gd name="T102" fmla="*/ 167 w 271"/>
                      <a:gd name="T103" fmla="*/ 2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1" h="333">
                        <a:moveTo>
                          <a:pt x="150" y="333"/>
                        </a:moveTo>
                        <a:cubicBezTo>
                          <a:pt x="146" y="333"/>
                          <a:pt x="143" y="332"/>
                          <a:pt x="143" y="329"/>
                        </a:cubicBezTo>
                        <a:cubicBezTo>
                          <a:pt x="142" y="329"/>
                          <a:pt x="142" y="329"/>
                          <a:pt x="142" y="329"/>
                        </a:cubicBezTo>
                        <a:cubicBezTo>
                          <a:pt x="141" y="324"/>
                          <a:pt x="138" y="318"/>
                          <a:pt x="138" y="307"/>
                        </a:cubicBezTo>
                        <a:cubicBezTo>
                          <a:pt x="139" y="302"/>
                          <a:pt x="138" y="300"/>
                          <a:pt x="135" y="298"/>
                        </a:cubicBezTo>
                        <a:cubicBezTo>
                          <a:pt x="133" y="296"/>
                          <a:pt x="131" y="293"/>
                          <a:pt x="128" y="287"/>
                        </a:cubicBezTo>
                        <a:cubicBezTo>
                          <a:pt x="122" y="275"/>
                          <a:pt x="126" y="261"/>
                          <a:pt x="126" y="261"/>
                        </a:cubicBezTo>
                        <a:cubicBezTo>
                          <a:pt x="126" y="261"/>
                          <a:pt x="130" y="239"/>
                          <a:pt x="139" y="224"/>
                        </a:cubicBezTo>
                        <a:cubicBezTo>
                          <a:pt x="142" y="220"/>
                          <a:pt x="145" y="218"/>
                          <a:pt x="149" y="218"/>
                        </a:cubicBezTo>
                        <a:cubicBezTo>
                          <a:pt x="155" y="218"/>
                          <a:pt x="161" y="220"/>
                          <a:pt x="167" y="223"/>
                        </a:cubicBezTo>
                        <a:cubicBezTo>
                          <a:pt x="168" y="223"/>
                          <a:pt x="168" y="223"/>
                          <a:pt x="168" y="223"/>
                        </a:cubicBezTo>
                        <a:cubicBezTo>
                          <a:pt x="176" y="226"/>
                          <a:pt x="183" y="228"/>
                          <a:pt x="189" y="228"/>
                        </a:cubicBezTo>
                        <a:cubicBezTo>
                          <a:pt x="190" y="228"/>
                          <a:pt x="190" y="228"/>
                          <a:pt x="191" y="228"/>
                        </a:cubicBezTo>
                        <a:cubicBezTo>
                          <a:pt x="201" y="227"/>
                          <a:pt x="205" y="226"/>
                          <a:pt x="209" y="211"/>
                        </a:cubicBezTo>
                        <a:cubicBezTo>
                          <a:pt x="210" y="211"/>
                          <a:pt x="211" y="209"/>
                          <a:pt x="213" y="208"/>
                        </a:cubicBezTo>
                        <a:cubicBezTo>
                          <a:pt x="215" y="207"/>
                          <a:pt x="218" y="205"/>
                          <a:pt x="217" y="204"/>
                        </a:cubicBezTo>
                        <a:cubicBezTo>
                          <a:pt x="214" y="196"/>
                          <a:pt x="218" y="172"/>
                          <a:pt x="221" y="164"/>
                        </a:cubicBezTo>
                        <a:cubicBezTo>
                          <a:pt x="226" y="150"/>
                          <a:pt x="226" y="108"/>
                          <a:pt x="215" y="93"/>
                        </a:cubicBezTo>
                        <a:cubicBezTo>
                          <a:pt x="211" y="88"/>
                          <a:pt x="207" y="86"/>
                          <a:pt x="201" y="89"/>
                        </a:cubicBezTo>
                        <a:cubicBezTo>
                          <a:pt x="186" y="97"/>
                          <a:pt x="142" y="100"/>
                          <a:pt x="117" y="101"/>
                        </a:cubicBezTo>
                        <a:cubicBezTo>
                          <a:pt x="97" y="101"/>
                          <a:pt x="80" y="101"/>
                          <a:pt x="77" y="101"/>
                        </a:cubicBezTo>
                        <a:cubicBezTo>
                          <a:pt x="76" y="101"/>
                          <a:pt x="74" y="101"/>
                          <a:pt x="72" y="101"/>
                        </a:cubicBezTo>
                        <a:cubicBezTo>
                          <a:pt x="66" y="101"/>
                          <a:pt x="47" y="103"/>
                          <a:pt x="43" y="116"/>
                        </a:cubicBezTo>
                        <a:cubicBezTo>
                          <a:pt x="40" y="125"/>
                          <a:pt x="51" y="135"/>
                          <a:pt x="63" y="147"/>
                        </a:cubicBezTo>
                        <a:cubicBezTo>
                          <a:pt x="71" y="154"/>
                          <a:pt x="79" y="161"/>
                          <a:pt x="85" y="169"/>
                        </a:cubicBezTo>
                        <a:cubicBezTo>
                          <a:pt x="96" y="185"/>
                          <a:pt x="106" y="209"/>
                          <a:pt x="101" y="225"/>
                        </a:cubicBezTo>
                        <a:cubicBezTo>
                          <a:pt x="100" y="231"/>
                          <a:pt x="96" y="235"/>
                          <a:pt x="90" y="238"/>
                        </a:cubicBezTo>
                        <a:cubicBezTo>
                          <a:pt x="85" y="240"/>
                          <a:pt x="81" y="241"/>
                          <a:pt x="77" y="241"/>
                        </a:cubicBezTo>
                        <a:cubicBezTo>
                          <a:pt x="65" y="241"/>
                          <a:pt x="61" y="233"/>
                          <a:pt x="60" y="232"/>
                        </a:cubicBezTo>
                        <a:cubicBezTo>
                          <a:pt x="58" y="233"/>
                          <a:pt x="55" y="233"/>
                          <a:pt x="53" y="233"/>
                        </a:cubicBezTo>
                        <a:cubicBezTo>
                          <a:pt x="37" y="234"/>
                          <a:pt x="32" y="220"/>
                          <a:pt x="31" y="219"/>
                        </a:cubicBezTo>
                        <a:cubicBezTo>
                          <a:pt x="24" y="218"/>
                          <a:pt x="18" y="215"/>
                          <a:pt x="15" y="210"/>
                        </a:cubicBezTo>
                        <a:cubicBezTo>
                          <a:pt x="8" y="202"/>
                          <a:pt x="10" y="189"/>
                          <a:pt x="10" y="188"/>
                        </a:cubicBezTo>
                        <a:cubicBezTo>
                          <a:pt x="5" y="182"/>
                          <a:pt x="4" y="177"/>
                          <a:pt x="4" y="173"/>
                        </a:cubicBezTo>
                        <a:cubicBezTo>
                          <a:pt x="5" y="169"/>
                          <a:pt x="6" y="167"/>
                          <a:pt x="6" y="166"/>
                        </a:cubicBezTo>
                        <a:cubicBezTo>
                          <a:pt x="2" y="152"/>
                          <a:pt x="4" y="146"/>
                          <a:pt x="5" y="146"/>
                        </a:cubicBezTo>
                        <a:cubicBezTo>
                          <a:pt x="0" y="136"/>
                          <a:pt x="6" y="127"/>
                          <a:pt x="6" y="126"/>
                        </a:cubicBezTo>
                        <a:cubicBezTo>
                          <a:pt x="5" y="115"/>
                          <a:pt x="8" y="111"/>
                          <a:pt x="8" y="110"/>
                        </a:cubicBezTo>
                        <a:cubicBezTo>
                          <a:pt x="7" y="102"/>
                          <a:pt x="10" y="97"/>
                          <a:pt x="12" y="95"/>
                        </a:cubicBezTo>
                        <a:cubicBezTo>
                          <a:pt x="10" y="89"/>
                          <a:pt x="13" y="86"/>
                          <a:pt x="16" y="85"/>
                        </a:cubicBezTo>
                        <a:cubicBezTo>
                          <a:pt x="14" y="82"/>
                          <a:pt x="12" y="76"/>
                          <a:pt x="16" y="69"/>
                        </a:cubicBezTo>
                        <a:cubicBezTo>
                          <a:pt x="18" y="66"/>
                          <a:pt x="22" y="61"/>
                          <a:pt x="31" y="61"/>
                        </a:cubicBezTo>
                        <a:cubicBezTo>
                          <a:pt x="32" y="61"/>
                          <a:pt x="33" y="61"/>
                          <a:pt x="33" y="61"/>
                        </a:cubicBezTo>
                        <a:cubicBezTo>
                          <a:pt x="36" y="57"/>
                          <a:pt x="40" y="54"/>
                          <a:pt x="44" y="54"/>
                        </a:cubicBezTo>
                        <a:cubicBezTo>
                          <a:pt x="47" y="54"/>
                          <a:pt x="50" y="55"/>
                          <a:pt x="50" y="56"/>
                        </a:cubicBezTo>
                        <a:cubicBezTo>
                          <a:pt x="52" y="55"/>
                          <a:pt x="54" y="55"/>
                          <a:pt x="56" y="55"/>
                        </a:cubicBezTo>
                        <a:cubicBezTo>
                          <a:pt x="64" y="55"/>
                          <a:pt x="67" y="58"/>
                          <a:pt x="68" y="59"/>
                        </a:cubicBezTo>
                        <a:cubicBezTo>
                          <a:pt x="69" y="59"/>
                          <a:pt x="71" y="59"/>
                          <a:pt x="72" y="59"/>
                        </a:cubicBezTo>
                        <a:cubicBezTo>
                          <a:pt x="81" y="58"/>
                          <a:pt x="85" y="62"/>
                          <a:pt x="86" y="64"/>
                        </a:cubicBezTo>
                        <a:cubicBezTo>
                          <a:pt x="87" y="64"/>
                          <a:pt x="88" y="64"/>
                          <a:pt x="89" y="64"/>
                        </a:cubicBezTo>
                        <a:cubicBezTo>
                          <a:pt x="96" y="64"/>
                          <a:pt x="102" y="68"/>
                          <a:pt x="103" y="68"/>
                        </a:cubicBezTo>
                        <a:cubicBezTo>
                          <a:pt x="105" y="67"/>
                          <a:pt x="108" y="67"/>
                          <a:pt x="110" y="67"/>
                        </a:cubicBezTo>
                        <a:cubicBezTo>
                          <a:pt x="117" y="67"/>
                          <a:pt x="122" y="71"/>
                          <a:pt x="123" y="72"/>
                        </a:cubicBezTo>
                        <a:cubicBezTo>
                          <a:pt x="127" y="68"/>
                          <a:pt x="134" y="67"/>
                          <a:pt x="139" y="67"/>
                        </a:cubicBezTo>
                        <a:cubicBezTo>
                          <a:pt x="143" y="67"/>
                          <a:pt x="147" y="67"/>
                          <a:pt x="147" y="67"/>
                        </a:cubicBezTo>
                        <a:cubicBezTo>
                          <a:pt x="149" y="66"/>
                          <a:pt x="152" y="65"/>
                          <a:pt x="156" y="65"/>
                        </a:cubicBezTo>
                        <a:cubicBezTo>
                          <a:pt x="161" y="65"/>
                          <a:pt x="166" y="66"/>
                          <a:pt x="167" y="66"/>
                        </a:cubicBezTo>
                        <a:cubicBezTo>
                          <a:pt x="168" y="56"/>
                          <a:pt x="180" y="54"/>
                          <a:pt x="182" y="54"/>
                        </a:cubicBezTo>
                        <a:cubicBezTo>
                          <a:pt x="182" y="42"/>
                          <a:pt x="192" y="40"/>
                          <a:pt x="193" y="40"/>
                        </a:cubicBezTo>
                        <a:cubicBezTo>
                          <a:pt x="194" y="30"/>
                          <a:pt x="202" y="27"/>
                          <a:pt x="203" y="27"/>
                        </a:cubicBezTo>
                        <a:cubicBezTo>
                          <a:pt x="202" y="19"/>
                          <a:pt x="211" y="14"/>
                          <a:pt x="212" y="14"/>
                        </a:cubicBezTo>
                        <a:cubicBezTo>
                          <a:pt x="212" y="10"/>
                          <a:pt x="213" y="4"/>
                          <a:pt x="220" y="1"/>
                        </a:cubicBezTo>
                        <a:cubicBezTo>
                          <a:pt x="221" y="1"/>
                          <a:pt x="222" y="0"/>
                          <a:pt x="224" y="0"/>
                        </a:cubicBezTo>
                        <a:cubicBezTo>
                          <a:pt x="228" y="0"/>
                          <a:pt x="231" y="2"/>
                          <a:pt x="234" y="3"/>
                        </a:cubicBezTo>
                        <a:cubicBezTo>
                          <a:pt x="236" y="4"/>
                          <a:pt x="237" y="4"/>
                          <a:pt x="239" y="5"/>
                        </a:cubicBezTo>
                        <a:cubicBezTo>
                          <a:pt x="239" y="5"/>
                          <a:pt x="240" y="5"/>
                          <a:pt x="240" y="5"/>
                        </a:cubicBezTo>
                        <a:cubicBezTo>
                          <a:pt x="242" y="5"/>
                          <a:pt x="243" y="4"/>
                          <a:pt x="245" y="4"/>
                        </a:cubicBezTo>
                        <a:cubicBezTo>
                          <a:pt x="245" y="4"/>
                          <a:pt x="245" y="4"/>
                          <a:pt x="245" y="4"/>
                        </a:cubicBezTo>
                        <a:cubicBezTo>
                          <a:pt x="247" y="3"/>
                          <a:pt x="249" y="3"/>
                          <a:pt x="251" y="3"/>
                        </a:cubicBezTo>
                        <a:cubicBezTo>
                          <a:pt x="254" y="3"/>
                          <a:pt x="256" y="3"/>
                          <a:pt x="259" y="5"/>
                        </a:cubicBezTo>
                        <a:cubicBezTo>
                          <a:pt x="269" y="9"/>
                          <a:pt x="264" y="27"/>
                          <a:pt x="263" y="28"/>
                        </a:cubicBezTo>
                        <a:cubicBezTo>
                          <a:pt x="267" y="41"/>
                          <a:pt x="258" y="47"/>
                          <a:pt x="256" y="47"/>
                        </a:cubicBezTo>
                        <a:cubicBezTo>
                          <a:pt x="258" y="55"/>
                          <a:pt x="255" y="60"/>
                          <a:pt x="254" y="60"/>
                        </a:cubicBezTo>
                        <a:cubicBezTo>
                          <a:pt x="257" y="68"/>
                          <a:pt x="254" y="72"/>
                          <a:pt x="253" y="73"/>
                        </a:cubicBezTo>
                        <a:cubicBezTo>
                          <a:pt x="259" y="83"/>
                          <a:pt x="257" y="91"/>
                          <a:pt x="256" y="95"/>
                        </a:cubicBezTo>
                        <a:cubicBezTo>
                          <a:pt x="263" y="106"/>
                          <a:pt x="259" y="112"/>
                          <a:pt x="258" y="114"/>
                        </a:cubicBezTo>
                        <a:cubicBezTo>
                          <a:pt x="267" y="124"/>
                          <a:pt x="264" y="132"/>
                          <a:pt x="263" y="133"/>
                        </a:cubicBezTo>
                        <a:cubicBezTo>
                          <a:pt x="269" y="141"/>
                          <a:pt x="265" y="150"/>
                          <a:pt x="265" y="151"/>
                        </a:cubicBezTo>
                        <a:cubicBezTo>
                          <a:pt x="268" y="157"/>
                          <a:pt x="271" y="166"/>
                          <a:pt x="268" y="173"/>
                        </a:cubicBezTo>
                        <a:cubicBezTo>
                          <a:pt x="267" y="177"/>
                          <a:pt x="265" y="178"/>
                          <a:pt x="264" y="179"/>
                        </a:cubicBezTo>
                        <a:cubicBezTo>
                          <a:pt x="266" y="188"/>
                          <a:pt x="264" y="193"/>
                          <a:pt x="262" y="196"/>
                        </a:cubicBezTo>
                        <a:cubicBezTo>
                          <a:pt x="261" y="198"/>
                          <a:pt x="258" y="200"/>
                          <a:pt x="258" y="200"/>
                        </a:cubicBezTo>
                        <a:cubicBezTo>
                          <a:pt x="261" y="212"/>
                          <a:pt x="253" y="218"/>
                          <a:pt x="252" y="218"/>
                        </a:cubicBezTo>
                        <a:cubicBezTo>
                          <a:pt x="254" y="226"/>
                          <a:pt x="253" y="232"/>
                          <a:pt x="250" y="236"/>
                        </a:cubicBezTo>
                        <a:cubicBezTo>
                          <a:pt x="248" y="238"/>
                          <a:pt x="245" y="239"/>
                          <a:pt x="244" y="239"/>
                        </a:cubicBezTo>
                        <a:cubicBezTo>
                          <a:pt x="244" y="248"/>
                          <a:pt x="242" y="254"/>
                          <a:pt x="238" y="257"/>
                        </a:cubicBezTo>
                        <a:cubicBezTo>
                          <a:pt x="235" y="260"/>
                          <a:pt x="231" y="261"/>
                          <a:pt x="229" y="261"/>
                        </a:cubicBezTo>
                        <a:cubicBezTo>
                          <a:pt x="229" y="261"/>
                          <a:pt x="229" y="261"/>
                          <a:pt x="229" y="261"/>
                        </a:cubicBezTo>
                        <a:cubicBezTo>
                          <a:pt x="227" y="276"/>
                          <a:pt x="216" y="280"/>
                          <a:pt x="208" y="280"/>
                        </a:cubicBezTo>
                        <a:cubicBezTo>
                          <a:pt x="204" y="280"/>
                          <a:pt x="200" y="279"/>
                          <a:pt x="200" y="279"/>
                        </a:cubicBezTo>
                        <a:cubicBezTo>
                          <a:pt x="196" y="281"/>
                          <a:pt x="192" y="282"/>
                          <a:pt x="189" y="283"/>
                        </a:cubicBezTo>
                        <a:cubicBezTo>
                          <a:pt x="178" y="283"/>
                          <a:pt x="170" y="275"/>
                          <a:pt x="168" y="272"/>
                        </a:cubicBezTo>
                        <a:cubicBezTo>
                          <a:pt x="170" y="283"/>
                          <a:pt x="165" y="292"/>
                          <a:pt x="162" y="299"/>
                        </a:cubicBezTo>
                        <a:cubicBezTo>
                          <a:pt x="161" y="303"/>
                          <a:pt x="159" y="306"/>
                          <a:pt x="160" y="308"/>
                        </a:cubicBezTo>
                        <a:cubicBezTo>
                          <a:pt x="161" y="312"/>
                          <a:pt x="160" y="322"/>
                          <a:pt x="159" y="328"/>
                        </a:cubicBezTo>
                        <a:cubicBezTo>
                          <a:pt x="158" y="331"/>
                          <a:pt x="154" y="333"/>
                          <a:pt x="150" y="333"/>
                        </a:cubicBezTo>
                        <a:moveTo>
                          <a:pt x="149" y="218"/>
                        </a:moveTo>
                        <a:cubicBezTo>
                          <a:pt x="145" y="218"/>
                          <a:pt x="142" y="220"/>
                          <a:pt x="140" y="224"/>
                        </a:cubicBezTo>
                        <a:cubicBezTo>
                          <a:pt x="130" y="239"/>
                          <a:pt x="126" y="261"/>
                          <a:pt x="126" y="261"/>
                        </a:cubicBezTo>
                        <a:cubicBezTo>
                          <a:pt x="126" y="261"/>
                          <a:pt x="122" y="275"/>
                          <a:pt x="128" y="286"/>
                        </a:cubicBezTo>
                        <a:cubicBezTo>
                          <a:pt x="131" y="293"/>
                          <a:pt x="134" y="296"/>
                          <a:pt x="136" y="298"/>
                        </a:cubicBezTo>
                        <a:cubicBezTo>
                          <a:pt x="138" y="300"/>
                          <a:pt x="139" y="301"/>
                          <a:pt x="139" y="307"/>
                        </a:cubicBezTo>
                        <a:cubicBezTo>
                          <a:pt x="139" y="317"/>
                          <a:pt x="141" y="324"/>
                          <a:pt x="143" y="329"/>
                        </a:cubicBezTo>
                        <a:cubicBezTo>
                          <a:pt x="143" y="329"/>
                          <a:pt x="143" y="329"/>
                          <a:pt x="143" y="329"/>
                        </a:cubicBezTo>
                        <a:cubicBezTo>
                          <a:pt x="144" y="331"/>
                          <a:pt x="146" y="333"/>
                          <a:pt x="150" y="332"/>
                        </a:cubicBezTo>
                        <a:cubicBezTo>
                          <a:pt x="153" y="332"/>
                          <a:pt x="157" y="331"/>
                          <a:pt x="158" y="328"/>
                        </a:cubicBezTo>
                        <a:cubicBezTo>
                          <a:pt x="160" y="323"/>
                          <a:pt x="160" y="312"/>
                          <a:pt x="159" y="308"/>
                        </a:cubicBezTo>
                        <a:cubicBezTo>
                          <a:pt x="159" y="306"/>
                          <a:pt x="160" y="303"/>
                          <a:pt x="162" y="299"/>
                        </a:cubicBezTo>
                        <a:cubicBezTo>
                          <a:pt x="165" y="292"/>
                          <a:pt x="169" y="282"/>
                          <a:pt x="168" y="272"/>
                        </a:cubicBezTo>
                        <a:cubicBezTo>
                          <a:pt x="168" y="271"/>
                          <a:pt x="168" y="271"/>
                          <a:pt x="168" y="271"/>
                        </a:cubicBezTo>
                        <a:cubicBezTo>
                          <a:pt x="168" y="271"/>
                          <a:pt x="168" y="271"/>
                          <a:pt x="168" y="271"/>
                        </a:cubicBezTo>
                        <a:cubicBezTo>
                          <a:pt x="168" y="271"/>
                          <a:pt x="177" y="283"/>
                          <a:pt x="189" y="282"/>
                        </a:cubicBezTo>
                        <a:cubicBezTo>
                          <a:pt x="192" y="282"/>
                          <a:pt x="196" y="281"/>
                          <a:pt x="200" y="279"/>
                        </a:cubicBezTo>
                        <a:cubicBezTo>
                          <a:pt x="200" y="279"/>
                          <a:pt x="200" y="279"/>
                          <a:pt x="200" y="279"/>
                        </a:cubicBezTo>
                        <a:cubicBezTo>
                          <a:pt x="200" y="279"/>
                          <a:pt x="200" y="279"/>
                          <a:pt x="200" y="279"/>
                        </a:cubicBezTo>
                        <a:cubicBezTo>
                          <a:pt x="200" y="279"/>
                          <a:pt x="203" y="280"/>
                          <a:pt x="208" y="279"/>
                        </a:cubicBezTo>
                        <a:cubicBezTo>
                          <a:pt x="216" y="279"/>
                          <a:pt x="226" y="276"/>
                          <a:pt x="229" y="261"/>
                        </a:cubicBezTo>
                        <a:cubicBezTo>
                          <a:pt x="229" y="260"/>
                          <a:pt x="229" y="260"/>
                          <a:pt x="229" y="260"/>
                        </a:cubicBezTo>
                        <a:cubicBezTo>
                          <a:pt x="229" y="261"/>
                          <a:pt x="229" y="261"/>
                          <a:pt x="229" y="261"/>
                        </a:cubicBezTo>
                        <a:cubicBezTo>
                          <a:pt x="229" y="261"/>
                          <a:pt x="229" y="261"/>
                          <a:pt x="229" y="261"/>
                        </a:cubicBezTo>
                        <a:cubicBezTo>
                          <a:pt x="233" y="260"/>
                          <a:pt x="244" y="259"/>
                          <a:pt x="244" y="239"/>
                        </a:cubicBezTo>
                        <a:cubicBezTo>
                          <a:pt x="244" y="239"/>
                          <a:pt x="244" y="239"/>
                          <a:pt x="244" y="239"/>
                        </a:cubicBezTo>
                        <a:cubicBezTo>
                          <a:pt x="244" y="239"/>
                          <a:pt x="244" y="239"/>
                          <a:pt x="244" y="239"/>
                        </a:cubicBezTo>
                        <a:cubicBezTo>
                          <a:pt x="244" y="239"/>
                          <a:pt x="247" y="238"/>
                          <a:pt x="250" y="235"/>
                        </a:cubicBezTo>
                        <a:cubicBezTo>
                          <a:pt x="252" y="232"/>
                          <a:pt x="253" y="226"/>
                          <a:pt x="252" y="218"/>
                        </a:cubicBezTo>
                        <a:cubicBezTo>
                          <a:pt x="252" y="218"/>
                          <a:pt x="252" y="218"/>
                          <a:pt x="252" y="218"/>
                        </a:cubicBezTo>
                        <a:cubicBezTo>
                          <a:pt x="252" y="218"/>
                          <a:pt x="252" y="218"/>
                          <a:pt x="252" y="218"/>
                        </a:cubicBezTo>
                        <a:cubicBezTo>
                          <a:pt x="252" y="218"/>
                          <a:pt x="261" y="213"/>
                          <a:pt x="257" y="200"/>
                        </a:cubicBezTo>
                        <a:cubicBezTo>
                          <a:pt x="257" y="200"/>
                          <a:pt x="257" y="200"/>
                          <a:pt x="257" y="200"/>
                        </a:cubicBezTo>
                        <a:cubicBezTo>
                          <a:pt x="257" y="200"/>
                          <a:pt x="257" y="200"/>
                          <a:pt x="257" y="200"/>
                        </a:cubicBezTo>
                        <a:cubicBezTo>
                          <a:pt x="257" y="200"/>
                          <a:pt x="268" y="195"/>
                          <a:pt x="263" y="179"/>
                        </a:cubicBezTo>
                        <a:cubicBezTo>
                          <a:pt x="263" y="179"/>
                          <a:pt x="263" y="179"/>
                          <a:pt x="263" y="179"/>
                        </a:cubicBezTo>
                        <a:cubicBezTo>
                          <a:pt x="264" y="179"/>
                          <a:pt x="264" y="179"/>
                          <a:pt x="264" y="179"/>
                        </a:cubicBezTo>
                        <a:cubicBezTo>
                          <a:pt x="264" y="179"/>
                          <a:pt x="266" y="177"/>
                          <a:pt x="268" y="173"/>
                        </a:cubicBezTo>
                        <a:cubicBezTo>
                          <a:pt x="271" y="166"/>
                          <a:pt x="267" y="157"/>
                          <a:pt x="264" y="151"/>
                        </a:cubicBezTo>
                        <a:cubicBezTo>
                          <a:pt x="264" y="151"/>
                          <a:pt x="264" y="151"/>
                          <a:pt x="264" y="151"/>
                        </a:cubicBezTo>
                        <a:cubicBezTo>
                          <a:pt x="264" y="151"/>
                          <a:pt x="264" y="151"/>
                          <a:pt x="264" y="151"/>
                        </a:cubicBezTo>
                        <a:cubicBezTo>
                          <a:pt x="264" y="151"/>
                          <a:pt x="268" y="141"/>
                          <a:pt x="263" y="133"/>
                        </a:cubicBezTo>
                        <a:cubicBezTo>
                          <a:pt x="263" y="133"/>
                          <a:pt x="263" y="133"/>
                          <a:pt x="263" y="133"/>
                        </a:cubicBezTo>
                        <a:cubicBezTo>
                          <a:pt x="263" y="133"/>
                          <a:pt x="263" y="133"/>
                          <a:pt x="263" y="133"/>
                        </a:cubicBezTo>
                        <a:cubicBezTo>
                          <a:pt x="263" y="133"/>
                          <a:pt x="267" y="125"/>
                          <a:pt x="258" y="114"/>
                        </a:cubicBezTo>
                        <a:cubicBezTo>
                          <a:pt x="258" y="114"/>
                          <a:pt x="258" y="114"/>
                          <a:pt x="258" y="114"/>
                        </a:cubicBezTo>
                        <a:cubicBezTo>
                          <a:pt x="258" y="113"/>
                          <a:pt x="258" y="113"/>
                          <a:pt x="258" y="113"/>
                        </a:cubicBezTo>
                        <a:cubicBezTo>
                          <a:pt x="260" y="111"/>
                          <a:pt x="262" y="104"/>
                          <a:pt x="255" y="95"/>
                        </a:cubicBezTo>
                        <a:cubicBezTo>
                          <a:pt x="255" y="95"/>
                          <a:pt x="255" y="95"/>
                          <a:pt x="255" y="95"/>
                        </a:cubicBezTo>
                        <a:cubicBezTo>
                          <a:pt x="255" y="94"/>
                          <a:pt x="255" y="94"/>
                          <a:pt x="255" y="94"/>
                        </a:cubicBezTo>
                        <a:cubicBezTo>
                          <a:pt x="257" y="91"/>
                          <a:pt x="258" y="83"/>
                          <a:pt x="253" y="73"/>
                        </a:cubicBezTo>
                        <a:cubicBezTo>
                          <a:pt x="253" y="73"/>
                          <a:pt x="253" y="73"/>
                          <a:pt x="253" y="73"/>
                        </a:cubicBezTo>
                        <a:cubicBezTo>
                          <a:pt x="253" y="73"/>
                          <a:pt x="253" y="73"/>
                          <a:pt x="253" y="73"/>
                        </a:cubicBezTo>
                        <a:cubicBezTo>
                          <a:pt x="253" y="73"/>
                          <a:pt x="257" y="69"/>
                          <a:pt x="254" y="60"/>
                        </a:cubicBezTo>
                        <a:cubicBezTo>
                          <a:pt x="254" y="60"/>
                          <a:pt x="254" y="60"/>
                          <a:pt x="254" y="60"/>
                        </a:cubicBezTo>
                        <a:cubicBezTo>
                          <a:pt x="254" y="60"/>
                          <a:pt x="254" y="60"/>
                          <a:pt x="254" y="60"/>
                        </a:cubicBezTo>
                        <a:cubicBezTo>
                          <a:pt x="254" y="60"/>
                          <a:pt x="258" y="56"/>
                          <a:pt x="256" y="47"/>
                        </a:cubicBezTo>
                        <a:cubicBezTo>
                          <a:pt x="256" y="47"/>
                          <a:pt x="256" y="47"/>
                          <a:pt x="256" y="47"/>
                        </a:cubicBezTo>
                        <a:cubicBezTo>
                          <a:pt x="256" y="47"/>
                          <a:pt x="256" y="47"/>
                          <a:pt x="256" y="47"/>
                        </a:cubicBezTo>
                        <a:cubicBezTo>
                          <a:pt x="256" y="47"/>
                          <a:pt x="267" y="42"/>
                          <a:pt x="263" y="28"/>
                        </a:cubicBezTo>
                        <a:cubicBezTo>
                          <a:pt x="263" y="28"/>
                          <a:pt x="263" y="28"/>
                          <a:pt x="263" y="28"/>
                        </a:cubicBezTo>
                        <a:cubicBezTo>
                          <a:pt x="263" y="28"/>
                          <a:pt x="263" y="28"/>
                          <a:pt x="263" y="28"/>
                        </a:cubicBezTo>
                        <a:cubicBezTo>
                          <a:pt x="263" y="28"/>
                          <a:pt x="269" y="10"/>
                          <a:pt x="259" y="5"/>
                        </a:cubicBezTo>
                        <a:cubicBezTo>
                          <a:pt x="256" y="4"/>
                          <a:pt x="253" y="3"/>
                          <a:pt x="251" y="3"/>
                        </a:cubicBezTo>
                        <a:cubicBezTo>
                          <a:pt x="249" y="3"/>
                          <a:pt x="247" y="4"/>
                          <a:pt x="245" y="4"/>
                        </a:cubicBezTo>
                        <a:cubicBezTo>
                          <a:pt x="245" y="4"/>
                          <a:pt x="245" y="4"/>
                          <a:pt x="245" y="4"/>
                        </a:cubicBezTo>
                        <a:cubicBezTo>
                          <a:pt x="243" y="5"/>
                          <a:pt x="242" y="5"/>
                          <a:pt x="240" y="5"/>
                        </a:cubicBezTo>
                        <a:cubicBezTo>
                          <a:pt x="240" y="5"/>
                          <a:pt x="239" y="5"/>
                          <a:pt x="239" y="5"/>
                        </a:cubicBezTo>
                        <a:cubicBezTo>
                          <a:pt x="237" y="5"/>
                          <a:pt x="235" y="4"/>
                          <a:pt x="234" y="3"/>
                        </a:cubicBezTo>
                        <a:cubicBezTo>
                          <a:pt x="231" y="2"/>
                          <a:pt x="227" y="1"/>
                          <a:pt x="224" y="1"/>
                        </a:cubicBezTo>
                        <a:cubicBezTo>
                          <a:pt x="223" y="1"/>
                          <a:pt x="221" y="1"/>
                          <a:pt x="220" y="2"/>
                        </a:cubicBezTo>
                        <a:cubicBezTo>
                          <a:pt x="213" y="4"/>
                          <a:pt x="212" y="10"/>
                          <a:pt x="213" y="14"/>
                        </a:cubicBezTo>
                        <a:cubicBezTo>
                          <a:pt x="213" y="14"/>
                          <a:pt x="213" y="14"/>
                          <a:pt x="213" y="14"/>
                        </a:cubicBezTo>
                        <a:cubicBezTo>
                          <a:pt x="212" y="14"/>
                          <a:pt x="212" y="14"/>
                          <a:pt x="212" y="14"/>
                        </a:cubicBezTo>
                        <a:cubicBezTo>
                          <a:pt x="212" y="14"/>
                          <a:pt x="202" y="18"/>
                          <a:pt x="204" y="27"/>
                        </a:cubicBezTo>
                        <a:cubicBezTo>
                          <a:pt x="204" y="27"/>
                          <a:pt x="204" y="27"/>
                          <a:pt x="204" y="27"/>
                        </a:cubicBezTo>
                        <a:cubicBezTo>
                          <a:pt x="204" y="27"/>
                          <a:pt x="204" y="27"/>
                          <a:pt x="204" y="27"/>
                        </a:cubicBezTo>
                        <a:cubicBezTo>
                          <a:pt x="203" y="27"/>
                          <a:pt x="194" y="30"/>
                          <a:pt x="193" y="40"/>
                        </a:cubicBezTo>
                        <a:cubicBezTo>
                          <a:pt x="193" y="40"/>
                          <a:pt x="193" y="40"/>
                          <a:pt x="193" y="40"/>
                        </a:cubicBezTo>
                        <a:cubicBezTo>
                          <a:pt x="193" y="40"/>
                          <a:pt x="193" y="40"/>
                          <a:pt x="193" y="40"/>
                        </a:cubicBezTo>
                        <a:cubicBezTo>
                          <a:pt x="193" y="40"/>
                          <a:pt x="183" y="42"/>
                          <a:pt x="182" y="54"/>
                        </a:cubicBezTo>
                        <a:cubicBezTo>
                          <a:pt x="182" y="54"/>
                          <a:pt x="182" y="54"/>
                          <a:pt x="182" y="54"/>
                        </a:cubicBezTo>
                        <a:cubicBezTo>
                          <a:pt x="182" y="54"/>
                          <a:pt x="182" y="54"/>
                          <a:pt x="182" y="54"/>
                        </a:cubicBezTo>
                        <a:cubicBezTo>
                          <a:pt x="182" y="54"/>
                          <a:pt x="168" y="55"/>
                          <a:pt x="167" y="66"/>
                        </a:cubicBezTo>
                        <a:cubicBezTo>
                          <a:pt x="167" y="66"/>
                          <a:pt x="167" y="66"/>
                          <a:pt x="167" y="66"/>
                        </a:cubicBezTo>
                        <a:cubicBezTo>
                          <a:pt x="167" y="66"/>
                          <a:pt x="167" y="66"/>
                          <a:pt x="167" y="66"/>
                        </a:cubicBezTo>
                        <a:cubicBezTo>
                          <a:pt x="167" y="66"/>
                          <a:pt x="162" y="65"/>
                          <a:pt x="156" y="65"/>
                        </a:cubicBezTo>
                        <a:cubicBezTo>
                          <a:pt x="153" y="65"/>
                          <a:pt x="149" y="66"/>
                          <a:pt x="147" y="68"/>
                        </a:cubicBezTo>
                        <a:cubicBezTo>
                          <a:pt x="147" y="68"/>
                          <a:pt x="147" y="68"/>
                          <a:pt x="147" y="68"/>
                        </a:cubicBezTo>
                        <a:cubicBezTo>
                          <a:pt x="147" y="68"/>
                          <a:pt x="147" y="68"/>
                          <a:pt x="147" y="68"/>
                        </a:cubicBezTo>
                        <a:cubicBezTo>
                          <a:pt x="147" y="68"/>
                          <a:pt x="144" y="67"/>
                          <a:pt x="139" y="67"/>
                        </a:cubicBezTo>
                        <a:cubicBezTo>
                          <a:pt x="134" y="68"/>
                          <a:pt x="127" y="69"/>
                          <a:pt x="123" y="72"/>
                        </a:cubicBezTo>
                        <a:cubicBezTo>
                          <a:pt x="123" y="73"/>
                          <a:pt x="123" y="73"/>
                          <a:pt x="123" y="73"/>
                        </a:cubicBezTo>
                        <a:cubicBezTo>
                          <a:pt x="123" y="72"/>
                          <a:pt x="123" y="72"/>
                          <a:pt x="123" y="72"/>
                        </a:cubicBezTo>
                        <a:cubicBezTo>
                          <a:pt x="123" y="72"/>
                          <a:pt x="118" y="67"/>
                          <a:pt x="110" y="67"/>
                        </a:cubicBezTo>
                        <a:cubicBezTo>
                          <a:pt x="108" y="67"/>
                          <a:pt x="105" y="68"/>
                          <a:pt x="103" y="69"/>
                        </a:cubicBezTo>
                        <a:cubicBezTo>
                          <a:pt x="103" y="69"/>
                          <a:pt x="103" y="69"/>
                          <a:pt x="103" y="69"/>
                        </a:cubicBezTo>
                        <a:cubicBezTo>
                          <a:pt x="103" y="69"/>
                          <a:pt x="103" y="69"/>
                          <a:pt x="103" y="69"/>
                        </a:cubicBezTo>
                        <a:cubicBezTo>
                          <a:pt x="103" y="69"/>
                          <a:pt x="96" y="64"/>
                          <a:pt x="89" y="64"/>
                        </a:cubicBezTo>
                        <a:cubicBezTo>
                          <a:pt x="88" y="64"/>
                          <a:pt x="87" y="64"/>
                          <a:pt x="85" y="65"/>
                        </a:cubicBezTo>
                        <a:cubicBezTo>
                          <a:pt x="85" y="65"/>
                          <a:pt x="85" y="65"/>
                          <a:pt x="85" y="65"/>
                        </a:cubicBezTo>
                        <a:cubicBezTo>
                          <a:pt x="85" y="65"/>
                          <a:pt x="85" y="65"/>
                          <a:pt x="85" y="65"/>
                        </a:cubicBezTo>
                        <a:cubicBezTo>
                          <a:pt x="84" y="63"/>
                          <a:pt x="81" y="59"/>
                          <a:pt x="72" y="59"/>
                        </a:cubicBezTo>
                        <a:cubicBezTo>
                          <a:pt x="71" y="59"/>
                          <a:pt x="69" y="59"/>
                          <a:pt x="68" y="60"/>
                        </a:cubicBezTo>
                        <a:cubicBezTo>
                          <a:pt x="67" y="60"/>
                          <a:pt x="67" y="60"/>
                          <a:pt x="67" y="60"/>
                        </a:cubicBezTo>
                        <a:cubicBezTo>
                          <a:pt x="67" y="59"/>
                          <a:pt x="67" y="59"/>
                          <a:pt x="67" y="59"/>
                        </a:cubicBezTo>
                        <a:cubicBezTo>
                          <a:pt x="67" y="59"/>
                          <a:pt x="65" y="55"/>
                          <a:pt x="56" y="55"/>
                        </a:cubicBezTo>
                        <a:cubicBezTo>
                          <a:pt x="54" y="55"/>
                          <a:pt x="52" y="56"/>
                          <a:pt x="50" y="56"/>
                        </a:cubicBezTo>
                        <a:cubicBezTo>
                          <a:pt x="50" y="56"/>
                          <a:pt x="50" y="56"/>
                          <a:pt x="50" y="56"/>
                        </a:cubicBezTo>
                        <a:cubicBezTo>
                          <a:pt x="50" y="56"/>
                          <a:pt x="50" y="56"/>
                          <a:pt x="50" y="56"/>
                        </a:cubicBezTo>
                        <a:cubicBezTo>
                          <a:pt x="50" y="56"/>
                          <a:pt x="48" y="55"/>
                          <a:pt x="44" y="55"/>
                        </a:cubicBezTo>
                        <a:cubicBezTo>
                          <a:pt x="40" y="55"/>
                          <a:pt x="37" y="57"/>
                          <a:pt x="34" y="61"/>
                        </a:cubicBezTo>
                        <a:cubicBezTo>
                          <a:pt x="34" y="61"/>
                          <a:pt x="34" y="61"/>
                          <a:pt x="34" y="61"/>
                        </a:cubicBezTo>
                        <a:cubicBezTo>
                          <a:pt x="34" y="61"/>
                          <a:pt x="34" y="61"/>
                          <a:pt x="34" y="61"/>
                        </a:cubicBezTo>
                        <a:cubicBezTo>
                          <a:pt x="34" y="61"/>
                          <a:pt x="33" y="61"/>
                          <a:pt x="31" y="61"/>
                        </a:cubicBezTo>
                        <a:cubicBezTo>
                          <a:pt x="22" y="61"/>
                          <a:pt x="18" y="66"/>
                          <a:pt x="16" y="69"/>
                        </a:cubicBezTo>
                        <a:cubicBezTo>
                          <a:pt x="12" y="77"/>
                          <a:pt x="14" y="83"/>
                          <a:pt x="16" y="85"/>
                        </a:cubicBezTo>
                        <a:cubicBezTo>
                          <a:pt x="16" y="85"/>
                          <a:pt x="16" y="85"/>
                          <a:pt x="16" y="85"/>
                        </a:cubicBezTo>
                        <a:cubicBezTo>
                          <a:pt x="16" y="85"/>
                          <a:pt x="16" y="85"/>
                          <a:pt x="16" y="85"/>
                        </a:cubicBezTo>
                        <a:cubicBezTo>
                          <a:pt x="16" y="85"/>
                          <a:pt x="10" y="87"/>
                          <a:pt x="12" y="95"/>
                        </a:cubicBezTo>
                        <a:cubicBezTo>
                          <a:pt x="12" y="95"/>
                          <a:pt x="12" y="95"/>
                          <a:pt x="12" y="95"/>
                        </a:cubicBezTo>
                        <a:cubicBezTo>
                          <a:pt x="12" y="95"/>
                          <a:pt x="12" y="95"/>
                          <a:pt x="12" y="95"/>
                        </a:cubicBezTo>
                        <a:cubicBezTo>
                          <a:pt x="12" y="95"/>
                          <a:pt x="7" y="100"/>
                          <a:pt x="9" y="110"/>
                        </a:cubicBezTo>
                        <a:cubicBezTo>
                          <a:pt x="9" y="110"/>
                          <a:pt x="9" y="110"/>
                          <a:pt x="9" y="110"/>
                        </a:cubicBezTo>
                        <a:cubicBezTo>
                          <a:pt x="9" y="110"/>
                          <a:pt x="9" y="110"/>
                          <a:pt x="9" y="110"/>
                        </a:cubicBezTo>
                        <a:cubicBezTo>
                          <a:pt x="9" y="110"/>
                          <a:pt x="5" y="114"/>
                          <a:pt x="7" y="126"/>
                        </a:cubicBezTo>
                        <a:cubicBezTo>
                          <a:pt x="7" y="126"/>
                          <a:pt x="7" y="126"/>
                          <a:pt x="7" y="126"/>
                        </a:cubicBezTo>
                        <a:cubicBezTo>
                          <a:pt x="7" y="126"/>
                          <a:pt x="7" y="126"/>
                          <a:pt x="7" y="126"/>
                        </a:cubicBezTo>
                        <a:cubicBezTo>
                          <a:pt x="7" y="126"/>
                          <a:pt x="1" y="135"/>
                          <a:pt x="5" y="146"/>
                        </a:cubicBezTo>
                        <a:cubicBezTo>
                          <a:pt x="5" y="146"/>
                          <a:pt x="5" y="146"/>
                          <a:pt x="5" y="146"/>
                        </a:cubicBezTo>
                        <a:cubicBezTo>
                          <a:pt x="5" y="146"/>
                          <a:pt x="5" y="146"/>
                          <a:pt x="5" y="146"/>
                        </a:cubicBezTo>
                        <a:cubicBezTo>
                          <a:pt x="5" y="146"/>
                          <a:pt x="2" y="152"/>
                          <a:pt x="7" y="166"/>
                        </a:cubicBezTo>
                        <a:cubicBezTo>
                          <a:pt x="7" y="166"/>
                          <a:pt x="7" y="166"/>
                          <a:pt x="7" y="166"/>
                        </a:cubicBezTo>
                        <a:cubicBezTo>
                          <a:pt x="7" y="166"/>
                          <a:pt x="7" y="166"/>
                          <a:pt x="7" y="166"/>
                        </a:cubicBezTo>
                        <a:cubicBezTo>
                          <a:pt x="7" y="166"/>
                          <a:pt x="0" y="177"/>
                          <a:pt x="10" y="188"/>
                        </a:cubicBezTo>
                        <a:cubicBezTo>
                          <a:pt x="10" y="188"/>
                          <a:pt x="10" y="188"/>
                          <a:pt x="10" y="188"/>
                        </a:cubicBezTo>
                        <a:cubicBezTo>
                          <a:pt x="10" y="188"/>
                          <a:pt x="10" y="188"/>
                          <a:pt x="10" y="188"/>
                        </a:cubicBezTo>
                        <a:cubicBezTo>
                          <a:pt x="10" y="188"/>
                          <a:pt x="8" y="201"/>
                          <a:pt x="15" y="210"/>
                        </a:cubicBezTo>
                        <a:cubicBezTo>
                          <a:pt x="19" y="215"/>
                          <a:pt x="24" y="218"/>
                          <a:pt x="31" y="218"/>
                        </a:cubicBezTo>
                        <a:cubicBezTo>
                          <a:pt x="31" y="218"/>
                          <a:pt x="31" y="218"/>
                          <a:pt x="31" y="218"/>
                        </a:cubicBezTo>
                        <a:cubicBezTo>
                          <a:pt x="31" y="218"/>
                          <a:pt x="31" y="218"/>
                          <a:pt x="31" y="218"/>
                        </a:cubicBezTo>
                        <a:cubicBezTo>
                          <a:pt x="32" y="219"/>
                          <a:pt x="36" y="233"/>
                          <a:pt x="53" y="233"/>
                        </a:cubicBezTo>
                        <a:cubicBezTo>
                          <a:pt x="55" y="232"/>
                          <a:pt x="58" y="232"/>
                          <a:pt x="60" y="231"/>
                        </a:cubicBezTo>
                        <a:cubicBezTo>
                          <a:pt x="61" y="231"/>
                          <a:pt x="61" y="231"/>
                          <a:pt x="61" y="231"/>
                        </a:cubicBezTo>
                        <a:cubicBezTo>
                          <a:pt x="61" y="232"/>
                          <a:pt x="61" y="232"/>
                          <a:pt x="61" y="232"/>
                        </a:cubicBezTo>
                        <a:cubicBezTo>
                          <a:pt x="61" y="232"/>
                          <a:pt x="65" y="241"/>
                          <a:pt x="77" y="240"/>
                        </a:cubicBezTo>
                        <a:cubicBezTo>
                          <a:pt x="81" y="240"/>
                          <a:pt x="85" y="239"/>
                          <a:pt x="90" y="237"/>
                        </a:cubicBezTo>
                        <a:cubicBezTo>
                          <a:pt x="96" y="235"/>
                          <a:pt x="99" y="231"/>
                          <a:pt x="101" y="224"/>
                        </a:cubicBezTo>
                        <a:cubicBezTo>
                          <a:pt x="105" y="209"/>
                          <a:pt x="96" y="185"/>
                          <a:pt x="84" y="169"/>
                        </a:cubicBezTo>
                        <a:cubicBezTo>
                          <a:pt x="79" y="161"/>
                          <a:pt x="71" y="154"/>
                          <a:pt x="63" y="147"/>
                        </a:cubicBezTo>
                        <a:cubicBezTo>
                          <a:pt x="51" y="135"/>
                          <a:pt x="40" y="125"/>
                          <a:pt x="42" y="116"/>
                        </a:cubicBezTo>
                        <a:cubicBezTo>
                          <a:pt x="46" y="103"/>
                          <a:pt x="66" y="101"/>
                          <a:pt x="72" y="101"/>
                        </a:cubicBezTo>
                        <a:cubicBezTo>
                          <a:pt x="74" y="101"/>
                          <a:pt x="76" y="101"/>
                          <a:pt x="77" y="101"/>
                        </a:cubicBezTo>
                        <a:cubicBezTo>
                          <a:pt x="80" y="101"/>
                          <a:pt x="97" y="101"/>
                          <a:pt x="117" y="100"/>
                        </a:cubicBezTo>
                        <a:cubicBezTo>
                          <a:pt x="142" y="99"/>
                          <a:pt x="186" y="97"/>
                          <a:pt x="201" y="89"/>
                        </a:cubicBezTo>
                        <a:cubicBezTo>
                          <a:pt x="207" y="86"/>
                          <a:pt x="212" y="87"/>
                          <a:pt x="215" y="93"/>
                        </a:cubicBezTo>
                        <a:cubicBezTo>
                          <a:pt x="226" y="108"/>
                          <a:pt x="227" y="150"/>
                          <a:pt x="221" y="164"/>
                        </a:cubicBezTo>
                        <a:cubicBezTo>
                          <a:pt x="218" y="172"/>
                          <a:pt x="214" y="196"/>
                          <a:pt x="218" y="204"/>
                        </a:cubicBezTo>
                        <a:cubicBezTo>
                          <a:pt x="218" y="205"/>
                          <a:pt x="216" y="207"/>
                          <a:pt x="213" y="209"/>
                        </a:cubicBezTo>
                        <a:cubicBezTo>
                          <a:pt x="212" y="210"/>
                          <a:pt x="210" y="211"/>
                          <a:pt x="210" y="212"/>
                        </a:cubicBezTo>
                        <a:cubicBezTo>
                          <a:pt x="205" y="227"/>
                          <a:pt x="201" y="227"/>
                          <a:pt x="191" y="228"/>
                        </a:cubicBezTo>
                        <a:cubicBezTo>
                          <a:pt x="190" y="228"/>
                          <a:pt x="190" y="228"/>
                          <a:pt x="189" y="228"/>
                        </a:cubicBezTo>
                        <a:cubicBezTo>
                          <a:pt x="183" y="229"/>
                          <a:pt x="176" y="226"/>
                          <a:pt x="168" y="223"/>
                        </a:cubicBezTo>
                        <a:cubicBezTo>
                          <a:pt x="167" y="223"/>
                          <a:pt x="167" y="223"/>
                          <a:pt x="167" y="223"/>
                        </a:cubicBezTo>
                        <a:cubicBezTo>
                          <a:pt x="161" y="220"/>
                          <a:pt x="154" y="218"/>
                          <a:pt x="149" y="218"/>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4" name="Freeform 7982">
                    <a:extLst>
                      <a:ext uri="{FF2B5EF4-FFF2-40B4-BE49-F238E27FC236}">
                        <a16:creationId xmlns:a16="http://schemas.microsoft.com/office/drawing/2014/main" xmlns="" id="{897A805C-3988-441F-9E60-180A9E6CE00E}"/>
                      </a:ext>
                    </a:extLst>
                  </p:cNvPr>
                  <p:cNvSpPr>
                    <a:spLocks/>
                  </p:cNvSpPr>
                  <p:nvPr/>
                </p:nvSpPr>
                <p:spPr bwMode="auto">
                  <a:xfrm>
                    <a:off x="4413" y="2643"/>
                    <a:ext cx="23" cy="5"/>
                  </a:xfrm>
                  <a:custGeom>
                    <a:avLst/>
                    <a:gdLst>
                      <a:gd name="T0" fmla="*/ 27 w 31"/>
                      <a:gd name="T1" fmla="*/ 2 h 7"/>
                      <a:gd name="T2" fmla="*/ 17 w 31"/>
                      <a:gd name="T3" fmla="*/ 6 h 7"/>
                      <a:gd name="T4" fmla="*/ 6 w 31"/>
                      <a:gd name="T5" fmla="*/ 5 h 7"/>
                      <a:gd name="T6" fmla="*/ 3 w 31"/>
                      <a:gd name="T7" fmla="*/ 4 h 7"/>
                      <a:gd name="T8" fmla="*/ 0 w 31"/>
                      <a:gd name="T9" fmla="*/ 3 h 7"/>
                      <a:gd name="T10" fmla="*/ 5 w 31"/>
                      <a:gd name="T11" fmla="*/ 6 h 7"/>
                      <a:gd name="T12" fmla="*/ 17 w 31"/>
                      <a:gd name="T13" fmla="*/ 7 h 7"/>
                      <a:gd name="T14" fmla="*/ 31 w 31"/>
                      <a:gd name="T15" fmla="*/ 0 h 7"/>
                      <a:gd name="T16" fmla="*/ 27 w 3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
                        <a:moveTo>
                          <a:pt x="27" y="2"/>
                        </a:moveTo>
                        <a:cubicBezTo>
                          <a:pt x="25" y="4"/>
                          <a:pt x="21" y="6"/>
                          <a:pt x="17" y="6"/>
                        </a:cubicBezTo>
                        <a:cubicBezTo>
                          <a:pt x="13" y="7"/>
                          <a:pt x="9" y="6"/>
                          <a:pt x="6" y="5"/>
                        </a:cubicBezTo>
                        <a:cubicBezTo>
                          <a:pt x="5" y="5"/>
                          <a:pt x="4" y="5"/>
                          <a:pt x="3" y="4"/>
                        </a:cubicBezTo>
                        <a:cubicBezTo>
                          <a:pt x="2" y="4"/>
                          <a:pt x="1" y="3"/>
                          <a:pt x="0" y="3"/>
                        </a:cubicBezTo>
                        <a:cubicBezTo>
                          <a:pt x="1" y="4"/>
                          <a:pt x="3" y="5"/>
                          <a:pt x="5" y="6"/>
                        </a:cubicBezTo>
                        <a:cubicBezTo>
                          <a:pt x="9" y="7"/>
                          <a:pt x="13" y="7"/>
                          <a:pt x="17" y="7"/>
                        </a:cubicBezTo>
                        <a:cubicBezTo>
                          <a:pt x="22" y="6"/>
                          <a:pt x="27" y="4"/>
                          <a:pt x="31" y="0"/>
                        </a:cubicBezTo>
                        <a:cubicBezTo>
                          <a:pt x="30" y="1"/>
                          <a:pt x="29" y="1"/>
                          <a:pt x="27"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5" name="Freeform 7983">
                    <a:extLst>
                      <a:ext uri="{FF2B5EF4-FFF2-40B4-BE49-F238E27FC236}">
                        <a16:creationId xmlns:a16="http://schemas.microsoft.com/office/drawing/2014/main" xmlns="" id="{363891B9-092D-4483-B541-F50CAC95A262}"/>
                      </a:ext>
                    </a:extLst>
                  </p:cNvPr>
                  <p:cNvSpPr>
                    <a:spLocks/>
                  </p:cNvSpPr>
                  <p:nvPr/>
                </p:nvSpPr>
                <p:spPr bwMode="auto">
                  <a:xfrm>
                    <a:off x="4498" y="2553"/>
                    <a:ext cx="13" cy="7"/>
                  </a:xfrm>
                  <a:custGeom>
                    <a:avLst/>
                    <a:gdLst>
                      <a:gd name="T0" fmla="*/ 18 w 18"/>
                      <a:gd name="T1" fmla="*/ 10 h 10"/>
                      <a:gd name="T2" fmla="*/ 10 w 18"/>
                      <a:gd name="T3" fmla="*/ 2 h 10"/>
                      <a:gd name="T4" fmla="*/ 0 w 18"/>
                      <a:gd name="T5" fmla="*/ 2 h 10"/>
                      <a:gd name="T6" fmla="*/ 0 w 18"/>
                      <a:gd name="T7" fmla="*/ 3 h 10"/>
                      <a:gd name="T8" fmla="*/ 11 w 18"/>
                      <a:gd name="T9" fmla="*/ 3 h 10"/>
                      <a:gd name="T10" fmla="*/ 18 w 18"/>
                      <a:gd name="T11" fmla="*/ 10 h 10"/>
                      <a:gd name="T12" fmla="*/ 18 w 1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18" y="10"/>
                        </a:moveTo>
                        <a:cubicBezTo>
                          <a:pt x="17" y="6"/>
                          <a:pt x="14" y="3"/>
                          <a:pt x="10" y="2"/>
                        </a:cubicBezTo>
                        <a:cubicBezTo>
                          <a:pt x="7" y="1"/>
                          <a:pt x="2" y="0"/>
                          <a:pt x="0" y="2"/>
                        </a:cubicBezTo>
                        <a:cubicBezTo>
                          <a:pt x="0" y="3"/>
                          <a:pt x="0" y="3"/>
                          <a:pt x="0" y="3"/>
                        </a:cubicBezTo>
                        <a:cubicBezTo>
                          <a:pt x="3" y="0"/>
                          <a:pt x="8" y="1"/>
                          <a:pt x="11" y="3"/>
                        </a:cubicBezTo>
                        <a:cubicBezTo>
                          <a:pt x="14" y="4"/>
                          <a:pt x="16" y="7"/>
                          <a:pt x="18" y="10"/>
                        </a:cubicBezTo>
                        <a:cubicBezTo>
                          <a:pt x="18" y="10"/>
                          <a:pt x="18" y="10"/>
                          <a:pt x="18" y="1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6" name="Freeform 7984">
                    <a:extLst>
                      <a:ext uri="{FF2B5EF4-FFF2-40B4-BE49-F238E27FC236}">
                        <a16:creationId xmlns:a16="http://schemas.microsoft.com/office/drawing/2014/main" xmlns="" id="{B6285A3B-14B9-4133-8869-289595E9CC77}"/>
                      </a:ext>
                    </a:extLst>
                  </p:cNvPr>
                  <p:cNvSpPr>
                    <a:spLocks/>
                  </p:cNvSpPr>
                  <p:nvPr/>
                </p:nvSpPr>
                <p:spPr bwMode="auto">
                  <a:xfrm>
                    <a:off x="4497" y="2538"/>
                    <a:ext cx="15" cy="8"/>
                  </a:xfrm>
                  <a:custGeom>
                    <a:avLst/>
                    <a:gdLst>
                      <a:gd name="T0" fmla="*/ 20 w 20"/>
                      <a:gd name="T1" fmla="*/ 0 h 11"/>
                      <a:gd name="T2" fmla="*/ 16 w 20"/>
                      <a:gd name="T3" fmla="*/ 5 h 11"/>
                      <a:gd name="T4" fmla="*/ 10 w 20"/>
                      <a:gd name="T5" fmla="*/ 9 h 11"/>
                      <a:gd name="T6" fmla="*/ 0 w 20"/>
                      <a:gd name="T7" fmla="*/ 8 h 11"/>
                      <a:gd name="T8" fmla="*/ 0 w 20"/>
                      <a:gd name="T9" fmla="*/ 8 h 11"/>
                      <a:gd name="T10" fmla="*/ 9 w 20"/>
                      <a:gd name="T11" fmla="*/ 9 h 11"/>
                      <a:gd name="T12" fmla="*/ 20 w 20"/>
                      <a:gd name="T13" fmla="*/ 0 h 11"/>
                      <a:gd name="T14" fmla="*/ 20 w 20"/>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1">
                        <a:moveTo>
                          <a:pt x="20" y="0"/>
                        </a:moveTo>
                        <a:cubicBezTo>
                          <a:pt x="18" y="2"/>
                          <a:pt x="17" y="4"/>
                          <a:pt x="16" y="5"/>
                        </a:cubicBezTo>
                        <a:cubicBezTo>
                          <a:pt x="14" y="6"/>
                          <a:pt x="12" y="8"/>
                          <a:pt x="10" y="9"/>
                        </a:cubicBezTo>
                        <a:cubicBezTo>
                          <a:pt x="8" y="9"/>
                          <a:pt x="1" y="11"/>
                          <a:pt x="0" y="8"/>
                        </a:cubicBezTo>
                        <a:cubicBezTo>
                          <a:pt x="0" y="8"/>
                          <a:pt x="0" y="8"/>
                          <a:pt x="0" y="8"/>
                        </a:cubicBezTo>
                        <a:cubicBezTo>
                          <a:pt x="1" y="11"/>
                          <a:pt x="7" y="10"/>
                          <a:pt x="9" y="9"/>
                        </a:cubicBezTo>
                        <a:cubicBezTo>
                          <a:pt x="14" y="8"/>
                          <a:pt x="17" y="4"/>
                          <a:pt x="20"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7" name="Freeform 7985">
                    <a:extLst>
                      <a:ext uri="{FF2B5EF4-FFF2-40B4-BE49-F238E27FC236}">
                        <a16:creationId xmlns:a16="http://schemas.microsoft.com/office/drawing/2014/main" xmlns="" id="{206F382D-3407-4C3E-94E5-DD3CBF6D796F}"/>
                      </a:ext>
                    </a:extLst>
                  </p:cNvPr>
                  <p:cNvSpPr>
                    <a:spLocks/>
                  </p:cNvSpPr>
                  <p:nvPr/>
                </p:nvSpPr>
                <p:spPr bwMode="auto">
                  <a:xfrm>
                    <a:off x="4495" y="2524"/>
                    <a:ext cx="16" cy="12"/>
                  </a:xfrm>
                  <a:custGeom>
                    <a:avLst/>
                    <a:gdLst>
                      <a:gd name="T0" fmla="*/ 20 w 21"/>
                      <a:gd name="T1" fmla="*/ 0 h 16"/>
                      <a:gd name="T2" fmla="*/ 12 w 21"/>
                      <a:gd name="T3" fmla="*/ 11 h 16"/>
                      <a:gd name="T4" fmla="*/ 1 w 21"/>
                      <a:gd name="T5" fmla="*/ 12 h 16"/>
                      <a:gd name="T6" fmla="*/ 0 w 21"/>
                      <a:gd name="T7" fmla="*/ 13 h 16"/>
                      <a:gd name="T8" fmla="*/ 10 w 21"/>
                      <a:gd name="T9" fmla="*/ 13 h 16"/>
                      <a:gd name="T10" fmla="*/ 21 w 21"/>
                      <a:gd name="T11" fmla="*/ 0 h 16"/>
                      <a:gd name="T12" fmla="*/ 20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0"/>
                        </a:moveTo>
                        <a:cubicBezTo>
                          <a:pt x="19" y="5"/>
                          <a:pt x="16" y="8"/>
                          <a:pt x="12" y="11"/>
                        </a:cubicBezTo>
                        <a:cubicBezTo>
                          <a:pt x="9" y="13"/>
                          <a:pt x="3" y="16"/>
                          <a:pt x="1" y="12"/>
                        </a:cubicBezTo>
                        <a:cubicBezTo>
                          <a:pt x="0" y="13"/>
                          <a:pt x="0" y="13"/>
                          <a:pt x="0" y="13"/>
                        </a:cubicBezTo>
                        <a:cubicBezTo>
                          <a:pt x="2" y="16"/>
                          <a:pt x="8" y="14"/>
                          <a:pt x="10" y="13"/>
                        </a:cubicBezTo>
                        <a:cubicBezTo>
                          <a:pt x="15" y="10"/>
                          <a:pt x="19" y="6"/>
                          <a:pt x="21" y="0"/>
                        </a:cubicBezTo>
                        <a:cubicBezTo>
                          <a:pt x="20" y="0"/>
                          <a:pt x="20" y="0"/>
                          <a:pt x="20"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8" name="Freeform 7986">
                    <a:extLst>
                      <a:ext uri="{FF2B5EF4-FFF2-40B4-BE49-F238E27FC236}">
                        <a16:creationId xmlns:a16="http://schemas.microsoft.com/office/drawing/2014/main" xmlns="" id="{45E35689-6C24-4D45-95C9-AD2F54F82F7E}"/>
                      </a:ext>
                    </a:extLst>
                  </p:cNvPr>
                  <p:cNvSpPr>
                    <a:spLocks/>
                  </p:cNvSpPr>
                  <p:nvPr/>
                </p:nvSpPr>
                <p:spPr bwMode="auto">
                  <a:xfrm>
                    <a:off x="4316" y="2533"/>
                    <a:ext cx="34" cy="7"/>
                  </a:xfrm>
                  <a:custGeom>
                    <a:avLst/>
                    <a:gdLst>
                      <a:gd name="T0" fmla="*/ 45 w 45"/>
                      <a:gd name="T1" fmla="*/ 2 h 9"/>
                      <a:gd name="T2" fmla="*/ 34 w 45"/>
                      <a:gd name="T3" fmla="*/ 7 h 9"/>
                      <a:gd name="T4" fmla="*/ 26 w 45"/>
                      <a:gd name="T5" fmla="*/ 4 h 9"/>
                      <a:gd name="T6" fmla="*/ 26 w 45"/>
                      <a:gd name="T7" fmla="*/ 4 h 9"/>
                      <a:gd name="T8" fmla="*/ 26 w 45"/>
                      <a:gd name="T9" fmla="*/ 4 h 9"/>
                      <a:gd name="T10" fmla="*/ 26 w 45"/>
                      <a:gd name="T11" fmla="*/ 4 h 9"/>
                      <a:gd name="T12" fmla="*/ 25 w 45"/>
                      <a:gd name="T13" fmla="*/ 2 h 9"/>
                      <a:gd name="T14" fmla="*/ 25 w 45"/>
                      <a:gd name="T15" fmla="*/ 2 h 9"/>
                      <a:gd name="T16" fmla="*/ 26 w 45"/>
                      <a:gd name="T17" fmla="*/ 4 h 9"/>
                      <a:gd name="T18" fmla="*/ 11 w 45"/>
                      <a:gd name="T19" fmla="*/ 7 h 9"/>
                      <a:gd name="T20" fmla="*/ 0 w 45"/>
                      <a:gd name="T21" fmla="*/ 0 h 9"/>
                      <a:gd name="T22" fmla="*/ 0 w 45"/>
                      <a:gd name="T23" fmla="*/ 0 h 9"/>
                      <a:gd name="T24" fmla="*/ 12 w 45"/>
                      <a:gd name="T25" fmla="*/ 8 h 9"/>
                      <a:gd name="T26" fmla="*/ 26 w 45"/>
                      <a:gd name="T27" fmla="*/ 4 h 9"/>
                      <a:gd name="T28" fmla="*/ 34 w 45"/>
                      <a:gd name="T29" fmla="*/ 8 h 9"/>
                      <a:gd name="T30" fmla="*/ 45 w 45"/>
                      <a:gd name="T31" fmla="*/ 2 h 9"/>
                      <a:gd name="T32" fmla="*/ 45 w 4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9">
                        <a:moveTo>
                          <a:pt x="45" y="2"/>
                        </a:moveTo>
                        <a:cubicBezTo>
                          <a:pt x="42" y="5"/>
                          <a:pt x="38" y="7"/>
                          <a:pt x="34" y="7"/>
                        </a:cubicBezTo>
                        <a:cubicBezTo>
                          <a:pt x="32" y="7"/>
                          <a:pt x="28" y="6"/>
                          <a:pt x="26" y="4"/>
                        </a:cubicBezTo>
                        <a:cubicBezTo>
                          <a:pt x="26" y="4"/>
                          <a:pt x="26" y="4"/>
                          <a:pt x="26" y="4"/>
                        </a:cubicBezTo>
                        <a:cubicBezTo>
                          <a:pt x="26" y="4"/>
                          <a:pt x="26" y="4"/>
                          <a:pt x="26" y="4"/>
                        </a:cubicBezTo>
                        <a:cubicBezTo>
                          <a:pt x="26" y="4"/>
                          <a:pt x="26" y="4"/>
                          <a:pt x="26" y="4"/>
                        </a:cubicBezTo>
                        <a:cubicBezTo>
                          <a:pt x="26" y="3"/>
                          <a:pt x="25" y="3"/>
                          <a:pt x="25" y="2"/>
                        </a:cubicBezTo>
                        <a:cubicBezTo>
                          <a:pt x="25" y="2"/>
                          <a:pt x="25" y="2"/>
                          <a:pt x="25" y="2"/>
                        </a:cubicBezTo>
                        <a:cubicBezTo>
                          <a:pt x="25" y="3"/>
                          <a:pt x="25" y="4"/>
                          <a:pt x="26" y="4"/>
                        </a:cubicBezTo>
                        <a:cubicBezTo>
                          <a:pt x="22" y="8"/>
                          <a:pt x="16" y="9"/>
                          <a:pt x="11" y="7"/>
                        </a:cubicBezTo>
                        <a:cubicBezTo>
                          <a:pt x="7" y="6"/>
                          <a:pt x="2" y="4"/>
                          <a:pt x="0" y="0"/>
                        </a:cubicBezTo>
                        <a:cubicBezTo>
                          <a:pt x="0" y="0"/>
                          <a:pt x="0" y="0"/>
                          <a:pt x="0" y="0"/>
                        </a:cubicBezTo>
                        <a:cubicBezTo>
                          <a:pt x="2" y="5"/>
                          <a:pt x="8" y="7"/>
                          <a:pt x="12" y="8"/>
                        </a:cubicBezTo>
                        <a:cubicBezTo>
                          <a:pt x="17" y="9"/>
                          <a:pt x="22" y="8"/>
                          <a:pt x="26" y="4"/>
                        </a:cubicBezTo>
                        <a:cubicBezTo>
                          <a:pt x="28" y="7"/>
                          <a:pt x="31" y="8"/>
                          <a:pt x="34" y="8"/>
                        </a:cubicBezTo>
                        <a:cubicBezTo>
                          <a:pt x="38" y="8"/>
                          <a:pt x="42" y="5"/>
                          <a:pt x="45" y="2"/>
                        </a:cubicBezTo>
                        <a:cubicBezTo>
                          <a:pt x="45" y="2"/>
                          <a:pt x="45" y="2"/>
                          <a:pt x="45" y="2"/>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9" name="Freeform 7987">
                    <a:extLst>
                      <a:ext uri="{FF2B5EF4-FFF2-40B4-BE49-F238E27FC236}">
                        <a16:creationId xmlns:a16="http://schemas.microsoft.com/office/drawing/2014/main" xmlns="" id="{60AF95A6-B53C-4EF4-8F7F-6BB767DF5396}"/>
                      </a:ext>
                    </a:extLst>
                  </p:cNvPr>
                  <p:cNvSpPr>
                    <a:spLocks/>
                  </p:cNvSpPr>
                  <p:nvPr/>
                </p:nvSpPr>
                <p:spPr bwMode="auto">
                  <a:xfrm>
                    <a:off x="4318" y="2539"/>
                    <a:ext cx="33" cy="15"/>
                  </a:xfrm>
                  <a:custGeom>
                    <a:avLst/>
                    <a:gdLst>
                      <a:gd name="T0" fmla="*/ 44 w 44"/>
                      <a:gd name="T1" fmla="*/ 0 h 20"/>
                      <a:gd name="T2" fmla="*/ 36 w 44"/>
                      <a:gd name="T3" fmla="*/ 10 h 20"/>
                      <a:gd name="T4" fmla="*/ 29 w 44"/>
                      <a:gd name="T5" fmla="*/ 11 h 20"/>
                      <a:gd name="T6" fmla="*/ 30 w 44"/>
                      <a:gd name="T7" fmla="*/ 11 h 20"/>
                      <a:gd name="T8" fmla="*/ 29 w 44"/>
                      <a:gd name="T9" fmla="*/ 11 h 20"/>
                      <a:gd name="T10" fmla="*/ 29 w 44"/>
                      <a:gd name="T11" fmla="*/ 11 h 20"/>
                      <a:gd name="T12" fmla="*/ 27 w 44"/>
                      <a:gd name="T13" fmla="*/ 10 h 20"/>
                      <a:gd name="T14" fmla="*/ 26 w 44"/>
                      <a:gd name="T15" fmla="*/ 10 h 20"/>
                      <a:gd name="T16" fmla="*/ 29 w 44"/>
                      <a:gd name="T17" fmla="*/ 12 h 20"/>
                      <a:gd name="T18" fmla="*/ 0 w 44"/>
                      <a:gd name="T19" fmla="*/ 13 h 20"/>
                      <a:gd name="T20" fmla="*/ 0 w 44"/>
                      <a:gd name="T21" fmla="*/ 13 h 20"/>
                      <a:gd name="T22" fmla="*/ 16 w 44"/>
                      <a:gd name="T23" fmla="*/ 18 h 20"/>
                      <a:gd name="T24" fmla="*/ 29 w 44"/>
                      <a:gd name="T25" fmla="*/ 12 h 20"/>
                      <a:gd name="T26" fmla="*/ 37 w 44"/>
                      <a:gd name="T27" fmla="*/ 10 h 20"/>
                      <a:gd name="T28" fmla="*/ 44 w 44"/>
                      <a:gd name="T29" fmla="*/ 0 h 20"/>
                      <a:gd name="T30" fmla="*/ 44 w 44"/>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0">
                        <a:moveTo>
                          <a:pt x="44" y="0"/>
                        </a:moveTo>
                        <a:cubicBezTo>
                          <a:pt x="43" y="4"/>
                          <a:pt x="40" y="8"/>
                          <a:pt x="36" y="10"/>
                        </a:cubicBezTo>
                        <a:cubicBezTo>
                          <a:pt x="34" y="11"/>
                          <a:pt x="32" y="11"/>
                          <a:pt x="29" y="11"/>
                        </a:cubicBezTo>
                        <a:cubicBezTo>
                          <a:pt x="30" y="11"/>
                          <a:pt x="30" y="11"/>
                          <a:pt x="30" y="11"/>
                        </a:cubicBezTo>
                        <a:cubicBezTo>
                          <a:pt x="29" y="11"/>
                          <a:pt x="29" y="11"/>
                          <a:pt x="29" y="11"/>
                        </a:cubicBezTo>
                        <a:cubicBezTo>
                          <a:pt x="29" y="11"/>
                          <a:pt x="29" y="11"/>
                          <a:pt x="29" y="11"/>
                        </a:cubicBezTo>
                        <a:cubicBezTo>
                          <a:pt x="28" y="11"/>
                          <a:pt x="27" y="11"/>
                          <a:pt x="27" y="10"/>
                        </a:cubicBezTo>
                        <a:cubicBezTo>
                          <a:pt x="26" y="10"/>
                          <a:pt x="26" y="10"/>
                          <a:pt x="26" y="10"/>
                        </a:cubicBezTo>
                        <a:cubicBezTo>
                          <a:pt x="27" y="11"/>
                          <a:pt x="28" y="11"/>
                          <a:pt x="29" y="12"/>
                        </a:cubicBezTo>
                        <a:cubicBezTo>
                          <a:pt x="22" y="19"/>
                          <a:pt x="8" y="20"/>
                          <a:pt x="0" y="13"/>
                        </a:cubicBezTo>
                        <a:cubicBezTo>
                          <a:pt x="0" y="13"/>
                          <a:pt x="0" y="13"/>
                          <a:pt x="0" y="13"/>
                        </a:cubicBezTo>
                        <a:cubicBezTo>
                          <a:pt x="3" y="17"/>
                          <a:pt x="11" y="19"/>
                          <a:pt x="16" y="18"/>
                        </a:cubicBezTo>
                        <a:cubicBezTo>
                          <a:pt x="21" y="18"/>
                          <a:pt x="26" y="16"/>
                          <a:pt x="29" y="12"/>
                        </a:cubicBezTo>
                        <a:cubicBezTo>
                          <a:pt x="32" y="12"/>
                          <a:pt x="35" y="11"/>
                          <a:pt x="37" y="10"/>
                        </a:cubicBezTo>
                        <a:cubicBezTo>
                          <a:pt x="40" y="8"/>
                          <a:pt x="43" y="4"/>
                          <a:pt x="44" y="0"/>
                        </a:cubicBezTo>
                        <a:cubicBezTo>
                          <a:pt x="44" y="0"/>
                          <a:pt x="44" y="0"/>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0" name="Freeform 7988">
                    <a:extLst>
                      <a:ext uri="{FF2B5EF4-FFF2-40B4-BE49-F238E27FC236}">
                        <a16:creationId xmlns:a16="http://schemas.microsoft.com/office/drawing/2014/main" xmlns="" id="{F8E81651-8CF8-4116-A659-88D188507A88}"/>
                      </a:ext>
                    </a:extLst>
                  </p:cNvPr>
                  <p:cNvSpPr>
                    <a:spLocks/>
                  </p:cNvSpPr>
                  <p:nvPr/>
                </p:nvSpPr>
                <p:spPr bwMode="auto">
                  <a:xfrm>
                    <a:off x="4319" y="2549"/>
                    <a:ext cx="35" cy="20"/>
                  </a:xfrm>
                  <a:custGeom>
                    <a:avLst/>
                    <a:gdLst>
                      <a:gd name="T0" fmla="*/ 46 w 46"/>
                      <a:gd name="T1" fmla="*/ 0 h 27"/>
                      <a:gd name="T2" fmla="*/ 46 w 46"/>
                      <a:gd name="T3" fmla="*/ 0 h 27"/>
                      <a:gd name="T4" fmla="*/ 42 w 46"/>
                      <a:gd name="T5" fmla="*/ 11 h 27"/>
                      <a:gd name="T6" fmla="*/ 35 w 46"/>
                      <a:gd name="T7" fmla="*/ 15 h 27"/>
                      <a:gd name="T8" fmla="*/ 35 w 46"/>
                      <a:gd name="T9" fmla="*/ 14 h 27"/>
                      <a:gd name="T10" fmla="*/ 34 w 46"/>
                      <a:gd name="T11" fmla="*/ 14 h 27"/>
                      <a:gd name="T12" fmla="*/ 34 w 46"/>
                      <a:gd name="T13" fmla="*/ 15 h 27"/>
                      <a:gd name="T14" fmla="*/ 31 w 46"/>
                      <a:gd name="T15" fmla="*/ 15 h 27"/>
                      <a:gd name="T16" fmla="*/ 31 w 46"/>
                      <a:gd name="T17" fmla="*/ 15 h 27"/>
                      <a:gd name="T18" fmla="*/ 34 w 46"/>
                      <a:gd name="T19" fmla="*/ 15 h 27"/>
                      <a:gd name="T20" fmla="*/ 29 w 46"/>
                      <a:gd name="T21" fmla="*/ 22 h 27"/>
                      <a:gd name="T22" fmla="*/ 18 w 46"/>
                      <a:gd name="T23" fmla="*/ 26 h 27"/>
                      <a:gd name="T24" fmla="*/ 0 w 46"/>
                      <a:gd name="T25" fmla="*/ 21 h 27"/>
                      <a:gd name="T26" fmla="*/ 0 w 46"/>
                      <a:gd name="T27" fmla="*/ 21 h 27"/>
                      <a:gd name="T28" fmla="*/ 20 w 46"/>
                      <a:gd name="T29" fmla="*/ 26 h 27"/>
                      <a:gd name="T30" fmla="*/ 34 w 46"/>
                      <a:gd name="T31" fmla="*/ 15 h 27"/>
                      <a:gd name="T32" fmla="*/ 42 w 46"/>
                      <a:gd name="T33" fmla="*/ 12 h 27"/>
                      <a:gd name="T34" fmla="*/ 46 w 46"/>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7">
                        <a:moveTo>
                          <a:pt x="46" y="0"/>
                        </a:moveTo>
                        <a:cubicBezTo>
                          <a:pt x="46" y="0"/>
                          <a:pt x="46" y="0"/>
                          <a:pt x="46" y="0"/>
                        </a:cubicBezTo>
                        <a:cubicBezTo>
                          <a:pt x="46" y="4"/>
                          <a:pt x="45" y="8"/>
                          <a:pt x="42" y="11"/>
                        </a:cubicBezTo>
                        <a:cubicBezTo>
                          <a:pt x="41" y="13"/>
                          <a:pt x="38" y="15"/>
                          <a:pt x="35" y="15"/>
                        </a:cubicBezTo>
                        <a:cubicBezTo>
                          <a:pt x="35" y="14"/>
                          <a:pt x="35" y="14"/>
                          <a:pt x="35" y="14"/>
                        </a:cubicBezTo>
                        <a:cubicBezTo>
                          <a:pt x="34" y="14"/>
                          <a:pt x="34" y="14"/>
                          <a:pt x="34" y="14"/>
                        </a:cubicBezTo>
                        <a:cubicBezTo>
                          <a:pt x="34" y="15"/>
                          <a:pt x="34" y="15"/>
                          <a:pt x="34" y="15"/>
                        </a:cubicBezTo>
                        <a:cubicBezTo>
                          <a:pt x="33" y="15"/>
                          <a:pt x="32" y="15"/>
                          <a:pt x="31" y="15"/>
                        </a:cubicBezTo>
                        <a:cubicBezTo>
                          <a:pt x="31" y="15"/>
                          <a:pt x="31" y="15"/>
                          <a:pt x="31" y="15"/>
                        </a:cubicBezTo>
                        <a:cubicBezTo>
                          <a:pt x="32" y="15"/>
                          <a:pt x="33" y="15"/>
                          <a:pt x="34" y="15"/>
                        </a:cubicBezTo>
                        <a:cubicBezTo>
                          <a:pt x="33" y="18"/>
                          <a:pt x="31" y="20"/>
                          <a:pt x="29" y="22"/>
                        </a:cubicBezTo>
                        <a:cubicBezTo>
                          <a:pt x="25" y="24"/>
                          <a:pt x="22" y="25"/>
                          <a:pt x="18" y="26"/>
                        </a:cubicBezTo>
                        <a:cubicBezTo>
                          <a:pt x="12" y="26"/>
                          <a:pt x="5" y="25"/>
                          <a:pt x="0" y="21"/>
                        </a:cubicBezTo>
                        <a:cubicBezTo>
                          <a:pt x="0" y="21"/>
                          <a:pt x="0" y="21"/>
                          <a:pt x="0" y="21"/>
                        </a:cubicBezTo>
                        <a:cubicBezTo>
                          <a:pt x="5" y="26"/>
                          <a:pt x="13" y="27"/>
                          <a:pt x="20" y="26"/>
                        </a:cubicBezTo>
                        <a:cubicBezTo>
                          <a:pt x="26" y="25"/>
                          <a:pt x="32" y="21"/>
                          <a:pt x="34" y="15"/>
                        </a:cubicBezTo>
                        <a:cubicBezTo>
                          <a:pt x="37" y="15"/>
                          <a:pt x="40" y="13"/>
                          <a:pt x="42" y="12"/>
                        </a:cubicBezTo>
                        <a:cubicBezTo>
                          <a:pt x="45" y="9"/>
                          <a:pt x="46" y="4"/>
                          <a:pt x="4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1" name="Freeform 7989">
                    <a:extLst>
                      <a:ext uri="{FF2B5EF4-FFF2-40B4-BE49-F238E27FC236}">
                        <a16:creationId xmlns:a16="http://schemas.microsoft.com/office/drawing/2014/main" xmlns="" id="{44A4F3A8-95CC-427B-8F31-27D810116AF0}"/>
                      </a:ext>
                    </a:extLst>
                  </p:cNvPr>
                  <p:cNvSpPr>
                    <a:spLocks/>
                  </p:cNvSpPr>
                  <p:nvPr/>
                </p:nvSpPr>
                <p:spPr bwMode="auto">
                  <a:xfrm>
                    <a:off x="4336" y="2562"/>
                    <a:ext cx="34" cy="27"/>
                  </a:xfrm>
                  <a:custGeom>
                    <a:avLst/>
                    <a:gdLst>
                      <a:gd name="T0" fmla="*/ 44 w 45"/>
                      <a:gd name="T1" fmla="*/ 0 h 37"/>
                      <a:gd name="T2" fmla="*/ 44 w 45"/>
                      <a:gd name="T3" fmla="*/ 1 h 37"/>
                      <a:gd name="T4" fmla="*/ 25 w 45"/>
                      <a:gd name="T5" fmla="*/ 14 h 37"/>
                      <a:gd name="T6" fmla="*/ 24 w 45"/>
                      <a:gd name="T7" fmla="*/ 13 h 37"/>
                      <a:gd name="T8" fmla="*/ 24 w 45"/>
                      <a:gd name="T9" fmla="*/ 13 h 37"/>
                      <a:gd name="T10" fmla="*/ 17 w 45"/>
                      <a:gd name="T11" fmla="*/ 29 h 37"/>
                      <a:gd name="T12" fmla="*/ 10 w 45"/>
                      <a:gd name="T13" fmla="*/ 34 h 37"/>
                      <a:gd name="T14" fmla="*/ 0 w 45"/>
                      <a:gd name="T15" fmla="*/ 36 h 37"/>
                      <a:gd name="T16" fmla="*/ 0 w 45"/>
                      <a:gd name="T17" fmla="*/ 36 h 37"/>
                      <a:gd name="T18" fmla="*/ 9 w 45"/>
                      <a:gd name="T19" fmla="*/ 35 h 37"/>
                      <a:gd name="T20" fmla="*/ 18 w 45"/>
                      <a:gd name="T21" fmla="*/ 29 h 37"/>
                      <a:gd name="T22" fmla="*/ 24 w 45"/>
                      <a:gd name="T23" fmla="*/ 21 h 37"/>
                      <a:gd name="T24" fmla="*/ 25 w 45"/>
                      <a:gd name="T25" fmla="*/ 15 h 37"/>
                      <a:gd name="T26" fmla="*/ 30 w 45"/>
                      <a:gd name="T27" fmla="*/ 15 h 37"/>
                      <a:gd name="T28" fmla="*/ 37 w 45"/>
                      <a:gd name="T29" fmla="*/ 12 h 37"/>
                      <a:gd name="T30" fmla="*/ 44 w 45"/>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44" y="0"/>
                        </a:moveTo>
                        <a:cubicBezTo>
                          <a:pt x="44" y="1"/>
                          <a:pt x="44" y="1"/>
                          <a:pt x="44" y="1"/>
                        </a:cubicBezTo>
                        <a:cubicBezTo>
                          <a:pt x="44" y="10"/>
                          <a:pt x="33" y="16"/>
                          <a:pt x="25" y="14"/>
                        </a:cubicBezTo>
                        <a:cubicBezTo>
                          <a:pt x="25" y="14"/>
                          <a:pt x="25" y="13"/>
                          <a:pt x="24" y="13"/>
                        </a:cubicBezTo>
                        <a:cubicBezTo>
                          <a:pt x="24" y="13"/>
                          <a:pt x="24" y="13"/>
                          <a:pt x="24" y="13"/>
                        </a:cubicBezTo>
                        <a:cubicBezTo>
                          <a:pt x="26" y="19"/>
                          <a:pt x="21" y="26"/>
                          <a:pt x="17" y="29"/>
                        </a:cubicBezTo>
                        <a:cubicBezTo>
                          <a:pt x="15" y="31"/>
                          <a:pt x="12" y="33"/>
                          <a:pt x="10" y="34"/>
                        </a:cubicBezTo>
                        <a:cubicBezTo>
                          <a:pt x="7" y="35"/>
                          <a:pt x="3" y="36"/>
                          <a:pt x="0" y="36"/>
                        </a:cubicBezTo>
                        <a:cubicBezTo>
                          <a:pt x="0" y="36"/>
                          <a:pt x="0" y="36"/>
                          <a:pt x="0" y="36"/>
                        </a:cubicBezTo>
                        <a:cubicBezTo>
                          <a:pt x="3" y="37"/>
                          <a:pt x="6" y="36"/>
                          <a:pt x="9" y="35"/>
                        </a:cubicBezTo>
                        <a:cubicBezTo>
                          <a:pt x="12" y="33"/>
                          <a:pt x="15" y="32"/>
                          <a:pt x="18" y="29"/>
                        </a:cubicBezTo>
                        <a:cubicBezTo>
                          <a:pt x="20" y="27"/>
                          <a:pt x="22" y="24"/>
                          <a:pt x="24" y="21"/>
                        </a:cubicBezTo>
                        <a:cubicBezTo>
                          <a:pt x="25" y="19"/>
                          <a:pt x="25" y="17"/>
                          <a:pt x="25" y="15"/>
                        </a:cubicBezTo>
                        <a:cubicBezTo>
                          <a:pt x="26" y="15"/>
                          <a:pt x="29" y="15"/>
                          <a:pt x="30" y="15"/>
                        </a:cubicBezTo>
                        <a:cubicBezTo>
                          <a:pt x="33" y="14"/>
                          <a:pt x="35" y="13"/>
                          <a:pt x="37" y="12"/>
                        </a:cubicBezTo>
                        <a:cubicBezTo>
                          <a:pt x="41" y="10"/>
                          <a:pt x="45" y="5"/>
                          <a:pt x="44"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2" name="Freeform 7990">
                    <a:extLst>
                      <a:ext uri="{FF2B5EF4-FFF2-40B4-BE49-F238E27FC236}">
                        <a16:creationId xmlns:a16="http://schemas.microsoft.com/office/drawing/2014/main" xmlns="" id="{0CEEE126-BAB3-400D-954F-3569EF3C180D}"/>
                      </a:ext>
                    </a:extLst>
                  </p:cNvPr>
                  <p:cNvSpPr>
                    <a:spLocks/>
                  </p:cNvSpPr>
                  <p:nvPr/>
                </p:nvSpPr>
                <p:spPr bwMode="auto">
                  <a:xfrm>
                    <a:off x="4358" y="2568"/>
                    <a:ext cx="21" cy="31"/>
                  </a:xfrm>
                  <a:custGeom>
                    <a:avLst/>
                    <a:gdLst>
                      <a:gd name="T0" fmla="*/ 26 w 28"/>
                      <a:gd name="T1" fmla="*/ 0 h 41"/>
                      <a:gd name="T2" fmla="*/ 26 w 28"/>
                      <a:gd name="T3" fmla="*/ 0 h 41"/>
                      <a:gd name="T4" fmla="*/ 24 w 28"/>
                      <a:gd name="T5" fmla="*/ 13 h 41"/>
                      <a:gd name="T6" fmla="*/ 12 w 28"/>
                      <a:gd name="T7" fmla="*/ 17 h 41"/>
                      <a:gd name="T8" fmla="*/ 11 w 28"/>
                      <a:gd name="T9" fmla="*/ 14 h 41"/>
                      <a:gd name="T10" fmla="*/ 11 w 28"/>
                      <a:gd name="T11" fmla="*/ 14 h 41"/>
                      <a:gd name="T12" fmla="*/ 12 w 28"/>
                      <a:gd name="T13" fmla="*/ 17 h 41"/>
                      <a:gd name="T14" fmla="*/ 12 w 28"/>
                      <a:gd name="T15" fmla="*/ 17 h 41"/>
                      <a:gd name="T16" fmla="*/ 12 w 28"/>
                      <a:gd name="T17" fmla="*/ 17 h 41"/>
                      <a:gd name="T18" fmla="*/ 12 w 28"/>
                      <a:gd name="T19" fmla="*/ 17 h 41"/>
                      <a:gd name="T20" fmla="*/ 10 w 28"/>
                      <a:gd name="T21" fmla="*/ 30 h 41"/>
                      <a:gd name="T22" fmla="*/ 6 w 28"/>
                      <a:gd name="T23" fmla="*/ 36 h 41"/>
                      <a:gd name="T24" fmla="*/ 0 w 28"/>
                      <a:gd name="T25" fmla="*/ 41 h 41"/>
                      <a:gd name="T26" fmla="*/ 0 w 28"/>
                      <a:gd name="T27" fmla="*/ 41 h 41"/>
                      <a:gd name="T28" fmla="*/ 4 w 28"/>
                      <a:gd name="T29" fmla="*/ 38 h 41"/>
                      <a:gd name="T30" fmla="*/ 10 w 28"/>
                      <a:gd name="T31" fmla="*/ 31 h 41"/>
                      <a:gd name="T32" fmla="*/ 12 w 28"/>
                      <a:gd name="T33" fmla="*/ 18 h 41"/>
                      <a:gd name="T34" fmla="*/ 24 w 28"/>
                      <a:gd name="T35" fmla="*/ 13 h 41"/>
                      <a:gd name="T36" fmla="*/ 26 w 28"/>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41">
                        <a:moveTo>
                          <a:pt x="26" y="0"/>
                        </a:moveTo>
                        <a:cubicBezTo>
                          <a:pt x="26" y="0"/>
                          <a:pt x="26" y="0"/>
                          <a:pt x="26" y="0"/>
                        </a:cubicBezTo>
                        <a:cubicBezTo>
                          <a:pt x="28" y="4"/>
                          <a:pt x="26" y="9"/>
                          <a:pt x="24" y="13"/>
                        </a:cubicBezTo>
                        <a:cubicBezTo>
                          <a:pt x="21" y="17"/>
                          <a:pt x="17" y="18"/>
                          <a:pt x="12" y="17"/>
                        </a:cubicBezTo>
                        <a:cubicBezTo>
                          <a:pt x="12" y="16"/>
                          <a:pt x="12" y="15"/>
                          <a:pt x="11" y="14"/>
                        </a:cubicBezTo>
                        <a:cubicBezTo>
                          <a:pt x="11" y="14"/>
                          <a:pt x="11" y="14"/>
                          <a:pt x="11" y="14"/>
                        </a:cubicBezTo>
                        <a:cubicBezTo>
                          <a:pt x="11" y="15"/>
                          <a:pt x="12" y="16"/>
                          <a:pt x="12" y="17"/>
                        </a:cubicBezTo>
                        <a:cubicBezTo>
                          <a:pt x="12" y="17"/>
                          <a:pt x="12" y="17"/>
                          <a:pt x="12" y="17"/>
                        </a:cubicBezTo>
                        <a:cubicBezTo>
                          <a:pt x="12" y="17"/>
                          <a:pt x="12" y="17"/>
                          <a:pt x="12" y="17"/>
                        </a:cubicBezTo>
                        <a:cubicBezTo>
                          <a:pt x="12" y="17"/>
                          <a:pt x="12" y="17"/>
                          <a:pt x="12" y="17"/>
                        </a:cubicBezTo>
                        <a:cubicBezTo>
                          <a:pt x="13" y="22"/>
                          <a:pt x="12" y="26"/>
                          <a:pt x="10" y="30"/>
                        </a:cubicBezTo>
                        <a:cubicBezTo>
                          <a:pt x="9" y="32"/>
                          <a:pt x="8" y="34"/>
                          <a:pt x="6" y="36"/>
                        </a:cubicBezTo>
                        <a:cubicBezTo>
                          <a:pt x="5" y="37"/>
                          <a:pt x="2" y="40"/>
                          <a:pt x="0" y="41"/>
                        </a:cubicBezTo>
                        <a:cubicBezTo>
                          <a:pt x="0" y="41"/>
                          <a:pt x="0" y="41"/>
                          <a:pt x="0" y="41"/>
                        </a:cubicBezTo>
                        <a:cubicBezTo>
                          <a:pt x="1" y="41"/>
                          <a:pt x="3" y="39"/>
                          <a:pt x="4" y="38"/>
                        </a:cubicBezTo>
                        <a:cubicBezTo>
                          <a:pt x="7" y="36"/>
                          <a:pt x="9" y="34"/>
                          <a:pt x="10" y="31"/>
                        </a:cubicBezTo>
                        <a:cubicBezTo>
                          <a:pt x="12" y="28"/>
                          <a:pt x="13" y="22"/>
                          <a:pt x="12" y="18"/>
                        </a:cubicBezTo>
                        <a:cubicBezTo>
                          <a:pt x="17" y="19"/>
                          <a:pt x="21" y="17"/>
                          <a:pt x="24" y="13"/>
                        </a:cubicBezTo>
                        <a:cubicBezTo>
                          <a:pt x="27" y="10"/>
                          <a:pt x="28" y="4"/>
                          <a:pt x="26" y="0"/>
                        </a:cubicBezTo>
                      </a:path>
                    </a:pathLst>
                  </a:custGeom>
                  <a:solidFill>
                    <a:srgbClr val="C95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3" name="Freeform 7991">
                    <a:extLst>
                      <a:ext uri="{FF2B5EF4-FFF2-40B4-BE49-F238E27FC236}">
                        <a16:creationId xmlns:a16="http://schemas.microsoft.com/office/drawing/2014/main" xmlns="" id="{55D9DF3E-EFF4-4311-8199-6B66E49C71D6}"/>
                      </a:ext>
                    </a:extLst>
                  </p:cNvPr>
                  <p:cNvSpPr>
                    <a:spLocks noEditPoints="1"/>
                  </p:cNvSpPr>
                  <p:nvPr/>
                </p:nvSpPr>
                <p:spPr bwMode="auto">
                  <a:xfrm>
                    <a:off x="4314" y="2446"/>
                    <a:ext cx="202" cy="228"/>
                  </a:xfrm>
                  <a:custGeom>
                    <a:avLst/>
                    <a:gdLst>
                      <a:gd name="T0" fmla="*/ 149 w 270"/>
                      <a:gd name="T1" fmla="*/ 268 h 304"/>
                      <a:gd name="T2" fmla="*/ 163 w 270"/>
                      <a:gd name="T3" fmla="*/ 224 h 304"/>
                      <a:gd name="T4" fmla="*/ 137 w 270"/>
                      <a:gd name="T5" fmla="*/ 273 h 304"/>
                      <a:gd name="T6" fmla="*/ 167 w 270"/>
                      <a:gd name="T7" fmla="*/ 244 h 304"/>
                      <a:gd name="T8" fmla="*/ 167 w 270"/>
                      <a:gd name="T9" fmla="*/ 243 h 304"/>
                      <a:gd name="T10" fmla="*/ 208 w 270"/>
                      <a:gd name="T11" fmla="*/ 248 h 304"/>
                      <a:gd name="T12" fmla="*/ 199 w 270"/>
                      <a:gd name="T13" fmla="*/ 250 h 304"/>
                      <a:gd name="T14" fmla="*/ 167 w 270"/>
                      <a:gd name="T15" fmla="*/ 243 h 304"/>
                      <a:gd name="T16" fmla="*/ 228 w 270"/>
                      <a:gd name="T17" fmla="*/ 233 h 304"/>
                      <a:gd name="T18" fmla="*/ 201 w 270"/>
                      <a:gd name="T19" fmla="*/ 223 h 304"/>
                      <a:gd name="T20" fmla="*/ 168 w 270"/>
                      <a:gd name="T21" fmla="*/ 198 h 304"/>
                      <a:gd name="T22" fmla="*/ 66 w 270"/>
                      <a:gd name="T23" fmla="*/ 207 h 304"/>
                      <a:gd name="T24" fmla="*/ 72 w 270"/>
                      <a:gd name="T25" fmla="*/ 184 h 304"/>
                      <a:gd name="T26" fmla="*/ 232 w 270"/>
                      <a:gd name="T27" fmla="*/ 226 h 304"/>
                      <a:gd name="T28" fmla="*/ 249 w 270"/>
                      <a:gd name="T29" fmla="*/ 196 h 304"/>
                      <a:gd name="T30" fmla="*/ 229 w 270"/>
                      <a:gd name="T31" fmla="*/ 196 h 304"/>
                      <a:gd name="T32" fmla="*/ 251 w 270"/>
                      <a:gd name="T33" fmla="*/ 190 h 304"/>
                      <a:gd name="T34" fmla="*/ 232 w 270"/>
                      <a:gd name="T35" fmla="*/ 176 h 304"/>
                      <a:gd name="T36" fmla="*/ 45 w 270"/>
                      <a:gd name="T37" fmla="*/ 198 h 304"/>
                      <a:gd name="T38" fmla="*/ 69 w 270"/>
                      <a:gd name="T39" fmla="*/ 193 h 304"/>
                      <a:gd name="T40" fmla="*/ 249 w 270"/>
                      <a:gd name="T41" fmla="*/ 166 h 304"/>
                      <a:gd name="T42" fmla="*/ 251 w 270"/>
                      <a:gd name="T43" fmla="*/ 190 h 304"/>
                      <a:gd name="T44" fmla="*/ 19 w 270"/>
                      <a:gd name="T45" fmla="*/ 165 h 304"/>
                      <a:gd name="T46" fmla="*/ 9 w 270"/>
                      <a:gd name="T47" fmla="*/ 160 h 304"/>
                      <a:gd name="T48" fmla="*/ 255 w 270"/>
                      <a:gd name="T49" fmla="*/ 147 h 304"/>
                      <a:gd name="T50" fmla="*/ 251 w 270"/>
                      <a:gd name="T51" fmla="*/ 163 h 304"/>
                      <a:gd name="T52" fmla="*/ 76 w 270"/>
                      <a:gd name="T53" fmla="*/ 158 h 304"/>
                      <a:gd name="T54" fmla="*/ 55 w 270"/>
                      <a:gd name="T55" fmla="*/ 152 h 304"/>
                      <a:gd name="T56" fmla="*/ 60 w 270"/>
                      <a:gd name="T57" fmla="*/ 169 h 304"/>
                      <a:gd name="T58" fmla="*/ 88 w 270"/>
                      <a:gd name="T59" fmla="*/ 156 h 304"/>
                      <a:gd name="T60" fmla="*/ 11 w 270"/>
                      <a:gd name="T61" fmla="*/ 143 h 304"/>
                      <a:gd name="T62" fmla="*/ 25 w 270"/>
                      <a:gd name="T63" fmla="*/ 163 h 304"/>
                      <a:gd name="T64" fmla="*/ 261 w 270"/>
                      <a:gd name="T65" fmla="*/ 131 h 304"/>
                      <a:gd name="T66" fmla="*/ 263 w 270"/>
                      <a:gd name="T67" fmla="*/ 151 h 304"/>
                      <a:gd name="T68" fmla="*/ 45 w 270"/>
                      <a:gd name="T69" fmla="*/ 146 h 304"/>
                      <a:gd name="T70" fmla="*/ 37 w 270"/>
                      <a:gd name="T71" fmla="*/ 124 h 304"/>
                      <a:gd name="T72" fmla="*/ 43 w 270"/>
                      <a:gd name="T73" fmla="*/ 152 h 304"/>
                      <a:gd name="T74" fmla="*/ 16 w 270"/>
                      <a:gd name="T75" fmla="*/ 127 h 304"/>
                      <a:gd name="T76" fmla="*/ 31 w 270"/>
                      <a:gd name="T77" fmla="*/ 108 h 304"/>
                      <a:gd name="T78" fmla="*/ 259 w 270"/>
                      <a:gd name="T79" fmla="*/ 114 h 304"/>
                      <a:gd name="T80" fmla="*/ 254 w 270"/>
                      <a:gd name="T81" fmla="*/ 131 h 304"/>
                      <a:gd name="T82" fmla="*/ 239 w 270"/>
                      <a:gd name="T83" fmla="*/ 113 h 304"/>
                      <a:gd name="T84" fmla="*/ 25 w 270"/>
                      <a:gd name="T85" fmla="*/ 107 h 304"/>
                      <a:gd name="T86" fmla="*/ 37 w 270"/>
                      <a:gd name="T87" fmla="*/ 92 h 304"/>
                      <a:gd name="T88" fmla="*/ 257 w 270"/>
                      <a:gd name="T89" fmla="*/ 86 h 304"/>
                      <a:gd name="T90" fmla="*/ 262 w 270"/>
                      <a:gd name="T91" fmla="*/ 105 h 304"/>
                      <a:gd name="T92" fmla="*/ 25 w 270"/>
                      <a:gd name="T93" fmla="*/ 101 h 304"/>
                      <a:gd name="T94" fmla="*/ 26 w 270"/>
                      <a:gd name="T95" fmla="*/ 73 h 304"/>
                      <a:gd name="T96" fmla="*/ 254 w 270"/>
                      <a:gd name="T97" fmla="*/ 67 h 304"/>
                      <a:gd name="T98" fmla="*/ 257 w 270"/>
                      <a:gd name="T99" fmla="*/ 85 h 304"/>
                      <a:gd name="T100" fmla="*/ 39 w 270"/>
                      <a:gd name="T101" fmla="*/ 77 h 304"/>
                      <a:gd name="T102" fmla="*/ 39 w 270"/>
                      <a:gd name="T103" fmla="*/ 61 h 304"/>
                      <a:gd name="T104" fmla="*/ 30 w 270"/>
                      <a:gd name="T105" fmla="*/ 92 h 304"/>
                      <a:gd name="T106" fmla="*/ 22 w 270"/>
                      <a:gd name="T107" fmla="*/ 61 h 304"/>
                      <a:gd name="T108" fmla="*/ 246 w 270"/>
                      <a:gd name="T109" fmla="*/ 70 h 304"/>
                      <a:gd name="T110" fmla="*/ 252 w 270"/>
                      <a:gd name="T111" fmla="*/ 45 h 304"/>
                      <a:gd name="T112" fmla="*/ 20 w 270"/>
                      <a:gd name="T113" fmla="*/ 37 h 304"/>
                      <a:gd name="T114" fmla="*/ 23 w 270"/>
                      <a:gd name="T115" fmla="*/ 35 h 304"/>
                      <a:gd name="T116" fmla="*/ 235 w 270"/>
                      <a:gd name="T117" fmla="*/ 44 h 304"/>
                      <a:gd name="T118" fmla="*/ 253 w 270"/>
                      <a:gd name="T119" fmla="*/ 32 h 304"/>
                      <a:gd name="T120" fmla="*/ 234 w 270"/>
                      <a:gd name="T121" fmla="*/ 37 h 304"/>
                      <a:gd name="T122" fmla="*/ 250 w 270"/>
                      <a:gd name="T123" fmla="*/ 20 h 304"/>
                      <a:gd name="T124" fmla="*/ 258 w 270"/>
                      <a:gd name="T125" fmla="*/ 1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04">
                        <a:moveTo>
                          <a:pt x="163" y="262"/>
                        </a:moveTo>
                        <a:cubicBezTo>
                          <a:pt x="163" y="262"/>
                          <a:pt x="163" y="262"/>
                          <a:pt x="163" y="262"/>
                        </a:cubicBezTo>
                        <a:cubicBezTo>
                          <a:pt x="163" y="262"/>
                          <a:pt x="163" y="262"/>
                          <a:pt x="163" y="262"/>
                        </a:cubicBezTo>
                        <a:cubicBezTo>
                          <a:pt x="159" y="266"/>
                          <a:pt x="154" y="268"/>
                          <a:pt x="149" y="269"/>
                        </a:cubicBezTo>
                        <a:cubicBezTo>
                          <a:pt x="147" y="269"/>
                          <a:pt x="146" y="269"/>
                          <a:pt x="145" y="269"/>
                        </a:cubicBezTo>
                        <a:cubicBezTo>
                          <a:pt x="142" y="269"/>
                          <a:pt x="139" y="269"/>
                          <a:pt x="137" y="268"/>
                        </a:cubicBezTo>
                        <a:cubicBezTo>
                          <a:pt x="135" y="267"/>
                          <a:pt x="133" y="266"/>
                          <a:pt x="132" y="265"/>
                        </a:cubicBezTo>
                        <a:cubicBezTo>
                          <a:pt x="133" y="265"/>
                          <a:pt x="134" y="266"/>
                          <a:pt x="135" y="266"/>
                        </a:cubicBezTo>
                        <a:cubicBezTo>
                          <a:pt x="136" y="267"/>
                          <a:pt x="137" y="267"/>
                          <a:pt x="138" y="267"/>
                        </a:cubicBezTo>
                        <a:cubicBezTo>
                          <a:pt x="140" y="268"/>
                          <a:pt x="143" y="268"/>
                          <a:pt x="145" y="268"/>
                        </a:cubicBezTo>
                        <a:cubicBezTo>
                          <a:pt x="147" y="268"/>
                          <a:pt x="148" y="268"/>
                          <a:pt x="149" y="268"/>
                        </a:cubicBezTo>
                        <a:cubicBezTo>
                          <a:pt x="153" y="268"/>
                          <a:pt x="157" y="266"/>
                          <a:pt x="159" y="264"/>
                        </a:cubicBezTo>
                        <a:cubicBezTo>
                          <a:pt x="161" y="263"/>
                          <a:pt x="162" y="263"/>
                          <a:pt x="163" y="262"/>
                        </a:cubicBezTo>
                        <a:moveTo>
                          <a:pt x="144" y="266"/>
                        </a:moveTo>
                        <a:cubicBezTo>
                          <a:pt x="134" y="266"/>
                          <a:pt x="131" y="258"/>
                          <a:pt x="130" y="254"/>
                        </a:cubicBezTo>
                        <a:cubicBezTo>
                          <a:pt x="130" y="249"/>
                          <a:pt x="137" y="249"/>
                          <a:pt x="137" y="249"/>
                        </a:cubicBezTo>
                        <a:cubicBezTo>
                          <a:pt x="138" y="249"/>
                          <a:pt x="142" y="248"/>
                          <a:pt x="146" y="248"/>
                        </a:cubicBezTo>
                        <a:cubicBezTo>
                          <a:pt x="151" y="248"/>
                          <a:pt x="155" y="249"/>
                          <a:pt x="156" y="251"/>
                        </a:cubicBezTo>
                        <a:cubicBezTo>
                          <a:pt x="158" y="255"/>
                          <a:pt x="155" y="266"/>
                          <a:pt x="144" y="266"/>
                        </a:cubicBezTo>
                        <a:moveTo>
                          <a:pt x="156" y="241"/>
                        </a:moveTo>
                        <a:cubicBezTo>
                          <a:pt x="155" y="241"/>
                          <a:pt x="154" y="241"/>
                          <a:pt x="153" y="241"/>
                        </a:cubicBezTo>
                        <a:cubicBezTo>
                          <a:pt x="146" y="239"/>
                          <a:pt x="156" y="226"/>
                          <a:pt x="163" y="224"/>
                        </a:cubicBezTo>
                        <a:cubicBezTo>
                          <a:pt x="164" y="224"/>
                          <a:pt x="164" y="224"/>
                          <a:pt x="165" y="224"/>
                        </a:cubicBezTo>
                        <a:cubicBezTo>
                          <a:pt x="170" y="224"/>
                          <a:pt x="172" y="229"/>
                          <a:pt x="172" y="229"/>
                        </a:cubicBezTo>
                        <a:cubicBezTo>
                          <a:pt x="175" y="236"/>
                          <a:pt x="163" y="241"/>
                          <a:pt x="156" y="241"/>
                        </a:cubicBezTo>
                        <a:moveTo>
                          <a:pt x="160" y="214"/>
                        </a:moveTo>
                        <a:cubicBezTo>
                          <a:pt x="160" y="215"/>
                          <a:pt x="159" y="215"/>
                          <a:pt x="159" y="216"/>
                        </a:cubicBezTo>
                        <a:cubicBezTo>
                          <a:pt x="159" y="217"/>
                          <a:pt x="158" y="218"/>
                          <a:pt x="158" y="219"/>
                        </a:cubicBezTo>
                        <a:cubicBezTo>
                          <a:pt x="151" y="234"/>
                          <a:pt x="138" y="246"/>
                          <a:pt x="124" y="247"/>
                        </a:cubicBezTo>
                        <a:cubicBezTo>
                          <a:pt x="124" y="251"/>
                          <a:pt x="125" y="255"/>
                          <a:pt x="127" y="258"/>
                        </a:cubicBezTo>
                        <a:cubicBezTo>
                          <a:pt x="130" y="265"/>
                          <a:pt x="133" y="268"/>
                          <a:pt x="135" y="270"/>
                        </a:cubicBezTo>
                        <a:cubicBezTo>
                          <a:pt x="136" y="271"/>
                          <a:pt x="137" y="272"/>
                          <a:pt x="137" y="273"/>
                        </a:cubicBezTo>
                        <a:cubicBezTo>
                          <a:pt x="137" y="273"/>
                          <a:pt x="137" y="273"/>
                          <a:pt x="137" y="273"/>
                        </a:cubicBezTo>
                        <a:cubicBezTo>
                          <a:pt x="137" y="272"/>
                          <a:pt x="137" y="272"/>
                          <a:pt x="137" y="272"/>
                        </a:cubicBezTo>
                        <a:cubicBezTo>
                          <a:pt x="138" y="272"/>
                          <a:pt x="139" y="272"/>
                          <a:pt x="140" y="273"/>
                        </a:cubicBezTo>
                        <a:cubicBezTo>
                          <a:pt x="141" y="273"/>
                          <a:pt x="142" y="273"/>
                          <a:pt x="144" y="273"/>
                        </a:cubicBezTo>
                        <a:cubicBezTo>
                          <a:pt x="145" y="273"/>
                          <a:pt x="146" y="273"/>
                          <a:pt x="147" y="272"/>
                        </a:cubicBezTo>
                        <a:cubicBezTo>
                          <a:pt x="148" y="272"/>
                          <a:pt x="149" y="272"/>
                          <a:pt x="149" y="272"/>
                        </a:cubicBezTo>
                        <a:cubicBezTo>
                          <a:pt x="152" y="272"/>
                          <a:pt x="151" y="274"/>
                          <a:pt x="150" y="278"/>
                        </a:cubicBezTo>
                        <a:cubicBezTo>
                          <a:pt x="148" y="283"/>
                          <a:pt x="153" y="296"/>
                          <a:pt x="151" y="304"/>
                        </a:cubicBezTo>
                        <a:cubicBezTo>
                          <a:pt x="153" y="304"/>
                          <a:pt x="156" y="303"/>
                          <a:pt x="157" y="300"/>
                        </a:cubicBezTo>
                        <a:cubicBezTo>
                          <a:pt x="159" y="295"/>
                          <a:pt x="159" y="284"/>
                          <a:pt x="158" y="280"/>
                        </a:cubicBezTo>
                        <a:cubicBezTo>
                          <a:pt x="158" y="278"/>
                          <a:pt x="159" y="275"/>
                          <a:pt x="161" y="271"/>
                        </a:cubicBezTo>
                        <a:cubicBezTo>
                          <a:pt x="164" y="264"/>
                          <a:pt x="168" y="254"/>
                          <a:pt x="167" y="244"/>
                        </a:cubicBezTo>
                        <a:cubicBezTo>
                          <a:pt x="167" y="243"/>
                          <a:pt x="167" y="243"/>
                          <a:pt x="167" y="243"/>
                        </a:cubicBezTo>
                        <a:cubicBezTo>
                          <a:pt x="165" y="244"/>
                          <a:pt x="164" y="244"/>
                          <a:pt x="162" y="244"/>
                        </a:cubicBezTo>
                        <a:cubicBezTo>
                          <a:pt x="161" y="245"/>
                          <a:pt x="159" y="245"/>
                          <a:pt x="158" y="245"/>
                        </a:cubicBezTo>
                        <a:cubicBezTo>
                          <a:pt x="157" y="245"/>
                          <a:pt x="156" y="245"/>
                          <a:pt x="155" y="245"/>
                        </a:cubicBezTo>
                        <a:cubicBezTo>
                          <a:pt x="154" y="244"/>
                          <a:pt x="152" y="243"/>
                          <a:pt x="150" y="243"/>
                        </a:cubicBezTo>
                        <a:cubicBezTo>
                          <a:pt x="150" y="242"/>
                          <a:pt x="150" y="242"/>
                          <a:pt x="150" y="242"/>
                        </a:cubicBezTo>
                        <a:cubicBezTo>
                          <a:pt x="153" y="244"/>
                          <a:pt x="156" y="244"/>
                          <a:pt x="159" y="244"/>
                        </a:cubicBezTo>
                        <a:cubicBezTo>
                          <a:pt x="160" y="244"/>
                          <a:pt x="161" y="244"/>
                          <a:pt x="162" y="244"/>
                        </a:cubicBezTo>
                        <a:cubicBezTo>
                          <a:pt x="164" y="244"/>
                          <a:pt x="165" y="243"/>
                          <a:pt x="167" y="243"/>
                        </a:cubicBezTo>
                        <a:cubicBezTo>
                          <a:pt x="167" y="243"/>
                          <a:pt x="167" y="243"/>
                          <a:pt x="167" y="243"/>
                        </a:cubicBezTo>
                        <a:cubicBezTo>
                          <a:pt x="167" y="243"/>
                          <a:pt x="167" y="243"/>
                          <a:pt x="167" y="243"/>
                        </a:cubicBezTo>
                        <a:cubicBezTo>
                          <a:pt x="169" y="242"/>
                          <a:pt x="171" y="241"/>
                          <a:pt x="172" y="240"/>
                        </a:cubicBezTo>
                        <a:cubicBezTo>
                          <a:pt x="177" y="236"/>
                          <a:pt x="181" y="230"/>
                          <a:pt x="180" y="224"/>
                        </a:cubicBezTo>
                        <a:cubicBezTo>
                          <a:pt x="174" y="222"/>
                          <a:pt x="170" y="219"/>
                          <a:pt x="169" y="218"/>
                        </a:cubicBezTo>
                        <a:cubicBezTo>
                          <a:pt x="164" y="215"/>
                          <a:pt x="161" y="214"/>
                          <a:pt x="160" y="214"/>
                        </a:cubicBezTo>
                        <a:moveTo>
                          <a:pt x="188" y="249"/>
                        </a:moveTo>
                        <a:cubicBezTo>
                          <a:pt x="181" y="249"/>
                          <a:pt x="175" y="245"/>
                          <a:pt x="177" y="241"/>
                        </a:cubicBezTo>
                        <a:cubicBezTo>
                          <a:pt x="178" y="236"/>
                          <a:pt x="184" y="234"/>
                          <a:pt x="189" y="234"/>
                        </a:cubicBezTo>
                        <a:cubicBezTo>
                          <a:pt x="192" y="234"/>
                          <a:pt x="194" y="234"/>
                          <a:pt x="196" y="235"/>
                        </a:cubicBezTo>
                        <a:cubicBezTo>
                          <a:pt x="201" y="238"/>
                          <a:pt x="200" y="240"/>
                          <a:pt x="200" y="240"/>
                        </a:cubicBezTo>
                        <a:cubicBezTo>
                          <a:pt x="198" y="247"/>
                          <a:pt x="193" y="249"/>
                          <a:pt x="188" y="249"/>
                        </a:cubicBezTo>
                        <a:moveTo>
                          <a:pt x="208" y="248"/>
                        </a:moveTo>
                        <a:cubicBezTo>
                          <a:pt x="208" y="248"/>
                          <a:pt x="208" y="248"/>
                          <a:pt x="208" y="248"/>
                        </a:cubicBezTo>
                        <a:cubicBezTo>
                          <a:pt x="201" y="248"/>
                          <a:pt x="213" y="230"/>
                          <a:pt x="218" y="227"/>
                        </a:cubicBezTo>
                        <a:cubicBezTo>
                          <a:pt x="219" y="227"/>
                          <a:pt x="220" y="227"/>
                          <a:pt x="221" y="227"/>
                        </a:cubicBezTo>
                        <a:cubicBezTo>
                          <a:pt x="224" y="227"/>
                          <a:pt x="224" y="231"/>
                          <a:pt x="224" y="231"/>
                        </a:cubicBezTo>
                        <a:cubicBezTo>
                          <a:pt x="224" y="239"/>
                          <a:pt x="215" y="248"/>
                          <a:pt x="208" y="248"/>
                        </a:cubicBezTo>
                        <a:moveTo>
                          <a:pt x="220" y="213"/>
                        </a:moveTo>
                        <a:cubicBezTo>
                          <a:pt x="218" y="215"/>
                          <a:pt x="217" y="218"/>
                          <a:pt x="215" y="220"/>
                        </a:cubicBezTo>
                        <a:cubicBezTo>
                          <a:pt x="212" y="224"/>
                          <a:pt x="208" y="227"/>
                          <a:pt x="203" y="228"/>
                        </a:cubicBezTo>
                        <a:cubicBezTo>
                          <a:pt x="205" y="231"/>
                          <a:pt x="205" y="234"/>
                          <a:pt x="205" y="236"/>
                        </a:cubicBezTo>
                        <a:cubicBezTo>
                          <a:pt x="205" y="239"/>
                          <a:pt x="204" y="242"/>
                          <a:pt x="202" y="245"/>
                        </a:cubicBezTo>
                        <a:cubicBezTo>
                          <a:pt x="202" y="247"/>
                          <a:pt x="200" y="249"/>
                          <a:pt x="199" y="250"/>
                        </a:cubicBezTo>
                        <a:cubicBezTo>
                          <a:pt x="199" y="250"/>
                          <a:pt x="199" y="250"/>
                          <a:pt x="199" y="250"/>
                        </a:cubicBezTo>
                        <a:cubicBezTo>
                          <a:pt x="202" y="247"/>
                          <a:pt x="205" y="241"/>
                          <a:pt x="204" y="236"/>
                        </a:cubicBezTo>
                        <a:cubicBezTo>
                          <a:pt x="204" y="233"/>
                          <a:pt x="204" y="231"/>
                          <a:pt x="203" y="229"/>
                        </a:cubicBezTo>
                        <a:cubicBezTo>
                          <a:pt x="202" y="229"/>
                          <a:pt x="202" y="229"/>
                          <a:pt x="202" y="229"/>
                        </a:cubicBezTo>
                        <a:cubicBezTo>
                          <a:pt x="201" y="229"/>
                          <a:pt x="200" y="229"/>
                          <a:pt x="199" y="229"/>
                        </a:cubicBezTo>
                        <a:cubicBezTo>
                          <a:pt x="198" y="229"/>
                          <a:pt x="198" y="229"/>
                          <a:pt x="198" y="229"/>
                        </a:cubicBezTo>
                        <a:cubicBezTo>
                          <a:pt x="193" y="229"/>
                          <a:pt x="188" y="228"/>
                          <a:pt x="183" y="226"/>
                        </a:cubicBezTo>
                        <a:cubicBezTo>
                          <a:pt x="182" y="225"/>
                          <a:pt x="181" y="225"/>
                          <a:pt x="180" y="225"/>
                        </a:cubicBezTo>
                        <a:cubicBezTo>
                          <a:pt x="181" y="230"/>
                          <a:pt x="178" y="236"/>
                          <a:pt x="173" y="240"/>
                        </a:cubicBezTo>
                        <a:cubicBezTo>
                          <a:pt x="171" y="241"/>
                          <a:pt x="169" y="242"/>
                          <a:pt x="167" y="243"/>
                        </a:cubicBezTo>
                        <a:cubicBezTo>
                          <a:pt x="167" y="243"/>
                          <a:pt x="167" y="243"/>
                          <a:pt x="167" y="243"/>
                        </a:cubicBezTo>
                        <a:cubicBezTo>
                          <a:pt x="167" y="243"/>
                          <a:pt x="175" y="254"/>
                          <a:pt x="187" y="254"/>
                        </a:cubicBezTo>
                        <a:cubicBezTo>
                          <a:pt x="187" y="254"/>
                          <a:pt x="187" y="254"/>
                          <a:pt x="188" y="254"/>
                        </a:cubicBezTo>
                        <a:cubicBezTo>
                          <a:pt x="191" y="254"/>
                          <a:pt x="195" y="253"/>
                          <a:pt x="199" y="251"/>
                        </a:cubicBezTo>
                        <a:cubicBezTo>
                          <a:pt x="199" y="251"/>
                          <a:pt x="199" y="251"/>
                          <a:pt x="199" y="251"/>
                        </a:cubicBezTo>
                        <a:cubicBezTo>
                          <a:pt x="199" y="251"/>
                          <a:pt x="199" y="251"/>
                          <a:pt x="199" y="251"/>
                        </a:cubicBezTo>
                        <a:cubicBezTo>
                          <a:pt x="199" y="251"/>
                          <a:pt x="202" y="251"/>
                          <a:pt x="206" y="251"/>
                        </a:cubicBezTo>
                        <a:cubicBezTo>
                          <a:pt x="206" y="251"/>
                          <a:pt x="207" y="251"/>
                          <a:pt x="207" y="251"/>
                        </a:cubicBezTo>
                        <a:cubicBezTo>
                          <a:pt x="215" y="251"/>
                          <a:pt x="225" y="248"/>
                          <a:pt x="228" y="233"/>
                        </a:cubicBezTo>
                        <a:cubicBezTo>
                          <a:pt x="228" y="232"/>
                          <a:pt x="228" y="232"/>
                          <a:pt x="228" y="232"/>
                        </a:cubicBezTo>
                        <a:cubicBezTo>
                          <a:pt x="228" y="233"/>
                          <a:pt x="228" y="233"/>
                          <a:pt x="228" y="233"/>
                        </a:cubicBezTo>
                        <a:cubicBezTo>
                          <a:pt x="228" y="233"/>
                          <a:pt x="228" y="233"/>
                          <a:pt x="228" y="233"/>
                        </a:cubicBezTo>
                        <a:cubicBezTo>
                          <a:pt x="228" y="228"/>
                          <a:pt x="227" y="224"/>
                          <a:pt x="226" y="220"/>
                        </a:cubicBezTo>
                        <a:cubicBezTo>
                          <a:pt x="225" y="217"/>
                          <a:pt x="223" y="214"/>
                          <a:pt x="220" y="213"/>
                        </a:cubicBezTo>
                        <a:moveTo>
                          <a:pt x="202" y="211"/>
                        </a:moveTo>
                        <a:cubicBezTo>
                          <a:pt x="198" y="213"/>
                          <a:pt x="195" y="213"/>
                          <a:pt x="191" y="213"/>
                        </a:cubicBezTo>
                        <a:cubicBezTo>
                          <a:pt x="191" y="213"/>
                          <a:pt x="191" y="213"/>
                          <a:pt x="191" y="213"/>
                        </a:cubicBezTo>
                        <a:cubicBezTo>
                          <a:pt x="190" y="213"/>
                          <a:pt x="189" y="213"/>
                          <a:pt x="188" y="213"/>
                        </a:cubicBezTo>
                        <a:cubicBezTo>
                          <a:pt x="187" y="215"/>
                          <a:pt x="186" y="216"/>
                          <a:pt x="185" y="217"/>
                        </a:cubicBezTo>
                        <a:cubicBezTo>
                          <a:pt x="184" y="218"/>
                          <a:pt x="183" y="219"/>
                          <a:pt x="182" y="219"/>
                        </a:cubicBezTo>
                        <a:cubicBezTo>
                          <a:pt x="187" y="222"/>
                          <a:pt x="193" y="223"/>
                          <a:pt x="198" y="223"/>
                        </a:cubicBezTo>
                        <a:cubicBezTo>
                          <a:pt x="198" y="223"/>
                          <a:pt x="198" y="223"/>
                          <a:pt x="199" y="223"/>
                        </a:cubicBezTo>
                        <a:cubicBezTo>
                          <a:pt x="199" y="223"/>
                          <a:pt x="200" y="223"/>
                          <a:pt x="201" y="223"/>
                        </a:cubicBezTo>
                        <a:cubicBezTo>
                          <a:pt x="201" y="223"/>
                          <a:pt x="202" y="223"/>
                          <a:pt x="202" y="223"/>
                        </a:cubicBezTo>
                        <a:cubicBezTo>
                          <a:pt x="204" y="219"/>
                          <a:pt x="204" y="214"/>
                          <a:pt x="202" y="211"/>
                        </a:cubicBezTo>
                        <a:moveTo>
                          <a:pt x="161" y="194"/>
                        </a:moveTo>
                        <a:cubicBezTo>
                          <a:pt x="162" y="195"/>
                          <a:pt x="164" y="200"/>
                          <a:pt x="162" y="209"/>
                        </a:cubicBezTo>
                        <a:cubicBezTo>
                          <a:pt x="164" y="209"/>
                          <a:pt x="168" y="210"/>
                          <a:pt x="172" y="213"/>
                        </a:cubicBezTo>
                        <a:cubicBezTo>
                          <a:pt x="174" y="215"/>
                          <a:pt x="178" y="217"/>
                          <a:pt x="182" y="219"/>
                        </a:cubicBezTo>
                        <a:cubicBezTo>
                          <a:pt x="183" y="218"/>
                          <a:pt x="184" y="218"/>
                          <a:pt x="185" y="217"/>
                        </a:cubicBezTo>
                        <a:cubicBezTo>
                          <a:pt x="186" y="216"/>
                          <a:pt x="186" y="214"/>
                          <a:pt x="187" y="213"/>
                        </a:cubicBezTo>
                        <a:cubicBezTo>
                          <a:pt x="187" y="213"/>
                          <a:pt x="186" y="213"/>
                          <a:pt x="186" y="213"/>
                        </a:cubicBezTo>
                        <a:cubicBezTo>
                          <a:pt x="178" y="211"/>
                          <a:pt x="173" y="205"/>
                          <a:pt x="170" y="201"/>
                        </a:cubicBezTo>
                        <a:cubicBezTo>
                          <a:pt x="169" y="200"/>
                          <a:pt x="169" y="199"/>
                          <a:pt x="168" y="198"/>
                        </a:cubicBezTo>
                        <a:cubicBezTo>
                          <a:pt x="166" y="196"/>
                          <a:pt x="163" y="195"/>
                          <a:pt x="161" y="194"/>
                        </a:cubicBezTo>
                        <a:cubicBezTo>
                          <a:pt x="161" y="194"/>
                          <a:pt x="161" y="194"/>
                          <a:pt x="161" y="194"/>
                        </a:cubicBezTo>
                        <a:moveTo>
                          <a:pt x="216" y="185"/>
                        </a:moveTo>
                        <a:cubicBezTo>
                          <a:pt x="217" y="190"/>
                          <a:pt x="217" y="195"/>
                          <a:pt x="216" y="199"/>
                        </a:cubicBezTo>
                        <a:cubicBezTo>
                          <a:pt x="213" y="205"/>
                          <a:pt x="208" y="209"/>
                          <a:pt x="202" y="211"/>
                        </a:cubicBezTo>
                        <a:cubicBezTo>
                          <a:pt x="204" y="214"/>
                          <a:pt x="204" y="219"/>
                          <a:pt x="203" y="223"/>
                        </a:cubicBezTo>
                        <a:cubicBezTo>
                          <a:pt x="206" y="222"/>
                          <a:pt x="209" y="220"/>
                          <a:pt x="211" y="217"/>
                        </a:cubicBezTo>
                        <a:cubicBezTo>
                          <a:pt x="215" y="211"/>
                          <a:pt x="220" y="202"/>
                          <a:pt x="225" y="193"/>
                        </a:cubicBezTo>
                        <a:cubicBezTo>
                          <a:pt x="223" y="189"/>
                          <a:pt x="220" y="186"/>
                          <a:pt x="216" y="185"/>
                        </a:cubicBezTo>
                        <a:moveTo>
                          <a:pt x="73" y="210"/>
                        </a:moveTo>
                        <a:cubicBezTo>
                          <a:pt x="70" y="210"/>
                          <a:pt x="67" y="209"/>
                          <a:pt x="66" y="207"/>
                        </a:cubicBezTo>
                        <a:cubicBezTo>
                          <a:pt x="65" y="205"/>
                          <a:pt x="66" y="204"/>
                          <a:pt x="67" y="202"/>
                        </a:cubicBezTo>
                        <a:cubicBezTo>
                          <a:pt x="68" y="201"/>
                          <a:pt x="69" y="200"/>
                          <a:pt x="69" y="199"/>
                        </a:cubicBezTo>
                        <a:cubicBezTo>
                          <a:pt x="70" y="199"/>
                          <a:pt x="70" y="199"/>
                          <a:pt x="70" y="199"/>
                        </a:cubicBezTo>
                        <a:cubicBezTo>
                          <a:pt x="70" y="198"/>
                          <a:pt x="71" y="196"/>
                          <a:pt x="72" y="195"/>
                        </a:cubicBezTo>
                        <a:cubicBezTo>
                          <a:pt x="72" y="195"/>
                          <a:pt x="72" y="195"/>
                          <a:pt x="72" y="195"/>
                        </a:cubicBezTo>
                        <a:cubicBezTo>
                          <a:pt x="72" y="195"/>
                          <a:pt x="72" y="195"/>
                          <a:pt x="72" y="195"/>
                        </a:cubicBezTo>
                        <a:cubicBezTo>
                          <a:pt x="73" y="195"/>
                          <a:pt x="73" y="194"/>
                          <a:pt x="74" y="194"/>
                        </a:cubicBezTo>
                        <a:cubicBezTo>
                          <a:pt x="75" y="194"/>
                          <a:pt x="76" y="195"/>
                          <a:pt x="77" y="197"/>
                        </a:cubicBezTo>
                        <a:cubicBezTo>
                          <a:pt x="78" y="200"/>
                          <a:pt x="79" y="206"/>
                          <a:pt x="76" y="209"/>
                        </a:cubicBezTo>
                        <a:cubicBezTo>
                          <a:pt x="75" y="210"/>
                          <a:pt x="74" y="210"/>
                          <a:pt x="73" y="210"/>
                        </a:cubicBezTo>
                        <a:moveTo>
                          <a:pt x="72" y="184"/>
                        </a:moveTo>
                        <a:cubicBezTo>
                          <a:pt x="72" y="188"/>
                          <a:pt x="71" y="191"/>
                          <a:pt x="69" y="194"/>
                        </a:cubicBezTo>
                        <a:cubicBezTo>
                          <a:pt x="68" y="197"/>
                          <a:pt x="66" y="199"/>
                          <a:pt x="63" y="201"/>
                        </a:cubicBezTo>
                        <a:cubicBezTo>
                          <a:pt x="62" y="202"/>
                          <a:pt x="61" y="203"/>
                          <a:pt x="60" y="204"/>
                        </a:cubicBezTo>
                        <a:cubicBezTo>
                          <a:pt x="60" y="204"/>
                          <a:pt x="64" y="212"/>
                          <a:pt x="75" y="212"/>
                        </a:cubicBezTo>
                        <a:cubicBezTo>
                          <a:pt x="76" y="212"/>
                          <a:pt x="76" y="212"/>
                          <a:pt x="76" y="212"/>
                        </a:cubicBezTo>
                        <a:cubicBezTo>
                          <a:pt x="79" y="212"/>
                          <a:pt x="82" y="212"/>
                          <a:pt x="86" y="210"/>
                        </a:cubicBezTo>
                        <a:cubicBezTo>
                          <a:pt x="84" y="208"/>
                          <a:pt x="83" y="206"/>
                          <a:pt x="82" y="202"/>
                        </a:cubicBezTo>
                        <a:cubicBezTo>
                          <a:pt x="82" y="200"/>
                          <a:pt x="81" y="198"/>
                          <a:pt x="81" y="196"/>
                        </a:cubicBezTo>
                        <a:cubicBezTo>
                          <a:pt x="79" y="194"/>
                          <a:pt x="77" y="192"/>
                          <a:pt x="75" y="188"/>
                        </a:cubicBezTo>
                        <a:cubicBezTo>
                          <a:pt x="74" y="187"/>
                          <a:pt x="73" y="185"/>
                          <a:pt x="72" y="184"/>
                        </a:cubicBezTo>
                        <a:moveTo>
                          <a:pt x="232" y="226"/>
                        </a:moveTo>
                        <a:cubicBezTo>
                          <a:pt x="232" y="226"/>
                          <a:pt x="231" y="226"/>
                          <a:pt x="231" y="226"/>
                        </a:cubicBezTo>
                        <a:cubicBezTo>
                          <a:pt x="226" y="224"/>
                          <a:pt x="231" y="203"/>
                          <a:pt x="235" y="201"/>
                        </a:cubicBezTo>
                        <a:cubicBezTo>
                          <a:pt x="236" y="201"/>
                          <a:pt x="236" y="201"/>
                          <a:pt x="236" y="201"/>
                        </a:cubicBezTo>
                        <a:cubicBezTo>
                          <a:pt x="240" y="201"/>
                          <a:pt x="241" y="208"/>
                          <a:pt x="241" y="208"/>
                        </a:cubicBezTo>
                        <a:cubicBezTo>
                          <a:pt x="242" y="218"/>
                          <a:pt x="237" y="226"/>
                          <a:pt x="232" y="226"/>
                        </a:cubicBezTo>
                        <a:moveTo>
                          <a:pt x="245" y="202"/>
                        </a:moveTo>
                        <a:cubicBezTo>
                          <a:pt x="244" y="202"/>
                          <a:pt x="244" y="202"/>
                          <a:pt x="243" y="201"/>
                        </a:cubicBezTo>
                        <a:cubicBezTo>
                          <a:pt x="238" y="197"/>
                          <a:pt x="236" y="183"/>
                          <a:pt x="241" y="183"/>
                        </a:cubicBezTo>
                        <a:cubicBezTo>
                          <a:pt x="241" y="183"/>
                          <a:pt x="241" y="183"/>
                          <a:pt x="242" y="183"/>
                        </a:cubicBezTo>
                        <a:cubicBezTo>
                          <a:pt x="245" y="183"/>
                          <a:pt x="247" y="185"/>
                          <a:pt x="248" y="188"/>
                        </a:cubicBezTo>
                        <a:cubicBezTo>
                          <a:pt x="249" y="191"/>
                          <a:pt x="249" y="194"/>
                          <a:pt x="249" y="196"/>
                        </a:cubicBezTo>
                        <a:cubicBezTo>
                          <a:pt x="249" y="198"/>
                          <a:pt x="247" y="202"/>
                          <a:pt x="245" y="202"/>
                        </a:cubicBezTo>
                        <a:moveTo>
                          <a:pt x="238" y="179"/>
                        </a:moveTo>
                        <a:cubicBezTo>
                          <a:pt x="238" y="179"/>
                          <a:pt x="237" y="179"/>
                          <a:pt x="237" y="179"/>
                        </a:cubicBezTo>
                        <a:cubicBezTo>
                          <a:pt x="235" y="185"/>
                          <a:pt x="232" y="190"/>
                          <a:pt x="230" y="195"/>
                        </a:cubicBezTo>
                        <a:cubicBezTo>
                          <a:pt x="230" y="195"/>
                          <a:pt x="230" y="195"/>
                          <a:pt x="230" y="195"/>
                        </a:cubicBezTo>
                        <a:cubicBezTo>
                          <a:pt x="232" y="195"/>
                          <a:pt x="235" y="196"/>
                          <a:pt x="237" y="197"/>
                        </a:cubicBezTo>
                        <a:cubicBezTo>
                          <a:pt x="241" y="200"/>
                          <a:pt x="243" y="204"/>
                          <a:pt x="243" y="210"/>
                        </a:cubicBezTo>
                        <a:cubicBezTo>
                          <a:pt x="243" y="210"/>
                          <a:pt x="243" y="210"/>
                          <a:pt x="243" y="210"/>
                        </a:cubicBezTo>
                        <a:cubicBezTo>
                          <a:pt x="243" y="205"/>
                          <a:pt x="241" y="201"/>
                          <a:pt x="238" y="199"/>
                        </a:cubicBezTo>
                        <a:cubicBezTo>
                          <a:pt x="235" y="197"/>
                          <a:pt x="233" y="196"/>
                          <a:pt x="230" y="196"/>
                        </a:cubicBezTo>
                        <a:cubicBezTo>
                          <a:pt x="230" y="196"/>
                          <a:pt x="230" y="196"/>
                          <a:pt x="229" y="196"/>
                        </a:cubicBezTo>
                        <a:cubicBezTo>
                          <a:pt x="226" y="202"/>
                          <a:pt x="223" y="208"/>
                          <a:pt x="220" y="212"/>
                        </a:cubicBezTo>
                        <a:cubicBezTo>
                          <a:pt x="223" y="214"/>
                          <a:pt x="225" y="216"/>
                          <a:pt x="226" y="220"/>
                        </a:cubicBezTo>
                        <a:cubicBezTo>
                          <a:pt x="228" y="224"/>
                          <a:pt x="229" y="228"/>
                          <a:pt x="228" y="233"/>
                        </a:cubicBezTo>
                        <a:cubicBezTo>
                          <a:pt x="228" y="233"/>
                          <a:pt x="228" y="233"/>
                          <a:pt x="228" y="233"/>
                        </a:cubicBezTo>
                        <a:cubicBezTo>
                          <a:pt x="232" y="232"/>
                          <a:pt x="243" y="231"/>
                          <a:pt x="243" y="211"/>
                        </a:cubicBezTo>
                        <a:cubicBezTo>
                          <a:pt x="243" y="211"/>
                          <a:pt x="243" y="211"/>
                          <a:pt x="243" y="211"/>
                        </a:cubicBezTo>
                        <a:cubicBezTo>
                          <a:pt x="243" y="211"/>
                          <a:pt x="243" y="211"/>
                          <a:pt x="243" y="211"/>
                        </a:cubicBezTo>
                        <a:cubicBezTo>
                          <a:pt x="243" y="211"/>
                          <a:pt x="246" y="210"/>
                          <a:pt x="249" y="207"/>
                        </a:cubicBezTo>
                        <a:cubicBezTo>
                          <a:pt x="251" y="204"/>
                          <a:pt x="252" y="198"/>
                          <a:pt x="251" y="190"/>
                        </a:cubicBezTo>
                        <a:cubicBezTo>
                          <a:pt x="251" y="190"/>
                          <a:pt x="251" y="190"/>
                          <a:pt x="251" y="190"/>
                        </a:cubicBezTo>
                        <a:cubicBezTo>
                          <a:pt x="251" y="190"/>
                          <a:pt x="251" y="190"/>
                          <a:pt x="251" y="190"/>
                        </a:cubicBezTo>
                        <a:cubicBezTo>
                          <a:pt x="251" y="190"/>
                          <a:pt x="251" y="190"/>
                          <a:pt x="251" y="190"/>
                        </a:cubicBezTo>
                        <a:cubicBezTo>
                          <a:pt x="250" y="187"/>
                          <a:pt x="247" y="184"/>
                          <a:pt x="245" y="182"/>
                        </a:cubicBezTo>
                        <a:cubicBezTo>
                          <a:pt x="243" y="180"/>
                          <a:pt x="241" y="179"/>
                          <a:pt x="239" y="179"/>
                        </a:cubicBezTo>
                        <a:cubicBezTo>
                          <a:pt x="238" y="179"/>
                          <a:pt x="238" y="179"/>
                          <a:pt x="238" y="179"/>
                        </a:cubicBezTo>
                        <a:moveTo>
                          <a:pt x="226" y="173"/>
                        </a:moveTo>
                        <a:cubicBezTo>
                          <a:pt x="222" y="174"/>
                          <a:pt x="219" y="174"/>
                          <a:pt x="216" y="174"/>
                        </a:cubicBezTo>
                        <a:cubicBezTo>
                          <a:pt x="216" y="175"/>
                          <a:pt x="217" y="175"/>
                          <a:pt x="217" y="176"/>
                        </a:cubicBezTo>
                        <a:cubicBezTo>
                          <a:pt x="217" y="177"/>
                          <a:pt x="216" y="178"/>
                          <a:pt x="214" y="179"/>
                        </a:cubicBezTo>
                        <a:cubicBezTo>
                          <a:pt x="215" y="181"/>
                          <a:pt x="216" y="183"/>
                          <a:pt x="216" y="185"/>
                        </a:cubicBezTo>
                        <a:cubicBezTo>
                          <a:pt x="220" y="186"/>
                          <a:pt x="223" y="188"/>
                          <a:pt x="225" y="192"/>
                        </a:cubicBezTo>
                        <a:cubicBezTo>
                          <a:pt x="227" y="187"/>
                          <a:pt x="230" y="182"/>
                          <a:pt x="232" y="176"/>
                        </a:cubicBezTo>
                        <a:cubicBezTo>
                          <a:pt x="232" y="176"/>
                          <a:pt x="231" y="175"/>
                          <a:pt x="231" y="175"/>
                        </a:cubicBezTo>
                        <a:cubicBezTo>
                          <a:pt x="229" y="174"/>
                          <a:pt x="227" y="173"/>
                          <a:pt x="226" y="173"/>
                        </a:cubicBezTo>
                        <a:moveTo>
                          <a:pt x="45" y="198"/>
                        </a:moveTo>
                        <a:cubicBezTo>
                          <a:pt x="45" y="198"/>
                          <a:pt x="45" y="198"/>
                          <a:pt x="45" y="198"/>
                        </a:cubicBezTo>
                        <a:cubicBezTo>
                          <a:pt x="42" y="198"/>
                          <a:pt x="36" y="195"/>
                          <a:pt x="39" y="191"/>
                        </a:cubicBezTo>
                        <a:cubicBezTo>
                          <a:pt x="40" y="190"/>
                          <a:pt x="41" y="190"/>
                          <a:pt x="42" y="189"/>
                        </a:cubicBezTo>
                        <a:cubicBezTo>
                          <a:pt x="44" y="188"/>
                          <a:pt x="47" y="188"/>
                          <a:pt x="49" y="187"/>
                        </a:cubicBezTo>
                        <a:cubicBezTo>
                          <a:pt x="50" y="187"/>
                          <a:pt x="53" y="186"/>
                          <a:pt x="56" y="186"/>
                        </a:cubicBezTo>
                        <a:cubicBezTo>
                          <a:pt x="58" y="186"/>
                          <a:pt x="60" y="186"/>
                          <a:pt x="59" y="189"/>
                        </a:cubicBezTo>
                        <a:cubicBezTo>
                          <a:pt x="59" y="191"/>
                          <a:pt x="57" y="193"/>
                          <a:pt x="56" y="194"/>
                        </a:cubicBezTo>
                        <a:cubicBezTo>
                          <a:pt x="53" y="196"/>
                          <a:pt x="49" y="198"/>
                          <a:pt x="45" y="198"/>
                        </a:cubicBezTo>
                        <a:moveTo>
                          <a:pt x="54" y="171"/>
                        </a:moveTo>
                        <a:cubicBezTo>
                          <a:pt x="54" y="172"/>
                          <a:pt x="53" y="174"/>
                          <a:pt x="53" y="175"/>
                        </a:cubicBezTo>
                        <a:cubicBezTo>
                          <a:pt x="51" y="178"/>
                          <a:pt x="49" y="181"/>
                          <a:pt x="47" y="183"/>
                        </a:cubicBezTo>
                        <a:cubicBezTo>
                          <a:pt x="44" y="186"/>
                          <a:pt x="41" y="187"/>
                          <a:pt x="38" y="189"/>
                        </a:cubicBezTo>
                        <a:cubicBezTo>
                          <a:pt x="36" y="189"/>
                          <a:pt x="33" y="190"/>
                          <a:pt x="30" y="191"/>
                        </a:cubicBezTo>
                        <a:cubicBezTo>
                          <a:pt x="31" y="192"/>
                          <a:pt x="36" y="205"/>
                          <a:pt x="51" y="205"/>
                        </a:cubicBezTo>
                        <a:cubicBezTo>
                          <a:pt x="51" y="205"/>
                          <a:pt x="52" y="205"/>
                          <a:pt x="52" y="205"/>
                        </a:cubicBezTo>
                        <a:cubicBezTo>
                          <a:pt x="54" y="204"/>
                          <a:pt x="57" y="204"/>
                          <a:pt x="59" y="203"/>
                        </a:cubicBezTo>
                        <a:cubicBezTo>
                          <a:pt x="60" y="203"/>
                          <a:pt x="60" y="203"/>
                          <a:pt x="60" y="203"/>
                        </a:cubicBezTo>
                        <a:cubicBezTo>
                          <a:pt x="62" y="203"/>
                          <a:pt x="64" y="200"/>
                          <a:pt x="65" y="199"/>
                        </a:cubicBezTo>
                        <a:cubicBezTo>
                          <a:pt x="67" y="197"/>
                          <a:pt x="68" y="195"/>
                          <a:pt x="69" y="193"/>
                        </a:cubicBezTo>
                        <a:cubicBezTo>
                          <a:pt x="70" y="190"/>
                          <a:pt x="71" y="186"/>
                          <a:pt x="71" y="183"/>
                        </a:cubicBezTo>
                        <a:cubicBezTo>
                          <a:pt x="68" y="180"/>
                          <a:pt x="65" y="178"/>
                          <a:pt x="60" y="175"/>
                        </a:cubicBezTo>
                        <a:cubicBezTo>
                          <a:pt x="58" y="174"/>
                          <a:pt x="56" y="173"/>
                          <a:pt x="54" y="171"/>
                        </a:cubicBezTo>
                        <a:moveTo>
                          <a:pt x="234" y="169"/>
                        </a:moveTo>
                        <a:cubicBezTo>
                          <a:pt x="232" y="171"/>
                          <a:pt x="229" y="172"/>
                          <a:pt x="227" y="173"/>
                        </a:cubicBezTo>
                        <a:cubicBezTo>
                          <a:pt x="229" y="173"/>
                          <a:pt x="231" y="174"/>
                          <a:pt x="232" y="175"/>
                        </a:cubicBezTo>
                        <a:cubicBezTo>
                          <a:pt x="232" y="175"/>
                          <a:pt x="232" y="175"/>
                          <a:pt x="232" y="175"/>
                        </a:cubicBezTo>
                        <a:cubicBezTo>
                          <a:pt x="233" y="173"/>
                          <a:pt x="234" y="171"/>
                          <a:pt x="234" y="169"/>
                        </a:cubicBezTo>
                        <a:moveTo>
                          <a:pt x="250" y="183"/>
                        </a:moveTo>
                        <a:cubicBezTo>
                          <a:pt x="249" y="183"/>
                          <a:pt x="248" y="182"/>
                          <a:pt x="247" y="180"/>
                        </a:cubicBezTo>
                        <a:cubicBezTo>
                          <a:pt x="243" y="174"/>
                          <a:pt x="244" y="166"/>
                          <a:pt x="249" y="166"/>
                        </a:cubicBezTo>
                        <a:cubicBezTo>
                          <a:pt x="249" y="166"/>
                          <a:pt x="249" y="166"/>
                          <a:pt x="249" y="166"/>
                        </a:cubicBezTo>
                        <a:cubicBezTo>
                          <a:pt x="255" y="167"/>
                          <a:pt x="255" y="172"/>
                          <a:pt x="255" y="172"/>
                        </a:cubicBezTo>
                        <a:cubicBezTo>
                          <a:pt x="256" y="178"/>
                          <a:pt x="253" y="183"/>
                          <a:pt x="250" y="183"/>
                        </a:cubicBezTo>
                        <a:moveTo>
                          <a:pt x="245" y="161"/>
                        </a:moveTo>
                        <a:cubicBezTo>
                          <a:pt x="244" y="161"/>
                          <a:pt x="244" y="161"/>
                          <a:pt x="243" y="161"/>
                        </a:cubicBezTo>
                        <a:cubicBezTo>
                          <a:pt x="243" y="161"/>
                          <a:pt x="243" y="161"/>
                          <a:pt x="243" y="162"/>
                        </a:cubicBezTo>
                        <a:cubicBezTo>
                          <a:pt x="241" y="167"/>
                          <a:pt x="240" y="172"/>
                          <a:pt x="237" y="177"/>
                        </a:cubicBezTo>
                        <a:cubicBezTo>
                          <a:pt x="237" y="178"/>
                          <a:pt x="237" y="178"/>
                          <a:pt x="237" y="179"/>
                        </a:cubicBezTo>
                        <a:cubicBezTo>
                          <a:pt x="238" y="179"/>
                          <a:pt x="238" y="179"/>
                          <a:pt x="239" y="179"/>
                        </a:cubicBezTo>
                        <a:cubicBezTo>
                          <a:pt x="240" y="179"/>
                          <a:pt x="242" y="179"/>
                          <a:pt x="244" y="180"/>
                        </a:cubicBezTo>
                        <a:cubicBezTo>
                          <a:pt x="247" y="183"/>
                          <a:pt x="250" y="186"/>
                          <a:pt x="251" y="190"/>
                        </a:cubicBezTo>
                        <a:cubicBezTo>
                          <a:pt x="253" y="189"/>
                          <a:pt x="259" y="183"/>
                          <a:pt x="256" y="172"/>
                        </a:cubicBezTo>
                        <a:cubicBezTo>
                          <a:pt x="256" y="172"/>
                          <a:pt x="256" y="172"/>
                          <a:pt x="256" y="172"/>
                        </a:cubicBezTo>
                        <a:cubicBezTo>
                          <a:pt x="256" y="172"/>
                          <a:pt x="256" y="172"/>
                          <a:pt x="256" y="172"/>
                        </a:cubicBezTo>
                        <a:cubicBezTo>
                          <a:pt x="255" y="169"/>
                          <a:pt x="253" y="166"/>
                          <a:pt x="251" y="164"/>
                        </a:cubicBezTo>
                        <a:cubicBezTo>
                          <a:pt x="249" y="162"/>
                          <a:pt x="247" y="161"/>
                          <a:pt x="245" y="161"/>
                        </a:cubicBezTo>
                        <a:moveTo>
                          <a:pt x="27" y="184"/>
                        </a:moveTo>
                        <a:cubicBezTo>
                          <a:pt x="26" y="184"/>
                          <a:pt x="26" y="183"/>
                          <a:pt x="25" y="183"/>
                        </a:cubicBezTo>
                        <a:cubicBezTo>
                          <a:pt x="21" y="183"/>
                          <a:pt x="18" y="180"/>
                          <a:pt x="15" y="177"/>
                        </a:cubicBezTo>
                        <a:cubicBezTo>
                          <a:pt x="13" y="174"/>
                          <a:pt x="10" y="170"/>
                          <a:pt x="13" y="168"/>
                        </a:cubicBezTo>
                        <a:cubicBezTo>
                          <a:pt x="13" y="167"/>
                          <a:pt x="14" y="167"/>
                          <a:pt x="14" y="166"/>
                        </a:cubicBezTo>
                        <a:cubicBezTo>
                          <a:pt x="15" y="166"/>
                          <a:pt x="17" y="165"/>
                          <a:pt x="19" y="165"/>
                        </a:cubicBezTo>
                        <a:cubicBezTo>
                          <a:pt x="21" y="165"/>
                          <a:pt x="23" y="166"/>
                          <a:pt x="24" y="166"/>
                        </a:cubicBezTo>
                        <a:cubicBezTo>
                          <a:pt x="30" y="166"/>
                          <a:pt x="35" y="168"/>
                          <a:pt x="37" y="174"/>
                        </a:cubicBezTo>
                        <a:cubicBezTo>
                          <a:pt x="39" y="177"/>
                          <a:pt x="36" y="181"/>
                          <a:pt x="33" y="182"/>
                        </a:cubicBezTo>
                        <a:cubicBezTo>
                          <a:pt x="31" y="183"/>
                          <a:pt x="29" y="184"/>
                          <a:pt x="27" y="184"/>
                        </a:cubicBezTo>
                        <a:moveTo>
                          <a:pt x="39" y="156"/>
                        </a:moveTo>
                        <a:cubicBezTo>
                          <a:pt x="36" y="160"/>
                          <a:pt x="32" y="162"/>
                          <a:pt x="27" y="163"/>
                        </a:cubicBezTo>
                        <a:cubicBezTo>
                          <a:pt x="25" y="163"/>
                          <a:pt x="23" y="163"/>
                          <a:pt x="22" y="163"/>
                        </a:cubicBezTo>
                        <a:cubicBezTo>
                          <a:pt x="17" y="163"/>
                          <a:pt x="13" y="162"/>
                          <a:pt x="9" y="160"/>
                        </a:cubicBezTo>
                        <a:cubicBezTo>
                          <a:pt x="9" y="160"/>
                          <a:pt x="9" y="160"/>
                          <a:pt x="9" y="160"/>
                        </a:cubicBezTo>
                        <a:cubicBezTo>
                          <a:pt x="9" y="160"/>
                          <a:pt x="9" y="160"/>
                          <a:pt x="9" y="160"/>
                        </a:cubicBezTo>
                        <a:cubicBezTo>
                          <a:pt x="9" y="160"/>
                          <a:pt x="9" y="160"/>
                          <a:pt x="9" y="160"/>
                        </a:cubicBezTo>
                        <a:cubicBezTo>
                          <a:pt x="9" y="160"/>
                          <a:pt x="7" y="173"/>
                          <a:pt x="14" y="182"/>
                        </a:cubicBezTo>
                        <a:cubicBezTo>
                          <a:pt x="18" y="187"/>
                          <a:pt x="23" y="189"/>
                          <a:pt x="30" y="190"/>
                        </a:cubicBezTo>
                        <a:cubicBezTo>
                          <a:pt x="30" y="190"/>
                          <a:pt x="30" y="190"/>
                          <a:pt x="30" y="190"/>
                        </a:cubicBezTo>
                        <a:cubicBezTo>
                          <a:pt x="33" y="190"/>
                          <a:pt x="36" y="189"/>
                          <a:pt x="39" y="188"/>
                        </a:cubicBezTo>
                        <a:cubicBezTo>
                          <a:pt x="41" y="187"/>
                          <a:pt x="44" y="185"/>
                          <a:pt x="46" y="183"/>
                        </a:cubicBezTo>
                        <a:cubicBezTo>
                          <a:pt x="49" y="180"/>
                          <a:pt x="53" y="176"/>
                          <a:pt x="53" y="171"/>
                        </a:cubicBezTo>
                        <a:cubicBezTo>
                          <a:pt x="52" y="170"/>
                          <a:pt x="51" y="169"/>
                          <a:pt x="49" y="167"/>
                        </a:cubicBezTo>
                        <a:cubicBezTo>
                          <a:pt x="46" y="165"/>
                          <a:pt x="42" y="161"/>
                          <a:pt x="39" y="156"/>
                        </a:cubicBezTo>
                        <a:moveTo>
                          <a:pt x="257" y="165"/>
                        </a:moveTo>
                        <a:cubicBezTo>
                          <a:pt x="256" y="165"/>
                          <a:pt x="255" y="164"/>
                          <a:pt x="255" y="164"/>
                        </a:cubicBezTo>
                        <a:cubicBezTo>
                          <a:pt x="251" y="161"/>
                          <a:pt x="250" y="149"/>
                          <a:pt x="255" y="147"/>
                        </a:cubicBezTo>
                        <a:cubicBezTo>
                          <a:pt x="255" y="147"/>
                          <a:pt x="255" y="147"/>
                          <a:pt x="255" y="147"/>
                        </a:cubicBezTo>
                        <a:cubicBezTo>
                          <a:pt x="259" y="147"/>
                          <a:pt x="261" y="154"/>
                          <a:pt x="261" y="154"/>
                        </a:cubicBezTo>
                        <a:cubicBezTo>
                          <a:pt x="262" y="161"/>
                          <a:pt x="260" y="165"/>
                          <a:pt x="257" y="165"/>
                        </a:cubicBezTo>
                        <a:moveTo>
                          <a:pt x="250" y="143"/>
                        </a:moveTo>
                        <a:cubicBezTo>
                          <a:pt x="249" y="143"/>
                          <a:pt x="248" y="143"/>
                          <a:pt x="247" y="144"/>
                        </a:cubicBezTo>
                        <a:cubicBezTo>
                          <a:pt x="248" y="147"/>
                          <a:pt x="247" y="151"/>
                          <a:pt x="246" y="155"/>
                        </a:cubicBezTo>
                        <a:cubicBezTo>
                          <a:pt x="246" y="156"/>
                          <a:pt x="246" y="156"/>
                          <a:pt x="245" y="157"/>
                        </a:cubicBezTo>
                        <a:cubicBezTo>
                          <a:pt x="245" y="158"/>
                          <a:pt x="244" y="159"/>
                          <a:pt x="243" y="161"/>
                        </a:cubicBezTo>
                        <a:cubicBezTo>
                          <a:pt x="244" y="161"/>
                          <a:pt x="244" y="161"/>
                          <a:pt x="245" y="161"/>
                        </a:cubicBezTo>
                        <a:cubicBezTo>
                          <a:pt x="245" y="161"/>
                          <a:pt x="246" y="161"/>
                          <a:pt x="246" y="161"/>
                        </a:cubicBezTo>
                        <a:cubicBezTo>
                          <a:pt x="248" y="161"/>
                          <a:pt x="249" y="162"/>
                          <a:pt x="251" y="163"/>
                        </a:cubicBezTo>
                        <a:cubicBezTo>
                          <a:pt x="254" y="165"/>
                          <a:pt x="255" y="168"/>
                          <a:pt x="256" y="172"/>
                        </a:cubicBezTo>
                        <a:cubicBezTo>
                          <a:pt x="257" y="171"/>
                          <a:pt x="266" y="167"/>
                          <a:pt x="263" y="151"/>
                        </a:cubicBezTo>
                        <a:cubicBezTo>
                          <a:pt x="261" y="149"/>
                          <a:pt x="259" y="146"/>
                          <a:pt x="256" y="145"/>
                        </a:cubicBezTo>
                        <a:cubicBezTo>
                          <a:pt x="254" y="144"/>
                          <a:pt x="252" y="143"/>
                          <a:pt x="250" y="143"/>
                        </a:cubicBezTo>
                        <a:moveTo>
                          <a:pt x="73" y="173"/>
                        </a:moveTo>
                        <a:cubicBezTo>
                          <a:pt x="72" y="173"/>
                          <a:pt x="71" y="173"/>
                          <a:pt x="70" y="172"/>
                        </a:cubicBezTo>
                        <a:cubicBezTo>
                          <a:pt x="69" y="171"/>
                          <a:pt x="68" y="169"/>
                          <a:pt x="69" y="168"/>
                        </a:cubicBezTo>
                        <a:cubicBezTo>
                          <a:pt x="70" y="167"/>
                          <a:pt x="71" y="166"/>
                          <a:pt x="71" y="165"/>
                        </a:cubicBezTo>
                        <a:cubicBezTo>
                          <a:pt x="72" y="164"/>
                          <a:pt x="73" y="163"/>
                          <a:pt x="73" y="161"/>
                        </a:cubicBezTo>
                        <a:cubicBezTo>
                          <a:pt x="73" y="160"/>
                          <a:pt x="74" y="159"/>
                          <a:pt x="75" y="158"/>
                        </a:cubicBezTo>
                        <a:cubicBezTo>
                          <a:pt x="75" y="158"/>
                          <a:pt x="75" y="158"/>
                          <a:pt x="76" y="158"/>
                        </a:cubicBezTo>
                        <a:cubicBezTo>
                          <a:pt x="77" y="158"/>
                          <a:pt x="78" y="159"/>
                          <a:pt x="78" y="160"/>
                        </a:cubicBezTo>
                        <a:cubicBezTo>
                          <a:pt x="80" y="163"/>
                          <a:pt x="80" y="167"/>
                          <a:pt x="78" y="170"/>
                        </a:cubicBezTo>
                        <a:cubicBezTo>
                          <a:pt x="77" y="172"/>
                          <a:pt x="75" y="173"/>
                          <a:pt x="73" y="173"/>
                        </a:cubicBezTo>
                        <a:moveTo>
                          <a:pt x="55" y="162"/>
                        </a:moveTo>
                        <a:cubicBezTo>
                          <a:pt x="55" y="162"/>
                          <a:pt x="55" y="162"/>
                          <a:pt x="55" y="162"/>
                        </a:cubicBezTo>
                        <a:cubicBezTo>
                          <a:pt x="54" y="162"/>
                          <a:pt x="52" y="159"/>
                          <a:pt x="51" y="158"/>
                        </a:cubicBezTo>
                        <a:cubicBezTo>
                          <a:pt x="50" y="157"/>
                          <a:pt x="49" y="155"/>
                          <a:pt x="50" y="153"/>
                        </a:cubicBezTo>
                        <a:cubicBezTo>
                          <a:pt x="49" y="153"/>
                          <a:pt x="49" y="153"/>
                          <a:pt x="49" y="153"/>
                        </a:cubicBezTo>
                        <a:cubicBezTo>
                          <a:pt x="50" y="152"/>
                          <a:pt x="51" y="146"/>
                          <a:pt x="54" y="146"/>
                        </a:cubicBezTo>
                        <a:cubicBezTo>
                          <a:pt x="54" y="146"/>
                          <a:pt x="54" y="146"/>
                          <a:pt x="54" y="147"/>
                        </a:cubicBezTo>
                        <a:cubicBezTo>
                          <a:pt x="56" y="147"/>
                          <a:pt x="55" y="150"/>
                          <a:pt x="55" y="152"/>
                        </a:cubicBezTo>
                        <a:cubicBezTo>
                          <a:pt x="56" y="155"/>
                          <a:pt x="57" y="158"/>
                          <a:pt x="57" y="161"/>
                        </a:cubicBezTo>
                        <a:cubicBezTo>
                          <a:pt x="57" y="162"/>
                          <a:pt x="56" y="162"/>
                          <a:pt x="55" y="162"/>
                        </a:cubicBezTo>
                        <a:moveTo>
                          <a:pt x="53" y="141"/>
                        </a:moveTo>
                        <a:cubicBezTo>
                          <a:pt x="52" y="144"/>
                          <a:pt x="51" y="146"/>
                          <a:pt x="49" y="149"/>
                        </a:cubicBezTo>
                        <a:cubicBezTo>
                          <a:pt x="48" y="150"/>
                          <a:pt x="46" y="151"/>
                          <a:pt x="43" y="152"/>
                        </a:cubicBezTo>
                        <a:cubicBezTo>
                          <a:pt x="46" y="157"/>
                          <a:pt x="50" y="161"/>
                          <a:pt x="53" y="163"/>
                        </a:cubicBezTo>
                        <a:cubicBezTo>
                          <a:pt x="55" y="165"/>
                          <a:pt x="58" y="167"/>
                          <a:pt x="60" y="168"/>
                        </a:cubicBezTo>
                        <a:cubicBezTo>
                          <a:pt x="67" y="167"/>
                          <a:pt x="73" y="161"/>
                          <a:pt x="73" y="155"/>
                        </a:cubicBezTo>
                        <a:cubicBezTo>
                          <a:pt x="73" y="154"/>
                          <a:pt x="73" y="154"/>
                          <a:pt x="73" y="154"/>
                        </a:cubicBezTo>
                        <a:cubicBezTo>
                          <a:pt x="74" y="159"/>
                          <a:pt x="70" y="164"/>
                          <a:pt x="66" y="166"/>
                        </a:cubicBezTo>
                        <a:cubicBezTo>
                          <a:pt x="65" y="167"/>
                          <a:pt x="63" y="168"/>
                          <a:pt x="60" y="169"/>
                        </a:cubicBezTo>
                        <a:cubicBezTo>
                          <a:pt x="61" y="169"/>
                          <a:pt x="62" y="170"/>
                          <a:pt x="63" y="171"/>
                        </a:cubicBezTo>
                        <a:cubicBezTo>
                          <a:pt x="68" y="174"/>
                          <a:pt x="73" y="176"/>
                          <a:pt x="76" y="180"/>
                        </a:cubicBezTo>
                        <a:cubicBezTo>
                          <a:pt x="79" y="180"/>
                          <a:pt x="81" y="178"/>
                          <a:pt x="83" y="176"/>
                        </a:cubicBezTo>
                        <a:cubicBezTo>
                          <a:pt x="85" y="172"/>
                          <a:pt x="87" y="167"/>
                          <a:pt x="85" y="163"/>
                        </a:cubicBezTo>
                        <a:cubicBezTo>
                          <a:pt x="85" y="163"/>
                          <a:pt x="85" y="163"/>
                          <a:pt x="85" y="163"/>
                        </a:cubicBezTo>
                        <a:cubicBezTo>
                          <a:pt x="87" y="167"/>
                          <a:pt x="86" y="173"/>
                          <a:pt x="83" y="176"/>
                        </a:cubicBezTo>
                        <a:cubicBezTo>
                          <a:pt x="81" y="179"/>
                          <a:pt x="79" y="180"/>
                          <a:pt x="77" y="181"/>
                        </a:cubicBezTo>
                        <a:cubicBezTo>
                          <a:pt x="78" y="182"/>
                          <a:pt x="79" y="184"/>
                          <a:pt x="80" y="186"/>
                        </a:cubicBezTo>
                        <a:cubicBezTo>
                          <a:pt x="81" y="187"/>
                          <a:pt x="81" y="188"/>
                          <a:pt x="82" y="188"/>
                        </a:cubicBezTo>
                        <a:cubicBezTo>
                          <a:pt x="82" y="184"/>
                          <a:pt x="84" y="179"/>
                          <a:pt x="86" y="174"/>
                        </a:cubicBezTo>
                        <a:cubicBezTo>
                          <a:pt x="90" y="166"/>
                          <a:pt x="90" y="159"/>
                          <a:pt x="88" y="156"/>
                        </a:cubicBezTo>
                        <a:cubicBezTo>
                          <a:pt x="86" y="154"/>
                          <a:pt x="84" y="153"/>
                          <a:pt x="82" y="153"/>
                        </a:cubicBezTo>
                        <a:cubicBezTo>
                          <a:pt x="81" y="152"/>
                          <a:pt x="81" y="152"/>
                          <a:pt x="80" y="152"/>
                        </a:cubicBezTo>
                        <a:cubicBezTo>
                          <a:pt x="80" y="152"/>
                          <a:pt x="79" y="152"/>
                          <a:pt x="79" y="152"/>
                        </a:cubicBezTo>
                        <a:cubicBezTo>
                          <a:pt x="79" y="152"/>
                          <a:pt x="79" y="153"/>
                          <a:pt x="77" y="153"/>
                        </a:cubicBezTo>
                        <a:cubicBezTo>
                          <a:pt x="75" y="153"/>
                          <a:pt x="73" y="152"/>
                          <a:pt x="71" y="152"/>
                        </a:cubicBezTo>
                        <a:cubicBezTo>
                          <a:pt x="66" y="151"/>
                          <a:pt x="61" y="149"/>
                          <a:pt x="56" y="144"/>
                        </a:cubicBezTo>
                        <a:cubicBezTo>
                          <a:pt x="55" y="143"/>
                          <a:pt x="54" y="142"/>
                          <a:pt x="53" y="141"/>
                        </a:cubicBezTo>
                        <a:moveTo>
                          <a:pt x="19" y="159"/>
                        </a:moveTo>
                        <a:cubicBezTo>
                          <a:pt x="11" y="159"/>
                          <a:pt x="7" y="153"/>
                          <a:pt x="6" y="149"/>
                        </a:cubicBezTo>
                        <a:cubicBezTo>
                          <a:pt x="6" y="145"/>
                          <a:pt x="8" y="144"/>
                          <a:pt x="8" y="144"/>
                        </a:cubicBezTo>
                        <a:cubicBezTo>
                          <a:pt x="9" y="143"/>
                          <a:pt x="10" y="143"/>
                          <a:pt x="11" y="143"/>
                        </a:cubicBezTo>
                        <a:cubicBezTo>
                          <a:pt x="14" y="143"/>
                          <a:pt x="17" y="144"/>
                          <a:pt x="19" y="145"/>
                        </a:cubicBezTo>
                        <a:cubicBezTo>
                          <a:pt x="23" y="146"/>
                          <a:pt x="25" y="149"/>
                          <a:pt x="25" y="153"/>
                        </a:cubicBezTo>
                        <a:cubicBezTo>
                          <a:pt x="26" y="157"/>
                          <a:pt x="23" y="159"/>
                          <a:pt x="20" y="159"/>
                        </a:cubicBezTo>
                        <a:cubicBezTo>
                          <a:pt x="20" y="159"/>
                          <a:pt x="19" y="159"/>
                          <a:pt x="19" y="159"/>
                        </a:cubicBezTo>
                        <a:moveTo>
                          <a:pt x="6" y="137"/>
                        </a:moveTo>
                        <a:cubicBezTo>
                          <a:pt x="6" y="138"/>
                          <a:pt x="6" y="138"/>
                          <a:pt x="6" y="138"/>
                        </a:cubicBezTo>
                        <a:cubicBezTo>
                          <a:pt x="6" y="138"/>
                          <a:pt x="6" y="138"/>
                          <a:pt x="6" y="138"/>
                        </a:cubicBezTo>
                        <a:cubicBezTo>
                          <a:pt x="6" y="138"/>
                          <a:pt x="6" y="138"/>
                          <a:pt x="6" y="138"/>
                        </a:cubicBezTo>
                        <a:cubicBezTo>
                          <a:pt x="6" y="138"/>
                          <a:pt x="0" y="148"/>
                          <a:pt x="8" y="158"/>
                        </a:cubicBezTo>
                        <a:cubicBezTo>
                          <a:pt x="12" y="161"/>
                          <a:pt x="17" y="163"/>
                          <a:pt x="22" y="163"/>
                        </a:cubicBezTo>
                        <a:cubicBezTo>
                          <a:pt x="23" y="163"/>
                          <a:pt x="24" y="163"/>
                          <a:pt x="25" y="163"/>
                        </a:cubicBezTo>
                        <a:cubicBezTo>
                          <a:pt x="29" y="162"/>
                          <a:pt x="32" y="161"/>
                          <a:pt x="36" y="159"/>
                        </a:cubicBezTo>
                        <a:cubicBezTo>
                          <a:pt x="37" y="158"/>
                          <a:pt x="38" y="157"/>
                          <a:pt x="39" y="156"/>
                        </a:cubicBezTo>
                        <a:cubicBezTo>
                          <a:pt x="37" y="152"/>
                          <a:pt x="34" y="148"/>
                          <a:pt x="33" y="143"/>
                        </a:cubicBezTo>
                        <a:cubicBezTo>
                          <a:pt x="32" y="142"/>
                          <a:pt x="31" y="140"/>
                          <a:pt x="31" y="139"/>
                        </a:cubicBezTo>
                        <a:cubicBezTo>
                          <a:pt x="28" y="141"/>
                          <a:pt x="25" y="142"/>
                          <a:pt x="21" y="142"/>
                        </a:cubicBezTo>
                        <a:cubicBezTo>
                          <a:pt x="20" y="142"/>
                          <a:pt x="19" y="142"/>
                          <a:pt x="19" y="142"/>
                        </a:cubicBezTo>
                        <a:cubicBezTo>
                          <a:pt x="14" y="142"/>
                          <a:pt x="9" y="141"/>
                          <a:pt x="6" y="137"/>
                        </a:cubicBezTo>
                        <a:moveTo>
                          <a:pt x="261" y="143"/>
                        </a:moveTo>
                        <a:cubicBezTo>
                          <a:pt x="260" y="143"/>
                          <a:pt x="258" y="142"/>
                          <a:pt x="256" y="140"/>
                        </a:cubicBezTo>
                        <a:cubicBezTo>
                          <a:pt x="253" y="137"/>
                          <a:pt x="254" y="133"/>
                          <a:pt x="259" y="131"/>
                        </a:cubicBezTo>
                        <a:cubicBezTo>
                          <a:pt x="260" y="131"/>
                          <a:pt x="261" y="131"/>
                          <a:pt x="261" y="131"/>
                        </a:cubicBezTo>
                        <a:cubicBezTo>
                          <a:pt x="264" y="131"/>
                          <a:pt x="265" y="135"/>
                          <a:pt x="265" y="135"/>
                        </a:cubicBezTo>
                        <a:cubicBezTo>
                          <a:pt x="265" y="141"/>
                          <a:pt x="264" y="143"/>
                          <a:pt x="261" y="143"/>
                        </a:cubicBezTo>
                        <a:moveTo>
                          <a:pt x="263" y="123"/>
                        </a:moveTo>
                        <a:cubicBezTo>
                          <a:pt x="261" y="127"/>
                          <a:pt x="258" y="130"/>
                          <a:pt x="253" y="131"/>
                        </a:cubicBezTo>
                        <a:cubicBezTo>
                          <a:pt x="252" y="132"/>
                          <a:pt x="250" y="132"/>
                          <a:pt x="248" y="132"/>
                        </a:cubicBezTo>
                        <a:cubicBezTo>
                          <a:pt x="248" y="132"/>
                          <a:pt x="248" y="132"/>
                          <a:pt x="247" y="132"/>
                        </a:cubicBezTo>
                        <a:cubicBezTo>
                          <a:pt x="247" y="135"/>
                          <a:pt x="247" y="138"/>
                          <a:pt x="247" y="142"/>
                        </a:cubicBezTo>
                        <a:cubicBezTo>
                          <a:pt x="247" y="142"/>
                          <a:pt x="247" y="143"/>
                          <a:pt x="247" y="143"/>
                        </a:cubicBezTo>
                        <a:cubicBezTo>
                          <a:pt x="248" y="143"/>
                          <a:pt x="249" y="143"/>
                          <a:pt x="250" y="143"/>
                        </a:cubicBezTo>
                        <a:cubicBezTo>
                          <a:pt x="252" y="143"/>
                          <a:pt x="254" y="143"/>
                          <a:pt x="255" y="144"/>
                        </a:cubicBezTo>
                        <a:cubicBezTo>
                          <a:pt x="258" y="145"/>
                          <a:pt x="261" y="147"/>
                          <a:pt x="263" y="151"/>
                        </a:cubicBezTo>
                        <a:cubicBezTo>
                          <a:pt x="263" y="150"/>
                          <a:pt x="266" y="149"/>
                          <a:pt x="267" y="145"/>
                        </a:cubicBezTo>
                        <a:cubicBezTo>
                          <a:pt x="270" y="138"/>
                          <a:pt x="266" y="129"/>
                          <a:pt x="263" y="123"/>
                        </a:cubicBezTo>
                        <a:cubicBezTo>
                          <a:pt x="263" y="123"/>
                          <a:pt x="263" y="123"/>
                          <a:pt x="263" y="123"/>
                        </a:cubicBezTo>
                        <a:moveTo>
                          <a:pt x="44" y="146"/>
                        </a:moveTo>
                        <a:cubicBezTo>
                          <a:pt x="41" y="146"/>
                          <a:pt x="40" y="141"/>
                          <a:pt x="40" y="140"/>
                        </a:cubicBezTo>
                        <a:cubicBezTo>
                          <a:pt x="40" y="138"/>
                          <a:pt x="41" y="137"/>
                          <a:pt x="42" y="136"/>
                        </a:cubicBezTo>
                        <a:cubicBezTo>
                          <a:pt x="42" y="136"/>
                          <a:pt x="42" y="136"/>
                          <a:pt x="42" y="136"/>
                        </a:cubicBezTo>
                        <a:cubicBezTo>
                          <a:pt x="43" y="135"/>
                          <a:pt x="44" y="134"/>
                          <a:pt x="45" y="134"/>
                        </a:cubicBezTo>
                        <a:cubicBezTo>
                          <a:pt x="46" y="134"/>
                          <a:pt x="46" y="134"/>
                          <a:pt x="47" y="135"/>
                        </a:cubicBezTo>
                        <a:cubicBezTo>
                          <a:pt x="48" y="135"/>
                          <a:pt x="48" y="137"/>
                          <a:pt x="48" y="138"/>
                        </a:cubicBezTo>
                        <a:cubicBezTo>
                          <a:pt x="48" y="141"/>
                          <a:pt x="47" y="144"/>
                          <a:pt x="45" y="146"/>
                        </a:cubicBezTo>
                        <a:cubicBezTo>
                          <a:pt x="44" y="146"/>
                          <a:pt x="44" y="146"/>
                          <a:pt x="44" y="146"/>
                        </a:cubicBezTo>
                        <a:moveTo>
                          <a:pt x="39" y="130"/>
                        </a:moveTo>
                        <a:cubicBezTo>
                          <a:pt x="38" y="130"/>
                          <a:pt x="38" y="130"/>
                          <a:pt x="37" y="130"/>
                        </a:cubicBezTo>
                        <a:cubicBezTo>
                          <a:pt x="36" y="129"/>
                          <a:pt x="36" y="127"/>
                          <a:pt x="37" y="126"/>
                        </a:cubicBezTo>
                        <a:cubicBezTo>
                          <a:pt x="37" y="124"/>
                          <a:pt x="39" y="124"/>
                          <a:pt x="41" y="124"/>
                        </a:cubicBezTo>
                        <a:cubicBezTo>
                          <a:pt x="41" y="124"/>
                          <a:pt x="41" y="124"/>
                          <a:pt x="41" y="124"/>
                        </a:cubicBezTo>
                        <a:cubicBezTo>
                          <a:pt x="42" y="124"/>
                          <a:pt x="43" y="124"/>
                          <a:pt x="44" y="125"/>
                        </a:cubicBezTo>
                        <a:cubicBezTo>
                          <a:pt x="44" y="126"/>
                          <a:pt x="44" y="127"/>
                          <a:pt x="43" y="128"/>
                        </a:cubicBezTo>
                        <a:cubicBezTo>
                          <a:pt x="42" y="129"/>
                          <a:pt x="40" y="130"/>
                          <a:pt x="39" y="130"/>
                        </a:cubicBezTo>
                        <a:moveTo>
                          <a:pt x="47" y="119"/>
                        </a:moveTo>
                        <a:cubicBezTo>
                          <a:pt x="45" y="121"/>
                          <a:pt x="41" y="124"/>
                          <a:pt x="37" y="124"/>
                        </a:cubicBezTo>
                        <a:cubicBezTo>
                          <a:pt x="37" y="124"/>
                          <a:pt x="37" y="124"/>
                          <a:pt x="37" y="124"/>
                        </a:cubicBezTo>
                        <a:cubicBezTo>
                          <a:pt x="35" y="124"/>
                          <a:pt x="34" y="123"/>
                          <a:pt x="33" y="123"/>
                        </a:cubicBezTo>
                        <a:cubicBezTo>
                          <a:pt x="33" y="127"/>
                          <a:pt x="34" y="131"/>
                          <a:pt x="36" y="135"/>
                        </a:cubicBezTo>
                        <a:cubicBezTo>
                          <a:pt x="36" y="135"/>
                          <a:pt x="36" y="135"/>
                          <a:pt x="36" y="135"/>
                        </a:cubicBezTo>
                        <a:cubicBezTo>
                          <a:pt x="38" y="135"/>
                          <a:pt x="40" y="135"/>
                          <a:pt x="41" y="134"/>
                        </a:cubicBezTo>
                        <a:cubicBezTo>
                          <a:pt x="45" y="132"/>
                          <a:pt x="48" y="128"/>
                          <a:pt x="49" y="124"/>
                        </a:cubicBezTo>
                        <a:cubicBezTo>
                          <a:pt x="49" y="124"/>
                          <a:pt x="49" y="124"/>
                          <a:pt x="49" y="124"/>
                        </a:cubicBezTo>
                        <a:cubicBezTo>
                          <a:pt x="49" y="124"/>
                          <a:pt x="49" y="124"/>
                          <a:pt x="49" y="124"/>
                        </a:cubicBezTo>
                        <a:cubicBezTo>
                          <a:pt x="48" y="128"/>
                          <a:pt x="45" y="132"/>
                          <a:pt x="42" y="134"/>
                        </a:cubicBezTo>
                        <a:cubicBezTo>
                          <a:pt x="40" y="135"/>
                          <a:pt x="38" y="136"/>
                          <a:pt x="36" y="136"/>
                        </a:cubicBezTo>
                        <a:cubicBezTo>
                          <a:pt x="38" y="142"/>
                          <a:pt x="40" y="147"/>
                          <a:pt x="43" y="152"/>
                        </a:cubicBezTo>
                        <a:cubicBezTo>
                          <a:pt x="45" y="151"/>
                          <a:pt x="48" y="149"/>
                          <a:pt x="49" y="148"/>
                        </a:cubicBezTo>
                        <a:cubicBezTo>
                          <a:pt x="51" y="145"/>
                          <a:pt x="52" y="143"/>
                          <a:pt x="52" y="140"/>
                        </a:cubicBezTo>
                        <a:cubicBezTo>
                          <a:pt x="48" y="132"/>
                          <a:pt x="51" y="121"/>
                          <a:pt x="52" y="119"/>
                        </a:cubicBezTo>
                        <a:cubicBezTo>
                          <a:pt x="52" y="119"/>
                          <a:pt x="52" y="119"/>
                          <a:pt x="51" y="119"/>
                        </a:cubicBezTo>
                        <a:cubicBezTo>
                          <a:pt x="50" y="119"/>
                          <a:pt x="49" y="119"/>
                          <a:pt x="48" y="119"/>
                        </a:cubicBezTo>
                        <a:cubicBezTo>
                          <a:pt x="48" y="119"/>
                          <a:pt x="47" y="119"/>
                          <a:pt x="47" y="119"/>
                        </a:cubicBezTo>
                        <a:moveTo>
                          <a:pt x="18" y="140"/>
                        </a:moveTo>
                        <a:cubicBezTo>
                          <a:pt x="16" y="140"/>
                          <a:pt x="13" y="140"/>
                          <a:pt x="11" y="138"/>
                        </a:cubicBezTo>
                        <a:cubicBezTo>
                          <a:pt x="4" y="133"/>
                          <a:pt x="3" y="127"/>
                          <a:pt x="6" y="124"/>
                        </a:cubicBezTo>
                        <a:cubicBezTo>
                          <a:pt x="6" y="124"/>
                          <a:pt x="7" y="123"/>
                          <a:pt x="8" y="123"/>
                        </a:cubicBezTo>
                        <a:cubicBezTo>
                          <a:pt x="11" y="123"/>
                          <a:pt x="16" y="127"/>
                          <a:pt x="16" y="127"/>
                        </a:cubicBezTo>
                        <a:cubicBezTo>
                          <a:pt x="16" y="127"/>
                          <a:pt x="23" y="132"/>
                          <a:pt x="24" y="136"/>
                        </a:cubicBezTo>
                        <a:cubicBezTo>
                          <a:pt x="24" y="138"/>
                          <a:pt x="22" y="140"/>
                          <a:pt x="18" y="140"/>
                        </a:cubicBezTo>
                        <a:moveTo>
                          <a:pt x="4" y="118"/>
                        </a:moveTo>
                        <a:cubicBezTo>
                          <a:pt x="3" y="119"/>
                          <a:pt x="2" y="125"/>
                          <a:pt x="5" y="137"/>
                        </a:cubicBezTo>
                        <a:cubicBezTo>
                          <a:pt x="9" y="140"/>
                          <a:pt x="14" y="142"/>
                          <a:pt x="19" y="142"/>
                        </a:cubicBezTo>
                        <a:cubicBezTo>
                          <a:pt x="23" y="142"/>
                          <a:pt x="27" y="141"/>
                          <a:pt x="31" y="138"/>
                        </a:cubicBezTo>
                        <a:cubicBezTo>
                          <a:pt x="29" y="133"/>
                          <a:pt x="28" y="128"/>
                          <a:pt x="27" y="122"/>
                        </a:cubicBezTo>
                        <a:cubicBezTo>
                          <a:pt x="24" y="124"/>
                          <a:pt x="22" y="124"/>
                          <a:pt x="19" y="124"/>
                        </a:cubicBezTo>
                        <a:cubicBezTo>
                          <a:pt x="18" y="124"/>
                          <a:pt x="17" y="124"/>
                          <a:pt x="15" y="124"/>
                        </a:cubicBezTo>
                        <a:cubicBezTo>
                          <a:pt x="11" y="123"/>
                          <a:pt x="6" y="121"/>
                          <a:pt x="4" y="118"/>
                        </a:cubicBezTo>
                        <a:moveTo>
                          <a:pt x="31" y="108"/>
                        </a:moveTo>
                        <a:cubicBezTo>
                          <a:pt x="31" y="113"/>
                          <a:pt x="32" y="118"/>
                          <a:pt x="32" y="122"/>
                        </a:cubicBezTo>
                        <a:cubicBezTo>
                          <a:pt x="34" y="123"/>
                          <a:pt x="35" y="123"/>
                          <a:pt x="37" y="123"/>
                        </a:cubicBezTo>
                        <a:cubicBezTo>
                          <a:pt x="37" y="123"/>
                          <a:pt x="37" y="123"/>
                          <a:pt x="37" y="123"/>
                        </a:cubicBezTo>
                        <a:cubicBezTo>
                          <a:pt x="41" y="123"/>
                          <a:pt x="44" y="121"/>
                          <a:pt x="47" y="119"/>
                        </a:cubicBezTo>
                        <a:cubicBezTo>
                          <a:pt x="44" y="117"/>
                          <a:pt x="40" y="115"/>
                          <a:pt x="38" y="109"/>
                        </a:cubicBezTo>
                        <a:cubicBezTo>
                          <a:pt x="37" y="109"/>
                          <a:pt x="36" y="109"/>
                          <a:pt x="35" y="109"/>
                        </a:cubicBezTo>
                        <a:cubicBezTo>
                          <a:pt x="34" y="109"/>
                          <a:pt x="34" y="109"/>
                          <a:pt x="34" y="109"/>
                        </a:cubicBezTo>
                        <a:cubicBezTo>
                          <a:pt x="33" y="109"/>
                          <a:pt x="32" y="109"/>
                          <a:pt x="31" y="108"/>
                        </a:cubicBezTo>
                        <a:moveTo>
                          <a:pt x="253" y="127"/>
                        </a:moveTo>
                        <a:cubicBezTo>
                          <a:pt x="253" y="127"/>
                          <a:pt x="252" y="127"/>
                          <a:pt x="251" y="127"/>
                        </a:cubicBezTo>
                        <a:cubicBezTo>
                          <a:pt x="249" y="124"/>
                          <a:pt x="256" y="116"/>
                          <a:pt x="259" y="114"/>
                        </a:cubicBezTo>
                        <a:cubicBezTo>
                          <a:pt x="259" y="113"/>
                          <a:pt x="260" y="113"/>
                          <a:pt x="260" y="113"/>
                        </a:cubicBezTo>
                        <a:cubicBezTo>
                          <a:pt x="262" y="113"/>
                          <a:pt x="262" y="114"/>
                          <a:pt x="262" y="114"/>
                        </a:cubicBezTo>
                        <a:cubicBezTo>
                          <a:pt x="263" y="122"/>
                          <a:pt x="257" y="127"/>
                          <a:pt x="253" y="127"/>
                        </a:cubicBezTo>
                        <a:moveTo>
                          <a:pt x="262" y="106"/>
                        </a:moveTo>
                        <a:cubicBezTo>
                          <a:pt x="260" y="110"/>
                          <a:pt x="256" y="114"/>
                          <a:pt x="252" y="117"/>
                        </a:cubicBezTo>
                        <a:cubicBezTo>
                          <a:pt x="251" y="118"/>
                          <a:pt x="249" y="118"/>
                          <a:pt x="247" y="118"/>
                        </a:cubicBezTo>
                        <a:cubicBezTo>
                          <a:pt x="246" y="118"/>
                          <a:pt x="246" y="118"/>
                          <a:pt x="246" y="118"/>
                        </a:cubicBezTo>
                        <a:cubicBezTo>
                          <a:pt x="246" y="119"/>
                          <a:pt x="246" y="120"/>
                          <a:pt x="246" y="121"/>
                        </a:cubicBezTo>
                        <a:cubicBezTo>
                          <a:pt x="247" y="124"/>
                          <a:pt x="247" y="128"/>
                          <a:pt x="247" y="131"/>
                        </a:cubicBezTo>
                        <a:cubicBezTo>
                          <a:pt x="248" y="132"/>
                          <a:pt x="248" y="132"/>
                          <a:pt x="248" y="132"/>
                        </a:cubicBezTo>
                        <a:cubicBezTo>
                          <a:pt x="251" y="132"/>
                          <a:pt x="253" y="131"/>
                          <a:pt x="254" y="131"/>
                        </a:cubicBezTo>
                        <a:cubicBezTo>
                          <a:pt x="256" y="130"/>
                          <a:pt x="258" y="128"/>
                          <a:pt x="260" y="127"/>
                        </a:cubicBezTo>
                        <a:cubicBezTo>
                          <a:pt x="261" y="126"/>
                          <a:pt x="262" y="124"/>
                          <a:pt x="263" y="122"/>
                        </a:cubicBezTo>
                        <a:cubicBezTo>
                          <a:pt x="264" y="120"/>
                          <a:pt x="267" y="112"/>
                          <a:pt x="262" y="106"/>
                        </a:cubicBezTo>
                        <a:moveTo>
                          <a:pt x="237" y="106"/>
                        </a:moveTo>
                        <a:cubicBezTo>
                          <a:pt x="236" y="107"/>
                          <a:pt x="236" y="108"/>
                          <a:pt x="235" y="108"/>
                        </a:cubicBezTo>
                        <a:cubicBezTo>
                          <a:pt x="238" y="111"/>
                          <a:pt x="239" y="115"/>
                          <a:pt x="237" y="121"/>
                        </a:cubicBezTo>
                        <a:cubicBezTo>
                          <a:pt x="237" y="122"/>
                          <a:pt x="237" y="123"/>
                          <a:pt x="236" y="124"/>
                        </a:cubicBezTo>
                        <a:cubicBezTo>
                          <a:pt x="236" y="126"/>
                          <a:pt x="235" y="128"/>
                          <a:pt x="235" y="128"/>
                        </a:cubicBezTo>
                        <a:cubicBezTo>
                          <a:pt x="235" y="129"/>
                          <a:pt x="239" y="130"/>
                          <a:pt x="242" y="133"/>
                        </a:cubicBezTo>
                        <a:cubicBezTo>
                          <a:pt x="242" y="129"/>
                          <a:pt x="241" y="125"/>
                          <a:pt x="241" y="122"/>
                        </a:cubicBezTo>
                        <a:cubicBezTo>
                          <a:pt x="240" y="119"/>
                          <a:pt x="239" y="116"/>
                          <a:pt x="239" y="113"/>
                        </a:cubicBezTo>
                        <a:cubicBezTo>
                          <a:pt x="238" y="111"/>
                          <a:pt x="238" y="108"/>
                          <a:pt x="237" y="106"/>
                        </a:cubicBezTo>
                        <a:moveTo>
                          <a:pt x="7" y="100"/>
                        </a:moveTo>
                        <a:cubicBezTo>
                          <a:pt x="7" y="102"/>
                          <a:pt x="8" y="105"/>
                          <a:pt x="12" y="108"/>
                        </a:cubicBezTo>
                        <a:cubicBezTo>
                          <a:pt x="17" y="112"/>
                          <a:pt x="19" y="119"/>
                          <a:pt x="14" y="120"/>
                        </a:cubicBezTo>
                        <a:cubicBezTo>
                          <a:pt x="13" y="121"/>
                          <a:pt x="13" y="121"/>
                          <a:pt x="12" y="121"/>
                        </a:cubicBezTo>
                        <a:cubicBezTo>
                          <a:pt x="9" y="121"/>
                          <a:pt x="5" y="117"/>
                          <a:pt x="3" y="112"/>
                        </a:cubicBezTo>
                        <a:cubicBezTo>
                          <a:pt x="3" y="114"/>
                          <a:pt x="3" y="116"/>
                          <a:pt x="4" y="117"/>
                        </a:cubicBezTo>
                        <a:cubicBezTo>
                          <a:pt x="6" y="120"/>
                          <a:pt x="10" y="122"/>
                          <a:pt x="14" y="123"/>
                        </a:cubicBezTo>
                        <a:cubicBezTo>
                          <a:pt x="16" y="124"/>
                          <a:pt x="17" y="124"/>
                          <a:pt x="19" y="124"/>
                        </a:cubicBezTo>
                        <a:cubicBezTo>
                          <a:pt x="22" y="124"/>
                          <a:pt x="24" y="123"/>
                          <a:pt x="27" y="122"/>
                        </a:cubicBezTo>
                        <a:cubicBezTo>
                          <a:pt x="26" y="117"/>
                          <a:pt x="25" y="112"/>
                          <a:pt x="25" y="107"/>
                        </a:cubicBezTo>
                        <a:cubicBezTo>
                          <a:pt x="23" y="107"/>
                          <a:pt x="22" y="108"/>
                          <a:pt x="20" y="108"/>
                        </a:cubicBezTo>
                        <a:cubicBezTo>
                          <a:pt x="18" y="108"/>
                          <a:pt x="17" y="107"/>
                          <a:pt x="15" y="107"/>
                        </a:cubicBezTo>
                        <a:cubicBezTo>
                          <a:pt x="12" y="106"/>
                          <a:pt x="9" y="103"/>
                          <a:pt x="7" y="100"/>
                        </a:cubicBezTo>
                        <a:moveTo>
                          <a:pt x="30" y="92"/>
                        </a:moveTo>
                        <a:cubicBezTo>
                          <a:pt x="30" y="95"/>
                          <a:pt x="30" y="98"/>
                          <a:pt x="30" y="101"/>
                        </a:cubicBezTo>
                        <a:cubicBezTo>
                          <a:pt x="30" y="103"/>
                          <a:pt x="30" y="105"/>
                          <a:pt x="31" y="108"/>
                        </a:cubicBezTo>
                        <a:cubicBezTo>
                          <a:pt x="32" y="108"/>
                          <a:pt x="33" y="109"/>
                          <a:pt x="34" y="109"/>
                        </a:cubicBezTo>
                        <a:cubicBezTo>
                          <a:pt x="34" y="109"/>
                          <a:pt x="34" y="109"/>
                          <a:pt x="35" y="109"/>
                        </a:cubicBezTo>
                        <a:cubicBezTo>
                          <a:pt x="36" y="109"/>
                          <a:pt x="37" y="108"/>
                          <a:pt x="38" y="108"/>
                        </a:cubicBezTo>
                        <a:cubicBezTo>
                          <a:pt x="38" y="106"/>
                          <a:pt x="37" y="105"/>
                          <a:pt x="37" y="102"/>
                        </a:cubicBezTo>
                        <a:cubicBezTo>
                          <a:pt x="36" y="99"/>
                          <a:pt x="37" y="95"/>
                          <a:pt x="37" y="92"/>
                        </a:cubicBezTo>
                        <a:cubicBezTo>
                          <a:pt x="36" y="93"/>
                          <a:pt x="35" y="93"/>
                          <a:pt x="34" y="93"/>
                        </a:cubicBezTo>
                        <a:cubicBezTo>
                          <a:pt x="33" y="93"/>
                          <a:pt x="31" y="93"/>
                          <a:pt x="30" y="92"/>
                        </a:cubicBezTo>
                        <a:moveTo>
                          <a:pt x="250" y="113"/>
                        </a:moveTo>
                        <a:cubicBezTo>
                          <a:pt x="250" y="113"/>
                          <a:pt x="249" y="113"/>
                          <a:pt x="249" y="112"/>
                        </a:cubicBezTo>
                        <a:cubicBezTo>
                          <a:pt x="245" y="110"/>
                          <a:pt x="249" y="97"/>
                          <a:pt x="254" y="93"/>
                        </a:cubicBezTo>
                        <a:cubicBezTo>
                          <a:pt x="254" y="92"/>
                          <a:pt x="255" y="91"/>
                          <a:pt x="256" y="91"/>
                        </a:cubicBezTo>
                        <a:cubicBezTo>
                          <a:pt x="258" y="91"/>
                          <a:pt x="259" y="93"/>
                          <a:pt x="260" y="95"/>
                        </a:cubicBezTo>
                        <a:cubicBezTo>
                          <a:pt x="260" y="95"/>
                          <a:pt x="260" y="96"/>
                          <a:pt x="260" y="96"/>
                        </a:cubicBezTo>
                        <a:cubicBezTo>
                          <a:pt x="261" y="100"/>
                          <a:pt x="260" y="104"/>
                          <a:pt x="258" y="107"/>
                        </a:cubicBezTo>
                        <a:cubicBezTo>
                          <a:pt x="256" y="109"/>
                          <a:pt x="253" y="113"/>
                          <a:pt x="250" y="113"/>
                        </a:cubicBezTo>
                        <a:moveTo>
                          <a:pt x="257" y="86"/>
                        </a:moveTo>
                        <a:cubicBezTo>
                          <a:pt x="255" y="90"/>
                          <a:pt x="251" y="94"/>
                          <a:pt x="247" y="96"/>
                        </a:cubicBezTo>
                        <a:cubicBezTo>
                          <a:pt x="246" y="96"/>
                          <a:pt x="244" y="97"/>
                          <a:pt x="242" y="97"/>
                        </a:cubicBezTo>
                        <a:cubicBezTo>
                          <a:pt x="242" y="97"/>
                          <a:pt x="241" y="97"/>
                          <a:pt x="241" y="97"/>
                        </a:cubicBezTo>
                        <a:cubicBezTo>
                          <a:pt x="242" y="101"/>
                          <a:pt x="243" y="106"/>
                          <a:pt x="244" y="112"/>
                        </a:cubicBezTo>
                        <a:cubicBezTo>
                          <a:pt x="244" y="113"/>
                          <a:pt x="244" y="113"/>
                          <a:pt x="244" y="113"/>
                        </a:cubicBezTo>
                        <a:cubicBezTo>
                          <a:pt x="245" y="115"/>
                          <a:pt x="245" y="116"/>
                          <a:pt x="245" y="118"/>
                        </a:cubicBezTo>
                        <a:cubicBezTo>
                          <a:pt x="246" y="118"/>
                          <a:pt x="246" y="118"/>
                          <a:pt x="246" y="118"/>
                        </a:cubicBezTo>
                        <a:cubicBezTo>
                          <a:pt x="249" y="118"/>
                          <a:pt x="252" y="117"/>
                          <a:pt x="254" y="115"/>
                        </a:cubicBezTo>
                        <a:cubicBezTo>
                          <a:pt x="257" y="112"/>
                          <a:pt x="260" y="109"/>
                          <a:pt x="262" y="105"/>
                        </a:cubicBezTo>
                        <a:cubicBezTo>
                          <a:pt x="262" y="105"/>
                          <a:pt x="262" y="105"/>
                          <a:pt x="262" y="105"/>
                        </a:cubicBezTo>
                        <a:cubicBezTo>
                          <a:pt x="262" y="105"/>
                          <a:pt x="262" y="105"/>
                          <a:pt x="262" y="105"/>
                        </a:cubicBezTo>
                        <a:cubicBezTo>
                          <a:pt x="262" y="105"/>
                          <a:pt x="262" y="105"/>
                          <a:pt x="262" y="105"/>
                        </a:cubicBezTo>
                        <a:cubicBezTo>
                          <a:pt x="262" y="105"/>
                          <a:pt x="266" y="97"/>
                          <a:pt x="257" y="86"/>
                        </a:cubicBezTo>
                        <a:moveTo>
                          <a:pt x="10" y="86"/>
                        </a:moveTo>
                        <a:cubicBezTo>
                          <a:pt x="10" y="87"/>
                          <a:pt x="11" y="89"/>
                          <a:pt x="13" y="91"/>
                        </a:cubicBezTo>
                        <a:cubicBezTo>
                          <a:pt x="16" y="94"/>
                          <a:pt x="20" y="100"/>
                          <a:pt x="16" y="103"/>
                        </a:cubicBezTo>
                        <a:cubicBezTo>
                          <a:pt x="16" y="104"/>
                          <a:pt x="15" y="104"/>
                          <a:pt x="14" y="104"/>
                        </a:cubicBezTo>
                        <a:cubicBezTo>
                          <a:pt x="11" y="104"/>
                          <a:pt x="9" y="102"/>
                          <a:pt x="7" y="100"/>
                        </a:cubicBezTo>
                        <a:cubicBezTo>
                          <a:pt x="9" y="103"/>
                          <a:pt x="11" y="105"/>
                          <a:pt x="14" y="106"/>
                        </a:cubicBezTo>
                        <a:cubicBezTo>
                          <a:pt x="16" y="107"/>
                          <a:pt x="18" y="107"/>
                          <a:pt x="20" y="107"/>
                        </a:cubicBezTo>
                        <a:cubicBezTo>
                          <a:pt x="22" y="107"/>
                          <a:pt x="23" y="107"/>
                          <a:pt x="25" y="106"/>
                        </a:cubicBezTo>
                        <a:cubicBezTo>
                          <a:pt x="25" y="104"/>
                          <a:pt x="25" y="103"/>
                          <a:pt x="25" y="101"/>
                        </a:cubicBezTo>
                        <a:cubicBezTo>
                          <a:pt x="25" y="97"/>
                          <a:pt x="25" y="94"/>
                          <a:pt x="25" y="91"/>
                        </a:cubicBezTo>
                        <a:cubicBezTo>
                          <a:pt x="24" y="92"/>
                          <a:pt x="23" y="92"/>
                          <a:pt x="22" y="92"/>
                        </a:cubicBezTo>
                        <a:cubicBezTo>
                          <a:pt x="18" y="92"/>
                          <a:pt x="13" y="89"/>
                          <a:pt x="10" y="86"/>
                        </a:cubicBezTo>
                        <a:moveTo>
                          <a:pt x="16" y="71"/>
                        </a:moveTo>
                        <a:cubicBezTo>
                          <a:pt x="18" y="73"/>
                          <a:pt x="21" y="78"/>
                          <a:pt x="19" y="83"/>
                        </a:cubicBezTo>
                        <a:cubicBezTo>
                          <a:pt x="18" y="86"/>
                          <a:pt x="16" y="87"/>
                          <a:pt x="14" y="87"/>
                        </a:cubicBezTo>
                        <a:cubicBezTo>
                          <a:pt x="13" y="87"/>
                          <a:pt x="12" y="87"/>
                          <a:pt x="11" y="86"/>
                        </a:cubicBezTo>
                        <a:cubicBezTo>
                          <a:pt x="13" y="88"/>
                          <a:pt x="14" y="88"/>
                          <a:pt x="15" y="89"/>
                        </a:cubicBezTo>
                        <a:cubicBezTo>
                          <a:pt x="18" y="90"/>
                          <a:pt x="20" y="91"/>
                          <a:pt x="22" y="91"/>
                        </a:cubicBezTo>
                        <a:cubicBezTo>
                          <a:pt x="23" y="91"/>
                          <a:pt x="24" y="91"/>
                          <a:pt x="25" y="91"/>
                        </a:cubicBezTo>
                        <a:cubicBezTo>
                          <a:pt x="25" y="84"/>
                          <a:pt x="26" y="78"/>
                          <a:pt x="26" y="73"/>
                        </a:cubicBezTo>
                        <a:cubicBezTo>
                          <a:pt x="25" y="73"/>
                          <a:pt x="25" y="73"/>
                          <a:pt x="24" y="73"/>
                        </a:cubicBezTo>
                        <a:cubicBezTo>
                          <a:pt x="22" y="73"/>
                          <a:pt x="21" y="73"/>
                          <a:pt x="19" y="72"/>
                        </a:cubicBezTo>
                        <a:cubicBezTo>
                          <a:pt x="18" y="72"/>
                          <a:pt x="17" y="72"/>
                          <a:pt x="16" y="71"/>
                        </a:cubicBezTo>
                        <a:moveTo>
                          <a:pt x="246" y="92"/>
                        </a:moveTo>
                        <a:cubicBezTo>
                          <a:pt x="246" y="92"/>
                          <a:pt x="245" y="91"/>
                          <a:pt x="244" y="90"/>
                        </a:cubicBezTo>
                        <a:cubicBezTo>
                          <a:pt x="242" y="84"/>
                          <a:pt x="247" y="75"/>
                          <a:pt x="251" y="72"/>
                        </a:cubicBezTo>
                        <a:cubicBezTo>
                          <a:pt x="252" y="72"/>
                          <a:pt x="252" y="72"/>
                          <a:pt x="253" y="72"/>
                        </a:cubicBezTo>
                        <a:cubicBezTo>
                          <a:pt x="254" y="72"/>
                          <a:pt x="254" y="72"/>
                          <a:pt x="255" y="73"/>
                        </a:cubicBezTo>
                        <a:cubicBezTo>
                          <a:pt x="258" y="78"/>
                          <a:pt x="255" y="85"/>
                          <a:pt x="252" y="89"/>
                        </a:cubicBezTo>
                        <a:cubicBezTo>
                          <a:pt x="250" y="90"/>
                          <a:pt x="248" y="92"/>
                          <a:pt x="246" y="92"/>
                        </a:cubicBezTo>
                        <a:moveTo>
                          <a:pt x="254" y="67"/>
                        </a:moveTo>
                        <a:cubicBezTo>
                          <a:pt x="252" y="70"/>
                          <a:pt x="249" y="72"/>
                          <a:pt x="245" y="73"/>
                        </a:cubicBezTo>
                        <a:cubicBezTo>
                          <a:pt x="244" y="74"/>
                          <a:pt x="243" y="74"/>
                          <a:pt x="242" y="74"/>
                        </a:cubicBezTo>
                        <a:cubicBezTo>
                          <a:pt x="240" y="74"/>
                          <a:pt x="238" y="73"/>
                          <a:pt x="237" y="72"/>
                        </a:cubicBezTo>
                        <a:cubicBezTo>
                          <a:pt x="237" y="75"/>
                          <a:pt x="238" y="78"/>
                          <a:pt x="238" y="81"/>
                        </a:cubicBezTo>
                        <a:cubicBezTo>
                          <a:pt x="239" y="82"/>
                          <a:pt x="239" y="83"/>
                          <a:pt x="240" y="85"/>
                        </a:cubicBezTo>
                        <a:cubicBezTo>
                          <a:pt x="241" y="89"/>
                          <a:pt x="242" y="93"/>
                          <a:pt x="241" y="96"/>
                        </a:cubicBezTo>
                        <a:cubicBezTo>
                          <a:pt x="242" y="96"/>
                          <a:pt x="242" y="96"/>
                          <a:pt x="243" y="96"/>
                        </a:cubicBezTo>
                        <a:cubicBezTo>
                          <a:pt x="245" y="96"/>
                          <a:pt x="247" y="95"/>
                          <a:pt x="248" y="94"/>
                        </a:cubicBezTo>
                        <a:cubicBezTo>
                          <a:pt x="252" y="92"/>
                          <a:pt x="255" y="89"/>
                          <a:pt x="257" y="86"/>
                        </a:cubicBezTo>
                        <a:cubicBezTo>
                          <a:pt x="257" y="86"/>
                          <a:pt x="257" y="86"/>
                          <a:pt x="257" y="86"/>
                        </a:cubicBezTo>
                        <a:cubicBezTo>
                          <a:pt x="257" y="85"/>
                          <a:pt x="257" y="85"/>
                          <a:pt x="257" y="85"/>
                        </a:cubicBezTo>
                        <a:cubicBezTo>
                          <a:pt x="259" y="83"/>
                          <a:pt x="261" y="76"/>
                          <a:pt x="254" y="67"/>
                        </a:cubicBezTo>
                        <a:moveTo>
                          <a:pt x="34" y="84"/>
                        </a:moveTo>
                        <a:cubicBezTo>
                          <a:pt x="34" y="84"/>
                          <a:pt x="33" y="84"/>
                          <a:pt x="33" y="83"/>
                        </a:cubicBezTo>
                        <a:cubicBezTo>
                          <a:pt x="32" y="82"/>
                          <a:pt x="32" y="80"/>
                          <a:pt x="33" y="78"/>
                        </a:cubicBezTo>
                        <a:cubicBezTo>
                          <a:pt x="33" y="78"/>
                          <a:pt x="33" y="78"/>
                          <a:pt x="34" y="77"/>
                        </a:cubicBezTo>
                        <a:cubicBezTo>
                          <a:pt x="34" y="77"/>
                          <a:pt x="34" y="77"/>
                          <a:pt x="34" y="77"/>
                        </a:cubicBezTo>
                        <a:cubicBezTo>
                          <a:pt x="34" y="77"/>
                          <a:pt x="34" y="77"/>
                          <a:pt x="34" y="77"/>
                        </a:cubicBezTo>
                        <a:cubicBezTo>
                          <a:pt x="34" y="77"/>
                          <a:pt x="34" y="77"/>
                          <a:pt x="34" y="77"/>
                        </a:cubicBezTo>
                        <a:cubicBezTo>
                          <a:pt x="34" y="77"/>
                          <a:pt x="34" y="77"/>
                          <a:pt x="34" y="77"/>
                        </a:cubicBezTo>
                        <a:cubicBezTo>
                          <a:pt x="35" y="77"/>
                          <a:pt x="37" y="77"/>
                          <a:pt x="38" y="77"/>
                        </a:cubicBezTo>
                        <a:cubicBezTo>
                          <a:pt x="38" y="77"/>
                          <a:pt x="38" y="77"/>
                          <a:pt x="39" y="77"/>
                        </a:cubicBezTo>
                        <a:cubicBezTo>
                          <a:pt x="39" y="77"/>
                          <a:pt x="40" y="77"/>
                          <a:pt x="40" y="77"/>
                        </a:cubicBezTo>
                        <a:cubicBezTo>
                          <a:pt x="41" y="77"/>
                          <a:pt x="41" y="77"/>
                          <a:pt x="41" y="78"/>
                        </a:cubicBezTo>
                        <a:cubicBezTo>
                          <a:pt x="42" y="78"/>
                          <a:pt x="41" y="78"/>
                          <a:pt x="41" y="79"/>
                        </a:cubicBezTo>
                        <a:cubicBezTo>
                          <a:pt x="40" y="79"/>
                          <a:pt x="39" y="80"/>
                          <a:pt x="39" y="81"/>
                        </a:cubicBezTo>
                        <a:cubicBezTo>
                          <a:pt x="38" y="82"/>
                          <a:pt x="37" y="83"/>
                          <a:pt x="36" y="84"/>
                        </a:cubicBezTo>
                        <a:cubicBezTo>
                          <a:pt x="35" y="84"/>
                          <a:pt x="35" y="84"/>
                          <a:pt x="34" y="84"/>
                        </a:cubicBezTo>
                        <a:moveTo>
                          <a:pt x="37" y="71"/>
                        </a:moveTo>
                        <a:cubicBezTo>
                          <a:pt x="36" y="71"/>
                          <a:pt x="35" y="70"/>
                          <a:pt x="35" y="69"/>
                        </a:cubicBezTo>
                        <a:cubicBezTo>
                          <a:pt x="34" y="67"/>
                          <a:pt x="35" y="64"/>
                          <a:pt x="37" y="62"/>
                        </a:cubicBezTo>
                        <a:cubicBezTo>
                          <a:pt x="37" y="62"/>
                          <a:pt x="37" y="62"/>
                          <a:pt x="37" y="62"/>
                        </a:cubicBezTo>
                        <a:cubicBezTo>
                          <a:pt x="37" y="62"/>
                          <a:pt x="38" y="61"/>
                          <a:pt x="39" y="61"/>
                        </a:cubicBezTo>
                        <a:cubicBezTo>
                          <a:pt x="40" y="61"/>
                          <a:pt x="40" y="61"/>
                          <a:pt x="41" y="62"/>
                        </a:cubicBezTo>
                        <a:cubicBezTo>
                          <a:pt x="43" y="63"/>
                          <a:pt x="42" y="67"/>
                          <a:pt x="40" y="68"/>
                        </a:cubicBezTo>
                        <a:cubicBezTo>
                          <a:pt x="40" y="69"/>
                          <a:pt x="38" y="71"/>
                          <a:pt x="37" y="71"/>
                        </a:cubicBezTo>
                        <a:moveTo>
                          <a:pt x="35" y="59"/>
                        </a:moveTo>
                        <a:cubicBezTo>
                          <a:pt x="34" y="62"/>
                          <a:pt x="33" y="67"/>
                          <a:pt x="32" y="74"/>
                        </a:cubicBezTo>
                        <a:cubicBezTo>
                          <a:pt x="34" y="75"/>
                          <a:pt x="36" y="75"/>
                          <a:pt x="38" y="75"/>
                        </a:cubicBezTo>
                        <a:cubicBezTo>
                          <a:pt x="40" y="75"/>
                          <a:pt x="42" y="75"/>
                          <a:pt x="44" y="74"/>
                        </a:cubicBezTo>
                        <a:cubicBezTo>
                          <a:pt x="44" y="75"/>
                          <a:pt x="44" y="75"/>
                          <a:pt x="44" y="75"/>
                        </a:cubicBezTo>
                        <a:cubicBezTo>
                          <a:pt x="42" y="75"/>
                          <a:pt x="40" y="76"/>
                          <a:pt x="38" y="76"/>
                        </a:cubicBezTo>
                        <a:cubicBezTo>
                          <a:pt x="36" y="76"/>
                          <a:pt x="34" y="75"/>
                          <a:pt x="32" y="74"/>
                        </a:cubicBezTo>
                        <a:cubicBezTo>
                          <a:pt x="31" y="79"/>
                          <a:pt x="31" y="85"/>
                          <a:pt x="30" y="92"/>
                        </a:cubicBezTo>
                        <a:cubicBezTo>
                          <a:pt x="31" y="92"/>
                          <a:pt x="33" y="92"/>
                          <a:pt x="34" y="92"/>
                        </a:cubicBezTo>
                        <a:cubicBezTo>
                          <a:pt x="35" y="92"/>
                          <a:pt x="36" y="92"/>
                          <a:pt x="38" y="92"/>
                        </a:cubicBezTo>
                        <a:cubicBezTo>
                          <a:pt x="39" y="88"/>
                          <a:pt x="41" y="84"/>
                          <a:pt x="42" y="82"/>
                        </a:cubicBezTo>
                        <a:cubicBezTo>
                          <a:pt x="45" y="79"/>
                          <a:pt x="48" y="77"/>
                          <a:pt x="49" y="77"/>
                        </a:cubicBezTo>
                        <a:cubicBezTo>
                          <a:pt x="45" y="71"/>
                          <a:pt x="44" y="65"/>
                          <a:pt x="44" y="62"/>
                        </a:cubicBezTo>
                        <a:cubicBezTo>
                          <a:pt x="44" y="61"/>
                          <a:pt x="44" y="61"/>
                          <a:pt x="44" y="61"/>
                        </a:cubicBezTo>
                        <a:cubicBezTo>
                          <a:pt x="41" y="60"/>
                          <a:pt x="38" y="60"/>
                          <a:pt x="35" y="59"/>
                        </a:cubicBezTo>
                        <a:moveTo>
                          <a:pt x="30" y="58"/>
                        </a:moveTo>
                        <a:cubicBezTo>
                          <a:pt x="27" y="59"/>
                          <a:pt x="25" y="60"/>
                          <a:pt x="23" y="60"/>
                        </a:cubicBezTo>
                        <a:cubicBezTo>
                          <a:pt x="21" y="60"/>
                          <a:pt x="20" y="59"/>
                          <a:pt x="18" y="59"/>
                        </a:cubicBezTo>
                        <a:cubicBezTo>
                          <a:pt x="19" y="59"/>
                          <a:pt x="20" y="60"/>
                          <a:pt x="22" y="61"/>
                        </a:cubicBezTo>
                        <a:cubicBezTo>
                          <a:pt x="25" y="62"/>
                          <a:pt x="23" y="71"/>
                          <a:pt x="18" y="71"/>
                        </a:cubicBezTo>
                        <a:cubicBezTo>
                          <a:pt x="17" y="71"/>
                          <a:pt x="17" y="71"/>
                          <a:pt x="16" y="71"/>
                        </a:cubicBezTo>
                        <a:cubicBezTo>
                          <a:pt x="19" y="72"/>
                          <a:pt x="21" y="73"/>
                          <a:pt x="24" y="73"/>
                        </a:cubicBezTo>
                        <a:cubicBezTo>
                          <a:pt x="25" y="73"/>
                          <a:pt x="26" y="73"/>
                          <a:pt x="26" y="72"/>
                        </a:cubicBezTo>
                        <a:cubicBezTo>
                          <a:pt x="27" y="66"/>
                          <a:pt x="29" y="62"/>
                          <a:pt x="30" y="58"/>
                        </a:cubicBezTo>
                        <a:moveTo>
                          <a:pt x="245" y="70"/>
                        </a:moveTo>
                        <a:cubicBezTo>
                          <a:pt x="238" y="70"/>
                          <a:pt x="243" y="56"/>
                          <a:pt x="247" y="53"/>
                        </a:cubicBezTo>
                        <a:cubicBezTo>
                          <a:pt x="249" y="52"/>
                          <a:pt x="250" y="52"/>
                          <a:pt x="250" y="52"/>
                        </a:cubicBezTo>
                        <a:cubicBezTo>
                          <a:pt x="251" y="52"/>
                          <a:pt x="251" y="52"/>
                          <a:pt x="252" y="52"/>
                        </a:cubicBezTo>
                        <a:cubicBezTo>
                          <a:pt x="254" y="55"/>
                          <a:pt x="253" y="60"/>
                          <a:pt x="252" y="63"/>
                        </a:cubicBezTo>
                        <a:cubicBezTo>
                          <a:pt x="252" y="66"/>
                          <a:pt x="249" y="69"/>
                          <a:pt x="246" y="70"/>
                        </a:cubicBezTo>
                        <a:cubicBezTo>
                          <a:pt x="245" y="70"/>
                          <a:pt x="245" y="70"/>
                          <a:pt x="245" y="70"/>
                        </a:cubicBezTo>
                        <a:moveTo>
                          <a:pt x="252" y="45"/>
                        </a:moveTo>
                        <a:cubicBezTo>
                          <a:pt x="250" y="49"/>
                          <a:pt x="246" y="52"/>
                          <a:pt x="242" y="54"/>
                        </a:cubicBezTo>
                        <a:cubicBezTo>
                          <a:pt x="241" y="55"/>
                          <a:pt x="239" y="56"/>
                          <a:pt x="237" y="56"/>
                        </a:cubicBezTo>
                        <a:cubicBezTo>
                          <a:pt x="238" y="60"/>
                          <a:pt x="237" y="65"/>
                          <a:pt x="236" y="68"/>
                        </a:cubicBezTo>
                        <a:cubicBezTo>
                          <a:pt x="236" y="69"/>
                          <a:pt x="237" y="71"/>
                          <a:pt x="237" y="72"/>
                        </a:cubicBezTo>
                        <a:cubicBezTo>
                          <a:pt x="238" y="73"/>
                          <a:pt x="239" y="73"/>
                          <a:pt x="240" y="73"/>
                        </a:cubicBezTo>
                        <a:cubicBezTo>
                          <a:pt x="240" y="73"/>
                          <a:pt x="241" y="73"/>
                          <a:pt x="241" y="73"/>
                        </a:cubicBezTo>
                        <a:cubicBezTo>
                          <a:pt x="243" y="73"/>
                          <a:pt x="244" y="73"/>
                          <a:pt x="246" y="72"/>
                        </a:cubicBezTo>
                        <a:cubicBezTo>
                          <a:pt x="249" y="71"/>
                          <a:pt x="252" y="69"/>
                          <a:pt x="254" y="66"/>
                        </a:cubicBezTo>
                        <a:cubicBezTo>
                          <a:pt x="256" y="63"/>
                          <a:pt x="257" y="55"/>
                          <a:pt x="252" y="45"/>
                        </a:cubicBezTo>
                        <a:moveTo>
                          <a:pt x="121" y="44"/>
                        </a:moveTo>
                        <a:cubicBezTo>
                          <a:pt x="121" y="44"/>
                          <a:pt x="121" y="44"/>
                          <a:pt x="121" y="44"/>
                        </a:cubicBezTo>
                        <a:cubicBezTo>
                          <a:pt x="121" y="44"/>
                          <a:pt x="121" y="44"/>
                          <a:pt x="121" y="44"/>
                        </a:cubicBezTo>
                        <a:cubicBezTo>
                          <a:pt x="121" y="44"/>
                          <a:pt x="121" y="44"/>
                          <a:pt x="121" y="44"/>
                        </a:cubicBezTo>
                        <a:moveTo>
                          <a:pt x="228" y="36"/>
                        </a:moveTo>
                        <a:cubicBezTo>
                          <a:pt x="228" y="37"/>
                          <a:pt x="227" y="37"/>
                          <a:pt x="226" y="37"/>
                        </a:cubicBezTo>
                        <a:cubicBezTo>
                          <a:pt x="227" y="38"/>
                          <a:pt x="228" y="38"/>
                          <a:pt x="229" y="39"/>
                        </a:cubicBezTo>
                        <a:cubicBezTo>
                          <a:pt x="229" y="38"/>
                          <a:pt x="229" y="37"/>
                          <a:pt x="228" y="36"/>
                        </a:cubicBezTo>
                        <a:moveTo>
                          <a:pt x="23" y="35"/>
                        </a:moveTo>
                        <a:cubicBezTo>
                          <a:pt x="21" y="35"/>
                          <a:pt x="19" y="37"/>
                          <a:pt x="18" y="38"/>
                        </a:cubicBezTo>
                        <a:cubicBezTo>
                          <a:pt x="19" y="37"/>
                          <a:pt x="20" y="37"/>
                          <a:pt x="20" y="37"/>
                        </a:cubicBezTo>
                        <a:cubicBezTo>
                          <a:pt x="21" y="37"/>
                          <a:pt x="22" y="37"/>
                          <a:pt x="23" y="38"/>
                        </a:cubicBezTo>
                        <a:cubicBezTo>
                          <a:pt x="30" y="39"/>
                          <a:pt x="27" y="58"/>
                          <a:pt x="19" y="58"/>
                        </a:cubicBezTo>
                        <a:cubicBezTo>
                          <a:pt x="18" y="58"/>
                          <a:pt x="18" y="58"/>
                          <a:pt x="18" y="58"/>
                        </a:cubicBezTo>
                        <a:cubicBezTo>
                          <a:pt x="20" y="59"/>
                          <a:pt x="21" y="59"/>
                          <a:pt x="23" y="59"/>
                        </a:cubicBezTo>
                        <a:cubicBezTo>
                          <a:pt x="25" y="59"/>
                          <a:pt x="28" y="59"/>
                          <a:pt x="30" y="58"/>
                        </a:cubicBezTo>
                        <a:cubicBezTo>
                          <a:pt x="30" y="57"/>
                          <a:pt x="30" y="56"/>
                          <a:pt x="31" y="55"/>
                        </a:cubicBezTo>
                        <a:cubicBezTo>
                          <a:pt x="31" y="55"/>
                          <a:pt x="31" y="54"/>
                          <a:pt x="30" y="54"/>
                        </a:cubicBezTo>
                        <a:cubicBezTo>
                          <a:pt x="28" y="51"/>
                          <a:pt x="28" y="47"/>
                          <a:pt x="30" y="44"/>
                        </a:cubicBezTo>
                        <a:cubicBezTo>
                          <a:pt x="31" y="41"/>
                          <a:pt x="34" y="39"/>
                          <a:pt x="37" y="38"/>
                        </a:cubicBezTo>
                        <a:cubicBezTo>
                          <a:pt x="29" y="36"/>
                          <a:pt x="23" y="35"/>
                          <a:pt x="23" y="35"/>
                        </a:cubicBezTo>
                        <a:cubicBezTo>
                          <a:pt x="23" y="35"/>
                          <a:pt x="23" y="35"/>
                          <a:pt x="23" y="35"/>
                        </a:cubicBezTo>
                        <a:moveTo>
                          <a:pt x="241" y="50"/>
                        </a:moveTo>
                        <a:cubicBezTo>
                          <a:pt x="240" y="50"/>
                          <a:pt x="240" y="50"/>
                          <a:pt x="240" y="49"/>
                        </a:cubicBezTo>
                        <a:cubicBezTo>
                          <a:pt x="239" y="44"/>
                          <a:pt x="244" y="39"/>
                          <a:pt x="249" y="37"/>
                        </a:cubicBezTo>
                        <a:cubicBezTo>
                          <a:pt x="250" y="36"/>
                          <a:pt x="251" y="36"/>
                          <a:pt x="251" y="36"/>
                        </a:cubicBezTo>
                        <a:cubicBezTo>
                          <a:pt x="254" y="36"/>
                          <a:pt x="253" y="39"/>
                          <a:pt x="253" y="39"/>
                        </a:cubicBezTo>
                        <a:cubicBezTo>
                          <a:pt x="251" y="46"/>
                          <a:pt x="244" y="50"/>
                          <a:pt x="241" y="50"/>
                        </a:cubicBezTo>
                        <a:moveTo>
                          <a:pt x="253" y="32"/>
                        </a:moveTo>
                        <a:cubicBezTo>
                          <a:pt x="249" y="35"/>
                          <a:pt x="245" y="37"/>
                          <a:pt x="241" y="38"/>
                        </a:cubicBezTo>
                        <a:cubicBezTo>
                          <a:pt x="240" y="38"/>
                          <a:pt x="239" y="38"/>
                          <a:pt x="238" y="38"/>
                        </a:cubicBezTo>
                        <a:cubicBezTo>
                          <a:pt x="237" y="38"/>
                          <a:pt x="235" y="38"/>
                          <a:pt x="234" y="37"/>
                        </a:cubicBezTo>
                        <a:cubicBezTo>
                          <a:pt x="234" y="39"/>
                          <a:pt x="234" y="41"/>
                          <a:pt x="235" y="44"/>
                        </a:cubicBezTo>
                        <a:cubicBezTo>
                          <a:pt x="235" y="45"/>
                          <a:pt x="235" y="45"/>
                          <a:pt x="235" y="45"/>
                        </a:cubicBezTo>
                        <a:cubicBezTo>
                          <a:pt x="235" y="45"/>
                          <a:pt x="235" y="46"/>
                          <a:pt x="235" y="47"/>
                        </a:cubicBezTo>
                        <a:cubicBezTo>
                          <a:pt x="236" y="49"/>
                          <a:pt x="236" y="51"/>
                          <a:pt x="237" y="54"/>
                        </a:cubicBezTo>
                        <a:cubicBezTo>
                          <a:pt x="237" y="54"/>
                          <a:pt x="237" y="55"/>
                          <a:pt x="237" y="55"/>
                        </a:cubicBezTo>
                        <a:cubicBezTo>
                          <a:pt x="239" y="55"/>
                          <a:pt x="241" y="54"/>
                          <a:pt x="243" y="53"/>
                        </a:cubicBezTo>
                        <a:cubicBezTo>
                          <a:pt x="247" y="51"/>
                          <a:pt x="250" y="48"/>
                          <a:pt x="252" y="45"/>
                        </a:cubicBezTo>
                        <a:cubicBezTo>
                          <a:pt x="252" y="45"/>
                          <a:pt x="252" y="45"/>
                          <a:pt x="252" y="45"/>
                        </a:cubicBezTo>
                        <a:cubicBezTo>
                          <a:pt x="252" y="45"/>
                          <a:pt x="252" y="45"/>
                          <a:pt x="252" y="45"/>
                        </a:cubicBezTo>
                        <a:cubicBezTo>
                          <a:pt x="252" y="45"/>
                          <a:pt x="252" y="45"/>
                          <a:pt x="252" y="45"/>
                        </a:cubicBezTo>
                        <a:cubicBezTo>
                          <a:pt x="252" y="45"/>
                          <a:pt x="256" y="41"/>
                          <a:pt x="253" y="32"/>
                        </a:cubicBezTo>
                        <a:cubicBezTo>
                          <a:pt x="253" y="32"/>
                          <a:pt x="253" y="32"/>
                          <a:pt x="253" y="32"/>
                        </a:cubicBezTo>
                        <a:moveTo>
                          <a:pt x="43" y="27"/>
                        </a:moveTo>
                        <a:cubicBezTo>
                          <a:pt x="43" y="27"/>
                          <a:pt x="43" y="27"/>
                          <a:pt x="43" y="27"/>
                        </a:cubicBezTo>
                        <a:cubicBezTo>
                          <a:pt x="40" y="27"/>
                          <a:pt x="37" y="28"/>
                          <a:pt x="34" y="31"/>
                        </a:cubicBezTo>
                        <a:cubicBezTo>
                          <a:pt x="36" y="32"/>
                          <a:pt x="39" y="32"/>
                          <a:pt x="42" y="33"/>
                        </a:cubicBezTo>
                        <a:cubicBezTo>
                          <a:pt x="42" y="32"/>
                          <a:pt x="42" y="32"/>
                          <a:pt x="43" y="31"/>
                        </a:cubicBezTo>
                        <a:cubicBezTo>
                          <a:pt x="44" y="29"/>
                          <a:pt x="45" y="28"/>
                          <a:pt x="48" y="27"/>
                        </a:cubicBezTo>
                        <a:cubicBezTo>
                          <a:pt x="47" y="27"/>
                          <a:pt x="45" y="27"/>
                          <a:pt x="43" y="27"/>
                        </a:cubicBezTo>
                        <a:moveTo>
                          <a:pt x="242" y="18"/>
                        </a:moveTo>
                        <a:cubicBezTo>
                          <a:pt x="240" y="19"/>
                          <a:pt x="239" y="20"/>
                          <a:pt x="238" y="20"/>
                        </a:cubicBezTo>
                        <a:cubicBezTo>
                          <a:pt x="238" y="26"/>
                          <a:pt x="236" y="29"/>
                          <a:pt x="234" y="32"/>
                        </a:cubicBezTo>
                        <a:cubicBezTo>
                          <a:pt x="234" y="33"/>
                          <a:pt x="234" y="35"/>
                          <a:pt x="234" y="37"/>
                        </a:cubicBezTo>
                        <a:cubicBezTo>
                          <a:pt x="235" y="37"/>
                          <a:pt x="237" y="37"/>
                          <a:pt x="238" y="37"/>
                        </a:cubicBezTo>
                        <a:cubicBezTo>
                          <a:pt x="240" y="37"/>
                          <a:pt x="242" y="37"/>
                          <a:pt x="243" y="37"/>
                        </a:cubicBezTo>
                        <a:cubicBezTo>
                          <a:pt x="247" y="36"/>
                          <a:pt x="250" y="34"/>
                          <a:pt x="253" y="32"/>
                        </a:cubicBezTo>
                        <a:cubicBezTo>
                          <a:pt x="253" y="32"/>
                          <a:pt x="254" y="31"/>
                          <a:pt x="255" y="29"/>
                        </a:cubicBezTo>
                        <a:cubicBezTo>
                          <a:pt x="252" y="32"/>
                          <a:pt x="246" y="34"/>
                          <a:pt x="242" y="34"/>
                        </a:cubicBezTo>
                        <a:cubicBezTo>
                          <a:pt x="242" y="34"/>
                          <a:pt x="241" y="34"/>
                          <a:pt x="240" y="34"/>
                        </a:cubicBezTo>
                        <a:cubicBezTo>
                          <a:pt x="237" y="32"/>
                          <a:pt x="243" y="25"/>
                          <a:pt x="249" y="22"/>
                        </a:cubicBezTo>
                        <a:cubicBezTo>
                          <a:pt x="251" y="22"/>
                          <a:pt x="252" y="22"/>
                          <a:pt x="253" y="22"/>
                        </a:cubicBezTo>
                        <a:cubicBezTo>
                          <a:pt x="254" y="22"/>
                          <a:pt x="255" y="22"/>
                          <a:pt x="256" y="22"/>
                        </a:cubicBezTo>
                        <a:cubicBezTo>
                          <a:pt x="255" y="21"/>
                          <a:pt x="255" y="20"/>
                          <a:pt x="255" y="19"/>
                        </a:cubicBezTo>
                        <a:cubicBezTo>
                          <a:pt x="254" y="20"/>
                          <a:pt x="252" y="20"/>
                          <a:pt x="250" y="20"/>
                        </a:cubicBezTo>
                        <a:cubicBezTo>
                          <a:pt x="249" y="20"/>
                          <a:pt x="248" y="20"/>
                          <a:pt x="247" y="20"/>
                        </a:cubicBezTo>
                        <a:cubicBezTo>
                          <a:pt x="246" y="20"/>
                          <a:pt x="244" y="19"/>
                          <a:pt x="242" y="18"/>
                        </a:cubicBezTo>
                        <a:moveTo>
                          <a:pt x="262" y="0"/>
                        </a:moveTo>
                        <a:cubicBezTo>
                          <a:pt x="258" y="2"/>
                          <a:pt x="255" y="3"/>
                          <a:pt x="253" y="3"/>
                        </a:cubicBezTo>
                        <a:cubicBezTo>
                          <a:pt x="253" y="3"/>
                          <a:pt x="253" y="3"/>
                          <a:pt x="253" y="3"/>
                        </a:cubicBezTo>
                        <a:cubicBezTo>
                          <a:pt x="253" y="3"/>
                          <a:pt x="252" y="3"/>
                          <a:pt x="252" y="3"/>
                        </a:cubicBezTo>
                        <a:cubicBezTo>
                          <a:pt x="251" y="12"/>
                          <a:pt x="247" y="16"/>
                          <a:pt x="243" y="18"/>
                        </a:cubicBezTo>
                        <a:cubicBezTo>
                          <a:pt x="245" y="19"/>
                          <a:pt x="247" y="19"/>
                          <a:pt x="248" y="19"/>
                        </a:cubicBezTo>
                        <a:cubicBezTo>
                          <a:pt x="249" y="19"/>
                          <a:pt x="250" y="20"/>
                          <a:pt x="250" y="20"/>
                        </a:cubicBezTo>
                        <a:cubicBezTo>
                          <a:pt x="252" y="20"/>
                          <a:pt x="254" y="19"/>
                          <a:pt x="256" y="19"/>
                        </a:cubicBezTo>
                        <a:cubicBezTo>
                          <a:pt x="256" y="18"/>
                          <a:pt x="257" y="18"/>
                          <a:pt x="258" y="17"/>
                        </a:cubicBezTo>
                        <a:cubicBezTo>
                          <a:pt x="257" y="17"/>
                          <a:pt x="256" y="17"/>
                          <a:pt x="255" y="17"/>
                        </a:cubicBezTo>
                        <a:cubicBezTo>
                          <a:pt x="254" y="17"/>
                          <a:pt x="252" y="17"/>
                          <a:pt x="252" y="15"/>
                        </a:cubicBezTo>
                        <a:cubicBezTo>
                          <a:pt x="251" y="12"/>
                          <a:pt x="256" y="6"/>
                          <a:pt x="259" y="5"/>
                        </a:cubicBezTo>
                        <a:cubicBezTo>
                          <a:pt x="260" y="5"/>
                          <a:pt x="260" y="5"/>
                          <a:pt x="260" y="5"/>
                        </a:cubicBezTo>
                        <a:cubicBezTo>
                          <a:pt x="262" y="5"/>
                          <a:pt x="262" y="6"/>
                          <a:pt x="263" y="6"/>
                        </a:cubicBezTo>
                        <a:cubicBezTo>
                          <a:pt x="263" y="5"/>
                          <a:pt x="262" y="3"/>
                          <a:pt x="262" y="0"/>
                        </a:cubicBezTo>
                        <a:cubicBezTo>
                          <a:pt x="262" y="0"/>
                          <a:pt x="262" y="0"/>
                          <a:pt x="262" y="0"/>
                        </a:cubicBezTo>
                        <a:cubicBezTo>
                          <a:pt x="262" y="0"/>
                          <a:pt x="262" y="0"/>
                          <a:pt x="262" y="0"/>
                        </a:cubicBezTo>
                        <a:cubicBezTo>
                          <a:pt x="262" y="0"/>
                          <a:pt x="262" y="0"/>
                          <a:pt x="262"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4" name="Freeform 7992">
                    <a:extLst>
                      <a:ext uri="{FF2B5EF4-FFF2-40B4-BE49-F238E27FC236}">
                        <a16:creationId xmlns:a16="http://schemas.microsoft.com/office/drawing/2014/main" xmlns="" id="{7C453324-7F2E-4137-BE4E-965E9E3F2D6E}"/>
                      </a:ext>
                    </a:extLst>
                  </p:cNvPr>
                  <p:cNvSpPr>
                    <a:spLocks noEditPoints="1"/>
                  </p:cNvSpPr>
                  <p:nvPr/>
                </p:nvSpPr>
                <p:spPr bwMode="auto">
                  <a:xfrm>
                    <a:off x="4314" y="2446"/>
                    <a:ext cx="205" cy="229"/>
                  </a:xfrm>
                  <a:custGeom>
                    <a:avLst/>
                    <a:gdLst>
                      <a:gd name="T0" fmla="*/ 137 w 274"/>
                      <a:gd name="T1" fmla="*/ 274 h 305"/>
                      <a:gd name="T2" fmla="*/ 124 w 274"/>
                      <a:gd name="T3" fmla="*/ 247 h 305"/>
                      <a:gd name="T4" fmla="*/ 167 w 274"/>
                      <a:gd name="T5" fmla="*/ 243 h 305"/>
                      <a:gd name="T6" fmla="*/ 206 w 274"/>
                      <a:gd name="T7" fmla="*/ 251 h 305"/>
                      <a:gd name="T8" fmla="*/ 188 w 274"/>
                      <a:gd name="T9" fmla="*/ 254 h 305"/>
                      <a:gd name="T10" fmla="*/ 167 w 274"/>
                      <a:gd name="T11" fmla="*/ 243 h 305"/>
                      <a:gd name="T12" fmla="*/ 157 w 274"/>
                      <a:gd name="T13" fmla="*/ 300 h 305"/>
                      <a:gd name="T14" fmla="*/ 158 w 274"/>
                      <a:gd name="T15" fmla="*/ 280 h 305"/>
                      <a:gd name="T16" fmla="*/ 206 w 274"/>
                      <a:gd name="T17" fmla="*/ 252 h 305"/>
                      <a:gd name="T18" fmla="*/ 228 w 274"/>
                      <a:gd name="T19" fmla="*/ 233 h 305"/>
                      <a:gd name="T20" fmla="*/ 75 w 274"/>
                      <a:gd name="T21" fmla="*/ 213 h 305"/>
                      <a:gd name="T22" fmla="*/ 75 w 274"/>
                      <a:gd name="T23" fmla="*/ 212 h 305"/>
                      <a:gd name="T24" fmla="*/ 59 w 274"/>
                      <a:gd name="T25" fmla="*/ 204 h 305"/>
                      <a:gd name="T26" fmla="*/ 59 w 274"/>
                      <a:gd name="T27" fmla="*/ 203 h 305"/>
                      <a:gd name="T28" fmla="*/ 30 w 274"/>
                      <a:gd name="T29" fmla="*/ 191 h 305"/>
                      <a:gd name="T30" fmla="*/ 251 w 274"/>
                      <a:gd name="T31" fmla="*/ 190 h 305"/>
                      <a:gd name="T32" fmla="*/ 243 w 274"/>
                      <a:gd name="T33" fmla="*/ 211 h 305"/>
                      <a:gd name="T34" fmla="*/ 228 w 274"/>
                      <a:gd name="T35" fmla="*/ 233 h 305"/>
                      <a:gd name="T36" fmla="*/ 251 w 274"/>
                      <a:gd name="T37" fmla="*/ 190 h 305"/>
                      <a:gd name="T38" fmla="*/ 214 w 274"/>
                      <a:gd name="T39" fmla="*/ 179 h 305"/>
                      <a:gd name="T40" fmla="*/ 256 w 274"/>
                      <a:gd name="T41" fmla="*/ 172 h 305"/>
                      <a:gd name="T42" fmla="*/ 251 w 274"/>
                      <a:gd name="T43" fmla="*/ 190 h 305"/>
                      <a:gd name="T44" fmla="*/ 8 w 274"/>
                      <a:gd name="T45" fmla="*/ 158 h 305"/>
                      <a:gd name="T46" fmla="*/ 30 w 274"/>
                      <a:gd name="T47" fmla="*/ 190 h 305"/>
                      <a:gd name="T48" fmla="*/ 9 w 274"/>
                      <a:gd name="T49" fmla="*/ 160 h 305"/>
                      <a:gd name="T50" fmla="*/ 256 w 274"/>
                      <a:gd name="T51" fmla="*/ 172 h 305"/>
                      <a:gd name="T52" fmla="*/ 263 w 274"/>
                      <a:gd name="T53" fmla="*/ 151 h 305"/>
                      <a:gd name="T54" fmla="*/ 7 w 274"/>
                      <a:gd name="T55" fmla="*/ 158 h 305"/>
                      <a:gd name="T56" fmla="*/ 6 w 274"/>
                      <a:gd name="T57" fmla="*/ 138 h 305"/>
                      <a:gd name="T58" fmla="*/ 263 w 274"/>
                      <a:gd name="T59" fmla="*/ 123 h 305"/>
                      <a:gd name="T60" fmla="*/ 263 w 274"/>
                      <a:gd name="T61" fmla="*/ 151 h 305"/>
                      <a:gd name="T62" fmla="*/ 5 w 274"/>
                      <a:gd name="T63" fmla="*/ 137 h 305"/>
                      <a:gd name="T64" fmla="*/ 4 w 274"/>
                      <a:gd name="T65" fmla="*/ 118 h 305"/>
                      <a:gd name="T66" fmla="*/ 3 w 274"/>
                      <a:gd name="T67" fmla="*/ 112 h 305"/>
                      <a:gd name="T68" fmla="*/ 263 w 274"/>
                      <a:gd name="T69" fmla="*/ 122 h 305"/>
                      <a:gd name="T70" fmla="*/ 257 w 274"/>
                      <a:gd name="T71" fmla="*/ 86 h 305"/>
                      <a:gd name="T72" fmla="*/ 262 w 274"/>
                      <a:gd name="T73" fmla="*/ 105 h 305"/>
                      <a:gd name="T74" fmla="*/ 257 w 274"/>
                      <a:gd name="T75" fmla="*/ 86 h 305"/>
                      <a:gd name="T76" fmla="*/ 257 w 274"/>
                      <a:gd name="T77" fmla="*/ 86 h 305"/>
                      <a:gd name="T78" fmla="*/ 255 w 274"/>
                      <a:gd name="T79" fmla="*/ 67 h 305"/>
                      <a:gd name="T80" fmla="*/ 255 w 274"/>
                      <a:gd name="T81" fmla="*/ 66 h 305"/>
                      <a:gd name="T82" fmla="*/ 121 w 274"/>
                      <a:gd name="T83" fmla="*/ 44 h 305"/>
                      <a:gd name="T84" fmla="*/ 101 w 274"/>
                      <a:gd name="T85" fmla="*/ 40 h 305"/>
                      <a:gd name="T86" fmla="*/ 22 w 274"/>
                      <a:gd name="T87" fmla="*/ 35 h 305"/>
                      <a:gd name="T88" fmla="*/ 23 w 274"/>
                      <a:gd name="T89" fmla="*/ 35 h 305"/>
                      <a:gd name="T90" fmla="*/ 66 w 274"/>
                      <a:gd name="T91" fmla="*/ 31 h 305"/>
                      <a:gd name="T92" fmla="*/ 255 w 274"/>
                      <a:gd name="T93" fmla="*/ 29 h 305"/>
                      <a:gd name="T94" fmla="*/ 253 w 274"/>
                      <a:gd name="T95" fmla="*/ 32 h 305"/>
                      <a:gd name="T96" fmla="*/ 252 w 274"/>
                      <a:gd name="T97" fmla="*/ 45 h 305"/>
                      <a:gd name="T98" fmla="*/ 253 w 274"/>
                      <a:gd name="T99" fmla="*/ 32 h 305"/>
                      <a:gd name="T100" fmla="*/ 34 w 274"/>
                      <a:gd name="T101" fmla="*/ 31 h 305"/>
                      <a:gd name="T102" fmla="*/ 48 w 274"/>
                      <a:gd name="T103" fmla="*/ 27 h 305"/>
                      <a:gd name="T104" fmla="*/ 255 w 274"/>
                      <a:gd name="T105" fmla="*/ 19 h 305"/>
                      <a:gd name="T106" fmla="*/ 259 w 274"/>
                      <a:gd name="T107" fmla="*/ 17 h 305"/>
                      <a:gd name="T108" fmla="*/ 259 w 274"/>
                      <a:gd name="T109" fmla="*/ 17 h 305"/>
                      <a:gd name="T110" fmla="*/ 262 w 274"/>
                      <a:gd name="T111" fmla="*/ 0 h 305"/>
                      <a:gd name="T112" fmla="*/ 263 w 274"/>
                      <a:gd name="T113"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 h="305">
                        <a:moveTo>
                          <a:pt x="124" y="247"/>
                        </a:moveTo>
                        <a:cubicBezTo>
                          <a:pt x="124" y="247"/>
                          <a:pt x="124" y="247"/>
                          <a:pt x="124" y="247"/>
                        </a:cubicBezTo>
                        <a:cubicBezTo>
                          <a:pt x="124" y="251"/>
                          <a:pt x="125" y="255"/>
                          <a:pt x="127" y="259"/>
                        </a:cubicBezTo>
                        <a:cubicBezTo>
                          <a:pt x="132" y="270"/>
                          <a:pt x="136" y="270"/>
                          <a:pt x="137" y="274"/>
                        </a:cubicBezTo>
                        <a:cubicBezTo>
                          <a:pt x="137" y="274"/>
                          <a:pt x="137" y="273"/>
                          <a:pt x="137" y="273"/>
                        </a:cubicBezTo>
                        <a:cubicBezTo>
                          <a:pt x="137" y="272"/>
                          <a:pt x="136" y="271"/>
                          <a:pt x="135" y="270"/>
                        </a:cubicBezTo>
                        <a:cubicBezTo>
                          <a:pt x="133" y="268"/>
                          <a:pt x="130" y="265"/>
                          <a:pt x="127" y="258"/>
                        </a:cubicBezTo>
                        <a:cubicBezTo>
                          <a:pt x="125" y="255"/>
                          <a:pt x="124" y="251"/>
                          <a:pt x="124" y="247"/>
                        </a:cubicBezTo>
                        <a:moveTo>
                          <a:pt x="167" y="243"/>
                        </a:moveTo>
                        <a:cubicBezTo>
                          <a:pt x="167" y="243"/>
                          <a:pt x="167" y="243"/>
                          <a:pt x="167" y="243"/>
                        </a:cubicBezTo>
                        <a:cubicBezTo>
                          <a:pt x="167" y="243"/>
                          <a:pt x="167" y="243"/>
                          <a:pt x="167" y="243"/>
                        </a:cubicBezTo>
                        <a:cubicBezTo>
                          <a:pt x="167" y="243"/>
                          <a:pt x="167" y="243"/>
                          <a:pt x="167" y="243"/>
                        </a:cubicBezTo>
                        <a:moveTo>
                          <a:pt x="228" y="232"/>
                        </a:moveTo>
                        <a:cubicBezTo>
                          <a:pt x="228" y="233"/>
                          <a:pt x="228" y="233"/>
                          <a:pt x="228" y="233"/>
                        </a:cubicBezTo>
                        <a:cubicBezTo>
                          <a:pt x="225" y="248"/>
                          <a:pt x="215" y="251"/>
                          <a:pt x="207" y="251"/>
                        </a:cubicBezTo>
                        <a:cubicBezTo>
                          <a:pt x="207" y="251"/>
                          <a:pt x="206" y="251"/>
                          <a:pt x="206" y="251"/>
                        </a:cubicBezTo>
                        <a:cubicBezTo>
                          <a:pt x="202" y="251"/>
                          <a:pt x="199" y="251"/>
                          <a:pt x="199" y="251"/>
                        </a:cubicBezTo>
                        <a:cubicBezTo>
                          <a:pt x="199" y="251"/>
                          <a:pt x="199" y="251"/>
                          <a:pt x="199" y="251"/>
                        </a:cubicBezTo>
                        <a:cubicBezTo>
                          <a:pt x="199" y="251"/>
                          <a:pt x="199" y="251"/>
                          <a:pt x="199" y="251"/>
                        </a:cubicBezTo>
                        <a:cubicBezTo>
                          <a:pt x="195" y="253"/>
                          <a:pt x="191" y="254"/>
                          <a:pt x="188" y="254"/>
                        </a:cubicBezTo>
                        <a:cubicBezTo>
                          <a:pt x="187" y="254"/>
                          <a:pt x="187" y="254"/>
                          <a:pt x="187" y="254"/>
                        </a:cubicBezTo>
                        <a:cubicBezTo>
                          <a:pt x="175" y="254"/>
                          <a:pt x="167" y="243"/>
                          <a:pt x="167" y="243"/>
                        </a:cubicBezTo>
                        <a:cubicBezTo>
                          <a:pt x="167" y="243"/>
                          <a:pt x="167" y="243"/>
                          <a:pt x="167" y="243"/>
                        </a:cubicBezTo>
                        <a:cubicBezTo>
                          <a:pt x="167" y="243"/>
                          <a:pt x="167" y="243"/>
                          <a:pt x="167" y="243"/>
                        </a:cubicBezTo>
                        <a:cubicBezTo>
                          <a:pt x="167" y="244"/>
                          <a:pt x="167" y="244"/>
                          <a:pt x="167" y="244"/>
                        </a:cubicBezTo>
                        <a:cubicBezTo>
                          <a:pt x="168" y="254"/>
                          <a:pt x="164" y="264"/>
                          <a:pt x="161" y="271"/>
                        </a:cubicBezTo>
                        <a:cubicBezTo>
                          <a:pt x="159" y="275"/>
                          <a:pt x="158" y="278"/>
                          <a:pt x="158" y="280"/>
                        </a:cubicBezTo>
                        <a:cubicBezTo>
                          <a:pt x="159" y="284"/>
                          <a:pt x="159" y="295"/>
                          <a:pt x="157" y="300"/>
                        </a:cubicBezTo>
                        <a:cubicBezTo>
                          <a:pt x="156" y="303"/>
                          <a:pt x="153" y="304"/>
                          <a:pt x="151" y="304"/>
                        </a:cubicBezTo>
                        <a:cubicBezTo>
                          <a:pt x="150" y="304"/>
                          <a:pt x="150" y="304"/>
                          <a:pt x="150" y="305"/>
                        </a:cubicBezTo>
                        <a:cubicBezTo>
                          <a:pt x="154" y="304"/>
                          <a:pt x="157" y="303"/>
                          <a:pt x="157" y="300"/>
                        </a:cubicBezTo>
                        <a:cubicBezTo>
                          <a:pt x="159" y="295"/>
                          <a:pt x="159" y="285"/>
                          <a:pt x="158" y="280"/>
                        </a:cubicBezTo>
                        <a:cubicBezTo>
                          <a:pt x="157" y="275"/>
                          <a:pt x="169" y="261"/>
                          <a:pt x="167" y="244"/>
                        </a:cubicBezTo>
                        <a:cubicBezTo>
                          <a:pt x="167" y="244"/>
                          <a:pt x="175" y="254"/>
                          <a:pt x="187" y="254"/>
                        </a:cubicBezTo>
                        <a:cubicBezTo>
                          <a:pt x="191" y="254"/>
                          <a:pt x="194" y="253"/>
                          <a:pt x="199" y="251"/>
                        </a:cubicBezTo>
                        <a:cubicBezTo>
                          <a:pt x="199" y="251"/>
                          <a:pt x="202" y="252"/>
                          <a:pt x="206" y="252"/>
                        </a:cubicBezTo>
                        <a:cubicBezTo>
                          <a:pt x="214" y="252"/>
                          <a:pt x="225" y="249"/>
                          <a:pt x="228" y="233"/>
                        </a:cubicBezTo>
                        <a:cubicBezTo>
                          <a:pt x="228" y="233"/>
                          <a:pt x="228" y="233"/>
                          <a:pt x="228" y="233"/>
                        </a:cubicBezTo>
                        <a:cubicBezTo>
                          <a:pt x="228" y="233"/>
                          <a:pt x="228" y="233"/>
                          <a:pt x="228" y="233"/>
                        </a:cubicBezTo>
                        <a:cubicBezTo>
                          <a:pt x="228" y="233"/>
                          <a:pt x="228" y="233"/>
                          <a:pt x="228" y="233"/>
                        </a:cubicBezTo>
                        <a:cubicBezTo>
                          <a:pt x="228" y="232"/>
                          <a:pt x="228" y="232"/>
                          <a:pt x="228" y="232"/>
                        </a:cubicBezTo>
                        <a:moveTo>
                          <a:pt x="60" y="204"/>
                        </a:moveTo>
                        <a:cubicBezTo>
                          <a:pt x="60" y="204"/>
                          <a:pt x="60" y="204"/>
                          <a:pt x="60" y="204"/>
                        </a:cubicBezTo>
                        <a:cubicBezTo>
                          <a:pt x="60" y="204"/>
                          <a:pt x="64" y="213"/>
                          <a:pt x="75" y="213"/>
                        </a:cubicBezTo>
                        <a:cubicBezTo>
                          <a:pt x="78" y="213"/>
                          <a:pt x="82" y="212"/>
                          <a:pt x="86" y="211"/>
                        </a:cubicBezTo>
                        <a:cubicBezTo>
                          <a:pt x="86" y="211"/>
                          <a:pt x="86" y="210"/>
                          <a:pt x="86" y="210"/>
                        </a:cubicBezTo>
                        <a:cubicBezTo>
                          <a:pt x="82" y="212"/>
                          <a:pt x="79" y="212"/>
                          <a:pt x="76" y="212"/>
                        </a:cubicBezTo>
                        <a:cubicBezTo>
                          <a:pt x="76" y="212"/>
                          <a:pt x="76" y="212"/>
                          <a:pt x="75" y="212"/>
                        </a:cubicBezTo>
                        <a:cubicBezTo>
                          <a:pt x="64" y="212"/>
                          <a:pt x="60" y="204"/>
                          <a:pt x="60" y="204"/>
                        </a:cubicBezTo>
                        <a:moveTo>
                          <a:pt x="30" y="191"/>
                        </a:moveTo>
                        <a:cubicBezTo>
                          <a:pt x="30" y="191"/>
                          <a:pt x="35" y="205"/>
                          <a:pt x="51" y="205"/>
                        </a:cubicBezTo>
                        <a:cubicBezTo>
                          <a:pt x="53" y="205"/>
                          <a:pt x="56" y="205"/>
                          <a:pt x="59" y="204"/>
                        </a:cubicBezTo>
                        <a:cubicBezTo>
                          <a:pt x="59" y="204"/>
                          <a:pt x="59" y="204"/>
                          <a:pt x="59" y="204"/>
                        </a:cubicBezTo>
                        <a:cubicBezTo>
                          <a:pt x="59" y="204"/>
                          <a:pt x="59" y="204"/>
                          <a:pt x="59" y="204"/>
                        </a:cubicBezTo>
                        <a:cubicBezTo>
                          <a:pt x="59" y="204"/>
                          <a:pt x="59" y="204"/>
                          <a:pt x="60" y="203"/>
                        </a:cubicBezTo>
                        <a:cubicBezTo>
                          <a:pt x="59" y="203"/>
                          <a:pt x="59" y="203"/>
                          <a:pt x="59" y="203"/>
                        </a:cubicBezTo>
                        <a:cubicBezTo>
                          <a:pt x="57" y="204"/>
                          <a:pt x="54" y="204"/>
                          <a:pt x="52" y="205"/>
                        </a:cubicBezTo>
                        <a:cubicBezTo>
                          <a:pt x="52" y="205"/>
                          <a:pt x="51" y="205"/>
                          <a:pt x="51" y="205"/>
                        </a:cubicBezTo>
                        <a:cubicBezTo>
                          <a:pt x="36" y="205"/>
                          <a:pt x="31" y="192"/>
                          <a:pt x="30" y="191"/>
                        </a:cubicBezTo>
                        <a:cubicBezTo>
                          <a:pt x="30" y="191"/>
                          <a:pt x="30" y="191"/>
                          <a:pt x="30" y="191"/>
                        </a:cubicBezTo>
                        <a:cubicBezTo>
                          <a:pt x="30" y="191"/>
                          <a:pt x="30" y="191"/>
                          <a:pt x="30" y="191"/>
                        </a:cubicBezTo>
                        <a:moveTo>
                          <a:pt x="251" y="190"/>
                        </a:moveTo>
                        <a:cubicBezTo>
                          <a:pt x="251" y="190"/>
                          <a:pt x="251" y="190"/>
                          <a:pt x="251" y="190"/>
                        </a:cubicBezTo>
                        <a:cubicBezTo>
                          <a:pt x="251" y="190"/>
                          <a:pt x="251" y="190"/>
                          <a:pt x="251" y="190"/>
                        </a:cubicBezTo>
                        <a:cubicBezTo>
                          <a:pt x="251" y="190"/>
                          <a:pt x="251" y="190"/>
                          <a:pt x="251" y="190"/>
                        </a:cubicBezTo>
                        <a:cubicBezTo>
                          <a:pt x="252" y="198"/>
                          <a:pt x="251" y="204"/>
                          <a:pt x="249" y="207"/>
                        </a:cubicBezTo>
                        <a:cubicBezTo>
                          <a:pt x="246" y="210"/>
                          <a:pt x="243" y="211"/>
                          <a:pt x="243" y="211"/>
                        </a:cubicBezTo>
                        <a:cubicBezTo>
                          <a:pt x="243" y="211"/>
                          <a:pt x="243" y="211"/>
                          <a:pt x="243" y="211"/>
                        </a:cubicBezTo>
                        <a:cubicBezTo>
                          <a:pt x="243" y="211"/>
                          <a:pt x="243" y="211"/>
                          <a:pt x="243" y="211"/>
                        </a:cubicBezTo>
                        <a:cubicBezTo>
                          <a:pt x="243" y="231"/>
                          <a:pt x="232" y="232"/>
                          <a:pt x="228" y="233"/>
                        </a:cubicBezTo>
                        <a:cubicBezTo>
                          <a:pt x="228" y="233"/>
                          <a:pt x="228" y="233"/>
                          <a:pt x="228" y="233"/>
                        </a:cubicBezTo>
                        <a:cubicBezTo>
                          <a:pt x="228" y="233"/>
                          <a:pt x="228" y="233"/>
                          <a:pt x="228" y="233"/>
                        </a:cubicBezTo>
                        <a:cubicBezTo>
                          <a:pt x="228" y="233"/>
                          <a:pt x="228" y="233"/>
                          <a:pt x="228" y="233"/>
                        </a:cubicBezTo>
                        <a:cubicBezTo>
                          <a:pt x="230" y="233"/>
                          <a:pt x="243" y="232"/>
                          <a:pt x="243" y="211"/>
                        </a:cubicBezTo>
                        <a:cubicBezTo>
                          <a:pt x="243" y="211"/>
                          <a:pt x="254" y="210"/>
                          <a:pt x="251" y="190"/>
                        </a:cubicBezTo>
                        <a:cubicBezTo>
                          <a:pt x="251" y="190"/>
                          <a:pt x="251" y="190"/>
                          <a:pt x="251" y="190"/>
                        </a:cubicBezTo>
                        <a:moveTo>
                          <a:pt x="216" y="174"/>
                        </a:moveTo>
                        <a:cubicBezTo>
                          <a:pt x="216" y="174"/>
                          <a:pt x="216" y="174"/>
                          <a:pt x="216" y="174"/>
                        </a:cubicBezTo>
                        <a:cubicBezTo>
                          <a:pt x="216" y="175"/>
                          <a:pt x="216" y="175"/>
                          <a:pt x="216" y="176"/>
                        </a:cubicBezTo>
                        <a:cubicBezTo>
                          <a:pt x="217" y="177"/>
                          <a:pt x="216" y="178"/>
                          <a:pt x="214" y="179"/>
                        </a:cubicBezTo>
                        <a:cubicBezTo>
                          <a:pt x="214" y="179"/>
                          <a:pt x="214" y="179"/>
                          <a:pt x="214" y="179"/>
                        </a:cubicBezTo>
                        <a:cubicBezTo>
                          <a:pt x="216" y="178"/>
                          <a:pt x="217" y="177"/>
                          <a:pt x="217" y="176"/>
                        </a:cubicBezTo>
                        <a:cubicBezTo>
                          <a:pt x="217" y="175"/>
                          <a:pt x="216" y="175"/>
                          <a:pt x="216" y="174"/>
                        </a:cubicBezTo>
                        <a:moveTo>
                          <a:pt x="256" y="172"/>
                        </a:moveTo>
                        <a:cubicBezTo>
                          <a:pt x="256" y="172"/>
                          <a:pt x="256" y="172"/>
                          <a:pt x="256" y="172"/>
                        </a:cubicBezTo>
                        <a:cubicBezTo>
                          <a:pt x="256" y="172"/>
                          <a:pt x="256" y="172"/>
                          <a:pt x="256" y="172"/>
                        </a:cubicBezTo>
                        <a:cubicBezTo>
                          <a:pt x="259" y="183"/>
                          <a:pt x="253" y="189"/>
                          <a:pt x="251" y="190"/>
                        </a:cubicBezTo>
                        <a:cubicBezTo>
                          <a:pt x="251" y="190"/>
                          <a:pt x="251" y="190"/>
                          <a:pt x="251" y="190"/>
                        </a:cubicBezTo>
                        <a:cubicBezTo>
                          <a:pt x="253" y="189"/>
                          <a:pt x="259" y="184"/>
                          <a:pt x="256" y="172"/>
                        </a:cubicBezTo>
                        <a:cubicBezTo>
                          <a:pt x="256" y="172"/>
                          <a:pt x="256" y="172"/>
                          <a:pt x="256" y="172"/>
                        </a:cubicBezTo>
                        <a:cubicBezTo>
                          <a:pt x="256" y="172"/>
                          <a:pt x="256" y="172"/>
                          <a:pt x="256" y="172"/>
                        </a:cubicBezTo>
                        <a:moveTo>
                          <a:pt x="8" y="158"/>
                        </a:moveTo>
                        <a:cubicBezTo>
                          <a:pt x="8" y="159"/>
                          <a:pt x="9" y="159"/>
                          <a:pt x="9" y="160"/>
                        </a:cubicBezTo>
                        <a:cubicBezTo>
                          <a:pt x="9" y="160"/>
                          <a:pt x="5" y="187"/>
                          <a:pt x="29" y="190"/>
                        </a:cubicBezTo>
                        <a:cubicBezTo>
                          <a:pt x="29" y="190"/>
                          <a:pt x="29" y="190"/>
                          <a:pt x="29" y="190"/>
                        </a:cubicBezTo>
                        <a:cubicBezTo>
                          <a:pt x="29" y="190"/>
                          <a:pt x="29" y="190"/>
                          <a:pt x="30" y="190"/>
                        </a:cubicBezTo>
                        <a:cubicBezTo>
                          <a:pt x="23" y="189"/>
                          <a:pt x="18" y="187"/>
                          <a:pt x="14" y="182"/>
                        </a:cubicBezTo>
                        <a:cubicBezTo>
                          <a:pt x="7" y="173"/>
                          <a:pt x="9" y="160"/>
                          <a:pt x="9" y="160"/>
                        </a:cubicBezTo>
                        <a:cubicBezTo>
                          <a:pt x="9" y="160"/>
                          <a:pt x="9" y="160"/>
                          <a:pt x="9" y="160"/>
                        </a:cubicBezTo>
                        <a:cubicBezTo>
                          <a:pt x="9" y="160"/>
                          <a:pt x="9" y="160"/>
                          <a:pt x="9" y="160"/>
                        </a:cubicBezTo>
                        <a:cubicBezTo>
                          <a:pt x="9" y="160"/>
                          <a:pt x="9" y="160"/>
                          <a:pt x="9" y="160"/>
                        </a:cubicBezTo>
                        <a:cubicBezTo>
                          <a:pt x="9" y="159"/>
                          <a:pt x="8" y="159"/>
                          <a:pt x="8" y="158"/>
                        </a:cubicBezTo>
                        <a:moveTo>
                          <a:pt x="263" y="151"/>
                        </a:moveTo>
                        <a:cubicBezTo>
                          <a:pt x="266" y="167"/>
                          <a:pt x="257" y="171"/>
                          <a:pt x="256" y="172"/>
                        </a:cubicBezTo>
                        <a:cubicBezTo>
                          <a:pt x="256" y="172"/>
                          <a:pt x="256" y="172"/>
                          <a:pt x="256" y="172"/>
                        </a:cubicBezTo>
                        <a:cubicBezTo>
                          <a:pt x="258" y="171"/>
                          <a:pt x="267" y="167"/>
                          <a:pt x="263" y="152"/>
                        </a:cubicBezTo>
                        <a:cubicBezTo>
                          <a:pt x="263" y="152"/>
                          <a:pt x="263" y="152"/>
                          <a:pt x="263" y="152"/>
                        </a:cubicBezTo>
                        <a:cubicBezTo>
                          <a:pt x="263" y="152"/>
                          <a:pt x="263" y="152"/>
                          <a:pt x="263" y="151"/>
                        </a:cubicBezTo>
                        <a:moveTo>
                          <a:pt x="5" y="137"/>
                        </a:moveTo>
                        <a:cubicBezTo>
                          <a:pt x="5" y="137"/>
                          <a:pt x="6" y="138"/>
                          <a:pt x="6" y="138"/>
                        </a:cubicBezTo>
                        <a:cubicBezTo>
                          <a:pt x="6" y="138"/>
                          <a:pt x="0" y="148"/>
                          <a:pt x="7" y="158"/>
                        </a:cubicBezTo>
                        <a:cubicBezTo>
                          <a:pt x="7" y="158"/>
                          <a:pt x="7" y="158"/>
                          <a:pt x="7" y="158"/>
                        </a:cubicBezTo>
                        <a:cubicBezTo>
                          <a:pt x="8" y="158"/>
                          <a:pt x="8" y="158"/>
                          <a:pt x="8" y="158"/>
                        </a:cubicBezTo>
                        <a:cubicBezTo>
                          <a:pt x="0" y="148"/>
                          <a:pt x="6" y="138"/>
                          <a:pt x="6" y="138"/>
                        </a:cubicBezTo>
                        <a:cubicBezTo>
                          <a:pt x="6" y="138"/>
                          <a:pt x="6" y="138"/>
                          <a:pt x="6" y="138"/>
                        </a:cubicBezTo>
                        <a:cubicBezTo>
                          <a:pt x="6" y="138"/>
                          <a:pt x="6" y="138"/>
                          <a:pt x="6" y="138"/>
                        </a:cubicBezTo>
                        <a:cubicBezTo>
                          <a:pt x="6" y="138"/>
                          <a:pt x="6" y="138"/>
                          <a:pt x="6" y="137"/>
                        </a:cubicBezTo>
                        <a:cubicBezTo>
                          <a:pt x="5" y="137"/>
                          <a:pt x="5" y="137"/>
                          <a:pt x="5" y="137"/>
                        </a:cubicBezTo>
                        <a:moveTo>
                          <a:pt x="264" y="122"/>
                        </a:moveTo>
                        <a:cubicBezTo>
                          <a:pt x="263" y="123"/>
                          <a:pt x="263" y="123"/>
                          <a:pt x="263" y="123"/>
                        </a:cubicBezTo>
                        <a:cubicBezTo>
                          <a:pt x="263" y="123"/>
                          <a:pt x="263" y="123"/>
                          <a:pt x="263" y="123"/>
                        </a:cubicBezTo>
                        <a:cubicBezTo>
                          <a:pt x="266" y="129"/>
                          <a:pt x="270" y="138"/>
                          <a:pt x="267" y="145"/>
                        </a:cubicBezTo>
                        <a:cubicBezTo>
                          <a:pt x="266" y="149"/>
                          <a:pt x="263" y="150"/>
                          <a:pt x="263" y="151"/>
                        </a:cubicBezTo>
                        <a:cubicBezTo>
                          <a:pt x="263" y="151"/>
                          <a:pt x="263" y="151"/>
                          <a:pt x="263" y="151"/>
                        </a:cubicBezTo>
                        <a:cubicBezTo>
                          <a:pt x="264" y="150"/>
                          <a:pt x="274" y="144"/>
                          <a:pt x="263" y="123"/>
                        </a:cubicBezTo>
                        <a:cubicBezTo>
                          <a:pt x="263" y="123"/>
                          <a:pt x="263" y="123"/>
                          <a:pt x="264" y="122"/>
                        </a:cubicBezTo>
                        <a:moveTo>
                          <a:pt x="4" y="118"/>
                        </a:moveTo>
                        <a:cubicBezTo>
                          <a:pt x="3" y="119"/>
                          <a:pt x="1" y="124"/>
                          <a:pt x="5" y="137"/>
                        </a:cubicBezTo>
                        <a:cubicBezTo>
                          <a:pt x="5" y="137"/>
                          <a:pt x="5" y="137"/>
                          <a:pt x="5" y="137"/>
                        </a:cubicBezTo>
                        <a:cubicBezTo>
                          <a:pt x="5" y="137"/>
                          <a:pt x="5" y="137"/>
                          <a:pt x="5" y="137"/>
                        </a:cubicBezTo>
                        <a:cubicBezTo>
                          <a:pt x="2" y="125"/>
                          <a:pt x="3" y="119"/>
                          <a:pt x="4" y="118"/>
                        </a:cubicBezTo>
                        <a:cubicBezTo>
                          <a:pt x="4" y="118"/>
                          <a:pt x="4" y="118"/>
                          <a:pt x="4" y="118"/>
                        </a:cubicBezTo>
                        <a:moveTo>
                          <a:pt x="2" y="112"/>
                        </a:moveTo>
                        <a:cubicBezTo>
                          <a:pt x="2" y="113"/>
                          <a:pt x="3" y="115"/>
                          <a:pt x="3" y="117"/>
                        </a:cubicBezTo>
                        <a:cubicBezTo>
                          <a:pt x="4" y="117"/>
                          <a:pt x="4" y="117"/>
                          <a:pt x="4" y="117"/>
                        </a:cubicBezTo>
                        <a:cubicBezTo>
                          <a:pt x="3" y="116"/>
                          <a:pt x="3" y="114"/>
                          <a:pt x="3" y="112"/>
                        </a:cubicBezTo>
                        <a:cubicBezTo>
                          <a:pt x="2" y="112"/>
                          <a:pt x="2" y="112"/>
                          <a:pt x="2" y="112"/>
                        </a:cubicBezTo>
                        <a:moveTo>
                          <a:pt x="262" y="105"/>
                        </a:moveTo>
                        <a:cubicBezTo>
                          <a:pt x="262" y="106"/>
                          <a:pt x="262" y="106"/>
                          <a:pt x="262" y="106"/>
                        </a:cubicBezTo>
                        <a:cubicBezTo>
                          <a:pt x="267" y="112"/>
                          <a:pt x="264" y="120"/>
                          <a:pt x="263" y="122"/>
                        </a:cubicBezTo>
                        <a:cubicBezTo>
                          <a:pt x="263" y="122"/>
                          <a:pt x="264" y="122"/>
                          <a:pt x="264" y="122"/>
                        </a:cubicBezTo>
                        <a:cubicBezTo>
                          <a:pt x="264" y="122"/>
                          <a:pt x="264" y="122"/>
                          <a:pt x="264" y="122"/>
                        </a:cubicBezTo>
                        <a:cubicBezTo>
                          <a:pt x="265" y="119"/>
                          <a:pt x="267" y="112"/>
                          <a:pt x="262" y="105"/>
                        </a:cubicBezTo>
                        <a:moveTo>
                          <a:pt x="257" y="86"/>
                        </a:moveTo>
                        <a:cubicBezTo>
                          <a:pt x="257" y="86"/>
                          <a:pt x="257" y="86"/>
                          <a:pt x="257" y="86"/>
                        </a:cubicBezTo>
                        <a:cubicBezTo>
                          <a:pt x="266" y="97"/>
                          <a:pt x="262" y="105"/>
                          <a:pt x="262" y="105"/>
                        </a:cubicBezTo>
                        <a:cubicBezTo>
                          <a:pt x="262" y="105"/>
                          <a:pt x="262" y="105"/>
                          <a:pt x="262" y="105"/>
                        </a:cubicBezTo>
                        <a:cubicBezTo>
                          <a:pt x="262" y="105"/>
                          <a:pt x="262" y="105"/>
                          <a:pt x="262" y="105"/>
                        </a:cubicBezTo>
                        <a:cubicBezTo>
                          <a:pt x="262" y="105"/>
                          <a:pt x="262" y="105"/>
                          <a:pt x="262" y="105"/>
                        </a:cubicBezTo>
                        <a:cubicBezTo>
                          <a:pt x="262" y="105"/>
                          <a:pt x="262" y="105"/>
                          <a:pt x="262" y="104"/>
                        </a:cubicBezTo>
                        <a:cubicBezTo>
                          <a:pt x="262" y="104"/>
                          <a:pt x="262" y="104"/>
                          <a:pt x="262" y="104"/>
                        </a:cubicBezTo>
                        <a:cubicBezTo>
                          <a:pt x="263" y="102"/>
                          <a:pt x="265" y="95"/>
                          <a:pt x="257" y="86"/>
                        </a:cubicBezTo>
                        <a:moveTo>
                          <a:pt x="255" y="67"/>
                        </a:moveTo>
                        <a:cubicBezTo>
                          <a:pt x="254" y="67"/>
                          <a:pt x="254" y="67"/>
                          <a:pt x="254" y="67"/>
                        </a:cubicBezTo>
                        <a:cubicBezTo>
                          <a:pt x="261" y="76"/>
                          <a:pt x="259" y="83"/>
                          <a:pt x="257" y="85"/>
                        </a:cubicBezTo>
                        <a:cubicBezTo>
                          <a:pt x="257" y="86"/>
                          <a:pt x="257" y="86"/>
                          <a:pt x="257" y="86"/>
                        </a:cubicBezTo>
                        <a:cubicBezTo>
                          <a:pt x="257" y="86"/>
                          <a:pt x="257" y="86"/>
                          <a:pt x="257" y="86"/>
                        </a:cubicBezTo>
                        <a:cubicBezTo>
                          <a:pt x="257" y="85"/>
                          <a:pt x="257" y="85"/>
                          <a:pt x="257" y="85"/>
                        </a:cubicBezTo>
                        <a:cubicBezTo>
                          <a:pt x="257" y="85"/>
                          <a:pt x="257" y="85"/>
                          <a:pt x="257" y="85"/>
                        </a:cubicBezTo>
                        <a:cubicBezTo>
                          <a:pt x="259" y="83"/>
                          <a:pt x="261" y="77"/>
                          <a:pt x="255" y="67"/>
                        </a:cubicBezTo>
                        <a:moveTo>
                          <a:pt x="252" y="45"/>
                        </a:moveTo>
                        <a:cubicBezTo>
                          <a:pt x="252" y="45"/>
                          <a:pt x="252" y="45"/>
                          <a:pt x="252" y="45"/>
                        </a:cubicBezTo>
                        <a:cubicBezTo>
                          <a:pt x="257" y="55"/>
                          <a:pt x="256" y="63"/>
                          <a:pt x="254" y="66"/>
                        </a:cubicBezTo>
                        <a:cubicBezTo>
                          <a:pt x="255" y="66"/>
                          <a:pt x="255" y="66"/>
                          <a:pt x="255" y="66"/>
                        </a:cubicBezTo>
                        <a:cubicBezTo>
                          <a:pt x="255" y="66"/>
                          <a:pt x="255" y="66"/>
                          <a:pt x="255" y="66"/>
                        </a:cubicBezTo>
                        <a:cubicBezTo>
                          <a:pt x="256" y="63"/>
                          <a:pt x="258" y="55"/>
                          <a:pt x="252" y="45"/>
                        </a:cubicBezTo>
                        <a:moveTo>
                          <a:pt x="117" y="41"/>
                        </a:moveTo>
                        <a:cubicBezTo>
                          <a:pt x="119" y="42"/>
                          <a:pt x="121" y="43"/>
                          <a:pt x="121" y="44"/>
                        </a:cubicBezTo>
                        <a:cubicBezTo>
                          <a:pt x="121" y="44"/>
                          <a:pt x="121" y="44"/>
                          <a:pt x="121" y="44"/>
                        </a:cubicBezTo>
                        <a:cubicBezTo>
                          <a:pt x="121" y="44"/>
                          <a:pt x="122" y="44"/>
                          <a:pt x="122" y="44"/>
                        </a:cubicBezTo>
                        <a:cubicBezTo>
                          <a:pt x="121" y="43"/>
                          <a:pt x="119" y="42"/>
                          <a:pt x="117" y="41"/>
                        </a:cubicBezTo>
                        <a:moveTo>
                          <a:pt x="101" y="40"/>
                        </a:moveTo>
                        <a:cubicBezTo>
                          <a:pt x="101" y="40"/>
                          <a:pt x="101" y="40"/>
                          <a:pt x="101" y="40"/>
                        </a:cubicBezTo>
                        <a:cubicBezTo>
                          <a:pt x="101" y="40"/>
                          <a:pt x="101" y="40"/>
                          <a:pt x="101" y="40"/>
                        </a:cubicBezTo>
                        <a:cubicBezTo>
                          <a:pt x="101" y="40"/>
                          <a:pt x="101" y="40"/>
                          <a:pt x="101" y="40"/>
                        </a:cubicBezTo>
                        <a:moveTo>
                          <a:pt x="22" y="35"/>
                        </a:moveTo>
                        <a:cubicBezTo>
                          <a:pt x="21" y="35"/>
                          <a:pt x="19" y="36"/>
                          <a:pt x="18" y="38"/>
                        </a:cubicBezTo>
                        <a:cubicBezTo>
                          <a:pt x="18" y="38"/>
                          <a:pt x="18" y="38"/>
                          <a:pt x="18" y="38"/>
                        </a:cubicBezTo>
                        <a:cubicBezTo>
                          <a:pt x="19" y="37"/>
                          <a:pt x="21" y="35"/>
                          <a:pt x="23" y="35"/>
                        </a:cubicBezTo>
                        <a:cubicBezTo>
                          <a:pt x="23" y="35"/>
                          <a:pt x="23" y="35"/>
                          <a:pt x="23" y="35"/>
                        </a:cubicBezTo>
                        <a:cubicBezTo>
                          <a:pt x="22" y="35"/>
                          <a:pt x="22" y="35"/>
                          <a:pt x="22" y="35"/>
                        </a:cubicBezTo>
                        <a:moveTo>
                          <a:pt x="65" y="30"/>
                        </a:moveTo>
                        <a:cubicBezTo>
                          <a:pt x="66" y="30"/>
                          <a:pt x="66" y="31"/>
                          <a:pt x="66" y="31"/>
                        </a:cubicBezTo>
                        <a:cubicBezTo>
                          <a:pt x="66" y="31"/>
                          <a:pt x="66" y="31"/>
                          <a:pt x="66" y="31"/>
                        </a:cubicBezTo>
                        <a:cubicBezTo>
                          <a:pt x="66" y="31"/>
                          <a:pt x="66" y="31"/>
                          <a:pt x="66" y="31"/>
                        </a:cubicBezTo>
                        <a:cubicBezTo>
                          <a:pt x="66" y="30"/>
                          <a:pt x="66" y="30"/>
                          <a:pt x="65" y="30"/>
                        </a:cubicBezTo>
                        <a:moveTo>
                          <a:pt x="255" y="28"/>
                        </a:moveTo>
                        <a:cubicBezTo>
                          <a:pt x="255" y="29"/>
                          <a:pt x="255" y="29"/>
                          <a:pt x="255" y="29"/>
                        </a:cubicBezTo>
                        <a:cubicBezTo>
                          <a:pt x="254" y="31"/>
                          <a:pt x="253" y="32"/>
                          <a:pt x="253" y="32"/>
                        </a:cubicBezTo>
                        <a:cubicBezTo>
                          <a:pt x="253" y="32"/>
                          <a:pt x="253" y="32"/>
                          <a:pt x="253" y="32"/>
                        </a:cubicBezTo>
                        <a:cubicBezTo>
                          <a:pt x="253" y="32"/>
                          <a:pt x="253" y="32"/>
                          <a:pt x="253" y="32"/>
                        </a:cubicBezTo>
                        <a:cubicBezTo>
                          <a:pt x="253" y="32"/>
                          <a:pt x="253" y="32"/>
                          <a:pt x="253" y="32"/>
                        </a:cubicBezTo>
                        <a:cubicBezTo>
                          <a:pt x="253" y="32"/>
                          <a:pt x="253" y="32"/>
                          <a:pt x="253" y="32"/>
                        </a:cubicBezTo>
                        <a:cubicBezTo>
                          <a:pt x="256" y="41"/>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2" y="45"/>
                          <a:pt x="252" y="45"/>
                        </a:cubicBezTo>
                        <a:cubicBezTo>
                          <a:pt x="252" y="45"/>
                          <a:pt x="257" y="41"/>
                          <a:pt x="253" y="32"/>
                        </a:cubicBezTo>
                        <a:cubicBezTo>
                          <a:pt x="253" y="32"/>
                          <a:pt x="254" y="31"/>
                          <a:pt x="255" y="28"/>
                        </a:cubicBezTo>
                        <a:moveTo>
                          <a:pt x="43" y="26"/>
                        </a:moveTo>
                        <a:cubicBezTo>
                          <a:pt x="41" y="26"/>
                          <a:pt x="37" y="27"/>
                          <a:pt x="34" y="31"/>
                        </a:cubicBezTo>
                        <a:cubicBezTo>
                          <a:pt x="34" y="31"/>
                          <a:pt x="34" y="31"/>
                          <a:pt x="34" y="31"/>
                        </a:cubicBezTo>
                        <a:cubicBezTo>
                          <a:pt x="37" y="28"/>
                          <a:pt x="40" y="27"/>
                          <a:pt x="43" y="27"/>
                        </a:cubicBezTo>
                        <a:cubicBezTo>
                          <a:pt x="43" y="27"/>
                          <a:pt x="43" y="27"/>
                          <a:pt x="43" y="27"/>
                        </a:cubicBezTo>
                        <a:cubicBezTo>
                          <a:pt x="45" y="27"/>
                          <a:pt x="47" y="27"/>
                          <a:pt x="48" y="27"/>
                        </a:cubicBezTo>
                        <a:cubicBezTo>
                          <a:pt x="48" y="27"/>
                          <a:pt x="48" y="27"/>
                          <a:pt x="48" y="27"/>
                        </a:cubicBezTo>
                        <a:cubicBezTo>
                          <a:pt x="48" y="27"/>
                          <a:pt x="48" y="27"/>
                          <a:pt x="48" y="27"/>
                        </a:cubicBezTo>
                        <a:cubicBezTo>
                          <a:pt x="47" y="27"/>
                          <a:pt x="45" y="26"/>
                          <a:pt x="43" y="26"/>
                        </a:cubicBezTo>
                        <a:moveTo>
                          <a:pt x="255" y="19"/>
                        </a:moveTo>
                        <a:cubicBezTo>
                          <a:pt x="255" y="19"/>
                          <a:pt x="255" y="19"/>
                          <a:pt x="255" y="19"/>
                        </a:cubicBezTo>
                        <a:cubicBezTo>
                          <a:pt x="255" y="20"/>
                          <a:pt x="255" y="21"/>
                          <a:pt x="256" y="22"/>
                        </a:cubicBezTo>
                        <a:cubicBezTo>
                          <a:pt x="256" y="22"/>
                          <a:pt x="256" y="22"/>
                          <a:pt x="256" y="22"/>
                        </a:cubicBezTo>
                        <a:cubicBezTo>
                          <a:pt x="256" y="21"/>
                          <a:pt x="256" y="20"/>
                          <a:pt x="255" y="19"/>
                        </a:cubicBezTo>
                        <a:moveTo>
                          <a:pt x="259" y="17"/>
                        </a:moveTo>
                        <a:cubicBezTo>
                          <a:pt x="258" y="17"/>
                          <a:pt x="258" y="17"/>
                          <a:pt x="258" y="17"/>
                        </a:cubicBezTo>
                        <a:cubicBezTo>
                          <a:pt x="257" y="18"/>
                          <a:pt x="256" y="18"/>
                          <a:pt x="256" y="19"/>
                        </a:cubicBezTo>
                        <a:cubicBezTo>
                          <a:pt x="256" y="19"/>
                          <a:pt x="256" y="19"/>
                          <a:pt x="256" y="18"/>
                        </a:cubicBezTo>
                        <a:cubicBezTo>
                          <a:pt x="257" y="18"/>
                          <a:pt x="258" y="17"/>
                          <a:pt x="259" y="17"/>
                        </a:cubicBezTo>
                        <a:moveTo>
                          <a:pt x="262" y="0"/>
                        </a:moveTo>
                        <a:cubicBezTo>
                          <a:pt x="262" y="0"/>
                          <a:pt x="262" y="0"/>
                          <a:pt x="262" y="0"/>
                        </a:cubicBezTo>
                        <a:cubicBezTo>
                          <a:pt x="262" y="0"/>
                          <a:pt x="262" y="0"/>
                          <a:pt x="262" y="0"/>
                        </a:cubicBezTo>
                        <a:cubicBezTo>
                          <a:pt x="262" y="0"/>
                          <a:pt x="262" y="0"/>
                          <a:pt x="262" y="0"/>
                        </a:cubicBezTo>
                        <a:cubicBezTo>
                          <a:pt x="262" y="0"/>
                          <a:pt x="262" y="0"/>
                          <a:pt x="262" y="0"/>
                        </a:cubicBezTo>
                        <a:cubicBezTo>
                          <a:pt x="262" y="0"/>
                          <a:pt x="262" y="0"/>
                          <a:pt x="262" y="0"/>
                        </a:cubicBezTo>
                        <a:cubicBezTo>
                          <a:pt x="262" y="3"/>
                          <a:pt x="263" y="5"/>
                          <a:pt x="263" y="6"/>
                        </a:cubicBezTo>
                        <a:cubicBezTo>
                          <a:pt x="263" y="7"/>
                          <a:pt x="263" y="7"/>
                          <a:pt x="263" y="7"/>
                        </a:cubicBezTo>
                        <a:cubicBezTo>
                          <a:pt x="263" y="5"/>
                          <a:pt x="263" y="3"/>
                          <a:pt x="262" y="0"/>
                        </a:cubicBezTo>
                        <a:cubicBezTo>
                          <a:pt x="262" y="0"/>
                          <a:pt x="262" y="0"/>
                          <a:pt x="262"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5" name="Freeform 7993">
                    <a:extLst>
                      <a:ext uri="{FF2B5EF4-FFF2-40B4-BE49-F238E27FC236}">
                        <a16:creationId xmlns:a16="http://schemas.microsoft.com/office/drawing/2014/main" xmlns="" id="{84F8AAF9-9C75-466D-A718-8067F5D015A9}"/>
                      </a:ext>
                    </a:extLst>
                  </p:cNvPr>
                  <p:cNvSpPr>
                    <a:spLocks/>
                  </p:cNvSpPr>
                  <p:nvPr/>
                </p:nvSpPr>
                <p:spPr bwMode="auto">
                  <a:xfrm>
                    <a:off x="4413" y="2643"/>
                    <a:ext cx="23" cy="5"/>
                  </a:xfrm>
                  <a:custGeom>
                    <a:avLst/>
                    <a:gdLst>
                      <a:gd name="T0" fmla="*/ 31 w 31"/>
                      <a:gd name="T1" fmla="*/ 0 h 7"/>
                      <a:gd name="T2" fmla="*/ 27 w 31"/>
                      <a:gd name="T3" fmla="*/ 2 h 7"/>
                      <a:gd name="T4" fmla="*/ 17 w 31"/>
                      <a:gd name="T5" fmla="*/ 6 h 7"/>
                      <a:gd name="T6" fmla="*/ 13 w 31"/>
                      <a:gd name="T7" fmla="*/ 6 h 7"/>
                      <a:gd name="T8" fmla="*/ 6 w 31"/>
                      <a:gd name="T9" fmla="*/ 5 h 7"/>
                      <a:gd name="T10" fmla="*/ 3 w 31"/>
                      <a:gd name="T11" fmla="*/ 4 h 7"/>
                      <a:gd name="T12" fmla="*/ 0 w 31"/>
                      <a:gd name="T13" fmla="*/ 3 h 7"/>
                      <a:gd name="T14" fmla="*/ 5 w 31"/>
                      <a:gd name="T15" fmla="*/ 6 h 7"/>
                      <a:gd name="T16" fmla="*/ 13 w 31"/>
                      <a:gd name="T17" fmla="*/ 7 h 7"/>
                      <a:gd name="T18" fmla="*/ 17 w 31"/>
                      <a:gd name="T19" fmla="*/ 7 h 7"/>
                      <a:gd name="T20" fmla="*/ 31 w 3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7">
                        <a:moveTo>
                          <a:pt x="31" y="0"/>
                        </a:moveTo>
                        <a:cubicBezTo>
                          <a:pt x="30" y="1"/>
                          <a:pt x="29" y="1"/>
                          <a:pt x="27" y="2"/>
                        </a:cubicBezTo>
                        <a:cubicBezTo>
                          <a:pt x="25" y="4"/>
                          <a:pt x="21" y="6"/>
                          <a:pt x="17" y="6"/>
                        </a:cubicBezTo>
                        <a:cubicBezTo>
                          <a:pt x="16" y="6"/>
                          <a:pt x="15" y="6"/>
                          <a:pt x="13" y="6"/>
                        </a:cubicBezTo>
                        <a:cubicBezTo>
                          <a:pt x="11" y="6"/>
                          <a:pt x="8" y="6"/>
                          <a:pt x="6" y="5"/>
                        </a:cubicBezTo>
                        <a:cubicBezTo>
                          <a:pt x="5" y="5"/>
                          <a:pt x="4" y="5"/>
                          <a:pt x="3" y="4"/>
                        </a:cubicBezTo>
                        <a:cubicBezTo>
                          <a:pt x="2" y="4"/>
                          <a:pt x="1" y="3"/>
                          <a:pt x="0" y="3"/>
                        </a:cubicBezTo>
                        <a:cubicBezTo>
                          <a:pt x="1" y="4"/>
                          <a:pt x="3" y="5"/>
                          <a:pt x="5" y="6"/>
                        </a:cubicBezTo>
                        <a:cubicBezTo>
                          <a:pt x="7" y="7"/>
                          <a:pt x="10" y="7"/>
                          <a:pt x="13" y="7"/>
                        </a:cubicBezTo>
                        <a:cubicBezTo>
                          <a:pt x="14" y="7"/>
                          <a:pt x="15" y="7"/>
                          <a:pt x="17" y="7"/>
                        </a:cubicBezTo>
                        <a:cubicBezTo>
                          <a:pt x="22" y="6"/>
                          <a:pt x="27" y="4"/>
                          <a:pt x="31"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6" name="Freeform 7994">
                    <a:extLst>
                      <a:ext uri="{FF2B5EF4-FFF2-40B4-BE49-F238E27FC236}">
                        <a16:creationId xmlns:a16="http://schemas.microsoft.com/office/drawing/2014/main" xmlns="" id="{14FF79AF-3A92-4CDE-BEA4-2516EDA1EA2C}"/>
                      </a:ext>
                    </a:extLst>
                  </p:cNvPr>
                  <p:cNvSpPr>
                    <a:spLocks/>
                  </p:cNvSpPr>
                  <p:nvPr/>
                </p:nvSpPr>
                <p:spPr bwMode="auto">
                  <a:xfrm>
                    <a:off x="4499" y="2553"/>
                    <a:ext cx="12" cy="7"/>
                  </a:xfrm>
                  <a:custGeom>
                    <a:avLst/>
                    <a:gdLst>
                      <a:gd name="T0" fmla="*/ 3 w 16"/>
                      <a:gd name="T1" fmla="*/ 0 h 9"/>
                      <a:gd name="T2" fmla="*/ 0 w 16"/>
                      <a:gd name="T3" fmla="*/ 0 h 9"/>
                      <a:gd name="T4" fmla="*/ 0 w 16"/>
                      <a:gd name="T5" fmla="*/ 1 h 9"/>
                      <a:gd name="T6" fmla="*/ 3 w 16"/>
                      <a:gd name="T7" fmla="*/ 0 h 9"/>
                      <a:gd name="T8" fmla="*/ 9 w 16"/>
                      <a:gd name="T9" fmla="*/ 2 h 9"/>
                      <a:gd name="T10" fmla="*/ 16 w 16"/>
                      <a:gd name="T11" fmla="*/ 8 h 9"/>
                      <a:gd name="T12" fmla="*/ 16 w 16"/>
                      <a:gd name="T13" fmla="*/ 9 h 9"/>
                      <a:gd name="T14" fmla="*/ 16 w 16"/>
                      <a:gd name="T15" fmla="*/ 9 h 9"/>
                      <a:gd name="T16" fmla="*/ 16 w 16"/>
                      <a:gd name="T17" fmla="*/ 8 h 9"/>
                      <a:gd name="T18" fmla="*/ 16 w 16"/>
                      <a:gd name="T19" fmla="*/ 8 h 9"/>
                      <a:gd name="T20" fmla="*/ 16 w 16"/>
                      <a:gd name="T21" fmla="*/ 8 h 9"/>
                      <a:gd name="T22" fmla="*/ 8 w 16"/>
                      <a:gd name="T23" fmla="*/ 1 h 9"/>
                      <a:gd name="T24" fmla="*/ 3 w 16"/>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9">
                        <a:moveTo>
                          <a:pt x="3" y="0"/>
                        </a:moveTo>
                        <a:cubicBezTo>
                          <a:pt x="2" y="0"/>
                          <a:pt x="1" y="0"/>
                          <a:pt x="0" y="0"/>
                        </a:cubicBezTo>
                        <a:cubicBezTo>
                          <a:pt x="0" y="0"/>
                          <a:pt x="0" y="1"/>
                          <a:pt x="0" y="1"/>
                        </a:cubicBezTo>
                        <a:cubicBezTo>
                          <a:pt x="1" y="0"/>
                          <a:pt x="2" y="0"/>
                          <a:pt x="3" y="0"/>
                        </a:cubicBezTo>
                        <a:cubicBezTo>
                          <a:pt x="5" y="0"/>
                          <a:pt x="7" y="1"/>
                          <a:pt x="9" y="2"/>
                        </a:cubicBezTo>
                        <a:cubicBezTo>
                          <a:pt x="12" y="3"/>
                          <a:pt x="14" y="6"/>
                          <a:pt x="16" y="8"/>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4" y="4"/>
                          <a:pt x="11" y="2"/>
                          <a:pt x="8" y="1"/>
                        </a:cubicBezTo>
                        <a:cubicBezTo>
                          <a:pt x="7" y="0"/>
                          <a:pt x="5" y="0"/>
                          <a:pt x="3"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7" name="Freeform 7995">
                    <a:extLst>
                      <a:ext uri="{FF2B5EF4-FFF2-40B4-BE49-F238E27FC236}">
                        <a16:creationId xmlns:a16="http://schemas.microsoft.com/office/drawing/2014/main" xmlns="" id="{99FFBD46-E441-41F7-904A-B64689F888B8}"/>
                      </a:ext>
                    </a:extLst>
                  </p:cNvPr>
                  <p:cNvSpPr>
                    <a:spLocks/>
                  </p:cNvSpPr>
                  <p:nvPr/>
                </p:nvSpPr>
                <p:spPr bwMode="auto">
                  <a:xfrm>
                    <a:off x="4499" y="2538"/>
                    <a:ext cx="13" cy="7"/>
                  </a:xfrm>
                  <a:custGeom>
                    <a:avLst/>
                    <a:gdLst>
                      <a:gd name="T0" fmla="*/ 17 w 17"/>
                      <a:gd name="T1" fmla="*/ 0 h 10"/>
                      <a:gd name="T2" fmla="*/ 16 w 17"/>
                      <a:gd name="T3" fmla="*/ 0 h 10"/>
                      <a:gd name="T4" fmla="*/ 13 w 17"/>
                      <a:gd name="T5" fmla="*/ 5 h 10"/>
                      <a:gd name="T6" fmla="*/ 7 w 17"/>
                      <a:gd name="T7" fmla="*/ 9 h 10"/>
                      <a:gd name="T8" fmla="*/ 1 w 17"/>
                      <a:gd name="T9" fmla="*/ 10 h 10"/>
                      <a:gd name="T10" fmla="*/ 0 w 17"/>
                      <a:gd name="T11" fmla="*/ 9 h 10"/>
                      <a:gd name="T12" fmla="*/ 0 w 17"/>
                      <a:gd name="T13" fmla="*/ 10 h 10"/>
                      <a:gd name="T14" fmla="*/ 1 w 17"/>
                      <a:gd name="T15" fmla="*/ 10 h 10"/>
                      <a:gd name="T16" fmla="*/ 6 w 17"/>
                      <a:gd name="T17" fmla="*/ 9 h 10"/>
                      <a:gd name="T18" fmla="*/ 16 w 17"/>
                      <a:gd name="T19" fmla="*/ 1 h 10"/>
                      <a:gd name="T20" fmla="*/ 17 w 17"/>
                      <a:gd name="T21" fmla="*/ 0 h 10"/>
                      <a:gd name="T22" fmla="*/ 17 w 17"/>
                      <a:gd name="T23" fmla="*/ 0 h 10"/>
                      <a:gd name="T24" fmla="*/ 17 w 17"/>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
                        <a:moveTo>
                          <a:pt x="17" y="0"/>
                        </a:moveTo>
                        <a:cubicBezTo>
                          <a:pt x="17" y="0"/>
                          <a:pt x="16" y="0"/>
                          <a:pt x="16" y="0"/>
                        </a:cubicBezTo>
                        <a:cubicBezTo>
                          <a:pt x="15" y="2"/>
                          <a:pt x="14" y="4"/>
                          <a:pt x="13" y="5"/>
                        </a:cubicBezTo>
                        <a:cubicBezTo>
                          <a:pt x="11" y="6"/>
                          <a:pt x="9" y="8"/>
                          <a:pt x="7" y="9"/>
                        </a:cubicBezTo>
                        <a:cubicBezTo>
                          <a:pt x="6" y="9"/>
                          <a:pt x="4" y="10"/>
                          <a:pt x="1" y="10"/>
                        </a:cubicBezTo>
                        <a:cubicBezTo>
                          <a:pt x="1" y="10"/>
                          <a:pt x="1" y="10"/>
                          <a:pt x="0" y="9"/>
                        </a:cubicBezTo>
                        <a:cubicBezTo>
                          <a:pt x="0" y="10"/>
                          <a:pt x="0" y="10"/>
                          <a:pt x="0" y="10"/>
                        </a:cubicBezTo>
                        <a:cubicBezTo>
                          <a:pt x="1" y="10"/>
                          <a:pt x="1" y="10"/>
                          <a:pt x="1" y="10"/>
                        </a:cubicBezTo>
                        <a:cubicBezTo>
                          <a:pt x="3" y="10"/>
                          <a:pt x="5" y="10"/>
                          <a:pt x="6" y="9"/>
                        </a:cubicBezTo>
                        <a:cubicBezTo>
                          <a:pt x="11" y="8"/>
                          <a:pt x="14" y="5"/>
                          <a:pt x="16" y="1"/>
                        </a:cubicBezTo>
                        <a:cubicBezTo>
                          <a:pt x="16" y="1"/>
                          <a:pt x="16" y="1"/>
                          <a:pt x="17" y="0"/>
                        </a:cubicBezTo>
                        <a:cubicBezTo>
                          <a:pt x="17" y="0"/>
                          <a:pt x="17" y="0"/>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8" name="Freeform 7996">
                    <a:extLst>
                      <a:ext uri="{FF2B5EF4-FFF2-40B4-BE49-F238E27FC236}">
                        <a16:creationId xmlns:a16="http://schemas.microsoft.com/office/drawing/2014/main" xmlns="" id="{9E755522-4721-41C6-9F19-7ADDA7423876}"/>
                      </a:ext>
                    </a:extLst>
                  </p:cNvPr>
                  <p:cNvSpPr>
                    <a:spLocks/>
                  </p:cNvSpPr>
                  <p:nvPr/>
                </p:nvSpPr>
                <p:spPr bwMode="auto">
                  <a:xfrm>
                    <a:off x="4498" y="2524"/>
                    <a:ext cx="12" cy="11"/>
                  </a:xfrm>
                  <a:custGeom>
                    <a:avLst/>
                    <a:gdLst>
                      <a:gd name="T0" fmla="*/ 17 w 17"/>
                      <a:gd name="T1" fmla="*/ 0 h 14"/>
                      <a:gd name="T2" fmla="*/ 17 w 17"/>
                      <a:gd name="T3" fmla="*/ 1 h 14"/>
                      <a:gd name="T4" fmla="*/ 9 w 17"/>
                      <a:gd name="T5" fmla="*/ 11 h 14"/>
                      <a:gd name="T6" fmla="*/ 1 w 17"/>
                      <a:gd name="T7" fmla="*/ 14 h 14"/>
                      <a:gd name="T8" fmla="*/ 0 w 17"/>
                      <a:gd name="T9" fmla="*/ 14 h 14"/>
                      <a:gd name="T10" fmla="*/ 1 w 17"/>
                      <a:gd name="T11" fmla="*/ 14 h 14"/>
                      <a:gd name="T12" fmla="*/ 2 w 17"/>
                      <a:gd name="T13" fmla="*/ 14 h 14"/>
                      <a:gd name="T14" fmla="*/ 7 w 17"/>
                      <a:gd name="T15" fmla="*/ 13 h 14"/>
                      <a:gd name="T16" fmla="*/ 17 w 17"/>
                      <a:gd name="T17" fmla="*/ 2 h 14"/>
                      <a:gd name="T18" fmla="*/ 17 w 17"/>
                      <a:gd name="T19" fmla="*/ 1 h 14"/>
                      <a:gd name="T20" fmla="*/ 17 w 17"/>
                      <a:gd name="T21" fmla="*/ 1 h 14"/>
                      <a:gd name="T22" fmla="*/ 17 w 17"/>
                      <a:gd name="T23" fmla="*/ 0 h 14"/>
                      <a:gd name="T24" fmla="*/ 17 w 17"/>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7" y="0"/>
                        </a:moveTo>
                        <a:cubicBezTo>
                          <a:pt x="17" y="1"/>
                          <a:pt x="17" y="1"/>
                          <a:pt x="17" y="1"/>
                        </a:cubicBezTo>
                        <a:cubicBezTo>
                          <a:pt x="15" y="5"/>
                          <a:pt x="12" y="8"/>
                          <a:pt x="9" y="11"/>
                        </a:cubicBezTo>
                        <a:cubicBezTo>
                          <a:pt x="7" y="13"/>
                          <a:pt x="4" y="14"/>
                          <a:pt x="1" y="14"/>
                        </a:cubicBezTo>
                        <a:cubicBezTo>
                          <a:pt x="1" y="14"/>
                          <a:pt x="1" y="14"/>
                          <a:pt x="0" y="14"/>
                        </a:cubicBezTo>
                        <a:cubicBezTo>
                          <a:pt x="0" y="14"/>
                          <a:pt x="0" y="14"/>
                          <a:pt x="1" y="14"/>
                        </a:cubicBezTo>
                        <a:cubicBezTo>
                          <a:pt x="1" y="14"/>
                          <a:pt x="1" y="14"/>
                          <a:pt x="2" y="14"/>
                        </a:cubicBezTo>
                        <a:cubicBezTo>
                          <a:pt x="4" y="14"/>
                          <a:pt x="6" y="14"/>
                          <a:pt x="7" y="13"/>
                        </a:cubicBezTo>
                        <a:cubicBezTo>
                          <a:pt x="11" y="10"/>
                          <a:pt x="15" y="6"/>
                          <a:pt x="17" y="2"/>
                        </a:cubicBezTo>
                        <a:cubicBezTo>
                          <a:pt x="17" y="2"/>
                          <a:pt x="17" y="2"/>
                          <a:pt x="17" y="1"/>
                        </a:cubicBezTo>
                        <a:cubicBezTo>
                          <a:pt x="17" y="1"/>
                          <a:pt x="17" y="1"/>
                          <a:pt x="17" y="1"/>
                        </a:cubicBezTo>
                        <a:cubicBezTo>
                          <a:pt x="17" y="1"/>
                          <a:pt x="17" y="1"/>
                          <a:pt x="17" y="0"/>
                        </a:cubicBezTo>
                        <a:cubicBezTo>
                          <a:pt x="17" y="0"/>
                          <a:pt x="17" y="0"/>
                          <a:pt x="17"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9" name="Freeform 7997">
                    <a:extLst>
                      <a:ext uri="{FF2B5EF4-FFF2-40B4-BE49-F238E27FC236}">
                        <a16:creationId xmlns:a16="http://schemas.microsoft.com/office/drawing/2014/main" xmlns="" id="{C931EB74-4815-42A4-86E4-93149142091E}"/>
                      </a:ext>
                    </a:extLst>
                  </p:cNvPr>
                  <p:cNvSpPr>
                    <a:spLocks noEditPoints="1"/>
                  </p:cNvSpPr>
                  <p:nvPr/>
                </p:nvSpPr>
                <p:spPr bwMode="auto">
                  <a:xfrm>
                    <a:off x="4316" y="2534"/>
                    <a:ext cx="33" cy="5"/>
                  </a:xfrm>
                  <a:custGeom>
                    <a:avLst/>
                    <a:gdLst>
                      <a:gd name="T0" fmla="*/ 44 w 44"/>
                      <a:gd name="T1" fmla="*/ 2 h 7"/>
                      <a:gd name="T2" fmla="*/ 34 w 44"/>
                      <a:gd name="T3" fmla="*/ 6 h 7"/>
                      <a:gd name="T4" fmla="*/ 34 w 44"/>
                      <a:gd name="T5" fmla="*/ 6 h 7"/>
                      <a:gd name="T6" fmla="*/ 29 w 44"/>
                      <a:gd name="T7" fmla="*/ 5 h 7"/>
                      <a:gd name="T8" fmla="*/ 30 w 44"/>
                      <a:gd name="T9" fmla="*/ 6 h 7"/>
                      <a:gd name="T10" fmla="*/ 34 w 44"/>
                      <a:gd name="T11" fmla="*/ 7 h 7"/>
                      <a:gd name="T12" fmla="*/ 34 w 44"/>
                      <a:gd name="T13" fmla="*/ 7 h 7"/>
                      <a:gd name="T14" fmla="*/ 44 w 44"/>
                      <a:gd name="T15" fmla="*/ 2 h 7"/>
                      <a:gd name="T16" fmla="*/ 44 w 44"/>
                      <a:gd name="T17" fmla="*/ 2 h 7"/>
                      <a:gd name="T18" fmla="*/ 0 w 44"/>
                      <a:gd name="T19" fmla="*/ 0 h 7"/>
                      <a:gd name="T20" fmla="*/ 1 w 44"/>
                      <a:gd name="T21" fmla="*/ 1 h 7"/>
                      <a:gd name="T22" fmla="*/ 1 w 44"/>
                      <a:gd name="T23" fmla="*/ 1 h 7"/>
                      <a:gd name="T24" fmla="*/ 1 w 44"/>
                      <a:gd name="T25" fmla="*/ 1 h 7"/>
                      <a:gd name="T26" fmla="*/ 12 w 44"/>
                      <a:gd name="T27" fmla="*/ 7 h 7"/>
                      <a:gd name="T28" fmla="*/ 16 w 44"/>
                      <a:gd name="T29" fmla="*/ 7 h 7"/>
                      <a:gd name="T30" fmla="*/ 24 w 44"/>
                      <a:gd name="T31" fmla="*/ 5 h 7"/>
                      <a:gd name="T32" fmla="*/ 24 w 44"/>
                      <a:gd name="T33" fmla="*/ 5 h 7"/>
                      <a:gd name="T34" fmla="*/ 16 w 44"/>
                      <a:gd name="T35" fmla="*/ 7 h 7"/>
                      <a:gd name="T36" fmla="*/ 11 w 44"/>
                      <a:gd name="T37" fmla="*/ 6 h 7"/>
                      <a:gd name="T38" fmla="*/ 1 w 44"/>
                      <a:gd name="T39" fmla="*/ 0 h 7"/>
                      <a:gd name="T40" fmla="*/ 0 w 4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
                        <a:moveTo>
                          <a:pt x="44" y="2"/>
                        </a:moveTo>
                        <a:cubicBezTo>
                          <a:pt x="41" y="4"/>
                          <a:pt x="38" y="6"/>
                          <a:pt x="34" y="6"/>
                        </a:cubicBezTo>
                        <a:cubicBezTo>
                          <a:pt x="34" y="6"/>
                          <a:pt x="34" y="6"/>
                          <a:pt x="34" y="6"/>
                        </a:cubicBezTo>
                        <a:cubicBezTo>
                          <a:pt x="32" y="6"/>
                          <a:pt x="31" y="6"/>
                          <a:pt x="29" y="5"/>
                        </a:cubicBezTo>
                        <a:cubicBezTo>
                          <a:pt x="29" y="5"/>
                          <a:pt x="29" y="6"/>
                          <a:pt x="30" y="6"/>
                        </a:cubicBezTo>
                        <a:cubicBezTo>
                          <a:pt x="31" y="6"/>
                          <a:pt x="32" y="7"/>
                          <a:pt x="34" y="7"/>
                        </a:cubicBezTo>
                        <a:cubicBezTo>
                          <a:pt x="34" y="7"/>
                          <a:pt x="34" y="7"/>
                          <a:pt x="34" y="7"/>
                        </a:cubicBezTo>
                        <a:cubicBezTo>
                          <a:pt x="38" y="7"/>
                          <a:pt x="42" y="4"/>
                          <a:pt x="44" y="2"/>
                        </a:cubicBezTo>
                        <a:cubicBezTo>
                          <a:pt x="44" y="2"/>
                          <a:pt x="44" y="2"/>
                          <a:pt x="44" y="2"/>
                        </a:cubicBezTo>
                        <a:moveTo>
                          <a:pt x="0" y="0"/>
                        </a:moveTo>
                        <a:cubicBezTo>
                          <a:pt x="0" y="0"/>
                          <a:pt x="1" y="0"/>
                          <a:pt x="1" y="1"/>
                        </a:cubicBezTo>
                        <a:cubicBezTo>
                          <a:pt x="1" y="1"/>
                          <a:pt x="1" y="1"/>
                          <a:pt x="1" y="1"/>
                        </a:cubicBezTo>
                        <a:cubicBezTo>
                          <a:pt x="1" y="1"/>
                          <a:pt x="1" y="1"/>
                          <a:pt x="1" y="1"/>
                        </a:cubicBezTo>
                        <a:cubicBezTo>
                          <a:pt x="3" y="4"/>
                          <a:pt x="8" y="6"/>
                          <a:pt x="12" y="7"/>
                        </a:cubicBezTo>
                        <a:cubicBezTo>
                          <a:pt x="14" y="7"/>
                          <a:pt x="15" y="7"/>
                          <a:pt x="16" y="7"/>
                        </a:cubicBezTo>
                        <a:cubicBezTo>
                          <a:pt x="19" y="7"/>
                          <a:pt x="21" y="7"/>
                          <a:pt x="24" y="5"/>
                        </a:cubicBezTo>
                        <a:cubicBezTo>
                          <a:pt x="24" y="5"/>
                          <a:pt x="24" y="5"/>
                          <a:pt x="24" y="5"/>
                        </a:cubicBezTo>
                        <a:cubicBezTo>
                          <a:pt x="21" y="6"/>
                          <a:pt x="19" y="7"/>
                          <a:pt x="16" y="7"/>
                        </a:cubicBezTo>
                        <a:cubicBezTo>
                          <a:pt x="14" y="7"/>
                          <a:pt x="13" y="7"/>
                          <a:pt x="11" y="6"/>
                        </a:cubicBezTo>
                        <a:cubicBezTo>
                          <a:pt x="7" y="5"/>
                          <a:pt x="3" y="3"/>
                          <a:pt x="1" y="0"/>
                        </a:cubicBezTo>
                        <a:cubicBezTo>
                          <a:pt x="1" y="0"/>
                          <a:pt x="1" y="0"/>
                          <a:pt x="0"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0" name="Freeform 7998">
                    <a:extLst>
                      <a:ext uri="{FF2B5EF4-FFF2-40B4-BE49-F238E27FC236}">
                        <a16:creationId xmlns:a16="http://schemas.microsoft.com/office/drawing/2014/main" xmlns="" id="{2F493632-4635-4FAB-90B0-BC847D042471}"/>
                      </a:ext>
                    </a:extLst>
                  </p:cNvPr>
                  <p:cNvSpPr>
                    <a:spLocks noEditPoints="1"/>
                  </p:cNvSpPr>
                  <p:nvPr/>
                </p:nvSpPr>
                <p:spPr bwMode="auto">
                  <a:xfrm>
                    <a:off x="4318" y="2539"/>
                    <a:ext cx="33" cy="14"/>
                  </a:xfrm>
                  <a:custGeom>
                    <a:avLst/>
                    <a:gdLst>
                      <a:gd name="T0" fmla="*/ 0 w 44"/>
                      <a:gd name="T1" fmla="*/ 13 h 18"/>
                      <a:gd name="T2" fmla="*/ 0 w 44"/>
                      <a:gd name="T3" fmla="*/ 13 h 18"/>
                      <a:gd name="T4" fmla="*/ 0 w 44"/>
                      <a:gd name="T5" fmla="*/ 13 h 18"/>
                      <a:gd name="T6" fmla="*/ 1 w 44"/>
                      <a:gd name="T7" fmla="*/ 13 h 18"/>
                      <a:gd name="T8" fmla="*/ 14 w 44"/>
                      <a:gd name="T9" fmla="*/ 18 h 18"/>
                      <a:gd name="T10" fmla="*/ 16 w 44"/>
                      <a:gd name="T11" fmla="*/ 18 h 18"/>
                      <a:gd name="T12" fmla="*/ 26 w 44"/>
                      <a:gd name="T13" fmla="*/ 15 h 18"/>
                      <a:gd name="T14" fmla="*/ 26 w 44"/>
                      <a:gd name="T15" fmla="*/ 14 h 18"/>
                      <a:gd name="T16" fmla="*/ 14 w 44"/>
                      <a:gd name="T17" fmla="*/ 18 h 18"/>
                      <a:gd name="T18" fmla="*/ 0 w 44"/>
                      <a:gd name="T19" fmla="*/ 13 h 18"/>
                      <a:gd name="T20" fmla="*/ 0 w 44"/>
                      <a:gd name="T21" fmla="*/ 13 h 18"/>
                      <a:gd name="T22" fmla="*/ 44 w 44"/>
                      <a:gd name="T23" fmla="*/ 0 h 18"/>
                      <a:gd name="T24" fmla="*/ 44 w 44"/>
                      <a:gd name="T25" fmla="*/ 0 h 18"/>
                      <a:gd name="T26" fmla="*/ 36 w 44"/>
                      <a:gd name="T27" fmla="*/ 10 h 18"/>
                      <a:gd name="T28" fmla="*/ 31 w 44"/>
                      <a:gd name="T29" fmla="*/ 11 h 18"/>
                      <a:gd name="T30" fmla="*/ 31 w 44"/>
                      <a:gd name="T31" fmla="*/ 11 h 18"/>
                      <a:gd name="T32" fmla="*/ 31 w 44"/>
                      <a:gd name="T33" fmla="*/ 12 h 18"/>
                      <a:gd name="T34" fmla="*/ 37 w 44"/>
                      <a:gd name="T35" fmla="*/ 10 h 18"/>
                      <a:gd name="T36" fmla="*/ 44 w 44"/>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8">
                        <a:moveTo>
                          <a:pt x="0" y="13"/>
                        </a:moveTo>
                        <a:cubicBezTo>
                          <a:pt x="0" y="13"/>
                          <a:pt x="0" y="13"/>
                          <a:pt x="0" y="13"/>
                        </a:cubicBezTo>
                        <a:cubicBezTo>
                          <a:pt x="0" y="13"/>
                          <a:pt x="0" y="13"/>
                          <a:pt x="0" y="13"/>
                        </a:cubicBezTo>
                        <a:cubicBezTo>
                          <a:pt x="0" y="13"/>
                          <a:pt x="0" y="13"/>
                          <a:pt x="1" y="13"/>
                        </a:cubicBezTo>
                        <a:cubicBezTo>
                          <a:pt x="4" y="17"/>
                          <a:pt x="9" y="18"/>
                          <a:pt x="14" y="18"/>
                        </a:cubicBezTo>
                        <a:cubicBezTo>
                          <a:pt x="14" y="18"/>
                          <a:pt x="15" y="18"/>
                          <a:pt x="16" y="18"/>
                        </a:cubicBezTo>
                        <a:cubicBezTo>
                          <a:pt x="20" y="18"/>
                          <a:pt x="23" y="17"/>
                          <a:pt x="26" y="15"/>
                        </a:cubicBezTo>
                        <a:cubicBezTo>
                          <a:pt x="26" y="14"/>
                          <a:pt x="26" y="14"/>
                          <a:pt x="26" y="14"/>
                        </a:cubicBezTo>
                        <a:cubicBezTo>
                          <a:pt x="22" y="17"/>
                          <a:pt x="18" y="18"/>
                          <a:pt x="14" y="18"/>
                        </a:cubicBezTo>
                        <a:cubicBezTo>
                          <a:pt x="9" y="18"/>
                          <a:pt x="4" y="16"/>
                          <a:pt x="0" y="13"/>
                        </a:cubicBezTo>
                        <a:cubicBezTo>
                          <a:pt x="0" y="13"/>
                          <a:pt x="0" y="13"/>
                          <a:pt x="0" y="13"/>
                        </a:cubicBezTo>
                        <a:moveTo>
                          <a:pt x="44" y="0"/>
                        </a:moveTo>
                        <a:cubicBezTo>
                          <a:pt x="44" y="0"/>
                          <a:pt x="44" y="0"/>
                          <a:pt x="44" y="0"/>
                        </a:cubicBezTo>
                        <a:cubicBezTo>
                          <a:pt x="43" y="4"/>
                          <a:pt x="40" y="8"/>
                          <a:pt x="36" y="10"/>
                        </a:cubicBezTo>
                        <a:cubicBezTo>
                          <a:pt x="35" y="11"/>
                          <a:pt x="33" y="11"/>
                          <a:pt x="31" y="11"/>
                        </a:cubicBezTo>
                        <a:cubicBezTo>
                          <a:pt x="31" y="11"/>
                          <a:pt x="31" y="11"/>
                          <a:pt x="31" y="11"/>
                        </a:cubicBezTo>
                        <a:cubicBezTo>
                          <a:pt x="31" y="11"/>
                          <a:pt x="31" y="12"/>
                          <a:pt x="31" y="12"/>
                        </a:cubicBezTo>
                        <a:cubicBezTo>
                          <a:pt x="33" y="12"/>
                          <a:pt x="35" y="11"/>
                          <a:pt x="37" y="10"/>
                        </a:cubicBezTo>
                        <a:cubicBezTo>
                          <a:pt x="40" y="8"/>
                          <a:pt x="43" y="4"/>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1" name="Freeform 7999">
                    <a:extLst>
                      <a:ext uri="{FF2B5EF4-FFF2-40B4-BE49-F238E27FC236}">
                        <a16:creationId xmlns:a16="http://schemas.microsoft.com/office/drawing/2014/main" xmlns="" id="{6BD4DF51-A415-45B1-A9F5-73F71639848E}"/>
                      </a:ext>
                    </a:extLst>
                  </p:cNvPr>
                  <p:cNvSpPr>
                    <a:spLocks noEditPoints="1"/>
                  </p:cNvSpPr>
                  <p:nvPr/>
                </p:nvSpPr>
                <p:spPr bwMode="auto">
                  <a:xfrm>
                    <a:off x="4319" y="2551"/>
                    <a:ext cx="35" cy="17"/>
                  </a:xfrm>
                  <a:custGeom>
                    <a:avLst/>
                    <a:gdLst>
                      <a:gd name="T0" fmla="*/ 32 w 46"/>
                      <a:gd name="T1" fmla="*/ 16 h 23"/>
                      <a:gd name="T2" fmla="*/ 29 w 46"/>
                      <a:gd name="T3" fmla="*/ 19 h 23"/>
                      <a:gd name="T4" fmla="*/ 18 w 46"/>
                      <a:gd name="T5" fmla="*/ 23 h 23"/>
                      <a:gd name="T6" fmla="*/ 15 w 46"/>
                      <a:gd name="T7" fmla="*/ 23 h 23"/>
                      <a:gd name="T8" fmla="*/ 1 w 46"/>
                      <a:gd name="T9" fmla="*/ 18 h 23"/>
                      <a:gd name="T10" fmla="*/ 0 w 46"/>
                      <a:gd name="T11" fmla="*/ 18 h 23"/>
                      <a:gd name="T12" fmla="*/ 0 w 46"/>
                      <a:gd name="T13" fmla="*/ 18 h 23"/>
                      <a:gd name="T14" fmla="*/ 1 w 46"/>
                      <a:gd name="T15" fmla="*/ 18 h 23"/>
                      <a:gd name="T16" fmla="*/ 2 w 46"/>
                      <a:gd name="T17" fmla="*/ 20 h 23"/>
                      <a:gd name="T18" fmla="*/ 15 w 46"/>
                      <a:gd name="T19" fmla="*/ 23 h 23"/>
                      <a:gd name="T20" fmla="*/ 20 w 46"/>
                      <a:gd name="T21" fmla="*/ 23 h 23"/>
                      <a:gd name="T22" fmla="*/ 32 w 46"/>
                      <a:gd name="T23" fmla="*/ 16 h 23"/>
                      <a:gd name="T24" fmla="*/ 32 w 46"/>
                      <a:gd name="T25" fmla="*/ 16 h 23"/>
                      <a:gd name="T26" fmla="*/ 45 w 46"/>
                      <a:gd name="T27" fmla="*/ 0 h 23"/>
                      <a:gd name="T28" fmla="*/ 42 w 46"/>
                      <a:gd name="T29" fmla="*/ 8 h 23"/>
                      <a:gd name="T30" fmla="*/ 36 w 46"/>
                      <a:gd name="T31" fmla="*/ 12 h 23"/>
                      <a:gd name="T32" fmla="*/ 36 w 46"/>
                      <a:gd name="T33" fmla="*/ 12 h 23"/>
                      <a:gd name="T34" fmla="*/ 42 w 46"/>
                      <a:gd name="T35" fmla="*/ 9 h 23"/>
                      <a:gd name="T36" fmla="*/ 46 w 46"/>
                      <a:gd name="T37" fmla="*/ 1 h 23"/>
                      <a:gd name="T38" fmla="*/ 45 w 46"/>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23">
                        <a:moveTo>
                          <a:pt x="32" y="16"/>
                        </a:moveTo>
                        <a:cubicBezTo>
                          <a:pt x="31" y="17"/>
                          <a:pt x="30" y="18"/>
                          <a:pt x="29" y="19"/>
                        </a:cubicBezTo>
                        <a:cubicBezTo>
                          <a:pt x="25" y="21"/>
                          <a:pt x="22" y="22"/>
                          <a:pt x="18" y="23"/>
                        </a:cubicBezTo>
                        <a:cubicBezTo>
                          <a:pt x="17" y="23"/>
                          <a:pt x="16" y="23"/>
                          <a:pt x="15" y="23"/>
                        </a:cubicBezTo>
                        <a:cubicBezTo>
                          <a:pt x="10" y="23"/>
                          <a:pt x="5" y="21"/>
                          <a:pt x="1" y="18"/>
                        </a:cubicBezTo>
                        <a:cubicBezTo>
                          <a:pt x="1" y="18"/>
                          <a:pt x="1" y="18"/>
                          <a:pt x="0" y="18"/>
                        </a:cubicBezTo>
                        <a:cubicBezTo>
                          <a:pt x="0" y="18"/>
                          <a:pt x="0" y="18"/>
                          <a:pt x="0" y="18"/>
                        </a:cubicBezTo>
                        <a:cubicBezTo>
                          <a:pt x="1" y="18"/>
                          <a:pt x="1" y="18"/>
                          <a:pt x="1" y="18"/>
                        </a:cubicBezTo>
                        <a:cubicBezTo>
                          <a:pt x="1" y="19"/>
                          <a:pt x="2" y="19"/>
                          <a:pt x="2" y="20"/>
                        </a:cubicBezTo>
                        <a:cubicBezTo>
                          <a:pt x="6" y="22"/>
                          <a:pt x="10" y="23"/>
                          <a:pt x="15" y="23"/>
                        </a:cubicBezTo>
                        <a:cubicBezTo>
                          <a:pt x="16" y="23"/>
                          <a:pt x="18" y="23"/>
                          <a:pt x="20" y="23"/>
                        </a:cubicBezTo>
                        <a:cubicBezTo>
                          <a:pt x="25" y="22"/>
                          <a:pt x="29" y="20"/>
                          <a:pt x="32" y="16"/>
                        </a:cubicBezTo>
                        <a:cubicBezTo>
                          <a:pt x="32" y="16"/>
                          <a:pt x="32" y="16"/>
                          <a:pt x="32" y="16"/>
                        </a:cubicBezTo>
                        <a:moveTo>
                          <a:pt x="45" y="0"/>
                        </a:moveTo>
                        <a:cubicBezTo>
                          <a:pt x="45" y="3"/>
                          <a:pt x="44" y="5"/>
                          <a:pt x="42" y="8"/>
                        </a:cubicBezTo>
                        <a:cubicBezTo>
                          <a:pt x="41" y="9"/>
                          <a:pt x="38" y="11"/>
                          <a:pt x="36" y="12"/>
                        </a:cubicBezTo>
                        <a:cubicBezTo>
                          <a:pt x="36" y="12"/>
                          <a:pt x="36" y="12"/>
                          <a:pt x="36" y="12"/>
                        </a:cubicBezTo>
                        <a:cubicBezTo>
                          <a:pt x="39" y="11"/>
                          <a:pt x="41" y="10"/>
                          <a:pt x="42" y="9"/>
                        </a:cubicBezTo>
                        <a:cubicBezTo>
                          <a:pt x="44" y="6"/>
                          <a:pt x="45" y="4"/>
                          <a:pt x="46" y="1"/>
                        </a:cubicBezTo>
                        <a:cubicBezTo>
                          <a:pt x="46" y="0"/>
                          <a:pt x="46" y="0"/>
                          <a:pt x="45"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2" name="Freeform 8000">
                    <a:extLst>
                      <a:ext uri="{FF2B5EF4-FFF2-40B4-BE49-F238E27FC236}">
                        <a16:creationId xmlns:a16="http://schemas.microsoft.com/office/drawing/2014/main" xmlns="" id="{05C9C910-8A68-4B00-80AE-F8394C4020D7}"/>
                      </a:ext>
                    </a:extLst>
                  </p:cNvPr>
                  <p:cNvSpPr>
                    <a:spLocks noEditPoints="1"/>
                  </p:cNvSpPr>
                  <p:nvPr/>
                </p:nvSpPr>
                <p:spPr bwMode="auto">
                  <a:xfrm>
                    <a:off x="4336" y="2562"/>
                    <a:ext cx="34" cy="27"/>
                  </a:xfrm>
                  <a:custGeom>
                    <a:avLst/>
                    <a:gdLst>
                      <a:gd name="T0" fmla="*/ 24 w 45"/>
                      <a:gd name="T1" fmla="*/ 17 h 37"/>
                      <a:gd name="T2" fmla="*/ 17 w 45"/>
                      <a:gd name="T3" fmla="*/ 29 h 37"/>
                      <a:gd name="T4" fmla="*/ 10 w 45"/>
                      <a:gd name="T5" fmla="*/ 34 h 37"/>
                      <a:gd name="T6" fmla="*/ 1 w 45"/>
                      <a:gd name="T7" fmla="*/ 36 h 37"/>
                      <a:gd name="T8" fmla="*/ 1 w 45"/>
                      <a:gd name="T9" fmla="*/ 36 h 37"/>
                      <a:gd name="T10" fmla="*/ 0 w 45"/>
                      <a:gd name="T11" fmla="*/ 36 h 37"/>
                      <a:gd name="T12" fmla="*/ 0 w 45"/>
                      <a:gd name="T13" fmla="*/ 36 h 37"/>
                      <a:gd name="T14" fmla="*/ 1 w 45"/>
                      <a:gd name="T15" fmla="*/ 37 h 37"/>
                      <a:gd name="T16" fmla="*/ 1 w 45"/>
                      <a:gd name="T17" fmla="*/ 37 h 37"/>
                      <a:gd name="T18" fmla="*/ 1 w 45"/>
                      <a:gd name="T19" fmla="*/ 37 h 37"/>
                      <a:gd name="T20" fmla="*/ 1 w 45"/>
                      <a:gd name="T21" fmla="*/ 37 h 37"/>
                      <a:gd name="T22" fmla="*/ 9 w 45"/>
                      <a:gd name="T23" fmla="*/ 35 h 37"/>
                      <a:gd name="T24" fmla="*/ 18 w 45"/>
                      <a:gd name="T25" fmla="*/ 29 h 37"/>
                      <a:gd name="T26" fmla="*/ 24 w 45"/>
                      <a:gd name="T27" fmla="*/ 21 h 37"/>
                      <a:gd name="T28" fmla="*/ 25 w 45"/>
                      <a:gd name="T29" fmla="*/ 17 h 37"/>
                      <a:gd name="T30" fmla="*/ 24 w 45"/>
                      <a:gd name="T31" fmla="*/ 17 h 37"/>
                      <a:gd name="T32" fmla="*/ 44 w 45"/>
                      <a:gd name="T33" fmla="*/ 0 h 37"/>
                      <a:gd name="T34" fmla="*/ 44 w 45"/>
                      <a:gd name="T35" fmla="*/ 1 h 37"/>
                      <a:gd name="T36" fmla="*/ 31 w 45"/>
                      <a:gd name="T37" fmla="*/ 14 h 37"/>
                      <a:gd name="T38" fmla="*/ 31 w 45"/>
                      <a:gd name="T39" fmla="*/ 15 h 37"/>
                      <a:gd name="T40" fmla="*/ 37 w 45"/>
                      <a:gd name="T41" fmla="*/ 12 h 37"/>
                      <a:gd name="T42" fmla="*/ 44 w 45"/>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7">
                        <a:moveTo>
                          <a:pt x="24" y="17"/>
                        </a:moveTo>
                        <a:cubicBezTo>
                          <a:pt x="24" y="22"/>
                          <a:pt x="20" y="26"/>
                          <a:pt x="17" y="29"/>
                        </a:cubicBezTo>
                        <a:cubicBezTo>
                          <a:pt x="15" y="31"/>
                          <a:pt x="12" y="33"/>
                          <a:pt x="10" y="34"/>
                        </a:cubicBezTo>
                        <a:cubicBezTo>
                          <a:pt x="7" y="35"/>
                          <a:pt x="4" y="36"/>
                          <a:pt x="1" y="36"/>
                        </a:cubicBezTo>
                        <a:cubicBezTo>
                          <a:pt x="1" y="36"/>
                          <a:pt x="1" y="36"/>
                          <a:pt x="1" y="36"/>
                        </a:cubicBezTo>
                        <a:cubicBezTo>
                          <a:pt x="0" y="36"/>
                          <a:pt x="0" y="36"/>
                          <a:pt x="0" y="36"/>
                        </a:cubicBezTo>
                        <a:cubicBezTo>
                          <a:pt x="0" y="36"/>
                          <a:pt x="0" y="36"/>
                          <a:pt x="0" y="36"/>
                        </a:cubicBezTo>
                        <a:cubicBezTo>
                          <a:pt x="0" y="36"/>
                          <a:pt x="1" y="36"/>
                          <a:pt x="1" y="37"/>
                        </a:cubicBezTo>
                        <a:cubicBezTo>
                          <a:pt x="1" y="37"/>
                          <a:pt x="1" y="37"/>
                          <a:pt x="1" y="37"/>
                        </a:cubicBezTo>
                        <a:cubicBezTo>
                          <a:pt x="1" y="37"/>
                          <a:pt x="1" y="37"/>
                          <a:pt x="1" y="37"/>
                        </a:cubicBezTo>
                        <a:cubicBezTo>
                          <a:pt x="1" y="37"/>
                          <a:pt x="1" y="37"/>
                          <a:pt x="1" y="37"/>
                        </a:cubicBezTo>
                        <a:cubicBezTo>
                          <a:pt x="4" y="36"/>
                          <a:pt x="7" y="35"/>
                          <a:pt x="9" y="35"/>
                        </a:cubicBezTo>
                        <a:cubicBezTo>
                          <a:pt x="12" y="33"/>
                          <a:pt x="15" y="32"/>
                          <a:pt x="18" y="29"/>
                        </a:cubicBezTo>
                        <a:cubicBezTo>
                          <a:pt x="20" y="27"/>
                          <a:pt x="22" y="24"/>
                          <a:pt x="24" y="21"/>
                        </a:cubicBezTo>
                        <a:cubicBezTo>
                          <a:pt x="24" y="20"/>
                          <a:pt x="25" y="18"/>
                          <a:pt x="25" y="17"/>
                        </a:cubicBezTo>
                        <a:cubicBezTo>
                          <a:pt x="25" y="17"/>
                          <a:pt x="25" y="17"/>
                          <a:pt x="24" y="17"/>
                        </a:cubicBezTo>
                        <a:moveTo>
                          <a:pt x="44" y="0"/>
                        </a:moveTo>
                        <a:cubicBezTo>
                          <a:pt x="44" y="1"/>
                          <a:pt x="44" y="1"/>
                          <a:pt x="44" y="1"/>
                        </a:cubicBezTo>
                        <a:cubicBezTo>
                          <a:pt x="44" y="7"/>
                          <a:pt x="38" y="13"/>
                          <a:pt x="31" y="14"/>
                        </a:cubicBezTo>
                        <a:cubicBezTo>
                          <a:pt x="31" y="14"/>
                          <a:pt x="31" y="14"/>
                          <a:pt x="31" y="15"/>
                        </a:cubicBezTo>
                        <a:cubicBezTo>
                          <a:pt x="34" y="14"/>
                          <a:pt x="36" y="13"/>
                          <a:pt x="37" y="12"/>
                        </a:cubicBezTo>
                        <a:cubicBezTo>
                          <a:pt x="41" y="10"/>
                          <a:pt x="45" y="5"/>
                          <a:pt x="44"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3" name="Freeform 8001">
                    <a:extLst>
                      <a:ext uri="{FF2B5EF4-FFF2-40B4-BE49-F238E27FC236}">
                        <a16:creationId xmlns:a16="http://schemas.microsoft.com/office/drawing/2014/main" xmlns="" id="{799F6133-66BB-4674-AD23-F6D255796598}"/>
                      </a:ext>
                    </a:extLst>
                  </p:cNvPr>
                  <p:cNvSpPr>
                    <a:spLocks noEditPoints="1"/>
                  </p:cNvSpPr>
                  <p:nvPr/>
                </p:nvSpPr>
                <p:spPr bwMode="auto">
                  <a:xfrm>
                    <a:off x="4358" y="2568"/>
                    <a:ext cx="21" cy="31"/>
                  </a:xfrm>
                  <a:custGeom>
                    <a:avLst/>
                    <a:gdLst>
                      <a:gd name="T0" fmla="*/ 12 w 28"/>
                      <a:gd name="T1" fmla="*/ 20 h 41"/>
                      <a:gd name="T2" fmla="*/ 10 w 28"/>
                      <a:gd name="T3" fmla="*/ 30 h 41"/>
                      <a:gd name="T4" fmla="*/ 6 w 28"/>
                      <a:gd name="T5" fmla="*/ 36 h 41"/>
                      <a:gd name="T6" fmla="*/ 1 w 28"/>
                      <a:gd name="T7" fmla="*/ 40 h 41"/>
                      <a:gd name="T8" fmla="*/ 0 w 28"/>
                      <a:gd name="T9" fmla="*/ 41 h 41"/>
                      <a:gd name="T10" fmla="*/ 0 w 28"/>
                      <a:gd name="T11" fmla="*/ 41 h 41"/>
                      <a:gd name="T12" fmla="*/ 0 w 28"/>
                      <a:gd name="T13" fmla="*/ 41 h 41"/>
                      <a:gd name="T14" fmla="*/ 1 w 28"/>
                      <a:gd name="T15" fmla="*/ 41 h 41"/>
                      <a:gd name="T16" fmla="*/ 1 w 28"/>
                      <a:gd name="T17" fmla="*/ 41 h 41"/>
                      <a:gd name="T18" fmla="*/ 1 w 28"/>
                      <a:gd name="T19" fmla="*/ 41 h 41"/>
                      <a:gd name="T20" fmla="*/ 4 w 28"/>
                      <a:gd name="T21" fmla="*/ 38 h 41"/>
                      <a:gd name="T22" fmla="*/ 10 w 28"/>
                      <a:gd name="T23" fmla="*/ 31 h 41"/>
                      <a:gd name="T24" fmla="*/ 13 w 28"/>
                      <a:gd name="T25" fmla="*/ 21 h 41"/>
                      <a:gd name="T26" fmla="*/ 12 w 28"/>
                      <a:gd name="T27" fmla="*/ 20 h 41"/>
                      <a:gd name="T28" fmla="*/ 26 w 28"/>
                      <a:gd name="T29" fmla="*/ 0 h 41"/>
                      <a:gd name="T30" fmla="*/ 26 w 28"/>
                      <a:gd name="T31" fmla="*/ 0 h 41"/>
                      <a:gd name="T32" fmla="*/ 24 w 28"/>
                      <a:gd name="T33" fmla="*/ 13 h 41"/>
                      <a:gd name="T34" fmla="*/ 17 w 28"/>
                      <a:gd name="T35" fmla="*/ 17 h 41"/>
                      <a:gd name="T36" fmla="*/ 18 w 28"/>
                      <a:gd name="T37" fmla="*/ 18 h 41"/>
                      <a:gd name="T38" fmla="*/ 24 w 28"/>
                      <a:gd name="T39" fmla="*/ 13 h 41"/>
                      <a:gd name="T40" fmla="*/ 26 w 28"/>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41">
                        <a:moveTo>
                          <a:pt x="12" y="20"/>
                        </a:moveTo>
                        <a:cubicBezTo>
                          <a:pt x="12" y="23"/>
                          <a:pt x="11" y="27"/>
                          <a:pt x="10" y="30"/>
                        </a:cubicBezTo>
                        <a:cubicBezTo>
                          <a:pt x="9" y="32"/>
                          <a:pt x="8" y="34"/>
                          <a:pt x="6" y="36"/>
                        </a:cubicBezTo>
                        <a:cubicBezTo>
                          <a:pt x="5" y="37"/>
                          <a:pt x="3" y="40"/>
                          <a:pt x="1" y="40"/>
                        </a:cubicBezTo>
                        <a:cubicBezTo>
                          <a:pt x="0" y="41"/>
                          <a:pt x="0" y="41"/>
                          <a:pt x="0" y="41"/>
                        </a:cubicBezTo>
                        <a:cubicBezTo>
                          <a:pt x="0" y="41"/>
                          <a:pt x="0" y="41"/>
                          <a:pt x="0" y="41"/>
                        </a:cubicBezTo>
                        <a:cubicBezTo>
                          <a:pt x="0" y="41"/>
                          <a:pt x="0" y="41"/>
                          <a:pt x="0" y="41"/>
                        </a:cubicBezTo>
                        <a:cubicBezTo>
                          <a:pt x="0" y="41"/>
                          <a:pt x="0" y="41"/>
                          <a:pt x="1" y="41"/>
                        </a:cubicBezTo>
                        <a:cubicBezTo>
                          <a:pt x="1" y="41"/>
                          <a:pt x="1" y="41"/>
                          <a:pt x="1" y="41"/>
                        </a:cubicBezTo>
                        <a:cubicBezTo>
                          <a:pt x="1" y="41"/>
                          <a:pt x="1" y="41"/>
                          <a:pt x="1" y="41"/>
                        </a:cubicBezTo>
                        <a:cubicBezTo>
                          <a:pt x="2" y="40"/>
                          <a:pt x="3" y="39"/>
                          <a:pt x="4" y="38"/>
                        </a:cubicBezTo>
                        <a:cubicBezTo>
                          <a:pt x="7" y="36"/>
                          <a:pt x="9" y="34"/>
                          <a:pt x="10" y="31"/>
                        </a:cubicBezTo>
                        <a:cubicBezTo>
                          <a:pt x="12" y="28"/>
                          <a:pt x="13" y="25"/>
                          <a:pt x="13" y="21"/>
                        </a:cubicBezTo>
                        <a:cubicBezTo>
                          <a:pt x="13" y="21"/>
                          <a:pt x="12" y="20"/>
                          <a:pt x="12" y="20"/>
                        </a:cubicBezTo>
                        <a:moveTo>
                          <a:pt x="26" y="0"/>
                        </a:moveTo>
                        <a:cubicBezTo>
                          <a:pt x="26" y="0"/>
                          <a:pt x="26" y="0"/>
                          <a:pt x="26" y="0"/>
                        </a:cubicBezTo>
                        <a:cubicBezTo>
                          <a:pt x="28" y="4"/>
                          <a:pt x="26" y="9"/>
                          <a:pt x="24" y="13"/>
                        </a:cubicBezTo>
                        <a:cubicBezTo>
                          <a:pt x="22" y="15"/>
                          <a:pt x="20" y="17"/>
                          <a:pt x="17" y="17"/>
                        </a:cubicBezTo>
                        <a:cubicBezTo>
                          <a:pt x="17" y="17"/>
                          <a:pt x="17" y="18"/>
                          <a:pt x="18" y="18"/>
                        </a:cubicBezTo>
                        <a:cubicBezTo>
                          <a:pt x="20" y="17"/>
                          <a:pt x="22" y="16"/>
                          <a:pt x="24" y="13"/>
                        </a:cubicBezTo>
                        <a:cubicBezTo>
                          <a:pt x="27" y="10"/>
                          <a:pt x="28" y="4"/>
                          <a:pt x="26" y="0"/>
                        </a:cubicBezTo>
                      </a:path>
                    </a:pathLst>
                  </a:custGeom>
                  <a:solidFill>
                    <a:srgbClr val="C7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4" name="Freeform 8002">
                    <a:extLst>
                      <a:ext uri="{FF2B5EF4-FFF2-40B4-BE49-F238E27FC236}">
                        <a16:creationId xmlns:a16="http://schemas.microsoft.com/office/drawing/2014/main" xmlns="" id="{E0FA4544-2E65-4F59-8EB0-10966691D807}"/>
                      </a:ext>
                    </a:extLst>
                  </p:cNvPr>
                  <p:cNvSpPr>
                    <a:spLocks/>
                  </p:cNvSpPr>
                  <p:nvPr/>
                </p:nvSpPr>
                <p:spPr bwMode="auto">
                  <a:xfrm>
                    <a:off x="4332" y="2484"/>
                    <a:ext cx="50" cy="110"/>
                  </a:xfrm>
                  <a:custGeom>
                    <a:avLst/>
                    <a:gdLst>
                      <a:gd name="T0" fmla="*/ 62 w 67"/>
                      <a:gd name="T1" fmla="*/ 146 h 147"/>
                      <a:gd name="T2" fmla="*/ 51 w 67"/>
                      <a:gd name="T3" fmla="*/ 138 h 147"/>
                      <a:gd name="T4" fmla="*/ 37 w 67"/>
                      <a:gd name="T5" fmla="*/ 125 h 147"/>
                      <a:gd name="T6" fmla="*/ 25 w 67"/>
                      <a:gd name="T7" fmla="*/ 117 h 147"/>
                      <a:gd name="T8" fmla="*/ 9 w 67"/>
                      <a:gd name="T9" fmla="*/ 93 h 147"/>
                      <a:gd name="T10" fmla="*/ 1 w 67"/>
                      <a:gd name="T11" fmla="*/ 51 h 147"/>
                      <a:gd name="T12" fmla="*/ 8 w 67"/>
                      <a:gd name="T13" fmla="*/ 2 h 147"/>
                      <a:gd name="T14" fmla="*/ 12 w 67"/>
                      <a:gd name="T15" fmla="*/ 1 h 147"/>
                      <a:gd name="T16" fmla="*/ 13 w 67"/>
                      <a:gd name="T17" fmla="*/ 4 h 147"/>
                      <a:gd name="T18" fmla="*/ 6 w 67"/>
                      <a:gd name="T19" fmla="*/ 51 h 147"/>
                      <a:gd name="T20" fmla="*/ 29 w 67"/>
                      <a:gd name="T21" fmla="*/ 113 h 147"/>
                      <a:gd name="T22" fmla="*/ 39 w 67"/>
                      <a:gd name="T23" fmla="*/ 121 h 147"/>
                      <a:gd name="T24" fmla="*/ 56 w 67"/>
                      <a:gd name="T25" fmla="*/ 136 h 147"/>
                      <a:gd name="T26" fmla="*/ 63 w 67"/>
                      <a:gd name="T27" fmla="*/ 141 h 147"/>
                      <a:gd name="T28" fmla="*/ 65 w 67"/>
                      <a:gd name="T29" fmla="*/ 141 h 147"/>
                      <a:gd name="T30" fmla="*/ 67 w 67"/>
                      <a:gd name="T31" fmla="*/ 145 h 147"/>
                      <a:gd name="T32" fmla="*/ 64 w 67"/>
                      <a:gd name="T33" fmla="*/ 146 h 147"/>
                      <a:gd name="T34" fmla="*/ 64 w 67"/>
                      <a:gd name="T35" fmla="*/ 146 h 147"/>
                      <a:gd name="T36" fmla="*/ 62 w 67"/>
                      <a:gd name="T3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47">
                        <a:moveTo>
                          <a:pt x="62" y="146"/>
                        </a:moveTo>
                        <a:cubicBezTo>
                          <a:pt x="59" y="147"/>
                          <a:pt x="55" y="145"/>
                          <a:pt x="51" y="138"/>
                        </a:cubicBezTo>
                        <a:cubicBezTo>
                          <a:pt x="48" y="132"/>
                          <a:pt x="43" y="129"/>
                          <a:pt x="37" y="125"/>
                        </a:cubicBezTo>
                        <a:cubicBezTo>
                          <a:pt x="33" y="123"/>
                          <a:pt x="29" y="120"/>
                          <a:pt x="25" y="117"/>
                        </a:cubicBezTo>
                        <a:cubicBezTo>
                          <a:pt x="19" y="112"/>
                          <a:pt x="13" y="104"/>
                          <a:pt x="9" y="93"/>
                        </a:cubicBezTo>
                        <a:cubicBezTo>
                          <a:pt x="4" y="81"/>
                          <a:pt x="1" y="66"/>
                          <a:pt x="1" y="51"/>
                        </a:cubicBezTo>
                        <a:cubicBezTo>
                          <a:pt x="0" y="17"/>
                          <a:pt x="8" y="2"/>
                          <a:pt x="8" y="2"/>
                        </a:cubicBezTo>
                        <a:cubicBezTo>
                          <a:pt x="9" y="1"/>
                          <a:pt x="11" y="0"/>
                          <a:pt x="12" y="1"/>
                        </a:cubicBezTo>
                        <a:cubicBezTo>
                          <a:pt x="13" y="1"/>
                          <a:pt x="14" y="3"/>
                          <a:pt x="13" y="4"/>
                        </a:cubicBezTo>
                        <a:cubicBezTo>
                          <a:pt x="13" y="4"/>
                          <a:pt x="5" y="19"/>
                          <a:pt x="6" y="51"/>
                        </a:cubicBezTo>
                        <a:cubicBezTo>
                          <a:pt x="7" y="84"/>
                          <a:pt x="19" y="105"/>
                          <a:pt x="29" y="113"/>
                        </a:cubicBezTo>
                        <a:cubicBezTo>
                          <a:pt x="32" y="116"/>
                          <a:pt x="36" y="119"/>
                          <a:pt x="39" y="121"/>
                        </a:cubicBezTo>
                        <a:cubicBezTo>
                          <a:pt x="46" y="125"/>
                          <a:pt x="52" y="129"/>
                          <a:pt x="56" y="136"/>
                        </a:cubicBezTo>
                        <a:cubicBezTo>
                          <a:pt x="59" y="142"/>
                          <a:pt x="61" y="141"/>
                          <a:pt x="63" y="141"/>
                        </a:cubicBezTo>
                        <a:cubicBezTo>
                          <a:pt x="63" y="141"/>
                          <a:pt x="64" y="141"/>
                          <a:pt x="65" y="141"/>
                        </a:cubicBezTo>
                        <a:cubicBezTo>
                          <a:pt x="67" y="142"/>
                          <a:pt x="67" y="143"/>
                          <a:pt x="67" y="145"/>
                        </a:cubicBezTo>
                        <a:cubicBezTo>
                          <a:pt x="66" y="146"/>
                          <a:pt x="65" y="146"/>
                          <a:pt x="64" y="146"/>
                        </a:cubicBezTo>
                        <a:cubicBezTo>
                          <a:pt x="64" y="146"/>
                          <a:pt x="64" y="146"/>
                          <a:pt x="64" y="146"/>
                        </a:cubicBezTo>
                        <a:cubicBezTo>
                          <a:pt x="63" y="146"/>
                          <a:pt x="62" y="146"/>
                          <a:pt x="62" y="146"/>
                        </a:cubicBezTo>
                      </a:path>
                    </a:pathLst>
                  </a:custGeom>
                  <a:solidFill>
                    <a:srgbClr val="F8C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5" name="Freeform 8003">
                    <a:extLst>
                      <a:ext uri="{FF2B5EF4-FFF2-40B4-BE49-F238E27FC236}">
                        <a16:creationId xmlns:a16="http://schemas.microsoft.com/office/drawing/2014/main" xmlns="" id="{1723C0CD-D712-4B25-B248-98C4114E55C2}"/>
                      </a:ext>
                    </a:extLst>
                  </p:cNvPr>
                  <p:cNvSpPr>
                    <a:spLocks noEditPoints="1"/>
                  </p:cNvSpPr>
                  <p:nvPr/>
                </p:nvSpPr>
                <p:spPr bwMode="auto">
                  <a:xfrm>
                    <a:off x="4332" y="2484"/>
                    <a:ext cx="51" cy="110"/>
                  </a:xfrm>
                  <a:custGeom>
                    <a:avLst/>
                    <a:gdLst>
                      <a:gd name="T0" fmla="*/ 62 w 68"/>
                      <a:gd name="T1" fmla="*/ 147 h 147"/>
                      <a:gd name="T2" fmla="*/ 51 w 68"/>
                      <a:gd name="T3" fmla="*/ 138 h 147"/>
                      <a:gd name="T4" fmla="*/ 36 w 68"/>
                      <a:gd name="T5" fmla="*/ 125 h 147"/>
                      <a:gd name="T6" fmla="*/ 25 w 68"/>
                      <a:gd name="T7" fmla="*/ 117 h 147"/>
                      <a:gd name="T8" fmla="*/ 9 w 68"/>
                      <a:gd name="T9" fmla="*/ 93 h 147"/>
                      <a:gd name="T10" fmla="*/ 1 w 68"/>
                      <a:gd name="T11" fmla="*/ 51 h 147"/>
                      <a:gd name="T12" fmla="*/ 8 w 68"/>
                      <a:gd name="T13" fmla="*/ 2 h 147"/>
                      <a:gd name="T14" fmla="*/ 11 w 68"/>
                      <a:gd name="T15" fmla="*/ 0 h 147"/>
                      <a:gd name="T16" fmla="*/ 12 w 68"/>
                      <a:gd name="T17" fmla="*/ 1 h 147"/>
                      <a:gd name="T18" fmla="*/ 13 w 68"/>
                      <a:gd name="T19" fmla="*/ 4 h 147"/>
                      <a:gd name="T20" fmla="*/ 6 w 68"/>
                      <a:gd name="T21" fmla="*/ 51 h 147"/>
                      <a:gd name="T22" fmla="*/ 29 w 68"/>
                      <a:gd name="T23" fmla="*/ 113 h 147"/>
                      <a:gd name="T24" fmla="*/ 39 w 68"/>
                      <a:gd name="T25" fmla="*/ 121 h 147"/>
                      <a:gd name="T26" fmla="*/ 56 w 68"/>
                      <a:gd name="T27" fmla="*/ 136 h 147"/>
                      <a:gd name="T28" fmla="*/ 62 w 68"/>
                      <a:gd name="T29" fmla="*/ 141 h 147"/>
                      <a:gd name="T30" fmla="*/ 63 w 68"/>
                      <a:gd name="T31" fmla="*/ 141 h 147"/>
                      <a:gd name="T32" fmla="*/ 64 w 68"/>
                      <a:gd name="T33" fmla="*/ 141 h 147"/>
                      <a:gd name="T34" fmla="*/ 66 w 68"/>
                      <a:gd name="T35" fmla="*/ 141 h 147"/>
                      <a:gd name="T36" fmla="*/ 67 w 68"/>
                      <a:gd name="T37" fmla="*/ 145 h 147"/>
                      <a:gd name="T38" fmla="*/ 64 w 68"/>
                      <a:gd name="T39" fmla="*/ 146 h 147"/>
                      <a:gd name="T40" fmla="*/ 64 w 68"/>
                      <a:gd name="T41" fmla="*/ 146 h 147"/>
                      <a:gd name="T42" fmla="*/ 62 w 68"/>
                      <a:gd name="T43" fmla="*/ 147 h 147"/>
                      <a:gd name="T44" fmla="*/ 11 w 68"/>
                      <a:gd name="T45" fmla="*/ 1 h 147"/>
                      <a:gd name="T46" fmla="*/ 9 w 68"/>
                      <a:gd name="T47" fmla="*/ 2 h 147"/>
                      <a:gd name="T48" fmla="*/ 1 w 68"/>
                      <a:gd name="T49" fmla="*/ 51 h 147"/>
                      <a:gd name="T50" fmla="*/ 9 w 68"/>
                      <a:gd name="T51" fmla="*/ 93 h 147"/>
                      <a:gd name="T52" fmla="*/ 25 w 68"/>
                      <a:gd name="T53" fmla="*/ 117 h 147"/>
                      <a:gd name="T54" fmla="*/ 37 w 68"/>
                      <a:gd name="T55" fmla="*/ 125 h 147"/>
                      <a:gd name="T56" fmla="*/ 51 w 68"/>
                      <a:gd name="T57" fmla="*/ 138 h 147"/>
                      <a:gd name="T58" fmla="*/ 62 w 68"/>
                      <a:gd name="T59" fmla="*/ 146 h 147"/>
                      <a:gd name="T60" fmla="*/ 64 w 68"/>
                      <a:gd name="T61" fmla="*/ 146 h 147"/>
                      <a:gd name="T62" fmla="*/ 64 w 68"/>
                      <a:gd name="T63" fmla="*/ 146 h 147"/>
                      <a:gd name="T64" fmla="*/ 64 w 68"/>
                      <a:gd name="T65" fmla="*/ 146 h 147"/>
                      <a:gd name="T66" fmla="*/ 67 w 68"/>
                      <a:gd name="T67" fmla="*/ 145 h 147"/>
                      <a:gd name="T68" fmla="*/ 65 w 68"/>
                      <a:gd name="T69" fmla="*/ 141 h 147"/>
                      <a:gd name="T70" fmla="*/ 64 w 68"/>
                      <a:gd name="T71" fmla="*/ 141 h 147"/>
                      <a:gd name="T72" fmla="*/ 63 w 68"/>
                      <a:gd name="T73" fmla="*/ 141 h 147"/>
                      <a:gd name="T74" fmla="*/ 62 w 68"/>
                      <a:gd name="T75" fmla="*/ 142 h 147"/>
                      <a:gd name="T76" fmla="*/ 56 w 68"/>
                      <a:gd name="T77" fmla="*/ 136 h 147"/>
                      <a:gd name="T78" fmla="*/ 39 w 68"/>
                      <a:gd name="T79" fmla="*/ 121 h 147"/>
                      <a:gd name="T80" fmla="*/ 28 w 68"/>
                      <a:gd name="T81" fmla="*/ 113 h 147"/>
                      <a:gd name="T82" fmla="*/ 6 w 68"/>
                      <a:gd name="T83" fmla="*/ 51 h 147"/>
                      <a:gd name="T84" fmla="*/ 13 w 68"/>
                      <a:gd name="T85" fmla="*/ 4 h 147"/>
                      <a:gd name="T86" fmla="*/ 12 w 68"/>
                      <a:gd name="T87" fmla="*/ 1 h 147"/>
                      <a:gd name="T88" fmla="*/ 11 w 68"/>
                      <a:gd name="T8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47">
                        <a:moveTo>
                          <a:pt x="62" y="147"/>
                        </a:moveTo>
                        <a:cubicBezTo>
                          <a:pt x="58" y="147"/>
                          <a:pt x="54" y="144"/>
                          <a:pt x="51" y="138"/>
                        </a:cubicBezTo>
                        <a:cubicBezTo>
                          <a:pt x="48" y="133"/>
                          <a:pt x="43" y="129"/>
                          <a:pt x="36" y="125"/>
                        </a:cubicBezTo>
                        <a:cubicBezTo>
                          <a:pt x="33" y="123"/>
                          <a:pt x="29" y="121"/>
                          <a:pt x="25" y="117"/>
                        </a:cubicBezTo>
                        <a:cubicBezTo>
                          <a:pt x="19" y="112"/>
                          <a:pt x="13" y="104"/>
                          <a:pt x="9" y="93"/>
                        </a:cubicBezTo>
                        <a:cubicBezTo>
                          <a:pt x="4" y="81"/>
                          <a:pt x="1" y="66"/>
                          <a:pt x="1" y="51"/>
                        </a:cubicBezTo>
                        <a:cubicBezTo>
                          <a:pt x="0" y="17"/>
                          <a:pt x="8" y="2"/>
                          <a:pt x="8" y="2"/>
                        </a:cubicBezTo>
                        <a:cubicBezTo>
                          <a:pt x="9" y="1"/>
                          <a:pt x="10" y="0"/>
                          <a:pt x="11" y="0"/>
                        </a:cubicBezTo>
                        <a:cubicBezTo>
                          <a:pt x="11" y="0"/>
                          <a:pt x="12" y="0"/>
                          <a:pt x="12" y="1"/>
                        </a:cubicBezTo>
                        <a:cubicBezTo>
                          <a:pt x="13" y="1"/>
                          <a:pt x="14" y="3"/>
                          <a:pt x="13" y="4"/>
                        </a:cubicBezTo>
                        <a:cubicBezTo>
                          <a:pt x="13" y="5"/>
                          <a:pt x="6" y="19"/>
                          <a:pt x="6" y="51"/>
                        </a:cubicBezTo>
                        <a:cubicBezTo>
                          <a:pt x="7" y="84"/>
                          <a:pt x="19" y="105"/>
                          <a:pt x="29" y="113"/>
                        </a:cubicBezTo>
                        <a:cubicBezTo>
                          <a:pt x="32" y="116"/>
                          <a:pt x="36" y="118"/>
                          <a:pt x="39" y="121"/>
                        </a:cubicBezTo>
                        <a:cubicBezTo>
                          <a:pt x="46" y="125"/>
                          <a:pt x="52" y="129"/>
                          <a:pt x="56" y="136"/>
                        </a:cubicBezTo>
                        <a:cubicBezTo>
                          <a:pt x="59" y="141"/>
                          <a:pt x="60" y="141"/>
                          <a:pt x="62" y="141"/>
                        </a:cubicBezTo>
                        <a:cubicBezTo>
                          <a:pt x="62" y="141"/>
                          <a:pt x="62" y="141"/>
                          <a:pt x="63" y="141"/>
                        </a:cubicBezTo>
                        <a:cubicBezTo>
                          <a:pt x="63" y="141"/>
                          <a:pt x="64" y="141"/>
                          <a:pt x="64" y="141"/>
                        </a:cubicBezTo>
                        <a:cubicBezTo>
                          <a:pt x="65" y="141"/>
                          <a:pt x="65" y="141"/>
                          <a:pt x="66" y="141"/>
                        </a:cubicBezTo>
                        <a:cubicBezTo>
                          <a:pt x="67" y="142"/>
                          <a:pt x="68" y="143"/>
                          <a:pt x="67" y="145"/>
                        </a:cubicBezTo>
                        <a:cubicBezTo>
                          <a:pt x="66" y="146"/>
                          <a:pt x="65" y="146"/>
                          <a:pt x="64" y="146"/>
                        </a:cubicBezTo>
                        <a:cubicBezTo>
                          <a:pt x="64" y="146"/>
                          <a:pt x="64" y="146"/>
                          <a:pt x="64" y="146"/>
                        </a:cubicBezTo>
                        <a:cubicBezTo>
                          <a:pt x="63" y="147"/>
                          <a:pt x="62" y="147"/>
                          <a:pt x="62" y="147"/>
                        </a:cubicBezTo>
                        <a:moveTo>
                          <a:pt x="11" y="1"/>
                        </a:moveTo>
                        <a:cubicBezTo>
                          <a:pt x="10" y="1"/>
                          <a:pt x="9" y="1"/>
                          <a:pt x="9" y="2"/>
                        </a:cubicBezTo>
                        <a:cubicBezTo>
                          <a:pt x="8" y="3"/>
                          <a:pt x="0" y="17"/>
                          <a:pt x="1" y="51"/>
                        </a:cubicBezTo>
                        <a:cubicBezTo>
                          <a:pt x="1" y="66"/>
                          <a:pt x="4" y="81"/>
                          <a:pt x="9" y="93"/>
                        </a:cubicBezTo>
                        <a:cubicBezTo>
                          <a:pt x="13" y="103"/>
                          <a:pt x="19" y="112"/>
                          <a:pt x="25" y="117"/>
                        </a:cubicBezTo>
                        <a:cubicBezTo>
                          <a:pt x="29" y="120"/>
                          <a:pt x="33" y="123"/>
                          <a:pt x="37" y="125"/>
                        </a:cubicBezTo>
                        <a:cubicBezTo>
                          <a:pt x="43" y="129"/>
                          <a:pt x="48" y="132"/>
                          <a:pt x="51" y="138"/>
                        </a:cubicBezTo>
                        <a:cubicBezTo>
                          <a:pt x="54" y="144"/>
                          <a:pt x="58" y="146"/>
                          <a:pt x="62" y="146"/>
                        </a:cubicBezTo>
                        <a:cubicBezTo>
                          <a:pt x="62" y="146"/>
                          <a:pt x="63" y="146"/>
                          <a:pt x="64" y="146"/>
                        </a:cubicBezTo>
                        <a:cubicBezTo>
                          <a:pt x="64" y="146"/>
                          <a:pt x="64" y="146"/>
                          <a:pt x="64" y="146"/>
                        </a:cubicBezTo>
                        <a:cubicBezTo>
                          <a:pt x="64" y="146"/>
                          <a:pt x="64" y="146"/>
                          <a:pt x="64" y="146"/>
                        </a:cubicBezTo>
                        <a:cubicBezTo>
                          <a:pt x="65" y="146"/>
                          <a:pt x="66" y="145"/>
                          <a:pt x="67" y="145"/>
                        </a:cubicBezTo>
                        <a:cubicBezTo>
                          <a:pt x="67" y="143"/>
                          <a:pt x="67" y="142"/>
                          <a:pt x="65" y="141"/>
                        </a:cubicBezTo>
                        <a:cubicBezTo>
                          <a:pt x="65" y="141"/>
                          <a:pt x="65" y="141"/>
                          <a:pt x="64" y="141"/>
                        </a:cubicBezTo>
                        <a:cubicBezTo>
                          <a:pt x="64" y="141"/>
                          <a:pt x="63" y="141"/>
                          <a:pt x="63" y="141"/>
                        </a:cubicBezTo>
                        <a:cubicBezTo>
                          <a:pt x="62" y="141"/>
                          <a:pt x="62" y="142"/>
                          <a:pt x="62" y="142"/>
                        </a:cubicBezTo>
                        <a:cubicBezTo>
                          <a:pt x="60" y="142"/>
                          <a:pt x="58" y="141"/>
                          <a:pt x="56" y="136"/>
                        </a:cubicBezTo>
                        <a:cubicBezTo>
                          <a:pt x="52" y="129"/>
                          <a:pt x="46" y="125"/>
                          <a:pt x="39" y="121"/>
                        </a:cubicBezTo>
                        <a:cubicBezTo>
                          <a:pt x="36" y="119"/>
                          <a:pt x="32" y="116"/>
                          <a:pt x="28" y="113"/>
                        </a:cubicBezTo>
                        <a:cubicBezTo>
                          <a:pt x="18" y="105"/>
                          <a:pt x="6" y="84"/>
                          <a:pt x="6" y="51"/>
                        </a:cubicBezTo>
                        <a:cubicBezTo>
                          <a:pt x="5" y="19"/>
                          <a:pt x="13" y="4"/>
                          <a:pt x="13" y="4"/>
                        </a:cubicBezTo>
                        <a:cubicBezTo>
                          <a:pt x="13" y="3"/>
                          <a:pt x="13" y="2"/>
                          <a:pt x="12" y="1"/>
                        </a:cubicBezTo>
                        <a:cubicBezTo>
                          <a:pt x="11" y="1"/>
                          <a:pt x="11" y="1"/>
                          <a:pt x="11" y="1"/>
                        </a:cubicBezTo>
                      </a:path>
                    </a:pathLst>
                  </a:custGeom>
                  <a:solidFill>
                    <a:srgbClr val="CA6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6" name="Freeform 8004">
                    <a:extLst>
                      <a:ext uri="{FF2B5EF4-FFF2-40B4-BE49-F238E27FC236}">
                        <a16:creationId xmlns:a16="http://schemas.microsoft.com/office/drawing/2014/main" xmlns="" id="{CDC3C8CB-4F9E-4694-BB78-7664BA12E43A}"/>
                      </a:ext>
                    </a:extLst>
                  </p:cNvPr>
                  <p:cNvSpPr>
                    <a:spLocks noEditPoints="1"/>
                  </p:cNvSpPr>
                  <p:nvPr/>
                </p:nvSpPr>
                <p:spPr bwMode="auto">
                  <a:xfrm>
                    <a:off x="4334" y="2487"/>
                    <a:ext cx="41" cy="105"/>
                  </a:xfrm>
                  <a:custGeom>
                    <a:avLst/>
                    <a:gdLst>
                      <a:gd name="T0" fmla="*/ 1 w 54"/>
                      <a:gd name="T1" fmla="*/ 51 h 140"/>
                      <a:gd name="T2" fmla="*/ 3 w 54"/>
                      <a:gd name="T3" fmla="*/ 71 h 140"/>
                      <a:gd name="T4" fmla="*/ 31 w 54"/>
                      <a:gd name="T5" fmla="*/ 115 h 140"/>
                      <a:gd name="T6" fmla="*/ 51 w 54"/>
                      <a:gd name="T7" fmla="*/ 132 h 140"/>
                      <a:gd name="T8" fmla="*/ 51 w 54"/>
                      <a:gd name="T9" fmla="*/ 135 h 140"/>
                      <a:gd name="T10" fmla="*/ 50 w 54"/>
                      <a:gd name="T11" fmla="*/ 135 h 140"/>
                      <a:gd name="T12" fmla="*/ 50 w 54"/>
                      <a:gd name="T13" fmla="*/ 135 h 140"/>
                      <a:gd name="T14" fmla="*/ 54 w 54"/>
                      <a:gd name="T15" fmla="*/ 140 h 140"/>
                      <a:gd name="T16" fmla="*/ 54 w 54"/>
                      <a:gd name="T17" fmla="*/ 134 h 140"/>
                      <a:gd name="T18" fmla="*/ 53 w 54"/>
                      <a:gd name="T19" fmla="*/ 131 h 140"/>
                      <a:gd name="T20" fmla="*/ 36 w 54"/>
                      <a:gd name="T21" fmla="*/ 116 h 140"/>
                      <a:gd name="T22" fmla="*/ 25 w 54"/>
                      <a:gd name="T23" fmla="*/ 108 h 140"/>
                      <a:gd name="T24" fmla="*/ 3 w 54"/>
                      <a:gd name="T25" fmla="*/ 53 h 140"/>
                      <a:gd name="T26" fmla="*/ 1 w 54"/>
                      <a:gd name="T27" fmla="*/ 51 h 140"/>
                      <a:gd name="T28" fmla="*/ 1 w 54"/>
                      <a:gd name="T29" fmla="*/ 36 h 140"/>
                      <a:gd name="T30" fmla="*/ 1 w 54"/>
                      <a:gd name="T31" fmla="*/ 50 h 140"/>
                      <a:gd name="T32" fmla="*/ 1 w 54"/>
                      <a:gd name="T33" fmla="*/ 50 h 140"/>
                      <a:gd name="T34" fmla="*/ 1 w 54"/>
                      <a:gd name="T35" fmla="*/ 50 h 140"/>
                      <a:gd name="T36" fmla="*/ 1 w 54"/>
                      <a:gd name="T37" fmla="*/ 50 h 140"/>
                      <a:gd name="T38" fmla="*/ 1 w 54"/>
                      <a:gd name="T39" fmla="*/ 51 h 140"/>
                      <a:gd name="T40" fmla="*/ 3 w 54"/>
                      <a:gd name="T41" fmla="*/ 52 h 140"/>
                      <a:gd name="T42" fmla="*/ 3 w 54"/>
                      <a:gd name="T43" fmla="*/ 46 h 140"/>
                      <a:gd name="T44" fmla="*/ 3 w 54"/>
                      <a:gd name="T45" fmla="*/ 37 h 140"/>
                      <a:gd name="T46" fmla="*/ 1 w 54"/>
                      <a:gd name="T47" fmla="*/ 36 h 140"/>
                      <a:gd name="T48" fmla="*/ 3 w 54"/>
                      <a:gd name="T49" fmla="*/ 17 h 140"/>
                      <a:gd name="T50" fmla="*/ 1 w 54"/>
                      <a:gd name="T51" fmla="*/ 35 h 140"/>
                      <a:gd name="T52" fmla="*/ 3 w 54"/>
                      <a:gd name="T53" fmla="*/ 37 h 140"/>
                      <a:gd name="T54" fmla="*/ 4 w 54"/>
                      <a:gd name="T55" fmla="*/ 19 h 140"/>
                      <a:gd name="T56" fmla="*/ 3 w 54"/>
                      <a:gd name="T57" fmla="*/ 17 h 140"/>
                      <a:gd name="T58" fmla="*/ 6 w 54"/>
                      <a:gd name="T59" fmla="*/ 2 h 140"/>
                      <a:gd name="T60" fmla="*/ 3 w 54"/>
                      <a:gd name="T61" fmla="*/ 3 h 140"/>
                      <a:gd name="T62" fmla="*/ 2 w 54"/>
                      <a:gd name="T63" fmla="*/ 7 h 140"/>
                      <a:gd name="T64" fmla="*/ 3 w 54"/>
                      <a:gd name="T65" fmla="*/ 6 h 140"/>
                      <a:gd name="T66" fmla="*/ 3 w 54"/>
                      <a:gd name="T67" fmla="*/ 6 h 140"/>
                      <a:gd name="T68" fmla="*/ 4 w 54"/>
                      <a:gd name="T69" fmla="*/ 6 h 140"/>
                      <a:gd name="T70" fmla="*/ 5 w 54"/>
                      <a:gd name="T71" fmla="*/ 8 h 140"/>
                      <a:gd name="T72" fmla="*/ 3 w 54"/>
                      <a:gd name="T73" fmla="*/ 16 h 140"/>
                      <a:gd name="T74" fmla="*/ 5 w 54"/>
                      <a:gd name="T75" fmla="*/ 18 h 140"/>
                      <a:gd name="T76" fmla="*/ 8 w 54"/>
                      <a:gd name="T77" fmla="*/ 3 h 140"/>
                      <a:gd name="T78" fmla="*/ 6 w 54"/>
                      <a:gd name="T79" fmla="*/ 2 h 140"/>
                      <a:gd name="T80" fmla="*/ 4 w 54"/>
                      <a:gd name="T81" fmla="*/ 0 h 140"/>
                      <a:gd name="T82" fmla="*/ 3 w 54"/>
                      <a:gd name="T83" fmla="*/ 3 h 140"/>
                      <a:gd name="T84" fmla="*/ 5 w 54"/>
                      <a:gd name="T85" fmla="*/ 2 h 140"/>
                      <a:gd name="T86" fmla="*/ 4 w 54"/>
                      <a:gd name="T8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140">
                        <a:moveTo>
                          <a:pt x="1" y="51"/>
                        </a:moveTo>
                        <a:cubicBezTo>
                          <a:pt x="1" y="58"/>
                          <a:pt x="2" y="64"/>
                          <a:pt x="3" y="71"/>
                        </a:cubicBezTo>
                        <a:cubicBezTo>
                          <a:pt x="10" y="104"/>
                          <a:pt x="24" y="110"/>
                          <a:pt x="31" y="115"/>
                        </a:cubicBezTo>
                        <a:cubicBezTo>
                          <a:pt x="37" y="121"/>
                          <a:pt x="47" y="122"/>
                          <a:pt x="51" y="132"/>
                        </a:cubicBezTo>
                        <a:cubicBezTo>
                          <a:pt x="51" y="132"/>
                          <a:pt x="52" y="135"/>
                          <a:pt x="51" y="135"/>
                        </a:cubicBezTo>
                        <a:cubicBezTo>
                          <a:pt x="51" y="135"/>
                          <a:pt x="50" y="135"/>
                          <a:pt x="50" y="135"/>
                        </a:cubicBezTo>
                        <a:cubicBezTo>
                          <a:pt x="50" y="135"/>
                          <a:pt x="50" y="135"/>
                          <a:pt x="50" y="135"/>
                        </a:cubicBezTo>
                        <a:cubicBezTo>
                          <a:pt x="51" y="138"/>
                          <a:pt x="53" y="139"/>
                          <a:pt x="54" y="140"/>
                        </a:cubicBezTo>
                        <a:cubicBezTo>
                          <a:pt x="54" y="138"/>
                          <a:pt x="54" y="136"/>
                          <a:pt x="54" y="134"/>
                        </a:cubicBezTo>
                        <a:cubicBezTo>
                          <a:pt x="54" y="133"/>
                          <a:pt x="53" y="132"/>
                          <a:pt x="53" y="131"/>
                        </a:cubicBezTo>
                        <a:cubicBezTo>
                          <a:pt x="49" y="124"/>
                          <a:pt x="43" y="120"/>
                          <a:pt x="36" y="116"/>
                        </a:cubicBezTo>
                        <a:cubicBezTo>
                          <a:pt x="33" y="114"/>
                          <a:pt x="29" y="111"/>
                          <a:pt x="25" y="108"/>
                        </a:cubicBezTo>
                        <a:cubicBezTo>
                          <a:pt x="16" y="101"/>
                          <a:pt x="5" y="82"/>
                          <a:pt x="3" y="53"/>
                        </a:cubicBezTo>
                        <a:cubicBezTo>
                          <a:pt x="2" y="53"/>
                          <a:pt x="1" y="52"/>
                          <a:pt x="1" y="51"/>
                        </a:cubicBezTo>
                        <a:moveTo>
                          <a:pt x="1" y="36"/>
                        </a:moveTo>
                        <a:cubicBezTo>
                          <a:pt x="0" y="40"/>
                          <a:pt x="0" y="45"/>
                          <a:pt x="1" y="50"/>
                        </a:cubicBezTo>
                        <a:cubicBezTo>
                          <a:pt x="1" y="50"/>
                          <a:pt x="1" y="50"/>
                          <a:pt x="1" y="50"/>
                        </a:cubicBezTo>
                        <a:cubicBezTo>
                          <a:pt x="1" y="50"/>
                          <a:pt x="1" y="50"/>
                          <a:pt x="1" y="50"/>
                        </a:cubicBezTo>
                        <a:cubicBezTo>
                          <a:pt x="1" y="50"/>
                          <a:pt x="1" y="50"/>
                          <a:pt x="1" y="50"/>
                        </a:cubicBezTo>
                        <a:cubicBezTo>
                          <a:pt x="1" y="50"/>
                          <a:pt x="1" y="50"/>
                          <a:pt x="1" y="51"/>
                        </a:cubicBezTo>
                        <a:cubicBezTo>
                          <a:pt x="1" y="51"/>
                          <a:pt x="2" y="52"/>
                          <a:pt x="3" y="52"/>
                        </a:cubicBezTo>
                        <a:cubicBezTo>
                          <a:pt x="3" y="50"/>
                          <a:pt x="3" y="48"/>
                          <a:pt x="3" y="46"/>
                        </a:cubicBezTo>
                        <a:cubicBezTo>
                          <a:pt x="3" y="43"/>
                          <a:pt x="3" y="40"/>
                          <a:pt x="3" y="37"/>
                        </a:cubicBezTo>
                        <a:cubicBezTo>
                          <a:pt x="2" y="37"/>
                          <a:pt x="1" y="36"/>
                          <a:pt x="1" y="36"/>
                        </a:cubicBezTo>
                        <a:moveTo>
                          <a:pt x="3" y="17"/>
                        </a:moveTo>
                        <a:cubicBezTo>
                          <a:pt x="2" y="22"/>
                          <a:pt x="1" y="28"/>
                          <a:pt x="1" y="35"/>
                        </a:cubicBezTo>
                        <a:cubicBezTo>
                          <a:pt x="1" y="36"/>
                          <a:pt x="2" y="36"/>
                          <a:pt x="3" y="37"/>
                        </a:cubicBezTo>
                        <a:cubicBezTo>
                          <a:pt x="3" y="30"/>
                          <a:pt x="4" y="24"/>
                          <a:pt x="4" y="19"/>
                        </a:cubicBezTo>
                        <a:cubicBezTo>
                          <a:pt x="4" y="19"/>
                          <a:pt x="3" y="18"/>
                          <a:pt x="3" y="17"/>
                        </a:cubicBezTo>
                        <a:moveTo>
                          <a:pt x="6" y="2"/>
                        </a:moveTo>
                        <a:cubicBezTo>
                          <a:pt x="5" y="2"/>
                          <a:pt x="4" y="3"/>
                          <a:pt x="3" y="3"/>
                        </a:cubicBezTo>
                        <a:cubicBezTo>
                          <a:pt x="3" y="4"/>
                          <a:pt x="2" y="5"/>
                          <a:pt x="2" y="7"/>
                        </a:cubicBezTo>
                        <a:cubicBezTo>
                          <a:pt x="2" y="6"/>
                          <a:pt x="3" y="6"/>
                          <a:pt x="3" y="6"/>
                        </a:cubicBezTo>
                        <a:cubicBezTo>
                          <a:pt x="3" y="6"/>
                          <a:pt x="3" y="6"/>
                          <a:pt x="3" y="6"/>
                        </a:cubicBezTo>
                        <a:cubicBezTo>
                          <a:pt x="3" y="6"/>
                          <a:pt x="4" y="6"/>
                          <a:pt x="4" y="6"/>
                        </a:cubicBezTo>
                        <a:cubicBezTo>
                          <a:pt x="4" y="6"/>
                          <a:pt x="5" y="6"/>
                          <a:pt x="5" y="8"/>
                        </a:cubicBezTo>
                        <a:cubicBezTo>
                          <a:pt x="4" y="8"/>
                          <a:pt x="4" y="11"/>
                          <a:pt x="3" y="16"/>
                        </a:cubicBezTo>
                        <a:cubicBezTo>
                          <a:pt x="3" y="17"/>
                          <a:pt x="4" y="18"/>
                          <a:pt x="5" y="18"/>
                        </a:cubicBezTo>
                        <a:cubicBezTo>
                          <a:pt x="6" y="12"/>
                          <a:pt x="7" y="7"/>
                          <a:pt x="8" y="3"/>
                        </a:cubicBezTo>
                        <a:cubicBezTo>
                          <a:pt x="7" y="3"/>
                          <a:pt x="6" y="2"/>
                          <a:pt x="6" y="2"/>
                        </a:cubicBezTo>
                        <a:moveTo>
                          <a:pt x="4" y="0"/>
                        </a:moveTo>
                        <a:cubicBezTo>
                          <a:pt x="4" y="1"/>
                          <a:pt x="4" y="2"/>
                          <a:pt x="3" y="3"/>
                        </a:cubicBezTo>
                        <a:cubicBezTo>
                          <a:pt x="4" y="2"/>
                          <a:pt x="5" y="2"/>
                          <a:pt x="5" y="2"/>
                        </a:cubicBezTo>
                        <a:cubicBezTo>
                          <a:pt x="5" y="1"/>
                          <a:pt x="5" y="1"/>
                          <a:pt x="4" y="0"/>
                        </a:cubicBezTo>
                      </a:path>
                    </a:pathLst>
                  </a:custGeom>
                  <a:solidFill>
                    <a:srgbClr val="F29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7" name="Freeform 8005">
                    <a:extLst>
                      <a:ext uri="{FF2B5EF4-FFF2-40B4-BE49-F238E27FC236}">
                        <a16:creationId xmlns:a16="http://schemas.microsoft.com/office/drawing/2014/main" xmlns="" id="{0EBF2668-2F99-4C7C-B20C-6158F490B688}"/>
                      </a:ext>
                    </a:extLst>
                  </p:cNvPr>
                  <p:cNvSpPr>
                    <a:spLocks noEditPoints="1"/>
                  </p:cNvSpPr>
                  <p:nvPr/>
                </p:nvSpPr>
                <p:spPr bwMode="auto">
                  <a:xfrm>
                    <a:off x="4336" y="2487"/>
                    <a:ext cx="39" cy="105"/>
                  </a:xfrm>
                  <a:custGeom>
                    <a:avLst/>
                    <a:gdLst>
                      <a:gd name="T0" fmla="*/ 47 w 52"/>
                      <a:gd name="T1" fmla="*/ 135 h 140"/>
                      <a:gd name="T2" fmla="*/ 52 w 52"/>
                      <a:gd name="T3" fmla="*/ 140 h 140"/>
                      <a:gd name="T4" fmla="*/ 52 w 52"/>
                      <a:gd name="T5" fmla="*/ 140 h 140"/>
                      <a:gd name="T6" fmla="*/ 48 w 52"/>
                      <a:gd name="T7" fmla="*/ 135 h 140"/>
                      <a:gd name="T8" fmla="*/ 47 w 52"/>
                      <a:gd name="T9" fmla="*/ 135 h 140"/>
                      <a:gd name="T10" fmla="*/ 1 w 52"/>
                      <a:gd name="T11" fmla="*/ 53 h 140"/>
                      <a:gd name="T12" fmla="*/ 23 w 52"/>
                      <a:gd name="T13" fmla="*/ 108 h 140"/>
                      <a:gd name="T14" fmla="*/ 34 w 52"/>
                      <a:gd name="T15" fmla="*/ 116 h 140"/>
                      <a:gd name="T16" fmla="*/ 51 w 52"/>
                      <a:gd name="T17" fmla="*/ 131 h 140"/>
                      <a:gd name="T18" fmla="*/ 52 w 52"/>
                      <a:gd name="T19" fmla="*/ 134 h 140"/>
                      <a:gd name="T20" fmla="*/ 52 w 52"/>
                      <a:gd name="T21" fmla="*/ 134 h 140"/>
                      <a:gd name="T22" fmla="*/ 51 w 52"/>
                      <a:gd name="T23" fmla="*/ 131 h 140"/>
                      <a:gd name="T24" fmla="*/ 34 w 52"/>
                      <a:gd name="T25" fmla="*/ 116 h 140"/>
                      <a:gd name="T26" fmla="*/ 24 w 52"/>
                      <a:gd name="T27" fmla="*/ 108 h 140"/>
                      <a:gd name="T28" fmla="*/ 1 w 52"/>
                      <a:gd name="T29" fmla="*/ 53 h 140"/>
                      <a:gd name="T30" fmla="*/ 1 w 52"/>
                      <a:gd name="T31" fmla="*/ 53 h 140"/>
                      <a:gd name="T32" fmla="*/ 1 w 52"/>
                      <a:gd name="T33" fmla="*/ 37 h 140"/>
                      <a:gd name="T34" fmla="*/ 1 w 52"/>
                      <a:gd name="T35" fmla="*/ 46 h 140"/>
                      <a:gd name="T36" fmla="*/ 1 w 52"/>
                      <a:gd name="T37" fmla="*/ 52 h 140"/>
                      <a:gd name="T38" fmla="*/ 1 w 52"/>
                      <a:gd name="T39" fmla="*/ 53 h 140"/>
                      <a:gd name="T40" fmla="*/ 1 w 52"/>
                      <a:gd name="T41" fmla="*/ 46 h 140"/>
                      <a:gd name="T42" fmla="*/ 1 w 52"/>
                      <a:gd name="T43" fmla="*/ 37 h 140"/>
                      <a:gd name="T44" fmla="*/ 1 w 52"/>
                      <a:gd name="T45" fmla="*/ 37 h 140"/>
                      <a:gd name="T46" fmla="*/ 2 w 52"/>
                      <a:gd name="T47" fmla="*/ 19 h 140"/>
                      <a:gd name="T48" fmla="*/ 1 w 52"/>
                      <a:gd name="T49" fmla="*/ 37 h 140"/>
                      <a:gd name="T50" fmla="*/ 1 w 52"/>
                      <a:gd name="T51" fmla="*/ 37 h 140"/>
                      <a:gd name="T52" fmla="*/ 3 w 52"/>
                      <a:gd name="T53" fmla="*/ 19 h 140"/>
                      <a:gd name="T54" fmla="*/ 2 w 52"/>
                      <a:gd name="T55" fmla="*/ 19 h 140"/>
                      <a:gd name="T56" fmla="*/ 6 w 52"/>
                      <a:gd name="T57" fmla="*/ 3 h 140"/>
                      <a:gd name="T58" fmla="*/ 3 w 52"/>
                      <a:gd name="T59" fmla="*/ 18 h 140"/>
                      <a:gd name="T60" fmla="*/ 3 w 52"/>
                      <a:gd name="T61" fmla="*/ 18 h 140"/>
                      <a:gd name="T62" fmla="*/ 6 w 52"/>
                      <a:gd name="T63" fmla="*/ 4 h 140"/>
                      <a:gd name="T64" fmla="*/ 6 w 52"/>
                      <a:gd name="T65" fmla="*/ 3 h 140"/>
                      <a:gd name="T66" fmla="*/ 1 w 52"/>
                      <a:gd name="T67" fmla="*/ 3 h 140"/>
                      <a:gd name="T68" fmla="*/ 1 w 52"/>
                      <a:gd name="T69" fmla="*/ 3 h 140"/>
                      <a:gd name="T70" fmla="*/ 0 w 52"/>
                      <a:gd name="T71" fmla="*/ 7 h 140"/>
                      <a:gd name="T72" fmla="*/ 0 w 52"/>
                      <a:gd name="T73" fmla="*/ 7 h 140"/>
                      <a:gd name="T74" fmla="*/ 1 w 52"/>
                      <a:gd name="T75" fmla="*/ 3 h 140"/>
                      <a:gd name="T76" fmla="*/ 2 w 52"/>
                      <a:gd name="T77" fmla="*/ 0 h 140"/>
                      <a:gd name="T78" fmla="*/ 1 w 52"/>
                      <a:gd name="T79" fmla="*/ 3 h 140"/>
                      <a:gd name="T80" fmla="*/ 1 w 52"/>
                      <a:gd name="T81" fmla="*/ 3 h 140"/>
                      <a:gd name="T82" fmla="*/ 2 w 52"/>
                      <a:gd name="T83" fmla="*/ 0 h 140"/>
                      <a:gd name="T84" fmla="*/ 2 w 52"/>
                      <a:gd name="T8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40">
                        <a:moveTo>
                          <a:pt x="47" y="135"/>
                        </a:moveTo>
                        <a:cubicBezTo>
                          <a:pt x="49" y="138"/>
                          <a:pt x="51" y="139"/>
                          <a:pt x="52" y="140"/>
                        </a:cubicBezTo>
                        <a:cubicBezTo>
                          <a:pt x="52" y="140"/>
                          <a:pt x="52" y="140"/>
                          <a:pt x="52" y="140"/>
                        </a:cubicBezTo>
                        <a:cubicBezTo>
                          <a:pt x="51" y="139"/>
                          <a:pt x="49" y="138"/>
                          <a:pt x="48" y="135"/>
                        </a:cubicBezTo>
                        <a:cubicBezTo>
                          <a:pt x="48" y="135"/>
                          <a:pt x="47" y="135"/>
                          <a:pt x="47" y="135"/>
                        </a:cubicBezTo>
                        <a:moveTo>
                          <a:pt x="1" y="53"/>
                        </a:moveTo>
                        <a:cubicBezTo>
                          <a:pt x="3" y="82"/>
                          <a:pt x="14" y="101"/>
                          <a:pt x="23" y="108"/>
                        </a:cubicBezTo>
                        <a:cubicBezTo>
                          <a:pt x="27" y="111"/>
                          <a:pt x="31" y="114"/>
                          <a:pt x="34" y="116"/>
                        </a:cubicBezTo>
                        <a:cubicBezTo>
                          <a:pt x="41" y="120"/>
                          <a:pt x="47" y="124"/>
                          <a:pt x="51" y="131"/>
                        </a:cubicBezTo>
                        <a:cubicBezTo>
                          <a:pt x="51" y="132"/>
                          <a:pt x="52" y="133"/>
                          <a:pt x="52" y="134"/>
                        </a:cubicBezTo>
                        <a:cubicBezTo>
                          <a:pt x="52" y="134"/>
                          <a:pt x="52" y="134"/>
                          <a:pt x="52" y="134"/>
                        </a:cubicBezTo>
                        <a:cubicBezTo>
                          <a:pt x="52" y="133"/>
                          <a:pt x="51" y="132"/>
                          <a:pt x="51" y="131"/>
                        </a:cubicBezTo>
                        <a:cubicBezTo>
                          <a:pt x="47" y="124"/>
                          <a:pt x="41" y="120"/>
                          <a:pt x="34" y="116"/>
                        </a:cubicBezTo>
                        <a:cubicBezTo>
                          <a:pt x="31" y="114"/>
                          <a:pt x="27" y="111"/>
                          <a:pt x="24" y="108"/>
                        </a:cubicBezTo>
                        <a:cubicBezTo>
                          <a:pt x="14" y="101"/>
                          <a:pt x="4" y="82"/>
                          <a:pt x="1" y="53"/>
                        </a:cubicBezTo>
                        <a:cubicBezTo>
                          <a:pt x="1" y="53"/>
                          <a:pt x="1" y="53"/>
                          <a:pt x="1" y="53"/>
                        </a:cubicBezTo>
                        <a:moveTo>
                          <a:pt x="1" y="37"/>
                        </a:moveTo>
                        <a:cubicBezTo>
                          <a:pt x="1" y="40"/>
                          <a:pt x="1" y="43"/>
                          <a:pt x="1" y="46"/>
                        </a:cubicBezTo>
                        <a:cubicBezTo>
                          <a:pt x="1" y="48"/>
                          <a:pt x="1" y="50"/>
                          <a:pt x="1" y="52"/>
                        </a:cubicBezTo>
                        <a:cubicBezTo>
                          <a:pt x="1" y="53"/>
                          <a:pt x="1" y="53"/>
                          <a:pt x="1" y="53"/>
                        </a:cubicBezTo>
                        <a:cubicBezTo>
                          <a:pt x="1" y="50"/>
                          <a:pt x="1" y="48"/>
                          <a:pt x="1" y="46"/>
                        </a:cubicBezTo>
                        <a:cubicBezTo>
                          <a:pt x="1" y="43"/>
                          <a:pt x="1" y="40"/>
                          <a:pt x="1" y="37"/>
                        </a:cubicBezTo>
                        <a:cubicBezTo>
                          <a:pt x="1" y="37"/>
                          <a:pt x="1" y="37"/>
                          <a:pt x="1" y="37"/>
                        </a:cubicBezTo>
                        <a:moveTo>
                          <a:pt x="2" y="19"/>
                        </a:moveTo>
                        <a:cubicBezTo>
                          <a:pt x="2" y="24"/>
                          <a:pt x="1" y="30"/>
                          <a:pt x="1" y="37"/>
                        </a:cubicBezTo>
                        <a:cubicBezTo>
                          <a:pt x="1" y="37"/>
                          <a:pt x="1" y="37"/>
                          <a:pt x="1" y="37"/>
                        </a:cubicBezTo>
                        <a:cubicBezTo>
                          <a:pt x="1" y="30"/>
                          <a:pt x="2" y="24"/>
                          <a:pt x="3" y="19"/>
                        </a:cubicBezTo>
                        <a:cubicBezTo>
                          <a:pt x="3" y="19"/>
                          <a:pt x="2" y="19"/>
                          <a:pt x="2" y="19"/>
                        </a:cubicBezTo>
                        <a:moveTo>
                          <a:pt x="6" y="3"/>
                        </a:moveTo>
                        <a:cubicBezTo>
                          <a:pt x="5" y="7"/>
                          <a:pt x="4" y="12"/>
                          <a:pt x="3" y="18"/>
                        </a:cubicBezTo>
                        <a:cubicBezTo>
                          <a:pt x="3" y="18"/>
                          <a:pt x="3" y="18"/>
                          <a:pt x="3" y="18"/>
                        </a:cubicBezTo>
                        <a:cubicBezTo>
                          <a:pt x="4" y="12"/>
                          <a:pt x="5" y="7"/>
                          <a:pt x="6" y="4"/>
                        </a:cubicBezTo>
                        <a:cubicBezTo>
                          <a:pt x="6" y="3"/>
                          <a:pt x="6" y="3"/>
                          <a:pt x="6" y="3"/>
                        </a:cubicBezTo>
                        <a:moveTo>
                          <a:pt x="1" y="3"/>
                        </a:moveTo>
                        <a:cubicBezTo>
                          <a:pt x="1" y="3"/>
                          <a:pt x="1" y="3"/>
                          <a:pt x="1" y="3"/>
                        </a:cubicBezTo>
                        <a:cubicBezTo>
                          <a:pt x="1" y="4"/>
                          <a:pt x="0" y="5"/>
                          <a:pt x="0" y="7"/>
                        </a:cubicBezTo>
                        <a:cubicBezTo>
                          <a:pt x="0" y="7"/>
                          <a:pt x="0" y="7"/>
                          <a:pt x="0" y="7"/>
                        </a:cubicBezTo>
                        <a:cubicBezTo>
                          <a:pt x="0" y="5"/>
                          <a:pt x="1" y="4"/>
                          <a:pt x="1" y="3"/>
                        </a:cubicBezTo>
                        <a:moveTo>
                          <a:pt x="2" y="0"/>
                        </a:moveTo>
                        <a:cubicBezTo>
                          <a:pt x="2" y="1"/>
                          <a:pt x="1" y="2"/>
                          <a:pt x="1" y="3"/>
                        </a:cubicBezTo>
                        <a:cubicBezTo>
                          <a:pt x="1" y="3"/>
                          <a:pt x="1" y="3"/>
                          <a:pt x="1" y="3"/>
                        </a:cubicBezTo>
                        <a:cubicBezTo>
                          <a:pt x="2" y="2"/>
                          <a:pt x="2" y="1"/>
                          <a:pt x="2" y="0"/>
                        </a:cubicBezTo>
                        <a:cubicBezTo>
                          <a:pt x="2" y="0"/>
                          <a:pt x="2" y="0"/>
                          <a:pt x="2" y="0"/>
                        </a:cubicBezTo>
                      </a:path>
                    </a:pathLst>
                  </a:custGeom>
                  <a:solidFill>
                    <a:srgbClr val="C85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8" name="Freeform 8006">
                    <a:extLst>
                      <a:ext uri="{FF2B5EF4-FFF2-40B4-BE49-F238E27FC236}">
                        <a16:creationId xmlns:a16="http://schemas.microsoft.com/office/drawing/2014/main" xmlns="" id="{7383E66D-5DA4-44CA-8E0B-8CB505AD8480}"/>
                      </a:ext>
                    </a:extLst>
                  </p:cNvPr>
                  <p:cNvSpPr>
                    <a:spLocks/>
                  </p:cNvSpPr>
                  <p:nvPr/>
                </p:nvSpPr>
                <p:spPr bwMode="auto">
                  <a:xfrm>
                    <a:off x="4333" y="2499"/>
                    <a:ext cx="38" cy="87"/>
                  </a:xfrm>
                  <a:custGeom>
                    <a:avLst/>
                    <a:gdLst>
                      <a:gd name="T0" fmla="*/ 3 w 51"/>
                      <a:gd name="T1" fmla="*/ 0 h 116"/>
                      <a:gd name="T2" fmla="*/ 3 w 51"/>
                      <a:gd name="T3" fmla="*/ 1 h 116"/>
                      <a:gd name="T4" fmla="*/ 2 w 51"/>
                      <a:gd name="T5" fmla="*/ 3 h 116"/>
                      <a:gd name="T6" fmla="*/ 2 w 51"/>
                      <a:gd name="T7" fmla="*/ 6 h 116"/>
                      <a:gd name="T8" fmla="*/ 2 w 51"/>
                      <a:gd name="T9" fmla="*/ 9 h 116"/>
                      <a:gd name="T10" fmla="*/ 1 w 51"/>
                      <a:gd name="T11" fmla="*/ 12 h 116"/>
                      <a:gd name="T12" fmla="*/ 1 w 51"/>
                      <a:gd name="T13" fmla="*/ 16 h 116"/>
                      <a:gd name="T14" fmla="*/ 1 w 51"/>
                      <a:gd name="T15" fmla="*/ 21 h 116"/>
                      <a:gd name="T16" fmla="*/ 1 w 51"/>
                      <a:gd name="T17" fmla="*/ 26 h 116"/>
                      <a:gd name="T18" fmla="*/ 1 w 51"/>
                      <a:gd name="T19" fmla="*/ 31 h 116"/>
                      <a:gd name="T20" fmla="*/ 1 w 51"/>
                      <a:gd name="T21" fmla="*/ 34 h 116"/>
                      <a:gd name="T22" fmla="*/ 2 w 51"/>
                      <a:gd name="T23" fmla="*/ 37 h 116"/>
                      <a:gd name="T24" fmla="*/ 2 w 51"/>
                      <a:gd name="T25" fmla="*/ 40 h 116"/>
                      <a:gd name="T26" fmla="*/ 2 w 51"/>
                      <a:gd name="T27" fmla="*/ 42 h 116"/>
                      <a:gd name="T28" fmla="*/ 4 w 51"/>
                      <a:gd name="T29" fmla="*/ 54 h 116"/>
                      <a:gd name="T30" fmla="*/ 6 w 51"/>
                      <a:gd name="T31" fmla="*/ 61 h 116"/>
                      <a:gd name="T32" fmla="*/ 6 w 51"/>
                      <a:gd name="T33" fmla="*/ 64 h 116"/>
                      <a:gd name="T34" fmla="*/ 7 w 51"/>
                      <a:gd name="T35" fmla="*/ 65 h 116"/>
                      <a:gd name="T36" fmla="*/ 7 w 51"/>
                      <a:gd name="T37" fmla="*/ 67 h 116"/>
                      <a:gd name="T38" fmla="*/ 12 w 51"/>
                      <a:gd name="T39" fmla="*/ 78 h 116"/>
                      <a:gd name="T40" fmla="*/ 19 w 51"/>
                      <a:gd name="T41" fmla="*/ 88 h 116"/>
                      <a:gd name="T42" fmla="*/ 23 w 51"/>
                      <a:gd name="T43" fmla="*/ 93 h 116"/>
                      <a:gd name="T44" fmla="*/ 27 w 51"/>
                      <a:gd name="T45" fmla="*/ 96 h 116"/>
                      <a:gd name="T46" fmla="*/ 31 w 51"/>
                      <a:gd name="T47" fmla="*/ 99 h 116"/>
                      <a:gd name="T48" fmla="*/ 35 w 51"/>
                      <a:gd name="T49" fmla="*/ 102 h 116"/>
                      <a:gd name="T50" fmla="*/ 43 w 51"/>
                      <a:gd name="T51" fmla="*/ 107 h 116"/>
                      <a:gd name="T52" fmla="*/ 48 w 51"/>
                      <a:gd name="T53" fmla="*/ 111 h 116"/>
                      <a:gd name="T54" fmla="*/ 50 w 51"/>
                      <a:gd name="T55" fmla="*/ 114 h 116"/>
                      <a:gd name="T56" fmla="*/ 51 w 51"/>
                      <a:gd name="T57" fmla="*/ 115 h 116"/>
                      <a:gd name="T58" fmla="*/ 51 w 51"/>
                      <a:gd name="T59" fmla="*/ 116 h 116"/>
                      <a:gd name="T60" fmla="*/ 51 w 51"/>
                      <a:gd name="T61" fmla="*/ 115 h 116"/>
                      <a:gd name="T62" fmla="*/ 50 w 51"/>
                      <a:gd name="T63" fmla="*/ 114 h 116"/>
                      <a:gd name="T64" fmla="*/ 47 w 51"/>
                      <a:gd name="T65" fmla="*/ 111 h 116"/>
                      <a:gd name="T66" fmla="*/ 42 w 51"/>
                      <a:gd name="T67" fmla="*/ 107 h 116"/>
                      <a:gd name="T68" fmla="*/ 39 w 51"/>
                      <a:gd name="T69" fmla="*/ 105 h 116"/>
                      <a:gd name="T70" fmla="*/ 35 w 51"/>
                      <a:gd name="T71" fmla="*/ 102 h 116"/>
                      <a:gd name="T72" fmla="*/ 31 w 51"/>
                      <a:gd name="T73" fmla="*/ 100 h 116"/>
                      <a:gd name="T74" fmla="*/ 26 w 51"/>
                      <a:gd name="T75" fmla="*/ 97 h 116"/>
                      <a:gd name="T76" fmla="*/ 22 w 51"/>
                      <a:gd name="T77" fmla="*/ 93 h 116"/>
                      <a:gd name="T78" fmla="*/ 18 w 51"/>
                      <a:gd name="T79" fmla="*/ 89 h 116"/>
                      <a:gd name="T80" fmla="*/ 11 w 51"/>
                      <a:gd name="T81" fmla="*/ 79 h 116"/>
                      <a:gd name="T82" fmla="*/ 6 w 51"/>
                      <a:gd name="T83" fmla="*/ 67 h 116"/>
                      <a:gd name="T84" fmla="*/ 6 w 51"/>
                      <a:gd name="T85" fmla="*/ 65 h 116"/>
                      <a:gd name="T86" fmla="*/ 5 w 51"/>
                      <a:gd name="T87" fmla="*/ 64 h 116"/>
                      <a:gd name="T88" fmla="*/ 5 w 51"/>
                      <a:gd name="T89" fmla="*/ 61 h 116"/>
                      <a:gd name="T90" fmla="*/ 3 w 51"/>
                      <a:gd name="T91" fmla="*/ 55 h 116"/>
                      <a:gd name="T92" fmla="*/ 1 w 51"/>
                      <a:gd name="T93" fmla="*/ 43 h 116"/>
                      <a:gd name="T94" fmla="*/ 1 w 51"/>
                      <a:gd name="T95" fmla="*/ 40 h 116"/>
                      <a:gd name="T96" fmla="*/ 1 w 51"/>
                      <a:gd name="T97" fmla="*/ 37 h 116"/>
                      <a:gd name="T98" fmla="*/ 1 w 51"/>
                      <a:gd name="T99" fmla="*/ 34 h 116"/>
                      <a:gd name="T100" fmla="*/ 0 w 51"/>
                      <a:gd name="T101" fmla="*/ 31 h 116"/>
                      <a:gd name="T102" fmla="*/ 0 w 51"/>
                      <a:gd name="T103" fmla="*/ 26 h 116"/>
                      <a:gd name="T104" fmla="*/ 1 w 51"/>
                      <a:gd name="T105" fmla="*/ 21 h 116"/>
                      <a:gd name="T106" fmla="*/ 1 w 51"/>
                      <a:gd name="T107" fmla="*/ 16 h 116"/>
                      <a:gd name="T108" fmla="*/ 1 w 51"/>
                      <a:gd name="T109" fmla="*/ 12 h 116"/>
                      <a:gd name="T110" fmla="*/ 1 w 51"/>
                      <a:gd name="T111" fmla="*/ 9 h 116"/>
                      <a:gd name="T112" fmla="*/ 2 w 51"/>
                      <a:gd name="T113" fmla="*/ 6 h 116"/>
                      <a:gd name="T114" fmla="*/ 2 w 51"/>
                      <a:gd name="T115" fmla="*/ 3 h 116"/>
                      <a:gd name="T116" fmla="*/ 3 w 51"/>
                      <a:gd name="T117" fmla="*/ 1 h 116"/>
                      <a:gd name="T118" fmla="*/ 3 w 51"/>
                      <a:gd name="T11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116">
                        <a:moveTo>
                          <a:pt x="3" y="0"/>
                        </a:moveTo>
                        <a:cubicBezTo>
                          <a:pt x="3" y="0"/>
                          <a:pt x="3" y="0"/>
                          <a:pt x="3" y="1"/>
                        </a:cubicBezTo>
                        <a:cubicBezTo>
                          <a:pt x="3" y="2"/>
                          <a:pt x="2" y="3"/>
                          <a:pt x="2" y="3"/>
                        </a:cubicBezTo>
                        <a:cubicBezTo>
                          <a:pt x="2" y="4"/>
                          <a:pt x="2" y="5"/>
                          <a:pt x="2" y="6"/>
                        </a:cubicBezTo>
                        <a:cubicBezTo>
                          <a:pt x="2" y="7"/>
                          <a:pt x="2" y="8"/>
                          <a:pt x="2" y="9"/>
                        </a:cubicBezTo>
                        <a:cubicBezTo>
                          <a:pt x="2" y="10"/>
                          <a:pt x="2" y="11"/>
                          <a:pt x="1" y="12"/>
                        </a:cubicBezTo>
                        <a:cubicBezTo>
                          <a:pt x="1" y="14"/>
                          <a:pt x="1" y="15"/>
                          <a:pt x="1" y="16"/>
                        </a:cubicBezTo>
                        <a:cubicBezTo>
                          <a:pt x="1" y="18"/>
                          <a:pt x="1" y="19"/>
                          <a:pt x="1" y="21"/>
                        </a:cubicBezTo>
                        <a:cubicBezTo>
                          <a:pt x="1" y="22"/>
                          <a:pt x="1" y="24"/>
                          <a:pt x="1" y="26"/>
                        </a:cubicBezTo>
                        <a:cubicBezTo>
                          <a:pt x="1" y="28"/>
                          <a:pt x="1" y="29"/>
                          <a:pt x="1" y="31"/>
                        </a:cubicBezTo>
                        <a:cubicBezTo>
                          <a:pt x="1" y="32"/>
                          <a:pt x="1" y="33"/>
                          <a:pt x="1" y="34"/>
                        </a:cubicBezTo>
                        <a:cubicBezTo>
                          <a:pt x="1" y="35"/>
                          <a:pt x="1" y="36"/>
                          <a:pt x="2" y="37"/>
                        </a:cubicBezTo>
                        <a:cubicBezTo>
                          <a:pt x="2" y="38"/>
                          <a:pt x="2" y="39"/>
                          <a:pt x="2" y="40"/>
                        </a:cubicBezTo>
                        <a:cubicBezTo>
                          <a:pt x="2" y="41"/>
                          <a:pt x="2" y="41"/>
                          <a:pt x="2" y="42"/>
                        </a:cubicBezTo>
                        <a:cubicBezTo>
                          <a:pt x="3" y="46"/>
                          <a:pt x="3" y="50"/>
                          <a:pt x="4" y="54"/>
                        </a:cubicBezTo>
                        <a:cubicBezTo>
                          <a:pt x="5" y="56"/>
                          <a:pt x="5" y="59"/>
                          <a:pt x="6" y="61"/>
                        </a:cubicBezTo>
                        <a:cubicBezTo>
                          <a:pt x="6" y="62"/>
                          <a:pt x="6" y="63"/>
                          <a:pt x="6" y="64"/>
                        </a:cubicBezTo>
                        <a:cubicBezTo>
                          <a:pt x="7" y="65"/>
                          <a:pt x="7" y="65"/>
                          <a:pt x="7" y="65"/>
                        </a:cubicBezTo>
                        <a:cubicBezTo>
                          <a:pt x="7" y="66"/>
                          <a:pt x="7" y="66"/>
                          <a:pt x="7" y="67"/>
                        </a:cubicBezTo>
                        <a:cubicBezTo>
                          <a:pt x="9" y="71"/>
                          <a:pt x="10" y="74"/>
                          <a:pt x="12" y="78"/>
                        </a:cubicBezTo>
                        <a:cubicBezTo>
                          <a:pt x="14" y="82"/>
                          <a:pt x="16" y="85"/>
                          <a:pt x="19" y="88"/>
                        </a:cubicBezTo>
                        <a:cubicBezTo>
                          <a:pt x="20" y="90"/>
                          <a:pt x="21" y="91"/>
                          <a:pt x="23" y="93"/>
                        </a:cubicBezTo>
                        <a:cubicBezTo>
                          <a:pt x="24" y="94"/>
                          <a:pt x="25" y="95"/>
                          <a:pt x="27" y="96"/>
                        </a:cubicBezTo>
                        <a:cubicBezTo>
                          <a:pt x="28" y="97"/>
                          <a:pt x="30" y="98"/>
                          <a:pt x="31" y="99"/>
                        </a:cubicBezTo>
                        <a:cubicBezTo>
                          <a:pt x="33" y="100"/>
                          <a:pt x="34" y="101"/>
                          <a:pt x="35" y="102"/>
                        </a:cubicBezTo>
                        <a:cubicBezTo>
                          <a:pt x="38" y="104"/>
                          <a:pt x="40" y="105"/>
                          <a:pt x="43" y="107"/>
                        </a:cubicBezTo>
                        <a:cubicBezTo>
                          <a:pt x="45" y="108"/>
                          <a:pt x="46" y="110"/>
                          <a:pt x="48" y="111"/>
                        </a:cubicBezTo>
                        <a:cubicBezTo>
                          <a:pt x="49" y="112"/>
                          <a:pt x="50" y="114"/>
                          <a:pt x="50" y="114"/>
                        </a:cubicBezTo>
                        <a:cubicBezTo>
                          <a:pt x="50" y="115"/>
                          <a:pt x="50" y="115"/>
                          <a:pt x="51" y="115"/>
                        </a:cubicBezTo>
                        <a:cubicBezTo>
                          <a:pt x="51" y="116"/>
                          <a:pt x="51" y="116"/>
                          <a:pt x="51" y="116"/>
                        </a:cubicBezTo>
                        <a:cubicBezTo>
                          <a:pt x="51" y="115"/>
                          <a:pt x="51" y="115"/>
                          <a:pt x="51" y="115"/>
                        </a:cubicBezTo>
                        <a:cubicBezTo>
                          <a:pt x="50" y="115"/>
                          <a:pt x="50" y="115"/>
                          <a:pt x="50" y="114"/>
                        </a:cubicBezTo>
                        <a:cubicBezTo>
                          <a:pt x="49" y="114"/>
                          <a:pt x="49" y="112"/>
                          <a:pt x="47" y="111"/>
                        </a:cubicBezTo>
                        <a:cubicBezTo>
                          <a:pt x="46" y="110"/>
                          <a:pt x="44" y="108"/>
                          <a:pt x="42" y="107"/>
                        </a:cubicBezTo>
                        <a:cubicBezTo>
                          <a:pt x="41" y="106"/>
                          <a:pt x="40" y="105"/>
                          <a:pt x="39" y="105"/>
                        </a:cubicBezTo>
                        <a:cubicBezTo>
                          <a:pt x="38" y="104"/>
                          <a:pt x="36" y="103"/>
                          <a:pt x="35" y="102"/>
                        </a:cubicBezTo>
                        <a:cubicBezTo>
                          <a:pt x="34" y="102"/>
                          <a:pt x="32" y="101"/>
                          <a:pt x="31" y="100"/>
                        </a:cubicBezTo>
                        <a:cubicBezTo>
                          <a:pt x="29" y="99"/>
                          <a:pt x="28" y="98"/>
                          <a:pt x="26" y="97"/>
                        </a:cubicBezTo>
                        <a:cubicBezTo>
                          <a:pt x="25" y="96"/>
                          <a:pt x="23" y="95"/>
                          <a:pt x="22" y="93"/>
                        </a:cubicBezTo>
                        <a:cubicBezTo>
                          <a:pt x="21" y="92"/>
                          <a:pt x="19" y="90"/>
                          <a:pt x="18" y="89"/>
                        </a:cubicBezTo>
                        <a:cubicBezTo>
                          <a:pt x="16" y="86"/>
                          <a:pt x="13" y="82"/>
                          <a:pt x="11" y="79"/>
                        </a:cubicBezTo>
                        <a:cubicBezTo>
                          <a:pt x="9" y="75"/>
                          <a:pt x="8" y="71"/>
                          <a:pt x="6" y="67"/>
                        </a:cubicBezTo>
                        <a:cubicBezTo>
                          <a:pt x="6" y="66"/>
                          <a:pt x="6" y="66"/>
                          <a:pt x="6" y="65"/>
                        </a:cubicBezTo>
                        <a:cubicBezTo>
                          <a:pt x="5" y="64"/>
                          <a:pt x="5" y="64"/>
                          <a:pt x="5" y="64"/>
                        </a:cubicBezTo>
                        <a:cubicBezTo>
                          <a:pt x="5" y="63"/>
                          <a:pt x="5" y="62"/>
                          <a:pt x="5" y="61"/>
                        </a:cubicBezTo>
                        <a:cubicBezTo>
                          <a:pt x="4" y="59"/>
                          <a:pt x="4" y="57"/>
                          <a:pt x="3" y="55"/>
                        </a:cubicBezTo>
                        <a:cubicBezTo>
                          <a:pt x="2" y="51"/>
                          <a:pt x="2" y="47"/>
                          <a:pt x="1" y="43"/>
                        </a:cubicBezTo>
                        <a:cubicBezTo>
                          <a:pt x="1" y="42"/>
                          <a:pt x="1" y="41"/>
                          <a:pt x="1" y="40"/>
                        </a:cubicBezTo>
                        <a:cubicBezTo>
                          <a:pt x="1" y="39"/>
                          <a:pt x="1" y="38"/>
                          <a:pt x="1" y="37"/>
                        </a:cubicBezTo>
                        <a:cubicBezTo>
                          <a:pt x="1" y="36"/>
                          <a:pt x="1" y="35"/>
                          <a:pt x="1" y="34"/>
                        </a:cubicBezTo>
                        <a:cubicBezTo>
                          <a:pt x="1" y="33"/>
                          <a:pt x="1" y="32"/>
                          <a:pt x="0" y="31"/>
                        </a:cubicBezTo>
                        <a:cubicBezTo>
                          <a:pt x="0" y="29"/>
                          <a:pt x="0" y="28"/>
                          <a:pt x="0" y="26"/>
                        </a:cubicBezTo>
                        <a:cubicBezTo>
                          <a:pt x="0" y="24"/>
                          <a:pt x="1" y="22"/>
                          <a:pt x="1" y="21"/>
                        </a:cubicBezTo>
                        <a:cubicBezTo>
                          <a:pt x="1" y="19"/>
                          <a:pt x="1" y="18"/>
                          <a:pt x="1" y="16"/>
                        </a:cubicBezTo>
                        <a:cubicBezTo>
                          <a:pt x="1" y="15"/>
                          <a:pt x="1" y="14"/>
                          <a:pt x="1" y="12"/>
                        </a:cubicBezTo>
                        <a:cubicBezTo>
                          <a:pt x="1" y="11"/>
                          <a:pt x="1" y="10"/>
                          <a:pt x="1" y="9"/>
                        </a:cubicBezTo>
                        <a:cubicBezTo>
                          <a:pt x="2" y="8"/>
                          <a:pt x="2" y="7"/>
                          <a:pt x="2" y="6"/>
                        </a:cubicBezTo>
                        <a:cubicBezTo>
                          <a:pt x="2" y="5"/>
                          <a:pt x="2" y="4"/>
                          <a:pt x="2" y="3"/>
                        </a:cubicBezTo>
                        <a:cubicBezTo>
                          <a:pt x="2" y="2"/>
                          <a:pt x="2" y="2"/>
                          <a:pt x="3" y="1"/>
                        </a:cubicBezTo>
                        <a:cubicBezTo>
                          <a:pt x="3" y="0"/>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9" name="Freeform 8007">
                    <a:extLst>
                      <a:ext uri="{FF2B5EF4-FFF2-40B4-BE49-F238E27FC236}">
                        <a16:creationId xmlns:a16="http://schemas.microsoft.com/office/drawing/2014/main" xmlns="" id="{6515A6F4-3496-4B4D-9227-72486FB50559}"/>
                      </a:ext>
                    </a:extLst>
                  </p:cNvPr>
                  <p:cNvSpPr>
                    <a:spLocks/>
                  </p:cNvSpPr>
                  <p:nvPr/>
                </p:nvSpPr>
                <p:spPr bwMode="auto">
                  <a:xfrm>
                    <a:off x="4340" y="2472"/>
                    <a:ext cx="163" cy="165"/>
                  </a:xfrm>
                  <a:custGeom>
                    <a:avLst/>
                    <a:gdLst>
                      <a:gd name="T0" fmla="*/ 10 w 217"/>
                      <a:gd name="T1" fmla="*/ 21 h 221"/>
                      <a:gd name="T2" fmla="*/ 15 w 217"/>
                      <a:gd name="T3" fmla="*/ 43 h 221"/>
                      <a:gd name="T4" fmla="*/ 2 w 217"/>
                      <a:gd name="T5" fmla="*/ 68 h 221"/>
                      <a:gd name="T6" fmla="*/ 17 w 217"/>
                      <a:gd name="T7" fmla="*/ 85 h 221"/>
                      <a:gd name="T8" fmla="*/ 21 w 217"/>
                      <a:gd name="T9" fmla="*/ 110 h 221"/>
                      <a:gd name="T10" fmla="*/ 44 w 217"/>
                      <a:gd name="T11" fmla="*/ 118 h 221"/>
                      <a:gd name="T12" fmla="*/ 51 w 217"/>
                      <a:gd name="T13" fmla="*/ 140 h 221"/>
                      <a:gd name="T14" fmla="*/ 48 w 217"/>
                      <a:gd name="T15" fmla="*/ 168 h 221"/>
                      <a:gd name="T16" fmla="*/ 53 w 217"/>
                      <a:gd name="T17" fmla="*/ 178 h 221"/>
                      <a:gd name="T18" fmla="*/ 63 w 217"/>
                      <a:gd name="T19" fmla="*/ 183 h 221"/>
                      <a:gd name="T20" fmla="*/ 73 w 217"/>
                      <a:gd name="T21" fmla="*/ 209 h 221"/>
                      <a:gd name="T22" fmla="*/ 123 w 217"/>
                      <a:gd name="T23" fmla="*/ 185 h 221"/>
                      <a:gd name="T24" fmla="*/ 125 w 217"/>
                      <a:gd name="T25" fmla="*/ 159 h 221"/>
                      <a:gd name="T26" fmla="*/ 133 w 217"/>
                      <a:gd name="T27" fmla="*/ 164 h 221"/>
                      <a:gd name="T28" fmla="*/ 156 w 217"/>
                      <a:gd name="T29" fmla="*/ 179 h 221"/>
                      <a:gd name="T30" fmla="*/ 176 w 217"/>
                      <a:gd name="T31" fmla="*/ 140 h 221"/>
                      <a:gd name="T32" fmla="*/ 211 w 217"/>
                      <a:gd name="T33" fmla="*/ 121 h 221"/>
                      <a:gd name="T34" fmla="*/ 199 w 217"/>
                      <a:gd name="T35" fmla="*/ 94 h 221"/>
                      <a:gd name="T36" fmla="*/ 200 w 217"/>
                      <a:gd name="T37" fmla="*/ 74 h 221"/>
                      <a:gd name="T38" fmla="*/ 205 w 217"/>
                      <a:gd name="T39" fmla="*/ 51 h 221"/>
                      <a:gd name="T40" fmla="*/ 198 w 217"/>
                      <a:gd name="T41" fmla="*/ 42 h 221"/>
                      <a:gd name="T42" fmla="*/ 201 w 217"/>
                      <a:gd name="T43" fmla="*/ 20 h 221"/>
                      <a:gd name="T44" fmla="*/ 184 w 217"/>
                      <a:gd name="T45" fmla="*/ 0 h 221"/>
                      <a:gd name="T46" fmla="*/ 96 w 217"/>
                      <a:gd name="T47" fmla="*/ 23 h 221"/>
                      <a:gd name="T48" fmla="*/ 10 w 217"/>
                      <a:gd name="T49" fmla="*/ 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7" h="221">
                        <a:moveTo>
                          <a:pt x="10" y="21"/>
                        </a:moveTo>
                        <a:cubicBezTo>
                          <a:pt x="10" y="21"/>
                          <a:pt x="7" y="32"/>
                          <a:pt x="15" y="43"/>
                        </a:cubicBezTo>
                        <a:cubicBezTo>
                          <a:pt x="15" y="43"/>
                          <a:pt x="0" y="49"/>
                          <a:pt x="2" y="68"/>
                        </a:cubicBezTo>
                        <a:cubicBezTo>
                          <a:pt x="5" y="87"/>
                          <a:pt x="17" y="85"/>
                          <a:pt x="17" y="85"/>
                        </a:cubicBezTo>
                        <a:cubicBezTo>
                          <a:pt x="17" y="85"/>
                          <a:pt x="11" y="101"/>
                          <a:pt x="21" y="110"/>
                        </a:cubicBezTo>
                        <a:cubicBezTo>
                          <a:pt x="31" y="120"/>
                          <a:pt x="44" y="118"/>
                          <a:pt x="44" y="118"/>
                        </a:cubicBezTo>
                        <a:cubicBezTo>
                          <a:pt x="44" y="118"/>
                          <a:pt x="62" y="116"/>
                          <a:pt x="51" y="140"/>
                        </a:cubicBezTo>
                        <a:cubicBezTo>
                          <a:pt x="47" y="151"/>
                          <a:pt x="45" y="158"/>
                          <a:pt x="48" y="168"/>
                        </a:cubicBezTo>
                        <a:cubicBezTo>
                          <a:pt x="49" y="172"/>
                          <a:pt x="50" y="176"/>
                          <a:pt x="53" y="178"/>
                        </a:cubicBezTo>
                        <a:cubicBezTo>
                          <a:pt x="56" y="181"/>
                          <a:pt x="61" y="183"/>
                          <a:pt x="63" y="183"/>
                        </a:cubicBezTo>
                        <a:cubicBezTo>
                          <a:pt x="63" y="183"/>
                          <a:pt x="61" y="203"/>
                          <a:pt x="73" y="209"/>
                        </a:cubicBezTo>
                        <a:cubicBezTo>
                          <a:pt x="93" y="221"/>
                          <a:pt x="113" y="205"/>
                          <a:pt x="123" y="185"/>
                        </a:cubicBezTo>
                        <a:cubicBezTo>
                          <a:pt x="132" y="166"/>
                          <a:pt x="125" y="159"/>
                          <a:pt x="125" y="159"/>
                        </a:cubicBezTo>
                        <a:cubicBezTo>
                          <a:pt x="125" y="159"/>
                          <a:pt x="130" y="161"/>
                          <a:pt x="133" y="164"/>
                        </a:cubicBezTo>
                        <a:cubicBezTo>
                          <a:pt x="136" y="167"/>
                          <a:pt x="141" y="180"/>
                          <a:pt x="156" y="179"/>
                        </a:cubicBezTo>
                        <a:cubicBezTo>
                          <a:pt x="171" y="179"/>
                          <a:pt x="192" y="166"/>
                          <a:pt x="176" y="140"/>
                        </a:cubicBezTo>
                        <a:cubicBezTo>
                          <a:pt x="176" y="140"/>
                          <a:pt x="204" y="142"/>
                          <a:pt x="211" y="121"/>
                        </a:cubicBezTo>
                        <a:cubicBezTo>
                          <a:pt x="217" y="101"/>
                          <a:pt x="199" y="94"/>
                          <a:pt x="199" y="94"/>
                        </a:cubicBezTo>
                        <a:cubicBezTo>
                          <a:pt x="199" y="94"/>
                          <a:pt x="207" y="81"/>
                          <a:pt x="200" y="74"/>
                        </a:cubicBezTo>
                        <a:cubicBezTo>
                          <a:pt x="200" y="74"/>
                          <a:pt x="210" y="65"/>
                          <a:pt x="205" y="51"/>
                        </a:cubicBezTo>
                        <a:cubicBezTo>
                          <a:pt x="202" y="42"/>
                          <a:pt x="198" y="42"/>
                          <a:pt x="198" y="42"/>
                        </a:cubicBezTo>
                        <a:cubicBezTo>
                          <a:pt x="198" y="42"/>
                          <a:pt x="204" y="33"/>
                          <a:pt x="201" y="20"/>
                        </a:cubicBezTo>
                        <a:cubicBezTo>
                          <a:pt x="198" y="4"/>
                          <a:pt x="184" y="0"/>
                          <a:pt x="184" y="0"/>
                        </a:cubicBezTo>
                        <a:cubicBezTo>
                          <a:pt x="184" y="0"/>
                          <a:pt x="161" y="23"/>
                          <a:pt x="96" y="23"/>
                        </a:cubicBezTo>
                        <a:cubicBezTo>
                          <a:pt x="31" y="23"/>
                          <a:pt x="10" y="21"/>
                          <a:pt x="10" y="21"/>
                        </a:cubicBezTo>
                      </a:path>
                    </a:pathLst>
                  </a:custGeom>
                  <a:solidFill>
                    <a:srgbClr val="DA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0" name="Freeform 8008">
                    <a:extLst>
                      <a:ext uri="{FF2B5EF4-FFF2-40B4-BE49-F238E27FC236}">
                        <a16:creationId xmlns:a16="http://schemas.microsoft.com/office/drawing/2014/main" xmlns="" id="{087AEE84-C5C1-4B97-9883-A54D9A2F74C0}"/>
                      </a:ext>
                    </a:extLst>
                  </p:cNvPr>
                  <p:cNvSpPr>
                    <a:spLocks noEditPoints="1"/>
                  </p:cNvSpPr>
                  <p:nvPr/>
                </p:nvSpPr>
                <p:spPr bwMode="auto">
                  <a:xfrm>
                    <a:off x="4340" y="2472"/>
                    <a:ext cx="163" cy="159"/>
                  </a:xfrm>
                  <a:custGeom>
                    <a:avLst/>
                    <a:gdLst>
                      <a:gd name="T0" fmla="*/ 72 w 217"/>
                      <a:gd name="T1" fmla="*/ 209 h 213"/>
                      <a:gd name="T2" fmla="*/ 53 w 217"/>
                      <a:gd name="T3" fmla="*/ 178 h 213"/>
                      <a:gd name="T4" fmla="*/ 51 w 217"/>
                      <a:gd name="T5" fmla="*/ 140 h 213"/>
                      <a:gd name="T6" fmla="*/ 45 w 217"/>
                      <a:gd name="T7" fmla="*/ 118 h 213"/>
                      <a:gd name="T8" fmla="*/ 43 w 217"/>
                      <a:gd name="T9" fmla="*/ 119 h 213"/>
                      <a:gd name="T10" fmla="*/ 17 w 217"/>
                      <a:gd name="T11" fmla="*/ 85 h 213"/>
                      <a:gd name="T12" fmla="*/ 2 w 217"/>
                      <a:gd name="T13" fmla="*/ 68 h 213"/>
                      <a:gd name="T14" fmla="*/ 14 w 217"/>
                      <a:gd name="T15" fmla="*/ 43 h 213"/>
                      <a:gd name="T16" fmla="*/ 10 w 217"/>
                      <a:gd name="T17" fmla="*/ 21 h 213"/>
                      <a:gd name="T18" fmla="*/ 96 w 217"/>
                      <a:gd name="T19" fmla="*/ 23 h 213"/>
                      <a:gd name="T20" fmla="*/ 166 w 217"/>
                      <a:gd name="T21" fmla="*/ 11 h 213"/>
                      <a:gd name="T22" fmla="*/ 184 w 217"/>
                      <a:gd name="T23" fmla="*/ 0 h 213"/>
                      <a:gd name="T24" fmla="*/ 198 w 217"/>
                      <a:gd name="T25" fmla="*/ 42 h 213"/>
                      <a:gd name="T26" fmla="*/ 200 w 217"/>
                      <a:gd name="T27" fmla="*/ 74 h 213"/>
                      <a:gd name="T28" fmla="*/ 200 w 217"/>
                      <a:gd name="T29" fmla="*/ 94 h 213"/>
                      <a:gd name="T30" fmla="*/ 179 w 217"/>
                      <a:gd name="T31" fmla="*/ 141 h 213"/>
                      <a:gd name="T32" fmla="*/ 180 w 217"/>
                      <a:gd name="T33" fmla="*/ 167 h 213"/>
                      <a:gd name="T34" fmla="*/ 135 w 217"/>
                      <a:gd name="T35" fmla="*/ 167 h 213"/>
                      <a:gd name="T36" fmla="*/ 126 w 217"/>
                      <a:gd name="T37" fmla="*/ 160 h 213"/>
                      <a:gd name="T38" fmla="*/ 87 w 217"/>
                      <a:gd name="T39" fmla="*/ 213 h 213"/>
                      <a:gd name="T40" fmla="*/ 53 w 217"/>
                      <a:gd name="T41" fmla="*/ 122 h 213"/>
                      <a:gd name="T42" fmla="*/ 48 w 217"/>
                      <a:gd name="T43" fmla="*/ 168 h 213"/>
                      <a:gd name="T44" fmla="*/ 64 w 217"/>
                      <a:gd name="T45" fmla="*/ 183 h 213"/>
                      <a:gd name="T46" fmla="*/ 64 w 217"/>
                      <a:gd name="T47" fmla="*/ 183 h 213"/>
                      <a:gd name="T48" fmla="*/ 87 w 217"/>
                      <a:gd name="T49" fmla="*/ 213 h 213"/>
                      <a:gd name="T50" fmla="*/ 127 w 217"/>
                      <a:gd name="T51" fmla="*/ 165 h 213"/>
                      <a:gd name="T52" fmla="*/ 125 w 217"/>
                      <a:gd name="T53" fmla="*/ 159 h 213"/>
                      <a:gd name="T54" fmla="*/ 133 w 217"/>
                      <a:gd name="T55" fmla="*/ 164 h 213"/>
                      <a:gd name="T56" fmla="*/ 156 w 217"/>
                      <a:gd name="T57" fmla="*/ 179 h 213"/>
                      <a:gd name="T58" fmla="*/ 176 w 217"/>
                      <a:gd name="T59" fmla="*/ 140 h 213"/>
                      <a:gd name="T60" fmla="*/ 176 w 217"/>
                      <a:gd name="T61" fmla="*/ 140 h 213"/>
                      <a:gd name="T62" fmla="*/ 210 w 217"/>
                      <a:gd name="T63" fmla="*/ 121 h 213"/>
                      <a:gd name="T64" fmla="*/ 199 w 217"/>
                      <a:gd name="T65" fmla="*/ 94 h 213"/>
                      <a:gd name="T66" fmla="*/ 199 w 217"/>
                      <a:gd name="T67" fmla="*/ 94 h 213"/>
                      <a:gd name="T68" fmla="*/ 200 w 217"/>
                      <a:gd name="T69" fmla="*/ 74 h 213"/>
                      <a:gd name="T70" fmla="*/ 205 w 217"/>
                      <a:gd name="T71" fmla="*/ 51 h 213"/>
                      <a:gd name="T72" fmla="*/ 197 w 217"/>
                      <a:gd name="T73" fmla="*/ 42 h 213"/>
                      <a:gd name="T74" fmla="*/ 201 w 217"/>
                      <a:gd name="T75" fmla="*/ 20 h 213"/>
                      <a:gd name="T76" fmla="*/ 167 w 217"/>
                      <a:gd name="T77" fmla="*/ 11 h 213"/>
                      <a:gd name="T78" fmla="*/ 96 w 217"/>
                      <a:gd name="T79" fmla="*/ 24 h 213"/>
                      <a:gd name="T80" fmla="*/ 15 w 217"/>
                      <a:gd name="T81" fmla="*/ 43 h 213"/>
                      <a:gd name="T82" fmla="*/ 15 w 217"/>
                      <a:gd name="T83" fmla="*/ 43 h 213"/>
                      <a:gd name="T84" fmla="*/ 16 w 217"/>
                      <a:gd name="T85" fmla="*/ 85 h 213"/>
                      <a:gd name="T86" fmla="*/ 18 w 217"/>
                      <a:gd name="T87" fmla="*/ 85 h 213"/>
                      <a:gd name="T88" fmla="*/ 21 w 217"/>
                      <a:gd name="T89" fmla="*/ 110 h 213"/>
                      <a:gd name="T90" fmla="*/ 44 w 217"/>
                      <a:gd name="T91" fmla="*/ 1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213">
                        <a:moveTo>
                          <a:pt x="87" y="213"/>
                        </a:moveTo>
                        <a:cubicBezTo>
                          <a:pt x="82" y="213"/>
                          <a:pt x="77" y="212"/>
                          <a:pt x="72" y="209"/>
                        </a:cubicBezTo>
                        <a:cubicBezTo>
                          <a:pt x="61" y="203"/>
                          <a:pt x="63" y="185"/>
                          <a:pt x="63" y="183"/>
                        </a:cubicBezTo>
                        <a:cubicBezTo>
                          <a:pt x="61" y="183"/>
                          <a:pt x="56" y="181"/>
                          <a:pt x="53" y="178"/>
                        </a:cubicBezTo>
                        <a:cubicBezTo>
                          <a:pt x="50" y="176"/>
                          <a:pt x="49" y="173"/>
                          <a:pt x="47" y="168"/>
                        </a:cubicBezTo>
                        <a:cubicBezTo>
                          <a:pt x="45" y="158"/>
                          <a:pt x="47" y="150"/>
                          <a:pt x="51" y="140"/>
                        </a:cubicBezTo>
                        <a:cubicBezTo>
                          <a:pt x="55" y="132"/>
                          <a:pt x="55" y="125"/>
                          <a:pt x="53" y="122"/>
                        </a:cubicBezTo>
                        <a:cubicBezTo>
                          <a:pt x="51" y="118"/>
                          <a:pt x="46" y="118"/>
                          <a:pt x="45" y="118"/>
                        </a:cubicBezTo>
                        <a:cubicBezTo>
                          <a:pt x="44" y="118"/>
                          <a:pt x="44" y="118"/>
                          <a:pt x="44" y="118"/>
                        </a:cubicBezTo>
                        <a:cubicBezTo>
                          <a:pt x="44" y="118"/>
                          <a:pt x="44" y="119"/>
                          <a:pt x="43" y="119"/>
                        </a:cubicBezTo>
                        <a:cubicBezTo>
                          <a:pt x="39" y="119"/>
                          <a:pt x="29" y="118"/>
                          <a:pt x="21" y="110"/>
                        </a:cubicBezTo>
                        <a:cubicBezTo>
                          <a:pt x="11" y="102"/>
                          <a:pt x="16" y="88"/>
                          <a:pt x="17" y="85"/>
                        </a:cubicBezTo>
                        <a:cubicBezTo>
                          <a:pt x="16" y="85"/>
                          <a:pt x="16" y="85"/>
                          <a:pt x="16" y="85"/>
                        </a:cubicBezTo>
                        <a:cubicBezTo>
                          <a:pt x="14" y="85"/>
                          <a:pt x="4" y="84"/>
                          <a:pt x="2" y="68"/>
                        </a:cubicBezTo>
                        <a:cubicBezTo>
                          <a:pt x="1" y="58"/>
                          <a:pt x="4" y="52"/>
                          <a:pt x="7" y="48"/>
                        </a:cubicBezTo>
                        <a:cubicBezTo>
                          <a:pt x="10" y="45"/>
                          <a:pt x="13" y="43"/>
                          <a:pt x="14" y="43"/>
                        </a:cubicBezTo>
                        <a:cubicBezTo>
                          <a:pt x="10" y="37"/>
                          <a:pt x="9" y="31"/>
                          <a:pt x="9" y="28"/>
                        </a:cubicBezTo>
                        <a:cubicBezTo>
                          <a:pt x="9" y="24"/>
                          <a:pt x="10" y="21"/>
                          <a:pt x="10" y="21"/>
                        </a:cubicBezTo>
                        <a:cubicBezTo>
                          <a:pt x="10" y="21"/>
                          <a:pt x="10" y="21"/>
                          <a:pt x="10" y="21"/>
                        </a:cubicBezTo>
                        <a:cubicBezTo>
                          <a:pt x="11" y="21"/>
                          <a:pt x="31" y="23"/>
                          <a:pt x="96" y="23"/>
                        </a:cubicBezTo>
                        <a:cubicBezTo>
                          <a:pt x="99" y="23"/>
                          <a:pt x="102" y="23"/>
                          <a:pt x="105" y="23"/>
                        </a:cubicBezTo>
                        <a:cubicBezTo>
                          <a:pt x="135" y="22"/>
                          <a:pt x="155" y="16"/>
                          <a:pt x="166" y="11"/>
                        </a:cubicBezTo>
                        <a:cubicBezTo>
                          <a:pt x="179" y="5"/>
                          <a:pt x="184" y="0"/>
                          <a:pt x="184" y="0"/>
                        </a:cubicBezTo>
                        <a:cubicBezTo>
                          <a:pt x="184" y="0"/>
                          <a:pt x="184" y="0"/>
                          <a:pt x="184" y="0"/>
                        </a:cubicBezTo>
                        <a:cubicBezTo>
                          <a:pt x="184" y="0"/>
                          <a:pt x="199" y="4"/>
                          <a:pt x="202" y="20"/>
                        </a:cubicBezTo>
                        <a:cubicBezTo>
                          <a:pt x="204" y="32"/>
                          <a:pt x="199" y="40"/>
                          <a:pt x="198" y="42"/>
                        </a:cubicBezTo>
                        <a:cubicBezTo>
                          <a:pt x="199" y="42"/>
                          <a:pt x="202" y="43"/>
                          <a:pt x="205" y="51"/>
                        </a:cubicBezTo>
                        <a:cubicBezTo>
                          <a:pt x="209" y="64"/>
                          <a:pt x="201" y="73"/>
                          <a:pt x="200" y="74"/>
                        </a:cubicBezTo>
                        <a:cubicBezTo>
                          <a:pt x="203" y="77"/>
                          <a:pt x="204" y="81"/>
                          <a:pt x="202" y="87"/>
                        </a:cubicBezTo>
                        <a:cubicBezTo>
                          <a:pt x="202" y="90"/>
                          <a:pt x="200" y="93"/>
                          <a:pt x="200" y="94"/>
                        </a:cubicBezTo>
                        <a:cubicBezTo>
                          <a:pt x="202" y="95"/>
                          <a:pt x="217" y="102"/>
                          <a:pt x="211" y="121"/>
                        </a:cubicBezTo>
                        <a:cubicBezTo>
                          <a:pt x="205" y="138"/>
                          <a:pt x="187" y="140"/>
                          <a:pt x="179" y="141"/>
                        </a:cubicBezTo>
                        <a:cubicBezTo>
                          <a:pt x="178" y="141"/>
                          <a:pt x="177" y="141"/>
                          <a:pt x="177" y="141"/>
                        </a:cubicBezTo>
                        <a:cubicBezTo>
                          <a:pt x="183" y="150"/>
                          <a:pt x="184" y="159"/>
                          <a:pt x="180" y="167"/>
                        </a:cubicBezTo>
                        <a:cubicBezTo>
                          <a:pt x="175" y="175"/>
                          <a:pt x="165" y="179"/>
                          <a:pt x="156" y="179"/>
                        </a:cubicBezTo>
                        <a:cubicBezTo>
                          <a:pt x="144" y="180"/>
                          <a:pt x="139" y="172"/>
                          <a:pt x="135" y="167"/>
                        </a:cubicBezTo>
                        <a:cubicBezTo>
                          <a:pt x="134" y="166"/>
                          <a:pt x="134" y="165"/>
                          <a:pt x="133" y="164"/>
                        </a:cubicBezTo>
                        <a:cubicBezTo>
                          <a:pt x="130" y="162"/>
                          <a:pt x="127" y="160"/>
                          <a:pt x="126" y="160"/>
                        </a:cubicBezTo>
                        <a:cubicBezTo>
                          <a:pt x="127" y="162"/>
                          <a:pt x="131" y="169"/>
                          <a:pt x="123" y="185"/>
                        </a:cubicBezTo>
                        <a:cubicBezTo>
                          <a:pt x="115" y="202"/>
                          <a:pt x="101" y="213"/>
                          <a:pt x="87" y="213"/>
                        </a:cubicBezTo>
                        <a:moveTo>
                          <a:pt x="45" y="118"/>
                        </a:moveTo>
                        <a:cubicBezTo>
                          <a:pt x="46" y="118"/>
                          <a:pt x="51" y="118"/>
                          <a:pt x="53" y="122"/>
                        </a:cubicBezTo>
                        <a:cubicBezTo>
                          <a:pt x="56" y="125"/>
                          <a:pt x="55" y="132"/>
                          <a:pt x="51" y="140"/>
                        </a:cubicBezTo>
                        <a:cubicBezTo>
                          <a:pt x="47" y="150"/>
                          <a:pt x="45" y="158"/>
                          <a:pt x="48" y="168"/>
                        </a:cubicBezTo>
                        <a:cubicBezTo>
                          <a:pt x="49" y="172"/>
                          <a:pt x="51" y="176"/>
                          <a:pt x="53" y="178"/>
                        </a:cubicBezTo>
                        <a:cubicBezTo>
                          <a:pt x="56" y="181"/>
                          <a:pt x="61" y="182"/>
                          <a:pt x="64" y="183"/>
                        </a:cubicBezTo>
                        <a:cubicBezTo>
                          <a:pt x="64" y="183"/>
                          <a:pt x="64" y="183"/>
                          <a:pt x="64" y="183"/>
                        </a:cubicBezTo>
                        <a:cubicBezTo>
                          <a:pt x="64" y="183"/>
                          <a:pt x="64" y="183"/>
                          <a:pt x="64" y="183"/>
                        </a:cubicBezTo>
                        <a:cubicBezTo>
                          <a:pt x="64" y="183"/>
                          <a:pt x="61" y="203"/>
                          <a:pt x="73" y="209"/>
                        </a:cubicBezTo>
                        <a:cubicBezTo>
                          <a:pt x="77" y="212"/>
                          <a:pt x="82" y="213"/>
                          <a:pt x="87" y="213"/>
                        </a:cubicBezTo>
                        <a:cubicBezTo>
                          <a:pt x="101" y="212"/>
                          <a:pt x="114" y="201"/>
                          <a:pt x="122" y="185"/>
                        </a:cubicBezTo>
                        <a:cubicBezTo>
                          <a:pt x="127" y="175"/>
                          <a:pt x="128" y="169"/>
                          <a:pt x="127" y="165"/>
                        </a:cubicBezTo>
                        <a:cubicBezTo>
                          <a:pt x="126" y="161"/>
                          <a:pt x="125" y="160"/>
                          <a:pt x="125" y="160"/>
                        </a:cubicBezTo>
                        <a:cubicBezTo>
                          <a:pt x="125" y="159"/>
                          <a:pt x="125" y="159"/>
                          <a:pt x="125" y="159"/>
                        </a:cubicBezTo>
                        <a:cubicBezTo>
                          <a:pt x="125" y="159"/>
                          <a:pt x="125" y="159"/>
                          <a:pt x="125" y="159"/>
                        </a:cubicBezTo>
                        <a:cubicBezTo>
                          <a:pt x="125" y="159"/>
                          <a:pt x="130" y="161"/>
                          <a:pt x="133" y="164"/>
                        </a:cubicBezTo>
                        <a:cubicBezTo>
                          <a:pt x="134" y="164"/>
                          <a:pt x="135" y="165"/>
                          <a:pt x="136" y="167"/>
                        </a:cubicBezTo>
                        <a:cubicBezTo>
                          <a:pt x="139" y="171"/>
                          <a:pt x="145" y="179"/>
                          <a:pt x="156" y="179"/>
                        </a:cubicBezTo>
                        <a:cubicBezTo>
                          <a:pt x="164" y="179"/>
                          <a:pt x="175" y="175"/>
                          <a:pt x="179" y="166"/>
                        </a:cubicBezTo>
                        <a:cubicBezTo>
                          <a:pt x="183" y="159"/>
                          <a:pt x="182" y="150"/>
                          <a:pt x="176" y="140"/>
                        </a:cubicBezTo>
                        <a:cubicBezTo>
                          <a:pt x="176" y="140"/>
                          <a:pt x="176" y="140"/>
                          <a:pt x="176" y="140"/>
                        </a:cubicBezTo>
                        <a:cubicBezTo>
                          <a:pt x="176" y="140"/>
                          <a:pt x="176" y="140"/>
                          <a:pt x="176" y="140"/>
                        </a:cubicBezTo>
                        <a:cubicBezTo>
                          <a:pt x="176" y="140"/>
                          <a:pt x="178" y="140"/>
                          <a:pt x="179" y="140"/>
                        </a:cubicBezTo>
                        <a:cubicBezTo>
                          <a:pt x="187" y="140"/>
                          <a:pt x="205" y="137"/>
                          <a:pt x="210" y="121"/>
                        </a:cubicBezTo>
                        <a:cubicBezTo>
                          <a:pt x="212" y="115"/>
                          <a:pt x="213" y="107"/>
                          <a:pt x="207" y="100"/>
                        </a:cubicBezTo>
                        <a:cubicBezTo>
                          <a:pt x="204" y="96"/>
                          <a:pt x="199" y="94"/>
                          <a:pt x="199" y="94"/>
                        </a:cubicBezTo>
                        <a:cubicBezTo>
                          <a:pt x="199" y="94"/>
                          <a:pt x="199" y="94"/>
                          <a:pt x="199" y="94"/>
                        </a:cubicBezTo>
                        <a:cubicBezTo>
                          <a:pt x="199" y="94"/>
                          <a:pt x="199" y="94"/>
                          <a:pt x="199" y="94"/>
                        </a:cubicBezTo>
                        <a:cubicBezTo>
                          <a:pt x="199" y="94"/>
                          <a:pt x="207" y="81"/>
                          <a:pt x="200" y="74"/>
                        </a:cubicBezTo>
                        <a:cubicBezTo>
                          <a:pt x="200" y="74"/>
                          <a:pt x="200" y="74"/>
                          <a:pt x="200" y="74"/>
                        </a:cubicBezTo>
                        <a:cubicBezTo>
                          <a:pt x="200" y="74"/>
                          <a:pt x="200" y="74"/>
                          <a:pt x="200" y="74"/>
                        </a:cubicBezTo>
                        <a:cubicBezTo>
                          <a:pt x="200" y="74"/>
                          <a:pt x="209" y="65"/>
                          <a:pt x="205" y="51"/>
                        </a:cubicBezTo>
                        <a:cubicBezTo>
                          <a:pt x="202" y="42"/>
                          <a:pt x="198" y="42"/>
                          <a:pt x="198" y="42"/>
                        </a:cubicBezTo>
                        <a:cubicBezTo>
                          <a:pt x="197" y="42"/>
                          <a:pt x="197" y="42"/>
                          <a:pt x="197" y="42"/>
                        </a:cubicBezTo>
                        <a:cubicBezTo>
                          <a:pt x="197" y="42"/>
                          <a:pt x="197" y="42"/>
                          <a:pt x="197" y="42"/>
                        </a:cubicBezTo>
                        <a:cubicBezTo>
                          <a:pt x="197" y="42"/>
                          <a:pt x="204" y="33"/>
                          <a:pt x="201" y="20"/>
                        </a:cubicBezTo>
                        <a:cubicBezTo>
                          <a:pt x="198" y="5"/>
                          <a:pt x="186" y="1"/>
                          <a:pt x="184" y="0"/>
                        </a:cubicBezTo>
                        <a:cubicBezTo>
                          <a:pt x="184" y="1"/>
                          <a:pt x="178" y="6"/>
                          <a:pt x="167" y="11"/>
                        </a:cubicBezTo>
                        <a:cubicBezTo>
                          <a:pt x="155" y="16"/>
                          <a:pt x="135" y="22"/>
                          <a:pt x="105" y="23"/>
                        </a:cubicBezTo>
                        <a:cubicBezTo>
                          <a:pt x="102" y="24"/>
                          <a:pt x="99" y="24"/>
                          <a:pt x="96" y="24"/>
                        </a:cubicBezTo>
                        <a:cubicBezTo>
                          <a:pt x="35" y="24"/>
                          <a:pt x="13" y="22"/>
                          <a:pt x="10" y="21"/>
                        </a:cubicBezTo>
                        <a:cubicBezTo>
                          <a:pt x="10" y="23"/>
                          <a:pt x="8" y="32"/>
                          <a:pt x="15" y="43"/>
                        </a:cubicBezTo>
                        <a:cubicBezTo>
                          <a:pt x="15" y="43"/>
                          <a:pt x="15" y="43"/>
                          <a:pt x="15" y="43"/>
                        </a:cubicBezTo>
                        <a:cubicBezTo>
                          <a:pt x="15" y="43"/>
                          <a:pt x="15" y="43"/>
                          <a:pt x="15" y="43"/>
                        </a:cubicBezTo>
                        <a:cubicBezTo>
                          <a:pt x="15" y="43"/>
                          <a:pt x="0" y="50"/>
                          <a:pt x="2" y="68"/>
                        </a:cubicBezTo>
                        <a:cubicBezTo>
                          <a:pt x="3" y="72"/>
                          <a:pt x="5" y="85"/>
                          <a:pt x="16" y="85"/>
                        </a:cubicBezTo>
                        <a:cubicBezTo>
                          <a:pt x="17" y="85"/>
                          <a:pt x="17" y="85"/>
                          <a:pt x="17" y="85"/>
                        </a:cubicBezTo>
                        <a:cubicBezTo>
                          <a:pt x="18" y="85"/>
                          <a:pt x="18" y="85"/>
                          <a:pt x="18" y="85"/>
                        </a:cubicBezTo>
                        <a:cubicBezTo>
                          <a:pt x="18" y="85"/>
                          <a:pt x="18" y="85"/>
                          <a:pt x="18" y="85"/>
                        </a:cubicBezTo>
                        <a:cubicBezTo>
                          <a:pt x="18" y="85"/>
                          <a:pt x="11" y="101"/>
                          <a:pt x="21" y="110"/>
                        </a:cubicBezTo>
                        <a:cubicBezTo>
                          <a:pt x="29" y="118"/>
                          <a:pt x="39" y="118"/>
                          <a:pt x="43" y="118"/>
                        </a:cubicBezTo>
                        <a:cubicBezTo>
                          <a:pt x="44" y="118"/>
                          <a:pt x="44" y="118"/>
                          <a:pt x="44" y="118"/>
                        </a:cubicBezTo>
                        <a:cubicBezTo>
                          <a:pt x="45" y="118"/>
                          <a:pt x="45" y="118"/>
                          <a:pt x="45" y="118"/>
                        </a:cubicBezTo>
                      </a:path>
                    </a:pathLst>
                  </a:custGeom>
                  <a:solidFill>
                    <a:srgbClr val="811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1" name="Freeform 8009">
                    <a:extLst>
                      <a:ext uri="{FF2B5EF4-FFF2-40B4-BE49-F238E27FC236}">
                        <a16:creationId xmlns:a16="http://schemas.microsoft.com/office/drawing/2014/main" xmlns="" id="{67921745-422D-4CF7-ABE3-401938E88A7D}"/>
                      </a:ext>
                    </a:extLst>
                  </p:cNvPr>
                  <p:cNvSpPr>
                    <a:spLocks/>
                  </p:cNvSpPr>
                  <p:nvPr/>
                </p:nvSpPr>
                <p:spPr bwMode="auto">
                  <a:xfrm>
                    <a:off x="4387" y="2592"/>
                    <a:ext cx="30" cy="18"/>
                  </a:xfrm>
                  <a:custGeom>
                    <a:avLst/>
                    <a:gdLst>
                      <a:gd name="T0" fmla="*/ 40 w 40"/>
                      <a:gd name="T1" fmla="*/ 5 h 25"/>
                      <a:gd name="T2" fmla="*/ 32 w 40"/>
                      <a:gd name="T3" fmla="*/ 7 h 25"/>
                      <a:gd name="T4" fmla="*/ 27 w 40"/>
                      <a:gd name="T5" fmla="*/ 11 h 25"/>
                      <a:gd name="T6" fmla="*/ 30 w 40"/>
                      <a:gd name="T7" fmla="*/ 0 h 25"/>
                      <a:gd name="T8" fmla="*/ 30 w 40"/>
                      <a:gd name="T9" fmla="*/ 0 h 25"/>
                      <a:gd name="T10" fmla="*/ 0 w 40"/>
                      <a:gd name="T11" fmla="*/ 22 h 25"/>
                      <a:gd name="T12" fmla="*/ 0 w 40"/>
                      <a:gd name="T13" fmla="*/ 23 h 25"/>
                      <a:gd name="T14" fmla="*/ 21 w 40"/>
                      <a:gd name="T15" fmla="*/ 17 h 25"/>
                      <a:gd name="T16" fmla="*/ 25 w 40"/>
                      <a:gd name="T17" fmla="*/ 14 h 25"/>
                      <a:gd name="T18" fmla="*/ 40 w 40"/>
                      <a:gd name="T19" fmla="*/ 5 h 25"/>
                      <a:gd name="T20" fmla="*/ 40 w 40"/>
                      <a:gd name="T2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5">
                        <a:moveTo>
                          <a:pt x="40" y="5"/>
                        </a:moveTo>
                        <a:cubicBezTo>
                          <a:pt x="37" y="5"/>
                          <a:pt x="34" y="6"/>
                          <a:pt x="32" y="7"/>
                        </a:cubicBezTo>
                        <a:cubicBezTo>
                          <a:pt x="30" y="8"/>
                          <a:pt x="29" y="10"/>
                          <a:pt x="27" y="11"/>
                        </a:cubicBezTo>
                        <a:cubicBezTo>
                          <a:pt x="29" y="7"/>
                          <a:pt x="30" y="4"/>
                          <a:pt x="30" y="0"/>
                        </a:cubicBezTo>
                        <a:cubicBezTo>
                          <a:pt x="30" y="0"/>
                          <a:pt x="30" y="0"/>
                          <a:pt x="30" y="0"/>
                        </a:cubicBezTo>
                        <a:cubicBezTo>
                          <a:pt x="30" y="15"/>
                          <a:pt x="14" y="24"/>
                          <a:pt x="0" y="22"/>
                        </a:cubicBezTo>
                        <a:cubicBezTo>
                          <a:pt x="0" y="23"/>
                          <a:pt x="0" y="23"/>
                          <a:pt x="0" y="23"/>
                        </a:cubicBezTo>
                        <a:cubicBezTo>
                          <a:pt x="7" y="25"/>
                          <a:pt x="16" y="22"/>
                          <a:pt x="21" y="17"/>
                        </a:cubicBezTo>
                        <a:cubicBezTo>
                          <a:pt x="23" y="16"/>
                          <a:pt x="24" y="15"/>
                          <a:pt x="25" y="14"/>
                        </a:cubicBezTo>
                        <a:cubicBezTo>
                          <a:pt x="29" y="10"/>
                          <a:pt x="34" y="6"/>
                          <a:pt x="40" y="5"/>
                        </a:cubicBezTo>
                        <a:cubicBezTo>
                          <a:pt x="40" y="5"/>
                          <a:pt x="40" y="5"/>
                          <a:pt x="40" y="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2" name="Freeform 8010">
                    <a:extLst>
                      <a:ext uri="{FF2B5EF4-FFF2-40B4-BE49-F238E27FC236}">
                        <a16:creationId xmlns:a16="http://schemas.microsoft.com/office/drawing/2014/main" xmlns="" id="{C56D287D-F1A2-43AB-A596-AC7362A82A5F}"/>
                      </a:ext>
                    </a:extLst>
                  </p:cNvPr>
                  <p:cNvSpPr>
                    <a:spLocks/>
                  </p:cNvSpPr>
                  <p:nvPr/>
                </p:nvSpPr>
                <p:spPr bwMode="auto">
                  <a:xfrm>
                    <a:off x="4352" y="2487"/>
                    <a:ext cx="129" cy="131"/>
                  </a:xfrm>
                  <a:custGeom>
                    <a:avLst/>
                    <a:gdLst>
                      <a:gd name="T0" fmla="*/ 166 w 172"/>
                      <a:gd name="T1" fmla="*/ 54 h 174"/>
                      <a:gd name="T2" fmla="*/ 166 w 172"/>
                      <a:gd name="T3" fmla="*/ 41 h 174"/>
                      <a:gd name="T4" fmla="*/ 162 w 172"/>
                      <a:gd name="T5" fmla="*/ 27 h 174"/>
                      <a:gd name="T6" fmla="*/ 167 w 172"/>
                      <a:gd name="T7" fmla="*/ 1 h 174"/>
                      <a:gd name="T8" fmla="*/ 160 w 172"/>
                      <a:gd name="T9" fmla="*/ 11 h 174"/>
                      <a:gd name="T10" fmla="*/ 159 w 172"/>
                      <a:gd name="T11" fmla="*/ 11 h 174"/>
                      <a:gd name="T12" fmla="*/ 132 w 172"/>
                      <a:gd name="T13" fmla="*/ 26 h 174"/>
                      <a:gd name="T14" fmla="*/ 130 w 172"/>
                      <a:gd name="T15" fmla="*/ 26 h 174"/>
                      <a:gd name="T16" fmla="*/ 146 w 172"/>
                      <a:gd name="T17" fmla="*/ 24 h 174"/>
                      <a:gd name="T18" fmla="*/ 160 w 172"/>
                      <a:gd name="T19" fmla="*/ 54 h 174"/>
                      <a:gd name="T20" fmla="*/ 117 w 172"/>
                      <a:gd name="T21" fmla="*/ 62 h 174"/>
                      <a:gd name="T22" fmla="*/ 130 w 172"/>
                      <a:gd name="T23" fmla="*/ 50 h 174"/>
                      <a:gd name="T24" fmla="*/ 152 w 172"/>
                      <a:gd name="T25" fmla="*/ 53 h 174"/>
                      <a:gd name="T26" fmla="*/ 141 w 172"/>
                      <a:gd name="T27" fmla="*/ 48 h 174"/>
                      <a:gd name="T28" fmla="*/ 139 w 172"/>
                      <a:gd name="T29" fmla="*/ 48 h 174"/>
                      <a:gd name="T30" fmla="*/ 111 w 172"/>
                      <a:gd name="T31" fmla="*/ 45 h 174"/>
                      <a:gd name="T32" fmla="*/ 98 w 172"/>
                      <a:gd name="T33" fmla="*/ 13 h 174"/>
                      <a:gd name="T34" fmla="*/ 96 w 172"/>
                      <a:gd name="T35" fmla="*/ 43 h 174"/>
                      <a:gd name="T36" fmla="*/ 25 w 172"/>
                      <a:gd name="T37" fmla="*/ 56 h 174"/>
                      <a:gd name="T38" fmla="*/ 0 w 172"/>
                      <a:gd name="T39" fmla="*/ 64 h 174"/>
                      <a:gd name="T40" fmla="*/ 22 w 172"/>
                      <a:gd name="T41" fmla="*/ 57 h 174"/>
                      <a:gd name="T42" fmla="*/ 65 w 172"/>
                      <a:gd name="T43" fmla="*/ 57 h 174"/>
                      <a:gd name="T44" fmla="*/ 88 w 172"/>
                      <a:gd name="T45" fmla="*/ 60 h 174"/>
                      <a:gd name="T46" fmla="*/ 100 w 172"/>
                      <a:gd name="T47" fmla="*/ 68 h 174"/>
                      <a:gd name="T48" fmla="*/ 101 w 172"/>
                      <a:gd name="T49" fmla="*/ 53 h 174"/>
                      <a:gd name="T50" fmla="*/ 75 w 172"/>
                      <a:gd name="T51" fmla="*/ 59 h 174"/>
                      <a:gd name="T52" fmla="*/ 100 w 172"/>
                      <a:gd name="T53" fmla="*/ 38 h 174"/>
                      <a:gd name="T54" fmla="*/ 108 w 172"/>
                      <a:gd name="T55" fmla="*/ 76 h 174"/>
                      <a:gd name="T56" fmla="*/ 70 w 172"/>
                      <a:gd name="T57" fmla="*/ 81 h 174"/>
                      <a:gd name="T58" fmla="*/ 29 w 172"/>
                      <a:gd name="T59" fmla="*/ 73 h 174"/>
                      <a:gd name="T60" fmla="*/ 14 w 172"/>
                      <a:gd name="T61" fmla="*/ 81 h 174"/>
                      <a:gd name="T62" fmla="*/ 47 w 172"/>
                      <a:gd name="T63" fmla="*/ 76 h 174"/>
                      <a:gd name="T64" fmla="*/ 38 w 172"/>
                      <a:gd name="T65" fmla="*/ 93 h 174"/>
                      <a:gd name="T66" fmla="*/ 28 w 172"/>
                      <a:gd name="T67" fmla="*/ 97 h 174"/>
                      <a:gd name="T68" fmla="*/ 48 w 172"/>
                      <a:gd name="T69" fmla="*/ 76 h 174"/>
                      <a:gd name="T70" fmla="*/ 69 w 172"/>
                      <a:gd name="T71" fmla="*/ 108 h 174"/>
                      <a:gd name="T72" fmla="*/ 56 w 172"/>
                      <a:gd name="T73" fmla="*/ 139 h 174"/>
                      <a:gd name="T74" fmla="*/ 94 w 172"/>
                      <a:gd name="T75" fmla="*/ 128 h 174"/>
                      <a:gd name="T76" fmla="*/ 100 w 172"/>
                      <a:gd name="T77" fmla="*/ 138 h 174"/>
                      <a:gd name="T78" fmla="*/ 71 w 172"/>
                      <a:gd name="T79" fmla="*/ 174 h 174"/>
                      <a:gd name="T80" fmla="*/ 99 w 172"/>
                      <a:gd name="T81" fmla="*/ 134 h 174"/>
                      <a:gd name="T82" fmla="*/ 103 w 172"/>
                      <a:gd name="T83" fmla="*/ 136 h 174"/>
                      <a:gd name="T84" fmla="*/ 88 w 172"/>
                      <a:gd name="T85" fmla="*/ 122 h 174"/>
                      <a:gd name="T86" fmla="*/ 88 w 172"/>
                      <a:gd name="T87" fmla="*/ 123 h 174"/>
                      <a:gd name="T88" fmla="*/ 64 w 172"/>
                      <a:gd name="T89" fmla="*/ 129 h 174"/>
                      <a:gd name="T90" fmla="*/ 67 w 172"/>
                      <a:gd name="T91" fmla="*/ 93 h 174"/>
                      <a:gd name="T92" fmla="*/ 67 w 172"/>
                      <a:gd name="T93" fmla="*/ 81 h 174"/>
                      <a:gd name="T94" fmla="*/ 88 w 172"/>
                      <a:gd name="T95" fmla="*/ 82 h 174"/>
                      <a:gd name="T96" fmla="*/ 106 w 172"/>
                      <a:gd name="T97" fmla="*/ 77 h 174"/>
                      <a:gd name="T98" fmla="*/ 125 w 172"/>
                      <a:gd name="T99" fmla="*/ 84 h 174"/>
                      <a:gd name="T100" fmla="*/ 140 w 172"/>
                      <a:gd name="T101" fmla="*/ 90 h 174"/>
                      <a:gd name="T102" fmla="*/ 144 w 172"/>
                      <a:gd name="T103" fmla="*/ 79 h 174"/>
                      <a:gd name="T104" fmla="*/ 107 w 172"/>
                      <a:gd name="T105" fmla="*/ 77 h 174"/>
                      <a:gd name="T106" fmla="*/ 117 w 172"/>
                      <a:gd name="T107" fmla="*/ 62 h 174"/>
                      <a:gd name="T108" fmla="*/ 162 w 172"/>
                      <a:gd name="T109" fmla="*/ 54 h 174"/>
                      <a:gd name="T110" fmla="*/ 164 w 172"/>
                      <a:gd name="T111" fmla="*/ 59 h 174"/>
                      <a:gd name="T112" fmla="*/ 164 w 172"/>
                      <a:gd name="T113" fmla="*/ 61 h 174"/>
                      <a:gd name="T114" fmla="*/ 172 w 172"/>
                      <a:gd name="T115" fmla="*/ 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4">
                        <a:moveTo>
                          <a:pt x="172" y="65"/>
                        </a:move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4" y="1"/>
                          <a:pt x="149" y="0"/>
                        </a:cubicBezTo>
                        <a:cubicBezTo>
                          <a:pt x="149" y="0"/>
                          <a:pt x="149" y="0"/>
                          <a:pt x="149" y="0"/>
                        </a:cubicBezTo>
                        <a:cubicBezTo>
                          <a:pt x="154" y="2"/>
                          <a:pt x="158" y="7"/>
                          <a:pt x="159" y="11"/>
                        </a:cubicBezTo>
                        <a:cubicBezTo>
                          <a:pt x="161" y="16"/>
                          <a:pt x="162" y="21"/>
                          <a:pt x="162" y="27"/>
                        </a:cubicBezTo>
                        <a:cubicBezTo>
                          <a:pt x="158" y="24"/>
                          <a:pt x="153" y="24"/>
                          <a:pt x="149" y="23"/>
                        </a:cubicBezTo>
                        <a:cubicBezTo>
                          <a:pt x="143" y="23"/>
                          <a:pt x="138" y="24"/>
                          <a:pt x="132" y="26"/>
                        </a:cubicBezTo>
                        <a:cubicBezTo>
                          <a:pt x="128" y="27"/>
                          <a:pt x="124" y="26"/>
                          <a:pt x="122" y="22"/>
                        </a:cubicBezTo>
                        <a:cubicBezTo>
                          <a:pt x="121" y="22"/>
                          <a:pt x="121" y="22"/>
                          <a:pt x="121" y="22"/>
                        </a:cubicBezTo>
                        <a:cubicBezTo>
                          <a:pt x="123" y="26"/>
                          <a:pt x="127" y="27"/>
                          <a:pt x="130" y="26"/>
                        </a:cubicBezTo>
                        <a:cubicBezTo>
                          <a:pt x="126" y="28"/>
                          <a:pt x="122" y="31"/>
                          <a:pt x="118" y="34"/>
                        </a:cubicBezTo>
                        <a:cubicBezTo>
                          <a:pt x="118" y="34"/>
                          <a:pt x="118" y="34"/>
                          <a:pt x="118" y="34"/>
                        </a:cubicBezTo>
                        <a:cubicBezTo>
                          <a:pt x="127" y="28"/>
                          <a:pt x="13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27" y="65"/>
                          <a:pt x="122" y="63"/>
                          <a:pt x="117" y="62"/>
                        </a:cubicBezTo>
                        <a:cubicBezTo>
                          <a:pt x="117" y="59"/>
                          <a:pt x="117" y="56"/>
                          <a:pt x="116" y="53"/>
                        </a:cubicBezTo>
                        <a:cubicBezTo>
                          <a:pt x="115" y="50"/>
                          <a:pt x="114" y="48"/>
                          <a:pt x="112" y="46"/>
                        </a:cubicBezTo>
                        <a:cubicBezTo>
                          <a:pt x="118" y="49"/>
                          <a:pt x="123" y="51"/>
                          <a:pt x="130" y="50"/>
                        </a:cubicBezTo>
                        <a:cubicBezTo>
                          <a:pt x="133" y="50"/>
                          <a:pt x="136" y="49"/>
                          <a:pt x="139" y="48"/>
                        </a:cubicBezTo>
                        <a:cubicBezTo>
                          <a:pt x="141" y="48"/>
                          <a:pt x="143" y="48"/>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2" y="50"/>
                          <a:pt x="116" y="48"/>
                          <a:pt x="111" y="45"/>
                        </a:cubicBezTo>
                        <a:cubicBezTo>
                          <a:pt x="108" y="42"/>
                          <a:pt x="104" y="40"/>
                          <a:pt x="100" y="38"/>
                        </a:cubicBezTo>
                        <a:cubicBezTo>
                          <a:pt x="104" y="31"/>
                          <a:pt x="102" y="20"/>
                          <a:pt x="98" y="13"/>
                        </a:cubicBezTo>
                        <a:cubicBezTo>
                          <a:pt x="98" y="13"/>
                          <a:pt x="98" y="13"/>
                          <a:pt x="98" y="13"/>
                        </a:cubicBezTo>
                        <a:cubicBezTo>
                          <a:pt x="100" y="18"/>
                          <a:pt x="101" y="22"/>
                          <a:pt x="102" y="27"/>
                        </a:cubicBezTo>
                        <a:cubicBezTo>
                          <a:pt x="102" y="33"/>
                          <a:pt x="100" y="38"/>
                          <a:pt x="96" y="43"/>
                        </a:cubicBezTo>
                        <a:cubicBezTo>
                          <a:pt x="96" y="43"/>
                          <a:pt x="96" y="43"/>
                          <a:pt x="96" y="43"/>
                        </a:cubicBezTo>
                        <a:cubicBezTo>
                          <a:pt x="85" y="55"/>
                          <a:pt x="66" y="58"/>
                          <a:pt x="50" y="55"/>
                        </a:cubicBezTo>
                        <a:cubicBezTo>
                          <a:pt x="46" y="55"/>
                          <a:pt x="42" y="54"/>
                          <a:pt x="37" y="54"/>
                        </a:cubicBezTo>
                        <a:cubicBezTo>
                          <a:pt x="33" y="54"/>
                          <a:pt x="29" y="55"/>
                          <a:pt x="25" y="56"/>
                        </a:cubicBezTo>
                        <a:cubicBezTo>
                          <a:pt x="21" y="57"/>
                          <a:pt x="17" y="59"/>
                          <a:pt x="13" y="60"/>
                        </a:cubicBezTo>
                        <a:cubicBezTo>
                          <a:pt x="11" y="61"/>
                          <a:pt x="9" y="62"/>
                          <a:pt x="7" y="63"/>
                        </a:cubicBezTo>
                        <a:cubicBezTo>
                          <a:pt x="5" y="63"/>
                          <a:pt x="2" y="65"/>
                          <a:pt x="0" y="64"/>
                        </a:cubicBezTo>
                        <a:cubicBezTo>
                          <a:pt x="0" y="64"/>
                          <a:pt x="0" y="64"/>
                          <a:pt x="0" y="64"/>
                        </a:cubicBezTo>
                        <a:cubicBezTo>
                          <a:pt x="3" y="65"/>
                          <a:pt x="6" y="63"/>
                          <a:pt x="9" y="63"/>
                        </a:cubicBezTo>
                        <a:cubicBezTo>
                          <a:pt x="14" y="61"/>
                          <a:pt x="18" y="59"/>
                          <a:pt x="22" y="57"/>
                        </a:cubicBezTo>
                        <a:cubicBezTo>
                          <a:pt x="27" y="55"/>
                          <a:pt x="33" y="54"/>
                          <a:pt x="39" y="54"/>
                        </a:cubicBezTo>
                        <a:cubicBezTo>
                          <a:pt x="44" y="55"/>
                          <a:pt x="49" y="56"/>
                          <a:pt x="54" y="56"/>
                        </a:cubicBezTo>
                        <a:cubicBezTo>
                          <a:pt x="57" y="57"/>
                          <a:pt x="61" y="57"/>
                          <a:pt x="65" y="57"/>
                        </a:cubicBezTo>
                        <a:cubicBezTo>
                          <a:pt x="69" y="57"/>
                          <a:pt x="72" y="59"/>
                          <a:pt x="76" y="60"/>
                        </a:cubicBezTo>
                        <a:cubicBezTo>
                          <a:pt x="79" y="60"/>
                          <a:pt x="83"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0"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0" y="82"/>
                          <a:pt x="77" y="82"/>
                          <a:pt x="73" y="82"/>
                        </a:cubicBezTo>
                        <a:cubicBezTo>
                          <a:pt x="72" y="81"/>
                          <a:pt x="71" y="81"/>
                          <a:pt x="70" y="81"/>
                        </a:cubicBezTo>
                        <a:cubicBezTo>
                          <a:pt x="66" y="80"/>
                          <a:pt x="63" y="79"/>
                          <a:pt x="59" y="78"/>
                        </a:cubicBezTo>
                        <a:cubicBezTo>
                          <a:pt x="56" y="77"/>
                          <a:pt x="52" y="76"/>
                          <a:pt x="48" y="75"/>
                        </a:cubicBezTo>
                        <a:cubicBezTo>
                          <a:pt x="42" y="74"/>
                          <a:pt x="35" y="72"/>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3" y="96"/>
                          <a:pt x="25" y="98"/>
                          <a:pt x="19" y="96"/>
                        </a:cubicBezTo>
                        <a:cubicBezTo>
                          <a:pt x="19" y="97"/>
                          <a:pt x="19" y="97"/>
                          <a:pt x="19" y="97"/>
                        </a:cubicBezTo>
                        <a:cubicBezTo>
                          <a:pt x="22" y="98"/>
                          <a:pt x="26"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9" y="125"/>
                          <a:pt x="77" y="123"/>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3" y="136"/>
                          <a:pt x="107" y="138"/>
                          <a:pt x="111" y="139"/>
                        </a:cubicBezTo>
                        <a:cubicBezTo>
                          <a:pt x="111" y="139"/>
                          <a:pt x="111" y="139"/>
                          <a:pt x="111" y="139"/>
                        </a:cubicBezTo>
                        <a:cubicBezTo>
                          <a:pt x="109" y="138"/>
                          <a:pt x="106"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79" y="122"/>
                          <a:pt x="69" y="124"/>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6" y="84"/>
                          <a:pt x="127"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1" y="84"/>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8"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path>
                    </a:pathLst>
                  </a:custGeom>
                  <a:solidFill>
                    <a:srgbClr val="B63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3" name="Freeform 8011">
                    <a:extLst>
                      <a:ext uri="{FF2B5EF4-FFF2-40B4-BE49-F238E27FC236}">
                        <a16:creationId xmlns:a16="http://schemas.microsoft.com/office/drawing/2014/main" xmlns="" id="{C3CFA7AD-2CB3-4D74-8269-FA19E6B9A2F7}"/>
                      </a:ext>
                    </a:extLst>
                  </p:cNvPr>
                  <p:cNvSpPr>
                    <a:spLocks noEditPoints="1"/>
                  </p:cNvSpPr>
                  <p:nvPr/>
                </p:nvSpPr>
                <p:spPr bwMode="auto">
                  <a:xfrm>
                    <a:off x="4388" y="2577"/>
                    <a:ext cx="88" cy="54"/>
                  </a:xfrm>
                  <a:custGeom>
                    <a:avLst/>
                    <a:gdLst>
                      <a:gd name="T0" fmla="*/ 19 w 118"/>
                      <a:gd name="T1" fmla="*/ 73 h 73"/>
                      <a:gd name="T2" fmla="*/ 24 w 118"/>
                      <a:gd name="T3" fmla="*/ 73 h 73"/>
                      <a:gd name="T4" fmla="*/ 25 w 118"/>
                      <a:gd name="T5" fmla="*/ 73 h 73"/>
                      <a:gd name="T6" fmla="*/ 25 w 118"/>
                      <a:gd name="T7" fmla="*/ 73 h 73"/>
                      <a:gd name="T8" fmla="*/ 24 w 118"/>
                      <a:gd name="T9" fmla="*/ 73 h 73"/>
                      <a:gd name="T10" fmla="*/ 24 w 118"/>
                      <a:gd name="T11" fmla="*/ 73 h 73"/>
                      <a:gd name="T12" fmla="*/ 19 w 118"/>
                      <a:gd name="T13" fmla="*/ 73 h 73"/>
                      <a:gd name="T14" fmla="*/ 0 w 118"/>
                      <a:gd name="T15" fmla="*/ 43 h 73"/>
                      <a:gd name="T16" fmla="*/ 0 w 118"/>
                      <a:gd name="T17" fmla="*/ 43 h 73"/>
                      <a:gd name="T18" fmla="*/ 0 w 118"/>
                      <a:gd name="T19" fmla="*/ 43 h 73"/>
                      <a:gd name="T20" fmla="*/ 0 w 118"/>
                      <a:gd name="T21" fmla="*/ 43 h 73"/>
                      <a:gd name="T22" fmla="*/ 118 w 118"/>
                      <a:gd name="T23" fmla="*/ 0 h 73"/>
                      <a:gd name="T24" fmla="*/ 116 w 118"/>
                      <a:gd name="T25" fmla="*/ 1 h 73"/>
                      <a:gd name="T26" fmla="*/ 115 w 118"/>
                      <a:gd name="T27" fmla="*/ 1 h 73"/>
                      <a:gd name="T28" fmla="*/ 114 w 118"/>
                      <a:gd name="T29" fmla="*/ 1 h 73"/>
                      <a:gd name="T30" fmla="*/ 114 w 118"/>
                      <a:gd name="T31" fmla="*/ 1 h 73"/>
                      <a:gd name="T32" fmla="*/ 115 w 118"/>
                      <a:gd name="T33" fmla="*/ 1 h 73"/>
                      <a:gd name="T34" fmla="*/ 118 w 118"/>
                      <a:gd name="T35" fmla="*/ 0 h 73"/>
                      <a:gd name="T36" fmla="*/ 118 w 118"/>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73">
                        <a:moveTo>
                          <a:pt x="19" y="73"/>
                        </a:moveTo>
                        <a:cubicBezTo>
                          <a:pt x="21" y="73"/>
                          <a:pt x="22" y="73"/>
                          <a:pt x="24" y="73"/>
                        </a:cubicBezTo>
                        <a:cubicBezTo>
                          <a:pt x="24" y="73"/>
                          <a:pt x="25" y="73"/>
                          <a:pt x="25" y="73"/>
                        </a:cubicBezTo>
                        <a:cubicBezTo>
                          <a:pt x="25" y="73"/>
                          <a:pt x="25" y="73"/>
                          <a:pt x="25" y="73"/>
                        </a:cubicBezTo>
                        <a:cubicBezTo>
                          <a:pt x="25" y="73"/>
                          <a:pt x="25" y="73"/>
                          <a:pt x="24" y="73"/>
                        </a:cubicBezTo>
                        <a:cubicBezTo>
                          <a:pt x="24" y="73"/>
                          <a:pt x="24" y="73"/>
                          <a:pt x="24" y="73"/>
                        </a:cubicBezTo>
                        <a:cubicBezTo>
                          <a:pt x="22" y="73"/>
                          <a:pt x="21" y="73"/>
                          <a:pt x="19" y="73"/>
                        </a:cubicBezTo>
                        <a:moveTo>
                          <a:pt x="0" y="43"/>
                        </a:moveTo>
                        <a:cubicBezTo>
                          <a:pt x="0" y="43"/>
                          <a:pt x="0" y="43"/>
                          <a:pt x="0" y="43"/>
                        </a:cubicBezTo>
                        <a:cubicBezTo>
                          <a:pt x="0" y="43"/>
                          <a:pt x="0" y="43"/>
                          <a:pt x="0" y="43"/>
                        </a:cubicBezTo>
                        <a:cubicBezTo>
                          <a:pt x="0" y="43"/>
                          <a:pt x="0" y="43"/>
                          <a:pt x="0" y="43"/>
                        </a:cubicBezTo>
                        <a:moveTo>
                          <a:pt x="118" y="0"/>
                        </a:moveTo>
                        <a:cubicBezTo>
                          <a:pt x="117" y="0"/>
                          <a:pt x="117" y="1"/>
                          <a:pt x="116" y="1"/>
                        </a:cubicBezTo>
                        <a:cubicBezTo>
                          <a:pt x="116" y="1"/>
                          <a:pt x="115" y="1"/>
                          <a:pt x="115" y="1"/>
                        </a:cubicBezTo>
                        <a:cubicBezTo>
                          <a:pt x="115" y="1"/>
                          <a:pt x="114" y="1"/>
                          <a:pt x="114" y="1"/>
                        </a:cubicBezTo>
                        <a:cubicBezTo>
                          <a:pt x="114" y="1"/>
                          <a:pt x="114" y="1"/>
                          <a:pt x="114" y="1"/>
                        </a:cubicBezTo>
                        <a:cubicBezTo>
                          <a:pt x="114" y="1"/>
                          <a:pt x="115" y="1"/>
                          <a:pt x="115" y="1"/>
                        </a:cubicBezTo>
                        <a:cubicBezTo>
                          <a:pt x="116" y="1"/>
                          <a:pt x="117" y="1"/>
                          <a:pt x="118" y="0"/>
                        </a:cubicBezTo>
                        <a:cubicBezTo>
                          <a:pt x="118" y="0"/>
                          <a:pt x="118" y="0"/>
                          <a:pt x="118" y="0"/>
                        </a:cubicBezTo>
                      </a:path>
                    </a:pathLst>
                  </a:custGeom>
                  <a:solidFill>
                    <a:srgbClr val="EBC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4" name="Freeform 8012">
                    <a:extLst>
                      <a:ext uri="{FF2B5EF4-FFF2-40B4-BE49-F238E27FC236}">
                        <a16:creationId xmlns:a16="http://schemas.microsoft.com/office/drawing/2014/main" xmlns="" id="{A96EEC87-84BD-4554-A33A-6C77DBB939B7}"/>
                      </a:ext>
                    </a:extLst>
                  </p:cNvPr>
                  <p:cNvSpPr>
                    <a:spLocks noEditPoints="1"/>
                  </p:cNvSpPr>
                  <p:nvPr/>
                </p:nvSpPr>
                <p:spPr bwMode="auto">
                  <a:xfrm>
                    <a:off x="4406" y="2577"/>
                    <a:ext cx="70" cy="54"/>
                  </a:xfrm>
                  <a:custGeom>
                    <a:avLst/>
                    <a:gdLst>
                      <a:gd name="T0" fmla="*/ 1 w 93"/>
                      <a:gd name="T1" fmla="*/ 73 h 73"/>
                      <a:gd name="T2" fmla="*/ 0 w 93"/>
                      <a:gd name="T3" fmla="*/ 73 h 73"/>
                      <a:gd name="T4" fmla="*/ 0 w 93"/>
                      <a:gd name="T5" fmla="*/ 73 h 73"/>
                      <a:gd name="T6" fmla="*/ 1 w 93"/>
                      <a:gd name="T7" fmla="*/ 73 h 73"/>
                      <a:gd name="T8" fmla="*/ 1 w 93"/>
                      <a:gd name="T9" fmla="*/ 73 h 73"/>
                      <a:gd name="T10" fmla="*/ 93 w 93"/>
                      <a:gd name="T11" fmla="*/ 0 h 73"/>
                      <a:gd name="T12" fmla="*/ 93 w 93"/>
                      <a:gd name="T13" fmla="*/ 0 h 73"/>
                      <a:gd name="T14" fmla="*/ 93 w 93"/>
                      <a:gd name="T15" fmla="*/ 0 h 73"/>
                      <a:gd name="T16" fmla="*/ 93 w 93"/>
                      <a:gd name="T17" fmla="*/ 0 h 73"/>
                      <a:gd name="T18" fmla="*/ 93 w 93"/>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73">
                        <a:moveTo>
                          <a:pt x="1" y="73"/>
                        </a:moveTo>
                        <a:cubicBezTo>
                          <a:pt x="1" y="73"/>
                          <a:pt x="1" y="73"/>
                          <a:pt x="0" y="73"/>
                        </a:cubicBezTo>
                        <a:cubicBezTo>
                          <a:pt x="0" y="73"/>
                          <a:pt x="0" y="73"/>
                          <a:pt x="0" y="73"/>
                        </a:cubicBezTo>
                        <a:cubicBezTo>
                          <a:pt x="1" y="73"/>
                          <a:pt x="1" y="73"/>
                          <a:pt x="1" y="73"/>
                        </a:cubicBezTo>
                        <a:cubicBezTo>
                          <a:pt x="1" y="73"/>
                          <a:pt x="1" y="73"/>
                          <a:pt x="1" y="73"/>
                        </a:cubicBezTo>
                        <a:moveTo>
                          <a:pt x="93" y="0"/>
                        </a:moveTo>
                        <a:cubicBezTo>
                          <a:pt x="93" y="0"/>
                          <a:pt x="93" y="0"/>
                          <a:pt x="93" y="0"/>
                        </a:cubicBezTo>
                        <a:cubicBezTo>
                          <a:pt x="93" y="0"/>
                          <a:pt x="93" y="0"/>
                          <a:pt x="93" y="0"/>
                        </a:cubicBezTo>
                        <a:cubicBezTo>
                          <a:pt x="93" y="0"/>
                          <a:pt x="93" y="0"/>
                          <a:pt x="93" y="0"/>
                        </a:cubicBezTo>
                        <a:cubicBezTo>
                          <a:pt x="93" y="0"/>
                          <a:pt x="93" y="0"/>
                          <a:pt x="93" y="0"/>
                        </a:cubicBezTo>
                      </a:path>
                    </a:pathLst>
                  </a:custGeom>
                  <a:solidFill>
                    <a:srgbClr val="CD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5" name="Freeform 8013">
                    <a:extLst>
                      <a:ext uri="{FF2B5EF4-FFF2-40B4-BE49-F238E27FC236}">
                        <a16:creationId xmlns:a16="http://schemas.microsoft.com/office/drawing/2014/main" xmlns="" id="{A5AF97B3-88A0-4348-A7DC-5311155EA840}"/>
                      </a:ext>
                    </a:extLst>
                  </p:cNvPr>
                  <p:cNvSpPr>
                    <a:spLocks noEditPoints="1"/>
                  </p:cNvSpPr>
                  <p:nvPr/>
                </p:nvSpPr>
                <p:spPr bwMode="auto">
                  <a:xfrm>
                    <a:off x="4350" y="2525"/>
                    <a:ext cx="148" cy="106"/>
                  </a:xfrm>
                  <a:custGeom>
                    <a:avLst/>
                    <a:gdLst>
                      <a:gd name="T0" fmla="*/ 110 w 197"/>
                      <a:gd name="T1" fmla="*/ 114 h 142"/>
                      <a:gd name="T2" fmla="*/ 76 w 197"/>
                      <a:gd name="T3" fmla="*/ 142 h 142"/>
                      <a:gd name="T4" fmla="*/ 111 w 197"/>
                      <a:gd name="T5" fmla="*/ 111 h 142"/>
                      <a:gd name="T6" fmla="*/ 139 w 197"/>
                      <a:gd name="T7" fmla="*/ 108 h 142"/>
                      <a:gd name="T8" fmla="*/ 138 w 197"/>
                      <a:gd name="T9" fmla="*/ 108 h 142"/>
                      <a:gd name="T10" fmla="*/ 143 w 197"/>
                      <a:gd name="T11" fmla="*/ 108 h 142"/>
                      <a:gd name="T12" fmla="*/ 140 w 197"/>
                      <a:gd name="T13" fmla="*/ 108 h 142"/>
                      <a:gd name="T14" fmla="*/ 143 w 197"/>
                      <a:gd name="T15" fmla="*/ 108 h 142"/>
                      <a:gd name="T16" fmla="*/ 154 w 197"/>
                      <a:gd name="T17" fmla="*/ 106 h 142"/>
                      <a:gd name="T18" fmla="*/ 168 w 197"/>
                      <a:gd name="T19" fmla="*/ 94 h 142"/>
                      <a:gd name="T20" fmla="*/ 154 w 197"/>
                      <a:gd name="T21" fmla="*/ 106 h 142"/>
                      <a:gd name="T22" fmla="*/ 168 w 197"/>
                      <a:gd name="T23" fmla="*/ 94 h 142"/>
                      <a:gd name="T24" fmla="*/ 168 w 197"/>
                      <a:gd name="T25" fmla="*/ 69 h 142"/>
                      <a:gd name="T26" fmla="*/ 178 w 197"/>
                      <a:gd name="T27" fmla="*/ 68 h 142"/>
                      <a:gd name="T28" fmla="*/ 186 w 197"/>
                      <a:gd name="T29" fmla="*/ 64 h 142"/>
                      <a:gd name="T30" fmla="*/ 179 w 197"/>
                      <a:gd name="T31" fmla="*/ 68 h 142"/>
                      <a:gd name="T32" fmla="*/ 186 w 197"/>
                      <a:gd name="T33" fmla="*/ 64 h 142"/>
                      <a:gd name="T34" fmla="*/ 195 w 197"/>
                      <a:gd name="T35" fmla="*/ 56 h 142"/>
                      <a:gd name="T36" fmla="*/ 195 w 197"/>
                      <a:gd name="T37" fmla="*/ 57 h 142"/>
                      <a:gd name="T38" fmla="*/ 197 w 197"/>
                      <a:gd name="T39" fmla="*/ 52 h 142"/>
                      <a:gd name="T40" fmla="*/ 195 w 197"/>
                      <a:gd name="T41" fmla="*/ 56 h 142"/>
                      <a:gd name="T42" fmla="*/ 23 w 197"/>
                      <a:gd name="T43" fmla="*/ 47 h 142"/>
                      <a:gd name="T44" fmla="*/ 31 w 197"/>
                      <a:gd name="T45" fmla="*/ 47 h 142"/>
                      <a:gd name="T46" fmla="*/ 34 w 197"/>
                      <a:gd name="T47" fmla="*/ 48 h 142"/>
                      <a:gd name="T48" fmla="*/ 32 w 197"/>
                      <a:gd name="T49" fmla="*/ 47 h 142"/>
                      <a:gd name="T50" fmla="*/ 30 w 197"/>
                      <a:gd name="T51" fmla="*/ 48 h 142"/>
                      <a:gd name="T52" fmla="*/ 25 w 197"/>
                      <a:gd name="T53" fmla="*/ 47 h 142"/>
                      <a:gd name="T54" fmla="*/ 23 w 197"/>
                      <a:gd name="T55" fmla="*/ 47 h 142"/>
                      <a:gd name="T56" fmla="*/ 187 w 197"/>
                      <a:gd name="T57" fmla="*/ 23 h 142"/>
                      <a:gd name="T58" fmla="*/ 188 w 197"/>
                      <a:gd name="T59" fmla="*/ 19 h 142"/>
                      <a:gd name="T60" fmla="*/ 3 w 197"/>
                      <a:gd name="T61" fmla="*/ 14 h 142"/>
                      <a:gd name="T62" fmla="*/ 4 w 197"/>
                      <a:gd name="T63" fmla="*/ 14 h 142"/>
                      <a:gd name="T64" fmla="*/ 3 w 197"/>
                      <a:gd name="T65" fmla="*/ 14 h 142"/>
                      <a:gd name="T66" fmla="*/ 0 w 197"/>
                      <a:gd name="T67" fmla="*/ 14 h 142"/>
                      <a:gd name="T68" fmla="*/ 187 w 197"/>
                      <a:gd name="T69" fmla="*/ 3 h 142"/>
                      <a:gd name="T70" fmla="*/ 189 w 197"/>
                      <a:gd name="T71"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7" h="142">
                        <a:moveTo>
                          <a:pt x="111" y="111"/>
                        </a:moveTo>
                        <a:cubicBezTo>
                          <a:pt x="111" y="112"/>
                          <a:pt x="110" y="113"/>
                          <a:pt x="110" y="114"/>
                        </a:cubicBezTo>
                        <a:cubicBezTo>
                          <a:pt x="102" y="130"/>
                          <a:pt x="89" y="141"/>
                          <a:pt x="76" y="142"/>
                        </a:cubicBezTo>
                        <a:cubicBezTo>
                          <a:pt x="76" y="142"/>
                          <a:pt x="76" y="142"/>
                          <a:pt x="76" y="142"/>
                        </a:cubicBezTo>
                        <a:cubicBezTo>
                          <a:pt x="90" y="141"/>
                          <a:pt x="103" y="129"/>
                          <a:pt x="110" y="114"/>
                        </a:cubicBezTo>
                        <a:cubicBezTo>
                          <a:pt x="110" y="113"/>
                          <a:pt x="111" y="112"/>
                          <a:pt x="111" y="111"/>
                        </a:cubicBezTo>
                        <a:moveTo>
                          <a:pt x="138" y="108"/>
                        </a:moveTo>
                        <a:cubicBezTo>
                          <a:pt x="138" y="108"/>
                          <a:pt x="139" y="108"/>
                          <a:pt x="139" y="108"/>
                        </a:cubicBezTo>
                        <a:cubicBezTo>
                          <a:pt x="139" y="108"/>
                          <a:pt x="139" y="108"/>
                          <a:pt x="139" y="108"/>
                        </a:cubicBezTo>
                        <a:cubicBezTo>
                          <a:pt x="139" y="108"/>
                          <a:pt x="138" y="108"/>
                          <a:pt x="138" y="108"/>
                        </a:cubicBezTo>
                        <a:moveTo>
                          <a:pt x="154" y="106"/>
                        </a:moveTo>
                        <a:cubicBezTo>
                          <a:pt x="150" y="108"/>
                          <a:pt x="147" y="108"/>
                          <a:pt x="143" y="108"/>
                        </a:cubicBezTo>
                        <a:cubicBezTo>
                          <a:pt x="143" y="108"/>
                          <a:pt x="143" y="108"/>
                          <a:pt x="142" y="108"/>
                        </a:cubicBezTo>
                        <a:cubicBezTo>
                          <a:pt x="141" y="108"/>
                          <a:pt x="140" y="108"/>
                          <a:pt x="140" y="108"/>
                        </a:cubicBezTo>
                        <a:cubicBezTo>
                          <a:pt x="140" y="108"/>
                          <a:pt x="140" y="108"/>
                          <a:pt x="140" y="108"/>
                        </a:cubicBezTo>
                        <a:cubicBezTo>
                          <a:pt x="141" y="108"/>
                          <a:pt x="142" y="108"/>
                          <a:pt x="143" y="108"/>
                        </a:cubicBezTo>
                        <a:cubicBezTo>
                          <a:pt x="143" y="108"/>
                          <a:pt x="143" y="108"/>
                          <a:pt x="143" y="108"/>
                        </a:cubicBezTo>
                        <a:cubicBezTo>
                          <a:pt x="147" y="108"/>
                          <a:pt x="150" y="108"/>
                          <a:pt x="154" y="106"/>
                        </a:cubicBezTo>
                        <a:cubicBezTo>
                          <a:pt x="154" y="106"/>
                          <a:pt x="154" y="106"/>
                          <a:pt x="154" y="106"/>
                        </a:cubicBezTo>
                        <a:moveTo>
                          <a:pt x="168" y="94"/>
                        </a:moveTo>
                        <a:cubicBezTo>
                          <a:pt x="167" y="94"/>
                          <a:pt x="167" y="95"/>
                          <a:pt x="167" y="96"/>
                        </a:cubicBezTo>
                        <a:cubicBezTo>
                          <a:pt x="164" y="101"/>
                          <a:pt x="159" y="104"/>
                          <a:pt x="154" y="106"/>
                        </a:cubicBezTo>
                        <a:cubicBezTo>
                          <a:pt x="154" y="106"/>
                          <a:pt x="154" y="106"/>
                          <a:pt x="154" y="106"/>
                        </a:cubicBezTo>
                        <a:cubicBezTo>
                          <a:pt x="160" y="104"/>
                          <a:pt x="165" y="100"/>
                          <a:pt x="168" y="94"/>
                        </a:cubicBezTo>
                        <a:moveTo>
                          <a:pt x="177" y="68"/>
                        </a:moveTo>
                        <a:cubicBezTo>
                          <a:pt x="174" y="69"/>
                          <a:pt x="171" y="69"/>
                          <a:pt x="168" y="69"/>
                        </a:cubicBezTo>
                        <a:cubicBezTo>
                          <a:pt x="168" y="69"/>
                          <a:pt x="168" y="69"/>
                          <a:pt x="168" y="69"/>
                        </a:cubicBezTo>
                        <a:cubicBezTo>
                          <a:pt x="171" y="69"/>
                          <a:pt x="174" y="69"/>
                          <a:pt x="178" y="68"/>
                        </a:cubicBezTo>
                        <a:cubicBezTo>
                          <a:pt x="178" y="68"/>
                          <a:pt x="177" y="68"/>
                          <a:pt x="177" y="68"/>
                        </a:cubicBezTo>
                        <a:moveTo>
                          <a:pt x="186" y="64"/>
                        </a:moveTo>
                        <a:cubicBezTo>
                          <a:pt x="184" y="66"/>
                          <a:pt x="181" y="67"/>
                          <a:pt x="179" y="68"/>
                        </a:cubicBezTo>
                        <a:cubicBezTo>
                          <a:pt x="179" y="68"/>
                          <a:pt x="179" y="68"/>
                          <a:pt x="179" y="68"/>
                        </a:cubicBezTo>
                        <a:cubicBezTo>
                          <a:pt x="181" y="67"/>
                          <a:pt x="184" y="66"/>
                          <a:pt x="186" y="64"/>
                        </a:cubicBezTo>
                        <a:cubicBezTo>
                          <a:pt x="186" y="64"/>
                          <a:pt x="186" y="64"/>
                          <a:pt x="186" y="64"/>
                        </a:cubicBezTo>
                        <a:moveTo>
                          <a:pt x="195" y="56"/>
                        </a:moveTo>
                        <a:cubicBezTo>
                          <a:pt x="195" y="56"/>
                          <a:pt x="195" y="56"/>
                          <a:pt x="195" y="56"/>
                        </a:cubicBezTo>
                        <a:cubicBezTo>
                          <a:pt x="195" y="56"/>
                          <a:pt x="195" y="56"/>
                          <a:pt x="195" y="57"/>
                        </a:cubicBezTo>
                        <a:cubicBezTo>
                          <a:pt x="195" y="57"/>
                          <a:pt x="195" y="57"/>
                          <a:pt x="195" y="57"/>
                        </a:cubicBezTo>
                        <a:cubicBezTo>
                          <a:pt x="195" y="56"/>
                          <a:pt x="195" y="56"/>
                          <a:pt x="195" y="56"/>
                        </a:cubicBezTo>
                        <a:moveTo>
                          <a:pt x="197" y="52"/>
                        </a:moveTo>
                        <a:cubicBezTo>
                          <a:pt x="197" y="53"/>
                          <a:pt x="196" y="54"/>
                          <a:pt x="195" y="56"/>
                        </a:cubicBezTo>
                        <a:cubicBezTo>
                          <a:pt x="195" y="56"/>
                          <a:pt x="195" y="56"/>
                          <a:pt x="195" y="56"/>
                        </a:cubicBezTo>
                        <a:cubicBezTo>
                          <a:pt x="196" y="54"/>
                          <a:pt x="197" y="53"/>
                          <a:pt x="197" y="52"/>
                        </a:cubicBezTo>
                        <a:moveTo>
                          <a:pt x="23" y="47"/>
                        </a:moveTo>
                        <a:cubicBezTo>
                          <a:pt x="25" y="47"/>
                          <a:pt x="27" y="48"/>
                          <a:pt x="29" y="48"/>
                        </a:cubicBezTo>
                        <a:cubicBezTo>
                          <a:pt x="31" y="48"/>
                          <a:pt x="31" y="47"/>
                          <a:pt x="31" y="47"/>
                        </a:cubicBezTo>
                        <a:cubicBezTo>
                          <a:pt x="31" y="47"/>
                          <a:pt x="32" y="47"/>
                          <a:pt x="32" y="47"/>
                        </a:cubicBezTo>
                        <a:cubicBezTo>
                          <a:pt x="33" y="47"/>
                          <a:pt x="33" y="47"/>
                          <a:pt x="34" y="48"/>
                        </a:cubicBezTo>
                        <a:cubicBezTo>
                          <a:pt x="33" y="47"/>
                          <a:pt x="33" y="47"/>
                          <a:pt x="32" y="47"/>
                        </a:cubicBezTo>
                        <a:cubicBezTo>
                          <a:pt x="32" y="47"/>
                          <a:pt x="32" y="47"/>
                          <a:pt x="32" y="47"/>
                        </a:cubicBezTo>
                        <a:cubicBezTo>
                          <a:pt x="31" y="47"/>
                          <a:pt x="31" y="47"/>
                          <a:pt x="31" y="47"/>
                        </a:cubicBezTo>
                        <a:cubicBezTo>
                          <a:pt x="31" y="47"/>
                          <a:pt x="31" y="48"/>
                          <a:pt x="30" y="48"/>
                        </a:cubicBezTo>
                        <a:cubicBezTo>
                          <a:pt x="30" y="48"/>
                          <a:pt x="29" y="48"/>
                          <a:pt x="29" y="48"/>
                        </a:cubicBezTo>
                        <a:cubicBezTo>
                          <a:pt x="28" y="48"/>
                          <a:pt x="27" y="47"/>
                          <a:pt x="25" y="47"/>
                        </a:cubicBezTo>
                        <a:cubicBezTo>
                          <a:pt x="25" y="47"/>
                          <a:pt x="24" y="47"/>
                          <a:pt x="24" y="47"/>
                        </a:cubicBezTo>
                        <a:cubicBezTo>
                          <a:pt x="24" y="47"/>
                          <a:pt x="23" y="47"/>
                          <a:pt x="23" y="47"/>
                        </a:cubicBezTo>
                        <a:moveTo>
                          <a:pt x="188" y="19"/>
                        </a:moveTo>
                        <a:cubicBezTo>
                          <a:pt x="188" y="21"/>
                          <a:pt x="187" y="23"/>
                          <a:pt x="187" y="23"/>
                        </a:cubicBezTo>
                        <a:cubicBezTo>
                          <a:pt x="187" y="23"/>
                          <a:pt x="187" y="23"/>
                          <a:pt x="187" y="23"/>
                        </a:cubicBezTo>
                        <a:cubicBezTo>
                          <a:pt x="187" y="23"/>
                          <a:pt x="188" y="21"/>
                          <a:pt x="188" y="19"/>
                        </a:cubicBezTo>
                        <a:moveTo>
                          <a:pt x="0" y="14"/>
                        </a:moveTo>
                        <a:cubicBezTo>
                          <a:pt x="1" y="14"/>
                          <a:pt x="2" y="14"/>
                          <a:pt x="3"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2" y="14"/>
                          <a:pt x="1" y="14"/>
                          <a:pt x="0" y="14"/>
                        </a:cubicBezTo>
                        <a:moveTo>
                          <a:pt x="189" y="0"/>
                        </a:moveTo>
                        <a:cubicBezTo>
                          <a:pt x="188" y="2"/>
                          <a:pt x="188" y="2"/>
                          <a:pt x="187" y="3"/>
                        </a:cubicBezTo>
                        <a:cubicBezTo>
                          <a:pt x="187" y="3"/>
                          <a:pt x="187" y="3"/>
                          <a:pt x="187" y="3"/>
                        </a:cubicBezTo>
                        <a:cubicBezTo>
                          <a:pt x="188" y="3"/>
                          <a:pt x="188" y="2"/>
                          <a:pt x="189" y="1"/>
                        </a:cubicBezTo>
                        <a:cubicBezTo>
                          <a:pt x="189" y="1"/>
                          <a:pt x="189" y="1"/>
                          <a:pt x="189" y="0"/>
                        </a:cubicBezTo>
                      </a:path>
                    </a:pathLst>
                  </a:custGeom>
                  <a:solidFill>
                    <a:srgbClr val="E06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6" name="Freeform 8014">
                    <a:extLst>
                      <a:ext uri="{FF2B5EF4-FFF2-40B4-BE49-F238E27FC236}">
                        <a16:creationId xmlns:a16="http://schemas.microsoft.com/office/drawing/2014/main" xmlns="" id="{323C3C77-3F0A-479E-A06F-7CE1CA99DC7D}"/>
                      </a:ext>
                    </a:extLst>
                  </p:cNvPr>
                  <p:cNvSpPr>
                    <a:spLocks noEditPoints="1"/>
                  </p:cNvSpPr>
                  <p:nvPr/>
                </p:nvSpPr>
                <p:spPr bwMode="auto">
                  <a:xfrm>
                    <a:off x="4407" y="2577"/>
                    <a:ext cx="69" cy="54"/>
                  </a:xfrm>
                  <a:custGeom>
                    <a:avLst/>
                    <a:gdLst>
                      <a:gd name="T0" fmla="*/ 0 w 92"/>
                      <a:gd name="T1" fmla="*/ 73 h 73"/>
                      <a:gd name="T2" fmla="*/ 0 w 92"/>
                      <a:gd name="T3" fmla="*/ 73 h 73"/>
                      <a:gd name="T4" fmla="*/ 0 w 92"/>
                      <a:gd name="T5" fmla="*/ 73 h 73"/>
                      <a:gd name="T6" fmla="*/ 0 w 92"/>
                      <a:gd name="T7" fmla="*/ 73 h 73"/>
                      <a:gd name="T8" fmla="*/ 0 w 92"/>
                      <a:gd name="T9" fmla="*/ 73 h 73"/>
                      <a:gd name="T10" fmla="*/ 92 w 92"/>
                      <a:gd name="T11" fmla="*/ 0 h 73"/>
                      <a:gd name="T12" fmla="*/ 92 w 92"/>
                      <a:gd name="T13" fmla="*/ 0 h 73"/>
                      <a:gd name="T14" fmla="*/ 92 w 92"/>
                      <a:gd name="T15" fmla="*/ 0 h 73"/>
                      <a:gd name="T16" fmla="*/ 92 w 92"/>
                      <a:gd name="T17" fmla="*/ 0 h 73"/>
                      <a:gd name="T18" fmla="*/ 92 w 92"/>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73">
                        <a:moveTo>
                          <a:pt x="0" y="73"/>
                        </a:moveTo>
                        <a:cubicBezTo>
                          <a:pt x="0" y="73"/>
                          <a:pt x="0" y="73"/>
                          <a:pt x="0" y="73"/>
                        </a:cubicBezTo>
                        <a:cubicBezTo>
                          <a:pt x="0" y="73"/>
                          <a:pt x="0" y="73"/>
                          <a:pt x="0" y="73"/>
                        </a:cubicBezTo>
                        <a:cubicBezTo>
                          <a:pt x="0" y="73"/>
                          <a:pt x="0" y="73"/>
                          <a:pt x="0" y="73"/>
                        </a:cubicBezTo>
                        <a:cubicBezTo>
                          <a:pt x="0" y="73"/>
                          <a:pt x="0" y="73"/>
                          <a:pt x="0" y="73"/>
                        </a:cubicBezTo>
                        <a:moveTo>
                          <a:pt x="92" y="0"/>
                        </a:moveTo>
                        <a:cubicBezTo>
                          <a:pt x="92" y="0"/>
                          <a:pt x="92" y="0"/>
                          <a:pt x="92" y="0"/>
                        </a:cubicBezTo>
                        <a:cubicBezTo>
                          <a:pt x="92" y="0"/>
                          <a:pt x="92" y="0"/>
                          <a:pt x="92" y="0"/>
                        </a:cubicBezTo>
                        <a:cubicBezTo>
                          <a:pt x="92" y="0"/>
                          <a:pt x="92" y="0"/>
                          <a:pt x="92" y="0"/>
                        </a:cubicBezTo>
                        <a:cubicBezTo>
                          <a:pt x="92" y="0"/>
                          <a:pt x="92" y="0"/>
                          <a:pt x="92" y="0"/>
                        </a:cubicBezTo>
                      </a:path>
                    </a:pathLst>
                  </a:custGeom>
                  <a:solidFill>
                    <a:srgbClr val="CB4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7" name="Freeform 8015">
                    <a:extLst>
                      <a:ext uri="{FF2B5EF4-FFF2-40B4-BE49-F238E27FC236}">
                        <a16:creationId xmlns:a16="http://schemas.microsoft.com/office/drawing/2014/main" xmlns="" id="{6595FE92-AEF3-4D23-937E-C7B8FBE28063}"/>
                      </a:ext>
                    </a:extLst>
                  </p:cNvPr>
                  <p:cNvSpPr>
                    <a:spLocks noEditPoints="1"/>
                  </p:cNvSpPr>
                  <p:nvPr/>
                </p:nvSpPr>
                <p:spPr bwMode="auto">
                  <a:xfrm>
                    <a:off x="4342" y="2474"/>
                    <a:ext cx="157" cy="157"/>
                  </a:xfrm>
                  <a:custGeom>
                    <a:avLst/>
                    <a:gdLst>
                      <a:gd name="T0" fmla="*/ 86 w 210"/>
                      <a:gd name="T1" fmla="*/ 177 h 210"/>
                      <a:gd name="T2" fmla="*/ 86 w 210"/>
                      <a:gd name="T3" fmla="*/ 208 h 210"/>
                      <a:gd name="T4" fmla="*/ 77 w 210"/>
                      <a:gd name="T5" fmla="*/ 124 h 210"/>
                      <a:gd name="T6" fmla="*/ 41 w 210"/>
                      <a:gd name="T7" fmla="*/ 115 h 210"/>
                      <a:gd name="T8" fmla="*/ 62 w 210"/>
                      <a:gd name="T9" fmla="*/ 180 h 210"/>
                      <a:gd name="T10" fmla="*/ 100 w 210"/>
                      <a:gd name="T11" fmla="*/ 162 h 210"/>
                      <a:gd name="T12" fmla="*/ 122 w 210"/>
                      <a:gd name="T13" fmla="*/ 177 h 210"/>
                      <a:gd name="T14" fmla="*/ 113 w 210"/>
                      <a:gd name="T15" fmla="*/ 152 h 210"/>
                      <a:gd name="T16" fmla="*/ 99 w 210"/>
                      <a:gd name="T17" fmla="*/ 142 h 210"/>
                      <a:gd name="T18" fmla="*/ 37 w 210"/>
                      <a:gd name="T19" fmla="*/ 113 h 210"/>
                      <a:gd name="T20" fmla="*/ 115 w 210"/>
                      <a:gd name="T21" fmla="*/ 60 h 210"/>
                      <a:gd name="T22" fmla="*/ 115 w 210"/>
                      <a:gd name="T23" fmla="*/ 71 h 210"/>
                      <a:gd name="T24" fmla="*/ 79 w 210"/>
                      <a:gd name="T25" fmla="*/ 75 h 210"/>
                      <a:gd name="T26" fmla="*/ 14 w 210"/>
                      <a:gd name="T27" fmla="*/ 96 h 210"/>
                      <a:gd name="T28" fmla="*/ 19 w 210"/>
                      <a:gd name="T29" fmla="*/ 105 h 210"/>
                      <a:gd name="T30" fmla="*/ 45 w 210"/>
                      <a:gd name="T31" fmla="*/ 92 h 210"/>
                      <a:gd name="T32" fmla="*/ 87 w 210"/>
                      <a:gd name="T33" fmla="*/ 100 h 210"/>
                      <a:gd name="T34" fmla="*/ 201 w 210"/>
                      <a:gd name="T35" fmla="*/ 45 h 210"/>
                      <a:gd name="T36" fmla="*/ 17 w 210"/>
                      <a:gd name="T37" fmla="*/ 67 h 210"/>
                      <a:gd name="T38" fmla="*/ 89 w 210"/>
                      <a:gd name="T39" fmla="*/ 50 h 210"/>
                      <a:gd name="T40" fmla="*/ 17 w 210"/>
                      <a:gd name="T41" fmla="*/ 59 h 210"/>
                      <a:gd name="T42" fmla="*/ 28 w 210"/>
                      <a:gd name="T43" fmla="*/ 51 h 210"/>
                      <a:gd name="T44" fmla="*/ 2 w 210"/>
                      <a:gd name="T45" fmla="*/ 71 h 210"/>
                      <a:gd name="T46" fmla="*/ 16 w 210"/>
                      <a:gd name="T47" fmla="*/ 82 h 210"/>
                      <a:gd name="T48" fmla="*/ 75 w 210"/>
                      <a:gd name="T49" fmla="*/ 74 h 210"/>
                      <a:gd name="T50" fmla="*/ 71 w 210"/>
                      <a:gd name="T51" fmla="*/ 41 h 210"/>
                      <a:gd name="T52" fmla="*/ 12 w 210"/>
                      <a:gd name="T53" fmla="*/ 39 h 210"/>
                      <a:gd name="T54" fmla="*/ 69 w 210"/>
                      <a:gd name="T55" fmla="*/ 38 h 210"/>
                      <a:gd name="T56" fmla="*/ 31 w 210"/>
                      <a:gd name="T57" fmla="*/ 28 h 210"/>
                      <a:gd name="T58" fmla="*/ 147 w 210"/>
                      <a:gd name="T59" fmla="*/ 81 h 210"/>
                      <a:gd name="T60" fmla="*/ 156 w 210"/>
                      <a:gd name="T61" fmla="*/ 44 h 210"/>
                      <a:gd name="T62" fmla="*/ 136 w 210"/>
                      <a:gd name="T63" fmla="*/ 28 h 210"/>
                      <a:gd name="T64" fmla="*/ 143 w 210"/>
                      <a:gd name="T65" fmla="*/ 68 h 210"/>
                      <a:gd name="T66" fmla="*/ 159 w 210"/>
                      <a:gd name="T67" fmla="*/ 67 h 210"/>
                      <a:gd name="T68" fmla="*/ 162 w 210"/>
                      <a:gd name="T69" fmla="*/ 79 h 210"/>
                      <a:gd name="T70" fmla="*/ 135 w 210"/>
                      <a:gd name="T71" fmla="*/ 40 h 210"/>
                      <a:gd name="T72" fmla="*/ 198 w 210"/>
                      <a:gd name="T73" fmla="*/ 18 h 210"/>
                      <a:gd name="T74" fmla="*/ 164 w 210"/>
                      <a:gd name="T75" fmla="*/ 151 h 210"/>
                      <a:gd name="T76" fmla="*/ 114 w 210"/>
                      <a:gd name="T77" fmla="*/ 122 h 210"/>
                      <a:gd name="T78" fmla="*/ 173 w 210"/>
                      <a:gd name="T79" fmla="*/ 103 h 210"/>
                      <a:gd name="T80" fmla="*/ 174 w 210"/>
                      <a:gd name="T81" fmla="*/ 120 h 210"/>
                      <a:gd name="T82" fmla="*/ 172 w 210"/>
                      <a:gd name="T83" fmla="*/ 149 h 210"/>
                      <a:gd name="T84" fmla="*/ 95 w 210"/>
                      <a:gd name="T85" fmla="*/ 112 h 210"/>
                      <a:gd name="T86" fmla="*/ 110 w 210"/>
                      <a:gd name="T87" fmla="*/ 112 h 210"/>
                      <a:gd name="T88" fmla="*/ 146 w 210"/>
                      <a:gd name="T89" fmla="*/ 119 h 210"/>
                      <a:gd name="T90" fmla="*/ 178 w 210"/>
                      <a:gd name="T91" fmla="*/ 118 h 210"/>
                      <a:gd name="T92" fmla="*/ 134 w 210"/>
                      <a:gd name="T93" fmla="*/ 96 h 210"/>
                      <a:gd name="T94" fmla="*/ 175 w 210"/>
                      <a:gd name="T95" fmla="*/ 33 h 210"/>
                      <a:gd name="T96" fmla="*/ 180 w 210"/>
                      <a:gd name="T97" fmla="*/ 69 h 210"/>
                      <a:gd name="T98" fmla="*/ 179 w 210"/>
                      <a:gd name="T99" fmla="*/ 69 h 210"/>
                      <a:gd name="T100" fmla="*/ 129 w 210"/>
                      <a:gd name="T101" fmla="*/ 100 h 210"/>
                      <a:gd name="T102" fmla="*/ 139 w 210"/>
                      <a:gd name="T103" fmla="*/ 102 h 210"/>
                      <a:gd name="T104" fmla="*/ 74 w 210"/>
                      <a:gd name="T105" fmla="*/ 97 h 210"/>
                      <a:gd name="T106" fmla="*/ 94 w 210"/>
                      <a:gd name="T107" fmla="*/ 136 h 210"/>
                      <a:gd name="T108" fmla="*/ 150 w 210"/>
                      <a:gd name="T109" fmla="*/ 176 h 210"/>
                      <a:gd name="T110" fmla="*/ 177 w 210"/>
                      <a:gd name="T111" fmla="*/ 163 h 210"/>
                      <a:gd name="T112" fmla="*/ 149 w 210"/>
                      <a:gd name="T113" fmla="*/ 127 h 210"/>
                      <a:gd name="T114" fmla="*/ 198 w 210"/>
                      <a:gd name="T115" fmla="*/ 132 h 210"/>
                      <a:gd name="T116" fmla="*/ 198 w 210"/>
                      <a:gd name="T117" fmla="*/ 90 h 210"/>
                      <a:gd name="T118" fmla="*/ 190 w 210"/>
                      <a:gd name="T119" fmla="*/ 72 h 210"/>
                      <a:gd name="T120" fmla="*/ 195 w 210"/>
                      <a:gd name="T121" fmla="*/ 39 h 210"/>
                      <a:gd name="T122" fmla="*/ 192 w 210"/>
                      <a:gd name="T123" fmla="*/ 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 h="210">
                        <a:moveTo>
                          <a:pt x="210" y="106"/>
                        </a:moveTo>
                        <a:cubicBezTo>
                          <a:pt x="209" y="112"/>
                          <a:pt x="208" y="117"/>
                          <a:pt x="206" y="123"/>
                        </a:cubicBezTo>
                        <a:cubicBezTo>
                          <a:pt x="207" y="122"/>
                          <a:pt x="208" y="120"/>
                          <a:pt x="208" y="118"/>
                        </a:cubicBezTo>
                        <a:cubicBezTo>
                          <a:pt x="209" y="115"/>
                          <a:pt x="210" y="111"/>
                          <a:pt x="210" y="106"/>
                        </a:cubicBezTo>
                        <a:moveTo>
                          <a:pt x="86" y="208"/>
                        </a:moveTo>
                        <a:cubicBezTo>
                          <a:pt x="78" y="208"/>
                          <a:pt x="70" y="205"/>
                          <a:pt x="66" y="199"/>
                        </a:cubicBezTo>
                        <a:cubicBezTo>
                          <a:pt x="63" y="195"/>
                          <a:pt x="60" y="186"/>
                          <a:pt x="66" y="183"/>
                        </a:cubicBezTo>
                        <a:cubicBezTo>
                          <a:pt x="68" y="183"/>
                          <a:pt x="70" y="183"/>
                          <a:pt x="72" y="182"/>
                        </a:cubicBezTo>
                        <a:cubicBezTo>
                          <a:pt x="74" y="181"/>
                          <a:pt x="77" y="180"/>
                          <a:pt x="80" y="179"/>
                        </a:cubicBezTo>
                        <a:cubicBezTo>
                          <a:pt x="82" y="178"/>
                          <a:pt x="85" y="177"/>
                          <a:pt x="86" y="177"/>
                        </a:cubicBezTo>
                        <a:cubicBezTo>
                          <a:pt x="93" y="177"/>
                          <a:pt x="96" y="183"/>
                          <a:pt x="88" y="188"/>
                        </a:cubicBezTo>
                        <a:cubicBezTo>
                          <a:pt x="81" y="193"/>
                          <a:pt x="76" y="194"/>
                          <a:pt x="74" y="194"/>
                        </a:cubicBezTo>
                        <a:cubicBezTo>
                          <a:pt x="74" y="194"/>
                          <a:pt x="73" y="194"/>
                          <a:pt x="73" y="194"/>
                        </a:cubicBezTo>
                        <a:cubicBezTo>
                          <a:pt x="75" y="194"/>
                          <a:pt x="77" y="194"/>
                          <a:pt x="79" y="194"/>
                        </a:cubicBezTo>
                        <a:cubicBezTo>
                          <a:pt x="88" y="194"/>
                          <a:pt x="94" y="190"/>
                          <a:pt x="101" y="188"/>
                        </a:cubicBezTo>
                        <a:cubicBezTo>
                          <a:pt x="101" y="187"/>
                          <a:pt x="102" y="187"/>
                          <a:pt x="102" y="187"/>
                        </a:cubicBezTo>
                        <a:cubicBezTo>
                          <a:pt x="104" y="187"/>
                          <a:pt x="105" y="189"/>
                          <a:pt x="106" y="190"/>
                        </a:cubicBezTo>
                        <a:cubicBezTo>
                          <a:pt x="107" y="194"/>
                          <a:pt x="106" y="197"/>
                          <a:pt x="104" y="200"/>
                        </a:cubicBezTo>
                        <a:cubicBezTo>
                          <a:pt x="102" y="202"/>
                          <a:pt x="100" y="204"/>
                          <a:pt x="97" y="206"/>
                        </a:cubicBezTo>
                        <a:cubicBezTo>
                          <a:pt x="94" y="207"/>
                          <a:pt x="90" y="208"/>
                          <a:pt x="86" y="208"/>
                        </a:cubicBezTo>
                        <a:moveTo>
                          <a:pt x="65" y="177"/>
                        </a:moveTo>
                        <a:cubicBezTo>
                          <a:pt x="61" y="177"/>
                          <a:pt x="57" y="176"/>
                          <a:pt x="54" y="173"/>
                        </a:cubicBezTo>
                        <a:cubicBezTo>
                          <a:pt x="44" y="165"/>
                          <a:pt x="49" y="145"/>
                          <a:pt x="53" y="137"/>
                        </a:cubicBezTo>
                        <a:cubicBezTo>
                          <a:pt x="55" y="133"/>
                          <a:pt x="57" y="127"/>
                          <a:pt x="56" y="122"/>
                        </a:cubicBezTo>
                        <a:cubicBezTo>
                          <a:pt x="56" y="120"/>
                          <a:pt x="55" y="119"/>
                          <a:pt x="54" y="117"/>
                        </a:cubicBezTo>
                        <a:cubicBezTo>
                          <a:pt x="54" y="116"/>
                          <a:pt x="56" y="114"/>
                          <a:pt x="57" y="113"/>
                        </a:cubicBezTo>
                        <a:cubicBezTo>
                          <a:pt x="57" y="112"/>
                          <a:pt x="58" y="111"/>
                          <a:pt x="60" y="110"/>
                        </a:cubicBezTo>
                        <a:cubicBezTo>
                          <a:pt x="61" y="110"/>
                          <a:pt x="62" y="110"/>
                          <a:pt x="63" y="110"/>
                        </a:cubicBezTo>
                        <a:cubicBezTo>
                          <a:pt x="66" y="110"/>
                          <a:pt x="69" y="111"/>
                          <a:pt x="71" y="112"/>
                        </a:cubicBezTo>
                        <a:cubicBezTo>
                          <a:pt x="75" y="115"/>
                          <a:pt x="77" y="119"/>
                          <a:pt x="77" y="124"/>
                        </a:cubicBezTo>
                        <a:cubicBezTo>
                          <a:pt x="77" y="133"/>
                          <a:pt x="75" y="141"/>
                          <a:pt x="72" y="148"/>
                        </a:cubicBezTo>
                        <a:cubicBezTo>
                          <a:pt x="68" y="159"/>
                          <a:pt x="62" y="163"/>
                          <a:pt x="62" y="163"/>
                        </a:cubicBezTo>
                        <a:cubicBezTo>
                          <a:pt x="71" y="160"/>
                          <a:pt x="78" y="152"/>
                          <a:pt x="78" y="152"/>
                        </a:cubicBezTo>
                        <a:cubicBezTo>
                          <a:pt x="78" y="152"/>
                          <a:pt x="88" y="152"/>
                          <a:pt x="83" y="165"/>
                        </a:cubicBezTo>
                        <a:cubicBezTo>
                          <a:pt x="80" y="173"/>
                          <a:pt x="73" y="177"/>
                          <a:pt x="65" y="177"/>
                        </a:cubicBezTo>
                        <a:moveTo>
                          <a:pt x="62" y="94"/>
                        </a:moveTo>
                        <a:cubicBezTo>
                          <a:pt x="64" y="96"/>
                          <a:pt x="63" y="99"/>
                          <a:pt x="62" y="101"/>
                        </a:cubicBezTo>
                        <a:cubicBezTo>
                          <a:pt x="60" y="106"/>
                          <a:pt x="57" y="109"/>
                          <a:pt x="53" y="111"/>
                        </a:cubicBezTo>
                        <a:cubicBezTo>
                          <a:pt x="50" y="113"/>
                          <a:pt x="46" y="114"/>
                          <a:pt x="42" y="115"/>
                        </a:cubicBezTo>
                        <a:cubicBezTo>
                          <a:pt x="42" y="115"/>
                          <a:pt x="41" y="115"/>
                          <a:pt x="41" y="115"/>
                        </a:cubicBezTo>
                        <a:cubicBezTo>
                          <a:pt x="42" y="115"/>
                          <a:pt x="42" y="115"/>
                          <a:pt x="42" y="115"/>
                        </a:cubicBezTo>
                        <a:cubicBezTo>
                          <a:pt x="43" y="115"/>
                          <a:pt x="43" y="115"/>
                          <a:pt x="43" y="115"/>
                        </a:cubicBezTo>
                        <a:cubicBezTo>
                          <a:pt x="43" y="115"/>
                          <a:pt x="43" y="115"/>
                          <a:pt x="43" y="115"/>
                        </a:cubicBezTo>
                        <a:cubicBezTo>
                          <a:pt x="45" y="115"/>
                          <a:pt x="49" y="115"/>
                          <a:pt x="51" y="119"/>
                        </a:cubicBezTo>
                        <a:cubicBezTo>
                          <a:pt x="54" y="122"/>
                          <a:pt x="53" y="127"/>
                          <a:pt x="51" y="134"/>
                        </a:cubicBezTo>
                        <a:cubicBezTo>
                          <a:pt x="50" y="135"/>
                          <a:pt x="50" y="136"/>
                          <a:pt x="49" y="137"/>
                        </a:cubicBezTo>
                        <a:cubicBezTo>
                          <a:pt x="48" y="141"/>
                          <a:pt x="47" y="144"/>
                          <a:pt x="46" y="148"/>
                        </a:cubicBezTo>
                        <a:cubicBezTo>
                          <a:pt x="44" y="153"/>
                          <a:pt x="44" y="159"/>
                          <a:pt x="46" y="165"/>
                        </a:cubicBezTo>
                        <a:cubicBezTo>
                          <a:pt x="47" y="169"/>
                          <a:pt x="49" y="173"/>
                          <a:pt x="51" y="175"/>
                        </a:cubicBezTo>
                        <a:cubicBezTo>
                          <a:pt x="54" y="178"/>
                          <a:pt x="59" y="179"/>
                          <a:pt x="62" y="180"/>
                        </a:cubicBezTo>
                        <a:cubicBezTo>
                          <a:pt x="62" y="180"/>
                          <a:pt x="62" y="180"/>
                          <a:pt x="62" y="180"/>
                        </a:cubicBezTo>
                        <a:cubicBezTo>
                          <a:pt x="62" y="180"/>
                          <a:pt x="63" y="180"/>
                          <a:pt x="64" y="180"/>
                        </a:cubicBezTo>
                        <a:cubicBezTo>
                          <a:pt x="76" y="180"/>
                          <a:pt x="90" y="170"/>
                          <a:pt x="90" y="157"/>
                        </a:cubicBezTo>
                        <a:cubicBezTo>
                          <a:pt x="90" y="157"/>
                          <a:pt x="90" y="157"/>
                          <a:pt x="90" y="157"/>
                        </a:cubicBezTo>
                        <a:cubicBezTo>
                          <a:pt x="90" y="161"/>
                          <a:pt x="89" y="164"/>
                          <a:pt x="87" y="168"/>
                        </a:cubicBezTo>
                        <a:cubicBezTo>
                          <a:pt x="89" y="167"/>
                          <a:pt x="90" y="165"/>
                          <a:pt x="92" y="164"/>
                        </a:cubicBezTo>
                        <a:cubicBezTo>
                          <a:pt x="94" y="163"/>
                          <a:pt x="97" y="162"/>
                          <a:pt x="100" y="162"/>
                        </a:cubicBezTo>
                        <a:cubicBezTo>
                          <a:pt x="100" y="162"/>
                          <a:pt x="100" y="162"/>
                          <a:pt x="100" y="162"/>
                        </a:cubicBezTo>
                        <a:cubicBezTo>
                          <a:pt x="100" y="162"/>
                          <a:pt x="100" y="162"/>
                          <a:pt x="100" y="162"/>
                        </a:cubicBezTo>
                        <a:cubicBezTo>
                          <a:pt x="100" y="162"/>
                          <a:pt x="100" y="162"/>
                          <a:pt x="100" y="162"/>
                        </a:cubicBezTo>
                        <a:cubicBezTo>
                          <a:pt x="94" y="163"/>
                          <a:pt x="89" y="167"/>
                          <a:pt x="85" y="171"/>
                        </a:cubicBezTo>
                        <a:cubicBezTo>
                          <a:pt x="84" y="172"/>
                          <a:pt x="83" y="173"/>
                          <a:pt x="81" y="174"/>
                        </a:cubicBezTo>
                        <a:cubicBezTo>
                          <a:pt x="77" y="178"/>
                          <a:pt x="71" y="180"/>
                          <a:pt x="65" y="180"/>
                        </a:cubicBezTo>
                        <a:cubicBezTo>
                          <a:pt x="64" y="180"/>
                          <a:pt x="63" y="180"/>
                          <a:pt x="62" y="180"/>
                        </a:cubicBezTo>
                        <a:cubicBezTo>
                          <a:pt x="61" y="182"/>
                          <a:pt x="60" y="200"/>
                          <a:pt x="71" y="206"/>
                        </a:cubicBezTo>
                        <a:cubicBezTo>
                          <a:pt x="75" y="209"/>
                          <a:pt x="80" y="210"/>
                          <a:pt x="85" y="210"/>
                        </a:cubicBezTo>
                        <a:cubicBezTo>
                          <a:pt x="85" y="210"/>
                          <a:pt x="85" y="210"/>
                          <a:pt x="85" y="210"/>
                        </a:cubicBezTo>
                        <a:cubicBezTo>
                          <a:pt x="99" y="209"/>
                          <a:pt x="112" y="198"/>
                          <a:pt x="120" y="182"/>
                        </a:cubicBezTo>
                        <a:cubicBezTo>
                          <a:pt x="121" y="180"/>
                          <a:pt x="122" y="179"/>
                          <a:pt x="123" y="177"/>
                        </a:cubicBezTo>
                        <a:cubicBezTo>
                          <a:pt x="122" y="177"/>
                          <a:pt x="122" y="177"/>
                          <a:pt x="122" y="177"/>
                        </a:cubicBezTo>
                        <a:cubicBezTo>
                          <a:pt x="122" y="177"/>
                          <a:pt x="122" y="177"/>
                          <a:pt x="122" y="177"/>
                        </a:cubicBezTo>
                        <a:cubicBezTo>
                          <a:pt x="122" y="177"/>
                          <a:pt x="122" y="177"/>
                          <a:pt x="122" y="177"/>
                        </a:cubicBezTo>
                        <a:cubicBezTo>
                          <a:pt x="119" y="172"/>
                          <a:pt x="119" y="172"/>
                          <a:pt x="119" y="172"/>
                        </a:cubicBezTo>
                        <a:cubicBezTo>
                          <a:pt x="119" y="172"/>
                          <a:pt x="119" y="172"/>
                          <a:pt x="119" y="172"/>
                        </a:cubicBezTo>
                        <a:cubicBezTo>
                          <a:pt x="120" y="172"/>
                          <a:pt x="121" y="172"/>
                          <a:pt x="122" y="171"/>
                        </a:cubicBezTo>
                        <a:cubicBezTo>
                          <a:pt x="123" y="171"/>
                          <a:pt x="123" y="171"/>
                          <a:pt x="123" y="171"/>
                        </a:cubicBezTo>
                        <a:cubicBezTo>
                          <a:pt x="123" y="171"/>
                          <a:pt x="124" y="171"/>
                          <a:pt x="124" y="172"/>
                        </a:cubicBezTo>
                        <a:cubicBezTo>
                          <a:pt x="125" y="167"/>
                          <a:pt x="125" y="164"/>
                          <a:pt x="125" y="162"/>
                        </a:cubicBezTo>
                        <a:cubicBezTo>
                          <a:pt x="125" y="159"/>
                          <a:pt x="123" y="157"/>
                          <a:pt x="123" y="157"/>
                        </a:cubicBezTo>
                        <a:cubicBezTo>
                          <a:pt x="119" y="156"/>
                          <a:pt x="116" y="154"/>
                          <a:pt x="113" y="152"/>
                        </a:cubicBezTo>
                        <a:cubicBezTo>
                          <a:pt x="114" y="153"/>
                          <a:pt x="115" y="155"/>
                          <a:pt x="115" y="156"/>
                        </a:cubicBezTo>
                        <a:cubicBezTo>
                          <a:pt x="117" y="165"/>
                          <a:pt x="113" y="173"/>
                          <a:pt x="107" y="179"/>
                        </a:cubicBezTo>
                        <a:cubicBezTo>
                          <a:pt x="101" y="186"/>
                          <a:pt x="94" y="190"/>
                          <a:pt x="85" y="192"/>
                        </a:cubicBezTo>
                        <a:cubicBezTo>
                          <a:pt x="85" y="191"/>
                          <a:pt x="85" y="191"/>
                          <a:pt x="85" y="191"/>
                        </a:cubicBezTo>
                        <a:cubicBezTo>
                          <a:pt x="93" y="189"/>
                          <a:pt x="101" y="186"/>
                          <a:pt x="107" y="179"/>
                        </a:cubicBezTo>
                        <a:cubicBezTo>
                          <a:pt x="112" y="173"/>
                          <a:pt x="117" y="164"/>
                          <a:pt x="114" y="156"/>
                        </a:cubicBezTo>
                        <a:cubicBezTo>
                          <a:pt x="114" y="154"/>
                          <a:pt x="112" y="152"/>
                          <a:pt x="111" y="150"/>
                        </a:cubicBezTo>
                        <a:cubicBezTo>
                          <a:pt x="110" y="149"/>
                          <a:pt x="110" y="149"/>
                          <a:pt x="109" y="148"/>
                        </a:cubicBezTo>
                        <a:cubicBezTo>
                          <a:pt x="109" y="147"/>
                          <a:pt x="108" y="147"/>
                          <a:pt x="108" y="146"/>
                        </a:cubicBezTo>
                        <a:cubicBezTo>
                          <a:pt x="105" y="144"/>
                          <a:pt x="102" y="143"/>
                          <a:pt x="99" y="142"/>
                        </a:cubicBezTo>
                        <a:cubicBezTo>
                          <a:pt x="97" y="142"/>
                          <a:pt x="96" y="142"/>
                          <a:pt x="95" y="142"/>
                        </a:cubicBezTo>
                        <a:cubicBezTo>
                          <a:pt x="89" y="142"/>
                          <a:pt x="82" y="144"/>
                          <a:pt x="78" y="147"/>
                        </a:cubicBezTo>
                        <a:cubicBezTo>
                          <a:pt x="75" y="151"/>
                          <a:pt x="73" y="154"/>
                          <a:pt x="70" y="157"/>
                        </a:cubicBezTo>
                        <a:cubicBezTo>
                          <a:pt x="70" y="156"/>
                          <a:pt x="70" y="156"/>
                          <a:pt x="70" y="156"/>
                        </a:cubicBezTo>
                        <a:cubicBezTo>
                          <a:pt x="74" y="152"/>
                          <a:pt x="77" y="148"/>
                          <a:pt x="80" y="142"/>
                        </a:cubicBezTo>
                        <a:cubicBezTo>
                          <a:pt x="82" y="137"/>
                          <a:pt x="83" y="132"/>
                          <a:pt x="83" y="126"/>
                        </a:cubicBezTo>
                        <a:cubicBezTo>
                          <a:pt x="83" y="116"/>
                          <a:pt x="80" y="103"/>
                          <a:pt x="72" y="97"/>
                        </a:cubicBezTo>
                        <a:cubicBezTo>
                          <a:pt x="71" y="96"/>
                          <a:pt x="69" y="96"/>
                          <a:pt x="67" y="95"/>
                        </a:cubicBezTo>
                        <a:cubicBezTo>
                          <a:pt x="66" y="95"/>
                          <a:pt x="64" y="94"/>
                          <a:pt x="62" y="94"/>
                        </a:cubicBezTo>
                        <a:moveTo>
                          <a:pt x="37" y="113"/>
                        </a:moveTo>
                        <a:cubicBezTo>
                          <a:pt x="34" y="113"/>
                          <a:pt x="31" y="113"/>
                          <a:pt x="29" y="111"/>
                        </a:cubicBezTo>
                        <a:cubicBezTo>
                          <a:pt x="23" y="107"/>
                          <a:pt x="31" y="99"/>
                          <a:pt x="31" y="99"/>
                        </a:cubicBezTo>
                        <a:cubicBezTo>
                          <a:pt x="34" y="96"/>
                          <a:pt x="38" y="95"/>
                          <a:pt x="41" y="95"/>
                        </a:cubicBezTo>
                        <a:cubicBezTo>
                          <a:pt x="50" y="95"/>
                          <a:pt x="56" y="105"/>
                          <a:pt x="51" y="109"/>
                        </a:cubicBezTo>
                        <a:cubicBezTo>
                          <a:pt x="48" y="112"/>
                          <a:pt x="42" y="113"/>
                          <a:pt x="37" y="113"/>
                        </a:cubicBezTo>
                        <a:moveTo>
                          <a:pt x="105" y="74"/>
                        </a:moveTo>
                        <a:cubicBezTo>
                          <a:pt x="104" y="74"/>
                          <a:pt x="103" y="74"/>
                          <a:pt x="102" y="74"/>
                        </a:cubicBezTo>
                        <a:cubicBezTo>
                          <a:pt x="101" y="72"/>
                          <a:pt x="103" y="72"/>
                          <a:pt x="103" y="72"/>
                        </a:cubicBezTo>
                        <a:cubicBezTo>
                          <a:pt x="110" y="69"/>
                          <a:pt x="113" y="62"/>
                          <a:pt x="113" y="62"/>
                        </a:cubicBezTo>
                        <a:cubicBezTo>
                          <a:pt x="114" y="61"/>
                          <a:pt x="114" y="60"/>
                          <a:pt x="115" y="60"/>
                        </a:cubicBezTo>
                        <a:cubicBezTo>
                          <a:pt x="117" y="60"/>
                          <a:pt x="119" y="64"/>
                          <a:pt x="116" y="69"/>
                        </a:cubicBezTo>
                        <a:cubicBezTo>
                          <a:pt x="113" y="73"/>
                          <a:pt x="108" y="74"/>
                          <a:pt x="105" y="74"/>
                        </a:cubicBezTo>
                        <a:moveTo>
                          <a:pt x="114" y="56"/>
                        </a:moveTo>
                        <a:cubicBezTo>
                          <a:pt x="113" y="57"/>
                          <a:pt x="113" y="58"/>
                          <a:pt x="112" y="59"/>
                        </a:cubicBezTo>
                        <a:cubicBezTo>
                          <a:pt x="105" y="69"/>
                          <a:pt x="93" y="74"/>
                          <a:pt x="80" y="75"/>
                        </a:cubicBezTo>
                        <a:cubicBezTo>
                          <a:pt x="83" y="75"/>
                          <a:pt x="86" y="77"/>
                          <a:pt x="89" y="77"/>
                        </a:cubicBezTo>
                        <a:cubicBezTo>
                          <a:pt x="92" y="77"/>
                          <a:pt x="95" y="78"/>
                          <a:pt x="99" y="78"/>
                        </a:cubicBezTo>
                        <a:cubicBezTo>
                          <a:pt x="99" y="78"/>
                          <a:pt x="99" y="78"/>
                          <a:pt x="99" y="78"/>
                        </a:cubicBezTo>
                        <a:cubicBezTo>
                          <a:pt x="105" y="78"/>
                          <a:pt x="111" y="76"/>
                          <a:pt x="115" y="71"/>
                        </a:cubicBezTo>
                        <a:cubicBezTo>
                          <a:pt x="115" y="71"/>
                          <a:pt x="115" y="71"/>
                          <a:pt x="115" y="71"/>
                        </a:cubicBezTo>
                        <a:cubicBezTo>
                          <a:pt x="112" y="75"/>
                          <a:pt x="108" y="77"/>
                          <a:pt x="104" y="78"/>
                        </a:cubicBezTo>
                        <a:cubicBezTo>
                          <a:pt x="106" y="78"/>
                          <a:pt x="108" y="79"/>
                          <a:pt x="110" y="80"/>
                        </a:cubicBezTo>
                        <a:cubicBezTo>
                          <a:pt x="111" y="82"/>
                          <a:pt x="114" y="84"/>
                          <a:pt x="114" y="86"/>
                        </a:cubicBezTo>
                        <a:cubicBezTo>
                          <a:pt x="113" y="86"/>
                          <a:pt x="113" y="86"/>
                          <a:pt x="113" y="86"/>
                        </a:cubicBezTo>
                        <a:cubicBezTo>
                          <a:pt x="114" y="84"/>
                          <a:pt x="110" y="82"/>
                          <a:pt x="109" y="80"/>
                        </a:cubicBezTo>
                        <a:cubicBezTo>
                          <a:pt x="106" y="79"/>
                          <a:pt x="104" y="78"/>
                          <a:pt x="102" y="78"/>
                        </a:cubicBezTo>
                        <a:cubicBezTo>
                          <a:pt x="101" y="78"/>
                          <a:pt x="101" y="78"/>
                          <a:pt x="101" y="78"/>
                        </a:cubicBezTo>
                        <a:cubicBezTo>
                          <a:pt x="100" y="78"/>
                          <a:pt x="99" y="78"/>
                          <a:pt x="98" y="78"/>
                        </a:cubicBezTo>
                        <a:cubicBezTo>
                          <a:pt x="95" y="78"/>
                          <a:pt x="92" y="78"/>
                          <a:pt x="90" y="78"/>
                        </a:cubicBezTo>
                        <a:cubicBezTo>
                          <a:pt x="86" y="77"/>
                          <a:pt x="83" y="75"/>
                          <a:pt x="79" y="75"/>
                        </a:cubicBezTo>
                        <a:cubicBezTo>
                          <a:pt x="77" y="75"/>
                          <a:pt x="76" y="75"/>
                          <a:pt x="74" y="75"/>
                        </a:cubicBezTo>
                        <a:cubicBezTo>
                          <a:pt x="72" y="75"/>
                          <a:pt x="70" y="75"/>
                          <a:pt x="68" y="74"/>
                        </a:cubicBezTo>
                        <a:cubicBezTo>
                          <a:pt x="63" y="74"/>
                          <a:pt x="58" y="73"/>
                          <a:pt x="53" y="72"/>
                        </a:cubicBezTo>
                        <a:cubicBezTo>
                          <a:pt x="52" y="72"/>
                          <a:pt x="52" y="72"/>
                          <a:pt x="52" y="72"/>
                        </a:cubicBezTo>
                        <a:cubicBezTo>
                          <a:pt x="47" y="72"/>
                          <a:pt x="41" y="73"/>
                          <a:pt x="36" y="75"/>
                        </a:cubicBezTo>
                        <a:cubicBezTo>
                          <a:pt x="32" y="77"/>
                          <a:pt x="28" y="79"/>
                          <a:pt x="23" y="81"/>
                        </a:cubicBezTo>
                        <a:cubicBezTo>
                          <a:pt x="21" y="81"/>
                          <a:pt x="19" y="82"/>
                          <a:pt x="16" y="82"/>
                        </a:cubicBezTo>
                        <a:cubicBezTo>
                          <a:pt x="16" y="82"/>
                          <a:pt x="16" y="82"/>
                          <a:pt x="16" y="82"/>
                        </a:cubicBezTo>
                        <a:cubicBezTo>
                          <a:pt x="16" y="82"/>
                          <a:pt x="16" y="82"/>
                          <a:pt x="16" y="82"/>
                        </a:cubicBezTo>
                        <a:cubicBezTo>
                          <a:pt x="15" y="84"/>
                          <a:pt x="13" y="90"/>
                          <a:pt x="14" y="96"/>
                        </a:cubicBezTo>
                        <a:cubicBezTo>
                          <a:pt x="15" y="89"/>
                          <a:pt x="22" y="81"/>
                          <a:pt x="36" y="77"/>
                        </a:cubicBezTo>
                        <a:cubicBezTo>
                          <a:pt x="41" y="76"/>
                          <a:pt x="46" y="75"/>
                          <a:pt x="52" y="75"/>
                        </a:cubicBezTo>
                        <a:cubicBezTo>
                          <a:pt x="60" y="75"/>
                          <a:pt x="69" y="77"/>
                          <a:pt x="80" y="78"/>
                        </a:cubicBezTo>
                        <a:cubicBezTo>
                          <a:pt x="96" y="80"/>
                          <a:pt x="100" y="93"/>
                          <a:pt x="88" y="95"/>
                        </a:cubicBezTo>
                        <a:cubicBezTo>
                          <a:pt x="87" y="95"/>
                          <a:pt x="86" y="95"/>
                          <a:pt x="85" y="95"/>
                        </a:cubicBezTo>
                        <a:cubicBezTo>
                          <a:pt x="80" y="95"/>
                          <a:pt x="74" y="93"/>
                          <a:pt x="67" y="92"/>
                        </a:cubicBezTo>
                        <a:cubicBezTo>
                          <a:pt x="61" y="90"/>
                          <a:pt x="54" y="88"/>
                          <a:pt x="47" y="88"/>
                        </a:cubicBezTo>
                        <a:cubicBezTo>
                          <a:pt x="45" y="88"/>
                          <a:pt x="44" y="88"/>
                          <a:pt x="43" y="88"/>
                        </a:cubicBezTo>
                        <a:cubicBezTo>
                          <a:pt x="26" y="89"/>
                          <a:pt x="24" y="102"/>
                          <a:pt x="21" y="104"/>
                        </a:cubicBezTo>
                        <a:cubicBezTo>
                          <a:pt x="20" y="105"/>
                          <a:pt x="20" y="105"/>
                          <a:pt x="19" y="105"/>
                        </a:cubicBezTo>
                        <a:cubicBezTo>
                          <a:pt x="18" y="105"/>
                          <a:pt x="17" y="105"/>
                          <a:pt x="17" y="105"/>
                        </a:cubicBezTo>
                        <a:cubicBezTo>
                          <a:pt x="18" y="105"/>
                          <a:pt x="18" y="106"/>
                          <a:pt x="19" y="107"/>
                        </a:cubicBezTo>
                        <a:cubicBezTo>
                          <a:pt x="25" y="113"/>
                          <a:pt x="32" y="114"/>
                          <a:pt x="37" y="115"/>
                        </a:cubicBezTo>
                        <a:cubicBezTo>
                          <a:pt x="37" y="115"/>
                          <a:pt x="37" y="115"/>
                          <a:pt x="38" y="115"/>
                        </a:cubicBezTo>
                        <a:cubicBezTo>
                          <a:pt x="42" y="115"/>
                          <a:pt x="48" y="113"/>
                          <a:pt x="52" y="111"/>
                        </a:cubicBezTo>
                        <a:cubicBezTo>
                          <a:pt x="54" y="110"/>
                          <a:pt x="57" y="108"/>
                          <a:pt x="59" y="106"/>
                        </a:cubicBezTo>
                        <a:cubicBezTo>
                          <a:pt x="59" y="105"/>
                          <a:pt x="59" y="105"/>
                          <a:pt x="59" y="105"/>
                        </a:cubicBezTo>
                        <a:cubicBezTo>
                          <a:pt x="61" y="102"/>
                          <a:pt x="63" y="98"/>
                          <a:pt x="61" y="94"/>
                        </a:cubicBezTo>
                        <a:cubicBezTo>
                          <a:pt x="57" y="93"/>
                          <a:pt x="51" y="92"/>
                          <a:pt x="46" y="92"/>
                        </a:cubicBezTo>
                        <a:cubicBezTo>
                          <a:pt x="46" y="92"/>
                          <a:pt x="46" y="92"/>
                          <a:pt x="45" y="92"/>
                        </a:cubicBezTo>
                        <a:cubicBezTo>
                          <a:pt x="43" y="92"/>
                          <a:pt x="40" y="92"/>
                          <a:pt x="37" y="93"/>
                        </a:cubicBezTo>
                        <a:cubicBezTo>
                          <a:pt x="34" y="94"/>
                          <a:pt x="31" y="96"/>
                          <a:pt x="28" y="99"/>
                        </a:cubicBezTo>
                        <a:cubicBezTo>
                          <a:pt x="28" y="99"/>
                          <a:pt x="28" y="99"/>
                          <a:pt x="28" y="99"/>
                        </a:cubicBezTo>
                        <a:cubicBezTo>
                          <a:pt x="30" y="97"/>
                          <a:pt x="32" y="95"/>
                          <a:pt x="34" y="93"/>
                        </a:cubicBezTo>
                        <a:cubicBezTo>
                          <a:pt x="37" y="92"/>
                          <a:pt x="40" y="91"/>
                          <a:pt x="43" y="91"/>
                        </a:cubicBezTo>
                        <a:cubicBezTo>
                          <a:pt x="44" y="91"/>
                          <a:pt x="45" y="91"/>
                          <a:pt x="47" y="91"/>
                        </a:cubicBezTo>
                        <a:cubicBezTo>
                          <a:pt x="52" y="91"/>
                          <a:pt x="57" y="92"/>
                          <a:pt x="62" y="93"/>
                        </a:cubicBezTo>
                        <a:cubicBezTo>
                          <a:pt x="66" y="94"/>
                          <a:pt x="70" y="95"/>
                          <a:pt x="73" y="96"/>
                        </a:cubicBezTo>
                        <a:cubicBezTo>
                          <a:pt x="77" y="97"/>
                          <a:pt x="80" y="98"/>
                          <a:pt x="84" y="99"/>
                        </a:cubicBezTo>
                        <a:cubicBezTo>
                          <a:pt x="85" y="99"/>
                          <a:pt x="86" y="99"/>
                          <a:pt x="87" y="100"/>
                        </a:cubicBezTo>
                        <a:cubicBezTo>
                          <a:pt x="90" y="100"/>
                          <a:pt x="93" y="100"/>
                          <a:pt x="96" y="100"/>
                        </a:cubicBezTo>
                        <a:cubicBezTo>
                          <a:pt x="96" y="100"/>
                          <a:pt x="97" y="100"/>
                          <a:pt x="97" y="100"/>
                        </a:cubicBezTo>
                        <a:cubicBezTo>
                          <a:pt x="106" y="100"/>
                          <a:pt x="115" y="99"/>
                          <a:pt x="122" y="94"/>
                        </a:cubicBezTo>
                        <a:cubicBezTo>
                          <a:pt x="126" y="91"/>
                          <a:pt x="130" y="87"/>
                          <a:pt x="130" y="82"/>
                        </a:cubicBezTo>
                        <a:cubicBezTo>
                          <a:pt x="131" y="78"/>
                          <a:pt x="130" y="73"/>
                          <a:pt x="129" y="69"/>
                        </a:cubicBezTo>
                        <a:cubicBezTo>
                          <a:pt x="126" y="63"/>
                          <a:pt x="119" y="60"/>
                          <a:pt x="114" y="56"/>
                        </a:cubicBezTo>
                        <a:moveTo>
                          <a:pt x="201" y="45"/>
                        </a:moveTo>
                        <a:cubicBezTo>
                          <a:pt x="202" y="49"/>
                          <a:pt x="203" y="53"/>
                          <a:pt x="204" y="58"/>
                        </a:cubicBezTo>
                        <a:cubicBezTo>
                          <a:pt x="204" y="55"/>
                          <a:pt x="204" y="52"/>
                          <a:pt x="203" y="48"/>
                        </a:cubicBezTo>
                        <a:cubicBezTo>
                          <a:pt x="202" y="47"/>
                          <a:pt x="202" y="46"/>
                          <a:pt x="201" y="45"/>
                        </a:cubicBezTo>
                        <a:moveTo>
                          <a:pt x="50" y="59"/>
                        </a:moveTo>
                        <a:cubicBezTo>
                          <a:pt x="57" y="59"/>
                          <a:pt x="65" y="58"/>
                          <a:pt x="72" y="56"/>
                        </a:cubicBezTo>
                        <a:cubicBezTo>
                          <a:pt x="74" y="55"/>
                          <a:pt x="77" y="55"/>
                          <a:pt x="79" y="55"/>
                        </a:cubicBezTo>
                        <a:cubicBezTo>
                          <a:pt x="88" y="55"/>
                          <a:pt x="96" y="58"/>
                          <a:pt x="93" y="63"/>
                        </a:cubicBezTo>
                        <a:cubicBezTo>
                          <a:pt x="91" y="67"/>
                          <a:pt x="84" y="69"/>
                          <a:pt x="75" y="69"/>
                        </a:cubicBezTo>
                        <a:cubicBezTo>
                          <a:pt x="71" y="69"/>
                          <a:pt x="66" y="69"/>
                          <a:pt x="62" y="68"/>
                        </a:cubicBezTo>
                        <a:cubicBezTo>
                          <a:pt x="56" y="66"/>
                          <a:pt x="51" y="66"/>
                          <a:pt x="47" y="66"/>
                        </a:cubicBezTo>
                        <a:cubicBezTo>
                          <a:pt x="40" y="66"/>
                          <a:pt x="35" y="67"/>
                          <a:pt x="31" y="68"/>
                        </a:cubicBezTo>
                        <a:cubicBezTo>
                          <a:pt x="27" y="70"/>
                          <a:pt x="23" y="71"/>
                          <a:pt x="20" y="71"/>
                        </a:cubicBezTo>
                        <a:cubicBezTo>
                          <a:pt x="18" y="71"/>
                          <a:pt x="16" y="70"/>
                          <a:pt x="17" y="67"/>
                        </a:cubicBezTo>
                        <a:cubicBezTo>
                          <a:pt x="18" y="60"/>
                          <a:pt x="23" y="58"/>
                          <a:pt x="23" y="58"/>
                        </a:cubicBezTo>
                        <a:cubicBezTo>
                          <a:pt x="25" y="57"/>
                          <a:pt x="26" y="56"/>
                          <a:pt x="28" y="56"/>
                        </a:cubicBezTo>
                        <a:cubicBezTo>
                          <a:pt x="30" y="56"/>
                          <a:pt x="33" y="56"/>
                          <a:pt x="37" y="58"/>
                        </a:cubicBezTo>
                        <a:cubicBezTo>
                          <a:pt x="41" y="59"/>
                          <a:pt x="46" y="59"/>
                          <a:pt x="50" y="59"/>
                        </a:cubicBezTo>
                        <a:moveTo>
                          <a:pt x="114" y="35"/>
                        </a:moveTo>
                        <a:cubicBezTo>
                          <a:pt x="110" y="38"/>
                          <a:pt x="105" y="40"/>
                          <a:pt x="101" y="40"/>
                        </a:cubicBezTo>
                        <a:cubicBezTo>
                          <a:pt x="98" y="44"/>
                          <a:pt x="93" y="47"/>
                          <a:pt x="89" y="49"/>
                        </a:cubicBezTo>
                        <a:cubicBezTo>
                          <a:pt x="89" y="49"/>
                          <a:pt x="89" y="49"/>
                          <a:pt x="89" y="49"/>
                        </a:cubicBezTo>
                        <a:cubicBezTo>
                          <a:pt x="88" y="49"/>
                          <a:pt x="87" y="49"/>
                          <a:pt x="86" y="50"/>
                        </a:cubicBezTo>
                        <a:cubicBezTo>
                          <a:pt x="87" y="50"/>
                          <a:pt x="88" y="50"/>
                          <a:pt x="89" y="50"/>
                        </a:cubicBezTo>
                        <a:cubicBezTo>
                          <a:pt x="90" y="50"/>
                          <a:pt x="92" y="50"/>
                          <a:pt x="93" y="51"/>
                        </a:cubicBezTo>
                        <a:cubicBezTo>
                          <a:pt x="96" y="52"/>
                          <a:pt x="98" y="53"/>
                          <a:pt x="99" y="55"/>
                        </a:cubicBezTo>
                        <a:cubicBezTo>
                          <a:pt x="99" y="56"/>
                          <a:pt x="99" y="56"/>
                          <a:pt x="99" y="56"/>
                        </a:cubicBezTo>
                        <a:cubicBezTo>
                          <a:pt x="97" y="52"/>
                          <a:pt x="92" y="50"/>
                          <a:pt x="88" y="50"/>
                        </a:cubicBezTo>
                        <a:cubicBezTo>
                          <a:pt x="86" y="50"/>
                          <a:pt x="85" y="50"/>
                          <a:pt x="84" y="51"/>
                        </a:cubicBezTo>
                        <a:cubicBezTo>
                          <a:pt x="81" y="51"/>
                          <a:pt x="79" y="52"/>
                          <a:pt x="77" y="53"/>
                        </a:cubicBezTo>
                        <a:cubicBezTo>
                          <a:pt x="70" y="54"/>
                          <a:pt x="63" y="55"/>
                          <a:pt x="56" y="55"/>
                        </a:cubicBezTo>
                        <a:cubicBezTo>
                          <a:pt x="55" y="55"/>
                          <a:pt x="53" y="55"/>
                          <a:pt x="52" y="55"/>
                        </a:cubicBezTo>
                        <a:cubicBezTo>
                          <a:pt x="45" y="55"/>
                          <a:pt x="37" y="54"/>
                          <a:pt x="30" y="51"/>
                        </a:cubicBezTo>
                        <a:cubicBezTo>
                          <a:pt x="25" y="52"/>
                          <a:pt x="20" y="55"/>
                          <a:pt x="17" y="59"/>
                        </a:cubicBezTo>
                        <a:cubicBezTo>
                          <a:pt x="14" y="63"/>
                          <a:pt x="12" y="68"/>
                          <a:pt x="14" y="73"/>
                        </a:cubicBezTo>
                        <a:cubicBezTo>
                          <a:pt x="14" y="73"/>
                          <a:pt x="14" y="73"/>
                          <a:pt x="14" y="73"/>
                        </a:cubicBezTo>
                        <a:cubicBezTo>
                          <a:pt x="11" y="67"/>
                          <a:pt x="14" y="60"/>
                          <a:pt x="19" y="56"/>
                        </a:cubicBezTo>
                        <a:cubicBezTo>
                          <a:pt x="17" y="56"/>
                          <a:pt x="15" y="57"/>
                          <a:pt x="13" y="57"/>
                        </a:cubicBezTo>
                        <a:cubicBezTo>
                          <a:pt x="12" y="58"/>
                          <a:pt x="10" y="59"/>
                          <a:pt x="9" y="60"/>
                        </a:cubicBezTo>
                        <a:cubicBezTo>
                          <a:pt x="9" y="60"/>
                          <a:pt x="9" y="60"/>
                          <a:pt x="9" y="60"/>
                        </a:cubicBezTo>
                        <a:cubicBezTo>
                          <a:pt x="12" y="57"/>
                          <a:pt x="15" y="56"/>
                          <a:pt x="19" y="56"/>
                        </a:cubicBezTo>
                        <a:cubicBezTo>
                          <a:pt x="19" y="56"/>
                          <a:pt x="19" y="56"/>
                          <a:pt x="19" y="56"/>
                        </a:cubicBezTo>
                        <a:cubicBezTo>
                          <a:pt x="22" y="53"/>
                          <a:pt x="26" y="52"/>
                          <a:pt x="29" y="51"/>
                        </a:cubicBezTo>
                        <a:cubicBezTo>
                          <a:pt x="29" y="51"/>
                          <a:pt x="29" y="51"/>
                          <a:pt x="28" y="51"/>
                        </a:cubicBezTo>
                        <a:cubicBezTo>
                          <a:pt x="23" y="48"/>
                          <a:pt x="17" y="45"/>
                          <a:pt x="13" y="40"/>
                        </a:cubicBezTo>
                        <a:cubicBezTo>
                          <a:pt x="13" y="40"/>
                          <a:pt x="13" y="40"/>
                          <a:pt x="13" y="40"/>
                        </a:cubicBezTo>
                        <a:cubicBezTo>
                          <a:pt x="13" y="40"/>
                          <a:pt x="13" y="40"/>
                          <a:pt x="13" y="40"/>
                        </a:cubicBezTo>
                        <a:cubicBezTo>
                          <a:pt x="13" y="40"/>
                          <a:pt x="8" y="42"/>
                          <a:pt x="4" y="48"/>
                        </a:cubicBezTo>
                        <a:cubicBezTo>
                          <a:pt x="3" y="50"/>
                          <a:pt x="2" y="52"/>
                          <a:pt x="1" y="55"/>
                        </a:cubicBezTo>
                        <a:cubicBezTo>
                          <a:pt x="2" y="54"/>
                          <a:pt x="3" y="54"/>
                          <a:pt x="4" y="53"/>
                        </a:cubicBezTo>
                        <a:cubicBezTo>
                          <a:pt x="4" y="53"/>
                          <a:pt x="4" y="53"/>
                          <a:pt x="4" y="53"/>
                        </a:cubicBezTo>
                        <a:cubicBezTo>
                          <a:pt x="3" y="54"/>
                          <a:pt x="2" y="55"/>
                          <a:pt x="1" y="55"/>
                        </a:cubicBezTo>
                        <a:cubicBezTo>
                          <a:pt x="0" y="58"/>
                          <a:pt x="0" y="61"/>
                          <a:pt x="0" y="65"/>
                        </a:cubicBezTo>
                        <a:cubicBezTo>
                          <a:pt x="1" y="67"/>
                          <a:pt x="1" y="69"/>
                          <a:pt x="2" y="71"/>
                        </a:cubicBezTo>
                        <a:cubicBezTo>
                          <a:pt x="3" y="70"/>
                          <a:pt x="5" y="69"/>
                          <a:pt x="6" y="68"/>
                        </a:cubicBezTo>
                        <a:cubicBezTo>
                          <a:pt x="6" y="68"/>
                          <a:pt x="6" y="68"/>
                          <a:pt x="6" y="68"/>
                        </a:cubicBezTo>
                        <a:cubicBezTo>
                          <a:pt x="5" y="69"/>
                          <a:pt x="4" y="71"/>
                          <a:pt x="2" y="71"/>
                        </a:cubicBezTo>
                        <a:cubicBezTo>
                          <a:pt x="3" y="76"/>
                          <a:pt x="7" y="82"/>
                          <a:pt x="14" y="82"/>
                        </a:cubicBezTo>
                        <a:cubicBezTo>
                          <a:pt x="14" y="82"/>
                          <a:pt x="14" y="82"/>
                          <a:pt x="14" y="82"/>
                        </a:cubicBezTo>
                        <a:cubicBezTo>
                          <a:pt x="14" y="82"/>
                          <a:pt x="14" y="82"/>
                          <a:pt x="14" y="82"/>
                        </a:cubicBezTo>
                        <a:cubicBezTo>
                          <a:pt x="14" y="82"/>
                          <a:pt x="14" y="82"/>
                          <a:pt x="14" y="82"/>
                        </a:cubicBezTo>
                        <a:cubicBezTo>
                          <a:pt x="14" y="82"/>
                          <a:pt x="14" y="82"/>
                          <a:pt x="14"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8" y="82"/>
                          <a:pt x="20" y="81"/>
                          <a:pt x="21" y="81"/>
                        </a:cubicBezTo>
                        <a:cubicBezTo>
                          <a:pt x="23" y="80"/>
                          <a:pt x="25" y="79"/>
                          <a:pt x="27" y="78"/>
                        </a:cubicBezTo>
                        <a:cubicBezTo>
                          <a:pt x="31" y="77"/>
                          <a:pt x="35" y="75"/>
                          <a:pt x="39" y="74"/>
                        </a:cubicBezTo>
                        <a:cubicBezTo>
                          <a:pt x="43" y="73"/>
                          <a:pt x="47" y="72"/>
                          <a:pt x="51" y="72"/>
                        </a:cubicBezTo>
                        <a:cubicBezTo>
                          <a:pt x="51" y="72"/>
                          <a:pt x="51" y="72"/>
                          <a:pt x="52" y="72"/>
                        </a:cubicBezTo>
                        <a:cubicBezTo>
                          <a:pt x="56" y="72"/>
                          <a:pt x="60" y="73"/>
                          <a:pt x="64" y="73"/>
                        </a:cubicBezTo>
                        <a:cubicBezTo>
                          <a:pt x="68" y="74"/>
                          <a:pt x="71" y="74"/>
                          <a:pt x="75" y="74"/>
                        </a:cubicBezTo>
                        <a:cubicBezTo>
                          <a:pt x="88" y="74"/>
                          <a:pt x="102" y="71"/>
                          <a:pt x="110" y="61"/>
                        </a:cubicBezTo>
                        <a:cubicBezTo>
                          <a:pt x="110" y="61"/>
                          <a:pt x="110" y="61"/>
                          <a:pt x="110" y="61"/>
                        </a:cubicBezTo>
                        <a:cubicBezTo>
                          <a:pt x="114" y="56"/>
                          <a:pt x="116" y="51"/>
                          <a:pt x="116" y="45"/>
                        </a:cubicBezTo>
                        <a:cubicBezTo>
                          <a:pt x="115" y="42"/>
                          <a:pt x="115" y="39"/>
                          <a:pt x="114" y="35"/>
                        </a:cubicBezTo>
                        <a:moveTo>
                          <a:pt x="25" y="35"/>
                        </a:moveTo>
                        <a:cubicBezTo>
                          <a:pt x="25" y="35"/>
                          <a:pt x="25" y="35"/>
                          <a:pt x="25" y="35"/>
                        </a:cubicBezTo>
                        <a:cubicBezTo>
                          <a:pt x="28" y="35"/>
                          <a:pt x="30" y="35"/>
                          <a:pt x="30" y="35"/>
                        </a:cubicBezTo>
                        <a:cubicBezTo>
                          <a:pt x="34" y="39"/>
                          <a:pt x="39" y="40"/>
                          <a:pt x="44" y="40"/>
                        </a:cubicBezTo>
                        <a:cubicBezTo>
                          <a:pt x="50" y="40"/>
                          <a:pt x="55" y="38"/>
                          <a:pt x="55" y="38"/>
                        </a:cubicBezTo>
                        <a:cubicBezTo>
                          <a:pt x="58" y="41"/>
                          <a:pt x="66" y="41"/>
                          <a:pt x="71" y="41"/>
                        </a:cubicBezTo>
                        <a:cubicBezTo>
                          <a:pt x="75" y="41"/>
                          <a:pt x="74" y="44"/>
                          <a:pt x="74" y="44"/>
                        </a:cubicBezTo>
                        <a:cubicBezTo>
                          <a:pt x="72" y="50"/>
                          <a:pt x="61" y="51"/>
                          <a:pt x="61" y="51"/>
                        </a:cubicBezTo>
                        <a:cubicBezTo>
                          <a:pt x="57" y="51"/>
                          <a:pt x="53" y="52"/>
                          <a:pt x="50" y="52"/>
                        </a:cubicBezTo>
                        <a:cubicBezTo>
                          <a:pt x="27" y="52"/>
                          <a:pt x="18" y="42"/>
                          <a:pt x="19" y="38"/>
                        </a:cubicBezTo>
                        <a:cubicBezTo>
                          <a:pt x="19" y="35"/>
                          <a:pt x="23" y="35"/>
                          <a:pt x="25" y="35"/>
                        </a:cubicBezTo>
                        <a:cubicBezTo>
                          <a:pt x="25" y="35"/>
                          <a:pt x="25" y="35"/>
                          <a:pt x="25" y="35"/>
                        </a:cubicBezTo>
                        <a:moveTo>
                          <a:pt x="12" y="24"/>
                        </a:moveTo>
                        <a:cubicBezTo>
                          <a:pt x="11" y="24"/>
                          <a:pt x="10" y="24"/>
                          <a:pt x="9" y="24"/>
                        </a:cubicBezTo>
                        <a:cubicBezTo>
                          <a:pt x="8" y="24"/>
                          <a:pt x="8" y="24"/>
                          <a:pt x="8" y="24"/>
                        </a:cubicBezTo>
                        <a:cubicBezTo>
                          <a:pt x="8" y="28"/>
                          <a:pt x="9" y="33"/>
                          <a:pt x="12" y="39"/>
                        </a:cubicBezTo>
                        <a:cubicBezTo>
                          <a:pt x="17" y="44"/>
                          <a:pt x="23" y="48"/>
                          <a:pt x="29" y="51"/>
                        </a:cubicBezTo>
                        <a:cubicBezTo>
                          <a:pt x="36" y="54"/>
                          <a:pt x="45" y="55"/>
                          <a:pt x="52" y="55"/>
                        </a:cubicBezTo>
                        <a:cubicBezTo>
                          <a:pt x="53" y="55"/>
                          <a:pt x="54" y="55"/>
                          <a:pt x="55" y="55"/>
                        </a:cubicBezTo>
                        <a:cubicBezTo>
                          <a:pt x="69" y="55"/>
                          <a:pt x="84" y="52"/>
                          <a:pt x="96" y="44"/>
                        </a:cubicBezTo>
                        <a:cubicBezTo>
                          <a:pt x="98" y="43"/>
                          <a:pt x="99" y="42"/>
                          <a:pt x="100" y="40"/>
                        </a:cubicBezTo>
                        <a:cubicBezTo>
                          <a:pt x="99" y="41"/>
                          <a:pt x="98" y="41"/>
                          <a:pt x="96" y="41"/>
                        </a:cubicBezTo>
                        <a:cubicBezTo>
                          <a:pt x="96" y="41"/>
                          <a:pt x="95" y="41"/>
                          <a:pt x="95" y="41"/>
                        </a:cubicBezTo>
                        <a:cubicBezTo>
                          <a:pt x="88" y="41"/>
                          <a:pt x="82" y="39"/>
                          <a:pt x="79" y="36"/>
                        </a:cubicBezTo>
                        <a:cubicBezTo>
                          <a:pt x="78" y="37"/>
                          <a:pt x="74" y="38"/>
                          <a:pt x="70" y="38"/>
                        </a:cubicBezTo>
                        <a:cubicBezTo>
                          <a:pt x="70" y="38"/>
                          <a:pt x="69" y="38"/>
                          <a:pt x="69" y="38"/>
                        </a:cubicBezTo>
                        <a:cubicBezTo>
                          <a:pt x="65" y="38"/>
                          <a:pt x="62" y="37"/>
                          <a:pt x="61" y="36"/>
                        </a:cubicBezTo>
                        <a:cubicBezTo>
                          <a:pt x="59" y="35"/>
                          <a:pt x="57" y="33"/>
                          <a:pt x="56" y="32"/>
                        </a:cubicBezTo>
                        <a:cubicBezTo>
                          <a:pt x="56" y="32"/>
                          <a:pt x="56" y="33"/>
                          <a:pt x="56" y="33"/>
                        </a:cubicBezTo>
                        <a:cubicBezTo>
                          <a:pt x="56" y="33"/>
                          <a:pt x="56" y="33"/>
                          <a:pt x="56" y="33"/>
                        </a:cubicBezTo>
                        <a:cubicBezTo>
                          <a:pt x="56" y="33"/>
                          <a:pt x="56" y="32"/>
                          <a:pt x="55" y="32"/>
                        </a:cubicBezTo>
                        <a:cubicBezTo>
                          <a:pt x="52" y="34"/>
                          <a:pt x="49" y="35"/>
                          <a:pt x="46" y="35"/>
                        </a:cubicBezTo>
                        <a:cubicBezTo>
                          <a:pt x="45" y="35"/>
                          <a:pt x="45" y="35"/>
                          <a:pt x="45" y="35"/>
                        </a:cubicBezTo>
                        <a:cubicBezTo>
                          <a:pt x="38" y="35"/>
                          <a:pt x="33" y="30"/>
                          <a:pt x="32" y="29"/>
                        </a:cubicBezTo>
                        <a:cubicBezTo>
                          <a:pt x="32" y="29"/>
                          <a:pt x="32" y="29"/>
                          <a:pt x="32" y="29"/>
                        </a:cubicBezTo>
                        <a:cubicBezTo>
                          <a:pt x="31" y="29"/>
                          <a:pt x="31" y="28"/>
                          <a:pt x="31" y="28"/>
                        </a:cubicBezTo>
                        <a:cubicBezTo>
                          <a:pt x="29" y="28"/>
                          <a:pt x="28" y="29"/>
                          <a:pt x="26" y="29"/>
                        </a:cubicBezTo>
                        <a:cubicBezTo>
                          <a:pt x="26" y="29"/>
                          <a:pt x="25" y="29"/>
                          <a:pt x="25" y="29"/>
                        </a:cubicBezTo>
                        <a:cubicBezTo>
                          <a:pt x="16" y="29"/>
                          <a:pt x="12" y="24"/>
                          <a:pt x="12" y="24"/>
                        </a:cubicBezTo>
                        <a:moveTo>
                          <a:pt x="198" y="19"/>
                        </a:moveTo>
                        <a:cubicBezTo>
                          <a:pt x="198" y="19"/>
                          <a:pt x="198" y="20"/>
                          <a:pt x="198" y="21"/>
                        </a:cubicBezTo>
                        <a:cubicBezTo>
                          <a:pt x="199" y="24"/>
                          <a:pt x="199" y="27"/>
                          <a:pt x="199" y="30"/>
                        </a:cubicBezTo>
                        <a:cubicBezTo>
                          <a:pt x="200" y="27"/>
                          <a:pt x="200" y="23"/>
                          <a:pt x="200" y="19"/>
                        </a:cubicBezTo>
                        <a:cubicBezTo>
                          <a:pt x="200" y="19"/>
                          <a:pt x="199" y="19"/>
                          <a:pt x="199" y="19"/>
                        </a:cubicBezTo>
                        <a:cubicBezTo>
                          <a:pt x="199" y="19"/>
                          <a:pt x="199" y="19"/>
                          <a:pt x="198" y="19"/>
                        </a:cubicBezTo>
                        <a:moveTo>
                          <a:pt x="147" y="81"/>
                        </a:moveTo>
                        <a:cubicBezTo>
                          <a:pt x="143" y="81"/>
                          <a:pt x="139" y="80"/>
                          <a:pt x="136" y="78"/>
                        </a:cubicBezTo>
                        <a:cubicBezTo>
                          <a:pt x="133" y="75"/>
                          <a:pt x="138" y="71"/>
                          <a:pt x="152" y="69"/>
                        </a:cubicBezTo>
                        <a:cubicBezTo>
                          <a:pt x="153" y="69"/>
                          <a:pt x="154" y="69"/>
                          <a:pt x="155" y="69"/>
                        </a:cubicBezTo>
                        <a:cubicBezTo>
                          <a:pt x="162" y="69"/>
                          <a:pt x="163" y="74"/>
                          <a:pt x="163" y="74"/>
                        </a:cubicBezTo>
                        <a:cubicBezTo>
                          <a:pt x="164" y="78"/>
                          <a:pt x="155" y="81"/>
                          <a:pt x="147" y="81"/>
                        </a:cubicBezTo>
                        <a:moveTo>
                          <a:pt x="144" y="67"/>
                        </a:moveTo>
                        <a:cubicBezTo>
                          <a:pt x="141" y="67"/>
                          <a:pt x="139" y="66"/>
                          <a:pt x="137" y="66"/>
                        </a:cubicBezTo>
                        <a:cubicBezTo>
                          <a:pt x="126" y="62"/>
                          <a:pt x="131" y="56"/>
                          <a:pt x="134" y="53"/>
                        </a:cubicBezTo>
                        <a:cubicBezTo>
                          <a:pt x="134" y="53"/>
                          <a:pt x="144" y="44"/>
                          <a:pt x="155" y="44"/>
                        </a:cubicBezTo>
                        <a:cubicBezTo>
                          <a:pt x="156" y="44"/>
                          <a:pt x="156" y="44"/>
                          <a:pt x="156" y="44"/>
                        </a:cubicBezTo>
                        <a:cubicBezTo>
                          <a:pt x="166" y="44"/>
                          <a:pt x="168" y="50"/>
                          <a:pt x="164" y="56"/>
                        </a:cubicBezTo>
                        <a:cubicBezTo>
                          <a:pt x="160" y="60"/>
                          <a:pt x="153" y="67"/>
                          <a:pt x="144" y="67"/>
                        </a:cubicBezTo>
                        <a:moveTo>
                          <a:pt x="164" y="19"/>
                        </a:moveTo>
                        <a:cubicBezTo>
                          <a:pt x="164" y="19"/>
                          <a:pt x="164" y="19"/>
                          <a:pt x="164" y="19"/>
                        </a:cubicBezTo>
                        <a:cubicBezTo>
                          <a:pt x="162" y="23"/>
                          <a:pt x="160" y="26"/>
                          <a:pt x="156" y="28"/>
                        </a:cubicBezTo>
                        <a:cubicBezTo>
                          <a:pt x="152" y="30"/>
                          <a:pt x="149" y="30"/>
                          <a:pt x="146" y="30"/>
                        </a:cubicBezTo>
                        <a:cubicBezTo>
                          <a:pt x="146" y="30"/>
                          <a:pt x="146" y="30"/>
                          <a:pt x="146" y="30"/>
                        </a:cubicBezTo>
                        <a:cubicBezTo>
                          <a:pt x="146" y="30"/>
                          <a:pt x="146" y="30"/>
                          <a:pt x="145" y="30"/>
                        </a:cubicBezTo>
                        <a:cubicBezTo>
                          <a:pt x="140" y="30"/>
                          <a:pt x="137" y="29"/>
                          <a:pt x="137" y="28"/>
                        </a:cubicBezTo>
                        <a:cubicBezTo>
                          <a:pt x="137" y="28"/>
                          <a:pt x="137" y="28"/>
                          <a:pt x="136" y="28"/>
                        </a:cubicBezTo>
                        <a:cubicBezTo>
                          <a:pt x="136" y="30"/>
                          <a:pt x="134" y="32"/>
                          <a:pt x="133" y="34"/>
                        </a:cubicBezTo>
                        <a:cubicBezTo>
                          <a:pt x="132" y="34"/>
                          <a:pt x="132" y="34"/>
                          <a:pt x="132" y="34"/>
                        </a:cubicBezTo>
                        <a:cubicBezTo>
                          <a:pt x="133" y="33"/>
                          <a:pt x="133" y="33"/>
                          <a:pt x="133" y="33"/>
                        </a:cubicBezTo>
                        <a:cubicBezTo>
                          <a:pt x="130" y="36"/>
                          <a:pt x="126" y="37"/>
                          <a:pt x="122" y="37"/>
                        </a:cubicBezTo>
                        <a:cubicBezTo>
                          <a:pt x="122" y="37"/>
                          <a:pt x="122" y="37"/>
                          <a:pt x="122" y="37"/>
                        </a:cubicBezTo>
                        <a:cubicBezTo>
                          <a:pt x="118" y="37"/>
                          <a:pt x="115" y="36"/>
                          <a:pt x="114" y="36"/>
                        </a:cubicBezTo>
                        <a:cubicBezTo>
                          <a:pt x="117" y="42"/>
                          <a:pt x="117" y="50"/>
                          <a:pt x="114" y="56"/>
                        </a:cubicBezTo>
                        <a:cubicBezTo>
                          <a:pt x="118" y="58"/>
                          <a:pt x="122" y="60"/>
                          <a:pt x="125" y="63"/>
                        </a:cubicBezTo>
                        <a:cubicBezTo>
                          <a:pt x="130" y="66"/>
                          <a:pt x="135" y="68"/>
                          <a:pt x="141" y="68"/>
                        </a:cubicBezTo>
                        <a:cubicBezTo>
                          <a:pt x="142" y="68"/>
                          <a:pt x="142" y="68"/>
                          <a:pt x="143" y="68"/>
                        </a:cubicBezTo>
                        <a:cubicBezTo>
                          <a:pt x="145" y="68"/>
                          <a:pt x="147" y="67"/>
                          <a:pt x="149" y="67"/>
                        </a:cubicBezTo>
                        <a:cubicBezTo>
                          <a:pt x="151" y="66"/>
                          <a:pt x="152" y="66"/>
                          <a:pt x="153" y="66"/>
                        </a:cubicBezTo>
                        <a:cubicBezTo>
                          <a:pt x="157" y="64"/>
                          <a:pt x="161" y="62"/>
                          <a:pt x="164" y="59"/>
                        </a:cubicBezTo>
                        <a:cubicBezTo>
                          <a:pt x="164" y="59"/>
                          <a:pt x="164" y="59"/>
                          <a:pt x="164" y="59"/>
                        </a:cubicBezTo>
                        <a:cubicBezTo>
                          <a:pt x="161" y="62"/>
                          <a:pt x="158" y="64"/>
                          <a:pt x="155" y="66"/>
                        </a:cubicBezTo>
                        <a:cubicBezTo>
                          <a:pt x="155" y="66"/>
                          <a:pt x="155" y="66"/>
                          <a:pt x="155" y="66"/>
                        </a:cubicBezTo>
                        <a:cubicBezTo>
                          <a:pt x="156" y="66"/>
                          <a:pt x="157" y="66"/>
                          <a:pt x="159" y="66"/>
                        </a:cubicBezTo>
                        <a:cubicBezTo>
                          <a:pt x="161" y="67"/>
                          <a:pt x="165" y="68"/>
                          <a:pt x="166" y="71"/>
                        </a:cubicBezTo>
                        <a:cubicBezTo>
                          <a:pt x="166" y="71"/>
                          <a:pt x="166" y="71"/>
                          <a:pt x="166" y="71"/>
                        </a:cubicBezTo>
                        <a:cubicBezTo>
                          <a:pt x="165" y="69"/>
                          <a:pt x="161" y="68"/>
                          <a:pt x="159" y="67"/>
                        </a:cubicBezTo>
                        <a:cubicBezTo>
                          <a:pt x="157" y="67"/>
                          <a:pt x="156" y="66"/>
                          <a:pt x="154" y="66"/>
                        </a:cubicBezTo>
                        <a:cubicBezTo>
                          <a:pt x="154" y="66"/>
                          <a:pt x="154" y="66"/>
                          <a:pt x="153" y="66"/>
                        </a:cubicBezTo>
                        <a:cubicBezTo>
                          <a:pt x="150" y="67"/>
                          <a:pt x="147" y="68"/>
                          <a:pt x="144" y="68"/>
                        </a:cubicBezTo>
                        <a:cubicBezTo>
                          <a:pt x="143" y="68"/>
                          <a:pt x="143" y="68"/>
                          <a:pt x="142" y="68"/>
                        </a:cubicBezTo>
                        <a:cubicBezTo>
                          <a:pt x="136" y="68"/>
                          <a:pt x="131" y="67"/>
                          <a:pt x="126" y="64"/>
                        </a:cubicBezTo>
                        <a:cubicBezTo>
                          <a:pt x="128" y="66"/>
                          <a:pt x="129" y="68"/>
                          <a:pt x="130" y="71"/>
                        </a:cubicBezTo>
                        <a:cubicBezTo>
                          <a:pt x="131" y="74"/>
                          <a:pt x="131" y="77"/>
                          <a:pt x="131" y="80"/>
                        </a:cubicBezTo>
                        <a:cubicBezTo>
                          <a:pt x="136" y="81"/>
                          <a:pt x="140" y="83"/>
                          <a:pt x="145" y="83"/>
                        </a:cubicBezTo>
                        <a:cubicBezTo>
                          <a:pt x="146" y="83"/>
                          <a:pt x="146" y="83"/>
                          <a:pt x="147" y="83"/>
                        </a:cubicBezTo>
                        <a:cubicBezTo>
                          <a:pt x="152" y="82"/>
                          <a:pt x="157" y="81"/>
                          <a:pt x="162" y="79"/>
                        </a:cubicBezTo>
                        <a:cubicBezTo>
                          <a:pt x="166" y="78"/>
                          <a:pt x="171" y="75"/>
                          <a:pt x="174" y="72"/>
                        </a:cubicBezTo>
                        <a:cubicBezTo>
                          <a:pt x="179" y="68"/>
                          <a:pt x="179" y="63"/>
                          <a:pt x="180" y="58"/>
                        </a:cubicBezTo>
                        <a:cubicBezTo>
                          <a:pt x="180" y="52"/>
                          <a:pt x="179" y="47"/>
                          <a:pt x="174" y="45"/>
                        </a:cubicBezTo>
                        <a:cubicBezTo>
                          <a:pt x="170" y="43"/>
                          <a:pt x="165" y="42"/>
                          <a:pt x="160" y="42"/>
                        </a:cubicBezTo>
                        <a:cubicBezTo>
                          <a:pt x="160" y="42"/>
                          <a:pt x="160" y="42"/>
                          <a:pt x="160" y="42"/>
                        </a:cubicBezTo>
                        <a:cubicBezTo>
                          <a:pt x="149" y="42"/>
                          <a:pt x="141" y="46"/>
                          <a:pt x="132" y="52"/>
                        </a:cubicBezTo>
                        <a:cubicBezTo>
                          <a:pt x="132" y="52"/>
                          <a:pt x="132" y="52"/>
                          <a:pt x="132" y="52"/>
                        </a:cubicBezTo>
                        <a:cubicBezTo>
                          <a:pt x="136" y="49"/>
                          <a:pt x="140" y="46"/>
                          <a:pt x="144" y="44"/>
                        </a:cubicBezTo>
                        <a:cubicBezTo>
                          <a:pt x="144" y="44"/>
                          <a:pt x="143" y="45"/>
                          <a:pt x="143" y="45"/>
                        </a:cubicBezTo>
                        <a:cubicBezTo>
                          <a:pt x="140" y="45"/>
                          <a:pt x="137" y="43"/>
                          <a:pt x="135" y="40"/>
                        </a:cubicBezTo>
                        <a:cubicBezTo>
                          <a:pt x="136" y="40"/>
                          <a:pt x="136" y="40"/>
                          <a:pt x="136" y="40"/>
                        </a:cubicBezTo>
                        <a:cubicBezTo>
                          <a:pt x="137" y="43"/>
                          <a:pt x="140" y="44"/>
                          <a:pt x="143" y="44"/>
                        </a:cubicBezTo>
                        <a:cubicBezTo>
                          <a:pt x="144" y="44"/>
                          <a:pt x="145" y="44"/>
                          <a:pt x="146" y="44"/>
                        </a:cubicBezTo>
                        <a:cubicBezTo>
                          <a:pt x="151" y="42"/>
                          <a:pt x="155" y="41"/>
                          <a:pt x="160" y="41"/>
                        </a:cubicBezTo>
                        <a:cubicBezTo>
                          <a:pt x="161" y="41"/>
                          <a:pt x="162" y="41"/>
                          <a:pt x="163" y="41"/>
                        </a:cubicBezTo>
                        <a:cubicBezTo>
                          <a:pt x="167" y="42"/>
                          <a:pt x="172" y="42"/>
                          <a:pt x="176" y="45"/>
                        </a:cubicBezTo>
                        <a:cubicBezTo>
                          <a:pt x="176" y="39"/>
                          <a:pt x="175" y="34"/>
                          <a:pt x="173" y="29"/>
                        </a:cubicBezTo>
                        <a:cubicBezTo>
                          <a:pt x="172" y="25"/>
                          <a:pt x="169" y="20"/>
                          <a:pt x="164" y="19"/>
                        </a:cubicBezTo>
                        <a:moveTo>
                          <a:pt x="198" y="12"/>
                        </a:moveTo>
                        <a:cubicBezTo>
                          <a:pt x="198" y="14"/>
                          <a:pt x="198" y="16"/>
                          <a:pt x="198" y="18"/>
                        </a:cubicBezTo>
                        <a:cubicBezTo>
                          <a:pt x="199" y="18"/>
                          <a:pt x="199" y="18"/>
                          <a:pt x="199" y="18"/>
                        </a:cubicBezTo>
                        <a:cubicBezTo>
                          <a:pt x="199" y="18"/>
                          <a:pt x="199" y="18"/>
                          <a:pt x="200" y="18"/>
                        </a:cubicBezTo>
                        <a:cubicBezTo>
                          <a:pt x="199" y="18"/>
                          <a:pt x="199" y="17"/>
                          <a:pt x="199" y="17"/>
                        </a:cubicBezTo>
                        <a:cubicBezTo>
                          <a:pt x="199" y="15"/>
                          <a:pt x="198" y="13"/>
                          <a:pt x="198" y="12"/>
                        </a:cubicBezTo>
                        <a:moveTo>
                          <a:pt x="164" y="151"/>
                        </a:moveTo>
                        <a:cubicBezTo>
                          <a:pt x="164" y="151"/>
                          <a:pt x="163" y="151"/>
                          <a:pt x="163" y="151"/>
                        </a:cubicBezTo>
                        <a:cubicBezTo>
                          <a:pt x="152" y="149"/>
                          <a:pt x="149" y="138"/>
                          <a:pt x="151" y="133"/>
                        </a:cubicBezTo>
                        <a:cubicBezTo>
                          <a:pt x="152" y="131"/>
                          <a:pt x="154" y="130"/>
                          <a:pt x="157" y="130"/>
                        </a:cubicBezTo>
                        <a:cubicBezTo>
                          <a:pt x="159" y="130"/>
                          <a:pt x="161" y="131"/>
                          <a:pt x="161" y="131"/>
                        </a:cubicBezTo>
                        <a:cubicBezTo>
                          <a:pt x="176" y="137"/>
                          <a:pt x="174" y="151"/>
                          <a:pt x="164" y="151"/>
                        </a:cubicBezTo>
                        <a:moveTo>
                          <a:pt x="148" y="165"/>
                        </a:moveTo>
                        <a:cubicBezTo>
                          <a:pt x="147" y="165"/>
                          <a:pt x="147" y="165"/>
                          <a:pt x="146" y="164"/>
                        </a:cubicBezTo>
                        <a:cubicBezTo>
                          <a:pt x="142" y="163"/>
                          <a:pt x="139" y="159"/>
                          <a:pt x="136" y="156"/>
                        </a:cubicBezTo>
                        <a:cubicBezTo>
                          <a:pt x="133" y="153"/>
                          <a:pt x="129" y="152"/>
                          <a:pt x="125" y="150"/>
                        </a:cubicBezTo>
                        <a:cubicBezTo>
                          <a:pt x="120" y="149"/>
                          <a:pt x="117" y="147"/>
                          <a:pt x="114" y="144"/>
                        </a:cubicBezTo>
                        <a:cubicBezTo>
                          <a:pt x="110" y="140"/>
                          <a:pt x="106" y="136"/>
                          <a:pt x="102" y="133"/>
                        </a:cubicBezTo>
                        <a:cubicBezTo>
                          <a:pt x="99" y="130"/>
                          <a:pt x="96" y="127"/>
                          <a:pt x="96" y="122"/>
                        </a:cubicBezTo>
                        <a:cubicBezTo>
                          <a:pt x="96" y="119"/>
                          <a:pt x="98" y="117"/>
                          <a:pt x="101" y="117"/>
                        </a:cubicBezTo>
                        <a:cubicBezTo>
                          <a:pt x="102" y="117"/>
                          <a:pt x="102" y="117"/>
                          <a:pt x="103" y="117"/>
                        </a:cubicBezTo>
                        <a:cubicBezTo>
                          <a:pt x="107" y="117"/>
                          <a:pt x="111" y="119"/>
                          <a:pt x="114" y="122"/>
                        </a:cubicBezTo>
                        <a:cubicBezTo>
                          <a:pt x="119" y="126"/>
                          <a:pt x="122" y="130"/>
                          <a:pt x="127" y="134"/>
                        </a:cubicBezTo>
                        <a:cubicBezTo>
                          <a:pt x="131" y="136"/>
                          <a:pt x="135" y="137"/>
                          <a:pt x="138" y="139"/>
                        </a:cubicBezTo>
                        <a:cubicBezTo>
                          <a:pt x="143" y="141"/>
                          <a:pt x="146" y="144"/>
                          <a:pt x="149" y="148"/>
                        </a:cubicBezTo>
                        <a:cubicBezTo>
                          <a:pt x="152" y="151"/>
                          <a:pt x="155" y="157"/>
                          <a:pt x="153" y="161"/>
                        </a:cubicBezTo>
                        <a:cubicBezTo>
                          <a:pt x="152" y="163"/>
                          <a:pt x="150" y="165"/>
                          <a:pt x="148" y="165"/>
                        </a:cubicBezTo>
                        <a:moveTo>
                          <a:pt x="139" y="124"/>
                        </a:moveTo>
                        <a:cubicBezTo>
                          <a:pt x="142" y="124"/>
                          <a:pt x="144" y="123"/>
                          <a:pt x="146" y="123"/>
                        </a:cubicBezTo>
                        <a:cubicBezTo>
                          <a:pt x="151" y="122"/>
                          <a:pt x="158" y="120"/>
                          <a:pt x="162" y="117"/>
                        </a:cubicBezTo>
                        <a:cubicBezTo>
                          <a:pt x="167" y="113"/>
                          <a:pt x="170" y="108"/>
                          <a:pt x="172" y="103"/>
                        </a:cubicBezTo>
                        <a:cubicBezTo>
                          <a:pt x="173" y="103"/>
                          <a:pt x="173" y="103"/>
                          <a:pt x="173" y="103"/>
                        </a:cubicBezTo>
                        <a:cubicBezTo>
                          <a:pt x="171" y="109"/>
                          <a:pt x="167" y="113"/>
                          <a:pt x="163" y="117"/>
                        </a:cubicBezTo>
                        <a:cubicBezTo>
                          <a:pt x="167" y="119"/>
                          <a:pt x="171" y="120"/>
                          <a:pt x="175" y="120"/>
                        </a:cubicBezTo>
                        <a:cubicBezTo>
                          <a:pt x="184" y="120"/>
                          <a:pt x="192" y="116"/>
                          <a:pt x="197" y="110"/>
                        </a:cubicBezTo>
                        <a:cubicBezTo>
                          <a:pt x="197" y="110"/>
                          <a:pt x="197" y="110"/>
                          <a:pt x="197" y="110"/>
                        </a:cubicBezTo>
                        <a:cubicBezTo>
                          <a:pt x="195" y="113"/>
                          <a:pt x="191" y="116"/>
                          <a:pt x="187" y="118"/>
                        </a:cubicBezTo>
                        <a:cubicBezTo>
                          <a:pt x="191" y="118"/>
                          <a:pt x="193" y="121"/>
                          <a:pt x="193" y="125"/>
                        </a:cubicBezTo>
                        <a:cubicBezTo>
                          <a:pt x="193" y="125"/>
                          <a:pt x="193" y="125"/>
                          <a:pt x="193" y="125"/>
                        </a:cubicBezTo>
                        <a:cubicBezTo>
                          <a:pt x="192" y="121"/>
                          <a:pt x="191" y="118"/>
                          <a:pt x="186" y="118"/>
                        </a:cubicBezTo>
                        <a:cubicBezTo>
                          <a:pt x="185" y="118"/>
                          <a:pt x="184" y="119"/>
                          <a:pt x="183" y="119"/>
                        </a:cubicBezTo>
                        <a:cubicBezTo>
                          <a:pt x="180" y="120"/>
                          <a:pt x="177" y="120"/>
                          <a:pt x="174" y="120"/>
                        </a:cubicBezTo>
                        <a:cubicBezTo>
                          <a:pt x="170" y="120"/>
                          <a:pt x="166" y="119"/>
                          <a:pt x="163" y="117"/>
                        </a:cubicBezTo>
                        <a:cubicBezTo>
                          <a:pt x="156" y="122"/>
                          <a:pt x="148" y="124"/>
                          <a:pt x="138" y="124"/>
                        </a:cubicBezTo>
                        <a:cubicBezTo>
                          <a:pt x="130" y="124"/>
                          <a:pt x="121" y="122"/>
                          <a:pt x="114" y="119"/>
                        </a:cubicBezTo>
                        <a:cubicBezTo>
                          <a:pt x="119" y="123"/>
                          <a:pt x="123" y="128"/>
                          <a:pt x="129" y="131"/>
                        </a:cubicBezTo>
                        <a:cubicBezTo>
                          <a:pt x="137" y="135"/>
                          <a:pt x="145" y="138"/>
                          <a:pt x="151" y="145"/>
                        </a:cubicBezTo>
                        <a:cubicBezTo>
                          <a:pt x="152" y="146"/>
                          <a:pt x="153" y="148"/>
                          <a:pt x="154" y="149"/>
                        </a:cubicBezTo>
                        <a:cubicBezTo>
                          <a:pt x="156" y="151"/>
                          <a:pt x="158" y="153"/>
                          <a:pt x="160" y="154"/>
                        </a:cubicBezTo>
                        <a:cubicBezTo>
                          <a:pt x="161" y="154"/>
                          <a:pt x="162" y="154"/>
                          <a:pt x="162" y="154"/>
                        </a:cubicBezTo>
                        <a:cubicBezTo>
                          <a:pt x="166" y="154"/>
                          <a:pt x="171" y="152"/>
                          <a:pt x="172" y="149"/>
                        </a:cubicBezTo>
                        <a:cubicBezTo>
                          <a:pt x="172" y="149"/>
                          <a:pt x="172" y="149"/>
                          <a:pt x="172" y="149"/>
                        </a:cubicBezTo>
                        <a:cubicBezTo>
                          <a:pt x="171" y="153"/>
                          <a:pt x="166" y="155"/>
                          <a:pt x="163" y="155"/>
                        </a:cubicBezTo>
                        <a:cubicBezTo>
                          <a:pt x="163" y="155"/>
                          <a:pt x="163" y="155"/>
                          <a:pt x="163" y="155"/>
                        </a:cubicBezTo>
                        <a:cubicBezTo>
                          <a:pt x="160" y="155"/>
                          <a:pt x="157" y="153"/>
                          <a:pt x="155" y="151"/>
                        </a:cubicBezTo>
                        <a:cubicBezTo>
                          <a:pt x="157" y="156"/>
                          <a:pt x="158" y="161"/>
                          <a:pt x="157" y="166"/>
                        </a:cubicBezTo>
                        <a:cubicBezTo>
                          <a:pt x="157" y="166"/>
                          <a:pt x="157" y="166"/>
                          <a:pt x="157" y="166"/>
                        </a:cubicBezTo>
                        <a:cubicBezTo>
                          <a:pt x="158" y="157"/>
                          <a:pt x="154" y="149"/>
                          <a:pt x="148" y="143"/>
                        </a:cubicBezTo>
                        <a:cubicBezTo>
                          <a:pt x="145" y="140"/>
                          <a:pt x="142" y="138"/>
                          <a:pt x="138" y="136"/>
                        </a:cubicBezTo>
                        <a:cubicBezTo>
                          <a:pt x="134" y="134"/>
                          <a:pt x="131" y="133"/>
                          <a:pt x="128" y="131"/>
                        </a:cubicBezTo>
                        <a:cubicBezTo>
                          <a:pt x="121" y="127"/>
                          <a:pt x="117" y="121"/>
                          <a:pt x="111" y="117"/>
                        </a:cubicBezTo>
                        <a:cubicBezTo>
                          <a:pt x="106" y="114"/>
                          <a:pt x="101" y="112"/>
                          <a:pt x="95" y="112"/>
                        </a:cubicBezTo>
                        <a:cubicBezTo>
                          <a:pt x="92" y="112"/>
                          <a:pt x="89" y="113"/>
                          <a:pt x="86" y="115"/>
                        </a:cubicBezTo>
                        <a:cubicBezTo>
                          <a:pt x="86" y="114"/>
                          <a:pt x="86" y="114"/>
                          <a:pt x="86" y="114"/>
                        </a:cubicBezTo>
                        <a:cubicBezTo>
                          <a:pt x="89" y="113"/>
                          <a:pt x="92" y="112"/>
                          <a:pt x="96" y="112"/>
                        </a:cubicBezTo>
                        <a:cubicBezTo>
                          <a:pt x="101" y="112"/>
                          <a:pt x="105" y="113"/>
                          <a:pt x="109" y="115"/>
                        </a:cubicBezTo>
                        <a:cubicBezTo>
                          <a:pt x="110" y="116"/>
                          <a:pt x="112" y="117"/>
                          <a:pt x="113" y="117"/>
                        </a:cubicBezTo>
                        <a:cubicBezTo>
                          <a:pt x="118" y="120"/>
                          <a:pt x="123" y="122"/>
                          <a:pt x="128" y="123"/>
                        </a:cubicBezTo>
                        <a:cubicBezTo>
                          <a:pt x="132" y="123"/>
                          <a:pt x="136" y="124"/>
                          <a:pt x="139" y="124"/>
                        </a:cubicBezTo>
                        <a:moveTo>
                          <a:pt x="135" y="121"/>
                        </a:moveTo>
                        <a:cubicBezTo>
                          <a:pt x="134" y="121"/>
                          <a:pt x="133" y="121"/>
                          <a:pt x="133" y="121"/>
                        </a:cubicBezTo>
                        <a:cubicBezTo>
                          <a:pt x="125" y="121"/>
                          <a:pt x="115" y="119"/>
                          <a:pt x="110" y="112"/>
                        </a:cubicBezTo>
                        <a:cubicBezTo>
                          <a:pt x="109" y="111"/>
                          <a:pt x="108" y="107"/>
                          <a:pt x="109" y="105"/>
                        </a:cubicBezTo>
                        <a:cubicBezTo>
                          <a:pt x="110" y="102"/>
                          <a:pt x="113" y="101"/>
                          <a:pt x="116" y="101"/>
                        </a:cubicBezTo>
                        <a:cubicBezTo>
                          <a:pt x="120" y="101"/>
                          <a:pt x="123" y="102"/>
                          <a:pt x="125" y="103"/>
                        </a:cubicBezTo>
                        <a:cubicBezTo>
                          <a:pt x="128" y="104"/>
                          <a:pt x="129" y="105"/>
                          <a:pt x="131" y="105"/>
                        </a:cubicBezTo>
                        <a:cubicBezTo>
                          <a:pt x="132" y="105"/>
                          <a:pt x="133" y="104"/>
                          <a:pt x="134" y="104"/>
                        </a:cubicBezTo>
                        <a:cubicBezTo>
                          <a:pt x="135" y="104"/>
                          <a:pt x="136" y="104"/>
                          <a:pt x="137" y="104"/>
                        </a:cubicBezTo>
                        <a:cubicBezTo>
                          <a:pt x="139" y="104"/>
                          <a:pt x="141" y="104"/>
                          <a:pt x="143" y="104"/>
                        </a:cubicBezTo>
                        <a:cubicBezTo>
                          <a:pt x="146" y="105"/>
                          <a:pt x="151" y="106"/>
                          <a:pt x="152" y="110"/>
                        </a:cubicBezTo>
                        <a:cubicBezTo>
                          <a:pt x="153" y="111"/>
                          <a:pt x="153" y="111"/>
                          <a:pt x="153" y="112"/>
                        </a:cubicBezTo>
                        <a:cubicBezTo>
                          <a:pt x="152" y="115"/>
                          <a:pt x="149" y="118"/>
                          <a:pt x="146" y="119"/>
                        </a:cubicBezTo>
                        <a:cubicBezTo>
                          <a:pt x="143" y="121"/>
                          <a:pt x="139" y="121"/>
                          <a:pt x="135" y="121"/>
                        </a:cubicBezTo>
                        <a:moveTo>
                          <a:pt x="176" y="118"/>
                        </a:moveTo>
                        <a:cubicBezTo>
                          <a:pt x="175" y="118"/>
                          <a:pt x="173" y="118"/>
                          <a:pt x="171" y="117"/>
                        </a:cubicBezTo>
                        <a:cubicBezTo>
                          <a:pt x="170" y="116"/>
                          <a:pt x="169" y="114"/>
                          <a:pt x="170" y="112"/>
                        </a:cubicBezTo>
                        <a:cubicBezTo>
                          <a:pt x="173" y="104"/>
                          <a:pt x="184" y="102"/>
                          <a:pt x="191" y="100"/>
                        </a:cubicBezTo>
                        <a:cubicBezTo>
                          <a:pt x="192" y="100"/>
                          <a:pt x="194" y="100"/>
                          <a:pt x="195" y="100"/>
                        </a:cubicBezTo>
                        <a:cubicBezTo>
                          <a:pt x="196" y="100"/>
                          <a:pt x="197" y="100"/>
                          <a:pt x="198" y="101"/>
                        </a:cubicBezTo>
                        <a:cubicBezTo>
                          <a:pt x="201" y="103"/>
                          <a:pt x="196" y="108"/>
                          <a:pt x="195" y="110"/>
                        </a:cubicBezTo>
                        <a:cubicBezTo>
                          <a:pt x="192" y="113"/>
                          <a:pt x="188" y="115"/>
                          <a:pt x="185" y="117"/>
                        </a:cubicBezTo>
                        <a:cubicBezTo>
                          <a:pt x="183" y="118"/>
                          <a:pt x="181" y="118"/>
                          <a:pt x="178" y="118"/>
                        </a:cubicBezTo>
                        <a:cubicBezTo>
                          <a:pt x="178" y="118"/>
                          <a:pt x="177" y="118"/>
                          <a:pt x="176" y="118"/>
                        </a:cubicBezTo>
                        <a:moveTo>
                          <a:pt x="145" y="86"/>
                        </a:moveTo>
                        <a:cubicBezTo>
                          <a:pt x="149" y="86"/>
                          <a:pt x="154" y="86"/>
                          <a:pt x="158" y="84"/>
                        </a:cubicBezTo>
                        <a:cubicBezTo>
                          <a:pt x="161" y="83"/>
                          <a:pt x="165" y="80"/>
                          <a:pt x="168" y="80"/>
                        </a:cubicBezTo>
                        <a:cubicBezTo>
                          <a:pt x="169" y="80"/>
                          <a:pt x="169" y="80"/>
                          <a:pt x="169" y="80"/>
                        </a:cubicBezTo>
                        <a:cubicBezTo>
                          <a:pt x="172" y="80"/>
                          <a:pt x="170" y="83"/>
                          <a:pt x="170" y="84"/>
                        </a:cubicBezTo>
                        <a:cubicBezTo>
                          <a:pt x="169" y="85"/>
                          <a:pt x="169" y="85"/>
                          <a:pt x="168" y="86"/>
                        </a:cubicBezTo>
                        <a:cubicBezTo>
                          <a:pt x="163" y="91"/>
                          <a:pt x="157" y="94"/>
                          <a:pt x="150" y="96"/>
                        </a:cubicBezTo>
                        <a:cubicBezTo>
                          <a:pt x="148" y="97"/>
                          <a:pt x="145" y="97"/>
                          <a:pt x="141" y="97"/>
                        </a:cubicBezTo>
                        <a:cubicBezTo>
                          <a:pt x="139" y="97"/>
                          <a:pt x="136" y="97"/>
                          <a:pt x="134" y="96"/>
                        </a:cubicBezTo>
                        <a:cubicBezTo>
                          <a:pt x="129" y="92"/>
                          <a:pt x="130" y="86"/>
                          <a:pt x="140" y="86"/>
                        </a:cubicBezTo>
                        <a:cubicBezTo>
                          <a:pt x="140" y="86"/>
                          <a:pt x="141" y="86"/>
                          <a:pt x="142" y="86"/>
                        </a:cubicBezTo>
                        <a:cubicBezTo>
                          <a:pt x="143" y="86"/>
                          <a:pt x="144" y="86"/>
                          <a:pt x="145" y="86"/>
                        </a:cubicBezTo>
                        <a:moveTo>
                          <a:pt x="188" y="0"/>
                        </a:moveTo>
                        <a:cubicBezTo>
                          <a:pt x="188" y="0"/>
                          <a:pt x="187" y="0"/>
                          <a:pt x="186" y="0"/>
                        </a:cubicBezTo>
                        <a:cubicBezTo>
                          <a:pt x="186" y="0"/>
                          <a:pt x="186" y="0"/>
                          <a:pt x="186" y="0"/>
                        </a:cubicBezTo>
                        <a:cubicBezTo>
                          <a:pt x="186" y="0"/>
                          <a:pt x="185" y="0"/>
                          <a:pt x="185" y="0"/>
                        </a:cubicBezTo>
                        <a:cubicBezTo>
                          <a:pt x="182" y="17"/>
                          <a:pt x="167" y="18"/>
                          <a:pt x="164" y="18"/>
                        </a:cubicBezTo>
                        <a:cubicBezTo>
                          <a:pt x="169" y="20"/>
                          <a:pt x="172" y="24"/>
                          <a:pt x="174" y="29"/>
                        </a:cubicBezTo>
                        <a:cubicBezTo>
                          <a:pt x="174" y="30"/>
                          <a:pt x="175" y="32"/>
                          <a:pt x="175" y="33"/>
                        </a:cubicBezTo>
                        <a:cubicBezTo>
                          <a:pt x="175" y="28"/>
                          <a:pt x="176" y="22"/>
                          <a:pt x="181" y="19"/>
                        </a:cubicBezTo>
                        <a:cubicBezTo>
                          <a:pt x="181" y="19"/>
                          <a:pt x="181" y="19"/>
                          <a:pt x="181" y="19"/>
                        </a:cubicBezTo>
                        <a:cubicBezTo>
                          <a:pt x="178" y="21"/>
                          <a:pt x="176" y="24"/>
                          <a:pt x="176" y="28"/>
                        </a:cubicBezTo>
                        <a:cubicBezTo>
                          <a:pt x="175" y="31"/>
                          <a:pt x="176" y="34"/>
                          <a:pt x="176" y="37"/>
                        </a:cubicBezTo>
                        <a:cubicBezTo>
                          <a:pt x="176" y="39"/>
                          <a:pt x="176" y="42"/>
                          <a:pt x="176" y="45"/>
                        </a:cubicBezTo>
                        <a:cubicBezTo>
                          <a:pt x="176" y="45"/>
                          <a:pt x="176" y="45"/>
                          <a:pt x="176" y="45"/>
                        </a:cubicBezTo>
                        <a:cubicBezTo>
                          <a:pt x="177" y="46"/>
                          <a:pt x="177" y="46"/>
                          <a:pt x="177" y="46"/>
                        </a:cubicBezTo>
                        <a:cubicBezTo>
                          <a:pt x="181" y="49"/>
                          <a:pt x="181" y="54"/>
                          <a:pt x="180" y="59"/>
                        </a:cubicBezTo>
                        <a:cubicBezTo>
                          <a:pt x="180" y="61"/>
                          <a:pt x="180" y="64"/>
                          <a:pt x="179" y="66"/>
                        </a:cubicBezTo>
                        <a:cubicBezTo>
                          <a:pt x="179" y="67"/>
                          <a:pt x="180" y="68"/>
                          <a:pt x="180" y="69"/>
                        </a:cubicBezTo>
                        <a:cubicBezTo>
                          <a:pt x="180" y="70"/>
                          <a:pt x="180" y="71"/>
                          <a:pt x="180" y="72"/>
                        </a:cubicBezTo>
                        <a:cubicBezTo>
                          <a:pt x="180" y="73"/>
                          <a:pt x="180" y="74"/>
                          <a:pt x="179" y="75"/>
                        </a:cubicBezTo>
                        <a:cubicBezTo>
                          <a:pt x="180" y="79"/>
                          <a:pt x="182" y="83"/>
                          <a:pt x="186" y="83"/>
                        </a:cubicBezTo>
                        <a:cubicBezTo>
                          <a:pt x="186" y="84"/>
                          <a:pt x="186" y="84"/>
                          <a:pt x="186" y="84"/>
                        </a:cubicBezTo>
                        <a:cubicBezTo>
                          <a:pt x="182" y="83"/>
                          <a:pt x="180" y="80"/>
                          <a:pt x="179" y="76"/>
                        </a:cubicBezTo>
                        <a:cubicBezTo>
                          <a:pt x="179" y="77"/>
                          <a:pt x="179" y="78"/>
                          <a:pt x="178" y="79"/>
                        </a:cubicBezTo>
                        <a:cubicBezTo>
                          <a:pt x="176" y="83"/>
                          <a:pt x="173" y="86"/>
                          <a:pt x="170" y="88"/>
                        </a:cubicBezTo>
                        <a:cubicBezTo>
                          <a:pt x="170" y="88"/>
                          <a:pt x="170" y="88"/>
                          <a:pt x="170" y="88"/>
                        </a:cubicBezTo>
                        <a:cubicBezTo>
                          <a:pt x="174" y="86"/>
                          <a:pt x="177" y="82"/>
                          <a:pt x="178" y="77"/>
                        </a:cubicBezTo>
                        <a:cubicBezTo>
                          <a:pt x="179" y="75"/>
                          <a:pt x="180" y="72"/>
                          <a:pt x="179" y="69"/>
                        </a:cubicBezTo>
                        <a:cubicBezTo>
                          <a:pt x="179" y="68"/>
                          <a:pt x="179" y="67"/>
                          <a:pt x="179" y="67"/>
                        </a:cubicBezTo>
                        <a:cubicBezTo>
                          <a:pt x="178" y="68"/>
                          <a:pt x="177" y="70"/>
                          <a:pt x="176" y="72"/>
                        </a:cubicBezTo>
                        <a:cubicBezTo>
                          <a:pt x="172" y="75"/>
                          <a:pt x="167" y="78"/>
                          <a:pt x="163" y="80"/>
                        </a:cubicBezTo>
                        <a:cubicBezTo>
                          <a:pt x="158" y="81"/>
                          <a:pt x="152" y="83"/>
                          <a:pt x="147" y="83"/>
                        </a:cubicBezTo>
                        <a:cubicBezTo>
                          <a:pt x="147" y="83"/>
                          <a:pt x="146" y="83"/>
                          <a:pt x="146" y="83"/>
                        </a:cubicBezTo>
                        <a:cubicBezTo>
                          <a:pt x="141" y="83"/>
                          <a:pt x="136" y="82"/>
                          <a:pt x="131" y="80"/>
                        </a:cubicBezTo>
                        <a:cubicBezTo>
                          <a:pt x="131" y="82"/>
                          <a:pt x="131" y="83"/>
                          <a:pt x="131" y="84"/>
                        </a:cubicBezTo>
                        <a:cubicBezTo>
                          <a:pt x="130" y="87"/>
                          <a:pt x="127" y="90"/>
                          <a:pt x="124" y="93"/>
                        </a:cubicBezTo>
                        <a:cubicBezTo>
                          <a:pt x="123" y="94"/>
                          <a:pt x="122" y="95"/>
                          <a:pt x="121" y="95"/>
                        </a:cubicBezTo>
                        <a:cubicBezTo>
                          <a:pt x="123" y="97"/>
                          <a:pt x="126" y="99"/>
                          <a:pt x="129" y="100"/>
                        </a:cubicBezTo>
                        <a:cubicBezTo>
                          <a:pt x="132" y="101"/>
                          <a:pt x="136" y="101"/>
                          <a:pt x="139" y="101"/>
                        </a:cubicBezTo>
                        <a:cubicBezTo>
                          <a:pt x="139" y="101"/>
                          <a:pt x="140" y="101"/>
                          <a:pt x="140" y="101"/>
                        </a:cubicBezTo>
                        <a:cubicBezTo>
                          <a:pt x="146" y="101"/>
                          <a:pt x="152" y="100"/>
                          <a:pt x="158" y="97"/>
                        </a:cubicBezTo>
                        <a:cubicBezTo>
                          <a:pt x="158" y="97"/>
                          <a:pt x="158" y="97"/>
                          <a:pt x="158" y="97"/>
                        </a:cubicBezTo>
                        <a:cubicBezTo>
                          <a:pt x="154" y="99"/>
                          <a:pt x="149" y="101"/>
                          <a:pt x="145" y="102"/>
                        </a:cubicBezTo>
                        <a:cubicBezTo>
                          <a:pt x="149" y="102"/>
                          <a:pt x="153" y="105"/>
                          <a:pt x="154" y="108"/>
                        </a:cubicBezTo>
                        <a:cubicBezTo>
                          <a:pt x="154" y="108"/>
                          <a:pt x="154" y="108"/>
                          <a:pt x="154" y="108"/>
                        </a:cubicBezTo>
                        <a:cubicBezTo>
                          <a:pt x="153" y="104"/>
                          <a:pt x="147" y="102"/>
                          <a:pt x="142" y="102"/>
                        </a:cubicBezTo>
                        <a:cubicBezTo>
                          <a:pt x="142" y="102"/>
                          <a:pt x="141" y="102"/>
                          <a:pt x="140" y="102"/>
                        </a:cubicBezTo>
                        <a:cubicBezTo>
                          <a:pt x="140" y="102"/>
                          <a:pt x="139" y="102"/>
                          <a:pt x="139" y="102"/>
                        </a:cubicBezTo>
                        <a:cubicBezTo>
                          <a:pt x="135" y="102"/>
                          <a:pt x="132" y="101"/>
                          <a:pt x="128" y="100"/>
                        </a:cubicBezTo>
                        <a:cubicBezTo>
                          <a:pt x="126" y="100"/>
                          <a:pt x="121" y="98"/>
                          <a:pt x="120" y="95"/>
                        </a:cubicBezTo>
                        <a:cubicBezTo>
                          <a:pt x="120" y="95"/>
                          <a:pt x="120" y="95"/>
                          <a:pt x="120" y="95"/>
                        </a:cubicBezTo>
                        <a:cubicBezTo>
                          <a:pt x="120" y="96"/>
                          <a:pt x="120" y="96"/>
                          <a:pt x="120" y="96"/>
                        </a:cubicBezTo>
                        <a:cubicBezTo>
                          <a:pt x="120" y="96"/>
                          <a:pt x="120" y="96"/>
                          <a:pt x="120" y="96"/>
                        </a:cubicBezTo>
                        <a:cubicBezTo>
                          <a:pt x="115" y="99"/>
                          <a:pt x="108" y="100"/>
                          <a:pt x="102" y="100"/>
                        </a:cubicBezTo>
                        <a:cubicBezTo>
                          <a:pt x="101" y="100"/>
                          <a:pt x="100" y="100"/>
                          <a:pt x="98" y="101"/>
                        </a:cubicBezTo>
                        <a:cubicBezTo>
                          <a:pt x="97" y="101"/>
                          <a:pt x="96" y="101"/>
                          <a:pt x="95" y="100"/>
                        </a:cubicBezTo>
                        <a:cubicBezTo>
                          <a:pt x="90" y="100"/>
                          <a:pt x="86" y="99"/>
                          <a:pt x="81" y="99"/>
                        </a:cubicBezTo>
                        <a:cubicBezTo>
                          <a:pt x="79" y="98"/>
                          <a:pt x="76" y="98"/>
                          <a:pt x="74" y="97"/>
                        </a:cubicBezTo>
                        <a:cubicBezTo>
                          <a:pt x="73" y="97"/>
                          <a:pt x="73" y="97"/>
                          <a:pt x="73" y="97"/>
                        </a:cubicBezTo>
                        <a:cubicBezTo>
                          <a:pt x="77" y="100"/>
                          <a:pt x="80" y="106"/>
                          <a:pt x="81" y="111"/>
                        </a:cubicBezTo>
                        <a:cubicBezTo>
                          <a:pt x="83" y="116"/>
                          <a:pt x="84" y="122"/>
                          <a:pt x="84" y="128"/>
                        </a:cubicBezTo>
                        <a:cubicBezTo>
                          <a:pt x="84" y="134"/>
                          <a:pt x="82" y="139"/>
                          <a:pt x="79" y="144"/>
                        </a:cubicBezTo>
                        <a:cubicBezTo>
                          <a:pt x="79" y="145"/>
                          <a:pt x="78" y="146"/>
                          <a:pt x="78" y="147"/>
                        </a:cubicBezTo>
                        <a:cubicBezTo>
                          <a:pt x="82" y="143"/>
                          <a:pt x="89" y="141"/>
                          <a:pt x="95" y="141"/>
                        </a:cubicBezTo>
                        <a:cubicBezTo>
                          <a:pt x="96" y="141"/>
                          <a:pt x="98" y="141"/>
                          <a:pt x="100" y="142"/>
                        </a:cubicBezTo>
                        <a:cubicBezTo>
                          <a:pt x="102" y="142"/>
                          <a:pt x="103" y="143"/>
                          <a:pt x="105" y="144"/>
                        </a:cubicBezTo>
                        <a:cubicBezTo>
                          <a:pt x="104" y="143"/>
                          <a:pt x="103" y="142"/>
                          <a:pt x="102" y="141"/>
                        </a:cubicBezTo>
                        <a:cubicBezTo>
                          <a:pt x="100" y="139"/>
                          <a:pt x="97" y="138"/>
                          <a:pt x="94" y="136"/>
                        </a:cubicBezTo>
                        <a:cubicBezTo>
                          <a:pt x="94" y="136"/>
                          <a:pt x="94" y="136"/>
                          <a:pt x="94" y="136"/>
                        </a:cubicBezTo>
                        <a:cubicBezTo>
                          <a:pt x="97" y="137"/>
                          <a:pt x="100" y="138"/>
                          <a:pt x="102" y="140"/>
                        </a:cubicBezTo>
                        <a:cubicBezTo>
                          <a:pt x="104" y="142"/>
                          <a:pt x="106" y="143"/>
                          <a:pt x="108" y="145"/>
                        </a:cubicBezTo>
                        <a:cubicBezTo>
                          <a:pt x="110" y="147"/>
                          <a:pt x="111" y="148"/>
                          <a:pt x="112" y="150"/>
                        </a:cubicBezTo>
                        <a:cubicBezTo>
                          <a:pt x="114" y="151"/>
                          <a:pt x="115" y="153"/>
                          <a:pt x="117" y="154"/>
                        </a:cubicBezTo>
                        <a:cubicBezTo>
                          <a:pt x="119" y="155"/>
                          <a:pt x="121" y="156"/>
                          <a:pt x="123" y="156"/>
                        </a:cubicBezTo>
                        <a:cubicBezTo>
                          <a:pt x="123" y="156"/>
                          <a:pt x="123" y="156"/>
                          <a:pt x="123" y="156"/>
                        </a:cubicBezTo>
                        <a:cubicBezTo>
                          <a:pt x="123" y="156"/>
                          <a:pt x="128" y="158"/>
                          <a:pt x="131" y="161"/>
                        </a:cubicBezTo>
                        <a:cubicBezTo>
                          <a:pt x="132" y="161"/>
                          <a:pt x="133" y="162"/>
                          <a:pt x="134" y="164"/>
                        </a:cubicBezTo>
                        <a:cubicBezTo>
                          <a:pt x="137" y="168"/>
                          <a:pt x="141" y="174"/>
                          <a:pt x="150" y="176"/>
                        </a:cubicBezTo>
                        <a:cubicBezTo>
                          <a:pt x="150" y="175"/>
                          <a:pt x="151" y="174"/>
                          <a:pt x="151" y="174"/>
                        </a:cubicBezTo>
                        <a:cubicBezTo>
                          <a:pt x="151" y="174"/>
                          <a:pt x="151" y="174"/>
                          <a:pt x="151" y="174"/>
                        </a:cubicBezTo>
                        <a:cubicBezTo>
                          <a:pt x="151" y="174"/>
                          <a:pt x="151" y="175"/>
                          <a:pt x="151" y="176"/>
                        </a:cubicBezTo>
                        <a:cubicBezTo>
                          <a:pt x="152" y="176"/>
                          <a:pt x="152" y="176"/>
                          <a:pt x="153" y="176"/>
                        </a:cubicBezTo>
                        <a:cubicBezTo>
                          <a:pt x="154" y="176"/>
                          <a:pt x="154" y="176"/>
                          <a:pt x="154" y="176"/>
                        </a:cubicBezTo>
                        <a:cubicBezTo>
                          <a:pt x="157" y="176"/>
                          <a:pt x="161" y="175"/>
                          <a:pt x="164" y="174"/>
                        </a:cubicBezTo>
                        <a:cubicBezTo>
                          <a:pt x="164" y="173"/>
                          <a:pt x="164" y="173"/>
                          <a:pt x="163" y="173"/>
                        </a:cubicBezTo>
                        <a:cubicBezTo>
                          <a:pt x="164" y="173"/>
                          <a:pt x="164" y="173"/>
                          <a:pt x="164" y="173"/>
                        </a:cubicBezTo>
                        <a:cubicBezTo>
                          <a:pt x="164" y="173"/>
                          <a:pt x="164" y="173"/>
                          <a:pt x="165" y="174"/>
                        </a:cubicBezTo>
                        <a:cubicBezTo>
                          <a:pt x="170" y="172"/>
                          <a:pt x="175" y="168"/>
                          <a:pt x="177" y="163"/>
                        </a:cubicBezTo>
                        <a:cubicBezTo>
                          <a:pt x="180" y="159"/>
                          <a:pt x="180" y="154"/>
                          <a:pt x="179" y="148"/>
                        </a:cubicBezTo>
                        <a:cubicBezTo>
                          <a:pt x="178" y="148"/>
                          <a:pt x="177" y="148"/>
                          <a:pt x="176" y="148"/>
                        </a:cubicBezTo>
                        <a:cubicBezTo>
                          <a:pt x="176" y="148"/>
                          <a:pt x="175" y="148"/>
                          <a:pt x="175" y="148"/>
                        </a:cubicBezTo>
                        <a:cubicBezTo>
                          <a:pt x="175" y="147"/>
                          <a:pt x="175" y="147"/>
                          <a:pt x="175" y="147"/>
                        </a:cubicBezTo>
                        <a:cubicBezTo>
                          <a:pt x="175" y="147"/>
                          <a:pt x="176" y="147"/>
                          <a:pt x="177" y="147"/>
                        </a:cubicBezTo>
                        <a:cubicBezTo>
                          <a:pt x="177" y="147"/>
                          <a:pt x="178" y="147"/>
                          <a:pt x="179" y="148"/>
                        </a:cubicBezTo>
                        <a:cubicBezTo>
                          <a:pt x="178" y="145"/>
                          <a:pt x="177" y="142"/>
                          <a:pt x="175" y="139"/>
                        </a:cubicBezTo>
                        <a:cubicBezTo>
                          <a:pt x="172" y="135"/>
                          <a:pt x="168" y="132"/>
                          <a:pt x="164" y="131"/>
                        </a:cubicBezTo>
                        <a:cubicBezTo>
                          <a:pt x="159" y="129"/>
                          <a:pt x="154" y="128"/>
                          <a:pt x="149" y="128"/>
                        </a:cubicBezTo>
                        <a:cubicBezTo>
                          <a:pt x="149" y="127"/>
                          <a:pt x="149" y="127"/>
                          <a:pt x="149" y="127"/>
                        </a:cubicBezTo>
                        <a:cubicBezTo>
                          <a:pt x="150" y="127"/>
                          <a:pt x="150" y="127"/>
                          <a:pt x="151" y="127"/>
                        </a:cubicBezTo>
                        <a:cubicBezTo>
                          <a:pt x="156" y="127"/>
                          <a:pt x="161" y="128"/>
                          <a:pt x="166" y="131"/>
                        </a:cubicBezTo>
                        <a:cubicBezTo>
                          <a:pt x="169" y="132"/>
                          <a:pt x="172" y="134"/>
                          <a:pt x="174" y="137"/>
                        </a:cubicBezTo>
                        <a:cubicBezTo>
                          <a:pt x="174" y="137"/>
                          <a:pt x="174" y="137"/>
                          <a:pt x="174" y="137"/>
                        </a:cubicBezTo>
                        <a:cubicBezTo>
                          <a:pt x="174" y="137"/>
                          <a:pt x="175" y="137"/>
                          <a:pt x="176" y="137"/>
                        </a:cubicBezTo>
                        <a:cubicBezTo>
                          <a:pt x="176" y="137"/>
                          <a:pt x="177" y="137"/>
                          <a:pt x="177" y="137"/>
                        </a:cubicBezTo>
                        <a:cubicBezTo>
                          <a:pt x="179" y="137"/>
                          <a:pt x="182" y="137"/>
                          <a:pt x="184" y="136"/>
                        </a:cubicBezTo>
                        <a:cubicBezTo>
                          <a:pt x="186" y="136"/>
                          <a:pt x="187" y="135"/>
                          <a:pt x="188" y="135"/>
                        </a:cubicBezTo>
                        <a:cubicBezTo>
                          <a:pt x="188" y="135"/>
                          <a:pt x="188" y="135"/>
                          <a:pt x="188" y="135"/>
                        </a:cubicBezTo>
                        <a:cubicBezTo>
                          <a:pt x="192" y="135"/>
                          <a:pt x="195" y="133"/>
                          <a:pt x="198" y="132"/>
                        </a:cubicBezTo>
                        <a:cubicBezTo>
                          <a:pt x="202" y="118"/>
                          <a:pt x="205" y="107"/>
                          <a:pt x="205" y="96"/>
                        </a:cubicBezTo>
                        <a:cubicBezTo>
                          <a:pt x="201" y="93"/>
                          <a:pt x="197" y="91"/>
                          <a:pt x="197" y="91"/>
                        </a:cubicBezTo>
                        <a:cubicBezTo>
                          <a:pt x="197" y="91"/>
                          <a:pt x="197" y="91"/>
                          <a:pt x="197" y="91"/>
                        </a:cubicBezTo>
                        <a:cubicBezTo>
                          <a:pt x="197" y="91"/>
                          <a:pt x="197" y="91"/>
                          <a:pt x="197" y="91"/>
                        </a:cubicBezTo>
                        <a:cubicBezTo>
                          <a:pt x="195" y="95"/>
                          <a:pt x="190" y="97"/>
                          <a:pt x="187" y="97"/>
                        </a:cubicBezTo>
                        <a:cubicBezTo>
                          <a:pt x="184" y="97"/>
                          <a:pt x="181" y="96"/>
                          <a:pt x="179" y="93"/>
                        </a:cubicBezTo>
                        <a:cubicBezTo>
                          <a:pt x="179" y="93"/>
                          <a:pt x="179" y="93"/>
                          <a:pt x="179" y="93"/>
                        </a:cubicBezTo>
                        <a:cubicBezTo>
                          <a:pt x="181" y="95"/>
                          <a:pt x="184" y="96"/>
                          <a:pt x="186" y="96"/>
                        </a:cubicBezTo>
                        <a:cubicBezTo>
                          <a:pt x="191" y="96"/>
                          <a:pt x="195" y="94"/>
                          <a:pt x="198" y="90"/>
                        </a:cubicBezTo>
                        <a:cubicBezTo>
                          <a:pt x="198" y="90"/>
                          <a:pt x="198" y="90"/>
                          <a:pt x="198" y="90"/>
                        </a:cubicBezTo>
                        <a:cubicBezTo>
                          <a:pt x="199" y="87"/>
                          <a:pt x="203" y="77"/>
                          <a:pt x="198" y="71"/>
                        </a:cubicBezTo>
                        <a:cubicBezTo>
                          <a:pt x="196" y="73"/>
                          <a:pt x="193" y="75"/>
                          <a:pt x="190" y="75"/>
                        </a:cubicBezTo>
                        <a:cubicBezTo>
                          <a:pt x="188" y="75"/>
                          <a:pt x="186" y="74"/>
                          <a:pt x="185" y="71"/>
                        </a:cubicBezTo>
                        <a:cubicBezTo>
                          <a:pt x="185" y="71"/>
                          <a:pt x="185" y="71"/>
                          <a:pt x="185" y="71"/>
                        </a:cubicBezTo>
                        <a:cubicBezTo>
                          <a:pt x="186" y="73"/>
                          <a:pt x="188" y="74"/>
                          <a:pt x="190" y="74"/>
                        </a:cubicBezTo>
                        <a:cubicBezTo>
                          <a:pt x="193" y="74"/>
                          <a:pt x="196" y="72"/>
                          <a:pt x="198" y="70"/>
                        </a:cubicBezTo>
                        <a:cubicBezTo>
                          <a:pt x="199" y="69"/>
                          <a:pt x="199" y="69"/>
                          <a:pt x="200" y="68"/>
                        </a:cubicBezTo>
                        <a:cubicBezTo>
                          <a:pt x="200" y="66"/>
                          <a:pt x="199" y="64"/>
                          <a:pt x="199" y="63"/>
                        </a:cubicBezTo>
                        <a:cubicBezTo>
                          <a:pt x="198" y="66"/>
                          <a:pt x="195" y="71"/>
                          <a:pt x="191" y="72"/>
                        </a:cubicBezTo>
                        <a:cubicBezTo>
                          <a:pt x="191" y="72"/>
                          <a:pt x="191" y="72"/>
                          <a:pt x="190" y="72"/>
                        </a:cubicBezTo>
                        <a:cubicBezTo>
                          <a:pt x="185" y="72"/>
                          <a:pt x="183" y="61"/>
                          <a:pt x="183" y="55"/>
                        </a:cubicBezTo>
                        <a:cubicBezTo>
                          <a:pt x="184" y="52"/>
                          <a:pt x="185" y="49"/>
                          <a:pt x="188" y="48"/>
                        </a:cubicBezTo>
                        <a:cubicBezTo>
                          <a:pt x="188" y="47"/>
                          <a:pt x="189" y="47"/>
                          <a:pt x="190" y="47"/>
                        </a:cubicBezTo>
                        <a:cubicBezTo>
                          <a:pt x="190" y="47"/>
                          <a:pt x="191" y="47"/>
                          <a:pt x="191" y="47"/>
                        </a:cubicBezTo>
                        <a:cubicBezTo>
                          <a:pt x="193" y="47"/>
                          <a:pt x="195" y="48"/>
                          <a:pt x="196" y="49"/>
                        </a:cubicBezTo>
                        <a:cubicBezTo>
                          <a:pt x="196" y="46"/>
                          <a:pt x="195" y="43"/>
                          <a:pt x="195" y="40"/>
                        </a:cubicBezTo>
                        <a:cubicBezTo>
                          <a:pt x="192" y="43"/>
                          <a:pt x="188" y="44"/>
                          <a:pt x="184" y="44"/>
                        </a:cubicBezTo>
                        <a:cubicBezTo>
                          <a:pt x="183" y="44"/>
                          <a:pt x="183" y="44"/>
                          <a:pt x="183" y="44"/>
                        </a:cubicBezTo>
                        <a:cubicBezTo>
                          <a:pt x="183" y="44"/>
                          <a:pt x="183" y="44"/>
                          <a:pt x="183" y="44"/>
                        </a:cubicBezTo>
                        <a:cubicBezTo>
                          <a:pt x="187" y="44"/>
                          <a:pt x="192" y="42"/>
                          <a:pt x="195" y="39"/>
                        </a:cubicBezTo>
                        <a:cubicBezTo>
                          <a:pt x="195" y="38"/>
                          <a:pt x="194" y="37"/>
                          <a:pt x="194" y="35"/>
                        </a:cubicBezTo>
                        <a:cubicBezTo>
                          <a:pt x="192" y="39"/>
                          <a:pt x="188" y="40"/>
                          <a:pt x="185" y="41"/>
                        </a:cubicBezTo>
                        <a:cubicBezTo>
                          <a:pt x="184" y="42"/>
                          <a:pt x="184" y="42"/>
                          <a:pt x="183" y="42"/>
                        </a:cubicBezTo>
                        <a:cubicBezTo>
                          <a:pt x="179" y="42"/>
                          <a:pt x="176" y="37"/>
                          <a:pt x="178" y="29"/>
                        </a:cubicBezTo>
                        <a:cubicBezTo>
                          <a:pt x="179" y="19"/>
                          <a:pt x="186" y="19"/>
                          <a:pt x="186" y="19"/>
                        </a:cubicBezTo>
                        <a:cubicBezTo>
                          <a:pt x="187" y="19"/>
                          <a:pt x="187" y="19"/>
                          <a:pt x="188" y="19"/>
                        </a:cubicBezTo>
                        <a:cubicBezTo>
                          <a:pt x="189" y="19"/>
                          <a:pt x="191" y="19"/>
                          <a:pt x="193" y="20"/>
                        </a:cubicBezTo>
                        <a:cubicBezTo>
                          <a:pt x="192" y="16"/>
                          <a:pt x="192" y="12"/>
                          <a:pt x="192" y="8"/>
                        </a:cubicBezTo>
                        <a:cubicBezTo>
                          <a:pt x="192" y="7"/>
                          <a:pt x="192" y="7"/>
                          <a:pt x="192" y="7"/>
                        </a:cubicBezTo>
                        <a:cubicBezTo>
                          <a:pt x="192" y="6"/>
                          <a:pt x="192" y="4"/>
                          <a:pt x="192" y="3"/>
                        </a:cubicBezTo>
                        <a:cubicBezTo>
                          <a:pt x="191" y="2"/>
                          <a:pt x="189" y="1"/>
                          <a:pt x="188" y="0"/>
                        </a:cubicBezTo>
                      </a:path>
                    </a:pathLst>
                  </a:custGeom>
                  <a:solidFill>
                    <a:srgbClr val="CD5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8" name="Freeform 8016">
                    <a:extLst>
                      <a:ext uri="{FF2B5EF4-FFF2-40B4-BE49-F238E27FC236}">
                        <a16:creationId xmlns:a16="http://schemas.microsoft.com/office/drawing/2014/main" xmlns="" id="{61592805-604B-440E-A123-9481839CE48C}"/>
                      </a:ext>
                    </a:extLst>
                  </p:cNvPr>
                  <p:cNvSpPr>
                    <a:spLocks noEditPoints="1"/>
                  </p:cNvSpPr>
                  <p:nvPr/>
                </p:nvSpPr>
                <p:spPr bwMode="auto">
                  <a:xfrm>
                    <a:off x="4342" y="2474"/>
                    <a:ext cx="158" cy="157"/>
                  </a:xfrm>
                  <a:custGeom>
                    <a:avLst/>
                    <a:gdLst>
                      <a:gd name="T0" fmla="*/ 120 w 211"/>
                      <a:gd name="T1" fmla="*/ 182 h 210"/>
                      <a:gd name="T2" fmla="*/ 62 w 211"/>
                      <a:gd name="T3" fmla="*/ 180 h 210"/>
                      <a:gd name="T4" fmla="*/ 85 w 211"/>
                      <a:gd name="T5" fmla="*/ 210 h 210"/>
                      <a:gd name="T6" fmla="*/ 87 w 211"/>
                      <a:gd name="T7" fmla="*/ 210 h 210"/>
                      <a:gd name="T8" fmla="*/ 123 w 211"/>
                      <a:gd name="T9" fmla="*/ 177 h 210"/>
                      <a:gd name="T10" fmla="*/ 151 w 211"/>
                      <a:gd name="T11" fmla="*/ 176 h 210"/>
                      <a:gd name="T12" fmla="*/ 165 w 211"/>
                      <a:gd name="T13" fmla="*/ 174 h 210"/>
                      <a:gd name="T14" fmla="*/ 124 w 211"/>
                      <a:gd name="T15" fmla="*/ 172 h 210"/>
                      <a:gd name="T16" fmla="*/ 123 w 211"/>
                      <a:gd name="T17" fmla="*/ 156 h 210"/>
                      <a:gd name="T18" fmla="*/ 125 w 211"/>
                      <a:gd name="T19" fmla="*/ 157 h 210"/>
                      <a:gd name="T20" fmla="*/ 150 w 211"/>
                      <a:gd name="T21" fmla="*/ 176 h 210"/>
                      <a:gd name="T22" fmla="*/ 179 w 211"/>
                      <a:gd name="T23" fmla="*/ 148 h 210"/>
                      <a:gd name="T24" fmla="*/ 178 w 211"/>
                      <a:gd name="T25" fmla="*/ 164 h 210"/>
                      <a:gd name="T26" fmla="*/ 46 w 211"/>
                      <a:gd name="T27" fmla="*/ 148 h 210"/>
                      <a:gd name="T28" fmla="*/ 61 w 211"/>
                      <a:gd name="T29" fmla="*/ 180 h 210"/>
                      <a:gd name="T30" fmla="*/ 60 w 211"/>
                      <a:gd name="T31" fmla="*/ 179 h 210"/>
                      <a:gd name="T32" fmla="*/ 46 w 211"/>
                      <a:gd name="T33" fmla="*/ 165 h 210"/>
                      <a:gd name="T34" fmla="*/ 179 w 211"/>
                      <a:gd name="T35" fmla="*/ 148 h 210"/>
                      <a:gd name="T36" fmla="*/ 188 w 211"/>
                      <a:gd name="T37" fmla="*/ 136 h 210"/>
                      <a:gd name="T38" fmla="*/ 177 w 211"/>
                      <a:gd name="T39" fmla="*/ 137 h 210"/>
                      <a:gd name="T40" fmla="*/ 175 w 211"/>
                      <a:gd name="T41" fmla="*/ 138 h 210"/>
                      <a:gd name="T42" fmla="*/ 177 w 211"/>
                      <a:gd name="T43" fmla="*/ 138 h 210"/>
                      <a:gd name="T44" fmla="*/ 188 w 211"/>
                      <a:gd name="T45" fmla="*/ 136 h 210"/>
                      <a:gd name="T46" fmla="*/ 190 w 211"/>
                      <a:gd name="T47" fmla="*/ 136 h 210"/>
                      <a:gd name="T48" fmla="*/ 206 w 211"/>
                      <a:gd name="T49" fmla="*/ 124 h 210"/>
                      <a:gd name="T50" fmla="*/ 43 w 211"/>
                      <a:gd name="T51" fmla="*/ 115 h 210"/>
                      <a:gd name="T52" fmla="*/ 36 w 211"/>
                      <a:gd name="T53" fmla="*/ 115 h 210"/>
                      <a:gd name="T54" fmla="*/ 43 w 211"/>
                      <a:gd name="T55" fmla="*/ 115 h 210"/>
                      <a:gd name="T56" fmla="*/ 51 w 211"/>
                      <a:gd name="T57" fmla="*/ 119 h 210"/>
                      <a:gd name="T58" fmla="*/ 208 w 211"/>
                      <a:gd name="T59" fmla="*/ 118 h 210"/>
                      <a:gd name="T60" fmla="*/ 208 w 211"/>
                      <a:gd name="T61" fmla="*/ 120 h 210"/>
                      <a:gd name="T62" fmla="*/ 19 w 211"/>
                      <a:gd name="T63" fmla="*/ 108 h 210"/>
                      <a:gd name="T64" fmla="*/ 33 w 211"/>
                      <a:gd name="T65" fmla="*/ 114 h 210"/>
                      <a:gd name="T66" fmla="*/ 16 w 211"/>
                      <a:gd name="T67" fmla="*/ 104 h 210"/>
                      <a:gd name="T68" fmla="*/ 16 w 211"/>
                      <a:gd name="T69" fmla="*/ 82 h 210"/>
                      <a:gd name="T70" fmla="*/ 15 w 211"/>
                      <a:gd name="T71" fmla="*/ 82 h 210"/>
                      <a:gd name="T72" fmla="*/ 16 w 211"/>
                      <a:gd name="T73" fmla="*/ 82 h 210"/>
                      <a:gd name="T74" fmla="*/ 2 w 211"/>
                      <a:gd name="T75" fmla="*/ 71 h 210"/>
                      <a:gd name="T76" fmla="*/ 14 w 211"/>
                      <a:gd name="T77" fmla="*/ 82 h 210"/>
                      <a:gd name="T78" fmla="*/ 14 w 211"/>
                      <a:gd name="T79" fmla="*/ 82 h 210"/>
                      <a:gd name="T80" fmla="*/ 199 w 211"/>
                      <a:gd name="T81" fmla="*/ 70 h 210"/>
                      <a:gd name="T82" fmla="*/ 198 w 211"/>
                      <a:gd name="T83" fmla="*/ 90 h 210"/>
                      <a:gd name="T84" fmla="*/ 205 w 211"/>
                      <a:gd name="T85" fmla="*/ 96 h 210"/>
                      <a:gd name="T86" fmla="*/ 198 w 211"/>
                      <a:gd name="T87" fmla="*/ 91 h 210"/>
                      <a:gd name="T88" fmla="*/ 198 w 211"/>
                      <a:gd name="T89" fmla="*/ 71 h 210"/>
                      <a:gd name="T90" fmla="*/ 1 w 211"/>
                      <a:gd name="T91" fmla="*/ 55 h 210"/>
                      <a:gd name="T92" fmla="*/ 0 w 211"/>
                      <a:gd name="T93" fmla="*/ 65 h 210"/>
                      <a:gd name="T94" fmla="*/ 1 w 211"/>
                      <a:gd name="T95" fmla="*/ 55 h 210"/>
                      <a:gd name="T96" fmla="*/ 203 w 211"/>
                      <a:gd name="T97" fmla="*/ 48 h 210"/>
                      <a:gd name="T98" fmla="*/ 203 w 211"/>
                      <a:gd name="T99" fmla="*/ 48 h 210"/>
                      <a:gd name="T100" fmla="*/ 13 w 211"/>
                      <a:gd name="T101" fmla="*/ 40 h 210"/>
                      <a:gd name="T102" fmla="*/ 12 w 211"/>
                      <a:gd name="T103" fmla="*/ 38 h 210"/>
                      <a:gd name="T104" fmla="*/ 200 w 211"/>
                      <a:gd name="T105" fmla="*/ 19 h 210"/>
                      <a:gd name="T106" fmla="*/ 200 w 211"/>
                      <a:gd name="T107" fmla="*/ 19 h 210"/>
                      <a:gd name="T108" fmla="*/ 200 w 211"/>
                      <a:gd name="T109" fmla="*/ 18 h 210"/>
                      <a:gd name="T110" fmla="*/ 189 w 211"/>
                      <a:gd name="T111" fmla="*/ 0 h 210"/>
                      <a:gd name="T112" fmla="*/ 189 w 211"/>
                      <a:gd name="T11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1" h="210">
                        <a:moveTo>
                          <a:pt x="123" y="177"/>
                        </a:moveTo>
                        <a:cubicBezTo>
                          <a:pt x="123" y="177"/>
                          <a:pt x="123" y="177"/>
                          <a:pt x="123" y="177"/>
                        </a:cubicBezTo>
                        <a:cubicBezTo>
                          <a:pt x="123" y="177"/>
                          <a:pt x="123" y="177"/>
                          <a:pt x="123" y="177"/>
                        </a:cubicBezTo>
                        <a:cubicBezTo>
                          <a:pt x="122" y="179"/>
                          <a:pt x="121" y="180"/>
                          <a:pt x="120" y="182"/>
                        </a:cubicBezTo>
                        <a:cubicBezTo>
                          <a:pt x="112" y="198"/>
                          <a:pt x="99" y="209"/>
                          <a:pt x="85" y="210"/>
                        </a:cubicBezTo>
                        <a:cubicBezTo>
                          <a:pt x="85" y="210"/>
                          <a:pt x="85" y="210"/>
                          <a:pt x="85" y="210"/>
                        </a:cubicBezTo>
                        <a:cubicBezTo>
                          <a:pt x="80" y="210"/>
                          <a:pt x="75" y="209"/>
                          <a:pt x="71" y="206"/>
                        </a:cubicBezTo>
                        <a:cubicBezTo>
                          <a:pt x="60" y="200"/>
                          <a:pt x="61" y="182"/>
                          <a:pt x="62" y="180"/>
                        </a:cubicBezTo>
                        <a:cubicBezTo>
                          <a:pt x="62" y="180"/>
                          <a:pt x="62" y="180"/>
                          <a:pt x="62" y="180"/>
                        </a:cubicBezTo>
                        <a:cubicBezTo>
                          <a:pt x="62" y="181"/>
                          <a:pt x="59" y="200"/>
                          <a:pt x="71" y="206"/>
                        </a:cubicBezTo>
                        <a:cubicBezTo>
                          <a:pt x="74" y="208"/>
                          <a:pt x="77" y="209"/>
                          <a:pt x="80" y="210"/>
                        </a:cubicBezTo>
                        <a:cubicBezTo>
                          <a:pt x="82" y="210"/>
                          <a:pt x="83" y="210"/>
                          <a:pt x="85" y="210"/>
                        </a:cubicBezTo>
                        <a:cubicBezTo>
                          <a:pt x="85" y="210"/>
                          <a:pt x="85" y="210"/>
                          <a:pt x="85" y="210"/>
                        </a:cubicBezTo>
                        <a:cubicBezTo>
                          <a:pt x="86" y="210"/>
                          <a:pt x="86" y="210"/>
                          <a:pt x="86" y="210"/>
                        </a:cubicBezTo>
                        <a:cubicBezTo>
                          <a:pt x="87" y="210"/>
                          <a:pt x="87" y="210"/>
                          <a:pt x="87" y="210"/>
                        </a:cubicBezTo>
                        <a:cubicBezTo>
                          <a:pt x="87" y="210"/>
                          <a:pt x="87" y="210"/>
                          <a:pt x="87" y="210"/>
                        </a:cubicBezTo>
                        <a:cubicBezTo>
                          <a:pt x="100" y="209"/>
                          <a:pt x="113" y="198"/>
                          <a:pt x="121" y="182"/>
                        </a:cubicBezTo>
                        <a:cubicBezTo>
                          <a:pt x="121" y="181"/>
                          <a:pt x="122" y="180"/>
                          <a:pt x="122" y="179"/>
                        </a:cubicBezTo>
                        <a:cubicBezTo>
                          <a:pt x="122" y="178"/>
                          <a:pt x="123" y="178"/>
                          <a:pt x="123" y="177"/>
                        </a:cubicBezTo>
                        <a:cubicBezTo>
                          <a:pt x="123" y="177"/>
                          <a:pt x="123" y="177"/>
                          <a:pt x="123" y="177"/>
                        </a:cubicBezTo>
                        <a:moveTo>
                          <a:pt x="164" y="174"/>
                        </a:moveTo>
                        <a:cubicBezTo>
                          <a:pt x="161" y="175"/>
                          <a:pt x="157" y="176"/>
                          <a:pt x="154" y="176"/>
                        </a:cubicBezTo>
                        <a:cubicBezTo>
                          <a:pt x="154" y="176"/>
                          <a:pt x="154" y="176"/>
                          <a:pt x="153" y="176"/>
                        </a:cubicBezTo>
                        <a:cubicBezTo>
                          <a:pt x="152" y="176"/>
                          <a:pt x="152" y="176"/>
                          <a:pt x="151" y="176"/>
                        </a:cubicBezTo>
                        <a:cubicBezTo>
                          <a:pt x="151" y="176"/>
                          <a:pt x="151" y="176"/>
                          <a:pt x="151" y="176"/>
                        </a:cubicBezTo>
                        <a:cubicBezTo>
                          <a:pt x="151" y="176"/>
                          <a:pt x="152" y="176"/>
                          <a:pt x="153" y="176"/>
                        </a:cubicBezTo>
                        <a:cubicBezTo>
                          <a:pt x="154" y="176"/>
                          <a:pt x="154" y="176"/>
                          <a:pt x="154" y="176"/>
                        </a:cubicBezTo>
                        <a:cubicBezTo>
                          <a:pt x="158" y="176"/>
                          <a:pt x="161" y="176"/>
                          <a:pt x="165" y="174"/>
                        </a:cubicBezTo>
                        <a:cubicBezTo>
                          <a:pt x="165" y="174"/>
                          <a:pt x="165" y="174"/>
                          <a:pt x="164" y="174"/>
                        </a:cubicBezTo>
                        <a:moveTo>
                          <a:pt x="123" y="157"/>
                        </a:moveTo>
                        <a:cubicBezTo>
                          <a:pt x="123" y="157"/>
                          <a:pt x="125" y="159"/>
                          <a:pt x="125" y="162"/>
                        </a:cubicBezTo>
                        <a:cubicBezTo>
                          <a:pt x="125" y="164"/>
                          <a:pt x="125" y="167"/>
                          <a:pt x="124" y="172"/>
                        </a:cubicBezTo>
                        <a:cubicBezTo>
                          <a:pt x="124" y="172"/>
                          <a:pt x="125" y="172"/>
                          <a:pt x="125" y="172"/>
                        </a:cubicBezTo>
                        <a:cubicBezTo>
                          <a:pt x="127" y="162"/>
                          <a:pt x="124" y="158"/>
                          <a:pt x="123" y="157"/>
                        </a:cubicBezTo>
                        <a:cubicBezTo>
                          <a:pt x="123" y="157"/>
                          <a:pt x="123" y="157"/>
                          <a:pt x="123" y="157"/>
                        </a:cubicBezTo>
                        <a:moveTo>
                          <a:pt x="123" y="156"/>
                        </a:moveTo>
                        <a:cubicBezTo>
                          <a:pt x="123" y="156"/>
                          <a:pt x="123" y="156"/>
                          <a:pt x="123" y="156"/>
                        </a:cubicBezTo>
                        <a:cubicBezTo>
                          <a:pt x="124" y="157"/>
                          <a:pt x="125" y="157"/>
                          <a:pt x="125" y="157"/>
                        </a:cubicBezTo>
                        <a:cubicBezTo>
                          <a:pt x="125" y="157"/>
                          <a:pt x="125" y="157"/>
                          <a:pt x="125" y="157"/>
                        </a:cubicBezTo>
                        <a:cubicBezTo>
                          <a:pt x="125" y="157"/>
                          <a:pt x="125" y="157"/>
                          <a:pt x="125" y="157"/>
                        </a:cubicBezTo>
                        <a:cubicBezTo>
                          <a:pt x="127" y="158"/>
                          <a:pt x="129" y="159"/>
                          <a:pt x="131" y="161"/>
                        </a:cubicBezTo>
                        <a:cubicBezTo>
                          <a:pt x="134" y="164"/>
                          <a:pt x="138" y="174"/>
                          <a:pt x="149" y="176"/>
                        </a:cubicBezTo>
                        <a:cubicBezTo>
                          <a:pt x="149" y="176"/>
                          <a:pt x="150" y="176"/>
                          <a:pt x="150" y="176"/>
                        </a:cubicBezTo>
                        <a:cubicBezTo>
                          <a:pt x="150" y="176"/>
                          <a:pt x="150" y="176"/>
                          <a:pt x="150" y="176"/>
                        </a:cubicBezTo>
                        <a:cubicBezTo>
                          <a:pt x="141" y="174"/>
                          <a:pt x="137" y="168"/>
                          <a:pt x="134" y="164"/>
                        </a:cubicBezTo>
                        <a:cubicBezTo>
                          <a:pt x="133" y="162"/>
                          <a:pt x="132" y="161"/>
                          <a:pt x="131" y="161"/>
                        </a:cubicBezTo>
                        <a:cubicBezTo>
                          <a:pt x="128" y="158"/>
                          <a:pt x="123" y="156"/>
                          <a:pt x="123" y="156"/>
                        </a:cubicBezTo>
                        <a:moveTo>
                          <a:pt x="179" y="148"/>
                        </a:moveTo>
                        <a:cubicBezTo>
                          <a:pt x="180" y="154"/>
                          <a:pt x="180" y="159"/>
                          <a:pt x="177" y="163"/>
                        </a:cubicBezTo>
                        <a:cubicBezTo>
                          <a:pt x="175" y="168"/>
                          <a:pt x="170" y="172"/>
                          <a:pt x="165" y="174"/>
                        </a:cubicBezTo>
                        <a:cubicBezTo>
                          <a:pt x="165" y="174"/>
                          <a:pt x="165" y="174"/>
                          <a:pt x="165" y="174"/>
                        </a:cubicBezTo>
                        <a:cubicBezTo>
                          <a:pt x="170" y="172"/>
                          <a:pt x="175" y="169"/>
                          <a:pt x="178" y="164"/>
                        </a:cubicBezTo>
                        <a:cubicBezTo>
                          <a:pt x="178" y="163"/>
                          <a:pt x="178" y="162"/>
                          <a:pt x="179" y="162"/>
                        </a:cubicBezTo>
                        <a:cubicBezTo>
                          <a:pt x="180" y="158"/>
                          <a:pt x="180" y="153"/>
                          <a:pt x="179" y="148"/>
                        </a:cubicBezTo>
                        <a:cubicBezTo>
                          <a:pt x="179" y="148"/>
                          <a:pt x="179" y="148"/>
                          <a:pt x="179" y="148"/>
                        </a:cubicBezTo>
                        <a:moveTo>
                          <a:pt x="46" y="148"/>
                        </a:moveTo>
                        <a:cubicBezTo>
                          <a:pt x="44" y="154"/>
                          <a:pt x="44" y="159"/>
                          <a:pt x="46" y="166"/>
                        </a:cubicBezTo>
                        <a:cubicBezTo>
                          <a:pt x="47" y="169"/>
                          <a:pt x="48" y="173"/>
                          <a:pt x="51" y="176"/>
                        </a:cubicBezTo>
                        <a:cubicBezTo>
                          <a:pt x="54" y="178"/>
                          <a:pt x="58" y="180"/>
                          <a:pt x="61" y="180"/>
                        </a:cubicBezTo>
                        <a:cubicBezTo>
                          <a:pt x="61" y="180"/>
                          <a:pt x="61" y="180"/>
                          <a:pt x="61" y="180"/>
                        </a:cubicBezTo>
                        <a:cubicBezTo>
                          <a:pt x="61" y="180"/>
                          <a:pt x="61" y="180"/>
                          <a:pt x="61" y="180"/>
                        </a:cubicBezTo>
                        <a:cubicBezTo>
                          <a:pt x="61" y="180"/>
                          <a:pt x="61" y="180"/>
                          <a:pt x="61" y="180"/>
                        </a:cubicBezTo>
                        <a:cubicBezTo>
                          <a:pt x="61" y="180"/>
                          <a:pt x="60" y="180"/>
                          <a:pt x="60" y="180"/>
                        </a:cubicBezTo>
                        <a:cubicBezTo>
                          <a:pt x="60" y="179"/>
                          <a:pt x="60" y="179"/>
                          <a:pt x="60" y="179"/>
                        </a:cubicBezTo>
                        <a:cubicBezTo>
                          <a:pt x="61" y="180"/>
                          <a:pt x="61" y="180"/>
                          <a:pt x="62" y="180"/>
                        </a:cubicBezTo>
                        <a:cubicBezTo>
                          <a:pt x="62" y="180"/>
                          <a:pt x="62" y="180"/>
                          <a:pt x="62" y="180"/>
                        </a:cubicBezTo>
                        <a:cubicBezTo>
                          <a:pt x="59" y="179"/>
                          <a:pt x="54" y="178"/>
                          <a:pt x="51" y="175"/>
                        </a:cubicBezTo>
                        <a:cubicBezTo>
                          <a:pt x="49" y="173"/>
                          <a:pt x="47" y="169"/>
                          <a:pt x="46" y="165"/>
                        </a:cubicBezTo>
                        <a:cubicBezTo>
                          <a:pt x="44" y="159"/>
                          <a:pt x="44" y="153"/>
                          <a:pt x="46" y="148"/>
                        </a:cubicBezTo>
                        <a:moveTo>
                          <a:pt x="175" y="139"/>
                        </a:moveTo>
                        <a:cubicBezTo>
                          <a:pt x="177" y="142"/>
                          <a:pt x="178" y="145"/>
                          <a:pt x="179" y="148"/>
                        </a:cubicBezTo>
                        <a:cubicBezTo>
                          <a:pt x="179" y="148"/>
                          <a:pt x="179" y="148"/>
                          <a:pt x="179" y="148"/>
                        </a:cubicBezTo>
                        <a:cubicBezTo>
                          <a:pt x="178" y="145"/>
                          <a:pt x="177" y="143"/>
                          <a:pt x="176" y="140"/>
                        </a:cubicBezTo>
                        <a:cubicBezTo>
                          <a:pt x="176" y="140"/>
                          <a:pt x="176" y="140"/>
                          <a:pt x="176" y="140"/>
                        </a:cubicBezTo>
                        <a:cubicBezTo>
                          <a:pt x="176" y="140"/>
                          <a:pt x="175" y="139"/>
                          <a:pt x="175" y="139"/>
                        </a:cubicBezTo>
                        <a:moveTo>
                          <a:pt x="188" y="136"/>
                        </a:moveTo>
                        <a:cubicBezTo>
                          <a:pt x="186" y="136"/>
                          <a:pt x="185" y="136"/>
                          <a:pt x="184" y="137"/>
                        </a:cubicBezTo>
                        <a:cubicBezTo>
                          <a:pt x="184" y="137"/>
                          <a:pt x="184" y="137"/>
                          <a:pt x="184" y="137"/>
                        </a:cubicBezTo>
                        <a:cubicBezTo>
                          <a:pt x="184" y="137"/>
                          <a:pt x="184" y="136"/>
                          <a:pt x="184" y="136"/>
                        </a:cubicBezTo>
                        <a:cubicBezTo>
                          <a:pt x="182" y="137"/>
                          <a:pt x="179" y="137"/>
                          <a:pt x="177" y="137"/>
                        </a:cubicBezTo>
                        <a:cubicBezTo>
                          <a:pt x="177" y="137"/>
                          <a:pt x="176" y="137"/>
                          <a:pt x="176" y="137"/>
                        </a:cubicBezTo>
                        <a:cubicBezTo>
                          <a:pt x="175" y="137"/>
                          <a:pt x="174" y="137"/>
                          <a:pt x="174" y="137"/>
                        </a:cubicBezTo>
                        <a:cubicBezTo>
                          <a:pt x="174" y="137"/>
                          <a:pt x="174" y="137"/>
                          <a:pt x="174" y="137"/>
                        </a:cubicBezTo>
                        <a:cubicBezTo>
                          <a:pt x="174" y="137"/>
                          <a:pt x="175" y="137"/>
                          <a:pt x="175" y="138"/>
                        </a:cubicBezTo>
                        <a:cubicBezTo>
                          <a:pt x="175" y="138"/>
                          <a:pt x="175" y="138"/>
                          <a:pt x="175" y="138"/>
                        </a:cubicBezTo>
                        <a:cubicBezTo>
                          <a:pt x="175" y="138"/>
                          <a:pt x="175" y="138"/>
                          <a:pt x="175" y="138"/>
                        </a:cubicBezTo>
                        <a:cubicBezTo>
                          <a:pt x="175" y="138"/>
                          <a:pt x="176" y="138"/>
                          <a:pt x="176" y="138"/>
                        </a:cubicBezTo>
                        <a:cubicBezTo>
                          <a:pt x="176" y="138"/>
                          <a:pt x="177" y="138"/>
                          <a:pt x="177" y="138"/>
                        </a:cubicBezTo>
                        <a:cubicBezTo>
                          <a:pt x="178" y="138"/>
                          <a:pt x="178" y="137"/>
                          <a:pt x="179" y="137"/>
                        </a:cubicBezTo>
                        <a:cubicBezTo>
                          <a:pt x="179" y="137"/>
                          <a:pt x="179" y="137"/>
                          <a:pt x="179" y="137"/>
                        </a:cubicBezTo>
                        <a:cubicBezTo>
                          <a:pt x="179" y="137"/>
                          <a:pt x="179" y="137"/>
                          <a:pt x="179" y="137"/>
                        </a:cubicBezTo>
                        <a:cubicBezTo>
                          <a:pt x="182" y="137"/>
                          <a:pt x="185" y="137"/>
                          <a:pt x="188" y="136"/>
                        </a:cubicBezTo>
                        <a:cubicBezTo>
                          <a:pt x="188" y="136"/>
                          <a:pt x="188" y="136"/>
                          <a:pt x="188" y="136"/>
                        </a:cubicBezTo>
                        <a:moveTo>
                          <a:pt x="198" y="132"/>
                        </a:moveTo>
                        <a:cubicBezTo>
                          <a:pt x="195" y="133"/>
                          <a:pt x="192" y="135"/>
                          <a:pt x="188" y="135"/>
                        </a:cubicBezTo>
                        <a:cubicBezTo>
                          <a:pt x="189" y="135"/>
                          <a:pt x="189" y="136"/>
                          <a:pt x="190" y="136"/>
                        </a:cubicBezTo>
                        <a:cubicBezTo>
                          <a:pt x="192" y="135"/>
                          <a:pt x="195" y="134"/>
                          <a:pt x="197" y="132"/>
                        </a:cubicBezTo>
                        <a:cubicBezTo>
                          <a:pt x="198" y="132"/>
                          <a:pt x="198" y="132"/>
                          <a:pt x="198" y="132"/>
                        </a:cubicBezTo>
                        <a:moveTo>
                          <a:pt x="206" y="124"/>
                        </a:moveTo>
                        <a:cubicBezTo>
                          <a:pt x="206" y="124"/>
                          <a:pt x="206" y="124"/>
                          <a:pt x="206" y="124"/>
                        </a:cubicBezTo>
                        <a:cubicBezTo>
                          <a:pt x="206" y="124"/>
                          <a:pt x="206" y="124"/>
                          <a:pt x="206" y="125"/>
                        </a:cubicBezTo>
                        <a:cubicBezTo>
                          <a:pt x="206" y="124"/>
                          <a:pt x="206" y="124"/>
                          <a:pt x="206" y="124"/>
                        </a:cubicBezTo>
                        <a:moveTo>
                          <a:pt x="43" y="115"/>
                        </a:moveTo>
                        <a:cubicBezTo>
                          <a:pt x="43" y="115"/>
                          <a:pt x="43" y="115"/>
                          <a:pt x="43" y="115"/>
                        </a:cubicBezTo>
                        <a:cubicBezTo>
                          <a:pt x="42" y="115"/>
                          <a:pt x="42" y="115"/>
                          <a:pt x="42" y="115"/>
                        </a:cubicBezTo>
                        <a:cubicBezTo>
                          <a:pt x="42" y="115"/>
                          <a:pt x="42" y="115"/>
                          <a:pt x="41" y="115"/>
                        </a:cubicBezTo>
                        <a:cubicBezTo>
                          <a:pt x="40" y="115"/>
                          <a:pt x="39" y="115"/>
                          <a:pt x="37" y="115"/>
                        </a:cubicBezTo>
                        <a:cubicBezTo>
                          <a:pt x="37" y="115"/>
                          <a:pt x="36" y="115"/>
                          <a:pt x="36" y="115"/>
                        </a:cubicBezTo>
                        <a:cubicBezTo>
                          <a:pt x="38" y="115"/>
                          <a:pt x="39" y="116"/>
                          <a:pt x="40" y="116"/>
                        </a:cubicBezTo>
                        <a:cubicBezTo>
                          <a:pt x="40" y="116"/>
                          <a:pt x="41" y="116"/>
                          <a:pt x="41" y="116"/>
                        </a:cubicBezTo>
                        <a:cubicBezTo>
                          <a:pt x="42" y="116"/>
                          <a:pt x="42" y="115"/>
                          <a:pt x="42" y="115"/>
                        </a:cubicBezTo>
                        <a:cubicBezTo>
                          <a:pt x="43" y="115"/>
                          <a:pt x="43" y="115"/>
                          <a:pt x="43" y="115"/>
                        </a:cubicBezTo>
                        <a:cubicBezTo>
                          <a:pt x="43" y="115"/>
                          <a:pt x="43" y="115"/>
                          <a:pt x="43" y="115"/>
                        </a:cubicBezTo>
                        <a:cubicBezTo>
                          <a:pt x="44" y="115"/>
                          <a:pt x="44" y="115"/>
                          <a:pt x="45" y="116"/>
                        </a:cubicBezTo>
                        <a:cubicBezTo>
                          <a:pt x="49" y="116"/>
                          <a:pt x="56" y="119"/>
                          <a:pt x="51" y="134"/>
                        </a:cubicBezTo>
                        <a:cubicBezTo>
                          <a:pt x="53" y="127"/>
                          <a:pt x="54" y="122"/>
                          <a:pt x="51" y="119"/>
                        </a:cubicBezTo>
                        <a:cubicBezTo>
                          <a:pt x="49" y="115"/>
                          <a:pt x="45" y="115"/>
                          <a:pt x="43" y="115"/>
                        </a:cubicBezTo>
                        <a:moveTo>
                          <a:pt x="210" y="105"/>
                        </a:moveTo>
                        <a:cubicBezTo>
                          <a:pt x="210" y="106"/>
                          <a:pt x="210" y="106"/>
                          <a:pt x="210" y="106"/>
                        </a:cubicBezTo>
                        <a:cubicBezTo>
                          <a:pt x="210" y="111"/>
                          <a:pt x="209" y="115"/>
                          <a:pt x="208" y="118"/>
                        </a:cubicBezTo>
                        <a:cubicBezTo>
                          <a:pt x="208" y="120"/>
                          <a:pt x="207" y="122"/>
                          <a:pt x="206" y="123"/>
                        </a:cubicBezTo>
                        <a:cubicBezTo>
                          <a:pt x="206" y="123"/>
                          <a:pt x="206" y="124"/>
                          <a:pt x="206" y="124"/>
                        </a:cubicBezTo>
                        <a:cubicBezTo>
                          <a:pt x="206" y="124"/>
                          <a:pt x="206" y="124"/>
                          <a:pt x="206" y="124"/>
                        </a:cubicBezTo>
                        <a:cubicBezTo>
                          <a:pt x="207" y="122"/>
                          <a:pt x="208" y="121"/>
                          <a:pt x="208" y="120"/>
                        </a:cubicBezTo>
                        <a:cubicBezTo>
                          <a:pt x="209" y="119"/>
                          <a:pt x="209" y="119"/>
                          <a:pt x="209" y="119"/>
                        </a:cubicBezTo>
                        <a:cubicBezTo>
                          <a:pt x="210" y="113"/>
                          <a:pt x="211" y="109"/>
                          <a:pt x="210" y="105"/>
                        </a:cubicBezTo>
                        <a:moveTo>
                          <a:pt x="16" y="104"/>
                        </a:moveTo>
                        <a:cubicBezTo>
                          <a:pt x="17" y="105"/>
                          <a:pt x="18" y="106"/>
                          <a:pt x="19" y="108"/>
                        </a:cubicBezTo>
                        <a:cubicBezTo>
                          <a:pt x="24" y="112"/>
                          <a:pt x="29" y="114"/>
                          <a:pt x="34" y="115"/>
                        </a:cubicBezTo>
                        <a:cubicBezTo>
                          <a:pt x="34" y="115"/>
                          <a:pt x="35" y="115"/>
                          <a:pt x="35" y="115"/>
                        </a:cubicBezTo>
                        <a:cubicBezTo>
                          <a:pt x="34" y="115"/>
                          <a:pt x="34" y="115"/>
                          <a:pt x="33" y="115"/>
                        </a:cubicBezTo>
                        <a:cubicBezTo>
                          <a:pt x="33" y="114"/>
                          <a:pt x="33" y="114"/>
                          <a:pt x="33" y="114"/>
                        </a:cubicBezTo>
                        <a:cubicBezTo>
                          <a:pt x="34" y="115"/>
                          <a:pt x="36" y="115"/>
                          <a:pt x="37" y="115"/>
                        </a:cubicBezTo>
                        <a:cubicBezTo>
                          <a:pt x="32" y="114"/>
                          <a:pt x="25" y="113"/>
                          <a:pt x="19" y="107"/>
                        </a:cubicBezTo>
                        <a:cubicBezTo>
                          <a:pt x="18" y="106"/>
                          <a:pt x="18" y="105"/>
                          <a:pt x="17" y="105"/>
                        </a:cubicBezTo>
                        <a:cubicBezTo>
                          <a:pt x="17" y="104"/>
                          <a:pt x="17" y="104"/>
                          <a:pt x="16" y="104"/>
                        </a:cubicBezTo>
                        <a:moveTo>
                          <a:pt x="16" y="82"/>
                        </a:moveTo>
                        <a:cubicBezTo>
                          <a:pt x="15" y="83"/>
                          <a:pt x="13" y="90"/>
                          <a:pt x="14" y="97"/>
                        </a:cubicBezTo>
                        <a:cubicBezTo>
                          <a:pt x="14" y="96"/>
                          <a:pt x="14" y="96"/>
                          <a:pt x="14" y="96"/>
                        </a:cubicBezTo>
                        <a:cubicBezTo>
                          <a:pt x="13" y="90"/>
                          <a:pt x="15" y="84"/>
                          <a:pt x="16" y="82"/>
                        </a:cubicBezTo>
                        <a:moveTo>
                          <a:pt x="15" y="82"/>
                        </a:moveTo>
                        <a:cubicBezTo>
                          <a:pt x="15" y="82"/>
                          <a:pt x="15" y="82"/>
                          <a:pt x="15" y="82"/>
                        </a:cubicBezTo>
                        <a:cubicBezTo>
                          <a:pt x="15" y="82"/>
                          <a:pt x="15" y="82"/>
                          <a:pt x="15" y="82"/>
                        </a:cubicBezTo>
                        <a:cubicBezTo>
                          <a:pt x="15" y="82"/>
                          <a:pt x="15" y="82"/>
                          <a:pt x="15" y="82"/>
                        </a:cubicBezTo>
                        <a:moveTo>
                          <a:pt x="15" y="82"/>
                        </a:moveTo>
                        <a:cubicBezTo>
                          <a:pt x="15" y="82"/>
                          <a:pt x="15" y="82"/>
                          <a:pt x="14" y="82"/>
                        </a:cubicBezTo>
                        <a:cubicBezTo>
                          <a:pt x="14" y="82"/>
                          <a:pt x="14" y="82"/>
                          <a:pt x="14" y="82"/>
                        </a:cubicBezTo>
                        <a:cubicBezTo>
                          <a:pt x="15" y="82"/>
                          <a:pt x="15" y="82"/>
                          <a:pt x="16" y="82"/>
                        </a:cubicBezTo>
                        <a:cubicBezTo>
                          <a:pt x="16" y="82"/>
                          <a:pt x="16" y="82"/>
                          <a:pt x="16" y="82"/>
                        </a:cubicBezTo>
                        <a:cubicBezTo>
                          <a:pt x="16" y="82"/>
                          <a:pt x="16" y="82"/>
                          <a:pt x="16" y="82"/>
                        </a:cubicBezTo>
                        <a:cubicBezTo>
                          <a:pt x="15" y="82"/>
                          <a:pt x="15" y="82"/>
                          <a:pt x="15" y="82"/>
                        </a:cubicBezTo>
                        <a:moveTo>
                          <a:pt x="2" y="71"/>
                        </a:moveTo>
                        <a:cubicBezTo>
                          <a:pt x="2" y="71"/>
                          <a:pt x="2" y="71"/>
                          <a:pt x="2" y="72"/>
                        </a:cubicBezTo>
                        <a:cubicBezTo>
                          <a:pt x="4" y="78"/>
                          <a:pt x="8" y="81"/>
                          <a:pt x="11" y="82"/>
                        </a:cubicBezTo>
                        <a:cubicBezTo>
                          <a:pt x="12" y="82"/>
                          <a:pt x="13" y="82"/>
                          <a:pt x="14" y="82"/>
                        </a:cubicBezTo>
                        <a:cubicBezTo>
                          <a:pt x="14" y="82"/>
                          <a:pt x="14" y="82"/>
                          <a:pt x="14" y="82"/>
                        </a:cubicBezTo>
                        <a:cubicBezTo>
                          <a:pt x="15" y="82"/>
                          <a:pt x="15" y="82"/>
                          <a:pt x="15" y="82"/>
                        </a:cubicBezTo>
                        <a:cubicBezTo>
                          <a:pt x="15" y="82"/>
                          <a:pt x="14" y="82"/>
                          <a:pt x="14" y="82"/>
                        </a:cubicBezTo>
                        <a:cubicBezTo>
                          <a:pt x="14" y="82"/>
                          <a:pt x="14" y="82"/>
                          <a:pt x="14" y="82"/>
                        </a:cubicBezTo>
                        <a:cubicBezTo>
                          <a:pt x="14" y="82"/>
                          <a:pt x="14" y="82"/>
                          <a:pt x="14" y="82"/>
                        </a:cubicBezTo>
                        <a:cubicBezTo>
                          <a:pt x="7" y="82"/>
                          <a:pt x="3" y="76"/>
                          <a:pt x="2" y="71"/>
                        </a:cubicBezTo>
                        <a:moveTo>
                          <a:pt x="200" y="68"/>
                        </a:moveTo>
                        <a:cubicBezTo>
                          <a:pt x="199" y="69"/>
                          <a:pt x="199" y="69"/>
                          <a:pt x="198" y="70"/>
                        </a:cubicBezTo>
                        <a:cubicBezTo>
                          <a:pt x="199" y="70"/>
                          <a:pt x="199" y="70"/>
                          <a:pt x="199" y="70"/>
                        </a:cubicBezTo>
                        <a:cubicBezTo>
                          <a:pt x="199" y="70"/>
                          <a:pt x="199" y="70"/>
                          <a:pt x="199" y="70"/>
                        </a:cubicBezTo>
                        <a:cubicBezTo>
                          <a:pt x="199" y="70"/>
                          <a:pt x="198" y="71"/>
                          <a:pt x="198" y="71"/>
                        </a:cubicBezTo>
                        <a:cubicBezTo>
                          <a:pt x="203" y="77"/>
                          <a:pt x="199" y="87"/>
                          <a:pt x="198" y="90"/>
                        </a:cubicBezTo>
                        <a:cubicBezTo>
                          <a:pt x="198" y="90"/>
                          <a:pt x="198" y="90"/>
                          <a:pt x="198" y="90"/>
                        </a:cubicBezTo>
                        <a:cubicBezTo>
                          <a:pt x="198" y="90"/>
                          <a:pt x="197" y="91"/>
                          <a:pt x="197" y="91"/>
                        </a:cubicBezTo>
                        <a:cubicBezTo>
                          <a:pt x="197" y="91"/>
                          <a:pt x="197" y="91"/>
                          <a:pt x="197" y="91"/>
                        </a:cubicBezTo>
                        <a:cubicBezTo>
                          <a:pt x="197" y="91"/>
                          <a:pt x="197" y="91"/>
                          <a:pt x="197" y="91"/>
                        </a:cubicBezTo>
                        <a:cubicBezTo>
                          <a:pt x="197" y="91"/>
                          <a:pt x="201" y="93"/>
                          <a:pt x="205" y="96"/>
                        </a:cubicBezTo>
                        <a:cubicBezTo>
                          <a:pt x="205" y="96"/>
                          <a:pt x="205" y="96"/>
                          <a:pt x="205" y="96"/>
                        </a:cubicBezTo>
                        <a:cubicBezTo>
                          <a:pt x="201" y="93"/>
                          <a:pt x="197" y="92"/>
                          <a:pt x="197" y="92"/>
                        </a:cubicBezTo>
                        <a:cubicBezTo>
                          <a:pt x="197" y="92"/>
                          <a:pt x="197" y="91"/>
                          <a:pt x="198" y="91"/>
                        </a:cubicBezTo>
                        <a:cubicBezTo>
                          <a:pt x="198" y="91"/>
                          <a:pt x="198" y="91"/>
                          <a:pt x="198" y="91"/>
                        </a:cubicBezTo>
                        <a:cubicBezTo>
                          <a:pt x="198" y="91"/>
                          <a:pt x="199" y="89"/>
                          <a:pt x="199" y="87"/>
                        </a:cubicBezTo>
                        <a:cubicBezTo>
                          <a:pt x="201" y="83"/>
                          <a:pt x="203" y="76"/>
                          <a:pt x="198" y="71"/>
                        </a:cubicBezTo>
                        <a:cubicBezTo>
                          <a:pt x="198" y="71"/>
                          <a:pt x="198" y="71"/>
                          <a:pt x="198" y="71"/>
                        </a:cubicBezTo>
                        <a:cubicBezTo>
                          <a:pt x="198" y="71"/>
                          <a:pt x="198" y="71"/>
                          <a:pt x="198" y="71"/>
                        </a:cubicBezTo>
                        <a:cubicBezTo>
                          <a:pt x="199" y="70"/>
                          <a:pt x="199" y="70"/>
                          <a:pt x="200" y="68"/>
                        </a:cubicBezTo>
                        <a:cubicBezTo>
                          <a:pt x="200" y="68"/>
                          <a:pt x="200" y="68"/>
                          <a:pt x="200" y="68"/>
                        </a:cubicBezTo>
                        <a:moveTo>
                          <a:pt x="1" y="55"/>
                        </a:moveTo>
                        <a:cubicBezTo>
                          <a:pt x="1" y="55"/>
                          <a:pt x="1" y="55"/>
                          <a:pt x="1" y="55"/>
                        </a:cubicBezTo>
                        <a:cubicBezTo>
                          <a:pt x="0" y="58"/>
                          <a:pt x="0" y="62"/>
                          <a:pt x="0" y="66"/>
                        </a:cubicBezTo>
                        <a:cubicBezTo>
                          <a:pt x="1" y="68"/>
                          <a:pt x="1" y="69"/>
                          <a:pt x="1" y="71"/>
                        </a:cubicBezTo>
                        <a:cubicBezTo>
                          <a:pt x="1" y="71"/>
                          <a:pt x="2" y="71"/>
                          <a:pt x="2" y="71"/>
                        </a:cubicBezTo>
                        <a:cubicBezTo>
                          <a:pt x="1" y="69"/>
                          <a:pt x="1" y="67"/>
                          <a:pt x="0" y="65"/>
                        </a:cubicBezTo>
                        <a:cubicBezTo>
                          <a:pt x="0" y="61"/>
                          <a:pt x="0" y="58"/>
                          <a:pt x="1" y="55"/>
                        </a:cubicBezTo>
                        <a:moveTo>
                          <a:pt x="4" y="48"/>
                        </a:moveTo>
                        <a:cubicBezTo>
                          <a:pt x="3" y="50"/>
                          <a:pt x="2" y="52"/>
                          <a:pt x="1" y="55"/>
                        </a:cubicBezTo>
                        <a:cubicBezTo>
                          <a:pt x="1" y="55"/>
                          <a:pt x="1" y="55"/>
                          <a:pt x="1" y="55"/>
                        </a:cubicBezTo>
                        <a:cubicBezTo>
                          <a:pt x="2" y="52"/>
                          <a:pt x="3" y="50"/>
                          <a:pt x="4" y="48"/>
                        </a:cubicBezTo>
                        <a:moveTo>
                          <a:pt x="201" y="44"/>
                        </a:moveTo>
                        <a:cubicBezTo>
                          <a:pt x="201" y="44"/>
                          <a:pt x="201" y="45"/>
                          <a:pt x="201" y="45"/>
                        </a:cubicBezTo>
                        <a:cubicBezTo>
                          <a:pt x="202" y="46"/>
                          <a:pt x="202" y="47"/>
                          <a:pt x="203" y="48"/>
                        </a:cubicBezTo>
                        <a:cubicBezTo>
                          <a:pt x="204" y="52"/>
                          <a:pt x="204" y="55"/>
                          <a:pt x="204" y="58"/>
                        </a:cubicBezTo>
                        <a:cubicBezTo>
                          <a:pt x="204" y="58"/>
                          <a:pt x="204" y="59"/>
                          <a:pt x="204" y="59"/>
                        </a:cubicBezTo>
                        <a:cubicBezTo>
                          <a:pt x="204" y="59"/>
                          <a:pt x="204" y="59"/>
                          <a:pt x="204" y="59"/>
                        </a:cubicBezTo>
                        <a:cubicBezTo>
                          <a:pt x="204" y="56"/>
                          <a:pt x="204" y="52"/>
                          <a:pt x="203" y="48"/>
                        </a:cubicBezTo>
                        <a:cubicBezTo>
                          <a:pt x="202" y="47"/>
                          <a:pt x="202" y="45"/>
                          <a:pt x="201" y="44"/>
                        </a:cubicBezTo>
                        <a:moveTo>
                          <a:pt x="12" y="39"/>
                        </a:moveTo>
                        <a:cubicBezTo>
                          <a:pt x="12" y="40"/>
                          <a:pt x="13" y="40"/>
                          <a:pt x="13" y="40"/>
                        </a:cubicBezTo>
                        <a:cubicBezTo>
                          <a:pt x="13" y="40"/>
                          <a:pt x="13" y="40"/>
                          <a:pt x="13" y="40"/>
                        </a:cubicBezTo>
                        <a:cubicBezTo>
                          <a:pt x="13" y="40"/>
                          <a:pt x="12" y="40"/>
                          <a:pt x="12" y="39"/>
                        </a:cubicBezTo>
                        <a:moveTo>
                          <a:pt x="8" y="24"/>
                        </a:moveTo>
                        <a:cubicBezTo>
                          <a:pt x="8" y="27"/>
                          <a:pt x="8" y="33"/>
                          <a:pt x="12" y="38"/>
                        </a:cubicBezTo>
                        <a:cubicBezTo>
                          <a:pt x="12" y="38"/>
                          <a:pt x="12" y="38"/>
                          <a:pt x="12" y="38"/>
                        </a:cubicBezTo>
                        <a:cubicBezTo>
                          <a:pt x="12" y="38"/>
                          <a:pt x="12" y="39"/>
                          <a:pt x="12" y="39"/>
                        </a:cubicBezTo>
                        <a:cubicBezTo>
                          <a:pt x="9" y="33"/>
                          <a:pt x="8" y="28"/>
                          <a:pt x="8" y="24"/>
                        </a:cubicBezTo>
                        <a:cubicBezTo>
                          <a:pt x="8" y="24"/>
                          <a:pt x="8" y="24"/>
                          <a:pt x="8" y="24"/>
                        </a:cubicBezTo>
                        <a:moveTo>
                          <a:pt x="200" y="19"/>
                        </a:moveTo>
                        <a:cubicBezTo>
                          <a:pt x="200" y="19"/>
                          <a:pt x="200" y="19"/>
                          <a:pt x="200" y="19"/>
                        </a:cubicBezTo>
                        <a:cubicBezTo>
                          <a:pt x="200" y="23"/>
                          <a:pt x="200" y="27"/>
                          <a:pt x="199" y="30"/>
                        </a:cubicBezTo>
                        <a:cubicBezTo>
                          <a:pt x="199" y="30"/>
                          <a:pt x="199" y="30"/>
                          <a:pt x="199" y="31"/>
                        </a:cubicBezTo>
                        <a:cubicBezTo>
                          <a:pt x="200" y="28"/>
                          <a:pt x="201" y="23"/>
                          <a:pt x="200" y="19"/>
                        </a:cubicBezTo>
                        <a:moveTo>
                          <a:pt x="198" y="11"/>
                        </a:moveTo>
                        <a:cubicBezTo>
                          <a:pt x="198" y="11"/>
                          <a:pt x="198" y="12"/>
                          <a:pt x="198" y="12"/>
                        </a:cubicBezTo>
                        <a:cubicBezTo>
                          <a:pt x="198" y="13"/>
                          <a:pt x="199" y="15"/>
                          <a:pt x="199" y="17"/>
                        </a:cubicBezTo>
                        <a:cubicBezTo>
                          <a:pt x="199" y="17"/>
                          <a:pt x="199" y="18"/>
                          <a:pt x="200" y="18"/>
                        </a:cubicBezTo>
                        <a:cubicBezTo>
                          <a:pt x="200" y="18"/>
                          <a:pt x="200" y="18"/>
                          <a:pt x="200" y="18"/>
                        </a:cubicBezTo>
                        <a:cubicBezTo>
                          <a:pt x="200" y="18"/>
                          <a:pt x="200" y="18"/>
                          <a:pt x="200" y="17"/>
                        </a:cubicBezTo>
                        <a:cubicBezTo>
                          <a:pt x="199" y="15"/>
                          <a:pt x="199" y="13"/>
                          <a:pt x="198" y="11"/>
                        </a:cubicBezTo>
                        <a:moveTo>
                          <a:pt x="189" y="0"/>
                        </a:moveTo>
                        <a:cubicBezTo>
                          <a:pt x="189" y="0"/>
                          <a:pt x="188" y="0"/>
                          <a:pt x="188" y="0"/>
                        </a:cubicBezTo>
                        <a:cubicBezTo>
                          <a:pt x="189" y="1"/>
                          <a:pt x="191" y="2"/>
                          <a:pt x="192" y="3"/>
                        </a:cubicBezTo>
                        <a:cubicBezTo>
                          <a:pt x="192" y="3"/>
                          <a:pt x="192" y="3"/>
                          <a:pt x="192" y="3"/>
                        </a:cubicBezTo>
                        <a:cubicBezTo>
                          <a:pt x="191" y="2"/>
                          <a:pt x="190" y="1"/>
                          <a:pt x="189" y="0"/>
                        </a:cubicBezTo>
                      </a:path>
                    </a:pathLst>
                  </a:custGeom>
                  <a:solidFill>
                    <a:srgbClr val="7A1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9" name="Freeform 8017">
                    <a:extLst>
                      <a:ext uri="{FF2B5EF4-FFF2-40B4-BE49-F238E27FC236}">
                        <a16:creationId xmlns:a16="http://schemas.microsoft.com/office/drawing/2014/main" xmlns="" id="{0AF29823-9AE9-4AC9-B57D-6E809A1380BB}"/>
                      </a:ext>
                    </a:extLst>
                  </p:cNvPr>
                  <p:cNvSpPr>
                    <a:spLocks/>
                  </p:cNvSpPr>
                  <p:nvPr/>
                </p:nvSpPr>
                <p:spPr bwMode="auto">
                  <a:xfrm>
                    <a:off x="4387" y="2592"/>
                    <a:ext cx="30" cy="17"/>
                  </a:xfrm>
                  <a:custGeom>
                    <a:avLst/>
                    <a:gdLst>
                      <a:gd name="T0" fmla="*/ 30 w 40"/>
                      <a:gd name="T1" fmla="*/ 0 h 23"/>
                      <a:gd name="T2" fmla="*/ 30 w 40"/>
                      <a:gd name="T3" fmla="*/ 0 h 23"/>
                      <a:gd name="T4" fmla="*/ 4 w 40"/>
                      <a:gd name="T5" fmla="*/ 23 h 23"/>
                      <a:gd name="T6" fmla="*/ 2 w 40"/>
                      <a:gd name="T7" fmla="*/ 23 h 23"/>
                      <a:gd name="T8" fmla="*/ 0 w 40"/>
                      <a:gd name="T9" fmla="*/ 22 h 23"/>
                      <a:gd name="T10" fmla="*/ 0 w 40"/>
                      <a:gd name="T11" fmla="*/ 23 h 23"/>
                      <a:gd name="T12" fmla="*/ 1 w 40"/>
                      <a:gd name="T13" fmla="*/ 23 h 23"/>
                      <a:gd name="T14" fmla="*/ 2 w 40"/>
                      <a:gd name="T15" fmla="*/ 23 h 23"/>
                      <a:gd name="T16" fmla="*/ 2 w 40"/>
                      <a:gd name="T17" fmla="*/ 23 h 23"/>
                      <a:gd name="T18" fmla="*/ 2 w 40"/>
                      <a:gd name="T19" fmla="*/ 23 h 23"/>
                      <a:gd name="T20" fmla="*/ 5 w 40"/>
                      <a:gd name="T21" fmla="*/ 23 h 23"/>
                      <a:gd name="T22" fmla="*/ 21 w 40"/>
                      <a:gd name="T23" fmla="*/ 17 h 23"/>
                      <a:gd name="T24" fmla="*/ 25 w 40"/>
                      <a:gd name="T25" fmla="*/ 14 h 23"/>
                      <a:gd name="T26" fmla="*/ 40 w 40"/>
                      <a:gd name="T27" fmla="*/ 5 h 23"/>
                      <a:gd name="T28" fmla="*/ 40 w 40"/>
                      <a:gd name="T29" fmla="*/ 5 h 23"/>
                      <a:gd name="T30" fmla="*/ 32 w 40"/>
                      <a:gd name="T31" fmla="*/ 7 h 23"/>
                      <a:gd name="T32" fmla="*/ 27 w 40"/>
                      <a:gd name="T33" fmla="*/ 11 h 23"/>
                      <a:gd name="T34" fmla="*/ 30 w 4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3">
                        <a:moveTo>
                          <a:pt x="30" y="0"/>
                        </a:moveTo>
                        <a:cubicBezTo>
                          <a:pt x="30" y="0"/>
                          <a:pt x="30" y="0"/>
                          <a:pt x="30" y="0"/>
                        </a:cubicBezTo>
                        <a:cubicBezTo>
                          <a:pt x="30" y="13"/>
                          <a:pt x="16" y="23"/>
                          <a:pt x="4" y="23"/>
                        </a:cubicBezTo>
                        <a:cubicBezTo>
                          <a:pt x="3" y="23"/>
                          <a:pt x="2" y="23"/>
                          <a:pt x="2" y="23"/>
                        </a:cubicBezTo>
                        <a:cubicBezTo>
                          <a:pt x="1" y="23"/>
                          <a:pt x="1" y="23"/>
                          <a:pt x="0" y="22"/>
                        </a:cubicBezTo>
                        <a:cubicBezTo>
                          <a:pt x="0" y="23"/>
                          <a:pt x="0" y="23"/>
                          <a:pt x="0" y="23"/>
                        </a:cubicBezTo>
                        <a:cubicBezTo>
                          <a:pt x="0" y="23"/>
                          <a:pt x="1" y="23"/>
                          <a:pt x="1" y="23"/>
                        </a:cubicBezTo>
                        <a:cubicBezTo>
                          <a:pt x="1" y="23"/>
                          <a:pt x="2" y="23"/>
                          <a:pt x="2" y="23"/>
                        </a:cubicBezTo>
                        <a:cubicBezTo>
                          <a:pt x="2" y="23"/>
                          <a:pt x="2" y="23"/>
                          <a:pt x="2" y="23"/>
                        </a:cubicBezTo>
                        <a:cubicBezTo>
                          <a:pt x="2" y="23"/>
                          <a:pt x="2" y="23"/>
                          <a:pt x="2" y="23"/>
                        </a:cubicBezTo>
                        <a:cubicBezTo>
                          <a:pt x="3" y="23"/>
                          <a:pt x="4" y="23"/>
                          <a:pt x="5" y="23"/>
                        </a:cubicBezTo>
                        <a:cubicBezTo>
                          <a:pt x="11" y="23"/>
                          <a:pt x="17" y="21"/>
                          <a:pt x="21" y="17"/>
                        </a:cubicBezTo>
                        <a:cubicBezTo>
                          <a:pt x="23" y="16"/>
                          <a:pt x="24" y="15"/>
                          <a:pt x="25" y="14"/>
                        </a:cubicBezTo>
                        <a:cubicBezTo>
                          <a:pt x="29" y="10"/>
                          <a:pt x="34" y="6"/>
                          <a:pt x="40" y="5"/>
                        </a:cubicBezTo>
                        <a:cubicBezTo>
                          <a:pt x="40" y="5"/>
                          <a:pt x="40" y="5"/>
                          <a:pt x="40" y="5"/>
                        </a:cubicBezTo>
                        <a:cubicBezTo>
                          <a:pt x="37" y="5"/>
                          <a:pt x="34" y="6"/>
                          <a:pt x="32" y="7"/>
                        </a:cubicBezTo>
                        <a:cubicBezTo>
                          <a:pt x="30" y="8"/>
                          <a:pt x="29" y="10"/>
                          <a:pt x="27" y="11"/>
                        </a:cubicBezTo>
                        <a:cubicBezTo>
                          <a:pt x="29" y="7"/>
                          <a:pt x="30" y="4"/>
                          <a:pt x="3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0" name="Freeform 8018">
                    <a:extLst>
                      <a:ext uri="{FF2B5EF4-FFF2-40B4-BE49-F238E27FC236}">
                        <a16:creationId xmlns:a16="http://schemas.microsoft.com/office/drawing/2014/main" xmlns="" id="{3BBE99F4-2F25-4ED4-A971-C01845E54E20}"/>
                      </a:ext>
                    </a:extLst>
                  </p:cNvPr>
                  <p:cNvSpPr>
                    <a:spLocks/>
                  </p:cNvSpPr>
                  <p:nvPr/>
                </p:nvSpPr>
                <p:spPr bwMode="auto">
                  <a:xfrm>
                    <a:off x="4352" y="2487"/>
                    <a:ext cx="129" cy="131"/>
                  </a:xfrm>
                  <a:custGeom>
                    <a:avLst/>
                    <a:gdLst>
                      <a:gd name="T0" fmla="*/ 159 w 172"/>
                      <a:gd name="T1" fmla="*/ 11 h 174"/>
                      <a:gd name="T2" fmla="*/ 132 w 172"/>
                      <a:gd name="T3" fmla="*/ 26 h 174"/>
                      <a:gd name="T4" fmla="*/ 129 w 172"/>
                      <a:gd name="T5" fmla="*/ 27 h 174"/>
                      <a:gd name="T6" fmla="*/ 146 w 172"/>
                      <a:gd name="T7" fmla="*/ 24 h 174"/>
                      <a:gd name="T8" fmla="*/ 160 w 172"/>
                      <a:gd name="T9" fmla="*/ 54 h 174"/>
                      <a:gd name="T10" fmla="*/ 117 w 172"/>
                      <a:gd name="T11" fmla="*/ 62 h 174"/>
                      <a:gd name="T12" fmla="*/ 130 w 172"/>
                      <a:gd name="T13" fmla="*/ 50 h 174"/>
                      <a:gd name="T14" fmla="*/ 152 w 172"/>
                      <a:gd name="T15" fmla="*/ 53 h 174"/>
                      <a:gd name="T16" fmla="*/ 141 w 172"/>
                      <a:gd name="T17" fmla="*/ 48 h 174"/>
                      <a:gd name="T18" fmla="*/ 135 w 172"/>
                      <a:gd name="T19" fmla="*/ 49 h 174"/>
                      <a:gd name="T20" fmla="*/ 100 w 172"/>
                      <a:gd name="T21" fmla="*/ 38 h 174"/>
                      <a:gd name="T22" fmla="*/ 102 w 172"/>
                      <a:gd name="T23" fmla="*/ 27 h 174"/>
                      <a:gd name="T24" fmla="*/ 50 w 172"/>
                      <a:gd name="T25" fmla="*/ 55 h 174"/>
                      <a:gd name="T26" fmla="*/ 13 w 172"/>
                      <a:gd name="T27" fmla="*/ 60 h 174"/>
                      <a:gd name="T28" fmla="*/ 0 w 172"/>
                      <a:gd name="T29" fmla="*/ 64 h 174"/>
                      <a:gd name="T30" fmla="*/ 1 w 172"/>
                      <a:gd name="T31" fmla="*/ 64 h 174"/>
                      <a:gd name="T32" fmla="*/ 2 w 172"/>
                      <a:gd name="T33" fmla="*/ 64 h 174"/>
                      <a:gd name="T34" fmla="*/ 38 w 172"/>
                      <a:gd name="T35" fmla="*/ 54 h 174"/>
                      <a:gd name="T36" fmla="*/ 65 w 172"/>
                      <a:gd name="T37" fmla="*/ 57 h 174"/>
                      <a:gd name="T38" fmla="*/ 88 w 172"/>
                      <a:gd name="T39" fmla="*/ 60 h 174"/>
                      <a:gd name="T40" fmla="*/ 96 w 172"/>
                      <a:gd name="T41" fmla="*/ 62 h 174"/>
                      <a:gd name="T42" fmla="*/ 85 w 172"/>
                      <a:gd name="T43" fmla="*/ 60 h 174"/>
                      <a:gd name="T44" fmla="*/ 98 w 172"/>
                      <a:gd name="T45" fmla="*/ 41 h 174"/>
                      <a:gd name="T46" fmla="*/ 108 w 172"/>
                      <a:gd name="T47" fmla="*/ 76 h 174"/>
                      <a:gd name="T48" fmla="*/ 70 w 172"/>
                      <a:gd name="T49" fmla="*/ 81 h 174"/>
                      <a:gd name="T50" fmla="*/ 29 w 172"/>
                      <a:gd name="T51" fmla="*/ 73 h 174"/>
                      <a:gd name="T52" fmla="*/ 23 w 172"/>
                      <a:gd name="T53" fmla="*/ 75 h 174"/>
                      <a:gd name="T54" fmla="*/ 45 w 172"/>
                      <a:gd name="T55" fmla="*/ 87 h 174"/>
                      <a:gd name="T56" fmla="*/ 23 w 172"/>
                      <a:gd name="T57" fmla="*/ 97 h 174"/>
                      <a:gd name="T58" fmla="*/ 22 w 172"/>
                      <a:gd name="T59" fmla="*/ 97 h 174"/>
                      <a:gd name="T60" fmla="*/ 39 w 172"/>
                      <a:gd name="T61" fmla="*/ 93 h 174"/>
                      <a:gd name="T62" fmla="*/ 58 w 172"/>
                      <a:gd name="T63" fmla="*/ 79 h 174"/>
                      <a:gd name="T64" fmla="*/ 56 w 172"/>
                      <a:gd name="T65" fmla="*/ 139 h 174"/>
                      <a:gd name="T66" fmla="*/ 94 w 172"/>
                      <a:gd name="T67" fmla="*/ 128 h 174"/>
                      <a:gd name="T68" fmla="*/ 93 w 172"/>
                      <a:gd name="T69" fmla="*/ 161 h 174"/>
                      <a:gd name="T70" fmla="*/ 101 w 172"/>
                      <a:gd name="T71" fmla="*/ 138 h 174"/>
                      <a:gd name="T72" fmla="*/ 109 w 172"/>
                      <a:gd name="T73" fmla="*/ 139 h 174"/>
                      <a:gd name="T74" fmla="*/ 109 w 172"/>
                      <a:gd name="T75" fmla="*/ 138 h 174"/>
                      <a:gd name="T76" fmla="*/ 88 w 172"/>
                      <a:gd name="T77" fmla="*/ 122 h 174"/>
                      <a:gd name="T78" fmla="*/ 91 w 172"/>
                      <a:gd name="T79" fmla="*/ 126 h 174"/>
                      <a:gd name="T80" fmla="*/ 65 w 172"/>
                      <a:gd name="T81" fmla="*/ 126 h 174"/>
                      <a:gd name="T82" fmla="*/ 60 w 172"/>
                      <a:gd name="T83" fmla="*/ 79 h 174"/>
                      <a:gd name="T84" fmla="*/ 88 w 172"/>
                      <a:gd name="T85" fmla="*/ 82 h 174"/>
                      <a:gd name="T86" fmla="*/ 106 w 172"/>
                      <a:gd name="T87" fmla="*/ 77 h 174"/>
                      <a:gd name="T88" fmla="*/ 128 w 172"/>
                      <a:gd name="T89" fmla="*/ 84 h 174"/>
                      <a:gd name="T90" fmla="*/ 144 w 172"/>
                      <a:gd name="T91" fmla="*/ 79 h 174"/>
                      <a:gd name="T92" fmla="*/ 115 w 172"/>
                      <a:gd name="T93" fmla="*/ 82 h 174"/>
                      <a:gd name="T94" fmla="*/ 117 w 172"/>
                      <a:gd name="T95" fmla="*/ 62 h 174"/>
                      <a:gd name="T96" fmla="*/ 162 w 172"/>
                      <a:gd name="T97" fmla="*/ 54 h 174"/>
                      <a:gd name="T98" fmla="*/ 156 w 172"/>
                      <a:gd name="T99" fmla="*/ 70 h 174"/>
                      <a:gd name="T100" fmla="*/ 172 w 172"/>
                      <a:gd name="T101" fmla="*/ 66 h 174"/>
                      <a:gd name="T102" fmla="*/ 166 w 172"/>
                      <a:gd name="T103" fmla="*/ 51 h 174"/>
                      <a:gd name="T104" fmla="*/ 162 w 172"/>
                      <a:gd name="T105" fmla="*/ 27 h 174"/>
                      <a:gd name="T106" fmla="*/ 167 w 172"/>
                      <a:gd name="T107" fmla="*/ 1 h 174"/>
                      <a:gd name="T108" fmla="*/ 150 w 17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74">
                        <a:moveTo>
                          <a:pt x="150" y="0"/>
                        </a:moveTo>
                        <a:cubicBezTo>
                          <a:pt x="150" y="0"/>
                          <a:pt x="150" y="0"/>
                          <a:pt x="150" y="0"/>
                        </a:cubicBezTo>
                        <a:cubicBezTo>
                          <a:pt x="150" y="1"/>
                          <a:pt x="150" y="1"/>
                          <a:pt x="150" y="1"/>
                        </a:cubicBezTo>
                        <a:cubicBezTo>
                          <a:pt x="155" y="2"/>
                          <a:pt x="158" y="7"/>
                          <a:pt x="159" y="11"/>
                        </a:cubicBezTo>
                        <a:cubicBezTo>
                          <a:pt x="161" y="16"/>
                          <a:pt x="162" y="21"/>
                          <a:pt x="162" y="27"/>
                        </a:cubicBezTo>
                        <a:cubicBezTo>
                          <a:pt x="158" y="24"/>
                          <a:pt x="153" y="24"/>
                          <a:pt x="149" y="23"/>
                        </a:cubicBezTo>
                        <a:cubicBezTo>
                          <a:pt x="148" y="23"/>
                          <a:pt x="147" y="23"/>
                          <a:pt x="146" y="23"/>
                        </a:cubicBezTo>
                        <a:cubicBezTo>
                          <a:pt x="141" y="23"/>
                          <a:pt x="137" y="24"/>
                          <a:pt x="132" y="26"/>
                        </a:cubicBezTo>
                        <a:cubicBezTo>
                          <a:pt x="131" y="26"/>
                          <a:pt x="130" y="26"/>
                          <a:pt x="129" y="26"/>
                        </a:cubicBezTo>
                        <a:cubicBezTo>
                          <a:pt x="126" y="26"/>
                          <a:pt x="123" y="25"/>
                          <a:pt x="122" y="22"/>
                        </a:cubicBezTo>
                        <a:cubicBezTo>
                          <a:pt x="121" y="22"/>
                          <a:pt x="121" y="22"/>
                          <a:pt x="121" y="22"/>
                        </a:cubicBezTo>
                        <a:cubicBezTo>
                          <a:pt x="123" y="25"/>
                          <a:pt x="126" y="27"/>
                          <a:pt x="129" y="27"/>
                        </a:cubicBezTo>
                        <a:cubicBezTo>
                          <a:pt x="129" y="27"/>
                          <a:pt x="130" y="26"/>
                          <a:pt x="130" y="26"/>
                        </a:cubicBezTo>
                        <a:cubicBezTo>
                          <a:pt x="126" y="28"/>
                          <a:pt x="122" y="31"/>
                          <a:pt x="118" y="34"/>
                        </a:cubicBezTo>
                        <a:cubicBezTo>
                          <a:pt x="118" y="34"/>
                          <a:pt x="118" y="34"/>
                          <a:pt x="118" y="34"/>
                        </a:cubicBezTo>
                        <a:cubicBezTo>
                          <a:pt x="127" y="28"/>
                          <a:pt x="135" y="24"/>
                          <a:pt x="146" y="24"/>
                        </a:cubicBezTo>
                        <a:cubicBezTo>
                          <a:pt x="146" y="24"/>
                          <a:pt x="146" y="24"/>
                          <a:pt x="146" y="24"/>
                        </a:cubicBezTo>
                        <a:cubicBezTo>
                          <a:pt x="151" y="24"/>
                          <a:pt x="156" y="25"/>
                          <a:pt x="160" y="27"/>
                        </a:cubicBezTo>
                        <a:cubicBezTo>
                          <a:pt x="165" y="29"/>
                          <a:pt x="166" y="34"/>
                          <a:pt x="166" y="40"/>
                        </a:cubicBezTo>
                        <a:cubicBezTo>
                          <a:pt x="165" y="45"/>
                          <a:pt x="165" y="50"/>
                          <a:pt x="160" y="54"/>
                        </a:cubicBezTo>
                        <a:cubicBezTo>
                          <a:pt x="157" y="57"/>
                          <a:pt x="152" y="60"/>
                          <a:pt x="148" y="61"/>
                        </a:cubicBezTo>
                        <a:cubicBezTo>
                          <a:pt x="143" y="63"/>
                          <a:pt x="138" y="64"/>
                          <a:pt x="133" y="65"/>
                        </a:cubicBezTo>
                        <a:cubicBezTo>
                          <a:pt x="132" y="65"/>
                          <a:pt x="132" y="65"/>
                          <a:pt x="131" y="65"/>
                        </a:cubicBezTo>
                        <a:cubicBezTo>
                          <a:pt x="126" y="65"/>
                          <a:pt x="122" y="63"/>
                          <a:pt x="117" y="62"/>
                        </a:cubicBezTo>
                        <a:cubicBezTo>
                          <a:pt x="117" y="59"/>
                          <a:pt x="117" y="56"/>
                          <a:pt x="116" y="53"/>
                        </a:cubicBezTo>
                        <a:cubicBezTo>
                          <a:pt x="115" y="50"/>
                          <a:pt x="114" y="48"/>
                          <a:pt x="112" y="46"/>
                        </a:cubicBezTo>
                        <a:cubicBezTo>
                          <a:pt x="117" y="49"/>
                          <a:pt x="122" y="50"/>
                          <a:pt x="128" y="50"/>
                        </a:cubicBezTo>
                        <a:cubicBezTo>
                          <a:pt x="129" y="50"/>
                          <a:pt x="129" y="50"/>
                          <a:pt x="130" y="50"/>
                        </a:cubicBezTo>
                        <a:cubicBezTo>
                          <a:pt x="133" y="50"/>
                          <a:pt x="136" y="49"/>
                          <a:pt x="139" y="48"/>
                        </a:cubicBezTo>
                        <a:cubicBezTo>
                          <a:pt x="140" y="48"/>
                          <a:pt x="140" y="48"/>
                          <a:pt x="140" y="48"/>
                        </a:cubicBezTo>
                        <a:cubicBezTo>
                          <a:pt x="142" y="48"/>
                          <a:pt x="143" y="49"/>
                          <a:pt x="145" y="49"/>
                        </a:cubicBezTo>
                        <a:cubicBezTo>
                          <a:pt x="147" y="50"/>
                          <a:pt x="151" y="51"/>
                          <a:pt x="152" y="53"/>
                        </a:cubicBezTo>
                        <a:cubicBezTo>
                          <a:pt x="152" y="53"/>
                          <a:pt x="152" y="53"/>
                          <a:pt x="152" y="53"/>
                        </a:cubicBezTo>
                        <a:cubicBezTo>
                          <a:pt x="151" y="50"/>
                          <a:pt x="147" y="49"/>
                          <a:pt x="145" y="48"/>
                        </a:cubicBezTo>
                        <a:cubicBezTo>
                          <a:pt x="143" y="48"/>
                          <a:pt x="142" y="48"/>
                          <a:pt x="141" y="48"/>
                        </a:cubicBezTo>
                        <a:cubicBezTo>
                          <a:pt x="141" y="48"/>
                          <a:pt x="141" y="48"/>
                          <a:pt x="141" y="48"/>
                        </a:cubicBezTo>
                        <a:cubicBezTo>
                          <a:pt x="144" y="46"/>
                          <a:pt x="147" y="44"/>
                          <a:pt x="150" y="41"/>
                        </a:cubicBezTo>
                        <a:cubicBezTo>
                          <a:pt x="150" y="41"/>
                          <a:pt x="150" y="41"/>
                          <a:pt x="150" y="41"/>
                        </a:cubicBezTo>
                        <a:cubicBezTo>
                          <a:pt x="147" y="44"/>
                          <a:pt x="143" y="46"/>
                          <a:pt x="139" y="48"/>
                        </a:cubicBezTo>
                        <a:cubicBezTo>
                          <a:pt x="138" y="48"/>
                          <a:pt x="137" y="48"/>
                          <a:pt x="135" y="49"/>
                        </a:cubicBezTo>
                        <a:cubicBezTo>
                          <a:pt x="133" y="49"/>
                          <a:pt x="131" y="50"/>
                          <a:pt x="129" y="50"/>
                        </a:cubicBezTo>
                        <a:cubicBezTo>
                          <a:pt x="128" y="50"/>
                          <a:pt x="128" y="50"/>
                          <a:pt x="127" y="50"/>
                        </a:cubicBezTo>
                        <a:cubicBezTo>
                          <a:pt x="121" y="50"/>
                          <a:pt x="116" y="48"/>
                          <a:pt x="111" y="45"/>
                        </a:cubicBezTo>
                        <a:cubicBezTo>
                          <a:pt x="108" y="42"/>
                          <a:pt x="104" y="40"/>
                          <a:pt x="100" y="38"/>
                        </a:cubicBezTo>
                        <a:cubicBezTo>
                          <a:pt x="103" y="32"/>
                          <a:pt x="103" y="24"/>
                          <a:pt x="100" y="18"/>
                        </a:cubicBezTo>
                        <a:cubicBezTo>
                          <a:pt x="100" y="18"/>
                          <a:pt x="100" y="18"/>
                          <a:pt x="100" y="17"/>
                        </a:cubicBezTo>
                        <a:cubicBezTo>
                          <a:pt x="100" y="17"/>
                          <a:pt x="100" y="17"/>
                          <a:pt x="100" y="17"/>
                        </a:cubicBezTo>
                        <a:cubicBezTo>
                          <a:pt x="101" y="21"/>
                          <a:pt x="101" y="24"/>
                          <a:pt x="102" y="27"/>
                        </a:cubicBezTo>
                        <a:cubicBezTo>
                          <a:pt x="102" y="33"/>
                          <a:pt x="100" y="38"/>
                          <a:pt x="96" y="43"/>
                        </a:cubicBezTo>
                        <a:cubicBezTo>
                          <a:pt x="96" y="43"/>
                          <a:pt x="96" y="43"/>
                          <a:pt x="96" y="43"/>
                        </a:cubicBezTo>
                        <a:cubicBezTo>
                          <a:pt x="88" y="53"/>
                          <a:pt x="74" y="56"/>
                          <a:pt x="61" y="56"/>
                        </a:cubicBezTo>
                        <a:cubicBezTo>
                          <a:pt x="57" y="56"/>
                          <a:pt x="54" y="56"/>
                          <a:pt x="50" y="55"/>
                        </a:cubicBezTo>
                        <a:cubicBezTo>
                          <a:pt x="46" y="55"/>
                          <a:pt x="42" y="54"/>
                          <a:pt x="38" y="54"/>
                        </a:cubicBezTo>
                        <a:cubicBezTo>
                          <a:pt x="37" y="54"/>
                          <a:pt x="37" y="54"/>
                          <a:pt x="37" y="54"/>
                        </a:cubicBezTo>
                        <a:cubicBezTo>
                          <a:pt x="33" y="54"/>
                          <a:pt x="29" y="55"/>
                          <a:pt x="25" y="56"/>
                        </a:cubicBezTo>
                        <a:cubicBezTo>
                          <a:pt x="21" y="57"/>
                          <a:pt x="17" y="59"/>
                          <a:pt x="13" y="60"/>
                        </a:cubicBezTo>
                        <a:cubicBezTo>
                          <a:pt x="11" y="61"/>
                          <a:pt x="9" y="62"/>
                          <a:pt x="7" y="63"/>
                        </a:cubicBezTo>
                        <a:cubicBezTo>
                          <a:pt x="6" y="63"/>
                          <a:pt x="4" y="64"/>
                          <a:pt x="2" y="64"/>
                        </a:cubicBezTo>
                        <a:cubicBezTo>
                          <a:pt x="2" y="64"/>
                          <a:pt x="2" y="64"/>
                          <a:pt x="2" y="64"/>
                        </a:cubicBezTo>
                        <a:cubicBezTo>
                          <a:pt x="1" y="64"/>
                          <a:pt x="1" y="64"/>
                          <a:pt x="0" y="64"/>
                        </a:cubicBezTo>
                        <a:cubicBezTo>
                          <a:pt x="0" y="64"/>
                          <a:pt x="0" y="64"/>
                          <a:pt x="0" y="64"/>
                        </a:cubicBezTo>
                        <a:cubicBezTo>
                          <a:pt x="0" y="64"/>
                          <a:pt x="0" y="64"/>
                          <a:pt x="0" y="64"/>
                        </a:cubicBezTo>
                        <a:cubicBezTo>
                          <a:pt x="0" y="64"/>
                          <a:pt x="0" y="64"/>
                          <a:pt x="0" y="64"/>
                        </a:cubicBezTo>
                        <a:cubicBezTo>
                          <a:pt x="0" y="64"/>
                          <a:pt x="1" y="64"/>
                          <a:pt x="1" y="64"/>
                        </a:cubicBezTo>
                        <a:cubicBezTo>
                          <a:pt x="1" y="64"/>
                          <a:pt x="1" y="64"/>
                          <a:pt x="1" y="64"/>
                        </a:cubicBezTo>
                        <a:cubicBezTo>
                          <a:pt x="1" y="64"/>
                          <a:pt x="1" y="64"/>
                          <a:pt x="1" y="64"/>
                        </a:cubicBezTo>
                        <a:cubicBezTo>
                          <a:pt x="1" y="64"/>
                          <a:pt x="2" y="64"/>
                          <a:pt x="2" y="64"/>
                        </a:cubicBezTo>
                        <a:cubicBezTo>
                          <a:pt x="2" y="64"/>
                          <a:pt x="2" y="64"/>
                          <a:pt x="2" y="64"/>
                        </a:cubicBezTo>
                        <a:cubicBezTo>
                          <a:pt x="2" y="64"/>
                          <a:pt x="2" y="64"/>
                          <a:pt x="2" y="64"/>
                        </a:cubicBezTo>
                        <a:cubicBezTo>
                          <a:pt x="5" y="64"/>
                          <a:pt x="7" y="63"/>
                          <a:pt x="9" y="63"/>
                        </a:cubicBezTo>
                        <a:cubicBezTo>
                          <a:pt x="14" y="61"/>
                          <a:pt x="18" y="59"/>
                          <a:pt x="22" y="57"/>
                        </a:cubicBezTo>
                        <a:cubicBezTo>
                          <a:pt x="27" y="55"/>
                          <a:pt x="33" y="54"/>
                          <a:pt x="38" y="54"/>
                        </a:cubicBezTo>
                        <a:cubicBezTo>
                          <a:pt x="38" y="54"/>
                          <a:pt x="38" y="54"/>
                          <a:pt x="39" y="54"/>
                        </a:cubicBezTo>
                        <a:cubicBezTo>
                          <a:pt x="44" y="55"/>
                          <a:pt x="49" y="56"/>
                          <a:pt x="54" y="56"/>
                        </a:cubicBezTo>
                        <a:cubicBezTo>
                          <a:pt x="56" y="57"/>
                          <a:pt x="58" y="57"/>
                          <a:pt x="60" y="57"/>
                        </a:cubicBezTo>
                        <a:cubicBezTo>
                          <a:pt x="62" y="57"/>
                          <a:pt x="63" y="57"/>
                          <a:pt x="65" y="57"/>
                        </a:cubicBezTo>
                        <a:cubicBezTo>
                          <a:pt x="69" y="57"/>
                          <a:pt x="72" y="59"/>
                          <a:pt x="76" y="60"/>
                        </a:cubicBezTo>
                        <a:cubicBezTo>
                          <a:pt x="78" y="60"/>
                          <a:pt x="81" y="60"/>
                          <a:pt x="84" y="60"/>
                        </a:cubicBezTo>
                        <a:cubicBezTo>
                          <a:pt x="85" y="60"/>
                          <a:pt x="86" y="60"/>
                          <a:pt x="87" y="60"/>
                        </a:cubicBezTo>
                        <a:cubicBezTo>
                          <a:pt x="88" y="60"/>
                          <a:pt x="88" y="60"/>
                          <a:pt x="88" y="60"/>
                        </a:cubicBezTo>
                        <a:cubicBezTo>
                          <a:pt x="90" y="60"/>
                          <a:pt x="92" y="61"/>
                          <a:pt x="95" y="62"/>
                        </a:cubicBezTo>
                        <a:cubicBezTo>
                          <a:pt x="96" y="64"/>
                          <a:pt x="100" y="66"/>
                          <a:pt x="99" y="68"/>
                        </a:cubicBezTo>
                        <a:cubicBezTo>
                          <a:pt x="100" y="68"/>
                          <a:pt x="100" y="68"/>
                          <a:pt x="100" y="68"/>
                        </a:cubicBezTo>
                        <a:cubicBezTo>
                          <a:pt x="100" y="66"/>
                          <a:pt x="97" y="64"/>
                          <a:pt x="96" y="62"/>
                        </a:cubicBezTo>
                        <a:cubicBezTo>
                          <a:pt x="94" y="61"/>
                          <a:pt x="92" y="60"/>
                          <a:pt x="90" y="60"/>
                        </a:cubicBezTo>
                        <a:cubicBezTo>
                          <a:pt x="94" y="59"/>
                          <a:pt x="98" y="57"/>
                          <a:pt x="101" y="53"/>
                        </a:cubicBezTo>
                        <a:cubicBezTo>
                          <a:pt x="101" y="53"/>
                          <a:pt x="101" y="53"/>
                          <a:pt x="101" y="53"/>
                        </a:cubicBezTo>
                        <a:cubicBezTo>
                          <a:pt x="97" y="58"/>
                          <a:pt x="91" y="60"/>
                          <a:pt x="85" y="60"/>
                        </a:cubicBezTo>
                        <a:cubicBezTo>
                          <a:pt x="85" y="60"/>
                          <a:pt x="85" y="60"/>
                          <a:pt x="85" y="60"/>
                        </a:cubicBezTo>
                        <a:cubicBezTo>
                          <a:pt x="81" y="60"/>
                          <a:pt x="78" y="59"/>
                          <a:pt x="75" y="59"/>
                        </a:cubicBezTo>
                        <a:cubicBezTo>
                          <a:pt x="72" y="59"/>
                          <a:pt x="69" y="57"/>
                          <a:pt x="66" y="57"/>
                        </a:cubicBezTo>
                        <a:cubicBezTo>
                          <a:pt x="79" y="56"/>
                          <a:pt x="91" y="51"/>
                          <a:pt x="98" y="41"/>
                        </a:cubicBezTo>
                        <a:cubicBezTo>
                          <a:pt x="99" y="40"/>
                          <a:pt x="99" y="39"/>
                          <a:pt x="100" y="38"/>
                        </a:cubicBezTo>
                        <a:cubicBezTo>
                          <a:pt x="105" y="42"/>
                          <a:pt x="112" y="45"/>
                          <a:pt x="115" y="51"/>
                        </a:cubicBezTo>
                        <a:cubicBezTo>
                          <a:pt x="116" y="55"/>
                          <a:pt x="117" y="60"/>
                          <a:pt x="116" y="64"/>
                        </a:cubicBezTo>
                        <a:cubicBezTo>
                          <a:pt x="116" y="69"/>
                          <a:pt x="112" y="73"/>
                          <a:pt x="108" y="76"/>
                        </a:cubicBezTo>
                        <a:cubicBezTo>
                          <a:pt x="101" y="81"/>
                          <a:pt x="92" y="82"/>
                          <a:pt x="83" y="82"/>
                        </a:cubicBezTo>
                        <a:cubicBezTo>
                          <a:pt x="83" y="82"/>
                          <a:pt x="82" y="82"/>
                          <a:pt x="82" y="82"/>
                        </a:cubicBezTo>
                        <a:cubicBezTo>
                          <a:pt x="79" y="82"/>
                          <a:pt x="76" y="82"/>
                          <a:pt x="73" y="82"/>
                        </a:cubicBezTo>
                        <a:cubicBezTo>
                          <a:pt x="72" y="81"/>
                          <a:pt x="71" y="81"/>
                          <a:pt x="70" y="81"/>
                        </a:cubicBezTo>
                        <a:cubicBezTo>
                          <a:pt x="66" y="80"/>
                          <a:pt x="63" y="79"/>
                          <a:pt x="59" y="78"/>
                        </a:cubicBezTo>
                        <a:cubicBezTo>
                          <a:pt x="56" y="77"/>
                          <a:pt x="52" y="76"/>
                          <a:pt x="48" y="75"/>
                        </a:cubicBezTo>
                        <a:cubicBezTo>
                          <a:pt x="43" y="74"/>
                          <a:pt x="38" y="73"/>
                          <a:pt x="33" y="73"/>
                        </a:cubicBezTo>
                        <a:cubicBezTo>
                          <a:pt x="31" y="73"/>
                          <a:pt x="30" y="73"/>
                          <a:pt x="29" y="73"/>
                        </a:cubicBezTo>
                        <a:cubicBezTo>
                          <a:pt x="26" y="73"/>
                          <a:pt x="23" y="74"/>
                          <a:pt x="20" y="75"/>
                        </a:cubicBezTo>
                        <a:cubicBezTo>
                          <a:pt x="18" y="77"/>
                          <a:pt x="16" y="79"/>
                          <a:pt x="14" y="81"/>
                        </a:cubicBezTo>
                        <a:cubicBezTo>
                          <a:pt x="14" y="81"/>
                          <a:pt x="14" y="81"/>
                          <a:pt x="14" y="81"/>
                        </a:cubicBezTo>
                        <a:cubicBezTo>
                          <a:pt x="17" y="78"/>
                          <a:pt x="20" y="76"/>
                          <a:pt x="23" y="75"/>
                        </a:cubicBezTo>
                        <a:cubicBezTo>
                          <a:pt x="26" y="74"/>
                          <a:pt x="29" y="74"/>
                          <a:pt x="31" y="74"/>
                        </a:cubicBezTo>
                        <a:cubicBezTo>
                          <a:pt x="32" y="74"/>
                          <a:pt x="32" y="74"/>
                          <a:pt x="32" y="74"/>
                        </a:cubicBezTo>
                        <a:cubicBezTo>
                          <a:pt x="37" y="74"/>
                          <a:pt x="43" y="75"/>
                          <a:pt x="47" y="76"/>
                        </a:cubicBezTo>
                        <a:cubicBezTo>
                          <a:pt x="49" y="80"/>
                          <a:pt x="47" y="84"/>
                          <a:pt x="45" y="87"/>
                        </a:cubicBezTo>
                        <a:cubicBezTo>
                          <a:pt x="45" y="88"/>
                          <a:pt x="45" y="88"/>
                          <a:pt x="45" y="88"/>
                        </a:cubicBezTo>
                        <a:cubicBezTo>
                          <a:pt x="43" y="90"/>
                          <a:pt x="40" y="92"/>
                          <a:pt x="38" y="93"/>
                        </a:cubicBezTo>
                        <a:cubicBezTo>
                          <a:pt x="34" y="95"/>
                          <a:pt x="28" y="97"/>
                          <a:pt x="24" y="97"/>
                        </a:cubicBezTo>
                        <a:cubicBezTo>
                          <a:pt x="23" y="97"/>
                          <a:pt x="23" y="97"/>
                          <a:pt x="23" y="97"/>
                        </a:cubicBezTo>
                        <a:cubicBezTo>
                          <a:pt x="22" y="97"/>
                          <a:pt x="20" y="97"/>
                          <a:pt x="19" y="96"/>
                        </a:cubicBezTo>
                        <a:cubicBezTo>
                          <a:pt x="19" y="97"/>
                          <a:pt x="19" y="97"/>
                          <a:pt x="19" y="97"/>
                        </a:cubicBezTo>
                        <a:cubicBezTo>
                          <a:pt x="20" y="97"/>
                          <a:pt x="20" y="97"/>
                          <a:pt x="21" y="97"/>
                        </a:cubicBezTo>
                        <a:cubicBezTo>
                          <a:pt x="21" y="97"/>
                          <a:pt x="22" y="97"/>
                          <a:pt x="22" y="97"/>
                        </a:cubicBezTo>
                        <a:cubicBezTo>
                          <a:pt x="22" y="97"/>
                          <a:pt x="23" y="97"/>
                          <a:pt x="23" y="97"/>
                        </a:cubicBezTo>
                        <a:cubicBezTo>
                          <a:pt x="25" y="97"/>
                          <a:pt x="26" y="97"/>
                          <a:pt x="27" y="97"/>
                        </a:cubicBezTo>
                        <a:cubicBezTo>
                          <a:pt x="27" y="97"/>
                          <a:pt x="28" y="97"/>
                          <a:pt x="28" y="97"/>
                        </a:cubicBezTo>
                        <a:cubicBezTo>
                          <a:pt x="32" y="96"/>
                          <a:pt x="36" y="95"/>
                          <a:pt x="39" y="93"/>
                        </a:cubicBezTo>
                        <a:cubicBezTo>
                          <a:pt x="43" y="91"/>
                          <a:pt x="46" y="88"/>
                          <a:pt x="48" y="83"/>
                        </a:cubicBezTo>
                        <a:cubicBezTo>
                          <a:pt x="49" y="81"/>
                          <a:pt x="50" y="78"/>
                          <a:pt x="48" y="76"/>
                        </a:cubicBezTo>
                        <a:cubicBezTo>
                          <a:pt x="50" y="76"/>
                          <a:pt x="52" y="77"/>
                          <a:pt x="53" y="77"/>
                        </a:cubicBezTo>
                        <a:cubicBezTo>
                          <a:pt x="55" y="78"/>
                          <a:pt x="57" y="78"/>
                          <a:pt x="58" y="79"/>
                        </a:cubicBezTo>
                        <a:cubicBezTo>
                          <a:pt x="66" y="85"/>
                          <a:pt x="69" y="98"/>
                          <a:pt x="69" y="108"/>
                        </a:cubicBezTo>
                        <a:cubicBezTo>
                          <a:pt x="69" y="114"/>
                          <a:pt x="68" y="119"/>
                          <a:pt x="66" y="124"/>
                        </a:cubicBezTo>
                        <a:cubicBezTo>
                          <a:pt x="63" y="130"/>
                          <a:pt x="60" y="134"/>
                          <a:pt x="56" y="138"/>
                        </a:cubicBezTo>
                        <a:cubicBezTo>
                          <a:pt x="56" y="139"/>
                          <a:pt x="56" y="139"/>
                          <a:pt x="56" y="139"/>
                        </a:cubicBezTo>
                        <a:cubicBezTo>
                          <a:pt x="59" y="136"/>
                          <a:pt x="61" y="133"/>
                          <a:pt x="64" y="129"/>
                        </a:cubicBezTo>
                        <a:cubicBezTo>
                          <a:pt x="68" y="126"/>
                          <a:pt x="75" y="124"/>
                          <a:pt x="81" y="124"/>
                        </a:cubicBezTo>
                        <a:cubicBezTo>
                          <a:pt x="82" y="124"/>
                          <a:pt x="83" y="124"/>
                          <a:pt x="85" y="124"/>
                        </a:cubicBezTo>
                        <a:cubicBezTo>
                          <a:pt x="88" y="125"/>
                          <a:pt x="91" y="126"/>
                          <a:pt x="94" y="128"/>
                        </a:cubicBezTo>
                        <a:cubicBezTo>
                          <a:pt x="94" y="129"/>
                          <a:pt x="95" y="129"/>
                          <a:pt x="95" y="130"/>
                        </a:cubicBezTo>
                        <a:cubicBezTo>
                          <a:pt x="96" y="131"/>
                          <a:pt x="96" y="131"/>
                          <a:pt x="97" y="132"/>
                        </a:cubicBezTo>
                        <a:cubicBezTo>
                          <a:pt x="98" y="134"/>
                          <a:pt x="100" y="136"/>
                          <a:pt x="100" y="138"/>
                        </a:cubicBezTo>
                        <a:cubicBezTo>
                          <a:pt x="103" y="146"/>
                          <a:pt x="98" y="155"/>
                          <a:pt x="93" y="161"/>
                        </a:cubicBezTo>
                        <a:cubicBezTo>
                          <a:pt x="87" y="168"/>
                          <a:pt x="79" y="171"/>
                          <a:pt x="71" y="173"/>
                        </a:cubicBezTo>
                        <a:cubicBezTo>
                          <a:pt x="71" y="174"/>
                          <a:pt x="71" y="174"/>
                          <a:pt x="71" y="174"/>
                        </a:cubicBezTo>
                        <a:cubicBezTo>
                          <a:pt x="80" y="172"/>
                          <a:pt x="87" y="168"/>
                          <a:pt x="93" y="161"/>
                        </a:cubicBezTo>
                        <a:cubicBezTo>
                          <a:pt x="99" y="155"/>
                          <a:pt x="103" y="147"/>
                          <a:pt x="101" y="138"/>
                        </a:cubicBezTo>
                        <a:cubicBezTo>
                          <a:pt x="101" y="137"/>
                          <a:pt x="100" y="135"/>
                          <a:pt x="99" y="134"/>
                        </a:cubicBezTo>
                        <a:cubicBezTo>
                          <a:pt x="102" y="136"/>
                          <a:pt x="105" y="138"/>
                          <a:pt x="109" y="139"/>
                        </a:cubicBezTo>
                        <a:cubicBezTo>
                          <a:pt x="109" y="139"/>
                          <a:pt x="109" y="139"/>
                          <a:pt x="109" y="139"/>
                        </a:cubicBezTo>
                        <a:cubicBezTo>
                          <a:pt x="109" y="139"/>
                          <a:pt x="109" y="139"/>
                          <a:pt x="109" y="139"/>
                        </a:cubicBezTo>
                        <a:cubicBezTo>
                          <a:pt x="109" y="139"/>
                          <a:pt x="110" y="139"/>
                          <a:pt x="111" y="139"/>
                        </a:cubicBezTo>
                        <a:cubicBezTo>
                          <a:pt x="111" y="139"/>
                          <a:pt x="111" y="139"/>
                          <a:pt x="111" y="139"/>
                        </a:cubicBezTo>
                        <a:cubicBezTo>
                          <a:pt x="111" y="139"/>
                          <a:pt x="111" y="139"/>
                          <a:pt x="111" y="139"/>
                        </a:cubicBezTo>
                        <a:cubicBezTo>
                          <a:pt x="111" y="139"/>
                          <a:pt x="110" y="139"/>
                          <a:pt x="109" y="138"/>
                        </a:cubicBezTo>
                        <a:cubicBezTo>
                          <a:pt x="107" y="138"/>
                          <a:pt x="105" y="137"/>
                          <a:pt x="103" y="136"/>
                        </a:cubicBezTo>
                        <a:cubicBezTo>
                          <a:pt x="101" y="135"/>
                          <a:pt x="100" y="133"/>
                          <a:pt x="98" y="132"/>
                        </a:cubicBezTo>
                        <a:cubicBezTo>
                          <a:pt x="97" y="130"/>
                          <a:pt x="96" y="129"/>
                          <a:pt x="94" y="127"/>
                        </a:cubicBezTo>
                        <a:cubicBezTo>
                          <a:pt x="92" y="125"/>
                          <a:pt x="90" y="124"/>
                          <a:pt x="88" y="122"/>
                        </a:cubicBezTo>
                        <a:cubicBezTo>
                          <a:pt x="86" y="120"/>
                          <a:pt x="83" y="119"/>
                          <a:pt x="80" y="118"/>
                        </a:cubicBezTo>
                        <a:cubicBezTo>
                          <a:pt x="80" y="118"/>
                          <a:pt x="80" y="118"/>
                          <a:pt x="80" y="118"/>
                        </a:cubicBezTo>
                        <a:cubicBezTo>
                          <a:pt x="83" y="120"/>
                          <a:pt x="86" y="121"/>
                          <a:pt x="88" y="123"/>
                        </a:cubicBezTo>
                        <a:cubicBezTo>
                          <a:pt x="89" y="124"/>
                          <a:pt x="90" y="125"/>
                          <a:pt x="91" y="126"/>
                        </a:cubicBezTo>
                        <a:cubicBezTo>
                          <a:pt x="89" y="125"/>
                          <a:pt x="88" y="124"/>
                          <a:pt x="86" y="124"/>
                        </a:cubicBezTo>
                        <a:cubicBezTo>
                          <a:pt x="84" y="123"/>
                          <a:pt x="82" y="123"/>
                          <a:pt x="81" y="123"/>
                        </a:cubicBezTo>
                        <a:cubicBezTo>
                          <a:pt x="75" y="123"/>
                          <a:pt x="68" y="125"/>
                          <a:pt x="64" y="129"/>
                        </a:cubicBezTo>
                        <a:cubicBezTo>
                          <a:pt x="64" y="128"/>
                          <a:pt x="65" y="127"/>
                          <a:pt x="65" y="126"/>
                        </a:cubicBezTo>
                        <a:cubicBezTo>
                          <a:pt x="68" y="121"/>
                          <a:pt x="70" y="116"/>
                          <a:pt x="70" y="110"/>
                        </a:cubicBezTo>
                        <a:cubicBezTo>
                          <a:pt x="70" y="104"/>
                          <a:pt x="69" y="98"/>
                          <a:pt x="67" y="93"/>
                        </a:cubicBezTo>
                        <a:cubicBezTo>
                          <a:pt x="66" y="88"/>
                          <a:pt x="63" y="82"/>
                          <a:pt x="59" y="79"/>
                        </a:cubicBezTo>
                        <a:cubicBezTo>
                          <a:pt x="60" y="79"/>
                          <a:pt x="60" y="79"/>
                          <a:pt x="60" y="79"/>
                        </a:cubicBezTo>
                        <a:cubicBezTo>
                          <a:pt x="62" y="80"/>
                          <a:pt x="65" y="80"/>
                          <a:pt x="67" y="81"/>
                        </a:cubicBezTo>
                        <a:cubicBezTo>
                          <a:pt x="72" y="81"/>
                          <a:pt x="76" y="82"/>
                          <a:pt x="81" y="82"/>
                        </a:cubicBezTo>
                        <a:cubicBezTo>
                          <a:pt x="82" y="83"/>
                          <a:pt x="83" y="83"/>
                          <a:pt x="84" y="83"/>
                        </a:cubicBezTo>
                        <a:cubicBezTo>
                          <a:pt x="86" y="82"/>
                          <a:pt x="87" y="82"/>
                          <a:pt x="88" y="82"/>
                        </a:cubicBezTo>
                        <a:cubicBezTo>
                          <a:pt x="94" y="82"/>
                          <a:pt x="101" y="81"/>
                          <a:pt x="106" y="78"/>
                        </a:cubicBezTo>
                        <a:cubicBezTo>
                          <a:pt x="106" y="78"/>
                          <a:pt x="106" y="78"/>
                          <a:pt x="106" y="78"/>
                        </a:cubicBezTo>
                        <a:cubicBezTo>
                          <a:pt x="106" y="77"/>
                          <a:pt x="106" y="77"/>
                          <a:pt x="106" y="77"/>
                        </a:cubicBezTo>
                        <a:cubicBezTo>
                          <a:pt x="106" y="77"/>
                          <a:pt x="106" y="77"/>
                          <a:pt x="106" y="77"/>
                        </a:cubicBezTo>
                        <a:cubicBezTo>
                          <a:pt x="107" y="80"/>
                          <a:pt x="112" y="82"/>
                          <a:pt x="114" y="82"/>
                        </a:cubicBezTo>
                        <a:cubicBezTo>
                          <a:pt x="118" y="83"/>
                          <a:pt x="121" y="84"/>
                          <a:pt x="125" y="84"/>
                        </a:cubicBezTo>
                        <a:cubicBezTo>
                          <a:pt x="125" y="84"/>
                          <a:pt x="126" y="84"/>
                          <a:pt x="126" y="84"/>
                        </a:cubicBezTo>
                        <a:cubicBezTo>
                          <a:pt x="127" y="84"/>
                          <a:pt x="128" y="84"/>
                          <a:pt x="128" y="84"/>
                        </a:cubicBezTo>
                        <a:cubicBezTo>
                          <a:pt x="133" y="84"/>
                          <a:pt x="139" y="86"/>
                          <a:pt x="140" y="90"/>
                        </a:cubicBezTo>
                        <a:cubicBezTo>
                          <a:pt x="140" y="90"/>
                          <a:pt x="140" y="90"/>
                          <a:pt x="140" y="90"/>
                        </a:cubicBezTo>
                        <a:cubicBezTo>
                          <a:pt x="139" y="87"/>
                          <a:pt x="135" y="84"/>
                          <a:pt x="131" y="84"/>
                        </a:cubicBezTo>
                        <a:cubicBezTo>
                          <a:pt x="135" y="83"/>
                          <a:pt x="140" y="81"/>
                          <a:pt x="144" y="79"/>
                        </a:cubicBezTo>
                        <a:cubicBezTo>
                          <a:pt x="144" y="79"/>
                          <a:pt x="144" y="79"/>
                          <a:pt x="144" y="79"/>
                        </a:cubicBezTo>
                        <a:cubicBezTo>
                          <a:pt x="138" y="82"/>
                          <a:pt x="132" y="83"/>
                          <a:pt x="126" y="83"/>
                        </a:cubicBezTo>
                        <a:cubicBezTo>
                          <a:pt x="126" y="83"/>
                          <a:pt x="125" y="83"/>
                          <a:pt x="125" y="83"/>
                        </a:cubicBezTo>
                        <a:cubicBezTo>
                          <a:pt x="122" y="83"/>
                          <a:pt x="118" y="83"/>
                          <a:pt x="115" y="82"/>
                        </a:cubicBezTo>
                        <a:cubicBezTo>
                          <a:pt x="112" y="81"/>
                          <a:pt x="109" y="79"/>
                          <a:pt x="107" y="77"/>
                        </a:cubicBezTo>
                        <a:cubicBezTo>
                          <a:pt x="108" y="77"/>
                          <a:pt x="109" y="76"/>
                          <a:pt x="110" y="75"/>
                        </a:cubicBezTo>
                        <a:cubicBezTo>
                          <a:pt x="113" y="72"/>
                          <a:pt x="116" y="69"/>
                          <a:pt x="117" y="66"/>
                        </a:cubicBezTo>
                        <a:cubicBezTo>
                          <a:pt x="117" y="65"/>
                          <a:pt x="117" y="64"/>
                          <a:pt x="117" y="62"/>
                        </a:cubicBezTo>
                        <a:cubicBezTo>
                          <a:pt x="122" y="64"/>
                          <a:pt x="127" y="65"/>
                          <a:pt x="132" y="65"/>
                        </a:cubicBezTo>
                        <a:cubicBezTo>
                          <a:pt x="132" y="65"/>
                          <a:pt x="133" y="65"/>
                          <a:pt x="133" y="65"/>
                        </a:cubicBezTo>
                        <a:cubicBezTo>
                          <a:pt x="138" y="65"/>
                          <a:pt x="144" y="63"/>
                          <a:pt x="149" y="62"/>
                        </a:cubicBezTo>
                        <a:cubicBezTo>
                          <a:pt x="153" y="60"/>
                          <a:pt x="158" y="57"/>
                          <a:pt x="162" y="54"/>
                        </a:cubicBezTo>
                        <a:cubicBezTo>
                          <a:pt x="163" y="52"/>
                          <a:pt x="164" y="50"/>
                          <a:pt x="165" y="49"/>
                        </a:cubicBezTo>
                        <a:cubicBezTo>
                          <a:pt x="165" y="49"/>
                          <a:pt x="165" y="50"/>
                          <a:pt x="165" y="51"/>
                        </a:cubicBezTo>
                        <a:cubicBezTo>
                          <a:pt x="166" y="54"/>
                          <a:pt x="165" y="57"/>
                          <a:pt x="164" y="59"/>
                        </a:cubicBezTo>
                        <a:cubicBezTo>
                          <a:pt x="163" y="64"/>
                          <a:pt x="160" y="68"/>
                          <a:pt x="156" y="70"/>
                        </a:cubicBezTo>
                        <a:cubicBezTo>
                          <a:pt x="156" y="70"/>
                          <a:pt x="156" y="70"/>
                          <a:pt x="156" y="70"/>
                        </a:cubicBezTo>
                        <a:cubicBezTo>
                          <a:pt x="159" y="68"/>
                          <a:pt x="162" y="65"/>
                          <a:pt x="164" y="61"/>
                        </a:cubicBezTo>
                        <a:cubicBezTo>
                          <a:pt x="165" y="60"/>
                          <a:pt x="165" y="59"/>
                          <a:pt x="165" y="58"/>
                        </a:cubicBezTo>
                        <a:cubicBezTo>
                          <a:pt x="166" y="62"/>
                          <a:pt x="168" y="65"/>
                          <a:pt x="172" y="66"/>
                        </a:cubicBezTo>
                        <a:cubicBezTo>
                          <a:pt x="172" y="65"/>
                          <a:pt x="172" y="65"/>
                          <a:pt x="172" y="65"/>
                        </a:cubicBezTo>
                        <a:cubicBezTo>
                          <a:pt x="168" y="65"/>
                          <a:pt x="166" y="61"/>
                          <a:pt x="165" y="57"/>
                        </a:cubicBezTo>
                        <a:cubicBezTo>
                          <a:pt x="166" y="56"/>
                          <a:pt x="166" y="55"/>
                          <a:pt x="166" y="54"/>
                        </a:cubicBezTo>
                        <a:cubicBezTo>
                          <a:pt x="166" y="53"/>
                          <a:pt x="166" y="52"/>
                          <a:pt x="166" y="51"/>
                        </a:cubicBezTo>
                        <a:cubicBezTo>
                          <a:pt x="166" y="50"/>
                          <a:pt x="165" y="49"/>
                          <a:pt x="165" y="48"/>
                        </a:cubicBezTo>
                        <a:cubicBezTo>
                          <a:pt x="166" y="46"/>
                          <a:pt x="166" y="43"/>
                          <a:pt x="166" y="41"/>
                        </a:cubicBezTo>
                        <a:cubicBezTo>
                          <a:pt x="167" y="36"/>
                          <a:pt x="167" y="31"/>
                          <a:pt x="163" y="28"/>
                        </a:cubicBezTo>
                        <a:cubicBezTo>
                          <a:pt x="162" y="27"/>
                          <a:pt x="162" y="27"/>
                          <a:pt x="162" y="27"/>
                        </a:cubicBezTo>
                        <a:cubicBezTo>
                          <a:pt x="162" y="27"/>
                          <a:pt x="162" y="27"/>
                          <a:pt x="162" y="27"/>
                        </a:cubicBezTo>
                        <a:cubicBezTo>
                          <a:pt x="162" y="24"/>
                          <a:pt x="162" y="21"/>
                          <a:pt x="162" y="19"/>
                        </a:cubicBezTo>
                        <a:cubicBezTo>
                          <a:pt x="162" y="16"/>
                          <a:pt x="161" y="13"/>
                          <a:pt x="162" y="10"/>
                        </a:cubicBezTo>
                        <a:cubicBezTo>
                          <a:pt x="162" y="6"/>
                          <a:pt x="164" y="3"/>
                          <a:pt x="167" y="1"/>
                        </a:cubicBezTo>
                        <a:cubicBezTo>
                          <a:pt x="167" y="1"/>
                          <a:pt x="167" y="1"/>
                          <a:pt x="167" y="1"/>
                        </a:cubicBezTo>
                        <a:cubicBezTo>
                          <a:pt x="162" y="4"/>
                          <a:pt x="161" y="10"/>
                          <a:pt x="161" y="15"/>
                        </a:cubicBezTo>
                        <a:cubicBezTo>
                          <a:pt x="161" y="14"/>
                          <a:pt x="160" y="12"/>
                          <a:pt x="160" y="11"/>
                        </a:cubicBezTo>
                        <a:cubicBezTo>
                          <a:pt x="158" y="6"/>
                          <a:pt x="155" y="2"/>
                          <a:pt x="150" y="0"/>
                        </a:cubicBezTo>
                      </a:path>
                    </a:pathLst>
                  </a:custGeom>
                  <a:solidFill>
                    <a:srgbClr val="AB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1" name="Freeform 8019">
                    <a:extLst>
                      <a:ext uri="{FF2B5EF4-FFF2-40B4-BE49-F238E27FC236}">
                        <a16:creationId xmlns:a16="http://schemas.microsoft.com/office/drawing/2014/main" xmlns="" id="{1577AF82-673A-4425-8B6E-9A71DF278F49}"/>
                      </a:ext>
                    </a:extLst>
                  </p:cNvPr>
                  <p:cNvSpPr>
                    <a:spLocks/>
                  </p:cNvSpPr>
                  <p:nvPr/>
                </p:nvSpPr>
                <p:spPr bwMode="auto">
                  <a:xfrm>
                    <a:off x="4397" y="26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2" name="Freeform 8020">
                    <a:extLst>
                      <a:ext uri="{FF2B5EF4-FFF2-40B4-BE49-F238E27FC236}">
                        <a16:creationId xmlns:a16="http://schemas.microsoft.com/office/drawing/2014/main" xmlns="" id="{FBDDD7A3-1090-436F-A3C6-BD8ECE1934E7}"/>
                      </a:ext>
                    </a:extLst>
                  </p:cNvPr>
                  <p:cNvSpPr>
                    <a:spLocks/>
                  </p:cNvSpPr>
                  <p:nvPr/>
                </p:nvSpPr>
                <p:spPr bwMode="auto">
                  <a:xfrm>
                    <a:off x="4373" y="2571"/>
                    <a:ext cx="19" cy="35"/>
                  </a:xfrm>
                  <a:custGeom>
                    <a:avLst/>
                    <a:gdLst>
                      <a:gd name="T0" fmla="*/ 16 w 25"/>
                      <a:gd name="T1" fmla="*/ 0 h 46"/>
                      <a:gd name="T2" fmla="*/ 13 w 25"/>
                      <a:gd name="T3" fmla="*/ 42 h 46"/>
                      <a:gd name="T4" fmla="*/ 22 w 25"/>
                      <a:gd name="T5" fmla="*/ 46 h 46"/>
                      <a:gd name="T6" fmla="*/ 25 w 25"/>
                      <a:gd name="T7" fmla="*/ 46 h 46"/>
                      <a:gd name="T8" fmla="*/ 25 w 25"/>
                      <a:gd name="T9" fmla="*/ 46 h 46"/>
                      <a:gd name="T10" fmla="*/ 11 w 25"/>
                      <a:gd name="T11" fmla="*/ 37 h 46"/>
                      <a:gd name="T12" fmla="*/ 16 w 2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25" h="46">
                        <a:moveTo>
                          <a:pt x="16" y="0"/>
                        </a:moveTo>
                        <a:cubicBezTo>
                          <a:pt x="16" y="0"/>
                          <a:pt x="0" y="29"/>
                          <a:pt x="13" y="42"/>
                        </a:cubicBezTo>
                        <a:cubicBezTo>
                          <a:pt x="13" y="42"/>
                          <a:pt x="16" y="46"/>
                          <a:pt x="22" y="46"/>
                        </a:cubicBezTo>
                        <a:cubicBezTo>
                          <a:pt x="23" y="46"/>
                          <a:pt x="24" y="46"/>
                          <a:pt x="25" y="46"/>
                        </a:cubicBezTo>
                        <a:cubicBezTo>
                          <a:pt x="25" y="46"/>
                          <a:pt x="25" y="46"/>
                          <a:pt x="25" y="46"/>
                        </a:cubicBezTo>
                        <a:cubicBezTo>
                          <a:pt x="24" y="46"/>
                          <a:pt x="15" y="45"/>
                          <a:pt x="11" y="37"/>
                        </a:cubicBezTo>
                        <a:cubicBezTo>
                          <a:pt x="7" y="28"/>
                          <a:pt x="10" y="13"/>
                          <a:pt x="16"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3" name="Freeform 8021">
                    <a:extLst>
                      <a:ext uri="{FF2B5EF4-FFF2-40B4-BE49-F238E27FC236}">
                        <a16:creationId xmlns:a16="http://schemas.microsoft.com/office/drawing/2014/main" xmlns="" id="{0E065D8E-8131-40BB-A15C-484EDC9411A2}"/>
                      </a:ext>
                    </a:extLst>
                  </p:cNvPr>
                  <p:cNvSpPr>
                    <a:spLocks/>
                  </p:cNvSpPr>
                  <p:nvPr/>
                </p:nvSpPr>
                <p:spPr bwMode="auto">
                  <a:xfrm>
                    <a:off x="4389" y="2615"/>
                    <a:ext cx="29" cy="14"/>
                  </a:xfrm>
                  <a:custGeom>
                    <a:avLst/>
                    <a:gdLst>
                      <a:gd name="T0" fmla="*/ 1 w 39"/>
                      <a:gd name="T1" fmla="*/ 0 h 19"/>
                      <a:gd name="T2" fmla="*/ 11 w 39"/>
                      <a:gd name="T3" fmla="*/ 16 h 19"/>
                      <a:gd name="T4" fmla="*/ 22 w 39"/>
                      <a:gd name="T5" fmla="*/ 19 h 19"/>
                      <a:gd name="T6" fmla="*/ 39 w 39"/>
                      <a:gd name="T7" fmla="*/ 12 h 19"/>
                      <a:gd name="T8" fmla="*/ 21 w 39"/>
                      <a:gd name="T9" fmla="*/ 18 h 19"/>
                      <a:gd name="T10" fmla="*/ 18 w 39"/>
                      <a:gd name="T11" fmla="*/ 18 h 19"/>
                      <a:gd name="T12" fmla="*/ 1 w 3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9" h="19">
                        <a:moveTo>
                          <a:pt x="1" y="0"/>
                        </a:moveTo>
                        <a:cubicBezTo>
                          <a:pt x="1" y="0"/>
                          <a:pt x="0" y="11"/>
                          <a:pt x="11" y="16"/>
                        </a:cubicBezTo>
                        <a:cubicBezTo>
                          <a:pt x="14" y="18"/>
                          <a:pt x="18" y="19"/>
                          <a:pt x="22" y="19"/>
                        </a:cubicBezTo>
                        <a:cubicBezTo>
                          <a:pt x="29" y="19"/>
                          <a:pt x="35" y="16"/>
                          <a:pt x="39" y="12"/>
                        </a:cubicBezTo>
                        <a:cubicBezTo>
                          <a:pt x="39" y="12"/>
                          <a:pt x="32" y="18"/>
                          <a:pt x="21" y="18"/>
                        </a:cubicBezTo>
                        <a:cubicBezTo>
                          <a:pt x="20" y="18"/>
                          <a:pt x="19" y="18"/>
                          <a:pt x="18" y="18"/>
                        </a:cubicBezTo>
                        <a:cubicBezTo>
                          <a:pt x="5" y="17"/>
                          <a:pt x="1" y="3"/>
                          <a:pt x="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4" name="Freeform 8022">
                    <a:extLst>
                      <a:ext uri="{FF2B5EF4-FFF2-40B4-BE49-F238E27FC236}">
                        <a16:creationId xmlns:a16="http://schemas.microsoft.com/office/drawing/2014/main" xmlns="" id="{2999A032-6D92-4ED9-8214-46D42AF7CA9D}"/>
                      </a:ext>
                    </a:extLst>
                  </p:cNvPr>
                  <p:cNvSpPr>
                    <a:spLocks/>
                  </p:cNvSpPr>
                  <p:nvPr/>
                </p:nvSpPr>
                <p:spPr bwMode="auto">
                  <a:xfrm>
                    <a:off x="4352" y="2531"/>
                    <a:ext cx="51" cy="19"/>
                  </a:xfrm>
                  <a:custGeom>
                    <a:avLst/>
                    <a:gdLst>
                      <a:gd name="T0" fmla="*/ 39 w 67"/>
                      <a:gd name="T1" fmla="*/ 0 h 26"/>
                      <a:gd name="T2" fmla="*/ 22 w 67"/>
                      <a:gd name="T3" fmla="*/ 2 h 26"/>
                      <a:gd name="T4" fmla="*/ 3 w 67"/>
                      <a:gd name="T5" fmla="*/ 17 h 26"/>
                      <a:gd name="T6" fmla="*/ 3 w 67"/>
                      <a:gd name="T7" fmla="*/ 26 h 26"/>
                      <a:gd name="T8" fmla="*/ 23 w 67"/>
                      <a:gd name="T9" fmla="*/ 3 h 26"/>
                      <a:gd name="T10" fmla="*/ 40 w 67"/>
                      <a:gd name="T11" fmla="*/ 1 h 26"/>
                      <a:gd name="T12" fmla="*/ 67 w 67"/>
                      <a:gd name="T13" fmla="*/ 3 h 26"/>
                      <a:gd name="T14" fmla="*/ 39 w 6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6">
                        <a:moveTo>
                          <a:pt x="39" y="0"/>
                        </a:moveTo>
                        <a:cubicBezTo>
                          <a:pt x="33" y="0"/>
                          <a:pt x="27" y="0"/>
                          <a:pt x="22" y="2"/>
                        </a:cubicBezTo>
                        <a:cubicBezTo>
                          <a:pt x="12" y="5"/>
                          <a:pt x="6" y="11"/>
                          <a:pt x="3" y="17"/>
                        </a:cubicBezTo>
                        <a:cubicBezTo>
                          <a:pt x="0" y="22"/>
                          <a:pt x="3" y="26"/>
                          <a:pt x="3" y="26"/>
                        </a:cubicBezTo>
                        <a:cubicBezTo>
                          <a:pt x="0" y="19"/>
                          <a:pt x="6" y="8"/>
                          <a:pt x="23" y="3"/>
                        </a:cubicBezTo>
                        <a:cubicBezTo>
                          <a:pt x="28" y="1"/>
                          <a:pt x="34" y="1"/>
                          <a:pt x="40" y="1"/>
                        </a:cubicBezTo>
                        <a:cubicBezTo>
                          <a:pt x="54" y="1"/>
                          <a:pt x="67" y="3"/>
                          <a:pt x="67" y="3"/>
                        </a:cubicBezTo>
                        <a:cubicBezTo>
                          <a:pt x="60" y="2"/>
                          <a:pt x="49" y="0"/>
                          <a:pt x="39"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5" name="Freeform 8023">
                    <a:extLst>
                      <a:ext uri="{FF2B5EF4-FFF2-40B4-BE49-F238E27FC236}">
                        <a16:creationId xmlns:a16="http://schemas.microsoft.com/office/drawing/2014/main" xmlns="" id="{6A17C965-9B52-486B-9C4A-E91CDF7C3536}"/>
                      </a:ext>
                    </a:extLst>
                  </p:cNvPr>
                  <p:cNvSpPr>
                    <a:spLocks/>
                  </p:cNvSpPr>
                  <p:nvPr/>
                </p:nvSpPr>
                <p:spPr bwMode="auto">
                  <a:xfrm>
                    <a:off x="4365" y="2553"/>
                    <a:ext cx="16" cy="6"/>
                  </a:xfrm>
                  <a:custGeom>
                    <a:avLst/>
                    <a:gdLst>
                      <a:gd name="T0" fmla="*/ 21 w 21"/>
                      <a:gd name="T1" fmla="*/ 0 h 7"/>
                      <a:gd name="T2" fmla="*/ 5 w 21"/>
                      <a:gd name="T3" fmla="*/ 6 h 7"/>
                      <a:gd name="T4" fmla="*/ 0 w 21"/>
                      <a:gd name="T5" fmla="*/ 5 h 7"/>
                      <a:gd name="T6" fmla="*/ 7 w 21"/>
                      <a:gd name="T7" fmla="*/ 7 h 7"/>
                      <a:gd name="T8" fmla="*/ 21 w 21"/>
                      <a:gd name="T9" fmla="*/ 0 h 7"/>
                    </a:gdLst>
                    <a:ahLst/>
                    <a:cxnLst>
                      <a:cxn ang="0">
                        <a:pos x="T0" y="T1"/>
                      </a:cxn>
                      <a:cxn ang="0">
                        <a:pos x="T2" y="T3"/>
                      </a:cxn>
                      <a:cxn ang="0">
                        <a:pos x="T4" y="T5"/>
                      </a:cxn>
                      <a:cxn ang="0">
                        <a:pos x="T6" y="T7"/>
                      </a:cxn>
                      <a:cxn ang="0">
                        <a:pos x="T8" y="T9"/>
                      </a:cxn>
                    </a:cxnLst>
                    <a:rect l="0" t="0" r="r" b="b"/>
                    <a:pathLst>
                      <a:path w="21" h="7">
                        <a:moveTo>
                          <a:pt x="21" y="0"/>
                        </a:moveTo>
                        <a:cubicBezTo>
                          <a:pt x="15" y="5"/>
                          <a:pt x="9" y="6"/>
                          <a:pt x="5" y="6"/>
                        </a:cubicBezTo>
                        <a:cubicBezTo>
                          <a:pt x="2" y="6"/>
                          <a:pt x="0" y="5"/>
                          <a:pt x="0" y="5"/>
                        </a:cubicBezTo>
                        <a:cubicBezTo>
                          <a:pt x="3" y="6"/>
                          <a:pt x="5" y="7"/>
                          <a:pt x="7" y="7"/>
                        </a:cubicBezTo>
                        <a:cubicBezTo>
                          <a:pt x="16" y="7"/>
                          <a:pt x="21" y="0"/>
                          <a:pt x="21" y="0"/>
                        </a:cubicBezTo>
                      </a:path>
                    </a:pathLst>
                  </a:custGeom>
                  <a:solidFill>
                    <a:srgbClr val="F3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6" name="Freeform 8024">
                    <a:extLst>
                      <a:ext uri="{FF2B5EF4-FFF2-40B4-BE49-F238E27FC236}">
                        <a16:creationId xmlns:a16="http://schemas.microsoft.com/office/drawing/2014/main" xmlns="" id="{68BF0E3D-205E-4656-A0BC-0888C77A539B}"/>
                      </a:ext>
                    </a:extLst>
                  </p:cNvPr>
                  <p:cNvSpPr>
                    <a:spLocks/>
                  </p:cNvSpPr>
                  <p:nvPr/>
                </p:nvSpPr>
                <p:spPr bwMode="auto">
                  <a:xfrm>
                    <a:off x="4334" y="2424"/>
                    <a:ext cx="182" cy="82"/>
                  </a:xfrm>
                  <a:custGeom>
                    <a:avLst/>
                    <a:gdLst>
                      <a:gd name="T0" fmla="*/ 174 w 243"/>
                      <a:gd name="T1" fmla="*/ 85 h 110"/>
                      <a:gd name="T2" fmla="*/ 195 w 243"/>
                      <a:gd name="T3" fmla="*/ 67 h 110"/>
                      <a:gd name="T4" fmla="*/ 211 w 243"/>
                      <a:gd name="T5" fmla="*/ 50 h 110"/>
                      <a:gd name="T6" fmla="*/ 225 w 243"/>
                      <a:gd name="T7" fmla="*/ 33 h 110"/>
                      <a:gd name="T8" fmla="*/ 235 w 243"/>
                      <a:gd name="T9" fmla="*/ 30 h 110"/>
                      <a:gd name="T10" fmla="*/ 232 w 243"/>
                      <a:gd name="T11" fmla="*/ 6 h 110"/>
                      <a:gd name="T12" fmla="*/ 217 w 243"/>
                      <a:gd name="T13" fmla="*/ 5 h 110"/>
                      <a:gd name="T14" fmla="*/ 211 w 243"/>
                      <a:gd name="T15" fmla="*/ 6 h 110"/>
                      <a:gd name="T16" fmla="*/ 192 w 243"/>
                      <a:gd name="T17" fmla="*/ 3 h 110"/>
                      <a:gd name="T18" fmla="*/ 184 w 243"/>
                      <a:gd name="T19" fmla="*/ 15 h 110"/>
                      <a:gd name="T20" fmla="*/ 175 w 243"/>
                      <a:gd name="T21" fmla="*/ 29 h 110"/>
                      <a:gd name="T22" fmla="*/ 165 w 243"/>
                      <a:gd name="T23" fmla="*/ 41 h 110"/>
                      <a:gd name="T24" fmla="*/ 154 w 243"/>
                      <a:gd name="T25" fmla="*/ 56 h 110"/>
                      <a:gd name="T26" fmla="*/ 138 w 243"/>
                      <a:gd name="T27" fmla="*/ 68 h 110"/>
                      <a:gd name="T28" fmla="*/ 119 w 243"/>
                      <a:gd name="T29" fmla="*/ 69 h 110"/>
                      <a:gd name="T30" fmla="*/ 94 w 243"/>
                      <a:gd name="T31" fmla="*/ 74 h 110"/>
                      <a:gd name="T32" fmla="*/ 74 w 243"/>
                      <a:gd name="T33" fmla="*/ 70 h 110"/>
                      <a:gd name="T34" fmla="*/ 57 w 243"/>
                      <a:gd name="T35" fmla="*/ 66 h 110"/>
                      <a:gd name="T36" fmla="*/ 39 w 243"/>
                      <a:gd name="T37" fmla="*/ 61 h 110"/>
                      <a:gd name="T38" fmla="*/ 21 w 243"/>
                      <a:gd name="T39" fmla="*/ 58 h 110"/>
                      <a:gd name="T40" fmla="*/ 16 w 243"/>
                      <a:gd name="T41" fmla="*/ 66 h 110"/>
                      <a:gd name="T42" fmla="*/ 3 w 243"/>
                      <a:gd name="T43" fmla="*/ 74 h 110"/>
                      <a:gd name="T44" fmla="*/ 22 w 243"/>
                      <a:gd name="T45" fmla="*/ 90 h 110"/>
                      <a:gd name="T46" fmla="*/ 41 w 243"/>
                      <a:gd name="T47" fmla="*/ 95 h 110"/>
                      <a:gd name="T48" fmla="*/ 66 w 243"/>
                      <a:gd name="T49" fmla="*/ 99 h 110"/>
                      <a:gd name="T50" fmla="*/ 71 w 243"/>
                      <a:gd name="T51" fmla="*/ 103 h 110"/>
                      <a:gd name="T52" fmla="*/ 89 w 243"/>
                      <a:gd name="T53" fmla="*/ 103 h 110"/>
                      <a:gd name="T54" fmla="*/ 124 w 243"/>
                      <a:gd name="T55" fmla="*/ 102 h 110"/>
                      <a:gd name="T56" fmla="*/ 144 w 243"/>
                      <a:gd name="T57" fmla="*/ 98 h 110"/>
                      <a:gd name="T58" fmla="*/ 147 w 243"/>
                      <a:gd name="T59" fmla="*/ 95 h 110"/>
                      <a:gd name="T60" fmla="*/ 166 w 243"/>
                      <a:gd name="T61" fmla="*/ 95 h 110"/>
                      <a:gd name="T62" fmla="*/ 174 w 243"/>
                      <a:gd name="T63" fmla="*/ 86 h 110"/>
                      <a:gd name="T64" fmla="*/ 174 w 243"/>
                      <a:gd name="T65" fmla="*/ 8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110">
                        <a:moveTo>
                          <a:pt x="174" y="85"/>
                        </a:moveTo>
                        <a:cubicBezTo>
                          <a:pt x="174" y="85"/>
                          <a:pt x="191" y="85"/>
                          <a:pt x="195" y="67"/>
                        </a:cubicBezTo>
                        <a:cubicBezTo>
                          <a:pt x="195" y="67"/>
                          <a:pt x="209" y="69"/>
                          <a:pt x="211" y="50"/>
                        </a:cubicBezTo>
                        <a:cubicBezTo>
                          <a:pt x="211" y="50"/>
                          <a:pt x="223" y="48"/>
                          <a:pt x="225" y="33"/>
                        </a:cubicBezTo>
                        <a:cubicBezTo>
                          <a:pt x="225" y="33"/>
                          <a:pt x="229" y="33"/>
                          <a:pt x="235" y="30"/>
                        </a:cubicBezTo>
                        <a:cubicBezTo>
                          <a:pt x="237" y="28"/>
                          <a:pt x="243" y="12"/>
                          <a:pt x="232" y="6"/>
                        </a:cubicBezTo>
                        <a:cubicBezTo>
                          <a:pt x="225" y="3"/>
                          <a:pt x="221" y="4"/>
                          <a:pt x="217" y="5"/>
                        </a:cubicBezTo>
                        <a:cubicBezTo>
                          <a:pt x="215" y="6"/>
                          <a:pt x="213" y="7"/>
                          <a:pt x="211" y="6"/>
                        </a:cubicBezTo>
                        <a:cubicBezTo>
                          <a:pt x="206" y="5"/>
                          <a:pt x="200" y="0"/>
                          <a:pt x="192" y="3"/>
                        </a:cubicBezTo>
                        <a:cubicBezTo>
                          <a:pt x="184" y="6"/>
                          <a:pt x="184" y="13"/>
                          <a:pt x="184" y="15"/>
                        </a:cubicBezTo>
                        <a:cubicBezTo>
                          <a:pt x="184" y="15"/>
                          <a:pt x="173" y="20"/>
                          <a:pt x="175" y="29"/>
                        </a:cubicBezTo>
                        <a:cubicBezTo>
                          <a:pt x="175" y="29"/>
                          <a:pt x="166" y="31"/>
                          <a:pt x="165" y="41"/>
                        </a:cubicBezTo>
                        <a:cubicBezTo>
                          <a:pt x="165" y="41"/>
                          <a:pt x="154" y="43"/>
                          <a:pt x="154" y="56"/>
                        </a:cubicBezTo>
                        <a:cubicBezTo>
                          <a:pt x="154" y="56"/>
                          <a:pt x="140" y="57"/>
                          <a:pt x="138" y="68"/>
                        </a:cubicBezTo>
                        <a:cubicBezTo>
                          <a:pt x="138" y="68"/>
                          <a:pt x="125" y="65"/>
                          <a:pt x="119" y="69"/>
                        </a:cubicBezTo>
                        <a:cubicBezTo>
                          <a:pt x="119" y="69"/>
                          <a:pt x="101" y="67"/>
                          <a:pt x="94" y="74"/>
                        </a:cubicBezTo>
                        <a:cubicBezTo>
                          <a:pt x="94" y="74"/>
                          <a:pt x="86" y="65"/>
                          <a:pt x="74" y="70"/>
                        </a:cubicBezTo>
                        <a:cubicBezTo>
                          <a:pt x="74" y="70"/>
                          <a:pt x="68" y="62"/>
                          <a:pt x="57" y="66"/>
                        </a:cubicBezTo>
                        <a:cubicBezTo>
                          <a:pt x="57" y="66"/>
                          <a:pt x="55" y="58"/>
                          <a:pt x="39" y="61"/>
                        </a:cubicBezTo>
                        <a:cubicBezTo>
                          <a:pt x="39" y="61"/>
                          <a:pt x="34" y="54"/>
                          <a:pt x="21" y="58"/>
                        </a:cubicBezTo>
                        <a:cubicBezTo>
                          <a:pt x="17" y="59"/>
                          <a:pt x="14" y="61"/>
                          <a:pt x="16" y="66"/>
                        </a:cubicBezTo>
                        <a:cubicBezTo>
                          <a:pt x="16" y="66"/>
                          <a:pt x="6" y="67"/>
                          <a:pt x="3" y="74"/>
                        </a:cubicBezTo>
                        <a:cubicBezTo>
                          <a:pt x="0" y="81"/>
                          <a:pt x="4" y="92"/>
                          <a:pt x="22" y="90"/>
                        </a:cubicBezTo>
                        <a:cubicBezTo>
                          <a:pt x="22" y="90"/>
                          <a:pt x="26" y="97"/>
                          <a:pt x="41" y="95"/>
                        </a:cubicBezTo>
                        <a:cubicBezTo>
                          <a:pt x="41" y="95"/>
                          <a:pt x="50" y="107"/>
                          <a:pt x="66" y="99"/>
                        </a:cubicBezTo>
                        <a:cubicBezTo>
                          <a:pt x="66" y="99"/>
                          <a:pt x="68" y="101"/>
                          <a:pt x="71" y="103"/>
                        </a:cubicBezTo>
                        <a:cubicBezTo>
                          <a:pt x="75" y="106"/>
                          <a:pt x="86" y="105"/>
                          <a:pt x="89" y="103"/>
                        </a:cubicBezTo>
                        <a:cubicBezTo>
                          <a:pt x="94" y="108"/>
                          <a:pt x="112" y="110"/>
                          <a:pt x="124" y="102"/>
                        </a:cubicBezTo>
                        <a:cubicBezTo>
                          <a:pt x="123" y="102"/>
                          <a:pt x="136" y="108"/>
                          <a:pt x="144" y="98"/>
                        </a:cubicBezTo>
                        <a:cubicBezTo>
                          <a:pt x="145" y="98"/>
                          <a:pt x="146" y="96"/>
                          <a:pt x="147" y="95"/>
                        </a:cubicBezTo>
                        <a:cubicBezTo>
                          <a:pt x="147" y="95"/>
                          <a:pt x="153" y="100"/>
                          <a:pt x="166" y="95"/>
                        </a:cubicBezTo>
                        <a:cubicBezTo>
                          <a:pt x="170" y="93"/>
                          <a:pt x="172" y="90"/>
                          <a:pt x="174" y="86"/>
                        </a:cubicBezTo>
                        <a:cubicBezTo>
                          <a:pt x="174" y="85"/>
                          <a:pt x="174" y="85"/>
                          <a:pt x="174" y="85"/>
                        </a:cubicBezTo>
                      </a:path>
                    </a:pathLst>
                  </a:custGeom>
                  <a:solidFill>
                    <a:srgbClr val="F4A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7" name="Freeform 8025">
                    <a:extLst>
                      <a:ext uri="{FF2B5EF4-FFF2-40B4-BE49-F238E27FC236}">
                        <a16:creationId xmlns:a16="http://schemas.microsoft.com/office/drawing/2014/main" xmlns="" id="{0317830F-2B4A-4ABD-9F29-93488C873352}"/>
                      </a:ext>
                    </a:extLst>
                  </p:cNvPr>
                  <p:cNvSpPr>
                    <a:spLocks noEditPoints="1"/>
                  </p:cNvSpPr>
                  <p:nvPr/>
                </p:nvSpPr>
                <p:spPr bwMode="auto">
                  <a:xfrm>
                    <a:off x="4335" y="2425"/>
                    <a:ext cx="178" cy="80"/>
                  </a:xfrm>
                  <a:custGeom>
                    <a:avLst/>
                    <a:gdLst>
                      <a:gd name="T0" fmla="*/ 79 w 238"/>
                      <a:gd name="T1" fmla="*/ 103 h 106"/>
                      <a:gd name="T2" fmla="*/ 55 w 238"/>
                      <a:gd name="T3" fmla="*/ 100 h 106"/>
                      <a:gd name="T4" fmla="*/ 21 w 238"/>
                      <a:gd name="T5" fmla="*/ 89 h 106"/>
                      <a:gd name="T6" fmla="*/ 14 w 238"/>
                      <a:gd name="T7" fmla="*/ 64 h 106"/>
                      <a:gd name="T8" fmla="*/ 26 w 238"/>
                      <a:gd name="T9" fmla="*/ 54 h 106"/>
                      <a:gd name="T10" fmla="*/ 56 w 238"/>
                      <a:gd name="T11" fmla="*/ 64 h 106"/>
                      <a:gd name="T12" fmla="*/ 80 w 238"/>
                      <a:gd name="T13" fmla="*/ 67 h 106"/>
                      <a:gd name="T14" fmla="*/ 117 w 238"/>
                      <a:gd name="T15" fmla="*/ 67 h 106"/>
                      <a:gd name="T16" fmla="*/ 145 w 238"/>
                      <a:gd name="T17" fmla="*/ 55 h 106"/>
                      <a:gd name="T18" fmla="*/ 164 w 238"/>
                      <a:gd name="T19" fmla="*/ 39 h 106"/>
                      <a:gd name="T20" fmla="*/ 183 w 238"/>
                      <a:gd name="T21" fmla="*/ 13 h 106"/>
                      <a:gd name="T22" fmla="*/ 205 w 238"/>
                      <a:gd name="T23" fmla="*/ 2 h 106"/>
                      <a:gd name="T24" fmla="*/ 216 w 238"/>
                      <a:gd name="T25" fmla="*/ 3 h 106"/>
                      <a:gd name="T26" fmla="*/ 231 w 238"/>
                      <a:gd name="T27" fmla="*/ 4 h 106"/>
                      <a:gd name="T28" fmla="*/ 225 w 238"/>
                      <a:gd name="T29" fmla="*/ 31 h 106"/>
                      <a:gd name="T30" fmla="*/ 195 w 238"/>
                      <a:gd name="T31" fmla="*/ 65 h 106"/>
                      <a:gd name="T32" fmla="*/ 173 w 238"/>
                      <a:gd name="T33" fmla="*/ 84 h 106"/>
                      <a:gd name="T34" fmla="*/ 155 w 238"/>
                      <a:gd name="T35" fmla="*/ 95 h 106"/>
                      <a:gd name="T36" fmla="*/ 144 w 238"/>
                      <a:gd name="T37" fmla="*/ 96 h 106"/>
                      <a:gd name="T38" fmla="*/ 105 w 238"/>
                      <a:gd name="T39" fmla="*/ 106 h 106"/>
                      <a:gd name="T40" fmla="*/ 105 w 238"/>
                      <a:gd name="T41" fmla="*/ 105 h 106"/>
                      <a:gd name="T42" fmla="*/ 123 w 238"/>
                      <a:gd name="T43" fmla="*/ 100 h 106"/>
                      <a:gd name="T44" fmla="*/ 144 w 238"/>
                      <a:gd name="T45" fmla="*/ 94 h 106"/>
                      <a:gd name="T46" fmla="*/ 146 w 238"/>
                      <a:gd name="T47" fmla="*/ 92 h 106"/>
                      <a:gd name="T48" fmla="*/ 172 w 238"/>
                      <a:gd name="T49" fmla="*/ 84 h 106"/>
                      <a:gd name="T50" fmla="*/ 173 w 238"/>
                      <a:gd name="T51" fmla="*/ 83 h 106"/>
                      <a:gd name="T52" fmla="*/ 194 w 238"/>
                      <a:gd name="T53" fmla="*/ 65 h 106"/>
                      <a:gd name="T54" fmla="*/ 210 w 238"/>
                      <a:gd name="T55" fmla="*/ 47 h 106"/>
                      <a:gd name="T56" fmla="*/ 224 w 238"/>
                      <a:gd name="T57" fmla="*/ 30 h 106"/>
                      <a:gd name="T58" fmla="*/ 234 w 238"/>
                      <a:gd name="T59" fmla="*/ 27 h 106"/>
                      <a:gd name="T60" fmla="*/ 222 w 238"/>
                      <a:gd name="T61" fmla="*/ 3 h 106"/>
                      <a:gd name="T62" fmla="*/ 212 w 238"/>
                      <a:gd name="T63" fmla="*/ 5 h 106"/>
                      <a:gd name="T64" fmla="*/ 195 w 238"/>
                      <a:gd name="T65" fmla="*/ 0 h 106"/>
                      <a:gd name="T66" fmla="*/ 183 w 238"/>
                      <a:gd name="T67" fmla="*/ 13 h 106"/>
                      <a:gd name="T68" fmla="*/ 175 w 238"/>
                      <a:gd name="T69" fmla="*/ 27 h 106"/>
                      <a:gd name="T70" fmla="*/ 164 w 238"/>
                      <a:gd name="T71" fmla="*/ 40 h 106"/>
                      <a:gd name="T72" fmla="*/ 153 w 238"/>
                      <a:gd name="T73" fmla="*/ 54 h 106"/>
                      <a:gd name="T74" fmla="*/ 146 w 238"/>
                      <a:gd name="T75" fmla="*/ 56 h 106"/>
                      <a:gd name="T76" fmla="*/ 137 w 238"/>
                      <a:gd name="T77" fmla="*/ 66 h 106"/>
                      <a:gd name="T78" fmla="*/ 118 w 238"/>
                      <a:gd name="T79" fmla="*/ 67 h 106"/>
                      <a:gd name="T80" fmla="*/ 94 w 238"/>
                      <a:gd name="T81" fmla="*/ 72 h 106"/>
                      <a:gd name="T82" fmla="*/ 80 w 238"/>
                      <a:gd name="T83" fmla="*/ 67 h 106"/>
                      <a:gd name="T84" fmla="*/ 73 w 238"/>
                      <a:gd name="T85" fmla="*/ 68 h 106"/>
                      <a:gd name="T86" fmla="*/ 56 w 238"/>
                      <a:gd name="T87" fmla="*/ 64 h 106"/>
                      <a:gd name="T88" fmla="*/ 38 w 238"/>
                      <a:gd name="T89" fmla="*/ 59 h 106"/>
                      <a:gd name="T90" fmla="*/ 26 w 238"/>
                      <a:gd name="T91" fmla="*/ 55 h 106"/>
                      <a:gd name="T92" fmla="*/ 15 w 238"/>
                      <a:gd name="T93" fmla="*/ 64 h 106"/>
                      <a:gd name="T94" fmla="*/ 2 w 238"/>
                      <a:gd name="T95" fmla="*/ 72 h 106"/>
                      <a:gd name="T96" fmla="*/ 21 w 238"/>
                      <a:gd name="T97" fmla="*/ 88 h 106"/>
                      <a:gd name="T98" fmla="*/ 40 w 238"/>
                      <a:gd name="T99" fmla="*/ 93 h 106"/>
                      <a:gd name="T100" fmla="*/ 55 w 238"/>
                      <a:gd name="T101" fmla="*/ 99 h 106"/>
                      <a:gd name="T102" fmla="*/ 65 w 238"/>
                      <a:gd name="T103" fmla="*/ 96 h 106"/>
                      <a:gd name="T104" fmla="*/ 79 w 238"/>
                      <a:gd name="T105"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106">
                        <a:moveTo>
                          <a:pt x="105" y="106"/>
                        </a:moveTo>
                        <a:cubicBezTo>
                          <a:pt x="98" y="106"/>
                          <a:pt x="91" y="104"/>
                          <a:pt x="88" y="101"/>
                        </a:cubicBezTo>
                        <a:cubicBezTo>
                          <a:pt x="87" y="102"/>
                          <a:pt x="83" y="103"/>
                          <a:pt x="79" y="103"/>
                        </a:cubicBezTo>
                        <a:cubicBezTo>
                          <a:pt x="75" y="103"/>
                          <a:pt x="71" y="102"/>
                          <a:pt x="70" y="101"/>
                        </a:cubicBezTo>
                        <a:cubicBezTo>
                          <a:pt x="67" y="99"/>
                          <a:pt x="65" y="97"/>
                          <a:pt x="65" y="97"/>
                        </a:cubicBezTo>
                        <a:cubicBezTo>
                          <a:pt x="61" y="99"/>
                          <a:pt x="58" y="100"/>
                          <a:pt x="55" y="100"/>
                        </a:cubicBezTo>
                        <a:cubicBezTo>
                          <a:pt x="46" y="100"/>
                          <a:pt x="41" y="94"/>
                          <a:pt x="40" y="93"/>
                        </a:cubicBezTo>
                        <a:cubicBezTo>
                          <a:pt x="38" y="93"/>
                          <a:pt x="37" y="94"/>
                          <a:pt x="35" y="94"/>
                        </a:cubicBezTo>
                        <a:cubicBezTo>
                          <a:pt x="25" y="94"/>
                          <a:pt x="21" y="89"/>
                          <a:pt x="21" y="89"/>
                        </a:cubicBezTo>
                        <a:cubicBezTo>
                          <a:pt x="12" y="89"/>
                          <a:pt x="5" y="87"/>
                          <a:pt x="2" y="82"/>
                        </a:cubicBezTo>
                        <a:cubicBezTo>
                          <a:pt x="0" y="79"/>
                          <a:pt x="0" y="75"/>
                          <a:pt x="2" y="72"/>
                        </a:cubicBezTo>
                        <a:cubicBezTo>
                          <a:pt x="5" y="66"/>
                          <a:pt x="13" y="64"/>
                          <a:pt x="14" y="64"/>
                        </a:cubicBezTo>
                        <a:cubicBezTo>
                          <a:pt x="14" y="62"/>
                          <a:pt x="14" y="60"/>
                          <a:pt x="15" y="59"/>
                        </a:cubicBezTo>
                        <a:cubicBezTo>
                          <a:pt x="16" y="57"/>
                          <a:pt x="17" y="56"/>
                          <a:pt x="20" y="55"/>
                        </a:cubicBezTo>
                        <a:cubicBezTo>
                          <a:pt x="22" y="55"/>
                          <a:pt x="24" y="54"/>
                          <a:pt x="26" y="54"/>
                        </a:cubicBezTo>
                        <a:cubicBezTo>
                          <a:pt x="34" y="54"/>
                          <a:pt x="37" y="58"/>
                          <a:pt x="38" y="59"/>
                        </a:cubicBezTo>
                        <a:cubicBezTo>
                          <a:pt x="40" y="58"/>
                          <a:pt x="42" y="58"/>
                          <a:pt x="43" y="58"/>
                        </a:cubicBezTo>
                        <a:cubicBezTo>
                          <a:pt x="53" y="58"/>
                          <a:pt x="56" y="63"/>
                          <a:pt x="56" y="64"/>
                        </a:cubicBezTo>
                        <a:cubicBezTo>
                          <a:pt x="58" y="63"/>
                          <a:pt x="60" y="63"/>
                          <a:pt x="61" y="63"/>
                        </a:cubicBezTo>
                        <a:cubicBezTo>
                          <a:pt x="68" y="62"/>
                          <a:pt x="72" y="67"/>
                          <a:pt x="73" y="68"/>
                        </a:cubicBezTo>
                        <a:cubicBezTo>
                          <a:pt x="75" y="67"/>
                          <a:pt x="78" y="67"/>
                          <a:pt x="80" y="67"/>
                        </a:cubicBezTo>
                        <a:cubicBezTo>
                          <a:pt x="87" y="66"/>
                          <a:pt x="92" y="71"/>
                          <a:pt x="93" y="72"/>
                        </a:cubicBezTo>
                        <a:cubicBezTo>
                          <a:pt x="97" y="68"/>
                          <a:pt x="104" y="67"/>
                          <a:pt x="110" y="67"/>
                        </a:cubicBezTo>
                        <a:cubicBezTo>
                          <a:pt x="114" y="67"/>
                          <a:pt x="117" y="67"/>
                          <a:pt x="117" y="67"/>
                        </a:cubicBezTo>
                        <a:cubicBezTo>
                          <a:pt x="120" y="65"/>
                          <a:pt x="123" y="65"/>
                          <a:pt x="127" y="65"/>
                        </a:cubicBezTo>
                        <a:cubicBezTo>
                          <a:pt x="132" y="64"/>
                          <a:pt x="136" y="65"/>
                          <a:pt x="137" y="66"/>
                        </a:cubicBezTo>
                        <a:cubicBezTo>
                          <a:pt x="138" y="61"/>
                          <a:pt x="141" y="58"/>
                          <a:pt x="145" y="55"/>
                        </a:cubicBezTo>
                        <a:cubicBezTo>
                          <a:pt x="149" y="54"/>
                          <a:pt x="152" y="53"/>
                          <a:pt x="152" y="53"/>
                        </a:cubicBezTo>
                        <a:cubicBezTo>
                          <a:pt x="153" y="47"/>
                          <a:pt x="156" y="43"/>
                          <a:pt x="158" y="42"/>
                        </a:cubicBezTo>
                        <a:cubicBezTo>
                          <a:pt x="161" y="40"/>
                          <a:pt x="163" y="39"/>
                          <a:pt x="164" y="39"/>
                        </a:cubicBezTo>
                        <a:cubicBezTo>
                          <a:pt x="165" y="30"/>
                          <a:pt x="173" y="27"/>
                          <a:pt x="174" y="26"/>
                        </a:cubicBezTo>
                        <a:cubicBezTo>
                          <a:pt x="173" y="23"/>
                          <a:pt x="175" y="19"/>
                          <a:pt x="178" y="16"/>
                        </a:cubicBezTo>
                        <a:cubicBezTo>
                          <a:pt x="180" y="14"/>
                          <a:pt x="182" y="13"/>
                          <a:pt x="183" y="13"/>
                        </a:cubicBezTo>
                        <a:cubicBezTo>
                          <a:pt x="183" y="9"/>
                          <a:pt x="184" y="3"/>
                          <a:pt x="191" y="1"/>
                        </a:cubicBezTo>
                        <a:cubicBezTo>
                          <a:pt x="192" y="0"/>
                          <a:pt x="194" y="0"/>
                          <a:pt x="195" y="0"/>
                        </a:cubicBezTo>
                        <a:cubicBezTo>
                          <a:pt x="199" y="0"/>
                          <a:pt x="202" y="1"/>
                          <a:pt x="205" y="2"/>
                        </a:cubicBezTo>
                        <a:cubicBezTo>
                          <a:pt x="207" y="3"/>
                          <a:pt x="209" y="4"/>
                          <a:pt x="210" y="4"/>
                        </a:cubicBezTo>
                        <a:cubicBezTo>
                          <a:pt x="211" y="4"/>
                          <a:pt x="211" y="4"/>
                          <a:pt x="212" y="4"/>
                        </a:cubicBezTo>
                        <a:cubicBezTo>
                          <a:pt x="213" y="4"/>
                          <a:pt x="214" y="4"/>
                          <a:pt x="216" y="3"/>
                        </a:cubicBezTo>
                        <a:cubicBezTo>
                          <a:pt x="216" y="3"/>
                          <a:pt x="216" y="3"/>
                          <a:pt x="216" y="3"/>
                        </a:cubicBezTo>
                        <a:cubicBezTo>
                          <a:pt x="218" y="3"/>
                          <a:pt x="220" y="2"/>
                          <a:pt x="222" y="2"/>
                        </a:cubicBezTo>
                        <a:cubicBezTo>
                          <a:pt x="225" y="2"/>
                          <a:pt x="228" y="3"/>
                          <a:pt x="231" y="4"/>
                        </a:cubicBezTo>
                        <a:cubicBezTo>
                          <a:pt x="236" y="7"/>
                          <a:pt x="237" y="12"/>
                          <a:pt x="238" y="15"/>
                        </a:cubicBezTo>
                        <a:cubicBezTo>
                          <a:pt x="238" y="21"/>
                          <a:pt x="236" y="27"/>
                          <a:pt x="234" y="28"/>
                        </a:cubicBezTo>
                        <a:cubicBezTo>
                          <a:pt x="230" y="30"/>
                          <a:pt x="227" y="31"/>
                          <a:pt x="225" y="31"/>
                        </a:cubicBezTo>
                        <a:cubicBezTo>
                          <a:pt x="225" y="31"/>
                          <a:pt x="224" y="31"/>
                          <a:pt x="224" y="31"/>
                        </a:cubicBezTo>
                        <a:cubicBezTo>
                          <a:pt x="222" y="45"/>
                          <a:pt x="212" y="48"/>
                          <a:pt x="210" y="48"/>
                        </a:cubicBezTo>
                        <a:cubicBezTo>
                          <a:pt x="209" y="63"/>
                          <a:pt x="199" y="65"/>
                          <a:pt x="195" y="65"/>
                        </a:cubicBezTo>
                        <a:cubicBezTo>
                          <a:pt x="195" y="65"/>
                          <a:pt x="194" y="65"/>
                          <a:pt x="194" y="65"/>
                        </a:cubicBezTo>
                        <a:cubicBezTo>
                          <a:pt x="191" y="82"/>
                          <a:pt x="175" y="83"/>
                          <a:pt x="173" y="83"/>
                        </a:cubicBezTo>
                        <a:cubicBezTo>
                          <a:pt x="173" y="84"/>
                          <a:pt x="173" y="84"/>
                          <a:pt x="173" y="84"/>
                        </a:cubicBezTo>
                        <a:cubicBezTo>
                          <a:pt x="171" y="88"/>
                          <a:pt x="169" y="91"/>
                          <a:pt x="165" y="93"/>
                        </a:cubicBezTo>
                        <a:cubicBezTo>
                          <a:pt x="161" y="95"/>
                          <a:pt x="158" y="95"/>
                          <a:pt x="155" y="95"/>
                        </a:cubicBezTo>
                        <a:cubicBezTo>
                          <a:pt x="155" y="95"/>
                          <a:pt x="155" y="95"/>
                          <a:pt x="155" y="95"/>
                        </a:cubicBezTo>
                        <a:cubicBezTo>
                          <a:pt x="150" y="96"/>
                          <a:pt x="146" y="94"/>
                          <a:pt x="146" y="93"/>
                        </a:cubicBezTo>
                        <a:cubicBezTo>
                          <a:pt x="145" y="93"/>
                          <a:pt x="145" y="94"/>
                          <a:pt x="145" y="94"/>
                        </a:cubicBezTo>
                        <a:cubicBezTo>
                          <a:pt x="144" y="95"/>
                          <a:pt x="144" y="96"/>
                          <a:pt x="144" y="96"/>
                        </a:cubicBezTo>
                        <a:cubicBezTo>
                          <a:pt x="140" y="100"/>
                          <a:pt x="136" y="102"/>
                          <a:pt x="131" y="102"/>
                        </a:cubicBezTo>
                        <a:cubicBezTo>
                          <a:pt x="127" y="102"/>
                          <a:pt x="124" y="101"/>
                          <a:pt x="123" y="100"/>
                        </a:cubicBezTo>
                        <a:cubicBezTo>
                          <a:pt x="118" y="104"/>
                          <a:pt x="112" y="106"/>
                          <a:pt x="105" y="106"/>
                        </a:cubicBezTo>
                        <a:moveTo>
                          <a:pt x="88" y="100"/>
                        </a:moveTo>
                        <a:cubicBezTo>
                          <a:pt x="89" y="100"/>
                          <a:pt x="89" y="100"/>
                          <a:pt x="89" y="100"/>
                        </a:cubicBezTo>
                        <a:cubicBezTo>
                          <a:pt x="91" y="104"/>
                          <a:pt x="98" y="106"/>
                          <a:pt x="105" y="105"/>
                        </a:cubicBezTo>
                        <a:cubicBezTo>
                          <a:pt x="112" y="105"/>
                          <a:pt x="118" y="103"/>
                          <a:pt x="123" y="100"/>
                        </a:cubicBezTo>
                        <a:cubicBezTo>
                          <a:pt x="124" y="99"/>
                          <a:pt x="124" y="99"/>
                          <a:pt x="124" y="99"/>
                        </a:cubicBezTo>
                        <a:cubicBezTo>
                          <a:pt x="123" y="100"/>
                          <a:pt x="123" y="100"/>
                          <a:pt x="123" y="100"/>
                        </a:cubicBezTo>
                        <a:cubicBezTo>
                          <a:pt x="124" y="101"/>
                          <a:pt x="127" y="102"/>
                          <a:pt x="131" y="102"/>
                        </a:cubicBezTo>
                        <a:cubicBezTo>
                          <a:pt x="136" y="102"/>
                          <a:pt x="140" y="100"/>
                          <a:pt x="143" y="96"/>
                        </a:cubicBezTo>
                        <a:cubicBezTo>
                          <a:pt x="143" y="96"/>
                          <a:pt x="144" y="95"/>
                          <a:pt x="144" y="94"/>
                        </a:cubicBezTo>
                        <a:cubicBezTo>
                          <a:pt x="145" y="94"/>
                          <a:pt x="145" y="93"/>
                          <a:pt x="145" y="92"/>
                        </a:cubicBezTo>
                        <a:cubicBezTo>
                          <a:pt x="146" y="92"/>
                          <a:pt x="146" y="92"/>
                          <a:pt x="146" y="92"/>
                        </a:cubicBezTo>
                        <a:cubicBezTo>
                          <a:pt x="146" y="92"/>
                          <a:pt x="146" y="92"/>
                          <a:pt x="146" y="92"/>
                        </a:cubicBezTo>
                        <a:cubicBezTo>
                          <a:pt x="146" y="92"/>
                          <a:pt x="149" y="95"/>
                          <a:pt x="155" y="95"/>
                        </a:cubicBezTo>
                        <a:cubicBezTo>
                          <a:pt x="158" y="95"/>
                          <a:pt x="161" y="94"/>
                          <a:pt x="165" y="93"/>
                        </a:cubicBezTo>
                        <a:cubicBezTo>
                          <a:pt x="168" y="91"/>
                          <a:pt x="171" y="88"/>
                          <a:pt x="172" y="84"/>
                        </a:cubicBezTo>
                        <a:cubicBezTo>
                          <a:pt x="172" y="84"/>
                          <a:pt x="172" y="84"/>
                          <a:pt x="172" y="84"/>
                        </a:cubicBezTo>
                        <a:cubicBezTo>
                          <a:pt x="173" y="83"/>
                          <a:pt x="173" y="83"/>
                          <a:pt x="173" y="83"/>
                        </a:cubicBezTo>
                        <a:cubicBezTo>
                          <a:pt x="173" y="83"/>
                          <a:pt x="173" y="83"/>
                          <a:pt x="173" y="83"/>
                        </a:cubicBezTo>
                        <a:cubicBezTo>
                          <a:pt x="175" y="83"/>
                          <a:pt x="190" y="82"/>
                          <a:pt x="194" y="65"/>
                        </a:cubicBezTo>
                        <a:cubicBezTo>
                          <a:pt x="194" y="65"/>
                          <a:pt x="194" y="65"/>
                          <a:pt x="194" y="65"/>
                        </a:cubicBezTo>
                        <a:cubicBezTo>
                          <a:pt x="194" y="65"/>
                          <a:pt x="194" y="65"/>
                          <a:pt x="194" y="65"/>
                        </a:cubicBezTo>
                        <a:cubicBezTo>
                          <a:pt x="194" y="65"/>
                          <a:pt x="195" y="65"/>
                          <a:pt x="195" y="65"/>
                        </a:cubicBezTo>
                        <a:cubicBezTo>
                          <a:pt x="199" y="65"/>
                          <a:pt x="208" y="63"/>
                          <a:pt x="210" y="48"/>
                        </a:cubicBezTo>
                        <a:cubicBezTo>
                          <a:pt x="210" y="47"/>
                          <a:pt x="210" y="47"/>
                          <a:pt x="210" y="47"/>
                        </a:cubicBezTo>
                        <a:cubicBezTo>
                          <a:pt x="210" y="47"/>
                          <a:pt x="210" y="47"/>
                          <a:pt x="210" y="47"/>
                        </a:cubicBezTo>
                        <a:cubicBezTo>
                          <a:pt x="210" y="47"/>
                          <a:pt x="222" y="46"/>
                          <a:pt x="224" y="30"/>
                        </a:cubicBezTo>
                        <a:cubicBezTo>
                          <a:pt x="224" y="30"/>
                          <a:pt x="224" y="30"/>
                          <a:pt x="224" y="30"/>
                        </a:cubicBezTo>
                        <a:cubicBezTo>
                          <a:pt x="224" y="30"/>
                          <a:pt x="224" y="30"/>
                          <a:pt x="224" y="30"/>
                        </a:cubicBezTo>
                        <a:cubicBezTo>
                          <a:pt x="224" y="30"/>
                          <a:pt x="224" y="30"/>
                          <a:pt x="225" y="30"/>
                        </a:cubicBezTo>
                        <a:cubicBezTo>
                          <a:pt x="227" y="30"/>
                          <a:pt x="230" y="30"/>
                          <a:pt x="234" y="27"/>
                        </a:cubicBezTo>
                        <a:cubicBezTo>
                          <a:pt x="235" y="27"/>
                          <a:pt x="237" y="21"/>
                          <a:pt x="237" y="15"/>
                        </a:cubicBezTo>
                        <a:cubicBezTo>
                          <a:pt x="237" y="12"/>
                          <a:pt x="236" y="7"/>
                          <a:pt x="231" y="5"/>
                        </a:cubicBezTo>
                        <a:cubicBezTo>
                          <a:pt x="228" y="3"/>
                          <a:pt x="225" y="2"/>
                          <a:pt x="222" y="3"/>
                        </a:cubicBezTo>
                        <a:cubicBezTo>
                          <a:pt x="220" y="3"/>
                          <a:pt x="218" y="3"/>
                          <a:pt x="216" y="4"/>
                        </a:cubicBezTo>
                        <a:cubicBezTo>
                          <a:pt x="216" y="4"/>
                          <a:pt x="216" y="4"/>
                          <a:pt x="216" y="4"/>
                        </a:cubicBezTo>
                        <a:cubicBezTo>
                          <a:pt x="215" y="4"/>
                          <a:pt x="213" y="5"/>
                          <a:pt x="212" y="5"/>
                        </a:cubicBezTo>
                        <a:cubicBezTo>
                          <a:pt x="211" y="5"/>
                          <a:pt x="211" y="5"/>
                          <a:pt x="210" y="4"/>
                        </a:cubicBezTo>
                        <a:cubicBezTo>
                          <a:pt x="208" y="4"/>
                          <a:pt x="207" y="3"/>
                          <a:pt x="205" y="3"/>
                        </a:cubicBezTo>
                        <a:cubicBezTo>
                          <a:pt x="202" y="2"/>
                          <a:pt x="199" y="0"/>
                          <a:pt x="195" y="0"/>
                        </a:cubicBezTo>
                        <a:cubicBezTo>
                          <a:pt x="194" y="0"/>
                          <a:pt x="192" y="1"/>
                          <a:pt x="191" y="1"/>
                        </a:cubicBezTo>
                        <a:cubicBezTo>
                          <a:pt x="184" y="3"/>
                          <a:pt x="183" y="10"/>
                          <a:pt x="183" y="13"/>
                        </a:cubicBezTo>
                        <a:cubicBezTo>
                          <a:pt x="183" y="13"/>
                          <a:pt x="183" y="13"/>
                          <a:pt x="183" y="13"/>
                        </a:cubicBezTo>
                        <a:cubicBezTo>
                          <a:pt x="183" y="13"/>
                          <a:pt x="183" y="13"/>
                          <a:pt x="183" y="13"/>
                        </a:cubicBezTo>
                        <a:cubicBezTo>
                          <a:pt x="183" y="14"/>
                          <a:pt x="173" y="18"/>
                          <a:pt x="175" y="26"/>
                        </a:cubicBezTo>
                        <a:cubicBezTo>
                          <a:pt x="175" y="27"/>
                          <a:pt x="175" y="27"/>
                          <a:pt x="175" y="27"/>
                        </a:cubicBezTo>
                        <a:cubicBezTo>
                          <a:pt x="174" y="27"/>
                          <a:pt x="174" y="27"/>
                          <a:pt x="174" y="27"/>
                        </a:cubicBezTo>
                        <a:cubicBezTo>
                          <a:pt x="174" y="27"/>
                          <a:pt x="165" y="29"/>
                          <a:pt x="164" y="39"/>
                        </a:cubicBezTo>
                        <a:cubicBezTo>
                          <a:pt x="164" y="40"/>
                          <a:pt x="164" y="40"/>
                          <a:pt x="164" y="40"/>
                        </a:cubicBezTo>
                        <a:cubicBezTo>
                          <a:pt x="164" y="40"/>
                          <a:pt x="164" y="40"/>
                          <a:pt x="164" y="40"/>
                        </a:cubicBezTo>
                        <a:cubicBezTo>
                          <a:pt x="164" y="40"/>
                          <a:pt x="161" y="40"/>
                          <a:pt x="159" y="42"/>
                        </a:cubicBezTo>
                        <a:cubicBezTo>
                          <a:pt x="156" y="44"/>
                          <a:pt x="153" y="47"/>
                          <a:pt x="153" y="54"/>
                        </a:cubicBezTo>
                        <a:cubicBezTo>
                          <a:pt x="153" y="54"/>
                          <a:pt x="153" y="54"/>
                          <a:pt x="153" y="54"/>
                        </a:cubicBezTo>
                        <a:cubicBezTo>
                          <a:pt x="153" y="54"/>
                          <a:pt x="153" y="54"/>
                          <a:pt x="153" y="54"/>
                        </a:cubicBezTo>
                        <a:cubicBezTo>
                          <a:pt x="153" y="54"/>
                          <a:pt x="149" y="54"/>
                          <a:pt x="146" y="56"/>
                        </a:cubicBezTo>
                        <a:cubicBezTo>
                          <a:pt x="141" y="58"/>
                          <a:pt x="138" y="61"/>
                          <a:pt x="138" y="66"/>
                        </a:cubicBezTo>
                        <a:cubicBezTo>
                          <a:pt x="137" y="66"/>
                          <a:pt x="137" y="66"/>
                          <a:pt x="137" y="66"/>
                        </a:cubicBezTo>
                        <a:cubicBezTo>
                          <a:pt x="137" y="66"/>
                          <a:pt x="137" y="66"/>
                          <a:pt x="137" y="66"/>
                        </a:cubicBezTo>
                        <a:cubicBezTo>
                          <a:pt x="137" y="66"/>
                          <a:pt x="132" y="65"/>
                          <a:pt x="127" y="65"/>
                        </a:cubicBezTo>
                        <a:cubicBezTo>
                          <a:pt x="123" y="65"/>
                          <a:pt x="120" y="66"/>
                          <a:pt x="118" y="67"/>
                        </a:cubicBezTo>
                        <a:cubicBezTo>
                          <a:pt x="118" y="67"/>
                          <a:pt x="118" y="67"/>
                          <a:pt x="118" y="67"/>
                        </a:cubicBezTo>
                        <a:cubicBezTo>
                          <a:pt x="118" y="67"/>
                          <a:pt x="118" y="67"/>
                          <a:pt x="118" y="67"/>
                        </a:cubicBezTo>
                        <a:cubicBezTo>
                          <a:pt x="117" y="67"/>
                          <a:pt x="114" y="67"/>
                          <a:pt x="110" y="67"/>
                        </a:cubicBezTo>
                        <a:cubicBezTo>
                          <a:pt x="104" y="67"/>
                          <a:pt x="97" y="68"/>
                          <a:pt x="94" y="72"/>
                        </a:cubicBezTo>
                        <a:cubicBezTo>
                          <a:pt x="93" y="72"/>
                          <a:pt x="93" y="72"/>
                          <a:pt x="93" y="72"/>
                        </a:cubicBezTo>
                        <a:cubicBezTo>
                          <a:pt x="93" y="72"/>
                          <a:pt x="93" y="72"/>
                          <a:pt x="93" y="72"/>
                        </a:cubicBezTo>
                        <a:cubicBezTo>
                          <a:pt x="93" y="72"/>
                          <a:pt x="88" y="67"/>
                          <a:pt x="80" y="67"/>
                        </a:cubicBezTo>
                        <a:cubicBezTo>
                          <a:pt x="78" y="67"/>
                          <a:pt x="75" y="68"/>
                          <a:pt x="73" y="69"/>
                        </a:cubicBezTo>
                        <a:cubicBezTo>
                          <a:pt x="73" y="69"/>
                          <a:pt x="73" y="69"/>
                          <a:pt x="73" y="69"/>
                        </a:cubicBezTo>
                        <a:cubicBezTo>
                          <a:pt x="73" y="68"/>
                          <a:pt x="73" y="68"/>
                          <a:pt x="73" y="68"/>
                        </a:cubicBezTo>
                        <a:cubicBezTo>
                          <a:pt x="73" y="68"/>
                          <a:pt x="69" y="63"/>
                          <a:pt x="61" y="63"/>
                        </a:cubicBezTo>
                        <a:cubicBezTo>
                          <a:pt x="60" y="63"/>
                          <a:pt x="58" y="64"/>
                          <a:pt x="56" y="64"/>
                        </a:cubicBezTo>
                        <a:cubicBezTo>
                          <a:pt x="56" y="64"/>
                          <a:pt x="56" y="64"/>
                          <a:pt x="56" y="64"/>
                        </a:cubicBezTo>
                        <a:cubicBezTo>
                          <a:pt x="56" y="64"/>
                          <a:pt x="56" y="64"/>
                          <a:pt x="56" y="64"/>
                        </a:cubicBezTo>
                        <a:cubicBezTo>
                          <a:pt x="56" y="64"/>
                          <a:pt x="54" y="58"/>
                          <a:pt x="43" y="59"/>
                        </a:cubicBezTo>
                        <a:cubicBezTo>
                          <a:pt x="42" y="59"/>
                          <a:pt x="40" y="59"/>
                          <a:pt x="38" y="59"/>
                        </a:cubicBezTo>
                        <a:cubicBezTo>
                          <a:pt x="38" y="59"/>
                          <a:pt x="38" y="59"/>
                          <a:pt x="38" y="59"/>
                        </a:cubicBezTo>
                        <a:cubicBezTo>
                          <a:pt x="38" y="59"/>
                          <a:pt x="38" y="59"/>
                          <a:pt x="38" y="59"/>
                        </a:cubicBezTo>
                        <a:cubicBezTo>
                          <a:pt x="37" y="57"/>
                          <a:pt x="33" y="55"/>
                          <a:pt x="26" y="55"/>
                        </a:cubicBezTo>
                        <a:cubicBezTo>
                          <a:pt x="24" y="55"/>
                          <a:pt x="22" y="55"/>
                          <a:pt x="20" y="56"/>
                        </a:cubicBezTo>
                        <a:cubicBezTo>
                          <a:pt x="18" y="56"/>
                          <a:pt x="16" y="58"/>
                          <a:pt x="15" y="59"/>
                        </a:cubicBezTo>
                        <a:cubicBezTo>
                          <a:pt x="14" y="61"/>
                          <a:pt x="14" y="62"/>
                          <a:pt x="15" y="64"/>
                        </a:cubicBezTo>
                        <a:cubicBezTo>
                          <a:pt x="15" y="64"/>
                          <a:pt x="15" y="64"/>
                          <a:pt x="15" y="64"/>
                        </a:cubicBezTo>
                        <a:cubicBezTo>
                          <a:pt x="15" y="64"/>
                          <a:pt x="15" y="64"/>
                          <a:pt x="15" y="64"/>
                        </a:cubicBezTo>
                        <a:cubicBezTo>
                          <a:pt x="15" y="64"/>
                          <a:pt x="5" y="65"/>
                          <a:pt x="2" y="72"/>
                        </a:cubicBezTo>
                        <a:cubicBezTo>
                          <a:pt x="1" y="75"/>
                          <a:pt x="1" y="79"/>
                          <a:pt x="3" y="82"/>
                        </a:cubicBezTo>
                        <a:cubicBezTo>
                          <a:pt x="6" y="87"/>
                          <a:pt x="12" y="89"/>
                          <a:pt x="21" y="88"/>
                        </a:cubicBezTo>
                        <a:cubicBezTo>
                          <a:pt x="21" y="88"/>
                          <a:pt x="21" y="88"/>
                          <a:pt x="21" y="88"/>
                        </a:cubicBezTo>
                        <a:cubicBezTo>
                          <a:pt x="21" y="88"/>
                          <a:pt x="21" y="88"/>
                          <a:pt x="21" y="88"/>
                        </a:cubicBezTo>
                        <a:cubicBezTo>
                          <a:pt x="22" y="90"/>
                          <a:pt x="26" y="94"/>
                          <a:pt x="35" y="93"/>
                        </a:cubicBezTo>
                        <a:cubicBezTo>
                          <a:pt x="37" y="93"/>
                          <a:pt x="38" y="93"/>
                          <a:pt x="40" y="93"/>
                        </a:cubicBezTo>
                        <a:cubicBezTo>
                          <a:pt x="40" y="93"/>
                          <a:pt x="40" y="93"/>
                          <a:pt x="40" y="93"/>
                        </a:cubicBezTo>
                        <a:cubicBezTo>
                          <a:pt x="40" y="93"/>
                          <a:pt x="40" y="93"/>
                          <a:pt x="40" y="93"/>
                        </a:cubicBezTo>
                        <a:cubicBezTo>
                          <a:pt x="41" y="93"/>
                          <a:pt x="46" y="100"/>
                          <a:pt x="55" y="99"/>
                        </a:cubicBezTo>
                        <a:cubicBezTo>
                          <a:pt x="58" y="99"/>
                          <a:pt x="61" y="98"/>
                          <a:pt x="65" y="96"/>
                        </a:cubicBezTo>
                        <a:cubicBezTo>
                          <a:pt x="65" y="96"/>
                          <a:pt x="65" y="96"/>
                          <a:pt x="65" y="96"/>
                        </a:cubicBezTo>
                        <a:cubicBezTo>
                          <a:pt x="65" y="96"/>
                          <a:pt x="65" y="96"/>
                          <a:pt x="65" y="96"/>
                        </a:cubicBezTo>
                        <a:cubicBezTo>
                          <a:pt x="65" y="96"/>
                          <a:pt x="67" y="99"/>
                          <a:pt x="70" y="101"/>
                        </a:cubicBezTo>
                        <a:cubicBezTo>
                          <a:pt x="70" y="101"/>
                          <a:pt x="70" y="101"/>
                          <a:pt x="70" y="101"/>
                        </a:cubicBezTo>
                        <a:cubicBezTo>
                          <a:pt x="72" y="102"/>
                          <a:pt x="75" y="103"/>
                          <a:pt x="79" y="103"/>
                        </a:cubicBezTo>
                        <a:cubicBezTo>
                          <a:pt x="83" y="102"/>
                          <a:pt x="87" y="102"/>
                          <a:pt x="88" y="100"/>
                        </a:cubicBezTo>
                        <a:cubicBezTo>
                          <a:pt x="88" y="100"/>
                          <a:pt x="88" y="100"/>
                          <a:pt x="88" y="100"/>
                        </a:cubicBezTo>
                      </a:path>
                    </a:pathLst>
                  </a:custGeom>
                  <a:solidFill>
                    <a:srgbClr val="DA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8" name="Freeform 8026">
                    <a:extLst>
                      <a:ext uri="{FF2B5EF4-FFF2-40B4-BE49-F238E27FC236}">
                        <a16:creationId xmlns:a16="http://schemas.microsoft.com/office/drawing/2014/main" xmlns="" id="{8EDDDA1D-3CA5-4901-AF50-9EE27DA430F6}"/>
                      </a:ext>
                    </a:extLst>
                  </p:cNvPr>
                  <p:cNvSpPr>
                    <a:spLocks noEditPoints="1"/>
                  </p:cNvSpPr>
                  <p:nvPr/>
                </p:nvSpPr>
                <p:spPr bwMode="auto">
                  <a:xfrm>
                    <a:off x="4336" y="2425"/>
                    <a:ext cx="177" cy="79"/>
                  </a:xfrm>
                  <a:custGeom>
                    <a:avLst/>
                    <a:gdLst>
                      <a:gd name="T0" fmla="*/ 92 w 236"/>
                      <a:gd name="T1" fmla="*/ 89 h 105"/>
                      <a:gd name="T2" fmla="*/ 101 w 236"/>
                      <a:gd name="T3" fmla="*/ 87 h 105"/>
                      <a:gd name="T4" fmla="*/ 109 w 236"/>
                      <a:gd name="T5" fmla="*/ 105 h 105"/>
                      <a:gd name="T6" fmla="*/ 124 w 236"/>
                      <a:gd name="T7" fmla="*/ 90 h 105"/>
                      <a:gd name="T8" fmla="*/ 72 w 236"/>
                      <a:gd name="T9" fmla="*/ 86 h 105"/>
                      <a:gd name="T10" fmla="*/ 64 w 236"/>
                      <a:gd name="T11" fmla="*/ 96 h 105"/>
                      <a:gd name="T12" fmla="*/ 85 w 236"/>
                      <a:gd name="T13" fmla="*/ 91 h 105"/>
                      <a:gd name="T14" fmla="*/ 136 w 236"/>
                      <a:gd name="T15" fmla="*/ 83 h 105"/>
                      <a:gd name="T16" fmla="*/ 136 w 236"/>
                      <a:gd name="T17" fmla="*/ 82 h 105"/>
                      <a:gd name="T18" fmla="*/ 142 w 236"/>
                      <a:gd name="T19" fmla="*/ 96 h 105"/>
                      <a:gd name="T20" fmla="*/ 48 w 236"/>
                      <a:gd name="T21" fmla="*/ 91 h 105"/>
                      <a:gd name="T22" fmla="*/ 48 w 236"/>
                      <a:gd name="T23" fmla="*/ 91 h 105"/>
                      <a:gd name="T24" fmla="*/ 54 w 236"/>
                      <a:gd name="T25" fmla="*/ 99 h 105"/>
                      <a:gd name="T26" fmla="*/ 22 w 236"/>
                      <a:gd name="T27" fmla="*/ 74 h 105"/>
                      <a:gd name="T28" fmla="*/ 20 w 236"/>
                      <a:gd name="T29" fmla="*/ 88 h 105"/>
                      <a:gd name="T30" fmla="*/ 23 w 236"/>
                      <a:gd name="T31" fmla="*/ 71 h 105"/>
                      <a:gd name="T32" fmla="*/ 69 w 236"/>
                      <a:gd name="T33" fmla="*/ 70 h 105"/>
                      <a:gd name="T34" fmla="*/ 109 w 236"/>
                      <a:gd name="T35" fmla="*/ 67 h 105"/>
                      <a:gd name="T36" fmla="*/ 93 w 236"/>
                      <a:gd name="T37" fmla="*/ 72 h 105"/>
                      <a:gd name="T38" fmla="*/ 116 w 236"/>
                      <a:gd name="T39" fmla="*/ 67 h 105"/>
                      <a:gd name="T40" fmla="*/ 163 w 236"/>
                      <a:gd name="T41" fmla="*/ 73 h 105"/>
                      <a:gd name="T42" fmla="*/ 145 w 236"/>
                      <a:gd name="T43" fmla="*/ 92 h 105"/>
                      <a:gd name="T44" fmla="*/ 167 w 236"/>
                      <a:gd name="T45" fmla="*/ 66 h 105"/>
                      <a:gd name="T46" fmla="*/ 10 w 236"/>
                      <a:gd name="T47" fmla="*/ 67 h 105"/>
                      <a:gd name="T48" fmla="*/ 17 w 236"/>
                      <a:gd name="T49" fmla="*/ 88 h 105"/>
                      <a:gd name="T50" fmla="*/ 131 w 236"/>
                      <a:gd name="T51" fmla="*/ 65 h 105"/>
                      <a:gd name="T52" fmla="*/ 117 w 236"/>
                      <a:gd name="T53" fmla="*/ 67 h 105"/>
                      <a:gd name="T54" fmla="*/ 66 w 236"/>
                      <a:gd name="T55" fmla="*/ 64 h 105"/>
                      <a:gd name="T56" fmla="*/ 46 w 236"/>
                      <a:gd name="T57" fmla="*/ 73 h 105"/>
                      <a:gd name="T58" fmla="*/ 50 w 236"/>
                      <a:gd name="T59" fmla="*/ 61 h 105"/>
                      <a:gd name="T60" fmla="*/ 28 w 236"/>
                      <a:gd name="T61" fmla="*/ 67 h 105"/>
                      <a:gd name="T62" fmla="*/ 32 w 236"/>
                      <a:gd name="T63" fmla="*/ 58 h 105"/>
                      <a:gd name="T64" fmla="*/ 19 w 236"/>
                      <a:gd name="T65" fmla="*/ 63 h 105"/>
                      <a:gd name="T66" fmla="*/ 33 w 236"/>
                      <a:gd name="T67" fmla="*/ 56 h 105"/>
                      <a:gd name="T68" fmla="*/ 139 w 236"/>
                      <a:gd name="T69" fmla="*/ 64 h 105"/>
                      <a:gd name="T70" fmla="*/ 160 w 236"/>
                      <a:gd name="T71" fmla="*/ 57 h 105"/>
                      <a:gd name="T72" fmla="*/ 173 w 236"/>
                      <a:gd name="T73" fmla="*/ 63 h 105"/>
                      <a:gd name="T74" fmla="*/ 181 w 236"/>
                      <a:gd name="T75" fmla="*/ 52 h 105"/>
                      <a:gd name="T76" fmla="*/ 192 w 236"/>
                      <a:gd name="T77" fmla="*/ 66 h 105"/>
                      <a:gd name="T78" fmla="*/ 166 w 236"/>
                      <a:gd name="T79" fmla="*/ 42 h 105"/>
                      <a:gd name="T80" fmla="*/ 156 w 236"/>
                      <a:gd name="T81" fmla="*/ 54 h 105"/>
                      <a:gd name="T82" fmla="*/ 165 w 236"/>
                      <a:gd name="T83" fmla="*/ 40 h 105"/>
                      <a:gd name="T84" fmla="*/ 194 w 236"/>
                      <a:gd name="T85" fmla="*/ 65 h 105"/>
                      <a:gd name="T86" fmla="*/ 189 w 236"/>
                      <a:gd name="T87" fmla="*/ 47 h 105"/>
                      <a:gd name="T88" fmla="*/ 205 w 236"/>
                      <a:gd name="T89" fmla="*/ 59 h 105"/>
                      <a:gd name="T90" fmla="*/ 169 w 236"/>
                      <a:gd name="T91" fmla="*/ 31 h 105"/>
                      <a:gd name="T92" fmla="*/ 174 w 236"/>
                      <a:gd name="T93" fmla="*/ 27 h 105"/>
                      <a:gd name="T94" fmla="*/ 190 w 236"/>
                      <a:gd name="T95" fmla="*/ 31 h 105"/>
                      <a:gd name="T96" fmla="*/ 207 w 236"/>
                      <a:gd name="T97" fmla="*/ 21 h 105"/>
                      <a:gd name="T98" fmla="*/ 195 w 236"/>
                      <a:gd name="T99" fmla="*/ 33 h 105"/>
                      <a:gd name="T100" fmla="*/ 213 w 236"/>
                      <a:gd name="T101" fmla="*/ 46 h 105"/>
                      <a:gd name="T102" fmla="*/ 215 w 236"/>
                      <a:gd name="T103" fmla="*/ 19 h 105"/>
                      <a:gd name="T104" fmla="*/ 177 w 236"/>
                      <a:gd name="T105" fmla="*/ 23 h 105"/>
                      <a:gd name="T106" fmla="*/ 180 w 236"/>
                      <a:gd name="T107" fmla="*/ 26 h 105"/>
                      <a:gd name="T108" fmla="*/ 223 w 236"/>
                      <a:gd name="T109" fmla="*/ 19 h 105"/>
                      <a:gd name="T110" fmla="*/ 224 w 236"/>
                      <a:gd name="T111" fmla="*/ 19 h 105"/>
                      <a:gd name="T112" fmla="*/ 205 w 236"/>
                      <a:gd name="T113" fmla="*/ 18 h 105"/>
                      <a:gd name="T114" fmla="*/ 236 w 236"/>
                      <a:gd name="T115" fmla="*/ 15 h 105"/>
                      <a:gd name="T116" fmla="*/ 196 w 236"/>
                      <a:gd name="T117" fmla="*/ 1 h 105"/>
                      <a:gd name="T118" fmla="*/ 182 w 236"/>
                      <a:gd name="T119" fmla="*/ 13 h 105"/>
                      <a:gd name="T120" fmla="*/ 194 w 236"/>
                      <a:gd name="T1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105">
                        <a:moveTo>
                          <a:pt x="99" y="99"/>
                        </a:moveTo>
                        <a:cubicBezTo>
                          <a:pt x="99" y="99"/>
                          <a:pt x="99" y="99"/>
                          <a:pt x="98" y="99"/>
                        </a:cubicBezTo>
                        <a:cubicBezTo>
                          <a:pt x="97" y="99"/>
                          <a:pt x="95" y="98"/>
                          <a:pt x="94" y="98"/>
                        </a:cubicBezTo>
                        <a:cubicBezTo>
                          <a:pt x="92" y="98"/>
                          <a:pt x="90" y="97"/>
                          <a:pt x="89" y="96"/>
                        </a:cubicBezTo>
                        <a:cubicBezTo>
                          <a:pt x="88" y="95"/>
                          <a:pt x="88" y="94"/>
                          <a:pt x="88" y="93"/>
                        </a:cubicBezTo>
                        <a:cubicBezTo>
                          <a:pt x="88" y="92"/>
                          <a:pt x="87" y="90"/>
                          <a:pt x="88" y="90"/>
                        </a:cubicBezTo>
                        <a:cubicBezTo>
                          <a:pt x="89" y="89"/>
                          <a:pt x="91" y="89"/>
                          <a:pt x="92" y="89"/>
                        </a:cubicBezTo>
                        <a:cubicBezTo>
                          <a:pt x="93" y="89"/>
                          <a:pt x="94" y="89"/>
                          <a:pt x="94" y="89"/>
                        </a:cubicBezTo>
                        <a:cubicBezTo>
                          <a:pt x="99" y="89"/>
                          <a:pt x="103" y="89"/>
                          <a:pt x="107" y="89"/>
                        </a:cubicBezTo>
                        <a:cubicBezTo>
                          <a:pt x="109" y="90"/>
                          <a:pt x="113" y="90"/>
                          <a:pt x="113" y="93"/>
                        </a:cubicBezTo>
                        <a:cubicBezTo>
                          <a:pt x="114" y="94"/>
                          <a:pt x="112" y="95"/>
                          <a:pt x="111" y="96"/>
                        </a:cubicBezTo>
                        <a:cubicBezTo>
                          <a:pt x="107" y="98"/>
                          <a:pt x="103" y="99"/>
                          <a:pt x="99" y="99"/>
                        </a:cubicBezTo>
                        <a:moveTo>
                          <a:pt x="124" y="85"/>
                        </a:moveTo>
                        <a:cubicBezTo>
                          <a:pt x="116" y="86"/>
                          <a:pt x="109" y="87"/>
                          <a:pt x="101" y="87"/>
                        </a:cubicBezTo>
                        <a:cubicBezTo>
                          <a:pt x="99" y="87"/>
                          <a:pt x="97" y="87"/>
                          <a:pt x="95" y="87"/>
                        </a:cubicBezTo>
                        <a:cubicBezTo>
                          <a:pt x="93" y="87"/>
                          <a:pt x="90" y="87"/>
                          <a:pt x="87" y="87"/>
                        </a:cubicBezTo>
                        <a:cubicBezTo>
                          <a:pt x="85" y="91"/>
                          <a:pt x="85" y="97"/>
                          <a:pt x="88" y="101"/>
                        </a:cubicBezTo>
                        <a:cubicBezTo>
                          <a:pt x="88" y="101"/>
                          <a:pt x="88" y="101"/>
                          <a:pt x="88" y="101"/>
                        </a:cubicBezTo>
                        <a:cubicBezTo>
                          <a:pt x="90" y="104"/>
                          <a:pt x="96" y="105"/>
                          <a:pt x="103" y="105"/>
                        </a:cubicBezTo>
                        <a:cubicBezTo>
                          <a:pt x="103" y="105"/>
                          <a:pt x="104" y="105"/>
                          <a:pt x="104" y="105"/>
                        </a:cubicBezTo>
                        <a:cubicBezTo>
                          <a:pt x="106" y="105"/>
                          <a:pt x="107" y="105"/>
                          <a:pt x="109" y="105"/>
                        </a:cubicBezTo>
                        <a:cubicBezTo>
                          <a:pt x="109" y="105"/>
                          <a:pt x="109" y="104"/>
                          <a:pt x="109" y="104"/>
                        </a:cubicBezTo>
                        <a:cubicBezTo>
                          <a:pt x="110" y="104"/>
                          <a:pt x="110" y="104"/>
                          <a:pt x="110" y="104"/>
                        </a:cubicBezTo>
                        <a:cubicBezTo>
                          <a:pt x="109" y="104"/>
                          <a:pt x="109" y="105"/>
                          <a:pt x="109" y="105"/>
                        </a:cubicBezTo>
                        <a:cubicBezTo>
                          <a:pt x="114" y="104"/>
                          <a:pt x="118" y="102"/>
                          <a:pt x="122" y="100"/>
                        </a:cubicBezTo>
                        <a:cubicBezTo>
                          <a:pt x="122" y="100"/>
                          <a:pt x="122" y="100"/>
                          <a:pt x="122" y="100"/>
                        </a:cubicBezTo>
                        <a:cubicBezTo>
                          <a:pt x="122" y="100"/>
                          <a:pt x="122" y="100"/>
                          <a:pt x="122" y="100"/>
                        </a:cubicBezTo>
                        <a:cubicBezTo>
                          <a:pt x="123" y="97"/>
                          <a:pt x="124" y="93"/>
                          <a:pt x="124" y="90"/>
                        </a:cubicBezTo>
                        <a:cubicBezTo>
                          <a:pt x="125" y="88"/>
                          <a:pt x="124" y="86"/>
                          <a:pt x="124" y="85"/>
                        </a:cubicBezTo>
                        <a:moveTo>
                          <a:pt x="72" y="95"/>
                        </a:moveTo>
                        <a:cubicBezTo>
                          <a:pt x="71" y="95"/>
                          <a:pt x="70" y="95"/>
                          <a:pt x="69" y="95"/>
                        </a:cubicBezTo>
                        <a:cubicBezTo>
                          <a:pt x="65" y="94"/>
                          <a:pt x="62" y="92"/>
                          <a:pt x="62" y="88"/>
                        </a:cubicBezTo>
                        <a:cubicBezTo>
                          <a:pt x="62" y="87"/>
                          <a:pt x="62" y="87"/>
                          <a:pt x="62" y="87"/>
                        </a:cubicBezTo>
                        <a:cubicBezTo>
                          <a:pt x="62" y="86"/>
                          <a:pt x="64" y="85"/>
                          <a:pt x="65" y="85"/>
                        </a:cubicBezTo>
                        <a:cubicBezTo>
                          <a:pt x="68" y="85"/>
                          <a:pt x="71" y="86"/>
                          <a:pt x="72" y="86"/>
                        </a:cubicBezTo>
                        <a:cubicBezTo>
                          <a:pt x="75" y="87"/>
                          <a:pt x="78" y="87"/>
                          <a:pt x="80" y="89"/>
                        </a:cubicBezTo>
                        <a:cubicBezTo>
                          <a:pt x="81" y="91"/>
                          <a:pt x="80" y="92"/>
                          <a:pt x="79" y="93"/>
                        </a:cubicBezTo>
                        <a:cubicBezTo>
                          <a:pt x="78" y="95"/>
                          <a:pt x="75" y="95"/>
                          <a:pt x="72" y="95"/>
                        </a:cubicBezTo>
                        <a:moveTo>
                          <a:pt x="62" y="84"/>
                        </a:moveTo>
                        <a:cubicBezTo>
                          <a:pt x="60" y="88"/>
                          <a:pt x="61" y="93"/>
                          <a:pt x="64" y="96"/>
                        </a:cubicBezTo>
                        <a:cubicBezTo>
                          <a:pt x="64" y="96"/>
                          <a:pt x="64" y="96"/>
                          <a:pt x="64" y="96"/>
                        </a:cubicBezTo>
                        <a:cubicBezTo>
                          <a:pt x="64" y="96"/>
                          <a:pt x="64" y="96"/>
                          <a:pt x="64" y="96"/>
                        </a:cubicBezTo>
                        <a:cubicBezTo>
                          <a:pt x="64" y="96"/>
                          <a:pt x="64" y="96"/>
                          <a:pt x="64" y="96"/>
                        </a:cubicBezTo>
                        <a:cubicBezTo>
                          <a:pt x="64" y="96"/>
                          <a:pt x="66" y="99"/>
                          <a:pt x="69" y="101"/>
                        </a:cubicBezTo>
                        <a:cubicBezTo>
                          <a:pt x="69" y="101"/>
                          <a:pt x="69" y="101"/>
                          <a:pt x="69" y="101"/>
                        </a:cubicBezTo>
                        <a:cubicBezTo>
                          <a:pt x="71" y="102"/>
                          <a:pt x="73" y="103"/>
                          <a:pt x="77" y="103"/>
                        </a:cubicBezTo>
                        <a:cubicBezTo>
                          <a:pt x="77" y="103"/>
                          <a:pt x="78" y="103"/>
                          <a:pt x="78" y="103"/>
                        </a:cubicBezTo>
                        <a:cubicBezTo>
                          <a:pt x="82" y="102"/>
                          <a:pt x="86" y="102"/>
                          <a:pt x="87" y="100"/>
                        </a:cubicBezTo>
                        <a:cubicBezTo>
                          <a:pt x="85" y="98"/>
                          <a:pt x="85" y="94"/>
                          <a:pt x="85" y="91"/>
                        </a:cubicBezTo>
                        <a:cubicBezTo>
                          <a:pt x="86" y="89"/>
                          <a:pt x="86" y="88"/>
                          <a:pt x="87" y="87"/>
                        </a:cubicBezTo>
                        <a:cubicBezTo>
                          <a:pt x="78" y="86"/>
                          <a:pt x="69" y="85"/>
                          <a:pt x="62" y="84"/>
                        </a:cubicBezTo>
                        <a:moveTo>
                          <a:pt x="129" y="94"/>
                        </a:moveTo>
                        <a:cubicBezTo>
                          <a:pt x="129" y="94"/>
                          <a:pt x="128" y="93"/>
                          <a:pt x="127" y="93"/>
                        </a:cubicBezTo>
                        <a:cubicBezTo>
                          <a:pt x="126" y="92"/>
                          <a:pt x="126" y="90"/>
                          <a:pt x="126" y="89"/>
                        </a:cubicBezTo>
                        <a:cubicBezTo>
                          <a:pt x="127" y="87"/>
                          <a:pt x="128" y="86"/>
                          <a:pt x="129" y="86"/>
                        </a:cubicBezTo>
                        <a:cubicBezTo>
                          <a:pt x="131" y="84"/>
                          <a:pt x="134" y="83"/>
                          <a:pt x="136" y="83"/>
                        </a:cubicBezTo>
                        <a:cubicBezTo>
                          <a:pt x="137" y="83"/>
                          <a:pt x="138" y="83"/>
                          <a:pt x="138" y="84"/>
                        </a:cubicBezTo>
                        <a:cubicBezTo>
                          <a:pt x="140" y="84"/>
                          <a:pt x="141" y="85"/>
                          <a:pt x="140" y="87"/>
                        </a:cubicBezTo>
                        <a:cubicBezTo>
                          <a:pt x="140" y="89"/>
                          <a:pt x="139" y="90"/>
                          <a:pt x="137" y="91"/>
                        </a:cubicBezTo>
                        <a:cubicBezTo>
                          <a:pt x="136" y="92"/>
                          <a:pt x="134" y="93"/>
                          <a:pt x="132" y="93"/>
                        </a:cubicBezTo>
                        <a:cubicBezTo>
                          <a:pt x="131" y="93"/>
                          <a:pt x="130" y="94"/>
                          <a:pt x="129" y="94"/>
                        </a:cubicBezTo>
                        <a:moveTo>
                          <a:pt x="144" y="80"/>
                        </a:moveTo>
                        <a:cubicBezTo>
                          <a:pt x="139" y="82"/>
                          <a:pt x="136" y="82"/>
                          <a:pt x="136" y="82"/>
                        </a:cubicBezTo>
                        <a:cubicBezTo>
                          <a:pt x="132" y="83"/>
                          <a:pt x="128" y="84"/>
                          <a:pt x="125" y="84"/>
                        </a:cubicBezTo>
                        <a:cubicBezTo>
                          <a:pt x="126" y="89"/>
                          <a:pt x="124" y="95"/>
                          <a:pt x="122" y="100"/>
                        </a:cubicBezTo>
                        <a:cubicBezTo>
                          <a:pt x="123" y="99"/>
                          <a:pt x="123" y="99"/>
                          <a:pt x="123" y="99"/>
                        </a:cubicBezTo>
                        <a:cubicBezTo>
                          <a:pt x="122" y="100"/>
                          <a:pt x="122" y="100"/>
                          <a:pt x="122" y="100"/>
                        </a:cubicBezTo>
                        <a:cubicBezTo>
                          <a:pt x="123" y="101"/>
                          <a:pt x="126" y="102"/>
                          <a:pt x="130" y="102"/>
                        </a:cubicBezTo>
                        <a:cubicBezTo>
                          <a:pt x="130" y="102"/>
                          <a:pt x="130" y="102"/>
                          <a:pt x="130" y="102"/>
                        </a:cubicBezTo>
                        <a:cubicBezTo>
                          <a:pt x="135" y="102"/>
                          <a:pt x="139" y="100"/>
                          <a:pt x="142" y="96"/>
                        </a:cubicBezTo>
                        <a:cubicBezTo>
                          <a:pt x="142" y="96"/>
                          <a:pt x="143" y="95"/>
                          <a:pt x="143" y="94"/>
                        </a:cubicBezTo>
                        <a:cubicBezTo>
                          <a:pt x="144" y="94"/>
                          <a:pt x="144" y="93"/>
                          <a:pt x="144" y="92"/>
                        </a:cubicBezTo>
                        <a:cubicBezTo>
                          <a:pt x="145" y="92"/>
                          <a:pt x="145" y="92"/>
                          <a:pt x="145" y="92"/>
                        </a:cubicBezTo>
                        <a:cubicBezTo>
                          <a:pt x="145" y="92"/>
                          <a:pt x="145" y="92"/>
                          <a:pt x="145" y="92"/>
                        </a:cubicBezTo>
                        <a:cubicBezTo>
                          <a:pt x="145" y="90"/>
                          <a:pt x="146" y="88"/>
                          <a:pt x="146" y="86"/>
                        </a:cubicBezTo>
                        <a:cubicBezTo>
                          <a:pt x="146" y="84"/>
                          <a:pt x="145" y="81"/>
                          <a:pt x="144" y="80"/>
                        </a:cubicBezTo>
                        <a:moveTo>
                          <a:pt x="48" y="91"/>
                        </a:moveTo>
                        <a:cubicBezTo>
                          <a:pt x="47" y="91"/>
                          <a:pt x="46" y="91"/>
                          <a:pt x="45" y="91"/>
                        </a:cubicBezTo>
                        <a:cubicBezTo>
                          <a:pt x="41" y="89"/>
                          <a:pt x="37" y="86"/>
                          <a:pt x="40" y="81"/>
                        </a:cubicBezTo>
                        <a:cubicBezTo>
                          <a:pt x="41" y="81"/>
                          <a:pt x="41" y="81"/>
                          <a:pt x="41" y="81"/>
                        </a:cubicBezTo>
                        <a:cubicBezTo>
                          <a:pt x="41" y="81"/>
                          <a:pt x="42" y="80"/>
                          <a:pt x="43" y="80"/>
                        </a:cubicBezTo>
                        <a:cubicBezTo>
                          <a:pt x="45" y="80"/>
                          <a:pt x="46" y="81"/>
                          <a:pt x="47" y="81"/>
                        </a:cubicBezTo>
                        <a:cubicBezTo>
                          <a:pt x="50" y="81"/>
                          <a:pt x="55" y="83"/>
                          <a:pt x="55" y="87"/>
                        </a:cubicBezTo>
                        <a:cubicBezTo>
                          <a:pt x="55" y="90"/>
                          <a:pt x="51" y="91"/>
                          <a:pt x="48" y="91"/>
                        </a:cubicBezTo>
                        <a:moveTo>
                          <a:pt x="41" y="78"/>
                        </a:moveTo>
                        <a:cubicBezTo>
                          <a:pt x="40" y="80"/>
                          <a:pt x="39" y="82"/>
                          <a:pt x="38" y="84"/>
                        </a:cubicBezTo>
                        <a:cubicBezTo>
                          <a:pt x="37" y="87"/>
                          <a:pt x="38" y="90"/>
                          <a:pt x="39" y="93"/>
                        </a:cubicBezTo>
                        <a:cubicBezTo>
                          <a:pt x="39" y="93"/>
                          <a:pt x="39" y="93"/>
                          <a:pt x="39" y="93"/>
                        </a:cubicBezTo>
                        <a:cubicBezTo>
                          <a:pt x="39" y="93"/>
                          <a:pt x="39" y="93"/>
                          <a:pt x="39" y="93"/>
                        </a:cubicBezTo>
                        <a:cubicBezTo>
                          <a:pt x="40" y="93"/>
                          <a:pt x="44" y="99"/>
                          <a:pt x="53" y="99"/>
                        </a:cubicBezTo>
                        <a:cubicBezTo>
                          <a:pt x="53" y="99"/>
                          <a:pt x="53" y="99"/>
                          <a:pt x="54" y="99"/>
                        </a:cubicBezTo>
                        <a:cubicBezTo>
                          <a:pt x="57" y="99"/>
                          <a:pt x="60" y="98"/>
                          <a:pt x="63" y="97"/>
                        </a:cubicBezTo>
                        <a:cubicBezTo>
                          <a:pt x="61" y="93"/>
                          <a:pt x="59" y="87"/>
                          <a:pt x="61" y="83"/>
                        </a:cubicBezTo>
                        <a:cubicBezTo>
                          <a:pt x="54" y="82"/>
                          <a:pt x="47" y="80"/>
                          <a:pt x="41" y="78"/>
                        </a:cubicBezTo>
                        <a:moveTo>
                          <a:pt x="28" y="84"/>
                        </a:moveTo>
                        <a:cubicBezTo>
                          <a:pt x="27" y="84"/>
                          <a:pt x="25" y="84"/>
                          <a:pt x="25" y="84"/>
                        </a:cubicBezTo>
                        <a:cubicBezTo>
                          <a:pt x="22" y="83"/>
                          <a:pt x="20" y="82"/>
                          <a:pt x="20" y="79"/>
                        </a:cubicBezTo>
                        <a:cubicBezTo>
                          <a:pt x="20" y="77"/>
                          <a:pt x="20" y="75"/>
                          <a:pt x="22" y="74"/>
                        </a:cubicBezTo>
                        <a:cubicBezTo>
                          <a:pt x="23" y="74"/>
                          <a:pt x="24" y="73"/>
                          <a:pt x="25" y="73"/>
                        </a:cubicBezTo>
                        <a:cubicBezTo>
                          <a:pt x="26" y="73"/>
                          <a:pt x="27" y="74"/>
                          <a:pt x="28" y="74"/>
                        </a:cubicBezTo>
                        <a:cubicBezTo>
                          <a:pt x="30" y="75"/>
                          <a:pt x="34" y="78"/>
                          <a:pt x="34" y="81"/>
                        </a:cubicBezTo>
                        <a:cubicBezTo>
                          <a:pt x="33" y="84"/>
                          <a:pt x="31" y="84"/>
                          <a:pt x="28" y="84"/>
                        </a:cubicBezTo>
                        <a:moveTo>
                          <a:pt x="23" y="71"/>
                        </a:moveTo>
                        <a:cubicBezTo>
                          <a:pt x="18" y="74"/>
                          <a:pt x="16" y="83"/>
                          <a:pt x="20" y="88"/>
                        </a:cubicBezTo>
                        <a:cubicBezTo>
                          <a:pt x="20" y="88"/>
                          <a:pt x="20" y="88"/>
                          <a:pt x="20" y="88"/>
                        </a:cubicBezTo>
                        <a:cubicBezTo>
                          <a:pt x="20" y="88"/>
                          <a:pt x="20" y="88"/>
                          <a:pt x="20" y="88"/>
                        </a:cubicBezTo>
                        <a:cubicBezTo>
                          <a:pt x="21" y="90"/>
                          <a:pt x="25" y="93"/>
                          <a:pt x="33" y="93"/>
                        </a:cubicBezTo>
                        <a:cubicBezTo>
                          <a:pt x="34" y="93"/>
                          <a:pt x="34" y="93"/>
                          <a:pt x="34" y="93"/>
                        </a:cubicBezTo>
                        <a:cubicBezTo>
                          <a:pt x="36" y="93"/>
                          <a:pt x="37" y="93"/>
                          <a:pt x="39" y="93"/>
                        </a:cubicBezTo>
                        <a:cubicBezTo>
                          <a:pt x="37" y="90"/>
                          <a:pt x="37" y="86"/>
                          <a:pt x="38" y="83"/>
                        </a:cubicBezTo>
                        <a:cubicBezTo>
                          <a:pt x="39" y="81"/>
                          <a:pt x="40" y="79"/>
                          <a:pt x="41" y="78"/>
                        </a:cubicBezTo>
                        <a:cubicBezTo>
                          <a:pt x="34" y="75"/>
                          <a:pt x="28" y="73"/>
                          <a:pt x="23" y="71"/>
                        </a:cubicBezTo>
                        <a:moveTo>
                          <a:pt x="83" y="67"/>
                        </a:moveTo>
                        <a:cubicBezTo>
                          <a:pt x="84" y="68"/>
                          <a:pt x="86" y="69"/>
                          <a:pt x="86" y="70"/>
                        </a:cubicBezTo>
                        <a:cubicBezTo>
                          <a:pt x="87" y="75"/>
                          <a:pt x="81" y="77"/>
                          <a:pt x="78" y="77"/>
                        </a:cubicBezTo>
                        <a:cubicBezTo>
                          <a:pt x="78" y="77"/>
                          <a:pt x="77" y="77"/>
                          <a:pt x="77" y="77"/>
                        </a:cubicBezTo>
                        <a:cubicBezTo>
                          <a:pt x="75" y="77"/>
                          <a:pt x="74" y="76"/>
                          <a:pt x="72" y="76"/>
                        </a:cubicBezTo>
                        <a:cubicBezTo>
                          <a:pt x="71" y="76"/>
                          <a:pt x="69" y="75"/>
                          <a:pt x="68" y="74"/>
                        </a:cubicBezTo>
                        <a:cubicBezTo>
                          <a:pt x="67" y="73"/>
                          <a:pt x="68" y="71"/>
                          <a:pt x="69" y="70"/>
                        </a:cubicBezTo>
                        <a:cubicBezTo>
                          <a:pt x="68" y="71"/>
                          <a:pt x="68" y="71"/>
                          <a:pt x="67" y="72"/>
                        </a:cubicBezTo>
                        <a:cubicBezTo>
                          <a:pt x="66" y="74"/>
                          <a:pt x="65" y="76"/>
                          <a:pt x="64" y="78"/>
                        </a:cubicBezTo>
                        <a:cubicBezTo>
                          <a:pt x="73" y="80"/>
                          <a:pt x="81" y="81"/>
                          <a:pt x="88" y="81"/>
                        </a:cubicBezTo>
                        <a:cubicBezTo>
                          <a:pt x="88" y="78"/>
                          <a:pt x="90" y="74"/>
                          <a:pt x="92" y="72"/>
                        </a:cubicBezTo>
                        <a:cubicBezTo>
                          <a:pt x="91" y="71"/>
                          <a:pt x="88" y="69"/>
                          <a:pt x="83" y="67"/>
                        </a:cubicBezTo>
                        <a:moveTo>
                          <a:pt x="110" y="67"/>
                        </a:moveTo>
                        <a:cubicBezTo>
                          <a:pt x="110" y="67"/>
                          <a:pt x="109" y="67"/>
                          <a:pt x="109" y="67"/>
                        </a:cubicBezTo>
                        <a:cubicBezTo>
                          <a:pt x="110" y="68"/>
                          <a:pt x="111" y="68"/>
                          <a:pt x="112" y="70"/>
                        </a:cubicBezTo>
                        <a:cubicBezTo>
                          <a:pt x="116" y="74"/>
                          <a:pt x="111" y="76"/>
                          <a:pt x="107" y="77"/>
                        </a:cubicBezTo>
                        <a:cubicBezTo>
                          <a:pt x="105" y="77"/>
                          <a:pt x="103" y="78"/>
                          <a:pt x="101" y="78"/>
                        </a:cubicBezTo>
                        <a:cubicBezTo>
                          <a:pt x="100" y="78"/>
                          <a:pt x="100" y="78"/>
                          <a:pt x="99" y="78"/>
                        </a:cubicBezTo>
                        <a:cubicBezTo>
                          <a:pt x="97" y="78"/>
                          <a:pt x="95" y="77"/>
                          <a:pt x="94" y="77"/>
                        </a:cubicBezTo>
                        <a:cubicBezTo>
                          <a:pt x="92" y="76"/>
                          <a:pt x="92" y="73"/>
                          <a:pt x="93" y="72"/>
                        </a:cubicBezTo>
                        <a:cubicBezTo>
                          <a:pt x="93" y="72"/>
                          <a:pt x="93" y="72"/>
                          <a:pt x="93" y="72"/>
                        </a:cubicBezTo>
                        <a:cubicBezTo>
                          <a:pt x="92" y="72"/>
                          <a:pt x="92" y="72"/>
                          <a:pt x="92" y="72"/>
                        </a:cubicBezTo>
                        <a:cubicBezTo>
                          <a:pt x="92" y="72"/>
                          <a:pt x="92" y="72"/>
                          <a:pt x="92" y="72"/>
                        </a:cubicBezTo>
                        <a:cubicBezTo>
                          <a:pt x="90" y="75"/>
                          <a:pt x="89" y="78"/>
                          <a:pt x="89" y="81"/>
                        </a:cubicBezTo>
                        <a:cubicBezTo>
                          <a:pt x="92" y="81"/>
                          <a:pt x="94" y="81"/>
                          <a:pt x="97" y="81"/>
                        </a:cubicBezTo>
                        <a:cubicBezTo>
                          <a:pt x="98" y="81"/>
                          <a:pt x="100" y="81"/>
                          <a:pt x="102" y="81"/>
                        </a:cubicBezTo>
                        <a:cubicBezTo>
                          <a:pt x="110" y="81"/>
                          <a:pt x="117" y="80"/>
                          <a:pt x="123" y="79"/>
                        </a:cubicBezTo>
                        <a:cubicBezTo>
                          <a:pt x="123" y="75"/>
                          <a:pt x="120" y="70"/>
                          <a:pt x="116" y="67"/>
                        </a:cubicBezTo>
                        <a:cubicBezTo>
                          <a:pt x="115" y="67"/>
                          <a:pt x="113" y="67"/>
                          <a:pt x="110" y="67"/>
                        </a:cubicBezTo>
                        <a:moveTo>
                          <a:pt x="156" y="87"/>
                        </a:moveTo>
                        <a:cubicBezTo>
                          <a:pt x="154" y="87"/>
                          <a:pt x="152" y="86"/>
                          <a:pt x="150" y="84"/>
                        </a:cubicBezTo>
                        <a:cubicBezTo>
                          <a:pt x="146" y="80"/>
                          <a:pt x="153" y="76"/>
                          <a:pt x="157" y="75"/>
                        </a:cubicBezTo>
                        <a:cubicBezTo>
                          <a:pt x="157" y="75"/>
                          <a:pt x="157" y="75"/>
                          <a:pt x="157" y="75"/>
                        </a:cubicBezTo>
                        <a:cubicBezTo>
                          <a:pt x="159" y="74"/>
                          <a:pt x="161" y="73"/>
                          <a:pt x="162" y="73"/>
                        </a:cubicBezTo>
                        <a:cubicBezTo>
                          <a:pt x="162" y="73"/>
                          <a:pt x="163" y="73"/>
                          <a:pt x="163" y="73"/>
                        </a:cubicBezTo>
                        <a:cubicBezTo>
                          <a:pt x="168" y="73"/>
                          <a:pt x="165" y="81"/>
                          <a:pt x="163" y="83"/>
                        </a:cubicBezTo>
                        <a:cubicBezTo>
                          <a:pt x="161" y="85"/>
                          <a:pt x="158" y="87"/>
                          <a:pt x="156" y="87"/>
                        </a:cubicBezTo>
                        <a:moveTo>
                          <a:pt x="167" y="66"/>
                        </a:moveTo>
                        <a:cubicBezTo>
                          <a:pt x="160" y="71"/>
                          <a:pt x="154" y="75"/>
                          <a:pt x="149" y="77"/>
                        </a:cubicBezTo>
                        <a:cubicBezTo>
                          <a:pt x="148" y="78"/>
                          <a:pt x="146" y="79"/>
                          <a:pt x="145" y="79"/>
                        </a:cubicBezTo>
                        <a:cubicBezTo>
                          <a:pt x="146" y="81"/>
                          <a:pt x="146" y="84"/>
                          <a:pt x="146" y="86"/>
                        </a:cubicBezTo>
                        <a:cubicBezTo>
                          <a:pt x="146" y="88"/>
                          <a:pt x="146" y="90"/>
                          <a:pt x="145" y="92"/>
                        </a:cubicBezTo>
                        <a:cubicBezTo>
                          <a:pt x="145" y="93"/>
                          <a:pt x="148" y="95"/>
                          <a:pt x="153" y="95"/>
                        </a:cubicBezTo>
                        <a:cubicBezTo>
                          <a:pt x="154" y="95"/>
                          <a:pt x="154" y="95"/>
                          <a:pt x="154" y="95"/>
                        </a:cubicBezTo>
                        <a:cubicBezTo>
                          <a:pt x="157" y="95"/>
                          <a:pt x="160" y="94"/>
                          <a:pt x="164" y="93"/>
                        </a:cubicBezTo>
                        <a:cubicBezTo>
                          <a:pt x="167" y="91"/>
                          <a:pt x="170" y="88"/>
                          <a:pt x="171" y="84"/>
                        </a:cubicBezTo>
                        <a:cubicBezTo>
                          <a:pt x="172" y="80"/>
                          <a:pt x="172" y="75"/>
                          <a:pt x="170" y="71"/>
                        </a:cubicBezTo>
                        <a:cubicBezTo>
                          <a:pt x="170" y="70"/>
                          <a:pt x="168" y="67"/>
                          <a:pt x="167" y="66"/>
                        </a:cubicBezTo>
                        <a:cubicBezTo>
                          <a:pt x="167" y="66"/>
                          <a:pt x="167" y="66"/>
                          <a:pt x="167" y="66"/>
                        </a:cubicBezTo>
                        <a:moveTo>
                          <a:pt x="9" y="80"/>
                        </a:moveTo>
                        <a:cubicBezTo>
                          <a:pt x="7" y="80"/>
                          <a:pt x="4" y="79"/>
                          <a:pt x="3" y="77"/>
                        </a:cubicBezTo>
                        <a:cubicBezTo>
                          <a:pt x="1" y="74"/>
                          <a:pt x="2" y="72"/>
                          <a:pt x="4" y="69"/>
                        </a:cubicBezTo>
                        <a:cubicBezTo>
                          <a:pt x="5" y="69"/>
                          <a:pt x="5" y="68"/>
                          <a:pt x="6" y="68"/>
                        </a:cubicBezTo>
                        <a:cubicBezTo>
                          <a:pt x="7" y="68"/>
                          <a:pt x="7" y="68"/>
                          <a:pt x="7" y="68"/>
                        </a:cubicBezTo>
                        <a:cubicBezTo>
                          <a:pt x="7" y="68"/>
                          <a:pt x="7" y="68"/>
                          <a:pt x="7" y="68"/>
                        </a:cubicBezTo>
                        <a:cubicBezTo>
                          <a:pt x="8" y="67"/>
                          <a:pt x="9" y="67"/>
                          <a:pt x="10" y="67"/>
                        </a:cubicBezTo>
                        <a:cubicBezTo>
                          <a:pt x="12" y="67"/>
                          <a:pt x="14" y="68"/>
                          <a:pt x="15" y="70"/>
                        </a:cubicBezTo>
                        <a:cubicBezTo>
                          <a:pt x="18" y="72"/>
                          <a:pt x="16" y="77"/>
                          <a:pt x="13" y="79"/>
                        </a:cubicBezTo>
                        <a:cubicBezTo>
                          <a:pt x="12" y="79"/>
                          <a:pt x="10" y="80"/>
                          <a:pt x="9" y="80"/>
                        </a:cubicBezTo>
                        <a:moveTo>
                          <a:pt x="9" y="66"/>
                        </a:moveTo>
                        <a:cubicBezTo>
                          <a:pt x="6" y="67"/>
                          <a:pt x="3" y="69"/>
                          <a:pt x="1" y="72"/>
                        </a:cubicBezTo>
                        <a:cubicBezTo>
                          <a:pt x="0" y="75"/>
                          <a:pt x="0" y="79"/>
                          <a:pt x="2" y="82"/>
                        </a:cubicBezTo>
                        <a:cubicBezTo>
                          <a:pt x="4" y="86"/>
                          <a:pt x="10" y="88"/>
                          <a:pt x="17" y="88"/>
                        </a:cubicBezTo>
                        <a:cubicBezTo>
                          <a:pt x="18" y="88"/>
                          <a:pt x="18" y="88"/>
                          <a:pt x="19" y="88"/>
                        </a:cubicBezTo>
                        <a:cubicBezTo>
                          <a:pt x="17" y="85"/>
                          <a:pt x="17" y="78"/>
                          <a:pt x="19" y="74"/>
                        </a:cubicBezTo>
                        <a:cubicBezTo>
                          <a:pt x="20" y="73"/>
                          <a:pt x="21" y="72"/>
                          <a:pt x="23" y="71"/>
                        </a:cubicBezTo>
                        <a:cubicBezTo>
                          <a:pt x="20" y="70"/>
                          <a:pt x="18" y="69"/>
                          <a:pt x="17" y="68"/>
                        </a:cubicBezTo>
                        <a:cubicBezTo>
                          <a:pt x="14" y="67"/>
                          <a:pt x="11" y="66"/>
                          <a:pt x="9" y="66"/>
                        </a:cubicBezTo>
                        <a:moveTo>
                          <a:pt x="131" y="65"/>
                        </a:moveTo>
                        <a:cubicBezTo>
                          <a:pt x="131" y="65"/>
                          <a:pt x="131" y="65"/>
                          <a:pt x="131" y="65"/>
                        </a:cubicBezTo>
                        <a:cubicBezTo>
                          <a:pt x="132" y="66"/>
                          <a:pt x="134" y="67"/>
                          <a:pt x="133" y="69"/>
                        </a:cubicBezTo>
                        <a:cubicBezTo>
                          <a:pt x="132" y="70"/>
                          <a:pt x="130" y="71"/>
                          <a:pt x="128" y="72"/>
                        </a:cubicBezTo>
                        <a:cubicBezTo>
                          <a:pt x="128" y="72"/>
                          <a:pt x="127" y="72"/>
                          <a:pt x="126" y="72"/>
                        </a:cubicBezTo>
                        <a:cubicBezTo>
                          <a:pt x="125" y="72"/>
                          <a:pt x="123" y="72"/>
                          <a:pt x="122" y="71"/>
                        </a:cubicBezTo>
                        <a:cubicBezTo>
                          <a:pt x="121" y="70"/>
                          <a:pt x="119" y="69"/>
                          <a:pt x="119" y="67"/>
                        </a:cubicBezTo>
                        <a:cubicBezTo>
                          <a:pt x="119" y="66"/>
                          <a:pt x="119" y="66"/>
                          <a:pt x="119" y="66"/>
                        </a:cubicBezTo>
                        <a:cubicBezTo>
                          <a:pt x="118" y="67"/>
                          <a:pt x="117" y="67"/>
                          <a:pt x="117" y="67"/>
                        </a:cubicBezTo>
                        <a:cubicBezTo>
                          <a:pt x="120" y="69"/>
                          <a:pt x="123" y="75"/>
                          <a:pt x="123" y="79"/>
                        </a:cubicBezTo>
                        <a:cubicBezTo>
                          <a:pt x="127" y="78"/>
                          <a:pt x="131" y="78"/>
                          <a:pt x="134" y="77"/>
                        </a:cubicBezTo>
                        <a:cubicBezTo>
                          <a:pt x="134" y="77"/>
                          <a:pt x="134" y="77"/>
                          <a:pt x="134" y="77"/>
                        </a:cubicBezTo>
                        <a:cubicBezTo>
                          <a:pt x="135" y="77"/>
                          <a:pt x="137" y="76"/>
                          <a:pt x="141" y="75"/>
                        </a:cubicBezTo>
                        <a:cubicBezTo>
                          <a:pt x="141" y="71"/>
                          <a:pt x="139" y="68"/>
                          <a:pt x="136" y="66"/>
                        </a:cubicBezTo>
                        <a:cubicBezTo>
                          <a:pt x="135" y="66"/>
                          <a:pt x="133" y="65"/>
                          <a:pt x="131" y="65"/>
                        </a:cubicBezTo>
                        <a:moveTo>
                          <a:pt x="66" y="64"/>
                        </a:moveTo>
                        <a:cubicBezTo>
                          <a:pt x="68" y="67"/>
                          <a:pt x="66" y="70"/>
                          <a:pt x="63" y="71"/>
                        </a:cubicBezTo>
                        <a:cubicBezTo>
                          <a:pt x="61" y="71"/>
                          <a:pt x="60" y="72"/>
                          <a:pt x="58" y="72"/>
                        </a:cubicBezTo>
                        <a:cubicBezTo>
                          <a:pt x="57" y="72"/>
                          <a:pt x="57" y="72"/>
                          <a:pt x="56" y="72"/>
                        </a:cubicBezTo>
                        <a:cubicBezTo>
                          <a:pt x="54" y="71"/>
                          <a:pt x="51" y="71"/>
                          <a:pt x="51" y="69"/>
                        </a:cubicBezTo>
                        <a:cubicBezTo>
                          <a:pt x="50" y="68"/>
                          <a:pt x="50" y="67"/>
                          <a:pt x="52" y="66"/>
                        </a:cubicBezTo>
                        <a:cubicBezTo>
                          <a:pt x="50" y="66"/>
                          <a:pt x="49" y="67"/>
                          <a:pt x="49" y="68"/>
                        </a:cubicBezTo>
                        <a:cubicBezTo>
                          <a:pt x="47" y="70"/>
                          <a:pt x="46" y="71"/>
                          <a:pt x="46" y="73"/>
                        </a:cubicBezTo>
                        <a:cubicBezTo>
                          <a:pt x="52" y="75"/>
                          <a:pt x="58" y="77"/>
                          <a:pt x="64" y="78"/>
                        </a:cubicBezTo>
                        <a:cubicBezTo>
                          <a:pt x="64" y="76"/>
                          <a:pt x="65" y="75"/>
                          <a:pt x="66" y="73"/>
                        </a:cubicBezTo>
                        <a:cubicBezTo>
                          <a:pt x="67" y="71"/>
                          <a:pt x="68" y="70"/>
                          <a:pt x="70" y="69"/>
                        </a:cubicBezTo>
                        <a:cubicBezTo>
                          <a:pt x="71" y="69"/>
                          <a:pt x="71" y="69"/>
                          <a:pt x="72" y="68"/>
                        </a:cubicBezTo>
                        <a:cubicBezTo>
                          <a:pt x="71" y="68"/>
                          <a:pt x="69" y="65"/>
                          <a:pt x="66" y="64"/>
                        </a:cubicBezTo>
                        <a:moveTo>
                          <a:pt x="49" y="59"/>
                        </a:moveTo>
                        <a:cubicBezTo>
                          <a:pt x="49" y="60"/>
                          <a:pt x="50" y="60"/>
                          <a:pt x="50" y="61"/>
                        </a:cubicBezTo>
                        <a:cubicBezTo>
                          <a:pt x="49" y="63"/>
                          <a:pt x="48" y="64"/>
                          <a:pt x="46" y="65"/>
                        </a:cubicBezTo>
                        <a:cubicBezTo>
                          <a:pt x="45" y="66"/>
                          <a:pt x="43" y="66"/>
                          <a:pt x="40" y="66"/>
                        </a:cubicBezTo>
                        <a:cubicBezTo>
                          <a:pt x="40" y="66"/>
                          <a:pt x="40" y="66"/>
                          <a:pt x="40" y="66"/>
                        </a:cubicBezTo>
                        <a:cubicBezTo>
                          <a:pt x="39" y="66"/>
                          <a:pt x="33" y="66"/>
                          <a:pt x="33" y="63"/>
                        </a:cubicBezTo>
                        <a:cubicBezTo>
                          <a:pt x="32" y="62"/>
                          <a:pt x="33" y="61"/>
                          <a:pt x="34" y="61"/>
                        </a:cubicBezTo>
                        <a:cubicBezTo>
                          <a:pt x="33" y="61"/>
                          <a:pt x="32" y="61"/>
                          <a:pt x="32" y="62"/>
                        </a:cubicBezTo>
                        <a:cubicBezTo>
                          <a:pt x="30" y="63"/>
                          <a:pt x="29" y="65"/>
                          <a:pt x="28" y="67"/>
                        </a:cubicBezTo>
                        <a:cubicBezTo>
                          <a:pt x="34" y="69"/>
                          <a:pt x="40" y="71"/>
                          <a:pt x="45" y="73"/>
                        </a:cubicBezTo>
                        <a:cubicBezTo>
                          <a:pt x="45" y="72"/>
                          <a:pt x="46" y="70"/>
                          <a:pt x="47" y="69"/>
                        </a:cubicBezTo>
                        <a:cubicBezTo>
                          <a:pt x="49" y="66"/>
                          <a:pt x="51" y="65"/>
                          <a:pt x="54" y="64"/>
                        </a:cubicBezTo>
                        <a:cubicBezTo>
                          <a:pt x="54" y="64"/>
                          <a:pt x="55" y="64"/>
                          <a:pt x="55" y="64"/>
                        </a:cubicBezTo>
                        <a:cubicBezTo>
                          <a:pt x="55" y="63"/>
                          <a:pt x="53" y="61"/>
                          <a:pt x="49" y="59"/>
                        </a:cubicBezTo>
                        <a:moveTo>
                          <a:pt x="33" y="56"/>
                        </a:moveTo>
                        <a:cubicBezTo>
                          <a:pt x="33" y="57"/>
                          <a:pt x="32" y="58"/>
                          <a:pt x="32" y="58"/>
                        </a:cubicBezTo>
                        <a:cubicBezTo>
                          <a:pt x="30" y="60"/>
                          <a:pt x="28" y="61"/>
                          <a:pt x="25" y="61"/>
                        </a:cubicBezTo>
                        <a:cubicBezTo>
                          <a:pt x="25" y="62"/>
                          <a:pt x="24" y="62"/>
                          <a:pt x="23" y="62"/>
                        </a:cubicBezTo>
                        <a:cubicBezTo>
                          <a:pt x="21" y="62"/>
                          <a:pt x="18" y="61"/>
                          <a:pt x="17" y="59"/>
                        </a:cubicBezTo>
                        <a:cubicBezTo>
                          <a:pt x="16" y="59"/>
                          <a:pt x="16" y="58"/>
                          <a:pt x="16" y="57"/>
                        </a:cubicBezTo>
                        <a:cubicBezTo>
                          <a:pt x="15" y="58"/>
                          <a:pt x="15" y="58"/>
                          <a:pt x="14" y="59"/>
                        </a:cubicBezTo>
                        <a:cubicBezTo>
                          <a:pt x="14" y="60"/>
                          <a:pt x="14" y="61"/>
                          <a:pt x="14" y="61"/>
                        </a:cubicBezTo>
                        <a:cubicBezTo>
                          <a:pt x="15" y="62"/>
                          <a:pt x="17" y="62"/>
                          <a:pt x="19" y="63"/>
                        </a:cubicBezTo>
                        <a:cubicBezTo>
                          <a:pt x="20" y="64"/>
                          <a:pt x="23" y="64"/>
                          <a:pt x="25" y="66"/>
                        </a:cubicBezTo>
                        <a:cubicBezTo>
                          <a:pt x="26" y="66"/>
                          <a:pt x="27" y="66"/>
                          <a:pt x="28" y="67"/>
                        </a:cubicBezTo>
                        <a:cubicBezTo>
                          <a:pt x="28" y="65"/>
                          <a:pt x="29" y="64"/>
                          <a:pt x="30" y="63"/>
                        </a:cubicBezTo>
                        <a:cubicBezTo>
                          <a:pt x="31" y="62"/>
                          <a:pt x="32" y="61"/>
                          <a:pt x="33" y="60"/>
                        </a:cubicBezTo>
                        <a:cubicBezTo>
                          <a:pt x="34" y="60"/>
                          <a:pt x="35" y="59"/>
                          <a:pt x="36" y="59"/>
                        </a:cubicBezTo>
                        <a:cubicBezTo>
                          <a:pt x="36" y="59"/>
                          <a:pt x="36" y="59"/>
                          <a:pt x="37" y="59"/>
                        </a:cubicBezTo>
                        <a:cubicBezTo>
                          <a:pt x="36" y="58"/>
                          <a:pt x="35" y="57"/>
                          <a:pt x="33" y="56"/>
                        </a:cubicBezTo>
                        <a:moveTo>
                          <a:pt x="151" y="54"/>
                        </a:moveTo>
                        <a:cubicBezTo>
                          <a:pt x="151" y="54"/>
                          <a:pt x="150" y="54"/>
                          <a:pt x="150" y="54"/>
                        </a:cubicBezTo>
                        <a:cubicBezTo>
                          <a:pt x="151" y="54"/>
                          <a:pt x="152" y="55"/>
                          <a:pt x="153" y="56"/>
                        </a:cubicBezTo>
                        <a:cubicBezTo>
                          <a:pt x="157" y="61"/>
                          <a:pt x="153" y="65"/>
                          <a:pt x="149" y="67"/>
                        </a:cubicBezTo>
                        <a:cubicBezTo>
                          <a:pt x="147" y="68"/>
                          <a:pt x="146" y="68"/>
                          <a:pt x="144" y="68"/>
                        </a:cubicBezTo>
                        <a:cubicBezTo>
                          <a:pt x="143" y="68"/>
                          <a:pt x="143" y="68"/>
                          <a:pt x="142" y="68"/>
                        </a:cubicBezTo>
                        <a:cubicBezTo>
                          <a:pt x="140" y="67"/>
                          <a:pt x="139" y="66"/>
                          <a:pt x="139" y="64"/>
                        </a:cubicBezTo>
                        <a:cubicBezTo>
                          <a:pt x="139" y="62"/>
                          <a:pt x="140" y="59"/>
                          <a:pt x="142" y="57"/>
                        </a:cubicBezTo>
                        <a:cubicBezTo>
                          <a:pt x="142" y="57"/>
                          <a:pt x="142" y="57"/>
                          <a:pt x="142" y="57"/>
                        </a:cubicBezTo>
                        <a:cubicBezTo>
                          <a:pt x="139" y="59"/>
                          <a:pt x="137" y="62"/>
                          <a:pt x="137" y="66"/>
                        </a:cubicBezTo>
                        <a:cubicBezTo>
                          <a:pt x="140" y="67"/>
                          <a:pt x="141" y="71"/>
                          <a:pt x="141" y="75"/>
                        </a:cubicBezTo>
                        <a:cubicBezTo>
                          <a:pt x="143" y="74"/>
                          <a:pt x="145" y="73"/>
                          <a:pt x="147" y="72"/>
                        </a:cubicBezTo>
                        <a:cubicBezTo>
                          <a:pt x="151" y="70"/>
                          <a:pt x="157" y="67"/>
                          <a:pt x="163" y="62"/>
                        </a:cubicBezTo>
                        <a:cubicBezTo>
                          <a:pt x="162" y="60"/>
                          <a:pt x="161" y="58"/>
                          <a:pt x="160" y="57"/>
                        </a:cubicBezTo>
                        <a:cubicBezTo>
                          <a:pt x="158" y="56"/>
                          <a:pt x="157" y="55"/>
                          <a:pt x="155" y="54"/>
                        </a:cubicBezTo>
                        <a:cubicBezTo>
                          <a:pt x="154" y="54"/>
                          <a:pt x="153" y="54"/>
                          <a:pt x="151" y="54"/>
                        </a:cubicBezTo>
                        <a:moveTo>
                          <a:pt x="177" y="74"/>
                        </a:moveTo>
                        <a:cubicBezTo>
                          <a:pt x="177" y="74"/>
                          <a:pt x="177" y="74"/>
                          <a:pt x="177" y="74"/>
                        </a:cubicBezTo>
                        <a:cubicBezTo>
                          <a:pt x="175" y="74"/>
                          <a:pt x="174" y="72"/>
                          <a:pt x="173" y="70"/>
                        </a:cubicBezTo>
                        <a:cubicBezTo>
                          <a:pt x="172" y="68"/>
                          <a:pt x="171" y="66"/>
                          <a:pt x="172" y="65"/>
                        </a:cubicBezTo>
                        <a:cubicBezTo>
                          <a:pt x="172" y="64"/>
                          <a:pt x="172" y="63"/>
                          <a:pt x="173" y="63"/>
                        </a:cubicBezTo>
                        <a:cubicBezTo>
                          <a:pt x="173" y="62"/>
                          <a:pt x="174" y="61"/>
                          <a:pt x="175" y="60"/>
                        </a:cubicBezTo>
                        <a:cubicBezTo>
                          <a:pt x="176" y="59"/>
                          <a:pt x="177" y="58"/>
                          <a:pt x="179" y="58"/>
                        </a:cubicBezTo>
                        <a:cubicBezTo>
                          <a:pt x="179" y="58"/>
                          <a:pt x="180" y="58"/>
                          <a:pt x="180" y="58"/>
                        </a:cubicBezTo>
                        <a:cubicBezTo>
                          <a:pt x="182" y="59"/>
                          <a:pt x="183" y="62"/>
                          <a:pt x="183" y="64"/>
                        </a:cubicBezTo>
                        <a:cubicBezTo>
                          <a:pt x="183" y="67"/>
                          <a:pt x="182" y="69"/>
                          <a:pt x="181" y="71"/>
                        </a:cubicBezTo>
                        <a:cubicBezTo>
                          <a:pt x="180" y="72"/>
                          <a:pt x="179" y="74"/>
                          <a:pt x="177" y="74"/>
                        </a:cubicBezTo>
                        <a:moveTo>
                          <a:pt x="181" y="52"/>
                        </a:moveTo>
                        <a:cubicBezTo>
                          <a:pt x="181" y="52"/>
                          <a:pt x="180" y="53"/>
                          <a:pt x="180" y="54"/>
                        </a:cubicBezTo>
                        <a:cubicBezTo>
                          <a:pt x="175" y="58"/>
                          <a:pt x="171" y="62"/>
                          <a:pt x="167" y="65"/>
                        </a:cubicBezTo>
                        <a:cubicBezTo>
                          <a:pt x="169" y="67"/>
                          <a:pt x="170" y="69"/>
                          <a:pt x="171" y="71"/>
                        </a:cubicBezTo>
                        <a:cubicBezTo>
                          <a:pt x="173" y="75"/>
                          <a:pt x="173" y="79"/>
                          <a:pt x="172" y="83"/>
                        </a:cubicBezTo>
                        <a:cubicBezTo>
                          <a:pt x="172" y="83"/>
                          <a:pt x="172" y="83"/>
                          <a:pt x="172" y="83"/>
                        </a:cubicBezTo>
                        <a:cubicBezTo>
                          <a:pt x="174" y="83"/>
                          <a:pt x="189" y="82"/>
                          <a:pt x="193" y="66"/>
                        </a:cubicBezTo>
                        <a:cubicBezTo>
                          <a:pt x="192" y="66"/>
                          <a:pt x="192" y="66"/>
                          <a:pt x="192" y="66"/>
                        </a:cubicBezTo>
                        <a:cubicBezTo>
                          <a:pt x="192" y="62"/>
                          <a:pt x="191" y="58"/>
                          <a:pt x="188" y="55"/>
                        </a:cubicBezTo>
                        <a:cubicBezTo>
                          <a:pt x="186" y="53"/>
                          <a:pt x="184" y="52"/>
                          <a:pt x="181" y="52"/>
                        </a:cubicBezTo>
                        <a:moveTo>
                          <a:pt x="165" y="40"/>
                        </a:moveTo>
                        <a:cubicBezTo>
                          <a:pt x="164" y="40"/>
                          <a:pt x="163" y="40"/>
                          <a:pt x="162" y="40"/>
                        </a:cubicBezTo>
                        <a:cubicBezTo>
                          <a:pt x="162" y="40"/>
                          <a:pt x="162" y="40"/>
                          <a:pt x="161" y="40"/>
                        </a:cubicBezTo>
                        <a:cubicBezTo>
                          <a:pt x="162" y="40"/>
                          <a:pt x="162" y="40"/>
                          <a:pt x="162" y="40"/>
                        </a:cubicBezTo>
                        <a:cubicBezTo>
                          <a:pt x="163" y="40"/>
                          <a:pt x="164" y="40"/>
                          <a:pt x="166" y="42"/>
                        </a:cubicBezTo>
                        <a:cubicBezTo>
                          <a:pt x="169" y="44"/>
                          <a:pt x="168" y="48"/>
                          <a:pt x="166" y="51"/>
                        </a:cubicBezTo>
                        <a:cubicBezTo>
                          <a:pt x="164" y="53"/>
                          <a:pt x="162" y="54"/>
                          <a:pt x="160" y="54"/>
                        </a:cubicBezTo>
                        <a:cubicBezTo>
                          <a:pt x="159" y="54"/>
                          <a:pt x="157" y="53"/>
                          <a:pt x="156" y="52"/>
                        </a:cubicBezTo>
                        <a:cubicBezTo>
                          <a:pt x="154" y="49"/>
                          <a:pt x="154" y="46"/>
                          <a:pt x="156" y="44"/>
                        </a:cubicBezTo>
                        <a:cubicBezTo>
                          <a:pt x="154" y="46"/>
                          <a:pt x="152" y="49"/>
                          <a:pt x="152" y="54"/>
                        </a:cubicBezTo>
                        <a:cubicBezTo>
                          <a:pt x="152" y="54"/>
                          <a:pt x="152" y="54"/>
                          <a:pt x="152" y="54"/>
                        </a:cubicBezTo>
                        <a:cubicBezTo>
                          <a:pt x="153" y="54"/>
                          <a:pt x="155" y="54"/>
                          <a:pt x="156" y="54"/>
                        </a:cubicBezTo>
                        <a:cubicBezTo>
                          <a:pt x="158" y="55"/>
                          <a:pt x="159" y="56"/>
                          <a:pt x="160" y="57"/>
                        </a:cubicBezTo>
                        <a:cubicBezTo>
                          <a:pt x="162" y="59"/>
                          <a:pt x="162" y="60"/>
                          <a:pt x="163" y="62"/>
                        </a:cubicBezTo>
                        <a:cubicBezTo>
                          <a:pt x="167" y="58"/>
                          <a:pt x="171" y="54"/>
                          <a:pt x="175" y="50"/>
                        </a:cubicBezTo>
                        <a:cubicBezTo>
                          <a:pt x="176" y="50"/>
                          <a:pt x="176" y="49"/>
                          <a:pt x="176" y="49"/>
                        </a:cubicBezTo>
                        <a:cubicBezTo>
                          <a:pt x="176" y="47"/>
                          <a:pt x="175" y="44"/>
                          <a:pt x="173" y="43"/>
                        </a:cubicBezTo>
                        <a:cubicBezTo>
                          <a:pt x="171" y="41"/>
                          <a:pt x="169" y="40"/>
                          <a:pt x="167" y="40"/>
                        </a:cubicBezTo>
                        <a:cubicBezTo>
                          <a:pt x="166" y="40"/>
                          <a:pt x="166" y="40"/>
                          <a:pt x="165" y="40"/>
                        </a:cubicBezTo>
                        <a:moveTo>
                          <a:pt x="195" y="34"/>
                        </a:moveTo>
                        <a:cubicBezTo>
                          <a:pt x="191" y="40"/>
                          <a:pt x="187" y="45"/>
                          <a:pt x="182" y="51"/>
                        </a:cubicBezTo>
                        <a:cubicBezTo>
                          <a:pt x="188" y="52"/>
                          <a:pt x="192" y="59"/>
                          <a:pt x="193" y="65"/>
                        </a:cubicBezTo>
                        <a:cubicBezTo>
                          <a:pt x="193" y="65"/>
                          <a:pt x="193" y="65"/>
                          <a:pt x="193" y="65"/>
                        </a:cubicBezTo>
                        <a:cubicBezTo>
                          <a:pt x="193" y="65"/>
                          <a:pt x="193" y="65"/>
                          <a:pt x="193" y="65"/>
                        </a:cubicBezTo>
                        <a:cubicBezTo>
                          <a:pt x="193" y="65"/>
                          <a:pt x="193" y="65"/>
                          <a:pt x="193" y="65"/>
                        </a:cubicBezTo>
                        <a:cubicBezTo>
                          <a:pt x="193" y="65"/>
                          <a:pt x="193" y="65"/>
                          <a:pt x="194" y="65"/>
                        </a:cubicBezTo>
                        <a:cubicBezTo>
                          <a:pt x="194" y="65"/>
                          <a:pt x="194" y="65"/>
                          <a:pt x="194" y="65"/>
                        </a:cubicBezTo>
                        <a:cubicBezTo>
                          <a:pt x="196" y="65"/>
                          <a:pt x="198" y="65"/>
                          <a:pt x="199" y="64"/>
                        </a:cubicBezTo>
                        <a:cubicBezTo>
                          <a:pt x="199" y="61"/>
                          <a:pt x="199" y="58"/>
                          <a:pt x="199" y="57"/>
                        </a:cubicBezTo>
                        <a:cubicBezTo>
                          <a:pt x="198" y="58"/>
                          <a:pt x="197" y="59"/>
                          <a:pt x="195" y="59"/>
                        </a:cubicBezTo>
                        <a:cubicBezTo>
                          <a:pt x="195" y="59"/>
                          <a:pt x="194" y="59"/>
                          <a:pt x="194" y="59"/>
                        </a:cubicBezTo>
                        <a:cubicBezTo>
                          <a:pt x="192" y="58"/>
                          <a:pt x="191" y="56"/>
                          <a:pt x="190" y="54"/>
                        </a:cubicBezTo>
                        <a:cubicBezTo>
                          <a:pt x="189" y="52"/>
                          <a:pt x="188" y="50"/>
                          <a:pt x="189" y="47"/>
                        </a:cubicBezTo>
                        <a:cubicBezTo>
                          <a:pt x="189" y="45"/>
                          <a:pt x="190" y="43"/>
                          <a:pt x="192" y="42"/>
                        </a:cubicBezTo>
                        <a:cubicBezTo>
                          <a:pt x="193" y="41"/>
                          <a:pt x="194" y="40"/>
                          <a:pt x="195" y="39"/>
                        </a:cubicBezTo>
                        <a:cubicBezTo>
                          <a:pt x="196" y="39"/>
                          <a:pt x="196" y="39"/>
                          <a:pt x="196" y="39"/>
                        </a:cubicBezTo>
                        <a:cubicBezTo>
                          <a:pt x="198" y="39"/>
                          <a:pt x="200" y="40"/>
                          <a:pt x="201" y="42"/>
                        </a:cubicBezTo>
                        <a:cubicBezTo>
                          <a:pt x="203" y="45"/>
                          <a:pt x="203" y="49"/>
                          <a:pt x="202" y="52"/>
                        </a:cubicBezTo>
                        <a:cubicBezTo>
                          <a:pt x="202" y="52"/>
                          <a:pt x="202" y="52"/>
                          <a:pt x="203" y="52"/>
                        </a:cubicBezTo>
                        <a:cubicBezTo>
                          <a:pt x="204" y="53"/>
                          <a:pt x="204" y="55"/>
                          <a:pt x="205" y="59"/>
                        </a:cubicBezTo>
                        <a:cubicBezTo>
                          <a:pt x="207" y="57"/>
                          <a:pt x="208" y="53"/>
                          <a:pt x="209" y="48"/>
                        </a:cubicBezTo>
                        <a:cubicBezTo>
                          <a:pt x="209" y="48"/>
                          <a:pt x="209" y="48"/>
                          <a:pt x="209" y="48"/>
                        </a:cubicBezTo>
                        <a:cubicBezTo>
                          <a:pt x="208" y="44"/>
                          <a:pt x="206" y="40"/>
                          <a:pt x="202" y="37"/>
                        </a:cubicBezTo>
                        <a:cubicBezTo>
                          <a:pt x="200" y="35"/>
                          <a:pt x="198" y="34"/>
                          <a:pt x="195" y="34"/>
                        </a:cubicBezTo>
                        <a:moveTo>
                          <a:pt x="171" y="38"/>
                        </a:moveTo>
                        <a:cubicBezTo>
                          <a:pt x="170" y="38"/>
                          <a:pt x="168" y="38"/>
                          <a:pt x="167" y="37"/>
                        </a:cubicBezTo>
                        <a:cubicBezTo>
                          <a:pt x="165" y="35"/>
                          <a:pt x="167" y="32"/>
                          <a:pt x="169" y="31"/>
                        </a:cubicBezTo>
                        <a:cubicBezTo>
                          <a:pt x="170" y="29"/>
                          <a:pt x="171" y="29"/>
                          <a:pt x="173" y="28"/>
                        </a:cubicBezTo>
                        <a:cubicBezTo>
                          <a:pt x="174" y="28"/>
                          <a:pt x="175" y="28"/>
                          <a:pt x="176" y="28"/>
                        </a:cubicBezTo>
                        <a:cubicBezTo>
                          <a:pt x="177" y="28"/>
                          <a:pt x="178" y="28"/>
                          <a:pt x="179" y="29"/>
                        </a:cubicBezTo>
                        <a:cubicBezTo>
                          <a:pt x="181" y="31"/>
                          <a:pt x="178" y="35"/>
                          <a:pt x="176" y="37"/>
                        </a:cubicBezTo>
                        <a:cubicBezTo>
                          <a:pt x="175" y="37"/>
                          <a:pt x="173" y="38"/>
                          <a:pt x="171" y="38"/>
                        </a:cubicBezTo>
                        <a:moveTo>
                          <a:pt x="179" y="26"/>
                        </a:moveTo>
                        <a:cubicBezTo>
                          <a:pt x="177" y="26"/>
                          <a:pt x="175" y="26"/>
                          <a:pt x="174" y="27"/>
                        </a:cubicBezTo>
                        <a:cubicBezTo>
                          <a:pt x="173" y="27"/>
                          <a:pt x="173" y="27"/>
                          <a:pt x="173" y="27"/>
                        </a:cubicBezTo>
                        <a:cubicBezTo>
                          <a:pt x="173" y="27"/>
                          <a:pt x="164" y="29"/>
                          <a:pt x="163" y="39"/>
                        </a:cubicBezTo>
                        <a:cubicBezTo>
                          <a:pt x="164" y="39"/>
                          <a:pt x="165" y="39"/>
                          <a:pt x="166" y="39"/>
                        </a:cubicBezTo>
                        <a:cubicBezTo>
                          <a:pt x="167" y="39"/>
                          <a:pt x="167" y="39"/>
                          <a:pt x="168" y="39"/>
                        </a:cubicBezTo>
                        <a:cubicBezTo>
                          <a:pt x="170" y="40"/>
                          <a:pt x="172" y="41"/>
                          <a:pt x="174" y="43"/>
                        </a:cubicBezTo>
                        <a:cubicBezTo>
                          <a:pt x="175" y="45"/>
                          <a:pt x="176" y="47"/>
                          <a:pt x="176" y="49"/>
                        </a:cubicBezTo>
                        <a:cubicBezTo>
                          <a:pt x="182" y="43"/>
                          <a:pt x="186" y="37"/>
                          <a:pt x="190" y="31"/>
                        </a:cubicBezTo>
                        <a:cubicBezTo>
                          <a:pt x="189" y="29"/>
                          <a:pt x="187" y="28"/>
                          <a:pt x="185" y="27"/>
                        </a:cubicBezTo>
                        <a:cubicBezTo>
                          <a:pt x="183" y="26"/>
                          <a:pt x="181" y="26"/>
                          <a:pt x="179" y="26"/>
                        </a:cubicBezTo>
                        <a:moveTo>
                          <a:pt x="209" y="38"/>
                        </a:moveTo>
                        <a:cubicBezTo>
                          <a:pt x="208" y="38"/>
                          <a:pt x="206" y="37"/>
                          <a:pt x="205" y="35"/>
                        </a:cubicBezTo>
                        <a:cubicBezTo>
                          <a:pt x="201" y="31"/>
                          <a:pt x="201" y="26"/>
                          <a:pt x="205" y="22"/>
                        </a:cubicBezTo>
                        <a:cubicBezTo>
                          <a:pt x="206" y="22"/>
                          <a:pt x="206" y="22"/>
                          <a:pt x="206" y="22"/>
                        </a:cubicBezTo>
                        <a:cubicBezTo>
                          <a:pt x="206" y="21"/>
                          <a:pt x="207" y="21"/>
                          <a:pt x="207" y="21"/>
                        </a:cubicBezTo>
                        <a:cubicBezTo>
                          <a:pt x="208" y="21"/>
                          <a:pt x="208" y="21"/>
                          <a:pt x="209" y="21"/>
                        </a:cubicBezTo>
                        <a:cubicBezTo>
                          <a:pt x="210" y="21"/>
                          <a:pt x="212" y="21"/>
                          <a:pt x="213" y="22"/>
                        </a:cubicBezTo>
                        <a:cubicBezTo>
                          <a:pt x="216" y="25"/>
                          <a:pt x="217" y="30"/>
                          <a:pt x="215" y="33"/>
                        </a:cubicBezTo>
                        <a:cubicBezTo>
                          <a:pt x="214" y="36"/>
                          <a:pt x="212" y="38"/>
                          <a:pt x="209" y="38"/>
                        </a:cubicBezTo>
                        <a:moveTo>
                          <a:pt x="209" y="18"/>
                        </a:moveTo>
                        <a:cubicBezTo>
                          <a:pt x="208" y="18"/>
                          <a:pt x="206" y="18"/>
                          <a:pt x="205" y="19"/>
                        </a:cubicBezTo>
                        <a:cubicBezTo>
                          <a:pt x="202" y="23"/>
                          <a:pt x="199" y="28"/>
                          <a:pt x="195" y="33"/>
                        </a:cubicBezTo>
                        <a:cubicBezTo>
                          <a:pt x="196" y="34"/>
                          <a:pt x="197" y="34"/>
                          <a:pt x="197" y="34"/>
                        </a:cubicBezTo>
                        <a:cubicBezTo>
                          <a:pt x="199" y="34"/>
                          <a:pt x="201" y="35"/>
                          <a:pt x="203" y="37"/>
                        </a:cubicBezTo>
                        <a:cubicBezTo>
                          <a:pt x="206" y="40"/>
                          <a:pt x="208" y="43"/>
                          <a:pt x="209" y="48"/>
                        </a:cubicBezTo>
                        <a:cubicBezTo>
                          <a:pt x="209" y="48"/>
                          <a:pt x="209" y="48"/>
                          <a:pt x="209" y="48"/>
                        </a:cubicBezTo>
                        <a:cubicBezTo>
                          <a:pt x="209" y="47"/>
                          <a:pt x="209" y="47"/>
                          <a:pt x="209" y="47"/>
                        </a:cubicBezTo>
                        <a:cubicBezTo>
                          <a:pt x="209" y="47"/>
                          <a:pt x="209" y="47"/>
                          <a:pt x="209" y="47"/>
                        </a:cubicBezTo>
                        <a:cubicBezTo>
                          <a:pt x="209" y="47"/>
                          <a:pt x="211" y="47"/>
                          <a:pt x="213" y="46"/>
                        </a:cubicBezTo>
                        <a:cubicBezTo>
                          <a:pt x="212" y="45"/>
                          <a:pt x="212" y="45"/>
                          <a:pt x="211" y="44"/>
                        </a:cubicBezTo>
                        <a:cubicBezTo>
                          <a:pt x="211" y="44"/>
                          <a:pt x="211" y="44"/>
                          <a:pt x="211" y="44"/>
                        </a:cubicBezTo>
                        <a:cubicBezTo>
                          <a:pt x="212" y="45"/>
                          <a:pt x="213" y="45"/>
                          <a:pt x="213" y="46"/>
                        </a:cubicBezTo>
                        <a:cubicBezTo>
                          <a:pt x="217" y="44"/>
                          <a:pt x="222" y="40"/>
                          <a:pt x="223" y="30"/>
                        </a:cubicBezTo>
                        <a:cubicBezTo>
                          <a:pt x="223" y="30"/>
                          <a:pt x="223" y="30"/>
                          <a:pt x="223" y="30"/>
                        </a:cubicBezTo>
                        <a:cubicBezTo>
                          <a:pt x="223" y="30"/>
                          <a:pt x="223" y="30"/>
                          <a:pt x="223" y="30"/>
                        </a:cubicBezTo>
                        <a:cubicBezTo>
                          <a:pt x="223" y="25"/>
                          <a:pt x="219" y="21"/>
                          <a:pt x="215" y="19"/>
                        </a:cubicBezTo>
                        <a:cubicBezTo>
                          <a:pt x="213" y="19"/>
                          <a:pt x="211" y="18"/>
                          <a:pt x="209" y="18"/>
                        </a:cubicBezTo>
                        <a:moveTo>
                          <a:pt x="182" y="15"/>
                        </a:moveTo>
                        <a:cubicBezTo>
                          <a:pt x="183" y="15"/>
                          <a:pt x="184" y="14"/>
                          <a:pt x="185" y="14"/>
                        </a:cubicBezTo>
                        <a:cubicBezTo>
                          <a:pt x="187" y="14"/>
                          <a:pt x="188" y="15"/>
                          <a:pt x="189" y="16"/>
                        </a:cubicBezTo>
                        <a:cubicBezTo>
                          <a:pt x="192" y="19"/>
                          <a:pt x="189" y="22"/>
                          <a:pt x="186" y="23"/>
                        </a:cubicBezTo>
                        <a:cubicBezTo>
                          <a:pt x="185" y="24"/>
                          <a:pt x="183" y="24"/>
                          <a:pt x="181" y="24"/>
                        </a:cubicBezTo>
                        <a:cubicBezTo>
                          <a:pt x="179" y="24"/>
                          <a:pt x="178" y="24"/>
                          <a:pt x="177" y="23"/>
                        </a:cubicBezTo>
                        <a:cubicBezTo>
                          <a:pt x="175" y="20"/>
                          <a:pt x="179" y="16"/>
                          <a:pt x="182" y="15"/>
                        </a:cubicBezTo>
                        <a:cubicBezTo>
                          <a:pt x="182" y="15"/>
                          <a:pt x="182" y="15"/>
                          <a:pt x="182" y="15"/>
                        </a:cubicBezTo>
                        <a:moveTo>
                          <a:pt x="187" y="13"/>
                        </a:moveTo>
                        <a:cubicBezTo>
                          <a:pt x="186" y="13"/>
                          <a:pt x="184" y="13"/>
                          <a:pt x="182" y="13"/>
                        </a:cubicBezTo>
                        <a:cubicBezTo>
                          <a:pt x="182" y="13"/>
                          <a:pt x="182" y="13"/>
                          <a:pt x="182" y="13"/>
                        </a:cubicBezTo>
                        <a:cubicBezTo>
                          <a:pt x="182" y="14"/>
                          <a:pt x="172" y="18"/>
                          <a:pt x="174" y="26"/>
                        </a:cubicBezTo>
                        <a:cubicBezTo>
                          <a:pt x="176" y="26"/>
                          <a:pt x="178" y="26"/>
                          <a:pt x="180" y="26"/>
                        </a:cubicBezTo>
                        <a:cubicBezTo>
                          <a:pt x="182" y="26"/>
                          <a:pt x="185" y="26"/>
                          <a:pt x="187" y="27"/>
                        </a:cubicBezTo>
                        <a:cubicBezTo>
                          <a:pt x="189" y="28"/>
                          <a:pt x="190" y="29"/>
                          <a:pt x="191" y="31"/>
                        </a:cubicBezTo>
                        <a:cubicBezTo>
                          <a:pt x="194" y="25"/>
                          <a:pt x="198" y="20"/>
                          <a:pt x="200" y="16"/>
                        </a:cubicBezTo>
                        <a:cubicBezTo>
                          <a:pt x="198" y="15"/>
                          <a:pt x="196" y="14"/>
                          <a:pt x="194" y="13"/>
                        </a:cubicBezTo>
                        <a:cubicBezTo>
                          <a:pt x="192" y="13"/>
                          <a:pt x="190" y="13"/>
                          <a:pt x="187" y="13"/>
                        </a:cubicBezTo>
                        <a:moveTo>
                          <a:pt x="224" y="19"/>
                        </a:moveTo>
                        <a:cubicBezTo>
                          <a:pt x="224" y="19"/>
                          <a:pt x="224" y="19"/>
                          <a:pt x="223" y="19"/>
                        </a:cubicBezTo>
                        <a:cubicBezTo>
                          <a:pt x="222" y="19"/>
                          <a:pt x="221" y="18"/>
                          <a:pt x="220" y="18"/>
                        </a:cubicBezTo>
                        <a:cubicBezTo>
                          <a:pt x="219" y="17"/>
                          <a:pt x="217" y="16"/>
                          <a:pt x="216" y="16"/>
                        </a:cubicBezTo>
                        <a:cubicBezTo>
                          <a:pt x="214" y="15"/>
                          <a:pt x="211" y="14"/>
                          <a:pt x="211" y="12"/>
                        </a:cubicBezTo>
                        <a:cubicBezTo>
                          <a:pt x="211" y="11"/>
                          <a:pt x="212" y="9"/>
                          <a:pt x="213" y="8"/>
                        </a:cubicBezTo>
                        <a:cubicBezTo>
                          <a:pt x="214" y="6"/>
                          <a:pt x="216" y="5"/>
                          <a:pt x="218" y="5"/>
                        </a:cubicBezTo>
                        <a:cubicBezTo>
                          <a:pt x="224" y="5"/>
                          <a:pt x="230" y="10"/>
                          <a:pt x="227" y="17"/>
                        </a:cubicBezTo>
                        <a:cubicBezTo>
                          <a:pt x="227" y="18"/>
                          <a:pt x="226" y="19"/>
                          <a:pt x="224" y="19"/>
                        </a:cubicBezTo>
                        <a:moveTo>
                          <a:pt x="222" y="3"/>
                        </a:moveTo>
                        <a:cubicBezTo>
                          <a:pt x="222" y="3"/>
                          <a:pt x="221" y="3"/>
                          <a:pt x="221" y="3"/>
                        </a:cubicBezTo>
                        <a:cubicBezTo>
                          <a:pt x="219" y="3"/>
                          <a:pt x="217" y="3"/>
                          <a:pt x="215" y="4"/>
                        </a:cubicBezTo>
                        <a:cubicBezTo>
                          <a:pt x="215" y="4"/>
                          <a:pt x="215" y="4"/>
                          <a:pt x="215" y="4"/>
                        </a:cubicBezTo>
                        <a:cubicBezTo>
                          <a:pt x="214" y="4"/>
                          <a:pt x="213" y="4"/>
                          <a:pt x="212" y="4"/>
                        </a:cubicBezTo>
                        <a:cubicBezTo>
                          <a:pt x="212" y="5"/>
                          <a:pt x="212" y="5"/>
                          <a:pt x="212" y="5"/>
                        </a:cubicBezTo>
                        <a:cubicBezTo>
                          <a:pt x="211" y="6"/>
                          <a:pt x="209" y="11"/>
                          <a:pt x="205" y="18"/>
                        </a:cubicBezTo>
                        <a:cubicBezTo>
                          <a:pt x="206" y="18"/>
                          <a:pt x="208" y="17"/>
                          <a:pt x="209" y="17"/>
                        </a:cubicBezTo>
                        <a:cubicBezTo>
                          <a:pt x="211" y="17"/>
                          <a:pt x="213" y="18"/>
                          <a:pt x="215" y="19"/>
                        </a:cubicBezTo>
                        <a:cubicBezTo>
                          <a:pt x="220" y="21"/>
                          <a:pt x="224" y="25"/>
                          <a:pt x="223" y="30"/>
                        </a:cubicBezTo>
                        <a:cubicBezTo>
                          <a:pt x="223" y="30"/>
                          <a:pt x="224" y="30"/>
                          <a:pt x="224" y="30"/>
                        </a:cubicBezTo>
                        <a:cubicBezTo>
                          <a:pt x="224" y="30"/>
                          <a:pt x="224" y="30"/>
                          <a:pt x="224" y="30"/>
                        </a:cubicBezTo>
                        <a:cubicBezTo>
                          <a:pt x="226" y="30"/>
                          <a:pt x="229" y="30"/>
                          <a:pt x="233" y="27"/>
                        </a:cubicBezTo>
                        <a:cubicBezTo>
                          <a:pt x="234" y="27"/>
                          <a:pt x="236" y="21"/>
                          <a:pt x="236" y="15"/>
                        </a:cubicBezTo>
                        <a:cubicBezTo>
                          <a:pt x="236" y="12"/>
                          <a:pt x="235" y="7"/>
                          <a:pt x="230" y="5"/>
                        </a:cubicBezTo>
                        <a:cubicBezTo>
                          <a:pt x="227" y="3"/>
                          <a:pt x="224" y="3"/>
                          <a:pt x="222" y="3"/>
                        </a:cubicBezTo>
                        <a:moveTo>
                          <a:pt x="189" y="10"/>
                        </a:moveTo>
                        <a:cubicBezTo>
                          <a:pt x="187" y="10"/>
                          <a:pt x="186" y="10"/>
                          <a:pt x="185" y="9"/>
                        </a:cubicBezTo>
                        <a:cubicBezTo>
                          <a:pt x="184" y="7"/>
                          <a:pt x="185" y="6"/>
                          <a:pt x="186" y="5"/>
                        </a:cubicBezTo>
                        <a:cubicBezTo>
                          <a:pt x="187" y="2"/>
                          <a:pt x="191" y="1"/>
                          <a:pt x="193" y="1"/>
                        </a:cubicBezTo>
                        <a:cubicBezTo>
                          <a:pt x="194" y="1"/>
                          <a:pt x="195" y="1"/>
                          <a:pt x="196" y="1"/>
                        </a:cubicBezTo>
                        <a:cubicBezTo>
                          <a:pt x="197" y="2"/>
                          <a:pt x="199" y="3"/>
                          <a:pt x="199" y="5"/>
                        </a:cubicBezTo>
                        <a:cubicBezTo>
                          <a:pt x="198" y="7"/>
                          <a:pt x="196" y="8"/>
                          <a:pt x="195" y="9"/>
                        </a:cubicBezTo>
                        <a:cubicBezTo>
                          <a:pt x="193" y="10"/>
                          <a:pt x="191" y="10"/>
                          <a:pt x="189" y="10"/>
                        </a:cubicBezTo>
                        <a:moveTo>
                          <a:pt x="194" y="0"/>
                        </a:moveTo>
                        <a:cubicBezTo>
                          <a:pt x="194" y="0"/>
                          <a:pt x="194" y="0"/>
                          <a:pt x="194" y="0"/>
                        </a:cubicBezTo>
                        <a:cubicBezTo>
                          <a:pt x="193" y="0"/>
                          <a:pt x="191" y="1"/>
                          <a:pt x="190" y="1"/>
                        </a:cubicBezTo>
                        <a:cubicBezTo>
                          <a:pt x="183" y="3"/>
                          <a:pt x="182" y="10"/>
                          <a:pt x="182" y="13"/>
                        </a:cubicBezTo>
                        <a:cubicBezTo>
                          <a:pt x="184" y="12"/>
                          <a:pt x="186" y="12"/>
                          <a:pt x="188" y="12"/>
                        </a:cubicBezTo>
                        <a:cubicBezTo>
                          <a:pt x="190" y="12"/>
                          <a:pt x="193" y="13"/>
                          <a:pt x="195" y="13"/>
                        </a:cubicBezTo>
                        <a:cubicBezTo>
                          <a:pt x="197" y="13"/>
                          <a:pt x="199" y="14"/>
                          <a:pt x="200" y="15"/>
                        </a:cubicBezTo>
                        <a:cubicBezTo>
                          <a:pt x="203" y="10"/>
                          <a:pt x="205" y="7"/>
                          <a:pt x="206" y="4"/>
                        </a:cubicBezTo>
                        <a:cubicBezTo>
                          <a:pt x="206" y="4"/>
                          <a:pt x="206" y="4"/>
                          <a:pt x="206" y="4"/>
                        </a:cubicBezTo>
                        <a:cubicBezTo>
                          <a:pt x="206" y="3"/>
                          <a:pt x="205" y="3"/>
                          <a:pt x="204" y="3"/>
                        </a:cubicBezTo>
                        <a:cubicBezTo>
                          <a:pt x="201" y="2"/>
                          <a:pt x="198" y="0"/>
                          <a:pt x="194" y="0"/>
                        </a:cubicBezTo>
                      </a:path>
                    </a:pathLst>
                  </a:custGeom>
                  <a:solidFill>
                    <a:srgbClr val="F0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9" name="Freeform 8027">
                    <a:extLst>
                      <a:ext uri="{FF2B5EF4-FFF2-40B4-BE49-F238E27FC236}">
                        <a16:creationId xmlns:a16="http://schemas.microsoft.com/office/drawing/2014/main" xmlns="" id="{71A02200-DF6E-47FD-A690-5BC89BA7D722}"/>
                      </a:ext>
                    </a:extLst>
                  </p:cNvPr>
                  <p:cNvSpPr>
                    <a:spLocks noEditPoints="1"/>
                  </p:cNvSpPr>
                  <p:nvPr/>
                </p:nvSpPr>
                <p:spPr bwMode="auto">
                  <a:xfrm>
                    <a:off x="4335" y="2425"/>
                    <a:ext cx="181" cy="80"/>
                  </a:xfrm>
                  <a:custGeom>
                    <a:avLst/>
                    <a:gdLst>
                      <a:gd name="T0" fmla="*/ 104 w 242"/>
                      <a:gd name="T1" fmla="*/ 106 h 106"/>
                      <a:gd name="T2" fmla="*/ 104 w 242"/>
                      <a:gd name="T3" fmla="*/ 105 h 106"/>
                      <a:gd name="T4" fmla="*/ 65 w 242"/>
                      <a:gd name="T5" fmla="*/ 96 h 106"/>
                      <a:gd name="T6" fmla="*/ 78 w 242"/>
                      <a:gd name="T7" fmla="*/ 103 h 106"/>
                      <a:gd name="T8" fmla="*/ 78 w 242"/>
                      <a:gd name="T9" fmla="*/ 103 h 106"/>
                      <a:gd name="T10" fmla="*/ 65 w 242"/>
                      <a:gd name="T11" fmla="*/ 96 h 106"/>
                      <a:gd name="T12" fmla="*/ 54 w 242"/>
                      <a:gd name="T13" fmla="*/ 99 h 106"/>
                      <a:gd name="T14" fmla="*/ 54 w 242"/>
                      <a:gd name="T15" fmla="*/ 99 h 106"/>
                      <a:gd name="T16" fmla="*/ 145 w 242"/>
                      <a:gd name="T17" fmla="*/ 92 h 106"/>
                      <a:gd name="T18" fmla="*/ 131 w 242"/>
                      <a:gd name="T19" fmla="*/ 102 h 106"/>
                      <a:gd name="T20" fmla="*/ 123 w 242"/>
                      <a:gd name="T21" fmla="*/ 100 h 106"/>
                      <a:gd name="T22" fmla="*/ 110 w 242"/>
                      <a:gd name="T23" fmla="*/ 105 h 106"/>
                      <a:gd name="T24" fmla="*/ 146 w 242"/>
                      <a:gd name="T25" fmla="*/ 92 h 106"/>
                      <a:gd name="T26" fmla="*/ 21 w 242"/>
                      <a:gd name="T27" fmla="*/ 88 h 106"/>
                      <a:gd name="T28" fmla="*/ 40 w 242"/>
                      <a:gd name="T29" fmla="*/ 93 h 106"/>
                      <a:gd name="T30" fmla="*/ 21 w 242"/>
                      <a:gd name="T31" fmla="*/ 88 h 106"/>
                      <a:gd name="T32" fmla="*/ 94 w 242"/>
                      <a:gd name="T33" fmla="*/ 72 h 106"/>
                      <a:gd name="T34" fmla="*/ 94 w 242"/>
                      <a:gd name="T35" fmla="*/ 72 h 106"/>
                      <a:gd name="T36" fmla="*/ 84 w 242"/>
                      <a:gd name="T37" fmla="*/ 67 h 106"/>
                      <a:gd name="T38" fmla="*/ 111 w 242"/>
                      <a:gd name="T39" fmla="*/ 67 h 106"/>
                      <a:gd name="T40" fmla="*/ 117 w 242"/>
                      <a:gd name="T41" fmla="*/ 67 h 106"/>
                      <a:gd name="T42" fmla="*/ 120 w 242"/>
                      <a:gd name="T43" fmla="*/ 66 h 106"/>
                      <a:gd name="T44" fmla="*/ 120 w 242"/>
                      <a:gd name="T45" fmla="*/ 66 h 106"/>
                      <a:gd name="T46" fmla="*/ 5 w 242"/>
                      <a:gd name="T47" fmla="*/ 85 h 106"/>
                      <a:gd name="T48" fmla="*/ 21 w 242"/>
                      <a:gd name="T49" fmla="*/ 88 h 106"/>
                      <a:gd name="T50" fmla="*/ 2 w 242"/>
                      <a:gd name="T51" fmla="*/ 72 h 106"/>
                      <a:gd name="T52" fmla="*/ 132 w 242"/>
                      <a:gd name="T53" fmla="*/ 65 h 106"/>
                      <a:gd name="T54" fmla="*/ 132 w 242"/>
                      <a:gd name="T55" fmla="*/ 65 h 106"/>
                      <a:gd name="T56" fmla="*/ 73 w 242"/>
                      <a:gd name="T57" fmla="*/ 68 h 106"/>
                      <a:gd name="T58" fmla="*/ 195 w 242"/>
                      <a:gd name="T59" fmla="*/ 65 h 106"/>
                      <a:gd name="T60" fmla="*/ 194 w 242"/>
                      <a:gd name="T61" fmla="*/ 65 h 106"/>
                      <a:gd name="T62" fmla="*/ 173 w 242"/>
                      <a:gd name="T63" fmla="*/ 83 h 106"/>
                      <a:gd name="T64" fmla="*/ 165 w 242"/>
                      <a:gd name="T65" fmla="*/ 93 h 106"/>
                      <a:gd name="T66" fmla="*/ 146 w 242"/>
                      <a:gd name="T67" fmla="*/ 93 h 106"/>
                      <a:gd name="T68" fmla="*/ 173 w 242"/>
                      <a:gd name="T69" fmla="*/ 83 h 106"/>
                      <a:gd name="T70" fmla="*/ 200 w 242"/>
                      <a:gd name="T71" fmla="*/ 64 h 106"/>
                      <a:gd name="T72" fmla="*/ 56 w 242"/>
                      <a:gd name="T73" fmla="*/ 64 h 106"/>
                      <a:gd name="T74" fmla="*/ 15 w 242"/>
                      <a:gd name="T75" fmla="*/ 61 h 106"/>
                      <a:gd name="T76" fmla="*/ 143 w 242"/>
                      <a:gd name="T77" fmla="*/ 57 h 106"/>
                      <a:gd name="T78" fmla="*/ 143 w 242"/>
                      <a:gd name="T79" fmla="*/ 57 h 106"/>
                      <a:gd name="T80" fmla="*/ 38 w 242"/>
                      <a:gd name="T81" fmla="*/ 59 h 106"/>
                      <a:gd name="T82" fmla="*/ 151 w 242"/>
                      <a:gd name="T83" fmla="*/ 54 h 106"/>
                      <a:gd name="T84" fmla="*/ 214 w 242"/>
                      <a:gd name="T85" fmla="*/ 46 h 106"/>
                      <a:gd name="T86" fmla="*/ 210 w 242"/>
                      <a:gd name="T87" fmla="*/ 48 h 106"/>
                      <a:gd name="T88" fmla="*/ 206 w 242"/>
                      <a:gd name="T89" fmla="*/ 60 h 106"/>
                      <a:gd name="T90" fmla="*/ 157 w 242"/>
                      <a:gd name="T91" fmla="*/ 43 h 106"/>
                      <a:gd name="T92" fmla="*/ 153 w 242"/>
                      <a:gd name="T93" fmla="*/ 54 h 106"/>
                      <a:gd name="T94" fmla="*/ 161 w 242"/>
                      <a:gd name="T95" fmla="*/ 40 h 106"/>
                      <a:gd name="T96" fmla="*/ 163 w 242"/>
                      <a:gd name="T97" fmla="*/ 40 h 106"/>
                      <a:gd name="T98" fmla="*/ 215 w 242"/>
                      <a:gd name="T99" fmla="*/ 46 h 106"/>
                      <a:gd name="T100" fmla="*/ 224 w 242"/>
                      <a:gd name="T101" fmla="*/ 30 h 106"/>
                      <a:gd name="T102" fmla="*/ 174 w 242"/>
                      <a:gd name="T103" fmla="*/ 27 h 106"/>
                      <a:gd name="T104" fmla="*/ 183 w 242"/>
                      <a:gd name="T105" fmla="*/ 13 h 106"/>
                      <a:gd name="T106" fmla="*/ 175 w 242"/>
                      <a:gd name="T107" fmla="*/ 26 h 106"/>
                      <a:gd name="T108" fmla="*/ 216 w 242"/>
                      <a:gd name="T109" fmla="*/ 3 h 106"/>
                      <a:gd name="T110" fmla="*/ 216 w 242"/>
                      <a:gd name="T111" fmla="*/ 4 h 106"/>
                      <a:gd name="T112" fmla="*/ 237 w 242"/>
                      <a:gd name="T113" fmla="*/ 15 h 106"/>
                      <a:gd name="T114" fmla="*/ 224 w 242"/>
                      <a:gd name="T115" fmla="*/ 30 h 106"/>
                      <a:gd name="T116" fmla="*/ 231 w 242"/>
                      <a:gd name="T117" fmla="*/ 4 h 106"/>
                      <a:gd name="T118" fmla="*/ 183 w 242"/>
                      <a:gd name="T119" fmla="*/ 13 h 106"/>
                      <a:gd name="T120" fmla="*/ 195 w 242"/>
                      <a:gd name="T121" fmla="*/ 0 h 106"/>
                      <a:gd name="T122" fmla="*/ 207 w 242"/>
                      <a:gd name="T12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06">
                        <a:moveTo>
                          <a:pt x="89" y="101"/>
                        </a:moveTo>
                        <a:cubicBezTo>
                          <a:pt x="89" y="101"/>
                          <a:pt x="89" y="101"/>
                          <a:pt x="89" y="101"/>
                        </a:cubicBezTo>
                        <a:cubicBezTo>
                          <a:pt x="89" y="101"/>
                          <a:pt x="89" y="101"/>
                          <a:pt x="89" y="101"/>
                        </a:cubicBezTo>
                        <a:cubicBezTo>
                          <a:pt x="91" y="104"/>
                          <a:pt x="97" y="106"/>
                          <a:pt x="104" y="106"/>
                        </a:cubicBezTo>
                        <a:cubicBezTo>
                          <a:pt x="106" y="106"/>
                          <a:pt x="108" y="106"/>
                          <a:pt x="109" y="105"/>
                        </a:cubicBezTo>
                        <a:cubicBezTo>
                          <a:pt x="109" y="105"/>
                          <a:pt x="109" y="105"/>
                          <a:pt x="110" y="105"/>
                        </a:cubicBezTo>
                        <a:cubicBezTo>
                          <a:pt x="108" y="105"/>
                          <a:pt x="107" y="105"/>
                          <a:pt x="105" y="105"/>
                        </a:cubicBezTo>
                        <a:cubicBezTo>
                          <a:pt x="105" y="105"/>
                          <a:pt x="104" y="105"/>
                          <a:pt x="104" y="105"/>
                        </a:cubicBezTo>
                        <a:cubicBezTo>
                          <a:pt x="97" y="105"/>
                          <a:pt x="91" y="104"/>
                          <a:pt x="89" y="101"/>
                        </a:cubicBezTo>
                        <a:moveTo>
                          <a:pt x="65" y="96"/>
                        </a:moveTo>
                        <a:cubicBezTo>
                          <a:pt x="65" y="96"/>
                          <a:pt x="65" y="96"/>
                          <a:pt x="65" y="96"/>
                        </a:cubicBezTo>
                        <a:cubicBezTo>
                          <a:pt x="65" y="96"/>
                          <a:pt x="65" y="96"/>
                          <a:pt x="65" y="96"/>
                        </a:cubicBezTo>
                        <a:cubicBezTo>
                          <a:pt x="65" y="96"/>
                          <a:pt x="65" y="97"/>
                          <a:pt x="65" y="97"/>
                        </a:cubicBezTo>
                        <a:cubicBezTo>
                          <a:pt x="65" y="97"/>
                          <a:pt x="65" y="97"/>
                          <a:pt x="65" y="97"/>
                        </a:cubicBezTo>
                        <a:cubicBezTo>
                          <a:pt x="65" y="97"/>
                          <a:pt x="67" y="99"/>
                          <a:pt x="70" y="101"/>
                        </a:cubicBezTo>
                        <a:cubicBezTo>
                          <a:pt x="72" y="102"/>
                          <a:pt x="75" y="103"/>
                          <a:pt x="78" y="103"/>
                        </a:cubicBezTo>
                        <a:cubicBezTo>
                          <a:pt x="82" y="103"/>
                          <a:pt x="87" y="102"/>
                          <a:pt x="88" y="101"/>
                        </a:cubicBezTo>
                        <a:cubicBezTo>
                          <a:pt x="88" y="101"/>
                          <a:pt x="88" y="101"/>
                          <a:pt x="88" y="100"/>
                        </a:cubicBezTo>
                        <a:cubicBezTo>
                          <a:pt x="87" y="102"/>
                          <a:pt x="83" y="102"/>
                          <a:pt x="79" y="103"/>
                        </a:cubicBezTo>
                        <a:cubicBezTo>
                          <a:pt x="79" y="103"/>
                          <a:pt x="78" y="103"/>
                          <a:pt x="78" y="103"/>
                        </a:cubicBezTo>
                        <a:cubicBezTo>
                          <a:pt x="74" y="103"/>
                          <a:pt x="72" y="102"/>
                          <a:pt x="70" y="101"/>
                        </a:cubicBezTo>
                        <a:cubicBezTo>
                          <a:pt x="70" y="101"/>
                          <a:pt x="70" y="101"/>
                          <a:pt x="70" y="101"/>
                        </a:cubicBezTo>
                        <a:cubicBezTo>
                          <a:pt x="67" y="99"/>
                          <a:pt x="65" y="96"/>
                          <a:pt x="65" y="96"/>
                        </a:cubicBezTo>
                        <a:cubicBezTo>
                          <a:pt x="65" y="96"/>
                          <a:pt x="65" y="96"/>
                          <a:pt x="65" y="96"/>
                        </a:cubicBezTo>
                        <a:moveTo>
                          <a:pt x="40" y="93"/>
                        </a:moveTo>
                        <a:cubicBezTo>
                          <a:pt x="40" y="93"/>
                          <a:pt x="40" y="93"/>
                          <a:pt x="40" y="93"/>
                        </a:cubicBezTo>
                        <a:cubicBezTo>
                          <a:pt x="40" y="93"/>
                          <a:pt x="41" y="93"/>
                          <a:pt x="41" y="93"/>
                        </a:cubicBezTo>
                        <a:cubicBezTo>
                          <a:pt x="42" y="95"/>
                          <a:pt x="47" y="99"/>
                          <a:pt x="54" y="99"/>
                        </a:cubicBezTo>
                        <a:cubicBezTo>
                          <a:pt x="57" y="99"/>
                          <a:pt x="60" y="99"/>
                          <a:pt x="64" y="97"/>
                        </a:cubicBezTo>
                        <a:cubicBezTo>
                          <a:pt x="64" y="97"/>
                          <a:pt x="64" y="97"/>
                          <a:pt x="64" y="97"/>
                        </a:cubicBezTo>
                        <a:cubicBezTo>
                          <a:pt x="61" y="98"/>
                          <a:pt x="58" y="99"/>
                          <a:pt x="55" y="99"/>
                        </a:cubicBezTo>
                        <a:cubicBezTo>
                          <a:pt x="54" y="99"/>
                          <a:pt x="54" y="99"/>
                          <a:pt x="54" y="99"/>
                        </a:cubicBezTo>
                        <a:cubicBezTo>
                          <a:pt x="45" y="99"/>
                          <a:pt x="41" y="93"/>
                          <a:pt x="40" y="93"/>
                        </a:cubicBezTo>
                        <a:cubicBezTo>
                          <a:pt x="40" y="93"/>
                          <a:pt x="40" y="93"/>
                          <a:pt x="40" y="93"/>
                        </a:cubicBezTo>
                        <a:moveTo>
                          <a:pt x="146" y="92"/>
                        </a:moveTo>
                        <a:cubicBezTo>
                          <a:pt x="145" y="92"/>
                          <a:pt x="145" y="92"/>
                          <a:pt x="145" y="92"/>
                        </a:cubicBezTo>
                        <a:cubicBezTo>
                          <a:pt x="145" y="93"/>
                          <a:pt x="145" y="94"/>
                          <a:pt x="144" y="94"/>
                        </a:cubicBezTo>
                        <a:cubicBezTo>
                          <a:pt x="144" y="95"/>
                          <a:pt x="143" y="96"/>
                          <a:pt x="143" y="96"/>
                        </a:cubicBezTo>
                        <a:cubicBezTo>
                          <a:pt x="140" y="100"/>
                          <a:pt x="136" y="102"/>
                          <a:pt x="131" y="102"/>
                        </a:cubicBezTo>
                        <a:cubicBezTo>
                          <a:pt x="131" y="102"/>
                          <a:pt x="131" y="102"/>
                          <a:pt x="131" y="102"/>
                        </a:cubicBezTo>
                        <a:cubicBezTo>
                          <a:pt x="127" y="102"/>
                          <a:pt x="124" y="101"/>
                          <a:pt x="123" y="100"/>
                        </a:cubicBezTo>
                        <a:cubicBezTo>
                          <a:pt x="124" y="99"/>
                          <a:pt x="124" y="99"/>
                          <a:pt x="124" y="99"/>
                        </a:cubicBezTo>
                        <a:cubicBezTo>
                          <a:pt x="123" y="100"/>
                          <a:pt x="123" y="100"/>
                          <a:pt x="123" y="100"/>
                        </a:cubicBezTo>
                        <a:cubicBezTo>
                          <a:pt x="123" y="100"/>
                          <a:pt x="123" y="100"/>
                          <a:pt x="123" y="100"/>
                        </a:cubicBezTo>
                        <a:cubicBezTo>
                          <a:pt x="123" y="100"/>
                          <a:pt x="123" y="100"/>
                          <a:pt x="123" y="100"/>
                        </a:cubicBezTo>
                        <a:cubicBezTo>
                          <a:pt x="123" y="100"/>
                          <a:pt x="123" y="100"/>
                          <a:pt x="123" y="100"/>
                        </a:cubicBezTo>
                        <a:cubicBezTo>
                          <a:pt x="119" y="102"/>
                          <a:pt x="115" y="104"/>
                          <a:pt x="110" y="105"/>
                        </a:cubicBezTo>
                        <a:cubicBezTo>
                          <a:pt x="110" y="105"/>
                          <a:pt x="110" y="105"/>
                          <a:pt x="110" y="105"/>
                        </a:cubicBezTo>
                        <a:cubicBezTo>
                          <a:pt x="114" y="104"/>
                          <a:pt x="119" y="103"/>
                          <a:pt x="123" y="100"/>
                        </a:cubicBezTo>
                        <a:cubicBezTo>
                          <a:pt x="123" y="100"/>
                          <a:pt x="126" y="102"/>
                          <a:pt x="131" y="102"/>
                        </a:cubicBezTo>
                        <a:cubicBezTo>
                          <a:pt x="135" y="102"/>
                          <a:pt x="139" y="101"/>
                          <a:pt x="143" y="97"/>
                        </a:cubicBezTo>
                        <a:cubicBezTo>
                          <a:pt x="144" y="95"/>
                          <a:pt x="145" y="94"/>
                          <a:pt x="146" y="92"/>
                        </a:cubicBezTo>
                        <a:cubicBezTo>
                          <a:pt x="146" y="92"/>
                          <a:pt x="146" y="92"/>
                          <a:pt x="146" y="92"/>
                        </a:cubicBezTo>
                        <a:moveTo>
                          <a:pt x="21" y="88"/>
                        </a:moveTo>
                        <a:cubicBezTo>
                          <a:pt x="21" y="88"/>
                          <a:pt x="21" y="88"/>
                          <a:pt x="21" y="88"/>
                        </a:cubicBezTo>
                        <a:cubicBezTo>
                          <a:pt x="21" y="88"/>
                          <a:pt x="21" y="88"/>
                          <a:pt x="21" y="88"/>
                        </a:cubicBezTo>
                        <a:cubicBezTo>
                          <a:pt x="21" y="88"/>
                          <a:pt x="21" y="88"/>
                          <a:pt x="21" y="88"/>
                        </a:cubicBezTo>
                        <a:cubicBezTo>
                          <a:pt x="21" y="88"/>
                          <a:pt x="21" y="88"/>
                          <a:pt x="21" y="88"/>
                        </a:cubicBezTo>
                        <a:cubicBezTo>
                          <a:pt x="21" y="88"/>
                          <a:pt x="24" y="93"/>
                          <a:pt x="34" y="93"/>
                        </a:cubicBezTo>
                        <a:cubicBezTo>
                          <a:pt x="36" y="93"/>
                          <a:pt x="38" y="93"/>
                          <a:pt x="40" y="93"/>
                        </a:cubicBezTo>
                        <a:cubicBezTo>
                          <a:pt x="40" y="93"/>
                          <a:pt x="40" y="93"/>
                          <a:pt x="40" y="93"/>
                        </a:cubicBezTo>
                        <a:cubicBezTo>
                          <a:pt x="38" y="93"/>
                          <a:pt x="37" y="93"/>
                          <a:pt x="35" y="93"/>
                        </a:cubicBezTo>
                        <a:cubicBezTo>
                          <a:pt x="35" y="93"/>
                          <a:pt x="35" y="93"/>
                          <a:pt x="34" y="93"/>
                        </a:cubicBezTo>
                        <a:cubicBezTo>
                          <a:pt x="26" y="93"/>
                          <a:pt x="22" y="90"/>
                          <a:pt x="21" y="88"/>
                        </a:cubicBezTo>
                        <a:cubicBezTo>
                          <a:pt x="21" y="88"/>
                          <a:pt x="21" y="88"/>
                          <a:pt x="21" y="88"/>
                        </a:cubicBezTo>
                        <a:moveTo>
                          <a:pt x="95" y="71"/>
                        </a:moveTo>
                        <a:cubicBezTo>
                          <a:pt x="95" y="71"/>
                          <a:pt x="94" y="71"/>
                          <a:pt x="94" y="71"/>
                        </a:cubicBezTo>
                        <a:cubicBezTo>
                          <a:pt x="94" y="72"/>
                          <a:pt x="94" y="72"/>
                          <a:pt x="94" y="72"/>
                        </a:cubicBezTo>
                        <a:cubicBezTo>
                          <a:pt x="94" y="72"/>
                          <a:pt x="94" y="72"/>
                          <a:pt x="93" y="72"/>
                        </a:cubicBezTo>
                        <a:cubicBezTo>
                          <a:pt x="93" y="72"/>
                          <a:pt x="93" y="72"/>
                          <a:pt x="93" y="72"/>
                        </a:cubicBezTo>
                        <a:cubicBezTo>
                          <a:pt x="94" y="72"/>
                          <a:pt x="94" y="72"/>
                          <a:pt x="94" y="72"/>
                        </a:cubicBezTo>
                        <a:cubicBezTo>
                          <a:pt x="94" y="72"/>
                          <a:pt x="94" y="72"/>
                          <a:pt x="94" y="72"/>
                        </a:cubicBezTo>
                        <a:cubicBezTo>
                          <a:pt x="94" y="72"/>
                          <a:pt x="94" y="71"/>
                          <a:pt x="94" y="71"/>
                        </a:cubicBezTo>
                        <a:cubicBezTo>
                          <a:pt x="95" y="71"/>
                          <a:pt x="95" y="71"/>
                          <a:pt x="95" y="71"/>
                        </a:cubicBezTo>
                        <a:moveTo>
                          <a:pt x="83" y="67"/>
                        </a:moveTo>
                        <a:cubicBezTo>
                          <a:pt x="84" y="67"/>
                          <a:pt x="84" y="67"/>
                          <a:pt x="84" y="67"/>
                        </a:cubicBezTo>
                        <a:cubicBezTo>
                          <a:pt x="89" y="69"/>
                          <a:pt x="92" y="71"/>
                          <a:pt x="93" y="72"/>
                        </a:cubicBezTo>
                        <a:cubicBezTo>
                          <a:pt x="93" y="72"/>
                          <a:pt x="93" y="72"/>
                          <a:pt x="93" y="72"/>
                        </a:cubicBezTo>
                        <a:cubicBezTo>
                          <a:pt x="92" y="71"/>
                          <a:pt x="89" y="68"/>
                          <a:pt x="83" y="67"/>
                        </a:cubicBezTo>
                        <a:moveTo>
                          <a:pt x="111" y="67"/>
                        </a:moveTo>
                        <a:cubicBezTo>
                          <a:pt x="111" y="67"/>
                          <a:pt x="110" y="67"/>
                          <a:pt x="109" y="67"/>
                        </a:cubicBezTo>
                        <a:cubicBezTo>
                          <a:pt x="109" y="67"/>
                          <a:pt x="110" y="67"/>
                          <a:pt x="110" y="67"/>
                        </a:cubicBezTo>
                        <a:cubicBezTo>
                          <a:pt x="110" y="67"/>
                          <a:pt x="111" y="67"/>
                          <a:pt x="111" y="67"/>
                        </a:cubicBezTo>
                        <a:cubicBezTo>
                          <a:pt x="114" y="67"/>
                          <a:pt x="116" y="67"/>
                          <a:pt x="117" y="67"/>
                        </a:cubicBezTo>
                        <a:cubicBezTo>
                          <a:pt x="117" y="67"/>
                          <a:pt x="117" y="67"/>
                          <a:pt x="117" y="67"/>
                        </a:cubicBezTo>
                        <a:cubicBezTo>
                          <a:pt x="117" y="67"/>
                          <a:pt x="117" y="67"/>
                          <a:pt x="117" y="67"/>
                        </a:cubicBezTo>
                        <a:cubicBezTo>
                          <a:pt x="116" y="67"/>
                          <a:pt x="114" y="67"/>
                          <a:pt x="111" y="67"/>
                        </a:cubicBezTo>
                        <a:moveTo>
                          <a:pt x="120" y="66"/>
                        </a:moveTo>
                        <a:cubicBezTo>
                          <a:pt x="119" y="66"/>
                          <a:pt x="118" y="67"/>
                          <a:pt x="118" y="67"/>
                        </a:cubicBezTo>
                        <a:cubicBezTo>
                          <a:pt x="118" y="67"/>
                          <a:pt x="117" y="67"/>
                          <a:pt x="117" y="67"/>
                        </a:cubicBezTo>
                        <a:cubicBezTo>
                          <a:pt x="117" y="67"/>
                          <a:pt x="118" y="67"/>
                          <a:pt x="118" y="67"/>
                        </a:cubicBezTo>
                        <a:cubicBezTo>
                          <a:pt x="118" y="67"/>
                          <a:pt x="119" y="67"/>
                          <a:pt x="120" y="66"/>
                        </a:cubicBezTo>
                        <a:cubicBezTo>
                          <a:pt x="120" y="66"/>
                          <a:pt x="120" y="66"/>
                          <a:pt x="120" y="66"/>
                        </a:cubicBezTo>
                        <a:moveTo>
                          <a:pt x="9" y="66"/>
                        </a:moveTo>
                        <a:cubicBezTo>
                          <a:pt x="7" y="67"/>
                          <a:pt x="4" y="69"/>
                          <a:pt x="2" y="72"/>
                        </a:cubicBezTo>
                        <a:cubicBezTo>
                          <a:pt x="0" y="76"/>
                          <a:pt x="1" y="81"/>
                          <a:pt x="5" y="85"/>
                        </a:cubicBezTo>
                        <a:cubicBezTo>
                          <a:pt x="5" y="84"/>
                          <a:pt x="5" y="84"/>
                          <a:pt x="5" y="84"/>
                        </a:cubicBezTo>
                        <a:cubicBezTo>
                          <a:pt x="5" y="85"/>
                          <a:pt x="5" y="85"/>
                          <a:pt x="5" y="85"/>
                        </a:cubicBezTo>
                        <a:cubicBezTo>
                          <a:pt x="7" y="87"/>
                          <a:pt x="12" y="88"/>
                          <a:pt x="18" y="88"/>
                        </a:cubicBezTo>
                        <a:cubicBezTo>
                          <a:pt x="19" y="88"/>
                          <a:pt x="20" y="88"/>
                          <a:pt x="21" y="88"/>
                        </a:cubicBezTo>
                        <a:cubicBezTo>
                          <a:pt x="21" y="88"/>
                          <a:pt x="20" y="88"/>
                          <a:pt x="20" y="88"/>
                        </a:cubicBezTo>
                        <a:cubicBezTo>
                          <a:pt x="19" y="88"/>
                          <a:pt x="19" y="88"/>
                          <a:pt x="18" y="88"/>
                        </a:cubicBezTo>
                        <a:cubicBezTo>
                          <a:pt x="11" y="88"/>
                          <a:pt x="5" y="86"/>
                          <a:pt x="3" y="82"/>
                        </a:cubicBezTo>
                        <a:cubicBezTo>
                          <a:pt x="1" y="79"/>
                          <a:pt x="1" y="75"/>
                          <a:pt x="2" y="72"/>
                        </a:cubicBezTo>
                        <a:cubicBezTo>
                          <a:pt x="4" y="69"/>
                          <a:pt x="7" y="67"/>
                          <a:pt x="10" y="66"/>
                        </a:cubicBezTo>
                        <a:cubicBezTo>
                          <a:pt x="10" y="66"/>
                          <a:pt x="9" y="66"/>
                          <a:pt x="9" y="66"/>
                        </a:cubicBezTo>
                        <a:moveTo>
                          <a:pt x="132" y="65"/>
                        </a:moveTo>
                        <a:cubicBezTo>
                          <a:pt x="132" y="65"/>
                          <a:pt x="132" y="65"/>
                          <a:pt x="132" y="65"/>
                        </a:cubicBezTo>
                        <a:cubicBezTo>
                          <a:pt x="134" y="65"/>
                          <a:pt x="136" y="66"/>
                          <a:pt x="137" y="66"/>
                        </a:cubicBezTo>
                        <a:cubicBezTo>
                          <a:pt x="137" y="66"/>
                          <a:pt x="137" y="66"/>
                          <a:pt x="136" y="66"/>
                        </a:cubicBezTo>
                        <a:cubicBezTo>
                          <a:pt x="136" y="66"/>
                          <a:pt x="136" y="66"/>
                          <a:pt x="136" y="66"/>
                        </a:cubicBezTo>
                        <a:cubicBezTo>
                          <a:pt x="135" y="65"/>
                          <a:pt x="134" y="65"/>
                          <a:pt x="132" y="65"/>
                        </a:cubicBezTo>
                        <a:moveTo>
                          <a:pt x="67" y="64"/>
                        </a:moveTo>
                        <a:cubicBezTo>
                          <a:pt x="67" y="64"/>
                          <a:pt x="67" y="64"/>
                          <a:pt x="67" y="64"/>
                        </a:cubicBezTo>
                        <a:cubicBezTo>
                          <a:pt x="70" y="65"/>
                          <a:pt x="72" y="68"/>
                          <a:pt x="73" y="68"/>
                        </a:cubicBezTo>
                        <a:cubicBezTo>
                          <a:pt x="73" y="68"/>
                          <a:pt x="73" y="68"/>
                          <a:pt x="73" y="68"/>
                        </a:cubicBezTo>
                        <a:cubicBezTo>
                          <a:pt x="72" y="68"/>
                          <a:pt x="70" y="65"/>
                          <a:pt x="67" y="64"/>
                        </a:cubicBezTo>
                        <a:moveTo>
                          <a:pt x="200" y="64"/>
                        </a:moveTo>
                        <a:cubicBezTo>
                          <a:pt x="199" y="65"/>
                          <a:pt x="197" y="65"/>
                          <a:pt x="195" y="65"/>
                        </a:cubicBezTo>
                        <a:cubicBezTo>
                          <a:pt x="195" y="65"/>
                          <a:pt x="195" y="65"/>
                          <a:pt x="195" y="65"/>
                        </a:cubicBezTo>
                        <a:cubicBezTo>
                          <a:pt x="194" y="65"/>
                          <a:pt x="194" y="65"/>
                          <a:pt x="194" y="65"/>
                        </a:cubicBezTo>
                        <a:cubicBezTo>
                          <a:pt x="194" y="65"/>
                          <a:pt x="194" y="65"/>
                          <a:pt x="194" y="65"/>
                        </a:cubicBezTo>
                        <a:cubicBezTo>
                          <a:pt x="194" y="65"/>
                          <a:pt x="194" y="65"/>
                          <a:pt x="194" y="65"/>
                        </a:cubicBezTo>
                        <a:cubicBezTo>
                          <a:pt x="194" y="65"/>
                          <a:pt x="194" y="65"/>
                          <a:pt x="194" y="65"/>
                        </a:cubicBezTo>
                        <a:cubicBezTo>
                          <a:pt x="194" y="65"/>
                          <a:pt x="194" y="66"/>
                          <a:pt x="194" y="66"/>
                        </a:cubicBezTo>
                        <a:cubicBezTo>
                          <a:pt x="194" y="66"/>
                          <a:pt x="194" y="66"/>
                          <a:pt x="194" y="66"/>
                        </a:cubicBezTo>
                        <a:cubicBezTo>
                          <a:pt x="190" y="82"/>
                          <a:pt x="175" y="83"/>
                          <a:pt x="173" y="83"/>
                        </a:cubicBezTo>
                        <a:cubicBezTo>
                          <a:pt x="173" y="83"/>
                          <a:pt x="173" y="83"/>
                          <a:pt x="173" y="83"/>
                        </a:cubicBezTo>
                        <a:cubicBezTo>
                          <a:pt x="173" y="83"/>
                          <a:pt x="173" y="83"/>
                          <a:pt x="173" y="84"/>
                        </a:cubicBezTo>
                        <a:cubicBezTo>
                          <a:pt x="172" y="84"/>
                          <a:pt x="172" y="84"/>
                          <a:pt x="172" y="84"/>
                        </a:cubicBezTo>
                        <a:cubicBezTo>
                          <a:pt x="172" y="84"/>
                          <a:pt x="172" y="84"/>
                          <a:pt x="172" y="84"/>
                        </a:cubicBezTo>
                        <a:cubicBezTo>
                          <a:pt x="171" y="88"/>
                          <a:pt x="168" y="91"/>
                          <a:pt x="165" y="93"/>
                        </a:cubicBezTo>
                        <a:cubicBezTo>
                          <a:pt x="161" y="94"/>
                          <a:pt x="158" y="95"/>
                          <a:pt x="155" y="95"/>
                        </a:cubicBezTo>
                        <a:cubicBezTo>
                          <a:pt x="155" y="95"/>
                          <a:pt x="155" y="95"/>
                          <a:pt x="154" y="95"/>
                        </a:cubicBezTo>
                        <a:cubicBezTo>
                          <a:pt x="149" y="95"/>
                          <a:pt x="146" y="93"/>
                          <a:pt x="146" y="92"/>
                        </a:cubicBezTo>
                        <a:cubicBezTo>
                          <a:pt x="146" y="93"/>
                          <a:pt x="146" y="93"/>
                          <a:pt x="146" y="93"/>
                        </a:cubicBezTo>
                        <a:cubicBezTo>
                          <a:pt x="146" y="93"/>
                          <a:pt x="149" y="95"/>
                          <a:pt x="154" y="95"/>
                        </a:cubicBezTo>
                        <a:cubicBezTo>
                          <a:pt x="157" y="95"/>
                          <a:pt x="161" y="95"/>
                          <a:pt x="165" y="93"/>
                        </a:cubicBezTo>
                        <a:cubicBezTo>
                          <a:pt x="169" y="91"/>
                          <a:pt x="171" y="88"/>
                          <a:pt x="173" y="84"/>
                        </a:cubicBezTo>
                        <a:cubicBezTo>
                          <a:pt x="173" y="83"/>
                          <a:pt x="173" y="83"/>
                          <a:pt x="173" y="83"/>
                        </a:cubicBezTo>
                        <a:cubicBezTo>
                          <a:pt x="173" y="83"/>
                          <a:pt x="190" y="83"/>
                          <a:pt x="194" y="65"/>
                        </a:cubicBezTo>
                        <a:cubicBezTo>
                          <a:pt x="194" y="65"/>
                          <a:pt x="194" y="65"/>
                          <a:pt x="195" y="65"/>
                        </a:cubicBezTo>
                        <a:cubicBezTo>
                          <a:pt x="196" y="65"/>
                          <a:pt x="198" y="65"/>
                          <a:pt x="200" y="64"/>
                        </a:cubicBezTo>
                        <a:cubicBezTo>
                          <a:pt x="200" y="64"/>
                          <a:pt x="200" y="64"/>
                          <a:pt x="200" y="64"/>
                        </a:cubicBezTo>
                        <a:moveTo>
                          <a:pt x="50" y="59"/>
                        </a:moveTo>
                        <a:cubicBezTo>
                          <a:pt x="50" y="59"/>
                          <a:pt x="50" y="59"/>
                          <a:pt x="50" y="59"/>
                        </a:cubicBezTo>
                        <a:cubicBezTo>
                          <a:pt x="54" y="61"/>
                          <a:pt x="56" y="63"/>
                          <a:pt x="56" y="64"/>
                        </a:cubicBezTo>
                        <a:cubicBezTo>
                          <a:pt x="56" y="64"/>
                          <a:pt x="56" y="64"/>
                          <a:pt x="56" y="64"/>
                        </a:cubicBezTo>
                        <a:cubicBezTo>
                          <a:pt x="56" y="63"/>
                          <a:pt x="54" y="60"/>
                          <a:pt x="50" y="59"/>
                        </a:cubicBezTo>
                        <a:moveTo>
                          <a:pt x="17" y="57"/>
                        </a:moveTo>
                        <a:cubicBezTo>
                          <a:pt x="15" y="58"/>
                          <a:pt x="15" y="59"/>
                          <a:pt x="14" y="61"/>
                        </a:cubicBezTo>
                        <a:cubicBezTo>
                          <a:pt x="14" y="61"/>
                          <a:pt x="14" y="61"/>
                          <a:pt x="15" y="61"/>
                        </a:cubicBezTo>
                        <a:cubicBezTo>
                          <a:pt x="15" y="61"/>
                          <a:pt x="15" y="60"/>
                          <a:pt x="15" y="59"/>
                        </a:cubicBezTo>
                        <a:cubicBezTo>
                          <a:pt x="16" y="58"/>
                          <a:pt x="16" y="58"/>
                          <a:pt x="17" y="57"/>
                        </a:cubicBezTo>
                        <a:cubicBezTo>
                          <a:pt x="17" y="57"/>
                          <a:pt x="17" y="57"/>
                          <a:pt x="17" y="57"/>
                        </a:cubicBezTo>
                        <a:moveTo>
                          <a:pt x="143" y="57"/>
                        </a:moveTo>
                        <a:cubicBezTo>
                          <a:pt x="140" y="59"/>
                          <a:pt x="138" y="62"/>
                          <a:pt x="137" y="66"/>
                        </a:cubicBezTo>
                        <a:cubicBezTo>
                          <a:pt x="137" y="66"/>
                          <a:pt x="137" y="66"/>
                          <a:pt x="138" y="66"/>
                        </a:cubicBezTo>
                        <a:cubicBezTo>
                          <a:pt x="138" y="62"/>
                          <a:pt x="140" y="59"/>
                          <a:pt x="143" y="57"/>
                        </a:cubicBezTo>
                        <a:cubicBezTo>
                          <a:pt x="143" y="57"/>
                          <a:pt x="143" y="57"/>
                          <a:pt x="143" y="57"/>
                        </a:cubicBezTo>
                        <a:moveTo>
                          <a:pt x="34" y="56"/>
                        </a:moveTo>
                        <a:cubicBezTo>
                          <a:pt x="34" y="56"/>
                          <a:pt x="34" y="56"/>
                          <a:pt x="34" y="56"/>
                        </a:cubicBezTo>
                        <a:cubicBezTo>
                          <a:pt x="36" y="57"/>
                          <a:pt x="37" y="58"/>
                          <a:pt x="38" y="59"/>
                        </a:cubicBezTo>
                        <a:cubicBezTo>
                          <a:pt x="38" y="59"/>
                          <a:pt x="38" y="59"/>
                          <a:pt x="38" y="59"/>
                        </a:cubicBezTo>
                        <a:cubicBezTo>
                          <a:pt x="37" y="58"/>
                          <a:pt x="36" y="57"/>
                          <a:pt x="34" y="56"/>
                        </a:cubicBezTo>
                        <a:moveTo>
                          <a:pt x="152" y="54"/>
                        </a:moveTo>
                        <a:cubicBezTo>
                          <a:pt x="151" y="54"/>
                          <a:pt x="151" y="54"/>
                          <a:pt x="150" y="54"/>
                        </a:cubicBezTo>
                        <a:cubicBezTo>
                          <a:pt x="150" y="54"/>
                          <a:pt x="151" y="54"/>
                          <a:pt x="151" y="54"/>
                        </a:cubicBezTo>
                        <a:cubicBezTo>
                          <a:pt x="151" y="54"/>
                          <a:pt x="152" y="54"/>
                          <a:pt x="152" y="54"/>
                        </a:cubicBezTo>
                        <a:cubicBezTo>
                          <a:pt x="152" y="54"/>
                          <a:pt x="152" y="54"/>
                          <a:pt x="152" y="54"/>
                        </a:cubicBezTo>
                        <a:cubicBezTo>
                          <a:pt x="152" y="54"/>
                          <a:pt x="152" y="54"/>
                          <a:pt x="152" y="54"/>
                        </a:cubicBezTo>
                        <a:moveTo>
                          <a:pt x="214" y="46"/>
                        </a:moveTo>
                        <a:cubicBezTo>
                          <a:pt x="212" y="47"/>
                          <a:pt x="210" y="47"/>
                          <a:pt x="210" y="47"/>
                        </a:cubicBezTo>
                        <a:cubicBezTo>
                          <a:pt x="210" y="47"/>
                          <a:pt x="210" y="47"/>
                          <a:pt x="210" y="47"/>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09" y="53"/>
                          <a:pt x="208" y="57"/>
                          <a:pt x="206" y="59"/>
                        </a:cubicBezTo>
                        <a:cubicBezTo>
                          <a:pt x="206" y="60"/>
                          <a:pt x="206" y="60"/>
                          <a:pt x="206" y="60"/>
                        </a:cubicBezTo>
                        <a:cubicBezTo>
                          <a:pt x="208" y="57"/>
                          <a:pt x="209" y="53"/>
                          <a:pt x="210" y="48"/>
                        </a:cubicBezTo>
                        <a:cubicBezTo>
                          <a:pt x="210" y="48"/>
                          <a:pt x="212" y="47"/>
                          <a:pt x="214" y="46"/>
                        </a:cubicBezTo>
                        <a:cubicBezTo>
                          <a:pt x="214" y="46"/>
                          <a:pt x="214" y="46"/>
                          <a:pt x="214" y="46"/>
                        </a:cubicBezTo>
                        <a:moveTo>
                          <a:pt x="157" y="43"/>
                        </a:moveTo>
                        <a:cubicBezTo>
                          <a:pt x="155" y="45"/>
                          <a:pt x="153" y="48"/>
                          <a:pt x="153" y="54"/>
                        </a:cubicBezTo>
                        <a:cubicBezTo>
                          <a:pt x="153" y="54"/>
                          <a:pt x="153" y="54"/>
                          <a:pt x="152" y="54"/>
                        </a:cubicBezTo>
                        <a:cubicBezTo>
                          <a:pt x="153" y="54"/>
                          <a:pt x="153" y="54"/>
                          <a:pt x="153" y="54"/>
                        </a:cubicBezTo>
                        <a:cubicBezTo>
                          <a:pt x="153" y="54"/>
                          <a:pt x="153" y="54"/>
                          <a:pt x="153" y="54"/>
                        </a:cubicBezTo>
                        <a:cubicBezTo>
                          <a:pt x="153" y="49"/>
                          <a:pt x="155" y="46"/>
                          <a:pt x="157" y="44"/>
                        </a:cubicBezTo>
                        <a:cubicBezTo>
                          <a:pt x="157" y="43"/>
                          <a:pt x="157" y="43"/>
                          <a:pt x="157" y="43"/>
                        </a:cubicBezTo>
                        <a:moveTo>
                          <a:pt x="163" y="40"/>
                        </a:moveTo>
                        <a:cubicBezTo>
                          <a:pt x="162" y="40"/>
                          <a:pt x="162" y="40"/>
                          <a:pt x="161" y="40"/>
                        </a:cubicBezTo>
                        <a:cubicBezTo>
                          <a:pt x="162" y="40"/>
                          <a:pt x="162" y="40"/>
                          <a:pt x="162" y="40"/>
                        </a:cubicBezTo>
                        <a:cubicBezTo>
                          <a:pt x="163" y="40"/>
                          <a:pt x="163" y="40"/>
                          <a:pt x="163" y="40"/>
                        </a:cubicBezTo>
                        <a:cubicBezTo>
                          <a:pt x="163" y="40"/>
                          <a:pt x="163" y="40"/>
                          <a:pt x="163" y="40"/>
                        </a:cubicBezTo>
                        <a:cubicBezTo>
                          <a:pt x="163" y="40"/>
                          <a:pt x="163" y="40"/>
                          <a:pt x="163" y="40"/>
                        </a:cubicBezTo>
                        <a:moveTo>
                          <a:pt x="224" y="30"/>
                        </a:moveTo>
                        <a:cubicBezTo>
                          <a:pt x="224" y="30"/>
                          <a:pt x="224" y="30"/>
                          <a:pt x="224" y="30"/>
                        </a:cubicBezTo>
                        <a:cubicBezTo>
                          <a:pt x="223" y="40"/>
                          <a:pt x="218" y="44"/>
                          <a:pt x="214" y="46"/>
                        </a:cubicBezTo>
                        <a:cubicBezTo>
                          <a:pt x="215" y="46"/>
                          <a:pt x="215" y="46"/>
                          <a:pt x="215" y="46"/>
                        </a:cubicBezTo>
                        <a:cubicBezTo>
                          <a:pt x="218" y="44"/>
                          <a:pt x="223" y="40"/>
                          <a:pt x="224" y="31"/>
                        </a:cubicBezTo>
                        <a:cubicBezTo>
                          <a:pt x="224" y="31"/>
                          <a:pt x="224" y="31"/>
                          <a:pt x="224" y="31"/>
                        </a:cubicBezTo>
                        <a:cubicBezTo>
                          <a:pt x="224" y="31"/>
                          <a:pt x="224" y="30"/>
                          <a:pt x="224" y="30"/>
                        </a:cubicBezTo>
                        <a:cubicBezTo>
                          <a:pt x="224" y="30"/>
                          <a:pt x="224" y="30"/>
                          <a:pt x="224" y="30"/>
                        </a:cubicBezTo>
                        <a:moveTo>
                          <a:pt x="174" y="27"/>
                        </a:moveTo>
                        <a:cubicBezTo>
                          <a:pt x="172" y="27"/>
                          <a:pt x="165" y="30"/>
                          <a:pt x="164" y="39"/>
                        </a:cubicBezTo>
                        <a:cubicBezTo>
                          <a:pt x="164" y="39"/>
                          <a:pt x="164" y="39"/>
                          <a:pt x="164" y="39"/>
                        </a:cubicBezTo>
                        <a:cubicBezTo>
                          <a:pt x="165" y="29"/>
                          <a:pt x="174" y="27"/>
                          <a:pt x="174" y="27"/>
                        </a:cubicBezTo>
                        <a:cubicBezTo>
                          <a:pt x="175" y="27"/>
                          <a:pt x="175" y="27"/>
                          <a:pt x="175" y="27"/>
                        </a:cubicBezTo>
                        <a:cubicBezTo>
                          <a:pt x="174" y="27"/>
                          <a:pt x="174" y="27"/>
                          <a:pt x="174" y="27"/>
                        </a:cubicBezTo>
                        <a:cubicBezTo>
                          <a:pt x="174" y="27"/>
                          <a:pt x="174" y="27"/>
                          <a:pt x="174" y="27"/>
                        </a:cubicBezTo>
                        <a:moveTo>
                          <a:pt x="183" y="13"/>
                        </a:moveTo>
                        <a:cubicBezTo>
                          <a:pt x="183" y="14"/>
                          <a:pt x="183" y="14"/>
                          <a:pt x="182" y="14"/>
                        </a:cubicBezTo>
                        <a:cubicBezTo>
                          <a:pt x="182" y="14"/>
                          <a:pt x="182" y="14"/>
                          <a:pt x="182" y="14"/>
                        </a:cubicBezTo>
                        <a:cubicBezTo>
                          <a:pt x="180" y="15"/>
                          <a:pt x="173" y="19"/>
                          <a:pt x="174" y="27"/>
                        </a:cubicBezTo>
                        <a:cubicBezTo>
                          <a:pt x="174" y="26"/>
                          <a:pt x="175" y="26"/>
                          <a:pt x="175" y="26"/>
                        </a:cubicBezTo>
                        <a:cubicBezTo>
                          <a:pt x="173" y="18"/>
                          <a:pt x="183" y="14"/>
                          <a:pt x="183" y="13"/>
                        </a:cubicBezTo>
                        <a:cubicBezTo>
                          <a:pt x="183" y="13"/>
                          <a:pt x="183" y="13"/>
                          <a:pt x="183" y="13"/>
                        </a:cubicBezTo>
                        <a:moveTo>
                          <a:pt x="223" y="2"/>
                        </a:moveTo>
                        <a:cubicBezTo>
                          <a:pt x="220" y="2"/>
                          <a:pt x="218" y="3"/>
                          <a:pt x="216" y="3"/>
                        </a:cubicBezTo>
                        <a:cubicBezTo>
                          <a:pt x="215" y="4"/>
                          <a:pt x="214" y="4"/>
                          <a:pt x="213" y="4"/>
                        </a:cubicBezTo>
                        <a:cubicBezTo>
                          <a:pt x="213" y="4"/>
                          <a:pt x="213" y="4"/>
                          <a:pt x="213" y="4"/>
                        </a:cubicBezTo>
                        <a:cubicBezTo>
                          <a:pt x="214" y="4"/>
                          <a:pt x="215" y="4"/>
                          <a:pt x="216" y="4"/>
                        </a:cubicBezTo>
                        <a:cubicBezTo>
                          <a:pt x="216" y="4"/>
                          <a:pt x="216" y="4"/>
                          <a:pt x="216" y="4"/>
                        </a:cubicBezTo>
                        <a:cubicBezTo>
                          <a:pt x="218" y="3"/>
                          <a:pt x="220" y="3"/>
                          <a:pt x="222" y="3"/>
                        </a:cubicBezTo>
                        <a:cubicBezTo>
                          <a:pt x="222" y="3"/>
                          <a:pt x="223" y="3"/>
                          <a:pt x="223" y="3"/>
                        </a:cubicBezTo>
                        <a:cubicBezTo>
                          <a:pt x="225" y="3"/>
                          <a:pt x="228" y="3"/>
                          <a:pt x="231" y="5"/>
                        </a:cubicBezTo>
                        <a:cubicBezTo>
                          <a:pt x="236" y="7"/>
                          <a:pt x="237" y="12"/>
                          <a:pt x="237" y="15"/>
                        </a:cubicBezTo>
                        <a:cubicBezTo>
                          <a:pt x="237" y="21"/>
                          <a:pt x="235" y="27"/>
                          <a:pt x="234" y="27"/>
                        </a:cubicBezTo>
                        <a:cubicBezTo>
                          <a:pt x="230" y="30"/>
                          <a:pt x="227" y="30"/>
                          <a:pt x="225" y="30"/>
                        </a:cubicBezTo>
                        <a:cubicBezTo>
                          <a:pt x="225" y="30"/>
                          <a:pt x="225" y="30"/>
                          <a:pt x="225" y="30"/>
                        </a:cubicBezTo>
                        <a:cubicBezTo>
                          <a:pt x="225" y="30"/>
                          <a:pt x="224" y="30"/>
                          <a:pt x="224" y="30"/>
                        </a:cubicBezTo>
                        <a:cubicBezTo>
                          <a:pt x="224" y="30"/>
                          <a:pt x="224" y="30"/>
                          <a:pt x="224" y="31"/>
                        </a:cubicBezTo>
                        <a:cubicBezTo>
                          <a:pt x="224" y="31"/>
                          <a:pt x="225" y="31"/>
                          <a:pt x="225" y="31"/>
                        </a:cubicBezTo>
                        <a:cubicBezTo>
                          <a:pt x="227" y="31"/>
                          <a:pt x="230" y="30"/>
                          <a:pt x="234" y="28"/>
                        </a:cubicBezTo>
                        <a:cubicBezTo>
                          <a:pt x="236" y="26"/>
                          <a:pt x="242" y="10"/>
                          <a:pt x="231" y="4"/>
                        </a:cubicBezTo>
                        <a:cubicBezTo>
                          <a:pt x="228" y="3"/>
                          <a:pt x="225" y="2"/>
                          <a:pt x="223" y="2"/>
                        </a:cubicBezTo>
                        <a:moveTo>
                          <a:pt x="195" y="0"/>
                        </a:moveTo>
                        <a:cubicBezTo>
                          <a:pt x="194" y="0"/>
                          <a:pt x="193" y="0"/>
                          <a:pt x="191" y="1"/>
                        </a:cubicBezTo>
                        <a:cubicBezTo>
                          <a:pt x="183" y="4"/>
                          <a:pt x="183" y="11"/>
                          <a:pt x="183" y="13"/>
                        </a:cubicBezTo>
                        <a:cubicBezTo>
                          <a:pt x="183" y="13"/>
                          <a:pt x="183" y="13"/>
                          <a:pt x="183" y="13"/>
                        </a:cubicBezTo>
                        <a:cubicBezTo>
                          <a:pt x="183" y="10"/>
                          <a:pt x="184" y="3"/>
                          <a:pt x="191" y="1"/>
                        </a:cubicBezTo>
                        <a:cubicBezTo>
                          <a:pt x="192" y="1"/>
                          <a:pt x="194" y="0"/>
                          <a:pt x="195" y="0"/>
                        </a:cubicBezTo>
                        <a:cubicBezTo>
                          <a:pt x="195" y="0"/>
                          <a:pt x="195" y="0"/>
                          <a:pt x="195" y="0"/>
                        </a:cubicBezTo>
                        <a:cubicBezTo>
                          <a:pt x="199" y="0"/>
                          <a:pt x="202" y="2"/>
                          <a:pt x="205" y="3"/>
                        </a:cubicBezTo>
                        <a:cubicBezTo>
                          <a:pt x="206" y="3"/>
                          <a:pt x="207" y="3"/>
                          <a:pt x="207" y="4"/>
                        </a:cubicBezTo>
                        <a:cubicBezTo>
                          <a:pt x="207" y="4"/>
                          <a:pt x="207" y="4"/>
                          <a:pt x="207" y="4"/>
                        </a:cubicBezTo>
                        <a:cubicBezTo>
                          <a:pt x="207" y="4"/>
                          <a:pt x="207" y="4"/>
                          <a:pt x="207" y="4"/>
                        </a:cubicBezTo>
                        <a:cubicBezTo>
                          <a:pt x="204" y="2"/>
                          <a:pt x="200" y="0"/>
                          <a:pt x="195" y="0"/>
                        </a:cubicBezTo>
                      </a:path>
                    </a:pathLst>
                  </a:custGeom>
                  <a:solidFill>
                    <a:srgbClr val="D85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0" name="Freeform 8028">
                    <a:extLst>
                      <a:ext uri="{FF2B5EF4-FFF2-40B4-BE49-F238E27FC236}">
                        <a16:creationId xmlns:a16="http://schemas.microsoft.com/office/drawing/2014/main" xmlns="" id="{9A4CB8BB-7DD6-4EB6-84D7-C16C4EE6BDF6}"/>
                      </a:ext>
                    </a:extLst>
                  </p:cNvPr>
                  <p:cNvSpPr>
                    <a:spLocks/>
                  </p:cNvSpPr>
                  <p:nvPr/>
                </p:nvSpPr>
                <p:spPr bwMode="auto">
                  <a:xfrm>
                    <a:off x="4412" y="2634"/>
                    <a:ext cx="11" cy="10"/>
                  </a:xfrm>
                  <a:custGeom>
                    <a:avLst/>
                    <a:gdLst>
                      <a:gd name="T0" fmla="*/ 1 w 14"/>
                      <a:gd name="T1" fmla="*/ 0 h 13"/>
                      <a:gd name="T2" fmla="*/ 1 w 14"/>
                      <a:gd name="T3" fmla="*/ 1 h 13"/>
                      <a:gd name="T4" fmla="*/ 4 w 14"/>
                      <a:gd name="T5" fmla="*/ 10 h 13"/>
                      <a:gd name="T6" fmla="*/ 14 w 14"/>
                      <a:gd name="T7" fmla="*/ 13 h 13"/>
                      <a:gd name="T8" fmla="*/ 14 w 14"/>
                      <a:gd name="T9" fmla="*/ 13 h 13"/>
                      <a:gd name="T10" fmla="*/ 5 w 14"/>
                      <a:gd name="T11" fmla="*/ 10 h 13"/>
                      <a:gd name="T12" fmla="*/ 1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 y="0"/>
                        </a:moveTo>
                        <a:cubicBezTo>
                          <a:pt x="1" y="1"/>
                          <a:pt x="1" y="1"/>
                          <a:pt x="1" y="1"/>
                        </a:cubicBezTo>
                        <a:cubicBezTo>
                          <a:pt x="0" y="4"/>
                          <a:pt x="2" y="7"/>
                          <a:pt x="4" y="10"/>
                        </a:cubicBezTo>
                        <a:cubicBezTo>
                          <a:pt x="6" y="13"/>
                          <a:pt x="10" y="13"/>
                          <a:pt x="14" y="13"/>
                        </a:cubicBezTo>
                        <a:cubicBezTo>
                          <a:pt x="14" y="13"/>
                          <a:pt x="14" y="13"/>
                          <a:pt x="14" y="13"/>
                        </a:cubicBezTo>
                        <a:cubicBezTo>
                          <a:pt x="11" y="12"/>
                          <a:pt x="8" y="12"/>
                          <a:pt x="5" y="10"/>
                        </a:cubicBezTo>
                        <a:cubicBezTo>
                          <a:pt x="3" y="8"/>
                          <a:pt x="1"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1" name="Freeform 8029">
                    <a:extLst>
                      <a:ext uri="{FF2B5EF4-FFF2-40B4-BE49-F238E27FC236}">
                        <a16:creationId xmlns:a16="http://schemas.microsoft.com/office/drawing/2014/main" xmlns="" id="{2F292380-CD80-443B-A65E-BFDB5B636AA3}"/>
                      </a:ext>
                    </a:extLst>
                  </p:cNvPr>
                  <p:cNvSpPr>
                    <a:spLocks/>
                  </p:cNvSpPr>
                  <p:nvPr/>
                </p:nvSpPr>
                <p:spPr bwMode="auto">
                  <a:xfrm>
                    <a:off x="4417" y="2651"/>
                    <a:ext cx="6" cy="22"/>
                  </a:xfrm>
                  <a:custGeom>
                    <a:avLst/>
                    <a:gdLst>
                      <a:gd name="T0" fmla="*/ 1 w 7"/>
                      <a:gd name="T1" fmla="*/ 0 h 30"/>
                      <a:gd name="T2" fmla="*/ 0 w 7"/>
                      <a:gd name="T3" fmla="*/ 0 h 30"/>
                      <a:gd name="T4" fmla="*/ 1 w 7"/>
                      <a:gd name="T5" fmla="*/ 8 h 30"/>
                      <a:gd name="T6" fmla="*/ 1 w 7"/>
                      <a:gd name="T7" fmla="*/ 15 h 30"/>
                      <a:gd name="T8" fmla="*/ 7 w 7"/>
                      <a:gd name="T9" fmla="*/ 30 h 30"/>
                      <a:gd name="T10" fmla="*/ 7 w 7"/>
                      <a:gd name="T11" fmla="*/ 30 h 30"/>
                      <a:gd name="T12" fmla="*/ 2 w 7"/>
                      <a:gd name="T13" fmla="*/ 12 h 30"/>
                      <a:gd name="T14" fmla="*/ 1 w 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0">
                        <a:moveTo>
                          <a:pt x="1" y="0"/>
                        </a:moveTo>
                        <a:cubicBezTo>
                          <a:pt x="0" y="0"/>
                          <a:pt x="0" y="0"/>
                          <a:pt x="0" y="0"/>
                        </a:cubicBezTo>
                        <a:cubicBezTo>
                          <a:pt x="2" y="2"/>
                          <a:pt x="1" y="5"/>
                          <a:pt x="1" y="8"/>
                        </a:cubicBezTo>
                        <a:cubicBezTo>
                          <a:pt x="1" y="10"/>
                          <a:pt x="1" y="12"/>
                          <a:pt x="1" y="15"/>
                        </a:cubicBezTo>
                        <a:cubicBezTo>
                          <a:pt x="2" y="20"/>
                          <a:pt x="4" y="25"/>
                          <a:pt x="7" y="30"/>
                        </a:cubicBezTo>
                        <a:cubicBezTo>
                          <a:pt x="7" y="30"/>
                          <a:pt x="7" y="30"/>
                          <a:pt x="7" y="30"/>
                        </a:cubicBezTo>
                        <a:cubicBezTo>
                          <a:pt x="5" y="24"/>
                          <a:pt x="3" y="18"/>
                          <a:pt x="2" y="12"/>
                        </a:cubicBezTo>
                        <a:cubicBezTo>
                          <a:pt x="2" y="8"/>
                          <a:pt x="3" y="4"/>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2" name="Freeform 8030">
                    <a:extLst>
                      <a:ext uri="{FF2B5EF4-FFF2-40B4-BE49-F238E27FC236}">
                        <a16:creationId xmlns:a16="http://schemas.microsoft.com/office/drawing/2014/main" xmlns="" id="{64C1B651-2FA4-4A60-9148-247F9AF0DBCF}"/>
                      </a:ext>
                    </a:extLst>
                  </p:cNvPr>
                  <p:cNvSpPr>
                    <a:spLocks/>
                  </p:cNvSpPr>
                  <p:nvPr/>
                </p:nvSpPr>
                <p:spPr bwMode="auto">
                  <a:xfrm>
                    <a:off x="4319" y="2541"/>
                    <a:ext cx="4" cy="7"/>
                  </a:xfrm>
                  <a:custGeom>
                    <a:avLst/>
                    <a:gdLst>
                      <a:gd name="T0" fmla="*/ 0 w 6"/>
                      <a:gd name="T1" fmla="*/ 0 h 9"/>
                      <a:gd name="T2" fmla="*/ 1 w 6"/>
                      <a:gd name="T3" fmla="*/ 5 h 9"/>
                      <a:gd name="T4" fmla="*/ 6 w 6"/>
                      <a:gd name="T5" fmla="*/ 9 h 9"/>
                      <a:gd name="T6" fmla="*/ 6 w 6"/>
                      <a:gd name="T7" fmla="*/ 9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2"/>
                          <a:pt x="0" y="4"/>
                          <a:pt x="1" y="5"/>
                        </a:cubicBezTo>
                        <a:cubicBezTo>
                          <a:pt x="2" y="7"/>
                          <a:pt x="4" y="8"/>
                          <a:pt x="6" y="9"/>
                        </a:cubicBezTo>
                        <a:cubicBezTo>
                          <a:pt x="6" y="9"/>
                          <a:pt x="6" y="9"/>
                          <a:pt x="6" y="9"/>
                        </a:cubicBezTo>
                        <a:cubicBezTo>
                          <a:pt x="3" y="7"/>
                          <a:pt x="1" y="4"/>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3" name="Freeform 8031">
                    <a:extLst>
                      <a:ext uri="{FF2B5EF4-FFF2-40B4-BE49-F238E27FC236}">
                        <a16:creationId xmlns:a16="http://schemas.microsoft.com/office/drawing/2014/main" xmlns="" id="{748F08BB-C6A4-4DC0-B8FD-8D721A88BDD0}"/>
                      </a:ext>
                    </a:extLst>
                  </p:cNvPr>
                  <p:cNvSpPr>
                    <a:spLocks/>
                  </p:cNvSpPr>
                  <p:nvPr/>
                </p:nvSpPr>
                <p:spPr bwMode="auto">
                  <a:xfrm>
                    <a:off x="4319" y="2556"/>
                    <a:ext cx="7" cy="8"/>
                  </a:xfrm>
                  <a:custGeom>
                    <a:avLst/>
                    <a:gdLst>
                      <a:gd name="T0" fmla="*/ 0 w 9"/>
                      <a:gd name="T1" fmla="*/ 0 h 11"/>
                      <a:gd name="T2" fmla="*/ 0 w 9"/>
                      <a:gd name="T3" fmla="*/ 4 h 11"/>
                      <a:gd name="T4" fmla="*/ 2 w 9"/>
                      <a:gd name="T5" fmla="*/ 7 h 11"/>
                      <a:gd name="T6" fmla="*/ 9 w 9"/>
                      <a:gd name="T7" fmla="*/ 11 h 11"/>
                      <a:gd name="T8" fmla="*/ 6 w 9"/>
                      <a:gd name="T9" fmla="*/ 9 h 11"/>
                      <a:gd name="T10" fmla="*/ 3 w 9"/>
                      <a:gd name="T11" fmla="*/ 7 h 11"/>
                      <a:gd name="T12" fmla="*/ 1 w 9"/>
                      <a:gd name="T13" fmla="*/ 4 h 11"/>
                      <a:gd name="T14" fmla="*/ 1 w 9"/>
                      <a:gd name="T15" fmla="*/ 2 h 11"/>
                      <a:gd name="T16" fmla="*/ 0 w 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0" y="0"/>
                        </a:moveTo>
                        <a:cubicBezTo>
                          <a:pt x="0" y="2"/>
                          <a:pt x="0" y="3"/>
                          <a:pt x="0" y="4"/>
                        </a:cubicBezTo>
                        <a:cubicBezTo>
                          <a:pt x="1" y="5"/>
                          <a:pt x="2" y="6"/>
                          <a:pt x="2" y="7"/>
                        </a:cubicBezTo>
                        <a:cubicBezTo>
                          <a:pt x="4" y="10"/>
                          <a:pt x="7" y="11"/>
                          <a:pt x="9" y="11"/>
                        </a:cubicBezTo>
                        <a:cubicBezTo>
                          <a:pt x="8" y="11"/>
                          <a:pt x="7" y="10"/>
                          <a:pt x="6" y="9"/>
                        </a:cubicBezTo>
                        <a:cubicBezTo>
                          <a:pt x="5" y="9"/>
                          <a:pt x="4" y="8"/>
                          <a:pt x="3" y="7"/>
                        </a:cubicBezTo>
                        <a:cubicBezTo>
                          <a:pt x="2" y="6"/>
                          <a:pt x="2" y="5"/>
                          <a:pt x="1" y="4"/>
                        </a:cubicBezTo>
                        <a:cubicBezTo>
                          <a:pt x="1" y="3"/>
                          <a:pt x="1" y="3"/>
                          <a:pt x="1" y="2"/>
                        </a:cubicBezTo>
                        <a:cubicBezTo>
                          <a:pt x="0" y="1"/>
                          <a:pt x="0"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4" name="Freeform 8032">
                    <a:extLst>
                      <a:ext uri="{FF2B5EF4-FFF2-40B4-BE49-F238E27FC236}">
                        <a16:creationId xmlns:a16="http://schemas.microsoft.com/office/drawing/2014/main" xmlns="" id="{1340BEFB-703C-47C8-9AB8-46A9D1144E43}"/>
                      </a:ext>
                    </a:extLst>
                  </p:cNvPr>
                  <p:cNvSpPr>
                    <a:spLocks/>
                  </p:cNvSpPr>
                  <p:nvPr/>
                </p:nvSpPr>
                <p:spPr bwMode="auto">
                  <a:xfrm>
                    <a:off x="4324" y="2574"/>
                    <a:ext cx="10" cy="9"/>
                  </a:xfrm>
                  <a:custGeom>
                    <a:avLst/>
                    <a:gdLst>
                      <a:gd name="T0" fmla="*/ 0 w 13"/>
                      <a:gd name="T1" fmla="*/ 0 h 12"/>
                      <a:gd name="T2" fmla="*/ 13 w 13"/>
                      <a:gd name="T3" fmla="*/ 12 h 12"/>
                      <a:gd name="T4" fmla="*/ 8 w 13"/>
                      <a:gd name="T5" fmla="*/ 9 h 12"/>
                      <a:gd name="T6" fmla="*/ 8 w 13"/>
                      <a:gd name="T7" fmla="*/ 9 h 12"/>
                      <a:gd name="T8" fmla="*/ 2 w 13"/>
                      <a:gd name="T9" fmla="*/ 2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6"/>
                          <a:pt x="7" y="11"/>
                          <a:pt x="13" y="12"/>
                        </a:cubicBezTo>
                        <a:cubicBezTo>
                          <a:pt x="11" y="11"/>
                          <a:pt x="10" y="10"/>
                          <a:pt x="8" y="9"/>
                        </a:cubicBezTo>
                        <a:cubicBezTo>
                          <a:pt x="8" y="9"/>
                          <a:pt x="8" y="9"/>
                          <a:pt x="8" y="9"/>
                        </a:cubicBezTo>
                        <a:cubicBezTo>
                          <a:pt x="5" y="7"/>
                          <a:pt x="3" y="5"/>
                          <a:pt x="2" y="2"/>
                        </a:cubicBezTo>
                        <a:cubicBezTo>
                          <a:pt x="1" y="2"/>
                          <a:pt x="1" y="1"/>
                          <a:pt x="0"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5" name="Freeform 8033">
                    <a:extLst>
                      <a:ext uri="{FF2B5EF4-FFF2-40B4-BE49-F238E27FC236}">
                        <a16:creationId xmlns:a16="http://schemas.microsoft.com/office/drawing/2014/main" xmlns="" id="{F79DEC4C-24C5-4387-A6AF-83723EA60C22}"/>
                      </a:ext>
                    </a:extLst>
                  </p:cNvPr>
                  <p:cNvSpPr>
                    <a:spLocks/>
                  </p:cNvSpPr>
                  <p:nvPr/>
                </p:nvSpPr>
                <p:spPr bwMode="auto">
                  <a:xfrm>
                    <a:off x="4343" y="2588"/>
                    <a:ext cx="4" cy="4"/>
                  </a:xfrm>
                  <a:custGeom>
                    <a:avLst/>
                    <a:gdLst>
                      <a:gd name="T0" fmla="*/ 5 w 5"/>
                      <a:gd name="T1" fmla="*/ 0 h 5"/>
                      <a:gd name="T2" fmla="*/ 2 w 5"/>
                      <a:gd name="T3" fmla="*/ 2 h 5"/>
                      <a:gd name="T4" fmla="*/ 1 w 5"/>
                      <a:gd name="T5" fmla="*/ 5 h 5"/>
                      <a:gd name="T6" fmla="*/ 1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4" y="0"/>
                          <a:pt x="3" y="1"/>
                          <a:pt x="2" y="2"/>
                        </a:cubicBezTo>
                        <a:cubicBezTo>
                          <a:pt x="1" y="3"/>
                          <a:pt x="0" y="4"/>
                          <a:pt x="1" y="5"/>
                        </a:cubicBezTo>
                        <a:cubicBezTo>
                          <a:pt x="1" y="5"/>
                          <a:pt x="1" y="5"/>
                          <a:pt x="1" y="5"/>
                        </a:cubicBezTo>
                        <a:cubicBezTo>
                          <a:pt x="2" y="3"/>
                          <a:pt x="3" y="1"/>
                          <a:pt x="5"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6" name="Freeform 8034">
                    <a:extLst>
                      <a:ext uri="{FF2B5EF4-FFF2-40B4-BE49-F238E27FC236}">
                        <a16:creationId xmlns:a16="http://schemas.microsoft.com/office/drawing/2014/main" xmlns="" id="{03E5EE6D-80DA-4AF8-BD62-F2C449D781E7}"/>
                      </a:ext>
                    </a:extLst>
                  </p:cNvPr>
                  <p:cNvSpPr>
                    <a:spLocks/>
                  </p:cNvSpPr>
                  <p:nvPr/>
                </p:nvSpPr>
                <p:spPr bwMode="auto">
                  <a:xfrm>
                    <a:off x="4364" y="2598"/>
                    <a:ext cx="3" cy="4"/>
                  </a:xfrm>
                  <a:custGeom>
                    <a:avLst/>
                    <a:gdLst>
                      <a:gd name="T0" fmla="*/ 1 w 4"/>
                      <a:gd name="T1" fmla="*/ 0 h 5"/>
                      <a:gd name="T2" fmla="*/ 1 w 4"/>
                      <a:gd name="T3" fmla="*/ 0 h 5"/>
                      <a:gd name="T4" fmla="*/ 1 w 4"/>
                      <a:gd name="T5" fmla="*/ 4 h 5"/>
                      <a:gd name="T6" fmla="*/ 3 w 4"/>
                      <a:gd name="T7" fmla="*/ 5 h 5"/>
                      <a:gd name="T8" fmla="*/ 4 w 4"/>
                      <a:gd name="T9" fmla="*/ 5 h 5"/>
                      <a:gd name="T10" fmla="*/ 4 w 4"/>
                      <a:gd name="T11" fmla="*/ 5 h 5"/>
                      <a:gd name="T12" fmla="*/ 3 w 4"/>
                      <a:gd name="T13" fmla="*/ 5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1" y="0"/>
                          <a:pt x="1" y="0"/>
                          <a:pt x="1" y="0"/>
                        </a:cubicBezTo>
                        <a:cubicBezTo>
                          <a:pt x="0" y="2"/>
                          <a:pt x="0" y="3"/>
                          <a:pt x="1" y="4"/>
                        </a:cubicBezTo>
                        <a:cubicBezTo>
                          <a:pt x="1" y="5"/>
                          <a:pt x="2" y="5"/>
                          <a:pt x="3" y="5"/>
                        </a:cubicBezTo>
                        <a:cubicBezTo>
                          <a:pt x="4" y="5"/>
                          <a:pt x="4" y="5"/>
                          <a:pt x="4" y="5"/>
                        </a:cubicBezTo>
                        <a:cubicBezTo>
                          <a:pt x="4" y="5"/>
                          <a:pt x="4" y="5"/>
                          <a:pt x="4" y="5"/>
                        </a:cubicBezTo>
                        <a:cubicBezTo>
                          <a:pt x="3" y="5"/>
                          <a:pt x="3" y="5"/>
                          <a:pt x="3" y="5"/>
                        </a:cubicBezTo>
                        <a:cubicBezTo>
                          <a:pt x="2" y="3"/>
                          <a:pt x="1" y="2"/>
                          <a:pt x="1" y="0"/>
                        </a:cubicBezTo>
                      </a:path>
                    </a:pathLst>
                  </a:custGeom>
                  <a:solidFill>
                    <a:srgbClr val="FAD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7" name="Freeform 8035">
                    <a:extLst>
                      <a:ext uri="{FF2B5EF4-FFF2-40B4-BE49-F238E27FC236}">
                        <a16:creationId xmlns:a16="http://schemas.microsoft.com/office/drawing/2014/main" xmlns="" id="{822909E2-D983-407F-9192-154A1528330D}"/>
                      </a:ext>
                    </a:extLst>
                  </p:cNvPr>
                  <p:cNvSpPr>
                    <a:spLocks/>
                  </p:cNvSpPr>
                  <p:nvPr/>
                </p:nvSpPr>
                <p:spPr bwMode="auto">
                  <a:xfrm>
                    <a:off x="4423" y="2222"/>
                    <a:ext cx="39" cy="136"/>
                  </a:xfrm>
                  <a:custGeom>
                    <a:avLst/>
                    <a:gdLst>
                      <a:gd name="T0" fmla="*/ 29 w 52"/>
                      <a:gd name="T1" fmla="*/ 0 h 182"/>
                      <a:gd name="T2" fmla="*/ 8 w 52"/>
                      <a:gd name="T3" fmla="*/ 37 h 182"/>
                      <a:gd name="T4" fmla="*/ 20 w 52"/>
                      <a:gd name="T5" fmla="*/ 110 h 182"/>
                      <a:gd name="T6" fmla="*/ 22 w 52"/>
                      <a:gd name="T7" fmla="*/ 179 h 182"/>
                      <a:gd name="T8" fmla="*/ 22 w 52"/>
                      <a:gd name="T9" fmla="*/ 182 h 182"/>
                      <a:gd name="T10" fmla="*/ 42 w 52"/>
                      <a:gd name="T11" fmla="*/ 163 h 182"/>
                      <a:gd name="T12" fmla="*/ 25 w 52"/>
                      <a:gd name="T13" fmla="*/ 113 h 182"/>
                      <a:gd name="T14" fmla="*/ 28 w 52"/>
                      <a:gd name="T15" fmla="*/ 10 h 182"/>
                      <a:gd name="T16" fmla="*/ 29 w 52"/>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82">
                        <a:moveTo>
                          <a:pt x="29" y="0"/>
                        </a:moveTo>
                        <a:cubicBezTo>
                          <a:pt x="29" y="0"/>
                          <a:pt x="11" y="14"/>
                          <a:pt x="8" y="37"/>
                        </a:cubicBezTo>
                        <a:cubicBezTo>
                          <a:pt x="6" y="61"/>
                          <a:pt x="12" y="86"/>
                          <a:pt x="20" y="110"/>
                        </a:cubicBezTo>
                        <a:cubicBezTo>
                          <a:pt x="27" y="135"/>
                          <a:pt x="52" y="167"/>
                          <a:pt x="22" y="179"/>
                        </a:cubicBezTo>
                        <a:cubicBezTo>
                          <a:pt x="22" y="182"/>
                          <a:pt x="22" y="182"/>
                          <a:pt x="22" y="182"/>
                        </a:cubicBezTo>
                        <a:cubicBezTo>
                          <a:pt x="22" y="182"/>
                          <a:pt x="39" y="178"/>
                          <a:pt x="42" y="163"/>
                        </a:cubicBezTo>
                        <a:cubicBezTo>
                          <a:pt x="44" y="147"/>
                          <a:pt x="32" y="129"/>
                          <a:pt x="25" y="113"/>
                        </a:cubicBezTo>
                        <a:cubicBezTo>
                          <a:pt x="18" y="96"/>
                          <a:pt x="0" y="33"/>
                          <a:pt x="28" y="10"/>
                        </a:cubicBezTo>
                        <a:cubicBezTo>
                          <a:pt x="29" y="0"/>
                          <a:pt x="29" y="0"/>
                          <a:pt x="29"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8" name="Freeform 8036">
                    <a:extLst>
                      <a:ext uri="{FF2B5EF4-FFF2-40B4-BE49-F238E27FC236}">
                        <a16:creationId xmlns:a16="http://schemas.microsoft.com/office/drawing/2014/main" xmlns="" id="{D5ECBFF6-BFBE-4A69-A0DF-CA19AC460746}"/>
                      </a:ext>
                    </a:extLst>
                  </p:cNvPr>
                  <p:cNvSpPr>
                    <a:spLocks noEditPoints="1"/>
                  </p:cNvSpPr>
                  <p:nvPr/>
                </p:nvSpPr>
                <p:spPr bwMode="auto">
                  <a:xfrm>
                    <a:off x="4426" y="2221"/>
                    <a:ext cx="30" cy="137"/>
                  </a:xfrm>
                  <a:custGeom>
                    <a:avLst/>
                    <a:gdLst>
                      <a:gd name="T0" fmla="*/ 17 w 39"/>
                      <a:gd name="T1" fmla="*/ 183 h 183"/>
                      <a:gd name="T2" fmla="*/ 17 w 39"/>
                      <a:gd name="T3" fmla="*/ 183 h 183"/>
                      <a:gd name="T4" fmla="*/ 17 w 39"/>
                      <a:gd name="T5" fmla="*/ 183 h 183"/>
                      <a:gd name="T6" fmla="*/ 17 w 39"/>
                      <a:gd name="T7" fmla="*/ 180 h 183"/>
                      <a:gd name="T8" fmla="*/ 17 w 39"/>
                      <a:gd name="T9" fmla="*/ 180 h 183"/>
                      <a:gd name="T10" fmla="*/ 30 w 39"/>
                      <a:gd name="T11" fmla="*/ 169 h 183"/>
                      <a:gd name="T12" fmla="*/ 21 w 39"/>
                      <a:gd name="T13" fmla="*/ 129 h 183"/>
                      <a:gd name="T14" fmla="*/ 14 w 39"/>
                      <a:gd name="T15" fmla="*/ 111 h 183"/>
                      <a:gd name="T16" fmla="*/ 3 w 39"/>
                      <a:gd name="T17" fmla="*/ 38 h 183"/>
                      <a:gd name="T18" fmla="*/ 24 w 39"/>
                      <a:gd name="T19" fmla="*/ 0 h 183"/>
                      <a:gd name="T20" fmla="*/ 24 w 39"/>
                      <a:gd name="T21" fmla="*/ 0 h 183"/>
                      <a:gd name="T22" fmla="*/ 24 w 39"/>
                      <a:gd name="T23" fmla="*/ 1 h 183"/>
                      <a:gd name="T24" fmla="*/ 23 w 39"/>
                      <a:gd name="T25" fmla="*/ 11 h 183"/>
                      <a:gd name="T26" fmla="*/ 23 w 39"/>
                      <a:gd name="T27" fmla="*/ 11 h 183"/>
                      <a:gd name="T28" fmla="*/ 10 w 39"/>
                      <a:gd name="T29" fmla="*/ 35 h 183"/>
                      <a:gd name="T30" fmla="*/ 8 w 39"/>
                      <a:gd name="T31" fmla="*/ 65 h 183"/>
                      <a:gd name="T32" fmla="*/ 20 w 39"/>
                      <a:gd name="T33" fmla="*/ 114 h 183"/>
                      <a:gd name="T34" fmla="*/ 26 w 39"/>
                      <a:gd name="T35" fmla="*/ 127 h 183"/>
                      <a:gd name="T36" fmla="*/ 37 w 39"/>
                      <a:gd name="T37" fmla="*/ 164 h 183"/>
                      <a:gd name="T38" fmla="*/ 17 w 39"/>
                      <a:gd name="T39" fmla="*/ 183 h 183"/>
                      <a:gd name="T40" fmla="*/ 17 w 39"/>
                      <a:gd name="T41" fmla="*/ 183 h 183"/>
                      <a:gd name="T42" fmla="*/ 17 w 39"/>
                      <a:gd name="T43" fmla="*/ 180 h 183"/>
                      <a:gd name="T44" fmla="*/ 17 w 39"/>
                      <a:gd name="T45" fmla="*/ 183 h 183"/>
                      <a:gd name="T46" fmla="*/ 37 w 39"/>
                      <a:gd name="T47" fmla="*/ 164 h 183"/>
                      <a:gd name="T48" fmla="*/ 26 w 39"/>
                      <a:gd name="T49" fmla="*/ 127 h 183"/>
                      <a:gd name="T50" fmla="*/ 20 w 39"/>
                      <a:gd name="T51" fmla="*/ 114 h 183"/>
                      <a:gd name="T52" fmla="*/ 8 w 39"/>
                      <a:gd name="T53" fmla="*/ 65 h 183"/>
                      <a:gd name="T54" fmla="*/ 10 w 39"/>
                      <a:gd name="T55" fmla="*/ 35 h 183"/>
                      <a:gd name="T56" fmla="*/ 23 w 39"/>
                      <a:gd name="T57" fmla="*/ 11 h 183"/>
                      <a:gd name="T58" fmla="*/ 24 w 39"/>
                      <a:gd name="T59" fmla="*/ 1 h 183"/>
                      <a:gd name="T60" fmla="*/ 3 w 39"/>
                      <a:gd name="T61" fmla="*/ 38 h 183"/>
                      <a:gd name="T62" fmla="*/ 15 w 39"/>
                      <a:gd name="T63" fmla="*/ 111 h 183"/>
                      <a:gd name="T64" fmla="*/ 22 w 39"/>
                      <a:gd name="T65" fmla="*/ 129 h 183"/>
                      <a:gd name="T66" fmla="*/ 30 w 39"/>
                      <a:gd name="T67" fmla="*/ 169 h 183"/>
                      <a:gd name="T68" fmla="*/ 17 w 39"/>
                      <a:gd name="T69" fmla="*/ 18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83">
                        <a:moveTo>
                          <a:pt x="17" y="183"/>
                        </a:moveTo>
                        <a:cubicBezTo>
                          <a:pt x="17" y="183"/>
                          <a:pt x="17" y="183"/>
                          <a:pt x="17" y="183"/>
                        </a:cubicBezTo>
                        <a:cubicBezTo>
                          <a:pt x="17" y="183"/>
                          <a:pt x="17" y="183"/>
                          <a:pt x="17" y="183"/>
                        </a:cubicBezTo>
                        <a:cubicBezTo>
                          <a:pt x="17" y="180"/>
                          <a:pt x="17" y="180"/>
                          <a:pt x="17" y="180"/>
                        </a:cubicBezTo>
                        <a:cubicBezTo>
                          <a:pt x="17" y="180"/>
                          <a:pt x="17" y="180"/>
                          <a:pt x="17" y="180"/>
                        </a:cubicBezTo>
                        <a:cubicBezTo>
                          <a:pt x="23" y="177"/>
                          <a:pt x="28" y="174"/>
                          <a:pt x="30" y="169"/>
                        </a:cubicBezTo>
                        <a:cubicBezTo>
                          <a:pt x="34" y="158"/>
                          <a:pt x="28" y="143"/>
                          <a:pt x="21" y="129"/>
                        </a:cubicBezTo>
                        <a:cubicBezTo>
                          <a:pt x="19" y="123"/>
                          <a:pt x="16" y="117"/>
                          <a:pt x="14" y="111"/>
                        </a:cubicBezTo>
                        <a:cubicBezTo>
                          <a:pt x="7" y="87"/>
                          <a:pt x="0" y="62"/>
                          <a:pt x="3" y="38"/>
                        </a:cubicBezTo>
                        <a:cubicBezTo>
                          <a:pt x="6" y="15"/>
                          <a:pt x="24" y="1"/>
                          <a:pt x="24" y="0"/>
                        </a:cubicBezTo>
                        <a:cubicBezTo>
                          <a:pt x="24" y="0"/>
                          <a:pt x="24" y="0"/>
                          <a:pt x="24" y="0"/>
                        </a:cubicBezTo>
                        <a:cubicBezTo>
                          <a:pt x="24" y="1"/>
                          <a:pt x="24" y="1"/>
                          <a:pt x="24" y="1"/>
                        </a:cubicBezTo>
                        <a:cubicBezTo>
                          <a:pt x="23" y="11"/>
                          <a:pt x="23" y="11"/>
                          <a:pt x="23" y="11"/>
                        </a:cubicBezTo>
                        <a:cubicBezTo>
                          <a:pt x="23" y="11"/>
                          <a:pt x="23" y="11"/>
                          <a:pt x="23" y="11"/>
                        </a:cubicBezTo>
                        <a:cubicBezTo>
                          <a:pt x="17" y="17"/>
                          <a:pt x="12" y="24"/>
                          <a:pt x="10" y="35"/>
                        </a:cubicBezTo>
                        <a:cubicBezTo>
                          <a:pt x="8" y="43"/>
                          <a:pt x="7" y="53"/>
                          <a:pt x="8" y="65"/>
                        </a:cubicBezTo>
                        <a:cubicBezTo>
                          <a:pt x="10" y="86"/>
                          <a:pt x="17" y="106"/>
                          <a:pt x="20" y="114"/>
                        </a:cubicBezTo>
                        <a:cubicBezTo>
                          <a:pt x="22" y="118"/>
                          <a:pt x="24" y="122"/>
                          <a:pt x="26" y="127"/>
                        </a:cubicBezTo>
                        <a:cubicBezTo>
                          <a:pt x="32" y="139"/>
                          <a:pt x="39" y="152"/>
                          <a:pt x="37" y="164"/>
                        </a:cubicBezTo>
                        <a:cubicBezTo>
                          <a:pt x="34" y="179"/>
                          <a:pt x="17" y="183"/>
                          <a:pt x="17" y="183"/>
                        </a:cubicBezTo>
                        <a:cubicBezTo>
                          <a:pt x="17" y="183"/>
                          <a:pt x="17" y="183"/>
                          <a:pt x="17" y="183"/>
                        </a:cubicBezTo>
                        <a:moveTo>
                          <a:pt x="17" y="180"/>
                        </a:moveTo>
                        <a:cubicBezTo>
                          <a:pt x="17" y="183"/>
                          <a:pt x="17" y="183"/>
                          <a:pt x="17" y="183"/>
                        </a:cubicBezTo>
                        <a:cubicBezTo>
                          <a:pt x="19" y="183"/>
                          <a:pt x="34" y="178"/>
                          <a:pt x="37" y="164"/>
                        </a:cubicBezTo>
                        <a:cubicBezTo>
                          <a:pt x="39" y="152"/>
                          <a:pt x="32" y="139"/>
                          <a:pt x="26" y="127"/>
                        </a:cubicBezTo>
                        <a:cubicBezTo>
                          <a:pt x="24" y="123"/>
                          <a:pt x="21" y="118"/>
                          <a:pt x="20" y="114"/>
                        </a:cubicBezTo>
                        <a:cubicBezTo>
                          <a:pt x="17" y="106"/>
                          <a:pt x="10" y="86"/>
                          <a:pt x="8" y="65"/>
                        </a:cubicBezTo>
                        <a:cubicBezTo>
                          <a:pt x="7" y="53"/>
                          <a:pt x="8" y="43"/>
                          <a:pt x="10" y="35"/>
                        </a:cubicBezTo>
                        <a:cubicBezTo>
                          <a:pt x="12" y="24"/>
                          <a:pt x="16" y="16"/>
                          <a:pt x="23" y="11"/>
                        </a:cubicBezTo>
                        <a:cubicBezTo>
                          <a:pt x="24" y="1"/>
                          <a:pt x="24" y="1"/>
                          <a:pt x="24" y="1"/>
                        </a:cubicBezTo>
                        <a:cubicBezTo>
                          <a:pt x="22" y="3"/>
                          <a:pt x="6" y="17"/>
                          <a:pt x="3" y="38"/>
                        </a:cubicBezTo>
                        <a:cubicBezTo>
                          <a:pt x="1" y="62"/>
                          <a:pt x="7" y="87"/>
                          <a:pt x="15" y="111"/>
                        </a:cubicBezTo>
                        <a:cubicBezTo>
                          <a:pt x="16" y="117"/>
                          <a:pt x="19" y="123"/>
                          <a:pt x="22" y="129"/>
                        </a:cubicBezTo>
                        <a:cubicBezTo>
                          <a:pt x="28" y="143"/>
                          <a:pt x="34" y="158"/>
                          <a:pt x="30" y="169"/>
                        </a:cubicBezTo>
                        <a:cubicBezTo>
                          <a:pt x="28" y="174"/>
                          <a:pt x="24" y="177"/>
                          <a:pt x="17" y="180"/>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9" name="Freeform 8037">
                    <a:extLst>
                      <a:ext uri="{FF2B5EF4-FFF2-40B4-BE49-F238E27FC236}">
                        <a16:creationId xmlns:a16="http://schemas.microsoft.com/office/drawing/2014/main" xmlns="" id="{CEF254CA-BA2E-4E24-9B47-653CA8B47D75}"/>
                      </a:ext>
                    </a:extLst>
                  </p:cNvPr>
                  <p:cNvSpPr>
                    <a:spLocks/>
                  </p:cNvSpPr>
                  <p:nvPr/>
                </p:nvSpPr>
                <p:spPr bwMode="auto">
                  <a:xfrm>
                    <a:off x="4429" y="2224"/>
                    <a:ext cx="28" cy="134"/>
                  </a:xfrm>
                  <a:custGeom>
                    <a:avLst/>
                    <a:gdLst>
                      <a:gd name="T0" fmla="*/ 17 w 37"/>
                      <a:gd name="T1" fmla="*/ 0 h 178"/>
                      <a:gd name="T2" fmla="*/ 7 w 37"/>
                      <a:gd name="T3" fmla="*/ 13 h 178"/>
                      <a:gd name="T4" fmla="*/ 9 w 37"/>
                      <a:gd name="T5" fmla="*/ 13 h 178"/>
                      <a:gd name="T6" fmla="*/ 10 w 37"/>
                      <a:gd name="T7" fmla="*/ 13 h 178"/>
                      <a:gd name="T8" fmla="*/ 1 w 37"/>
                      <a:gd name="T9" fmla="*/ 49 h 178"/>
                      <a:gd name="T10" fmla="*/ 17 w 37"/>
                      <a:gd name="T11" fmla="*/ 119 h 178"/>
                      <a:gd name="T12" fmla="*/ 26 w 37"/>
                      <a:gd name="T13" fmla="*/ 166 h 178"/>
                      <a:gd name="T14" fmla="*/ 25 w 37"/>
                      <a:gd name="T15" fmla="*/ 166 h 178"/>
                      <a:gd name="T16" fmla="*/ 16 w 37"/>
                      <a:gd name="T17" fmla="*/ 175 h 178"/>
                      <a:gd name="T18" fmla="*/ 16 w 37"/>
                      <a:gd name="T19" fmla="*/ 178 h 178"/>
                      <a:gd name="T20" fmla="*/ 33 w 37"/>
                      <a:gd name="T21" fmla="*/ 160 h 178"/>
                      <a:gd name="T22" fmla="*/ 22 w 37"/>
                      <a:gd name="T23" fmla="*/ 123 h 178"/>
                      <a:gd name="T24" fmla="*/ 16 w 37"/>
                      <a:gd name="T25" fmla="*/ 110 h 178"/>
                      <a:gd name="T26" fmla="*/ 4 w 37"/>
                      <a:gd name="T27" fmla="*/ 61 h 178"/>
                      <a:gd name="T28" fmla="*/ 6 w 37"/>
                      <a:gd name="T29" fmla="*/ 31 h 178"/>
                      <a:gd name="T30" fmla="*/ 19 w 37"/>
                      <a:gd name="T31" fmla="*/ 7 h 178"/>
                      <a:gd name="T32" fmla="*/ 17 w 37"/>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78">
                        <a:moveTo>
                          <a:pt x="17" y="0"/>
                        </a:moveTo>
                        <a:cubicBezTo>
                          <a:pt x="14" y="3"/>
                          <a:pt x="10" y="7"/>
                          <a:pt x="7" y="13"/>
                        </a:cubicBezTo>
                        <a:cubicBezTo>
                          <a:pt x="8" y="13"/>
                          <a:pt x="8" y="13"/>
                          <a:pt x="9" y="13"/>
                        </a:cubicBezTo>
                        <a:cubicBezTo>
                          <a:pt x="10" y="13"/>
                          <a:pt x="10" y="13"/>
                          <a:pt x="10" y="13"/>
                        </a:cubicBezTo>
                        <a:cubicBezTo>
                          <a:pt x="10" y="13"/>
                          <a:pt x="2" y="26"/>
                          <a:pt x="1" y="49"/>
                        </a:cubicBezTo>
                        <a:cubicBezTo>
                          <a:pt x="0" y="72"/>
                          <a:pt x="14" y="112"/>
                          <a:pt x="17" y="119"/>
                        </a:cubicBezTo>
                        <a:cubicBezTo>
                          <a:pt x="20" y="125"/>
                          <a:pt x="37" y="158"/>
                          <a:pt x="26" y="166"/>
                        </a:cubicBezTo>
                        <a:cubicBezTo>
                          <a:pt x="25" y="166"/>
                          <a:pt x="25" y="166"/>
                          <a:pt x="25" y="166"/>
                        </a:cubicBezTo>
                        <a:cubicBezTo>
                          <a:pt x="23" y="170"/>
                          <a:pt x="20" y="173"/>
                          <a:pt x="16" y="175"/>
                        </a:cubicBezTo>
                        <a:cubicBezTo>
                          <a:pt x="16" y="176"/>
                          <a:pt x="16" y="177"/>
                          <a:pt x="16" y="178"/>
                        </a:cubicBezTo>
                        <a:cubicBezTo>
                          <a:pt x="22" y="176"/>
                          <a:pt x="31" y="170"/>
                          <a:pt x="33" y="160"/>
                        </a:cubicBezTo>
                        <a:cubicBezTo>
                          <a:pt x="35" y="148"/>
                          <a:pt x="28" y="135"/>
                          <a:pt x="22" y="123"/>
                        </a:cubicBezTo>
                        <a:cubicBezTo>
                          <a:pt x="20" y="119"/>
                          <a:pt x="17" y="114"/>
                          <a:pt x="16" y="110"/>
                        </a:cubicBezTo>
                        <a:cubicBezTo>
                          <a:pt x="13" y="102"/>
                          <a:pt x="6" y="82"/>
                          <a:pt x="4" y="61"/>
                        </a:cubicBezTo>
                        <a:cubicBezTo>
                          <a:pt x="3" y="49"/>
                          <a:pt x="4" y="39"/>
                          <a:pt x="6" y="31"/>
                        </a:cubicBezTo>
                        <a:cubicBezTo>
                          <a:pt x="8" y="20"/>
                          <a:pt x="12" y="13"/>
                          <a:pt x="19" y="7"/>
                        </a:cubicBezTo>
                        <a:cubicBezTo>
                          <a:pt x="18" y="5"/>
                          <a:pt x="17" y="3"/>
                          <a:pt x="17"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0" name="Freeform 8038">
                    <a:extLst>
                      <a:ext uri="{FF2B5EF4-FFF2-40B4-BE49-F238E27FC236}">
                        <a16:creationId xmlns:a16="http://schemas.microsoft.com/office/drawing/2014/main" xmlns="" id="{D56C44A7-6721-4440-B154-8BE0FC224CDE}"/>
                      </a:ext>
                    </a:extLst>
                  </p:cNvPr>
                  <p:cNvSpPr>
                    <a:spLocks noEditPoints="1"/>
                  </p:cNvSpPr>
                  <p:nvPr/>
                </p:nvSpPr>
                <p:spPr bwMode="auto">
                  <a:xfrm>
                    <a:off x="4423" y="2224"/>
                    <a:ext cx="33" cy="134"/>
                  </a:xfrm>
                  <a:custGeom>
                    <a:avLst/>
                    <a:gdLst>
                      <a:gd name="T0" fmla="*/ 34 w 44"/>
                      <a:gd name="T1" fmla="*/ 166 h 178"/>
                      <a:gd name="T2" fmla="*/ 34 w 44"/>
                      <a:gd name="T3" fmla="*/ 167 h 178"/>
                      <a:gd name="T4" fmla="*/ 25 w 44"/>
                      <a:gd name="T5" fmla="*/ 175 h 178"/>
                      <a:gd name="T6" fmla="*/ 25 w 44"/>
                      <a:gd name="T7" fmla="*/ 175 h 178"/>
                      <a:gd name="T8" fmla="*/ 34 w 44"/>
                      <a:gd name="T9" fmla="*/ 166 h 178"/>
                      <a:gd name="T10" fmla="*/ 28 w 44"/>
                      <a:gd name="T11" fmla="*/ 7 h 178"/>
                      <a:gd name="T12" fmla="*/ 15 w 44"/>
                      <a:gd name="T13" fmla="*/ 31 h 178"/>
                      <a:gd name="T14" fmla="*/ 13 w 44"/>
                      <a:gd name="T15" fmla="*/ 61 h 178"/>
                      <a:gd name="T16" fmla="*/ 25 w 44"/>
                      <a:gd name="T17" fmla="*/ 110 h 178"/>
                      <a:gd name="T18" fmla="*/ 31 w 44"/>
                      <a:gd name="T19" fmla="*/ 123 h 178"/>
                      <a:gd name="T20" fmla="*/ 42 w 44"/>
                      <a:gd name="T21" fmla="*/ 160 h 178"/>
                      <a:gd name="T22" fmla="*/ 25 w 44"/>
                      <a:gd name="T23" fmla="*/ 178 h 178"/>
                      <a:gd name="T24" fmla="*/ 25 w 44"/>
                      <a:gd name="T25" fmla="*/ 178 h 178"/>
                      <a:gd name="T26" fmla="*/ 42 w 44"/>
                      <a:gd name="T27" fmla="*/ 160 h 178"/>
                      <a:gd name="T28" fmla="*/ 25 w 44"/>
                      <a:gd name="T29" fmla="*/ 110 h 178"/>
                      <a:gd name="T30" fmla="*/ 28 w 44"/>
                      <a:gd name="T31" fmla="*/ 7 h 178"/>
                      <a:gd name="T32" fmla="*/ 28 w 44"/>
                      <a:gd name="T33" fmla="*/ 7 h 178"/>
                      <a:gd name="T34" fmla="*/ 26 w 44"/>
                      <a:gd name="T35" fmla="*/ 0 h 178"/>
                      <a:gd name="T36" fmla="*/ 15 w 44"/>
                      <a:gd name="T37" fmla="*/ 14 h 178"/>
                      <a:gd name="T38" fmla="*/ 16 w 44"/>
                      <a:gd name="T39" fmla="*/ 13 h 178"/>
                      <a:gd name="T40" fmla="*/ 26 w 44"/>
                      <a:gd name="T41" fmla="*/ 0 h 178"/>
                      <a:gd name="T42" fmla="*/ 26 w 44"/>
                      <a:gd name="T4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78">
                        <a:moveTo>
                          <a:pt x="34" y="166"/>
                        </a:moveTo>
                        <a:cubicBezTo>
                          <a:pt x="34" y="167"/>
                          <a:pt x="34" y="167"/>
                          <a:pt x="34" y="167"/>
                        </a:cubicBezTo>
                        <a:cubicBezTo>
                          <a:pt x="32" y="170"/>
                          <a:pt x="29" y="172"/>
                          <a:pt x="25" y="175"/>
                        </a:cubicBezTo>
                        <a:cubicBezTo>
                          <a:pt x="25" y="175"/>
                          <a:pt x="25" y="175"/>
                          <a:pt x="25" y="175"/>
                        </a:cubicBezTo>
                        <a:cubicBezTo>
                          <a:pt x="29" y="173"/>
                          <a:pt x="32" y="170"/>
                          <a:pt x="34" y="166"/>
                        </a:cubicBezTo>
                        <a:moveTo>
                          <a:pt x="28" y="7"/>
                        </a:moveTo>
                        <a:cubicBezTo>
                          <a:pt x="21" y="13"/>
                          <a:pt x="17" y="20"/>
                          <a:pt x="15" y="31"/>
                        </a:cubicBezTo>
                        <a:cubicBezTo>
                          <a:pt x="13" y="39"/>
                          <a:pt x="12" y="49"/>
                          <a:pt x="13" y="61"/>
                        </a:cubicBezTo>
                        <a:cubicBezTo>
                          <a:pt x="15" y="82"/>
                          <a:pt x="22" y="102"/>
                          <a:pt x="25" y="110"/>
                        </a:cubicBezTo>
                        <a:cubicBezTo>
                          <a:pt x="26" y="114"/>
                          <a:pt x="29" y="119"/>
                          <a:pt x="31" y="123"/>
                        </a:cubicBezTo>
                        <a:cubicBezTo>
                          <a:pt x="37" y="135"/>
                          <a:pt x="44" y="148"/>
                          <a:pt x="42" y="160"/>
                        </a:cubicBezTo>
                        <a:cubicBezTo>
                          <a:pt x="40" y="170"/>
                          <a:pt x="31" y="176"/>
                          <a:pt x="25" y="178"/>
                        </a:cubicBezTo>
                        <a:cubicBezTo>
                          <a:pt x="25" y="178"/>
                          <a:pt x="25" y="178"/>
                          <a:pt x="25" y="178"/>
                        </a:cubicBezTo>
                        <a:cubicBezTo>
                          <a:pt x="31" y="176"/>
                          <a:pt x="40" y="171"/>
                          <a:pt x="42" y="160"/>
                        </a:cubicBezTo>
                        <a:cubicBezTo>
                          <a:pt x="44" y="144"/>
                          <a:pt x="32" y="126"/>
                          <a:pt x="25" y="110"/>
                        </a:cubicBezTo>
                        <a:cubicBezTo>
                          <a:pt x="18" y="93"/>
                          <a:pt x="0" y="30"/>
                          <a:pt x="28" y="7"/>
                        </a:cubicBezTo>
                        <a:cubicBezTo>
                          <a:pt x="28" y="7"/>
                          <a:pt x="28" y="7"/>
                          <a:pt x="28" y="7"/>
                        </a:cubicBezTo>
                        <a:moveTo>
                          <a:pt x="26" y="0"/>
                        </a:moveTo>
                        <a:cubicBezTo>
                          <a:pt x="23" y="2"/>
                          <a:pt x="19" y="7"/>
                          <a:pt x="15" y="14"/>
                        </a:cubicBezTo>
                        <a:cubicBezTo>
                          <a:pt x="15" y="13"/>
                          <a:pt x="16" y="13"/>
                          <a:pt x="16" y="13"/>
                        </a:cubicBezTo>
                        <a:cubicBezTo>
                          <a:pt x="19" y="7"/>
                          <a:pt x="23" y="3"/>
                          <a:pt x="26" y="0"/>
                        </a:cubicBezTo>
                        <a:cubicBezTo>
                          <a:pt x="26" y="0"/>
                          <a:pt x="26" y="0"/>
                          <a:pt x="26"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1" name="Freeform 8039">
                    <a:extLst>
                      <a:ext uri="{FF2B5EF4-FFF2-40B4-BE49-F238E27FC236}">
                        <a16:creationId xmlns:a16="http://schemas.microsoft.com/office/drawing/2014/main" xmlns="" id="{0ED1C026-91AE-4890-9E06-D41455D464F9}"/>
                      </a:ext>
                    </a:extLst>
                  </p:cNvPr>
                  <p:cNvSpPr>
                    <a:spLocks/>
                  </p:cNvSpPr>
                  <p:nvPr/>
                </p:nvSpPr>
                <p:spPr bwMode="auto">
                  <a:xfrm>
                    <a:off x="4426" y="2238"/>
                    <a:ext cx="6" cy="37"/>
                  </a:xfrm>
                  <a:custGeom>
                    <a:avLst/>
                    <a:gdLst>
                      <a:gd name="T0" fmla="*/ 8 w 8"/>
                      <a:gd name="T1" fmla="*/ 0 h 49"/>
                      <a:gd name="T2" fmla="*/ 5 w 8"/>
                      <a:gd name="T3" fmla="*/ 49 h 49"/>
                      <a:gd name="T4" fmla="*/ 8 w 8"/>
                      <a:gd name="T5" fmla="*/ 0 h 49"/>
                    </a:gdLst>
                    <a:ahLst/>
                    <a:cxnLst>
                      <a:cxn ang="0">
                        <a:pos x="T0" y="T1"/>
                      </a:cxn>
                      <a:cxn ang="0">
                        <a:pos x="T2" y="T3"/>
                      </a:cxn>
                      <a:cxn ang="0">
                        <a:pos x="T4" y="T5"/>
                      </a:cxn>
                    </a:cxnLst>
                    <a:rect l="0" t="0" r="r" b="b"/>
                    <a:pathLst>
                      <a:path w="8" h="49">
                        <a:moveTo>
                          <a:pt x="8" y="0"/>
                        </a:moveTo>
                        <a:cubicBezTo>
                          <a:pt x="8" y="0"/>
                          <a:pt x="0" y="20"/>
                          <a:pt x="5" y="49"/>
                        </a:cubicBezTo>
                        <a:cubicBezTo>
                          <a:pt x="5" y="49"/>
                          <a:pt x="2" y="21"/>
                          <a:pt x="8"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2" name="Freeform 8040">
                    <a:extLst>
                      <a:ext uri="{FF2B5EF4-FFF2-40B4-BE49-F238E27FC236}">
                        <a16:creationId xmlns:a16="http://schemas.microsoft.com/office/drawing/2014/main" xmlns="" id="{FEE5FC32-CEC2-4C4C-9DC6-F2D7B86272FF}"/>
                      </a:ext>
                    </a:extLst>
                  </p:cNvPr>
                  <p:cNvSpPr>
                    <a:spLocks/>
                  </p:cNvSpPr>
                  <p:nvPr/>
                </p:nvSpPr>
                <p:spPr bwMode="auto">
                  <a:xfrm>
                    <a:off x="4442" y="2317"/>
                    <a:ext cx="11" cy="30"/>
                  </a:xfrm>
                  <a:custGeom>
                    <a:avLst/>
                    <a:gdLst>
                      <a:gd name="T0" fmla="*/ 0 w 15"/>
                      <a:gd name="T1" fmla="*/ 0 h 40"/>
                      <a:gd name="T2" fmla="*/ 8 w 15"/>
                      <a:gd name="T3" fmla="*/ 21 h 40"/>
                      <a:gd name="T4" fmla="*/ 10 w 15"/>
                      <a:gd name="T5" fmla="*/ 27 h 40"/>
                      <a:gd name="T6" fmla="*/ 10 w 15"/>
                      <a:gd name="T7" fmla="*/ 40 h 40"/>
                      <a:gd name="T8" fmla="*/ 9 w 15"/>
                      <a:gd name="T9" fmla="*/ 17 h 40"/>
                      <a:gd name="T10" fmla="*/ 0 w 15"/>
                      <a:gd name="T11" fmla="*/ 0 h 40"/>
                    </a:gdLst>
                    <a:ahLst/>
                    <a:cxnLst>
                      <a:cxn ang="0">
                        <a:pos x="T0" y="T1"/>
                      </a:cxn>
                      <a:cxn ang="0">
                        <a:pos x="T2" y="T3"/>
                      </a:cxn>
                      <a:cxn ang="0">
                        <a:pos x="T4" y="T5"/>
                      </a:cxn>
                      <a:cxn ang="0">
                        <a:pos x="T6" y="T7"/>
                      </a:cxn>
                      <a:cxn ang="0">
                        <a:pos x="T8" y="T9"/>
                      </a:cxn>
                      <a:cxn ang="0">
                        <a:pos x="T10" y="T11"/>
                      </a:cxn>
                    </a:cxnLst>
                    <a:rect l="0" t="0" r="r" b="b"/>
                    <a:pathLst>
                      <a:path w="15" h="40">
                        <a:moveTo>
                          <a:pt x="0" y="0"/>
                        </a:moveTo>
                        <a:cubicBezTo>
                          <a:pt x="0" y="0"/>
                          <a:pt x="5" y="10"/>
                          <a:pt x="8" y="21"/>
                        </a:cubicBezTo>
                        <a:cubicBezTo>
                          <a:pt x="9" y="23"/>
                          <a:pt x="10" y="25"/>
                          <a:pt x="10" y="27"/>
                        </a:cubicBezTo>
                        <a:cubicBezTo>
                          <a:pt x="11" y="32"/>
                          <a:pt x="11" y="37"/>
                          <a:pt x="10" y="40"/>
                        </a:cubicBezTo>
                        <a:cubicBezTo>
                          <a:pt x="10" y="40"/>
                          <a:pt x="15" y="33"/>
                          <a:pt x="9" y="17"/>
                        </a:cubicBezTo>
                        <a:cubicBezTo>
                          <a:pt x="3" y="2"/>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3" name="Freeform 8041">
                    <a:extLst>
                      <a:ext uri="{FF2B5EF4-FFF2-40B4-BE49-F238E27FC236}">
                        <a16:creationId xmlns:a16="http://schemas.microsoft.com/office/drawing/2014/main" xmlns="" id="{126BA302-986E-4E4F-BA12-486283D7D218}"/>
                      </a:ext>
                    </a:extLst>
                  </p:cNvPr>
                  <p:cNvSpPr>
                    <a:spLocks/>
                  </p:cNvSpPr>
                  <p:nvPr/>
                </p:nvSpPr>
                <p:spPr bwMode="auto">
                  <a:xfrm>
                    <a:off x="4448" y="2333"/>
                    <a:ext cx="2" cy="4"/>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cubicBezTo>
                          <a:pt x="1" y="2"/>
                          <a:pt x="1" y="4"/>
                          <a:pt x="2" y="6"/>
                        </a:cubicBezTo>
                        <a:cubicBezTo>
                          <a:pt x="2" y="4"/>
                          <a:pt x="1" y="2"/>
                          <a:pt x="0" y="0"/>
                        </a:cubicBezTo>
                      </a:path>
                    </a:pathLst>
                  </a:custGeom>
                  <a:solidFill>
                    <a:srgbClr val="FDE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4" name="Freeform 8042">
                    <a:extLst>
                      <a:ext uri="{FF2B5EF4-FFF2-40B4-BE49-F238E27FC236}">
                        <a16:creationId xmlns:a16="http://schemas.microsoft.com/office/drawing/2014/main" xmlns="" id="{31628000-B334-461C-9863-8BE0D6A463AC}"/>
                      </a:ext>
                    </a:extLst>
                  </p:cNvPr>
                  <p:cNvSpPr>
                    <a:spLocks/>
                  </p:cNvSpPr>
                  <p:nvPr/>
                </p:nvSpPr>
                <p:spPr bwMode="auto">
                  <a:xfrm>
                    <a:off x="4370" y="2222"/>
                    <a:ext cx="38" cy="136"/>
                  </a:xfrm>
                  <a:custGeom>
                    <a:avLst/>
                    <a:gdLst>
                      <a:gd name="T0" fmla="*/ 22 w 51"/>
                      <a:gd name="T1" fmla="*/ 0 h 182"/>
                      <a:gd name="T2" fmla="*/ 43 w 51"/>
                      <a:gd name="T3" fmla="*/ 37 h 182"/>
                      <a:gd name="T4" fmla="*/ 32 w 51"/>
                      <a:gd name="T5" fmla="*/ 110 h 182"/>
                      <a:gd name="T6" fmla="*/ 29 w 51"/>
                      <a:gd name="T7" fmla="*/ 179 h 182"/>
                      <a:gd name="T8" fmla="*/ 29 w 51"/>
                      <a:gd name="T9" fmla="*/ 182 h 182"/>
                      <a:gd name="T10" fmla="*/ 10 w 51"/>
                      <a:gd name="T11" fmla="*/ 163 h 182"/>
                      <a:gd name="T12" fmla="*/ 27 w 51"/>
                      <a:gd name="T13" fmla="*/ 113 h 182"/>
                      <a:gd name="T14" fmla="*/ 23 w 51"/>
                      <a:gd name="T15" fmla="*/ 10 h 182"/>
                      <a:gd name="T16" fmla="*/ 22 w 51"/>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2">
                        <a:moveTo>
                          <a:pt x="22" y="0"/>
                        </a:moveTo>
                        <a:cubicBezTo>
                          <a:pt x="22" y="0"/>
                          <a:pt x="40" y="14"/>
                          <a:pt x="43" y="37"/>
                        </a:cubicBezTo>
                        <a:cubicBezTo>
                          <a:pt x="46" y="61"/>
                          <a:pt x="39" y="86"/>
                          <a:pt x="32" y="110"/>
                        </a:cubicBezTo>
                        <a:cubicBezTo>
                          <a:pt x="24" y="135"/>
                          <a:pt x="0" y="167"/>
                          <a:pt x="29" y="179"/>
                        </a:cubicBezTo>
                        <a:cubicBezTo>
                          <a:pt x="29" y="182"/>
                          <a:pt x="29" y="182"/>
                          <a:pt x="29" y="182"/>
                        </a:cubicBezTo>
                        <a:cubicBezTo>
                          <a:pt x="29" y="182"/>
                          <a:pt x="12" y="178"/>
                          <a:pt x="10" y="163"/>
                        </a:cubicBezTo>
                        <a:cubicBezTo>
                          <a:pt x="7" y="147"/>
                          <a:pt x="20" y="129"/>
                          <a:pt x="27" y="113"/>
                        </a:cubicBezTo>
                        <a:cubicBezTo>
                          <a:pt x="33" y="96"/>
                          <a:pt x="51" y="33"/>
                          <a:pt x="23" y="10"/>
                        </a:cubicBezTo>
                        <a:cubicBezTo>
                          <a:pt x="22" y="0"/>
                          <a:pt x="22" y="0"/>
                          <a:pt x="22" y="0"/>
                        </a:cubicBezTo>
                      </a:path>
                    </a:pathLst>
                  </a:custGeom>
                  <a:solidFill>
                    <a:srgbClr val="EEA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5" name="Freeform 8043">
                    <a:extLst>
                      <a:ext uri="{FF2B5EF4-FFF2-40B4-BE49-F238E27FC236}">
                        <a16:creationId xmlns:a16="http://schemas.microsoft.com/office/drawing/2014/main" xmlns="" id="{C0AD699E-A0B2-4A2E-8292-93FA00814AEC}"/>
                      </a:ext>
                    </a:extLst>
                  </p:cNvPr>
                  <p:cNvSpPr>
                    <a:spLocks noEditPoints="1"/>
                  </p:cNvSpPr>
                  <p:nvPr/>
                </p:nvSpPr>
                <p:spPr bwMode="auto">
                  <a:xfrm>
                    <a:off x="4376" y="2221"/>
                    <a:ext cx="28" cy="137"/>
                  </a:xfrm>
                  <a:custGeom>
                    <a:avLst/>
                    <a:gdLst>
                      <a:gd name="T0" fmla="*/ 21 w 38"/>
                      <a:gd name="T1" fmla="*/ 183 h 183"/>
                      <a:gd name="T2" fmla="*/ 21 w 38"/>
                      <a:gd name="T3" fmla="*/ 183 h 183"/>
                      <a:gd name="T4" fmla="*/ 2 w 38"/>
                      <a:gd name="T5" fmla="*/ 164 h 183"/>
                      <a:gd name="T6" fmla="*/ 12 w 38"/>
                      <a:gd name="T7" fmla="*/ 127 h 183"/>
                      <a:gd name="T8" fmla="*/ 18 w 38"/>
                      <a:gd name="T9" fmla="*/ 114 h 183"/>
                      <a:gd name="T10" fmla="*/ 30 w 38"/>
                      <a:gd name="T11" fmla="*/ 65 h 183"/>
                      <a:gd name="T12" fmla="*/ 28 w 38"/>
                      <a:gd name="T13" fmla="*/ 35 h 183"/>
                      <a:gd name="T14" fmla="*/ 15 w 38"/>
                      <a:gd name="T15" fmla="*/ 11 h 183"/>
                      <a:gd name="T16" fmla="*/ 15 w 38"/>
                      <a:gd name="T17" fmla="*/ 11 h 183"/>
                      <a:gd name="T18" fmla="*/ 14 w 38"/>
                      <a:gd name="T19" fmla="*/ 1 h 183"/>
                      <a:gd name="T20" fmla="*/ 14 w 38"/>
                      <a:gd name="T21" fmla="*/ 0 h 183"/>
                      <a:gd name="T22" fmla="*/ 14 w 38"/>
                      <a:gd name="T23" fmla="*/ 0 h 183"/>
                      <a:gd name="T24" fmla="*/ 35 w 38"/>
                      <a:gd name="T25" fmla="*/ 38 h 183"/>
                      <a:gd name="T26" fmla="*/ 24 w 38"/>
                      <a:gd name="T27" fmla="*/ 111 h 183"/>
                      <a:gd name="T28" fmla="*/ 17 w 38"/>
                      <a:gd name="T29" fmla="*/ 129 h 183"/>
                      <a:gd name="T30" fmla="*/ 9 w 38"/>
                      <a:gd name="T31" fmla="*/ 169 h 183"/>
                      <a:gd name="T32" fmla="*/ 21 w 38"/>
                      <a:gd name="T33" fmla="*/ 180 h 183"/>
                      <a:gd name="T34" fmla="*/ 21 w 38"/>
                      <a:gd name="T35" fmla="*/ 180 h 183"/>
                      <a:gd name="T36" fmla="*/ 21 w 38"/>
                      <a:gd name="T37" fmla="*/ 183 h 183"/>
                      <a:gd name="T38" fmla="*/ 21 w 38"/>
                      <a:gd name="T39" fmla="*/ 183 h 183"/>
                      <a:gd name="T40" fmla="*/ 21 w 38"/>
                      <a:gd name="T41" fmla="*/ 183 h 183"/>
                      <a:gd name="T42" fmla="*/ 15 w 38"/>
                      <a:gd name="T43" fmla="*/ 11 h 183"/>
                      <a:gd name="T44" fmla="*/ 29 w 38"/>
                      <a:gd name="T45" fmla="*/ 35 h 183"/>
                      <a:gd name="T46" fmla="*/ 30 w 38"/>
                      <a:gd name="T47" fmla="*/ 65 h 183"/>
                      <a:gd name="T48" fmla="*/ 19 w 38"/>
                      <a:gd name="T49" fmla="*/ 114 h 183"/>
                      <a:gd name="T50" fmla="*/ 12 w 38"/>
                      <a:gd name="T51" fmla="*/ 127 h 183"/>
                      <a:gd name="T52" fmla="*/ 2 w 38"/>
                      <a:gd name="T53" fmla="*/ 164 h 183"/>
                      <a:gd name="T54" fmla="*/ 21 w 38"/>
                      <a:gd name="T55" fmla="*/ 183 h 183"/>
                      <a:gd name="T56" fmla="*/ 21 w 38"/>
                      <a:gd name="T57" fmla="*/ 180 h 183"/>
                      <a:gd name="T58" fmla="*/ 8 w 38"/>
                      <a:gd name="T59" fmla="*/ 169 h 183"/>
                      <a:gd name="T60" fmla="*/ 17 w 38"/>
                      <a:gd name="T61" fmla="*/ 129 h 183"/>
                      <a:gd name="T62" fmla="*/ 24 w 38"/>
                      <a:gd name="T63" fmla="*/ 111 h 183"/>
                      <a:gd name="T64" fmla="*/ 35 w 38"/>
                      <a:gd name="T65" fmla="*/ 38 h 183"/>
                      <a:gd name="T66" fmla="*/ 14 w 38"/>
                      <a:gd name="T67" fmla="*/ 1 h 183"/>
                      <a:gd name="T68" fmla="*/ 15 w 38"/>
                      <a:gd name="T69" fmla="*/ 1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183">
                        <a:moveTo>
                          <a:pt x="21" y="183"/>
                        </a:moveTo>
                        <a:cubicBezTo>
                          <a:pt x="21" y="183"/>
                          <a:pt x="21" y="183"/>
                          <a:pt x="21" y="183"/>
                        </a:cubicBezTo>
                        <a:cubicBezTo>
                          <a:pt x="21" y="183"/>
                          <a:pt x="4" y="179"/>
                          <a:pt x="2" y="164"/>
                        </a:cubicBezTo>
                        <a:cubicBezTo>
                          <a:pt x="0" y="152"/>
                          <a:pt x="6" y="139"/>
                          <a:pt x="12" y="127"/>
                        </a:cubicBezTo>
                        <a:cubicBezTo>
                          <a:pt x="14" y="122"/>
                          <a:pt x="17" y="118"/>
                          <a:pt x="18" y="114"/>
                        </a:cubicBezTo>
                        <a:cubicBezTo>
                          <a:pt x="22" y="106"/>
                          <a:pt x="28" y="86"/>
                          <a:pt x="30" y="65"/>
                        </a:cubicBezTo>
                        <a:cubicBezTo>
                          <a:pt x="31" y="53"/>
                          <a:pt x="30" y="43"/>
                          <a:pt x="28" y="35"/>
                        </a:cubicBezTo>
                        <a:cubicBezTo>
                          <a:pt x="26" y="24"/>
                          <a:pt x="22" y="17"/>
                          <a:pt x="15" y="11"/>
                        </a:cubicBezTo>
                        <a:cubicBezTo>
                          <a:pt x="15" y="11"/>
                          <a:pt x="15" y="11"/>
                          <a:pt x="15" y="11"/>
                        </a:cubicBezTo>
                        <a:cubicBezTo>
                          <a:pt x="14" y="1"/>
                          <a:pt x="14" y="1"/>
                          <a:pt x="14" y="1"/>
                        </a:cubicBezTo>
                        <a:cubicBezTo>
                          <a:pt x="14" y="0"/>
                          <a:pt x="14" y="0"/>
                          <a:pt x="14" y="0"/>
                        </a:cubicBezTo>
                        <a:cubicBezTo>
                          <a:pt x="14" y="0"/>
                          <a:pt x="14" y="0"/>
                          <a:pt x="14" y="0"/>
                        </a:cubicBezTo>
                        <a:cubicBezTo>
                          <a:pt x="14" y="1"/>
                          <a:pt x="32" y="15"/>
                          <a:pt x="35" y="38"/>
                        </a:cubicBezTo>
                        <a:cubicBezTo>
                          <a:pt x="38" y="62"/>
                          <a:pt x="31" y="87"/>
                          <a:pt x="24" y="111"/>
                        </a:cubicBezTo>
                        <a:cubicBezTo>
                          <a:pt x="22" y="117"/>
                          <a:pt x="19" y="123"/>
                          <a:pt x="17" y="129"/>
                        </a:cubicBezTo>
                        <a:cubicBezTo>
                          <a:pt x="11" y="143"/>
                          <a:pt x="4" y="158"/>
                          <a:pt x="9" y="169"/>
                        </a:cubicBezTo>
                        <a:cubicBezTo>
                          <a:pt x="11" y="174"/>
                          <a:pt x="15" y="177"/>
                          <a:pt x="21" y="180"/>
                        </a:cubicBezTo>
                        <a:cubicBezTo>
                          <a:pt x="21" y="180"/>
                          <a:pt x="21" y="180"/>
                          <a:pt x="21" y="180"/>
                        </a:cubicBezTo>
                        <a:cubicBezTo>
                          <a:pt x="21" y="183"/>
                          <a:pt x="21" y="183"/>
                          <a:pt x="21" y="183"/>
                        </a:cubicBezTo>
                        <a:cubicBezTo>
                          <a:pt x="21" y="183"/>
                          <a:pt x="21" y="183"/>
                          <a:pt x="21" y="183"/>
                        </a:cubicBezTo>
                        <a:cubicBezTo>
                          <a:pt x="21" y="183"/>
                          <a:pt x="21" y="183"/>
                          <a:pt x="21" y="183"/>
                        </a:cubicBezTo>
                        <a:moveTo>
                          <a:pt x="15" y="11"/>
                        </a:moveTo>
                        <a:cubicBezTo>
                          <a:pt x="22" y="16"/>
                          <a:pt x="26" y="24"/>
                          <a:pt x="29" y="35"/>
                        </a:cubicBezTo>
                        <a:cubicBezTo>
                          <a:pt x="31" y="43"/>
                          <a:pt x="31" y="53"/>
                          <a:pt x="30" y="65"/>
                        </a:cubicBezTo>
                        <a:cubicBezTo>
                          <a:pt x="28" y="86"/>
                          <a:pt x="22" y="106"/>
                          <a:pt x="19" y="114"/>
                        </a:cubicBezTo>
                        <a:cubicBezTo>
                          <a:pt x="17" y="118"/>
                          <a:pt x="15" y="123"/>
                          <a:pt x="12" y="127"/>
                        </a:cubicBezTo>
                        <a:cubicBezTo>
                          <a:pt x="6" y="139"/>
                          <a:pt x="0" y="152"/>
                          <a:pt x="2" y="164"/>
                        </a:cubicBezTo>
                        <a:cubicBezTo>
                          <a:pt x="4" y="178"/>
                          <a:pt x="19" y="183"/>
                          <a:pt x="21" y="183"/>
                        </a:cubicBezTo>
                        <a:cubicBezTo>
                          <a:pt x="21" y="180"/>
                          <a:pt x="21" y="180"/>
                          <a:pt x="21" y="180"/>
                        </a:cubicBezTo>
                        <a:cubicBezTo>
                          <a:pt x="15" y="177"/>
                          <a:pt x="10" y="174"/>
                          <a:pt x="8" y="169"/>
                        </a:cubicBezTo>
                        <a:cubicBezTo>
                          <a:pt x="4" y="158"/>
                          <a:pt x="10" y="143"/>
                          <a:pt x="17" y="129"/>
                        </a:cubicBezTo>
                        <a:cubicBezTo>
                          <a:pt x="19" y="123"/>
                          <a:pt x="22" y="117"/>
                          <a:pt x="24" y="111"/>
                        </a:cubicBezTo>
                        <a:cubicBezTo>
                          <a:pt x="31" y="87"/>
                          <a:pt x="38" y="62"/>
                          <a:pt x="35" y="38"/>
                        </a:cubicBezTo>
                        <a:cubicBezTo>
                          <a:pt x="32" y="17"/>
                          <a:pt x="17" y="3"/>
                          <a:pt x="14" y="1"/>
                        </a:cubicBezTo>
                        <a:cubicBezTo>
                          <a:pt x="15" y="11"/>
                          <a:pt x="15" y="11"/>
                          <a:pt x="15" y="11"/>
                        </a:cubicBezTo>
                      </a:path>
                    </a:pathLst>
                  </a:custGeom>
                  <a:solidFill>
                    <a:srgbClr val="F39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8" name="Group 8245">
                  <a:extLst>
                    <a:ext uri="{FF2B5EF4-FFF2-40B4-BE49-F238E27FC236}">
                      <a16:creationId xmlns:a16="http://schemas.microsoft.com/office/drawing/2014/main" xmlns="" id="{1B175F08-7FC4-4A55-B97C-F9436356B841}"/>
                    </a:ext>
                  </a:extLst>
                </p:cNvPr>
                <p:cNvGrpSpPr>
                  <a:grpSpLocks/>
                </p:cNvGrpSpPr>
                <p:nvPr/>
              </p:nvGrpSpPr>
              <p:grpSpPr bwMode="auto">
                <a:xfrm>
                  <a:off x="5765800" y="2771775"/>
                  <a:ext cx="1331913" cy="1027113"/>
                  <a:chOff x="3632" y="1746"/>
                  <a:chExt cx="839" cy="647"/>
                </a:xfrm>
              </p:grpSpPr>
              <p:sp>
                <p:nvSpPr>
                  <p:cNvPr id="606" name="Freeform 8045">
                    <a:extLst>
                      <a:ext uri="{FF2B5EF4-FFF2-40B4-BE49-F238E27FC236}">
                        <a16:creationId xmlns:a16="http://schemas.microsoft.com/office/drawing/2014/main" xmlns="" id="{BB03996F-16BF-4A02-A4B2-918976B7DD88}"/>
                      </a:ext>
                    </a:extLst>
                  </p:cNvPr>
                  <p:cNvSpPr>
                    <a:spLocks/>
                  </p:cNvSpPr>
                  <p:nvPr/>
                </p:nvSpPr>
                <p:spPr bwMode="auto">
                  <a:xfrm>
                    <a:off x="4377" y="2224"/>
                    <a:ext cx="27" cy="134"/>
                  </a:xfrm>
                  <a:custGeom>
                    <a:avLst/>
                    <a:gdLst>
                      <a:gd name="T0" fmla="*/ 15 w 36"/>
                      <a:gd name="T1" fmla="*/ 0 h 178"/>
                      <a:gd name="T2" fmla="*/ 14 w 36"/>
                      <a:gd name="T3" fmla="*/ 7 h 178"/>
                      <a:gd name="T4" fmla="*/ 20 w 36"/>
                      <a:gd name="T5" fmla="*/ 15 h 178"/>
                      <a:gd name="T6" fmla="*/ 21 w 36"/>
                      <a:gd name="T7" fmla="*/ 14 h 178"/>
                      <a:gd name="T8" fmla="*/ 22 w 36"/>
                      <a:gd name="T9" fmla="*/ 14 h 178"/>
                      <a:gd name="T10" fmla="*/ 31 w 36"/>
                      <a:gd name="T11" fmla="*/ 51 h 178"/>
                      <a:gd name="T12" fmla="*/ 19 w 36"/>
                      <a:gd name="T13" fmla="*/ 107 h 178"/>
                      <a:gd name="T14" fmla="*/ 3 w 36"/>
                      <a:gd name="T15" fmla="*/ 160 h 178"/>
                      <a:gd name="T16" fmla="*/ 5 w 36"/>
                      <a:gd name="T17" fmla="*/ 166 h 178"/>
                      <a:gd name="T18" fmla="*/ 4 w 36"/>
                      <a:gd name="T19" fmla="*/ 170 h 178"/>
                      <a:gd name="T20" fmla="*/ 16 w 36"/>
                      <a:gd name="T21" fmla="*/ 178 h 178"/>
                      <a:gd name="T22" fmla="*/ 17 w 36"/>
                      <a:gd name="T23" fmla="*/ 175 h 178"/>
                      <a:gd name="T24" fmla="*/ 6 w 36"/>
                      <a:gd name="T25" fmla="*/ 165 h 178"/>
                      <a:gd name="T26" fmla="*/ 15 w 36"/>
                      <a:gd name="T27" fmla="*/ 125 h 178"/>
                      <a:gd name="T28" fmla="*/ 22 w 36"/>
                      <a:gd name="T29" fmla="*/ 107 h 178"/>
                      <a:gd name="T30" fmla="*/ 33 w 36"/>
                      <a:gd name="T31" fmla="*/ 34 h 178"/>
                      <a:gd name="T32" fmla="*/ 15 w 36"/>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8">
                        <a:moveTo>
                          <a:pt x="15" y="0"/>
                        </a:moveTo>
                        <a:cubicBezTo>
                          <a:pt x="15" y="3"/>
                          <a:pt x="14" y="5"/>
                          <a:pt x="14" y="7"/>
                        </a:cubicBezTo>
                        <a:cubicBezTo>
                          <a:pt x="16" y="9"/>
                          <a:pt x="18" y="12"/>
                          <a:pt x="20" y="15"/>
                        </a:cubicBezTo>
                        <a:cubicBezTo>
                          <a:pt x="21" y="15"/>
                          <a:pt x="21" y="14"/>
                          <a:pt x="21" y="14"/>
                        </a:cubicBezTo>
                        <a:cubicBezTo>
                          <a:pt x="21" y="14"/>
                          <a:pt x="21" y="14"/>
                          <a:pt x="22" y="14"/>
                        </a:cubicBezTo>
                        <a:cubicBezTo>
                          <a:pt x="25" y="15"/>
                          <a:pt x="31" y="25"/>
                          <a:pt x="31" y="51"/>
                        </a:cubicBezTo>
                        <a:cubicBezTo>
                          <a:pt x="31" y="76"/>
                          <a:pt x="25" y="93"/>
                          <a:pt x="19" y="107"/>
                        </a:cubicBezTo>
                        <a:cubicBezTo>
                          <a:pt x="13" y="121"/>
                          <a:pt x="0" y="145"/>
                          <a:pt x="3" y="160"/>
                        </a:cubicBezTo>
                        <a:cubicBezTo>
                          <a:pt x="3" y="160"/>
                          <a:pt x="4" y="163"/>
                          <a:pt x="5" y="166"/>
                        </a:cubicBezTo>
                        <a:cubicBezTo>
                          <a:pt x="6" y="167"/>
                          <a:pt x="6" y="169"/>
                          <a:pt x="4" y="170"/>
                        </a:cubicBezTo>
                        <a:cubicBezTo>
                          <a:pt x="8" y="174"/>
                          <a:pt x="13" y="177"/>
                          <a:pt x="16" y="178"/>
                        </a:cubicBezTo>
                        <a:cubicBezTo>
                          <a:pt x="16" y="177"/>
                          <a:pt x="16" y="176"/>
                          <a:pt x="17" y="175"/>
                        </a:cubicBezTo>
                        <a:cubicBezTo>
                          <a:pt x="11" y="172"/>
                          <a:pt x="8" y="169"/>
                          <a:pt x="6" y="165"/>
                        </a:cubicBezTo>
                        <a:cubicBezTo>
                          <a:pt x="2" y="154"/>
                          <a:pt x="8" y="139"/>
                          <a:pt x="15" y="125"/>
                        </a:cubicBezTo>
                        <a:cubicBezTo>
                          <a:pt x="17" y="119"/>
                          <a:pt x="20" y="113"/>
                          <a:pt x="22" y="107"/>
                        </a:cubicBezTo>
                        <a:cubicBezTo>
                          <a:pt x="29" y="83"/>
                          <a:pt x="36" y="58"/>
                          <a:pt x="33" y="34"/>
                        </a:cubicBezTo>
                        <a:cubicBezTo>
                          <a:pt x="31" y="18"/>
                          <a:pt x="21" y="5"/>
                          <a:pt x="15" y="0"/>
                        </a:cubicBezTo>
                      </a:path>
                    </a:pathLst>
                  </a:custGeom>
                  <a:solidFill>
                    <a:srgbClr val="E27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7" name="Freeform 8046">
                    <a:extLst>
                      <a:ext uri="{FF2B5EF4-FFF2-40B4-BE49-F238E27FC236}">
                        <a16:creationId xmlns:a16="http://schemas.microsoft.com/office/drawing/2014/main" xmlns="" id="{74B5A6CB-5E50-4A6A-A4DE-BD359E1B536C}"/>
                      </a:ext>
                    </a:extLst>
                  </p:cNvPr>
                  <p:cNvSpPr>
                    <a:spLocks noEditPoints="1"/>
                  </p:cNvSpPr>
                  <p:nvPr/>
                </p:nvSpPr>
                <p:spPr bwMode="auto">
                  <a:xfrm>
                    <a:off x="4370" y="2224"/>
                    <a:ext cx="34" cy="134"/>
                  </a:xfrm>
                  <a:custGeom>
                    <a:avLst/>
                    <a:gdLst>
                      <a:gd name="T0" fmla="*/ 13 w 45"/>
                      <a:gd name="T1" fmla="*/ 170 h 178"/>
                      <a:gd name="T2" fmla="*/ 13 w 45"/>
                      <a:gd name="T3" fmla="*/ 170 h 178"/>
                      <a:gd name="T4" fmla="*/ 25 w 45"/>
                      <a:gd name="T5" fmla="*/ 178 h 178"/>
                      <a:gd name="T6" fmla="*/ 25 w 45"/>
                      <a:gd name="T7" fmla="*/ 178 h 178"/>
                      <a:gd name="T8" fmla="*/ 13 w 45"/>
                      <a:gd name="T9" fmla="*/ 170 h 178"/>
                      <a:gd name="T10" fmla="*/ 23 w 45"/>
                      <a:gd name="T11" fmla="*/ 7 h 178"/>
                      <a:gd name="T12" fmla="*/ 22 w 45"/>
                      <a:gd name="T13" fmla="*/ 7 h 178"/>
                      <a:gd name="T14" fmla="*/ 29 w 45"/>
                      <a:gd name="T15" fmla="*/ 15 h 178"/>
                      <a:gd name="T16" fmla="*/ 29 w 45"/>
                      <a:gd name="T17" fmla="*/ 15 h 178"/>
                      <a:gd name="T18" fmla="*/ 23 w 45"/>
                      <a:gd name="T19" fmla="*/ 7 h 178"/>
                      <a:gd name="T20" fmla="*/ 24 w 45"/>
                      <a:gd name="T21" fmla="*/ 0 h 178"/>
                      <a:gd name="T22" fmla="*/ 24 w 45"/>
                      <a:gd name="T23" fmla="*/ 0 h 178"/>
                      <a:gd name="T24" fmla="*/ 42 w 45"/>
                      <a:gd name="T25" fmla="*/ 34 h 178"/>
                      <a:gd name="T26" fmla="*/ 31 w 45"/>
                      <a:gd name="T27" fmla="*/ 107 h 178"/>
                      <a:gd name="T28" fmla="*/ 24 w 45"/>
                      <a:gd name="T29" fmla="*/ 125 h 178"/>
                      <a:gd name="T30" fmla="*/ 15 w 45"/>
                      <a:gd name="T31" fmla="*/ 165 h 178"/>
                      <a:gd name="T32" fmla="*/ 26 w 45"/>
                      <a:gd name="T33" fmla="*/ 175 h 178"/>
                      <a:gd name="T34" fmla="*/ 26 w 45"/>
                      <a:gd name="T35" fmla="*/ 175 h 178"/>
                      <a:gd name="T36" fmla="*/ 31 w 45"/>
                      <a:gd name="T37" fmla="*/ 107 h 178"/>
                      <a:gd name="T38" fmla="*/ 42 w 45"/>
                      <a:gd name="T39" fmla="*/ 34 h 178"/>
                      <a:gd name="T40" fmla="*/ 24 w 45"/>
                      <a:gd name="T4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78">
                        <a:moveTo>
                          <a:pt x="13" y="170"/>
                        </a:moveTo>
                        <a:cubicBezTo>
                          <a:pt x="13" y="170"/>
                          <a:pt x="13" y="170"/>
                          <a:pt x="13" y="170"/>
                        </a:cubicBezTo>
                        <a:cubicBezTo>
                          <a:pt x="17" y="174"/>
                          <a:pt x="22" y="177"/>
                          <a:pt x="25" y="178"/>
                        </a:cubicBezTo>
                        <a:cubicBezTo>
                          <a:pt x="25" y="178"/>
                          <a:pt x="25" y="178"/>
                          <a:pt x="25" y="178"/>
                        </a:cubicBezTo>
                        <a:cubicBezTo>
                          <a:pt x="22" y="177"/>
                          <a:pt x="17" y="174"/>
                          <a:pt x="13" y="170"/>
                        </a:cubicBezTo>
                        <a:moveTo>
                          <a:pt x="23" y="7"/>
                        </a:moveTo>
                        <a:cubicBezTo>
                          <a:pt x="23" y="7"/>
                          <a:pt x="22" y="7"/>
                          <a:pt x="22" y="7"/>
                        </a:cubicBezTo>
                        <a:cubicBezTo>
                          <a:pt x="25" y="10"/>
                          <a:pt x="27" y="12"/>
                          <a:pt x="29" y="15"/>
                        </a:cubicBezTo>
                        <a:cubicBezTo>
                          <a:pt x="29" y="15"/>
                          <a:pt x="29" y="15"/>
                          <a:pt x="29" y="15"/>
                        </a:cubicBezTo>
                        <a:cubicBezTo>
                          <a:pt x="27" y="12"/>
                          <a:pt x="25" y="9"/>
                          <a:pt x="23" y="7"/>
                        </a:cubicBezTo>
                        <a:moveTo>
                          <a:pt x="24" y="0"/>
                        </a:moveTo>
                        <a:cubicBezTo>
                          <a:pt x="24" y="0"/>
                          <a:pt x="24" y="0"/>
                          <a:pt x="24" y="0"/>
                        </a:cubicBezTo>
                        <a:cubicBezTo>
                          <a:pt x="30" y="5"/>
                          <a:pt x="40" y="18"/>
                          <a:pt x="42" y="34"/>
                        </a:cubicBezTo>
                        <a:cubicBezTo>
                          <a:pt x="45" y="58"/>
                          <a:pt x="38" y="83"/>
                          <a:pt x="31" y="107"/>
                        </a:cubicBezTo>
                        <a:cubicBezTo>
                          <a:pt x="29" y="113"/>
                          <a:pt x="26" y="119"/>
                          <a:pt x="24" y="125"/>
                        </a:cubicBezTo>
                        <a:cubicBezTo>
                          <a:pt x="17" y="139"/>
                          <a:pt x="11" y="154"/>
                          <a:pt x="15" y="165"/>
                        </a:cubicBezTo>
                        <a:cubicBezTo>
                          <a:pt x="17" y="169"/>
                          <a:pt x="20" y="172"/>
                          <a:pt x="26" y="175"/>
                        </a:cubicBezTo>
                        <a:cubicBezTo>
                          <a:pt x="26" y="175"/>
                          <a:pt x="26" y="175"/>
                          <a:pt x="26" y="175"/>
                        </a:cubicBezTo>
                        <a:cubicBezTo>
                          <a:pt x="0" y="162"/>
                          <a:pt x="23" y="131"/>
                          <a:pt x="31" y="107"/>
                        </a:cubicBezTo>
                        <a:cubicBezTo>
                          <a:pt x="38" y="83"/>
                          <a:pt x="45" y="58"/>
                          <a:pt x="42" y="34"/>
                        </a:cubicBezTo>
                        <a:cubicBezTo>
                          <a:pt x="40" y="17"/>
                          <a:pt x="30" y="5"/>
                          <a:pt x="24" y="0"/>
                        </a:cubicBezTo>
                      </a:path>
                    </a:pathLst>
                  </a:custGeom>
                  <a:solidFill>
                    <a:srgbClr val="E7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8" name="Freeform 8047">
                    <a:extLst>
                      <a:ext uri="{FF2B5EF4-FFF2-40B4-BE49-F238E27FC236}">
                        <a16:creationId xmlns:a16="http://schemas.microsoft.com/office/drawing/2014/main" xmlns="" id="{2AA742BA-CE1D-4958-83B3-73FA26BAE9FD}"/>
                      </a:ext>
                    </a:extLst>
                  </p:cNvPr>
                  <p:cNvSpPr>
                    <a:spLocks/>
                  </p:cNvSpPr>
                  <p:nvPr/>
                </p:nvSpPr>
                <p:spPr bwMode="auto">
                  <a:xfrm>
                    <a:off x="4374" y="2324"/>
                    <a:ext cx="8" cy="25"/>
                  </a:xfrm>
                  <a:custGeom>
                    <a:avLst/>
                    <a:gdLst>
                      <a:gd name="T0" fmla="*/ 10 w 10"/>
                      <a:gd name="T1" fmla="*/ 0 h 34"/>
                      <a:gd name="T2" fmla="*/ 5 w 10"/>
                      <a:gd name="T3" fmla="*/ 28 h 34"/>
                      <a:gd name="T4" fmla="*/ 8 w 10"/>
                      <a:gd name="T5" fmla="*/ 34 h 34"/>
                      <a:gd name="T6" fmla="*/ 10 w 10"/>
                      <a:gd name="T7" fmla="*/ 0 h 34"/>
                    </a:gdLst>
                    <a:ahLst/>
                    <a:cxnLst>
                      <a:cxn ang="0">
                        <a:pos x="T0" y="T1"/>
                      </a:cxn>
                      <a:cxn ang="0">
                        <a:pos x="T2" y="T3"/>
                      </a:cxn>
                      <a:cxn ang="0">
                        <a:pos x="T4" y="T5"/>
                      </a:cxn>
                      <a:cxn ang="0">
                        <a:pos x="T6" y="T7"/>
                      </a:cxn>
                    </a:cxnLst>
                    <a:rect l="0" t="0" r="r" b="b"/>
                    <a:pathLst>
                      <a:path w="10" h="34">
                        <a:moveTo>
                          <a:pt x="10" y="0"/>
                        </a:moveTo>
                        <a:cubicBezTo>
                          <a:pt x="10" y="0"/>
                          <a:pt x="1" y="19"/>
                          <a:pt x="5" y="28"/>
                        </a:cubicBezTo>
                        <a:cubicBezTo>
                          <a:pt x="5" y="28"/>
                          <a:pt x="6" y="32"/>
                          <a:pt x="8" y="34"/>
                        </a:cubicBezTo>
                        <a:cubicBezTo>
                          <a:pt x="8" y="34"/>
                          <a:pt x="0" y="24"/>
                          <a:pt x="1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9" name="Freeform 8048">
                    <a:extLst>
                      <a:ext uri="{FF2B5EF4-FFF2-40B4-BE49-F238E27FC236}">
                        <a16:creationId xmlns:a16="http://schemas.microsoft.com/office/drawing/2014/main" xmlns="" id="{EC69B1F0-A7A9-4908-B1C1-597C95BDF613}"/>
                      </a:ext>
                    </a:extLst>
                  </p:cNvPr>
                  <p:cNvSpPr>
                    <a:spLocks/>
                  </p:cNvSpPr>
                  <p:nvPr/>
                </p:nvSpPr>
                <p:spPr bwMode="auto">
                  <a:xfrm>
                    <a:off x="4394" y="2239"/>
                    <a:ext cx="9" cy="56"/>
                  </a:xfrm>
                  <a:custGeom>
                    <a:avLst/>
                    <a:gdLst>
                      <a:gd name="T0" fmla="*/ 0 w 11"/>
                      <a:gd name="T1" fmla="*/ 0 h 74"/>
                      <a:gd name="T2" fmla="*/ 5 w 11"/>
                      <a:gd name="T3" fmla="*/ 49 h 74"/>
                      <a:gd name="T4" fmla="*/ 0 w 11"/>
                      <a:gd name="T5" fmla="*/ 74 h 74"/>
                      <a:gd name="T6" fmla="*/ 7 w 11"/>
                      <a:gd name="T7" fmla="*/ 33 h 74"/>
                      <a:gd name="T8" fmla="*/ 0 w 11"/>
                      <a:gd name="T9" fmla="*/ 0 h 74"/>
                    </a:gdLst>
                    <a:ahLst/>
                    <a:cxnLst>
                      <a:cxn ang="0">
                        <a:pos x="T0" y="T1"/>
                      </a:cxn>
                      <a:cxn ang="0">
                        <a:pos x="T2" y="T3"/>
                      </a:cxn>
                      <a:cxn ang="0">
                        <a:pos x="T4" y="T5"/>
                      </a:cxn>
                      <a:cxn ang="0">
                        <a:pos x="T6" y="T7"/>
                      </a:cxn>
                      <a:cxn ang="0">
                        <a:pos x="T8" y="T9"/>
                      </a:cxn>
                    </a:cxnLst>
                    <a:rect l="0" t="0" r="r" b="b"/>
                    <a:pathLst>
                      <a:path w="11" h="74">
                        <a:moveTo>
                          <a:pt x="0" y="0"/>
                        </a:moveTo>
                        <a:cubicBezTo>
                          <a:pt x="0" y="0"/>
                          <a:pt x="11" y="14"/>
                          <a:pt x="5" y="49"/>
                        </a:cubicBezTo>
                        <a:cubicBezTo>
                          <a:pt x="0" y="74"/>
                          <a:pt x="0" y="74"/>
                          <a:pt x="0" y="74"/>
                        </a:cubicBezTo>
                        <a:cubicBezTo>
                          <a:pt x="0" y="74"/>
                          <a:pt x="7" y="52"/>
                          <a:pt x="7" y="33"/>
                        </a:cubicBezTo>
                        <a:cubicBezTo>
                          <a:pt x="8" y="10"/>
                          <a:pt x="0" y="0"/>
                          <a:pt x="0" y="0"/>
                        </a:cubicBezTo>
                      </a:path>
                    </a:pathLst>
                  </a:custGeom>
                  <a:solidFill>
                    <a:srgbClr val="FBE5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0" name="Freeform 8049">
                    <a:extLst>
                      <a:ext uri="{FF2B5EF4-FFF2-40B4-BE49-F238E27FC236}">
                        <a16:creationId xmlns:a16="http://schemas.microsoft.com/office/drawing/2014/main" xmlns="" id="{ADDECEE7-8CC3-4D0F-B6B6-323A60566717}"/>
                      </a:ext>
                    </a:extLst>
                  </p:cNvPr>
                  <p:cNvSpPr>
                    <a:spLocks/>
                  </p:cNvSpPr>
                  <p:nvPr/>
                </p:nvSpPr>
                <p:spPr bwMode="auto">
                  <a:xfrm>
                    <a:off x="4380" y="2227"/>
                    <a:ext cx="5" cy="6"/>
                  </a:xfrm>
                  <a:custGeom>
                    <a:avLst/>
                    <a:gdLst>
                      <a:gd name="T0" fmla="*/ 0 w 6"/>
                      <a:gd name="T1" fmla="*/ 0 h 8"/>
                      <a:gd name="T2" fmla="*/ 0 w 6"/>
                      <a:gd name="T3" fmla="*/ 0 h 8"/>
                      <a:gd name="T4" fmla="*/ 4 w 6"/>
                      <a:gd name="T5" fmla="*/ 3 h 8"/>
                      <a:gd name="T6" fmla="*/ 6 w 6"/>
                      <a:gd name="T7" fmla="*/ 8 h 8"/>
                      <a:gd name="T8" fmla="*/ 6 w 6"/>
                      <a:gd name="T9" fmla="*/ 8 h 8"/>
                      <a:gd name="T10" fmla="*/ 0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0" y="0"/>
                        </a:moveTo>
                        <a:cubicBezTo>
                          <a:pt x="0" y="0"/>
                          <a:pt x="0" y="0"/>
                          <a:pt x="0" y="0"/>
                        </a:cubicBezTo>
                        <a:cubicBezTo>
                          <a:pt x="1" y="1"/>
                          <a:pt x="3" y="2"/>
                          <a:pt x="4" y="3"/>
                        </a:cubicBezTo>
                        <a:cubicBezTo>
                          <a:pt x="5" y="5"/>
                          <a:pt x="6" y="7"/>
                          <a:pt x="6" y="8"/>
                        </a:cubicBezTo>
                        <a:cubicBezTo>
                          <a:pt x="6" y="8"/>
                          <a:pt x="6" y="8"/>
                          <a:pt x="6" y="8"/>
                        </a:cubicBezTo>
                        <a:cubicBezTo>
                          <a:pt x="6" y="4"/>
                          <a:pt x="3" y="2"/>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1" name="Freeform 8050">
                    <a:extLst>
                      <a:ext uri="{FF2B5EF4-FFF2-40B4-BE49-F238E27FC236}">
                        <a16:creationId xmlns:a16="http://schemas.microsoft.com/office/drawing/2014/main" xmlns="" id="{03303FA8-FAA1-4FA1-83C8-3ABAB5EE8D8B}"/>
                      </a:ext>
                    </a:extLst>
                  </p:cNvPr>
                  <p:cNvSpPr>
                    <a:spLocks/>
                  </p:cNvSpPr>
                  <p:nvPr/>
                </p:nvSpPr>
                <p:spPr bwMode="auto">
                  <a:xfrm>
                    <a:off x="4383" y="2213"/>
                    <a:ext cx="4" cy="4"/>
                  </a:xfrm>
                  <a:custGeom>
                    <a:avLst/>
                    <a:gdLst>
                      <a:gd name="T0" fmla="*/ 5 w 5"/>
                      <a:gd name="T1" fmla="*/ 6 h 6"/>
                      <a:gd name="T2" fmla="*/ 0 w 5"/>
                      <a:gd name="T3" fmla="*/ 0 h 6"/>
                      <a:gd name="T4" fmla="*/ 0 w 5"/>
                      <a:gd name="T5" fmla="*/ 0 h 6"/>
                      <a:gd name="T6" fmla="*/ 5 w 5"/>
                      <a:gd name="T7" fmla="*/ 6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cubicBezTo>
                          <a:pt x="5" y="3"/>
                          <a:pt x="3" y="1"/>
                          <a:pt x="0" y="0"/>
                        </a:cubicBezTo>
                        <a:cubicBezTo>
                          <a:pt x="0" y="0"/>
                          <a:pt x="0" y="0"/>
                          <a:pt x="0" y="0"/>
                        </a:cubicBezTo>
                        <a:cubicBezTo>
                          <a:pt x="3" y="1"/>
                          <a:pt x="4" y="4"/>
                          <a:pt x="5" y="6"/>
                        </a:cubicBezTo>
                        <a:cubicBezTo>
                          <a:pt x="5" y="6"/>
                          <a:pt x="5" y="6"/>
                          <a:pt x="5"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2" name="Freeform 8051">
                    <a:extLst>
                      <a:ext uri="{FF2B5EF4-FFF2-40B4-BE49-F238E27FC236}">
                        <a16:creationId xmlns:a16="http://schemas.microsoft.com/office/drawing/2014/main" xmlns="" id="{2A8CA3A2-F2D7-4ABE-A165-68457FC6189A}"/>
                      </a:ext>
                    </a:extLst>
                  </p:cNvPr>
                  <p:cNvSpPr>
                    <a:spLocks/>
                  </p:cNvSpPr>
                  <p:nvPr/>
                </p:nvSpPr>
                <p:spPr bwMode="auto">
                  <a:xfrm>
                    <a:off x="4361" y="2198"/>
                    <a:ext cx="32" cy="47"/>
                  </a:xfrm>
                  <a:custGeom>
                    <a:avLst/>
                    <a:gdLst>
                      <a:gd name="T0" fmla="*/ 38 w 42"/>
                      <a:gd name="T1" fmla="*/ 3 h 63"/>
                      <a:gd name="T2" fmla="*/ 30 w 42"/>
                      <a:gd name="T3" fmla="*/ 0 h 63"/>
                      <a:gd name="T4" fmla="*/ 21 w 42"/>
                      <a:gd name="T5" fmla="*/ 1 h 63"/>
                      <a:gd name="T6" fmla="*/ 1 w 42"/>
                      <a:gd name="T7" fmla="*/ 30 h 63"/>
                      <a:gd name="T8" fmla="*/ 3 w 42"/>
                      <a:gd name="T9" fmla="*/ 51 h 63"/>
                      <a:gd name="T10" fmla="*/ 17 w 42"/>
                      <a:gd name="T11" fmla="*/ 62 h 63"/>
                      <a:gd name="T12" fmla="*/ 28 w 42"/>
                      <a:gd name="T13" fmla="*/ 59 h 63"/>
                      <a:gd name="T14" fmla="*/ 31 w 42"/>
                      <a:gd name="T15" fmla="*/ 54 h 63"/>
                      <a:gd name="T16" fmla="*/ 32 w 42"/>
                      <a:gd name="T17" fmla="*/ 51 h 63"/>
                      <a:gd name="T18" fmla="*/ 32 w 42"/>
                      <a:gd name="T19" fmla="*/ 48 h 63"/>
                      <a:gd name="T20" fmla="*/ 35 w 42"/>
                      <a:gd name="T21" fmla="*/ 25 h 63"/>
                      <a:gd name="T22" fmla="*/ 42 w 42"/>
                      <a:gd name="T23" fmla="*/ 16 h 63"/>
                      <a:gd name="T24" fmla="*/ 38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3">
                        <a:moveTo>
                          <a:pt x="38" y="3"/>
                        </a:moveTo>
                        <a:cubicBezTo>
                          <a:pt x="36" y="1"/>
                          <a:pt x="33" y="0"/>
                          <a:pt x="30" y="0"/>
                        </a:cubicBezTo>
                        <a:cubicBezTo>
                          <a:pt x="27" y="0"/>
                          <a:pt x="24" y="0"/>
                          <a:pt x="21" y="1"/>
                        </a:cubicBezTo>
                        <a:cubicBezTo>
                          <a:pt x="9" y="4"/>
                          <a:pt x="2" y="18"/>
                          <a:pt x="1" y="30"/>
                        </a:cubicBezTo>
                        <a:cubicBezTo>
                          <a:pt x="0" y="37"/>
                          <a:pt x="0" y="45"/>
                          <a:pt x="3" y="51"/>
                        </a:cubicBezTo>
                        <a:cubicBezTo>
                          <a:pt x="6" y="57"/>
                          <a:pt x="11" y="62"/>
                          <a:pt x="17" y="62"/>
                        </a:cubicBezTo>
                        <a:cubicBezTo>
                          <a:pt x="21" y="63"/>
                          <a:pt x="25" y="62"/>
                          <a:pt x="28" y="59"/>
                        </a:cubicBezTo>
                        <a:cubicBezTo>
                          <a:pt x="29" y="58"/>
                          <a:pt x="30" y="55"/>
                          <a:pt x="31" y="54"/>
                        </a:cubicBezTo>
                        <a:cubicBezTo>
                          <a:pt x="31" y="53"/>
                          <a:pt x="31" y="52"/>
                          <a:pt x="32" y="51"/>
                        </a:cubicBezTo>
                        <a:cubicBezTo>
                          <a:pt x="32" y="50"/>
                          <a:pt x="31" y="48"/>
                          <a:pt x="32" y="48"/>
                        </a:cubicBezTo>
                        <a:cubicBezTo>
                          <a:pt x="32" y="48"/>
                          <a:pt x="40" y="36"/>
                          <a:pt x="35" y="25"/>
                        </a:cubicBezTo>
                        <a:cubicBezTo>
                          <a:pt x="35" y="25"/>
                          <a:pt x="41" y="25"/>
                          <a:pt x="42" y="16"/>
                        </a:cubicBezTo>
                        <a:cubicBezTo>
                          <a:pt x="42" y="11"/>
                          <a:pt x="41" y="6"/>
                          <a:pt x="38"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3" name="Freeform 8052">
                    <a:extLst>
                      <a:ext uri="{FF2B5EF4-FFF2-40B4-BE49-F238E27FC236}">
                        <a16:creationId xmlns:a16="http://schemas.microsoft.com/office/drawing/2014/main" xmlns="" id="{868A7797-5728-4FC0-A2A7-8405EC3198B3}"/>
                      </a:ext>
                    </a:extLst>
                  </p:cNvPr>
                  <p:cNvSpPr>
                    <a:spLocks noEditPoints="1"/>
                  </p:cNvSpPr>
                  <p:nvPr/>
                </p:nvSpPr>
                <p:spPr bwMode="auto">
                  <a:xfrm>
                    <a:off x="4361" y="2197"/>
                    <a:ext cx="32" cy="48"/>
                  </a:xfrm>
                  <a:custGeom>
                    <a:avLst/>
                    <a:gdLst>
                      <a:gd name="T0" fmla="*/ 19 w 42"/>
                      <a:gd name="T1" fmla="*/ 64 h 64"/>
                      <a:gd name="T2" fmla="*/ 17 w 42"/>
                      <a:gd name="T3" fmla="*/ 64 h 64"/>
                      <a:gd name="T4" fmla="*/ 3 w 42"/>
                      <a:gd name="T5" fmla="*/ 52 h 64"/>
                      <a:gd name="T6" fmla="*/ 0 w 42"/>
                      <a:gd name="T7" fmla="*/ 31 h 64"/>
                      <a:gd name="T8" fmla="*/ 21 w 42"/>
                      <a:gd name="T9" fmla="*/ 2 h 64"/>
                      <a:gd name="T10" fmla="*/ 30 w 42"/>
                      <a:gd name="T11" fmla="*/ 1 h 64"/>
                      <a:gd name="T12" fmla="*/ 38 w 42"/>
                      <a:gd name="T13" fmla="*/ 4 h 64"/>
                      <a:gd name="T14" fmla="*/ 42 w 42"/>
                      <a:gd name="T15" fmla="*/ 17 h 64"/>
                      <a:gd name="T16" fmla="*/ 35 w 42"/>
                      <a:gd name="T17" fmla="*/ 26 h 64"/>
                      <a:gd name="T18" fmla="*/ 32 w 42"/>
                      <a:gd name="T19" fmla="*/ 49 h 64"/>
                      <a:gd name="T20" fmla="*/ 32 w 42"/>
                      <a:gd name="T21" fmla="*/ 49 h 64"/>
                      <a:gd name="T22" fmla="*/ 32 w 42"/>
                      <a:gd name="T23" fmla="*/ 50 h 64"/>
                      <a:gd name="T24" fmla="*/ 32 w 42"/>
                      <a:gd name="T25" fmla="*/ 52 h 64"/>
                      <a:gd name="T26" fmla="*/ 31 w 42"/>
                      <a:gd name="T27" fmla="*/ 55 h 64"/>
                      <a:gd name="T28" fmla="*/ 28 w 42"/>
                      <a:gd name="T29" fmla="*/ 60 h 64"/>
                      <a:gd name="T30" fmla="*/ 19 w 42"/>
                      <a:gd name="T31" fmla="*/ 64 h 64"/>
                      <a:gd name="T32" fmla="*/ 28 w 42"/>
                      <a:gd name="T33" fmla="*/ 1 h 64"/>
                      <a:gd name="T34" fmla="*/ 21 w 42"/>
                      <a:gd name="T35" fmla="*/ 2 h 64"/>
                      <a:gd name="T36" fmla="*/ 1 w 42"/>
                      <a:gd name="T37" fmla="*/ 31 h 64"/>
                      <a:gd name="T38" fmla="*/ 3 w 42"/>
                      <a:gd name="T39" fmla="*/ 52 h 64"/>
                      <a:gd name="T40" fmla="*/ 17 w 42"/>
                      <a:gd name="T41" fmla="*/ 63 h 64"/>
                      <a:gd name="T42" fmla="*/ 19 w 42"/>
                      <a:gd name="T43" fmla="*/ 63 h 64"/>
                      <a:gd name="T44" fmla="*/ 28 w 42"/>
                      <a:gd name="T45" fmla="*/ 60 h 64"/>
                      <a:gd name="T46" fmla="*/ 31 w 42"/>
                      <a:gd name="T47" fmla="*/ 55 h 64"/>
                      <a:gd name="T48" fmla="*/ 31 w 42"/>
                      <a:gd name="T49" fmla="*/ 52 h 64"/>
                      <a:gd name="T50" fmla="*/ 31 w 42"/>
                      <a:gd name="T51" fmla="*/ 50 h 64"/>
                      <a:gd name="T52" fmla="*/ 32 w 42"/>
                      <a:gd name="T53" fmla="*/ 48 h 64"/>
                      <a:gd name="T54" fmla="*/ 35 w 42"/>
                      <a:gd name="T55" fmla="*/ 26 h 64"/>
                      <a:gd name="T56" fmla="*/ 35 w 42"/>
                      <a:gd name="T57" fmla="*/ 26 h 64"/>
                      <a:gd name="T58" fmla="*/ 35 w 42"/>
                      <a:gd name="T59" fmla="*/ 26 h 64"/>
                      <a:gd name="T60" fmla="*/ 42 w 42"/>
                      <a:gd name="T61" fmla="*/ 17 h 64"/>
                      <a:gd name="T62" fmla="*/ 37 w 42"/>
                      <a:gd name="T63" fmla="*/ 4 h 64"/>
                      <a:gd name="T64" fmla="*/ 30 w 42"/>
                      <a:gd name="T65" fmla="*/ 1 h 64"/>
                      <a:gd name="T66" fmla="*/ 28 w 42"/>
                      <a:gd name="T6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64">
                        <a:moveTo>
                          <a:pt x="19" y="64"/>
                        </a:moveTo>
                        <a:cubicBezTo>
                          <a:pt x="18" y="64"/>
                          <a:pt x="18" y="64"/>
                          <a:pt x="17" y="64"/>
                        </a:cubicBezTo>
                        <a:cubicBezTo>
                          <a:pt x="11" y="63"/>
                          <a:pt x="5" y="57"/>
                          <a:pt x="3" y="52"/>
                        </a:cubicBezTo>
                        <a:cubicBezTo>
                          <a:pt x="0" y="45"/>
                          <a:pt x="0" y="37"/>
                          <a:pt x="0" y="31"/>
                        </a:cubicBezTo>
                        <a:cubicBezTo>
                          <a:pt x="1" y="19"/>
                          <a:pt x="9" y="5"/>
                          <a:pt x="21" y="2"/>
                        </a:cubicBezTo>
                        <a:cubicBezTo>
                          <a:pt x="24" y="1"/>
                          <a:pt x="28" y="0"/>
                          <a:pt x="30" y="1"/>
                        </a:cubicBezTo>
                        <a:cubicBezTo>
                          <a:pt x="33" y="1"/>
                          <a:pt x="36" y="2"/>
                          <a:pt x="38" y="4"/>
                        </a:cubicBezTo>
                        <a:cubicBezTo>
                          <a:pt x="41" y="7"/>
                          <a:pt x="42" y="11"/>
                          <a:pt x="42" y="17"/>
                        </a:cubicBezTo>
                        <a:cubicBezTo>
                          <a:pt x="42" y="25"/>
                          <a:pt x="36" y="26"/>
                          <a:pt x="35" y="26"/>
                        </a:cubicBezTo>
                        <a:cubicBezTo>
                          <a:pt x="39" y="37"/>
                          <a:pt x="32" y="48"/>
                          <a:pt x="32" y="49"/>
                        </a:cubicBezTo>
                        <a:cubicBezTo>
                          <a:pt x="32" y="49"/>
                          <a:pt x="32" y="49"/>
                          <a:pt x="32" y="49"/>
                        </a:cubicBezTo>
                        <a:cubicBezTo>
                          <a:pt x="32" y="49"/>
                          <a:pt x="32" y="50"/>
                          <a:pt x="32" y="50"/>
                        </a:cubicBezTo>
                        <a:cubicBezTo>
                          <a:pt x="32" y="51"/>
                          <a:pt x="32" y="51"/>
                          <a:pt x="32" y="52"/>
                        </a:cubicBezTo>
                        <a:cubicBezTo>
                          <a:pt x="32" y="53"/>
                          <a:pt x="31" y="54"/>
                          <a:pt x="31" y="55"/>
                        </a:cubicBezTo>
                        <a:cubicBezTo>
                          <a:pt x="30" y="57"/>
                          <a:pt x="29" y="59"/>
                          <a:pt x="28" y="60"/>
                        </a:cubicBezTo>
                        <a:cubicBezTo>
                          <a:pt x="26" y="63"/>
                          <a:pt x="22" y="64"/>
                          <a:pt x="19" y="64"/>
                        </a:cubicBezTo>
                        <a:moveTo>
                          <a:pt x="28" y="1"/>
                        </a:moveTo>
                        <a:cubicBezTo>
                          <a:pt x="26" y="1"/>
                          <a:pt x="24" y="1"/>
                          <a:pt x="21" y="2"/>
                        </a:cubicBezTo>
                        <a:cubicBezTo>
                          <a:pt x="9" y="6"/>
                          <a:pt x="2" y="19"/>
                          <a:pt x="1" y="31"/>
                        </a:cubicBezTo>
                        <a:cubicBezTo>
                          <a:pt x="0" y="37"/>
                          <a:pt x="0" y="45"/>
                          <a:pt x="3" y="52"/>
                        </a:cubicBezTo>
                        <a:cubicBezTo>
                          <a:pt x="5" y="57"/>
                          <a:pt x="11" y="62"/>
                          <a:pt x="17" y="63"/>
                        </a:cubicBezTo>
                        <a:cubicBezTo>
                          <a:pt x="18" y="63"/>
                          <a:pt x="18" y="63"/>
                          <a:pt x="19" y="63"/>
                        </a:cubicBezTo>
                        <a:cubicBezTo>
                          <a:pt x="22" y="63"/>
                          <a:pt x="26" y="62"/>
                          <a:pt x="28" y="60"/>
                        </a:cubicBezTo>
                        <a:cubicBezTo>
                          <a:pt x="29" y="59"/>
                          <a:pt x="30" y="57"/>
                          <a:pt x="31" y="55"/>
                        </a:cubicBezTo>
                        <a:cubicBezTo>
                          <a:pt x="31" y="54"/>
                          <a:pt x="31" y="53"/>
                          <a:pt x="31" y="52"/>
                        </a:cubicBezTo>
                        <a:cubicBezTo>
                          <a:pt x="31" y="51"/>
                          <a:pt x="31" y="51"/>
                          <a:pt x="31" y="50"/>
                        </a:cubicBezTo>
                        <a:cubicBezTo>
                          <a:pt x="31" y="50"/>
                          <a:pt x="31" y="49"/>
                          <a:pt x="32" y="48"/>
                        </a:cubicBezTo>
                        <a:cubicBezTo>
                          <a:pt x="32" y="48"/>
                          <a:pt x="39" y="37"/>
                          <a:pt x="35" y="26"/>
                        </a:cubicBezTo>
                        <a:cubicBezTo>
                          <a:pt x="35" y="26"/>
                          <a:pt x="35" y="26"/>
                          <a:pt x="35" y="26"/>
                        </a:cubicBezTo>
                        <a:cubicBezTo>
                          <a:pt x="35" y="26"/>
                          <a:pt x="35" y="26"/>
                          <a:pt x="35" y="26"/>
                        </a:cubicBezTo>
                        <a:cubicBezTo>
                          <a:pt x="35" y="26"/>
                          <a:pt x="41" y="25"/>
                          <a:pt x="42" y="17"/>
                        </a:cubicBezTo>
                        <a:cubicBezTo>
                          <a:pt x="42" y="12"/>
                          <a:pt x="41" y="7"/>
                          <a:pt x="37" y="4"/>
                        </a:cubicBezTo>
                        <a:cubicBezTo>
                          <a:pt x="36" y="3"/>
                          <a:pt x="33" y="1"/>
                          <a:pt x="30" y="1"/>
                        </a:cubicBezTo>
                        <a:cubicBezTo>
                          <a:pt x="30" y="1"/>
                          <a:pt x="29" y="1"/>
                          <a:pt x="28"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4" name="Freeform 8053">
                    <a:extLst>
                      <a:ext uri="{FF2B5EF4-FFF2-40B4-BE49-F238E27FC236}">
                        <a16:creationId xmlns:a16="http://schemas.microsoft.com/office/drawing/2014/main" xmlns="" id="{B6F6C7FD-4540-469C-8293-FA3E37D8C124}"/>
                      </a:ext>
                    </a:extLst>
                  </p:cNvPr>
                  <p:cNvSpPr>
                    <a:spLocks/>
                  </p:cNvSpPr>
                  <p:nvPr/>
                </p:nvSpPr>
                <p:spPr bwMode="auto">
                  <a:xfrm>
                    <a:off x="4382" y="2229"/>
                    <a:ext cx="3" cy="6"/>
                  </a:xfrm>
                  <a:custGeom>
                    <a:avLst/>
                    <a:gdLst>
                      <a:gd name="T0" fmla="*/ 0 w 4"/>
                      <a:gd name="T1" fmla="*/ 0 h 7"/>
                      <a:gd name="T2" fmla="*/ 4 w 4"/>
                      <a:gd name="T3" fmla="*/ 7 h 7"/>
                      <a:gd name="T4" fmla="*/ 4 w 4"/>
                      <a:gd name="T5" fmla="*/ 7 h 7"/>
                      <a:gd name="T6" fmla="*/ 2 w 4"/>
                      <a:gd name="T7" fmla="*/ 2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2" y="2"/>
                          <a:pt x="3" y="5"/>
                          <a:pt x="4" y="7"/>
                        </a:cubicBezTo>
                        <a:cubicBezTo>
                          <a:pt x="4" y="7"/>
                          <a:pt x="4" y="7"/>
                          <a:pt x="4" y="7"/>
                        </a:cubicBezTo>
                        <a:cubicBezTo>
                          <a:pt x="4" y="5"/>
                          <a:pt x="4" y="3"/>
                          <a:pt x="2" y="2"/>
                        </a:cubicBezTo>
                        <a:cubicBezTo>
                          <a:pt x="2" y="1"/>
                          <a:pt x="1" y="1"/>
                          <a:pt x="0"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5" name="Freeform 8054">
                    <a:extLst>
                      <a:ext uri="{FF2B5EF4-FFF2-40B4-BE49-F238E27FC236}">
                        <a16:creationId xmlns:a16="http://schemas.microsoft.com/office/drawing/2014/main" xmlns="" id="{BB56676B-E8F0-4493-8770-889035A6F327}"/>
                      </a:ext>
                    </a:extLst>
                  </p:cNvPr>
                  <p:cNvSpPr>
                    <a:spLocks/>
                  </p:cNvSpPr>
                  <p:nvPr/>
                </p:nvSpPr>
                <p:spPr bwMode="auto">
                  <a:xfrm>
                    <a:off x="4385" y="2216"/>
                    <a:ext cx="5" cy="1"/>
                  </a:xfrm>
                  <a:custGeom>
                    <a:avLst/>
                    <a:gdLst>
                      <a:gd name="T0" fmla="*/ 1 w 6"/>
                      <a:gd name="T1" fmla="*/ 1 h 2"/>
                      <a:gd name="T2" fmla="*/ 6 w 6"/>
                      <a:gd name="T3" fmla="*/ 1 h 2"/>
                      <a:gd name="T4" fmla="*/ 5 w 6"/>
                      <a:gd name="T5" fmla="*/ 0 h 2"/>
                      <a:gd name="T6" fmla="*/ 0 w 6"/>
                      <a:gd name="T7" fmla="*/ 0 h 2"/>
                      <a:gd name="T8" fmla="*/ 1 w 6"/>
                      <a:gd name="T9" fmla="*/ 1 h 2"/>
                    </a:gdLst>
                    <a:ahLst/>
                    <a:cxnLst>
                      <a:cxn ang="0">
                        <a:pos x="T0" y="T1"/>
                      </a:cxn>
                      <a:cxn ang="0">
                        <a:pos x="T2" y="T3"/>
                      </a:cxn>
                      <a:cxn ang="0">
                        <a:pos x="T4" y="T5"/>
                      </a:cxn>
                      <a:cxn ang="0">
                        <a:pos x="T6" y="T7"/>
                      </a:cxn>
                      <a:cxn ang="0">
                        <a:pos x="T8" y="T9"/>
                      </a:cxn>
                    </a:cxnLst>
                    <a:rect l="0" t="0" r="r" b="b"/>
                    <a:pathLst>
                      <a:path w="6" h="2">
                        <a:moveTo>
                          <a:pt x="1" y="1"/>
                        </a:moveTo>
                        <a:cubicBezTo>
                          <a:pt x="2" y="2"/>
                          <a:pt x="4" y="2"/>
                          <a:pt x="6" y="1"/>
                        </a:cubicBezTo>
                        <a:cubicBezTo>
                          <a:pt x="5" y="0"/>
                          <a:pt x="5" y="0"/>
                          <a:pt x="5" y="0"/>
                        </a:cubicBezTo>
                        <a:cubicBezTo>
                          <a:pt x="4" y="1"/>
                          <a:pt x="2" y="1"/>
                          <a:pt x="0" y="0"/>
                        </a:cubicBezTo>
                        <a:cubicBezTo>
                          <a:pt x="1" y="1"/>
                          <a:pt x="1" y="1"/>
                          <a:pt x="1"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6" name="Freeform 8055">
                    <a:extLst>
                      <a:ext uri="{FF2B5EF4-FFF2-40B4-BE49-F238E27FC236}">
                        <a16:creationId xmlns:a16="http://schemas.microsoft.com/office/drawing/2014/main" xmlns="" id="{575B68F2-FEF0-49E9-BD4E-A3BC04A2BCE9}"/>
                      </a:ext>
                    </a:extLst>
                  </p:cNvPr>
                  <p:cNvSpPr>
                    <a:spLocks noEditPoints="1"/>
                  </p:cNvSpPr>
                  <p:nvPr/>
                </p:nvSpPr>
                <p:spPr bwMode="auto">
                  <a:xfrm>
                    <a:off x="4361" y="2198"/>
                    <a:ext cx="32" cy="46"/>
                  </a:xfrm>
                  <a:custGeom>
                    <a:avLst/>
                    <a:gdLst>
                      <a:gd name="T0" fmla="*/ 16 w 42"/>
                      <a:gd name="T1" fmla="*/ 59 h 62"/>
                      <a:gd name="T2" fmla="*/ 23 w 42"/>
                      <a:gd name="T3" fmla="*/ 53 h 62"/>
                      <a:gd name="T4" fmla="*/ 23 w 42"/>
                      <a:gd name="T5" fmla="*/ 41 h 62"/>
                      <a:gd name="T6" fmla="*/ 26 w 42"/>
                      <a:gd name="T7" fmla="*/ 52 h 62"/>
                      <a:gd name="T8" fmla="*/ 16 w 42"/>
                      <a:gd name="T9" fmla="*/ 59 h 62"/>
                      <a:gd name="T10" fmla="*/ 15 w 42"/>
                      <a:gd name="T11" fmla="*/ 59 h 62"/>
                      <a:gd name="T12" fmla="*/ 14 w 42"/>
                      <a:gd name="T13" fmla="*/ 59 h 62"/>
                      <a:gd name="T14" fmla="*/ 15 w 42"/>
                      <a:gd name="T15" fmla="*/ 59 h 62"/>
                      <a:gd name="T16" fmla="*/ 16 w 42"/>
                      <a:gd name="T17" fmla="*/ 59 h 62"/>
                      <a:gd name="T18" fmla="*/ 30 w 42"/>
                      <a:gd name="T19" fmla="*/ 38 h 62"/>
                      <a:gd name="T20" fmla="*/ 26 w 42"/>
                      <a:gd name="T21" fmla="*/ 23 h 62"/>
                      <a:gd name="T22" fmla="*/ 30 w 42"/>
                      <a:gd name="T23" fmla="*/ 38 h 62"/>
                      <a:gd name="T24" fmla="*/ 36 w 42"/>
                      <a:gd name="T25" fmla="*/ 18 h 62"/>
                      <a:gd name="T26" fmla="*/ 35 w 42"/>
                      <a:gd name="T27" fmla="*/ 3 h 62"/>
                      <a:gd name="T28" fmla="*/ 40 w 42"/>
                      <a:gd name="T29" fmla="*/ 11 h 62"/>
                      <a:gd name="T30" fmla="*/ 36 w 42"/>
                      <a:gd name="T31" fmla="*/ 18 h 62"/>
                      <a:gd name="T32" fmla="*/ 28 w 42"/>
                      <a:gd name="T33" fmla="*/ 0 h 62"/>
                      <a:gd name="T34" fmla="*/ 24 w 42"/>
                      <a:gd name="T35" fmla="*/ 0 h 62"/>
                      <a:gd name="T36" fmla="*/ 24 w 42"/>
                      <a:gd name="T37" fmla="*/ 0 h 62"/>
                      <a:gd name="T38" fmla="*/ 27 w 42"/>
                      <a:gd name="T39" fmla="*/ 1 h 62"/>
                      <a:gd name="T40" fmla="*/ 35 w 42"/>
                      <a:gd name="T41" fmla="*/ 12 h 62"/>
                      <a:gd name="T42" fmla="*/ 24 w 42"/>
                      <a:gd name="T43" fmla="*/ 21 h 62"/>
                      <a:gd name="T44" fmla="*/ 23 w 42"/>
                      <a:gd name="T45" fmla="*/ 20 h 62"/>
                      <a:gd name="T46" fmla="*/ 28 w 42"/>
                      <a:gd name="T47" fmla="*/ 40 h 62"/>
                      <a:gd name="T48" fmla="*/ 27 w 42"/>
                      <a:gd name="T49" fmla="*/ 40 h 62"/>
                      <a:gd name="T50" fmla="*/ 20 w 42"/>
                      <a:gd name="T51" fmla="*/ 35 h 62"/>
                      <a:gd name="T52" fmla="*/ 18 w 42"/>
                      <a:gd name="T53" fmla="*/ 35 h 62"/>
                      <a:gd name="T54" fmla="*/ 20 w 42"/>
                      <a:gd name="T55" fmla="*/ 47 h 62"/>
                      <a:gd name="T56" fmla="*/ 13 w 42"/>
                      <a:gd name="T57" fmla="*/ 54 h 62"/>
                      <a:gd name="T58" fmla="*/ 9 w 42"/>
                      <a:gd name="T59" fmla="*/ 52 h 62"/>
                      <a:gd name="T60" fmla="*/ 0 w 42"/>
                      <a:gd name="T61" fmla="*/ 40 h 62"/>
                      <a:gd name="T62" fmla="*/ 3 w 42"/>
                      <a:gd name="T63" fmla="*/ 51 h 62"/>
                      <a:gd name="T64" fmla="*/ 17 w 42"/>
                      <a:gd name="T65" fmla="*/ 62 h 62"/>
                      <a:gd name="T66" fmla="*/ 19 w 42"/>
                      <a:gd name="T67" fmla="*/ 62 h 62"/>
                      <a:gd name="T68" fmla="*/ 28 w 42"/>
                      <a:gd name="T69" fmla="*/ 59 h 62"/>
                      <a:gd name="T70" fmla="*/ 31 w 42"/>
                      <a:gd name="T71" fmla="*/ 54 h 62"/>
                      <a:gd name="T72" fmla="*/ 31 w 42"/>
                      <a:gd name="T73" fmla="*/ 51 h 62"/>
                      <a:gd name="T74" fmla="*/ 31 w 42"/>
                      <a:gd name="T75" fmla="*/ 49 h 62"/>
                      <a:gd name="T76" fmla="*/ 31 w 42"/>
                      <a:gd name="T77" fmla="*/ 49 h 62"/>
                      <a:gd name="T78" fmla="*/ 28 w 42"/>
                      <a:gd name="T79" fmla="*/ 42 h 62"/>
                      <a:gd name="T80" fmla="*/ 30 w 42"/>
                      <a:gd name="T81" fmla="*/ 44 h 62"/>
                      <a:gd name="T82" fmla="*/ 32 w 42"/>
                      <a:gd name="T83" fmla="*/ 47 h 62"/>
                      <a:gd name="T84" fmla="*/ 35 w 42"/>
                      <a:gd name="T85" fmla="*/ 25 h 62"/>
                      <a:gd name="T86" fmla="*/ 35 w 42"/>
                      <a:gd name="T87" fmla="*/ 25 h 62"/>
                      <a:gd name="T88" fmla="*/ 33 w 42"/>
                      <a:gd name="T89" fmla="*/ 25 h 62"/>
                      <a:gd name="T90" fmla="*/ 32 w 42"/>
                      <a:gd name="T91" fmla="*/ 24 h 62"/>
                      <a:gd name="T92" fmla="*/ 35 w 42"/>
                      <a:gd name="T93" fmla="*/ 25 h 62"/>
                      <a:gd name="T94" fmla="*/ 37 w 42"/>
                      <a:gd name="T95" fmla="*/ 24 h 62"/>
                      <a:gd name="T96" fmla="*/ 42 w 42"/>
                      <a:gd name="T97" fmla="*/ 16 h 62"/>
                      <a:gd name="T98" fmla="*/ 37 w 42"/>
                      <a:gd name="T99" fmla="*/ 3 h 62"/>
                      <a:gd name="T100" fmla="*/ 30 w 42"/>
                      <a:gd name="T101" fmla="*/ 0 h 62"/>
                      <a:gd name="T102" fmla="*/ 28 w 42"/>
                      <a:gd name="T10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62">
                        <a:moveTo>
                          <a:pt x="16" y="59"/>
                        </a:moveTo>
                        <a:cubicBezTo>
                          <a:pt x="17" y="58"/>
                          <a:pt x="21" y="58"/>
                          <a:pt x="23" y="53"/>
                        </a:cubicBezTo>
                        <a:cubicBezTo>
                          <a:pt x="27" y="47"/>
                          <a:pt x="23" y="41"/>
                          <a:pt x="23" y="41"/>
                        </a:cubicBezTo>
                        <a:cubicBezTo>
                          <a:pt x="23" y="41"/>
                          <a:pt x="29" y="44"/>
                          <a:pt x="26" y="52"/>
                        </a:cubicBezTo>
                        <a:cubicBezTo>
                          <a:pt x="24" y="58"/>
                          <a:pt x="18" y="59"/>
                          <a:pt x="16" y="59"/>
                        </a:cubicBezTo>
                        <a:cubicBezTo>
                          <a:pt x="15" y="59"/>
                          <a:pt x="15" y="59"/>
                          <a:pt x="15" y="59"/>
                        </a:cubicBezTo>
                        <a:cubicBezTo>
                          <a:pt x="15" y="59"/>
                          <a:pt x="14" y="59"/>
                          <a:pt x="14" y="59"/>
                        </a:cubicBezTo>
                        <a:cubicBezTo>
                          <a:pt x="14" y="59"/>
                          <a:pt x="15" y="59"/>
                          <a:pt x="15" y="59"/>
                        </a:cubicBezTo>
                        <a:cubicBezTo>
                          <a:pt x="15" y="59"/>
                          <a:pt x="16" y="59"/>
                          <a:pt x="16" y="59"/>
                        </a:cubicBezTo>
                        <a:moveTo>
                          <a:pt x="30" y="38"/>
                        </a:moveTo>
                        <a:cubicBezTo>
                          <a:pt x="33" y="31"/>
                          <a:pt x="26" y="23"/>
                          <a:pt x="26" y="23"/>
                        </a:cubicBezTo>
                        <a:cubicBezTo>
                          <a:pt x="34" y="28"/>
                          <a:pt x="30" y="38"/>
                          <a:pt x="30" y="38"/>
                        </a:cubicBezTo>
                        <a:moveTo>
                          <a:pt x="36" y="18"/>
                        </a:moveTo>
                        <a:cubicBezTo>
                          <a:pt x="42" y="12"/>
                          <a:pt x="35" y="3"/>
                          <a:pt x="35" y="3"/>
                        </a:cubicBezTo>
                        <a:cubicBezTo>
                          <a:pt x="35" y="3"/>
                          <a:pt x="40" y="6"/>
                          <a:pt x="40" y="11"/>
                        </a:cubicBezTo>
                        <a:cubicBezTo>
                          <a:pt x="40" y="16"/>
                          <a:pt x="36" y="18"/>
                          <a:pt x="36" y="18"/>
                        </a:cubicBezTo>
                        <a:moveTo>
                          <a:pt x="28" y="0"/>
                        </a:moveTo>
                        <a:cubicBezTo>
                          <a:pt x="27" y="0"/>
                          <a:pt x="25" y="0"/>
                          <a:pt x="24" y="0"/>
                        </a:cubicBezTo>
                        <a:cubicBezTo>
                          <a:pt x="24" y="0"/>
                          <a:pt x="24" y="0"/>
                          <a:pt x="24" y="0"/>
                        </a:cubicBezTo>
                        <a:cubicBezTo>
                          <a:pt x="25" y="0"/>
                          <a:pt x="26" y="0"/>
                          <a:pt x="27" y="1"/>
                        </a:cubicBezTo>
                        <a:cubicBezTo>
                          <a:pt x="31" y="2"/>
                          <a:pt x="35" y="7"/>
                          <a:pt x="35" y="12"/>
                        </a:cubicBezTo>
                        <a:cubicBezTo>
                          <a:pt x="34" y="17"/>
                          <a:pt x="29" y="21"/>
                          <a:pt x="24" y="21"/>
                        </a:cubicBezTo>
                        <a:cubicBezTo>
                          <a:pt x="24" y="21"/>
                          <a:pt x="23" y="21"/>
                          <a:pt x="23" y="20"/>
                        </a:cubicBezTo>
                        <a:cubicBezTo>
                          <a:pt x="28" y="25"/>
                          <a:pt x="30" y="32"/>
                          <a:pt x="28" y="40"/>
                        </a:cubicBezTo>
                        <a:cubicBezTo>
                          <a:pt x="27" y="40"/>
                          <a:pt x="27" y="40"/>
                          <a:pt x="27" y="40"/>
                        </a:cubicBezTo>
                        <a:cubicBezTo>
                          <a:pt x="25" y="38"/>
                          <a:pt x="23" y="36"/>
                          <a:pt x="20" y="35"/>
                        </a:cubicBezTo>
                        <a:cubicBezTo>
                          <a:pt x="19" y="35"/>
                          <a:pt x="19" y="35"/>
                          <a:pt x="18" y="35"/>
                        </a:cubicBezTo>
                        <a:cubicBezTo>
                          <a:pt x="20" y="38"/>
                          <a:pt x="22" y="43"/>
                          <a:pt x="20" y="47"/>
                        </a:cubicBezTo>
                        <a:cubicBezTo>
                          <a:pt x="19" y="51"/>
                          <a:pt x="16" y="54"/>
                          <a:pt x="13" y="54"/>
                        </a:cubicBezTo>
                        <a:cubicBezTo>
                          <a:pt x="12" y="54"/>
                          <a:pt x="10" y="53"/>
                          <a:pt x="9" y="52"/>
                        </a:cubicBezTo>
                        <a:cubicBezTo>
                          <a:pt x="4" y="49"/>
                          <a:pt x="2" y="45"/>
                          <a:pt x="0" y="40"/>
                        </a:cubicBezTo>
                        <a:cubicBezTo>
                          <a:pt x="1" y="44"/>
                          <a:pt x="1" y="48"/>
                          <a:pt x="3" y="51"/>
                        </a:cubicBezTo>
                        <a:cubicBezTo>
                          <a:pt x="5" y="56"/>
                          <a:pt x="11" y="61"/>
                          <a:pt x="17" y="62"/>
                        </a:cubicBezTo>
                        <a:cubicBezTo>
                          <a:pt x="18" y="62"/>
                          <a:pt x="18" y="62"/>
                          <a:pt x="19" y="62"/>
                        </a:cubicBezTo>
                        <a:cubicBezTo>
                          <a:pt x="22" y="62"/>
                          <a:pt x="26" y="61"/>
                          <a:pt x="28" y="59"/>
                        </a:cubicBezTo>
                        <a:cubicBezTo>
                          <a:pt x="29" y="58"/>
                          <a:pt x="30" y="56"/>
                          <a:pt x="31" y="54"/>
                        </a:cubicBezTo>
                        <a:cubicBezTo>
                          <a:pt x="31" y="53"/>
                          <a:pt x="31" y="52"/>
                          <a:pt x="31" y="51"/>
                        </a:cubicBezTo>
                        <a:cubicBezTo>
                          <a:pt x="31" y="50"/>
                          <a:pt x="31" y="50"/>
                          <a:pt x="31" y="49"/>
                        </a:cubicBezTo>
                        <a:cubicBezTo>
                          <a:pt x="31" y="49"/>
                          <a:pt x="31" y="49"/>
                          <a:pt x="31" y="49"/>
                        </a:cubicBezTo>
                        <a:cubicBezTo>
                          <a:pt x="31" y="46"/>
                          <a:pt x="30" y="44"/>
                          <a:pt x="28" y="42"/>
                        </a:cubicBezTo>
                        <a:cubicBezTo>
                          <a:pt x="29" y="43"/>
                          <a:pt x="30" y="43"/>
                          <a:pt x="30" y="44"/>
                        </a:cubicBezTo>
                        <a:cubicBezTo>
                          <a:pt x="31" y="45"/>
                          <a:pt x="32" y="46"/>
                          <a:pt x="32" y="47"/>
                        </a:cubicBezTo>
                        <a:cubicBezTo>
                          <a:pt x="33" y="45"/>
                          <a:pt x="39" y="35"/>
                          <a:pt x="35" y="25"/>
                        </a:cubicBezTo>
                        <a:cubicBezTo>
                          <a:pt x="35" y="25"/>
                          <a:pt x="35" y="25"/>
                          <a:pt x="35" y="25"/>
                        </a:cubicBezTo>
                        <a:cubicBezTo>
                          <a:pt x="34" y="25"/>
                          <a:pt x="33" y="25"/>
                          <a:pt x="33" y="25"/>
                        </a:cubicBezTo>
                        <a:cubicBezTo>
                          <a:pt x="32" y="24"/>
                          <a:pt x="32" y="24"/>
                          <a:pt x="32" y="24"/>
                        </a:cubicBezTo>
                        <a:cubicBezTo>
                          <a:pt x="33" y="25"/>
                          <a:pt x="34" y="25"/>
                          <a:pt x="35" y="25"/>
                        </a:cubicBezTo>
                        <a:cubicBezTo>
                          <a:pt x="35" y="25"/>
                          <a:pt x="36" y="25"/>
                          <a:pt x="37" y="24"/>
                        </a:cubicBezTo>
                        <a:cubicBezTo>
                          <a:pt x="39" y="23"/>
                          <a:pt x="41" y="21"/>
                          <a:pt x="42" y="16"/>
                        </a:cubicBezTo>
                        <a:cubicBezTo>
                          <a:pt x="42" y="11"/>
                          <a:pt x="41" y="6"/>
                          <a:pt x="37" y="3"/>
                        </a:cubicBezTo>
                        <a:cubicBezTo>
                          <a:pt x="36" y="2"/>
                          <a:pt x="33" y="0"/>
                          <a:pt x="30" y="0"/>
                        </a:cubicBezTo>
                        <a:cubicBezTo>
                          <a:pt x="30" y="0"/>
                          <a:pt x="29" y="0"/>
                          <a:pt x="28"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7" name="Freeform 8056">
                    <a:extLst>
                      <a:ext uri="{FF2B5EF4-FFF2-40B4-BE49-F238E27FC236}">
                        <a16:creationId xmlns:a16="http://schemas.microsoft.com/office/drawing/2014/main" xmlns="" id="{ED73D1CF-98E8-4797-BD24-EEECDDB9AD66}"/>
                      </a:ext>
                    </a:extLst>
                  </p:cNvPr>
                  <p:cNvSpPr>
                    <a:spLocks noEditPoints="1"/>
                  </p:cNvSpPr>
                  <p:nvPr/>
                </p:nvSpPr>
                <p:spPr bwMode="auto">
                  <a:xfrm>
                    <a:off x="4361" y="2198"/>
                    <a:ext cx="32" cy="47"/>
                  </a:xfrm>
                  <a:custGeom>
                    <a:avLst/>
                    <a:gdLst>
                      <a:gd name="T0" fmla="*/ 0 w 42"/>
                      <a:gd name="T1" fmla="*/ 39 h 63"/>
                      <a:gd name="T2" fmla="*/ 3 w 42"/>
                      <a:gd name="T3" fmla="*/ 51 h 63"/>
                      <a:gd name="T4" fmla="*/ 17 w 42"/>
                      <a:gd name="T5" fmla="*/ 62 h 63"/>
                      <a:gd name="T6" fmla="*/ 19 w 42"/>
                      <a:gd name="T7" fmla="*/ 63 h 63"/>
                      <a:gd name="T8" fmla="*/ 28 w 42"/>
                      <a:gd name="T9" fmla="*/ 59 h 63"/>
                      <a:gd name="T10" fmla="*/ 31 w 42"/>
                      <a:gd name="T11" fmla="*/ 54 h 63"/>
                      <a:gd name="T12" fmla="*/ 32 w 42"/>
                      <a:gd name="T13" fmla="*/ 51 h 63"/>
                      <a:gd name="T14" fmla="*/ 32 w 42"/>
                      <a:gd name="T15" fmla="*/ 49 h 63"/>
                      <a:gd name="T16" fmla="*/ 31 w 42"/>
                      <a:gd name="T17" fmla="*/ 49 h 63"/>
                      <a:gd name="T18" fmla="*/ 31 w 42"/>
                      <a:gd name="T19" fmla="*/ 49 h 63"/>
                      <a:gd name="T20" fmla="*/ 31 w 42"/>
                      <a:gd name="T21" fmla="*/ 51 h 63"/>
                      <a:gd name="T22" fmla="*/ 31 w 42"/>
                      <a:gd name="T23" fmla="*/ 54 h 63"/>
                      <a:gd name="T24" fmla="*/ 28 w 42"/>
                      <a:gd name="T25" fmla="*/ 59 h 63"/>
                      <a:gd name="T26" fmla="*/ 19 w 42"/>
                      <a:gd name="T27" fmla="*/ 62 h 63"/>
                      <a:gd name="T28" fmla="*/ 17 w 42"/>
                      <a:gd name="T29" fmla="*/ 62 h 63"/>
                      <a:gd name="T30" fmla="*/ 3 w 42"/>
                      <a:gd name="T31" fmla="*/ 51 h 63"/>
                      <a:gd name="T32" fmla="*/ 0 w 42"/>
                      <a:gd name="T33" fmla="*/ 40 h 63"/>
                      <a:gd name="T34" fmla="*/ 0 w 42"/>
                      <a:gd name="T35" fmla="*/ 39 h 63"/>
                      <a:gd name="T36" fmla="*/ 35 w 42"/>
                      <a:gd name="T37" fmla="*/ 25 h 63"/>
                      <a:gd name="T38" fmla="*/ 35 w 42"/>
                      <a:gd name="T39" fmla="*/ 25 h 63"/>
                      <a:gd name="T40" fmla="*/ 32 w 42"/>
                      <a:gd name="T41" fmla="*/ 47 h 63"/>
                      <a:gd name="T42" fmla="*/ 32 w 42"/>
                      <a:gd name="T43" fmla="*/ 47 h 63"/>
                      <a:gd name="T44" fmla="*/ 35 w 42"/>
                      <a:gd name="T45" fmla="*/ 25 h 63"/>
                      <a:gd name="T46" fmla="*/ 35 w 42"/>
                      <a:gd name="T47" fmla="*/ 25 h 63"/>
                      <a:gd name="T48" fmla="*/ 28 w 42"/>
                      <a:gd name="T49" fmla="*/ 0 h 63"/>
                      <a:gd name="T50" fmla="*/ 23 w 42"/>
                      <a:gd name="T51" fmla="*/ 0 h 63"/>
                      <a:gd name="T52" fmla="*/ 24 w 42"/>
                      <a:gd name="T53" fmla="*/ 0 h 63"/>
                      <a:gd name="T54" fmla="*/ 28 w 42"/>
                      <a:gd name="T55" fmla="*/ 0 h 63"/>
                      <a:gd name="T56" fmla="*/ 30 w 42"/>
                      <a:gd name="T57" fmla="*/ 0 h 63"/>
                      <a:gd name="T58" fmla="*/ 37 w 42"/>
                      <a:gd name="T59" fmla="*/ 3 h 63"/>
                      <a:gd name="T60" fmla="*/ 42 w 42"/>
                      <a:gd name="T61" fmla="*/ 16 h 63"/>
                      <a:gd name="T62" fmla="*/ 37 w 42"/>
                      <a:gd name="T63" fmla="*/ 24 h 63"/>
                      <a:gd name="T64" fmla="*/ 37 w 42"/>
                      <a:gd name="T65" fmla="*/ 24 h 63"/>
                      <a:gd name="T66" fmla="*/ 37 w 42"/>
                      <a:gd name="T67" fmla="*/ 24 h 63"/>
                      <a:gd name="T68" fmla="*/ 42 w 42"/>
                      <a:gd name="T69" fmla="*/ 16 h 63"/>
                      <a:gd name="T70" fmla="*/ 38 w 42"/>
                      <a:gd name="T71" fmla="*/ 3 h 63"/>
                      <a:gd name="T72" fmla="*/ 30 w 42"/>
                      <a:gd name="T73" fmla="*/ 0 h 63"/>
                      <a:gd name="T74" fmla="*/ 28 w 42"/>
                      <a:gd name="T7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63">
                        <a:moveTo>
                          <a:pt x="0" y="39"/>
                        </a:moveTo>
                        <a:cubicBezTo>
                          <a:pt x="0" y="43"/>
                          <a:pt x="1" y="47"/>
                          <a:pt x="3" y="51"/>
                        </a:cubicBezTo>
                        <a:cubicBezTo>
                          <a:pt x="6" y="57"/>
                          <a:pt x="11" y="62"/>
                          <a:pt x="17" y="62"/>
                        </a:cubicBezTo>
                        <a:cubicBezTo>
                          <a:pt x="18" y="63"/>
                          <a:pt x="18" y="63"/>
                          <a:pt x="19" y="63"/>
                        </a:cubicBezTo>
                        <a:cubicBezTo>
                          <a:pt x="22" y="63"/>
                          <a:pt x="26" y="61"/>
                          <a:pt x="28" y="59"/>
                        </a:cubicBezTo>
                        <a:cubicBezTo>
                          <a:pt x="29" y="58"/>
                          <a:pt x="30" y="55"/>
                          <a:pt x="31" y="54"/>
                        </a:cubicBezTo>
                        <a:cubicBezTo>
                          <a:pt x="31" y="53"/>
                          <a:pt x="31" y="52"/>
                          <a:pt x="32" y="51"/>
                        </a:cubicBezTo>
                        <a:cubicBezTo>
                          <a:pt x="32" y="50"/>
                          <a:pt x="32" y="50"/>
                          <a:pt x="32" y="49"/>
                        </a:cubicBezTo>
                        <a:cubicBezTo>
                          <a:pt x="31" y="49"/>
                          <a:pt x="31" y="49"/>
                          <a:pt x="31" y="49"/>
                        </a:cubicBezTo>
                        <a:cubicBezTo>
                          <a:pt x="31" y="49"/>
                          <a:pt x="31" y="49"/>
                          <a:pt x="31" y="49"/>
                        </a:cubicBezTo>
                        <a:cubicBezTo>
                          <a:pt x="31" y="50"/>
                          <a:pt x="31" y="50"/>
                          <a:pt x="31" y="51"/>
                        </a:cubicBezTo>
                        <a:cubicBezTo>
                          <a:pt x="31" y="52"/>
                          <a:pt x="31" y="53"/>
                          <a:pt x="31" y="54"/>
                        </a:cubicBezTo>
                        <a:cubicBezTo>
                          <a:pt x="30" y="56"/>
                          <a:pt x="29" y="58"/>
                          <a:pt x="28" y="59"/>
                        </a:cubicBezTo>
                        <a:cubicBezTo>
                          <a:pt x="26" y="61"/>
                          <a:pt x="22" y="62"/>
                          <a:pt x="19" y="62"/>
                        </a:cubicBezTo>
                        <a:cubicBezTo>
                          <a:pt x="18" y="62"/>
                          <a:pt x="18" y="62"/>
                          <a:pt x="17" y="62"/>
                        </a:cubicBezTo>
                        <a:cubicBezTo>
                          <a:pt x="11" y="61"/>
                          <a:pt x="5" y="56"/>
                          <a:pt x="3" y="51"/>
                        </a:cubicBezTo>
                        <a:cubicBezTo>
                          <a:pt x="1" y="48"/>
                          <a:pt x="1" y="44"/>
                          <a:pt x="0" y="40"/>
                        </a:cubicBezTo>
                        <a:cubicBezTo>
                          <a:pt x="0" y="39"/>
                          <a:pt x="0" y="39"/>
                          <a:pt x="0" y="39"/>
                        </a:cubicBezTo>
                        <a:moveTo>
                          <a:pt x="35" y="25"/>
                        </a:moveTo>
                        <a:cubicBezTo>
                          <a:pt x="35" y="25"/>
                          <a:pt x="35" y="25"/>
                          <a:pt x="35" y="25"/>
                        </a:cubicBezTo>
                        <a:cubicBezTo>
                          <a:pt x="39" y="35"/>
                          <a:pt x="33" y="45"/>
                          <a:pt x="32" y="47"/>
                        </a:cubicBezTo>
                        <a:cubicBezTo>
                          <a:pt x="32" y="47"/>
                          <a:pt x="32" y="47"/>
                          <a:pt x="32" y="47"/>
                        </a:cubicBezTo>
                        <a:cubicBezTo>
                          <a:pt x="33" y="46"/>
                          <a:pt x="39" y="35"/>
                          <a:pt x="35" y="25"/>
                        </a:cubicBezTo>
                        <a:cubicBezTo>
                          <a:pt x="35" y="25"/>
                          <a:pt x="35" y="25"/>
                          <a:pt x="35" y="25"/>
                        </a:cubicBezTo>
                        <a:moveTo>
                          <a:pt x="28" y="0"/>
                        </a:moveTo>
                        <a:cubicBezTo>
                          <a:pt x="26" y="0"/>
                          <a:pt x="25" y="0"/>
                          <a:pt x="23" y="0"/>
                        </a:cubicBezTo>
                        <a:cubicBezTo>
                          <a:pt x="23" y="0"/>
                          <a:pt x="24" y="0"/>
                          <a:pt x="24" y="0"/>
                        </a:cubicBezTo>
                        <a:cubicBezTo>
                          <a:pt x="25" y="0"/>
                          <a:pt x="27" y="0"/>
                          <a:pt x="28" y="0"/>
                        </a:cubicBezTo>
                        <a:cubicBezTo>
                          <a:pt x="29" y="0"/>
                          <a:pt x="30" y="0"/>
                          <a:pt x="30" y="0"/>
                        </a:cubicBezTo>
                        <a:cubicBezTo>
                          <a:pt x="33" y="0"/>
                          <a:pt x="36" y="2"/>
                          <a:pt x="37" y="3"/>
                        </a:cubicBezTo>
                        <a:cubicBezTo>
                          <a:pt x="41" y="6"/>
                          <a:pt x="42" y="11"/>
                          <a:pt x="42" y="16"/>
                        </a:cubicBezTo>
                        <a:cubicBezTo>
                          <a:pt x="41" y="21"/>
                          <a:pt x="39" y="23"/>
                          <a:pt x="37" y="24"/>
                        </a:cubicBezTo>
                        <a:cubicBezTo>
                          <a:pt x="37" y="24"/>
                          <a:pt x="37" y="24"/>
                          <a:pt x="37" y="24"/>
                        </a:cubicBezTo>
                        <a:cubicBezTo>
                          <a:pt x="37" y="24"/>
                          <a:pt x="37" y="24"/>
                          <a:pt x="37" y="24"/>
                        </a:cubicBezTo>
                        <a:cubicBezTo>
                          <a:pt x="39" y="23"/>
                          <a:pt x="42" y="21"/>
                          <a:pt x="42" y="16"/>
                        </a:cubicBezTo>
                        <a:cubicBezTo>
                          <a:pt x="42" y="11"/>
                          <a:pt x="41" y="6"/>
                          <a:pt x="38" y="3"/>
                        </a:cubicBezTo>
                        <a:cubicBezTo>
                          <a:pt x="36" y="1"/>
                          <a:pt x="33" y="0"/>
                          <a:pt x="30" y="0"/>
                        </a:cubicBezTo>
                        <a:cubicBezTo>
                          <a:pt x="30" y="0"/>
                          <a:pt x="29" y="0"/>
                          <a:pt x="28"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8" name="Freeform 8057">
                    <a:extLst>
                      <a:ext uri="{FF2B5EF4-FFF2-40B4-BE49-F238E27FC236}">
                        <a16:creationId xmlns:a16="http://schemas.microsoft.com/office/drawing/2014/main" xmlns="" id="{B3CC371F-8BB4-401F-9704-4CB2D8C982F9}"/>
                      </a:ext>
                    </a:extLst>
                  </p:cNvPr>
                  <p:cNvSpPr>
                    <a:spLocks/>
                  </p:cNvSpPr>
                  <p:nvPr/>
                </p:nvSpPr>
                <p:spPr bwMode="auto">
                  <a:xfrm>
                    <a:off x="4382" y="2229"/>
                    <a:ext cx="3" cy="6"/>
                  </a:xfrm>
                  <a:custGeom>
                    <a:avLst/>
                    <a:gdLst>
                      <a:gd name="T0" fmla="*/ 0 w 4"/>
                      <a:gd name="T1" fmla="*/ 0 h 7"/>
                      <a:gd name="T2" fmla="*/ 3 w 4"/>
                      <a:gd name="T3" fmla="*/ 7 h 7"/>
                      <a:gd name="T4" fmla="*/ 4 w 4"/>
                      <a:gd name="T5" fmla="*/ 7 h 7"/>
                      <a:gd name="T6" fmla="*/ 4 w 4"/>
                      <a:gd name="T7" fmla="*/ 6 h 7"/>
                      <a:gd name="T8" fmla="*/ 4 w 4"/>
                      <a:gd name="T9" fmla="*/ 5 h 7"/>
                      <a:gd name="T10" fmla="*/ 4 w 4"/>
                      <a:gd name="T11" fmla="*/ 5 h 7"/>
                      <a:gd name="T12" fmla="*/ 2 w 4"/>
                      <a:gd name="T13" fmla="*/ 2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cubicBezTo>
                          <a:pt x="2" y="2"/>
                          <a:pt x="3" y="4"/>
                          <a:pt x="3" y="7"/>
                        </a:cubicBezTo>
                        <a:cubicBezTo>
                          <a:pt x="3" y="7"/>
                          <a:pt x="3" y="7"/>
                          <a:pt x="4" y="7"/>
                        </a:cubicBezTo>
                        <a:cubicBezTo>
                          <a:pt x="3" y="7"/>
                          <a:pt x="3" y="6"/>
                          <a:pt x="4" y="6"/>
                        </a:cubicBezTo>
                        <a:cubicBezTo>
                          <a:pt x="4" y="6"/>
                          <a:pt x="4" y="5"/>
                          <a:pt x="4" y="5"/>
                        </a:cubicBezTo>
                        <a:cubicBezTo>
                          <a:pt x="4" y="5"/>
                          <a:pt x="4" y="5"/>
                          <a:pt x="4" y="5"/>
                        </a:cubicBezTo>
                        <a:cubicBezTo>
                          <a:pt x="4" y="4"/>
                          <a:pt x="3" y="3"/>
                          <a:pt x="2" y="2"/>
                        </a:cubicBezTo>
                        <a:cubicBezTo>
                          <a:pt x="2" y="1"/>
                          <a:pt x="1" y="1"/>
                          <a:pt x="0"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9" name="Freeform 8058">
                    <a:extLst>
                      <a:ext uri="{FF2B5EF4-FFF2-40B4-BE49-F238E27FC236}">
                        <a16:creationId xmlns:a16="http://schemas.microsoft.com/office/drawing/2014/main" xmlns="" id="{E6DE0008-CE44-4EF6-B325-3BC9D9AC1C4B}"/>
                      </a:ext>
                    </a:extLst>
                  </p:cNvPr>
                  <p:cNvSpPr>
                    <a:spLocks/>
                  </p:cNvSpPr>
                  <p:nvPr/>
                </p:nvSpPr>
                <p:spPr bwMode="auto">
                  <a:xfrm>
                    <a:off x="4385" y="2216"/>
                    <a:ext cx="4" cy="1"/>
                  </a:xfrm>
                  <a:custGeom>
                    <a:avLst/>
                    <a:gdLst>
                      <a:gd name="T0" fmla="*/ 5 w 5"/>
                      <a:gd name="T1" fmla="*/ 0 h 1"/>
                      <a:gd name="T2" fmla="*/ 5 w 5"/>
                      <a:gd name="T3" fmla="*/ 0 h 1"/>
                      <a:gd name="T4" fmla="*/ 3 w 5"/>
                      <a:gd name="T5" fmla="*/ 1 h 1"/>
                      <a:gd name="T6" fmla="*/ 0 w 5"/>
                      <a:gd name="T7" fmla="*/ 0 h 1"/>
                      <a:gd name="T8" fmla="*/ 1 w 5"/>
                      <a:gd name="T9" fmla="*/ 1 h 1"/>
                      <a:gd name="T10" fmla="*/ 3 w 5"/>
                      <a:gd name="T11" fmla="*/ 1 h 1"/>
                      <a:gd name="T12" fmla="*/ 3 w 5"/>
                      <a:gd name="T13" fmla="*/ 1 h 1"/>
                      <a:gd name="T14" fmla="*/ 3 w 5"/>
                      <a:gd name="T15" fmla="*/ 1 h 1"/>
                      <a:gd name="T16" fmla="*/ 5 w 5"/>
                      <a:gd name="T17" fmla="*/ 0 h 1"/>
                      <a:gd name="T18" fmla="*/ 5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0"/>
                        </a:moveTo>
                        <a:cubicBezTo>
                          <a:pt x="5" y="0"/>
                          <a:pt x="5" y="0"/>
                          <a:pt x="5" y="0"/>
                        </a:cubicBezTo>
                        <a:cubicBezTo>
                          <a:pt x="4" y="1"/>
                          <a:pt x="3" y="1"/>
                          <a:pt x="3" y="1"/>
                        </a:cubicBezTo>
                        <a:cubicBezTo>
                          <a:pt x="2" y="1"/>
                          <a:pt x="1" y="1"/>
                          <a:pt x="0" y="0"/>
                        </a:cubicBezTo>
                        <a:cubicBezTo>
                          <a:pt x="1" y="1"/>
                          <a:pt x="1" y="1"/>
                          <a:pt x="1" y="1"/>
                        </a:cubicBezTo>
                        <a:cubicBezTo>
                          <a:pt x="1" y="1"/>
                          <a:pt x="2" y="1"/>
                          <a:pt x="3" y="1"/>
                        </a:cubicBezTo>
                        <a:cubicBezTo>
                          <a:pt x="3" y="1"/>
                          <a:pt x="3" y="1"/>
                          <a:pt x="3" y="1"/>
                        </a:cubicBezTo>
                        <a:cubicBezTo>
                          <a:pt x="3" y="1"/>
                          <a:pt x="3" y="1"/>
                          <a:pt x="3" y="1"/>
                        </a:cubicBezTo>
                        <a:cubicBezTo>
                          <a:pt x="3" y="1"/>
                          <a:pt x="4" y="1"/>
                          <a:pt x="5" y="0"/>
                        </a:cubicBezTo>
                        <a:cubicBezTo>
                          <a:pt x="5" y="0"/>
                          <a:pt x="5" y="0"/>
                          <a:pt x="5"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0" name="Freeform 8059">
                    <a:extLst>
                      <a:ext uri="{FF2B5EF4-FFF2-40B4-BE49-F238E27FC236}">
                        <a16:creationId xmlns:a16="http://schemas.microsoft.com/office/drawing/2014/main" xmlns="" id="{4DB9B658-3BB1-44AC-B1E4-2A2B8A018322}"/>
                      </a:ext>
                    </a:extLst>
                  </p:cNvPr>
                  <p:cNvSpPr>
                    <a:spLocks/>
                  </p:cNvSpPr>
                  <p:nvPr/>
                </p:nvSpPr>
                <p:spPr bwMode="auto">
                  <a:xfrm>
                    <a:off x="4360" y="2199"/>
                    <a:ext cx="22" cy="36"/>
                  </a:xfrm>
                  <a:custGeom>
                    <a:avLst/>
                    <a:gdLst>
                      <a:gd name="T0" fmla="*/ 29 w 29"/>
                      <a:gd name="T1" fmla="*/ 0 h 47"/>
                      <a:gd name="T2" fmla="*/ 7 w 29"/>
                      <a:gd name="T3" fmla="*/ 18 h 47"/>
                      <a:gd name="T4" fmla="*/ 7 w 29"/>
                      <a:gd name="T5" fmla="*/ 47 h 47"/>
                      <a:gd name="T6" fmla="*/ 29 w 29"/>
                      <a:gd name="T7" fmla="*/ 0 h 47"/>
                    </a:gdLst>
                    <a:ahLst/>
                    <a:cxnLst>
                      <a:cxn ang="0">
                        <a:pos x="T0" y="T1"/>
                      </a:cxn>
                      <a:cxn ang="0">
                        <a:pos x="T2" y="T3"/>
                      </a:cxn>
                      <a:cxn ang="0">
                        <a:pos x="T4" y="T5"/>
                      </a:cxn>
                      <a:cxn ang="0">
                        <a:pos x="T6" y="T7"/>
                      </a:cxn>
                    </a:cxnLst>
                    <a:rect l="0" t="0" r="r" b="b"/>
                    <a:pathLst>
                      <a:path w="29" h="47">
                        <a:moveTo>
                          <a:pt x="29" y="0"/>
                        </a:moveTo>
                        <a:cubicBezTo>
                          <a:pt x="29" y="0"/>
                          <a:pt x="13" y="1"/>
                          <a:pt x="7" y="18"/>
                        </a:cubicBezTo>
                        <a:cubicBezTo>
                          <a:pt x="0" y="35"/>
                          <a:pt x="7" y="47"/>
                          <a:pt x="7" y="47"/>
                        </a:cubicBezTo>
                        <a:cubicBezTo>
                          <a:pt x="7" y="47"/>
                          <a:pt x="0" y="15"/>
                          <a:pt x="2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1" name="Freeform 8060">
                    <a:extLst>
                      <a:ext uri="{FF2B5EF4-FFF2-40B4-BE49-F238E27FC236}">
                        <a16:creationId xmlns:a16="http://schemas.microsoft.com/office/drawing/2014/main" xmlns="" id="{381D9787-FA77-465D-9F27-E5BBB6C41D92}"/>
                      </a:ext>
                    </a:extLst>
                  </p:cNvPr>
                  <p:cNvSpPr>
                    <a:spLocks noEditPoints="1"/>
                  </p:cNvSpPr>
                  <p:nvPr/>
                </p:nvSpPr>
                <p:spPr bwMode="auto">
                  <a:xfrm>
                    <a:off x="4372" y="2229"/>
                    <a:ext cx="11" cy="13"/>
                  </a:xfrm>
                  <a:custGeom>
                    <a:avLst/>
                    <a:gdLst>
                      <a:gd name="T0" fmla="*/ 0 w 15"/>
                      <a:gd name="T1" fmla="*/ 18 h 18"/>
                      <a:gd name="T2" fmla="*/ 1 w 15"/>
                      <a:gd name="T3" fmla="*/ 18 h 18"/>
                      <a:gd name="T4" fmla="*/ 2 w 15"/>
                      <a:gd name="T5" fmla="*/ 18 h 18"/>
                      <a:gd name="T6" fmla="*/ 1 w 15"/>
                      <a:gd name="T7" fmla="*/ 18 h 18"/>
                      <a:gd name="T8" fmla="*/ 0 w 15"/>
                      <a:gd name="T9" fmla="*/ 18 h 18"/>
                      <a:gd name="T10" fmla="*/ 9 w 15"/>
                      <a:gd name="T11" fmla="*/ 0 h 18"/>
                      <a:gd name="T12" fmla="*/ 9 w 15"/>
                      <a:gd name="T13" fmla="*/ 12 h 18"/>
                      <a:gd name="T14" fmla="*/ 2 w 15"/>
                      <a:gd name="T15" fmla="*/ 18 h 18"/>
                      <a:gd name="T16" fmla="*/ 12 w 15"/>
                      <a:gd name="T17" fmla="*/ 11 h 18"/>
                      <a:gd name="T18" fmla="*/ 9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0" y="18"/>
                        </a:moveTo>
                        <a:cubicBezTo>
                          <a:pt x="0" y="18"/>
                          <a:pt x="1" y="18"/>
                          <a:pt x="1" y="18"/>
                        </a:cubicBezTo>
                        <a:cubicBezTo>
                          <a:pt x="1" y="18"/>
                          <a:pt x="1" y="18"/>
                          <a:pt x="2" y="18"/>
                        </a:cubicBezTo>
                        <a:cubicBezTo>
                          <a:pt x="2" y="18"/>
                          <a:pt x="1" y="18"/>
                          <a:pt x="1" y="18"/>
                        </a:cubicBezTo>
                        <a:cubicBezTo>
                          <a:pt x="1" y="18"/>
                          <a:pt x="0" y="18"/>
                          <a:pt x="0" y="18"/>
                        </a:cubicBezTo>
                        <a:moveTo>
                          <a:pt x="9" y="0"/>
                        </a:moveTo>
                        <a:cubicBezTo>
                          <a:pt x="9" y="0"/>
                          <a:pt x="13" y="6"/>
                          <a:pt x="9" y="12"/>
                        </a:cubicBezTo>
                        <a:cubicBezTo>
                          <a:pt x="7" y="17"/>
                          <a:pt x="3" y="17"/>
                          <a:pt x="2" y="18"/>
                        </a:cubicBezTo>
                        <a:cubicBezTo>
                          <a:pt x="4" y="18"/>
                          <a:pt x="10" y="17"/>
                          <a:pt x="12" y="11"/>
                        </a:cubicBezTo>
                        <a:cubicBezTo>
                          <a:pt x="15" y="3"/>
                          <a:pt x="9" y="0"/>
                          <a:pt x="9"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2" name="Freeform 8061">
                    <a:extLst>
                      <a:ext uri="{FF2B5EF4-FFF2-40B4-BE49-F238E27FC236}">
                        <a16:creationId xmlns:a16="http://schemas.microsoft.com/office/drawing/2014/main" xmlns="" id="{2F4C56C2-5179-4E7E-A2AE-967212433A7A}"/>
                      </a:ext>
                    </a:extLst>
                  </p:cNvPr>
                  <p:cNvSpPr>
                    <a:spLocks/>
                  </p:cNvSpPr>
                  <p:nvPr/>
                </p:nvSpPr>
                <p:spPr bwMode="auto">
                  <a:xfrm>
                    <a:off x="4381" y="2215"/>
                    <a:ext cx="6" cy="11"/>
                  </a:xfrm>
                  <a:custGeom>
                    <a:avLst/>
                    <a:gdLst>
                      <a:gd name="T0" fmla="*/ 0 w 8"/>
                      <a:gd name="T1" fmla="*/ 0 h 15"/>
                      <a:gd name="T2" fmla="*/ 4 w 8"/>
                      <a:gd name="T3" fmla="*/ 15 h 15"/>
                      <a:gd name="T4" fmla="*/ 0 w 8"/>
                      <a:gd name="T5" fmla="*/ 0 h 15"/>
                    </a:gdLst>
                    <a:ahLst/>
                    <a:cxnLst>
                      <a:cxn ang="0">
                        <a:pos x="T0" y="T1"/>
                      </a:cxn>
                      <a:cxn ang="0">
                        <a:pos x="T2" y="T3"/>
                      </a:cxn>
                      <a:cxn ang="0">
                        <a:pos x="T4" y="T5"/>
                      </a:cxn>
                    </a:cxnLst>
                    <a:rect l="0" t="0" r="r" b="b"/>
                    <a:pathLst>
                      <a:path w="8" h="15">
                        <a:moveTo>
                          <a:pt x="0" y="0"/>
                        </a:moveTo>
                        <a:cubicBezTo>
                          <a:pt x="0" y="0"/>
                          <a:pt x="7" y="8"/>
                          <a:pt x="4" y="15"/>
                        </a:cubicBezTo>
                        <a:cubicBezTo>
                          <a:pt x="4" y="15"/>
                          <a:pt x="8" y="5"/>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3" name="Freeform 8062">
                    <a:extLst>
                      <a:ext uri="{FF2B5EF4-FFF2-40B4-BE49-F238E27FC236}">
                        <a16:creationId xmlns:a16="http://schemas.microsoft.com/office/drawing/2014/main" xmlns="" id="{126F2816-261A-43AA-AB00-FDCE47105DD7}"/>
                      </a:ext>
                    </a:extLst>
                  </p:cNvPr>
                  <p:cNvSpPr>
                    <a:spLocks/>
                  </p:cNvSpPr>
                  <p:nvPr/>
                </p:nvSpPr>
                <p:spPr bwMode="auto">
                  <a:xfrm>
                    <a:off x="4388" y="2200"/>
                    <a:ext cx="5" cy="11"/>
                  </a:xfrm>
                  <a:custGeom>
                    <a:avLst/>
                    <a:gdLst>
                      <a:gd name="T0" fmla="*/ 0 w 7"/>
                      <a:gd name="T1" fmla="*/ 0 h 15"/>
                      <a:gd name="T2" fmla="*/ 1 w 7"/>
                      <a:gd name="T3" fmla="*/ 15 h 15"/>
                      <a:gd name="T4" fmla="*/ 5 w 7"/>
                      <a:gd name="T5" fmla="*/ 8 h 15"/>
                      <a:gd name="T6" fmla="*/ 0 w 7"/>
                      <a:gd name="T7" fmla="*/ 0 h 15"/>
                    </a:gdLst>
                    <a:ahLst/>
                    <a:cxnLst>
                      <a:cxn ang="0">
                        <a:pos x="T0" y="T1"/>
                      </a:cxn>
                      <a:cxn ang="0">
                        <a:pos x="T2" y="T3"/>
                      </a:cxn>
                      <a:cxn ang="0">
                        <a:pos x="T4" y="T5"/>
                      </a:cxn>
                      <a:cxn ang="0">
                        <a:pos x="T6" y="T7"/>
                      </a:cxn>
                    </a:cxnLst>
                    <a:rect l="0" t="0" r="r" b="b"/>
                    <a:pathLst>
                      <a:path w="7" h="15">
                        <a:moveTo>
                          <a:pt x="0" y="0"/>
                        </a:moveTo>
                        <a:cubicBezTo>
                          <a:pt x="0" y="0"/>
                          <a:pt x="7" y="9"/>
                          <a:pt x="1" y="15"/>
                        </a:cubicBezTo>
                        <a:cubicBezTo>
                          <a:pt x="1" y="15"/>
                          <a:pt x="5" y="13"/>
                          <a:pt x="5" y="8"/>
                        </a:cubicBezTo>
                        <a:cubicBezTo>
                          <a:pt x="5" y="3"/>
                          <a:pt x="0" y="0"/>
                          <a:pt x="0"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4" name="Freeform 8063">
                    <a:extLst>
                      <a:ext uri="{FF2B5EF4-FFF2-40B4-BE49-F238E27FC236}">
                        <a16:creationId xmlns:a16="http://schemas.microsoft.com/office/drawing/2014/main" xmlns="" id="{9E941FF3-059E-4D32-90BC-16412EF5B37D}"/>
                      </a:ext>
                    </a:extLst>
                  </p:cNvPr>
                  <p:cNvSpPr>
                    <a:spLocks/>
                  </p:cNvSpPr>
                  <p:nvPr/>
                </p:nvSpPr>
                <p:spPr bwMode="auto">
                  <a:xfrm>
                    <a:off x="4446" y="2227"/>
                    <a:ext cx="4" cy="6"/>
                  </a:xfrm>
                  <a:custGeom>
                    <a:avLst/>
                    <a:gdLst>
                      <a:gd name="T0" fmla="*/ 6 w 6"/>
                      <a:gd name="T1" fmla="*/ 0 h 8"/>
                      <a:gd name="T2" fmla="*/ 6 w 6"/>
                      <a:gd name="T3" fmla="*/ 0 h 8"/>
                      <a:gd name="T4" fmla="*/ 3 w 6"/>
                      <a:gd name="T5" fmla="*/ 3 h 8"/>
                      <a:gd name="T6" fmla="*/ 0 w 6"/>
                      <a:gd name="T7" fmla="*/ 8 h 8"/>
                      <a:gd name="T8" fmla="*/ 0 w 6"/>
                      <a:gd name="T9" fmla="*/ 8 h 8"/>
                      <a:gd name="T10" fmla="*/ 6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6" y="0"/>
                        </a:moveTo>
                        <a:cubicBezTo>
                          <a:pt x="6" y="0"/>
                          <a:pt x="6" y="0"/>
                          <a:pt x="6" y="0"/>
                        </a:cubicBezTo>
                        <a:cubicBezTo>
                          <a:pt x="5" y="1"/>
                          <a:pt x="4" y="2"/>
                          <a:pt x="3" y="3"/>
                        </a:cubicBezTo>
                        <a:cubicBezTo>
                          <a:pt x="1" y="5"/>
                          <a:pt x="1" y="7"/>
                          <a:pt x="0" y="8"/>
                        </a:cubicBezTo>
                        <a:cubicBezTo>
                          <a:pt x="0" y="8"/>
                          <a:pt x="0" y="8"/>
                          <a:pt x="0" y="8"/>
                        </a:cubicBezTo>
                        <a:cubicBezTo>
                          <a:pt x="0" y="4"/>
                          <a:pt x="3" y="2"/>
                          <a:pt x="6"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5" name="Freeform 8064">
                    <a:extLst>
                      <a:ext uri="{FF2B5EF4-FFF2-40B4-BE49-F238E27FC236}">
                        <a16:creationId xmlns:a16="http://schemas.microsoft.com/office/drawing/2014/main" xmlns="" id="{37BC6B99-3B8A-4E50-9F31-F4BDA61F6B7B}"/>
                      </a:ext>
                    </a:extLst>
                  </p:cNvPr>
                  <p:cNvSpPr>
                    <a:spLocks/>
                  </p:cNvSpPr>
                  <p:nvPr/>
                </p:nvSpPr>
                <p:spPr bwMode="auto">
                  <a:xfrm>
                    <a:off x="4444" y="2213"/>
                    <a:ext cx="3" cy="4"/>
                  </a:xfrm>
                  <a:custGeom>
                    <a:avLst/>
                    <a:gdLst>
                      <a:gd name="T0" fmla="*/ 0 w 5"/>
                      <a:gd name="T1" fmla="*/ 6 h 6"/>
                      <a:gd name="T2" fmla="*/ 5 w 5"/>
                      <a:gd name="T3" fmla="*/ 0 h 6"/>
                      <a:gd name="T4" fmla="*/ 5 w 5"/>
                      <a:gd name="T5" fmla="*/ 0 h 6"/>
                      <a:gd name="T6" fmla="*/ 0 w 5"/>
                      <a:gd name="T7" fmla="*/ 6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cubicBezTo>
                          <a:pt x="1" y="3"/>
                          <a:pt x="3" y="1"/>
                          <a:pt x="5" y="0"/>
                        </a:cubicBezTo>
                        <a:cubicBezTo>
                          <a:pt x="5" y="0"/>
                          <a:pt x="5" y="0"/>
                          <a:pt x="5" y="0"/>
                        </a:cubicBezTo>
                        <a:cubicBezTo>
                          <a:pt x="3" y="1"/>
                          <a:pt x="2" y="4"/>
                          <a:pt x="0" y="6"/>
                        </a:cubicBezTo>
                        <a:cubicBezTo>
                          <a:pt x="0" y="6"/>
                          <a:pt x="0" y="6"/>
                          <a:pt x="0" y="6"/>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6" name="Freeform 8065">
                    <a:extLst>
                      <a:ext uri="{FF2B5EF4-FFF2-40B4-BE49-F238E27FC236}">
                        <a16:creationId xmlns:a16="http://schemas.microsoft.com/office/drawing/2014/main" xmlns="" id="{6EDE17E9-EFB9-4F90-A562-DC9B1BFA7624}"/>
                      </a:ext>
                    </a:extLst>
                  </p:cNvPr>
                  <p:cNvSpPr>
                    <a:spLocks/>
                  </p:cNvSpPr>
                  <p:nvPr/>
                </p:nvSpPr>
                <p:spPr bwMode="auto">
                  <a:xfrm>
                    <a:off x="4438" y="2198"/>
                    <a:ext cx="31" cy="47"/>
                  </a:xfrm>
                  <a:custGeom>
                    <a:avLst/>
                    <a:gdLst>
                      <a:gd name="T0" fmla="*/ 5 w 42"/>
                      <a:gd name="T1" fmla="*/ 3 h 63"/>
                      <a:gd name="T2" fmla="*/ 12 w 42"/>
                      <a:gd name="T3" fmla="*/ 0 h 63"/>
                      <a:gd name="T4" fmla="*/ 21 w 42"/>
                      <a:gd name="T5" fmla="*/ 1 h 63"/>
                      <a:gd name="T6" fmla="*/ 42 w 42"/>
                      <a:gd name="T7" fmla="*/ 30 h 63"/>
                      <a:gd name="T8" fmla="*/ 39 w 42"/>
                      <a:gd name="T9" fmla="*/ 51 h 63"/>
                      <a:gd name="T10" fmla="*/ 25 w 42"/>
                      <a:gd name="T11" fmla="*/ 62 h 63"/>
                      <a:gd name="T12" fmla="*/ 15 w 42"/>
                      <a:gd name="T13" fmla="*/ 59 h 63"/>
                      <a:gd name="T14" fmla="*/ 12 w 42"/>
                      <a:gd name="T15" fmla="*/ 54 h 63"/>
                      <a:gd name="T16" fmla="*/ 11 w 42"/>
                      <a:gd name="T17" fmla="*/ 51 h 63"/>
                      <a:gd name="T18" fmla="*/ 11 w 42"/>
                      <a:gd name="T19" fmla="*/ 48 h 63"/>
                      <a:gd name="T20" fmla="*/ 8 w 42"/>
                      <a:gd name="T21" fmla="*/ 25 h 63"/>
                      <a:gd name="T22" fmla="*/ 0 w 42"/>
                      <a:gd name="T23" fmla="*/ 16 h 63"/>
                      <a:gd name="T24" fmla="*/ 5 w 42"/>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3">
                        <a:moveTo>
                          <a:pt x="5" y="3"/>
                        </a:moveTo>
                        <a:cubicBezTo>
                          <a:pt x="7" y="1"/>
                          <a:pt x="9" y="0"/>
                          <a:pt x="12" y="0"/>
                        </a:cubicBezTo>
                        <a:cubicBezTo>
                          <a:pt x="15" y="0"/>
                          <a:pt x="18" y="0"/>
                          <a:pt x="21" y="1"/>
                        </a:cubicBezTo>
                        <a:cubicBezTo>
                          <a:pt x="33" y="4"/>
                          <a:pt x="41" y="18"/>
                          <a:pt x="42" y="30"/>
                        </a:cubicBezTo>
                        <a:cubicBezTo>
                          <a:pt x="42" y="37"/>
                          <a:pt x="42" y="45"/>
                          <a:pt x="39" y="51"/>
                        </a:cubicBezTo>
                        <a:cubicBezTo>
                          <a:pt x="37" y="57"/>
                          <a:pt x="31" y="62"/>
                          <a:pt x="25" y="62"/>
                        </a:cubicBezTo>
                        <a:cubicBezTo>
                          <a:pt x="21" y="63"/>
                          <a:pt x="17" y="62"/>
                          <a:pt x="15" y="59"/>
                        </a:cubicBezTo>
                        <a:cubicBezTo>
                          <a:pt x="13" y="58"/>
                          <a:pt x="12" y="55"/>
                          <a:pt x="12" y="54"/>
                        </a:cubicBezTo>
                        <a:cubicBezTo>
                          <a:pt x="11" y="53"/>
                          <a:pt x="11" y="52"/>
                          <a:pt x="11" y="51"/>
                        </a:cubicBezTo>
                        <a:cubicBezTo>
                          <a:pt x="11" y="50"/>
                          <a:pt x="11" y="48"/>
                          <a:pt x="11" y="48"/>
                        </a:cubicBezTo>
                        <a:cubicBezTo>
                          <a:pt x="11" y="48"/>
                          <a:pt x="3" y="36"/>
                          <a:pt x="8" y="25"/>
                        </a:cubicBezTo>
                        <a:cubicBezTo>
                          <a:pt x="8" y="25"/>
                          <a:pt x="1" y="25"/>
                          <a:pt x="0" y="16"/>
                        </a:cubicBezTo>
                        <a:cubicBezTo>
                          <a:pt x="0" y="11"/>
                          <a:pt x="2" y="6"/>
                          <a:pt x="5" y="3"/>
                        </a:cubicBezTo>
                      </a:path>
                    </a:pathLst>
                  </a:custGeom>
                  <a:solidFill>
                    <a:srgbClr val="D843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7" name="Freeform 8066">
                    <a:extLst>
                      <a:ext uri="{FF2B5EF4-FFF2-40B4-BE49-F238E27FC236}">
                        <a16:creationId xmlns:a16="http://schemas.microsoft.com/office/drawing/2014/main" xmlns="" id="{A59DB894-CC7B-49E1-B2E5-B89C902398AA}"/>
                      </a:ext>
                    </a:extLst>
                  </p:cNvPr>
                  <p:cNvSpPr>
                    <a:spLocks noEditPoints="1"/>
                  </p:cNvSpPr>
                  <p:nvPr/>
                </p:nvSpPr>
                <p:spPr bwMode="auto">
                  <a:xfrm>
                    <a:off x="4438" y="2197"/>
                    <a:ext cx="32" cy="48"/>
                  </a:xfrm>
                  <a:custGeom>
                    <a:avLst/>
                    <a:gdLst>
                      <a:gd name="T0" fmla="*/ 23 w 43"/>
                      <a:gd name="T1" fmla="*/ 64 h 64"/>
                      <a:gd name="T2" fmla="*/ 14 w 43"/>
                      <a:gd name="T3" fmla="*/ 60 h 64"/>
                      <a:gd name="T4" fmla="*/ 11 w 43"/>
                      <a:gd name="T5" fmla="*/ 55 h 64"/>
                      <a:gd name="T6" fmla="*/ 11 w 43"/>
                      <a:gd name="T7" fmla="*/ 52 h 64"/>
                      <a:gd name="T8" fmla="*/ 11 w 43"/>
                      <a:gd name="T9" fmla="*/ 50 h 64"/>
                      <a:gd name="T10" fmla="*/ 11 w 43"/>
                      <a:gd name="T11" fmla="*/ 49 h 64"/>
                      <a:gd name="T12" fmla="*/ 7 w 43"/>
                      <a:gd name="T13" fmla="*/ 26 h 64"/>
                      <a:gd name="T14" fmla="*/ 0 w 43"/>
                      <a:gd name="T15" fmla="*/ 17 h 64"/>
                      <a:gd name="T16" fmla="*/ 5 w 43"/>
                      <a:gd name="T17" fmla="*/ 4 h 64"/>
                      <a:gd name="T18" fmla="*/ 12 w 43"/>
                      <a:gd name="T19" fmla="*/ 1 h 64"/>
                      <a:gd name="T20" fmla="*/ 21 w 43"/>
                      <a:gd name="T21" fmla="*/ 2 h 64"/>
                      <a:gd name="T22" fmla="*/ 42 w 43"/>
                      <a:gd name="T23" fmla="*/ 31 h 64"/>
                      <a:gd name="T24" fmla="*/ 39 w 43"/>
                      <a:gd name="T25" fmla="*/ 52 h 64"/>
                      <a:gd name="T26" fmla="*/ 25 w 43"/>
                      <a:gd name="T27" fmla="*/ 64 h 64"/>
                      <a:gd name="T28" fmla="*/ 23 w 43"/>
                      <a:gd name="T29" fmla="*/ 64 h 64"/>
                      <a:gd name="T30" fmla="*/ 11 w 43"/>
                      <a:gd name="T31" fmla="*/ 48 h 64"/>
                      <a:gd name="T32" fmla="*/ 11 w 43"/>
                      <a:gd name="T33" fmla="*/ 51 h 64"/>
                      <a:gd name="T34" fmla="*/ 11 w 43"/>
                      <a:gd name="T35" fmla="*/ 52 h 64"/>
                      <a:gd name="T36" fmla="*/ 12 w 43"/>
                      <a:gd name="T37" fmla="*/ 55 h 64"/>
                      <a:gd name="T38" fmla="*/ 15 w 43"/>
                      <a:gd name="T39" fmla="*/ 60 h 64"/>
                      <a:gd name="T40" fmla="*/ 23 w 43"/>
                      <a:gd name="T41" fmla="*/ 63 h 64"/>
                      <a:gd name="T42" fmla="*/ 25 w 43"/>
                      <a:gd name="T43" fmla="*/ 63 h 64"/>
                      <a:gd name="T44" fmla="*/ 39 w 43"/>
                      <a:gd name="T45" fmla="*/ 52 h 64"/>
                      <a:gd name="T46" fmla="*/ 42 w 43"/>
                      <a:gd name="T47" fmla="*/ 31 h 64"/>
                      <a:gd name="T48" fmla="*/ 21 w 43"/>
                      <a:gd name="T49" fmla="*/ 2 h 64"/>
                      <a:gd name="T50" fmla="*/ 12 w 43"/>
                      <a:gd name="T51" fmla="*/ 1 h 64"/>
                      <a:gd name="T52" fmla="*/ 5 w 43"/>
                      <a:gd name="T53" fmla="*/ 4 h 64"/>
                      <a:gd name="T54" fmla="*/ 1 w 43"/>
                      <a:gd name="T55" fmla="*/ 17 h 64"/>
                      <a:gd name="T56" fmla="*/ 8 w 43"/>
                      <a:gd name="T57" fmla="*/ 26 h 64"/>
                      <a:gd name="T58" fmla="*/ 8 w 43"/>
                      <a:gd name="T59" fmla="*/ 26 h 64"/>
                      <a:gd name="T60" fmla="*/ 8 w 43"/>
                      <a:gd name="T61" fmla="*/ 26 h 64"/>
                      <a:gd name="T62" fmla="*/ 11 w 43"/>
                      <a:gd name="T63" fmla="*/ 48 h 64"/>
                      <a:gd name="T64" fmla="*/ 11 w 43"/>
                      <a:gd name="T65"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64">
                        <a:moveTo>
                          <a:pt x="23" y="64"/>
                        </a:moveTo>
                        <a:cubicBezTo>
                          <a:pt x="20" y="64"/>
                          <a:pt x="17" y="63"/>
                          <a:pt x="14" y="60"/>
                        </a:cubicBezTo>
                        <a:cubicBezTo>
                          <a:pt x="13" y="59"/>
                          <a:pt x="12" y="57"/>
                          <a:pt x="11" y="55"/>
                        </a:cubicBezTo>
                        <a:cubicBezTo>
                          <a:pt x="11" y="54"/>
                          <a:pt x="11" y="53"/>
                          <a:pt x="11" y="52"/>
                        </a:cubicBezTo>
                        <a:cubicBezTo>
                          <a:pt x="11" y="51"/>
                          <a:pt x="11" y="51"/>
                          <a:pt x="11" y="50"/>
                        </a:cubicBezTo>
                        <a:cubicBezTo>
                          <a:pt x="11" y="50"/>
                          <a:pt x="11" y="49"/>
                          <a:pt x="11" y="49"/>
                        </a:cubicBezTo>
                        <a:cubicBezTo>
                          <a:pt x="10" y="48"/>
                          <a:pt x="3" y="37"/>
                          <a:pt x="7" y="26"/>
                        </a:cubicBezTo>
                        <a:cubicBezTo>
                          <a:pt x="6" y="26"/>
                          <a:pt x="1" y="25"/>
                          <a:pt x="0" y="17"/>
                        </a:cubicBezTo>
                        <a:cubicBezTo>
                          <a:pt x="0" y="11"/>
                          <a:pt x="1" y="7"/>
                          <a:pt x="5" y="4"/>
                        </a:cubicBezTo>
                        <a:cubicBezTo>
                          <a:pt x="7" y="2"/>
                          <a:pt x="9" y="1"/>
                          <a:pt x="12" y="1"/>
                        </a:cubicBezTo>
                        <a:cubicBezTo>
                          <a:pt x="15" y="0"/>
                          <a:pt x="18" y="1"/>
                          <a:pt x="21" y="2"/>
                        </a:cubicBezTo>
                        <a:cubicBezTo>
                          <a:pt x="34" y="5"/>
                          <a:pt x="41" y="19"/>
                          <a:pt x="42" y="31"/>
                        </a:cubicBezTo>
                        <a:cubicBezTo>
                          <a:pt x="43" y="37"/>
                          <a:pt x="43" y="45"/>
                          <a:pt x="39" y="52"/>
                        </a:cubicBezTo>
                        <a:cubicBezTo>
                          <a:pt x="37" y="57"/>
                          <a:pt x="32" y="63"/>
                          <a:pt x="25" y="64"/>
                        </a:cubicBezTo>
                        <a:cubicBezTo>
                          <a:pt x="25" y="64"/>
                          <a:pt x="24" y="64"/>
                          <a:pt x="23" y="64"/>
                        </a:cubicBezTo>
                        <a:moveTo>
                          <a:pt x="11" y="48"/>
                        </a:moveTo>
                        <a:cubicBezTo>
                          <a:pt x="11" y="49"/>
                          <a:pt x="11" y="50"/>
                          <a:pt x="11" y="51"/>
                        </a:cubicBezTo>
                        <a:cubicBezTo>
                          <a:pt x="11" y="51"/>
                          <a:pt x="11" y="51"/>
                          <a:pt x="11" y="52"/>
                        </a:cubicBezTo>
                        <a:cubicBezTo>
                          <a:pt x="11" y="53"/>
                          <a:pt x="11" y="54"/>
                          <a:pt x="12" y="55"/>
                        </a:cubicBezTo>
                        <a:cubicBezTo>
                          <a:pt x="13" y="57"/>
                          <a:pt x="14" y="59"/>
                          <a:pt x="15" y="60"/>
                        </a:cubicBezTo>
                        <a:cubicBezTo>
                          <a:pt x="17" y="62"/>
                          <a:pt x="20" y="63"/>
                          <a:pt x="23" y="63"/>
                        </a:cubicBezTo>
                        <a:cubicBezTo>
                          <a:pt x="24" y="63"/>
                          <a:pt x="24" y="63"/>
                          <a:pt x="25" y="63"/>
                        </a:cubicBezTo>
                        <a:cubicBezTo>
                          <a:pt x="32" y="62"/>
                          <a:pt x="37" y="57"/>
                          <a:pt x="39" y="52"/>
                        </a:cubicBezTo>
                        <a:cubicBezTo>
                          <a:pt x="42" y="45"/>
                          <a:pt x="42" y="37"/>
                          <a:pt x="42" y="31"/>
                        </a:cubicBezTo>
                        <a:cubicBezTo>
                          <a:pt x="41" y="19"/>
                          <a:pt x="33" y="6"/>
                          <a:pt x="21" y="2"/>
                        </a:cubicBezTo>
                        <a:cubicBezTo>
                          <a:pt x="18" y="1"/>
                          <a:pt x="15" y="1"/>
                          <a:pt x="12" y="1"/>
                        </a:cubicBezTo>
                        <a:cubicBezTo>
                          <a:pt x="9" y="1"/>
                          <a:pt x="7" y="3"/>
                          <a:pt x="5" y="4"/>
                        </a:cubicBezTo>
                        <a:cubicBezTo>
                          <a:pt x="2" y="7"/>
                          <a:pt x="0" y="12"/>
                          <a:pt x="1" y="17"/>
                        </a:cubicBezTo>
                        <a:cubicBezTo>
                          <a:pt x="1" y="25"/>
                          <a:pt x="8" y="26"/>
                          <a:pt x="8" y="26"/>
                        </a:cubicBezTo>
                        <a:cubicBezTo>
                          <a:pt x="8" y="26"/>
                          <a:pt x="8" y="26"/>
                          <a:pt x="8" y="26"/>
                        </a:cubicBezTo>
                        <a:cubicBezTo>
                          <a:pt x="8" y="26"/>
                          <a:pt x="8" y="26"/>
                          <a:pt x="8" y="26"/>
                        </a:cubicBezTo>
                        <a:cubicBezTo>
                          <a:pt x="3" y="37"/>
                          <a:pt x="10" y="48"/>
                          <a:pt x="11" y="48"/>
                        </a:cubicBezTo>
                        <a:cubicBezTo>
                          <a:pt x="11" y="48"/>
                          <a:pt x="11" y="48"/>
                          <a:pt x="11" y="48"/>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8" name="Freeform 8067">
                    <a:extLst>
                      <a:ext uri="{FF2B5EF4-FFF2-40B4-BE49-F238E27FC236}">
                        <a16:creationId xmlns:a16="http://schemas.microsoft.com/office/drawing/2014/main" xmlns="" id="{FF5A2CD0-E908-456F-9582-B832272DFE1C}"/>
                      </a:ext>
                    </a:extLst>
                  </p:cNvPr>
                  <p:cNvSpPr>
                    <a:spLocks noEditPoints="1"/>
                  </p:cNvSpPr>
                  <p:nvPr/>
                </p:nvSpPr>
                <p:spPr bwMode="auto">
                  <a:xfrm>
                    <a:off x="4438" y="2198"/>
                    <a:ext cx="33" cy="46"/>
                  </a:xfrm>
                  <a:custGeom>
                    <a:avLst/>
                    <a:gdLst>
                      <a:gd name="T0" fmla="*/ 22 w 43"/>
                      <a:gd name="T1" fmla="*/ 59 h 62"/>
                      <a:gd name="T2" fmla="*/ 28 w 43"/>
                      <a:gd name="T3" fmla="*/ 58 h 62"/>
                      <a:gd name="T4" fmla="*/ 38 w 43"/>
                      <a:gd name="T5" fmla="*/ 25 h 62"/>
                      <a:gd name="T6" fmla="*/ 26 w 43"/>
                      <a:gd name="T7" fmla="*/ 60 h 62"/>
                      <a:gd name="T8" fmla="*/ 22 w 43"/>
                      <a:gd name="T9" fmla="*/ 61 h 62"/>
                      <a:gd name="T10" fmla="*/ 14 w 43"/>
                      <a:gd name="T11" fmla="*/ 57 h 62"/>
                      <a:gd name="T12" fmla="*/ 22 w 43"/>
                      <a:gd name="T13" fmla="*/ 59 h 62"/>
                      <a:gd name="T14" fmla="*/ 13 w 43"/>
                      <a:gd name="T15" fmla="*/ 0 h 62"/>
                      <a:gd name="T16" fmla="*/ 11 w 43"/>
                      <a:gd name="T17" fmla="*/ 0 h 62"/>
                      <a:gd name="T18" fmla="*/ 6 w 43"/>
                      <a:gd name="T19" fmla="*/ 2 h 62"/>
                      <a:gd name="T20" fmla="*/ 11 w 43"/>
                      <a:gd name="T21" fmla="*/ 1 h 62"/>
                      <a:gd name="T22" fmla="*/ 19 w 43"/>
                      <a:gd name="T23" fmla="*/ 3 h 62"/>
                      <a:gd name="T24" fmla="*/ 34 w 43"/>
                      <a:gd name="T25" fmla="*/ 26 h 62"/>
                      <a:gd name="T26" fmla="*/ 26 w 43"/>
                      <a:gd name="T27" fmla="*/ 49 h 62"/>
                      <a:gd name="T28" fmla="*/ 21 w 43"/>
                      <a:gd name="T29" fmla="*/ 50 h 62"/>
                      <a:gd name="T30" fmla="*/ 14 w 43"/>
                      <a:gd name="T31" fmla="*/ 46 h 62"/>
                      <a:gd name="T32" fmla="*/ 15 w 43"/>
                      <a:gd name="T33" fmla="*/ 39 h 62"/>
                      <a:gd name="T34" fmla="*/ 14 w 43"/>
                      <a:gd name="T35" fmla="*/ 39 h 62"/>
                      <a:gd name="T36" fmla="*/ 9 w 43"/>
                      <a:gd name="T37" fmla="*/ 37 h 62"/>
                      <a:gd name="T38" fmla="*/ 8 w 43"/>
                      <a:gd name="T39" fmla="*/ 27 h 62"/>
                      <a:gd name="T40" fmla="*/ 11 w 43"/>
                      <a:gd name="T41" fmla="*/ 22 h 62"/>
                      <a:gd name="T42" fmla="*/ 9 w 43"/>
                      <a:gd name="T43" fmla="*/ 22 h 62"/>
                      <a:gd name="T44" fmla="*/ 3 w 43"/>
                      <a:gd name="T45" fmla="*/ 20 h 62"/>
                      <a:gd name="T46" fmla="*/ 0 w 43"/>
                      <a:gd name="T47" fmla="*/ 16 h 62"/>
                      <a:gd name="T48" fmla="*/ 0 w 43"/>
                      <a:gd name="T49" fmla="*/ 16 h 62"/>
                      <a:gd name="T50" fmla="*/ 4 w 43"/>
                      <a:gd name="T51" fmla="*/ 24 h 62"/>
                      <a:gd name="T52" fmla="*/ 7 w 43"/>
                      <a:gd name="T53" fmla="*/ 25 h 62"/>
                      <a:gd name="T54" fmla="*/ 9 w 43"/>
                      <a:gd name="T55" fmla="*/ 24 h 62"/>
                      <a:gd name="T56" fmla="*/ 8 w 43"/>
                      <a:gd name="T57" fmla="*/ 25 h 62"/>
                      <a:gd name="T58" fmla="*/ 7 w 43"/>
                      <a:gd name="T59" fmla="*/ 25 h 62"/>
                      <a:gd name="T60" fmla="*/ 7 w 43"/>
                      <a:gd name="T61" fmla="*/ 25 h 62"/>
                      <a:gd name="T62" fmla="*/ 10 w 43"/>
                      <a:gd name="T63" fmla="*/ 47 h 62"/>
                      <a:gd name="T64" fmla="*/ 11 w 43"/>
                      <a:gd name="T65" fmla="*/ 44 h 62"/>
                      <a:gd name="T66" fmla="*/ 13 w 43"/>
                      <a:gd name="T67" fmla="*/ 42 h 62"/>
                      <a:gd name="T68" fmla="*/ 10 w 43"/>
                      <a:gd name="T69" fmla="*/ 49 h 62"/>
                      <a:gd name="T70" fmla="*/ 10 w 43"/>
                      <a:gd name="T71" fmla="*/ 50 h 62"/>
                      <a:gd name="T72" fmla="*/ 10 w 43"/>
                      <a:gd name="T73" fmla="*/ 51 h 62"/>
                      <a:gd name="T74" fmla="*/ 11 w 43"/>
                      <a:gd name="T75" fmla="*/ 54 h 62"/>
                      <a:gd name="T76" fmla="*/ 14 w 43"/>
                      <a:gd name="T77" fmla="*/ 59 h 62"/>
                      <a:gd name="T78" fmla="*/ 22 w 43"/>
                      <a:gd name="T79" fmla="*/ 62 h 62"/>
                      <a:gd name="T80" fmla="*/ 24 w 43"/>
                      <a:gd name="T81" fmla="*/ 62 h 62"/>
                      <a:gd name="T82" fmla="*/ 38 w 43"/>
                      <a:gd name="T83" fmla="*/ 51 h 62"/>
                      <a:gd name="T84" fmla="*/ 41 w 43"/>
                      <a:gd name="T85" fmla="*/ 30 h 62"/>
                      <a:gd name="T86" fmla="*/ 20 w 43"/>
                      <a:gd name="T87" fmla="*/ 1 h 62"/>
                      <a:gd name="T88" fmla="*/ 13 w 43"/>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62">
                        <a:moveTo>
                          <a:pt x="22" y="59"/>
                        </a:moveTo>
                        <a:cubicBezTo>
                          <a:pt x="26" y="59"/>
                          <a:pt x="28" y="58"/>
                          <a:pt x="28" y="58"/>
                        </a:cubicBezTo>
                        <a:cubicBezTo>
                          <a:pt x="42" y="51"/>
                          <a:pt x="38" y="25"/>
                          <a:pt x="38" y="25"/>
                        </a:cubicBezTo>
                        <a:cubicBezTo>
                          <a:pt x="43" y="42"/>
                          <a:pt x="35" y="58"/>
                          <a:pt x="26" y="60"/>
                        </a:cubicBezTo>
                        <a:cubicBezTo>
                          <a:pt x="25" y="61"/>
                          <a:pt x="23" y="61"/>
                          <a:pt x="22" y="61"/>
                        </a:cubicBezTo>
                        <a:cubicBezTo>
                          <a:pt x="17" y="61"/>
                          <a:pt x="14" y="57"/>
                          <a:pt x="14" y="57"/>
                        </a:cubicBezTo>
                        <a:cubicBezTo>
                          <a:pt x="17" y="59"/>
                          <a:pt x="20" y="59"/>
                          <a:pt x="22" y="59"/>
                        </a:cubicBezTo>
                        <a:moveTo>
                          <a:pt x="13" y="0"/>
                        </a:moveTo>
                        <a:cubicBezTo>
                          <a:pt x="12" y="0"/>
                          <a:pt x="12" y="0"/>
                          <a:pt x="11" y="0"/>
                        </a:cubicBezTo>
                        <a:cubicBezTo>
                          <a:pt x="9" y="0"/>
                          <a:pt x="8" y="1"/>
                          <a:pt x="6" y="2"/>
                        </a:cubicBezTo>
                        <a:cubicBezTo>
                          <a:pt x="8" y="1"/>
                          <a:pt x="10" y="1"/>
                          <a:pt x="11" y="1"/>
                        </a:cubicBezTo>
                        <a:cubicBezTo>
                          <a:pt x="14" y="1"/>
                          <a:pt x="17" y="2"/>
                          <a:pt x="19" y="3"/>
                        </a:cubicBezTo>
                        <a:cubicBezTo>
                          <a:pt x="27" y="8"/>
                          <a:pt x="32" y="17"/>
                          <a:pt x="34" y="26"/>
                        </a:cubicBezTo>
                        <a:cubicBezTo>
                          <a:pt x="35" y="34"/>
                          <a:pt x="33" y="44"/>
                          <a:pt x="26" y="49"/>
                        </a:cubicBezTo>
                        <a:cubicBezTo>
                          <a:pt x="24" y="49"/>
                          <a:pt x="23" y="50"/>
                          <a:pt x="21" y="50"/>
                        </a:cubicBezTo>
                        <a:cubicBezTo>
                          <a:pt x="18" y="50"/>
                          <a:pt x="15" y="49"/>
                          <a:pt x="14" y="46"/>
                        </a:cubicBezTo>
                        <a:cubicBezTo>
                          <a:pt x="13" y="44"/>
                          <a:pt x="14" y="41"/>
                          <a:pt x="15" y="39"/>
                        </a:cubicBezTo>
                        <a:cubicBezTo>
                          <a:pt x="15" y="39"/>
                          <a:pt x="14" y="39"/>
                          <a:pt x="14" y="39"/>
                        </a:cubicBezTo>
                        <a:cubicBezTo>
                          <a:pt x="12" y="39"/>
                          <a:pt x="10" y="39"/>
                          <a:pt x="9" y="37"/>
                        </a:cubicBezTo>
                        <a:cubicBezTo>
                          <a:pt x="6" y="34"/>
                          <a:pt x="7" y="30"/>
                          <a:pt x="8" y="27"/>
                        </a:cubicBezTo>
                        <a:cubicBezTo>
                          <a:pt x="9" y="25"/>
                          <a:pt x="10" y="23"/>
                          <a:pt x="11" y="22"/>
                        </a:cubicBezTo>
                        <a:cubicBezTo>
                          <a:pt x="11" y="22"/>
                          <a:pt x="10" y="22"/>
                          <a:pt x="9" y="22"/>
                        </a:cubicBezTo>
                        <a:cubicBezTo>
                          <a:pt x="7" y="22"/>
                          <a:pt x="5" y="21"/>
                          <a:pt x="3" y="20"/>
                        </a:cubicBezTo>
                        <a:cubicBezTo>
                          <a:pt x="1" y="19"/>
                          <a:pt x="0" y="18"/>
                          <a:pt x="0" y="16"/>
                        </a:cubicBezTo>
                        <a:cubicBezTo>
                          <a:pt x="0" y="16"/>
                          <a:pt x="0" y="16"/>
                          <a:pt x="0" y="16"/>
                        </a:cubicBezTo>
                        <a:cubicBezTo>
                          <a:pt x="0" y="21"/>
                          <a:pt x="2" y="23"/>
                          <a:pt x="4" y="24"/>
                        </a:cubicBezTo>
                        <a:cubicBezTo>
                          <a:pt x="5" y="25"/>
                          <a:pt x="6" y="25"/>
                          <a:pt x="7" y="25"/>
                        </a:cubicBezTo>
                        <a:cubicBezTo>
                          <a:pt x="8" y="25"/>
                          <a:pt x="8" y="25"/>
                          <a:pt x="9" y="24"/>
                        </a:cubicBezTo>
                        <a:cubicBezTo>
                          <a:pt x="8" y="25"/>
                          <a:pt x="8" y="25"/>
                          <a:pt x="8" y="25"/>
                        </a:cubicBezTo>
                        <a:cubicBezTo>
                          <a:pt x="8" y="25"/>
                          <a:pt x="7" y="25"/>
                          <a:pt x="7" y="25"/>
                        </a:cubicBezTo>
                        <a:cubicBezTo>
                          <a:pt x="7" y="25"/>
                          <a:pt x="7" y="25"/>
                          <a:pt x="7" y="25"/>
                        </a:cubicBezTo>
                        <a:cubicBezTo>
                          <a:pt x="2" y="35"/>
                          <a:pt x="8" y="45"/>
                          <a:pt x="10" y="47"/>
                        </a:cubicBezTo>
                        <a:cubicBezTo>
                          <a:pt x="10" y="46"/>
                          <a:pt x="10" y="45"/>
                          <a:pt x="11" y="44"/>
                        </a:cubicBezTo>
                        <a:cubicBezTo>
                          <a:pt x="12" y="43"/>
                          <a:pt x="12" y="43"/>
                          <a:pt x="13" y="42"/>
                        </a:cubicBezTo>
                        <a:cubicBezTo>
                          <a:pt x="11" y="44"/>
                          <a:pt x="10" y="46"/>
                          <a:pt x="10" y="49"/>
                        </a:cubicBezTo>
                        <a:cubicBezTo>
                          <a:pt x="10" y="49"/>
                          <a:pt x="10" y="49"/>
                          <a:pt x="10" y="50"/>
                        </a:cubicBezTo>
                        <a:cubicBezTo>
                          <a:pt x="10" y="50"/>
                          <a:pt x="10" y="50"/>
                          <a:pt x="10" y="51"/>
                        </a:cubicBezTo>
                        <a:cubicBezTo>
                          <a:pt x="10" y="52"/>
                          <a:pt x="10" y="53"/>
                          <a:pt x="11" y="54"/>
                        </a:cubicBezTo>
                        <a:cubicBezTo>
                          <a:pt x="12" y="56"/>
                          <a:pt x="13" y="58"/>
                          <a:pt x="14" y="59"/>
                        </a:cubicBezTo>
                        <a:cubicBezTo>
                          <a:pt x="16" y="61"/>
                          <a:pt x="19" y="62"/>
                          <a:pt x="22" y="62"/>
                        </a:cubicBezTo>
                        <a:cubicBezTo>
                          <a:pt x="23" y="62"/>
                          <a:pt x="23" y="62"/>
                          <a:pt x="24" y="62"/>
                        </a:cubicBezTo>
                        <a:cubicBezTo>
                          <a:pt x="31" y="61"/>
                          <a:pt x="36" y="56"/>
                          <a:pt x="38" y="51"/>
                        </a:cubicBezTo>
                        <a:cubicBezTo>
                          <a:pt x="41" y="44"/>
                          <a:pt x="41" y="36"/>
                          <a:pt x="41" y="30"/>
                        </a:cubicBezTo>
                        <a:cubicBezTo>
                          <a:pt x="40" y="18"/>
                          <a:pt x="32" y="5"/>
                          <a:pt x="20" y="1"/>
                        </a:cubicBezTo>
                        <a:cubicBezTo>
                          <a:pt x="18" y="0"/>
                          <a:pt x="15" y="0"/>
                          <a:pt x="13" y="0"/>
                        </a:cubicBezTo>
                      </a:path>
                    </a:pathLst>
                  </a:custGeom>
                  <a:solidFill>
                    <a:srgbClr val="C52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9" name="Freeform 8068">
                    <a:extLst>
                      <a:ext uri="{FF2B5EF4-FFF2-40B4-BE49-F238E27FC236}">
                        <a16:creationId xmlns:a16="http://schemas.microsoft.com/office/drawing/2014/main" xmlns="" id="{F1C65930-24BB-4DC9-BB04-895F1B419164}"/>
                      </a:ext>
                    </a:extLst>
                  </p:cNvPr>
                  <p:cNvSpPr>
                    <a:spLocks noEditPoints="1"/>
                  </p:cNvSpPr>
                  <p:nvPr/>
                </p:nvSpPr>
                <p:spPr bwMode="auto">
                  <a:xfrm>
                    <a:off x="4438" y="2198"/>
                    <a:ext cx="31" cy="47"/>
                  </a:xfrm>
                  <a:custGeom>
                    <a:avLst/>
                    <a:gdLst>
                      <a:gd name="T0" fmla="*/ 8 w 42"/>
                      <a:gd name="T1" fmla="*/ 25 h 63"/>
                      <a:gd name="T2" fmla="*/ 8 w 42"/>
                      <a:gd name="T3" fmla="*/ 25 h 63"/>
                      <a:gd name="T4" fmla="*/ 10 w 42"/>
                      <a:gd name="T5" fmla="*/ 47 h 63"/>
                      <a:gd name="T6" fmla="*/ 11 w 42"/>
                      <a:gd name="T7" fmla="*/ 47 h 63"/>
                      <a:gd name="T8" fmla="*/ 8 w 42"/>
                      <a:gd name="T9" fmla="*/ 25 h 63"/>
                      <a:gd name="T10" fmla="*/ 8 w 42"/>
                      <a:gd name="T11" fmla="*/ 25 h 63"/>
                      <a:gd name="T12" fmla="*/ 0 w 42"/>
                      <a:gd name="T13" fmla="*/ 15 h 63"/>
                      <a:gd name="T14" fmla="*/ 0 w 42"/>
                      <a:gd name="T15" fmla="*/ 16 h 63"/>
                      <a:gd name="T16" fmla="*/ 5 w 42"/>
                      <a:gd name="T17" fmla="*/ 24 h 63"/>
                      <a:gd name="T18" fmla="*/ 5 w 42"/>
                      <a:gd name="T19" fmla="*/ 24 h 63"/>
                      <a:gd name="T20" fmla="*/ 5 w 42"/>
                      <a:gd name="T21" fmla="*/ 24 h 63"/>
                      <a:gd name="T22" fmla="*/ 1 w 42"/>
                      <a:gd name="T23" fmla="*/ 16 h 63"/>
                      <a:gd name="T24" fmla="*/ 1 w 42"/>
                      <a:gd name="T25" fmla="*/ 16 h 63"/>
                      <a:gd name="T26" fmla="*/ 0 w 42"/>
                      <a:gd name="T27" fmla="*/ 15 h 63"/>
                      <a:gd name="T28" fmla="*/ 14 w 42"/>
                      <a:gd name="T29" fmla="*/ 0 h 63"/>
                      <a:gd name="T30" fmla="*/ 12 w 42"/>
                      <a:gd name="T31" fmla="*/ 0 h 63"/>
                      <a:gd name="T32" fmla="*/ 7 w 42"/>
                      <a:gd name="T33" fmla="*/ 2 h 63"/>
                      <a:gd name="T34" fmla="*/ 7 w 42"/>
                      <a:gd name="T35" fmla="*/ 2 h 63"/>
                      <a:gd name="T36" fmla="*/ 12 w 42"/>
                      <a:gd name="T37" fmla="*/ 0 h 63"/>
                      <a:gd name="T38" fmla="*/ 14 w 42"/>
                      <a:gd name="T39" fmla="*/ 0 h 63"/>
                      <a:gd name="T40" fmla="*/ 21 w 42"/>
                      <a:gd name="T41" fmla="*/ 1 h 63"/>
                      <a:gd name="T42" fmla="*/ 42 w 42"/>
                      <a:gd name="T43" fmla="*/ 30 h 63"/>
                      <a:gd name="T44" fmla="*/ 39 w 42"/>
                      <a:gd name="T45" fmla="*/ 51 h 63"/>
                      <a:gd name="T46" fmla="*/ 25 w 42"/>
                      <a:gd name="T47" fmla="*/ 62 h 63"/>
                      <a:gd name="T48" fmla="*/ 23 w 42"/>
                      <a:gd name="T49" fmla="*/ 62 h 63"/>
                      <a:gd name="T50" fmla="*/ 15 w 42"/>
                      <a:gd name="T51" fmla="*/ 59 h 63"/>
                      <a:gd name="T52" fmla="*/ 12 w 42"/>
                      <a:gd name="T53" fmla="*/ 54 h 63"/>
                      <a:gd name="T54" fmla="*/ 11 w 42"/>
                      <a:gd name="T55" fmla="*/ 51 h 63"/>
                      <a:gd name="T56" fmla="*/ 11 w 42"/>
                      <a:gd name="T57" fmla="*/ 50 h 63"/>
                      <a:gd name="T58" fmla="*/ 11 w 42"/>
                      <a:gd name="T59" fmla="*/ 49 h 63"/>
                      <a:gd name="T60" fmla="*/ 11 w 42"/>
                      <a:gd name="T61" fmla="*/ 49 h 63"/>
                      <a:gd name="T62" fmla="*/ 11 w 42"/>
                      <a:gd name="T63" fmla="*/ 51 h 63"/>
                      <a:gd name="T64" fmla="*/ 12 w 42"/>
                      <a:gd name="T65" fmla="*/ 54 h 63"/>
                      <a:gd name="T66" fmla="*/ 15 w 42"/>
                      <a:gd name="T67" fmla="*/ 59 h 63"/>
                      <a:gd name="T68" fmla="*/ 23 w 42"/>
                      <a:gd name="T69" fmla="*/ 63 h 63"/>
                      <a:gd name="T70" fmla="*/ 25 w 42"/>
                      <a:gd name="T71" fmla="*/ 62 h 63"/>
                      <a:gd name="T72" fmla="*/ 39 w 42"/>
                      <a:gd name="T73" fmla="*/ 51 h 63"/>
                      <a:gd name="T74" fmla="*/ 42 w 42"/>
                      <a:gd name="T75" fmla="*/ 30 h 63"/>
                      <a:gd name="T76" fmla="*/ 21 w 42"/>
                      <a:gd name="T77" fmla="*/ 1 h 63"/>
                      <a:gd name="T78" fmla="*/ 14 w 42"/>
                      <a:gd name="T7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63">
                        <a:moveTo>
                          <a:pt x="8" y="25"/>
                        </a:moveTo>
                        <a:cubicBezTo>
                          <a:pt x="8" y="25"/>
                          <a:pt x="8" y="25"/>
                          <a:pt x="8" y="25"/>
                        </a:cubicBezTo>
                        <a:cubicBezTo>
                          <a:pt x="3" y="35"/>
                          <a:pt x="9" y="46"/>
                          <a:pt x="10" y="47"/>
                        </a:cubicBezTo>
                        <a:cubicBezTo>
                          <a:pt x="11" y="47"/>
                          <a:pt x="11" y="47"/>
                          <a:pt x="11" y="47"/>
                        </a:cubicBezTo>
                        <a:cubicBezTo>
                          <a:pt x="9" y="45"/>
                          <a:pt x="3" y="35"/>
                          <a:pt x="8" y="25"/>
                        </a:cubicBezTo>
                        <a:cubicBezTo>
                          <a:pt x="8" y="25"/>
                          <a:pt x="8" y="25"/>
                          <a:pt x="8" y="25"/>
                        </a:cubicBezTo>
                        <a:moveTo>
                          <a:pt x="0" y="15"/>
                        </a:moveTo>
                        <a:cubicBezTo>
                          <a:pt x="0" y="16"/>
                          <a:pt x="0" y="16"/>
                          <a:pt x="0" y="16"/>
                        </a:cubicBezTo>
                        <a:cubicBezTo>
                          <a:pt x="1" y="21"/>
                          <a:pt x="3" y="23"/>
                          <a:pt x="5" y="24"/>
                        </a:cubicBezTo>
                        <a:cubicBezTo>
                          <a:pt x="5" y="24"/>
                          <a:pt x="5" y="24"/>
                          <a:pt x="5" y="24"/>
                        </a:cubicBezTo>
                        <a:cubicBezTo>
                          <a:pt x="5" y="24"/>
                          <a:pt x="5" y="24"/>
                          <a:pt x="5" y="24"/>
                        </a:cubicBezTo>
                        <a:cubicBezTo>
                          <a:pt x="3" y="23"/>
                          <a:pt x="1" y="21"/>
                          <a:pt x="1" y="16"/>
                        </a:cubicBezTo>
                        <a:cubicBezTo>
                          <a:pt x="1" y="16"/>
                          <a:pt x="1" y="16"/>
                          <a:pt x="1" y="16"/>
                        </a:cubicBezTo>
                        <a:cubicBezTo>
                          <a:pt x="0" y="16"/>
                          <a:pt x="0" y="15"/>
                          <a:pt x="0" y="15"/>
                        </a:cubicBezTo>
                        <a:moveTo>
                          <a:pt x="14" y="0"/>
                        </a:moveTo>
                        <a:cubicBezTo>
                          <a:pt x="14" y="0"/>
                          <a:pt x="13" y="0"/>
                          <a:pt x="12" y="0"/>
                        </a:cubicBezTo>
                        <a:cubicBezTo>
                          <a:pt x="10" y="0"/>
                          <a:pt x="8" y="1"/>
                          <a:pt x="7" y="2"/>
                        </a:cubicBezTo>
                        <a:cubicBezTo>
                          <a:pt x="7" y="2"/>
                          <a:pt x="7" y="2"/>
                          <a:pt x="7" y="2"/>
                        </a:cubicBezTo>
                        <a:cubicBezTo>
                          <a:pt x="9" y="1"/>
                          <a:pt x="10" y="0"/>
                          <a:pt x="12" y="0"/>
                        </a:cubicBezTo>
                        <a:cubicBezTo>
                          <a:pt x="13" y="0"/>
                          <a:pt x="13" y="0"/>
                          <a:pt x="14" y="0"/>
                        </a:cubicBezTo>
                        <a:cubicBezTo>
                          <a:pt x="16" y="0"/>
                          <a:pt x="19" y="0"/>
                          <a:pt x="21" y="1"/>
                        </a:cubicBezTo>
                        <a:cubicBezTo>
                          <a:pt x="33" y="5"/>
                          <a:pt x="41" y="18"/>
                          <a:pt x="42" y="30"/>
                        </a:cubicBezTo>
                        <a:cubicBezTo>
                          <a:pt x="42" y="36"/>
                          <a:pt x="42" y="44"/>
                          <a:pt x="39" y="51"/>
                        </a:cubicBezTo>
                        <a:cubicBezTo>
                          <a:pt x="37" y="56"/>
                          <a:pt x="32" y="61"/>
                          <a:pt x="25" y="62"/>
                        </a:cubicBezTo>
                        <a:cubicBezTo>
                          <a:pt x="24" y="62"/>
                          <a:pt x="24" y="62"/>
                          <a:pt x="23" y="62"/>
                        </a:cubicBezTo>
                        <a:cubicBezTo>
                          <a:pt x="20" y="62"/>
                          <a:pt x="17" y="61"/>
                          <a:pt x="15" y="59"/>
                        </a:cubicBezTo>
                        <a:cubicBezTo>
                          <a:pt x="14" y="58"/>
                          <a:pt x="13" y="56"/>
                          <a:pt x="12" y="54"/>
                        </a:cubicBezTo>
                        <a:cubicBezTo>
                          <a:pt x="11" y="53"/>
                          <a:pt x="11" y="52"/>
                          <a:pt x="11" y="51"/>
                        </a:cubicBezTo>
                        <a:cubicBezTo>
                          <a:pt x="11" y="50"/>
                          <a:pt x="11" y="50"/>
                          <a:pt x="11" y="50"/>
                        </a:cubicBezTo>
                        <a:cubicBezTo>
                          <a:pt x="11" y="49"/>
                          <a:pt x="11" y="49"/>
                          <a:pt x="11" y="49"/>
                        </a:cubicBezTo>
                        <a:cubicBezTo>
                          <a:pt x="11" y="49"/>
                          <a:pt x="11" y="49"/>
                          <a:pt x="11" y="49"/>
                        </a:cubicBezTo>
                        <a:cubicBezTo>
                          <a:pt x="11" y="50"/>
                          <a:pt x="11" y="50"/>
                          <a:pt x="11" y="51"/>
                        </a:cubicBezTo>
                        <a:cubicBezTo>
                          <a:pt x="11" y="52"/>
                          <a:pt x="11" y="53"/>
                          <a:pt x="12" y="54"/>
                        </a:cubicBezTo>
                        <a:cubicBezTo>
                          <a:pt x="12" y="55"/>
                          <a:pt x="13" y="58"/>
                          <a:pt x="15" y="59"/>
                        </a:cubicBezTo>
                        <a:cubicBezTo>
                          <a:pt x="17" y="61"/>
                          <a:pt x="20" y="63"/>
                          <a:pt x="23" y="63"/>
                        </a:cubicBezTo>
                        <a:cubicBezTo>
                          <a:pt x="24" y="63"/>
                          <a:pt x="24" y="63"/>
                          <a:pt x="25" y="62"/>
                        </a:cubicBezTo>
                        <a:cubicBezTo>
                          <a:pt x="31" y="62"/>
                          <a:pt x="37" y="57"/>
                          <a:pt x="39" y="51"/>
                        </a:cubicBezTo>
                        <a:cubicBezTo>
                          <a:pt x="42" y="45"/>
                          <a:pt x="42" y="37"/>
                          <a:pt x="42" y="30"/>
                        </a:cubicBezTo>
                        <a:cubicBezTo>
                          <a:pt x="41" y="18"/>
                          <a:pt x="33" y="4"/>
                          <a:pt x="21" y="1"/>
                        </a:cubicBezTo>
                        <a:cubicBezTo>
                          <a:pt x="19" y="0"/>
                          <a:pt x="17" y="0"/>
                          <a:pt x="14" y="0"/>
                        </a:cubicBezTo>
                      </a:path>
                    </a:pathLst>
                  </a:custGeom>
                  <a:solidFill>
                    <a:srgbClr val="78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0" name="Freeform 8069">
                    <a:extLst>
                      <a:ext uri="{FF2B5EF4-FFF2-40B4-BE49-F238E27FC236}">
                        <a16:creationId xmlns:a16="http://schemas.microsoft.com/office/drawing/2014/main" xmlns="" id="{551EC429-FC6E-4862-B86E-2548EB6FFE5A}"/>
                      </a:ext>
                    </a:extLst>
                  </p:cNvPr>
                  <p:cNvSpPr>
                    <a:spLocks/>
                  </p:cNvSpPr>
                  <p:nvPr/>
                </p:nvSpPr>
                <p:spPr bwMode="auto">
                  <a:xfrm>
                    <a:off x="4445" y="2229"/>
                    <a:ext cx="3" cy="6"/>
                  </a:xfrm>
                  <a:custGeom>
                    <a:avLst/>
                    <a:gdLst>
                      <a:gd name="T0" fmla="*/ 4 w 4"/>
                      <a:gd name="T1" fmla="*/ 0 h 7"/>
                      <a:gd name="T2" fmla="*/ 1 w 4"/>
                      <a:gd name="T3" fmla="*/ 7 h 7"/>
                      <a:gd name="T4" fmla="*/ 0 w 4"/>
                      <a:gd name="T5" fmla="*/ 7 h 7"/>
                      <a:gd name="T6" fmla="*/ 2 w 4"/>
                      <a:gd name="T7" fmla="*/ 2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cubicBezTo>
                          <a:pt x="2" y="2"/>
                          <a:pt x="1" y="5"/>
                          <a:pt x="1" y="7"/>
                        </a:cubicBezTo>
                        <a:cubicBezTo>
                          <a:pt x="0" y="7"/>
                          <a:pt x="0" y="7"/>
                          <a:pt x="0" y="7"/>
                        </a:cubicBezTo>
                        <a:cubicBezTo>
                          <a:pt x="0" y="5"/>
                          <a:pt x="1" y="3"/>
                          <a:pt x="2" y="2"/>
                        </a:cubicBezTo>
                        <a:cubicBezTo>
                          <a:pt x="3" y="1"/>
                          <a:pt x="3" y="1"/>
                          <a:pt x="4" y="0"/>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1" name="Freeform 8070">
                    <a:extLst>
                      <a:ext uri="{FF2B5EF4-FFF2-40B4-BE49-F238E27FC236}">
                        <a16:creationId xmlns:a16="http://schemas.microsoft.com/office/drawing/2014/main" xmlns="" id="{478D89A8-62E5-4341-8F7F-F2A4C0D7B53C}"/>
                      </a:ext>
                    </a:extLst>
                  </p:cNvPr>
                  <p:cNvSpPr>
                    <a:spLocks/>
                  </p:cNvSpPr>
                  <p:nvPr/>
                </p:nvSpPr>
                <p:spPr bwMode="auto">
                  <a:xfrm>
                    <a:off x="4441" y="2216"/>
                    <a:ext cx="4" cy="1"/>
                  </a:xfrm>
                  <a:custGeom>
                    <a:avLst/>
                    <a:gdLst>
                      <a:gd name="T0" fmla="*/ 4 w 5"/>
                      <a:gd name="T1" fmla="*/ 1 h 2"/>
                      <a:gd name="T2" fmla="*/ 0 w 5"/>
                      <a:gd name="T3" fmla="*/ 1 h 2"/>
                      <a:gd name="T4" fmla="*/ 0 w 5"/>
                      <a:gd name="T5" fmla="*/ 0 h 2"/>
                      <a:gd name="T6" fmla="*/ 5 w 5"/>
                      <a:gd name="T7" fmla="*/ 0 h 2"/>
                      <a:gd name="T8" fmla="*/ 4 w 5"/>
                      <a:gd name="T9" fmla="*/ 1 h 2"/>
                    </a:gdLst>
                    <a:ahLst/>
                    <a:cxnLst>
                      <a:cxn ang="0">
                        <a:pos x="T0" y="T1"/>
                      </a:cxn>
                      <a:cxn ang="0">
                        <a:pos x="T2" y="T3"/>
                      </a:cxn>
                      <a:cxn ang="0">
                        <a:pos x="T4" y="T5"/>
                      </a:cxn>
                      <a:cxn ang="0">
                        <a:pos x="T6" y="T7"/>
                      </a:cxn>
                      <a:cxn ang="0">
                        <a:pos x="T8" y="T9"/>
                      </a:cxn>
                    </a:cxnLst>
                    <a:rect l="0" t="0" r="r" b="b"/>
                    <a:pathLst>
                      <a:path w="5" h="2">
                        <a:moveTo>
                          <a:pt x="4" y="1"/>
                        </a:moveTo>
                        <a:cubicBezTo>
                          <a:pt x="3" y="2"/>
                          <a:pt x="1" y="2"/>
                          <a:pt x="0" y="1"/>
                        </a:cubicBezTo>
                        <a:cubicBezTo>
                          <a:pt x="0" y="0"/>
                          <a:pt x="0" y="0"/>
                          <a:pt x="0" y="0"/>
                        </a:cubicBezTo>
                        <a:cubicBezTo>
                          <a:pt x="2" y="1"/>
                          <a:pt x="3" y="1"/>
                          <a:pt x="5" y="0"/>
                        </a:cubicBezTo>
                        <a:cubicBezTo>
                          <a:pt x="4" y="1"/>
                          <a:pt x="4" y="1"/>
                          <a:pt x="4" y="1"/>
                        </a:cubicBezTo>
                      </a:path>
                    </a:pathLst>
                  </a:custGeom>
                  <a:solidFill>
                    <a:srgbClr val="821C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2" name="Freeform 8071">
                    <a:extLst>
                      <a:ext uri="{FF2B5EF4-FFF2-40B4-BE49-F238E27FC236}">
                        <a16:creationId xmlns:a16="http://schemas.microsoft.com/office/drawing/2014/main" xmlns="" id="{F7F96FC3-FAA8-42B3-B1F1-236A7B0D7A9F}"/>
                      </a:ext>
                    </a:extLst>
                  </p:cNvPr>
                  <p:cNvSpPr>
                    <a:spLocks/>
                  </p:cNvSpPr>
                  <p:nvPr/>
                </p:nvSpPr>
                <p:spPr bwMode="auto">
                  <a:xfrm>
                    <a:off x="4438" y="2199"/>
                    <a:ext cx="7" cy="15"/>
                  </a:xfrm>
                  <a:custGeom>
                    <a:avLst/>
                    <a:gdLst>
                      <a:gd name="T0" fmla="*/ 8 w 9"/>
                      <a:gd name="T1" fmla="*/ 0 h 19"/>
                      <a:gd name="T2" fmla="*/ 1 w 9"/>
                      <a:gd name="T3" fmla="*/ 13 h 19"/>
                      <a:gd name="T4" fmla="*/ 9 w 9"/>
                      <a:gd name="T5" fmla="*/ 19 h 19"/>
                      <a:gd name="T6" fmla="*/ 4 w 9"/>
                      <a:gd name="T7" fmla="*/ 12 h 19"/>
                      <a:gd name="T8" fmla="*/ 8 w 9"/>
                      <a:gd name="T9" fmla="*/ 0 h 19"/>
                    </a:gdLst>
                    <a:ahLst/>
                    <a:cxnLst>
                      <a:cxn ang="0">
                        <a:pos x="T0" y="T1"/>
                      </a:cxn>
                      <a:cxn ang="0">
                        <a:pos x="T2" y="T3"/>
                      </a:cxn>
                      <a:cxn ang="0">
                        <a:pos x="T4" y="T5"/>
                      </a:cxn>
                      <a:cxn ang="0">
                        <a:pos x="T6" y="T7"/>
                      </a:cxn>
                      <a:cxn ang="0">
                        <a:pos x="T8" y="T9"/>
                      </a:cxn>
                    </a:cxnLst>
                    <a:rect l="0" t="0" r="r" b="b"/>
                    <a:pathLst>
                      <a:path w="9" h="19">
                        <a:moveTo>
                          <a:pt x="8" y="0"/>
                        </a:moveTo>
                        <a:cubicBezTo>
                          <a:pt x="8" y="0"/>
                          <a:pt x="0" y="5"/>
                          <a:pt x="1" y="13"/>
                        </a:cubicBezTo>
                        <a:cubicBezTo>
                          <a:pt x="1" y="13"/>
                          <a:pt x="2" y="19"/>
                          <a:pt x="9" y="19"/>
                        </a:cubicBezTo>
                        <a:cubicBezTo>
                          <a:pt x="9" y="19"/>
                          <a:pt x="5" y="18"/>
                          <a:pt x="4" y="12"/>
                        </a:cubicBezTo>
                        <a:cubicBezTo>
                          <a:pt x="2" y="5"/>
                          <a:pt x="8" y="0"/>
                          <a:pt x="8"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3" name="Freeform 8072">
                    <a:extLst>
                      <a:ext uri="{FF2B5EF4-FFF2-40B4-BE49-F238E27FC236}">
                        <a16:creationId xmlns:a16="http://schemas.microsoft.com/office/drawing/2014/main" xmlns="" id="{52470328-383F-415D-8179-3C903DC67AFC}"/>
                      </a:ext>
                    </a:extLst>
                  </p:cNvPr>
                  <p:cNvSpPr>
                    <a:spLocks/>
                  </p:cNvSpPr>
                  <p:nvPr/>
                </p:nvSpPr>
                <p:spPr bwMode="auto">
                  <a:xfrm>
                    <a:off x="4443" y="2213"/>
                    <a:ext cx="7" cy="13"/>
                  </a:xfrm>
                  <a:custGeom>
                    <a:avLst/>
                    <a:gdLst>
                      <a:gd name="T0" fmla="*/ 9 w 9"/>
                      <a:gd name="T1" fmla="*/ 0 h 18"/>
                      <a:gd name="T2" fmla="*/ 2 w 9"/>
                      <a:gd name="T3" fmla="*/ 14 h 18"/>
                      <a:gd name="T4" fmla="*/ 5 w 9"/>
                      <a:gd name="T5" fmla="*/ 18 h 18"/>
                      <a:gd name="T6" fmla="*/ 9 w 9"/>
                      <a:gd name="T7" fmla="*/ 0 h 18"/>
                    </a:gdLst>
                    <a:ahLst/>
                    <a:cxnLst>
                      <a:cxn ang="0">
                        <a:pos x="T0" y="T1"/>
                      </a:cxn>
                      <a:cxn ang="0">
                        <a:pos x="T2" y="T3"/>
                      </a:cxn>
                      <a:cxn ang="0">
                        <a:pos x="T4" y="T5"/>
                      </a:cxn>
                      <a:cxn ang="0">
                        <a:pos x="T6" y="T7"/>
                      </a:cxn>
                    </a:cxnLst>
                    <a:rect l="0" t="0" r="r" b="b"/>
                    <a:pathLst>
                      <a:path w="9" h="18">
                        <a:moveTo>
                          <a:pt x="9" y="0"/>
                        </a:moveTo>
                        <a:cubicBezTo>
                          <a:pt x="9" y="0"/>
                          <a:pt x="1" y="5"/>
                          <a:pt x="2" y="14"/>
                        </a:cubicBezTo>
                        <a:cubicBezTo>
                          <a:pt x="2" y="14"/>
                          <a:pt x="2" y="17"/>
                          <a:pt x="5" y="18"/>
                        </a:cubicBezTo>
                        <a:cubicBezTo>
                          <a:pt x="5" y="18"/>
                          <a:pt x="0" y="12"/>
                          <a:pt x="9"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4" name="Freeform 8073">
                    <a:extLst>
                      <a:ext uri="{FF2B5EF4-FFF2-40B4-BE49-F238E27FC236}">
                        <a16:creationId xmlns:a16="http://schemas.microsoft.com/office/drawing/2014/main" xmlns="" id="{2B74B7F8-D806-4898-BFD3-2D935FAA835C}"/>
                      </a:ext>
                    </a:extLst>
                  </p:cNvPr>
                  <p:cNvSpPr>
                    <a:spLocks/>
                  </p:cNvSpPr>
                  <p:nvPr/>
                </p:nvSpPr>
                <p:spPr bwMode="auto">
                  <a:xfrm>
                    <a:off x="4447" y="2226"/>
                    <a:ext cx="9" cy="7"/>
                  </a:xfrm>
                  <a:custGeom>
                    <a:avLst/>
                    <a:gdLst>
                      <a:gd name="T0" fmla="*/ 11 w 11"/>
                      <a:gd name="T1" fmla="*/ 0 h 10"/>
                      <a:gd name="T2" fmla="*/ 4 w 11"/>
                      <a:gd name="T3" fmla="*/ 2 h 10"/>
                      <a:gd name="T4" fmla="*/ 4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7" y="0"/>
                          <a:pt x="4" y="2"/>
                        </a:cubicBezTo>
                        <a:cubicBezTo>
                          <a:pt x="4" y="2"/>
                          <a:pt x="0" y="6"/>
                          <a:pt x="4" y="10"/>
                        </a:cubicBezTo>
                        <a:cubicBezTo>
                          <a:pt x="4" y="10"/>
                          <a:pt x="5" y="3"/>
                          <a:pt x="11" y="0"/>
                        </a:cubicBezTo>
                      </a:path>
                    </a:pathLst>
                  </a:custGeom>
                  <a:solidFill>
                    <a:srgbClr val="ED6A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5" name="Freeform 8074">
                    <a:extLst>
                      <a:ext uri="{FF2B5EF4-FFF2-40B4-BE49-F238E27FC236}">
                        <a16:creationId xmlns:a16="http://schemas.microsoft.com/office/drawing/2014/main" xmlns="" id="{E5819D17-FFDE-4978-BC9C-C879B5EFD783}"/>
                      </a:ext>
                    </a:extLst>
                  </p:cNvPr>
                  <p:cNvSpPr>
                    <a:spLocks/>
                  </p:cNvSpPr>
                  <p:nvPr/>
                </p:nvSpPr>
                <p:spPr bwMode="auto">
                  <a:xfrm>
                    <a:off x="4449" y="2217"/>
                    <a:ext cx="22" cy="27"/>
                  </a:xfrm>
                  <a:custGeom>
                    <a:avLst/>
                    <a:gdLst>
                      <a:gd name="T0" fmla="*/ 24 w 29"/>
                      <a:gd name="T1" fmla="*/ 0 h 36"/>
                      <a:gd name="T2" fmla="*/ 14 w 29"/>
                      <a:gd name="T3" fmla="*/ 33 h 36"/>
                      <a:gd name="T4" fmla="*/ 8 w 29"/>
                      <a:gd name="T5" fmla="*/ 34 h 36"/>
                      <a:gd name="T6" fmla="*/ 0 w 29"/>
                      <a:gd name="T7" fmla="*/ 32 h 36"/>
                      <a:gd name="T8" fmla="*/ 8 w 29"/>
                      <a:gd name="T9" fmla="*/ 36 h 36"/>
                      <a:gd name="T10" fmla="*/ 12 w 29"/>
                      <a:gd name="T11" fmla="*/ 35 h 36"/>
                      <a:gd name="T12" fmla="*/ 24 w 29"/>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9" h="36">
                        <a:moveTo>
                          <a:pt x="24" y="0"/>
                        </a:moveTo>
                        <a:cubicBezTo>
                          <a:pt x="24" y="0"/>
                          <a:pt x="28" y="26"/>
                          <a:pt x="14" y="33"/>
                        </a:cubicBezTo>
                        <a:cubicBezTo>
                          <a:pt x="14" y="33"/>
                          <a:pt x="12" y="34"/>
                          <a:pt x="8" y="34"/>
                        </a:cubicBezTo>
                        <a:cubicBezTo>
                          <a:pt x="6" y="34"/>
                          <a:pt x="3" y="34"/>
                          <a:pt x="0" y="32"/>
                        </a:cubicBezTo>
                        <a:cubicBezTo>
                          <a:pt x="0" y="32"/>
                          <a:pt x="3" y="36"/>
                          <a:pt x="8" y="36"/>
                        </a:cubicBezTo>
                        <a:cubicBezTo>
                          <a:pt x="9" y="36"/>
                          <a:pt x="11" y="36"/>
                          <a:pt x="12" y="35"/>
                        </a:cubicBezTo>
                        <a:cubicBezTo>
                          <a:pt x="21" y="33"/>
                          <a:pt x="29" y="17"/>
                          <a:pt x="24" y="0"/>
                        </a:cubicBezTo>
                      </a:path>
                    </a:pathLst>
                  </a:custGeom>
                  <a:solidFill>
                    <a:srgbClr val="B6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6" name="Freeform 8075">
                    <a:extLst>
                      <a:ext uri="{FF2B5EF4-FFF2-40B4-BE49-F238E27FC236}">
                        <a16:creationId xmlns:a16="http://schemas.microsoft.com/office/drawing/2014/main" xmlns="" id="{A9000325-85C4-41BC-B053-BD94AEDFEB00}"/>
                      </a:ext>
                    </a:extLst>
                  </p:cNvPr>
                  <p:cNvSpPr>
                    <a:spLocks/>
                  </p:cNvSpPr>
                  <p:nvPr/>
                </p:nvSpPr>
                <p:spPr bwMode="auto">
                  <a:xfrm>
                    <a:off x="4385" y="2342"/>
                    <a:ext cx="61" cy="51"/>
                  </a:xfrm>
                  <a:custGeom>
                    <a:avLst/>
                    <a:gdLst>
                      <a:gd name="T0" fmla="*/ 73 w 82"/>
                      <a:gd name="T1" fmla="*/ 12 h 68"/>
                      <a:gd name="T2" fmla="*/ 45 w 82"/>
                      <a:gd name="T3" fmla="*/ 0 h 68"/>
                      <a:gd name="T4" fmla="*/ 38 w 82"/>
                      <a:gd name="T5" fmla="*/ 0 h 68"/>
                      <a:gd name="T6" fmla="*/ 10 w 82"/>
                      <a:gd name="T7" fmla="*/ 12 h 68"/>
                      <a:gd name="T8" fmla="*/ 24 w 82"/>
                      <a:gd name="T9" fmla="*/ 37 h 68"/>
                      <a:gd name="T10" fmla="*/ 37 w 82"/>
                      <a:gd name="T11" fmla="*/ 46 h 68"/>
                      <a:gd name="T12" fmla="*/ 40 w 82"/>
                      <a:gd name="T13" fmla="*/ 68 h 68"/>
                      <a:gd name="T14" fmla="*/ 41 w 82"/>
                      <a:gd name="T15" fmla="*/ 68 h 68"/>
                      <a:gd name="T16" fmla="*/ 43 w 82"/>
                      <a:gd name="T17" fmla="*/ 68 h 68"/>
                      <a:gd name="T18" fmla="*/ 45 w 82"/>
                      <a:gd name="T19" fmla="*/ 46 h 68"/>
                      <a:gd name="T20" fmla="*/ 59 w 82"/>
                      <a:gd name="T21" fmla="*/ 37 h 68"/>
                      <a:gd name="T22" fmla="*/ 73 w 82"/>
                      <a:gd name="T2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68">
                        <a:moveTo>
                          <a:pt x="73" y="12"/>
                        </a:moveTo>
                        <a:cubicBezTo>
                          <a:pt x="63" y="0"/>
                          <a:pt x="45" y="0"/>
                          <a:pt x="45" y="0"/>
                        </a:cubicBezTo>
                        <a:cubicBezTo>
                          <a:pt x="38" y="0"/>
                          <a:pt x="38" y="0"/>
                          <a:pt x="38" y="0"/>
                        </a:cubicBezTo>
                        <a:cubicBezTo>
                          <a:pt x="38" y="0"/>
                          <a:pt x="19" y="0"/>
                          <a:pt x="10" y="12"/>
                        </a:cubicBezTo>
                        <a:cubicBezTo>
                          <a:pt x="0" y="25"/>
                          <a:pt x="11" y="33"/>
                          <a:pt x="24" y="37"/>
                        </a:cubicBezTo>
                        <a:cubicBezTo>
                          <a:pt x="24" y="37"/>
                          <a:pt x="35" y="39"/>
                          <a:pt x="37" y="46"/>
                        </a:cubicBezTo>
                        <a:cubicBezTo>
                          <a:pt x="40" y="68"/>
                          <a:pt x="40" y="68"/>
                          <a:pt x="40" y="68"/>
                        </a:cubicBezTo>
                        <a:cubicBezTo>
                          <a:pt x="40" y="68"/>
                          <a:pt x="41" y="68"/>
                          <a:pt x="41" y="68"/>
                        </a:cubicBezTo>
                        <a:cubicBezTo>
                          <a:pt x="42" y="68"/>
                          <a:pt x="42" y="68"/>
                          <a:pt x="43" y="68"/>
                        </a:cubicBezTo>
                        <a:cubicBezTo>
                          <a:pt x="45" y="46"/>
                          <a:pt x="45" y="46"/>
                          <a:pt x="45" y="46"/>
                        </a:cubicBezTo>
                        <a:cubicBezTo>
                          <a:pt x="48" y="39"/>
                          <a:pt x="59" y="37"/>
                          <a:pt x="59" y="37"/>
                        </a:cubicBezTo>
                        <a:cubicBezTo>
                          <a:pt x="72" y="33"/>
                          <a:pt x="82" y="25"/>
                          <a:pt x="73" y="12"/>
                        </a:cubicBezTo>
                      </a:path>
                    </a:pathLst>
                  </a:custGeom>
                  <a:solidFill>
                    <a:srgbClr val="D69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7" name="Freeform 8076">
                    <a:extLst>
                      <a:ext uri="{FF2B5EF4-FFF2-40B4-BE49-F238E27FC236}">
                        <a16:creationId xmlns:a16="http://schemas.microsoft.com/office/drawing/2014/main" xmlns="" id="{43E91108-7710-42C3-A711-B7C628918670}"/>
                      </a:ext>
                    </a:extLst>
                  </p:cNvPr>
                  <p:cNvSpPr>
                    <a:spLocks noEditPoints="1"/>
                  </p:cNvSpPr>
                  <p:nvPr/>
                </p:nvSpPr>
                <p:spPr bwMode="auto">
                  <a:xfrm>
                    <a:off x="4388" y="2341"/>
                    <a:ext cx="54" cy="52"/>
                  </a:xfrm>
                  <a:custGeom>
                    <a:avLst/>
                    <a:gdLst>
                      <a:gd name="T0" fmla="*/ 36 w 72"/>
                      <a:gd name="T1" fmla="*/ 69 h 69"/>
                      <a:gd name="T2" fmla="*/ 36 w 72"/>
                      <a:gd name="T3" fmla="*/ 69 h 69"/>
                      <a:gd name="T4" fmla="*/ 36 w 72"/>
                      <a:gd name="T5" fmla="*/ 69 h 69"/>
                      <a:gd name="T6" fmla="*/ 34 w 72"/>
                      <a:gd name="T7" fmla="*/ 69 h 69"/>
                      <a:gd name="T8" fmla="*/ 34 w 72"/>
                      <a:gd name="T9" fmla="*/ 69 h 69"/>
                      <a:gd name="T10" fmla="*/ 32 w 72"/>
                      <a:gd name="T11" fmla="*/ 47 h 69"/>
                      <a:gd name="T12" fmla="*/ 24 w 72"/>
                      <a:gd name="T13" fmla="*/ 40 h 69"/>
                      <a:gd name="T14" fmla="*/ 19 w 72"/>
                      <a:gd name="T15" fmla="*/ 38 h 69"/>
                      <a:gd name="T16" fmla="*/ 1 w 72"/>
                      <a:gd name="T17" fmla="*/ 25 h 69"/>
                      <a:gd name="T18" fmla="*/ 5 w 72"/>
                      <a:gd name="T19" fmla="*/ 13 h 69"/>
                      <a:gd name="T20" fmla="*/ 33 w 72"/>
                      <a:gd name="T21" fmla="*/ 0 h 69"/>
                      <a:gd name="T22" fmla="*/ 40 w 72"/>
                      <a:gd name="T23" fmla="*/ 0 h 69"/>
                      <a:gd name="T24" fmla="*/ 68 w 72"/>
                      <a:gd name="T25" fmla="*/ 13 h 69"/>
                      <a:gd name="T26" fmla="*/ 71 w 72"/>
                      <a:gd name="T27" fmla="*/ 25 h 69"/>
                      <a:gd name="T28" fmla="*/ 54 w 72"/>
                      <a:gd name="T29" fmla="*/ 38 h 69"/>
                      <a:gd name="T30" fmla="*/ 48 w 72"/>
                      <a:gd name="T31" fmla="*/ 40 h 69"/>
                      <a:gd name="T32" fmla="*/ 41 w 72"/>
                      <a:gd name="T33" fmla="*/ 47 h 69"/>
                      <a:gd name="T34" fmla="*/ 38 w 72"/>
                      <a:gd name="T35" fmla="*/ 69 h 69"/>
                      <a:gd name="T36" fmla="*/ 38 w 72"/>
                      <a:gd name="T37" fmla="*/ 69 h 69"/>
                      <a:gd name="T38" fmla="*/ 36 w 72"/>
                      <a:gd name="T39" fmla="*/ 69 h 69"/>
                      <a:gd name="T40" fmla="*/ 35 w 72"/>
                      <a:gd name="T41" fmla="*/ 69 h 69"/>
                      <a:gd name="T42" fmla="*/ 36 w 72"/>
                      <a:gd name="T43" fmla="*/ 69 h 69"/>
                      <a:gd name="T44" fmla="*/ 36 w 72"/>
                      <a:gd name="T45" fmla="*/ 69 h 69"/>
                      <a:gd name="T46" fmla="*/ 38 w 72"/>
                      <a:gd name="T47" fmla="*/ 69 h 69"/>
                      <a:gd name="T48" fmla="*/ 40 w 72"/>
                      <a:gd name="T49" fmla="*/ 47 h 69"/>
                      <a:gd name="T50" fmla="*/ 48 w 72"/>
                      <a:gd name="T51" fmla="*/ 40 h 69"/>
                      <a:gd name="T52" fmla="*/ 54 w 72"/>
                      <a:gd name="T53" fmla="*/ 38 h 69"/>
                      <a:gd name="T54" fmla="*/ 71 w 72"/>
                      <a:gd name="T55" fmla="*/ 25 h 69"/>
                      <a:gd name="T56" fmla="*/ 67 w 72"/>
                      <a:gd name="T57" fmla="*/ 13 h 69"/>
                      <a:gd name="T58" fmla="*/ 40 w 72"/>
                      <a:gd name="T59" fmla="*/ 1 h 69"/>
                      <a:gd name="T60" fmla="*/ 33 w 72"/>
                      <a:gd name="T61" fmla="*/ 1 h 69"/>
                      <a:gd name="T62" fmla="*/ 5 w 72"/>
                      <a:gd name="T63" fmla="*/ 13 h 69"/>
                      <a:gd name="T64" fmla="*/ 2 w 72"/>
                      <a:gd name="T65" fmla="*/ 25 h 69"/>
                      <a:gd name="T66" fmla="*/ 19 w 72"/>
                      <a:gd name="T67" fmla="*/ 38 h 69"/>
                      <a:gd name="T68" fmla="*/ 24 w 72"/>
                      <a:gd name="T69" fmla="*/ 40 h 69"/>
                      <a:gd name="T70" fmla="*/ 32 w 72"/>
                      <a:gd name="T71" fmla="*/ 47 h 69"/>
                      <a:gd name="T72" fmla="*/ 35 w 72"/>
                      <a:gd name="T7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69">
                        <a:moveTo>
                          <a:pt x="36" y="69"/>
                        </a:moveTo>
                        <a:cubicBezTo>
                          <a:pt x="36" y="69"/>
                          <a:pt x="36" y="69"/>
                          <a:pt x="36" y="69"/>
                        </a:cubicBezTo>
                        <a:cubicBezTo>
                          <a:pt x="36" y="69"/>
                          <a:pt x="36" y="69"/>
                          <a:pt x="36" y="69"/>
                        </a:cubicBezTo>
                        <a:cubicBezTo>
                          <a:pt x="35" y="69"/>
                          <a:pt x="35" y="69"/>
                          <a:pt x="34" y="69"/>
                        </a:cubicBezTo>
                        <a:cubicBezTo>
                          <a:pt x="34" y="69"/>
                          <a:pt x="34" y="69"/>
                          <a:pt x="34" y="69"/>
                        </a:cubicBezTo>
                        <a:cubicBezTo>
                          <a:pt x="32" y="47"/>
                          <a:pt x="32" y="47"/>
                          <a:pt x="32" y="47"/>
                        </a:cubicBezTo>
                        <a:cubicBezTo>
                          <a:pt x="31" y="44"/>
                          <a:pt x="27" y="41"/>
                          <a:pt x="24" y="40"/>
                        </a:cubicBezTo>
                        <a:cubicBezTo>
                          <a:pt x="21" y="39"/>
                          <a:pt x="19" y="38"/>
                          <a:pt x="19" y="38"/>
                        </a:cubicBezTo>
                        <a:cubicBezTo>
                          <a:pt x="8" y="35"/>
                          <a:pt x="3" y="30"/>
                          <a:pt x="1" y="25"/>
                        </a:cubicBezTo>
                        <a:cubicBezTo>
                          <a:pt x="0" y="22"/>
                          <a:pt x="1" y="18"/>
                          <a:pt x="5" y="13"/>
                        </a:cubicBezTo>
                        <a:cubicBezTo>
                          <a:pt x="14" y="1"/>
                          <a:pt x="32" y="0"/>
                          <a:pt x="33" y="0"/>
                        </a:cubicBezTo>
                        <a:cubicBezTo>
                          <a:pt x="40" y="0"/>
                          <a:pt x="40" y="0"/>
                          <a:pt x="40" y="0"/>
                        </a:cubicBezTo>
                        <a:cubicBezTo>
                          <a:pt x="40" y="0"/>
                          <a:pt x="58" y="1"/>
                          <a:pt x="68" y="13"/>
                        </a:cubicBezTo>
                        <a:cubicBezTo>
                          <a:pt x="71" y="18"/>
                          <a:pt x="72" y="22"/>
                          <a:pt x="71" y="25"/>
                        </a:cubicBezTo>
                        <a:cubicBezTo>
                          <a:pt x="70" y="30"/>
                          <a:pt x="64" y="35"/>
                          <a:pt x="54" y="38"/>
                        </a:cubicBezTo>
                        <a:cubicBezTo>
                          <a:pt x="54" y="38"/>
                          <a:pt x="51" y="39"/>
                          <a:pt x="48" y="40"/>
                        </a:cubicBezTo>
                        <a:cubicBezTo>
                          <a:pt x="45" y="41"/>
                          <a:pt x="42" y="44"/>
                          <a:pt x="41" y="47"/>
                        </a:cubicBezTo>
                        <a:cubicBezTo>
                          <a:pt x="38" y="69"/>
                          <a:pt x="38" y="69"/>
                          <a:pt x="38" y="69"/>
                        </a:cubicBezTo>
                        <a:cubicBezTo>
                          <a:pt x="38" y="69"/>
                          <a:pt x="38" y="69"/>
                          <a:pt x="38" y="69"/>
                        </a:cubicBezTo>
                        <a:cubicBezTo>
                          <a:pt x="37" y="69"/>
                          <a:pt x="37" y="69"/>
                          <a:pt x="36" y="69"/>
                        </a:cubicBezTo>
                        <a:moveTo>
                          <a:pt x="35" y="69"/>
                        </a:moveTo>
                        <a:cubicBezTo>
                          <a:pt x="36" y="69"/>
                          <a:pt x="36" y="69"/>
                          <a:pt x="36" y="69"/>
                        </a:cubicBezTo>
                        <a:cubicBezTo>
                          <a:pt x="36" y="69"/>
                          <a:pt x="36" y="69"/>
                          <a:pt x="36" y="69"/>
                        </a:cubicBezTo>
                        <a:cubicBezTo>
                          <a:pt x="37" y="69"/>
                          <a:pt x="37" y="69"/>
                          <a:pt x="38" y="69"/>
                        </a:cubicBezTo>
                        <a:cubicBezTo>
                          <a:pt x="40" y="47"/>
                          <a:pt x="40" y="47"/>
                          <a:pt x="40" y="47"/>
                        </a:cubicBezTo>
                        <a:cubicBezTo>
                          <a:pt x="42" y="43"/>
                          <a:pt x="45" y="41"/>
                          <a:pt x="48" y="40"/>
                        </a:cubicBezTo>
                        <a:cubicBezTo>
                          <a:pt x="51" y="39"/>
                          <a:pt x="54" y="38"/>
                          <a:pt x="54" y="38"/>
                        </a:cubicBezTo>
                        <a:cubicBezTo>
                          <a:pt x="64" y="35"/>
                          <a:pt x="69" y="30"/>
                          <a:pt x="71" y="25"/>
                        </a:cubicBezTo>
                        <a:cubicBezTo>
                          <a:pt x="72" y="22"/>
                          <a:pt x="71" y="18"/>
                          <a:pt x="67" y="13"/>
                        </a:cubicBezTo>
                        <a:cubicBezTo>
                          <a:pt x="58" y="1"/>
                          <a:pt x="40" y="1"/>
                          <a:pt x="40" y="1"/>
                        </a:cubicBezTo>
                        <a:cubicBezTo>
                          <a:pt x="33" y="1"/>
                          <a:pt x="33" y="1"/>
                          <a:pt x="33" y="1"/>
                        </a:cubicBezTo>
                        <a:cubicBezTo>
                          <a:pt x="32" y="1"/>
                          <a:pt x="14" y="1"/>
                          <a:pt x="5" y="13"/>
                        </a:cubicBezTo>
                        <a:cubicBezTo>
                          <a:pt x="2" y="18"/>
                          <a:pt x="0" y="22"/>
                          <a:pt x="2" y="25"/>
                        </a:cubicBezTo>
                        <a:cubicBezTo>
                          <a:pt x="3" y="30"/>
                          <a:pt x="9" y="35"/>
                          <a:pt x="19" y="38"/>
                        </a:cubicBezTo>
                        <a:cubicBezTo>
                          <a:pt x="19" y="38"/>
                          <a:pt x="22" y="39"/>
                          <a:pt x="24" y="40"/>
                        </a:cubicBezTo>
                        <a:cubicBezTo>
                          <a:pt x="27" y="41"/>
                          <a:pt x="31" y="43"/>
                          <a:pt x="32" y="47"/>
                        </a:cubicBezTo>
                        <a:cubicBezTo>
                          <a:pt x="35" y="69"/>
                          <a:pt x="35" y="69"/>
                          <a:pt x="35" y="69"/>
                        </a:cubicBezTo>
                      </a:path>
                    </a:pathLst>
                  </a:custGeom>
                  <a:solidFill>
                    <a:srgbClr val="A55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8" name="Freeform 8077">
                    <a:extLst>
                      <a:ext uri="{FF2B5EF4-FFF2-40B4-BE49-F238E27FC236}">
                        <a16:creationId xmlns:a16="http://schemas.microsoft.com/office/drawing/2014/main" xmlns="" id="{4420A75C-D7A5-4E86-9450-D404303C7431}"/>
                      </a:ext>
                    </a:extLst>
                  </p:cNvPr>
                  <p:cNvSpPr>
                    <a:spLocks noEditPoints="1"/>
                  </p:cNvSpPr>
                  <p:nvPr/>
                </p:nvSpPr>
                <p:spPr bwMode="auto">
                  <a:xfrm>
                    <a:off x="4389" y="2346"/>
                    <a:ext cx="53" cy="47"/>
                  </a:xfrm>
                  <a:custGeom>
                    <a:avLst/>
                    <a:gdLst>
                      <a:gd name="T0" fmla="*/ 34 w 71"/>
                      <a:gd name="T1" fmla="*/ 62 h 63"/>
                      <a:gd name="T2" fmla="*/ 35 w 71"/>
                      <a:gd name="T3" fmla="*/ 62 h 63"/>
                      <a:gd name="T4" fmla="*/ 34 w 71"/>
                      <a:gd name="T5" fmla="*/ 62 h 63"/>
                      <a:gd name="T6" fmla="*/ 33 w 71"/>
                      <a:gd name="T7" fmla="*/ 61 h 63"/>
                      <a:gd name="T8" fmla="*/ 37 w 71"/>
                      <a:gd name="T9" fmla="*/ 58 h 63"/>
                      <a:gd name="T10" fmla="*/ 37 w 71"/>
                      <a:gd name="T11" fmla="*/ 59 h 63"/>
                      <a:gd name="T12" fmla="*/ 32 w 71"/>
                      <a:gd name="T13" fmla="*/ 47 h 63"/>
                      <a:gd name="T14" fmla="*/ 37 w 71"/>
                      <a:gd name="T15" fmla="*/ 59 h 63"/>
                      <a:gd name="T16" fmla="*/ 32 w 71"/>
                      <a:gd name="T17" fmla="*/ 48 h 63"/>
                      <a:gd name="T18" fmla="*/ 32 w 71"/>
                      <a:gd name="T19" fmla="*/ 42 h 63"/>
                      <a:gd name="T20" fmla="*/ 37 w 71"/>
                      <a:gd name="T21" fmla="*/ 49 h 63"/>
                      <a:gd name="T22" fmla="*/ 37 w 71"/>
                      <a:gd name="T23" fmla="*/ 44 h 63"/>
                      <a:gd name="T24" fmla="*/ 38 w 71"/>
                      <a:gd name="T25" fmla="*/ 42 h 63"/>
                      <a:gd name="T26" fmla="*/ 37 w 71"/>
                      <a:gd name="T27" fmla="*/ 45 h 63"/>
                      <a:gd name="T28" fmla="*/ 33 w 71"/>
                      <a:gd name="T29" fmla="*/ 41 h 63"/>
                      <a:gd name="T30" fmla="*/ 36 w 71"/>
                      <a:gd name="T31" fmla="*/ 63 h 63"/>
                      <a:gd name="T32" fmla="*/ 33 w 71"/>
                      <a:gd name="T33" fmla="*/ 42 h 63"/>
                      <a:gd name="T34" fmla="*/ 36 w 71"/>
                      <a:gd name="T35" fmla="*/ 41 h 63"/>
                      <a:gd name="T36" fmla="*/ 36 w 71"/>
                      <a:gd name="T37" fmla="*/ 41 h 63"/>
                      <a:gd name="T38" fmla="*/ 34 w 71"/>
                      <a:gd name="T39" fmla="*/ 41 h 63"/>
                      <a:gd name="T40" fmla="*/ 35 w 71"/>
                      <a:gd name="T41" fmla="*/ 52 h 63"/>
                      <a:gd name="T42" fmla="*/ 34 w 71"/>
                      <a:gd name="T43" fmla="*/ 52 h 63"/>
                      <a:gd name="T44" fmla="*/ 35 w 71"/>
                      <a:gd name="T45" fmla="*/ 62 h 63"/>
                      <a:gd name="T46" fmla="*/ 35 w 71"/>
                      <a:gd name="T47" fmla="*/ 41 h 63"/>
                      <a:gd name="T48" fmla="*/ 31 w 71"/>
                      <a:gd name="T49" fmla="*/ 31 h 63"/>
                      <a:gd name="T50" fmla="*/ 28 w 71"/>
                      <a:gd name="T51" fmla="*/ 26 h 63"/>
                      <a:gd name="T52" fmla="*/ 34 w 71"/>
                      <a:gd name="T53" fmla="*/ 32 h 63"/>
                      <a:gd name="T54" fmla="*/ 33 w 71"/>
                      <a:gd name="T55" fmla="*/ 37 h 63"/>
                      <a:gd name="T56" fmla="*/ 34 w 71"/>
                      <a:gd name="T57" fmla="*/ 32 h 63"/>
                      <a:gd name="T58" fmla="*/ 36 w 71"/>
                      <a:gd name="T59" fmla="*/ 26 h 63"/>
                      <a:gd name="T60" fmla="*/ 26 w 71"/>
                      <a:gd name="T61" fmla="*/ 28 h 63"/>
                      <a:gd name="T62" fmla="*/ 36 w 71"/>
                      <a:gd name="T63" fmla="*/ 36 h 63"/>
                      <a:gd name="T64" fmla="*/ 21 w 71"/>
                      <a:gd name="T65" fmla="*/ 27 h 63"/>
                      <a:gd name="T66" fmla="*/ 19 w 71"/>
                      <a:gd name="T67" fmla="*/ 25 h 63"/>
                      <a:gd name="T68" fmla="*/ 40 w 71"/>
                      <a:gd name="T69" fmla="*/ 31 h 63"/>
                      <a:gd name="T70" fmla="*/ 27 w 71"/>
                      <a:gd name="T71" fmla="*/ 33 h 63"/>
                      <a:gd name="T72" fmla="*/ 40 w 71"/>
                      <a:gd name="T73" fmla="*/ 32 h 63"/>
                      <a:gd name="T74" fmla="*/ 12 w 71"/>
                      <a:gd name="T75" fmla="*/ 23 h 63"/>
                      <a:gd name="T76" fmla="*/ 12 w 71"/>
                      <a:gd name="T77" fmla="*/ 23 h 63"/>
                      <a:gd name="T78" fmla="*/ 39 w 71"/>
                      <a:gd name="T79" fmla="*/ 35 h 63"/>
                      <a:gd name="T80" fmla="*/ 20 w 71"/>
                      <a:gd name="T81" fmla="*/ 31 h 63"/>
                      <a:gd name="T82" fmla="*/ 49 w 71"/>
                      <a:gd name="T83" fmla="*/ 22 h 63"/>
                      <a:gd name="T84" fmla="*/ 41 w 71"/>
                      <a:gd name="T85" fmla="*/ 35 h 63"/>
                      <a:gd name="T86" fmla="*/ 53 w 71"/>
                      <a:gd name="T87" fmla="*/ 21 h 63"/>
                      <a:gd name="T88" fmla="*/ 56 w 71"/>
                      <a:gd name="T89" fmla="*/ 20 h 63"/>
                      <a:gd name="T90" fmla="*/ 29 w 71"/>
                      <a:gd name="T91" fmla="*/ 36 h 63"/>
                      <a:gd name="T92" fmla="*/ 1 w 71"/>
                      <a:gd name="T93" fmla="*/ 19 h 63"/>
                      <a:gd name="T94" fmla="*/ 41 w 71"/>
                      <a:gd name="T95" fmla="*/ 36 h 63"/>
                      <a:gd name="T96" fmla="*/ 2 w 71"/>
                      <a:gd name="T97" fmla="*/ 10 h 63"/>
                      <a:gd name="T98" fmla="*/ 15 w 71"/>
                      <a:gd name="T99" fmla="*/ 31 h 63"/>
                      <a:gd name="T100" fmla="*/ 4 w 71"/>
                      <a:gd name="T101" fmla="*/ 19 h 63"/>
                      <a:gd name="T102" fmla="*/ 67 w 71"/>
                      <a:gd name="T103" fmla="*/ 8 h 63"/>
                      <a:gd name="T104" fmla="*/ 41 w 71"/>
                      <a:gd name="T105" fmla="*/ 36 h 63"/>
                      <a:gd name="T106" fmla="*/ 60 w 71"/>
                      <a:gd name="T107" fmla="*/ 7 h 63"/>
                      <a:gd name="T108" fmla="*/ 63 w 71"/>
                      <a:gd name="T109" fmla="*/ 15 h 63"/>
                      <a:gd name="T110" fmla="*/ 64 w 71"/>
                      <a:gd name="T111" fmla="*/ 23 h 63"/>
                      <a:gd name="T112" fmla="*/ 63 w 71"/>
                      <a:gd name="T113" fmla="*/ 7 h 63"/>
                      <a:gd name="T114" fmla="*/ 46 w 71"/>
                      <a:gd name="T115" fmla="*/ 35 h 63"/>
                      <a:gd name="T116" fmla="*/ 68 w 71"/>
                      <a:gd name="T117" fmla="*/ 10 h 63"/>
                      <a:gd name="T118" fmla="*/ 60 w 71"/>
                      <a:gd name="T1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 h="63">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4" y="62"/>
                        </a:moveTo>
                        <a:cubicBezTo>
                          <a:pt x="34" y="62"/>
                          <a:pt x="34" y="62"/>
                          <a:pt x="34" y="62"/>
                        </a:cubicBezTo>
                        <a:cubicBezTo>
                          <a:pt x="34" y="63"/>
                          <a:pt x="34" y="63"/>
                          <a:pt x="34" y="63"/>
                        </a:cubicBezTo>
                        <a:cubicBezTo>
                          <a:pt x="34" y="63"/>
                          <a:pt x="34" y="63"/>
                          <a:pt x="34" y="63"/>
                        </a:cubicBezTo>
                        <a:cubicBezTo>
                          <a:pt x="34" y="63"/>
                          <a:pt x="34" y="63"/>
                          <a:pt x="34" y="62"/>
                        </a:cubicBezTo>
                        <a:moveTo>
                          <a:pt x="35" y="62"/>
                        </a:moveTo>
                        <a:cubicBezTo>
                          <a:pt x="34" y="62"/>
                          <a:pt x="34" y="62"/>
                          <a:pt x="34" y="62"/>
                        </a:cubicBezTo>
                        <a:cubicBezTo>
                          <a:pt x="34" y="63"/>
                          <a:pt x="34" y="63"/>
                          <a:pt x="34"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5" y="62"/>
                        </a:moveTo>
                        <a:cubicBezTo>
                          <a:pt x="35" y="62"/>
                          <a:pt x="35" y="62"/>
                          <a:pt x="35" y="62"/>
                        </a:cubicBezTo>
                        <a:cubicBezTo>
                          <a:pt x="35" y="63"/>
                          <a:pt x="35" y="63"/>
                          <a:pt x="35" y="63"/>
                        </a:cubicBezTo>
                        <a:cubicBezTo>
                          <a:pt x="35" y="63"/>
                          <a:pt x="35" y="63"/>
                          <a:pt x="35" y="63"/>
                        </a:cubicBezTo>
                        <a:cubicBezTo>
                          <a:pt x="35" y="63"/>
                          <a:pt x="35" y="63"/>
                          <a:pt x="35" y="62"/>
                        </a:cubicBezTo>
                        <a:moveTo>
                          <a:pt x="34" y="61"/>
                        </a:moveTo>
                        <a:cubicBezTo>
                          <a:pt x="34" y="62"/>
                          <a:pt x="34" y="63"/>
                          <a:pt x="34" y="63"/>
                        </a:cubicBezTo>
                        <a:cubicBezTo>
                          <a:pt x="34" y="63"/>
                          <a:pt x="34" y="63"/>
                          <a:pt x="34" y="63"/>
                        </a:cubicBezTo>
                        <a:cubicBezTo>
                          <a:pt x="34" y="63"/>
                          <a:pt x="34" y="63"/>
                          <a:pt x="34" y="62"/>
                        </a:cubicBezTo>
                        <a:cubicBezTo>
                          <a:pt x="34" y="62"/>
                          <a:pt x="34" y="62"/>
                          <a:pt x="34" y="62"/>
                        </a:cubicBezTo>
                        <a:cubicBezTo>
                          <a:pt x="34" y="61"/>
                          <a:pt x="34" y="61"/>
                          <a:pt x="34" y="61"/>
                        </a:cubicBezTo>
                        <a:moveTo>
                          <a:pt x="33" y="58"/>
                        </a:moveTo>
                        <a:cubicBezTo>
                          <a:pt x="34" y="58"/>
                          <a:pt x="34" y="59"/>
                          <a:pt x="34" y="59"/>
                        </a:cubicBezTo>
                        <a:cubicBezTo>
                          <a:pt x="34" y="61"/>
                          <a:pt x="34" y="62"/>
                          <a:pt x="34" y="63"/>
                        </a:cubicBezTo>
                        <a:cubicBezTo>
                          <a:pt x="34" y="63"/>
                          <a:pt x="34" y="63"/>
                          <a:pt x="34" y="63"/>
                        </a:cubicBezTo>
                        <a:cubicBezTo>
                          <a:pt x="34" y="62"/>
                          <a:pt x="34" y="62"/>
                          <a:pt x="34" y="61"/>
                        </a:cubicBezTo>
                        <a:cubicBezTo>
                          <a:pt x="33" y="58"/>
                          <a:pt x="33" y="58"/>
                          <a:pt x="33" y="58"/>
                        </a:cubicBezTo>
                        <a:moveTo>
                          <a:pt x="33" y="53"/>
                        </a:moveTo>
                        <a:cubicBezTo>
                          <a:pt x="33" y="55"/>
                          <a:pt x="33" y="57"/>
                          <a:pt x="33" y="59"/>
                        </a:cubicBezTo>
                        <a:cubicBezTo>
                          <a:pt x="33" y="60"/>
                          <a:pt x="33" y="61"/>
                          <a:pt x="33" y="61"/>
                        </a:cubicBezTo>
                        <a:cubicBezTo>
                          <a:pt x="34" y="63"/>
                          <a:pt x="34" y="63"/>
                          <a:pt x="34" y="63"/>
                        </a:cubicBezTo>
                        <a:cubicBezTo>
                          <a:pt x="34" y="63"/>
                          <a:pt x="34" y="63"/>
                          <a:pt x="34" y="63"/>
                        </a:cubicBezTo>
                        <a:cubicBezTo>
                          <a:pt x="34" y="62"/>
                          <a:pt x="34" y="61"/>
                          <a:pt x="34" y="59"/>
                        </a:cubicBezTo>
                        <a:cubicBezTo>
                          <a:pt x="33" y="58"/>
                          <a:pt x="33" y="57"/>
                          <a:pt x="33" y="56"/>
                        </a:cubicBezTo>
                        <a:cubicBezTo>
                          <a:pt x="33" y="53"/>
                          <a:pt x="33" y="53"/>
                          <a:pt x="33" y="53"/>
                        </a:cubicBezTo>
                        <a:moveTo>
                          <a:pt x="39" y="44"/>
                        </a:moveTo>
                        <a:cubicBezTo>
                          <a:pt x="39" y="44"/>
                          <a:pt x="39" y="44"/>
                          <a:pt x="39" y="44"/>
                        </a:cubicBezTo>
                        <a:cubicBezTo>
                          <a:pt x="38" y="45"/>
                          <a:pt x="38" y="46"/>
                          <a:pt x="38" y="48"/>
                        </a:cubicBezTo>
                        <a:cubicBezTo>
                          <a:pt x="38" y="50"/>
                          <a:pt x="38" y="52"/>
                          <a:pt x="38" y="54"/>
                        </a:cubicBezTo>
                        <a:cubicBezTo>
                          <a:pt x="37" y="55"/>
                          <a:pt x="37" y="57"/>
                          <a:pt x="37" y="58"/>
                        </a:cubicBezTo>
                        <a:cubicBezTo>
                          <a:pt x="38" y="53"/>
                          <a:pt x="38" y="53"/>
                          <a:pt x="38" y="53"/>
                        </a:cubicBezTo>
                        <a:cubicBezTo>
                          <a:pt x="38" y="51"/>
                          <a:pt x="38" y="49"/>
                          <a:pt x="38" y="47"/>
                        </a:cubicBezTo>
                        <a:cubicBezTo>
                          <a:pt x="39" y="46"/>
                          <a:pt x="39" y="45"/>
                          <a:pt x="39" y="44"/>
                        </a:cubicBezTo>
                        <a:cubicBezTo>
                          <a:pt x="39" y="44"/>
                          <a:pt x="39" y="44"/>
                          <a:pt x="39" y="44"/>
                        </a:cubicBezTo>
                        <a:moveTo>
                          <a:pt x="38" y="43"/>
                        </a:moveTo>
                        <a:cubicBezTo>
                          <a:pt x="38" y="45"/>
                          <a:pt x="38" y="47"/>
                          <a:pt x="38" y="48"/>
                        </a:cubicBezTo>
                        <a:cubicBezTo>
                          <a:pt x="38" y="51"/>
                          <a:pt x="37" y="53"/>
                          <a:pt x="37" y="54"/>
                        </a:cubicBezTo>
                        <a:cubicBezTo>
                          <a:pt x="37" y="56"/>
                          <a:pt x="37" y="58"/>
                          <a:pt x="37" y="59"/>
                        </a:cubicBezTo>
                        <a:cubicBezTo>
                          <a:pt x="37" y="61"/>
                          <a:pt x="37" y="62"/>
                          <a:pt x="37" y="63"/>
                        </a:cubicBezTo>
                        <a:cubicBezTo>
                          <a:pt x="37" y="59"/>
                          <a:pt x="37" y="59"/>
                          <a:pt x="37" y="59"/>
                        </a:cubicBezTo>
                        <a:cubicBezTo>
                          <a:pt x="37" y="59"/>
                          <a:pt x="37" y="59"/>
                          <a:pt x="37" y="59"/>
                        </a:cubicBezTo>
                        <a:cubicBezTo>
                          <a:pt x="37" y="57"/>
                          <a:pt x="37" y="56"/>
                          <a:pt x="37" y="54"/>
                        </a:cubicBezTo>
                        <a:cubicBezTo>
                          <a:pt x="38" y="52"/>
                          <a:pt x="38" y="50"/>
                          <a:pt x="38" y="48"/>
                        </a:cubicBezTo>
                        <a:cubicBezTo>
                          <a:pt x="38" y="46"/>
                          <a:pt x="38" y="45"/>
                          <a:pt x="38" y="44"/>
                        </a:cubicBezTo>
                        <a:cubicBezTo>
                          <a:pt x="38" y="44"/>
                          <a:pt x="38" y="44"/>
                          <a:pt x="39" y="43"/>
                        </a:cubicBezTo>
                        <a:cubicBezTo>
                          <a:pt x="38" y="43"/>
                          <a:pt x="38" y="43"/>
                          <a:pt x="38" y="43"/>
                        </a:cubicBezTo>
                        <a:moveTo>
                          <a:pt x="31" y="43"/>
                        </a:moveTo>
                        <a:cubicBezTo>
                          <a:pt x="31" y="43"/>
                          <a:pt x="31" y="43"/>
                          <a:pt x="31" y="43"/>
                        </a:cubicBezTo>
                        <a:cubicBezTo>
                          <a:pt x="31" y="43"/>
                          <a:pt x="31" y="43"/>
                          <a:pt x="31" y="43"/>
                        </a:cubicBezTo>
                        <a:cubicBezTo>
                          <a:pt x="31" y="44"/>
                          <a:pt x="32" y="46"/>
                          <a:pt x="32" y="47"/>
                        </a:cubicBezTo>
                        <a:cubicBezTo>
                          <a:pt x="32" y="48"/>
                          <a:pt x="32" y="48"/>
                          <a:pt x="32" y="49"/>
                        </a:cubicBezTo>
                        <a:cubicBezTo>
                          <a:pt x="33" y="55"/>
                          <a:pt x="33" y="55"/>
                          <a:pt x="33" y="55"/>
                        </a:cubicBezTo>
                        <a:cubicBezTo>
                          <a:pt x="33" y="54"/>
                          <a:pt x="33" y="54"/>
                          <a:pt x="33" y="54"/>
                        </a:cubicBezTo>
                        <a:cubicBezTo>
                          <a:pt x="32" y="52"/>
                          <a:pt x="32" y="50"/>
                          <a:pt x="32" y="48"/>
                        </a:cubicBezTo>
                        <a:cubicBezTo>
                          <a:pt x="32" y="46"/>
                          <a:pt x="32" y="45"/>
                          <a:pt x="32" y="44"/>
                        </a:cubicBezTo>
                        <a:cubicBezTo>
                          <a:pt x="32" y="44"/>
                          <a:pt x="32" y="43"/>
                          <a:pt x="31" y="43"/>
                        </a:cubicBezTo>
                        <a:moveTo>
                          <a:pt x="38" y="43"/>
                        </a:moveTo>
                        <a:cubicBezTo>
                          <a:pt x="38" y="45"/>
                          <a:pt x="38" y="47"/>
                          <a:pt x="38" y="49"/>
                        </a:cubicBezTo>
                        <a:cubicBezTo>
                          <a:pt x="37" y="51"/>
                          <a:pt x="37" y="53"/>
                          <a:pt x="37" y="55"/>
                        </a:cubicBezTo>
                        <a:cubicBezTo>
                          <a:pt x="37" y="57"/>
                          <a:pt x="37" y="58"/>
                          <a:pt x="37" y="59"/>
                        </a:cubicBezTo>
                        <a:cubicBezTo>
                          <a:pt x="37" y="61"/>
                          <a:pt x="37" y="62"/>
                          <a:pt x="36" y="63"/>
                        </a:cubicBezTo>
                        <a:cubicBezTo>
                          <a:pt x="37" y="63"/>
                          <a:pt x="37" y="63"/>
                          <a:pt x="37" y="63"/>
                        </a:cubicBezTo>
                        <a:cubicBezTo>
                          <a:pt x="37" y="62"/>
                          <a:pt x="37" y="61"/>
                          <a:pt x="37" y="59"/>
                        </a:cubicBezTo>
                        <a:cubicBezTo>
                          <a:pt x="37" y="56"/>
                          <a:pt x="37" y="53"/>
                          <a:pt x="38" y="48"/>
                        </a:cubicBezTo>
                        <a:cubicBezTo>
                          <a:pt x="38" y="47"/>
                          <a:pt x="38" y="45"/>
                          <a:pt x="38" y="43"/>
                        </a:cubicBezTo>
                        <a:cubicBezTo>
                          <a:pt x="38" y="43"/>
                          <a:pt x="38" y="43"/>
                          <a:pt x="38" y="43"/>
                        </a:cubicBezTo>
                        <a:moveTo>
                          <a:pt x="32" y="42"/>
                        </a:moveTo>
                        <a:cubicBezTo>
                          <a:pt x="32" y="42"/>
                          <a:pt x="32" y="42"/>
                          <a:pt x="32" y="42"/>
                        </a:cubicBezTo>
                        <a:cubicBezTo>
                          <a:pt x="32" y="43"/>
                          <a:pt x="32" y="43"/>
                          <a:pt x="32" y="44"/>
                        </a:cubicBezTo>
                        <a:cubicBezTo>
                          <a:pt x="32" y="45"/>
                          <a:pt x="32" y="46"/>
                          <a:pt x="32" y="48"/>
                        </a:cubicBezTo>
                        <a:cubicBezTo>
                          <a:pt x="32" y="50"/>
                          <a:pt x="33" y="52"/>
                          <a:pt x="33" y="54"/>
                        </a:cubicBezTo>
                        <a:cubicBezTo>
                          <a:pt x="33" y="55"/>
                          <a:pt x="33" y="56"/>
                          <a:pt x="33" y="57"/>
                        </a:cubicBezTo>
                        <a:cubicBezTo>
                          <a:pt x="33" y="61"/>
                          <a:pt x="33" y="61"/>
                          <a:pt x="33" y="61"/>
                        </a:cubicBezTo>
                        <a:cubicBezTo>
                          <a:pt x="33" y="60"/>
                          <a:pt x="33" y="60"/>
                          <a:pt x="33" y="59"/>
                        </a:cubicBezTo>
                        <a:cubicBezTo>
                          <a:pt x="33" y="58"/>
                          <a:pt x="33" y="56"/>
                          <a:pt x="33" y="54"/>
                        </a:cubicBezTo>
                        <a:cubicBezTo>
                          <a:pt x="33" y="53"/>
                          <a:pt x="33" y="51"/>
                          <a:pt x="32" y="48"/>
                        </a:cubicBezTo>
                        <a:cubicBezTo>
                          <a:pt x="32" y="48"/>
                          <a:pt x="32" y="48"/>
                          <a:pt x="32" y="48"/>
                        </a:cubicBezTo>
                        <a:cubicBezTo>
                          <a:pt x="32" y="43"/>
                          <a:pt x="32" y="43"/>
                          <a:pt x="32" y="43"/>
                        </a:cubicBezTo>
                        <a:cubicBezTo>
                          <a:pt x="32" y="43"/>
                          <a:pt x="32" y="43"/>
                          <a:pt x="32" y="43"/>
                        </a:cubicBezTo>
                        <a:cubicBezTo>
                          <a:pt x="32" y="43"/>
                          <a:pt x="32" y="43"/>
                          <a:pt x="32" y="42"/>
                        </a:cubicBezTo>
                        <a:moveTo>
                          <a:pt x="38" y="42"/>
                        </a:moveTo>
                        <a:cubicBezTo>
                          <a:pt x="38" y="43"/>
                          <a:pt x="38" y="43"/>
                          <a:pt x="38" y="43"/>
                        </a:cubicBezTo>
                        <a:cubicBezTo>
                          <a:pt x="37" y="46"/>
                          <a:pt x="37" y="48"/>
                          <a:pt x="37" y="50"/>
                        </a:cubicBezTo>
                        <a:cubicBezTo>
                          <a:pt x="37" y="52"/>
                          <a:pt x="37" y="54"/>
                          <a:pt x="37" y="55"/>
                        </a:cubicBezTo>
                        <a:cubicBezTo>
                          <a:pt x="37" y="57"/>
                          <a:pt x="37" y="58"/>
                          <a:pt x="37" y="59"/>
                        </a:cubicBezTo>
                        <a:cubicBezTo>
                          <a:pt x="36" y="61"/>
                          <a:pt x="36" y="62"/>
                          <a:pt x="36" y="63"/>
                        </a:cubicBezTo>
                        <a:cubicBezTo>
                          <a:pt x="36" y="63"/>
                          <a:pt x="36" y="63"/>
                          <a:pt x="36" y="63"/>
                        </a:cubicBezTo>
                        <a:cubicBezTo>
                          <a:pt x="36" y="62"/>
                          <a:pt x="37" y="61"/>
                          <a:pt x="37" y="59"/>
                        </a:cubicBezTo>
                        <a:cubicBezTo>
                          <a:pt x="37" y="58"/>
                          <a:pt x="37" y="57"/>
                          <a:pt x="37" y="55"/>
                        </a:cubicBezTo>
                        <a:cubicBezTo>
                          <a:pt x="37" y="53"/>
                          <a:pt x="37" y="51"/>
                          <a:pt x="37" y="49"/>
                        </a:cubicBezTo>
                        <a:cubicBezTo>
                          <a:pt x="38" y="47"/>
                          <a:pt x="38" y="45"/>
                          <a:pt x="38" y="42"/>
                        </a:cubicBezTo>
                        <a:cubicBezTo>
                          <a:pt x="38" y="42"/>
                          <a:pt x="38" y="42"/>
                          <a:pt x="38" y="42"/>
                        </a:cubicBezTo>
                        <a:moveTo>
                          <a:pt x="32" y="42"/>
                        </a:moveTo>
                        <a:cubicBezTo>
                          <a:pt x="32" y="42"/>
                          <a:pt x="32" y="42"/>
                          <a:pt x="32" y="42"/>
                        </a:cubicBezTo>
                        <a:cubicBezTo>
                          <a:pt x="32" y="42"/>
                          <a:pt x="32" y="43"/>
                          <a:pt x="32" y="43"/>
                        </a:cubicBezTo>
                        <a:cubicBezTo>
                          <a:pt x="32" y="43"/>
                          <a:pt x="32" y="43"/>
                          <a:pt x="32" y="43"/>
                        </a:cubicBezTo>
                        <a:cubicBezTo>
                          <a:pt x="32" y="43"/>
                          <a:pt x="32" y="42"/>
                          <a:pt x="32" y="42"/>
                        </a:cubicBezTo>
                        <a:cubicBezTo>
                          <a:pt x="32" y="42"/>
                          <a:pt x="32" y="42"/>
                          <a:pt x="32" y="42"/>
                        </a:cubicBezTo>
                        <a:moveTo>
                          <a:pt x="37" y="42"/>
                        </a:moveTo>
                        <a:cubicBezTo>
                          <a:pt x="37" y="43"/>
                          <a:pt x="37" y="43"/>
                          <a:pt x="37" y="44"/>
                        </a:cubicBezTo>
                        <a:cubicBezTo>
                          <a:pt x="37" y="46"/>
                          <a:pt x="37" y="48"/>
                          <a:pt x="37" y="50"/>
                        </a:cubicBezTo>
                        <a:cubicBezTo>
                          <a:pt x="37" y="52"/>
                          <a:pt x="37" y="54"/>
                          <a:pt x="37" y="56"/>
                        </a:cubicBezTo>
                        <a:cubicBezTo>
                          <a:pt x="36" y="57"/>
                          <a:pt x="36" y="58"/>
                          <a:pt x="36" y="60"/>
                        </a:cubicBezTo>
                        <a:cubicBezTo>
                          <a:pt x="36" y="61"/>
                          <a:pt x="36" y="63"/>
                          <a:pt x="36" y="63"/>
                        </a:cubicBezTo>
                        <a:cubicBezTo>
                          <a:pt x="36" y="63"/>
                          <a:pt x="36" y="63"/>
                          <a:pt x="36" y="63"/>
                        </a:cubicBezTo>
                        <a:cubicBezTo>
                          <a:pt x="36" y="62"/>
                          <a:pt x="36" y="61"/>
                          <a:pt x="36" y="59"/>
                        </a:cubicBezTo>
                        <a:cubicBezTo>
                          <a:pt x="37" y="58"/>
                          <a:pt x="37" y="57"/>
                          <a:pt x="37" y="55"/>
                        </a:cubicBezTo>
                        <a:cubicBezTo>
                          <a:pt x="37" y="54"/>
                          <a:pt x="37" y="52"/>
                          <a:pt x="37" y="50"/>
                        </a:cubicBezTo>
                        <a:cubicBezTo>
                          <a:pt x="37" y="48"/>
                          <a:pt x="37" y="46"/>
                          <a:pt x="37" y="43"/>
                        </a:cubicBezTo>
                        <a:cubicBezTo>
                          <a:pt x="37" y="43"/>
                          <a:pt x="37" y="42"/>
                          <a:pt x="38" y="42"/>
                        </a:cubicBezTo>
                        <a:cubicBezTo>
                          <a:pt x="37" y="42"/>
                          <a:pt x="37" y="42"/>
                          <a:pt x="37" y="42"/>
                        </a:cubicBezTo>
                        <a:moveTo>
                          <a:pt x="32" y="42"/>
                        </a:moveTo>
                        <a:cubicBezTo>
                          <a:pt x="32" y="42"/>
                          <a:pt x="32" y="42"/>
                          <a:pt x="32" y="42"/>
                        </a:cubicBezTo>
                        <a:cubicBezTo>
                          <a:pt x="32" y="42"/>
                          <a:pt x="32" y="42"/>
                          <a:pt x="32" y="42"/>
                        </a:cubicBezTo>
                        <a:cubicBezTo>
                          <a:pt x="32" y="42"/>
                          <a:pt x="32" y="42"/>
                          <a:pt x="32" y="42"/>
                        </a:cubicBezTo>
                        <a:cubicBezTo>
                          <a:pt x="32" y="42"/>
                          <a:pt x="32" y="42"/>
                          <a:pt x="33" y="42"/>
                        </a:cubicBezTo>
                        <a:cubicBezTo>
                          <a:pt x="33" y="42"/>
                          <a:pt x="33" y="42"/>
                          <a:pt x="32" y="42"/>
                        </a:cubicBezTo>
                        <a:moveTo>
                          <a:pt x="37" y="42"/>
                        </a:moveTo>
                        <a:cubicBezTo>
                          <a:pt x="37" y="42"/>
                          <a:pt x="37" y="42"/>
                          <a:pt x="37" y="42"/>
                        </a:cubicBezTo>
                        <a:cubicBezTo>
                          <a:pt x="37" y="43"/>
                          <a:pt x="37" y="44"/>
                          <a:pt x="37" y="45"/>
                        </a:cubicBezTo>
                        <a:cubicBezTo>
                          <a:pt x="37" y="47"/>
                          <a:pt x="37" y="49"/>
                          <a:pt x="37" y="51"/>
                        </a:cubicBezTo>
                        <a:cubicBezTo>
                          <a:pt x="36" y="57"/>
                          <a:pt x="36" y="62"/>
                          <a:pt x="36" y="63"/>
                        </a:cubicBezTo>
                        <a:cubicBezTo>
                          <a:pt x="36" y="63"/>
                          <a:pt x="36" y="63"/>
                          <a:pt x="36" y="63"/>
                        </a:cubicBezTo>
                        <a:cubicBezTo>
                          <a:pt x="36" y="63"/>
                          <a:pt x="36" y="61"/>
                          <a:pt x="36" y="60"/>
                        </a:cubicBezTo>
                        <a:cubicBezTo>
                          <a:pt x="36" y="58"/>
                          <a:pt x="36" y="57"/>
                          <a:pt x="36" y="56"/>
                        </a:cubicBezTo>
                        <a:cubicBezTo>
                          <a:pt x="36" y="54"/>
                          <a:pt x="37" y="52"/>
                          <a:pt x="37" y="50"/>
                        </a:cubicBezTo>
                        <a:cubicBezTo>
                          <a:pt x="37" y="48"/>
                          <a:pt x="37" y="46"/>
                          <a:pt x="37" y="44"/>
                        </a:cubicBezTo>
                        <a:cubicBezTo>
                          <a:pt x="37" y="43"/>
                          <a:pt x="37" y="43"/>
                          <a:pt x="37" y="42"/>
                        </a:cubicBezTo>
                        <a:cubicBezTo>
                          <a:pt x="37" y="42"/>
                          <a:pt x="37" y="42"/>
                          <a:pt x="37" y="42"/>
                        </a:cubicBezTo>
                        <a:moveTo>
                          <a:pt x="33" y="41"/>
                        </a:moveTo>
                        <a:cubicBezTo>
                          <a:pt x="33" y="41"/>
                          <a:pt x="33" y="42"/>
                          <a:pt x="33" y="42"/>
                        </a:cubicBezTo>
                        <a:cubicBezTo>
                          <a:pt x="33" y="42"/>
                          <a:pt x="33" y="42"/>
                          <a:pt x="33" y="42"/>
                        </a:cubicBezTo>
                        <a:cubicBezTo>
                          <a:pt x="33" y="42"/>
                          <a:pt x="33" y="42"/>
                          <a:pt x="33" y="42"/>
                        </a:cubicBezTo>
                        <a:cubicBezTo>
                          <a:pt x="33" y="42"/>
                          <a:pt x="33" y="42"/>
                          <a:pt x="33" y="41"/>
                        </a:cubicBezTo>
                        <a:moveTo>
                          <a:pt x="37" y="41"/>
                        </a:moveTo>
                        <a:cubicBezTo>
                          <a:pt x="37" y="42"/>
                          <a:pt x="37" y="42"/>
                          <a:pt x="37" y="43"/>
                        </a:cubicBezTo>
                        <a:cubicBezTo>
                          <a:pt x="37" y="44"/>
                          <a:pt x="36" y="45"/>
                          <a:pt x="36" y="46"/>
                        </a:cubicBezTo>
                        <a:cubicBezTo>
                          <a:pt x="36" y="48"/>
                          <a:pt x="36" y="50"/>
                          <a:pt x="36" y="51"/>
                        </a:cubicBezTo>
                        <a:cubicBezTo>
                          <a:pt x="36" y="58"/>
                          <a:pt x="36" y="62"/>
                          <a:pt x="36" y="63"/>
                        </a:cubicBezTo>
                        <a:cubicBezTo>
                          <a:pt x="36" y="63"/>
                          <a:pt x="36" y="63"/>
                          <a:pt x="36" y="63"/>
                        </a:cubicBezTo>
                        <a:cubicBezTo>
                          <a:pt x="36" y="62"/>
                          <a:pt x="36" y="57"/>
                          <a:pt x="36" y="51"/>
                        </a:cubicBezTo>
                        <a:cubicBezTo>
                          <a:pt x="36" y="49"/>
                          <a:pt x="37" y="47"/>
                          <a:pt x="37" y="45"/>
                        </a:cubicBezTo>
                        <a:cubicBezTo>
                          <a:pt x="37" y="44"/>
                          <a:pt x="37" y="43"/>
                          <a:pt x="37" y="42"/>
                        </a:cubicBezTo>
                        <a:cubicBezTo>
                          <a:pt x="37" y="42"/>
                          <a:pt x="37" y="42"/>
                          <a:pt x="37" y="41"/>
                        </a:cubicBezTo>
                        <a:cubicBezTo>
                          <a:pt x="37" y="41"/>
                          <a:pt x="37" y="41"/>
                          <a:pt x="37" y="41"/>
                        </a:cubicBezTo>
                        <a:moveTo>
                          <a:pt x="33" y="41"/>
                        </a:moveTo>
                        <a:cubicBezTo>
                          <a:pt x="33" y="41"/>
                          <a:pt x="33" y="41"/>
                          <a:pt x="33" y="41"/>
                        </a:cubicBezTo>
                        <a:cubicBezTo>
                          <a:pt x="33" y="42"/>
                          <a:pt x="33" y="42"/>
                          <a:pt x="33" y="42"/>
                        </a:cubicBezTo>
                        <a:cubicBezTo>
                          <a:pt x="33" y="42"/>
                          <a:pt x="33" y="42"/>
                          <a:pt x="33" y="42"/>
                        </a:cubicBezTo>
                        <a:cubicBezTo>
                          <a:pt x="33" y="42"/>
                          <a:pt x="33" y="42"/>
                          <a:pt x="33" y="42"/>
                        </a:cubicBezTo>
                        <a:cubicBezTo>
                          <a:pt x="33" y="42"/>
                          <a:pt x="33" y="41"/>
                          <a:pt x="33" y="41"/>
                        </a:cubicBezTo>
                        <a:moveTo>
                          <a:pt x="36" y="41"/>
                        </a:moveTo>
                        <a:cubicBezTo>
                          <a:pt x="36" y="43"/>
                          <a:pt x="36" y="45"/>
                          <a:pt x="36" y="47"/>
                        </a:cubicBezTo>
                        <a:cubicBezTo>
                          <a:pt x="36" y="48"/>
                          <a:pt x="36" y="50"/>
                          <a:pt x="36" y="52"/>
                        </a:cubicBezTo>
                        <a:cubicBezTo>
                          <a:pt x="36" y="58"/>
                          <a:pt x="36" y="62"/>
                          <a:pt x="36" y="63"/>
                        </a:cubicBezTo>
                        <a:cubicBezTo>
                          <a:pt x="36" y="63"/>
                          <a:pt x="36" y="63"/>
                          <a:pt x="36" y="63"/>
                        </a:cubicBezTo>
                        <a:cubicBezTo>
                          <a:pt x="36" y="62"/>
                          <a:pt x="36" y="58"/>
                          <a:pt x="36" y="51"/>
                        </a:cubicBezTo>
                        <a:cubicBezTo>
                          <a:pt x="36" y="50"/>
                          <a:pt x="36" y="48"/>
                          <a:pt x="36" y="46"/>
                        </a:cubicBezTo>
                        <a:cubicBezTo>
                          <a:pt x="36" y="45"/>
                          <a:pt x="36" y="44"/>
                          <a:pt x="36" y="43"/>
                        </a:cubicBezTo>
                        <a:cubicBezTo>
                          <a:pt x="36" y="42"/>
                          <a:pt x="36" y="42"/>
                          <a:pt x="36" y="41"/>
                        </a:cubicBezTo>
                        <a:cubicBezTo>
                          <a:pt x="36" y="41"/>
                          <a:pt x="36" y="41"/>
                          <a:pt x="36" y="41"/>
                        </a:cubicBezTo>
                        <a:moveTo>
                          <a:pt x="34" y="41"/>
                        </a:moveTo>
                        <a:cubicBezTo>
                          <a:pt x="34" y="41"/>
                          <a:pt x="34" y="41"/>
                          <a:pt x="33" y="41"/>
                        </a:cubicBezTo>
                        <a:cubicBezTo>
                          <a:pt x="33" y="41"/>
                          <a:pt x="33" y="42"/>
                          <a:pt x="33" y="42"/>
                        </a:cubicBezTo>
                        <a:cubicBezTo>
                          <a:pt x="34" y="46"/>
                          <a:pt x="34" y="46"/>
                          <a:pt x="34" y="46"/>
                        </a:cubicBezTo>
                        <a:cubicBezTo>
                          <a:pt x="34" y="46"/>
                          <a:pt x="34" y="46"/>
                          <a:pt x="34" y="46"/>
                        </a:cubicBezTo>
                        <a:cubicBezTo>
                          <a:pt x="34" y="45"/>
                          <a:pt x="34" y="44"/>
                          <a:pt x="34" y="43"/>
                        </a:cubicBezTo>
                        <a:cubicBezTo>
                          <a:pt x="34" y="42"/>
                          <a:pt x="34" y="42"/>
                          <a:pt x="34" y="41"/>
                        </a:cubicBezTo>
                        <a:moveTo>
                          <a:pt x="36" y="41"/>
                        </a:moveTo>
                        <a:cubicBezTo>
                          <a:pt x="36" y="41"/>
                          <a:pt x="36" y="41"/>
                          <a:pt x="36" y="41"/>
                        </a:cubicBezTo>
                        <a:cubicBezTo>
                          <a:pt x="36" y="45"/>
                          <a:pt x="36" y="49"/>
                          <a:pt x="36" y="52"/>
                        </a:cubicBezTo>
                        <a:cubicBezTo>
                          <a:pt x="35" y="58"/>
                          <a:pt x="35" y="62"/>
                          <a:pt x="35" y="63"/>
                        </a:cubicBezTo>
                        <a:cubicBezTo>
                          <a:pt x="35" y="63"/>
                          <a:pt x="35" y="63"/>
                          <a:pt x="35" y="63"/>
                        </a:cubicBezTo>
                        <a:cubicBezTo>
                          <a:pt x="35" y="63"/>
                          <a:pt x="36" y="63"/>
                          <a:pt x="36" y="63"/>
                        </a:cubicBezTo>
                        <a:cubicBezTo>
                          <a:pt x="36" y="62"/>
                          <a:pt x="36" y="58"/>
                          <a:pt x="36" y="52"/>
                        </a:cubicBezTo>
                        <a:cubicBezTo>
                          <a:pt x="36" y="50"/>
                          <a:pt x="36" y="48"/>
                          <a:pt x="36" y="47"/>
                        </a:cubicBezTo>
                        <a:cubicBezTo>
                          <a:pt x="36" y="45"/>
                          <a:pt x="36" y="43"/>
                          <a:pt x="36" y="41"/>
                        </a:cubicBezTo>
                        <a:cubicBezTo>
                          <a:pt x="36" y="41"/>
                          <a:pt x="36" y="41"/>
                          <a:pt x="36" y="41"/>
                        </a:cubicBezTo>
                        <a:moveTo>
                          <a:pt x="34" y="41"/>
                        </a:moveTo>
                        <a:cubicBezTo>
                          <a:pt x="34" y="41"/>
                          <a:pt x="34" y="41"/>
                          <a:pt x="34" y="41"/>
                        </a:cubicBezTo>
                        <a:cubicBezTo>
                          <a:pt x="34" y="42"/>
                          <a:pt x="34" y="42"/>
                          <a:pt x="34" y="43"/>
                        </a:cubicBezTo>
                        <a:cubicBezTo>
                          <a:pt x="34" y="44"/>
                          <a:pt x="34" y="45"/>
                          <a:pt x="34" y="46"/>
                        </a:cubicBezTo>
                        <a:cubicBezTo>
                          <a:pt x="34" y="47"/>
                          <a:pt x="34" y="49"/>
                          <a:pt x="34" y="50"/>
                        </a:cubicBezTo>
                        <a:cubicBezTo>
                          <a:pt x="34" y="53"/>
                          <a:pt x="34" y="53"/>
                          <a:pt x="34" y="53"/>
                        </a:cubicBezTo>
                        <a:cubicBezTo>
                          <a:pt x="34" y="53"/>
                          <a:pt x="34" y="52"/>
                          <a:pt x="34" y="52"/>
                        </a:cubicBezTo>
                        <a:cubicBezTo>
                          <a:pt x="34" y="50"/>
                          <a:pt x="34" y="48"/>
                          <a:pt x="34" y="47"/>
                        </a:cubicBezTo>
                        <a:cubicBezTo>
                          <a:pt x="34" y="45"/>
                          <a:pt x="34" y="43"/>
                          <a:pt x="34" y="41"/>
                        </a:cubicBezTo>
                        <a:moveTo>
                          <a:pt x="35" y="41"/>
                        </a:moveTo>
                        <a:cubicBezTo>
                          <a:pt x="35" y="41"/>
                          <a:pt x="35" y="41"/>
                          <a:pt x="35" y="42"/>
                        </a:cubicBezTo>
                        <a:cubicBezTo>
                          <a:pt x="35" y="46"/>
                          <a:pt x="35" y="49"/>
                          <a:pt x="35" y="52"/>
                        </a:cubicBezTo>
                        <a:cubicBezTo>
                          <a:pt x="35" y="58"/>
                          <a:pt x="35" y="62"/>
                          <a:pt x="35" y="63"/>
                        </a:cubicBezTo>
                        <a:cubicBezTo>
                          <a:pt x="35" y="63"/>
                          <a:pt x="35" y="63"/>
                          <a:pt x="35" y="63"/>
                        </a:cubicBezTo>
                        <a:cubicBezTo>
                          <a:pt x="35" y="62"/>
                          <a:pt x="35" y="58"/>
                          <a:pt x="35" y="52"/>
                        </a:cubicBezTo>
                        <a:cubicBezTo>
                          <a:pt x="36" y="49"/>
                          <a:pt x="36" y="45"/>
                          <a:pt x="36" y="41"/>
                        </a:cubicBezTo>
                        <a:cubicBezTo>
                          <a:pt x="36" y="41"/>
                          <a:pt x="36" y="41"/>
                          <a:pt x="36" y="41"/>
                        </a:cubicBezTo>
                        <a:cubicBezTo>
                          <a:pt x="36" y="41"/>
                          <a:pt x="35" y="41"/>
                          <a:pt x="35" y="41"/>
                        </a:cubicBezTo>
                        <a:moveTo>
                          <a:pt x="34" y="41"/>
                        </a:moveTo>
                        <a:cubicBezTo>
                          <a:pt x="34" y="41"/>
                          <a:pt x="34" y="41"/>
                          <a:pt x="34" y="41"/>
                        </a:cubicBezTo>
                        <a:cubicBezTo>
                          <a:pt x="34" y="43"/>
                          <a:pt x="34" y="45"/>
                          <a:pt x="34" y="47"/>
                        </a:cubicBezTo>
                        <a:cubicBezTo>
                          <a:pt x="34" y="48"/>
                          <a:pt x="34" y="50"/>
                          <a:pt x="34" y="52"/>
                        </a:cubicBezTo>
                        <a:cubicBezTo>
                          <a:pt x="34" y="53"/>
                          <a:pt x="35" y="54"/>
                          <a:pt x="35" y="55"/>
                        </a:cubicBezTo>
                        <a:cubicBezTo>
                          <a:pt x="35" y="58"/>
                          <a:pt x="35" y="58"/>
                          <a:pt x="35" y="58"/>
                        </a:cubicBezTo>
                        <a:cubicBezTo>
                          <a:pt x="35" y="56"/>
                          <a:pt x="35" y="54"/>
                          <a:pt x="35" y="52"/>
                        </a:cubicBezTo>
                        <a:cubicBezTo>
                          <a:pt x="35" y="49"/>
                          <a:pt x="34" y="45"/>
                          <a:pt x="34" y="41"/>
                        </a:cubicBezTo>
                        <a:cubicBezTo>
                          <a:pt x="34" y="41"/>
                          <a:pt x="34" y="41"/>
                          <a:pt x="34" y="41"/>
                        </a:cubicBezTo>
                        <a:moveTo>
                          <a:pt x="35" y="41"/>
                        </a:moveTo>
                        <a:cubicBezTo>
                          <a:pt x="35" y="41"/>
                          <a:pt x="35" y="41"/>
                          <a:pt x="35" y="42"/>
                        </a:cubicBezTo>
                        <a:cubicBezTo>
                          <a:pt x="35" y="46"/>
                          <a:pt x="35" y="49"/>
                          <a:pt x="35" y="52"/>
                        </a:cubicBezTo>
                        <a:cubicBezTo>
                          <a:pt x="35" y="57"/>
                          <a:pt x="35" y="60"/>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2"/>
                          <a:pt x="35" y="58"/>
                          <a:pt x="35" y="52"/>
                        </a:cubicBezTo>
                        <a:cubicBezTo>
                          <a:pt x="35" y="49"/>
                          <a:pt x="35" y="46"/>
                          <a:pt x="35" y="42"/>
                        </a:cubicBezTo>
                        <a:cubicBezTo>
                          <a:pt x="35" y="41"/>
                          <a:pt x="35" y="41"/>
                          <a:pt x="35" y="41"/>
                        </a:cubicBezTo>
                        <a:cubicBezTo>
                          <a:pt x="35" y="41"/>
                          <a:pt x="35" y="41"/>
                          <a:pt x="35" y="41"/>
                        </a:cubicBezTo>
                        <a:moveTo>
                          <a:pt x="35" y="41"/>
                        </a:moveTo>
                        <a:cubicBezTo>
                          <a:pt x="35" y="41"/>
                          <a:pt x="35" y="41"/>
                          <a:pt x="35" y="41"/>
                        </a:cubicBezTo>
                        <a:cubicBezTo>
                          <a:pt x="35" y="41"/>
                          <a:pt x="35" y="41"/>
                          <a:pt x="35" y="41"/>
                        </a:cubicBezTo>
                        <a:cubicBezTo>
                          <a:pt x="35" y="45"/>
                          <a:pt x="35" y="49"/>
                          <a:pt x="35" y="52"/>
                        </a:cubicBezTo>
                        <a:cubicBezTo>
                          <a:pt x="35" y="55"/>
                          <a:pt x="35" y="57"/>
                          <a:pt x="35" y="59"/>
                        </a:cubicBezTo>
                        <a:cubicBezTo>
                          <a:pt x="35" y="62"/>
                          <a:pt x="35" y="62"/>
                          <a:pt x="35" y="62"/>
                        </a:cubicBezTo>
                        <a:cubicBezTo>
                          <a:pt x="35" y="60"/>
                          <a:pt x="35" y="57"/>
                          <a:pt x="35" y="52"/>
                        </a:cubicBezTo>
                        <a:cubicBezTo>
                          <a:pt x="35" y="49"/>
                          <a:pt x="35" y="46"/>
                          <a:pt x="35" y="42"/>
                        </a:cubicBezTo>
                        <a:cubicBezTo>
                          <a:pt x="35" y="41"/>
                          <a:pt x="35" y="41"/>
                          <a:pt x="35" y="41"/>
                        </a:cubicBezTo>
                        <a:moveTo>
                          <a:pt x="28" y="26"/>
                        </a:moveTo>
                        <a:cubicBezTo>
                          <a:pt x="28" y="27"/>
                          <a:pt x="29" y="28"/>
                          <a:pt x="29" y="28"/>
                        </a:cubicBezTo>
                        <a:cubicBezTo>
                          <a:pt x="30" y="29"/>
                          <a:pt x="30" y="30"/>
                          <a:pt x="31" y="31"/>
                        </a:cubicBezTo>
                        <a:cubicBezTo>
                          <a:pt x="31" y="32"/>
                          <a:pt x="32" y="33"/>
                          <a:pt x="32" y="34"/>
                        </a:cubicBezTo>
                        <a:cubicBezTo>
                          <a:pt x="33" y="35"/>
                          <a:pt x="33" y="36"/>
                          <a:pt x="34" y="37"/>
                        </a:cubicBezTo>
                        <a:cubicBezTo>
                          <a:pt x="34" y="37"/>
                          <a:pt x="34" y="37"/>
                          <a:pt x="34" y="37"/>
                        </a:cubicBezTo>
                        <a:cubicBezTo>
                          <a:pt x="34" y="37"/>
                          <a:pt x="34" y="37"/>
                          <a:pt x="34" y="37"/>
                        </a:cubicBezTo>
                        <a:cubicBezTo>
                          <a:pt x="34" y="36"/>
                          <a:pt x="34" y="36"/>
                          <a:pt x="34" y="35"/>
                        </a:cubicBezTo>
                        <a:cubicBezTo>
                          <a:pt x="33" y="33"/>
                          <a:pt x="32" y="31"/>
                          <a:pt x="31" y="29"/>
                        </a:cubicBezTo>
                        <a:cubicBezTo>
                          <a:pt x="31" y="28"/>
                          <a:pt x="31" y="27"/>
                          <a:pt x="31" y="26"/>
                        </a:cubicBezTo>
                        <a:cubicBezTo>
                          <a:pt x="31" y="26"/>
                          <a:pt x="31" y="26"/>
                          <a:pt x="31" y="26"/>
                        </a:cubicBezTo>
                        <a:cubicBezTo>
                          <a:pt x="30" y="26"/>
                          <a:pt x="30" y="26"/>
                          <a:pt x="29" y="26"/>
                        </a:cubicBezTo>
                        <a:cubicBezTo>
                          <a:pt x="29" y="26"/>
                          <a:pt x="29" y="26"/>
                          <a:pt x="28" y="26"/>
                        </a:cubicBezTo>
                        <a:moveTo>
                          <a:pt x="34" y="26"/>
                        </a:moveTo>
                        <a:cubicBezTo>
                          <a:pt x="33" y="26"/>
                          <a:pt x="32" y="26"/>
                          <a:pt x="31" y="26"/>
                        </a:cubicBezTo>
                        <a:cubicBezTo>
                          <a:pt x="31" y="27"/>
                          <a:pt x="31" y="28"/>
                          <a:pt x="32" y="29"/>
                        </a:cubicBezTo>
                        <a:cubicBezTo>
                          <a:pt x="32" y="31"/>
                          <a:pt x="33" y="33"/>
                          <a:pt x="34" y="35"/>
                        </a:cubicBezTo>
                        <a:cubicBezTo>
                          <a:pt x="34" y="35"/>
                          <a:pt x="34" y="36"/>
                          <a:pt x="34" y="36"/>
                        </a:cubicBezTo>
                        <a:cubicBezTo>
                          <a:pt x="34" y="37"/>
                          <a:pt x="34" y="37"/>
                          <a:pt x="34" y="37"/>
                        </a:cubicBezTo>
                        <a:cubicBezTo>
                          <a:pt x="34" y="37"/>
                          <a:pt x="35" y="37"/>
                          <a:pt x="35" y="37"/>
                        </a:cubicBezTo>
                        <a:cubicBezTo>
                          <a:pt x="35" y="36"/>
                          <a:pt x="35" y="36"/>
                          <a:pt x="35" y="36"/>
                        </a:cubicBezTo>
                        <a:cubicBezTo>
                          <a:pt x="35" y="35"/>
                          <a:pt x="35" y="35"/>
                          <a:pt x="35" y="35"/>
                        </a:cubicBezTo>
                        <a:cubicBezTo>
                          <a:pt x="34" y="34"/>
                          <a:pt x="34" y="33"/>
                          <a:pt x="34" y="32"/>
                        </a:cubicBezTo>
                        <a:cubicBezTo>
                          <a:pt x="34" y="31"/>
                          <a:pt x="34" y="30"/>
                          <a:pt x="34" y="29"/>
                        </a:cubicBezTo>
                        <a:cubicBezTo>
                          <a:pt x="34" y="28"/>
                          <a:pt x="34" y="27"/>
                          <a:pt x="34" y="26"/>
                        </a:cubicBezTo>
                        <a:cubicBezTo>
                          <a:pt x="34" y="26"/>
                          <a:pt x="34" y="26"/>
                          <a:pt x="34" y="26"/>
                        </a:cubicBezTo>
                        <a:moveTo>
                          <a:pt x="25" y="26"/>
                        </a:moveTo>
                        <a:cubicBezTo>
                          <a:pt x="25" y="26"/>
                          <a:pt x="26" y="26"/>
                          <a:pt x="26" y="27"/>
                        </a:cubicBezTo>
                        <a:cubicBezTo>
                          <a:pt x="26" y="27"/>
                          <a:pt x="26" y="28"/>
                          <a:pt x="26" y="28"/>
                        </a:cubicBezTo>
                        <a:cubicBezTo>
                          <a:pt x="28" y="30"/>
                          <a:pt x="29" y="32"/>
                          <a:pt x="31" y="33"/>
                        </a:cubicBezTo>
                        <a:cubicBezTo>
                          <a:pt x="32" y="34"/>
                          <a:pt x="32" y="35"/>
                          <a:pt x="33" y="36"/>
                        </a:cubicBezTo>
                        <a:cubicBezTo>
                          <a:pt x="33" y="37"/>
                          <a:pt x="33" y="37"/>
                          <a:pt x="33" y="37"/>
                        </a:cubicBezTo>
                        <a:cubicBezTo>
                          <a:pt x="33" y="37"/>
                          <a:pt x="33" y="37"/>
                          <a:pt x="33" y="37"/>
                        </a:cubicBezTo>
                        <a:cubicBezTo>
                          <a:pt x="33" y="36"/>
                          <a:pt x="33" y="35"/>
                          <a:pt x="32" y="34"/>
                        </a:cubicBezTo>
                        <a:cubicBezTo>
                          <a:pt x="32" y="33"/>
                          <a:pt x="31" y="32"/>
                          <a:pt x="30" y="32"/>
                        </a:cubicBezTo>
                        <a:cubicBezTo>
                          <a:pt x="30" y="31"/>
                          <a:pt x="29" y="30"/>
                          <a:pt x="29" y="29"/>
                        </a:cubicBezTo>
                        <a:cubicBezTo>
                          <a:pt x="28" y="28"/>
                          <a:pt x="28" y="27"/>
                          <a:pt x="28" y="26"/>
                        </a:cubicBezTo>
                        <a:cubicBezTo>
                          <a:pt x="27" y="26"/>
                          <a:pt x="26" y="26"/>
                          <a:pt x="25" y="26"/>
                        </a:cubicBezTo>
                        <a:moveTo>
                          <a:pt x="36" y="26"/>
                        </a:moveTo>
                        <a:cubicBezTo>
                          <a:pt x="36" y="26"/>
                          <a:pt x="35" y="26"/>
                          <a:pt x="34" y="26"/>
                        </a:cubicBezTo>
                        <a:cubicBezTo>
                          <a:pt x="34" y="26"/>
                          <a:pt x="34" y="26"/>
                          <a:pt x="34" y="26"/>
                        </a:cubicBezTo>
                        <a:cubicBezTo>
                          <a:pt x="34" y="27"/>
                          <a:pt x="34" y="28"/>
                          <a:pt x="34" y="29"/>
                        </a:cubicBezTo>
                        <a:cubicBezTo>
                          <a:pt x="34" y="30"/>
                          <a:pt x="34" y="31"/>
                          <a:pt x="34" y="32"/>
                        </a:cubicBezTo>
                        <a:cubicBezTo>
                          <a:pt x="35" y="33"/>
                          <a:pt x="35" y="34"/>
                          <a:pt x="35" y="35"/>
                        </a:cubicBezTo>
                        <a:cubicBezTo>
                          <a:pt x="35" y="36"/>
                          <a:pt x="35" y="36"/>
                          <a:pt x="35" y="36"/>
                        </a:cubicBezTo>
                        <a:cubicBezTo>
                          <a:pt x="35" y="37"/>
                          <a:pt x="35" y="37"/>
                          <a:pt x="35" y="37"/>
                        </a:cubicBezTo>
                        <a:cubicBezTo>
                          <a:pt x="35" y="37"/>
                          <a:pt x="35" y="37"/>
                          <a:pt x="35" y="37"/>
                        </a:cubicBezTo>
                        <a:cubicBezTo>
                          <a:pt x="35" y="36"/>
                          <a:pt x="35" y="36"/>
                          <a:pt x="35" y="36"/>
                        </a:cubicBezTo>
                        <a:cubicBezTo>
                          <a:pt x="35" y="35"/>
                          <a:pt x="35" y="35"/>
                          <a:pt x="35" y="35"/>
                        </a:cubicBezTo>
                        <a:cubicBezTo>
                          <a:pt x="36" y="34"/>
                          <a:pt x="36" y="33"/>
                          <a:pt x="36" y="32"/>
                        </a:cubicBezTo>
                        <a:cubicBezTo>
                          <a:pt x="36" y="31"/>
                          <a:pt x="36" y="30"/>
                          <a:pt x="36" y="29"/>
                        </a:cubicBezTo>
                        <a:cubicBezTo>
                          <a:pt x="36" y="28"/>
                          <a:pt x="36" y="27"/>
                          <a:pt x="36" y="26"/>
                        </a:cubicBezTo>
                        <a:cubicBezTo>
                          <a:pt x="36" y="26"/>
                          <a:pt x="36" y="26"/>
                          <a:pt x="36" y="26"/>
                        </a:cubicBezTo>
                        <a:moveTo>
                          <a:pt x="22" y="26"/>
                        </a:moveTo>
                        <a:cubicBezTo>
                          <a:pt x="23" y="26"/>
                          <a:pt x="23" y="27"/>
                          <a:pt x="24" y="28"/>
                        </a:cubicBezTo>
                        <a:cubicBezTo>
                          <a:pt x="24" y="29"/>
                          <a:pt x="25" y="30"/>
                          <a:pt x="26" y="30"/>
                        </a:cubicBezTo>
                        <a:cubicBezTo>
                          <a:pt x="27" y="31"/>
                          <a:pt x="28" y="32"/>
                          <a:pt x="29" y="33"/>
                        </a:cubicBezTo>
                        <a:cubicBezTo>
                          <a:pt x="30" y="34"/>
                          <a:pt x="31" y="34"/>
                          <a:pt x="31" y="35"/>
                        </a:cubicBezTo>
                        <a:cubicBezTo>
                          <a:pt x="32" y="36"/>
                          <a:pt x="32" y="36"/>
                          <a:pt x="32" y="37"/>
                        </a:cubicBezTo>
                        <a:cubicBezTo>
                          <a:pt x="32" y="37"/>
                          <a:pt x="33" y="37"/>
                          <a:pt x="33" y="37"/>
                        </a:cubicBezTo>
                        <a:cubicBezTo>
                          <a:pt x="33" y="37"/>
                          <a:pt x="33" y="37"/>
                          <a:pt x="33" y="36"/>
                        </a:cubicBezTo>
                        <a:cubicBezTo>
                          <a:pt x="32" y="35"/>
                          <a:pt x="31" y="35"/>
                          <a:pt x="31" y="34"/>
                        </a:cubicBezTo>
                        <a:cubicBezTo>
                          <a:pt x="29" y="32"/>
                          <a:pt x="27" y="30"/>
                          <a:pt x="26" y="28"/>
                        </a:cubicBezTo>
                        <a:cubicBezTo>
                          <a:pt x="26" y="28"/>
                          <a:pt x="26" y="27"/>
                          <a:pt x="25" y="27"/>
                        </a:cubicBezTo>
                        <a:cubicBezTo>
                          <a:pt x="25" y="26"/>
                          <a:pt x="25" y="26"/>
                          <a:pt x="25" y="26"/>
                        </a:cubicBezTo>
                        <a:cubicBezTo>
                          <a:pt x="24" y="26"/>
                          <a:pt x="23" y="26"/>
                          <a:pt x="22" y="26"/>
                        </a:cubicBezTo>
                        <a:moveTo>
                          <a:pt x="39" y="25"/>
                        </a:moveTo>
                        <a:cubicBezTo>
                          <a:pt x="38" y="25"/>
                          <a:pt x="38" y="26"/>
                          <a:pt x="37" y="26"/>
                        </a:cubicBezTo>
                        <a:cubicBezTo>
                          <a:pt x="37" y="26"/>
                          <a:pt x="37" y="26"/>
                          <a:pt x="37" y="26"/>
                        </a:cubicBezTo>
                        <a:cubicBezTo>
                          <a:pt x="37" y="27"/>
                          <a:pt x="37" y="28"/>
                          <a:pt x="36" y="29"/>
                        </a:cubicBezTo>
                        <a:cubicBezTo>
                          <a:pt x="36" y="30"/>
                          <a:pt x="36" y="31"/>
                          <a:pt x="36" y="32"/>
                        </a:cubicBezTo>
                        <a:cubicBezTo>
                          <a:pt x="36" y="33"/>
                          <a:pt x="36" y="34"/>
                          <a:pt x="36" y="35"/>
                        </a:cubicBezTo>
                        <a:cubicBezTo>
                          <a:pt x="36" y="36"/>
                          <a:pt x="36" y="36"/>
                          <a:pt x="36" y="36"/>
                        </a:cubicBezTo>
                        <a:cubicBezTo>
                          <a:pt x="36" y="37"/>
                          <a:pt x="36" y="37"/>
                          <a:pt x="36" y="37"/>
                        </a:cubicBezTo>
                        <a:cubicBezTo>
                          <a:pt x="36" y="37"/>
                          <a:pt x="36" y="37"/>
                          <a:pt x="36" y="37"/>
                        </a:cubicBezTo>
                        <a:cubicBezTo>
                          <a:pt x="36" y="37"/>
                          <a:pt x="36" y="37"/>
                          <a:pt x="36" y="36"/>
                        </a:cubicBezTo>
                        <a:cubicBezTo>
                          <a:pt x="36" y="36"/>
                          <a:pt x="36" y="35"/>
                          <a:pt x="36" y="35"/>
                        </a:cubicBezTo>
                        <a:cubicBezTo>
                          <a:pt x="37" y="33"/>
                          <a:pt x="38" y="31"/>
                          <a:pt x="39" y="29"/>
                        </a:cubicBezTo>
                        <a:cubicBezTo>
                          <a:pt x="39" y="28"/>
                          <a:pt x="39" y="27"/>
                          <a:pt x="39" y="26"/>
                        </a:cubicBezTo>
                        <a:cubicBezTo>
                          <a:pt x="39" y="26"/>
                          <a:pt x="39" y="25"/>
                          <a:pt x="39" y="25"/>
                        </a:cubicBezTo>
                        <a:moveTo>
                          <a:pt x="19" y="25"/>
                        </a:moveTo>
                        <a:cubicBezTo>
                          <a:pt x="20" y="26"/>
                          <a:pt x="20" y="26"/>
                          <a:pt x="20" y="26"/>
                        </a:cubicBezTo>
                        <a:cubicBezTo>
                          <a:pt x="20" y="27"/>
                          <a:pt x="20" y="27"/>
                          <a:pt x="21" y="27"/>
                        </a:cubicBezTo>
                        <a:cubicBezTo>
                          <a:pt x="23" y="29"/>
                          <a:pt x="25" y="31"/>
                          <a:pt x="27" y="32"/>
                        </a:cubicBezTo>
                        <a:cubicBezTo>
                          <a:pt x="28" y="33"/>
                          <a:pt x="29" y="34"/>
                          <a:pt x="30" y="35"/>
                        </a:cubicBezTo>
                        <a:cubicBezTo>
                          <a:pt x="30" y="35"/>
                          <a:pt x="31" y="36"/>
                          <a:pt x="32" y="37"/>
                        </a:cubicBezTo>
                        <a:cubicBezTo>
                          <a:pt x="32" y="37"/>
                          <a:pt x="32" y="37"/>
                          <a:pt x="32" y="37"/>
                        </a:cubicBezTo>
                        <a:cubicBezTo>
                          <a:pt x="32" y="36"/>
                          <a:pt x="32" y="36"/>
                          <a:pt x="31" y="36"/>
                        </a:cubicBezTo>
                        <a:cubicBezTo>
                          <a:pt x="30" y="35"/>
                          <a:pt x="30" y="34"/>
                          <a:pt x="29" y="33"/>
                        </a:cubicBezTo>
                        <a:cubicBezTo>
                          <a:pt x="28" y="32"/>
                          <a:pt x="27" y="31"/>
                          <a:pt x="26" y="31"/>
                        </a:cubicBezTo>
                        <a:cubicBezTo>
                          <a:pt x="25" y="30"/>
                          <a:pt x="24" y="29"/>
                          <a:pt x="23" y="28"/>
                        </a:cubicBezTo>
                        <a:cubicBezTo>
                          <a:pt x="23" y="27"/>
                          <a:pt x="22" y="26"/>
                          <a:pt x="22" y="26"/>
                        </a:cubicBezTo>
                        <a:cubicBezTo>
                          <a:pt x="21" y="25"/>
                          <a:pt x="20" y="25"/>
                          <a:pt x="19" y="25"/>
                        </a:cubicBezTo>
                        <a:moveTo>
                          <a:pt x="42" y="25"/>
                        </a:moveTo>
                        <a:cubicBezTo>
                          <a:pt x="41" y="25"/>
                          <a:pt x="41" y="25"/>
                          <a:pt x="40" y="25"/>
                        </a:cubicBezTo>
                        <a:cubicBezTo>
                          <a:pt x="40" y="25"/>
                          <a:pt x="40" y="26"/>
                          <a:pt x="40" y="26"/>
                        </a:cubicBezTo>
                        <a:cubicBezTo>
                          <a:pt x="39" y="27"/>
                          <a:pt x="39" y="28"/>
                          <a:pt x="39" y="29"/>
                        </a:cubicBezTo>
                        <a:cubicBezTo>
                          <a:pt x="38" y="31"/>
                          <a:pt x="37" y="33"/>
                          <a:pt x="37" y="35"/>
                        </a:cubicBezTo>
                        <a:cubicBezTo>
                          <a:pt x="37" y="36"/>
                          <a:pt x="36" y="36"/>
                          <a:pt x="36" y="37"/>
                        </a:cubicBezTo>
                        <a:cubicBezTo>
                          <a:pt x="36" y="37"/>
                          <a:pt x="36" y="37"/>
                          <a:pt x="36" y="37"/>
                        </a:cubicBezTo>
                        <a:cubicBezTo>
                          <a:pt x="36" y="37"/>
                          <a:pt x="36" y="37"/>
                          <a:pt x="37" y="37"/>
                        </a:cubicBezTo>
                        <a:cubicBezTo>
                          <a:pt x="37" y="36"/>
                          <a:pt x="37" y="35"/>
                          <a:pt x="38" y="34"/>
                        </a:cubicBezTo>
                        <a:cubicBezTo>
                          <a:pt x="38" y="33"/>
                          <a:pt x="39" y="32"/>
                          <a:pt x="40" y="31"/>
                        </a:cubicBezTo>
                        <a:cubicBezTo>
                          <a:pt x="40" y="30"/>
                          <a:pt x="41" y="29"/>
                          <a:pt x="41" y="28"/>
                        </a:cubicBezTo>
                        <a:cubicBezTo>
                          <a:pt x="42" y="27"/>
                          <a:pt x="42" y="26"/>
                          <a:pt x="42" y="25"/>
                        </a:cubicBezTo>
                        <a:cubicBezTo>
                          <a:pt x="42" y="25"/>
                          <a:pt x="42" y="25"/>
                          <a:pt x="42" y="25"/>
                        </a:cubicBezTo>
                        <a:moveTo>
                          <a:pt x="16" y="25"/>
                        </a:moveTo>
                        <a:cubicBezTo>
                          <a:pt x="16" y="26"/>
                          <a:pt x="17" y="26"/>
                          <a:pt x="18" y="27"/>
                        </a:cubicBezTo>
                        <a:cubicBezTo>
                          <a:pt x="20" y="29"/>
                          <a:pt x="22" y="31"/>
                          <a:pt x="24" y="32"/>
                        </a:cubicBezTo>
                        <a:cubicBezTo>
                          <a:pt x="27" y="33"/>
                          <a:pt x="29" y="35"/>
                          <a:pt x="31" y="36"/>
                        </a:cubicBezTo>
                        <a:cubicBezTo>
                          <a:pt x="31" y="37"/>
                          <a:pt x="31" y="37"/>
                          <a:pt x="31" y="37"/>
                        </a:cubicBezTo>
                        <a:cubicBezTo>
                          <a:pt x="31" y="37"/>
                          <a:pt x="31" y="37"/>
                          <a:pt x="31" y="37"/>
                        </a:cubicBezTo>
                        <a:cubicBezTo>
                          <a:pt x="30" y="35"/>
                          <a:pt x="28" y="34"/>
                          <a:pt x="27" y="33"/>
                        </a:cubicBezTo>
                        <a:cubicBezTo>
                          <a:pt x="24" y="31"/>
                          <a:pt x="22" y="30"/>
                          <a:pt x="21" y="28"/>
                        </a:cubicBezTo>
                        <a:cubicBezTo>
                          <a:pt x="20" y="27"/>
                          <a:pt x="20" y="27"/>
                          <a:pt x="19" y="26"/>
                        </a:cubicBezTo>
                        <a:cubicBezTo>
                          <a:pt x="19" y="25"/>
                          <a:pt x="19" y="25"/>
                          <a:pt x="19" y="25"/>
                        </a:cubicBezTo>
                        <a:cubicBezTo>
                          <a:pt x="19" y="25"/>
                          <a:pt x="19" y="25"/>
                          <a:pt x="19" y="25"/>
                        </a:cubicBezTo>
                        <a:cubicBezTo>
                          <a:pt x="18" y="25"/>
                          <a:pt x="17" y="25"/>
                          <a:pt x="16" y="25"/>
                        </a:cubicBezTo>
                        <a:moveTo>
                          <a:pt x="46" y="24"/>
                        </a:moveTo>
                        <a:cubicBezTo>
                          <a:pt x="45" y="24"/>
                          <a:pt x="44" y="24"/>
                          <a:pt x="43" y="25"/>
                        </a:cubicBezTo>
                        <a:cubicBezTo>
                          <a:pt x="43" y="25"/>
                          <a:pt x="43" y="25"/>
                          <a:pt x="42" y="25"/>
                        </a:cubicBezTo>
                        <a:cubicBezTo>
                          <a:pt x="42" y="26"/>
                          <a:pt x="42" y="28"/>
                          <a:pt x="41" y="29"/>
                        </a:cubicBezTo>
                        <a:cubicBezTo>
                          <a:pt x="41" y="30"/>
                          <a:pt x="40" y="31"/>
                          <a:pt x="40" y="32"/>
                        </a:cubicBezTo>
                        <a:cubicBezTo>
                          <a:pt x="39" y="32"/>
                          <a:pt x="39" y="33"/>
                          <a:pt x="38" y="34"/>
                        </a:cubicBezTo>
                        <a:cubicBezTo>
                          <a:pt x="38" y="35"/>
                          <a:pt x="37" y="36"/>
                          <a:pt x="37" y="37"/>
                        </a:cubicBezTo>
                        <a:cubicBezTo>
                          <a:pt x="37" y="37"/>
                          <a:pt x="37" y="37"/>
                          <a:pt x="37" y="37"/>
                        </a:cubicBezTo>
                        <a:cubicBezTo>
                          <a:pt x="37" y="37"/>
                          <a:pt x="37" y="36"/>
                          <a:pt x="38" y="36"/>
                        </a:cubicBezTo>
                        <a:cubicBezTo>
                          <a:pt x="38" y="35"/>
                          <a:pt x="39" y="34"/>
                          <a:pt x="39" y="33"/>
                        </a:cubicBezTo>
                        <a:cubicBezTo>
                          <a:pt x="41" y="32"/>
                          <a:pt x="43" y="30"/>
                          <a:pt x="44" y="28"/>
                        </a:cubicBezTo>
                        <a:cubicBezTo>
                          <a:pt x="44" y="28"/>
                          <a:pt x="44" y="27"/>
                          <a:pt x="45" y="27"/>
                        </a:cubicBezTo>
                        <a:cubicBezTo>
                          <a:pt x="45" y="26"/>
                          <a:pt x="45" y="26"/>
                          <a:pt x="45" y="25"/>
                        </a:cubicBezTo>
                        <a:cubicBezTo>
                          <a:pt x="45" y="25"/>
                          <a:pt x="45" y="24"/>
                          <a:pt x="46" y="24"/>
                        </a:cubicBezTo>
                        <a:moveTo>
                          <a:pt x="12" y="23"/>
                        </a:moveTo>
                        <a:cubicBezTo>
                          <a:pt x="13" y="25"/>
                          <a:pt x="14" y="26"/>
                          <a:pt x="15" y="27"/>
                        </a:cubicBezTo>
                        <a:cubicBezTo>
                          <a:pt x="17" y="29"/>
                          <a:pt x="20" y="30"/>
                          <a:pt x="22" y="32"/>
                        </a:cubicBezTo>
                        <a:cubicBezTo>
                          <a:pt x="24" y="33"/>
                          <a:pt x="27" y="34"/>
                          <a:pt x="29" y="36"/>
                        </a:cubicBezTo>
                        <a:cubicBezTo>
                          <a:pt x="29" y="36"/>
                          <a:pt x="30" y="36"/>
                          <a:pt x="30" y="37"/>
                        </a:cubicBezTo>
                        <a:cubicBezTo>
                          <a:pt x="30" y="37"/>
                          <a:pt x="31" y="37"/>
                          <a:pt x="31" y="37"/>
                        </a:cubicBezTo>
                        <a:cubicBezTo>
                          <a:pt x="31" y="37"/>
                          <a:pt x="31" y="37"/>
                          <a:pt x="30" y="37"/>
                        </a:cubicBezTo>
                        <a:cubicBezTo>
                          <a:pt x="29" y="35"/>
                          <a:pt x="26" y="33"/>
                          <a:pt x="24" y="32"/>
                        </a:cubicBezTo>
                        <a:cubicBezTo>
                          <a:pt x="22" y="31"/>
                          <a:pt x="20" y="29"/>
                          <a:pt x="18" y="27"/>
                        </a:cubicBezTo>
                        <a:cubicBezTo>
                          <a:pt x="17" y="27"/>
                          <a:pt x="16" y="26"/>
                          <a:pt x="16" y="24"/>
                        </a:cubicBezTo>
                        <a:cubicBezTo>
                          <a:pt x="14" y="24"/>
                          <a:pt x="13" y="24"/>
                          <a:pt x="12" y="23"/>
                        </a:cubicBezTo>
                        <a:moveTo>
                          <a:pt x="49" y="22"/>
                        </a:moveTo>
                        <a:cubicBezTo>
                          <a:pt x="48" y="23"/>
                          <a:pt x="47" y="23"/>
                          <a:pt x="46" y="24"/>
                        </a:cubicBezTo>
                        <a:cubicBezTo>
                          <a:pt x="46" y="24"/>
                          <a:pt x="46" y="25"/>
                          <a:pt x="46" y="25"/>
                        </a:cubicBezTo>
                        <a:cubicBezTo>
                          <a:pt x="45" y="26"/>
                          <a:pt x="45" y="26"/>
                          <a:pt x="45" y="27"/>
                        </a:cubicBezTo>
                        <a:cubicBezTo>
                          <a:pt x="45" y="27"/>
                          <a:pt x="44" y="28"/>
                          <a:pt x="44" y="28"/>
                        </a:cubicBezTo>
                        <a:cubicBezTo>
                          <a:pt x="43" y="30"/>
                          <a:pt x="41" y="32"/>
                          <a:pt x="40" y="34"/>
                        </a:cubicBezTo>
                        <a:cubicBezTo>
                          <a:pt x="39" y="35"/>
                          <a:pt x="38" y="35"/>
                          <a:pt x="38" y="36"/>
                        </a:cubicBezTo>
                        <a:cubicBezTo>
                          <a:pt x="38" y="37"/>
                          <a:pt x="38" y="37"/>
                          <a:pt x="38" y="37"/>
                        </a:cubicBezTo>
                        <a:cubicBezTo>
                          <a:pt x="38" y="37"/>
                          <a:pt x="38" y="37"/>
                          <a:pt x="38" y="37"/>
                        </a:cubicBezTo>
                        <a:cubicBezTo>
                          <a:pt x="38" y="36"/>
                          <a:pt x="39" y="36"/>
                          <a:pt x="39" y="35"/>
                        </a:cubicBezTo>
                        <a:cubicBezTo>
                          <a:pt x="40" y="34"/>
                          <a:pt x="41" y="34"/>
                          <a:pt x="41" y="33"/>
                        </a:cubicBezTo>
                        <a:cubicBezTo>
                          <a:pt x="42" y="32"/>
                          <a:pt x="43" y="31"/>
                          <a:pt x="44" y="30"/>
                        </a:cubicBezTo>
                        <a:cubicBezTo>
                          <a:pt x="45" y="30"/>
                          <a:pt x="46" y="29"/>
                          <a:pt x="47" y="28"/>
                        </a:cubicBezTo>
                        <a:cubicBezTo>
                          <a:pt x="47" y="27"/>
                          <a:pt x="48" y="26"/>
                          <a:pt x="48" y="25"/>
                        </a:cubicBezTo>
                        <a:cubicBezTo>
                          <a:pt x="49" y="24"/>
                          <a:pt x="49" y="24"/>
                          <a:pt x="49" y="24"/>
                        </a:cubicBezTo>
                        <a:cubicBezTo>
                          <a:pt x="49" y="23"/>
                          <a:pt x="49" y="23"/>
                          <a:pt x="49" y="23"/>
                        </a:cubicBezTo>
                        <a:cubicBezTo>
                          <a:pt x="49" y="23"/>
                          <a:pt x="49" y="23"/>
                          <a:pt x="49" y="22"/>
                        </a:cubicBezTo>
                        <a:moveTo>
                          <a:pt x="8" y="21"/>
                        </a:moveTo>
                        <a:cubicBezTo>
                          <a:pt x="9" y="23"/>
                          <a:pt x="10" y="25"/>
                          <a:pt x="12" y="27"/>
                        </a:cubicBezTo>
                        <a:cubicBezTo>
                          <a:pt x="14" y="29"/>
                          <a:pt x="17" y="30"/>
                          <a:pt x="20" y="31"/>
                        </a:cubicBezTo>
                        <a:cubicBezTo>
                          <a:pt x="22" y="32"/>
                          <a:pt x="25" y="34"/>
                          <a:pt x="27" y="35"/>
                        </a:cubicBezTo>
                        <a:cubicBezTo>
                          <a:pt x="28" y="35"/>
                          <a:pt x="29" y="36"/>
                          <a:pt x="29" y="37"/>
                        </a:cubicBezTo>
                        <a:cubicBezTo>
                          <a:pt x="30" y="37"/>
                          <a:pt x="30" y="37"/>
                          <a:pt x="30" y="37"/>
                        </a:cubicBezTo>
                        <a:cubicBezTo>
                          <a:pt x="30" y="36"/>
                          <a:pt x="29" y="36"/>
                          <a:pt x="29" y="36"/>
                        </a:cubicBezTo>
                        <a:cubicBezTo>
                          <a:pt x="27" y="34"/>
                          <a:pt x="24" y="33"/>
                          <a:pt x="22" y="32"/>
                        </a:cubicBezTo>
                        <a:cubicBezTo>
                          <a:pt x="19" y="30"/>
                          <a:pt x="17" y="29"/>
                          <a:pt x="15" y="27"/>
                        </a:cubicBezTo>
                        <a:cubicBezTo>
                          <a:pt x="14" y="26"/>
                          <a:pt x="13" y="25"/>
                          <a:pt x="12" y="23"/>
                        </a:cubicBezTo>
                        <a:cubicBezTo>
                          <a:pt x="10" y="23"/>
                          <a:pt x="9" y="22"/>
                          <a:pt x="8" y="21"/>
                        </a:cubicBezTo>
                        <a:moveTo>
                          <a:pt x="53" y="20"/>
                        </a:moveTo>
                        <a:cubicBezTo>
                          <a:pt x="52" y="21"/>
                          <a:pt x="51" y="22"/>
                          <a:pt x="49" y="22"/>
                        </a:cubicBezTo>
                        <a:cubicBezTo>
                          <a:pt x="49" y="22"/>
                          <a:pt x="49" y="23"/>
                          <a:pt x="49" y="23"/>
                        </a:cubicBezTo>
                        <a:cubicBezTo>
                          <a:pt x="49" y="24"/>
                          <a:pt x="49" y="24"/>
                          <a:pt x="49" y="24"/>
                        </a:cubicBezTo>
                        <a:cubicBezTo>
                          <a:pt x="49" y="25"/>
                          <a:pt x="49" y="25"/>
                          <a:pt x="49" y="25"/>
                        </a:cubicBezTo>
                        <a:cubicBezTo>
                          <a:pt x="48" y="26"/>
                          <a:pt x="47" y="27"/>
                          <a:pt x="47" y="28"/>
                        </a:cubicBezTo>
                        <a:cubicBezTo>
                          <a:pt x="46" y="29"/>
                          <a:pt x="45" y="30"/>
                          <a:pt x="44" y="31"/>
                        </a:cubicBezTo>
                        <a:cubicBezTo>
                          <a:pt x="43" y="31"/>
                          <a:pt x="42" y="32"/>
                          <a:pt x="42" y="33"/>
                        </a:cubicBezTo>
                        <a:cubicBezTo>
                          <a:pt x="41" y="34"/>
                          <a:pt x="40" y="35"/>
                          <a:pt x="39" y="36"/>
                        </a:cubicBezTo>
                        <a:cubicBezTo>
                          <a:pt x="39" y="36"/>
                          <a:pt x="39" y="36"/>
                          <a:pt x="38" y="37"/>
                        </a:cubicBezTo>
                        <a:cubicBezTo>
                          <a:pt x="39" y="36"/>
                          <a:pt x="39" y="36"/>
                          <a:pt x="39" y="36"/>
                        </a:cubicBezTo>
                        <a:cubicBezTo>
                          <a:pt x="39" y="36"/>
                          <a:pt x="40" y="35"/>
                          <a:pt x="41" y="35"/>
                        </a:cubicBezTo>
                        <a:cubicBezTo>
                          <a:pt x="42" y="34"/>
                          <a:pt x="43" y="33"/>
                          <a:pt x="44" y="32"/>
                        </a:cubicBezTo>
                        <a:cubicBezTo>
                          <a:pt x="46" y="31"/>
                          <a:pt x="48" y="29"/>
                          <a:pt x="49" y="27"/>
                        </a:cubicBezTo>
                        <a:cubicBezTo>
                          <a:pt x="50" y="27"/>
                          <a:pt x="50" y="27"/>
                          <a:pt x="51" y="26"/>
                        </a:cubicBezTo>
                        <a:cubicBezTo>
                          <a:pt x="51" y="25"/>
                          <a:pt x="51" y="25"/>
                          <a:pt x="51" y="25"/>
                        </a:cubicBezTo>
                        <a:cubicBezTo>
                          <a:pt x="51" y="24"/>
                          <a:pt x="51" y="24"/>
                          <a:pt x="51" y="24"/>
                        </a:cubicBezTo>
                        <a:cubicBezTo>
                          <a:pt x="52" y="23"/>
                          <a:pt x="52" y="22"/>
                          <a:pt x="53" y="21"/>
                        </a:cubicBezTo>
                        <a:cubicBezTo>
                          <a:pt x="53" y="20"/>
                          <a:pt x="53" y="20"/>
                          <a:pt x="53" y="20"/>
                        </a:cubicBezTo>
                        <a:moveTo>
                          <a:pt x="56" y="16"/>
                        </a:moveTo>
                        <a:cubicBezTo>
                          <a:pt x="56" y="18"/>
                          <a:pt x="54" y="19"/>
                          <a:pt x="53" y="20"/>
                        </a:cubicBezTo>
                        <a:cubicBezTo>
                          <a:pt x="53" y="20"/>
                          <a:pt x="53" y="20"/>
                          <a:pt x="53" y="21"/>
                        </a:cubicBezTo>
                        <a:cubicBezTo>
                          <a:pt x="53" y="22"/>
                          <a:pt x="52" y="23"/>
                          <a:pt x="52" y="24"/>
                        </a:cubicBezTo>
                        <a:cubicBezTo>
                          <a:pt x="51" y="25"/>
                          <a:pt x="51" y="25"/>
                          <a:pt x="51" y="25"/>
                        </a:cubicBezTo>
                        <a:cubicBezTo>
                          <a:pt x="51" y="26"/>
                          <a:pt x="51" y="26"/>
                          <a:pt x="51" y="26"/>
                        </a:cubicBezTo>
                        <a:cubicBezTo>
                          <a:pt x="50" y="27"/>
                          <a:pt x="50" y="27"/>
                          <a:pt x="50" y="28"/>
                        </a:cubicBezTo>
                        <a:cubicBezTo>
                          <a:pt x="48" y="30"/>
                          <a:pt x="46" y="31"/>
                          <a:pt x="44" y="33"/>
                        </a:cubicBezTo>
                        <a:cubicBezTo>
                          <a:pt x="42" y="34"/>
                          <a:pt x="40" y="35"/>
                          <a:pt x="39" y="36"/>
                        </a:cubicBezTo>
                        <a:cubicBezTo>
                          <a:pt x="39" y="36"/>
                          <a:pt x="40" y="36"/>
                          <a:pt x="40" y="36"/>
                        </a:cubicBezTo>
                        <a:cubicBezTo>
                          <a:pt x="41" y="34"/>
                          <a:pt x="44" y="33"/>
                          <a:pt x="46" y="32"/>
                        </a:cubicBezTo>
                        <a:cubicBezTo>
                          <a:pt x="48" y="31"/>
                          <a:pt x="50" y="29"/>
                          <a:pt x="52" y="27"/>
                        </a:cubicBezTo>
                        <a:cubicBezTo>
                          <a:pt x="54" y="25"/>
                          <a:pt x="55" y="23"/>
                          <a:pt x="56" y="20"/>
                        </a:cubicBezTo>
                        <a:cubicBezTo>
                          <a:pt x="56" y="19"/>
                          <a:pt x="56" y="18"/>
                          <a:pt x="56" y="16"/>
                        </a:cubicBezTo>
                        <a:cubicBezTo>
                          <a:pt x="56" y="16"/>
                          <a:pt x="56" y="16"/>
                          <a:pt x="56" y="16"/>
                        </a:cubicBezTo>
                        <a:moveTo>
                          <a:pt x="4" y="15"/>
                        </a:moveTo>
                        <a:cubicBezTo>
                          <a:pt x="4" y="17"/>
                          <a:pt x="4" y="18"/>
                          <a:pt x="4" y="19"/>
                        </a:cubicBezTo>
                        <a:cubicBezTo>
                          <a:pt x="4" y="20"/>
                          <a:pt x="5" y="22"/>
                          <a:pt x="6" y="23"/>
                        </a:cubicBezTo>
                        <a:cubicBezTo>
                          <a:pt x="7" y="24"/>
                          <a:pt x="8" y="26"/>
                          <a:pt x="9" y="27"/>
                        </a:cubicBezTo>
                        <a:cubicBezTo>
                          <a:pt x="11" y="28"/>
                          <a:pt x="14" y="30"/>
                          <a:pt x="17" y="31"/>
                        </a:cubicBezTo>
                        <a:cubicBezTo>
                          <a:pt x="20" y="32"/>
                          <a:pt x="23" y="33"/>
                          <a:pt x="25" y="34"/>
                        </a:cubicBezTo>
                        <a:cubicBezTo>
                          <a:pt x="26" y="35"/>
                          <a:pt x="28" y="36"/>
                          <a:pt x="29" y="36"/>
                        </a:cubicBezTo>
                        <a:cubicBezTo>
                          <a:pt x="29" y="36"/>
                          <a:pt x="29" y="36"/>
                          <a:pt x="29" y="36"/>
                        </a:cubicBezTo>
                        <a:cubicBezTo>
                          <a:pt x="28" y="36"/>
                          <a:pt x="28" y="36"/>
                          <a:pt x="27" y="35"/>
                        </a:cubicBezTo>
                        <a:cubicBezTo>
                          <a:pt x="25" y="34"/>
                          <a:pt x="22" y="33"/>
                          <a:pt x="19" y="31"/>
                        </a:cubicBezTo>
                        <a:cubicBezTo>
                          <a:pt x="17" y="30"/>
                          <a:pt x="14" y="29"/>
                          <a:pt x="12" y="27"/>
                        </a:cubicBezTo>
                        <a:cubicBezTo>
                          <a:pt x="10" y="25"/>
                          <a:pt x="8" y="23"/>
                          <a:pt x="8" y="21"/>
                        </a:cubicBezTo>
                        <a:cubicBezTo>
                          <a:pt x="6" y="20"/>
                          <a:pt x="5" y="19"/>
                          <a:pt x="5" y="17"/>
                        </a:cubicBezTo>
                        <a:cubicBezTo>
                          <a:pt x="4" y="17"/>
                          <a:pt x="4" y="16"/>
                          <a:pt x="4" y="15"/>
                        </a:cubicBezTo>
                        <a:moveTo>
                          <a:pt x="0" y="14"/>
                        </a:moveTo>
                        <a:cubicBezTo>
                          <a:pt x="0" y="16"/>
                          <a:pt x="0" y="18"/>
                          <a:pt x="1" y="19"/>
                        </a:cubicBezTo>
                        <a:cubicBezTo>
                          <a:pt x="1" y="20"/>
                          <a:pt x="1" y="21"/>
                          <a:pt x="2" y="22"/>
                        </a:cubicBezTo>
                        <a:cubicBezTo>
                          <a:pt x="1" y="21"/>
                          <a:pt x="1" y="20"/>
                          <a:pt x="1" y="19"/>
                        </a:cubicBezTo>
                        <a:cubicBezTo>
                          <a:pt x="0" y="17"/>
                          <a:pt x="0" y="15"/>
                          <a:pt x="0" y="14"/>
                        </a:cubicBezTo>
                        <a:moveTo>
                          <a:pt x="59" y="12"/>
                        </a:moveTo>
                        <a:cubicBezTo>
                          <a:pt x="59" y="12"/>
                          <a:pt x="59" y="12"/>
                          <a:pt x="59" y="12"/>
                        </a:cubicBezTo>
                        <a:cubicBezTo>
                          <a:pt x="58" y="14"/>
                          <a:pt x="58" y="15"/>
                          <a:pt x="57" y="16"/>
                        </a:cubicBezTo>
                        <a:cubicBezTo>
                          <a:pt x="57" y="16"/>
                          <a:pt x="57" y="16"/>
                          <a:pt x="57" y="16"/>
                        </a:cubicBezTo>
                        <a:cubicBezTo>
                          <a:pt x="57" y="18"/>
                          <a:pt x="57" y="19"/>
                          <a:pt x="56" y="20"/>
                        </a:cubicBezTo>
                        <a:cubicBezTo>
                          <a:pt x="56" y="23"/>
                          <a:pt x="54" y="25"/>
                          <a:pt x="52" y="27"/>
                        </a:cubicBezTo>
                        <a:cubicBezTo>
                          <a:pt x="51" y="29"/>
                          <a:pt x="48" y="31"/>
                          <a:pt x="46" y="32"/>
                        </a:cubicBezTo>
                        <a:cubicBezTo>
                          <a:pt x="44" y="33"/>
                          <a:pt x="42" y="35"/>
                          <a:pt x="40" y="36"/>
                        </a:cubicBezTo>
                        <a:cubicBezTo>
                          <a:pt x="40" y="36"/>
                          <a:pt x="41" y="36"/>
                          <a:pt x="41" y="36"/>
                        </a:cubicBezTo>
                        <a:cubicBezTo>
                          <a:pt x="41" y="36"/>
                          <a:pt x="41" y="36"/>
                          <a:pt x="41" y="36"/>
                        </a:cubicBezTo>
                        <a:cubicBezTo>
                          <a:pt x="43" y="34"/>
                          <a:pt x="46" y="33"/>
                          <a:pt x="48" y="32"/>
                        </a:cubicBezTo>
                        <a:cubicBezTo>
                          <a:pt x="51" y="30"/>
                          <a:pt x="53" y="29"/>
                          <a:pt x="55" y="27"/>
                        </a:cubicBezTo>
                        <a:cubicBezTo>
                          <a:pt x="57" y="25"/>
                          <a:pt x="59" y="23"/>
                          <a:pt x="59" y="20"/>
                        </a:cubicBezTo>
                        <a:cubicBezTo>
                          <a:pt x="60" y="19"/>
                          <a:pt x="60" y="17"/>
                          <a:pt x="60" y="16"/>
                        </a:cubicBezTo>
                        <a:cubicBezTo>
                          <a:pt x="60" y="15"/>
                          <a:pt x="60" y="14"/>
                          <a:pt x="60" y="14"/>
                        </a:cubicBezTo>
                        <a:cubicBezTo>
                          <a:pt x="59" y="13"/>
                          <a:pt x="59" y="13"/>
                          <a:pt x="59" y="12"/>
                        </a:cubicBezTo>
                        <a:moveTo>
                          <a:pt x="3" y="9"/>
                        </a:moveTo>
                        <a:cubicBezTo>
                          <a:pt x="2" y="11"/>
                          <a:pt x="1" y="12"/>
                          <a:pt x="1" y="14"/>
                        </a:cubicBezTo>
                        <a:cubicBezTo>
                          <a:pt x="1" y="12"/>
                          <a:pt x="2" y="11"/>
                          <a:pt x="2" y="10"/>
                        </a:cubicBezTo>
                        <a:cubicBezTo>
                          <a:pt x="3" y="9"/>
                          <a:pt x="3" y="9"/>
                          <a:pt x="3" y="9"/>
                        </a:cubicBezTo>
                        <a:moveTo>
                          <a:pt x="4" y="8"/>
                        </a:moveTo>
                        <a:cubicBezTo>
                          <a:pt x="3" y="9"/>
                          <a:pt x="3" y="9"/>
                          <a:pt x="3" y="9"/>
                        </a:cubicBezTo>
                        <a:cubicBezTo>
                          <a:pt x="3" y="10"/>
                          <a:pt x="3" y="10"/>
                          <a:pt x="3" y="10"/>
                        </a:cubicBezTo>
                        <a:cubicBezTo>
                          <a:pt x="2" y="11"/>
                          <a:pt x="1" y="12"/>
                          <a:pt x="1" y="14"/>
                        </a:cubicBezTo>
                        <a:cubicBezTo>
                          <a:pt x="0" y="15"/>
                          <a:pt x="0" y="17"/>
                          <a:pt x="1" y="19"/>
                        </a:cubicBezTo>
                        <a:cubicBezTo>
                          <a:pt x="1" y="20"/>
                          <a:pt x="2" y="22"/>
                          <a:pt x="3" y="23"/>
                        </a:cubicBezTo>
                        <a:cubicBezTo>
                          <a:pt x="3" y="24"/>
                          <a:pt x="4" y="24"/>
                          <a:pt x="5" y="25"/>
                        </a:cubicBezTo>
                        <a:cubicBezTo>
                          <a:pt x="6" y="26"/>
                          <a:pt x="8" y="28"/>
                          <a:pt x="10" y="29"/>
                        </a:cubicBezTo>
                        <a:cubicBezTo>
                          <a:pt x="12" y="30"/>
                          <a:pt x="13" y="30"/>
                          <a:pt x="15" y="31"/>
                        </a:cubicBezTo>
                        <a:cubicBezTo>
                          <a:pt x="16" y="31"/>
                          <a:pt x="17" y="32"/>
                          <a:pt x="19" y="32"/>
                        </a:cubicBezTo>
                        <a:cubicBezTo>
                          <a:pt x="20" y="33"/>
                          <a:pt x="22" y="33"/>
                          <a:pt x="23" y="34"/>
                        </a:cubicBezTo>
                        <a:cubicBezTo>
                          <a:pt x="24" y="34"/>
                          <a:pt x="25" y="35"/>
                          <a:pt x="26" y="35"/>
                        </a:cubicBezTo>
                        <a:cubicBezTo>
                          <a:pt x="27" y="36"/>
                          <a:pt x="27" y="36"/>
                          <a:pt x="27" y="36"/>
                        </a:cubicBezTo>
                        <a:cubicBezTo>
                          <a:pt x="28" y="36"/>
                          <a:pt x="28" y="36"/>
                          <a:pt x="28" y="36"/>
                        </a:cubicBezTo>
                        <a:cubicBezTo>
                          <a:pt x="27" y="36"/>
                          <a:pt x="26" y="35"/>
                          <a:pt x="25" y="35"/>
                        </a:cubicBezTo>
                        <a:cubicBezTo>
                          <a:pt x="23" y="33"/>
                          <a:pt x="20" y="32"/>
                          <a:pt x="17" y="31"/>
                        </a:cubicBezTo>
                        <a:cubicBezTo>
                          <a:pt x="14" y="30"/>
                          <a:pt x="11" y="29"/>
                          <a:pt x="9" y="27"/>
                        </a:cubicBezTo>
                        <a:cubicBezTo>
                          <a:pt x="8" y="26"/>
                          <a:pt x="7" y="25"/>
                          <a:pt x="6" y="23"/>
                        </a:cubicBezTo>
                        <a:cubicBezTo>
                          <a:pt x="5" y="22"/>
                          <a:pt x="4" y="21"/>
                          <a:pt x="4" y="19"/>
                        </a:cubicBezTo>
                        <a:cubicBezTo>
                          <a:pt x="4" y="18"/>
                          <a:pt x="3" y="16"/>
                          <a:pt x="4" y="15"/>
                        </a:cubicBezTo>
                        <a:cubicBezTo>
                          <a:pt x="3" y="13"/>
                          <a:pt x="3" y="10"/>
                          <a:pt x="4" y="8"/>
                        </a:cubicBezTo>
                        <a:moveTo>
                          <a:pt x="67" y="8"/>
                        </a:moveTo>
                        <a:cubicBezTo>
                          <a:pt x="67" y="9"/>
                          <a:pt x="67" y="9"/>
                          <a:pt x="67" y="9"/>
                        </a:cubicBezTo>
                        <a:cubicBezTo>
                          <a:pt x="68" y="10"/>
                          <a:pt x="68" y="10"/>
                          <a:pt x="68" y="10"/>
                        </a:cubicBezTo>
                        <a:cubicBezTo>
                          <a:pt x="69" y="11"/>
                          <a:pt x="69" y="12"/>
                          <a:pt x="70" y="14"/>
                        </a:cubicBezTo>
                        <a:cubicBezTo>
                          <a:pt x="70" y="15"/>
                          <a:pt x="70" y="17"/>
                          <a:pt x="70" y="19"/>
                        </a:cubicBezTo>
                        <a:cubicBezTo>
                          <a:pt x="69" y="20"/>
                          <a:pt x="69" y="21"/>
                          <a:pt x="68" y="23"/>
                        </a:cubicBezTo>
                        <a:cubicBezTo>
                          <a:pt x="69" y="22"/>
                          <a:pt x="69" y="20"/>
                          <a:pt x="70" y="19"/>
                        </a:cubicBezTo>
                        <a:cubicBezTo>
                          <a:pt x="71" y="16"/>
                          <a:pt x="70" y="12"/>
                          <a:pt x="67" y="8"/>
                        </a:cubicBezTo>
                        <a:moveTo>
                          <a:pt x="60" y="7"/>
                        </a:moveTo>
                        <a:cubicBezTo>
                          <a:pt x="60" y="9"/>
                          <a:pt x="60" y="10"/>
                          <a:pt x="59" y="12"/>
                        </a:cubicBezTo>
                        <a:cubicBezTo>
                          <a:pt x="59" y="12"/>
                          <a:pt x="59" y="12"/>
                          <a:pt x="59" y="12"/>
                        </a:cubicBezTo>
                        <a:cubicBezTo>
                          <a:pt x="60" y="12"/>
                          <a:pt x="60" y="13"/>
                          <a:pt x="60" y="14"/>
                        </a:cubicBezTo>
                        <a:cubicBezTo>
                          <a:pt x="60" y="14"/>
                          <a:pt x="60" y="15"/>
                          <a:pt x="60" y="16"/>
                        </a:cubicBezTo>
                        <a:cubicBezTo>
                          <a:pt x="60" y="17"/>
                          <a:pt x="60" y="19"/>
                          <a:pt x="60" y="20"/>
                        </a:cubicBezTo>
                        <a:cubicBezTo>
                          <a:pt x="59" y="23"/>
                          <a:pt x="57" y="25"/>
                          <a:pt x="55" y="27"/>
                        </a:cubicBezTo>
                        <a:cubicBezTo>
                          <a:pt x="53" y="29"/>
                          <a:pt x="51" y="30"/>
                          <a:pt x="48" y="32"/>
                        </a:cubicBezTo>
                        <a:cubicBezTo>
                          <a:pt x="46" y="33"/>
                          <a:pt x="43" y="34"/>
                          <a:pt x="41" y="36"/>
                        </a:cubicBezTo>
                        <a:cubicBezTo>
                          <a:pt x="41" y="36"/>
                          <a:pt x="41" y="36"/>
                          <a:pt x="41" y="36"/>
                        </a:cubicBezTo>
                        <a:cubicBezTo>
                          <a:pt x="41" y="36"/>
                          <a:pt x="42" y="36"/>
                          <a:pt x="42" y="36"/>
                        </a:cubicBezTo>
                        <a:cubicBezTo>
                          <a:pt x="42" y="35"/>
                          <a:pt x="43" y="35"/>
                          <a:pt x="43" y="35"/>
                        </a:cubicBezTo>
                        <a:cubicBezTo>
                          <a:pt x="45" y="34"/>
                          <a:pt x="48" y="32"/>
                          <a:pt x="51" y="31"/>
                        </a:cubicBezTo>
                        <a:cubicBezTo>
                          <a:pt x="53" y="30"/>
                          <a:pt x="56" y="29"/>
                          <a:pt x="58" y="27"/>
                        </a:cubicBezTo>
                        <a:cubicBezTo>
                          <a:pt x="60" y="25"/>
                          <a:pt x="62" y="22"/>
                          <a:pt x="63" y="19"/>
                        </a:cubicBezTo>
                        <a:cubicBezTo>
                          <a:pt x="63" y="18"/>
                          <a:pt x="63" y="17"/>
                          <a:pt x="63" y="15"/>
                        </a:cubicBezTo>
                        <a:cubicBezTo>
                          <a:pt x="63" y="14"/>
                          <a:pt x="63" y="14"/>
                          <a:pt x="63" y="13"/>
                        </a:cubicBezTo>
                        <a:cubicBezTo>
                          <a:pt x="62" y="12"/>
                          <a:pt x="62" y="12"/>
                          <a:pt x="62" y="12"/>
                        </a:cubicBezTo>
                        <a:cubicBezTo>
                          <a:pt x="62" y="11"/>
                          <a:pt x="62" y="11"/>
                          <a:pt x="62" y="11"/>
                        </a:cubicBezTo>
                        <a:cubicBezTo>
                          <a:pt x="61" y="10"/>
                          <a:pt x="61" y="8"/>
                          <a:pt x="60" y="7"/>
                        </a:cubicBezTo>
                        <a:moveTo>
                          <a:pt x="66" y="7"/>
                        </a:moveTo>
                        <a:cubicBezTo>
                          <a:pt x="66" y="7"/>
                          <a:pt x="66" y="7"/>
                          <a:pt x="67" y="8"/>
                        </a:cubicBezTo>
                        <a:cubicBezTo>
                          <a:pt x="67" y="7"/>
                          <a:pt x="67" y="7"/>
                          <a:pt x="66" y="7"/>
                        </a:cubicBezTo>
                        <a:cubicBezTo>
                          <a:pt x="66" y="7"/>
                          <a:pt x="66" y="7"/>
                          <a:pt x="66" y="7"/>
                        </a:cubicBezTo>
                        <a:moveTo>
                          <a:pt x="59" y="3"/>
                        </a:moveTo>
                        <a:cubicBezTo>
                          <a:pt x="60" y="4"/>
                          <a:pt x="60" y="5"/>
                          <a:pt x="60" y="7"/>
                        </a:cubicBezTo>
                        <a:cubicBezTo>
                          <a:pt x="61" y="8"/>
                          <a:pt x="62" y="9"/>
                          <a:pt x="62" y="11"/>
                        </a:cubicBezTo>
                        <a:cubicBezTo>
                          <a:pt x="63" y="12"/>
                          <a:pt x="63" y="12"/>
                          <a:pt x="63" y="12"/>
                        </a:cubicBezTo>
                        <a:cubicBezTo>
                          <a:pt x="63" y="13"/>
                          <a:pt x="63" y="13"/>
                          <a:pt x="63" y="13"/>
                        </a:cubicBezTo>
                        <a:cubicBezTo>
                          <a:pt x="63" y="14"/>
                          <a:pt x="63" y="14"/>
                          <a:pt x="63" y="15"/>
                        </a:cubicBezTo>
                        <a:cubicBezTo>
                          <a:pt x="63" y="17"/>
                          <a:pt x="63" y="18"/>
                          <a:pt x="63" y="19"/>
                        </a:cubicBezTo>
                        <a:cubicBezTo>
                          <a:pt x="62" y="22"/>
                          <a:pt x="61" y="25"/>
                          <a:pt x="58" y="27"/>
                        </a:cubicBezTo>
                        <a:cubicBezTo>
                          <a:pt x="56" y="29"/>
                          <a:pt x="53" y="30"/>
                          <a:pt x="51" y="31"/>
                        </a:cubicBezTo>
                        <a:cubicBezTo>
                          <a:pt x="48" y="33"/>
                          <a:pt x="45" y="34"/>
                          <a:pt x="43" y="35"/>
                        </a:cubicBezTo>
                        <a:cubicBezTo>
                          <a:pt x="43" y="35"/>
                          <a:pt x="43" y="35"/>
                          <a:pt x="43" y="36"/>
                        </a:cubicBezTo>
                        <a:cubicBezTo>
                          <a:pt x="43" y="35"/>
                          <a:pt x="43" y="35"/>
                          <a:pt x="43" y="35"/>
                        </a:cubicBezTo>
                        <a:cubicBezTo>
                          <a:pt x="44" y="35"/>
                          <a:pt x="44" y="35"/>
                          <a:pt x="45" y="34"/>
                        </a:cubicBezTo>
                        <a:cubicBezTo>
                          <a:pt x="47" y="33"/>
                          <a:pt x="50" y="32"/>
                          <a:pt x="53" y="31"/>
                        </a:cubicBezTo>
                        <a:cubicBezTo>
                          <a:pt x="56" y="30"/>
                          <a:pt x="59" y="28"/>
                          <a:pt x="61" y="26"/>
                        </a:cubicBezTo>
                        <a:cubicBezTo>
                          <a:pt x="62" y="26"/>
                          <a:pt x="63" y="24"/>
                          <a:pt x="64" y="23"/>
                        </a:cubicBezTo>
                        <a:cubicBezTo>
                          <a:pt x="65" y="22"/>
                          <a:pt x="66" y="20"/>
                          <a:pt x="66" y="19"/>
                        </a:cubicBezTo>
                        <a:cubicBezTo>
                          <a:pt x="66" y="17"/>
                          <a:pt x="67" y="16"/>
                          <a:pt x="66" y="14"/>
                        </a:cubicBezTo>
                        <a:cubicBezTo>
                          <a:pt x="66" y="14"/>
                          <a:pt x="66" y="13"/>
                          <a:pt x="66" y="12"/>
                        </a:cubicBezTo>
                        <a:cubicBezTo>
                          <a:pt x="65" y="12"/>
                          <a:pt x="65" y="11"/>
                          <a:pt x="65" y="10"/>
                        </a:cubicBezTo>
                        <a:cubicBezTo>
                          <a:pt x="64" y="8"/>
                          <a:pt x="62" y="5"/>
                          <a:pt x="60" y="4"/>
                        </a:cubicBezTo>
                        <a:cubicBezTo>
                          <a:pt x="60" y="3"/>
                          <a:pt x="59" y="3"/>
                          <a:pt x="59" y="3"/>
                        </a:cubicBezTo>
                        <a:moveTo>
                          <a:pt x="58" y="0"/>
                        </a:moveTo>
                        <a:cubicBezTo>
                          <a:pt x="58" y="1"/>
                          <a:pt x="58" y="1"/>
                          <a:pt x="59" y="2"/>
                        </a:cubicBezTo>
                        <a:cubicBezTo>
                          <a:pt x="59" y="3"/>
                          <a:pt x="60" y="3"/>
                          <a:pt x="60" y="3"/>
                        </a:cubicBezTo>
                        <a:cubicBezTo>
                          <a:pt x="61" y="4"/>
                          <a:pt x="62" y="5"/>
                          <a:pt x="63" y="7"/>
                        </a:cubicBezTo>
                        <a:cubicBezTo>
                          <a:pt x="64" y="8"/>
                          <a:pt x="64" y="9"/>
                          <a:pt x="65" y="10"/>
                        </a:cubicBezTo>
                        <a:cubicBezTo>
                          <a:pt x="65" y="11"/>
                          <a:pt x="66" y="12"/>
                          <a:pt x="66" y="12"/>
                        </a:cubicBezTo>
                        <a:cubicBezTo>
                          <a:pt x="66" y="13"/>
                          <a:pt x="67" y="14"/>
                          <a:pt x="67" y="14"/>
                        </a:cubicBezTo>
                        <a:cubicBezTo>
                          <a:pt x="67" y="16"/>
                          <a:pt x="67" y="18"/>
                          <a:pt x="66" y="19"/>
                        </a:cubicBezTo>
                        <a:cubicBezTo>
                          <a:pt x="66" y="21"/>
                          <a:pt x="65" y="22"/>
                          <a:pt x="65" y="23"/>
                        </a:cubicBezTo>
                        <a:cubicBezTo>
                          <a:pt x="64" y="25"/>
                          <a:pt x="63" y="26"/>
                          <a:pt x="61" y="27"/>
                        </a:cubicBezTo>
                        <a:cubicBezTo>
                          <a:pt x="59" y="29"/>
                          <a:pt x="56" y="30"/>
                          <a:pt x="53" y="31"/>
                        </a:cubicBezTo>
                        <a:cubicBezTo>
                          <a:pt x="50" y="32"/>
                          <a:pt x="48" y="33"/>
                          <a:pt x="45" y="35"/>
                        </a:cubicBezTo>
                        <a:cubicBezTo>
                          <a:pt x="45" y="35"/>
                          <a:pt x="45" y="35"/>
                          <a:pt x="45" y="35"/>
                        </a:cubicBezTo>
                        <a:cubicBezTo>
                          <a:pt x="45" y="35"/>
                          <a:pt x="45" y="35"/>
                          <a:pt x="46" y="35"/>
                        </a:cubicBezTo>
                        <a:cubicBezTo>
                          <a:pt x="46" y="34"/>
                          <a:pt x="46" y="34"/>
                          <a:pt x="47" y="34"/>
                        </a:cubicBezTo>
                        <a:cubicBezTo>
                          <a:pt x="49" y="33"/>
                          <a:pt x="50" y="33"/>
                          <a:pt x="51" y="32"/>
                        </a:cubicBezTo>
                        <a:cubicBezTo>
                          <a:pt x="53" y="32"/>
                          <a:pt x="54" y="31"/>
                          <a:pt x="56" y="31"/>
                        </a:cubicBezTo>
                        <a:cubicBezTo>
                          <a:pt x="58" y="30"/>
                          <a:pt x="60" y="29"/>
                          <a:pt x="62" y="28"/>
                        </a:cubicBezTo>
                        <a:cubicBezTo>
                          <a:pt x="63" y="27"/>
                          <a:pt x="63" y="27"/>
                          <a:pt x="64" y="26"/>
                        </a:cubicBezTo>
                        <a:cubicBezTo>
                          <a:pt x="64" y="26"/>
                          <a:pt x="64" y="26"/>
                          <a:pt x="64" y="26"/>
                        </a:cubicBezTo>
                        <a:cubicBezTo>
                          <a:pt x="65" y="25"/>
                          <a:pt x="67" y="24"/>
                          <a:pt x="68" y="23"/>
                        </a:cubicBezTo>
                        <a:cubicBezTo>
                          <a:pt x="68" y="22"/>
                          <a:pt x="69" y="20"/>
                          <a:pt x="69" y="19"/>
                        </a:cubicBezTo>
                        <a:cubicBezTo>
                          <a:pt x="70" y="17"/>
                          <a:pt x="70" y="15"/>
                          <a:pt x="69" y="14"/>
                        </a:cubicBezTo>
                        <a:cubicBezTo>
                          <a:pt x="69" y="12"/>
                          <a:pt x="68" y="11"/>
                          <a:pt x="68" y="10"/>
                        </a:cubicBezTo>
                        <a:cubicBezTo>
                          <a:pt x="67" y="9"/>
                          <a:pt x="67" y="9"/>
                          <a:pt x="67" y="9"/>
                        </a:cubicBezTo>
                        <a:cubicBezTo>
                          <a:pt x="66" y="8"/>
                          <a:pt x="66" y="8"/>
                          <a:pt x="66" y="8"/>
                        </a:cubicBezTo>
                        <a:cubicBezTo>
                          <a:pt x="66" y="7"/>
                          <a:pt x="66" y="7"/>
                          <a:pt x="65" y="6"/>
                        </a:cubicBezTo>
                        <a:cubicBezTo>
                          <a:pt x="64" y="5"/>
                          <a:pt x="63" y="4"/>
                          <a:pt x="62" y="3"/>
                        </a:cubicBezTo>
                        <a:cubicBezTo>
                          <a:pt x="61" y="2"/>
                          <a:pt x="60" y="1"/>
                          <a:pt x="59" y="1"/>
                        </a:cubicBezTo>
                        <a:cubicBezTo>
                          <a:pt x="58" y="0"/>
                          <a:pt x="58" y="0"/>
                          <a:pt x="58" y="0"/>
                        </a:cubicBezTo>
                        <a:moveTo>
                          <a:pt x="57" y="0"/>
                        </a:moveTo>
                        <a:cubicBezTo>
                          <a:pt x="57" y="0"/>
                          <a:pt x="57" y="0"/>
                          <a:pt x="57" y="0"/>
                        </a:cubicBezTo>
                        <a:cubicBezTo>
                          <a:pt x="58" y="0"/>
                          <a:pt x="58" y="0"/>
                          <a:pt x="59" y="1"/>
                        </a:cubicBezTo>
                        <a:cubicBezTo>
                          <a:pt x="59" y="1"/>
                          <a:pt x="60" y="1"/>
                          <a:pt x="60" y="2"/>
                        </a:cubicBezTo>
                        <a:cubicBezTo>
                          <a:pt x="59" y="1"/>
                          <a:pt x="58" y="0"/>
                          <a:pt x="57" y="0"/>
                        </a:cubicBezTo>
                      </a:path>
                    </a:pathLst>
                  </a:custGeom>
                  <a:solidFill>
                    <a:srgbClr val="C37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9" name="Freeform 8078">
                    <a:extLst>
                      <a:ext uri="{FF2B5EF4-FFF2-40B4-BE49-F238E27FC236}">
                        <a16:creationId xmlns:a16="http://schemas.microsoft.com/office/drawing/2014/main" xmlns="" id="{707EE209-F898-428C-A223-C85E851DCD77}"/>
                      </a:ext>
                    </a:extLst>
                  </p:cNvPr>
                  <p:cNvSpPr>
                    <a:spLocks noEditPoints="1"/>
                  </p:cNvSpPr>
                  <p:nvPr/>
                </p:nvSpPr>
                <p:spPr bwMode="auto">
                  <a:xfrm>
                    <a:off x="4388" y="2345"/>
                    <a:ext cx="55" cy="48"/>
                  </a:xfrm>
                  <a:custGeom>
                    <a:avLst/>
                    <a:gdLst>
                      <a:gd name="T0" fmla="*/ 37 w 73"/>
                      <a:gd name="T1" fmla="*/ 64 h 64"/>
                      <a:gd name="T2" fmla="*/ 37 w 73"/>
                      <a:gd name="T3" fmla="*/ 64 h 64"/>
                      <a:gd name="T4" fmla="*/ 36 w 73"/>
                      <a:gd name="T5" fmla="*/ 64 h 64"/>
                      <a:gd name="T6" fmla="*/ 36 w 73"/>
                      <a:gd name="T7" fmla="*/ 64 h 64"/>
                      <a:gd name="T8" fmla="*/ 36 w 73"/>
                      <a:gd name="T9" fmla="*/ 64 h 64"/>
                      <a:gd name="T10" fmla="*/ 36 w 73"/>
                      <a:gd name="T11" fmla="*/ 64 h 64"/>
                      <a:gd name="T12" fmla="*/ 36 w 73"/>
                      <a:gd name="T13" fmla="*/ 64 h 64"/>
                      <a:gd name="T14" fmla="*/ 37 w 73"/>
                      <a:gd name="T15" fmla="*/ 64 h 64"/>
                      <a:gd name="T16" fmla="*/ 36 w 73"/>
                      <a:gd name="T17" fmla="*/ 64 h 64"/>
                      <a:gd name="T18" fmla="*/ 36 w 73"/>
                      <a:gd name="T19" fmla="*/ 64 h 64"/>
                      <a:gd name="T20" fmla="*/ 36 w 73"/>
                      <a:gd name="T21" fmla="*/ 64 h 64"/>
                      <a:gd name="T22" fmla="*/ 36 w 73"/>
                      <a:gd name="T23" fmla="*/ 64 h 64"/>
                      <a:gd name="T24" fmla="*/ 37 w 73"/>
                      <a:gd name="T25" fmla="*/ 64 h 64"/>
                      <a:gd name="T26" fmla="*/ 38 w 73"/>
                      <a:gd name="T27" fmla="*/ 64 h 64"/>
                      <a:gd name="T28" fmla="*/ 37 w 73"/>
                      <a:gd name="T29" fmla="*/ 64 h 64"/>
                      <a:gd name="T30" fmla="*/ 37 w 73"/>
                      <a:gd name="T31" fmla="*/ 64 h 64"/>
                      <a:gd name="T32" fmla="*/ 37 w 73"/>
                      <a:gd name="T33" fmla="*/ 64 h 64"/>
                      <a:gd name="T34" fmla="*/ 37 w 73"/>
                      <a:gd name="T35" fmla="*/ 64 h 64"/>
                      <a:gd name="T36" fmla="*/ 37 w 73"/>
                      <a:gd name="T37" fmla="*/ 64 h 64"/>
                      <a:gd name="T38" fmla="*/ 38 w 73"/>
                      <a:gd name="T39" fmla="*/ 60 h 64"/>
                      <a:gd name="T40" fmla="*/ 38 w 73"/>
                      <a:gd name="T41" fmla="*/ 64 h 64"/>
                      <a:gd name="T42" fmla="*/ 34 w 73"/>
                      <a:gd name="T43" fmla="*/ 58 h 64"/>
                      <a:gd name="T44" fmla="*/ 35 w 73"/>
                      <a:gd name="T45" fmla="*/ 64 h 64"/>
                      <a:gd name="T46" fmla="*/ 35 w 73"/>
                      <a:gd name="T47" fmla="*/ 64 h 64"/>
                      <a:gd name="T48" fmla="*/ 35 w 73"/>
                      <a:gd name="T49" fmla="*/ 64 h 64"/>
                      <a:gd name="T50" fmla="*/ 35 w 73"/>
                      <a:gd name="T51" fmla="*/ 64 h 64"/>
                      <a:gd name="T52" fmla="*/ 35 w 73"/>
                      <a:gd name="T53" fmla="*/ 64 h 64"/>
                      <a:gd name="T54" fmla="*/ 35 w 73"/>
                      <a:gd name="T55" fmla="*/ 64 h 64"/>
                      <a:gd name="T56" fmla="*/ 34 w 73"/>
                      <a:gd name="T57" fmla="*/ 62 h 64"/>
                      <a:gd name="T58" fmla="*/ 38 w 73"/>
                      <a:gd name="T59" fmla="*/ 59 h 64"/>
                      <a:gd name="T60" fmla="*/ 38 w 73"/>
                      <a:gd name="T61" fmla="*/ 58 h 64"/>
                      <a:gd name="T62" fmla="*/ 34 w 73"/>
                      <a:gd name="T63" fmla="*/ 55 h 64"/>
                      <a:gd name="T64" fmla="*/ 34 w 73"/>
                      <a:gd name="T65" fmla="*/ 56 h 64"/>
                      <a:gd name="T66" fmla="*/ 33 w 73"/>
                      <a:gd name="T67" fmla="*/ 49 h 64"/>
                      <a:gd name="T68" fmla="*/ 40 w 73"/>
                      <a:gd name="T69" fmla="*/ 45 h 64"/>
                      <a:gd name="T70" fmla="*/ 39 w 73"/>
                      <a:gd name="T71" fmla="*/ 55 h 64"/>
                      <a:gd name="T72" fmla="*/ 41 w 73"/>
                      <a:gd name="T73" fmla="*/ 40 h 64"/>
                      <a:gd name="T74" fmla="*/ 40 w 73"/>
                      <a:gd name="T75" fmla="*/ 42 h 64"/>
                      <a:gd name="T76" fmla="*/ 48 w 73"/>
                      <a:gd name="T77" fmla="*/ 35 h 64"/>
                      <a:gd name="T78" fmla="*/ 48 w 73"/>
                      <a:gd name="T79" fmla="*/ 35 h 64"/>
                      <a:gd name="T80" fmla="*/ 22 w 73"/>
                      <a:gd name="T81" fmla="*/ 34 h 64"/>
                      <a:gd name="T82" fmla="*/ 27 w 73"/>
                      <a:gd name="T83" fmla="*/ 36 h 64"/>
                      <a:gd name="T84" fmla="*/ 16 w 73"/>
                      <a:gd name="T85" fmla="*/ 32 h 64"/>
                      <a:gd name="T86" fmla="*/ 16 w 73"/>
                      <a:gd name="T87" fmla="*/ 32 h 64"/>
                      <a:gd name="T88" fmla="*/ 53 w 73"/>
                      <a:gd name="T89" fmla="*/ 33 h 64"/>
                      <a:gd name="T90" fmla="*/ 65 w 73"/>
                      <a:gd name="T91" fmla="*/ 27 h 64"/>
                      <a:gd name="T92" fmla="*/ 6 w 73"/>
                      <a:gd name="T93" fmla="*/ 26 h 64"/>
                      <a:gd name="T94" fmla="*/ 6 w 73"/>
                      <a:gd name="T95" fmla="*/ 26 h 64"/>
                      <a:gd name="T96" fmla="*/ 4 w 73"/>
                      <a:gd name="T97" fmla="*/ 25 h 64"/>
                      <a:gd name="T98" fmla="*/ 2 w 73"/>
                      <a:gd name="T99" fmla="*/ 20 h 64"/>
                      <a:gd name="T100" fmla="*/ 2 w 73"/>
                      <a:gd name="T101" fmla="*/ 15 h 64"/>
                      <a:gd name="T102" fmla="*/ 5 w 73"/>
                      <a:gd name="T103" fmla="*/ 9 h 64"/>
                      <a:gd name="T104" fmla="*/ 58 w 73"/>
                      <a:gd name="T105" fmla="*/ 0 h 64"/>
                      <a:gd name="T106" fmla="*/ 63 w 73"/>
                      <a:gd name="T107" fmla="*/ 4 h 64"/>
                      <a:gd name="T108" fmla="*/ 67 w 73"/>
                      <a:gd name="T109" fmla="*/ 8 h 64"/>
                      <a:gd name="T110" fmla="*/ 68 w 73"/>
                      <a:gd name="T111" fmla="*/ 9 h 64"/>
                      <a:gd name="T112" fmla="*/ 69 w 73"/>
                      <a:gd name="T113" fmla="*/ 24 h 64"/>
                      <a:gd name="T114" fmla="*/ 58 w 73"/>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64">
                        <a:moveTo>
                          <a:pt x="37" y="64"/>
                        </a:move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7" y="64"/>
                          <a:pt x="37" y="64"/>
                          <a:pt x="37" y="64"/>
                        </a:cubicBezTo>
                        <a:cubicBezTo>
                          <a:pt x="37" y="64"/>
                          <a:pt x="37" y="64"/>
                          <a:pt x="37" y="64"/>
                        </a:cubicBezTo>
                        <a:moveTo>
                          <a:pt x="36" y="64"/>
                        </a:moveTo>
                        <a:cubicBezTo>
                          <a:pt x="36" y="64"/>
                          <a:pt x="36" y="64"/>
                          <a:pt x="36" y="64"/>
                        </a:cubicBezTo>
                        <a:cubicBezTo>
                          <a:pt x="36" y="64"/>
                          <a:pt x="36" y="64"/>
                          <a:pt x="36" y="64"/>
                        </a:cubicBezTo>
                        <a:cubicBezTo>
                          <a:pt x="36" y="64"/>
                          <a:pt x="36" y="64"/>
                          <a:pt x="36" y="64"/>
                        </a:cubicBezTo>
                        <a:cubicBezTo>
                          <a:pt x="36" y="64"/>
                          <a:pt x="36" y="64"/>
                          <a:pt x="36" y="64"/>
                        </a:cubicBezTo>
                        <a:moveTo>
                          <a:pt x="35" y="64"/>
                        </a:move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5" y="64"/>
                          <a:pt x="35" y="64"/>
                          <a:pt x="35" y="64"/>
                        </a:cubicBezTo>
                        <a:moveTo>
                          <a:pt x="37" y="64"/>
                        </a:moveTo>
                        <a:cubicBezTo>
                          <a:pt x="37" y="64"/>
                          <a:pt x="37" y="64"/>
                          <a:pt x="37" y="64"/>
                        </a:cubicBezTo>
                        <a:cubicBezTo>
                          <a:pt x="37" y="64"/>
                          <a:pt x="37" y="64"/>
                          <a:pt x="37" y="64"/>
                        </a:cubicBezTo>
                        <a:moveTo>
                          <a:pt x="38" y="64"/>
                        </a:moveTo>
                        <a:cubicBezTo>
                          <a:pt x="38" y="64"/>
                          <a:pt x="38"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7" y="64"/>
                        </a:cubicBezTo>
                        <a:cubicBezTo>
                          <a:pt x="37" y="64"/>
                          <a:pt x="37" y="64"/>
                          <a:pt x="38" y="64"/>
                        </a:cubicBezTo>
                        <a:cubicBezTo>
                          <a:pt x="38" y="64"/>
                          <a:pt x="38" y="64"/>
                          <a:pt x="38" y="64"/>
                        </a:cubicBezTo>
                        <a:moveTo>
                          <a:pt x="38" y="60"/>
                        </a:moveTo>
                        <a:cubicBezTo>
                          <a:pt x="38" y="64"/>
                          <a:pt x="38" y="64"/>
                          <a:pt x="38" y="64"/>
                        </a:cubicBezTo>
                        <a:cubicBezTo>
                          <a:pt x="38" y="64"/>
                          <a:pt x="38" y="64"/>
                          <a:pt x="38" y="64"/>
                        </a:cubicBezTo>
                        <a:cubicBezTo>
                          <a:pt x="38" y="64"/>
                          <a:pt x="38" y="64"/>
                          <a:pt x="38" y="64"/>
                        </a:cubicBezTo>
                        <a:cubicBezTo>
                          <a:pt x="38" y="63"/>
                          <a:pt x="38" y="63"/>
                          <a:pt x="38" y="63"/>
                        </a:cubicBezTo>
                        <a:cubicBezTo>
                          <a:pt x="38" y="62"/>
                          <a:pt x="38" y="61"/>
                          <a:pt x="38" y="60"/>
                        </a:cubicBezTo>
                        <a:moveTo>
                          <a:pt x="34" y="58"/>
                        </a:moveTo>
                        <a:cubicBezTo>
                          <a:pt x="34" y="59"/>
                          <a:pt x="34" y="59"/>
                          <a:pt x="34" y="60"/>
                        </a:cubicBezTo>
                        <a:cubicBezTo>
                          <a:pt x="34" y="60"/>
                          <a:pt x="34" y="61"/>
                          <a:pt x="34" y="61"/>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4" y="62"/>
                          <a:pt x="34" y="62"/>
                          <a:pt x="34" y="62"/>
                        </a:cubicBezTo>
                        <a:cubicBezTo>
                          <a:pt x="35" y="63"/>
                          <a:pt x="35" y="64"/>
                          <a:pt x="35" y="64"/>
                        </a:cubicBezTo>
                        <a:cubicBezTo>
                          <a:pt x="35" y="64"/>
                          <a:pt x="35" y="63"/>
                          <a:pt x="34" y="62"/>
                        </a:cubicBezTo>
                        <a:cubicBezTo>
                          <a:pt x="34" y="58"/>
                          <a:pt x="34" y="58"/>
                          <a:pt x="34" y="58"/>
                        </a:cubicBezTo>
                        <a:moveTo>
                          <a:pt x="39" y="54"/>
                        </a:moveTo>
                        <a:cubicBezTo>
                          <a:pt x="38" y="59"/>
                          <a:pt x="38" y="59"/>
                          <a:pt x="38" y="59"/>
                        </a:cubicBezTo>
                        <a:cubicBezTo>
                          <a:pt x="38" y="59"/>
                          <a:pt x="38" y="60"/>
                          <a:pt x="38" y="60"/>
                        </a:cubicBezTo>
                        <a:cubicBezTo>
                          <a:pt x="38" y="61"/>
                          <a:pt x="38" y="62"/>
                          <a:pt x="38" y="63"/>
                        </a:cubicBezTo>
                        <a:cubicBezTo>
                          <a:pt x="38" y="58"/>
                          <a:pt x="38" y="58"/>
                          <a:pt x="38" y="58"/>
                        </a:cubicBezTo>
                        <a:cubicBezTo>
                          <a:pt x="39" y="57"/>
                          <a:pt x="39" y="56"/>
                          <a:pt x="39" y="54"/>
                        </a:cubicBezTo>
                        <a:moveTo>
                          <a:pt x="33" y="50"/>
                        </a:moveTo>
                        <a:cubicBezTo>
                          <a:pt x="33" y="52"/>
                          <a:pt x="33" y="54"/>
                          <a:pt x="34" y="55"/>
                        </a:cubicBezTo>
                        <a:cubicBezTo>
                          <a:pt x="34" y="60"/>
                          <a:pt x="34" y="60"/>
                          <a:pt x="34" y="60"/>
                        </a:cubicBezTo>
                        <a:cubicBezTo>
                          <a:pt x="34" y="60"/>
                          <a:pt x="34" y="60"/>
                          <a:pt x="34" y="60"/>
                        </a:cubicBezTo>
                        <a:cubicBezTo>
                          <a:pt x="34" y="59"/>
                          <a:pt x="34" y="57"/>
                          <a:pt x="34" y="56"/>
                        </a:cubicBezTo>
                        <a:cubicBezTo>
                          <a:pt x="33" y="50"/>
                          <a:pt x="33" y="50"/>
                          <a:pt x="33" y="50"/>
                        </a:cubicBezTo>
                        <a:moveTo>
                          <a:pt x="32" y="46"/>
                        </a:moveTo>
                        <a:cubicBezTo>
                          <a:pt x="33" y="49"/>
                          <a:pt x="33" y="49"/>
                          <a:pt x="33" y="49"/>
                        </a:cubicBezTo>
                        <a:cubicBezTo>
                          <a:pt x="33" y="49"/>
                          <a:pt x="33" y="48"/>
                          <a:pt x="33" y="48"/>
                        </a:cubicBezTo>
                        <a:cubicBezTo>
                          <a:pt x="33" y="47"/>
                          <a:pt x="32" y="46"/>
                          <a:pt x="32" y="46"/>
                        </a:cubicBezTo>
                        <a:moveTo>
                          <a:pt x="40" y="45"/>
                        </a:moveTo>
                        <a:cubicBezTo>
                          <a:pt x="40" y="46"/>
                          <a:pt x="40" y="47"/>
                          <a:pt x="40" y="48"/>
                        </a:cubicBezTo>
                        <a:cubicBezTo>
                          <a:pt x="39" y="50"/>
                          <a:pt x="39" y="53"/>
                          <a:pt x="39" y="55"/>
                        </a:cubicBezTo>
                        <a:cubicBezTo>
                          <a:pt x="39" y="55"/>
                          <a:pt x="39" y="55"/>
                          <a:pt x="39" y="55"/>
                        </a:cubicBezTo>
                        <a:cubicBezTo>
                          <a:pt x="40" y="45"/>
                          <a:pt x="40" y="45"/>
                          <a:pt x="40" y="45"/>
                        </a:cubicBezTo>
                        <a:cubicBezTo>
                          <a:pt x="40" y="45"/>
                          <a:pt x="40" y="45"/>
                          <a:pt x="40" y="45"/>
                        </a:cubicBezTo>
                        <a:moveTo>
                          <a:pt x="41" y="40"/>
                        </a:moveTo>
                        <a:cubicBezTo>
                          <a:pt x="41" y="41"/>
                          <a:pt x="41" y="41"/>
                          <a:pt x="40" y="42"/>
                        </a:cubicBezTo>
                        <a:cubicBezTo>
                          <a:pt x="40" y="44"/>
                          <a:pt x="40" y="44"/>
                          <a:pt x="40" y="44"/>
                        </a:cubicBezTo>
                        <a:cubicBezTo>
                          <a:pt x="40" y="42"/>
                          <a:pt x="40" y="42"/>
                          <a:pt x="40" y="42"/>
                        </a:cubicBezTo>
                        <a:cubicBezTo>
                          <a:pt x="41" y="41"/>
                          <a:pt x="41" y="41"/>
                          <a:pt x="41" y="40"/>
                        </a:cubicBezTo>
                        <a:moveTo>
                          <a:pt x="52" y="33"/>
                        </a:moveTo>
                        <a:cubicBezTo>
                          <a:pt x="51" y="34"/>
                          <a:pt x="50" y="34"/>
                          <a:pt x="48" y="35"/>
                        </a:cubicBezTo>
                        <a:cubicBezTo>
                          <a:pt x="47" y="35"/>
                          <a:pt x="47" y="35"/>
                          <a:pt x="47" y="36"/>
                        </a:cubicBezTo>
                        <a:cubicBezTo>
                          <a:pt x="47" y="35"/>
                          <a:pt x="47" y="35"/>
                          <a:pt x="47" y="35"/>
                        </a:cubicBezTo>
                        <a:cubicBezTo>
                          <a:pt x="47" y="35"/>
                          <a:pt x="48" y="35"/>
                          <a:pt x="48" y="35"/>
                        </a:cubicBezTo>
                        <a:cubicBezTo>
                          <a:pt x="49" y="34"/>
                          <a:pt x="51" y="34"/>
                          <a:pt x="52" y="33"/>
                        </a:cubicBezTo>
                        <a:moveTo>
                          <a:pt x="20" y="33"/>
                        </a:moveTo>
                        <a:cubicBezTo>
                          <a:pt x="21" y="34"/>
                          <a:pt x="21" y="34"/>
                          <a:pt x="22" y="34"/>
                        </a:cubicBezTo>
                        <a:cubicBezTo>
                          <a:pt x="23" y="34"/>
                          <a:pt x="24" y="35"/>
                          <a:pt x="24" y="35"/>
                        </a:cubicBezTo>
                        <a:cubicBezTo>
                          <a:pt x="24" y="35"/>
                          <a:pt x="24" y="35"/>
                          <a:pt x="24" y="35"/>
                        </a:cubicBezTo>
                        <a:cubicBezTo>
                          <a:pt x="25" y="35"/>
                          <a:pt x="26" y="36"/>
                          <a:pt x="27" y="36"/>
                        </a:cubicBezTo>
                        <a:cubicBezTo>
                          <a:pt x="26" y="36"/>
                          <a:pt x="25" y="35"/>
                          <a:pt x="24" y="35"/>
                        </a:cubicBezTo>
                        <a:cubicBezTo>
                          <a:pt x="23" y="34"/>
                          <a:pt x="21" y="34"/>
                          <a:pt x="20" y="33"/>
                        </a:cubicBezTo>
                        <a:moveTo>
                          <a:pt x="16" y="32"/>
                        </a:moveTo>
                        <a:cubicBezTo>
                          <a:pt x="17" y="33"/>
                          <a:pt x="18" y="33"/>
                          <a:pt x="19" y="33"/>
                        </a:cubicBezTo>
                        <a:cubicBezTo>
                          <a:pt x="19" y="33"/>
                          <a:pt x="19" y="33"/>
                          <a:pt x="19" y="33"/>
                        </a:cubicBezTo>
                        <a:cubicBezTo>
                          <a:pt x="18" y="33"/>
                          <a:pt x="17" y="33"/>
                          <a:pt x="16" y="32"/>
                        </a:cubicBezTo>
                        <a:moveTo>
                          <a:pt x="58" y="31"/>
                        </a:moveTo>
                        <a:cubicBezTo>
                          <a:pt x="58" y="32"/>
                          <a:pt x="57" y="32"/>
                          <a:pt x="57" y="32"/>
                        </a:cubicBezTo>
                        <a:cubicBezTo>
                          <a:pt x="56" y="32"/>
                          <a:pt x="54" y="33"/>
                          <a:pt x="53" y="33"/>
                        </a:cubicBezTo>
                        <a:cubicBezTo>
                          <a:pt x="53" y="33"/>
                          <a:pt x="54" y="33"/>
                          <a:pt x="54" y="33"/>
                        </a:cubicBezTo>
                        <a:cubicBezTo>
                          <a:pt x="55" y="33"/>
                          <a:pt x="57" y="32"/>
                          <a:pt x="58" y="31"/>
                        </a:cubicBezTo>
                        <a:moveTo>
                          <a:pt x="65" y="27"/>
                        </a:moveTo>
                        <a:cubicBezTo>
                          <a:pt x="64" y="28"/>
                          <a:pt x="64" y="28"/>
                          <a:pt x="63" y="29"/>
                        </a:cubicBezTo>
                        <a:cubicBezTo>
                          <a:pt x="63" y="28"/>
                          <a:pt x="64" y="28"/>
                          <a:pt x="65" y="27"/>
                        </a:cubicBezTo>
                        <a:moveTo>
                          <a:pt x="6" y="26"/>
                        </a:moveTo>
                        <a:cubicBezTo>
                          <a:pt x="6" y="27"/>
                          <a:pt x="7" y="27"/>
                          <a:pt x="7" y="27"/>
                        </a:cubicBezTo>
                        <a:cubicBezTo>
                          <a:pt x="8" y="28"/>
                          <a:pt x="10" y="29"/>
                          <a:pt x="11" y="30"/>
                        </a:cubicBezTo>
                        <a:cubicBezTo>
                          <a:pt x="9" y="29"/>
                          <a:pt x="7" y="27"/>
                          <a:pt x="6" y="26"/>
                        </a:cubicBezTo>
                        <a:moveTo>
                          <a:pt x="5" y="8"/>
                        </a:moveTo>
                        <a:cubicBezTo>
                          <a:pt x="5" y="8"/>
                          <a:pt x="5" y="8"/>
                          <a:pt x="5" y="8"/>
                        </a:cubicBezTo>
                        <a:cubicBezTo>
                          <a:pt x="0" y="15"/>
                          <a:pt x="0" y="20"/>
                          <a:pt x="4" y="25"/>
                        </a:cubicBezTo>
                        <a:cubicBezTo>
                          <a:pt x="4" y="24"/>
                          <a:pt x="4" y="24"/>
                          <a:pt x="3" y="24"/>
                        </a:cubicBezTo>
                        <a:cubicBezTo>
                          <a:pt x="3" y="24"/>
                          <a:pt x="3" y="23"/>
                          <a:pt x="3" y="23"/>
                        </a:cubicBezTo>
                        <a:cubicBezTo>
                          <a:pt x="2" y="22"/>
                          <a:pt x="2" y="21"/>
                          <a:pt x="2" y="20"/>
                        </a:cubicBezTo>
                        <a:cubicBezTo>
                          <a:pt x="1" y="19"/>
                          <a:pt x="1" y="17"/>
                          <a:pt x="1" y="15"/>
                        </a:cubicBezTo>
                        <a:cubicBezTo>
                          <a:pt x="1" y="15"/>
                          <a:pt x="1" y="15"/>
                          <a:pt x="2" y="15"/>
                        </a:cubicBezTo>
                        <a:cubicBezTo>
                          <a:pt x="2" y="15"/>
                          <a:pt x="2" y="15"/>
                          <a:pt x="2" y="15"/>
                        </a:cubicBezTo>
                        <a:cubicBezTo>
                          <a:pt x="2" y="13"/>
                          <a:pt x="3" y="12"/>
                          <a:pt x="4" y="10"/>
                        </a:cubicBezTo>
                        <a:cubicBezTo>
                          <a:pt x="4" y="10"/>
                          <a:pt x="4" y="10"/>
                          <a:pt x="4" y="10"/>
                        </a:cubicBezTo>
                        <a:cubicBezTo>
                          <a:pt x="5" y="9"/>
                          <a:pt x="5" y="9"/>
                          <a:pt x="5" y="9"/>
                        </a:cubicBezTo>
                        <a:cubicBezTo>
                          <a:pt x="5" y="9"/>
                          <a:pt x="5" y="8"/>
                          <a:pt x="5" y="8"/>
                        </a:cubicBezTo>
                        <a:cubicBezTo>
                          <a:pt x="5" y="8"/>
                          <a:pt x="5" y="8"/>
                          <a:pt x="5" y="8"/>
                        </a:cubicBezTo>
                        <a:moveTo>
                          <a:pt x="58" y="0"/>
                        </a:moveTo>
                        <a:cubicBezTo>
                          <a:pt x="58" y="0"/>
                          <a:pt x="58" y="1"/>
                          <a:pt x="58" y="1"/>
                        </a:cubicBezTo>
                        <a:cubicBezTo>
                          <a:pt x="59" y="1"/>
                          <a:pt x="60" y="2"/>
                          <a:pt x="61" y="3"/>
                        </a:cubicBezTo>
                        <a:cubicBezTo>
                          <a:pt x="62" y="3"/>
                          <a:pt x="63" y="3"/>
                          <a:pt x="63" y="4"/>
                        </a:cubicBezTo>
                        <a:cubicBezTo>
                          <a:pt x="64" y="5"/>
                          <a:pt x="65" y="6"/>
                          <a:pt x="66" y="7"/>
                        </a:cubicBezTo>
                        <a:cubicBezTo>
                          <a:pt x="66" y="7"/>
                          <a:pt x="67" y="7"/>
                          <a:pt x="67" y="8"/>
                        </a:cubicBezTo>
                        <a:cubicBezTo>
                          <a:pt x="67" y="8"/>
                          <a:pt x="67" y="8"/>
                          <a:pt x="67" y="8"/>
                        </a:cubicBezTo>
                        <a:cubicBezTo>
                          <a:pt x="68" y="8"/>
                          <a:pt x="68" y="8"/>
                          <a:pt x="68" y="9"/>
                        </a:cubicBezTo>
                        <a:cubicBezTo>
                          <a:pt x="68" y="9"/>
                          <a:pt x="68" y="9"/>
                          <a:pt x="68" y="9"/>
                        </a:cubicBezTo>
                        <a:cubicBezTo>
                          <a:pt x="68" y="9"/>
                          <a:pt x="68" y="9"/>
                          <a:pt x="68" y="9"/>
                        </a:cubicBezTo>
                        <a:cubicBezTo>
                          <a:pt x="71" y="13"/>
                          <a:pt x="72" y="17"/>
                          <a:pt x="71" y="20"/>
                        </a:cubicBezTo>
                        <a:cubicBezTo>
                          <a:pt x="70" y="21"/>
                          <a:pt x="70" y="23"/>
                          <a:pt x="69" y="24"/>
                        </a:cubicBezTo>
                        <a:cubicBezTo>
                          <a:pt x="69" y="24"/>
                          <a:pt x="69" y="24"/>
                          <a:pt x="69" y="24"/>
                        </a:cubicBezTo>
                        <a:cubicBezTo>
                          <a:pt x="68" y="25"/>
                          <a:pt x="68" y="25"/>
                          <a:pt x="68" y="25"/>
                        </a:cubicBezTo>
                        <a:cubicBezTo>
                          <a:pt x="72" y="21"/>
                          <a:pt x="73" y="16"/>
                          <a:pt x="68" y="8"/>
                        </a:cubicBezTo>
                        <a:cubicBezTo>
                          <a:pt x="65" y="5"/>
                          <a:pt x="61" y="2"/>
                          <a:pt x="58" y="0"/>
                        </a:cubicBezTo>
                      </a:path>
                    </a:pathLst>
                  </a:custGeom>
                  <a:solidFill>
                    <a:srgbClr val="97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0" name="Freeform 8079">
                    <a:extLst>
                      <a:ext uri="{FF2B5EF4-FFF2-40B4-BE49-F238E27FC236}">
                        <a16:creationId xmlns:a16="http://schemas.microsoft.com/office/drawing/2014/main" xmlns="" id="{3AD769B3-586E-4078-9BE6-AC49CA13F38F}"/>
                      </a:ext>
                    </a:extLst>
                  </p:cNvPr>
                  <p:cNvSpPr>
                    <a:spLocks noEditPoints="1"/>
                  </p:cNvSpPr>
                  <p:nvPr/>
                </p:nvSpPr>
                <p:spPr bwMode="auto">
                  <a:xfrm>
                    <a:off x="4393" y="2365"/>
                    <a:ext cx="21" cy="28"/>
                  </a:xfrm>
                  <a:custGeom>
                    <a:avLst/>
                    <a:gdLst>
                      <a:gd name="T0" fmla="*/ 28 w 28"/>
                      <a:gd name="T1" fmla="*/ 30 h 37"/>
                      <a:gd name="T2" fmla="*/ 28 w 28"/>
                      <a:gd name="T3" fmla="*/ 33 h 37"/>
                      <a:gd name="T4" fmla="*/ 28 w 28"/>
                      <a:gd name="T5" fmla="*/ 37 h 37"/>
                      <a:gd name="T6" fmla="*/ 28 w 28"/>
                      <a:gd name="T7" fmla="*/ 37 h 37"/>
                      <a:gd name="T8" fmla="*/ 28 w 28"/>
                      <a:gd name="T9" fmla="*/ 33 h 37"/>
                      <a:gd name="T10" fmla="*/ 28 w 28"/>
                      <a:gd name="T11" fmla="*/ 32 h 37"/>
                      <a:gd name="T12" fmla="*/ 28 w 28"/>
                      <a:gd name="T13" fmla="*/ 30 h 37"/>
                      <a:gd name="T14" fmla="*/ 14 w 28"/>
                      <a:gd name="T15" fmla="*/ 7 h 37"/>
                      <a:gd name="T16" fmla="*/ 18 w 28"/>
                      <a:gd name="T17" fmla="*/ 8 h 37"/>
                      <a:gd name="T18" fmla="*/ 20 w 28"/>
                      <a:gd name="T19" fmla="*/ 9 h 37"/>
                      <a:gd name="T20" fmla="*/ 18 w 28"/>
                      <a:gd name="T21" fmla="*/ 8 h 37"/>
                      <a:gd name="T22" fmla="*/ 14 w 28"/>
                      <a:gd name="T23" fmla="*/ 7 h 37"/>
                      <a:gd name="T24" fmla="*/ 0 w 28"/>
                      <a:gd name="T25" fmla="*/ 0 h 37"/>
                      <a:gd name="T26" fmla="*/ 1 w 28"/>
                      <a:gd name="T27" fmla="*/ 1 h 37"/>
                      <a:gd name="T28" fmla="*/ 4 w 28"/>
                      <a:gd name="T29" fmla="*/ 3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28" y="30"/>
                        </a:moveTo>
                        <a:cubicBezTo>
                          <a:pt x="28" y="31"/>
                          <a:pt x="28" y="32"/>
                          <a:pt x="28" y="33"/>
                        </a:cubicBezTo>
                        <a:cubicBezTo>
                          <a:pt x="28" y="35"/>
                          <a:pt x="28" y="36"/>
                          <a:pt x="28" y="37"/>
                        </a:cubicBezTo>
                        <a:cubicBezTo>
                          <a:pt x="28" y="37"/>
                          <a:pt x="28" y="37"/>
                          <a:pt x="28" y="37"/>
                        </a:cubicBezTo>
                        <a:cubicBezTo>
                          <a:pt x="28" y="36"/>
                          <a:pt x="28" y="35"/>
                          <a:pt x="28" y="33"/>
                        </a:cubicBezTo>
                        <a:cubicBezTo>
                          <a:pt x="28" y="33"/>
                          <a:pt x="28" y="33"/>
                          <a:pt x="28" y="32"/>
                        </a:cubicBezTo>
                        <a:cubicBezTo>
                          <a:pt x="28" y="30"/>
                          <a:pt x="28" y="30"/>
                          <a:pt x="28" y="30"/>
                        </a:cubicBezTo>
                        <a:moveTo>
                          <a:pt x="14" y="7"/>
                        </a:moveTo>
                        <a:cubicBezTo>
                          <a:pt x="16" y="7"/>
                          <a:pt x="17" y="8"/>
                          <a:pt x="18" y="8"/>
                        </a:cubicBezTo>
                        <a:cubicBezTo>
                          <a:pt x="19" y="9"/>
                          <a:pt x="20" y="9"/>
                          <a:pt x="20" y="9"/>
                        </a:cubicBezTo>
                        <a:cubicBezTo>
                          <a:pt x="20" y="9"/>
                          <a:pt x="19" y="8"/>
                          <a:pt x="18" y="8"/>
                        </a:cubicBezTo>
                        <a:cubicBezTo>
                          <a:pt x="17" y="8"/>
                          <a:pt x="15" y="7"/>
                          <a:pt x="14" y="7"/>
                        </a:cubicBezTo>
                        <a:moveTo>
                          <a:pt x="0" y="0"/>
                        </a:moveTo>
                        <a:cubicBezTo>
                          <a:pt x="0" y="0"/>
                          <a:pt x="0" y="0"/>
                          <a:pt x="1" y="1"/>
                        </a:cubicBezTo>
                        <a:cubicBezTo>
                          <a:pt x="2" y="1"/>
                          <a:pt x="3" y="2"/>
                          <a:pt x="4" y="3"/>
                        </a:cubicBezTo>
                        <a:cubicBezTo>
                          <a:pt x="3" y="2"/>
                          <a:pt x="1" y="1"/>
                          <a:pt x="0" y="0"/>
                        </a:cubicBezTo>
                      </a:path>
                    </a:pathLst>
                  </a:custGeom>
                  <a:solidFill>
                    <a:srgbClr val="F2B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1" name="Freeform 8080">
                    <a:extLst>
                      <a:ext uri="{FF2B5EF4-FFF2-40B4-BE49-F238E27FC236}">
                        <a16:creationId xmlns:a16="http://schemas.microsoft.com/office/drawing/2014/main" xmlns="" id="{1B3D16BF-95A1-40D2-AE50-D3E9016C3A75}"/>
                      </a:ext>
                    </a:extLst>
                  </p:cNvPr>
                  <p:cNvSpPr>
                    <a:spLocks/>
                  </p:cNvSpPr>
                  <p:nvPr/>
                </p:nvSpPr>
                <p:spPr bwMode="auto">
                  <a:xfrm>
                    <a:off x="4392" y="2342"/>
                    <a:ext cx="20" cy="10"/>
                  </a:xfrm>
                  <a:custGeom>
                    <a:avLst/>
                    <a:gdLst>
                      <a:gd name="T0" fmla="*/ 27 w 27"/>
                      <a:gd name="T1" fmla="*/ 0 h 13"/>
                      <a:gd name="T2" fmla="*/ 22 w 27"/>
                      <a:gd name="T3" fmla="*/ 1 h 13"/>
                      <a:gd name="T4" fmla="*/ 17 w 27"/>
                      <a:gd name="T5" fmla="*/ 2 h 13"/>
                      <a:gd name="T6" fmla="*/ 11 w 27"/>
                      <a:gd name="T7" fmla="*/ 4 h 13"/>
                      <a:gd name="T8" fmla="*/ 9 w 27"/>
                      <a:gd name="T9" fmla="*/ 5 h 13"/>
                      <a:gd name="T10" fmla="*/ 0 w 27"/>
                      <a:gd name="T11" fmla="*/ 12 h 13"/>
                      <a:gd name="T12" fmla="*/ 0 w 27"/>
                      <a:gd name="T13" fmla="*/ 13 h 13"/>
                      <a:gd name="T14" fmla="*/ 0 w 27"/>
                      <a:gd name="T15" fmla="*/ 13 h 13"/>
                      <a:gd name="T16" fmla="*/ 0 w 27"/>
                      <a:gd name="T17" fmla="*/ 13 h 13"/>
                      <a:gd name="T18" fmla="*/ 1 w 27"/>
                      <a:gd name="T19" fmla="*/ 11 h 13"/>
                      <a:gd name="T20" fmla="*/ 4 w 27"/>
                      <a:gd name="T21" fmla="*/ 8 h 13"/>
                      <a:gd name="T22" fmla="*/ 8 w 27"/>
                      <a:gd name="T23" fmla="*/ 6 h 13"/>
                      <a:gd name="T24" fmla="*/ 11 w 27"/>
                      <a:gd name="T25" fmla="*/ 4 h 13"/>
                      <a:gd name="T26" fmla="*/ 17 w 27"/>
                      <a:gd name="T27" fmla="*/ 2 h 13"/>
                      <a:gd name="T28" fmla="*/ 22 w 27"/>
                      <a:gd name="T29" fmla="*/ 1 h 13"/>
                      <a:gd name="T30" fmla="*/ 27 w 27"/>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13">
                        <a:moveTo>
                          <a:pt x="27" y="0"/>
                        </a:moveTo>
                        <a:cubicBezTo>
                          <a:pt x="27" y="0"/>
                          <a:pt x="25" y="0"/>
                          <a:pt x="22" y="1"/>
                        </a:cubicBezTo>
                        <a:cubicBezTo>
                          <a:pt x="21" y="1"/>
                          <a:pt x="19" y="1"/>
                          <a:pt x="17" y="2"/>
                        </a:cubicBezTo>
                        <a:cubicBezTo>
                          <a:pt x="15" y="2"/>
                          <a:pt x="13" y="3"/>
                          <a:pt x="11" y="4"/>
                        </a:cubicBezTo>
                        <a:cubicBezTo>
                          <a:pt x="10" y="4"/>
                          <a:pt x="9" y="5"/>
                          <a:pt x="9" y="5"/>
                        </a:cubicBezTo>
                        <a:cubicBezTo>
                          <a:pt x="5" y="7"/>
                          <a:pt x="2" y="9"/>
                          <a:pt x="0" y="12"/>
                        </a:cubicBezTo>
                        <a:cubicBezTo>
                          <a:pt x="0" y="12"/>
                          <a:pt x="0" y="13"/>
                          <a:pt x="0" y="13"/>
                        </a:cubicBezTo>
                        <a:cubicBezTo>
                          <a:pt x="0" y="13"/>
                          <a:pt x="0" y="13"/>
                          <a:pt x="0" y="13"/>
                        </a:cubicBezTo>
                        <a:cubicBezTo>
                          <a:pt x="0" y="13"/>
                          <a:pt x="0" y="13"/>
                          <a:pt x="0" y="13"/>
                        </a:cubicBezTo>
                        <a:cubicBezTo>
                          <a:pt x="0" y="12"/>
                          <a:pt x="1" y="12"/>
                          <a:pt x="1" y="11"/>
                        </a:cubicBezTo>
                        <a:cubicBezTo>
                          <a:pt x="2" y="10"/>
                          <a:pt x="3" y="9"/>
                          <a:pt x="4" y="8"/>
                        </a:cubicBezTo>
                        <a:cubicBezTo>
                          <a:pt x="5" y="7"/>
                          <a:pt x="6" y="6"/>
                          <a:pt x="8" y="6"/>
                        </a:cubicBezTo>
                        <a:cubicBezTo>
                          <a:pt x="9" y="5"/>
                          <a:pt x="10" y="4"/>
                          <a:pt x="11" y="4"/>
                        </a:cubicBezTo>
                        <a:cubicBezTo>
                          <a:pt x="13" y="3"/>
                          <a:pt x="15" y="2"/>
                          <a:pt x="17" y="2"/>
                        </a:cubicBezTo>
                        <a:cubicBezTo>
                          <a:pt x="19" y="1"/>
                          <a:pt x="21" y="1"/>
                          <a:pt x="22" y="1"/>
                        </a:cubicBezTo>
                        <a:cubicBezTo>
                          <a:pt x="25"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2" name="Freeform 8081">
                    <a:extLst>
                      <a:ext uri="{FF2B5EF4-FFF2-40B4-BE49-F238E27FC236}">
                        <a16:creationId xmlns:a16="http://schemas.microsoft.com/office/drawing/2014/main" xmlns="" id="{0D3FD416-78C0-428D-9532-8289478A203B}"/>
                      </a:ext>
                    </a:extLst>
                  </p:cNvPr>
                  <p:cNvSpPr>
                    <a:spLocks noEditPoints="1"/>
                  </p:cNvSpPr>
                  <p:nvPr/>
                </p:nvSpPr>
                <p:spPr bwMode="auto">
                  <a:xfrm>
                    <a:off x="4391" y="2346"/>
                    <a:ext cx="23" cy="43"/>
                  </a:xfrm>
                  <a:custGeom>
                    <a:avLst/>
                    <a:gdLst>
                      <a:gd name="T0" fmla="*/ 29 w 30"/>
                      <a:gd name="T1" fmla="*/ 48 h 58"/>
                      <a:gd name="T2" fmla="*/ 29 w 30"/>
                      <a:gd name="T3" fmla="*/ 54 h 58"/>
                      <a:gd name="T4" fmla="*/ 30 w 30"/>
                      <a:gd name="T5" fmla="*/ 56 h 58"/>
                      <a:gd name="T6" fmla="*/ 30 w 30"/>
                      <a:gd name="T7" fmla="*/ 58 h 58"/>
                      <a:gd name="T8" fmla="*/ 30 w 30"/>
                      <a:gd name="T9" fmla="*/ 54 h 58"/>
                      <a:gd name="T10" fmla="*/ 29 w 30"/>
                      <a:gd name="T11" fmla="*/ 48 h 58"/>
                      <a:gd name="T12" fmla="*/ 28 w 30"/>
                      <a:gd name="T13" fmla="*/ 41 h 58"/>
                      <a:gd name="T14" fmla="*/ 28 w 30"/>
                      <a:gd name="T15" fmla="*/ 41 h 58"/>
                      <a:gd name="T16" fmla="*/ 28 w 30"/>
                      <a:gd name="T17" fmla="*/ 43 h 58"/>
                      <a:gd name="T18" fmla="*/ 28 w 30"/>
                      <a:gd name="T19" fmla="*/ 45 h 58"/>
                      <a:gd name="T20" fmla="*/ 28 w 30"/>
                      <a:gd name="T21" fmla="*/ 43 h 58"/>
                      <a:gd name="T22" fmla="*/ 28 w 30"/>
                      <a:gd name="T23" fmla="*/ 43 h 58"/>
                      <a:gd name="T24" fmla="*/ 28 w 30"/>
                      <a:gd name="T25" fmla="*/ 41 h 58"/>
                      <a:gd name="T26" fmla="*/ 28 w 30"/>
                      <a:gd name="T27" fmla="*/ 41 h 58"/>
                      <a:gd name="T28" fmla="*/ 15 w 30"/>
                      <a:gd name="T29" fmla="*/ 32 h 58"/>
                      <a:gd name="T30" fmla="*/ 16 w 30"/>
                      <a:gd name="T31" fmla="*/ 33 h 58"/>
                      <a:gd name="T32" fmla="*/ 20 w 30"/>
                      <a:gd name="T33" fmla="*/ 34 h 58"/>
                      <a:gd name="T34" fmla="*/ 22 w 30"/>
                      <a:gd name="T35" fmla="*/ 35 h 58"/>
                      <a:gd name="T36" fmla="*/ 24 w 30"/>
                      <a:gd name="T37" fmla="*/ 36 h 58"/>
                      <a:gd name="T38" fmla="*/ 24 w 30"/>
                      <a:gd name="T39" fmla="*/ 36 h 58"/>
                      <a:gd name="T40" fmla="*/ 24 w 30"/>
                      <a:gd name="T41" fmla="*/ 36 h 58"/>
                      <a:gd name="T42" fmla="*/ 20 w 30"/>
                      <a:gd name="T43" fmla="*/ 34 h 58"/>
                      <a:gd name="T44" fmla="*/ 18 w 30"/>
                      <a:gd name="T45" fmla="*/ 33 h 58"/>
                      <a:gd name="T46" fmla="*/ 15 w 30"/>
                      <a:gd name="T47" fmla="*/ 32 h 58"/>
                      <a:gd name="T48" fmla="*/ 0 w 30"/>
                      <a:gd name="T49" fmla="*/ 24 h 58"/>
                      <a:gd name="T50" fmla="*/ 2 w 30"/>
                      <a:gd name="T51" fmla="*/ 26 h 58"/>
                      <a:gd name="T52" fmla="*/ 6 w 30"/>
                      <a:gd name="T53" fmla="*/ 29 h 58"/>
                      <a:gd name="T54" fmla="*/ 11 w 30"/>
                      <a:gd name="T55" fmla="*/ 31 h 58"/>
                      <a:gd name="T56" fmla="*/ 12 w 30"/>
                      <a:gd name="T57" fmla="*/ 31 h 58"/>
                      <a:gd name="T58" fmla="*/ 0 w 30"/>
                      <a:gd name="T59" fmla="*/ 24 h 58"/>
                      <a:gd name="T60" fmla="*/ 10 w 30"/>
                      <a:gd name="T61" fmla="*/ 0 h 58"/>
                      <a:gd name="T62" fmla="*/ 8 w 30"/>
                      <a:gd name="T63" fmla="*/ 1 h 58"/>
                      <a:gd name="T64" fmla="*/ 5 w 30"/>
                      <a:gd name="T65" fmla="*/ 3 h 58"/>
                      <a:gd name="T66" fmla="*/ 2 w 30"/>
                      <a:gd name="T67" fmla="*/ 6 h 58"/>
                      <a:gd name="T68" fmla="*/ 1 w 30"/>
                      <a:gd name="T69" fmla="*/ 7 h 58"/>
                      <a:gd name="T70" fmla="*/ 1 w 30"/>
                      <a:gd name="T71" fmla="*/ 8 h 58"/>
                      <a:gd name="T72" fmla="*/ 1 w 30"/>
                      <a:gd name="T73" fmla="*/ 7 h 58"/>
                      <a:gd name="T74" fmla="*/ 10 w 30"/>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58">
                        <a:moveTo>
                          <a:pt x="29" y="48"/>
                        </a:moveTo>
                        <a:cubicBezTo>
                          <a:pt x="29" y="50"/>
                          <a:pt x="29" y="52"/>
                          <a:pt x="29" y="54"/>
                        </a:cubicBezTo>
                        <a:cubicBezTo>
                          <a:pt x="29" y="54"/>
                          <a:pt x="30" y="55"/>
                          <a:pt x="30" y="56"/>
                        </a:cubicBezTo>
                        <a:cubicBezTo>
                          <a:pt x="30" y="58"/>
                          <a:pt x="30" y="58"/>
                          <a:pt x="30" y="58"/>
                        </a:cubicBezTo>
                        <a:cubicBezTo>
                          <a:pt x="30" y="57"/>
                          <a:pt x="30" y="56"/>
                          <a:pt x="30" y="54"/>
                        </a:cubicBezTo>
                        <a:cubicBezTo>
                          <a:pt x="29" y="48"/>
                          <a:pt x="29" y="48"/>
                          <a:pt x="29" y="48"/>
                        </a:cubicBezTo>
                        <a:moveTo>
                          <a:pt x="28" y="41"/>
                        </a:moveTo>
                        <a:cubicBezTo>
                          <a:pt x="28" y="41"/>
                          <a:pt x="28" y="41"/>
                          <a:pt x="28" y="41"/>
                        </a:cubicBezTo>
                        <a:cubicBezTo>
                          <a:pt x="28" y="42"/>
                          <a:pt x="28" y="42"/>
                          <a:pt x="28" y="43"/>
                        </a:cubicBezTo>
                        <a:cubicBezTo>
                          <a:pt x="28" y="44"/>
                          <a:pt x="28" y="44"/>
                          <a:pt x="28" y="45"/>
                        </a:cubicBezTo>
                        <a:cubicBezTo>
                          <a:pt x="28" y="43"/>
                          <a:pt x="28" y="43"/>
                          <a:pt x="28" y="43"/>
                        </a:cubicBezTo>
                        <a:cubicBezTo>
                          <a:pt x="28" y="43"/>
                          <a:pt x="28" y="43"/>
                          <a:pt x="28" y="43"/>
                        </a:cubicBezTo>
                        <a:cubicBezTo>
                          <a:pt x="28" y="41"/>
                          <a:pt x="28" y="41"/>
                          <a:pt x="28" y="41"/>
                        </a:cubicBezTo>
                        <a:cubicBezTo>
                          <a:pt x="28" y="41"/>
                          <a:pt x="28" y="41"/>
                          <a:pt x="28" y="41"/>
                        </a:cubicBezTo>
                        <a:moveTo>
                          <a:pt x="15" y="32"/>
                        </a:moveTo>
                        <a:cubicBezTo>
                          <a:pt x="15" y="32"/>
                          <a:pt x="16" y="33"/>
                          <a:pt x="16" y="33"/>
                        </a:cubicBezTo>
                        <a:cubicBezTo>
                          <a:pt x="17" y="33"/>
                          <a:pt x="19" y="34"/>
                          <a:pt x="20" y="34"/>
                        </a:cubicBezTo>
                        <a:cubicBezTo>
                          <a:pt x="21" y="34"/>
                          <a:pt x="22" y="35"/>
                          <a:pt x="22" y="35"/>
                        </a:cubicBezTo>
                        <a:cubicBezTo>
                          <a:pt x="23" y="35"/>
                          <a:pt x="23" y="36"/>
                          <a:pt x="24" y="36"/>
                        </a:cubicBezTo>
                        <a:cubicBezTo>
                          <a:pt x="24" y="36"/>
                          <a:pt x="24" y="36"/>
                          <a:pt x="24" y="36"/>
                        </a:cubicBezTo>
                        <a:cubicBezTo>
                          <a:pt x="24" y="36"/>
                          <a:pt x="24" y="36"/>
                          <a:pt x="24" y="36"/>
                        </a:cubicBezTo>
                        <a:cubicBezTo>
                          <a:pt x="23" y="35"/>
                          <a:pt x="21" y="35"/>
                          <a:pt x="20" y="34"/>
                        </a:cubicBezTo>
                        <a:cubicBezTo>
                          <a:pt x="20" y="34"/>
                          <a:pt x="19" y="33"/>
                          <a:pt x="18" y="33"/>
                        </a:cubicBezTo>
                        <a:cubicBezTo>
                          <a:pt x="16" y="33"/>
                          <a:pt x="15" y="32"/>
                          <a:pt x="15" y="32"/>
                        </a:cubicBezTo>
                        <a:moveTo>
                          <a:pt x="0" y="24"/>
                        </a:moveTo>
                        <a:cubicBezTo>
                          <a:pt x="0" y="24"/>
                          <a:pt x="1" y="25"/>
                          <a:pt x="2" y="26"/>
                        </a:cubicBezTo>
                        <a:cubicBezTo>
                          <a:pt x="3" y="27"/>
                          <a:pt x="5" y="28"/>
                          <a:pt x="6" y="29"/>
                        </a:cubicBezTo>
                        <a:cubicBezTo>
                          <a:pt x="8" y="30"/>
                          <a:pt x="10" y="30"/>
                          <a:pt x="11" y="31"/>
                        </a:cubicBezTo>
                        <a:cubicBezTo>
                          <a:pt x="12" y="31"/>
                          <a:pt x="12" y="31"/>
                          <a:pt x="12" y="31"/>
                        </a:cubicBezTo>
                        <a:cubicBezTo>
                          <a:pt x="7" y="29"/>
                          <a:pt x="3" y="27"/>
                          <a:pt x="0" y="24"/>
                        </a:cubicBezTo>
                        <a:moveTo>
                          <a:pt x="10" y="0"/>
                        </a:moveTo>
                        <a:cubicBezTo>
                          <a:pt x="9" y="0"/>
                          <a:pt x="9" y="0"/>
                          <a:pt x="8" y="1"/>
                        </a:cubicBezTo>
                        <a:cubicBezTo>
                          <a:pt x="7" y="1"/>
                          <a:pt x="6" y="2"/>
                          <a:pt x="5" y="3"/>
                        </a:cubicBezTo>
                        <a:cubicBezTo>
                          <a:pt x="4" y="4"/>
                          <a:pt x="3" y="5"/>
                          <a:pt x="2" y="6"/>
                        </a:cubicBezTo>
                        <a:cubicBezTo>
                          <a:pt x="2" y="6"/>
                          <a:pt x="1" y="7"/>
                          <a:pt x="1" y="7"/>
                        </a:cubicBezTo>
                        <a:cubicBezTo>
                          <a:pt x="1" y="7"/>
                          <a:pt x="1" y="8"/>
                          <a:pt x="1" y="8"/>
                        </a:cubicBezTo>
                        <a:cubicBezTo>
                          <a:pt x="1" y="8"/>
                          <a:pt x="1" y="7"/>
                          <a:pt x="1" y="7"/>
                        </a:cubicBezTo>
                        <a:cubicBezTo>
                          <a:pt x="3" y="4"/>
                          <a:pt x="6" y="2"/>
                          <a:pt x="1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3" name="Freeform 8082">
                    <a:extLst>
                      <a:ext uri="{FF2B5EF4-FFF2-40B4-BE49-F238E27FC236}">
                        <a16:creationId xmlns:a16="http://schemas.microsoft.com/office/drawing/2014/main" xmlns="" id="{421BE0B9-926F-4499-A9C5-BD8876545456}"/>
                      </a:ext>
                    </a:extLst>
                  </p:cNvPr>
                  <p:cNvSpPr>
                    <a:spLocks noEditPoints="1"/>
                  </p:cNvSpPr>
                  <p:nvPr/>
                </p:nvSpPr>
                <p:spPr bwMode="auto">
                  <a:xfrm>
                    <a:off x="4389" y="2352"/>
                    <a:ext cx="24" cy="30"/>
                  </a:xfrm>
                  <a:custGeom>
                    <a:avLst/>
                    <a:gdLst>
                      <a:gd name="T0" fmla="*/ 31 w 32"/>
                      <a:gd name="T1" fmla="*/ 35 h 41"/>
                      <a:gd name="T2" fmla="*/ 31 w 32"/>
                      <a:gd name="T3" fmla="*/ 35 h 41"/>
                      <a:gd name="T4" fmla="*/ 32 w 32"/>
                      <a:gd name="T5" fmla="*/ 41 h 41"/>
                      <a:gd name="T6" fmla="*/ 32 w 32"/>
                      <a:gd name="T7" fmla="*/ 39 h 41"/>
                      <a:gd name="T8" fmla="*/ 31 w 32"/>
                      <a:gd name="T9" fmla="*/ 35 h 41"/>
                      <a:gd name="T10" fmla="*/ 31 w 32"/>
                      <a:gd name="T11" fmla="*/ 35 h 41"/>
                      <a:gd name="T12" fmla="*/ 26 w 32"/>
                      <a:gd name="T13" fmla="*/ 27 h 41"/>
                      <a:gd name="T14" fmla="*/ 27 w 32"/>
                      <a:gd name="T15" fmla="*/ 28 h 41"/>
                      <a:gd name="T16" fmla="*/ 27 w 32"/>
                      <a:gd name="T17" fmla="*/ 28 h 41"/>
                      <a:gd name="T18" fmla="*/ 26 w 32"/>
                      <a:gd name="T19" fmla="*/ 27 h 41"/>
                      <a:gd name="T20" fmla="*/ 10 w 32"/>
                      <a:gd name="T21" fmla="*/ 21 h 41"/>
                      <a:gd name="T22" fmla="*/ 18 w 32"/>
                      <a:gd name="T23" fmla="*/ 24 h 41"/>
                      <a:gd name="T24" fmla="*/ 19 w 32"/>
                      <a:gd name="T25" fmla="*/ 24 h 41"/>
                      <a:gd name="T26" fmla="*/ 15 w 32"/>
                      <a:gd name="T27" fmla="*/ 23 h 41"/>
                      <a:gd name="T28" fmla="*/ 10 w 32"/>
                      <a:gd name="T29" fmla="*/ 21 h 41"/>
                      <a:gd name="T30" fmla="*/ 4 w 32"/>
                      <a:gd name="T31" fmla="*/ 0 h 41"/>
                      <a:gd name="T32" fmla="*/ 3 w 32"/>
                      <a:gd name="T33" fmla="*/ 1 h 41"/>
                      <a:gd name="T34" fmla="*/ 2 w 32"/>
                      <a:gd name="T35" fmla="*/ 2 h 41"/>
                      <a:gd name="T36" fmla="*/ 1 w 32"/>
                      <a:gd name="T37" fmla="*/ 6 h 41"/>
                      <a:gd name="T38" fmla="*/ 0 w 32"/>
                      <a:gd name="T39" fmla="*/ 6 h 41"/>
                      <a:gd name="T40" fmla="*/ 1 w 32"/>
                      <a:gd name="T41" fmla="*/ 11 h 41"/>
                      <a:gd name="T42" fmla="*/ 2 w 32"/>
                      <a:gd name="T43" fmla="*/ 14 h 41"/>
                      <a:gd name="T44" fmla="*/ 5 w 32"/>
                      <a:gd name="T45" fmla="*/ 17 h 41"/>
                      <a:gd name="T46" fmla="*/ 3 w 32"/>
                      <a:gd name="T47" fmla="*/ 15 h 41"/>
                      <a:gd name="T48" fmla="*/ 1 w 32"/>
                      <a:gd name="T49" fmla="*/ 11 h 41"/>
                      <a:gd name="T50" fmla="*/ 1 w 32"/>
                      <a:gd name="T51" fmla="*/ 6 h 41"/>
                      <a:gd name="T52" fmla="*/ 3 w 32"/>
                      <a:gd name="T53" fmla="*/ 2 h 41"/>
                      <a:gd name="T54" fmla="*/ 3 w 32"/>
                      <a:gd name="T55" fmla="*/ 1 h 41"/>
                      <a:gd name="T56" fmla="*/ 4 w 32"/>
                      <a:gd name="T57" fmla="*/ 0 h 41"/>
                      <a:gd name="T58" fmla="*/ 4 w 32"/>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1">
                        <a:moveTo>
                          <a:pt x="31" y="35"/>
                        </a:moveTo>
                        <a:cubicBezTo>
                          <a:pt x="31" y="35"/>
                          <a:pt x="31" y="35"/>
                          <a:pt x="31" y="35"/>
                        </a:cubicBezTo>
                        <a:cubicBezTo>
                          <a:pt x="32" y="41"/>
                          <a:pt x="32" y="41"/>
                          <a:pt x="32" y="41"/>
                        </a:cubicBezTo>
                        <a:cubicBezTo>
                          <a:pt x="32" y="40"/>
                          <a:pt x="32" y="40"/>
                          <a:pt x="32" y="39"/>
                        </a:cubicBezTo>
                        <a:cubicBezTo>
                          <a:pt x="32" y="38"/>
                          <a:pt x="31" y="36"/>
                          <a:pt x="31" y="35"/>
                        </a:cubicBezTo>
                        <a:cubicBezTo>
                          <a:pt x="31" y="35"/>
                          <a:pt x="31" y="35"/>
                          <a:pt x="31" y="35"/>
                        </a:cubicBezTo>
                        <a:moveTo>
                          <a:pt x="26" y="27"/>
                        </a:moveTo>
                        <a:cubicBezTo>
                          <a:pt x="27" y="28"/>
                          <a:pt x="27" y="28"/>
                          <a:pt x="27" y="28"/>
                        </a:cubicBezTo>
                        <a:cubicBezTo>
                          <a:pt x="27" y="28"/>
                          <a:pt x="27" y="28"/>
                          <a:pt x="27" y="28"/>
                        </a:cubicBezTo>
                        <a:cubicBezTo>
                          <a:pt x="27" y="28"/>
                          <a:pt x="27" y="28"/>
                          <a:pt x="26" y="27"/>
                        </a:cubicBezTo>
                        <a:moveTo>
                          <a:pt x="10" y="21"/>
                        </a:moveTo>
                        <a:cubicBezTo>
                          <a:pt x="13" y="22"/>
                          <a:pt x="15" y="23"/>
                          <a:pt x="18" y="24"/>
                        </a:cubicBezTo>
                        <a:cubicBezTo>
                          <a:pt x="18" y="24"/>
                          <a:pt x="18" y="24"/>
                          <a:pt x="19" y="24"/>
                        </a:cubicBezTo>
                        <a:cubicBezTo>
                          <a:pt x="17" y="24"/>
                          <a:pt x="16" y="23"/>
                          <a:pt x="15" y="23"/>
                        </a:cubicBezTo>
                        <a:cubicBezTo>
                          <a:pt x="13" y="22"/>
                          <a:pt x="12" y="22"/>
                          <a:pt x="10" y="21"/>
                        </a:cubicBezTo>
                        <a:moveTo>
                          <a:pt x="4" y="0"/>
                        </a:moveTo>
                        <a:cubicBezTo>
                          <a:pt x="3" y="0"/>
                          <a:pt x="3" y="1"/>
                          <a:pt x="3" y="1"/>
                        </a:cubicBezTo>
                        <a:cubicBezTo>
                          <a:pt x="2" y="2"/>
                          <a:pt x="2" y="2"/>
                          <a:pt x="2" y="2"/>
                        </a:cubicBezTo>
                        <a:cubicBezTo>
                          <a:pt x="2" y="3"/>
                          <a:pt x="1" y="4"/>
                          <a:pt x="1" y="6"/>
                        </a:cubicBezTo>
                        <a:cubicBezTo>
                          <a:pt x="1" y="6"/>
                          <a:pt x="0" y="6"/>
                          <a:pt x="0" y="6"/>
                        </a:cubicBezTo>
                        <a:cubicBezTo>
                          <a:pt x="0" y="7"/>
                          <a:pt x="0" y="9"/>
                          <a:pt x="1" y="11"/>
                        </a:cubicBezTo>
                        <a:cubicBezTo>
                          <a:pt x="1" y="12"/>
                          <a:pt x="1" y="13"/>
                          <a:pt x="2" y="14"/>
                        </a:cubicBezTo>
                        <a:cubicBezTo>
                          <a:pt x="2" y="15"/>
                          <a:pt x="3" y="16"/>
                          <a:pt x="5" y="17"/>
                        </a:cubicBezTo>
                        <a:cubicBezTo>
                          <a:pt x="4" y="16"/>
                          <a:pt x="3" y="16"/>
                          <a:pt x="3" y="15"/>
                        </a:cubicBezTo>
                        <a:cubicBezTo>
                          <a:pt x="2" y="14"/>
                          <a:pt x="1" y="12"/>
                          <a:pt x="1" y="11"/>
                        </a:cubicBezTo>
                        <a:cubicBezTo>
                          <a:pt x="0" y="9"/>
                          <a:pt x="0" y="7"/>
                          <a:pt x="1" y="6"/>
                        </a:cubicBezTo>
                        <a:cubicBezTo>
                          <a:pt x="1" y="4"/>
                          <a:pt x="2" y="3"/>
                          <a:pt x="3" y="2"/>
                        </a:cubicBezTo>
                        <a:cubicBezTo>
                          <a:pt x="3" y="1"/>
                          <a:pt x="3" y="1"/>
                          <a:pt x="3" y="1"/>
                        </a:cubicBezTo>
                        <a:cubicBezTo>
                          <a:pt x="4" y="0"/>
                          <a:pt x="4" y="0"/>
                          <a:pt x="4" y="0"/>
                        </a:cubicBezTo>
                        <a:cubicBezTo>
                          <a:pt x="4" y="0"/>
                          <a:pt x="4" y="0"/>
                          <a:pt x="4"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4" name="Freeform 8083">
                    <a:extLst>
                      <a:ext uri="{FF2B5EF4-FFF2-40B4-BE49-F238E27FC236}">
                        <a16:creationId xmlns:a16="http://schemas.microsoft.com/office/drawing/2014/main" xmlns="" id="{F0526715-9154-42A9-A151-DFD04C2EC274}"/>
                      </a:ext>
                    </a:extLst>
                  </p:cNvPr>
                  <p:cNvSpPr>
                    <a:spLocks noEditPoints="1"/>
                  </p:cNvSpPr>
                  <p:nvPr/>
                </p:nvSpPr>
                <p:spPr bwMode="auto">
                  <a:xfrm>
                    <a:off x="4389" y="2351"/>
                    <a:ext cx="25" cy="35"/>
                  </a:xfrm>
                  <a:custGeom>
                    <a:avLst/>
                    <a:gdLst>
                      <a:gd name="T0" fmla="*/ 31 w 33"/>
                      <a:gd name="T1" fmla="*/ 36 h 47"/>
                      <a:gd name="T2" fmla="*/ 31 w 33"/>
                      <a:gd name="T3" fmla="*/ 36 h 47"/>
                      <a:gd name="T4" fmla="*/ 31 w 33"/>
                      <a:gd name="T5" fmla="*/ 38 h 47"/>
                      <a:gd name="T6" fmla="*/ 32 w 33"/>
                      <a:gd name="T7" fmla="*/ 40 h 47"/>
                      <a:gd name="T8" fmla="*/ 32 w 33"/>
                      <a:gd name="T9" fmla="*/ 41 h 47"/>
                      <a:gd name="T10" fmla="*/ 33 w 33"/>
                      <a:gd name="T11" fmla="*/ 47 h 47"/>
                      <a:gd name="T12" fmla="*/ 32 w 33"/>
                      <a:gd name="T13" fmla="*/ 42 h 47"/>
                      <a:gd name="T14" fmla="*/ 31 w 33"/>
                      <a:gd name="T15" fmla="*/ 36 h 47"/>
                      <a:gd name="T16" fmla="*/ 23 w 33"/>
                      <a:gd name="T17" fmla="*/ 27 h 47"/>
                      <a:gd name="T18" fmla="*/ 27 w 33"/>
                      <a:gd name="T19" fmla="*/ 29 h 47"/>
                      <a:gd name="T20" fmla="*/ 27 w 33"/>
                      <a:gd name="T21" fmla="*/ 29 h 47"/>
                      <a:gd name="T22" fmla="*/ 26 w 33"/>
                      <a:gd name="T23" fmla="*/ 28 h 47"/>
                      <a:gd name="T24" fmla="*/ 23 w 33"/>
                      <a:gd name="T25" fmla="*/ 27 h 47"/>
                      <a:gd name="T26" fmla="*/ 23 w 33"/>
                      <a:gd name="T27" fmla="*/ 27 h 47"/>
                      <a:gd name="T28" fmla="*/ 2 w 33"/>
                      <a:gd name="T29" fmla="*/ 15 h 47"/>
                      <a:gd name="T30" fmla="*/ 2 w 33"/>
                      <a:gd name="T31" fmla="*/ 16 h 47"/>
                      <a:gd name="T32" fmla="*/ 3 w 33"/>
                      <a:gd name="T33" fmla="*/ 17 h 47"/>
                      <a:gd name="T34" fmla="*/ 15 w 33"/>
                      <a:gd name="T35" fmla="*/ 24 h 47"/>
                      <a:gd name="T36" fmla="*/ 18 w 33"/>
                      <a:gd name="T37" fmla="*/ 25 h 47"/>
                      <a:gd name="T38" fmla="*/ 21 w 33"/>
                      <a:gd name="T39" fmla="*/ 26 h 47"/>
                      <a:gd name="T40" fmla="*/ 19 w 33"/>
                      <a:gd name="T41" fmla="*/ 25 h 47"/>
                      <a:gd name="T42" fmla="*/ 18 w 33"/>
                      <a:gd name="T43" fmla="*/ 25 h 47"/>
                      <a:gd name="T44" fmla="*/ 10 w 33"/>
                      <a:gd name="T45" fmla="*/ 22 h 47"/>
                      <a:gd name="T46" fmla="*/ 6 w 33"/>
                      <a:gd name="T47" fmla="*/ 19 h 47"/>
                      <a:gd name="T48" fmla="*/ 5 w 33"/>
                      <a:gd name="T49" fmla="*/ 18 h 47"/>
                      <a:gd name="T50" fmla="*/ 2 w 33"/>
                      <a:gd name="T51" fmla="*/ 15 h 47"/>
                      <a:gd name="T52" fmla="*/ 1 w 33"/>
                      <a:gd name="T53" fmla="*/ 7 h 47"/>
                      <a:gd name="T54" fmla="*/ 1 w 33"/>
                      <a:gd name="T55" fmla="*/ 7 h 47"/>
                      <a:gd name="T56" fmla="*/ 0 w 33"/>
                      <a:gd name="T57" fmla="*/ 7 h 47"/>
                      <a:gd name="T58" fmla="*/ 1 w 33"/>
                      <a:gd name="T59" fmla="*/ 7 h 47"/>
                      <a:gd name="T60" fmla="*/ 4 w 33"/>
                      <a:gd name="T61" fmla="*/ 0 h 47"/>
                      <a:gd name="T62" fmla="*/ 4 w 33"/>
                      <a:gd name="T63" fmla="*/ 1 h 47"/>
                      <a:gd name="T64" fmla="*/ 3 w 33"/>
                      <a:gd name="T65" fmla="*/ 2 h 47"/>
                      <a:gd name="T66" fmla="*/ 3 w 33"/>
                      <a:gd name="T67" fmla="*/ 2 h 47"/>
                      <a:gd name="T68" fmla="*/ 4 w 33"/>
                      <a:gd name="T69" fmla="*/ 1 h 47"/>
                      <a:gd name="T70" fmla="*/ 4 w 33"/>
                      <a:gd name="T7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47">
                        <a:moveTo>
                          <a:pt x="31" y="36"/>
                        </a:moveTo>
                        <a:cubicBezTo>
                          <a:pt x="31" y="36"/>
                          <a:pt x="31" y="36"/>
                          <a:pt x="31" y="36"/>
                        </a:cubicBezTo>
                        <a:cubicBezTo>
                          <a:pt x="31" y="38"/>
                          <a:pt x="31" y="38"/>
                          <a:pt x="31" y="38"/>
                        </a:cubicBezTo>
                        <a:cubicBezTo>
                          <a:pt x="31" y="38"/>
                          <a:pt x="32" y="39"/>
                          <a:pt x="32" y="40"/>
                        </a:cubicBezTo>
                        <a:cubicBezTo>
                          <a:pt x="32" y="40"/>
                          <a:pt x="32" y="41"/>
                          <a:pt x="32" y="41"/>
                        </a:cubicBezTo>
                        <a:cubicBezTo>
                          <a:pt x="33" y="47"/>
                          <a:pt x="33" y="47"/>
                          <a:pt x="33" y="47"/>
                        </a:cubicBezTo>
                        <a:cubicBezTo>
                          <a:pt x="32" y="46"/>
                          <a:pt x="32" y="44"/>
                          <a:pt x="32" y="42"/>
                        </a:cubicBezTo>
                        <a:cubicBezTo>
                          <a:pt x="31" y="36"/>
                          <a:pt x="31" y="36"/>
                          <a:pt x="31" y="36"/>
                        </a:cubicBezTo>
                        <a:moveTo>
                          <a:pt x="23" y="27"/>
                        </a:moveTo>
                        <a:cubicBezTo>
                          <a:pt x="24" y="28"/>
                          <a:pt x="26" y="28"/>
                          <a:pt x="27" y="29"/>
                        </a:cubicBezTo>
                        <a:cubicBezTo>
                          <a:pt x="27" y="29"/>
                          <a:pt x="27" y="29"/>
                          <a:pt x="27" y="29"/>
                        </a:cubicBezTo>
                        <a:cubicBezTo>
                          <a:pt x="27" y="29"/>
                          <a:pt x="27" y="29"/>
                          <a:pt x="26" y="28"/>
                        </a:cubicBezTo>
                        <a:cubicBezTo>
                          <a:pt x="25" y="28"/>
                          <a:pt x="24" y="27"/>
                          <a:pt x="23" y="27"/>
                        </a:cubicBezTo>
                        <a:cubicBezTo>
                          <a:pt x="23" y="27"/>
                          <a:pt x="23" y="27"/>
                          <a:pt x="23" y="27"/>
                        </a:cubicBezTo>
                        <a:moveTo>
                          <a:pt x="2" y="15"/>
                        </a:moveTo>
                        <a:cubicBezTo>
                          <a:pt x="2" y="15"/>
                          <a:pt x="2" y="16"/>
                          <a:pt x="2" y="16"/>
                        </a:cubicBezTo>
                        <a:cubicBezTo>
                          <a:pt x="3" y="16"/>
                          <a:pt x="3" y="16"/>
                          <a:pt x="3" y="17"/>
                        </a:cubicBezTo>
                        <a:cubicBezTo>
                          <a:pt x="6" y="20"/>
                          <a:pt x="10" y="22"/>
                          <a:pt x="15" y="24"/>
                        </a:cubicBezTo>
                        <a:cubicBezTo>
                          <a:pt x="16" y="25"/>
                          <a:pt x="17" y="25"/>
                          <a:pt x="18" y="25"/>
                        </a:cubicBezTo>
                        <a:cubicBezTo>
                          <a:pt x="18" y="25"/>
                          <a:pt x="19" y="26"/>
                          <a:pt x="21" y="26"/>
                        </a:cubicBezTo>
                        <a:cubicBezTo>
                          <a:pt x="20" y="26"/>
                          <a:pt x="20" y="26"/>
                          <a:pt x="19" y="25"/>
                        </a:cubicBezTo>
                        <a:cubicBezTo>
                          <a:pt x="18" y="25"/>
                          <a:pt x="18" y="25"/>
                          <a:pt x="18" y="25"/>
                        </a:cubicBezTo>
                        <a:cubicBezTo>
                          <a:pt x="15" y="24"/>
                          <a:pt x="13" y="23"/>
                          <a:pt x="10" y="22"/>
                        </a:cubicBezTo>
                        <a:cubicBezTo>
                          <a:pt x="9" y="21"/>
                          <a:pt x="7" y="20"/>
                          <a:pt x="6" y="19"/>
                        </a:cubicBezTo>
                        <a:cubicBezTo>
                          <a:pt x="6" y="19"/>
                          <a:pt x="5" y="19"/>
                          <a:pt x="5" y="18"/>
                        </a:cubicBezTo>
                        <a:cubicBezTo>
                          <a:pt x="3" y="17"/>
                          <a:pt x="2" y="16"/>
                          <a:pt x="2" y="15"/>
                        </a:cubicBezTo>
                        <a:moveTo>
                          <a:pt x="1" y="7"/>
                        </a:moveTo>
                        <a:cubicBezTo>
                          <a:pt x="1" y="7"/>
                          <a:pt x="1" y="7"/>
                          <a:pt x="1" y="7"/>
                        </a:cubicBezTo>
                        <a:cubicBezTo>
                          <a:pt x="0" y="7"/>
                          <a:pt x="0" y="7"/>
                          <a:pt x="0" y="7"/>
                        </a:cubicBezTo>
                        <a:cubicBezTo>
                          <a:pt x="0" y="7"/>
                          <a:pt x="1" y="7"/>
                          <a:pt x="1" y="7"/>
                        </a:cubicBezTo>
                        <a:moveTo>
                          <a:pt x="4" y="0"/>
                        </a:moveTo>
                        <a:cubicBezTo>
                          <a:pt x="4" y="0"/>
                          <a:pt x="4" y="1"/>
                          <a:pt x="4" y="1"/>
                        </a:cubicBezTo>
                        <a:cubicBezTo>
                          <a:pt x="3" y="2"/>
                          <a:pt x="3" y="2"/>
                          <a:pt x="3" y="2"/>
                        </a:cubicBezTo>
                        <a:cubicBezTo>
                          <a:pt x="3" y="2"/>
                          <a:pt x="3" y="2"/>
                          <a:pt x="3" y="2"/>
                        </a:cubicBezTo>
                        <a:cubicBezTo>
                          <a:pt x="3" y="2"/>
                          <a:pt x="3" y="1"/>
                          <a:pt x="4" y="1"/>
                        </a:cubicBezTo>
                        <a:cubicBezTo>
                          <a:pt x="4" y="1"/>
                          <a:pt x="4" y="0"/>
                          <a:pt x="4"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5" name="Freeform 8084">
                    <a:extLst>
                      <a:ext uri="{FF2B5EF4-FFF2-40B4-BE49-F238E27FC236}">
                        <a16:creationId xmlns:a16="http://schemas.microsoft.com/office/drawing/2014/main" xmlns="" id="{00A60166-3E9E-4E0C-835A-BDBC41433EC4}"/>
                      </a:ext>
                    </a:extLst>
                  </p:cNvPr>
                  <p:cNvSpPr>
                    <a:spLocks noEditPoints="1"/>
                  </p:cNvSpPr>
                  <p:nvPr/>
                </p:nvSpPr>
                <p:spPr bwMode="auto">
                  <a:xfrm>
                    <a:off x="4392" y="2342"/>
                    <a:ext cx="20" cy="15"/>
                  </a:xfrm>
                  <a:custGeom>
                    <a:avLst/>
                    <a:gdLst>
                      <a:gd name="T0" fmla="*/ 0 w 27"/>
                      <a:gd name="T1" fmla="*/ 17 h 20"/>
                      <a:gd name="T2" fmla="*/ 0 w 27"/>
                      <a:gd name="T3" fmla="*/ 17 h 20"/>
                      <a:gd name="T4" fmla="*/ 0 w 27"/>
                      <a:gd name="T5" fmla="*/ 19 h 20"/>
                      <a:gd name="T6" fmla="*/ 0 w 27"/>
                      <a:gd name="T7" fmla="*/ 20 h 20"/>
                      <a:gd name="T8" fmla="*/ 0 w 27"/>
                      <a:gd name="T9" fmla="*/ 20 h 20"/>
                      <a:gd name="T10" fmla="*/ 0 w 27"/>
                      <a:gd name="T11" fmla="*/ 19 h 20"/>
                      <a:gd name="T12" fmla="*/ 1 w 27"/>
                      <a:gd name="T13" fmla="*/ 17 h 20"/>
                      <a:gd name="T14" fmla="*/ 1 w 27"/>
                      <a:gd name="T15" fmla="*/ 17 h 20"/>
                      <a:gd name="T16" fmla="*/ 0 w 27"/>
                      <a:gd name="T17" fmla="*/ 17 h 20"/>
                      <a:gd name="T18" fmla="*/ 27 w 27"/>
                      <a:gd name="T19" fmla="*/ 0 h 20"/>
                      <a:gd name="T20" fmla="*/ 23 w 27"/>
                      <a:gd name="T21" fmla="*/ 1 h 20"/>
                      <a:gd name="T22" fmla="*/ 18 w 27"/>
                      <a:gd name="T23" fmla="*/ 2 h 20"/>
                      <a:gd name="T24" fmla="*/ 12 w 27"/>
                      <a:gd name="T25" fmla="*/ 4 h 20"/>
                      <a:gd name="T26" fmla="*/ 10 w 27"/>
                      <a:gd name="T27" fmla="*/ 6 h 20"/>
                      <a:gd name="T28" fmla="*/ 12 w 27"/>
                      <a:gd name="T29" fmla="*/ 5 h 20"/>
                      <a:gd name="T30" fmla="*/ 12 w 27"/>
                      <a:gd name="T31" fmla="*/ 4 h 20"/>
                      <a:gd name="T32" fmla="*/ 18 w 27"/>
                      <a:gd name="T33" fmla="*/ 2 h 20"/>
                      <a:gd name="T34" fmla="*/ 23 w 27"/>
                      <a:gd name="T35" fmla="*/ 1 h 20"/>
                      <a:gd name="T36" fmla="*/ 27 w 27"/>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0">
                        <a:moveTo>
                          <a:pt x="0" y="17"/>
                        </a:moveTo>
                        <a:cubicBezTo>
                          <a:pt x="0" y="17"/>
                          <a:pt x="0" y="17"/>
                          <a:pt x="0" y="17"/>
                        </a:cubicBezTo>
                        <a:cubicBezTo>
                          <a:pt x="0" y="18"/>
                          <a:pt x="0" y="19"/>
                          <a:pt x="0" y="19"/>
                        </a:cubicBezTo>
                        <a:cubicBezTo>
                          <a:pt x="0" y="20"/>
                          <a:pt x="0" y="20"/>
                          <a:pt x="0" y="20"/>
                        </a:cubicBezTo>
                        <a:cubicBezTo>
                          <a:pt x="0" y="20"/>
                          <a:pt x="0" y="20"/>
                          <a:pt x="0" y="20"/>
                        </a:cubicBezTo>
                        <a:cubicBezTo>
                          <a:pt x="0" y="20"/>
                          <a:pt x="0" y="20"/>
                          <a:pt x="0" y="19"/>
                        </a:cubicBezTo>
                        <a:cubicBezTo>
                          <a:pt x="0" y="19"/>
                          <a:pt x="0" y="18"/>
                          <a:pt x="1" y="17"/>
                        </a:cubicBezTo>
                        <a:cubicBezTo>
                          <a:pt x="1" y="17"/>
                          <a:pt x="1" y="17"/>
                          <a:pt x="1" y="17"/>
                        </a:cubicBezTo>
                        <a:cubicBezTo>
                          <a:pt x="1" y="17"/>
                          <a:pt x="0" y="17"/>
                          <a:pt x="0" y="17"/>
                        </a:cubicBezTo>
                        <a:moveTo>
                          <a:pt x="27" y="0"/>
                        </a:moveTo>
                        <a:cubicBezTo>
                          <a:pt x="27" y="0"/>
                          <a:pt x="26" y="0"/>
                          <a:pt x="23" y="1"/>
                        </a:cubicBezTo>
                        <a:cubicBezTo>
                          <a:pt x="22" y="1"/>
                          <a:pt x="20" y="1"/>
                          <a:pt x="18" y="2"/>
                        </a:cubicBezTo>
                        <a:cubicBezTo>
                          <a:pt x="16" y="2"/>
                          <a:pt x="14" y="3"/>
                          <a:pt x="12" y="4"/>
                        </a:cubicBezTo>
                        <a:cubicBezTo>
                          <a:pt x="11" y="5"/>
                          <a:pt x="11" y="5"/>
                          <a:pt x="10" y="6"/>
                        </a:cubicBezTo>
                        <a:cubicBezTo>
                          <a:pt x="10" y="5"/>
                          <a:pt x="11" y="5"/>
                          <a:pt x="12" y="5"/>
                        </a:cubicBezTo>
                        <a:cubicBezTo>
                          <a:pt x="12" y="4"/>
                          <a:pt x="12" y="4"/>
                          <a:pt x="12" y="4"/>
                        </a:cubicBezTo>
                        <a:cubicBezTo>
                          <a:pt x="14" y="3"/>
                          <a:pt x="16" y="2"/>
                          <a:pt x="18" y="2"/>
                        </a:cubicBezTo>
                        <a:cubicBezTo>
                          <a:pt x="20" y="1"/>
                          <a:pt x="22" y="1"/>
                          <a:pt x="23" y="1"/>
                        </a:cubicBezTo>
                        <a:cubicBezTo>
                          <a:pt x="26" y="0"/>
                          <a:pt x="27" y="0"/>
                          <a:pt x="27"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6" name="Freeform 8085">
                    <a:extLst>
                      <a:ext uri="{FF2B5EF4-FFF2-40B4-BE49-F238E27FC236}">
                        <a16:creationId xmlns:a16="http://schemas.microsoft.com/office/drawing/2014/main" xmlns="" id="{CCC81D23-481E-4D2A-872C-DA19A0922633}"/>
                      </a:ext>
                    </a:extLst>
                  </p:cNvPr>
                  <p:cNvSpPr>
                    <a:spLocks/>
                  </p:cNvSpPr>
                  <p:nvPr/>
                </p:nvSpPr>
                <p:spPr bwMode="auto">
                  <a:xfrm>
                    <a:off x="4414" y="2390"/>
                    <a:ext cx="0" cy="3"/>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2"/>
                          <a:pt x="0" y="3"/>
                          <a:pt x="0" y="4"/>
                        </a:cubicBezTo>
                        <a:cubicBezTo>
                          <a:pt x="0" y="4"/>
                          <a:pt x="0" y="4"/>
                          <a:pt x="0" y="4"/>
                        </a:cubicBezTo>
                        <a:cubicBezTo>
                          <a:pt x="0" y="3"/>
                          <a:pt x="0" y="2"/>
                          <a:pt x="0" y="1"/>
                        </a:cubicBezTo>
                        <a:cubicBezTo>
                          <a:pt x="0" y="0"/>
                          <a:pt x="0" y="0"/>
                          <a:pt x="0" y="0"/>
                        </a:cubicBezTo>
                      </a:path>
                    </a:pathLst>
                  </a:custGeom>
                  <a:solidFill>
                    <a:srgbClr val="9E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7" name="Freeform 8086">
                    <a:extLst>
                      <a:ext uri="{FF2B5EF4-FFF2-40B4-BE49-F238E27FC236}">
                        <a16:creationId xmlns:a16="http://schemas.microsoft.com/office/drawing/2014/main" xmlns="" id="{730001E6-F9D8-4C35-86B3-1665CA34AF51}"/>
                      </a:ext>
                    </a:extLst>
                  </p:cNvPr>
                  <p:cNvSpPr>
                    <a:spLocks noEditPoints="1"/>
                  </p:cNvSpPr>
                  <p:nvPr/>
                </p:nvSpPr>
                <p:spPr bwMode="auto">
                  <a:xfrm>
                    <a:off x="4391" y="2357"/>
                    <a:ext cx="23" cy="31"/>
                  </a:xfrm>
                  <a:custGeom>
                    <a:avLst/>
                    <a:gdLst>
                      <a:gd name="T0" fmla="*/ 29 w 30"/>
                      <a:gd name="T1" fmla="*/ 27 h 42"/>
                      <a:gd name="T2" fmla="*/ 28 w 30"/>
                      <a:gd name="T3" fmla="*/ 28 h 42"/>
                      <a:gd name="T4" fmla="*/ 29 w 30"/>
                      <a:gd name="T5" fmla="*/ 29 h 42"/>
                      <a:gd name="T6" fmla="*/ 29 w 30"/>
                      <a:gd name="T7" fmla="*/ 33 h 42"/>
                      <a:gd name="T8" fmla="*/ 30 w 30"/>
                      <a:gd name="T9" fmla="*/ 39 h 42"/>
                      <a:gd name="T10" fmla="*/ 30 w 30"/>
                      <a:gd name="T11" fmla="*/ 40 h 42"/>
                      <a:gd name="T12" fmla="*/ 30 w 30"/>
                      <a:gd name="T13" fmla="*/ 42 h 42"/>
                      <a:gd name="T14" fmla="*/ 30 w 30"/>
                      <a:gd name="T15" fmla="*/ 39 h 42"/>
                      <a:gd name="T16" fmla="*/ 29 w 30"/>
                      <a:gd name="T17" fmla="*/ 33 h 42"/>
                      <a:gd name="T18" fmla="*/ 29 w 30"/>
                      <a:gd name="T19" fmla="*/ 29 h 42"/>
                      <a:gd name="T20" fmla="*/ 29 w 30"/>
                      <a:gd name="T21" fmla="*/ 27 h 42"/>
                      <a:gd name="T22" fmla="*/ 1 w 30"/>
                      <a:gd name="T23" fmla="*/ 0 h 42"/>
                      <a:gd name="T24" fmla="*/ 1 w 30"/>
                      <a:gd name="T25" fmla="*/ 4 h 42"/>
                      <a:gd name="T26" fmla="*/ 3 w 30"/>
                      <a:gd name="T27" fmla="*/ 8 h 42"/>
                      <a:gd name="T28" fmla="*/ 6 w 30"/>
                      <a:gd name="T29" fmla="*/ 12 h 42"/>
                      <a:gd name="T30" fmla="*/ 14 w 30"/>
                      <a:gd name="T31" fmla="*/ 16 h 42"/>
                      <a:gd name="T32" fmla="*/ 22 w 30"/>
                      <a:gd name="T33" fmla="*/ 20 h 42"/>
                      <a:gd name="T34" fmla="*/ 25 w 30"/>
                      <a:gd name="T35" fmla="*/ 21 h 42"/>
                      <a:gd name="T36" fmla="*/ 26 w 30"/>
                      <a:gd name="T37" fmla="*/ 21 h 42"/>
                      <a:gd name="T38" fmla="*/ 22 w 30"/>
                      <a:gd name="T39" fmla="*/ 19 h 42"/>
                      <a:gd name="T40" fmla="*/ 14 w 30"/>
                      <a:gd name="T41" fmla="*/ 16 h 42"/>
                      <a:gd name="T42" fmla="*/ 6 w 30"/>
                      <a:gd name="T43" fmla="*/ 12 h 42"/>
                      <a:gd name="T44" fmla="*/ 3 w 30"/>
                      <a:gd name="T45" fmla="*/ 8 h 42"/>
                      <a:gd name="T46" fmla="*/ 1 w 30"/>
                      <a:gd name="T47" fmla="*/ 4 h 42"/>
                      <a:gd name="T48" fmla="*/ 1 w 30"/>
                      <a:gd name="T49" fmla="*/ 0 h 42"/>
                      <a:gd name="T50" fmla="*/ 1 w 30"/>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29" y="27"/>
                        </a:moveTo>
                        <a:cubicBezTo>
                          <a:pt x="29" y="28"/>
                          <a:pt x="29" y="28"/>
                          <a:pt x="28" y="28"/>
                        </a:cubicBezTo>
                        <a:cubicBezTo>
                          <a:pt x="29" y="28"/>
                          <a:pt x="29" y="29"/>
                          <a:pt x="29" y="29"/>
                        </a:cubicBezTo>
                        <a:cubicBezTo>
                          <a:pt x="29" y="30"/>
                          <a:pt x="29" y="31"/>
                          <a:pt x="29" y="33"/>
                        </a:cubicBezTo>
                        <a:cubicBezTo>
                          <a:pt x="29" y="35"/>
                          <a:pt x="29" y="37"/>
                          <a:pt x="30" y="39"/>
                        </a:cubicBezTo>
                        <a:cubicBezTo>
                          <a:pt x="30" y="39"/>
                          <a:pt x="30" y="39"/>
                          <a:pt x="30" y="40"/>
                        </a:cubicBezTo>
                        <a:cubicBezTo>
                          <a:pt x="30" y="42"/>
                          <a:pt x="30" y="42"/>
                          <a:pt x="30" y="42"/>
                        </a:cubicBezTo>
                        <a:cubicBezTo>
                          <a:pt x="30" y="41"/>
                          <a:pt x="30" y="40"/>
                          <a:pt x="30" y="39"/>
                        </a:cubicBezTo>
                        <a:cubicBezTo>
                          <a:pt x="30" y="37"/>
                          <a:pt x="29" y="35"/>
                          <a:pt x="29" y="33"/>
                        </a:cubicBezTo>
                        <a:cubicBezTo>
                          <a:pt x="29" y="31"/>
                          <a:pt x="29" y="30"/>
                          <a:pt x="29" y="29"/>
                        </a:cubicBezTo>
                        <a:cubicBezTo>
                          <a:pt x="29" y="28"/>
                          <a:pt x="29" y="28"/>
                          <a:pt x="29" y="27"/>
                        </a:cubicBezTo>
                        <a:moveTo>
                          <a:pt x="1" y="0"/>
                        </a:moveTo>
                        <a:cubicBezTo>
                          <a:pt x="0" y="1"/>
                          <a:pt x="1" y="3"/>
                          <a:pt x="1" y="4"/>
                        </a:cubicBezTo>
                        <a:cubicBezTo>
                          <a:pt x="1" y="6"/>
                          <a:pt x="2" y="7"/>
                          <a:pt x="3" y="8"/>
                        </a:cubicBezTo>
                        <a:cubicBezTo>
                          <a:pt x="4" y="10"/>
                          <a:pt x="5" y="11"/>
                          <a:pt x="6" y="12"/>
                        </a:cubicBezTo>
                        <a:cubicBezTo>
                          <a:pt x="8" y="14"/>
                          <a:pt x="11" y="15"/>
                          <a:pt x="14" y="16"/>
                        </a:cubicBezTo>
                        <a:cubicBezTo>
                          <a:pt x="17" y="17"/>
                          <a:pt x="20" y="18"/>
                          <a:pt x="22" y="20"/>
                        </a:cubicBezTo>
                        <a:cubicBezTo>
                          <a:pt x="23" y="20"/>
                          <a:pt x="24" y="21"/>
                          <a:pt x="25" y="21"/>
                        </a:cubicBezTo>
                        <a:cubicBezTo>
                          <a:pt x="25" y="21"/>
                          <a:pt x="25" y="21"/>
                          <a:pt x="26" y="21"/>
                        </a:cubicBezTo>
                        <a:cubicBezTo>
                          <a:pt x="25" y="21"/>
                          <a:pt x="23" y="20"/>
                          <a:pt x="22" y="19"/>
                        </a:cubicBezTo>
                        <a:cubicBezTo>
                          <a:pt x="20" y="18"/>
                          <a:pt x="17" y="17"/>
                          <a:pt x="14" y="16"/>
                        </a:cubicBezTo>
                        <a:cubicBezTo>
                          <a:pt x="11" y="15"/>
                          <a:pt x="8" y="13"/>
                          <a:pt x="6" y="12"/>
                        </a:cubicBezTo>
                        <a:cubicBezTo>
                          <a:pt x="5" y="11"/>
                          <a:pt x="4" y="9"/>
                          <a:pt x="3" y="8"/>
                        </a:cubicBezTo>
                        <a:cubicBezTo>
                          <a:pt x="2" y="7"/>
                          <a:pt x="1" y="5"/>
                          <a:pt x="1" y="4"/>
                        </a:cubicBezTo>
                        <a:cubicBezTo>
                          <a:pt x="1" y="3"/>
                          <a:pt x="1" y="2"/>
                          <a:pt x="1" y="0"/>
                        </a:cubicBezTo>
                        <a:cubicBezTo>
                          <a:pt x="1" y="0"/>
                          <a:pt x="1" y="0"/>
                          <a:pt x="1"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8" name="Freeform 8087">
                    <a:extLst>
                      <a:ext uri="{FF2B5EF4-FFF2-40B4-BE49-F238E27FC236}">
                        <a16:creationId xmlns:a16="http://schemas.microsoft.com/office/drawing/2014/main" xmlns="" id="{95290676-6CEF-46CD-B258-3222803060FE}"/>
                      </a:ext>
                    </a:extLst>
                  </p:cNvPr>
                  <p:cNvSpPr>
                    <a:spLocks/>
                  </p:cNvSpPr>
                  <p:nvPr/>
                </p:nvSpPr>
                <p:spPr bwMode="auto">
                  <a:xfrm>
                    <a:off x="4414" y="2387"/>
                    <a:ext cx="0" cy="4"/>
                  </a:xfrm>
                  <a:custGeom>
                    <a:avLst/>
                    <a:gdLst>
                      <a:gd name="T0" fmla="*/ 0 h 5"/>
                      <a:gd name="T1" fmla="*/ 4 h 5"/>
                      <a:gd name="T2" fmla="*/ 4 h 5"/>
                      <a:gd name="T3" fmla="*/ 5 h 5"/>
                      <a:gd name="T4" fmla="*/ 4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cubicBezTo>
                          <a:pt x="0" y="1"/>
                          <a:pt x="0" y="3"/>
                          <a:pt x="0" y="4"/>
                        </a:cubicBezTo>
                        <a:cubicBezTo>
                          <a:pt x="0" y="4"/>
                          <a:pt x="0" y="4"/>
                          <a:pt x="0" y="4"/>
                        </a:cubicBezTo>
                        <a:cubicBezTo>
                          <a:pt x="0" y="5"/>
                          <a:pt x="0" y="5"/>
                          <a:pt x="0" y="5"/>
                        </a:cubicBezTo>
                        <a:cubicBezTo>
                          <a:pt x="0" y="5"/>
                          <a:pt x="0" y="4"/>
                          <a:pt x="0" y="4"/>
                        </a:cubicBezTo>
                        <a:cubicBezTo>
                          <a:pt x="0" y="3"/>
                          <a:pt x="0" y="3"/>
                          <a:pt x="0" y="2"/>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9" name="Freeform 8088">
                    <a:extLst>
                      <a:ext uri="{FF2B5EF4-FFF2-40B4-BE49-F238E27FC236}">
                        <a16:creationId xmlns:a16="http://schemas.microsoft.com/office/drawing/2014/main" xmlns="" id="{AD86A146-C6D6-4A82-AFB8-BBE32CC5F56F}"/>
                      </a:ext>
                    </a:extLst>
                  </p:cNvPr>
                  <p:cNvSpPr>
                    <a:spLocks noEditPoints="1"/>
                  </p:cNvSpPr>
                  <p:nvPr/>
                </p:nvSpPr>
                <p:spPr bwMode="auto">
                  <a:xfrm>
                    <a:off x="4394" y="2342"/>
                    <a:ext cx="19" cy="19"/>
                  </a:xfrm>
                  <a:custGeom>
                    <a:avLst/>
                    <a:gdLst>
                      <a:gd name="T0" fmla="*/ 1 w 25"/>
                      <a:gd name="T1" fmla="*/ 17 h 26"/>
                      <a:gd name="T2" fmla="*/ 0 w 25"/>
                      <a:gd name="T3" fmla="*/ 18 h 26"/>
                      <a:gd name="T4" fmla="*/ 0 w 25"/>
                      <a:gd name="T5" fmla="*/ 18 h 26"/>
                      <a:gd name="T6" fmla="*/ 0 w 25"/>
                      <a:gd name="T7" fmla="*/ 20 h 26"/>
                      <a:gd name="T8" fmla="*/ 0 w 25"/>
                      <a:gd name="T9" fmla="*/ 24 h 26"/>
                      <a:gd name="T10" fmla="*/ 1 w 25"/>
                      <a:gd name="T11" fmla="*/ 26 h 26"/>
                      <a:gd name="T12" fmla="*/ 1 w 25"/>
                      <a:gd name="T13" fmla="*/ 26 h 26"/>
                      <a:gd name="T14" fmla="*/ 1 w 25"/>
                      <a:gd name="T15" fmla="*/ 24 h 26"/>
                      <a:gd name="T16" fmla="*/ 0 w 25"/>
                      <a:gd name="T17" fmla="*/ 20 h 26"/>
                      <a:gd name="T18" fmla="*/ 1 w 25"/>
                      <a:gd name="T19" fmla="*/ 18 h 26"/>
                      <a:gd name="T20" fmla="*/ 1 w 25"/>
                      <a:gd name="T21" fmla="*/ 17 h 26"/>
                      <a:gd name="T22" fmla="*/ 25 w 25"/>
                      <a:gd name="T23" fmla="*/ 0 h 26"/>
                      <a:gd name="T24" fmla="*/ 23 w 25"/>
                      <a:gd name="T25" fmla="*/ 0 h 26"/>
                      <a:gd name="T26" fmla="*/ 20 w 25"/>
                      <a:gd name="T27" fmla="*/ 1 h 26"/>
                      <a:gd name="T28" fmla="*/ 16 w 25"/>
                      <a:gd name="T29" fmla="*/ 2 h 26"/>
                      <a:gd name="T30" fmla="*/ 15 w 25"/>
                      <a:gd name="T31" fmla="*/ 2 h 26"/>
                      <a:gd name="T32" fmla="*/ 16 w 25"/>
                      <a:gd name="T33" fmla="*/ 2 h 26"/>
                      <a:gd name="T34" fmla="*/ 20 w 25"/>
                      <a:gd name="T35" fmla="*/ 1 h 26"/>
                      <a:gd name="T36" fmla="*/ 23 w 25"/>
                      <a:gd name="T37" fmla="*/ 0 h 26"/>
                      <a:gd name="T38" fmla="*/ 25 w 25"/>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6">
                        <a:moveTo>
                          <a:pt x="1" y="17"/>
                        </a:moveTo>
                        <a:cubicBezTo>
                          <a:pt x="1" y="17"/>
                          <a:pt x="1" y="18"/>
                          <a:pt x="0" y="18"/>
                        </a:cubicBezTo>
                        <a:cubicBezTo>
                          <a:pt x="0" y="18"/>
                          <a:pt x="0" y="18"/>
                          <a:pt x="0" y="18"/>
                        </a:cubicBezTo>
                        <a:cubicBezTo>
                          <a:pt x="0" y="19"/>
                          <a:pt x="0" y="19"/>
                          <a:pt x="0" y="20"/>
                        </a:cubicBezTo>
                        <a:cubicBezTo>
                          <a:pt x="0" y="22"/>
                          <a:pt x="0" y="23"/>
                          <a:pt x="0" y="24"/>
                        </a:cubicBezTo>
                        <a:cubicBezTo>
                          <a:pt x="0" y="25"/>
                          <a:pt x="0" y="25"/>
                          <a:pt x="1" y="26"/>
                        </a:cubicBezTo>
                        <a:cubicBezTo>
                          <a:pt x="1" y="26"/>
                          <a:pt x="1" y="26"/>
                          <a:pt x="1" y="26"/>
                        </a:cubicBezTo>
                        <a:cubicBezTo>
                          <a:pt x="1" y="26"/>
                          <a:pt x="1" y="25"/>
                          <a:pt x="1" y="24"/>
                        </a:cubicBezTo>
                        <a:cubicBezTo>
                          <a:pt x="0" y="23"/>
                          <a:pt x="0" y="22"/>
                          <a:pt x="0" y="20"/>
                        </a:cubicBezTo>
                        <a:cubicBezTo>
                          <a:pt x="0" y="19"/>
                          <a:pt x="0" y="19"/>
                          <a:pt x="1" y="18"/>
                        </a:cubicBezTo>
                        <a:cubicBezTo>
                          <a:pt x="1" y="17"/>
                          <a:pt x="1" y="17"/>
                          <a:pt x="1" y="17"/>
                        </a:cubicBezTo>
                        <a:moveTo>
                          <a:pt x="25" y="0"/>
                        </a:moveTo>
                        <a:cubicBezTo>
                          <a:pt x="25" y="0"/>
                          <a:pt x="24" y="0"/>
                          <a:pt x="23" y="0"/>
                        </a:cubicBezTo>
                        <a:cubicBezTo>
                          <a:pt x="23" y="0"/>
                          <a:pt x="22" y="0"/>
                          <a:pt x="20" y="1"/>
                        </a:cubicBezTo>
                        <a:cubicBezTo>
                          <a:pt x="19" y="1"/>
                          <a:pt x="18" y="1"/>
                          <a:pt x="16" y="2"/>
                        </a:cubicBezTo>
                        <a:cubicBezTo>
                          <a:pt x="16" y="2"/>
                          <a:pt x="15" y="2"/>
                          <a:pt x="15" y="2"/>
                        </a:cubicBezTo>
                        <a:cubicBezTo>
                          <a:pt x="16" y="2"/>
                          <a:pt x="16" y="2"/>
                          <a:pt x="16" y="2"/>
                        </a:cubicBezTo>
                        <a:cubicBezTo>
                          <a:pt x="18" y="1"/>
                          <a:pt x="19" y="1"/>
                          <a:pt x="20" y="1"/>
                        </a:cubicBezTo>
                        <a:cubicBezTo>
                          <a:pt x="22" y="0"/>
                          <a:pt x="23" y="0"/>
                          <a:pt x="23" y="0"/>
                        </a:cubicBezTo>
                        <a:cubicBezTo>
                          <a:pt x="24" y="0"/>
                          <a:pt x="25" y="0"/>
                          <a:pt x="25"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0" name="Freeform 8089">
                    <a:extLst>
                      <a:ext uri="{FF2B5EF4-FFF2-40B4-BE49-F238E27FC236}">
                        <a16:creationId xmlns:a16="http://schemas.microsoft.com/office/drawing/2014/main" xmlns="" id="{0FE0237A-A8A5-486C-A6D1-CB91432FFA4C}"/>
                      </a:ext>
                    </a:extLst>
                  </p:cNvPr>
                  <p:cNvSpPr>
                    <a:spLocks noEditPoints="1"/>
                  </p:cNvSpPr>
                  <p:nvPr/>
                </p:nvSpPr>
                <p:spPr bwMode="auto">
                  <a:xfrm>
                    <a:off x="4395" y="2361"/>
                    <a:ext cx="19" cy="30"/>
                  </a:xfrm>
                  <a:custGeom>
                    <a:avLst/>
                    <a:gdLst>
                      <a:gd name="T0" fmla="*/ 24 w 25"/>
                      <a:gd name="T1" fmla="*/ 27 h 40"/>
                      <a:gd name="T2" fmla="*/ 24 w 25"/>
                      <a:gd name="T3" fmla="*/ 27 h 40"/>
                      <a:gd name="T4" fmla="*/ 25 w 25"/>
                      <a:gd name="T5" fmla="*/ 33 h 40"/>
                      <a:gd name="T6" fmla="*/ 25 w 25"/>
                      <a:gd name="T7" fmla="*/ 38 h 40"/>
                      <a:gd name="T8" fmla="*/ 25 w 25"/>
                      <a:gd name="T9" fmla="*/ 40 h 40"/>
                      <a:gd name="T10" fmla="*/ 25 w 25"/>
                      <a:gd name="T11" fmla="*/ 40 h 40"/>
                      <a:gd name="T12" fmla="*/ 25 w 25"/>
                      <a:gd name="T13" fmla="*/ 38 h 40"/>
                      <a:gd name="T14" fmla="*/ 25 w 25"/>
                      <a:gd name="T15" fmla="*/ 32 h 40"/>
                      <a:gd name="T16" fmla="*/ 24 w 25"/>
                      <a:gd name="T17" fmla="*/ 27 h 40"/>
                      <a:gd name="T18" fmla="*/ 24 w 25"/>
                      <a:gd name="T19" fmla="*/ 21 h 40"/>
                      <a:gd name="T20" fmla="*/ 24 w 25"/>
                      <a:gd name="T21" fmla="*/ 21 h 40"/>
                      <a:gd name="T22" fmla="*/ 24 w 25"/>
                      <a:gd name="T23" fmla="*/ 22 h 40"/>
                      <a:gd name="T24" fmla="*/ 24 w 25"/>
                      <a:gd name="T25" fmla="*/ 22 h 40"/>
                      <a:gd name="T26" fmla="*/ 24 w 25"/>
                      <a:gd name="T27" fmla="*/ 21 h 40"/>
                      <a:gd name="T28" fmla="*/ 0 w 25"/>
                      <a:gd name="T29" fmla="*/ 0 h 40"/>
                      <a:gd name="T30" fmla="*/ 4 w 25"/>
                      <a:gd name="T31" fmla="*/ 6 h 40"/>
                      <a:gd name="T32" fmla="*/ 11 w 25"/>
                      <a:gd name="T33" fmla="*/ 10 h 40"/>
                      <a:gd name="T34" fmla="*/ 19 w 25"/>
                      <a:gd name="T35" fmla="*/ 14 h 40"/>
                      <a:gd name="T36" fmla="*/ 21 w 25"/>
                      <a:gd name="T37" fmla="*/ 15 h 40"/>
                      <a:gd name="T38" fmla="*/ 21 w 25"/>
                      <a:gd name="T39" fmla="*/ 16 h 40"/>
                      <a:gd name="T40" fmla="*/ 19 w 25"/>
                      <a:gd name="T41" fmla="*/ 14 h 40"/>
                      <a:gd name="T42" fmla="*/ 12 w 25"/>
                      <a:gd name="T43" fmla="*/ 10 h 40"/>
                      <a:gd name="T44" fmla="*/ 4 w 25"/>
                      <a:gd name="T45" fmla="*/ 6 h 40"/>
                      <a:gd name="T46" fmla="*/ 0 w 25"/>
                      <a:gd name="T47" fmla="*/ 0 h 40"/>
                      <a:gd name="T48" fmla="*/ 0 w 25"/>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40">
                        <a:moveTo>
                          <a:pt x="24" y="27"/>
                        </a:moveTo>
                        <a:cubicBezTo>
                          <a:pt x="24" y="27"/>
                          <a:pt x="24" y="27"/>
                          <a:pt x="24" y="27"/>
                        </a:cubicBezTo>
                        <a:cubicBezTo>
                          <a:pt x="25" y="30"/>
                          <a:pt x="25" y="32"/>
                          <a:pt x="25" y="33"/>
                        </a:cubicBezTo>
                        <a:cubicBezTo>
                          <a:pt x="25" y="35"/>
                          <a:pt x="25" y="37"/>
                          <a:pt x="25" y="38"/>
                        </a:cubicBezTo>
                        <a:cubicBezTo>
                          <a:pt x="25" y="39"/>
                          <a:pt x="25" y="39"/>
                          <a:pt x="25" y="40"/>
                        </a:cubicBezTo>
                        <a:cubicBezTo>
                          <a:pt x="25" y="40"/>
                          <a:pt x="25" y="40"/>
                          <a:pt x="25" y="40"/>
                        </a:cubicBezTo>
                        <a:cubicBezTo>
                          <a:pt x="25" y="40"/>
                          <a:pt x="25" y="39"/>
                          <a:pt x="25" y="38"/>
                        </a:cubicBezTo>
                        <a:cubicBezTo>
                          <a:pt x="25" y="36"/>
                          <a:pt x="25" y="34"/>
                          <a:pt x="25" y="32"/>
                        </a:cubicBezTo>
                        <a:cubicBezTo>
                          <a:pt x="24" y="27"/>
                          <a:pt x="24" y="27"/>
                          <a:pt x="24" y="27"/>
                        </a:cubicBezTo>
                        <a:moveTo>
                          <a:pt x="24" y="21"/>
                        </a:moveTo>
                        <a:cubicBezTo>
                          <a:pt x="24" y="21"/>
                          <a:pt x="24" y="21"/>
                          <a:pt x="24" y="21"/>
                        </a:cubicBezTo>
                        <a:cubicBezTo>
                          <a:pt x="24" y="22"/>
                          <a:pt x="24" y="22"/>
                          <a:pt x="24" y="22"/>
                        </a:cubicBezTo>
                        <a:cubicBezTo>
                          <a:pt x="24" y="22"/>
                          <a:pt x="24" y="22"/>
                          <a:pt x="24" y="22"/>
                        </a:cubicBezTo>
                        <a:cubicBezTo>
                          <a:pt x="24" y="22"/>
                          <a:pt x="24" y="21"/>
                          <a:pt x="24" y="21"/>
                        </a:cubicBezTo>
                        <a:moveTo>
                          <a:pt x="0" y="0"/>
                        </a:moveTo>
                        <a:cubicBezTo>
                          <a:pt x="0" y="2"/>
                          <a:pt x="2" y="4"/>
                          <a:pt x="4" y="6"/>
                        </a:cubicBezTo>
                        <a:cubicBezTo>
                          <a:pt x="6" y="8"/>
                          <a:pt x="9" y="9"/>
                          <a:pt x="11" y="10"/>
                        </a:cubicBezTo>
                        <a:cubicBezTo>
                          <a:pt x="14" y="12"/>
                          <a:pt x="17" y="13"/>
                          <a:pt x="19" y="14"/>
                        </a:cubicBezTo>
                        <a:cubicBezTo>
                          <a:pt x="20" y="15"/>
                          <a:pt x="20" y="15"/>
                          <a:pt x="21" y="15"/>
                        </a:cubicBezTo>
                        <a:cubicBezTo>
                          <a:pt x="21" y="16"/>
                          <a:pt x="21" y="16"/>
                          <a:pt x="21" y="16"/>
                        </a:cubicBezTo>
                        <a:cubicBezTo>
                          <a:pt x="21" y="15"/>
                          <a:pt x="20" y="14"/>
                          <a:pt x="19" y="14"/>
                        </a:cubicBezTo>
                        <a:cubicBezTo>
                          <a:pt x="17" y="13"/>
                          <a:pt x="14" y="11"/>
                          <a:pt x="12" y="10"/>
                        </a:cubicBezTo>
                        <a:cubicBezTo>
                          <a:pt x="9" y="9"/>
                          <a:pt x="6" y="8"/>
                          <a:pt x="4" y="6"/>
                        </a:cubicBezTo>
                        <a:cubicBezTo>
                          <a:pt x="2" y="4"/>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1" name="Freeform 8090">
                    <a:extLst>
                      <a:ext uri="{FF2B5EF4-FFF2-40B4-BE49-F238E27FC236}">
                        <a16:creationId xmlns:a16="http://schemas.microsoft.com/office/drawing/2014/main" xmlns="" id="{3A14CF1D-4E8A-43DE-9247-810E1BE85436}"/>
                      </a:ext>
                    </a:extLst>
                  </p:cNvPr>
                  <p:cNvSpPr>
                    <a:spLocks/>
                  </p:cNvSpPr>
                  <p:nvPr/>
                </p:nvSpPr>
                <p:spPr bwMode="auto">
                  <a:xfrm>
                    <a:off x="4414" y="2391"/>
                    <a:ext cx="0" cy="2"/>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1" y="2"/>
                          <a:pt x="1" y="2"/>
                        </a:cubicBezTo>
                        <a:cubicBezTo>
                          <a:pt x="1" y="2"/>
                          <a:pt x="1" y="1"/>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2" name="Freeform 8091">
                    <a:extLst>
                      <a:ext uri="{FF2B5EF4-FFF2-40B4-BE49-F238E27FC236}">
                        <a16:creationId xmlns:a16="http://schemas.microsoft.com/office/drawing/2014/main" xmlns="" id="{587AF36B-FC0B-426F-8080-8CCE530B66E4}"/>
                      </a:ext>
                    </a:extLst>
                  </p:cNvPr>
                  <p:cNvSpPr>
                    <a:spLocks noEditPoints="1"/>
                  </p:cNvSpPr>
                  <p:nvPr/>
                </p:nvSpPr>
                <p:spPr bwMode="auto">
                  <a:xfrm>
                    <a:off x="4397" y="2342"/>
                    <a:ext cx="16" cy="21"/>
                  </a:xfrm>
                  <a:custGeom>
                    <a:avLst/>
                    <a:gdLst>
                      <a:gd name="T0" fmla="*/ 4 w 22"/>
                      <a:gd name="T1" fmla="*/ 11 h 28"/>
                      <a:gd name="T2" fmla="*/ 3 w 22"/>
                      <a:gd name="T3" fmla="*/ 11 h 28"/>
                      <a:gd name="T4" fmla="*/ 1 w 22"/>
                      <a:gd name="T5" fmla="*/ 17 h 28"/>
                      <a:gd name="T6" fmla="*/ 0 w 22"/>
                      <a:gd name="T7" fmla="*/ 19 h 28"/>
                      <a:gd name="T8" fmla="*/ 0 w 22"/>
                      <a:gd name="T9" fmla="*/ 21 h 28"/>
                      <a:gd name="T10" fmla="*/ 1 w 22"/>
                      <a:gd name="T11" fmla="*/ 25 h 28"/>
                      <a:gd name="T12" fmla="*/ 2 w 22"/>
                      <a:gd name="T13" fmla="*/ 28 h 28"/>
                      <a:gd name="T14" fmla="*/ 2 w 22"/>
                      <a:gd name="T15" fmla="*/ 28 h 28"/>
                      <a:gd name="T16" fmla="*/ 1 w 22"/>
                      <a:gd name="T17" fmla="*/ 25 h 28"/>
                      <a:gd name="T18" fmla="*/ 0 w 22"/>
                      <a:gd name="T19" fmla="*/ 21 h 28"/>
                      <a:gd name="T20" fmla="*/ 1 w 22"/>
                      <a:gd name="T21" fmla="*/ 19 h 28"/>
                      <a:gd name="T22" fmla="*/ 1 w 22"/>
                      <a:gd name="T23" fmla="*/ 17 h 28"/>
                      <a:gd name="T24" fmla="*/ 4 w 22"/>
                      <a:gd name="T25" fmla="*/ 11 h 28"/>
                      <a:gd name="T26" fmla="*/ 22 w 22"/>
                      <a:gd name="T27" fmla="*/ 0 h 28"/>
                      <a:gd name="T28" fmla="*/ 21 w 22"/>
                      <a:gd name="T29" fmla="*/ 0 h 28"/>
                      <a:gd name="T30" fmla="*/ 18 w 22"/>
                      <a:gd name="T31" fmla="*/ 1 h 28"/>
                      <a:gd name="T32" fmla="*/ 16 w 22"/>
                      <a:gd name="T33" fmla="*/ 1 h 28"/>
                      <a:gd name="T34" fmla="*/ 17 w 22"/>
                      <a:gd name="T35" fmla="*/ 1 h 28"/>
                      <a:gd name="T36" fmla="*/ 18 w 22"/>
                      <a:gd name="T37" fmla="*/ 1 h 28"/>
                      <a:gd name="T38" fmla="*/ 21 w 22"/>
                      <a:gd name="T39" fmla="*/ 0 h 28"/>
                      <a:gd name="T40" fmla="*/ 22 w 22"/>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8">
                        <a:moveTo>
                          <a:pt x="4" y="11"/>
                        </a:moveTo>
                        <a:cubicBezTo>
                          <a:pt x="4" y="11"/>
                          <a:pt x="3" y="11"/>
                          <a:pt x="3" y="11"/>
                        </a:cubicBezTo>
                        <a:cubicBezTo>
                          <a:pt x="2" y="13"/>
                          <a:pt x="2" y="15"/>
                          <a:pt x="1" y="17"/>
                        </a:cubicBezTo>
                        <a:cubicBezTo>
                          <a:pt x="1" y="17"/>
                          <a:pt x="1" y="18"/>
                          <a:pt x="0" y="19"/>
                        </a:cubicBezTo>
                        <a:cubicBezTo>
                          <a:pt x="0" y="19"/>
                          <a:pt x="0" y="20"/>
                          <a:pt x="0" y="21"/>
                        </a:cubicBezTo>
                        <a:cubicBezTo>
                          <a:pt x="0" y="22"/>
                          <a:pt x="0" y="24"/>
                          <a:pt x="1" y="25"/>
                        </a:cubicBezTo>
                        <a:cubicBezTo>
                          <a:pt x="1" y="26"/>
                          <a:pt x="1" y="27"/>
                          <a:pt x="2" y="28"/>
                        </a:cubicBezTo>
                        <a:cubicBezTo>
                          <a:pt x="2" y="28"/>
                          <a:pt x="2" y="28"/>
                          <a:pt x="2" y="28"/>
                        </a:cubicBezTo>
                        <a:cubicBezTo>
                          <a:pt x="2" y="27"/>
                          <a:pt x="1" y="26"/>
                          <a:pt x="1" y="25"/>
                        </a:cubicBezTo>
                        <a:cubicBezTo>
                          <a:pt x="1" y="24"/>
                          <a:pt x="0" y="22"/>
                          <a:pt x="0" y="21"/>
                        </a:cubicBezTo>
                        <a:cubicBezTo>
                          <a:pt x="0" y="20"/>
                          <a:pt x="0" y="19"/>
                          <a:pt x="1" y="19"/>
                        </a:cubicBezTo>
                        <a:cubicBezTo>
                          <a:pt x="1" y="18"/>
                          <a:pt x="1" y="18"/>
                          <a:pt x="1" y="17"/>
                        </a:cubicBezTo>
                        <a:cubicBezTo>
                          <a:pt x="2" y="15"/>
                          <a:pt x="3" y="13"/>
                          <a:pt x="4" y="11"/>
                        </a:cubicBezTo>
                        <a:moveTo>
                          <a:pt x="22" y="0"/>
                        </a:moveTo>
                        <a:cubicBezTo>
                          <a:pt x="22" y="0"/>
                          <a:pt x="22" y="0"/>
                          <a:pt x="21" y="0"/>
                        </a:cubicBezTo>
                        <a:cubicBezTo>
                          <a:pt x="20" y="0"/>
                          <a:pt x="19" y="0"/>
                          <a:pt x="18" y="1"/>
                        </a:cubicBezTo>
                        <a:cubicBezTo>
                          <a:pt x="17" y="1"/>
                          <a:pt x="17" y="1"/>
                          <a:pt x="16" y="1"/>
                        </a:cubicBezTo>
                        <a:cubicBezTo>
                          <a:pt x="16" y="1"/>
                          <a:pt x="16" y="1"/>
                          <a:pt x="17" y="1"/>
                        </a:cubicBezTo>
                        <a:cubicBezTo>
                          <a:pt x="17" y="1"/>
                          <a:pt x="18" y="1"/>
                          <a:pt x="18" y="1"/>
                        </a:cubicBezTo>
                        <a:cubicBezTo>
                          <a:pt x="19" y="1"/>
                          <a:pt x="20" y="0"/>
                          <a:pt x="21" y="0"/>
                        </a:cubicBezTo>
                        <a:cubicBezTo>
                          <a:pt x="22" y="0"/>
                          <a:pt x="22" y="0"/>
                          <a:pt x="22"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3" name="Freeform 8092">
                    <a:extLst>
                      <a:ext uri="{FF2B5EF4-FFF2-40B4-BE49-F238E27FC236}">
                        <a16:creationId xmlns:a16="http://schemas.microsoft.com/office/drawing/2014/main" xmlns="" id="{C06110AE-D142-49C4-AD95-08714047DD3E}"/>
                      </a:ext>
                    </a:extLst>
                  </p:cNvPr>
                  <p:cNvSpPr>
                    <a:spLocks noEditPoints="1"/>
                  </p:cNvSpPr>
                  <p:nvPr/>
                </p:nvSpPr>
                <p:spPr bwMode="auto">
                  <a:xfrm>
                    <a:off x="4398" y="2363"/>
                    <a:ext cx="16" cy="30"/>
                  </a:xfrm>
                  <a:custGeom>
                    <a:avLst/>
                    <a:gdLst>
                      <a:gd name="T0" fmla="*/ 21 w 22"/>
                      <a:gd name="T1" fmla="*/ 33 h 40"/>
                      <a:gd name="T2" fmla="*/ 22 w 22"/>
                      <a:gd name="T3" fmla="*/ 36 h 40"/>
                      <a:gd name="T4" fmla="*/ 22 w 22"/>
                      <a:gd name="T5" fmla="*/ 40 h 40"/>
                      <a:gd name="T6" fmla="*/ 22 w 22"/>
                      <a:gd name="T7" fmla="*/ 40 h 40"/>
                      <a:gd name="T8" fmla="*/ 22 w 22"/>
                      <a:gd name="T9" fmla="*/ 36 h 40"/>
                      <a:gd name="T10" fmla="*/ 21 w 22"/>
                      <a:gd name="T11" fmla="*/ 35 h 40"/>
                      <a:gd name="T12" fmla="*/ 21 w 22"/>
                      <a:gd name="T13" fmla="*/ 33 h 40"/>
                      <a:gd name="T14" fmla="*/ 20 w 22"/>
                      <a:gd name="T15" fmla="*/ 19 h 40"/>
                      <a:gd name="T16" fmla="*/ 20 w 22"/>
                      <a:gd name="T17" fmla="*/ 19 h 40"/>
                      <a:gd name="T18" fmla="*/ 20 w 22"/>
                      <a:gd name="T19" fmla="*/ 19 h 40"/>
                      <a:gd name="T20" fmla="*/ 20 w 22"/>
                      <a:gd name="T21" fmla="*/ 20 h 40"/>
                      <a:gd name="T22" fmla="*/ 20 w 22"/>
                      <a:gd name="T23" fmla="*/ 19 h 40"/>
                      <a:gd name="T24" fmla="*/ 20 w 22"/>
                      <a:gd name="T25" fmla="*/ 19 h 40"/>
                      <a:gd name="T26" fmla="*/ 20 w 22"/>
                      <a:gd name="T27" fmla="*/ 19 h 40"/>
                      <a:gd name="T28" fmla="*/ 0 w 22"/>
                      <a:gd name="T29" fmla="*/ 0 h 40"/>
                      <a:gd name="T30" fmla="*/ 3 w 22"/>
                      <a:gd name="T31" fmla="*/ 4 h 40"/>
                      <a:gd name="T32" fmla="*/ 10 w 22"/>
                      <a:gd name="T33" fmla="*/ 9 h 40"/>
                      <a:gd name="T34" fmla="*/ 17 w 22"/>
                      <a:gd name="T35" fmla="*/ 13 h 40"/>
                      <a:gd name="T36" fmla="*/ 18 w 22"/>
                      <a:gd name="T37" fmla="*/ 14 h 40"/>
                      <a:gd name="T38" fmla="*/ 18 w 22"/>
                      <a:gd name="T39" fmla="*/ 14 h 40"/>
                      <a:gd name="T40" fmla="*/ 17 w 22"/>
                      <a:gd name="T41" fmla="*/ 13 h 40"/>
                      <a:gd name="T42" fmla="*/ 10 w 22"/>
                      <a:gd name="T43" fmla="*/ 9 h 40"/>
                      <a:gd name="T44" fmla="*/ 3 w 22"/>
                      <a:gd name="T45" fmla="*/ 4 h 40"/>
                      <a:gd name="T46" fmla="*/ 0 w 22"/>
                      <a:gd name="T47" fmla="*/ 0 h 40"/>
                      <a:gd name="T48" fmla="*/ 0 w 22"/>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0">
                        <a:moveTo>
                          <a:pt x="21" y="33"/>
                        </a:moveTo>
                        <a:cubicBezTo>
                          <a:pt x="21" y="34"/>
                          <a:pt x="21" y="35"/>
                          <a:pt x="22" y="36"/>
                        </a:cubicBezTo>
                        <a:cubicBezTo>
                          <a:pt x="22" y="38"/>
                          <a:pt x="22" y="39"/>
                          <a:pt x="22" y="40"/>
                        </a:cubicBezTo>
                        <a:cubicBezTo>
                          <a:pt x="22" y="40"/>
                          <a:pt x="22" y="40"/>
                          <a:pt x="22" y="40"/>
                        </a:cubicBezTo>
                        <a:cubicBezTo>
                          <a:pt x="22" y="39"/>
                          <a:pt x="22" y="38"/>
                          <a:pt x="22" y="36"/>
                        </a:cubicBezTo>
                        <a:cubicBezTo>
                          <a:pt x="22" y="36"/>
                          <a:pt x="22" y="35"/>
                          <a:pt x="21" y="35"/>
                        </a:cubicBezTo>
                        <a:cubicBezTo>
                          <a:pt x="21" y="33"/>
                          <a:pt x="21" y="33"/>
                          <a:pt x="21" y="33"/>
                        </a:cubicBezTo>
                        <a:moveTo>
                          <a:pt x="20" y="19"/>
                        </a:moveTo>
                        <a:cubicBezTo>
                          <a:pt x="20" y="19"/>
                          <a:pt x="20" y="19"/>
                          <a:pt x="20" y="19"/>
                        </a:cubicBezTo>
                        <a:cubicBezTo>
                          <a:pt x="20" y="19"/>
                          <a:pt x="20" y="19"/>
                          <a:pt x="20" y="19"/>
                        </a:cubicBezTo>
                        <a:cubicBezTo>
                          <a:pt x="20" y="19"/>
                          <a:pt x="20" y="20"/>
                          <a:pt x="20" y="20"/>
                        </a:cubicBezTo>
                        <a:cubicBezTo>
                          <a:pt x="20" y="20"/>
                          <a:pt x="20" y="20"/>
                          <a:pt x="20" y="19"/>
                        </a:cubicBezTo>
                        <a:cubicBezTo>
                          <a:pt x="20" y="19"/>
                          <a:pt x="20" y="19"/>
                          <a:pt x="20" y="19"/>
                        </a:cubicBezTo>
                        <a:cubicBezTo>
                          <a:pt x="20" y="19"/>
                          <a:pt x="20" y="19"/>
                          <a:pt x="20" y="19"/>
                        </a:cubicBezTo>
                        <a:moveTo>
                          <a:pt x="0" y="0"/>
                        </a:moveTo>
                        <a:cubicBezTo>
                          <a:pt x="1" y="2"/>
                          <a:pt x="2" y="3"/>
                          <a:pt x="3" y="4"/>
                        </a:cubicBezTo>
                        <a:cubicBezTo>
                          <a:pt x="5" y="6"/>
                          <a:pt x="7" y="7"/>
                          <a:pt x="10" y="9"/>
                        </a:cubicBezTo>
                        <a:cubicBezTo>
                          <a:pt x="12" y="10"/>
                          <a:pt x="15" y="11"/>
                          <a:pt x="17" y="13"/>
                        </a:cubicBezTo>
                        <a:cubicBezTo>
                          <a:pt x="17" y="13"/>
                          <a:pt x="18" y="13"/>
                          <a:pt x="18" y="14"/>
                        </a:cubicBezTo>
                        <a:cubicBezTo>
                          <a:pt x="18" y="14"/>
                          <a:pt x="18" y="14"/>
                          <a:pt x="18" y="14"/>
                        </a:cubicBezTo>
                        <a:cubicBezTo>
                          <a:pt x="18" y="13"/>
                          <a:pt x="17" y="13"/>
                          <a:pt x="17" y="13"/>
                        </a:cubicBezTo>
                        <a:cubicBezTo>
                          <a:pt x="15" y="11"/>
                          <a:pt x="12" y="10"/>
                          <a:pt x="10" y="9"/>
                        </a:cubicBezTo>
                        <a:cubicBezTo>
                          <a:pt x="8" y="7"/>
                          <a:pt x="5" y="6"/>
                          <a:pt x="3" y="4"/>
                        </a:cubicBezTo>
                        <a:cubicBezTo>
                          <a:pt x="2" y="3"/>
                          <a:pt x="1" y="2"/>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4" name="Freeform 8093">
                    <a:extLst>
                      <a:ext uri="{FF2B5EF4-FFF2-40B4-BE49-F238E27FC236}">
                        <a16:creationId xmlns:a16="http://schemas.microsoft.com/office/drawing/2014/main" xmlns="" id="{B95AEF3A-4D7C-44B6-90B6-39FC3E236C22}"/>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5" name="Freeform 8094">
                    <a:extLst>
                      <a:ext uri="{FF2B5EF4-FFF2-40B4-BE49-F238E27FC236}">
                        <a16:creationId xmlns:a16="http://schemas.microsoft.com/office/drawing/2014/main" xmlns="" id="{A648E843-AF06-44F0-9672-C72CBFCD0973}"/>
                      </a:ext>
                    </a:extLst>
                  </p:cNvPr>
                  <p:cNvSpPr>
                    <a:spLocks noEditPoints="1"/>
                  </p:cNvSpPr>
                  <p:nvPr/>
                </p:nvSpPr>
                <p:spPr bwMode="auto">
                  <a:xfrm>
                    <a:off x="4399" y="2342"/>
                    <a:ext cx="14" cy="22"/>
                  </a:xfrm>
                  <a:custGeom>
                    <a:avLst/>
                    <a:gdLst>
                      <a:gd name="T0" fmla="*/ 6 w 19"/>
                      <a:gd name="T1" fmla="*/ 8 h 30"/>
                      <a:gd name="T2" fmla="*/ 5 w 19"/>
                      <a:gd name="T3" fmla="*/ 8 h 30"/>
                      <a:gd name="T4" fmla="*/ 4 w 19"/>
                      <a:gd name="T5" fmla="*/ 9 h 30"/>
                      <a:gd name="T6" fmla="*/ 4 w 19"/>
                      <a:gd name="T7" fmla="*/ 10 h 30"/>
                      <a:gd name="T8" fmla="*/ 3 w 19"/>
                      <a:gd name="T9" fmla="*/ 11 h 30"/>
                      <a:gd name="T10" fmla="*/ 3 w 19"/>
                      <a:gd name="T11" fmla="*/ 12 h 30"/>
                      <a:gd name="T12" fmla="*/ 2 w 19"/>
                      <a:gd name="T13" fmla="*/ 14 h 30"/>
                      <a:gd name="T14" fmla="*/ 2 w 19"/>
                      <a:gd name="T15" fmla="*/ 15 h 30"/>
                      <a:gd name="T16" fmla="*/ 1 w 19"/>
                      <a:gd name="T17" fmla="*/ 16 h 30"/>
                      <a:gd name="T18" fmla="*/ 1 w 19"/>
                      <a:gd name="T19" fmla="*/ 18 h 30"/>
                      <a:gd name="T20" fmla="*/ 0 w 19"/>
                      <a:gd name="T21" fmla="*/ 21 h 30"/>
                      <a:gd name="T22" fmla="*/ 1 w 19"/>
                      <a:gd name="T23" fmla="*/ 25 h 30"/>
                      <a:gd name="T24" fmla="*/ 3 w 19"/>
                      <a:gd name="T25" fmla="*/ 29 h 30"/>
                      <a:gd name="T26" fmla="*/ 3 w 19"/>
                      <a:gd name="T27" fmla="*/ 30 h 30"/>
                      <a:gd name="T28" fmla="*/ 1 w 19"/>
                      <a:gd name="T29" fmla="*/ 25 h 30"/>
                      <a:gd name="T30" fmla="*/ 1 w 19"/>
                      <a:gd name="T31" fmla="*/ 21 h 30"/>
                      <a:gd name="T32" fmla="*/ 1 w 19"/>
                      <a:gd name="T33" fmla="*/ 18 h 30"/>
                      <a:gd name="T34" fmla="*/ 2 w 19"/>
                      <a:gd name="T35" fmla="*/ 16 h 30"/>
                      <a:gd name="T36" fmla="*/ 2 w 19"/>
                      <a:gd name="T37" fmla="*/ 15 h 30"/>
                      <a:gd name="T38" fmla="*/ 2 w 19"/>
                      <a:gd name="T39" fmla="*/ 14 h 30"/>
                      <a:gd name="T40" fmla="*/ 3 w 19"/>
                      <a:gd name="T41" fmla="*/ 13 h 30"/>
                      <a:gd name="T42" fmla="*/ 4 w 19"/>
                      <a:gd name="T43" fmla="*/ 11 h 30"/>
                      <a:gd name="T44" fmla="*/ 4 w 19"/>
                      <a:gd name="T45" fmla="*/ 10 h 30"/>
                      <a:gd name="T46" fmla="*/ 5 w 19"/>
                      <a:gd name="T47" fmla="*/ 9 h 30"/>
                      <a:gd name="T48" fmla="*/ 5 w 19"/>
                      <a:gd name="T49" fmla="*/ 8 h 30"/>
                      <a:gd name="T50" fmla="*/ 6 w 19"/>
                      <a:gd name="T51" fmla="*/ 8 h 30"/>
                      <a:gd name="T52" fmla="*/ 19 w 19"/>
                      <a:gd name="T53" fmla="*/ 0 h 30"/>
                      <a:gd name="T54" fmla="*/ 18 w 19"/>
                      <a:gd name="T55" fmla="*/ 0 h 30"/>
                      <a:gd name="T56" fmla="*/ 16 w 19"/>
                      <a:gd name="T57" fmla="*/ 1 h 30"/>
                      <a:gd name="T58" fmla="*/ 15 w 19"/>
                      <a:gd name="T59" fmla="*/ 1 h 30"/>
                      <a:gd name="T60" fmla="*/ 16 w 19"/>
                      <a:gd name="T61" fmla="*/ 1 h 30"/>
                      <a:gd name="T62" fmla="*/ 16 w 19"/>
                      <a:gd name="T63" fmla="*/ 1 h 30"/>
                      <a:gd name="T64" fmla="*/ 18 w 19"/>
                      <a:gd name="T65" fmla="*/ 0 h 30"/>
                      <a:gd name="T66" fmla="*/ 19 w 19"/>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0">
                        <a:moveTo>
                          <a:pt x="6" y="8"/>
                        </a:moveTo>
                        <a:cubicBezTo>
                          <a:pt x="5" y="8"/>
                          <a:pt x="5" y="8"/>
                          <a:pt x="5" y="8"/>
                        </a:cubicBezTo>
                        <a:cubicBezTo>
                          <a:pt x="5" y="9"/>
                          <a:pt x="5" y="9"/>
                          <a:pt x="4" y="9"/>
                        </a:cubicBezTo>
                        <a:cubicBezTo>
                          <a:pt x="4" y="10"/>
                          <a:pt x="4" y="10"/>
                          <a:pt x="4" y="10"/>
                        </a:cubicBezTo>
                        <a:cubicBezTo>
                          <a:pt x="3" y="11"/>
                          <a:pt x="3" y="11"/>
                          <a:pt x="3" y="11"/>
                        </a:cubicBezTo>
                        <a:cubicBezTo>
                          <a:pt x="3" y="11"/>
                          <a:pt x="3" y="12"/>
                          <a:pt x="3" y="12"/>
                        </a:cubicBezTo>
                        <a:cubicBezTo>
                          <a:pt x="2" y="13"/>
                          <a:pt x="2" y="14"/>
                          <a:pt x="2" y="14"/>
                        </a:cubicBezTo>
                        <a:cubicBezTo>
                          <a:pt x="2" y="15"/>
                          <a:pt x="2" y="15"/>
                          <a:pt x="2" y="15"/>
                        </a:cubicBezTo>
                        <a:cubicBezTo>
                          <a:pt x="1" y="16"/>
                          <a:pt x="1" y="16"/>
                          <a:pt x="1" y="16"/>
                        </a:cubicBezTo>
                        <a:cubicBezTo>
                          <a:pt x="1" y="16"/>
                          <a:pt x="1" y="17"/>
                          <a:pt x="1" y="18"/>
                        </a:cubicBezTo>
                        <a:cubicBezTo>
                          <a:pt x="1" y="19"/>
                          <a:pt x="0" y="20"/>
                          <a:pt x="0" y="21"/>
                        </a:cubicBezTo>
                        <a:cubicBezTo>
                          <a:pt x="1" y="23"/>
                          <a:pt x="1" y="24"/>
                          <a:pt x="1" y="25"/>
                        </a:cubicBezTo>
                        <a:cubicBezTo>
                          <a:pt x="1" y="27"/>
                          <a:pt x="2" y="28"/>
                          <a:pt x="3" y="29"/>
                        </a:cubicBezTo>
                        <a:cubicBezTo>
                          <a:pt x="3" y="30"/>
                          <a:pt x="3" y="30"/>
                          <a:pt x="3" y="30"/>
                        </a:cubicBezTo>
                        <a:cubicBezTo>
                          <a:pt x="2" y="28"/>
                          <a:pt x="2" y="27"/>
                          <a:pt x="1" y="25"/>
                        </a:cubicBezTo>
                        <a:cubicBezTo>
                          <a:pt x="1" y="24"/>
                          <a:pt x="1" y="23"/>
                          <a:pt x="1" y="21"/>
                        </a:cubicBezTo>
                        <a:cubicBezTo>
                          <a:pt x="1" y="20"/>
                          <a:pt x="1" y="19"/>
                          <a:pt x="1" y="18"/>
                        </a:cubicBezTo>
                        <a:cubicBezTo>
                          <a:pt x="1" y="17"/>
                          <a:pt x="1" y="16"/>
                          <a:pt x="2" y="16"/>
                        </a:cubicBezTo>
                        <a:cubicBezTo>
                          <a:pt x="2" y="15"/>
                          <a:pt x="2" y="15"/>
                          <a:pt x="2" y="15"/>
                        </a:cubicBezTo>
                        <a:cubicBezTo>
                          <a:pt x="2" y="14"/>
                          <a:pt x="2" y="14"/>
                          <a:pt x="2" y="14"/>
                        </a:cubicBezTo>
                        <a:cubicBezTo>
                          <a:pt x="2" y="14"/>
                          <a:pt x="3" y="13"/>
                          <a:pt x="3" y="13"/>
                        </a:cubicBezTo>
                        <a:cubicBezTo>
                          <a:pt x="3" y="12"/>
                          <a:pt x="3" y="11"/>
                          <a:pt x="4" y="11"/>
                        </a:cubicBezTo>
                        <a:cubicBezTo>
                          <a:pt x="4" y="10"/>
                          <a:pt x="4" y="10"/>
                          <a:pt x="4" y="10"/>
                        </a:cubicBezTo>
                        <a:cubicBezTo>
                          <a:pt x="5" y="9"/>
                          <a:pt x="5" y="9"/>
                          <a:pt x="5" y="9"/>
                        </a:cubicBezTo>
                        <a:cubicBezTo>
                          <a:pt x="5" y="9"/>
                          <a:pt x="5" y="9"/>
                          <a:pt x="5" y="8"/>
                        </a:cubicBezTo>
                        <a:cubicBezTo>
                          <a:pt x="5" y="8"/>
                          <a:pt x="6" y="8"/>
                          <a:pt x="6" y="8"/>
                        </a:cubicBezTo>
                        <a:moveTo>
                          <a:pt x="19" y="0"/>
                        </a:moveTo>
                        <a:cubicBezTo>
                          <a:pt x="19" y="0"/>
                          <a:pt x="19" y="0"/>
                          <a:pt x="18" y="0"/>
                        </a:cubicBezTo>
                        <a:cubicBezTo>
                          <a:pt x="18" y="0"/>
                          <a:pt x="17" y="1"/>
                          <a:pt x="16" y="1"/>
                        </a:cubicBezTo>
                        <a:cubicBezTo>
                          <a:pt x="16" y="1"/>
                          <a:pt x="15" y="1"/>
                          <a:pt x="15" y="1"/>
                        </a:cubicBezTo>
                        <a:cubicBezTo>
                          <a:pt x="15" y="1"/>
                          <a:pt x="16" y="1"/>
                          <a:pt x="16" y="1"/>
                        </a:cubicBezTo>
                        <a:cubicBezTo>
                          <a:pt x="16" y="1"/>
                          <a:pt x="16" y="1"/>
                          <a:pt x="16" y="1"/>
                        </a:cubicBezTo>
                        <a:cubicBezTo>
                          <a:pt x="17" y="1"/>
                          <a:pt x="18" y="0"/>
                          <a:pt x="18" y="0"/>
                        </a:cubicBezTo>
                        <a:cubicBezTo>
                          <a:pt x="19" y="0"/>
                          <a:pt x="19" y="0"/>
                          <a:pt x="19"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6" name="Freeform 8095">
                    <a:extLst>
                      <a:ext uri="{FF2B5EF4-FFF2-40B4-BE49-F238E27FC236}">
                        <a16:creationId xmlns:a16="http://schemas.microsoft.com/office/drawing/2014/main" xmlns="" id="{D4A4A146-2BF7-46D3-9BBE-06D9B6E3BEE4}"/>
                      </a:ext>
                    </a:extLst>
                  </p:cNvPr>
                  <p:cNvSpPr>
                    <a:spLocks noEditPoints="1"/>
                  </p:cNvSpPr>
                  <p:nvPr/>
                </p:nvSpPr>
                <p:spPr bwMode="auto">
                  <a:xfrm>
                    <a:off x="4401" y="2364"/>
                    <a:ext cx="13" cy="29"/>
                  </a:xfrm>
                  <a:custGeom>
                    <a:avLst/>
                    <a:gdLst>
                      <a:gd name="T0" fmla="*/ 18 w 18"/>
                      <a:gd name="T1" fmla="*/ 37 h 39"/>
                      <a:gd name="T2" fmla="*/ 18 w 18"/>
                      <a:gd name="T3" fmla="*/ 39 h 39"/>
                      <a:gd name="T4" fmla="*/ 18 w 18"/>
                      <a:gd name="T5" fmla="*/ 39 h 39"/>
                      <a:gd name="T6" fmla="*/ 18 w 18"/>
                      <a:gd name="T7" fmla="*/ 37 h 39"/>
                      <a:gd name="T8" fmla="*/ 18 w 18"/>
                      <a:gd name="T9" fmla="*/ 37 h 39"/>
                      <a:gd name="T10" fmla="*/ 17 w 18"/>
                      <a:gd name="T11" fmla="*/ 18 h 39"/>
                      <a:gd name="T12" fmla="*/ 16 w 18"/>
                      <a:gd name="T13" fmla="*/ 18 h 39"/>
                      <a:gd name="T14" fmla="*/ 17 w 18"/>
                      <a:gd name="T15" fmla="*/ 18 h 39"/>
                      <a:gd name="T16" fmla="*/ 17 w 18"/>
                      <a:gd name="T17" fmla="*/ 18 h 39"/>
                      <a:gd name="T18" fmla="*/ 17 w 18"/>
                      <a:gd name="T19" fmla="*/ 18 h 39"/>
                      <a:gd name="T20" fmla="*/ 0 w 18"/>
                      <a:gd name="T21" fmla="*/ 0 h 39"/>
                      <a:gd name="T22" fmla="*/ 2 w 18"/>
                      <a:gd name="T23" fmla="*/ 3 h 39"/>
                      <a:gd name="T24" fmla="*/ 8 w 18"/>
                      <a:gd name="T25" fmla="*/ 8 h 39"/>
                      <a:gd name="T26" fmla="*/ 14 w 18"/>
                      <a:gd name="T27" fmla="*/ 13 h 39"/>
                      <a:gd name="T28" fmla="*/ 15 w 18"/>
                      <a:gd name="T29" fmla="*/ 13 h 39"/>
                      <a:gd name="T30" fmla="*/ 15 w 18"/>
                      <a:gd name="T31" fmla="*/ 13 h 39"/>
                      <a:gd name="T32" fmla="*/ 15 w 18"/>
                      <a:gd name="T33" fmla="*/ 12 h 39"/>
                      <a:gd name="T34" fmla="*/ 8 w 18"/>
                      <a:gd name="T35" fmla="*/ 8 h 39"/>
                      <a:gd name="T36" fmla="*/ 2 w 18"/>
                      <a:gd name="T37" fmla="*/ 3 h 39"/>
                      <a:gd name="T38" fmla="*/ 0 w 18"/>
                      <a:gd name="T39" fmla="*/ 1 h 39"/>
                      <a:gd name="T40" fmla="*/ 0 w 18"/>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39">
                        <a:moveTo>
                          <a:pt x="18" y="37"/>
                        </a:moveTo>
                        <a:cubicBezTo>
                          <a:pt x="18" y="38"/>
                          <a:pt x="18" y="38"/>
                          <a:pt x="18" y="39"/>
                        </a:cubicBezTo>
                        <a:cubicBezTo>
                          <a:pt x="18" y="39"/>
                          <a:pt x="18" y="39"/>
                          <a:pt x="18" y="39"/>
                        </a:cubicBezTo>
                        <a:cubicBezTo>
                          <a:pt x="18" y="39"/>
                          <a:pt x="18" y="38"/>
                          <a:pt x="18" y="37"/>
                        </a:cubicBezTo>
                        <a:cubicBezTo>
                          <a:pt x="18" y="37"/>
                          <a:pt x="18" y="37"/>
                          <a:pt x="18" y="37"/>
                        </a:cubicBezTo>
                        <a:moveTo>
                          <a:pt x="17" y="18"/>
                        </a:moveTo>
                        <a:cubicBezTo>
                          <a:pt x="17" y="18"/>
                          <a:pt x="17" y="18"/>
                          <a:pt x="16" y="18"/>
                        </a:cubicBezTo>
                        <a:cubicBezTo>
                          <a:pt x="17" y="18"/>
                          <a:pt x="17" y="18"/>
                          <a:pt x="17" y="18"/>
                        </a:cubicBezTo>
                        <a:cubicBezTo>
                          <a:pt x="17" y="18"/>
                          <a:pt x="17" y="18"/>
                          <a:pt x="17" y="18"/>
                        </a:cubicBezTo>
                        <a:cubicBezTo>
                          <a:pt x="17" y="18"/>
                          <a:pt x="17" y="18"/>
                          <a:pt x="17" y="18"/>
                        </a:cubicBezTo>
                        <a:moveTo>
                          <a:pt x="0" y="0"/>
                        </a:moveTo>
                        <a:cubicBezTo>
                          <a:pt x="0" y="2"/>
                          <a:pt x="1" y="3"/>
                          <a:pt x="2" y="3"/>
                        </a:cubicBezTo>
                        <a:cubicBezTo>
                          <a:pt x="4" y="5"/>
                          <a:pt x="6" y="7"/>
                          <a:pt x="8" y="8"/>
                        </a:cubicBezTo>
                        <a:cubicBezTo>
                          <a:pt x="10" y="9"/>
                          <a:pt x="13" y="11"/>
                          <a:pt x="14" y="13"/>
                        </a:cubicBezTo>
                        <a:cubicBezTo>
                          <a:pt x="15" y="13"/>
                          <a:pt x="15" y="13"/>
                          <a:pt x="15" y="13"/>
                        </a:cubicBezTo>
                        <a:cubicBezTo>
                          <a:pt x="15" y="13"/>
                          <a:pt x="15" y="13"/>
                          <a:pt x="15" y="13"/>
                        </a:cubicBezTo>
                        <a:cubicBezTo>
                          <a:pt x="15" y="13"/>
                          <a:pt x="15" y="13"/>
                          <a:pt x="15" y="12"/>
                        </a:cubicBezTo>
                        <a:cubicBezTo>
                          <a:pt x="13" y="11"/>
                          <a:pt x="11" y="9"/>
                          <a:pt x="8" y="8"/>
                        </a:cubicBezTo>
                        <a:cubicBezTo>
                          <a:pt x="6" y="7"/>
                          <a:pt x="4" y="5"/>
                          <a:pt x="2" y="3"/>
                        </a:cubicBezTo>
                        <a:cubicBezTo>
                          <a:pt x="1" y="2"/>
                          <a:pt x="0" y="2"/>
                          <a:pt x="0" y="1"/>
                        </a:cubicBezTo>
                        <a:cubicBezTo>
                          <a:pt x="0" y="1"/>
                          <a:pt x="0" y="1"/>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7" name="Freeform 8096">
                    <a:extLst>
                      <a:ext uri="{FF2B5EF4-FFF2-40B4-BE49-F238E27FC236}">
                        <a16:creationId xmlns:a16="http://schemas.microsoft.com/office/drawing/2014/main" xmlns="" id="{1C912C8C-E867-484A-B9BF-D4BB4713D6A9}"/>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8" name="Freeform 8097">
                    <a:extLst>
                      <a:ext uri="{FF2B5EF4-FFF2-40B4-BE49-F238E27FC236}">
                        <a16:creationId xmlns:a16="http://schemas.microsoft.com/office/drawing/2014/main" xmlns="" id="{414DDF9C-DBDC-42E6-8CF9-79EBE4100BC8}"/>
                      </a:ext>
                    </a:extLst>
                  </p:cNvPr>
                  <p:cNvSpPr>
                    <a:spLocks noEditPoints="1"/>
                  </p:cNvSpPr>
                  <p:nvPr/>
                </p:nvSpPr>
                <p:spPr bwMode="auto">
                  <a:xfrm>
                    <a:off x="4402" y="2342"/>
                    <a:ext cx="12" cy="22"/>
                  </a:xfrm>
                  <a:custGeom>
                    <a:avLst/>
                    <a:gdLst>
                      <a:gd name="T0" fmla="*/ 5 w 16"/>
                      <a:gd name="T1" fmla="*/ 6 h 30"/>
                      <a:gd name="T2" fmla="*/ 5 w 16"/>
                      <a:gd name="T3" fmla="*/ 6 h 30"/>
                      <a:gd name="T4" fmla="*/ 5 w 16"/>
                      <a:gd name="T5" fmla="*/ 6 h 30"/>
                      <a:gd name="T6" fmla="*/ 3 w 16"/>
                      <a:gd name="T7" fmla="*/ 9 h 30"/>
                      <a:gd name="T8" fmla="*/ 3 w 16"/>
                      <a:gd name="T9" fmla="*/ 10 h 30"/>
                      <a:gd name="T10" fmla="*/ 2 w 16"/>
                      <a:gd name="T11" fmla="*/ 12 h 30"/>
                      <a:gd name="T12" fmla="*/ 2 w 16"/>
                      <a:gd name="T13" fmla="*/ 13 h 30"/>
                      <a:gd name="T14" fmla="*/ 1 w 16"/>
                      <a:gd name="T15" fmla="*/ 13 h 30"/>
                      <a:gd name="T16" fmla="*/ 1 w 16"/>
                      <a:gd name="T17" fmla="*/ 15 h 30"/>
                      <a:gd name="T18" fmla="*/ 0 w 16"/>
                      <a:gd name="T19" fmla="*/ 17 h 30"/>
                      <a:gd name="T20" fmla="*/ 0 w 16"/>
                      <a:gd name="T21" fmla="*/ 18 h 30"/>
                      <a:gd name="T22" fmla="*/ 0 w 16"/>
                      <a:gd name="T23" fmla="*/ 22 h 30"/>
                      <a:gd name="T24" fmla="*/ 0 w 16"/>
                      <a:gd name="T25" fmla="*/ 26 h 30"/>
                      <a:gd name="T26" fmla="*/ 2 w 16"/>
                      <a:gd name="T27" fmla="*/ 29 h 30"/>
                      <a:gd name="T28" fmla="*/ 2 w 16"/>
                      <a:gd name="T29" fmla="*/ 30 h 30"/>
                      <a:gd name="T30" fmla="*/ 2 w 16"/>
                      <a:gd name="T31" fmla="*/ 30 h 30"/>
                      <a:gd name="T32" fmla="*/ 2 w 16"/>
                      <a:gd name="T33" fmla="*/ 30 h 30"/>
                      <a:gd name="T34" fmla="*/ 2 w 16"/>
                      <a:gd name="T35" fmla="*/ 29 h 30"/>
                      <a:gd name="T36" fmla="*/ 1 w 16"/>
                      <a:gd name="T37" fmla="*/ 26 h 30"/>
                      <a:gd name="T38" fmla="*/ 0 w 16"/>
                      <a:gd name="T39" fmla="*/ 22 h 30"/>
                      <a:gd name="T40" fmla="*/ 0 w 16"/>
                      <a:gd name="T41" fmla="*/ 18 h 30"/>
                      <a:gd name="T42" fmla="*/ 1 w 16"/>
                      <a:gd name="T43" fmla="*/ 17 h 30"/>
                      <a:gd name="T44" fmla="*/ 1 w 16"/>
                      <a:gd name="T45" fmla="*/ 15 h 30"/>
                      <a:gd name="T46" fmla="*/ 2 w 16"/>
                      <a:gd name="T47" fmla="*/ 13 h 30"/>
                      <a:gd name="T48" fmla="*/ 2 w 16"/>
                      <a:gd name="T49" fmla="*/ 13 h 30"/>
                      <a:gd name="T50" fmla="*/ 2 w 16"/>
                      <a:gd name="T51" fmla="*/ 12 h 30"/>
                      <a:gd name="T52" fmla="*/ 3 w 16"/>
                      <a:gd name="T53" fmla="*/ 10 h 30"/>
                      <a:gd name="T54" fmla="*/ 3 w 16"/>
                      <a:gd name="T55" fmla="*/ 9 h 30"/>
                      <a:gd name="T56" fmla="*/ 5 w 16"/>
                      <a:gd name="T57" fmla="*/ 7 h 30"/>
                      <a:gd name="T58" fmla="*/ 5 w 16"/>
                      <a:gd name="T59" fmla="*/ 6 h 30"/>
                      <a:gd name="T60" fmla="*/ 16 w 16"/>
                      <a:gd name="T61" fmla="*/ 0 h 30"/>
                      <a:gd name="T62" fmla="*/ 15 w 16"/>
                      <a:gd name="T63" fmla="*/ 0 h 30"/>
                      <a:gd name="T64" fmla="*/ 14 w 16"/>
                      <a:gd name="T65" fmla="*/ 1 h 30"/>
                      <a:gd name="T66" fmla="*/ 13 w 16"/>
                      <a:gd name="T67" fmla="*/ 1 h 30"/>
                      <a:gd name="T68" fmla="*/ 13 w 16"/>
                      <a:gd name="T69" fmla="*/ 1 h 30"/>
                      <a:gd name="T70" fmla="*/ 14 w 16"/>
                      <a:gd name="T71" fmla="*/ 1 h 30"/>
                      <a:gd name="T72" fmla="*/ 15 w 16"/>
                      <a:gd name="T73" fmla="*/ 0 h 30"/>
                      <a:gd name="T74" fmla="*/ 16 w 16"/>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0">
                        <a:moveTo>
                          <a:pt x="5" y="6"/>
                        </a:moveTo>
                        <a:cubicBezTo>
                          <a:pt x="5" y="6"/>
                          <a:pt x="5" y="6"/>
                          <a:pt x="5" y="6"/>
                        </a:cubicBezTo>
                        <a:cubicBezTo>
                          <a:pt x="5" y="6"/>
                          <a:pt x="5" y="6"/>
                          <a:pt x="5" y="6"/>
                        </a:cubicBezTo>
                        <a:cubicBezTo>
                          <a:pt x="4" y="7"/>
                          <a:pt x="4" y="8"/>
                          <a:pt x="3" y="9"/>
                        </a:cubicBezTo>
                        <a:cubicBezTo>
                          <a:pt x="3" y="9"/>
                          <a:pt x="3" y="10"/>
                          <a:pt x="3" y="10"/>
                        </a:cubicBezTo>
                        <a:cubicBezTo>
                          <a:pt x="2" y="11"/>
                          <a:pt x="2" y="11"/>
                          <a:pt x="2" y="12"/>
                        </a:cubicBezTo>
                        <a:cubicBezTo>
                          <a:pt x="2" y="13"/>
                          <a:pt x="2" y="13"/>
                          <a:pt x="2" y="13"/>
                        </a:cubicBezTo>
                        <a:cubicBezTo>
                          <a:pt x="1" y="13"/>
                          <a:pt x="1" y="13"/>
                          <a:pt x="1" y="13"/>
                        </a:cubicBezTo>
                        <a:cubicBezTo>
                          <a:pt x="1" y="14"/>
                          <a:pt x="1" y="14"/>
                          <a:pt x="1" y="15"/>
                        </a:cubicBezTo>
                        <a:cubicBezTo>
                          <a:pt x="1" y="16"/>
                          <a:pt x="1" y="16"/>
                          <a:pt x="0" y="17"/>
                        </a:cubicBezTo>
                        <a:cubicBezTo>
                          <a:pt x="0" y="17"/>
                          <a:pt x="0" y="18"/>
                          <a:pt x="0" y="18"/>
                        </a:cubicBezTo>
                        <a:cubicBezTo>
                          <a:pt x="0" y="20"/>
                          <a:pt x="0" y="21"/>
                          <a:pt x="0" y="22"/>
                        </a:cubicBezTo>
                        <a:cubicBezTo>
                          <a:pt x="0" y="23"/>
                          <a:pt x="0" y="25"/>
                          <a:pt x="0" y="26"/>
                        </a:cubicBezTo>
                        <a:cubicBezTo>
                          <a:pt x="1" y="27"/>
                          <a:pt x="1" y="28"/>
                          <a:pt x="2" y="29"/>
                        </a:cubicBezTo>
                        <a:cubicBezTo>
                          <a:pt x="2" y="30"/>
                          <a:pt x="2" y="30"/>
                          <a:pt x="2" y="30"/>
                        </a:cubicBezTo>
                        <a:cubicBezTo>
                          <a:pt x="2" y="30"/>
                          <a:pt x="2" y="30"/>
                          <a:pt x="2" y="30"/>
                        </a:cubicBezTo>
                        <a:cubicBezTo>
                          <a:pt x="2" y="30"/>
                          <a:pt x="2" y="30"/>
                          <a:pt x="2" y="30"/>
                        </a:cubicBezTo>
                        <a:cubicBezTo>
                          <a:pt x="2" y="29"/>
                          <a:pt x="2" y="29"/>
                          <a:pt x="2" y="29"/>
                        </a:cubicBezTo>
                        <a:cubicBezTo>
                          <a:pt x="1" y="28"/>
                          <a:pt x="1" y="27"/>
                          <a:pt x="1" y="26"/>
                        </a:cubicBezTo>
                        <a:cubicBezTo>
                          <a:pt x="0" y="25"/>
                          <a:pt x="0" y="23"/>
                          <a:pt x="0" y="22"/>
                        </a:cubicBezTo>
                        <a:cubicBezTo>
                          <a:pt x="0" y="21"/>
                          <a:pt x="0" y="20"/>
                          <a:pt x="0" y="18"/>
                        </a:cubicBezTo>
                        <a:cubicBezTo>
                          <a:pt x="0" y="18"/>
                          <a:pt x="0" y="17"/>
                          <a:pt x="1" y="17"/>
                        </a:cubicBezTo>
                        <a:cubicBezTo>
                          <a:pt x="1" y="16"/>
                          <a:pt x="1" y="16"/>
                          <a:pt x="1" y="15"/>
                        </a:cubicBezTo>
                        <a:cubicBezTo>
                          <a:pt x="1" y="15"/>
                          <a:pt x="1" y="14"/>
                          <a:pt x="2" y="13"/>
                        </a:cubicBezTo>
                        <a:cubicBezTo>
                          <a:pt x="2" y="13"/>
                          <a:pt x="2" y="13"/>
                          <a:pt x="2" y="13"/>
                        </a:cubicBezTo>
                        <a:cubicBezTo>
                          <a:pt x="2" y="12"/>
                          <a:pt x="2" y="12"/>
                          <a:pt x="2" y="12"/>
                        </a:cubicBezTo>
                        <a:cubicBezTo>
                          <a:pt x="2" y="11"/>
                          <a:pt x="3" y="11"/>
                          <a:pt x="3" y="10"/>
                        </a:cubicBezTo>
                        <a:cubicBezTo>
                          <a:pt x="3" y="10"/>
                          <a:pt x="3" y="9"/>
                          <a:pt x="3" y="9"/>
                        </a:cubicBezTo>
                        <a:cubicBezTo>
                          <a:pt x="4" y="8"/>
                          <a:pt x="5" y="7"/>
                          <a:pt x="5" y="7"/>
                        </a:cubicBezTo>
                        <a:cubicBezTo>
                          <a:pt x="5" y="6"/>
                          <a:pt x="5" y="6"/>
                          <a:pt x="5" y="6"/>
                        </a:cubicBezTo>
                        <a:moveTo>
                          <a:pt x="16" y="0"/>
                        </a:moveTo>
                        <a:cubicBezTo>
                          <a:pt x="16" y="0"/>
                          <a:pt x="15" y="0"/>
                          <a:pt x="15" y="0"/>
                        </a:cubicBezTo>
                        <a:cubicBezTo>
                          <a:pt x="15" y="0"/>
                          <a:pt x="14" y="0"/>
                          <a:pt x="14" y="1"/>
                        </a:cubicBezTo>
                        <a:cubicBezTo>
                          <a:pt x="14" y="1"/>
                          <a:pt x="13" y="1"/>
                          <a:pt x="13" y="1"/>
                        </a:cubicBezTo>
                        <a:cubicBezTo>
                          <a:pt x="13" y="1"/>
                          <a:pt x="13" y="1"/>
                          <a:pt x="13" y="1"/>
                        </a:cubicBezTo>
                        <a:cubicBezTo>
                          <a:pt x="13" y="1"/>
                          <a:pt x="14" y="1"/>
                          <a:pt x="14" y="1"/>
                        </a:cubicBezTo>
                        <a:cubicBezTo>
                          <a:pt x="14" y="0"/>
                          <a:pt x="15" y="0"/>
                          <a:pt x="15" y="0"/>
                        </a:cubicBezTo>
                        <a:cubicBezTo>
                          <a:pt x="15" y="0"/>
                          <a:pt x="16" y="0"/>
                          <a:pt x="16" y="0"/>
                        </a:cubicBezTo>
                      </a:path>
                    </a:pathLst>
                  </a:custGeom>
                  <a:solidFill>
                    <a:srgbClr val="CC6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9" name="Freeform 8098">
                    <a:extLst>
                      <a:ext uri="{FF2B5EF4-FFF2-40B4-BE49-F238E27FC236}">
                        <a16:creationId xmlns:a16="http://schemas.microsoft.com/office/drawing/2014/main" xmlns="" id="{6AF06B8B-F337-47D2-91B1-A5AF3DB8BAB3}"/>
                      </a:ext>
                    </a:extLst>
                  </p:cNvPr>
                  <p:cNvSpPr>
                    <a:spLocks noEditPoints="1"/>
                  </p:cNvSpPr>
                  <p:nvPr/>
                </p:nvSpPr>
                <p:spPr bwMode="auto">
                  <a:xfrm>
                    <a:off x="4403" y="2364"/>
                    <a:ext cx="11" cy="29"/>
                  </a:xfrm>
                  <a:custGeom>
                    <a:avLst/>
                    <a:gdLst>
                      <a:gd name="T0" fmla="*/ 15 w 15"/>
                      <a:gd name="T1" fmla="*/ 37 h 38"/>
                      <a:gd name="T2" fmla="*/ 15 w 15"/>
                      <a:gd name="T3" fmla="*/ 37 h 38"/>
                      <a:gd name="T4" fmla="*/ 15 w 15"/>
                      <a:gd name="T5" fmla="*/ 38 h 38"/>
                      <a:gd name="T6" fmla="*/ 15 w 15"/>
                      <a:gd name="T7" fmla="*/ 38 h 38"/>
                      <a:gd name="T8" fmla="*/ 15 w 15"/>
                      <a:gd name="T9" fmla="*/ 37 h 38"/>
                      <a:gd name="T10" fmla="*/ 14 w 15"/>
                      <a:gd name="T11" fmla="*/ 16 h 38"/>
                      <a:gd name="T12" fmla="*/ 14 w 15"/>
                      <a:gd name="T13" fmla="*/ 16 h 38"/>
                      <a:gd name="T14" fmla="*/ 14 w 15"/>
                      <a:gd name="T15" fmla="*/ 16 h 38"/>
                      <a:gd name="T16" fmla="*/ 14 w 15"/>
                      <a:gd name="T17" fmla="*/ 17 h 38"/>
                      <a:gd name="T18" fmla="*/ 14 w 15"/>
                      <a:gd name="T19" fmla="*/ 17 h 38"/>
                      <a:gd name="T20" fmla="*/ 14 w 15"/>
                      <a:gd name="T21" fmla="*/ 16 h 38"/>
                      <a:gd name="T22" fmla="*/ 0 w 15"/>
                      <a:gd name="T23" fmla="*/ 0 h 38"/>
                      <a:gd name="T24" fmla="*/ 0 w 15"/>
                      <a:gd name="T25" fmla="*/ 0 h 38"/>
                      <a:gd name="T26" fmla="*/ 0 w 15"/>
                      <a:gd name="T27" fmla="*/ 1 h 38"/>
                      <a:gd name="T28" fmla="*/ 2 w 15"/>
                      <a:gd name="T29" fmla="*/ 3 h 38"/>
                      <a:gd name="T30" fmla="*/ 8 w 15"/>
                      <a:gd name="T31" fmla="*/ 8 h 38"/>
                      <a:gd name="T32" fmla="*/ 12 w 15"/>
                      <a:gd name="T33" fmla="*/ 12 h 38"/>
                      <a:gd name="T34" fmla="*/ 13 w 15"/>
                      <a:gd name="T35" fmla="*/ 12 h 38"/>
                      <a:gd name="T36" fmla="*/ 11 w 15"/>
                      <a:gd name="T37" fmla="*/ 10 h 38"/>
                      <a:gd name="T38" fmla="*/ 8 w 15"/>
                      <a:gd name="T39" fmla="*/ 7 h 38"/>
                      <a:gd name="T40" fmla="*/ 2 w 15"/>
                      <a:gd name="T41" fmla="*/ 2 h 38"/>
                      <a:gd name="T42" fmla="*/ 1 w 15"/>
                      <a:gd name="T43" fmla="*/ 1 h 38"/>
                      <a:gd name="T44" fmla="*/ 0 w 15"/>
                      <a:gd name="T45" fmla="*/ 0 h 38"/>
                      <a:gd name="T46" fmla="*/ 0 w 15"/>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38">
                        <a:moveTo>
                          <a:pt x="15" y="37"/>
                        </a:moveTo>
                        <a:cubicBezTo>
                          <a:pt x="15" y="37"/>
                          <a:pt x="15" y="37"/>
                          <a:pt x="15" y="37"/>
                        </a:cubicBezTo>
                        <a:cubicBezTo>
                          <a:pt x="15" y="38"/>
                          <a:pt x="15" y="38"/>
                          <a:pt x="15" y="38"/>
                        </a:cubicBezTo>
                        <a:cubicBezTo>
                          <a:pt x="15" y="38"/>
                          <a:pt x="15" y="38"/>
                          <a:pt x="15" y="38"/>
                        </a:cubicBezTo>
                        <a:cubicBezTo>
                          <a:pt x="15" y="38"/>
                          <a:pt x="15" y="38"/>
                          <a:pt x="15" y="37"/>
                        </a:cubicBezTo>
                        <a:moveTo>
                          <a:pt x="14" y="16"/>
                        </a:move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6"/>
                        </a:cubicBezTo>
                        <a:moveTo>
                          <a:pt x="0" y="0"/>
                        </a:moveTo>
                        <a:cubicBezTo>
                          <a:pt x="0" y="0"/>
                          <a:pt x="0" y="0"/>
                          <a:pt x="0" y="0"/>
                        </a:cubicBezTo>
                        <a:cubicBezTo>
                          <a:pt x="0" y="1"/>
                          <a:pt x="0" y="1"/>
                          <a:pt x="0" y="1"/>
                        </a:cubicBezTo>
                        <a:cubicBezTo>
                          <a:pt x="1" y="2"/>
                          <a:pt x="1" y="2"/>
                          <a:pt x="2" y="3"/>
                        </a:cubicBezTo>
                        <a:cubicBezTo>
                          <a:pt x="3" y="5"/>
                          <a:pt x="5" y="6"/>
                          <a:pt x="8" y="8"/>
                        </a:cubicBezTo>
                        <a:cubicBezTo>
                          <a:pt x="9" y="9"/>
                          <a:pt x="11" y="10"/>
                          <a:pt x="12" y="12"/>
                        </a:cubicBezTo>
                        <a:cubicBezTo>
                          <a:pt x="12" y="12"/>
                          <a:pt x="13" y="12"/>
                          <a:pt x="13" y="12"/>
                        </a:cubicBezTo>
                        <a:cubicBezTo>
                          <a:pt x="12" y="11"/>
                          <a:pt x="11" y="10"/>
                          <a:pt x="11" y="10"/>
                        </a:cubicBezTo>
                        <a:cubicBezTo>
                          <a:pt x="10" y="9"/>
                          <a:pt x="9" y="8"/>
                          <a:pt x="8" y="7"/>
                        </a:cubicBezTo>
                        <a:cubicBezTo>
                          <a:pt x="6" y="6"/>
                          <a:pt x="4" y="4"/>
                          <a:pt x="2" y="2"/>
                        </a:cubicBezTo>
                        <a:cubicBezTo>
                          <a:pt x="1" y="2"/>
                          <a:pt x="1" y="2"/>
                          <a:pt x="1" y="1"/>
                        </a:cubicBezTo>
                        <a:cubicBezTo>
                          <a:pt x="0" y="0"/>
                          <a:pt x="0" y="0"/>
                          <a:pt x="0" y="0"/>
                        </a:cubicBezTo>
                        <a:cubicBezTo>
                          <a:pt x="0" y="0"/>
                          <a:pt x="0" y="0"/>
                          <a:pt x="0" y="0"/>
                        </a:cubicBezTo>
                      </a:path>
                    </a:pathLst>
                  </a:custGeom>
                  <a:solidFill>
                    <a:srgbClr val="BB5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0" name="Freeform 8099">
                    <a:extLst>
                      <a:ext uri="{FF2B5EF4-FFF2-40B4-BE49-F238E27FC236}">
                        <a16:creationId xmlns:a16="http://schemas.microsoft.com/office/drawing/2014/main" xmlns="" id="{91D1A7EA-27FF-4B2B-9EBA-8080E07FA6B7}"/>
                      </a:ext>
                    </a:extLst>
                  </p:cNvPr>
                  <p:cNvSpPr>
                    <a:spLocks/>
                  </p:cNvSpPr>
                  <p:nvPr/>
                </p:nvSpPr>
                <p:spPr bwMode="auto">
                  <a:xfrm>
                    <a:off x="4414" y="23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23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1" name="Freeform 8100">
                    <a:extLst>
                      <a:ext uri="{FF2B5EF4-FFF2-40B4-BE49-F238E27FC236}">
                        <a16:creationId xmlns:a16="http://schemas.microsoft.com/office/drawing/2014/main" xmlns="" id="{D076AC0E-F980-4181-94F6-075DA6E8D81F}"/>
                      </a:ext>
                    </a:extLst>
                  </p:cNvPr>
                  <p:cNvSpPr>
                    <a:spLocks noEditPoints="1"/>
                  </p:cNvSpPr>
                  <p:nvPr/>
                </p:nvSpPr>
                <p:spPr bwMode="auto">
                  <a:xfrm>
                    <a:off x="4392" y="2342"/>
                    <a:ext cx="31" cy="16"/>
                  </a:xfrm>
                  <a:custGeom>
                    <a:avLst/>
                    <a:gdLst>
                      <a:gd name="T0" fmla="*/ 0 w 41"/>
                      <a:gd name="T1" fmla="*/ 17 h 21"/>
                      <a:gd name="T2" fmla="*/ 6 w 41"/>
                      <a:gd name="T3" fmla="*/ 8 h 21"/>
                      <a:gd name="T4" fmla="*/ 10 w 41"/>
                      <a:gd name="T5" fmla="*/ 6 h 21"/>
                      <a:gd name="T6" fmla="*/ 9 w 41"/>
                      <a:gd name="T7" fmla="*/ 6 h 21"/>
                      <a:gd name="T8" fmla="*/ 1 w 41"/>
                      <a:gd name="T9" fmla="*/ 15 h 21"/>
                      <a:gd name="T10" fmla="*/ 3 w 41"/>
                      <a:gd name="T11" fmla="*/ 18 h 21"/>
                      <a:gd name="T12" fmla="*/ 8 w 41"/>
                      <a:gd name="T13" fmla="*/ 9 h 21"/>
                      <a:gd name="T14" fmla="*/ 22 w 41"/>
                      <a:gd name="T15" fmla="*/ 1 h 21"/>
                      <a:gd name="T16" fmla="*/ 14 w 41"/>
                      <a:gd name="T17" fmla="*/ 5 h 21"/>
                      <a:gd name="T18" fmla="*/ 4 w 41"/>
                      <a:gd name="T19" fmla="*/ 17 h 21"/>
                      <a:gd name="T20" fmla="*/ 10 w 41"/>
                      <a:gd name="T21" fmla="*/ 10 h 21"/>
                      <a:gd name="T22" fmla="*/ 20 w 41"/>
                      <a:gd name="T23" fmla="*/ 2 h 21"/>
                      <a:gd name="T24" fmla="*/ 23 w 41"/>
                      <a:gd name="T25" fmla="*/ 1 h 21"/>
                      <a:gd name="T26" fmla="*/ 13 w 41"/>
                      <a:gd name="T27" fmla="*/ 7 h 21"/>
                      <a:gd name="T28" fmla="*/ 14 w 41"/>
                      <a:gd name="T29" fmla="*/ 8 h 21"/>
                      <a:gd name="T30" fmla="*/ 21 w 41"/>
                      <a:gd name="T31" fmla="*/ 2 h 21"/>
                      <a:gd name="T32" fmla="*/ 24 w 41"/>
                      <a:gd name="T33" fmla="*/ 1 h 21"/>
                      <a:gd name="T34" fmla="*/ 41 w 41"/>
                      <a:gd name="T35" fmla="*/ 1 h 21"/>
                      <a:gd name="T36" fmla="*/ 25 w 41"/>
                      <a:gd name="T37" fmla="*/ 1 h 21"/>
                      <a:gd name="T38" fmla="*/ 21 w 41"/>
                      <a:gd name="T39" fmla="*/ 3 h 21"/>
                      <a:gd name="T40" fmla="*/ 18 w 41"/>
                      <a:gd name="T41" fmla="*/ 6 h 21"/>
                      <a:gd name="T42" fmla="*/ 26 w 41"/>
                      <a:gd name="T43" fmla="*/ 1 h 21"/>
                      <a:gd name="T44" fmla="*/ 40 w 41"/>
                      <a:gd name="T45" fmla="*/ 1 h 21"/>
                      <a:gd name="T46" fmla="*/ 38 w 41"/>
                      <a:gd name="T47" fmla="*/ 1 h 21"/>
                      <a:gd name="T48" fmla="*/ 25 w 41"/>
                      <a:gd name="T49" fmla="*/ 1 h 21"/>
                      <a:gd name="T50" fmla="*/ 20 w 41"/>
                      <a:gd name="T51" fmla="*/ 4 h 21"/>
                      <a:gd name="T52" fmla="*/ 18 w 41"/>
                      <a:gd name="T53" fmla="*/ 6 h 21"/>
                      <a:gd name="T54" fmla="*/ 26 w 41"/>
                      <a:gd name="T55" fmla="*/ 1 h 21"/>
                      <a:gd name="T56" fmla="*/ 37 w 41"/>
                      <a:gd name="T57" fmla="*/ 1 h 21"/>
                      <a:gd name="T58" fmla="*/ 38 w 41"/>
                      <a:gd name="T59" fmla="*/ 1 h 21"/>
                      <a:gd name="T60" fmla="*/ 28 w 41"/>
                      <a:gd name="T61" fmla="*/ 1 h 21"/>
                      <a:gd name="T62" fmla="*/ 23 w 41"/>
                      <a:gd name="T63" fmla="*/ 3 h 21"/>
                      <a:gd name="T64" fmla="*/ 24 w 41"/>
                      <a:gd name="T65" fmla="*/ 4 h 21"/>
                      <a:gd name="T66" fmla="*/ 26 w 41"/>
                      <a:gd name="T67" fmla="*/ 2 h 21"/>
                      <a:gd name="T68" fmla="*/ 36 w 41"/>
                      <a:gd name="T69" fmla="*/ 1 h 21"/>
                      <a:gd name="T70" fmla="*/ 39 w 41"/>
                      <a:gd name="T71" fmla="*/ 1 h 21"/>
                      <a:gd name="T72" fmla="*/ 36 w 41"/>
                      <a:gd name="T73" fmla="*/ 1 h 21"/>
                      <a:gd name="T74" fmla="*/ 27 w 41"/>
                      <a:gd name="T75" fmla="*/ 1 h 21"/>
                      <a:gd name="T76" fmla="*/ 25 w 41"/>
                      <a:gd name="T77" fmla="*/ 3 h 21"/>
                      <a:gd name="T78" fmla="*/ 28 w 41"/>
                      <a:gd name="T79" fmla="*/ 2 h 21"/>
                      <a:gd name="T80" fmla="*/ 36 w 41"/>
                      <a:gd name="T81" fmla="*/ 1 h 21"/>
                      <a:gd name="T82" fmla="*/ 37 w 41"/>
                      <a:gd name="T83" fmla="*/ 1 h 21"/>
                      <a:gd name="T84" fmla="*/ 30 w 41"/>
                      <a:gd name="T85" fmla="*/ 1 h 21"/>
                      <a:gd name="T86" fmla="*/ 27 w 41"/>
                      <a:gd name="T87" fmla="*/ 3 h 21"/>
                      <a:gd name="T88" fmla="*/ 30 w 41"/>
                      <a:gd name="T89" fmla="*/ 1 h 21"/>
                      <a:gd name="T90" fmla="*/ 36 w 41"/>
                      <a:gd name="T91" fmla="*/ 1 h 21"/>
                      <a:gd name="T92" fmla="*/ 36 w 41"/>
                      <a:gd name="T93" fmla="*/ 1 h 21"/>
                      <a:gd name="T94" fmla="*/ 31 w 41"/>
                      <a:gd name="T95" fmla="*/ 0 h 21"/>
                      <a:gd name="T96" fmla="*/ 29 w 41"/>
                      <a:gd name="T97" fmla="*/ 3 h 21"/>
                      <a:gd name="T98" fmla="*/ 31 w 41"/>
                      <a:gd name="T99" fmla="*/ 1 h 21"/>
                      <a:gd name="T100" fmla="*/ 31 w 41"/>
                      <a:gd name="T101" fmla="*/ 0 h 21"/>
                      <a:gd name="T102" fmla="*/ 36 w 41"/>
                      <a:gd name="T103" fmla="*/ 2 h 21"/>
                      <a:gd name="T104" fmla="*/ 33 w 41"/>
                      <a:gd name="T105" fmla="*/ 0 h 21"/>
                      <a:gd name="T106" fmla="*/ 33 w 41"/>
                      <a:gd name="T107" fmla="*/ 2 h 21"/>
                      <a:gd name="T108" fmla="*/ 32 w 41"/>
                      <a:gd name="T109" fmla="*/ 0 h 21"/>
                      <a:gd name="T110" fmla="*/ 32 w 41"/>
                      <a:gd name="T111" fmla="*/ 1 h 21"/>
                      <a:gd name="T112" fmla="*/ 31 w 41"/>
                      <a:gd name="T113" fmla="*/ 1 h 21"/>
                      <a:gd name="T114" fmla="*/ 30 w 41"/>
                      <a:gd name="T115" fmla="*/ 3 h 21"/>
                      <a:gd name="T116" fmla="*/ 32 w 41"/>
                      <a:gd name="T117" fmla="*/ 1 h 21"/>
                      <a:gd name="T118" fmla="*/ 33 w 41"/>
                      <a:gd name="T119" fmla="*/ 2 h 21"/>
                      <a:gd name="T120" fmla="*/ 32 w 4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21">
                        <a:moveTo>
                          <a:pt x="10" y="6"/>
                        </a:moveTo>
                        <a:cubicBezTo>
                          <a:pt x="3" y="9"/>
                          <a:pt x="0" y="14"/>
                          <a:pt x="0" y="14"/>
                        </a:cubicBezTo>
                        <a:cubicBezTo>
                          <a:pt x="0" y="15"/>
                          <a:pt x="0" y="16"/>
                          <a:pt x="0" y="17"/>
                        </a:cubicBezTo>
                        <a:cubicBezTo>
                          <a:pt x="1" y="16"/>
                          <a:pt x="1" y="16"/>
                          <a:pt x="1" y="15"/>
                        </a:cubicBezTo>
                        <a:cubicBezTo>
                          <a:pt x="2" y="14"/>
                          <a:pt x="3" y="13"/>
                          <a:pt x="3" y="12"/>
                        </a:cubicBezTo>
                        <a:cubicBezTo>
                          <a:pt x="4" y="10"/>
                          <a:pt x="5" y="9"/>
                          <a:pt x="6" y="8"/>
                        </a:cubicBezTo>
                        <a:cubicBezTo>
                          <a:pt x="7" y="8"/>
                          <a:pt x="7" y="8"/>
                          <a:pt x="8" y="7"/>
                        </a:cubicBezTo>
                        <a:cubicBezTo>
                          <a:pt x="8" y="7"/>
                          <a:pt x="9" y="6"/>
                          <a:pt x="9" y="6"/>
                        </a:cubicBezTo>
                        <a:cubicBezTo>
                          <a:pt x="9" y="6"/>
                          <a:pt x="9" y="6"/>
                          <a:pt x="10" y="6"/>
                        </a:cubicBezTo>
                        <a:moveTo>
                          <a:pt x="18" y="2"/>
                        </a:moveTo>
                        <a:cubicBezTo>
                          <a:pt x="16" y="3"/>
                          <a:pt x="14" y="4"/>
                          <a:pt x="12" y="5"/>
                        </a:cubicBezTo>
                        <a:cubicBezTo>
                          <a:pt x="11" y="5"/>
                          <a:pt x="10" y="6"/>
                          <a:pt x="9" y="6"/>
                        </a:cubicBezTo>
                        <a:cubicBezTo>
                          <a:pt x="9" y="6"/>
                          <a:pt x="8" y="7"/>
                          <a:pt x="8" y="7"/>
                        </a:cubicBezTo>
                        <a:cubicBezTo>
                          <a:pt x="7" y="8"/>
                          <a:pt x="7" y="8"/>
                          <a:pt x="6" y="9"/>
                        </a:cubicBezTo>
                        <a:cubicBezTo>
                          <a:pt x="4" y="10"/>
                          <a:pt x="3" y="13"/>
                          <a:pt x="1" y="15"/>
                        </a:cubicBezTo>
                        <a:cubicBezTo>
                          <a:pt x="1" y="16"/>
                          <a:pt x="1" y="17"/>
                          <a:pt x="1" y="17"/>
                        </a:cubicBezTo>
                        <a:cubicBezTo>
                          <a:pt x="1" y="19"/>
                          <a:pt x="2" y="21"/>
                          <a:pt x="2" y="21"/>
                        </a:cubicBezTo>
                        <a:cubicBezTo>
                          <a:pt x="2" y="20"/>
                          <a:pt x="3" y="19"/>
                          <a:pt x="3" y="18"/>
                        </a:cubicBezTo>
                        <a:cubicBezTo>
                          <a:pt x="4" y="17"/>
                          <a:pt x="4" y="17"/>
                          <a:pt x="4" y="17"/>
                        </a:cubicBezTo>
                        <a:cubicBezTo>
                          <a:pt x="4" y="16"/>
                          <a:pt x="4" y="16"/>
                          <a:pt x="4" y="16"/>
                        </a:cubicBezTo>
                        <a:cubicBezTo>
                          <a:pt x="5" y="13"/>
                          <a:pt x="6" y="11"/>
                          <a:pt x="8" y="9"/>
                        </a:cubicBezTo>
                        <a:cubicBezTo>
                          <a:pt x="10" y="7"/>
                          <a:pt x="12" y="6"/>
                          <a:pt x="14" y="5"/>
                        </a:cubicBezTo>
                        <a:cubicBezTo>
                          <a:pt x="15" y="3"/>
                          <a:pt x="17" y="3"/>
                          <a:pt x="18" y="2"/>
                        </a:cubicBezTo>
                        <a:moveTo>
                          <a:pt x="22" y="1"/>
                        </a:moveTo>
                        <a:cubicBezTo>
                          <a:pt x="21" y="2"/>
                          <a:pt x="20" y="2"/>
                          <a:pt x="19" y="2"/>
                        </a:cubicBezTo>
                        <a:cubicBezTo>
                          <a:pt x="19" y="2"/>
                          <a:pt x="19" y="2"/>
                          <a:pt x="19" y="2"/>
                        </a:cubicBezTo>
                        <a:cubicBezTo>
                          <a:pt x="17" y="3"/>
                          <a:pt x="15" y="3"/>
                          <a:pt x="14" y="5"/>
                        </a:cubicBezTo>
                        <a:cubicBezTo>
                          <a:pt x="12" y="6"/>
                          <a:pt x="10" y="7"/>
                          <a:pt x="8" y="9"/>
                        </a:cubicBezTo>
                        <a:cubicBezTo>
                          <a:pt x="7" y="11"/>
                          <a:pt x="5" y="14"/>
                          <a:pt x="4" y="16"/>
                        </a:cubicBezTo>
                        <a:cubicBezTo>
                          <a:pt x="4" y="17"/>
                          <a:pt x="4" y="17"/>
                          <a:pt x="4" y="17"/>
                        </a:cubicBezTo>
                        <a:cubicBezTo>
                          <a:pt x="4" y="17"/>
                          <a:pt x="4" y="17"/>
                          <a:pt x="4" y="17"/>
                        </a:cubicBezTo>
                        <a:cubicBezTo>
                          <a:pt x="5" y="15"/>
                          <a:pt x="7" y="13"/>
                          <a:pt x="9" y="11"/>
                        </a:cubicBezTo>
                        <a:cubicBezTo>
                          <a:pt x="10" y="11"/>
                          <a:pt x="10" y="10"/>
                          <a:pt x="10" y="10"/>
                        </a:cubicBezTo>
                        <a:cubicBezTo>
                          <a:pt x="11" y="9"/>
                          <a:pt x="12" y="8"/>
                          <a:pt x="12" y="7"/>
                        </a:cubicBezTo>
                        <a:cubicBezTo>
                          <a:pt x="13" y="6"/>
                          <a:pt x="14" y="6"/>
                          <a:pt x="15" y="5"/>
                        </a:cubicBezTo>
                        <a:cubicBezTo>
                          <a:pt x="17" y="4"/>
                          <a:pt x="18" y="3"/>
                          <a:pt x="20" y="2"/>
                        </a:cubicBezTo>
                        <a:cubicBezTo>
                          <a:pt x="21" y="2"/>
                          <a:pt x="21" y="2"/>
                          <a:pt x="22" y="1"/>
                        </a:cubicBezTo>
                        <a:moveTo>
                          <a:pt x="24" y="1"/>
                        </a:moveTo>
                        <a:cubicBezTo>
                          <a:pt x="24" y="1"/>
                          <a:pt x="23" y="1"/>
                          <a:pt x="23" y="1"/>
                        </a:cubicBezTo>
                        <a:cubicBezTo>
                          <a:pt x="22" y="1"/>
                          <a:pt x="21" y="2"/>
                          <a:pt x="20" y="2"/>
                        </a:cubicBezTo>
                        <a:cubicBezTo>
                          <a:pt x="18" y="3"/>
                          <a:pt x="17" y="4"/>
                          <a:pt x="15" y="5"/>
                        </a:cubicBezTo>
                        <a:cubicBezTo>
                          <a:pt x="14" y="6"/>
                          <a:pt x="13" y="7"/>
                          <a:pt x="13" y="7"/>
                        </a:cubicBezTo>
                        <a:cubicBezTo>
                          <a:pt x="12" y="8"/>
                          <a:pt x="11" y="9"/>
                          <a:pt x="10" y="10"/>
                        </a:cubicBezTo>
                        <a:cubicBezTo>
                          <a:pt x="10" y="10"/>
                          <a:pt x="10" y="11"/>
                          <a:pt x="10" y="11"/>
                        </a:cubicBezTo>
                        <a:cubicBezTo>
                          <a:pt x="11" y="10"/>
                          <a:pt x="13" y="9"/>
                          <a:pt x="14" y="8"/>
                        </a:cubicBezTo>
                        <a:cubicBezTo>
                          <a:pt x="14" y="8"/>
                          <a:pt x="14" y="8"/>
                          <a:pt x="14" y="8"/>
                        </a:cubicBezTo>
                        <a:cubicBezTo>
                          <a:pt x="15" y="7"/>
                          <a:pt x="16" y="6"/>
                          <a:pt x="16" y="6"/>
                        </a:cubicBezTo>
                        <a:cubicBezTo>
                          <a:pt x="18" y="4"/>
                          <a:pt x="19" y="3"/>
                          <a:pt x="21" y="2"/>
                        </a:cubicBezTo>
                        <a:cubicBezTo>
                          <a:pt x="21" y="2"/>
                          <a:pt x="22" y="2"/>
                          <a:pt x="22" y="2"/>
                        </a:cubicBezTo>
                        <a:cubicBezTo>
                          <a:pt x="23" y="1"/>
                          <a:pt x="23" y="1"/>
                          <a:pt x="23" y="1"/>
                        </a:cubicBezTo>
                        <a:cubicBezTo>
                          <a:pt x="23" y="1"/>
                          <a:pt x="24" y="1"/>
                          <a:pt x="24" y="1"/>
                        </a:cubicBezTo>
                        <a:moveTo>
                          <a:pt x="40" y="1"/>
                        </a:moveTo>
                        <a:cubicBezTo>
                          <a:pt x="40" y="1"/>
                          <a:pt x="40" y="1"/>
                          <a:pt x="41" y="1"/>
                        </a:cubicBezTo>
                        <a:cubicBezTo>
                          <a:pt x="41" y="1"/>
                          <a:pt x="41" y="1"/>
                          <a:pt x="41" y="1"/>
                        </a:cubicBezTo>
                        <a:cubicBezTo>
                          <a:pt x="41" y="1"/>
                          <a:pt x="40" y="1"/>
                          <a:pt x="40" y="1"/>
                        </a:cubicBezTo>
                        <a:moveTo>
                          <a:pt x="26" y="1"/>
                        </a:moveTo>
                        <a:cubicBezTo>
                          <a:pt x="26" y="1"/>
                          <a:pt x="25" y="1"/>
                          <a:pt x="25" y="1"/>
                        </a:cubicBezTo>
                        <a:cubicBezTo>
                          <a:pt x="24" y="1"/>
                          <a:pt x="24" y="1"/>
                          <a:pt x="23" y="2"/>
                        </a:cubicBezTo>
                        <a:cubicBezTo>
                          <a:pt x="22" y="2"/>
                          <a:pt x="22" y="2"/>
                          <a:pt x="22" y="2"/>
                        </a:cubicBezTo>
                        <a:cubicBezTo>
                          <a:pt x="21" y="3"/>
                          <a:pt x="21" y="3"/>
                          <a:pt x="21" y="3"/>
                        </a:cubicBezTo>
                        <a:cubicBezTo>
                          <a:pt x="19" y="3"/>
                          <a:pt x="18" y="4"/>
                          <a:pt x="16" y="6"/>
                        </a:cubicBezTo>
                        <a:cubicBezTo>
                          <a:pt x="16" y="6"/>
                          <a:pt x="15" y="7"/>
                          <a:pt x="15" y="8"/>
                        </a:cubicBezTo>
                        <a:cubicBezTo>
                          <a:pt x="16" y="7"/>
                          <a:pt x="17" y="7"/>
                          <a:pt x="18" y="6"/>
                        </a:cubicBezTo>
                        <a:cubicBezTo>
                          <a:pt x="19" y="5"/>
                          <a:pt x="21" y="4"/>
                          <a:pt x="22" y="3"/>
                        </a:cubicBezTo>
                        <a:cubicBezTo>
                          <a:pt x="23" y="2"/>
                          <a:pt x="24" y="1"/>
                          <a:pt x="25" y="1"/>
                        </a:cubicBezTo>
                        <a:cubicBezTo>
                          <a:pt x="26" y="1"/>
                          <a:pt x="26" y="1"/>
                          <a:pt x="26" y="1"/>
                        </a:cubicBezTo>
                        <a:moveTo>
                          <a:pt x="38" y="1"/>
                        </a:moveTo>
                        <a:cubicBezTo>
                          <a:pt x="38" y="1"/>
                          <a:pt x="38" y="1"/>
                          <a:pt x="38" y="1"/>
                        </a:cubicBezTo>
                        <a:cubicBezTo>
                          <a:pt x="39" y="1"/>
                          <a:pt x="39" y="1"/>
                          <a:pt x="40" y="1"/>
                        </a:cubicBezTo>
                        <a:cubicBezTo>
                          <a:pt x="40" y="1"/>
                          <a:pt x="40" y="1"/>
                          <a:pt x="41" y="1"/>
                        </a:cubicBezTo>
                        <a:cubicBezTo>
                          <a:pt x="40" y="1"/>
                          <a:pt x="40" y="1"/>
                          <a:pt x="39" y="1"/>
                        </a:cubicBezTo>
                        <a:cubicBezTo>
                          <a:pt x="39" y="1"/>
                          <a:pt x="39" y="1"/>
                          <a:pt x="38" y="1"/>
                        </a:cubicBezTo>
                        <a:moveTo>
                          <a:pt x="27" y="1"/>
                        </a:moveTo>
                        <a:cubicBezTo>
                          <a:pt x="27" y="1"/>
                          <a:pt x="26" y="1"/>
                          <a:pt x="26" y="1"/>
                        </a:cubicBezTo>
                        <a:cubicBezTo>
                          <a:pt x="26" y="1"/>
                          <a:pt x="26" y="1"/>
                          <a:pt x="25" y="1"/>
                        </a:cubicBezTo>
                        <a:cubicBezTo>
                          <a:pt x="24" y="1"/>
                          <a:pt x="23" y="2"/>
                          <a:pt x="22" y="3"/>
                        </a:cubicBezTo>
                        <a:cubicBezTo>
                          <a:pt x="21" y="4"/>
                          <a:pt x="21" y="4"/>
                          <a:pt x="21" y="4"/>
                        </a:cubicBezTo>
                        <a:cubicBezTo>
                          <a:pt x="20" y="4"/>
                          <a:pt x="20" y="4"/>
                          <a:pt x="20" y="4"/>
                        </a:cubicBezTo>
                        <a:cubicBezTo>
                          <a:pt x="19" y="5"/>
                          <a:pt x="19" y="5"/>
                          <a:pt x="19" y="5"/>
                        </a:cubicBezTo>
                        <a:cubicBezTo>
                          <a:pt x="19" y="5"/>
                          <a:pt x="19" y="5"/>
                          <a:pt x="19" y="5"/>
                        </a:cubicBezTo>
                        <a:cubicBezTo>
                          <a:pt x="19" y="6"/>
                          <a:pt x="19" y="6"/>
                          <a:pt x="18" y="6"/>
                        </a:cubicBezTo>
                        <a:cubicBezTo>
                          <a:pt x="19" y="6"/>
                          <a:pt x="20" y="5"/>
                          <a:pt x="21" y="5"/>
                        </a:cubicBezTo>
                        <a:cubicBezTo>
                          <a:pt x="22" y="4"/>
                          <a:pt x="22" y="4"/>
                          <a:pt x="23" y="3"/>
                        </a:cubicBezTo>
                        <a:cubicBezTo>
                          <a:pt x="24" y="2"/>
                          <a:pt x="25" y="2"/>
                          <a:pt x="26" y="1"/>
                        </a:cubicBezTo>
                        <a:cubicBezTo>
                          <a:pt x="26" y="1"/>
                          <a:pt x="27" y="1"/>
                          <a:pt x="27" y="1"/>
                        </a:cubicBezTo>
                        <a:moveTo>
                          <a:pt x="37" y="1"/>
                        </a:moveTo>
                        <a:cubicBezTo>
                          <a:pt x="37" y="1"/>
                          <a:pt x="37" y="1"/>
                          <a:pt x="37" y="1"/>
                        </a:cubicBezTo>
                        <a:cubicBezTo>
                          <a:pt x="38" y="1"/>
                          <a:pt x="38" y="1"/>
                          <a:pt x="39" y="1"/>
                        </a:cubicBezTo>
                        <a:cubicBezTo>
                          <a:pt x="39" y="1"/>
                          <a:pt x="39" y="1"/>
                          <a:pt x="40" y="1"/>
                        </a:cubicBezTo>
                        <a:cubicBezTo>
                          <a:pt x="39" y="1"/>
                          <a:pt x="39" y="1"/>
                          <a:pt x="38" y="1"/>
                        </a:cubicBezTo>
                        <a:cubicBezTo>
                          <a:pt x="38" y="1"/>
                          <a:pt x="38" y="1"/>
                          <a:pt x="38" y="1"/>
                        </a:cubicBezTo>
                        <a:cubicBezTo>
                          <a:pt x="37" y="1"/>
                          <a:pt x="37" y="1"/>
                          <a:pt x="37" y="1"/>
                        </a:cubicBezTo>
                        <a:moveTo>
                          <a:pt x="28" y="1"/>
                        </a:moveTo>
                        <a:cubicBezTo>
                          <a:pt x="28" y="1"/>
                          <a:pt x="28" y="1"/>
                          <a:pt x="27" y="1"/>
                        </a:cubicBezTo>
                        <a:cubicBezTo>
                          <a:pt x="27" y="1"/>
                          <a:pt x="26" y="1"/>
                          <a:pt x="26" y="1"/>
                        </a:cubicBezTo>
                        <a:cubicBezTo>
                          <a:pt x="25" y="2"/>
                          <a:pt x="24" y="2"/>
                          <a:pt x="23" y="3"/>
                        </a:cubicBezTo>
                        <a:cubicBezTo>
                          <a:pt x="23" y="4"/>
                          <a:pt x="22" y="4"/>
                          <a:pt x="22" y="5"/>
                        </a:cubicBezTo>
                        <a:cubicBezTo>
                          <a:pt x="22" y="5"/>
                          <a:pt x="23" y="4"/>
                          <a:pt x="24" y="4"/>
                        </a:cubicBezTo>
                        <a:cubicBezTo>
                          <a:pt x="24" y="4"/>
                          <a:pt x="24" y="4"/>
                          <a:pt x="24" y="4"/>
                        </a:cubicBezTo>
                        <a:cubicBezTo>
                          <a:pt x="25" y="3"/>
                          <a:pt x="25" y="3"/>
                          <a:pt x="25" y="3"/>
                        </a:cubicBezTo>
                        <a:cubicBezTo>
                          <a:pt x="25" y="3"/>
                          <a:pt x="25" y="3"/>
                          <a:pt x="25" y="3"/>
                        </a:cubicBezTo>
                        <a:cubicBezTo>
                          <a:pt x="26" y="2"/>
                          <a:pt x="26" y="2"/>
                          <a:pt x="26" y="2"/>
                        </a:cubicBezTo>
                        <a:cubicBezTo>
                          <a:pt x="27" y="1"/>
                          <a:pt x="27" y="1"/>
                          <a:pt x="27" y="1"/>
                        </a:cubicBezTo>
                        <a:cubicBezTo>
                          <a:pt x="27" y="1"/>
                          <a:pt x="28" y="1"/>
                          <a:pt x="28" y="1"/>
                        </a:cubicBezTo>
                        <a:moveTo>
                          <a:pt x="36" y="1"/>
                        </a:moveTo>
                        <a:cubicBezTo>
                          <a:pt x="36" y="1"/>
                          <a:pt x="36" y="1"/>
                          <a:pt x="37" y="1"/>
                        </a:cubicBezTo>
                        <a:cubicBezTo>
                          <a:pt x="37" y="1"/>
                          <a:pt x="38" y="1"/>
                          <a:pt x="38" y="1"/>
                        </a:cubicBezTo>
                        <a:cubicBezTo>
                          <a:pt x="38" y="1"/>
                          <a:pt x="38" y="1"/>
                          <a:pt x="39" y="1"/>
                        </a:cubicBezTo>
                        <a:cubicBezTo>
                          <a:pt x="38" y="1"/>
                          <a:pt x="38" y="1"/>
                          <a:pt x="37" y="1"/>
                        </a:cubicBezTo>
                        <a:cubicBezTo>
                          <a:pt x="37" y="1"/>
                          <a:pt x="37" y="1"/>
                          <a:pt x="37" y="1"/>
                        </a:cubicBezTo>
                        <a:cubicBezTo>
                          <a:pt x="36" y="1"/>
                          <a:pt x="36" y="1"/>
                          <a:pt x="36" y="1"/>
                        </a:cubicBezTo>
                        <a:moveTo>
                          <a:pt x="29" y="1"/>
                        </a:moveTo>
                        <a:cubicBezTo>
                          <a:pt x="29" y="1"/>
                          <a:pt x="29" y="1"/>
                          <a:pt x="28" y="1"/>
                        </a:cubicBezTo>
                        <a:cubicBezTo>
                          <a:pt x="28" y="1"/>
                          <a:pt x="27" y="1"/>
                          <a:pt x="27" y="1"/>
                        </a:cubicBezTo>
                        <a:cubicBezTo>
                          <a:pt x="26" y="2"/>
                          <a:pt x="26" y="2"/>
                          <a:pt x="26" y="2"/>
                        </a:cubicBezTo>
                        <a:cubicBezTo>
                          <a:pt x="25" y="3"/>
                          <a:pt x="25" y="3"/>
                          <a:pt x="25" y="3"/>
                        </a:cubicBezTo>
                        <a:cubicBezTo>
                          <a:pt x="25" y="3"/>
                          <a:pt x="25" y="3"/>
                          <a:pt x="25" y="3"/>
                        </a:cubicBezTo>
                        <a:cubicBezTo>
                          <a:pt x="24" y="4"/>
                          <a:pt x="24" y="4"/>
                          <a:pt x="24" y="4"/>
                        </a:cubicBezTo>
                        <a:cubicBezTo>
                          <a:pt x="25" y="4"/>
                          <a:pt x="26" y="4"/>
                          <a:pt x="27" y="3"/>
                        </a:cubicBezTo>
                        <a:cubicBezTo>
                          <a:pt x="27" y="3"/>
                          <a:pt x="27" y="2"/>
                          <a:pt x="28" y="2"/>
                        </a:cubicBezTo>
                        <a:cubicBezTo>
                          <a:pt x="28" y="1"/>
                          <a:pt x="29" y="1"/>
                          <a:pt x="29" y="1"/>
                        </a:cubicBezTo>
                        <a:moveTo>
                          <a:pt x="35" y="1"/>
                        </a:moveTo>
                        <a:cubicBezTo>
                          <a:pt x="35" y="1"/>
                          <a:pt x="36" y="1"/>
                          <a:pt x="36" y="1"/>
                        </a:cubicBezTo>
                        <a:cubicBezTo>
                          <a:pt x="36" y="1"/>
                          <a:pt x="37" y="1"/>
                          <a:pt x="37" y="2"/>
                        </a:cubicBezTo>
                        <a:cubicBezTo>
                          <a:pt x="37" y="1"/>
                          <a:pt x="37" y="1"/>
                          <a:pt x="38" y="1"/>
                        </a:cubicBezTo>
                        <a:cubicBezTo>
                          <a:pt x="37" y="1"/>
                          <a:pt x="37" y="1"/>
                          <a:pt x="37" y="1"/>
                        </a:cubicBezTo>
                        <a:cubicBezTo>
                          <a:pt x="36" y="1"/>
                          <a:pt x="36" y="1"/>
                          <a:pt x="35" y="1"/>
                        </a:cubicBezTo>
                        <a:cubicBezTo>
                          <a:pt x="35" y="1"/>
                          <a:pt x="35" y="1"/>
                          <a:pt x="35" y="1"/>
                        </a:cubicBezTo>
                        <a:moveTo>
                          <a:pt x="30" y="1"/>
                        </a:moveTo>
                        <a:cubicBezTo>
                          <a:pt x="30" y="1"/>
                          <a:pt x="29" y="1"/>
                          <a:pt x="29" y="1"/>
                        </a:cubicBezTo>
                        <a:cubicBezTo>
                          <a:pt x="29" y="1"/>
                          <a:pt x="28" y="1"/>
                          <a:pt x="28" y="2"/>
                        </a:cubicBezTo>
                        <a:cubicBezTo>
                          <a:pt x="27" y="2"/>
                          <a:pt x="27" y="3"/>
                          <a:pt x="27" y="3"/>
                        </a:cubicBezTo>
                        <a:cubicBezTo>
                          <a:pt x="27" y="3"/>
                          <a:pt x="28" y="3"/>
                          <a:pt x="29" y="3"/>
                        </a:cubicBezTo>
                        <a:cubicBezTo>
                          <a:pt x="29" y="3"/>
                          <a:pt x="29" y="3"/>
                          <a:pt x="29" y="3"/>
                        </a:cubicBezTo>
                        <a:cubicBezTo>
                          <a:pt x="29" y="2"/>
                          <a:pt x="29" y="1"/>
                          <a:pt x="30" y="1"/>
                        </a:cubicBezTo>
                        <a:cubicBezTo>
                          <a:pt x="30" y="1"/>
                          <a:pt x="30" y="1"/>
                          <a:pt x="30" y="1"/>
                        </a:cubicBezTo>
                        <a:moveTo>
                          <a:pt x="34" y="1"/>
                        </a:moveTo>
                        <a:cubicBezTo>
                          <a:pt x="34" y="1"/>
                          <a:pt x="35" y="1"/>
                          <a:pt x="36" y="1"/>
                        </a:cubicBezTo>
                        <a:cubicBezTo>
                          <a:pt x="36" y="2"/>
                          <a:pt x="36" y="2"/>
                          <a:pt x="36" y="2"/>
                        </a:cubicBezTo>
                        <a:cubicBezTo>
                          <a:pt x="36" y="2"/>
                          <a:pt x="36" y="2"/>
                          <a:pt x="37" y="2"/>
                        </a:cubicBezTo>
                        <a:cubicBezTo>
                          <a:pt x="37" y="1"/>
                          <a:pt x="36" y="1"/>
                          <a:pt x="36" y="1"/>
                        </a:cubicBezTo>
                        <a:cubicBezTo>
                          <a:pt x="36" y="1"/>
                          <a:pt x="35" y="1"/>
                          <a:pt x="35" y="1"/>
                        </a:cubicBezTo>
                        <a:cubicBezTo>
                          <a:pt x="34" y="1"/>
                          <a:pt x="34" y="1"/>
                          <a:pt x="34" y="1"/>
                        </a:cubicBezTo>
                        <a:moveTo>
                          <a:pt x="31" y="0"/>
                        </a:moveTo>
                        <a:cubicBezTo>
                          <a:pt x="30" y="1"/>
                          <a:pt x="30" y="1"/>
                          <a:pt x="30" y="1"/>
                        </a:cubicBezTo>
                        <a:cubicBezTo>
                          <a:pt x="30" y="1"/>
                          <a:pt x="30" y="1"/>
                          <a:pt x="30" y="1"/>
                        </a:cubicBezTo>
                        <a:cubicBezTo>
                          <a:pt x="30" y="1"/>
                          <a:pt x="29" y="2"/>
                          <a:pt x="29" y="3"/>
                        </a:cubicBezTo>
                        <a:cubicBezTo>
                          <a:pt x="29" y="3"/>
                          <a:pt x="29" y="3"/>
                          <a:pt x="29" y="3"/>
                        </a:cubicBezTo>
                        <a:cubicBezTo>
                          <a:pt x="29" y="3"/>
                          <a:pt x="30" y="3"/>
                          <a:pt x="30" y="3"/>
                        </a:cubicBezTo>
                        <a:cubicBezTo>
                          <a:pt x="30" y="2"/>
                          <a:pt x="30" y="1"/>
                          <a:pt x="31" y="1"/>
                        </a:cubicBezTo>
                        <a:cubicBezTo>
                          <a:pt x="31" y="1"/>
                          <a:pt x="31" y="1"/>
                          <a:pt x="31" y="1"/>
                        </a:cubicBezTo>
                        <a:cubicBezTo>
                          <a:pt x="31" y="1"/>
                          <a:pt x="31" y="1"/>
                          <a:pt x="31" y="1"/>
                        </a:cubicBezTo>
                        <a:cubicBezTo>
                          <a:pt x="31" y="1"/>
                          <a:pt x="31" y="1"/>
                          <a:pt x="31" y="0"/>
                        </a:cubicBezTo>
                        <a:moveTo>
                          <a:pt x="33" y="0"/>
                        </a:moveTo>
                        <a:cubicBezTo>
                          <a:pt x="33" y="1"/>
                          <a:pt x="34" y="1"/>
                          <a:pt x="35" y="2"/>
                        </a:cubicBezTo>
                        <a:cubicBezTo>
                          <a:pt x="35" y="2"/>
                          <a:pt x="35" y="2"/>
                          <a:pt x="36" y="2"/>
                        </a:cubicBezTo>
                        <a:cubicBezTo>
                          <a:pt x="36" y="1"/>
                          <a:pt x="36" y="1"/>
                          <a:pt x="36" y="1"/>
                        </a:cubicBezTo>
                        <a:cubicBezTo>
                          <a:pt x="35" y="1"/>
                          <a:pt x="34" y="1"/>
                          <a:pt x="34" y="1"/>
                        </a:cubicBezTo>
                        <a:cubicBezTo>
                          <a:pt x="33" y="1"/>
                          <a:pt x="33" y="0"/>
                          <a:pt x="33" y="0"/>
                        </a:cubicBezTo>
                        <a:moveTo>
                          <a:pt x="32" y="0"/>
                        </a:moveTo>
                        <a:cubicBezTo>
                          <a:pt x="32" y="1"/>
                          <a:pt x="32" y="1"/>
                          <a:pt x="32" y="1"/>
                        </a:cubicBezTo>
                        <a:cubicBezTo>
                          <a:pt x="33" y="1"/>
                          <a:pt x="33" y="1"/>
                          <a:pt x="33" y="2"/>
                        </a:cubicBezTo>
                        <a:cubicBezTo>
                          <a:pt x="34" y="2"/>
                          <a:pt x="34" y="2"/>
                          <a:pt x="35" y="2"/>
                        </a:cubicBezTo>
                        <a:cubicBezTo>
                          <a:pt x="34" y="1"/>
                          <a:pt x="33" y="1"/>
                          <a:pt x="33" y="0"/>
                        </a:cubicBezTo>
                        <a:cubicBezTo>
                          <a:pt x="33" y="0"/>
                          <a:pt x="32" y="0"/>
                          <a:pt x="32" y="0"/>
                        </a:cubicBezTo>
                        <a:moveTo>
                          <a:pt x="32" y="0"/>
                        </a:moveTo>
                        <a:cubicBezTo>
                          <a:pt x="32" y="0"/>
                          <a:pt x="32" y="0"/>
                          <a:pt x="31" y="0"/>
                        </a:cubicBezTo>
                        <a:cubicBezTo>
                          <a:pt x="32" y="1"/>
                          <a:pt x="32" y="1"/>
                          <a:pt x="32" y="1"/>
                        </a:cubicBezTo>
                        <a:cubicBezTo>
                          <a:pt x="32" y="1"/>
                          <a:pt x="32" y="1"/>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0" y="2"/>
                          <a:pt x="30" y="3"/>
                        </a:cubicBezTo>
                        <a:cubicBezTo>
                          <a:pt x="31" y="2"/>
                          <a:pt x="31" y="2"/>
                          <a:pt x="32" y="2"/>
                        </a:cubicBezTo>
                        <a:cubicBezTo>
                          <a:pt x="32" y="2"/>
                          <a:pt x="32" y="1"/>
                          <a:pt x="32" y="1"/>
                        </a:cubicBezTo>
                        <a:cubicBezTo>
                          <a:pt x="32" y="1"/>
                          <a:pt x="32" y="1"/>
                          <a:pt x="32" y="1"/>
                        </a:cubicBezTo>
                        <a:cubicBezTo>
                          <a:pt x="32" y="1"/>
                          <a:pt x="32" y="1"/>
                          <a:pt x="32" y="1"/>
                        </a:cubicBezTo>
                        <a:cubicBezTo>
                          <a:pt x="32" y="1"/>
                          <a:pt x="32" y="2"/>
                          <a:pt x="32" y="2"/>
                        </a:cubicBezTo>
                        <a:cubicBezTo>
                          <a:pt x="32" y="2"/>
                          <a:pt x="33" y="2"/>
                          <a:pt x="33" y="2"/>
                        </a:cubicBezTo>
                        <a:cubicBezTo>
                          <a:pt x="33" y="1"/>
                          <a:pt x="33" y="1"/>
                          <a:pt x="32" y="1"/>
                        </a:cubicBezTo>
                        <a:cubicBezTo>
                          <a:pt x="32" y="0"/>
                          <a:pt x="32" y="0"/>
                          <a:pt x="32" y="0"/>
                        </a:cubicBezTo>
                        <a:cubicBezTo>
                          <a:pt x="32" y="0"/>
                          <a:pt x="32" y="0"/>
                          <a:pt x="32" y="0"/>
                        </a:cubicBezTo>
                      </a:path>
                    </a:pathLst>
                  </a:custGeom>
                  <a:solidFill>
                    <a:srgbClr val="F9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2" name="Freeform 8101">
                    <a:extLst>
                      <a:ext uri="{FF2B5EF4-FFF2-40B4-BE49-F238E27FC236}">
                        <a16:creationId xmlns:a16="http://schemas.microsoft.com/office/drawing/2014/main" xmlns="" id="{365B7C31-5FA1-47FC-BC8F-2EF3782C1C1E}"/>
                      </a:ext>
                    </a:extLst>
                  </p:cNvPr>
                  <p:cNvSpPr>
                    <a:spLocks/>
                  </p:cNvSpPr>
                  <p:nvPr/>
                </p:nvSpPr>
                <p:spPr bwMode="auto">
                  <a:xfrm>
                    <a:off x="4392" y="2346"/>
                    <a:ext cx="9" cy="9"/>
                  </a:xfrm>
                  <a:custGeom>
                    <a:avLst/>
                    <a:gdLst>
                      <a:gd name="T0" fmla="*/ 12 w 12"/>
                      <a:gd name="T1" fmla="*/ 0 h 12"/>
                      <a:gd name="T2" fmla="*/ 10 w 12"/>
                      <a:gd name="T3" fmla="*/ 1 h 12"/>
                      <a:gd name="T4" fmla="*/ 9 w 12"/>
                      <a:gd name="T5" fmla="*/ 1 h 12"/>
                      <a:gd name="T6" fmla="*/ 8 w 12"/>
                      <a:gd name="T7" fmla="*/ 2 h 12"/>
                      <a:gd name="T8" fmla="*/ 6 w 12"/>
                      <a:gd name="T9" fmla="*/ 3 h 12"/>
                      <a:gd name="T10" fmla="*/ 3 w 12"/>
                      <a:gd name="T11" fmla="*/ 7 h 12"/>
                      <a:gd name="T12" fmla="*/ 1 w 12"/>
                      <a:gd name="T13" fmla="*/ 10 h 12"/>
                      <a:gd name="T14" fmla="*/ 0 w 12"/>
                      <a:gd name="T15" fmla="*/ 12 h 12"/>
                      <a:gd name="T16" fmla="*/ 1 w 12"/>
                      <a:gd name="T17" fmla="*/ 12 h 12"/>
                      <a:gd name="T18" fmla="*/ 1 w 12"/>
                      <a:gd name="T19" fmla="*/ 10 h 12"/>
                      <a:gd name="T20" fmla="*/ 6 w 12"/>
                      <a:gd name="T21" fmla="*/ 4 h 12"/>
                      <a:gd name="T22" fmla="*/ 8 w 12"/>
                      <a:gd name="T23" fmla="*/ 2 h 12"/>
                      <a:gd name="T24" fmla="*/ 9 w 12"/>
                      <a:gd name="T25" fmla="*/ 1 h 12"/>
                      <a:gd name="T26" fmla="*/ 12 w 1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2" y="0"/>
                        </a:moveTo>
                        <a:cubicBezTo>
                          <a:pt x="11" y="0"/>
                          <a:pt x="10" y="0"/>
                          <a:pt x="10" y="1"/>
                        </a:cubicBezTo>
                        <a:cubicBezTo>
                          <a:pt x="9" y="1"/>
                          <a:pt x="9" y="1"/>
                          <a:pt x="9" y="1"/>
                        </a:cubicBezTo>
                        <a:cubicBezTo>
                          <a:pt x="9" y="1"/>
                          <a:pt x="8" y="2"/>
                          <a:pt x="8" y="2"/>
                        </a:cubicBezTo>
                        <a:cubicBezTo>
                          <a:pt x="7" y="3"/>
                          <a:pt x="7" y="3"/>
                          <a:pt x="6" y="3"/>
                        </a:cubicBezTo>
                        <a:cubicBezTo>
                          <a:pt x="5" y="4"/>
                          <a:pt x="4" y="5"/>
                          <a:pt x="3" y="7"/>
                        </a:cubicBezTo>
                        <a:cubicBezTo>
                          <a:pt x="3" y="8"/>
                          <a:pt x="2" y="9"/>
                          <a:pt x="1" y="10"/>
                        </a:cubicBezTo>
                        <a:cubicBezTo>
                          <a:pt x="1" y="11"/>
                          <a:pt x="1" y="11"/>
                          <a:pt x="0" y="12"/>
                        </a:cubicBezTo>
                        <a:cubicBezTo>
                          <a:pt x="0" y="12"/>
                          <a:pt x="1" y="12"/>
                          <a:pt x="1" y="12"/>
                        </a:cubicBezTo>
                        <a:cubicBezTo>
                          <a:pt x="1" y="12"/>
                          <a:pt x="1" y="11"/>
                          <a:pt x="1" y="10"/>
                        </a:cubicBezTo>
                        <a:cubicBezTo>
                          <a:pt x="3" y="8"/>
                          <a:pt x="4" y="5"/>
                          <a:pt x="6" y="4"/>
                        </a:cubicBezTo>
                        <a:cubicBezTo>
                          <a:pt x="7" y="3"/>
                          <a:pt x="7" y="3"/>
                          <a:pt x="8" y="2"/>
                        </a:cubicBezTo>
                        <a:cubicBezTo>
                          <a:pt x="8" y="2"/>
                          <a:pt x="9" y="1"/>
                          <a:pt x="9" y="1"/>
                        </a:cubicBezTo>
                        <a:cubicBezTo>
                          <a:pt x="10" y="1"/>
                          <a:pt x="11" y="0"/>
                          <a:pt x="12"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3" name="Freeform 8102">
                    <a:extLst>
                      <a:ext uri="{FF2B5EF4-FFF2-40B4-BE49-F238E27FC236}">
                        <a16:creationId xmlns:a16="http://schemas.microsoft.com/office/drawing/2014/main" xmlns="" id="{DA17B896-6EB7-47E1-8269-9035D57AD32A}"/>
                      </a:ext>
                    </a:extLst>
                  </p:cNvPr>
                  <p:cNvSpPr>
                    <a:spLocks/>
                  </p:cNvSpPr>
                  <p:nvPr/>
                </p:nvSpPr>
                <p:spPr bwMode="auto">
                  <a:xfrm>
                    <a:off x="4394" y="2343"/>
                    <a:ext cx="12" cy="12"/>
                  </a:xfrm>
                  <a:custGeom>
                    <a:avLst/>
                    <a:gdLst>
                      <a:gd name="T0" fmla="*/ 16 w 16"/>
                      <a:gd name="T1" fmla="*/ 0 h 16"/>
                      <a:gd name="T2" fmla="*/ 15 w 16"/>
                      <a:gd name="T3" fmla="*/ 0 h 16"/>
                      <a:gd name="T4" fmla="*/ 11 w 16"/>
                      <a:gd name="T5" fmla="*/ 3 h 16"/>
                      <a:gd name="T6" fmla="*/ 5 w 16"/>
                      <a:gd name="T7" fmla="*/ 7 h 16"/>
                      <a:gd name="T8" fmla="*/ 1 w 16"/>
                      <a:gd name="T9" fmla="*/ 14 h 16"/>
                      <a:gd name="T10" fmla="*/ 1 w 16"/>
                      <a:gd name="T11" fmla="*/ 15 h 16"/>
                      <a:gd name="T12" fmla="*/ 0 w 16"/>
                      <a:gd name="T13" fmla="*/ 16 h 16"/>
                      <a:gd name="T14" fmla="*/ 1 w 16"/>
                      <a:gd name="T15" fmla="*/ 15 h 16"/>
                      <a:gd name="T16" fmla="*/ 1 w 16"/>
                      <a:gd name="T17" fmla="*/ 15 h 16"/>
                      <a:gd name="T18" fmla="*/ 1 w 16"/>
                      <a:gd name="T19" fmla="*/ 14 h 16"/>
                      <a:gd name="T20" fmla="*/ 5 w 16"/>
                      <a:gd name="T21" fmla="*/ 7 h 16"/>
                      <a:gd name="T22" fmla="*/ 11 w 16"/>
                      <a:gd name="T23" fmla="*/ 3 h 16"/>
                      <a:gd name="T24" fmla="*/ 16 w 16"/>
                      <a:gd name="T25" fmla="*/ 0 h 16"/>
                      <a:gd name="T26" fmla="*/ 16 w 1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0"/>
                        </a:moveTo>
                        <a:cubicBezTo>
                          <a:pt x="16" y="0"/>
                          <a:pt x="16" y="0"/>
                          <a:pt x="15" y="0"/>
                        </a:cubicBezTo>
                        <a:cubicBezTo>
                          <a:pt x="14" y="1"/>
                          <a:pt x="12" y="1"/>
                          <a:pt x="11" y="3"/>
                        </a:cubicBezTo>
                        <a:cubicBezTo>
                          <a:pt x="9" y="4"/>
                          <a:pt x="7" y="5"/>
                          <a:pt x="5" y="7"/>
                        </a:cubicBezTo>
                        <a:cubicBezTo>
                          <a:pt x="3" y="9"/>
                          <a:pt x="2" y="11"/>
                          <a:pt x="1" y="14"/>
                        </a:cubicBezTo>
                        <a:cubicBezTo>
                          <a:pt x="1" y="15"/>
                          <a:pt x="1" y="15"/>
                          <a:pt x="1" y="15"/>
                        </a:cubicBezTo>
                        <a:cubicBezTo>
                          <a:pt x="0" y="16"/>
                          <a:pt x="0" y="16"/>
                          <a:pt x="0" y="16"/>
                        </a:cubicBezTo>
                        <a:cubicBezTo>
                          <a:pt x="1" y="16"/>
                          <a:pt x="1" y="15"/>
                          <a:pt x="1" y="15"/>
                        </a:cubicBezTo>
                        <a:cubicBezTo>
                          <a:pt x="1" y="15"/>
                          <a:pt x="1" y="15"/>
                          <a:pt x="1" y="15"/>
                        </a:cubicBezTo>
                        <a:cubicBezTo>
                          <a:pt x="1" y="14"/>
                          <a:pt x="1" y="14"/>
                          <a:pt x="1" y="14"/>
                        </a:cubicBezTo>
                        <a:cubicBezTo>
                          <a:pt x="2" y="12"/>
                          <a:pt x="4" y="9"/>
                          <a:pt x="5" y="7"/>
                        </a:cubicBezTo>
                        <a:cubicBezTo>
                          <a:pt x="7" y="5"/>
                          <a:pt x="9" y="4"/>
                          <a:pt x="11" y="3"/>
                        </a:cubicBezTo>
                        <a:cubicBezTo>
                          <a:pt x="12" y="1"/>
                          <a:pt x="14" y="1"/>
                          <a:pt x="16" y="0"/>
                        </a:cubicBezTo>
                        <a:cubicBezTo>
                          <a:pt x="16" y="0"/>
                          <a:pt x="16" y="0"/>
                          <a:pt x="16"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4" name="Freeform 8103">
                    <a:extLst>
                      <a:ext uri="{FF2B5EF4-FFF2-40B4-BE49-F238E27FC236}">
                        <a16:creationId xmlns:a16="http://schemas.microsoft.com/office/drawing/2014/main" xmlns="" id="{4CEA74D7-91DF-4642-AC73-A47AC5DB8E1F}"/>
                      </a:ext>
                    </a:extLst>
                  </p:cNvPr>
                  <p:cNvSpPr>
                    <a:spLocks/>
                  </p:cNvSpPr>
                  <p:nvPr/>
                </p:nvSpPr>
                <p:spPr bwMode="auto">
                  <a:xfrm>
                    <a:off x="4399" y="2343"/>
                    <a:ext cx="10" cy="7"/>
                  </a:xfrm>
                  <a:custGeom>
                    <a:avLst/>
                    <a:gdLst>
                      <a:gd name="T0" fmla="*/ 14 w 14"/>
                      <a:gd name="T1" fmla="*/ 0 h 10"/>
                      <a:gd name="T2" fmla="*/ 13 w 14"/>
                      <a:gd name="T3" fmla="*/ 0 h 10"/>
                      <a:gd name="T4" fmla="*/ 11 w 14"/>
                      <a:gd name="T5" fmla="*/ 1 h 10"/>
                      <a:gd name="T6" fmla="*/ 6 w 14"/>
                      <a:gd name="T7" fmla="*/ 4 h 10"/>
                      <a:gd name="T8" fmla="*/ 3 w 14"/>
                      <a:gd name="T9" fmla="*/ 6 h 10"/>
                      <a:gd name="T10" fmla="*/ 1 w 14"/>
                      <a:gd name="T11" fmla="*/ 9 h 10"/>
                      <a:gd name="T12" fmla="*/ 0 w 14"/>
                      <a:gd name="T13" fmla="*/ 10 h 10"/>
                      <a:gd name="T14" fmla="*/ 1 w 14"/>
                      <a:gd name="T15" fmla="*/ 10 h 10"/>
                      <a:gd name="T16" fmla="*/ 1 w 14"/>
                      <a:gd name="T17" fmla="*/ 9 h 10"/>
                      <a:gd name="T18" fmla="*/ 4 w 14"/>
                      <a:gd name="T19" fmla="*/ 6 h 10"/>
                      <a:gd name="T20" fmla="*/ 6 w 14"/>
                      <a:gd name="T21" fmla="*/ 4 h 10"/>
                      <a:gd name="T22" fmla="*/ 11 w 14"/>
                      <a:gd name="T23" fmla="*/ 1 h 10"/>
                      <a:gd name="T24" fmla="*/ 14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14" y="0"/>
                        </a:moveTo>
                        <a:cubicBezTo>
                          <a:pt x="13" y="0"/>
                          <a:pt x="13" y="0"/>
                          <a:pt x="13" y="0"/>
                        </a:cubicBezTo>
                        <a:cubicBezTo>
                          <a:pt x="12" y="1"/>
                          <a:pt x="12" y="1"/>
                          <a:pt x="11" y="1"/>
                        </a:cubicBezTo>
                        <a:cubicBezTo>
                          <a:pt x="9" y="2"/>
                          <a:pt x="8" y="3"/>
                          <a:pt x="6" y="4"/>
                        </a:cubicBezTo>
                        <a:cubicBezTo>
                          <a:pt x="5" y="5"/>
                          <a:pt x="4" y="5"/>
                          <a:pt x="3" y="6"/>
                        </a:cubicBezTo>
                        <a:cubicBezTo>
                          <a:pt x="3" y="7"/>
                          <a:pt x="2" y="8"/>
                          <a:pt x="1" y="9"/>
                        </a:cubicBezTo>
                        <a:cubicBezTo>
                          <a:pt x="1" y="9"/>
                          <a:pt x="1" y="10"/>
                          <a:pt x="0" y="10"/>
                        </a:cubicBezTo>
                        <a:cubicBezTo>
                          <a:pt x="0" y="10"/>
                          <a:pt x="1" y="10"/>
                          <a:pt x="1" y="10"/>
                        </a:cubicBezTo>
                        <a:cubicBezTo>
                          <a:pt x="1" y="10"/>
                          <a:pt x="1" y="9"/>
                          <a:pt x="1" y="9"/>
                        </a:cubicBezTo>
                        <a:cubicBezTo>
                          <a:pt x="2" y="8"/>
                          <a:pt x="3" y="7"/>
                          <a:pt x="4" y="6"/>
                        </a:cubicBezTo>
                        <a:cubicBezTo>
                          <a:pt x="4" y="6"/>
                          <a:pt x="5" y="5"/>
                          <a:pt x="6" y="4"/>
                        </a:cubicBezTo>
                        <a:cubicBezTo>
                          <a:pt x="8" y="3"/>
                          <a:pt x="9" y="2"/>
                          <a:pt x="11" y="1"/>
                        </a:cubicBezTo>
                        <a:cubicBezTo>
                          <a:pt x="12" y="1"/>
                          <a:pt x="13" y="0"/>
                          <a:pt x="14"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5" name="Freeform 8104">
                    <a:extLst>
                      <a:ext uri="{FF2B5EF4-FFF2-40B4-BE49-F238E27FC236}">
                        <a16:creationId xmlns:a16="http://schemas.microsoft.com/office/drawing/2014/main" xmlns="" id="{A9541A37-A2A9-42F7-93D5-54343C44FBFB}"/>
                      </a:ext>
                    </a:extLst>
                  </p:cNvPr>
                  <p:cNvSpPr>
                    <a:spLocks/>
                  </p:cNvSpPr>
                  <p:nvPr/>
                </p:nvSpPr>
                <p:spPr bwMode="auto">
                  <a:xfrm>
                    <a:off x="4403" y="2343"/>
                    <a:ext cx="8" cy="5"/>
                  </a:xfrm>
                  <a:custGeom>
                    <a:avLst/>
                    <a:gdLst>
                      <a:gd name="T0" fmla="*/ 11 w 11"/>
                      <a:gd name="T1" fmla="*/ 0 h 7"/>
                      <a:gd name="T2" fmla="*/ 10 w 11"/>
                      <a:gd name="T3" fmla="*/ 0 h 7"/>
                      <a:gd name="T4" fmla="*/ 9 w 11"/>
                      <a:gd name="T5" fmla="*/ 0 h 7"/>
                      <a:gd name="T6" fmla="*/ 8 w 11"/>
                      <a:gd name="T7" fmla="*/ 1 h 7"/>
                      <a:gd name="T8" fmla="*/ 7 w 11"/>
                      <a:gd name="T9" fmla="*/ 1 h 7"/>
                      <a:gd name="T10" fmla="*/ 2 w 11"/>
                      <a:gd name="T11" fmla="*/ 5 h 7"/>
                      <a:gd name="T12" fmla="*/ 0 w 11"/>
                      <a:gd name="T13" fmla="*/ 7 h 7"/>
                      <a:gd name="T14" fmla="*/ 0 w 11"/>
                      <a:gd name="T15" fmla="*/ 7 h 7"/>
                      <a:gd name="T16" fmla="*/ 1 w 11"/>
                      <a:gd name="T17" fmla="*/ 7 h 7"/>
                      <a:gd name="T18" fmla="*/ 2 w 11"/>
                      <a:gd name="T19" fmla="*/ 5 h 7"/>
                      <a:gd name="T20" fmla="*/ 7 w 11"/>
                      <a:gd name="T21" fmla="*/ 2 h 7"/>
                      <a:gd name="T22" fmla="*/ 8 w 11"/>
                      <a:gd name="T23" fmla="*/ 1 h 7"/>
                      <a:gd name="T24" fmla="*/ 9 w 11"/>
                      <a:gd name="T25" fmla="*/ 1 h 7"/>
                      <a:gd name="T26" fmla="*/ 11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11" y="0"/>
                        </a:moveTo>
                        <a:cubicBezTo>
                          <a:pt x="11" y="0"/>
                          <a:pt x="10" y="0"/>
                          <a:pt x="10" y="0"/>
                        </a:cubicBezTo>
                        <a:cubicBezTo>
                          <a:pt x="10" y="0"/>
                          <a:pt x="9" y="0"/>
                          <a:pt x="9" y="0"/>
                        </a:cubicBezTo>
                        <a:cubicBezTo>
                          <a:pt x="8" y="1"/>
                          <a:pt x="8" y="1"/>
                          <a:pt x="8" y="1"/>
                        </a:cubicBezTo>
                        <a:cubicBezTo>
                          <a:pt x="8" y="1"/>
                          <a:pt x="7" y="1"/>
                          <a:pt x="7" y="1"/>
                        </a:cubicBezTo>
                        <a:cubicBezTo>
                          <a:pt x="5" y="2"/>
                          <a:pt x="4" y="3"/>
                          <a:pt x="2" y="5"/>
                        </a:cubicBezTo>
                        <a:cubicBezTo>
                          <a:pt x="2" y="5"/>
                          <a:pt x="1" y="6"/>
                          <a:pt x="0" y="7"/>
                        </a:cubicBezTo>
                        <a:cubicBezTo>
                          <a:pt x="0" y="7"/>
                          <a:pt x="0" y="7"/>
                          <a:pt x="0" y="7"/>
                        </a:cubicBezTo>
                        <a:cubicBezTo>
                          <a:pt x="0" y="7"/>
                          <a:pt x="0" y="7"/>
                          <a:pt x="1" y="7"/>
                        </a:cubicBezTo>
                        <a:cubicBezTo>
                          <a:pt x="1" y="6"/>
                          <a:pt x="2" y="5"/>
                          <a:pt x="2" y="5"/>
                        </a:cubicBezTo>
                        <a:cubicBezTo>
                          <a:pt x="4" y="3"/>
                          <a:pt x="5" y="2"/>
                          <a:pt x="7" y="2"/>
                        </a:cubicBezTo>
                        <a:cubicBezTo>
                          <a:pt x="8" y="1"/>
                          <a:pt x="8" y="1"/>
                          <a:pt x="8" y="1"/>
                        </a:cubicBezTo>
                        <a:cubicBezTo>
                          <a:pt x="9" y="1"/>
                          <a:pt x="9" y="1"/>
                          <a:pt x="9" y="1"/>
                        </a:cubicBezTo>
                        <a:cubicBezTo>
                          <a:pt x="10" y="0"/>
                          <a:pt x="10" y="0"/>
                          <a:pt x="11"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6" name="Freeform 8105">
                    <a:extLst>
                      <a:ext uri="{FF2B5EF4-FFF2-40B4-BE49-F238E27FC236}">
                        <a16:creationId xmlns:a16="http://schemas.microsoft.com/office/drawing/2014/main" xmlns="" id="{86F685AA-9F6B-4F05-AF21-6D4575D74E63}"/>
                      </a:ext>
                    </a:extLst>
                  </p:cNvPr>
                  <p:cNvSpPr>
                    <a:spLocks/>
                  </p:cNvSpPr>
                  <p:nvPr/>
                </p:nvSpPr>
                <p:spPr bwMode="auto">
                  <a:xfrm>
                    <a:off x="4405" y="2343"/>
                    <a:ext cx="6" cy="3"/>
                  </a:xfrm>
                  <a:custGeom>
                    <a:avLst/>
                    <a:gdLst>
                      <a:gd name="T0" fmla="*/ 8 w 8"/>
                      <a:gd name="T1" fmla="*/ 0 h 5"/>
                      <a:gd name="T2" fmla="*/ 8 w 8"/>
                      <a:gd name="T3" fmla="*/ 0 h 5"/>
                      <a:gd name="T4" fmla="*/ 7 w 8"/>
                      <a:gd name="T5" fmla="*/ 0 h 5"/>
                      <a:gd name="T6" fmla="*/ 4 w 8"/>
                      <a:gd name="T7" fmla="*/ 2 h 5"/>
                      <a:gd name="T8" fmla="*/ 0 w 8"/>
                      <a:gd name="T9" fmla="*/ 5 h 5"/>
                      <a:gd name="T10" fmla="*/ 0 w 8"/>
                      <a:gd name="T11" fmla="*/ 5 h 5"/>
                      <a:gd name="T12" fmla="*/ 1 w 8"/>
                      <a:gd name="T13" fmla="*/ 4 h 5"/>
                      <a:gd name="T14" fmla="*/ 1 w 8"/>
                      <a:gd name="T15" fmla="*/ 4 h 5"/>
                      <a:gd name="T16" fmla="*/ 2 w 8"/>
                      <a:gd name="T17" fmla="*/ 3 h 5"/>
                      <a:gd name="T18" fmla="*/ 3 w 8"/>
                      <a:gd name="T19" fmla="*/ 3 h 5"/>
                      <a:gd name="T20" fmla="*/ 4 w 8"/>
                      <a:gd name="T21" fmla="*/ 2 h 5"/>
                      <a:gd name="T22" fmla="*/ 7 w 8"/>
                      <a:gd name="T23" fmla="*/ 0 h 5"/>
                      <a:gd name="T24" fmla="*/ 8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8" y="0"/>
                        </a:moveTo>
                        <a:cubicBezTo>
                          <a:pt x="8" y="0"/>
                          <a:pt x="8" y="0"/>
                          <a:pt x="8" y="0"/>
                        </a:cubicBezTo>
                        <a:cubicBezTo>
                          <a:pt x="8" y="0"/>
                          <a:pt x="8" y="0"/>
                          <a:pt x="7" y="0"/>
                        </a:cubicBezTo>
                        <a:cubicBezTo>
                          <a:pt x="6" y="0"/>
                          <a:pt x="5" y="1"/>
                          <a:pt x="4" y="2"/>
                        </a:cubicBezTo>
                        <a:cubicBezTo>
                          <a:pt x="3" y="3"/>
                          <a:pt x="1" y="4"/>
                          <a:pt x="0" y="5"/>
                        </a:cubicBezTo>
                        <a:cubicBezTo>
                          <a:pt x="0" y="5"/>
                          <a:pt x="0" y="5"/>
                          <a:pt x="0" y="5"/>
                        </a:cubicBezTo>
                        <a:cubicBezTo>
                          <a:pt x="1" y="5"/>
                          <a:pt x="1" y="5"/>
                          <a:pt x="1" y="4"/>
                        </a:cubicBezTo>
                        <a:cubicBezTo>
                          <a:pt x="1" y="4"/>
                          <a:pt x="1" y="4"/>
                          <a:pt x="1" y="4"/>
                        </a:cubicBezTo>
                        <a:cubicBezTo>
                          <a:pt x="2" y="3"/>
                          <a:pt x="2" y="3"/>
                          <a:pt x="2" y="3"/>
                        </a:cubicBezTo>
                        <a:cubicBezTo>
                          <a:pt x="3" y="3"/>
                          <a:pt x="3" y="3"/>
                          <a:pt x="3" y="3"/>
                        </a:cubicBezTo>
                        <a:cubicBezTo>
                          <a:pt x="4" y="2"/>
                          <a:pt x="4" y="2"/>
                          <a:pt x="4" y="2"/>
                        </a:cubicBezTo>
                        <a:cubicBezTo>
                          <a:pt x="5" y="1"/>
                          <a:pt x="6" y="0"/>
                          <a:pt x="7" y="0"/>
                        </a:cubicBezTo>
                        <a:cubicBezTo>
                          <a:pt x="8" y="0"/>
                          <a:pt x="8" y="0"/>
                          <a:pt x="8" y="0"/>
                        </a:cubicBezTo>
                      </a:path>
                    </a:pathLst>
                  </a:custGeom>
                  <a:solidFill>
                    <a:srgbClr val="F5B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7" name="Freeform 8106">
                    <a:extLst>
                      <a:ext uri="{FF2B5EF4-FFF2-40B4-BE49-F238E27FC236}">
                        <a16:creationId xmlns:a16="http://schemas.microsoft.com/office/drawing/2014/main" xmlns="" id="{735B1D7E-3449-4E1A-B88B-395BA38C7435}"/>
                      </a:ext>
                    </a:extLst>
                  </p:cNvPr>
                  <p:cNvSpPr>
                    <a:spLocks/>
                  </p:cNvSpPr>
                  <p:nvPr/>
                </p:nvSpPr>
                <p:spPr bwMode="auto">
                  <a:xfrm>
                    <a:off x="3632" y="1746"/>
                    <a:ext cx="101" cy="145"/>
                  </a:xfrm>
                  <a:custGeom>
                    <a:avLst/>
                    <a:gdLst>
                      <a:gd name="T0" fmla="*/ 4 w 135"/>
                      <a:gd name="T1" fmla="*/ 117 h 193"/>
                      <a:gd name="T2" fmla="*/ 3 w 135"/>
                      <a:gd name="T3" fmla="*/ 121 h 193"/>
                      <a:gd name="T4" fmla="*/ 16 w 135"/>
                      <a:gd name="T5" fmla="*/ 140 h 193"/>
                      <a:gd name="T6" fmla="*/ 18 w 135"/>
                      <a:gd name="T7" fmla="*/ 147 h 193"/>
                      <a:gd name="T8" fmla="*/ 44 w 135"/>
                      <a:gd name="T9" fmla="*/ 160 h 193"/>
                      <a:gd name="T10" fmla="*/ 48 w 135"/>
                      <a:gd name="T11" fmla="*/ 168 h 193"/>
                      <a:gd name="T12" fmla="*/ 70 w 135"/>
                      <a:gd name="T13" fmla="*/ 179 h 193"/>
                      <a:gd name="T14" fmla="*/ 91 w 135"/>
                      <a:gd name="T15" fmla="*/ 187 h 193"/>
                      <a:gd name="T16" fmla="*/ 99 w 135"/>
                      <a:gd name="T17" fmla="*/ 191 h 193"/>
                      <a:gd name="T18" fmla="*/ 125 w 135"/>
                      <a:gd name="T19" fmla="*/ 176 h 193"/>
                      <a:gd name="T20" fmla="*/ 128 w 135"/>
                      <a:gd name="T21" fmla="*/ 161 h 193"/>
                      <a:gd name="T22" fmla="*/ 130 w 135"/>
                      <a:gd name="T23" fmla="*/ 154 h 193"/>
                      <a:gd name="T24" fmla="*/ 130 w 135"/>
                      <a:gd name="T25" fmla="*/ 144 h 193"/>
                      <a:gd name="T26" fmla="*/ 133 w 135"/>
                      <a:gd name="T27" fmla="*/ 132 h 193"/>
                      <a:gd name="T28" fmla="*/ 128 w 135"/>
                      <a:gd name="T29" fmla="*/ 121 h 193"/>
                      <a:gd name="T30" fmla="*/ 126 w 135"/>
                      <a:gd name="T31" fmla="*/ 101 h 193"/>
                      <a:gd name="T32" fmla="*/ 133 w 135"/>
                      <a:gd name="T33" fmla="*/ 90 h 193"/>
                      <a:gd name="T34" fmla="*/ 124 w 135"/>
                      <a:gd name="T35" fmla="*/ 72 h 193"/>
                      <a:gd name="T36" fmla="*/ 131 w 135"/>
                      <a:gd name="T37" fmla="*/ 59 h 193"/>
                      <a:gd name="T38" fmla="*/ 130 w 135"/>
                      <a:gd name="T39" fmla="*/ 46 h 193"/>
                      <a:gd name="T40" fmla="*/ 131 w 135"/>
                      <a:gd name="T41" fmla="*/ 26 h 193"/>
                      <a:gd name="T42" fmla="*/ 132 w 135"/>
                      <a:gd name="T43" fmla="*/ 15 h 193"/>
                      <a:gd name="T44" fmla="*/ 122 w 135"/>
                      <a:gd name="T45" fmla="*/ 3 h 193"/>
                      <a:gd name="T46" fmla="*/ 103 w 135"/>
                      <a:gd name="T47" fmla="*/ 0 h 193"/>
                      <a:gd name="T48" fmla="*/ 75 w 135"/>
                      <a:gd name="T49" fmla="*/ 7 h 193"/>
                      <a:gd name="T50" fmla="*/ 65 w 135"/>
                      <a:gd name="T51" fmla="*/ 9 h 193"/>
                      <a:gd name="T52" fmla="*/ 43 w 135"/>
                      <a:gd name="T53" fmla="*/ 21 h 193"/>
                      <a:gd name="T54" fmla="*/ 35 w 135"/>
                      <a:gd name="T55" fmla="*/ 24 h 193"/>
                      <a:gd name="T56" fmla="*/ 18 w 135"/>
                      <a:gd name="T57" fmla="*/ 41 h 193"/>
                      <a:gd name="T58" fmla="*/ 10 w 135"/>
                      <a:gd name="T59" fmla="*/ 63 h 193"/>
                      <a:gd name="T60" fmla="*/ 10 w 135"/>
                      <a:gd name="T61" fmla="*/ 63 h 193"/>
                      <a:gd name="T62" fmla="*/ 7 w 135"/>
                      <a:gd name="T63" fmla="*/ 78 h 193"/>
                      <a:gd name="T64" fmla="*/ 6 w 135"/>
                      <a:gd name="T65" fmla="*/ 79 h 193"/>
                      <a:gd name="T66" fmla="*/ 4 w 135"/>
                      <a:gd name="T67" fmla="*/ 85 h 193"/>
                      <a:gd name="T68" fmla="*/ 5 w 135"/>
                      <a:gd name="T69" fmla="*/ 100 h 193"/>
                      <a:gd name="T70" fmla="*/ 1 w 135"/>
                      <a:gd name="T71" fmla="*/ 10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 h="193">
                        <a:moveTo>
                          <a:pt x="2" y="111"/>
                        </a:moveTo>
                        <a:cubicBezTo>
                          <a:pt x="3" y="113"/>
                          <a:pt x="4" y="115"/>
                          <a:pt x="4" y="117"/>
                        </a:cubicBezTo>
                        <a:cubicBezTo>
                          <a:pt x="4" y="117"/>
                          <a:pt x="4" y="117"/>
                          <a:pt x="4" y="117"/>
                        </a:cubicBezTo>
                        <a:cubicBezTo>
                          <a:pt x="3" y="119"/>
                          <a:pt x="3" y="120"/>
                          <a:pt x="3" y="121"/>
                        </a:cubicBezTo>
                        <a:cubicBezTo>
                          <a:pt x="3" y="125"/>
                          <a:pt x="5" y="130"/>
                          <a:pt x="8" y="134"/>
                        </a:cubicBezTo>
                        <a:cubicBezTo>
                          <a:pt x="9" y="137"/>
                          <a:pt x="11" y="140"/>
                          <a:pt x="16" y="140"/>
                        </a:cubicBezTo>
                        <a:cubicBezTo>
                          <a:pt x="17" y="140"/>
                          <a:pt x="17" y="140"/>
                          <a:pt x="17" y="140"/>
                        </a:cubicBezTo>
                        <a:cubicBezTo>
                          <a:pt x="16" y="143"/>
                          <a:pt x="17" y="145"/>
                          <a:pt x="18" y="147"/>
                        </a:cubicBezTo>
                        <a:cubicBezTo>
                          <a:pt x="20" y="151"/>
                          <a:pt x="27" y="151"/>
                          <a:pt x="31" y="154"/>
                        </a:cubicBezTo>
                        <a:cubicBezTo>
                          <a:pt x="34" y="156"/>
                          <a:pt x="40" y="159"/>
                          <a:pt x="44" y="160"/>
                        </a:cubicBezTo>
                        <a:cubicBezTo>
                          <a:pt x="44" y="161"/>
                          <a:pt x="44" y="162"/>
                          <a:pt x="44" y="163"/>
                        </a:cubicBezTo>
                        <a:cubicBezTo>
                          <a:pt x="43" y="166"/>
                          <a:pt x="46" y="167"/>
                          <a:pt x="48" y="168"/>
                        </a:cubicBezTo>
                        <a:cubicBezTo>
                          <a:pt x="52" y="170"/>
                          <a:pt x="56" y="171"/>
                          <a:pt x="60" y="173"/>
                        </a:cubicBezTo>
                        <a:cubicBezTo>
                          <a:pt x="64" y="175"/>
                          <a:pt x="67" y="177"/>
                          <a:pt x="70" y="179"/>
                        </a:cubicBezTo>
                        <a:cubicBezTo>
                          <a:pt x="74" y="183"/>
                          <a:pt x="79" y="189"/>
                          <a:pt x="87" y="189"/>
                        </a:cubicBezTo>
                        <a:cubicBezTo>
                          <a:pt x="88" y="188"/>
                          <a:pt x="90" y="188"/>
                          <a:pt x="91" y="187"/>
                        </a:cubicBezTo>
                        <a:cubicBezTo>
                          <a:pt x="92" y="188"/>
                          <a:pt x="92" y="188"/>
                          <a:pt x="92" y="188"/>
                        </a:cubicBezTo>
                        <a:cubicBezTo>
                          <a:pt x="94" y="189"/>
                          <a:pt x="97" y="190"/>
                          <a:pt x="99" y="191"/>
                        </a:cubicBezTo>
                        <a:cubicBezTo>
                          <a:pt x="104" y="193"/>
                          <a:pt x="108" y="193"/>
                          <a:pt x="114" y="191"/>
                        </a:cubicBezTo>
                        <a:cubicBezTo>
                          <a:pt x="119" y="189"/>
                          <a:pt x="128" y="181"/>
                          <a:pt x="125" y="176"/>
                        </a:cubicBezTo>
                        <a:cubicBezTo>
                          <a:pt x="127" y="174"/>
                          <a:pt x="128" y="172"/>
                          <a:pt x="129" y="170"/>
                        </a:cubicBezTo>
                        <a:cubicBezTo>
                          <a:pt x="130" y="167"/>
                          <a:pt x="130" y="164"/>
                          <a:pt x="128" y="161"/>
                        </a:cubicBezTo>
                        <a:cubicBezTo>
                          <a:pt x="129" y="161"/>
                          <a:pt x="130" y="160"/>
                          <a:pt x="130" y="159"/>
                        </a:cubicBezTo>
                        <a:cubicBezTo>
                          <a:pt x="130" y="157"/>
                          <a:pt x="129" y="155"/>
                          <a:pt x="130" y="154"/>
                        </a:cubicBezTo>
                        <a:cubicBezTo>
                          <a:pt x="131" y="152"/>
                          <a:pt x="132" y="151"/>
                          <a:pt x="132" y="149"/>
                        </a:cubicBezTo>
                        <a:cubicBezTo>
                          <a:pt x="133" y="147"/>
                          <a:pt x="132" y="145"/>
                          <a:pt x="130" y="144"/>
                        </a:cubicBezTo>
                        <a:cubicBezTo>
                          <a:pt x="131" y="144"/>
                          <a:pt x="131" y="144"/>
                          <a:pt x="132" y="143"/>
                        </a:cubicBezTo>
                        <a:cubicBezTo>
                          <a:pt x="135" y="140"/>
                          <a:pt x="133" y="136"/>
                          <a:pt x="133" y="132"/>
                        </a:cubicBezTo>
                        <a:cubicBezTo>
                          <a:pt x="133" y="129"/>
                          <a:pt x="133" y="124"/>
                          <a:pt x="130" y="122"/>
                        </a:cubicBezTo>
                        <a:cubicBezTo>
                          <a:pt x="129" y="122"/>
                          <a:pt x="128" y="121"/>
                          <a:pt x="128" y="121"/>
                        </a:cubicBezTo>
                        <a:cubicBezTo>
                          <a:pt x="130" y="120"/>
                          <a:pt x="131" y="119"/>
                          <a:pt x="132" y="116"/>
                        </a:cubicBezTo>
                        <a:cubicBezTo>
                          <a:pt x="132" y="112"/>
                          <a:pt x="132" y="104"/>
                          <a:pt x="126" y="101"/>
                        </a:cubicBezTo>
                        <a:cubicBezTo>
                          <a:pt x="128" y="101"/>
                          <a:pt x="129" y="100"/>
                          <a:pt x="131" y="98"/>
                        </a:cubicBezTo>
                        <a:cubicBezTo>
                          <a:pt x="132" y="96"/>
                          <a:pt x="135" y="92"/>
                          <a:pt x="133" y="90"/>
                        </a:cubicBezTo>
                        <a:cubicBezTo>
                          <a:pt x="134" y="89"/>
                          <a:pt x="134" y="88"/>
                          <a:pt x="134" y="87"/>
                        </a:cubicBezTo>
                        <a:cubicBezTo>
                          <a:pt x="133" y="81"/>
                          <a:pt x="130" y="76"/>
                          <a:pt x="124" y="72"/>
                        </a:cubicBezTo>
                        <a:cubicBezTo>
                          <a:pt x="127" y="73"/>
                          <a:pt x="129" y="72"/>
                          <a:pt x="130" y="70"/>
                        </a:cubicBezTo>
                        <a:cubicBezTo>
                          <a:pt x="132" y="67"/>
                          <a:pt x="131" y="63"/>
                          <a:pt x="131" y="59"/>
                        </a:cubicBezTo>
                        <a:cubicBezTo>
                          <a:pt x="130" y="56"/>
                          <a:pt x="129" y="53"/>
                          <a:pt x="129" y="50"/>
                        </a:cubicBezTo>
                        <a:cubicBezTo>
                          <a:pt x="129" y="48"/>
                          <a:pt x="129" y="47"/>
                          <a:pt x="130" y="46"/>
                        </a:cubicBezTo>
                        <a:cubicBezTo>
                          <a:pt x="131" y="43"/>
                          <a:pt x="133" y="40"/>
                          <a:pt x="133" y="37"/>
                        </a:cubicBezTo>
                        <a:cubicBezTo>
                          <a:pt x="133" y="33"/>
                          <a:pt x="132" y="29"/>
                          <a:pt x="131" y="26"/>
                        </a:cubicBezTo>
                        <a:cubicBezTo>
                          <a:pt x="130" y="24"/>
                          <a:pt x="130" y="22"/>
                          <a:pt x="130" y="21"/>
                        </a:cubicBezTo>
                        <a:cubicBezTo>
                          <a:pt x="130" y="19"/>
                          <a:pt x="132" y="17"/>
                          <a:pt x="132" y="15"/>
                        </a:cubicBezTo>
                        <a:cubicBezTo>
                          <a:pt x="132" y="13"/>
                          <a:pt x="132" y="11"/>
                          <a:pt x="131" y="10"/>
                        </a:cubicBezTo>
                        <a:cubicBezTo>
                          <a:pt x="130" y="7"/>
                          <a:pt x="126" y="4"/>
                          <a:pt x="122" y="3"/>
                        </a:cubicBezTo>
                        <a:cubicBezTo>
                          <a:pt x="120" y="2"/>
                          <a:pt x="117" y="1"/>
                          <a:pt x="114" y="2"/>
                        </a:cubicBezTo>
                        <a:cubicBezTo>
                          <a:pt x="111" y="0"/>
                          <a:pt x="107" y="0"/>
                          <a:pt x="103" y="0"/>
                        </a:cubicBezTo>
                        <a:cubicBezTo>
                          <a:pt x="97" y="0"/>
                          <a:pt x="90" y="0"/>
                          <a:pt x="84" y="2"/>
                        </a:cubicBezTo>
                        <a:cubicBezTo>
                          <a:pt x="81" y="4"/>
                          <a:pt x="78" y="5"/>
                          <a:pt x="75" y="7"/>
                        </a:cubicBezTo>
                        <a:cubicBezTo>
                          <a:pt x="74" y="7"/>
                          <a:pt x="71" y="8"/>
                          <a:pt x="69" y="9"/>
                        </a:cubicBezTo>
                        <a:cubicBezTo>
                          <a:pt x="68" y="9"/>
                          <a:pt x="66" y="8"/>
                          <a:pt x="65" y="9"/>
                        </a:cubicBezTo>
                        <a:cubicBezTo>
                          <a:pt x="61" y="9"/>
                          <a:pt x="57" y="12"/>
                          <a:pt x="54" y="14"/>
                        </a:cubicBezTo>
                        <a:cubicBezTo>
                          <a:pt x="51" y="16"/>
                          <a:pt x="46" y="18"/>
                          <a:pt x="43" y="21"/>
                        </a:cubicBezTo>
                        <a:cubicBezTo>
                          <a:pt x="42" y="21"/>
                          <a:pt x="42" y="21"/>
                          <a:pt x="42" y="22"/>
                        </a:cubicBezTo>
                        <a:cubicBezTo>
                          <a:pt x="40" y="21"/>
                          <a:pt x="37" y="22"/>
                          <a:pt x="35" y="24"/>
                        </a:cubicBezTo>
                        <a:cubicBezTo>
                          <a:pt x="32" y="26"/>
                          <a:pt x="30" y="30"/>
                          <a:pt x="29" y="33"/>
                        </a:cubicBezTo>
                        <a:cubicBezTo>
                          <a:pt x="25" y="35"/>
                          <a:pt x="20" y="38"/>
                          <a:pt x="18" y="41"/>
                        </a:cubicBezTo>
                        <a:cubicBezTo>
                          <a:pt x="15" y="45"/>
                          <a:pt x="13" y="48"/>
                          <a:pt x="12" y="52"/>
                        </a:cubicBezTo>
                        <a:cubicBezTo>
                          <a:pt x="11" y="55"/>
                          <a:pt x="8" y="60"/>
                          <a:pt x="10" y="63"/>
                        </a:cubicBezTo>
                        <a:cubicBezTo>
                          <a:pt x="10" y="63"/>
                          <a:pt x="10" y="63"/>
                          <a:pt x="10" y="63"/>
                        </a:cubicBezTo>
                        <a:cubicBezTo>
                          <a:pt x="10" y="63"/>
                          <a:pt x="10" y="63"/>
                          <a:pt x="10" y="63"/>
                        </a:cubicBezTo>
                        <a:cubicBezTo>
                          <a:pt x="7" y="64"/>
                          <a:pt x="5" y="67"/>
                          <a:pt x="4" y="69"/>
                        </a:cubicBezTo>
                        <a:cubicBezTo>
                          <a:pt x="3" y="72"/>
                          <a:pt x="4" y="76"/>
                          <a:pt x="7" y="78"/>
                        </a:cubicBezTo>
                        <a:cubicBezTo>
                          <a:pt x="7" y="78"/>
                          <a:pt x="7" y="78"/>
                          <a:pt x="7" y="78"/>
                        </a:cubicBezTo>
                        <a:cubicBezTo>
                          <a:pt x="7" y="78"/>
                          <a:pt x="6" y="79"/>
                          <a:pt x="6" y="79"/>
                        </a:cubicBezTo>
                        <a:cubicBezTo>
                          <a:pt x="5" y="80"/>
                          <a:pt x="4" y="81"/>
                          <a:pt x="4" y="82"/>
                        </a:cubicBezTo>
                        <a:cubicBezTo>
                          <a:pt x="4" y="83"/>
                          <a:pt x="4" y="84"/>
                          <a:pt x="4" y="85"/>
                        </a:cubicBezTo>
                        <a:cubicBezTo>
                          <a:pt x="4" y="86"/>
                          <a:pt x="5" y="87"/>
                          <a:pt x="5" y="88"/>
                        </a:cubicBezTo>
                        <a:cubicBezTo>
                          <a:pt x="3" y="92"/>
                          <a:pt x="2" y="96"/>
                          <a:pt x="5" y="100"/>
                        </a:cubicBezTo>
                        <a:cubicBezTo>
                          <a:pt x="5" y="100"/>
                          <a:pt x="5" y="100"/>
                          <a:pt x="5" y="100"/>
                        </a:cubicBezTo>
                        <a:cubicBezTo>
                          <a:pt x="3" y="100"/>
                          <a:pt x="1" y="101"/>
                          <a:pt x="1" y="104"/>
                        </a:cubicBezTo>
                        <a:cubicBezTo>
                          <a:pt x="0" y="106"/>
                          <a:pt x="0" y="110"/>
                          <a:pt x="2" y="111"/>
                        </a:cubicBezTo>
                      </a:path>
                    </a:pathLst>
                  </a:custGeom>
                  <a:solidFill>
                    <a:srgbClr val="F5C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8" name="Freeform 8107">
                    <a:extLst>
                      <a:ext uri="{FF2B5EF4-FFF2-40B4-BE49-F238E27FC236}">
                        <a16:creationId xmlns:a16="http://schemas.microsoft.com/office/drawing/2014/main" xmlns="" id="{1278DAFE-4CAE-458E-9DAF-13FABB141F65}"/>
                      </a:ext>
                    </a:extLst>
                  </p:cNvPr>
                  <p:cNvSpPr>
                    <a:spLocks noEditPoints="1"/>
                  </p:cNvSpPr>
                  <p:nvPr/>
                </p:nvSpPr>
                <p:spPr bwMode="auto">
                  <a:xfrm>
                    <a:off x="3632" y="1746"/>
                    <a:ext cx="101" cy="145"/>
                  </a:xfrm>
                  <a:custGeom>
                    <a:avLst/>
                    <a:gdLst>
                      <a:gd name="T0" fmla="*/ 91 w 135"/>
                      <a:gd name="T1" fmla="*/ 189 h 194"/>
                      <a:gd name="T2" fmla="*/ 70 w 135"/>
                      <a:gd name="T3" fmla="*/ 181 h 194"/>
                      <a:gd name="T4" fmla="*/ 43 w 135"/>
                      <a:gd name="T5" fmla="*/ 164 h 194"/>
                      <a:gd name="T6" fmla="*/ 18 w 135"/>
                      <a:gd name="T7" fmla="*/ 148 h 194"/>
                      <a:gd name="T8" fmla="*/ 7 w 135"/>
                      <a:gd name="T9" fmla="*/ 135 h 194"/>
                      <a:gd name="T10" fmla="*/ 3 w 135"/>
                      <a:gd name="T11" fmla="*/ 118 h 194"/>
                      <a:gd name="T12" fmla="*/ 4 w 135"/>
                      <a:gd name="T13" fmla="*/ 101 h 194"/>
                      <a:gd name="T14" fmla="*/ 3 w 135"/>
                      <a:gd name="T15" fmla="*/ 83 h 194"/>
                      <a:gd name="T16" fmla="*/ 10 w 135"/>
                      <a:gd name="T17" fmla="*/ 64 h 194"/>
                      <a:gd name="T18" fmla="*/ 18 w 135"/>
                      <a:gd name="T19" fmla="*/ 42 h 194"/>
                      <a:gd name="T20" fmla="*/ 42 w 135"/>
                      <a:gd name="T21" fmla="*/ 21 h 194"/>
                      <a:gd name="T22" fmla="*/ 69 w 135"/>
                      <a:gd name="T23" fmla="*/ 10 h 194"/>
                      <a:gd name="T24" fmla="*/ 100 w 135"/>
                      <a:gd name="T25" fmla="*/ 1 h 194"/>
                      <a:gd name="T26" fmla="*/ 123 w 135"/>
                      <a:gd name="T27" fmla="*/ 4 h 194"/>
                      <a:gd name="T28" fmla="*/ 131 w 135"/>
                      <a:gd name="T29" fmla="*/ 22 h 194"/>
                      <a:gd name="T30" fmla="*/ 130 w 135"/>
                      <a:gd name="T31" fmla="*/ 47 h 194"/>
                      <a:gd name="T32" fmla="*/ 131 w 135"/>
                      <a:gd name="T33" fmla="*/ 61 h 194"/>
                      <a:gd name="T34" fmla="*/ 133 w 135"/>
                      <a:gd name="T35" fmla="*/ 91 h 194"/>
                      <a:gd name="T36" fmla="*/ 128 w 135"/>
                      <a:gd name="T37" fmla="*/ 122 h 194"/>
                      <a:gd name="T38" fmla="*/ 134 w 135"/>
                      <a:gd name="T39" fmla="*/ 135 h 194"/>
                      <a:gd name="T40" fmla="*/ 131 w 135"/>
                      <a:gd name="T41" fmla="*/ 154 h 194"/>
                      <a:gd name="T42" fmla="*/ 129 w 135"/>
                      <a:gd name="T43" fmla="*/ 162 h 194"/>
                      <a:gd name="T44" fmla="*/ 107 w 135"/>
                      <a:gd name="T45" fmla="*/ 194 h 194"/>
                      <a:gd name="T46" fmla="*/ 96 w 135"/>
                      <a:gd name="T47" fmla="*/ 190 h 194"/>
                      <a:gd name="T48" fmla="*/ 124 w 135"/>
                      <a:gd name="T49" fmla="*/ 177 h 194"/>
                      <a:gd name="T50" fmla="*/ 128 w 135"/>
                      <a:gd name="T51" fmla="*/ 162 h 194"/>
                      <a:gd name="T52" fmla="*/ 129 w 135"/>
                      <a:gd name="T53" fmla="*/ 159 h 194"/>
                      <a:gd name="T54" fmla="*/ 130 w 135"/>
                      <a:gd name="T55" fmla="*/ 146 h 194"/>
                      <a:gd name="T56" fmla="*/ 133 w 135"/>
                      <a:gd name="T57" fmla="*/ 135 h 194"/>
                      <a:gd name="T58" fmla="*/ 127 w 135"/>
                      <a:gd name="T59" fmla="*/ 122 h 194"/>
                      <a:gd name="T60" fmla="*/ 126 w 135"/>
                      <a:gd name="T61" fmla="*/ 102 h 194"/>
                      <a:gd name="T62" fmla="*/ 132 w 135"/>
                      <a:gd name="T63" fmla="*/ 91 h 194"/>
                      <a:gd name="T64" fmla="*/ 124 w 135"/>
                      <a:gd name="T65" fmla="*/ 73 h 194"/>
                      <a:gd name="T66" fmla="*/ 130 w 135"/>
                      <a:gd name="T67" fmla="*/ 71 h 194"/>
                      <a:gd name="T68" fmla="*/ 128 w 135"/>
                      <a:gd name="T69" fmla="*/ 51 h 194"/>
                      <a:gd name="T70" fmla="*/ 131 w 135"/>
                      <a:gd name="T71" fmla="*/ 44 h 194"/>
                      <a:gd name="T72" fmla="*/ 131 w 135"/>
                      <a:gd name="T73" fmla="*/ 19 h 194"/>
                      <a:gd name="T74" fmla="*/ 121 w 135"/>
                      <a:gd name="T75" fmla="*/ 4 h 194"/>
                      <a:gd name="T76" fmla="*/ 103 w 135"/>
                      <a:gd name="T77" fmla="*/ 1 h 194"/>
                      <a:gd name="T78" fmla="*/ 74 w 135"/>
                      <a:gd name="T79" fmla="*/ 8 h 194"/>
                      <a:gd name="T80" fmla="*/ 65 w 135"/>
                      <a:gd name="T81" fmla="*/ 10 h 194"/>
                      <a:gd name="T82" fmla="*/ 42 w 135"/>
                      <a:gd name="T83" fmla="*/ 23 h 194"/>
                      <a:gd name="T84" fmla="*/ 30 w 135"/>
                      <a:gd name="T85" fmla="*/ 34 h 194"/>
                      <a:gd name="T86" fmla="*/ 12 w 135"/>
                      <a:gd name="T87" fmla="*/ 53 h 194"/>
                      <a:gd name="T88" fmla="*/ 11 w 135"/>
                      <a:gd name="T89" fmla="*/ 64 h 194"/>
                      <a:gd name="T90" fmla="*/ 7 w 135"/>
                      <a:gd name="T91" fmla="*/ 79 h 194"/>
                      <a:gd name="T92" fmla="*/ 4 w 135"/>
                      <a:gd name="T93" fmla="*/ 84 h 194"/>
                      <a:gd name="T94" fmla="*/ 5 w 135"/>
                      <a:gd name="T95" fmla="*/ 101 h 194"/>
                      <a:gd name="T96" fmla="*/ 2 w 135"/>
                      <a:gd name="T97" fmla="*/ 112 h 194"/>
                      <a:gd name="T98" fmla="*/ 3 w 135"/>
                      <a:gd name="T99" fmla="*/ 122 h 194"/>
                      <a:gd name="T100" fmla="*/ 17 w 135"/>
                      <a:gd name="T101" fmla="*/ 141 h 194"/>
                      <a:gd name="T102" fmla="*/ 25 w 135"/>
                      <a:gd name="T103" fmla="*/ 152 h 194"/>
                      <a:gd name="T104" fmla="*/ 45 w 135"/>
                      <a:gd name="T105" fmla="*/ 161 h 194"/>
                      <a:gd name="T106" fmla="*/ 60 w 135"/>
                      <a:gd name="T107" fmla="*/ 174 h 194"/>
                      <a:gd name="T108" fmla="*/ 87 w 135"/>
                      <a:gd name="T109" fmla="*/ 18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94">
                        <a:moveTo>
                          <a:pt x="107" y="194"/>
                        </a:moveTo>
                        <a:cubicBezTo>
                          <a:pt x="104" y="194"/>
                          <a:pt x="102" y="193"/>
                          <a:pt x="99" y="192"/>
                        </a:cubicBezTo>
                        <a:cubicBezTo>
                          <a:pt x="98" y="192"/>
                          <a:pt x="97" y="191"/>
                          <a:pt x="96" y="191"/>
                        </a:cubicBezTo>
                        <a:cubicBezTo>
                          <a:pt x="94" y="190"/>
                          <a:pt x="93" y="190"/>
                          <a:pt x="91" y="189"/>
                        </a:cubicBezTo>
                        <a:cubicBezTo>
                          <a:pt x="90" y="189"/>
                          <a:pt x="88" y="190"/>
                          <a:pt x="87" y="190"/>
                        </a:cubicBezTo>
                        <a:cubicBezTo>
                          <a:pt x="86" y="190"/>
                          <a:pt x="86" y="190"/>
                          <a:pt x="85" y="190"/>
                        </a:cubicBezTo>
                        <a:cubicBezTo>
                          <a:pt x="79" y="190"/>
                          <a:pt x="75" y="186"/>
                          <a:pt x="71" y="182"/>
                        </a:cubicBezTo>
                        <a:cubicBezTo>
                          <a:pt x="70" y="182"/>
                          <a:pt x="70" y="181"/>
                          <a:pt x="70" y="181"/>
                        </a:cubicBezTo>
                        <a:cubicBezTo>
                          <a:pt x="66" y="178"/>
                          <a:pt x="64" y="176"/>
                          <a:pt x="60" y="174"/>
                        </a:cubicBezTo>
                        <a:cubicBezTo>
                          <a:pt x="58" y="173"/>
                          <a:pt x="58" y="173"/>
                          <a:pt x="58" y="173"/>
                        </a:cubicBezTo>
                        <a:cubicBezTo>
                          <a:pt x="55" y="172"/>
                          <a:pt x="51" y="171"/>
                          <a:pt x="48" y="169"/>
                        </a:cubicBezTo>
                        <a:cubicBezTo>
                          <a:pt x="45" y="168"/>
                          <a:pt x="43" y="167"/>
                          <a:pt x="43" y="164"/>
                        </a:cubicBezTo>
                        <a:cubicBezTo>
                          <a:pt x="43" y="163"/>
                          <a:pt x="43" y="162"/>
                          <a:pt x="44" y="161"/>
                        </a:cubicBezTo>
                        <a:cubicBezTo>
                          <a:pt x="39" y="161"/>
                          <a:pt x="34" y="158"/>
                          <a:pt x="31" y="155"/>
                        </a:cubicBezTo>
                        <a:cubicBezTo>
                          <a:pt x="29" y="154"/>
                          <a:pt x="27" y="153"/>
                          <a:pt x="25" y="152"/>
                        </a:cubicBezTo>
                        <a:cubicBezTo>
                          <a:pt x="22" y="151"/>
                          <a:pt x="19" y="150"/>
                          <a:pt x="18" y="148"/>
                        </a:cubicBezTo>
                        <a:cubicBezTo>
                          <a:pt x="17" y="146"/>
                          <a:pt x="16" y="144"/>
                          <a:pt x="16" y="142"/>
                        </a:cubicBezTo>
                        <a:cubicBezTo>
                          <a:pt x="16" y="142"/>
                          <a:pt x="16" y="142"/>
                          <a:pt x="16" y="142"/>
                        </a:cubicBezTo>
                        <a:cubicBezTo>
                          <a:pt x="11" y="142"/>
                          <a:pt x="9" y="138"/>
                          <a:pt x="8" y="136"/>
                        </a:cubicBezTo>
                        <a:cubicBezTo>
                          <a:pt x="7" y="135"/>
                          <a:pt x="7" y="135"/>
                          <a:pt x="7" y="135"/>
                        </a:cubicBezTo>
                        <a:cubicBezTo>
                          <a:pt x="5" y="132"/>
                          <a:pt x="3" y="127"/>
                          <a:pt x="3" y="122"/>
                        </a:cubicBezTo>
                        <a:cubicBezTo>
                          <a:pt x="3" y="121"/>
                          <a:pt x="3" y="120"/>
                          <a:pt x="3" y="118"/>
                        </a:cubicBezTo>
                        <a:cubicBezTo>
                          <a:pt x="3" y="118"/>
                          <a:pt x="3" y="118"/>
                          <a:pt x="3" y="118"/>
                        </a:cubicBezTo>
                        <a:cubicBezTo>
                          <a:pt x="3" y="118"/>
                          <a:pt x="3" y="118"/>
                          <a:pt x="3" y="118"/>
                        </a:cubicBezTo>
                        <a:cubicBezTo>
                          <a:pt x="3" y="118"/>
                          <a:pt x="3" y="118"/>
                          <a:pt x="3" y="118"/>
                        </a:cubicBezTo>
                        <a:cubicBezTo>
                          <a:pt x="3" y="116"/>
                          <a:pt x="3" y="114"/>
                          <a:pt x="1" y="113"/>
                        </a:cubicBezTo>
                        <a:cubicBezTo>
                          <a:pt x="0" y="111"/>
                          <a:pt x="0" y="107"/>
                          <a:pt x="0" y="105"/>
                        </a:cubicBezTo>
                        <a:cubicBezTo>
                          <a:pt x="1" y="103"/>
                          <a:pt x="2" y="101"/>
                          <a:pt x="4" y="101"/>
                        </a:cubicBezTo>
                        <a:cubicBezTo>
                          <a:pt x="2" y="98"/>
                          <a:pt x="2" y="94"/>
                          <a:pt x="4" y="89"/>
                        </a:cubicBezTo>
                        <a:cubicBezTo>
                          <a:pt x="5" y="88"/>
                          <a:pt x="4" y="88"/>
                          <a:pt x="4" y="87"/>
                        </a:cubicBezTo>
                        <a:cubicBezTo>
                          <a:pt x="4" y="87"/>
                          <a:pt x="4" y="87"/>
                          <a:pt x="3" y="86"/>
                        </a:cubicBezTo>
                        <a:cubicBezTo>
                          <a:pt x="3" y="85"/>
                          <a:pt x="3" y="84"/>
                          <a:pt x="3" y="83"/>
                        </a:cubicBezTo>
                        <a:cubicBezTo>
                          <a:pt x="4" y="82"/>
                          <a:pt x="4" y="81"/>
                          <a:pt x="6" y="80"/>
                        </a:cubicBezTo>
                        <a:cubicBezTo>
                          <a:pt x="7" y="79"/>
                          <a:pt x="7" y="79"/>
                          <a:pt x="7" y="79"/>
                        </a:cubicBezTo>
                        <a:cubicBezTo>
                          <a:pt x="4" y="77"/>
                          <a:pt x="3" y="73"/>
                          <a:pt x="4" y="70"/>
                        </a:cubicBezTo>
                        <a:cubicBezTo>
                          <a:pt x="5" y="67"/>
                          <a:pt x="7" y="64"/>
                          <a:pt x="10" y="64"/>
                        </a:cubicBezTo>
                        <a:cubicBezTo>
                          <a:pt x="9" y="64"/>
                          <a:pt x="9" y="64"/>
                          <a:pt x="9" y="64"/>
                        </a:cubicBezTo>
                        <a:cubicBezTo>
                          <a:pt x="8" y="61"/>
                          <a:pt x="10" y="57"/>
                          <a:pt x="11" y="54"/>
                        </a:cubicBezTo>
                        <a:cubicBezTo>
                          <a:pt x="11" y="54"/>
                          <a:pt x="11" y="53"/>
                          <a:pt x="11" y="53"/>
                        </a:cubicBezTo>
                        <a:cubicBezTo>
                          <a:pt x="13" y="50"/>
                          <a:pt x="15" y="46"/>
                          <a:pt x="18" y="42"/>
                        </a:cubicBezTo>
                        <a:cubicBezTo>
                          <a:pt x="20" y="39"/>
                          <a:pt x="25" y="36"/>
                          <a:pt x="29" y="34"/>
                        </a:cubicBezTo>
                        <a:cubicBezTo>
                          <a:pt x="30" y="30"/>
                          <a:pt x="32" y="27"/>
                          <a:pt x="34" y="25"/>
                        </a:cubicBezTo>
                        <a:cubicBezTo>
                          <a:pt x="37" y="23"/>
                          <a:pt x="39" y="22"/>
                          <a:pt x="42" y="22"/>
                        </a:cubicBezTo>
                        <a:cubicBezTo>
                          <a:pt x="42" y="21"/>
                          <a:pt x="42" y="21"/>
                          <a:pt x="42" y="21"/>
                        </a:cubicBezTo>
                        <a:cubicBezTo>
                          <a:pt x="44" y="20"/>
                          <a:pt x="47" y="18"/>
                          <a:pt x="49" y="17"/>
                        </a:cubicBezTo>
                        <a:cubicBezTo>
                          <a:pt x="51" y="16"/>
                          <a:pt x="53" y="15"/>
                          <a:pt x="54" y="14"/>
                        </a:cubicBezTo>
                        <a:cubicBezTo>
                          <a:pt x="57" y="12"/>
                          <a:pt x="61" y="10"/>
                          <a:pt x="64" y="9"/>
                        </a:cubicBezTo>
                        <a:cubicBezTo>
                          <a:pt x="66" y="9"/>
                          <a:pt x="68" y="9"/>
                          <a:pt x="69" y="10"/>
                        </a:cubicBezTo>
                        <a:cubicBezTo>
                          <a:pt x="70" y="9"/>
                          <a:pt x="72" y="8"/>
                          <a:pt x="74" y="8"/>
                        </a:cubicBezTo>
                        <a:cubicBezTo>
                          <a:pt x="74" y="8"/>
                          <a:pt x="75" y="7"/>
                          <a:pt x="75" y="7"/>
                        </a:cubicBezTo>
                        <a:cubicBezTo>
                          <a:pt x="78" y="6"/>
                          <a:pt x="81" y="4"/>
                          <a:pt x="84" y="3"/>
                        </a:cubicBezTo>
                        <a:cubicBezTo>
                          <a:pt x="89" y="1"/>
                          <a:pt x="94" y="1"/>
                          <a:pt x="100" y="1"/>
                        </a:cubicBezTo>
                        <a:cubicBezTo>
                          <a:pt x="101" y="1"/>
                          <a:pt x="102" y="1"/>
                          <a:pt x="103" y="1"/>
                        </a:cubicBezTo>
                        <a:cubicBezTo>
                          <a:pt x="107" y="0"/>
                          <a:pt x="111" y="1"/>
                          <a:pt x="114" y="2"/>
                        </a:cubicBezTo>
                        <a:cubicBezTo>
                          <a:pt x="117" y="2"/>
                          <a:pt x="119" y="3"/>
                          <a:pt x="122" y="4"/>
                        </a:cubicBezTo>
                        <a:cubicBezTo>
                          <a:pt x="122" y="4"/>
                          <a:pt x="122" y="4"/>
                          <a:pt x="123" y="4"/>
                        </a:cubicBezTo>
                        <a:cubicBezTo>
                          <a:pt x="127" y="5"/>
                          <a:pt x="130" y="8"/>
                          <a:pt x="131" y="11"/>
                        </a:cubicBezTo>
                        <a:cubicBezTo>
                          <a:pt x="132" y="12"/>
                          <a:pt x="132" y="14"/>
                          <a:pt x="132" y="16"/>
                        </a:cubicBezTo>
                        <a:cubicBezTo>
                          <a:pt x="132" y="17"/>
                          <a:pt x="132" y="18"/>
                          <a:pt x="131" y="19"/>
                        </a:cubicBezTo>
                        <a:cubicBezTo>
                          <a:pt x="131" y="20"/>
                          <a:pt x="131" y="21"/>
                          <a:pt x="131" y="22"/>
                        </a:cubicBezTo>
                        <a:cubicBezTo>
                          <a:pt x="130" y="23"/>
                          <a:pt x="131" y="25"/>
                          <a:pt x="131" y="27"/>
                        </a:cubicBezTo>
                        <a:cubicBezTo>
                          <a:pt x="132" y="30"/>
                          <a:pt x="134" y="34"/>
                          <a:pt x="134" y="38"/>
                        </a:cubicBezTo>
                        <a:cubicBezTo>
                          <a:pt x="134" y="40"/>
                          <a:pt x="133" y="42"/>
                          <a:pt x="131" y="44"/>
                        </a:cubicBezTo>
                        <a:cubicBezTo>
                          <a:pt x="131" y="45"/>
                          <a:pt x="130" y="46"/>
                          <a:pt x="130" y="47"/>
                        </a:cubicBezTo>
                        <a:cubicBezTo>
                          <a:pt x="129" y="48"/>
                          <a:pt x="129" y="50"/>
                          <a:pt x="129" y="51"/>
                        </a:cubicBezTo>
                        <a:cubicBezTo>
                          <a:pt x="129" y="52"/>
                          <a:pt x="130" y="53"/>
                          <a:pt x="130" y="54"/>
                        </a:cubicBezTo>
                        <a:cubicBezTo>
                          <a:pt x="130" y="56"/>
                          <a:pt x="131" y="58"/>
                          <a:pt x="131" y="60"/>
                        </a:cubicBezTo>
                        <a:cubicBezTo>
                          <a:pt x="131" y="61"/>
                          <a:pt x="131" y="61"/>
                          <a:pt x="131" y="61"/>
                        </a:cubicBezTo>
                        <a:cubicBezTo>
                          <a:pt x="132" y="64"/>
                          <a:pt x="133" y="68"/>
                          <a:pt x="131" y="71"/>
                        </a:cubicBezTo>
                        <a:cubicBezTo>
                          <a:pt x="130" y="73"/>
                          <a:pt x="128" y="74"/>
                          <a:pt x="126" y="74"/>
                        </a:cubicBezTo>
                        <a:cubicBezTo>
                          <a:pt x="131" y="78"/>
                          <a:pt x="134" y="82"/>
                          <a:pt x="134" y="88"/>
                        </a:cubicBezTo>
                        <a:cubicBezTo>
                          <a:pt x="134" y="89"/>
                          <a:pt x="134" y="90"/>
                          <a:pt x="133" y="91"/>
                        </a:cubicBezTo>
                        <a:cubicBezTo>
                          <a:pt x="135" y="93"/>
                          <a:pt x="133" y="98"/>
                          <a:pt x="131" y="99"/>
                        </a:cubicBezTo>
                        <a:cubicBezTo>
                          <a:pt x="130" y="101"/>
                          <a:pt x="129" y="102"/>
                          <a:pt x="127" y="102"/>
                        </a:cubicBezTo>
                        <a:cubicBezTo>
                          <a:pt x="133" y="106"/>
                          <a:pt x="133" y="113"/>
                          <a:pt x="132" y="117"/>
                        </a:cubicBezTo>
                        <a:cubicBezTo>
                          <a:pt x="132" y="119"/>
                          <a:pt x="131" y="121"/>
                          <a:pt x="128" y="122"/>
                        </a:cubicBezTo>
                        <a:cubicBezTo>
                          <a:pt x="129" y="122"/>
                          <a:pt x="129" y="122"/>
                          <a:pt x="130" y="123"/>
                        </a:cubicBezTo>
                        <a:cubicBezTo>
                          <a:pt x="133" y="125"/>
                          <a:pt x="133" y="128"/>
                          <a:pt x="133" y="131"/>
                        </a:cubicBezTo>
                        <a:cubicBezTo>
                          <a:pt x="133" y="132"/>
                          <a:pt x="133" y="133"/>
                          <a:pt x="134" y="133"/>
                        </a:cubicBezTo>
                        <a:cubicBezTo>
                          <a:pt x="134" y="134"/>
                          <a:pt x="134" y="135"/>
                          <a:pt x="134" y="135"/>
                        </a:cubicBezTo>
                        <a:cubicBezTo>
                          <a:pt x="134" y="138"/>
                          <a:pt x="135" y="142"/>
                          <a:pt x="132" y="145"/>
                        </a:cubicBezTo>
                        <a:cubicBezTo>
                          <a:pt x="132" y="145"/>
                          <a:pt x="131" y="145"/>
                          <a:pt x="131" y="145"/>
                        </a:cubicBezTo>
                        <a:cubicBezTo>
                          <a:pt x="133" y="147"/>
                          <a:pt x="133" y="148"/>
                          <a:pt x="133" y="151"/>
                        </a:cubicBezTo>
                        <a:cubicBezTo>
                          <a:pt x="132" y="152"/>
                          <a:pt x="132" y="153"/>
                          <a:pt x="131" y="154"/>
                        </a:cubicBezTo>
                        <a:cubicBezTo>
                          <a:pt x="131" y="154"/>
                          <a:pt x="131" y="154"/>
                          <a:pt x="130" y="155"/>
                        </a:cubicBezTo>
                        <a:cubicBezTo>
                          <a:pt x="130" y="156"/>
                          <a:pt x="130" y="157"/>
                          <a:pt x="130" y="159"/>
                        </a:cubicBezTo>
                        <a:cubicBezTo>
                          <a:pt x="130" y="159"/>
                          <a:pt x="130" y="160"/>
                          <a:pt x="130" y="160"/>
                        </a:cubicBezTo>
                        <a:cubicBezTo>
                          <a:pt x="130" y="161"/>
                          <a:pt x="130" y="162"/>
                          <a:pt x="129" y="162"/>
                        </a:cubicBezTo>
                        <a:cubicBezTo>
                          <a:pt x="130" y="165"/>
                          <a:pt x="130" y="168"/>
                          <a:pt x="129" y="171"/>
                        </a:cubicBezTo>
                        <a:cubicBezTo>
                          <a:pt x="128" y="173"/>
                          <a:pt x="127" y="175"/>
                          <a:pt x="125" y="177"/>
                        </a:cubicBezTo>
                        <a:cubicBezTo>
                          <a:pt x="129" y="182"/>
                          <a:pt x="119" y="190"/>
                          <a:pt x="114" y="192"/>
                        </a:cubicBezTo>
                        <a:cubicBezTo>
                          <a:pt x="111" y="193"/>
                          <a:pt x="109" y="194"/>
                          <a:pt x="107" y="194"/>
                        </a:cubicBezTo>
                        <a:moveTo>
                          <a:pt x="92" y="188"/>
                        </a:moveTo>
                        <a:cubicBezTo>
                          <a:pt x="92" y="188"/>
                          <a:pt x="92" y="188"/>
                          <a:pt x="92" y="188"/>
                        </a:cubicBezTo>
                        <a:cubicBezTo>
                          <a:pt x="92" y="188"/>
                          <a:pt x="92" y="188"/>
                          <a:pt x="92" y="188"/>
                        </a:cubicBezTo>
                        <a:cubicBezTo>
                          <a:pt x="93" y="189"/>
                          <a:pt x="95" y="190"/>
                          <a:pt x="96" y="190"/>
                        </a:cubicBezTo>
                        <a:cubicBezTo>
                          <a:pt x="97" y="191"/>
                          <a:pt x="98" y="191"/>
                          <a:pt x="99" y="191"/>
                        </a:cubicBezTo>
                        <a:cubicBezTo>
                          <a:pt x="102" y="193"/>
                          <a:pt x="105" y="193"/>
                          <a:pt x="107" y="193"/>
                        </a:cubicBezTo>
                        <a:cubicBezTo>
                          <a:pt x="109" y="193"/>
                          <a:pt x="111" y="193"/>
                          <a:pt x="113" y="192"/>
                        </a:cubicBezTo>
                        <a:cubicBezTo>
                          <a:pt x="118" y="190"/>
                          <a:pt x="128" y="182"/>
                          <a:pt x="124" y="177"/>
                        </a:cubicBezTo>
                        <a:cubicBezTo>
                          <a:pt x="124" y="177"/>
                          <a:pt x="124" y="177"/>
                          <a:pt x="124" y="177"/>
                        </a:cubicBezTo>
                        <a:cubicBezTo>
                          <a:pt x="125" y="177"/>
                          <a:pt x="125" y="177"/>
                          <a:pt x="125" y="177"/>
                        </a:cubicBezTo>
                        <a:cubicBezTo>
                          <a:pt x="127" y="175"/>
                          <a:pt x="128" y="173"/>
                          <a:pt x="128" y="171"/>
                        </a:cubicBezTo>
                        <a:cubicBezTo>
                          <a:pt x="129" y="168"/>
                          <a:pt x="129" y="165"/>
                          <a:pt x="128" y="162"/>
                        </a:cubicBezTo>
                        <a:cubicBezTo>
                          <a:pt x="128" y="162"/>
                          <a:pt x="128" y="162"/>
                          <a:pt x="128" y="162"/>
                        </a:cubicBezTo>
                        <a:cubicBezTo>
                          <a:pt x="128" y="162"/>
                          <a:pt x="128" y="162"/>
                          <a:pt x="128" y="162"/>
                        </a:cubicBezTo>
                        <a:cubicBezTo>
                          <a:pt x="129" y="161"/>
                          <a:pt x="129" y="161"/>
                          <a:pt x="129" y="160"/>
                        </a:cubicBezTo>
                        <a:cubicBezTo>
                          <a:pt x="129" y="160"/>
                          <a:pt x="129" y="159"/>
                          <a:pt x="129" y="159"/>
                        </a:cubicBezTo>
                        <a:cubicBezTo>
                          <a:pt x="129" y="157"/>
                          <a:pt x="129" y="156"/>
                          <a:pt x="130" y="155"/>
                        </a:cubicBezTo>
                        <a:cubicBezTo>
                          <a:pt x="130" y="154"/>
                          <a:pt x="130" y="154"/>
                          <a:pt x="130" y="153"/>
                        </a:cubicBezTo>
                        <a:cubicBezTo>
                          <a:pt x="131" y="152"/>
                          <a:pt x="132" y="151"/>
                          <a:pt x="132" y="150"/>
                        </a:cubicBezTo>
                        <a:cubicBezTo>
                          <a:pt x="132" y="148"/>
                          <a:pt x="132" y="147"/>
                          <a:pt x="130" y="146"/>
                        </a:cubicBezTo>
                        <a:cubicBezTo>
                          <a:pt x="129" y="145"/>
                          <a:pt x="129" y="145"/>
                          <a:pt x="129" y="145"/>
                        </a:cubicBezTo>
                        <a:cubicBezTo>
                          <a:pt x="130" y="145"/>
                          <a:pt x="130" y="145"/>
                          <a:pt x="130" y="145"/>
                        </a:cubicBezTo>
                        <a:cubicBezTo>
                          <a:pt x="131" y="145"/>
                          <a:pt x="131" y="145"/>
                          <a:pt x="131" y="144"/>
                        </a:cubicBezTo>
                        <a:cubicBezTo>
                          <a:pt x="134" y="141"/>
                          <a:pt x="133" y="138"/>
                          <a:pt x="133" y="135"/>
                        </a:cubicBezTo>
                        <a:cubicBezTo>
                          <a:pt x="133" y="135"/>
                          <a:pt x="133" y="134"/>
                          <a:pt x="133" y="133"/>
                        </a:cubicBezTo>
                        <a:cubicBezTo>
                          <a:pt x="133" y="133"/>
                          <a:pt x="133" y="132"/>
                          <a:pt x="133" y="131"/>
                        </a:cubicBezTo>
                        <a:cubicBezTo>
                          <a:pt x="132" y="129"/>
                          <a:pt x="132" y="125"/>
                          <a:pt x="129" y="123"/>
                        </a:cubicBezTo>
                        <a:cubicBezTo>
                          <a:pt x="129" y="123"/>
                          <a:pt x="128" y="123"/>
                          <a:pt x="127" y="122"/>
                        </a:cubicBezTo>
                        <a:cubicBezTo>
                          <a:pt x="126" y="122"/>
                          <a:pt x="126" y="122"/>
                          <a:pt x="126" y="122"/>
                        </a:cubicBezTo>
                        <a:cubicBezTo>
                          <a:pt x="127" y="122"/>
                          <a:pt x="127" y="122"/>
                          <a:pt x="127" y="122"/>
                        </a:cubicBezTo>
                        <a:cubicBezTo>
                          <a:pt x="130" y="121"/>
                          <a:pt x="131" y="119"/>
                          <a:pt x="131" y="117"/>
                        </a:cubicBezTo>
                        <a:cubicBezTo>
                          <a:pt x="132" y="113"/>
                          <a:pt x="132" y="105"/>
                          <a:pt x="126" y="102"/>
                        </a:cubicBezTo>
                        <a:cubicBezTo>
                          <a:pt x="125" y="102"/>
                          <a:pt x="125" y="102"/>
                          <a:pt x="125" y="102"/>
                        </a:cubicBezTo>
                        <a:cubicBezTo>
                          <a:pt x="126" y="102"/>
                          <a:pt x="126" y="102"/>
                          <a:pt x="126" y="102"/>
                        </a:cubicBezTo>
                        <a:cubicBezTo>
                          <a:pt x="128" y="101"/>
                          <a:pt x="129" y="100"/>
                          <a:pt x="131" y="99"/>
                        </a:cubicBezTo>
                        <a:cubicBezTo>
                          <a:pt x="132" y="97"/>
                          <a:pt x="134" y="93"/>
                          <a:pt x="132" y="91"/>
                        </a:cubicBezTo>
                        <a:cubicBezTo>
                          <a:pt x="132" y="90"/>
                          <a:pt x="132" y="90"/>
                          <a:pt x="132" y="90"/>
                        </a:cubicBezTo>
                        <a:cubicBezTo>
                          <a:pt x="132" y="90"/>
                          <a:pt x="132" y="90"/>
                          <a:pt x="132" y="90"/>
                        </a:cubicBezTo>
                        <a:cubicBezTo>
                          <a:pt x="133" y="90"/>
                          <a:pt x="133" y="89"/>
                          <a:pt x="133" y="88"/>
                        </a:cubicBezTo>
                        <a:cubicBezTo>
                          <a:pt x="133" y="82"/>
                          <a:pt x="130" y="78"/>
                          <a:pt x="124" y="73"/>
                        </a:cubicBezTo>
                        <a:cubicBezTo>
                          <a:pt x="122" y="72"/>
                          <a:pt x="122" y="72"/>
                          <a:pt x="122" y="72"/>
                        </a:cubicBezTo>
                        <a:cubicBezTo>
                          <a:pt x="125" y="73"/>
                          <a:pt x="125" y="73"/>
                          <a:pt x="125" y="73"/>
                        </a:cubicBezTo>
                        <a:cubicBezTo>
                          <a:pt x="125" y="73"/>
                          <a:pt x="126" y="73"/>
                          <a:pt x="126" y="73"/>
                        </a:cubicBezTo>
                        <a:cubicBezTo>
                          <a:pt x="128" y="73"/>
                          <a:pt x="129" y="72"/>
                          <a:pt x="130" y="71"/>
                        </a:cubicBezTo>
                        <a:cubicBezTo>
                          <a:pt x="132" y="68"/>
                          <a:pt x="131" y="64"/>
                          <a:pt x="130" y="61"/>
                        </a:cubicBezTo>
                        <a:cubicBezTo>
                          <a:pt x="130" y="60"/>
                          <a:pt x="130" y="60"/>
                          <a:pt x="130" y="60"/>
                        </a:cubicBezTo>
                        <a:cubicBezTo>
                          <a:pt x="130" y="58"/>
                          <a:pt x="129" y="56"/>
                          <a:pt x="129" y="54"/>
                        </a:cubicBezTo>
                        <a:cubicBezTo>
                          <a:pt x="129" y="53"/>
                          <a:pt x="129" y="52"/>
                          <a:pt x="128" y="51"/>
                        </a:cubicBezTo>
                        <a:cubicBezTo>
                          <a:pt x="128" y="51"/>
                          <a:pt x="128" y="51"/>
                          <a:pt x="128" y="51"/>
                        </a:cubicBezTo>
                        <a:cubicBezTo>
                          <a:pt x="128" y="51"/>
                          <a:pt x="128" y="51"/>
                          <a:pt x="128" y="51"/>
                        </a:cubicBezTo>
                        <a:cubicBezTo>
                          <a:pt x="128" y="49"/>
                          <a:pt x="129" y="48"/>
                          <a:pt x="129" y="47"/>
                        </a:cubicBezTo>
                        <a:cubicBezTo>
                          <a:pt x="130" y="46"/>
                          <a:pt x="130" y="45"/>
                          <a:pt x="131" y="44"/>
                        </a:cubicBezTo>
                        <a:cubicBezTo>
                          <a:pt x="132" y="42"/>
                          <a:pt x="133" y="40"/>
                          <a:pt x="133" y="38"/>
                        </a:cubicBezTo>
                        <a:cubicBezTo>
                          <a:pt x="133" y="34"/>
                          <a:pt x="132" y="30"/>
                          <a:pt x="130" y="27"/>
                        </a:cubicBezTo>
                        <a:cubicBezTo>
                          <a:pt x="130" y="25"/>
                          <a:pt x="129" y="23"/>
                          <a:pt x="130" y="22"/>
                        </a:cubicBezTo>
                        <a:cubicBezTo>
                          <a:pt x="130" y="21"/>
                          <a:pt x="130" y="20"/>
                          <a:pt x="131" y="19"/>
                        </a:cubicBezTo>
                        <a:cubicBezTo>
                          <a:pt x="131" y="18"/>
                          <a:pt x="131" y="17"/>
                          <a:pt x="131" y="16"/>
                        </a:cubicBezTo>
                        <a:cubicBezTo>
                          <a:pt x="132" y="14"/>
                          <a:pt x="131" y="12"/>
                          <a:pt x="131" y="11"/>
                        </a:cubicBezTo>
                        <a:cubicBezTo>
                          <a:pt x="130" y="8"/>
                          <a:pt x="126" y="6"/>
                          <a:pt x="122" y="5"/>
                        </a:cubicBezTo>
                        <a:cubicBezTo>
                          <a:pt x="122" y="4"/>
                          <a:pt x="122" y="4"/>
                          <a:pt x="121" y="4"/>
                        </a:cubicBezTo>
                        <a:cubicBezTo>
                          <a:pt x="119" y="4"/>
                          <a:pt x="117" y="3"/>
                          <a:pt x="114" y="3"/>
                        </a:cubicBezTo>
                        <a:cubicBezTo>
                          <a:pt x="114" y="3"/>
                          <a:pt x="114" y="3"/>
                          <a:pt x="114" y="3"/>
                        </a:cubicBezTo>
                        <a:cubicBezTo>
                          <a:pt x="114" y="3"/>
                          <a:pt x="114" y="3"/>
                          <a:pt x="114" y="3"/>
                        </a:cubicBezTo>
                        <a:cubicBezTo>
                          <a:pt x="111" y="2"/>
                          <a:pt x="107" y="1"/>
                          <a:pt x="103" y="1"/>
                        </a:cubicBezTo>
                        <a:cubicBezTo>
                          <a:pt x="102" y="1"/>
                          <a:pt x="101" y="1"/>
                          <a:pt x="100" y="1"/>
                        </a:cubicBezTo>
                        <a:cubicBezTo>
                          <a:pt x="94" y="1"/>
                          <a:pt x="89" y="1"/>
                          <a:pt x="85" y="4"/>
                        </a:cubicBezTo>
                        <a:cubicBezTo>
                          <a:pt x="82" y="5"/>
                          <a:pt x="79" y="6"/>
                          <a:pt x="76" y="8"/>
                        </a:cubicBezTo>
                        <a:cubicBezTo>
                          <a:pt x="75" y="8"/>
                          <a:pt x="75" y="8"/>
                          <a:pt x="74" y="8"/>
                        </a:cubicBezTo>
                        <a:cubicBezTo>
                          <a:pt x="72" y="9"/>
                          <a:pt x="71" y="10"/>
                          <a:pt x="70" y="11"/>
                        </a:cubicBezTo>
                        <a:cubicBezTo>
                          <a:pt x="70" y="11"/>
                          <a:pt x="70" y="11"/>
                          <a:pt x="70" y="11"/>
                        </a:cubicBezTo>
                        <a:cubicBezTo>
                          <a:pt x="69" y="11"/>
                          <a:pt x="69" y="11"/>
                          <a:pt x="69" y="11"/>
                        </a:cubicBezTo>
                        <a:cubicBezTo>
                          <a:pt x="68" y="10"/>
                          <a:pt x="66" y="10"/>
                          <a:pt x="65" y="10"/>
                        </a:cubicBezTo>
                        <a:cubicBezTo>
                          <a:pt x="61" y="11"/>
                          <a:pt x="58" y="13"/>
                          <a:pt x="55" y="15"/>
                        </a:cubicBezTo>
                        <a:cubicBezTo>
                          <a:pt x="53" y="16"/>
                          <a:pt x="51" y="17"/>
                          <a:pt x="50" y="18"/>
                        </a:cubicBezTo>
                        <a:cubicBezTo>
                          <a:pt x="47" y="19"/>
                          <a:pt x="45" y="20"/>
                          <a:pt x="43" y="22"/>
                        </a:cubicBezTo>
                        <a:cubicBezTo>
                          <a:pt x="42" y="23"/>
                          <a:pt x="42" y="23"/>
                          <a:pt x="42" y="23"/>
                        </a:cubicBezTo>
                        <a:cubicBezTo>
                          <a:pt x="42" y="23"/>
                          <a:pt x="42" y="23"/>
                          <a:pt x="42" y="23"/>
                        </a:cubicBezTo>
                        <a:cubicBezTo>
                          <a:pt x="42" y="23"/>
                          <a:pt x="42" y="23"/>
                          <a:pt x="42" y="23"/>
                        </a:cubicBezTo>
                        <a:cubicBezTo>
                          <a:pt x="40" y="22"/>
                          <a:pt x="37" y="23"/>
                          <a:pt x="35" y="25"/>
                        </a:cubicBezTo>
                        <a:cubicBezTo>
                          <a:pt x="33" y="27"/>
                          <a:pt x="31" y="31"/>
                          <a:pt x="30" y="34"/>
                        </a:cubicBezTo>
                        <a:cubicBezTo>
                          <a:pt x="30" y="35"/>
                          <a:pt x="30" y="35"/>
                          <a:pt x="30" y="35"/>
                        </a:cubicBezTo>
                        <a:cubicBezTo>
                          <a:pt x="30" y="35"/>
                          <a:pt x="30" y="35"/>
                          <a:pt x="30" y="35"/>
                        </a:cubicBezTo>
                        <a:cubicBezTo>
                          <a:pt x="26" y="36"/>
                          <a:pt x="21" y="39"/>
                          <a:pt x="18" y="42"/>
                        </a:cubicBezTo>
                        <a:cubicBezTo>
                          <a:pt x="15" y="46"/>
                          <a:pt x="13" y="50"/>
                          <a:pt x="12" y="53"/>
                        </a:cubicBezTo>
                        <a:cubicBezTo>
                          <a:pt x="12" y="54"/>
                          <a:pt x="12" y="54"/>
                          <a:pt x="12" y="55"/>
                        </a:cubicBezTo>
                        <a:cubicBezTo>
                          <a:pt x="10" y="57"/>
                          <a:pt x="9" y="61"/>
                          <a:pt x="10" y="63"/>
                        </a:cubicBezTo>
                        <a:cubicBezTo>
                          <a:pt x="11" y="64"/>
                          <a:pt x="11" y="64"/>
                          <a:pt x="11" y="64"/>
                        </a:cubicBezTo>
                        <a:cubicBezTo>
                          <a:pt x="11" y="64"/>
                          <a:pt x="11" y="64"/>
                          <a:pt x="11" y="64"/>
                        </a:cubicBezTo>
                        <a:cubicBezTo>
                          <a:pt x="10" y="64"/>
                          <a:pt x="10" y="64"/>
                          <a:pt x="10" y="64"/>
                        </a:cubicBezTo>
                        <a:cubicBezTo>
                          <a:pt x="10" y="65"/>
                          <a:pt x="10" y="65"/>
                          <a:pt x="10" y="65"/>
                        </a:cubicBezTo>
                        <a:cubicBezTo>
                          <a:pt x="8" y="65"/>
                          <a:pt x="6" y="67"/>
                          <a:pt x="5" y="70"/>
                        </a:cubicBezTo>
                        <a:cubicBezTo>
                          <a:pt x="3" y="73"/>
                          <a:pt x="5" y="77"/>
                          <a:pt x="7" y="79"/>
                        </a:cubicBezTo>
                        <a:cubicBezTo>
                          <a:pt x="8" y="79"/>
                          <a:pt x="8" y="79"/>
                          <a:pt x="8" y="79"/>
                        </a:cubicBezTo>
                        <a:cubicBezTo>
                          <a:pt x="7" y="80"/>
                          <a:pt x="7" y="80"/>
                          <a:pt x="7" y="80"/>
                        </a:cubicBezTo>
                        <a:cubicBezTo>
                          <a:pt x="7" y="80"/>
                          <a:pt x="7" y="80"/>
                          <a:pt x="6" y="80"/>
                        </a:cubicBezTo>
                        <a:cubicBezTo>
                          <a:pt x="5" y="81"/>
                          <a:pt x="4" y="82"/>
                          <a:pt x="4" y="84"/>
                        </a:cubicBezTo>
                        <a:cubicBezTo>
                          <a:pt x="4" y="84"/>
                          <a:pt x="4" y="85"/>
                          <a:pt x="4" y="86"/>
                        </a:cubicBezTo>
                        <a:cubicBezTo>
                          <a:pt x="5" y="87"/>
                          <a:pt x="5" y="87"/>
                          <a:pt x="5" y="87"/>
                        </a:cubicBezTo>
                        <a:cubicBezTo>
                          <a:pt x="5" y="88"/>
                          <a:pt x="6" y="88"/>
                          <a:pt x="5" y="89"/>
                        </a:cubicBezTo>
                        <a:cubicBezTo>
                          <a:pt x="3" y="94"/>
                          <a:pt x="3" y="98"/>
                          <a:pt x="5" y="101"/>
                        </a:cubicBezTo>
                        <a:cubicBezTo>
                          <a:pt x="6" y="101"/>
                          <a:pt x="6" y="101"/>
                          <a:pt x="6" y="101"/>
                        </a:cubicBezTo>
                        <a:cubicBezTo>
                          <a:pt x="5" y="101"/>
                          <a:pt x="5" y="101"/>
                          <a:pt x="5" y="101"/>
                        </a:cubicBezTo>
                        <a:cubicBezTo>
                          <a:pt x="3" y="102"/>
                          <a:pt x="2" y="103"/>
                          <a:pt x="1" y="105"/>
                        </a:cubicBezTo>
                        <a:cubicBezTo>
                          <a:pt x="0" y="107"/>
                          <a:pt x="1" y="111"/>
                          <a:pt x="2" y="112"/>
                        </a:cubicBezTo>
                        <a:cubicBezTo>
                          <a:pt x="4" y="114"/>
                          <a:pt x="4" y="116"/>
                          <a:pt x="4" y="118"/>
                        </a:cubicBezTo>
                        <a:cubicBezTo>
                          <a:pt x="4" y="118"/>
                          <a:pt x="4" y="118"/>
                          <a:pt x="4" y="118"/>
                        </a:cubicBezTo>
                        <a:cubicBezTo>
                          <a:pt x="4" y="118"/>
                          <a:pt x="4" y="118"/>
                          <a:pt x="4" y="118"/>
                        </a:cubicBezTo>
                        <a:cubicBezTo>
                          <a:pt x="4" y="120"/>
                          <a:pt x="3" y="121"/>
                          <a:pt x="3" y="122"/>
                        </a:cubicBezTo>
                        <a:cubicBezTo>
                          <a:pt x="4" y="127"/>
                          <a:pt x="6" y="131"/>
                          <a:pt x="8" y="135"/>
                        </a:cubicBezTo>
                        <a:cubicBezTo>
                          <a:pt x="9" y="135"/>
                          <a:pt x="9" y="135"/>
                          <a:pt x="9" y="135"/>
                        </a:cubicBezTo>
                        <a:cubicBezTo>
                          <a:pt x="10" y="138"/>
                          <a:pt x="12" y="141"/>
                          <a:pt x="16" y="141"/>
                        </a:cubicBezTo>
                        <a:cubicBezTo>
                          <a:pt x="17" y="141"/>
                          <a:pt x="17" y="141"/>
                          <a:pt x="17" y="141"/>
                        </a:cubicBezTo>
                        <a:cubicBezTo>
                          <a:pt x="18" y="141"/>
                          <a:pt x="18" y="141"/>
                          <a:pt x="18" y="141"/>
                        </a:cubicBezTo>
                        <a:cubicBezTo>
                          <a:pt x="17" y="141"/>
                          <a:pt x="17" y="141"/>
                          <a:pt x="17" y="141"/>
                        </a:cubicBezTo>
                        <a:cubicBezTo>
                          <a:pt x="17" y="144"/>
                          <a:pt x="17" y="146"/>
                          <a:pt x="18" y="148"/>
                        </a:cubicBezTo>
                        <a:cubicBezTo>
                          <a:pt x="20" y="150"/>
                          <a:pt x="22" y="151"/>
                          <a:pt x="25" y="152"/>
                        </a:cubicBezTo>
                        <a:cubicBezTo>
                          <a:pt x="27" y="152"/>
                          <a:pt x="30" y="153"/>
                          <a:pt x="31" y="154"/>
                        </a:cubicBezTo>
                        <a:cubicBezTo>
                          <a:pt x="34" y="157"/>
                          <a:pt x="40" y="160"/>
                          <a:pt x="44" y="161"/>
                        </a:cubicBezTo>
                        <a:cubicBezTo>
                          <a:pt x="45" y="161"/>
                          <a:pt x="45" y="161"/>
                          <a:pt x="45" y="161"/>
                        </a:cubicBezTo>
                        <a:cubicBezTo>
                          <a:pt x="45" y="161"/>
                          <a:pt x="45" y="161"/>
                          <a:pt x="45" y="161"/>
                        </a:cubicBezTo>
                        <a:cubicBezTo>
                          <a:pt x="44" y="162"/>
                          <a:pt x="44" y="163"/>
                          <a:pt x="44" y="164"/>
                        </a:cubicBezTo>
                        <a:cubicBezTo>
                          <a:pt x="44" y="167"/>
                          <a:pt x="46" y="168"/>
                          <a:pt x="48" y="169"/>
                        </a:cubicBezTo>
                        <a:cubicBezTo>
                          <a:pt x="52" y="170"/>
                          <a:pt x="55" y="172"/>
                          <a:pt x="58" y="173"/>
                        </a:cubicBezTo>
                        <a:cubicBezTo>
                          <a:pt x="60" y="174"/>
                          <a:pt x="60" y="174"/>
                          <a:pt x="60" y="174"/>
                        </a:cubicBezTo>
                        <a:cubicBezTo>
                          <a:pt x="64" y="175"/>
                          <a:pt x="67" y="177"/>
                          <a:pt x="70" y="180"/>
                        </a:cubicBezTo>
                        <a:cubicBezTo>
                          <a:pt x="71" y="181"/>
                          <a:pt x="71" y="181"/>
                          <a:pt x="72" y="182"/>
                        </a:cubicBezTo>
                        <a:cubicBezTo>
                          <a:pt x="75" y="185"/>
                          <a:pt x="79" y="189"/>
                          <a:pt x="85" y="189"/>
                        </a:cubicBezTo>
                        <a:cubicBezTo>
                          <a:pt x="86" y="189"/>
                          <a:pt x="86" y="189"/>
                          <a:pt x="87" y="189"/>
                        </a:cubicBezTo>
                        <a:cubicBezTo>
                          <a:pt x="88" y="189"/>
                          <a:pt x="90" y="189"/>
                          <a:pt x="91" y="188"/>
                        </a:cubicBezTo>
                        <a:cubicBezTo>
                          <a:pt x="92" y="188"/>
                          <a:pt x="92" y="188"/>
                          <a:pt x="92" y="188"/>
                        </a:cubicBezTo>
                      </a:path>
                    </a:pathLst>
                  </a:custGeom>
                  <a:solidFill>
                    <a:srgbClr val="E0AF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9" name="Freeform 8108">
                    <a:extLst>
                      <a:ext uri="{FF2B5EF4-FFF2-40B4-BE49-F238E27FC236}">
                        <a16:creationId xmlns:a16="http://schemas.microsoft.com/office/drawing/2014/main" xmlns="" id="{DCC3ADA8-7DE9-42A6-B105-A0CB636F72C3}"/>
                      </a:ext>
                    </a:extLst>
                  </p:cNvPr>
                  <p:cNvSpPr>
                    <a:spLocks/>
                  </p:cNvSpPr>
                  <p:nvPr/>
                </p:nvSpPr>
                <p:spPr bwMode="auto">
                  <a:xfrm>
                    <a:off x="3645" y="1785"/>
                    <a:ext cx="43" cy="23"/>
                  </a:xfrm>
                  <a:custGeom>
                    <a:avLst/>
                    <a:gdLst>
                      <a:gd name="T0" fmla="*/ 1 w 58"/>
                      <a:gd name="T1" fmla="*/ 4 h 30"/>
                      <a:gd name="T2" fmla="*/ 3 w 58"/>
                      <a:gd name="T3" fmla="*/ 3 h 30"/>
                      <a:gd name="T4" fmla="*/ 0 w 58"/>
                      <a:gd name="T5" fmla="*/ 0 h 30"/>
                      <a:gd name="T6" fmla="*/ 0 w 58"/>
                      <a:gd name="T7" fmla="*/ 0 h 30"/>
                      <a:gd name="T8" fmla="*/ 7 w 58"/>
                      <a:gd name="T9" fmla="*/ 4 h 30"/>
                      <a:gd name="T10" fmla="*/ 12 w 58"/>
                      <a:gd name="T11" fmla="*/ 8 h 30"/>
                      <a:gd name="T12" fmla="*/ 23 w 58"/>
                      <a:gd name="T13" fmla="*/ 15 h 30"/>
                      <a:gd name="T14" fmla="*/ 22 w 58"/>
                      <a:gd name="T15" fmla="*/ 10 h 30"/>
                      <a:gd name="T16" fmla="*/ 23 w 58"/>
                      <a:gd name="T17" fmla="*/ 8 h 30"/>
                      <a:gd name="T18" fmla="*/ 24 w 58"/>
                      <a:gd name="T19" fmla="*/ 7 h 30"/>
                      <a:gd name="T20" fmla="*/ 25 w 58"/>
                      <a:gd name="T21" fmla="*/ 5 h 30"/>
                      <a:gd name="T22" fmla="*/ 24 w 58"/>
                      <a:gd name="T23" fmla="*/ 4 h 30"/>
                      <a:gd name="T24" fmla="*/ 23 w 58"/>
                      <a:gd name="T25" fmla="*/ 3 h 30"/>
                      <a:gd name="T26" fmla="*/ 23 w 58"/>
                      <a:gd name="T27" fmla="*/ 3 h 30"/>
                      <a:gd name="T28" fmla="*/ 25 w 58"/>
                      <a:gd name="T29" fmla="*/ 5 h 30"/>
                      <a:gd name="T30" fmla="*/ 25 w 58"/>
                      <a:gd name="T31" fmla="*/ 5 h 30"/>
                      <a:gd name="T32" fmla="*/ 26 w 58"/>
                      <a:gd name="T33" fmla="*/ 4 h 30"/>
                      <a:gd name="T34" fmla="*/ 30 w 58"/>
                      <a:gd name="T35" fmla="*/ 3 h 30"/>
                      <a:gd name="T36" fmla="*/ 30 w 58"/>
                      <a:gd name="T37" fmla="*/ 3 h 30"/>
                      <a:gd name="T38" fmla="*/ 26 w 58"/>
                      <a:gd name="T39" fmla="*/ 5 h 30"/>
                      <a:gd name="T40" fmla="*/ 25 w 58"/>
                      <a:gd name="T41" fmla="*/ 8 h 30"/>
                      <a:gd name="T42" fmla="*/ 23 w 58"/>
                      <a:gd name="T43" fmla="*/ 13 h 30"/>
                      <a:gd name="T44" fmla="*/ 25 w 58"/>
                      <a:gd name="T45" fmla="*/ 16 h 30"/>
                      <a:gd name="T46" fmla="*/ 29 w 58"/>
                      <a:gd name="T47" fmla="*/ 17 h 30"/>
                      <a:gd name="T48" fmla="*/ 36 w 58"/>
                      <a:gd name="T49" fmla="*/ 17 h 30"/>
                      <a:gd name="T50" fmla="*/ 46 w 58"/>
                      <a:gd name="T51" fmla="*/ 18 h 30"/>
                      <a:gd name="T52" fmla="*/ 54 w 58"/>
                      <a:gd name="T53" fmla="*/ 22 h 30"/>
                      <a:gd name="T54" fmla="*/ 58 w 58"/>
                      <a:gd name="T55" fmla="*/ 19 h 30"/>
                      <a:gd name="T56" fmla="*/ 58 w 58"/>
                      <a:gd name="T57" fmla="*/ 19 h 30"/>
                      <a:gd name="T58" fmla="*/ 55 w 58"/>
                      <a:gd name="T59" fmla="*/ 22 h 30"/>
                      <a:gd name="T60" fmla="*/ 54 w 58"/>
                      <a:gd name="T61" fmla="*/ 23 h 30"/>
                      <a:gd name="T62" fmla="*/ 53 w 58"/>
                      <a:gd name="T63" fmla="*/ 23 h 30"/>
                      <a:gd name="T64" fmla="*/ 54 w 58"/>
                      <a:gd name="T65" fmla="*/ 25 h 30"/>
                      <a:gd name="T66" fmla="*/ 54 w 58"/>
                      <a:gd name="T67" fmla="*/ 27 h 30"/>
                      <a:gd name="T68" fmla="*/ 56 w 58"/>
                      <a:gd name="T69" fmla="*/ 30 h 30"/>
                      <a:gd name="T70" fmla="*/ 56 w 58"/>
                      <a:gd name="T71" fmla="*/ 30 h 30"/>
                      <a:gd name="T72" fmla="*/ 54 w 58"/>
                      <a:gd name="T73" fmla="*/ 28 h 30"/>
                      <a:gd name="T74" fmla="*/ 53 w 58"/>
                      <a:gd name="T75" fmla="*/ 25 h 30"/>
                      <a:gd name="T76" fmla="*/ 52 w 58"/>
                      <a:gd name="T77" fmla="*/ 23 h 30"/>
                      <a:gd name="T78" fmla="*/ 48 w 58"/>
                      <a:gd name="T79" fmla="*/ 21 h 30"/>
                      <a:gd name="T80" fmla="*/ 44 w 58"/>
                      <a:gd name="T81" fmla="*/ 18 h 30"/>
                      <a:gd name="T82" fmla="*/ 37 w 58"/>
                      <a:gd name="T83" fmla="*/ 17 h 30"/>
                      <a:gd name="T84" fmla="*/ 27 w 58"/>
                      <a:gd name="T85" fmla="*/ 17 h 30"/>
                      <a:gd name="T86" fmla="*/ 11 w 58"/>
                      <a:gd name="T87" fmla="*/ 9 h 30"/>
                      <a:gd name="T88" fmla="*/ 9 w 58"/>
                      <a:gd name="T89" fmla="*/ 6 h 30"/>
                      <a:gd name="T90" fmla="*/ 7 w 58"/>
                      <a:gd name="T91" fmla="*/ 5 h 30"/>
                      <a:gd name="T92" fmla="*/ 3 w 58"/>
                      <a:gd name="T93" fmla="*/ 4 h 30"/>
                      <a:gd name="T94" fmla="*/ 0 w 58"/>
                      <a:gd name="T95" fmla="*/ 7 h 30"/>
                      <a:gd name="T96" fmla="*/ 0 w 58"/>
                      <a:gd name="T97" fmla="*/ 7 h 30"/>
                      <a:gd name="T98" fmla="*/ 1 w 58"/>
                      <a:gd name="T9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0">
                        <a:moveTo>
                          <a:pt x="1" y="4"/>
                        </a:moveTo>
                        <a:cubicBezTo>
                          <a:pt x="2" y="3"/>
                          <a:pt x="3" y="3"/>
                          <a:pt x="3" y="3"/>
                        </a:cubicBezTo>
                        <a:cubicBezTo>
                          <a:pt x="1" y="3"/>
                          <a:pt x="0" y="1"/>
                          <a:pt x="0" y="0"/>
                        </a:cubicBezTo>
                        <a:cubicBezTo>
                          <a:pt x="0" y="0"/>
                          <a:pt x="0" y="0"/>
                          <a:pt x="0" y="0"/>
                        </a:cubicBezTo>
                        <a:cubicBezTo>
                          <a:pt x="1" y="2"/>
                          <a:pt x="5" y="3"/>
                          <a:pt x="7" y="4"/>
                        </a:cubicBezTo>
                        <a:cubicBezTo>
                          <a:pt x="10" y="5"/>
                          <a:pt x="11" y="7"/>
                          <a:pt x="12" y="8"/>
                        </a:cubicBezTo>
                        <a:cubicBezTo>
                          <a:pt x="15" y="11"/>
                          <a:pt x="19" y="14"/>
                          <a:pt x="23" y="15"/>
                        </a:cubicBezTo>
                        <a:cubicBezTo>
                          <a:pt x="22" y="14"/>
                          <a:pt x="21" y="12"/>
                          <a:pt x="22" y="10"/>
                        </a:cubicBezTo>
                        <a:cubicBezTo>
                          <a:pt x="22" y="10"/>
                          <a:pt x="22" y="9"/>
                          <a:pt x="23" y="8"/>
                        </a:cubicBezTo>
                        <a:cubicBezTo>
                          <a:pt x="23" y="8"/>
                          <a:pt x="24" y="8"/>
                          <a:pt x="24" y="7"/>
                        </a:cubicBezTo>
                        <a:cubicBezTo>
                          <a:pt x="25" y="7"/>
                          <a:pt x="25" y="6"/>
                          <a:pt x="25" y="5"/>
                        </a:cubicBezTo>
                        <a:cubicBezTo>
                          <a:pt x="25" y="5"/>
                          <a:pt x="24" y="5"/>
                          <a:pt x="24" y="4"/>
                        </a:cubicBezTo>
                        <a:cubicBezTo>
                          <a:pt x="24" y="4"/>
                          <a:pt x="23" y="3"/>
                          <a:pt x="23" y="3"/>
                        </a:cubicBezTo>
                        <a:cubicBezTo>
                          <a:pt x="23" y="3"/>
                          <a:pt x="23" y="3"/>
                          <a:pt x="23" y="3"/>
                        </a:cubicBezTo>
                        <a:cubicBezTo>
                          <a:pt x="24" y="4"/>
                          <a:pt x="24" y="4"/>
                          <a:pt x="25" y="5"/>
                        </a:cubicBezTo>
                        <a:cubicBezTo>
                          <a:pt x="25" y="5"/>
                          <a:pt x="25" y="5"/>
                          <a:pt x="25" y="5"/>
                        </a:cubicBezTo>
                        <a:cubicBezTo>
                          <a:pt x="25" y="5"/>
                          <a:pt x="26" y="4"/>
                          <a:pt x="26" y="4"/>
                        </a:cubicBezTo>
                        <a:cubicBezTo>
                          <a:pt x="27" y="4"/>
                          <a:pt x="29" y="3"/>
                          <a:pt x="30" y="3"/>
                        </a:cubicBezTo>
                        <a:cubicBezTo>
                          <a:pt x="30" y="3"/>
                          <a:pt x="30" y="3"/>
                          <a:pt x="30" y="3"/>
                        </a:cubicBezTo>
                        <a:cubicBezTo>
                          <a:pt x="29" y="4"/>
                          <a:pt x="28" y="4"/>
                          <a:pt x="26" y="5"/>
                        </a:cubicBezTo>
                        <a:cubicBezTo>
                          <a:pt x="25" y="5"/>
                          <a:pt x="26" y="7"/>
                          <a:pt x="25" y="8"/>
                        </a:cubicBezTo>
                        <a:cubicBezTo>
                          <a:pt x="23" y="10"/>
                          <a:pt x="22" y="11"/>
                          <a:pt x="23" y="13"/>
                        </a:cubicBezTo>
                        <a:cubicBezTo>
                          <a:pt x="23" y="14"/>
                          <a:pt x="24" y="15"/>
                          <a:pt x="25" y="16"/>
                        </a:cubicBezTo>
                        <a:cubicBezTo>
                          <a:pt x="27" y="16"/>
                          <a:pt x="28" y="16"/>
                          <a:pt x="29" y="17"/>
                        </a:cubicBezTo>
                        <a:cubicBezTo>
                          <a:pt x="31" y="17"/>
                          <a:pt x="33" y="17"/>
                          <a:pt x="36" y="17"/>
                        </a:cubicBezTo>
                        <a:cubicBezTo>
                          <a:pt x="39" y="16"/>
                          <a:pt x="43" y="16"/>
                          <a:pt x="46" y="18"/>
                        </a:cubicBezTo>
                        <a:cubicBezTo>
                          <a:pt x="48" y="19"/>
                          <a:pt x="52" y="24"/>
                          <a:pt x="54" y="22"/>
                        </a:cubicBezTo>
                        <a:cubicBezTo>
                          <a:pt x="56" y="21"/>
                          <a:pt x="56" y="19"/>
                          <a:pt x="58" y="19"/>
                        </a:cubicBezTo>
                        <a:cubicBezTo>
                          <a:pt x="58" y="19"/>
                          <a:pt x="58" y="19"/>
                          <a:pt x="58" y="19"/>
                        </a:cubicBezTo>
                        <a:cubicBezTo>
                          <a:pt x="57" y="19"/>
                          <a:pt x="56" y="20"/>
                          <a:pt x="55" y="22"/>
                        </a:cubicBezTo>
                        <a:cubicBezTo>
                          <a:pt x="55" y="22"/>
                          <a:pt x="55" y="23"/>
                          <a:pt x="54" y="23"/>
                        </a:cubicBezTo>
                        <a:cubicBezTo>
                          <a:pt x="53" y="23"/>
                          <a:pt x="53" y="23"/>
                          <a:pt x="53" y="23"/>
                        </a:cubicBezTo>
                        <a:cubicBezTo>
                          <a:pt x="53" y="24"/>
                          <a:pt x="54" y="24"/>
                          <a:pt x="54" y="25"/>
                        </a:cubicBezTo>
                        <a:cubicBezTo>
                          <a:pt x="54" y="25"/>
                          <a:pt x="54" y="26"/>
                          <a:pt x="54" y="27"/>
                        </a:cubicBezTo>
                        <a:cubicBezTo>
                          <a:pt x="54" y="28"/>
                          <a:pt x="56" y="29"/>
                          <a:pt x="56" y="30"/>
                        </a:cubicBezTo>
                        <a:cubicBezTo>
                          <a:pt x="56" y="30"/>
                          <a:pt x="56" y="30"/>
                          <a:pt x="56" y="30"/>
                        </a:cubicBezTo>
                        <a:cubicBezTo>
                          <a:pt x="55" y="30"/>
                          <a:pt x="54" y="29"/>
                          <a:pt x="54" y="28"/>
                        </a:cubicBezTo>
                        <a:cubicBezTo>
                          <a:pt x="53" y="27"/>
                          <a:pt x="53" y="26"/>
                          <a:pt x="53" y="25"/>
                        </a:cubicBezTo>
                        <a:cubicBezTo>
                          <a:pt x="53" y="25"/>
                          <a:pt x="53" y="24"/>
                          <a:pt x="52" y="23"/>
                        </a:cubicBezTo>
                        <a:cubicBezTo>
                          <a:pt x="50" y="23"/>
                          <a:pt x="49" y="21"/>
                          <a:pt x="48" y="21"/>
                        </a:cubicBezTo>
                        <a:cubicBezTo>
                          <a:pt x="47" y="19"/>
                          <a:pt x="46" y="18"/>
                          <a:pt x="44" y="18"/>
                        </a:cubicBezTo>
                        <a:cubicBezTo>
                          <a:pt x="42" y="17"/>
                          <a:pt x="39" y="17"/>
                          <a:pt x="37" y="17"/>
                        </a:cubicBezTo>
                        <a:cubicBezTo>
                          <a:pt x="34" y="18"/>
                          <a:pt x="31" y="18"/>
                          <a:pt x="27" y="17"/>
                        </a:cubicBezTo>
                        <a:cubicBezTo>
                          <a:pt x="21" y="16"/>
                          <a:pt x="15" y="13"/>
                          <a:pt x="11" y="9"/>
                        </a:cubicBezTo>
                        <a:cubicBezTo>
                          <a:pt x="10" y="8"/>
                          <a:pt x="10" y="7"/>
                          <a:pt x="9" y="6"/>
                        </a:cubicBezTo>
                        <a:cubicBezTo>
                          <a:pt x="8" y="5"/>
                          <a:pt x="8" y="5"/>
                          <a:pt x="7" y="5"/>
                        </a:cubicBezTo>
                        <a:cubicBezTo>
                          <a:pt x="6" y="4"/>
                          <a:pt x="4" y="4"/>
                          <a:pt x="3" y="4"/>
                        </a:cubicBezTo>
                        <a:cubicBezTo>
                          <a:pt x="1" y="4"/>
                          <a:pt x="0" y="6"/>
                          <a:pt x="0" y="7"/>
                        </a:cubicBezTo>
                        <a:cubicBezTo>
                          <a:pt x="0" y="7"/>
                          <a:pt x="0" y="7"/>
                          <a:pt x="0" y="7"/>
                        </a:cubicBezTo>
                        <a:cubicBezTo>
                          <a:pt x="0" y="6"/>
                          <a:pt x="0"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0" name="Freeform 8109">
                    <a:extLst>
                      <a:ext uri="{FF2B5EF4-FFF2-40B4-BE49-F238E27FC236}">
                        <a16:creationId xmlns:a16="http://schemas.microsoft.com/office/drawing/2014/main" xmlns="" id="{F9B0F0BE-70FA-4608-A7AB-AAF5FF4388D6}"/>
                      </a:ext>
                    </a:extLst>
                  </p:cNvPr>
                  <p:cNvSpPr>
                    <a:spLocks/>
                  </p:cNvSpPr>
                  <p:nvPr/>
                </p:nvSpPr>
                <p:spPr bwMode="auto">
                  <a:xfrm>
                    <a:off x="3639" y="1791"/>
                    <a:ext cx="38" cy="23"/>
                  </a:xfrm>
                  <a:custGeom>
                    <a:avLst/>
                    <a:gdLst>
                      <a:gd name="T0" fmla="*/ 0 w 51"/>
                      <a:gd name="T1" fmla="*/ 0 h 30"/>
                      <a:gd name="T2" fmla="*/ 2 w 51"/>
                      <a:gd name="T3" fmla="*/ 4 h 30"/>
                      <a:gd name="T4" fmla="*/ 7 w 51"/>
                      <a:gd name="T5" fmla="*/ 5 h 30"/>
                      <a:gd name="T6" fmla="*/ 13 w 51"/>
                      <a:gd name="T7" fmla="*/ 8 h 30"/>
                      <a:gd name="T8" fmla="*/ 17 w 51"/>
                      <a:gd name="T9" fmla="*/ 12 h 30"/>
                      <a:gd name="T10" fmla="*/ 18 w 51"/>
                      <a:gd name="T11" fmla="*/ 14 h 30"/>
                      <a:gd name="T12" fmla="*/ 21 w 51"/>
                      <a:gd name="T13" fmla="*/ 14 h 30"/>
                      <a:gd name="T14" fmla="*/ 24 w 51"/>
                      <a:gd name="T15" fmla="*/ 13 h 30"/>
                      <a:gd name="T16" fmla="*/ 24 w 51"/>
                      <a:gd name="T17" fmla="*/ 13 h 30"/>
                      <a:gd name="T18" fmla="*/ 20 w 51"/>
                      <a:gd name="T19" fmla="*/ 15 h 30"/>
                      <a:gd name="T20" fmla="*/ 24 w 51"/>
                      <a:gd name="T21" fmla="*/ 16 h 30"/>
                      <a:gd name="T22" fmla="*/ 35 w 51"/>
                      <a:gd name="T23" fmla="*/ 18 h 30"/>
                      <a:gd name="T24" fmla="*/ 42 w 51"/>
                      <a:gd name="T25" fmla="*/ 19 h 30"/>
                      <a:gd name="T26" fmla="*/ 44 w 51"/>
                      <a:gd name="T27" fmla="*/ 20 h 30"/>
                      <a:gd name="T28" fmla="*/ 47 w 51"/>
                      <a:gd name="T29" fmla="*/ 20 h 30"/>
                      <a:gd name="T30" fmla="*/ 50 w 51"/>
                      <a:gd name="T31" fmla="*/ 19 h 30"/>
                      <a:gd name="T32" fmla="*/ 50 w 51"/>
                      <a:gd name="T33" fmla="*/ 20 h 30"/>
                      <a:gd name="T34" fmla="*/ 46 w 51"/>
                      <a:gd name="T35" fmla="*/ 20 h 30"/>
                      <a:gd name="T36" fmla="*/ 44 w 51"/>
                      <a:gd name="T37" fmla="*/ 21 h 30"/>
                      <a:gd name="T38" fmla="*/ 48 w 51"/>
                      <a:gd name="T39" fmla="*/ 24 h 30"/>
                      <a:gd name="T40" fmla="*/ 51 w 51"/>
                      <a:gd name="T41" fmla="*/ 30 h 30"/>
                      <a:gd name="T42" fmla="*/ 50 w 51"/>
                      <a:gd name="T43" fmla="*/ 30 h 30"/>
                      <a:gd name="T44" fmla="*/ 49 w 51"/>
                      <a:gd name="T45" fmla="*/ 27 h 30"/>
                      <a:gd name="T46" fmla="*/ 46 w 51"/>
                      <a:gd name="T47" fmla="*/ 23 h 30"/>
                      <a:gd name="T48" fmla="*/ 43 w 51"/>
                      <a:gd name="T49" fmla="*/ 21 h 30"/>
                      <a:gd name="T50" fmla="*/ 41 w 51"/>
                      <a:gd name="T51" fmla="*/ 20 h 30"/>
                      <a:gd name="T52" fmla="*/ 40 w 51"/>
                      <a:gd name="T53" fmla="*/ 20 h 30"/>
                      <a:gd name="T54" fmla="*/ 38 w 51"/>
                      <a:gd name="T55" fmla="*/ 19 h 30"/>
                      <a:gd name="T56" fmla="*/ 28 w 51"/>
                      <a:gd name="T57" fmla="*/ 18 h 30"/>
                      <a:gd name="T58" fmla="*/ 20 w 51"/>
                      <a:gd name="T59" fmla="*/ 16 h 30"/>
                      <a:gd name="T60" fmla="*/ 17 w 51"/>
                      <a:gd name="T61" fmla="*/ 14 h 30"/>
                      <a:gd name="T62" fmla="*/ 17 w 51"/>
                      <a:gd name="T63" fmla="*/ 14 h 30"/>
                      <a:gd name="T64" fmla="*/ 15 w 51"/>
                      <a:gd name="T65" fmla="*/ 12 h 30"/>
                      <a:gd name="T66" fmla="*/ 10 w 51"/>
                      <a:gd name="T67" fmla="*/ 7 h 30"/>
                      <a:gd name="T68" fmla="*/ 6 w 51"/>
                      <a:gd name="T69" fmla="*/ 5 h 30"/>
                      <a:gd name="T70" fmla="*/ 2 w 51"/>
                      <a:gd name="T71" fmla="*/ 5 h 30"/>
                      <a:gd name="T72" fmla="*/ 0 w 51"/>
                      <a:gd name="T73" fmla="*/ 0 h 30"/>
                      <a:gd name="T74" fmla="*/ 0 w 51"/>
                      <a:gd name="T7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0">
                        <a:moveTo>
                          <a:pt x="0" y="0"/>
                        </a:moveTo>
                        <a:cubicBezTo>
                          <a:pt x="1" y="1"/>
                          <a:pt x="1" y="3"/>
                          <a:pt x="2" y="4"/>
                        </a:cubicBezTo>
                        <a:cubicBezTo>
                          <a:pt x="3" y="5"/>
                          <a:pt x="6" y="5"/>
                          <a:pt x="7" y="5"/>
                        </a:cubicBezTo>
                        <a:cubicBezTo>
                          <a:pt x="9" y="6"/>
                          <a:pt x="12" y="6"/>
                          <a:pt x="13" y="8"/>
                        </a:cubicBezTo>
                        <a:cubicBezTo>
                          <a:pt x="15" y="9"/>
                          <a:pt x="16" y="10"/>
                          <a:pt x="17" y="12"/>
                        </a:cubicBezTo>
                        <a:cubicBezTo>
                          <a:pt x="17" y="13"/>
                          <a:pt x="17" y="13"/>
                          <a:pt x="18" y="14"/>
                        </a:cubicBezTo>
                        <a:cubicBezTo>
                          <a:pt x="19" y="14"/>
                          <a:pt x="20" y="15"/>
                          <a:pt x="21" y="14"/>
                        </a:cubicBezTo>
                        <a:cubicBezTo>
                          <a:pt x="22" y="14"/>
                          <a:pt x="23" y="13"/>
                          <a:pt x="24" y="13"/>
                        </a:cubicBezTo>
                        <a:cubicBezTo>
                          <a:pt x="24" y="13"/>
                          <a:pt x="24" y="13"/>
                          <a:pt x="24" y="13"/>
                        </a:cubicBezTo>
                        <a:cubicBezTo>
                          <a:pt x="23" y="14"/>
                          <a:pt x="22" y="15"/>
                          <a:pt x="20" y="15"/>
                        </a:cubicBezTo>
                        <a:cubicBezTo>
                          <a:pt x="21" y="16"/>
                          <a:pt x="23" y="16"/>
                          <a:pt x="24" y="16"/>
                        </a:cubicBezTo>
                        <a:cubicBezTo>
                          <a:pt x="28" y="17"/>
                          <a:pt x="31" y="18"/>
                          <a:pt x="35" y="18"/>
                        </a:cubicBezTo>
                        <a:cubicBezTo>
                          <a:pt x="37" y="18"/>
                          <a:pt x="39" y="19"/>
                          <a:pt x="42" y="19"/>
                        </a:cubicBezTo>
                        <a:cubicBezTo>
                          <a:pt x="42" y="20"/>
                          <a:pt x="43" y="20"/>
                          <a:pt x="44" y="20"/>
                        </a:cubicBezTo>
                        <a:cubicBezTo>
                          <a:pt x="45" y="20"/>
                          <a:pt x="46" y="20"/>
                          <a:pt x="47" y="20"/>
                        </a:cubicBezTo>
                        <a:cubicBezTo>
                          <a:pt x="48" y="19"/>
                          <a:pt x="49" y="19"/>
                          <a:pt x="50" y="19"/>
                        </a:cubicBezTo>
                        <a:cubicBezTo>
                          <a:pt x="50" y="20"/>
                          <a:pt x="50" y="20"/>
                          <a:pt x="50" y="20"/>
                        </a:cubicBezTo>
                        <a:cubicBezTo>
                          <a:pt x="49" y="20"/>
                          <a:pt x="47" y="20"/>
                          <a:pt x="46" y="20"/>
                        </a:cubicBezTo>
                        <a:cubicBezTo>
                          <a:pt x="45" y="21"/>
                          <a:pt x="45" y="21"/>
                          <a:pt x="44" y="21"/>
                        </a:cubicBezTo>
                        <a:cubicBezTo>
                          <a:pt x="46" y="22"/>
                          <a:pt x="46" y="23"/>
                          <a:pt x="48" y="24"/>
                        </a:cubicBezTo>
                        <a:cubicBezTo>
                          <a:pt x="49" y="26"/>
                          <a:pt x="50" y="27"/>
                          <a:pt x="51" y="30"/>
                        </a:cubicBezTo>
                        <a:cubicBezTo>
                          <a:pt x="50" y="30"/>
                          <a:pt x="50" y="30"/>
                          <a:pt x="50" y="30"/>
                        </a:cubicBezTo>
                        <a:cubicBezTo>
                          <a:pt x="50" y="29"/>
                          <a:pt x="50" y="28"/>
                          <a:pt x="49" y="27"/>
                        </a:cubicBezTo>
                        <a:cubicBezTo>
                          <a:pt x="48" y="25"/>
                          <a:pt x="47" y="24"/>
                          <a:pt x="46" y="23"/>
                        </a:cubicBezTo>
                        <a:cubicBezTo>
                          <a:pt x="45" y="22"/>
                          <a:pt x="44" y="22"/>
                          <a:pt x="43" y="21"/>
                        </a:cubicBezTo>
                        <a:cubicBezTo>
                          <a:pt x="42" y="21"/>
                          <a:pt x="41" y="20"/>
                          <a:pt x="41" y="20"/>
                        </a:cubicBezTo>
                        <a:cubicBezTo>
                          <a:pt x="40" y="20"/>
                          <a:pt x="40" y="20"/>
                          <a:pt x="40" y="20"/>
                        </a:cubicBezTo>
                        <a:cubicBezTo>
                          <a:pt x="39" y="20"/>
                          <a:pt x="39" y="19"/>
                          <a:pt x="38" y="19"/>
                        </a:cubicBezTo>
                        <a:cubicBezTo>
                          <a:pt x="35" y="19"/>
                          <a:pt x="31" y="19"/>
                          <a:pt x="28" y="18"/>
                        </a:cubicBezTo>
                        <a:cubicBezTo>
                          <a:pt x="25" y="17"/>
                          <a:pt x="22" y="17"/>
                          <a:pt x="20" y="16"/>
                        </a:cubicBezTo>
                        <a:cubicBezTo>
                          <a:pt x="18" y="15"/>
                          <a:pt x="18" y="15"/>
                          <a:pt x="17" y="14"/>
                        </a:cubicBezTo>
                        <a:cubicBezTo>
                          <a:pt x="17" y="14"/>
                          <a:pt x="17" y="14"/>
                          <a:pt x="17" y="14"/>
                        </a:cubicBezTo>
                        <a:cubicBezTo>
                          <a:pt x="16" y="13"/>
                          <a:pt x="16" y="13"/>
                          <a:pt x="15" y="12"/>
                        </a:cubicBezTo>
                        <a:cubicBezTo>
                          <a:pt x="14" y="10"/>
                          <a:pt x="13" y="8"/>
                          <a:pt x="10" y="7"/>
                        </a:cubicBezTo>
                        <a:cubicBezTo>
                          <a:pt x="9" y="6"/>
                          <a:pt x="7" y="6"/>
                          <a:pt x="6" y="5"/>
                        </a:cubicBezTo>
                        <a:cubicBezTo>
                          <a:pt x="5" y="5"/>
                          <a:pt x="3" y="5"/>
                          <a:pt x="2" y="5"/>
                        </a:cubicBezTo>
                        <a:cubicBezTo>
                          <a:pt x="1" y="4"/>
                          <a:pt x="0" y="2"/>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1" name="Freeform 8110">
                    <a:extLst>
                      <a:ext uri="{FF2B5EF4-FFF2-40B4-BE49-F238E27FC236}">
                        <a16:creationId xmlns:a16="http://schemas.microsoft.com/office/drawing/2014/main" xmlns="" id="{B993CBA3-9598-401E-B950-A972543A96AE}"/>
                      </a:ext>
                    </a:extLst>
                  </p:cNvPr>
                  <p:cNvSpPr>
                    <a:spLocks/>
                  </p:cNvSpPr>
                  <p:nvPr/>
                </p:nvSpPr>
                <p:spPr bwMode="auto">
                  <a:xfrm>
                    <a:off x="3635" y="1802"/>
                    <a:ext cx="93" cy="21"/>
                  </a:xfrm>
                  <a:custGeom>
                    <a:avLst/>
                    <a:gdLst>
                      <a:gd name="T0" fmla="*/ 0 w 125"/>
                      <a:gd name="T1" fmla="*/ 0 h 28"/>
                      <a:gd name="T2" fmla="*/ 0 w 125"/>
                      <a:gd name="T3" fmla="*/ 0 h 28"/>
                      <a:gd name="T4" fmla="*/ 5 w 125"/>
                      <a:gd name="T5" fmla="*/ 4 h 28"/>
                      <a:gd name="T6" fmla="*/ 12 w 125"/>
                      <a:gd name="T7" fmla="*/ 6 h 28"/>
                      <a:gd name="T8" fmla="*/ 26 w 125"/>
                      <a:gd name="T9" fmla="*/ 11 h 28"/>
                      <a:gd name="T10" fmla="*/ 41 w 125"/>
                      <a:gd name="T11" fmla="*/ 18 h 28"/>
                      <a:gd name="T12" fmla="*/ 60 w 125"/>
                      <a:gd name="T13" fmla="*/ 17 h 28"/>
                      <a:gd name="T14" fmla="*/ 67 w 125"/>
                      <a:gd name="T15" fmla="*/ 17 h 28"/>
                      <a:gd name="T16" fmla="*/ 75 w 125"/>
                      <a:gd name="T17" fmla="*/ 18 h 28"/>
                      <a:gd name="T18" fmla="*/ 85 w 125"/>
                      <a:gd name="T19" fmla="*/ 20 h 28"/>
                      <a:gd name="T20" fmla="*/ 94 w 125"/>
                      <a:gd name="T21" fmla="*/ 20 h 28"/>
                      <a:gd name="T22" fmla="*/ 108 w 125"/>
                      <a:gd name="T23" fmla="*/ 23 h 28"/>
                      <a:gd name="T24" fmla="*/ 125 w 125"/>
                      <a:gd name="T25" fmla="*/ 26 h 28"/>
                      <a:gd name="T26" fmla="*/ 125 w 125"/>
                      <a:gd name="T27" fmla="*/ 27 h 28"/>
                      <a:gd name="T28" fmla="*/ 119 w 125"/>
                      <a:gd name="T29" fmla="*/ 27 h 28"/>
                      <a:gd name="T30" fmla="*/ 115 w 125"/>
                      <a:gd name="T31" fmla="*/ 27 h 28"/>
                      <a:gd name="T32" fmla="*/ 108 w 125"/>
                      <a:gd name="T33" fmla="*/ 27 h 28"/>
                      <a:gd name="T34" fmla="*/ 108 w 125"/>
                      <a:gd name="T35" fmla="*/ 27 h 28"/>
                      <a:gd name="T36" fmla="*/ 113 w 125"/>
                      <a:gd name="T37" fmla="*/ 26 h 28"/>
                      <a:gd name="T38" fmla="*/ 114 w 125"/>
                      <a:gd name="T39" fmla="*/ 26 h 28"/>
                      <a:gd name="T40" fmla="*/ 111 w 125"/>
                      <a:gd name="T41" fmla="*/ 25 h 28"/>
                      <a:gd name="T42" fmla="*/ 93 w 125"/>
                      <a:gd name="T43" fmla="*/ 21 h 28"/>
                      <a:gd name="T44" fmla="*/ 85 w 125"/>
                      <a:gd name="T45" fmla="*/ 21 h 28"/>
                      <a:gd name="T46" fmla="*/ 83 w 125"/>
                      <a:gd name="T47" fmla="*/ 21 h 28"/>
                      <a:gd name="T48" fmla="*/ 76 w 125"/>
                      <a:gd name="T49" fmla="*/ 23 h 28"/>
                      <a:gd name="T50" fmla="*/ 70 w 125"/>
                      <a:gd name="T51" fmla="*/ 24 h 28"/>
                      <a:gd name="T52" fmla="*/ 70 w 125"/>
                      <a:gd name="T53" fmla="*/ 24 h 28"/>
                      <a:gd name="T54" fmla="*/ 77 w 125"/>
                      <a:gd name="T55" fmla="*/ 21 h 28"/>
                      <a:gd name="T56" fmla="*/ 79 w 125"/>
                      <a:gd name="T57" fmla="*/ 21 h 28"/>
                      <a:gd name="T58" fmla="*/ 76 w 125"/>
                      <a:gd name="T59" fmla="*/ 20 h 28"/>
                      <a:gd name="T60" fmla="*/ 66 w 125"/>
                      <a:gd name="T61" fmla="*/ 18 h 28"/>
                      <a:gd name="T62" fmla="*/ 57 w 125"/>
                      <a:gd name="T63" fmla="*/ 19 h 28"/>
                      <a:gd name="T64" fmla="*/ 44 w 125"/>
                      <a:gd name="T65" fmla="*/ 19 h 28"/>
                      <a:gd name="T66" fmla="*/ 39 w 125"/>
                      <a:gd name="T67" fmla="*/ 19 h 28"/>
                      <a:gd name="T68" fmla="*/ 32 w 125"/>
                      <a:gd name="T69" fmla="*/ 19 h 28"/>
                      <a:gd name="T70" fmla="*/ 32 w 125"/>
                      <a:gd name="T71" fmla="*/ 19 h 28"/>
                      <a:gd name="T72" fmla="*/ 37 w 125"/>
                      <a:gd name="T73" fmla="*/ 18 h 28"/>
                      <a:gd name="T74" fmla="*/ 37 w 125"/>
                      <a:gd name="T75" fmla="*/ 18 h 28"/>
                      <a:gd name="T76" fmla="*/ 25 w 125"/>
                      <a:gd name="T77" fmla="*/ 12 h 28"/>
                      <a:gd name="T78" fmla="*/ 9 w 125"/>
                      <a:gd name="T79" fmla="*/ 6 h 28"/>
                      <a:gd name="T80" fmla="*/ 0 w 125"/>
                      <a:gd name="T81" fmla="*/ 0 h 28"/>
                      <a:gd name="T82" fmla="*/ 0 w 125"/>
                      <a:gd name="T8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28">
                        <a:moveTo>
                          <a:pt x="0" y="0"/>
                        </a:moveTo>
                        <a:cubicBezTo>
                          <a:pt x="0" y="0"/>
                          <a:pt x="0" y="0"/>
                          <a:pt x="0" y="0"/>
                        </a:cubicBezTo>
                        <a:cubicBezTo>
                          <a:pt x="1" y="1"/>
                          <a:pt x="3" y="3"/>
                          <a:pt x="5" y="4"/>
                        </a:cubicBezTo>
                        <a:cubicBezTo>
                          <a:pt x="7" y="5"/>
                          <a:pt x="10" y="5"/>
                          <a:pt x="12" y="6"/>
                        </a:cubicBezTo>
                        <a:cubicBezTo>
                          <a:pt x="17" y="7"/>
                          <a:pt x="22" y="9"/>
                          <a:pt x="26" y="11"/>
                        </a:cubicBezTo>
                        <a:cubicBezTo>
                          <a:pt x="31" y="14"/>
                          <a:pt x="35" y="17"/>
                          <a:pt x="41" y="18"/>
                        </a:cubicBezTo>
                        <a:cubicBezTo>
                          <a:pt x="47" y="19"/>
                          <a:pt x="53" y="18"/>
                          <a:pt x="60" y="17"/>
                        </a:cubicBezTo>
                        <a:cubicBezTo>
                          <a:pt x="62" y="17"/>
                          <a:pt x="65" y="17"/>
                          <a:pt x="67" y="17"/>
                        </a:cubicBezTo>
                        <a:cubicBezTo>
                          <a:pt x="70" y="17"/>
                          <a:pt x="72" y="18"/>
                          <a:pt x="75" y="18"/>
                        </a:cubicBezTo>
                        <a:cubicBezTo>
                          <a:pt x="78" y="19"/>
                          <a:pt x="81" y="20"/>
                          <a:pt x="85" y="20"/>
                        </a:cubicBezTo>
                        <a:cubicBezTo>
                          <a:pt x="88" y="21"/>
                          <a:pt x="91" y="20"/>
                          <a:pt x="94" y="20"/>
                        </a:cubicBezTo>
                        <a:cubicBezTo>
                          <a:pt x="99" y="20"/>
                          <a:pt x="104" y="21"/>
                          <a:pt x="108" y="23"/>
                        </a:cubicBezTo>
                        <a:cubicBezTo>
                          <a:pt x="113" y="25"/>
                          <a:pt x="118" y="28"/>
                          <a:pt x="125" y="26"/>
                        </a:cubicBezTo>
                        <a:cubicBezTo>
                          <a:pt x="125" y="26"/>
                          <a:pt x="125" y="26"/>
                          <a:pt x="125" y="27"/>
                        </a:cubicBezTo>
                        <a:cubicBezTo>
                          <a:pt x="123" y="27"/>
                          <a:pt x="121" y="28"/>
                          <a:pt x="119" y="27"/>
                        </a:cubicBezTo>
                        <a:cubicBezTo>
                          <a:pt x="117" y="27"/>
                          <a:pt x="116" y="27"/>
                          <a:pt x="115" y="27"/>
                        </a:cubicBezTo>
                        <a:cubicBezTo>
                          <a:pt x="112" y="26"/>
                          <a:pt x="110" y="27"/>
                          <a:pt x="108" y="27"/>
                        </a:cubicBezTo>
                        <a:cubicBezTo>
                          <a:pt x="108" y="27"/>
                          <a:pt x="108" y="27"/>
                          <a:pt x="108" y="27"/>
                        </a:cubicBezTo>
                        <a:cubicBezTo>
                          <a:pt x="110" y="26"/>
                          <a:pt x="111" y="26"/>
                          <a:pt x="113" y="26"/>
                        </a:cubicBezTo>
                        <a:cubicBezTo>
                          <a:pt x="114" y="26"/>
                          <a:pt x="114" y="26"/>
                          <a:pt x="114" y="26"/>
                        </a:cubicBezTo>
                        <a:cubicBezTo>
                          <a:pt x="113" y="26"/>
                          <a:pt x="112" y="26"/>
                          <a:pt x="111" y="25"/>
                        </a:cubicBezTo>
                        <a:cubicBezTo>
                          <a:pt x="105" y="23"/>
                          <a:pt x="100" y="21"/>
                          <a:pt x="93" y="21"/>
                        </a:cubicBezTo>
                        <a:cubicBezTo>
                          <a:pt x="91" y="21"/>
                          <a:pt x="88" y="21"/>
                          <a:pt x="85" y="21"/>
                        </a:cubicBezTo>
                        <a:cubicBezTo>
                          <a:pt x="84" y="21"/>
                          <a:pt x="83" y="21"/>
                          <a:pt x="83" y="21"/>
                        </a:cubicBezTo>
                        <a:cubicBezTo>
                          <a:pt x="80" y="21"/>
                          <a:pt x="78" y="22"/>
                          <a:pt x="76" y="23"/>
                        </a:cubicBezTo>
                        <a:cubicBezTo>
                          <a:pt x="74" y="23"/>
                          <a:pt x="72" y="25"/>
                          <a:pt x="70" y="24"/>
                        </a:cubicBezTo>
                        <a:cubicBezTo>
                          <a:pt x="70" y="24"/>
                          <a:pt x="70" y="24"/>
                          <a:pt x="70" y="24"/>
                        </a:cubicBezTo>
                        <a:cubicBezTo>
                          <a:pt x="73" y="24"/>
                          <a:pt x="75" y="22"/>
                          <a:pt x="77" y="21"/>
                        </a:cubicBezTo>
                        <a:cubicBezTo>
                          <a:pt x="78" y="21"/>
                          <a:pt x="79" y="21"/>
                          <a:pt x="79" y="21"/>
                        </a:cubicBezTo>
                        <a:cubicBezTo>
                          <a:pt x="78" y="20"/>
                          <a:pt x="77" y="20"/>
                          <a:pt x="76" y="20"/>
                        </a:cubicBezTo>
                        <a:cubicBezTo>
                          <a:pt x="73" y="19"/>
                          <a:pt x="70" y="18"/>
                          <a:pt x="66" y="18"/>
                        </a:cubicBezTo>
                        <a:cubicBezTo>
                          <a:pt x="63" y="18"/>
                          <a:pt x="60" y="18"/>
                          <a:pt x="57" y="19"/>
                        </a:cubicBezTo>
                        <a:cubicBezTo>
                          <a:pt x="52" y="19"/>
                          <a:pt x="48" y="20"/>
                          <a:pt x="44" y="19"/>
                        </a:cubicBezTo>
                        <a:cubicBezTo>
                          <a:pt x="43" y="20"/>
                          <a:pt x="41" y="19"/>
                          <a:pt x="39" y="19"/>
                        </a:cubicBezTo>
                        <a:cubicBezTo>
                          <a:pt x="37" y="19"/>
                          <a:pt x="34" y="18"/>
                          <a:pt x="32" y="19"/>
                        </a:cubicBezTo>
                        <a:cubicBezTo>
                          <a:pt x="32" y="19"/>
                          <a:pt x="32" y="19"/>
                          <a:pt x="32" y="19"/>
                        </a:cubicBezTo>
                        <a:cubicBezTo>
                          <a:pt x="33" y="18"/>
                          <a:pt x="35" y="18"/>
                          <a:pt x="37" y="18"/>
                        </a:cubicBezTo>
                        <a:cubicBezTo>
                          <a:pt x="37" y="18"/>
                          <a:pt x="37" y="18"/>
                          <a:pt x="37" y="18"/>
                        </a:cubicBezTo>
                        <a:cubicBezTo>
                          <a:pt x="32" y="16"/>
                          <a:pt x="29" y="14"/>
                          <a:pt x="25" y="12"/>
                        </a:cubicBezTo>
                        <a:cubicBezTo>
                          <a:pt x="20" y="9"/>
                          <a:pt x="15" y="7"/>
                          <a:pt x="9" y="6"/>
                        </a:cubicBezTo>
                        <a:cubicBezTo>
                          <a:pt x="5" y="5"/>
                          <a:pt x="1" y="4"/>
                          <a:pt x="0" y="0"/>
                        </a:cubicBezTo>
                        <a:cubicBezTo>
                          <a:pt x="0" y="0"/>
                          <a:pt x="0" y="0"/>
                          <a:pt x="0" y="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2" name="Freeform 8111">
                    <a:extLst>
                      <a:ext uri="{FF2B5EF4-FFF2-40B4-BE49-F238E27FC236}">
                        <a16:creationId xmlns:a16="http://schemas.microsoft.com/office/drawing/2014/main" xmlns="" id="{54F45595-F974-4857-98BF-19074684AF76}"/>
                      </a:ext>
                    </a:extLst>
                  </p:cNvPr>
                  <p:cNvSpPr>
                    <a:spLocks/>
                  </p:cNvSpPr>
                  <p:nvPr/>
                </p:nvSpPr>
                <p:spPr bwMode="auto">
                  <a:xfrm>
                    <a:off x="3634" y="1812"/>
                    <a:ext cx="98" cy="77"/>
                  </a:xfrm>
                  <a:custGeom>
                    <a:avLst/>
                    <a:gdLst>
                      <a:gd name="T0" fmla="*/ 34 w 131"/>
                      <a:gd name="T1" fmla="*/ 18 h 103"/>
                      <a:gd name="T2" fmla="*/ 29 w 131"/>
                      <a:gd name="T3" fmla="*/ 11 h 103"/>
                      <a:gd name="T4" fmla="*/ 18 w 131"/>
                      <a:gd name="T5" fmla="*/ 7 h 103"/>
                      <a:gd name="T6" fmla="*/ 47 w 131"/>
                      <a:gd name="T7" fmla="*/ 13 h 103"/>
                      <a:gd name="T8" fmla="*/ 116 w 131"/>
                      <a:gd name="T9" fmla="*/ 20 h 103"/>
                      <a:gd name="T10" fmla="*/ 109 w 131"/>
                      <a:gd name="T11" fmla="*/ 27 h 103"/>
                      <a:gd name="T12" fmla="*/ 107 w 131"/>
                      <a:gd name="T13" fmla="*/ 22 h 103"/>
                      <a:gd name="T14" fmla="*/ 72 w 131"/>
                      <a:gd name="T15" fmla="*/ 23 h 103"/>
                      <a:gd name="T16" fmla="*/ 38 w 131"/>
                      <a:gd name="T17" fmla="*/ 23 h 103"/>
                      <a:gd name="T18" fmla="*/ 48 w 131"/>
                      <a:gd name="T19" fmla="*/ 38 h 103"/>
                      <a:gd name="T20" fmla="*/ 73 w 131"/>
                      <a:gd name="T21" fmla="*/ 33 h 103"/>
                      <a:gd name="T22" fmla="*/ 62 w 131"/>
                      <a:gd name="T23" fmla="*/ 30 h 103"/>
                      <a:gd name="T24" fmla="*/ 52 w 131"/>
                      <a:gd name="T25" fmla="*/ 27 h 103"/>
                      <a:gd name="T26" fmla="*/ 55 w 131"/>
                      <a:gd name="T27" fmla="*/ 27 h 103"/>
                      <a:gd name="T28" fmla="*/ 128 w 131"/>
                      <a:gd name="T29" fmla="*/ 29 h 103"/>
                      <a:gd name="T30" fmla="*/ 82 w 131"/>
                      <a:gd name="T31" fmla="*/ 29 h 103"/>
                      <a:gd name="T32" fmla="*/ 90 w 131"/>
                      <a:gd name="T33" fmla="*/ 39 h 103"/>
                      <a:gd name="T34" fmla="*/ 126 w 131"/>
                      <a:gd name="T35" fmla="*/ 42 h 103"/>
                      <a:gd name="T36" fmla="*/ 123 w 131"/>
                      <a:gd name="T37" fmla="*/ 42 h 103"/>
                      <a:gd name="T38" fmla="*/ 91 w 131"/>
                      <a:gd name="T39" fmla="*/ 42 h 103"/>
                      <a:gd name="T40" fmla="*/ 119 w 131"/>
                      <a:gd name="T41" fmla="*/ 69 h 103"/>
                      <a:gd name="T42" fmla="*/ 96 w 131"/>
                      <a:gd name="T43" fmla="*/ 63 h 103"/>
                      <a:gd name="T44" fmla="*/ 93 w 131"/>
                      <a:gd name="T45" fmla="*/ 61 h 103"/>
                      <a:gd name="T46" fmla="*/ 91 w 131"/>
                      <a:gd name="T47" fmla="*/ 60 h 103"/>
                      <a:gd name="T48" fmla="*/ 81 w 131"/>
                      <a:gd name="T49" fmla="*/ 36 h 103"/>
                      <a:gd name="T50" fmla="*/ 74 w 131"/>
                      <a:gd name="T51" fmla="*/ 54 h 103"/>
                      <a:gd name="T52" fmla="*/ 72 w 131"/>
                      <a:gd name="T53" fmla="*/ 56 h 103"/>
                      <a:gd name="T54" fmla="*/ 73 w 131"/>
                      <a:gd name="T55" fmla="*/ 51 h 103"/>
                      <a:gd name="T56" fmla="*/ 49 w 131"/>
                      <a:gd name="T57" fmla="*/ 40 h 103"/>
                      <a:gd name="T58" fmla="*/ 68 w 131"/>
                      <a:gd name="T59" fmla="*/ 63 h 103"/>
                      <a:gd name="T60" fmla="*/ 110 w 131"/>
                      <a:gd name="T61" fmla="*/ 73 h 103"/>
                      <a:gd name="T62" fmla="*/ 111 w 131"/>
                      <a:gd name="T63" fmla="*/ 74 h 103"/>
                      <a:gd name="T64" fmla="*/ 111 w 131"/>
                      <a:gd name="T65" fmla="*/ 79 h 103"/>
                      <a:gd name="T66" fmla="*/ 74 w 131"/>
                      <a:gd name="T67" fmla="*/ 68 h 103"/>
                      <a:gd name="T68" fmla="*/ 72 w 131"/>
                      <a:gd name="T69" fmla="*/ 65 h 103"/>
                      <a:gd name="T70" fmla="*/ 61 w 131"/>
                      <a:gd name="T71" fmla="*/ 63 h 103"/>
                      <a:gd name="T72" fmla="*/ 75 w 131"/>
                      <a:gd name="T73" fmla="*/ 85 h 103"/>
                      <a:gd name="T74" fmla="*/ 76 w 131"/>
                      <a:gd name="T75" fmla="*/ 78 h 103"/>
                      <a:gd name="T76" fmla="*/ 80 w 131"/>
                      <a:gd name="T77" fmla="*/ 80 h 103"/>
                      <a:gd name="T78" fmla="*/ 99 w 131"/>
                      <a:gd name="T79" fmla="*/ 76 h 103"/>
                      <a:gd name="T80" fmla="*/ 87 w 131"/>
                      <a:gd name="T81" fmla="*/ 80 h 103"/>
                      <a:gd name="T82" fmla="*/ 100 w 131"/>
                      <a:gd name="T83" fmla="*/ 95 h 103"/>
                      <a:gd name="T84" fmla="*/ 104 w 131"/>
                      <a:gd name="T85" fmla="*/ 96 h 103"/>
                      <a:gd name="T86" fmla="*/ 102 w 131"/>
                      <a:gd name="T87" fmla="*/ 96 h 103"/>
                      <a:gd name="T88" fmla="*/ 77 w 131"/>
                      <a:gd name="T89" fmla="*/ 87 h 103"/>
                      <a:gd name="T90" fmla="*/ 91 w 131"/>
                      <a:gd name="T91" fmla="*/ 101 h 103"/>
                      <a:gd name="T92" fmla="*/ 83 w 131"/>
                      <a:gd name="T93" fmla="*/ 96 h 103"/>
                      <a:gd name="T94" fmla="*/ 60 w 131"/>
                      <a:gd name="T95" fmla="*/ 64 h 103"/>
                      <a:gd name="T96" fmla="*/ 39 w 131"/>
                      <a:gd name="T97" fmla="*/ 65 h 103"/>
                      <a:gd name="T98" fmla="*/ 37 w 131"/>
                      <a:gd name="T99" fmla="*/ 64 h 103"/>
                      <a:gd name="T100" fmla="*/ 55 w 131"/>
                      <a:gd name="T101" fmla="*/ 53 h 103"/>
                      <a:gd name="T102" fmla="*/ 38 w 131"/>
                      <a:gd name="T103" fmla="*/ 27 h 103"/>
                      <a:gd name="T104" fmla="*/ 33 w 131"/>
                      <a:gd name="T105" fmla="*/ 36 h 103"/>
                      <a:gd name="T106" fmla="*/ 25 w 131"/>
                      <a:gd name="T107" fmla="*/ 30 h 103"/>
                      <a:gd name="T108" fmla="*/ 36 w 131"/>
                      <a:gd name="T109" fmla="*/ 21 h 103"/>
                      <a:gd name="T110" fmla="*/ 0 w 131"/>
                      <a:gd name="T11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03">
                        <a:moveTo>
                          <a:pt x="0" y="10"/>
                        </a:moveTo>
                        <a:cubicBezTo>
                          <a:pt x="2" y="12"/>
                          <a:pt x="4" y="14"/>
                          <a:pt x="8" y="14"/>
                        </a:cubicBezTo>
                        <a:cubicBezTo>
                          <a:pt x="10" y="14"/>
                          <a:pt x="12" y="14"/>
                          <a:pt x="13" y="14"/>
                        </a:cubicBezTo>
                        <a:cubicBezTo>
                          <a:pt x="15" y="14"/>
                          <a:pt x="17" y="13"/>
                          <a:pt x="18" y="13"/>
                        </a:cubicBezTo>
                        <a:cubicBezTo>
                          <a:pt x="24" y="14"/>
                          <a:pt x="31" y="15"/>
                          <a:pt x="34" y="18"/>
                        </a:cubicBezTo>
                        <a:cubicBezTo>
                          <a:pt x="35" y="18"/>
                          <a:pt x="35" y="19"/>
                          <a:pt x="35" y="19"/>
                        </a:cubicBezTo>
                        <a:cubicBezTo>
                          <a:pt x="35" y="18"/>
                          <a:pt x="36" y="17"/>
                          <a:pt x="36" y="16"/>
                        </a:cubicBezTo>
                        <a:cubicBezTo>
                          <a:pt x="37" y="15"/>
                          <a:pt x="39" y="14"/>
                          <a:pt x="40" y="13"/>
                        </a:cubicBezTo>
                        <a:cubicBezTo>
                          <a:pt x="41" y="13"/>
                          <a:pt x="42" y="13"/>
                          <a:pt x="42" y="13"/>
                        </a:cubicBezTo>
                        <a:cubicBezTo>
                          <a:pt x="38" y="12"/>
                          <a:pt x="34" y="12"/>
                          <a:pt x="29" y="11"/>
                        </a:cubicBezTo>
                        <a:cubicBezTo>
                          <a:pt x="27" y="10"/>
                          <a:pt x="25" y="9"/>
                          <a:pt x="23" y="8"/>
                        </a:cubicBezTo>
                        <a:cubicBezTo>
                          <a:pt x="22" y="8"/>
                          <a:pt x="21" y="8"/>
                          <a:pt x="21" y="8"/>
                        </a:cubicBezTo>
                        <a:cubicBezTo>
                          <a:pt x="18" y="6"/>
                          <a:pt x="15" y="8"/>
                          <a:pt x="14" y="11"/>
                        </a:cubicBezTo>
                        <a:cubicBezTo>
                          <a:pt x="14" y="11"/>
                          <a:pt x="14" y="11"/>
                          <a:pt x="14" y="11"/>
                        </a:cubicBezTo>
                        <a:cubicBezTo>
                          <a:pt x="14" y="9"/>
                          <a:pt x="16" y="7"/>
                          <a:pt x="18" y="7"/>
                        </a:cubicBezTo>
                        <a:cubicBezTo>
                          <a:pt x="19" y="6"/>
                          <a:pt x="19" y="6"/>
                          <a:pt x="20" y="7"/>
                        </a:cubicBezTo>
                        <a:cubicBezTo>
                          <a:pt x="18" y="5"/>
                          <a:pt x="16" y="3"/>
                          <a:pt x="17" y="0"/>
                        </a:cubicBezTo>
                        <a:cubicBezTo>
                          <a:pt x="17" y="0"/>
                          <a:pt x="17" y="0"/>
                          <a:pt x="17" y="0"/>
                        </a:cubicBezTo>
                        <a:cubicBezTo>
                          <a:pt x="18" y="6"/>
                          <a:pt x="26" y="9"/>
                          <a:pt x="33" y="10"/>
                        </a:cubicBezTo>
                        <a:cubicBezTo>
                          <a:pt x="38" y="11"/>
                          <a:pt x="43" y="12"/>
                          <a:pt x="47" y="13"/>
                        </a:cubicBezTo>
                        <a:cubicBezTo>
                          <a:pt x="52" y="15"/>
                          <a:pt x="56" y="17"/>
                          <a:pt x="60" y="19"/>
                        </a:cubicBezTo>
                        <a:cubicBezTo>
                          <a:pt x="65" y="21"/>
                          <a:pt x="72" y="23"/>
                          <a:pt x="77" y="22"/>
                        </a:cubicBezTo>
                        <a:cubicBezTo>
                          <a:pt x="82" y="21"/>
                          <a:pt x="86" y="20"/>
                          <a:pt x="91" y="21"/>
                        </a:cubicBezTo>
                        <a:cubicBezTo>
                          <a:pt x="96" y="22"/>
                          <a:pt x="102" y="24"/>
                          <a:pt x="107" y="21"/>
                        </a:cubicBezTo>
                        <a:cubicBezTo>
                          <a:pt x="110" y="19"/>
                          <a:pt x="113" y="19"/>
                          <a:pt x="116" y="20"/>
                        </a:cubicBezTo>
                        <a:cubicBezTo>
                          <a:pt x="116" y="21"/>
                          <a:pt x="116" y="21"/>
                          <a:pt x="116" y="21"/>
                        </a:cubicBezTo>
                        <a:cubicBezTo>
                          <a:pt x="113" y="20"/>
                          <a:pt x="111" y="20"/>
                          <a:pt x="108" y="21"/>
                        </a:cubicBezTo>
                        <a:cubicBezTo>
                          <a:pt x="108" y="22"/>
                          <a:pt x="108" y="22"/>
                          <a:pt x="108" y="22"/>
                        </a:cubicBezTo>
                        <a:cubicBezTo>
                          <a:pt x="107" y="22"/>
                          <a:pt x="107" y="23"/>
                          <a:pt x="107" y="23"/>
                        </a:cubicBezTo>
                        <a:cubicBezTo>
                          <a:pt x="107" y="25"/>
                          <a:pt x="108" y="26"/>
                          <a:pt x="109" y="27"/>
                        </a:cubicBezTo>
                        <a:cubicBezTo>
                          <a:pt x="109" y="27"/>
                          <a:pt x="111" y="28"/>
                          <a:pt x="111" y="29"/>
                        </a:cubicBezTo>
                        <a:cubicBezTo>
                          <a:pt x="112" y="29"/>
                          <a:pt x="113" y="30"/>
                          <a:pt x="114" y="30"/>
                        </a:cubicBezTo>
                        <a:cubicBezTo>
                          <a:pt x="114" y="30"/>
                          <a:pt x="114" y="30"/>
                          <a:pt x="114" y="30"/>
                        </a:cubicBezTo>
                        <a:cubicBezTo>
                          <a:pt x="111" y="29"/>
                          <a:pt x="109" y="28"/>
                          <a:pt x="107" y="26"/>
                        </a:cubicBezTo>
                        <a:cubicBezTo>
                          <a:pt x="106" y="25"/>
                          <a:pt x="106" y="24"/>
                          <a:pt x="107" y="22"/>
                        </a:cubicBezTo>
                        <a:cubicBezTo>
                          <a:pt x="106" y="23"/>
                          <a:pt x="105" y="23"/>
                          <a:pt x="103" y="24"/>
                        </a:cubicBezTo>
                        <a:cubicBezTo>
                          <a:pt x="101" y="24"/>
                          <a:pt x="99" y="24"/>
                          <a:pt x="96" y="23"/>
                        </a:cubicBezTo>
                        <a:cubicBezTo>
                          <a:pt x="94" y="23"/>
                          <a:pt x="91" y="22"/>
                          <a:pt x="88" y="22"/>
                        </a:cubicBezTo>
                        <a:cubicBezTo>
                          <a:pt x="85" y="22"/>
                          <a:pt x="83" y="22"/>
                          <a:pt x="80" y="22"/>
                        </a:cubicBezTo>
                        <a:cubicBezTo>
                          <a:pt x="77" y="23"/>
                          <a:pt x="75" y="23"/>
                          <a:pt x="72" y="23"/>
                        </a:cubicBezTo>
                        <a:cubicBezTo>
                          <a:pt x="67" y="23"/>
                          <a:pt x="62" y="21"/>
                          <a:pt x="58" y="19"/>
                        </a:cubicBezTo>
                        <a:cubicBezTo>
                          <a:pt x="54" y="17"/>
                          <a:pt x="49" y="15"/>
                          <a:pt x="44" y="13"/>
                        </a:cubicBezTo>
                        <a:cubicBezTo>
                          <a:pt x="43" y="13"/>
                          <a:pt x="41" y="14"/>
                          <a:pt x="40" y="14"/>
                        </a:cubicBezTo>
                        <a:cubicBezTo>
                          <a:pt x="39" y="15"/>
                          <a:pt x="37" y="16"/>
                          <a:pt x="37" y="17"/>
                        </a:cubicBezTo>
                        <a:cubicBezTo>
                          <a:pt x="36" y="19"/>
                          <a:pt x="37" y="21"/>
                          <a:pt x="38" y="23"/>
                        </a:cubicBezTo>
                        <a:cubicBezTo>
                          <a:pt x="38" y="24"/>
                          <a:pt x="38" y="24"/>
                          <a:pt x="38" y="25"/>
                        </a:cubicBezTo>
                        <a:cubicBezTo>
                          <a:pt x="39" y="26"/>
                          <a:pt x="39" y="27"/>
                          <a:pt x="40" y="29"/>
                        </a:cubicBezTo>
                        <a:cubicBezTo>
                          <a:pt x="41" y="30"/>
                          <a:pt x="42" y="31"/>
                          <a:pt x="43" y="33"/>
                        </a:cubicBezTo>
                        <a:cubicBezTo>
                          <a:pt x="45" y="34"/>
                          <a:pt x="46" y="35"/>
                          <a:pt x="47" y="36"/>
                        </a:cubicBezTo>
                        <a:cubicBezTo>
                          <a:pt x="47" y="37"/>
                          <a:pt x="48" y="37"/>
                          <a:pt x="48" y="38"/>
                        </a:cubicBezTo>
                        <a:cubicBezTo>
                          <a:pt x="48" y="37"/>
                          <a:pt x="48" y="37"/>
                          <a:pt x="49" y="37"/>
                        </a:cubicBezTo>
                        <a:cubicBezTo>
                          <a:pt x="52" y="34"/>
                          <a:pt x="58" y="37"/>
                          <a:pt x="61" y="39"/>
                        </a:cubicBezTo>
                        <a:cubicBezTo>
                          <a:pt x="62" y="39"/>
                          <a:pt x="62" y="39"/>
                          <a:pt x="63" y="40"/>
                        </a:cubicBezTo>
                        <a:cubicBezTo>
                          <a:pt x="62" y="38"/>
                          <a:pt x="62" y="35"/>
                          <a:pt x="63" y="34"/>
                        </a:cubicBezTo>
                        <a:cubicBezTo>
                          <a:pt x="65" y="31"/>
                          <a:pt x="70" y="32"/>
                          <a:pt x="73" y="33"/>
                        </a:cubicBezTo>
                        <a:cubicBezTo>
                          <a:pt x="74" y="33"/>
                          <a:pt x="75" y="33"/>
                          <a:pt x="76" y="34"/>
                        </a:cubicBezTo>
                        <a:cubicBezTo>
                          <a:pt x="75" y="32"/>
                          <a:pt x="75" y="31"/>
                          <a:pt x="76" y="30"/>
                        </a:cubicBezTo>
                        <a:cubicBezTo>
                          <a:pt x="77" y="29"/>
                          <a:pt x="78" y="29"/>
                          <a:pt x="79" y="29"/>
                        </a:cubicBezTo>
                        <a:cubicBezTo>
                          <a:pt x="77" y="29"/>
                          <a:pt x="76" y="29"/>
                          <a:pt x="74" y="29"/>
                        </a:cubicBezTo>
                        <a:cubicBezTo>
                          <a:pt x="70" y="29"/>
                          <a:pt x="67" y="30"/>
                          <a:pt x="62" y="30"/>
                        </a:cubicBezTo>
                        <a:cubicBezTo>
                          <a:pt x="60" y="29"/>
                          <a:pt x="57" y="29"/>
                          <a:pt x="55" y="28"/>
                        </a:cubicBezTo>
                        <a:cubicBezTo>
                          <a:pt x="54" y="27"/>
                          <a:pt x="54" y="27"/>
                          <a:pt x="53" y="27"/>
                        </a:cubicBezTo>
                        <a:cubicBezTo>
                          <a:pt x="51" y="28"/>
                          <a:pt x="49" y="30"/>
                          <a:pt x="48" y="31"/>
                        </a:cubicBezTo>
                        <a:cubicBezTo>
                          <a:pt x="48" y="31"/>
                          <a:pt x="48" y="31"/>
                          <a:pt x="48" y="31"/>
                        </a:cubicBezTo>
                        <a:cubicBezTo>
                          <a:pt x="49" y="30"/>
                          <a:pt x="50" y="28"/>
                          <a:pt x="52" y="27"/>
                        </a:cubicBezTo>
                        <a:cubicBezTo>
                          <a:pt x="52" y="27"/>
                          <a:pt x="53" y="27"/>
                          <a:pt x="53" y="27"/>
                        </a:cubicBezTo>
                        <a:cubicBezTo>
                          <a:pt x="53" y="26"/>
                          <a:pt x="53" y="26"/>
                          <a:pt x="53" y="26"/>
                        </a:cubicBezTo>
                        <a:cubicBezTo>
                          <a:pt x="51" y="25"/>
                          <a:pt x="48" y="23"/>
                          <a:pt x="49" y="21"/>
                        </a:cubicBezTo>
                        <a:cubicBezTo>
                          <a:pt x="49" y="21"/>
                          <a:pt x="49" y="21"/>
                          <a:pt x="49" y="21"/>
                        </a:cubicBezTo>
                        <a:cubicBezTo>
                          <a:pt x="49" y="24"/>
                          <a:pt x="53" y="26"/>
                          <a:pt x="55" y="27"/>
                        </a:cubicBezTo>
                        <a:cubicBezTo>
                          <a:pt x="59" y="29"/>
                          <a:pt x="63" y="29"/>
                          <a:pt x="67" y="29"/>
                        </a:cubicBezTo>
                        <a:cubicBezTo>
                          <a:pt x="70" y="29"/>
                          <a:pt x="74" y="28"/>
                          <a:pt x="77" y="28"/>
                        </a:cubicBezTo>
                        <a:cubicBezTo>
                          <a:pt x="81" y="27"/>
                          <a:pt x="84" y="28"/>
                          <a:pt x="87" y="29"/>
                        </a:cubicBezTo>
                        <a:cubicBezTo>
                          <a:pt x="94" y="30"/>
                          <a:pt x="101" y="32"/>
                          <a:pt x="108" y="34"/>
                        </a:cubicBezTo>
                        <a:cubicBezTo>
                          <a:pt x="115" y="35"/>
                          <a:pt x="125" y="36"/>
                          <a:pt x="128" y="29"/>
                        </a:cubicBezTo>
                        <a:cubicBezTo>
                          <a:pt x="129" y="30"/>
                          <a:pt x="129" y="30"/>
                          <a:pt x="129" y="30"/>
                        </a:cubicBezTo>
                        <a:cubicBezTo>
                          <a:pt x="128" y="35"/>
                          <a:pt x="120" y="36"/>
                          <a:pt x="114" y="36"/>
                        </a:cubicBezTo>
                        <a:cubicBezTo>
                          <a:pt x="110" y="35"/>
                          <a:pt x="106" y="34"/>
                          <a:pt x="102" y="33"/>
                        </a:cubicBezTo>
                        <a:cubicBezTo>
                          <a:pt x="98" y="32"/>
                          <a:pt x="93" y="31"/>
                          <a:pt x="89" y="30"/>
                        </a:cubicBezTo>
                        <a:cubicBezTo>
                          <a:pt x="87" y="30"/>
                          <a:pt x="85" y="29"/>
                          <a:pt x="82" y="29"/>
                        </a:cubicBezTo>
                        <a:cubicBezTo>
                          <a:pt x="81" y="29"/>
                          <a:pt x="80" y="29"/>
                          <a:pt x="79" y="30"/>
                        </a:cubicBezTo>
                        <a:cubicBezTo>
                          <a:pt x="78" y="30"/>
                          <a:pt x="77" y="30"/>
                          <a:pt x="76" y="31"/>
                        </a:cubicBezTo>
                        <a:cubicBezTo>
                          <a:pt x="75" y="32"/>
                          <a:pt x="77" y="33"/>
                          <a:pt x="78" y="34"/>
                        </a:cubicBezTo>
                        <a:cubicBezTo>
                          <a:pt x="81" y="34"/>
                          <a:pt x="84" y="35"/>
                          <a:pt x="87" y="36"/>
                        </a:cubicBezTo>
                        <a:cubicBezTo>
                          <a:pt x="88" y="37"/>
                          <a:pt x="90" y="38"/>
                          <a:pt x="90" y="39"/>
                        </a:cubicBezTo>
                        <a:cubicBezTo>
                          <a:pt x="90" y="40"/>
                          <a:pt x="90" y="40"/>
                          <a:pt x="90" y="41"/>
                        </a:cubicBezTo>
                        <a:cubicBezTo>
                          <a:pt x="91" y="40"/>
                          <a:pt x="92" y="39"/>
                          <a:pt x="94" y="39"/>
                        </a:cubicBezTo>
                        <a:cubicBezTo>
                          <a:pt x="98" y="37"/>
                          <a:pt x="104" y="37"/>
                          <a:pt x="109" y="38"/>
                        </a:cubicBezTo>
                        <a:cubicBezTo>
                          <a:pt x="112" y="39"/>
                          <a:pt x="115" y="40"/>
                          <a:pt x="118" y="41"/>
                        </a:cubicBezTo>
                        <a:cubicBezTo>
                          <a:pt x="121" y="41"/>
                          <a:pt x="123" y="41"/>
                          <a:pt x="126" y="42"/>
                        </a:cubicBezTo>
                        <a:cubicBezTo>
                          <a:pt x="127" y="43"/>
                          <a:pt x="128" y="44"/>
                          <a:pt x="129" y="46"/>
                        </a:cubicBezTo>
                        <a:cubicBezTo>
                          <a:pt x="130" y="47"/>
                          <a:pt x="131" y="49"/>
                          <a:pt x="131" y="51"/>
                        </a:cubicBezTo>
                        <a:cubicBezTo>
                          <a:pt x="130" y="51"/>
                          <a:pt x="130" y="51"/>
                          <a:pt x="130" y="51"/>
                        </a:cubicBezTo>
                        <a:cubicBezTo>
                          <a:pt x="130" y="49"/>
                          <a:pt x="129" y="47"/>
                          <a:pt x="128" y="46"/>
                        </a:cubicBezTo>
                        <a:cubicBezTo>
                          <a:pt x="127" y="44"/>
                          <a:pt x="126" y="43"/>
                          <a:pt x="123" y="42"/>
                        </a:cubicBezTo>
                        <a:cubicBezTo>
                          <a:pt x="121" y="41"/>
                          <a:pt x="119" y="41"/>
                          <a:pt x="116" y="41"/>
                        </a:cubicBezTo>
                        <a:cubicBezTo>
                          <a:pt x="114" y="41"/>
                          <a:pt x="112" y="40"/>
                          <a:pt x="110" y="40"/>
                        </a:cubicBezTo>
                        <a:cubicBezTo>
                          <a:pt x="108" y="39"/>
                          <a:pt x="106" y="38"/>
                          <a:pt x="103" y="38"/>
                        </a:cubicBezTo>
                        <a:cubicBezTo>
                          <a:pt x="101" y="38"/>
                          <a:pt x="98" y="38"/>
                          <a:pt x="95" y="39"/>
                        </a:cubicBezTo>
                        <a:cubicBezTo>
                          <a:pt x="93" y="40"/>
                          <a:pt x="92" y="41"/>
                          <a:pt x="91" y="42"/>
                        </a:cubicBezTo>
                        <a:cubicBezTo>
                          <a:pt x="90" y="43"/>
                          <a:pt x="90" y="44"/>
                          <a:pt x="90" y="45"/>
                        </a:cubicBezTo>
                        <a:cubicBezTo>
                          <a:pt x="89" y="49"/>
                          <a:pt x="88" y="53"/>
                          <a:pt x="90" y="58"/>
                        </a:cubicBezTo>
                        <a:cubicBezTo>
                          <a:pt x="93" y="61"/>
                          <a:pt x="99" y="64"/>
                          <a:pt x="104" y="65"/>
                        </a:cubicBezTo>
                        <a:cubicBezTo>
                          <a:pt x="106" y="65"/>
                          <a:pt x="109" y="65"/>
                          <a:pt x="112" y="66"/>
                        </a:cubicBezTo>
                        <a:cubicBezTo>
                          <a:pt x="114" y="66"/>
                          <a:pt x="117" y="67"/>
                          <a:pt x="119" y="69"/>
                        </a:cubicBezTo>
                        <a:cubicBezTo>
                          <a:pt x="123" y="71"/>
                          <a:pt x="125" y="74"/>
                          <a:pt x="126" y="77"/>
                        </a:cubicBezTo>
                        <a:cubicBezTo>
                          <a:pt x="126" y="77"/>
                          <a:pt x="126" y="77"/>
                          <a:pt x="126" y="77"/>
                        </a:cubicBezTo>
                        <a:cubicBezTo>
                          <a:pt x="124" y="74"/>
                          <a:pt x="121" y="71"/>
                          <a:pt x="117" y="69"/>
                        </a:cubicBezTo>
                        <a:cubicBezTo>
                          <a:pt x="113" y="67"/>
                          <a:pt x="108" y="67"/>
                          <a:pt x="103" y="66"/>
                        </a:cubicBezTo>
                        <a:cubicBezTo>
                          <a:pt x="101" y="65"/>
                          <a:pt x="98" y="64"/>
                          <a:pt x="96" y="63"/>
                        </a:cubicBezTo>
                        <a:cubicBezTo>
                          <a:pt x="96" y="63"/>
                          <a:pt x="96" y="63"/>
                          <a:pt x="96" y="63"/>
                        </a:cubicBezTo>
                        <a:cubicBezTo>
                          <a:pt x="94" y="62"/>
                          <a:pt x="93" y="62"/>
                          <a:pt x="91" y="62"/>
                        </a:cubicBezTo>
                        <a:cubicBezTo>
                          <a:pt x="89" y="62"/>
                          <a:pt x="88" y="63"/>
                          <a:pt x="86" y="62"/>
                        </a:cubicBezTo>
                        <a:cubicBezTo>
                          <a:pt x="86" y="62"/>
                          <a:pt x="86" y="62"/>
                          <a:pt x="86" y="62"/>
                        </a:cubicBezTo>
                        <a:cubicBezTo>
                          <a:pt x="88" y="62"/>
                          <a:pt x="90" y="62"/>
                          <a:pt x="93" y="61"/>
                        </a:cubicBezTo>
                        <a:cubicBezTo>
                          <a:pt x="92" y="61"/>
                          <a:pt x="91" y="61"/>
                          <a:pt x="91" y="60"/>
                        </a:cubicBezTo>
                        <a:cubicBezTo>
                          <a:pt x="90" y="60"/>
                          <a:pt x="89" y="59"/>
                          <a:pt x="88" y="59"/>
                        </a:cubicBezTo>
                        <a:cubicBezTo>
                          <a:pt x="87" y="58"/>
                          <a:pt x="86" y="57"/>
                          <a:pt x="85" y="56"/>
                        </a:cubicBezTo>
                        <a:cubicBezTo>
                          <a:pt x="85" y="56"/>
                          <a:pt x="85" y="56"/>
                          <a:pt x="85" y="56"/>
                        </a:cubicBezTo>
                        <a:cubicBezTo>
                          <a:pt x="87" y="57"/>
                          <a:pt x="89" y="58"/>
                          <a:pt x="91" y="60"/>
                        </a:cubicBezTo>
                        <a:cubicBezTo>
                          <a:pt x="91" y="60"/>
                          <a:pt x="91" y="60"/>
                          <a:pt x="91" y="60"/>
                        </a:cubicBezTo>
                        <a:cubicBezTo>
                          <a:pt x="89" y="58"/>
                          <a:pt x="88" y="56"/>
                          <a:pt x="88" y="53"/>
                        </a:cubicBezTo>
                        <a:cubicBezTo>
                          <a:pt x="87" y="50"/>
                          <a:pt x="88" y="46"/>
                          <a:pt x="89" y="43"/>
                        </a:cubicBezTo>
                        <a:cubicBezTo>
                          <a:pt x="89" y="41"/>
                          <a:pt x="89" y="39"/>
                          <a:pt x="87" y="38"/>
                        </a:cubicBezTo>
                        <a:cubicBezTo>
                          <a:pt x="85" y="37"/>
                          <a:pt x="83" y="36"/>
                          <a:pt x="81" y="36"/>
                        </a:cubicBezTo>
                        <a:cubicBezTo>
                          <a:pt x="79" y="35"/>
                          <a:pt x="76" y="34"/>
                          <a:pt x="73" y="34"/>
                        </a:cubicBezTo>
                        <a:cubicBezTo>
                          <a:pt x="71" y="34"/>
                          <a:pt x="69" y="33"/>
                          <a:pt x="67" y="33"/>
                        </a:cubicBezTo>
                        <a:cubicBezTo>
                          <a:pt x="62" y="33"/>
                          <a:pt x="63" y="38"/>
                          <a:pt x="64" y="41"/>
                        </a:cubicBezTo>
                        <a:cubicBezTo>
                          <a:pt x="67" y="43"/>
                          <a:pt x="70" y="47"/>
                          <a:pt x="72" y="49"/>
                        </a:cubicBezTo>
                        <a:cubicBezTo>
                          <a:pt x="73" y="51"/>
                          <a:pt x="75" y="52"/>
                          <a:pt x="74" y="54"/>
                        </a:cubicBezTo>
                        <a:cubicBezTo>
                          <a:pt x="74" y="55"/>
                          <a:pt x="73" y="57"/>
                          <a:pt x="73" y="58"/>
                        </a:cubicBezTo>
                        <a:cubicBezTo>
                          <a:pt x="74" y="59"/>
                          <a:pt x="75" y="60"/>
                          <a:pt x="76" y="61"/>
                        </a:cubicBezTo>
                        <a:cubicBezTo>
                          <a:pt x="76" y="61"/>
                          <a:pt x="76" y="61"/>
                          <a:pt x="76" y="61"/>
                        </a:cubicBezTo>
                        <a:cubicBezTo>
                          <a:pt x="73" y="60"/>
                          <a:pt x="72" y="58"/>
                          <a:pt x="73" y="55"/>
                        </a:cubicBezTo>
                        <a:cubicBezTo>
                          <a:pt x="73" y="56"/>
                          <a:pt x="72" y="56"/>
                          <a:pt x="72" y="56"/>
                        </a:cubicBezTo>
                        <a:cubicBezTo>
                          <a:pt x="71" y="58"/>
                          <a:pt x="67" y="57"/>
                          <a:pt x="66" y="59"/>
                        </a:cubicBezTo>
                        <a:cubicBezTo>
                          <a:pt x="66" y="59"/>
                          <a:pt x="66" y="59"/>
                          <a:pt x="66" y="59"/>
                        </a:cubicBezTo>
                        <a:cubicBezTo>
                          <a:pt x="66" y="58"/>
                          <a:pt x="67" y="58"/>
                          <a:pt x="69" y="57"/>
                        </a:cubicBezTo>
                        <a:cubicBezTo>
                          <a:pt x="72" y="56"/>
                          <a:pt x="74" y="54"/>
                          <a:pt x="73" y="51"/>
                        </a:cubicBezTo>
                        <a:cubicBezTo>
                          <a:pt x="73" y="51"/>
                          <a:pt x="73" y="51"/>
                          <a:pt x="73" y="51"/>
                        </a:cubicBezTo>
                        <a:cubicBezTo>
                          <a:pt x="72" y="51"/>
                          <a:pt x="72" y="51"/>
                          <a:pt x="72" y="51"/>
                        </a:cubicBezTo>
                        <a:cubicBezTo>
                          <a:pt x="72" y="50"/>
                          <a:pt x="71" y="50"/>
                          <a:pt x="71" y="49"/>
                        </a:cubicBezTo>
                        <a:cubicBezTo>
                          <a:pt x="69" y="47"/>
                          <a:pt x="67" y="45"/>
                          <a:pt x="66" y="44"/>
                        </a:cubicBezTo>
                        <a:cubicBezTo>
                          <a:pt x="63" y="40"/>
                          <a:pt x="59" y="38"/>
                          <a:pt x="54" y="37"/>
                        </a:cubicBezTo>
                        <a:cubicBezTo>
                          <a:pt x="50" y="36"/>
                          <a:pt x="49" y="38"/>
                          <a:pt x="49" y="40"/>
                        </a:cubicBezTo>
                        <a:cubicBezTo>
                          <a:pt x="49" y="41"/>
                          <a:pt x="50" y="43"/>
                          <a:pt x="50" y="44"/>
                        </a:cubicBezTo>
                        <a:cubicBezTo>
                          <a:pt x="51" y="46"/>
                          <a:pt x="53" y="48"/>
                          <a:pt x="54" y="50"/>
                        </a:cubicBezTo>
                        <a:cubicBezTo>
                          <a:pt x="56" y="52"/>
                          <a:pt x="58" y="55"/>
                          <a:pt x="59" y="58"/>
                        </a:cubicBezTo>
                        <a:cubicBezTo>
                          <a:pt x="60" y="60"/>
                          <a:pt x="62" y="61"/>
                          <a:pt x="65" y="62"/>
                        </a:cubicBezTo>
                        <a:cubicBezTo>
                          <a:pt x="66" y="62"/>
                          <a:pt x="67" y="62"/>
                          <a:pt x="68" y="63"/>
                        </a:cubicBezTo>
                        <a:cubicBezTo>
                          <a:pt x="70" y="64"/>
                          <a:pt x="72" y="65"/>
                          <a:pt x="73" y="65"/>
                        </a:cubicBezTo>
                        <a:cubicBezTo>
                          <a:pt x="76" y="66"/>
                          <a:pt x="79" y="66"/>
                          <a:pt x="82" y="66"/>
                        </a:cubicBezTo>
                        <a:cubicBezTo>
                          <a:pt x="83" y="66"/>
                          <a:pt x="84" y="66"/>
                          <a:pt x="85" y="66"/>
                        </a:cubicBezTo>
                        <a:cubicBezTo>
                          <a:pt x="88" y="66"/>
                          <a:pt x="92" y="66"/>
                          <a:pt x="96" y="67"/>
                        </a:cubicBezTo>
                        <a:cubicBezTo>
                          <a:pt x="101" y="68"/>
                          <a:pt x="107" y="70"/>
                          <a:pt x="110" y="73"/>
                        </a:cubicBezTo>
                        <a:cubicBezTo>
                          <a:pt x="111" y="73"/>
                          <a:pt x="112" y="73"/>
                          <a:pt x="113" y="73"/>
                        </a:cubicBezTo>
                        <a:cubicBezTo>
                          <a:pt x="114" y="73"/>
                          <a:pt x="116" y="72"/>
                          <a:pt x="117" y="72"/>
                        </a:cubicBezTo>
                        <a:cubicBezTo>
                          <a:pt x="117" y="72"/>
                          <a:pt x="117" y="72"/>
                          <a:pt x="117" y="72"/>
                        </a:cubicBezTo>
                        <a:cubicBezTo>
                          <a:pt x="116" y="73"/>
                          <a:pt x="114" y="74"/>
                          <a:pt x="112" y="74"/>
                        </a:cubicBezTo>
                        <a:cubicBezTo>
                          <a:pt x="112" y="74"/>
                          <a:pt x="111" y="74"/>
                          <a:pt x="111" y="74"/>
                        </a:cubicBezTo>
                        <a:cubicBezTo>
                          <a:pt x="112" y="76"/>
                          <a:pt x="111" y="78"/>
                          <a:pt x="112" y="81"/>
                        </a:cubicBezTo>
                        <a:cubicBezTo>
                          <a:pt x="112" y="83"/>
                          <a:pt x="117" y="86"/>
                          <a:pt x="120" y="86"/>
                        </a:cubicBezTo>
                        <a:cubicBezTo>
                          <a:pt x="121" y="86"/>
                          <a:pt x="121" y="86"/>
                          <a:pt x="121" y="86"/>
                        </a:cubicBezTo>
                        <a:cubicBezTo>
                          <a:pt x="118" y="86"/>
                          <a:pt x="116" y="85"/>
                          <a:pt x="113" y="84"/>
                        </a:cubicBezTo>
                        <a:cubicBezTo>
                          <a:pt x="111" y="83"/>
                          <a:pt x="110" y="81"/>
                          <a:pt x="111" y="79"/>
                        </a:cubicBezTo>
                        <a:cubicBezTo>
                          <a:pt x="111" y="75"/>
                          <a:pt x="109" y="73"/>
                          <a:pt x="106" y="71"/>
                        </a:cubicBezTo>
                        <a:cubicBezTo>
                          <a:pt x="102" y="69"/>
                          <a:pt x="98" y="68"/>
                          <a:pt x="94" y="68"/>
                        </a:cubicBezTo>
                        <a:cubicBezTo>
                          <a:pt x="90" y="67"/>
                          <a:pt x="86" y="67"/>
                          <a:pt x="81" y="67"/>
                        </a:cubicBezTo>
                        <a:cubicBezTo>
                          <a:pt x="80" y="67"/>
                          <a:pt x="79" y="67"/>
                          <a:pt x="78" y="67"/>
                        </a:cubicBezTo>
                        <a:cubicBezTo>
                          <a:pt x="77" y="67"/>
                          <a:pt x="75" y="67"/>
                          <a:pt x="74" y="68"/>
                        </a:cubicBezTo>
                        <a:cubicBezTo>
                          <a:pt x="73" y="69"/>
                          <a:pt x="72" y="70"/>
                          <a:pt x="71" y="71"/>
                        </a:cubicBezTo>
                        <a:cubicBezTo>
                          <a:pt x="70" y="71"/>
                          <a:pt x="70" y="71"/>
                          <a:pt x="70" y="71"/>
                        </a:cubicBezTo>
                        <a:cubicBezTo>
                          <a:pt x="72" y="70"/>
                          <a:pt x="73" y="68"/>
                          <a:pt x="74" y="67"/>
                        </a:cubicBezTo>
                        <a:cubicBezTo>
                          <a:pt x="75" y="67"/>
                          <a:pt x="76" y="67"/>
                          <a:pt x="76" y="67"/>
                        </a:cubicBezTo>
                        <a:cubicBezTo>
                          <a:pt x="75" y="66"/>
                          <a:pt x="73" y="66"/>
                          <a:pt x="72" y="65"/>
                        </a:cubicBezTo>
                        <a:cubicBezTo>
                          <a:pt x="70" y="65"/>
                          <a:pt x="69" y="64"/>
                          <a:pt x="67" y="63"/>
                        </a:cubicBezTo>
                        <a:cubicBezTo>
                          <a:pt x="65" y="62"/>
                          <a:pt x="64" y="62"/>
                          <a:pt x="62" y="62"/>
                        </a:cubicBezTo>
                        <a:cubicBezTo>
                          <a:pt x="61" y="61"/>
                          <a:pt x="60" y="61"/>
                          <a:pt x="59" y="60"/>
                        </a:cubicBezTo>
                        <a:cubicBezTo>
                          <a:pt x="59" y="60"/>
                          <a:pt x="60" y="61"/>
                          <a:pt x="60" y="62"/>
                        </a:cubicBezTo>
                        <a:cubicBezTo>
                          <a:pt x="60" y="62"/>
                          <a:pt x="60" y="63"/>
                          <a:pt x="61" y="63"/>
                        </a:cubicBezTo>
                        <a:cubicBezTo>
                          <a:pt x="61" y="64"/>
                          <a:pt x="61" y="66"/>
                          <a:pt x="62" y="67"/>
                        </a:cubicBezTo>
                        <a:cubicBezTo>
                          <a:pt x="62" y="69"/>
                          <a:pt x="64" y="71"/>
                          <a:pt x="66" y="73"/>
                        </a:cubicBezTo>
                        <a:cubicBezTo>
                          <a:pt x="69" y="77"/>
                          <a:pt x="73" y="80"/>
                          <a:pt x="75" y="84"/>
                        </a:cubicBezTo>
                        <a:cubicBezTo>
                          <a:pt x="75" y="85"/>
                          <a:pt x="75" y="85"/>
                          <a:pt x="75" y="85"/>
                        </a:cubicBezTo>
                        <a:cubicBezTo>
                          <a:pt x="75" y="85"/>
                          <a:pt x="75" y="85"/>
                          <a:pt x="75" y="85"/>
                        </a:cubicBezTo>
                        <a:cubicBezTo>
                          <a:pt x="76" y="84"/>
                          <a:pt x="76" y="84"/>
                          <a:pt x="76" y="84"/>
                        </a:cubicBezTo>
                        <a:cubicBezTo>
                          <a:pt x="76" y="82"/>
                          <a:pt x="77" y="81"/>
                          <a:pt x="79" y="80"/>
                        </a:cubicBezTo>
                        <a:cubicBezTo>
                          <a:pt x="79" y="80"/>
                          <a:pt x="79" y="80"/>
                          <a:pt x="79" y="80"/>
                        </a:cubicBezTo>
                        <a:cubicBezTo>
                          <a:pt x="78" y="79"/>
                          <a:pt x="78" y="79"/>
                          <a:pt x="78" y="79"/>
                        </a:cubicBezTo>
                        <a:cubicBezTo>
                          <a:pt x="78" y="78"/>
                          <a:pt x="77" y="78"/>
                          <a:pt x="76" y="78"/>
                        </a:cubicBezTo>
                        <a:cubicBezTo>
                          <a:pt x="74" y="77"/>
                          <a:pt x="73" y="74"/>
                          <a:pt x="74" y="73"/>
                        </a:cubicBezTo>
                        <a:cubicBezTo>
                          <a:pt x="74" y="73"/>
                          <a:pt x="74" y="73"/>
                          <a:pt x="74" y="73"/>
                        </a:cubicBezTo>
                        <a:cubicBezTo>
                          <a:pt x="74" y="74"/>
                          <a:pt x="74" y="75"/>
                          <a:pt x="75" y="76"/>
                        </a:cubicBezTo>
                        <a:cubicBezTo>
                          <a:pt x="75" y="77"/>
                          <a:pt x="76" y="77"/>
                          <a:pt x="77" y="77"/>
                        </a:cubicBezTo>
                        <a:cubicBezTo>
                          <a:pt x="79" y="78"/>
                          <a:pt x="79" y="79"/>
                          <a:pt x="80" y="80"/>
                        </a:cubicBezTo>
                        <a:cubicBezTo>
                          <a:pt x="81" y="79"/>
                          <a:pt x="81" y="79"/>
                          <a:pt x="82" y="79"/>
                        </a:cubicBezTo>
                        <a:cubicBezTo>
                          <a:pt x="84" y="79"/>
                          <a:pt x="86" y="79"/>
                          <a:pt x="88" y="79"/>
                        </a:cubicBezTo>
                        <a:cubicBezTo>
                          <a:pt x="91" y="79"/>
                          <a:pt x="93" y="79"/>
                          <a:pt x="96" y="80"/>
                        </a:cubicBezTo>
                        <a:cubicBezTo>
                          <a:pt x="97" y="80"/>
                          <a:pt x="98" y="79"/>
                          <a:pt x="99" y="79"/>
                        </a:cubicBezTo>
                        <a:cubicBezTo>
                          <a:pt x="100" y="79"/>
                          <a:pt x="100" y="77"/>
                          <a:pt x="99" y="76"/>
                        </a:cubicBezTo>
                        <a:cubicBezTo>
                          <a:pt x="98" y="75"/>
                          <a:pt x="97" y="74"/>
                          <a:pt x="97" y="73"/>
                        </a:cubicBezTo>
                        <a:cubicBezTo>
                          <a:pt x="97" y="73"/>
                          <a:pt x="97" y="73"/>
                          <a:pt x="97" y="73"/>
                        </a:cubicBezTo>
                        <a:cubicBezTo>
                          <a:pt x="99" y="75"/>
                          <a:pt x="101" y="76"/>
                          <a:pt x="100" y="79"/>
                        </a:cubicBezTo>
                        <a:cubicBezTo>
                          <a:pt x="100" y="81"/>
                          <a:pt x="96" y="80"/>
                          <a:pt x="94" y="80"/>
                        </a:cubicBezTo>
                        <a:cubicBezTo>
                          <a:pt x="91" y="80"/>
                          <a:pt x="89" y="80"/>
                          <a:pt x="87" y="80"/>
                        </a:cubicBezTo>
                        <a:cubicBezTo>
                          <a:pt x="84" y="80"/>
                          <a:pt x="81" y="80"/>
                          <a:pt x="78" y="82"/>
                        </a:cubicBezTo>
                        <a:cubicBezTo>
                          <a:pt x="77" y="83"/>
                          <a:pt x="76" y="84"/>
                          <a:pt x="77" y="86"/>
                        </a:cubicBezTo>
                        <a:cubicBezTo>
                          <a:pt x="78" y="88"/>
                          <a:pt x="82" y="88"/>
                          <a:pt x="85" y="89"/>
                        </a:cubicBezTo>
                        <a:cubicBezTo>
                          <a:pt x="88" y="89"/>
                          <a:pt x="90" y="89"/>
                          <a:pt x="92" y="91"/>
                        </a:cubicBezTo>
                        <a:cubicBezTo>
                          <a:pt x="94" y="92"/>
                          <a:pt x="97" y="94"/>
                          <a:pt x="100" y="95"/>
                        </a:cubicBezTo>
                        <a:cubicBezTo>
                          <a:pt x="101" y="96"/>
                          <a:pt x="104" y="96"/>
                          <a:pt x="105" y="95"/>
                        </a:cubicBezTo>
                        <a:cubicBezTo>
                          <a:pt x="107" y="95"/>
                          <a:pt x="107" y="94"/>
                          <a:pt x="108" y="93"/>
                        </a:cubicBezTo>
                        <a:cubicBezTo>
                          <a:pt x="108" y="93"/>
                          <a:pt x="108" y="93"/>
                          <a:pt x="108" y="93"/>
                        </a:cubicBezTo>
                        <a:cubicBezTo>
                          <a:pt x="107" y="94"/>
                          <a:pt x="107" y="95"/>
                          <a:pt x="106" y="96"/>
                        </a:cubicBezTo>
                        <a:cubicBezTo>
                          <a:pt x="105" y="96"/>
                          <a:pt x="104" y="96"/>
                          <a:pt x="104" y="96"/>
                        </a:cubicBezTo>
                        <a:cubicBezTo>
                          <a:pt x="104" y="96"/>
                          <a:pt x="105" y="96"/>
                          <a:pt x="105" y="96"/>
                        </a:cubicBezTo>
                        <a:cubicBezTo>
                          <a:pt x="107" y="97"/>
                          <a:pt x="108" y="99"/>
                          <a:pt x="109" y="99"/>
                        </a:cubicBezTo>
                        <a:cubicBezTo>
                          <a:pt x="109" y="99"/>
                          <a:pt x="109" y="99"/>
                          <a:pt x="109" y="99"/>
                        </a:cubicBezTo>
                        <a:cubicBezTo>
                          <a:pt x="108" y="99"/>
                          <a:pt x="107" y="98"/>
                          <a:pt x="105" y="97"/>
                        </a:cubicBezTo>
                        <a:cubicBezTo>
                          <a:pt x="105" y="97"/>
                          <a:pt x="104" y="96"/>
                          <a:pt x="102" y="96"/>
                        </a:cubicBezTo>
                        <a:cubicBezTo>
                          <a:pt x="102" y="96"/>
                          <a:pt x="102" y="96"/>
                          <a:pt x="101" y="96"/>
                        </a:cubicBezTo>
                        <a:cubicBezTo>
                          <a:pt x="98" y="96"/>
                          <a:pt x="95" y="94"/>
                          <a:pt x="93" y="92"/>
                        </a:cubicBezTo>
                        <a:cubicBezTo>
                          <a:pt x="91" y="91"/>
                          <a:pt x="89" y="90"/>
                          <a:pt x="87" y="90"/>
                        </a:cubicBezTo>
                        <a:cubicBezTo>
                          <a:pt x="85" y="89"/>
                          <a:pt x="83" y="89"/>
                          <a:pt x="81" y="89"/>
                        </a:cubicBezTo>
                        <a:cubicBezTo>
                          <a:pt x="79" y="88"/>
                          <a:pt x="78" y="88"/>
                          <a:pt x="77" y="87"/>
                        </a:cubicBezTo>
                        <a:cubicBezTo>
                          <a:pt x="77" y="89"/>
                          <a:pt x="78" y="90"/>
                          <a:pt x="79" y="91"/>
                        </a:cubicBezTo>
                        <a:cubicBezTo>
                          <a:pt x="79" y="91"/>
                          <a:pt x="79" y="91"/>
                          <a:pt x="79" y="91"/>
                        </a:cubicBezTo>
                        <a:cubicBezTo>
                          <a:pt x="80" y="92"/>
                          <a:pt x="81" y="94"/>
                          <a:pt x="83" y="95"/>
                        </a:cubicBezTo>
                        <a:cubicBezTo>
                          <a:pt x="85" y="96"/>
                          <a:pt x="87" y="97"/>
                          <a:pt x="89" y="99"/>
                        </a:cubicBezTo>
                        <a:cubicBezTo>
                          <a:pt x="89" y="100"/>
                          <a:pt x="89" y="101"/>
                          <a:pt x="91" y="101"/>
                        </a:cubicBezTo>
                        <a:cubicBezTo>
                          <a:pt x="92" y="102"/>
                          <a:pt x="93" y="103"/>
                          <a:pt x="94" y="103"/>
                        </a:cubicBezTo>
                        <a:cubicBezTo>
                          <a:pt x="94" y="103"/>
                          <a:pt x="94" y="103"/>
                          <a:pt x="94" y="103"/>
                        </a:cubicBezTo>
                        <a:cubicBezTo>
                          <a:pt x="92" y="103"/>
                          <a:pt x="90" y="102"/>
                          <a:pt x="88" y="101"/>
                        </a:cubicBezTo>
                        <a:cubicBezTo>
                          <a:pt x="88" y="100"/>
                          <a:pt x="88" y="99"/>
                          <a:pt x="87" y="98"/>
                        </a:cubicBezTo>
                        <a:cubicBezTo>
                          <a:pt x="85" y="97"/>
                          <a:pt x="84" y="97"/>
                          <a:pt x="83" y="96"/>
                        </a:cubicBezTo>
                        <a:cubicBezTo>
                          <a:pt x="81" y="94"/>
                          <a:pt x="79" y="93"/>
                          <a:pt x="77" y="91"/>
                        </a:cubicBezTo>
                        <a:cubicBezTo>
                          <a:pt x="76" y="89"/>
                          <a:pt x="75" y="87"/>
                          <a:pt x="74" y="85"/>
                        </a:cubicBezTo>
                        <a:cubicBezTo>
                          <a:pt x="73" y="80"/>
                          <a:pt x="67" y="76"/>
                          <a:pt x="63" y="72"/>
                        </a:cubicBezTo>
                        <a:cubicBezTo>
                          <a:pt x="62" y="70"/>
                          <a:pt x="61" y="68"/>
                          <a:pt x="60" y="66"/>
                        </a:cubicBezTo>
                        <a:cubicBezTo>
                          <a:pt x="60" y="65"/>
                          <a:pt x="60" y="64"/>
                          <a:pt x="60" y="64"/>
                        </a:cubicBezTo>
                        <a:cubicBezTo>
                          <a:pt x="59" y="65"/>
                          <a:pt x="59" y="66"/>
                          <a:pt x="58" y="66"/>
                        </a:cubicBezTo>
                        <a:cubicBezTo>
                          <a:pt x="56" y="68"/>
                          <a:pt x="53" y="68"/>
                          <a:pt x="51" y="68"/>
                        </a:cubicBezTo>
                        <a:cubicBezTo>
                          <a:pt x="48" y="68"/>
                          <a:pt x="45" y="67"/>
                          <a:pt x="43" y="66"/>
                        </a:cubicBezTo>
                        <a:cubicBezTo>
                          <a:pt x="43" y="66"/>
                          <a:pt x="43" y="66"/>
                          <a:pt x="43" y="66"/>
                        </a:cubicBezTo>
                        <a:cubicBezTo>
                          <a:pt x="41" y="66"/>
                          <a:pt x="40" y="66"/>
                          <a:pt x="39" y="65"/>
                        </a:cubicBezTo>
                        <a:cubicBezTo>
                          <a:pt x="39" y="65"/>
                          <a:pt x="39" y="65"/>
                          <a:pt x="39" y="65"/>
                        </a:cubicBezTo>
                        <a:cubicBezTo>
                          <a:pt x="38" y="65"/>
                          <a:pt x="38" y="65"/>
                          <a:pt x="38" y="65"/>
                        </a:cubicBezTo>
                        <a:cubicBezTo>
                          <a:pt x="37" y="64"/>
                          <a:pt x="35" y="65"/>
                          <a:pt x="34" y="67"/>
                        </a:cubicBezTo>
                        <a:cubicBezTo>
                          <a:pt x="34" y="66"/>
                          <a:pt x="34" y="66"/>
                          <a:pt x="34" y="66"/>
                        </a:cubicBezTo>
                        <a:cubicBezTo>
                          <a:pt x="34" y="65"/>
                          <a:pt x="35" y="65"/>
                          <a:pt x="37" y="64"/>
                        </a:cubicBezTo>
                        <a:cubicBezTo>
                          <a:pt x="35" y="64"/>
                          <a:pt x="33" y="63"/>
                          <a:pt x="32" y="61"/>
                        </a:cubicBezTo>
                        <a:cubicBezTo>
                          <a:pt x="32" y="61"/>
                          <a:pt x="32" y="61"/>
                          <a:pt x="32" y="61"/>
                        </a:cubicBezTo>
                        <a:cubicBezTo>
                          <a:pt x="34" y="63"/>
                          <a:pt x="38" y="63"/>
                          <a:pt x="41" y="65"/>
                        </a:cubicBezTo>
                        <a:cubicBezTo>
                          <a:pt x="44" y="66"/>
                          <a:pt x="48" y="67"/>
                          <a:pt x="51" y="67"/>
                        </a:cubicBezTo>
                        <a:cubicBezTo>
                          <a:pt x="62" y="68"/>
                          <a:pt x="58" y="58"/>
                          <a:pt x="55" y="53"/>
                        </a:cubicBezTo>
                        <a:cubicBezTo>
                          <a:pt x="54" y="51"/>
                          <a:pt x="52" y="48"/>
                          <a:pt x="50" y="46"/>
                        </a:cubicBezTo>
                        <a:cubicBezTo>
                          <a:pt x="49" y="45"/>
                          <a:pt x="48" y="43"/>
                          <a:pt x="48" y="42"/>
                        </a:cubicBezTo>
                        <a:cubicBezTo>
                          <a:pt x="47" y="41"/>
                          <a:pt x="47" y="40"/>
                          <a:pt x="47" y="38"/>
                        </a:cubicBezTo>
                        <a:cubicBezTo>
                          <a:pt x="46" y="35"/>
                          <a:pt x="42" y="33"/>
                          <a:pt x="40" y="31"/>
                        </a:cubicBezTo>
                        <a:cubicBezTo>
                          <a:pt x="39" y="30"/>
                          <a:pt x="38" y="28"/>
                          <a:pt x="38" y="27"/>
                        </a:cubicBezTo>
                        <a:cubicBezTo>
                          <a:pt x="38" y="28"/>
                          <a:pt x="38" y="28"/>
                          <a:pt x="38" y="28"/>
                        </a:cubicBezTo>
                        <a:cubicBezTo>
                          <a:pt x="37" y="28"/>
                          <a:pt x="37" y="29"/>
                          <a:pt x="36" y="29"/>
                        </a:cubicBezTo>
                        <a:cubicBezTo>
                          <a:pt x="36" y="30"/>
                          <a:pt x="35" y="30"/>
                          <a:pt x="35" y="31"/>
                        </a:cubicBezTo>
                        <a:cubicBezTo>
                          <a:pt x="33" y="32"/>
                          <a:pt x="33" y="34"/>
                          <a:pt x="33" y="36"/>
                        </a:cubicBezTo>
                        <a:cubicBezTo>
                          <a:pt x="33" y="36"/>
                          <a:pt x="33" y="36"/>
                          <a:pt x="33" y="36"/>
                        </a:cubicBezTo>
                        <a:cubicBezTo>
                          <a:pt x="33" y="34"/>
                          <a:pt x="32" y="33"/>
                          <a:pt x="33" y="32"/>
                        </a:cubicBezTo>
                        <a:cubicBezTo>
                          <a:pt x="33" y="31"/>
                          <a:pt x="34" y="31"/>
                          <a:pt x="34" y="30"/>
                        </a:cubicBezTo>
                        <a:cubicBezTo>
                          <a:pt x="34" y="30"/>
                          <a:pt x="34" y="30"/>
                          <a:pt x="34" y="30"/>
                        </a:cubicBezTo>
                        <a:cubicBezTo>
                          <a:pt x="32" y="31"/>
                          <a:pt x="31" y="30"/>
                          <a:pt x="30" y="30"/>
                        </a:cubicBezTo>
                        <a:cubicBezTo>
                          <a:pt x="28" y="30"/>
                          <a:pt x="27" y="29"/>
                          <a:pt x="25" y="30"/>
                        </a:cubicBezTo>
                        <a:cubicBezTo>
                          <a:pt x="25" y="30"/>
                          <a:pt x="25" y="30"/>
                          <a:pt x="25" y="30"/>
                        </a:cubicBezTo>
                        <a:cubicBezTo>
                          <a:pt x="26" y="29"/>
                          <a:pt x="28" y="29"/>
                          <a:pt x="29" y="29"/>
                        </a:cubicBezTo>
                        <a:cubicBezTo>
                          <a:pt x="30" y="29"/>
                          <a:pt x="31" y="29"/>
                          <a:pt x="32" y="30"/>
                        </a:cubicBezTo>
                        <a:cubicBezTo>
                          <a:pt x="34" y="30"/>
                          <a:pt x="36" y="29"/>
                          <a:pt x="37" y="27"/>
                        </a:cubicBezTo>
                        <a:cubicBezTo>
                          <a:pt x="38" y="26"/>
                          <a:pt x="36" y="23"/>
                          <a:pt x="36" y="21"/>
                        </a:cubicBezTo>
                        <a:cubicBezTo>
                          <a:pt x="34" y="19"/>
                          <a:pt x="32" y="17"/>
                          <a:pt x="29" y="16"/>
                        </a:cubicBezTo>
                        <a:cubicBezTo>
                          <a:pt x="26" y="15"/>
                          <a:pt x="23" y="15"/>
                          <a:pt x="20" y="14"/>
                        </a:cubicBezTo>
                        <a:cubicBezTo>
                          <a:pt x="16" y="14"/>
                          <a:pt x="13" y="15"/>
                          <a:pt x="10" y="15"/>
                        </a:cubicBezTo>
                        <a:cubicBezTo>
                          <a:pt x="5" y="15"/>
                          <a:pt x="1" y="13"/>
                          <a:pt x="0" y="10"/>
                        </a:cubicBezTo>
                        <a:cubicBezTo>
                          <a:pt x="0" y="10"/>
                          <a:pt x="0" y="10"/>
                          <a:pt x="0" y="10"/>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3" name="Freeform 8112">
                    <a:extLst>
                      <a:ext uri="{FF2B5EF4-FFF2-40B4-BE49-F238E27FC236}">
                        <a16:creationId xmlns:a16="http://schemas.microsoft.com/office/drawing/2014/main" xmlns="" id="{912241AB-BB30-44A7-A73B-56313A5F3E65}"/>
                      </a:ext>
                    </a:extLst>
                  </p:cNvPr>
                  <p:cNvSpPr>
                    <a:spLocks/>
                  </p:cNvSpPr>
                  <p:nvPr/>
                </p:nvSpPr>
                <p:spPr bwMode="auto">
                  <a:xfrm>
                    <a:off x="3633" y="1827"/>
                    <a:ext cx="35" cy="21"/>
                  </a:xfrm>
                  <a:custGeom>
                    <a:avLst/>
                    <a:gdLst>
                      <a:gd name="T0" fmla="*/ 1 w 47"/>
                      <a:gd name="T1" fmla="*/ 4 h 29"/>
                      <a:gd name="T2" fmla="*/ 5 w 47"/>
                      <a:gd name="T3" fmla="*/ 7 h 29"/>
                      <a:gd name="T4" fmla="*/ 10 w 47"/>
                      <a:gd name="T5" fmla="*/ 8 h 29"/>
                      <a:gd name="T6" fmla="*/ 12 w 47"/>
                      <a:gd name="T7" fmla="*/ 9 h 29"/>
                      <a:gd name="T8" fmla="*/ 7 w 47"/>
                      <a:gd name="T9" fmla="*/ 0 h 29"/>
                      <a:gd name="T10" fmla="*/ 8 w 47"/>
                      <a:gd name="T11" fmla="*/ 0 h 29"/>
                      <a:gd name="T12" fmla="*/ 15 w 47"/>
                      <a:gd name="T13" fmla="*/ 9 h 29"/>
                      <a:gd name="T14" fmla="*/ 26 w 47"/>
                      <a:gd name="T15" fmla="*/ 16 h 29"/>
                      <a:gd name="T16" fmla="*/ 33 w 47"/>
                      <a:gd name="T17" fmla="*/ 23 h 29"/>
                      <a:gd name="T18" fmla="*/ 47 w 47"/>
                      <a:gd name="T19" fmla="*/ 28 h 29"/>
                      <a:gd name="T20" fmla="*/ 47 w 47"/>
                      <a:gd name="T21" fmla="*/ 28 h 29"/>
                      <a:gd name="T22" fmla="*/ 35 w 47"/>
                      <a:gd name="T23" fmla="*/ 25 h 29"/>
                      <a:gd name="T24" fmla="*/ 27 w 47"/>
                      <a:gd name="T25" fmla="*/ 18 h 29"/>
                      <a:gd name="T26" fmla="*/ 27 w 47"/>
                      <a:gd name="T27" fmla="*/ 21 h 29"/>
                      <a:gd name="T28" fmla="*/ 23 w 47"/>
                      <a:gd name="T29" fmla="*/ 25 h 29"/>
                      <a:gd name="T30" fmla="*/ 23 w 47"/>
                      <a:gd name="T31" fmla="*/ 24 h 29"/>
                      <a:gd name="T32" fmla="*/ 27 w 47"/>
                      <a:gd name="T33" fmla="*/ 21 h 29"/>
                      <a:gd name="T34" fmla="*/ 26 w 47"/>
                      <a:gd name="T35" fmla="*/ 17 h 29"/>
                      <a:gd name="T36" fmla="*/ 24 w 47"/>
                      <a:gd name="T37" fmla="*/ 16 h 29"/>
                      <a:gd name="T38" fmla="*/ 16 w 47"/>
                      <a:gd name="T39" fmla="*/ 11 h 29"/>
                      <a:gd name="T40" fmla="*/ 13 w 47"/>
                      <a:gd name="T41" fmla="*/ 10 h 29"/>
                      <a:gd name="T42" fmla="*/ 11 w 47"/>
                      <a:gd name="T43" fmla="*/ 9 h 29"/>
                      <a:gd name="T44" fmla="*/ 7 w 47"/>
                      <a:gd name="T45" fmla="*/ 8 h 29"/>
                      <a:gd name="T46" fmla="*/ 0 w 47"/>
                      <a:gd name="T47" fmla="*/ 4 h 29"/>
                      <a:gd name="T48" fmla="*/ 1 w 47"/>
                      <a:gd name="T4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29">
                        <a:moveTo>
                          <a:pt x="1" y="4"/>
                        </a:moveTo>
                        <a:cubicBezTo>
                          <a:pt x="2" y="6"/>
                          <a:pt x="3" y="7"/>
                          <a:pt x="5" y="7"/>
                        </a:cubicBezTo>
                        <a:cubicBezTo>
                          <a:pt x="7" y="7"/>
                          <a:pt x="8" y="7"/>
                          <a:pt x="10" y="8"/>
                        </a:cubicBezTo>
                        <a:cubicBezTo>
                          <a:pt x="11" y="8"/>
                          <a:pt x="11" y="8"/>
                          <a:pt x="12" y="9"/>
                        </a:cubicBezTo>
                        <a:cubicBezTo>
                          <a:pt x="9" y="6"/>
                          <a:pt x="7" y="3"/>
                          <a:pt x="7" y="0"/>
                        </a:cubicBezTo>
                        <a:cubicBezTo>
                          <a:pt x="8" y="0"/>
                          <a:pt x="8" y="0"/>
                          <a:pt x="8" y="0"/>
                        </a:cubicBezTo>
                        <a:cubicBezTo>
                          <a:pt x="9" y="4"/>
                          <a:pt x="11" y="7"/>
                          <a:pt x="15" y="9"/>
                        </a:cubicBezTo>
                        <a:cubicBezTo>
                          <a:pt x="18" y="12"/>
                          <a:pt x="22" y="13"/>
                          <a:pt x="26" y="16"/>
                        </a:cubicBezTo>
                        <a:cubicBezTo>
                          <a:pt x="29" y="18"/>
                          <a:pt x="31" y="20"/>
                          <a:pt x="33" y="23"/>
                        </a:cubicBezTo>
                        <a:cubicBezTo>
                          <a:pt x="37" y="25"/>
                          <a:pt x="42" y="28"/>
                          <a:pt x="47" y="28"/>
                        </a:cubicBezTo>
                        <a:cubicBezTo>
                          <a:pt x="47" y="28"/>
                          <a:pt x="47" y="28"/>
                          <a:pt x="47" y="28"/>
                        </a:cubicBezTo>
                        <a:cubicBezTo>
                          <a:pt x="43" y="29"/>
                          <a:pt x="38" y="27"/>
                          <a:pt x="35" y="25"/>
                        </a:cubicBezTo>
                        <a:cubicBezTo>
                          <a:pt x="32" y="23"/>
                          <a:pt x="30" y="21"/>
                          <a:pt x="27" y="18"/>
                        </a:cubicBezTo>
                        <a:cubicBezTo>
                          <a:pt x="28" y="19"/>
                          <a:pt x="28" y="21"/>
                          <a:pt x="27" y="21"/>
                        </a:cubicBezTo>
                        <a:cubicBezTo>
                          <a:pt x="27" y="23"/>
                          <a:pt x="26" y="25"/>
                          <a:pt x="23" y="25"/>
                        </a:cubicBezTo>
                        <a:cubicBezTo>
                          <a:pt x="23" y="24"/>
                          <a:pt x="23" y="24"/>
                          <a:pt x="23" y="24"/>
                        </a:cubicBezTo>
                        <a:cubicBezTo>
                          <a:pt x="25" y="24"/>
                          <a:pt x="26" y="22"/>
                          <a:pt x="27" y="21"/>
                        </a:cubicBezTo>
                        <a:cubicBezTo>
                          <a:pt x="27" y="20"/>
                          <a:pt x="27" y="18"/>
                          <a:pt x="26" y="17"/>
                        </a:cubicBezTo>
                        <a:cubicBezTo>
                          <a:pt x="25" y="17"/>
                          <a:pt x="25" y="16"/>
                          <a:pt x="24" y="16"/>
                        </a:cubicBezTo>
                        <a:cubicBezTo>
                          <a:pt x="22" y="14"/>
                          <a:pt x="19" y="13"/>
                          <a:pt x="16" y="11"/>
                        </a:cubicBezTo>
                        <a:cubicBezTo>
                          <a:pt x="15" y="11"/>
                          <a:pt x="14" y="11"/>
                          <a:pt x="13" y="10"/>
                        </a:cubicBezTo>
                        <a:cubicBezTo>
                          <a:pt x="12" y="10"/>
                          <a:pt x="12" y="9"/>
                          <a:pt x="11" y="9"/>
                        </a:cubicBezTo>
                        <a:cubicBezTo>
                          <a:pt x="10" y="8"/>
                          <a:pt x="9" y="8"/>
                          <a:pt x="7" y="8"/>
                        </a:cubicBezTo>
                        <a:cubicBezTo>
                          <a:pt x="4" y="8"/>
                          <a:pt x="1" y="6"/>
                          <a:pt x="0" y="4"/>
                        </a:cubicBezTo>
                        <a:cubicBezTo>
                          <a:pt x="1" y="4"/>
                          <a:pt x="1" y="4"/>
                          <a:pt x="1" y="4"/>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4" name="Freeform 8113">
                    <a:extLst>
                      <a:ext uri="{FF2B5EF4-FFF2-40B4-BE49-F238E27FC236}">
                        <a16:creationId xmlns:a16="http://schemas.microsoft.com/office/drawing/2014/main" xmlns="" id="{545DE664-9784-44A8-BA33-9A0D8E0E70D7}"/>
                      </a:ext>
                    </a:extLst>
                  </p:cNvPr>
                  <p:cNvSpPr>
                    <a:spLocks/>
                  </p:cNvSpPr>
                  <p:nvPr/>
                </p:nvSpPr>
                <p:spPr bwMode="auto">
                  <a:xfrm>
                    <a:off x="3642" y="1850"/>
                    <a:ext cx="33" cy="7"/>
                  </a:xfrm>
                  <a:custGeom>
                    <a:avLst/>
                    <a:gdLst>
                      <a:gd name="T0" fmla="*/ 0 w 43"/>
                      <a:gd name="T1" fmla="*/ 2 h 10"/>
                      <a:gd name="T2" fmla="*/ 5 w 43"/>
                      <a:gd name="T3" fmla="*/ 2 h 10"/>
                      <a:gd name="T4" fmla="*/ 6 w 43"/>
                      <a:gd name="T5" fmla="*/ 2 h 10"/>
                      <a:gd name="T6" fmla="*/ 13 w 43"/>
                      <a:gd name="T7" fmla="*/ 1 h 10"/>
                      <a:gd name="T8" fmla="*/ 24 w 43"/>
                      <a:gd name="T9" fmla="*/ 2 h 10"/>
                      <a:gd name="T10" fmla="*/ 29 w 43"/>
                      <a:gd name="T11" fmla="*/ 4 h 10"/>
                      <a:gd name="T12" fmla="*/ 33 w 43"/>
                      <a:gd name="T13" fmla="*/ 5 h 10"/>
                      <a:gd name="T14" fmla="*/ 36 w 43"/>
                      <a:gd name="T15" fmla="*/ 4 h 10"/>
                      <a:gd name="T16" fmla="*/ 40 w 43"/>
                      <a:gd name="T17" fmla="*/ 3 h 10"/>
                      <a:gd name="T18" fmla="*/ 40 w 43"/>
                      <a:gd name="T19" fmla="*/ 3 h 10"/>
                      <a:gd name="T20" fmla="*/ 35 w 43"/>
                      <a:gd name="T21" fmla="*/ 6 h 10"/>
                      <a:gd name="T22" fmla="*/ 35 w 43"/>
                      <a:gd name="T23" fmla="*/ 6 h 10"/>
                      <a:gd name="T24" fmla="*/ 38 w 43"/>
                      <a:gd name="T25" fmla="*/ 7 h 10"/>
                      <a:gd name="T26" fmla="*/ 43 w 43"/>
                      <a:gd name="T27" fmla="*/ 10 h 10"/>
                      <a:gd name="T28" fmla="*/ 43 w 43"/>
                      <a:gd name="T29" fmla="*/ 10 h 10"/>
                      <a:gd name="T30" fmla="*/ 34 w 43"/>
                      <a:gd name="T31" fmla="*/ 6 h 10"/>
                      <a:gd name="T32" fmla="*/ 32 w 43"/>
                      <a:gd name="T33" fmla="*/ 6 h 10"/>
                      <a:gd name="T34" fmla="*/ 30 w 43"/>
                      <a:gd name="T35" fmla="*/ 6 h 10"/>
                      <a:gd name="T36" fmla="*/ 28 w 43"/>
                      <a:gd name="T37" fmla="*/ 5 h 10"/>
                      <a:gd name="T38" fmla="*/ 23 w 43"/>
                      <a:gd name="T39" fmla="*/ 3 h 10"/>
                      <a:gd name="T40" fmla="*/ 16 w 43"/>
                      <a:gd name="T41" fmla="*/ 1 h 10"/>
                      <a:gd name="T42" fmla="*/ 14 w 43"/>
                      <a:gd name="T43" fmla="*/ 2 h 10"/>
                      <a:gd name="T44" fmla="*/ 21 w 43"/>
                      <a:gd name="T45" fmla="*/ 5 h 10"/>
                      <a:gd name="T46" fmla="*/ 21 w 43"/>
                      <a:gd name="T47" fmla="*/ 5 h 10"/>
                      <a:gd name="T48" fmla="*/ 17 w 43"/>
                      <a:gd name="T49" fmla="*/ 3 h 10"/>
                      <a:gd name="T50" fmla="*/ 11 w 43"/>
                      <a:gd name="T51" fmla="*/ 3 h 10"/>
                      <a:gd name="T52" fmla="*/ 9 w 43"/>
                      <a:gd name="T53" fmla="*/ 3 h 10"/>
                      <a:gd name="T54" fmla="*/ 8 w 43"/>
                      <a:gd name="T55" fmla="*/ 3 h 10"/>
                      <a:gd name="T56" fmla="*/ 8 w 43"/>
                      <a:gd name="T57" fmla="*/ 3 h 10"/>
                      <a:gd name="T58" fmla="*/ 5 w 43"/>
                      <a:gd name="T59" fmla="*/ 3 h 10"/>
                      <a:gd name="T60" fmla="*/ 0 w 43"/>
                      <a:gd name="T61" fmla="*/ 2 h 10"/>
                      <a:gd name="T62" fmla="*/ 0 w 43"/>
                      <a:gd name="T6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0">
                        <a:moveTo>
                          <a:pt x="0" y="2"/>
                        </a:moveTo>
                        <a:cubicBezTo>
                          <a:pt x="1" y="2"/>
                          <a:pt x="3" y="2"/>
                          <a:pt x="5" y="2"/>
                        </a:cubicBezTo>
                        <a:cubicBezTo>
                          <a:pt x="5" y="2"/>
                          <a:pt x="6" y="2"/>
                          <a:pt x="6" y="2"/>
                        </a:cubicBezTo>
                        <a:cubicBezTo>
                          <a:pt x="9" y="2"/>
                          <a:pt x="11" y="2"/>
                          <a:pt x="13" y="1"/>
                        </a:cubicBezTo>
                        <a:cubicBezTo>
                          <a:pt x="17" y="0"/>
                          <a:pt x="20" y="1"/>
                          <a:pt x="24" y="2"/>
                        </a:cubicBezTo>
                        <a:cubicBezTo>
                          <a:pt x="25" y="3"/>
                          <a:pt x="27" y="4"/>
                          <a:pt x="29" y="4"/>
                        </a:cubicBezTo>
                        <a:cubicBezTo>
                          <a:pt x="30" y="5"/>
                          <a:pt x="32" y="5"/>
                          <a:pt x="33" y="5"/>
                        </a:cubicBezTo>
                        <a:cubicBezTo>
                          <a:pt x="34" y="5"/>
                          <a:pt x="35" y="5"/>
                          <a:pt x="36" y="4"/>
                        </a:cubicBezTo>
                        <a:cubicBezTo>
                          <a:pt x="37" y="3"/>
                          <a:pt x="38" y="2"/>
                          <a:pt x="40" y="3"/>
                        </a:cubicBezTo>
                        <a:cubicBezTo>
                          <a:pt x="40" y="3"/>
                          <a:pt x="40" y="3"/>
                          <a:pt x="40" y="3"/>
                        </a:cubicBezTo>
                        <a:cubicBezTo>
                          <a:pt x="37" y="3"/>
                          <a:pt x="37" y="5"/>
                          <a:pt x="35" y="6"/>
                        </a:cubicBezTo>
                        <a:cubicBezTo>
                          <a:pt x="35" y="6"/>
                          <a:pt x="35" y="6"/>
                          <a:pt x="35" y="6"/>
                        </a:cubicBezTo>
                        <a:cubicBezTo>
                          <a:pt x="36" y="6"/>
                          <a:pt x="37" y="7"/>
                          <a:pt x="38" y="7"/>
                        </a:cubicBezTo>
                        <a:cubicBezTo>
                          <a:pt x="39" y="9"/>
                          <a:pt x="41" y="9"/>
                          <a:pt x="43" y="10"/>
                        </a:cubicBezTo>
                        <a:cubicBezTo>
                          <a:pt x="43" y="10"/>
                          <a:pt x="43" y="10"/>
                          <a:pt x="43" y="10"/>
                        </a:cubicBezTo>
                        <a:cubicBezTo>
                          <a:pt x="39" y="10"/>
                          <a:pt x="37" y="7"/>
                          <a:pt x="34" y="6"/>
                        </a:cubicBezTo>
                        <a:cubicBezTo>
                          <a:pt x="33" y="6"/>
                          <a:pt x="33" y="6"/>
                          <a:pt x="32" y="6"/>
                        </a:cubicBezTo>
                        <a:cubicBezTo>
                          <a:pt x="32" y="6"/>
                          <a:pt x="31" y="6"/>
                          <a:pt x="30" y="6"/>
                        </a:cubicBezTo>
                        <a:cubicBezTo>
                          <a:pt x="30" y="5"/>
                          <a:pt x="29" y="5"/>
                          <a:pt x="28" y="5"/>
                        </a:cubicBezTo>
                        <a:cubicBezTo>
                          <a:pt x="27" y="4"/>
                          <a:pt x="25" y="3"/>
                          <a:pt x="23" y="3"/>
                        </a:cubicBezTo>
                        <a:cubicBezTo>
                          <a:pt x="21" y="2"/>
                          <a:pt x="19" y="1"/>
                          <a:pt x="16" y="1"/>
                        </a:cubicBezTo>
                        <a:cubicBezTo>
                          <a:pt x="16" y="1"/>
                          <a:pt x="15" y="1"/>
                          <a:pt x="14" y="2"/>
                        </a:cubicBezTo>
                        <a:cubicBezTo>
                          <a:pt x="17" y="2"/>
                          <a:pt x="19" y="4"/>
                          <a:pt x="21" y="5"/>
                        </a:cubicBezTo>
                        <a:cubicBezTo>
                          <a:pt x="21" y="5"/>
                          <a:pt x="21" y="5"/>
                          <a:pt x="21" y="5"/>
                        </a:cubicBezTo>
                        <a:cubicBezTo>
                          <a:pt x="20" y="5"/>
                          <a:pt x="19" y="4"/>
                          <a:pt x="17" y="3"/>
                        </a:cubicBezTo>
                        <a:cubicBezTo>
                          <a:pt x="15" y="2"/>
                          <a:pt x="13" y="2"/>
                          <a:pt x="11" y="3"/>
                        </a:cubicBezTo>
                        <a:cubicBezTo>
                          <a:pt x="10" y="3"/>
                          <a:pt x="9" y="3"/>
                          <a:pt x="9" y="3"/>
                        </a:cubicBezTo>
                        <a:cubicBezTo>
                          <a:pt x="8" y="3"/>
                          <a:pt x="8" y="3"/>
                          <a:pt x="8" y="3"/>
                        </a:cubicBezTo>
                        <a:cubicBezTo>
                          <a:pt x="8" y="3"/>
                          <a:pt x="8" y="3"/>
                          <a:pt x="8" y="3"/>
                        </a:cubicBezTo>
                        <a:cubicBezTo>
                          <a:pt x="7" y="3"/>
                          <a:pt x="6" y="3"/>
                          <a:pt x="5" y="3"/>
                        </a:cubicBezTo>
                        <a:cubicBezTo>
                          <a:pt x="3" y="3"/>
                          <a:pt x="1" y="3"/>
                          <a:pt x="0" y="2"/>
                        </a:cubicBezTo>
                        <a:cubicBezTo>
                          <a:pt x="0" y="2"/>
                          <a:pt x="0" y="2"/>
                          <a:pt x="0" y="2"/>
                        </a:cubicBezTo>
                      </a:path>
                    </a:pathLst>
                  </a:custGeom>
                  <a:solidFill>
                    <a:srgbClr val="DE9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5" name="Freeform 8114">
                    <a:extLst>
                      <a:ext uri="{FF2B5EF4-FFF2-40B4-BE49-F238E27FC236}">
                        <a16:creationId xmlns:a16="http://schemas.microsoft.com/office/drawing/2014/main" xmlns="" id="{0F18D0B0-F42D-4E26-89F4-11DBD9751399}"/>
                      </a:ext>
                    </a:extLst>
                  </p:cNvPr>
                  <p:cNvSpPr>
                    <a:spLocks noEditPoints="1"/>
                  </p:cNvSpPr>
                  <p:nvPr/>
                </p:nvSpPr>
                <p:spPr bwMode="auto">
                  <a:xfrm>
                    <a:off x="3638" y="1746"/>
                    <a:ext cx="92" cy="83"/>
                  </a:xfrm>
                  <a:custGeom>
                    <a:avLst/>
                    <a:gdLst>
                      <a:gd name="T0" fmla="*/ 13 w 123"/>
                      <a:gd name="T1" fmla="*/ 99 h 110"/>
                      <a:gd name="T2" fmla="*/ 103 w 123"/>
                      <a:gd name="T3" fmla="*/ 105 h 110"/>
                      <a:gd name="T4" fmla="*/ 32 w 123"/>
                      <a:gd name="T5" fmla="*/ 97 h 110"/>
                      <a:gd name="T6" fmla="*/ 12 w 123"/>
                      <a:gd name="T7" fmla="*/ 83 h 110"/>
                      <a:gd name="T8" fmla="*/ 10 w 123"/>
                      <a:gd name="T9" fmla="*/ 96 h 110"/>
                      <a:gd name="T10" fmla="*/ 88 w 123"/>
                      <a:gd name="T11" fmla="*/ 109 h 110"/>
                      <a:gd name="T12" fmla="*/ 73 w 123"/>
                      <a:gd name="T13" fmla="*/ 96 h 110"/>
                      <a:gd name="T14" fmla="*/ 40 w 123"/>
                      <a:gd name="T15" fmla="*/ 93 h 110"/>
                      <a:gd name="T16" fmla="*/ 72 w 123"/>
                      <a:gd name="T17" fmla="*/ 51 h 110"/>
                      <a:gd name="T18" fmla="*/ 59 w 123"/>
                      <a:gd name="T19" fmla="*/ 38 h 110"/>
                      <a:gd name="T20" fmla="*/ 30 w 123"/>
                      <a:gd name="T21" fmla="*/ 43 h 110"/>
                      <a:gd name="T22" fmla="*/ 42 w 123"/>
                      <a:gd name="T23" fmla="*/ 35 h 110"/>
                      <a:gd name="T24" fmla="*/ 46 w 123"/>
                      <a:gd name="T25" fmla="*/ 42 h 110"/>
                      <a:gd name="T26" fmla="*/ 68 w 123"/>
                      <a:gd name="T27" fmla="*/ 60 h 110"/>
                      <a:gd name="T28" fmla="*/ 63 w 123"/>
                      <a:gd name="T29" fmla="*/ 51 h 110"/>
                      <a:gd name="T30" fmla="*/ 57 w 123"/>
                      <a:gd name="T31" fmla="*/ 15 h 110"/>
                      <a:gd name="T32" fmla="*/ 56 w 123"/>
                      <a:gd name="T33" fmla="*/ 23 h 110"/>
                      <a:gd name="T34" fmla="*/ 56 w 123"/>
                      <a:gd name="T35" fmla="*/ 28 h 110"/>
                      <a:gd name="T36" fmla="*/ 55 w 123"/>
                      <a:gd name="T37" fmla="*/ 13 h 110"/>
                      <a:gd name="T38" fmla="*/ 95 w 123"/>
                      <a:gd name="T39" fmla="*/ 18 h 110"/>
                      <a:gd name="T40" fmla="*/ 80 w 123"/>
                      <a:gd name="T41" fmla="*/ 16 h 110"/>
                      <a:gd name="T42" fmla="*/ 106 w 123"/>
                      <a:gd name="T43" fmla="*/ 10 h 110"/>
                      <a:gd name="T44" fmla="*/ 75 w 123"/>
                      <a:gd name="T45" fmla="*/ 3 h 110"/>
                      <a:gd name="T46" fmla="*/ 77 w 123"/>
                      <a:gd name="T47" fmla="*/ 17 h 110"/>
                      <a:gd name="T48" fmla="*/ 86 w 123"/>
                      <a:gd name="T49" fmla="*/ 0 h 110"/>
                      <a:gd name="T50" fmla="*/ 95 w 123"/>
                      <a:gd name="T51" fmla="*/ 81 h 110"/>
                      <a:gd name="T52" fmla="*/ 44 w 123"/>
                      <a:gd name="T53" fmla="*/ 85 h 110"/>
                      <a:gd name="T54" fmla="*/ 97 w 123"/>
                      <a:gd name="T55" fmla="*/ 73 h 110"/>
                      <a:gd name="T56" fmla="*/ 68 w 123"/>
                      <a:gd name="T57" fmla="*/ 80 h 110"/>
                      <a:gd name="T58" fmla="*/ 19 w 123"/>
                      <a:gd name="T59" fmla="*/ 68 h 110"/>
                      <a:gd name="T60" fmla="*/ 59 w 123"/>
                      <a:gd name="T61" fmla="*/ 81 h 110"/>
                      <a:gd name="T62" fmla="*/ 53 w 123"/>
                      <a:gd name="T63" fmla="*/ 84 h 110"/>
                      <a:gd name="T64" fmla="*/ 18 w 123"/>
                      <a:gd name="T65" fmla="*/ 53 h 110"/>
                      <a:gd name="T66" fmla="*/ 41 w 123"/>
                      <a:gd name="T67" fmla="*/ 66 h 110"/>
                      <a:gd name="T68" fmla="*/ 89 w 123"/>
                      <a:gd name="T69" fmla="*/ 46 h 110"/>
                      <a:gd name="T70" fmla="*/ 102 w 123"/>
                      <a:gd name="T71" fmla="*/ 55 h 110"/>
                      <a:gd name="T72" fmla="*/ 102 w 123"/>
                      <a:gd name="T73" fmla="*/ 62 h 110"/>
                      <a:gd name="T74" fmla="*/ 108 w 123"/>
                      <a:gd name="T75" fmla="*/ 31 h 110"/>
                      <a:gd name="T76" fmla="*/ 96 w 123"/>
                      <a:gd name="T77" fmla="*/ 0 h 110"/>
                      <a:gd name="T78" fmla="*/ 95 w 123"/>
                      <a:gd name="T79" fmla="*/ 33 h 110"/>
                      <a:gd name="T80" fmla="*/ 100 w 123"/>
                      <a:gd name="T81" fmla="*/ 20 h 110"/>
                      <a:gd name="T82" fmla="*/ 108 w 123"/>
                      <a:gd name="T83" fmla="*/ 38 h 110"/>
                      <a:gd name="T84" fmla="*/ 87 w 123"/>
                      <a:gd name="T85" fmla="*/ 44 h 110"/>
                      <a:gd name="T86" fmla="*/ 77 w 123"/>
                      <a:gd name="T87" fmla="*/ 64 h 110"/>
                      <a:gd name="T88" fmla="*/ 81 w 123"/>
                      <a:gd name="T89" fmla="*/ 89 h 110"/>
                      <a:gd name="T90" fmla="*/ 71 w 123"/>
                      <a:gd name="T91" fmla="*/ 61 h 110"/>
                      <a:gd name="T92" fmla="*/ 46 w 123"/>
                      <a:gd name="T93" fmla="*/ 66 h 110"/>
                      <a:gd name="T94" fmla="*/ 18 w 123"/>
                      <a:gd name="T95" fmla="*/ 51 h 110"/>
                      <a:gd name="T96" fmla="*/ 33 w 123"/>
                      <a:gd name="T97" fmla="*/ 56 h 110"/>
                      <a:gd name="T98" fmla="*/ 45 w 123"/>
                      <a:gd name="T99" fmla="*/ 69 h 110"/>
                      <a:gd name="T100" fmla="*/ 65 w 123"/>
                      <a:gd name="T101" fmla="*/ 82 h 110"/>
                      <a:gd name="T102" fmla="*/ 12 w 123"/>
                      <a:gd name="T103" fmla="*/ 56 h 110"/>
                      <a:gd name="T104" fmla="*/ 25 w 123"/>
                      <a:gd name="T105" fmla="*/ 73 h 110"/>
                      <a:gd name="T106" fmla="*/ 51 w 123"/>
                      <a:gd name="T107" fmla="*/ 87 h 110"/>
                      <a:gd name="T108" fmla="*/ 7 w 123"/>
                      <a:gd name="T109" fmla="*/ 68 h 110"/>
                      <a:gd name="T110" fmla="*/ 112 w 123"/>
                      <a:gd name="T111" fmla="*/ 99 h 110"/>
                      <a:gd name="T112" fmla="*/ 87 w 123"/>
                      <a:gd name="T113" fmla="*/ 77 h 110"/>
                      <a:gd name="T114" fmla="*/ 97 w 123"/>
                      <a:gd name="T115" fmla="*/ 57 h 110"/>
                      <a:gd name="T116" fmla="*/ 98 w 123"/>
                      <a:gd name="T117" fmla="*/ 56 h 110"/>
                      <a:gd name="T118" fmla="*/ 115 w 123"/>
                      <a:gd name="T119" fmla="*/ 48 h 110"/>
                      <a:gd name="T120" fmla="*/ 94 w 123"/>
                      <a:gd name="T121" fmla="*/ 35 h 110"/>
                      <a:gd name="T122" fmla="*/ 98 w 123"/>
                      <a:gd name="T123"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10">
                        <a:moveTo>
                          <a:pt x="12" y="100"/>
                        </a:moveTo>
                        <a:cubicBezTo>
                          <a:pt x="12" y="100"/>
                          <a:pt x="11" y="100"/>
                          <a:pt x="11" y="100"/>
                        </a:cubicBezTo>
                        <a:cubicBezTo>
                          <a:pt x="9" y="99"/>
                          <a:pt x="12" y="97"/>
                          <a:pt x="12" y="96"/>
                        </a:cubicBezTo>
                        <a:cubicBezTo>
                          <a:pt x="13" y="96"/>
                          <a:pt x="14" y="96"/>
                          <a:pt x="14" y="96"/>
                        </a:cubicBezTo>
                        <a:cubicBezTo>
                          <a:pt x="16" y="96"/>
                          <a:pt x="17" y="96"/>
                          <a:pt x="18" y="97"/>
                        </a:cubicBezTo>
                        <a:cubicBezTo>
                          <a:pt x="20" y="98"/>
                          <a:pt x="21" y="98"/>
                          <a:pt x="23" y="99"/>
                        </a:cubicBezTo>
                        <a:cubicBezTo>
                          <a:pt x="24" y="99"/>
                          <a:pt x="24" y="99"/>
                          <a:pt x="25" y="99"/>
                        </a:cubicBezTo>
                        <a:cubicBezTo>
                          <a:pt x="26" y="99"/>
                          <a:pt x="28" y="99"/>
                          <a:pt x="29" y="99"/>
                        </a:cubicBezTo>
                        <a:cubicBezTo>
                          <a:pt x="29" y="99"/>
                          <a:pt x="29" y="99"/>
                          <a:pt x="30" y="99"/>
                        </a:cubicBezTo>
                        <a:cubicBezTo>
                          <a:pt x="30" y="99"/>
                          <a:pt x="30" y="99"/>
                          <a:pt x="30" y="99"/>
                        </a:cubicBezTo>
                        <a:cubicBezTo>
                          <a:pt x="31" y="99"/>
                          <a:pt x="32" y="99"/>
                          <a:pt x="32" y="100"/>
                        </a:cubicBezTo>
                        <a:cubicBezTo>
                          <a:pt x="33" y="101"/>
                          <a:pt x="30" y="102"/>
                          <a:pt x="29" y="102"/>
                        </a:cubicBezTo>
                        <a:cubicBezTo>
                          <a:pt x="29" y="102"/>
                          <a:pt x="29" y="102"/>
                          <a:pt x="29" y="102"/>
                        </a:cubicBezTo>
                        <a:cubicBezTo>
                          <a:pt x="28" y="102"/>
                          <a:pt x="27" y="102"/>
                          <a:pt x="26" y="102"/>
                        </a:cubicBezTo>
                        <a:cubicBezTo>
                          <a:pt x="24" y="101"/>
                          <a:pt x="22" y="100"/>
                          <a:pt x="20" y="100"/>
                        </a:cubicBezTo>
                        <a:cubicBezTo>
                          <a:pt x="18" y="99"/>
                          <a:pt x="17" y="99"/>
                          <a:pt x="16" y="99"/>
                        </a:cubicBezTo>
                        <a:cubicBezTo>
                          <a:pt x="15" y="99"/>
                          <a:pt x="14" y="99"/>
                          <a:pt x="13" y="99"/>
                        </a:cubicBezTo>
                        <a:cubicBezTo>
                          <a:pt x="13" y="100"/>
                          <a:pt x="12" y="100"/>
                          <a:pt x="12" y="100"/>
                        </a:cubicBezTo>
                        <a:moveTo>
                          <a:pt x="48" y="95"/>
                        </a:moveTo>
                        <a:cubicBezTo>
                          <a:pt x="48" y="95"/>
                          <a:pt x="48" y="95"/>
                          <a:pt x="48" y="95"/>
                        </a:cubicBezTo>
                        <a:cubicBezTo>
                          <a:pt x="51" y="95"/>
                          <a:pt x="55" y="95"/>
                          <a:pt x="59" y="94"/>
                        </a:cubicBezTo>
                        <a:cubicBezTo>
                          <a:pt x="60" y="94"/>
                          <a:pt x="61" y="94"/>
                          <a:pt x="62" y="94"/>
                        </a:cubicBezTo>
                        <a:cubicBezTo>
                          <a:pt x="63" y="94"/>
                          <a:pt x="64" y="94"/>
                          <a:pt x="65" y="94"/>
                        </a:cubicBezTo>
                        <a:cubicBezTo>
                          <a:pt x="66" y="94"/>
                          <a:pt x="66" y="95"/>
                          <a:pt x="66" y="96"/>
                        </a:cubicBezTo>
                        <a:cubicBezTo>
                          <a:pt x="65" y="96"/>
                          <a:pt x="63" y="97"/>
                          <a:pt x="64" y="98"/>
                        </a:cubicBezTo>
                        <a:cubicBezTo>
                          <a:pt x="65" y="99"/>
                          <a:pt x="67" y="99"/>
                          <a:pt x="68" y="99"/>
                        </a:cubicBezTo>
                        <a:cubicBezTo>
                          <a:pt x="68" y="99"/>
                          <a:pt x="68" y="99"/>
                          <a:pt x="68" y="99"/>
                        </a:cubicBezTo>
                        <a:cubicBezTo>
                          <a:pt x="70" y="99"/>
                          <a:pt x="72" y="98"/>
                          <a:pt x="74" y="97"/>
                        </a:cubicBezTo>
                        <a:cubicBezTo>
                          <a:pt x="76" y="97"/>
                          <a:pt x="78" y="97"/>
                          <a:pt x="80" y="97"/>
                        </a:cubicBezTo>
                        <a:cubicBezTo>
                          <a:pt x="82" y="97"/>
                          <a:pt x="83" y="97"/>
                          <a:pt x="84" y="97"/>
                        </a:cubicBezTo>
                        <a:cubicBezTo>
                          <a:pt x="85" y="97"/>
                          <a:pt x="87" y="96"/>
                          <a:pt x="88" y="96"/>
                        </a:cubicBezTo>
                        <a:cubicBezTo>
                          <a:pt x="90" y="96"/>
                          <a:pt x="91" y="97"/>
                          <a:pt x="93" y="97"/>
                        </a:cubicBezTo>
                        <a:cubicBezTo>
                          <a:pt x="97" y="98"/>
                          <a:pt x="95" y="101"/>
                          <a:pt x="98" y="103"/>
                        </a:cubicBezTo>
                        <a:cubicBezTo>
                          <a:pt x="99" y="104"/>
                          <a:pt x="103" y="103"/>
                          <a:pt x="103" y="105"/>
                        </a:cubicBezTo>
                        <a:cubicBezTo>
                          <a:pt x="103" y="107"/>
                          <a:pt x="99" y="108"/>
                          <a:pt x="98" y="108"/>
                        </a:cubicBezTo>
                        <a:cubicBezTo>
                          <a:pt x="97" y="108"/>
                          <a:pt x="97" y="108"/>
                          <a:pt x="97" y="108"/>
                        </a:cubicBezTo>
                        <a:cubicBezTo>
                          <a:pt x="93" y="108"/>
                          <a:pt x="90" y="106"/>
                          <a:pt x="86" y="105"/>
                        </a:cubicBezTo>
                        <a:cubicBezTo>
                          <a:pt x="85" y="105"/>
                          <a:pt x="85" y="105"/>
                          <a:pt x="84" y="105"/>
                        </a:cubicBezTo>
                        <a:cubicBezTo>
                          <a:pt x="82" y="105"/>
                          <a:pt x="80" y="106"/>
                          <a:pt x="77" y="106"/>
                        </a:cubicBezTo>
                        <a:cubicBezTo>
                          <a:pt x="76" y="106"/>
                          <a:pt x="74" y="106"/>
                          <a:pt x="73" y="106"/>
                        </a:cubicBezTo>
                        <a:cubicBezTo>
                          <a:pt x="73" y="106"/>
                          <a:pt x="73" y="106"/>
                          <a:pt x="72" y="106"/>
                        </a:cubicBezTo>
                        <a:cubicBezTo>
                          <a:pt x="71" y="107"/>
                          <a:pt x="70" y="107"/>
                          <a:pt x="69" y="107"/>
                        </a:cubicBezTo>
                        <a:cubicBezTo>
                          <a:pt x="68" y="107"/>
                          <a:pt x="66" y="106"/>
                          <a:pt x="65" y="106"/>
                        </a:cubicBezTo>
                        <a:cubicBezTo>
                          <a:pt x="60" y="105"/>
                          <a:pt x="55" y="102"/>
                          <a:pt x="51" y="100"/>
                        </a:cubicBezTo>
                        <a:cubicBezTo>
                          <a:pt x="49" y="99"/>
                          <a:pt x="46" y="98"/>
                          <a:pt x="43" y="97"/>
                        </a:cubicBezTo>
                        <a:cubicBezTo>
                          <a:pt x="42" y="97"/>
                          <a:pt x="40" y="97"/>
                          <a:pt x="39" y="97"/>
                        </a:cubicBezTo>
                        <a:cubicBezTo>
                          <a:pt x="38" y="95"/>
                          <a:pt x="41" y="95"/>
                          <a:pt x="44" y="95"/>
                        </a:cubicBezTo>
                        <a:cubicBezTo>
                          <a:pt x="45" y="95"/>
                          <a:pt x="46" y="95"/>
                          <a:pt x="46" y="95"/>
                        </a:cubicBezTo>
                        <a:cubicBezTo>
                          <a:pt x="47" y="95"/>
                          <a:pt x="47" y="95"/>
                          <a:pt x="48" y="95"/>
                        </a:cubicBezTo>
                        <a:moveTo>
                          <a:pt x="32" y="97"/>
                        </a:moveTo>
                        <a:cubicBezTo>
                          <a:pt x="32" y="97"/>
                          <a:pt x="32" y="97"/>
                          <a:pt x="32" y="97"/>
                        </a:cubicBezTo>
                        <a:cubicBezTo>
                          <a:pt x="31" y="97"/>
                          <a:pt x="29" y="96"/>
                          <a:pt x="28" y="96"/>
                        </a:cubicBezTo>
                        <a:cubicBezTo>
                          <a:pt x="26" y="96"/>
                          <a:pt x="23" y="95"/>
                          <a:pt x="21" y="94"/>
                        </a:cubicBezTo>
                        <a:cubicBezTo>
                          <a:pt x="18" y="93"/>
                          <a:pt x="15" y="91"/>
                          <a:pt x="15" y="88"/>
                        </a:cubicBezTo>
                        <a:cubicBezTo>
                          <a:pt x="14" y="87"/>
                          <a:pt x="14" y="84"/>
                          <a:pt x="16" y="84"/>
                        </a:cubicBezTo>
                        <a:cubicBezTo>
                          <a:pt x="16" y="84"/>
                          <a:pt x="17" y="85"/>
                          <a:pt x="17" y="85"/>
                        </a:cubicBezTo>
                        <a:cubicBezTo>
                          <a:pt x="18" y="85"/>
                          <a:pt x="19" y="86"/>
                          <a:pt x="20" y="87"/>
                        </a:cubicBezTo>
                        <a:cubicBezTo>
                          <a:pt x="20" y="87"/>
                          <a:pt x="20" y="87"/>
                          <a:pt x="20" y="87"/>
                        </a:cubicBezTo>
                        <a:cubicBezTo>
                          <a:pt x="21" y="88"/>
                          <a:pt x="22" y="89"/>
                          <a:pt x="24" y="89"/>
                        </a:cubicBezTo>
                        <a:cubicBezTo>
                          <a:pt x="25" y="90"/>
                          <a:pt x="27" y="90"/>
                          <a:pt x="27" y="91"/>
                        </a:cubicBezTo>
                        <a:cubicBezTo>
                          <a:pt x="27" y="92"/>
                          <a:pt x="26" y="92"/>
                          <a:pt x="25" y="92"/>
                        </a:cubicBezTo>
                        <a:cubicBezTo>
                          <a:pt x="23" y="94"/>
                          <a:pt x="27" y="94"/>
                          <a:pt x="27" y="94"/>
                        </a:cubicBezTo>
                        <a:cubicBezTo>
                          <a:pt x="28" y="94"/>
                          <a:pt x="28" y="94"/>
                          <a:pt x="29" y="94"/>
                        </a:cubicBezTo>
                        <a:cubicBezTo>
                          <a:pt x="29" y="94"/>
                          <a:pt x="29" y="94"/>
                          <a:pt x="30" y="94"/>
                        </a:cubicBezTo>
                        <a:cubicBezTo>
                          <a:pt x="30" y="94"/>
                          <a:pt x="30" y="94"/>
                          <a:pt x="31" y="94"/>
                        </a:cubicBezTo>
                        <a:cubicBezTo>
                          <a:pt x="33" y="94"/>
                          <a:pt x="34" y="94"/>
                          <a:pt x="35" y="95"/>
                        </a:cubicBezTo>
                        <a:cubicBezTo>
                          <a:pt x="37" y="96"/>
                          <a:pt x="33" y="97"/>
                          <a:pt x="32" y="97"/>
                        </a:cubicBezTo>
                        <a:moveTo>
                          <a:pt x="12" y="83"/>
                        </a:moveTo>
                        <a:cubicBezTo>
                          <a:pt x="12" y="83"/>
                          <a:pt x="12" y="83"/>
                          <a:pt x="12" y="83"/>
                        </a:cubicBezTo>
                        <a:cubicBezTo>
                          <a:pt x="7" y="83"/>
                          <a:pt x="7" y="87"/>
                          <a:pt x="9" y="90"/>
                        </a:cubicBezTo>
                        <a:cubicBezTo>
                          <a:pt x="10" y="91"/>
                          <a:pt x="9" y="92"/>
                          <a:pt x="8" y="94"/>
                        </a:cubicBezTo>
                        <a:cubicBezTo>
                          <a:pt x="7" y="94"/>
                          <a:pt x="6" y="95"/>
                          <a:pt x="6" y="96"/>
                        </a:cubicBezTo>
                        <a:cubicBezTo>
                          <a:pt x="6" y="97"/>
                          <a:pt x="7" y="98"/>
                          <a:pt x="8" y="99"/>
                        </a:cubicBezTo>
                        <a:cubicBezTo>
                          <a:pt x="9" y="100"/>
                          <a:pt x="10" y="100"/>
                          <a:pt x="11" y="100"/>
                        </a:cubicBezTo>
                        <a:cubicBezTo>
                          <a:pt x="12" y="100"/>
                          <a:pt x="12" y="100"/>
                          <a:pt x="12" y="100"/>
                        </a:cubicBezTo>
                        <a:cubicBezTo>
                          <a:pt x="13" y="100"/>
                          <a:pt x="13" y="100"/>
                          <a:pt x="13" y="100"/>
                        </a:cubicBezTo>
                        <a:cubicBezTo>
                          <a:pt x="17" y="101"/>
                          <a:pt x="21" y="101"/>
                          <a:pt x="25" y="103"/>
                        </a:cubicBezTo>
                        <a:cubicBezTo>
                          <a:pt x="26" y="103"/>
                          <a:pt x="27" y="103"/>
                          <a:pt x="28" y="103"/>
                        </a:cubicBezTo>
                        <a:cubicBezTo>
                          <a:pt x="30" y="103"/>
                          <a:pt x="31" y="102"/>
                          <a:pt x="32" y="101"/>
                        </a:cubicBezTo>
                        <a:cubicBezTo>
                          <a:pt x="33" y="100"/>
                          <a:pt x="32" y="99"/>
                          <a:pt x="32" y="99"/>
                        </a:cubicBezTo>
                        <a:cubicBezTo>
                          <a:pt x="29" y="99"/>
                          <a:pt x="27" y="98"/>
                          <a:pt x="24" y="98"/>
                        </a:cubicBezTo>
                        <a:cubicBezTo>
                          <a:pt x="22" y="97"/>
                          <a:pt x="20" y="96"/>
                          <a:pt x="18" y="95"/>
                        </a:cubicBezTo>
                        <a:cubicBezTo>
                          <a:pt x="17" y="95"/>
                          <a:pt x="17" y="95"/>
                          <a:pt x="17" y="95"/>
                        </a:cubicBezTo>
                        <a:cubicBezTo>
                          <a:pt x="16" y="95"/>
                          <a:pt x="16" y="95"/>
                          <a:pt x="16" y="95"/>
                        </a:cubicBezTo>
                        <a:cubicBezTo>
                          <a:pt x="14" y="95"/>
                          <a:pt x="12" y="95"/>
                          <a:pt x="10" y="96"/>
                        </a:cubicBezTo>
                        <a:cubicBezTo>
                          <a:pt x="10" y="97"/>
                          <a:pt x="9" y="97"/>
                          <a:pt x="9" y="98"/>
                        </a:cubicBezTo>
                        <a:cubicBezTo>
                          <a:pt x="9" y="98"/>
                          <a:pt x="9" y="98"/>
                          <a:pt x="9" y="98"/>
                        </a:cubicBezTo>
                        <a:cubicBezTo>
                          <a:pt x="9" y="97"/>
                          <a:pt x="9" y="96"/>
                          <a:pt x="10" y="95"/>
                        </a:cubicBezTo>
                        <a:cubicBezTo>
                          <a:pt x="11" y="94"/>
                          <a:pt x="11" y="94"/>
                          <a:pt x="11" y="93"/>
                        </a:cubicBezTo>
                        <a:cubicBezTo>
                          <a:pt x="12" y="92"/>
                          <a:pt x="11" y="90"/>
                          <a:pt x="12" y="88"/>
                        </a:cubicBezTo>
                        <a:cubicBezTo>
                          <a:pt x="11" y="88"/>
                          <a:pt x="12" y="88"/>
                          <a:pt x="12" y="87"/>
                        </a:cubicBezTo>
                        <a:cubicBezTo>
                          <a:pt x="12" y="87"/>
                          <a:pt x="12" y="87"/>
                          <a:pt x="12" y="87"/>
                        </a:cubicBezTo>
                        <a:cubicBezTo>
                          <a:pt x="12" y="88"/>
                          <a:pt x="12" y="89"/>
                          <a:pt x="13" y="90"/>
                        </a:cubicBezTo>
                        <a:cubicBezTo>
                          <a:pt x="14" y="92"/>
                          <a:pt x="15" y="93"/>
                          <a:pt x="17" y="94"/>
                        </a:cubicBezTo>
                        <a:cubicBezTo>
                          <a:pt x="20" y="96"/>
                          <a:pt x="24" y="97"/>
                          <a:pt x="28" y="97"/>
                        </a:cubicBezTo>
                        <a:cubicBezTo>
                          <a:pt x="33" y="98"/>
                          <a:pt x="38" y="99"/>
                          <a:pt x="42" y="100"/>
                        </a:cubicBezTo>
                        <a:cubicBezTo>
                          <a:pt x="47" y="102"/>
                          <a:pt x="51" y="104"/>
                          <a:pt x="55" y="106"/>
                        </a:cubicBezTo>
                        <a:cubicBezTo>
                          <a:pt x="59" y="108"/>
                          <a:pt x="64" y="109"/>
                          <a:pt x="69" y="109"/>
                        </a:cubicBezTo>
                        <a:cubicBezTo>
                          <a:pt x="70" y="109"/>
                          <a:pt x="71" y="109"/>
                          <a:pt x="72" y="109"/>
                        </a:cubicBezTo>
                        <a:cubicBezTo>
                          <a:pt x="75" y="108"/>
                          <a:pt x="78" y="108"/>
                          <a:pt x="82" y="108"/>
                        </a:cubicBezTo>
                        <a:cubicBezTo>
                          <a:pt x="83" y="108"/>
                          <a:pt x="85" y="108"/>
                          <a:pt x="86" y="108"/>
                        </a:cubicBezTo>
                        <a:cubicBezTo>
                          <a:pt x="87" y="108"/>
                          <a:pt x="87" y="108"/>
                          <a:pt x="88" y="109"/>
                        </a:cubicBezTo>
                        <a:cubicBezTo>
                          <a:pt x="87" y="108"/>
                          <a:pt x="87" y="108"/>
                          <a:pt x="87" y="108"/>
                        </a:cubicBezTo>
                        <a:cubicBezTo>
                          <a:pt x="89" y="109"/>
                          <a:pt x="91" y="109"/>
                          <a:pt x="94" y="110"/>
                        </a:cubicBezTo>
                        <a:cubicBezTo>
                          <a:pt x="94" y="110"/>
                          <a:pt x="95" y="110"/>
                          <a:pt x="95" y="110"/>
                        </a:cubicBezTo>
                        <a:cubicBezTo>
                          <a:pt x="97" y="110"/>
                          <a:pt x="99" y="109"/>
                          <a:pt x="101" y="108"/>
                        </a:cubicBezTo>
                        <a:cubicBezTo>
                          <a:pt x="101" y="108"/>
                          <a:pt x="101" y="108"/>
                          <a:pt x="102" y="108"/>
                        </a:cubicBezTo>
                        <a:cubicBezTo>
                          <a:pt x="103" y="108"/>
                          <a:pt x="104" y="107"/>
                          <a:pt x="105" y="107"/>
                        </a:cubicBezTo>
                        <a:cubicBezTo>
                          <a:pt x="106" y="106"/>
                          <a:pt x="106" y="106"/>
                          <a:pt x="107" y="105"/>
                        </a:cubicBezTo>
                        <a:cubicBezTo>
                          <a:pt x="107" y="104"/>
                          <a:pt x="104" y="103"/>
                          <a:pt x="102" y="103"/>
                        </a:cubicBezTo>
                        <a:cubicBezTo>
                          <a:pt x="100" y="102"/>
                          <a:pt x="103" y="100"/>
                          <a:pt x="103" y="99"/>
                        </a:cubicBezTo>
                        <a:cubicBezTo>
                          <a:pt x="103" y="98"/>
                          <a:pt x="102" y="98"/>
                          <a:pt x="101" y="97"/>
                        </a:cubicBezTo>
                        <a:cubicBezTo>
                          <a:pt x="101" y="97"/>
                          <a:pt x="101" y="97"/>
                          <a:pt x="101" y="97"/>
                        </a:cubicBezTo>
                        <a:cubicBezTo>
                          <a:pt x="98" y="96"/>
                          <a:pt x="94" y="95"/>
                          <a:pt x="90" y="95"/>
                        </a:cubicBezTo>
                        <a:cubicBezTo>
                          <a:pt x="89" y="95"/>
                          <a:pt x="89" y="95"/>
                          <a:pt x="89" y="95"/>
                        </a:cubicBezTo>
                        <a:cubicBezTo>
                          <a:pt x="87" y="95"/>
                          <a:pt x="84" y="95"/>
                          <a:pt x="81" y="95"/>
                        </a:cubicBezTo>
                        <a:cubicBezTo>
                          <a:pt x="80" y="95"/>
                          <a:pt x="79" y="95"/>
                          <a:pt x="79" y="95"/>
                        </a:cubicBezTo>
                        <a:cubicBezTo>
                          <a:pt x="77" y="95"/>
                          <a:pt x="75" y="95"/>
                          <a:pt x="73" y="96"/>
                        </a:cubicBezTo>
                        <a:cubicBezTo>
                          <a:pt x="73" y="96"/>
                          <a:pt x="73" y="96"/>
                          <a:pt x="73" y="96"/>
                        </a:cubicBezTo>
                        <a:cubicBezTo>
                          <a:pt x="73" y="96"/>
                          <a:pt x="73" y="96"/>
                          <a:pt x="73" y="96"/>
                        </a:cubicBezTo>
                        <a:cubicBezTo>
                          <a:pt x="72" y="96"/>
                          <a:pt x="72" y="97"/>
                          <a:pt x="72" y="97"/>
                        </a:cubicBezTo>
                        <a:cubicBezTo>
                          <a:pt x="71" y="97"/>
                          <a:pt x="69" y="98"/>
                          <a:pt x="68" y="98"/>
                        </a:cubicBezTo>
                        <a:cubicBezTo>
                          <a:pt x="67" y="98"/>
                          <a:pt x="67" y="98"/>
                          <a:pt x="66" y="98"/>
                        </a:cubicBezTo>
                        <a:cubicBezTo>
                          <a:pt x="66" y="98"/>
                          <a:pt x="66" y="98"/>
                          <a:pt x="66" y="98"/>
                        </a:cubicBezTo>
                        <a:cubicBezTo>
                          <a:pt x="66" y="98"/>
                          <a:pt x="66" y="98"/>
                          <a:pt x="66" y="98"/>
                        </a:cubicBezTo>
                        <a:cubicBezTo>
                          <a:pt x="66" y="98"/>
                          <a:pt x="66" y="98"/>
                          <a:pt x="66" y="98"/>
                        </a:cubicBezTo>
                        <a:cubicBezTo>
                          <a:pt x="66" y="98"/>
                          <a:pt x="66" y="98"/>
                          <a:pt x="66" y="98"/>
                        </a:cubicBezTo>
                        <a:cubicBezTo>
                          <a:pt x="66" y="98"/>
                          <a:pt x="67" y="98"/>
                          <a:pt x="67" y="98"/>
                        </a:cubicBezTo>
                        <a:cubicBezTo>
                          <a:pt x="67" y="98"/>
                          <a:pt x="67" y="98"/>
                          <a:pt x="67" y="98"/>
                        </a:cubicBezTo>
                        <a:cubicBezTo>
                          <a:pt x="68" y="97"/>
                          <a:pt x="69" y="97"/>
                          <a:pt x="69" y="96"/>
                        </a:cubicBezTo>
                        <a:cubicBezTo>
                          <a:pt x="71" y="96"/>
                          <a:pt x="71" y="94"/>
                          <a:pt x="69" y="93"/>
                        </a:cubicBezTo>
                        <a:cubicBezTo>
                          <a:pt x="67" y="93"/>
                          <a:pt x="65" y="93"/>
                          <a:pt x="64" y="93"/>
                        </a:cubicBezTo>
                        <a:cubicBezTo>
                          <a:pt x="62" y="92"/>
                          <a:pt x="61" y="92"/>
                          <a:pt x="59" y="92"/>
                        </a:cubicBezTo>
                        <a:cubicBezTo>
                          <a:pt x="57" y="92"/>
                          <a:pt x="55" y="92"/>
                          <a:pt x="53" y="93"/>
                        </a:cubicBezTo>
                        <a:cubicBezTo>
                          <a:pt x="49" y="93"/>
                          <a:pt x="46" y="93"/>
                          <a:pt x="43" y="93"/>
                        </a:cubicBezTo>
                        <a:cubicBezTo>
                          <a:pt x="42" y="93"/>
                          <a:pt x="41" y="93"/>
                          <a:pt x="40" y="93"/>
                        </a:cubicBezTo>
                        <a:cubicBezTo>
                          <a:pt x="40" y="93"/>
                          <a:pt x="39" y="93"/>
                          <a:pt x="39" y="93"/>
                        </a:cubicBezTo>
                        <a:cubicBezTo>
                          <a:pt x="38" y="93"/>
                          <a:pt x="36" y="93"/>
                          <a:pt x="35" y="93"/>
                        </a:cubicBezTo>
                        <a:cubicBezTo>
                          <a:pt x="34" y="93"/>
                          <a:pt x="32" y="92"/>
                          <a:pt x="31" y="92"/>
                        </a:cubicBezTo>
                        <a:cubicBezTo>
                          <a:pt x="30" y="92"/>
                          <a:pt x="29" y="93"/>
                          <a:pt x="28" y="93"/>
                        </a:cubicBezTo>
                        <a:cubicBezTo>
                          <a:pt x="28" y="93"/>
                          <a:pt x="28" y="93"/>
                          <a:pt x="28" y="93"/>
                        </a:cubicBezTo>
                        <a:cubicBezTo>
                          <a:pt x="29" y="92"/>
                          <a:pt x="30" y="92"/>
                          <a:pt x="31" y="92"/>
                        </a:cubicBezTo>
                        <a:cubicBezTo>
                          <a:pt x="31" y="92"/>
                          <a:pt x="32" y="92"/>
                          <a:pt x="33" y="92"/>
                        </a:cubicBezTo>
                        <a:cubicBezTo>
                          <a:pt x="33" y="92"/>
                          <a:pt x="33" y="92"/>
                          <a:pt x="33" y="92"/>
                        </a:cubicBezTo>
                        <a:cubicBezTo>
                          <a:pt x="28" y="90"/>
                          <a:pt x="25" y="88"/>
                          <a:pt x="21" y="86"/>
                        </a:cubicBezTo>
                        <a:cubicBezTo>
                          <a:pt x="20" y="85"/>
                          <a:pt x="18" y="84"/>
                          <a:pt x="17" y="84"/>
                        </a:cubicBezTo>
                        <a:cubicBezTo>
                          <a:pt x="16" y="83"/>
                          <a:pt x="14" y="83"/>
                          <a:pt x="12" y="83"/>
                        </a:cubicBezTo>
                        <a:moveTo>
                          <a:pt x="70" y="44"/>
                        </a:moveTo>
                        <a:cubicBezTo>
                          <a:pt x="70" y="44"/>
                          <a:pt x="70" y="44"/>
                          <a:pt x="71" y="44"/>
                        </a:cubicBezTo>
                        <a:cubicBezTo>
                          <a:pt x="71" y="44"/>
                          <a:pt x="72" y="43"/>
                          <a:pt x="73" y="43"/>
                        </a:cubicBezTo>
                        <a:cubicBezTo>
                          <a:pt x="73" y="43"/>
                          <a:pt x="73" y="43"/>
                          <a:pt x="74" y="43"/>
                        </a:cubicBezTo>
                        <a:cubicBezTo>
                          <a:pt x="75" y="44"/>
                          <a:pt x="75" y="45"/>
                          <a:pt x="75" y="46"/>
                        </a:cubicBezTo>
                        <a:cubicBezTo>
                          <a:pt x="74" y="48"/>
                          <a:pt x="72" y="49"/>
                          <a:pt x="72" y="51"/>
                        </a:cubicBezTo>
                        <a:cubicBezTo>
                          <a:pt x="73" y="53"/>
                          <a:pt x="75" y="55"/>
                          <a:pt x="73" y="56"/>
                        </a:cubicBezTo>
                        <a:cubicBezTo>
                          <a:pt x="72" y="57"/>
                          <a:pt x="72" y="57"/>
                          <a:pt x="71" y="57"/>
                        </a:cubicBezTo>
                        <a:cubicBezTo>
                          <a:pt x="71" y="57"/>
                          <a:pt x="70" y="57"/>
                          <a:pt x="69" y="56"/>
                        </a:cubicBezTo>
                        <a:cubicBezTo>
                          <a:pt x="69" y="55"/>
                          <a:pt x="70" y="54"/>
                          <a:pt x="70" y="53"/>
                        </a:cubicBezTo>
                        <a:cubicBezTo>
                          <a:pt x="70" y="51"/>
                          <a:pt x="68" y="50"/>
                          <a:pt x="66" y="49"/>
                        </a:cubicBezTo>
                        <a:cubicBezTo>
                          <a:pt x="65" y="48"/>
                          <a:pt x="64" y="47"/>
                          <a:pt x="65" y="45"/>
                        </a:cubicBezTo>
                        <a:cubicBezTo>
                          <a:pt x="66" y="44"/>
                          <a:pt x="66" y="44"/>
                          <a:pt x="68" y="44"/>
                        </a:cubicBezTo>
                        <a:cubicBezTo>
                          <a:pt x="68" y="44"/>
                          <a:pt x="68" y="44"/>
                          <a:pt x="69" y="44"/>
                        </a:cubicBezTo>
                        <a:cubicBezTo>
                          <a:pt x="69" y="44"/>
                          <a:pt x="70" y="44"/>
                          <a:pt x="70" y="44"/>
                        </a:cubicBezTo>
                        <a:moveTo>
                          <a:pt x="43" y="26"/>
                        </a:moveTo>
                        <a:cubicBezTo>
                          <a:pt x="44" y="26"/>
                          <a:pt x="42" y="24"/>
                          <a:pt x="44" y="24"/>
                        </a:cubicBezTo>
                        <a:cubicBezTo>
                          <a:pt x="44" y="24"/>
                          <a:pt x="44" y="24"/>
                          <a:pt x="44" y="24"/>
                        </a:cubicBezTo>
                        <a:cubicBezTo>
                          <a:pt x="46" y="24"/>
                          <a:pt x="46" y="26"/>
                          <a:pt x="47" y="27"/>
                        </a:cubicBezTo>
                        <a:cubicBezTo>
                          <a:pt x="48" y="28"/>
                          <a:pt x="50" y="28"/>
                          <a:pt x="52" y="28"/>
                        </a:cubicBezTo>
                        <a:cubicBezTo>
                          <a:pt x="54" y="29"/>
                          <a:pt x="55" y="30"/>
                          <a:pt x="56" y="31"/>
                        </a:cubicBezTo>
                        <a:cubicBezTo>
                          <a:pt x="56" y="33"/>
                          <a:pt x="56" y="34"/>
                          <a:pt x="56" y="35"/>
                        </a:cubicBezTo>
                        <a:cubicBezTo>
                          <a:pt x="57" y="36"/>
                          <a:pt x="58" y="37"/>
                          <a:pt x="59" y="38"/>
                        </a:cubicBezTo>
                        <a:cubicBezTo>
                          <a:pt x="60" y="40"/>
                          <a:pt x="61" y="41"/>
                          <a:pt x="60" y="43"/>
                        </a:cubicBezTo>
                        <a:cubicBezTo>
                          <a:pt x="60" y="45"/>
                          <a:pt x="59" y="47"/>
                          <a:pt x="59" y="49"/>
                        </a:cubicBezTo>
                        <a:cubicBezTo>
                          <a:pt x="59" y="49"/>
                          <a:pt x="59" y="49"/>
                          <a:pt x="59" y="50"/>
                        </a:cubicBezTo>
                        <a:cubicBezTo>
                          <a:pt x="59" y="50"/>
                          <a:pt x="59" y="51"/>
                          <a:pt x="60" y="52"/>
                        </a:cubicBezTo>
                        <a:cubicBezTo>
                          <a:pt x="61" y="53"/>
                          <a:pt x="62" y="54"/>
                          <a:pt x="63" y="55"/>
                        </a:cubicBezTo>
                        <a:cubicBezTo>
                          <a:pt x="64" y="57"/>
                          <a:pt x="63" y="58"/>
                          <a:pt x="61" y="58"/>
                        </a:cubicBezTo>
                        <a:cubicBezTo>
                          <a:pt x="61" y="58"/>
                          <a:pt x="61" y="58"/>
                          <a:pt x="61" y="58"/>
                        </a:cubicBezTo>
                        <a:cubicBezTo>
                          <a:pt x="59" y="58"/>
                          <a:pt x="57" y="55"/>
                          <a:pt x="56" y="54"/>
                        </a:cubicBezTo>
                        <a:cubicBezTo>
                          <a:pt x="55" y="52"/>
                          <a:pt x="54" y="51"/>
                          <a:pt x="52" y="50"/>
                        </a:cubicBezTo>
                        <a:cubicBezTo>
                          <a:pt x="51" y="49"/>
                          <a:pt x="50" y="49"/>
                          <a:pt x="49" y="49"/>
                        </a:cubicBezTo>
                        <a:cubicBezTo>
                          <a:pt x="48" y="49"/>
                          <a:pt x="48" y="49"/>
                          <a:pt x="48" y="49"/>
                        </a:cubicBezTo>
                        <a:cubicBezTo>
                          <a:pt x="47" y="49"/>
                          <a:pt x="45" y="48"/>
                          <a:pt x="43" y="48"/>
                        </a:cubicBezTo>
                        <a:cubicBezTo>
                          <a:pt x="43" y="48"/>
                          <a:pt x="42" y="48"/>
                          <a:pt x="41" y="48"/>
                        </a:cubicBezTo>
                        <a:cubicBezTo>
                          <a:pt x="41" y="48"/>
                          <a:pt x="40" y="48"/>
                          <a:pt x="39" y="48"/>
                        </a:cubicBezTo>
                        <a:cubicBezTo>
                          <a:pt x="39" y="48"/>
                          <a:pt x="38" y="48"/>
                          <a:pt x="38" y="48"/>
                        </a:cubicBezTo>
                        <a:cubicBezTo>
                          <a:pt x="37" y="48"/>
                          <a:pt x="37" y="48"/>
                          <a:pt x="37" y="48"/>
                        </a:cubicBezTo>
                        <a:cubicBezTo>
                          <a:pt x="33" y="47"/>
                          <a:pt x="30" y="46"/>
                          <a:pt x="30" y="43"/>
                        </a:cubicBezTo>
                        <a:cubicBezTo>
                          <a:pt x="31" y="42"/>
                          <a:pt x="31" y="40"/>
                          <a:pt x="33" y="40"/>
                        </a:cubicBezTo>
                        <a:cubicBezTo>
                          <a:pt x="33" y="40"/>
                          <a:pt x="33" y="40"/>
                          <a:pt x="34" y="40"/>
                        </a:cubicBezTo>
                        <a:cubicBezTo>
                          <a:pt x="35" y="40"/>
                          <a:pt x="37" y="41"/>
                          <a:pt x="37" y="42"/>
                        </a:cubicBezTo>
                        <a:cubicBezTo>
                          <a:pt x="38" y="43"/>
                          <a:pt x="39" y="44"/>
                          <a:pt x="41" y="44"/>
                        </a:cubicBezTo>
                        <a:cubicBezTo>
                          <a:pt x="41" y="44"/>
                          <a:pt x="42" y="44"/>
                          <a:pt x="42" y="44"/>
                        </a:cubicBezTo>
                        <a:cubicBezTo>
                          <a:pt x="43" y="44"/>
                          <a:pt x="44" y="43"/>
                          <a:pt x="45" y="43"/>
                        </a:cubicBezTo>
                        <a:cubicBezTo>
                          <a:pt x="45" y="43"/>
                          <a:pt x="45" y="43"/>
                          <a:pt x="45" y="43"/>
                        </a:cubicBezTo>
                        <a:cubicBezTo>
                          <a:pt x="45" y="43"/>
                          <a:pt x="46" y="43"/>
                          <a:pt x="46" y="43"/>
                        </a:cubicBezTo>
                        <a:cubicBezTo>
                          <a:pt x="47" y="44"/>
                          <a:pt x="47" y="45"/>
                          <a:pt x="48" y="46"/>
                        </a:cubicBezTo>
                        <a:cubicBezTo>
                          <a:pt x="48" y="46"/>
                          <a:pt x="48" y="46"/>
                          <a:pt x="48" y="46"/>
                        </a:cubicBezTo>
                        <a:cubicBezTo>
                          <a:pt x="48" y="46"/>
                          <a:pt x="49" y="46"/>
                          <a:pt x="50" y="46"/>
                        </a:cubicBezTo>
                        <a:cubicBezTo>
                          <a:pt x="51" y="46"/>
                          <a:pt x="52" y="46"/>
                          <a:pt x="52" y="45"/>
                        </a:cubicBezTo>
                        <a:cubicBezTo>
                          <a:pt x="53" y="44"/>
                          <a:pt x="53" y="44"/>
                          <a:pt x="53" y="44"/>
                        </a:cubicBezTo>
                        <a:cubicBezTo>
                          <a:pt x="52" y="42"/>
                          <a:pt x="51" y="40"/>
                          <a:pt x="50" y="39"/>
                        </a:cubicBezTo>
                        <a:cubicBezTo>
                          <a:pt x="49" y="37"/>
                          <a:pt x="47" y="36"/>
                          <a:pt x="45" y="36"/>
                        </a:cubicBezTo>
                        <a:cubicBezTo>
                          <a:pt x="44" y="35"/>
                          <a:pt x="44" y="35"/>
                          <a:pt x="43" y="35"/>
                        </a:cubicBezTo>
                        <a:cubicBezTo>
                          <a:pt x="43" y="35"/>
                          <a:pt x="43" y="35"/>
                          <a:pt x="42" y="35"/>
                        </a:cubicBezTo>
                        <a:cubicBezTo>
                          <a:pt x="42" y="35"/>
                          <a:pt x="42" y="35"/>
                          <a:pt x="42" y="35"/>
                        </a:cubicBezTo>
                        <a:cubicBezTo>
                          <a:pt x="41" y="35"/>
                          <a:pt x="41" y="35"/>
                          <a:pt x="40" y="35"/>
                        </a:cubicBezTo>
                        <a:cubicBezTo>
                          <a:pt x="37" y="35"/>
                          <a:pt x="36" y="30"/>
                          <a:pt x="36" y="28"/>
                        </a:cubicBezTo>
                        <a:cubicBezTo>
                          <a:pt x="36" y="27"/>
                          <a:pt x="37" y="27"/>
                          <a:pt x="38" y="26"/>
                        </a:cubicBezTo>
                        <a:cubicBezTo>
                          <a:pt x="39" y="26"/>
                          <a:pt x="39" y="26"/>
                          <a:pt x="40" y="26"/>
                        </a:cubicBezTo>
                        <a:cubicBezTo>
                          <a:pt x="41" y="26"/>
                          <a:pt x="41" y="26"/>
                          <a:pt x="42" y="26"/>
                        </a:cubicBezTo>
                        <a:cubicBezTo>
                          <a:pt x="43" y="26"/>
                          <a:pt x="43" y="26"/>
                          <a:pt x="43" y="26"/>
                        </a:cubicBezTo>
                        <a:moveTo>
                          <a:pt x="42" y="23"/>
                        </a:moveTo>
                        <a:cubicBezTo>
                          <a:pt x="41" y="23"/>
                          <a:pt x="41" y="23"/>
                          <a:pt x="40" y="23"/>
                        </a:cubicBezTo>
                        <a:cubicBezTo>
                          <a:pt x="38" y="24"/>
                          <a:pt x="35" y="26"/>
                          <a:pt x="35" y="28"/>
                        </a:cubicBezTo>
                        <a:cubicBezTo>
                          <a:pt x="33" y="31"/>
                          <a:pt x="34" y="36"/>
                          <a:pt x="40" y="37"/>
                        </a:cubicBezTo>
                        <a:cubicBezTo>
                          <a:pt x="42" y="38"/>
                          <a:pt x="46" y="38"/>
                          <a:pt x="48" y="39"/>
                        </a:cubicBezTo>
                        <a:cubicBezTo>
                          <a:pt x="49" y="40"/>
                          <a:pt x="51" y="43"/>
                          <a:pt x="50" y="45"/>
                        </a:cubicBezTo>
                        <a:cubicBezTo>
                          <a:pt x="50" y="45"/>
                          <a:pt x="50" y="45"/>
                          <a:pt x="50" y="45"/>
                        </a:cubicBezTo>
                        <a:cubicBezTo>
                          <a:pt x="49" y="45"/>
                          <a:pt x="49" y="45"/>
                          <a:pt x="49" y="45"/>
                        </a:cubicBezTo>
                        <a:cubicBezTo>
                          <a:pt x="49" y="45"/>
                          <a:pt x="49" y="45"/>
                          <a:pt x="49" y="45"/>
                        </a:cubicBezTo>
                        <a:cubicBezTo>
                          <a:pt x="49" y="44"/>
                          <a:pt x="48" y="43"/>
                          <a:pt x="46" y="42"/>
                        </a:cubicBezTo>
                        <a:cubicBezTo>
                          <a:pt x="46" y="42"/>
                          <a:pt x="45" y="42"/>
                          <a:pt x="44" y="42"/>
                        </a:cubicBezTo>
                        <a:cubicBezTo>
                          <a:pt x="44" y="42"/>
                          <a:pt x="44" y="42"/>
                          <a:pt x="44" y="42"/>
                        </a:cubicBezTo>
                        <a:cubicBezTo>
                          <a:pt x="43" y="42"/>
                          <a:pt x="42" y="42"/>
                          <a:pt x="42" y="42"/>
                        </a:cubicBezTo>
                        <a:cubicBezTo>
                          <a:pt x="41" y="42"/>
                          <a:pt x="41" y="42"/>
                          <a:pt x="41" y="42"/>
                        </a:cubicBezTo>
                        <a:cubicBezTo>
                          <a:pt x="41" y="42"/>
                          <a:pt x="41" y="42"/>
                          <a:pt x="41" y="42"/>
                        </a:cubicBezTo>
                        <a:cubicBezTo>
                          <a:pt x="41" y="42"/>
                          <a:pt x="41" y="42"/>
                          <a:pt x="41" y="42"/>
                        </a:cubicBezTo>
                        <a:cubicBezTo>
                          <a:pt x="40" y="42"/>
                          <a:pt x="40" y="42"/>
                          <a:pt x="40" y="41"/>
                        </a:cubicBezTo>
                        <a:cubicBezTo>
                          <a:pt x="39" y="40"/>
                          <a:pt x="35" y="38"/>
                          <a:pt x="32" y="38"/>
                        </a:cubicBezTo>
                        <a:cubicBezTo>
                          <a:pt x="31" y="38"/>
                          <a:pt x="30" y="38"/>
                          <a:pt x="30" y="39"/>
                        </a:cubicBezTo>
                        <a:cubicBezTo>
                          <a:pt x="27" y="42"/>
                          <a:pt x="29" y="46"/>
                          <a:pt x="32" y="49"/>
                        </a:cubicBezTo>
                        <a:cubicBezTo>
                          <a:pt x="33" y="49"/>
                          <a:pt x="34" y="49"/>
                          <a:pt x="35" y="49"/>
                        </a:cubicBezTo>
                        <a:cubicBezTo>
                          <a:pt x="38" y="50"/>
                          <a:pt x="41" y="49"/>
                          <a:pt x="44" y="50"/>
                        </a:cubicBezTo>
                        <a:cubicBezTo>
                          <a:pt x="46" y="50"/>
                          <a:pt x="50" y="51"/>
                          <a:pt x="52" y="53"/>
                        </a:cubicBezTo>
                        <a:cubicBezTo>
                          <a:pt x="54" y="54"/>
                          <a:pt x="55" y="56"/>
                          <a:pt x="56" y="58"/>
                        </a:cubicBezTo>
                        <a:cubicBezTo>
                          <a:pt x="57" y="59"/>
                          <a:pt x="60" y="61"/>
                          <a:pt x="61" y="61"/>
                        </a:cubicBezTo>
                        <a:cubicBezTo>
                          <a:pt x="62" y="61"/>
                          <a:pt x="62" y="61"/>
                          <a:pt x="62" y="61"/>
                        </a:cubicBezTo>
                        <a:cubicBezTo>
                          <a:pt x="64" y="61"/>
                          <a:pt x="66" y="60"/>
                          <a:pt x="68" y="60"/>
                        </a:cubicBezTo>
                        <a:cubicBezTo>
                          <a:pt x="69" y="60"/>
                          <a:pt x="71" y="60"/>
                          <a:pt x="73" y="59"/>
                        </a:cubicBezTo>
                        <a:cubicBezTo>
                          <a:pt x="74" y="59"/>
                          <a:pt x="75" y="58"/>
                          <a:pt x="75" y="58"/>
                        </a:cubicBezTo>
                        <a:cubicBezTo>
                          <a:pt x="76" y="56"/>
                          <a:pt x="77" y="55"/>
                          <a:pt x="77" y="54"/>
                        </a:cubicBezTo>
                        <a:cubicBezTo>
                          <a:pt x="77" y="52"/>
                          <a:pt x="76" y="51"/>
                          <a:pt x="76" y="50"/>
                        </a:cubicBezTo>
                        <a:cubicBezTo>
                          <a:pt x="76" y="48"/>
                          <a:pt x="76" y="47"/>
                          <a:pt x="78" y="45"/>
                        </a:cubicBezTo>
                        <a:cubicBezTo>
                          <a:pt x="78" y="45"/>
                          <a:pt x="78" y="45"/>
                          <a:pt x="78" y="45"/>
                        </a:cubicBezTo>
                        <a:cubicBezTo>
                          <a:pt x="78" y="45"/>
                          <a:pt x="78" y="45"/>
                          <a:pt x="78" y="45"/>
                        </a:cubicBezTo>
                        <a:cubicBezTo>
                          <a:pt x="79" y="44"/>
                          <a:pt x="79" y="43"/>
                          <a:pt x="78" y="43"/>
                        </a:cubicBezTo>
                        <a:cubicBezTo>
                          <a:pt x="78" y="42"/>
                          <a:pt x="77" y="42"/>
                          <a:pt x="76" y="42"/>
                        </a:cubicBezTo>
                        <a:cubicBezTo>
                          <a:pt x="75" y="43"/>
                          <a:pt x="73" y="43"/>
                          <a:pt x="72" y="43"/>
                        </a:cubicBezTo>
                        <a:cubicBezTo>
                          <a:pt x="71" y="43"/>
                          <a:pt x="70" y="43"/>
                          <a:pt x="69" y="43"/>
                        </a:cubicBezTo>
                        <a:cubicBezTo>
                          <a:pt x="69" y="43"/>
                          <a:pt x="68" y="43"/>
                          <a:pt x="68" y="43"/>
                        </a:cubicBezTo>
                        <a:cubicBezTo>
                          <a:pt x="67" y="43"/>
                          <a:pt x="65" y="43"/>
                          <a:pt x="64" y="44"/>
                        </a:cubicBezTo>
                        <a:cubicBezTo>
                          <a:pt x="62" y="45"/>
                          <a:pt x="62" y="48"/>
                          <a:pt x="63" y="50"/>
                        </a:cubicBezTo>
                        <a:cubicBezTo>
                          <a:pt x="64" y="52"/>
                          <a:pt x="68" y="53"/>
                          <a:pt x="67" y="55"/>
                        </a:cubicBezTo>
                        <a:cubicBezTo>
                          <a:pt x="67" y="55"/>
                          <a:pt x="67" y="55"/>
                          <a:pt x="67" y="55"/>
                        </a:cubicBezTo>
                        <a:cubicBezTo>
                          <a:pt x="67" y="53"/>
                          <a:pt x="65" y="53"/>
                          <a:pt x="63" y="51"/>
                        </a:cubicBezTo>
                        <a:cubicBezTo>
                          <a:pt x="62" y="51"/>
                          <a:pt x="61" y="50"/>
                          <a:pt x="61" y="48"/>
                        </a:cubicBezTo>
                        <a:cubicBezTo>
                          <a:pt x="61" y="48"/>
                          <a:pt x="61" y="47"/>
                          <a:pt x="61" y="46"/>
                        </a:cubicBezTo>
                        <a:cubicBezTo>
                          <a:pt x="61" y="46"/>
                          <a:pt x="61" y="45"/>
                          <a:pt x="61" y="44"/>
                        </a:cubicBezTo>
                        <a:cubicBezTo>
                          <a:pt x="61" y="43"/>
                          <a:pt x="62" y="41"/>
                          <a:pt x="61" y="40"/>
                        </a:cubicBezTo>
                        <a:cubicBezTo>
                          <a:pt x="61" y="39"/>
                          <a:pt x="61" y="39"/>
                          <a:pt x="60" y="38"/>
                        </a:cubicBezTo>
                        <a:cubicBezTo>
                          <a:pt x="59" y="36"/>
                          <a:pt x="58" y="35"/>
                          <a:pt x="58" y="33"/>
                        </a:cubicBezTo>
                        <a:cubicBezTo>
                          <a:pt x="58" y="32"/>
                          <a:pt x="58" y="31"/>
                          <a:pt x="58" y="30"/>
                        </a:cubicBezTo>
                        <a:cubicBezTo>
                          <a:pt x="57" y="29"/>
                          <a:pt x="56" y="29"/>
                          <a:pt x="56" y="29"/>
                        </a:cubicBezTo>
                        <a:cubicBezTo>
                          <a:pt x="55" y="28"/>
                          <a:pt x="54" y="28"/>
                          <a:pt x="54" y="27"/>
                        </a:cubicBezTo>
                        <a:cubicBezTo>
                          <a:pt x="52" y="26"/>
                          <a:pt x="50" y="27"/>
                          <a:pt x="48" y="26"/>
                        </a:cubicBezTo>
                        <a:cubicBezTo>
                          <a:pt x="47" y="26"/>
                          <a:pt x="46" y="25"/>
                          <a:pt x="46" y="25"/>
                        </a:cubicBezTo>
                        <a:cubicBezTo>
                          <a:pt x="44" y="24"/>
                          <a:pt x="43" y="23"/>
                          <a:pt x="42" y="23"/>
                        </a:cubicBezTo>
                        <a:moveTo>
                          <a:pt x="50" y="21"/>
                        </a:moveTo>
                        <a:cubicBezTo>
                          <a:pt x="49" y="21"/>
                          <a:pt x="48" y="20"/>
                          <a:pt x="48" y="20"/>
                        </a:cubicBezTo>
                        <a:cubicBezTo>
                          <a:pt x="48" y="19"/>
                          <a:pt x="50" y="17"/>
                          <a:pt x="50" y="17"/>
                        </a:cubicBezTo>
                        <a:cubicBezTo>
                          <a:pt x="51" y="16"/>
                          <a:pt x="52" y="16"/>
                          <a:pt x="52" y="16"/>
                        </a:cubicBezTo>
                        <a:cubicBezTo>
                          <a:pt x="54" y="15"/>
                          <a:pt x="55" y="15"/>
                          <a:pt x="57" y="15"/>
                        </a:cubicBezTo>
                        <a:cubicBezTo>
                          <a:pt x="57" y="14"/>
                          <a:pt x="57" y="14"/>
                          <a:pt x="58" y="14"/>
                        </a:cubicBezTo>
                        <a:cubicBezTo>
                          <a:pt x="59" y="14"/>
                          <a:pt x="60" y="15"/>
                          <a:pt x="60" y="15"/>
                        </a:cubicBezTo>
                        <a:cubicBezTo>
                          <a:pt x="61" y="16"/>
                          <a:pt x="61" y="17"/>
                          <a:pt x="61" y="18"/>
                        </a:cubicBezTo>
                        <a:cubicBezTo>
                          <a:pt x="61" y="18"/>
                          <a:pt x="61" y="18"/>
                          <a:pt x="61" y="18"/>
                        </a:cubicBezTo>
                        <a:cubicBezTo>
                          <a:pt x="61" y="19"/>
                          <a:pt x="62" y="19"/>
                          <a:pt x="62" y="20"/>
                        </a:cubicBezTo>
                        <a:cubicBezTo>
                          <a:pt x="62" y="21"/>
                          <a:pt x="63" y="22"/>
                          <a:pt x="64" y="24"/>
                        </a:cubicBezTo>
                        <a:cubicBezTo>
                          <a:pt x="65" y="25"/>
                          <a:pt x="66" y="26"/>
                          <a:pt x="69" y="26"/>
                        </a:cubicBezTo>
                        <a:cubicBezTo>
                          <a:pt x="69" y="26"/>
                          <a:pt x="70" y="26"/>
                          <a:pt x="71" y="26"/>
                        </a:cubicBezTo>
                        <a:cubicBezTo>
                          <a:pt x="73" y="27"/>
                          <a:pt x="73" y="29"/>
                          <a:pt x="73" y="30"/>
                        </a:cubicBezTo>
                        <a:cubicBezTo>
                          <a:pt x="73" y="31"/>
                          <a:pt x="73" y="32"/>
                          <a:pt x="73" y="33"/>
                        </a:cubicBezTo>
                        <a:cubicBezTo>
                          <a:pt x="73" y="34"/>
                          <a:pt x="74" y="35"/>
                          <a:pt x="74" y="37"/>
                        </a:cubicBezTo>
                        <a:cubicBezTo>
                          <a:pt x="73" y="39"/>
                          <a:pt x="71" y="39"/>
                          <a:pt x="69" y="39"/>
                        </a:cubicBezTo>
                        <a:cubicBezTo>
                          <a:pt x="68" y="39"/>
                          <a:pt x="67" y="39"/>
                          <a:pt x="66" y="39"/>
                        </a:cubicBezTo>
                        <a:cubicBezTo>
                          <a:pt x="64" y="38"/>
                          <a:pt x="63" y="36"/>
                          <a:pt x="63" y="35"/>
                        </a:cubicBezTo>
                        <a:cubicBezTo>
                          <a:pt x="63" y="34"/>
                          <a:pt x="64" y="33"/>
                          <a:pt x="64" y="31"/>
                        </a:cubicBezTo>
                        <a:cubicBezTo>
                          <a:pt x="64" y="30"/>
                          <a:pt x="62" y="28"/>
                          <a:pt x="61" y="27"/>
                        </a:cubicBezTo>
                        <a:cubicBezTo>
                          <a:pt x="59" y="26"/>
                          <a:pt x="56" y="25"/>
                          <a:pt x="56" y="23"/>
                        </a:cubicBezTo>
                        <a:cubicBezTo>
                          <a:pt x="56" y="22"/>
                          <a:pt x="57" y="21"/>
                          <a:pt x="57" y="20"/>
                        </a:cubicBezTo>
                        <a:cubicBezTo>
                          <a:pt x="57" y="19"/>
                          <a:pt x="56" y="18"/>
                          <a:pt x="55" y="18"/>
                        </a:cubicBezTo>
                        <a:cubicBezTo>
                          <a:pt x="54" y="18"/>
                          <a:pt x="54" y="18"/>
                          <a:pt x="53" y="19"/>
                        </a:cubicBezTo>
                        <a:cubicBezTo>
                          <a:pt x="52" y="20"/>
                          <a:pt x="52" y="20"/>
                          <a:pt x="50" y="21"/>
                        </a:cubicBezTo>
                        <a:cubicBezTo>
                          <a:pt x="50" y="21"/>
                          <a:pt x="50" y="21"/>
                          <a:pt x="50" y="21"/>
                        </a:cubicBezTo>
                        <a:moveTo>
                          <a:pt x="55" y="13"/>
                        </a:moveTo>
                        <a:cubicBezTo>
                          <a:pt x="54" y="13"/>
                          <a:pt x="52" y="14"/>
                          <a:pt x="50" y="15"/>
                        </a:cubicBezTo>
                        <a:cubicBezTo>
                          <a:pt x="48" y="16"/>
                          <a:pt x="45" y="19"/>
                          <a:pt x="47" y="21"/>
                        </a:cubicBezTo>
                        <a:cubicBezTo>
                          <a:pt x="48" y="22"/>
                          <a:pt x="49" y="22"/>
                          <a:pt x="50" y="22"/>
                        </a:cubicBezTo>
                        <a:cubicBezTo>
                          <a:pt x="51" y="22"/>
                          <a:pt x="51" y="22"/>
                          <a:pt x="52" y="22"/>
                        </a:cubicBezTo>
                        <a:cubicBezTo>
                          <a:pt x="53" y="21"/>
                          <a:pt x="53" y="21"/>
                          <a:pt x="54" y="20"/>
                        </a:cubicBezTo>
                        <a:cubicBezTo>
                          <a:pt x="54" y="20"/>
                          <a:pt x="54" y="20"/>
                          <a:pt x="54" y="20"/>
                        </a:cubicBezTo>
                        <a:cubicBezTo>
                          <a:pt x="54" y="20"/>
                          <a:pt x="54" y="21"/>
                          <a:pt x="53" y="21"/>
                        </a:cubicBezTo>
                        <a:cubicBezTo>
                          <a:pt x="53" y="21"/>
                          <a:pt x="53" y="21"/>
                          <a:pt x="53" y="21"/>
                        </a:cubicBezTo>
                        <a:cubicBezTo>
                          <a:pt x="53" y="21"/>
                          <a:pt x="53" y="21"/>
                          <a:pt x="53" y="21"/>
                        </a:cubicBezTo>
                        <a:cubicBezTo>
                          <a:pt x="53" y="22"/>
                          <a:pt x="52" y="23"/>
                          <a:pt x="53" y="24"/>
                        </a:cubicBezTo>
                        <a:cubicBezTo>
                          <a:pt x="53" y="26"/>
                          <a:pt x="54" y="27"/>
                          <a:pt x="56" y="28"/>
                        </a:cubicBezTo>
                        <a:cubicBezTo>
                          <a:pt x="57" y="29"/>
                          <a:pt x="59" y="30"/>
                          <a:pt x="59" y="31"/>
                        </a:cubicBezTo>
                        <a:cubicBezTo>
                          <a:pt x="59" y="34"/>
                          <a:pt x="59" y="36"/>
                          <a:pt x="62" y="38"/>
                        </a:cubicBezTo>
                        <a:cubicBezTo>
                          <a:pt x="62" y="39"/>
                          <a:pt x="63" y="39"/>
                          <a:pt x="63" y="40"/>
                        </a:cubicBezTo>
                        <a:cubicBezTo>
                          <a:pt x="64" y="41"/>
                          <a:pt x="66" y="41"/>
                          <a:pt x="67" y="42"/>
                        </a:cubicBezTo>
                        <a:cubicBezTo>
                          <a:pt x="68" y="42"/>
                          <a:pt x="69" y="42"/>
                          <a:pt x="70" y="42"/>
                        </a:cubicBezTo>
                        <a:cubicBezTo>
                          <a:pt x="70" y="42"/>
                          <a:pt x="71" y="42"/>
                          <a:pt x="71" y="42"/>
                        </a:cubicBezTo>
                        <a:cubicBezTo>
                          <a:pt x="72" y="41"/>
                          <a:pt x="74" y="41"/>
                          <a:pt x="75" y="40"/>
                        </a:cubicBezTo>
                        <a:cubicBezTo>
                          <a:pt x="76" y="39"/>
                          <a:pt x="76" y="38"/>
                          <a:pt x="76" y="37"/>
                        </a:cubicBezTo>
                        <a:cubicBezTo>
                          <a:pt x="76" y="36"/>
                          <a:pt x="76" y="35"/>
                          <a:pt x="75" y="33"/>
                        </a:cubicBezTo>
                        <a:cubicBezTo>
                          <a:pt x="75" y="32"/>
                          <a:pt x="75" y="30"/>
                          <a:pt x="75" y="29"/>
                        </a:cubicBezTo>
                        <a:cubicBezTo>
                          <a:pt x="75" y="29"/>
                          <a:pt x="75" y="29"/>
                          <a:pt x="75" y="29"/>
                        </a:cubicBezTo>
                        <a:cubicBezTo>
                          <a:pt x="75" y="28"/>
                          <a:pt x="75" y="28"/>
                          <a:pt x="75" y="28"/>
                        </a:cubicBezTo>
                        <a:cubicBezTo>
                          <a:pt x="75" y="27"/>
                          <a:pt x="74" y="26"/>
                          <a:pt x="73" y="25"/>
                        </a:cubicBezTo>
                        <a:cubicBezTo>
                          <a:pt x="73" y="25"/>
                          <a:pt x="72" y="25"/>
                          <a:pt x="72" y="25"/>
                        </a:cubicBezTo>
                        <a:cubicBezTo>
                          <a:pt x="68" y="24"/>
                          <a:pt x="66" y="22"/>
                          <a:pt x="64" y="20"/>
                        </a:cubicBezTo>
                        <a:cubicBezTo>
                          <a:pt x="64" y="18"/>
                          <a:pt x="63" y="17"/>
                          <a:pt x="62" y="16"/>
                        </a:cubicBezTo>
                        <a:cubicBezTo>
                          <a:pt x="60" y="15"/>
                          <a:pt x="58" y="13"/>
                          <a:pt x="55" y="13"/>
                        </a:cubicBezTo>
                        <a:moveTo>
                          <a:pt x="110" y="13"/>
                        </a:moveTo>
                        <a:cubicBezTo>
                          <a:pt x="109" y="13"/>
                          <a:pt x="109" y="13"/>
                          <a:pt x="108" y="14"/>
                        </a:cubicBezTo>
                        <a:cubicBezTo>
                          <a:pt x="106" y="15"/>
                          <a:pt x="106" y="16"/>
                          <a:pt x="104" y="18"/>
                        </a:cubicBezTo>
                        <a:cubicBezTo>
                          <a:pt x="103" y="18"/>
                          <a:pt x="102" y="19"/>
                          <a:pt x="103" y="20"/>
                        </a:cubicBezTo>
                        <a:cubicBezTo>
                          <a:pt x="104" y="20"/>
                          <a:pt x="105" y="20"/>
                          <a:pt x="105" y="21"/>
                        </a:cubicBezTo>
                        <a:cubicBezTo>
                          <a:pt x="105" y="20"/>
                          <a:pt x="105" y="20"/>
                          <a:pt x="105" y="19"/>
                        </a:cubicBezTo>
                        <a:cubicBezTo>
                          <a:pt x="104" y="19"/>
                          <a:pt x="104" y="19"/>
                          <a:pt x="104" y="18"/>
                        </a:cubicBezTo>
                        <a:cubicBezTo>
                          <a:pt x="105" y="17"/>
                          <a:pt x="107" y="17"/>
                          <a:pt x="108" y="16"/>
                        </a:cubicBezTo>
                        <a:cubicBezTo>
                          <a:pt x="109" y="15"/>
                          <a:pt x="108" y="14"/>
                          <a:pt x="109" y="13"/>
                        </a:cubicBezTo>
                        <a:cubicBezTo>
                          <a:pt x="110" y="13"/>
                          <a:pt x="110" y="13"/>
                          <a:pt x="111" y="13"/>
                        </a:cubicBezTo>
                        <a:cubicBezTo>
                          <a:pt x="111" y="13"/>
                          <a:pt x="112" y="13"/>
                          <a:pt x="112" y="13"/>
                        </a:cubicBezTo>
                        <a:cubicBezTo>
                          <a:pt x="112" y="13"/>
                          <a:pt x="111" y="13"/>
                          <a:pt x="111" y="13"/>
                        </a:cubicBezTo>
                        <a:cubicBezTo>
                          <a:pt x="111" y="13"/>
                          <a:pt x="110" y="13"/>
                          <a:pt x="110" y="13"/>
                        </a:cubicBezTo>
                        <a:moveTo>
                          <a:pt x="106" y="11"/>
                        </a:moveTo>
                        <a:cubicBezTo>
                          <a:pt x="106" y="11"/>
                          <a:pt x="106" y="12"/>
                          <a:pt x="105" y="12"/>
                        </a:cubicBezTo>
                        <a:cubicBezTo>
                          <a:pt x="105" y="14"/>
                          <a:pt x="102" y="15"/>
                          <a:pt x="100" y="15"/>
                        </a:cubicBezTo>
                        <a:cubicBezTo>
                          <a:pt x="98" y="16"/>
                          <a:pt x="97" y="17"/>
                          <a:pt x="95" y="18"/>
                        </a:cubicBezTo>
                        <a:cubicBezTo>
                          <a:pt x="95" y="19"/>
                          <a:pt x="94" y="19"/>
                          <a:pt x="93" y="20"/>
                        </a:cubicBezTo>
                        <a:cubicBezTo>
                          <a:pt x="89" y="21"/>
                          <a:pt x="86" y="20"/>
                          <a:pt x="83" y="21"/>
                        </a:cubicBezTo>
                        <a:cubicBezTo>
                          <a:pt x="82" y="22"/>
                          <a:pt x="81" y="23"/>
                          <a:pt x="79" y="23"/>
                        </a:cubicBezTo>
                        <a:cubicBezTo>
                          <a:pt x="79" y="23"/>
                          <a:pt x="79" y="23"/>
                          <a:pt x="78" y="23"/>
                        </a:cubicBezTo>
                        <a:cubicBezTo>
                          <a:pt x="77" y="22"/>
                          <a:pt x="78" y="21"/>
                          <a:pt x="79" y="20"/>
                        </a:cubicBezTo>
                        <a:cubicBezTo>
                          <a:pt x="80" y="19"/>
                          <a:pt x="81" y="18"/>
                          <a:pt x="82" y="16"/>
                        </a:cubicBezTo>
                        <a:cubicBezTo>
                          <a:pt x="82" y="15"/>
                          <a:pt x="83" y="15"/>
                          <a:pt x="83" y="14"/>
                        </a:cubicBezTo>
                        <a:cubicBezTo>
                          <a:pt x="85" y="14"/>
                          <a:pt x="86" y="14"/>
                          <a:pt x="88" y="13"/>
                        </a:cubicBezTo>
                        <a:cubicBezTo>
                          <a:pt x="88" y="13"/>
                          <a:pt x="89" y="13"/>
                          <a:pt x="90" y="13"/>
                        </a:cubicBezTo>
                        <a:cubicBezTo>
                          <a:pt x="89" y="13"/>
                          <a:pt x="88" y="13"/>
                          <a:pt x="87" y="13"/>
                        </a:cubicBezTo>
                        <a:cubicBezTo>
                          <a:pt x="86" y="13"/>
                          <a:pt x="86" y="13"/>
                          <a:pt x="85" y="13"/>
                        </a:cubicBezTo>
                        <a:cubicBezTo>
                          <a:pt x="84" y="13"/>
                          <a:pt x="83" y="12"/>
                          <a:pt x="82" y="12"/>
                        </a:cubicBezTo>
                        <a:cubicBezTo>
                          <a:pt x="82" y="13"/>
                          <a:pt x="82" y="13"/>
                          <a:pt x="82" y="14"/>
                        </a:cubicBezTo>
                        <a:cubicBezTo>
                          <a:pt x="83" y="13"/>
                          <a:pt x="85" y="13"/>
                          <a:pt x="87" y="13"/>
                        </a:cubicBezTo>
                        <a:cubicBezTo>
                          <a:pt x="87" y="13"/>
                          <a:pt x="87" y="13"/>
                          <a:pt x="87" y="13"/>
                        </a:cubicBezTo>
                        <a:cubicBezTo>
                          <a:pt x="86" y="13"/>
                          <a:pt x="85" y="13"/>
                          <a:pt x="84" y="14"/>
                        </a:cubicBezTo>
                        <a:cubicBezTo>
                          <a:pt x="82" y="14"/>
                          <a:pt x="81" y="15"/>
                          <a:pt x="80" y="16"/>
                        </a:cubicBezTo>
                        <a:cubicBezTo>
                          <a:pt x="80" y="18"/>
                          <a:pt x="79" y="19"/>
                          <a:pt x="77" y="20"/>
                        </a:cubicBezTo>
                        <a:cubicBezTo>
                          <a:pt x="77" y="20"/>
                          <a:pt x="76" y="21"/>
                          <a:pt x="76" y="21"/>
                        </a:cubicBezTo>
                        <a:cubicBezTo>
                          <a:pt x="76" y="21"/>
                          <a:pt x="76" y="21"/>
                          <a:pt x="76" y="21"/>
                        </a:cubicBezTo>
                        <a:cubicBezTo>
                          <a:pt x="75" y="22"/>
                          <a:pt x="76" y="23"/>
                          <a:pt x="77" y="23"/>
                        </a:cubicBezTo>
                        <a:cubicBezTo>
                          <a:pt x="77" y="24"/>
                          <a:pt x="78" y="24"/>
                          <a:pt x="79" y="24"/>
                        </a:cubicBezTo>
                        <a:cubicBezTo>
                          <a:pt x="80" y="24"/>
                          <a:pt x="81" y="24"/>
                          <a:pt x="82" y="24"/>
                        </a:cubicBezTo>
                        <a:cubicBezTo>
                          <a:pt x="82" y="24"/>
                          <a:pt x="82" y="23"/>
                          <a:pt x="82" y="23"/>
                        </a:cubicBezTo>
                        <a:cubicBezTo>
                          <a:pt x="83" y="23"/>
                          <a:pt x="83" y="23"/>
                          <a:pt x="84" y="23"/>
                        </a:cubicBezTo>
                        <a:cubicBezTo>
                          <a:pt x="86" y="22"/>
                          <a:pt x="88" y="22"/>
                          <a:pt x="91" y="22"/>
                        </a:cubicBezTo>
                        <a:cubicBezTo>
                          <a:pt x="92" y="21"/>
                          <a:pt x="93" y="20"/>
                          <a:pt x="95" y="20"/>
                        </a:cubicBezTo>
                        <a:cubicBezTo>
                          <a:pt x="95" y="20"/>
                          <a:pt x="95" y="20"/>
                          <a:pt x="95" y="20"/>
                        </a:cubicBezTo>
                        <a:cubicBezTo>
                          <a:pt x="96" y="19"/>
                          <a:pt x="97" y="19"/>
                          <a:pt x="98" y="18"/>
                        </a:cubicBezTo>
                        <a:cubicBezTo>
                          <a:pt x="100" y="18"/>
                          <a:pt x="102" y="17"/>
                          <a:pt x="103" y="16"/>
                        </a:cubicBezTo>
                        <a:cubicBezTo>
                          <a:pt x="104" y="16"/>
                          <a:pt x="105" y="15"/>
                          <a:pt x="105" y="14"/>
                        </a:cubicBezTo>
                        <a:cubicBezTo>
                          <a:pt x="106" y="13"/>
                          <a:pt x="106" y="12"/>
                          <a:pt x="106" y="11"/>
                        </a:cubicBezTo>
                        <a:moveTo>
                          <a:pt x="106" y="10"/>
                        </a:moveTo>
                        <a:cubicBezTo>
                          <a:pt x="106" y="10"/>
                          <a:pt x="106" y="10"/>
                          <a:pt x="106" y="10"/>
                        </a:cubicBezTo>
                        <a:cubicBezTo>
                          <a:pt x="106" y="10"/>
                          <a:pt x="106" y="10"/>
                          <a:pt x="106" y="10"/>
                        </a:cubicBezTo>
                        <a:cubicBezTo>
                          <a:pt x="106" y="10"/>
                          <a:pt x="106" y="10"/>
                          <a:pt x="106" y="10"/>
                        </a:cubicBezTo>
                        <a:moveTo>
                          <a:pt x="106" y="9"/>
                        </a:moveTo>
                        <a:cubicBezTo>
                          <a:pt x="106" y="9"/>
                          <a:pt x="106" y="10"/>
                          <a:pt x="106" y="10"/>
                        </a:cubicBezTo>
                        <a:cubicBezTo>
                          <a:pt x="107" y="11"/>
                          <a:pt x="107" y="11"/>
                          <a:pt x="108" y="11"/>
                        </a:cubicBezTo>
                        <a:cubicBezTo>
                          <a:pt x="109" y="11"/>
                          <a:pt x="109" y="12"/>
                          <a:pt x="110" y="12"/>
                        </a:cubicBezTo>
                        <a:cubicBezTo>
                          <a:pt x="111" y="12"/>
                          <a:pt x="111" y="12"/>
                          <a:pt x="112" y="13"/>
                        </a:cubicBezTo>
                        <a:cubicBezTo>
                          <a:pt x="112" y="12"/>
                          <a:pt x="112" y="12"/>
                          <a:pt x="112" y="12"/>
                        </a:cubicBezTo>
                        <a:cubicBezTo>
                          <a:pt x="111" y="11"/>
                          <a:pt x="109" y="11"/>
                          <a:pt x="108" y="10"/>
                        </a:cubicBezTo>
                        <a:cubicBezTo>
                          <a:pt x="107" y="10"/>
                          <a:pt x="106" y="10"/>
                          <a:pt x="106" y="9"/>
                        </a:cubicBezTo>
                        <a:moveTo>
                          <a:pt x="105" y="8"/>
                        </a:moveTo>
                        <a:cubicBezTo>
                          <a:pt x="105" y="8"/>
                          <a:pt x="105" y="8"/>
                          <a:pt x="105" y="8"/>
                        </a:cubicBezTo>
                        <a:cubicBezTo>
                          <a:pt x="105" y="8"/>
                          <a:pt x="105" y="8"/>
                          <a:pt x="105" y="8"/>
                        </a:cubicBezTo>
                        <a:cubicBezTo>
                          <a:pt x="105" y="8"/>
                          <a:pt x="105" y="8"/>
                          <a:pt x="105" y="8"/>
                        </a:cubicBezTo>
                        <a:moveTo>
                          <a:pt x="86" y="0"/>
                        </a:moveTo>
                        <a:cubicBezTo>
                          <a:pt x="83" y="1"/>
                          <a:pt x="80" y="1"/>
                          <a:pt x="77" y="3"/>
                        </a:cubicBezTo>
                        <a:cubicBezTo>
                          <a:pt x="76" y="3"/>
                          <a:pt x="76" y="3"/>
                          <a:pt x="75" y="3"/>
                        </a:cubicBezTo>
                        <a:cubicBezTo>
                          <a:pt x="74" y="4"/>
                          <a:pt x="73" y="5"/>
                          <a:pt x="72" y="6"/>
                        </a:cubicBezTo>
                        <a:cubicBezTo>
                          <a:pt x="70" y="7"/>
                          <a:pt x="68" y="7"/>
                          <a:pt x="65" y="8"/>
                        </a:cubicBezTo>
                        <a:cubicBezTo>
                          <a:pt x="63" y="9"/>
                          <a:pt x="61" y="11"/>
                          <a:pt x="62" y="13"/>
                        </a:cubicBezTo>
                        <a:cubicBezTo>
                          <a:pt x="62" y="14"/>
                          <a:pt x="63" y="15"/>
                          <a:pt x="63" y="16"/>
                        </a:cubicBezTo>
                        <a:cubicBezTo>
                          <a:pt x="63" y="16"/>
                          <a:pt x="64" y="17"/>
                          <a:pt x="64" y="17"/>
                        </a:cubicBezTo>
                        <a:cubicBezTo>
                          <a:pt x="64" y="18"/>
                          <a:pt x="65" y="19"/>
                          <a:pt x="65" y="19"/>
                        </a:cubicBezTo>
                        <a:cubicBezTo>
                          <a:pt x="66" y="20"/>
                          <a:pt x="66" y="20"/>
                          <a:pt x="66" y="20"/>
                        </a:cubicBezTo>
                        <a:cubicBezTo>
                          <a:pt x="67" y="21"/>
                          <a:pt x="68" y="21"/>
                          <a:pt x="70" y="21"/>
                        </a:cubicBezTo>
                        <a:cubicBezTo>
                          <a:pt x="70" y="22"/>
                          <a:pt x="70" y="22"/>
                          <a:pt x="71" y="22"/>
                        </a:cubicBezTo>
                        <a:cubicBezTo>
                          <a:pt x="73" y="22"/>
                          <a:pt x="75" y="20"/>
                          <a:pt x="77" y="19"/>
                        </a:cubicBezTo>
                        <a:cubicBezTo>
                          <a:pt x="78" y="19"/>
                          <a:pt x="78" y="18"/>
                          <a:pt x="79" y="17"/>
                        </a:cubicBezTo>
                        <a:cubicBezTo>
                          <a:pt x="79" y="17"/>
                          <a:pt x="79" y="16"/>
                          <a:pt x="80" y="16"/>
                        </a:cubicBezTo>
                        <a:cubicBezTo>
                          <a:pt x="80" y="15"/>
                          <a:pt x="80" y="15"/>
                          <a:pt x="81" y="14"/>
                        </a:cubicBezTo>
                        <a:cubicBezTo>
                          <a:pt x="81" y="14"/>
                          <a:pt x="82" y="13"/>
                          <a:pt x="82" y="12"/>
                        </a:cubicBezTo>
                        <a:cubicBezTo>
                          <a:pt x="81" y="13"/>
                          <a:pt x="81" y="13"/>
                          <a:pt x="81" y="13"/>
                        </a:cubicBezTo>
                        <a:cubicBezTo>
                          <a:pt x="81" y="13"/>
                          <a:pt x="80" y="14"/>
                          <a:pt x="80" y="14"/>
                        </a:cubicBezTo>
                        <a:cubicBezTo>
                          <a:pt x="79" y="15"/>
                          <a:pt x="78" y="16"/>
                          <a:pt x="77" y="17"/>
                        </a:cubicBezTo>
                        <a:cubicBezTo>
                          <a:pt x="76" y="19"/>
                          <a:pt x="74" y="21"/>
                          <a:pt x="71" y="21"/>
                        </a:cubicBezTo>
                        <a:cubicBezTo>
                          <a:pt x="70" y="21"/>
                          <a:pt x="69" y="20"/>
                          <a:pt x="68" y="20"/>
                        </a:cubicBezTo>
                        <a:cubicBezTo>
                          <a:pt x="67" y="19"/>
                          <a:pt x="67" y="18"/>
                          <a:pt x="66" y="16"/>
                        </a:cubicBezTo>
                        <a:cubicBezTo>
                          <a:pt x="66" y="15"/>
                          <a:pt x="64" y="14"/>
                          <a:pt x="63" y="13"/>
                        </a:cubicBezTo>
                        <a:cubicBezTo>
                          <a:pt x="62" y="12"/>
                          <a:pt x="63" y="11"/>
                          <a:pt x="64" y="10"/>
                        </a:cubicBezTo>
                        <a:cubicBezTo>
                          <a:pt x="64" y="10"/>
                          <a:pt x="65" y="9"/>
                          <a:pt x="66" y="9"/>
                        </a:cubicBezTo>
                        <a:cubicBezTo>
                          <a:pt x="66" y="9"/>
                          <a:pt x="66" y="9"/>
                          <a:pt x="66" y="9"/>
                        </a:cubicBezTo>
                        <a:cubicBezTo>
                          <a:pt x="67" y="8"/>
                          <a:pt x="68" y="8"/>
                          <a:pt x="69" y="8"/>
                        </a:cubicBezTo>
                        <a:cubicBezTo>
                          <a:pt x="71" y="7"/>
                          <a:pt x="72" y="6"/>
                          <a:pt x="73" y="5"/>
                        </a:cubicBezTo>
                        <a:cubicBezTo>
                          <a:pt x="75" y="4"/>
                          <a:pt x="77" y="3"/>
                          <a:pt x="79" y="3"/>
                        </a:cubicBezTo>
                        <a:cubicBezTo>
                          <a:pt x="80" y="3"/>
                          <a:pt x="80" y="3"/>
                          <a:pt x="80" y="3"/>
                        </a:cubicBezTo>
                        <a:cubicBezTo>
                          <a:pt x="80" y="3"/>
                          <a:pt x="80" y="3"/>
                          <a:pt x="80" y="3"/>
                        </a:cubicBezTo>
                        <a:cubicBezTo>
                          <a:pt x="80" y="4"/>
                          <a:pt x="79" y="5"/>
                          <a:pt x="78" y="6"/>
                        </a:cubicBezTo>
                        <a:cubicBezTo>
                          <a:pt x="78" y="7"/>
                          <a:pt x="77" y="8"/>
                          <a:pt x="76" y="9"/>
                        </a:cubicBezTo>
                        <a:cubicBezTo>
                          <a:pt x="76" y="10"/>
                          <a:pt x="76" y="10"/>
                          <a:pt x="76" y="10"/>
                        </a:cubicBezTo>
                        <a:cubicBezTo>
                          <a:pt x="78" y="8"/>
                          <a:pt x="79" y="6"/>
                          <a:pt x="81" y="4"/>
                        </a:cubicBezTo>
                        <a:cubicBezTo>
                          <a:pt x="82" y="2"/>
                          <a:pt x="84" y="1"/>
                          <a:pt x="86" y="0"/>
                        </a:cubicBezTo>
                        <a:moveTo>
                          <a:pt x="104" y="95"/>
                        </a:moveTo>
                        <a:cubicBezTo>
                          <a:pt x="104" y="95"/>
                          <a:pt x="103" y="95"/>
                          <a:pt x="103" y="95"/>
                        </a:cubicBezTo>
                        <a:cubicBezTo>
                          <a:pt x="100" y="94"/>
                          <a:pt x="99" y="93"/>
                          <a:pt x="97" y="92"/>
                        </a:cubicBezTo>
                        <a:cubicBezTo>
                          <a:pt x="94" y="90"/>
                          <a:pt x="90" y="91"/>
                          <a:pt x="87" y="90"/>
                        </a:cubicBezTo>
                        <a:cubicBezTo>
                          <a:pt x="85" y="89"/>
                          <a:pt x="85" y="88"/>
                          <a:pt x="84" y="87"/>
                        </a:cubicBezTo>
                        <a:cubicBezTo>
                          <a:pt x="84" y="86"/>
                          <a:pt x="83" y="85"/>
                          <a:pt x="82" y="84"/>
                        </a:cubicBezTo>
                        <a:cubicBezTo>
                          <a:pt x="81" y="84"/>
                          <a:pt x="81" y="83"/>
                          <a:pt x="80" y="83"/>
                        </a:cubicBezTo>
                        <a:cubicBezTo>
                          <a:pt x="80" y="81"/>
                          <a:pt x="80" y="79"/>
                          <a:pt x="81" y="78"/>
                        </a:cubicBezTo>
                        <a:cubicBezTo>
                          <a:pt x="81" y="77"/>
                          <a:pt x="81" y="76"/>
                          <a:pt x="82" y="76"/>
                        </a:cubicBezTo>
                        <a:cubicBezTo>
                          <a:pt x="82" y="76"/>
                          <a:pt x="83" y="76"/>
                          <a:pt x="83" y="76"/>
                        </a:cubicBezTo>
                        <a:cubicBezTo>
                          <a:pt x="83" y="76"/>
                          <a:pt x="84" y="76"/>
                          <a:pt x="84" y="76"/>
                        </a:cubicBezTo>
                        <a:cubicBezTo>
                          <a:pt x="85" y="77"/>
                          <a:pt x="85" y="77"/>
                          <a:pt x="85" y="78"/>
                        </a:cubicBezTo>
                        <a:cubicBezTo>
                          <a:pt x="85" y="78"/>
                          <a:pt x="85" y="79"/>
                          <a:pt x="85" y="80"/>
                        </a:cubicBezTo>
                        <a:cubicBezTo>
                          <a:pt x="85" y="81"/>
                          <a:pt x="86" y="83"/>
                          <a:pt x="88" y="83"/>
                        </a:cubicBezTo>
                        <a:cubicBezTo>
                          <a:pt x="89" y="83"/>
                          <a:pt x="90" y="83"/>
                          <a:pt x="90" y="82"/>
                        </a:cubicBezTo>
                        <a:cubicBezTo>
                          <a:pt x="91" y="82"/>
                          <a:pt x="93" y="81"/>
                          <a:pt x="94" y="81"/>
                        </a:cubicBezTo>
                        <a:cubicBezTo>
                          <a:pt x="94" y="81"/>
                          <a:pt x="95" y="81"/>
                          <a:pt x="95" y="81"/>
                        </a:cubicBezTo>
                        <a:cubicBezTo>
                          <a:pt x="97" y="82"/>
                          <a:pt x="98" y="84"/>
                          <a:pt x="99" y="86"/>
                        </a:cubicBezTo>
                        <a:cubicBezTo>
                          <a:pt x="101" y="88"/>
                          <a:pt x="104" y="89"/>
                          <a:pt x="106" y="91"/>
                        </a:cubicBezTo>
                        <a:cubicBezTo>
                          <a:pt x="108" y="92"/>
                          <a:pt x="107" y="95"/>
                          <a:pt x="104" y="95"/>
                        </a:cubicBezTo>
                        <a:moveTo>
                          <a:pt x="41" y="90"/>
                        </a:moveTo>
                        <a:cubicBezTo>
                          <a:pt x="36" y="90"/>
                          <a:pt x="32" y="87"/>
                          <a:pt x="28" y="85"/>
                        </a:cubicBezTo>
                        <a:cubicBezTo>
                          <a:pt x="26" y="83"/>
                          <a:pt x="22" y="82"/>
                          <a:pt x="20" y="81"/>
                        </a:cubicBezTo>
                        <a:cubicBezTo>
                          <a:pt x="17" y="79"/>
                          <a:pt x="14" y="79"/>
                          <a:pt x="11" y="78"/>
                        </a:cubicBezTo>
                        <a:cubicBezTo>
                          <a:pt x="9" y="78"/>
                          <a:pt x="7" y="77"/>
                          <a:pt x="7" y="76"/>
                        </a:cubicBezTo>
                        <a:cubicBezTo>
                          <a:pt x="7" y="75"/>
                          <a:pt x="7" y="75"/>
                          <a:pt x="9" y="74"/>
                        </a:cubicBezTo>
                        <a:cubicBezTo>
                          <a:pt x="10" y="74"/>
                          <a:pt x="11" y="74"/>
                          <a:pt x="11" y="72"/>
                        </a:cubicBezTo>
                        <a:cubicBezTo>
                          <a:pt x="11" y="72"/>
                          <a:pt x="11" y="71"/>
                          <a:pt x="11" y="70"/>
                        </a:cubicBezTo>
                        <a:cubicBezTo>
                          <a:pt x="11" y="70"/>
                          <a:pt x="11" y="69"/>
                          <a:pt x="12" y="69"/>
                        </a:cubicBezTo>
                        <a:cubicBezTo>
                          <a:pt x="14" y="69"/>
                          <a:pt x="15" y="71"/>
                          <a:pt x="15" y="73"/>
                        </a:cubicBezTo>
                        <a:cubicBezTo>
                          <a:pt x="16" y="74"/>
                          <a:pt x="17" y="75"/>
                          <a:pt x="18" y="76"/>
                        </a:cubicBezTo>
                        <a:cubicBezTo>
                          <a:pt x="20" y="78"/>
                          <a:pt x="24" y="79"/>
                          <a:pt x="28" y="79"/>
                        </a:cubicBezTo>
                        <a:cubicBezTo>
                          <a:pt x="31" y="80"/>
                          <a:pt x="34" y="80"/>
                          <a:pt x="37" y="81"/>
                        </a:cubicBezTo>
                        <a:cubicBezTo>
                          <a:pt x="40" y="81"/>
                          <a:pt x="42" y="83"/>
                          <a:pt x="44" y="85"/>
                        </a:cubicBezTo>
                        <a:cubicBezTo>
                          <a:pt x="46" y="87"/>
                          <a:pt x="47" y="89"/>
                          <a:pt x="43" y="90"/>
                        </a:cubicBezTo>
                        <a:cubicBezTo>
                          <a:pt x="42" y="90"/>
                          <a:pt x="42" y="90"/>
                          <a:pt x="41" y="90"/>
                        </a:cubicBezTo>
                        <a:moveTo>
                          <a:pt x="110" y="86"/>
                        </a:moveTo>
                        <a:cubicBezTo>
                          <a:pt x="110" y="86"/>
                          <a:pt x="110" y="86"/>
                          <a:pt x="109" y="86"/>
                        </a:cubicBezTo>
                        <a:cubicBezTo>
                          <a:pt x="106" y="86"/>
                          <a:pt x="104" y="83"/>
                          <a:pt x="103" y="82"/>
                        </a:cubicBezTo>
                        <a:cubicBezTo>
                          <a:pt x="102" y="80"/>
                          <a:pt x="101" y="78"/>
                          <a:pt x="99" y="77"/>
                        </a:cubicBezTo>
                        <a:cubicBezTo>
                          <a:pt x="96" y="75"/>
                          <a:pt x="94" y="76"/>
                          <a:pt x="91" y="75"/>
                        </a:cubicBezTo>
                        <a:cubicBezTo>
                          <a:pt x="90" y="75"/>
                          <a:pt x="89" y="73"/>
                          <a:pt x="88" y="73"/>
                        </a:cubicBezTo>
                        <a:cubicBezTo>
                          <a:pt x="86" y="72"/>
                          <a:pt x="84" y="72"/>
                          <a:pt x="83" y="71"/>
                        </a:cubicBezTo>
                        <a:cubicBezTo>
                          <a:pt x="81" y="71"/>
                          <a:pt x="79" y="69"/>
                          <a:pt x="80" y="67"/>
                        </a:cubicBezTo>
                        <a:cubicBezTo>
                          <a:pt x="80" y="67"/>
                          <a:pt x="80" y="67"/>
                          <a:pt x="80" y="67"/>
                        </a:cubicBezTo>
                        <a:cubicBezTo>
                          <a:pt x="82" y="67"/>
                          <a:pt x="83" y="68"/>
                          <a:pt x="85" y="69"/>
                        </a:cubicBezTo>
                        <a:cubicBezTo>
                          <a:pt x="85" y="69"/>
                          <a:pt x="85" y="69"/>
                          <a:pt x="86" y="69"/>
                        </a:cubicBezTo>
                        <a:cubicBezTo>
                          <a:pt x="87" y="69"/>
                          <a:pt x="88" y="69"/>
                          <a:pt x="89" y="69"/>
                        </a:cubicBezTo>
                        <a:cubicBezTo>
                          <a:pt x="89" y="69"/>
                          <a:pt x="89" y="69"/>
                          <a:pt x="89" y="69"/>
                        </a:cubicBezTo>
                        <a:cubicBezTo>
                          <a:pt x="90" y="69"/>
                          <a:pt x="92" y="70"/>
                          <a:pt x="93" y="70"/>
                        </a:cubicBezTo>
                        <a:cubicBezTo>
                          <a:pt x="95" y="71"/>
                          <a:pt x="95" y="72"/>
                          <a:pt x="97" y="73"/>
                        </a:cubicBezTo>
                        <a:cubicBezTo>
                          <a:pt x="99" y="75"/>
                          <a:pt x="102" y="75"/>
                          <a:pt x="105" y="75"/>
                        </a:cubicBezTo>
                        <a:cubicBezTo>
                          <a:pt x="109" y="76"/>
                          <a:pt x="112" y="79"/>
                          <a:pt x="112" y="81"/>
                        </a:cubicBezTo>
                        <a:cubicBezTo>
                          <a:pt x="113" y="83"/>
                          <a:pt x="113" y="86"/>
                          <a:pt x="110" y="86"/>
                        </a:cubicBezTo>
                        <a:moveTo>
                          <a:pt x="63" y="65"/>
                        </a:moveTo>
                        <a:cubicBezTo>
                          <a:pt x="63" y="65"/>
                          <a:pt x="64" y="64"/>
                          <a:pt x="65" y="64"/>
                        </a:cubicBezTo>
                        <a:cubicBezTo>
                          <a:pt x="66" y="64"/>
                          <a:pt x="67" y="64"/>
                          <a:pt x="68" y="63"/>
                        </a:cubicBezTo>
                        <a:cubicBezTo>
                          <a:pt x="69" y="63"/>
                          <a:pt x="69" y="62"/>
                          <a:pt x="70" y="62"/>
                        </a:cubicBezTo>
                        <a:cubicBezTo>
                          <a:pt x="70" y="62"/>
                          <a:pt x="71" y="62"/>
                          <a:pt x="71" y="62"/>
                        </a:cubicBezTo>
                        <a:cubicBezTo>
                          <a:pt x="72" y="62"/>
                          <a:pt x="72" y="62"/>
                          <a:pt x="72" y="63"/>
                        </a:cubicBezTo>
                        <a:cubicBezTo>
                          <a:pt x="72" y="64"/>
                          <a:pt x="72" y="65"/>
                          <a:pt x="71" y="66"/>
                        </a:cubicBezTo>
                        <a:cubicBezTo>
                          <a:pt x="71" y="67"/>
                          <a:pt x="72" y="68"/>
                          <a:pt x="73" y="69"/>
                        </a:cubicBezTo>
                        <a:cubicBezTo>
                          <a:pt x="75" y="71"/>
                          <a:pt x="74" y="73"/>
                          <a:pt x="74" y="75"/>
                        </a:cubicBezTo>
                        <a:cubicBezTo>
                          <a:pt x="74" y="77"/>
                          <a:pt x="74" y="78"/>
                          <a:pt x="73" y="80"/>
                        </a:cubicBezTo>
                        <a:cubicBezTo>
                          <a:pt x="72" y="80"/>
                          <a:pt x="71" y="82"/>
                          <a:pt x="70" y="82"/>
                        </a:cubicBezTo>
                        <a:cubicBezTo>
                          <a:pt x="69" y="82"/>
                          <a:pt x="69" y="82"/>
                          <a:pt x="69" y="82"/>
                        </a:cubicBezTo>
                        <a:cubicBezTo>
                          <a:pt x="68" y="82"/>
                          <a:pt x="68" y="82"/>
                          <a:pt x="68" y="81"/>
                        </a:cubicBezTo>
                        <a:cubicBezTo>
                          <a:pt x="68" y="81"/>
                          <a:pt x="68" y="80"/>
                          <a:pt x="68" y="80"/>
                        </a:cubicBezTo>
                        <a:cubicBezTo>
                          <a:pt x="68" y="78"/>
                          <a:pt x="67" y="78"/>
                          <a:pt x="66" y="77"/>
                        </a:cubicBezTo>
                        <a:cubicBezTo>
                          <a:pt x="65" y="76"/>
                          <a:pt x="66" y="74"/>
                          <a:pt x="67" y="74"/>
                        </a:cubicBezTo>
                        <a:cubicBezTo>
                          <a:pt x="69" y="73"/>
                          <a:pt x="71" y="70"/>
                          <a:pt x="68" y="68"/>
                        </a:cubicBezTo>
                        <a:cubicBezTo>
                          <a:pt x="68" y="68"/>
                          <a:pt x="68" y="68"/>
                          <a:pt x="67" y="68"/>
                        </a:cubicBezTo>
                        <a:cubicBezTo>
                          <a:pt x="66" y="68"/>
                          <a:pt x="65" y="69"/>
                          <a:pt x="64" y="70"/>
                        </a:cubicBezTo>
                        <a:cubicBezTo>
                          <a:pt x="64" y="71"/>
                          <a:pt x="63" y="72"/>
                          <a:pt x="62" y="72"/>
                        </a:cubicBezTo>
                        <a:cubicBezTo>
                          <a:pt x="61" y="72"/>
                          <a:pt x="61" y="72"/>
                          <a:pt x="60" y="71"/>
                        </a:cubicBezTo>
                        <a:cubicBezTo>
                          <a:pt x="59" y="71"/>
                          <a:pt x="60" y="70"/>
                          <a:pt x="60" y="69"/>
                        </a:cubicBezTo>
                        <a:cubicBezTo>
                          <a:pt x="60" y="67"/>
                          <a:pt x="57" y="67"/>
                          <a:pt x="55" y="66"/>
                        </a:cubicBezTo>
                        <a:cubicBezTo>
                          <a:pt x="54" y="65"/>
                          <a:pt x="54" y="64"/>
                          <a:pt x="55" y="63"/>
                        </a:cubicBezTo>
                        <a:cubicBezTo>
                          <a:pt x="56" y="62"/>
                          <a:pt x="56" y="62"/>
                          <a:pt x="57" y="62"/>
                        </a:cubicBezTo>
                        <a:cubicBezTo>
                          <a:pt x="58" y="62"/>
                          <a:pt x="59" y="63"/>
                          <a:pt x="60" y="63"/>
                        </a:cubicBezTo>
                        <a:cubicBezTo>
                          <a:pt x="60" y="64"/>
                          <a:pt x="61" y="64"/>
                          <a:pt x="62" y="64"/>
                        </a:cubicBezTo>
                        <a:cubicBezTo>
                          <a:pt x="62" y="65"/>
                          <a:pt x="62" y="65"/>
                          <a:pt x="63" y="65"/>
                        </a:cubicBezTo>
                        <a:moveTo>
                          <a:pt x="22" y="72"/>
                        </a:moveTo>
                        <a:cubicBezTo>
                          <a:pt x="22" y="72"/>
                          <a:pt x="21" y="72"/>
                          <a:pt x="21" y="72"/>
                        </a:cubicBezTo>
                        <a:cubicBezTo>
                          <a:pt x="19" y="72"/>
                          <a:pt x="19" y="69"/>
                          <a:pt x="19" y="68"/>
                        </a:cubicBezTo>
                        <a:cubicBezTo>
                          <a:pt x="18" y="65"/>
                          <a:pt x="15" y="65"/>
                          <a:pt x="12" y="64"/>
                        </a:cubicBezTo>
                        <a:cubicBezTo>
                          <a:pt x="10" y="64"/>
                          <a:pt x="9" y="63"/>
                          <a:pt x="9" y="62"/>
                        </a:cubicBezTo>
                        <a:cubicBezTo>
                          <a:pt x="9" y="60"/>
                          <a:pt x="10" y="59"/>
                          <a:pt x="12" y="59"/>
                        </a:cubicBezTo>
                        <a:cubicBezTo>
                          <a:pt x="12" y="59"/>
                          <a:pt x="12" y="59"/>
                          <a:pt x="13" y="59"/>
                        </a:cubicBezTo>
                        <a:cubicBezTo>
                          <a:pt x="14" y="59"/>
                          <a:pt x="15" y="59"/>
                          <a:pt x="16" y="60"/>
                        </a:cubicBezTo>
                        <a:cubicBezTo>
                          <a:pt x="17" y="62"/>
                          <a:pt x="19" y="63"/>
                          <a:pt x="20" y="65"/>
                        </a:cubicBezTo>
                        <a:cubicBezTo>
                          <a:pt x="21" y="65"/>
                          <a:pt x="22" y="65"/>
                          <a:pt x="22" y="66"/>
                        </a:cubicBezTo>
                        <a:cubicBezTo>
                          <a:pt x="26" y="67"/>
                          <a:pt x="29" y="68"/>
                          <a:pt x="33" y="69"/>
                        </a:cubicBezTo>
                        <a:cubicBezTo>
                          <a:pt x="36" y="70"/>
                          <a:pt x="40" y="71"/>
                          <a:pt x="43" y="71"/>
                        </a:cubicBezTo>
                        <a:cubicBezTo>
                          <a:pt x="44" y="71"/>
                          <a:pt x="44" y="71"/>
                          <a:pt x="44" y="71"/>
                        </a:cubicBezTo>
                        <a:cubicBezTo>
                          <a:pt x="45" y="71"/>
                          <a:pt x="46" y="71"/>
                          <a:pt x="46" y="71"/>
                        </a:cubicBezTo>
                        <a:cubicBezTo>
                          <a:pt x="47" y="71"/>
                          <a:pt x="48" y="71"/>
                          <a:pt x="49" y="71"/>
                        </a:cubicBezTo>
                        <a:cubicBezTo>
                          <a:pt x="49" y="71"/>
                          <a:pt x="49" y="71"/>
                          <a:pt x="49" y="71"/>
                        </a:cubicBezTo>
                        <a:cubicBezTo>
                          <a:pt x="49" y="71"/>
                          <a:pt x="49" y="71"/>
                          <a:pt x="49" y="71"/>
                        </a:cubicBezTo>
                        <a:cubicBezTo>
                          <a:pt x="50" y="71"/>
                          <a:pt x="52" y="71"/>
                          <a:pt x="53" y="72"/>
                        </a:cubicBezTo>
                        <a:cubicBezTo>
                          <a:pt x="55" y="73"/>
                          <a:pt x="56" y="74"/>
                          <a:pt x="57" y="75"/>
                        </a:cubicBezTo>
                        <a:cubicBezTo>
                          <a:pt x="59" y="77"/>
                          <a:pt x="59" y="79"/>
                          <a:pt x="59" y="81"/>
                        </a:cubicBezTo>
                        <a:cubicBezTo>
                          <a:pt x="60" y="82"/>
                          <a:pt x="61" y="83"/>
                          <a:pt x="63" y="83"/>
                        </a:cubicBezTo>
                        <a:cubicBezTo>
                          <a:pt x="64" y="83"/>
                          <a:pt x="65" y="83"/>
                          <a:pt x="66" y="84"/>
                        </a:cubicBezTo>
                        <a:cubicBezTo>
                          <a:pt x="66" y="84"/>
                          <a:pt x="67" y="84"/>
                          <a:pt x="67" y="85"/>
                        </a:cubicBezTo>
                        <a:cubicBezTo>
                          <a:pt x="68" y="86"/>
                          <a:pt x="68" y="87"/>
                          <a:pt x="70" y="87"/>
                        </a:cubicBezTo>
                        <a:cubicBezTo>
                          <a:pt x="71" y="87"/>
                          <a:pt x="71" y="87"/>
                          <a:pt x="71" y="87"/>
                        </a:cubicBezTo>
                        <a:cubicBezTo>
                          <a:pt x="71" y="87"/>
                          <a:pt x="71" y="87"/>
                          <a:pt x="72" y="87"/>
                        </a:cubicBezTo>
                        <a:cubicBezTo>
                          <a:pt x="72" y="87"/>
                          <a:pt x="72" y="87"/>
                          <a:pt x="72" y="87"/>
                        </a:cubicBezTo>
                        <a:cubicBezTo>
                          <a:pt x="72" y="87"/>
                          <a:pt x="72" y="87"/>
                          <a:pt x="72" y="87"/>
                        </a:cubicBezTo>
                        <a:cubicBezTo>
                          <a:pt x="75" y="87"/>
                          <a:pt x="78" y="90"/>
                          <a:pt x="75" y="91"/>
                        </a:cubicBezTo>
                        <a:cubicBezTo>
                          <a:pt x="74" y="91"/>
                          <a:pt x="74" y="91"/>
                          <a:pt x="73" y="91"/>
                        </a:cubicBezTo>
                        <a:cubicBezTo>
                          <a:pt x="72" y="91"/>
                          <a:pt x="71" y="91"/>
                          <a:pt x="70" y="91"/>
                        </a:cubicBezTo>
                        <a:cubicBezTo>
                          <a:pt x="67" y="90"/>
                          <a:pt x="64" y="90"/>
                          <a:pt x="61" y="90"/>
                        </a:cubicBezTo>
                        <a:cubicBezTo>
                          <a:pt x="61" y="90"/>
                          <a:pt x="61" y="90"/>
                          <a:pt x="61" y="90"/>
                        </a:cubicBezTo>
                        <a:cubicBezTo>
                          <a:pt x="60" y="90"/>
                          <a:pt x="60" y="90"/>
                          <a:pt x="60" y="90"/>
                        </a:cubicBezTo>
                        <a:cubicBezTo>
                          <a:pt x="58" y="90"/>
                          <a:pt x="56" y="90"/>
                          <a:pt x="56" y="89"/>
                        </a:cubicBezTo>
                        <a:cubicBezTo>
                          <a:pt x="55" y="89"/>
                          <a:pt x="55" y="88"/>
                          <a:pt x="55" y="88"/>
                        </a:cubicBezTo>
                        <a:cubicBezTo>
                          <a:pt x="55" y="86"/>
                          <a:pt x="55" y="86"/>
                          <a:pt x="53" y="84"/>
                        </a:cubicBezTo>
                        <a:cubicBezTo>
                          <a:pt x="52" y="84"/>
                          <a:pt x="51" y="83"/>
                          <a:pt x="52" y="82"/>
                        </a:cubicBezTo>
                        <a:cubicBezTo>
                          <a:pt x="52" y="81"/>
                          <a:pt x="54" y="81"/>
                          <a:pt x="55" y="80"/>
                        </a:cubicBezTo>
                        <a:cubicBezTo>
                          <a:pt x="56" y="78"/>
                          <a:pt x="53" y="77"/>
                          <a:pt x="51" y="77"/>
                        </a:cubicBezTo>
                        <a:cubicBezTo>
                          <a:pt x="51" y="77"/>
                          <a:pt x="51" y="77"/>
                          <a:pt x="51" y="77"/>
                        </a:cubicBezTo>
                        <a:cubicBezTo>
                          <a:pt x="49" y="78"/>
                          <a:pt x="47" y="78"/>
                          <a:pt x="46" y="78"/>
                        </a:cubicBezTo>
                        <a:cubicBezTo>
                          <a:pt x="45" y="78"/>
                          <a:pt x="44" y="78"/>
                          <a:pt x="44" y="78"/>
                        </a:cubicBezTo>
                        <a:cubicBezTo>
                          <a:pt x="40" y="78"/>
                          <a:pt x="38" y="77"/>
                          <a:pt x="34" y="76"/>
                        </a:cubicBezTo>
                        <a:cubicBezTo>
                          <a:pt x="32" y="76"/>
                          <a:pt x="30" y="76"/>
                          <a:pt x="29" y="75"/>
                        </a:cubicBezTo>
                        <a:cubicBezTo>
                          <a:pt x="28" y="75"/>
                          <a:pt x="28" y="74"/>
                          <a:pt x="28" y="74"/>
                        </a:cubicBezTo>
                        <a:cubicBezTo>
                          <a:pt x="28" y="73"/>
                          <a:pt x="28" y="73"/>
                          <a:pt x="28" y="73"/>
                        </a:cubicBezTo>
                        <a:cubicBezTo>
                          <a:pt x="28" y="72"/>
                          <a:pt x="28" y="71"/>
                          <a:pt x="26" y="71"/>
                        </a:cubicBezTo>
                        <a:cubicBezTo>
                          <a:pt x="26" y="71"/>
                          <a:pt x="26" y="71"/>
                          <a:pt x="26" y="71"/>
                        </a:cubicBezTo>
                        <a:cubicBezTo>
                          <a:pt x="24" y="72"/>
                          <a:pt x="23" y="72"/>
                          <a:pt x="22" y="72"/>
                        </a:cubicBezTo>
                        <a:moveTo>
                          <a:pt x="27" y="62"/>
                        </a:moveTo>
                        <a:cubicBezTo>
                          <a:pt x="26" y="62"/>
                          <a:pt x="26" y="62"/>
                          <a:pt x="25" y="62"/>
                        </a:cubicBezTo>
                        <a:cubicBezTo>
                          <a:pt x="23" y="59"/>
                          <a:pt x="25" y="57"/>
                          <a:pt x="21" y="56"/>
                        </a:cubicBezTo>
                        <a:cubicBezTo>
                          <a:pt x="20" y="55"/>
                          <a:pt x="16" y="54"/>
                          <a:pt x="18" y="53"/>
                        </a:cubicBezTo>
                        <a:cubicBezTo>
                          <a:pt x="18" y="52"/>
                          <a:pt x="20" y="52"/>
                          <a:pt x="20" y="52"/>
                        </a:cubicBezTo>
                        <a:cubicBezTo>
                          <a:pt x="22" y="52"/>
                          <a:pt x="23" y="51"/>
                          <a:pt x="24" y="50"/>
                        </a:cubicBezTo>
                        <a:cubicBezTo>
                          <a:pt x="24" y="49"/>
                          <a:pt x="24" y="48"/>
                          <a:pt x="25" y="48"/>
                        </a:cubicBezTo>
                        <a:cubicBezTo>
                          <a:pt x="25" y="48"/>
                          <a:pt x="25" y="48"/>
                          <a:pt x="25" y="48"/>
                        </a:cubicBezTo>
                        <a:cubicBezTo>
                          <a:pt x="25" y="47"/>
                          <a:pt x="25" y="47"/>
                          <a:pt x="25" y="47"/>
                        </a:cubicBezTo>
                        <a:cubicBezTo>
                          <a:pt x="26" y="47"/>
                          <a:pt x="28" y="49"/>
                          <a:pt x="28" y="49"/>
                        </a:cubicBezTo>
                        <a:cubicBezTo>
                          <a:pt x="29" y="50"/>
                          <a:pt x="30" y="51"/>
                          <a:pt x="31" y="51"/>
                        </a:cubicBezTo>
                        <a:cubicBezTo>
                          <a:pt x="32" y="52"/>
                          <a:pt x="33" y="52"/>
                          <a:pt x="34" y="52"/>
                        </a:cubicBezTo>
                        <a:cubicBezTo>
                          <a:pt x="35" y="52"/>
                          <a:pt x="36" y="52"/>
                          <a:pt x="36" y="52"/>
                        </a:cubicBezTo>
                        <a:cubicBezTo>
                          <a:pt x="38" y="52"/>
                          <a:pt x="39" y="52"/>
                          <a:pt x="40" y="52"/>
                        </a:cubicBezTo>
                        <a:cubicBezTo>
                          <a:pt x="41" y="52"/>
                          <a:pt x="42" y="52"/>
                          <a:pt x="42" y="52"/>
                        </a:cubicBezTo>
                        <a:cubicBezTo>
                          <a:pt x="45" y="52"/>
                          <a:pt x="51" y="53"/>
                          <a:pt x="50" y="56"/>
                        </a:cubicBezTo>
                        <a:cubicBezTo>
                          <a:pt x="50" y="58"/>
                          <a:pt x="49" y="60"/>
                          <a:pt x="48" y="61"/>
                        </a:cubicBezTo>
                        <a:cubicBezTo>
                          <a:pt x="48" y="62"/>
                          <a:pt x="47" y="63"/>
                          <a:pt x="45" y="63"/>
                        </a:cubicBezTo>
                        <a:cubicBezTo>
                          <a:pt x="45" y="63"/>
                          <a:pt x="45" y="63"/>
                          <a:pt x="45" y="63"/>
                        </a:cubicBezTo>
                        <a:cubicBezTo>
                          <a:pt x="45" y="63"/>
                          <a:pt x="45" y="63"/>
                          <a:pt x="44" y="63"/>
                        </a:cubicBezTo>
                        <a:cubicBezTo>
                          <a:pt x="42" y="63"/>
                          <a:pt x="43" y="65"/>
                          <a:pt x="41" y="66"/>
                        </a:cubicBezTo>
                        <a:cubicBezTo>
                          <a:pt x="41" y="66"/>
                          <a:pt x="40" y="66"/>
                          <a:pt x="40" y="66"/>
                        </a:cubicBezTo>
                        <a:cubicBezTo>
                          <a:pt x="39" y="66"/>
                          <a:pt x="38" y="65"/>
                          <a:pt x="37" y="65"/>
                        </a:cubicBezTo>
                        <a:cubicBezTo>
                          <a:pt x="35" y="63"/>
                          <a:pt x="37" y="60"/>
                          <a:pt x="39" y="58"/>
                        </a:cubicBezTo>
                        <a:cubicBezTo>
                          <a:pt x="39" y="58"/>
                          <a:pt x="40" y="57"/>
                          <a:pt x="40" y="57"/>
                        </a:cubicBezTo>
                        <a:cubicBezTo>
                          <a:pt x="41" y="57"/>
                          <a:pt x="41" y="56"/>
                          <a:pt x="42" y="56"/>
                        </a:cubicBezTo>
                        <a:cubicBezTo>
                          <a:pt x="43" y="55"/>
                          <a:pt x="41" y="54"/>
                          <a:pt x="40" y="53"/>
                        </a:cubicBezTo>
                        <a:cubicBezTo>
                          <a:pt x="40" y="53"/>
                          <a:pt x="40" y="53"/>
                          <a:pt x="39" y="53"/>
                        </a:cubicBezTo>
                        <a:cubicBezTo>
                          <a:pt x="38" y="53"/>
                          <a:pt x="38" y="53"/>
                          <a:pt x="37" y="54"/>
                        </a:cubicBezTo>
                        <a:cubicBezTo>
                          <a:pt x="36" y="54"/>
                          <a:pt x="35" y="54"/>
                          <a:pt x="34" y="54"/>
                        </a:cubicBezTo>
                        <a:cubicBezTo>
                          <a:pt x="34" y="54"/>
                          <a:pt x="33" y="54"/>
                          <a:pt x="33" y="54"/>
                        </a:cubicBezTo>
                        <a:cubicBezTo>
                          <a:pt x="33" y="54"/>
                          <a:pt x="32" y="53"/>
                          <a:pt x="32" y="53"/>
                        </a:cubicBezTo>
                        <a:cubicBezTo>
                          <a:pt x="31" y="53"/>
                          <a:pt x="31" y="53"/>
                          <a:pt x="31" y="53"/>
                        </a:cubicBezTo>
                        <a:cubicBezTo>
                          <a:pt x="30" y="54"/>
                          <a:pt x="29" y="55"/>
                          <a:pt x="30" y="55"/>
                        </a:cubicBezTo>
                        <a:cubicBezTo>
                          <a:pt x="31" y="56"/>
                          <a:pt x="31" y="57"/>
                          <a:pt x="31" y="57"/>
                        </a:cubicBezTo>
                        <a:cubicBezTo>
                          <a:pt x="31" y="59"/>
                          <a:pt x="30" y="61"/>
                          <a:pt x="29" y="62"/>
                        </a:cubicBezTo>
                        <a:cubicBezTo>
                          <a:pt x="28" y="62"/>
                          <a:pt x="28" y="62"/>
                          <a:pt x="27" y="62"/>
                        </a:cubicBezTo>
                        <a:moveTo>
                          <a:pt x="89" y="46"/>
                        </a:moveTo>
                        <a:cubicBezTo>
                          <a:pt x="90" y="46"/>
                          <a:pt x="91" y="46"/>
                          <a:pt x="92" y="45"/>
                        </a:cubicBezTo>
                        <a:cubicBezTo>
                          <a:pt x="95" y="45"/>
                          <a:pt x="97" y="43"/>
                          <a:pt x="99" y="41"/>
                        </a:cubicBezTo>
                        <a:cubicBezTo>
                          <a:pt x="101" y="40"/>
                          <a:pt x="104" y="40"/>
                          <a:pt x="106" y="40"/>
                        </a:cubicBezTo>
                        <a:cubicBezTo>
                          <a:pt x="106" y="40"/>
                          <a:pt x="106" y="40"/>
                          <a:pt x="106" y="40"/>
                        </a:cubicBezTo>
                        <a:cubicBezTo>
                          <a:pt x="108" y="40"/>
                          <a:pt x="110" y="40"/>
                          <a:pt x="112" y="41"/>
                        </a:cubicBezTo>
                        <a:cubicBezTo>
                          <a:pt x="113" y="41"/>
                          <a:pt x="114" y="42"/>
                          <a:pt x="115" y="44"/>
                        </a:cubicBezTo>
                        <a:cubicBezTo>
                          <a:pt x="116" y="45"/>
                          <a:pt x="114" y="47"/>
                          <a:pt x="112" y="47"/>
                        </a:cubicBezTo>
                        <a:cubicBezTo>
                          <a:pt x="111" y="47"/>
                          <a:pt x="111" y="47"/>
                          <a:pt x="110" y="46"/>
                        </a:cubicBezTo>
                        <a:cubicBezTo>
                          <a:pt x="108" y="45"/>
                          <a:pt x="108" y="43"/>
                          <a:pt x="105" y="42"/>
                        </a:cubicBezTo>
                        <a:cubicBezTo>
                          <a:pt x="105" y="42"/>
                          <a:pt x="105" y="42"/>
                          <a:pt x="104" y="42"/>
                        </a:cubicBezTo>
                        <a:cubicBezTo>
                          <a:pt x="103" y="42"/>
                          <a:pt x="102" y="43"/>
                          <a:pt x="102" y="44"/>
                        </a:cubicBezTo>
                        <a:cubicBezTo>
                          <a:pt x="101" y="45"/>
                          <a:pt x="102" y="46"/>
                          <a:pt x="103" y="47"/>
                        </a:cubicBezTo>
                        <a:cubicBezTo>
                          <a:pt x="104" y="49"/>
                          <a:pt x="108" y="49"/>
                          <a:pt x="110" y="50"/>
                        </a:cubicBezTo>
                        <a:cubicBezTo>
                          <a:pt x="111" y="51"/>
                          <a:pt x="112" y="52"/>
                          <a:pt x="112" y="53"/>
                        </a:cubicBezTo>
                        <a:cubicBezTo>
                          <a:pt x="113" y="55"/>
                          <a:pt x="113" y="57"/>
                          <a:pt x="111" y="59"/>
                        </a:cubicBezTo>
                        <a:cubicBezTo>
                          <a:pt x="111" y="59"/>
                          <a:pt x="110" y="59"/>
                          <a:pt x="109" y="59"/>
                        </a:cubicBezTo>
                        <a:cubicBezTo>
                          <a:pt x="107" y="59"/>
                          <a:pt x="103" y="57"/>
                          <a:pt x="102" y="55"/>
                        </a:cubicBezTo>
                        <a:cubicBezTo>
                          <a:pt x="101" y="54"/>
                          <a:pt x="99" y="54"/>
                          <a:pt x="98" y="53"/>
                        </a:cubicBezTo>
                        <a:cubicBezTo>
                          <a:pt x="97" y="53"/>
                          <a:pt x="97" y="53"/>
                          <a:pt x="97" y="53"/>
                        </a:cubicBezTo>
                        <a:cubicBezTo>
                          <a:pt x="96" y="53"/>
                          <a:pt x="96" y="53"/>
                          <a:pt x="96" y="53"/>
                        </a:cubicBezTo>
                        <a:cubicBezTo>
                          <a:pt x="95" y="53"/>
                          <a:pt x="95" y="53"/>
                          <a:pt x="94" y="53"/>
                        </a:cubicBezTo>
                        <a:cubicBezTo>
                          <a:pt x="94" y="53"/>
                          <a:pt x="94" y="53"/>
                          <a:pt x="94" y="53"/>
                        </a:cubicBezTo>
                        <a:cubicBezTo>
                          <a:pt x="93" y="53"/>
                          <a:pt x="92" y="53"/>
                          <a:pt x="91" y="52"/>
                        </a:cubicBezTo>
                        <a:cubicBezTo>
                          <a:pt x="90" y="52"/>
                          <a:pt x="89" y="51"/>
                          <a:pt x="88" y="51"/>
                        </a:cubicBezTo>
                        <a:cubicBezTo>
                          <a:pt x="88" y="51"/>
                          <a:pt x="87" y="52"/>
                          <a:pt x="87" y="52"/>
                        </a:cubicBezTo>
                        <a:cubicBezTo>
                          <a:pt x="86" y="53"/>
                          <a:pt x="87" y="54"/>
                          <a:pt x="88" y="54"/>
                        </a:cubicBezTo>
                        <a:cubicBezTo>
                          <a:pt x="89" y="55"/>
                          <a:pt x="91" y="55"/>
                          <a:pt x="92" y="57"/>
                        </a:cubicBezTo>
                        <a:cubicBezTo>
                          <a:pt x="92" y="57"/>
                          <a:pt x="91" y="58"/>
                          <a:pt x="91" y="58"/>
                        </a:cubicBezTo>
                        <a:cubicBezTo>
                          <a:pt x="91" y="58"/>
                          <a:pt x="91" y="58"/>
                          <a:pt x="91" y="58"/>
                        </a:cubicBezTo>
                        <a:cubicBezTo>
                          <a:pt x="91" y="59"/>
                          <a:pt x="90" y="60"/>
                          <a:pt x="91" y="61"/>
                        </a:cubicBezTo>
                        <a:cubicBezTo>
                          <a:pt x="91" y="61"/>
                          <a:pt x="92" y="61"/>
                          <a:pt x="93" y="61"/>
                        </a:cubicBezTo>
                        <a:cubicBezTo>
                          <a:pt x="94" y="61"/>
                          <a:pt x="94" y="61"/>
                          <a:pt x="95" y="61"/>
                        </a:cubicBezTo>
                        <a:cubicBezTo>
                          <a:pt x="96" y="60"/>
                          <a:pt x="97" y="60"/>
                          <a:pt x="97" y="60"/>
                        </a:cubicBezTo>
                        <a:cubicBezTo>
                          <a:pt x="99" y="60"/>
                          <a:pt x="101" y="61"/>
                          <a:pt x="102" y="62"/>
                        </a:cubicBezTo>
                        <a:cubicBezTo>
                          <a:pt x="104" y="64"/>
                          <a:pt x="105" y="66"/>
                          <a:pt x="105" y="68"/>
                        </a:cubicBezTo>
                        <a:cubicBezTo>
                          <a:pt x="105" y="69"/>
                          <a:pt x="104" y="70"/>
                          <a:pt x="104" y="70"/>
                        </a:cubicBezTo>
                        <a:cubicBezTo>
                          <a:pt x="103" y="70"/>
                          <a:pt x="102" y="69"/>
                          <a:pt x="101" y="69"/>
                        </a:cubicBezTo>
                        <a:cubicBezTo>
                          <a:pt x="99" y="67"/>
                          <a:pt x="97" y="66"/>
                          <a:pt x="95" y="65"/>
                        </a:cubicBezTo>
                        <a:cubicBezTo>
                          <a:pt x="93" y="64"/>
                          <a:pt x="90" y="65"/>
                          <a:pt x="88" y="64"/>
                        </a:cubicBezTo>
                        <a:cubicBezTo>
                          <a:pt x="85" y="63"/>
                          <a:pt x="82" y="62"/>
                          <a:pt x="81" y="59"/>
                        </a:cubicBezTo>
                        <a:cubicBezTo>
                          <a:pt x="81" y="58"/>
                          <a:pt x="81" y="57"/>
                          <a:pt x="82" y="56"/>
                        </a:cubicBezTo>
                        <a:cubicBezTo>
                          <a:pt x="82" y="56"/>
                          <a:pt x="82" y="56"/>
                          <a:pt x="82" y="56"/>
                        </a:cubicBezTo>
                        <a:cubicBezTo>
                          <a:pt x="82" y="55"/>
                          <a:pt x="82" y="55"/>
                          <a:pt x="82" y="54"/>
                        </a:cubicBezTo>
                        <a:cubicBezTo>
                          <a:pt x="82" y="52"/>
                          <a:pt x="81" y="51"/>
                          <a:pt x="81" y="50"/>
                        </a:cubicBezTo>
                        <a:cubicBezTo>
                          <a:pt x="80" y="48"/>
                          <a:pt x="81" y="47"/>
                          <a:pt x="83" y="46"/>
                        </a:cubicBezTo>
                        <a:cubicBezTo>
                          <a:pt x="84" y="46"/>
                          <a:pt x="85" y="45"/>
                          <a:pt x="85" y="45"/>
                        </a:cubicBezTo>
                        <a:cubicBezTo>
                          <a:pt x="86" y="45"/>
                          <a:pt x="86" y="45"/>
                          <a:pt x="87" y="45"/>
                        </a:cubicBezTo>
                        <a:cubicBezTo>
                          <a:pt x="87" y="46"/>
                          <a:pt x="88" y="46"/>
                          <a:pt x="89" y="46"/>
                        </a:cubicBezTo>
                        <a:moveTo>
                          <a:pt x="98" y="36"/>
                        </a:moveTo>
                        <a:cubicBezTo>
                          <a:pt x="100" y="36"/>
                          <a:pt x="102" y="35"/>
                          <a:pt x="104" y="34"/>
                        </a:cubicBezTo>
                        <a:cubicBezTo>
                          <a:pt x="106" y="33"/>
                          <a:pt x="107" y="32"/>
                          <a:pt x="108" y="31"/>
                        </a:cubicBezTo>
                        <a:cubicBezTo>
                          <a:pt x="109" y="30"/>
                          <a:pt x="111" y="29"/>
                          <a:pt x="113" y="29"/>
                        </a:cubicBezTo>
                        <a:cubicBezTo>
                          <a:pt x="114" y="29"/>
                          <a:pt x="115" y="29"/>
                          <a:pt x="115" y="30"/>
                        </a:cubicBezTo>
                        <a:cubicBezTo>
                          <a:pt x="116" y="31"/>
                          <a:pt x="115" y="32"/>
                          <a:pt x="115" y="33"/>
                        </a:cubicBezTo>
                        <a:cubicBezTo>
                          <a:pt x="114" y="34"/>
                          <a:pt x="114" y="36"/>
                          <a:pt x="113" y="37"/>
                        </a:cubicBezTo>
                        <a:cubicBezTo>
                          <a:pt x="113" y="37"/>
                          <a:pt x="113" y="37"/>
                          <a:pt x="113" y="37"/>
                        </a:cubicBezTo>
                        <a:cubicBezTo>
                          <a:pt x="113" y="37"/>
                          <a:pt x="112" y="38"/>
                          <a:pt x="112" y="38"/>
                        </a:cubicBezTo>
                        <a:cubicBezTo>
                          <a:pt x="111" y="38"/>
                          <a:pt x="111" y="38"/>
                          <a:pt x="110" y="38"/>
                        </a:cubicBezTo>
                        <a:cubicBezTo>
                          <a:pt x="109" y="38"/>
                          <a:pt x="108" y="37"/>
                          <a:pt x="107" y="37"/>
                        </a:cubicBezTo>
                        <a:cubicBezTo>
                          <a:pt x="105" y="37"/>
                          <a:pt x="104" y="37"/>
                          <a:pt x="102" y="37"/>
                        </a:cubicBezTo>
                        <a:cubicBezTo>
                          <a:pt x="100" y="37"/>
                          <a:pt x="98" y="37"/>
                          <a:pt x="97" y="38"/>
                        </a:cubicBezTo>
                        <a:cubicBezTo>
                          <a:pt x="96" y="38"/>
                          <a:pt x="94" y="39"/>
                          <a:pt x="92" y="39"/>
                        </a:cubicBezTo>
                        <a:cubicBezTo>
                          <a:pt x="91" y="39"/>
                          <a:pt x="91" y="39"/>
                          <a:pt x="91" y="38"/>
                        </a:cubicBezTo>
                        <a:cubicBezTo>
                          <a:pt x="90" y="36"/>
                          <a:pt x="93" y="35"/>
                          <a:pt x="95" y="35"/>
                        </a:cubicBezTo>
                        <a:cubicBezTo>
                          <a:pt x="96" y="35"/>
                          <a:pt x="96" y="35"/>
                          <a:pt x="96" y="35"/>
                        </a:cubicBezTo>
                        <a:cubicBezTo>
                          <a:pt x="97" y="36"/>
                          <a:pt x="97" y="36"/>
                          <a:pt x="98" y="36"/>
                        </a:cubicBezTo>
                        <a:moveTo>
                          <a:pt x="98" y="0"/>
                        </a:moveTo>
                        <a:cubicBezTo>
                          <a:pt x="97" y="0"/>
                          <a:pt x="97" y="0"/>
                          <a:pt x="96" y="0"/>
                        </a:cubicBezTo>
                        <a:cubicBezTo>
                          <a:pt x="95" y="0"/>
                          <a:pt x="95" y="0"/>
                          <a:pt x="94" y="0"/>
                        </a:cubicBezTo>
                        <a:cubicBezTo>
                          <a:pt x="92" y="0"/>
                          <a:pt x="90" y="0"/>
                          <a:pt x="88" y="1"/>
                        </a:cubicBezTo>
                        <a:cubicBezTo>
                          <a:pt x="85" y="2"/>
                          <a:pt x="82" y="4"/>
                          <a:pt x="80" y="6"/>
                        </a:cubicBezTo>
                        <a:cubicBezTo>
                          <a:pt x="79" y="8"/>
                          <a:pt x="78" y="10"/>
                          <a:pt x="75" y="11"/>
                        </a:cubicBezTo>
                        <a:cubicBezTo>
                          <a:pt x="75" y="11"/>
                          <a:pt x="75" y="11"/>
                          <a:pt x="75" y="11"/>
                        </a:cubicBezTo>
                        <a:cubicBezTo>
                          <a:pt x="74" y="11"/>
                          <a:pt x="74" y="11"/>
                          <a:pt x="74" y="11"/>
                        </a:cubicBezTo>
                        <a:cubicBezTo>
                          <a:pt x="74" y="11"/>
                          <a:pt x="75" y="11"/>
                          <a:pt x="76" y="11"/>
                        </a:cubicBezTo>
                        <a:cubicBezTo>
                          <a:pt x="79" y="11"/>
                          <a:pt x="80" y="9"/>
                          <a:pt x="81" y="7"/>
                        </a:cubicBezTo>
                        <a:cubicBezTo>
                          <a:pt x="82" y="4"/>
                          <a:pt x="88" y="1"/>
                          <a:pt x="94" y="1"/>
                        </a:cubicBezTo>
                        <a:cubicBezTo>
                          <a:pt x="94" y="1"/>
                          <a:pt x="94" y="1"/>
                          <a:pt x="94" y="1"/>
                        </a:cubicBezTo>
                        <a:cubicBezTo>
                          <a:pt x="107" y="2"/>
                          <a:pt x="105" y="7"/>
                          <a:pt x="111" y="7"/>
                        </a:cubicBezTo>
                        <a:cubicBezTo>
                          <a:pt x="115" y="7"/>
                          <a:pt x="118" y="11"/>
                          <a:pt x="118" y="18"/>
                        </a:cubicBezTo>
                        <a:cubicBezTo>
                          <a:pt x="118" y="22"/>
                          <a:pt x="116" y="25"/>
                          <a:pt x="111" y="27"/>
                        </a:cubicBezTo>
                        <a:cubicBezTo>
                          <a:pt x="110" y="27"/>
                          <a:pt x="108" y="27"/>
                          <a:pt x="107" y="28"/>
                        </a:cubicBezTo>
                        <a:cubicBezTo>
                          <a:pt x="105" y="28"/>
                          <a:pt x="103" y="29"/>
                          <a:pt x="102" y="30"/>
                        </a:cubicBezTo>
                        <a:cubicBezTo>
                          <a:pt x="100" y="31"/>
                          <a:pt x="99" y="33"/>
                          <a:pt x="96" y="33"/>
                        </a:cubicBezTo>
                        <a:cubicBezTo>
                          <a:pt x="96" y="33"/>
                          <a:pt x="95" y="33"/>
                          <a:pt x="95" y="33"/>
                        </a:cubicBezTo>
                        <a:cubicBezTo>
                          <a:pt x="94" y="33"/>
                          <a:pt x="93" y="33"/>
                          <a:pt x="91" y="33"/>
                        </a:cubicBezTo>
                        <a:cubicBezTo>
                          <a:pt x="90" y="32"/>
                          <a:pt x="89" y="32"/>
                          <a:pt x="88" y="32"/>
                        </a:cubicBezTo>
                        <a:cubicBezTo>
                          <a:pt x="88" y="32"/>
                          <a:pt x="88" y="32"/>
                          <a:pt x="88" y="32"/>
                        </a:cubicBezTo>
                        <a:cubicBezTo>
                          <a:pt x="87" y="32"/>
                          <a:pt x="85" y="33"/>
                          <a:pt x="86" y="34"/>
                        </a:cubicBezTo>
                        <a:cubicBezTo>
                          <a:pt x="87" y="34"/>
                          <a:pt x="87" y="34"/>
                          <a:pt x="87" y="34"/>
                        </a:cubicBezTo>
                        <a:cubicBezTo>
                          <a:pt x="87" y="35"/>
                          <a:pt x="88" y="35"/>
                          <a:pt x="88" y="35"/>
                        </a:cubicBezTo>
                        <a:cubicBezTo>
                          <a:pt x="87" y="36"/>
                          <a:pt x="87" y="36"/>
                          <a:pt x="86" y="37"/>
                        </a:cubicBezTo>
                        <a:cubicBezTo>
                          <a:pt x="85" y="38"/>
                          <a:pt x="85" y="39"/>
                          <a:pt x="84" y="39"/>
                        </a:cubicBezTo>
                        <a:cubicBezTo>
                          <a:pt x="83" y="40"/>
                          <a:pt x="83" y="40"/>
                          <a:pt x="82" y="40"/>
                        </a:cubicBezTo>
                        <a:cubicBezTo>
                          <a:pt x="81" y="40"/>
                          <a:pt x="79" y="37"/>
                          <a:pt x="79" y="36"/>
                        </a:cubicBezTo>
                        <a:cubicBezTo>
                          <a:pt x="78" y="32"/>
                          <a:pt x="79" y="28"/>
                          <a:pt x="84" y="26"/>
                        </a:cubicBezTo>
                        <a:cubicBezTo>
                          <a:pt x="86" y="26"/>
                          <a:pt x="89" y="26"/>
                          <a:pt x="91" y="25"/>
                        </a:cubicBezTo>
                        <a:cubicBezTo>
                          <a:pt x="94" y="25"/>
                          <a:pt x="95" y="22"/>
                          <a:pt x="98" y="21"/>
                        </a:cubicBezTo>
                        <a:cubicBezTo>
                          <a:pt x="99" y="21"/>
                          <a:pt x="100" y="20"/>
                          <a:pt x="101" y="20"/>
                        </a:cubicBezTo>
                        <a:cubicBezTo>
                          <a:pt x="103" y="20"/>
                          <a:pt x="105" y="21"/>
                          <a:pt x="106" y="22"/>
                        </a:cubicBezTo>
                        <a:cubicBezTo>
                          <a:pt x="106" y="22"/>
                          <a:pt x="106" y="22"/>
                          <a:pt x="106" y="22"/>
                        </a:cubicBezTo>
                        <a:cubicBezTo>
                          <a:pt x="104" y="20"/>
                          <a:pt x="102" y="20"/>
                          <a:pt x="100" y="20"/>
                        </a:cubicBezTo>
                        <a:cubicBezTo>
                          <a:pt x="99" y="20"/>
                          <a:pt x="97" y="20"/>
                          <a:pt x="96" y="21"/>
                        </a:cubicBezTo>
                        <a:cubicBezTo>
                          <a:pt x="95" y="21"/>
                          <a:pt x="94" y="21"/>
                          <a:pt x="93" y="22"/>
                        </a:cubicBezTo>
                        <a:cubicBezTo>
                          <a:pt x="90" y="23"/>
                          <a:pt x="85" y="23"/>
                          <a:pt x="82" y="25"/>
                        </a:cubicBezTo>
                        <a:cubicBezTo>
                          <a:pt x="81" y="25"/>
                          <a:pt x="81" y="25"/>
                          <a:pt x="80" y="26"/>
                        </a:cubicBezTo>
                        <a:cubicBezTo>
                          <a:pt x="78" y="27"/>
                          <a:pt x="77" y="28"/>
                          <a:pt x="76" y="30"/>
                        </a:cubicBezTo>
                        <a:cubicBezTo>
                          <a:pt x="76" y="31"/>
                          <a:pt x="76" y="32"/>
                          <a:pt x="76" y="33"/>
                        </a:cubicBezTo>
                        <a:cubicBezTo>
                          <a:pt x="76" y="33"/>
                          <a:pt x="76" y="33"/>
                          <a:pt x="76" y="33"/>
                        </a:cubicBezTo>
                        <a:cubicBezTo>
                          <a:pt x="76" y="33"/>
                          <a:pt x="76" y="33"/>
                          <a:pt x="76" y="33"/>
                        </a:cubicBezTo>
                        <a:cubicBezTo>
                          <a:pt x="76" y="33"/>
                          <a:pt x="76" y="33"/>
                          <a:pt x="77" y="34"/>
                        </a:cubicBezTo>
                        <a:cubicBezTo>
                          <a:pt x="77" y="34"/>
                          <a:pt x="77" y="35"/>
                          <a:pt x="77" y="36"/>
                        </a:cubicBezTo>
                        <a:cubicBezTo>
                          <a:pt x="78" y="38"/>
                          <a:pt x="80" y="40"/>
                          <a:pt x="83" y="42"/>
                        </a:cubicBezTo>
                        <a:cubicBezTo>
                          <a:pt x="84" y="42"/>
                          <a:pt x="84" y="42"/>
                          <a:pt x="85" y="42"/>
                        </a:cubicBezTo>
                        <a:cubicBezTo>
                          <a:pt x="86" y="43"/>
                          <a:pt x="88" y="43"/>
                          <a:pt x="89" y="43"/>
                        </a:cubicBezTo>
                        <a:cubicBezTo>
                          <a:pt x="89" y="43"/>
                          <a:pt x="90" y="43"/>
                          <a:pt x="90" y="43"/>
                        </a:cubicBezTo>
                        <a:cubicBezTo>
                          <a:pt x="92" y="43"/>
                          <a:pt x="95" y="41"/>
                          <a:pt x="96" y="40"/>
                        </a:cubicBezTo>
                        <a:cubicBezTo>
                          <a:pt x="99" y="39"/>
                          <a:pt x="102" y="38"/>
                          <a:pt x="105" y="38"/>
                        </a:cubicBezTo>
                        <a:cubicBezTo>
                          <a:pt x="106" y="38"/>
                          <a:pt x="107" y="38"/>
                          <a:pt x="108" y="38"/>
                        </a:cubicBezTo>
                        <a:cubicBezTo>
                          <a:pt x="109" y="38"/>
                          <a:pt x="111" y="39"/>
                          <a:pt x="112" y="39"/>
                        </a:cubicBezTo>
                        <a:cubicBezTo>
                          <a:pt x="113" y="39"/>
                          <a:pt x="114" y="39"/>
                          <a:pt x="114" y="38"/>
                        </a:cubicBezTo>
                        <a:cubicBezTo>
                          <a:pt x="116" y="37"/>
                          <a:pt x="116" y="34"/>
                          <a:pt x="115" y="33"/>
                        </a:cubicBezTo>
                        <a:cubicBezTo>
                          <a:pt x="116" y="33"/>
                          <a:pt x="116" y="33"/>
                          <a:pt x="116" y="33"/>
                        </a:cubicBezTo>
                        <a:cubicBezTo>
                          <a:pt x="116" y="35"/>
                          <a:pt x="116" y="37"/>
                          <a:pt x="115" y="39"/>
                        </a:cubicBezTo>
                        <a:cubicBezTo>
                          <a:pt x="116" y="39"/>
                          <a:pt x="116" y="39"/>
                          <a:pt x="117" y="40"/>
                        </a:cubicBezTo>
                        <a:cubicBezTo>
                          <a:pt x="117" y="40"/>
                          <a:pt x="117" y="40"/>
                          <a:pt x="117" y="40"/>
                        </a:cubicBezTo>
                        <a:cubicBezTo>
                          <a:pt x="116" y="39"/>
                          <a:pt x="115" y="39"/>
                          <a:pt x="114" y="39"/>
                        </a:cubicBezTo>
                        <a:cubicBezTo>
                          <a:pt x="114" y="39"/>
                          <a:pt x="114" y="39"/>
                          <a:pt x="114" y="39"/>
                        </a:cubicBezTo>
                        <a:cubicBezTo>
                          <a:pt x="113" y="39"/>
                          <a:pt x="113" y="39"/>
                          <a:pt x="113" y="39"/>
                        </a:cubicBezTo>
                        <a:cubicBezTo>
                          <a:pt x="113" y="39"/>
                          <a:pt x="112" y="39"/>
                          <a:pt x="112" y="39"/>
                        </a:cubicBezTo>
                        <a:cubicBezTo>
                          <a:pt x="111" y="39"/>
                          <a:pt x="109" y="39"/>
                          <a:pt x="108" y="39"/>
                        </a:cubicBezTo>
                        <a:cubicBezTo>
                          <a:pt x="108" y="39"/>
                          <a:pt x="107" y="39"/>
                          <a:pt x="106" y="39"/>
                        </a:cubicBezTo>
                        <a:cubicBezTo>
                          <a:pt x="104" y="39"/>
                          <a:pt x="101" y="39"/>
                          <a:pt x="99" y="40"/>
                        </a:cubicBezTo>
                        <a:cubicBezTo>
                          <a:pt x="97" y="41"/>
                          <a:pt x="95" y="42"/>
                          <a:pt x="93" y="43"/>
                        </a:cubicBezTo>
                        <a:cubicBezTo>
                          <a:pt x="92" y="44"/>
                          <a:pt x="90" y="44"/>
                          <a:pt x="89" y="44"/>
                        </a:cubicBezTo>
                        <a:cubicBezTo>
                          <a:pt x="88" y="44"/>
                          <a:pt x="88" y="44"/>
                          <a:pt x="87" y="44"/>
                        </a:cubicBezTo>
                        <a:cubicBezTo>
                          <a:pt x="86" y="44"/>
                          <a:pt x="84" y="44"/>
                          <a:pt x="83" y="45"/>
                        </a:cubicBezTo>
                        <a:cubicBezTo>
                          <a:pt x="81" y="45"/>
                          <a:pt x="80" y="45"/>
                          <a:pt x="79" y="46"/>
                        </a:cubicBezTo>
                        <a:cubicBezTo>
                          <a:pt x="78" y="46"/>
                          <a:pt x="77" y="47"/>
                          <a:pt x="77" y="47"/>
                        </a:cubicBezTo>
                        <a:cubicBezTo>
                          <a:pt x="76" y="49"/>
                          <a:pt x="78" y="52"/>
                          <a:pt x="78" y="54"/>
                        </a:cubicBezTo>
                        <a:cubicBezTo>
                          <a:pt x="78" y="55"/>
                          <a:pt x="78" y="56"/>
                          <a:pt x="77" y="57"/>
                        </a:cubicBezTo>
                        <a:cubicBezTo>
                          <a:pt x="77" y="59"/>
                          <a:pt x="77" y="60"/>
                          <a:pt x="78" y="61"/>
                        </a:cubicBezTo>
                        <a:cubicBezTo>
                          <a:pt x="78" y="62"/>
                          <a:pt x="79" y="63"/>
                          <a:pt x="80" y="64"/>
                        </a:cubicBezTo>
                        <a:cubicBezTo>
                          <a:pt x="83" y="66"/>
                          <a:pt x="87" y="66"/>
                          <a:pt x="91" y="67"/>
                        </a:cubicBezTo>
                        <a:cubicBezTo>
                          <a:pt x="93" y="67"/>
                          <a:pt x="96" y="67"/>
                          <a:pt x="98" y="69"/>
                        </a:cubicBezTo>
                        <a:cubicBezTo>
                          <a:pt x="100" y="70"/>
                          <a:pt x="102" y="73"/>
                          <a:pt x="105" y="73"/>
                        </a:cubicBezTo>
                        <a:cubicBezTo>
                          <a:pt x="105" y="73"/>
                          <a:pt x="105" y="73"/>
                          <a:pt x="105" y="73"/>
                        </a:cubicBezTo>
                        <a:cubicBezTo>
                          <a:pt x="105" y="73"/>
                          <a:pt x="105" y="73"/>
                          <a:pt x="105" y="73"/>
                        </a:cubicBezTo>
                        <a:cubicBezTo>
                          <a:pt x="102" y="73"/>
                          <a:pt x="100" y="71"/>
                          <a:pt x="98" y="70"/>
                        </a:cubicBezTo>
                        <a:cubicBezTo>
                          <a:pt x="95" y="68"/>
                          <a:pt x="91" y="68"/>
                          <a:pt x="86" y="67"/>
                        </a:cubicBezTo>
                        <a:cubicBezTo>
                          <a:pt x="85" y="67"/>
                          <a:pt x="83" y="66"/>
                          <a:pt x="82" y="66"/>
                        </a:cubicBezTo>
                        <a:cubicBezTo>
                          <a:pt x="81" y="66"/>
                          <a:pt x="80" y="65"/>
                          <a:pt x="80" y="65"/>
                        </a:cubicBezTo>
                        <a:cubicBezTo>
                          <a:pt x="79" y="65"/>
                          <a:pt x="78" y="64"/>
                          <a:pt x="77" y="64"/>
                        </a:cubicBezTo>
                        <a:cubicBezTo>
                          <a:pt x="77" y="64"/>
                          <a:pt x="77" y="64"/>
                          <a:pt x="77" y="64"/>
                        </a:cubicBezTo>
                        <a:cubicBezTo>
                          <a:pt x="76" y="64"/>
                          <a:pt x="76" y="65"/>
                          <a:pt x="76" y="65"/>
                        </a:cubicBezTo>
                        <a:cubicBezTo>
                          <a:pt x="76" y="66"/>
                          <a:pt x="76" y="67"/>
                          <a:pt x="77" y="69"/>
                        </a:cubicBezTo>
                        <a:cubicBezTo>
                          <a:pt x="78" y="71"/>
                          <a:pt x="78" y="72"/>
                          <a:pt x="79" y="74"/>
                        </a:cubicBezTo>
                        <a:cubicBezTo>
                          <a:pt x="79" y="75"/>
                          <a:pt x="79" y="75"/>
                          <a:pt x="79" y="76"/>
                        </a:cubicBezTo>
                        <a:cubicBezTo>
                          <a:pt x="79" y="76"/>
                          <a:pt x="79" y="77"/>
                          <a:pt x="79" y="77"/>
                        </a:cubicBezTo>
                        <a:cubicBezTo>
                          <a:pt x="79" y="77"/>
                          <a:pt x="79" y="78"/>
                          <a:pt x="79" y="78"/>
                        </a:cubicBezTo>
                        <a:cubicBezTo>
                          <a:pt x="79" y="80"/>
                          <a:pt x="78" y="81"/>
                          <a:pt x="78" y="83"/>
                        </a:cubicBezTo>
                        <a:cubicBezTo>
                          <a:pt x="78" y="84"/>
                          <a:pt x="79" y="85"/>
                          <a:pt x="79" y="85"/>
                        </a:cubicBezTo>
                        <a:cubicBezTo>
                          <a:pt x="80" y="86"/>
                          <a:pt x="80" y="87"/>
                          <a:pt x="81" y="87"/>
                        </a:cubicBezTo>
                        <a:cubicBezTo>
                          <a:pt x="81" y="87"/>
                          <a:pt x="81" y="88"/>
                          <a:pt x="82" y="88"/>
                        </a:cubicBezTo>
                        <a:cubicBezTo>
                          <a:pt x="82" y="88"/>
                          <a:pt x="82" y="88"/>
                          <a:pt x="82" y="89"/>
                        </a:cubicBezTo>
                        <a:cubicBezTo>
                          <a:pt x="83" y="89"/>
                          <a:pt x="83" y="89"/>
                          <a:pt x="83" y="90"/>
                        </a:cubicBezTo>
                        <a:cubicBezTo>
                          <a:pt x="83" y="90"/>
                          <a:pt x="83" y="90"/>
                          <a:pt x="83" y="90"/>
                        </a:cubicBezTo>
                        <a:cubicBezTo>
                          <a:pt x="83" y="90"/>
                          <a:pt x="83" y="89"/>
                          <a:pt x="83" y="89"/>
                        </a:cubicBezTo>
                        <a:cubicBezTo>
                          <a:pt x="83" y="89"/>
                          <a:pt x="83" y="89"/>
                          <a:pt x="83" y="89"/>
                        </a:cubicBezTo>
                        <a:cubicBezTo>
                          <a:pt x="82" y="89"/>
                          <a:pt x="81" y="89"/>
                          <a:pt x="81" y="89"/>
                        </a:cubicBezTo>
                        <a:cubicBezTo>
                          <a:pt x="79" y="88"/>
                          <a:pt x="78" y="86"/>
                          <a:pt x="75" y="86"/>
                        </a:cubicBezTo>
                        <a:cubicBezTo>
                          <a:pt x="75" y="86"/>
                          <a:pt x="75" y="86"/>
                          <a:pt x="74" y="86"/>
                        </a:cubicBezTo>
                        <a:cubicBezTo>
                          <a:pt x="74" y="86"/>
                          <a:pt x="73" y="86"/>
                          <a:pt x="72" y="86"/>
                        </a:cubicBezTo>
                        <a:cubicBezTo>
                          <a:pt x="72" y="86"/>
                          <a:pt x="71" y="86"/>
                          <a:pt x="70" y="86"/>
                        </a:cubicBezTo>
                        <a:cubicBezTo>
                          <a:pt x="69" y="86"/>
                          <a:pt x="69" y="86"/>
                          <a:pt x="70" y="85"/>
                        </a:cubicBezTo>
                        <a:cubicBezTo>
                          <a:pt x="71" y="85"/>
                          <a:pt x="72" y="85"/>
                          <a:pt x="72" y="84"/>
                        </a:cubicBezTo>
                        <a:cubicBezTo>
                          <a:pt x="73" y="84"/>
                          <a:pt x="73" y="83"/>
                          <a:pt x="73" y="83"/>
                        </a:cubicBezTo>
                        <a:cubicBezTo>
                          <a:pt x="73" y="82"/>
                          <a:pt x="73" y="82"/>
                          <a:pt x="73" y="82"/>
                        </a:cubicBezTo>
                        <a:cubicBezTo>
                          <a:pt x="73" y="82"/>
                          <a:pt x="73" y="82"/>
                          <a:pt x="74" y="82"/>
                        </a:cubicBezTo>
                        <a:cubicBezTo>
                          <a:pt x="74" y="82"/>
                          <a:pt x="74" y="82"/>
                          <a:pt x="74" y="82"/>
                        </a:cubicBezTo>
                        <a:cubicBezTo>
                          <a:pt x="74" y="82"/>
                          <a:pt x="74" y="82"/>
                          <a:pt x="74" y="82"/>
                        </a:cubicBezTo>
                        <a:cubicBezTo>
                          <a:pt x="76" y="81"/>
                          <a:pt x="77" y="79"/>
                          <a:pt x="77" y="78"/>
                        </a:cubicBezTo>
                        <a:cubicBezTo>
                          <a:pt x="78" y="76"/>
                          <a:pt x="78" y="74"/>
                          <a:pt x="77" y="71"/>
                        </a:cubicBezTo>
                        <a:cubicBezTo>
                          <a:pt x="76" y="69"/>
                          <a:pt x="75" y="67"/>
                          <a:pt x="75" y="64"/>
                        </a:cubicBezTo>
                        <a:cubicBezTo>
                          <a:pt x="74" y="63"/>
                          <a:pt x="74" y="62"/>
                          <a:pt x="73" y="62"/>
                        </a:cubicBezTo>
                        <a:cubicBezTo>
                          <a:pt x="73" y="61"/>
                          <a:pt x="72" y="61"/>
                          <a:pt x="71" y="61"/>
                        </a:cubicBezTo>
                        <a:cubicBezTo>
                          <a:pt x="71" y="61"/>
                          <a:pt x="71" y="61"/>
                          <a:pt x="71" y="61"/>
                        </a:cubicBezTo>
                        <a:cubicBezTo>
                          <a:pt x="70" y="61"/>
                          <a:pt x="69" y="61"/>
                          <a:pt x="68" y="61"/>
                        </a:cubicBezTo>
                        <a:cubicBezTo>
                          <a:pt x="68" y="61"/>
                          <a:pt x="68" y="61"/>
                          <a:pt x="68" y="61"/>
                        </a:cubicBezTo>
                        <a:cubicBezTo>
                          <a:pt x="67" y="61"/>
                          <a:pt x="66" y="61"/>
                          <a:pt x="65" y="61"/>
                        </a:cubicBezTo>
                        <a:cubicBezTo>
                          <a:pt x="64" y="62"/>
                          <a:pt x="63" y="62"/>
                          <a:pt x="62" y="62"/>
                        </a:cubicBezTo>
                        <a:cubicBezTo>
                          <a:pt x="62" y="62"/>
                          <a:pt x="61" y="62"/>
                          <a:pt x="60" y="61"/>
                        </a:cubicBezTo>
                        <a:cubicBezTo>
                          <a:pt x="59" y="61"/>
                          <a:pt x="57" y="60"/>
                          <a:pt x="57" y="60"/>
                        </a:cubicBezTo>
                        <a:cubicBezTo>
                          <a:pt x="54" y="60"/>
                          <a:pt x="51" y="62"/>
                          <a:pt x="51" y="64"/>
                        </a:cubicBezTo>
                        <a:cubicBezTo>
                          <a:pt x="51" y="64"/>
                          <a:pt x="51" y="64"/>
                          <a:pt x="51" y="64"/>
                        </a:cubicBezTo>
                        <a:cubicBezTo>
                          <a:pt x="51" y="64"/>
                          <a:pt x="52" y="65"/>
                          <a:pt x="52" y="65"/>
                        </a:cubicBezTo>
                        <a:cubicBezTo>
                          <a:pt x="52" y="66"/>
                          <a:pt x="53" y="67"/>
                          <a:pt x="55" y="68"/>
                        </a:cubicBezTo>
                        <a:cubicBezTo>
                          <a:pt x="54" y="68"/>
                          <a:pt x="54" y="68"/>
                          <a:pt x="54" y="68"/>
                        </a:cubicBezTo>
                        <a:cubicBezTo>
                          <a:pt x="54" y="68"/>
                          <a:pt x="53" y="67"/>
                          <a:pt x="52" y="67"/>
                        </a:cubicBezTo>
                        <a:cubicBezTo>
                          <a:pt x="52" y="66"/>
                          <a:pt x="51" y="66"/>
                          <a:pt x="51" y="66"/>
                        </a:cubicBezTo>
                        <a:cubicBezTo>
                          <a:pt x="50" y="66"/>
                          <a:pt x="50" y="66"/>
                          <a:pt x="49" y="66"/>
                        </a:cubicBezTo>
                        <a:cubicBezTo>
                          <a:pt x="49" y="66"/>
                          <a:pt x="49" y="66"/>
                          <a:pt x="49" y="66"/>
                        </a:cubicBezTo>
                        <a:cubicBezTo>
                          <a:pt x="49" y="66"/>
                          <a:pt x="49" y="66"/>
                          <a:pt x="49" y="65"/>
                        </a:cubicBezTo>
                        <a:cubicBezTo>
                          <a:pt x="48" y="66"/>
                          <a:pt x="47" y="66"/>
                          <a:pt x="46" y="66"/>
                        </a:cubicBezTo>
                        <a:cubicBezTo>
                          <a:pt x="45" y="66"/>
                          <a:pt x="45" y="66"/>
                          <a:pt x="45" y="66"/>
                        </a:cubicBezTo>
                        <a:cubicBezTo>
                          <a:pt x="47" y="66"/>
                          <a:pt x="49" y="66"/>
                          <a:pt x="50" y="65"/>
                        </a:cubicBezTo>
                        <a:cubicBezTo>
                          <a:pt x="50" y="64"/>
                          <a:pt x="50" y="63"/>
                          <a:pt x="51" y="63"/>
                        </a:cubicBezTo>
                        <a:cubicBezTo>
                          <a:pt x="50" y="62"/>
                          <a:pt x="50" y="61"/>
                          <a:pt x="51" y="61"/>
                        </a:cubicBezTo>
                        <a:cubicBezTo>
                          <a:pt x="51" y="60"/>
                          <a:pt x="52" y="60"/>
                          <a:pt x="53" y="59"/>
                        </a:cubicBezTo>
                        <a:cubicBezTo>
                          <a:pt x="53" y="58"/>
                          <a:pt x="54" y="57"/>
                          <a:pt x="53" y="57"/>
                        </a:cubicBezTo>
                        <a:cubicBezTo>
                          <a:pt x="53" y="56"/>
                          <a:pt x="53" y="55"/>
                          <a:pt x="53" y="55"/>
                        </a:cubicBezTo>
                        <a:cubicBezTo>
                          <a:pt x="52" y="54"/>
                          <a:pt x="51" y="53"/>
                          <a:pt x="49" y="53"/>
                        </a:cubicBezTo>
                        <a:cubicBezTo>
                          <a:pt x="48" y="52"/>
                          <a:pt x="46" y="51"/>
                          <a:pt x="44" y="51"/>
                        </a:cubicBezTo>
                        <a:cubicBezTo>
                          <a:pt x="40" y="50"/>
                          <a:pt x="36" y="51"/>
                          <a:pt x="32" y="50"/>
                        </a:cubicBezTo>
                        <a:cubicBezTo>
                          <a:pt x="30" y="49"/>
                          <a:pt x="28" y="48"/>
                          <a:pt x="27" y="46"/>
                        </a:cubicBezTo>
                        <a:cubicBezTo>
                          <a:pt x="26" y="46"/>
                          <a:pt x="26" y="45"/>
                          <a:pt x="25" y="45"/>
                        </a:cubicBezTo>
                        <a:cubicBezTo>
                          <a:pt x="25" y="45"/>
                          <a:pt x="25" y="45"/>
                          <a:pt x="25" y="45"/>
                        </a:cubicBezTo>
                        <a:cubicBezTo>
                          <a:pt x="24" y="45"/>
                          <a:pt x="24" y="45"/>
                          <a:pt x="24" y="45"/>
                        </a:cubicBezTo>
                        <a:cubicBezTo>
                          <a:pt x="23" y="45"/>
                          <a:pt x="23" y="46"/>
                          <a:pt x="23" y="46"/>
                        </a:cubicBezTo>
                        <a:cubicBezTo>
                          <a:pt x="22" y="48"/>
                          <a:pt x="22" y="50"/>
                          <a:pt x="18" y="51"/>
                        </a:cubicBezTo>
                        <a:cubicBezTo>
                          <a:pt x="18" y="51"/>
                          <a:pt x="18" y="51"/>
                          <a:pt x="18" y="51"/>
                        </a:cubicBezTo>
                        <a:cubicBezTo>
                          <a:pt x="21" y="50"/>
                          <a:pt x="22" y="48"/>
                          <a:pt x="23" y="46"/>
                        </a:cubicBezTo>
                        <a:cubicBezTo>
                          <a:pt x="21" y="47"/>
                          <a:pt x="20" y="49"/>
                          <a:pt x="20" y="50"/>
                        </a:cubicBezTo>
                        <a:cubicBezTo>
                          <a:pt x="19" y="51"/>
                          <a:pt x="18" y="51"/>
                          <a:pt x="17" y="51"/>
                        </a:cubicBezTo>
                        <a:cubicBezTo>
                          <a:pt x="16" y="51"/>
                          <a:pt x="15" y="51"/>
                          <a:pt x="14" y="51"/>
                        </a:cubicBezTo>
                        <a:cubicBezTo>
                          <a:pt x="14" y="51"/>
                          <a:pt x="14" y="51"/>
                          <a:pt x="14" y="51"/>
                        </a:cubicBezTo>
                        <a:cubicBezTo>
                          <a:pt x="13" y="51"/>
                          <a:pt x="12" y="51"/>
                          <a:pt x="12" y="51"/>
                        </a:cubicBezTo>
                        <a:cubicBezTo>
                          <a:pt x="11" y="52"/>
                          <a:pt x="12" y="54"/>
                          <a:pt x="12" y="54"/>
                        </a:cubicBezTo>
                        <a:cubicBezTo>
                          <a:pt x="12" y="54"/>
                          <a:pt x="13" y="55"/>
                          <a:pt x="13" y="55"/>
                        </a:cubicBezTo>
                        <a:cubicBezTo>
                          <a:pt x="14" y="55"/>
                          <a:pt x="15" y="55"/>
                          <a:pt x="16" y="56"/>
                        </a:cubicBezTo>
                        <a:cubicBezTo>
                          <a:pt x="19" y="57"/>
                          <a:pt x="20" y="59"/>
                          <a:pt x="21" y="60"/>
                        </a:cubicBezTo>
                        <a:cubicBezTo>
                          <a:pt x="24" y="63"/>
                          <a:pt x="28" y="66"/>
                          <a:pt x="32" y="67"/>
                        </a:cubicBezTo>
                        <a:cubicBezTo>
                          <a:pt x="31" y="66"/>
                          <a:pt x="30" y="64"/>
                          <a:pt x="31" y="62"/>
                        </a:cubicBezTo>
                        <a:cubicBezTo>
                          <a:pt x="31" y="62"/>
                          <a:pt x="31" y="61"/>
                          <a:pt x="32" y="60"/>
                        </a:cubicBezTo>
                        <a:cubicBezTo>
                          <a:pt x="32" y="60"/>
                          <a:pt x="32" y="60"/>
                          <a:pt x="32" y="60"/>
                        </a:cubicBezTo>
                        <a:cubicBezTo>
                          <a:pt x="32" y="60"/>
                          <a:pt x="32" y="60"/>
                          <a:pt x="32" y="59"/>
                        </a:cubicBezTo>
                        <a:cubicBezTo>
                          <a:pt x="33" y="58"/>
                          <a:pt x="33" y="57"/>
                          <a:pt x="33" y="56"/>
                        </a:cubicBezTo>
                        <a:cubicBezTo>
                          <a:pt x="33" y="56"/>
                          <a:pt x="33" y="56"/>
                          <a:pt x="33" y="56"/>
                        </a:cubicBezTo>
                        <a:cubicBezTo>
                          <a:pt x="32" y="56"/>
                          <a:pt x="32" y="55"/>
                          <a:pt x="32" y="55"/>
                        </a:cubicBezTo>
                        <a:cubicBezTo>
                          <a:pt x="32" y="55"/>
                          <a:pt x="32" y="55"/>
                          <a:pt x="32" y="55"/>
                        </a:cubicBezTo>
                        <a:cubicBezTo>
                          <a:pt x="32" y="55"/>
                          <a:pt x="32" y="55"/>
                          <a:pt x="33" y="55"/>
                        </a:cubicBezTo>
                        <a:cubicBezTo>
                          <a:pt x="33" y="55"/>
                          <a:pt x="32" y="55"/>
                          <a:pt x="32" y="55"/>
                        </a:cubicBezTo>
                        <a:cubicBezTo>
                          <a:pt x="33" y="55"/>
                          <a:pt x="34" y="55"/>
                          <a:pt x="34" y="55"/>
                        </a:cubicBezTo>
                        <a:cubicBezTo>
                          <a:pt x="35" y="55"/>
                          <a:pt x="35" y="55"/>
                          <a:pt x="36" y="55"/>
                        </a:cubicBezTo>
                        <a:cubicBezTo>
                          <a:pt x="36" y="55"/>
                          <a:pt x="37" y="55"/>
                          <a:pt x="38" y="55"/>
                        </a:cubicBezTo>
                        <a:cubicBezTo>
                          <a:pt x="38" y="55"/>
                          <a:pt x="37" y="55"/>
                          <a:pt x="37" y="55"/>
                        </a:cubicBezTo>
                        <a:cubicBezTo>
                          <a:pt x="38" y="55"/>
                          <a:pt x="38" y="55"/>
                          <a:pt x="39" y="55"/>
                        </a:cubicBezTo>
                        <a:cubicBezTo>
                          <a:pt x="39" y="55"/>
                          <a:pt x="39" y="55"/>
                          <a:pt x="39" y="55"/>
                        </a:cubicBezTo>
                        <a:cubicBezTo>
                          <a:pt x="38" y="56"/>
                          <a:pt x="37" y="56"/>
                          <a:pt x="35" y="57"/>
                        </a:cubicBezTo>
                        <a:cubicBezTo>
                          <a:pt x="34" y="57"/>
                          <a:pt x="35" y="59"/>
                          <a:pt x="34" y="60"/>
                        </a:cubicBezTo>
                        <a:cubicBezTo>
                          <a:pt x="32" y="62"/>
                          <a:pt x="31" y="63"/>
                          <a:pt x="32" y="65"/>
                        </a:cubicBezTo>
                        <a:cubicBezTo>
                          <a:pt x="32" y="66"/>
                          <a:pt x="33" y="67"/>
                          <a:pt x="34" y="68"/>
                        </a:cubicBezTo>
                        <a:cubicBezTo>
                          <a:pt x="36" y="68"/>
                          <a:pt x="37" y="68"/>
                          <a:pt x="38" y="69"/>
                        </a:cubicBezTo>
                        <a:cubicBezTo>
                          <a:pt x="39" y="69"/>
                          <a:pt x="40" y="69"/>
                          <a:pt x="41" y="69"/>
                        </a:cubicBezTo>
                        <a:cubicBezTo>
                          <a:pt x="42" y="69"/>
                          <a:pt x="43" y="69"/>
                          <a:pt x="45" y="69"/>
                        </a:cubicBezTo>
                        <a:cubicBezTo>
                          <a:pt x="46" y="69"/>
                          <a:pt x="47" y="69"/>
                          <a:pt x="48" y="69"/>
                        </a:cubicBezTo>
                        <a:cubicBezTo>
                          <a:pt x="51" y="69"/>
                          <a:pt x="53" y="69"/>
                          <a:pt x="55" y="70"/>
                        </a:cubicBezTo>
                        <a:cubicBezTo>
                          <a:pt x="56" y="70"/>
                          <a:pt x="56" y="71"/>
                          <a:pt x="57" y="72"/>
                        </a:cubicBezTo>
                        <a:cubicBezTo>
                          <a:pt x="58" y="72"/>
                          <a:pt x="59" y="73"/>
                          <a:pt x="60" y="73"/>
                        </a:cubicBezTo>
                        <a:cubicBezTo>
                          <a:pt x="61" y="73"/>
                          <a:pt x="61" y="73"/>
                          <a:pt x="61" y="73"/>
                        </a:cubicBezTo>
                        <a:cubicBezTo>
                          <a:pt x="62" y="73"/>
                          <a:pt x="63" y="73"/>
                          <a:pt x="63" y="73"/>
                        </a:cubicBezTo>
                        <a:cubicBezTo>
                          <a:pt x="64" y="72"/>
                          <a:pt x="65" y="71"/>
                          <a:pt x="66" y="71"/>
                        </a:cubicBezTo>
                        <a:cubicBezTo>
                          <a:pt x="67" y="71"/>
                          <a:pt x="67" y="71"/>
                          <a:pt x="67" y="71"/>
                        </a:cubicBezTo>
                        <a:cubicBezTo>
                          <a:pt x="67" y="71"/>
                          <a:pt x="67" y="71"/>
                          <a:pt x="67" y="71"/>
                        </a:cubicBezTo>
                        <a:cubicBezTo>
                          <a:pt x="67" y="71"/>
                          <a:pt x="67" y="71"/>
                          <a:pt x="67" y="71"/>
                        </a:cubicBezTo>
                        <a:cubicBezTo>
                          <a:pt x="66" y="72"/>
                          <a:pt x="66" y="73"/>
                          <a:pt x="66" y="74"/>
                        </a:cubicBezTo>
                        <a:cubicBezTo>
                          <a:pt x="65" y="75"/>
                          <a:pt x="64" y="76"/>
                          <a:pt x="65" y="77"/>
                        </a:cubicBezTo>
                        <a:cubicBezTo>
                          <a:pt x="65" y="78"/>
                          <a:pt x="65" y="79"/>
                          <a:pt x="65" y="80"/>
                        </a:cubicBezTo>
                        <a:cubicBezTo>
                          <a:pt x="65" y="80"/>
                          <a:pt x="65" y="81"/>
                          <a:pt x="65" y="81"/>
                        </a:cubicBezTo>
                        <a:cubicBezTo>
                          <a:pt x="65" y="82"/>
                          <a:pt x="65" y="82"/>
                          <a:pt x="66" y="82"/>
                        </a:cubicBezTo>
                        <a:cubicBezTo>
                          <a:pt x="66" y="82"/>
                          <a:pt x="65" y="82"/>
                          <a:pt x="65" y="82"/>
                        </a:cubicBezTo>
                        <a:cubicBezTo>
                          <a:pt x="65" y="82"/>
                          <a:pt x="65" y="82"/>
                          <a:pt x="65" y="82"/>
                        </a:cubicBezTo>
                        <a:cubicBezTo>
                          <a:pt x="65" y="82"/>
                          <a:pt x="65" y="82"/>
                          <a:pt x="65" y="82"/>
                        </a:cubicBezTo>
                        <a:cubicBezTo>
                          <a:pt x="63" y="82"/>
                          <a:pt x="62" y="80"/>
                          <a:pt x="62" y="78"/>
                        </a:cubicBezTo>
                        <a:cubicBezTo>
                          <a:pt x="61" y="77"/>
                          <a:pt x="61" y="77"/>
                          <a:pt x="60" y="76"/>
                        </a:cubicBezTo>
                        <a:cubicBezTo>
                          <a:pt x="59" y="75"/>
                          <a:pt x="59" y="74"/>
                          <a:pt x="58" y="73"/>
                        </a:cubicBezTo>
                        <a:cubicBezTo>
                          <a:pt x="58" y="73"/>
                          <a:pt x="57" y="73"/>
                          <a:pt x="57" y="73"/>
                        </a:cubicBezTo>
                        <a:cubicBezTo>
                          <a:pt x="57" y="72"/>
                          <a:pt x="56" y="71"/>
                          <a:pt x="55" y="71"/>
                        </a:cubicBezTo>
                        <a:cubicBezTo>
                          <a:pt x="55" y="71"/>
                          <a:pt x="54" y="70"/>
                          <a:pt x="54" y="70"/>
                        </a:cubicBezTo>
                        <a:cubicBezTo>
                          <a:pt x="54" y="70"/>
                          <a:pt x="54" y="70"/>
                          <a:pt x="54" y="70"/>
                        </a:cubicBezTo>
                        <a:cubicBezTo>
                          <a:pt x="54" y="70"/>
                          <a:pt x="53" y="70"/>
                          <a:pt x="53" y="70"/>
                        </a:cubicBezTo>
                        <a:cubicBezTo>
                          <a:pt x="52" y="69"/>
                          <a:pt x="51" y="69"/>
                          <a:pt x="50" y="69"/>
                        </a:cubicBezTo>
                        <a:cubicBezTo>
                          <a:pt x="48" y="69"/>
                          <a:pt x="47" y="69"/>
                          <a:pt x="46" y="69"/>
                        </a:cubicBezTo>
                        <a:cubicBezTo>
                          <a:pt x="45" y="70"/>
                          <a:pt x="43" y="70"/>
                          <a:pt x="42" y="70"/>
                        </a:cubicBezTo>
                        <a:cubicBezTo>
                          <a:pt x="40" y="70"/>
                          <a:pt x="38" y="70"/>
                          <a:pt x="36" y="69"/>
                        </a:cubicBezTo>
                        <a:cubicBezTo>
                          <a:pt x="30" y="68"/>
                          <a:pt x="24" y="65"/>
                          <a:pt x="20" y="61"/>
                        </a:cubicBezTo>
                        <a:cubicBezTo>
                          <a:pt x="19" y="60"/>
                          <a:pt x="19" y="59"/>
                          <a:pt x="18" y="58"/>
                        </a:cubicBezTo>
                        <a:cubicBezTo>
                          <a:pt x="17" y="57"/>
                          <a:pt x="17" y="57"/>
                          <a:pt x="16" y="57"/>
                        </a:cubicBezTo>
                        <a:cubicBezTo>
                          <a:pt x="15" y="56"/>
                          <a:pt x="14" y="56"/>
                          <a:pt x="12" y="56"/>
                        </a:cubicBezTo>
                        <a:cubicBezTo>
                          <a:pt x="12" y="56"/>
                          <a:pt x="12" y="56"/>
                          <a:pt x="12" y="56"/>
                        </a:cubicBezTo>
                        <a:cubicBezTo>
                          <a:pt x="10" y="56"/>
                          <a:pt x="9" y="58"/>
                          <a:pt x="9" y="59"/>
                        </a:cubicBezTo>
                        <a:cubicBezTo>
                          <a:pt x="9" y="59"/>
                          <a:pt x="9" y="59"/>
                          <a:pt x="9" y="59"/>
                        </a:cubicBezTo>
                        <a:cubicBezTo>
                          <a:pt x="9" y="59"/>
                          <a:pt x="9" y="58"/>
                          <a:pt x="9" y="58"/>
                        </a:cubicBezTo>
                        <a:cubicBezTo>
                          <a:pt x="9" y="59"/>
                          <a:pt x="8" y="60"/>
                          <a:pt x="8" y="61"/>
                        </a:cubicBezTo>
                        <a:cubicBezTo>
                          <a:pt x="8" y="62"/>
                          <a:pt x="7" y="64"/>
                          <a:pt x="9" y="65"/>
                        </a:cubicBezTo>
                        <a:cubicBezTo>
                          <a:pt x="10" y="65"/>
                          <a:pt x="10" y="66"/>
                          <a:pt x="11" y="66"/>
                        </a:cubicBezTo>
                        <a:cubicBezTo>
                          <a:pt x="12" y="66"/>
                          <a:pt x="13" y="67"/>
                          <a:pt x="14" y="68"/>
                        </a:cubicBezTo>
                        <a:cubicBezTo>
                          <a:pt x="15" y="68"/>
                          <a:pt x="15" y="68"/>
                          <a:pt x="16" y="69"/>
                        </a:cubicBezTo>
                        <a:cubicBezTo>
                          <a:pt x="16" y="69"/>
                          <a:pt x="17" y="70"/>
                          <a:pt x="17" y="70"/>
                        </a:cubicBezTo>
                        <a:cubicBezTo>
                          <a:pt x="18" y="71"/>
                          <a:pt x="18" y="72"/>
                          <a:pt x="19" y="73"/>
                        </a:cubicBezTo>
                        <a:cubicBezTo>
                          <a:pt x="19" y="73"/>
                          <a:pt x="20" y="74"/>
                          <a:pt x="21" y="74"/>
                        </a:cubicBezTo>
                        <a:cubicBezTo>
                          <a:pt x="21" y="74"/>
                          <a:pt x="21" y="74"/>
                          <a:pt x="22" y="74"/>
                        </a:cubicBezTo>
                        <a:cubicBezTo>
                          <a:pt x="22" y="74"/>
                          <a:pt x="22" y="74"/>
                          <a:pt x="22" y="74"/>
                        </a:cubicBezTo>
                        <a:cubicBezTo>
                          <a:pt x="22" y="74"/>
                          <a:pt x="22" y="74"/>
                          <a:pt x="22" y="74"/>
                        </a:cubicBezTo>
                        <a:cubicBezTo>
                          <a:pt x="22" y="74"/>
                          <a:pt x="22" y="74"/>
                          <a:pt x="22" y="74"/>
                        </a:cubicBezTo>
                        <a:cubicBezTo>
                          <a:pt x="23" y="74"/>
                          <a:pt x="24" y="73"/>
                          <a:pt x="25" y="73"/>
                        </a:cubicBezTo>
                        <a:cubicBezTo>
                          <a:pt x="25" y="73"/>
                          <a:pt x="25" y="73"/>
                          <a:pt x="25" y="73"/>
                        </a:cubicBezTo>
                        <a:cubicBezTo>
                          <a:pt x="25" y="73"/>
                          <a:pt x="25" y="73"/>
                          <a:pt x="25" y="73"/>
                        </a:cubicBezTo>
                        <a:cubicBezTo>
                          <a:pt x="25" y="74"/>
                          <a:pt x="25" y="74"/>
                          <a:pt x="25" y="74"/>
                        </a:cubicBezTo>
                        <a:cubicBezTo>
                          <a:pt x="25" y="75"/>
                          <a:pt x="26" y="75"/>
                          <a:pt x="27" y="76"/>
                        </a:cubicBezTo>
                        <a:cubicBezTo>
                          <a:pt x="28" y="76"/>
                          <a:pt x="28" y="77"/>
                          <a:pt x="27" y="77"/>
                        </a:cubicBezTo>
                        <a:cubicBezTo>
                          <a:pt x="30" y="77"/>
                          <a:pt x="33" y="78"/>
                          <a:pt x="36" y="78"/>
                        </a:cubicBezTo>
                        <a:cubicBezTo>
                          <a:pt x="38" y="78"/>
                          <a:pt x="40" y="79"/>
                          <a:pt x="43" y="79"/>
                        </a:cubicBezTo>
                        <a:cubicBezTo>
                          <a:pt x="43" y="80"/>
                          <a:pt x="44" y="80"/>
                          <a:pt x="45" y="80"/>
                        </a:cubicBezTo>
                        <a:cubicBezTo>
                          <a:pt x="45" y="80"/>
                          <a:pt x="45" y="80"/>
                          <a:pt x="46" y="80"/>
                        </a:cubicBezTo>
                        <a:cubicBezTo>
                          <a:pt x="46" y="80"/>
                          <a:pt x="47" y="80"/>
                          <a:pt x="48" y="80"/>
                        </a:cubicBezTo>
                        <a:cubicBezTo>
                          <a:pt x="49" y="79"/>
                          <a:pt x="50" y="79"/>
                          <a:pt x="50" y="79"/>
                        </a:cubicBezTo>
                        <a:cubicBezTo>
                          <a:pt x="51" y="79"/>
                          <a:pt x="51" y="79"/>
                          <a:pt x="51" y="79"/>
                        </a:cubicBezTo>
                        <a:cubicBezTo>
                          <a:pt x="51" y="80"/>
                          <a:pt x="51" y="80"/>
                          <a:pt x="51" y="80"/>
                        </a:cubicBezTo>
                        <a:cubicBezTo>
                          <a:pt x="51" y="80"/>
                          <a:pt x="51" y="80"/>
                          <a:pt x="50" y="80"/>
                        </a:cubicBezTo>
                        <a:cubicBezTo>
                          <a:pt x="50" y="80"/>
                          <a:pt x="49" y="80"/>
                          <a:pt x="49" y="81"/>
                        </a:cubicBezTo>
                        <a:cubicBezTo>
                          <a:pt x="48" y="84"/>
                          <a:pt x="52" y="86"/>
                          <a:pt x="52" y="88"/>
                        </a:cubicBezTo>
                        <a:cubicBezTo>
                          <a:pt x="52" y="88"/>
                          <a:pt x="51" y="88"/>
                          <a:pt x="51" y="87"/>
                        </a:cubicBezTo>
                        <a:cubicBezTo>
                          <a:pt x="51" y="88"/>
                          <a:pt x="52" y="89"/>
                          <a:pt x="52" y="90"/>
                        </a:cubicBezTo>
                        <a:cubicBezTo>
                          <a:pt x="51" y="90"/>
                          <a:pt x="51" y="90"/>
                          <a:pt x="51" y="90"/>
                        </a:cubicBezTo>
                        <a:cubicBezTo>
                          <a:pt x="51" y="89"/>
                          <a:pt x="51" y="88"/>
                          <a:pt x="50" y="87"/>
                        </a:cubicBezTo>
                        <a:cubicBezTo>
                          <a:pt x="49" y="85"/>
                          <a:pt x="48" y="84"/>
                          <a:pt x="47" y="83"/>
                        </a:cubicBezTo>
                        <a:cubicBezTo>
                          <a:pt x="46" y="82"/>
                          <a:pt x="45" y="82"/>
                          <a:pt x="44" y="81"/>
                        </a:cubicBezTo>
                        <a:cubicBezTo>
                          <a:pt x="43" y="81"/>
                          <a:pt x="42" y="80"/>
                          <a:pt x="42" y="80"/>
                        </a:cubicBezTo>
                        <a:cubicBezTo>
                          <a:pt x="41" y="80"/>
                          <a:pt x="41" y="80"/>
                          <a:pt x="41" y="80"/>
                        </a:cubicBezTo>
                        <a:cubicBezTo>
                          <a:pt x="40" y="80"/>
                          <a:pt x="40" y="79"/>
                          <a:pt x="39" y="79"/>
                        </a:cubicBezTo>
                        <a:cubicBezTo>
                          <a:pt x="36" y="79"/>
                          <a:pt x="32" y="79"/>
                          <a:pt x="29" y="78"/>
                        </a:cubicBezTo>
                        <a:cubicBezTo>
                          <a:pt x="26" y="77"/>
                          <a:pt x="23" y="77"/>
                          <a:pt x="21" y="76"/>
                        </a:cubicBezTo>
                        <a:cubicBezTo>
                          <a:pt x="19" y="75"/>
                          <a:pt x="19" y="75"/>
                          <a:pt x="18" y="74"/>
                        </a:cubicBezTo>
                        <a:cubicBezTo>
                          <a:pt x="18" y="74"/>
                          <a:pt x="18" y="74"/>
                          <a:pt x="18" y="74"/>
                        </a:cubicBezTo>
                        <a:cubicBezTo>
                          <a:pt x="17" y="73"/>
                          <a:pt x="17" y="73"/>
                          <a:pt x="16" y="72"/>
                        </a:cubicBezTo>
                        <a:cubicBezTo>
                          <a:pt x="15" y="70"/>
                          <a:pt x="14" y="68"/>
                          <a:pt x="12" y="67"/>
                        </a:cubicBezTo>
                        <a:cubicBezTo>
                          <a:pt x="11" y="67"/>
                          <a:pt x="10" y="67"/>
                          <a:pt x="10" y="67"/>
                        </a:cubicBezTo>
                        <a:cubicBezTo>
                          <a:pt x="9" y="67"/>
                          <a:pt x="8" y="67"/>
                          <a:pt x="8" y="67"/>
                        </a:cubicBezTo>
                        <a:cubicBezTo>
                          <a:pt x="7" y="67"/>
                          <a:pt x="7" y="68"/>
                          <a:pt x="7" y="68"/>
                        </a:cubicBezTo>
                        <a:cubicBezTo>
                          <a:pt x="7" y="70"/>
                          <a:pt x="6" y="70"/>
                          <a:pt x="4" y="71"/>
                        </a:cubicBezTo>
                        <a:cubicBezTo>
                          <a:pt x="0" y="73"/>
                          <a:pt x="2" y="77"/>
                          <a:pt x="5" y="79"/>
                        </a:cubicBezTo>
                        <a:cubicBezTo>
                          <a:pt x="6" y="79"/>
                          <a:pt x="7" y="79"/>
                          <a:pt x="8" y="80"/>
                        </a:cubicBezTo>
                        <a:cubicBezTo>
                          <a:pt x="8" y="80"/>
                          <a:pt x="8" y="80"/>
                          <a:pt x="8" y="80"/>
                        </a:cubicBezTo>
                        <a:cubicBezTo>
                          <a:pt x="13" y="81"/>
                          <a:pt x="18" y="83"/>
                          <a:pt x="22" y="85"/>
                        </a:cubicBezTo>
                        <a:cubicBezTo>
                          <a:pt x="27" y="88"/>
                          <a:pt x="31" y="91"/>
                          <a:pt x="37" y="92"/>
                        </a:cubicBezTo>
                        <a:cubicBezTo>
                          <a:pt x="39" y="92"/>
                          <a:pt x="41" y="92"/>
                          <a:pt x="43" y="92"/>
                        </a:cubicBezTo>
                        <a:cubicBezTo>
                          <a:pt x="47" y="92"/>
                          <a:pt x="51" y="92"/>
                          <a:pt x="56" y="91"/>
                        </a:cubicBezTo>
                        <a:cubicBezTo>
                          <a:pt x="58" y="91"/>
                          <a:pt x="61" y="91"/>
                          <a:pt x="63" y="91"/>
                        </a:cubicBezTo>
                        <a:cubicBezTo>
                          <a:pt x="66" y="91"/>
                          <a:pt x="68" y="92"/>
                          <a:pt x="71" y="92"/>
                        </a:cubicBezTo>
                        <a:cubicBezTo>
                          <a:pt x="74" y="93"/>
                          <a:pt x="77" y="94"/>
                          <a:pt x="81" y="94"/>
                        </a:cubicBezTo>
                        <a:cubicBezTo>
                          <a:pt x="81" y="95"/>
                          <a:pt x="81" y="95"/>
                          <a:pt x="81" y="95"/>
                        </a:cubicBezTo>
                        <a:cubicBezTo>
                          <a:pt x="84" y="95"/>
                          <a:pt x="87" y="94"/>
                          <a:pt x="90" y="94"/>
                        </a:cubicBezTo>
                        <a:cubicBezTo>
                          <a:pt x="90" y="94"/>
                          <a:pt x="90" y="94"/>
                          <a:pt x="90" y="94"/>
                        </a:cubicBezTo>
                        <a:cubicBezTo>
                          <a:pt x="94" y="94"/>
                          <a:pt x="97" y="94"/>
                          <a:pt x="101" y="96"/>
                        </a:cubicBezTo>
                        <a:cubicBezTo>
                          <a:pt x="102" y="96"/>
                          <a:pt x="103" y="96"/>
                          <a:pt x="105" y="97"/>
                        </a:cubicBezTo>
                        <a:cubicBezTo>
                          <a:pt x="107" y="98"/>
                          <a:pt x="109" y="98"/>
                          <a:pt x="112" y="99"/>
                        </a:cubicBezTo>
                        <a:cubicBezTo>
                          <a:pt x="112" y="99"/>
                          <a:pt x="112" y="99"/>
                          <a:pt x="113" y="99"/>
                        </a:cubicBezTo>
                        <a:cubicBezTo>
                          <a:pt x="116" y="99"/>
                          <a:pt x="118" y="97"/>
                          <a:pt x="117" y="94"/>
                        </a:cubicBezTo>
                        <a:cubicBezTo>
                          <a:pt x="115" y="91"/>
                          <a:pt x="112" y="91"/>
                          <a:pt x="109" y="89"/>
                        </a:cubicBezTo>
                        <a:cubicBezTo>
                          <a:pt x="107" y="89"/>
                          <a:pt x="105" y="88"/>
                          <a:pt x="103" y="87"/>
                        </a:cubicBezTo>
                        <a:cubicBezTo>
                          <a:pt x="101" y="85"/>
                          <a:pt x="100" y="84"/>
                          <a:pt x="99" y="82"/>
                        </a:cubicBezTo>
                        <a:cubicBezTo>
                          <a:pt x="98" y="81"/>
                          <a:pt x="98" y="81"/>
                          <a:pt x="97" y="80"/>
                        </a:cubicBezTo>
                        <a:cubicBezTo>
                          <a:pt x="96" y="80"/>
                          <a:pt x="96" y="79"/>
                          <a:pt x="95" y="79"/>
                        </a:cubicBezTo>
                        <a:cubicBezTo>
                          <a:pt x="95" y="79"/>
                          <a:pt x="94" y="79"/>
                          <a:pt x="93" y="79"/>
                        </a:cubicBezTo>
                        <a:cubicBezTo>
                          <a:pt x="93" y="79"/>
                          <a:pt x="92" y="79"/>
                          <a:pt x="92" y="79"/>
                        </a:cubicBezTo>
                        <a:cubicBezTo>
                          <a:pt x="91" y="79"/>
                          <a:pt x="90" y="79"/>
                          <a:pt x="90" y="79"/>
                        </a:cubicBezTo>
                        <a:cubicBezTo>
                          <a:pt x="88" y="80"/>
                          <a:pt x="88" y="81"/>
                          <a:pt x="87" y="81"/>
                        </a:cubicBezTo>
                        <a:cubicBezTo>
                          <a:pt x="87" y="81"/>
                          <a:pt x="87" y="81"/>
                          <a:pt x="87" y="81"/>
                        </a:cubicBezTo>
                        <a:cubicBezTo>
                          <a:pt x="87" y="81"/>
                          <a:pt x="86" y="81"/>
                          <a:pt x="86" y="82"/>
                        </a:cubicBezTo>
                        <a:cubicBezTo>
                          <a:pt x="86" y="82"/>
                          <a:pt x="86" y="82"/>
                          <a:pt x="86" y="82"/>
                        </a:cubicBezTo>
                        <a:cubicBezTo>
                          <a:pt x="86" y="81"/>
                          <a:pt x="86" y="81"/>
                          <a:pt x="86" y="80"/>
                        </a:cubicBezTo>
                        <a:cubicBezTo>
                          <a:pt x="86" y="80"/>
                          <a:pt x="86" y="80"/>
                          <a:pt x="87" y="79"/>
                        </a:cubicBezTo>
                        <a:cubicBezTo>
                          <a:pt x="87" y="79"/>
                          <a:pt x="87" y="78"/>
                          <a:pt x="87" y="77"/>
                        </a:cubicBezTo>
                        <a:cubicBezTo>
                          <a:pt x="86" y="77"/>
                          <a:pt x="86" y="77"/>
                          <a:pt x="85" y="76"/>
                        </a:cubicBezTo>
                        <a:cubicBezTo>
                          <a:pt x="85" y="76"/>
                          <a:pt x="85" y="76"/>
                          <a:pt x="84" y="75"/>
                        </a:cubicBezTo>
                        <a:cubicBezTo>
                          <a:pt x="84" y="75"/>
                          <a:pt x="84" y="74"/>
                          <a:pt x="84" y="74"/>
                        </a:cubicBezTo>
                        <a:cubicBezTo>
                          <a:pt x="84" y="74"/>
                          <a:pt x="84" y="74"/>
                          <a:pt x="84" y="74"/>
                        </a:cubicBezTo>
                        <a:cubicBezTo>
                          <a:pt x="85" y="77"/>
                          <a:pt x="91" y="77"/>
                          <a:pt x="95" y="78"/>
                        </a:cubicBezTo>
                        <a:cubicBezTo>
                          <a:pt x="98" y="79"/>
                          <a:pt x="100" y="82"/>
                          <a:pt x="101" y="84"/>
                        </a:cubicBezTo>
                        <a:cubicBezTo>
                          <a:pt x="104" y="87"/>
                          <a:pt x="108" y="89"/>
                          <a:pt x="113" y="90"/>
                        </a:cubicBezTo>
                        <a:cubicBezTo>
                          <a:pt x="116" y="89"/>
                          <a:pt x="118" y="88"/>
                          <a:pt x="120" y="86"/>
                        </a:cubicBezTo>
                        <a:cubicBezTo>
                          <a:pt x="123" y="81"/>
                          <a:pt x="116" y="76"/>
                          <a:pt x="111" y="73"/>
                        </a:cubicBezTo>
                        <a:cubicBezTo>
                          <a:pt x="109" y="72"/>
                          <a:pt x="108" y="71"/>
                          <a:pt x="107" y="69"/>
                        </a:cubicBezTo>
                        <a:cubicBezTo>
                          <a:pt x="106" y="68"/>
                          <a:pt x="106" y="67"/>
                          <a:pt x="106" y="66"/>
                        </a:cubicBezTo>
                        <a:cubicBezTo>
                          <a:pt x="105" y="64"/>
                          <a:pt x="105" y="63"/>
                          <a:pt x="104" y="62"/>
                        </a:cubicBezTo>
                        <a:cubicBezTo>
                          <a:pt x="104" y="61"/>
                          <a:pt x="104" y="61"/>
                          <a:pt x="104" y="61"/>
                        </a:cubicBezTo>
                        <a:cubicBezTo>
                          <a:pt x="104" y="61"/>
                          <a:pt x="104" y="61"/>
                          <a:pt x="104" y="61"/>
                        </a:cubicBezTo>
                        <a:cubicBezTo>
                          <a:pt x="102" y="59"/>
                          <a:pt x="101" y="58"/>
                          <a:pt x="99" y="57"/>
                        </a:cubicBezTo>
                        <a:cubicBezTo>
                          <a:pt x="99" y="57"/>
                          <a:pt x="98" y="57"/>
                          <a:pt x="98" y="57"/>
                        </a:cubicBezTo>
                        <a:cubicBezTo>
                          <a:pt x="98" y="57"/>
                          <a:pt x="98" y="57"/>
                          <a:pt x="97" y="57"/>
                        </a:cubicBezTo>
                        <a:cubicBezTo>
                          <a:pt x="97" y="58"/>
                          <a:pt x="96" y="58"/>
                          <a:pt x="96" y="59"/>
                        </a:cubicBezTo>
                        <a:cubicBezTo>
                          <a:pt x="95" y="59"/>
                          <a:pt x="95" y="59"/>
                          <a:pt x="95" y="59"/>
                        </a:cubicBezTo>
                        <a:cubicBezTo>
                          <a:pt x="94" y="60"/>
                          <a:pt x="94"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59"/>
                          <a:pt x="93" y="59"/>
                          <a:pt x="93" y="59"/>
                        </a:cubicBezTo>
                        <a:cubicBezTo>
                          <a:pt x="93" y="59"/>
                          <a:pt x="93" y="59"/>
                          <a:pt x="93" y="59"/>
                        </a:cubicBezTo>
                        <a:cubicBezTo>
                          <a:pt x="94" y="58"/>
                          <a:pt x="94" y="58"/>
                          <a:pt x="94" y="58"/>
                        </a:cubicBezTo>
                        <a:cubicBezTo>
                          <a:pt x="95" y="57"/>
                          <a:pt x="95" y="56"/>
                          <a:pt x="94" y="56"/>
                        </a:cubicBezTo>
                        <a:cubicBezTo>
                          <a:pt x="94" y="55"/>
                          <a:pt x="93" y="55"/>
                          <a:pt x="92" y="55"/>
                        </a:cubicBezTo>
                        <a:cubicBezTo>
                          <a:pt x="91" y="55"/>
                          <a:pt x="90" y="54"/>
                          <a:pt x="89" y="53"/>
                        </a:cubicBezTo>
                        <a:cubicBezTo>
                          <a:pt x="89" y="53"/>
                          <a:pt x="89" y="53"/>
                          <a:pt x="89" y="53"/>
                        </a:cubicBezTo>
                        <a:cubicBezTo>
                          <a:pt x="89" y="53"/>
                          <a:pt x="89" y="53"/>
                          <a:pt x="89" y="53"/>
                        </a:cubicBezTo>
                        <a:cubicBezTo>
                          <a:pt x="89" y="53"/>
                          <a:pt x="89" y="53"/>
                          <a:pt x="89" y="53"/>
                        </a:cubicBezTo>
                        <a:cubicBezTo>
                          <a:pt x="91" y="55"/>
                          <a:pt x="95" y="55"/>
                          <a:pt x="98" y="56"/>
                        </a:cubicBezTo>
                        <a:cubicBezTo>
                          <a:pt x="100" y="57"/>
                          <a:pt x="102" y="58"/>
                          <a:pt x="104" y="60"/>
                        </a:cubicBezTo>
                        <a:cubicBezTo>
                          <a:pt x="105" y="61"/>
                          <a:pt x="106" y="62"/>
                          <a:pt x="107" y="63"/>
                        </a:cubicBezTo>
                        <a:cubicBezTo>
                          <a:pt x="107" y="63"/>
                          <a:pt x="107" y="64"/>
                          <a:pt x="108" y="64"/>
                        </a:cubicBezTo>
                        <a:cubicBezTo>
                          <a:pt x="109" y="66"/>
                          <a:pt x="112" y="68"/>
                          <a:pt x="114" y="68"/>
                        </a:cubicBezTo>
                        <a:cubicBezTo>
                          <a:pt x="115" y="68"/>
                          <a:pt x="116" y="68"/>
                          <a:pt x="116" y="68"/>
                        </a:cubicBezTo>
                        <a:cubicBezTo>
                          <a:pt x="120" y="66"/>
                          <a:pt x="119" y="61"/>
                          <a:pt x="119" y="59"/>
                        </a:cubicBezTo>
                        <a:cubicBezTo>
                          <a:pt x="119" y="57"/>
                          <a:pt x="118" y="54"/>
                          <a:pt x="116" y="53"/>
                        </a:cubicBezTo>
                        <a:cubicBezTo>
                          <a:pt x="115" y="52"/>
                          <a:pt x="114" y="51"/>
                          <a:pt x="113" y="51"/>
                        </a:cubicBezTo>
                        <a:cubicBezTo>
                          <a:pt x="111" y="50"/>
                          <a:pt x="110" y="50"/>
                          <a:pt x="109" y="49"/>
                        </a:cubicBezTo>
                        <a:cubicBezTo>
                          <a:pt x="109" y="49"/>
                          <a:pt x="109" y="49"/>
                          <a:pt x="109" y="49"/>
                        </a:cubicBezTo>
                        <a:cubicBezTo>
                          <a:pt x="107" y="48"/>
                          <a:pt x="106" y="46"/>
                          <a:pt x="105" y="44"/>
                        </a:cubicBezTo>
                        <a:cubicBezTo>
                          <a:pt x="105" y="44"/>
                          <a:pt x="105" y="44"/>
                          <a:pt x="105" y="44"/>
                        </a:cubicBezTo>
                        <a:cubicBezTo>
                          <a:pt x="106" y="46"/>
                          <a:pt x="107" y="47"/>
                          <a:pt x="109" y="48"/>
                        </a:cubicBezTo>
                        <a:cubicBezTo>
                          <a:pt x="110" y="49"/>
                          <a:pt x="111" y="49"/>
                          <a:pt x="112" y="49"/>
                        </a:cubicBezTo>
                        <a:cubicBezTo>
                          <a:pt x="112" y="49"/>
                          <a:pt x="112" y="49"/>
                          <a:pt x="112" y="49"/>
                        </a:cubicBezTo>
                        <a:cubicBezTo>
                          <a:pt x="113" y="49"/>
                          <a:pt x="113" y="49"/>
                          <a:pt x="114" y="48"/>
                        </a:cubicBezTo>
                        <a:cubicBezTo>
                          <a:pt x="114" y="48"/>
                          <a:pt x="114" y="48"/>
                          <a:pt x="115" y="48"/>
                        </a:cubicBezTo>
                        <a:cubicBezTo>
                          <a:pt x="115" y="48"/>
                          <a:pt x="116" y="48"/>
                          <a:pt x="116" y="48"/>
                        </a:cubicBezTo>
                        <a:cubicBezTo>
                          <a:pt x="116" y="48"/>
                          <a:pt x="117" y="49"/>
                          <a:pt x="117" y="49"/>
                        </a:cubicBezTo>
                        <a:cubicBezTo>
                          <a:pt x="117" y="49"/>
                          <a:pt x="118" y="49"/>
                          <a:pt x="118" y="48"/>
                        </a:cubicBezTo>
                        <a:cubicBezTo>
                          <a:pt x="119" y="48"/>
                          <a:pt x="119" y="46"/>
                          <a:pt x="119" y="45"/>
                        </a:cubicBezTo>
                        <a:cubicBezTo>
                          <a:pt x="119" y="43"/>
                          <a:pt x="122" y="41"/>
                          <a:pt x="122" y="39"/>
                        </a:cubicBezTo>
                        <a:cubicBezTo>
                          <a:pt x="122" y="37"/>
                          <a:pt x="122" y="35"/>
                          <a:pt x="122" y="33"/>
                        </a:cubicBezTo>
                        <a:cubicBezTo>
                          <a:pt x="121" y="32"/>
                          <a:pt x="120" y="30"/>
                          <a:pt x="118" y="29"/>
                        </a:cubicBezTo>
                        <a:cubicBezTo>
                          <a:pt x="117" y="28"/>
                          <a:pt x="115" y="28"/>
                          <a:pt x="114" y="28"/>
                        </a:cubicBezTo>
                        <a:cubicBezTo>
                          <a:pt x="114" y="28"/>
                          <a:pt x="113" y="28"/>
                          <a:pt x="113" y="28"/>
                        </a:cubicBezTo>
                        <a:cubicBezTo>
                          <a:pt x="113" y="28"/>
                          <a:pt x="113" y="28"/>
                          <a:pt x="113" y="28"/>
                        </a:cubicBezTo>
                        <a:cubicBezTo>
                          <a:pt x="112" y="28"/>
                          <a:pt x="112" y="28"/>
                          <a:pt x="111" y="28"/>
                        </a:cubicBezTo>
                        <a:cubicBezTo>
                          <a:pt x="111" y="29"/>
                          <a:pt x="110" y="29"/>
                          <a:pt x="109" y="29"/>
                        </a:cubicBezTo>
                        <a:cubicBezTo>
                          <a:pt x="106" y="30"/>
                          <a:pt x="105" y="31"/>
                          <a:pt x="103" y="32"/>
                        </a:cubicBezTo>
                        <a:cubicBezTo>
                          <a:pt x="101" y="33"/>
                          <a:pt x="100" y="34"/>
                          <a:pt x="99" y="35"/>
                        </a:cubicBezTo>
                        <a:cubicBezTo>
                          <a:pt x="98" y="35"/>
                          <a:pt x="97" y="35"/>
                          <a:pt x="97" y="35"/>
                        </a:cubicBezTo>
                        <a:cubicBezTo>
                          <a:pt x="96" y="35"/>
                          <a:pt x="95" y="35"/>
                          <a:pt x="95" y="35"/>
                        </a:cubicBezTo>
                        <a:cubicBezTo>
                          <a:pt x="95" y="35"/>
                          <a:pt x="95" y="35"/>
                          <a:pt x="94" y="35"/>
                        </a:cubicBezTo>
                        <a:cubicBezTo>
                          <a:pt x="94" y="35"/>
                          <a:pt x="93" y="35"/>
                          <a:pt x="93" y="35"/>
                        </a:cubicBezTo>
                        <a:cubicBezTo>
                          <a:pt x="92" y="35"/>
                          <a:pt x="91" y="35"/>
                          <a:pt x="90" y="35"/>
                        </a:cubicBezTo>
                        <a:cubicBezTo>
                          <a:pt x="90" y="35"/>
                          <a:pt x="89" y="35"/>
                          <a:pt x="89" y="36"/>
                        </a:cubicBezTo>
                        <a:cubicBezTo>
                          <a:pt x="88" y="37"/>
                          <a:pt x="88" y="38"/>
                          <a:pt x="88" y="39"/>
                        </a:cubicBezTo>
                        <a:cubicBezTo>
                          <a:pt x="87" y="39"/>
                          <a:pt x="87" y="39"/>
                          <a:pt x="87" y="39"/>
                        </a:cubicBezTo>
                        <a:cubicBezTo>
                          <a:pt x="87" y="38"/>
                          <a:pt x="88" y="36"/>
                          <a:pt x="89" y="35"/>
                        </a:cubicBezTo>
                        <a:cubicBezTo>
                          <a:pt x="89" y="35"/>
                          <a:pt x="89" y="35"/>
                          <a:pt x="89" y="34"/>
                        </a:cubicBezTo>
                        <a:cubicBezTo>
                          <a:pt x="89" y="34"/>
                          <a:pt x="88" y="33"/>
                          <a:pt x="88" y="33"/>
                        </a:cubicBezTo>
                        <a:cubicBezTo>
                          <a:pt x="88" y="33"/>
                          <a:pt x="88" y="33"/>
                          <a:pt x="88" y="33"/>
                        </a:cubicBezTo>
                        <a:cubicBezTo>
                          <a:pt x="87" y="33"/>
                          <a:pt x="87" y="33"/>
                          <a:pt x="87" y="33"/>
                        </a:cubicBezTo>
                        <a:cubicBezTo>
                          <a:pt x="88" y="33"/>
                          <a:pt x="88" y="33"/>
                          <a:pt x="88" y="33"/>
                        </a:cubicBezTo>
                        <a:cubicBezTo>
                          <a:pt x="89" y="33"/>
                          <a:pt x="89" y="33"/>
                          <a:pt x="89" y="33"/>
                        </a:cubicBezTo>
                        <a:cubicBezTo>
                          <a:pt x="90" y="33"/>
                          <a:pt x="90" y="33"/>
                          <a:pt x="90" y="33"/>
                        </a:cubicBezTo>
                        <a:cubicBezTo>
                          <a:pt x="91" y="33"/>
                          <a:pt x="92" y="33"/>
                          <a:pt x="93" y="33"/>
                        </a:cubicBezTo>
                        <a:cubicBezTo>
                          <a:pt x="94" y="34"/>
                          <a:pt x="94" y="34"/>
                          <a:pt x="94" y="34"/>
                        </a:cubicBezTo>
                        <a:cubicBezTo>
                          <a:pt x="95" y="34"/>
                          <a:pt x="96" y="34"/>
                          <a:pt x="97" y="34"/>
                        </a:cubicBezTo>
                        <a:cubicBezTo>
                          <a:pt x="97" y="34"/>
                          <a:pt x="97" y="34"/>
                          <a:pt x="98" y="34"/>
                        </a:cubicBezTo>
                        <a:cubicBezTo>
                          <a:pt x="98" y="34"/>
                          <a:pt x="98" y="34"/>
                          <a:pt x="99" y="34"/>
                        </a:cubicBezTo>
                        <a:cubicBezTo>
                          <a:pt x="101" y="33"/>
                          <a:pt x="102" y="32"/>
                          <a:pt x="103" y="31"/>
                        </a:cubicBezTo>
                        <a:cubicBezTo>
                          <a:pt x="104" y="30"/>
                          <a:pt x="106" y="29"/>
                          <a:pt x="107" y="29"/>
                        </a:cubicBezTo>
                        <a:cubicBezTo>
                          <a:pt x="109" y="28"/>
                          <a:pt x="111" y="28"/>
                          <a:pt x="113" y="27"/>
                        </a:cubicBezTo>
                        <a:cubicBezTo>
                          <a:pt x="116" y="26"/>
                          <a:pt x="117" y="24"/>
                          <a:pt x="118" y="23"/>
                        </a:cubicBezTo>
                        <a:cubicBezTo>
                          <a:pt x="121" y="19"/>
                          <a:pt x="121" y="14"/>
                          <a:pt x="119" y="11"/>
                        </a:cubicBezTo>
                        <a:cubicBezTo>
                          <a:pt x="119" y="10"/>
                          <a:pt x="119" y="10"/>
                          <a:pt x="118" y="9"/>
                        </a:cubicBezTo>
                        <a:cubicBezTo>
                          <a:pt x="118" y="8"/>
                          <a:pt x="117" y="7"/>
                          <a:pt x="115" y="7"/>
                        </a:cubicBezTo>
                        <a:cubicBezTo>
                          <a:pt x="114" y="7"/>
                          <a:pt x="113" y="7"/>
                          <a:pt x="112" y="6"/>
                        </a:cubicBezTo>
                        <a:cubicBezTo>
                          <a:pt x="111" y="6"/>
                          <a:pt x="110" y="5"/>
                          <a:pt x="109" y="4"/>
                        </a:cubicBezTo>
                        <a:cubicBezTo>
                          <a:pt x="107" y="3"/>
                          <a:pt x="105" y="2"/>
                          <a:pt x="103" y="1"/>
                        </a:cubicBezTo>
                        <a:cubicBezTo>
                          <a:pt x="101" y="1"/>
                          <a:pt x="100" y="0"/>
                          <a:pt x="98" y="0"/>
                        </a:cubicBezTo>
                        <a:cubicBezTo>
                          <a:pt x="98" y="0"/>
                          <a:pt x="98" y="0"/>
                          <a:pt x="9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6" name="Freeform 8115">
                    <a:extLst>
                      <a:ext uri="{FF2B5EF4-FFF2-40B4-BE49-F238E27FC236}">
                        <a16:creationId xmlns:a16="http://schemas.microsoft.com/office/drawing/2014/main" xmlns="" id="{438E6CE2-D089-4B3D-BB1E-388B466442C9}"/>
                      </a:ext>
                    </a:extLst>
                  </p:cNvPr>
                  <p:cNvSpPr>
                    <a:spLocks noEditPoints="1"/>
                  </p:cNvSpPr>
                  <p:nvPr/>
                </p:nvSpPr>
                <p:spPr bwMode="auto">
                  <a:xfrm>
                    <a:off x="3684" y="1746"/>
                    <a:ext cx="34" cy="7"/>
                  </a:xfrm>
                  <a:custGeom>
                    <a:avLst/>
                    <a:gdLst>
                      <a:gd name="T0" fmla="*/ 45 w 45"/>
                      <a:gd name="T1" fmla="*/ 2 h 9"/>
                      <a:gd name="T2" fmla="*/ 45 w 45"/>
                      <a:gd name="T3" fmla="*/ 2 h 9"/>
                      <a:gd name="T4" fmla="*/ 45 w 45"/>
                      <a:gd name="T5" fmla="*/ 2 h 9"/>
                      <a:gd name="T6" fmla="*/ 45 w 45"/>
                      <a:gd name="T7" fmla="*/ 2 h 9"/>
                      <a:gd name="T8" fmla="*/ 45 w 45"/>
                      <a:gd name="T9" fmla="*/ 2 h 9"/>
                      <a:gd name="T10" fmla="*/ 38 w 45"/>
                      <a:gd name="T11" fmla="*/ 0 h 9"/>
                      <a:gd name="T12" fmla="*/ 40 w 45"/>
                      <a:gd name="T13" fmla="*/ 1 h 9"/>
                      <a:gd name="T14" fmla="*/ 38 w 45"/>
                      <a:gd name="T15" fmla="*/ 0 h 9"/>
                      <a:gd name="T16" fmla="*/ 26 w 45"/>
                      <a:gd name="T17" fmla="*/ 0 h 9"/>
                      <a:gd name="T18" fmla="*/ 14 w 45"/>
                      <a:gd name="T19" fmla="*/ 2 h 9"/>
                      <a:gd name="T20" fmla="*/ 5 w 45"/>
                      <a:gd name="T21" fmla="*/ 7 h 9"/>
                      <a:gd name="T22" fmla="*/ 1 w 45"/>
                      <a:gd name="T23" fmla="*/ 8 h 9"/>
                      <a:gd name="T24" fmla="*/ 0 w 45"/>
                      <a:gd name="T25" fmla="*/ 9 h 9"/>
                      <a:gd name="T26" fmla="*/ 5 w 45"/>
                      <a:gd name="T27" fmla="*/ 7 h 9"/>
                      <a:gd name="T28" fmla="*/ 14 w 45"/>
                      <a:gd name="T29" fmla="*/ 3 h 9"/>
                      <a:gd name="T30" fmla="*/ 14 w 45"/>
                      <a:gd name="T31" fmla="*/ 3 h 9"/>
                      <a:gd name="T32" fmla="*/ 14 w 45"/>
                      <a:gd name="T33" fmla="*/ 3 h 9"/>
                      <a:gd name="T34" fmla="*/ 14 w 45"/>
                      <a:gd name="T35" fmla="*/ 3 h 9"/>
                      <a:gd name="T36" fmla="*/ 13 w 45"/>
                      <a:gd name="T37" fmla="*/ 3 h 9"/>
                      <a:gd name="T38" fmla="*/ 15 w 45"/>
                      <a:gd name="T39" fmla="*/ 3 h 9"/>
                      <a:gd name="T40" fmla="*/ 24 w 45"/>
                      <a:gd name="T41" fmla="*/ 0 h 9"/>
                      <a:gd name="T42" fmla="*/ 26 w 45"/>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9">
                        <a:moveTo>
                          <a:pt x="45" y="2"/>
                        </a:moveTo>
                        <a:cubicBezTo>
                          <a:pt x="45" y="2"/>
                          <a:pt x="45" y="2"/>
                          <a:pt x="45" y="2"/>
                        </a:cubicBezTo>
                        <a:cubicBezTo>
                          <a:pt x="45" y="2"/>
                          <a:pt x="45" y="2"/>
                          <a:pt x="45" y="2"/>
                        </a:cubicBezTo>
                        <a:cubicBezTo>
                          <a:pt x="45" y="2"/>
                          <a:pt x="45" y="2"/>
                          <a:pt x="45" y="2"/>
                        </a:cubicBezTo>
                        <a:cubicBezTo>
                          <a:pt x="45" y="2"/>
                          <a:pt x="45" y="2"/>
                          <a:pt x="45" y="2"/>
                        </a:cubicBezTo>
                        <a:moveTo>
                          <a:pt x="38" y="0"/>
                        </a:moveTo>
                        <a:cubicBezTo>
                          <a:pt x="38" y="0"/>
                          <a:pt x="39" y="1"/>
                          <a:pt x="40" y="1"/>
                        </a:cubicBezTo>
                        <a:cubicBezTo>
                          <a:pt x="39" y="0"/>
                          <a:pt x="38" y="0"/>
                          <a:pt x="38" y="0"/>
                        </a:cubicBezTo>
                        <a:moveTo>
                          <a:pt x="26" y="0"/>
                        </a:moveTo>
                        <a:cubicBezTo>
                          <a:pt x="22" y="0"/>
                          <a:pt x="18" y="1"/>
                          <a:pt x="14" y="2"/>
                        </a:cubicBezTo>
                        <a:cubicBezTo>
                          <a:pt x="11" y="4"/>
                          <a:pt x="8" y="5"/>
                          <a:pt x="5" y="7"/>
                        </a:cubicBezTo>
                        <a:cubicBezTo>
                          <a:pt x="4" y="7"/>
                          <a:pt x="3" y="8"/>
                          <a:pt x="1" y="8"/>
                        </a:cubicBezTo>
                        <a:cubicBezTo>
                          <a:pt x="1" y="8"/>
                          <a:pt x="0" y="9"/>
                          <a:pt x="0" y="9"/>
                        </a:cubicBezTo>
                        <a:cubicBezTo>
                          <a:pt x="2" y="8"/>
                          <a:pt x="4" y="7"/>
                          <a:pt x="5" y="7"/>
                        </a:cubicBezTo>
                        <a:cubicBezTo>
                          <a:pt x="8" y="5"/>
                          <a:pt x="11" y="4"/>
                          <a:pt x="14" y="3"/>
                        </a:cubicBezTo>
                        <a:cubicBezTo>
                          <a:pt x="14" y="3"/>
                          <a:pt x="14" y="3"/>
                          <a:pt x="14" y="3"/>
                        </a:cubicBezTo>
                        <a:cubicBezTo>
                          <a:pt x="14" y="3"/>
                          <a:pt x="14" y="3"/>
                          <a:pt x="14" y="3"/>
                        </a:cubicBezTo>
                        <a:cubicBezTo>
                          <a:pt x="14" y="3"/>
                          <a:pt x="14" y="3"/>
                          <a:pt x="14" y="3"/>
                        </a:cubicBezTo>
                        <a:cubicBezTo>
                          <a:pt x="14" y="3"/>
                          <a:pt x="14" y="3"/>
                          <a:pt x="13" y="3"/>
                        </a:cubicBezTo>
                        <a:cubicBezTo>
                          <a:pt x="14" y="3"/>
                          <a:pt x="14" y="3"/>
                          <a:pt x="15" y="3"/>
                        </a:cubicBezTo>
                        <a:cubicBezTo>
                          <a:pt x="18" y="1"/>
                          <a:pt x="21" y="1"/>
                          <a:pt x="24" y="0"/>
                        </a:cubicBezTo>
                        <a:cubicBezTo>
                          <a:pt x="25" y="0"/>
                          <a:pt x="25" y="0"/>
                          <a:pt x="26"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7" name="Freeform 8116">
                    <a:extLst>
                      <a:ext uri="{FF2B5EF4-FFF2-40B4-BE49-F238E27FC236}">
                        <a16:creationId xmlns:a16="http://schemas.microsoft.com/office/drawing/2014/main" xmlns="" id="{DB650606-06FC-4834-BBF1-3DE52A307081}"/>
                      </a:ext>
                    </a:extLst>
                  </p:cNvPr>
                  <p:cNvSpPr>
                    <a:spLocks noEditPoints="1"/>
                  </p:cNvSpPr>
                  <p:nvPr/>
                </p:nvSpPr>
                <p:spPr bwMode="auto">
                  <a:xfrm>
                    <a:off x="3645" y="1788"/>
                    <a:ext cx="43" cy="20"/>
                  </a:xfrm>
                  <a:custGeom>
                    <a:avLst/>
                    <a:gdLst>
                      <a:gd name="T0" fmla="*/ 56 w 58"/>
                      <a:gd name="T1" fmla="*/ 27 h 27"/>
                      <a:gd name="T2" fmla="*/ 56 w 58"/>
                      <a:gd name="T3" fmla="*/ 27 h 27"/>
                      <a:gd name="T4" fmla="*/ 48 w 58"/>
                      <a:gd name="T5" fmla="*/ 18 h 27"/>
                      <a:gd name="T6" fmla="*/ 48 w 58"/>
                      <a:gd name="T7" fmla="*/ 17 h 27"/>
                      <a:gd name="T8" fmla="*/ 58 w 58"/>
                      <a:gd name="T9" fmla="*/ 16 h 27"/>
                      <a:gd name="T10" fmla="*/ 58 w 58"/>
                      <a:gd name="T11" fmla="*/ 16 h 27"/>
                      <a:gd name="T12" fmla="*/ 58 w 58"/>
                      <a:gd name="T13" fmla="*/ 16 h 27"/>
                      <a:gd name="T14" fmla="*/ 23 w 58"/>
                      <a:gd name="T15" fmla="*/ 0 h 27"/>
                      <a:gd name="T16" fmla="*/ 24 w 58"/>
                      <a:gd name="T17" fmla="*/ 1 h 27"/>
                      <a:gd name="T18" fmla="*/ 23 w 58"/>
                      <a:gd name="T19" fmla="*/ 0 h 27"/>
                      <a:gd name="T20" fmla="*/ 5 w 58"/>
                      <a:gd name="T21" fmla="*/ 1 h 27"/>
                      <a:gd name="T22" fmla="*/ 2 w 58"/>
                      <a:gd name="T23" fmla="*/ 1 h 27"/>
                      <a:gd name="T24" fmla="*/ 0 w 58"/>
                      <a:gd name="T25" fmla="*/ 4 h 27"/>
                      <a:gd name="T26" fmla="*/ 3 w 58"/>
                      <a:gd name="T27" fmla="*/ 1 h 27"/>
                      <a:gd name="T28" fmla="*/ 7 w 58"/>
                      <a:gd name="T29" fmla="*/ 2 h 27"/>
                      <a:gd name="T30" fmla="*/ 11 w 58"/>
                      <a:gd name="T31" fmla="*/ 6 h 27"/>
                      <a:gd name="T32" fmla="*/ 33 w 58"/>
                      <a:gd name="T33" fmla="*/ 15 h 27"/>
                      <a:gd name="T34" fmla="*/ 41 w 58"/>
                      <a:gd name="T35" fmla="*/ 14 h 27"/>
                      <a:gd name="T36" fmla="*/ 45 w 58"/>
                      <a:gd name="T37" fmla="*/ 15 h 27"/>
                      <a:gd name="T38" fmla="*/ 48 w 58"/>
                      <a:gd name="T39" fmla="*/ 17 h 27"/>
                      <a:gd name="T40" fmla="*/ 39 w 58"/>
                      <a:gd name="T41" fmla="*/ 14 h 27"/>
                      <a:gd name="T42" fmla="*/ 32 w 58"/>
                      <a:gd name="T43" fmla="*/ 14 h 27"/>
                      <a:gd name="T44" fmla="*/ 25 w 58"/>
                      <a:gd name="T45" fmla="*/ 13 h 27"/>
                      <a:gd name="T46" fmla="*/ 25 w 58"/>
                      <a:gd name="T47" fmla="*/ 5 h 27"/>
                      <a:gd name="T48" fmla="*/ 30 w 58"/>
                      <a:gd name="T49" fmla="*/ 0 h 27"/>
                      <a:gd name="T50" fmla="*/ 28 w 58"/>
                      <a:gd name="T51" fmla="*/ 0 h 27"/>
                      <a:gd name="T52" fmla="*/ 27 w 58"/>
                      <a:gd name="T53" fmla="*/ 1 h 27"/>
                      <a:gd name="T54" fmla="*/ 25 w 58"/>
                      <a:gd name="T55" fmla="*/ 4 h 27"/>
                      <a:gd name="T56" fmla="*/ 23 w 58"/>
                      <a:gd name="T57" fmla="*/ 5 h 27"/>
                      <a:gd name="T58" fmla="*/ 22 w 58"/>
                      <a:gd name="T59" fmla="*/ 7 h 27"/>
                      <a:gd name="T60" fmla="*/ 12 w 58"/>
                      <a:gd name="T61" fmla="*/ 5 h 27"/>
                      <a:gd name="T62" fmla="*/ 4 w 58"/>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7">
                        <a:moveTo>
                          <a:pt x="56" y="27"/>
                        </a:moveTo>
                        <a:cubicBezTo>
                          <a:pt x="56" y="27"/>
                          <a:pt x="56" y="27"/>
                          <a:pt x="56" y="27"/>
                        </a:cubicBezTo>
                        <a:cubicBezTo>
                          <a:pt x="56" y="27"/>
                          <a:pt x="56" y="27"/>
                          <a:pt x="56" y="27"/>
                        </a:cubicBezTo>
                        <a:cubicBezTo>
                          <a:pt x="56" y="27"/>
                          <a:pt x="56" y="27"/>
                          <a:pt x="56" y="27"/>
                        </a:cubicBezTo>
                        <a:moveTo>
                          <a:pt x="46" y="16"/>
                        </a:moveTo>
                        <a:cubicBezTo>
                          <a:pt x="47" y="16"/>
                          <a:pt x="48" y="17"/>
                          <a:pt x="48" y="18"/>
                        </a:cubicBezTo>
                        <a:cubicBezTo>
                          <a:pt x="48" y="18"/>
                          <a:pt x="49" y="18"/>
                          <a:pt x="49" y="18"/>
                        </a:cubicBezTo>
                        <a:cubicBezTo>
                          <a:pt x="49" y="18"/>
                          <a:pt x="48" y="17"/>
                          <a:pt x="48" y="17"/>
                        </a:cubicBezTo>
                        <a:cubicBezTo>
                          <a:pt x="47" y="17"/>
                          <a:pt x="47" y="16"/>
                          <a:pt x="46" y="16"/>
                        </a:cubicBezTo>
                        <a:moveTo>
                          <a:pt x="58" y="16"/>
                        </a:moveTo>
                        <a:cubicBezTo>
                          <a:pt x="58" y="16"/>
                          <a:pt x="58" y="16"/>
                          <a:pt x="57" y="16"/>
                        </a:cubicBezTo>
                        <a:cubicBezTo>
                          <a:pt x="57" y="16"/>
                          <a:pt x="58" y="16"/>
                          <a:pt x="58" y="16"/>
                        </a:cubicBezTo>
                        <a:cubicBezTo>
                          <a:pt x="58" y="16"/>
                          <a:pt x="58" y="16"/>
                          <a:pt x="58" y="16"/>
                        </a:cubicBezTo>
                        <a:cubicBezTo>
                          <a:pt x="58" y="16"/>
                          <a:pt x="58" y="16"/>
                          <a:pt x="58" y="16"/>
                        </a:cubicBezTo>
                        <a:cubicBezTo>
                          <a:pt x="58" y="16"/>
                          <a:pt x="58" y="16"/>
                          <a:pt x="58" y="16"/>
                        </a:cubicBezTo>
                        <a:moveTo>
                          <a:pt x="23" y="0"/>
                        </a:moveTo>
                        <a:cubicBezTo>
                          <a:pt x="23" y="0"/>
                          <a:pt x="23" y="0"/>
                          <a:pt x="23" y="0"/>
                        </a:cubicBezTo>
                        <a:cubicBezTo>
                          <a:pt x="23" y="0"/>
                          <a:pt x="23" y="1"/>
                          <a:pt x="24" y="1"/>
                        </a:cubicBezTo>
                        <a:cubicBezTo>
                          <a:pt x="24" y="1"/>
                          <a:pt x="24" y="1"/>
                          <a:pt x="24" y="0"/>
                        </a:cubicBezTo>
                        <a:cubicBezTo>
                          <a:pt x="23" y="0"/>
                          <a:pt x="23" y="0"/>
                          <a:pt x="23" y="0"/>
                        </a:cubicBezTo>
                        <a:moveTo>
                          <a:pt x="4" y="0"/>
                        </a:moveTo>
                        <a:cubicBezTo>
                          <a:pt x="4" y="0"/>
                          <a:pt x="4" y="0"/>
                          <a:pt x="5" y="1"/>
                        </a:cubicBezTo>
                        <a:cubicBezTo>
                          <a:pt x="5" y="1"/>
                          <a:pt x="4" y="1"/>
                          <a:pt x="4" y="1"/>
                        </a:cubicBezTo>
                        <a:cubicBezTo>
                          <a:pt x="3" y="1"/>
                          <a:pt x="2" y="1"/>
                          <a:pt x="2" y="1"/>
                        </a:cubicBezTo>
                        <a:cubicBezTo>
                          <a:pt x="1" y="2"/>
                          <a:pt x="0" y="2"/>
                          <a:pt x="0" y="3"/>
                        </a:cubicBezTo>
                        <a:cubicBezTo>
                          <a:pt x="0" y="3"/>
                          <a:pt x="0" y="4"/>
                          <a:pt x="0" y="4"/>
                        </a:cubicBezTo>
                        <a:cubicBezTo>
                          <a:pt x="0" y="4"/>
                          <a:pt x="0" y="4"/>
                          <a:pt x="0" y="4"/>
                        </a:cubicBezTo>
                        <a:cubicBezTo>
                          <a:pt x="0" y="3"/>
                          <a:pt x="1" y="1"/>
                          <a:pt x="3" y="1"/>
                        </a:cubicBezTo>
                        <a:cubicBezTo>
                          <a:pt x="3" y="1"/>
                          <a:pt x="3" y="1"/>
                          <a:pt x="3" y="1"/>
                        </a:cubicBezTo>
                        <a:cubicBezTo>
                          <a:pt x="5" y="1"/>
                          <a:pt x="6" y="1"/>
                          <a:pt x="7" y="2"/>
                        </a:cubicBezTo>
                        <a:cubicBezTo>
                          <a:pt x="8" y="2"/>
                          <a:pt x="8" y="2"/>
                          <a:pt x="9" y="3"/>
                        </a:cubicBezTo>
                        <a:cubicBezTo>
                          <a:pt x="10" y="4"/>
                          <a:pt x="10" y="5"/>
                          <a:pt x="11" y="6"/>
                        </a:cubicBezTo>
                        <a:cubicBezTo>
                          <a:pt x="15" y="10"/>
                          <a:pt x="21" y="13"/>
                          <a:pt x="27" y="14"/>
                        </a:cubicBezTo>
                        <a:cubicBezTo>
                          <a:pt x="29" y="15"/>
                          <a:pt x="31" y="15"/>
                          <a:pt x="33" y="15"/>
                        </a:cubicBezTo>
                        <a:cubicBezTo>
                          <a:pt x="34" y="15"/>
                          <a:pt x="36" y="15"/>
                          <a:pt x="37" y="14"/>
                        </a:cubicBezTo>
                        <a:cubicBezTo>
                          <a:pt x="38" y="14"/>
                          <a:pt x="39" y="14"/>
                          <a:pt x="41" y="14"/>
                        </a:cubicBezTo>
                        <a:cubicBezTo>
                          <a:pt x="42" y="14"/>
                          <a:pt x="43" y="14"/>
                          <a:pt x="44" y="15"/>
                        </a:cubicBezTo>
                        <a:cubicBezTo>
                          <a:pt x="44" y="15"/>
                          <a:pt x="45" y="15"/>
                          <a:pt x="45" y="15"/>
                        </a:cubicBezTo>
                        <a:cubicBezTo>
                          <a:pt x="46" y="16"/>
                          <a:pt x="47" y="16"/>
                          <a:pt x="48" y="17"/>
                        </a:cubicBezTo>
                        <a:cubicBezTo>
                          <a:pt x="48" y="17"/>
                          <a:pt x="48" y="17"/>
                          <a:pt x="48" y="17"/>
                        </a:cubicBezTo>
                        <a:cubicBezTo>
                          <a:pt x="47" y="16"/>
                          <a:pt x="47" y="15"/>
                          <a:pt x="46" y="15"/>
                        </a:cubicBezTo>
                        <a:cubicBezTo>
                          <a:pt x="44" y="14"/>
                          <a:pt x="42" y="14"/>
                          <a:pt x="39" y="14"/>
                        </a:cubicBezTo>
                        <a:cubicBezTo>
                          <a:pt x="38" y="14"/>
                          <a:pt x="37" y="14"/>
                          <a:pt x="36" y="14"/>
                        </a:cubicBezTo>
                        <a:cubicBezTo>
                          <a:pt x="34" y="14"/>
                          <a:pt x="33" y="14"/>
                          <a:pt x="32" y="14"/>
                        </a:cubicBezTo>
                        <a:cubicBezTo>
                          <a:pt x="31" y="14"/>
                          <a:pt x="30" y="14"/>
                          <a:pt x="29" y="14"/>
                        </a:cubicBezTo>
                        <a:cubicBezTo>
                          <a:pt x="28" y="13"/>
                          <a:pt x="27" y="13"/>
                          <a:pt x="25" y="13"/>
                        </a:cubicBezTo>
                        <a:cubicBezTo>
                          <a:pt x="24" y="12"/>
                          <a:pt x="23" y="11"/>
                          <a:pt x="23" y="10"/>
                        </a:cubicBezTo>
                        <a:cubicBezTo>
                          <a:pt x="22" y="8"/>
                          <a:pt x="23" y="7"/>
                          <a:pt x="25" y="5"/>
                        </a:cubicBezTo>
                        <a:cubicBezTo>
                          <a:pt x="26" y="4"/>
                          <a:pt x="25" y="2"/>
                          <a:pt x="26" y="2"/>
                        </a:cubicBezTo>
                        <a:cubicBezTo>
                          <a:pt x="28" y="1"/>
                          <a:pt x="29" y="1"/>
                          <a:pt x="30" y="0"/>
                        </a:cubicBezTo>
                        <a:cubicBezTo>
                          <a:pt x="30" y="0"/>
                          <a:pt x="30" y="0"/>
                          <a:pt x="30" y="0"/>
                        </a:cubicBezTo>
                        <a:cubicBezTo>
                          <a:pt x="29" y="0"/>
                          <a:pt x="29" y="0"/>
                          <a:pt x="28" y="0"/>
                        </a:cubicBezTo>
                        <a:cubicBezTo>
                          <a:pt x="28" y="1"/>
                          <a:pt x="28" y="1"/>
                          <a:pt x="27" y="1"/>
                        </a:cubicBezTo>
                        <a:cubicBezTo>
                          <a:pt x="27" y="1"/>
                          <a:pt x="27" y="1"/>
                          <a:pt x="27" y="1"/>
                        </a:cubicBezTo>
                        <a:cubicBezTo>
                          <a:pt x="26" y="2"/>
                          <a:pt x="25" y="3"/>
                          <a:pt x="25" y="3"/>
                        </a:cubicBezTo>
                        <a:cubicBezTo>
                          <a:pt x="25" y="4"/>
                          <a:pt x="25" y="4"/>
                          <a:pt x="25" y="4"/>
                        </a:cubicBezTo>
                        <a:cubicBezTo>
                          <a:pt x="24" y="5"/>
                          <a:pt x="23" y="5"/>
                          <a:pt x="23" y="6"/>
                        </a:cubicBezTo>
                        <a:cubicBezTo>
                          <a:pt x="23" y="6"/>
                          <a:pt x="23" y="6"/>
                          <a:pt x="23" y="5"/>
                        </a:cubicBezTo>
                        <a:cubicBezTo>
                          <a:pt x="23" y="5"/>
                          <a:pt x="23" y="5"/>
                          <a:pt x="23" y="5"/>
                        </a:cubicBezTo>
                        <a:cubicBezTo>
                          <a:pt x="22" y="6"/>
                          <a:pt x="22" y="7"/>
                          <a:pt x="22" y="7"/>
                        </a:cubicBezTo>
                        <a:cubicBezTo>
                          <a:pt x="21" y="9"/>
                          <a:pt x="22" y="11"/>
                          <a:pt x="23" y="12"/>
                        </a:cubicBezTo>
                        <a:cubicBezTo>
                          <a:pt x="19" y="11"/>
                          <a:pt x="15" y="8"/>
                          <a:pt x="12" y="5"/>
                        </a:cubicBezTo>
                        <a:cubicBezTo>
                          <a:pt x="11" y="4"/>
                          <a:pt x="10" y="2"/>
                          <a:pt x="7" y="1"/>
                        </a:cubicBezTo>
                        <a:cubicBezTo>
                          <a:pt x="6" y="0"/>
                          <a:pt x="5" y="0"/>
                          <a:pt x="4"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8" name="Freeform 8117">
                    <a:extLst>
                      <a:ext uri="{FF2B5EF4-FFF2-40B4-BE49-F238E27FC236}">
                        <a16:creationId xmlns:a16="http://schemas.microsoft.com/office/drawing/2014/main" xmlns="" id="{E156949F-7F9B-48EE-A11E-0AEE110E6411}"/>
                      </a:ext>
                    </a:extLst>
                  </p:cNvPr>
                  <p:cNvSpPr>
                    <a:spLocks noEditPoints="1"/>
                  </p:cNvSpPr>
                  <p:nvPr/>
                </p:nvSpPr>
                <p:spPr bwMode="auto">
                  <a:xfrm>
                    <a:off x="3646" y="1796"/>
                    <a:ext cx="31" cy="18"/>
                  </a:xfrm>
                  <a:custGeom>
                    <a:avLst/>
                    <a:gdLst>
                      <a:gd name="T0" fmla="*/ 14 w 41"/>
                      <a:gd name="T1" fmla="*/ 7 h 24"/>
                      <a:gd name="T2" fmla="*/ 11 w 41"/>
                      <a:gd name="T3" fmla="*/ 8 h 24"/>
                      <a:gd name="T4" fmla="*/ 14 w 41"/>
                      <a:gd name="T5" fmla="*/ 7 h 24"/>
                      <a:gd name="T6" fmla="*/ 14 w 41"/>
                      <a:gd name="T7" fmla="*/ 7 h 24"/>
                      <a:gd name="T8" fmla="*/ 14 w 41"/>
                      <a:gd name="T9" fmla="*/ 7 h 24"/>
                      <a:gd name="T10" fmla="*/ 14 w 41"/>
                      <a:gd name="T11" fmla="*/ 7 h 24"/>
                      <a:gd name="T12" fmla="*/ 14 w 41"/>
                      <a:gd name="T13" fmla="*/ 7 h 24"/>
                      <a:gd name="T14" fmla="*/ 14 w 41"/>
                      <a:gd name="T15" fmla="*/ 7 h 24"/>
                      <a:gd name="T16" fmla="*/ 0 w 41"/>
                      <a:gd name="T17" fmla="*/ 0 h 24"/>
                      <a:gd name="T18" fmla="*/ 3 w 41"/>
                      <a:gd name="T19" fmla="*/ 2 h 24"/>
                      <a:gd name="T20" fmla="*/ 2 w 41"/>
                      <a:gd name="T21" fmla="*/ 1 h 24"/>
                      <a:gd name="T22" fmla="*/ 1 w 41"/>
                      <a:gd name="T23" fmla="*/ 1 h 24"/>
                      <a:gd name="T24" fmla="*/ 5 w 41"/>
                      <a:gd name="T25" fmla="*/ 6 h 24"/>
                      <a:gd name="T26" fmla="*/ 7 w 41"/>
                      <a:gd name="T27" fmla="*/ 8 h 24"/>
                      <a:gd name="T28" fmla="*/ 7 w 41"/>
                      <a:gd name="T29" fmla="*/ 8 h 24"/>
                      <a:gd name="T30" fmla="*/ 10 w 41"/>
                      <a:gd name="T31" fmla="*/ 10 h 24"/>
                      <a:gd name="T32" fmla="*/ 18 w 41"/>
                      <a:gd name="T33" fmla="*/ 12 h 24"/>
                      <a:gd name="T34" fmla="*/ 28 w 41"/>
                      <a:gd name="T35" fmla="*/ 13 h 24"/>
                      <a:gd name="T36" fmla="*/ 30 w 41"/>
                      <a:gd name="T37" fmla="*/ 14 h 24"/>
                      <a:gd name="T38" fmla="*/ 31 w 41"/>
                      <a:gd name="T39" fmla="*/ 14 h 24"/>
                      <a:gd name="T40" fmla="*/ 33 w 41"/>
                      <a:gd name="T41" fmla="*/ 15 h 24"/>
                      <a:gd name="T42" fmla="*/ 36 w 41"/>
                      <a:gd name="T43" fmla="*/ 17 h 24"/>
                      <a:gd name="T44" fmla="*/ 39 w 41"/>
                      <a:gd name="T45" fmla="*/ 21 h 24"/>
                      <a:gd name="T46" fmla="*/ 40 w 41"/>
                      <a:gd name="T47" fmla="*/ 24 h 24"/>
                      <a:gd name="T48" fmla="*/ 41 w 41"/>
                      <a:gd name="T49" fmla="*/ 24 h 24"/>
                      <a:gd name="T50" fmla="*/ 40 w 41"/>
                      <a:gd name="T51" fmla="*/ 21 h 24"/>
                      <a:gd name="T52" fmla="*/ 35 w 41"/>
                      <a:gd name="T53" fmla="*/ 16 h 24"/>
                      <a:gd name="T54" fmla="*/ 32 w 41"/>
                      <a:gd name="T55" fmla="*/ 14 h 24"/>
                      <a:gd name="T56" fmla="*/ 33 w 41"/>
                      <a:gd name="T57" fmla="*/ 14 h 24"/>
                      <a:gd name="T58" fmla="*/ 34 w 41"/>
                      <a:gd name="T59" fmla="*/ 14 h 24"/>
                      <a:gd name="T60" fmla="*/ 37 w 41"/>
                      <a:gd name="T61" fmla="*/ 14 h 24"/>
                      <a:gd name="T62" fmla="*/ 38 w 41"/>
                      <a:gd name="T63" fmla="*/ 13 h 24"/>
                      <a:gd name="T64" fmla="*/ 40 w 41"/>
                      <a:gd name="T65" fmla="*/ 14 h 24"/>
                      <a:gd name="T66" fmla="*/ 39 w 41"/>
                      <a:gd name="T67" fmla="*/ 14 h 24"/>
                      <a:gd name="T68" fmla="*/ 40 w 41"/>
                      <a:gd name="T69" fmla="*/ 14 h 24"/>
                      <a:gd name="T70" fmla="*/ 40 w 41"/>
                      <a:gd name="T71" fmla="*/ 13 h 24"/>
                      <a:gd name="T72" fmla="*/ 39 w 41"/>
                      <a:gd name="T73" fmla="*/ 13 h 24"/>
                      <a:gd name="T74" fmla="*/ 37 w 41"/>
                      <a:gd name="T75" fmla="*/ 14 h 24"/>
                      <a:gd name="T76" fmla="*/ 35 w 41"/>
                      <a:gd name="T77" fmla="*/ 14 h 24"/>
                      <a:gd name="T78" fmla="*/ 34 w 41"/>
                      <a:gd name="T79" fmla="*/ 14 h 24"/>
                      <a:gd name="T80" fmla="*/ 32 w 41"/>
                      <a:gd name="T81" fmla="*/ 13 h 24"/>
                      <a:gd name="T82" fmla="*/ 25 w 41"/>
                      <a:gd name="T83" fmla="*/ 12 h 24"/>
                      <a:gd name="T84" fmla="*/ 16 w 41"/>
                      <a:gd name="T85" fmla="*/ 11 h 24"/>
                      <a:gd name="T86" fmla="*/ 16 w 41"/>
                      <a:gd name="T87" fmla="*/ 11 h 24"/>
                      <a:gd name="T88" fmla="*/ 14 w 41"/>
                      <a:gd name="T89" fmla="*/ 11 h 24"/>
                      <a:gd name="T90" fmla="*/ 7 w 41"/>
                      <a:gd name="T91" fmla="*/ 7 h 24"/>
                      <a:gd name="T92" fmla="*/ 3 w 41"/>
                      <a:gd name="T93" fmla="*/ 2 h 24"/>
                      <a:gd name="T94" fmla="*/ 5 w 41"/>
                      <a:gd name="T95" fmla="*/ 3 h 24"/>
                      <a:gd name="T96" fmla="*/ 3 w 41"/>
                      <a:gd name="T97" fmla="*/ 2 h 24"/>
                      <a:gd name="T98" fmla="*/ 0 w 41"/>
                      <a:gd name="T9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24">
                        <a:moveTo>
                          <a:pt x="14" y="7"/>
                        </a:moveTo>
                        <a:cubicBezTo>
                          <a:pt x="13" y="7"/>
                          <a:pt x="12" y="8"/>
                          <a:pt x="11" y="8"/>
                        </a:cubicBezTo>
                        <a:cubicBezTo>
                          <a:pt x="12" y="8"/>
                          <a:pt x="13" y="8"/>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moveTo>
                          <a:pt x="0" y="0"/>
                        </a:moveTo>
                        <a:cubicBezTo>
                          <a:pt x="1" y="0"/>
                          <a:pt x="2" y="1"/>
                          <a:pt x="3" y="2"/>
                        </a:cubicBezTo>
                        <a:cubicBezTo>
                          <a:pt x="2" y="1"/>
                          <a:pt x="2" y="1"/>
                          <a:pt x="2" y="1"/>
                        </a:cubicBezTo>
                        <a:cubicBezTo>
                          <a:pt x="1" y="1"/>
                          <a:pt x="1" y="1"/>
                          <a:pt x="1" y="1"/>
                        </a:cubicBezTo>
                        <a:cubicBezTo>
                          <a:pt x="3" y="2"/>
                          <a:pt x="4" y="4"/>
                          <a:pt x="5" y="6"/>
                        </a:cubicBezTo>
                        <a:cubicBezTo>
                          <a:pt x="6" y="7"/>
                          <a:pt x="6" y="7"/>
                          <a:pt x="7" y="8"/>
                        </a:cubicBezTo>
                        <a:cubicBezTo>
                          <a:pt x="7" y="8"/>
                          <a:pt x="7" y="8"/>
                          <a:pt x="7" y="8"/>
                        </a:cubicBezTo>
                        <a:cubicBezTo>
                          <a:pt x="8" y="9"/>
                          <a:pt x="8" y="9"/>
                          <a:pt x="10" y="10"/>
                        </a:cubicBezTo>
                        <a:cubicBezTo>
                          <a:pt x="12" y="11"/>
                          <a:pt x="15" y="11"/>
                          <a:pt x="18" y="12"/>
                        </a:cubicBezTo>
                        <a:cubicBezTo>
                          <a:pt x="21" y="13"/>
                          <a:pt x="25" y="13"/>
                          <a:pt x="28" y="13"/>
                        </a:cubicBezTo>
                        <a:cubicBezTo>
                          <a:pt x="29" y="13"/>
                          <a:pt x="29" y="14"/>
                          <a:pt x="30" y="14"/>
                        </a:cubicBezTo>
                        <a:cubicBezTo>
                          <a:pt x="31" y="14"/>
                          <a:pt x="31" y="14"/>
                          <a:pt x="31" y="14"/>
                        </a:cubicBezTo>
                        <a:cubicBezTo>
                          <a:pt x="31" y="14"/>
                          <a:pt x="32" y="15"/>
                          <a:pt x="33" y="15"/>
                        </a:cubicBezTo>
                        <a:cubicBezTo>
                          <a:pt x="34" y="16"/>
                          <a:pt x="35" y="16"/>
                          <a:pt x="36" y="17"/>
                        </a:cubicBezTo>
                        <a:cubicBezTo>
                          <a:pt x="37" y="18"/>
                          <a:pt x="38" y="19"/>
                          <a:pt x="39" y="21"/>
                        </a:cubicBezTo>
                        <a:cubicBezTo>
                          <a:pt x="40" y="22"/>
                          <a:pt x="40" y="23"/>
                          <a:pt x="40" y="24"/>
                        </a:cubicBezTo>
                        <a:cubicBezTo>
                          <a:pt x="41" y="24"/>
                          <a:pt x="41" y="24"/>
                          <a:pt x="41" y="24"/>
                        </a:cubicBezTo>
                        <a:cubicBezTo>
                          <a:pt x="41" y="23"/>
                          <a:pt x="40" y="22"/>
                          <a:pt x="40" y="21"/>
                        </a:cubicBezTo>
                        <a:cubicBezTo>
                          <a:pt x="38" y="20"/>
                          <a:pt x="37" y="18"/>
                          <a:pt x="35" y="16"/>
                        </a:cubicBezTo>
                        <a:cubicBezTo>
                          <a:pt x="34" y="15"/>
                          <a:pt x="33" y="15"/>
                          <a:pt x="32" y="14"/>
                        </a:cubicBezTo>
                        <a:cubicBezTo>
                          <a:pt x="33" y="14"/>
                          <a:pt x="33" y="14"/>
                          <a:pt x="33" y="14"/>
                        </a:cubicBezTo>
                        <a:cubicBezTo>
                          <a:pt x="34" y="14"/>
                          <a:pt x="34" y="14"/>
                          <a:pt x="34" y="14"/>
                        </a:cubicBezTo>
                        <a:cubicBezTo>
                          <a:pt x="35" y="14"/>
                          <a:pt x="36" y="14"/>
                          <a:pt x="37" y="14"/>
                        </a:cubicBezTo>
                        <a:cubicBezTo>
                          <a:pt x="37" y="14"/>
                          <a:pt x="38" y="14"/>
                          <a:pt x="38" y="13"/>
                        </a:cubicBezTo>
                        <a:cubicBezTo>
                          <a:pt x="39" y="13"/>
                          <a:pt x="39" y="13"/>
                          <a:pt x="40" y="14"/>
                        </a:cubicBezTo>
                        <a:cubicBezTo>
                          <a:pt x="40" y="14"/>
                          <a:pt x="40" y="14"/>
                          <a:pt x="39" y="14"/>
                        </a:cubicBezTo>
                        <a:cubicBezTo>
                          <a:pt x="40" y="14"/>
                          <a:pt x="40" y="14"/>
                          <a:pt x="40" y="14"/>
                        </a:cubicBezTo>
                        <a:cubicBezTo>
                          <a:pt x="40" y="13"/>
                          <a:pt x="40" y="13"/>
                          <a:pt x="40" y="13"/>
                        </a:cubicBezTo>
                        <a:cubicBezTo>
                          <a:pt x="40" y="13"/>
                          <a:pt x="40" y="13"/>
                          <a:pt x="39" y="13"/>
                        </a:cubicBezTo>
                        <a:cubicBezTo>
                          <a:pt x="39" y="13"/>
                          <a:pt x="38" y="13"/>
                          <a:pt x="37" y="14"/>
                        </a:cubicBezTo>
                        <a:cubicBezTo>
                          <a:pt x="36" y="14"/>
                          <a:pt x="35" y="14"/>
                          <a:pt x="35" y="14"/>
                        </a:cubicBezTo>
                        <a:cubicBezTo>
                          <a:pt x="34" y="14"/>
                          <a:pt x="34" y="14"/>
                          <a:pt x="34" y="14"/>
                        </a:cubicBezTo>
                        <a:cubicBezTo>
                          <a:pt x="33" y="14"/>
                          <a:pt x="32" y="14"/>
                          <a:pt x="32" y="13"/>
                        </a:cubicBezTo>
                        <a:cubicBezTo>
                          <a:pt x="29" y="13"/>
                          <a:pt x="27" y="12"/>
                          <a:pt x="25" y="12"/>
                        </a:cubicBezTo>
                        <a:cubicBezTo>
                          <a:pt x="22" y="12"/>
                          <a:pt x="19" y="11"/>
                          <a:pt x="16" y="11"/>
                        </a:cubicBezTo>
                        <a:cubicBezTo>
                          <a:pt x="16" y="11"/>
                          <a:pt x="16" y="11"/>
                          <a:pt x="16" y="11"/>
                        </a:cubicBezTo>
                        <a:cubicBezTo>
                          <a:pt x="15" y="11"/>
                          <a:pt x="15" y="11"/>
                          <a:pt x="14" y="11"/>
                        </a:cubicBezTo>
                        <a:cubicBezTo>
                          <a:pt x="11" y="10"/>
                          <a:pt x="9" y="9"/>
                          <a:pt x="7" y="7"/>
                        </a:cubicBezTo>
                        <a:cubicBezTo>
                          <a:pt x="6" y="6"/>
                          <a:pt x="5" y="4"/>
                          <a:pt x="3" y="2"/>
                        </a:cubicBezTo>
                        <a:cubicBezTo>
                          <a:pt x="4" y="2"/>
                          <a:pt x="4" y="3"/>
                          <a:pt x="5" y="3"/>
                        </a:cubicBezTo>
                        <a:cubicBezTo>
                          <a:pt x="4" y="2"/>
                          <a:pt x="4" y="2"/>
                          <a:pt x="3" y="2"/>
                        </a:cubicBezTo>
                        <a:cubicBezTo>
                          <a:pt x="2" y="1"/>
                          <a:pt x="1"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9" name="Freeform 8118">
                    <a:extLst>
                      <a:ext uri="{FF2B5EF4-FFF2-40B4-BE49-F238E27FC236}">
                        <a16:creationId xmlns:a16="http://schemas.microsoft.com/office/drawing/2014/main" xmlns="" id="{DC8221A0-882C-4D5A-83DD-2B33525DFB5B}"/>
                      </a:ext>
                    </a:extLst>
                  </p:cNvPr>
                  <p:cNvSpPr>
                    <a:spLocks noEditPoints="1"/>
                  </p:cNvSpPr>
                  <p:nvPr/>
                </p:nvSpPr>
                <p:spPr bwMode="auto">
                  <a:xfrm>
                    <a:off x="3644" y="1806"/>
                    <a:ext cx="69" cy="14"/>
                  </a:xfrm>
                  <a:custGeom>
                    <a:avLst/>
                    <a:gdLst>
                      <a:gd name="T0" fmla="*/ 58 w 93"/>
                      <a:gd name="T1" fmla="*/ 18 h 18"/>
                      <a:gd name="T2" fmla="*/ 58 w 93"/>
                      <a:gd name="T3" fmla="*/ 18 h 18"/>
                      <a:gd name="T4" fmla="*/ 58 w 93"/>
                      <a:gd name="T5" fmla="*/ 18 h 18"/>
                      <a:gd name="T6" fmla="*/ 59 w 93"/>
                      <a:gd name="T7" fmla="*/ 18 h 18"/>
                      <a:gd name="T8" fmla="*/ 59 w 93"/>
                      <a:gd name="T9" fmla="*/ 18 h 18"/>
                      <a:gd name="T10" fmla="*/ 58 w 93"/>
                      <a:gd name="T11" fmla="*/ 18 h 18"/>
                      <a:gd name="T12" fmla="*/ 65 w 93"/>
                      <a:gd name="T13" fmla="*/ 16 h 18"/>
                      <a:gd name="T14" fmla="*/ 62 w 93"/>
                      <a:gd name="T15" fmla="*/ 17 h 18"/>
                      <a:gd name="T16" fmla="*/ 60 w 93"/>
                      <a:gd name="T17" fmla="*/ 18 h 18"/>
                      <a:gd name="T18" fmla="*/ 58 w 93"/>
                      <a:gd name="T19" fmla="*/ 18 h 18"/>
                      <a:gd name="T20" fmla="*/ 60 w 93"/>
                      <a:gd name="T21" fmla="*/ 18 h 18"/>
                      <a:gd name="T22" fmla="*/ 64 w 93"/>
                      <a:gd name="T23" fmla="*/ 17 h 18"/>
                      <a:gd name="T24" fmla="*/ 65 w 93"/>
                      <a:gd name="T25" fmla="*/ 16 h 18"/>
                      <a:gd name="T26" fmla="*/ 0 w 93"/>
                      <a:gd name="T27" fmla="*/ 0 h 18"/>
                      <a:gd name="T28" fmla="*/ 4 w 93"/>
                      <a:gd name="T29" fmla="*/ 1 h 18"/>
                      <a:gd name="T30" fmla="*/ 9 w 93"/>
                      <a:gd name="T31" fmla="*/ 3 h 18"/>
                      <a:gd name="T32" fmla="*/ 10 w 93"/>
                      <a:gd name="T33" fmla="*/ 4 h 18"/>
                      <a:gd name="T34" fmla="*/ 10 w 93"/>
                      <a:gd name="T35" fmla="*/ 4 h 18"/>
                      <a:gd name="T36" fmla="*/ 9 w 93"/>
                      <a:gd name="T37" fmla="*/ 4 h 18"/>
                      <a:gd name="T38" fmla="*/ 13 w 93"/>
                      <a:gd name="T39" fmla="*/ 6 h 18"/>
                      <a:gd name="T40" fmla="*/ 25 w 93"/>
                      <a:gd name="T41" fmla="*/ 12 h 18"/>
                      <a:gd name="T42" fmla="*/ 25 w 93"/>
                      <a:gd name="T43" fmla="*/ 12 h 18"/>
                      <a:gd name="T44" fmla="*/ 23 w 93"/>
                      <a:gd name="T45" fmla="*/ 12 h 18"/>
                      <a:gd name="T46" fmla="*/ 20 w 93"/>
                      <a:gd name="T47" fmla="*/ 13 h 18"/>
                      <a:gd name="T48" fmla="*/ 20 w 93"/>
                      <a:gd name="T49" fmla="*/ 13 h 18"/>
                      <a:gd name="T50" fmla="*/ 23 w 93"/>
                      <a:gd name="T51" fmla="*/ 12 h 18"/>
                      <a:gd name="T52" fmla="*/ 27 w 93"/>
                      <a:gd name="T53" fmla="*/ 13 h 18"/>
                      <a:gd name="T54" fmla="*/ 31 w 93"/>
                      <a:gd name="T55" fmla="*/ 13 h 18"/>
                      <a:gd name="T56" fmla="*/ 32 w 93"/>
                      <a:gd name="T57" fmla="*/ 13 h 18"/>
                      <a:gd name="T58" fmla="*/ 35 w 93"/>
                      <a:gd name="T59" fmla="*/ 13 h 18"/>
                      <a:gd name="T60" fmla="*/ 45 w 93"/>
                      <a:gd name="T61" fmla="*/ 13 h 18"/>
                      <a:gd name="T62" fmla="*/ 51 w 93"/>
                      <a:gd name="T63" fmla="*/ 12 h 18"/>
                      <a:gd name="T64" fmla="*/ 51 w 93"/>
                      <a:gd name="T65" fmla="*/ 12 h 18"/>
                      <a:gd name="T66" fmla="*/ 54 w 93"/>
                      <a:gd name="T67" fmla="*/ 11 h 18"/>
                      <a:gd name="T68" fmla="*/ 56 w 93"/>
                      <a:gd name="T69" fmla="*/ 11 h 18"/>
                      <a:gd name="T70" fmla="*/ 62 w 93"/>
                      <a:gd name="T71" fmla="*/ 12 h 18"/>
                      <a:gd name="T72" fmla="*/ 66 w 93"/>
                      <a:gd name="T73" fmla="*/ 13 h 18"/>
                      <a:gd name="T74" fmla="*/ 68 w 93"/>
                      <a:gd name="T75" fmla="*/ 14 h 18"/>
                      <a:gd name="T76" fmla="*/ 70 w 93"/>
                      <a:gd name="T77" fmla="*/ 15 h 18"/>
                      <a:gd name="T78" fmla="*/ 68 w 93"/>
                      <a:gd name="T79" fmla="*/ 15 h 18"/>
                      <a:gd name="T80" fmla="*/ 65 w 93"/>
                      <a:gd name="T81" fmla="*/ 16 h 18"/>
                      <a:gd name="T82" fmla="*/ 71 w 93"/>
                      <a:gd name="T83" fmla="*/ 15 h 18"/>
                      <a:gd name="T84" fmla="*/ 73 w 93"/>
                      <a:gd name="T85" fmla="*/ 15 h 18"/>
                      <a:gd name="T86" fmla="*/ 81 w 93"/>
                      <a:gd name="T87" fmla="*/ 15 h 18"/>
                      <a:gd name="T88" fmla="*/ 82 w 93"/>
                      <a:gd name="T89" fmla="*/ 15 h 18"/>
                      <a:gd name="T90" fmla="*/ 93 w 93"/>
                      <a:gd name="T91" fmla="*/ 17 h 18"/>
                      <a:gd name="T92" fmla="*/ 82 w 93"/>
                      <a:gd name="T93" fmla="*/ 14 h 18"/>
                      <a:gd name="T94" fmla="*/ 82 w 93"/>
                      <a:gd name="T95" fmla="*/ 14 h 18"/>
                      <a:gd name="T96" fmla="*/ 87 w 93"/>
                      <a:gd name="T97" fmla="*/ 15 h 18"/>
                      <a:gd name="T98" fmla="*/ 93 w 93"/>
                      <a:gd name="T99" fmla="*/ 16 h 18"/>
                      <a:gd name="T100" fmla="*/ 82 w 93"/>
                      <a:gd name="T101" fmla="*/ 14 h 18"/>
                      <a:gd name="T102" fmla="*/ 82 w 93"/>
                      <a:gd name="T103" fmla="*/ 14 h 18"/>
                      <a:gd name="T104" fmla="*/ 73 w 93"/>
                      <a:gd name="T105" fmla="*/ 15 h 18"/>
                      <a:gd name="T106" fmla="*/ 73 w 93"/>
                      <a:gd name="T107" fmla="*/ 14 h 18"/>
                      <a:gd name="T108" fmla="*/ 63 w 93"/>
                      <a:gd name="T109" fmla="*/ 12 h 18"/>
                      <a:gd name="T110" fmla="*/ 55 w 93"/>
                      <a:gd name="T111" fmla="*/ 11 h 18"/>
                      <a:gd name="T112" fmla="*/ 48 w 93"/>
                      <a:gd name="T113" fmla="*/ 11 h 18"/>
                      <a:gd name="T114" fmla="*/ 35 w 93"/>
                      <a:gd name="T115" fmla="*/ 12 h 18"/>
                      <a:gd name="T116" fmla="*/ 29 w 93"/>
                      <a:gd name="T117" fmla="*/ 12 h 18"/>
                      <a:gd name="T118" fmla="*/ 14 w 93"/>
                      <a:gd name="T119" fmla="*/ 5 h 18"/>
                      <a:gd name="T120" fmla="*/ 0 w 93"/>
                      <a:gd name="T121" fmla="*/ 0 h 18"/>
                      <a:gd name="T122" fmla="*/ 0 w 93"/>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18">
                        <a:moveTo>
                          <a:pt x="58" y="18"/>
                        </a:moveTo>
                        <a:cubicBezTo>
                          <a:pt x="58" y="18"/>
                          <a:pt x="58" y="18"/>
                          <a:pt x="58" y="18"/>
                        </a:cubicBezTo>
                        <a:cubicBezTo>
                          <a:pt x="58" y="18"/>
                          <a:pt x="58" y="18"/>
                          <a:pt x="58" y="18"/>
                        </a:cubicBezTo>
                        <a:cubicBezTo>
                          <a:pt x="58" y="18"/>
                          <a:pt x="59" y="18"/>
                          <a:pt x="59" y="18"/>
                        </a:cubicBezTo>
                        <a:cubicBezTo>
                          <a:pt x="59" y="18"/>
                          <a:pt x="59" y="18"/>
                          <a:pt x="59" y="18"/>
                        </a:cubicBezTo>
                        <a:cubicBezTo>
                          <a:pt x="59" y="18"/>
                          <a:pt x="58" y="18"/>
                          <a:pt x="58" y="18"/>
                        </a:cubicBezTo>
                        <a:moveTo>
                          <a:pt x="65" y="16"/>
                        </a:moveTo>
                        <a:cubicBezTo>
                          <a:pt x="64" y="17"/>
                          <a:pt x="63" y="17"/>
                          <a:pt x="62" y="17"/>
                        </a:cubicBezTo>
                        <a:cubicBezTo>
                          <a:pt x="61" y="18"/>
                          <a:pt x="61" y="18"/>
                          <a:pt x="60" y="18"/>
                        </a:cubicBezTo>
                        <a:cubicBezTo>
                          <a:pt x="60" y="18"/>
                          <a:pt x="59" y="18"/>
                          <a:pt x="58" y="18"/>
                        </a:cubicBezTo>
                        <a:cubicBezTo>
                          <a:pt x="59" y="18"/>
                          <a:pt x="59" y="18"/>
                          <a:pt x="60" y="18"/>
                        </a:cubicBezTo>
                        <a:cubicBezTo>
                          <a:pt x="61" y="18"/>
                          <a:pt x="63" y="17"/>
                          <a:pt x="64" y="17"/>
                        </a:cubicBezTo>
                        <a:cubicBezTo>
                          <a:pt x="64" y="17"/>
                          <a:pt x="64" y="16"/>
                          <a:pt x="65" y="16"/>
                        </a:cubicBezTo>
                        <a:moveTo>
                          <a:pt x="0" y="0"/>
                        </a:moveTo>
                        <a:cubicBezTo>
                          <a:pt x="1" y="0"/>
                          <a:pt x="3" y="0"/>
                          <a:pt x="4" y="1"/>
                        </a:cubicBezTo>
                        <a:cubicBezTo>
                          <a:pt x="6" y="1"/>
                          <a:pt x="8" y="2"/>
                          <a:pt x="9" y="3"/>
                        </a:cubicBezTo>
                        <a:cubicBezTo>
                          <a:pt x="9" y="3"/>
                          <a:pt x="10" y="4"/>
                          <a:pt x="10" y="4"/>
                        </a:cubicBezTo>
                        <a:cubicBezTo>
                          <a:pt x="10" y="4"/>
                          <a:pt x="10" y="4"/>
                          <a:pt x="10" y="4"/>
                        </a:cubicBezTo>
                        <a:cubicBezTo>
                          <a:pt x="10" y="4"/>
                          <a:pt x="10" y="4"/>
                          <a:pt x="9" y="4"/>
                        </a:cubicBezTo>
                        <a:cubicBezTo>
                          <a:pt x="10" y="4"/>
                          <a:pt x="12" y="5"/>
                          <a:pt x="13" y="6"/>
                        </a:cubicBezTo>
                        <a:cubicBezTo>
                          <a:pt x="17" y="8"/>
                          <a:pt x="20" y="10"/>
                          <a:pt x="25" y="12"/>
                        </a:cubicBezTo>
                        <a:cubicBezTo>
                          <a:pt x="25" y="12"/>
                          <a:pt x="25" y="12"/>
                          <a:pt x="25" y="12"/>
                        </a:cubicBezTo>
                        <a:cubicBezTo>
                          <a:pt x="24" y="12"/>
                          <a:pt x="23" y="12"/>
                          <a:pt x="23" y="12"/>
                        </a:cubicBezTo>
                        <a:cubicBezTo>
                          <a:pt x="22" y="12"/>
                          <a:pt x="21" y="12"/>
                          <a:pt x="20" y="13"/>
                        </a:cubicBezTo>
                        <a:cubicBezTo>
                          <a:pt x="20" y="13"/>
                          <a:pt x="20" y="13"/>
                          <a:pt x="20" y="13"/>
                        </a:cubicBezTo>
                        <a:cubicBezTo>
                          <a:pt x="21" y="13"/>
                          <a:pt x="22" y="12"/>
                          <a:pt x="23" y="12"/>
                        </a:cubicBezTo>
                        <a:cubicBezTo>
                          <a:pt x="24" y="12"/>
                          <a:pt x="26" y="13"/>
                          <a:pt x="27" y="13"/>
                        </a:cubicBezTo>
                        <a:cubicBezTo>
                          <a:pt x="28" y="13"/>
                          <a:pt x="30" y="13"/>
                          <a:pt x="31" y="13"/>
                        </a:cubicBezTo>
                        <a:cubicBezTo>
                          <a:pt x="31" y="13"/>
                          <a:pt x="32" y="13"/>
                          <a:pt x="32" y="13"/>
                        </a:cubicBezTo>
                        <a:cubicBezTo>
                          <a:pt x="33" y="13"/>
                          <a:pt x="34" y="13"/>
                          <a:pt x="35" y="13"/>
                        </a:cubicBezTo>
                        <a:cubicBezTo>
                          <a:pt x="38" y="13"/>
                          <a:pt x="41" y="13"/>
                          <a:pt x="45" y="13"/>
                        </a:cubicBezTo>
                        <a:cubicBezTo>
                          <a:pt x="47" y="12"/>
                          <a:pt x="49" y="12"/>
                          <a:pt x="51" y="12"/>
                        </a:cubicBezTo>
                        <a:cubicBezTo>
                          <a:pt x="51" y="12"/>
                          <a:pt x="51" y="12"/>
                          <a:pt x="51" y="12"/>
                        </a:cubicBezTo>
                        <a:cubicBezTo>
                          <a:pt x="51" y="11"/>
                          <a:pt x="53" y="11"/>
                          <a:pt x="54" y="11"/>
                        </a:cubicBezTo>
                        <a:cubicBezTo>
                          <a:pt x="55" y="11"/>
                          <a:pt x="55" y="11"/>
                          <a:pt x="56" y="11"/>
                        </a:cubicBezTo>
                        <a:cubicBezTo>
                          <a:pt x="58" y="11"/>
                          <a:pt x="60" y="12"/>
                          <a:pt x="62" y="12"/>
                        </a:cubicBezTo>
                        <a:cubicBezTo>
                          <a:pt x="63" y="13"/>
                          <a:pt x="65" y="13"/>
                          <a:pt x="66" y="13"/>
                        </a:cubicBezTo>
                        <a:cubicBezTo>
                          <a:pt x="67" y="14"/>
                          <a:pt x="67" y="14"/>
                          <a:pt x="68" y="14"/>
                        </a:cubicBezTo>
                        <a:cubicBezTo>
                          <a:pt x="69" y="14"/>
                          <a:pt x="69" y="15"/>
                          <a:pt x="70" y="15"/>
                        </a:cubicBezTo>
                        <a:cubicBezTo>
                          <a:pt x="69" y="15"/>
                          <a:pt x="69" y="15"/>
                          <a:pt x="68" y="15"/>
                        </a:cubicBezTo>
                        <a:cubicBezTo>
                          <a:pt x="67" y="15"/>
                          <a:pt x="66" y="16"/>
                          <a:pt x="65" y="16"/>
                        </a:cubicBezTo>
                        <a:cubicBezTo>
                          <a:pt x="67" y="15"/>
                          <a:pt x="69" y="15"/>
                          <a:pt x="71" y="15"/>
                        </a:cubicBezTo>
                        <a:cubicBezTo>
                          <a:pt x="71" y="15"/>
                          <a:pt x="72" y="15"/>
                          <a:pt x="73" y="15"/>
                        </a:cubicBezTo>
                        <a:cubicBezTo>
                          <a:pt x="76" y="15"/>
                          <a:pt x="79" y="15"/>
                          <a:pt x="81" y="15"/>
                        </a:cubicBezTo>
                        <a:cubicBezTo>
                          <a:pt x="81" y="15"/>
                          <a:pt x="81" y="15"/>
                          <a:pt x="82" y="15"/>
                        </a:cubicBezTo>
                        <a:cubicBezTo>
                          <a:pt x="86" y="15"/>
                          <a:pt x="90" y="16"/>
                          <a:pt x="93" y="17"/>
                        </a:cubicBezTo>
                        <a:cubicBezTo>
                          <a:pt x="90" y="15"/>
                          <a:pt x="86" y="15"/>
                          <a:pt x="82" y="14"/>
                        </a:cubicBezTo>
                        <a:cubicBezTo>
                          <a:pt x="82" y="14"/>
                          <a:pt x="82" y="14"/>
                          <a:pt x="82" y="14"/>
                        </a:cubicBezTo>
                        <a:cubicBezTo>
                          <a:pt x="84" y="14"/>
                          <a:pt x="86" y="14"/>
                          <a:pt x="87" y="15"/>
                        </a:cubicBezTo>
                        <a:cubicBezTo>
                          <a:pt x="89" y="15"/>
                          <a:pt x="91" y="15"/>
                          <a:pt x="93" y="16"/>
                        </a:cubicBezTo>
                        <a:cubicBezTo>
                          <a:pt x="89" y="14"/>
                          <a:pt x="86" y="14"/>
                          <a:pt x="82" y="14"/>
                        </a:cubicBezTo>
                        <a:cubicBezTo>
                          <a:pt x="82" y="14"/>
                          <a:pt x="82" y="14"/>
                          <a:pt x="82" y="14"/>
                        </a:cubicBezTo>
                        <a:cubicBezTo>
                          <a:pt x="79" y="14"/>
                          <a:pt x="76" y="15"/>
                          <a:pt x="73" y="15"/>
                        </a:cubicBezTo>
                        <a:cubicBezTo>
                          <a:pt x="73" y="15"/>
                          <a:pt x="73" y="15"/>
                          <a:pt x="73" y="14"/>
                        </a:cubicBezTo>
                        <a:cubicBezTo>
                          <a:pt x="69" y="14"/>
                          <a:pt x="66" y="13"/>
                          <a:pt x="63" y="12"/>
                        </a:cubicBezTo>
                        <a:cubicBezTo>
                          <a:pt x="60" y="12"/>
                          <a:pt x="58" y="11"/>
                          <a:pt x="55" y="11"/>
                        </a:cubicBezTo>
                        <a:cubicBezTo>
                          <a:pt x="53" y="11"/>
                          <a:pt x="50" y="11"/>
                          <a:pt x="48" y="11"/>
                        </a:cubicBezTo>
                        <a:cubicBezTo>
                          <a:pt x="43" y="12"/>
                          <a:pt x="39" y="12"/>
                          <a:pt x="35" y="12"/>
                        </a:cubicBezTo>
                        <a:cubicBezTo>
                          <a:pt x="33" y="12"/>
                          <a:pt x="31" y="12"/>
                          <a:pt x="29" y="12"/>
                        </a:cubicBezTo>
                        <a:cubicBezTo>
                          <a:pt x="23" y="11"/>
                          <a:pt x="19" y="8"/>
                          <a:pt x="14" y="5"/>
                        </a:cubicBezTo>
                        <a:cubicBezTo>
                          <a:pt x="10" y="3"/>
                          <a:pt x="5"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0" name="Freeform 8119">
                    <a:extLst>
                      <a:ext uri="{FF2B5EF4-FFF2-40B4-BE49-F238E27FC236}">
                        <a16:creationId xmlns:a16="http://schemas.microsoft.com/office/drawing/2014/main" xmlns="" id="{9F324B84-961B-4388-A261-201F55260AD6}"/>
                      </a:ext>
                    </a:extLst>
                  </p:cNvPr>
                  <p:cNvSpPr>
                    <a:spLocks/>
                  </p:cNvSpPr>
                  <p:nvPr/>
                </p:nvSpPr>
                <p:spPr bwMode="auto">
                  <a:xfrm>
                    <a:off x="3639" y="1788"/>
                    <a:ext cx="0" cy="3"/>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0" y="4"/>
                          <a:pt x="0" y="4"/>
                          <a:pt x="0" y="4"/>
                        </a:cubicBezTo>
                        <a:cubicBezTo>
                          <a:pt x="0" y="3"/>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1" name="Freeform 8120">
                    <a:extLst>
                      <a:ext uri="{FF2B5EF4-FFF2-40B4-BE49-F238E27FC236}">
                        <a16:creationId xmlns:a16="http://schemas.microsoft.com/office/drawing/2014/main" xmlns="" id="{ADE06691-A5E7-4EF3-B4E3-6753B95B9268}"/>
                      </a:ext>
                    </a:extLst>
                  </p:cNvPr>
                  <p:cNvSpPr>
                    <a:spLocks/>
                  </p:cNvSpPr>
                  <p:nvPr/>
                </p:nvSpPr>
                <p:spPr bwMode="auto">
                  <a:xfrm>
                    <a:off x="3639" y="1791"/>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0"/>
                        </a:cubicBezTo>
                        <a:cubicBezTo>
                          <a:pt x="0" y="0"/>
                          <a:pt x="0" y="0"/>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2" name="Freeform 8121">
                    <a:extLst>
                      <a:ext uri="{FF2B5EF4-FFF2-40B4-BE49-F238E27FC236}">
                        <a16:creationId xmlns:a16="http://schemas.microsoft.com/office/drawing/2014/main" xmlns="" id="{241B056F-6795-4BA1-9706-AE70A1D6758B}"/>
                      </a:ext>
                    </a:extLst>
                  </p:cNvPr>
                  <p:cNvSpPr>
                    <a:spLocks noEditPoints="1"/>
                  </p:cNvSpPr>
                  <p:nvPr/>
                </p:nvSpPr>
                <p:spPr bwMode="auto">
                  <a:xfrm>
                    <a:off x="3634" y="1799"/>
                    <a:ext cx="2" cy="19"/>
                  </a:xfrm>
                  <a:custGeom>
                    <a:avLst/>
                    <a:gdLst>
                      <a:gd name="T0" fmla="*/ 2 w 2"/>
                      <a:gd name="T1" fmla="*/ 17 h 26"/>
                      <a:gd name="T2" fmla="*/ 2 w 2"/>
                      <a:gd name="T3" fmla="*/ 18 h 26"/>
                      <a:gd name="T4" fmla="*/ 0 w 2"/>
                      <a:gd name="T5" fmla="*/ 26 h 26"/>
                      <a:gd name="T6" fmla="*/ 0 w 2"/>
                      <a:gd name="T7" fmla="*/ 25 h 26"/>
                      <a:gd name="T8" fmla="*/ 2 w 2"/>
                      <a:gd name="T9" fmla="*/ 18 h 26"/>
                      <a:gd name="T10" fmla="*/ 2 w 2"/>
                      <a:gd name="T11" fmla="*/ 18 h 26"/>
                      <a:gd name="T12" fmla="*/ 2 w 2"/>
                      <a:gd name="T13" fmla="*/ 17 h 26"/>
                      <a:gd name="T14" fmla="*/ 1 w 2"/>
                      <a:gd name="T15" fmla="*/ 13 h 26"/>
                      <a:gd name="T16" fmla="*/ 1 w 2"/>
                      <a:gd name="T17" fmla="*/ 14 h 26"/>
                      <a:gd name="T18" fmla="*/ 1 w 2"/>
                      <a:gd name="T19" fmla="*/ 14 h 26"/>
                      <a:gd name="T20" fmla="*/ 1 w 2"/>
                      <a:gd name="T21" fmla="*/ 13 h 26"/>
                      <a:gd name="T22" fmla="*/ 1 w 2"/>
                      <a:gd name="T23" fmla="*/ 0 h 26"/>
                      <a:gd name="T24" fmla="*/ 1 w 2"/>
                      <a:gd name="T25" fmla="*/ 2 h 26"/>
                      <a:gd name="T26" fmla="*/ 1 w 2"/>
                      <a:gd name="T27" fmla="*/ 2 h 26"/>
                      <a:gd name="T28" fmla="*/ 1 w 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6">
                        <a:moveTo>
                          <a:pt x="2" y="17"/>
                        </a:moveTo>
                        <a:cubicBezTo>
                          <a:pt x="2" y="18"/>
                          <a:pt x="2" y="18"/>
                          <a:pt x="2" y="18"/>
                        </a:cubicBezTo>
                        <a:cubicBezTo>
                          <a:pt x="1" y="20"/>
                          <a:pt x="0" y="23"/>
                          <a:pt x="0" y="26"/>
                        </a:cubicBezTo>
                        <a:cubicBezTo>
                          <a:pt x="0" y="25"/>
                          <a:pt x="0" y="25"/>
                          <a:pt x="0" y="25"/>
                        </a:cubicBezTo>
                        <a:cubicBezTo>
                          <a:pt x="0" y="23"/>
                          <a:pt x="1" y="20"/>
                          <a:pt x="2" y="18"/>
                        </a:cubicBezTo>
                        <a:cubicBezTo>
                          <a:pt x="2" y="18"/>
                          <a:pt x="2" y="18"/>
                          <a:pt x="2" y="18"/>
                        </a:cubicBezTo>
                        <a:cubicBezTo>
                          <a:pt x="2" y="18"/>
                          <a:pt x="2" y="17"/>
                          <a:pt x="2" y="17"/>
                        </a:cubicBezTo>
                        <a:moveTo>
                          <a:pt x="1" y="13"/>
                        </a:moveTo>
                        <a:cubicBezTo>
                          <a:pt x="1" y="13"/>
                          <a:pt x="1" y="14"/>
                          <a:pt x="1" y="14"/>
                        </a:cubicBezTo>
                        <a:cubicBezTo>
                          <a:pt x="1" y="14"/>
                          <a:pt x="1" y="14"/>
                          <a:pt x="1" y="14"/>
                        </a:cubicBezTo>
                        <a:cubicBezTo>
                          <a:pt x="1" y="14"/>
                          <a:pt x="1" y="13"/>
                          <a:pt x="1" y="13"/>
                        </a:cubicBezTo>
                        <a:moveTo>
                          <a:pt x="1" y="0"/>
                        </a:moveTo>
                        <a:cubicBezTo>
                          <a:pt x="1" y="1"/>
                          <a:pt x="1" y="2"/>
                          <a:pt x="1" y="2"/>
                        </a:cubicBezTo>
                        <a:cubicBezTo>
                          <a:pt x="1" y="2"/>
                          <a:pt x="1" y="2"/>
                          <a:pt x="1" y="2"/>
                        </a:cubicBezTo>
                        <a:cubicBezTo>
                          <a:pt x="1" y="1"/>
                          <a:pt x="1"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3" name="Freeform 8122">
                    <a:extLst>
                      <a:ext uri="{FF2B5EF4-FFF2-40B4-BE49-F238E27FC236}">
                        <a16:creationId xmlns:a16="http://schemas.microsoft.com/office/drawing/2014/main" xmlns="" id="{93DCC8A6-2FDE-4853-B1FF-1CB4D371C053}"/>
                      </a:ext>
                    </a:extLst>
                  </p:cNvPr>
                  <p:cNvSpPr>
                    <a:spLocks noEditPoints="1"/>
                  </p:cNvSpPr>
                  <p:nvPr/>
                </p:nvSpPr>
                <p:spPr bwMode="auto">
                  <a:xfrm>
                    <a:off x="3639" y="1821"/>
                    <a:ext cx="78" cy="41"/>
                  </a:xfrm>
                  <a:custGeom>
                    <a:avLst/>
                    <a:gdLst>
                      <a:gd name="T0" fmla="*/ 29 w 104"/>
                      <a:gd name="T1" fmla="*/ 45 h 54"/>
                      <a:gd name="T2" fmla="*/ 46 w 104"/>
                      <a:gd name="T3" fmla="*/ 49 h 54"/>
                      <a:gd name="T4" fmla="*/ 46 w 104"/>
                      <a:gd name="T5" fmla="*/ 52 h 54"/>
                      <a:gd name="T6" fmla="*/ 46 w 104"/>
                      <a:gd name="T7" fmla="*/ 41 h 54"/>
                      <a:gd name="T8" fmla="*/ 49 w 104"/>
                      <a:gd name="T9" fmla="*/ 47 h 54"/>
                      <a:gd name="T10" fmla="*/ 18 w 104"/>
                      <a:gd name="T11" fmla="*/ 35 h 54"/>
                      <a:gd name="T12" fmla="*/ 34 w 104"/>
                      <a:gd name="T13" fmla="*/ 37 h 54"/>
                      <a:gd name="T14" fmla="*/ 41 w 104"/>
                      <a:gd name="T15" fmla="*/ 35 h 54"/>
                      <a:gd name="T16" fmla="*/ 26 w 104"/>
                      <a:gd name="T17" fmla="*/ 24 h 54"/>
                      <a:gd name="T18" fmla="*/ 32 w 104"/>
                      <a:gd name="T19" fmla="*/ 18 h 54"/>
                      <a:gd name="T20" fmla="*/ 38 w 104"/>
                      <a:gd name="T21" fmla="*/ 33 h 54"/>
                      <a:gd name="T22" fmla="*/ 23 w 104"/>
                      <a:gd name="T23" fmla="*/ 24 h 54"/>
                      <a:gd name="T24" fmla="*/ 13 w 104"/>
                      <a:gd name="T25" fmla="*/ 19 h 54"/>
                      <a:gd name="T26" fmla="*/ 4 w 104"/>
                      <a:gd name="T27" fmla="*/ 9 h 54"/>
                      <a:gd name="T28" fmla="*/ 21 w 104"/>
                      <a:gd name="T29" fmla="*/ 6 h 54"/>
                      <a:gd name="T30" fmla="*/ 13 w 104"/>
                      <a:gd name="T31" fmla="*/ 19 h 54"/>
                      <a:gd name="T32" fmla="*/ 4 w 104"/>
                      <a:gd name="T33" fmla="*/ 11 h 54"/>
                      <a:gd name="T34" fmla="*/ 17 w 104"/>
                      <a:gd name="T35" fmla="*/ 23 h 54"/>
                      <a:gd name="T36" fmla="*/ 38 w 104"/>
                      <a:gd name="T37" fmla="*/ 35 h 54"/>
                      <a:gd name="T38" fmla="*/ 27 w 104"/>
                      <a:gd name="T39" fmla="*/ 33 h 54"/>
                      <a:gd name="T40" fmla="*/ 19 w 104"/>
                      <a:gd name="T41" fmla="*/ 37 h 54"/>
                      <a:gd name="T42" fmla="*/ 40 w 104"/>
                      <a:gd name="T43" fmla="*/ 42 h 54"/>
                      <a:gd name="T44" fmla="*/ 44 w 104"/>
                      <a:gd name="T45" fmla="*/ 41 h 54"/>
                      <a:gd name="T46" fmla="*/ 42 w 104"/>
                      <a:gd name="T47" fmla="*/ 45 h 54"/>
                      <a:gd name="T48" fmla="*/ 43 w 104"/>
                      <a:gd name="T49" fmla="*/ 47 h 54"/>
                      <a:gd name="T50" fmla="*/ 29 w 104"/>
                      <a:gd name="T51" fmla="*/ 44 h 54"/>
                      <a:gd name="T52" fmla="*/ 44 w 104"/>
                      <a:gd name="T53" fmla="*/ 54 h 54"/>
                      <a:gd name="T54" fmla="*/ 41 w 104"/>
                      <a:gd name="T55" fmla="*/ 29 h 54"/>
                      <a:gd name="T56" fmla="*/ 30 w 104"/>
                      <a:gd name="T57" fmla="*/ 17 h 54"/>
                      <a:gd name="T58" fmla="*/ 26 w 104"/>
                      <a:gd name="T59" fmla="*/ 23 h 54"/>
                      <a:gd name="T60" fmla="*/ 19 w 104"/>
                      <a:gd name="T61" fmla="*/ 17 h 54"/>
                      <a:gd name="T62" fmla="*/ 22 w 104"/>
                      <a:gd name="T63" fmla="*/ 16 h 54"/>
                      <a:gd name="T64" fmla="*/ 29 w 104"/>
                      <a:gd name="T65" fmla="*/ 10 h 54"/>
                      <a:gd name="T66" fmla="*/ 22 w 104"/>
                      <a:gd name="T67" fmla="*/ 3 h 54"/>
                      <a:gd name="T68" fmla="*/ 11 w 104"/>
                      <a:gd name="T69" fmla="*/ 2 h 54"/>
                      <a:gd name="T70" fmla="*/ 47 w 104"/>
                      <a:gd name="T71" fmla="*/ 11 h 54"/>
                      <a:gd name="T72" fmla="*/ 54 w 104"/>
                      <a:gd name="T73" fmla="*/ 9 h 54"/>
                      <a:gd name="T74" fmla="*/ 80 w 104"/>
                      <a:gd name="T75" fmla="*/ 11 h 54"/>
                      <a:gd name="T76" fmla="*/ 100 w 104"/>
                      <a:gd name="T77" fmla="*/ 16 h 54"/>
                      <a:gd name="T78" fmla="*/ 103 w 104"/>
                      <a:gd name="T79" fmla="*/ 18 h 54"/>
                      <a:gd name="T80" fmla="*/ 76 w 104"/>
                      <a:gd name="T81" fmla="*/ 13 h 54"/>
                      <a:gd name="T82" fmla="*/ 38 w 104"/>
                      <a:gd name="T83" fmla="*/ 16 h 54"/>
                      <a:gd name="T84" fmla="*/ 41 w 104"/>
                      <a:gd name="T85" fmla="*/ 3 h 54"/>
                      <a:gd name="T86" fmla="*/ 43 w 104"/>
                      <a:gd name="T87" fmla="*/ 6 h 54"/>
                      <a:gd name="T88" fmla="*/ 41 w 104"/>
                      <a:gd name="T89" fmla="*/ 15 h 54"/>
                      <a:gd name="T90" fmla="*/ 30 w 104"/>
                      <a:gd name="T91" fmla="*/ 4 h 54"/>
                      <a:gd name="T92" fmla="*/ 36 w 104"/>
                      <a:gd name="T93" fmla="*/ 20 h 54"/>
                      <a:gd name="T94" fmla="*/ 46 w 104"/>
                      <a:gd name="T95" fmla="*/ 22 h 54"/>
                      <a:gd name="T96" fmla="*/ 54 w 104"/>
                      <a:gd name="T97" fmla="*/ 23 h 54"/>
                      <a:gd name="T98" fmla="*/ 64 w 104"/>
                      <a:gd name="T99" fmla="*/ 20 h 54"/>
                      <a:gd name="T100" fmla="*/ 58 w 104"/>
                      <a:gd name="T101" fmla="*/ 17 h 54"/>
                      <a:gd name="T102" fmla="*/ 42 w 104"/>
                      <a:gd name="T103" fmla="*/ 18 h 54"/>
                      <a:gd name="T104" fmla="*/ 41 w 104"/>
                      <a:gd name="T105" fmla="*/ 18 h 54"/>
                      <a:gd name="T106" fmla="*/ 42 w 104"/>
                      <a:gd name="T107" fmla="*/ 8 h 54"/>
                      <a:gd name="T108" fmla="*/ 45 w 104"/>
                      <a:gd name="T109" fmla="*/ 12 h 54"/>
                      <a:gd name="T110" fmla="*/ 70 w 104"/>
                      <a:gd name="T111" fmla="*/ 15 h 54"/>
                      <a:gd name="T112" fmla="*/ 103 w 104"/>
                      <a:gd name="T113" fmla="*/ 20 h 54"/>
                      <a:gd name="T114" fmla="*/ 96 w 104"/>
                      <a:gd name="T115" fmla="*/ 12 h 54"/>
                      <a:gd name="T116" fmla="*/ 81 w 104"/>
                      <a:gd name="T117" fmla="*/ 9 h 54"/>
                      <a:gd name="T118" fmla="*/ 65 w 104"/>
                      <a:gd name="T1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 h="54">
                        <a:moveTo>
                          <a:pt x="45" y="52"/>
                        </a:moveTo>
                        <a:cubicBezTo>
                          <a:pt x="42" y="52"/>
                          <a:pt x="40" y="51"/>
                          <a:pt x="37" y="51"/>
                        </a:cubicBezTo>
                        <a:cubicBezTo>
                          <a:pt x="35" y="50"/>
                          <a:pt x="32" y="50"/>
                          <a:pt x="30" y="49"/>
                        </a:cubicBezTo>
                        <a:cubicBezTo>
                          <a:pt x="29" y="48"/>
                          <a:pt x="27" y="46"/>
                          <a:pt x="29" y="45"/>
                        </a:cubicBezTo>
                        <a:cubicBezTo>
                          <a:pt x="30" y="45"/>
                          <a:pt x="31" y="45"/>
                          <a:pt x="32" y="45"/>
                        </a:cubicBezTo>
                        <a:cubicBezTo>
                          <a:pt x="33" y="45"/>
                          <a:pt x="35" y="45"/>
                          <a:pt x="36" y="46"/>
                        </a:cubicBezTo>
                        <a:cubicBezTo>
                          <a:pt x="39" y="47"/>
                          <a:pt x="41" y="48"/>
                          <a:pt x="44" y="49"/>
                        </a:cubicBezTo>
                        <a:cubicBezTo>
                          <a:pt x="44" y="49"/>
                          <a:pt x="45" y="49"/>
                          <a:pt x="46" y="49"/>
                        </a:cubicBezTo>
                        <a:cubicBezTo>
                          <a:pt x="46" y="49"/>
                          <a:pt x="46" y="49"/>
                          <a:pt x="46" y="49"/>
                        </a:cubicBezTo>
                        <a:cubicBezTo>
                          <a:pt x="46" y="49"/>
                          <a:pt x="46" y="49"/>
                          <a:pt x="46" y="49"/>
                        </a:cubicBezTo>
                        <a:cubicBezTo>
                          <a:pt x="48" y="49"/>
                          <a:pt x="49" y="49"/>
                          <a:pt x="49" y="50"/>
                        </a:cubicBezTo>
                        <a:cubicBezTo>
                          <a:pt x="49" y="51"/>
                          <a:pt x="47" y="52"/>
                          <a:pt x="46" y="52"/>
                        </a:cubicBezTo>
                        <a:cubicBezTo>
                          <a:pt x="45" y="52"/>
                          <a:pt x="45" y="52"/>
                          <a:pt x="45" y="52"/>
                        </a:cubicBezTo>
                        <a:moveTo>
                          <a:pt x="47" y="47"/>
                        </a:moveTo>
                        <a:cubicBezTo>
                          <a:pt x="46" y="47"/>
                          <a:pt x="44" y="46"/>
                          <a:pt x="43" y="45"/>
                        </a:cubicBezTo>
                        <a:cubicBezTo>
                          <a:pt x="41" y="43"/>
                          <a:pt x="44" y="42"/>
                          <a:pt x="46" y="41"/>
                        </a:cubicBezTo>
                        <a:cubicBezTo>
                          <a:pt x="46" y="41"/>
                          <a:pt x="46" y="41"/>
                          <a:pt x="46" y="41"/>
                        </a:cubicBezTo>
                        <a:cubicBezTo>
                          <a:pt x="46" y="41"/>
                          <a:pt x="46" y="41"/>
                          <a:pt x="46" y="41"/>
                        </a:cubicBezTo>
                        <a:cubicBezTo>
                          <a:pt x="47" y="41"/>
                          <a:pt x="47" y="41"/>
                          <a:pt x="48" y="42"/>
                        </a:cubicBezTo>
                        <a:cubicBezTo>
                          <a:pt x="49" y="43"/>
                          <a:pt x="50" y="46"/>
                          <a:pt x="49" y="47"/>
                        </a:cubicBezTo>
                        <a:cubicBezTo>
                          <a:pt x="48" y="47"/>
                          <a:pt x="48" y="47"/>
                          <a:pt x="47" y="47"/>
                        </a:cubicBezTo>
                        <a:moveTo>
                          <a:pt x="35" y="41"/>
                        </a:moveTo>
                        <a:cubicBezTo>
                          <a:pt x="31" y="41"/>
                          <a:pt x="28" y="38"/>
                          <a:pt x="25" y="37"/>
                        </a:cubicBezTo>
                        <a:cubicBezTo>
                          <a:pt x="22" y="36"/>
                          <a:pt x="19" y="37"/>
                          <a:pt x="18" y="35"/>
                        </a:cubicBezTo>
                        <a:cubicBezTo>
                          <a:pt x="17" y="34"/>
                          <a:pt x="18" y="32"/>
                          <a:pt x="20" y="31"/>
                        </a:cubicBezTo>
                        <a:cubicBezTo>
                          <a:pt x="20" y="31"/>
                          <a:pt x="20" y="31"/>
                          <a:pt x="21" y="31"/>
                        </a:cubicBezTo>
                        <a:cubicBezTo>
                          <a:pt x="23" y="31"/>
                          <a:pt x="25" y="33"/>
                          <a:pt x="26" y="34"/>
                        </a:cubicBezTo>
                        <a:cubicBezTo>
                          <a:pt x="28" y="35"/>
                          <a:pt x="31" y="37"/>
                          <a:pt x="34" y="37"/>
                        </a:cubicBezTo>
                        <a:cubicBezTo>
                          <a:pt x="34" y="37"/>
                          <a:pt x="34" y="37"/>
                          <a:pt x="35" y="37"/>
                        </a:cubicBezTo>
                        <a:cubicBezTo>
                          <a:pt x="36" y="37"/>
                          <a:pt x="37" y="37"/>
                          <a:pt x="38" y="37"/>
                        </a:cubicBezTo>
                        <a:cubicBezTo>
                          <a:pt x="39" y="36"/>
                          <a:pt x="40" y="35"/>
                          <a:pt x="41" y="35"/>
                        </a:cubicBezTo>
                        <a:cubicBezTo>
                          <a:pt x="41" y="35"/>
                          <a:pt x="41" y="35"/>
                          <a:pt x="41" y="35"/>
                        </a:cubicBezTo>
                        <a:cubicBezTo>
                          <a:pt x="43" y="36"/>
                          <a:pt x="43" y="38"/>
                          <a:pt x="42" y="39"/>
                        </a:cubicBezTo>
                        <a:cubicBezTo>
                          <a:pt x="41" y="40"/>
                          <a:pt x="38" y="41"/>
                          <a:pt x="35" y="41"/>
                        </a:cubicBezTo>
                        <a:cubicBezTo>
                          <a:pt x="35" y="41"/>
                          <a:pt x="35" y="41"/>
                          <a:pt x="35" y="41"/>
                        </a:cubicBezTo>
                        <a:moveTo>
                          <a:pt x="26" y="24"/>
                        </a:moveTo>
                        <a:cubicBezTo>
                          <a:pt x="28" y="24"/>
                          <a:pt x="28" y="24"/>
                          <a:pt x="28" y="22"/>
                        </a:cubicBezTo>
                        <a:cubicBezTo>
                          <a:pt x="28" y="21"/>
                          <a:pt x="28" y="20"/>
                          <a:pt x="29" y="19"/>
                        </a:cubicBezTo>
                        <a:cubicBezTo>
                          <a:pt x="29" y="18"/>
                          <a:pt x="30" y="18"/>
                          <a:pt x="30" y="18"/>
                        </a:cubicBezTo>
                        <a:cubicBezTo>
                          <a:pt x="31" y="18"/>
                          <a:pt x="31" y="18"/>
                          <a:pt x="32" y="18"/>
                        </a:cubicBezTo>
                        <a:cubicBezTo>
                          <a:pt x="32" y="19"/>
                          <a:pt x="32" y="19"/>
                          <a:pt x="33" y="20"/>
                        </a:cubicBezTo>
                        <a:cubicBezTo>
                          <a:pt x="34" y="21"/>
                          <a:pt x="37" y="23"/>
                          <a:pt x="37" y="25"/>
                        </a:cubicBezTo>
                        <a:cubicBezTo>
                          <a:pt x="37" y="27"/>
                          <a:pt x="36" y="29"/>
                          <a:pt x="38" y="31"/>
                        </a:cubicBezTo>
                        <a:cubicBezTo>
                          <a:pt x="38" y="31"/>
                          <a:pt x="38" y="32"/>
                          <a:pt x="38" y="33"/>
                        </a:cubicBezTo>
                        <a:cubicBezTo>
                          <a:pt x="37" y="33"/>
                          <a:pt x="37" y="33"/>
                          <a:pt x="36" y="33"/>
                        </a:cubicBezTo>
                        <a:cubicBezTo>
                          <a:pt x="35" y="33"/>
                          <a:pt x="33" y="32"/>
                          <a:pt x="32" y="32"/>
                        </a:cubicBezTo>
                        <a:cubicBezTo>
                          <a:pt x="29" y="31"/>
                          <a:pt x="25" y="29"/>
                          <a:pt x="22" y="26"/>
                        </a:cubicBezTo>
                        <a:cubicBezTo>
                          <a:pt x="22" y="25"/>
                          <a:pt x="21" y="24"/>
                          <a:pt x="23" y="24"/>
                        </a:cubicBezTo>
                        <a:cubicBezTo>
                          <a:pt x="23" y="24"/>
                          <a:pt x="23" y="24"/>
                          <a:pt x="24" y="24"/>
                        </a:cubicBezTo>
                        <a:cubicBezTo>
                          <a:pt x="24" y="24"/>
                          <a:pt x="25" y="24"/>
                          <a:pt x="26" y="24"/>
                        </a:cubicBezTo>
                        <a:cubicBezTo>
                          <a:pt x="26" y="24"/>
                          <a:pt x="26" y="24"/>
                          <a:pt x="26" y="24"/>
                        </a:cubicBezTo>
                        <a:moveTo>
                          <a:pt x="13" y="19"/>
                        </a:moveTo>
                        <a:cubicBezTo>
                          <a:pt x="13" y="19"/>
                          <a:pt x="13" y="19"/>
                          <a:pt x="13" y="19"/>
                        </a:cubicBezTo>
                        <a:cubicBezTo>
                          <a:pt x="12" y="19"/>
                          <a:pt x="11" y="18"/>
                          <a:pt x="10" y="17"/>
                        </a:cubicBezTo>
                        <a:cubicBezTo>
                          <a:pt x="9" y="16"/>
                          <a:pt x="9" y="15"/>
                          <a:pt x="8" y="14"/>
                        </a:cubicBezTo>
                        <a:cubicBezTo>
                          <a:pt x="7" y="12"/>
                          <a:pt x="5" y="11"/>
                          <a:pt x="4" y="9"/>
                        </a:cubicBezTo>
                        <a:cubicBezTo>
                          <a:pt x="2" y="6"/>
                          <a:pt x="3" y="4"/>
                          <a:pt x="7" y="3"/>
                        </a:cubicBezTo>
                        <a:cubicBezTo>
                          <a:pt x="8" y="3"/>
                          <a:pt x="8" y="3"/>
                          <a:pt x="9" y="3"/>
                        </a:cubicBezTo>
                        <a:cubicBezTo>
                          <a:pt x="11" y="3"/>
                          <a:pt x="13" y="3"/>
                          <a:pt x="14" y="4"/>
                        </a:cubicBezTo>
                        <a:cubicBezTo>
                          <a:pt x="17" y="4"/>
                          <a:pt x="19" y="5"/>
                          <a:pt x="21" y="6"/>
                        </a:cubicBezTo>
                        <a:cubicBezTo>
                          <a:pt x="24" y="7"/>
                          <a:pt x="28" y="11"/>
                          <a:pt x="26" y="14"/>
                        </a:cubicBezTo>
                        <a:cubicBezTo>
                          <a:pt x="25" y="14"/>
                          <a:pt x="25" y="14"/>
                          <a:pt x="24" y="14"/>
                        </a:cubicBezTo>
                        <a:cubicBezTo>
                          <a:pt x="21" y="15"/>
                          <a:pt x="15" y="14"/>
                          <a:pt x="15" y="17"/>
                        </a:cubicBezTo>
                        <a:cubicBezTo>
                          <a:pt x="15" y="18"/>
                          <a:pt x="14" y="19"/>
                          <a:pt x="13" y="19"/>
                        </a:cubicBezTo>
                        <a:moveTo>
                          <a:pt x="10" y="2"/>
                        </a:moveTo>
                        <a:cubicBezTo>
                          <a:pt x="8" y="2"/>
                          <a:pt x="5" y="2"/>
                          <a:pt x="3" y="3"/>
                        </a:cubicBezTo>
                        <a:cubicBezTo>
                          <a:pt x="1" y="4"/>
                          <a:pt x="0" y="6"/>
                          <a:pt x="1" y="8"/>
                        </a:cubicBezTo>
                        <a:cubicBezTo>
                          <a:pt x="2" y="9"/>
                          <a:pt x="3" y="10"/>
                          <a:pt x="4" y="11"/>
                        </a:cubicBezTo>
                        <a:cubicBezTo>
                          <a:pt x="5" y="13"/>
                          <a:pt x="5" y="14"/>
                          <a:pt x="6" y="16"/>
                        </a:cubicBezTo>
                        <a:cubicBezTo>
                          <a:pt x="8" y="18"/>
                          <a:pt x="12" y="19"/>
                          <a:pt x="15" y="21"/>
                        </a:cubicBezTo>
                        <a:cubicBezTo>
                          <a:pt x="15" y="22"/>
                          <a:pt x="16" y="22"/>
                          <a:pt x="16" y="22"/>
                        </a:cubicBezTo>
                        <a:cubicBezTo>
                          <a:pt x="17" y="23"/>
                          <a:pt x="17" y="23"/>
                          <a:pt x="17" y="23"/>
                        </a:cubicBezTo>
                        <a:cubicBezTo>
                          <a:pt x="20" y="25"/>
                          <a:pt x="22" y="27"/>
                          <a:pt x="24" y="30"/>
                        </a:cubicBezTo>
                        <a:cubicBezTo>
                          <a:pt x="28" y="32"/>
                          <a:pt x="33" y="35"/>
                          <a:pt x="38" y="35"/>
                        </a:cubicBezTo>
                        <a:cubicBezTo>
                          <a:pt x="38" y="35"/>
                          <a:pt x="38" y="35"/>
                          <a:pt x="38" y="35"/>
                        </a:cubicBezTo>
                        <a:cubicBezTo>
                          <a:pt x="38" y="35"/>
                          <a:pt x="38" y="35"/>
                          <a:pt x="38" y="35"/>
                        </a:cubicBezTo>
                        <a:cubicBezTo>
                          <a:pt x="38" y="35"/>
                          <a:pt x="37" y="35"/>
                          <a:pt x="37" y="35"/>
                        </a:cubicBezTo>
                        <a:cubicBezTo>
                          <a:pt x="36" y="35"/>
                          <a:pt x="35" y="35"/>
                          <a:pt x="34" y="35"/>
                        </a:cubicBezTo>
                        <a:cubicBezTo>
                          <a:pt x="34" y="35"/>
                          <a:pt x="34" y="35"/>
                          <a:pt x="34" y="35"/>
                        </a:cubicBezTo>
                        <a:cubicBezTo>
                          <a:pt x="32" y="35"/>
                          <a:pt x="29" y="34"/>
                          <a:pt x="27" y="33"/>
                        </a:cubicBezTo>
                        <a:cubicBezTo>
                          <a:pt x="25" y="32"/>
                          <a:pt x="24" y="31"/>
                          <a:pt x="21" y="30"/>
                        </a:cubicBezTo>
                        <a:cubicBezTo>
                          <a:pt x="21" y="30"/>
                          <a:pt x="21" y="30"/>
                          <a:pt x="20" y="30"/>
                        </a:cubicBezTo>
                        <a:cubicBezTo>
                          <a:pt x="17" y="30"/>
                          <a:pt x="15" y="34"/>
                          <a:pt x="16" y="36"/>
                        </a:cubicBezTo>
                        <a:cubicBezTo>
                          <a:pt x="16" y="37"/>
                          <a:pt x="17" y="37"/>
                          <a:pt x="19" y="37"/>
                        </a:cubicBezTo>
                        <a:cubicBezTo>
                          <a:pt x="23" y="38"/>
                          <a:pt x="26" y="38"/>
                          <a:pt x="29" y="40"/>
                        </a:cubicBezTo>
                        <a:cubicBezTo>
                          <a:pt x="31" y="41"/>
                          <a:pt x="34" y="42"/>
                          <a:pt x="37" y="42"/>
                        </a:cubicBezTo>
                        <a:cubicBezTo>
                          <a:pt x="37" y="42"/>
                          <a:pt x="37" y="42"/>
                          <a:pt x="37" y="42"/>
                        </a:cubicBezTo>
                        <a:cubicBezTo>
                          <a:pt x="38" y="42"/>
                          <a:pt x="39" y="42"/>
                          <a:pt x="40" y="42"/>
                        </a:cubicBezTo>
                        <a:cubicBezTo>
                          <a:pt x="40" y="42"/>
                          <a:pt x="40" y="42"/>
                          <a:pt x="40" y="42"/>
                        </a:cubicBezTo>
                        <a:cubicBezTo>
                          <a:pt x="41" y="41"/>
                          <a:pt x="42" y="41"/>
                          <a:pt x="44" y="41"/>
                        </a:cubicBezTo>
                        <a:cubicBezTo>
                          <a:pt x="44" y="41"/>
                          <a:pt x="44" y="41"/>
                          <a:pt x="44" y="41"/>
                        </a:cubicBezTo>
                        <a:cubicBezTo>
                          <a:pt x="44" y="41"/>
                          <a:pt x="44" y="41"/>
                          <a:pt x="44" y="41"/>
                        </a:cubicBezTo>
                        <a:cubicBezTo>
                          <a:pt x="43" y="41"/>
                          <a:pt x="43" y="41"/>
                          <a:pt x="42" y="41"/>
                        </a:cubicBezTo>
                        <a:cubicBezTo>
                          <a:pt x="42" y="42"/>
                          <a:pt x="41" y="43"/>
                          <a:pt x="41" y="44"/>
                        </a:cubicBezTo>
                        <a:cubicBezTo>
                          <a:pt x="41" y="44"/>
                          <a:pt x="42" y="45"/>
                          <a:pt x="42" y="45"/>
                        </a:cubicBezTo>
                        <a:cubicBezTo>
                          <a:pt x="42" y="45"/>
                          <a:pt x="42" y="45"/>
                          <a:pt x="42" y="45"/>
                        </a:cubicBezTo>
                        <a:cubicBezTo>
                          <a:pt x="42" y="45"/>
                          <a:pt x="42" y="45"/>
                          <a:pt x="42" y="45"/>
                        </a:cubicBezTo>
                        <a:cubicBezTo>
                          <a:pt x="43" y="47"/>
                          <a:pt x="45" y="47"/>
                          <a:pt x="47" y="48"/>
                        </a:cubicBezTo>
                        <a:cubicBezTo>
                          <a:pt x="47" y="48"/>
                          <a:pt x="47" y="48"/>
                          <a:pt x="47" y="48"/>
                        </a:cubicBezTo>
                        <a:cubicBezTo>
                          <a:pt x="45" y="48"/>
                          <a:pt x="44" y="47"/>
                          <a:pt x="43" y="47"/>
                        </a:cubicBezTo>
                        <a:cubicBezTo>
                          <a:pt x="42" y="47"/>
                          <a:pt x="42" y="46"/>
                          <a:pt x="41" y="46"/>
                        </a:cubicBezTo>
                        <a:cubicBezTo>
                          <a:pt x="39" y="46"/>
                          <a:pt x="37" y="46"/>
                          <a:pt x="35" y="45"/>
                        </a:cubicBezTo>
                        <a:cubicBezTo>
                          <a:pt x="33" y="45"/>
                          <a:pt x="32" y="44"/>
                          <a:pt x="29" y="44"/>
                        </a:cubicBezTo>
                        <a:cubicBezTo>
                          <a:pt x="29" y="44"/>
                          <a:pt x="29" y="44"/>
                          <a:pt x="29" y="44"/>
                        </a:cubicBezTo>
                        <a:cubicBezTo>
                          <a:pt x="25" y="44"/>
                          <a:pt x="25" y="48"/>
                          <a:pt x="28" y="49"/>
                        </a:cubicBezTo>
                        <a:cubicBezTo>
                          <a:pt x="28" y="50"/>
                          <a:pt x="29" y="50"/>
                          <a:pt x="29" y="50"/>
                        </a:cubicBezTo>
                        <a:cubicBezTo>
                          <a:pt x="31" y="51"/>
                          <a:pt x="32" y="51"/>
                          <a:pt x="34" y="52"/>
                        </a:cubicBezTo>
                        <a:cubicBezTo>
                          <a:pt x="37" y="53"/>
                          <a:pt x="41" y="54"/>
                          <a:pt x="44" y="54"/>
                        </a:cubicBezTo>
                        <a:cubicBezTo>
                          <a:pt x="45" y="54"/>
                          <a:pt x="45" y="54"/>
                          <a:pt x="45" y="54"/>
                        </a:cubicBezTo>
                        <a:cubicBezTo>
                          <a:pt x="55" y="54"/>
                          <a:pt x="51" y="45"/>
                          <a:pt x="48" y="40"/>
                        </a:cubicBezTo>
                        <a:cubicBezTo>
                          <a:pt x="47" y="38"/>
                          <a:pt x="45" y="35"/>
                          <a:pt x="43" y="33"/>
                        </a:cubicBezTo>
                        <a:cubicBezTo>
                          <a:pt x="42" y="32"/>
                          <a:pt x="41" y="30"/>
                          <a:pt x="41" y="29"/>
                        </a:cubicBezTo>
                        <a:cubicBezTo>
                          <a:pt x="40" y="28"/>
                          <a:pt x="40" y="27"/>
                          <a:pt x="40" y="25"/>
                        </a:cubicBezTo>
                        <a:cubicBezTo>
                          <a:pt x="39" y="22"/>
                          <a:pt x="35" y="20"/>
                          <a:pt x="33" y="18"/>
                        </a:cubicBezTo>
                        <a:cubicBezTo>
                          <a:pt x="33" y="18"/>
                          <a:pt x="33" y="18"/>
                          <a:pt x="33" y="17"/>
                        </a:cubicBezTo>
                        <a:cubicBezTo>
                          <a:pt x="32" y="17"/>
                          <a:pt x="31" y="17"/>
                          <a:pt x="30" y="17"/>
                        </a:cubicBezTo>
                        <a:cubicBezTo>
                          <a:pt x="30" y="17"/>
                          <a:pt x="30" y="17"/>
                          <a:pt x="30" y="17"/>
                        </a:cubicBezTo>
                        <a:cubicBezTo>
                          <a:pt x="29" y="17"/>
                          <a:pt x="29" y="17"/>
                          <a:pt x="28" y="17"/>
                        </a:cubicBezTo>
                        <a:cubicBezTo>
                          <a:pt x="28" y="17"/>
                          <a:pt x="28" y="18"/>
                          <a:pt x="28" y="18"/>
                        </a:cubicBezTo>
                        <a:cubicBezTo>
                          <a:pt x="26" y="19"/>
                          <a:pt x="26" y="21"/>
                          <a:pt x="26" y="23"/>
                        </a:cubicBezTo>
                        <a:cubicBezTo>
                          <a:pt x="26" y="23"/>
                          <a:pt x="26" y="23"/>
                          <a:pt x="26" y="23"/>
                        </a:cubicBezTo>
                        <a:cubicBezTo>
                          <a:pt x="26" y="22"/>
                          <a:pt x="26" y="21"/>
                          <a:pt x="25" y="20"/>
                        </a:cubicBezTo>
                        <a:cubicBezTo>
                          <a:pt x="25" y="20"/>
                          <a:pt x="24" y="19"/>
                          <a:pt x="24" y="18"/>
                        </a:cubicBezTo>
                        <a:cubicBezTo>
                          <a:pt x="22" y="17"/>
                          <a:pt x="21" y="17"/>
                          <a:pt x="19" y="17"/>
                        </a:cubicBezTo>
                        <a:cubicBezTo>
                          <a:pt x="19" y="17"/>
                          <a:pt x="18" y="17"/>
                          <a:pt x="18" y="17"/>
                        </a:cubicBezTo>
                        <a:cubicBezTo>
                          <a:pt x="18" y="17"/>
                          <a:pt x="18" y="17"/>
                          <a:pt x="18" y="17"/>
                        </a:cubicBezTo>
                        <a:cubicBezTo>
                          <a:pt x="19" y="16"/>
                          <a:pt x="20" y="16"/>
                          <a:pt x="21" y="16"/>
                        </a:cubicBezTo>
                        <a:cubicBezTo>
                          <a:pt x="21" y="16"/>
                          <a:pt x="22" y="16"/>
                          <a:pt x="22" y="16"/>
                        </a:cubicBezTo>
                        <a:cubicBezTo>
                          <a:pt x="23" y="16"/>
                          <a:pt x="24" y="16"/>
                          <a:pt x="24" y="16"/>
                        </a:cubicBezTo>
                        <a:cubicBezTo>
                          <a:pt x="25" y="16"/>
                          <a:pt x="25" y="16"/>
                          <a:pt x="26" y="16"/>
                        </a:cubicBezTo>
                        <a:cubicBezTo>
                          <a:pt x="29" y="15"/>
                          <a:pt x="30" y="13"/>
                          <a:pt x="29" y="10"/>
                        </a:cubicBezTo>
                        <a:cubicBezTo>
                          <a:pt x="29" y="10"/>
                          <a:pt x="29" y="10"/>
                          <a:pt x="29" y="10"/>
                        </a:cubicBezTo>
                        <a:cubicBezTo>
                          <a:pt x="29" y="9"/>
                          <a:pt x="29" y="9"/>
                          <a:pt x="29" y="8"/>
                        </a:cubicBezTo>
                        <a:cubicBezTo>
                          <a:pt x="29" y="8"/>
                          <a:pt x="28" y="8"/>
                          <a:pt x="28" y="8"/>
                        </a:cubicBezTo>
                        <a:cubicBezTo>
                          <a:pt x="27" y="6"/>
                          <a:pt x="25" y="5"/>
                          <a:pt x="22" y="4"/>
                        </a:cubicBezTo>
                        <a:cubicBezTo>
                          <a:pt x="22" y="3"/>
                          <a:pt x="22" y="3"/>
                          <a:pt x="22" y="3"/>
                        </a:cubicBezTo>
                        <a:cubicBezTo>
                          <a:pt x="21" y="3"/>
                          <a:pt x="20" y="3"/>
                          <a:pt x="18" y="2"/>
                        </a:cubicBezTo>
                        <a:cubicBezTo>
                          <a:pt x="16" y="2"/>
                          <a:pt x="14" y="2"/>
                          <a:pt x="12" y="2"/>
                        </a:cubicBezTo>
                        <a:cubicBezTo>
                          <a:pt x="12" y="2"/>
                          <a:pt x="12" y="2"/>
                          <a:pt x="12" y="2"/>
                        </a:cubicBezTo>
                        <a:cubicBezTo>
                          <a:pt x="12" y="2"/>
                          <a:pt x="11" y="2"/>
                          <a:pt x="11" y="2"/>
                        </a:cubicBezTo>
                        <a:cubicBezTo>
                          <a:pt x="11" y="2"/>
                          <a:pt x="11" y="2"/>
                          <a:pt x="10" y="2"/>
                        </a:cubicBezTo>
                        <a:cubicBezTo>
                          <a:pt x="10" y="2"/>
                          <a:pt x="10" y="2"/>
                          <a:pt x="10" y="2"/>
                        </a:cubicBezTo>
                        <a:moveTo>
                          <a:pt x="57" y="14"/>
                        </a:moveTo>
                        <a:cubicBezTo>
                          <a:pt x="53" y="14"/>
                          <a:pt x="50" y="13"/>
                          <a:pt x="47" y="11"/>
                        </a:cubicBezTo>
                        <a:cubicBezTo>
                          <a:pt x="46" y="10"/>
                          <a:pt x="46" y="9"/>
                          <a:pt x="47" y="8"/>
                        </a:cubicBezTo>
                        <a:cubicBezTo>
                          <a:pt x="47" y="8"/>
                          <a:pt x="48" y="8"/>
                          <a:pt x="48" y="8"/>
                        </a:cubicBezTo>
                        <a:cubicBezTo>
                          <a:pt x="49" y="8"/>
                          <a:pt x="50" y="8"/>
                          <a:pt x="50" y="8"/>
                        </a:cubicBezTo>
                        <a:cubicBezTo>
                          <a:pt x="52" y="8"/>
                          <a:pt x="53" y="9"/>
                          <a:pt x="54" y="9"/>
                        </a:cubicBezTo>
                        <a:cubicBezTo>
                          <a:pt x="55" y="10"/>
                          <a:pt x="57" y="10"/>
                          <a:pt x="59" y="11"/>
                        </a:cubicBezTo>
                        <a:cubicBezTo>
                          <a:pt x="62" y="11"/>
                          <a:pt x="64" y="11"/>
                          <a:pt x="67" y="11"/>
                        </a:cubicBezTo>
                        <a:cubicBezTo>
                          <a:pt x="68" y="11"/>
                          <a:pt x="69" y="11"/>
                          <a:pt x="71" y="11"/>
                        </a:cubicBezTo>
                        <a:cubicBezTo>
                          <a:pt x="74" y="11"/>
                          <a:pt x="77" y="11"/>
                          <a:pt x="80" y="11"/>
                        </a:cubicBezTo>
                        <a:cubicBezTo>
                          <a:pt x="80" y="11"/>
                          <a:pt x="80" y="11"/>
                          <a:pt x="80" y="11"/>
                        </a:cubicBezTo>
                        <a:cubicBezTo>
                          <a:pt x="83" y="11"/>
                          <a:pt x="86" y="12"/>
                          <a:pt x="89" y="12"/>
                        </a:cubicBezTo>
                        <a:cubicBezTo>
                          <a:pt x="92" y="13"/>
                          <a:pt x="94" y="13"/>
                          <a:pt x="97" y="14"/>
                        </a:cubicBezTo>
                        <a:cubicBezTo>
                          <a:pt x="98" y="14"/>
                          <a:pt x="99" y="15"/>
                          <a:pt x="100" y="16"/>
                        </a:cubicBezTo>
                        <a:cubicBezTo>
                          <a:pt x="100" y="16"/>
                          <a:pt x="101" y="17"/>
                          <a:pt x="102" y="17"/>
                        </a:cubicBezTo>
                        <a:cubicBezTo>
                          <a:pt x="102" y="17"/>
                          <a:pt x="102" y="17"/>
                          <a:pt x="102" y="17"/>
                        </a:cubicBezTo>
                        <a:cubicBezTo>
                          <a:pt x="102" y="18"/>
                          <a:pt x="102" y="18"/>
                          <a:pt x="102" y="18"/>
                        </a:cubicBezTo>
                        <a:cubicBezTo>
                          <a:pt x="103" y="18"/>
                          <a:pt x="103" y="18"/>
                          <a:pt x="103" y="18"/>
                        </a:cubicBezTo>
                        <a:cubicBezTo>
                          <a:pt x="103" y="18"/>
                          <a:pt x="103" y="18"/>
                          <a:pt x="103" y="18"/>
                        </a:cubicBezTo>
                        <a:cubicBezTo>
                          <a:pt x="102" y="19"/>
                          <a:pt x="101" y="19"/>
                          <a:pt x="100" y="19"/>
                        </a:cubicBezTo>
                        <a:cubicBezTo>
                          <a:pt x="98" y="19"/>
                          <a:pt x="95" y="18"/>
                          <a:pt x="94" y="18"/>
                        </a:cubicBezTo>
                        <a:cubicBezTo>
                          <a:pt x="88" y="16"/>
                          <a:pt x="82" y="15"/>
                          <a:pt x="76" y="13"/>
                        </a:cubicBezTo>
                        <a:cubicBezTo>
                          <a:pt x="74" y="13"/>
                          <a:pt x="72" y="13"/>
                          <a:pt x="71" y="13"/>
                        </a:cubicBezTo>
                        <a:cubicBezTo>
                          <a:pt x="67" y="13"/>
                          <a:pt x="63" y="13"/>
                          <a:pt x="59" y="14"/>
                        </a:cubicBezTo>
                        <a:cubicBezTo>
                          <a:pt x="58" y="14"/>
                          <a:pt x="58" y="14"/>
                          <a:pt x="57" y="14"/>
                        </a:cubicBezTo>
                        <a:moveTo>
                          <a:pt x="38" y="16"/>
                        </a:moveTo>
                        <a:cubicBezTo>
                          <a:pt x="35" y="16"/>
                          <a:pt x="34" y="10"/>
                          <a:pt x="33" y="8"/>
                        </a:cubicBezTo>
                        <a:cubicBezTo>
                          <a:pt x="33" y="7"/>
                          <a:pt x="32" y="4"/>
                          <a:pt x="35" y="3"/>
                        </a:cubicBezTo>
                        <a:cubicBezTo>
                          <a:pt x="36" y="3"/>
                          <a:pt x="37" y="3"/>
                          <a:pt x="38" y="3"/>
                        </a:cubicBezTo>
                        <a:cubicBezTo>
                          <a:pt x="39" y="3"/>
                          <a:pt x="40" y="3"/>
                          <a:pt x="41" y="3"/>
                        </a:cubicBezTo>
                        <a:cubicBezTo>
                          <a:pt x="41" y="3"/>
                          <a:pt x="42" y="4"/>
                          <a:pt x="42" y="4"/>
                        </a:cubicBezTo>
                        <a:cubicBezTo>
                          <a:pt x="43" y="4"/>
                          <a:pt x="43" y="4"/>
                          <a:pt x="43" y="4"/>
                        </a:cubicBezTo>
                        <a:cubicBezTo>
                          <a:pt x="43" y="5"/>
                          <a:pt x="43" y="5"/>
                          <a:pt x="43" y="5"/>
                        </a:cubicBezTo>
                        <a:cubicBezTo>
                          <a:pt x="43" y="5"/>
                          <a:pt x="43" y="5"/>
                          <a:pt x="43" y="6"/>
                        </a:cubicBezTo>
                        <a:cubicBezTo>
                          <a:pt x="42" y="6"/>
                          <a:pt x="40" y="6"/>
                          <a:pt x="39" y="7"/>
                        </a:cubicBezTo>
                        <a:cubicBezTo>
                          <a:pt x="38" y="8"/>
                          <a:pt x="39" y="10"/>
                          <a:pt x="40" y="11"/>
                        </a:cubicBezTo>
                        <a:cubicBezTo>
                          <a:pt x="41" y="12"/>
                          <a:pt x="42" y="12"/>
                          <a:pt x="42" y="13"/>
                        </a:cubicBezTo>
                        <a:cubicBezTo>
                          <a:pt x="42" y="14"/>
                          <a:pt x="41" y="15"/>
                          <a:pt x="41" y="15"/>
                        </a:cubicBezTo>
                        <a:cubicBezTo>
                          <a:pt x="40" y="16"/>
                          <a:pt x="39" y="16"/>
                          <a:pt x="38" y="16"/>
                        </a:cubicBezTo>
                        <a:moveTo>
                          <a:pt x="37" y="0"/>
                        </a:moveTo>
                        <a:cubicBezTo>
                          <a:pt x="36" y="0"/>
                          <a:pt x="34" y="1"/>
                          <a:pt x="33" y="1"/>
                        </a:cubicBezTo>
                        <a:cubicBezTo>
                          <a:pt x="32" y="2"/>
                          <a:pt x="30" y="3"/>
                          <a:pt x="30" y="4"/>
                        </a:cubicBezTo>
                        <a:cubicBezTo>
                          <a:pt x="29" y="6"/>
                          <a:pt x="30" y="8"/>
                          <a:pt x="31" y="10"/>
                        </a:cubicBezTo>
                        <a:cubicBezTo>
                          <a:pt x="31" y="11"/>
                          <a:pt x="31" y="11"/>
                          <a:pt x="31" y="12"/>
                        </a:cubicBezTo>
                        <a:cubicBezTo>
                          <a:pt x="32" y="13"/>
                          <a:pt x="32" y="14"/>
                          <a:pt x="33" y="16"/>
                        </a:cubicBezTo>
                        <a:cubicBezTo>
                          <a:pt x="34" y="17"/>
                          <a:pt x="35" y="18"/>
                          <a:pt x="36" y="20"/>
                        </a:cubicBezTo>
                        <a:cubicBezTo>
                          <a:pt x="38" y="20"/>
                          <a:pt x="39" y="22"/>
                          <a:pt x="39" y="23"/>
                        </a:cubicBezTo>
                        <a:cubicBezTo>
                          <a:pt x="40" y="23"/>
                          <a:pt x="40" y="23"/>
                          <a:pt x="40" y="23"/>
                        </a:cubicBezTo>
                        <a:cubicBezTo>
                          <a:pt x="41" y="23"/>
                          <a:pt x="42" y="22"/>
                          <a:pt x="43" y="22"/>
                        </a:cubicBezTo>
                        <a:cubicBezTo>
                          <a:pt x="44" y="22"/>
                          <a:pt x="45" y="22"/>
                          <a:pt x="46" y="22"/>
                        </a:cubicBezTo>
                        <a:cubicBezTo>
                          <a:pt x="46" y="22"/>
                          <a:pt x="47" y="22"/>
                          <a:pt x="47" y="22"/>
                        </a:cubicBezTo>
                        <a:cubicBezTo>
                          <a:pt x="48" y="22"/>
                          <a:pt x="49" y="23"/>
                          <a:pt x="50" y="23"/>
                        </a:cubicBezTo>
                        <a:cubicBezTo>
                          <a:pt x="51" y="23"/>
                          <a:pt x="52" y="23"/>
                          <a:pt x="52" y="23"/>
                        </a:cubicBezTo>
                        <a:cubicBezTo>
                          <a:pt x="53" y="23"/>
                          <a:pt x="53" y="23"/>
                          <a:pt x="54" y="23"/>
                        </a:cubicBezTo>
                        <a:cubicBezTo>
                          <a:pt x="55" y="23"/>
                          <a:pt x="55" y="22"/>
                          <a:pt x="55" y="22"/>
                        </a:cubicBezTo>
                        <a:cubicBezTo>
                          <a:pt x="55" y="22"/>
                          <a:pt x="56" y="21"/>
                          <a:pt x="56" y="21"/>
                        </a:cubicBezTo>
                        <a:cubicBezTo>
                          <a:pt x="57" y="19"/>
                          <a:pt x="58" y="19"/>
                          <a:pt x="60" y="19"/>
                        </a:cubicBezTo>
                        <a:cubicBezTo>
                          <a:pt x="61" y="19"/>
                          <a:pt x="63" y="19"/>
                          <a:pt x="64" y="20"/>
                        </a:cubicBezTo>
                        <a:cubicBezTo>
                          <a:pt x="64" y="19"/>
                          <a:pt x="64" y="19"/>
                          <a:pt x="64" y="19"/>
                        </a:cubicBezTo>
                        <a:cubicBezTo>
                          <a:pt x="65" y="19"/>
                          <a:pt x="65" y="19"/>
                          <a:pt x="66" y="19"/>
                        </a:cubicBezTo>
                        <a:cubicBezTo>
                          <a:pt x="67" y="18"/>
                          <a:pt x="66" y="17"/>
                          <a:pt x="65" y="16"/>
                        </a:cubicBezTo>
                        <a:cubicBezTo>
                          <a:pt x="63" y="17"/>
                          <a:pt x="60" y="17"/>
                          <a:pt x="58" y="17"/>
                        </a:cubicBezTo>
                        <a:cubicBezTo>
                          <a:pt x="57" y="17"/>
                          <a:pt x="56" y="17"/>
                          <a:pt x="55" y="17"/>
                        </a:cubicBezTo>
                        <a:cubicBezTo>
                          <a:pt x="53" y="17"/>
                          <a:pt x="52" y="16"/>
                          <a:pt x="50" y="16"/>
                        </a:cubicBezTo>
                        <a:cubicBezTo>
                          <a:pt x="48" y="16"/>
                          <a:pt x="45" y="15"/>
                          <a:pt x="44" y="16"/>
                        </a:cubicBezTo>
                        <a:cubicBezTo>
                          <a:pt x="43" y="17"/>
                          <a:pt x="42" y="17"/>
                          <a:pt x="42" y="18"/>
                        </a:cubicBezTo>
                        <a:cubicBezTo>
                          <a:pt x="42"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7"/>
                          <a:pt x="42" y="15"/>
                          <a:pt x="43" y="14"/>
                        </a:cubicBezTo>
                        <a:cubicBezTo>
                          <a:pt x="43" y="13"/>
                          <a:pt x="43" y="12"/>
                          <a:pt x="42" y="10"/>
                        </a:cubicBezTo>
                        <a:cubicBezTo>
                          <a:pt x="42" y="10"/>
                          <a:pt x="42" y="9"/>
                          <a:pt x="42" y="8"/>
                        </a:cubicBezTo>
                        <a:cubicBezTo>
                          <a:pt x="42" y="8"/>
                          <a:pt x="42" y="8"/>
                          <a:pt x="42" y="8"/>
                        </a:cubicBezTo>
                        <a:cubicBezTo>
                          <a:pt x="42" y="8"/>
                          <a:pt x="42" y="9"/>
                          <a:pt x="42" y="9"/>
                        </a:cubicBezTo>
                        <a:cubicBezTo>
                          <a:pt x="42" y="8"/>
                          <a:pt x="42" y="8"/>
                          <a:pt x="42" y="8"/>
                        </a:cubicBezTo>
                        <a:cubicBezTo>
                          <a:pt x="42" y="9"/>
                          <a:pt x="43" y="11"/>
                          <a:pt x="45" y="12"/>
                        </a:cubicBezTo>
                        <a:cubicBezTo>
                          <a:pt x="46" y="13"/>
                          <a:pt x="47" y="13"/>
                          <a:pt x="48" y="14"/>
                        </a:cubicBezTo>
                        <a:cubicBezTo>
                          <a:pt x="51" y="15"/>
                          <a:pt x="55" y="16"/>
                          <a:pt x="59" y="16"/>
                        </a:cubicBezTo>
                        <a:cubicBezTo>
                          <a:pt x="59" y="16"/>
                          <a:pt x="59" y="16"/>
                          <a:pt x="60" y="16"/>
                        </a:cubicBezTo>
                        <a:cubicBezTo>
                          <a:pt x="63" y="16"/>
                          <a:pt x="67" y="15"/>
                          <a:pt x="70" y="15"/>
                        </a:cubicBezTo>
                        <a:cubicBezTo>
                          <a:pt x="71" y="15"/>
                          <a:pt x="71" y="15"/>
                          <a:pt x="71" y="15"/>
                        </a:cubicBezTo>
                        <a:cubicBezTo>
                          <a:pt x="74" y="15"/>
                          <a:pt x="77" y="15"/>
                          <a:pt x="80" y="16"/>
                        </a:cubicBezTo>
                        <a:cubicBezTo>
                          <a:pt x="87" y="17"/>
                          <a:pt x="93" y="19"/>
                          <a:pt x="100" y="21"/>
                        </a:cubicBezTo>
                        <a:cubicBezTo>
                          <a:pt x="101" y="20"/>
                          <a:pt x="102" y="20"/>
                          <a:pt x="103" y="20"/>
                        </a:cubicBezTo>
                        <a:cubicBezTo>
                          <a:pt x="104" y="19"/>
                          <a:pt x="104" y="18"/>
                          <a:pt x="103" y="17"/>
                        </a:cubicBezTo>
                        <a:cubicBezTo>
                          <a:pt x="103" y="16"/>
                          <a:pt x="102" y="15"/>
                          <a:pt x="102" y="15"/>
                        </a:cubicBezTo>
                        <a:cubicBezTo>
                          <a:pt x="101" y="15"/>
                          <a:pt x="101" y="14"/>
                          <a:pt x="101" y="14"/>
                        </a:cubicBezTo>
                        <a:cubicBezTo>
                          <a:pt x="99" y="13"/>
                          <a:pt x="98" y="12"/>
                          <a:pt x="96" y="12"/>
                        </a:cubicBezTo>
                        <a:cubicBezTo>
                          <a:pt x="95" y="12"/>
                          <a:pt x="93" y="12"/>
                          <a:pt x="92" y="11"/>
                        </a:cubicBezTo>
                        <a:cubicBezTo>
                          <a:pt x="91" y="11"/>
                          <a:pt x="91" y="11"/>
                          <a:pt x="90" y="11"/>
                        </a:cubicBezTo>
                        <a:cubicBezTo>
                          <a:pt x="90" y="11"/>
                          <a:pt x="90" y="10"/>
                          <a:pt x="89" y="10"/>
                        </a:cubicBezTo>
                        <a:cubicBezTo>
                          <a:pt x="87" y="10"/>
                          <a:pt x="84" y="9"/>
                          <a:pt x="81" y="9"/>
                        </a:cubicBezTo>
                        <a:cubicBezTo>
                          <a:pt x="81" y="9"/>
                          <a:pt x="80" y="9"/>
                          <a:pt x="79" y="9"/>
                        </a:cubicBezTo>
                        <a:cubicBezTo>
                          <a:pt x="77" y="9"/>
                          <a:pt x="75" y="9"/>
                          <a:pt x="73" y="9"/>
                        </a:cubicBezTo>
                        <a:cubicBezTo>
                          <a:pt x="71" y="10"/>
                          <a:pt x="69" y="10"/>
                          <a:pt x="67" y="10"/>
                        </a:cubicBezTo>
                        <a:cubicBezTo>
                          <a:pt x="66" y="10"/>
                          <a:pt x="66" y="10"/>
                          <a:pt x="65" y="10"/>
                        </a:cubicBezTo>
                        <a:cubicBezTo>
                          <a:pt x="60" y="10"/>
                          <a:pt x="55" y="8"/>
                          <a:pt x="51" y="6"/>
                        </a:cubicBezTo>
                        <a:cubicBezTo>
                          <a:pt x="47" y="4"/>
                          <a:pt x="42" y="2"/>
                          <a:pt x="37"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4" name="Freeform 8123">
                    <a:extLst>
                      <a:ext uri="{FF2B5EF4-FFF2-40B4-BE49-F238E27FC236}">
                        <a16:creationId xmlns:a16="http://schemas.microsoft.com/office/drawing/2014/main" xmlns="" id="{40A57D90-FE85-4E3C-94D4-5D7A91E95D78}"/>
                      </a:ext>
                    </a:extLst>
                  </p:cNvPr>
                  <p:cNvSpPr>
                    <a:spLocks/>
                  </p:cNvSpPr>
                  <p:nvPr/>
                </p:nvSpPr>
                <p:spPr bwMode="auto">
                  <a:xfrm>
                    <a:off x="3632" y="1824"/>
                    <a:ext cx="1" cy="3"/>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0" y="3"/>
                          <a:pt x="0" y="3"/>
                          <a:pt x="0" y="2"/>
                        </a:cubicBezTo>
                        <a:cubicBezTo>
                          <a:pt x="0" y="1"/>
                          <a:pt x="0" y="1"/>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5" name="Freeform 8124">
                    <a:extLst>
                      <a:ext uri="{FF2B5EF4-FFF2-40B4-BE49-F238E27FC236}">
                        <a16:creationId xmlns:a16="http://schemas.microsoft.com/office/drawing/2014/main" xmlns="" id="{7BE9F312-8B24-445B-8CC4-AE4940BD9751}"/>
                      </a:ext>
                    </a:extLst>
                  </p:cNvPr>
                  <p:cNvSpPr>
                    <a:spLocks/>
                  </p:cNvSpPr>
                  <p:nvPr/>
                </p:nvSpPr>
                <p:spPr bwMode="auto">
                  <a:xfrm>
                    <a:off x="3635" y="1833"/>
                    <a:ext cx="0" cy="1"/>
                  </a:xfrm>
                  <a:custGeom>
                    <a:avLst/>
                    <a:gdLst>
                      <a:gd name="T0" fmla="*/ 0 h 1"/>
                      <a:gd name="T1" fmla="*/ 1 h 1"/>
                      <a:gd name="T2" fmla="*/ 1 h 1"/>
                      <a:gd name="T3" fmla="*/ 1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6" name="Freeform 8125">
                    <a:extLst>
                      <a:ext uri="{FF2B5EF4-FFF2-40B4-BE49-F238E27FC236}">
                        <a16:creationId xmlns:a16="http://schemas.microsoft.com/office/drawing/2014/main" xmlns="" id="{25401EED-90A2-4697-A78B-00C121C71754}"/>
                      </a:ext>
                    </a:extLst>
                  </p:cNvPr>
                  <p:cNvSpPr>
                    <a:spLocks noEditPoints="1"/>
                  </p:cNvSpPr>
                  <p:nvPr/>
                </p:nvSpPr>
                <p:spPr bwMode="auto">
                  <a:xfrm>
                    <a:off x="3692" y="1833"/>
                    <a:ext cx="30" cy="8"/>
                  </a:xfrm>
                  <a:custGeom>
                    <a:avLst/>
                    <a:gdLst>
                      <a:gd name="T0" fmla="*/ 14 w 39"/>
                      <a:gd name="T1" fmla="*/ 9 h 10"/>
                      <a:gd name="T2" fmla="*/ 14 w 39"/>
                      <a:gd name="T3" fmla="*/ 9 h 10"/>
                      <a:gd name="T4" fmla="*/ 10 w 39"/>
                      <a:gd name="T5" fmla="*/ 5 h 10"/>
                      <a:gd name="T6" fmla="*/ 3 w 39"/>
                      <a:gd name="T7" fmla="*/ 2 h 10"/>
                      <a:gd name="T8" fmla="*/ 6 w 39"/>
                      <a:gd name="T9" fmla="*/ 2 h 10"/>
                      <a:gd name="T10" fmla="*/ 7 w 39"/>
                      <a:gd name="T11" fmla="*/ 2 h 10"/>
                      <a:gd name="T12" fmla="*/ 15 w 39"/>
                      <a:gd name="T13" fmla="*/ 4 h 10"/>
                      <a:gd name="T14" fmla="*/ 26 w 39"/>
                      <a:gd name="T15" fmla="*/ 7 h 10"/>
                      <a:gd name="T16" fmla="*/ 26 w 39"/>
                      <a:gd name="T17" fmla="*/ 7 h 10"/>
                      <a:gd name="T18" fmla="*/ 24 w 39"/>
                      <a:gd name="T19" fmla="*/ 7 h 10"/>
                      <a:gd name="T20" fmla="*/ 22 w 39"/>
                      <a:gd name="T21" fmla="*/ 7 h 10"/>
                      <a:gd name="T22" fmla="*/ 20 w 39"/>
                      <a:gd name="T23" fmla="*/ 7 h 10"/>
                      <a:gd name="T24" fmla="*/ 17 w 39"/>
                      <a:gd name="T25" fmla="*/ 8 h 10"/>
                      <a:gd name="T26" fmla="*/ 14 w 39"/>
                      <a:gd name="T27" fmla="*/ 9 h 10"/>
                      <a:gd name="T28" fmla="*/ 5 w 39"/>
                      <a:gd name="T29" fmla="*/ 0 h 10"/>
                      <a:gd name="T30" fmla="*/ 1 w 39"/>
                      <a:gd name="T31" fmla="*/ 2 h 10"/>
                      <a:gd name="T32" fmla="*/ 4 w 39"/>
                      <a:gd name="T33" fmla="*/ 6 h 10"/>
                      <a:gd name="T34" fmla="*/ 8 w 39"/>
                      <a:gd name="T35" fmla="*/ 7 h 10"/>
                      <a:gd name="T36" fmla="*/ 9 w 39"/>
                      <a:gd name="T37" fmla="*/ 7 h 10"/>
                      <a:gd name="T38" fmla="*/ 10 w 39"/>
                      <a:gd name="T39" fmla="*/ 8 h 10"/>
                      <a:gd name="T40" fmla="*/ 10 w 39"/>
                      <a:gd name="T41" fmla="*/ 8 h 10"/>
                      <a:gd name="T42" fmla="*/ 15 w 39"/>
                      <a:gd name="T43" fmla="*/ 9 h 10"/>
                      <a:gd name="T44" fmla="*/ 15 w 39"/>
                      <a:gd name="T45" fmla="*/ 9 h 10"/>
                      <a:gd name="T46" fmla="*/ 18 w 39"/>
                      <a:gd name="T47" fmla="*/ 9 h 10"/>
                      <a:gd name="T48" fmla="*/ 23 w 39"/>
                      <a:gd name="T49" fmla="*/ 8 h 10"/>
                      <a:gd name="T50" fmla="*/ 31 w 39"/>
                      <a:gd name="T51" fmla="*/ 9 h 10"/>
                      <a:gd name="T52" fmla="*/ 33 w 39"/>
                      <a:gd name="T53" fmla="*/ 10 h 10"/>
                      <a:gd name="T54" fmla="*/ 34 w 39"/>
                      <a:gd name="T55" fmla="*/ 10 h 10"/>
                      <a:gd name="T56" fmla="*/ 36 w 39"/>
                      <a:gd name="T57" fmla="*/ 10 h 10"/>
                      <a:gd name="T58" fmla="*/ 35 w 39"/>
                      <a:gd name="T59" fmla="*/ 7 h 10"/>
                      <a:gd name="T60" fmla="*/ 28 w 39"/>
                      <a:gd name="T61" fmla="*/ 6 h 10"/>
                      <a:gd name="T62" fmla="*/ 25 w 39"/>
                      <a:gd name="T63" fmla="*/ 5 h 10"/>
                      <a:gd name="T64" fmla="*/ 25 w 39"/>
                      <a:gd name="T65" fmla="*/ 5 h 10"/>
                      <a:gd name="T66" fmla="*/ 24 w 39"/>
                      <a:gd name="T67" fmla="*/ 4 h 10"/>
                      <a:gd name="T68" fmla="*/ 11 w 39"/>
                      <a:gd name="T69" fmla="*/ 1 h 10"/>
                      <a:gd name="T70" fmla="*/ 5 w 39"/>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10">
                        <a:moveTo>
                          <a:pt x="14" y="9"/>
                        </a:moveTo>
                        <a:cubicBezTo>
                          <a:pt x="14" y="9"/>
                          <a:pt x="14" y="9"/>
                          <a:pt x="14" y="9"/>
                        </a:cubicBezTo>
                        <a:cubicBezTo>
                          <a:pt x="11" y="9"/>
                          <a:pt x="11" y="6"/>
                          <a:pt x="10" y="5"/>
                        </a:cubicBezTo>
                        <a:cubicBezTo>
                          <a:pt x="9" y="5"/>
                          <a:pt x="1" y="4"/>
                          <a:pt x="3" y="2"/>
                        </a:cubicBezTo>
                        <a:cubicBezTo>
                          <a:pt x="4" y="2"/>
                          <a:pt x="5" y="2"/>
                          <a:pt x="6" y="2"/>
                        </a:cubicBezTo>
                        <a:cubicBezTo>
                          <a:pt x="7" y="2"/>
                          <a:pt x="7" y="2"/>
                          <a:pt x="7" y="2"/>
                        </a:cubicBezTo>
                        <a:cubicBezTo>
                          <a:pt x="10" y="2"/>
                          <a:pt x="12" y="3"/>
                          <a:pt x="15" y="4"/>
                        </a:cubicBezTo>
                        <a:cubicBezTo>
                          <a:pt x="18" y="5"/>
                          <a:pt x="24" y="4"/>
                          <a:pt x="26" y="7"/>
                        </a:cubicBezTo>
                        <a:cubicBezTo>
                          <a:pt x="26" y="7"/>
                          <a:pt x="26" y="7"/>
                          <a:pt x="26" y="7"/>
                        </a:cubicBezTo>
                        <a:cubicBezTo>
                          <a:pt x="26" y="7"/>
                          <a:pt x="25" y="7"/>
                          <a:pt x="24" y="7"/>
                        </a:cubicBezTo>
                        <a:cubicBezTo>
                          <a:pt x="24" y="7"/>
                          <a:pt x="23" y="7"/>
                          <a:pt x="22" y="7"/>
                        </a:cubicBezTo>
                        <a:cubicBezTo>
                          <a:pt x="22" y="7"/>
                          <a:pt x="21" y="7"/>
                          <a:pt x="20" y="7"/>
                        </a:cubicBezTo>
                        <a:cubicBezTo>
                          <a:pt x="19" y="7"/>
                          <a:pt x="18" y="7"/>
                          <a:pt x="17" y="8"/>
                        </a:cubicBezTo>
                        <a:cubicBezTo>
                          <a:pt x="16" y="8"/>
                          <a:pt x="15" y="9"/>
                          <a:pt x="14" y="9"/>
                        </a:cubicBezTo>
                        <a:moveTo>
                          <a:pt x="5" y="0"/>
                        </a:moveTo>
                        <a:cubicBezTo>
                          <a:pt x="3" y="0"/>
                          <a:pt x="1" y="1"/>
                          <a:pt x="1" y="2"/>
                        </a:cubicBezTo>
                        <a:cubicBezTo>
                          <a:pt x="0" y="4"/>
                          <a:pt x="2" y="5"/>
                          <a:pt x="4" y="6"/>
                        </a:cubicBezTo>
                        <a:cubicBezTo>
                          <a:pt x="6" y="6"/>
                          <a:pt x="7" y="7"/>
                          <a:pt x="8" y="7"/>
                        </a:cubicBezTo>
                        <a:cubicBezTo>
                          <a:pt x="9" y="7"/>
                          <a:pt x="9" y="7"/>
                          <a:pt x="9" y="7"/>
                        </a:cubicBezTo>
                        <a:cubicBezTo>
                          <a:pt x="9" y="7"/>
                          <a:pt x="9" y="8"/>
                          <a:pt x="10" y="8"/>
                        </a:cubicBezTo>
                        <a:cubicBezTo>
                          <a:pt x="10" y="8"/>
                          <a:pt x="10" y="8"/>
                          <a:pt x="10" y="8"/>
                        </a:cubicBezTo>
                        <a:cubicBezTo>
                          <a:pt x="11" y="9"/>
                          <a:pt x="13" y="9"/>
                          <a:pt x="15" y="9"/>
                        </a:cubicBezTo>
                        <a:cubicBezTo>
                          <a:pt x="15" y="9"/>
                          <a:pt x="15" y="9"/>
                          <a:pt x="15" y="9"/>
                        </a:cubicBezTo>
                        <a:cubicBezTo>
                          <a:pt x="16" y="9"/>
                          <a:pt x="17" y="9"/>
                          <a:pt x="18" y="9"/>
                        </a:cubicBezTo>
                        <a:cubicBezTo>
                          <a:pt x="20" y="8"/>
                          <a:pt x="22" y="8"/>
                          <a:pt x="23" y="8"/>
                        </a:cubicBezTo>
                        <a:cubicBezTo>
                          <a:pt x="26" y="8"/>
                          <a:pt x="28" y="9"/>
                          <a:pt x="31" y="9"/>
                        </a:cubicBezTo>
                        <a:cubicBezTo>
                          <a:pt x="32" y="10"/>
                          <a:pt x="32" y="10"/>
                          <a:pt x="33" y="10"/>
                        </a:cubicBezTo>
                        <a:cubicBezTo>
                          <a:pt x="34" y="10"/>
                          <a:pt x="34" y="10"/>
                          <a:pt x="34" y="10"/>
                        </a:cubicBezTo>
                        <a:cubicBezTo>
                          <a:pt x="35" y="10"/>
                          <a:pt x="36" y="10"/>
                          <a:pt x="36" y="10"/>
                        </a:cubicBezTo>
                        <a:cubicBezTo>
                          <a:pt x="39" y="9"/>
                          <a:pt x="36" y="8"/>
                          <a:pt x="35" y="7"/>
                        </a:cubicBezTo>
                        <a:cubicBezTo>
                          <a:pt x="33" y="7"/>
                          <a:pt x="30" y="7"/>
                          <a:pt x="28" y="6"/>
                        </a:cubicBezTo>
                        <a:cubicBezTo>
                          <a:pt x="27" y="6"/>
                          <a:pt x="26" y="5"/>
                          <a:pt x="25" y="5"/>
                        </a:cubicBezTo>
                        <a:cubicBezTo>
                          <a:pt x="25" y="5"/>
                          <a:pt x="25" y="5"/>
                          <a:pt x="25" y="5"/>
                        </a:cubicBezTo>
                        <a:cubicBezTo>
                          <a:pt x="25" y="4"/>
                          <a:pt x="24" y="4"/>
                          <a:pt x="24" y="4"/>
                        </a:cubicBezTo>
                        <a:cubicBezTo>
                          <a:pt x="20" y="3"/>
                          <a:pt x="15" y="2"/>
                          <a:pt x="11" y="1"/>
                        </a:cubicBezTo>
                        <a:cubicBezTo>
                          <a:pt x="9" y="1"/>
                          <a:pt x="7" y="0"/>
                          <a:pt x="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7" name="Freeform 8126">
                    <a:extLst>
                      <a:ext uri="{FF2B5EF4-FFF2-40B4-BE49-F238E27FC236}">
                        <a16:creationId xmlns:a16="http://schemas.microsoft.com/office/drawing/2014/main" xmlns="" id="{282D9C65-7E04-48B5-A1ED-403128379D79}"/>
                      </a:ext>
                    </a:extLst>
                  </p:cNvPr>
                  <p:cNvSpPr>
                    <a:spLocks/>
                  </p:cNvSpPr>
                  <p:nvPr/>
                </p:nvSpPr>
                <p:spPr bwMode="auto">
                  <a:xfrm>
                    <a:off x="3634" y="1834"/>
                    <a:ext cx="1" cy="4"/>
                  </a:xfrm>
                  <a:custGeom>
                    <a:avLst/>
                    <a:gdLst>
                      <a:gd name="T0" fmla="*/ 1 w 1"/>
                      <a:gd name="T1" fmla="*/ 0 h 5"/>
                      <a:gd name="T2" fmla="*/ 0 w 1"/>
                      <a:gd name="T3" fmla="*/ 4 h 5"/>
                      <a:gd name="T4" fmla="*/ 0 w 1"/>
                      <a:gd name="T5" fmla="*/ 5 h 5"/>
                      <a:gd name="T6" fmla="*/ 0 w 1"/>
                      <a:gd name="T7" fmla="*/ 5 h 5"/>
                      <a:gd name="T8" fmla="*/ 0 w 1"/>
                      <a:gd name="T9" fmla="*/ 4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0" y="2"/>
                          <a:pt x="0" y="3"/>
                          <a:pt x="0" y="4"/>
                        </a:cubicBezTo>
                        <a:cubicBezTo>
                          <a:pt x="0" y="5"/>
                          <a:pt x="0" y="5"/>
                          <a:pt x="0" y="5"/>
                        </a:cubicBezTo>
                        <a:cubicBezTo>
                          <a:pt x="0" y="5"/>
                          <a:pt x="0" y="5"/>
                          <a:pt x="0" y="5"/>
                        </a:cubicBezTo>
                        <a:cubicBezTo>
                          <a:pt x="0" y="4"/>
                          <a:pt x="0" y="4"/>
                          <a:pt x="0" y="4"/>
                        </a:cubicBezTo>
                        <a:cubicBezTo>
                          <a:pt x="0" y="3"/>
                          <a:pt x="0" y="2"/>
                          <a:pt x="1"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8" name="Freeform 8127">
                    <a:extLst>
                      <a:ext uri="{FF2B5EF4-FFF2-40B4-BE49-F238E27FC236}">
                        <a16:creationId xmlns:a16="http://schemas.microsoft.com/office/drawing/2014/main" xmlns="" id="{F3E2EEE3-BD04-4878-83D9-3640F636B586}"/>
                      </a:ext>
                    </a:extLst>
                  </p:cNvPr>
                  <p:cNvSpPr>
                    <a:spLocks noEditPoints="1"/>
                  </p:cNvSpPr>
                  <p:nvPr/>
                </p:nvSpPr>
                <p:spPr bwMode="auto">
                  <a:xfrm>
                    <a:off x="3671" y="1836"/>
                    <a:ext cx="56" cy="26"/>
                  </a:xfrm>
                  <a:custGeom>
                    <a:avLst/>
                    <a:gdLst>
                      <a:gd name="T0" fmla="*/ 49 w 75"/>
                      <a:gd name="T1" fmla="*/ 27 h 34"/>
                      <a:gd name="T2" fmla="*/ 45 w 75"/>
                      <a:gd name="T3" fmla="*/ 9 h 34"/>
                      <a:gd name="T4" fmla="*/ 60 w 75"/>
                      <a:gd name="T5" fmla="*/ 9 h 34"/>
                      <a:gd name="T6" fmla="*/ 61 w 75"/>
                      <a:gd name="T7" fmla="*/ 14 h 34"/>
                      <a:gd name="T8" fmla="*/ 57 w 75"/>
                      <a:gd name="T9" fmla="*/ 17 h 34"/>
                      <a:gd name="T10" fmla="*/ 46 w 75"/>
                      <a:gd name="T11" fmla="*/ 16 h 34"/>
                      <a:gd name="T12" fmla="*/ 53 w 75"/>
                      <a:gd name="T13" fmla="*/ 21 h 34"/>
                      <a:gd name="T14" fmla="*/ 59 w 75"/>
                      <a:gd name="T15" fmla="*/ 30 h 34"/>
                      <a:gd name="T16" fmla="*/ 45 w 75"/>
                      <a:gd name="T17" fmla="*/ 6 h 34"/>
                      <a:gd name="T18" fmla="*/ 41 w 75"/>
                      <a:gd name="T19" fmla="*/ 12 h 34"/>
                      <a:gd name="T20" fmla="*/ 60 w 75"/>
                      <a:gd name="T21" fmla="*/ 33 h 34"/>
                      <a:gd name="T22" fmla="*/ 60 w 75"/>
                      <a:gd name="T23" fmla="*/ 23 h 34"/>
                      <a:gd name="T24" fmla="*/ 49 w 75"/>
                      <a:gd name="T25" fmla="*/ 19 h 34"/>
                      <a:gd name="T26" fmla="*/ 48 w 75"/>
                      <a:gd name="T27" fmla="*/ 19 h 34"/>
                      <a:gd name="T28" fmla="*/ 48 w 75"/>
                      <a:gd name="T29" fmla="*/ 19 h 34"/>
                      <a:gd name="T30" fmla="*/ 50 w 75"/>
                      <a:gd name="T31" fmla="*/ 16 h 34"/>
                      <a:gd name="T32" fmla="*/ 50 w 75"/>
                      <a:gd name="T33" fmla="*/ 15 h 34"/>
                      <a:gd name="T34" fmla="*/ 62 w 75"/>
                      <a:gd name="T35" fmla="*/ 22 h 34"/>
                      <a:gd name="T36" fmla="*/ 67 w 75"/>
                      <a:gd name="T37" fmla="*/ 11 h 34"/>
                      <a:gd name="T38" fmla="*/ 60 w 75"/>
                      <a:gd name="T39" fmla="*/ 6 h 34"/>
                      <a:gd name="T40" fmla="*/ 14 w 75"/>
                      <a:gd name="T41" fmla="*/ 26 h 34"/>
                      <a:gd name="T42" fmla="*/ 10 w 75"/>
                      <a:gd name="T43" fmla="*/ 16 h 34"/>
                      <a:gd name="T44" fmla="*/ 6 w 75"/>
                      <a:gd name="T45" fmla="*/ 6 h 34"/>
                      <a:gd name="T46" fmla="*/ 20 w 75"/>
                      <a:gd name="T47" fmla="*/ 20 h 34"/>
                      <a:gd name="T48" fmla="*/ 34 w 75"/>
                      <a:gd name="T49" fmla="*/ 27 h 34"/>
                      <a:gd name="T50" fmla="*/ 25 w 75"/>
                      <a:gd name="T51" fmla="*/ 12 h 34"/>
                      <a:gd name="T52" fmla="*/ 21 w 75"/>
                      <a:gd name="T53" fmla="*/ 2 h 34"/>
                      <a:gd name="T54" fmla="*/ 36 w 75"/>
                      <a:gd name="T55" fmla="*/ 11 h 34"/>
                      <a:gd name="T56" fmla="*/ 35 w 75"/>
                      <a:gd name="T57" fmla="*/ 26 h 34"/>
                      <a:gd name="T58" fmla="*/ 18 w 75"/>
                      <a:gd name="T59" fmla="*/ 0 h 34"/>
                      <a:gd name="T60" fmla="*/ 15 w 75"/>
                      <a:gd name="T61" fmla="*/ 1 h 34"/>
                      <a:gd name="T62" fmla="*/ 15 w 75"/>
                      <a:gd name="T63" fmla="*/ 8 h 34"/>
                      <a:gd name="T64" fmla="*/ 25 w 75"/>
                      <a:gd name="T65" fmla="*/ 22 h 34"/>
                      <a:gd name="T66" fmla="*/ 27 w 75"/>
                      <a:gd name="T67" fmla="*/ 28 h 34"/>
                      <a:gd name="T68" fmla="*/ 22 w 75"/>
                      <a:gd name="T69" fmla="*/ 25 h 34"/>
                      <a:gd name="T70" fmla="*/ 17 w 75"/>
                      <a:gd name="T71" fmla="*/ 26 h 34"/>
                      <a:gd name="T72" fmla="*/ 17 w 75"/>
                      <a:gd name="T73" fmla="*/ 26 h 34"/>
                      <a:gd name="T74" fmla="*/ 21 w 75"/>
                      <a:gd name="T75" fmla="*/ 23 h 34"/>
                      <a:gd name="T76" fmla="*/ 23 w 75"/>
                      <a:gd name="T77" fmla="*/ 18 h 34"/>
                      <a:gd name="T78" fmla="*/ 5 w 75"/>
                      <a:gd name="T79" fmla="*/ 4 h 34"/>
                      <a:gd name="T80" fmla="*/ 1 w 75"/>
                      <a:gd name="T81" fmla="*/ 11 h 34"/>
                      <a:gd name="T82" fmla="*/ 16 w 75"/>
                      <a:gd name="T83" fmla="*/ 28 h 34"/>
                      <a:gd name="T84" fmla="*/ 27 w 75"/>
                      <a:gd name="T85" fmla="*/ 33 h 34"/>
                      <a:gd name="T86" fmla="*/ 35 w 75"/>
                      <a:gd name="T87" fmla="*/ 33 h 34"/>
                      <a:gd name="T88" fmla="*/ 42 w 75"/>
                      <a:gd name="T89" fmla="*/ 33 h 34"/>
                      <a:gd name="T90" fmla="*/ 50 w 75"/>
                      <a:gd name="T91" fmla="*/ 34 h 34"/>
                      <a:gd name="T92" fmla="*/ 47 w 75"/>
                      <a:gd name="T93" fmla="*/ 30 h 34"/>
                      <a:gd name="T94" fmla="*/ 39 w 75"/>
                      <a:gd name="T95" fmla="*/ 29 h 34"/>
                      <a:gd name="T96" fmla="*/ 37 w 75"/>
                      <a:gd name="T97" fmla="*/ 29 h 34"/>
                      <a:gd name="T98" fmla="*/ 38 w 75"/>
                      <a:gd name="T99" fmla="*/ 29 h 34"/>
                      <a:gd name="T100" fmla="*/ 39 w 75"/>
                      <a:gd name="T101" fmla="*/ 26 h 34"/>
                      <a:gd name="T102" fmla="*/ 36 w 75"/>
                      <a:gd name="T103" fmla="*/ 23 h 34"/>
                      <a:gd name="T104" fmla="*/ 39 w 75"/>
                      <a:gd name="T105" fmla="*/ 18 h 34"/>
                      <a:gd name="T106" fmla="*/ 32 w 75"/>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34">
                        <a:moveTo>
                          <a:pt x="59" y="30"/>
                        </a:moveTo>
                        <a:cubicBezTo>
                          <a:pt x="59" y="30"/>
                          <a:pt x="59" y="30"/>
                          <a:pt x="59" y="30"/>
                        </a:cubicBezTo>
                        <a:cubicBezTo>
                          <a:pt x="55" y="30"/>
                          <a:pt x="52" y="28"/>
                          <a:pt x="49" y="27"/>
                        </a:cubicBezTo>
                        <a:cubicBezTo>
                          <a:pt x="45" y="25"/>
                          <a:pt x="44" y="21"/>
                          <a:pt x="43" y="18"/>
                        </a:cubicBezTo>
                        <a:cubicBezTo>
                          <a:pt x="43" y="16"/>
                          <a:pt x="43" y="15"/>
                          <a:pt x="44" y="13"/>
                        </a:cubicBezTo>
                        <a:cubicBezTo>
                          <a:pt x="43" y="12"/>
                          <a:pt x="44" y="10"/>
                          <a:pt x="45" y="9"/>
                        </a:cubicBezTo>
                        <a:cubicBezTo>
                          <a:pt x="47" y="7"/>
                          <a:pt x="50" y="6"/>
                          <a:pt x="53" y="6"/>
                        </a:cubicBezTo>
                        <a:cubicBezTo>
                          <a:pt x="54" y="6"/>
                          <a:pt x="55" y="6"/>
                          <a:pt x="56" y="6"/>
                        </a:cubicBezTo>
                        <a:cubicBezTo>
                          <a:pt x="58" y="7"/>
                          <a:pt x="60" y="7"/>
                          <a:pt x="60" y="9"/>
                        </a:cubicBezTo>
                        <a:cubicBezTo>
                          <a:pt x="61" y="9"/>
                          <a:pt x="60" y="9"/>
                          <a:pt x="60" y="10"/>
                        </a:cubicBezTo>
                        <a:cubicBezTo>
                          <a:pt x="59" y="11"/>
                          <a:pt x="59" y="11"/>
                          <a:pt x="59" y="11"/>
                        </a:cubicBezTo>
                        <a:cubicBezTo>
                          <a:pt x="58" y="12"/>
                          <a:pt x="59" y="13"/>
                          <a:pt x="61" y="14"/>
                        </a:cubicBezTo>
                        <a:cubicBezTo>
                          <a:pt x="62" y="14"/>
                          <a:pt x="65" y="18"/>
                          <a:pt x="62" y="19"/>
                        </a:cubicBezTo>
                        <a:cubicBezTo>
                          <a:pt x="61" y="19"/>
                          <a:pt x="61" y="19"/>
                          <a:pt x="61" y="19"/>
                        </a:cubicBezTo>
                        <a:cubicBezTo>
                          <a:pt x="59" y="19"/>
                          <a:pt x="58" y="18"/>
                          <a:pt x="57" y="17"/>
                        </a:cubicBezTo>
                        <a:cubicBezTo>
                          <a:pt x="54" y="16"/>
                          <a:pt x="53" y="14"/>
                          <a:pt x="49" y="14"/>
                        </a:cubicBezTo>
                        <a:cubicBezTo>
                          <a:pt x="49" y="14"/>
                          <a:pt x="48" y="14"/>
                          <a:pt x="48" y="14"/>
                        </a:cubicBezTo>
                        <a:cubicBezTo>
                          <a:pt x="47" y="14"/>
                          <a:pt x="45" y="15"/>
                          <a:pt x="46" y="16"/>
                        </a:cubicBezTo>
                        <a:cubicBezTo>
                          <a:pt x="47" y="17"/>
                          <a:pt x="47" y="17"/>
                          <a:pt x="47" y="17"/>
                        </a:cubicBezTo>
                        <a:cubicBezTo>
                          <a:pt x="47" y="17"/>
                          <a:pt x="47" y="18"/>
                          <a:pt x="47" y="18"/>
                        </a:cubicBezTo>
                        <a:cubicBezTo>
                          <a:pt x="44" y="21"/>
                          <a:pt x="52" y="20"/>
                          <a:pt x="53" y="21"/>
                        </a:cubicBezTo>
                        <a:cubicBezTo>
                          <a:pt x="55" y="21"/>
                          <a:pt x="56" y="22"/>
                          <a:pt x="56" y="23"/>
                        </a:cubicBezTo>
                        <a:cubicBezTo>
                          <a:pt x="58" y="25"/>
                          <a:pt x="60" y="26"/>
                          <a:pt x="62" y="27"/>
                        </a:cubicBezTo>
                        <a:cubicBezTo>
                          <a:pt x="64" y="29"/>
                          <a:pt x="61" y="30"/>
                          <a:pt x="59" y="30"/>
                        </a:cubicBezTo>
                        <a:moveTo>
                          <a:pt x="53" y="5"/>
                        </a:moveTo>
                        <a:cubicBezTo>
                          <a:pt x="51" y="5"/>
                          <a:pt x="48" y="5"/>
                          <a:pt x="46" y="6"/>
                        </a:cubicBezTo>
                        <a:cubicBezTo>
                          <a:pt x="46" y="6"/>
                          <a:pt x="46" y="6"/>
                          <a:pt x="45" y="6"/>
                        </a:cubicBezTo>
                        <a:cubicBezTo>
                          <a:pt x="44" y="7"/>
                          <a:pt x="43" y="8"/>
                          <a:pt x="42" y="9"/>
                        </a:cubicBezTo>
                        <a:cubicBezTo>
                          <a:pt x="42" y="9"/>
                          <a:pt x="42" y="9"/>
                          <a:pt x="42" y="9"/>
                        </a:cubicBezTo>
                        <a:cubicBezTo>
                          <a:pt x="41" y="10"/>
                          <a:pt x="41" y="11"/>
                          <a:pt x="41" y="12"/>
                        </a:cubicBezTo>
                        <a:cubicBezTo>
                          <a:pt x="40" y="16"/>
                          <a:pt x="39" y="20"/>
                          <a:pt x="41" y="25"/>
                        </a:cubicBezTo>
                        <a:cubicBezTo>
                          <a:pt x="44" y="28"/>
                          <a:pt x="50" y="31"/>
                          <a:pt x="55" y="32"/>
                        </a:cubicBezTo>
                        <a:cubicBezTo>
                          <a:pt x="57" y="32"/>
                          <a:pt x="58" y="32"/>
                          <a:pt x="60" y="33"/>
                        </a:cubicBezTo>
                        <a:cubicBezTo>
                          <a:pt x="62" y="32"/>
                          <a:pt x="63" y="32"/>
                          <a:pt x="64" y="31"/>
                        </a:cubicBezTo>
                        <a:cubicBezTo>
                          <a:pt x="67" y="29"/>
                          <a:pt x="65" y="27"/>
                          <a:pt x="62" y="25"/>
                        </a:cubicBezTo>
                        <a:cubicBezTo>
                          <a:pt x="61" y="24"/>
                          <a:pt x="60" y="24"/>
                          <a:pt x="60" y="23"/>
                        </a:cubicBezTo>
                        <a:cubicBezTo>
                          <a:pt x="59" y="23"/>
                          <a:pt x="59" y="23"/>
                          <a:pt x="58" y="22"/>
                        </a:cubicBezTo>
                        <a:cubicBezTo>
                          <a:pt x="56" y="20"/>
                          <a:pt x="53" y="20"/>
                          <a:pt x="49" y="19"/>
                        </a:cubicBezTo>
                        <a:cubicBezTo>
                          <a:pt x="49" y="19"/>
                          <a:pt x="49" y="19"/>
                          <a:pt x="49" y="19"/>
                        </a:cubicBezTo>
                        <a:cubicBezTo>
                          <a:pt x="49" y="19"/>
                          <a:pt x="49" y="19"/>
                          <a:pt x="49" y="19"/>
                        </a:cubicBezTo>
                        <a:cubicBezTo>
                          <a:pt x="49"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9" y="19"/>
                        </a:cubicBezTo>
                        <a:cubicBezTo>
                          <a:pt x="50" y="18"/>
                          <a:pt x="51" y="18"/>
                          <a:pt x="51" y="17"/>
                        </a:cubicBezTo>
                        <a:cubicBezTo>
                          <a:pt x="51" y="17"/>
                          <a:pt x="50" y="16"/>
                          <a:pt x="50" y="16"/>
                        </a:cubicBezTo>
                        <a:cubicBezTo>
                          <a:pt x="49" y="16"/>
                          <a:pt x="48" y="16"/>
                          <a:pt x="47" y="16"/>
                        </a:cubicBezTo>
                        <a:cubicBezTo>
                          <a:pt x="47" y="16"/>
                          <a:pt x="47" y="16"/>
                          <a:pt x="47" y="16"/>
                        </a:cubicBezTo>
                        <a:cubicBezTo>
                          <a:pt x="48" y="15"/>
                          <a:pt x="49" y="15"/>
                          <a:pt x="50" y="15"/>
                        </a:cubicBezTo>
                        <a:cubicBezTo>
                          <a:pt x="50" y="15"/>
                          <a:pt x="50" y="15"/>
                          <a:pt x="50" y="15"/>
                        </a:cubicBezTo>
                        <a:cubicBezTo>
                          <a:pt x="52" y="15"/>
                          <a:pt x="55" y="17"/>
                          <a:pt x="57" y="19"/>
                        </a:cubicBezTo>
                        <a:cubicBezTo>
                          <a:pt x="58" y="20"/>
                          <a:pt x="60" y="21"/>
                          <a:pt x="62" y="22"/>
                        </a:cubicBezTo>
                        <a:cubicBezTo>
                          <a:pt x="63" y="22"/>
                          <a:pt x="64" y="22"/>
                          <a:pt x="65" y="22"/>
                        </a:cubicBezTo>
                        <a:cubicBezTo>
                          <a:pt x="69" y="22"/>
                          <a:pt x="72" y="21"/>
                          <a:pt x="73" y="18"/>
                        </a:cubicBezTo>
                        <a:cubicBezTo>
                          <a:pt x="75" y="14"/>
                          <a:pt x="72" y="12"/>
                          <a:pt x="67" y="11"/>
                        </a:cubicBezTo>
                        <a:cubicBezTo>
                          <a:pt x="66" y="10"/>
                          <a:pt x="64" y="10"/>
                          <a:pt x="63" y="9"/>
                        </a:cubicBezTo>
                        <a:cubicBezTo>
                          <a:pt x="62" y="8"/>
                          <a:pt x="61" y="8"/>
                          <a:pt x="60" y="7"/>
                        </a:cubicBezTo>
                        <a:cubicBezTo>
                          <a:pt x="60" y="7"/>
                          <a:pt x="60" y="6"/>
                          <a:pt x="60" y="6"/>
                        </a:cubicBezTo>
                        <a:cubicBezTo>
                          <a:pt x="58" y="6"/>
                          <a:pt x="56" y="5"/>
                          <a:pt x="54" y="5"/>
                        </a:cubicBezTo>
                        <a:cubicBezTo>
                          <a:pt x="54" y="5"/>
                          <a:pt x="53" y="5"/>
                          <a:pt x="53" y="5"/>
                        </a:cubicBezTo>
                        <a:moveTo>
                          <a:pt x="14" y="26"/>
                        </a:moveTo>
                        <a:cubicBezTo>
                          <a:pt x="13" y="26"/>
                          <a:pt x="13" y="25"/>
                          <a:pt x="13" y="24"/>
                        </a:cubicBezTo>
                        <a:cubicBezTo>
                          <a:pt x="12" y="23"/>
                          <a:pt x="12" y="22"/>
                          <a:pt x="12" y="21"/>
                        </a:cubicBezTo>
                        <a:cubicBezTo>
                          <a:pt x="12" y="19"/>
                          <a:pt x="11" y="18"/>
                          <a:pt x="10" y="16"/>
                        </a:cubicBezTo>
                        <a:cubicBezTo>
                          <a:pt x="8" y="13"/>
                          <a:pt x="4" y="11"/>
                          <a:pt x="3" y="8"/>
                        </a:cubicBezTo>
                        <a:cubicBezTo>
                          <a:pt x="3" y="7"/>
                          <a:pt x="4" y="5"/>
                          <a:pt x="5" y="5"/>
                        </a:cubicBezTo>
                        <a:cubicBezTo>
                          <a:pt x="6" y="5"/>
                          <a:pt x="6" y="5"/>
                          <a:pt x="6" y="6"/>
                        </a:cubicBezTo>
                        <a:cubicBezTo>
                          <a:pt x="9" y="7"/>
                          <a:pt x="12" y="9"/>
                          <a:pt x="14" y="11"/>
                        </a:cubicBezTo>
                        <a:cubicBezTo>
                          <a:pt x="16" y="13"/>
                          <a:pt x="19" y="15"/>
                          <a:pt x="20" y="18"/>
                        </a:cubicBezTo>
                        <a:cubicBezTo>
                          <a:pt x="20" y="19"/>
                          <a:pt x="21" y="19"/>
                          <a:pt x="20" y="20"/>
                        </a:cubicBezTo>
                        <a:cubicBezTo>
                          <a:pt x="20" y="22"/>
                          <a:pt x="18" y="22"/>
                          <a:pt x="17" y="23"/>
                        </a:cubicBezTo>
                        <a:cubicBezTo>
                          <a:pt x="16" y="24"/>
                          <a:pt x="16" y="26"/>
                          <a:pt x="14" y="26"/>
                        </a:cubicBezTo>
                        <a:moveTo>
                          <a:pt x="34" y="27"/>
                        </a:moveTo>
                        <a:cubicBezTo>
                          <a:pt x="33" y="27"/>
                          <a:pt x="33" y="27"/>
                          <a:pt x="33" y="27"/>
                        </a:cubicBezTo>
                        <a:cubicBezTo>
                          <a:pt x="28" y="26"/>
                          <a:pt x="28" y="23"/>
                          <a:pt x="29" y="20"/>
                        </a:cubicBezTo>
                        <a:cubicBezTo>
                          <a:pt x="30" y="17"/>
                          <a:pt x="28" y="14"/>
                          <a:pt x="25" y="12"/>
                        </a:cubicBezTo>
                        <a:cubicBezTo>
                          <a:pt x="24" y="10"/>
                          <a:pt x="22" y="9"/>
                          <a:pt x="20" y="8"/>
                        </a:cubicBezTo>
                        <a:cubicBezTo>
                          <a:pt x="18" y="6"/>
                          <a:pt x="16" y="3"/>
                          <a:pt x="20" y="2"/>
                        </a:cubicBezTo>
                        <a:cubicBezTo>
                          <a:pt x="20" y="2"/>
                          <a:pt x="21" y="2"/>
                          <a:pt x="21" y="2"/>
                        </a:cubicBezTo>
                        <a:cubicBezTo>
                          <a:pt x="23" y="2"/>
                          <a:pt x="24" y="3"/>
                          <a:pt x="26" y="3"/>
                        </a:cubicBezTo>
                        <a:cubicBezTo>
                          <a:pt x="28" y="3"/>
                          <a:pt x="30" y="4"/>
                          <a:pt x="32" y="4"/>
                        </a:cubicBezTo>
                        <a:cubicBezTo>
                          <a:pt x="36" y="6"/>
                          <a:pt x="37" y="8"/>
                          <a:pt x="36" y="11"/>
                        </a:cubicBezTo>
                        <a:cubicBezTo>
                          <a:pt x="36" y="13"/>
                          <a:pt x="36" y="15"/>
                          <a:pt x="36" y="17"/>
                        </a:cubicBezTo>
                        <a:cubicBezTo>
                          <a:pt x="36" y="19"/>
                          <a:pt x="33" y="21"/>
                          <a:pt x="34" y="23"/>
                        </a:cubicBezTo>
                        <a:cubicBezTo>
                          <a:pt x="35" y="24"/>
                          <a:pt x="36" y="25"/>
                          <a:pt x="35" y="26"/>
                        </a:cubicBezTo>
                        <a:cubicBezTo>
                          <a:pt x="35" y="27"/>
                          <a:pt x="34" y="27"/>
                          <a:pt x="34" y="27"/>
                        </a:cubicBezTo>
                        <a:moveTo>
                          <a:pt x="18" y="0"/>
                        </a:moveTo>
                        <a:cubicBezTo>
                          <a:pt x="18" y="0"/>
                          <a:pt x="18" y="0"/>
                          <a:pt x="18" y="0"/>
                        </a:cubicBezTo>
                        <a:cubicBezTo>
                          <a:pt x="16" y="0"/>
                          <a:pt x="15" y="0"/>
                          <a:pt x="15" y="1"/>
                        </a:cubicBezTo>
                        <a:cubicBezTo>
                          <a:pt x="15" y="1"/>
                          <a:pt x="15" y="1"/>
                          <a:pt x="15" y="1"/>
                        </a:cubicBezTo>
                        <a:cubicBezTo>
                          <a:pt x="15" y="1"/>
                          <a:pt x="15" y="1"/>
                          <a:pt x="15" y="1"/>
                        </a:cubicBezTo>
                        <a:cubicBezTo>
                          <a:pt x="15" y="1"/>
                          <a:pt x="15" y="1"/>
                          <a:pt x="15" y="1"/>
                        </a:cubicBezTo>
                        <a:cubicBezTo>
                          <a:pt x="14" y="2"/>
                          <a:pt x="14" y="4"/>
                          <a:pt x="14" y="5"/>
                        </a:cubicBezTo>
                        <a:cubicBezTo>
                          <a:pt x="14" y="6"/>
                          <a:pt x="15" y="7"/>
                          <a:pt x="15" y="8"/>
                        </a:cubicBezTo>
                        <a:cubicBezTo>
                          <a:pt x="18" y="10"/>
                          <a:pt x="21" y="14"/>
                          <a:pt x="23" y="16"/>
                        </a:cubicBezTo>
                        <a:cubicBezTo>
                          <a:pt x="24" y="18"/>
                          <a:pt x="26" y="19"/>
                          <a:pt x="25" y="21"/>
                        </a:cubicBezTo>
                        <a:cubicBezTo>
                          <a:pt x="25" y="21"/>
                          <a:pt x="25" y="22"/>
                          <a:pt x="25" y="22"/>
                        </a:cubicBezTo>
                        <a:cubicBezTo>
                          <a:pt x="25" y="23"/>
                          <a:pt x="25" y="23"/>
                          <a:pt x="25" y="24"/>
                        </a:cubicBezTo>
                        <a:cubicBezTo>
                          <a:pt x="25" y="25"/>
                          <a:pt x="25" y="26"/>
                          <a:pt x="26" y="27"/>
                        </a:cubicBezTo>
                        <a:cubicBezTo>
                          <a:pt x="27" y="28"/>
                          <a:pt x="27" y="28"/>
                          <a:pt x="27" y="28"/>
                        </a:cubicBezTo>
                        <a:cubicBezTo>
                          <a:pt x="27" y="28"/>
                          <a:pt x="27" y="28"/>
                          <a:pt x="27" y="28"/>
                        </a:cubicBezTo>
                        <a:cubicBezTo>
                          <a:pt x="26" y="28"/>
                          <a:pt x="26" y="28"/>
                          <a:pt x="26" y="27"/>
                        </a:cubicBezTo>
                        <a:cubicBezTo>
                          <a:pt x="24" y="27"/>
                          <a:pt x="23" y="26"/>
                          <a:pt x="22" y="25"/>
                        </a:cubicBezTo>
                        <a:cubicBezTo>
                          <a:pt x="22" y="25"/>
                          <a:pt x="21" y="25"/>
                          <a:pt x="21" y="25"/>
                        </a:cubicBezTo>
                        <a:cubicBezTo>
                          <a:pt x="20" y="25"/>
                          <a:pt x="19"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5"/>
                          <a:pt x="18" y="25"/>
                          <a:pt x="19" y="24"/>
                        </a:cubicBezTo>
                        <a:cubicBezTo>
                          <a:pt x="20" y="24"/>
                          <a:pt x="21" y="23"/>
                          <a:pt x="21" y="23"/>
                        </a:cubicBezTo>
                        <a:cubicBezTo>
                          <a:pt x="22" y="23"/>
                          <a:pt x="23" y="22"/>
                          <a:pt x="24" y="20"/>
                        </a:cubicBezTo>
                        <a:cubicBezTo>
                          <a:pt x="24" y="20"/>
                          <a:pt x="24" y="19"/>
                          <a:pt x="24" y="18"/>
                        </a:cubicBezTo>
                        <a:cubicBezTo>
                          <a:pt x="23" y="18"/>
                          <a:pt x="23" y="18"/>
                          <a:pt x="23" y="18"/>
                        </a:cubicBezTo>
                        <a:cubicBezTo>
                          <a:pt x="23" y="17"/>
                          <a:pt x="22" y="17"/>
                          <a:pt x="22" y="16"/>
                        </a:cubicBezTo>
                        <a:cubicBezTo>
                          <a:pt x="20" y="14"/>
                          <a:pt x="18" y="12"/>
                          <a:pt x="17" y="11"/>
                        </a:cubicBezTo>
                        <a:cubicBezTo>
                          <a:pt x="14" y="7"/>
                          <a:pt x="10" y="5"/>
                          <a:pt x="5" y="4"/>
                        </a:cubicBezTo>
                        <a:cubicBezTo>
                          <a:pt x="4" y="3"/>
                          <a:pt x="4" y="3"/>
                          <a:pt x="3" y="3"/>
                        </a:cubicBezTo>
                        <a:cubicBezTo>
                          <a:pt x="1" y="3"/>
                          <a:pt x="0" y="5"/>
                          <a:pt x="0" y="7"/>
                        </a:cubicBezTo>
                        <a:cubicBezTo>
                          <a:pt x="0" y="8"/>
                          <a:pt x="1" y="10"/>
                          <a:pt x="1" y="11"/>
                        </a:cubicBezTo>
                        <a:cubicBezTo>
                          <a:pt x="2" y="13"/>
                          <a:pt x="4" y="15"/>
                          <a:pt x="5" y="17"/>
                        </a:cubicBezTo>
                        <a:cubicBezTo>
                          <a:pt x="7" y="19"/>
                          <a:pt x="8" y="21"/>
                          <a:pt x="9" y="23"/>
                        </a:cubicBezTo>
                        <a:cubicBezTo>
                          <a:pt x="11" y="25"/>
                          <a:pt x="13" y="27"/>
                          <a:pt x="16" y="28"/>
                        </a:cubicBezTo>
                        <a:cubicBezTo>
                          <a:pt x="17" y="29"/>
                          <a:pt x="19" y="29"/>
                          <a:pt x="20" y="30"/>
                        </a:cubicBezTo>
                        <a:cubicBezTo>
                          <a:pt x="21" y="30"/>
                          <a:pt x="22" y="31"/>
                          <a:pt x="24" y="32"/>
                        </a:cubicBezTo>
                        <a:cubicBezTo>
                          <a:pt x="25" y="32"/>
                          <a:pt x="26" y="32"/>
                          <a:pt x="27" y="33"/>
                        </a:cubicBezTo>
                        <a:cubicBezTo>
                          <a:pt x="28" y="33"/>
                          <a:pt x="30" y="33"/>
                          <a:pt x="31" y="33"/>
                        </a:cubicBezTo>
                        <a:cubicBezTo>
                          <a:pt x="31" y="33"/>
                          <a:pt x="32" y="33"/>
                          <a:pt x="33" y="33"/>
                        </a:cubicBezTo>
                        <a:cubicBezTo>
                          <a:pt x="34" y="33"/>
                          <a:pt x="34" y="33"/>
                          <a:pt x="35" y="33"/>
                        </a:cubicBezTo>
                        <a:cubicBezTo>
                          <a:pt x="35" y="33"/>
                          <a:pt x="35" y="33"/>
                          <a:pt x="36" y="33"/>
                        </a:cubicBezTo>
                        <a:cubicBezTo>
                          <a:pt x="37" y="33"/>
                          <a:pt x="38" y="33"/>
                          <a:pt x="40" y="33"/>
                        </a:cubicBezTo>
                        <a:cubicBezTo>
                          <a:pt x="41" y="33"/>
                          <a:pt x="41" y="33"/>
                          <a:pt x="42" y="33"/>
                        </a:cubicBezTo>
                        <a:cubicBezTo>
                          <a:pt x="43" y="33"/>
                          <a:pt x="44" y="33"/>
                          <a:pt x="45" y="33"/>
                        </a:cubicBezTo>
                        <a:cubicBezTo>
                          <a:pt x="47" y="34"/>
                          <a:pt x="48" y="34"/>
                          <a:pt x="50" y="34"/>
                        </a:cubicBezTo>
                        <a:cubicBezTo>
                          <a:pt x="50" y="34"/>
                          <a:pt x="50" y="34"/>
                          <a:pt x="50" y="34"/>
                        </a:cubicBezTo>
                        <a:cubicBezTo>
                          <a:pt x="51" y="34"/>
                          <a:pt x="54" y="33"/>
                          <a:pt x="54" y="32"/>
                        </a:cubicBezTo>
                        <a:cubicBezTo>
                          <a:pt x="51" y="32"/>
                          <a:pt x="49" y="31"/>
                          <a:pt x="47" y="30"/>
                        </a:cubicBezTo>
                        <a:cubicBezTo>
                          <a:pt x="47" y="30"/>
                          <a:pt x="47" y="30"/>
                          <a:pt x="47" y="30"/>
                        </a:cubicBezTo>
                        <a:cubicBezTo>
                          <a:pt x="45" y="29"/>
                          <a:pt x="44" y="29"/>
                          <a:pt x="42" y="29"/>
                        </a:cubicBezTo>
                        <a:cubicBezTo>
                          <a:pt x="42" y="29"/>
                          <a:pt x="42" y="29"/>
                          <a:pt x="42" y="29"/>
                        </a:cubicBezTo>
                        <a:cubicBezTo>
                          <a:pt x="41" y="29"/>
                          <a:pt x="40" y="29"/>
                          <a:pt x="39" y="29"/>
                        </a:cubicBezTo>
                        <a:cubicBezTo>
                          <a:pt x="38" y="29"/>
                          <a:pt x="38" y="29"/>
                          <a:pt x="38"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8" y="29"/>
                        </a:cubicBezTo>
                        <a:cubicBezTo>
                          <a:pt x="39" y="29"/>
                          <a:pt x="41" y="29"/>
                          <a:pt x="40" y="27"/>
                        </a:cubicBezTo>
                        <a:cubicBezTo>
                          <a:pt x="40" y="27"/>
                          <a:pt x="40" y="26"/>
                          <a:pt x="39" y="26"/>
                        </a:cubicBezTo>
                        <a:cubicBezTo>
                          <a:pt x="39" y="26"/>
                          <a:pt x="39" y="26"/>
                          <a:pt x="39" y="26"/>
                        </a:cubicBezTo>
                        <a:cubicBezTo>
                          <a:pt x="38" y="25"/>
                          <a:pt x="37" y="24"/>
                          <a:pt x="36" y="23"/>
                        </a:cubicBezTo>
                        <a:cubicBezTo>
                          <a:pt x="36" y="23"/>
                          <a:pt x="36" y="23"/>
                          <a:pt x="36" y="23"/>
                        </a:cubicBezTo>
                        <a:cubicBezTo>
                          <a:pt x="36" y="23"/>
                          <a:pt x="36" y="23"/>
                          <a:pt x="36" y="23"/>
                        </a:cubicBezTo>
                        <a:cubicBezTo>
                          <a:pt x="36" y="23"/>
                          <a:pt x="36" y="22"/>
                          <a:pt x="37" y="22"/>
                        </a:cubicBezTo>
                        <a:cubicBezTo>
                          <a:pt x="39" y="22"/>
                          <a:pt x="38" y="21"/>
                          <a:pt x="38" y="19"/>
                        </a:cubicBezTo>
                        <a:cubicBezTo>
                          <a:pt x="38" y="19"/>
                          <a:pt x="38" y="18"/>
                          <a:pt x="39" y="18"/>
                        </a:cubicBezTo>
                        <a:cubicBezTo>
                          <a:pt x="39" y="15"/>
                          <a:pt x="39" y="13"/>
                          <a:pt x="40" y="10"/>
                        </a:cubicBezTo>
                        <a:cubicBezTo>
                          <a:pt x="40" y="8"/>
                          <a:pt x="40" y="6"/>
                          <a:pt x="38" y="5"/>
                        </a:cubicBezTo>
                        <a:cubicBezTo>
                          <a:pt x="36" y="4"/>
                          <a:pt x="34" y="3"/>
                          <a:pt x="32" y="3"/>
                        </a:cubicBezTo>
                        <a:cubicBezTo>
                          <a:pt x="30" y="2"/>
                          <a:pt x="27" y="1"/>
                          <a:pt x="24" y="1"/>
                        </a:cubicBezTo>
                        <a:cubicBezTo>
                          <a:pt x="22" y="1"/>
                          <a:pt x="20" y="0"/>
                          <a:pt x="18"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9" name="Freeform 8128">
                    <a:extLst>
                      <a:ext uri="{FF2B5EF4-FFF2-40B4-BE49-F238E27FC236}">
                        <a16:creationId xmlns:a16="http://schemas.microsoft.com/office/drawing/2014/main" xmlns="" id="{F17A5474-F1B6-4CB0-BACB-EBCE793FBAF5}"/>
                      </a:ext>
                    </a:extLst>
                  </p:cNvPr>
                  <p:cNvSpPr>
                    <a:spLocks/>
                  </p:cNvSpPr>
                  <p:nvPr/>
                </p:nvSpPr>
                <p:spPr bwMode="auto">
                  <a:xfrm>
                    <a:off x="3645" y="185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2"/>
                          <a:pt x="0" y="2"/>
                          <a:pt x="0" y="1"/>
                        </a:cubicBezTo>
                        <a:cubicBezTo>
                          <a:pt x="0" y="1"/>
                          <a:pt x="0" y="0"/>
                          <a:pt x="0" y="0"/>
                        </a:cubicBezTo>
                        <a:cubicBezTo>
                          <a:pt x="0" y="0"/>
                          <a:pt x="0" y="0"/>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0" name="Freeform 8129">
                    <a:extLst>
                      <a:ext uri="{FF2B5EF4-FFF2-40B4-BE49-F238E27FC236}">
                        <a16:creationId xmlns:a16="http://schemas.microsoft.com/office/drawing/2014/main" xmlns="" id="{AC61B504-0E93-4C9E-BBF2-C77EB7A8AD70}"/>
                      </a:ext>
                    </a:extLst>
                  </p:cNvPr>
                  <p:cNvSpPr>
                    <a:spLocks noEditPoints="1"/>
                  </p:cNvSpPr>
                  <p:nvPr/>
                </p:nvSpPr>
                <p:spPr bwMode="auto">
                  <a:xfrm>
                    <a:off x="3665" y="1858"/>
                    <a:ext cx="53" cy="25"/>
                  </a:xfrm>
                  <a:custGeom>
                    <a:avLst/>
                    <a:gdLst>
                      <a:gd name="T0" fmla="*/ 17 w 71"/>
                      <a:gd name="T1" fmla="*/ 5 h 33"/>
                      <a:gd name="T2" fmla="*/ 22 w 71"/>
                      <a:gd name="T3" fmla="*/ 12 h 33"/>
                      <a:gd name="T4" fmla="*/ 21 w 71"/>
                      <a:gd name="T5" fmla="*/ 15 h 33"/>
                      <a:gd name="T6" fmla="*/ 6 w 71"/>
                      <a:gd name="T7" fmla="*/ 7 h 33"/>
                      <a:gd name="T8" fmla="*/ 12 w 71"/>
                      <a:gd name="T9" fmla="*/ 8 h 33"/>
                      <a:gd name="T10" fmla="*/ 17 w 71"/>
                      <a:gd name="T11" fmla="*/ 4 h 33"/>
                      <a:gd name="T12" fmla="*/ 4 w 71"/>
                      <a:gd name="T13" fmla="*/ 5 h 33"/>
                      <a:gd name="T14" fmla="*/ 8 w 71"/>
                      <a:gd name="T15" fmla="*/ 13 h 33"/>
                      <a:gd name="T16" fmla="*/ 22 w 71"/>
                      <a:gd name="T17" fmla="*/ 18 h 33"/>
                      <a:gd name="T18" fmla="*/ 24 w 71"/>
                      <a:gd name="T19" fmla="*/ 22 h 33"/>
                      <a:gd name="T20" fmla="*/ 28 w 71"/>
                      <a:gd name="T21" fmla="*/ 18 h 33"/>
                      <a:gd name="T22" fmla="*/ 22 w 71"/>
                      <a:gd name="T23" fmla="*/ 10 h 33"/>
                      <a:gd name="T24" fmla="*/ 17 w 71"/>
                      <a:gd name="T25" fmla="*/ 4 h 33"/>
                      <a:gd name="T26" fmla="*/ 48 w 71"/>
                      <a:gd name="T27" fmla="*/ 26 h 33"/>
                      <a:gd name="T28" fmla="*/ 40 w 71"/>
                      <a:gd name="T29" fmla="*/ 24 h 33"/>
                      <a:gd name="T30" fmla="*/ 41 w 71"/>
                      <a:gd name="T31" fmla="*/ 20 h 33"/>
                      <a:gd name="T32" fmla="*/ 53 w 71"/>
                      <a:gd name="T33" fmla="*/ 24 h 33"/>
                      <a:gd name="T34" fmla="*/ 61 w 71"/>
                      <a:gd name="T35" fmla="*/ 25 h 33"/>
                      <a:gd name="T36" fmla="*/ 66 w 71"/>
                      <a:gd name="T37" fmla="*/ 30 h 33"/>
                      <a:gd name="T38" fmla="*/ 63 w 71"/>
                      <a:gd name="T39" fmla="*/ 32 h 33"/>
                      <a:gd name="T40" fmla="*/ 51 w 71"/>
                      <a:gd name="T41" fmla="*/ 16 h 33"/>
                      <a:gd name="T42" fmla="*/ 35 w 71"/>
                      <a:gd name="T43" fmla="*/ 11 h 33"/>
                      <a:gd name="T44" fmla="*/ 43 w 71"/>
                      <a:gd name="T45" fmla="*/ 6 h 33"/>
                      <a:gd name="T46" fmla="*/ 52 w 71"/>
                      <a:gd name="T47" fmla="*/ 6 h 33"/>
                      <a:gd name="T48" fmla="*/ 67 w 71"/>
                      <a:gd name="T49" fmla="*/ 15 h 33"/>
                      <a:gd name="T50" fmla="*/ 69 w 71"/>
                      <a:gd name="T51" fmla="*/ 24 h 33"/>
                      <a:gd name="T52" fmla="*/ 59 w 71"/>
                      <a:gd name="T53" fmla="*/ 21 h 33"/>
                      <a:gd name="T54" fmla="*/ 54 w 71"/>
                      <a:gd name="T55" fmla="*/ 20 h 33"/>
                      <a:gd name="T56" fmla="*/ 60 w 71"/>
                      <a:gd name="T57" fmla="*/ 13 h 33"/>
                      <a:gd name="T58" fmla="*/ 54 w 71"/>
                      <a:gd name="T59" fmla="*/ 9 h 33"/>
                      <a:gd name="T60" fmla="*/ 26 w 71"/>
                      <a:gd name="T61" fmla="*/ 8 h 33"/>
                      <a:gd name="T62" fmla="*/ 22 w 71"/>
                      <a:gd name="T63" fmla="*/ 2 h 33"/>
                      <a:gd name="T64" fmla="*/ 28 w 71"/>
                      <a:gd name="T65" fmla="*/ 3 h 33"/>
                      <a:gd name="T66" fmla="*/ 26 w 71"/>
                      <a:gd name="T67" fmla="*/ 8 h 33"/>
                      <a:gd name="T68" fmla="*/ 21 w 71"/>
                      <a:gd name="T69" fmla="*/ 5 h 33"/>
                      <a:gd name="T70" fmla="*/ 25 w 71"/>
                      <a:gd name="T71" fmla="*/ 11 h 33"/>
                      <a:gd name="T72" fmla="*/ 33 w 71"/>
                      <a:gd name="T73" fmla="*/ 17 h 33"/>
                      <a:gd name="T74" fmla="*/ 34 w 71"/>
                      <a:gd name="T75" fmla="*/ 15 h 33"/>
                      <a:gd name="T76" fmla="*/ 33 w 71"/>
                      <a:gd name="T77" fmla="*/ 12 h 33"/>
                      <a:gd name="T78" fmla="*/ 34 w 71"/>
                      <a:gd name="T79" fmla="*/ 13 h 33"/>
                      <a:gd name="T80" fmla="*/ 42 w 71"/>
                      <a:gd name="T81" fmla="*/ 17 h 33"/>
                      <a:gd name="T82" fmla="*/ 47 w 71"/>
                      <a:gd name="T83" fmla="*/ 17 h 33"/>
                      <a:gd name="T84" fmla="*/ 58 w 71"/>
                      <a:gd name="T85" fmla="*/ 14 h 33"/>
                      <a:gd name="T86" fmla="*/ 57 w 71"/>
                      <a:gd name="T87" fmla="*/ 12 h 33"/>
                      <a:gd name="T88" fmla="*/ 54 w 71"/>
                      <a:gd name="T89" fmla="*/ 18 h 33"/>
                      <a:gd name="T90" fmla="*/ 44 w 71"/>
                      <a:gd name="T91" fmla="*/ 18 h 33"/>
                      <a:gd name="T92" fmla="*/ 38 w 71"/>
                      <a:gd name="T93" fmla="*/ 20 h 33"/>
                      <a:gd name="T94" fmla="*/ 36 w 71"/>
                      <a:gd name="T95" fmla="*/ 24 h 33"/>
                      <a:gd name="T96" fmla="*/ 59 w 71"/>
                      <a:gd name="T97" fmla="*/ 33 h 33"/>
                      <a:gd name="T98" fmla="*/ 68 w 71"/>
                      <a:gd name="T99" fmla="*/ 27 h 33"/>
                      <a:gd name="T100" fmla="*/ 55 w 71"/>
                      <a:gd name="T101" fmla="*/ 23 h 33"/>
                      <a:gd name="T102" fmla="*/ 47 w 71"/>
                      <a:gd name="T103" fmla="*/ 24 h 33"/>
                      <a:gd name="T104" fmla="*/ 47 w 71"/>
                      <a:gd name="T105" fmla="*/ 24 h 33"/>
                      <a:gd name="T106" fmla="*/ 47 w 71"/>
                      <a:gd name="T107" fmla="*/ 22 h 33"/>
                      <a:gd name="T108" fmla="*/ 51 w 71"/>
                      <a:gd name="T109" fmla="*/ 22 h 33"/>
                      <a:gd name="T110" fmla="*/ 51 w 71"/>
                      <a:gd name="T111" fmla="*/ 22 h 33"/>
                      <a:gd name="T112" fmla="*/ 56 w 71"/>
                      <a:gd name="T113" fmla="*/ 22 h 33"/>
                      <a:gd name="T114" fmla="*/ 68 w 71"/>
                      <a:gd name="T115" fmla="*/ 25 h 33"/>
                      <a:gd name="T116" fmla="*/ 71 w 71"/>
                      <a:gd name="T117" fmla="*/ 21 h 33"/>
                      <a:gd name="T118" fmla="*/ 53 w 71"/>
                      <a:gd name="T119" fmla="*/ 6 h 33"/>
                      <a:gd name="T120" fmla="*/ 33 w 71"/>
                      <a:gd name="T121" fmla="*/ 6 h 33"/>
                      <a:gd name="T122" fmla="*/ 30 w 71"/>
                      <a:gd name="T123" fmla="*/ 8 h 33"/>
                      <a:gd name="T124" fmla="*/ 23 w 71"/>
                      <a:gd name="T1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33">
                        <a:moveTo>
                          <a:pt x="12" y="8"/>
                        </a:moveTo>
                        <a:cubicBezTo>
                          <a:pt x="13" y="8"/>
                          <a:pt x="14" y="8"/>
                          <a:pt x="14" y="8"/>
                        </a:cubicBezTo>
                        <a:cubicBezTo>
                          <a:pt x="16" y="7"/>
                          <a:pt x="16" y="6"/>
                          <a:pt x="17" y="5"/>
                        </a:cubicBezTo>
                        <a:cubicBezTo>
                          <a:pt x="17" y="5"/>
                          <a:pt x="17" y="5"/>
                          <a:pt x="17" y="5"/>
                        </a:cubicBezTo>
                        <a:cubicBezTo>
                          <a:pt x="18" y="5"/>
                          <a:pt x="19" y="8"/>
                          <a:pt x="19" y="8"/>
                        </a:cubicBezTo>
                        <a:cubicBezTo>
                          <a:pt x="19" y="10"/>
                          <a:pt x="20" y="11"/>
                          <a:pt x="22" y="12"/>
                        </a:cubicBezTo>
                        <a:cubicBezTo>
                          <a:pt x="23" y="12"/>
                          <a:pt x="24" y="13"/>
                          <a:pt x="24" y="14"/>
                        </a:cubicBezTo>
                        <a:cubicBezTo>
                          <a:pt x="24" y="15"/>
                          <a:pt x="23" y="16"/>
                          <a:pt x="23" y="16"/>
                        </a:cubicBezTo>
                        <a:cubicBezTo>
                          <a:pt x="22" y="16"/>
                          <a:pt x="22" y="16"/>
                          <a:pt x="21" y="15"/>
                        </a:cubicBezTo>
                        <a:cubicBezTo>
                          <a:pt x="18" y="13"/>
                          <a:pt x="13" y="12"/>
                          <a:pt x="8" y="12"/>
                        </a:cubicBezTo>
                        <a:cubicBezTo>
                          <a:pt x="6" y="12"/>
                          <a:pt x="4" y="11"/>
                          <a:pt x="3" y="9"/>
                        </a:cubicBezTo>
                        <a:cubicBezTo>
                          <a:pt x="3" y="8"/>
                          <a:pt x="4" y="7"/>
                          <a:pt x="6" y="7"/>
                        </a:cubicBezTo>
                        <a:cubicBezTo>
                          <a:pt x="6" y="7"/>
                          <a:pt x="6" y="7"/>
                          <a:pt x="6" y="7"/>
                        </a:cubicBezTo>
                        <a:cubicBezTo>
                          <a:pt x="8" y="7"/>
                          <a:pt x="9" y="7"/>
                          <a:pt x="10" y="8"/>
                        </a:cubicBezTo>
                        <a:cubicBezTo>
                          <a:pt x="11" y="8"/>
                          <a:pt x="12" y="8"/>
                          <a:pt x="12" y="8"/>
                        </a:cubicBezTo>
                        <a:moveTo>
                          <a:pt x="17" y="4"/>
                        </a:moveTo>
                        <a:cubicBezTo>
                          <a:pt x="17" y="4"/>
                          <a:pt x="17" y="4"/>
                          <a:pt x="17" y="4"/>
                        </a:cubicBezTo>
                        <a:cubicBezTo>
                          <a:pt x="17" y="4"/>
                          <a:pt x="17" y="4"/>
                          <a:pt x="17" y="4"/>
                        </a:cubicBezTo>
                        <a:cubicBezTo>
                          <a:pt x="16" y="6"/>
                          <a:pt x="14" y="6"/>
                          <a:pt x="12" y="6"/>
                        </a:cubicBezTo>
                        <a:cubicBezTo>
                          <a:pt x="11" y="6"/>
                          <a:pt x="10" y="6"/>
                          <a:pt x="10" y="6"/>
                        </a:cubicBezTo>
                        <a:cubicBezTo>
                          <a:pt x="8" y="6"/>
                          <a:pt x="6" y="5"/>
                          <a:pt x="4" y="5"/>
                        </a:cubicBezTo>
                        <a:cubicBezTo>
                          <a:pt x="3" y="5"/>
                          <a:pt x="2" y="5"/>
                          <a:pt x="2" y="5"/>
                        </a:cubicBezTo>
                        <a:cubicBezTo>
                          <a:pt x="0" y="6"/>
                          <a:pt x="0" y="7"/>
                          <a:pt x="0" y="8"/>
                        </a:cubicBezTo>
                        <a:cubicBezTo>
                          <a:pt x="2" y="11"/>
                          <a:pt x="5" y="12"/>
                          <a:pt x="8" y="13"/>
                        </a:cubicBezTo>
                        <a:cubicBezTo>
                          <a:pt x="9" y="14"/>
                          <a:pt x="10" y="14"/>
                          <a:pt x="11" y="14"/>
                        </a:cubicBezTo>
                        <a:cubicBezTo>
                          <a:pt x="15" y="14"/>
                          <a:pt x="19" y="16"/>
                          <a:pt x="22" y="18"/>
                        </a:cubicBezTo>
                        <a:cubicBezTo>
                          <a:pt x="22" y="18"/>
                          <a:pt x="22" y="18"/>
                          <a:pt x="22" y="18"/>
                        </a:cubicBezTo>
                        <a:cubicBezTo>
                          <a:pt x="21" y="18"/>
                          <a:pt x="21" y="18"/>
                          <a:pt x="21" y="18"/>
                        </a:cubicBezTo>
                        <a:cubicBezTo>
                          <a:pt x="21" y="18"/>
                          <a:pt x="21" y="18"/>
                          <a:pt x="21" y="18"/>
                        </a:cubicBezTo>
                        <a:cubicBezTo>
                          <a:pt x="23" y="19"/>
                          <a:pt x="23" y="21"/>
                          <a:pt x="24" y="22"/>
                        </a:cubicBezTo>
                        <a:cubicBezTo>
                          <a:pt x="24" y="23"/>
                          <a:pt x="25" y="24"/>
                          <a:pt x="26" y="24"/>
                        </a:cubicBezTo>
                        <a:cubicBezTo>
                          <a:pt x="26" y="24"/>
                          <a:pt x="26" y="24"/>
                          <a:pt x="27" y="24"/>
                        </a:cubicBezTo>
                        <a:cubicBezTo>
                          <a:pt x="30" y="24"/>
                          <a:pt x="29" y="20"/>
                          <a:pt x="28" y="18"/>
                        </a:cubicBezTo>
                        <a:cubicBezTo>
                          <a:pt x="27" y="16"/>
                          <a:pt x="26" y="14"/>
                          <a:pt x="24" y="12"/>
                        </a:cubicBezTo>
                        <a:cubicBezTo>
                          <a:pt x="24" y="12"/>
                          <a:pt x="24" y="12"/>
                          <a:pt x="24" y="12"/>
                        </a:cubicBezTo>
                        <a:cubicBezTo>
                          <a:pt x="23" y="11"/>
                          <a:pt x="23" y="11"/>
                          <a:pt x="22" y="10"/>
                        </a:cubicBezTo>
                        <a:cubicBezTo>
                          <a:pt x="21" y="9"/>
                          <a:pt x="20" y="7"/>
                          <a:pt x="20" y="5"/>
                        </a:cubicBezTo>
                        <a:cubicBezTo>
                          <a:pt x="19" y="5"/>
                          <a:pt x="19" y="5"/>
                          <a:pt x="19" y="5"/>
                        </a:cubicBezTo>
                        <a:cubicBezTo>
                          <a:pt x="18" y="4"/>
                          <a:pt x="18" y="4"/>
                          <a:pt x="17" y="4"/>
                        </a:cubicBezTo>
                        <a:moveTo>
                          <a:pt x="61" y="32"/>
                        </a:moveTo>
                        <a:cubicBezTo>
                          <a:pt x="59" y="32"/>
                          <a:pt x="56" y="31"/>
                          <a:pt x="54" y="29"/>
                        </a:cubicBezTo>
                        <a:cubicBezTo>
                          <a:pt x="52" y="28"/>
                          <a:pt x="51" y="27"/>
                          <a:pt x="48" y="26"/>
                        </a:cubicBezTo>
                        <a:cubicBezTo>
                          <a:pt x="48" y="26"/>
                          <a:pt x="48" y="26"/>
                          <a:pt x="48" y="26"/>
                        </a:cubicBezTo>
                        <a:cubicBezTo>
                          <a:pt x="46" y="26"/>
                          <a:pt x="45" y="25"/>
                          <a:pt x="44" y="25"/>
                        </a:cubicBezTo>
                        <a:cubicBezTo>
                          <a:pt x="43" y="25"/>
                          <a:pt x="41" y="25"/>
                          <a:pt x="40" y="24"/>
                        </a:cubicBezTo>
                        <a:cubicBezTo>
                          <a:pt x="37" y="24"/>
                          <a:pt x="37" y="21"/>
                          <a:pt x="39" y="20"/>
                        </a:cubicBezTo>
                        <a:cubicBezTo>
                          <a:pt x="40" y="20"/>
                          <a:pt x="40" y="20"/>
                          <a:pt x="40" y="20"/>
                        </a:cubicBezTo>
                        <a:cubicBezTo>
                          <a:pt x="40" y="20"/>
                          <a:pt x="41" y="20"/>
                          <a:pt x="41" y="20"/>
                        </a:cubicBezTo>
                        <a:cubicBezTo>
                          <a:pt x="43" y="20"/>
                          <a:pt x="44" y="22"/>
                          <a:pt x="45" y="23"/>
                        </a:cubicBezTo>
                        <a:cubicBezTo>
                          <a:pt x="46" y="24"/>
                          <a:pt x="47" y="24"/>
                          <a:pt x="49" y="24"/>
                        </a:cubicBezTo>
                        <a:cubicBezTo>
                          <a:pt x="50" y="24"/>
                          <a:pt x="52" y="24"/>
                          <a:pt x="53" y="24"/>
                        </a:cubicBezTo>
                        <a:cubicBezTo>
                          <a:pt x="54" y="24"/>
                          <a:pt x="54" y="24"/>
                          <a:pt x="54" y="24"/>
                        </a:cubicBezTo>
                        <a:cubicBezTo>
                          <a:pt x="56" y="24"/>
                          <a:pt x="57" y="24"/>
                          <a:pt x="58" y="24"/>
                        </a:cubicBezTo>
                        <a:cubicBezTo>
                          <a:pt x="59" y="25"/>
                          <a:pt x="60" y="25"/>
                          <a:pt x="61" y="25"/>
                        </a:cubicBezTo>
                        <a:cubicBezTo>
                          <a:pt x="62" y="26"/>
                          <a:pt x="63" y="26"/>
                          <a:pt x="64" y="26"/>
                        </a:cubicBezTo>
                        <a:cubicBezTo>
                          <a:pt x="65" y="26"/>
                          <a:pt x="67" y="26"/>
                          <a:pt x="67" y="27"/>
                        </a:cubicBezTo>
                        <a:cubicBezTo>
                          <a:pt x="67" y="28"/>
                          <a:pt x="67" y="29"/>
                          <a:pt x="66" y="30"/>
                        </a:cubicBezTo>
                        <a:cubicBezTo>
                          <a:pt x="66" y="30"/>
                          <a:pt x="65" y="31"/>
                          <a:pt x="64" y="31"/>
                        </a:cubicBezTo>
                        <a:cubicBezTo>
                          <a:pt x="64" y="31"/>
                          <a:pt x="64" y="31"/>
                          <a:pt x="64" y="31"/>
                        </a:cubicBezTo>
                        <a:cubicBezTo>
                          <a:pt x="64" y="32"/>
                          <a:pt x="63" y="32"/>
                          <a:pt x="63" y="32"/>
                        </a:cubicBezTo>
                        <a:cubicBezTo>
                          <a:pt x="62" y="32"/>
                          <a:pt x="62" y="32"/>
                          <a:pt x="61" y="32"/>
                        </a:cubicBezTo>
                        <a:moveTo>
                          <a:pt x="53" y="16"/>
                        </a:moveTo>
                        <a:cubicBezTo>
                          <a:pt x="52" y="16"/>
                          <a:pt x="52" y="16"/>
                          <a:pt x="51" y="16"/>
                        </a:cubicBezTo>
                        <a:cubicBezTo>
                          <a:pt x="48" y="16"/>
                          <a:pt x="44" y="16"/>
                          <a:pt x="41" y="15"/>
                        </a:cubicBezTo>
                        <a:cubicBezTo>
                          <a:pt x="40" y="15"/>
                          <a:pt x="39" y="14"/>
                          <a:pt x="37" y="13"/>
                        </a:cubicBezTo>
                        <a:cubicBezTo>
                          <a:pt x="36" y="13"/>
                          <a:pt x="35" y="12"/>
                          <a:pt x="35" y="11"/>
                        </a:cubicBezTo>
                        <a:cubicBezTo>
                          <a:pt x="34" y="9"/>
                          <a:pt x="35" y="7"/>
                          <a:pt x="37" y="6"/>
                        </a:cubicBezTo>
                        <a:cubicBezTo>
                          <a:pt x="38" y="6"/>
                          <a:pt x="39" y="5"/>
                          <a:pt x="39" y="5"/>
                        </a:cubicBezTo>
                        <a:cubicBezTo>
                          <a:pt x="41" y="5"/>
                          <a:pt x="42" y="6"/>
                          <a:pt x="43" y="6"/>
                        </a:cubicBezTo>
                        <a:cubicBezTo>
                          <a:pt x="45" y="6"/>
                          <a:pt x="46" y="7"/>
                          <a:pt x="47" y="7"/>
                        </a:cubicBezTo>
                        <a:cubicBezTo>
                          <a:pt x="49" y="7"/>
                          <a:pt x="50" y="6"/>
                          <a:pt x="52" y="6"/>
                        </a:cubicBezTo>
                        <a:cubicBezTo>
                          <a:pt x="52" y="6"/>
                          <a:pt x="52" y="6"/>
                          <a:pt x="52" y="6"/>
                        </a:cubicBezTo>
                        <a:cubicBezTo>
                          <a:pt x="56" y="6"/>
                          <a:pt x="61" y="8"/>
                          <a:pt x="64" y="10"/>
                        </a:cubicBezTo>
                        <a:cubicBezTo>
                          <a:pt x="64" y="10"/>
                          <a:pt x="64" y="10"/>
                          <a:pt x="64" y="10"/>
                        </a:cubicBezTo>
                        <a:cubicBezTo>
                          <a:pt x="66" y="11"/>
                          <a:pt x="67" y="13"/>
                          <a:pt x="67" y="15"/>
                        </a:cubicBezTo>
                        <a:cubicBezTo>
                          <a:pt x="68" y="16"/>
                          <a:pt x="67" y="17"/>
                          <a:pt x="67" y="19"/>
                        </a:cubicBezTo>
                        <a:cubicBezTo>
                          <a:pt x="67" y="21"/>
                          <a:pt x="69" y="21"/>
                          <a:pt x="69" y="23"/>
                        </a:cubicBezTo>
                        <a:cubicBezTo>
                          <a:pt x="69" y="24"/>
                          <a:pt x="69" y="24"/>
                          <a:pt x="69" y="24"/>
                        </a:cubicBezTo>
                        <a:cubicBezTo>
                          <a:pt x="69" y="24"/>
                          <a:pt x="69" y="24"/>
                          <a:pt x="68" y="24"/>
                        </a:cubicBezTo>
                        <a:cubicBezTo>
                          <a:pt x="66" y="24"/>
                          <a:pt x="64" y="22"/>
                          <a:pt x="61" y="21"/>
                        </a:cubicBezTo>
                        <a:cubicBezTo>
                          <a:pt x="61" y="21"/>
                          <a:pt x="60" y="21"/>
                          <a:pt x="59" y="21"/>
                        </a:cubicBezTo>
                        <a:cubicBezTo>
                          <a:pt x="59" y="21"/>
                          <a:pt x="58" y="21"/>
                          <a:pt x="58" y="21"/>
                        </a:cubicBezTo>
                        <a:cubicBezTo>
                          <a:pt x="58" y="21"/>
                          <a:pt x="57" y="21"/>
                          <a:pt x="57" y="21"/>
                        </a:cubicBezTo>
                        <a:cubicBezTo>
                          <a:pt x="56" y="21"/>
                          <a:pt x="55" y="21"/>
                          <a:pt x="54" y="20"/>
                        </a:cubicBezTo>
                        <a:cubicBezTo>
                          <a:pt x="54" y="20"/>
                          <a:pt x="54" y="20"/>
                          <a:pt x="54" y="20"/>
                        </a:cubicBezTo>
                        <a:cubicBezTo>
                          <a:pt x="56" y="19"/>
                          <a:pt x="59" y="19"/>
                          <a:pt x="61" y="18"/>
                        </a:cubicBezTo>
                        <a:cubicBezTo>
                          <a:pt x="63" y="17"/>
                          <a:pt x="61" y="14"/>
                          <a:pt x="60" y="13"/>
                        </a:cubicBezTo>
                        <a:cubicBezTo>
                          <a:pt x="60" y="12"/>
                          <a:pt x="59" y="11"/>
                          <a:pt x="58" y="10"/>
                        </a:cubicBezTo>
                        <a:cubicBezTo>
                          <a:pt x="57" y="9"/>
                          <a:pt x="56" y="9"/>
                          <a:pt x="55" y="9"/>
                        </a:cubicBezTo>
                        <a:cubicBezTo>
                          <a:pt x="55" y="9"/>
                          <a:pt x="55" y="9"/>
                          <a:pt x="54" y="9"/>
                        </a:cubicBezTo>
                        <a:cubicBezTo>
                          <a:pt x="53" y="11"/>
                          <a:pt x="57" y="13"/>
                          <a:pt x="57" y="15"/>
                        </a:cubicBezTo>
                        <a:cubicBezTo>
                          <a:pt x="56" y="16"/>
                          <a:pt x="54" y="16"/>
                          <a:pt x="53" y="16"/>
                        </a:cubicBezTo>
                        <a:moveTo>
                          <a:pt x="26" y="8"/>
                        </a:moveTo>
                        <a:cubicBezTo>
                          <a:pt x="26" y="8"/>
                          <a:pt x="25" y="8"/>
                          <a:pt x="25" y="8"/>
                        </a:cubicBezTo>
                        <a:cubicBezTo>
                          <a:pt x="24" y="7"/>
                          <a:pt x="23" y="5"/>
                          <a:pt x="23" y="4"/>
                        </a:cubicBezTo>
                        <a:cubicBezTo>
                          <a:pt x="22" y="4"/>
                          <a:pt x="21" y="2"/>
                          <a:pt x="22" y="2"/>
                        </a:cubicBezTo>
                        <a:cubicBezTo>
                          <a:pt x="22" y="1"/>
                          <a:pt x="22" y="1"/>
                          <a:pt x="22" y="1"/>
                        </a:cubicBezTo>
                        <a:cubicBezTo>
                          <a:pt x="23" y="1"/>
                          <a:pt x="24" y="2"/>
                          <a:pt x="24" y="2"/>
                        </a:cubicBezTo>
                        <a:cubicBezTo>
                          <a:pt x="25" y="3"/>
                          <a:pt x="26" y="3"/>
                          <a:pt x="28" y="3"/>
                        </a:cubicBezTo>
                        <a:cubicBezTo>
                          <a:pt x="28" y="3"/>
                          <a:pt x="29" y="4"/>
                          <a:pt x="30" y="4"/>
                        </a:cubicBezTo>
                        <a:cubicBezTo>
                          <a:pt x="31" y="5"/>
                          <a:pt x="30" y="6"/>
                          <a:pt x="29" y="6"/>
                        </a:cubicBezTo>
                        <a:cubicBezTo>
                          <a:pt x="28" y="7"/>
                          <a:pt x="27" y="8"/>
                          <a:pt x="26" y="8"/>
                        </a:cubicBezTo>
                        <a:moveTo>
                          <a:pt x="23" y="0"/>
                        </a:moveTo>
                        <a:cubicBezTo>
                          <a:pt x="23" y="0"/>
                          <a:pt x="23" y="1"/>
                          <a:pt x="22" y="1"/>
                        </a:cubicBezTo>
                        <a:cubicBezTo>
                          <a:pt x="20" y="1"/>
                          <a:pt x="21" y="4"/>
                          <a:pt x="21" y="5"/>
                        </a:cubicBezTo>
                        <a:cubicBezTo>
                          <a:pt x="21" y="6"/>
                          <a:pt x="21" y="6"/>
                          <a:pt x="22" y="7"/>
                        </a:cubicBezTo>
                        <a:cubicBezTo>
                          <a:pt x="22" y="7"/>
                          <a:pt x="21" y="7"/>
                          <a:pt x="21" y="7"/>
                        </a:cubicBezTo>
                        <a:cubicBezTo>
                          <a:pt x="22" y="8"/>
                          <a:pt x="23" y="10"/>
                          <a:pt x="25" y="11"/>
                        </a:cubicBezTo>
                        <a:cubicBezTo>
                          <a:pt x="25" y="12"/>
                          <a:pt x="25" y="12"/>
                          <a:pt x="25" y="12"/>
                        </a:cubicBezTo>
                        <a:cubicBezTo>
                          <a:pt x="27" y="13"/>
                          <a:pt x="28" y="14"/>
                          <a:pt x="30" y="15"/>
                        </a:cubicBezTo>
                        <a:cubicBezTo>
                          <a:pt x="30" y="16"/>
                          <a:pt x="32" y="17"/>
                          <a:pt x="33" y="17"/>
                        </a:cubicBezTo>
                        <a:cubicBezTo>
                          <a:pt x="33" y="17"/>
                          <a:pt x="34" y="17"/>
                          <a:pt x="34" y="16"/>
                        </a:cubicBezTo>
                        <a:cubicBezTo>
                          <a:pt x="34" y="16"/>
                          <a:pt x="34" y="16"/>
                          <a:pt x="34" y="15"/>
                        </a:cubicBezTo>
                        <a:cubicBezTo>
                          <a:pt x="34" y="15"/>
                          <a:pt x="34" y="15"/>
                          <a:pt x="34" y="15"/>
                        </a:cubicBezTo>
                        <a:cubicBezTo>
                          <a:pt x="33" y="15"/>
                          <a:pt x="33" y="14"/>
                          <a:pt x="33" y="13"/>
                        </a:cubicBezTo>
                        <a:cubicBezTo>
                          <a:pt x="32" y="13"/>
                          <a:pt x="32" y="12"/>
                          <a:pt x="33" y="11"/>
                        </a:cubicBezTo>
                        <a:cubicBezTo>
                          <a:pt x="33" y="11"/>
                          <a:pt x="33" y="12"/>
                          <a:pt x="33" y="12"/>
                        </a:cubicBezTo>
                        <a:cubicBezTo>
                          <a:pt x="33" y="11"/>
                          <a:pt x="33" y="11"/>
                          <a:pt x="33" y="11"/>
                        </a:cubicBezTo>
                        <a:cubicBezTo>
                          <a:pt x="33" y="11"/>
                          <a:pt x="33" y="11"/>
                          <a:pt x="33" y="11"/>
                        </a:cubicBezTo>
                        <a:cubicBezTo>
                          <a:pt x="33" y="12"/>
                          <a:pt x="33" y="13"/>
                          <a:pt x="34" y="13"/>
                        </a:cubicBezTo>
                        <a:cubicBezTo>
                          <a:pt x="34" y="14"/>
                          <a:pt x="35" y="15"/>
                          <a:pt x="36" y="15"/>
                        </a:cubicBezTo>
                        <a:cubicBezTo>
                          <a:pt x="37" y="15"/>
                          <a:pt x="39" y="15"/>
                          <a:pt x="40" y="16"/>
                        </a:cubicBezTo>
                        <a:cubicBezTo>
                          <a:pt x="40" y="16"/>
                          <a:pt x="41" y="16"/>
                          <a:pt x="42" y="17"/>
                        </a:cubicBezTo>
                        <a:cubicBezTo>
                          <a:pt x="43" y="17"/>
                          <a:pt x="45" y="17"/>
                          <a:pt x="46" y="17"/>
                        </a:cubicBezTo>
                        <a:cubicBezTo>
                          <a:pt x="46" y="17"/>
                          <a:pt x="46" y="17"/>
                          <a:pt x="46" y="17"/>
                        </a:cubicBezTo>
                        <a:cubicBezTo>
                          <a:pt x="47" y="17"/>
                          <a:pt x="47" y="17"/>
                          <a:pt x="47" y="17"/>
                        </a:cubicBezTo>
                        <a:cubicBezTo>
                          <a:pt x="49" y="17"/>
                          <a:pt x="51" y="17"/>
                          <a:pt x="52" y="17"/>
                        </a:cubicBezTo>
                        <a:cubicBezTo>
                          <a:pt x="54" y="17"/>
                          <a:pt x="55" y="17"/>
                          <a:pt x="56" y="16"/>
                        </a:cubicBezTo>
                        <a:cubicBezTo>
                          <a:pt x="58" y="15"/>
                          <a:pt x="58" y="15"/>
                          <a:pt x="58" y="14"/>
                        </a:cubicBezTo>
                        <a:cubicBezTo>
                          <a:pt x="57" y="13"/>
                          <a:pt x="56" y="12"/>
                          <a:pt x="56" y="11"/>
                        </a:cubicBezTo>
                        <a:cubicBezTo>
                          <a:pt x="56" y="11"/>
                          <a:pt x="56" y="11"/>
                          <a:pt x="56" y="11"/>
                        </a:cubicBezTo>
                        <a:cubicBezTo>
                          <a:pt x="57" y="11"/>
                          <a:pt x="57" y="12"/>
                          <a:pt x="57" y="12"/>
                        </a:cubicBezTo>
                        <a:cubicBezTo>
                          <a:pt x="59" y="14"/>
                          <a:pt x="61" y="15"/>
                          <a:pt x="59" y="17"/>
                        </a:cubicBezTo>
                        <a:cubicBezTo>
                          <a:pt x="59" y="17"/>
                          <a:pt x="59" y="17"/>
                          <a:pt x="59" y="17"/>
                        </a:cubicBezTo>
                        <a:cubicBezTo>
                          <a:pt x="58" y="18"/>
                          <a:pt x="56" y="18"/>
                          <a:pt x="54" y="18"/>
                        </a:cubicBezTo>
                        <a:cubicBezTo>
                          <a:pt x="54" y="18"/>
                          <a:pt x="53" y="18"/>
                          <a:pt x="53" y="18"/>
                        </a:cubicBezTo>
                        <a:cubicBezTo>
                          <a:pt x="50" y="18"/>
                          <a:pt x="48" y="18"/>
                          <a:pt x="46" y="18"/>
                        </a:cubicBezTo>
                        <a:cubicBezTo>
                          <a:pt x="45" y="18"/>
                          <a:pt x="44" y="18"/>
                          <a:pt x="44" y="18"/>
                        </a:cubicBezTo>
                        <a:cubicBezTo>
                          <a:pt x="44" y="18"/>
                          <a:pt x="43" y="18"/>
                          <a:pt x="43" y="18"/>
                        </a:cubicBezTo>
                        <a:cubicBezTo>
                          <a:pt x="43" y="18"/>
                          <a:pt x="42" y="18"/>
                          <a:pt x="41" y="18"/>
                        </a:cubicBezTo>
                        <a:cubicBezTo>
                          <a:pt x="40" y="19"/>
                          <a:pt x="39" y="19"/>
                          <a:pt x="38" y="20"/>
                        </a:cubicBezTo>
                        <a:cubicBezTo>
                          <a:pt x="37" y="20"/>
                          <a:pt x="37" y="21"/>
                          <a:pt x="36" y="22"/>
                        </a:cubicBezTo>
                        <a:cubicBezTo>
                          <a:pt x="36" y="22"/>
                          <a:pt x="36" y="22"/>
                          <a:pt x="36" y="23"/>
                        </a:cubicBezTo>
                        <a:cubicBezTo>
                          <a:pt x="36" y="23"/>
                          <a:pt x="35" y="23"/>
                          <a:pt x="36" y="24"/>
                        </a:cubicBezTo>
                        <a:cubicBezTo>
                          <a:pt x="37" y="26"/>
                          <a:pt x="41" y="26"/>
                          <a:pt x="44" y="27"/>
                        </a:cubicBezTo>
                        <a:cubicBezTo>
                          <a:pt x="47" y="27"/>
                          <a:pt x="49" y="27"/>
                          <a:pt x="51" y="29"/>
                        </a:cubicBezTo>
                        <a:cubicBezTo>
                          <a:pt x="53" y="30"/>
                          <a:pt x="56" y="32"/>
                          <a:pt x="59" y="33"/>
                        </a:cubicBezTo>
                        <a:cubicBezTo>
                          <a:pt x="60" y="33"/>
                          <a:pt x="61" y="33"/>
                          <a:pt x="62" y="33"/>
                        </a:cubicBezTo>
                        <a:cubicBezTo>
                          <a:pt x="62" y="33"/>
                          <a:pt x="63" y="33"/>
                          <a:pt x="63" y="33"/>
                        </a:cubicBezTo>
                        <a:cubicBezTo>
                          <a:pt x="66" y="32"/>
                          <a:pt x="68" y="29"/>
                          <a:pt x="68" y="27"/>
                        </a:cubicBezTo>
                        <a:cubicBezTo>
                          <a:pt x="67" y="26"/>
                          <a:pt x="66" y="25"/>
                          <a:pt x="65" y="25"/>
                        </a:cubicBezTo>
                        <a:cubicBezTo>
                          <a:pt x="64" y="24"/>
                          <a:pt x="62" y="24"/>
                          <a:pt x="60" y="23"/>
                        </a:cubicBezTo>
                        <a:cubicBezTo>
                          <a:pt x="59" y="23"/>
                          <a:pt x="57" y="23"/>
                          <a:pt x="55" y="23"/>
                        </a:cubicBezTo>
                        <a:cubicBezTo>
                          <a:pt x="55" y="23"/>
                          <a:pt x="55" y="23"/>
                          <a:pt x="55" y="23"/>
                        </a:cubicBezTo>
                        <a:cubicBezTo>
                          <a:pt x="53" y="23"/>
                          <a:pt x="52" y="23"/>
                          <a:pt x="50" y="23"/>
                        </a:cubicBezTo>
                        <a:cubicBezTo>
                          <a:pt x="50" y="23"/>
                          <a:pt x="48"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3"/>
                          <a:pt x="47" y="23"/>
                          <a:pt x="47" y="23"/>
                        </a:cubicBezTo>
                        <a:cubicBezTo>
                          <a:pt x="48" y="23"/>
                          <a:pt x="48" y="22"/>
                          <a:pt x="47" y="22"/>
                        </a:cubicBezTo>
                        <a:cubicBezTo>
                          <a:pt x="48" y="22"/>
                          <a:pt x="49" y="22"/>
                          <a:pt x="50" y="22"/>
                        </a:cubicBezTo>
                        <a:cubicBezTo>
                          <a:pt x="50" y="22"/>
                          <a:pt x="50" y="22"/>
                          <a:pt x="50" y="22"/>
                        </a:cubicBezTo>
                        <a:cubicBezTo>
                          <a:pt x="51" y="22"/>
                          <a:pt x="51" y="22"/>
                          <a:pt x="51" y="22"/>
                        </a:cubicBezTo>
                        <a:cubicBezTo>
                          <a:pt x="51" y="22"/>
                          <a:pt x="51" y="22"/>
                          <a:pt x="51" y="22"/>
                        </a:cubicBezTo>
                        <a:cubicBezTo>
                          <a:pt x="52" y="22"/>
                          <a:pt x="52" y="22"/>
                          <a:pt x="52" y="22"/>
                        </a:cubicBezTo>
                        <a:cubicBezTo>
                          <a:pt x="51" y="22"/>
                          <a:pt x="51" y="22"/>
                          <a:pt x="51" y="22"/>
                        </a:cubicBezTo>
                        <a:cubicBezTo>
                          <a:pt x="49" y="22"/>
                          <a:pt x="47" y="21"/>
                          <a:pt x="45" y="21"/>
                        </a:cubicBezTo>
                        <a:cubicBezTo>
                          <a:pt x="45" y="20"/>
                          <a:pt x="45" y="20"/>
                          <a:pt x="45" y="20"/>
                        </a:cubicBezTo>
                        <a:cubicBezTo>
                          <a:pt x="49" y="22"/>
                          <a:pt x="53" y="21"/>
                          <a:pt x="56" y="22"/>
                        </a:cubicBezTo>
                        <a:cubicBezTo>
                          <a:pt x="59" y="22"/>
                          <a:pt x="63" y="23"/>
                          <a:pt x="65" y="24"/>
                        </a:cubicBezTo>
                        <a:cubicBezTo>
                          <a:pt x="66" y="24"/>
                          <a:pt x="66" y="24"/>
                          <a:pt x="67" y="24"/>
                        </a:cubicBezTo>
                        <a:cubicBezTo>
                          <a:pt x="67" y="24"/>
                          <a:pt x="68" y="25"/>
                          <a:pt x="68" y="25"/>
                        </a:cubicBezTo>
                        <a:cubicBezTo>
                          <a:pt x="70" y="25"/>
                          <a:pt x="71" y="24"/>
                          <a:pt x="71" y="23"/>
                        </a:cubicBezTo>
                        <a:cubicBezTo>
                          <a:pt x="71" y="23"/>
                          <a:pt x="71" y="22"/>
                          <a:pt x="71" y="21"/>
                        </a:cubicBezTo>
                        <a:cubicBezTo>
                          <a:pt x="71" y="21"/>
                          <a:pt x="71" y="21"/>
                          <a:pt x="71" y="21"/>
                        </a:cubicBezTo>
                        <a:cubicBezTo>
                          <a:pt x="70" y="20"/>
                          <a:pt x="69" y="18"/>
                          <a:pt x="70" y="17"/>
                        </a:cubicBezTo>
                        <a:cubicBezTo>
                          <a:pt x="70" y="13"/>
                          <a:pt x="68" y="11"/>
                          <a:pt x="65" y="9"/>
                        </a:cubicBezTo>
                        <a:cubicBezTo>
                          <a:pt x="61" y="7"/>
                          <a:pt x="57" y="6"/>
                          <a:pt x="53" y="6"/>
                        </a:cubicBezTo>
                        <a:cubicBezTo>
                          <a:pt x="49" y="5"/>
                          <a:pt x="45" y="5"/>
                          <a:pt x="40" y="5"/>
                        </a:cubicBezTo>
                        <a:cubicBezTo>
                          <a:pt x="39" y="5"/>
                          <a:pt x="38" y="5"/>
                          <a:pt x="37" y="5"/>
                        </a:cubicBezTo>
                        <a:cubicBezTo>
                          <a:pt x="36" y="5"/>
                          <a:pt x="34" y="5"/>
                          <a:pt x="33" y="6"/>
                        </a:cubicBezTo>
                        <a:cubicBezTo>
                          <a:pt x="32" y="7"/>
                          <a:pt x="31" y="8"/>
                          <a:pt x="30" y="9"/>
                        </a:cubicBezTo>
                        <a:cubicBezTo>
                          <a:pt x="29" y="9"/>
                          <a:pt x="29" y="9"/>
                          <a:pt x="29" y="9"/>
                        </a:cubicBezTo>
                        <a:cubicBezTo>
                          <a:pt x="30" y="8"/>
                          <a:pt x="30" y="8"/>
                          <a:pt x="30" y="8"/>
                        </a:cubicBezTo>
                        <a:cubicBezTo>
                          <a:pt x="30" y="7"/>
                          <a:pt x="31" y="7"/>
                          <a:pt x="31" y="6"/>
                        </a:cubicBezTo>
                        <a:cubicBezTo>
                          <a:pt x="31" y="5"/>
                          <a:pt x="31" y="4"/>
                          <a:pt x="30" y="3"/>
                        </a:cubicBezTo>
                        <a:cubicBezTo>
                          <a:pt x="28" y="2"/>
                          <a:pt x="26" y="0"/>
                          <a:pt x="23"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1" name="Freeform 8130">
                    <a:extLst>
                      <a:ext uri="{FF2B5EF4-FFF2-40B4-BE49-F238E27FC236}">
                        <a16:creationId xmlns:a16="http://schemas.microsoft.com/office/drawing/2014/main" xmlns="" id="{55CB4157-CA73-44D7-9208-844AD013E02C}"/>
                      </a:ext>
                    </a:extLst>
                  </p:cNvPr>
                  <p:cNvSpPr>
                    <a:spLocks/>
                  </p:cNvSpPr>
                  <p:nvPr/>
                </p:nvSpPr>
                <p:spPr bwMode="auto">
                  <a:xfrm>
                    <a:off x="3665" y="1867"/>
                    <a:ext cx="0" cy="2"/>
                  </a:xfrm>
                  <a:custGeom>
                    <a:avLst/>
                    <a:gdLst>
                      <a:gd name="T0" fmla="*/ 0 h 3"/>
                      <a:gd name="T1" fmla="*/ 2 h 3"/>
                      <a:gd name="T2" fmla="*/ 3 h 3"/>
                      <a:gd name="T3" fmla="*/ 2 h 3"/>
                      <a:gd name="T4" fmla="*/ 2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1"/>
                          <a:pt x="0" y="2"/>
                          <a:pt x="0" y="2"/>
                        </a:cubicBezTo>
                        <a:cubicBezTo>
                          <a:pt x="0" y="2"/>
                          <a:pt x="0" y="3"/>
                          <a:pt x="0" y="3"/>
                        </a:cubicBezTo>
                        <a:cubicBezTo>
                          <a:pt x="0" y="3"/>
                          <a:pt x="0" y="3"/>
                          <a:pt x="0" y="2"/>
                        </a:cubicBezTo>
                        <a:cubicBezTo>
                          <a:pt x="0" y="2"/>
                          <a:pt x="0" y="2"/>
                          <a:pt x="0" y="2"/>
                        </a:cubicBezTo>
                        <a:cubicBezTo>
                          <a:pt x="0" y="2"/>
                          <a:pt x="0" y="1"/>
                          <a:pt x="0" y="0"/>
                        </a:cubicBezTo>
                      </a:path>
                    </a:pathLst>
                  </a:custGeom>
                  <a:solidFill>
                    <a:srgbClr val="DF9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2" name="Freeform 8131">
                    <a:extLst>
                      <a:ext uri="{FF2B5EF4-FFF2-40B4-BE49-F238E27FC236}">
                        <a16:creationId xmlns:a16="http://schemas.microsoft.com/office/drawing/2014/main" xmlns="" id="{7749CA39-C06D-4370-B46C-EDEEF74CCD43}"/>
                      </a:ext>
                    </a:extLst>
                  </p:cNvPr>
                  <p:cNvSpPr>
                    <a:spLocks noEditPoints="1"/>
                  </p:cNvSpPr>
                  <p:nvPr/>
                </p:nvSpPr>
                <p:spPr bwMode="auto">
                  <a:xfrm>
                    <a:off x="3692" y="1872"/>
                    <a:ext cx="26" cy="17"/>
                  </a:xfrm>
                  <a:custGeom>
                    <a:avLst/>
                    <a:gdLst>
                      <a:gd name="T0" fmla="*/ 24 w 35"/>
                      <a:gd name="T1" fmla="*/ 19 h 22"/>
                      <a:gd name="T2" fmla="*/ 17 w 35"/>
                      <a:gd name="T3" fmla="*/ 18 h 22"/>
                      <a:gd name="T4" fmla="*/ 8 w 35"/>
                      <a:gd name="T5" fmla="*/ 13 h 22"/>
                      <a:gd name="T6" fmla="*/ 5 w 35"/>
                      <a:gd name="T7" fmla="*/ 10 h 22"/>
                      <a:gd name="T8" fmla="*/ 6 w 35"/>
                      <a:gd name="T9" fmla="*/ 9 h 22"/>
                      <a:gd name="T10" fmla="*/ 8 w 35"/>
                      <a:gd name="T11" fmla="*/ 10 h 22"/>
                      <a:gd name="T12" fmla="*/ 22 w 35"/>
                      <a:gd name="T13" fmla="*/ 16 h 22"/>
                      <a:gd name="T14" fmla="*/ 24 w 35"/>
                      <a:gd name="T15" fmla="*/ 16 h 22"/>
                      <a:gd name="T16" fmla="*/ 25 w 35"/>
                      <a:gd name="T17" fmla="*/ 16 h 22"/>
                      <a:gd name="T18" fmla="*/ 27 w 35"/>
                      <a:gd name="T19" fmla="*/ 16 h 22"/>
                      <a:gd name="T20" fmla="*/ 26 w 35"/>
                      <a:gd name="T21" fmla="*/ 19 h 22"/>
                      <a:gd name="T22" fmla="*/ 24 w 35"/>
                      <a:gd name="T23" fmla="*/ 19 h 22"/>
                      <a:gd name="T24" fmla="*/ 0 w 35"/>
                      <a:gd name="T25" fmla="*/ 6 h 22"/>
                      <a:gd name="T26" fmla="*/ 1 w 35"/>
                      <a:gd name="T27" fmla="*/ 10 h 22"/>
                      <a:gd name="T28" fmla="*/ 6 w 35"/>
                      <a:gd name="T29" fmla="*/ 13 h 22"/>
                      <a:gd name="T30" fmla="*/ 7 w 35"/>
                      <a:gd name="T31" fmla="*/ 14 h 22"/>
                      <a:gd name="T32" fmla="*/ 11 w 35"/>
                      <a:gd name="T33" fmla="*/ 16 h 22"/>
                      <a:gd name="T34" fmla="*/ 17 w 35"/>
                      <a:gd name="T35" fmla="*/ 20 h 22"/>
                      <a:gd name="T36" fmla="*/ 17 w 35"/>
                      <a:gd name="T37" fmla="*/ 21 h 22"/>
                      <a:gd name="T38" fmla="*/ 22 w 35"/>
                      <a:gd name="T39" fmla="*/ 22 h 22"/>
                      <a:gd name="T40" fmla="*/ 24 w 35"/>
                      <a:gd name="T41" fmla="*/ 22 h 22"/>
                      <a:gd name="T42" fmla="*/ 29 w 35"/>
                      <a:gd name="T43" fmla="*/ 21 h 22"/>
                      <a:gd name="T44" fmla="*/ 28 w 35"/>
                      <a:gd name="T45" fmla="*/ 16 h 22"/>
                      <a:gd name="T46" fmla="*/ 26 w 35"/>
                      <a:gd name="T47" fmla="*/ 15 h 22"/>
                      <a:gd name="T48" fmla="*/ 25 w 35"/>
                      <a:gd name="T49" fmla="*/ 15 h 22"/>
                      <a:gd name="T50" fmla="*/ 24 w 35"/>
                      <a:gd name="T51" fmla="*/ 15 h 22"/>
                      <a:gd name="T52" fmla="*/ 16 w 35"/>
                      <a:gd name="T53" fmla="*/ 11 h 22"/>
                      <a:gd name="T54" fmla="*/ 10 w 35"/>
                      <a:gd name="T55" fmla="*/ 9 h 22"/>
                      <a:gd name="T56" fmla="*/ 4 w 35"/>
                      <a:gd name="T57" fmla="*/ 8 h 22"/>
                      <a:gd name="T58" fmla="*/ 0 w 35"/>
                      <a:gd name="T59" fmla="*/ 6 h 22"/>
                      <a:gd name="T60" fmla="*/ 35 w 35"/>
                      <a:gd name="T61" fmla="*/ 0 h 22"/>
                      <a:gd name="T62" fmla="*/ 35 w 35"/>
                      <a:gd name="T63" fmla="*/ 0 h 22"/>
                      <a:gd name="T64" fmla="*/ 35 w 35"/>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2">
                        <a:moveTo>
                          <a:pt x="24" y="19"/>
                        </a:moveTo>
                        <a:cubicBezTo>
                          <a:pt x="22" y="19"/>
                          <a:pt x="19" y="19"/>
                          <a:pt x="17" y="18"/>
                        </a:cubicBezTo>
                        <a:cubicBezTo>
                          <a:pt x="14" y="17"/>
                          <a:pt x="11" y="14"/>
                          <a:pt x="8" y="13"/>
                        </a:cubicBezTo>
                        <a:cubicBezTo>
                          <a:pt x="7" y="12"/>
                          <a:pt x="4" y="11"/>
                          <a:pt x="5" y="10"/>
                        </a:cubicBezTo>
                        <a:cubicBezTo>
                          <a:pt x="5" y="9"/>
                          <a:pt x="6" y="9"/>
                          <a:pt x="6" y="9"/>
                        </a:cubicBezTo>
                        <a:cubicBezTo>
                          <a:pt x="7" y="9"/>
                          <a:pt x="8" y="10"/>
                          <a:pt x="8" y="10"/>
                        </a:cubicBezTo>
                        <a:cubicBezTo>
                          <a:pt x="13" y="12"/>
                          <a:pt x="16" y="15"/>
                          <a:pt x="22" y="16"/>
                        </a:cubicBezTo>
                        <a:cubicBezTo>
                          <a:pt x="22" y="16"/>
                          <a:pt x="23" y="16"/>
                          <a:pt x="24" y="16"/>
                        </a:cubicBezTo>
                        <a:cubicBezTo>
                          <a:pt x="24" y="16"/>
                          <a:pt x="24" y="16"/>
                          <a:pt x="25" y="16"/>
                        </a:cubicBezTo>
                        <a:cubicBezTo>
                          <a:pt x="25" y="16"/>
                          <a:pt x="26" y="16"/>
                          <a:pt x="27" y="16"/>
                        </a:cubicBezTo>
                        <a:cubicBezTo>
                          <a:pt x="29" y="17"/>
                          <a:pt x="28" y="19"/>
                          <a:pt x="26" y="19"/>
                        </a:cubicBezTo>
                        <a:cubicBezTo>
                          <a:pt x="25" y="19"/>
                          <a:pt x="25" y="19"/>
                          <a:pt x="24" y="19"/>
                        </a:cubicBezTo>
                        <a:moveTo>
                          <a:pt x="0" y="6"/>
                        </a:moveTo>
                        <a:cubicBezTo>
                          <a:pt x="0" y="7"/>
                          <a:pt x="1" y="8"/>
                          <a:pt x="1" y="10"/>
                        </a:cubicBezTo>
                        <a:cubicBezTo>
                          <a:pt x="3" y="11"/>
                          <a:pt x="4" y="12"/>
                          <a:pt x="6" y="13"/>
                        </a:cubicBezTo>
                        <a:cubicBezTo>
                          <a:pt x="7" y="13"/>
                          <a:pt x="7" y="13"/>
                          <a:pt x="7" y="14"/>
                        </a:cubicBezTo>
                        <a:cubicBezTo>
                          <a:pt x="9" y="14"/>
                          <a:pt x="10" y="15"/>
                          <a:pt x="11" y="16"/>
                        </a:cubicBezTo>
                        <a:cubicBezTo>
                          <a:pt x="13" y="17"/>
                          <a:pt x="14" y="19"/>
                          <a:pt x="17" y="20"/>
                        </a:cubicBezTo>
                        <a:cubicBezTo>
                          <a:pt x="17" y="21"/>
                          <a:pt x="17" y="21"/>
                          <a:pt x="17" y="21"/>
                        </a:cubicBezTo>
                        <a:cubicBezTo>
                          <a:pt x="19" y="21"/>
                          <a:pt x="20" y="22"/>
                          <a:pt x="22" y="22"/>
                        </a:cubicBezTo>
                        <a:cubicBezTo>
                          <a:pt x="22" y="22"/>
                          <a:pt x="23" y="22"/>
                          <a:pt x="24" y="22"/>
                        </a:cubicBezTo>
                        <a:cubicBezTo>
                          <a:pt x="26" y="22"/>
                          <a:pt x="28" y="22"/>
                          <a:pt x="29" y="21"/>
                        </a:cubicBezTo>
                        <a:cubicBezTo>
                          <a:pt x="30" y="19"/>
                          <a:pt x="30" y="17"/>
                          <a:pt x="28" y="16"/>
                        </a:cubicBezTo>
                        <a:cubicBezTo>
                          <a:pt x="27" y="16"/>
                          <a:pt x="26" y="15"/>
                          <a:pt x="26" y="15"/>
                        </a:cubicBezTo>
                        <a:cubicBezTo>
                          <a:pt x="26" y="15"/>
                          <a:pt x="26" y="15"/>
                          <a:pt x="25" y="15"/>
                        </a:cubicBezTo>
                        <a:cubicBezTo>
                          <a:pt x="25" y="15"/>
                          <a:pt x="25" y="15"/>
                          <a:pt x="24" y="15"/>
                        </a:cubicBezTo>
                        <a:cubicBezTo>
                          <a:pt x="21" y="15"/>
                          <a:pt x="18" y="13"/>
                          <a:pt x="16" y="11"/>
                        </a:cubicBezTo>
                        <a:cubicBezTo>
                          <a:pt x="14" y="10"/>
                          <a:pt x="12" y="9"/>
                          <a:pt x="10" y="9"/>
                        </a:cubicBezTo>
                        <a:cubicBezTo>
                          <a:pt x="8" y="8"/>
                          <a:pt x="6" y="8"/>
                          <a:pt x="4" y="8"/>
                        </a:cubicBezTo>
                        <a:cubicBezTo>
                          <a:pt x="2" y="7"/>
                          <a:pt x="1" y="7"/>
                          <a:pt x="0" y="6"/>
                        </a:cubicBezTo>
                        <a:moveTo>
                          <a:pt x="35" y="0"/>
                        </a:moveTo>
                        <a:cubicBezTo>
                          <a:pt x="35" y="0"/>
                          <a:pt x="35" y="0"/>
                          <a:pt x="35" y="0"/>
                        </a:cubicBezTo>
                        <a:cubicBezTo>
                          <a:pt x="35" y="0"/>
                          <a:pt x="35" y="0"/>
                          <a:pt x="35" y="0"/>
                        </a:cubicBezTo>
                      </a:path>
                    </a:pathLst>
                  </a:custGeom>
                  <a:solidFill>
                    <a:srgbClr val="F2B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3" name="Freeform 8132">
                    <a:extLst>
                      <a:ext uri="{FF2B5EF4-FFF2-40B4-BE49-F238E27FC236}">
                        <a16:creationId xmlns:a16="http://schemas.microsoft.com/office/drawing/2014/main" xmlns="" id="{FC5BFBEE-5284-442E-81A2-71B6F64F103C}"/>
                      </a:ext>
                    </a:extLst>
                  </p:cNvPr>
                  <p:cNvSpPr>
                    <a:spLocks noEditPoints="1"/>
                  </p:cNvSpPr>
                  <p:nvPr/>
                </p:nvSpPr>
                <p:spPr bwMode="auto">
                  <a:xfrm>
                    <a:off x="3645" y="1812"/>
                    <a:ext cx="73" cy="72"/>
                  </a:xfrm>
                  <a:custGeom>
                    <a:avLst/>
                    <a:gdLst>
                      <a:gd name="T0" fmla="*/ 67 w 98"/>
                      <a:gd name="T1" fmla="*/ 89 h 96"/>
                      <a:gd name="T2" fmla="*/ 87 w 98"/>
                      <a:gd name="T3" fmla="*/ 96 h 96"/>
                      <a:gd name="T4" fmla="*/ 78 w 98"/>
                      <a:gd name="T5" fmla="*/ 91 h 96"/>
                      <a:gd name="T6" fmla="*/ 81 w 98"/>
                      <a:gd name="T7" fmla="*/ 80 h 96"/>
                      <a:gd name="T8" fmla="*/ 73 w 98"/>
                      <a:gd name="T9" fmla="*/ 79 h 96"/>
                      <a:gd name="T10" fmla="*/ 81 w 98"/>
                      <a:gd name="T11" fmla="*/ 80 h 96"/>
                      <a:gd name="T12" fmla="*/ 83 w 98"/>
                      <a:gd name="T13" fmla="*/ 73 h 96"/>
                      <a:gd name="T14" fmla="*/ 60 w 98"/>
                      <a:gd name="T15" fmla="*/ 73 h 96"/>
                      <a:gd name="T16" fmla="*/ 49 w 98"/>
                      <a:gd name="T17" fmla="*/ 72 h 96"/>
                      <a:gd name="T18" fmla="*/ 47 w 98"/>
                      <a:gd name="T19" fmla="*/ 67 h 96"/>
                      <a:gd name="T20" fmla="*/ 56 w 98"/>
                      <a:gd name="T21" fmla="*/ 71 h 96"/>
                      <a:gd name="T22" fmla="*/ 92 w 98"/>
                      <a:gd name="T23" fmla="*/ 71 h 96"/>
                      <a:gd name="T24" fmla="*/ 96 w 98"/>
                      <a:gd name="T25" fmla="*/ 75 h 96"/>
                      <a:gd name="T26" fmla="*/ 72 w 98"/>
                      <a:gd name="T27" fmla="*/ 67 h 96"/>
                      <a:gd name="T28" fmla="*/ 66 w 98"/>
                      <a:gd name="T29" fmla="*/ 66 h 96"/>
                      <a:gd name="T30" fmla="*/ 72 w 98"/>
                      <a:gd name="T31" fmla="*/ 62 h 96"/>
                      <a:gd name="T32" fmla="*/ 61 w 98"/>
                      <a:gd name="T33" fmla="*/ 60 h 96"/>
                      <a:gd name="T34" fmla="*/ 54 w 98"/>
                      <a:gd name="T35" fmla="*/ 57 h 96"/>
                      <a:gd name="T36" fmla="*/ 74 w 98"/>
                      <a:gd name="T37" fmla="*/ 59 h 96"/>
                      <a:gd name="T38" fmla="*/ 85 w 98"/>
                      <a:gd name="T39" fmla="*/ 37 h 96"/>
                      <a:gd name="T40" fmla="*/ 95 w 98"/>
                      <a:gd name="T41" fmla="*/ 39 h 96"/>
                      <a:gd name="T42" fmla="*/ 74 w 98"/>
                      <a:gd name="T43" fmla="*/ 37 h 96"/>
                      <a:gd name="T44" fmla="*/ 50 w 98"/>
                      <a:gd name="T45" fmla="*/ 34 h 96"/>
                      <a:gd name="T46" fmla="*/ 75 w 98"/>
                      <a:gd name="T47" fmla="*/ 43 h 96"/>
                      <a:gd name="T48" fmla="*/ 79 w 98"/>
                      <a:gd name="T49" fmla="*/ 61 h 96"/>
                      <a:gd name="T50" fmla="*/ 73 w 98"/>
                      <a:gd name="T51" fmla="*/ 62 h 96"/>
                      <a:gd name="T52" fmla="*/ 89 w 98"/>
                      <a:gd name="T53" fmla="*/ 65 h 96"/>
                      <a:gd name="T54" fmla="*/ 76 w 98"/>
                      <a:gd name="T55" fmla="*/ 58 h 96"/>
                      <a:gd name="T56" fmla="*/ 71 w 98"/>
                      <a:gd name="T57" fmla="*/ 37 h 96"/>
                      <a:gd name="T58" fmla="*/ 34 w 98"/>
                      <a:gd name="T59" fmla="*/ 31 h 96"/>
                      <a:gd name="T60" fmla="*/ 19 w 98"/>
                      <a:gd name="T61" fmla="*/ 34 h 96"/>
                      <a:gd name="T62" fmla="*/ 14 w 98"/>
                      <a:gd name="T63" fmla="*/ 29 h 96"/>
                      <a:gd name="T64" fmla="*/ 16 w 98"/>
                      <a:gd name="T65" fmla="*/ 29 h 96"/>
                      <a:gd name="T66" fmla="*/ 94 w 98"/>
                      <a:gd name="T67" fmla="*/ 27 h 96"/>
                      <a:gd name="T68" fmla="*/ 38 w 98"/>
                      <a:gd name="T69" fmla="*/ 25 h 96"/>
                      <a:gd name="T70" fmla="*/ 58 w 98"/>
                      <a:gd name="T71" fmla="*/ 29 h 96"/>
                      <a:gd name="T72" fmla="*/ 75 w 98"/>
                      <a:gd name="T73" fmla="*/ 30 h 96"/>
                      <a:gd name="T74" fmla="*/ 64 w 98"/>
                      <a:gd name="T75" fmla="*/ 28 h 96"/>
                      <a:gd name="T76" fmla="*/ 35 w 98"/>
                      <a:gd name="T77" fmla="*/ 21 h 96"/>
                      <a:gd name="T78" fmla="*/ 22 w 98"/>
                      <a:gd name="T79" fmla="*/ 21 h 96"/>
                      <a:gd name="T80" fmla="*/ 92 w 98"/>
                      <a:gd name="T81" fmla="*/ 21 h 96"/>
                      <a:gd name="T82" fmla="*/ 11 w 98"/>
                      <a:gd name="T83" fmla="*/ 15 h 96"/>
                      <a:gd name="T84" fmla="*/ 16 w 98"/>
                      <a:gd name="T85" fmla="*/ 16 h 96"/>
                      <a:gd name="T86" fmla="*/ 1 w 98"/>
                      <a:gd name="T87" fmla="*/ 9 h 96"/>
                      <a:gd name="T88" fmla="*/ 9 w 98"/>
                      <a:gd name="T89" fmla="*/ 8 h 96"/>
                      <a:gd name="T90" fmla="*/ 24 w 98"/>
                      <a:gd name="T91" fmla="*/ 24 h 96"/>
                      <a:gd name="T92" fmla="*/ 36 w 98"/>
                      <a:gd name="T93" fmla="*/ 46 h 96"/>
                      <a:gd name="T94" fmla="*/ 23 w 98"/>
                      <a:gd name="T95" fmla="*/ 63 h 96"/>
                      <a:gd name="T96" fmla="*/ 37 w 98"/>
                      <a:gd name="T97" fmla="*/ 68 h 96"/>
                      <a:gd name="T98" fmla="*/ 44 w 98"/>
                      <a:gd name="T99" fmla="*/ 57 h 96"/>
                      <a:gd name="T100" fmla="*/ 38 w 98"/>
                      <a:gd name="T101" fmla="*/ 36 h 96"/>
                      <a:gd name="T102" fmla="*/ 58 w 98"/>
                      <a:gd name="T103" fmla="*/ 50 h 96"/>
                      <a:gd name="T104" fmla="*/ 51 w 98"/>
                      <a:gd name="T105" fmla="*/ 42 h 96"/>
                      <a:gd name="T106" fmla="*/ 32 w 98"/>
                      <a:gd name="T107" fmla="*/ 36 h 96"/>
                      <a:gd name="T108" fmla="*/ 26 w 98"/>
                      <a:gd name="T109" fmla="*/ 14 h 96"/>
                      <a:gd name="T110" fmla="*/ 72 w 98"/>
                      <a:gd name="T111" fmla="*/ 22 h 96"/>
                      <a:gd name="T112" fmla="*/ 77 w 98"/>
                      <a:gd name="T113" fmla="*/ 21 h 96"/>
                      <a:gd name="T114" fmla="*/ 19 w 98"/>
                      <a:gd name="T115" fmla="*/ 10 h 96"/>
                      <a:gd name="T116" fmla="*/ 4 w 98"/>
                      <a:gd name="T117"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96">
                        <a:moveTo>
                          <a:pt x="63" y="85"/>
                        </a:moveTo>
                        <a:cubicBezTo>
                          <a:pt x="62" y="85"/>
                          <a:pt x="62" y="85"/>
                          <a:pt x="62" y="85"/>
                        </a:cubicBezTo>
                        <a:cubicBezTo>
                          <a:pt x="62" y="86"/>
                          <a:pt x="63" y="88"/>
                          <a:pt x="63" y="89"/>
                        </a:cubicBezTo>
                        <a:cubicBezTo>
                          <a:pt x="64" y="90"/>
                          <a:pt x="64" y="90"/>
                          <a:pt x="64" y="91"/>
                        </a:cubicBezTo>
                        <a:cubicBezTo>
                          <a:pt x="64" y="89"/>
                          <a:pt x="63" y="88"/>
                          <a:pt x="63" y="87"/>
                        </a:cubicBezTo>
                        <a:cubicBezTo>
                          <a:pt x="64" y="88"/>
                          <a:pt x="65" y="88"/>
                          <a:pt x="67" y="89"/>
                        </a:cubicBezTo>
                        <a:cubicBezTo>
                          <a:pt x="69" y="89"/>
                          <a:pt x="71" y="89"/>
                          <a:pt x="73" y="90"/>
                        </a:cubicBezTo>
                        <a:cubicBezTo>
                          <a:pt x="75" y="90"/>
                          <a:pt x="77" y="91"/>
                          <a:pt x="79" y="92"/>
                        </a:cubicBezTo>
                        <a:cubicBezTo>
                          <a:pt x="81" y="94"/>
                          <a:pt x="84" y="96"/>
                          <a:pt x="87" y="96"/>
                        </a:cubicBezTo>
                        <a:cubicBezTo>
                          <a:pt x="88" y="96"/>
                          <a:pt x="88" y="96"/>
                          <a:pt x="88" y="96"/>
                        </a:cubicBezTo>
                        <a:cubicBezTo>
                          <a:pt x="89" y="96"/>
                          <a:pt x="89" y="96"/>
                          <a:pt x="89" y="96"/>
                        </a:cubicBezTo>
                        <a:cubicBezTo>
                          <a:pt x="88" y="96"/>
                          <a:pt x="88" y="96"/>
                          <a:pt x="87" y="96"/>
                        </a:cubicBezTo>
                        <a:cubicBezTo>
                          <a:pt x="88" y="96"/>
                          <a:pt x="88" y="96"/>
                          <a:pt x="88" y="96"/>
                        </a:cubicBezTo>
                        <a:cubicBezTo>
                          <a:pt x="89" y="96"/>
                          <a:pt x="89" y="96"/>
                          <a:pt x="90" y="96"/>
                        </a:cubicBezTo>
                        <a:cubicBezTo>
                          <a:pt x="90" y="96"/>
                          <a:pt x="90" y="95"/>
                          <a:pt x="90" y="95"/>
                        </a:cubicBezTo>
                        <a:cubicBezTo>
                          <a:pt x="90" y="95"/>
                          <a:pt x="89" y="95"/>
                          <a:pt x="89" y="95"/>
                        </a:cubicBezTo>
                        <a:cubicBezTo>
                          <a:pt x="88" y="95"/>
                          <a:pt x="87" y="95"/>
                          <a:pt x="86" y="95"/>
                        </a:cubicBezTo>
                        <a:cubicBezTo>
                          <a:pt x="83" y="94"/>
                          <a:pt x="80" y="92"/>
                          <a:pt x="78" y="91"/>
                        </a:cubicBezTo>
                        <a:cubicBezTo>
                          <a:pt x="76" y="89"/>
                          <a:pt x="74" y="89"/>
                          <a:pt x="71" y="89"/>
                        </a:cubicBezTo>
                        <a:cubicBezTo>
                          <a:pt x="68" y="88"/>
                          <a:pt x="64" y="88"/>
                          <a:pt x="63" y="86"/>
                        </a:cubicBezTo>
                        <a:cubicBezTo>
                          <a:pt x="62" y="85"/>
                          <a:pt x="63" y="85"/>
                          <a:pt x="63" y="85"/>
                        </a:cubicBezTo>
                        <a:moveTo>
                          <a:pt x="86" y="79"/>
                        </a:moveTo>
                        <a:cubicBezTo>
                          <a:pt x="85" y="80"/>
                          <a:pt x="84" y="80"/>
                          <a:pt x="83" y="80"/>
                        </a:cubicBezTo>
                        <a:cubicBezTo>
                          <a:pt x="82" y="80"/>
                          <a:pt x="82" y="80"/>
                          <a:pt x="81" y="80"/>
                        </a:cubicBezTo>
                        <a:cubicBezTo>
                          <a:pt x="80" y="80"/>
                          <a:pt x="79" y="80"/>
                          <a:pt x="78" y="80"/>
                        </a:cubicBezTo>
                        <a:cubicBezTo>
                          <a:pt x="79" y="80"/>
                          <a:pt x="79" y="79"/>
                          <a:pt x="79" y="79"/>
                        </a:cubicBezTo>
                        <a:cubicBezTo>
                          <a:pt x="78" y="79"/>
                          <a:pt x="76" y="79"/>
                          <a:pt x="74" y="79"/>
                        </a:cubicBezTo>
                        <a:cubicBezTo>
                          <a:pt x="74" y="79"/>
                          <a:pt x="74" y="79"/>
                          <a:pt x="73" y="79"/>
                        </a:cubicBezTo>
                        <a:cubicBezTo>
                          <a:pt x="73" y="79"/>
                          <a:pt x="73" y="79"/>
                          <a:pt x="73" y="79"/>
                        </a:cubicBezTo>
                        <a:cubicBezTo>
                          <a:pt x="73" y="79"/>
                          <a:pt x="73" y="79"/>
                          <a:pt x="73" y="79"/>
                        </a:cubicBezTo>
                        <a:cubicBezTo>
                          <a:pt x="72" y="80"/>
                          <a:pt x="72" y="80"/>
                          <a:pt x="72" y="80"/>
                        </a:cubicBezTo>
                        <a:cubicBezTo>
                          <a:pt x="72" y="80"/>
                          <a:pt x="71" y="80"/>
                          <a:pt x="70" y="80"/>
                        </a:cubicBezTo>
                        <a:cubicBezTo>
                          <a:pt x="70" y="80"/>
                          <a:pt x="71" y="80"/>
                          <a:pt x="71" y="80"/>
                        </a:cubicBezTo>
                        <a:cubicBezTo>
                          <a:pt x="71" y="80"/>
                          <a:pt x="72" y="80"/>
                          <a:pt x="73" y="80"/>
                        </a:cubicBezTo>
                        <a:cubicBezTo>
                          <a:pt x="75" y="80"/>
                          <a:pt x="77" y="80"/>
                          <a:pt x="80" y="80"/>
                        </a:cubicBezTo>
                        <a:cubicBezTo>
                          <a:pt x="80" y="80"/>
                          <a:pt x="81" y="80"/>
                          <a:pt x="81" y="80"/>
                        </a:cubicBezTo>
                        <a:cubicBezTo>
                          <a:pt x="83" y="80"/>
                          <a:pt x="85" y="80"/>
                          <a:pt x="86" y="79"/>
                        </a:cubicBezTo>
                        <a:moveTo>
                          <a:pt x="60" y="75"/>
                        </a:moveTo>
                        <a:cubicBezTo>
                          <a:pt x="60" y="76"/>
                          <a:pt x="60" y="77"/>
                          <a:pt x="61" y="77"/>
                        </a:cubicBezTo>
                        <a:cubicBezTo>
                          <a:pt x="61" y="76"/>
                          <a:pt x="60" y="76"/>
                          <a:pt x="60" y="75"/>
                        </a:cubicBezTo>
                        <a:moveTo>
                          <a:pt x="83" y="73"/>
                        </a:moveTo>
                        <a:cubicBezTo>
                          <a:pt x="83" y="73"/>
                          <a:pt x="83" y="73"/>
                          <a:pt x="83" y="73"/>
                        </a:cubicBezTo>
                        <a:cubicBezTo>
                          <a:pt x="83" y="74"/>
                          <a:pt x="84" y="75"/>
                          <a:pt x="85" y="76"/>
                        </a:cubicBezTo>
                        <a:cubicBezTo>
                          <a:pt x="85" y="75"/>
                          <a:pt x="84" y="74"/>
                          <a:pt x="84" y="74"/>
                        </a:cubicBezTo>
                        <a:cubicBezTo>
                          <a:pt x="84" y="74"/>
                          <a:pt x="84" y="74"/>
                          <a:pt x="84" y="74"/>
                        </a:cubicBezTo>
                        <a:cubicBezTo>
                          <a:pt x="84" y="74"/>
                          <a:pt x="84" y="74"/>
                          <a:pt x="84" y="74"/>
                        </a:cubicBezTo>
                        <a:cubicBezTo>
                          <a:pt x="84" y="74"/>
                          <a:pt x="84" y="73"/>
                          <a:pt x="83" y="73"/>
                        </a:cubicBezTo>
                        <a:moveTo>
                          <a:pt x="60" y="73"/>
                        </a:moveTo>
                        <a:cubicBezTo>
                          <a:pt x="60" y="73"/>
                          <a:pt x="60" y="73"/>
                          <a:pt x="60" y="74"/>
                        </a:cubicBezTo>
                        <a:cubicBezTo>
                          <a:pt x="60" y="74"/>
                          <a:pt x="60" y="75"/>
                          <a:pt x="61" y="75"/>
                        </a:cubicBezTo>
                        <a:cubicBezTo>
                          <a:pt x="60" y="75"/>
                          <a:pt x="60" y="74"/>
                          <a:pt x="60" y="73"/>
                        </a:cubicBezTo>
                        <a:cubicBezTo>
                          <a:pt x="60" y="73"/>
                          <a:pt x="60" y="73"/>
                          <a:pt x="60" y="73"/>
                        </a:cubicBezTo>
                        <a:moveTo>
                          <a:pt x="47" y="67"/>
                        </a:moveTo>
                        <a:cubicBezTo>
                          <a:pt x="47" y="69"/>
                          <a:pt x="48" y="71"/>
                          <a:pt x="49" y="72"/>
                        </a:cubicBezTo>
                        <a:cubicBezTo>
                          <a:pt x="50" y="73"/>
                          <a:pt x="50" y="73"/>
                          <a:pt x="51" y="74"/>
                        </a:cubicBezTo>
                        <a:cubicBezTo>
                          <a:pt x="51" y="73"/>
                          <a:pt x="50" y="73"/>
                          <a:pt x="50" y="72"/>
                        </a:cubicBezTo>
                        <a:cubicBezTo>
                          <a:pt x="51" y="73"/>
                          <a:pt x="52" y="73"/>
                          <a:pt x="52" y="74"/>
                        </a:cubicBezTo>
                        <a:cubicBezTo>
                          <a:pt x="52" y="74"/>
                          <a:pt x="52" y="74"/>
                          <a:pt x="52" y="73"/>
                        </a:cubicBezTo>
                        <a:cubicBezTo>
                          <a:pt x="50" y="72"/>
                          <a:pt x="49" y="70"/>
                          <a:pt x="48" y="69"/>
                        </a:cubicBezTo>
                        <a:cubicBezTo>
                          <a:pt x="48" y="68"/>
                          <a:pt x="47" y="67"/>
                          <a:pt x="47" y="67"/>
                        </a:cubicBezTo>
                        <a:moveTo>
                          <a:pt x="62" y="66"/>
                        </a:moveTo>
                        <a:cubicBezTo>
                          <a:pt x="63" y="66"/>
                          <a:pt x="64" y="66"/>
                          <a:pt x="65" y="66"/>
                        </a:cubicBezTo>
                        <a:cubicBezTo>
                          <a:pt x="63" y="67"/>
                          <a:pt x="62" y="67"/>
                          <a:pt x="60" y="68"/>
                        </a:cubicBezTo>
                        <a:cubicBezTo>
                          <a:pt x="59" y="69"/>
                          <a:pt x="58" y="70"/>
                          <a:pt x="57" y="70"/>
                        </a:cubicBezTo>
                        <a:cubicBezTo>
                          <a:pt x="57" y="70"/>
                          <a:pt x="57" y="70"/>
                          <a:pt x="57" y="70"/>
                        </a:cubicBezTo>
                        <a:cubicBezTo>
                          <a:pt x="57" y="70"/>
                          <a:pt x="57" y="70"/>
                          <a:pt x="56" y="71"/>
                        </a:cubicBezTo>
                        <a:cubicBezTo>
                          <a:pt x="57" y="71"/>
                          <a:pt x="57" y="71"/>
                          <a:pt x="57" y="71"/>
                        </a:cubicBezTo>
                        <a:cubicBezTo>
                          <a:pt x="58" y="70"/>
                          <a:pt x="59" y="69"/>
                          <a:pt x="60" y="68"/>
                        </a:cubicBezTo>
                        <a:cubicBezTo>
                          <a:pt x="61" y="67"/>
                          <a:pt x="63" y="67"/>
                          <a:pt x="64" y="67"/>
                        </a:cubicBezTo>
                        <a:cubicBezTo>
                          <a:pt x="65" y="67"/>
                          <a:pt x="66" y="67"/>
                          <a:pt x="67" y="67"/>
                        </a:cubicBezTo>
                        <a:cubicBezTo>
                          <a:pt x="72" y="67"/>
                          <a:pt x="76" y="67"/>
                          <a:pt x="80" y="68"/>
                        </a:cubicBezTo>
                        <a:cubicBezTo>
                          <a:pt x="84" y="68"/>
                          <a:pt x="88" y="69"/>
                          <a:pt x="92" y="71"/>
                        </a:cubicBezTo>
                        <a:cubicBezTo>
                          <a:pt x="95" y="73"/>
                          <a:pt x="97" y="75"/>
                          <a:pt x="97" y="79"/>
                        </a:cubicBezTo>
                        <a:cubicBezTo>
                          <a:pt x="96" y="80"/>
                          <a:pt x="97" y="82"/>
                          <a:pt x="98" y="83"/>
                        </a:cubicBezTo>
                        <a:cubicBezTo>
                          <a:pt x="98" y="83"/>
                          <a:pt x="98" y="82"/>
                          <a:pt x="98" y="81"/>
                        </a:cubicBezTo>
                        <a:cubicBezTo>
                          <a:pt x="98" y="81"/>
                          <a:pt x="98" y="81"/>
                          <a:pt x="98" y="81"/>
                        </a:cubicBezTo>
                        <a:cubicBezTo>
                          <a:pt x="97" y="80"/>
                          <a:pt x="97" y="80"/>
                          <a:pt x="97" y="80"/>
                        </a:cubicBezTo>
                        <a:cubicBezTo>
                          <a:pt x="97" y="78"/>
                          <a:pt x="97" y="76"/>
                          <a:pt x="96" y="75"/>
                        </a:cubicBezTo>
                        <a:cubicBezTo>
                          <a:pt x="96" y="75"/>
                          <a:pt x="96" y="74"/>
                          <a:pt x="96" y="74"/>
                        </a:cubicBezTo>
                        <a:cubicBezTo>
                          <a:pt x="96" y="74"/>
                          <a:pt x="95" y="73"/>
                          <a:pt x="95" y="72"/>
                        </a:cubicBezTo>
                        <a:cubicBezTo>
                          <a:pt x="95" y="72"/>
                          <a:pt x="95" y="73"/>
                          <a:pt x="95" y="73"/>
                        </a:cubicBezTo>
                        <a:cubicBezTo>
                          <a:pt x="94" y="71"/>
                          <a:pt x="92" y="70"/>
                          <a:pt x="90" y="69"/>
                        </a:cubicBezTo>
                        <a:cubicBezTo>
                          <a:pt x="87" y="68"/>
                          <a:pt x="84" y="68"/>
                          <a:pt x="81" y="67"/>
                        </a:cubicBezTo>
                        <a:cubicBezTo>
                          <a:pt x="78" y="67"/>
                          <a:pt x="75" y="67"/>
                          <a:pt x="72" y="67"/>
                        </a:cubicBezTo>
                        <a:cubicBezTo>
                          <a:pt x="72" y="66"/>
                          <a:pt x="72" y="66"/>
                          <a:pt x="72" y="66"/>
                        </a:cubicBezTo>
                        <a:cubicBezTo>
                          <a:pt x="73" y="66"/>
                          <a:pt x="74" y="66"/>
                          <a:pt x="75" y="66"/>
                        </a:cubicBezTo>
                        <a:cubicBezTo>
                          <a:pt x="73" y="66"/>
                          <a:pt x="72" y="66"/>
                          <a:pt x="71" y="66"/>
                        </a:cubicBezTo>
                        <a:cubicBezTo>
                          <a:pt x="70" y="66"/>
                          <a:pt x="70" y="66"/>
                          <a:pt x="70" y="66"/>
                        </a:cubicBezTo>
                        <a:cubicBezTo>
                          <a:pt x="69" y="66"/>
                          <a:pt x="69" y="66"/>
                          <a:pt x="68" y="66"/>
                        </a:cubicBezTo>
                        <a:cubicBezTo>
                          <a:pt x="67" y="66"/>
                          <a:pt x="66" y="66"/>
                          <a:pt x="66" y="66"/>
                        </a:cubicBezTo>
                        <a:cubicBezTo>
                          <a:pt x="65" y="66"/>
                          <a:pt x="63" y="66"/>
                          <a:pt x="62" y="66"/>
                        </a:cubicBezTo>
                        <a:moveTo>
                          <a:pt x="72" y="62"/>
                        </a:moveTo>
                        <a:cubicBezTo>
                          <a:pt x="72" y="62"/>
                          <a:pt x="72" y="62"/>
                          <a:pt x="72" y="62"/>
                        </a:cubicBezTo>
                        <a:cubicBezTo>
                          <a:pt x="72" y="62"/>
                          <a:pt x="72" y="62"/>
                          <a:pt x="72" y="62"/>
                        </a:cubicBezTo>
                        <a:cubicBezTo>
                          <a:pt x="72" y="62"/>
                          <a:pt x="72" y="62"/>
                          <a:pt x="73" y="62"/>
                        </a:cubicBezTo>
                        <a:cubicBezTo>
                          <a:pt x="72" y="62"/>
                          <a:pt x="72" y="62"/>
                          <a:pt x="72" y="62"/>
                        </a:cubicBezTo>
                        <a:moveTo>
                          <a:pt x="61" y="60"/>
                        </a:moveTo>
                        <a:cubicBezTo>
                          <a:pt x="61" y="61"/>
                          <a:pt x="61" y="61"/>
                          <a:pt x="62" y="61"/>
                        </a:cubicBezTo>
                        <a:cubicBezTo>
                          <a:pt x="61" y="61"/>
                          <a:pt x="61" y="61"/>
                          <a:pt x="61" y="60"/>
                        </a:cubicBezTo>
                        <a:cubicBezTo>
                          <a:pt x="61" y="61"/>
                          <a:pt x="61" y="61"/>
                          <a:pt x="62" y="61"/>
                        </a:cubicBezTo>
                        <a:cubicBezTo>
                          <a:pt x="62" y="61"/>
                          <a:pt x="62" y="61"/>
                          <a:pt x="62" y="61"/>
                        </a:cubicBezTo>
                        <a:cubicBezTo>
                          <a:pt x="62" y="61"/>
                          <a:pt x="62" y="61"/>
                          <a:pt x="61" y="60"/>
                        </a:cubicBezTo>
                        <a:moveTo>
                          <a:pt x="52" y="59"/>
                        </a:moveTo>
                        <a:cubicBezTo>
                          <a:pt x="52" y="59"/>
                          <a:pt x="52" y="59"/>
                          <a:pt x="52" y="59"/>
                        </a:cubicBezTo>
                        <a:cubicBezTo>
                          <a:pt x="52" y="59"/>
                          <a:pt x="52" y="59"/>
                          <a:pt x="52" y="59"/>
                        </a:cubicBezTo>
                        <a:cubicBezTo>
                          <a:pt x="52" y="59"/>
                          <a:pt x="52" y="59"/>
                          <a:pt x="52" y="59"/>
                        </a:cubicBezTo>
                        <a:cubicBezTo>
                          <a:pt x="52" y="59"/>
                          <a:pt x="52" y="59"/>
                          <a:pt x="52" y="59"/>
                        </a:cubicBezTo>
                        <a:moveTo>
                          <a:pt x="54" y="57"/>
                        </a:moveTo>
                        <a:cubicBezTo>
                          <a:pt x="53" y="58"/>
                          <a:pt x="52" y="58"/>
                          <a:pt x="52" y="59"/>
                        </a:cubicBezTo>
                        <a:cubicBezTo>
                          <a:pt x="52" y="58"/>
                          <a:pt x="53" y="58"/>
                          <a:pt x="54" y="57"/>
                        </a:cubicBezTo>
                        <a:moveTo>
                          <a:pt x="71" y="56"/>
                        </a:moveTo>
                        <a:cubicBezTo>
                          <a:pt x="71" y="56"/>
                          <a:pt x="71" y="56"/>
                          <a:pt x="71" y="56"/>
                        </a:cubicBezTo>
                        <a:cubicBezTo>
                          <a:pt x="72" y="57"/>
                          <a:pt x="73" y="58"/>
                          <a:pt x="74" y="59"/>
                        </a:cubicBezTo>
                        <a:cubicBezTo>
                          <a:pt x="74" y="59"/>
                          <a:pt x="74" y="59"/>
                          <a:pt x="74" y="59"/>
                        </a:cubicBezTo>
                        <a:cubicBezTo>
                          <a:pt x="74" y="59"/>
                          <a:pt x="74" y="58"/>
                          <a:pt x="73" y="58"/>
                        </a:cubicBezTo>
                        <a:cubicBezTo>
                          <a:pt x="73" y="58"/>
                          <a:pt x="72" y="57"/>
                          <a:pt x="71" y="56"/>
                        </a:cubicBezTo>
                        <a:cubicBezTo>
                          <a:pt x="71" y="56"/>
                          <a:pt x="71" y="56"/>
                          <a:pt x="71" y="56"/>
                        </a:cubicBezTo>
                        <a:moveTo>
                          <a:pt x="87" y="37"/>
                        </a:moveTo>
                        <a:cubicBezTo>
                          <a:pt x="86" y="37"/>
                          <a:pt x="84" y="37"/>
                          <a:pt x="82" y="38"/>
                        </a:cubicBezTo>
                        <a:cubicBezTo>
                          <a:pt x="83" y="38"/>
                          <a:pt x="84" y="38"/>
                          <a:pt x="85" y="37"/>
                        </a:cubicBezTo>
                        <a:cubicBezTo>
                          <a:pt x="84" y="38"/>
                          <a:pt x="83" y="38"/>
                          <a:pt x="82" y="38"/>
                        </a:cubicBezTo>
                        <a:cubicBezTo>
                          <a:pt x="82" y="39"/>
                          <a:pt x="81" y="39"/>
                          <a:pt x="80" y="39"/>
                        </a:cubicBezTo>
                        <a:cubicBezTo>
                          <a:pt x="81" y="39"/>
                          <a:pt x="81" y="39"/>
                          <a:pt x="81" y="39"/>
                        </a:cubicBezTo>
                        <a:cubicBezTo>
                          <a:pt x="83" y="38"/>
                          <a:pt x="86" y="38"/>
                          <a:pt x="88" y="38"/>
                        </a:cubicBezTo>
                        <a:cubicBezTo>
                          <a:pt x="88" y="38"/>
                          <a:pt x="89" y="38"/>
                          <a:pt x="89" y="38"/>
                        </a:cubicBezTo>
                        <a:cubicBezTo>
                          <a:pt x="91" y="38"/>
                          <a:pt x="93" y="39"/>
                          <a:pt x="95" y="39"/>
                        </a:cubicBezTo>
                        <a:cubicBezTo>
                          <a:pt x="94" y="39"/>
                          <a:pt x="94" y="39"/>
                          <a:pt x="93" y="39"/>
                        </a:cubicBezTo>
                        <a:cubicBezTo>
                          <a:pt x="95" y="39"/>
                          <a:pt x="96" y="39"/>
                          <a:pt x="97" y="39"/>
                        </a:cubicBezTo>
                        <a:cubicBezTo>
                          <a:pt x="96" y="39"/>
                          <a:pt x="96" y="39"/>
                          <a:pt x="95" y="38"/>
                        </a:cubicBezTo>
                        <a:cubicBezTo>
                          <a:pt x="92" y="38"/>
                          <a:pt x="90" y="37"/>
                          <a:pt x="87" y="37"/>
                        </a:cubicBezTo>
                        <a:moveTo>
                          <a:pt x="72" y="36"/>
                        </a:moveTo>
                        <a:cubicBezTo>
                          <a:pt x="73" y="36"/>
                          <a:pt x="73" y="37"/>
                          <a:pt x="74" y="37"/>
                        </a:cubicBezTo>
                        <a:cubicBezTo>
                          <a:pt x="73" y="37"/>
                          <a:pt x="73" y="36"/>
                          <a:pt x="73" y="36"/>
                        </a:cubicBezTo>
                        <a:cubicBezTo>
                          <a:pt x="73" y="36"/>
                          <a:pt x="73" y="36"/>
                          <a:pt x="72" y="36"/>
                        </a:cubicBezTo>
                        <a:moveTo>
                          <a:pt x="53" y="32"/>
                        </a:moveTo>
                        <a:cubicBezTo>
                          <a:pt x="51" y="32"/>
                          <a:pt x="50" y="32"/>
                          <a:pt x="49" y="34"/>
                        </a:cubicBezTo>
                        <a:cubicBezTo>
                          <a:pt x="49" y="34"/>
                          <a:pt x="48" y="35"/>
                          <a:pt x="48" y="35"/>
                        </a:cubicBezTo>
                        <a:cubicBezTo>
                          <a:pt x="49" y="35"/>
                          <a:pt x="49" y="34"/>
                          <a:pt x="50" y="34"/>
                        </a:cubicBezTo>
                        <a:cubicBezTo>
                          <a:pt x="50" y="33"/>
                          <a:pt x="51" y="33"/>
                          <a:pt x="53" y="33"/>
                        </a:cubicBezTo>
                        <a:cubicBezTo>
                          <a:pt x="53" y="33"/>
                          <a:pt x="53" y="33"/>
                          <a:pt x="53" y="33"/>
                        </a:cubicBezTo>
                        <a:cubicBezTo>
                          <a:pt x="55" y="33"/>
                          <a:pt x="57" y="34"/>
                          <a:pt x="59" y="34"/>
                        </a:cubicBezTo>
                        <a:cubicBezTo>
                          <a:pt x="62" y="34"/>
                          <a:pt x="65" y="35"/>
                          <a:pt x="67" y="36"/>
                        </a:cubicBezTo>
                        <a:cubicBezTo>
                          <a:pt x="69" y="36"/>
                          <a:pt x="71" y="37"/>
                          <a:pt x="73" y="38"/>
                        </a:cubicBezTo>
                        <a:cubicBezTo>
                          <a:pt x="75" y="39"/>
                          <a:pt x="75" y="41"/>
                          <a:pt x="75" y="43"/>
                        </a:cubicBezTo>
                        <a:cubicBezTo>
                          <a:pt x="74" y="46"/>
                          <a:pt x="74" y="48"/>
                          <a:pt x="74" y="51"/>
                        </a:cubicBezTo>
                        <a:cubicBezTo>
                          <a:pt x="74" y="50"/>
                          <a:pt x="74" y="50"/>
                          <a:pt x="74" y="49"/>
                        </a:cubicBezTo>
                        <a:cubicBezTo>
                          <a:pt x="74" y="50"/>
                          <a:pt x="74" y="50"/>
                          <a:pt x="74" y="50"/>
                        </a:cubicBezTo>
                        <a:cubicBezTo>
                          <a:pt x="74" y="53"/>
                          <a:pt x="75" y="55"/>
                          <a:pt x="76" y="57"/>
                        </a:cubicBezTo>
                        <a:cubicBezTo>
                          <a:pt x="76" y="58"/>
                          <a:pt x="77" y="59"/>
                          <a:pt x="78" y="59"/>
                        </a:cubicBezTo>
                        <a:cubicBezTo>
                          <a:pt x="78" y="60"/>
                          <a:pt x="78" y="60"/>
                          <a:pt x="79" y="61"/>
                        </a:cubicBezTo>
                        <a:cubicBezTo>
                          <a:pt x="81" y="62"/>
                          <a:pt x="82" y="62"/>
                          <a:pt x="84" y="63"/>
                        </a:cubicBezTo>
                        <a:cubicBezTo>
                          <a:pt x="82" y="63"/>
                          <a:pt x="81" y="62"/>
                          <a:pt x="80" y="62"/>
                        </a:cubicBezTo>
                        <a:cubicBezTo>
                          <a:pt x="79" y="62"/>
                          <a:pt x="79" y="62"/>
                          <a:pt x="79" y="62"/>
                        </a:cubicBezTo>
                        <a:cubicBezTo>
                          <a:pt x="78" y="62"/>
                          <a:pt x="77" y="62"/>
                          <a:pt x="76" y="62"/>
                        </a:cubicBezTo>
                        <a:cubicBezTo>
                          <a:pt x="75" y="62"/>
                          <a:pt x="74" y="62"/>
                          <a:pt x="73" y="62"/>
                        </a:cubicBezTo>
                        <a:cubicBezTo>
                          <a:pt x="73" y="62"/>
                          <a:pt x="73" y="62"/>
                          <a:pt x="73" y="62"/>
                        </a:cubicBezTo>
                        <a:cubicBezTo>
                          <a:pt x="73" y="62"/>
                          <a:pt x="73" y="62"/>
                          <a:pt x="74" y="62"/>
                        </a:cubicBezTo>
                        <a:cubicBezTo>
                          <a:pt x="75" y="62"/>
                          <a:pt x="76" y="62"/>
                          <a:pt x="77" y="62"/>
                        </a:cubicBezTo>
                        <a:cubicBezTo>
                          <a:pt x="77" y="62"/>
                          <a:pt x="77" y="62"/>
                          <a:pt x="77" y="62"/>
                        </a:cubicBezTo>
                        <a:cubicBezTo>
                          <a:pt x="79" y="62"/>
                          <a:pt x="80" y="62"/>
                          <a:pt x="82" y="63"/>
                        </a:cubicBezTo>
                        <a:cubicBezTo>
                          <a:pt x="82" y="63"/>
                          <a:pt x="82" y="63"/>
                          <a:pt x="82" y="63"/>
                        </a:cubicBezTo>
                        <a:cubicBezTo>
                          <a:pt x="84" y="64"/>
                          <a:pt x="86" y="65"/>
                          <a:pt x="89" y="65"/>
                        </a:cubicBezTo>
                        <a:cubicBezTo>
                          <a:pt x="89" y="65"/>
                          <a:pt x="89" y="65"/>
                          <a:pt x="88" y="65"/>
                        </a:cubicBezTo>
                        <a:cubicBezTo>
                          <a:pt x="89" y="65"/>
                          <a:pt x="89" y="65"/>
                          <a:pt x="89" y="65"/>
                        </a:cubicBezTo>
                        <a:cubicBezTo>
                          <a:pt x="90" y="66"/>
                          <a:pt x="92" y="66"/>
                          <a:pt x="93" y="66"/>
                        </a:cubicBezTo>
                        <a:cubicBezTo>
                          <a:pt x="94" y="66"/>
                          <a:pt x="94" y="66"/>
                          <a:pt x="95" y="66"/>
                        </a:cubicBezTo>
                        <a:cubicBezTo>
                          <a:pt x="93" y="65"/>
                          <a:pt x="92" y="65"/>
                          <a:pt x="90" y="65"/>
                        </a:cubicBezTo>
                        <a:cubicBezTo>
                          <a:pt x="85" y="64"/>
                          <a:pt x="79" y="61"/>
                          <a:pt x="76" y="58"/>
                        </a:cubicBezTo>
                        <a:cubicBezTo>
                          <a:pt x="74" y="53"/>
                          <a:pt x="75" y="49"/>
                          <a:pt x="76" y="45"/>
                        </a:cubicBezTo>
                        <a:cubicBezTo>
                          <a:pt x="76" y="44"/>
                          <a:pt x="76" y="43"/>
                          <a:pt x="77" y="42"/>
                        </a:cubicBezTo>
                        <a:cubicBezTo>
                          <a:pt x="77" y="42"/>
                          <a:pt x="77" y="42"/>
                          <a:pt x="77" y="42"/>
                        </a:cubicBezTo>
                        <a:cubicBezTo>
                          <a:pt x="77" y="42"/>
                          <a:pt x="76" y="42"/>
                          <a:pt x="76" y="42"/>
                        </a:cubicBezTo>
                        <a:cubicBezTo>
                          <a:pt x="75" y="41"/>
                          <a:pt x="76" y="40"/>
                          <a:pt x="74" y="39"/>
                        </a:cubicBezTo>
                        <a:cubicBezTo>
                          <a:pt x="74" y="38"/>
                          <a:pt x="73" y="37"/>
                          <a:pt x="71" y="37"/>
                        </a:cubicBezTo>
                        <a:cubicBezTo>
                          <a:pt x="69" y="36"/>
                          <a:pt x="66" y="34"/>
                          <a:pt x="63" y="34"/>
                        </a:cubicBezTo>
                        <a:cubicBezTo>
                          <a:pt x="61" y="34"/>
                          <a:pt x="60" y="34"/>
                          <a:pt x="58" y="34"/>
                        </a:cubicBezTo>
                        <a:cubicBezTo>
                          <a:pt x="58" y="34"/>
                          <a:pt x="57" y="33"/>
                          <a:pt x="57" y="33"/>
                        </a:cubicBezTo>
                        <a:cubicBezTo>
                          <a:pt x="56" y="32"/>
                          <a:pt x="54" y="32"/>
                          <a:pt x="53" y="32"/>
                        </a:cubicBezTo>
                        <a:moveTo>
                          <a:pt x="35" y="31"/>
                        </a:moveTo>
                        <a:cubicBezTo>
                          <a:pt x="35" y="31"/>
                          <a:pt x="34" y="31"/>
                          <a:pt x="34" y="31"/>
                        </a:cubicBezTo>
                        <a:cubicBezTo>
                          <a:pt x="34" y="31"/>
                          <a:pt x="34" y="31"/>
                          <a:pt x="34" y="31"/>
                        </a:cubicBezTo>
                        <a:cubicBezTo>
                          <a:pt x="34" y="31"/>
                          <a:pt x="34" y="31"/>
                          <a:pt x="34" y="31"/>
                        </a:cubicBezTo>
                        <a:cubicBezTo>
                          <a:pt x="34" y="31"/>
                          <a:pt x="34" y="31"/>
                          <a:pt x="34" y="31"/>
                        </a:cubicBezTo>
                        <a:cubicBezTo>
                          <a:pt x="34" y="31"/>
                          <a:pt x="35" y="31"/>
                          <a:pt x="35" y="31"/>
                        </a:cubicBezTo>
                        <a:moveTo>
                          <a:pt x="21" y="30"/>
                        </a:moveTo>
                        <a:cubicBezTo>
                          <a:pt x="20" y="31"/>
                          <a:pt x="19" y="33"/>
                          <a:pt x="19" y="34"/>
                        </a:cubicBezTo>
                        <a:cubicBezTo>
                          <a:pt x="19" y="34"/>
                          <a:pt x="19" y="34"/>
                          <a:pt x="18" y="33"/>
                        </a:cubicBezTo>
                        <a:cubicBezTo>
                          <a:pt x="19" y="34"/>
                          <a:pt x="19" y="35"/>
                          <a:pt x="19" y="36"/>
                        </a:cubicBezTo>
                        <a:cubicBezTo>
                          <a:pt x="19" y="36"/>
                          <a:pt x="19" y="36"/>
                          <a:pt x="19" y="36"/>
                        </a:cubicBezTo>
                        <a:cubicBezTo>
                          <a:pt x="19" y="34"/>
                          <a:pt x="19" y="32"/>
                          <a:pt x="21" y="31"/>
                        </a:cubicBezTo>
                        <a:cubicBezTo>
                          <a:pt x="21" y="31"/>
                          <a:pt x="21" y="30"/>
                          <a:pt x="21" y="30"/>
                        </a:cubicBezTo>
                        <a:moveTo>
                          <a:pt x="14" y="29"/>
                        </a:moveTo>
                        <a:cubicBezTo>
                          <a:pt x="13" y="29"/>
                          <a:pt x="12" y="29"/>
                          <a:pt x="11" y="30"/>
                        </a:cubicBezTo>
                        <a:cubicBezTo>
                          <a:pt x="11" y="30"/>
                          <a:pt x="11" y="30"/>
                          <a:pt x="11" y="30"/>
                        </a:cubicBezTo>
                        <a:cubicBezTo>
                          <a:pt x="11" y="30"/>
                          <a:pt x="12" y="30"/>
                          <a:pt x="12" y="30"/>
                        </a:cubicBezTo>
                        <a:cubicBezTo>
                          <a:pt x="12" y="30"/>
                          <a:pt x="12" y="30"/>
                          <a:pt x="11" y="30"/>
                        </a:cubicBezTo>
                        <a:cubicBezTo>
                          <a:pt x="12" y="30"/>
                          <a:pt x="13" y="29"/>
                          <a:pt x="13" y="29"/>
                        </a:cubicBezTo>
                        <a:cubicBezTo>
                          <a:pt x="14" y="29"/>
                          <a:pt x="15" y="29"/>
                          <a:pt x="16" y="29"/>
                        </a:cubicBezTo>
                        <a:cubicBezTo>
                          <a:pt x="17" y="29"/>
                          <a:pt x="17" y="29"/>
                          <a:pt x="17" y="29"/>
                        </a:cubicBezTo>
                        <a:cubicBezTo>
                          <a:pt x="17" y="29"/>
                          <a:pt x="16" y="29"/>
                          <a:pt x="15" y="29"/>
                        </a:cubicBezTo>
                        <a:cubicBezTo>
                          <a:pt x="15" y="29"/>
                          <a:pt x="14" y="29"/>
                          <a:pt x="14" y="29"/>
                        </a:cubicBezTo>
                        <a:moveTo>
                          <a:pt x="94" y="27"/>
                        </a:moveTo>
                        <a:cubicBezTo>
                          <a:pt x="94" y="27"/>
                          <a:pt x="94" y="28"/>
                          <a:pt x="95" y="28"/>
                        </a:cubicBezTo>
                        <a:cubicBezTo>
                          <a:pt x="95" y="28"/>
                          <a:pt x="95" y="27"/>
                          <a:pt x="94" y="27"/>
                        </a:cubicBezTo>
                        <a:cubicBezTo>
                          <a:pt x="94" y="27"/>
                          <a:pt x="94" y="27"/>
                          <a:pt x="94" y="27"/>
                        </a:cubicBezTo>
                        <a:moveTo>
                          <a:pt x="72" y="29"/>
                        </a:moveTo>
                        <a:cubicBezTo>
                          <a:pt x="72" y="29"/>
                          <a:pt x="72" y="29"/>
                          <a:pt x="72" y="29"/>
                        </a:cubicBezTo>
                        <a:cubicBezTo>
                          <a:pt x="72" y="29"/>
                          <a:pt x="72" y="29"/>
                          <a:pt x="72" y="29"/>
                        </a:cubicBezTo>
                        <a:cubicBezTo>
                          <a:pt x="72" y="29"/>
                          <a:pt x="72" y="29"/>
                          <a:pt x="72" y="29"/>
                        </a:cubicBezTo>
                        <a:moveTo>
                          <a:pt x="38" y="25"/>
                        </a:moveTo>
                        <a:cubicBezTo>
                          <a:pt x="40" y="27"/>
                          <a:pt x="42" y="28"/>
                          <a:pt x="45" y="28"/>
                        </a:cubicBezTo>
                        <a:cubicBezTo>
                          <a:pt x="45" y="28"/>
                          <a:pt x="45" y="28"/>
                          <a:pt x="45" y="28"/>
                        </a:cubicBezTo>
                        <a:cubicBezTo>
                          <a:pt x="45" y="29"/>
                          <a:pt x="44" y="29"/>
                          <a:pt x="43" y="29"/>
                        </a:cubicBezTo>
                        <a:cubicBezTo>
                          <a:pt x="45" y="29"/>
                          <a:pt x="46" y="30"/>
                          <a:pt x="48" y="30"/>
                        </a:cubicBezTo>
                        <a:cubicBezTo>
                          <a:pt x="49" y="30"/>
                          <a:pt x="50" y="30"/>
                          <a:pt x="51" y="30"/>
                        </a:cubicBezTo>
                        <a:cubicBezTo>
                          <a:pt x="53" y="30"/>
                          <a:pt x="56" y="30"/>
                          <a:pt x="58" y="29"/>
                        </a:cubicBezTo>
                        <a:cubicBezTo>
                          <a:pt x="58" y="29"/>
                          <a:pt x="58" y="29"/>
                          <a:pt x="58" y="29"/>
                        </a:cubicBezTo>
                        <a:cubicBezTo>
                          <a:pt x="60" y="28"/>
                          <a:pt x="62" y="28"/>
                          <a:pt x="64" y="28"/>
                        </a:cubicBezTo>
                        <a:cubicBezTo>
                          <a:pt x="67" y="28"/>
                          <a:pt x="70" y="28"/>
                          <a:pt x="72" y="29"/>
                        </a:cubicBezTo>
                        <a:cubicBezTo>
                          <a:pt x="72" y="29"/>
                          <a:pt x="71" y="29"/>
                          <a:pt x="70" y="29"/>
                        </a:cubicBezTo>
                        <a:cubicBezTo>
                          <a:pt x="70" y="29"/>
                          <a:pt x="69" y="29"/>
                          <a:pt x="69" y="29"/>
                        </a:cubicBezTo>
                        <a:cubicBezTo>
                          <a:pt x="71" y="29"/>
                          <a:pt x="73" y="30"/>
                          <a:pt x="75" y="30"/>
                        </a:cubicBezTo>
                        <a:cubicBezTo>
                          <a:pt x="79" y="31"/>
                          <a:pt x="84" y="32"/>
                          <a:pt x="88" y="33"/>
                        </a:cubicBezTo>
                        <a:cubicBezTo>
                          <a:pt x="88" y="33"/>
                          <a:pt x="89" y="33"/>
                          <a:pt x="89" y="34"/>
                        </a:cubicBezTo>
                        <a:cubicBezTo>
                          <a:pt x="90" y="34"/>
                          <a:pt x="90" y="34"/>
                          <a:pt x="91" y="34"/>
                        </a:cubicBezTo>
                        <a:cubicBezTo>
                          <a:pt x="92" y="34"/>
                          <a:pt x="93" y="34"/>
                          <a:pt x="93" y="34"/>
                        </a:cubicBezTo>
                        <a:cubicBezTo>
                          <a:pt x="86" y="32"/>
                          <a:pt x="80" y="30"/>
                          <a:pt x="73" y="29"/>
                        </a:cubicBezTo>
                        <a:cubicBezTo>
                          <a:pt x="70" y="28"/>
                          <a:pt x="67" y="28"/>
                          <a:pt x="64" y="28"/>
                        </a:cubicBezTo>
                        <a:cubicBezTo>
                          <a:pt x="64" y="28"/>
                          <a:pt x="64" y="28"/>
                          <a:pt x="63" y="28"/>
                        </a:cubicBezTo>
                        <a:cubicBezTo>
                          <a:pt x="60" y="28"/>
                          <a:pt x="56" y="29"/>
                          <a:pt x="53" y="29"/>
                        </a:cubicBezTo>
                        <a:cubicBezTo>
                          <a:pt x="52" y="29"/>
                          <a:pt x="52" y="29"/>
                          <a:pt x="52" y="29"/>
                        </a:cubicBezTo>
                        <a:cubicBezTo>
                          <a:pt x="48" y="29"/>
                          <a:pt x="44" y="28"/>
                          <a:pt x="41" y="27"/>
                        </a:cubicBezTo>
                        <a:cubicBezTo>
                          <a:pt x="40" y="26"/>
                          <a:pt x="39" y="26"/>
                          <a:pt x="38" y="25"/>
                        </a:cubicBezTo>
                        <a:moveTo>
                          <a:pt x="35" y="21"/>
                        </a:moveTo>
                        <a:cubicBezTo>
                          <a:pt x="35" y="21"/>
                          <a:pt x="35" y="21"/>
                          <a:pt x="35" y="21"/>
                        </a:cubicBezTo>
                        <a:cubicBezTo>
                          <a:pt x="35" y="22"/>
                          <a:pt x="35" y="23"/>
                          <a:pt x="35" y="23"/>
                        </a:cubicBezTo>
                        <a:cubicBezTo>
                          <a:pt x="35" y="23"/>
                          <a:pt x="35" y="22"/>
                          <a:pt x="35" y="22"/>
                        </a:cubicBezTo>
                        <a:cubicBezTo>
                          <a:pt x="35" y="22"/>
                          <a:pt x="35" y="21"/>
                          <a:pt x="35" y="21"/>
                        </a:cubicBezTo>
                        <a:moveTo>
                          <a:pt x="21" y="21"/>
                        </a:moveTo>
                        <a:cubicBezTo>
                          <a:pt x="21" y="21"/>
                          <a:pt x="22" y="21"/>
                          <a:pt x="22" y="21"/>
                        </a:cubicBezTo>
                        <a:cubicBezTo>
                          <a:pt x="22" y="22"/>
                          <a:pt x="22" y="22"/>
                          <a:pt x="22" y="23"/>
                        </a:cubicBezTo>
                        <a:cubicBezTo>
                          <a:pt x="22" y="22"/>
                          <a:pt x="22" y="21"/>
                          <a:pt x="21" y="21"/>
                        </a:cubicBezTo>
                        <a:moveTo>
                          <a:pt x="96" y="20"/>
                        </a:moveTo>
                        <a:cubicBezTo>
                          <a:pt x="95" y="20"/>
                          <a:pt x="94" y="21"/>
                          <a:pt x="93" y="21"/>
                        </a:cubicBezTo>
                        <a:cubicBezTo>
                          <a:pt x="92" y="21"/>
                          <a:pt x="92" y="21"/>
                          <a:pt x="92" y="21"/>
                        </a:cubicBezTo>
                        <a:cubicBezTo>
                          <a:pt x="92" y="21"/>
                          <a:pt x="92" y="21"/>
                          <a:pt x="92" y="21"/>
                        </a:cubicBezTo>
                        <a:cubicBezTo>
                          <a:pt x="93" y="21"/>
                          <a:pt x="94" y="21"/>
                          <a:pt x="95" y="20"/>
                        </a:cubicBezTo>
                        <a:cubicBezTo>
                          <a:pt x="96" y="20"/>
                          <a:pt x="96" y="20"/>
                          <a:pt x="96" y="20"/>
                        </a:cubicBezTo>
                        <a:moveTo>
                          <a:pt x="3" y="13"/>
                        </a:moveTo>
                        <a:cubicBezTo>
                          <a:pt x="3" y="13"/>
                          <a:pt x="3" y="13"/>
                          <a:pt x="2" y="13"/>
                        </a:cubicBezTo>
                        <a:cubicBezTo>
                          <a:pt x="4" y="14"/>
                          <a:pt x="6" y="14"/>
                          <a:pt x="7" y="14"/>
                        </a:cubicBezTo>
                        <a:cubicBezTo>
                          <a:pt x="8" y="15"/>
                          <a:pt x="10" y="15"/>
                          <a:pt x="11" y="15"/>
                        </a:cubicBezTo>
                        <a:cubicBezTo>
                          <a:pt x="12" y="15"/>
                          <a:pt x="12" y="15"/>
                          <a:pt x="12" y="15"/>
                        </a:cubicBezTo>
                        <a:cubicBezTo>
                          <a:pt x="12" y="15"/>
                          <a:pt x="12" y="15"/>
                          <a:pt x="11" y="15"/>
                        </a:cubicBezTo>
                        <a:cubicBezTo>
                          <a:pt x="13" y="16"/>
                          <a:pt x="14" y="16"/>
                          <a:pt x="15" y="16"/>
                        </a:cubicBezTo>
                        <a:cubicBezTo>
                          <a:pt x="15" y="16"/>
                          <a:pt x="15" y="16"/>
                          <a:pt x="15" y="17"/>
                        </a:cubicBezTo>
                        <a:cubicBezTo>
                          <a:pt x="14" y="16"/>
                          <a:pt x="12" y="15"/>
                          <a:pt x="11" y="15"/>
                        </a:cubicBezTo>
                        <a:cubicBezTo>
                          <a:pt x="12" y="15"/>
                          <a:pt x="14" y="15"/>
                          <a:pt x="16" y="16"/>
                        </a:cubicBezTo>
                        <a:cubicBezTo>
                          <a:pt x="12" y="14"/>
                          <a:pt x="8" y="14"/>
                          <a:pt x="4" y="13"/>
                        </a:cubicBezTo>
                        <a:cubicBezTo>
                          <a:pt x="4" y="13"/>
                          <a:pt x="4" y="13"/>
                          <a:pt x="3" y="13"/>
                        </a:cubicBezTo>
                        <a:moveTo>
                          <a:pt x="1" y="8"/>
                        </a:moveTo>
                        <a:cubicBezTo>
                          <a:pt x="0" y="9"/>
                          <a:pt x="0" y="10"/>
                          <a:pt x="0" y="11"/>
                        </a:cubicBezTo>
                        <a:cubicBezTo>
                          <a:pt x="0" y="11"/>
                          <a:pt x="0" y="11"/>
                          <a:pt x="0" y="11"/>
                        </a:cubicBezTo>
                        <a:cubicBezTo>
                          <a:pt x="0" y="10"/>
                          <a:pt x="1" y="10"/>
                          <a:pt x="1" y="9"/>
                        </a:cubicBezTo>
                        <a:cubicBezTo>
                          <a:pt x="1" y="9"/>
                          <a:pt x="1" y="9"/>
                          <a:pt x="1" y="10"/>
                        </a:cubicBezTo>
                        <a:cubicBezTo>
                          <a:pt x="1" y="9"/>
                          <a:pt x="1" y="8"/>
                          <a:pt x="1" y="8"/>
                        </a:cubicBezTo>
                        <a:moveTo>
                          <a:pt x="8" y="7"/>
                        </a:moveTo>
                        <a:cubicBezTo>
                          <a:pt x="8" y="7"/>
                          <a:pt x="9" y="8"/>
                          <a:pt x="10" y="8"/>
                        </a:cubicBezTo>
                        <a:cubicBezTo>
                          <a:pt x="9" y="8"/>
                          <a:pt x="8" y="8"/>
                          <a:pt x="8" y="8"/>
                        </a:cubicBezTo>
                        <a:cubicBezTo>
                          <a:pt x="8" y="8"/>
                          <a:pt x="8" y="8"/>
                          <a:pt x="9" y="8"/>
                        </a:cubicBezTo>
                        <a:cubicBezTo>
                          <a:pt x="11" y="9"/>
                          <a:pt x="13" y="10"/>
                          <a:pt x="15" y="11"/>
                        </a:cubicBezTo>
                        <a:cubicBezTo>
                          <a:pt x="18" y="11"/>
                          <a:pt x="20" y="12"/>
                          <a:pt x="23" y="12"/>
                        </a:cubicBezTo>
                        <a:cubicBezTo>
                          <a:pt x="23" y="11"/>
                          <a:pt x="22" y="11"/>
                          <a:pt x="21" y="11"/>
                        </a:cubicBezTo>
                        <a:cubicBezTo>
                          <a:pt x="25" y="11"/>
                          <a:pt x="28" y="12"/>
                          <a:pt x="31" y="13"/>
                        </a:cubicBezTo>
                        <a:cubicBezTo>
                          <a:pt x="27" y="13"/>
                          <a:pt x="22" y="15"/>
                          <a:pt x="22" y="19"/>
                        </a:cubicBezTo>
                        <a:cubicBezTo>
                          <a:pt x="22" y="21"/>
                          <a:pt x="23" y="22"/>
                          <a:pt x="24" y="24"/>
                        </a:cubicBezTo>
                        <a:cubicBezTo>
                          <a:pt x="24" y="27"/>
                          <a:pt x="25" y="29"/>
                          <a:pt x="27" y="31"/>
                        </a:cubicBezTo>
                        <a:cubicBezTo>
                          <a:pt x="26" y="31"/>
                          <a:pt x="26" y="31"/>
                          <a:pt x="26" y="30"/>
                        </a:cubicBezTo>
                        <a:cubicBezTo>
                          <a:pt x="26" y="31"/>
                          <a:pt x="26" y="31"/>
                          <a:pt x="26" y="31"/>
                        </a:cubicBezTo>
                        <a:cubicBezTo>
                          <a:pt x="28" y="33"/>
                          <a:pt x="32" y="35"/>
                          <a:pt x="33" y="38"/>
                        </a:cubicBezTo>
                        <a:cubicBezTo>
                          <a:pt x="33" y="40"/>
                          <a:pt x="33" y="41"/>
                          <a:pt x="34" y="42"/>
                        </a:cubicBezTo>
                        <a:cubicBezTo>
                          <a:pt x="34" y="43"/>
                          <a:pt x="35" y="45"/>
                          <a:pt x="36" y="46"/>
                        </a:cubicBezTo>
                        <a:cubicBezTo>
                          <a:pt x="38" y="48"/>
                          <a:pt x="40" y="51"/>
                          <a:pt x="41" y="53"/>
                        </a:cubicBezTo>
                        <a:cubicBezTo>
                          <a:pt x="44" y="58"/>
                          <a:pt x="48" y="67"/>
                          <a:pt x="38" y="67"/>
                        </a:cubicBezTo>
                        <a:cubicBezTo>
                          <a:pt x="38" y="67"/>
                          <a:pt x="38" y="67"/>
                          <a:pt x="37" y="67"/>
                        </a:cubicBezTo>
                        <a:cubicBezTo>
                          <a:pt x="34" y="67"/>
                          <a:pt x="30" y="66"/>
                          <a:pt x="27" y="65"/>
                        </a:cubicBezTo>
                        <a:cubicBezTo>
                          <a:pt x="25" y="64"/>
                          <a:pt x="24" y="64"/>
                          <a:pt x="22" y="63"/>
                        </a:cubicBezTo>
                        <a:cubicBezTo>
                          <a:pt x="22" y="63"/>
                          <a:pt x="22" y="63"/>
                          <a:pt x="23" y="63"/>
                        </a:cubicBezTo>
                        <a:cubicBezTo>
                          <a:pt x="23" y="63"/>
                          <a:pt x="23" y="64"/>
                          <a:pt x="23" y="64"/>
                        </a:cubicBezTo>
                        <a:cubicBezTo>
                          <a:pt x="24" y="64"/>
                          <a:pt x="25" y="64"/>
                          <a:pt x="26" y="64"/>
                        </a:cubicBezTo>
                        <a:cubicBezTo>
                          <a:pt x="27" y="65"/>
                          <a:pt x="28" y="65"/>
                          <a:pt x="28" y="66"/>
                        </a:cubicBezTo>
                        <a:cubicBezTo>
                          <a:pt x="29" y="66"/>
                          <a:pt x="30" y="66"/>
                          <a:pt x="31" y="67"/>
                        </a:cubicBezTo>
                        <a:cubicBezTo>
                          <a:pt x="31" y="67"/>
                          <a:pt x="31" y="67"/>
                          <a:pt x="31" y="67"/>
                        </a:cubicBezTo>
                        <a:cubicBezTo>
                          <a:pt x="33" y="67"/>
                          <a:pt x="35" y="68"/>
                          <a:pt x="37" y="68"/>
                        </a:cubicBezTo>
                        <a:cubicBezTo>
                          <a:pt x="37" y="68"/>
                          <a:pt x="38" y="68"/>
                          <a:pt x="39" y="68"/>
                        </a:cubicBezTo>
                        <a:cubicBezTo>
                          <a:pt x="41" y="68"/>
                          <a:pt x="43" y="68"/>
                          <a:pt x="44" y="66"/>
                        </a:cubicBezTo>
                        <a:cubicBezTo>
                          <a:pt x="44" y="66"/>
                          <a:pt x="44" y="66"/>
                          <a:pt x="44" y="66"/>
                        </a:cubicBezTo>
                        <a:cubicBezTo>
                          <a:pt x="44" y="66"/>
                          <a:pt x="44" y="66"/>
                          <a:pt x="43" y="66"/>
                        </a:cubicBezTo>
                        <a:cubicBezTo>
                          <a:pt x="45" y="65"/>
                          <a:pt x="45" y="63"/>
                          <a:pt x="44" y="60"/>
                        </a:cubicBezTo>
                        <a:cubicBezTo>
                          <a:pt x="44" y="59"/>
                          <a:pt x="44" y="58"/>
                          <a:pt x="44" y="57"/>
                        </a:cubicBezTo>
                        <a:cubicBezTo>
                          <a:pt x="44" y="56"/>
                          <a:pt x="44" y="56"/>
                          <a:pt x="43" y="56"/>
                        </a:cubicBezTo>
                        <a:cubicBezTo>
                          <a:pt x="44" y="56"/>
                          <a:pt x="44" y="56"/>
                          <a:pt x="44" y="56"/>
                        </a:cubicBezTo>
                        <a:cubicBezTo>
                          <a:pt x="43" y="54"/>
                          <a:pt x="42" y="52"/>
                          <a:pt x="40" y="50"/>
                        </a:cubicBezTo>
                        <a:cubicBezTo>
                          <a:pt x="39" y="48"/>
                          <a:pt x="37" y="46"/>
                          <a:pt x="36" y="44"/>
                        </a:cubicBezTo>
                        <a:cubicBezTo>
                          <a:pt x="36" y="43"/>
                          <a:pt x="35" y="41"/>
                          <a:pt x="35" y="40"/>
                        </a:cubicBezTo>
                        <a:cubicBezTo>
                          <a:pt x="35" y="38"/>
                          <a:pt x="36" y="36"/>
                          <a:pt x="38" y="36"/>
                        </a:cubicBezTo>
                        <a:cubicBezTo>
                          <a:pt x="39" y="36"/>
                          <a:pt x="39" y="36"/>
                          <a:pt x="40" y="37"/>
                        </a:cubicBezTo>
                        <a:cubicBezTo>
                          <a:pt x="45" y="38"/>
                          <a:pt x="49" y="40"/>
                          <a:pt x="52" y="44"/>
                        </a:cubicBezTo>
                        <a:cubicBezTo>
                          <a:pt x="53" y="45"/>
                          <a:pt x="55" y="47"/>
                          <a:pt x="57" y="49"/>
                        </a:cubicBezTo>
                        <a:cubicBezTo>
                          <a:pt x="57" y="50"/>
                          <a:pt x="58" y="50"/>
                          <a:pt x="58" y="51"/>
                        </a:cubicBezTo>
                        <a:cubicBezTo>
                          <a:pt x="59" y="51"/>
                          <a:pt x="59" y="51"/>
                          <a:pt x="59" y="51"/>
                        </a:cubicBezTo>
                        <a:cubicBezTo>
                          <a:pt x="58" y="51"/>
                          <a:pt x="58" y="50"/>
                          <a:pt x="58" y="50"/>
                        </a:cubicBezTo>
                        <a:cubicBezTo>
                          <a:pt x="60" y="51"/>
                          <a:pt x="60" y="53"/>
                          <a:pt x="60" y="55"/>
                        </a:cubicBezTo>
                        <a:cubicBezTo>
                          <a:pt x="60" y="55"/>
                          <a:pt x="60" y="54"/>
                          <a:pt x="60" y="54"/>
                        </a:cubicBezTo>
                        <a:cubicBezTo>
                          <a:pt x="61" y="52"/>
                          <a:pt x="59" y="51"/>
                          <a:pt x="58" y="49"/>
                        </a:cubicBezTo>
                        <a:cubicBezTo>
                          <a:pt x="56" y="47"/>
                          <a:pt x="53" y="43"/>
                          <a:pt x="50" y="41"/>
                        </a:cubicBezTo>
                        <a:cubicBezTo>
                          <a:pt x="51" y="41"/>
                          <a:pt x="51" y="42"/>
                          <a:pt x="51" y="42"/>
                        </a:cubicBezTo>
                        <a:cubicBezTo>
                          <a:pt x="51" y="42"/>
                          <a:pt x="51" y="42"/>
                          <a:pt x="51" y="42"/>
                        </a:cubicBezTo>
                        <a:cubicBezTo>
                          <a:pt x="48" y="40"/>
                          <a:pt x="44" y="37"/>
                          <a:pt x="40" y="36"/>
                        </a:cubicBezTo>
                        <a:cubicBezTo>
                          <a:pt x="39" y="36"/>
                          <a:pt x="39" y="36"/>
                          <a:pt x="38" y="36"/>
                        </a:cubicBezTo>
                        <a:cubicBezTo>
                          <a:pt x="36" y="36"/>
                          <a:pt x="35" y="37"/>
                          <a:pt x="34" y="39"/>
                        </a:cubicBezTo>
                        <a:cubicBezTo>
                          <a:pt x="34" y="38"/>
                          <a:pt x="33" y="37"/>
                          <a:pt x="32" y="36"/>
                        </a:cubicBezTo>
                        <a:cubicBezTo>
                          <a:pt x="32" y="36"/>
                          <a:pt x="32" y="36"/>
                          <a:pt x="32" y="36"/>
                        </a:cubicBezTo>
                        <a:cubicBezTo>
                          <a:pt x="32" y="36"/>
                          <a:pt x="32" y="36"/>
                          <a:pt x="32" y="36"/>
                        </a:cubicBezTo>
                        <a:cubicBezTo>
                          <a:pt x="32" y="35"/>
                          <a:pt x="31" y="33"/>
                          <a:pt x="29" y="33"/>
                        </a:cubicBezTo>
                        <a:cubicBezTo>
                          <a:pt x="28" y="31"/>
                          <a:pt x="27" y="30"/>
                          <a:pt x="26" y="29"/>
                        </a:cubicBezTo>
                        <a:cubicBezTo>
                          <a:pt x="25" y="27"/>
                          <a:pt x="25" y="26"/>
                          <a:pt x="24" y="25"/>
                        </a:cubicBezTo>
                        <a:cubicBezTo>
                          <a:pt x="24" y="24"/>
                          <a:pt x="24" y="24"/>
                          <a:pt x="24" y="23"/>
                        </a:cubicBezTo>
                        <a:cubicBezTo>
                          <a:pt x="23" y="21"/>
                          <a:pt x="22" y="19"/>
                          <a:pt x="23" y="17"/>
                        </a:cubicBezTo>
                        <a:cubicBezTo>
                          <a:pt x="23" y="16"/>
                          <a:pt x="25" y="15"/>
                          <a:pt x="26" y="14"/>
                        </a:cubicBezTo>
                        <a:cubicBezTo>
                          <a:pt x="27" y="14"/>
                          <a:pt x="29" y="13"/>
                          <a:pt x="30" y="13"/>
                        </a:cubicBezTo>
                        <a:cubicBezTo>
                          <a:pt x="35" y="15"/>
                          <a:pt x="40" y="17"/>
                          <a:pt x="44" y="19"/>
                        </a:cubicBezTo>
                        <a:cubicBezTo>
                          <a:pt x="48" y="21"/>
                          <a:pt x="53" y="23"/>
                          <a:pt x="58" y="23"/>
                        </a:cubicBezTo>
                        <a:cubicBezTo>
                          <a:pt x="59" y="23"/>
                          <a:pt x="59" y="23"/>
                          <a:pt x="60" y="23"/>
                        </a:cubicBezTo>
                        <a:cubicBezTo>
                          <a:pt x="62" y="23"/>
                          <a:pt x="64" y="23"/>
                          <a:pt x="66" y="22"/>
                        </a:cubicBezTo>
                        <a:cubicBezTo>
                          <a:pt x="68" y="22"/>
                          <a:pt x="70" y="22"/>
                          <a:pt x="72" y="22"/>
                        </a:cubicBezTo>
                        <a:cubicBezTo>
                          <a:pt x="73" y="22"/>
                          <a:pt x="74" y="22"/>
                          <a:pt x="74" y="22"/>
                        </a:cubicBezTo>
                        <a:cubicBezTo>
                          <a:pt x="77" y="22"/>
                          <a:pt x="80" y="23"/>
                          <a:pt x="82" y="23"/>
                        </a:cubicBezTo>
                        <a:cubicBezTo>
                          <a:pt x="83" y="23"/>
                          <a:pt x="83" y="24"/>
                          <a:pt x="83" y="24"/>
                        </a:cubicBezTo>
                        <a:cubicBezTo>
                          <a:pt x="82" y="23"/>
                          <a:pt x="81" y="23"/>
                          <a:pt x="80" y="22"/>
                        </a:cubicBezTo>
                        <a:cubicBezTo>
                          <a:pt x="80" y="22"/>
                          <a:pt x="79" y="22"/>
                          <a:pt x="79" y="22"/>
                        </a:cubicBezTo>
                        <a:cubicBezTo>
                          <a:pt x="78" y="21"/>
                          <a:pt x="78" y="21"/>
                          <a:pt x="77" y="21"/>
                        </a:cubicBezTo>
                        <a:cubicBezTo>
                          <a:pt x="76" y="21"/>
                          <a:pt x="74" y="21"/>
                          <a:pt x="73" y="21"/>
                        </a:cubicBezTo>
                        <a:cubicBezTo>
                          <a:pt x="69" y="21"/>
                          <a:pt x="66" y="21"/>
                          <a:pt x="63" y="22"/>
                        </a:cubicBezTo>
                        <a:cubicBezTo>
                          <a:pt x="62" y="22"/>
                          <a:pt x="61" y="22"/>
                          <a:pt x="60" y="22"/>
                        </a:cubicBezTo>
                        <a:cubicBezTo>
                          <a:pt x="55" y="22"/>
                          <a:pt x="50" y="21"/>
                          <a:pt x="46" y="19"/>
                        </a:cubicBezTo>
                        <a:cubicBezTo>
                          <a:pt x="42" y="17"/>
                          <a:pt x="38" y="15"/>
                          <a:pt x="33" y="13"/>
                        </a:cubicBezTo>
                        <a:cubicBezTo>
                          <a:pt x="29" y="12"/>
                          <a:pt x="24" y="11"/>
                          <a:pt x="19" y="10"/>
                        </a:cubicBezTo>
                        <a:cubicBezTo>
                          <a:pt x="15" y="10"/>
                          <a:pt x="11" y="9"/>
                          <a:pt x="8" y="7"/>
                        </a:cubicBezTo>
                        <a:moveTo>
                          <a:pt x="3" y="0"/>
                        </a:moveTo>
                        <a:cubicBezTo>
                          <a:pt x="3" y="0"/>
                          <a:pt x="3" y="0"/>
                          <a:pt x="3" y="0"/>
                        </a:cubicBezTo>
                        <a:cubicBezTo>
                          <a:pt x="3" y="1"/>
                          <a:pt x="2" y="1"/>
                          <a:pt x="3" y="1"/>
                        </a:cubicBezTo>
                        <a:cubicBezTo>
                          <a:pt x="3" y="1"/>
                          <a:pt x="3" y="1"/>
                          <a:pt x="3" y="1"/>
                        </a:cubicBezTo>
                        <a:cubicBezTo>
                          <a:pt x="3" y="2"/>
                          <a:pt x="3" y="3"/>
                          <a:pt x="4" y="3"/>
                        </a:cubicBezTo>
                        <a:cubicBezTo>
                          <a:pt x="3" y="2"/>
                          <a:pt x="3" y="1"/>
                          <a:pt x="3"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4" name="Freeform 8133">
                    <a:extLst>
                      <a:ext uri="{FF2B5EF4-FFF2-40B4-BE49-F238E27FC236}">
                        <a16:creationId xmlns:a16="http://schemas.microsoft.com/office/drawing/2014/main" xmlns="" id="{E3BDFCBD-7FB8-4938-96D8-956CB1F49E42}"/>
                      </a:ext>
                    </a:extLst>
                  </p:cNvPr>
                  <p:cNvSpPr>
                    <a:spLocks/>
                  </p:cNvSpPr>
                  <p:nvPr/>
                </p:nvSpPr>
                <p:spPr bwMode="auto">
                  <a:xfrm>
                    <a:off x="3651" y="1838"/>
                    <a:ext cx="17" cy="10"/>
                  </a:xfrm>
                  <a:custGeom>
                    <a:avLst/>
                    <a:gdLst>
                      <a:gd name="T0" fmla="*/ 0 w 22"/>
                      <a:gd name="T1" fmla="*/ 0 h 13"/>
                      <a:gd name="T2" fmla="*/ 2 w 22"/>
                      <a:gd name="T3" fmla="*/ 2 h 13"/>
                      <a:gd name="T4" fmla="*/ 6 w 22"/>
                      <a:gd name="T5" fmla="*/ 6 h 13"/>
                      <a:gd name="T6" fmla="*/ 9 w 22"/>
                      <a:gd name="T7" fmla="*/ 8 h 13"/>
                      <a:gd name="T8" fmla="*/ 7 w 22"/>
                      <a:gd name="T9" fmla="*/ 8 h 13"/>
                      <a:gd name="T10" fmla="*/ 18 w 22"/>
                      <a:gd name="T11" fmla="*/ 13 h 13"/>
                      <a:gd name="T12" fmla="*/ 21 w 22"/>
                      <a:gd name="T13" fmla="*/ 13 h 13"/>
                      <a:gd name="T14" fmla="*/ 22 w 22"/>
                      <a:gd name="T15" fmla="*/ 13 h 13"/>
                      <a:gd name="T16" fmla="*/ 22 w 22"/>
                      <a:gd name="T17" fmla="*/ 13 h 13"/>
                      <a:gd name="T18" fmla="*/ 22 w 22"/>
                      <a:gd name="T19" fmla="*/ 13 h 13"/>
                      <a:gd name="T20" fmla="*/ 8 w 22"/>
                      <a:gd name="T21" fmla="*/ 8 h 13"/>
                      <a:gd name="T22" fmla="*/ 1 w 22"/>
                      <a:gd name="T23" fmla="*/ 1 h 13"/>
                      <a:gd name="T24" fmla="*/ 0 w 22"/>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3">
                        <a:moveTo>
                          <a:pt x="0" y="0"/>
                        </a:moveTo>
                        <a:cubicBezTo>
                          <a:pt x="1" y="1"/>
                          <a:pt x="1" y="1"/>
                          <a:pt x="2" y="2"/>
                        </a:cubicBezTo>
                        <a:cubicBezTo>
                          <a:pt x="3" y="3"/>
                          <a:pt x="5" y="4"/>
                          <a:pt x="6" y="6"/>
                        </a:cubicBezTo>
                        <a:cubicBezTo>
                          <a:pt x="7" y="7"/>
                          <a:pt x="8" y="7"/>
                          <a:pt x="9" y="8"/>
                        </a:cubicBezTo>
                        <a:cubicBezTo>
                          <a:pt x="8" y="8"/>
                          <a:pt x="8" y="8"/>
                          <a:pt x="7" y="8"/>
                        </a:cubicBezTo>
                        <a:cubicBezTo>
                          <a:pt x="10" y="10"/>
                          <a:pt x="14" y="12"/>
                          <a:pt x="18" y="13"/>
                        </a:cubicBezTo>
                        <a:cubicBezTo>
                          <a:pt x="19" y="13"/>
                          <a:pt x="20" y="13"/>
                          <a:pt x="21" y="13"/>
                        </a:cubicBezTo>
                        <a:cubicBezTo>
                          <a:pt x="21" y="13"/>
                          <a:pt x="22" y="13"/>
                          <a:pt x="22" y="13"/>
                        </a:cubicBezTo>
                        <a:cubicBezTo>
                          <a:pt x="22" y="13"/>
                          <a:pt x="22" y="13"/>
                          <a:pt x="22" y="13"/>
                        </a:cubicBezTo>
                        <a:cubicBezTo>
                          <a:pt x="22" y="13"/>
                          <a:pt x="22" y="13"/>
                          <a:pt x="22" y="13"/>
                        </a:cubicBezTo>
                        <a:cubicBezTo>
                          <a:pt x="17" y="13"/>
                          <a:pt x="12" y="10"/>
                          <a:pt x="8" y="8"/>
                        </a:cubicBezTo>
                        <a:cubicBezTo>
                          <a:pt x="6" y="5"/>
                          <a:pt x="4" y="3"/>
                          <a:pt x="1" y="1"/>
                        </a:cubicBezTo>
                        <a:cubicBezTo>
                          <a:pt x="1" y="1"/>
                          <a:pt x="1" y="1"/>
                          <a:pt x="0"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5" name="Freeform 8134">
                    <a:extLst>
                      <a:ext uri="{FF2B5EF4-FFF2-40B4-BE49-F238E27FC236}">
                        <a16:creationId xmlns:a16="http://schemas.microsoft.com/office/drawing/2014/main" xmlns="" id="{1DEE7863-2A22-458D-8B7B-DA97654B0425}"/>
                      </a:ext>
                    </a:extLst>
                  </p:cNvPr>
                  <p:cNvSpPr>
                    <a:spLocks noEditPoints="1"/>
                  </p:cNvSpPr>
                  <p:nvPr/>
                </p:nvSpPr>
                <p:spPr bwMode="auto">
                  <a:xfrm>
                    <a:off x="3645" y="1852"/>
                    <a:ext cx="30" cy="5"/>
                  </a:xfrm>
                  <a:custGeom>
                    <a:avLst/>
                    <a:gdLst>
                      <a:gd name="T0" fmla="*/ 34 w 40"/>
                      <a:gd name="T1" fmla="*/ 4 h 7"/>
                      <a:gd name="T2" fmla="*/ 36 w 40"/>
                      <a:gd name="T3" fmla="*/ 6 h 7"/>
                      <a:gd name="T4" fmla="*/ 36 w 40"/>
                      <a:gd name="T5" fmla="*/ 6 h 7"/>
                      <a:gd name="T6" fmla="*/ 40 w 40"/>
                      <a:gd name="T7" fmla="*/ 7 h 7"/>
                      <a:gd name="T8" fmla="*/ 40 w 40"/>
                      <a:gd name="T9" fmla="*/ 7 h 7"/>
                      <a:gd name="T10" fmla="*/ 35 w 40"/>
                      <a:gd name="T11" fmla="*/ 4 h 7"/>
                      <a:gd name="T12" fmla="*/ 35 w 40"/>
                      <a:gd name="T13" fmla="*/ 4 h 7"/>
                      <a:gd name="T14" fmla="*/ 34 w 40"/>
                      <a:gd name="T15" fmla="*/ 4 h 7"/>
                      <a:gd name="T16" fmla="*/ 0 w 40"/>
                      <a:gd name="T17" fmla="*/ 0 h 7"/>
                      <a:gd name="T18" fmla="*/ 0 w 40"/>
                      <a:gd name="T19" fmla="*/ 0 h 7"/>
                      <a:gd name="T20" fmla="*/ 0 w 40"/>
                      <a:gd name="T21" fmla="*/ 0 h 7"/>
                      <a:gd name="T22" fmla="*/ 0 w 40"/>
                      <a:gd name="T23" fmla="*/ 0 h 7"/>
                      <a:gd name="T24" fmla="*/ 0 w 40"/>
                      <a:gd name="T25" fmla="*/ 0 h 7"/>
                      <a:gd name="T26" fmla="*/ 37 w 40"/>
                      <a:gd name="T27" fmla="*/ 0 h 7"/>
                      <a:gd name="T28" fmla="*/ 33 w 40"/>
                      <a:gd name="T29" fmla="*/ 1 h 7"/>
                      <a:gd name="T30" fmla="*/ 33 w 40"/>
                      <a:gd name="T31" fmla="*/ 1 h 7"/>
                      <a:gd name="T32" fmla="*/ 34 w 40"/>
                      <a:gd name="T33" fmla="*/ 1 h 7"/>
                      <a:gd name="T34" fmla="*/ 35 w 40"/>
                      <a:gd name="T35" fmla="*/ 1 h 7"/>
                      <a:gd name="T36" fmla="*/ 35 w 40"/>
                      <a:gd name="T37" fmla="*/ 0 h 7"/>
                      <a:gd name="T38" fmla="*/ 35 w 40"/>
                      <a:gd name="T39" fmla="*/ 0 h 7"/>
                      <a:gd name="T40" fmla="*/ 37 w 40"/>
                      <a:gd name="T41" fmla="*/ 0 h 7"/>
                      <a:gd name="T42" fmla="*/ 37 w 40"/>
                      <a:gd name="T43" fmla="*/ 0 h 7"/>
                      <a:gd name="T44" fmla="*/ 37 w 40"/>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7">
                        <a:moveTo>
                          <a:pt x="34" y="4"/>
                        </a:moveTo>
                        <a:cubicBezTo>
                          <a:pt x="34" y="5"/>
                          <a:pt x="35" y="5"/>
                          <a:pt x="36" y="6"/>
                        </a:cubicBezTo>
                        <a:cubicBezTo>
                          <a:pt x="36" y="6"/>
                          <a:pt x="36" y="6"/>
                          <a:pt x="36" y="6"/>
                        </a:cubicBezTo>
                        <a:cubicBezTo>
                          <a:pt x="37" y="6"/>
                          <a:pt x="38" y="7"/>
                          <a:pt x="40" y="7"/>
                        </a:cubicBezTo>
                        <a:cubicBezTo>
                          <a:pt x="40" y="7"/>
                          <a:pt x="40" y="7"/>
                          <a:pt x="40" y="7"/>
                        </a:cubicBezTo>
                        <a:cubicBezTo>
                          <a:pt x="38" y="6"/>
                          <a:pt x="36" y="6"/>
                          <a:pt x="35" y="4"/>
                        </a:cubicBezTo>
                        <a:cubicBezTo>
                          <a:pt x="35" y="4"/>
                          <a:pt x="35" y="4"/>
                          <a:pt x="35" y="4"/>
                        </a:cubicBezTo>
                        <a:cubicBezTo>
                          <a:pt x="34" y="4"/>
                          <a:pt x="34" y="4"/>
                          <a:pt x="34" y="4"/>
                        </a:cubicBezTo>
                        <a:moveTo>
                          <a:pt x="0" y="0"/>
                        </a:moveTo>
                        <a:cubicBezTo>
                          <a:pt x="0" y="0"/>
                          <a:pt x="0" y="0"/>
                          <a:pt x="0" y="0"/>
                        </a:cubicBezTo>
                        <a:cubicBezTo>
                          <a:pt x="0" y="0"/>
                          <a:pt x="0" y="0"/>
                          <a:pt x="0" y="0"/>
                        </a:cubicBezTo>
                        <a:cubicBezTo>
                          <a:pt x="0" y="0"/>
                          <a:pt x="0" y="0"/>
                          <a:pt x="0" y="0"/>
                        </a:cubicBezTo>
                        <a:cubicBezTo>
                          <a:pt x="0" y="0"/>
                          <a:pt x="0" y="0"/>
                          <a:pt x="0" y="0"/>
                        </a:cubicBezTo>
                        <a:moveTo>
                          <a:pt x="37" y="0"/>
                        </a:moveTo>
                        <a:cubicBezTo>
                          <a:pt x="35" y="0"/>
                          <a:pt x="34" y="0"/>
                          <a:pt x="33" y="1"/>
                        </a:cubicBezTo>
                        <a:cubicBezTo>
                          <a:pt x="33" y="1"/>
                          <a:pt x="33" y="1"/>
                          <a:pt x="33" y="1"/>
                        </a:cubicBezTo>
                        <a:cubicBezTo>
                          <a:pt x="33" y="1"/>
                          <a:pt x="34" y="1"/>
                          <a:pt x="34" y="1"/>
                        </a:cubicBezTo>
                        <a:cubicBezTo>
                          <a:pt x="34" y="1"/>
                          <a:pt x="34" y="1"/>
                          <a:pt x="35" y="1"/>
                        </a:cubicBezTo>
                        <a:cubicBezTo>
                          <a:pt x="35" y="0"/>
                          <a:pt x="35" y="0"/>
                          <a:pt x="35" y="0"/>
                        </a:cubicBezTo>
                        <a:cubicBezTo>
                          <a:pt x="35" y="0"/>
                          <a:pt x="35" y="0"/>
                          <a:pt x="35" y="0"/>
                        </a:cubicBezTo>
                        <a:cubicBezTo>
                          <a:pt x="36" y="0"/>
                          <a:pt x="36" y="0"/>
                          <a:pt x="37" y="0"/>
                        </a:cubicBezTo>
                        <a:cubicBezTo>
                          <a:pt x="37" y="0"/>
                          <a:pt x="37" y="0"/>
                          <a:pt x="37" y="0"/>
                        </a:cubicBezTo>
                        <a:cubicBezTo>
                          <a:pt x="37" y="0"/>
                          <a:pt x="37" y="0"/>
                          <a:pt x="37" y="0"/>
                        </a:cubicBezTo>
                      </a:path>
                    </a:pathLst>
                  </a:custGeom>
                  <a:solidFill>
                    <a:srgbClr val="DD8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6" name="Freeform 8135">
                    <a:extLst>
                      <a:ext uri="{FF2B5EF4-FFF2-40B4-BE49-F238E27FC236}">
                        <a16:creationId xmlns:a16="http://schemas.microsoft.com/office/drawing/2014/main" xmlns="" id="{2409D72B-8D0E-44CE-85F4-5B23A6FF2F20}"/>
                      </a:ext>
                    </a:extLst>
                  </p:cNvPr>
                  <p:cNvSpPr>
                    <a:spLocks/>
                  </p:cNvSpPr>
                  <p:nvPr/>
                </p:nvSpPr>
                <p:spPr bwMode="auto">
                  <a:xfrm>
                    <a:off x="3653" y="1839"/>
                    <a:ext cx="5" cy="5"/>
                  </a:xfrm>
                  <a:custGeom>
                    <a:avLst/>
                    <a:gdLst>
                      <a:gd name="T0" fmla="*/ 0 w 7"/>
                      <a:gd name="T1" fmla="*/ 0 h 6"/>
                      <a:gd name="T2" fmla="*/ 5 w 7"/>
                      <a:gd name="T3" fmla="*/ 5 h 6"/>
                      <a:gd name="T4" fmla="*/ 5 w 7"/>
                      <a:gd name="T5" fmla="*/ 6 h 6"/>
                      <a:gd name="T6" fmla="*/ 7 w 7"/>
                      <a:gd name="T7" fmla="*/ 6 h 6"/>
                      <a:gd name="T8" fmla="*/ 4 w 7"/>
                      <a:gd name="T9" fmla="*/ 4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cubicBezTo>
                          <a:pt x="2" y="1"/>
                          <a:pt x="3" y="3"/>
                          <a:pt x="5" y="5"/>
                        </a:cubicBezTo>
                        <a:cubicBezTo>
                          <a:pt x="5" y="5"/>
                          <a:pt x="5" y="5"/>
                          <a:pt x="5" y="6"/>
                        </a:cubicBezTo>
                        <a:cubicBezTo>
                          <a:pt x="6" y="6"/>
                          <a:pt x="6" y="6"/>
                          <a:pt x="7" y="6"/>
                        </a:cubicBezTo>
                        <a:cubicBezTo>
                          <a:pt x="6" y="5"/>
                          <a:pt x="5" y="5"/>
                          <a:pt x="4" y="4"/>
                        </a:cubicBezTo>
                        <a:cubicBezTo>
                          <a:pt x="3" y="2"/>
                          <a:pt x="1"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7" name="Freeform 8136">
                    <a:extLst>
                      <a:ext uri="{FF2B5EF4-FFF2-40B4-BE49-F238E27FC236}">
                        <a16:creationId xmlns:a16="http://schemas.microsoft.com/office/drawing/2014/main" xmlns="" id="{ED204988-7436-4792-B275-383243AC7E6A}"/>
                      </a:ext>
                    </a:extLst>
                  </p:cNvPr>
                  <p:cNvSpPr>
                    <a:spLocks noEditPoints="1"/>
                  </p:cNvSpPr>
                  <p:nvPr/>
                </p:nvSpPr>
                <p:spPr bwMode="auto">
                  <a:xfrm>
                    <a:off x="3645" y="1812"/>
                    <a:ext cx="6" cy="6"/>
                  </a:xfrm>
                  <a:custGeom>
                    <a:avLst/>
                    <a:gdLst>
                      <a:gd name="T0" fmla="*/ 4 w 7"/>
                      <a:gd name="T1" fmla="*/ 6 h 8"/>
                      <a:gd name="T2" fmla="*/ 0 w 7"/>
                      <a:gd name="T3" fmla="*/ 8 h 8"/>
                      <a:gd name="T4" fmla="*/ 6 w 7"/>
                      <a:gd name="T5" fmla="*/ 7 h 8"/>
                      <a:gd name="T6" fmla="*/ 7 w 7"/>
                      <a:gd name="T7" fmla="*/ 7 h 8"/>
                      <a:gd name="T8" fmla="*/ 6 w 7"/>
                      <a:gd name="T9" fmla="*/ 7 h 8"/>
                      <a:gd name="T10" fmla="*/ 4 w 7"/>
                      <a:gd name="T11" fmla="*/ 6 h 8"/>
                      <a:gd name="T12" fmla="*/ 3 w 7"/>
                      <a:gd name="T13" fmla="*/ 2 h 8"/>
                      <a:gd name="T14" fmla="*/ 7 w 7"/>
                      <a:gd name="T15" fmla="*/ 6 h 8"/>
                      <a:gd name="T16" fmla="*/ 3 w 7"/>
                      <a:gd name="T17" fmla="*/ 2 h 8"/>
                      <a:gd name="T18" fmla="*/ 2 w 7"/>
                      <a:gd name="T19" fmla="*/ 0 h 8"/>
                      <a:gd name="T20" fmla="*/ 1 w 7"/>
                      <a:gd name="T21" fmla="*/ 5 h 8"/>
                      <a:gd name="T22" fmla="*/ 0 w 7"/>
                      <a:gd name="T23" fmla="*/ 7 h 8"/>
                      <a:gd name="T24" fmla="*/ 3 w 7"/>
                      <a:gd name="T25" fmla="*/ 6 h 8"/>
                      <a:gd name="T26" fmla="*/ 4 w 7"/>
                      <a:gd name="T27" fmla="*/ 5 h 8"/>
                      <a:gd name="T28" fmla="*/ 5 w 7"/>
                      <a:gd name="T29" fmla="*/ 6 h 8"/>
                      <a:gd name="T30" fmla="*/ 2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4" y="6"/>
                        </a:moveTo>
                        <a:cubicBezTo>
                          <a:pt x="2" y="6"/>
                          <a:pt x="1" y="7"/>
                          <a:pt x="0" y="8"/>
                        </a:cubicBezTo>
                        <a:cubicBezTo>
                          <a:pt x="2" y="7"/>
                          <a:pt x="4" y="7"/>
                          <a:pt x="6" y="7"/>
                        </a:cubicBezTo>
                        <a:cubicBezTo>
                          <a:pt x="6" y="7"/>
                          <a:pt x="6" y="7"/>
                          <a:pt x="7" y="7"/>
                        </a:cubicBezTo>
                        <a:cubicBezTo>
                          <a:pt x="6" y="7"/>
                          <a:pt x="6" y="7"/>
                          <a:pt x="6" y="7"/>
                        </a:cubicBezTo>
                        <a:cubicBezTo>
                          <a:pt x="5" y="6"/>
                          <a:pt x="5" y="6"/>
                          <a:pt x="4" y="6"/>
                        </a:cubicBezTo>
                        <a:moveTo>
                          <a:pt x="3" y="2"/>
                        </a:moveTo>
                        <a:cubicBezTo>
                          <a:pt x="4" y="4"/>
                          <a:pt x="5" y="5"/>
                          <a:pt x="7" y="6"/>
                        </a:cubicBezTo>
                        <a:cubicBezTo>
                          <a:pt x="5" y="5"/>
                          <a:pt x="4" y="4"/>
                          <a:pt x="3" y="2"/>
                        </a:cubicBezTo>
                        <a:moveTo>
                          <a:pt x="2" y="0"/>
                        </a:moveTo>
                        <a:cubicBezTo>
                          <a:pt x="1" y="2"/>
                          <a:pt x="2" y="4"/>
                          <a:pt x="1" y="5"/>
                        </a:cubicBezTo>
                        <a:cubicBezTo>
                          <a:pt x="1" y="6"/>
                          <a:pt x="1" y="6"/>
                          <a:pt x="0" y="7"/>
                        </a:cubicBezTo>
                        <a:cubicBezTo>
                          <a:pt x="1" y="6"/>
                          <a:pt x="2" y="6"/>
                          <a:pt x="3" y="6"/>
                        </a:cubicBezTo>
                        <a:cubicBezTo>
                          <a:pt x="3" y="5"/>
                          <a:pt x="4" y="5"/>
                          <a:pt x="4" y="5"/>
                        </a:cubicBezTo>
                        <a:cubicBezTo>
                          <a:pt x="4" y="5"/>
                          <a:pt x="5" y="6"/>
                          <a:pt x="5" y="6"/>
                        </a:cubicBezTo>
                        <a:cubicBezTo>
                          <a:pt x="3" y="4"/>
                          <a:pt x="2" y="2"/>
                          <a:pt x="2"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8" name="Freeform 8137">
                    <a:extLst>
                      <a:ext uri="{FF2B5EF4-FFF2-40B4-BE49-F238E27FC236}">
                        <a16:creationId xmlns:a16="http://schemas.microsoft.com/office/drawing/2014/main" xmlns="" id="{15FF0B88-92A1-406F-84E2-1BF5AE6068F3}"/>
                      </a:ext>
                    </a:extLst>
                  </p:cNvPr>
                  <p:cNvSpPr>
                    <a:spLocks/>
                  </p:cNvSpPr>
                  <p:nvPr/>
                </p:nvSpPr>
                <p:spPr bwMode="auto">
                  <a:xfrm>
                    <a:off x="3645" y="1812"/>
                    <a:ext cx="7" cy="7"/>
                  </a:xfrm>
                  <a:custGeom>
                    <a:avLst/>
                    <a:gdLst>
                      <a:gd name="T0" fmla="*/ 2 w 9"/>
                      <a:gd name="T1" fmla="*/ 0 h 9"/>
                      <a:gd name="T2" fmla="*/ 2 w 9"/>
                      <a:gd name="T3" fmla="*/ 0 h 9"/>
                      <a:gd name="T4" fmla="*/ 5 w 9"/>
                      <a:gd name="T5" fmla="*/ 6 h 9"/>
                      <a:gd name="T6" fmla="*/ 4 w 9"/>
                      <a:gd name="T7" fmla="*/ 5 h 9"/>
                      <a:gd name="T8" fmla="*/ 3 w 9"/>
                      <a:gd name="T9" fmla="*/ 6 h 9"/>
                      <a:gd name="T10" fmla="*/ 0 w 9"/>
                      <a:gd name="T11" fmla="*/ 7 h 9"/>
                      <a:gd name="T12" fmla="*/ 0 w 9"/>
                      <a:gd name="T13" fmla="*/ 9 h 9"/>
                      <a:gd name="T14" fmla="*/ 0 w 9"/>
                      <a:gd name="T15" fmla="*/ 8 h 9"/>
                      <a:gd name="T16" fmla="*/ 4 w 9"/>
                      <a:gd name="T17" fmla="*/ 6 h 9"/>
                      <a:gd name="T18" fmla="*/ 6 w 9"/>
                      <a:gd name="T19" fmla="*/ 7 h 9"/>
                      <a:gd name="T20" fmla="*/ 7 w 9"/>
                      <a:gd name="T21" fmla="*/ 7 h 9"/>
                      <a:gd name="T22" fmla="*/ 9 w 9"/>
                      <a:gd name="T23" fmla="*/ 7 h 9"/>
                      <a:gd name="T24" fmla="*/ 7 w 9"/>
                      <a:gd name="T25" fmla="*/ 6 h 9"/>
                      <a:gd name="T26" fmla="*/ 3 w 9"/>
                      <a:gd name="T27" fmla="*/ 2 h 9"/>
                      <a:gd name="T28" fmla="*/ 2 w 9"/>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2" y="0"/>
                        </a:moveTo>
                        <a:cubicBezTo>
                          <a:pt x="2" y="0"/>
                          <a:pt x="2" y="0"/>
                          <a:pt x="2" y="0"/>
                        </a:cubicBezTo>
                        <a:cubicBezTo>
                          <a:pt x="2" y="2"/>
                          <a:pt x="3" y="4"/>
                          <a:pt x="5" y="6"/>
                        </a:cubicBezTo>
                        <a:cubicBezTo>
                          <a:pt x="5" y="6"/>
                          <a:pt x="4" y="5"/>
                          <a:pt x="4" y="5"/>
                        </a:cubicBezTo>
                        <a:cubicBezTo>
                          <a:pt x="4" y="5"/>
                          <a:pt x="3" y="5"/>
                          <a:pt x="3" y="6"/>
                        </a:cubicBezTo>
                        <a:cubicBezTo>
                          <a:pt x="2" y="6"/>
                          <a:pt x="1" y="6"/>
                          <a:pt x="0" y="7"/>
                        </a:cubicBezTo>
                        <a:cubicBezTo>
                          <a:pt x="0" y="7"/>
                          <a:pt x="0" y="8"/>
                          <a:pt x="0" y="9"/>
                        </a:cubicBezTo>
                        <a:cubicBezTo>
                          <a:pt x="0" y="8"/>
                          <a:pt x="0" y="8"/>
                          <a:pt x="0" y="8"/>
                        </a:cubicBezTo>
                        <a:cubicBezTo>
                          <a:pt x="1" y="7"/>
                          <a:pt x="2" y="6"/>
                          <a:pt x="4" y="6"/>
                        </a:cubicBezTo>
                        <a:cubicBezTo>
                          <a:pt x="5" y="6"/>
                          <a:pt x="5" y="6"/>
                          <a:pt x="6" y="7"/>
                        </a:cubicBezTo>
                        <a:cubicBezTo>
                          <a:pt x="6" y="7"/>
                          <a:pt x="6" y="7"/>
                          <a:pt x="7" y="7"/>
                        </a:cubicBezTo>
                        <a:cubicBezTo>
                          <a:pt x="7" y="7"/>
                          <a:pt x="8" y="7"/>
                          <a:pt x="9" y="7"/>
                        </a:cubicBezTo>
                        <a:cubicBezTo>
                          <a:pt x="8" y="7"/>
                          <a:pt x="7" y="6"/>
                          <a:pt x="7" y="6"/>
                        </a:cubicBezTo>
                        <a:cubicBezTo>
                          <a:pt x="5" y="5"/>
                          <a:pt x="4" y="4"/>
                          <a:pt x="3" y="2"/>
                        </a:cubicBezTo>
                        <a:cubicBezTo>
                          <a:pt x="2" y="2"/>
                          <a:pt x="2" y="1"/>
                          <a:pt x="2"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9" name="Freeform 8138">
                    <a:extLst>
                      <a:ext uri="{FF2B5EF4-FFF2-40B4-BE49-F238E27FC236}">
                        <a16:creationId xmlns:a16="http://schemas.microsoft.com/office/drawing/2014/main" xmlns="" id="{47E60853-7A73-4CED-B216-83C13959CC98}"/>
                      </a:ext>
                    </a:extLst>
                  </p:cNvPr>
                  <p:cNvSpPr>
                    <a:spLocks noEditPoints="1"/>
                  </p:cNvSpPr>
                  <p:nvPr/>
                </p:nvSpPr>
                <p:spPr bwMode="auto">
                  <a:xfrm>
                    <a:off x="3650" y="1798"/>
                    <a:ext cx="9" cy="6"/>
                  </a:xfrm>
                  <a:custGeom>
                    <a:avLst/>
                    <a:gdLst>
                      <a:gd name="T0" fmla="*/ 9 w 12"/>
                      <a:gd name="T1" fmla="*/ 4 h 8"/>
                      <a:gd name="T2" fmla="*/ 5 w 12"/>
                      <a:gd name="T3" fmla="*/ 6 h 8"/>
                      <a:gd name="T4" fmla="*/ 9 w 12"/>
                      <a:gd name="T5" fmla="*/ 7 h 8"/>
                      <a:gd name="T6" fmla="*/ 11 w 12"/>
                      <a:gd name="T7" fmla="*/ 8 h 8"/>
                      <a:gd name="T8" fmla="*/ 11 w 12"/>
                      <a:gd name="T9" fmla="*/ 7 h 8"/>
                      <a:gd name="T10" fmla="*/ 9 w 12"/>
                      <a:gd name="T11" fmla="*/ 5 h 8"/>
                      <a:gd name="T12" fmla="*/ 9 w 12"/>
                      <a:gd name="T13" fmla="*/ 4 h 8"/>
                      <a:gd name="T14" fmla="*/ 0 w 12"/>
                      <a:gd name="T15" fmla="*/ 0 h 8"/>
                      <a:gd name="T16" fmla="*/ 2 w 12"/>
                      <a:gd name="T17" fmla="*/ 3 h 8"/>
                      <a:gd name="T18" fmla="*/ 3 w 12"/>
                      <a:gd name="T19" fmla="*/ 5 h 8"/>
                      <a:gd name="T20" fmla="*/ 5 w 12"/>
                      <a:gd name="T21" fmla="*/ 5 h 8"/>
                      <a:gd name="T22" fmla="*/ 6 w 12"/>
                      <a:gd name="T23" fmla="*/ 5 h 8"/>
                      <a:gd name="T24" fmla="*/ 6 w 12"/>
                      <a:gd name="T25" fmla="*/ 5 h 8"/>
                      <a:gd name="T26" fmla="*/ 6 w 12"/>
                      <a:gd name="T27" fmla="*/ 5 h 8"/>
                      <a:gd name="T28" fmla="*/ 6 w 12"/>
                      <a:gd name="T29" fmla="*/ 5 h 8"/>
                      <a:gd name="T30" fmla="*/ 6 w 12"/>
                      <a:gd name="T31" fmla="*/ 5 h 8"/>
                      <a:gd name="T32" fmla="*/ 5 w 12"/>
                      <a:gd name="T33" fmla="*/ 5 h 8"/>
                      <a:gd name="T34" fmla="*/ 3 w 12"/>
                      <a:gd name="T35" fmla="*/ 4 h 8"/>
                      <a:gd name="T36" fmla="*/ 1 w 12"/>
                      <a:gd name="T37" fmla="*/ 1 h 8"/>
                      <a:gd name="T38" fmla="*/ 0 w 12"/>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8">
                        <a:moveTo>
                          <a:pt x="9" y="4"/>
                        </a:moveTo>
                        <a:cubicBezTo>
                          <a:pt x="8" y="5"/>
                          <a:pt x="7" y="6"/>
                          <a:pt x="5" y="6"/>
                        </a:cubicBezTo>
                        <a:cubicBezTo>
                          <a:pt x="6" y="7"/>
                          <a:pt x="8" y="7"/>
                          <a:pt x="9" y="7"/>
                        </a:cubicBezTo>
                        <a:cubicBezTo>
                          <a:pt x="10" y="7"/>
                          <a:pt x="11" y="8"/>
                          <a:pt x="11" y="8"/>
                        </a:cubicBezTo>
                        <a:cubicBezTo>
                          <a:pt x="12" y="8"/>
                          <a:pt x="12" y="7"/>
                          <a:pt x="11" y="7"/>
                        </a:cubicBezTo>
                        <a:cubicBezTo>
                          <a:pt x="10" y="6"/>
                          <a:pt x="9" y="6"/>
                          <a:pt x="9" y="5"/>
                        </a:cubicBezTo>
                        <a:cubicBezTo>
                          <a:pt x="9" y="5"/>
                          <a:pt x="9" y="5"/>
                          <a:pt x="9" y="4"/>
                        </a:cubicBezTo>
                        <a:moveTo>
                          <a:pt x="0" y="0"/>
                        </a:moveTo>
                        <a:cubicBezTo>
                          <a:pt x="0" y="1"/>
                          <a:pt x="1" y="2"/>
                          <a:pt x="2" y="3"/>
                        </a:cubicBezTo>
                        <a:cubicBezTo>
                          <a:pt x="2" y="4"/>
                          <a:pt x="2" y="4"/>
                          <a:pt x="3" y="5"/>
                        </a:cubicBezTo>
                        <a:cubicBezTo>
                          <a:pt x="4" y="5"/>
                          <a:pt x="4" y="5"/>
                          <a:pt x="5" y="5"/>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4" y="5"/>
                          <a:pt x="3" y="4"/>
                          <a:pt x="3" y="4"/>
                        </a:cubicBezTo>
                        <a:cubicBezTo>
                          <a:pt x="2" y="3"/>
                          <a:pt x="2" y="2"/>
                          <a:pt x="1" y="1"/>
                        </a:cubicBezTo>
                        <a:cubicBezTo>
                          <a:pt x="1" y="1"/>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0" name="Freeform 8139">
                    <a:extLst>
                      <a:ext uri="{FF2B5EF4-FFF2-40B4-BE49-F238E27FC236}">
                        <a16:creationId xmlns:a16="http://schemas.microsoft.com/office/drawing/2014/main" xmlns="" id="{91FE3CFA-76C8-4D07-BCAB-8B64DB6BAF69}"/>
                      </a:ext>
                    </a:extLst>
                  </p:cNvPr>
                  <p:cNvSpPr>
                    <a:spLocks/>
                  </p:cNvSpPr>
                  <p:nvPr/>
                </p:nvSpPr>
                <p:spPr bwMode="auto">
                  <a:xfrm>
                    <a:off x="3648" y="1797"/>
                    <a:ext cx="10" cy="7"/>
                  </a:xfrm>
                  <a:custGeom>
                    <a:avLst/>
                    <a:gdLst>
                      <a:gd name="T0" fmla="*/ 0 w 13"/>
                      <a:gd name="T1" fmla="*/ 0 h 9"/>
                      <a:gd name="T2" fmla="*/ 4 w 13"/>
                      <a:gd name="T3" fmla="*/ 5 h 9"/>
                      <a:gd name="T4" fmla="*/ 11 w 13"/>
                      <a:gd name="T5" fmla="*/ 9 h 9"/>
                      <a:gd name="T6" fmla="*/ 13 w 13"/>
                      <a:gd name="T7" fmla="*/ 9 h 9"/>
                      <a:gd name="T8" fmla="*/ 13 w 13"/>
                      <a:gd name="T9" fmla="*/ 9 h 9"/>
                      <a:gd name="T10" fmla="*/ 11 w 13"/>
                      <a:gd name="T11" fmla="*/ 8 h 9"/>
                      <a:gd name="T12" fmla="*/ 7 w 13"/>
                      <a:gd name="T13" fmla="*/ 7 h 9"/>
                      <a:gd name="T14" fmla="*/ 11 w 13"/>
                      <a:gd name="T15" fmla="*/ 5 h 9"/>
                      <a:gd name="T16" fmla="*/ 11 w 13"/>
                      <a:gd name="T17" fmla="*/ 5 h 9"/>
                      <a:gd name="T18" fmla="*/ 8 w 13"/>
                      <a:gd name="T19" fmla="*/ 6 h 9"/>
                      <a:gd name="T20" fmla="*/ 8 w 13"/>
                      <a:gd name="T21" fmla="*/ 6 h 9"/>
                      <a:gd name="T22" fmla="*/ 7 w 13"/>
                      <a:gd name="T23" fmla="*/ 6 h 9"/>
                      <a:gd name="T24" fmla="*/ 5 w 13"/>
                      <a:gd name="T25" fmla="*/ 6 h 9"/>
                      <a:gd name="T26" fmla="*/ 4 w 13"/>
                      <a:gd name="T27" fmla="*/ 4 h 9"/>
                      <a:gd name="T28" fmla="*/ 2 w 13"/>
                      <a:gd name="T29" fmla="*/ 1 h 9"/>
                      <a:gd name="T30" fmla="*/ 0 w 13"/>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0" y="0"/>
                        </a:moveTo>
                        <a:cubicBezTo>
                          <a:pt x="2" y="2"/>
                          <a:pt x="3" y="4"/>
                          <a:pt x="4" y="5"/>
                        </a:cubicBezTo>
                        <a:cubicBezTo>
                          <a:pt x="6" y="7"/>
                          <a:pt x="8" y="8"/>
                          <a:pt x="11" y="9"/>
                        </a:cubicBezTo>
                        <a:cubicBezTo>
                          <a:pt x="12" y="9"/>
                          <a:pt x="12" y="9"/>
                          <a:pt x="13" y="9"/>
                        </a:cubicBezTo>
                        <a:cubicBezTo>
                          <a:pt x="13" y="9"/>
                          <a:pt x="13" y="9"/>
                          <a:pt x="13" y="9"/>
                        </a:cubicBezTo>
                        <a:cubicBezTo>
                          <a:pt x="13" y="9"/>
                          <a:pt x="12" y="8"/>
                          <a:pt x="11" y="8"/>
                        </a:cubicBezTo>
                        <a:cubicBezTo>
                          <a:pt x="10" y="8"/>
                          <a:pt x="8" y="8"/>
                          <a:pt x="7" y="7"/>
                        </a:cubicBezTo>
                        <a:cubicBezTo>
                          <a:pt x="9" y="7"/>
                          <a:pt x="10" y="6"/>
                          <a:pt x="11" y="5"/>
                        </a:cubicBezTo>
                        <a:cubicBezTo>
                          <a:pt x="11" y="5"/>
                          <a:pt x="11" y="5"/>
                          <a:pt x="11" y="5"/>
                        </a:cubicBezTo>
                        <a:cubicBezTo>
                          <a:pt x="10" y="6"/>
                          <a:pt x="9" y="6"/>
                          <a:pt x="8" y="6"/>
                        </a:cubicBezTo>
                        <a:cubicBezTo>
                          <a:pt x="8" y="6"/>
                          <a:pt x="8" y="6"/>
                          <a:pt x="8" y="6"/>
                        </a:cubicBezTo>
                        <a:cubicBezTo>
                          <a:pt x="8" y="6"/>
                          <a:pt x="7" y="6"/>
                          <a:pt x="7" y="6"/>
                        </a:cubicBezTo>
                        <a:cubicBezTo>
                          <a:pt x="6" y="6"/>
                          <a:pt x="6" y="6"/>
                          <a:pt x="5" y="6"/>
                        </a:cubicBezTo>
                        <a:cubicBezTo>
                          <a:pt x="4" y="5"/>
                          <a:pt x="4" y="5"/>
                          <a:pt x="4" y="4"/>
                        </a:cubicBezTo>
                        <a:cubicBezTo>
                          <a:pt x="3" y="3"/>
                          <a:pt x="2" y="2"/>
                          <a:pt x="2" y="1"/>
                        </a:cubicBezTo>
                        <a:cubicBezTo>
                          <a:pt x="1" y="1"/>
                          <a:pt x="1"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1" name="Freeform 8140">
                    <a:extLst>
                      <a:ext uri="{FF2B5EF4-FFF2-40B4-BE49-F238E27FC236}">
                        <a16:creationId xmlns:a16="http://schemas.microsoft.com/office/drawing/2014/main" xmlns="" id="{13E31A1D-60DB-4B9C-913C-3069E40045CE}"/>
                      </a:ext>
                    </a:extLst>
                  </p:cNvPr>
                  <p:cNvSpPr>
                    <a:spLocks/>
                  </p:cNvSpPr>
                  <p:nvPr/>
                </p:nvSpPr>
                <p:spPr bwMode="auto">
                  <a:xfrm>
                    <a:off x="3699" y="1762"/>
                    <a:ext cx="17" cy="9"/>
                  </a:xfrm>
                  <a:custGeom>
                    <a:avLst/>
                    <a:gdLst>
                      <a:gd name="T0" fmla="*/ 3 w 23"/>
                      <a:gd name="T1" fmla="*/ 8 h 12"/>
                      <a:gd name="T2" fmla="*/ 12 w 23"/>
                      <a:gd name="T3" fmla="*/ 5 h 12"/>
                      <a:gd name="T4" fmla="*/ 17 w 23"/>
                      <a:gd name="T5" fmla="*/ 1 h 12"/>
                      <a:gd name="T6" fmla="*/ 23 w 23"/>
                      <a:gd name="T7" fmla="*/ 2 h 12"/>
                      <a:gd name="T8" fmla="*/ 22 w 23"/>
                      <a:gd name="T9" fmla="*/ 2 h 12"/>
                      <a:gd name="T10" fmla="*/ 12 w 23"/>
                      <a:gd name="T11" fmla="*/ 7 h 12"/>
                      <a:gd name="T12" fmla="*/ 7 w 23"/>
                      <a:gd name="T13" fmla="*/ 8 h 12"/>
                      <a:gd name="T14" fmla="*/ 1 w 23"/>
                      <a:gd name="T15" fmla="*/ 12 h 12"/>
                      <a:gd name="T16" fmla="*/ 0 w 23"/>
                      <a:gd name="T17" fmla="*/ 12 h 12"/>
                      <a:gd name="T18" fmla="*/ 3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3" y="8"/>
                        </a:moveTo>
                        <a:cubicBezTo>
                          <a:pt x="5" y="6"/>
                          <a:pt x="9" y="6"/>
                          <a:pt x="12" y="5"/>
                        </a:cubicBezTo>
                        <a:cubicBezTo>
                          <a:pt x="14" y="4"/>
                          <a:pt x="15" y="2"/>
                          <a:pt x="17" y="1"/>
                        </a:cubicBezTo>
                        <a:cubicBezTo>
                          <a:pt x="19" y="0"/>
                          <a:pt x="21" y="1"/>
                          <a:pt x="23" y="2"/>
                        </a:cubicBezTo>
                        <a:cubicBezTo>
                          <a:pt x="22" y="2"/>
                          <a:pt x="22" y="2"/>
                          <a:pt x="22" y="2"/>
                        </a:cubicBezTo>
                        <a:cubicBezTo>
                          <a:pt x="15" y="0"/>
                          <a:pt x="16" y="5"/>
                          <a:pt x="12" y="7"/>
                        </a:cubicBezTo>
                        <a:cubicBezTo>
                          <a:pt x="10" y="7"/>
                          <a:pt x="8" y="7"/>
                          <a:pt x="7" y="8"/>
                        </a:cubicBezTo>
                        <a:cubicBezTo>
                          <a:pt x="3" y="8"/>
                          <a:pt x="2" y="10"/>
                          <a:pt x="1" y="12"/>
                        </a:cubicBezTo>
                        <a:cubicBezTo>
                          <a:pt x="0" y="12"/>
                          <a:pt x="0" y="12"/>
                          <a:pt x="0" y="12"/>
                        </a:cubicBezTo>
                        <a:cubicBezTo>
                          <a:pt x="0" y="10"/>
                          <a:pt x="1" y="9"/>
                          <a:pt x="3"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2" name="Freeform 8141">
                    <a:extLst>
                      <a:ext uri="{FF2B5EF4-FFF2-40B4-BE49-F238E27FC236}">
                        <a16:creationId xmlns:a16="http://schemas.microsoft.com/office/drawing/2014/main" xmlns="" id="{84EF81E3-2DEE-41B4-810D-6B3777EAE5D7}"/>
                      </a:ext>
                    </a:extLst>
                  </p:cNvPr>
                  <p:cNvSpPr>
                    <a:spLocks/>
                  </p:cNvSpPr>
                  <p:nvPr/>
                </p:nvSpPr>
                <p:spPr bwMode="auto">
                  <a:xfrm>
                    <a:off x="3667" y="1788"/>
                    <a:ext cx="8" cy="7"/>
                  </a:xfrm>
                  <a:custGeom>
                    <a:avLst/>
                    <a:gdLst>
                      <a:gd name="T0" fmla="*/ 0 w 10"/>
                      <a:gd name="T1" fmla="*/ 9 h 10"/>
                      <a:gd name="T2" fmla="*/ 3 w 10"/>
                      <a:gd name="T3" fmla="*/ 7 h 10"/>
                      <a:gd name="T4" fmla="*/ 6 w 10"/>
                      <a:gd name="T5" fmla="*/ 6 h 10"/>
                      <a:gd name="T6" fmla="*/ 8 w 10"/>
                      <a:gd name="T7" fmla="*/ 0 h 10"/>
                      <a:gd name="T8" fmla="*/ 9 w 10"/>
                      <a:gd name="T9" fmla="*/ 0 h 10"/>
                      <a:gd name="T10" fmla="*/ 8 w 10"/>
                      <a:gd name="T11" fmla="*/ 6 h 10"/>
                      <a:gd name="T12" fmla="*/ 6 w 10"/>
                      <a:gd name="T13" fmla="*/ 7 h 10"/>
                      <a:gd name="T14" fmla="*/ 3 w 10"/>
                      <a:gd name="T15" fmla="*/ 8 h 10"/>
                      <a:gd name="T16" fmla="*/ 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9"/>
                        </a:moveTo>
                        <a:cubicBezTo>
                          <a:pt x="1" y="9"/>
                          <a:pt x="2" y="7"/>
                          <a:pt x="3" y="7"/>
                        </a:cubicBezTo>
                        <a:cubicBezTo>
                          <a:pt x="4" y="6"/>
                          <a:pt x="5" y="6"/>
                          <a:pt x="6" y="6"/>
                        </a:cubicBezTo>
                        <a:cubicBezTo>
                          <a:pt x="9" y="5"/>
                          <a:pt x="9" y="3"/>
                          <a:pt x="8" y="0"/>
                        </a:cubicBezTo>
                        <a:cubicBezTo>
                          <a:pt x="9" y="0"/>
                          <a:pt x="9" y="0"/>
                          <a:pt x="9" y="0"/>
                        </a:cubicBezTo>
                        <a:cubicBezTo>
                          <a:pt x="10" y="2"/>
                          <a:pt x="10" y="5"/>
                          <a:pt x="8" y="6"/>
                        </a:cubicBezTo>
                        <a:cubicBezTo>
                          <a:pt x="7" y="7"/>
                          <a:pt x="7" y="7"/>
                          <a:pt x="6" y="7"/>
                        </a:cubicBezTo>
                        <a:cubicBezTo>
                          <a:pt x="4" y="7"/>
                          <a:pt x="4" y="8"/>
                          <a:pt x="3" y="8"/>
                        </a:cubicBezTo>
                        <a:cubicBezTo>
                          <a:pt x="2" y="9"/>
                          <a:pt x="1" y="10"/>
                          <a:pt x="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3" name="Freeform 8142">
                    <a:extLst>
                      <a:ext uri="{FF2B5EF4-FFF2-40B4-BE49-F238E27FC236}">
                        <a16:creationId xmlns:a16="http://schemas.microsoft.com/office/drawing/2014/main" xmlns="" id="{494D78AC-3C50-408F-8CD3-776C437C77BF}"/>
                      </a:ext>
                    </a:extLst>
                  </p:cNvPr>
                  <p:cNvSpPr>
                    <a:spLocks/>
                  </p:cNvSpPr>
                  <p:nvPr/>
                </p:nvSpPr>
                <p:spPr bwMode="auto">
                  <a:xfrm>
                    <a:off x="3673"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4" name="Freeform 8143">
                    <a:extLst>
                      <a:ext uri="{FF2B5EF4-FFF2-40B4-BE49-F238E27FC236}">
                        <a16:creationId xmlns:a16="http://schemas.microsoft.com/office/drawing/2014/main" xmlns="" id="{654B47C1-7116-416D-A724-B0E537B518AA}"/>
                      </a:ext>
                    </a:extLst>
                  </p:cNvPr>
                  <p:cNvSpPr>
                    <a:spLocks/>
                  </p:cNvSpPr>
                  <p:nvPr/>
                </p:nvSpPr>
                <p:spPr bwMode="auto">
                  <a:xfrm>
                    <a:off x="3650" y="1793"/>
                    <a:ext cx="30" cy="12"/>
                  </a:xfrm>
                  <a:custGeom>
                    <a:avLst/>
                    <a:gdLst>
                      <a:gd name="T0" fmla="*/ 0 w 41"/>
                      <a:gd name="T1" fmla="*/ 0 h 16"/>
                      <a:gd name="T2" fmla="*/ 10 w 41"/>
                      <a:gd name="T3" fmla="*/ 7 h 16"/>
                      <a:gd name="T4" fmla="*/ 24 w 41"/>
                      <a:gd name="T5" fmla="*/ 10 h 16"/>
                      <a:gd name="T6" fmla="*/ 36 w 41"/>
                      <a:gd name="T7" fmla="*/ 11 h 16"/>
                      <a:gd name="T8" fmla="*/ 41 w 41"/>
                      <a:gd name="T9" fmla="*/ 15 h 16"/>
                      <a:gd name="T10" fmla="*/ 41 w 41"/>
                      <a:gd name="T11" fmla="*/ 16 h 16"/>
                      <a:gd name="T12" fmla="*/ 38 w 41"/>
                      <a:gd name="T13" fmla="*/ 13 h 16"/>
                      <a:gd name="T14" fmla="*/ 29 w 41"/>
                      <a:gd name="T15" fmla="*/ 12 h 16"/>
                      <a:gd name="T16" fmla="*/ 17 w 41"/>
                      <a:gd name="T17" fmla="*/ 11 h 16"/>
                      <a:gd name="T18" fmla="*/ 0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0" y="0"/>
                        </a:moveTo>
                        <a:cubicBezTo>
                          <a:pt x="4" y="2"/>
                          <a:pt x="6" y="5"/>
                          <a:pt x="10" y="7"/>
                        </a:cubicBezTo>
                        <a:cubicBezTo>
                          <a:pt x="15" y="8"/>
                          <a:pt x="19" y="10"/>
                          <a:pt x="24" y="10"/>
                        </a:cubicBezTo>
                        <a:cubicBezTo>
                          <a:pt x="28" y="10"/>
                          <a:pt x="32" y="9"/>
                          <a:pt x="36" y="11"/>
                        </a:cubicBezTo>
                        <a:cubicBezTo>
                          <a:pt x="39" y="11"/>
                          <a:pt x="40" y="14"/>
                          <a:pt x="41" y="15"/>
                        </a:cubicBezTo>
                        <a:cubicBezTo>
                          <a:pt x="41" y="16"/>
                          <a:pt x="41" y="16"/>
                          <a:pt x="41" y="16"/>
                        </a:cubicBezTo>
                        <a:cubicBezTo>
                          <a:pt x="40" y="15"/>
                          <a:pt x="39" y="14"/>
                          <a:pt x="38" y="13"/>
                        </a:cubicBezTo>
                        <a:cubicBezTo>
                          <a:pt x="35" y="11"/>
                          <a:pt x="32" y="11"/>
                          <a:pt x="29" y="12"/>
                        </a:cubicBezTo>
                        <a:cubicBezTo>
                          <a:pt x="25" y="12"/>
                          <a:pt x="21" y="12"/>
                          <a:pt x="17" y="11"/>
                        </a:cubicBezTo>
                        <a:cubicBezTo>
                          <a:pt x="10" y="9"/>
                          <a:pt x="3" y="5"/>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5" name="Freeform 8144">
                    <a:extLst>
                      <a:ext uri="{FF2B5EF4-FFF2-40B4-BE49-F238E27FC236}">
                        <a16:creationId xmlns:a16="http://schemas.microsoft.com/office/drawing/2014/main" xmlns="" id="{61947DA6-7EF5-4EDE-92FA-CB9A95FB23C5}"/>
                      </a:ext>
                    </a:extLst>
                  </p:cNvPr>
                  <p:cNvSpPr>
                    <a:spLocks/>
                  </p:cNvSpPr>
                  <p:nvPr/>
                </p:nvSpPr>
                <p:spPr bwMode="auto">
                  <a:xfrm>
                    <a:off x="3648" y="1802"/>
                    <a:ext cx="21" cy="10"/>
                  </a:xfrm>
                  <a:custGeom>
                    <a:avLst/>
                    <a:gdLst>
                      <a:gd name="T0" fmla="*/ 0 w 28"/>
                      <a:gd name="T1" fmla="*/ 0 h 13"/>
                      <a:gd name="T2" fmla="*/ 19 w 28"/>
                      <a:gd name="T3" fmla="*/ 7 h 13"/>
                      <a:gd name="T4" fmla="*/ 28 w 28"/>
                      <a:gd name="T5" fmla="*/ 13 h 13"/>
                      <a:gd name="T6" fmla="*/ 28 w 28"/>
                      <a:gd name="T7" fmla="*/ 13 h 13"/>
                      <a:gd name="T8" fmla="*/ 0 w 28"/>
                      <a:gd name="T9" fmla="*/ 0 h 13"/>
                      <a:gd name="T10" fmla="*/ 0 w 28"/>
                      <a:gd name="T11" fmla="*/ 0 h 13"/>
                    </a:gdLst>
                    <a:ahLst/>
                    <a:cxnLst>
                      <a:cxn ang="0">
                        <a:pos x="T0" y="T1"/>
                      </a:cxn>
                      <a:cxn ang="0">
                        <a:pos x="T2" y="T3"/>
                      </a:cxn>
                      <a:cxn ang="0">
                        <a:pos x="T4" y="T5"/>
                      </a:cxn>
                      <a:cxn ang="0">
                        <a:pos x="T6" y="T7"/>
                      </a:cxn>
                      <a:cxn ang="0">
                        <a:pos x="T8" y="T9"/>
                      </a:cxn>
                      <a:cxn ang="0">
                        <a:pos x="T10" y="T11"/>
                      </a:cxn>
                    </a:cxnLst>
                    <a:rect l="0" t="0" r="r" b="b"/>
                    <a:pathLst>
                      <a:path w="28" h="13">
                        <a:moveTo>
                          <a:pt x="0" y="0"/>
                        </a:moveTo>
                        <a:cubicBezTo>
                          <a:pt x="3" y="6"/>
                          <a:pt x="12" y="6"/>
                          <a:pt x="19" y="7"/>
                        </a:cubicBezTo>
                        <a:cubicBezTo>
                          <a:pt x="23" y="8"/>
                          <a:pt x="27" y="9"/>
                          <a:pt x="28" y="13"/>
                        </a:cubicBezTo>
                        <a:cubicBezTo>
                          <a:pt x="28" y="13"/>
                          <a:pt x="28" y="13"/>
                          <a:pt x="28" y="13"/>
                        </a:cubicBezTo>
                        <a:cubicBezTo>
                          <a:pt x="22" y="5"/>
                          <a:pt x="1" y="11"/>
                          <a:pt x="0" y="0"/>
                        </a:cubicBezTo>
                        <a:cubicBezTo>
                          <a:pt x="0" y="0"/>
                          <a:pt x="0" y="0"/>
                          <a:pt x="0" y="0"/>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6" name="Freeform 8145">
                    <a:extLst>
                      <a:ext uri="{FF2B5EF4-FFF2-40B4-BE49-F238E27FC236}">
                        <a16:creationId xmlns:a16="http://schemas.microsoft.com/office/drawing/2014/main" xmlns="" id="{0D838A4E-7287-4983-A140-6F08B8C70D49}"/>
                      </a:ext>
                    </a:extLst>
                  </p:cNvPr>
                  <p:cNvSpPr>
                    <a:spLocks/>
                  </p:cNvSpPr>
                  <p:nvPr/>
                </p:nvSpPr>
                <p:spPr bwMode="auto">
                  <a:xfrm>
                    <a:off x="3700" y="1798"/>
                    <a:ext cx="22" cy="11"/>
                  </a:xfrm>
                  <a:custGeom>
                    <a:avLst/>
                    <a:gdLst>
                      <a:gd name="T0" fmla="*/ 0 w 30"/>
                      <a:gd name="T1" fmla="*/ 0 h 15"/>
                      <a:gd name="T2" fmla="*/ 10 w 30"/>
                      <a:gd name="T3" fmla="*/ 3 h 15"/>
                      <a:gd name="T4" fmla="*/ 13 w 30"/>
                      <a:gd name="T5" fmla="*/ 5 h 15"/>
                      <a:gd name="T6" fmla="*/ 21 w 30"/>
                      <a:gd name="T7" fmla="*/ 7 h 15"/>
                      <a:gd name="T8" fmla="*/ 27 w 30"/>
                      <a:gd name="T9" fmla="*/ 15 h 15"/>
                      <a:gd name="T10" fmla="*/ 27 w 30"/>
                      <a:gd name="T11" fmla="*/ 15 h 15"/>
                      <a:gd name="T12" fmla="*/ 21 w 30"/>
                      <a:gd name="T13" fmla="*/ 8 h 15"/>
                      <a:gd name="T14" fmla="*/ 15 w 30"/>
                      <a:gd name="T15" fmla="*/ 7 h 15"/>
                      <a:gd name="T16" fmla="*/ 10 w 30"/>
                      <a:gd name="T17" fmla="*/ 3 h 15"/>
                      <a:gd name="T18" fmla="*/ 0 w 30"/>
                      <a:gd name="T19" fmla="*/ 1 h 15"/>
                      <a:gd name="T20" fmla="*/ 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0" y="0"/>
                        </a:moveTo>
                        <a:cubicBezTo>
                          <a:pt x="4" y="1"/>
                          <a:pt x="7" y="1"/>
                          <a:pt x="10" y="3"/>
                        </a:cubicBezTo>
                        <a:cubicBezTo>
                          <a:pt x="12" y="3"/>
                          <a:pt x="12" y="4"/>
                          <a:pt x="13" y="5"/>
                        </a:cubicBezTo>
                        <a:cubicBezTo>
                          <a:pt x="15" y="7"/>
                          <a:pt x="18" y="7"/>
                          <a:pt x="21" y="7"/>
                        </a:cubicBezTo>
                        <a:cubicBezTo>
                          <a:pt x="25" y="8"/>
                          <a:pt x="30" y="12"/>
                          <a:pt x="27" y="15"/>
                        </a:cubicBezTo>
                        <a:cubicBezTo>
                          <a:pt x="27" y="15"/>
                          <a:pt x="27" y="15"/>
                          <a:pt x="27" y="15"/>
                        </a:cubicBezTo>
                        <a:cubicBezTo>
                          <a:pt x="27" y="12"/>
                          <a:pt x="25" y="9"/>
                          <a:pt x="21" y="8"/>
                        </a:cubicBezTo>
                        <a:cubicBezTo>
                          <a:pt x="19" y="8"/>
                          <a:pt x="16" y="8"/>
                          <a:pt x="15" y="7"/>
                        </a:cubicBezTo>
                        <a:cubicBezTo>
                          <a:pt x="13" y="6"/>
                          <a:pt x="11" y="5"/>
                          <a:pt x="10" y="3"/>
                        </a:cubicBezTo>
                        <a:cubicBezTo>
                          <a:pt x="7" y="2"/>
                          <a:pt x="3" y="2"/>
                          <a:pt x="0" y="1"/>
                        </a:cubicBezTo>
                        <a:cubicBezTo>
                          <a:pt x="0" y="1"/>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7" name="Freeform 8146">
                    <a:extLst>
                      <a:ext uri="{FF2B5EF4-FFF2-40B4-BE49-F238E27FC236}">
                        <a16:creationId xmlns:a16="http://schemas.microsoft.com/office/drawing/2014/main" xmlns="" id="{AE43DD7B-515F-41C8-9F38-DE142358DBA4}"/>
                      </a:ext>
                    </a:extLst>
                  </p:cNvPr>
                  <p:cNvSpPr>
                    <a:spLocks/>
                  </p:cNvSpPr>
                  <p:nvPr/>
                </p:nvSpPr>
                <p:spPr bwMode="auto">
                  <a:xfrm>
                    <a:off x="3686" y="1779"/>
                    <a:ext cx="6" cy="8"/>
                  </a:xfrm>
                  <a:custGeom>
                    <a:avLst/>
                    <a:gdLst>
                      <a:gd name="T0" fmla="*/ 6 w 7"/>
                      <a:gd name="T1" fmla="*/ 1 h 10"/>
                      <a:gd name="T2" fmla="*/ 6 w 7"/>
                      <a:gd name="T3" fmla="*/ 1 h 10"/>
                      <a:gd name="T4" fmla="*/ 2 w 7"/>
                      <a:gd name="T5" fmla="*/ 3 h 10"/>
                      <a:gd name="T6" fmla="*/ 5 w 7"/>
                      <a:gd name="T7" fmla="*/ 5 h 10"/>
                      <a:gd name="T8" fmla="*/ 6 w 7"/>
                      <a:gd name="T9" fmla="*/ 10 h 10"/>
                      <a:gd name="T10" fmla="*/ 5 w 7"/>
                      <a:gd name="T11" fmla="*/ 10 h 10"/>
                      <a:gd name="T12" fmla="*/ 3 w 7"/>
                      <a:gd name="T13" fmla="*/ 5 h 10"/>
                      <a:gd name="T14" fmla="*/ 1 w 7"/>
                      <a:gd name="T15" fmla="*/ 3 h 10"/>
                      <a:gd name="T16" fmla="*/ 6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6" y="1"/>
                        </a:moveTo>
                        <a:cubicBezTo>
                          <a:pt x="6" y="1"/>
                          <a:pt x="6" y="1"/>
                          <a:pt x="6" y="1"/>
                        </a:cubicBezTo>
                        <a:cubicBezTo>
                          <a:pt x="5" y="1"/>
                          <a:pt x="1" y="1"/>
                          <a:pt x="2" y="3"/>
                        </a:cubicBezTo>
                        <a:cubicBezTo>
                          <a:pt x="3" y="4"/>
                          <a:pt x="4" y="4"/>
                          <a:pt x="5" y="5"/>
                        </a:cubicBezTo>
                        <a:cubicBezTo>
                          <a:pt x="7" y="7"/>
                          <a:pt x="7" y="9"/>
                          <a:pt x="6" y="10"/>
                        </a:cubicBezTo>
                        <a:cubicBezTo>
                          <a:pt x="5" y="10"/>
                          <a:pt x="5" y="10"/>
                          <a:pt x="5" y="10"/>
                        </a:cubicBezTo>
                        <a:cubicBezTo>
                          <a:pt x="5" y="8"/>
                          <a:pt x="5" y="7"/>
                          <a:pt x="3" y="5"/>
                        </a:cubicBezTo>
                        <a:cubicBezTo>
                          <a:pt x="2" y="4"/>
                          <a:pt x="1" y="4"/>
                          <a:pt x="1" y="3"/>
                        </a:cubicBezTo>
                        <a:cubicBezTo>
                          <a:pt x="0" y="0"/>
                          <a:pt x="4" y="1"/>
                          <a:pt x="6"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8" name="Freeform 8147">
                    <a:extLst>
                      <a:ext uri="{FF2B5EF4-FFF2-40B4-BE49-F238E27FC236}">
                        <a16:creationId xmlns:a16="http://schemas.microsoft.com/office/drawing/2014/main" xmlns="" id="{6DDB88F3-BFAA-4FAF-963C-AC70857EC15F}"/>
                      </a:ext>
                    </a:extLst>
                  </p:cNvPr>
                  <p:cNvSpPr>
                    <a:spLocks/>
                  </p:cNvSpPr>
                  <p:nvPr/>
                </p:nvSpPr>
                <p:spPr bwMode="auto">
                  <a:xfrm>
                    <a:off x="3680" y="1794"/>
                    <a:ext cx="9" cy="3"/>
                  </a:xfrm>
                  <a:custGeom>
                    <a:avLst/>
                    <a:gdLst>
                      <a:gd name="T0" fmla="*/ 0 w 13"/>
                      <a:gd name="T1" fmla="*/ 1 h 4"/>
                      <a:gd name="T2" fmla="*/ 0 w 13"/>
                      <a:gd name="T3" fmla="*/ 0 h 4"/>
                      <a:gd name="T4" fmla="*/ 4 w 13"/>
                      <a:gd name="T5" fmla="*/ 2 h 4"/>
                      <a:gd name="T6" fmla="*/ 7 w 13"/>
                      <a:gd name="T7" fmla="*/ 3 h 4"/>
                      <a:gd name="T8" fmla="*/ 13 w 13"/>
                      <a:gd name="T9" fmla="*/ 1 h 4"/>
                      <a:gd name="T10" fmla="*/ 13 w 13"/>
                      <a:gd name="T11" fmla="*/ 1 h 4"/>
                      <a:gd name="T12" fmla="*/ 6 w 13"/>
                      <a:gd name="T13" fmla="*/ 4 h 4"/>
                      <a:gd name="T14" fmla="*/ 3 w 13"/>
                      <a:gd name="T15" fmla="*/ 2 h 4"/>
                      <a:gd name="T16" fmla="*/ 0 w 13"/>
                      <a:gd name="T17" fmla="*/ 1 h 4"/>
                      <a:gd name="T18" fmla="*/ 0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0" y="1"/>
                        </a:moveTo>
                        <a:cubicBezTo>
                          <a:pt x="0" y="0"/>
                          <a:pt x="0" y="0"/>
                          <a:pt x="0" y="0"/>
                        </a:cubicBezTo>
                        <a:cubicBezTo>
                          <a:pt x="1" y="0"/>
                          <a:pt x="3" y="1"/>
                          <a:pt x="4" y="2"/>
                        </a:cubicBezTo>
                        <a:cubicBezTo>
                          <a:pt x="5" y="2"/>
                          <a:pt x="5" y="3"/>
                          <a:pt x="7" y="3"/>
                        </a:cubicBezTo>
                        <a:cubicBezTo>
                          <a:pt x="9" y="3"/>
                          <a:pt x="11" y="2"/>
                          <a:pt x="13" y="1"/>
                        </a:cubicBezTo>
                        <a:cubicBezTo>
                          <a:pt x="13" y="1"/>
                          <a:pt x="13" y="1"/>
                          <a:pt x="13" y="1"/>
                        </a:cubicBezTo>
                        <a:cubicBezTo>
                          <a:pt x="11" y="3"/>
                          <a:pt x="9" y="4"/>
                          <a:pt x="6" y="4"/>
                        </a:cubicBezTo>
                        <a:cubicBezTo>
                          <a:pt x="5" y="3"/>
                          <a:pt x="4" y="3"/>
                          <a:pt x="3" y="2"/>
                        </a:cubicBezTo>
                        <a:cubicBezTo>
                          <a:pt x="2" y="2"/>
                          <a:pt x="1" y="2"/>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9" name="Freeform 8148">
                    <a:extLst>
                      <a:ext uri="{FF2B5EF4-FFF2-40B4-BE49-F238E27FC236}">
                        <a16:creationId xmlns:a16="http://schemas.microsoft.com/office/drawing/2014/main" xmlns="" id="{A6EA6B15-DA7B-4D0E-99AE-8E4CAFDDA454}"/>
                      </a:ext>
                    </a:extLst>
                  </p:cNvPr>
                  <p:cNvSpPr>
                    <a:spLocks/>
                  </p:cNvSpPr>
                  <p:nvPr/>
                </p:nvSpPr>
                <p:spPr bwMode="auto">
                  <a:xfrm>
                    <a:off x="3690" y="1799"/>
                    <a:ext cx="3" cy="8"/>
                  </a:xfrm>
                  <a:custGeom>
                    <a:avLst/>
                    <a:gdLst>
                      <a:gd name="T0" fmla="*/ 0 w 4"/>
                      <a:gd name="T1" fmla="*/ 10 h 11"/>
                      <a:gd name="T2" fmla="*/ 1 w 4"/>
                      <a:gd name="T3" fmla="*/ 6 h 11"/>
                      <a:gd name="T4" fmla="*/ 2 w 4"/>
                      <a:gd name="T5" fmla="*/ 0 h 11"/>
                      <a:gd name="T6" fmla="*/ 3 w 4"/>
                      <a:gd name="T7" fmla="*/ 0 h 11"/>
                      <a:gd name="T8" fmla="*/ 3 w 4"/>
                      <a:gd name="T9" fmla="*/ 5 h 11"/>
                      <a:gd name="T10" fmla="*/ 2 w 4"/>
                      <a:gd name="T11" fmla="*/ 9 h 11"/>
                      <a:gd name="T12" fmla="*/ 1 w 4"/>
                      <a:gd name="T13" fmla="*/ 11 h 11"/>
                      <a:gd name="T14" fmla="*/ 0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10"/>
                        </a:moveTo>
                        <a:cubicBezTo>
                          <a:pt x="1" y="9"/>
                          <a:pt x="1" y="8"/>
                          <a:pt x="1" y="6"/>
                        </a:cubicBezTo>
                        <a:cubicBezTo>
                          <a:pt x="2" y="4"/>
                          <a:pt x="3" y="3"/>
                          <a:pt x="2" y="0"/>
                        </a:cubicBezTo>
                        <a:cubicBezTo>
                          <a:pt x="3" y="0"/>
                          <a:pt x="3" y="0"/>
                          <a:pt x="3" y="0"/>
                        </a:cubicBezTo>
                        <a:cubicBezTo>
                          <a:pt x="4" y="2"/>
                          <a:pt x="4" y="3"/>
                          <a:pt x="3" y="5"/>
                        </a:cubicBezTo>
                        <a:cubicBezTo>
                          <a:pt x="2" y="7"/>
                          <a:pt x="2" y="8"/>
                          <a:pt x="2" y="9"/>
                        </a:cubicBezTo>
                        <a:cubicBezTo>
                          <a:pt x="2" y="10"/>
                          <a:pt x="2" y="10"/>
                          <a:pt x="1" y="11"/>
                        </a:cubicBezTo>
                        <a:lnTo>
                          <a:pt x="0"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0" name="Freeform 8149">
                    <a:extLst>
                      <a:ext uri="{FF2B5EF4-FFF2-40B4-BE49-F238E27FC236}">
                        <a16:creationId xmlns:a16="http://schemas.microsoft.com/office/drawing/2014/main" xmlns="" id="{171DEBF8-A464-46A8-BE00-72768EF3D245}"/>
                      </a:ext>
                    </a:extLst>
                  </p:cNvPr>
                  <p:cNvSpPr>
                    <a:spLocks/>
                  </p:cNvSpPr>
                  <p:nvPr/>
                </p:nvSpPr>
                <p:spPr bwMode="auto">
                  <a:xfrm>
                    <a:off x="3679" y="1809"/>
                    <a:ext cx="13" cy="6"/>
                  </a:xfrm>
                  <a:custGeom>
                    <a:avLst/>
                    <a:gdLst>
                      <a:gd name="T0" fmla="*/ 0 w 17"/>
                      <a:gd name="T1" fmla="*/ 0 h 7"/>
                      <a:gd name="T2" fmla="*/ 4 w 17"/>
                      <a:gd name="T3" fmla="*/ 4 h 7"/>
                      <a:gd name="T4" fmla="*/ 10 w 17"/>
                      <a:gd name="T5" fmla="*/ 5 h 7"/>
                      <a:gd name="T6" fmla="*/ 17 w 17"/>
                      <a:gd name="T7" fmla="*/ 6 h 7"/>
                      <a:gd name="T8" fmla="*/ 17 w 17"/>
                      <a:gd name="T9" fmla="*/ 6 h 7"/>
                      <a:gd name="T10" fmla="*/ 13 w 17"/>
                      <a:gd name="T11" fmla="*/ 6 h 7"/>
                      <a:gd name="T12" fmla="*/ 5 w 17"/>
                      <a:gd name="T13" fmla="*/ 6 h 7"/>
                      <a:gd name="T14" fmla="*/ 0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0" y="0"/>
                        </a:moveTo>
                        <a:cubicBezTo>
                          <a:pt x="3" y="1"/>
                          <a:pt x="2" y="4"/>
                          <a:pt x="4" y="4"/>
                        </a:cubicBezTo>
                        <a:cubicBezTo>
                          <a:pt x="6" y="5"/>
                          <a:pt x="8" y="5"/>
                          <a:pt x="10" y="5"/>
                        </a:cubicBezTo>
                        <a:cubicBezTo>
                          <a:pt x="12" y="5"/>
                          <a:pt x="15" y="6"/>
                          <a:pt x="17" y="6"/>
                        </a:cubicBezTo>
                        <a:cubicBezTo>
                          <a:pt x="17" y="6"/>
                          <a:pt x="17" y="6"/>
                          <a:pt x="17" y="6"/>
                        </a:cubicBezTo>
                        <a:cubicBezTo>
                          <a:pt x="16" y="7"/>
                          <a:pt x="14" y="6"/>
                          <a:pt x="13" y="6"/>
                        </a:cubicBezTo>
                        <a:cubicBezTo>
                          <a:pt x="10" y="6"/>
                          <a:pt x="8" y="6"/>
                          <a:pt x="5" y="6"/>
                        </a:cubicBezTo>
                        <a:cubicBezTo>
                          <a:pt x="1" y="6"/>
                          <a:pt x="2" y="2"/>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1" name="Freeform 8150">
                    <a:extLst>
                      <a:ext uri="{FF2B5EF4-FFF2-40B4-BE49-F238E27FC236}">
                        <a16:creationId xmlns:a16="http://schemas.microsoft.com/office/drawing/2014/main" xmlns="" id="{A62AD46F-518F-4AEE-BE29-CB675ED1A57C}"/>
                      </a:ext>
                    </a:extLst>
                  </p:cNvPr>
                  <p:cNvSpPr>
                    <a:spLocks/>
                  </p:cNvSpPr>
                  <p:nvPr/>
                </p:nvSpPr>
                <p:spPr bwMode="auto">
                  <a:xfrm>
                    <a:off x="3669" y="1818"/>
                    <a:ext cx="14" cy="1"/>
                  </a:xfrm>
                  <a:custGeom>
                    <a:avLst/>
                    <a:gdLst>
                      <a:gd name="T0" fmla="*/ 0 w 19"/>
                      <a:gd name="T1" fmla="*/ 1 h 2"/>
                      <a:gd name="T2" fmla="*/ 9 w 19"/>
                      <a:gd name="T3" fmla="*/ 0 h 2"/>
                      <a:gd name="T4" fmla="*/ 15 w 19"/>
                      <a:gd name="T5" fmla="*/ 1 h 2"/>
                      <a:gd name="T6" fmla="*/ 19 w 19"/>
                      <a:gd name="T7" fmla="*/ 0 h 2"/>
                      <a:gd name="T8" fmla="*/ 19 w 19"/>
                      <a:gd name="T9" fmla="*/ 0 h 2"/>
                      <a:gd name="T10" fmla="*/ 12 w 19"/>
                      <a:gd name="T11" fmla="*/ 1 h 2"/>
                      <a:gd name="T12" fmla="*/ 0 w 19"/>
                      <a:gd name="T13" fmla="*/ 1 h 2"/>
                      <a:gd name="T14" fmla="*/ 0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0" y="1"/>
                        </a:moveTo>
                        <a:cubicBezTo>
                          <a:pt x="3" y="0"/>
                          <a:pt x="6" y="0"/>
                          <a:pt x="9" y="0"/>
                        </a:cubicBezTo>
                        <a:cubicBezTo>
                          <a:pt x="11" y="0"/>
                          <a:pt x="13" y="1"/>
                          <a:pt x="15" y="1"/>
                        </a:cubicBezTo>
                        <a:cubicBezTo>
                          <a:pt x="16" y="0"/>
                          <a:pt x="18" y="0"/>
                          <a:pt x="19" y="0"/>
                        </a:cubicBezTo>
                        <a:cubicBezTo>
                          <a:pt x="19" y="0"/>
                          <a:pt x="19" y="0"/>
                          <a:pt x="19" y="0"/>
                        </a:cubicBezTo>
                        <a:cubicBezTo>
                          <a:pt x="17" y="1"/>
                          <a:pt x="15" y="2"/>
                          <a:pt x="12" y="1"/>
                        </a:cubicBezTo>
                        <a:cubicBezTo>
                          <a:pt x="8" y="1"/>
                          <a:pt x="4" y="1"/>
                          <a:pt x="0" y="1"/>
                        </a:cubicBezTo>
                        <a:cubicBezTo>
                          <a:pt x="0" y="1"/>
                          <a:pt x="0"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2" name="Freeform 8151">
                    <a:extLst>
                      <a:ext uri="{FF2B5EF4-FFF2-40B4-BE49-F238E27FC236}">
                        <a16:creationId xmlns:a16="http://schemas.microsoft.com/office/drawing/2014/main" xmlns="" id="{60C94EA8-38A6-4847-B67C-5D21844D4EA9}"/>
                      </a:ext>
                    </a:extLst>
                  </p:cNvPr>
                  <p:cNvSpPr>
                    <a:spLocks/>
                  </p:cNvSpPr>
                  <p:nvPr/>
                </p:nvSpPr>
                <p:spPr bwMode="auto">
                  <a:xfrm>
                    <a:off x="3678" y="1821"/>
                    <a:ext cx="35" cy="6"/>
                  </a:xfrm>
                  <a:custGeom>
                    <a:avLst/>
                    <a:gdLst>
                      <a:gd name="T0" fmla="*/ 0 w 46"/>
                      <a:gd name="T1" fmla="*/ 0 h 8"/>
                      <a:gd name="T2" fmla="*/ 10 w 46"/>
                      <a:gd name="T3" fmla="*/ 5 h 8"/>
                      <a:gd name="T4" fmla="*/ 24 w 46"/>
                      <a:gd name="T5" fmla="*/ 4 h 8"/>
                      <a:gd name="T6" fmla="*/ 33 w 46"/>
                      <a:gd name="T7" fmla="*/ 4 h 8"/>
                      <a:gd name="T8" fmla="*/ 45 w 46"/>
                      <a:gd name="T9" fmla="*/ 7 h 8"/>
                      <a:gd name="T10" fmla="*/ 46 w 46"/>
                      <a:gd name="T11" fmla="*/ 7 h 8"/>
                      <a:gd name="T12" fmla="*/ 37 w 46"/>
                      <a:gd name="T13" fmla="*/ 6 h 8"/>
                      <a:gd name="T14" fmla="*/ 21 w 46"/>
                      <a:gd name="T15" fmla="*/ 7 h 8"/>
                      <a:gd name="T16" fmla="*/ 0 w 46"/>
                      <a:gd name="T17" fmla="*/ 1 h 8"/>
                      <a:gd name="T18" fmla="*/ 0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0" y="0"/>
                        </a:moveTo>
                        <a:cubicBezTo>
                          <a:pt x="4" y="2"/>
                          <a:pt x="7" y="4"/>
                          <a:pt x="10" y="5"/>
                        </a:cubicBezTo>
                        <a:cubicBezTo>
                          <a:pt x="15" y="6"/>
                          <a:pt x="20" y="5"/>
                          <a:pt x="24" y="4"/>
                        </a:cubicBezTo>
                        <a:cubicBezTo>
                          <a:pt x="27" y="4"/>
                          <a:pt x="30" y="3"/>
                          <a:pt x="33" y="4"/>
                        </a:cubicBezTo>
                        <a:cubicBezTo>
                          <a:pt x="38" y="4"/>
                          <a:pt x="41" y="7"/>
                          <a:pt x="45" y="7"/>
                        </a:cubicBezTo>
                        <a:cubicBezTo>
                          <a:pt x="46" y="7"/>
                          <a:pt x="46" y="7"/>
                          <a:pt x="46" y="7"/>
                        </a:cubicBezTo>
                        <a:cubicBezTo>
                          <a:pt x="42" y="8"/>
                          <a:pt x="40" y="7"/>
                          <a:pt x="37" y="6"/>
                        </a:cubicBezTo>
                        <a:cubicBezTo>
                          <a:pt x="31" y="4"/>
                          <a:pt x="26" y="5"/>
                          <a:pt x="21" y="7"/>
                        </a:cubicBezTo>
                        <a:cubicBezTo>
                          <a:pt x="12" y="8"/>
                          <a:pt x="7" y="4"/>
                          <a:pt x="0" y="1"/>
                        </a:cubicBez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3" name="Freeform 8152">
                    <a:extLst>
                      <a:ext uri="{FF2B5EF4-FFF2-40B4-BE49-F238E27FC236}">
                        <a16:creationId xmlns:a16="http://schemas.microsoft.com/office/drawing/2014/main" xmlns="" id="{67E0B822-0DD5-4F29-88AF-38F851113F7F}"/>
                      </a:ext>
                    </a:extLst>
                  </p:cNvPr>
                  <p:cNvSpPr>
                    <a:spLocks/>
                  </p:cNvSpPr>
                  <p:nvPr/>
                </p:nvSpPr>
                <p:spPr bwMode="auto">
                  <a:xfrm>
                    <a:off x="3650" y="1813"/>
                    <a:ext cx="12" cy="5"/>
                  </a:xfrm>
                  <a:custGeom>
                    <a:avLst/>
                    <a:gdLst>
                      <a:gd name="T0" fmla="*/ 1 w 16"/>
                      <a:gd name="T1" fmla="*/ 0 h 7"/>
                      <a:gd name="T2" fmla="*/ 6 w 16"/>
                      <a:gd name="T3" fmla="*/ 4 h 7"/>
                      <a:gd name="T4" fmla="*/ 16 w 16"/>
                      <a:gd name="T5" fmla="*/ 6 h 7"/>
                      <a:gd name="T6" fmla="*/ 16 w 16"/>
                      <a:gd name="T7" fmla="*/ 7 h 7"/>
                      <a:gd name="T8" fmla="*/ 0 w 16"/>
                      <a:gd name="T9" fmla="*/ 0 h 7"/>
                      <a:gd name="T10" fmla="*/ 1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 y="0"/>
                        </a:moveTo>
                        <a:cubicBezTo>
                          <a:pt x="2" y="1"/>
                          <a:pt x="4" y="3"/>
                          <a:pt x="6" y="4"/>
                        </a:cubicBezTo>
                        <a:cubicBezTo>
                          <a:pt x="9" y="5"/>
                          <a:pt x="13" y="6"/>
                          <a:pt x="16" y="6"/>
                        </a:cubicBezTo>
                        <a:cubicBezTo>
                          <a:pt x="16" y="7"/>
                          <a:pt x="16" y="7"/>
                          <a:pt x="16" y="7"/>
                        </a:cubicBezTo>
                        <a:cubicBezTo>
                          <a:pt x="9" y="7"/>
                          <a:pt x="3" y="5"/>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4" name="Freeform 8153">
                    <a:extLst>
                      <a:ext uri="{FF2B5EF4-FFF2-40B4-BE49-F238E27FC236}">
                        <a16:creationId xmlns:a16="http://schemas.microsoft.com/office/drawing/2014/main" xmlns="" id="{A9B84028-440E-42E5-917D-F1C810886CE9}"/>
                      </a:ext>
                    </a:extLst>
                  </p:cNvPr>
                  <p:cNvSpPr>
                    <a:spLocks/>
                  </p:cNvSpPr>
                  <p:nvPr/>
                </p:nvSpPr>
                <p:spPr bwMode="auto">
                  <a:xfrm>
                    <a:off x="3643" y="1823"/>
                    <a:ext cx="16" cy="10"/>
                  </a:xfrm>
                  <a:custGeom>
                    <a:avLst/>
                    <a:gdLst>
                      <a:gd name="T0" fmla="*/ 1 w 21"/>
                      <a:gd name="T1" fmla="*/ 4 h 14"/>
                      <a:gd name="T2" fmla="*/ 12 w 21"/>
                      <a:gd name="T3" fmla="*/ 3 h 14"/>
                      <a:gd name="T4" fmla="*/ 21 w 21"/>
                      <a:gd name="T5" fmla="*/ 9 h 14"/>
                      <a:gd name="T6" fmla="*/ 12 w 21"/>
                      <a:gd name="T7" fmla="*/ 11 h 14"/>
                      <a:gd name="T8" fmla="*/ 12 w 21"/>
                      <a:gd name="T9" fmla="*/ 10 h 14"/>
                      <a:gd name="T10" fmla="*/ 15 w 21"/>
                      <a:gd name="T11" fmla="*/ 10 h 14"/>
                      <a:gd name="T12" fmla="*/ 17 w 21"/>
                      <a:gd name="T13" fmla="*/ 10 h 14"/>
                      <a:gd name="T14" fmla="*/ 17 w 21"/>
                      <a:gd name="T15" fmla="*/ 6 h 14"/>
                      <a:gd name="T16" fmla="*/ 11 w 21"/>
                      <a:gd name="T17" fmla="*/ 4 h 14"/>
                      <a:gd name="T18" fmla="*/ 5 w 21"/>
                      <a:gd name="T19" fmla="*/ 3 h 14"/>
                      <a:gd name="T20" fmla="*/ 5 w 21"/>
                      <a:gd name="T21" fmla="*/ 9 h 14"/>
                      <a:gd name="T22" fmla="*/ 7 w 21"/>
                      <a:gd name="T23" fmla="*/ 14 h 14"/>
                      <a:gd name="T24" fmla="*/ 6 w 21"/>
                      <a:gd name="T25" fmla="*/ 14 h 14"/>
                      <a:gd name="T26" fmla="*/ 5 w 21"/>
                      <a:gd name="T27" fmla="*/ 10 h 14"/>
                      <a:gd name="T28" fmla="*/ 2 w 21"/>
                      <a:gd name="T29" fmla="*/ 7 h 14"/>
                      <a:gd name="T30" fmla="*/ 1 w 21"/>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4">
                        <a:moveTo>
                          <a:pt x="1" y="4"/>
                        </a:moveTo>
                        <a:cubicBezTo>
                          <a:pt x="3" y="0"/>
                          <a:pt x="10" y="2"/>
                          <a:pt x="12" y="3"/>
                        </a:cubicBezTo>
                        <a:cubicBezTo>
                          <a:pt x="16" y="4"/>
                          <a:pt x="20" y="6"/>
                          <a:pt x="21" y="9"/>
                        </a:cubicBezTo>
                        <a:cubicBezTo>
                          <a:pt x="21" y="12"/>
                          <a:pt x="14" y="11"/>
                          <a:pt x="12" y="11"/>
                        </a:cubicBezTo>
                        <a:cubicBezTo>
                          <a:pt x="12" y="10"/>
                          <a:pt x="12" y="10"/>
                          <a:pt x="12" y="10"/>
                        </a:cubicBezTo>
                        <a:cubicBezTo>
                          <a:pt x="13" y="10"/>
                          <a:pt x="14" y="10"/>
                          <a:pt x="15" y="10"/>
                        </a:cubicBezTo>
                        <a:cubicBezTo>
                          <a:pt x="16" y="10"/>
                          <a:pt x="17" y="10"/>
                          <a:pt x="17" y="10"/>
                        </a:cubicBezTo>
                        <a:cubicBezTo>
                          <a:pt x="21" y="10"/>
                          <a:pt x="18" y="7"/>
                          <a:pt x="17" y="6"/>
                        </a:cubicBezTo>
                        <a:cubicBezTo>
                          <a:pt x="15" y="5"/>
                          <a:pt x="13" y="4"/>
                          <a:pt x="11" y="4"/>
                        </a:cubicBezTo>
                        <a:cubicBezTo>
                          <a:pt x="9" y="3"/>
                          <a:pt x="7" y="3"/>
                          <a:pt x="5" y="3"/>
                        </a:cubicBezTo>
                        <a:cubicBezTo>
                          <a:pt x="0" y="3"/>
                          <a:pt x="4" y="7"/>
                          <a:pt x="5" y="9"/>
                        </a:cubicBezTo>
                        <a:cubicBezTo>
                          <a:pt x="7" y="10"/>
                          <a:pt x="7" y="12"/>
                          <a:pt x="7" y="14"/>
                        </a:cubicBezTo>
                        <a:cubicBezTo>
                          <a:pt x="6" y="14"/>
                          <a:pt x="6" y="14"/>
                          <a:pt x="6" y="14"/>
                        </a:cubicBezTo>
                        <a:cubicBezTo>
                          <a:pt x="6" y="13"/>
                          <a:pt x="6" y="11"/>
                          <a:pt x="5" y="10"/>
                        </a:cubicBezTo>
                        <a:cubicBezTo>
                          <a:pt x="4" y="9"/>
                          <a:pt x="3" y="8"/>
                          <a:pt x="2" y="7"/>
                        </a:cubicBezTo>
                        <a:cubicBezTo>
                          <a:pt x="1" y="6"/>
                          <a:pt x="1" y="5"/>
                          <a:pt x="1" y="4"/>
                        </a:cubicBezTo>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5" name="Freeform 8154">
                    <a:extLst>
                      <a:ext uri="{FF2B5EF4-FFF2-40B4-BE49-F238E27FC236}">
                        <a16:creationId xmlns:a16="http://schemas.microsoft.com/office/drawing/2014/main" xmlns="" id="{86ABFB03-B2B6-4C79-9624-3D6720AE6F25}"/>
                      </a:ext>
                    </a:extLst>
                  </p:cNvPr>
                  <p:cNvSpPr>
                    <a:spLocks/>
                  </p:cNvSpPr>
                  <p:nvPr/>
                </p:nvSpPr>
                <p:spPr bwMode="auto">
                  <a:xfrm>
                    <a:off x="3664" y="1824"/>
                    <a:ext cx="6" cy="8"/>
                  </a:xfrm>
                  <a:custGeom>
                    <a:avLst/>
                    <a:gdLst>
                      <a:gd name="T0" fmla="*/ 2 w 8"/>
                      <a:gd name="T1" fmla="*/ 2 h 11"/>
                      <a:gd name="T2" fmla="*/ 8 w 8"/>
                      <a:gd name="T3" fmla="*/ 2 h 11"/>
                      <a:gd name="T4" fmla="*/ 7 w 8"/>
                      <a:gd name="T5" fmla="*/ 2 h 11"/>
                      <a:gd name="T6" fmla="*/ 3 w 8"/>
                      <a:gd name="T7" fmla="*/ 3 h 11"/>
                      <a:gd name="T8" fmla="*/ 3 w 8"/>
                      <a:gd name="T9" fmla="*/ 6 h 11"/>
                      <a:gd name="T10" fmla="*/ 4 w 8"/>
                      <a:gd name="T11" fmla="*/ 11 h 11"/>
                      <a:gd name="T12" fmla="*/ 4 w 8"/>
                      <a:gd name="T13" fmla="*/ 11 h 11"/>
                      <a:gd name="T14" fmla="*/ 2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2"/>
                        </a:moveTo>
                        <a:cubicBezTo>
                          <a:pt x="2" y="0"/>
                          <a:pt x="7" y="0"/>
                          <a:pt x="8" y="2"/>
                        </a:cubicBezTo>
                        <a:cubicBezTo>
                          <a:pt x="8" y="2"/>
                          <a:pt x="7" y="3"/>
                          <a:pt x="7" y="2"/>
                        </a:cubicBezTo>
                        <a:cubicBezTo>
                          <a:pt x="5" y="1"/>
                          <a:pt x="3" y="2"/>
                          <a:pt x="3" y="3"/>
                        </a:cubicBezTo>
                        <a:cubicBezTo>
                          <a:pt x="2" y="4"/>
                          <a:pt x="3" y="5"/>
                          <a:pt x="3" y="6"/>
                        </a:cubicBezTo>
                        <a:cubicBezTo>
                          <a:pt x="3" y="7"/>
                          <a:pt x="3" y="9"/>
                          <a:pt x="4" y="11"/>
                        </a:cubicBezTo>
                        <a:cubicBezTo>
                          <a:pt x="4" y="11"/>
                          <a:pt x="4" y="11"/>
                          <a:pt x="4" y="11"/>
                        </a:cubicBezTo>
                        <a:cubicBezTo>
                          <a:pt x="2" y="9"/>
                          <a:pt x="0" y="5"/>
                          <a:pt x="2"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6" name="Freeform 8155">
                    <a:extLst>
                      <a:ext uri="{FF2B5EF4-FFF2-40B4-BE49-F238E27FC236}">
                        <a16:creationId xmlns:a16="http://schemas.microsoft.com/office/drawing/2014/main" xmlns="" id="{80FD4127-4533-4765-8C9A-7CAE5BC98856}"/>
                      </a:ext>
                    </a:extLst>
                  </p:cNvPr>
                  <p:cNvSpPr>
                    <a:spLocks/>
                  </p:cNvSpPr>
                  <p:nvPr/>
                </p:nvSpPr>
                <p:spPr bwMode="auto">
                  <a:xfrm>
                    <a:off x="3676" y="1828"/>
                    <a:ext cx="10" cy="3"/>
                  </a:xfrm>
                  <a:custGeom>
                    <a:avLst/>
                    <a:gdLst>
                      <a:gd name="T0" fmla="*/ 0 w 14"/>
                      <a:gd name="T1" fmla="*/ 1 h 4"/>
                      <a:gd name="T2" fmla="*/ 5 w 14"/>
                      <a:gd name="T3" fmla="*/ 1 h 4"/>
                      <a:gd name="T4" fmla="*/ 14 w 14"/>
                      <a:gd name="T5" fmla="*/ 3 h 4"/>
                      <a:gd name="T6" fmla="*/ 14 w 14"/>
                      <a:gd name="T7" fmla="*/ 3 h 4"/>
                      <a:gd name="T8" fmla="*/ 0 w 14"/>
                      <a:gd name="T9" fmla="*/ 1 h 4"/>
                    </a:gdLst>
                    <a:ahLst/>
                    <a:cxnLst>
                      <a:cxn ang="0">
                        <a:pos x="T0" y="T1"/>
                      </a:cxn>
                      <a:cxn ang="0">
                        <a:pos x="T2" y="T3"/>
                      </a:cxn>
                      <a:cxn ang="0">
                        <a:pos x="T4" y="T5"/>
                      </a:cxn>
                      <a:cxn ang="0">
                        <a:pos x="T6" y="T7"/>
                      </a:cxn>
                      <a:cxn ang="0">
                        <a:pos x="T8" y="T9"/>
                      </a:cxn>
                    </a:cxnLst>
                    <a:rect l="0" t="0" r="r" b="b"/>
                    <a:pathLst>
                      <a:path w="14" h="4">
                        <a:moveTo>
                          <a:pt x="0" y="1"/>
                        </a:moveTo>
                        <a:cubicBezTo>
                          <a:pt x="2" y="0"/>
                          <a:pt x="3" y="0"/>
                          <a:pt x="5" y="1"/>
                        </a:cubicBezTo>
                        <a:cubicBezTo>
                          <a:pt x="8" y="2"/>
                          <a:pt x="11" y="3"/>
                          <a:pt x="14" y="3"/>
                        </a:cubicBezTo>
                        <a:cubicBezTo>
                          <a:pt x="14" y="3"/>
                          <a:pt x="14" y="3"/>
                          <a:pt x="14" y="3"/>
                        </a:cubicBezTo>
                        <a:cubicBezTo>
                          <a:pt x="10"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7" name="Freeform 8156">
                    <a:extLst>
                      <a:ext uri="{FF2B5EF4-FFF2-40B4-BE49-F238E27FC236}">
                        <a16:creationId xmlns:a16="http://schemas.microsoft.com/office/drawing/2014/main" xmlns="" id="{1A1C0A97-41F2-4679-BB71-B5BBA7E7B27B}"/>
                      </a:ext>
                    </a:extLst>
                  </p:cNvPr>
                  <p:cNvSpPr>
                    <a:spLocks/>
                  </p:cNvSpPr>
                  <p:nvPr/>
                </p:nvSpPr>
                <p:spPr bwMode="auto">
                  <a:xfrm>
                    <a:off x="3685" y="1838"/>
                    <a:ext cx="12" cy="11"/>
                  </a:xfrm>
                  <a:custGeom>
                    <a:avLst/>
                    <a:gdLst>
                      <a:gd name="T0" fmla="*/ 4 w 16"/>
                      <a:gd name="T1" fmla="*/ 0 h 15"/>
                      <a:gd name="T2" fmla="*/ 10 w 16"/>
                      <a:gd name="T3" fmla="*/ 2 h 15"/>
                      <a:gd name="T4" fmla="*/ 15 w 16"/>
                      <a:gd name="T5" fmla="*/ 4 h 15"/>
                      <a:gd name="T6" fmla="*/ 15 w 16"/>
                      <a:gd name="T7" fmla="*/ 8 h 15"/>
                      <a:gd name="T8" fmla="*/ 15 w 16"/>
                      <a:gd name="T9" fmla="*/ 15 h 15"/>
                      <a:gd name="T10" fmla="*/ 15 w 16"/>
                      <a:gd name="T11" fmla="*/ 15 h 15"/>
                      <a:gd name="T12" fmla="*/ 14 w 16"/>
                      <a:gd name="T13" fmla="*/ 7 h 15"/>
                      <a:gd name="T14" fmla="*/ 6 w 16"/>
                      <a:gd name="T15" fmla="*/ 2 h 15"/>
                      <a:gd name="T16" fmla="*/ 2 w 16"/>
                      <a:gd name="T17" fmla="*/ 3 h 15"/>
                      <a:gd name="T18" fmla="*/ 4 w 16"/>
                      <a:gd name="T19" fmla="*/ 5 h 15"/>
                      <a:gd name="T20" fmla="*/ 6 w 16"/>
                      <a:gd name="T21" fmla="*/ 7 h 15"/>
                      <a:gd name="T22" fmla="*/ 10 w 16"/>
                      <a:gd name="T23" fmla="*/ 12 h 15"/>
                      <a:gd name="T24" fmla="*/ 10 w 16"/>
                      <a:gd name="T25" fmla="*/ 12 h 15"/>
                      <a:gd name="T26" fmla="*/ 1 w 16"/>
                      <a:gd name="T27" fmla="*/ 4 h 15"/>
                      <a:gd name="T28" fmla="*/ 4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4" y="0"/>
                        </a:moveTo>
                        <a:cubicBezTo>
                          <a:pt x="6" y="0"/>
                          <a:pt x="9" y="1"/>
                          <a:pt x="10" y="2"/>
                        </a:cubicBezTo>
                        <a:cubicBezTo>
                          <a:pt x="12" y="2"/>
                          <a:pt x="14" y="3"/>
                          <a:pt x="15" y="4"/>
                        </a:cubicBezTo>
                        <a:cubicBezTo>
                          <a:pt x="16" y="5"/>
                          <a:pt x="15" y="7"/>
                          <a:pt x="15" y="8"/>
                        </a:cubicBezTo>
                        <a:cubicBezTo>
                          <a:pt x="15" y="11"/>
                          <a:pt x="16" y="13"/>
                          <a:pt x="15" y="15"/>
                        </a:cubicBezTo>
                        <a:cubicBezTo>
                          <a:pt x="15" y="15"/>
                          <a:pt x="15" y="15"/>
                          <a:pt x="15" y="15"/>
                        </a:cubicBezTo>
                        <a:cubicBezTo>
                          <a:pt x="15" y="12"/>
                          <a:pt x="14" y="10"/>
                          <a:pt x="14" y="7"/>
                        </a:cubicBezTo>
                        <a:cubicBezTo>
                          <a:pt x="15" y="3"/>
                          <a:pt x="10" y="3"/>
                          <a:pt x="6" y="2"/>
                        </a:cubicBezTo>
                        <a:cubicBezTo>
                          <a:pt x="4" y="1"/>
                          <a:pt x="3" y="1"/>
                          <a:pt x="2" y="3"/>
                        </a:cubicBezTo>
                        <a:cubicBezTo>
                          <a:pt x="2" y="4"/>
                          <a:pt x="3" y="4"/>
                          <a:pt x="4" y="5"/>
                        </a:cubicBezTo>
                        <a:cubicBezTo>
                          <a:pt x="5" y="5"/>
                          <a:pt x="6" y="6"/>
                          <a:pt x="6" y="7"/>
                        </a:cubicBezTo>
                        <a:cubicBezTo>
                          <a:pt x="8" y="8"/>
                          <a:pt x="10" y="10"/>
                          <a:pt x="10" y="12"/>
                        </a:cubicBezTo>
                        <a:cubicBezTo>
                          <a:pt x="11" y="12"/>
                          <a:pt x="10" y="12"/>
                          <a:pt x="10" y="12"/>
                        </a:cubicBezTo>
                        <a:cubicBezTo>
                          <a:pt x="8" y="9"/>
                          <a:pt x="3" y="7"/>
                          <a:pt x="1" y="4"/>
                        </a:cubicBezTo>
                        <a:cubicBezTo>
                          <a:pt x="0" y="2"/>
                          <a:pt x="1" y="0"/>
                          <a:pt x="4"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8" name="Freeform 8157">
                    <a:extLst>
                      <a:ext uri="{FF2B5EF4-FFF2-40B4-BE49-F238E27FC236}">
                        <a16:creationId xmlns:a16="http://schemas.microsoft.com/office/drawing/2014/main" xmlns="" id="{105CA9EE-B8EA-4743-B441-7A265EB61331}"/>
                      </a:ext>
                    </a:extLst>
                  </p:cNvPr>
                  <p:cNvSpPr>
                    <a:spLocks/>
                  </p:cNvSpPr>
                  <p:nvPr/>
                </p:nvSpPr>
                <p:spPr bwMode="auto">
                  <a:xfrm>
                    <a:off x="3674" y="1842"/>
                    <a:ext cx="12" cy="12"/>
                  </a:xfrm>
                  <a:custGeom>
                    <a:avLst/>
                    <a:gdLst>
                      <a:gd name="T0" fmla="*/ 0 w 17"/>
                      <a:gd name="T1" fmla="*/ 0 h 16"/>
                      <a:gd name="T2" fmla="*/ 11 w 17"/>
                      <a:gd name="T3" fmla="*/ 7 h 16"/>
                      <a:gd name="T4" fmla="*/ 12 w 17"/>
                      <a:gd name="T5" fmla="*/ 16 h 16"/>
                      <a:gd name="T6" fmla="*/ 12 w 17"/>
                      <a:gd name="T7" fmla="*/ 15 h 16"/>
                      <a:gd name="T8" fmla="*/ 9 w 17"/>
                      <a:gd name="T9" fmla="*/ 7 h 16"/>
                      <a:gd name="T10" fmla="*/ 1 w 17"/>
                      <a:gd name="T11" fmla="*/ 0 h 16"/>
                      <a:gd name="T12" fmla="*/ 0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0" y="0"/>
                        </a:moveTo>
                        <a:cubicBezTo>
                          <a:pt x="6" y="0"/>
                          <a:pt x="9" y="4"/>
                          <a:pt x="11" y="7"/>
                        </a:cubicBezTo>
                        <a:cubicBezTo>
                          <a:pt x="15" y="10"/>
                          <a:pt x="17" y="13"/>
                          <a:pt x="12" y="16"/>
                        </a:cubicBezTo>
                        <a:cubicBezTo>
                          <a:pt x="12" y="15"/>
                          <a:pt x="12" y="15"/>
                          <a:pt x="12" y="15"/>
                        </a:cubicBezTo>
                        <a:cubicBezTo>
                          <a:pt x="16" y="12"/>
                          <a:pt x="12" y="10"/>
                          <a:pt x="9" y="7"/>
                        </a:cubicBezTo>
                        <a:cubicBezTo>
                          <a:pt x="7" y="4"/>
                          <a:pt x="5" y="1"/>
                          <a:pt x="1" y="0"/>
                        </a:cubicBezTo>
                        <a:cubicBezTo>
                          <a:pt x="0" y="0"/>
                          <a:pt x="0" y="0"/>
                          <a:pt x="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9" name="Freeform 8158">
                    <a:extLst>
                      <a:ext uri="{FF2B5EF4-FFF2-40B4-BE49-F238E27FC236}">
                        <a16:creationId xmlns:a16="http://schemas.microsoft.com/office/drawing/2014/main" xmlns="" id="{805C47B4-96B4-468F-A91D-0EB4358524AA}"/>
                      </a:ext>
                    </a:extLst>
                  </p:cNvPr>
                  <p:cNvSpPr>
                    <a:spLocks/>
                  </p:cNvSpPr>
                  <p:nvPr/>
                </p:nvSpPr>
                <p:spPr bwMode="auto">
                  <a:xfrm>
                    <a:off x="3683" y="1862"/>
                    <a:ext cx="3" cy="2"/>
                  </a:xfrm>
                  <a:custGeom>
                    <a:avLst/>
                    <a:gdLst>
                      <a:gd name="T0" fmla="*/ 1 w 4"/>
                      <a:gd name="T1" fmla="*/ 1 h 3"/>
                      <a:gd name="T2" fmla="*/ 2 w 4"/>
                      <a:gd name="T3" fmla="*/ 2 h 3"/>
                      <a:gd name="T4" fmla="*/ 3 w 4"/>
                      <a:gd name="T5" fmla="*/ 1 h 3"/>
                      <a:gd name="T6" fmla="*/ 4 w 4"/>
                      <a:gd name="T7" fmla="*/ 0 h 3"/>
                      <a:gd name="T8" fmla="*/ 4 w 4"/>
                      <a:gd name="T9" fmla="*/ 0 h 3"/>
                      <a:gd name="T10" fmla="*/ 2 w 4"/>
                      <a:gd name="T11" fmla="*/ 2 h 3"/>
                      <a:gd name="T12" fmla="*/ 0 w 4"/>
                      <a:gd name="T13" fmla="*/ 1 h 3"/>
                      <a:gd name="T14" fmla="*/ 1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1"/>
                        </a:moveTo>
                        <a:cubicBezTo>
                          <a:pt x="1" y="2"/>
                          <a:pt x="1" y="2"/>
                          <a:pt x="2" y="2"/>
                        </a:cubicBezTo>
                        <a:cubicBezTo>
                          <a:pt x="3" y="1"/>
                          <a:pt x="3" y="1"/>
                          <a:pt x="3" y="1"/>
                        </a:cubicBezTo>
                        <a:cubicBezTo>
                          <a:pt x="3" y="1"/>
                          <a:pt x="4" y="1"/>
                          <a:pt x="4" y="0"/>
                        </a:cubicBezTo>
                        <a:cubicBezTo>
                          <a:pt x="4" y="0"/>
                          <a:pt x="4" y="0"/>
                          <a:pt x="4" y="0"/>
                        </a:cubicBezTo>
                        <a:cubicBezTo>
                          <a:pt x="3" y="1"/>
                          <a:pt x="3" y="2"/>
                          <a:pt x="2" y="2"/>
                        </a:cubicBezTo>
                        <a:cubicBezTo>
                          <a:pt x="1" y="3"/>
                          <a:pt x="1" y="2"/>
                          <a:pt x="0" y="1"/>
                        </a:cubicBezTo>
                        <a:lnTo>
                          <a:pt x="1"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0" name="Freeform 8159">
                    <a:extLst>
                      <a:ext uri="{FF2B5EF4-FFF2-40B4-BE49-F238E27FC236}">
                        <a16:creationId xmlns:a16="http://schemas.microsoft.com/office/drawing/2014/main" xmlns="" id="{0561967A-AB1E-46CF-8277-A2AD852F1C81}"/>
                      </a:ext>
                    </a:extLst>
                  </p:cNvPr>
                  <p:cNvSpPr>
                    <a:spLocks/>
                  </p:cNvSpPr>
                  <p:nvPr/>
                </p:nvSpPr>
                <p:spPr bwMode="auto">
                  <a:xfrm>
                    <a:off x="3705" y="1852"/>
                    <a:ext cx="11" cy="6"/>
                  </a:xfrm>
                  <a:custGeom>
                    <a:avLst/>
                    <a:gdLst>
                      <a:gd name="T0" fmla="*/ 1 w 14"/>
                      <a:gd name="T1" fmla="*/ 0 h 8"/>
                      <a:gd name="T2" fmla="*/ 14 w 14"/>
                      <a:gd name="T3" fmla="*/ 8 h 8"/>
                      <a:gd name="T4" fmla="*/ 14 w 14"/>
                      <a:gd name="T5" fmla="*/ 8 h 8"/>
                      <a:gd name="T6" fmla="*/ 0 w 14"/>
                      <a:gd name="T7" fmla="*/ 0 h 8"/>
                      <a:gd name="T8" fmla="*/ 1 w 14"/>
                      <a:gd name="T9" fmla="*/ 0 h 8"/>
                    </a:gdLst>
                    <a:ahLst/>
                    <a:cxnLst>
                      <a:cxn ang="0">
                        <a:pos x="T0" y="T1"/>
                      </a:cxn>
                      <a:cxn ang="0">
                        <a:pos x="T2" y="T3"/>
                      </a:cxn>
                      <a:cxn ang="0">
                        <a:pos x="T4" y="T5"/>
                      </a:cxn>
                      <a:cxn ang="0">
                        <a:pos x="T6" y="T7"/>
                      </a:cxn>
                      <a:cxn ang="0">
                        <a:pos x="T8" y="T9"/>
                      </a:cxn>
                    </a:cxnLst>
                    <a:rect l="0" t="0" r="r" b="b"/>
                    <a:pathLst>
                      <a:path w="14" h="8">
                        <a:moveTo>
                          <a:pt x="1" y="0"/>
                        </a:moveTo>
                        <a:cubicBezTo>
                          <a:pt x="5" y="3"/>
                          <a:pt x="8" y="7"/>
                          <a:pt x="14" y="8"/>
                        </a:cubicBezTo>
                        <a:cubicBezTo>
                          <a:pt x="14" y="8"/>
                          <a:pt x="14" y="8"/>
                          <a:pt x="14" y="8"/>
                        </a:cubicBezTo>
                        <a:cubicBezTo>
                          <a:pt x="8" y="8"/>
                          <a:pt x="3" y="4"/>
                          <a:pt x="0" y="0"/>
                        </a:cubicBezTo>
                        <a:lnTo>
                          <a:pt x="1"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1" name="Freeform 8160">
                    <a:extLst>
                      <a:ext uri="{FF2B5EF4-FFF2-40B4-BE49-F238E27FC236}">
                        <a16:creationId xmlns:a16="http://schemas.microsoft.com/office/drawing/2014/main" xmlns="" id="{7ED9D9B3-91A5-4D35-93ED-648333779E4F}"/>
                      </a:ext>
                    </a:extLst>
                  </p:cNvPr>
                  <p:cNvSpPr>
                    <a:spLocks/>
                  </p:cNvSpPr>
                  <p:nvPr/>
                </p:nvSpPr>
                <p:spPr bwMode="auto">
                  <a:xfrm>
                    <a:off x="3696" y="1834"/>
                    <a:ext cx="14" cy="4"/>
                  </a:xfrm>
                  <a:custGeom>
                    <a:avLst/>
                    <a:gdLst>
                      <a:gd name="T0" fmla="*/ 0 w 18"/>
                      <a:gd name="T1" fmla="*/ 1 h 5"/>
                      <a:gd name="T2" fmla="*/ 6 w 18"/>
                      <a:gd name="T3" fmla="*/ 2 h 5"/>
                      <a:gd name="T4" fmla="*/ 12 w 18"/>
                      <a:gd name="T5" fmla="*/ 4 h 5"/>
                      <a:gd name="T6" fmla="*/ 18 w 18"/>
                      <a:gd name="T7" fmla="*/ 5 h 5"/>
                      <a:gd name="T8" fmla="*/ 18 w 18"/>
                      <a:gd name="T9" fmla="*/ 5 h 5"/>
                      <a:gd name="T10" fmla="*/ 11 w 18"/>
                      <a:gd name="T11" fmla="*/ 5 h 5"/>
                      <a:gd name="T12" fmla="*/ 9 w 18"/>
                      <a:gd name="T13" fmla="*/ 5 h 5"/>
                      <a:gd name="T14" fmla="*/ 0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0" y="1"/>
                        </a:moveTo>
                        <a:cubicBezTo>
                          <a:pt x="2" y="0"/>
                          <a:pt x="4" y="1"/>
                          <a:pt x="6" y="2"/>
                        </a:cubicBezTo>
                        <a:cubicBezTo>
                          <a:pt x="8" y="4"/>
                          <a:pt x="9" y="5"/>
                          <a:pt x="12" y="4"/>
                        </a:cubicBezTo>
                        <a:cubicBezTo>
                          <a:pt x="14" y="4"/>
                          <a:pt x="16" y="4"/>
                          <a:pt x="18" y="5"/>
                        </a:cubicBezTo>
                        <a:cubicBezTo>
                          <a:pt x="18" y="5"/>
                          <a:pt x="18" y="5"/>
                          <a:pt x="18" y="5"/>
                        </a:cubicBezTo>
                        <a:cubicBezTo>
                          <a:pt x="15" y="4"/>
                          <a:pt x="13" y="4"/>
                          <a:pt x="11" y="5"/>
                        </a:cubicBezTo>
                        <a:cubicBezTo>
                          <a:pt x="10" y="5"/>
                          <a:pt x="9" y="5"/>
                          <a:pt x="9" y="5"/>
                        </a:cubicBezTo>
                        <a:cubicBezTo>
                          <a:pt x="5" y="4"/>
                          <a:pt x="4" y="1"/>
                          <a:pt x="0"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2" name="Freeform 8161">
                    <a:extLst>
                      <a:ext uri="{FF2B5EF4-FFF2-40B4-BE49-F238E27FC236}">
                        <a16:creationId xmlns:a16="http://schemas.microsoft.com/office/drawing/2014/main" xmlns="" id="{84CFCC85-21CB-4524-9E9E-9F0744430425}"/>
                      </a:ext>
                    </a:extLst>
                  </p:cNvPr>
                  <p:cNvSpPr>
                    <a:spLocks noEditPoints="1"/>
                  </p:cNvSpPr>
                  <p:nvPr/>
                </p:nvSpPr>
                <p:spPr bwMode="auto">
                  <a:xfrm>
                    <a:off x="3711" y="1746"/>
                    <a:ext cx="20" cy="92"/>
                  </a:xfrm>
                  <a:custGeom>
                    <a:avLst/>
                    <a:gdLst>
                      <a:gd name="T0" fmla="*/ 5 w 26"/>
                      <a:gd name="T1" fmla="*/ 99 h 122"/>
                      <a:gd name="T2" fmla="*/ 7 w 26"/>
                      <a:gd name="T3" fmla="*/ 107 h 122"/>
                      <a:gd name="T4" fmla="*/ 13 w 26"/>
                      <a:gd name="T5" fmla="*/ 108 h 122"/>
                      <a:gd name="T6" fmla="*/ 9 w 26"/>
                      <a:gd name="T7" fmla="*/ 116 h 122"/>
                      <a:gd name="T8" fmla="*/ 11 w 26"/>
                      <a:gd name="T9" fmla="*/ 117 h 122"/>
                      <a:gd name="T10" fmla="*/ 7 w 26"/>
                      <a:gd name="T11" fmla="*/ 120 h 122"/>
                      <a:gd name="T12" fmla="*/ 14 w 26"/>
                      <a:gd name="T13" fmla="*/ 122 h 122"/>
                      <a:gd name="T14" fmla="*/ 21 w 26"/>
                      <a:gd name="T15" fmla="*/ 113 h 122"/>
                      <a:gd name="T16" fmla="*/ 17 w 26"/>
                      <a:gd name="T17" fmla="*/ 102 h 122"/>
                      <a:gd name="T18" fmla="*/ 11 w 26"/>
                      <a:gd name="T19" fmla="*/ 101 h 122"/>
                      <a:gd name="T20" fmla="*/ 11 w 26"/>
                      <a:gd name="T21" fmla="*/ 100 h 122"/>
                      <a:gd name="T22" fmla="*/ 3 w 26"/>
                      <a:gd name="T23" fmla="*/ 97 h 122"/>
                      <a:gd name="T24" fmla="*/ 15 w 26"/>
                      <a:gd name="T25" fmla="*/ 99 h 122"/>
                      <a:gd name="T26" fmla="*/ 3 w 26"/>
                      <a:gd name="T27" fmla="*/ 96 h 122"/>
                      <a:gd name="T28" fmla="*/ 22 w 26"/>
                      <a:gd name="T29" fmla="*/ 96 h 122"/>
                      <a:gd name="T30" fmla="*/ 18 w 26"/>
                      <a:gd name="T31" fmla="*/ 91 h 122"/>
                      <a:gd name="T32" fmla="*/ 8 w 26"/>
                      <a:gd name="T33" fmla="*/ 66 h 122"/>
                      <a:gd name="T34" fmla="*/ 22 w 26"/>
                      <a:gd name="T35" fmla="*/ 86 h 122"/>
                      <a:gd name="T36" fmla="*/ 20 w 26"/>
                      <a:gd name="T37" fmla="*/ 90 h 122"/>
                      <a:gd name="T38" fmla="*/ 20 w 26"/>
                      <a:gd name="T39" fmla="*/ 90 h 122"/>
                      <a:gd name="T40" fmla="*/ 25 w 26"/>
                      <a:gd name="T41" fmla="*/ 86 h 122"/>
                      <a:gd name="T42" fmla="*/ 6 w 26"/>
                      <a:gd name="T43" fmla="*/ 62 h 122"/>
                      <a:gd name="T44" fmla="*/ 18 w 26"/>
                      <a:gd name="T45" fmla="*/ 53 h 122"/>
                      <a:gd name="T46" fmla="*/ 16 w 26"/>
                      <a:gd name="T47" fmla="*/ 68 h 122"/>
                      <a:gd name="T48" fmla="*/ 11 w 26"/>
                      <a:gd name="T49" fmla="*/ 66 h 122"/>
                      <a:gd name="T50" fmla="*/ 20 w 26"/>
                      <a:gd name="T51" fmla="*/ 69 h 122"/>
                      <a:gd name="T52" fmla="*/ 20 w 26"/>
                      <a:gd name="T53" fmla="*/ 51 h 122"/>
                      <a:gd name="T54" fmla="*/ 14 w 26"/>
                      <a:gd name="T55" fmla="*/ 50 h 122"/>
                      <a:gd name="T56" fmla="*/ 21 w 26"/>
                      <a:gd name="T57" fmla="*/ 26 h 122"/>
                      <a:gd name="T58" fmla="*/ 15 w 26"/>
                      <a:gd name="T59" fmla="*/ 28 h 122"/>
                      <a:gd name="T60" fmla="*/ 24 w 26"/>
                      <a:gd name="T61" fmla="*/ 33 h 122"/>
                      <a:gd name="T62" fmla="*/ 20 w 26"/>
                      <a:gd name="T63" fmla="*/ 48 h 122"/>
                      <a:gd name="T64" fmla="*/ 17 w 26"/>
                      <a:gd name="T65" fmla="*/ 48 h 122"/>
                      <a:gd name="T66" fmla="*/ 15 w 26"/>
                      <a:gd name="T67" fmla="*/ 49 h 122"/>
                      <a:gd name="T68" fmla="*/ 18 w 26"/>
                      <a:gd name="T69" fmla="*/ 49 h 122"/>
                      <a:gd name="T70" fmla="*/ 24 w 26"/>
                      <a:gd name="T71" fmla="*/ 42 h 122"/>
                      <a:gd name="T72" fmla="*/ 21 w 26"/>
                      <a:gd name="T73" fmla="*/ 26 h 122"/>
                      <a:gd name="T74" fmla="*/ 5 w 26"/>
                      <a:gd name="T75" fmla="*/ 1 h 122"/>
                      <a:gd name="T76" fmla="*/ 17 w 26"/>
                      <a:gd name="T77" fmla="*/ 7 h 122"/>
                      <a:gd name="T78" fmla="*/ 20 w 26"/>
                      <a:gd name="T79" fmla="*/ 23 h 122"/>
                      <a:gd name="T80" fmla="*/ 19 w 26"/>
                      <a:gd name="T81" fmla="*/ 26 h 122"/>
                      <a:gd name="T82" fmla="*/ 23 w 26"/>
                      <a:gd name="T83" fmla="*/ 19 h 122"/>
                      <a:gd name="T84" fmla="*/ 15 w 26"/>
                      <a:gd name="T85" fmla="*/ 4 h 122"/>
                      <a:gd name="T86" fmla="*/ 13 w 26"/>
                      <a:gd name="T87" fmla="*/ 6 h 122"/>
                      <a:gd name="T88" fmla="*/ 0 w 26"/>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22">
                        <a:moveTo>
                          <a:pt x="3" y="97"/>
                        </a:moveTo>
                        <a:cubicBezTo>
                          <a:pt x="3" y="97"/>
                          <a:pt x="3" y="97"/>
                          <a:pt x="3" y="97"/>
                        </a:cubicBezTo>
                        <a:cubicBezTo>
                          <a:pt x="4" y="98"/>
                          <a:pt x="5" y="98"/>
                          <a:pt x="5" y="99"/>
                        </a:cubicBezTo>
                        <a:cubicBezTo>
                          <a:pt x="5" y="100"/>
                          <a:pt x="2" y="102"/>
                          <a:pt x="4" y="103"/>
                        </a:cubicBezTo>
                        <a:cubicBezTo>
                          <a:pt x="6" y="103"/>
                          <a:pt x="9" y="104"/>
                          <a:pt x="9" y="105"/>
                        </a:cubicBezTo>
                        <a:cubicBezTo>
                          <a:pt x="8" y="106"/>
                          <a:pt x="8" y="106"/>
                          <a:pt x="7" y="107"/>
                        </a:cubicBezTo>
                        <a:cubicBezTo>
                          <a:pt x="8" y="107"/>
                          <a:pt x="9" y="107"/>
                          <a:pt x="9" y="107"/>
                        </a:cubicBezTo>
                        <a:cubicBezTo>
                          <a:pt x="10" y="107"/>
                          <a:pt x="12" y="107"/>
                          <a:pt x="13" y="107"/>
                        </a:cubicBezTo>
                        <a:cubicBezTo>
                          <a:pt x="13" y="108"/>
                          <a:pt x="13" y="108"/>
                          <a:pt x="13" y="108"/>
                        </a:cubicBezTo>
                        <a:cubicBezTo>
                          <a:pt x="12" y="108"/>
                          <a:pt x="12" y="107"/>
                          <a:pt x="11" y="107"/>
                        </a:cubicBezTo>
                        <a:cubicBezTo>
                          <a:pt x="9" y="108"/>
                          <a:pt x="8" y="110"/>
                          <a:pt x="7" y="111"/>
                        </a:cubicBezTo>
                        <a:cubicBezTo>
                          <a:pt x="7" y="113"/>
                          <a:pt x="8" y="115"/>
                          <a:pt x="9" y="116"/>
                        </a:cubicBezTo>
                        <a:cubicBezTo>
                          <a:pt x="9" y="116"/>
                          <a:pt x="9" y="116"/>
                          <a:pt x="9" y="116"/>
                        </a:cubicBezTo>
                        <a:cubicBezTo>
                          <a:pt x="9" y="116"/>
                          <a:pt x="10" y="117"/>
                          <a:pt x="11" y="117"/>
                        </a:cubicBezTo>
                        <a:cubicBezTo>
                          <a:pt x="11" y="117"/>
                          <a:pt x="11" y="117"/>
                          <a:pt x="11" y="117"/>
                        </a:cubicBezTo>
                        <a:cubicBezTo>
                          <a:pt x="9" y="117"/>
                          <a:pt x="7" y="116"/>
                          <a:pt x="6" y="115"/>
                        </a:cubicBezTo>
                        <a:cubicBezTo>
                          <a:pt x="6" y="115"/>
                          <a:pt x="7" y="116"/>
                          <a:pt x="7" y="117"/>
                        </a:cubicBezTo>
                        <a:cubicBezTo>
                          <a:pt x="8" y="118"/>
                          <a:pt x="8" y="119"/>
                          <a:pt x="7" y="120"/>
                        </a:cubicBezTo>
                        <a:cubicBezTo>
                          <a:pt x="6" y="120"/>
                          <a:pt x="5" y="120"/>
                          <a:pt x="4" y="121"/>
                        </a:cubicBezTo>
                        <a:cubicBezTo>
                          <a:pt x="4" y="121"/>
                          <a:pt x="5" y="121"/>
                          <a:pt x="5" y="121"/>
                        </a:cubicBezTo>
                        <a:cubicBezTo>
                          <a:pt x="8" y="121"/>
                          <a:pt x="11" y="122"/>
                          <a:pt x="14" y="122"/>
                        </a:cubicBezTo>
                        <a:cubicBezTo>
                          <a:pt x="15" y="122"/>
                          <a:pt x="16" y="122"/>
                          <a:pt x="17" y="121"/>
                        </a:cubicBezTo>
                        <a:cubicBezTo>
                          <a:pt x="20" y="120"/>
                          <a:pt x="24" y="117"/>
                          <a:pt x="22" y="114"/>
                        </a:cubicBezTo>
                        <a:cubicBezTo>
                          <a:pt x="22" y="114"/>
                          <a:pt x="22" y="114"/>
                          <a:pt x="21" y="113"/>
                        </a:cubicBezTo>
                        <a:cubicBezTo>
                          <a:pt x="19" y="112"/>
                          <a:pt x="20" y="111"/>
                          <a:pt x="20" y="109"/>
                        </a:cubicBezTo>
                        <a:cubicBezTo>
                          <a:pt x="21" y="108"/>
                          <a:pt x="21" y="107"/>
                          <a:pt x="20" y="105"/>
                        </a:cubicBezTo>
                        <a:cubicBezTo>
                          <a:pt x="20" y="104"/>
                          <a:pt x="19" y="103"/>
                          <a:pt x="17" y="102"/>
                        </a:cubicBezTo>
                        <a:cubicBezTo>
                          <a:pt x="16" y="102"/>
                          <a:pt x="15" y="101"/>
                          <a:pt x="14" y="101"/>
                        </a:cubicBezTo>
                        <a:cubicBezTo>
                          <a:pt x="13" y="101"/>
                          <a:pt x="13" y="101"/>
                          <a:pt x="13" y="101"/>
                        </a:cubicBezTo>
                        <a:cubicBezTo>
                          <a:pt x="12" y="101"/>
                          <a:pt x="11" y="101"/>
                          <a:pt x="11" y="101"/>
                        </a:cubicBezTo>
                        <a:cubicBezTo>
                          <a:pt x="9" y="101"/>
                          <a:pt x="7" y="101"/>
                          <a:pt x="6" y="101"/>
                        </a:cubicBezTo>
                        <a:cubicBezTo>
                          <a:pt x="6" y="101"/>
                          <a:pt x="6" y="101"/>
                          <a:pt x="6" y="101"/>
                        </a:cubicBezTo>
                        <a:cubicBezTo>
                          <a:pt x="8" y="100"/>
                          <a:pt x="9" y="100"/>
                          <a:pt x="11" y="100"/>
                        </a:cubicBezTo>
                        <a:cubicBezTo>
                          <a:pt x="12" y="100"/>
                          <a:pt x="12" y="100"/>
                          <a:pt x="12" y="100"/>
                        </a:cubicBezTo>
                        <a:cubicBezTo>
                          <a:pt x="11" y="100"/>
                          <a:pt x="10" y="100"/>
                          <a:pt x="9" y="99"/>
                        </a:cubicBezTo>
                        <a:cubicBezTo>
                          <a:pt x="7" y="98"/>
                          <a:pt x="5" y="98"/>
                          <a:pt x="3" y="97"/>
                        </a:cubicBezTo>
                        <a:moveTo>
                          <a:pt x="11" y="89"/>
                        </a:moveTo>
                        <a:cubicBezTo>
                          <a:pt x="14" y="91"/>
                          <a:pt x="17" y="91"/>
                          <a:pt x="19" y="94"/>
                        </a:cubicBezTo>
                        <a:cubicBezTo>
                          <a:pt x="20" y="97"/>
                          <a:pt x="18" y="99"/>
                          <a:pt x="15" y="99"/>
                        </a:cubicBezTo>
                        <a:cubicBezTo>
                          <a:pt x="14" y="99"/>
                          <a:pt x="14" y="99"/>
                          <a:pt x="14" y="99"/>
                        </a:cubicBezTo>
                        <a:cubicBezTo>
                          <a:pt x="11" y="98"/>
                          <a:pt x="9" y="98"/>
                          <a:pt x="7" y="97"/>
                        </a:cubicBezTo>
                        <a:cubicBezTo>
                          <a:pt x="5" y="96"/>
                          <a:pt x="4" y="96"/>
                          <a:pt x="3" y="96"/>
                        </a:cubicBezTo>
                        <a:cubicBezTo>
                          <a:pt x="4" y="96"/>
                          <a:pt x="5" y="96"/>
                          <a:pt x="6" y="97"/>
                        </a:cubicBezTo>
                        <a:cubicBezTo>
                          <a:pt x="9" y="98"/>
                          <a:pt x="12" y="99"/>
                          <a:pt x="15" y="100"/>
                        </a:cubicBezTo>
                        <a:cubicBezTo>
                          <a:pt x="18" y="100"/>
                          <a:pt x="21" y="98"/>
                          <a:pt x="22" y="96"/>
                        </a:cubicBezTo>
                        <a:cubicBezTo>
                          <a:pt x="23" y="94"/>
                          <a:pt x="24" y="93"/>
                          <a:pt x="23" y="92"/>
                        </a:cubicBezTo>
                        <a:cubicBezTo>
                          <a:pt x="22" y="91"/>
                          <a:pt x="22" y="91"/>
                          <a:pt x="21" y="91"/>
                        </a:cubicBezTo>
                        <a:cubicBezTo>
                          <a:pt x="20" y="91"/>
                          <a:pt x="19" y="91"/>
                          <a:pt x="18" y="91"/>
                        </a:cubicBezTo>
                        <a:cubicBezTo>
                          <a:pt x="16" y="91"/>
                          <a:pt x="13" y="90"/>
                          <a:pt x="11" y="89"/>
                        </a:cubicBezTo>
                        <a:moveTo>
                          <a:pt x="6" y="62"/>
                        </a:moveTo>
                        <a:cubicBezTo>
                          <a:pt x="7" y="63"/>
                          <a:pt x="7" y="64"/>
                          <a:pt x="8" y="66"/>
                        </a:cubicBezTo>
                        <a:cubicBezTo>
                          <a:pt x="8" y="67"/>
                          <a:pt x="8" y="68"/>
                          <a:pt x="9" y="69"/>
                        </a:cubicBezTo>
                        <a:cubicBezTo>
                          <a:pt x="10" y="71"/>
                          <a:pt x="11" y="72"/>
                          <a:pt x="13" y="73"/>
                        </a:cubicBezTo>
                        <a:cubicBezTo>
                          <a:pt x="18" y="76"/>
                          <a:pt x="25" y="81"/>
                          <a:pt x="22" y="86"/>
                        </a:cubicBezTo>
                        <a:cubicBezTo>
                          <a:pt x="20" y="88"/>
                          <a:pt x="18" y="89"/>
                          <a:pt x="15" y="90"/>
                        </a:cubicBezTo>
                        <a:cubicBezTo>
                          <a:pt x="15" y="90"/>
                          <a:pt x="15" y="90"/>
                          <a:pt x="15" y="90"/>
                        </a:cubicBezTo>
                        <a:cubicBezTo>
                          <a:pt x="16" y="90"/>
                          <a:pt x="18" y="90"/>
                          <a:pt x="20" y="90"/>
                        </a:cubicBezTo>
                        <a:cubicBezTo>
                          <a:pt x="19" y="90"/>
                          <a:pt x="19" y="90"/>
                          <a:pt x="19" y="90"/>
                        </a:cubicBezTo>
                        <a:cubicBezTo>
                          <a:pt x="20" y="90"/>
                          <a:pt x="20" y="90"/>
                          <a:pt x="20" y="90"/>
                        </a:cubicBezTo>
                        <a:cubicBezTo>
                          <a:pt x="20" y="90"/>
                          <a:pt x="20" y="90"/>
                          <a:pt x="20" y="90"/>
                        </a:cubicBezTo>
                        <a:cubicBezTo>
                          <a:pt x="20" y="90"/>
                          <a:pt x="21" y="90"/>
                          <a:pt x="21" y="90"/>
                        </a:cubicBezTo>
                        <a:cubicBezTo>
                          <a:pt x="22" y="90"/>
                          <a:pt x="22" y="90"/>
                          <a:pt x="22" y="90"/>
                        </a:cubicBezTo>
                        <a:cubicBezTo>
                          <a:pt x="24" y="89"/>
                          <a:pt x="25" y="87"/>
                          <a:pt x="25" y="86"/>
                        </a:cubicBezTo>
                        <a:cubicBezTo>
                          <a:pt x="25" y="83"/>
                          <a:pt x="25" y="79"/>
                          <a:pt x="22" y="77"/>
                        </a:cubicBezTo>
                        <a:cubicBezTo>
                          <a:pt x="19" y="75"/>
                          <a:pt x="16" y="73"/>
                          <a:pt x="13" y="70"/>
                        </a:cubicBezTo>
                        <a:cubicBezTo>
                          <a:pt x="10" y="68"/>
                          <a:pt x="8" y="64"/>
                          <a:pt x="6" y="62"/>
                        </a:cubicBezTo>
                        <a:moveTo>
                          <a:pt x="11" y="49"/>
                        </a:moveTo>
                        <a:cubicBezTo>
                          <a:pt x="12" y="50"/>
                          <a:pt x="13" y="50"/>
                          <a:pt x="15" y="51"/>
                        </a:cubicBezTo>
                        <a:cubicBezTo>
                          <a:pt x="16" y="51"/>
                          <a:pt x="17" y="52"/>
                          <a:pt x="18" y="53"/>
                        </a:cubicBezTo>
                        <a:cubicBezTo>
                          <a:pt x="20" y="54"/>
                          <a:pt x="21" y="57"/>
                          <a:pt x="21" y="59"/>
                        </a:cubicBezTo>
                        <a:cubicBezTo>
                          <a:pt x="21" y="61"/>
                          <a:pt x="22" y="66"/>
                          <a:pt x="18" y="68"/>
                        </a:cubicBezTo>
                        <a:cubicBezTo>
                          <a:pt x="18" y="68"/>
                          <a:pt x="17" y="68"/>
                          <a:pt x="16" y="68"/>
                        </a:cubicBezTo>
                        <a:cubicBezTo>
                          <a:pt x="14" y="68"/>
                          <a:pt x="11" y="66"/>
                          <a:pt x="10" y="64"/>
                        </a:cubicBezTo>
                        <a:cubicBezTo>
                          <a:pt x="9" y="64"/>
                          <a:pt x="9" y="63"/>
                          <a:pt x="9" y="63"/>
                        </a:cubicBezTo>
                        <a:cubicBezTo>
                          <a:pt x="9" y="64"/>
                          <a:pt x="10" y="65"/>
                          <a:pt x="11" y="66"/>
                        </a:cubicBezTo>
                        <a:cubicBezTo>
                          <a:pt x="12" y="67"/>
                          <a:pt x="12" y="68"/>
                          <a:pt x="13" y="69"/>
                        </a:cubicBezTo>
                        <a:cubicBezTo>
                          <a:pt x="14" y="69"/>
                          <a:pt x="16" y="69"/>
                          <a:pt x="17" y="69"/>
                        </a:cubicBezTo>
                        <a:cubicBezTo>
                          <a:pt x="18" y="69"/>
                          <a:pt x="19" y="69"/>
                          <a:pt x="20" y="69"/>
                        </a:cubicBezTo>
                        <a:cubicBezTo>
                          <a:pt x="23" y="67"/>
                          <a:pt x="23" y="63"/>
                          <a:pt x="23" y="60"/>
                        </a:cubicBezTo>
                        <a:cubicBezTo>
                          <a:pt x="22" y="57"/>
                          <a:pt x="22" y="54"/>
                          <a:pt x="20" y="51"/>
                        </a:cubicBezTo>
                        <a:cubicBezTo>
                          <a:pt x="20" y="51"/>
                          <a:pt x="20" y="51"/>
                          <a:pt x="20" y="51"/>
                        </a:cubicBezTo>
                        <a:cubicBezTo>
                          <a:pt x="19" y="51"/>
                          <a:pt x="18" y="50"/>
                          <a:pt x="18" y="50"/>
                        </a:cubicBezTo>
                        <a:cubicBezTo>
                          <a:pt x="17" y="50"/>
                          <a:pt x="16" y="49"/>
                          <a:pt x="15" y="49"/>
                        </a:cubicBezTo>
                        <a:cubicBezTo>
                          <a:pt x="15" y="49"/>
                          <a:pt x="14" y="49"/>
                          <a:pt x="14" y="50"/>
                        </a:cubicBezTo>
                        <a:cubicBezTo>
                          <a:pt x="14" y="50"/>
                          <a:pt x="13" y="50"/>
                          <a:pt x="13" y="50"/>
                        </a:cubicBezTo>
                        <a:cubicBezTo>
                          <a:pt x="13" y="50"/>
                          <a:pt x="12" y="49"/>
                          <a:pt x="11" y="49"/>
                        </a:cubicBezTo>
                        <a:moveTo>
                          <a:pt x="21" y="26"/>
                        </a:moveTo>
                        <a:cubicBezTo>
                          <a:pt x="19" y="27"/>
                          <a:pt x="16" y="28"/>
                          <a:pt x="13" y="28"/>
                        </a:cubicBezTo>
                        <a:cubicBezTo>
                          <a:pt x="14" y="28"/>
                          <a:pt x="14" y="28"/>
                          <a:pt x="15" y="28"/>
                        </a:cubicBezTo>
                        <a:cubicBezTo>
                          <a:pt x="15" y="28"/>
                          <a:pt x="15" y="28"/>
                          <a:pt x="15" y="28"/>
                        </a:cubicBezTo>
                        <a:cubicBezTo>
                          <a:pt x="15" y="28"/>
                          <a:pt x="16" y="28"/>
                          <a:pt x="16" y="28"/>
                        </a:cubicBezTo>
                        <a:cubicBezTo>
                          <a:pt x="17" y="28"/>
                          <a:pt x="19" y="28"/>
                          <a:pt x="20" y="29"/>
                        </a:cubicBezTo>
                        <a:cubicBezTo>
                          <a:pt x="22" y="30"/>
                          <a:pt x="23" y="32"/>
                          <a:pt x="24" y="33"/>
                        </a:cubicBezTo>
                        <a:cubicBezTo>
                          <a:pt x="24" y="35"/>
                          <a:pt x="24" y="37"/>
                          <a:pt x="24" y="39"/>
                        </a:cubicBezTo>
                        <a:cubicBezTo>
                          <a:pt x="24" y="41"/>
                          <a:pt x="21" y="43"/>
                          <a:pt x="21" y="45"/>
                        </a:cubicBezTo>
                        <a:cubicBezTo>
                          <a:pt x="21" y="46"/>
                          <a:pt x="21" y="48"/>
                          <a:pt x="20" y="48"/>
                        </a:cubicBezTo>
                        <a:cubicBezTo>
                          <a:pt x="20" y="49"/>
                          <a:pt x="19" y="49"/>
                          <a:pt x="19" y="49"/>
                        </a:cubicBezTo>
                        <a:cubicBezTo>
                          <a:pt x="19" y="49"/>
                          <a:pt x="18" y="48"/>
                          <a:pt x="18" y="48"/>
                        </a:cubicBezTo>
                        <a:cubicBezTo>
                          <a:pt x="18" y="48"/>
                          <a:pt x="17" y="48"/>
                          <a:pt x="17" y="48"/>
                        </a:cubicBezTo>
                        <a:cubicBezTo>
                          <a:pt x="16" y="48"/>
                          <a:pt x="16" y="48"/>
                          <a:pt x="16" y="48"/>
                        </a:cubicBezTo>
                        <a:cubicBezTo>
                          <a:pt x="15" y="49"/>
                          <a:pt x="15" y="49"/>
                          <a:pt x="14" y="49"/>
                        </a:cubicBezTo>
                        <a:cubicBezTo>
                          <a:pt x="15" y="49"/>
                          <a:pt x="15" y="49"/>
                          <a:pt x="15" y="49"/>
                        </a:cubicBezTo>
                        <a:cubicBezTo>
                          <a:pt x="16" y="49"/>
                          <a:pt x="16" y="49"/>
                          <a:pt x="17" y="49"/>
                        </a:cubicBezTo>
                        <a:cubicBezTo>
                          <a:pt x="17" y="49"/>
                          <a:pt x="17" y="49"/>
                          <a:pt x="18" y="49"/>
                        </a:cubicBezTo>
                        <a:cubicBezTo>
                          <a:pt x="18" y="49"/>
                          <a:pt x="18" y="49"/>
                          <a:pt x="18" y="49"/>
                        </a:cubicBezTo>
                        <a:cubicBezTo>
                          <a:pt x="19" y="49"/>
                          <a:pt x="20" y="49"/>
                          <a:pt x="21" y="49"/>
                        </a:cubicBezTo>
                        <a:cubicBezTo>
                          <a:pt x="23" y="48"/>
                          <a:pt x="22" y="46"/>
                          <a:pt x="22" y="45"/>
                        </a:cubicBezTo>
                        <a:cubicBezTo>
                          <a:pt x="23" y="44"/>
                          <a:pt x="24" y="43"/>
                          <a:pt x="24" y="42"/>
                        </a:cubicBezTo>
                        <a:cubicBezTo>
                          <a:pt x="25" y="41"/>
                          <a:pt x="25" y="41"/>
                          <a:pt x="25" y="40"/>
                        </a:cubicBezTo>
                        <a:cubicBezTo>
                          <a:pt x="26" y="38"/>
                          <a:pt x="26" y="36"/>
                          <a:pt x="26" y="34"/>
                        </a:cubicBezTo>
                        <a:cubicBezTo>
                          <a:pt x="25" y="32"/>
                          <a:pt x="25" y="27"/>
                          <a:pt x="21" y="26"/>
                        </a:cubicBezTo>
                        <a:cubicBezTo>
                          <a:pt x="21" y="26"/>
                          <a:pt x="21" y="26"/>
                          <a:pt x="21" y="26"/>
                        </a:cubicBezTo>
                        <a:moveTo>
                          <a:pt x="0" y="0"/>
                        </a:moveTo>
                        <a:cubicBezTo>
                          <a:pt x="2" y="0"/>
                          <a:pt x="3" y="1"/>
                          <a:pt x="5" y="1"/>
                        </a:cubicBezTo>
                        <a:cubicBezTo>
                          <a:pt x="7" y="2"/>
                          <a:pt x="9" y="3"/>
                          <a:pt x="11" y="4"/>
                        </a:cubicBezTo>
                        <a:cubicBezTo>
                          <a:pt x="12" y="5"/>
                          <a:pt x="13" y="6"/>
                          <a:pt x="14" y="6"/>
                        </a:cubicBezTo>
                        <a:cubicBezTo>
                          <a:pt x="15" y="7"/>
                          <a:pt x="16" y="7"/>
                          <a:pt x="17" y="7"/>
                        </a:cubicBezTo>
                        <a:cubicBezTo>
                          <a:pt x="19" y="7"/>
                          <a:pt x="20" y="8"/>
                          <a:pt x="20" y="9"/>
                        </a:cubicBezTo>
                        <a:cubicBezTo>
                          <a:pt x="21" y="10"/>
                          <a:pt x="21" y="10"/>
                          <a:pt x="21" y="11"/>
                        </a:cubicBezTo>
                        <a:cubicBezTo>
                          <a:pt x="23" y="14"/>
                          <a:pt x="23" y="19"/>
                          <a:pt x="20" y="23"/>
                        </a:cubicBezTo>
                        <a:cubicBezTo>
                          <a:pt x="19" y="24"/>
                          <a:pt x="18" y="26"/>
                          <a:pt x="15" y="27"/>
                        </a:cubicBezTo>
                        <a:cubicBezTo>
                          <a:pt x="17" y="27"/>
                          <a:pt x="18" y="27"/>
                          <a:pt x="19" y="26"/>
                        </a:cubicBezTo>
                        <a:cubicBezTo>
                          <a:pt x="19" y="26"/>
                          <a:pt x="19" y="26"/>
                          <a:pt x="19" y="26"/>
                        </a:cubicBezTo>
                        <a:cubicBezTo>
                          <a:pt x="19" y="26"/>
                          <a:pt x="20" y="25"/>
                          <a:pt x="21" y="24"/>
                        </a:cubicBezTo>
                        <a:cubicBezTo>
                          <a:pt x="21" y="23"/>
                          <a:pt x="21" y="22"/>
                          <a:pt x="22" y="22"/>
                        </a:cubicBezTo>
                        <a:cubicBezTo>
                          <a:pt x="22" y="21"/>
                          <a:pt x="23" y="20"/>
                          <a:pt x="23" y="19"/>
                        </a:cubicBezTo>
                        <a:cubicBezTo>
                          <a:pt x="24" y="18"/>
                          <a:pt x="25" y="16"/>
                          <a:pt x="25" y="15"/>
                        </a:cubicBezTo>
                        <a:cubicBezTo>
                          <a:pt x="25" y="12"/>
                          <a:pt x="24" y="9"/>
                          <a:pt x="20" y="7"/>
                        </a:cubicBezTo>
                        <a:cubicBezTo>
                          <a:pt x="19" y="6"/>
                          <a:pt x="17" y="5"/>
                          <a:pt x="15" y="4"/>
                        </a:cubicBezTo>
                        <a:cubicBezTo>
                          <a:pt x="14" y="4"/>
                          <a:pt x="12" y="4"/>
                          <a:pt x="11" y="3"/>
                        </a:cubicBezTo>
                        <a:cubicBezTo>
                          <a:pt x="12" y="4"/>
                          <a:pt x="12" y="5"/>
                          <a:pt x="13" y="6"/>
                        </a:cubicBezTo>
                        <a:cubicBezTo>
                          <a:pt x="13" y="6"/>
                          <a:pt x="13" y="6"/>
                          <a:pt x="13" y="6"/>
                        </a:cubicBezTo>
                        <a:cubicBezTo>
                          <a:pt x="12" y="5"/>
                          <a:pt x="11" y="4"/>
                          <a:pt x="10" y="3"/>
                        </a:cubicBezTo>
                        <a:cubicBezTo>
                          <a:pt x="9" y="2"/>
                          <a:pt x="7" y="1"/>
                          <a:pt x="5" y="1"/>
                        </a:cubicBezTo>
                        <a:cubicBezTo>
                          <a:pt x="4" y="1"/>
                          <a:pt x="2" y="0"/>
                          <a:pt x="0" y="0"/>
                        </a:cubicBezTo>
                        <a:cubicBezTo>
                          <a:pt x="0" y="0"/>
                          <a:pt x="0" y="0"/>
                          <a:pt x="0"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3" name="Freeform 8162">
                    <a:extLst>
                      <a:ext uri="{FF2B5EF4-FFF2-40B4-BE49-F238E27FC236}">
                        <a16:creationId xmlns:a16="http://schemas.microsoft.com/office/drawing/2014/main" xmlns="" id="{6AF10934-3FE1-46FD-A493-52CBFA5BBB6B}"/>
                      </a:ext>
                    </a:extLst>
                  </p:cNvPr>
                  <p:cNvSpPr>
                    <a:spLocks noEditPoints="1"/>
                  </p:cNvSpPr>
                  <p:nvPr/>
                </p:nvSpPr>
                <p:spPr bwMode="auto">
                  <a:xfrm>
                    <a:off x="3711" y="1746"/>
                    <a:ext cx="7" cy="2"/>
                  </a:xfrm>
                  <a:custGeom>
                    <a:avLst/>
                    <a:gdLst>
                      <a:gd name="T0" fmla="*/ 9 w 9"/>
                      <a:gd name="T1" fmla="*/ 2 h 2"/>
                      <a:gd name="T2" fmla="*/ 9 w 9"/>
                      <a:gd name="T3" fmla="*/ 2 h 2"/>
                      <a:gd name="T4" fmla="*/ 9 w 9"/>
                      <a:gd name="T5" fmla="*/ 2 h 2"/>
                      <a:gd name="T6" fmla="*/ 9 w 9"/>
                      <a:gd name="T7" fmla="*/ 2 h 2"/>
                      <a:gd name="T8" fmla="*/ 0 w 9"/>
                      <a:gd name="T9" fmla="*/ 0 h 2"/>
                      <a:gd name="T10" fmla="*/ 5 w 9"/>
                      <a:gd name="T11" fmla="*/ 1 h 2"/>
                      <a:gd name="T12" fmla="*/ 4 w 9"/>
                      <a:gd name="T13" fmla="*/ 1 h 2"/>
                      <a:gd name="T14" fmla="*/ 4 w 9"/>
                      <a:gd name="T15" fmla="*/ 1 h 2"/>
                      <a:gd name="T16" fmla="*/ 2 w 9"/>
                      <a:gd name="T17" fmla="*/ 0 h 2"/>
                      <a:gd name="T18" fmla="*/ 0 w 9"/>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
                        <a:moveTo>
                          <a:pt x="9" y="2"/>
                        </a:moveTo>
                        <a:cubicBezTo>
                          <a:pt x="9" y="2"/>
                          <a:pt x="9" y="2"/>
                          <a:pt x="9" y="2"/>
                        </a:cubicBezTo>
                        <a:cubicBezTo>
                          <a:pt x="9" y="2"/>
                          <a:pt x="9" y="2"/>
                          <a:pt x="9" y="2"/>
                        </a:cubicBezTo>
                        <a:cubicBezTo>
                          <a:pt x="9" y="2"/>
                          <a:pt x="9" y="2"/>
                          <a:pt x="9" y="2"/>
                        </a:cubicBezTo>
                        <a:moveTo>
                          <a:pt x="0" y="0"/>
                        </a:moveTo>
                        <a:cubicBezTo>
                          <a:pt x="2" y="0"/>
                          <a:pt x="4" y="1"/>
                          <a:pt x="5" y="1"/>
                        </a:cubicBezTo>
                        <a:cubicBezTo>
                          <a:pt x="5" y="1"/>
                          <a:pt x="5" y="1"/>
                          <a:pt x="4" y="1"/>
                        </a:cubicBezTo>
                        <a:cubicBezTo>
                          <a:pt x="4" y="1"/>
                          <a:pt x="4" y="1"/>
                          <a:pt x="4" y="1"/>
                        </a:cubicBezTo>
                        <a:cubicBezTo>
                          <a:pt x="3" y="1"/>
                          <a:pt x="2" y="0"/>
                          <a:pt x="2" y="0"/>
                        </a:cubicBezTo>
                        <a:cubicBezTo>
                          <a:pt x="1" y="0"/>
                          <a:pt x="1"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4" name="Freeform 8163">
                    <a:extLst>
                      <a:ext uri="{FF2B5EF4-FFF2-40B4-BE49-F238E27FC236}">
                        <a16:creationId xmlns:a16="http://schemas.microsoft.com/office/drawing/2014/main" xmlns="" id="{0562EF54-18B2-4003-8BBB-E225DA6C3098}"/>
                      </a:ext>
                    </a:extLst>
                  </p:cNvPr>
                  <p:cNvSpPr>
                    <a:spLocks/>
                  </p:cNvSpPr>
                  <p:nvPr/>
                </p:nvSpPr>
                <p:spPr bwMode="auto">
                  <a:xfrm>
                    <a:off x="3705" y="1817"/>
                    <a:ext cx="17" cy="5"/>
                  </a:xfrm>
                  <a:custGeom>
                    <a:avLst/>
                    <a:gdLst>
                      <a:gd name="T0" fmla="*/ 0 w 23"/>
                      <a:gd name="T1" fmla="*/ 0 h 7"/>
                      <a:gd name="T2" fmla="*/ 0 w 23"/>
                      <a:gd name="T3" fmla="*/ 0 h 7"/>
                      <a:gd name="T4" fmla="*/ 11 w 23"/>
                      <a:gd name="T5" fmla="*/ 3 h 7"/>
                      <a:gd name="T6" fmla="*/ 17 w 23"/>
                      <a:gd name="T7" fmla="*/ 5 h 7"/>
                      <a:gd name="T8" fmla="*/ 20 w 23"/>
                      <a:gd name="T9" fmla="*/ 6 h 7"/>
                      <a:gd name="T10" fmla="*/ 19 w 23"/>
                      <a:gd name="T11" fmla="*/ 6 h 7"/>
                      <a:gd name="T12" fmla="*/ 14 w 23"/>
                      <a:gd name="T13" fmla="*/ 7 h 7"/>
                      <a:gd name="T14" fmla="*/ 14 w 23"/>
                      <a:gd name="T15" fmla="*/ 7 h 7"/>
                      <a:gd name="T16" fmla="*/ 19 w 23"/>
                      <a:gd name="T17" fmla="*/ 7 h 7"/>
                      <a:gd name="T18" fmla="*/ 21 w 23"/>
                      <a:gd name="T19" fmla="*/ 7 h 7"/>
                      <a:gd name="T20" fmla="*/ 22 w 23"/>
                      <a:gd name="T21" fmla="*/ 7 h 7"/>
                      <a:gd name="T22" fmla="*/ 20 w 23"/>
                      <a:gd name="T23" fmla="*/ 6 h 7"/>
                      <a:gd name="T24" fmla="*/ 22 w 23"/>
                      <a:gd name="T25" fmla="*/ 6 h 7"/>
                      <a:gd name="T26" fmla="*/ 23 w 23"/>
                      <a:gd name="T27" fmla="*/ 6 h 7"/>
                      <a:gd name="T28" fmla="*/ 14 w 23"/>
                      <a:gd name="T29" fmla="*/ 3 h 7"/>
                      <a:gd name="T30" fmla="*/ 11 w 23"/>
                      <a:gd name="T31" fmla="*/ 2 h 7"/>
                      <a:gd name="T32" fmla="*/ 5 w 23"/>
                      <a:gd name="T33" fmla="*/ 1 h 7"/>
                      <a:gd name="T34" fmla="*/ 0 w 2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7">
                        <a:moveTo>
                          <a:pt x="0" y="0"/>
                        </a:moveTo>
                        <a:cubicBezTo>
                          <a:pt x="0" y="0"/>
                          <a:pt x="0" y="0"/>
                          <a:pt x="0" y="0"/>
                        </a:cubicBezTo>
                        <a:cubicBezTo>
                          <a:pt x="4" y="1"/>
                          <a:pt x="8" y="1"/>
                          <a:pt x="11" y="3"/>
                        </a:cubicBezTo>
                        <a:cubicBezTo>
                          <a:pt x="13" y="4"/>
                          <a:pt x="15" y="4"/>
                          <a:pt x="17" y="5"/>
                        </a:cubicBezTo>
                        <a:cubicBezTo>
                          <a:pt x="18" y="6"/>
                          <a:pt x="19" y="6"/>
                          <a:pt x="20" y="6"/>
                        </a:cubicBezTo>
                        <a:cubicBezTo>
                          <a:pt x="19" y="6"/>
                          <a:pt x="19" y="6"/>
                          <a:pt x="19" y="6"/>
                        </a:cubicBezTo>
                        <a:cubicBezTo>
                          <a:pt x="17" y="6"/>
                          <a:pt x="16" y="6"/>
                          <a:pt x="14" y="7"/>
                        </a:cubicBezTo>
                        <a:cubicBezTo>
                          <a:pt x="14" y="7"/>
                          <a:pt x="14" y="7"/>
                          <a:pt x="14" y="7"/>
                        </a:cubicBezTo>
                        <a:cubicBezTo>
                          <a:pt x="15" y="7"/>
                          <a:pt x="17" y="7"/>
                          <a:pt x="19" y="7"/>
                        </a:cubicBezTo>
                        <a:cubicBezTo>
                          <a:pt x="19" y="7"/>
                          <a:pt x="20" y="7"/>
                          <a:pt x="21" y="7"/>
                        </a:cubicBezTo>
                        <a:cubicBezTo>
                          <a:pt x="21" y="7"/>
                          <a:pt x="21" y="7"/>
                          <a:pt x="22" y="7"/>
                        </a:cubicBezTo>
                        <a:cubicBezTo>
                          <a:pt x="21" y="7"/>
                          <a:pt x="20" y="6"/>
                          <a:pt x="20" y="6"/>
                        </a:cubicBezTo>
                        <a:cubicBezTo>
                          <a:pt x="21" y="6"/>
                          <a:pt x="22" y="6"/>
                          <a:pt x="22" y="6"/>
                        </a:cubicBezTo>
                        <a:cubicBezTo>
                          <a:pt x="23" y="6"/>
                          <a:pt x="23" y="6"/>
                          <a:pt x="23" y="6"/>
                        </a:cubicBezTo>
                        <a:cubicBezTo>
                          <a:pt x="20" y="5"/>
                          <a:pt x="17" y="4"/>
                          <a:pt x="14" y="3"/>
                        </a:cubicBezTo>
                        <a:cubicBezTo>
                          <a:pt x="13" y="2"/>
                          <a:pt x="12" y="2"/>
                          <a:pt x="11" y="2"/>
                        </a:cubicBezTo>
                        <a:cubicBezTo>
                          <a:pt x="9" y="1"/>
                          <a:pt x="7" y="1"/>
                          <a:pt x="5" y="1"/>
                        </a:cubicBezTo>
                        <a:cubicBezTo>
                          <a:pt x="4" y="0"/>
                          <a:pt x="2"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5" name="Freeform 8164">
                    <a:extLst>
                      <a:ext uri="{FF2B5EF4-FFF2-40B4-BE49-F238E27FC236}">
                        <a16:creationId xmlns:a16="http://schemas.microsoft.com/office/drawing/2014/main" xmlns="" id="{4C08690D-A982-4AD1-B20E-223FC5EAAA00}"/>
                      </a:ext>
                    </a:extLst>
                  </p:cNvPr>
                  <p:cNvSpPr>
                    <a:spLocks noEditPoints="1"/>
                  </p:cNvSpPr>
                  <p:nvPr/>
                </p:nvSpPr>
                <p:spPr bwMode="auto">
                  <a:xfrm>
                    <a:off x="3637" y="1749"/>
                    <a:ext cx="57" cy="73"/>
                  </a:xfrm>
                  <a:custGeom>
                    <a:avLst/>
                    <a:gdLst>
                      <a:gd name="T0" fmla="*/ 1 w 76"/>
                      <a:gd name="T1" fmla="*/ 80 h 98"/>
                      <a:gd name="T2" fmla="*/ 6 w 76"/>
                      <a:gd name="T3" fmla="*/ 97 h 98"/>
                      <a:gd name="T4" fmla="*/ 9 w 76"/>
                      <a:gd name="T5" fmla="*/ 96 h 98"/>
                      <a:gd name="T6" fmla="*/ 10 w 76"/>
                      <a:gd name="T7" fmla="*/ 87 h 98"/>
                      <a:gd name="T8" fmla="*/ 18 w 76"/>
                      <a:gd name="T9" fmla="*/ 81 h 98"/>
                      <a:gd name="T10" fmla="*/ 5 w 76"/>
                      <a:gd name="T11" fmla="*/ 77 h 98"/>
                      <a:gd name="T12" fmla="*/ 0 w 76"/>
                      <a:gd name="T13" fmla="*/ 71 h 98"/>
                      <a:gd name="T14" fmla="*/ 9 w 76"/>
                      <a:gd name="T15" fmla="*/ 77 h 98"/>
                      <a:gd name="T16" fmla="*/ 8 w 76"/>
                      <a:gd name="T17" fmla="*/ 65 h 98"/>
                      <a:gd name="T18" fmla="*/ 13 w 76"/>
                      <a:gd name="T19" fmla="*/ 64 h 98"/>
                      <a:gd name="T20" fmla="*/ 6 w 76"/>
                      <a:gd name="T21" fmla="*/ 62 h 98"/>
                      <a:gd name="T22" fmla="*/ 5 w 76"/>
                      <a:gd name="T23" fmla="*/ 56 h 98"/>
                      <a:gd name="T24" fmla="*/ 12 w 76"/>
                      <a:gd name="T25" fmla="*/ 63 h 98"/>
                      <a:gd name="T26" fmla="*/ 10 w 76"/>
                      <a:gd name="T27" fmla="*/ 55 h 98"/>
                      <a:gd name="T28" fmla="*/ 10 w 76"/>
                      <a:gd name="T29" fmla="*/ 50 h 98"/>
                      <a:gd name="T30" fmla="*/ 25 w 76"/>
                      <a:gd name="T31" fmla="*/ 42 h 98"/>
                      <a:gd name="T32" fmla="*/ 28 w 76"/>
                      <a:gd name="T33" fmla="*/ 43 h 98"/>
                      <a:gd name="T34" fmla="*/ 47 w 76"/>
                      <a:gd name="T35" fmla="*/ 38 h 98"/>
                      <a:gd name="T36" fmla="*/ 42 w 76"/>
                      <a:gd name="T37" fmla="*/ 39 h 98"/>
                      <a:gd name="T38" fmla="*/ 45 w 76"/>
                      <a:gd name="T39" fmla="*/ 39 h 98"/>
                      <a:gd name="T40" fmla="*/ 49 w 76"/>
                      <a:gd name="T41" fmla="*/ 38 h 98"/>
                      <a:gd name="T42" fmla="*/ 22 w 76"/>
                      <a:gd name="T43" fmla="*/ 35 h 98"/>
                      <a:gd name="T44" fmla="*/ 14 w 76"/>
                      <a:gd name="T45" fmla="*/ 52 h 98"/>
                      <a:gd name="T46" fmla="*/ 15 w 76"/>
                      <a:gd name="T47" fmla="*/ 48 h 98"/>
                      <a:gd name="T48" fmla="*/ 21 w 76"/>
                      <a:gd name="T49" fmla="*/ 47 h 98"/>
                      <a:gd name="T50" fmla="*/ 25 w 76"/>
                      <a:gd name="T51" fmla="*/ 41 h 98"/>
                      <a:gd name="T52" fmla="*/ 23 w 76"/>
                      <a:gd name="T53" fmla="*/ 35 h 98"/>
                      <a:gd name="T54" fmla="*/ 25 w 76"/>
                      <a:gd name="T55" fmla="*/ 31 h 98"/>
                      <a:gd name="T56" fmla="*/ 27 w 76"/>
                      <a:gd name="T57" fmla="*/ 38 h 98"/>
                      <a:gd name="T58" fmla="*/ 31 w 76"/>
                      <a:gd name="T59" fmla="*/ 36 h 98"/>
                      <a:gd name="T60" fmla="*/ 42 w 76"/>
                      <a:gd name="T61" fmla="*/ 39 h 98"/>
                      <a:gd name="T62" fmla="*/ 47 w 76"/>
                      <a:gd name="T63" fmla="*/ 37 h 98"/>
                      <a:gd name="T64" fmla="*/ 33 w 76"/>
                      <a:gd name="T65" fmla="*/ 23 h 98"/>
                      <a:gd name="T66" fmla="*/ 31 w 76"/>
                      <a:gd name="T67" fmla="*/ 22 h 98"/>
                      <a:gd name="T68" fmla="*/ 54 w 76"/>
                      <a:gd name="T69" fmla="*/ 18 h 98"/>
                      <a:gd name="T70" fmla="*/ 54 w 76"/>
                      <a:gd name="T71" fmla="*/ 9 h 98"/>
                      <a:gd name="T72" fmla="*/ 40 w 76"/>
                      <a:gd name="T73" fmla="*/ 17 h 98"/>
                      <a:gd name="T74" fmla="*/ 38 w 76"/>
                      <a:gd name="T75" fmla="*/ 35 h 98"/>
                      <a:gd name="T76" fmla="*/ 49 w 76"/>
                      <a:gd name="T77" fmla="*/ 36 h 98"/>
                      <a:gd name="T78" fmla="*/ 41 w 76"/>
                      <a:gd name="T79" fmla="*/ 20 h 98"/>
                      <a:gd name="T80" fmla="*/ 45 w 76"/>
                      <a:gd name="T81" fmla="*/ 19 h 98"/>
                      <a:gd name="T82" fmla="*/ 54 w 76"/>
                      <a:gd name="T83" fmla="*/ 23 h 98"/>
                      <a:gd name="T84" fmla="*/ 48 w 76"/>
                      <a:gd name="T85" fmla="*/ 18 h 98"/>
                      <a:gd name="T86" fmla="*/ 63 w 76"/>
                      <a:gd name="T87" fmla="*/ 13 h 98"/>
                      <a:gd name="T88" fmla="*/ 57 w 76"/>
                      <a:gd name="T89" fmla="*/ 8 h 98"/>
                      <a:gd name="T90" fmla="*/ 67 w 76"/>
                      <a:gd name="T91" fmla="*/ 4 h 98"/>
                      <a:gd name="T92" fmla="*/ 65 w 76"/>
                      <a:gd name="T93" fmla="*/ 14 h 98"/>
                      <a:gd name="T94" fmla="*/ 66 w 76"/>
                      <a:gd name="T95" fmla="*/ 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8">
                        <a:moveTo>
                          <a:pt x="5" y="77"/>
                        </a:moveTo>
                        <a:cubicBezTo>
                          <a:pt x="4" y="77"/>
                          <a:pt x="4" y="77"/>
                          <a:pt x="3" y="77"/>
                        </a:cubicBezTo>
                        <a:cubicBezTo>
                          <a:pt x="2" y="78"/>
                          <a:pt x="1" y="79"/>
                          <a:pt x="1" y="80"/>
                        </a:cubicBezTo>
                        <a:cubicBezTo>
                          <a:pt x="1" y="82"/>
                          <a:pt x="4" y="83"/>
                          <a:pt x="3" y="85"/>
                        </a:cubicBezTo>
                        <a:cubicBezTo>
                          <a:pt x="3" y="87"/>
                          <a:pt x="2" y="89"/>
                          <a:pt x="1" y="91"/>
                        </a:cubicBezTo>
                        <a:cubicBezTo>
                          <a:pt x="0" y="94"/>
                          <a:pt x="2" y="97"/>
                          <a:pt x="6" y="97"/>
                        </a:cubicBezTo>
                        <a:cubicBezTo>
                          <a:pt x="8" y="97"/>
                          <a:pt x="10" y="97"/>
                          <a:pt x="11" y="98"/>
                        </a:cubicBezTo>
                        <a:cubicBezTo>
                          <a:pt x="12" y="97"/>
                          <a:pt x="12" y="97"/>
                          <a:pt x="12" y="97"/>
                        </a:cubicBezTo>
                        <a:cubicBezTo>
                          <a:pt x="11" y="97"/>
                          <a:pt x="10" y="97"/>
                          <a:pt x="9" y="96"/>
                        </a:cubicBezTo>
                        <a:cubicBezTo>
                          <a:pt x="8" y="95"/>
                          <a:pt x="7" y="94"/>
                          <a:pt x="7" y="93"/>
                        </a:cubicBezTo>
                        <a:cubicBezTo>
                          <a:pt x="7" y="92"/>
                          <a:pt x="8" y="91"/>
                          <a:pt x="9" y="91"/>
                        </a:cubicBezTo>
                        <a:cubicBezTo>
                          <a:pt x="10" y="89"/>
                          <a:pt x="11" y="88"/>
                          <a:pt x="10" y="87"/>
                        </a:cubicBezTo>
                        <a:cubicBezTo>
                          <a:pt x="8" y="84"/>
                          <a:pt x="8" y="80"/>
                          <a:pt x="13" y="80"/>
                        </a:cubicBezTo>
                        <a:cubicBezTo>
                          <a:pt x="13" y="80"/>
                          <a:pt x="13" y="80"/>
                          <a:pt x="13" y="80"/>
                        </a:cubicBezTo>
                        <a:cubicBezTo>
                          <a:pt x="15" y="80"/>
                          <a:pt x="17" y="80"/>
                          <a:pt x="18" y="81"/>
                        </a:cubicBezTo>
                        <a:cubicBezTo>
                          <a:pt x="15" y="79"/>
                          <a:pt x="11" y="78"/>
                          <a:pt x="7" y="77"/>
                        </a:cubicBezTo>
                        <a:cubicBezTo>
                          <a:pt x="7" y="77"/>
                          <a:pt x="7" y="77"/>
                          <a:pt x="6" y="77"/>
                        </a:cubicBezTo>
                        <a:cubicBezTo>
                          <a:pt x="6" y="77"/>
                          <a:pt x="6" y="77"/>
                          <a:pt x="5" y="77"/>
                        </a:cubicBezTo>
                        <a:moveTo>
                          <a:pt x="6" y="62"/>
                        </a:moveTo>
                        <a:cubicBezTo>
                          <a:pt x="5" y="62"/>
                          <a:pt x="4" y="63"/>
                          <a:pt x="3" y="63"/>
                        </a:cubicBezTo>
                        <a:cubicBezTo>
                          <a:pt x="1" y="65"/>
                          <a:pt x="0" y="68"/>
                          <a:pt x="0" y="71"/>
                        </a:cubicBezTo>
                        <a:cubicBezTo>
                          <a:pt x="1" y="74"/>
                          <a:pt x="4" y="75"/>
                          <a:pt x="7" y="76"/>
                        </a:cubicBezTo>
                        <a:cubicBezTo>
                          <a:pt x="8" y="76"/>
                          <a:pt x="8" y="76"/>
                          <a:pt x="8" y="76"/>
                        </a:cubicBezTo>
                        <a:cubicBezTo>
                          <a:pt x="8" y="77"/>
                          <a:pt x="8" y="77"/>
                          <a:pt x="9" y="77"/>
                        </a:cubicBezTo>
                        <a:cubicBezTo>
                          <a:pt x="8" y="76"/>
                          <a:pt x="7" y="76"/>
                          <a:pt x="6" y="76"/>
                        </a:cubicBezTo>
                        <a:cubicBezTo>
                          <a:pt x="3" y="74"/>
                          <a:pt x="1" y="70"/>
                          <a:pt x="5" y="68"/>
                        </a:cubicBezTo>
                        <a:cubicBezTo>
                          <a:pt x="7" y="67"/>
                          <a:pt x="8" y="67"/>
                          <a:pt x="8" y="65"/>
                        </a:cubicBezTo>
                        <a:cubicBezTo>
                          <a:pt x="8" y="65"/>
                          <a:pt x="8" y="64"/>
                          <a:pt x="9" y="64"/>
                        </a:cubicBezTo>
                        <a:cubicBezTo>
                          <a:pt x="9" y="64"/>
                          <a:pt x="10" y="64"/>
                          <a:pt x="11" y="64"/>
                        </a:cubicBezTo>
                        <a:cubicBezTo>
                          <a:pt x="11" y="64"/>
                          <a:pt x="12" y="64"/>
                          <a:pt x="13" y="64"/>
                        </a:cubicBezTo>
                        <a:cubicBezTo>
                          <a:pt x="12" y="64"/>
                          <a:pt x="12" y="64"/>
                          <a:pt x="12" y="64"/>
                        </a:cubicBezTo>
                        <a:cubicBezTo>
                          <a:pt x="11" y="63"/>
                          <a:pt x="9" y="63"/>
                          <a:pt x="8" y="62"/>
                        </a:cubicBezTo>
                        <a:cubicBezTo>
                          <a:pt x="8" y="62"/>
                          <a:pt x="7" y="62"/>
                          <a:pt x="6" y="62"/>
                        </a:cubicBezTo>
                        <a:moveTo>
                          <a:pt x="9" y="50"/>
                        </a:moveTo>
                        <a:cubicBezTo>
                          <a:pt x="9" y="50"/>
                          <a:pt x="9" y="50"/>
                          <a:pt x="8" y="50"/>
                        </a:cubicBezTo>
                        <a:cubicBezTo>
                          <a:pt x="6" y="51"/>
                          <a:pt x="5" y="54"/>
                          <a:pt x="5" y="56"/>
                        </a:cubicBezTo>
                        <a:cubicBezTo>
                          <a:pt x="5" y="58"/>
                          <a:pt x="5" y="60"/>
                          <a:pt x="8" y="61"/>
                        </a:cubicBezTo>
                        <a:cubicBezTo>
                          <a:pt x="9" y="62"/>
                          <a:pt x="10" y="62"/>
                          <a:pt x="11" y="62"/>
                        </a:cubicBezTo>
                        <a:cubicBezTo>
                          <a:pt x="11" y="63"/>
                          <a:pt x="11" y="63"/>
                          <a:pt x="12" y="63"/>
                        </a:cubicBezTo>
                        <a:cubicBezTo>
                          <a:pt x="11" y="63"/>
                          <a:pt x="11" y="62"/>
                          <a:pt x="10" y="62"/>
                        </a:cubicBezTo>
                        <a:cubicBezTo>
                          <a:pt x="8" y="61"/>
                          <a:pt x="9" y="59"/>
                          <a:pt x="9" y="58"/>
                        </a:cubicBezTo>
                        <a:cubicBezTo>
                          <a:pt x="9" y="57"/>
                          <a:pt x="10" y="56"/>
                          <a:pt x="10" y="55"/>
                        </a:cubicBezTo>
                        <a:cubicBezTo>
                          <a:pt x="10" y="54"/>
                          <a:pt x="10" y="53"/>
                          <a:pt x="11" y="53"/>
                        </a:cubicBezTo>
                        <a:cubicBezTo>
                          <a:pt x="12" y="52"/>
                          <a:pt x="13" y="52"/>
                          <a:pt x="13" y="52"/>
                        </a:cubicBezTo>
                        <a:cubicBezTo>
                          <a:pt x="12" y="52"/>
                          <a:pt x="11" y="51"/>
                          <a:pt x="10" y="50"/>
                        </a:cubicBezTo>
                        <a:cubicBezTo>
                          <a:pt x="10" y="50"/>
                          <a:pt x="10" y="50"/>
                          <a:pt x="9" y="50"/>
                        </a:cubicBezTo>
                        <a:moveTo>
                          <a:pt x="27" y="39"/>
                        </a:moveTo>
                        <a:cubicBezTo>
                          <a:pt x="26" y="40"/>
                          <a:pt x="25" y="41"/>
                          <a:pt x="25" y="42"/>
                        </a:cubicBezTo>
                        <a:cubicBezTo>
                          <a:pt x="25" y="42"/>
                          <a:pt x="25" y="42"/>
                          <a:pt x="26" y="42"/>
                        </a:cubicBezTo>
                        <a:cubicBezTo>
                          <a:pt x="26" y="42"/>
                          <a:pt x="26" y="42"/>
                          <a:pt x="26" y="42"/>
                        </a:cubicBezTo>
                        <a:cubicBezTo>
                          <a:pt x="27" y="42"/>
                          <a:pt x="27" y="43"/>
                          <a:pt x="28" y="43"/>
                        </a:cubicBezTo>
                        <a:cubicBezTo>
                          <a:pt x="28" y="43"/>
                          <a:pt x="28" y="42"/>
                          <a:pt x="28" y="42"/>
                        </a:cubicBezTo>
                        <a:cubicBezTo>
                          <a:pt x="27" y="41"/>
                          <a:pt x="27" y="40"/>
                          <a:pt x="27" y="39"/>
                        </a:cubicBezTo>
                        <a:moveTo>
                          <a:pt x="47" y="38"/>
                        </a:moveTo>
                        <a:cubicBezTo>
                          <a:pt x="46" y="38"/>
                          <a:pt x="46" y="38"/>
                          <a:pt x="45" y="38"/>
                        </a:cubicBezTo>
                        <a:cubicBezTo>
                          <a:pt x="44" y="39"/>
                          <a:pt x="43" y="39"/>
                          <a:pt x="42" y="39"/>
                        </a:cubicBezTo>
                        <a:cubicBezTo>
                          <a:pt x="42" y="39"/>
                          <a:pt x="42" y="39"/>
                          <a:pt x="42" y="39"/>
                        </a:cubicBezTo>
                        <a:cubicBezTo>
                          <a:pt x="42" y="39"/>
                          <a:pt x="42" y="39"/>
                          <a:pt x="43" y="39"/>
                        </a:cubicBezTo>
                        <a:cubicBezTo>
                          <a:pt x="43" y="39"/>
                          <a:pt x="44" y="39"/>
                          <a:pt x="45" y="39"/>
                        </a:cubicBezTo>
                        <a:cubicBezTo>
                          <a:pt x="45" y="39"/>
                          <a:pt x="45" y="39"/>
                          <a:pt x="45" y="39"/>
                        </a:cubicBezTo>
                        <a:cubicBezTo>
                          <a:pt x="46" y="39"/>
                          <a:pt x="47" y="39"/>
                          <a:pt x="47" y="39"/>
                        </a:cubicBezTo>
                        <a:cubicBezTo>
                          <a:pt x="49" y="40"/>
                          <a:pt x="50" y="41"/>
                          <a:pt x="50" y="42"/>
                        </a:cubicBezTo>
                        <a:cubicBezTo>
                          <a:pt x="50" y="40"/>
                          <a:pt x="50" y="39"/>
                          <a:pt x="49" y="38"/>
                        </a:cubicBezTo>
                        <a:cubicBezTo>
                          <a:pt x="48" y="38"/>
                          <a:pt x="48" y="38"/>
                          <a:pt x="47" y="38"/>
                        </a:cubicBezTo>
                        <a:moveTo>
                          <a:pt x="23" y="35"/>
                        </a:moveTo>
                        <a:cubicBezTo>
                          <a:pt x="22" y="35"/>
                          <a:pt x="22" y="35"/>
                          <a:pt x="22" y="35"/>
                        </a:cubicBezTo>
                        <a:cubicBezTo>
                          <a:pt x="18" y="36"/>
                          <a:pt x="15" y="39"/>
                          <a:pt x="13" y="41"/>
                        </a:cubicBezTo>
                        <a:cubicBezTo>
                          <a:pt x="11" y="44"/>
                          <a:pt x="9" y="47"/>
                          <a:pt x="11" y="50"/>
                        </a:cubicBezTo>
                        <a:cubicBezTo>
                          <a:pt x="11" y="51"/>
                          <a:pt x="12" y="51"/>
                          <a:pt x="14" y="52"/>
                        </a:cubicBezTo>
                        <a:cubicBezTo>
                          <a:pt x="14" y="52"/>
                          <a:pt x="13" y="51"/>
                          <a:pt x="13" y="51"/>
                        </a:cubicBezTo>
                        <a:cubicBezTo>
                          <a:pt x="13" y="51"/>
                          <a:pt x="12" y="49"/>
                          <a:pt x="13" y="48"/>
                        </a:cubicBezTo>
                        <a:cubicBezTo>
                          <a:pt x="13" y="48"/>
                          <a:pt x="14" y="48"/>
                          <a:pt x="15" y="48"/>
                        </a:cubicBezTo>
                        <a:cubicBezTo>
                          <a:pt x="15" y="48"/>
                          <a:pt x="15" y="48"/>
                          <a:pt x="15" y="48"/>
                        </a:cubicBezTo>
                        <a:cubicBezTo>
                          <a:pt x="16" y="48"/>
                          <a:pt x="17" y="48"/>
                          <a:pt x="18" y="48"/>
                        </a:cubicBezTo>
                        <a:cubicBezTo>
                          <a:pt x="19" y="48"/>
                          <a:pt x="20" y="48"/>
                          <a:pt x="21" y="47"/>
                        </a:cubicBezTo>
                        <a:cubicBezTo>
                          <a:pt x="21" y="46"/>
                          <a:pt x="22" y="44"/>
                          <a:pt x="24" y="43"/>
                        </a:cubicBezTo>
                        <a:cubicBezTo>
                          <a:pt x="24" y="43"/>
                          <a:pt x="24" y="43"/>
                          <a:pt x="24" y="43"/>
                        </a:cubicBezTo>
                        <a:cubicBezTo>
                          <a:pt x="24" y="42"/>
                          <a:pt x="24" y="42"/>
                          <a:pt x="25" y="41"/>
                        </a:cubicBezTo>
                        <a:cubicBezTo>
                          <a:pt x="26" y="40"/>
                          <a:pt x="26" y="39"/>
                          <a:pt x="26" y="38"/>
                        </a:cubicBezTo>
                        <a:cubicBezTo>
                          <a:pt x="25" y="37"/>
                          <a:pt x="25" y="36"/>
                          <a:pt x="24" y="35"/>
                        </a:cubicBezTo>
                        <a:cubicBezTo>
                          <a:pt x="24" y="35"/>
                          <a:pt x="23" y="35"/>
                          <a:pt x="23" y="35"/>
                        </a:cubicBezTo>
                        <a:moveTo>
                          <a:pt x="31" y="22"/>
                        </a:moveTo>
                        <a:cubicBezTo>
                          <a:pt x="29" y="22"/>
                          <a:pt x="27" y="25"/>
                          <a:pt x="27" y="26"/>
                        </a:cubicBezTo>
                        <a:cubicBezTo>
                          <a:pt x="26" y="28"/>
                          <a:pt x="25" y="29"/>
                          <a:pt x="25" y="31"/>
                        </a:cubicBezTo>
                        <a:cubicBezTo>
                          <a:pt x="25" y="33"/>
                          <a:pt x="26" y="35"/>
                          <a:pt x="26" y="37"/>
                        </a:cubicBezTo>
                        <a:cubicBezTo>
                          <a:pt x="26" y="37"/>
                          <a:pt x="27" y="37"/>
                          <a:pt x="27" y="37"/>
                        </a:cubicBezTo>
                        <a:cubicBezTo>
                          <a:pt x="27" y="38"/>
                          <a:pt x="27" y="38"/>
                          <a:pt x="27" y="38"/>
                        </a:cubicBezTo>
                        <a:cubicBezTo>
                          <a:pt x="28" y="39"/>
                          <a:pt x="28" y="40"/>
                          <a:pt x="28" y="41"/>
                        </a:cubicBezTo>
                        <a:cubicBezTo>
                          <a:pt x="29" y="43"/>
                          <a:pt x="31" y="45"/>
                          <a:pt x="33" y="46"/>
                        </a:cubicBezTo>
                        <a:cubicBezTo>
                          <a:pt x="30" y="43"/>
                          <a:pt x="28" y="39"/>
                          <a:pt x="31" y="36"/>
                        </a:cubicBezTo>
                        <a:cubicBezTo>
                          <a:pt x="31" y="35"/>
                          <a:pt x="32" y="35"/>
                          <a:pt x="33" y="35"/>
                        </a:cubicBezTo>
                        <a:cubicBezTo>
                          <a:pt x="36" y="35"/>
                          <a:pt x="40" y="37"/>
                          <a:pt x="41" y="38"/>
                        </a:cubicBezTo>
                        <a:cubicBezTo>
                          <a:pt x="41" y="39"/>
                          <a:pt x="41" y="39"/>
                          <a:pt x="42" y="39"/>
                        </a:cubicBezTo>
                        <a:cubicBezTo>
                          <a:pt x="42" y="39"/>
                          <a:pt x="42" y="39"/>
                          <a:pt x="42" y="39"/>
                        </a:cubicBezTo>
                        <a:cubicBezTo>
                          <a:pt x="43" y="39"/>
                          <a:pt x="44" y="38"/>
                          <a:pt x="45" y="37"/>
                        </a:cubicBezTo>
                        <a:cubicBezTo>
                          <a:pt x="46" y="37"/>
                          <a:pt x="46" y="37"/>
                          <a:pt x="47" y="37"/>
                        </a:cubicBezTo>
                        <a:cubicBezTo>
                          <a:pt x="45" y="36"/>
                          <a:pt x="43" y="36"/>
                          <a:pt x="41" y="36"/>
                        </a:cubicBezTo>
                        <a:cubicBezTo>
                          <a:pt x="38" y="36"/>
                          <a:pt x="35" y="35"/>
                          <a:pt x="33" y="32"/>
                        </a:cubicBezTo>
                        <a:cubicBezTo>
                          <a:pt x="32" y="29"/>
                          <a:pt x="32" y="26"/>
                          <a:pt x="33" y="23"/>
                        </a:cubicBezTo>
                        <a:cubicBezTo>
                          <a:pt x="33" y="23"/>
                          <a:pt x="33" y="23"/>
                          <a:pt x="33" y="23"/>
                        </a:cubicBezTo>
                        <a:cubicBezTo>
                          <a:pt x="33" y="23"/>
                          <a:pt x="32" y="22"/>
                          <a:pt x="32" y="22"/>
                        </a:cubicBezTo>
                        <a:cubicBezTo>
                          <a:pt x="32" y="22"/>
                          <a:pt x="31" y="22"/>
                          <a:pt x="31" y="22"/>
                        </a:cubicBezTo>
                        <a:moveTo>
                          <a:pt x="54" y="18"/>
                        </a:moveTo>
                        <a:cubicBezTo>
                          <a:pt x="54" y="18"/>
                          <a:pt x="54" y="18"/>
                          <a:pt x="54" y="18"/>
                        </a:cubicBezTo>
                        <a:cubicBezTo>
                          <a:pt x="54" y="18"/>
                          <a:pt x="54" y="18"/>
                          <a:pt x="54" y="18"/>
                        </a:cubicBezTo>
                        <a:cubicBezTo>
                          <a:pt x="54" y="18"/>
                          <a:pt x="54" y="18"/>
                          <a:pt x="54" y="18"/>
                        </a:cubicBezTo>
                        <a:moveTo>
                          <a:pt x="57" y="8"/>
                        </a:moveTo>
                        <a:cubicBezTo>
                          <a:pt x="56" y="8"/>
                          <a:pt x="55" y="8"/>
                          <a:pt x="54" y="9"/>
                        </a:cubicBezTo>
                        <a:cubicBezTo>
                          <a:pt x="52" y="10"/>
                          <a:pt x="50" y="11"/>
                          <a:pt x="48" y="13"/>
                        </a:cubicBezTo>
                        <a:cubicBezTo>
                          <a:pt x="46" y="14"/>
                          <a:pt x="45" y="15"/>
                          <a:pt x="43" y="15"/>
                        </a:cubicBezTo>
                        <a:cubicBezTo>
                          <a:pt x="42" y="16"/>
                          <a:pt x="41" y="16"/>
                          <a:pt x="40" y="17"/>
                        </a:cubicBezTo>
                        <a:cubicBezTo>
                          <a:pt x="38" y="17"/>
                          <a:pt x="36" y="19"/>
                          <a:pt x="35" y="21"/>
                        </a:cubicBezTo>
                        <a:cubicBezTo>
                          <a:pt x="34" y="22"/>
                          <a:pt x="34" y="23"/>
                          <a:pt x="34" y="25"/>
                        </a:cubicBezTo>
                        <a:cubicBezTo>
                          <a:pt x="33" y="28"/>
                          <a:pt x="33" y="33"/>
                          <a:pt x="38" y="35"/>
                        </a:cubicBezTo>
                        <a:cubicBezTo>
                          <a:pt x="41" y="36"/>
                          <a:pt x="45" y="35"/>
                          <a:pt x="48" y="36"/>
                        </a:cubicBezTo>
                        <a:cubicBezTo>
                          <a:pt x="50" y="38"/>
                          <a:pt x="51" y="40"/>
                          <a:pt x="51" y="42"/>
                        </a:cubicBezTo>
                        <a:cubicBezTo>
                          <a:pt x="52" y="40"/>
                          <a:pt x="50" y="37"/>
                          <a:pt x="49" y="36"/>
                        </a:cubicBezTo>
                        <a:cubicBezTo>
                          <a:pt x="47" y="35"/>
                          <a:pt x="43" y="35"/>
                          <a:pt x="41" y="34"/>
                        </a:cubicBezTo>
                        <a:cubicBezTo>
                          <a:pt x="35" y="33"/>
                          <a:pt x="34" y="28"/>
                          <a:pt x="36" y="25"/>
                        </a:cubicBezTo>
                        <a:cubicBezTo>
                          <a:pt x="36" y="23"/>
                          <a:pt x="39" y="21"/>
                          <a:pt x="41" y="20"/>
                        </a:cubicBezTo>
                        <a:cubicBezTo>
                          <a:pt x="42" y="20"/>
                          <a:pt x="42" y="20"/>
                          <a:pt x="43" y="20"/>
                        </a:cubicBezTo>
                        <a:cubicBezTo>
                          <a:pt x="44" y="20"/>
                          <a:pt x="45" y="21"/>
                          <a:pt x="47" y="22"/>
                        </a:cubicBezTo>
                        <a:cubicBezTo>
                          <a:pt x="46" y="21"/>
                          <a:pt x="45" y="20"/>
                          <a:pt x="45" y="19"/>
                        </a:cubicBezTo>
                        <a:cubicBezTo>
                          <a:pt x="45" y="19"/>
                          <a:pt x="45" y="19"/>
                          <a:pt x="45" y="19"/>
                        </a:cubicBezTo>
                        <a:cubicBezTo>
                          <a:pt x="47" y="21"/>
                          <a:pt x="48" y="22"/>
                          <a:pt x="52" y="23"/>
                        </a:cubicBezTo>
                        <a:cubicBezTo>
                          <a:pt x="52" y="23"/>
                          <a:pt x="53" y="23"/>
                          <a:pt x="54" y="23"/>
                        </a:cubicBezTo>
                        <a:cubicBezTo>
                          <a:pt x="52" y="22"/>
                          <a:pt x="52" y="20"/>
                          <a:pt x="53" y="19"/>
                        </a:cubicBezTo>
                        <a:cubicBezTo>
                          <a:pt x="52" y="19"/>
                          <a:pt x="52" y="19"/>
                          <a:pt x="51" y="19"/>
                        </a:cubicBezTo>
                        <a:cubicBezTo>
                          <a:pt x="50" y="19"/>
                          <a:pt x="49" y="19"/>
                          <a:pt x="48" y="18"/>
                        </a:cubicBezTo>
                        <a:cubicBezTo>
                          <a:pt x="46" y="16"/>
                          <a:pt x="49" y="13"/>
                          <a:pt x="51" y="12"/>
                        </a:cubicBezTo>
                        <a:cubicBezTo>
                          <a:pt x="53" y="11"/>
                          <a:pt x="55" y="10"/>
                          <a:pt x="56" y="10"/>
                        </a:cubicBezTo>
                        <a:cubicBezTo>
                          <a:pt x="59" y="10"/>
                          <a:pt x="61" y="12"/>
                          <a:pt x="63" y="13"/>
                        </a:cubicBezTo>
                        <a:cubicBezTo>
                          <a:pt x="62" y="12"/>
                          <a:pt x="61" y="11"/>
                          <a:pt x="61" y="10"/>
                        </a:cubicBezTo>
                        <a:cubicBezTo>
                          <a:pt x="61" y="10"/>
                          <a:pt x="61" y="9"/>
                          <a:pt x="61" y="9"/>
                        </a:cubicBezTo>
                        <a:cubicBezTo>
                          <a:pt x="60" y="8"/>
                          <a:pt x="59" y="8"/>
                          <a:pt x="57" y="8"/>
                        </a:cubicBezTo>
                        <a:moveTo>
                          <a:pt x="76" y="0"/>
                        </a:moveTo>
                        <a:cubicBezTo>
                          <a:pt x="74" y="1"/>
                          <a:pt x="71" y="3"/>
                          <a:pt x="69" y="4"/>
                        </a:cubicBezTo>
                        <a:cubicBezTo>
                          <a:pt x="68" y="4"/>
                          <a:pt x="68" y="4"/>
                          <a:pt x="67" y="4"/>
                        </a:cubicBezTo>
                        <a:cubicBezTo>
                          <a:pt x="66" y="5"/>
                          <a:pt x="64" y="6"/>
                          <a:pt x="63" y="6"/>
                        </a:cubicBezTo>
                        <a:cubicBezTo>
                          <a:pt x="62" y="8"/>
                          <a:pt x="62" y="10"/>
                          <a:pt x="62" y="11"/>
                        </a:cubicBezTo>
                        <a:cubicBezTo>
                          <a:pt x="63" y="12"/>
                          <a:pt x="64" y="13"/>
                          <a:pt x="65" y="14"/>
                        </a:cubicBezTo>
                        <a:cubicBezTo>
                          <a:pt x="65" y="14"/>
                          <a:pt x="64" y="13"/>
                          <a:pt x="64" y="13"/>
                        </a:cubicBezTo>
                        <a:cubicBezTo>
                          <a:pt x="64" y="12"/>
                          <a:pt x="63" y="11"/>
                          <a:pt x="63" y="10"/>
                        </a:cubicBezTo>
                        <a:cubicBezTo>
                          <a:pt x="62" y="8"/>
                          <a:pt x="64" y="6"/>
                          <a:pt x="66" y="5"/>
                        </a:cubicBezTo>
                        <a:cubicBezTo>
                          <a:pt x="69" y="4"/>
                          <a:pt x="71" y="4"/>
                          <a:pt x="73" y="3"/>
                        </a:cubicBezTo>
                        <a:cubicBezTo>
                          <a:pt x="74" y="2"/>
                          <a:pt x="75" y="1"/>
                          <a:pt x="7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6" name="Freeform 8165">
                    <a:extLst>
                      <a:ext uri="{FF2B5EF4-FFF2-40B4-BE49-F238E27FC236}">
                        <a16:creationId xmlns:a16="http://schemas.microsoft.com/office/drawing/2014/main" xmlns="" id="{6CCC478B-F425-4DBA-97A5-AC386E0A37BB}"/>
                      </a:ext>
                    </a:extLst>
                  </p:cNvPr>
                  <p:cNvSpPr>
                    <a:spLocks/>
                  </p:cNvSpPr>
                  <p:nvPr/>
                </p:nvSpPr>
                <p:spPr bwMode="auto">
                  <a:xfrm>
                    <a:off x="3684" y="1749"/>
                    <a:ext cx="11" cy="4"/>
                  </a:xfrm>
                  <a:custGeom>
                    <a:avLst/>
                    <a:gdLst>
                      <a:gd name="T0" fmla="*/ 14 w 14"/>
                      <a:gd name="T1" fmla="*/ 0 h 6"/>
                      <a:gd name="T2" fmla="*/ 5 w 14"/>
                      <a:gd name="T3" fmla="*/ 4 h 6"/>
                      <a:gd name="T4" fmla="*/ 0 w 14"/>
                      <a:gd name="T5" fmla="*/ 6 h 6"/>
                      <a:gd name="T6" fmla="*/ 0 w 14"/>
                      <a:gd name="T7" fmla="*/ 6 h 6"/>
                      <a:gd name="T8" fmla="*/ 4 w 14"/>
                      <a:gd name="T9" fmla="*/ 4 h 6"/>
                      <a:gd name="T10" fmla="*/ 6 w 14"/>
                      <a:gd name="T11" fmla="*/ 4 h 6"/>
                      <a:gd name="T12" fmla="*/ 13 w 14"/>
                      <a:gd name="T13" fmla="*/ 0 h 6"/>
                      <a:gd name="T14" fmla="*/ 14 w 14"/>
                      <a:gd name="T15" fmla="*/ 0 h 6"/>
                      <a:gd name="T16" fmla="*/ 14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4" y="0"/>
                        </a:moveTo>
                        <a:cubicBezTo>
                          <a:pt x="11" y="1"/>
                          <a:pt x="8" y="2"/>
                          <a:pt x="5" y="4"/>
                        </a:cubicBezTo>
                        <a:cubicBezTo>
                          <a:pt x="4" y="4"/>
                          <a:pt x="2" y="5"/>
                          <a:pt x="0" y="6"/>
                        </a:cubicBezTo>
                        <a:cubicBezTo>
                          <a:pt x="0" y="6"/>
                          <a:pt x="0" y="6"/>
                          <a:pt x="0" y="6"/>
                        </a:cubicBezTo>
                        <a:cubicBezTo>
                          <a:pt x="1" y="6"/>
                          <a:pt x="3" y="5"/>
                          <a:pt x="4" y="4"/>
                        </a:cubicBezTo>
                        <a:cubicBezTo>
                          <a:pt x="5" y="4"/>
                          <a:pt x="5" y="4"/>
                          <a:pt x="6" y="4"/>
                        </a:cubicBezTo>
                        <a:cubicBezTo>
                          <a:pt x="8" y="3"/>
                          <a:pt x="11" y="1"/>
                          <a:pt x="13" y="0"/>
                        </a:cubicBezTo>
                        <a:cubicBezTo>
                          <a:pt x="14" y="0"/>
                          <a:pt x="14" y="0"/>
                          <a:pt x="14" y="0"/>
                        </a:cubicBezTo>
                        <a:cubicBezTo>
                          <a:pt x="14" y="0"/>
                          <a:pt x="14" y="0"/>
                          <a:pt x="1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7" name="Freeform 8166">
                    <a:extLst>
                      <a:ext uri="{FF2B5EF4-FFF2-40B4-BE49-F238E27FC236}">
                        <a16:creationId xmlns:a16="http://schemas.microsoft.com/office/drawing/2014/main" xmlns="" id="{7A945E36-2E96-49B3-8719-A69B95E909CA}"/>
                      </a:ext>
                    </a:extLst>
                  </p:cNvPr>
                  <p:cNvSpPr>
                    <a:spLocks/>
                  </p:cNvSpPr>
                  <p:nvPr/>
                </p:nvSpPr>
                <p:spPr bwMode="auto">
                  <a:xfrm>
                    <a:off x="3645" y="1786"/>
                    <a:ext cx="3" cy="4"/>
                  </a:xfrm>
                  <a:custGeom>
                    <a:avLst/>
                    <a:gdLst>
                      <a:gd name="T0" fmla="*/ 1 w 5"/>
                      <a:gd name="T1" fmla="*/ 0 h 5"/>
                      <a:gd name="T2" fmla="*/ 1 w 5"/>
                      <a:gd name="T3" fmla="*/ 0 h 5"/>
                      <a:gd name="T4" fmla="*/ 1 w 5"/>
                      <a:gd name="T5" fmla="*/ 0 h 5"/>
                      <a:gd name="T6" fmla="*/ 0 w 5"/>
                      <a:gd name="T7" fmla="*/ 0 h 5"/>
                      <a:gd name="T8" fmla="*/ 3 w 5"/>
                      <a:gd name="T9" fmla="*/ 2 h 5"/>
                      <a:gd name="T10" fmla="*/ 1 w 5"/>
                      <a:gd name="T11" fmla="*/ 3 h 5"/>
                      <a:gd name="T12" fmla="*/ 0 w 5"/>
                      <a:gd name="T13" fmla="*/ 5 h 5"/>
                      <a:gd name="T14" fmla="*/ 2 w 5"/>
                      <a:gd name="T15" fmla="*/ 3 h 5"/>
                      <a:gd name="T16" fmla="*/ 4 w 5"/>
                      <a:gd name="T17" fmla="*/ 3 h 5"/>
                      <a:gd name="T18" fmla="*/ 5 w 5"/>
                      <a:gd name="T19" fmla="*/ 3 h 5"/>
                      <a:gd name="T20" fmla="*/ 4 w 5"/>
                      <a:gd name="T21" fmla="*/ 2 h 5"/>
                      <a:gd name="T22" fmla="*/ 1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1" y="0"/>
                        </a:moveTo>
                        <a:cubicBezTo>
                          <a:pt x="1" y="0"/>
                          <a:pt x="1" y="0"/>
                          <a:pt x="1" y="0"/>
                        </a:cubicBezTo>
                        <a:cubicBezTo>
                          <a:pt x="1" y="0"/>
                          <a:pt x="1" y="0"/>
                          <a:pt x="1" y="0"/>
                        </a:cubicBezTo>
                        <a:cubicBezTo>
                          <a:pt x="1" y="0"/>
                          <a:pt x="0" y="0"/>
                          <a:pt x="0" y="0"/>
                        </a:cubicBezTo>
                        <a:cubicBezTo>
                          <a:pt x="1" y="1"/>
                          <a:pt x="2" y="2"/>
                          <a:pt x="3" y="2"/>
                        </a:cubicBezTo>
                        <a:cubicBezTo>
                          <a:pt x="3" y="2"/>
                          <a:pt x="2" y="2"/>
                          <a:pt x="1" y="3"/>
                        </a:cubicBezTo>
                        <a:cubicBezTo>
                          <a:pt x="0" y="3"/>
                          <a:pt x="0" y="4"/>
                          <a:pt x="0" y="5"/>
                        </a:cubicBezTo>
                        <a:cubicBezTo>
                          <a:pt x="0" y="4"/>
                          <a:pt x="1" y="4"/>
                          <a:pt x="2" y="3"/>
                        </a:cubicBezTo>
                        <a:cubicBezTo>
                          <a:pt x="2" y="3"/>
                          <a:pt x="3" y="3"/>
                          <a:pt x="4" y="3"/>
                        </a:cubicBezTo>
                        <a:cubicBezTo>
                          <a:pt x="4" y="3"/>
                          <a:pt x="5" y="3"/>
                          <a:pt x="5" y="3"/>
                        </a:cubicBezTo>
                        <a:cubicBezTo>
                          <a:pt x="4" y="2"/>
                          <a:pt x="4" y="2"/>
                          <a:pt x="4" y="2"/>
                        </a:cubicBezTo>
                        <a:cubicBezTo>
                          <a:pt x="2"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8" name="Freeform 8167">
                    <a:extLst>
                      <a:ext uri="{FF2B5EF4-FFF2-40B4-BE49-F238E27FC236}">
                        <a16:creationId xmlns:a16="http://schemas.microsoft.com/office/drawing/2014/main" xmlns="" id="{B5C11C01-D850-4CD0-A4FD-A8E6C43919A4}"/>
                      </a:ext>
                    </a:extLst>
                  </p:cNvPr>
                  <p:cNvSpPr>
                    <a:spLocks/>
                  </p:cNvSpPr>
                  <p:nvPr/>
                </p:nvSpPr>
                <p:spPr bwMode="auto">
                  <a:xfrm>
                    <a:off x="3642" y="1795"/>
                    <a:ext cx="6" cy="2"/>
                  </a:xfrm>
                  <a:custGeom>
                    <a:avLst/>
                    <a:gdLst>
                      <a:gd name="T0" fmla="*/ 1 w 9"/>
                      <a:gd name="T1" fmla="*/ 0 h 3"/>
                      <a:gd name="T2" fmla="*/ 0 w 9"/>
                      <a:gd name="T3" fmla="*/ 0 h 3"/>
                      <a:gd name="T4" fmla="*/ 2 w 9"/>
                      <a:gd name="T5" fmla="*/ 0 h 3"/>
                      <a:gd name="T6" fmla="*/ 6 w 9"/>
                      <a:gd name="T7" fmla="*/ 2 h 3"/>
                      <a:gd name="T8" fmla="*/ 7 w 9"/>
                      <a:gd name="T9" fmla="*/ 2 h 3"/>
                      <a:gd name="T10" fmla="*/ 8 w 9"/>
                      <a:gd name="T11" fmla="*/ 2 h 3"/>
                      <a:gd name="T12" fmla="*/ 9 w 9"/>
                      <a:gd name="T13" fmla="*/ 3 h 3"/>
                      <a:gd name="T14" fmla="*/ 6 w 9"/>
                      <a:gd name="T15" fmla="*/ 1 h 3"/>
                      <a:gd name="T16" fmla="*/ 5 w 9"/>
                      <a:gd name="T17" fmla="*/ 0 h 3"/>
                      <a:gd name="T18" fmla="*/ 6 w 9"/>
                      <a:gd name="T19" fmla="*/ 1 h 3"/>
                      <a:gd name="T20" fmla="*/ 6 w 9"/>
                      <a:gd name="T21" fmla="*/ 1 h 3"/>
                      <a:gd name="T22" fmla="*/ 1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1" y="0"/>
                        </a:moveTo>
                        <a:cubicBezTo>
                          <a:pt x="0" y="0"/>
                          <a:pt x="0" y="0"/>
                          <a:pt x="0" y="0"/>
                        </a:cubicBezTo>
                        <a:cubicBezTo>
                          <a:pt x="1" y="0"/>
                          <a:pt x="2" y="0"/>
                          <a:pt x="2" y="0"/>
                        </a:cubicBezTo>
                        <a:cubicBezTo>
                          <a:pt x="3" y="1"/>
                          <a:pt x="5" y="1"/>
                          <a:pt x="6" y="2"/>
                        </a:cubicBezTo>
                        <a:cubicBezTo>
                          <a:pt x="6" y="2"/>
                          <a:pt x="6" y="2"/>
                          <a:pt x="7" y="2"/>
                        </a:cubicBezTo>
                        <a:cubicBezTo>
                          <a:pt x="7" y="2"/>
                          <a:pt x="7" y="2"/>
                          <a:pt x="8" y="2"/>
                        </a:cubicBezTo>
                        <a:cubicBezTo>
                          <a:pt x="9" y="3"/>
                          <a:pt x="9" y="3"/>
                          <a:pt x="9" y="3"/>
                        </a:cubicBezTo>
                        <a:cubicBezTo>
                          <a:pt x="8" y="2"/>
                          <a:pt x="7" y="1"/>
                          <a:pt x="6" y="1"/>
                        </a:cubicBezTo>
                        <a:cubicBezTo>
                          <a:pt x="5" y="1"/>
                          <a:pt x="5" y="1"/>
                          <a:pt x="5" y="0"/>
                        </a:cubicBezTo>
                        <a:cubicBezTo>
                          <a:pt x="5" y="1"/>
                          <a:pt x="5" y="1"/>
                          <a:pt x="6" y="1"/>
                        </a:cubicBezTo>
                        <a:cubicBezTo>
                          <a:pt x="6" y="1"/>
                          <a:pt x="6" y="1"/>
                          <a:pt x="6" y="1"/>
                        </a:cubicBezTo>
                        <a:cubicBezTo>
                          <a:pt x="4" y="1"/>
                          <a:pt x="2" y="0"/>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9" name="Freeform 8168">
                    <a:extLst>
                      <a:ext uri="{FF2B5EF4-FFF2-40B4-BE49-F238E27FC236}">
                        <a16:creationId xmlns:a16="http://schemas.microsoft.com/office/drawing/2014/main" xmlns="" id="{53A19205-C57D-49D0-AE17-6C034D5FF1C3}"/>
                      </a:ext>
                    </a:extLst>
                  </p:cNvPr>
                  <p:cNvSpPr>
                    <a:spLocks/>
                  </p:cNvSpPr>
                  <p:nvPr/>
                </p:nvSpPr>
                <p:spPr bwMode="auto">
                  <a:xfrm>
                    <a:off x="3642" y="1806"/>
                    <a:ext cx="9" cy="3"/>
                  </a:xfrm>
                  <a:custGeom>
                    <a:avLst/>
                    <a:gdLst>
                      <a:gd name="T0" fmla="*/ 1 w 12"/>
                      <a:gd name="T1" fmla="*/ 0 h 5"/>
                      <a:gd name="T2" fmla="*/ 2 w 12"/>
                      <a:gd name="T3" fmla="*/ 1 h 5"/>
                      <a:gd name="T4" fmla="*/ 1 w 12"/>
                      <a:gd name="T5" fmla="*/ 1 h 5"/>
                      <a:gd name="T6" fmla="*/ 0 w 12"/>
                      <a:gd name="T7" fmla="*/ 1 h 5"/>
                      <a:gd name="T8" fmla="*/ 11 w 12"/>
                      <a:gd name="T9" fmla="*/ 5 h 5"/>
                      <a:gd name="T10" fmla="*/ 12 w 12"/>
                      <a:gd name="T11" fmla="*/ 5 h 5"/>
                      <a:gd name="T12" fmla="*/ 12 w 12"/>
                      <a:gd name="T13" fmla="*/ 5 h 5"/>
                      <a:gd name="T14" fmla="*/ 11 w 12"/>
                      <a:gd name="T15" fmla="*/ 4 h 5"/>
                      <a:gd name="T16" fmla="*/ 6 w 12"/>
                      <a:gd name="T17" fmla="*/ 2 h 5"/>
                      <a:gd name="T18" fmla="*/ 2 w 12"/>
                      <a:gd name="T19" fmla="*/ 1 h 5"/>
                      <a:gd name="T20" fmla="*/ 1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1" y="0"/>
                        </a:moveTo>
                        <a:cubicBezTo>
                          <a:pt x="2" y="1"/>
                          <a:pt x="2" y="1"/>
                          <a:pt x="2" y="1"/>
                        </a:cubicBezTo>
                        <a:cubicBezTo>
                          <a:pt x="2" y="1"/>
                          <a:pt x="1" y="1"/>
                          <a:pt x="1" y="1"/>
                        </a:cubicBezTo>
                        <a:cubicBezTo>
                          <a:pt x="0" y="1"/>
                          <a:pt x="0" y="1"/>
                          <a:pt x="0" y="1"/>
                        </a:cubicBezTo>
                        <a:cubicBezTo>
                          <a:pt x="4" y="2"/>
                          <a:pt x="8" y="3"/>
                          <a:pt x="11" y="5"/>
                        </a:cubicBezTo>
                        <a:cubicBezTo>
                          <a:pt x="12" y="5"/>
                          <a:pt x="12" y="5"/>
                          <a:pt x="12" y="5"/>
                        </a:cubicBezTo>
                        <a:cubicBezTo>
                          <a:pt x="12" y="5"/>
                          <a:pt x="12" y="5"/>
                          <a:pt x="12" y="5"/>
                        </a:cubicBezTo>
                        <a:cubicBezTo>
                          <a:pt x="12" y="5"/>
                          <a:pt x="11" y="4"/>
                          <a:pt x="11" y="4"/>
                        </a:cubicBezTo>
                        <a:cubicBezTo>
                          <a:pt x="10" y="3"/>
                          <a:pt x="8" y="2"/>
                          <a:pt x="6" y="2"/>
                        </a:cubicBezTo>
                        <a:cubicBezTo>
                          <a:pt x="5" y="1"/>
                          <a:pt x="3" y="1"/>
                          <a:pt x="2" y="1"/>
                        </a:cubicBezTo>
                        <a:cubicBezTo>
                          <a:pt x="1" y="1"/>
                          <a:pt x="1" y="1"/>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0" name="Freeform 8169">
                    <a:extLst>
                      <a:ext uri="{FF2B5EF4-FFF2-40B4-BE49-F238E27FC236}">
                        <a16:creationId xmlns:a16="http://schemas.microsoft.com/office/drawing/2014/main" xmlns="" id="{C3C4F0B2-689F-4947-AB7A-A26BBEB0D6B3}"/>
                      </a:ext>
                    </a:extLst>
                  </p:cNvPr>
                  <p:cNvSpPr>
                    <a:spLocks noEditPoints="1"/>
                  </p:cNvSpPr>
                  <p:nvPr/>
                </p:nvSpPr>
                <p:spPr bwMode="auto">
                  <a:xfrm>
                    <a:off x="3635" y="1822"/>
                    <a:ext cx="95" cy="64"/>
                  </a:xfrm>
                  <a:custGeom>
                    <a:avLst/>
                    <a:gdLst>
                      <a:gd name="T0" fmla="*/ 67 w 127"/>
                      <a:gd name="T1" fmla="*/ 72 h 85"/>
                      <a:gd name="T2" fmla="*/ 61 w 127"/>
                      <a:gd name="T3" fmla="*/ 66 h 85"/>
                      <a:gd name="T4" fmla="*/ 46 w 127"/>
                      <a:gd name="T5" fmla="*/ 66 h 85"/>
                      <a:gd name="T6" fmla="*/ 71 w 127"/>
                      <a:gd name="T7" fmla="*/ 78 h 85"/>
                      <a:gd name="T8" fmla="*/ 82 w 127"/>
                      <a:gd name="T9" fmla="*/ 82 h 85"/>
                      <a:gd name="T10" fmla="*/ 108 w 127"/>
                      <a:gd name="T11" fmla="*/ 42 h 85"/>
                      <a:gd name="T12" fmla="*/ 111 w 127"/>
                      <a:gd name="T13" fmla="*/ 52 h 85"/>
                      <a:gd name="T14" fmla="*/ 121 w 127"/>
                      <a:gd name="T15" fmla="*/ 54 h 85"/>
                      <a:gd name="T16" fmla="*/ 118 w 127"/>
                      <a:gd name="T17" fmla="*/ 46 h 85"/>
                      <a:gd name="T18" fmla="*/ 115 w 127"/>
                      <a:gd name="T19" fmla="*/ 48 h 85"/>
                      <a:gd name="T20" fmla="*/ 23 w 127"/>
                      <a:gd name="T21" fmla="*/ 39 h 85"/>
                      <a:gd name="T22" fmla="*/ 29 w 127"/>
                      <a:gd name="T23" fmla="*/ 50 h 85"/>
                      <a:gd name="T24" fmla="*/ 41 w 127"/>
                      <a:gd name="T25" fmla="*/ 59 h 85"/>
                      <a:gd name="T26" fmla="*/ 42 w 127"/>
                      <a:gd name="T27" fmla="*/ 59 h 85"/>
                      <a:gd name="T28" fmla="*/ 42 w 127"/>
                      <a:gd name="T29" fmla="*/ 53 h 85"/>
                      <a:gd name="T30" fmla="*/ 38 w 127"/>
                      <a:gd name="T31" fmla="*/ 51 h 85"/>
                      <a:gd name="T32" fmla="*/ 37 w 127"/>
                      <a:gd name="T33" fmla="*/ 51 h 85"/>
                      <a:gd name="T34" fmla="*/ 33 w 127"/>
                      <a:gd name="T35" fmla="*/ 52 h 85"/>
                      <a:gd name="T36" fmla="*/ 31 w 127"/>
                      <a:gd name="T37" fmla="*/ 47 h 85"/>
                      <a:gd name="T38" fmla="*/ 35 w 127"/>
                      <a:gd name="T39" fmla="*/ 49 h 85"/>
                      <a:gd name="T40" fmla="*/ 41 w 127"/>
                      <a:gd name="T41" fmla="*/ 44 h 85"/>
                      <a:gd name="T42" fmla="*/ 44 w 127"/>
                      <a:gd name="T43" fmla="*/ 44 h 85"/>
                      <a:gd name="T44" fmla="*/ 37 w 127"/>
                      <a:gd name="T45" fmla="*/ 42 h 85"/>
                      <a:gd name="T46" fmla="*/ 29 w 127"/>
                      <a:gd name="T47" fmla="*/ 41 h 85"/>
                      <a:gd name="T48" fmla="*/ 27 w 127"/>
                      <a:gd name="T49" fmla="*/ 40 h 85"/>
                      <a:gd name="T50" fmla="*/ 119 w 127"/>
                      <a:gd name="T51" fmla="*/ 27 h 85"/>
                      <a:gd name="T52" fmla="*/ 115 w 127"/>
                      <a:gd name="T53" fmla="*/ 30 h 85"/>
                      <a:gd name="T54" fmla="*/ 105 w 127"/>
                      <a:gd name="T55" fmla="*/ 38 h 85"/>
                      <a:gd name="T56" fmla="*/ 116 w 127"/>
                      <a:gd name="T57" fmla="*/ 44 h 85"/>
                      <a:gd name="T58" fmla="*/ 126 w 127"/>
                      <a:gd name="T59" fmla="*/ 30 h 85"/>
                      <a:gd name="T60" fmla="*/ 109 w 127"/>
                      <a:gd name="T61" fmla="*/ 26 h 85"/>
                      <a:gd name="T62" fmla="*/ 112 w 127"/>
                      <a:gd name="T63" fmla="*/ 22 h 85"/>
                      <a:gd name="T64" fmla="*/ 117 w 127"/>
                      <a:gd name="T65" fmla="*/ 27 h 85"/>
                      <a:gd name="T66" fmla="*/ 120 w 127"/>
                      <a:gd name="T67" fmla="*/ 21 h 85"/>
                      <a:gd name="T68" fmla="*/ 102 w 127"/>
                      <a:gd name="T69" fmla="*/ 20 h 85"/>
                      <a:gd name="T70" fmla="*/ 11 w 127"/>
                      <a:gd name="T71" fmla="*/ 33 h 85"/>
                      <a:gd name="T72" fmla="*/ 19 w 127"/>
                      <a:gd name="T73" fmla="*/ 39 h 85"/>
                      <a:gd name="T74" fmla="*/ 27 w 127"/>
                      <a:gd name="T75" fmla="*/ 37 h 85"/>
                      <a:gd name="T76" fmla="*/ 46 w 127"/>
                      <a:gd name="T77" fmla="*/ 41 h 85"/>
                      <a:gd name="T78" fmla="*/ 25 w 127"/>
                      <a:gd name="T79" fmla="*/ 36 h 85"/>
                      <a:gd name="T80" fmla="*/ 33 w 127"/>
                      <a:gd name="T81" fmla="*/ 32 h 85"/>
                      <a:gd name="T82" fmla="*/ 29 w 127"/>
                      <a:gd name="T83" fmla="*/ 28 h 85"/>
                      <a:gd name="T84" fmla="*/ 22 w 127"/>
                      <a:gd name="T85" fmla="*/ 30 h 85"/>
                      <a:gd name="T86" fmla="*/ 20 w 127"/>
                      <a:gd name="T87" fmla="*/ 31 h 85"/>
                      <a:gd name="T88" fmla="*/ 21 w 127"/>
                      <a:gd name="T89" fmla="*/ 23 h 85"/>
                      <a:gd name="T90" fmla="*/ 8 w 127"/>
                      <a:gd name="T91" fmla="*/ 15 h 85"/>
                      <a:gd name="T92" fmla="*/ 9 w 127"/>
                      <a:gd name="T93" fmla="*/ 1 h 85"/>
                      <a:gd name="T94" fmla="*/ 1 w 127"/>
                      <a:gd name="T95" fmla="*/ 5 h 85"/>
                      <a:gd name="T96" fmla="*/ 4 w 127"/>
                      <a:gd name="T97" fmla="*/ 6 h 85"/>
                      <a:gd name="T98" fmla="*/ 21 w 127"/>
                      <a:gd name="T99" fmla="*/ 20 h 85"/>
                      <a:gd name="T100" fmla="*/ 9 w 127"/>
                      <a:gd name="T101" fmla="*/ 2 h 85"/>
                      <a:gd name="T102" fmla="*/ 18 w 127"/>
                      <a:gd name="T103" fmla="*/ 1 h 85"/>
                      <a:gd name="T104" fmla="*/ 16 w 127"/>
                      <a:gd name="T10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85">
                        <a:moveTo>
                          <a:pt x="64" y="60"/>
                        </a:moveTo>
                        <a:cubicBezTo>
                          <a:pt x="64" y="60"/>
                          <a:pt x="64" y="60"/>
                          <a:pt x="64" y="60"/>
                        </a:cubicBezTo>
                        <a:cubicBezTo>
                          <a:pt x="66" y="62"/>
                          <a:pt x="67" y="64"/>
                          <a:pt x="68" y="66"/>
                        </a:cubicBezTo>
                        <a:cubicBezTo>
                          <a:pt x="69" y="68"/>
                          <a:pt x="70" y="72"/>
                          <a:pt x="67" y="72"/>
                        </a:cubicBezTo>
                        <a:cubicBezTo>
                          <a:pt x="66" y="72"/>
                          <a:pt x="66" y="72"/>
                          <a:pt x="66" y="72"/>
                        </a:cubicBezTo>
                        <a:cubicBezTo>
                          <a:pt x="65" y="72"/>
                          <a:pt x="64" y="71"/>
                          <a:pt x="64" y="70"/>
                        </a:cubicBezTo>
                        <a:cubicBezTo>
                          <a:pt x="63" y="69"/>
                          <a:pt x="63" y="67"/>
                          <a:pt x="61" y="66"/>
                        </a:cubicBezTo>
                        <a:cubicBezTo>
                          <a:pt x="61" y="66"/>
                          <a:pt x="61" y="66"/>
                          <a:pt x="61" y="66"/>
                        </a:cubicBezTo>
                        <a:cubicBezTo>
                          <a:pt x="57" y="64"/>
                          <a:pt x="53" y="63"/>
                          <a:pt x="49" y="62"/>
                        </a:cubicBezTo>
                        <a:cubicBezTo>
                          <a:pt x="47" y="62"/>
                          <a:pt x="45" y="62"/>
                          <a:pt x="44" y="61"/>
                        </a:cubicBezTo>
                        <a:cubicBezTo>
                          <a:pt x="43" y="61"/>
                          <a:pt x="43" y="61"/>
                          <a:pt x="42" y="61"/>
                        </a:cubicBezTo>
                        <a:cubicBezTo>
                          <a:pt x="43" y="62"/>
                          <a:pt x="44" y="64"/>
                          <a:pt x="46" y="66"/>
                        </a:cubicBezTo>
                        <a:cubicBezTo>
                          <a:pt x="49" y="67"/>
                          <a:pt x="52" y="68"/>
                          <a:pt x="55" y="68"/>
                        </a:cubicBezTo>
                        <a:cubicBezTo>
                          <a:pt x="59" y="69"/>
                          <a:pt x="60" y="72"/>
                          <a:pt x="63" y="74"/>
                        </a:cubicBezTo>
                        <a:cubicBezTo>
                          <a:pt x="64" y="75"/>
                          <a:pt x="65" y="76"/>
                          <a:pt x="66" y="76"/>
                        </a:cubicBezTo>
                        <a:cubicBezTo>
                          <a:pt x="68" y="77"/>
                          <a:pt x="70" y="77"/>
                          <a:pt x="71" y="78"/>
                        </a:cubicBezTo>
                        <a:cubicBezTo>
                          <a:pt x="73" y="79"/>
                          <a:pt x="77" y="85"/>
                          <a:pt x="81" y="85"/>
                        </a:cubicBezTo>
                        <a:cubicBezTo>
                          <a:pt x="81" y="85"/>
                          <a:pt x="82" y="84"/>
                          <a:pt x="83" y="83"/>
                        </a:cubicBezTo>
                        <a:cubicBezTo>
                          <a:pt x="83" y="83"/>
                          <a:pt x="83" y="83"/>
                          <a:pt x="83" y="83"/>
                        </a:cubicBezTo>
                        <a:cubicBezTo>
                          <a:pt x="83" y="82"/>
                          <a:pt x="82" y="82"/>
                          <a:pt x="82" y="82"/>
                        </a:cubicBezTo>
                        <a:cubicBezTo>
                          <a:pt x="80" y="80"/>
                          <a:pt x="78" y="79"/>
                          <a:pt x="76" y="77"/>
                        </a:cubicBezTo>
                        <a:cubicBezTo>
                          <a:pt x="75" y="75"/>
                          <a:pt x="74" y="73"/>
                          <a:pt x="73" y="71"/>
                        </a:cubicBezTo>
                        <a:cubicBezTo>
                          <a:pt x="72" y="67"/>
                          <a:pt x="67" y="63"/>
                          <a:pt x="64" y="60"/>
                        </a:cubicBezTo>
                        <a:moveTo>
                          <a:pt x="108" y="42"/>
                        </a:moveTo>
                        <a:cubicBezTo>
                          <a:pt x="108" y="43"/>
                          <a:pt x="109" y="43"/>
                          <a:pt x="110" y="44"/>
                        </a:cubicBezTo>
                        <a:cubicBezTo>
                          <a:pt x="113" y="46"/>
                          <a:pt x="115" y="48"/>
                          <a:pt x="112" y="50"/>
                        </a:cubicBezTo>
                        <a:cubicBezTo>
                          <a:pt x="111" y="51"/>
                          <a:pt x="110" y="51"/>
                          <a:pt x="108" y="52"/>
                        </a:cubicBezTo>
                        <a:cubicBezTo>
                          <a:pt x="109" y="52"/>
                          <a:pt x="110" y="52"/>
                          <a:pt x="111" y="52"/>
                        </a:cubicBezTo>
                        <a:cubicBezTo>
                          <a:pt x="111" y="52"/>
                          <a:pt x="112" y="52"/>
                          <a:pt x="112" y="52"/>
                        </a:cubicBezTo>
                        <a:cubicBezTo>
                          <a:pt x="113" y="52"/>
                          <a:pt x="113" y="52"/>
                          <a:pt x="113" y="53"/>
                        </a:cubicBezTo>
                        <a:cubicBezTo>
                          <a:pt x="116" y="53"/>
                          <a:pt x="118" y="54"/>
                          <a:pt x="120" y="54"/>
                        </a:cubicBezTo>
                        <a:cubicBezTo>
                          <a:pt x="120" y="54"/>
                          <a:pt x="120" y="54"/>
                          <a:pt x="121" y="54"/>
                        </a:cubicBezTo>
                        <a:cubicBezTo>
                          <a:pt x="124" y="54"/>
                          <a:pt x="125" y="51"/>
                          <a:pt x="125" y="49"/>
                        </a:cubicBezTo>
                        <a:cubicBezTo>
                          <a:pt x="126" y="48"/>
                          <a:pt x="126" y="45"/>
                          <a:pt x="123" y="45"/>
                        </a:cubicBezTo>
                        <a:cubicBezTo>
                          <a:pt x="123" y="45"/>
                          <a:pt x="123" y="45"/>
                          <a:pt x="122" y="45"/>
                        </a:cubicBezTo>
                        <a:cubicBezTo>
                          <a:pt x="121" y="45"/>
                          <a:pt x="119" y="46"/>
                          <a:pt x="118" y="46"/>
                        </a:cubicBezTo>
                        <a:cubicBezTo>
                          <a:pt x="117" y="47"/>
                          <a:pt x="116" y="48"/>
                          <a:pt x="116" y="49"/>
                        </a:cubicBezTo>
                        <a:cubicBezTo>
                          <a:pt x="116" y="49"/>
                          <a:pt x="115" y="49"/>
                          <a:pt x="115" y="49"/>
                        </a:cubicBezTo>
                        <a:cubicBezTo>
                          <a:pt x="115" y="49"/>
                          <a:pt x="115" y="49"/>
                          <a:pt x="115" y="49"/>
                        </a:cubicBezTo>
                        <a:cubicBezTo>
                          <a:pt x="115" y="49"/>
                          <a:pt x="115" y="49"/>
                          <a:pt x="115" y="48"/>
                        </a:cubicBezTo>
                        <a:cubicBezTo>
                          <a:pt x="115" y="47"/>
                          <a:pt x="115" y="46"/>
                          <a:pt x="113" y="45"/>
                        </a:cubicBezTo>
                        <a:cubicBezTo>
                          <a:pt x="111" y="44"/>
                          <a:pt x="109" y="44"/>
                          <a:pt x="108" y="42"/>
                        </a:cubicBezTo>
                        <a:moveTo>
                          <a:pt x="24" y="39"/>
                        </a:moveTo>
                        <a:cubicBezTo>
                          <a:pt x="24" y="39"/>
                          <a:pt x="23" y="39"/>
                          <a:pt x="23" y="39"/>
                        </a:cubicBezTo>
                        <a:cubicBezTo>
                          <a:pt x="22" y="40"/>
                          <a:pt x="20" y="40"/>
                          <a:pt x="19" y="41"/>
                        </a:cubicBezTo>
                        <a:cubicBezTo>
                          <a:pt x="18" y="42"/>
                          <a:pt x="17" y="43"/>
                          <a:pt x="18" y="44"/>
                        </a:cubicBezTo>
                        <a:cubicBezTo>
                          <a:pt x="18" y="46"/>
                          <a:pt x="20" y="47"/>
                          <a:pt x="21" y="48"/>
                        </a:cubicBezTo>
                        <a:cubicBezTo>
                          <a:pt x="24" y="49"/>
                          <a:pt x="27" y="48"/>
                          <a:pt x="29" y="50"/>
                        </a:cubicBezTo>
                        <a:cubicBezTo>
                          <a:pt x="30" y="52"/>
                          <a:pt x="31" y="53"/>
                          <a:pt x="33" y="55"/>
                        </a:cubicBezTo>
                        <a:cubicBezTo>
                          <a:pt x="35" y="56"/>
                          <a:pt x="37" y="57"/>
                          <a:pt x="38" y="57"/>
                        </a:cubicBezTo>
                        <a:cubicBezTo>
                          <a:pt x="39" y="58"/>
                          <a:pt x="40" y="58"/>
                          <a:pt x="41" y="58"/>
                        </a:cubicBezTo>
                        <a:cubicBezTo>
                          <a:pt x="41" y="59"/>
                          <a:pt x="41" y="59"/>
                          <a:pt x="41" y="59"/>
                        </a:cubicBezTo>
                        <a:cubicBezTo>
                          <a:pt x="41" y="59"/>
                          <a:pt x="41" y="59"/>
                          <a:pt x="41" y="59"/>
                        </a:cubicBezTo>
                        <a:cubicBezTo>
                          <a:pt x="41" y="59"/>
                          <a:pt x="41" y="59"/>
                          <a:pt x="41" y="59"/>
                        </a:cubicBezTo>
                        <a:cubicBezTo>
                          <a:pt x="41" y="59"/>
                          <a:pt x="41" y="59"/>
                          <a:pt x="41" y="59"/>
                        </a:cubicBezTo>
                        <a:cubicBezTo>
                          <a:pt x="41" y="59"/>
                          <a:pt x="41" y="59"/>
                          <a:pt x="42" y="59"/>
                        </a:cubicBezTo>
                        <a:cubicBezTo>
                          <a:pt x="42" y="60"/>
                          <a:pt x="43" y="60"/>
                          <a:pt x="43" y="60"/>
                        </a:cubicBezTo>
                        <a:cubicBezTo>
                          <a:pt x="45" y="61"/>
                          <a:pt x="46" y="61"/>
                          <a:pt x="48" y="61"/>
                        </a:cubicBezTo>
                        <a:cubicBezTo>
                          <a:pt x="45" y="60"/>
                          <a:pt x="42" y="59"/>
                          <a:pt x="40" y="56"/>
                        </a:cubicBezTo>
                        <a:cubicBezTo>
                          <a:pt x="40" y="55"/>
                          <a:pt x="40" y="54"/>
                          <a:pt x="42" y="53"/>
                        </a:cubicBezTo>
                        <a:cubicBezTo>
                          <a:pt x="42" y="53"/>
                          <a:pt x="43" y="53"/>
                          <a:pt x="44" y="53"/>
                        </a:cubicBezTo>
                        <a:cubicBezTo>
                          <a:pt x="43" y="53"/>
                          <a:pt x="42" y="52"/>
                          <a:pt x="42" y="52"/>
                        </a:cubicBezTo>
                        <a:cubicBezTo>
                          <a:pt x="42" y="52"/>
                          <a:pt x="42" y="52"/>
                          <a:pt x="42" y="52"/>
                        </a:cubicBezTo>
                        <a:cubicBezTo>
                          <a:pt x="40" y="52"/>
                          <a:pt x="39" y="52"/>
                          <a:pt x="38" y="51"/>
                        </a:cubicBezTo>
                        <a:cubicBezTo>
                          <a:pt x="38" y="51"/>
                          <a:pt x="38" y="51"/>
                          <a:pt x="38" y="51"/>
                        </a:cubicBezTo>
                        <a:cubicBezTo>
                          <a:pt x="38" y="51"/>
                          <a:pt x="38" y="51"/>
                          <a:pt x="38" y="51"/>
                        </a:cubicBezTo>
                        <a:cubicBezTo>
                          <a:pt x="38" y="51"/>
                          <a:pt x="38" y="51"/>
                          <a:pt x="38" y="51"/>
                        </a:cubicBezTo>
                        <a:cubicBezTo>
                          <a:pt x="37" y="51"/>
                          <a:pt x="37" y="51"/>
                          <a:pt x="37" y="51"/>
                        </a:cubicBezTo>
                        <a:cubicBezTo>
                          <a:pt x="36" y="51"/>
                          <a:pt x="35" y="51"/>
                          <a:pt x="35" y="51"/>
                        </a:cubicBezTo>
                        <a:cubicBezTo>
                          <a:pt x="34" y="52"/>
                          <a:pt x="34" y="52"/>
                          <a:pt x="33" y="53"/>
                        </a:cubicBezTo>
                        <a:cubicBezTo>
                          <a:pt x="33" y="52"/>
                          <a:pt x="33" y="52"/>
                          <a:pt x="33" y="52"/>
                        </a:cubicBezTo>
                        <a:cubicBezTo>
                          <a:pt x="33" y="52"/>
                          <a:pt x="33" y="52"/>
                          <a:pt x="33" y="52"/>
                        </a:cubicBezTo>
                        <a:cubicBezTo>
                          <a:pt x="33" y="51"/>
                          <a:pt x="33" y="50"/>
                          <a:pt x="33" y="50"/>
                        </a:cubicBezTo>
                        <a:cubicBezTo>
                          <a:pt x="33" y="49"/>
                          <a:pt x="33" y="49"/>
                          <a:pt x="33" y="49"/>
                        </a:cubicBezTo>
                        <a:cubicBezTo>
                          <a:pt x="32" y="48"/>
                          <a:pt x="31" y="48"/>
                          <a:pt x="31" y="47"/>
                        </a:cubicBezTo>
                        <a:cubicBezTo>
                          <a:pt x="31" y="47"/>
                          <a:pt x="31" y="47"/>
                          <a:pt x="31" y="47"/>
                        </a:cubicBezTo>
                        <a:cubicBezTo>
                          <a:pt x="31" y="47"/>
                          <a:pt x="31" y="47"/>
                          <a:pt x="32" y="48"/>
                        </a:cubicBezTo>
                        <a:cubicBezTo>
                          <a:pt x="32" y="48"/>
                          <a:pt x="32" y="48"/>
                          <a:pt x="32" y="48"/>
                        </a:cubicBezTo>
                        <a:cubicBezTo>
                          <a:pt x="33" y="48"/>
                          <a:pt x="34" y="49"/>
                          <a:pt x="34" y="49"/>
                        </a:cubicBezTo>
                        <a:cubicBezTo>
                          <a:pt x="35" y="49"/>
                          <a:pt x="35" y="49"/>
                          <a:pt x="35" y="49"/>
                        </a:cubicBezTo>
                        <a:cubicBezTo>
                          <a:pt x="35" y="49"/>
                          <a:pt x="34" y="49"/>
                          <a:pt x="34" y="48"/>
                        </a:cubicBezTo>
                        <a:cubicBezTo>
                          <a:pt x="31" y="47"/>
                          <a:pt x="31" y="43"/>
                          <a:pt x="35" y="43"/>
                        </a:cubicBezTo>
                        <a:cubicBezTo>
                          <a:pt x="35" y="43"/>
                          <a:pt x="35" y="43"/>
                          <a:pt x="35" y="43"/>
                        </a:cubicBezTo>
                        <a:cubicBezTo>
                          <a:pt x="38" y="43"/>
                          <a:pt x="39" y="44"/>
                          <a:pt x="41" y="44"/>
                        </a:cubicBezTo>
                        <a:cubicBezTo>
                          <a:pt x="43" y="45"/>
                          <a:pt x="45" y="45"/>
                          <a:pt x="47" y="45"/>
                        </a:cubicBezTo>
                        <a:cubicBezTo>
                          <a:pt x="48" y="45"/>
                          <a:pt x="48" y="46"/>
                          <a:pt x="49" y="46"/>
                        </a:cubicBezTo>
                        <a:cubicBezTo>
                          <a:pt x="47" y="45"/>
                          <a:pt x="46" y="44"/>
                          <a:pt x="45" y="44"/>
                        </a:cubicBezTo>
                        <a:cubicBezTo>
                          <a:pt x="45" y="44"/>
                          <a:pt x="44" y="44"/>
                          <a:pt x="44" y="44"/>
                        </a:cubicBezTo>
                        <a:cubicBezTo>
                          <a:pt x="43" y="43"/>
                          <a:pt x="43" y="43"/>
                          <a:pt x="42" y="43"/>
                        </a:cubicBezTo>
                        <a:cubicBezTo>
                          <a:pt x="42" y="43"/>
                          <a:pt x="41" y="43"/>
                          <a:pt x="40" y="43"/>
                        </a:cubicBezTo>
                        <a:cubicBezTo>
                          <a:pt x="40" y="42"/>
                          <a:pt x="39" y="42"/>
                          <a:pt x="39" y="42"/>
                        </a:cubicBezTo>
                        <a:cubicBezTo>
                          <a:pt x="38" y="42"/>
                          <a:pt x="38" y="42"/>
                          <a:pt x="37" y="42"/>
                        </a:cubicBezTo>
                        <a:cubicBezTo>
                          <a:pt x="37" y="42"/>
                          <a:pt x="36" y="42"/>
                          <a:pt x="36" y="42"/>
                        </a:cubicBezTo>
                        <a:cubicBezTo>
                          <a:pt x="35" y="42"/>
                          <a:pt x="35" y="42"/>
                          <a:pt x="34" y="42"/>
                        </a:cubicBezTo>
                        <a:cubicBezTo>
                          <a:pt x="34" y="42"/>
                          <a:pt x="33" y="42"/>
                          <a:pt x="33" y="42"/>
                        </a:cubicBezTo>
                        <a:cubicBezTo>
                          <a:pt x="31" y="42"/>
                          <a:pt x="30" y="41"/>
                          <a:pt x="29" y="41"/>
                        </a:cubicBezTo>
                        <a:cubicBezTo>
                          <a:pt x="29" y="40"/>
                          <a:pt x="29" y="40"/>
                          <a:pt x="29" y="40"/>
                        </a:cubicBezTo>
                        <a:cubicBezTo>
                          <a:pt x="30" y="41"/>
                          <a:pt x="30" y="42"/>
                          <a:pt x="31" y="42"/>
                        </a:cubicBezTo>
                        <a:cubicBezTo>
                          <a:pt x="31" y="42"/>
                          <a:pt x="31" y="42"/>
                          <a:pt x="31" y="42"/>
                        </a:cubicBezTo>
                        <a:cubicBezTo>
                          <a:pt x="30" y="42"/>
                          <a:pt x="29" y="41"/>
                          <a:pt x="27" y="40"/>
                        </a:cubicBezTo>
                        <a:cubicBezTo>
                          <a:pt x="26" y="40"/>
                          <a:pt x="25" y="39"/>
                          <a:pt x="24" y="39"/>
                        </a:cubicBezTo>
                        <a:moveTo>
                          <a:pt x="119" y="27"/>
                        </a:moveTo>
                        <a:cubicBezTo>
                          <a:pt x="119" y="28"/>
                          <a:pt x="120" y="28"/>
                          <a:pt x="120" y="28"/>
                        </a:cubicBezTo>
                        <a:cubicBezTo>
                          <a:pt x="120" y="28"/>
                          <a:pt x="119" y="28"/>
                          <a:pt x="119" y="27"/>
                        </a:cubicBezTo>
                        <a:moveTo>
                          <a:pt x="108" y="25"/>
                        </a:moveTo>
                        <a:cubicBezTo>
                          <a:pt x="108" y="25"/>
                          <a:pt x="108" y="26"/>
                          <a:pt x="108" y="26"/>
                        </a:cubicBezTo>
                        <a:cubicBezTo>
                          <a:pt x="109" y="27"/>
                          <a:pt x="110" y="27"/>
                          <a:pt x="111" y="28"/>
                        </a:cubicBezTo>
                        <a:cubicBezTo>
                          <a:pt x="112" y="29"/>
                          <a:pt x="114" y="29"/>
                          <a:pt x="115" y="30"/>
                        </a:cubicBezTo>
                        <a:cubicBezTo>
                          <a:pt x="120" y="31"/>
                          <a:pt x="123" y="33"/>
                          <a:pt x="121" y="37"/>
                        </a:cubicBezTo>
                        <a:cubicBezTo>
                          <a:pt x="120" y="40"/>
                          <a:pt x="117" y="41"/>
                          <a:pt x="113" y="41"/>
                        </a:cubicBezTo>
                        <a:cubicBezTo>
                          <a:pt x="112" y="41"/>
                          <a:pt x="111" y="41"/>
                          <a:pt x="110" y="41"/>
                        </a:cubicBezTo>
                        <a:cubicBezTo>
                          <a:pt x="108" y="40"/>
                          <a:pt x="106" y="39"/>
                          <a:pt x="105" y="38"/>
                        </a:cubicBezTo>
                        <a:cubicBezTo>
                          <a:pt x="105" y="38"/>
                          <a:pt x="105" y="38"/>
                          <a:pt x="105" y="39"/>
                        </a:cubicBezTo>
                        <a:cubicBezTo>
                          <a:pt x="106" y="39"/>
                          <a:pt x="107" y="40"/>
                          <a:pt x="108" y="41"/>
                        </a:cubicBezTo>
                        <a:cubicBezTo>
                          <a:pt x="110" y="42"/>
                          <a:pt x="111" y="43"/>
                          <a:pt x="114" y="44"/>
                        </a:cubicBezTo>
                        <a:cubicBezTo>
                          <a:pt x="114" y="44"/>
                          <a:pt x="115" y="44"/>
                          <a:pt x="116" y="44"/>
                        </a:cubicBezTo>
                        <a:cubicBezTo>
                          <a:pt x="117" y="44"/>
                          <a:pt x="117" y="44"/>
                          <a:pt x="117" y="44"/>
                        </a:cubicBezTo>
                        <a:cubicBezTo>
                          <a:pt x="118" y="44"/>
                          <a:pt x="119" y="44"/>
                          <a:pt x="121" y="44"/>
                        </a:cubicBezTo>
                        <a:cubicBezTo>
                          <a:pt x="122" y="43"/>
                          <a:pt x="124" y="42"/>
                          <a:pt x="125" y="41"/>
                        </a:cubicBezTo>
                        <a:cubicBezTo>
                          <a:pt x="127" y="38"/>
                          <a:pt x="127" y="33"/>
                          <a:pt x="126" y="30"/>
                        </a:cubicBezTo>
                        <a:cubicBezTo>
                          <a:pt x="125" y="29"/>
                          <a:pt x="124" y="28"/>
                          <a:pt x="122" y="28"/>
                        </a:cubicBezTo>
                        <a:cubicBezTo>
                          <a:pt x="121" y="28"/>
                          <a:pt x="120" y="28"/>
                          <a:pt x="119" y="27"/>
                        </a:cubicBezTo>
                        <a:cubicBezTo>
                          <a:pt x="118" y="27"/>
                          <a:pt x="117" y="27"/>
                          <a:pt x="115" y="27"/>
                        </a:cubicBezTo>
                        <a:cubicBezTo>
                          <a:pt x="113" y="27"/>
                          <a:pt x="111" y="26"/>
                          <a:pt x="109" y="26"/>
                        </a:cubicBezTo>
                        <a:cubicBezTo>
                          <a:pt x="108" y="26"/>
                          <a:pt x="108" y="25"/>
                          <a:pt x="108" y="25"/>
                        </a:cubicBezTo>
                        <a:moveTo>
                          <a:pt x="102" y="20"/>
                        </a:moveTo>
                        <a:cubicBezTo>
                          <a:pt x="103" y="20"/>
                          <a:pt x="104" y="21"/>
                          <a:pt x="105" y="21"/>
                        </a:cubicBezTo>
                        <a:cubicBezTo>
                          <a:pt x="107" y="22"/>
                          <a:pt x="110" y="22"/>
                          <a:pt x="112" y="22"/>
                        </a:cubicBezTo>
                        <a:cubicBezTo>
                          <a:pt x="113" y="23"/>
                          <a:pt x="116" y="24"/>
                          <a:pt x="113" y="25"/>
                        </a:cubicBezTo>
                        <a:cubicBezTo>
                          <a:pt x="113" y="25"/>
                          <a:pt x="112" y="25"/>
                          <a:pt x="111" y="25"/>
                        </a:cubicBezTo>
                        <a:cubicBezTo>
                          <a:pt x="111" y="25"/>
                          <a:pt x="111" y="25"/>
                          <a:pt x="110" y="25"/>
                        </a:cubicBezTo>
                        <a:cubicBezTo>
                          <a:pt x="112" y="26"/>
                          <a:pt x="115" y="26"/>
                          <a:pt x="117" y="27"/>
                        </a:cubicBezTo>
                        <a:cubicBezTo>
                          <a:pt x="119" y="27"/>
                          <a:pt x="121" y="27"/>
                          <a:pt x="123" y="27"/>
                        </a:cubicBezTo>
                        <a:cubicBezTo>
                          <a:pt x="123" y="27"/>
                          <a:pt x="124" y="27"/>
                          <a:pt x="124" y="27"/>
                        </a:cubicBezTo>
                        <a:cubicBezTo>
                          <a:pt x="125" y="26"/>
                          <a:pt x="125" y="24"/>
                          <a:pt x="124" y="23"/>
                        </a:cubicBezTo>
                        <a:cubicBezTo>
                          <a:pt x="124" y="22"/>
                          <a:pt x="122" y="22"/>
                          <a:pt x="120" y="21"/>
                        </a:cubicBezTo>
                        <a:cubicBezTo>
                          <a:pt x="119" y="21"/>
                          <a:pt x="117" y="22"/>
                          <a:pt x="115" y="22"/>
                        </a:cubicBezTo>
                        <a:cubicBezTo>
                          <a:pt x="114" y="22"/>
                          <a:pt x="114" y="22"/>
                          <a:pt x="113" y="22"/>
                        </a:cubicBezTo>
                        <a:cubicBezTo>
                          <a:pt x="109" y="21"/>
                          <a:pt x="105" y="20"/>
                          <a:pt x="102" y="20"/>
                        </a:cubicBezTo>
                        <a:cubicBezTo>
                          <a:pt x="102" y="20"/>
                          <a:pt x="102" y="20"/>
                          <a:pt x="102" y="20"/>
                        </a:cubicBezTo>
                        <a:moveTo>
                          <a:pt x="7" y="15"/>
                        </a:moveTo>
                        <a:cubicBezTo>
                          <a:pt x="6" y="15"/>
                          <a:pt x="5" y="15"/>
                          <a:pt x="4" y="16"/>
                        </a:cubicBezTo>
                        <a:cubicBezTo>
                          <a:pt x="0" y="19"/>
                          <a:pt x="2" y="25"/>
                          <a:pt x="5" y="28"/>
                        </a:cubicBezTo>
                        <a:cubicBezTo>
                          <a:pt x="7" y="30"/>
                          <a:pt x="10" y="31"/>
                          <a:pt x="11" y="33"/>
                        </a:cubicBezTo>
                        <a:cubicBezTo>
                          <a:pt x="11" y="34"/>
                          <a:pt x="12" y="36"/>
                          <a:pt x="14" y="37"/>
                        </a:cubicBezTo>
                        <a:cubicBezTo>
                          <a:pt x="14" y="37"/>
                          <a:pt x="15" y="38"/>
                          <a:pt x="16" y="38"/>
                        </a:cubicBezTo>
                        <a:cubicBezTo>
                          <a:pt x="16" y="38"/>
                          <a:pt x="17" y="38"/>
                          <a:pt x="18" y="39"/>
                        </a:cubicBezTo>
                        <a:cubicBezTo>
                          <a:pt x="19" y="39"/>
                          <a:pt x="19" y="39"/>
                          <a:pt x="19" y="39"/>
                        </a:cubicBezTo>
                        <a:cubicBezTo>
                          <a:pt x="20" y="39"/>
                          <a:pt x="20" y="39"/>
                          <a:pt x="21" y="39"/>
                        </a:cubicBezTo>
                        <a:cubicBezTo>
                          <a:pt x="21" y="39"/>
                          <a:pt x="21" y="39"/>
                          <a:pt x="21" y="39"/>
                        </a:cubicBezTo>
                        <a:cubicBezTo>
                          <a:pt x="22" y="38"/>
                          <a:pt x="23" y="38"/>
                          <a:pt x="23" y="38"/>
                        </a:cubicBezTo>
                        <a:cubicBezTo>
                          <a:pt x="25" y="38"/>
                          <a:pt x="26" y="37"/>
                          <a:pt x="27" y="37"/>
                        </a:cubicBezTo>
                        <a:cubicBezTo>
                          <a:pt x="29" y="37"/>
                          <a:pt x="31" y="38"/>
                          <a:pt x="34" y="39"/>
                        </a:cubicBezTo>
                        <a:cubicBezTo>
                          <a:pt x="35" y="40"/>
                          <a:pt x="37" y="41"/>
                          <a:pt x="39" y="41"/>
                        </a:cubicBezTo>
                        <a:cubicBezTo>
                          <a:pt x="40" y="42"/>
                          <a:pt x="42" y="42"/>
                          <a:pt x="43" y="42"/>
                        </a:cubicBezTo>
                        <a:cubicBezTo>
                          <a:pt x="44" y="42"/>
                          <a:pt x="45" y="42"/>
                          <a:pt x="46" y="41"/>
                        </a:cubicBezTo>
                        <a:cubicBezTo>
                          <a:pt x="45" y="41"/>
                          <a:pt x="44" y="41"/>
                          <a:pt x="43" y="41"/>
                        </a:cubicBezTo>
                        <a:cubicBezTo>
                          <a:pt x="43" y="41"/>
                          <a:pt x="43" y="41"/>
                          <a:pt x="43" y="41"/>
                        </a:cubicBezTo>
                        <a:cubicBezTo>
                          <a:pt x="40" y="41"/>
                          <a:pt x="37" y="40"/>
                          <a:pt x="35" y="39"/>
                        </a:cubicBezTo>
                        <a:cubicBezTo>
                          <a:pt x="32" y="37"/>
                          <a:pt x="29" y="37"/>
                          <a:pt x="25" y="36"/>
                        </a:cubicBezTo>
                        <a:cubicBezTo>
                          <a:pt x="23" y="36"/>
                          <a:pt x="22" y="36"/>
                          <a:pt x="22" y="35"/>
                        </a:cubicBezTo>
                        <a:cubicBezTo>
                          <a:pt x="21" y="33"/>
                          <a:pt x="23" y="29"/>
                          <a:pt x="26" y="29"/>
                        </a:cubicBezTo>
                        <a:cubicBezTo>
                          <a:pt x="27" y="29"/>
                          <a:pt x="27" y="29"/>
                          <a:pt x="27" y="29"/>
                        </a:cubicBezTo>
                        <a:cubicBezTo>
                          <a:pt x="30" y="30"/>
                          <a:pt x="31" y="31"/>
                          <a:pt x="33" y="32"/>
                        </a:cubicBezTo>
                        <a:cubicBezTo>
                          <a:pt x="35" y="33"/>
                          <a:pt x="38" y="34"/>
                          <a:pt x="40" y="34"/>
                        </a:cubicBezTo>
                        <a:cubicBezTo>
                          <a:pt x="40" y="34"/>
                          <a:pt x="40" y="34"/>
                          <a:pt x="40" y="34"/>
                        </a:cubicBezTo>
                        <a:cubicBezTo>
                          <a:pt x="37" y="34"/>
                          <a:pt x="34" y="32"/>
                          <a:pt x="32" y="31"/>
                        </a:cubicBezTo>
                        <a:cubicBezTo>
                          <a:pt x="31" y="30"/>
                          <a:pt x="30" y="29"/>
                          <a:pt x="29" y="28"/>
                        </a:cubicBezTo>
                        <a:cubicBezTo>
                          <a:pt x="28" y="28"/>
                          <a:pt x="27" y="28"/>
                          <a:pt x="26" y="28"/>
                        </a:cubicBezTo>
                        <a:cubicBezTo>
                          <a:pt x="26" y="28"/>
                          <a:pt x="25" y="28"/>
                          <a:pt x="25" y="28"/>
                        </a:cubicBezTo>
                        <a:cubicBezTo>
                          <a:pt x="24" y="29"/>
                          <a:pt x="24" y="29"/>
                          <a:pt x="23" y="29"/>
                        </a:cubicBezTo>
                        <a:cubicBezTo>
                          <a:pt x="23" y="30"/>
                          <a:pt x="22" y="30"/>
                          <a:pt x="22" y="30"/>
                        </a:cubicBezTo>
                        <a:cubicBezTo>
                          <a:pt x="22" y="30"/>
                          <a:pt x="21" y="31"/>
                          <a:pt x="21" y="31"/>
                        </a:cubicBezTo>
                        <a:cubicBezTo>
                          <a:pt x="21" y="31"/>
                          <a:pt x="21" y="31"/>
                          <a:pt x="21" y="30"/>
                        </a:cubicBezTo>
                        <a:cubicBezTo>
                          <a:pt x="21" y="30"/>
                          <a:pt x="21" y="31"/>
                          <a:pt x="21" y="31"/>
                        </a:cubicBezTo>
                        <a:cubicBezTo>
                          <a:pt x="21" y="31"/>
                          <a:pt x="21" y="31"/>
                          <a:pt x="20" y="31"/>
                        </a:cubicBezTo>
                        <a:cubicBezTo>
                          <a:pt x="20" y="30"/>
                          <a:pt x="20" y="30"/>
                          <a:pt x="20" y="30"/>
                        </a:cubicBezTo>
                        <a:cubicBezTo>
                          <a:pt x="21" y="30"/>
                          <a:pt x="21" y="30"/>
                          <a:pt x="22" y="30"/>
                        </a:cubicBezTo>
                        <a:cubicBezTo>
                          <a:pt x="22" y="29"/>
                          <a:pt x="23" y="28"/>
                          <a:pt x="22" y="27"/>
                        </a:cubicBezTo>
                        <a:cubicBezTo>
                          <a:pt x="22" y="25"/>
                          <a:pt x="22" y="24"/>
                          <a:pt x="21" y="23"/>
                        </a:cubicBezTo>
                        <a:cubicBezTo>
                          <a:pt x="20" y="22"/>
                          <a:pt x="20" y="21"/>
                          <a:pt x="19" y="20"/>
                        </a:cubicBezTo>
                        <a:cubicBezTo>
                          <a:pt x="17" y="19"/>
                          <a:pt x="15" y="18"/>
                          <a:pt x="13" y="17"/>
                        </a:cubicBezTo>
                        <a:cubicBezTo>
                          <a:pt x="12" y="17"/>
                          <a:pt x="11" y="17"/>
                          <a:pt x="10" y="16"/>
                        </a:cubicBezTo>
                        <a:cubicBezTo>
                          <a:pt x="9" y="16"/>
                          <a:pt x="9" y="15"/>
                          <a:pt x="8" y="15"/>
                        </a:cubicBezTo>
                        <a:cubicBezTo>
                          <a:pt x="8" y="15"/>
                          <a:pt x="8" y="15"/>
                          <a:pt x="7" y="15"/>
                        </a:cubicBezTo>
                        <a:cubicBezTo>
                          <a:pt x="7" y="15"/>
                          <a:pt x="7" y="15"/>
                          <a:pt x="7" y="15"/>
                        </a:cubicBezTo>
                        <a:moveTo>
                          <a:pt x="16" y="0"/>
                        </a:moveTo>
                        <a:cubicBezTo>
                          <a:pt x="14" y="0"/>
                          <a:pt x="11" y="1"/>
                          <a:pt x="9" y="1"/>
                        </a:cubicBezTo>
                        <a:cubicBezTo>
                          <a:pt x="8" y="1"/>
                          <a:pt x="8" y="1"/>
                          <a:pt x="8" y="1"/>
                        </a:cubicBezTo>
                        <a:cubicBezTo>
                          <a:pt x="7" y="1"/>
                          <a:pt x="6" y="1"/>
                          <a:pt x="5" y="0"/>
                        </a:cubicBezTo>
                        <a:cubicBezTo>
                          <a:pt x="5" y="1"/>
                          <a:pt x="5" y="1"/>
                          <a:pt x="5" y="1"/>
                        </a:cubicBezTo>
                        <a:cubicBezTo>
                          <a:pt x="2" y="1"/>
                          <a:pt x="1" y="3"/>
                          <a:pt x="1" y="5"/>
                        </a:cubicBezTo>
                        <a:cubicBezTo>
                          <a:pt x="0" y="6"/>
                          <a:pt x="0" y="9"/>
                          <a:pt x="2" y="9"/>
                        </a:cubicBezTo>
                        <a:cubicBezTo>
                          <a:pt x="3" y="9"/>
                          <a:pt x="3" y="9"/>
                          <a:pt x="3" y="9"/>
                        </a:cubicBezTo>
                        <a:cubicBezTo>
                          <a:pt x="4" y="9"/>
                          <a:pt x="4" y="9"/>
                          <a:pt x="5" y="8"/>
                        </a:cubicBezTo>
                        <a:cubicBezTo>
                          <a:pt x="5" y="7"/>
                          <a:pt x="4" y="7"/>
                          <a:pt x="4" y="6"/>
                        </a:cubicBezTo>
                        <a:cubicBezTo>
                          <a:pt x="5" y="6"/>
                          <a:pt x="5" y="6"/>
                          <a:pt x="5" y="6"/>
                        </a:cubicBezTo>
                        <a:cubicBezTo>
                          <a:pt x="6" y="10"/>
                          <a:pt x="8" y="13"/>
                          <a:pt x="12" y="15"/>
                        </a:cubicBezTo>
                        <a:cubicBezTo>
                          <a:pt x="15" y="18"/>
                          <a:pt x="19" y="19"/>
                          <a:pt x="22" y="21"/>
                        </a:cubicBezTo>
                        <a:cubicBezTo>
                          <a:pt x="22" y="21"/>
                          <a:pt x="21" y="21"/>
                          <a:pt x="21" y="20"/>
                        </a:cubicBezTo>
                        <a:cubicBezTo>
                          <a:pt x="18" y="18"/>
                          <a:pt x="14" y="17"/>
                          <a:pt x="12" y="15"/>
                        </a:cubicBezTo>
                        <a:cubicBezTo>
                          <a:pt x="11" y="13"/>
                          <a:pt x="11" y="12"/>
                          <a:pt x="10" y="10"/>
                        </a:cubicBezTo>
                        <a:cubicBezTo>
                          <a:pt x="9" y="9"/>
                          <a:pt x="8" y="8"/>
                          <a:pt x="7" y="7"/>
                        </a:cubicBezTo>
                        <a:cubicBezTo>
                          <a:pt x="6" y="5"/>
                          <a:pt x="7" y="3"/>
                          <a:pt x="9" y="2"/>
                        </a:cubicBezTo>
                        <a:cubicBezTo>
                          <a:pt x="11" y="1"/>
                          <a:pt x="14" y="1"/>
                          <a:pt x="16" y="1"/>
                        </a:cubicBezTo>
                        <a:cubicBezTo>
                          <a:pt x="16" y="1"/>
                          <a:pt x="16" y="1"/>
                          <a:pt x="16" y="1"/>
                        </a:cubicBezTo>
                        <a:cubicBezTo>
                          <a:pt x="17" y="1"/>
                          <a:pt x="17" y="1"/>
                          <a:pt x="17" y="1"/>
                        </a:cubicBezTo>
                        <a:cubicBezTo>
                          <a:pt x="17" y="1"/>
                          <a:pt x="18" y="1"/>
                          <a:pt x="18" y="1"/>
                        </a:cubicBezTo>
                        <a:cubicBezTo>
                          <a:pt x="18" y="1"/>
                          <a:pt x="18" y="1"/>
                          <a:pt x="18" y="1"/>
                        </a:cubicBezTo>
                        <a:cubicBezTo>
                          <a:pt x="20" y="1"/>
                          <a:pt x="22" y="1"/>
                          <a:pt x="24" y="1"/>
                        </a:cubicBezTo>
                        <a:cubicBezTo>
                          <a:pt x="23" y="1"/>
                          <a:pt x="21" y="1"/>
                          <a:pt x="19" y="0"/>
                        </a:cubicBezTo>
                        <a:cubicBezTo>
                          <a:pt x="18" y="0"/>
                          <a:pt x="17" y="0"/>
                          <a:pt x="16"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1" name="Rectangle 8170">
                    <a:extLst>
                      <a:ext uri="{FF2B5EF4-FFF2-40B4-BE49-F238E27FC236}">
                        <a16:creationId xmlns:a16="http://schemas.microsoft.com/office/drawing/2014/main" xmlns="" id="{02E9FB3E-D94D-438A-AD92-A7CDE52A3647}"/>
                      </a:ext>
                    </a:extLst>
                  </p:cNvPr>
                  <p:cNvSpPr>
                    <a:spLocks noChangeArrowheads="1"/>
                  </p:cNvSpPr>
                  <p:nvPr/>
                </p:nvSpPr>
                <p:spPr bwMode="auto">
                  <a:xfrm>
                    <a:off x="3666" y="1866"/>
                    <a:ext cx="1" cy="1"/>
                  </a:xfrm>
                  <a:prstGeom prst="rect">
                    <a:avLst/>
                  </a:prstGeom>
                  <a:solidFill>
                    <a:srgbClr val="DB7D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2" name="Freeform 8171">
                    <a:extLst>
                      <a:ext uri="{FF2B5EF4-FFF2-40B4-BE49-F238E27FC236}">
                        <a16:creationId xmlns:a16="http://schemas.microsoft.com/office/drawing/2014/main" xmlns="" id="{F507BBE0-D2E2-4068-BB0A-A7D9D76CA20F}"/>
                      </a:ext>
                    </a:extLst>
                  </p:cNvPr>
                  <p:cNvSpPr>
                    <a:spLocks/>
                  </p:cNvSpPr>
                  <p:nvPr/>
                </p:nvSpPr>
                <p:spPr bwMode="auto">
                  <a:xfrm>
                    <a:off x="3666" y="186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3" name="Freeform 8172">
                    <a:extLst>
                      <a:ext uri="{FF2B5EF4-FFF2-40B4-BE49-F238E27FC236}">
                        <a16:creationId xmlns:a16="http://schemas.microsoft.com/office/drawing/2014/main" xmlns="" id="{1D65A9DD-6039-44E6-8004-FF678DCAD1D6}"/>
                      </a:ext>
                    </a:extLst>
                  </p:cNvPr>
                  <p:cNvSpPr>
                    <a:spLocks noEditPoints="1"/>
                  </p:cNvSpPr>
                  <p:nvPr/>
                </p:nvSpPr>
                <p:spPr bwMode="auto">
                  <a:xfrm>
                    <a:off x="3683" y="1860"/>
                    <a:ext cx="44" cy="30"/>
                  </a:xfrm>
                  <a:custGeom>
                    <a:avLst/>
                    <a:gdLst>
                      <a:gd name="T0" fmla="*/ 43 w 58"/>
                      <a:gd name="T1" fmla="*/ 24 h 40"/>
                      <a:gd name="T2" fmla="*/ 39 w 58"/>
                      <a:gd name="T3" fmla="*/ 30 h 40"/>
                      <a:gd name="T4" fmla="*/ 42 w 58"/>
                      <a:gd name="T5" fmla="*/ 28 h 40"/>
                      <a:gd name="T6" fmla="*/ 38 w 58"/>
                      <a:gd name="T7" fmla="*/ 31 h 40"/>
                      <a:gd name="T8" fmla="*/ 43 w 58"/>
                      <a:gd name="T9" fmla="*/ 34 h 40"/>
                      <a:gd name="T10" fmla="*/ 39 w 58"/>
                      <a:gd name="T11" fmla="*/ 32 h 40"/>
                      <a:gd name="T12" fmla="*/ 39 w 58"/>
                      <a:gd name="T13" fmla="*/ 32 h 40"/>
                      <a:gd name="T14" fmla="*/ 35 w 58"/>
                      <a:gd name="T15" fmla="*/ 38 h 40"/>
                      <a:gd name="T16" fmla="*/ 28 w 58"/>
                      <a:gd name="T17" fmla="*/ 37 h 40"/>
                      <a:gd name="T18" fmla="*/ 22 w 58"/>
                      <a:gd name="T19" fmla="*/ 32 h 40"/>
                      <a:gd name="T20" fmla="*/ 17 w 58"/>
                      <a:gd name="T21" fmla="*/ 29 h 40"/>
                      <a:gd name="T22" fmla="*/ 13 w 58"/>
                      <a:gd name="T23" fmla="*/ 26 h 40"/>
                      <a:gd name="T24" fmla="*/ 17 w 58"/>
                      <a:gd name="T25" fmla="*/ 30 h 40"/>
                      <a:gd name="T26" fmla="*/ 21 w 58"/>
                      <a:gd name="T27" fmla="*/ 32 h 40"/>
                      <a:gd name="T28" fmla="*/ 23 w 58"/>
                      <a:gd name="T29" fmla="*/ 34 h 40"/>
                      <a:gd name="T30" fmla="*/ 28 w 58"/>
                      <a:gd name="T31" fmla="*/ 37 h 40"/>
                      <a:gd name="T32" fmla="*/ 34 w 58"/>
                      <a:gd name="T33" fmla="*/ 39 h 40"/>
                      <a:gd name="T34" fmla="*/ 43 w 58"/>
                      <a:gd name="T35" fmla="*/ 38 h 40"/>
                      <a:gd name="T36" fmla="*/ 44 w 58"/>
                      <a:gd name="T37" fmla="*/ 35 h 40"/>
                      <a:gd name="T38" fmla="*/ 52 w 58"/>
                      <a:gd name="T39" fmla="*/ 31 h 40"/>
                      <a:gd name="T40" fmla="*/ 48 w 58"/>
                      <a:gd name="T41" fmla="*/ 24 h 40"/>
                      <a:gd name="T42" fmla="*/ 40 w 58"/>
                      <a:gd name="T43" fmla="*/ 22 h 40"/>
                      <a:gd name="T44" fmla="*/ 28 w 58"/>
                      <a:gd name="T45" fmla="*/ 19 h 40"/>
                      <a:gd name="T46" fmla="*/ 22 w 58"/>
                      <a:gd name="T47" fmla="*/ 21 h 40"/>
                      <a:gd name="T48" fmla="*/ 22 w 58"/>
                      <a:gd name="T49" fmla="*/ 21 h 40"/>
                      <a:gd name="T50" fmla="*/ 30 w 58"/>
                      <a:gd name="T51" fmla="*/ 20 h 40"/>
                      <a:gd name="T52" fmla="*/ 35 w 58"/>
                      <a:gd name="T53" fmla="*/ 20 h 40"/>
                      <a:gd name="T54" fmla="*/ 33 w 58"/>
                      <a:gd name="T55" fmla="*/ 20 h 40"/>
                      <a:gd name="T56" fmla="*/ 30 w 58"/>
                      <a:gd name="T57" fmla="*/ 19 h 40"/>
                      <a:gd name="T58" fmla="*/ 22 w 58"/>
                      <a:gd name="T59" fmla="*/ 19 h 40"/>
                      <a:gd name="T60" fmla="*/ 22 w 58"/>
                      <a:gd name="T61" fmla="*/ 21 h 40"/>
                      <a:gd name="T62" fmla="*/ 25 w 58"/>
                      <a:gd name="T63" fmla="*/ 19 h 40"/>
                      <a:gd name="T64" fmla="*/ 22 w 58"/>
                      <a:gd name="T65" fmla="*/ 19 h 40"/>
                      <a:gd name="T66" fmla="*/ 46 w 58"/>
                      <a:gd name="T67" fmla="*/ 18 h 40"/>
                      <a:gd name="T68" fmla="*/ 43 w 58"/>
                      <a:gd name="T69" fmla="*/ 22 h 40"/>
                      <a:gd name="T70" fmla="*/ 43 w 58"/>
                      <a:gd name="T71" fmla="*/ 22 h 40"/>
                      <a:gd name="T72" fmla="*/ 45 w 58"/>
                      <a:gd name="T73" fmla="*/ 22 h 40"/>
                      <a:gd name="T74" fmla="*/ 49 w 58"/>
                      <a:gd name="T75" fmla="*/ 23 h 40"/>
                      <a:gd name="T76" fmla="*/ 52 w 58"/>
                      <a:gd name="T77" fmla="*/ 22 h 40"/>
                      <a:gd name="T78" fmla="*/ 47 w 58"/>
                      <a:gd name="T79" fmla="*/ 19 h 40"/>
                      <a:gd name="T80" fmla="*/ 0 w 58"/>
                      <a:gd name="T81" fmla="*/ 9 h 40"/>
                      <a:gd name="T82" fmla="*/ 3 w 58"/>
                      <a:gd name="T83" fmla="*/ 11 h 40"/>
                      <a:gd name="T84" fmla="*/ 8 w 58"/>
                      <a:gd name="T85" fmla="*/ 15 h 40"/>
                      <a:gd name="T86" fmla="*/ 10 w 58"/>
                      <a:gd name="T87" fmla="*/ 13 h 40"/>
                      <a:gd name="T88" fmla="*/ 9 w 58"/>
                      <a:gd name="T89" fmla="*/ 13 h 40"/>
                      <a:gd name="T90" fmla="*/ 5 w 58"/>
                      <a:gd name="T91" fmla="*/ 12 h 40"/>
                      <a:gd name="T92" fmla="*/ 37 w 58"/>
                      <a:gd name="T93" fmla="*/ 0 h 40"/>
                      <a:gd name="T94" fmla="*/ 33 w 58"/>
                      <a:gd name="T95" fmla="*/ 2 h 40"/>
                      <a:gd name="T96" fmla="*/ 25 w 58"/>
                      <a:gd name="T97" fmla="*/ 1 h 40"/>
                      <a:gd name="T98" fmla="*/ 30 w 58"/>
                      <a:gd name="T99" fmla="*/ 2 h 40"/>
                      <a:gd name="T100" fmla="*/ 44 w 58"/>
                      <a:gd name="T101" fmla="*/ 8 h 40"/>
                      <a:gd name="T102" fmla="*/ 46 w 58"/>
                      <a:gd name="T103" fmla="*/ 8 h 40"/>
                      <a:gd name="T104" fmla="*/ 51 w 58"/>
                      <a:gd name="T105" fmla="*/ 7 h 40"/>
                      <a:gd name="T106" fmla="*/ 49 w 58"/>
                      <a:gd name="T107" fmla="*/ 8 h 40"/>
                      <a:gd name="T108" fmla="*/ 46 w 58"/>
                      <a:gd name="T109" fmla="*/ 15 h 40"/>
                      <a:gd name="T110" fmla="*/ 46 w 58"/>
                      <a:gd name="T111" fmla="*/ 16 h 40"/>
                      <a:gd name="T112" fmla="*/ 46 w 58"/>
                      <a:gd name="T113" fmla="*/ 16 h 40"/>
                      <a:gd name="T114" fmla="*/ 53 w 58"/>
                      <a:gd name="T115" fmla="*/ 20 h 40"/>
                      <a:gd name="T116" fmla="*/ 58 w 58"/>
                      <a:gd name="T117" fmla="*/ 16 h 40"/>
                      <a:gd name="T118" fmla="*/ 58 w 58"/>
                      <a:gd name="T119" fmla="*/ 11 h 40"/>
                      <a:gd name="T120" fmla="*/ 51 w 58"/>
                      <a:gd name="T121" fmla="*/ 4 h 40"/>
                      <a:gd name="T122" fmla="*/ 37 w 58"/>
                      <a:gd name="T1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40">
                        <a:moveTo>
                          <a:pt x="40" y="22"/>
                        </a:moveTo>
                        <a:cubicBezTo>
                          <a:pt x="41" y="22"/>
                          <a:pt x="42" y="23"/>
                          <a:pt x="43" y="24"/>
                        </a:cubicBezTo>
                        <a:cubicBezTo>
                          <a:pt x="43" y="26"/>
                          <a:pt x="41" y="29"/>
                          <a:pt x="38" y="30"/>
                        </a:cubicBezTo>
                        <a:cubicBezTo>
                          <a:pt x="39" y="30"/>
                          <a:pt x="39" y="30"/>
                          <a:pt x="39" y="30"/>
                        </a:cubicBezTo>
                        <a:cubicBezTo>
                          <a:pt x="41" y="30"/>
                          <a:pt x="41" y="29"/>
                          <a:pt x="42" y="28"/>
                        </a:cubicBezTo>
                        <a:cubicBezTo>
                          <a:pt x="42" y="28"/>
                          <a:pt x="42" y="28"/>
                          <a:pt x="42" y="28"/>
                        </a:cubicBezTo>
                        <a:cubicBezTo>
                          <a:pt x="41" y="29"/>
                          <a:pt x="41" y="30"/>
                          <a:pt x="40" y="31"/>
                        </a:cubicBezTo>
                        <a:cubicBezTo>
                          <a:pt x="39" y="31"/>
                          <a:pt x="38" y="31"/>
                          <a:pt x="38" y="31"/>
                        </a:cubicBezTo>
                        <a:cubicBezTo>
                          <a:pt x="38" y="31"/>
                          <a:pt x="39" y="31"/>
                          <a:pt x="39" y="31"/>
                        </a:cubicBezTo>
                        <a:cubicBezTo>
                          <a:pt x="41" y="32"/>
                          <a:pt x="42" y="34"/>
                          <a:pt x="43" y="34"/>
                        </a:cubicBezTo>
                        <a:cubicBezTo>
                          <a:pt x="43" y="34"/>
                          <a:pt x="43" y="34"/>
                          <a:pt x="43" y="34"/>
                        </a:cubicBezTo>
                        <a:cubicBezTo>
                          <a:pt x="42" y="34"/>
                          <a:pt x="41" y="33"/>
                          <a:pt x="39" y="32"/>
                        </a:cubicBezTo>
                        <a:cubicBezTo>
                          <a:pt x="39" y="32"/>
                          <a:pt x="38" y="31"/>
                          <a:pt x="37" y="31"/>
                        </a:cubicBezTo>
                        <a:cubicBezTo>
                          <a:pt x="37" y="31"/>
                          <a:pt x="38" y="32"/>
                          <a:pt x="39" y="32"/>
                        </a:cubicBezTo>
                        <a:cubicBezTo>
                          <a:pt x="41" y="33"/>
                          <a:pt x="41" y="35"/>
                          <a:pt x="40" y="37"/>
                        </a:cubicBezTo>
                        <a:cubicBezTo>
                          <a:pt x="39" y="38"/>
                          <a:pt x="37" y="38"/>
                          <a:pt x="35" y="38"/>
                        </a:cubicBezTo>
                        <a:cubicBezTo>
                          <a:pt x="34" y="38"/>
                          <a:pt x="33" y="38"/>
                          <a:pt x="33" y="38"/>
                        </a:cubicBezTo>
                        <a:cubicBezTo>
                          <a:pt x="31" y="38"/>
                          <a:pt x="30" y="37"/>
                          <a:pt x="28" y="37"/>
                        </a:cubicBezTo>
                        <a:cubicBezTo>
                          <a:pt x="28" y="36"/>
                          <a:pt x="28" y="36"/>
                          <a:pt x="28" y="36"/>
                        </a:cubicBezTo>
                        <a:cubicBezTo>
                          <a:pt x="25" y="35"/>
                          <a:pt x="24" y="33"/>
                          <a:pt x="22" y="32"/>
                        </a:cubicBezTo>
                        <a:cubicBezTo>
                          <a:pt x="21" y="31"/>
                          <a:pt x="20" y="30"/>
                          <a:pt x="18" y="30"/>
                        </a:cubicBezTo>
                        <a:cubicBezTo>
                          <a:pt x="18" y="29"/>
                          <a:pt x="18" y="29"/>
                          <a:pt x="17" y="29"/>
                        </a:cubicBezTo>
                        <a:cubicBezTo>
                          <a:pt x="15" y="28"/>
                          <a:pt x="14" y="27"/>
                          <a:pt x="12" y="26"/>
                        </a:cubicBezTo>
                        <a:cubicBezTo>
                          <a:pt x="13" y="26"/>
                          <a:pt x="13" y="26"/>
                          <a:pt x="13" y="26"/>
                        </a:cubicBezTo>
                        <a:cubicBezTo>
                          <a:pt x="13" y="26"/>
                          <a:pt x="13" y="26"/>
                          <a:pt x="13" y="26"/>
                        </a:cubicBezTo>
                        <a:cubicBezTo>
                          <a:pt x="14" y="27"/>
                          <a:pt x="15" y="29"/>
                          <a:pt x="17" y="30"/>
                        </a:cubicBezTo>
                        <a:cubicBezTo>
                          <a:pt x="17" y="30"/>
                          <a:pt x="18" y="30"/>
                          <a:pt x="18" y="31"/>
                        </a:cubicBezTo>
                        <a:cubicBezTo>
                          <a:pt x="19" y="31"/>
                          <a:pt x="20" y="31"/>
                          <a:pt x="21" y="32"/>
                        </a:cubicBezTo>
                        <a:cubicBezTo>
                          <a:pt x="21" y="32"/>
                          <a:pt x="22" y="33"/>
                          <a:pt x="22" y="34"/>
                        </a:cubicBezTo>
                        <a:cubicBezTo>
                          <a:pt x="22" y="34"/>
                          <a:pt x="22" y="34"/>
                          <a:pt x="23" y="34"/>
                        </a:cubicBezTo>
                        <a:cubicBezTo>
                          <a:pt x="23" y="34"/>
                          <a:pt x="23" y="34"/>
                          <a:pt x="23" y="35"/>
                        </a:cubicBezTo>
                        <a:cubicBezTo>
                          <a:pt x="24" y="36"/>
                          <a:pt x="26" y="36"/>
                          <a:pt x="28" y="37"/>
                        </a:cubicBezTo>
                        <a:cubicBezTo>
                          <a:pt x="29" y="38"/>
                          <a:pt x="30" y="38"/>
                          <a:pt x="30" y="38"/>
                        </a:cubicBezTo>
                        <a:cubicBezTo>
                          <a:pt x="32" y="39"/>
                          <a:pt x="33" y="39"/>
                          <a:pt x="34" y="39"/>
                        </a:cubicBezTo>
                        <a:cubicBezTo>
                          <a:pt x="35" y="40"/>
                          <a:pt x="36" y="40"/>
                          <a:pt x="38" y="40"/>
                        </a:cubicBezTo>
                        <a:cubicBezTo>
                          <a:pt x="40" y="40"/>
                          <a:pt x="42" y="39"/>
                          <a:pt x="43" y="38"/>
                        </a:cubicBezTo>
                        <a:cubicBezTo>
                          <a:pt x="44" y="37"/>
                          <a:pt x="44" y="36"/>
                          <a:pt x="44" y="35"/>
                        </a:cubicBezTo>
                        <a:cubicBezTo>
                          <a:pt x="44" y="35"/>
                          <a:pt x="44" y="35"/>
                          <a:pt x="44" y="35"/>
                        </a:cubicBezTo>
                        <a:cubicBezTo>
                          <a:pt x="45" y="35"/>
                          <a:pt x="45" y="35"/>
                          <a:pt x="46" y="35"/>
                        </a:cubicBezTo>
                        <a:cubicBezTo>
                          <a:pt x="49" y="35"/>
                          <a:pt x="50" y="33"/>
                          <a:pt x="52" y="31"/>
                        </a:cubicBezTo>
                        <a:cubicBezTo>
                          <a:pt x="54" y="29"/>
                          <a:pt x="54" y="26"/>
                          <a:pt x="51" y="24"/>
                        </a:cubicBezTo>
                        <a:cubicBezTo>
                          <a:pt x="50" y="24"/>
                          <a:pt x="49" y="24"/>
                          <a:pt x="48" y="24"/>
                        </a:cubicBezTo>
                        <a:cubicBezTo>
                          <a:pt x="47" y="24"/>
                          <a:pt x="47" y="23"/>
                          <a:pt x="46" y="23"/>
                        </a:cubicBezTo>
                        <a:cubicBezTo>
                          <a:pt x="44" y="23"/>
                          <a:pt x="42" y="22"/>
                          <a:pt x="40" y="22"/>
                        </a:cubicBezTo>
                        <a:moveTo>
                          <a:pt x="29" y="19"/>
                        </a:moveTo>
                        <a:cubicBezTo>
                          <a:pt x="29" y="19"/>
                          <a:pt x="28" y="19"/>
                          <a:pt x="28" y="19"/>
                        </a:cubicBezTo>
                        <a:cubicBezTo>
                          <a:pt x="26" y="20"/>
                          <a:pt x="24" y="21"/>
                          <a:pt x="22" y="21"/>
                        </a:cubicBezTo>
                        <a:cubicBezTo>
                          <a:pt x="22" y="21"/>
                          <a:pt x="22" y="21"/>
                          <a:pt x="22" y="21"/>
                        </a:cubicBezTo>
                        <a:cubicBezTo>
                          <a:pt x="22" y="21"/>
                          <a:pt x="22" y="21"/>
                          <a:pt x="22" y="21"/>
                        </a:cubicBezTo>
                        <a:cubicBezTo>
                          <a:pt x="22" y="21"/>
                          <a:pt x="22" y="21"/>
                          <a:pt x="22" y="21"/>
                        </a:cubicBezTo>
                        <a:cubicBezTo>
                          <a:pt x="23" y="21"/>
                          <a:pt x="25" y="20"/>
                          <a:pt x="25" y="20"/>
                        </a:cubicBezTo>
                        <a:cubicBezTo>
                          <a:pt x="27" y="20"/>
                          <a:pt x="28" y="20"/>
                          <a:pt x="30" y="20"/>
                        </a:cubicBezTo>
                        <a:cubicBezTo>
                          <a:pt x="30" y="20"/>
                          <a:pt x="30" y="20"/>
                          <a:pt x="30" y="20"/>
                        </a:cubicBezTo>
                        <a:cubicBezTo>
                          <a:pt x="32" y="20"/>
                          <a:pt x="34" y="20"/>
                          <a:pt x="35" y="20"/>
                        </a:cubicBezTo>
                        <a:cubicBezTo>
                          <a:pt x="35" y="20"/>
                          <a:pt x="35" y="20"/>
                          <a:pt x="35" y="20"/>
                        </a:cubicBezTo>
                        <a:cubicBezTo>
                          <a:pt x="34" y="20"/>
                          <a:pt x="34" y="20"/>
                          <a:pt x="33" y="20"/>
                        </a:cubicBezTo>
                        <a:cubicBezTo>
                          <a:pt x="33" y="20"/>
                          <a:pt x="33" y="20"/>
                          <a:pt x="33" y="20"/>
                        </a:cubicBezTo>
                        <a:cubicBezTo>
                          <a:pt x="32" y="20"/>
                          <a:pt x="31" y="20"/>
                          <a:pt x="30" y="19"/>
                        </a:cubicBezTo>
                        <a:cubicBezTo>
                          <a:pt x="30" y="19"/>
                          <a:pt x="29" y="19"/>
                          <a:pt x="29" y="19"/>
                        </a:cubicBezTo>
                        <a:moveTo>
                          <a:pt x="22" y="19"/>
                        </a:moveTo>
                        <a:cubicBezTo>
                          <a:pt x="23" y="19"/>
                          <a:pt x="23" y="20"/>
                          <a:pt x="22" y="20"/>
                        </a:cubicBezTo>
                        <a:cubicBezTo>
                          <a:pt x="22" y="21"/>
                          <a:pt x="22" y="21"/>
                          <a:pt x="22" y="21"/>
                        </a:cubicBezTo>
                        <a:cubicBezTo>
                          <a:pt x="24" y="20"/>
                          <a:pt x="25" y="20"/>
                          <a:pt x="26" y="19"/>
                        </a:cubicBezTo>
                        <a:cubicBezTo>
                          <a:pt x="26" y="19"/>
                          <a:pt x="26" y="19"/>
                          <a:pt x="25" y="19"/>
                        </a:cubicBezTo>
                        <a:cubicBezTo>
                          <a:pt x="25" y="19"/>
                          <a:pt x="25" y="19"/>
                          <a:pt x="25" y="19"/>
                        </a:cubicBezTo>
                        <a:cubicBezTo>
                          <a:pt x="24" y="19"/>
                          <a:pt x="23" y="19"/>
                          <a:pt x="22" y="19"/>
                        </a:cubicBezTo>
                        <a:moveTo>
                          <a:pt x="46" y="18"/>
                        </a:moveTo>
                        <a:cubicBezTo>
                          <a:pt x="46" y="18"/>
                          <a:pt x="46" y="18"/>
                          <a:pt x="46" y="18"/>
                        </a:cubicBezTo>
                        <a:cubicBezTo>
                          <a:pt x="46" y="19"/>
                          <a:pt x="46" y="20"/>
                          <a:pt x="46" y="20"/>
                        </a:cubicBezTo>
                        <a:cubicBezTo>
                          <a:pt x="46" y="21"/>
                          <a:pt x="45" y="22"/>
                          <a:pt x="43" y="22"/>
                        </a:cubicBezTo>
                        <a:cubicBezTo>
                          <a:pt x="43" y="22"/>
                          <a:pt x="42" y="21"/>
                          <a:pt x="42" y="21"/>
                        </a:cubicBezTo>
                        <a:cubicBezTo>
                          <a:pt x="42" y="22"/>
                          <a:pt x="43" y="22"/>
                          <a:pt x="43" y="22"/>
                        </a:cubicBezTo>
                        <a:cubicBezTo>
                          <a:pt x="44" y="22"/>
                          <a:pt x="44" y="22"/>
                          <a:pt x="44" y="22"/>
                        </a:cubicBezTo>
                        <a:cubicBezTo>
                          <a:pt x="45" y="22"/>
                          <a:pt x="45" y="22"/>
                          <a:pt x="45" y="22"/>
                        </a:cubicBezTo>
                        <a:cubicBezTo>
                          <a:pt x="46" y="22"/>
                          <a:pt x="47" y="22"/>
                          <a:pt x="47" y="22"/>
                        </a:cubicBezTo>
                        <a:cubicBezTo>
                          <a:pt x="48" y="22"/>
                          <a:pt x="49" y="23"/>
                          <a:pt x="49" y="23"/>
                        </a:cubicBezTo>
                        <a:cubicBezTo>
                          <a:pt x="49" y="23"/>
                          <a:pt x="50" y="23"/>
                          <a:pt x="50" y="23"/>
                        </a:cubicBezTo>
                        <a:cubicBezTo>
                          <a:pt x="51" y="23"/>
                          <a:pt x="52" y="22"/>
                          <a:pt x="52" y="22"/>
                        </a:cubicBezTo>
                        <a:cubicBezTo>
                          <a:pt x="52" y="21"/>
                          <a:pt x="52" y="21"/>
                          <a:pt x="52" y="21"/>
                        </a:cubicBezTo>
                        <a:cubicBezTo>
                          <a:pt x="50" y="20"/>
                          <a:pt x="49" y="20"/>
                          <a:pt x="47" y="19"/>
                        </a:cubicBezTo>
                        <a:cubicBezTo>
                          <a:pt x="47" y="19"/>
                          <a:pt x="47" y="18"/>
                          <a:pt x="46" y="18"/>
                        </a:cubicBezTo>
                        <a:moveTo>
                          <a:pt x="0" y="9"/>
                        </a:moveTo>
                        <a:cubicBezTo>
                          <a:pt x="1" y="10"/>
                          <a:pt x="2" y="10"/>
                          <a:pt x="3" y="11"/>
                        </a:cubicBezTo>
                        <a:cubicBezTo>
                          <a:pt x="3" y="11"/>
                          <a:pt x="3" y="11"/>
                          <a:pt x="3" y="11"/>
                        </a:cubicBezTo>
                        <a:cubicBezTo>
                          <a:pt x="3" y="12"/>
                          <a:pt x="4" y="13"/>
                          <a:pt x="5" y="13"/>
                        </a:cubicBezTo>
                        <a:cubicBezTo>
                          <a:pt x="6" y="14"/>
                          <a:pt x="7" y="15"/>
                          <a:pt x="8" y="15"/>
                        </a:cubicBezTo>
                        <a:cubicBezTo>
                          <a:pt x="8" y="15"/>
                          <a:pt x="8" y="15"/>
                          <a:pt x="8" y="15"/>
                        </a:cubicBezTo>
                        <a:cubicBezTo>
                          <a:pt x="9" y="14"/>
                          <a:pt x="10" y="14"/>
                          <a:pt x="10" y="13"/>
                        </a:cubicBezTo>
                        <a:cubicBezTo>
                          <a:pt x="10" y="13"/>
                          <a:pt x="9" y="13"/>
                          <a:pt x="9" y="12"/>
                        </a:cubicBezTo>
                        <a:cubicBezTo>
                          <a:pt x="9" y="13"/>
                          <a:pt x="9" y="13"/>
                          <a:pt x="9" y="13"/>
                        </a:cubicBezTo>
                        <a:cubicBezTo>
                          <a:pt x="9" y="14"/>
                          <a:pt x="8" y="14"/>
                          <a:pt x="8" y="14"/>
                        </a:cubicBezTo>
                        <a:cubicBezTo>
                          <a:pt x="7" y="14"/>
                          <a:pt x="5" y="13"/>
                          <a:pt x="5" y="12"/>
                        </a:cubicBezTo>
                        <a:cubicBezTo>
                          <a:pt x="3" y="11"/>
                          <a:pt x="2" y="10"/>
                          <a:pt x="0" y="9"/>
                        </a:cubicBezTo>
                        <a:moveTo>
                          <a:pt x="37" y="0"/>
                        </a:moveTo>
                        <a:cubicBezTo>
                          <a:pt x="37" y="1"/>
                          <a:pt x="34" y="2"/>
                          <a:pt x="33" y="2"/>
                        </a:cubicBezTo>
                        <a:cubicBezTo>
                          <a:pt x="33" y="2"/>
                          <a:pt x="33" y="2"/>
                          <a:pt x="33" y="2"/>
                        </a:cubicBezTo>
                        <a:cubicBezTo>
                          <a:pt x="31" y="2"/>
                          <a:pt x="30" y="2"/>
                          <a:pt x="28" y="1"/>
                        </a:cubicBezTo>
                        <a:cubicBezTo>
                          <a:pt x="27" y="1"/>
                          <a:pt x="26" y="1"/>
                          <a:pt x="25" y="1"/>
                        </a:cubicBezTo>
                        <a:cubicBezTo>
                          <a:pt x="24" y="1"/>
                          <a:pt x="24" y="1"/>
                          <a:pt x="23" y="1"/>
                        </a:cubicBezTo>
                        <a:cubicBezTo>
                          <a:pt x="25" y="1"/>
                          <a:pt x="28" y="2"/>
                          <a:pt x="30" y="2"/>
                        </a:cubicBezTo>
                        <a:cubicBezTo>
                          <a:pt x="35" y="3"/>
                          <a:pt x="41" y="5"/>
                          <a:pt x="44" y="8"/>
                        </a:cubicBezTo>
                        <a:cubicBezTo>
                          <a:pt x="44" y="8"/>
                          <a:pt x="44" y="8"/>
                          <a:pt x="44" y="8"/>
                        </a:cubicBezTo>
                        <a:cubicBezTo>
                          <a:pt x="44" y="8"/>
                          <a:pt x="45" y="8"/>
                          <a:pt x="45" y="8"/>
                        </a:cubicBezTo>
                        <a:cubicBezTo>
                          <a:pt x="46" y="8"/>
                          <a:pt x="46" y="8"/>
                          <a:pt x="46" y="8"/>
                        </a:cubicBezTo>
                        <a:cubicBezTo>
                          <a:pt x="47" y="8"/>
                          <a:pt x="48" y="8"/>
                          <a:pt x="49" y="8"/>
                        </a:cubicBezTo>
                        <a:cubicBezTo>
                          <a:pt x="50" y="8"/>
                          <a:pt x="50" y="7"/>
                          <a:pt x="51" y="7"/>
                        </a:cubicBezTo>
                        <a:cubicBezTo>
                          <a:pt x="51" y="7"/>
                          <a:pt x="51" y="7"/>
                          <a:pt x="51" y="7"/>
                        </a:cubicBezTo>
                        <a:cubicBezTo>
                          <a:pt x="50" y="7"/>
                          <a:pt x="50" y="8"/>
                          <a:pt x="49" y="8"/>
                        </a:cubicBezTo>
                        <a:cubicBezTo>
                          <a:pt x="48" y="9"/>
                          <a:pt x="48" y="10"/>
                          <a:pt x="47" y="11"/>
                        </a:cubicBezTo>
                        <a:cubicBezTo>
                          <a:pt x="46" y="13"/>
                          <a:pt x="46" y="14"/>
                          <a:pt x="46" y="15"/>
                        </a:cubicBezTo>
                        <a:cubicBezTo>
                          <a:pt x="46" y="15"/>
                          <a:pt x="46" y="14"/>
                          <a:pt x="45" y="14"/>
                        </a:cubicBezTo>
                        <a:cubicBezTo>
                          <a:pt x="45" y="15"/>
                          <a:pt x="45" y="15"/>
                          <a:pt x="46" y="16"/>
                        </a:cubicBezTo>
                        <a:cubicBezTo>
                          <a:pt x="46" y="16"/>
                          <a:pt x="46" y="16"/>
                          <a:pt x="46" y="16"/>
                        </a:cubicBezTo>
                        <a:cubicBezTo>
                          <a:pt x="46" y="16"/>
                          <a:pt x="46" y="16"/>
                          <a:pt x="46" y="16"/>
                        </a:cubicBezTo>
                        <a:cubicBezTo>
                          <a:pt x="47" y="18"/>
                          <a:pt x="49" y="19"/>
                          <a:pt x="51" y="20"/>
                        </a:cubicBezTo>
                        <a:cubicBezTo>
                          <a:pt x="52" y="20"/>
                          <a:pt x="52" y="20"/>
                          <a:pt x="53" y="20"/>
                        </a:cubicBezTo>
                        <a:cubicBezTo>
                          <a:pt x="53" y="20"/>
                          <a:pt x="53" y="20"/>
                          <a:pt x="54" y="20"/>
                        </a:cubicBezTo>
                        <a:cubicBezTo>
                          <a:pt x="57" y="20"/>
                          <a:pt x="58" y="18"/>
                          <a:pt x="58" y="16"/>
                        </a:cubicBezTo>
                        <a:cubicBezTo>
                          <a:pt x="58" y="15"/>
                          <a:pt x="58" y="13"/>
                          <a:pt x="58" y="12"/>
                        </a:cubicBezTo>
                        <a:cubicBezTo>
                          <a:pt x="58" y="11"/>
                          <a:pt x="58" y="11"/>
                          <a:pt x="58" y="11"/>
                        </a:cubicBezTo>
                        <a:cubicBezTo>
                          <a:pt x="57" y="9"/>
                          <a:pt x="56" y="7"/>
                          <a:pt x="54" y="6"/>
                        </a:cubicBezTo>
                        <a:cubicBezTo>
                          <a:pt x="54" y="5"/>
                          <a:pt x="53" y="5"/>
                          <a:pt x="51" y="4"/>
                        </a:cubicBezTo>
                        <a:cubicBezTo>
                          <a:pt x="47" y="2"/>
                          <a:pt x="42" y="2"/>
                          <a:pt x="37" y="1"/>
                        </a:cubicBezTo>
                        <a:cubicBezTo>
                          <a:pt x="37" y="1"/>
                          <a:pt x="37" y="1"/>
                          <a:pt x="37" y="0"/>
                        </a:cubicBezTo>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4" name="Freeform 8173">
                    <a:extLst>
                      <a:ext uri="{FF2B5EF4-FFF2-40B4-BE49-F238E27FC236}">
                        <a16:creationId xmlns:a16="http://schemas.microsoft.com/office/drawing/2014/main" xmlns="" id="{7749FA0B-8919-4E05-A540-921F1E9022A7}"/>
                      </a:ext>
                    </a:extLst>
                  </p:cNvPr>
                  <p:cNvSpPr>
                    <a:spLocks noEditPoints="1"/>
                  </p:cNvSpPr>
                  <p:nvPr/>
                </p:nvSpPr>
                <p:spPr bwMode="auto">
                  <a:xfrm>
                    <a:off x="3639" y="1821"/>
                    <a:ext cx="88" cy="66"/>
                  </a:xfrm>
                  <a:custGeom>
                    <a:avLst/>
                    <a:gdLst>
                      <a:gd name="T0" fmla="*/ 83 w 118"/>
                      <a:gd name="T1" fmla="*/ 87 h 87"/>
                      <a:gd name="T2" fmla="*/ 102 w 118"/>
                      <a:gd name="T3" fmla="*/ 80 h 87"/>
                      <a:gd name="T4" fmla="*/ 98 w 118"/>
                      <a:gd name="T5" fmla="*/ 83 h 87"/>
                      <a:gd name="T6" fmla="*/ 97 w 118"/>
                      <a:gd name="T7" fmla="*/ 83 h 87"/>
                      <a:gd name="T8" fmla="*/ 103 w 118"/>
                      <a:gd name="T9" fmla="*/ 86 h 87"/>
                      <a:gd name="T10" fmla="*/ 100 w 118"/>
                      <a:gd name="T11" fmla="*/ 83 h 87"/>
                      <a:gd name="T12" fmla="*/ 106 w 118"/>
                      <a:gd name="T13" fmla="*/ 68 h 87"/>
                      <a:gd name="T14" fmla="*/ 112 w 118"/>
                      <a:gd name="T15" fmla="*/ 73 h 87"/>
                      <a:gd name="T16" fmla="*/ 111 w 118"/>
                      <a:gd name="T17" fmla="*/ 72 h 87"/>
                      <a:gd name="T18" fmla="*/ 105 w 118"/>
                      <a:gd name="T19" fmla="*/ 67 h 87"/>
                      <a:gd name="T20" fmla="*/ 105 w 118"/>
                      <a:gd name="T21" fmla="*/ 66 h 87"/>
                      <a:gd name="T22" fmla="*/ 58 w 118"/>
                      <a:gd name="T23" fmla="*/ 59 h 87"/>
                      <a:gd name="T24" fmla="*/ 71 w 118"/>
                      <a:gd name="T25" fmla="*/ 78 h 87"/>
                      <a:gd name="T26" fmla="*/ 78 w 118"/>
                      <a:gd name="T27" fmla="*/ 83 h 87"/>
                      <a:gd name="T28" fmla="*/ 73 w 118"/>
                      <a:gd name="T29" fmla="*/ 78 h 87"/>
                      <a:gd name="T30" fmla="*/ 71 w 118"/>
                      <a:gd name="T31" fmla="*/ 76 h 87"/>
                      <a:gd name="T32" fmla="*/ 69 w 118"/>
                      <a:gd name="T33" fmla="*/ 72 h 87"/>
                      <a:gd name="T34" fmla="*/ 63 w 118"/>
                      <a:gd name="T35" fmla="*/ 63 h 87"/>
                      <a:gd name="T36" fmla="*/ 111 w 118"/>
                      <a:gd name="T37" fmla="*/ 59 h 87"/>
                      <a:gd name="T38" fmla="*/ 109 w 118"/>
                      <a:gd name="T39" fmla="*/ 60 h 87"/>
                      <a:gd name="T40" fmla="*/ 83 w 118"/>
                      <a:gd name="T41" fmla="*/ 53 h 87"/>
                      <a:gd name="T42" fmla="*/ 89 w 118"/>
                      <a:gd name="T43" fmla="*/ 54 h 87"/>
                      <a:gd name="T44" fmla="*/ 104 w 118"/>
                      <a:gd name="T45" fmla="*/ 60 h 87"/>
                      <a:gd name="T46" fmla="*/ 83 w 118"/>
                      <a:gd name="T47" fmla="*/ 53 h 87"/>
                      <a:gd name="T48" fmla="*/ 97 w 118"/>
                      <a:gd name="T49" fmla="*/ 53 h 87"/>
                      <a:gd name="T50" fmla="*/ 107 w 118"/>
                      <a:gd name="T51" fmla="*/ 53 h 87"/>
                      <a:gd name="T52" fmla="*/ 103 w 118"/>
                      <a:gd name="T53" fmla="*/ 53 h 87"/>
                      <a:gd name="T54" fmla="*/ 96 w 118"/>
                      <a:gd name="T55" fmla="*/ 52 h 87"/>
                      <a:gd name="T56" fmla="*/ 28 w 118"/>
                      <a:gd name="T57" fmla="*/ 53 h 87"/>
                      <a:gd name="T58" fmla="*/ 30 w 118"/>
                      <a:gd name="T59" fmla="*/ 52 h 87"/>
                      <a:gd name="T60" fmla="*/ 33 w 118"/>
                      <a:gd name="T61" fmla="*/ 52 h 87"/>
                      <a:gd name="T62" fmla="*/ 39 w 118"/>
                      <a:gd name="T63" fmla="*/ 54 h 87"/>
                      <a:gd name="T64" fmla="*/ 36 w 118"/>
                      <a:gd name="T65" fmla="*/ 53 h 87"/>
                      <a:gd name="T66" fmla="*/ 31 w 118"/>
                      <a:gd name="T67" fmla="*/ 50 h 87"/>
                      <a:gd name="T68" fmla="*/ 26 w 118"/>
                      <a:gd name="T69" fmla="*/ 48 h 87"/>
                      <a:gd name="T70" fmla="*/ 26 w 118"/>
                      <a:gd name="T71" fmla="*/ 48 h 87"/>
                      <a:gd name="T72" fmla="*/ 101 w 118"/>
                      <a:gd name="T73" fmla="*/ 26 h 87"/>
                      <a:gd name="T74" fmla="*/ 110 w 118"/>
                      <a:gd name="T75" fmla="*/ 28 h 87"/>
                      <a:gd name="T76" fmla="*/ 114 w 118"/>
                      <a:gd name="T77" fmla="*/ 28 h 87"/>
                      <a:gd name="T78" fmla="*/ 118 w 118"/>
                      <a:gd name="T79" fmla="*/ 28 h 87"/>
                      <a:gd name="T80" fmla="*/ 101 w 118"/>
                      <a:gd name="T81" fmla="*/ 26 h 87"/>
                      <a:gd name="T82" fmla="*/ 110 w 118"/>
                      <a:gd name="T83" fmla="*/ 23 h 87"/>
                      <a:gd name="T84" fmla="*/ 114 w 118"/>
                      <a:gd name="T85" fmla="*/ 22 h 87"/>
                      <a:gd name="T86" fmla="*/ 102 w 118"/>
                      <a:gd name="T87" fmla="*/ 21 h 87"/>
                      <a:gd name="T88" fmla="*/ 97 w 118"/>
                      <a:gd name="T89" fmla="*/ 21 h 87"/>
                      <a:gd name="T90" fmla="*/ 108 w 118"/>
                      <a:gd name="T91" fmla="*/ 17 h 87"/>
                      <a:gd name="T92" fmla="*/ 104 w 118"/>
                      <a:gd name="T93" fmla="*/ 15 h 87"/>
                      <a:gd name="T94" fmla="*/ 104 w 118"/>
                      <a:gd name="T95" fmla="*/ 7 h 87"/>
                      <a:gd name="T96" fmla="*/ 109 w 118"/>
                      <a:gd name="T97" fmla="*/ 7 h 87"/>
                      <a:gd name="T98" fmla="*/ 110 w 118"/>
                      <a:gd name="T99" fmla="*/ 7 h 87"/>
                      <a:gd name="T100" fmla="*/ 9 w 118"/>
                      <a:gd name="T101" fmla="*/ 1 h 87"/>
                      <a:gd name="T102" fmla="*/ 4 w 118"/>
                      <a:gd name="T103" fmla="*/ 1 h 87"/>
                      <a:gd name="T104" fmla="*/ 0 w 118"/>
                      <a:gd name="T105" fmla="*/ 1 h 87"/>
                      <a:gd name="T106" fmla="*/ 11 w 118"/>
                      <a:gd name="T107" fmla="*/ 1 h 87"/>
                      <a:gd name="T108" fmla="*/ 20 w 118"/>
                      <a:gd name="T109" fmla="*/ 2 h 87"/>
                      <a:gd name="T110" fmla="*/ 10 w 118"/>
                      <a:gd name="T11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87">
                        <a:moveTo>
                          <a:pt x="82" y="86"/>
                        </a:moveTo>
                        <a:cubicBezTo>
                          <a:pt x="82" y="86"/>
                          <a:pt x="83" y="86"/>
                          <a:pt x="83" y="86"/>
                        </a:cubicBezTo>
                        <a:cubicBezTo>
                          <a:pt x="83" y="86"/>
                          <a:pt x="83" y="86"/>
                          <a:pt x="83" y="87"/>
                        </a:cubicBezTo>
                        <a:cubicBezTo>
                          <a:pt x="83" y="86"/>
                          <a:pt x="83" y="86"/>
                          <a:pt x="83" y="86"/>
                        </a:cubicBezTo>
                        <a:cubicBezTo>
                          <a:pt x="82" y="86"/>
                          <a:pt x="82" y="86"/>
                          <a:pt x="82" y="86"/>
                        </a:cubicBezTo>
                        <a:moveTo>
                          <a:pt x="102" y="80"/>
                        </a:moveTo>
                        <a:cubicBezTo>
                          <a:pt x="101" y="81"/>
                          <a:pt x="101" y="82"/>
                          <a:pt x="99" y="82"/>
                        </a:cubicBezTo>
                        <a:cubicBezTo>
                          <a:pt x="99" y="82"/>
                          <a:pt x="99" y="82"/>
                          <a:pt x="98" y="82"/>
                        </a:cubicBezTo>
                        <a:cubicBezTo>
                          <a:pt x="98" y="82"/>
                          <a:pt x="98" y="83"/>
                          <a:pt x="98" y="83"/>
                        </a:cubicBezTo>
                        <a:cubicBezTo>
                          <a:pt x="97" y="83"/>
                          <a:pt x="97" y="83"/>
                          <a:pt x="96" y="83"/>
                        </a:cubicBezTo>
                        <a:cubicBezTo>
                          <a:pt x="96" y="83"/>
                          <a:pt x="96" y="83"/>
                          <a:pt x="95" y="83"/>
                        </a:cubicBezTo>
                        <a:cubicBezTo>
                          <a:pt x="96" y="83"/>
                          <a:pt x="96" y="83"/>
                          <a:pt x="97" y="83"/>
                        </a:cubicBezTo>
                        <a:cubicBezTo>
                          <a:pt x="98" y="83"/>
                          <a:pt x="99" y="84"/>
                          <a:pt x="99" y="84"/>
                        </a:cubicBezTo>
                        <a:cubicBezTo>
                          <a:pt x="101" y="85"/>
                          <a:pt x="102" y="86"/>
                          <a:pt x="103" y="86"/>
                        </a:cubicBezTo>
                        <a:cubicBezTo>
                          <a:pt x="103" y="86"/>
                          <a:pt x="103" y="86"/>
                          <a:pt x="103" y="86"/>
                        </a:cubicBezTo>
                        <a:cubicBezTo>
                          <a:pt x="102" y="86"/>
                          <a:pt x="101" y="84"/>
                          <a:pt x="99" y="83"/>
                        </a:cubicBezTo>
                        <a:cubicBezTo>
                          <a:pt x="99" y="83"/>
                          <a:pt x="98" y="83"/>
                          <a:pt x="98" y="83"/>
                        </a:cubicBezTo>
                        <a:cubicBezTo>
                          <a:pt x="98" y="83"/>
                          <a:pt x="99" y="83"/>
                          <a:pt x="100" y="83"/>
                        </a:cubicBezTo>
                        <a:cubicBezTo>
                          <a:pt x="101" y="82"/>
                          <a:pt x="101" y="81"/>
                          <a:pt x="102" y="80"/>
                        </a:cubicBezTo>
                        <a:cubicBezTo>
                          <a:pt x="102" y="80"/>
                          <a:pt x="102" y="80"/>
                          <a:pt x="102" y="80"/>
                        </a:cubicBezTo>
                        <a:moveTo>
                          <a:pt x="106" y="68"/>
                        </a:moveTo>
                        <a:cubicBezTo>
                          <a:pt x="106" y="69"/>
                          <a:pt x="106" y="70"/>
                          <a:pt x="106" y="70"/>
                        </a:cubicBezTo>
                        <a:cubicBezTo>
                          <a:pt x="107" y="70"/>
                          <a:pt x="107" y="71"/>
                          <a:pt x="107" y="71"/>
                        </a:cubicBezTo>
                        <a:cubicBezTo>
                          <a:pt x="109" y="72"/>
                          <a:pt x="110" y="72"/>
                          <a:pt x="112" y="73"/>
                        </a:cubicBezTo>
                        <a:cubicBezTo>
                          <a:pt x="111" y="73"/>
                          <a:pt x="111" y="72"/>
                          <a:pt x="110" y="72"/>
                        </a:cubicBezTo>
                        <a:cubicBezTo>
                          <a:pt x="111" y="72"/>
                          <a:pt x="111" y="72"/>
                          <a:pt x="111" y="72"/>
                        </a:cubicBezTo>
                        <a:cubicBezTo>
                          <a:pt x="111" y="72"/>
                          <a:pt x="111" y="72"/>
                          <a:pt x="111" y="72"/>
                        </a:cubicBezTo>
                        <a:cubicBezTo>
                          <a:pt x="109" y="71"/>
                          <a:pt x="107" y="70"/>
                          <a:pt x="106" y="68"/>
                        </a:cubicBezTo>
                        <a:moveTo>
                          <a:pt x="104" y="62"/>
                        </a:moveTo>
                        <a:cubicBezTo>
                          <a:pt x="105" y="63"/>
                          <a:pt x="105" y="65"/>
                          <a:pt x="105" y="67"/>
                        </a:cubicBezTo>
                        <a:cubicBezTo>
                          <a:pt x="105" y="67"/>
                          <a:pt x="105" y="67"/>
                          <a:pt x="106" y="68"/>
                        </a:cubicBezTo>
                        <a:cubicBezTo>
                          <a:pt x="106" y="68"/>
                          <a:pt x="106" y="68"/>
                          <a:pt x="106" y="68"/>
                        </a:cubicBezTo>
                        <a:cubicBezTo>
                          <a:pt x="105" y="67"/>
                          <a:pt x="105" y="67"/>
                          <a:pt x="105" y="66"/>
                        </a:cubicBezTo>
                        <a:cubicBezTo>
                          <a:pt x="105" y="66"/>
                          <a:pt x="105" y="66"/>
                          <a:pt x="105" y="65"/>
                        </a:cubicBezTo>
                        <a:cubicBezTo>
                          <a:pt x="105" y="64"/>
                          <a:pt x="105" y="63"/>
                          <a:pt x="104" y="62"/>
                        </a:cubicBezTo>
                        <a:moveTo>
                          <a:pt x="58" y="59"/>
                        </a:moveTo>
                        <a:cubicBezTo>
                          <a:pt x="58" y="60"/>
                          <a:pt x="59" y="60"/>
                          <a:pt x="59" y="61"/>
                        </a:cubicBezTo>
                        <a:cubicBezTo>
                          <a:pt x="62" y="64"/>
                          <a:pt x="67" y="68"/>
                          <a:pt x="68" y="72"/>
                        </a:cubicBezTo>
                        <a:cubicBezTo>
                          <a:pt x="69" y="74"/>
                          <a:pt x="70" y="76"/>
                          <a:pt x="71" y="78"/>
                        </a:cubicBezTo>
                        <a:cubicBezTo>
                          <a:pt x="73" y="80"/>
                          <a:pt x="75" y="81"/>
                          <a:pt x="77" y="83"/>
                        </a:cubicBezTo>
                        <a:cubicBezTo>
                          <a:pt x="77" y="83"/>
                          <a:pt x="78" y="83"/>
                          <a:pt x="78" y="84"/>
                        </a:cubicBezTo>
                        <a:cubicBezTo>
                          <a:pt x="78" y="83"/>
                          <a:pt x="78" y="83"/>
                          <a:pt x="78" y="83"/>
                        </a:cubicBezTo>
                        <a:cubicBezTo>
                          <a:pt x="78" y="83"/>
                          <a:pt x="78" y="83"/>
                          <a:pt x="78" y="83"/>
                        </a:cubicBezTo>
                        <a:cubicBezTo>
                          <a:pt x="78" y="82"/>
                          <a:pt x="77" y="82"/>
                          <a:pt x="77" y="82"/>
                        </a:cubicBezTo>
                        <a:cubicBezTo>
                          <a:pt x="75" y="81"/>
                          <a:pt x="74" y="79"/>
                          <a:pt x="73" y="78"/>
                        </a:cubicBezTo>
                        <a:cubicBezTo>
                          <a:pt x="73" y="78"/>
                          <a:pt x="73" y="78"/>
                          <a:pt x="73" y="78"/>
                        </a:cubicBezTo>
                        <a:cubicBezTo>
                          <a:pt x="73" y="78"/>
                          <a:pt x="73" y="78"/>
                          <a:pt x="72" y="78"/>
                        </a:cubicBezTo>
                        <a:cubicBezTo>
                          <a:pt x="72" y="77"/>
                          <a:pt x="72" y="77"/>
                          <a:pt x="71" y="76"/>
                        </a:cubicBezTo>
                        <a:cubicBezTo>
                          <a:pt x="71" y="75"/>
                          <a:pt x="70" y="73"/>
                          <a:pt x="70" y="72"/>
                        </a:cubicBezTo>
                        <a:cubicBezTo>
                          <a:pt x="70" y="72"/>
                          <a:pt x="70" y="72"/>
                          <a:pt x="70" y="72"/>
                        </a:cubicBezTo>
                        <a:cubicBezTo>
                          <a:pt x="70" y="72"/>
                          <a:pt x="69" y="72"/>
                          <a:pt x="69" y="72"/>
                        </a:cubicBezTo>
                        <a:cubicBezTo>
                          <a:pt x="68" y="71"/>
                          <a:pt x="68" y="71"/>
                          <a:pt x="68" y="71"/>
                        </a:cubicBezTo>
                        <a:cubicBezTo>
                          <a:pt x="67" y="68"/>
                          <a:pt x="65" y="66"/>
                          <a:pt x="63" y="64"/>
                        </a:cubicBezTo>
                        <a:cubicBezTo>
                          <a:pt x="63" y="63"/>
                          <a:pt x="63" y="63"/>
                          <a:pt x="63" y="63"/>
                        </a:cubicBezTo>
                        <a:cubicBezTo>
                          <a:pt x="62" y="62"/>
                          <a:pt x="61" y="62"/>
                          <a:pt x="60" y="61"/>
                        </a:cubicBezTo>
                        <a:cubicBezTo>
                          <a:pt x="60" y="60"/>
                          <a:pt x="59" y="60"/>
                          <a:pt x="58" y="59"/>
                        </a:cubicBezTo>
                        <a:moveTo>
                          <a:pt x="111" y="59"/>
                        </a:moveTo>
                        <a:cubicBezTo>
                          <a:pt x="110" y="59"/>
                          <a:pt x="110" y="60"/>
                          <a:pt x="109" y="60"/>
                        </a:cubicBezTo>
                        <a:cubicBezTo>
                          <a:pt x="109" y="60"/>
                          <a:pt x="109" y="60"/>
                          <a:pt x="109" y="60"/>
                        </a:cubicBezTo>
                        <a:cubicBezTo>
                          <a:pt x="109" y="60"/>
                          <a:pt x="109" y="60"/>
                          <a:pt x="109" y="60"/>
                        </a:cubicBezTo>
                        <a:cubicBezTo>
                          <a:pt x="110" y="60"/>
                          <a:pt x="110" y="59"/>
                          <a:pt x="111" y="59"/>
                        </a:cubicBezTo>
                        <a:cubicBezTo>
                          <a:pt x="111" y="59"/>
                          <a:pt x="111" y="59"/>
                          <a:pt x="111" y="59"/>
                        </a:cubicBezTo>
                        <a:moveTo>
                          <a:pt x="83" y="53"/>
                        </a:moveTo>
                        <a:cubicBezTo>
                          <a:pt x="82" y="53"/>
                          <a:pt x="81" y="53"/>
                          <a:pt x="80" y="53"/>
                        </a:cubicBezTo>
                        <a:cubicBezTo>
                          <a:pt x="80" y="54"/>
                          <a:pt x="80" y="54"/>
                          <a:pt x="80" y="54"/>
                        </a:cubicBezTo>
                        <a:cubicBezTo>
                          <a:pt x="83" y="54"/>
                          <a:pt x="86" y="54"/>
                          <a:pt x="89" y="54"/>
                        </a:cubicBezTo>
                        <a:cubicBezTo>
                          <a:pt x="92" y="55"/>
                          <a:pt x="95" y="55"/>
                          <a:pt x="98" y="56"/>
                        </a:cubicBezTo>
                        <a:cubicBezTo>
                          <a:pt x="100" y="57"/>
                          <a:pt x="102" y="58"/>
                          <a:pt x="103" y="60"/>
                        </a:cubicBezTo>
                        <a:cubicBezTo>
                          <a:pt x="104" y="60"/>
                          <a:pt x="104" y="60"/>
                          <a:pt x="104" y="60"/>
                        </a:cubicBezTo>
                        <a:cubicBezTo>
                          <a:pt x="104" y="60"/>
                          <a:pt x="104" y="60"/>
                          <a:pt x="104" y="60"/>
                        </a:cubicBezTo>
                        <a:cubicBezTo>
                          <a:pt x="101" y="57"/>
                          <a:pt x="95" y="55"/>
                          <a:pt x="90" y="54"/>
                        </a:cubicBezTo>
                        <a:cubicBezTo>
                          <a:pt x="88" y="54"/>
                          <a:pt x="85" y="53"/>
                          <a:pt x="83" y="53"/>
                        </a:cubicBezTo>
                        <a:moveTo>
                          <a:pt x="96" y="52"/>
                        </a:moveTo>
                        <a:cubicBezTo>
                          <a:pt x="97" y="52"/>
                          <a:pt x="97" y="52"/>
                          <a:pt x="97" y="52"/>
                        </a:cubicBezTo>
                        <a:cubicBezTo>
                          <a:pt x="97" y="53"/>
                          <a:pt x="97" y="53"/>
                          <a:pt x="97" y="53"/>
                        </a:cubicBezTo>
                        <a:cubicBezTo>
                          <a:pt x="102" y="54"/>
                          <a:pt x="107" y="54"/>
                          <a:pt x="111" y="56"/>
                        </a:cubicBezTo>
                        <a:cubicBezTo>
                          <a:pt x="113" y="57"/>
                          <a:pt x="114" y="57"/>
                          <a:pt x="114" y="58"/>
                        </a:cubicBezTo>
                        <a:cubicBezTo>
                          <a:pt x="113" y="56"/>
                          <a:pt x="110" y="55"/>
                          <a:pt x="107" y="53"/>
                        </a:cubicBezTo>
                        <a:cubicBezTo>
                          <a:pt x="107" y="53"/>
                          <a:pt x="107" y="53"/>
                          <a:pt x="107" y="53"/>
                        </a:cubicBezTo>
                        <a:cubicBezTo>
                          <a:pt x="107" y="53"/>
                          <a:pt x="106" y="53"/>
                          <a:pt x="106" y="53"/>
                        </a:cubicBezTo>
                        <a:cubicBezTo>
                          <a:pt x="105" y="53"/>
                          <a:pt x="104" y="53"/>
                          <a:pt x="103" y="53"/>
                        </a:cubicBezTo>
                        <a:cubicBezTo>
                          <a:pt x="102" y="53"/>
                          <a:pt x="102" y="53"/>
                          <a:pt x="101" y="53"/>
                        </a:cubicBezTo>
                        <a:cubicBezTo>
                          <a:pt x="100" y="53"/>
                          <a:pt x="98" y="53"/>
                          <a:pt x="97" y="52"/>
                        </a:cubicBezTo>
                        <a:cubicBezTo>
                          <a:pt x="96" y="52"/>
                          <a:pt x="96" y="52"/>
                          <a:pt x="96" y="52"/>
                        </a:cubicBezTo>
                        <a:moveTo>
                          <a:pt x="30" y="52"/>
                        </a:moveTo>
                        <a:cubicBezTo>
                          <a:pt x="29" y="52"/>
                          <a:pt x="29" y="53"/>
                          <a:pt x="28" y="53"/>
                        </a:cubicBezTo>
                        <a:cubicBezTo>
                          <a:pt x="28" y="53"/>
                          <a:pt x="28" y="53"/>
                          <a:pt x="28" y="53"/>
                        </a:cubicBezTo>
                        <a:cubicBezTo>
                          <a:pt x="28" y="53"/>
                          <a:pt x="28" y="53"/>
                          <a:pt x="28" y="53"/>
                        </a:cubicBezTo>
                        <a:cubicBezTo>
                          <a:pt x="28" y="54"/>
                          <a:pt x="28" y="54"/>
                          <a:pt x="28" y="54"/>
                        </a:cubicBezTo>
                        <a:cubicBezTo>
                          <a:pt x="29" y="53"/>
                          <a:pt x="29" y="53"/>
                          <a:pt x="30" y="52"/>
                        </a:cubicBezTo>
                        <a:moveTo>
                          <a:pt x="33" y="52"/>
                        </a:moveTo>
                        <a:cubicBezTo>
                          <a:pt x="33" y="52"/>
                          <a:pt x="33" y="52"/>
                          <a:pt x="33" y="52"/>
                        </a:cubicBezTo>
                        <a:cubicBezTo>
                          <a:pt x="33" y="52"/>
                          <a:pt x="33" y="52"/>
                          <a:pt x="33" y="52"/>
                        </a:cubicBezTo>
                        <a:cubicBezTo>
                          <a:pt x="34" y="53"/>
                          <a:pt x="35" y="53"/>
                          <a:pt x="37" y="53"/>
                        </a:cubicBezTo>
                        <a:cubicBezTo>
                          <a:pt x="37" y="53"/>
                          <a:pt x="37" y="53"/>
                          <a:pt x="37" y="53"/>
                        </a:cubicBezTo>
                        <a:cubicBezTo>
                          <a:pt x="37" y="53"/>
                          <a:pt x="38" y="54"/>
                          <a:pt x="39" y="54"/>
                        </a:cubicBezTo>
                        <a:cubicBezTo>
                          <a:pt x="39" y="54"/>
                          <a:pt x="39" y="54"/>
                          <a:pt x="39" y="54"/>
                        </a:cubicBezTo>
                        <a:cubicBezTo>
                          <a:pt x="38" y="53"/>
                          <a:pt x="37" y="53"/>
                          <a:pt x="36" y="53"/>
                        </a:cubicBezTo>
                        <a:cubicBezTo>
                          <a:pt x="36" y="53"/>
                          <a:pt x="36" y="53"/>
                          <a:pt x="36" y="53"/>
                        </a:cubicBezTo>
                        <a:cubicBezTo>
                          <a:pt x="35" y="52"/>
                          <a:pt x="34" y="52"/>
                          <a:pt x="33" y="52"/>
                        </a:cubicBezTo>
                        <a:moveTo>
                          <a:pt x="29" y="50"/>
                        </a:moveTo>
                        <a:cubicBezTo>
                          <a:pt x="30" y="50"/>
                          <a:pt x="30" y="50"/>
                          <a:pt x="31" y="50"/>
                        </a:cubicBezTo>
                        <a:cubicBezTo>
                          <a:pt x="30" y="50"/>
                          <a:pt x="30" y="50"/>
                          <a:pt x="30" y="50"/>
                        </a:cubicBezTo>
                        <a:cubicBezTo>
                          <a:pt x="30" y="50"/>
                          <a:pt x="30" y="50"/>
                          <a:pt x="29" y="50"/>
                        </a:cubicBezTo>
                        <a:moveTo>
                          <a:pt x="26" y="48"/>
                        </a:moveTo>
                        <a:cubicBezTo>
                          <a:pt x="26" y="48"/>
                          <a:pt x="26" y="48"/>
                          <a:pt x="26" y="48"/>
                        </a:cubicBezTo>
                        <a:cubicBezTo>
                          <a:pt x="26" y="49"/>
                          <a:pt x="27" y="49"/>
                          <a:pt x="28" y="50"/>
                        </a:cubicBezTo>
                        <a:cubicBezTo>
                          <a:pt x="27" y="49"/>
                          <a:pt x="27" y="49"/>
                          <a:pt x="26" y="48"/>
                        </a:cubicBezTo>
                        <a:cubicBezTo>
                          <a:pt x="26" y="48"/>
                          <a:pt x="27" y="49"/>
                          <a:pt x="27" y="49"/>
                        </a:cubicBezTo>
                        <a:cubicBezTo>
                          <a:pt x="26" y="48"/>
                          <a:pt x="26" y="48"/>
                          <a:pt x="26" y="48"/>
                        </a:cubicBezTo>
                        <a:moveTo>
                          <a:pt x="101" y="26"/>
                        </a:moveTo>
                        <a:cubicBezTo>
                          <a:pt x="102" y="26"/>
                          <a:pt x="102" y="26"/>
                          <a:pt x="103" y="26"/>
                        </a:cubicBezTo>
                        <a:cubicBezTo>
                          <a:pt x="103" y="26"/>
                          <a:pt x="103" y="27"/>
                          <a:pt x="104" y="27"/>
                        </a:cubicBezTo>
                        <a:cubicBezTo>
                          <a:pt x="106" y="27"/>
                          <a:pt x="108" y="28"/>
                          <a:pt x="110" y="28"/>
                        </a:cubicBezTo>
                        <a:cubicBezTo>
                          <a:pt x="112" y="28"/>
                          <a:pt x="113" y="28"/>
                          <a:pt x="114" y="28"/>
                        </a:cubicBezTo>
                        <a:cubicBezTo>
                          <a:pt x="114" y="28"/>
                          <a:pt x="114" y="28"/>
                          <a:pt x="114" y="28"/>
                        </a:cubicBezTo>
                        <a:cubicBezTo>
                          <a:pt x="114" y="28"/>
                          <a:pt x="114" y="28"/>
                          <a:pt x="114" y="28"/>
                        </a:cubicBezTo>
                        <a:cubicBezTo>
                          <a:pt x="114" y="29"/>
                          <a:pt x="115" y="29"/>
                          <a:pt x="115" y="29"/>
                        </a:cubicBezTo>
                        <a:cubicBezTo>
                          <a:pt x="115" y="29"/>
                          <a:pt x="116" y="29"/>
                          <a:pt x="116" y="29"/>
                        </a:cubicBezTo>
                        <a:cubicBezTo>
                          <a:pt x="117" y="29"/>
                          <a:pt x="118" y="29"/>
                          <a:pt x="118" y="28"/>
                        </a:cubicBezTo>
                        <a:cubicBezTo>
                          <a:pt x="116" y="28"/>
                          <a:pt x="114" y="28"/>
                          <a:pt x="112" y="28"/>
                        </a:cubicBezTo>
                        <a:cubicBezTo>
                          <a:pt x="110" y="27"/>
                          <a:pt x="107" y="27"/>
                          <a:pt x="105" y="26"/>
                        </a:cubicBezTo>
                        <a:cubicBezTo>
                          <a:pt x="104" y="26"/>
                          <a:pt x="103" y="26"/>
                          <a:pt x="101" y="26"/>
                        </a:cubicBezTo>
                        <a:moveTo>
                          <a:pt x="97" y="21"/>
                        </a:moveTo>
                        <a:cubicBezTo>
                          <a:pt x="100" y="21"/>
                          <a:pt x="104" y="22"/>
                          <a:pt x="108" y="23"/>
                        </a:cubicBezTo>
                        <a:cubicBezTo>
                          <a:pt x="109" y="23"/>
                          <a:pt x="109" y="23"/>
                          <a:pt x="110" y="23"/>
                        </a:cubicBezTo>
                        <a:cubicBezTo>
                          <a:pt x="112" y="23"/>
                          <a:pt x="114" y="22"/>
                          <a:pt x="115" y="22"/>
                        </a:cubicBezTo>
                        <a:cubicBezTo>
                          <a:pt x="115" y="22"/>
                          <a:pt x="114" y="22"/>
                          <a:pt x="113" y="22"/>
                        </a:cubicBezTo>
                        <a:cubicBezTo>
                          <a:pt x="114" y="22"/>
                          <a:pt x="114" y="22"/>
                          <a:pt x="114" y="22"/>
                        </a:cubicBezTo>
                        <a:cubicBezTo>
                          <a:pt x="114" y="21"/>
                          <a:pt x="114" y="21"/>
                          <a:pt x="114" y="21"/>
                        </a:cubicBezTo>
                        <a:cubicBezTo>
                          <a:pt x="113" y="22"/>
                          <a:pt x="112" y="22"/>
                          <a:pt x="111" y="22"/>
                        </a:cubicBezTo>
                        <a:cubicBezTo>
                          <a:pt x="108" y="22"/>
                          <a:pt x="105" y="21"/>
                          <a:pt x="102" y="21"/>
                        </a:cubicBezTo>
                        <a:cubicBezTo>
                          <a:pt x="102" y="21"/>
                          <a:pt x="101" y="21"/>
                          <a:pt x="101" y="21"/>
                        </a:cubicBezTo>
                        <a:cubicBezTo>
                          <a:pt x="101" y="21"/>
                          <a:pt x="100" y="21"/>
                          <a:pt x="99" y="21"/>
                        </a:cubicBezTo>
                        <a:cubicBezTo>
                          <a:pt x="98" y="21"/>
                          <a:pt x="98" y="21"/>
                          <a:pt x="97" y="21"/>
                        </a:cubicBezTo>
                        <a:moveTo>
                          <a:pt x="102" y="14"/>
                        </a:moveTo>
                        <a:cubicBezTo>
                          <a:pt x="103" y="14"/>
                          <a:pt x="103" y="15"/>
                          <a:pt x="103" y="15"/>
                        </a:cubicBezTo>
                        <a:cubicBezTo>
                          <a:pt x="104" y="16"/>
                          <a:pt x="106" y="17"/>
                          <a:pt x="108" y="17"/>
                        </a:cubicBezTo>
                        <a:cubicBezTo>
                          <a:pt x="108" y="17"/>
                          <a:pt x="108" y="17"/>
                          <a:pt x="108" y="17"/>
                        </a:cubicBezTo>
                        <a:cubicBezTo>
                          <a:pt x="107" y="17"/>
                          <a:pt x="106" y="16"/>
                          <a:pt x="106" y="16"/>
                        </a:cubicBezTo>
                        <a:cubicBezTo>
                          <a:pt x="105" y="15"/>
                          <a:pt x="105" y="15"/>
                          <a:pt x="104" y="15"/>
                        </a:cubicBezTo>
                        <a:cubicBezTo>
                          <a:pt x="103" y="15"/>
                          <a:pt x="103" y="14"/>
                          <a:pt x="102" y="14"/>
                        </a:cubicBezTo>
                        <a:moveTo>
                          <a:pt x="106" y="7"/>
                        </a:moveTo>
                        <a:cubicBezTo>
                          <a:pt x="106" y="7"/>
                          <a:pt x="105" y="7"/>
                          <a:pt x="104" y="7"/>
                        </a:cubicBezTo>
                        <a:cubicBezTo>
                          <a:pt x="104" y="7"/>
                          <a:pt x="104" y="7"/>
                          <a:pt x="103" y="7"/>
                        </a:cubicBezTo>
                        <a:cubicBezTo>
                          <a:pt x="105" y="7"/>
                          <a:pt x="106" y="7"/>
                          <a:pt x="107" y="7"/>
                        </a:cubicBezTo>
                        <a:cubicBezTo>
                          <a:pt x="108" y="7"/>
                          <a:pt x="108" y="7"/>
                          <a:pt x="109" y="7"/>
                        </a:cubicBezTo>
                        <a:cubicBezTo>
                          <a:pt x="109" y="7"/>
                          <a:pt x="108" y="7"/>
                          <a:pt x="108" y="7"/>
                        </a:cubicBezTo>
                        <a:cubicBezTo>
                          <a:pt x="109" y="7"/>
                          <a:pt x="109" y="8"/>
                          <a:pt x="110" y="8"/>
                        </a:cubicBezTo>
                        <a:cubicBezTo>
                          <a:pt x="110" y="7"/>
                          <a:pt x="110" y="7"/>
                          <a:pt x="110" y="7"/>
                        </a:cubicBezTo>
                        <a:cubicBezTo>
                          <a:pt x="109" y="7"/>
                          <a:pt x="107" y="7"/>
                          <a:pt x="106" y="7"/>
                        </a:cubicBezTo>
                        <a:moveTo>
                          <a:pt x="10" y="0"/>
                        </a:moveTo>
                        <a:cubicBezTo>
                          <a:pt x="10" y="0"/>
                          <a:pt x="10" y="0"/>
                          <a:pt x="9" y="1"/>
                        </a:cubicBezTo>
                        <a:cubicBezTo>
                          <a:pt x="10" y="1"/>
                          <a:pt x="10" y="1"/>
                          <a:pt x="10" y="1"/>
                        </a:cubicBezTo>
                        <a:cubicBezTo>
                          <a:pt x="8" y="1"/>
                          <a:pt x="6" y="1"/>
                          <a:pt x="4" y="1"/>
                        </a:cubicBezTo>
                        <a:cubicBezTo>
                          <a:pt x="4" y="1"/>
                          <a:pt x="4" y="1"/>
                          <a:pt x="4" y="1"/>
                        </a:cubicBezTo>
                        <a:cubicBezTo>
                          <a:pt x="3" y="1"/>
                          <a:pt x="3" y="1"/>
                          <a:pt x="3" y="1"/>
                        </a:cubicBezTo>
                        <a:cubicBezTo>
                          <a:pt x="2" y="1"/>
                          <a:pt x="2" y="1"/>
                          <a:pt x="2" y="1"/>
                        </a:cubicBezTo>
                        <a:cubicBezTo>
                          <a:pt x="1" y="1"/>
                          <a:pt x="1" y="1"/>
                          <a:pt x="0" y="1"/>
                        </a:cubicBezTo>
                        <a:cubicBezTo>
                          <a:pt x="1" y="2"/>
                          <a:pt x="2" y="2"/>
                          <a:pt x="3" y="2"/>
                        </a:cubicBezTo>
                        <a:cubicBezTo>
                          <a:pt x="3" y="2"/>
                          <a:pt x="3" y="2"/>
                          <a:pt x="4" y="2"/>
                        </a:cubicBezTo>
                        <a:cubicBezTo>
                          <a:pt x="6" y="2"/>
                          <a:pt x="9" y="1"/>
                          <a:pt x="11" y="1"/>
                        </a:cubicBezTo>
                        <a:cubicBezTo>
                          <a:pt x="12" y="1"/>
                          <a:pt x="13" y="1"/>
                          <a:pt x="14" y="1"/>
                        </a:cubicBezTo>
                        <a:cubicBezTo>
                          <a:pt x="16" y="2"/>
                          <a:pt x="18" y="2"/>
                          <a:pt x="19" y="2"/>
                        </a:cubicBezTo>
                        <a:cubicBezTo>
                          <a:pt x="20" y="2"/>
                          <a:pt x="20" y="2"/>
                          <a:pt x="20" y="2"/>
                        </a:cubicBezTo>
                        <a:cubicBezTo>
                          <a:pt x="19" y="2"/>
                          <a:pt x="19" y="2"/>
                          <a:pt x="19" y="2"/>
                        </a:cubicBezTo>
                        <a:cubicBezTo>
                          <a:pt x="18" y="2"/>
                          <a:pt x="16" y="2"/>
                          <a:pt x="15" y="1"/>
                        </a:cubicBezTo>
                        <a:cubicBezTo>
                          <a:pt x="14" y="1"/>
                          <a:pt x="12" y="1"/>
                          <a:pt x="1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5" name="Freeform 8174">
                    <a:extLst>
                      <a:ext uri="{FF2B5EF4-FFF2-40B4-BE49-F238E27FC236}">
                        <a16:creationId xmlns:a16="http://schemas.microsoft.com/office/drawing/2014/main" xmlns="" id="{C4EFB124-4950-4BB0-A98A-39C058771319}"/>
                      </a:ext>
                    </a:extLst>
                  </p:cNvPr>
                  <p:cNvSpPr>
                    <a:spLocks noEditPoints="1"/>
                  </p:cNvSpPr>
                  <p:nvPr/>
                </p:nvSpPr>
                <p:spPr bwMode="auto">
                  <a:xfrm>
                    <a:off x="3638" y="1827"/>
                    <a:ext cx="27" cy="21"/>
                  </a:xfrm>
                  <a:custGeom>
                    <a:avLst/>
                    <a:gdLst>
                      <a:gd name="T0" fmla="*/ 18 w 36"/>
                      <a:gd name="T1" fmla="*/ 24 h 28"/>
                      <a:gd name="T2" fmla="*/ 16 w 36"/>
                      <a:gd name="T3" fmla="*/ 24 h 28"/>
                      <a:gd name="T4" fmla="*/ 16 w 36"/>
                      <a:gd name="T5" fmla="*/ 25 h 28"/>
                      <a:gd name="T6" fmla="*/ 17 w 36"/>
                      <a:gd name="T7" fmla="*/ 25 h 28"/>
                      <a:gd name="T8" fmla="*/ 17 w 36"/>
                      <a:gd name="T9" fmla="*/ 24 h 28"/>
                      <a:gd name="T10" fmla="*/ 18 w 36"/>
                      <a:gd name="T11" fmla="*/ 24 h 28"/>
                      <a:gd name="T12" fmla="*/ 19 w 36"/>
                      <a:gd name="T13" fmla="*/ 23 h 28"/>
                      <a:gd name="T14" fmla="*/ 18 w 36"/>
                      <a:gd name="T15" fmla="*/ 24 h 28"/>
                      <a:gd name="T16" fmla="*/ 19 w 36"/>
                      <a:gd name="T17" fmla="*/ 23 h 28"/>
                      <a:gd name="T18" fmla="*/ 25 w 36"/>
                      <a:gd name="T19" fmla="*/ 22 h 28"/>
                      <a:gd name="T20" fmla="*/ 28 w 36"/>
                      <a:gd name="T21" fmla="*/ 25 h 28"/>
                      <a:gd name="T22" fmla="*/ 36 w 36"/>
                      <a:gd name="T23" fmla="*/ 28 h 28"/>
                      <a:gd name="T24" fmla="*/ 25 w 36"/>
                      <a:gd name="T25" fmla="*/ 23 h 28"/>
                      <a:gd name="T26" fmla="*/ 25 w 36"/>
                      <a:gd name="T27" fmla="*/ 23 h 28"/>
                      <a:gd name="T28" fmla="*/ 25 w 36"/>
                      <a:gd name="T29" fmla="*/ 22 h 28"/>
                      <a:gd name="T30" fmla="*/ 1 w 36"/>
                      <a:gd name="T31" fmla="*/ 0 h 28"/>
                      <a:gd name="T32" fmla="*/ 0 w 36"/>
                      <a:gd name="T33" fmla="*/ 0 h 28"/>
                      <a:gd name="T34" fmla="*/ 1 w 36"/>
                      <a:gd name="T35" fmla="*/ 2 h 28"/>
                      <a:gd name="T36" fmla="*/ 1 w 36"/>
                      <a:gd name="T37" fmla="*/ 1 h 28"/>
                      <a:gd name="T38" fmla="*/ 4 w 36"/>
                      <a:gd name="T39" fmla="*/ 6 h 28"/>
                      <a:gd name="T40" fmla="*/ 5 w 36"/>
                      <a:gd name="T41" fmla="*/ 8 h 28"/>
                      <a:gd name="T42" fmla="*/ 6 w 36"/>
                      <a:gd name="T43" fmla="*/ 10 h 28"/>
                      <a:gd name="T44" fmla="*/ 3 w 36"/>
                      <a:gd name="T45" fmla="*/ 9 h 28"/>
                      <a:gd name="T46" fmla="*/ 4 w 36"/>
                      <a:gd name="T47" fmla="*/ 9 h 28"/>
                      <a:gd name="T48" fmla="*/ 6 w 36"/>
                      <a:gd name="T49" fmla="*/ 10 h 28"/>
                      <a:gd name="T50" fmla="*/ 9 w 36"/>
                      <a:gd name="T51" fmla="*/ 11 h 28"/>
                      <a:gd name="T52" fmla="*/ 15 w 36"/>
                      <a:gd name="T53" fmla="*/ 14 h 28"/>
                      <a:gd name="T54" fmla="*/ 12 w 36"/>
                      <a:gd name="T55" fmla="*/ 12 h 28"/>
                      <a:gd name="T56" fmla="*/ 19 w 36"/>
                      <a:gd name="T57" fmla="*/ 16 h 28"/>
                      <a:gd name="T58" fmla="*/ 20 w 36"/>
                      <a:gd name="T59" fmla="*/ 17 h 28"/>
                      <a:gd name="T60" fmla="*/ 18 w 36"/>
                      <a:gd name="T61" fmla="*/ 15 h 28"/>
                      <a:gd name="T62" fmla="*/ 8 w 36"/>
                      <a:gd name="T63" fmla="*/ 9 h 28"/>
                      <a:gd name="T64" fmla="*/ 1 w 36"/>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28">
                        <a:moveTo>
                          <a:pt x="18" y="24"/>
                        </a:moveTo>
                        <a:cubicBezTo>
                          <a:pt x="17" y="24"/>
                          <a:pt x="17" y="24"/>
                          <a:pt x="16" y="24"/>
                        </a:cubicBezTo>
                        <a:cubicBezTo>
                          <a:pt x="16" y="25"/>
                          <a:pt x="16" y="25"/>
                          <a:pt x="16" y="25"/>
                        </a:cubicBezTo>
                        <a:cubicBezTo>
                          <a:pt x="17" y="25"/>
                          <a:pt x="17" y="25"/>
                          <a:pt x="17" y="25"/>
                        </a:cubicBezTo>
                        <a:cubicBezTo>
                          <a:pt x="17" y="25"/>
                          <a:pt x="17" y="24"/>
                          <a:pt x="17" y="24"/>
                        </a:cubicBezTo>
                        <a:cubicBezTo>
                          <a:pt x="17" y="24"/>
                          <a:pt x="17" y="24"/>
                          <a:pt x="18" y="24"/>
                        </a:cubicBezTo>
                        <a:moveTo>
                          <a:pt x="19" y="23"/>
                        </a:moveTo>
                        <a:cubicBezTo>
                          <a:pt x="19" y="24"/>
                          <a:pt x="18" y="24"/>
                          <a:pt x="18" y="24"/>
                        </a:cubicBezTo>
                        <a:cubicBezTo>
                          <a:pt x="18" y="24"/>
                          <a:pt x="19" y="24"/>
                          <a:pt x="19" y="23"/>
                        </a:cubicBezTo>
                        <a:moveTo>
                          <a:pt x="25" y="22"/>
                        </a:moveTo>
                        <a:cubicBezTo>
                          <a:pt x="26" y="23"/>
                          <a:pt x="27" y="24"/>
                          <a:pt x="28" y="25"/>
                        </a:cubicBezTo>
                        <a:cubicBezTo>
                          <a:pt x="30" y="26"/>
                          <a:pt x="33" y="28"/>
                          <a:pt x="36" y="28"/>
                        </a:cubicBezTo>
                        <a:cubicBezTo>
                          <a:pt x="32" y="27"/>
                          <a:pt x="28" y="25"/>
                          <a:pt x="25" y="23"/>
                        </a:cubicBezTo>
                        <a:cubicBezTo>
                          <a:pt x="25" y="23"/>
                          <a:pt x="25" y="23"/>
                          <a:pt x="25" y="23"/>
                        </a:cubicBezTo>
                        <a:cubicBezTo>
                          <a:pt x="25" y="23"/>
                          <a:pt x="25" y="22"/>
                          <a:pt x="25" y="22"/>
                        </a:cubicBezTo>
                        <a:moveTo>
                          <a:pt x="1" y="0"/>
                        </a:moveTo>
                        <a:cubicBezTo>
                          <a:pt x="0" y="0"/>
                          <a:pt x="0" y="0"/>
                          <a:pt x="0" y="0"/>
                        </a:cubicBezTo>
                        <a:cubicBezTo>
                          <a:pt x="0" y="1"/>
                          <a:pt x="1" y="1"/>
                          <a:pt x="1" y="2"/>
                        </a:cubicBezTo>
                        <a:cubicBezTo>
                          <a:pt x="1" y="2"/>
                          <a:pt x="1" y="2"/>
                          <a:pt x="1" y="1"/>
                        </a:cubicBezTo>
                        <a:cubicBezTo>
                          <a:pt x="2" y="3"/>
                          <a:pt x="3" y="4"/>
                          <a:pt x="4" y="6"/>
                        </a:cubicBezTo>
                        <a:cubicBezTo>
                          <a:pt x="4" y="7"/>
                          <a:pt x="5" y="8"/>
                          <a:pt x="5" y="8"/>
                        </a:cubicBezTo>
                        <a:cubicBezTo>
                          <a:pt x="6" y="9"/>
                          <a:pt x="6" y="9"/>
                          <a:pt x="6" y="10"/>
                        </a:cubicBezTo>
                        <a:cubicBezTo>
                          <a:pt x="5" y="9"/>
                          <a:pt x="4" y="9"/>
                          <a:pt x="3" y="9"/>
                        </a:cubicBezTo>
                        <a:cubicBezTo>
                          <a:pt x="4" y="9"/>
                          <a:pt x="4" y="9"/>
                          <a:pt x="4" y="9"/>
                        </a:cubicBezTo>
                        <a:cubicBezTo>
                          <a:pt x="5" y="9"/>
                          <a:pt x="5" y="10"/>
                          <a:pt x="6" y="10"/>
                        </a:cubicBezTo>
                        <a:cubicBezTo>
                          <a:pt x="7" y="11"/>
                          <a:pt x="8" y="11"/>
                          <a:pt x="9" y="11"/>
                        </a:cubicBezTo>
                        <a:cubicBezTo>
                          <a:pt x="11" y="12"/>
                          <a:pt x="13" y="13"/>
                          <a:pt x="15" y="14"/>
                        </a:cubicBezTo>
                        <a:cubicBezTo>
                          <a:pt x="14" y="14"/>
                          <a:pt x="13" y="13"/>
                          <a:pt x="12" y="12"/>
                        </a:cubicBezTo>
                        <a:cubicBezTo>
                          <a:pt x="14" y="13"/>
                          <a:pt x="17" y="14"/>
                          <a:pt x="19" y="16"/>
                        </a:cubicBezTo>
                        <a:cubicBezTo>
                          <a:pt x="19" y="16"/>
                          <a:pt x="20" y="16"/>
                          <a:pt x="20" y="17"/>
                        </a:cubicBezTo>
                        <a:cubicBezTo>
                          <a:pt x="19" y="16"/>
                          <a:pt x="19" y="16"/>
                          <a:pt x="18" y="15"/>
                        </a:cubicBezTo>
                        <a:cubicBezTo>
                          <a:pt x="15" y="13"/>
                          <a:pt x="11" y="12"/>
                          <a:pt x="8" y="9"/>
                        </a:cubicBezTo>
                        <a:cubicBezTo>
                          <a:pt x="4" y="7"/>
                          <a:pt x="2" y="4"/>
                          <a:pt x="1"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6" name="Freeform 8175">
                    <a:extLst>
                      <a:ext uri="{FF2B5EF4-FFF2-40B4-BE49-F238E27FC236}">
                        <a16:creationId xmlns:a16="http://schemas.microsoft.com/office/drawing/2014/main" xmlns="" id="{441DF6D9-ADAC-4788-99B5-2F2716B52E14}"/>
                      </a:ext>
                    </a:extLst>
                  </p:cNvPr>
                  <p:cNvSpPr>
                    <a:spLocks noEditPoints="1"/>
                  </p:cNvSpPr>
                  <p:nvPr/>
                </p:nvSpPr>
                <p:spPr bwMode="auto">
                  <a:xfrm>
                    <a:off x="3651" y="1850"/>
                    <a:ext cx="21" cy="7"/>
                  </a:xfrm>
                  <a:custGeom>
                    <a:avLst/>
                    <a:gdLst>
                      <a:gd name="T0" fmla="*/ 24 w 28"/>
                      <a:gd name="T1" fmla="*/ 7 h 9"/>
                      <a:gd name="T2" fmla="*/ 28 w 28"/>
                      <a:gd name="T3" fmla="*/ 9 h 9"/>
                      <a:gd name="T4" fmla="*/ 28 w 28"/>
                      <a:gd name="T5" fmla="*/ 9 h 9"/>
                      <a:gd name="T6" fmla="*/ 26 w 28"/>
                      <a:gd name="T7" fmla="*/ 7 h 9"/>
                      <a:gd name="T8" fmla="*/ 24 w 28"/>
                      <a:gd name="T9" fmla="*/ 7 h 9"/>
                      <a:gd name="T10" fmla="*/ 18 w 28"/>
                      <a:gd name="T11" fmla="*/ 5 h 9"/>
                      <a:gd name="T12" fmla="*/ 19 w 28"/>
                      <a:gd name="T13" fmla="*/ 6 h 9"/>
                      <a:gd name="T14" fmla="*/ 21 w 28"/>
                      <a:gd name="T15" fmla="*/ 6 h 9"/>
                      <a:gd name="T16" fmla="*/ 18 w 28"/>
                      <a:gd name="T17" fmla="*/ 5 h 9"/>
                      <a:gd name="T18" fmla="*/ 2 w 28"/>
                      <a:gd name="T19" fmla="*/ 2 h 9"/>
                      <a:gd name="T20" fmla="*/ 2 w 28"/>
                      <a:gd name="T21" fmla="*/ 2 h 9"/>
                      <a:gd name="T22" fmla="*/ 3 w 28"/>
                      <a:gd name="T23" fmla="*/ 2 h 9"/>
                      <a:gd name="T24" fmla="*/ 6 w 28"/>
                      <a:gd name="T25" fmla="*/ 3 h 9"/>
                      <a:gd name="T26" fmla="*/ 10 w 28"/>
                      <a:gd name="T27" fmla="*/ 5 h 9"/>
                      <a:gd name="T28" fmla="*/ 10 w 28"/>
                      <a:gd name="T29" fmla="*/ 5 h 9"/>
                      <a:gd name="T30" fmla="*/ 8 w 28"/>
                      <a:gd name="T31" fmla="*/ 3 h 9"/>
                      <a:gd name="T32" fmla="*/ 2 w 28"/>
                      <a:gd name="T33" fmla="*/ 2 h 9"/>
                      <a:gd name="T34" fmla="*/ 6 w 28"/>
                      <a:gd name="T35" fmla="*/ 0 h 9"/>
                      <a:gd name="T36" fmla="*/ 2 w 28"/>
                      <a:gd name="T37" fmla="*/ 1 h 9"/>
                      <a:gd name="T38" fmla="*/ 0 w 28"/>
                      <a:gd name="T39" fmla="*/ 2 h 9"/>
                      <a:gd name="T40" fmla="*/ 1 w 28"/>
                      <a:gd name="T41" fmla="*/ 2 h 9"/>
                      <a:gd name="T42" fmla="*/ 2 w 28"/>
                      <a:gd name="T43" fmla="*/ 2 h 9"/>
                      <a:gd name="T44" fmla="*/ 1 w 28"/>
                      <a:gd name="T45" fmla="*/ 1 h 9"/>
                      <a:gd name="T46" fmla="*/ 6 w 28"/>
                      <a:gd name="T47" fmla="*/ 1 h 9"/>
                      <a:gd name="T48" fmla="*/ 9 w 28"/>
                      <a:gd name="T49" fmla="*/ 1 h 9"/>
                      <a:gd name="T50" fmla="*/ 16 w 28"/>
                      <a:gd name="T51" fmla="*/ 4 h 9"/>
                      <a:gd name="T52" fmla="*/ 22 w 28"/>
                      <a:gd name="T53" fmla="*/ 5 h 9"/>
                      <a:gd name="T54" fmla="*/ 23 w 28"/>
                      <a:gd name="T55" fmla="*/ 5 h 9"/>
                      <a:gd name="T56" fmla="*/ 27 w 28"/>
                      <a:gd name="T57" fmla="*/ 4 h 9"/>
                      <a:gd name="T58" fmla="*/ 26 w 28"/>
                      <a:gd name="T59" fmla="*/ 4 h 9"/>
                      <a:gd name="T60" fmla="*/ 25 w 28"/>
                      <a:gd name="T61" fmla="*/ 4 h 9"/>
                      <a:gd name="T62" fmla="*/ 22 w 28"/>
                      <a:gd name="T63" fmla="*/ 5 h 9"/>
                      <a:gd name="T64" fmla="*/ 18 w 28"/>
                      <a:gd name="T65" fmla="*/ 4 h 9"/>
                      <a:gd name="T66" fmla="*/ 13 w 28"/>
                      <a:gd name="T67" fmla="*/ 2 h 9"/>
                      <a:gd name="T68" fmla="*/ 6 w 2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9">
                        <a:moveTo>
                          <a:pt x="24" y="7"/>
                        </a:moveTo>
                        <a:cubicBezTo>
                          <a:pt x="25" y="7"/>
                          <a:pt x="26" y="8"/>
                          <a:pt x="28" y="9"/>
                        </a:cubicBezTo>
                        <a:cubicBezTo>
                          <a:pt x="28" y="9"/>
                          <a:pt x="28" y="9"/>
                          <a:pt x="28" y="9"/>
                        </a:cubicBezTo>
                        <a:cubicBezTo>
                          <a:pt x="27" y="8"/>
                          <a:pt x="26" y="8"/>
                          <a:pt x="26" y="7"/>
                        </a:cubicBezTo>
                        <a:cubicBezTo>
                          <a:pt x="25" y="7"/>
                          <a:pt x="25" y="7"/>
                          <a:pt x="24" y="7"/>
                        </a:cubicBezTo>
                        <a:moveTo>
                          <a:pt x="18" y="5"/>
                        </a:moveTo>
                        <a:cubicBezTo>
                          <a:pt x="18" y="5"/>
                          <a:pt x="19" y="5"/>
                          <a:pt x="19" y="6"/>
                        </a:cubicBezTo>
                        <a:cubicBezTo>
                          <a:pt x="20" y="6"/>
                          <a:pt x="21" y="6"/>
                          <a:pt x="21" y="6"/>
                        </a:cubicBezTo>
                        <a:cubicBezTo>
                          <a:pt x="20" y="6"/>
                          <a:pt x="19" y="5"/>
                          <a:pt x="18" y="5"/>
                        </a:cubicBezTo>
                        <a:moveTo>
                          <a:pt x="2" y="2"/>
                        </a:moveTo>
                        <a:cubicBezTo>
                          <a:pt x="2" y="2"/>
                          <a:pt x="2" y="2"/>
                          <a:pt x="2" y="2"/>
                        </a:cubicBezTo>
                        <a:cubicBezTo>
                          <a:pt x="2" y="2"/>
                          <a:pt x="3" y="2"/>
                          <a:pt x="3" y="2"/>
                        </a:cubicBezTo>
                        <a:cubicBezTo>
                          <a:pt x="4" y="2"/>
                          <a:pt x="5" y="3"/>
                          <a:pt x="6" y="3"/>
                        </a:cubicBezTo>
                        <a:cubicBezTo>
                          <a:pt x="8" y="4"/>
                          <a:pt x="9" y="5"/>
                          <a:pt x="10" y="5"/>
                        </a:cubicBezTo>
                        <a:cubicBezTo>
                          <a:pt x="10" y="5"/>
                          <a:pt x="10" y="5"/>
                          <a:pt x="10" y="5"/>
                        </a:cubicBezTo>
                        <a:cubicBezTo>
                          <a:pt x="9" y="5"/>
                          <a:pt x="9" y="4"/>
                          <a:pt x="8" y="3"/>
                        </a:cubicBezTo>
                        <a:cubicBezTo>
                          <a:pt x="6" y="3"/>
                          <a:pt x="4" y="2"/>
                          <a:pt x="2" y="2"/>
                        </a:cubicBezTo>
                        <a:moveTo>
                          <a:pt x="6" y="0"/>
                        </a:moveTo>
                        <a:cubicBezTo>
                          <a:pt x="5" y="0"/>
                          <a:pt x="4" y="1"/>
                          <a:pt x="2" y="1"/>
                        </a:cubicBezTo>
                        <a:cubicBezTo>
                          <a:pt x="2" y="1"/>
                          <a:pt x="1" y="1"/>
                          <a:pt x="0" y="2"/>
                        </a:cubicBezTo>
                        <a:cubicBezTo>
                          <a:pt x="1" y="2"/>
                          <a:pt x="1" y="2"/>
                          <a:pt x="1" y="2"/>
                        </a:cubicBezTo>
                        <a:cubicBezTo>
                          <a:pt x="1" y="2"/>
                          <a:pt x="2" y="2"/>
                          <a:pt x="2" y="2"/>
                        </a:cubicBezTo>
                        <a:cubicBezTo>
                          <a:pt x="2" y="1"/>
                          <a:pt x="1" y="1"/>
                          <a:pt x="1" y="1"/>
                        </a:cubicBezTo>
                        <a:cubicBezTo>
                          <a:pt x="3" y="1"/>
                          <a:pt x="5" y="1"/>
                          <a:pt x="6" y="1"/>
                        </a:cubicBezTo>
                        <a:cubicBezTo>
                          <a:pt x="7" y="1"/>
                          <a:pt x="8" y="1"/>
                          <a:pt x="9" y="1"/>
                        </a:cubicBezTo>
                        <a:cubicBezTo>
                          <a:pt x="11" y="2"/>
                          <a:pt x="13" y="3"/>
                          <a:pt x="16" y="4"/>
                        </a:cubicBezTo>
                        <a:cubicBezTo>
                          <a:pt x="18" y="5"/>
                          <a:pt x="20" y="5"/>
                          <a:pt x="22" y="5"/>
                        </a:cubicBezTo>
                        <a:cubicBezTo>
                          <a:pt x="22" y="5"/>
                          <a:pt x="23" y="5"/>
                          <a:pt x="23" y="5"/>
                        </a:cubicBezTo>
                        <a:cubicBezTo>
                          <a:pt x="25" y="5"/>
                          <a:pt x="26" y="4"/>
                          <a:pt x="27" y="4"/>
                        </a:cubicBezTo>
                        <a:cubicBezTo>
                          <a:pt x="26" y="4"/>
                          <a:pt x="26" y="4"/>
                          <a:pt x="26" y="4"/>
                        </a:cubicBezTo>
                        <a:cubicBezTo>
                          <a:pt x="26" y="4"/>
                          <a:pt x="25" y="4"/>
                          <a:pt x="25" y="4"/>
                        </a:cubicBezTo>
                        <a:cubicBezTo>
                          <a:pt x="24" y="5"/>
                          <a:pt x="23" y="5"/>
                          <a:pt x="22" y="5"/>
                        </a:cubicBezTo>
                        <a:cubicBezTo>
                          <a:pt x="21" y="5"/>
                          <a:pt x="19" y="5"/>
                          <a:pt x="18" y="4"/>
                        </a:cubicBezTo>
                        <a:cubicBezTo>
                          <a:pt x="16" y="4"/>
                          <a:pt x="14" y="3"/>
                          <a:pt x="13" y="2"/>
                        </a:cubicBezTo>
                        <a:cubicBezTo>
                          <a:pt x="10" y="1"/>
                          <a:pt x="8" y="0"/>
                          <a:pt x="6"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7" name="Freeform 8176">
                    <a:extLst>
                      <a:ext uri="{FF2B5EF4-FFF2-40B4-BE49-F238E27FC236}">
                        <a16:creationId xmlns:a16="http://schemas.microsoft.com/office/drawing/2014/main" xmlns="" id="{38144108-F01A-48DF-8076-34387ABD4127}"/>
                      </a:ext>
                    </a:extLst>
                  </p:cNvPr>
                  <p:cNvSpPr>
                    <a:spLocks noEditPoints="1"/>
                  </p:cNvSpPr>
                  <p:nvPr/>
                </p:nvSpPr>
                <p:spPr bwMode="auto">
                  <a:xfrm>
                    <a:off x="3729" y="1757"/>
                    <a:ext cx="2" cy="6"/>
                  </a:xfrm>
                  <a:custGeom>
                    <a:avLst/>
                    <a:gdLst>
                      <a:gd name="T0" fmla="*/ 1 w 2"/>
                      <a:gd name="T1" fmla="*/ 5 h 8"/>
                      <a:gd name="T2" fmla="*/ 1 w 2"/>
                      <a:gd name="T3" fmla="*/ 5 h 8"/>
                      <a:gd name="T4" fmla="*/ 0 w 2"/>
                      <a:gd name="T5" fmla="*/ 6 h 8"/>
                      <a:gd name="T6" fmla="*/ 0 w 2"/>
                      <a:gd name="T7" fmla="*/ 7 h 8"/>
                      <a:gd name="T8" fmla="*/ 0 w 2"/>
                      <a:gd name="T9" fmla="*/ 8 h 8"/>
                      <a:gd name="T10" fmla="*/ 0 w 2"/>
                      <a:gd name="T11" fmla="*/ 7 h 8"/>
                      <a:gd name="T12" fmla="*/ 1 w 2"/>
                      <a:gd name="T13" fmla="*/ 5 h 8"/>
                      <a:gd name="T14" fmla="*/ 2 w 2"/>
                      <a:gd name="T15" fmla="*/ 0 h 8"/>
                      <a:gd name="T16" fmla="*/ 2 w 2"/>
                      <a:gd name="T17" fmla="*/ 1 h 8"/>
                      <a:gd name="T18" fmla="*/ 2 w 2"/>
                      <a:gd name="T19" fmla="*/ 2 h 8"/>
                      <a:gd name="T20" fmla="*/ 2 w 2"/>
                      <a:gd name="T21" fmla="*/ 2 h 8"/>
                      <a:gd name="T22" fmla="*/ 2 w 2"/>
                      <a:gd name="T23" fmla="*/ 2 h 8"/>
                      <a:gd name="T24" fmla="*/ 2 w 2"/>
                      <a:gd name="T25" fmla="*/ 1 h 8"/>
                      <a:gd name="T26" fmla="*/ 2 w 2"/>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8">
                        <a:moveTo>
                          <a:pt x="1" y="5"/>
                        </a:moveTo>
                        <a:cubicBezTo>
                          <a:pt x="1" y="5"/>
                          <a:pt x="1" y="5"/>
                          <a:pt x="1" y="5"/>
                        </a:cubicBezTo>
                        <a:cubicBezTo>
                          <a:pt x="0" y="6"/>
                          <a:pt x="0" y="6"/>
                          <a:pt x="0" y="6"/>
                        </a:cubicBezTo>
                        <a:cubicBezTo>
                          <a:pt x="0" y="6"/>
                          <a:pt x="0" y="6"/>
                          <a:pt x="0" y="7"/>
                        </a:cubicBezTo>
                        <a:cubicBezTo>
                          <a:pt x="0" y="7"/>
                          <a:pt x="0" y="7"/>
                          <a:pt x="0" y="8"/>
                        </a:cubicBezTo>
                        <a:cubicBezTo>
                          <a:pt x="0" y="8"/>
                          <a:pt x="0" y="7"/>
                          <a:pt x="0" y="7"/>
                        </a:cubicBezTo>
                        <a:cubicBezTo>
                          <a:pt x="0" y="6"/>
                          <a:pt x="1" y="5"/>
                          <a:pt x="1" y="5"/>
                        </a:cubicBezTo>
                        <a:moveTo>
                          <a:pt x="2" y="0"/>
                        </a:moveTo>
                        <a:cubicBezTo>
                          <a:pt x="2" y="0"/>
                          <a:pt x="2" y="1"/>
                          <a:pt x="2" y="1"/>
                        </a:cubicBezTo>
                        <a:cubicBezTo>
                          <a:pt x="2" y="1"/>
                          <a:pt x="2" y="2"/>
                          <a:pt x="2" y="2"/>
                        </a:cubicBezTo>
                        <a:cubicBezTo>
                          <a:pt x="2" y="2"/>
                          <a:pt x="2" y="2"/>
                          <a:pt x="2" y="2"/>
                        </a:cubicBezTo>
                        <a:cubicBezTo>
                          <a:pt x="2" y="2"/>
                          <a:pt x="2" y="2"/>
                          <a:pt x="2" y="2"/>
                        </a:cubicBezTo>
                        <a:cubicBezTo>
                          <a:pt x="2" y="2"/>
                          <a:pt x="2" y="2"/>
                          <a:pt x="2" y="1"/>
                        </a:cubicBezTo>
                        <a:cubicBezTo>
                          <a:pt x="2" y="1"/>
                          <a:pt x="2" y="1"/>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8" name="Freeform 8177">
                    <a:extLst>
                      <a:ext uri="{FF2B5EF4-FFF2-40B4-BE49-F238E27FC236}">
                        <a16:creationId xmlns:a16="http://schemas.microsoft.com/office/drawing/2014/main" xmlns="" id="{D29710BC-5202-4AE7-84CE-E54E567F66F8}"/>
                      </a:ext>
                    </a:extLst>
                  </p:cNvPr>
                  <p:cNvSpPr>
                    <a:spLocks/>
                  </p:cNvSpPr>
                  <p:nvPr/>
                </p:nvSpPr>
                <p:spPr bwMode="auto">
                  <a:xfrm>
                    <a:off x="3729" y="1761"/>
                    <a:ext cx="1" cy="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9" name="Freeform 8178">
                    <a:extLst>
                      <a:ext uri="{FF2B5EF4-FFF2-40B4-BE49-F238E27FC236}">
                        <a16:creationId xmlns:a16="http://schemas.microsoft.com/office/drawing/2014/main" xmlns="" id="{ED7F3B19-39FD-4BA5-ADE9-4043023197B7}"/>
                      </a:ext>
                    </a:extLst>
                  </p:cNvPr>
                  <p:cNvSpPr>
                    <a:spLocks/>
                  </p:cNvSpPr>
                  <p:nvPr/>
                </p:nvSpPr>
                <p:spPr bwMode="auto">
                  <a:xfrm>
                    <a:off x="3728" y="1773"/>
                    <a:ext cx="3" cy="9"/>
                  </a:xfrm>
                  <a:custGeom>
                    <a:avLst/>
                    <a:gdLst>
                      <a:gd name="T0" fmla="*/ 4 w 4"/>
                      <a:gd name="T1" fmla="*/ 0 h 11"/>
                      <a:gd name="T2" fmla="*/ 4 w 4"/>
                      <a:gd name="T3" fmla="*/ 1 h 11"/>
                      <a:gd name="T4" fmla="*/ 4 w 4"/>
                      <a:gd name="T5" fmla="*/ 3 h 11"/>
                      <a:gd name="T6" fmla="*/ 1 w 4"/>
                      <a:gd name="T7" fmla="*/ 10 h 11"/>
                      <a:gd name="T8" fmla="*/ 0 w 4"/>
                      <a:gd name="T9" fmla="*/ 11 h 11"/>
                      <a:gd name="T10" fmla="*/ 0 w 4"/>
                      <a:gd name="T11" fmla="*/ 11 h 11"/>
                      <a:gd name="T12" fmla="*/ 1 w 4"/>
                      <a:gd name="T13" fmla="*/ 10 h 11"/>
                      <a:gd name="T14" fmla="*/ 4 w 4"/>
                      <a:gd name="T15" fmla="*/ 1 h 11"/>
                      <a:gd name="T16" fmla="*/ 4 w 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4" y="0"/>
                        </a:moveTo>
                        <a:cubicBezTo>
                          <a:pt x="4" y="1"/>
                          <a:pt x="4" y="1"/>
                          <a:pt x="4" y="1"/>
                        </a:cubicBezTo>
                        <a:cubicBezTo>
                          <a:pt x="4" y="2"/>
                          <a:pt x="4" y="2"/>
                          <a:pt x="4" y="3"/>
                        </a:cubicBezTo>
                        <a:cubicBezTo>
                          <a:pt x="3" y="5"/>
                          <a:pt x="2" y="8"/>
                          <a:pt x="1" y="10"/>
                        </a:cubicBezTo>
                        <a:cubicBezTo>
                          <a:pt x="0" y="10"/>
                          <a:pt x="0" y="11"/>
                          <a:pt x="0" y="11"/>
                        </a:cubicBezTo>
                        <a:cubicBezTo>
                          <a:pt x="0" y="11"/>
                          <a:pt x="0" y="11"/>
                          <a:pt x="0" y="11"/>
                        </a:cubicBezTo>
                        <a:cubicBezTo>
                          <a:pt x="0" y="11"/>
                          <a:pt x="1" y="10"/>
                          <a:pt x="1" y="10"/>
                        </a:cubicBezTo>
                        <a:cubicBezTo>
                          <a:pt x="2" y="7"/>
                          <a:pt x="4" y="4"/>
                          <a:pt x="4" y="1"/>
                        </a:cubicBezTo>
                        <a:cubicBezTo>
                          <a:pt x="4" y="1"/>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0" name="Freeform 8179">
                    <a:extLst>
                      <a:ext uri="{FF2B5EF4-FFF2-40B4-BE49-F238E27FC236}">
                        <a16:creationId xmlns:a16="http://schemas.microsoft.com/office/drawing/2014/main" xmlns="" id="{F40D0598-4697-4323-88F5-C8B281560CF2}"/>
                      </a:ext>
                    </a:extLst>
                  </p:cNvPr>
                  <p:cNvSpPr>
                    <a:spLocks/>
                  </p:cNvSpPr>
                  <p:nvPr/>
                </p:nvSpPr>
                <p:spPr bwMode="auto">
                  <a:xfrm>
                    <a:off x="3728" y="1776"/>
                    <a:ext cx="3" cy="6"/>
                  </a:xfrm>
                  <a:custGeom>
                    <a:avLst/>
                    <a:gdLst>
                      <a:gd name="T0" fmla="*/ 4 w 4"/>
                      <a:gd name="T1" fmla="*/ 0 h 8"/>
                      <a:gd name="T2" fmla="*/ 1 w 4"/>
                      <a:gd name="T3" fmla="*/ 7 h 8"/>
                      <a:gd name="T4" fmla="*/ 0 w 4"/>
                      <a:gd name="T5" fmla="*/ 8 h 8"/>
                      <a:gd name="T6" fmla="*/ 0 w 4"/>
                      <a:gd name="T7" fmla="*/ 8 h 8"/>
                      <a:gd name="T8" fmla="*/ 1 w 4"/>
                      <a:gd name="T9" fmla="*/ 7 h 8"/>
                      <a:gd name="T10" fmla="*/ 4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4" y="0"/>
                        </a:moveTo>
                        <a:cubicBezTo>
                          <a:pt x="3" y="2"/>
                          <a:pt x="2" y="4"/>
                          <a:pt x="1" y="7"/>
                        </a:cubicBezTo>
                        <a:cubicBezTo>
                          <a:pt x="0" y="7"/>
                          <a:pt x="0" y="8"/>
                          <a:pt x="0" y="8"/>
                        </a:cubicBezTo>
                        <a:cubicBezTo>
                          <a:pt x="0" y="8"/>
                          <a:pt x="0" y="8"/>
                          <a:pt x="0" y="8"/>
                        </a:cubicBezTo>
                        <a:cubicBezTo>
                          <a:pt x="0" y="8"/>
                          <a:pt x="0" y="7"/>
                          <a:pt x="1" y="7"/>
                        </a:cubicBezTo>
                        <a:cubicBezTo>
                          <a:pt x="2" y="5"/>
                          <a:pt x="3" y="2"/>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1" name="Freeform 8180">
                    <a:extLst>
                      <a:ext uri="{FF2B5EF4-FFF2-40B4-BE49-F238E27FC236}">
                        <a16:creationId xmlns:a16="http://schemas.microsoft.com/office/drawing/2014/main" xmlns="" id="{802E444F-B894-45A0-B009-E6D976CA44BF}"/>
                      </a:ext>
                    </a:extLst>
                  </p:cNvPr>
                  <p:cNvSpPr>
                    <a:spLocks/>
                  </p:cNvSpPr>
                  <p:nvPr/>
                </p:nvSpPr>
                <p:spPr bwMode="auto">
                  <a:xfrm>
                    <a:off x="3639" y="1792"/>
                    <a:ext cx="0" cy="2"/>
                  </a:xfrm>
                  <a:custGeom>
                    <a:avLst/>
                    <a:gdLst>
                      <a:gd name="T0" fmla="*/ 0 w 1"/>
                      <a:gd name="T1" fmla="*/ 0 h 2"/>
                      <a:gd name="T2" fmla="*/ 1 w 1"/>
                      <a:gd name="T3" fmla="*/ 2 h 2"/>
                      <a:gd name="T4" fmla="*/ 1 w 1"/>
                      <a:gd name="T5" fmla="*/ 2 h 2"/>
                      <a:gd name="T6" fmla="*/ 1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2"/>
                        </a:cubicBezTo>
                        <a:cubicBezTo>
                          <a:pt x="1" y="2"/>
                          <a:pt x="1" y="2"/>
                          <a:pt x="1" y="2"/>
                        </a:cubicBezTo>
                        <a:cubicBezTo>
                          <a:pt x="1" y="2"/>
                          <a:pt x="1" y="2"/>
                          <a:pt x="1" y="2"/>
                        </a:cubicBezTo>
                        <a:cubicBezTo>
                          <a:pt x="1" y="2"/>
                          <a:pt x="1" y="2"/>
                          <a:pt x="1" y="2"/>
                        </a:cubicBezTo>
                        <a:cubicBezTo>
                          <a:pt x="1" y="1"/>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2" name="Freeform 8181">
                    <a:extLst>
                      <a:ext uri="{FF2B5EF4-FFF2-40B4-BE49-F238E27FC236}">
                        <a16:creationId xmlns:a16="http://schemas.microsoft.com/office/drawing/2014/main" xmlns="" id="{06FB209E-8215-4942-83FE-FEC13771FCEA}"/>
                      </a:ext>
                    </a:extLst>
                  </p:cNvPr>
                  <p:cNvSpPr>
                    <a:spLocks/>
                  </p:cNvSpPr>
                  <p:nvPr/>
                </p:nvSpPr>
                <p:spPr bwMode="auto">
                  <a:xfrm>
                    <a:off x="3639" y="1791"/>
                    <a:ext cx="0" cy="3"/>
                  </a:xfrm>
                  <a:custGeom>
                    <a:avLst/>
                    <a:gdLst>
                      <a:gd name="T0" fmla="*/ 0 w 1"/>
                      <a:gd name="T1" fmla="*/ 0 h 3"/>
                      <a:gd name="T2" fmla="*/ 0 w 1"/>
                      <a:gd name="T3" fmla="*/ 1 h 3"/>
                      <a:gd name="T4" fmla="*/ 1 w 1"/>
                      <a:gd name="T5" fmla="*/ 3 h 3"/>
                      <a:gd name="T6" fmla="*/ 1 w 1"/>
                      <a:gd name="T7" fmla="*/ 3 h 3"/>
                      <a:gd name="T8" fmla="*/ 1 w 1"/>
                      <a:gd name="T9" fmla="*/ 3 h 3"/>
                      <a:gd name="T10" fmla="*/ 1 w 1"/>
                      <a:gd name="T11" fmla="*/ 2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cubicBezTo>
                          <a:pt x="0" y="1"/>
                          <a:pt x="0" y="1"/>
                          <a:pt x="0" y="1"/>
                        </a:cubicBezTo>
                        <a:cubicBezTo>
                          <a:pt x="0" y="1"/>
                          <a:pt x="1" y="2"/>
                          <a:pt x="1" y="3"/>
                        </a:cubicBezTo>
                        <a:cubicBezTo>
                          <a:pt x="1" y="3"/>
                          <a:pt x="1" y="3"/>
                          <a:pt x="1" y="3"/>
                        </a:cubicBezTo>
                        <a:cubicBezTo>
                          <a:pt x="1" y="3"/>
                          <a:pt x="1" y="3"/>
                          <a:pt x="1" y="3"/>
                        </a:cubicBezTo>
                        <a:cubicBezTo>
                          <a:pt x="1" y="2"/>
                          <a:pt x="1" y="2"/>
                          <a:pt x="1" y="2"/>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3" name="Freeform 8182">
                    <a:extLst>
                      <a:ext uri="{FF2B5EF4-FFF2-40B4-BE49-F238E27FC236}">
                        <a16:creationId xmlns:a16="http://schemas.microsoft.com/office/drawing/2014/main" xmlns="" id="{8891298A-9F43-45F6-B36B-AD8E5E0F4BEE}"/>
                      </a:ext>
                    </a:extLst>
                  </p:cNvPr>
                  <p:cNvSpPr>
                    <a:spLocks/>
                  </p:cNvSpPr>
                  <p:nvPr/>
                </p:nvSpPr>
                <p:spPr bwMode="auto">
                  <a:xfrm>
                    <a:off x="3725" y="1795"/>
                    <a:ext cx="6" cy="6"/>
                  </a:xfrm>
                  <a:custGeom>
                    <a:avLst/>
                    <a:gdLst>
                      <a:gd name="T0" fmla="*/ 7 w 7"/>
                      <a:gd name="T1" fmla="*/ 0 h 8"/>
                      <a:gd name="T2" fmla="*/ 6 w 7"/>
                      <a:gd name="T3" fmla="*/ 4 h 8"/>
                      <a:gd name="T4" fmla="*/ 5 w 7"/>
                      <a:gd name="T5" fmla="*/ 5 h 8"/>
                      <a:gd name="T6" fmla="*/ 1 w 7"/>
                      <a:gd name="T7" fmla="*/ 8 h 8"/>
                      <a:gd name="T8" fmla="*/ 0 w 7"/>
                      <a:gd name="T9" fmla="*/ 7 h 8"/>
                      <a:gd name="T10" fmla="*/ 0 w 7"/>
                      <a:gd name="T11" fmla="*/ 8 h 8"/>
                      <a:gd name="T12" fmla="*/ 1 w 7"/>
                      <a:gd name="T13" fmla="*/ 8 h 8"/>
                      <a:gd name="T14" fmla="*/ 6 w 7"/>
                      <a:gd name="T15" fmla="*/ 5 h 8"/>
                      <a:gd name="T16" fmla="*/ 7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0"/>
                        </a:moveTo>
                        <a:cubicBezTo>
                          <a:pt x="7" y="2"/>
                          <a:pt x="6" y="3"/>
                          <a:pt x="6" y="4"/>
                        </a:cubicBezTo>
                        <a:cubicBezTo>
                          <a:pt x="6" y="4"/>
                          <a:pt x="6" y="5"/>
                          <a:pt x="5" y="5"/>
                        </a:cubicBezTo>
                        <a:cubicBezTo>
                          <a:pt x="5" y="7"/>
                          <a:pt x="3" y="8"/>
                          <a:pt x="1" y="8"/>
                        </a:cubicBezTo>
                        <a:cubicBezTo>
                          <a:pt x="1" y="8"/>
                          <a:pt x="0" y="7"/>
                          <a:pt x="0" y="7"/>
                        </a:cubicBezTo>
                        <a:cubicBezTo>
                          <a:pt x="0" y="7"/>
                          <a:pt x="0" y="8"/>
                          <a:pt x="0" y="8"/>
                        </a:cubicBezTo>
                        <a:cubicBezTo>
                          <a:pt x="0" y="8"/>
                          <a:pt x="1" y="8"/>
                          <a:pt x="1" y="8"/>
                        </a:cubicBezTo>
                        <a:cubicBezTo>
                          <a:pt x="3" y="8"/>
                          <a:pt x="5" y="7"/>
                          <a:pt x="6" y="5"/>
                        </a:cubicBezTo>
                        <a:cubicBezTo>
                          <a:pt x="6" y="4"/>
                          <a:pt x="7" y="2"/>
                          <a:pt x="7"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4" name="Freeform 8183">
                    <a:extLst>
                      <a:ext uri="{FF2B5EF4-FFF2-40B4-BE49-F238E27FC236}">
                        <a16:creationId xmlns:a16="http://schemas.microsoft.com/office/drawing/2014/main" xmlns="" id="{B782A4B3-E72E-49F5-814E-2EC121C97727}"/>
                      </a:ext>
                    </a:extLst>
                  </p:cNvPr>
                  <p:cNvSpPr>
                    <a:spLocks/>
                  </p:cNvSpPr>
                  <p:nvPr/>
                </p:nvSpPr>
                <p:spPr bwMode="auto">
                  <a:xfrm>
                    <a:off x="3725" y="1798"/>
                    <a:ext cx="5" cy="3"/>
                  </a:xfrm>
                  <a:custGeom>
                    <a:avLst/>
                    <a:gdLst>
                      <a:gd name="T0" fmla="*/ 7 w 7"/>
                      <a:gd name="T1" fmla="*/ 0 h 4"/>
                      <a:gd name="T2" fmla="*/ 7 w 7"/>
                      <a:gd name="T3" fmla="*/ 1 h 4"/>
                      <a:gd name="T4" fmla="*/ 2 w 7"/>
                      <a:gd name="T5" fmla="*/ 3 h 4"/>
                      <a:gd name="T6" fmla="*/ 0 w 7"/>
                      <a:gd name="T7" fmla="*/ 3 h 4"/>
                      <a:gd name="T8" fmla="*/ 1 w 7"/>
                      <a:gd name="T9" fmla="*/ 3 h 4"/>
                      <a:gd name="T10" fmla="*/ 2 w 7"/>
                      <a:gd name="T11" fmla="*/ 4 h 4"/>
                      <a:gd name="T12" fmla="*/ 6 w 7"/>
                      <a:gd name="T13" fmla="*/ 1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cubicBezTo>
                          <a:pt x="7" y="0"/>
                          <a:pt x="7" y="1"/>
                          <a:pt x="7" y="1"/>
                        </a:cubicBezTo>
                        <a:cubicBezTo>
                          <a:pt x="6" y="3"/>
                          <a:pt x="4" y="3"/>
                          <a:pt x="2" y="3"/>
                        </a:cubicBezTo>
                        <a:cubicBezTo>
                          <a:pt x="2" y="3"/>
                          <a:pt x="1" y="3"/>
                          <a:pt x="0" y="3"/>
                        </a:cubicBezTo>
                        <a:cubicBezTo>
                          <a:pt x="0" y="3"/>
                          <a:pt x="1" y="3"/>
                          <a:pt x="1" y="3"/>
                        </a:cubicBezTo>
                        <a:cubicBezTo>
                          <a:pt x="1" y="3"/>
                          <a:pt x="2" y="4"/>
                          <a:pt x="2" y="4"/>
                        </a:cubicBezTo>
                        <a:cubicBezTo>
                          <a:pt x="4" y="4"/>
                          <a:pt x="6" y="3"/>
                          <a:pt x="6" y="1"/>
                        </a:cubicBezTo>
                        <a:cubicBezTo>
                          <a:pt x="7" y="1"/>
                          <a:pt x="7" y="0"/>
                          <a:pt x="7"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5" name="Freeform 8184">
                    <a:extLst>
                      <a:ext uri="{FF2B5EF4-FFF2-40B4-BE49-F238E27FC236}">
                        <a16:creationId xmlns:a16="http://schemas.microsoft.com/office/drawing/2014/main" xmlns="" id="{8B112D72-9A9F-48FA-AB00-007BD70F0C6A}"/>
                      </a:ext>
                    </a:extLst>
                  </p:cNvPr>
                  <p:cNvSpPr>
                    <a:spLocks noEditPoints="1"/>
                  </p:cNvSpPr>
                  <p:nvPr/>
                </p:nvSpPr>
                <p:spPr bwMode="auto">
                  <a:xfrm>
                    <a:off x="3635" y="1800"/>
                    <a:ext cx="2" cy="5"/>
                  </a:xfrm>
                  <a:custGeom>
                    <a:avLst/>
                    <a:gdLst>
                      <a:gd name="T0" fmla="*/ 0 w 3"/>
                      <a:gd name="T1" fmla="*/ 3 h 6"/>
                      <a:gd name="T2" fmla="*/ 3 w 3"/>
                      <a:gd name="T3" fmla="*/ 6 h 6"/>
                      <a:gd name="T4" fmla="*/ 3 w 3"/>
                      <a:gd name="T5" fmla="*/ 6 h 6"/>
                      <a:gd name="T6" fmla="*/ 3 w 3"/>
                      <a:gd name="T7" fmla="*/ 6 h 6"/>
                      <a:gd name="T8" fmla="*/ 1 w 3"/>
                      <a:gd name="T9" fmla="*/ 4 h 6"/>
                      <a:gd name="T10" fmla="*/ 0 w 3"/>
                      <a:gd name="T11" fmla="*/ 3 h 6"/>
                      <a:gd name="T12" fmla="*/ 0 w 3"/>
                      <a:gd name="T13" fmla="*/ 0 h 6"/>
                      <a:gd name="T14" fmla="*/ 0 w 3"/>
                      <a:gd name="T15" fmla="*/ 2 h 6"/>
                      <a:gd name="T16" fmla="*/ 0 w 3"/>
                      <a:gd name="T17" fmla="*/ 2 h 6"/>
                      <a:gd name="T18" fmla="*/ 0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3"/>
                        </a:moveTo>
                        <a:cubicBezTo>
                          <a:pt x="1" y="4"/>
                          <a:pt x="2" y="5"/>
                          <a:pt x="3" y="6"/>
                        </a:cubicBezTo>
                        <a:cubicBezTo>
                          <a:pt x="3" y="6"/>
                          <a:pt x="3" y="6"/>
                          <a:pt x="3" y="6"/>
                        </a:cubicBezTo>
                        <a:cubicBezTo>
                          <a:pt x="3" y="6"/>
                          <a:pt x="3" y="6"/>
                          <a:pt x="3" y="6"/>
                        </a:cubicBezTo>
                        <a:cubicBezTo>
                          <a:pt x="2" y="6"/>
                          <a:pt x="2" y="5"/>
                          <a:pt x="1" y="4"/>
                        </a:cubicBezTo>
                        <a:cubicBezTo>
                          <a:pt x="1" y="4"/>
                          <a:pt x="1" y="3"/>
                          <a:pt x="0" y="3"/>
                        </a:cubicBezTo>
                        <a:moveTo>
                          <a:pt x="0" y="0"/>
                        </a:moveTo>
                        <a:cubicBezTo>
                          <a:pt x="0" y="1"/>
                          <a:pt x="0" y="2"/>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6" name="Freeform 8185">
                    <a:extLst>
                      <a:ext uri="{FF2B5EF4-FFF2-40B4-BE49-F238E27FC236}">
                        <a16:creationId xmlns:a16="http://schemas.microsoft.com/office/drawing/2014/main" xmlns="" id="{23182980-66A1-4441-BD58-D1924356D3D6}"/>
                      </a:ext>
                    </a:extLst>
                  </p:cNvPr>
                  <p:cNvSpPr>
                    <a:spLocks/>
                  </p:cNvSpPr>
                  <p:nvPr/>
                </p:nvSpPr>
                <p:spPr bwMode="auto">
                  <a:xfrm>
                    <a:off x="3635" y="1802"/>
                    <a:ext cx="1" cy="1"/>
                  </a:xfrm>
                  <a:custGeom>
                    <a:avLst/>
                    <a:gdLst>
                      <a:gd name="T0" fmla="*/ 0 w 1"/>
                      <a:gd name="T1" fmla="*/ 0 h 2"/>
                      <a:gd name="T2" fmla="*/ 0 w 1"/>
                      <a:gd name="T3" fmla="*/ 0 h 2"/>
                      <a:gd name="T4" fmla="*/ 0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0" y="1"/>
                        </a:cubicBezTo>
                        <a:cubicBezTo>
                          <a:pt x="1" y="1"/>
                          <a:pt x="1" y="2"/>
                          <a:pt x="1" y="2"/>
                        </a:cubicBezTo>
                        <a:cubicBezTo>
                          <a:pt x="1" y="1"/>
                          <a:pt x="0" y="1"/>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7" name="Freeform 8186">
                    <a:extLst>
                      <a:ext uri="{FF2B5EF4-FFF2-40B4-BE49-F238E27FC236}">
                        <a16:creationId xmlns:a16="http://schemas.microsoft.com/office/drawing/2014/main" xmlns="" id="{5254AA44-0A96-4B22-A620-4379ACCB193A}"/>
                      </a:ext>
                    </a:extLst>
                  </p:cNvPr>
                  <p:cNvSpPr>
                    <a:spLocks noEditPoints="1"/>
                  </p:cNvSpPr>
                  <p:nvPr/>
                </p:nvSpPr>
                <p:spPr bwMode="auto">
                  <a:xfrm>
                    <a:off x="3635" y="1800"/>
                    <a:ext cx="2" cy="5"/>
                  </a:xfrm>
                  <a:custGeom>
                    <a:avLst/>
                    <a:gdLst>
                      <a:gd name="T0" fmla="*/ 1 w 3"/>
                      <a:gd name="T1" fmla="*/ 4 h 6"/>
                      <a:gd name="T2" fmla="*/ 3 w 3"/>
                      <a:gd name="T3" fmla="*/ 6 h 6"/>
                      <a:gd name="T4" fmla="*/ 3 w 3"/>
                      <a:gd name="T5" fmla="*/ 6 h 6"/>
                      <a:gd name="T6" fmla="*/ 3 w 3"/>
                      <a:gd name="T7" fmla="*/ 6 h 6"/>
                      <a:gd name="T8" fmla="*/ 3 w 3"/>
                      <a:gd name="T9" fmla="*/ 6 h 6"/>
                      <a:gd name="T10" fmla="*/ 2 w 3"/>
                      <a:gd name="T11" fmla="*/ 5 h 6"/>
                      <a:gd name="T12" fmla="*/ 1 w 3"/>
                      <a:gd name="T13" fmla="*/ 4 h 6"/>
                      <a:gd name="T14" fmla="*/ 0 w 3"/>
                      <a:gd name="T15" fmla="*/ 0 h 6"/>
                      <a:gd name="T16" fmla="*/ 0 w 3"/>
                      <a:gd name="T17" fmla="*/ 0 h 6"/>
                      <a:gd name="T18" fmla="*/ 0 w 3"/>
                      <a:gd name="T19" fmla="*/ 2 h 6"/>
                      <a:gd name="T20" fmla="*/ 0 w 3"/>
                      <a:gd name="T21" fmla="*/ 2 h 6"/>
                      <a:gd name="T22" fmla="*/ 0 w 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4"/>
                        </a:moveTo>
                        <a:cubicBezTo>
                          <a:pt x="2" y="5"/>
                          <a:pt x="2" y="6"/>
                          <a:pt x="3" y="6"/>
                        </a:cubicBezTo>
                        <a:cubicBezTo>
                          <a:pt x="3" y="6"/>
                          <a:pt x="3" y="6"/>
                          <a:pt x="3" y="6"/>
                        </a:cubicBezTo>
                        <a:cubicBezTo>
                          <a:pt x="3" y="6"/>
                          <a:pt x="3" y="6"/>
                          <a:pt x="3" y="6"/>
                        </a:cubicBezTo>
                        <a:cubicBezTo>
                          <a:pt x="3" y="6"/>
                          <a:pt x="3" y="6"/>
                          <a:pt x="3" y="6"/>
                        </a:cubicBezTo>
                        <a:cubicBezTo>
                          <a:pt x="3" y="6"/>
                          <a:pt x="2" y="5"/>
                          <a:pt x="2" y="5"/>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8" name="Freeform 8187">
                    <a:extLst>
                      <a:ext uri="{FF2B5EF4-FFF2-40B4-BE49-F238E27FC236}">
                        <a16:creationId xmlns:a16="http://schemas.microsoft.com/office/drawing/2014/main" xmlns="" id="{4F3D3F42-9932-453E-BEB2-DA148FA96589}"/>
                      </a:ext>
                    </a:extLst>
                  </p:cNvPr>
                  <p:cNvSpPr>
                    <a:spLocks/>
                  </p:cNvSpPr>
                  <p:nvPr/>
                </p:nvSpPr>
                <p:spPr bwMode="auto">
                  <a:xfrm>
                    <a:off x="3635" y="1802"/>
                    <a:ext cx="1" cy="2"/>
                  </a:xfrm>
                  <a:custGeom>
                    <a:avLst/>
                    <a:gdLst>
                      <a:gd name="T0" fmla="*/ 0 w 2"/>
                      <a:gd name="T1" fmla="*/ 0 h 3"/>
                      <a:gd name="T2" fmla="*/ 0 w 2"/>
                      <a:gd name="T3" fmla="*/ 0 h 3"/>
                      <a:gd name="T4" fmla="*/ 1 w 2"/>
                      <a:gd name="T5" fmla="*/ 2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0" y="1"/>
                          <a:pt x="1" y="1"/>
                          <a:pt x="1" y="2"/>
                        </a:cubicBezTo>
                        <a:cubicBezTo>
                          <a:pt x="1" y="2"/>
                          <a:pt x="1" y="2"/>
                          <a:pt x="2" y="3"/>
                        </a:cubicBezTo>
                        <a:cubicBezTo>
                          <a:pt x="1" y="2"/>
                          <a:pt x="0" y="1"/>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9" name="Freeform 8188">
                    <a:extLst>
                      <a:ext uri="{FF2B5EF4-FFF2-40B4-BE49-F238E27FC236}">
                        <a16:creationId xmlns:a16="http://schemas.microsoft.com/office/drawing/2014/main" xmlns="" id="{DC711D4F-E3CD-41F1-BB37-4F1300AD6494}"/>
                      </a:ext>
                    </a:extLst>
                  </p:cNvPr>
                  <p:cNvSpPr>
                    <a:spLocks/>
                  </p:cNvSpPr>
                  <p:nvPr/>
                </p:nvSpPr>
                <p:spPr bwMode="auto">
                  <a:xfrm>
                    <a:off x="3635" y="1809"/>
                    <a:ext cx="1" cy="3"/>
                  </a:xfrm>
                  <a:custGeom>
                    <a:avLst/>
                    <a:gdLst>
                      <a:gd name="T0" fmla="*/ 0 w 1"/>
                      <a:gd name="T1" fmla="*/ 0 h 3"/>
                      <a:gd name="T2" fmla="*/ 0 w 1"/>
                      <a:gd name="T3" fmla="*/ 1 h 3"/>
                      <a:gd name="T4" fmla="*/ 1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1"/>
                        </a:cubicBezTo>
                        <a:cubicBezTo>
                          <a:pt x="0" y="2"/>
                          <a:pt x="1" y="3"/>
                          <a:pt x="1" y="3"/>
                        </a:cubicBezTo>
                        <a:cubicBezTo>
                          <a:pt x="1" y="3"/>
                          <a:pt x="0" y="2"/>
                          <a:pt x="0" y="1"/>
                        </a:cubicBezTo>
                        <a:cubicBezTo>
                          <a:pt x="0" y="1"/>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0" name="Freeform 8189">
                    <a:extLst>
                      <a:ext uri="{FF2B5EF4-FFF2-40B4-BE49-F238E27FC236}">
                        <a16:creationId xmlns:a16="http://schemas.microsoft.com/office/drawing/2014/main" xmlns="" id="{131B5A73-41ED-4077-B560-DEB804B50C44}"/>
                      </a:ext>
                    </a:extLst>
                  </p:cNvPr>
                  <p:cNvSpPr>
                    <a:spLocks/>
                  </p:cNvSpPr>
                  <p:nvPr/>
                </p:nvSpPr>
                <p:spPr bwMode="auto">
                  <a:xfrm>
                    <a:off x="3635" y="1809"/>
                    <a:ext cx="1" cy="3"/>
                  </a:xfrm>
                  <a:custGeom>
                    <a:avLst/>
                    <a:gdLst>
                      <a:gd name="T0" fmla="*/ 0 w 1"/>
                      <a:gd name="T1" fmla="*/ 0 h 4"/>
                      <a:gd name="T2" fmla="*/ 0 w 1"/>
                      <a:gd name="T3" fmla="*/ 0 h 4"/>
                      <a:gd name="T4" fmla="*/ 0 w 1"/>
                      <a:gd name="T5" fmla="*/ 1 h 4"/>
                      <a:gd name="T6" fmla="*/ 1 w 1"/>
                      <a:gd name="T7" fmla="*/ 3 h 4"/>
                      <a:gd name="T8" fmla="*/ 1 w 1"/>
                      <a:gd name="T9" fmla="*/ 4 h 4"/>
                      <a:gd name="T10" fmla="*/ 0 w 1"/>
                      <a:gd name="T11" fmla="*/ 1 h 4"/>
                      <a:gd name="T12" fmla="*/ 0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0"/>
                        </a:moveTo>
                        <a:cubicBezTo>
                          <a:pt x="0" y="0"/>
                          <a:pt x="0" y="0"/>
                          <a:pt x="0" y="0"/>
                        </a:cubicBezTo>
                        <a:cubicBezTo>
                          <a:pt x="0" y="0"/>
                          <a:pt x="0" y="1"/>
                          <a:pt x="0" y="1"/>
                        </a:cubicBezTo>
                        <a:cubicBezTo>
                          <a:pt x="0" y="2"/>
                          <a:pt x="1" y="3"/>
                          <a:pt x="1" y="3"/>
                        </a:cubicBezTo>
                        <a:cubicBezTo>
                          <a:pt x="1" y="3"/>
                          <a:pt x="1" y="4"/>
                          <a:pt x="1" y="4"/>
                        </a:cubicBezTo>
                        <a:cubicBezTo>
                          <a:pt x="1" y="3"/>
                          <a:pt x="0" y="2"/>
                          <a:pt x="0" y="1"/>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1" name="Freeform 8190">
                    <a:extLst>
                      <a:ext uri="{FF2B5EF4-FFF2-40B4-BE49-F238E27FC236}">
                        <a16:creationId xmlns:a16="http://schemas.microsoft.com/office/drawing/2014/main" xmlns="" id="{D1EB102E-B1D3-483A-A4DA-86B64F51FDA7}"/>
                      </a:ext>
                    </a:extLst>
                  </p:cNvPr>
                  <p:cNvSpPr>
                    <a:spLocks/>
                  </p:cNvSpPr>
                  <p:nvPr/>
                </p:nvSpPr>
                <p:spPr bwMode="auto">
                  <a:xfrm>
                    <a:off x="3732" y="1812"/>
                    <a:ext cx="0" cy="1"/>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1"/>
                          <a:pt x="0" y="1"/>
                          <a:pt x="0" y="2"/>
                        </a:cubicBezTo>
                        <a:cubicBezTo>
                          <a:pt x="0" y="2"/>
                          <a:pt x="0" y="2"/>
                          <a:pt x="0" y="2"/>
                        </a:cubicBezTo>
                        <a:cubicBezTo>
                          <a:pt x="0" y="1"/>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2" name="Freeform 8191">
                    <a:extLst>
                      <a:ext uri="{FF2B5EF4-FFF2-40B4-BE49-F238E27FC236}">
                        <a16:creationId xmlns:a16="http://schemas.microsoft.com/office/drawing/2014/main" xmlns="" id="{7A86DB51-199E-4002-A21D-83BEBD861581}"/>
                      </a:ext>
                    </a:extLst>
                  </p:cNvPr>
                  <p:cNvSpPr>
                    <a:spLocks/>
                  </p:cNvSpPr>
                  <p:nvPr/>
                </p:nvSpPr>
                <p:spPr bwMode="auto">
                  <a:xfrm>
                    <a:off x="3732" y="1812"/>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3" name="Freeform 8192">
                    <a:extLst>
                      <a:ext uri="{FF2B5EF4-FFF2-40B4-BE49-F238E27FC236}">
                        <a16:creationId xmlns:a16="http://schemas.microsoft.com/office/drawing/2014/main" xmlns="" id="{24B66F94-6A1B-4452-8E77-F2B295795717}"/>
                      </a:ext>
                    </a:extLst>
                  </p:cNvPr>
                  <p:cNvSpPr>
                    <a:spLocks/>
                  </p:cNvSpPr>
                  <p:nvPr/>
                </p:nvSpPr>
                <p:spPr bwMode="auto">
                  <a:xfrm>
                    <a:off x="3728" y="1815"/>
                    <a:ext cx="4" cy="6"/>
                  </a:xfrm>
                  <a:custGeom>
                    <a:avLst/>
                    <a:gdLst>
                      <a:gd name="T0" fmla="*/ 5 w 5"/>
                      <a:gd name="T1" fmla="*/ 0 h 8"/>
                      <a:gd name="T2" fmla="*/ 4 w 5"/>
                      <a:gd name="T3" fmla="*/ 2 h 8"/>
                      <a:gd name="T4" fmla="*/ 2 w 5"/>
                      <a:gd name="T5" fmla="*/ 6 h 8"/>
                      <a:gd name="T6" fmla="*/ 0 w 5"/>
                      <a:gd name="T7" fmla="*/ 8 h 8"/>
                      <a:gd name="T8" fmla="*/ 0 w 5"/>
                      <a:gd name="T9" fmla="*/ 8 h 8"/>
                      <a:gd name="T10" fmla="*/ 0 w 5"/>
                      <a:gd name="T11" fmla="*/ 8 h 8"/>
                      <a:gd name="T12" fmla="*/ 0 w 5"/>
                      <a:gd name="T13" fmla="*/ 8 h 8"/>
                      <a:gd name="T14" fmla="*/ 2 w 5"/>
                      <a:gd name="T15" fmla="*/ 6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cubicBezTo>
                          <a:pt x="5" y="0"/>
                          <a:pt x="4" y="1"/>
                          <a:pt x="4" y="2"/>
                        </a:cubicBezTo>
                        <a:cubicBezTo>
                          <a:pt x="3" y="4"/>
                          <a:pt x="3" y="5"/>
                          <a:pt x="2" y="6"/>
                        </a:cubicBezTo>
                        <a:cubicBezTo>
                          <a:pt x="1" y="7"/>
                          <a:pt x="0" y="8"/>
                          <a:pt x="0" y="8"/>
                        </a:cubicBezTo>
                        <a:cubicBezTo>
                          <a:pt x="0" y="8"/>
                          <a:pt x="0" y="8"/>
                          <a:pt x="0" y="8"/>
                        </a:cubicBezTo>
                        <a:cubicBezTo>
                          <a:pt x="0" y="8"/>
                          <a:pt x="0" y="8"/>
                          <a:pt x="0" y="8"/>
                        </a:cubicBezTo>
                        <a:cubicBezTo>
                          <a:pt x="0" y="8"/>
                          <a:pt x="0" y="8"/>
                          <a:pt x="0" y="8"/>
                        </a:cubicBezTo>
                        <a:cubicBezTo>
                          <a:pt x="1" y="8"/>
                          <a:pt x="1" y="7"/>
                          <a:pt x="2" y="6"/>
                        </a:cubicBezTo>
                        <a:cubicBezTo>
                          <a:pt x="3" y="5"/>
                          <a:pt x="5" y="2"/>
                          <a:pt x="5"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4" name="Freeform 8193">
                    <a:extLst>
                      <a:ext uri="{FF2B5EF4-FFF2-40B4-BE49-F238E27FC236}">
                        <a16:creationId xmlns:a16="http://schemas.microsoft.com/office/drawing/2014/main" xmlns="" id="{1BE8B1CC-FD15-452E-9874-36A32744B650}"/>
                      </a:ext>
                    </a:extLst>
                  </p:cNvPr>
                  <p:cNvSpPr>
                    <a:spLocks/>
                  </p:cNvSpPr>
                  <p:nvPr/>
                </p:nvSpPr>
                <p:spPr bwMode="auto">
                  <a:xfrm>
                    <a:off x="3726" y="1821"/>
                    <a:ext cx="2" cy="1"/>
                  </a:xfrm>
                  <a:custGeom>
                    <a:avLst/>
                    <a:gdLst>
                      <a:gd name="T0" fmla="*/ 3 w 3"/>
                      <a:gd name="T1" fmla="*/ 0 h 1"/>
                      <a:gd name="T2" fmla="*/ 3 w 3"/>
                      <a:gd name="T3" fmla="*/ 0 h 1"/>
                      <a:gd name="T4" fmla="*/ 3 w 3"/>
                      <a:gd name="T5" fmla="*/ 0 h 1"/>
                      <a:gd name="T6" fmla="*/ 0 w 3"/>
                      <a:gd name="T7" fmla="*/ 1 h 1"/>
                      <a:gd name="T8" fmla="*/ 0 w 3"/>
                      <a:gd name="T9" fmla="*/ 1 h 1"/>
                      <a:gd name="T10" fmla="*/ 3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3" y="0"/>
                          <a:pt x="3" y="0"/>
                          <a:pt x="3" y="0"/>
                        </a:cubicBezTo>
                        <a:cubicBezTo>
                          <a:pt x="3" y="0"/>
                          <a:pt x="3" y="0"/>
                          <a:pt x="3" y="0"/>
                        </a:cubicBezTo>
                        <a:cubicBezTo>
                          <a:pt x="2" y="1"/>
                          <a:pt x="1" y="1"/>
                          <a:pt x="0" y="1"/>
                        </a:cubicBezTo>
                        <a:cubicBezTo>
                          <a:pt x="0" y="1"/>
                          <a:pt x="0" y="1"/>
                          <a:pt x="0" y="1"/>
                        </a:cubicBezTo>
                        <a:cubicBezTo>
                          <a:pt x="1" y="1"/>
                          <a:pt x="2" y="1"/>
                          <a:pt x="3" y="0"/>
                        </a:cubicBezTo>
                        <a:cubicBezTo>
                          <a:pt x="3" y="0"/>
                          <a:pt x="3" y="0"/>
                          <a:pt x="3"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5" name="Freeform 8194">
                    <a:extLst>
                      <a:ext uri="{FF2B5EF4-FFF2-40B4-BE49-F238E27FC236}">
                        <a16:creationId xmlns:a16="http://schemas.microsoft.com/office/drawing/2014/main" xmlns="" id="{4D8B775C-2C63-4005-890C-F5FAE2DB7217}"/>
                      </a:ext>
                    </a:extLst>
                  </p:cNvPr>
                  <p:cNvSpPr>
                    <a:spLocks/>
                  </p:cNvSpPr>
                  <p:nvPr/>
                </p:nvSpPr>
                <p:spPr bwMode="auto">
                  <a:xfrm>
                    <a:off x="3728" y="1817"/>
                    <a:ext cx="3" cy="4"/>
                  </a:xfrm>
                  <a:custGeom>
                    <a:avLst/>
                    <a:gdLst>
                      <a:gd name="T0" fmla="*/ 5 w 5"/>
                      <a:gd name="T1" fmla="*/ 0 h 6"/>
                      <a:gd name="T2" fmla="*/ 3 w 5"/>
                      <a:gd name="T3" fmla="*/ 4 h 6"/>
                      <a:gd name="T4" fmla="*/ 0 w 5"/>
                      <a:gd name="T5" fmla="*/ 6 h 6"/>
                      <a:gd name="T6" fmla="*/ 1 w 5"/>
                      <a:gd name="T7" fmla="*/ 6 h 6"/>
                      <a:gd name="T8" fmla="*/ 3 w 5"/>
                      <a:gd name="T9" fmla="*/ 4 h 6"/>
                      <a:gd name="T10" fmla="*/ 5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5" y="0"/>
                        </a:moveTo>
                        <a:cubicBezTo>
                          <a:pt x="4" y="2"/>
                          <a:pt x="4" y="3"/>
                          <a:pt x="3" y="4"/>
                        </a:cubicBezTo>
                        <a:cubicBezTo>
                          <a:pt x="2" y="5"/>
                          <a:pt x="1" y="6"/>
                          <a:pt x="0" y="6"/>
                        </a:cubicBezTo>
                        <a:cubicBezTo>
                          <a:pt x="0" y="6"/>
                          <a:pt x="0" y="6"/>
                          <a:pt x="1" y="6"/>
                        </a:cubicBezTo>
                        <a:cubicBezTo>
                          <a:pt x="1" y="6"/>
                          <a:pt x="2" y="5"/>
                          <a:pt x="3" y="4"/>
                        </a:cubicBezTo>
                        <a:cubicBezTo>
                          <a:pt x="4" y="3"/>
                          <a:pt x="4" y="2"/>
                          <a:pt x="5"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6" name="Freeform 8195">
                    <a:extLst>
                      <a:ext uri="{FF2B5EF4-FFF2-40B4-BE49-F238E27FC236}">
                        <a16:creationId xmlns:a16="http://schemas.microsoft.com/office/drawing/2014/main" xmlns="" id="{80157F29-BC97-46B2-B557-5AFC9F51D0BE}"/>
                      </a:ext>
                    </a:extLst>
                  </p:cNvPr>
                  <p:cNvSpPr>
                    <a:spLocks/>
                  </p:cNvSpPr>
                  <p:nvPr/>
                </p:nvSpPr>
                <p:spPr bwMode="auto">
                  <a:xfrm>
                    <a:off x="3726" y="1821"/>
                    <a:ext cx="2" cy="1"/>
                  </a:xfrm>
                  <a:custGeom>
                    <a:avLst/>
                    <a:gdLst>
                      <a:gd name="T0" fmla="*/ 3 w 3"/>
                      <a:gd name="T1" fmla="*/ 0 h 1"/>
                      <a:gd name="T2" fmla="*/ 2 w 3"/>
                      <a:gd name="T3" fmla="*/ 0 h 1"/>
                      <a:gd name="T4" fmla="*/ 0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2" y="0"/>
                        </a:cubicBezTo>
                        <a:cubicBezTo>
                          <a:pt x="2" y="1"/>
                          <a:pt x="1" y="1"/>
                          <a:pt x="0" y="1"/>
                        </a:cubicBezTo>
                        <a:cubicBezTo>
                          <a:pt x="0" y="1"/>
                          <a:pt x="0" y="1"/>
                          <a:pt x="0" y="1"/>
                        </a:cubicBezTo>
                        <a:cubicBezTo>
                          <a:pt x="1" y="1"/>
                          <a:pt x="2" y="1"/>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7" name="Freeform 8196">
                    <a:extLst>
                      <a:ext uri="{FF2B5EF4-FFF2-40B4-BE49-F238E27FC236}">
                        <a16:creationId xmlns:a16="http://schemas.microsoft.com/office/drawing/2014/main" xmlns="" id="{808404B0-411A-4D3B-85C5-21331BBA0402}"/>
                      </a:ext>
                    </a:extLst>
                  </p:cNvPr>
                  <p:cNvSpPr>
                    <a:spLocks noEditPoints="1"/>
                  </p:cNvSpPr>
                  <p:nvPr/>
                </p:nvSpPr>
                <p:spPr bwMode="auto">
                  <a:xfrm>
                    <a:off x="3634" y="1818"/>
                    <a:ext cx="2" cy="3"/>
                  </a:xfrm>
                  <a:custGeom>
                    <a:avLst/>
                    <a:gdLst>
                      <a:gd name="T0" fmla="*/ 0 w 2"/>
                      <a:gd name="T1" fmla="*/ 1 h 4"/>
                      <a:gd name="T2" fmla="*/ 2 w 2"/>
                      <a:gd name="T3" fmla="*/ 4 h 4"/>
                      <a:gd name="T4" fmla="*/ 2 w 2"/>
                      <a:gd name="T5" fmla="*/ 4 h 4"/>
                      <a:gd name="T6" fmla="*/ 2 w 2"/>
                      <a:gd name="T7" fmla="*/ 4 h 4"/>
                      <a:gd name="T8" fmla="*/ 1 w 2"/>
                      <a:gd name="T9" fmla="*/ 2 h 4"/>
                      <a:gd name="T10" fmla="*/ 0 w 2"/>
                      <a:gd name="T11" fmla="*/ 1 h 4"/>
                      <a:gd name="T12" fmla="*/ 0 w 2"/>
                      <a:gd name="T13" fmla="*/ 0 h 4"/>
                      <a:gd name="T14" fmla="*/ 0 w 2"/>
                      <a:gd name="T15" fmla="*/ 1 h 4"/>
                      <a:gd name="T16" fmla="*/ 0 w 2"/>
                      <a:gd name="T17" fmla="*/ 1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1"/>
                        </a:moveTo>
                        <a:cubicBezTo>
                          <a:pt x="1" y="2"/>
                          <a:pt x="1" y="3"/>
                          <a:pt x="2" y="4"/>
                        </a:cubicBezTo>
                        <a:cubicBezTo>
                          <a:pt x="2" y="4"/>
                          <a:pt x="2" y="4"/>
                          <a:pt x="2" y="4"/>
                        </a:cubicBezTo>
                        <a:cubicBezTo>
                          <a:pt x="2" y="4"/>
                          <a:pt x="2" y="4"/>
                          <a:pt x="2" y="4"/>
                        </a:cubicBezTo>
                        <a:cubicBezTo>
                          <a:pt x="1" y="3"/>
                          <a:pt x="1" y="2"/>
                          <a:pt x="1" y="2"/>
                        </a:cubicBezTo>
                        <a:cubicBezTo>
                          <a:pt x="0" y="2"/>
                          <a:pt x="0" y="1"/>
                          <a:pt x="0" y="1"/>
                        </a:cubicBezTo>
                        <a:moveTo>
                          <a:pt x="0" y="0"/>
                        </a:moveTo>
                        <a:cubicBezTo>
                          <a:pt x="0" y="0"/>
                          <a:pt x="0" y="0"/>
                          <a:pt x="0" y="1"/>
                        </a:cubicBezTo>
                        <a:cubicBezTo>
                          <a:pt x="0" y="1"/>
                          <a:pt x="0" y="1"/>
                          <a:pt x="0" y="1"/>
                        </a:cubicBezTo>
                        <a:cubicBezTo>
                          <a:pt x="0" y="0"/>
                          <a:pt x="0" y="0"/>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8" name="Freeform 8197">
                    <a:extLst>
                      <a:ext uri="{FF2B5EF4-FFF2-40B4-BE49-F238E27FC236}">
                        <a16:creationId xmlns:a16="http://schemas.microsoft.com/office/drawing/2014/main" xmlns="" id="{C409A27E-C8C1-4EC7-B3FE-F0C415CFEC6D}"/>
                      </a:ext>
                    </a:extLst>
                  </p:cNvPr>
                  <p:cNvSpPr>
                    <a:spLocks/>
                  </p:cNvSpPr>
                  <p:nvPr/>
                </p:nvSpPr>
                <p:spPr bwMode="auto">
                  <a:xfrm>
                    <a:off x="3634" y="1819"/>
                    <a:ext cx="1" cy="1"/>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0" y="0"/>
                          <a:pt x="0" y="1"/>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9" name="Freeform 8198">
                    <a:extLst>
                      <a:ext uri="{FF2B5EF4-FFF2-40B4-BE49-F238E27FC236}">
                        <a16:creationId xmlns:a16="http://schemas.microsoft.com/office/drawing/2014/main" xmlns="" id="{54DD62A4-D749-4388-9C69-A0820519AE37}"/>
                      </a:ext>
                    </a:extLst>
                  </p:cNvPr>
                  <p:cNvSpPr>
                    <a:spLocks noEditPoints="1"/>
                  </p:cNvSpPr>
                  <p:nvPr/>
                </p:nvSpPr>
                <p:spPr bwMode="auto">
                  <a:xfrm>
                    <a:off x="3634" y="1818"/>
                    <a:ext cx="2" cy="3"/>
                  </a:xfrm>
                  <a:custGeom>
                    <a:avLst/>
                    <a:gdLst>
                      <a:gd name="T0" fmla="*/ 1 w 2"/>
                      <a:gd name="T1" fmla="*/ 3 h 5"/>
                      <a:gd name="T2" fmla="*/ 2 w 2"/>
                      <a:gd name="T3" fmla="*/ 5 h 5"/>
                      <a:gd name="T4" fmla="*/ 2 w 2"/>
                      <a:gd name="T5" fmla="*/ 5 h 5"/>
                      <a:gd name="T6" fmla="*/ 2 w 2"/>
                      <a:gd name="T7" fmla="*/ 5 h 5"/>
                      <a:gd name="T8" fmla="*/ 2 w 2"/>
                      <a:gd name="T9" fmla="*/ 5 h 5"/>
                      <a:gd name="T10" fmla="*/ 1 w 2"/>
                      <a:gd name="T11" fmla="*/ 3 h 5"/>
                      <a:gd name="T12" fmla="*/ 1 w 2"/>
                      <a:gd name="T13" fmla="*/ 3 h 5"/>
                      <a:gd name="T14" fmla="*/ 0 w 2"/>
                      <a:gd name="T15" fmla="*/ 0 h 5"/>
                      <a:gd name="T16" fmla="*/ 0 w 2"/>
                      <a:gd name="T17" fmla="*/ 1 h 5"/>
                      <a:gd name="T18" fmla="*/ 0 w 2"/>
                      <a:gd name="T19" fmla="*/ 2 h 5"/>
                      <a:gd name="T20" fmla="*/ 0 w 2"/>
                      <a:gd name="T21" fmla="*/ 2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3"/>
                        </a:moveTo>
                        <a:cubicBezTo>
                          <a:pt x="1" y="3"/>
                          <a:pt x="1" y="4"/>
                          <a:pt x="2" y="5"/>
                        </a:cubicBezTo>
                        <a:cubicBezTo>
                          <a:pt x="2" y="5"/>
                          <a:pt x="2" y="5"/>
                          <a:pt x="2" y="5"/>
                        </a:cubicBezTo>
                        <a:cubicBezTo>
                          <a:pt x="2" y="5"/>
                          <a:pt x="2" y="5"/>
                          <a:pt x="2" y="5"/>
                        </a:cubicBezTo>
                        <a:cubicBezTo>
                          <a:pt x="2" y="5"/>
                          <a:pt x="2" y="5"/>
                          <a:pt x="2" y="5"/>
                        </a:cubicBezTo>
                        <a:cubicBezTo>
                          <a:pt x="1" y="4"/>
                          <a:pt x="1" y="4"/>
                          <a:pt x="1" y="3"/>
                        </a:cubicBezTo>
                        <a:cubicBezTo>
                          <a:pt x="1" y="3"/>
                          <a:pt x="1" y="3"/>
                          <a:pt x="1" y="3"/>
                        </a:cubicBezTo>
                        <a:moveTo>
                          <a:pt x="0" y="0"/>
                        </a:moveTo>
                        <a:cubicBezTo>
                          <a:pt x="0" y="0"/>
                          <a:pt x="0" y="0"/>
                          <a:pt x="0" y="1"/>
                        </a:cubicBezTo>
                        <a:cubicBezTo>
                          <a:pt x="0" y="1"/>
                          <a:pt x="0" y="1"/>
                          <a:pt x="0" y="2"/>
                        </a:cubicBezTo>
                        <a:cubicBezTo>
                          <a:pt x="0" y="2"/>
                          <a:pt x="0" y="2"/>
                          <a:pt x="0" y="2"/>
                        </a:cubicBezTo>
                        <a:cubicBezTo>
                          <a:pt x="0" y="1"/>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0" name="Freeform 8199">
                    <a:extLst>
                      <a:ext uri="{FF2B5EF4-FFF2-40B4-BE49-F238E27FC236}">
                        <a16:creationId xmlns:a16="http://schemas.microsoft.com/office/drawing/2014/main" xmlns="" id="{402F4654-F9E3-4E20-982D-6DD6717767CB}"/>
                      </a:ext>
                    </a:extLst>
                  </p:cNvPr>
                  <p:cNvSpPr>
                    <a:spLocks/>
                  </p:cNvSpPr>
                  <p:nvPr/>
                </p:nvSpPr>
                <p:spPr bwMode="auto">
                  <a:xfrm>
                    <a:off x="3634" y="1819"/>
                    <a:ext cx="1" cy="1"/>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1"/>
                          <a:pt x="1" y="1"/>
                          <a:pt x="1" y="1"/>
                        </a:cubicBezTo>
                        <a:cubicBezTo>
                          <a:pt x="1"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1" name="Freeform 8200">
                    <a:extLst>
                      <a:ext uri="{FF2B5EF4-FFF2-40B4-BE49-F238E27FC236}">
                        <a16:creationId xmlns:a16="http://schemas.microsoft.com/office/drawing/2014/main" xmlns="" id="{6BCBC039-A03E-49A1-8284-A4B04A857CD5}"/>
                      </a:ext>
                    </a:extLst>
                  </p:cNvPr>
                  <p:cNvSpPr>
                    <a:spLocks noEditPoints="1"/>
                  </p:cNvSpPr>
                  <p:nvPr/>
                </p:nvSpPr>
                <p:spPr bwMode="auto">
                  <a:xfrm>
                    <a:off x="3632" y="1827"/>
                    <a:ext cx="3" cy="6"/>
                  </a:xfrm>
                  <a:custGeom>
                    <a:avLst/>
                    <a:gdLst>
                      <a:gd name="T0" fmla="*/ 3 w 4"/>
                      <a:gd name="T1" fmla="*/ 6 h 9"/>
                      <a:gd name="T2" fmla="*/ 4 w 4"/>
                      <a:gd name="T3" fmla="*/ 9 h 9"/>
                      <a:gd name="T4" fmla="*/ 3 w 4"/>
                      <a:gd name="T5" fmla="*/ 6 h 9"/>
                      <a:gd name="T6" fmla="*/ 3 w 4"/>
                      <a:gd name="T7" fmla="*/ 6 h 9"/>
                      <a:gd name="T8" fmla="*/ 0 w 4"/>
                      <a:gd name="T9" fmla="*/ 0 h 9"/>
                      <a:gd name="T10" fmla="*/ 1 w 4"/>
                      <a:gd name="T11" fmla="*/ 4 h 9"/>
                      <a:gd name="T12" fmla="*/ 2 w 4"/>
                      <a:gd name="T13" fmla="*/ 4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3" y="6"/>
                        </a:moveTo>
                        <a:cubicBezTo>
                          <a:pt x="3" y="7"/>
                          <a:pt x="4" y="8"/>
                          <a:pt x="4" y="9"/>
                        </a:cubicBezTo>
                        <a:cubicBezTo>
                          <a:pt x="4" y="8"/>
                          <a:pt x="3" y="7"/>
                          <a:pt x="3" y="6"/>
                        </a:cubicBezTo>
                        <a:cubicBezTo>
                          <a:pt x="3" y="6"/>
                          <a:pt x="3" y="6"/>
                          <a:pt x="3" y="6"/>
                        </a:cubicBezTo>
                        <a:moveTo>
                          <a:pt x="0" y="0"/>
                        </a:moveTo>
                        <a:cubicBezTo>
                          <a:pt x="0" y="2"/>
                          <a:pt x="1" y="3"/>
                          <a:pt x="1" y="4"/>
                        </a:cubicBezTo>
                        <a:cubicBezTo>
                          <a:pt x="2" y="4"/>
                          <a:pt x="2" y="4"/>
                          <a:pt x="2" y="4"/>
                        </a:cubicBezTo>
                        <a:cubicBezTo>
                          <a:pt x="1"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2" name="Freeform 8201">
                    <a:extLst>
                      <a:ext uri="{FF2B5EF4-FFF2-40B4-BE49-F238E27FC236}">
                        <a16:creationId xmlns:a16="http://schemas.microsoft.com/office/drawing/2014/main" xmlns="" id="{44BB58C4-1884-40DA-82D6-20D838A26939}"/>
                      </a:ext>
                    </a:extLst>
                  </p:cNvPr>
                  <p:cNvSpPr>
                    <a:spLocks/>
                  </p:cNvSpPr>
                  <p:nvPr/>
                </p:nvSpPr>
                <p:spPr bwMode="auto">
                  <a:xfrm>
                    <a:off x="3633" y="1830"/>
                    <a:ext cx="1" cy="1"/>
                  </a:xfrm>
                  <a:custGeom>
                    <a:avLst/>
                    <a:gdLst>
                      <a:gd name="T0" fmla="*/ 1 w 2"/>
                      <a:gd name="T1" fmla="*/ 0 h 2"/>
                      <a:gd name="T2" fmla="*/ 0 w 2"/>
                      <a:gd name="T3" fmla="*/ 0 h 2"/>
                      <a:gd name="T4" fmla="*/ 1 w 2"/>
                      <a:gd name="T5" fmla="*/ 1 h 2"/>
                      <a:gd name="T6" fmla="*/ 2 w 2"/>
                      <a:gd name="T7" fmla="*/ 2 h 2"/>
                      <a:gd name="T8" fmla="*/ 2 w 2"/>
                      <a:gd name="T9" fmla="*/ 2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1" y="0"/>
                          <a:pt x="1" y="1"/>
                          <a:pt x="1" y="1"/>
                        </a:cubicBezTo>
                        <a:cubicBezTo>
                          <a:pt x="1" y="1"/>
                          <a:pt x="1" y="2"/>
                          <a:pt x="2" y="2"/>
                        </a:cubicBezTo>
                        <a:cubicBezTo>
                          <a:pt x="2" y="2"/>
                          <a:pt x="2" y="2"/>
                          <a:pt x="2" y="2"/>
                        </a:cubicBezTo>
                        <a:cubicBezTo>
                          <a:pt x="2" y="2"/>
                          <a:pt x="1" y="1"/>
                          <a:pt x="1" y="0"/>
                        </a:cubicBezTo>
                        <a:cubicBezTo>
                          <a:pt x="1" y="0"/>
                          <a:pt x="1" y="0"/>
                          <a:pt x="1"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3" name="Freeform 8202">
                    <a:extLst>
                      <a:ext uri="{FF2B5EF4-FFF2-40B4-BE49-F238E27FC236}">
                        <a16:creationId xmlns:a16="http://schemas.microsoft.com/office/drawing/2014/main" xmlns="" id="{72629419-7BFA-4B8B-9ADA-691AF337332C}"/>
                      </a:ext>
                    </a:extLst>
                  </p:cNvPr>
                  <p:cNvSpPr>
                    <a:spLocks noEditPoints="1"/>
                  </p:cNvSpPr>
                  <p:nvPr/>
                </p:nvSpPr>
                <p:spPr bwMode="auto">
                  <a:xfrm>
                    <a:off x="3632" y="1826"/>
                    <a:ext cx="3" cy="8"/>
                  </a:xfrm>
                  <a:custGeom>
                    <a:avLst/>
                    <a:gdLst>
                      <a:gd name="T0" fmla="*/ 3 w 4"/>
                      <a:gd name="T1" fmla="*/ 7 h 11"/>
                      <a:gd name="T2" fmla="*/ 4 w 4"/>
                      <a:gd name="T3" fmla="*/ 10 h 11"/>
                      <a:gd name="T4" fmla="*/ 4 w 4"/>
                      <a:gd name="T5" fmla="*/ 11 h 11"/>
                      <a:gd name="T6" fmla="*/ 3 w 4"/>
                      <a:gd name="T7" fmla="*/ 7 h 11"/>
                      <a:gd name="T8" fmla="*/ 3 w 4"/>
                      <a:gd name="T9" fmla="*/ 7 h 11"/>
                      <a:gd name="T10" fmla="*/ 0 w 4"/>
                      <a:gd name="T11" fmla="*/ 0 h 11"/>
                      <a:gd name="T12" fmla="*/ 0 w 4"/>
                      <a:gd name="T13" fmla="*/ 1 h 11"/>
                      <a:gd name="T14" fmla="*/ 2 w 4"/>
                      <a:gd name="T15" fmla="*/ 5 h 11"/>
                      <a:gd name="T16" fmla="*/ 2 w 4"/>
                      <a:gd name="T17" fmla="*/ 5 h 11"/>
                      <a:gd name="T18" fmla="*/ 2 w 4"/>
                      <a:gd name="T19" fmla="*/ 6 h 11"/>
                      <a:gd name="T20" fmla="*/ 2 w 4"/>
                      <a:gd name="T21" fmla="*/ 5 h 11"/>
                      <a:gd name="T22" fmla="*/ 0 w 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1">
                        <a:moveTo>
                          <a:pt x="3" y="7"/>
                        </a:moveTo>
                        <a:cubicBezTo>
                          <a:pt x="3" y="8"/>
                          <a:pt x="4" y="9"/>
                          <a:pt x="4" y="10"/>
                        </a:cubicBezTo>
                        <a:cubicBezTo>
                          <a:pt x="4" y="10"/>
                          <a:pt x="4" y="10"/>
                          <a:pt x="4" y="11"/>
                        </a:cubicBezTo>
                        <a:cubicBezTo>
                          <a:pt x="4" y="9"/>
                          <a:pt x="4" y="8"/>
                          <a:pt x="3" y="7"/>
                        </a:cubicBezTo>
                        <a:cubicBezTo>
                          <a:pt x="3" y="7"/>
                          <a:pt x="3" y="7"/>
                          <a:pt x="3" y="7"/>
                        </a:cubicBezTo>
                        <a:moveTo>
                          <a:pt x="0" y="0"/>
                        </a:moveTo>
                        <a:cubicBezTo>
                          <a:pt x="0" y="1"/>
                          <a:pt x="0" y="1"/>
                          <a:pt x="0" y="1"/>
                        </a:cubicBezTo>
                        <a:cubicBezTo>
                          <a:pt x="0" y="3"/>
                          <a:pt x="1" y="4"/>
                          <a:pt x="2" y="5"/>
                        </a:cubicBezTo>
                        <a:cubicBezTo>
                          <a:pt x="2" y="5"/>
                          <a:pt x="2" y="5"/>
                          <a:pt x="2" y="5"/>
                        </a:cubicBezTo>
                        <a:cubicBezTo>
                          <a:pt x="2" y="5"/>
                          <a:pt x="2" y="6"/>
                          <a:pt x="2" y="6"/>
                        </a:cubicBezTo>
                        <a:cubicBezTo>
                          <a:pt x="2" y="6"/>
                          <a:pt x="2" y="6"/>
                          <a:pt x="2" y="5"/>
                        </a:cubicBezTo>
                        <a:cubicBezTo>
                          <a:pt x="1"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4" name="Freeform 8203">
                    <a:extLst>
                      <a:ext uri="{FF2B5EF4-FFF2-40B4-BE49-F238E27FC236}">
                        <a16:creationId xmlns:a16="http://schemas.microsoft.com/office/drawing/2014/main" xmlns="" id="{8A767577-7CF8-444B-8CF8-D3437705C80E}"/>
                      </a:ext>
                    </a:extLst>
                  </p:cNvPr>
                  <p:cNvSpPr>
                    <a:spLocks/>
                  </p:cNvSpPr>
                  <p:nvPr/>
                </p:nvSpPr>
                <p:spPr bwMode="auto">
                  <a:xfrm>
                    <a:off x="3633" y="1830"/>
                    <a:ext cx="1" cy="1"/>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1" y="2"/>
                        </a:cubicBezTo>
                        <a:cubicBezTo>
                          <a:pt x="1" y="2"/>
                          <a:pt x="1" y="2"/>
                          <a:pt x="1" y="2"/>
                        </a:cubicBezTo>
                        <a:cubicBezTo>
                          <a:pt x="1" y="2"/>
                          <a:pt x="0" y="1"/>
                          <a:pt x="0" y="1"/>
                        </a:cubicBezTo>
                        <a:cubicBezTo>
                          <a:pt x="0" y="1"/>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5" name="Freeform 8204">
                    <a:extLst>
                      <a:ext uri="{FF2B5EF4-FFF2-40B4-BE49-F238E27FC236}">
                        <a16:creationId xmlns:a16="http://schemas.microsoft.com/office/drawing/2014/main" xmlns="" id="{0B6B0AAB-11F8-41D5-ADC9-BE2799D16457}"/>
                      </a:ext>
                    </a:extLst>
                  </p:cNvPr>
                  <p:cNvSpPr>
                    <a:spLocks noEditPoints="1"/>
                  </p:cNvSpPr>
                  <p:nvPr/>
                </p:nvSpPr>
                <p:spPr bwMode="auto">
                  <a:xfrm>
                    <a:off x="3728" y="1831"/>
                    <a:ext cx="3" cy="6"/>
                  </a:xfrm>
                  <a:custGeom>
                    <a:avLst/>
                    <a:gdLst>
                      <a:gd name="T0" fmla="*/ 0 w 4"/>
                      <a:gd name="T1" fmla="*/ 8 h 8"/>
                      <a:gd name="T2" fmla="*/ 0 w 4"/>
                      <a:gd name="T3" fmla="*/ 8 h 8"/>
                      <a:gd name="T4" fmla="*/ 0 w 4"/>
                      <a:gd name="T5" fmla="*/ 8 h 8"/>
                      <a:gd name="T6" fmla="*/ 0 w 4"/>
                      <a:gd name="T7" fmla="*/ 8 h 8"/>
                      <a:gd name="T8" fmla="*/ 4 w 4"/>
                      <a:gd name="T9" fmla="*/ 0 h 8"/>
                      <a:gd name="T10" fmla="*/ 4 w 4"/>
                      <a:gd name="T11" fmla="*/ 3 h 8"/>
                      <a:gd name="T12" fmla="*/ 4 w 4"/>
                      <a:gd name="T13" fmla="*/ 4 h 8"/>
                      <a:gd name="T14" fmla="*/ 4 w 4"/>
                      <a:gd name="T15" fmla="*/ 4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8"/>
                        </a:moveTo>
                        <a:cubicBezTo>
                          <a:pt x="0" y="8"/>
                          <a:pt x="0" y="8"/>
                          <a:pt x="0" y="8"/>
                        </a:cubicBezTo>
                        <a:cubicBezTo>
                          <a:pt x="0" y="8"/>
                          <a:pt x="0" y="8"/>
                          <a:pt x="0" y="8"/>
                        </a:cubicBezTo>
                        <a:cubicBezTo>
                          <a:pt x="0" y="8"/>
                          <a:pt x="0" y="8"/>
                          <a:pt x="0" y="8"/>
                        </a:cubicBezTo>
                        <a:moveTo>
                          <a:pt x="4" y="0"/>
                        </a:moveTo>
                        <a:cubicBezTo>
                          <a:pt x="4" y="1"/>
                          <a:pt x="4" y="2"/>
                          <a:pt x="4" y="3"/>
                        </a:cubicBezTo>
                        <a:cubicBezTo>
                          <a:pt x="4" y="3"/>
                          <a:pt x="4" y="3"/>
                          <a:pt x="4" y="4"/>
                        </a:cubicBezTo>
                        <a:cubicBezTo>
                          <a:pt x="4" y="4"/>
                          <a:pt x="4" y="4"/>
                          <a:pt x="4" y="4"/>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6" name="Freeform 8205">
                    <a:extLst>
                      <a:ext uri="{FF2B5EF4-FFF2-40B4-BE49-F238E27FC236}">
                        <a16:creationId xmlns:a16="http://schemas.microsoft.com/office/drawing/2014/main" xmlns="" id="{9796B74B-3601-4F9E-B5C6-547A46476240}"/>
                      </a:ext>
                    </a:extLst>
                  </p:cNvPr>
                  <p:cNvSpPr>
                    <a:spLocks/>
                  </p:cNvSpPr>
                  <p:nvPr/>
                </p:nvSpPr>
                <p:spPr bwMode="auto">
                  <a:xfrm>
                    <a:off x="3728" y="1834"/>
                    <a:ext cx="3" cy="3"/>
                  </a:xfrm>
                  <a:custGeom>
                    <a:avLst/>
                    <a:gdLst>
                      <a:gd name="T0" fmla="*/ 4 w 4"/>
                      <a:gd name="T1" fmla="*/ 0 h 4"/>
                      <a:gd name="T2" fmla="*/ 3 w 4"/>
                      <a:gd name="T3" fmla="*/ 0 h 4"/>
                      <a:gd name="T4" fmla="*/ 0 w 4"/>
                      <a:gd name="T5" fmla="*/ 4 h 4"/>
                      <a:gd name="T6" fmla="*/ 0 w 4"/>
                      <a:gd name="T7" fmla="*/ 4 h 4"/>
                      <a:gd name="T8" fmla="*/ 0 w 4"/>
                      <a:gd name="T9" fmla="*/ 4 h 4"/>
                      <a:gd name="T10" fmla="*/ 4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0"/>
                          <a:pt x="4" y="0"/>
                          <a:pt x="3" y="0"/>
                        </a:cubicBezTo>
                        <a:cubicBezTo>
                          <a:pt x="3" y="2"/>
                          <a:pt x="2" y="3"/>
                          <a:pt x="0" y="4"/>
                        </a:cubicBezTo>
                        <a:cubicBezTo>
                          <a:pt x="0" y="4"/>
                          <a:pt x="0" y="4"/>
                          <a:pt x="0" y="4"/>
                        </a:cubicBezTo>
                        <a:cubicBezTo>
                          <a:pt x="0" y="4"/>
                          <a:pt x="0" y="4"/>
                          <a:pt x="0" y="4"/>
                        </a:cubicBezTo>
                        <a:cubicBezTo>
                          <a:pt x="2" y="3"/>
                          <a:pt x="3" y="2"/>
                          <a:pt x="4" y="0"/>
                        </a:cubicBezTo>
                        <a:cubicBezTo>
                          <a:pt x="4" y="0"/>
                          <a:pt x="4" y="0"/>
                          <a:pt x="4" y="0"/>
                        </a:cubicBezTo>
                        <a:cubicBezTo>
                          <a:pt x="4" y="0"/>
                          <a:pt x="4" y="0"/>
                          <a:pt x="4"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7" name="Freeform 8206">
                    <a:extLst>
                      <a:ext uri="{FF2B5EF4-FFF2-40B4-BE49-F238E27FC236}">
                        <a16:creationId xmlns:a16="http://schemas.microsoft.com/office/drawing/2014/main" xmlns="" id="{27C509F6-9C50-4831-A359-B228A2B7C3D3}"/>
                      </a:ext>
                    </a:extLst>
                  </p:cNvPr>
                  <p:cNvSpPr>
                    <a:spLocks/>
                  </p:cNvSpPr>
                  <p:nvPr/>
                </p:nvSpPr>
                <p:spPr bwMode="auto">
                  <a:xfrm>
                    <a:off x="3728" y="1834"/>
                    <a:ext cx="2" cy="3"/>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2"/>
                          <a:pt x="2" y="3"/>
                          <a:pt x="0" y="4"/>
                        </a:cubicBezTo>
                        <a:cubicBezTo>
                          <a:pt x="0" y="4"/>
                          <a:pt x="0" y="4"/>
                          <a:pt x="0" y="4"/>
                        </a:cubicBezTo>
                        <a:cubicBezTo>
                          <a:pt x="2" y="3"/>
                          <a:pt x="3" y="2"/>
                          <a:pt x="3"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8" name="Freeform 8207">
                    <a:extLst>
                      <a:ext uri="{FF2B5EF4-FFF2-40B4-BE49-F238E27FC236}">
                        <a16:creationId xmlns:a16="http://schemas.microsoft.com/office/drawing/2014/main" xmlns="" id="{0791DF01-551D-4D46-B346-5CAF17E707EC}"/>
                      </a:ext>
                    </a:extLst>
                  </p:cNvPr>
                  <p:cNvSpPr>
                    <a:spLocks/>
                  </p:cNvSpPr>
                  <p:nvPr/>
                </p:nvSpPr>
                <p:spPr bwMode="auto">
                  <a:xfrm>
                    <a:off x="3634" y="1838"/>
                    <a:ext cx="10" cy="14"/>
                  </a:xfrm>
                  <a:custGeom>
                    <a:avLst/>
                    <a:gdLst>
                      <a:gd name="T0" fmla="*/ 0 w 13"/>
                      <a:gd name="T1" fmla="*/ 0 h 19"/>
                      <a:gd name="T2" fmla="*/ 5 w 13"/>
                      <a:gd name="T3" fmla="*/ 12 h 19"/>
                      <a:gd name="T4" fmla="*/ 13 w 13"/>
                      <a:gd name="T5" fmla="*/ 19 h 19"/>
                      <a:gd name="T6" fmla="*/ 13 w 13"/>
                      <a:gd name="T7" fmla="*/ 19 h 19"/>
                      <a:gd name="T8" fmla="*/ 12 w 13"/>
                      <a:gd name="T9" fmla="*/ 18 h 19"/>
                      <a:gd name="T10" fmla="*/ 5 w 13"/>
                      <a:gd name="T11" fmla="*/ 12 h 19"/>
                      <a:gd name="T12" fmla="*/ 0 w 1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0" y="0"/>
                        </a:moveTo>
                        <a:cubicBezTo>
                          <a:pt x="0" y="4"/>
                          <a:pt x="3" y="8"/>
                          <a:pt x="5" y="12"/>
                        </a:cubicBezTo>
                        <a:cubicBezTo>
                          <a:pt x="6" y="15"/>
                          <a:pt x="8" y="18"/>
                          <a:pt x="13" y="19"/>
                        </a:cubicBezTo>
                        <a:cubicBezTo>
                          <a:pt x="13" y="19"/>
                          <a:pt x="13" y="19"/>
                          <a:pt x="13" y="19"/>
                        </a:cubicBezTo>
                        <a:cubicBezTo>
                          <a:pt x="13" y="19"/>
                          <a:pt x="12" y="18"/>
                          <a:pt x="12" y="18"/>
                        </a:cubicBezTo>
                        <a:cubicBezTo>
                          <a:pt x="8" y="17"/>
                          <a:pt x="6" y="14"/>
                          <a:pt x="5" y="12"/>
                        </a:cubicBezTo>
                        <a:cubicBezTo>
                          <a:pt x="3" y="8"/>
                          <a:pt x="0" y="4"/>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9" name="Freeform 8208">
                    <a:extLst>
                      <a:ext uri="{FF2B5EF4-FFF2-40B4-BE49-F238E27FC236}">
                        <a16:creationId xmlns:a16="http://schemas.microsoft.com/office/drawing/2014/main" xmlns="" id="{49151A82-49DE-4459-A854-2FB783FFAC7F}"/>
                      </a:ext>
                    </a:extLst>
                  </p:cNvPr>
                  <p:cNvSpPr>
                    <a:spLocks/>
                  </p:cNvSpPr>
                  <p:nvPr/>
                </p:nvSpPr>
                <p:spPr bwMode="auto">
                  <a:xfrm>
                    <a:off x="3643" y="1851"/>
                    <a:ext cx="2" cy="1"/>
                  </a:xfrm>
                  <a:custGeom>
                    <a:avLst/>
                    <a:gdLst>
                      <a:gd name="T0" fmla="*/ 0 w 2"/>
                      <a:gd name="T1" fmla="*/ 0 h 1"/>
                      <a:gd name="T2" fmla="*/ 1 w 2"/>
                      <a:gd name="T3" fmla="*/ 1 h 1"/>
                      <a:gd name="T4" fmla="*/ 2 w 2"/>
                      <a:gd name="T5" fmla="*/ 1 h 1"/>
                      <a:gd name="T6" fmla="*/ 2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1"/>
                          <a:pt x="1" y="1"/>
                        </a:cubicBezTo>
                        <a:cubicBezTo>
                          <a:pt x="2" y="1"/>
                          <a:pt x="2" y="1"/>
                          <a:pt x="2" y="1"/>
                        </a:cubicBezTo>
                        <a:cubicBezTo>
                          <a:pt x="2" y="1"/>
                          <a:pt x="2" y="0"/>
                          <a:pt x="2" y="0"/>
                        </a:cubicBezTo>
                        <a:cubicBezTo>
                          <a:pt x="1" y="0"/>
                          <a:pt x="1" y="0"/>
                          <a:pt x="1" y="0"/>
                        </a:cubicBezTo>
                        <a:cubicBezTo>
                          <a:pt x="1"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0" name="Freeform 8209">
                    <a:extLst>
                      <a:ext uri="{FF2B5EF4-FFF2-40B4-BE49-F238E27FC236}">
                        <a16:creationId xmlns:a16="http://schemas.microsoft.com/office/drawing/2014/main" xmlns="" id="{E4A30A0A-AD93-4EDB-BD67-FC6F421DEA0C}"/>
                      </a:ext>
                    </a:extLst>
                  </p:cNvPr>
                  <p:cNvSpPr>
                    <a:spLocks/>
                  </p:cNvSpPr>
                  <p:nvPr/>
                </p:nvSpPr>
                <p:spPr bwMode="auto">
                  <a:xfrm>
                    <a:off x="3634" y="1837"/>
                    <a:ext cx="9" cy="14"/>
                  </a:xfrm>
                  <a:custGeom>
                    <a:avLst/>
                    <a:gdLst>
                      <a:gd name="T0" fmla="*/ 0 w 12"/>
                      <a:gd name="T1" fmla="*/ 0 h 19"/>
                      <a:gd name="T2" fmla="*/ 0 w 12"/>
                      <a:gd name="T3" fmla="*/ 1 h 19"/>
                      <a:gd name="T4" fmla="*/ 0 w 12"/>
                      <a:gd name="T5" fmla="*/ 1 h 19"/>
                      <a:gd name="T6" fmla="*/ 5 w 12"/>
                      <a:gd name="T7" fmla="*/ 13 h 19"/>
                      <a:gd name="T8" fmla="*/ 12 w 12"/>
                      <a:gd name="T9" fmla="*/ 19 h 19"/>
                      <a:gd name="T10" fmla="*/ 11 w 12"/>
                      <a:gd name="T11" fmla="*/ 19 h 19"/>
                      <a:gd name="T12" fmla="*/ 11 w 12"/>
                      <a:gd name="T13" fmla="*/ 19 h 19"/>
                      <a:gd name="T14" fmla="*/ 5 w 12"/>
                      <a:gd name="T15" fmla="*/ 13 h 19"/>
                      <a:gd name="T16" fmla="*/ 0 w 12"/>
                      <a:gd name="T17" fmla="*/ 0 h 19"/>
                      <a:gd name="T18" fmla="*/ 0 w 12"/>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0"/>
                        </a:moveTo>
                        <a:cubicBezTo>
                          <a:pt x="0" y="0"/>
                          <a:pt x="0" y="0"/>
                          <a:pt x="0" y="1"/>
                        </a:cubicBezTo>
                        <a:cubicBezTo>
                          <a:pt x="0" y="1"/>
                          <a:pt x="0" y="1"/>
                          <a:pt x="0" y="1"/>
                        </a:cubicBezTo>
                        <a:cubicBezTo>
                          <a:pt x="0" y="5"/>
                          <a:pt x="3" y="9"/>
                          <a:pt x="5" y="13"/>
                        </a:cubicBezTo>
                        <a:cubicBezTo>
                          <a:pt x="6" y="15"/>
                          <a:pt x="8" y="18"/>
                          <a:pt x="12" y="19"/>
                        </a:cubicBezTo>
                        <a:cubicBezTo>
                          <a:pt x="11" y="19"/>
                          <a:pt x="11" y="19"/>
                          <a:pt x="11" y="19"/>
                        </a:cubicBezTo>
                        <a:cubicBezTo>
                          <a:pt x="11" y="19"/>
                          <a:pt x="11" y="19"/>
                          <a:pt x="11" y="19"/>
                        </a:cubicBezTo>
                        <a:cubicBezTo>
                          <a:pt x="8" y="18"/>
                          <a:pt x="6" y="15"/>
                          <a:pt x="5" y="13"/>
                        </a:cubicBezTo>
                        <a:cubicBezTo>
                          <a:pt x="2" y="9"/>
                          <a:pt x="0" y="4"/>
                          <a:pt x="0" y="0"/>
                        </a:cubicBezTo>
                        <a:cubicBezTo>
                          <a:pt x="0" y="0"/>
                          <a:pt x="0" y="0"/>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1" name="Freeform 8210">
                    <a:extLst>
                      <a:ext uri="{FF2B5EF4-FFF2-40B4-BE49-F238E27FC236}">
                        <a16:creationId xmlns:a16="http://schemas.microsoft.com/office/drawing/2014/main" xmlns="" id="{704F127C-3304-41BA-871F-D9C15989CFAB}"/>
                      </a:ext>
                    </a:extLst>
                  </p:cNvPr>
                  <p:cNvSpPr>
                    <a:spLocks/>
                  </p:cNvSpPr>
                  <p:nvPr/>
                </p:nvSpPr>
                <p:spPr bwMode="auto">
                  <a:xfrm>
                    <a:off x="3642" y="1851"/>
                    <a:ext cx="3" cy="1"/>
                  </a:xfrm>
                  <a:custGeom>
                    <a:avLst/>
                    <a:gdLst>
                      <a:gd name="T0" fmla="*/ 0 w 3"/>
                      <a:gd name="T1" fmla="*/ 0 h 1"/>
                      <a:gd name="T2" fmla="*/ 0 w 3"/>
                      <a:gd name="T3" fmla="*/ 0 h 1"/>
                      <a:gd name="T4" fmla="*/ 1 w 3"/>
                      <a:gd name="T5" fmla="*/ 0 h 1"/>
                      <a:gd name="T6" fmla="*/ 2 w 3"/>
                      <a:gd name="T7" fmla="*/ 0 h 1"/>
                      <a:gd name="T8" fmla="*/ 3 w 3"/>
                      <a:gd name="T9" fmla="*/ 0 h 1"/>
                      <a:gd name="T10" fmla="*/ 3 w 3"/>
                      <a:gd name="T11" fmla="*/ 1 h 1"/>
                      <a:gd name="T12" fmla="*/ 3 w 3"/>
                      <a:gd name="T13" fmla="*/ 1 h 1"/>
                      <a:gd name="T14" fmla="*/ 3 w 3"/>
                      <a:gd name="T15" fmla="*/ 0 h 1"/>
                      <a:gd name="T16" fmla="*/ 2 w 3"/>
                      <a:gd name="T17" fmla="*/ 0 h 1"/>
                      <a:gd name="T18" fmla="*/ 0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0"/>
                        </a:moveTo>
                        <a:cubicBezTo>
                          <a:pt x="0" y="0"/>
                          <a:pt x="0" y="0"/>
                          <a:pt x="0" y="0"/>
                        </a:cubicBezTo>
                        <a:cubicBezTo>
                          <a:pt x="0" y="0"/>
                          <a:pt x="0" y="0"/>
                          <a:pt x="1" y="0"/>
                        </a:cubicBezTo>
                        <a:cubicBezTo>
                          <a:pt x="1" y="0"/>
                          <a:pt x="2" y="0"/>
                          <a:pt x="2" y="0"/>
                        </a:cubicBezTo>
                        <a:cubicBezTo>
                          <a:pt x="3" y="0"/>
                          <a:pt x="3" y="0"/>
                          <a:pt x="3" y="0"/>
                        </a:cubicBezTo>
                        <a:cubicBezTo>
                          <a:pt x="3" y="0"/>
                          <a:pt x="3" y="1"/>
                          <a:pt x="3" y="1"/>
                        </a:cubicBezTo>
                        <a:cubicBezTo>
                          <a:pt x="3" y="1"/>
                          <a:pt x="3" y="1"/>
                          <a:pt x="3" y="1"/>
                        </a:cubicBezTo>
                        <a:cubicBezTo>
                          <a:pt x="3" y="1"/>
                          <a:pt x="3" y="0"/>
                          <a:pt x="3" y="0"/>
                        </a:cubicBezTo>
                        <a:cubicBezTo>
                          <a:pt x="2" y="0"/>
                          <a:pt x="2" y="0"/>
                          <a:pt x="2" y="0"/>
                        </a:cubicBezTo>
                        <a:cubicBezTo>
                          <a:pt x="1"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2" name="Freeform 8211">
                    <a:extLst>
                      <a:ext uri="{FF2B5EF4-FFF2-40B4-BE49-F238E27FC236}">
                        <a16:creationId xmlns:a16="http://schemas.microsoft.com/office/drawing/2014/main" xmlns="" id="{5720CD48-01CA-4301-8A14-03DD79875F0F}"/>
                      </a:ext>
                    </a:extLst>
                  </p:cNvPr>
                  <p:cNvSpPr>
                    <a:spLocks noEditPoints="1"/>
                  </p:cNvSpPr>
                  <p:nvPr/>
                </p:nvSpPr>
                <p:spPr bwMode="auto">
                  <a:xfrm>
                    <a:off x="3729" y="1850"/>
                    <a:ext cx="3" cy="5"/>
                  </a:xfrm>
                  <a:custGeom>
                    <a:avLst/>
                    <a:gdLst>
                      <a:gd name="T0" fmla="*/ 2 w 4"/>
                      <a:gd name="T1" fmla="*/ 6 h 7"/>
                      <a:gd name="T2" fmla="*/ 1 w 4"/>
                      <a:gd name="T3" fmla="*/ 6 h 7"/>
                      <a:gd name="T4" fmla="*/ 0 w 4"/>
                      <a:gd name="T5" fmla="*/ 6 h 7"/>
                      <a:gd name="T6" fmla="*/ 0 w 4"/>
                      <a:gd name="T7" fmla="*/ 7 h 7"/>
                      <a:gd name="T8" fmla="*/ 2 w 4"/>
                      <a:gd name="T9" fmla="*/ 6 h 7"/>
                      <a:gd name="T10" fmla="*/ 4 w 4"/>
                      <a:gd name="T11" fmla="*/ 0 h 7"/>
                      <a:gd name="T12" fmla="*/ 3 w 4"/>
                      <a:gd name="T13" fmla="*/ 2 h 7"/>
                      <a:gd name="T14" fmla="*/ 3 w 4"/>
                      <a:gd name="T15" fmla="*/ 3 h 7"/>
                      <a:gd name="T16" fmla="*/ 3 w 4"/>
                      <a:gd name="T17" fmla="*/ 3 h 7"/>
                      <a:gd name="T18" fmla="*/ 4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6"/>
                        </a:moveTo>
                        <a:cubicBezTo>
                          <a:pt x="1" y="6"/>
                          <a:pt x="1" y="6"/>
                          <a:pt x="1" y="6"/>
                        </a:cubicBezTo>
                        <a:cubicBezTo>
                          <a:pt x="1" y="6"/>
                          <a:pt x="0" y="6"/>
                          <a:pt x="0" y="6"/>
                        </a:cubicBezTo>
                        <a:cubicBezTo>
                          <a:pt x="0" y="6"/>
                          <a:pt x="0" y="7"/>
                          <a:pt x="0" y="7"/>
                        </a:cubicBezTo>
                        <a:cubicBezTo>
                          <a:pt x="1" y="6"/>
                          <a:pt x="1" y="6"/>
                          <a:pt x="2" y="6"/>
                        </a:cubicBezTo>
                        <a:moveTo>
                          <a:pt x="4" y="0"/>
                        </a:moveTo>
                        <a:cubicBezTo>
                          <a:pt x="4" y="1"/>
                          <a:pt x="4" y="2"/>
                          <a:pt x="3" y="2"/>
                        </a:cubicBezTo>
                        <a:cubicBezTo>
                          <a:pt x="3" y="3"/>
                          <a:pt x="3" y="3"/>
                          <a:pt x="3" y="3"/>
                        </a:cubicBezTo>
                        <a:cubicBezTo>
                          <a:pt x="3" y="3"/>
                          <a:pt x="3" y="3"/>
                          <a:pt x="3" y="3"/>
                        </a:cubicBezTo>
                        <a:cubicBezTo>
                          <a:pt x="4" y="2"/>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3" name="Freeform 8212">
                    <a:extLst>
                      <a:ext uri="{FF2B5EF4-FFF2-40B4-BE49-F238E27FC236}">
                        <a16:creationId xmlns:a16="http://schemas.microsoft.com/office/drawing/2014/main" xmlns="" id="{0B245595-650D-42B2-80D4-9362CA313B11}"/>
                      </a:ext>
                    </a:extLst>
                  </p:cNvPr>
                  <p:cNvSpPr>
                    <a:spLocks/>
                  </p:cNvSpPr>
                  <p:nvPr/>
                </p:nvSpPr>
                <p:spPr bwMode="auto">
                  <a:xfrm>
                    <a:off x="3731" y="1851"/>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4" name="Freeform 8213">
                    <a:extLst>
                      <a:ext uri="{FF2B5EF4-FFF2-40B4-BE49-F238E27FC236}">
                        <a16:creationId xmlns:a16="http://schemas.microsoft.com/office/drawing/2014/main" xmlns="" id="{60432F94-DDF7-4CD2-BD0D-63B8312F7C2F}"/>
                      </a:ext>
                    </a:extLst>
                  </p:cNvPr>
                  <p:cNvSpPr>
                    <a:spLocks/>
                  </p:cNvSpPr>
                  <p:nvPr/>
                </p:nvSpPr>
                <p:spPr bwMode="auto">
                  <a:xfrm>
                    <a:off x="3645" y="1854"/>
                    <a:ext cx="19" cy="12"/>
                  </a:xfrm>
                  <a:custGeom>
                    <a:avLst/>
                    <a:gdLst>
                      <a:gd name="T0" fmla="*/ 0 w 26"/>
                      <a:gd name="T1" fmla="*/ 0 h 17"/>
                      <a:gd name="T2" fmla="*/ 1 w 26"/>
                      <a:gd name="T3" fmla="*/ 4 h 17"/>
                      <a:gd name="T4" fmla="*/ 14 w 26"/>
                      <a:gd name="T5" fmla="*/ 11 h 17"/>
                      <a:gd name="T6" fmla="*/ 26 w 26"/>
                      <a:gd name="T7" fmla="*/ 17 h 17"/>
                      <a:gd name="T8" fmla="*/ 26 w 26"/>
                      <a:gd name="T9" fmla="*/ 17 h 17"/>
                      <a:gd name="T10" fmla="*/ 26 w 26"/>
                      <a:gd name="T11" fmla="*/ 17 h 17"/>
                      <a:gd name="T12" fmla="*/ 14 w 26"/>
                      <a:gd name="T13" fmla="*/ 11 h 17"/>
                      <a:gd name="T14" fmla="*/ 1 w 26"/>
                      <a:gd name="T15" fmla="*/ 4 h 17"/>
                      <a:gd name="T16" fmla="*/ 0 w 2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7">
                        <a:moveTo>
                          <a:pt x="0" y="0"/>
                        </a:moveTo>
                        <a:cubicBezTo>
                          <a:pt x="0" y="2"/>
                          <a:pt x="0" y="3"/>
                          <a:pt x="1" y="4"/>
                        </a:cubicBezTo>
                        <a:cubicBezTo>
                          <a:pt x="3" y="8"/>
                          <a:pt x="10" y="8"/>
                          <a:pt x="14" y="11"/>
                        </a:cubicBezTo>
                        <a:cubicBezTo>
                          <a:pt x="17" y="13"/>
                          <a:pt x="22" y="16"/>
                          <a:pt x="26" y="17"/>
                        </a:cubicBezTo>
                        <a:cubicBezTo>
                          <a:pt x="26" y="17"/>
                          <a:pt x="26" y="17"/>
                          <a:pt x="26" y="17"/>
                        </a:cubicBezTo>
                        <a:cubicBezTo>
                          <a:pt x="26" y="17"/>
                          <a:pt x="26" y="17"/>
                          <a:pt x="26" y="17"/>
                        </a:cubicBezTo>
                        <a:cubicBezTo>
                          <a:pt x="21" y="16"/>
                          <a:pt x="17" y="13"/>
                          <a:pt x="14" y="11"/>
                        </a:cubicBezTo>
                        <a:cubicBezTo>
                          <a:pt x="10" y="8"/>
                          <a:pt x="3" y="8"/>
                          <a:pt x="1" y="4"/>
                        </a:cubicBezTo>
                        <a:cubicBezTo>
                          <a:pt x="0" y="3"/>
                          <a:pt x="0" y="1"/>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5" name="Freeform 8214">
                    <a:extLst>
                      <a:ext uri="{FF2B5EF4-FFF2-40B4-BE49-F238E27FC236}">
                        <a16:creationId xmlns:a16="http://schemas.microsoft.com/office/drawing/2014/main" xmlns="" id="{02A1CF60-BD3D-4433-9F50-FF99990875EC}"/>
                      </a:ext>
                    </a:extLst>
                  </p:cNvPr>
                  <p:cNvSpPr>
                    <a:spLocks noEditPoints="1"/>
                  </p:cNvSpPr>
                  <p:nvPr/>
                </p:nvSpPr>
                <p:spPr bwMode="auto">
                  <a:xfrm>
                    <a:off x="3645" y="1853"/>
                    <a:ext cx="20" cy="13"/>
                  </a:xfrm>
                  <a:custGeom>
                    <a:avLst/>
                    <a:gdLst>
                      <a:gd name="T0" fmla="*/ 27 w 27"/>
                      <a:gd name="T1" fmla="*/ 18 h 18"/>
                      <a:gd name="T2" fmla="*/ 27 w 27"/>
                      <a:gd name="T3" fmla="*/ 18 h 18"/>
                      <a:gd name="T4" fmla="*/ 27 w 27"/>
                      <a:gd name="T5" fmla="*/ 18 h 18"/>
                      <a:gd name="T6" fmla="*/ 27 w 27"/>
                      <a:gd name="T7" fmla="*/ 18 h 18"/>
                      <a:gd name="T8" fmla="*/ 0 w 27"/>
                      <a:gd name="T9" fmla="*/ 0 h 18"/>
                      <a:gd name="T10" fmla="*/ 0 w 27"/>
                      <a:gd name="T11" fmla="*/ 1 h 18"/>
                      <a:gd name="T12" fmla="*/ 1 w 27"/>
                      <a:gd name="T13" fmla="*/ 5 h 18"/>
                      <a:gd name="T14" fmla="*/ 14 w 27"/>
                      <a:gd name="T15" fmla="*/ 12 h 18"/>
                      <a:gd name="T16" fmla="*/ 26 w 27"/>
                      <a:gd name="T17" fmla="*/ 18 h 18"/>
                      <a:gd name="T18" fmla="*/ 26 w 27"/>
                      <a:gd name="T19" fmla="*/ 18 h 18"/>
                      <a:gd name="T20" fmla="*/ 14 w 27"/>
                      <a:gd name="T21" fmla="*/ 12 h 18"/>
                      <a:gd name="T22" fmla="*/ 1 w 27"/>
                      <a:gd name="T23" fmla="*/ 5 h 18"/>
                      <a:gd name="T24" fmla="*/ 0 w 2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8">
                        <a:moveTo>
                          <a:pt x="27" y="18"/>
                        </a:moveTo>
                        <a:cubicBezTo>
                          <a:pt x="27" y="18"/>
                          <a:pt x="27" y="18"/>
                          <a:pt x="27" y="18"/>
                        </a:cubicBezTo>
                        <a:cubicBezTo>
                          <a:pt x="27" y="18"/>
                          <a:pt x="27" y="18"/>
                          <a:pt x="27" y="18"/>
                        </a:cubicBezTo>
                        <a:cubicBezTo>
                          <a:pt x="27" y="18"/>
                          <a:pt x="27" y="18"/>
                          <a:pt x="27" y="18"/>
                        </a:cubicBezTo>
                        <a:moveTo>
                          <a:pt x="0" y="0"/>
                        </a:moveTo>
                        <a:cubicBezTo>
                          <a:pt x="0" y="1"/>
                          <a:pt x="0" y="1"/>
                          <a:pt x="0" y="1"/>
                        </a:cubicBezTo>
                        <a:cubicBezTo>
                          <a:pt x="0" y="2"/>
                          <a:pt x="0" y="4"/>
                          <a:pt x="1" y="5"/>
                        </a:cubicBezTo>
                        <a:cubicBezTo>
                          <a:pt x="3" y="9"/>
                          <a:pt x="10" y="9"/>
                          <a:pt x="14" y="12"/>
                        </a:cubicBezTo>
                        <a:cubicBezTo>
                          <a:pt x="17" y="14"/>
                          <a:pt x="21" y="17"/>
                          <a:pt x="26" y="18"/>
                        </a:cubicBezTo>
                        <a:cubicBezTo>
                          <a:pt x="26" y="18"/>
                          <a:pt x="26" y="18"/>
                          <a:pt x="26" y="18"/>
                        </a:cubicBezTo>
                        <a:cubicBezTo>
                          <a:pt x="21" y="17"/>
                          <a:pt x="17" y="14"/>
                          <a:pt x="14" y="12"/>
                        </a:cubicBezTo>
                        <a:cubicBezTo>
                          <a:pt x="10" y="9"/>
                          <a:pt x="3" y="9"/>
                          <a:pt x="1" y="5"/>
                        </a:cubicBezTo>
                        <a:cubicBezTo>
                          <a:pt x="0" y="4"/>
                          <a:pt x="0" y="2"/>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6" name="Freeform 8215">
                    <a:extLst>
                      <a:ext uri="{FF2B5EF4-FFF2-40B4-BE49-F238E27FC236}">
                        <a16:creationId xmlns:a16="http://schemas.microsoft.com/office/drawing/2014/main" xmlns="" id="{BBCD5E62-2D2A-422D-B96B-F57550961888}"/>
                      </a:ext>
                    </a:extLst>
                  </p:cNvPr>
                  <p:cNvSpPr>
                    <a:spLocks/>
                  </p:cNvSpPr>
                  <p:nvPr/>
                </p:nvSpPr>
                <p:spPr bwMode="auto">
                  <a:xfrm>
                    <a:off x="3728" y="1857"/>
                    <a:ext cx="3" cy="6"/>
                  </a:xfrm>
                  <a:custGeom>
                    <a:avLst/>
                    <a:gdLst>
                      <a:gd name="T0" fmla="*/ 3 w 3"/>
                      <a:gd name="T1" fmla="*/ 0 h 8"/>
                      <a:gd name="T2" fmla="*/ 3 w 3"/>
                      <a:gd name="T3" fmla="*/ 1 h 8"/>
                      <a:gd name="T4" fmla="*/ 3 w 3"/>
                      <a:gd name="T5" fmla="*/ 2 h 8"/>
                      <a:gd name="T6" fmla="*/ 1 w 3"/>
                      <a:gd name="T7" fmla="*/ 6 h 8"/>
                      <a:gd name="T8" fmla="*/ 1 w 3"/>
                      <a:gd name="T9" fmla="*/ 6 h 8"/>
                      <a:gd name="T10" fmla="*/ 0 w 3"/>
                      <a:gd name="T11" fmla="*/ 8 h 8"/>
                      <a:gd name="T12" fmla="*/ 1 w 3"/>
                      <a:gd name="T13" fmla="*/ 6 h 8"/>
                      <a:gd name="T14" fmla="*/ 3 w 3"/>
                      <a:gd name="T15" fmla="*/ 2 h 8"/>
                      <a:gd name="T16" fmla="*/ 3 w 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0"/>
                        </a:moveTo>
                        <a:cubicBezTo>
                          <a:pt x="3" y="1"/>
                          <a:pt x="3" y="1"/>
                          <a:pt x="3" y="1"/>
                        </a:cubicBezTo>
                        <a:cubicBezTo>
                          <a:pt x="3" y="2"/>
                          <a:pt x="3" y="2"/>
                          <a:pt x="3" y="2"/>
                        </a:cubicBezTo>
                        <a:cubicBezTo>
                          <a:pt x="3" y="3"/>
                          <a:pt x="2" y="4"/>
                          <a:pt x="1" y="6"/>
                        </a:cubicBezTo>
                        <a:cubicBezTo>
                          <a:pt x="1" y="6"/>
                          <a:pt x="1" y="6"/>
                          <a:pt x="1" y="6"/>
                        </a:cubicBezTo>
                        <a:cubicBezTo>
                          <a:pt x="0" y="7"/>
                          <a:pt x="0" y="7"/>
                          <a:pt x="0" y="8"/>
                        </a:cubicBezTo>
                        <a:cubicBezTo>
                          <a:pt x="0" y="7"/>
                          <a:pt x="1" y="7"/>
                          <a:pt x="1" y="6"/>
                        </a:cubicBezTo>
                        <a:cubicBezTo>
                          <a:pt x="2" y="5"/>
                          <a:pt x="3" y="3"/>
                          <a:pt x="3" y="2"/>
                        </a:cubicBezTo>
                        <a:cubicBezTo>
                          <a:pt x="3" y="1"/>
                          <a:pt x="3" y="1"/>
                          <a:pt x="3"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7" name="Freeform 8216">
                    <a:extLst>
                      <a:ext uri="{FF2B5EF4-FFF2-40B4-BE49-F238E27FC236}">
                        <a16:creationId xmlns:a16="http://schemas.microsoft.com/office/drawing/2014/main" xmlns="" id="{6467B157-7BF8-47C3-A4AF-A8F7D7DDDC3A}"/>
                      </a:ext>
                    </a:extLst>
                  </p:cNvPr>
                  <p:cNvSpPr>
                    <a:spLocks/>
                  </p:cNvSpPr>
                  <p:nvPr/>
                </p:nvSpPr>
                <p:spPr bwMode="auto">
                  <a:xfrm>
                    <a:off x="3729" y="1859"/>
                    <a:ext cx="2" cy="3"/>
                  </a:xfrm>
                  <a:custGeom>
                    <a:avLst/>
                    <a:gdLst>
                      <a:gd name="T0" fmla="*/ 2 w 2"/>
                      <a:gd name="T1" fmla="*/ 0 h 4"/>
                      <a:gd name="T2" fmla="*/ 0 w 2"/>
                      <a:gd name="T3" fmla="*/ 4 h 4"/>
                      <a:gd name="T4" fmla="*/ 0 w 2"/>
                      <a:gd name="T5" fmla="*/ 4 h 4"/>
                      <a:gd name="T6" fmla="*/ 0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1"/>
                          <a:pt x="1" y="2"/>
                          <a:pt x="0" y="4"/>
                        </a:cubicBezTo>
                        <a:cubicBezTo>
                          <a:pt x="0" y="4"/>
                          <a:pt x="0" y="4"/>
                          <a:pt x="0" y="4"/>
                        </a:cubicBezTo>
                        <a:cubicBezTo>
                          <a:pt x="0" y="4"/>
                          <a:pt x="0" y="4"/>
                          <a:pt x="0" y="4"/>
                        </a:cubicBezTo>
                        <a:cubicBezTo>
                          <a:pt x="1" y="2"/>
                          <a:pt x="2" y="1"/>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8" name="Freeform 8217">
                    <a:extLst>
                      <a:ext uri="{FF2B5EF4-FFF2-40B4-BE49-F238E27FC236}">
                        <a16:creationId xmlns:a16="http://schemas.microsoft.com/office/drawing/2014/main" xmlns="" id="{F23AE7B3-2BDA-4A18-A6D0-25E2C00541C2}"/>
                      </a:ext>
                    </a:extLst>
                  </p:cNvPr>
                  <p:cNvSpPr>
                    <a:spLocks/>
                  </p:cNvSpPr>
                  <p:nvPr/>
                </p:nvSpPr>
                <p:spPr bwMode="auto">
                  <a:xfrm>
                    <a:off x="3728" y="1866"/>
                    <a:ext cx="1" cy="1"/>
                  </a:xfrm>
                  <a:custGeom>
                    <a:avLst/>
                    <a:gdLst>
                      <a:gd name="T0" fmla="*/ 2 w 2"/>
                      <a:gd name="T1" fmla="*/ 0 h 2"/>
                      <a:gd name="T2" fmla="*/ 2 w 2"/>
                      <a:gd name="T3" fmla="*/ 1 h 2"/>
                      <a:gd name="T4" fmla="*/ 0 w 2"/>
                      <a:gd name="T5" fmla="*/ 2 h 2"/>
                      <a:gd name="T6" fmla="*/ 0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2" y="1"/>
                        </a:cubicBezTo>
                        <a:cubicBezTo>
                          <a:pt x="1" y="1"/>
                          <a:pt x="1" y="2"/>
                          <a:pt x="0" y="2"/>
                        </a:cubicBezTo>
                        <a:cubicBezTo>
                          <a:pt x="0" y="2"/>
                          <a:pt x="0" y="2"/>
                          <a:pt x="0" y="2"/>
                        </a:cubicBezTo>
                        <a:cubicBezTo>
                          <a:pt x="1" y="2"/>
                          <a:pt x="2" y="1"/>
                          <a:pt x="2" y="0"/>
                        </a:cubicBezTo>
                        <a:cubicBezTo>
                          <a:pt x="2" y="0"/>
                          <a:pt x="2" y="0"/>
                          <a:pt x="2"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9" name="Freeform 8218">
                    <a:extLst>
                      <a:ext uri="{FF2B5EF4-FFF2-40B4-BE49-F238E27FC236}">
                        <a16:creationId xmlns:a16="http://schemas.microsoft.com/office/drawing/2014/main" xmlns="" id="{2C9E2E95-C6F6-4910-A398-6F89F4F6BC90}"/>
                      </a:ext>
                    </a:extLst>
                  </p:cNvPr>
                  <p:cNvSpPr>
                    <a:spLocks/>
                  </p:cNvSpPr>
                  <p:nvPr/>
                </p:nvSpPr>
                <p:spPr bwMode="auto">
                  <a:xfrm>
                    <a:off x="3728" y="1866"/>
                    <a:ext cx="1" cy="1"/>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0" y="1"/>
                          <a:pt x="0" y="1"/>
                          <a:pt x="0" y="1"/>
                        </a:cubicBezTo>
                        <a:cubicBezTo>
                          <a:pt x="1" y="1"/>
                          <a:pt x="1" y="0"/>
                          <a:pt x="2"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0" name="Freeform 8219">
                    <a:extLst>
                      <a:ext uri="{FF2B5EF4-FFF2-40B4-BE49-F238E27FC236}">
                        <a16:creationId xmlns:a16="http://schemas.microsoft.com/office/drawing/2014/main" xmlns="" id="{D2D820FE-42A8-40DD-A14E-D79438B996BB}"/>
                      </a:ext>
                    </a:extLst>
                  </p:cNvPr>
                  <p:cNvSpPr>
                    <a:spLocks noEditPoints="1"/>
                  </p:cNvSpPr>
                  <p:nvPr/>
                </p:nvSpPr>
                <p:spPr bwMode="auto">
                  <a:xfrm>
                    <a:off x="3665" y="1869"/>
                    <a:ext cx="61" cy="22"/>
                  </a:xfrm>
                  <a:custGeom>
                    <a:avLst/>
                    <a:gdLst>
                      <a:gd name="T0" fmla="*/ 82 w 82"/>
                      <a:gd name="T1" fmla="*/ 14 h 29"/>
                      <a:gd name="T2" fmla="*/ 81 w 82"/>
                      <a:gd name="T3" fmla="*/ 16 h 29"/>
                      <a:gd name="T4" fmla="*/ 70 w 82"/>
                      <a:gd name="T5" fmla="*/ 27 h 29"/>
                      <a:gd name="T6" fmla="*/ 63 w 82"/>
                      <a:gd name="T7" fmla="*/ 29 h 29"/>
                      <a:gd name="T8" fmla="*/ 55 w 82"/>
                      <a:gd name="T9" fmla="*/ 27 h 29"/>
                      <a:gd name="T10" fmla="*/ 52 w 82"/>
                      <a:gd name="T11" fmla="*/ 26 h 29"/>
                      <a:gd name="T12" fmla="*/ 53 w 82"/>
                      <a:gd name="T13" fmla="*/ 26 h 29"/>
                      <a:gd name="T14" fmla="*/ 53 w 82"/>
                      <a:gd name="T15" fmla="*/ 26 h 29"/>
                      <a:gd name="T16" fmla="*/ 55 w 82"/>
                      <a:gd name="T17" fmla="*/ 27 h 29"/>
                      <a:gd name="T18" fmla="*/ 63 w 82"/>
                      <a:gd name="T19" fmla="*/ 29 h 29"/>
                      <a:gd name="T20" fmla="*/ 70 w 82"/>
                      <a:gd name="T21" fmla="*/ 27 h 29"/>
                      <a:gd name="T22" fmla="*/ 82 w 82"/>
                      <a:gd name="T23" fmla="*/ 14 h 29"/>
                      <a:gd name="T24" fmla="*/ 0 w 82"/>
                      <a:gd name="T25" fmla="*/ 0 h 29"/>
                      <a:gd name="T26" fmla="*/ 4 w 82"/>
                      <a:gd name="T27" fmla="*/ 4 h 29"/>
                      <a:gd name="T28" fmla="*/ 16 w 82"/>
                      <a:gd name="T29" fmla="*/ 9 h 29"/>
                      <a:gd name="T30" fmla="*/ 26 w 82"/>
                      <a:gd name="T31" fmla="*/ 16 h 29"/>
                      <a:gd name="T32" fmla="*/ 41 w 82"/>
                      <a:gd name="T33" fmla="*/ 25 h 29"/>
                      <a:gd name="T34" fmla="*/ 43 w 82"/>
                      <a:gd name="T35" fmla="*/ 25 h 29"/>
                      <a:gd name="T36" fmla="*/ 47 w 82"/>
                      <a:gd name="T37" fmla="*/ 24 h 29"/>
                      <a:gd name="T38" fmla="*/ 47 w 82"/>
                      <a:gd name="T39" fmla="*/ 24 h 29"/>
                      <a:gd name="T40" fmla="*/ 47 w 82"/>
                      <a:gd name="T41" fmla="*/ 23 h 29"/>
                      <a:gd name="T42" fmla="*/ 43 w 82"/>
                      <a:gd name="T43" fmla="*/ 25 h 29"/>
                      <a:gd name="T44" fmla="*/ 41 w 82"/>
                      <a:gd name="T45" fmla="*/ 25 h 29"/>
                      <a:gd name="T46" fmla="*/ 26 w 82"/>
                      <a:gd name="T47" fmla="*/ 15 h 29"/>
                      <a:gd name="T48" fmla="*/ 16 w 82"/>
                      <a:gd name="T49" fmla="*/ 9 h 29"/>
                      <a:gd name="T50" fmla="*/ 4 w 82"/>
                      <a:gd name="T51" fmla="*/ 4 h 29"/>
                      <a:gd name="T52" fmla="*/ 0 w 82"/>
                      <a:gd name="T5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29">
                        <a:moveTo>
                          <a:pt x="82" y="14"/>
                        </a:moveTo>
                        <a:cubicBezTo>
                          <a:pt x="82" y="15"/>
                          <a:pt x="82" y="15"/>
                          <a:pt x="81" y="16"/>
                        </a:cubicBezTo>
                        <a:cubicBezTo>
                          <a:pt x="80" y="20"/>
                          <a:pt x="74" y="25"/>
                          <a:pt x="70" y="27"/>
                        </a:cubicBezTo>
                        <a:cubicBezTo>
                          <a:pt x="67" y="28"/>
                          <a:pt x="65" y="29"/>
                          <a:pt x="63" y="29"/>
                        </a:cubicBezTo>
                        <a:cubicBezTo>
                          <a:pt x="60" y="29"/>
                          <a:pt x="58" y="28"/>
                          <a:pt x="55" y="27"/>
                        </a:cubicBezTo>
                        <a:cubicBezTo>
                          <a:pt x="54" y="26"/>
                          <a:pt x="53" y="26"/>
                          <a:pt x="52" y="26"/>
                        </a:cubicBezTo>
                        <a:cubicBezTo>
                          <a:pt x="53" y="26"/>
                          <a:pt x="53" y="26"/>
                          <a:pt x="53" y="26"/>
                        </a:cubicBezTo>
                        <a:cubicBezTo>
                          <a:pt x="53" y="26"/>
                          <a:pt x="53" y="26"/>
                          <a:pt x="53" y="26"/>
                        </a:cubicBezTo>
                        <a:cubicBezTo>
                          <a:pt x="54" y="26"/>
                          <a:pt x="55" y="27"/>
                          <a:pt x="55" y="27"/>
                        </a:cubicBezTo>
                        <a:cubicBezTo>
                          <a:pt x="58" y="28"/>
                          <a:pt x="60" y="29"/>
                          <a:pt x="63" y="29"/>
                        </a:cubicBezTo>
                        <a:cubicBezTo>
                          <a:pt x="65" y="29"/>
                          <a:pt x="67" y="28"/>
                          <a:pt x="70" y="27"/>
                        </a:cubicBezTo>
                        <a:cubicBezTo>
                          <a:pt x="74" y="25"/>
                          <a:pt x="82" y="19"/>
                          <a:pt x="82" y="14"/>
                        </a:cubicBezTo>
                        <a:moveTo>
                          <a:pt x="0" y="0"/>
                        </a:moveTo>
                        <a:cubicBezTo>
                          <a:pt x="0" y="2"/>
                          <a:pt x="2" y="3"/>
                          <a:pt x="4" y="4"/>
                        </a:cubicBezTo>
                        <a:cubicBezTo>
                          <a:pt x="8" y="6"/>
                          <a:pt x="12" y="8"/>
                          <a:pt x="16" y="9"/>
                        </a:cubicBezTo>
                        <a:cubicBezTo>
                          <a:pt x="20" y="11"/>
                          <a:pt x="23" y="13"/>
                          <a:pt x="26" y="16"/>
                        </a:cubicBezTo>
                        <a:cubicBezTo>
                          <a:pt x="30" y="19"/>
                          <a:pt x="34" y="25"/>
                          <a:pt x="41" y="25"/>
                        </a:cubicBezTo>
                        <a:cubicBezTo>
                          <a:pt x="42" y="25"/>
                          <a:pt x="42" y="25"/>
                          <a:pt x="43" y="25"/>
                        </a:cubicBezTo>
                        <a:cubicBezTo>
                          <a:pt x="44" y="25"/>
                          <a:pt x="46" y="24"/>
                          <a:pt x="47" y="24"/>
                        </a:cubicBezTo>
                        <a:cubicBezTo>
                          <a:pt x="47" y="24"/>
                          <a:pt x="47" y="24"/>
                          <a:pt x="47" y="24"/>
                        </a:cubicBezTo>
                        <a:cubicBezTo>
                          <a:pt x="47" y="24"/>
                          <a:pt x="47" y="23"/>
                          <a:pt x="47" y="23"/>
                        </a:cubicBezTo>
                        <a:cubicBezTo>
                          <a:pt x="46" y="24"/>
                          <a:pt x="44" y="24"/>
                          <a:pt x="43" y="25"/>
                        </a:cubicBezTo>
                        <a:cubicBezTo>
                          <a:pt x="42" y="25"/>
                          <a:pt x="42" y="25"/>
                          <a:pt x="41" y="25"/>
                        </a:cubicBezTo>
                        <a:cubicBezTo>
                          <a:pt x="34" y="25"/>
                          <a:pt x="30" y="19"/>
                          <a:pt x="26" y="15"/>
                        </a:cubicBezTo>
                        <a:cubicBezTo>
                          <a:pt x="23" y="13"/>
                          <a:pt x="20" y="11"/>
                          <a:pt x="16" y="9"/>
                        </a:cubicBezTo>
                        <a:cubicBezTo>
                          <a:pt x="12" y="7"/>
                          <a:pt x="8" y="6"/>
                          <a:pt x="4" y="4"/>
                        </a:cubicBezTo>
                        <a:cubicBezTo>
                          <a:pt x="2" y="3"/>
                          <a:pt x="0" y="2"/>
                          <a:pt x="0"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1" name="Freeform 8220">
                    <a:extLst>
                      <a:ext uri="{FF2B5EF4-FFF2-40B4-BE49-F238E27FC236}">
                        <a16:creationId xmlns:a16="http://schemas.microsoft.com/office/drawing/2014/main" xmlns="" id="{2A2A6172-0D92-4CC3-B4C6-A2E187978A68}"/>
                      </a:ext>
                    </a:extLst>
                  </p:cNvPr>
                  <p:cNvSpPr>
                    <a:spLocks/>
                  </p:cNvSpPr>
                  <p:nvPr/>
                </p:nvSpPr>
                <p:spPr bwMode="auto">
                  <a:xfrm>
                    <a:off x="3700" y="1887"/>
                    <a:ext cx="4" cy="2"/>
                  </a:xfrm>
                  <a:custGeom>
                    <a:avLst/>
                    <a:gdLst>
                      <a:gd name="T0" fmla="*/ 0 w 6"/>
                      <a:gd name="T1" fmla="*/ 0 h 3"/>
                      <a:gd name="T2" fmla="*/ 0 w 6"/>
                      <a:gd name="T3" fmla="*/ 0 h 3"/>
                      <a:gd name="T4" fmla="*/ 0 w 6"/>
                      <a:gd name="T5" fmla="*/ 1 h 3"/>
                      <a:gd name="T6" fmla="*/ 0 w 6"/>
                      <a:gd name="T7" fmla="*/ 1 h 3"/>
                      <a:gd name="T8" fmla="*/ 0 w 6"/>
                      <a:gd name="T9" fmla="*/ 1 h 3"/>
                      <a:gd name="T10" fmla="*/ 1 w 6"/>
                      <a:gd name="T11" fmla="*/ 1 h 3"/>
                      <a:gd name="T12" fmla="*/ 6 w 6"/>
                      <a:gd name="T13" fmla="*/ 3 h 3"/>
                      <a:gd name="T14" fmla="*/ 6 w 6"/>
                      <a:gd name="T15" fmla="*/ 3 h 3"/>
                      <a:gd name="T16" fmla="*/ 5 w 6"/>
                      <a:gd name="T17" fmla="*/ 3 h 3"/>
                      <a:gd name="T18" fmla="*/ 1 w 6"/>
                      <a:gd name="T19" fmla="*/ 1 h 3"/>
                      <a:gd name="T20" fmla="*/ 0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2" y="2"/>
                          <a:pt x="4" y="3"/>
                          <a:pt x="6" y="3"/>
                        </a:cubicBezTo>
                        <a:cubicBezTo>
                          <a:pt x="6" y="3"/>
                          <a:pt x="6" y="3"/>
                          <a:pt x="6" y="3"/>
                        </a:cubicBezTo>
                        <a:cubicBezTo>
                          <a:pt x="6" y="3"/>
                          <a:pt x="6" y="3"/>
                          <a:pt x="5" y="3"/>
                        </a:cubicBezTo>
                        <a:cubicBezTo>
                          <a:pt x="3" y="2"/>
                          <a:pt x="2" y="2"/>
                          <a:pt x="1" y="1"/>
                        </a:cubicBezTo>
                        <a:cubicBezTo>
                          <a:pt x="0" y="0"/>
                          <a:pt x="0" y="0"/>
                          <a:pt x="0" y="0"/>
                        </a:cubicBezTo>
                      </a:path>
                    </a:pathLst>
                  </a:custGeom>
                  <a:solidFill>
                    <a:srgbClr val="DA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2" name="Freeform 8221">
                    <a:extLst>
                      <a:ext uri="{FF2B5EF4-FFF2-40B4-BE49-F238E27FC236}">
                        <a16:creationId xmlns:a16="http://schemas.microsoft.com/office/drawing/2014/main" xmlns="" id="{34EE3F92-540C-4B51-813D-64F621AA0A1F}"/>
                      </a:ext>
                    </a:extLst>
                  </p:cNvPr>
                  <p:cNvSpPr>
                    <a:spLocks noEditPoints="1"/>
                  </p:cNvSpPr>
                  <p:nvPr/>
                </p:nvSpPr>
                <p:spPr bwMode="auto">
                  <a:xfrm>
                    <a:off x="3665" y="1869"/>
                    <a:ext cx="60" cy="22"/>
                  </a:xfrm>
                  <a:custGeom>
                    <a:avLst/>
                    <a:gdLst>
                      <a:gd name="T0" fmla="*/ 81 w 81"/>
                      <a:gd name="T1" fmla="*/ 17 h 30"/>
                      <a:gd name="T2" fmla="*/ 70 w 81"/>
                      <a:gd name="T3" fmla="*/ 28 h 30"/>
                      <a:gd name="T4" fmla="*/ 63 w 81"/>
                      <a:gd name="T5" fmla="*/ 30 h 30"/>
                      <a:gd name="T6" fmla="*/ 55 w 81"/>
                      <a:gd name="T7" fmla="*/ 28 h 30"/>
                      <a:gd name="T8" fmla="*/ 52 w 81"/>
                      <a:gd name="T9" fmla="*/ 26 h 30"/>
                      <a:gd name="T10" fmla="*/ 52 w 81"/>
                      <a:gd name="T11" fmla="*/ 27 h 30"/>
                      <a:gd name="T12" fmla="*/ 55 w 81"/>
                      <a:gd name="T13" fmla="*/ 28 h 30"/>
                      <a:gd name="T14" fmla="*/ 63 w 81"/>
                      <a:gd name="T15" fmla="*/ 30 h 30"/>
                      <a:gd name="T16" fmla="*/ 70 w 81"/>
                      <a:gd name="T17" fmla="*/ 28 h 30"/>
                      <a:gd name="T18" fmla="*/ 81 w 81"/>
                      <a:gd name="T19" fmla="*/ 17 h 30"/>
                      <a:gd name="T20" fmla="*/ 0 w 81"/>
                      <a:gd name="T21" fmla="*/ 0 h 30"/>
                      <a:gd name="T22" fmla="*/ 0 w 81"/>
                      <a:gd name="T23" fmla="*/ 1 h 30"/>
                      <a:gd name="T24" fmla="*/ 4 w 81"/>
                      <a:gd name="T25" fmla="*/ 5 h 30"/>
                      <a:gd name="T26" fmla="*/ 16 w 81"/>
                      <a:gd name="T27" fmla="*/ 10 h 30"/>
                      <a:gd name="T28" fmla="*/ 26 w 81"/>
                      <a:gd name="T29" fmla="*/ 16 h 30"/>
                      <a:gd name="T30" fmla="*/ 41 w 81"/>
                      <a:gd name="T31" fmla="*/ 26 h 30"/>
                      <a:gd name="T32" fmla="*/ 43 w 81"/>
                      <a:gd name="T33" fmla="*/ 26 h 30"/>
                      <a:gd name="T34" fmla="*/ 47 w 81"/>
                      <a:gd name="T35" fmla="*/ 24 h 30"/>
                      <a:gd name="T36" fmla="*/ 47 w 81"/>
                      <a:gd name="T37" fmla="*/ 24 h 30"/>
                      <a:gd name="T38" fmla="*/ 43 w 81"/>
                      <a:gd name="T39" fmla="*/ 26 h 30"/>
                      <a:gd name="T40" fmla="*/ 41 w 81"/>
                      <a:gd name="T41" fmla="*/ 26 h 30"/>
                      <a:gd name="T42" fmla="*/ 26 w 81"/>
                      <a:gd name="T43" fmla="*/ 16 h 30"/>
                      <a:gd name="T44" fmla="*/ 16 w 81"/>
                      <a:gd name="T45" fmla="*/ 10 h 30"/>
                      <a:gd name="T46" fmla="*/ 4 w 81"/>
                      <a:gd name="T47" fmla="*/ 5 h 30"/>
                      <a:gd name="T48" fmla="*/ 0 w 8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30">
                        <a:moveTo>
                          <a:pt x="81" y="17"/>
                        </a:moveTo>
                        <a:cubicBezTo>
                          <a:pt x="80" y="21"/>
                          <a:pt x="74" y="26"/>
                          <a:pt x="70" y="28"/>
                        </a:cubicBezTo>
                        <a:cubicBezTo>
                          <a:pt x="67" y="29"/>
                          <a:pt x="65" y="30"/>
                          <a:pt x="63" y="30"/>
                        </a:cubicBezTo>
                        <a:cubicBezTo>
                          <a:pt x="60" y="30"/>
                          <a:pt x="58" y="29"/>
                          <a:pt x="55" y="28"/>
                        </a:cubicBezTo>
                        <a:cubicBezTo>
                          <a:pt x="54" y="27"/>
                          <a:pt x="53" y="27"/>
                          <a:pt x="52" y="26"/>
                        </a:cubicBezTo>
                        <a:cubicBezTo>
                          <a:pt x="52" y="27"/>
                          <a:pt x="52" y="27"/>
                          <a:pt x="52" y="27"/>
                        </a:cubicBezTo>
                        <a:cubicBezTo>
                          <a:pt x="53" y="27"/>
                          <a:pt x="54" y="27"/>
                          <a:pt x="55" y="28"/>
                        </a:cubicBezTo>
                        <a:cubicBezTo>
                          <a:pt x="58" y="29"/>
                          <a:pt x="60" y="30"/>
                          <a:pt x="63" y="30"/>
                        </a:cubicBezTo>
                        <a:cubicBezTo>
                          <a:pt x="65" y="30"/>
                          <a:pt x="67" y="29"/>
                          <a:pt x="70" y="28"/>
                        </a:cubicBezTo>
                        <a:cubicBezTo>
                          <a:pt x="74" y="26"/>
                          <a:pt x="80" y="21"/>
                          <a:pt x="81" y="17"/>
                        </a:cubicBezTo>
                        <a:moveTo>
                          <a:pt x="0" y="0"/>
                        </a:moveTo>
                        <a:cubicBezTo>
                          <a:pt x="0" y="1"/>
                          <a:pt x="0" y="1"/>
                          <a:pt x="0" y="1"/>
                        </a:cubicBezTo>
                        <a:cubicBezTo>
                          <a:pt x="0" y="3"/>
                          <a:pt x="2" y="4"/>
                          <a:pt x="4" y="5"/>
                        </a:cubicBezTo>
                        <a:cubicBezTo>
                          <a:pt x="8" y="7"/>
                          <a:pt x="12" y="8"/>
                          <a:pt x="16" y="10"/>
                        </a:cubicBezTo>
                        <a:cubicBezTo>
                          <a:pt x="20" y="12"/>
                          <a:pt x="23" y="14"/>
                          <a:pt x="26" y="16"/>
                        </a:cubicBezTo>
                        <a:cubicBezTo>
                          <a:pt x="30" y="20"/>
                          <a:pt x="34" y="26"/>
                          <a:pt x="41" y="26"/>
                        </a:cubicBezTo>
                        <a:cubicBezTo>
                          <a:pt x="42" y="26"/>
                          <a:pt x="42" y="26"/>
                          <a:pt x="43" y="26"/>
                        </a:cubicBezTo>
                        <a:cubicBezTo>
                          <a:pt x="44" y="25"/>
                          <a:pt x="46" y="25"/>
                          <a:pt x="47" y="24"/>
                        </a:cubicBezTo>
                        <a:cubicBezTo>
                          <a:pt x="47" y="24"/>
                          <a:pt x="47" y="24"/>
                          <a:pt x="47" y="24"/>
                        </a:cubicBezTo>
                        <a:cubicBezTo>
                          <a:pt x="46" y="25"/>
                          <a:pt x="44" y="25"/>
                          <a:pt x="43" y="26"/>
                        </a:cubicBezTo>
                        <a:cubicBezTo>
                          <a:pt x="42" y="26"/>
                          <a:pt x="42" y="26"/>
                          <a:pt x="41" y="26"/>
                        </a:cubicBezTo>
                        <a:cubicBezTo>
                          <a:pt x="34" y="26"/>
                          <a:pt x="30" y="20"/>
                          <a:pt x="26" y="16"/>
                        </a:cubicBezTo>
                        <a:cubicBezTo>
                          <a:pt x="23" y="14"/>
                          <a:pt x="20" y="11"/>
                          <a:pt x="16" y="10"/>
                        </a:cubicBezTo>
                        <a:cubicBezTo>
                          <a:pt x="12" y="8"/>
                          <a:pt x="8" y="7"/>
                          <a:pt x="4" y="5"/>
                        </a:cubicBezTo>
                        <a:cubicBezTo>
                          <a:pt x="2" y="4"/>
                          <a:pt x="0" y="3"/>
                          <a:pt x="0"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3" name="Freeform 8222">
                    <a:extLst>
                      <a:ext uri="{FF2B5EF4-FFF2-40B4-BE49-F238E27FC236}">
                        <a16:creationId xmlns:a16="http://schemas.microsoft.com/office/drawing/2014/main" xmlns="" id="{20AC8F25-D280-4982-97D3-36159B8960CA}"/>
                      </a:ext>
                    </a:extLst>
                  </p:cNvPr>
                  <p:cNvSpPr>
                    <a:spLocks/>
                  </p:cNvSpPr>
                  <p:nvPr/>
                </p:nvSpPr>
                <p:spPr bwMode="auto">
                  <a:xfrm>
                    <a:off x="3700" y="1887"/>
                    <a:ext cx="4" cy="2"/>
                  </a:xfrm>
                  <a:custGeom>
                    <a:avLst/>
                    <a:gdLst>
                      <a:gd name="T0" fmla="*/ 0 w 5"/>
                      <a:gd name="T1" fmla="*/ 0 h 3"/>
                      <a:gd name="T2" fmla="*/ 0 w 5"/>
                      <a:gd name="T3" fmla="*/ 0 h 3"/>
                      <a:gd name="T4" fmla="*/ 0 w 5"/>
                      <a:gd name="T5" fmla="*/ 0 h 3"/>
                      <a:gd name="T6" fmla="*/ 0 w 5"/>
                      <a:gd name="T7" fmla="*/ 0 h 3"/>
                      <a:gd name="T8" fmla="*/ 1 w 5"/>
                      <a:gd name="T9" fmla="*/ 1 h 3"/>
                      <a:gd name="T10" fmla="*/ 5 w 5"/>
                      <a:gd name="T11" fmla="*/ 3 h 3"/>
                      <a:gd name="T12" fmla="*/ 5 w 5"/>
                      <a:gd name="T13" fmla="*/ 2 h 3"/>
                      <a:gd name="T14" fmla="*/ 1 w 5"/>
                      <a:gd name="T15" fmla="*/ 0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cubicBezTo>
                          <a:pt x="0" y="0"/>
                          <a:pt x="0" y="0"/>
                          <a:pt x="0" y="0"/>
                        </a:cubicBezTo>
                        <a:cubicBezTo>
                          <a:pt x="0" y="0"/>
                          <a:pt x="0" y="0"/>
                          <a:pt x="0" y="0"/>
                        </a:cubicBezTo>
                        <a:cubicBezTo>
                          <a:pt x="0" y="0"/>
                          <a:pt x="0" y="0"/>
                          <a:pt x="0" y="0"/>
                        </a:cubicBezTo>
                        <a:cubicBezTo>
                          <a:pt x="1" y="1"/>
                          <a:pt x="1" y="1"/>
                          <a:pt x="1" y="1"/>
                        </a:cubicBezTo>
                        <a:cubicBezTo>
                          <a:pt x="2" y="2"/>
                          <a:pt x="3" y="2"/>
                          <a:pt x="5" y="3"/>
                        </a:cubicBezTo>
                        <a:cubicBezTo>
                          <a:pt x="5" y="3"/>
                          <a:pt x="5" y="3"/>
                          <a:pt x="5" y="2"/>
                        </a:cubicBezTo>
                        <a:cubicBezTo>
                          <a:pt x="3" y="2"/>
                          <a:pt x="2" y="1"/>
                          <a:pt x="1" y="0"/>
                        </a:cubicBezTo>
                        <a:cubicBezTo>
                          <a:pt x="0" y="0"/>
                          <a:pt x="0" y="0"/>
                          <a:pt x="0" y="0"/>
                        </a:cubicBezTo>
                      </a:path>
                    </a:pathLst>
                  </a:custGeom>
                  <a:solidFill>
                    <a:srgbClr val="D9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4" name="Freeform 8223">
                    <a:extLst>
                      <a:ext uri="{FF2B5EF4-FFF2-40B4-BE49-F238E27FC236}">
                        <a16:creationId xmlns:a16="http://schemas.microsoft.com/office/drawing/2014/main" xmlns="" id="{90091C8F-4319-471D-B6FE-37DD52F288CD}"/>
                      </a:ext>
                    </a:extLst>
                  </p:cNvPr>
                  <p:cNvSpPr>
                    <a:spLocks noEditPoints="1"/>
                  </p:cNvSpPr>
                  <p:nvPr/>
                </p:nvSpPr>
                <p:spPr bwMode="auto">
                  <a:xfrm>
                    <a:off x="3725" y="1871"/>
                    <a:ext cx="3" cy="7"/>
                  </a:xfrm>
                  <a:custGeom>
                    <a:avLst/>
                    <a:gdLst>
                      <a:gd name="T0" fmla="*/ 0 w 4"/>
                      <a:gd name="T1" fmla="*/ 10 h 10"/>
                      <a:gd name="T2" fmla="*/ 0 w 4"/>
                      <a:gd name="T3" fmla="*/ 10 h 10"/>
                      <a:gd name="T4" fmla="*/ 0 w 4"/>
                      <a:gd name="T5" fmla="*/ 10 h 10"/>
                      <a:gd name="T6" fmla="*/ 0 w 4"/>
                      <a:gd name="T7" fmla="*/ 10 h 10"/>
                      <a:gd name="T8" fmla="*/ 0 w 4"/>
                      <a:gd name="T9" fmla="*/ 10 h 10"/>
                      <a:gd name="T10" fmla="*/ 0 w 4"/>
                      <a:gd name="T11" fmla="*/ 10 h 10"/>
                      <a:gd name="T12" fmla="*/ 4 w 4"/>
                      <a:gd name="T13" fmla="*/ 0 h 10"/>
                      <a:gd name="T14" fmla="*/ 4 w 4"/>
                      <a:gd name="T15" fmla="*/ 4 h 10"/>
                      <a:gd name="T16" fmla="*/ 4 w 4"/>
                      <a:gd name="T17" fmla="*/ 4 h 10"/>
                      <a:gd name="T18" fmla="*/ 4 w 4"/>
                      <a:gd name="T19" fmla="*/ 4 h 10"/>
                      <a:gd name="T20" fmla="*/ 4 w 4"/>
                      <a:gd name="T21" fmla="*/ 4 h 10"/>
                      <a:gd name="T22" fmla="*/ 3 w 4"/>
                      <a:gd name="T23" fmla="*/ 5 h 10"/>
                      <a:gd name="T24" fmla="*/ 4 w 4"/>
                      <a:gd name="T25" fmla="*/ 5 h 10"/>
                      <a:gd name="T26" fmla="*/ 4 w 4"/>
                      <a:gd name="T27" fmla="*/ 4 h 10"/>
                      <a:gd name="T28" fmla="*/ 4 w 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0">
                        <a:moveTo>
                          <a:pt x="0" y="10"/>
                        </a:move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moveTo>
                          <a:pt x="4" y="0"/>
                        </a:moveTo>
                        <a:cubicBezTo>
                          <a:pt x="4" y="1"/>
                          <a:pt x="4" y="3"/>
                          <a:pt x="4" y="4"/>
                        </a:cubicBezTo>
                        <a:cubicBezTo>
                          <a:pt x="4" y="4"/>
                          <a:pt x="4" y="4"/>
                          <a:pt x="4" y="4"/>
                        </a:cubicBezTo>
                        <a:cubicBezTo>
                          <a:pt x="4" y="4"/>
                          <a:pt x="4" y="4"/>
                          <a:pt x="4" y="4"/>
                        </a:cubicBezTo>
                        <a:cubicBezTo>
                          <a:pt x="4" y="4"/>
                          <a:pt x="4" y="4"/>
                          <a:pt x="4" y="4"/>
                        </a:cubicBezTo>
                        <a:cubicBezTo>
                          <a:pt x="3" y="4"/>
                          <a:pt x="3" y="4"/>
                          <a:pt x="3" y="5"/>
                        </a:cubicBezTo>
                        <a:cubicBezTo>
                          <a:pt x="4" y="5"/>
                          <a:pt x="4" y="5"/>
                          <a:pt x="4" y="5"/>
                        </a:cubicBezTo>
                        <a:cubicBezTo>
                          <a:pt x="4" y="4"/>
                          <a:pt x="4" y="4"/>
                          <a:pt x="4" y="4"/>
                        </a:cubicBezTo>
                        <a:cubicBezTo>
                          <a:pt x="4" y="3"/>
                          <a:pt x="4" y="1"/>
                          <a:pt x="4" y="0"/>
                        </a:cubicBezTo>
                      </a:path>
                    </a:pathLst>
                  </a:custGeom>
                  <a:solidFill>
                    <a:srgbClr val="DC8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5" name="Freeform 8224">
                    <a:extLst>
                      <a:ext uri="{FF2B5EF4-FFF2-40B4-BE49-F238E27FC236}">
                        <a16:creationId xmlns:a16="http://schemas.microsoft.com/office/drawing/2014/main" xmlns="" id="{4BC9E908-0533-44FD-B15C-841AB034664D}"/>
                      </a:ext>
                    </a:extLst>
                  </p:cNvPr>
                  <p:cNvSpPr>
                    <a:spLocks noEditPoints="1"/>
                  </p:cNvSpPr>
                  <p:nvPr/>
                </p:nvSpPr>
                <p:spPr bwMode="auto">
                  <a:xfrm>
                    <a:off x="3725" y="1874"/>
                    <a:ext cx="3" cy="4"/>
                  </a:xfrm>
                  <a:custGeom>
                    <a:avLst/>
                    <a:gdLst>
                      <a:gd name="T0" fmla="*/ 0 w 4"/>
                      <a:gd name="T1" fmla="*/ 6 h 6"/>
                      <a:gd name="T2" fmla="*/ 0 w 4"/>
                      <a:gd name="T3" fmla="*/ 6 h 6"/>
                      <a:gd name="T4" fmla="*/ 0 w 4"/>
                      <a:gd name="T5" fmla="*/ 6 h 6"/>
                      <a:gd name="T6" fmla="*/ 0 w 4"/>
                      <a:gd name="T7" fmla="*/ 6 h 6"/>
                      <a:gd name="T8" fmla="*/ 0 w 4"/>
                      <a:gd name="T9" fmla="*/ 6 h 6"/>
                      <a:gd name="T10" fmla="*/ 4 w 4"/>
                      <a:gd name="T11" fmla="*/ 0 h 6"/>
                      <a:gd name="T12" fmla="*/ 3 w 4"/>
                      <a:gd name="T13" fmla="*/ 1 h 6"/>
                      <a:gd name="T14" fmla="*/ 3 w 4"/>
                      <a:gd name="T15" fmla="*/ 1 h 6"/>
                      <a:gd name="T16" fmla="*/ 4 w 4"/>
                      <a:gd name="T17" fmla="*/ 0 h 6"/>
                      <a:gd name="T18" fmla="*/ 4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6"/>
                        </a:moveTo>
                        <a:cubicBezTo>
                          <a:pt x="0" y="6"/>
                          <a:pt x="0" y="6"/>
                          <a:pt x="0" y="6"/>
                        </a:cubicBezTo>
                        <a:cubicBezTo>
                          <a:pt x="0" y="6"/>
                          <a:pt x="0" y="6"/>
                          <a:pt x="0" y="6"/>
                        </a:cubicBezTo>
                        <a:cubicBezTo>
                          <a:pt x="0" y="6"/>
                          <a:pt x="0" y="6"/>
                          <a:pt x="0" y="6"/>
                        </a:cubicBezTo>
                        <a:cubicBezTo>
                          <a:pt x="0" y="6"/>
                          <a:pt x="0" y="6"/>
                          <a:pt x="0" y="6"/>
                        </a:cubicBezTo>
                        <a:moveTo>
                          <a:pt x="4" y="0"/>
                        </a:moveTo>
                        <a:cubicBezTo>
                          <a:pt x="3" y="0"/>
                          <a:pt x="3" y="0"/>
                          <a:pt x="3" y="1"/>
                        </a:cubicBezTo>
                        <a:cubicBezTo>
                          <a:pt x="3" y="1"/>
                          <a:pt x="3" y="1"/>
                          <a:pt x="3" y="1"/>
                        </a:cubicBezTo>
                        <a:cubicBezTo>
                          <a:pt x="3" y="0"/>
                          <a:pt x="3" y="0"/>
                          <a:pt x="4" y="0"/>
                        </a:cubicBezTo>
                        <a:moveTo>
                          <a:pt x="4" y="0"/>
                        </a:moveTo>
                        <a:cubicBezTo>
                          <a:pt x="4" y="0"/>
                          <a:pt x="4" y="0"/>
                          <a:pt x="4" y="0"/>
                        </a:cubicBezTo>
                        <a:cubicBezTo>
                          <a:pt x="4" y="0"/>
                          <a:pt x="4" y="0"/>
                          <a:pt x="4" y="0"/>
                        </a:cubicBezTo>
                      </a:path>
                    </a:pathLst>
                  </a:custGeom>
                  <a:solidFill>
                    <a:srgbClr val="DB7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6" name="Freeform 8225">
                    <a:extLst>
                      <a:ext uri="{FF2B5EF4-FFF2-40B4-BE49-F238E27FC236}">
                        <a16:creationId xmlns:a16="http://schemas.microsoft.com/office/drawing/2014/main" xmlns="" id="{EFA847B6-545F-466A-88E0-F6989B2B49B8}"/>
                      </a:ext>
                    </a:extLst>
                  </p:cNvPr>
                  <p:cNvSpPr>
                    <a:spLocks noEditPoints="1"/>
                  </p:cNvSpPr>
                  <p:nvPr/>
                </p:nvSpPr>
                <p:spPr bwMode="auto">
                  <a:xfrm>
                    <a:off x="3649" y="1837"/>
                    <a:ext cx="8" cy="8"/>
                  </a:xfrm>
                  <a:custGeom>
                    <a:avLst/>
                    <a:gdLst>
                      <a:gd name="T0" fmla="*/ 3 w 10"/>
                      <a:gd name="T1" fmla="*/ 10 h 11"/>
                      <a:gd name="T2" fmla="*/ 2 w 10"/>
                      <a:gd name="T3" fmla="*/ 10 h 11"/>
                      <a:gd name="T4" fmla="*/ 2 w 10"/>
                      <a:gd name="T5" fmla="*/ 11 h 11"/>
                      <a:gd name="T6" fmla="*/ 3 w 10"/>
                      <a:gd name="T7" fmla="*/ 10 h 11"/>
                      <a:gd name="T8" fmla="*/ 5 w 10"/>
                      <a:gd name="T9" fmla="*/ 4 h 11"/>
                      <a:gd name="T10" fmla="*/ 5 w 10"/>
                      <a:gd name="T11" fmla="*/ 7 h 11"/>
                      <a:gd name="T12" fmla="*/ 4 w 10"/>
                      <a:gd name="T13" fmla="*/ 9 h 11"/>
                      <a:gd name="T14" fmla="*/ 6 w 10"/>
                      <a:gd name="T15" fmla="*/ 8 h 11"/>
                      <a:gd name="T16" fmla="*/ 7 w 10"/>
                      <a:gd name="T17" fmla="*/ 8 h 11"/>
                      <a:gd name="T18" fmla="*/ 10 w 10"/>
                      <a:gd name="T19" fmla="*/ 8 h 11"/>
                      <a:gd name="T20" fmla="*/ 5 w 10"/>
                      <a:gd name="T21" fmla="*/ 4 h 11"/>
                      <a:gd name="T22" fmla="*/ 0 w 10"/>
                      <a:gd name="T23" fmla="*/ 0 h 11"/>
                      <a:gd name="T24" fmla="*/ 2 w 10"/>
                      <a:gd name="T25" fmla="*/ 3 h 11"/>
                      <a:gd name="T26" fmla="*/ 3 w 10"/>
                      <a:gd name="T27" fmla="*/ 7 h 11"/>
                      <a:gd name="T28" fmla="*/ 3 w 10"/>
                      <a:gd name="T29" fmla="*/ 10 h 11"/>
                      <a:gd name="T30" fmla="*/ 5 w 10"/>
                      <a:gd name="T31" fmla="*/ 7 h 11"/>
                      <a:gd name="T32" fmla="*/ 4 w 10"/>
                      <a:gd name="T33" fmla="*/ 3 h 11"/>
                      <a:gd name="T34" fmla="*/ 2 w 10"/>
                      <a:gd name="T35" fmla="*/ 2 h 11"/>
                      <a:gd name="T36" fmla="*/ 0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3" y="10"/>
                        </a:moveTo>
                        <a:cubicBezTo>
                          <a:pt x="3" y="10"/>
                          <a:pt x="2" y="10"/>
                          <a:pt x="2" y="10"/>
                        </a:cubicBezTo>
                        <a:cubicBezTo>
                          <a:pt x="2" y="11"/>
                          <a:pt x="2" y="11"/>
                          <a:pt x="2" y="11"/>
                        </a:cubicBezTo>
                        <a:cubicBezTo>
                          <a:pt x="2" y="11"/>
                          <a:pt x="3" y="10"/>
                          <a:pt x="3" y="10"/>
                        </a:cubicBezTo>
                        <a:moveTo>
                          <a:pt x="5" y="4"/>
                        </a:moveTo>
                        <a:cubicBezTo>
                          <a:pt x="6" y="5"/>
                          <a:pt x="6" y="7"/>
                          <a:pt x="5" y="7"/>
                        </a:cubicBezTo>
                        <a:cubicBezTo>
                          <a:pt x="5" y="8"/>
                          <a:pt x="5" y="9"/>
                          <a:pt x="4" y="9"/>
                        </a:cubicBezTo>
                        <a:cubicBezTo>
                          <a:pt x="5" y="9"/>
                          <a:pt x="5" y="9"/>
                          <a:pt x="6" y="8"/>
                        </a:cubicBezTo>
                        <a:cubicBezTo>
                          <a:pt x="6" y="8"/>
                          <a:pt x="7" y="8"/>
                          <a:pt x="7" y="8"/>
                        </a:cubicBezTo>
                        <a:cubicBezTo>
                          <a:pt x="8" y="8"/>
                          <a:pt x="9" y="8"/>
                          <a:pt x="10" y="8"/>
                        </a:cubicBezTo>
                        <a:cubicBezTo>
                          <a:pt x="8" y="7"/>
                          <a:pt x="7" y="6"/>
                          <a:pt x="5" y="4"/>
                        </a:cubicBezTo>
                        <a:moveTo>
                          <a:pt x="0" y="0"/>
                        </a:moveTo>
                        <a:cubicBezTo>
                          <a:pt x="1" y="1"/>
                          <a:pt x="1" y="2"/>
                          <a:pt x="2" y="3"/>
                        </a:cubicBezTo>
                        <a:cubicBezTo>
                          <a:pt x="3" y="4"/>
                          <a:pt x="3" y="5"/>
                          <a:pt x="3" y="7"/>
                        </a:cubicBezTo>
                        <a:cubicBezTo>
                          <a:pt x="4" y="8"/>
                          <a:pt x="3" y="9"/>
                          <a:pt x="3" y="10"/>
                        </a:cubicBezTo>
                        <a:cubicBezTo>
                          <a:pt x="4" y="9"/>
                          <a:pt x="5" y="8"/>
                          <a:pt x="5" y="7"/>
                        </a:cubicBezTo>
                        <a:cubicBezTo>
                          <a:pt x="5" y="6"/>
                          <a:pt x="5" y="4"/>
                          <a:pt x="4" y="3"/>
                        </a:cubicBezTo>
                        <a:cubicBezTo>
                          <a:pt x="3" y="3"/>
                          <a:pt x="3" y="2"/>
                          <a:pt x="2" y="2"/>
                        </a:cubicBezTo>
                        <a:cubicBezTo>
                          <a:pt x="2" y="1"/>
                          <a:pt x="1" y="1"/>
                          <a:pt x="0" y="0"/>
                        </a:cubicBezTo>
                      </a:path>
                    </a:pathLst>
                  </a:custGeom>
                  <a:solidFill>
                    <a:srgbClr val="E87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7" name="Freeform 8226">
                    <a:extLst>
                      <a:ext uri="{FF2B5EF4-FFF2-40B4-BE49-F238E27FC236}">
                        <a16:creationId xmlns:a16="http://schemas.microsoft.com/office/drawing/2014/main" xmlns="" id="{A8776309-ED82-4197-B313-9AEAFD05B6D5}"/>
                      </a:ext>
                    </a:extLst>
                  </p:cNvPr>
                  <p:cNvSpPr>
                    <a:spLocks/>
                  </p:cNvSpPr>
                  <p:nvPr/>
                </p:nvSpPr>
                <p:spPr bwMode="auto">
                  <a:xfrm>
                    <a:off x="3647" y="1836"/>
                    <a:ext cx="10" cy="9"/>
                  </a:xfrm>
                  <a:custGeom>
                    <a:avLst/>
                    <a:gdLst>
                      <a:gd name="T0" fmla="*/ 0 w 13"/>
                      <a:gd name="T1" fmla="*/ 0 h 12"/>
                      <a:gd name="T2" fmla="*/ 3 w 13"/>
                      <a:gd name="T3" fmla="*/ 2 h 12"/>
                      <a:gd name="T4" fmla="*/ 5 w 13"/>
                      <a:gd name="T5" fmla="*/ 4 h 12"/>
                      <a:gd name="T6" fmla="*/ 7 w 13"/>
                      <a:gd name="T7" fmla="*/ 5 h 12"/>
                      <a:gd name="T8" fmla="*/ 8 w 13"/>
                      <a:gd name="T9" fmla="*/ 9 h 12"/>
                      <a:gd name="T10" fmla="*/ 6 w 13"/>
                      <a:gd name="T11" fmla="*/ 12 h 12"/>
                      <a:gd name="T12" fmla="*/ 5 w 13"/>
                      <a:gd name="T13" fmla="*/ 12 h 12"/>
                      <a:gd name="T14" fmla="*/ 6 w 13"/>
                      <a:gd name="T15" fmla="*/ 12 h 12"/>
                      <a:gd name="T16" fmla="*/ 7 w 13"/>
                      <a:gd name="T17" fmla="*/ 11 h 12"/>
                      <a:gd name="T18" fmla="*/ 8 w 13"/>
                      <a:gd name="T19" fmla="*/ 9 h 12"/>
                      <a:gd name="T20" fmla="*/ 8 w 13"/>
                      <a:gd name="T21" fmla="*/ 6 h 12"/>
                      <a:gd name="T22" fmla="*/ 13 w 13"/>
                      <a:gd name="T23" fmla="*/ 10 h 12"/>
                      <a:gd name="T24" fmla="*/ 13 w 13"/>
                      <a:gd name="T25" fmla="*/ 11 h 12"/>
                      <a:gd name="T26" fmla="*/ 13 w 13"/>
                      <a:gd name="T27" fmla="*/ 11 h 12"/>
                      <a:gd name="T28" fmla="*/ 13 w 13"/>
                      <a:gd name="T29" fmla="*/ 10 h 12"/>
                      <a:gd name="T30" fmla="*/ 8 w 13"/>
                      <a:gd name="T31" fmla="*/ 5 h 12"/>
                      <a:gd name="T32" fmla="*/ 7 w 13"/>
                      <a:gd name="T33" fmla="*/ 4 h 12"/>
                      <a:gd name="T34" fmla="*/ 0 w 13"/>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0" y="0"/>
                        </a:moveTo>
                        <a:cubicBezTo>
                          <a:pt x="1" y="1"/>
                          <a:pt x="2" y="2"/>
                          <a:pt x="3" y="2"/>
                        </a:cubicBezTo>
                        <a:cubicBezTo>
                          <a:pt x="4" y="3"/>
                          <a:pt x="5" y="3"/>
                          <a:pt x="5" y="4"/>
                        </a:cubicBezTo>
                        <a:cubicBezTo>
                          <a:pt x="6" y="4"/>
                          <a:pt x="6" y="5"/>
                          <a:pt x="7" y="5"/>
                        </a:cubicBezTo>
                        <a:cubicBezTo>
                          <a:pt x="8" y="6"/>
                          <a:pt x="8" y="8"/>
                          <a:pt x="8" y="9"/>
                        </a:cubicBezTo>
                        <a:cubicBezTo>
                          <a:pt x="8" y="10"/>
                          <a:pt x="7" y="11"/>
                          <a:pt x="6" y="12"/>
                        </a:cubicBezTo>
                        <a:cubicBezTo>
                          <a:pt x="5" y="12"/>
                          <a:pt x="5" y="12"/>
                          <a:pt x="5" y="12"/>
                        </a:cubicBezTo>
                        <a:cubicBezTo>
                          <a:pt x="5" y="12"/>
                          <a:pt x="6" y="12"/>
                          <a:pt x="6" y="12"/>
                        </a:cubicBezTo>
                        <a:cubicBezTo>
                          <a:pt x="6" y="12"/>
                          <a:pt x="7" y="12"/>
                          <a:pt x="7" y="11"/>
                        </a:cubicBezTo>
                        <a:cubicBezTo>
                          <a:pt x="8" y="11"/>
                          <a:pt x="8" y="10"/>
                          <a:pt x="8" y="9"/>
                        </a:cubicBezTo>
                        <a:cubicBezTo>
                          <a:pt x="9" y="9"/>
                          <a:pt x="9" y="7"/>
                          <a:pt x="8" y="6"/>
                        </a:cubicBezTo>
                        <a:cubicBezTo>
                          <a:pt x="10" y="8"/>
                          <a:pt x="11" y="9"/>
                          <a:pt x="13" y="10"/>
                        </a:cubicBezTo>
                        <a:cubicBezTo>
                          <a:pt x="13" y="10"/>
                          <a:pt x="13" y="11"/>
                          <a:pt x="13" y="11"/>
                        </a:cubicBezTo>
                        <a:cubicBezTo>
                          <a:pt x="13" y="11"/>
                          <a:pt x="13" y="11"/>
                          <a:pt x="13" y="11"/>
                        </a:cubicBezTo>
                        <a:cubicBezTo>
                          <a:pt x="13" y="10"/>
                          <a:pt x="13" y="10"/>
                          <a:pt x="13" y="10"/>
                        </a:cubicBezTo>
                        <a:cubicBezTo>
                          <a:pt x="11" y="8"/>
                          <a:pt x="10" y="6"/>
                          <a:pt x="8" y="5"/>
                        </a:cubicBezTo>
                        <a:cubicBezTo>
                          <a:pt x="8" y="4"/>
                          <a:pt x="7" y="4"/>
                          <a:pt x="7" y="4"/>
                        </a:cubicBezTo>
                        <a:cubicBezTo>
                          <a:pt x="5" y="2"/>
                          <a:pt x="2" y="1"/>
                          <a:pt x="0" y="0"/>
                        </a:cubicBezTo>
                      </a:path>
                    </a:pathLst>
                  </a:custGeom>
                  <a:solidFill>
                    <a:srgbClr val="D65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8" name="Freeform 8227">
                    <a:extLst>
                      <a:ext uri="{FF2B5EF4-FFF2-40B4-BE49-F238E27FC236}">
                        <a16:creationId xmlns:a16="http://schemas.microsoft.com/office/drawing/2014/main" xmlns="" id="{FE91C0F6-D058-4282-9CBD-7C2B387CBCCD}"/>
                      </a:ext>
                    </a:extLst>
                  </p:cNvPr>
                  <p:cNvSpPr>
                    <a:spLocks/>
                  </p:cNvSpPr>
                  <p:nvPr/>
                </p:nvSpPr>
                <p:spPr bwMode="auto">
                  <a:xfrm>
                    <a:off x="3718" y="1747"/>
                    <a:ext cx="13" cy="10"/>
                  </a:xfrm>
                  <a:custGeom>
                    <a:avLst/>
                    <a:gdLst>
                      <a:gd name="T0" fmla="*/ 0 w 17"/>
                      <a:gd name="T1" fmla="*/ 0 h 13"/>
                      <a:gd name="T2" fmla="*/ 0 w 17"/>
                      <a:gd name="T3" fmla="*/ 1 h 13"/>
                      <a:gd name="T4" fmla="*/ 7 w 17"/>
                      <a:gd name="T5" fmla="*/ 2 h 13"/>
                      <a:gd name="T6" fmla="*/ 16 w 17"/>
                      <a:gd name="T7" fmla="*/ 9 h 13"/>
                      <a:gd name="T8" fmla="*/ 17 w 17"/>
                      <a:gd name="T9" fmla="*/ 12 h 13"/>
                      <a:gd name="T10" fmla="*/ 17 w 17"/>
                      <a:gd name="T11" fmla="*/ 13 h 13"/>
                      <a:gd name="T12" fmla="*/ 16 w 17"/>
                      <a:gd name="T13" fmla="*/ 9 h 13"/>
                      <a:gd name="T14" fmla="*/ 7 w 17"/>
                      <a:gd name="T15" fmla="*/ 2 h 13"/>
                      <a:gd name="T16" fmla="*/ 0 w 1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0" y="0"/>
                        </a:moveTo>
                        <a:cubicBezTo>
                          <a:pt x="0" y="0"/>
                          <a:pt x="0" y="1"/>
                          <a:pt x="0" y="1"/>
                        </a:cubicBezTo>
                        <a:cubicBezTo>
                          <a:pt x="2" y="1"/>
                          <a:pt x="5" y="2"/>
                          <a:pt x="7" y="2"/>
                        </a:cubicBezTo>
                        <a:cubicBezTo>
                          <a:pt x="11" y="3"/>
                          <a:pt x="15" y="6"/>
                          <a:pt x="16" y="9"/>
                        </a:cubicBezTo>
                        <a:cubicBezTo>
                          <a:pt x="17" y="10"/>
                          <a:pt x="17" y="11"/>
                          <a:pt x="17" y="12"/>
                        </a:cubicBezTo>
                        <a:cubicBezTo>
                          <a:pt x="17" y="12"/>
                          <a:pt x="17" y="13"/>
                          <a:pt x="17" y="13"/>
                        </a:cubicBezTo>
                        <a:cubicBezTo>
                          <a:pt x="17" y="12"/>
                          <a:pt x="17" y="10"/>
                          <a:pt x="16" y="9"/>
                        </a:cubicBezTo>
                        <a:cubicBezTo>
                          <a:pt x="15" y="6"/>
                          <a:pt x="11" y="3"/>
                          <a:pt x="7" y="2"/>
                        </a:cubicBezTo>
                        <a:cubicBezTo>
                          <a:pt x="5" y="1"/>
                          <a:pt x="2"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9" name="Freeform 8228">
                    <a:extLst>
                      <a:ext uri="{FF2B5EF4-FFF2-40B4-BE49-F238E27FC236}">
                        <a16:creationId xmlns:a16="http://schemas.microsoft.com/office/drawing/2014/main" xmlns="" id="{02537B1B-9D01-4FBA-B1C7-B26070507197}"/>
                      </a:ext>
                    </a:extLst>
                  </p:cNvPr>
                  <p:cNvSpPr>
                    <a:spLocks/>
                  </p:cNvSpPr>
                  <p:nvPr/>
                </p:nvSpPr>
                <p:spPr bwMode="auto">
                  <a:xfrm>
                    <a:off x="3718" y="1748"/>
                    <a:ext cx="13" cy="8"/>
                  </a:xfrm>
                  <a:custGeom>
                    <a:avLst/>
                    <a:gdLst>
                      <a:gd name="T0" fmla="*/ 0 w 17"/>
                      <a:gd name="T1" fmla="*/ 0 h 11"/>
                      <a:gd name="T2" fmla="*/ 0 w 17"/>
                      <a:gd name="T3" fmla="*/ 0 h 11"/>
                      <a:gd name="T4" fmla="*/ 7 w 17"/>
                      <a:gd name="T5" fmla="*/ 1 h 11"/>
                      <a:gd name="T6" fmla="*/ 16 w 17"/>
                      <a:gd name="T7" fmla="*/ 8 h 11"/>
                      <a:gd name="T8" fmla="*/ 17 w 17"/>
                      <a:gd name="T9" fmla="*/ 11 h 11"/>
                      <a:gd name="T10" fmla="*/ 16 w 17"/>
                      <a:gd name="T11" fmla="*/ 8 h 11"/>
                      <a:gd name="T12" fmla="*/ 7 w 17"/>
                      <a:gd name="T13" fmla="*/ 1 h 11"/>
                      <a:gd name="T14" fmla="*/ 0 w 1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0" y="0"/>
                        </a:moveTo>
                        <a:cubicBezTo>
                          <a:pt x="0" y="0"/>
                          <a:pt x="0" y="0"/>
                          <a:pt x="0" y="0"/>
                        </a:cubicBezTo>
                        <a:cubicBezTo>
                          <a:pt x="3" y="0"/>
                          <a:pt x="5" y="1"/>
                          <a:pt x="7" y="1"/>
                        </a:cubicBezTo>
                        <a:cubicBezTo>
                          <a:pt x="11" y="3"/>
                          <a:pt x="15" y="5"/>
                          <a:pt x="16" y="8"/>
                        </a:cubicBezTo>
                        <a:cubicBezTo>
                          <a:pt x="17" y="9"/>
                          <a:pt x="17" y="10"/>
                          <a:pt x="17" y="11"/>
                        </a:cubicBezTo>
                        <a:cubicBezTo>
                          <a:pt x="17" y="10"/>
                          <a:pt x="17" y="9"/>
                          <a:pt x="16" y="8"/>
                        </a:cubicBezTo>
                        <a:cubicBezTo>
                          <a:pt x="15" y="5"/>
                          <a:pt x="11" y="2"/>
                          <a:pt x="7" y="1"/>
                        </a:cubicBezTo>
                        <a:cubicBezTo>
                          <a:pt x="5"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0" name="Freeform 8229">
                    <a:extLst>
                      <a:ext uri="{FF2B5EF4-FFF2-40B4-BE49-F238E27FC236}">
                        <a16:creationId xmlns:a16="http://schemas.microsoft.com/office/drawing/2014/main" xmlns="" id="{E2FB0BBB-36A2-4090-9947-32D60DE22050}"/>
                      </a:ext>
                    </a:extLst>
                  </p:cNvPr>
                  <p:cNvSpPr>
                    <a:spLocks noEditPoints="1"/>
                  </p:cNvSpPr>
                  <p:nvPr/>
                </p:nvSpPr>
                <p:spPr bwMode="auto">
                  <a:xfrm>
                    <a:off x="3639" y="1752"/>
                    <a:ext cx="44" cy="36"/>
                  </a:xfrm>
                  <a:custGeom>
                    <a:avLst/>
                    <a:gdLst>
                      <a:gd name="T0" fmla="*/ 30 w 59"/>
                      <a:gd name="T1" fmla="*/ 13 h 48"/>
                      <a:gd name="T2" fmla="*/ 25 w 59"/>
                      <a:gd name="T3" fmla="*/ 16 h 48"/>
                      <a:gd name="T4" fmla="*/ 19 w 59"/>
                      <a:gd name="T5" fmla="*/ 25 h 48"/>
                      <a:gd name="T6" fmla="*/ 8 w 59"/>
                      <a:gd name="T7" fmla="*/ 33 h 48"/>
                      <a:gd name="T8" fmla="*/ 2 w 59"/>
                      <a:gd name="T9" fmla="*/ 44 h 48"/>
                      <a:gd name="T10" fmla="*/ 0 w 59"/>
                      <a:gd name="T11" fmla="*/ 48 h 48"/>
                      <a:gd name="T12" fmla="*/ 2 w 59"/>
                      <a:gd name="T13" fmla="*/ 44 h 48"/>
                      <a:gd name="T14" fmla="*/ 8 w 59"/>
                      <a:gd name="T15" fmla="*/ 33 h 48"/>
                      <a:gd name="T16" fmla="*/ 19 w 59"/>
                      <a:gd name="T17" fmla="*/ 25 h 48"/>
                      <a:gd name="T18" fmla="*/ 25 w 59"/>
                      <a:gd name="T19" fmla="*/ 16 h 48"/>
                      <a:gd name="T20" fmla="*/ 30 w 59"/>
                      <a:gd name="T21" fmla="*/ 13 h 48"/>
                      <a:gd name="T22" fmla="*/ 32 w 59"/>
                      <a:gd name="T23" fmla="*/ 14 h 48"/>
                      <a:gd name="T24" fmla="*/ 32 w 59"/>
                      <a:gd name="T25" fmla="*/ 13 h 48"/>
                      <a:gd name="T26" fmla="*/ 30 w 59"/>
                      <a:gd name="T27" fmla="*/ 13 h 48"/>
                      <a:gd name="T28" fmla="*/ 56 w 59"/>
                      <a:gd name="T29" fmla="*/ 0 h 48"/>
                      <a:gd name="T30" fmla="*/ 55 w 59"/>
                      <a:gd name="T31" fmla="*/ 1 h 48"/>
                      <a:gd name="T32" fmla="*/ 44 w 59"/>
                      <a:gd name="T33" fmla="*/ 5 h 48"/>
                      <a:gd name="T34" fmla="*/ 35 w 59"/>
                      <a:gd name="T35" fmla="*/ 10 h 48"/>
                      <a:gd name="T36" fmla="*/ 35 w 59"/>
                      <a:gd name="T37" fmla="*/ 10 h 48"/>
                      <a:gd name="T38" fmla="*/ 44 w 59"/>
                      <a:gd name="T39" fmla="*/ 6 h 48"/>
                      <a:gd name="T40" fmla="*/ 55 w 59"/>
                      <a:gd name="T41" fmla="*/ 1 h 48"/>
                      <a:gd name="T42" fmla="*/ 56 w 59"/>
                      <a:gd name="T43" fmla="*/ 0 h 48"/>
                      <a:gd name="T44" fmla="*/ 59 w 59"/>
                      <a:gd name="T45" fmla="*/ 1 h 48"/>
                      <a:gd name="T46" fmla="*/ 59 w 59"/>
                      <a:gd name="T47" fmla="*/ 1 h 48"/>
                      <a:gd name="T48" fmla="*/ 56 w 59"/>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48">
                        <a:moveTo>
                          <a:pt x="30" y="13"/>
                        </a:moveTo>
                        <a:cubicBezTo>
                          <a:pt x="28" y="13"/>
                          <a:pt x="26" y="14"/>
                          <a:pt x="25" y="16"/>
                        </a:cubicBezTo>
                        <a:cubicBezTo>
                          <a:pt x="22" y="18"/>
                          <a:pt x="20" y="22"/>
                          <a:pt x="19" y="25"/>
                        </a:cubicBezTo>
                        <a:cubicBezTo>
                          <a:pt x="15" y="27"/>
                          <a:pt x="10" y="30"/>
                          <a:pt x="8" y="33"/>
                        </a:cubicBezTo>
                        <a:cubicBezTo>
                          <a:pt x="5" y="37"/>
                          <a:pt x="3" y="40"/>
                          <a:pt x="2" y="44"/>
                        </a:cubicBezTo>
                        <a:cubicBezTo>
                          <a:pt x="1" y="45"/>
                          <a:pt x="1" y="47"/>
                          <a:pt x="0" y="48"/>
                        </a:cubicBezTo>
                        <a:cubicBezTo>
                          <a:pt x="1" y="47"/>
                          <a:pt x="1" y="45"/>
                          <a:pt x="2" y="44"/>
                        </a:cubicBezTo>
                        <a:cubicBezTo>
                          <a:pt x="3" y="40"/>
                          <a:pt x="5" y="37"/>
                          <a:pt x="8" y="33"/>
                        </a:cubicBezTo>
                        <a:cubicBezTo>
                          <a:pt x="10" y="30"/>
                          <a:pt x="15" y="27"/>
                          <a:pt x="19" y="25"/>
                        </a:cubicBezTo>
                        <a:cubicBezTo>
                          <a:pt x="20" y="22"/>
                          <a:pt x="22" y="18"/>
                          <a:pt x="25" y="16"/>
                        </a:cubicBezTo>
                        <a:cubicBezTo>
                          <a:pt x="26" y="14"/>
                          <a:pt x="28" y="13"/>
                          <a:pt x="30" y="13"/>
                        </a:cubicBezTo>
                        <a:cubicBezTo>
                          <a:pt x="31" y="13"/>
                          <a:pt x="31" y="13"/>
                          <a:pt x="32" y="14"/>
                        </a:cubicBezTo>
                        <a:cubicBezTo>
                          <a:pt x="32" y="13"/>
                          <a:pt x="32" y="13"/>
                          <a:pt x="32" y="13"/>
                        </a:cubicBezTo>
                        <a:cubicBezTo>
                          <a:pt x="31" y="13"/>
                          <a:pt x="31" y="13"/>
                          <a:pt x="30" y="13"/>
                        </a:cubicBezTo>
                        <a:moveTo>
                          <a:pt x="56" y="0"/>
                        </a:moveTo>
                        <a:cubicBezTo>
                          <a:pt x="55" y="0"/>
                          <a:pt x="55" y="0"/>
                          <a:pt x="55" y="1"/>
                        </a:cubicBezTo>
                        <a:cubicBezTo>
                          <a:pt x="51" y="1"/>
                          <a:pt x="47" y="4"/>
                          <a:pt x="44" y="5"/>
                        </a:cubicBezTo>
                        <a:cubicBezTo>
                          <a:pt x="42" y="7"/>
                          <a:pt x="38" y="9"/>
                          <a:pt x="35" y="10"/>
                        </a:cubicBezTo>
                        <a:cubicBezTo>
                          <a:pt x="35" y="10"/>
                          <a:pt x="35" y="10"/>
                          <a:pt x="35" y="10"/>
                        </a:cubicBezTo>
                        <a:cubicBezTo>
                          <a:pt x="38" y="9"/>
                          <a:pt x="42" y="7"/>
                          <a:pt x="44" y="6"/>
                        </a:cubicBezTo>
                        <a:cubicBezTo>
                          <a:pt x="47" y="4"/>
                          <a:pt x="51" y="1"/>
                          <a:pt x="55" y="1"/>
                        </a:cubicBezTo>
                        <a:cubicBezTo>
                          <a:pt x="55" y="0"/>
                          <a:pt x="55" y="0"/>
                          <a:pt x="56" y="0"/>
                        </a:cubicBezTo>
                        <a:cubicBezTo>
                          <a:pt x="57" y="0"/>
                          <a:pt x="58" y="1"/>
                          <a:pt x="59" y="1"/>
                        </a:cubicBezTo>
                        <a:cubicBezTo>
                          <a:pt x="59" y="1"/>
                          <a:pt x="59" y="1"/>
                          <a:pt x="59" y="1"/>
                        </a:cubicBezTo>
                        <a:cubicBezTo>
                          <a:pt x="58" y="1"/>
                          <a:pt x="57" y="0"/>
                          <a:pt x="5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1" name="Freeform 8230">
                    <a:extLst>
                      <a:ext uri="{FF2B5EF4-FFF2-40B4-BE49-F238E27FC236}">
                        <a16:creationId xmlns:a16="http://schemas.microsoft.com/office/drawing/2014/main" xmlns="" id="{00B5CA2D-1F98-4F33-A01A-B746A9E37E69}"/>
                      </a:ext>
                    </a:extLst>
                  </p:cNvPr>
                  <p:cNvSpPr>
                    <a:spLocks noEditPoints="1"/>
                  </p:cNvSpPr>
                  <p:nvPr/>
                </p:nvSpPr>
                <p:spPr bwMode="auto">
                  <a:xfrm>
                    <a:off x="3639" y="1752"/>
                    <a:ext cx="44" cy="39"/>
                  </a:xfrm>
                  <a:custGeom>
                    <a:avLst/>
                    <a:gdLst>
                      <a:gd name="T0" fmla="*/ 31 w 60"/>
                      <a:gd name="T1" fmla="*/ 13 h 52"/>
                      <a:gd name="T2" fmla="*/ 26 w 60"/>
                      <a:gd name="T3" fmla="*/ 16 h 52"/>
                      <a:gd name="T4" fmla="*/ 20 w 60"/>
                      <a:gd name="T5" fmla="*/ 25 h 52"/>
                      <a:gd name="T6" fmla="*/ 9 w 60"/>
                      <a:gd name="T7" fmla="*/ 33 h 52"/>
                      <a:gd name="T8" fmla="*/ 3 w 60"/>
                      <a:gd name="T9" fmla="*/ 44 h 52"/>
                      <a:gd name="T10" fmla="*/ 1 w 60"/>
                      <a:gd name="T11" fmla="*/ 48 h 52"/>
                      <a:gd name="T12" fmla="*/ 0 w 60"/>
                      <a:gd name="T13" fmla="*/ 52 h 52"/>
                      <a:gd name="T14" fmla="*/ 0 w 60"/>
                      <a:gd name="T15" fmla="*/ 52 h 52"/>
                      <a:gd name="T16" fmla="*/ 3 w 60"/>
                      <a:gd name="T17" fmla="*/ 44 h 52"/>
                      <a:gd name="T18" fmla="*/ 9 w 60"/>
                      <a:gd name="T19" fmla="*/ 33 h 52"/>
                      <a:gd name="T20" fmla="*/ 20 w 60"/>
                      <a:gd name="T21" fmla="*/ 26 h 52"/>
                      <a:gd name="T22" fmla="*/ 21 w 60"/>
                      <a:gd name="T23" fmla="*/ 24 h 52"/>
                      <a:gd name="T24" fmla="*/ 22 w 60"/>
                      <a:gd name="T25" fmla="*/ 21 h 52"/>
                      <a:gd name="T26" fmla="*/ 22 w 60"/>
                      <a:gd name="T27" fmla="*/ 21 h 52"/>
                      <a:gd name="T28" fmla="*/ 26 w 60"/>
                      <a:gd name="T29" fmla="*/ 16 h 52"/>
                      <a:gd name="T30" fmla="*/ 31 w 60"/>
                      <a:gd name="T31" fmla="*/ 14 h 52"/>
                      <a:gd name="T32" fmla="*/ 33 w 60"/>
                      <a:gd name="T33" fmla="*/ 14 h 52"/>
                      <a:gd name="T34" fmla="*/ 33 w 60"/>
                      <a:gd name="T35" fmla="*/ 14 h 52"/>
                      <a:gd name="T36" fmla="*/ 31 w 60"/>
                      <a:gd name="T37" fmla="*/ 13 h 52"/>
                      <a:gd name="T38" fmla="*/ 57 w 60"/>
                      <a:gd name="T39" fmla="*/ 0 h 52"/>
                      <a:gd name="T40" fmla="*/ 56 w 60"/>
                      <a:gd name="T41" fmla="*/ 1 h 52"/>
                      <a:gd name="T42" fmla="*/ 45 w 60"/>
                      <a:gd name="T43" fmla="*/ 6 h 52"/>
                      <a:gd name="T44" fmla="*/ 36 w 60"/>
                      <a:gd name="T45" fmla="*/ 10 h 52"/>
                      <a:gd name="T46" fmla="*/ 37 w 60"/>
                      <a:gd name="T47" fmla="*/ 11 h 52"/>
                      <a:gd name="T48" fmla="*/ 36 w 60"/>
                      <a:gd name="T49" fmla="*/ 11 h 52"/>
                      <a:gd name="T50" fmla="*/ 45 w 60"/>
                      <a:gd name="T51" fmla="*/ 6 h 52"/>
                      <a:gd name="T52" fmla="*/ 56 w 60"/>
                      <a:gd name="T53" fmla="*/ 1 h 52"/>
                      <a:gd name="T54" fmla="*/ 57 w 60"/>
                      <a:gd name="T55" fmla="*/ 1 h 52"/>
                      <a:gd name="T56" fmla="*/ 60 w 60"/>
                      <a:gd name="T57" fmla="*/ 1 h 52"/>
                      <a:gd name="T58" fmla="*/ 60 w 60"/>
                      <a:gd name="T59" fmla="*/ 1 h 52"/>
                      <a:gd name="T60" fmla="*/ 57 w 60"/>
                      <a:gd name="T6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52">
                        <a:moveTo>
                          <a:pt x="31" y="13"/>
                        </a:moveTo>
                        <a:cubicBezTo>
                          <a:pt x="29" y="13"/>
                          <a:pt x="27" y="14"/>
                          <a:pt x="26" y="16"/>
                        </a:cubicBezTo>
                        <a:cubicBezTo>
                          <a:pt x="23" y="18"/>
                          <a:pt x="21" y="22"/>
                          <a:pt x="20" y="25"/>
                        </a:cubicBezTo>
                        <a:cubicBezTo>
                          <a:pt x="16" y="27"/>
                          <a:pt x="11" y="30"/>
                          <a:pt x="9" y="33"/>
                        </a:cubicBezTo>
                        <a:cubicBezTo>
                          <a:pt x="6" y="37"/>
                          <a:pt x="4" y="40"/>
                          <a:pt x="3" y="44"/>
                        </a:cubicBezTo>
                        <a:cubicBezTo>
                          <a:pt x="2" y="45"/>
                          <a:pt x="2" y="47"/>
                          <a:pt x="1" y="48"/>
                        </a:cubicBezTo>
                        <a:cubicBezTo>
                          <a:pt x="1" y="49"/>
                          <a:pt x="0" y="51"/>
                          <a:pt x="0" y="52"/>
                        </a:cubicBezTo>
                        <a:cubicBezTo>
                          <a:pt x="0" y="52"/>
                          <a:pt x="0" y="52"/>
                          <a:pt x="0" y="52"/>
                        </a:cubicBezTo>
                        <a:cubicBezTo>
                          <a:pt x="0" y="50"/>
                          <a:pt x="2" y="46"/>
                          <a:pt x="3" y="44"/>
                        </a:cubicBezTo>
                        <a:cubicBezTo>
                          <a:pt x="4" y="41"/>
                          <a:pt x="6" y="37"/>
                          <a:pt x="9" y="33"/>
                        </a:cubicBezTo>
                        <a:cubicBezTo>
                          <a:pt x="11" y="30"/>
                          <a:pt x="16" y="28"/>
                          <a:pt x="20" y="26"/>
                        </a:cubicBezTo>
                        <a:cubicBezTo>
                          <a:pt x="21" y="25"/>
                          <a:pt x="21" y="24"/>
                          <a:pt x="21" y="24"/>
                        </a:cubicBezTo>
                        <a:cubicBezTo>
                          <a:pt x="21" y="23"/>
                          <a:pt x="21" y="22"/>
                          <a:pt x="22" y="21"/>
                        </a:cubicBezTo>
                        <a:cubicBezTo>
                          <a:pt x="22" y="21"/>
                          <a:pt x="22" y="21"/>
                          <a:pt x="22" y="21"/>
                        </a:cubicBezTo>
                        <a:cubicBezTo>
                          <a:pt x="23" y="19"/>
                          <a:pt x="24" y="18"/>
                          <a:pt x="26" y="16"/>
                        </a:cubicBezTo>
                        <a:cubicBezTo>
                          <a:pt x="27" y="15"/>
                          <a:pt x="29" y="14"/>
                          <a:pt x="31" y="14"/>
                        </a:cubicBezTo>
                        <a:cubicBezTo>
                          <a:pt x="32" y="14"/>
                          <a:pt x="32" y="14"/>
                          <a:pt x="33" y="14"/>
                        </a:cubicBezTo>
                        <a:cubicBezTo>
                          <a:pt x="33" y="14"/>
                          <a:pt x="33" y="14"/>
                          <a:pt x="33" y="14"/>
                        </a:cubicBezTo>
                        <a:cubicBezTo>
                          <a:pt x="32" y="13"/>
                          <a:pt x="32" y="13"/>
                          <a:pt x="31" y="13"/>
                        </a:cubicBezTo>
                        <a:moveTo>
                          <a:pt x="57" y="0"/>
                        </a:moveTo>
                        <a:cubicBezTo>
                          <a:pt x="56" y="0"/>
                          <a:pt x="56" y="0"/>
                          <a:pt x="56" y="1"/>
                        </a:cubicBezTo>
                        <a:cubicBezTo>
                          <a:pt x="52" y="1"/>
                          <a:pt x="48" y="4"/>
                          <a:pt x="45" y="6"/>
                        </a:cubicBezTo>
                        <a:cubicBezTo>
                          <a:pt x="43" y="7"/>
                          <a:pt x="39" y="9"/>
                          <a:pt x="36" y="10"/>
                        </a:cubicBezTo>
                        <a:cubicBezTo>
                          <a:pt x="37" y="11"/>
                          <a:pt x="37" y="11"/>
                          <a:pt x="37" y="11"/>
                        </a:cubicBezTo>
                        <a:cubicBezTo>
                          <a:pt x="36" y="11"/>
                          <a:pt x="36" y="11"/>
                          <a:pt x="36" y="11"/>
                        </a:cubicBezTo>
                        <a:cubicBezTo>
                          <a:pt x="39" y="9"/>
                          <a:pt x="43" y="8"/>
                          <a:pt x="45" y="6"/>
                        </a:cubicBezTo>
                        <a:cubicBezTo>
                          <a:pt x="48" y="4"/>
                          <a:pt x="52" y="2"/>
                          <a:pt x="56" y="1"/>
                        </a:cubicBezTo>
                        <a:cubicBezTo>
                          <a:pt x="56" y="1"/>
                          <a:pt x="56" y="1"/>
                          <a:pt x="57" y="1"/>
                        </a:cubicBezTo>
                        <a:cubicBezTo>
                          <a:pt x="58" y="1"/>
                          <a:pt x="59" y="1"/>
                          <a:pt x="60" y="1"/>
                        </a:cubicBezTo>
                        <a:cubicBezTo>
                          <a:pt x="60" y="1"/>
                          <a:pt x="60" y="1"/>
                          <a:pt x="60" y="1"/>
                        </a:cubicBezTo>
                        <a:cubicBezTo>
                          <a:pt x="59" y="1"/>
                          <a:pt x="58" y="0"/>
                          <a:pt x="57"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2" name="Freeform 8231">
                    <a:extLst>
                      <a:ext uri="{FF2B5EF4-FFF2-40B4-BE49-F238E27FC236}">
                        <a16:creationId xmlns:a16="http://schemas.microsoft.com/office/drawing/2014/main" xmlns="" id="{24201C6E-E9B5-478D-9DA1-089062E64C2C}"/>
                      </a:ext>
                    </a:extLst>
                  </p:cNvPr>
                  <p:cNvSpPr>
                    <a:spLocks/>
                  </p:cNvSpPr>
                  <p:nvPr/>
                </p:nvSpPr>
                <p:spPr bwMode="auto">
                  <a:xfrm>
                    <a:off x="3639" y="17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3" name="Freeform 8232">
                    <a:extLst>
                      <a:ext uri="{FF2B5EF4-FFF2-40B4-BE49-F238E27FC236}">
                        <a16:creationId xmlns:a16="http://schemas.microsoft.com/office/drawing/2014/main" xmlns="" id="{F90C886E-963A-44FE-A76A-2A8D9822D2EA}"/>
                      </a:ext>
                    </a:extLst>
                  </p:cNvPr>
                  <p:cNvSpPr>
                    <a:spLocks/>
                  </p:cNvSpPr>
                  <p:nvPr/>
                </p:nvSpPr>
                <p:spPr bwMode="auto">
                  <a:xfrm>
                    <a:off x="3729" y="1763"/>
                    <a:ext cx="2" cy="10"/>
                  </a:xfrm>
                  <a:custGeom>
                    <a:avLst/>
                    <a:gdLst>
                      <a:gd name="T0" fmla="*/ 0 w 3"/>
                      <a:gd name="T1" fmla="*/ 0 h 14"/>
                      <a:gd name="T2" fmla="*/ 0 w 3"/>
                      <a:gd name="T3" fmla="*/ 0 h 14"/>
                      <a:gd name="T4" fmla="*/ 1 w 3"/>
                      <a:gd name="T5" fmla="*/ 4 h 14"/>
                      <a:gd name="T6" fmla="*/ 3 w 3"/>
                      <a:gd name="T7" fmla="*/ 13 h 14"/>
                      <a:gd name="T8" fmla="*/ 3 w 3"/>
                      <a:gd name="T9" fmla="*/ 14 h 14"/>
                      <a:gd name="T10" fmla="*/ 1 w 3"/>
                      <a:gd name="T11" fmla="*/ 3 h 14"/>
                      <a:gd name="T12" fmla="*/ 0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0" y="0"/>
                        </a:moveTo>
                        <a:cubicBezTo>
                          <a:pt x="0" y="0"/>
                          <a:pt x="0" y="0"/>
                          <a:pt x="0" y="0"/>
                        </a:cubicBezTo>
                        <a:cubicBezTo>
                          <a:pt x="0" y="1"/>
                          <a:pt x="0" y="3"/>
                          <a:pt x="1" y="4"/>
                        </a:cubicBezTo>
                        <a:cubicBezTo>
                          <a:pt x="2" y="7"/>
                          <a:pt x="3" y="10"/>
                          <a:pt x="3" y="13"/>
                        </a:cubicBezTo>
                        <a:cubicBezTo>
                          <a:pt x="3" y="13"/>
                          <a:pt x="3" y="14"/>
                          <a:pt x="3" y="14"/>
                        </a:cubicBezTo>
                        <a:cubicBezTo>
                          <a:pt x="3" y="10"/>
                          <a:pt x="2" y="7"/>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4" name="Freeform 8233">
                    <a:extLst>
                      <a:ext uri="{FF2B5EF4-FFF2-40B4-BE49-F238E27FC236}">
                        <a16:creationId xmlns:a16="http://schemas.microsoft.com/office/drawing/2014/main" xmlns="" id="{01B3DB30-4433-4898-B77A-06C1E54422AC}"/>
                      </a:ext>
                    </a:extLst>
                  </p:cNvPr>
                  <p:cNvSpPr>
                    <a:spLocks/>
                  </p:cNvSpPr>
                  <p:nvPr/>
                </p:nvSpPr>
                <p:spPr bwMode="auto">
                  <a:xfrm>
                    <a:off x="3729" y="1763"/>
                    <a:ext cx="2" cy="10"/>
                  </a:xfrm>
                  <a:custGeom>
                    <a:avLst/>
                    <a:gdLst>
                      <a:gd name="T0" fmla="*/ 0 w 3"/>
                      <a:gd name="T1" fmla="*/ 0 h 13"/>
                      <a:gd name="T2" fmla="*/ 1 w 3"/>
                      <a:gd name="T3" fmla="*/ 4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2"/>
                          <a:pt x="0" y="3"/>
                          <a:pt x="1" y="4"/>
                        </a:cubicBezTo>
                        <a:cubicBezTo>
                          <a:pt x="2" y="7"/>
                          <a:pt x="3" y="10"/>
                          <a:pt x="3" y="13"/>
                        </a:cubicBezTo>
                        <a:cubicBezTo>
                          <a:pt x="3" y="10"/>
                          <a:pt x="2" y="7"/>
                          <a:pt x="1" y="4"/>
                        </a:cubicBezTo>
                        <a:cubicBezTo>
                          <a:pt x="0" y="3"/>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5" name="Freeform 8234">
                    <a:extLst>
                      <a:ext uri="{FF2B5EF4-FFF2-40B4-BE49-F238E27FC236}">
                        <a16:creationId xmlns:a16="http://schemas.microsoft.com/office/drawing/2014/main" xmlns="" id="{59CA15A7-6C09-456E-B4C2-85FFBABB6AEB}"/>
                      </a:ext>
                    </a:extLst>
                  </p:cNvPr>
                  <p:cNvSpPr>
                    <a:spLocks noEditPoints="1"/>
                  </p:cNvSpPr>
                  <p:nvPr/>
                </p:nvSpPr>
                <p:spPr bwMode="auto">
                  <a:xfrm>
                    <a:off x="3728" y="1784"/>
                    <a:ext cx="3" cy="11"/>
                  </a:xfrm>
                  <a:custGeom>
                    <a:avLst/>
                    <a:gdLst>
                      <a:gd name="T0" fmla="*/ 1 w 3"/>
                      <a:gd name="T1" fmla="*/ 7 h 15"/>
                      <a:gd name="T2" fmla="*/ 2 w 3"/>
                      <a:gd name="T3" fmla="*/ 9 h 15"/>
                      <a:gd name="T4" fmla="*/ 3 w 3"/>
                      <a:gd name="T5" fmla="*/ 14 h 15"/>
                      <a:gd name="T6" fmla="*/ 3 w 3"/>
                      <a:gd name="T7" fmla="*/ 15 h 15"/>
                      <a:gd name="T8" fmla="*/ 2 w 3"/>
                      <a:gd name="T9" fmla="*/ 9 h 15"/>
                      <a:gd name="T10" fmla="*/ 1 w 3"/>
                      <a:gd name="T11" fmla="*/ 7 h 15"/>
                      <a:gd name="T12" fmla="*/ 1 w 3"/>
                      <a:gd name="T13" fmla="*/ 7 h 15"/>
                      <a:gd name="T14" fmla="*/ 0 w 3"/>
                      <a:gd name="T15" fmla="*/ 0 h 15"/>
                      <a:gd name="T16" fmla="*/ 0 w 3"/>
                      <a:gd name="T17" fmla="*/ 0 h 15"/>
                      <a:gd name="T18" fmla="*/ 1 w 3"/>
                      <a:gd name="T19" fmla="*/ 3 h 15"/>
                      <a:gd name="T20" fmla="*/ 1 w 3"/>
                      <a:gd name="T21" fmla="*/ 3 h 15"/>
                      <a:gd name="T22" fmla="*/ 1 w 3"/>
                      <a:gd name="T23" fmla="*/ 3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1" y="7"/>
                        </a:moveTo>
                        <a:cubicBezTo>
                          <a:pt x="2" y="8"/>
                          <a:pt x="2" y="8"/>
                          <a:pt x="2" y="9"/>
                        </a:cubicBezTo>
                        <a:cubicBezTo>
                          <a:pt x="2" y="10"/>
                          <a:pt x="2" y="12"/>
                          <a:pt x="3" y="14"/>
                        </a:cubicBezTo>
                        <a:cubicBezTo>
                          <a:pt x="3" y="14"/>
                          <a:pt x="3" y="15"/>
                          <a:pt x="3" y="15"/>
                        </a:cubicBezTo>
                        <a:cubicBezTo>
                          <a:pt x="3" y="13"/>
                          <a:pt x="2" y="11"/>
                          <a:pt x="2" y="9"/>
                        </a:cubicBezTo>
                        <a:cubicBezTo>
                          <a:pt x="2" y="8"/>
                          <a:pt x="2" y="8"/>
                          <a:pt x="1" y="7"/>
                        </a:cubicBezTo>
                        <a:cubicBezTo>
                          <a:pt x="1" y="7"/>
                          <a:pt x="1" y="7"/>
                          <a:pt x="1" y="7"/>
                        </a:cubicBezTo>
                        <a:moveTo>
                          <a:pt x="0" y="0"/>
                        </a:moveTo>
                        <a:cubicBezTo>
                          <a:pt x="0" y="0"/>
                          <a:pt x="0" y="0"/>
                          <a:pt x="0" y="0"/>
                        </a:cubicBezTo>
                        <a:cubicBezTo>
                          <a:pt x="0" y="1"/>
                          <a:pt x="0" y="2"/>
                          <a:pt x="1" y="3"/>
                        </a:cubicBezTo>
                        <a:cubicBezTo>
                          <a:pt x="1" y="3"/>
                          <a:pt x="1" y="3"/>
                          <a:pt x="1" y="3"/>
                        </a:cubicBezTo>
                        <a:cubicBezTo>
                          <a:pt x="1" y="3"/>
                          <a:pt x="1" y="3"/>
                          <a:pt x="1" y="3"/>
                        </a:cubicBezTo>
                        <a:cubicBezTo>
                          <a:pt x="0"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6" name="Freeform 8235">
                    <a:extLst>
                      <a:ext uri="{FF2B5EF4-FFF2-40B4-BE49-F238E27FC236}">
                        <a16:creationId xmlns:a16="http://schemas.microsoft.com/office/drawing/2014/main" xmlns="" id="{CFEE41F7-7C4B-4E58-A928-691E142E0224}"/>
                      </a:ext>
                    </a:extLst>
                  </p:cNvPr>
                  <p:cNvSpPr>
                    <a:spLocks noEditPoints="1"/>
                  </p:cNvSpPr>
                  <p:nvPr/>
                </p:nvSpPr>
                <p:spPr bwMode="auto">
                  <a:xfrm>
                    <a:off x="3728" y="1784"/>
                    <a:ext cx="3" cy="10"/>
                  </a:xfrm>
                  <a:custGeom>
                    <a:avLst/>
                    <a:gdLst>
                      <a:gd name="T0" fmla="*/ 1 w 3"/>
                      <a:gd name="T1" fmla="*/ 7 h 14"/>
                      <a:gd name="T2" fmla="*/ 2 w 3"/>
                      <a:gd name="T3" fmla="*/ 9 h 14"/>
                      <a:gd name="T4" fmla="*/ 3 w 3"/>
                      <a:gd name="T5" fmla="*/ 14 h 14"/>
                      <a:gd name="T6" fmla="*/ 2 w 3"/>
                      <a:gd name="T7" fmla="*/ 9 h 14"/>
                      <a:gd name="T8" fmla="*/ 1 w 3"/>
                      <a:gd name="T9" fmla="*/ 7 h 14"/>
                      <a:gd name="T10" fmla="*/ 1 w 3"/>
                      <a:gd name="T11" fmla="*/ 7 h 14"/>
                      <a:gd name="T12" fmla="*/ 0 w 3"/>
                      <a:gd name="T13" fmla="*/ 0 h 14"/>
                      <a:gd name="T14" fmla="*/ 0 w 3"/>
                      <a:gd name="T15" fmla="*/ 0 h 14"/>
                      <a:gd name="T16" fmla="*/ 0 w 3"/>
                      <a:gd name="T17" fmla="*/ 3 h 14"/>
                      <a:gd name="T18" fmla="*/ 1 w 3"/>
                      <a:gd name="T19" fmla="*/ 3 h 14"/>
                      <a:gd name="T20" fmla="*/ 0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1" y="7"/>
                        </a:moveTo>
                        <a:cubicBezTo>
                          <a:pt x="1" y="8"/>
                          <a:pt x="2" y="8"/>
                          <a:pt x="2" y="9"/>
                        </a:cubicBezTo>
                        <a:cubicBezTo>
                          <a:pt x="2" y="11"/>
                          <a:pt x="2" y="12"/>
                          <a:pt x="3" y="14"/>
                        </a:cubicBezTo>
                        <a:cubicBezTo>
                          <a:pt x="2" y="12"/>
                          <a:pt x="2" y="10"/>
                          <a:pt x="2" y="9"/>
                        </a:cubicBezTo>
                        <a:cubicBezTo>
                          <a:pt x="2" y="8"/>
                          <a:pt x="2" y="8"/>
                          <a:pt x="1" y="7"/>
                        </a:cubicBezTo>
                        <a:cubicBezTo>
                          <a:pt x="1" y="7"/>
                          <a:pt x="1" y="7"/>
                          <a:pt x="1" y="7"/>
                        </a:cubicBezTo>
                        <a:moveTo>
                          <a:pt x="0" y="0"/>
                        </a:moveTo>
                        <a:cubicBezTo>
                          <a:pt x="0" y="0"/>
                          <a:pt x="0" y="0"/>
                          <a:pt x="0" y="0"/>
                        </a:cubicBezTo>
                        <a:cubicBezTo>
                          <a:pt x="0" y="1"/>
                          <a:pt x="0" y="2"/>
                          <a:pt x="0" y="3"/>
                        </a:cubicBezTo>
                        <a:cubicBezTo>
                          <a:pt x="1" y="3"/>
                          <a:pt x="1" y="3"/>
                          <a:pt x="1" y="3"/>
                        </a:cubicBezTo>
                        <a:cubicBezTo>
                          <a:pt x="0" y="2"/>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7" name="Freeform 8236">
                    <a:extLst>
                      <a:ext uri="{FF2B5EF4-FFF2-40B4-BE49-F238E27FC236}">
                        <a16:creationId xmlns:a16="http://schemas.microsoft.com/office/drawing/2014/main" xmlns="" id="{DD612F8A-13DB-467C-A78D-D7B1B9175283}"/>
                      </a:ext>
                    </a:extLst>
                  </p:cNvPr>
                  <p:cNvSpPr>
                    <a:spLocks/>
                  </p:cNvSpPr>
                  <p:nvPr/>
                </p:nvSpPr>
                <p:spPr bwMode="auto">
                  <a:xfrm>
                    <a:off x="3635" y="1794"/>
                    <a:ext cx="4" cy="5"/>
                  </a:xfrm>
                  <a:custGeom>
                    <a:avLst/>
                    <a:gdLst>
                      <a:gd name="T0" fmla="*/ 6 w 6"/>
                      <a:gd name="T1" fmla="*/ 0 h 7"/>
                      <a:gd name="T2" fmla="*/ 0 w 6"/>
                      <a:gd name="T3" fmla="*/ 6 h 7"/>
                      <a:gd name="T4" fmla="*/ 0 w 6"/>
                      <a:gd name="T5" fmla="*/ 7 h 7"/>
                      <a:gd name="T6" fmla="*/ 0 w 6"/>
                      <a:gd name="T7" fmla="*/ 6 h 7"/>
                      <a:gd name="T8" fmla="*/ 6 w 6"/>
                      <a:gd name="T9" fmla="*/ 0 h 7"/>
                      <a:gd name="T10" fmla="*/ 6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6" y="0"/>
                        </a:moveTo>
                        <a:cubicBezTo>
                          <a:pt x="3" y="1"/>
                          <a:pt x="1" y="4"/>
                          <a:pt x="0" y="6"/>
                        </a:cubicBezTo>
                        <a:cubicBezTo>
                          <a:pt x="0" y="6"/>
                          <a:pt x="0" y="7"/>
                          <a:pt x="0" y="7"/>
                        </a:cubicBezTo>
                        <a:cubicBezTo>
                          <a:pt x="0" y="7"/>
                          <a:pt x="0" y="7"/>
                          <a:pt x="0" y="6"/>
                        </a:cubicBezTo>
                        <a:cubicBezTo>
                          <a:pt x="1" y="4"/>
                          <a:pt x="3" y="1"/>
                          <a:pt x="6" y="0"/>
                        </a:cubicBezTo>
                        <a:cubicBezTo>
                          <a:pt x="6" y="0"/>
                          <a:pt x="6" y="0"/>
                          <a:pt x="6"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8" name="Freeform 8237">
                    <a:extLst>
                      <a:ext uri="{FF2B5EF4-FFF2-40B4-BE49-F238E27FC236}">
                        <a16:creationId xmlns:a16="http://schemas.microsoft.com/office/drawing/2014/main" xmlns="" id="{392476EE-E673-48A0-AFF2-8AFFDB1581E0}"/>
                      </a:ext>
                    </a:extLst>
                  </p:cNvPr>
                  <p:cNvSpPr>
                    <a:spLocks/>
                  </p:cNvSpPr>
                  <p:nvPr/>
                </p:nvSpPr>
                <p:spPr bwMode="auto">
                  <a:xfrm>
                    <a:off x="3639" y="179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9" name="Freeform 8238">
                    <a:extLst>
                      <a:ext uri="{FF2B5EF4-FFF2-40B4-BE49-F238E27FC236}">
                        <a16:creationId xmlns:a16="http://schemas.microsoft.com/office/drawing/2014/main" xmlns="" id="{E2BC416B-2C85-4B61-951A-77804D898CD6}"/>
                      </a:ext>
                    </a:extLst>
                  </p:cNvPr>
                  <p:cNvSpPr>
                    <a:spLocks/>
                  </p:cNvSpPr>
                  <p:nvPr/>
                </p:nvSpPr>
                <p:spPr bwMode="auto">
                  <a:xfrm>
                    <a:off x="3635" y="1794"/>
                    <a:ext cx="4" cy="6"/>
                  </a:xfrm>
                  <a:custGeom>
                    <a:avLst/>
                    <a:gdLst>
                      <a:gd name="T0" fmla="*/ 6 w 6"/>
                      <a:gd name="T1" fmla="*/ 0 h 9"/>
                      <a:gd name="T2" fmla="*/ 0 w 6"/>
                      <a:gd name="T3" fmla="*/ 6 h 9"/>
                      <a:gd name="T4" fmla="*/ 0 w 6"/>
                      <a:gd name="T5" fmla="*/ 7 h 9"/>
                      <a:gd name="T6" fmla="*/ 0 w 6"/>
                      <a:gd name="T7" fmla="*/ 9 h 9"/>
                      <a:gd name="T8" fmla="*/ 0 w 6"/>
                      <a:gd name="T9" fmla="*/ 7 h 9"/>
                      <a:gd name="T10" fmla="*/ 6 w 6"/>
                      <a:gd name="T11" fmla="*/ 0 h 9"/>
                      <a:gd name="T12" fmla="*/ 6 w 6"/>
                      <a:gd name="T13" fmla="*/ 0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6" y="0"/>
                        </a:moveTo>
                        <a:cubicBezTo>
                          <a:pt x="3" y="1"/>
                          <a:pt x="1" y="4"/>
                          <a:pt x="0" y="6"/>
                        </a:cubicBezTo>
                        <a:cubicBezTo>
                          <a:pt x="0" y="7"/>
                          <a:pt x="0" y="7"/>
                          <a:pt x="0" y="7"/>
                        </a:cubicBezTo>
                        <a:cubicBezTo>
                          <a:pt x="0" y="8"/>
                          <a:pt x="0" y="8"/>
                          <a:pt x="0" y="9"/>
                        </a:cubicBezTo>
                        <a:cubicBezTo>
                          <a:pt x="0" y="8"/>
                          <a:pt x="0" y="7"/>
                          <a:pt x="0" y="7"/>
                        </a:cubicBezTo>
                        <a:cubicBezTo>
                          <a:pt x="1" y="4"/>
                          <a:pt x="3" y="1"/>
                          <a:pt x="6" y="0"/>
                        </a:cubicBezTo>
                        <a:cubicBezTo>
                          <a:pt x="6" y="0"/>
                          <a:pt x="6" y="0"/>
                          <a:pt x="6" y="0"/>
                        </a:cubicBezTo>
                        <a:cubicBezTo>
                          <a:pt x="6" y="0"/>
                          <a:pt x="6" y="0"/>
                          <a:pt x="6"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0" name="Freeform 8239">
                    <a:extLst>
                      <a:ext uri="{FF2B5EF4-FFF2-40B4-BE49-F238E27FC236}">
                        <a16:creationId xmlns:a16="http://schemas.microsoft.com/office/drawing/2014/main" xmlns="" id="{63AF58BF-2C58-41AD-9021-EE8A3EC7B676}"/>
                      </a:ext>
                    </a:extLst>
                  </p:cNvPr>
                  <p:cNvSpPr>
                    <a:spLocks/>
                  </p:cNvSpPr>
                  <p:nvPr/>
                </p:nvSpPr>
                <p:spPr bwMode="auto">
                  <a:xfrm>
                    <a:off x="3639" y="179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1" name="Freeform 8240">
                    <a:extLst>
                      <a:ext uri="{FF2B5EF4-FFF2-40B4-BE49-F238E27FC236}">
                        <a16:creationId xmlns:a16="http://schemas.microsoft.com/office/drawing/2014/main" xmlns="" id="{2D8D100C-8D27-4FD8-B179-7FF732604A80}"/>
                      </a:ext>
                    </a:extLst>
                  </p:cNvPr>
                  <p:cNvSpPr>
                    <a:spLocks/>
                  </p:cNvSpPr>
                  <p:nvPr/>
                </p:nvSpPr>
                <p:spPr bwMode="auto">
                  <a:xfrm>
                    <a:off x="3725" y="1801"/>
                    <a:ext cx="7" cy="11"/>
                  </a:xfrm>
                  <a:custGeom>
                    <a:avLst/>
                    <a:gdLst>
                      <a:gd name="T0" fmla="*/ 0 w 9"/>
                      <a:gd name="T1" fmla="*/ 0 h 14"/>
                      <a:gd name="T2" fmla="*/ 9 w 9"/>
                      <a:gd name="T3" fmla="*/ 14 h 14"/>
                      <a:gd name="T4" fmla="*/ 9 w 9"/>
                      <a:gd name="T5" fmla="*/ 14 h 14"/>
                      <a:gd name="T6" fmla="*/ 9 w 9"/>
                      <a:gd name="T7" fmla="*/ 14 h 14"/>
                      <a:gd name="T8" fmla="*/ 9 w 9"/>
                      <a:gd name="T9" fmla="*/ 14 h 14"/>
                      <a:gd name="T10" fmla="*/ 0 w 9"/>
                      <a:gd name="T11" fmla="*/ 0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5" y="3"/>
                          <a:pt x="8" y="8"/>
                          <a:pt x="9" y="14"/>
                        </a:cubicBezTo>
                        <a:cubicBezTo>
                          <a:pt x="9" y="14"/>
                          <a:pt x="9" y="14"/>
                          <a:pt x="9" y="14"/>
                        </a:cubicBezTo>
                        <a:cubicBezTo>
                          <a:pt x="9" y="14"/>
                          <a:pt x="9" y="14"/>
                          <a:pt x="9" y="14"/>
                        </a:cubicBezTo>
                        <a:cubicBezTo>
                          <a:pt x="9" y="14"/>
                          <a:pt x="9" y="14"/>
                          <a:pt x="9" y="14"/>
                        </a:cubicBezTo>
                        <a:cubicBezTo>
                          <a:pt x="8" y="8"/>
                          <a:pt x="5" y="3"/>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2" name="Freeform 8241">
                    <a:extLst>
                      <a:ext uri="{FF2B5EF4-FFF2-40B4-BE49-F238E27FC236}">
                        <a16:creationId xmlns:a16="http://schemas.microsoft.com/office/drawing/2014/main" xmlns="" id="{113402FC-585D-4E77-8346-1F92245F38A1}"/>
                      </a:ext>
                    </a:extLst>
                  </p:cNvPr>
                  <p:cNvSpPr>
                    <a:spLocks/>
                  </p:cNvSpPr>
                  <p:nvPr/>
                </p:nvSpPr>
                <p:spPr bwMode="auto">
                  <a:xfrm>
                    <a:off x="3725" y="1801"/>
                    <a:ext cx="7" cy="11"/>
                  </a:xfrm>
                  <a:custGeom>
                    <a:avLst/>
                    <a:gdLst>
                      <a:gd name="T0" fmla="*/ 0 w 9"/>
                      <a:gd name="T1" fmla="*/ 0 h 14"/>
                      <a:gd name="T2" fmla="*/ 0 w 9"/>
                      <a:gd name="T3" fmla="*/ 0 h 14"/>
                      <a:gd name="T4" fmla="*/ 9 w 9"/>
                      <a:gd name="T5" fmla="*/ 14 h 14"/>
                      <a:gd name="T6" fmla="*/ 0 w 9"/>
                      <a:gd name="T7" fmla="*/ 0 h 14"/>
                      <a:gd name="T8" fmla="*/ 0 w 9"/>
                      <a:gd name="T9" fmla="*/ 0 h 14"/>
                    </a:gdLst>
                    <a:ahLst/>
                    <a:cxnLst>
                      <a:cxn ang="0">
                        <a:pos x="T0" y="T1"/>
                      </a:cxn>
                      <a:cxn ang="0">
                        <a:pos x="T2" y="T3"/>
                      </a:cxn>
                      <a:cxn ang="0">
                        <a:pos x="T4" y="T5"/>
                      </a:cxn>
                      <a:cxn ang="0">
                        <a:pos x="T6" y="T7"/>
                      </a:cxn>
                      <a:cxn ang="0">
                        <a:pos x="T8" y="T9"/>
                      </a:cxn>
                    </a:cxnLst>
                    <a:rect l="0" t="0" r="r" b="b"/>
                    <a:pathLst>
                      <a:path w="9" h="14">
                        <a:moveTo>
                          <a:pt x="0" y="0"/>
                        </a:moveTo>
                        <a:cubicBezTo>
                          <a:pt x="0" y="0"/>
                          <a:pt x="0" y="0"/>
                          <a:pt x="0" y="0"/>
                        </a:cubicBezTo>
                        <a:cubicBezTo>
                          <a:pt x="5" y="3"/>
                          <a:pt x="8" y="8"/>
                          <a:pt x="9" y="14"/>
                        </a:cubicBezTo>
                        <a:cubicBezTo>
                          <a:pt x="8" y="8"/>
                          <a:pt x="5" y="3"/>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3" name="Freeform 8242">
                    <a:extLst>
                      <a:ext uri="{FF2B5EF4-FFF2-40B4-BE49-F238E27FC236}">
                        <a16:creationId xmlns:a16="http://schemas.microsoft.com/office/drawing/2014/main" xmlns="" id="{44CD802C-CE29-45EB-A51B-2FFAF30575FC}"/>
                      </a:ext>
                    </a:extLst>
                  </p:cNvPr>
                  <p:cNvSpPr>
                    <a:spLocks/>
                  </p:cNvSpPr>
                  <p:nvPr/>
                </p:nvSpPr>
                <p:spPr bwMode="auto">
                  <a:xfrm>
                    <a:off x="3635" y="1805"/>
                    <a:ext cx="2" cy="4"/>
                  </a:xfrm>
                  <a:custGeom>
                    <a:avLst/>
                    <a:gdLst>
                      <a:gd name="T0" fmla="*/ 3 w 3"/>
                      <a:gd name="T1" fmla="*/ 0 h 5"/>
                      <a:gd name="T2" fmla="*/ 2 w 3"/>
                      <a:gd name="T3" fmla="*/ 1 h 5"/>
                      <a:gd name="T4" fmla="*/ 0 w 3"/>
                      <a:gd name="T5" fmla="*/ 4 h 5"/>
                      <a:gd name="T6" fmla="*/ 0 w 3"/>
                      <a:gd name="T7" fmla="*/ 5 h 5"/>
                      <a:gd name="T8" fmla="*/ 0 w 3"/>
                      <a:gd name="T9" fmla="*/ 4 h 5"/>
                      <a:gd name="T10" fmla="*/ 2 w 3"/>
                      <a:gd name="T11" fmla="*/ 1 h 5"/>
                      <a:gd name="T12" fmla="*/ 3 w 3"/>
                      <a:gd name="T13" fmla="*/ 0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cubicBezTo>
                          <a:pt x="3" y="0"/>
                          <a:pt x="2" y="1"/>
                          <a:pt x="2" y="1"/>
                        </a:cubicBezTo>
                        <a:cubicBezTo>
                          <a:pt x="1" y="2"/>
                          <a:pt x="0" y="3"/>
                          <a:pt x="0" y="4"/>
                        </a:cubicBezTo>
                        <a:cubicBezTo>
                          <a:pt x="0" y="5"/>
                          <a:pt x="0" y="5"/>
                          <a:pt x="0" y="5"/>
                        </a:cubicBezTo>
                        <a:cubicBezTo>
                          <a:pt x="0" y="5"/>
                          <a:pt x="0" y="5"/>
                          <a:pt x="0" y="4"/>
                        </a:cubicBezTo>
                        <a:cubicBezTo>
                          <a:pt x="0" y="3"/>
                          <a:pt x="1" y="2"/>
                          <a:pt x="2" y="1"/>
                        </a:cubicBezTo>
                        <a:cubicBezTo>
                          <a:pt x="2" y="1"/>
                          <a:pt x="3" y="0"/>
                          <a:pt x="3" y="0"/>
                        </a:cubicBezTo>
                        <a:cubicBezTo>
                          <a:pt x="3" y="0"/>
                          <a:pt x="3" y="0"/>
                          <a:pt x="3"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4" name="Freeform 8243">
                    <a:extLst>
                      <a:ext uri="{FF2B5EF4-FFF2-40B4-BE49-F238E27FC236}">
                        <a16:creationId xmlns:a16="http://schemas.microsoft.com/office/drawing/2014/main" xmlns="" id="{72FC6CDD-3D79-4412-898A-D0121B1EBC47}"/>
                      </a:ext>
                    </a:extLst>
                  </p:cNvPr>
                  <p:cNvSpPr>
                    <a:spLocks noEditPoints="1"/>
                  </p:cNvSpPr>
                  <p:nvPr/>
                </p:nvSpPr>
                <p:spPr bwMode="auto">
                  <a:xfrm>
                    <a:off x="3634" y="1805"/>
                    <a:ext cx="3" cy="13"/>
                  </a:xfrm>
                  <a:custGeom>
                    <a:avLst/>
                    <a:gdLst>
                      <a:gd name="T0" fmla="*/ 2 w 4"/>
                      <a:gd name="T1" fmla="*/ 10 h 17"/>
                      <a:gd name="T2" fmla="*/ 2 w 4"/>
                      <a:gd name="T3" fmla="*/ 10 h 17"/>
                      <a:gd name="T4" fmla="*/ 0 w 4"/>
                      <a:gd name="T5" fmla="*/ 17 h 17"/>
                      <a:gd name="T6" fmla="*/ 2 w 4"/>
                      <a:gd name="T7" fmla="*/ 10 h 17"/>
                      <a:gd name="T8" fmla="*/ 2 w 4"/>
                      <a:gd name="T9" fmla="*/ 10 h 17"/>
                      <a:gd name="T10" fmla="*/ 4 w 4"/>
                      <a:gd name="T11" fmla="*/ 0 h 17"/>
                      <a:gd name="T12" fmla="*/ 3 w 4"/>
                      <a:gd name="T13" fmla="*/ 1 h 17"/>
                      <a:gd name="T14" fmla="*/ 1 w 4"/>
                      <a:gd name="T15" fmla="*/ 4 h 17"/>
                      <a:gd name="T16" fmla="*/ 1 w 4"/>
                      <a:gd name="T17" fmla="*/ 5 h 17"/>
                      <a:gd name="T18" fmla="*/ 1 w 4"/>
                      <a:gd name="T19" fmla="*/ 6 h 17"/>
                      <a:gd name="T20" fmla="*/ 1 w 4"/>
                      <a:gd name="T21" fmla="*/ 5 h 17"/>
                      <a:gd name="T22" fmla="*/ 3 w 4"/>
                      <a:gd name="T23" fmla="*/ 1 h 17"/>
                      <a:gd name="T24" fmla="*/ 4 w 4"/>
                      <a:gd name="T25" fmla="*/ 0 h 17"/>
                      <a:gd name="T26" fmla="*/ 4 w 4"/>
                      <a:gd name="T27" fmla="*/ 0 h 17"/>
                      <a:gd name="T28" fmla="*/ 4 w 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7">
                        <a:moveTo>
                          <a:pt x="2" y="10"/>
                        </a:moveTo>
                        <a:cubicBezTo>
                          <a:pt x="2" y="10"/>
                          <a:pt x="2" y="10"/>
                          <a:pt x="2" y="10"/>
                        </a:cubicBezTo>
                        <a:cubicBezTo>
                          <a:pt x="1" y="12"/>
                          <a:pt x="0" y="15"/>
                          <a:pt x="0" y="17"/>
                        </a:cubicBezTo>
                        <a:cubicBezTo>
                          <a:pt x="0" y="15"/>
                          <a:pt x="1" y="12"/>
                          <a:pt x="2" y="10"/>
                        </a:cubicBezTo>
                        <a:cubicBezTo>
                          <a:pt x="2" y="10"/>
                          <a:pt x="2" y="10"/>
                          <a:pt x="2" y="10"/>
                        </a:cubicBezTo>
                        <a:moveTo>
                          <a:pt x="4" y="0"/>
                        </a:moveTo>
                        <a:cubicBezTo>
                          <a:pt x="4" y="0"/>
                          <a:pt x="3" y="1"/>
                          <a:pt x="3" y="1"/>
                        </a:cubicBezTo>
                        <a:cubicBezTo>
                          <a:pt x="2" y="2"/>
                          <a:pt x="1" y="3"/>
                          <a:pt x="1" y="4"/>
                        </a:cubicBezTo>
                        <a:cubicBezTo>
                          <a:pt x="1" y="5"/>
                          <a:pt x="1" y="5"/>
                          <a:pt x="1" y="5"/>
                        </a:cubicBezTo>
                        <a:cubicBezTo>
                          <a:pt x="1" y="5"/>
                          <a:pt x="1" y="6"/>
                          <a:pt x="1" y="6"/>
                        </a:cubicBezTo>
                        <a:cubicBezTo>
                          <a:pt x="1" y="5"/>
                          <a:pt x="1" y="5"/>
                          <a:pt x="1" y="5"/>
                        </a:cubicBezTo>
                        <a:cubicBezTo>
                          <a:pt x="1" y="4"/>
                          <a:pt x="2" y="2"/>
                          <a:pt x="3" y="1"/>
                        </a:cubicBezTo>
                        <a:cubicBezTo>
                          <a:pt x="3" y="1"/>
                          <a:pt x="4" y="1"/>
                          <a:pt x="4" y="0"/>
                        </a:cubicBezTo>
                        <a:cubicBezTo>
                          <a:pt x="4" y="0"/>
                          <a:pt x="4" y="0"/>
                          <a:pt x="4" y="0"/>
                        </a:cubicBezTo>
                        <a:cubicBezTo>
                          <a:pt x="4" y="0"/>
                          <a:pt x="4" y="0"/>
                          <a:pt x="4"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5" name="Freeform 8244">
                    <a:extLst>
                      <a:ext uri="{FF2B5EF4-FFF2-40B4-BE49-F238E27FC236}">
                        <a16:creationId xmlns:a16="http://schemas.microsoft.com/office/drawing/2014/main" xmlns="" id="{4888FD86-8410-434E-8EDB-2A8FA1B9A2AC}"/>
                      </a:ext>
                    </a:extLst>
                  </p:cNvPr>
                  <p:cNvSpPr>
                    <a:spLocks/>
                  </p:cNvSpPr>
                  <p:nvPr/>
                </p:nvSpPr>
                <p:spPr bwMode="auto">
                  <a:xfrm>
                    <a:off x="3731" y="1814"/>
                    <a:ext cx="1" cy="1"/>
                  </a:xfrm>
                  <a:custGeom>
                    <a:avLst/>
                    <a:gdLst>
                      <a:gd name="T0" fmla="*/ 0 w 1"/>
                      <a:gd name="T1" fmla="*/ 0 h 2"/>
                      <a:gd name="T2" fmla="*/ 0 w 1"/>
                      <a:gd name="T3" fmla="*/ 0 h 2"/>
                      <a:gd name="T4" fmla="*/ 1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1"/>
                        </a:cubicBezTo>
                        <a:cubicBezTo>
                          <a:pt x="1" y="1"/>
                          <a:pt x="1" y="2"/>
                          <a:pt x="1" y="2"/>
                        </a:cubicBezTo>
                        <a:cubicBezTo>
                          <a:pt x="1" y="1"/>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399" name="Group 8446">
                  <a:extLst>
                    <a:ext uri="{FF2B5EF4-FFF2-40B4-BE49-F238E27FC236}">
                      <a16:creationId xmlns:a16="http://schemas.microsoft.com/office/drawing/2014/main" xmlns="" id="{A8C55E74-2084-42FA-82A1-F6EFC4DA1912}"/>
                    </a:ext>
                  </a:extLst>
                </p:cNvPr>
                <p:cNvGrpSpPr>
                  <a:grpSpLocks/>
                </p:cNvGrpSpPr>
                <p:nvPr/>
              </p:nvGrpSpPr>
              <p:grpSpPr bwMode="auto">
                <a:xfrm>
                  <a:off x="5765800" y="2774950"/>
                  <a:ext cx="290513" cy="639763"/>
                  <a:chOff x="3632" y="1748"/>
                  <a:chExt cx="183" cy="403"/>
                </a:xfrm>
              </p:grpSpPr>
              <p:sp>
                <p:nvSpPr>
                  <p:cNvPr id="406" name="Freeform 8246">
                    <a:extLst>
                      <a:ext uri="{FF2B5EF4-FFF2-40B4-BE49-F238E27FC236}">
                        <a16:creationId xmlns:a16="http://schemas.microsoft.com/office/drawing/2014/main" xmlns="" id="{B86DFAD8-4CEF-47D8-9A29-2529F92C2789}"/>
                      </a:ext>
                    </a:extLst>
                  </p:cNvPr>
                  <p:cNvSpPr>
                    <a:spLocks/>
                  </p:cNvSpPr>
                  <p:nvPr/>
                </p:nvSpPr>
                <p:spPr bwMode="auto">
                  <a:xfrm>
                    <a:off x="3731" y="1814"/>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1" y="1"/>
                        </a:cubicBezTo>
                        <a:cubicBezTo>
                          <a:pt x="0" y="1"/>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 name="Freeform 8247">
                    <a:extLst>
                      <a:ext uri="{FF2B5EF4-FFF2-40B4-BE49-F238E27FC236}">
                        <a16:creationId xmlns:a16="http://schemas.microsoft.com/office/drawing/2014/main" xmlns="" id="{64DFBFAC-1838-4283-8437-47F0B2A4DB88}"/>
                      </a:ext>
                    </a:extLst>
                  </p:cNvPr>
                  <p:cNvSpPr>
                    <a:spLocks/>
                  </p:cNvSpPr>
                  <p:nvPr/>
                </p:nvSpPr>
                <p:spPr bwMode="auto">
                  <a:xfrm>
                    <a:off x="3633" y="1821"/>
                    <a:ext cx="3" cy="3"/>
                  </a:xfrm>
                  <a:custGeom>
                    <a:avLst/>
                    <a:gdLst>
                      <a:gd name="T0" fmla="*/ 4 w 4"/>
                      <a:gd name="T1" fmla="*/ 0 h 4"/>
                      <a:gd name="T2" fmla="*/ 0 w 4"/>
                      <a:gd name="T3" fmla="*/ 4 h 4"/>
                      <a:gd name="T4" fmla="*/ 0 w 4"/>
                      <a:gd name="T5" fmla="*/ 4 h 4"/>
                      <a:gd name="T6" fmla="*/ 0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0"/>
                          <a:pt x="0" y="1"/>
                          <a:pt x="0" y="4"/>
                        </a:cubicBezTo>
                        <a:cubicBezTo>
                          <a:pt x="0" y="4"/>
                          <a:pt x="0" y="4"/>
                          <a:pt x="0" y="4"/>
                        </a:cubicBezTo>
                        <a:cubicBezTo>
                          <a:pt x="0" y="4"/>
                          <a:pt x="0" y="4"/>
                          <a:pt x="0" y="4"/>
                        </a:cubicBezTo>
                        <a:cubicBezTo>
                          <a:pt x="0" y="2"/>
                          <a:pt x="2" y="0"/>
                          <a:pt x="4" y="0"/>
                        </a:cubicBezTo>
                        <a:cubicBezTo>
                          <a:pt x="4" y="0"/>
                          <a:pt x="4" y="0"/>
                          <a:pt x="4"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 name="Freeform 8248">
                    <a:extLst>
                      <a:ext uri="{FF2B5EF4-FFF2-40B4-BE49-F238E27FC236}">
                        <a16:creationId xmlns:a16="http://schemas.microsoft.com/office/drawing/2014/main" xmlns="" id="{AC7C7099-4008-4D08-A9D7-C4A54399C7C7}"/>
                      </a:ext>
                    </a:extLst>
                  </p:cNvPr>
                  <p:cNvSpPr>
                    <a:spLocks/>
                  </p:cNvSpPr>
                  <p:nvPr/>
                </p:nvSpPr>
                <p:spPr bwMode="auto">
                  <a:xfrm>
                    <a:off x="3632" y="1821"/>
                    <a:ext cx="4" cy="5"/>
                  </a:xfrm>
                  <a:custGeom>
                    <a:avLst/>
                    <a:gdLst>
                      <a:gd name="T0" fmla="*/ 5 w 5"/>
                      <a:gd name="T1" fmla="*/ 0 h 6"/>
                      <a:gd name="T2" fmla="*/ 1 w 5"/>
                      <a:gd name="T3" fmla="*/ 4 h 6"/>
                      <a:gd name="T4" fmla="*/ 1 w 5"/>
                      <a:gd name="T5" fmla="*/ 4 h 6"/>
                      <a:gd name="T6" fmla="*/ 0 w 5"/>
                      <a:gd name="T7" fmla="*/ 6 h 6"/>
                      <a:gd name="T8" fmla="*/ 1 w 5"/>
                      <a:gd name="T9" fmla="*/ 4 h 6"/>
                      <a:gd name="T10" fmla="*/ 5 w 5"/>
                      <a:gd name="T11" fmla="*/ 0 h 6"/>
                      <a:gd name="T12" fmla="*/ 5 w 5"/>
                      <a:gd name="T13" fmla="*/ 0 h 6"/>
                      <a:gd name="T14" fmla="*/ 5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0"/>
                        </a:moveTo>
                        <a:cubicBezTo>
                          <a:pt x="3" y="0"/>
                          <a:pt x="1" y="2"/>
                          <a:pt x="1" y="4"/>
                        </a:cubicBezTo>
                        <a:cubicBezTo>
                          <a:pt x="1" y="4"/>
                          <a:pt x="1" y="4"/>
                          <a:pt x="1" y="4"/>
                        </a:cubicBezTo>
                        <a:cubicBezTo>
                          <a:pt x="0" y="5"/>
                          <a:pt x="0" y="5"/>
                          <a:pt x="0" y="6"/>
                        </a:cubicBezTo>
                        <a:cubicBezTo>
                          <a:pt x="0" y="6"/>
                          <a:pt x="0" y="5"/>
                          <a:pt x="1" y="4"/>
                        </a:cubicBezTo>
                        <a:cubicBezTo>
                          <a:pt x="1" y="2"/>
                          <a:pt x="3" y="0"/>
                          <a:pt x="5" y="0"/>
                        </a:cubicBezTo>
                        <a:cubicBezTo>
                          <a:pt x="5" y="0"/>
                          <a:pt x="5" y="0"/>
                          <a:pt x="5" y="0"/>
                        </a:cubicBezTo>
                        <a:cubicBezTo>
                          <a:pt x="5" y="0"/>
                          <a:pt x="5" y="0"/>
                          <a:pt x="5"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 name="Freeform 8249">
                    <a:extLst>
                      <a:ext uri="{FF2B5EF4-FFF2-40B4-BE49-F238E27FC236}">
                        <a16:creationId xmlns:a16="http://schemas.microsoft.com/office/drawing/2014/main" xmlns="" id="{864F2A51-B306-49A6-B67A-C997F0021DA3}"/>
                      </a:ext>
                    </a:extLst>
                  </p:cNvPr>
                  <p:cNvSpPr>
                    <a:spLocks/>
                  </p:cNvSpPr>
                  <p:nvPr/>
                </p:nvSpPr>
                <p:spPr bwMode="auto">
                  <a:xfrm>
                    <a:off x="3726" y="1822"/>
                    <a:ext cx="5" cy="9"/>
                  </a:xfrm>
                  <a:custGeom>
                    <a:avLst/>
                    <a:gdLst>
                      <a:gd name="T0" fmla="*/ 0 w 6"/>
                      <a:gd name="T1" fmla="*/ 0 h 12"/>
                      <a:gd name="T2" fmla="*/ 0 w 6"/>
                      <a:gd name="T3" fmla="*/ 0 h 12"/>
                      <a:gd name="T4" fmla="*/ 6 w 6"/>
                      <a:gd name="T5" fmla="*/ 10 h 12"/>
                      <a:gd name="T6" fmla="*/ 6 w 6"/>
                      <a:gd name="T7" fmla="*/ 12 h 12"/>
                      <a:gd name="T8" fmla="*/ 0 w 6"/>
                      <a:gd name="T9" fmla="*/ 0 h 12"/>
                    </a:gdLst>
                    <a:ahLst/>
                    <a:cxnLst>
                      <a:cxn ang="0">
                        <a:pos x="T0" y="T1"/>
                      </a:cxn>
                      <a:cxn ang="0">
                        <a:pos x="T2" y="T3"/>
                      </a:cxn>
                      <a:cxn ang="0">
                        <a:pos x="T4" y="T5"/>
                      </a:cxn>
                      <a:cxn ang="0">
                        <a:pos x="T6" y="T7"/>
                      </a:cxn>
                      <a:cxn ang="0">
                        <a:pos x="T8" y="T9"/>
                      </a:cxn>
                    </a:cxnLst>
                    <a:rect l="0" t="0" r="r" b="b"/>
                    <a:pathLst>
                      <a:path w="6" h="12">
                        <a:moveTo>
                          <a:pt x="0" y="0"/>
                        </a:moveTo>
                        <a:cubicBezTo>
                          <a:pt x="0" y="0"/>
                          <a:pt x="0" y="0"/>
                          <a:pt x="0" y="0"/>
                        </a:cubicBezTo>
                        <a:cubicBezTo>
                          <a:pt x="4" y="2"/>
                          <a:pt x="5" y="6"/>
                          <a:pt x="6" y="10"/>
                        </a:cubicBezTo>
                        <a:cubicBezTo>
                          <a:pt x="6" y="11"/>
                          <a:pt x="6" y="11"/>
                          <a:pt x="6" y="12"/>
                        </a:cubicBezTo>
                        <a:cubicBezTo>
                          <a:pt x="6" y="8"/>
                          <a:pt x="5" y="3"/>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 name="Oval 8250">
                    <a:extLst>
                      <a:ext uri="{FF2B5EF4-FFF2-40B4-BE49-F238E27FC236}">
                        <a16:creationId xmlns:a16="http://schemas.microsoft.com/office/drawing/2014/main" xmlns="" id="{FC575416-FB91-4846-8CEF-7A1461E1FE19}"/>
                      </a:ext>
                    </a:extLst>
                  </p:cNvPr>
                  <p:cNvSpPr>
                    <a:spLocks noChangeArrowheads="1"/>
                  </p:cNvSpPr>
                  <p:nvPr/>
                </p:nvSpPr>
                <p:spPr bwMode="auto">
                  <a:xfrm>
                    <a:off x="3726" y="1822"/>
                    <a:ext cx="1" cy="1"/>
                  </a:xfrm>
                  <a:prstGeom prst="ellipse">
                    <a:avLst/>
                  </a:pr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 name="Freeform 8251">
                    <a:extLst>
                      <a:ext uri="{FF2B5EF4-FFF2-40B4-BE49-F238E27FC236}">
                        <a16:creationId xmlns:a16="http://schemas.microsoft.com/office/drawing/2014/main" xmlns="" id="{6B801B6B-0C47-4B68-BF0E-BDC7300A7F06}"/>
                      </a:ext>
                    </a:extLst>
                  </p:cNvPr>
                  <p:cNvSpPr>
                    <a:spLocks/>
                  </p:cNvSpPr>
                  <p:nvPr/>
                </p:nvSpPr>
                <p:spPr bwMode="auto">
                  <a:xfrm>
                    <a:off x="3726" y="1822"/>
                    <a:ext cx="5" cy="8"/>
                  </a:xfrm>
                  <a:custGeom>
                    <a:avLst/>
                    <a:gdLst>
                      <a:gd name="T0" fmla="*/ 0 w 6"/>
                      <a:gd name="T1" fmla="*/ 0 h 10"/>
                      <a:gd name="T2" fmla="*/ 0 w 6"/>
                      <a:gd name="T3" fmla="*/ 0 h 10"/>
                      <a:gd name="T4" fmla="*/ 6 w 6"/>
                      <a:gd name="T5" fmla="*/ 10 h 10"/>
                      <a:gd name="T6" fmla="*/ 0 w 6"/>
                      <a:gd name="T7" fmla="*/ 0 h 10"/>
                    </a:gdLst>
                    <a:ahLst/>
                    <a:cxnLst>
                      <a:cxn ang="0">
                        <a:pos x="T0" y="T1"/>
                      </a:cxn>
                      <a:cxn ang="0">
                        <a:pos x="T2" y="T3"/>
                      </a:cxn>
                      <a:cxn ang="0">
                        <a:pos x="T4" y="T5"/>
                      </a:cxn>
                      <a:cxn ang="0">
                        <a:pos x="T6" y="T7"/>
                      </a:cxn>
                    </a:cxnLst>
                    <a:rect l="0" t="0" r="r" b="b"/>
                    <a:pathLst>
                      <a:path w="6" h="10">
                        <a:moveTo>
                          <a:pt x="0" y="0"/>
                        </a:moveTo>
                        <a:cubicBezTo>
                          <a:pt x="0" y="0"/>
                          <a:pt x="0" y="0"/>
                          <a:pt x="0" y="0"/>
                        </a:cubicBezTo>
                        <a:cubicBezTo>
                          <a:pt x="4" y="2"/>
                          <a:pt x="5" y="6"/>
                          <a:pt x="6" y="10"/>
                        </a:cubicBezTo>
                        <a:cubicBezTo>
                          <a:pt x="5" y="6"/>
                          <a:pt x="4" y="2"/>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 name="Oval 8252">
                    <a:extLst>
                      <a:ext uri="{FF2B5EF4-FFF2-40B4-BE49-F238E27FC236}">
                        <a16:creationId xmlns:a16="http://schemas.microsoft.com/office/drawing/2014/main" xmlns="" id="{ED14E256-B607-4B41-9271-AA6F3A62940B}"/>
                      </a:ext>
                    </a:extLst>
                  </p:cNvPr>
                  <p:cNvSpPr>
                    <a:spLocks noChangeArrowheads="1"/>
                  </p:cNvSpPr>
                  <p:nvPr/>
                </p:nvSpPr>
                <p:spPr bwMode="auto">
                  <a:xfrm>
                    <a:off x="3726" y="182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 name="Freeform 8253">
                    <a:extLst>
                      <a:ext uri="{FF2B5EF4-FFF2-40B4-BE49-F238E27FC236}">
                        <a16:creationId xmlns:a16="http://schemas.microsoft.com/office/drawing/2014/main" xmlns="" id="{34E42AD3-D69B-46C7-8473-6C6009980339}"/>
                      </a:ext>
                    </a:extLst>
                  </p:cNvPr>
                  <p:cNvSpPr>
                    <a:spLocks/>
                  </p:cNvSpPr>
                  <p:nvPr/>
                </p:nvSpPr>
                <p:spPr bwMode="auto">
                  <a:xfrm>
                    <a:off x="3635"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 name="Freeform 8254">
                    <a:extLst>
                      <a:ext uri="{FF2B5EF4-FFF2-40B4-BE49-F238E27FC236}">
                        <a16:creationId xmlns:a16="http://schemas.microsoft.com/office/drawing/2014/main" xmlns="" id="{5FC5575D-52B1-4DA0-BC08-8A3C0494A226}"/>
                      </a:ext>
                    </a:extLst>
                  </p:cNvPr>
                  <p:cNvSpPr>
                    <a:spLocks/>
                  </p:cNvSpPr>
                  <p:nvPr/>
                </p:nvSpPr>
                <p:spPr bwMode="auto">
                  <a:xfrm>
                    <a:off x="3634" y="1834"/>
                    <a:ext cx="1" cy="3"/>
                  </a:xfrm>
                  <a:custGeom>
                    <a:avLst/>
                    <a:gdLst>
                      <a:gd name="T0" fmla="*/ 1 w 1"/>
                      <a:gd name="T1" fmla="*/ 0 h 4"/>
                      <a:gd name="T2" fmla="*/ 1 w 1"/>
                      <a:gd name="T3" fmla="*/ 0 h 4"/>
                      <a:gd name="T4" fmla="*/ 1 w 1"/>
                      <a:gd name="T5" fmla="*/ 0 h 4"/>
                      <a:gd name="T6" fmla="*/ 1 w 1"/>
                      <a:gd name="T7" fmla="*/ 0 h 4"/>
                      <a:gd name="T8" fmla="*/ 1 w 1"/>
                      <a:gd name="T9" fmla="*/ 0 h 4"/>
                      <a:gd name="T10" fmla="*/ 1 w 1"/>
                      <a:gd name="T11" fmla="*/ 0 h 4"/>
                      <a:gd name="T12" fmla="*/ 0 w 1"/>
                      <a:gd name="T13" fmla="*/ 4 h 4"/>
                      <a:gd name="T14" fmla="*/ 1 w 1"/>
                      <a:gd name="T15" fmla="*/ 0 h 4"/>
                      <a:gd name="T16" fmla="*/ 1 w 1"/>
                      <a:gd name="T17" fmla="*/ 0 h 4"/>
                      <a:gd name="T18" fmla="*/ 1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2"/>
                          <a:pt x="0" y="3"/>
                          <a:pt x="0" y="4"/>
                        </a:cubicBezTo>
                        <a:cubicBezTo>
                          <a:pt x="0" y="3"/>
                          <a:pt x="0" y="2"/>
                          <a:pt x="1" y="0"/>
                        </a:cubicBezTo>
                        <a:cubicBezTo>
                          <a:pt x="1" y="0"/>
                          <a:pt x="1" y="0"/>
                          <a:pt x="1" y="0"/>
                        </a:cubicBezTo>
                        <a:cubicBezTo>
                          <a:pt x="1" y="0"/>
                          <a:pt x="1" y="0"/>
                          <a:pt x="1"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 name="Freeform 8255">
                    <a:extLst>
                      <a:ext uri="{FF2B5EF4-FFF2-40B4-BE49-F238E27FC236}">
                        <a16:creationId xmlns:a16="http://schemas.microsoft.com/office/drawing/2014/main" xmlns="" id="{77A5786E-8731-47FC-870A-751F82870EE4}"/>
                      </a:ext>
                    </a:extLst>
                  </p:cNvPr>
                  <p:cNvSpPr>
                    <a:spLocks noEditPoints="1"/>
                  </p:cNvSpPr>
                  <p:nvPr/>
                </p:nvSpPr>
                <p:spPr bwMode="auto">
                  <a:xfrm>
                    <a:off x="3728" y="1837"/>
                    <a:ext cx="4" cy="13"/>
                  </a:xfrm>
                  <a:custGeom>
                    <a:avLst/>
                    <a:gdLst>
                      <a:gd name="T0" fmla="*/ 6 w 6"/>
                      <a:gd name="T1" fmla="*/ 17 h 17"/>
                      <a:gd name="T2" fmla="*/ 6 w 6"/>
                      <a:gd name="T3" fmla="*/ 17 h 17"/>
                      <a:gd name="T4" fmla="*/ 6 w 6"/>
                      <a:gd name="T5" fmla="*/ 17 h 17"/>
                      <a:gd name="T6" fmla="*/ 6 w 6"/>
                      <a:gd name="T7" fmla="*/ 17 h 17"/>
                      <a:gd name="T8" fmla="*/ 0 w 6"/>
                      <a:gd name="T9" fmla="*/ 0 h 17"/>
                      <a:gd name="T10" fmla="*/ 0 w 6"/>
                      <a:gd name="T11" fmla="*/ 0 h 17"/>
                      <a:gd name="T12" fmla="*/ 2 w 6"/>
                      <a:gd name="T13" fmla="*/ 1 h 17"/>
                      <a:gd name="T14" fmla="*/ 5 w 6"/>
                      <a:gd name="T15" fmla="*/ 8 h 17"/>
                      <a:gd name="T16" fmla="*/ 5 w 6"/>
                      <a:gd name="T17" fmla="*/ 11 h 17"/>
                      <a:gd name="T18" fmla="*/ 5 w 6"/>
                      <a:gd name="T19" fmla="*/ 11 h 17"/>
                      <a:gd name="T20" fmla="*/ 6 w 6"/>
                      <a:gd name="T21" fmla="*/ 15 h 17"/>
                      <a:gd name="T22" fmla="*/ 6 w 6"/>
                      <a:gd name="T23" fmla="*/ 15 h 17"/>
                      <a:gd name="T24" fmla="*/ 5 w 6"/>
                      <a:gd name="T25" fmla="*/ 11 h 17"/>
                      <a:gd name="T26" fmla="*/ 2 w 6"/>
                      <a:gd name="T27" fmla="*/ 1 h 17"/>
                      <a:gd name="T28" fmla="*/ 0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6" y="17"/>
                        </a:moveTo>
                        <a:cubicBezTo>
                          <a:pt x="6" y="17"/>
                          <a:pt x="6" y="17"/>
                          <a:pt x="6" y="17"/>
                        </a:cubicBezTo>
                        <a:cubicBezTo>
                          <a:pt x="6" y="17"/>
                          <a:pt x="6" y="17"/>
                          <a:pt x="6" y="17"/>
                        </a:cubicBezTo>
                        <a:cubicBezTo>
                          <a:pt x="6" y="17"/>
                          <a:pt x="6" y="17"/>
                          <a:pt x="6" y="17"/>
                        </a:cubicBezTo>
                        <a:moveTo>
                          <a:pt x="0" y="0"/>
                        </a:moveTo>
                        <a:cubicBezTo>
                          <a:pt x="0" y="0"/>
                          <a:pt x="0" y="0"/>
                          <a:pt x="0" y="0"/>
                        </a:cubicBezTo>
                        <a:cubicBezTo>
                          <a:pt x="1" y="0"/>
                          <a:pt x="1" y="1"/>
                          <a:pt x="2" y="1"/>
                        </a:cubicBezTo>
                        <a:cubicBezTo>
                          <a:pt x="4" y="3"/>
                          <a:pt x="5" y="5"/>
                          <a:pt x="5" y="8"/>
                        </a:cubicBezTo>
                        <a:cubicBezTo>
                          <a:pt x="5" y="9"/>
                          <a:pt x="5" y="10"/>
                          <a:pt x="5" y="11"/>
                        </a:cubicBezTo>
                        <a:cubicBezTo>
                          <a:pt x="5" y="11"/>
                          <a:pt x="5" y="11"/>
                          <a:pt x="5" y="11"/>
                        </a:cubicBezTo>
                        <a:cubicBezTo>
                          <a:pt x="5" y="12"/>
                          <a:pt x="5" y="13"/>
                          <a:pt x="6" y="15"/>
                        </a:cubicBezTo>
                        <a:cubicBezTo>
                          <a:pt x="6" y="15"/>
                          <a:pt x="6" y="15"/>
                          <a:pt x="6" y="15"/>
                        </a:cubicBezTo>
                        <a:cubicBezTo>
                          <a:pt x="5" y="13"/>
                          <a:pt x="5" y="12"/>
                          <a:pt x="5" y="11"/>
                        </a:cubicBezTo>
                        <a:cubicBezTo>
                          <a:pt x="5" y="8"/>
                          <a:pt x="5" y="3"/>
                          <a:pt x="2" y="1"/>
                        </a:cubicBezTo>
                        <a:cubicBezTo>
                          <a:pt x="1" y="1"/>
                          <a:pt x="1"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 name="Freeform 8256">
                    <a:extLst>
                      <a:ext uri="{FF2B5EF4-FFF2-40B4-BE49-F238E27FC236}">
                        <a16:creationId xmlns:a16="http://schemas.microsoft.com/office/drawing/2014/main" xmlns="" id="{3E717386-4F0A-48AD-B4D6-DBDE967441AB}"/>
                      </a:ext>
                    </a:extLst>
                  </p:cNvPr>
                  <p:cNvSpPr>
                    <a:spLocks/>
                  </p:cNvSpPr>
                  <p:nvPr/>
                </p:nvSpPr>
                <p:spPr bwMode="auto">
                  <a:xfrm>
                    <a:off x="3732" y="1848"/>
                    <a:ext cx="0" cy="2"/>
                  </a:xfrm>
                  <a:custGeom>
                    <a:avLst/>
                    <a:gdLst>
                      <a:gd name="T0" fmla="*/ 0 h 2"/>
                      <a:gd name="T1" fmla="*/ 1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0"/>
                          <a:pt x="0" y="1"/>
                        </a:cubicBezTo>
                        <a:cubicBezTo>
                          <a:pt x="0" y="1"/>
                          <a:pt x="0" y="2"/>
                          <a:pt x="0" y="2"/>
                        </a:cubicBezTo>
                        <a:cubicBezTo>
                          <a:pt x="0" y="2"/>
                          <a:pt x="0" y="2"/>
                          <a:pt x="0" y="2"/>
                        </a:cubicBezTo>
                        <a:cubicBezTo>
                          <a:pt x="0" y="1"/>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 name="Freeform 8257">
                    <a:extLst>
                      <a:ext uri="{FF2B5EF4-FFF2-40B4-BE49-F238E27FC236}">
                        <a16:creationId xmlns:a16="http://schemas.microsoft.com/office/drawing/2014/main" xmlns="" id="{ADCC2481-5887-4575-9EE7-B767034F5AA3}"/>
                      </a:ext>
                    </a:extLst>
                  </p:cNvPr>
                  <p:cNvSpPr>
                    <a:spLocks noEditPoints="1"/>
                  </p:cNvSpPr>
                  <p:nvPr/>
                </p:nvSpPr>
                <p:spPr bwMode="auto">
                  <a:xfrm>
                    <a:off x="3728" y="1837"/>
                    <a:ext cx="4" cy="11"/>
                  </a:xfrm>
                  <a:custGeom>
                    <a:avLst/>
                    <a:gdLst>
                      <a:gd name="T0" fmla="*/ 5 w 6"/>
                      <a:gd name="T1" fmla="*/ 11 h 15"/>
                      <a:gd name="T2" fmla="*/ 6 w 6"/>
                      <a:gd name="T3" fmla="*/ 14 h 15"/>
                      <a:gd name="T4" fmla="*/ 6 w 6"/>
                      <a:gd name="T5" fmla="*/ 15 h 15"/>
                      <a:gd name="T6" fmla="*/ 5 w 6"/>
                      <a:gd name="T7" fmla="*/ 11 h 15"/>
                      <a:gd name="T8" fmla="*/ 0 w 6"/>
                      <a:gd name="T9" fmla="*/ 0 h 15"/>
                      <a:gd name="T10" fmla="*/ 0 w 6"/>
                      <a:gd name="T11" fmla="*/ 0 h 15"/>
                      <a:gd name="T12" fmla="*/ 2 w 6"/>
                      <a:gd name="T13" fmla="*/ 1 h 15"/>
                      <a:gd name="T14" fmla="*/ 5 w 6"/>
                      <a:gd name="T15" fmla="*/ 8 h 15"/>
                      <a:gd name="T16" fmla="*/ 2 w 6"/>
                      <a:gd name="T17" fmla="*/ 1 h 15"/>
                      <a:gd name="T18" fmla="*/ 0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11"/>
                        </a:moveTo>
                        <a:cubicBezTo>
                          <a:pt x="5" y="12"/>
                          <a:pt x="5" y="13"/>
                          <a:pt x="6" y="14"/>
                        </a:cubicBezTo>
                        <a:cubicBezTo>
                          <a:pt x="6" y="14"/>
                          <a:pt x="6" y="14"/>
                          <a:pt x="6" y="15"/>
                        </a:cubicBezTo>
                        <a:cubicBezTo>
                          <a:pt x="5" y="13"/>
                          <a:pt x="5" y="12"/>
                          <a:pt x="5" y="11"/>
                        </a:cubicBezTo>
                        <a:moveTo>
                          <a:pt x="0" y="0"/>
                        </a:moveTo>
                        <a:cubicBezTo>
                          <a:pt x="0" y="0"/>
                          <a:pt x="0" y="0"/>
                          <a:pt x="0" y="0"/>
                        </a:cubicBezTo>
                        <a:cubicBezTo>
                          <a:pt x="0" y="1"/>
                          <a:pt x="1" y="1"/>
                          <a:pt x="2" y="1"/>
                        </a:cubicBezTo>
                        <a:cubicBezTo>
                          <a:pt x="4" y="3"/>
                          <a:pt x="5" y="6"/>
                          <a:pt x="5" y="8"/>
                        </a:cubicBezTo>
                        <a:cubicBezTo>
                          <a:pt x="5" y="5"/>
                          <a:pt x="4" y="3"/>
                          <a:pt x="2" y="1"/>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 name="Freeform 8258">
                    <a:extLst>
                      <a:ext uri="{FF2B5EF4-FFF2-40B4-BE49-F238E27FC236}">
                        <a16:creationId xmlns:a16="http://schemas.microsoft.com/office/drawing/2014/main" xmlns="" id="{557B1FB6-893D-4DF8-9C15-4BCFC7B31DBF}"/>
                      </a:ext>
                    </a:extLst>
                  </p:cNvPr>
                  <p:cNvSpPr>
                    <a:spLocks/>
                  </p:cNvSpPr>
                  <p:nvPr/>
                </p:nvSpPr>
                <p:spPr bwMode="auto">
                  <a:xfrm>
                    <a:off x="3732" y="1848"/>
                    <a:ext cx="0" cy="1"/>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0"/>
                          <a:pt x="0" y="0"/>
                          <a:pt x="0" y="0"/>
                        </a:cubicBezTo>
                      </a:path>
                    </a:pathLst>
                  </a:cu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 name="Freeform 8259">
                    <a:extLst>
                      <a:ext uri="{FF2B5EF4-FFF2-40B4-BE49-F238E27FC236}">
                        <a16:creationId xmlns:a16="http://schemas.microsoft.com/office/drawing/2014/main" xmlns="" id="{A68714E6-2CE7-49A2-B8C7-6756AD04DB5B}"/>
                      </a:ext>
                    </a:extLst>
                  </p:cNvPr>
                  <p:cNvSpPr>
                    <a:spLocks/>
                  </p:cNvSpPr>
                  <p:nvPr/>
                </p:nvSpPr>
                <p:spPr bwMode="auto">
                  <a:xfrm>
                    <a:off x="3645" y="185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 name="Oval 8260">
                    <a:extLst>
                      <a:ext uri="{FF2B5EF4-FFF2-40B4-BE49-F238E27FC236}">
                        <a16:creationId xmlns:a16="http://schemas.microsoft.com/office/drawing/2014/main" xmlns="" id="{9DFBFF78-52E9-4E60-9674-DD414D3DE4D5}"/>
                      </a:ext>
                    </a:extLst>
                  </p:cNvPr>
                  <p:cNvSpPr>
                    <a:spLocks noChangeArrowheads="1"/>
                  </p:cNvSpPr>
                  <p:nvPr/>
                </p:nvSpPr>
                <p:spPr bwMode="auto">
                  <a:xfrm>
                    <a:off x="3645" y="1852"/>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 name="Freeform 8261">
                    <a:extLst>
                      <a:ext uri="{FF2B5EF4-FFF2-40B4-BE49-F238E27FC236}">
                        <a16:creationId xmlns:a16="http://schemas.microsoft.com/office/drawing/2014/main" xmlns="" id="{E8B65600-DA8E-4355-92C3-F3BCBA21F48D}"/>
                      </a:ext>
                    </a:extLst>
                  </p:cNvPr>
                  <p:cNvSpPr>
                    <a:spLocks/>
                  </p:cNvSpPr>
                  <p:nvPr/>
                </p:nvSpPr>
                <p:spPr bwMode="auto">
                  <a:xfrm>
                    <a:off x="3729" y="1855"/>
                    <a:ext cx="2" cy="2"/>
                  </a:xfrm>
                  <a:custGeom>
                    <a:avLst/>
                    <a:gdLst>
                      <a:gd name="T0" fmla="*/ 0 w 2"/>
                      <a:gd name="T1" fmla="*/ 0 h 3"/>
                      <a:gd name="T2" fmla="*/ 0 w 2"/>
                      <a:gd name="T3" fmla="*/ 0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2" y="0"/>
                          <a:pt x="2" y="1"/>
                          <a:pt x="2" y="3"/>
                        </a:cubicBezTo>
                        <a:cubicBezTo>
                          <a:pt x="2" y="3"/>
                          <a:pt x="2" y="3"/>
                          <a:pt x="2" y="3"/>
                        </a:cubicBezTo>
                        <a:cubicBezTo>
                          <a:pt x="2" y="2"/>
                          <a:pt x="2"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 name="Freeform 8262">
                    <a:extLst>
                      <a:ext uri="{FF2B5EF4-FFF2-40B4-BE49-F238E27FC236}">
                        <a16:creationId xmlns:a16="http://schemas.microsoft.com/office/drawing/2014/main" xmlns="" id="{88636C92-8532-4313-AAC4-A35F18627A37}"/>
                      </a:ext>
                    </a:extLst>
                  </p:cNvPr>
                  <p:cNvSpPr>
                    <a:spLocks/>
                  </p:cNvSpPr>
                  <p:nvPr/>
                </p:nvSpPr>
                <p:spPr bwMode="auto">
                  <a:xfrm>
                    <a:off x="3729" y="1855"/>
                    <a:ext cx="2" cy="2"/>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0" y="0"/>
                          <a:pt x="0" y="0"/>
                        </a:cubicBezTo>
                        <a:cubicBezTo>
                          <a:pt x="1" y="0"/>
                          <a:pt x="2" y="1"/>
                          <a:pt x="2" y="3"/>
                        </a:cubicBezTo>
                        <a:cubicBezTo>
                          <a:pt x="2" y="1"/>
                          <a:pt x="2"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 name="Freeform 8263">
                    <a:extLst>
                      <a:ext uri="{FF2B5EF4-FFF2-40B4-BE49-F238E27FC236}">
                        <a16:creationId xmlns:a16="http://schemas.microsoft.com/office/drawing/2014/main" xmlns="" id="{77410D00-009A-4B08-A847-8B568C5FF603}"/>
                      </a:ext>
                    </a:extLst>
                  </p:cNvPr>
                  <p:cNvSpPr>
                    <a:spLocks/>
                  </p:cNvSpPr>
                  <p:nvPr/>
                </p:nvSpPr>
                <p:spPr bwMode="auto">
                  <a:xfrm>
                    <a:off x="3728" y="1863"/>
                    <a:ext cx="1" cy="3"/>
                  </a:xfrm>
                  <a:custGeom>
                    <a:avLst/>
                    <a:gdLst>
                      <a:gd name="T0" fmla="*/ 0 w 1"/>
                      <a:gd name="T1" fmla="*/ 0 h 3"/>
                      <a:gd name="T2" fmla="*/ 0 w 1"/>
                      <a:gd name="T3" fmla="*/ 1 h 3"/>
                      <a:gd name="T4" fmla="*/ 1 w 1"/>
                      <a:gd name="T5" fmla="*/ 3 h 3"/>
                      <a:gd name="T6" fmla="*/ 1 w 1"/>
                      <a:gd name="T7" fmla="*/ 3 h 3"/>
                      <a:gd name="T8" fmla="*/ 1 w 1"/>
                      <a:gd name="T9" fmla="*/ 3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0"/>
                          <a:pt x="0" y="0"/>
                          <a:pt x="0" y="1"/>
                        </a:cubicBezTo>
                        <a:cubicBezTo>
                          <a:pt x="1" y="1"/>
                          <a:pt x="1" y="2"/>
                          <a:pt x="1" y="3"/>
                        </a:cubicBezTo>
                        <a:cubicBezTo>
                          <a:pt x="1" y="3"/>
                          <a:pt x="1" y="3"/>
                          <a:pt x="1" y="3"/>
                        </a:cubicBezTo>
                        <a:cubicBezTo>
                          <a:pt x="1" y="3"/>
                          <a:pt x="1" y="3"/>
                          <a:pt x="1" y="3"/>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 name="Freeform 8264">
                    <a:extLst>
                      <a:ext uri="{FF2B5EF4-FFF2-40B4-BE49-F238E27FC236}">
                        <a16:creationId xmlns:a16="http://schemas.microsoft.com/office/drawing/2014/main" xmlns="" id="{1DCE904D-830B-4406-8700-00FD8CD11E4B}"/>
                      </a:ext>
                    </a:extLst>
                  </p:cNvPr>
                  <p:cNvSpPr>
                    <a:spLocks/>
                  </p:cNvSpPr>
                  <p:nvPr/>
                </p:nvSpPr>
                <p:spPr bwMode="auto">
                  <a:xfrm>
                    <a:off x="3728" y="186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 name="Freeform 8265">
                    <a:extLst>
                      <a:ext uri="{FF2B5EF4-FFF2-40B4-BE49-F238E27FC236}">
                        <a16:creationId xmlns:a16="http://schemas.microsoft.com/office/drawing/2014/main" xmlns="" id="{A8D102CB-F49F-41DD-9904-FC248C4424BF}"/>
                      </a:ext>
                    </a:extLst>
                  </p:cNvPr>
                  <p:cNvSpPr>
                    <a:spLocks/>
                  </p:cNvSpPr>
                  <p:nvPr/>
                </p:nvSpPr>
                <p:spPr bwMode="auto">
                  <a:xfrm>
                    <a:off x="3665" y="186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 name="Freeform 8266">
                    <a:extLst>
                      <a:ext uri="{FF2B5EF4-FFF2-40B4-BE49-F238E27FC236}">
                        <a16:creationId xmlns:a16="http://schemas.microsoft.com/office/drawing/2014/main" xmlns="" id="{FE6FAD0B-6341-45DB-A3D8-C6CE877095AD}"/>
                      </a:ext>
                    </a:extLst>
                  </p:cNvPr>
                  <p:cNvSpPr>
                    <a:spLocks/>
                  </p:cNvSpPr>
                  <p:nvPr/>
                </p:nvSpPr>
                <p:spPr bwMode="auto">
                  <a:xfrm>
                    <a:off x="3665" y="1866"/>
                    <a:ext cx="0" cy="3"/>
                  </a:xfrm>
                  <a:custGeom>
                    <a:avLst/>
                    <a:gdLst>
                      <a:gd name="T0" fmla="*/ 0 h 3"/>
                      <a:gd name="T1" fmla="*/ 1 h 3"/>
                      <a:gd name="T2" fmla="*/ 3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1"/>
                          <a:pt x="0" y="1"/>
                        </a:cubicBezTo>
                        <a:cubicBezTo>
                          <a:pt x="0" y="2"/>
                          <a:pt x="0" y="3"/>
                          <a:pt x="0" y="3"/>
                        </a:cubicBezTo>
                        <a:cubicBezTo>
                          <a:pt x="0" y="3"/>
                          <a:pt x="0" y="3"/>
                          <a:pt x="0" y="3"/>
                        </a:cubicBezTo>
                        <a:cubicBezTo>
                          <a:pt x="0" y="3"/>
                          <a:pt x="0" y="3"/>
                          <a:pt x="0" y="3"/>
                        </a:cubicBezTo>
                        <a:cubicBezTo>
                          <a:pt x="0" y="2"/>
                          <a:pt x="0" y="1"/>
                          <a:pt x="0" y="0"/>
                        </a:cubicBezTo>
                        <a:cubicBezTo>
                          <a:pt x="0" y="0"/>
                          <a:pt x="0" y="0"/>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 name="Freeform 8267">
                    <a:extLst>
                      <a:ext uri="{FF2B5EF4-FFF2-40B4-BE49-F238E27FC236}">
                        <a16:creationId xmlns:a16="http://schemas.microsoft.com/office/drawing/2014/main" xmlns="" id="{7E5461CD-3309-454A-89A2-BAC9E11C791D}"/>
                      </a:ext>
                    </a:extLst>
                  </p:cNvPr>
                  <p:cNvSpPr>
                    <a:spLocks/>
                  </p:cNvSpPr>
                  <p:nvPr/>
                </p:nvSpPr>
                <p:spPr bwMode="auto">
                  <a:xfrm>
                    <a:off x="3728" y="1867"/>
                    <a:ext cx="1" cy="4"/>
                  </a:xfrm>
                  <a:custGeom>
                    <a:avLst/>
                    <a:gdLst>
                      <a:gd name="T0" fmla="*/ 0 w 2"/>
                      <a:gd name="T1" fmla="*/ 0 h 5"/>
                      <a:gd name="T2" fmla="*/ 0 w 2"/>
                      <a:gd name="T3" fmla="*/ 0 h 5"/>
                      <a:gd name="T4" fmla="*/ 1 w 2"/>
                      <a:gd name="T5" fmla="*/ 3 h 5"/>
                      <a:gd name="T6" fmla="*/ 1 w 2"/>
                      <a:gd name="T7" fmla="*/ 3 h 5"/>
                      <a:gd name="T8" fmla="*/ 1 w 2"/>
                      <a:gd name="T9" fmla="*/ 3 h 5"/>
                      <a:gd name="T10" fmla="*/ 1 w 2"/>
                      <a:gd name="T11" fmla="*/ 4 h 5"/>
                      <a:gd name="T12" fmla="*/ 1 w 2"/>
                      <a:gd name="T13" fmla="*/ 5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1"/>
                          <a:pt x="1" y="2"/>
                          <a:pt x="1" y="3"/>
                        </a:cubicBezTo>
                        <a:cubicBezTo>
                          <a:pt x="1" y="3"/>
                          <a:pt x="1" y="3"/>
                          <a:pt x="1" y="3"/>
                        </a:cubicBezTo>
                        <a:cubicBezTo>
                          <a:pt x="1" y="3"/>
                          <a:pt x="1" y="3"/>
                          <a:pt x="1" y="3"/>
                        </a:cubicBezTo>
                        <a:cubicBezTo>
                          <a:pt x="1" y="4"/>
                          <a:pt x="1" y="4"/>
                          <a:pt x="1" y="4"/>
                        </a:cubicBezTo>
                        <a:cubicBezTo>
                          <a:pt x="1" y="4"/>
                          <a:pt x="1" y="5"/>
                          <a:pt x="1" y="5"/>
                        </a:cubicBezTo>
                        <a:cubicBezTo>
                          <a:pt x="2" y="3"/>
                          <a:pt x="1" y="2"/>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 name="Freeform 8268">
                    <a:extLst>
                      <a:ext uri="{FF2B5EF4-FFF2-40B4-BE49-F238E27FC236}">
                        <a16:creationId xmlns:a16="http://schemas.microsoft.com/office/drawing/2014/main" xmlns="" id="{C75EEABF-7A08-40C5-BD0F-0F3951105EB2}"/>
                      </a:ext>
                    </a:extLst>
                  </p:cNvPr>
                  <p:cNvSpPr>
                    <a:spLocks/>
                  </p:cNvSpPr>
                  <p:nvPr/>
                </p:nvSpPr>
                <p:spPr bwMode="auto">
                  <a:xfrm>
                    <a:off x="3728" y="18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 name="Freeform 8269">
                    <a:extLst>
                      <a:ext uri="{FF2B5EF4-FFF2-40B4-BE49-F238E27FC236}">
                        <a16:creationId xmlns:a16="http://schemas.microsoft.com/office/drawing/2014/main" xmlns="" id="{0E18EEC5-E9B8-4543-8EC2-142BA7F4203C}"/>
                      </a:ext>
                    </a:extLst>
                  </p:cNvPr>
                  <p:cNvSpPr>
                    <a:spLocks noEditPoints="1"/>
                  </p:cNvSpPr>
                  <p:nvPr/>
                </p:nvSpPr>
                <p:spPr bwMode="auto">
                  <a:xfrm>
                    <a:off x="3728" y="1867"/>
                    <a:ext cx="0" cy="3"/>
                  </a:xfrm>
                  <a:custGeom>
                    <a:avLst/>
                    <a:gdLst>
                      <a:gd name="T0" fmla="*/ 1 w 1"/>
                      <a:gd name="T1" fmla="*/ 3 h 4"/>
                      <a:gd name="T2" fmla="*/ 1 w 1"/>
                      <a:gd name="T3" fmla="*/ 3 h 4"/>
                      <a:gd name="T4" fmla="*/ 1 w 1"/>
                      <a:gd name="T5" fmla="*/ 4 h 4"/>
                      <a:gd name="T6" fmla="*/ 1 w 1"/>
                      <a:gd name="T7" fmla="*/ 3 h 4"/>
                      <a:gd name="T8" fmla="*/ 0 w 1"/>
                      <a:gd name="T9" fmla="*/ 0 h 4"/>
                      <a:gd name="T10" fmla="*/ 0 w 1"/>
                      <a:gd name="T11" fmla="*/ 0 h 4"/>
                      <a:gd name="T12" fmla="*/ 1 w 1"/>
                      <a:gd name="T13" fmla="*/ 3 h 4"/>
                      <a:gd name="T14" fmla="*/ 1 w 1"/>
                      <a:gd name="T15" fmla="*/ 3 h 4"/>
                      <a:gd name="T16" fmla="*/ 0 w 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3"/>
                        </a:moveTo>
                        <a:cubicBezTo>
                          <a:pt x="1" y="3"/>
                          <a:pt x="1" y="3"/>
                          <a:pt x="1" y="3"/>
                        </a:cubicBezTo>
                        <a:cubicBezTo>
                          <a:pt x="1" y="4"/>
                          <a:pt x="1" y="4"/>
                          <a:pt x="1" y="4"/>
                        </a:cubicBezTo>
                        <a:cubicBezTo>
                          <a:pt x="1" y="4"/>
                          <a:pt x="1" y="4"/>
                          <a:pt x="1" y="3"/>
                        </a:cubicBezTo>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 name="Oval 8270">
                    <a:extLst>
                      <a:ext uri="{FF2B5EF4-FFF2-40B4-BE49-F238E27FC236}">
                        <a16:creationId xmlns:a16="http://schemas.microsoft.com/office/drawing/2014/main" xmlns="" id="{FB4B614F-83D9-4F8F-BE3F-AF335B8B5DBD}"/>
                      </a:ext>
                    </a:extLst>
                  </p:cNvPr>
                  <p:cNvSpPr>
                    <a:spLocks noChangeArrowheads="1"/>
                  </p:cNvSpPr>
                  <p:nvPr/>
                </p:nvSpPr>
                <p:spPr bwMode="auto">
                  <a:xfrm>
                    <a:off x="3728" y="1869"/>
                    <a:ext cx="1" cy="1"/>
                  </a:xfrm>
                  <a:prstGeom prst="ellipse">
                    <a:avLst/>
                  </a:prstGeom>
                  <a:solidFill>
                    <a:srgbClr val="D8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 name="Freeform 8271">
                    <a:extLst>
                      <a:ext uri="{FF2B5EF4-FFF2-40B4-BE49-F238E27FC236}">
                        <a16:creationId xmlns:a16="http://schemas.microsoft.com/office/drawing/2014/main" xmlns="" id="{8380759E-DA2B-4693-B27F-BD46F77B8105}"/>
                      </a:ext>
                    </a:extLst>
                  </p:cNvPr>
                  <p:cNvSpPr>
                    <a:spLocks/>
                  </p:cNvSpPr>
                  <p:nvPr/>
                </p:nvSpPr>
                <p:spPr bwMode="auto">
                  <a:xfrm>
                    <a:off x="3725" y="1878"/>
                    <a:ext cx="1" cy="2"/>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2"/>
                          <a:pt x="0" y="1"/>
                          <a:pt x="0" y="0"/>
                        </a:cubicBezTo>
                      </a:path>
                    </a:pathLst>
                  </a:custGeom>
                  <a:solidFill>
                    <a:srgbClr val="D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 name="Freeform 8272">
                    <a:extLst>
                      <a:ext uri="{FF2B5EF4-FFF2-40B4-BE49-F238E27FC236}">
                        <a16:creationId xmlns:a16="http://schemas.microsoft.com/office/drawing/2014/main" xmlns="" id="{78417AD0-40EA-40F3-A511-2A55A1B83B1A}"/>
                      </a:ext>
                    </a:extLst>
                  </p:cNvPr>
                  <p:cNvSpPr>
                    <a:spLocks/>
                  </p:cNvSpPr>
                  <p:nvPr/>
                </p:nvSpPr>
                <p:spPr bwMode="auto">
                  <a:xfrm>
                    <a:off x="3725" y="1878"/>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1"/>
                          <a:pt x="0" y="1"/>
                          <a:pt x="0" y="0"/>
                        </a:cubicBezTo>
                      </a:path>
                    </a:pathLst>
                  </a:custGeom>
                  <a:solidFill>
                    <a:srgbClr val="DA7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 name="Freeform 8273">
                    <a:extLst>
                      <a:ext uri="{FF2B5EF4-FFF2-40B4-BE49-F238E27FC236}">
                        <a16:creationId xmlns:a16="http://schemas.microsoft.com/office/drawing/2014/main" xmlns="" id="{7235D127-6BF9-4277-92F5-41CB2593A604}"/>
                      </a:ext>
                    </a:extLst>
                  </p:cNvPr>
                  <p:cNvSpPr>
                    <a:spLocks noEditPoints="1"/>
                  </p:cNvSpPr>
                  <p:nvPr/>
                </p:nvSpPr>
                <p:spPr bwMode="auto">
                  <a:xfrm>
                    <a:off x="3729" y="1756"/>
                    <a:ext cx="2" cy="20"/>
                  </a:xfrm>
                  <a:custGeom>
                    <a:avLst/>
                    <a:gdLst>
                      <a:gd name="T0" fmla="*/ 3 w 3"/>
                      <a:gd name="T1" fmla="*/ 22 h 26"/>
                      <a:gd name="T2" fmla="*/ 3 w 3"/>
                      <a:gd name="T3" fmla="*/ 24 h 26"/>
                      <a:gd name="T4" fmla="*/ 3 w 3"/>
                      <a:gd name="T5" fmla="*/ 26 h 26"/>
                      <a:gd name="T6" fmla="*/ 3 w 3"/>
                      <a:gd name="T7" fmla="*/ 24 h 26"/>
                      <a:gd name="T8" fmla="*/ 3 w 3"/>
                      <a:gd name="T9" fmla="*/ 23 h 26"/>
                      <a:gd name="T10" fmla="*/ 3 w 3"/>
                      <a:gd name="T11" fmla="*/ 22 h 26"/>
                      <a:gd name="T12" fmla="*/ 0 w 3"/>
                      <a:gd name="T13" fmla="*/ 7 h 26"/>
                      <a:gd name="T14" fmla="*/ 0 w 3"/>
                      <a:gd name="T15" fmla="*/ 8 h 26"/>
                      <a:gd name="T16" fmla="*/ 0 w 3"/>
                      <a:gd name="T17" fmla="*/ 9 h 26"/>
                      <a:gd name="T18" fmla="*/ 0 w 3"/>
                      <a:gd name="T19" fmla="*/ 9 h 26"/>
                      <a:gd name="T20" fmla="*/ 0 w 3"/>
                      <a:gd name="T21" fmla="*/ 8 h 26"/>
                      <a:gd name="T22" fmla="*/ 0 w 3"/>
                      <a:gd name="T23" fmla="*/ 7 h 26"/>
                      <a:gd name="T24" fmla="*/ 2 w 3"/>
                      <a:gd name="T25" fmla="*/ 0 h 26"/>
                      <a:gd name="T26" fmla="*/ 2 w 3"/>
                      <a:gd name="T27" fmla="*/ 2 h 26"/>
                      <a:gd name="T28" fmla="*/ 2 w 3"/>
                      <a:gd name="T29" fmla="*/ 3 h 26"/>
                      <a:gd name="T30" fmla="*/ 2 w 3"/>
                      <a:gd name="T31" fmla="*/ 3 h 26"/>
                      <a:gd name="T32" fmla="*/ 2 w 3"/>
                      <a:gd name="T33" fmla="*/ 2 h 26"/>
                      <a:gd name="T34" fmla="*/ 2 w 3"/>
                      <a:gd name="T35" fmla="*/ 1 h 26"/>
                      <a:gd name="T36" fmla="*/ 2 w 3"/>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6">
                        <a:moveTo>
                          <a:pt x="3" y="22"/>
                        </a:moveTo>
                        <a:cubicBezTo>
                          <a:pt x="3" y="23"/>
                          <a:pt x="3" y="23"/>
                          <a:pt x="3" y="24"/>
                        </a:cubicBezTo>
                        <a:cubicBezTo>
                          <a:pt x="3" y="25"/>
                          <a:pt x="3" y="25"/>
                          <a:pt x="3" y="26"/>
                        </a:cubicBezTo>
                        <a:cubicBezTo>
                          <a:pt x="3" y="25"/>
                          <a:pt x="3" y="25"/>
                          <a:pt x="3" y="24"/>
                        </a:cubicBezTo>
                        <a:cubicBezTo>
                          <a:pt x="3" y="24"/>
                          <a:pt x="3" y="24"/>
                          <a:pt x="3" y="23"/>
                        </a:cubicBezTo>
                        <a:cubicBezTo>
                          <a:pt x="3" y="23"/>
                          <a:pt x="3" y="22"/>
                          <a:pt x="3" y="22"/>
                        </a:cubicBezTo>
                        <a:moveTo>
                          <a:pt x="0" y="7"/>
                        </a:moveTo>
                        <a:cubicBezTo>
                          <a:pt x="0" y="7"/>
                          <a:pt x="0" y="7"/>
                          <a:pt x="0" y="8"/>
                        </a:cubicBezTo>
                        <a:cubicBezTo>
                          <a:pt x="0" y="8"/>
                          <a:pt x="0" y="9"/>
                          <a:pt x="0" y="9"/>
                        </a:cubicBezTo>
                        <a:cubicBezTo>
                          <a:pt x="0" y="9"/>
                          <a:pt x="0" y="9"/>
                          <a:pt x="0" y="9"/>
                        </a:cubicBezTo>
                        <a:cubicBezTo>
                          <a:pt x="0" y="8"/>
                          <a:pt x="0" y="8"/>
                          <a:pt x="0" y="8"/>
                        </a:cubicBezTo>
                        <a:cubicBezTo>
                          <a:pt x="0" y="7"/>
                          <a:pt x="0" y="7"/>
                          <a:pt x="0" y="7"/>
                        </a:cubicBezTo>
                        <a:moveTo>
                          <a:pt x="2" y="0"/>
                        </a:moveTo>
                        <a:cubicBezTo>
                          <a:pt x="2" y="1"/>
                          <a:pt x="2" y="1"/>
                          <a:pt x="2" y="2"/>
                        </a:cubicBezTo>
                        <a:cubicBezTo>
                          <a:pt x="2" y="2"/>
                          <a:pt x="2" y="3"/>
                          <a:pt x="2" y="3"/>
                        </a:cubicBezTo>
                        <a:cubicBezTo>
                          <a:pt x="2" y="3"/>
                          <a:pt x="2" y="3"/>
                          <a:pt x="2" y="3"/>
                        </a:cubicBezTo>
                        <a:cubicBezTo>
                          <a:pt x="2" y="3"/>
                          <a:pt x="2" y="2"/>
                          <a:pt x="2" y="2"/>
                        </a:cubicBezTo>
                        <a:cubicBezTo>
                          <a:pt x="2" y="2"/>
                          <a:pt x="2" y="1"/>
                          <a:pt x="2" y="1"/>
                        </a:cubicBezTo>
                        <a:cubicBezTo>
                          <a:pt x="2" y="1"/>
                          <a:pt x="2" y="0"/>
                          <a:pt x="2"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 name="Rectangle 8274">
                    <a:extLst>
                      <a:ext uri="{FF2B5EF4-FFF2-40B4-BE49-F238E27FC236}">
                        <a16:creationId xmlns:a16="http://schemas.microsoft.com/office/drawing/2014/main" xmlns="" id="{112557B3-2274-4812-8629-A9A7B5B1D6FD}"/>
                      </a:ext>
                    </a:extLst>
                  </p:cNvPr>
                  <p:cNvSpPr>
                    <a:spLocks noChangeArrowheads="1"/>
                  </p:cNvSpPr>
                  <p:nvPr/>
                </p:nvSpPr>
                <p:spPr bwMode="auto">
                  <a:xfrm>
                    <a:off x="3639" y="1794"/>
                    <a:ext cx="1" cy="1"/>
                  </a:xfrm>
                  <a:prstGeom prst="rect">
                    <a:avLst/>
                  </a:prstGeom>
                  <a:solidFill>
                    <a:srgbClr val="D65B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 name="Rectangle 8275">
                    <a:extLst>
                      <a:ext uri="{FF2B5EF4-FFF2-40B4-BE49-F238E27FC236}">
                        <a16:creationId xmlns:a16="http://schemas.microsoft.com/office/drawing/2014/main" xmlns="" id="{BBB4373D-509D-462C-B4C7-4E3E5AA383FF}"/>
                      </a:ext>
                    </a:extLst>
                  </p:cNvPr>
                  <p:cNvSpPr>
                    <a:spLocks noChangeArrowheads="1"/>
                  </p:cNvSpPr>
                  <p:nvPr/>
                </p:nvSpPr>
                <p:spPr bwMode="auto">
                  <a:xfrm>
                    <a:off x="3639" y="1794"/>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 name="Freeform 8276">
                    <a:extLst>
                      <a:ext uri="{FF2B5EF4-FFF2-40B4-BE49-F238E27FC236}">
                        <a16:creationId xmlns:a16="http://schemas.microsoft.com/office/drawing/2014/main" xmlns="" id="{40F3B478-A670-492A-AA38-70319776E620}"/>
                      </a:ext>
                    </a:extLst>
                  </p:cNvPr>
                  <p:cNvSpPr>
                    <a:spLocks noEditPoints="1"/>
                  </p:cNvSpPr>
                  <p:nvPr/>
                </p:nvSpPr>
                <p:spPr bwMode="auto">
                  <a:xfrm>
                    <a:off x="3636" y="1794"/>
                    <a:ext cx="96" cy="27"/>
                  </a:xfrm>
                  <a:custGeom>
                    <a:avLst/>
                    <a:gdLst>
                      <a:gd name="T0" fmla="*/ 0 w 129"/>
                      <a:gd name="T1" fmla="*/ 36 h 36"/>
                      <a:gd name="T2" fmla="*/ 0 w 129"/>
                      <a:gd name="T3" fmla="*/ 36 h 36"/>
                      <a:gd name="T4" fmla="*/ 0 w 129"/>
                      <a:gd name="T5" fmla="*/ 36 h 36"/>
                      <a:gd name="T6" fmla="*/ 0 w 129"/>
                      <a:gd name="T7" fmla="*/ 36 h 36"/>
                      <a:gd name="T8" fmla="*/ 0 w 129"/>
                      <a:gd name="T9" fmla="*/ 36 h 36"/>
                      <a:gd name="T10" fmla="*/ 129 w 129"/>
                      <a:gd name="T11" fmla="*/ 27 h 36"/>
                      <a:gd name="T12" fmla="*/ 128 w 129"/>
                      <a:gd name="T13" fmla="*/ 30 h 36"/>
                      <a:gd name="T14" fmla="*/ 129 w 129"/>
                      <a:gd name="T15" fmla="*/ 28 h 36"/>
                      <a:gd name="T16" fmla="*/ 129 w 129"/>
                      <a:gd name="T17" fmla="*/ 27 h 36"/>
                      <a:gd name="T18" fmla="*/ 129 w 129"/>
                      <a:gd name="T19" fmla="*/ 23 h 36"/>
                      <a:gd name="T20" fmla="*/ 129 w 129"/>
                      <a:gd name="T21" fmla="*/ 23 h 36"/>
                      <a:gd name="T22" fmla="*/ 129 w 129"/>
                      <a:gd name="T23" fmla="*/ 24 h 36"/>
                      <a:gd name="T24" fmla="*/ 129 w 129"/>
                      <a:gd name="T25" fmla="*/ 23 h 36"/>
                      <a:gd name="T26" fmla="*/ 129 w 129"/>
                      <a:gd name="T27" fmla="*/ 23 h 36"/>
                      <a:gd name="T28" fmla="*/ 129 w 129"/>
                      <a:gd name="T29" fmla="*/ 23 h 36"/>
                      <a:gd name="T30" fmla="*/ 2 w 129"/>
                      <a:gd name="T31" fmla="*/ 14 h 36"/>
                      <a:gd name="T32" fmla="*/ 2 w 129"/>
                      <a:gd name="T33" fmla="*/ 14 h 36"/>
                      <a:gd name="T34" fmla="*/ 2 w 129"/>
                      <a:gd name="T35" fmla="*/ 14 h 36"/>
                      <a:gd name="T36" fmla="*/ 2 w 129"/>
                      <a:gd name="T37" fmla="*/ 14 h 36"/>
                      <a:gd name="T38" fmla="*/ 2 w 129"/>
                      <a:gd name="T39" fmla="*/ 14 h 36"/>
                      <a:gd name="T40" fmla="*/ 119 w 129"/>
                      <a:gd name="T41" fmla="*/ 8 h 36"/>
                      <a:gd name="T42" fmla="*/ 120 w 129"/>
                      <a:gd name="T43" fmla="*/ 9 h 36"/>
                      <a:gd name="T44" fmla="*/ 120 w 129"/>
                      <a:gd name="T45" fmla="*/ 9 h 36"/>
                      <a:gd name="T46" fmla="*/ 120 w 129"/>
                      <a:gd name="T47" fmla="*/ 8 h 36"/>
                      <a:gd name="T48" fmla="*/ 119 w 129"/>
                      <a:gd name="T49" fmla="*/ 8 h 36"/>
                      <a:gd name="T50" fmla="*/ 127 w 129"/>
                      <a:gd name="T51" fmla="*/ 0 h 36"/>
                      <a:gd name="T52" fmla="*/ 126 w 129"/>
                      <a:gd name="T53" fmla="*/ 5 h 36"/>
                      <a:gd name="T54" fmla="*/ 127 w 129"/>
                      <a:gd name="T55" fmla="*/ 1 h 36"/>
                      <a:gd name="T56" fmla="*/ 127 w 129"/>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36">
                        <a:moveTo>
                          <a:pt x="0" y="36"/>
                        </a:moveTo>
                        <a:cubicBezTo>
                          <a:pt x="0" y="36"/>
                          <a:pt x="0" y="36"/>
                          <a:pt x="0" y="36"/>
                        </a:cubicBezTo>
                        <a:cubicBezTo>
                          <a:pt x="0" y="36"/>
                          <a:pt x="0" y="36"/>
                          <a:pt x="0" y="36"/>
                        </a:cubicBezTo>
                        <a:cubicBezTo>
                          <a:pt x="0" y="36"/>
                          <a:pt x="0" y="36"/>
                          <a:pt x="0" y="36"/>
                        </a:cubicBezTo>
                        <a:cubicBezTo>
                          <a:pt x="0" y="36"/>
                          <a:pt x="0" y="36"/>
                          <a:pt x="0" y="36"/>
                        </a:cubicBezTo>
                        <a:moveTo>
                          <a:pt x="129" y="27"/>
                        </a:moveTo>
                        <a:cubicBezTo>
                          <a:pt x="129" y="28"/>
                          <a:pt x="128" y="29"/>
                          <a:pt x="128" y="30"/>
                        </a:cubicBezTo>
                        <a:cubicBezTo>
                          <a:pt x="128" y="29"/>
                          <a:pt x="129" y="28"/>
                          <a:pt x="129" y="28"/>
                        </a:cubicBezTo>
                        <a:cubicBezTo>
                          <a:pt x="129" y="28"/>
                          <a:pt x="129" y="27"/>
                          <a:pt x="129" y="27"/>
                        </a:cubicBezTo>
                        <a:moveTo>
                          <a:pt x="129" y="23"/>
                        </a:moveTo>
                        <a:cubicBezTo>
                          <a:pt x="129" y="23"/>
                          <a:pt x="129" y="23"/>
                          <a:pt x="129" y="23"/>
                        </a:cubicBezTo>
                        <a:cubicBezTo>
                          <a:pt x="129" y="23"/>
                          <a:pt x="129" y="24"/>
                          <a:pt x="129" y="24"/>
                        </a:cubicBezTo>
                        <a:cubicBezTo>
                          <a:pt x="129" y="24"/>
                          <a:pt x="129" y="23"/>
                          <a:pt x="129" y="23"/>
                        </a:cubicBezTo>
                        <a:cubicBezTo>
                          <a:pt x="129" y="23"/>
                          <a:pt x="129" y="23"/>
                          <a:pt x="129" y="23"/>
                        </a:cubicBezTo>
                        <a:cubicBezTo>
                          <a:pt x="129" y="23"/>
                          <a:pt x="129" y="23"/>
                          <a:pt x="129" y="23"/>
                        </a:cubicBezTo>
                        <a:moveTo>
                          <a:pt x="2" y="14"/>
                        </a:moveTo>
                        <a:cubicBezTo>
                          <a:pt x="2" y="14"/>
                          <a:pt x="2" y="14"/>
                          <a:pt x="2" y="14"/>
                        </a:cubicBezTo>
                        <a:cubicBezTo>
                          <a:pt x="2" y="14"/>
                          <a:pt x="2" y="14"/>
                          <a:pt x="2" y="14"/>
                        </a:cubicBezTo>
                        <a:cubicBezTo>
                          <a:pt x="2" y="14"/>
                          <a:pt x="2" y="14"/>
                          <a:pt x="2" y="14"/>
                        </a:cubicBezTo>
                        <a:cubicBezTo>
                          <a:pt x="2" y="14"/>
                          <a:pt x="2" y="14"/>
                          <a:pt x="2" y="14"/>
                        </a:cubicBezTo>
                        <a:moveTo>
                          <a:pt x="119" y="8"/>
                        </a:moveTo>
                        <a:cubicBezTo>
                          <a:pt x="120" y="8"/>
                          <a:pt x="120" y="9"/>
                          <a:pt x="120" y="9"/>
                        </a:cubicBezTo>
                        <a:cubicBezTo>
                          <a:pt x="120" y="9"/>
                          <a:pt x="120" y="9"/>
                          <a:pt x="120" y="9"/>
                        </a:cubicBezTo>
                        <a:cubicBezTo>
                          <a:pt x="120" y="9"/>
                          <a:pt x="120" y="8"/>
                          <a:pt x="120" y="8"/>
                        </a:cubicBezTo>
                        <a:cubicBezTo>
                          <a:pt x="119" y="8"/>
                          <a:pt x="119" y="8"/>
                          <a:pt x="119" y="8"/>
                        </a:cubicBezTo>
                        <a:moveTo>
                          <a:pt x="127" y="0"/>
                        </a:moveTo>
                        <a:cubicBezTo>
                          <a:pt x="127" y="1"/>
                          <a:pt x="127" y="3"/>
                          <a:pt x="126" y="5"/>
                        </a:cubicBezTo>
                        <a:cubicBezTo>
                          <a:pt x="126" y="4"/>
                          <a:pt x="127" y="3"/>
                          <a:pt x="127" y="1"/>
                        </a:cubicBezTo>
                        <a:cubicBezTo>
                          <a:pt x="127" y="1"/>
                          <a:pt x="127" y="0"/>
                          <a:pt x="12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 name="Oval 8277">
                    <a:extLst>
                      <a:ext uri="{FF2B5EF4-FFF2-40B4-BE49-F238E27FC236}">
                        <a16:creationId xmlns:a16="http://schemas.microsoft.com/office/drawing/2014/main" xmlns="" id="{28F782C5-D848-4EF4-9EB3-3BF86D423AA0}"/>
                      </a:ext>
                    </a:extLst>
                  </p:cNvPr>
                  <p:cNvSpPr>
                    <a:spLocks noChangeArrowheads="1"/>
                  </p:cNvSpPr>
                  <p:nvPr/>
                </p:nvSpPr>
                <p:spPr bwMode="auto">
                  <a:xfrm>
                    <a:off x="3726" y="1822"/>
                    <a:ext cx="1" cy="1"/>
                  </a:xfrm>
                  <a:prstGeom prst="ellipse">
                    <a:avLst/>
                  </a:pr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 name="Freeform 8278">
                    <a:extLst>
                      <a:ext uri="{FF2B5EF4-FFF2-40B4-BE49-F238E27FC236}">
                        <a16:creationId xmlns:a16="http://schemas.microsoft.com/office/drawing/2014/main" xmlns="" id="{F84B97FC-B6D0-4F34-9898-960CF61ADE8E}"/>
                      </a:ext>
                    </a:extLst>
                  </p:cNvPr>
                  <p:cNvSpPr>
                    <a:spLocks noEditPoints="1"/>
                  </p:cNvSpPr>
                  <p:nvPr/>
                </p:nvSpPr>
                <p:spPr bwMode="auto">
                  <a:xfrm>
                    <a:off x="3725" y="1830"/>
                    <a:ext cx="7" cy="51"/>
                  </a:xfrm>
                  <a:custGeom>
                    <a:avLst/>
                    <a:gdLst>
                      <a:gd name="T0" fmla="*/ 0 w 9"/>
                      <a:gd name="T1" fmla="*/ 69 h 69"/>
                      <a:gd name="T2" fmla="*/ 1 w 9"/>
                      <a:gd name="T3" fmla="*/ 67 h 69"/>
                      <a:gd name="T4" fmla="*/ 0 w 9"/>
                      <a:gd name="T5" fmla="*/ 65 h 69"/>
                      <a:gd name="T6" fmla="*/ 0 w 9"/>
                      <a:gd name="T7" fmla="*/ 65 h 69"/>
                      <a:gd name="T8" fmla="*/ 4 w 9"/>
                      <a:gd name="T9" fmla="*/ 59 h 69"/>
                      <a:gd name="T10" fmla="*/ 4 w 9"/>
                      <a:gd name="T11" fmla="*/ 59 h 69"/>
                      <a:gd name="T12" fmla="*/ 4 w 9"/>
                      <a:gd name="T13" fmla="*/ 59 h 69"/>
                      <a:gd name="T14" fmla="*/ 4 w 9"/>
                      <a:gd name="T15" fmla="*/ 59 h 69"/>
                      <a:gd name="T16" fmla="*/ 4 w 9"/>
                      <a:gd name="T17" fmla="*/ 54 h 69"/>
                      <a:gd name="T18" fmla="*/ 3 w 9"/>
                      <a:gd name="T19" fmla="*/ 50 h 69"/>
                      <a:gd name="T20" fmla="*/ 3 w 9"/>
                      <a:gd name="T21" fmla="*/ 50 h 69"/>
                      <a:gd name="T22" fmla="*/ 5 w 9"/>
                      <a:gd name="T23" fmla="*/ 48 h 69"/>
                      <a:gd name="T24" fmla="*/ 5 w 9"/>
                      <a:gd name="T25" fmla="*/ 49 h 69"/>
                      <a:gd name="T26" fmla="*/ 5 w 9"/>
                      <a:gd name="T27" fmla="*/ 48 h 69"/>
                      <a:gd name="T28" fmla="*/ 4 w 9"/>
                      <a:gd name="T29" fmla="*/ 46 h 69"/>
                      <a:gd name="T30" fmla="*/ 5 w 9"/>
                      <a:gd name="T31" fmla="*/ 43 h 69"/>
                      <a:gd name="T32" fmla="*/ 7 w 9"/>
                      <a:gd name="T33" fmla="*/ 38 h 69"/>
                      <a:gd name="T34" fmla="*/ 7 w 9"/>
                      <a:gd name="T35" fmla="*/ 38 h 69"/>
                      <a:gd name="T36" fmla="*/ 7 w 9"/>
                      <a:gd name="T37" fmla="*/ 37 h 69"/>
                      <a:gd name="T38" fmla="*/ 5 w 9"/>
                      <a:gd name="T39" fmla="*/ 34 h 69"/>
                      <a:gd name="T40" fmla="*/ 5 w 9"/>
                      <a:gd name="T41" fmla="*/ 34 h 69"/>
                      <a:gd name="T42" fmla="*/ 9 w 9"/>
                      <a:gd name="T43" fmla="*/ 27 h 69"/>
                      <a:gd name="T44" fmla="*/ 9 w 9"/>
                      <a:gd name="T45" fmla="*/ 27 h 69"/>
                      <a:gd name="T46" fmla="*/ 9 w 9"/>
                      <a:gd name="T47" fmla="*/ 27 h 69"/>
                      <a:gd name="T48" fmla="*/ 8 w 9"/>
                      <a:gd name="T49" fmla="*/ 21 h 69"/>
                      <a:gd name="T50" fmla="*/ 8 w 9"/>
                      <a:gd name="T51" fmla="*/ 21 h 69"/>
                      <a:gd name="T52" fmla="*/ 3 w 9"/>
                      <a:gd name="T53" fmla="*/ 10 h 69"/>
                      <a:gd name="T54" fmla="*/ 3 w 9"/>
                      <a:gd name="T55" fmla="*/ 10 h 69"/>
                      <a:gd name="T56" fmla="*/ 3 w 9"/>
                      <a:gd name="T57" fmla="*/ 10 h 69"/>
                      <a:gd name="T58" fmla="*/ 7 w 9"/>
                      <a:gd name="T59" fmla="*/ 5 h 69"/>
                      <a:gd name="T60" fmla="*/ 7 w 9"/>
                      <a:gd name="T61" fmla="*/ 6 h 69"/>
                      <a:gd name="T62" fmla="*/ 7 w 9"/>
                      <a:gd name="T63"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9">
                        <a:moveTo>
                          <a:pt x="1" y="67"/>
                        </a:moveTo>
                        <a:cubicBezTo>
                          <a:pt x="1" y="68"/>
                          <a:pt x="1" y="68"/>
                          <a:pt x="0" y="69"/>
                        </a:cubicBezTo>
                        <a:cubicBezTo>
                          <a:pt x="1" y="68"/>
                          <a:pt x="1" y="68"/>
                          <a:pt x="1" y="67"/>
                        </a:cubicBezTo>
                        <a:cubicBezTo>
                          <a:pt x="1" y="67"/>
                          <a:pt x="1" y="67"/>
                          <a:pt x="1" y="67"/>
                        </a:cubicBezTo>
                        <a:moveTo>
                          <a:pt x="0" y="65"/>
                        </a:moveTo>
                        <a:cubicBezTo>
                          <a:pt x="0" y="65"/>
                          <a:pt x="0" y="65"/>
                          <a:pt x="0" y="65"/>
                        </a:cubicBezTo>
                        <a:cubicBezTo>
                          <a:pt x="0" y="65"/>
                          <a:pt x="0" y="65"/>
                          <a:pt x="0" y="65"/>
                        </a:cubicBezTo>
                        <a:cubicBezTo>
                          <a:pt x="0" y="65"/>
                          <a:pt x="0" y="65"/>
                          <a:pt x="0" y="65"/>
                        </a:cubicBezTo>
                        <a:cubicBezTo>
                          <a:pt x="0" y="65"/>
                          <a:pt x="0" y="65"/>
                          <a:pt x="0" y="65"/>
                        </a:cubicBezTo>
                        <a:moveTo>
                          <a:pt x="4" y="59"/>
                        </a:moveTo>
                        <a:cubicBezTo>
                          <a:pt x="4" y="59"/>
                          <a:pt x="4" y="59"/>
                          <a:pt x="4" y="59"/>
                        </a:cubicBezTo>
                        <a:cubicBezTo>
                          <a:pt x="4" y="59"/>
                          <a:pt x="4" y="59"/>
                          <a:pt x="4" y="59"/>
                        </a:cubicBezTo>
                        <a:moveTo>
                          <a:pt x="4" y="54"/>
                        </a:moveTo>
                        <a:cubicBezTo>
                          <a:pt x="5" y="56"/>
                          <a:pt x="4" y="57"/>
                          <a:pt x="4" y="59"/>
                        </a:cubicBezTo>
                        <a:cubicBezTo>
                          <a:pt x="4" y="59"/>
                          <a:pt x="4" y="59"/>
                          <a:pt x="4" y="59"/>
                        </a:cubicBezTo>
                        <a:cubicBezTo>
                          <a:pt x="4" y="59"/>
                          <a:pt x="4" y="59"/>
                          <a:pt x="4" y="59"/>
                        </a:cubicBezTo>
                        <a:cubicBezTo>
                          <a:pt x="4" y="58"/>
                          <a:pt x="4" y="56"/>
                          <a:pt x="4" y="55"/>
                        </a:cubicBezTo>
                        <a:cubicBezTo>
                          <a:pt x="4" y="55"/>
                          <a:pt x="4" y="54"/>
                          <a:pt x="4" y="54"/>
                        </a:cubicBezTo>
                        <a:moveTo>
                          <a:pt x="3" y="50"/>
                        </a:moveTo>
                        <a:cubicBezTo>
                          <a:pt x="3" y="50"/>
                          <a:pt x="3" y="50"/>
                          <a:pt x="3" y="50"/>
                        </a:cubicBezTo>
                        <a:cubicBezTo>
                          <a:pt x="3" y="50"/>
                          <a:pt x="3" y="50"/>
                          <a:pt x="3" y="50"/>
                        </a:cubicBezTo>
                        <a:cubicBezTo>
                          <a:pt x="3" y="50"/>
                          <a:pt x="3" y="50"/>
                          <a:pt x="3" y="50"/>
                        </a:cubicBezTo>
                        <a:cubicBezTo>
                          <a:pt x="3" y="50"/>
                          <a:pt x="3" y="50"/>
                          <a:pt x="3" y="50"/>
                        </a:cubicBezTo>
                        <a:moveTo>
                          <a:pt x="5" y="48"/>
                        </a:moveTo>
                        <a:cubicBezTo>
                          <a:pt x="5" y="48"/>
                          <a:pt x="5" y="48"/>
                          <a:pt x="5" y="48"/>
                        </a:cubicBezTo>
                        <a:cubicBezTo>
                          <a:pt x="5" y="48"/>
                          <a:pt x="5" y="48"/>
                          <a:pt x="5" y="49"/>
                        </a:cubicBezTo>
                        <a:cubicBezTo>
                          <a:pt x="5" y="48"/>
                          <a:pt x="5" y="48"/>
                          <a:pt x="5" y="48"/>
                        </a:cubicBezTo>
                        <a:cubicBezTo>
                          <a:pt x="5" y="48"/>
                          <a:pt x="5" y="48"/>
                          <a:pt x="5" y="48"/>
                        </a:cubicBezTo>
                        <a:moveTo>
                          <a:pt x="5" y="43"/>
                        </a:moveTo>
                        <a:cubicBezTo>
                          <a:pt x="4" y="44"/>
                          <a:pt x="4" y="45"/>
                          <a:pt x="4" y="46"/>
                        </a:cubicBezTo>
                        <a:cubicBezTo>
                          <a:pt x="4" y="45"/>
                          <a:pt x="4" y="45"/>
                          <a:pt x="4" y="45"/>
                        </a:cubicBezTo>
                        <a:cubicBezTo>
                          <a:pt x="4" y="44"/>
                          <a:pt x="4" y="44"/>
                          <a:pt x="5" y="43"/>
                        </a:cubicBezTo>
                        <a:moveTo>
                          <a:pt x="7" y="37"/>
                        </a:moveTo>
                        <a:cubicBezTo>
                          <a:pt x="7" y="37"/>
                          <a:pt x="7" y="38"/>
                          <a:pt x="7" y="38"/>
                        </a:cubicBezTo>
                        <a:cubicBezTo>
                          <a:pt x="7" y="39"/>
                          <a:pt x="7" y="39"/>
                          <a:pt x="7" y="39"/>
                        </a:cubicBezTo>
                        <a:cubicBezTo>
                          <a:pt x="7" y="39"/>
                          <a:pt x="7" y="39"/>
                          <a:pt x="7" y="38"/>
                        </a:cubicBezTo>
                        <a:cubicBezTo>
                          <a:pt x="7" y="38"/>
                          <a:pt x="7" y="38"/>
                          <a:pt x="7" y="37"/>
                        </a:cubicBezTo>
                        <a:cubicBezTo>
                          <a:pt x="7" y="37"/>
                          <a:pt x="7" y="37"/>
                          <a:pt x="7" y="37"/>
                        </a:cubicBezTo>
                        <a:moveTo>
                          <a:pt x="5" y="33"/>
                        </a:moveTo>
                        <a:cubicBezTo>
                          <a:pt x="5" y="33"/>
                          <a:pt x="5" y="33"/>
                          <a:pt x="5" y="34"/>
                        </a:cubicBezTo>
                        <a:cubicBezTo>
                          <a:pt x="5" y="34"/>
                          <a:pt x="5" y="34"/>
                          <a:pt x="5" y="34"/>
                        </a:cubicBezTo>
                        <a:cubicBezTo>
                          <a:pt x="5" y="34"/>
                          <a:pt x="5" y="34"/>
                          <a:pt x="5" y="34"/>
                        </a:cubicBezTo>
                        <a:cubicBezTo>
                          <a:pt x="5" y="34"/>
                          <a:pt x="5" y="33"/>
                          <a:pt x="5" y="33"/>
                        </a:cubicBezTo>
                        <a:moveTo>
                          <a:pt x="9" y="27"/>
                        </a:moveTo>
                        <a:cubicBezTo>
                          <a:pt x="9" y="28"/>
                          <a:pt x="9" y="29"/>
                          <a:pt x="8" y="29"/>
                        </a:cubicBezTo>
                        <a:cubicBezTo>
                          <a:pt x="9" y="29"/>
                          <a:pt x="9" y="28"/>
                          <a:pt x="9" y="27"/>
                        </a:cubicBezTo>
                        <a:cubicBezTo>
                          <a:pt x="9" y="27"/>
                          <a:pt x="9" y="27"/>
                          <a:pt x="9" y="27"/>
                        </a:cubicBezTo>
                        <a:cubicBezTo>
                          <a:pt x="9" y="27"/>
                          <a:pt x="9" y="27"/>
                          <a:pt x="9" y="27"/>
                        </a:cubicBezTo>
                        <a:moveTo>
                          <a:pt x="8" y="18"/>
                        </a:moveTo>
                        <a:cubicBezTo>
                          <a:pt x="8" y="19"/>
                          <a:pt x="8" y="20"/>
                          <a:pt x="8" y="21"/>
                        </a:cubicBezTo>
                        <a:cubicBezTo>
                          <a:pt x="8" y="21"/>
                          <a:pt x="8" y="21"/>
                          <a:pt x="8" y="21"/>
                        </a:cubicBezTo>
                        <a:cubicBezTo>
                          <a:pt x="8" y="21"/>
                          <a:pt x="8" y="21"/>
                          <a:pt x="8" y="21"/>
                        </a:cubicBezTo>
                        <a:cubicBezTo>
                          <a:pt x="8" y="20"/>
                          <a:pt x="8" y="19"/>
                          <a:pt x="8" y="18"/>
                        </a:cubicBezTo>
                        <a:moveTo>
                          <a:pt x="3" y="10"/>
                        </a:moveTo>
                        <a:cubicBezTo>
                          <a:pt x="3" y="10"/>
                          <a:pt x="3" y="10"/>
                          <a:pt x="3" y="10"/>
                        </a:cubicBezTo>
                        <a:cubicBezTo>
                          <a:pt x="3" y="10"/>
                          <a:pt x="3" y="10"/>
                          <a:pt x="3" y="10"/>
                        </a:cubicBezTo>
                        <a:cubicBezTo>
                          <a:pt x="3" y="10"/>
                          <a:pt x="3" y="10"/>
                          <a:pt x="3" y="10"/>
                        </a:cubicBezTo>
                        <a:cubicBezTo>
                          <a:pt x="3" y="10"/>
                          <a:pt x="3" y="10"/>
                          <a:pt x="3" y="10"/>
                        </a:cubicBezTo>
                        <a:moveTo>
                          <a:pt x="7" y="0"/>
                        </a:moveTo>
                        <a:cubicBezTo>
                          <a:pt x="7" y="2"/>
                          <a:pt x="7" y="4"/>
                          <a:pt x="7" y="5"/>
                        </a:cubicBezTo>
                        <a:cubicBezTo>
                          <a:pt x="7" y="5"/>
                          <a:pt x="7" y="6"/>
                          <a:pt x="7" y="6"/>
                        </a:cubicBezTo>
                        <a:cubicBezTo>
                          <a:pt x="7" y="6"/>
                          <a:pt x="7" y="6"/>
                          <a:pt x="7" y="6"/>
                        </a:cubicBezTo>
                        <a:cubicBezTo>
                          <a:pt x="7" y="5"/>
                          <a:pt x="7" y="5"/>
                          <a:pt x="7" y="5"/>
                        </a:cubicBezTo>
                        <a:cubicBezTo>
                          <a:pt x="7" y="4"/>
                          <a:pt x="7" y="3"/>
                          <a:pt x="7" y="2"/>
                        </a:cubicBezTo>
                        <a:cubicBezTo>
                          <a:pt x="7" y="1"/>
                          <a:pt x="7" y="1"/>
                          <a:pt x="7" y="0"/>
                        </a:cubicBezTo>
                      </a:path>
                    </a:pathLst>
                  </a:custGeom>
                  <a:solidFill>
                    <a:srgbClr val="D76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 name="Freeform 8279">
                    <a:extLst>
                      <a:ext uri="{FF2B5EF4-FFF2-40B4-BE49-F238E27FC236}">
                        <a16:creationId xmlns:a16="http://schemas.microsoft.com/office/drawing/2014/main" xmlns="" id="{0EA8F67E-28E5-4BF5-BDD4-059F79A842B0}"/>
                      </a:ext>
                    </a:extLst>
                  </p:cNvPr>
                  <p:cNvSpPr>
                    <a:spLocks noEditPoints="1"/>
                  </p:cNvSpPr>
                  <p:nvPr/>
                </p:nvSpPr>
                <p:spPr bwMode="auto">
                  <a:xfrm>
                    <a:off x="3728" y="1834"/>
                    <a:ext cx="4" cy="16"/>
                  </a:xfrm>
                  <a:custGeom>
                    <a:avLst/>
                    <a:gdLst>
                      <a:gd name="T0" fmla="*/ 6 w 6"/>
                      <a:gd name="T1" fmla="*/ 20 h 21"/>
                      <a:gd name="T2" fmla="*/ 6 w 6"/>
                      <a:gd name="T3" fmla="*/ 21 h 21"/>
                      <a:gd name="T4" fmla="*/ 6 w 6"/>
                      <a:gd name="T5" fmla="*/ 21 h 21"/>
                      <a:gd name="T6" fmla="*/ 6 w 6"/>
                      <a:gd name="T7" fmla="*/ 20 h 21"/>
                      <a:gd name="T8" fmla="*/ 0 w 6"/>
                      <a:gd name="T9" fmla="*/ 4 h 21"/>
                      <a:gd name="T10" fmla="*/ 0 w 6"/>
                      <a:gd name="T11" fmla="*/ 4 h 21"/>
                      <a:gd name="T12" fmla="*/ 0 w 6"/>
                      <a:gd name="T13" fmla="*/ 4 h 21"/>
                      <a:gd name="T14" fmla="*/ 0 w 6"/>
                      <a:gd name="T15" fmla="*/ 4 h 21"/>
                      <a:gd name="T16" fmla="*/ 0 w 6"/>
                      <a:gd name="T17" fmla="*/ 4 h 21"/>
                      <a:gd name="T18" fmla="*/ 4 w 6"/>
                      <a:gd name="T19" fmla="*/ 0 h 21"/>
                      <a:gd name="T20" fmla="*/ 3 w 6"/>
                      <a:gd name="T21" fmla="*/ 0 h 21"/>
                      <a:gd name="T22" fmla="*/ 4 w 6"/>
                      <a:gd name="T23" fmla="*/ 0 h 21"/>
                      <a:gd name="T24" fmla="*/ 4 w 6"/>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1">
                        <a:moveTo>
                          <a:pt x="6" y="20"/>
                        </a:moveTo>
                        <a:cubicBezTo>
                          <a:pt x="6" y="20"/>
                          <a:pt x="6" y="21"/>
                          <a:pt x="6" y="21"/>
                        </a:cubicBezTo>
                        <a:cubicBezTo>
                          <a:pt x="6" y="21"/>
                          <a:pt x="6" y="21"/>
                          <a:pt x="6" y="21"/>
                        </a:cubicBezTo>
                        <a:cubicBezTo>
                          <a:pt x="6" y="21"/>
                          <a:pt x="6" y="20"/>
                          <a:pt x="6" y="20"/>
                        </a:cubicBezTo>
                        <a:moveTo>
                          <a:pt x="0" y="4"/>
                        </a:moveTo>
                        <a:cubicBezTo>
                          <a:pt x="0" y="4"/>
                          <a:pt x="0" y="4"/>
                          <a:pt x="0" y="4"/>
                        </a:cubicBezTo>
                        <a:cubicBezTo>
                          <a:pt x="0" y="4"/>
                          <a:pt x="0" y="4"/>
                          <a:pt x="0" y="4"/>
                        </a:cubicBezTo>
                        <a:cubicBezTo>
                          <a:pt x="0" y="4"/>
                          <a:pt x="0" y="4"/>
                          <a:pt x="0" y="4"/>
                        </a:cubicBezTo>
                        <a:cubicBezTo>
                          <a:pt x="0" y="4"/>
                          <a:pt x="0" y="4"/>
                          <a:pt x="0" y="4"/>
                        </a:cubicBezTo>
                        <a:moveTo>
                          <a:pt x="4" y="0"/>
                        </a:moveTo>
                        <a:cubicBezTo>
                          <a:pt x="4" y="0"/>
                          <a:pt x="3" y="0"/>
                          <a:pt x="3" y="0"/>
                        </a:cubicBezTo>
                        <a:cubicBezTo>
                          <a:pt x="4" y="0"/>
                          <a:pt x="4" y="0"/>
                          <a:pt x="4" y="0"/>
                        </a:cubicBezTo>
                        <a:cubicBezTo>
                          <a:pt x="4" y="0"/>
                          <a:pt x="4" y="0"/>
                          <a:pt x="4" y="0"/>
                        </a:cubicBezTo>
                      </a:path>
                    </a:pathLst>
                  </a:custGeom>
                  <a:solidFill>
                    <a:srgbClr val="D65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 name="Freeform 8280">
                    <a:extLst>
                      <a:ext uri="{FF2B5EF4-FFF2-40B4-BE49-F238E27FC236}">
                        <a16:creationId xmlns:a16="http://schemas.microsoft.com/office/drawing/2014/main" xmlns="" id="{09925335-BE9F-48EF-B1A8-22A64A7E8262}"/>
                      </a:ext>
                    </a:extLst>
                  </p:cNvPr>
                  <p:cNvSpPr>
                    <a:spLocks noEditPoints="1"/>
                  </p:cNvSpPr>
                  <p:nvPr/>
                </p:nvSpPr>
                <p:spPr bwMode="auto">
                  <a:xfrm>
                    <a:off x="3718" y="1748"/>
                    <a:ext cx="14" cy="89"/>
                  </a:xfrm>
                  <a:custGeom>
                    <a:avLst/>
                    <a:gdLst>
                      <a:gd name="T0" fmla="*/ 8 w 19"/>
                      <a:gd name="T1" fmla="*/ 100 h 119"/>
                      <a:gd name="T2" fmla="*/ 11 w 19"/>
                      <a:gd name="T3" fmla="*/ 107 h 119"/>
                      <a:gd name="T4" fmla="*/ 13 w 19"/>
                      <a:gd name="T5" fmla="*/ 112 h 119"/>
                      <a:gd name="T6" fmla="*/ 16 w 19"/>
                      <a:gd name="T7" fmla="*/ 114 h 119"/>
                      <a:gd name="T8" fmla="*/ 16 w 19"/>
                      <a:gd name="T9" fmla="*/ 114 h 119"/>
                      <a:gd name="T10" fmla="*/ 9 w 19"/>
                      <a:gd name="T11" fmla="*/ 99 h 119"/>
                      <a:gd name="T12" fmla="*/ 5 w 19"/>
                      <a:gd name="T13" fmla="*/ 99 h 119"/>
                      <a:gd name="T14" fmla="*/ 10 w 19"/>
                      <a:gd name="T15" fmla="*/ 88 h 119"/>
                      <a:gd name="T16" fmla="*/ 11 w 19"/>
                      <a:gd name="T17" fmla="*/ 88 h 119"/>
                      <a:gd name="T18" fmla="*/ 18 w 19"/>
                      <a:gd name="T19" fmla="*/ 88 h 119"/>
                      <a:gd name="T20" fmla="*/ 12 w 19"/>
                      <a:gd name="T21" fmla="*/ 89 h 119"/>
                      <a:gd name="T22" fmla="*/ 13 w 19"/>
                      <a:gd name="T23" fmla="*/ 94 h 119"/>
                      <a:gd name="T24" fmla="*/ 10 w 19"/>
                      <a:gd name="T25" fmla="*/ 99 h 119"/>
                      <a:gd name="T26" fmla="*/ 16 w 19"/>
                      <a:gd name="T27" fmla="*/ 96 h 119"/>
                      <a:gd name="T28" fmla="*/ 4 w 19"/>
                      <a:gd name="T29" fmla="*/ 68 h 119"/>
                      <a:gd name="T30" fmla="*/ 16 w 19"/>
                      <a:gd name="T31" fmla="*/ 84 h 119"/>
                      <a:gd name="T32" fmla="*/ 18 w 19"/>
                      <a:gd name="T33" fmla="*/ 87 h 119"/>
                      <a:gd name="T34" fmla="*/ 10 w 19"/>
                      <a:gd name="T35" fmla="*/ 71 h 119"/>
                      <a:gd name="T36" fmla="*/ 4 w 19"/>
                      <a:gd name="T37" fmla="*/ 68 h 119"/>
                      <a:gd name="T38" fmla="*/ 14 w 19"/>
                      <a:gd name="T39" fmla="*/ 58 h 119"/>
                      <a:gd name="T40" fmla="*/ 8 w 19"/>
                      <a:gd name="T41" fmla="*/ 67 h 119"/>
                      <a:gd name="T42" fmla="*/ 8 w 19"/>
                      <a:gd name="T43" fmla="*/ 70 h 119"/>
                      <a:gd name="T44" fmla="*/ 11 w 19"/>
                      <a:gd name="T45" fmla="*/ 70 h 119"/>
                      <a:gd name="T46" fmla="*/ 15 w 19"/>
                      <a:gd name="T47" fmla="*/ 58 h 119"/>
                      <a:gd name="T48" fmla="*/ 14 w 19"/>
                      <a:gd name="T49" fmla="*/ 52 h 119"/>
                      <a:gd name="T50" fmla="*/ 11 w 19"/>
                      <a:gd name="T51" fmla="*/ 49 h 119"/>
                      <a:gd name="T52" fmla="*/ 13 w 19"/>
                      <a:gd name="T53" fmla="*/ 49 h 119"/>
                      <a:gd name="T54" fmla="*/ 14 w 19"/>
                      <a:gd name="T55" fmla="*/ 50 h 119"/>
                      <a:gd name="T56" fmla="*/ 15 w 19"/>
                      <a:gd name="T57" fmla="*/ 19 h 119"/>
                      <a:gd name="T58" fmla="*/ 12 w 19"/>
                      <a:gd name="T59" fmla="*/ 23 h 119"/>
                      <a:gd name="T60" fmla="*/ 12 w 19"/>
                      <a:gd name="T61" fmla="*/ 24 h 119"/>
                      <a:gd name="T62" fmla="*/ 16 w 19"/>
                      <a:gd name="T63" fmla="*/ 38 h 119"/>
                      <a:gd name="T64" fmla="*/ 13 w 19"/>
                      <a:gd name="T65" fmla="*/ 43 h 119"/>
                      <a:gd name="T66" fmla="*/ 9 w 19"/>
                      <a:gd name="T67" fmla="*/ 47 h 119"/>
                      <a:gd name="T68" fmla="*/ 11 w 19"/>
                      <a:gd name="T69" fmla="*/ 49 h 119"/>
                      <a:gd name="T70" fmla="*/ 13 w 19"/>
                      <a:gd name="T71" fmla="*/ 46 h 119"/>
                      <a:gd name="T72" fmla="*/ 16 w 19"/>
                      <a:gd name="T73" fmla="*/ 41 h 119"/>
                      <a:gd name="T74" fmla="*/ 15 w 19"/>
                      <a:gd name="T75" fmla="*/ 24 h 119"/>
                      <a:gd name="T76" fmla="*/ 0 w 19"/>
                      <a:gd name="T77" fmla="*/ 0 h 119"/>
                      <a:gd name="T78" fmla="*/ 2 w 19"/>
                      <a:gd name="T79" fmla="*/ 1 h 119"/>
                      <a:gd name="T80" fmla="*/ 11 w 19"/>
                      <a:gd name="T81" fmla="*/ 5 h 119"/>
                      <a:gd name="T82" fmla="*/ 14 w 19"/>
                      <a:gd name="T83" fmla="*/ 17 h 119"/>
                      <a:gd name="T84" fmla="*/ 12 w 19"/>
                      <a:gd name="T85" fmla="*/ 22 h 119"/>
                      <a:gd name="T86" fmla="*/ 10 w 19"/>
                      <a:gd name="T87" fmla="*/ 24 h 119"/>
                      <a:gd name="T88" fmla="*/ 14 w 19"/>
                      <a:gd name="T89" fmla="*/ 19 h 119"/>
                      <a:gd name="T90" fmla="*/ 16 w 19"/>
                      <a:gd name="T91" fmla="*/ 13 h 119"/>
                      <a:gd name="T92" fmla="*/ 7 w 19"/>
                      <a:gd name="T93" fmla="*/ 2 h 119"/>
                      <a:gd name="T94" fmla="*/ 0 w 19"/>
                      <a:gd name="T9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119">
                        <a:moveTo>
                          <a:pt x="5" y="99"/>
                        </a:moveTo>
                        <a:cubicBezTo>
                          <a:pt x="6" y="99"/>
                          <a:pt x="7" y="100"/>
                          <a:pt x="8" y="100"/>
                        </a:cubicBezTo>
                        <a:cubicBezTo>
                          <a:pt x="10" y="101"/>
                          <a:pt x="11" y="102"/>
                          <a:pt x="11" y="103"/>
                        </a:cubicBezTo>
                        <a:cubicBezTo>
                          <a:pt x="12" y="105"/>
                          <a:pt x="12" y="106"/>
                          <a:pt x="11" y="107"/>
                        </a:cubicBezTo>
                        <a:cubicBezTo>
                          <a:pt x="11" y="109"/>
                          <a:pt x="10" y="110"/>
                          <a:pt x="12" y="111"/>
                        </a:cubicBezTo>
                        <a:cubicBezTo>
                          <a:pt x="13" y="112"/>
                          <a:pt x="13" y="112"/>
                          <a:pt x="13" y="112"/>
                        </a:cubicBezTo>
                        <a:cubicBezTo>
                          <a:pt x="15" y="115"/>
                          <a:pt x="11" y="118"/>
                          <a:pt x="8" y="119"/>
                        </a:cubicBezTo>
                        <a:cubicBezTo>
                          <a:pt x="12" y="119"/>
                          <a:pt x="15" y="117"/>
                          <a:pt x="16" y="114"/>
                        </a:cubicBezTo>
                        <a:cubicBezTo>
                          <a:pt x="16" y="114"/>
                          <a:pt x="16" y="114"/>
                          <a:pt x="16" y="114"/>
                        </a:cubicBezTo>
                        <a:cubicBezTo>
                          <a:pt x="16" y="114"/>
                          <a:pt x="16" y="114"/>
                          <a:pt x="16" y="114"/>
                        </a:cubicBezTo>
                        <a:cubicBezTo>
                          <a:pt x="17" y="110"/>
                          <a:pt x="17" y="102"/>
                          <a:pt x="11" y="99"/>
                        </a:cubicBezTo>
                        <a:cubicBezTo>
                          <a:pt x="10" y="99"/>
                          <a:pt x="10" y="99"/>
                          <a:pt x="9" y="99"/>
                        </a:cubicBezTo>
                        <a:cubicBezTo>
                          <a:pt x="9" y="99"/>
                          <a:pt x="8" y="99"/>
                          <a:pt x="8" y="99"/>
                        </a:cubicBezTo>
                        <a:cubicBezTo>
                          <a:pt x="7" y="99"/>
                          <a:pt x="6" y="99"/>
                          <a:pt x="5" y="99"/>
                        </a:cubicBezTo>
                        <a:moveTo>
                          <a:pt x="11" y="88"/>
                        </a:moveTo>
                        <a:cubicBezTo>
                          <a:pt x="10" y="88"/>
                          <a:pt x="10" y="88"/>
                          <a:pt x="10" y="88"/>
                        </a:cubicBezTo>
                        <a:cubicBezTo>
                          <a:pt x="10" y="88"/>
                          <a:pt x="10" y="88"/>
                          <a:pt x="11" y="88"/>
                        </a:cubicBezTo>
                        <a:cubicBezTo>
                          <a:pt x="11" y="88"/>
                          <a:pt x="11" y="88"/>
                          <a:pt x="11" y="88"/>
                        </a:cubicBezTo>
                        <a:cubicBezTo>
                          <a:pt x="11" y="88"/>
                          <a:pt x="11" y="88"/>
                          <a:pt x="11" y="88"/>
                        </a:cubicBezTo>
                        <a:moveTo>
                          <a:pt x="18" y="88"/>
                        </a:moveTo>
                        <a:cubicBezTo>
                          <a:pt x="16" y="89"/>
                          <a:pt x="15" y="89"/>
                          <a:pt x="13" y="89"/>
                        </a:cubicBezTo>
                        <a:cubicBezTo>
                          <a:pt x="13" y="89"/>
                          <a:pt x="13" y="89"/>
                          <a:pt x="12" y="89"/>
                        </a:cubicBezTo>
                        <a:cubicBezTo>
                          <a:pt x="13" y="89"/>
                          <a:pt x="13" y="89"/>
                          <a:pt x="14" y="90"/>
                        </a:cubicBezTo>
                        <a:cubicBezTo>
                          <a:pt x="15" y="91"/>
                          <a:pt x="14" y="92"/>
                          <a:pt x="13" y="94"/>
                        </a:cubicBezTo>
                        <a:cubicBezTo>
                          <a:pt x="12" y="96"/>
                          <a:pt x="9" y="98"/>
                          <a:pt x="6" y="98"/>
                        </a:cubicBezTo>
                        <a:cubicBezTo>
                          <a:pt x="7" y="98"/>
                          <a:pt x="9" y="99"/>
                          <a:pt x="10" y="99"/>
                        </a:cubicBezTo>
                        <a:cubicBezTo>
                          <a:pt x="11" y="99"/>
                          <a:pt x="11" y="99"/>
                          <a:pt x="12" y="98"/>
                        </a:cubicBezTo>
                        <a:cubicBezTo>
                          <a:pt x="13" y="98"/>
                          <a:pt x="15" y="97"/>
                          <a:pt x="16" y="96"/>
                        </a:cubicBezTo>
                        <a:cubicBezTo>
                          <a:pt x="17" y="94"/>
                          <a:pt x="19" y="90"/>
                          <a:pt x="18" y="88"/>
                        </a:cubicBezTo>
                        <a:moveTo>
                          <a:pt x="4" y="68"/>
                        </a:moveTo>
                        <a:cubicBezTo>
                          <a:pt x="7" y="71"/>
                          <a:pt x="10" y="73"/>
                          <a:pt x="13" y="75"/>
                        </a:cubicBezTo>
                        <a:cubicBezTo>
                          <a:pt x="16" y="77"/>
                          <a:pt x="16" y="81"/>
                          <a:pt x="16" y="84"/>
                        </a:cubicBezTo>
                        <a:cubicBezTo>
                          <a:pt x="16" y="85"/>
                          <a:pt x="15" y="87"/>
                          <a:pt x="13" y="88"/>
                        </a:cubicBezTo>
                        <a:cubicBezTo>
                          <a:pt x="15" y="88"/>
                          <a:pt x="17" y="88"/>
                          <a:pt x="18" y="87"/>
                        </a:cubicBezTo>
                        <a:cubicBezTo>
                          <a:pt x="18" y="87"/>
                          <a:pt x="18" y="86"/>
                          <a:pt x="18" y="85"/>
                        </a:cubicBezTo>
                        <a:cubicBezTo>
                          <a:pt x="18" y="79"/>
                          <a:pt x="15" y="75"/>
                          <a:pt x="10" y="71"/>
                        </a:cubicBezTo>
                        <a:cubicBezTo>
                          <a:pt x="9" y="71"/>
                          <a:pt x="9" y="71"/>
                          <a:pt x="9" y="71"/>
                        </a:cubicBezTo>
                        <a:cubicBezTo>
                          <a:pt x="7" y="70"/>
                          <a:pt x="6" y="69"/>
                          <a:pt x="4" y="68"/>
                        </a:cubicBezTo>
                        <a:moveTo>
                          <a:pt x="11" y="49"/>
                        </a:moveTo>
                        <a:cubicBezTo>
                          <a:pt x="13" y="52"/>
                          <a:pt x="13" y="55"/>
                          <a:pt x="14" y="58"/>
                        </a:cubicBezTo>
                        <a:cubicBezTo>
                          <a:pt x="14" y="61"/>
                          <a:pt x="14" y="65"/>
                          <a:pt x="11" y="67"/>
                        </a:cubicBezTo>
                        <a:cubicBezTo>
                          <a:pt x="10" y="67"/>
                          <a:pt x="9" y="67"/>
                          <a:pt x="8" y="67"/>
                        </a:cubicBezTo>
                        <a:cubicBezTo>
                          <a:pt x="7" y="67"/>
                          <a:pt x="5" y="67"/>
                          <a:pt x="4" y="67"/>
                        </a:cubicBezTo>
                        <a:cubicBezTo>
                          <a:pt x="6" y="68"/>
                          <a:pt x="7" y="69"/>
                          <a:pt x="8" y="70"/>
                        </a:cubicBezTo>
                        <a:cubicBezTo>
                          <a:pt x="10" y="70"/>
                          <a:pt x="10" y="70"/>
                          <a:pt x="10" y="70"/>
                        </a:cubicBezTo>
                        <a:cubicBezTo>
                          <a:pt x="10" y="70"/>
                          <a:pt x="11" y="70"/>
                          <a:pt x="11" y="70"/>
                        </a:cubicBezTo>
                        <a:cubicBezTo>
                          <a:pt x="13" y="70"/>
                          <a:pt x="14" y="69"/>
                          <a:pt x="15" y="68"/>
                        </a:cubicBezTo>
                        <a:cubicBezTo>
                          <a:pt x="17" y="65"/>
                          <a:pt x="16" y="61"/>
                          <a:pt x="15" y="58"/>
                        </a:cubicBezTo>
                        <a:cubicBezTo>
                          <a:pt x="15" y="57"/>
                          <a:pt x="15" y="57"/>
                          <a:pt x="15" y="57"/>
                        </a:cubicBezTo>
                        <a:cubicBezTo>
                          <a:pt x="15" y="56"/>
                          <a:pt x="15" y="54"/>
                          <a:pt x="14" y="52"/>
                        </a:cubicBezTo>
                        <a:cubicBezTo>
                          <a:pt x="14" y="52"/>
                          <a:pt x="14" y="52"/>
                          <a:pt x="14" y="52"/>
                        </a:cubicBezTo>
                        <a:cubicBezTo>
                          <a:pt x="14" y="51"/>
                          <a:pt x="12" y="50"/>
                          <a:pt x="11" y="49"/>
                        </a:cubicBezTo>
                        <a:moveTo>
                          <a:pt x="14" y="48"/>
                        </a:moveTo>
                        <a:cubicBezTo>
                          <a:pt x="13" y="49"/>
                          <a:pt x="13" y="49"/>
                          <a:pt x="13" y="49"/>
                        </a:cubicBezTo>
                        <a:cubicBezTo>
                          <a:pt x="12" y="49"/>
                          <a:pt x="12" y="49"/>
                          <a:pt x="12" y="49"/>
                        </a:cubicBezTo>
                        <a:cubicBezTo>
                          <a:pt x="13" y="50"/>
                          <a:pt x="13" y="50"/>
                          <a:pt x="14" y="50"/>
                        </a:cubicBezTo>
                        <a:cubicBezTo>
                          <a:pt x="14" y="50"/>
                          <a:pt x="14" y="49"/>
                          <a:pt x="14" y="48"/>
                        </a:cubicBezTo>
                        <a:moveTo>
                          <a:pt x="15" y="19"/>
                        </a:moveTo>
                        <a:cubicBezTo>
                          <a:pt x="15" y="19"/>
                          <a:pt x="15" y="19"/>
                          <a:pt x="15" y="19"/>
                        </a:cubicBezTo>
                        <a:cubicBezTo>
                          <a:pt x="14" y="21"/>
                          <a:pt x="14" y="22"/>
                          <a:pt x="12" y="23"/>
                        </a:cubicBezTo>
                        <a:cubicBezTo>
                          <a:pt x="12" y="24"/>
                          <a:pt x="12" y="24"/>
                          <a:pt x="12" y="24"/>
                        </a:cubicBezTo>
                        <a:cubicBezTo>
                          <a:pt x="12" y="24"/>
                          <a:pt x="12" y="24"/>
                          <a:pt x="12" y="24"/>
                        </a:cubicBezTo>
                        <a:cubicBezTo>
                          <a:pt x="16" y="25"/>
                          <a:pt x="16" y="30"/>
                          <a:pt x="17" y="32"/>
                        </a:cubicBezTo>
                        <a:cubicBezTo>
                          <a:pt x="17" y="34"/>
                          <a:pt x="17" y="36"/>
                          <a:pt x="16" y="38"/>
                        </a:cubicBezTo>
                        <a:cubicBezTo>
                          <a:pt x="16" y="39"/>
                          <a:pt x="16" y="39"/>
                          <a:pt x="15" y="40"/>
                        </a:cubicBezTo>
                        <a:cubicBezTo>
                          <a:pt x="15" y="41"/>
                          <a:pt x="14" y="42"/>
                          <a:pt x="13" y="43"/>
                        </a:cubicBezTo>
                        <a:cubicBezTo>
                          <a:pt x="13" y="44"/>
                          <a:pt x="14" y="46"/>
                          <a:pt x="12" y="47"/>
                        </a:cubicBezTo>
                        <a:cubicBezTo>
                          <a:pt x="11" y="47"/>
                          <a:pt x="10" y="47"/>
                          <a:pt x="9" y="47"/>
                        </a:cubicBezTo>
                        <a:cubicBezTo>
                          <a:pt x="9" y="47"/>
                          <a:pt x="9" y="47"/>
                          <a:pt x="9" y="47"/>
                        </a:cubicBezTo>
                        <a:cubicBezTo>
                          <a:pt x="10" y="48"/>
                          <a:pt x="10" y="48"/>
                          <a:pt x="11" y="49"/>
                        </a:cubicBezTo>
                        <a:cubicBezTo>
                          <a:pt x="11" y="49"/>
                          <a:pt x="12" y="49"/>
                          <a:pt x="12" y="49"/>
                        </a:cubicBezTo>
                        <a:cubicBezTo>
                          <a:pt x="13" y="49"/>
                          <a:pt x="13" y="48"/>
                          <a:pt x="13" y="46"/>
                        </a:cubicBezTo>
                        <a:cubicBezTo>
                          <a:pt x="14" y="46"/>
                          <a:pt x="14" y="45"/>
                          <a:pt x="14" y="44"/>
                        </a:cubicBezTo>
                        <a:cubicBezTo>
                          <a:pt x="15" y="43"/>
                          <a:pt x="15" y="42"/>
                          <a:pt x="16" y="41"/>
                        </a:cubicBezTo>
                        <a:cubicBezTo>
                          <a:pt x="17" y="39"/>
                          <a:pt x="18" y="37"/>
                          <a:pt x="18" y="35"/>
                        </a:cubicBezTo>
                        <a:cubicBezTo>
                          <a:pt x="18" y="31"/>
                          <a:pt x="17" y="27"/>
                          <a:pt x="15" y="24"/>
                        </a:cubicBezTo>
                        <a:cubicBezTo>
                          <a:pt x="15" y="22"/>
                          <a:pt x="15" y="21"/>
                          <a:pt x="15" y="19"/>
                        </a:cubicBezTo>
                        <a:moveTo>
                          <a:pt x="0" y="0"/>
                        </a:moveTo>
                        <a:cubicBezTo>
                          <a:pt x="0" y="0"/>
                          <a:pt x="1" y="0"/>
                          <a:pt x="1" y="0"/>
                        </a:cubicBezTo>
                        <a:cubicBezTo>
                          <a:pt x="1" y="1"/>
                          <a:pt x="2" y="1"/>
                          <a:pt x="2" y="1"/>
                        </a:cubicBezTo>
                        <a:cubicBezTo>
                          <a:pt x="3" y="2"/>
                          <a:pt x="5" y="2"/>
                          <a:pt x="6" y="2"/>
                        </a:cubicBezTo>
                        <a:cubicBezTo>
                          <a:pt x="8" y="3"/>
                          <a:pt x="10" y="4"/>
                          <a:pt x="11" y="5"/>
                        </a:cubicBezTo>
                        <a:cubicBezTo>
                          <a:pt x="15" y="7"/>
                          <a:pt x="16" y="10"/>
                          <a:pt x="16" y="13"/>
                        </a:cubicBezTo>
                        <a:cubicBezTo>
                          <a:pt x="16" y="14"/>
                          <a:pt x="15" y="16"/>
                          <a:pt x="14" y="17"/>
                        </a:cubicBezTo>
                        <a:cubicBezTo>
                          <a:pt x="14" y="18"/>
                          <a:pt x="13" y="19"/>
                          <a:pt x="13" y="20"/>
                        </a:cubicBezTo>
                        <a:cubicBezTo>
                          <a:pt x="12" y="20"/>
                          <a:pt x="12" y="21"/>
                          <a:pt x="12" y="22"/>
                        </a:cubicBezTo>
                        <a:cubicBezTo>
                          <a:pt x="11" y="23"/>
                          <a:pt x="10" y="24"/>
                          <a:pt x="10" y="24"/>
                        </a:cubicBezTo>
                        <a:cubicBezTo>
                          <a:pt x="10" y="24"/>
                          <a:pt x="10" y="24"/>
                          <a:pt x="10" y="24"/>
                        </a:cubicBezTo>
                        <a:cubicBezTo>
                          <a:pt x="10" y="24"/>
                          <a:pt x="11" y="24"/>
                          <a:pt x="11" y="23"/>
                        </a:cubicBezTo>
                        <a:cubicBezTo>
                          <a:pt x="13" y="22"/>
                          <a:pt x="13" y="20"/>
                          <a:pt x="14" y="19"/>
                        </a:cubicBezTo>
                        <a:cubicBezTo>
                          <a:pt x="14" y="18"/>
                          <a:pt x="15" y="17"/>
                          <a:pt x="16" y="16"/>
                        </a:cubicBezTo>
                        <a:cubicBezTo>
                          <a:pt x="16" y="15"/>
                          <a:pt x="16" y="14"/>
                          <a:pt x="16" y="13"/>
                        </a:cubicBezTo>
                        <a:cubicBezTo>
                          <a:pt x="17" y="11"/>
                          <a:pt x="16" y="9"/>
                          <a:pt x="16" y="8"/>
                        </a:cubicBezTo>
                        <a:cubicBezTo>
                          <a:pt x="15" y="5"/>
                          <a:pt x="11" y="3"/>
                          <a:pt x="7" y="2"/>
                        </a:cubicBezTo>
                        <a:cubicBezTo>
                          <a:pt x="7" y="1"/>
                          <a:pt x="7" y="1"/>
                          <a:pt x="6" y="1"/>
                        </a:cubicBezTo>
                        <a:cubicBezTo>
                          <a:pt x="4" y="1"/>
                          <a:pt x="2"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 name="Freeform 8281">
                    <a:extLst>
                      <a:ext uri="{FF2B5EF4-FFF2-40B4-BE49-F238E27FC236}">
                        <a16:creationId xmlns:a16="http://schemas.microsoft.com/office/drawing/2014/main" xmlns="" id="{06A76CA6-E7BF-46F1-82E1-3B12B3D4FAD9}"/>
                      </a:ext>
                    </a:extLst>
                  </p:cNvPr>
                  <p:cNvSpPr>
                    <a:spLocks noEditPoints="1"/>
                  </p:cNvSpPr>
                  <p:nvPr/>
                </p:nvSpPr>
                <p:spPr bwMode="auto">
                  <a:xfrm>
                    <a:off x="3718" y="1748"/>
                    <a:ext cx="14" cy="86"/>
                  </a:xfrm>
                  <a:custGeom>
                    <a:avLst/>
                    <a:gdLst>
                      <a:gd name="T0" fmla="*/ 11 w 19"/>
                      <a:gd name="T1" fmla="*/ 99 h 115"/>
                      <a:gd name="T2" fmla="*/ 16 w 19"/>
                      <a:gd name="T3" fmla="*/ 114 h 115"/>
                      <a:gd name="T4" fmla="*/ 17 w 19"/>
                      <a:gd name="T5" fmla="*/ 114 h 115"/>
                      <a:gd name="T6" fmla="*/ 11 w 19"/>
                      <a:gd name="T7" fmla="*/ 99 h 115"/>
                      <a:gd name="T8" fmla="*/ 18 w 19"/>
                      <a:gd name="T9" fmla="*/ 88 h 115"/>
                      <a:gd name="T10" fmla="*/ 12 w 19"/>
                      <a:gd name="T11" fmla="*/ 98 h 115"/>
                      <a:gd name="T12" fmla="*/ 16 w 19"/>
                      <a:gd name="T13" fmla="*/ 96 h 115"/>
                      <a:gd name="T14" fmla="*/ 19 w 19"/>
                      <a:gd name="T15" fmla="*/ 89 h 115"/>
                      <a:gd name="T16" fmla="*/ 10 w 19"/>
                      <a:gd name="T17" fmla="*/ 71 h 115"/>
                      <a:gd name="T18" fmla="*/ 18 w 19"/>
                      <a:gd name="T19" fmla="*/ 85 h 115"/>
                      <a:gd name="T20" fmla="*/ 18 w 19"/>
                      <a:gd name="T21" fmla="*/ 87 h 115"/>
                      <a:gd name="T22" fmla="*/ 19 w 19"/>
                      <a:gd name="T23" fmla="*/ 86 h 115"/>
                      <a:gd name="T24" fmla="*/ 19 w 19"/>
                      <a:gd name="T25" fmla="*/ 85 h 115"/>
                      <a:gd name="T26" fmla="*/ 14 w 19"/>
                      <a:gd name="T27" fmla="*/ 52 h 115"/>
                      <a:gd name="T28" fmla="*/ 15 w 19"/>
                      <a:gd name="T29" fmla="*/ 58 h 115"/>
                      <a:gd name="T30" fmla="*/ 11 w 19"/>
                      <a:gd name="T31" fmla="*/ 70 h 115"/>
                      <a:gd name="T32" fmla="*/ 8 w 19"/>
                      <a:gd name="T33" fmla="*/ 70 h 115"/>
                      <a:gd name="T34" fmla="*/ 10 w 19"/>
                      <a:gd name="T35" fmla="*/ 71 h 115"/>
                      <a:gd name="T36" fmla="*/ 9 w 19"/>
                      <a:gd name="T37" fmla="*/ 70 h 115"/>
                      <a:gd name="T38" fmla="*/ 9 w 19"/>
                      <a:gd name="T39" fmla="*/ 70 h 115"/>
                      <a:gd name="T40" fmla="*/ 16 w 19"/>
                      <a:gd name="T41" fmla="*/ 68 h 115"/>
                      <a:gd name="T42" fmla="*/ 17 w 19"/>
                      <a:gd name="T43" fmla="*/ 62 h 115"/>
                      <a:gd name="T44" fmla="*/ 15 w 19"/>
                      <a:gd name="T45" fmla="*/ 55 h 115"/>
                      <a:gd name="T46" fmla="*/ 14 w 19"/>
                      <a:gd name="T47" fmla="*/ 48 h 115"/>
                      <a:gd name="T48" fmla="*/ 14 w 19"/>
                      <a:gd name="T49" fmla="*/ 50 h 115"/>
                      <a:gd name="T50" fmla="*/ 14 w 19"/>
                      <a:gd name="T51" fmla="*/ 48 h 115"/>
                      <a:gd name="T52" fmla="*/ 15 w 19"/>
                      <a:gd name="T53" fmla="*/ 19 h 115"/>
                      <a:gd name="T54" fmla="*/ 18 w 19"/>
                      <a:gd name="T55" fmla="*/ 35 h 115"/>
                      <a:gd name="T56" fmla="*/ 14 w 19"/>
                      <a:gd name="T57" fmla="*/ 44 h 115"/>
                      <a:gd name="T58" fmla="*/ 14 w 19"/>
                      <a:gd name="T59" fmla="*/ 45 h 115"/>
                      <a:gd name="T60" fmla="*/ 15 w 19"/>
                      <a:gd name="T61" fmla="*/ 44 h 115"/>
                      <a:gd name="T62" fmla="*/ 18 w 19"/>
                      <a:gd name="T63" fmla="*/ 35 h 115"/>
                      <a:gd name="T64" fmla="*/ 16 w 19"/>
                      <a:gd name="T65" fmla="*/ 24 h 115"/>
                      <a:gd name="T66" fmla="*/ 15 w 19"/>
                      <a:gd name="T67" fmla="*/ 19 h 115"/>
                      <a:gd name="T68" fmla="*/ 15 w 19"/>
                      <a:gd name="T69" fmla="*/ 17 h 115"/>
                      <a:gd name="T70" fmla="*/ 0 w 19"/>
                      <a:gd name="T71" fmla="*/ 0 h 115"/>
                      <a:gd name="T72" fmla="*/ 6 w 19"/>
                      <a:gd name="T73" fmla="*/ 1 h 115"/>
                      <a:gd name="T74" fmla="*/ 16 w 19"/>
                      <a:gd name="T75" fmla="*/ 8 h 115"/>
                      <a:gd name="T76" fmla="*/ 16 w 19"/>
                      <a:gd name="T77" fmla="*/ 16 h 115"/>
                      <a:gd name="T78" fmla="*/ 17 w 19"/>
                      <a:gd name="T79" fmla="*/ 13 h 115"/>
                      <a:gd name="T80" fmla="*/ 16 w 19"/>
                      <a:gd name="T81" fmla="*/ 8 h 115"/>
                      <a:gd name="T82" fmla="*/ 0 w 1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115">
                        <a:moveTo>
                          <a:pt x="11" y="99"/>
                        </a:moveTo>
                        <a:cubicBezTo>
                          <a:pt x="11" y="99"/>
                          <a:pt x="11" y="99"/>
                          <a:pt x="11" y="99"/>
                        </a:cubicBezTo>
                        <a:cubicBezTo>
                          <a:pt x="17" y="102"/>
                          <a:pt x="17" y="110"/>
                          <a:pt x="16" y="114"/>
                        </a:cubicBezTo>
                        <a:cubicBezTo>
                          <a:pt x="16" y="114"/>
                          <a:pt x="16" y="114"/>
                          <a:pt x="16" y="114"/>
                        </a:cubicBezTo>
                        <a:cubicBezTo>
                          <a:pt x="17" y="115"/>
                          <a:pt x="17" y="115"/>
                          <a:pt x="17" y="115"/>
                        </a:cubicBezTo>
                        <a:cubicBezTo>
                          <a:pt x="17" y="115"/>
                          <a:pt x="17" y="114"/>
                          <a:pt x="17" y="114"/>
                        </a:cubicBezTo>
                        <a:cubicBezTo>
                          <a:pt x="17" y="113"/>
                          <a:pt x="17" y="111"/>
                          <a:pt x="17" y="109"/>
                        </a:cubicBezTo>
                        <a:cubicBezTo>
                          <a:pt x="16" y="105"/>
                          <a:pt x="15" y="101"/>
                          <a:pt x="11" y="99"/>
                        </a:cubicBezTo>
                        <a:moveTo>
                          <a:pt x="18" y="88"/>
                        </a:moveTo>
                        <a:cubicBezTo>
                          <a:pt x="18" y="88"/>
                          <a:pt x="18" y="88"/>
                          <a:pt x="18" y="88"/>
                        </a:cubicBezTo>
                        <a:cubicBezTo>
                          <a:pt x="19" y="90"/>
                          <a:pt x="17" y="94"/>
                          <a:pt x="16" y="96"/>
                        </a:cubicBezTo>
                        <a:cubicBezTo>
                          <a:pt x="15" y="97"/>
                          <a:pt x="13" y="98"/>
                          <a:pt x="12" y="98"/>
                        </a:cubicBezTo>
                        <a:cubicBezTo>
                          <a:pt x="13" y="98"/>
                          <a:pt x="13" y="98"/>
                          <a:pt x="13" y="98"/>
                        </a:cubicBezTo>
                        <a:cubicBezTo>
                          <a:pt x="14" y="98"/>
                          <a:pt x="15" y="97"/>
                          <a:pt x="16" y="96"/>
                        </a:cubicBezTo>
                        <a:cubicBezTo>
                          <a:pt x="17" y="95"/>
                          <a:pt x="17" y="94"/>
                          <a:pt x="18" y="92"/>
                        </a:cubicBezTo>
                        <a:cubicBezTo>
                          <a:pt x="18" y="91"/>
                          <a:pt x="19" y="90"/>
                          <a:pt x="19" y="89"/>
                        </a:cubicBezTo>
                        <a:cubicBezTo>
                          <a:pt x="18" y="89"/>
                          <a:pt x="18" y="88"/>
                          <a:pt x="18" y="88"/>
                        </a:cubicBezTo>
                        <a:moveTo>
                          <a:pt x="10" y="71"/>
                        </a:moveTo>
                        <a:cubicBezTo>
                          <a:pt x="10" y="71"/>
                          <a:pt x="10" y="71"/>
                          <a:pt x="10" y="71"/>
                        </a:cubicBezTo>
                        <a:cubicBezTo>
                          <a:pt x="15" y="75"/>
                          <a:pt x="18" y="79"/>
                          <a:pt x="18" y="85"/>
                        </a:cubicBezTo>
                        <a:cubicBezTo>
                          <a:pt x="18" y="86"/>
                          <a:pt x="18" y="87"/>
                          <a:pt x="18" y="87"/>
                        </a:cubicBezTo>
                        <a:cubicBezTo>
                          <a:pt x="18" y="87"/>
                          <a:pt x="18" y="87"/>
                          <a:pt x="18" y="87"/>
                        </a:cubicBezTo>
                        <a:cubicBezTo>
                          <a:pt x="19" y="87"/>
                          <a:pt x="19" y="87"/>
                          <a:pt x="19" y="87"/>
                        </a:cubicBezTo>
                        <a:cubicBezTo>
                          <a:pt x="19" y="86"/>
                          <a:pt x="19" y="86"/>
                          <a:pt x="19" y="86"/>
                        </a:cubicBezTo>
                        <a:cubicBezTo>
                          <a:pt x="19" y="86"/>
                          <a:pt x="19" y="85"/>
                          <a:pt x="19" y="85"/>
                        </a:cubicBezTo>
                        <a:cubicBezTo>
                          <a:pt x="19" y="85"/>
                          <a:pt x="19" y="85"/>
                          <a:pt x="19" y="85"/>
                        </a:cubicBezTo>
                        <a:cubicBezTo>
                          <a:pt x="18" y="79"/>
                          <a:pt x="15" y="74"/>
                          <a:pt x="10" y="71"/>
                        </a:cubicBezTo>
                        <a:moveTo>
                          <a:pt x="14" y="52"/>
                        </a:moveTo>
                        <a:cubicBezTo>
                          <a:pt x="15" y="54"/>
                          <a:pt x="15" y="56"/>
                          <a:pt x="15" y="57"/>
                        </a:cubicBezTo>
                        <a:cubicBezTo>
                          <a:pt x="15" y="58"/>
                          <a:pt x="15" y="58"/>
                          <a:pt x="15" y="58"/>
                        </a:cubicBezTo>
                        <a:cubicBezTo>
                          <a:pt x="16" y="61"/>
                          <a:pt x="17" y="65"/>
                          <a:pt x="15" y="68"/>
                        </a:cubicBezTo>
                        <a:cubicBezTo>
                          <a:pt x="14" y="69"/>
                          <a:pt x="13" y="70"/>
                          <a:pt x="11" y="70"/>
                        </a:cubicBezTo>
                        <a:cubicBezTo>
                          <a:pt x="11" y="70"/>
                          <a:pt x="10" y="70"/>
                          <a:pt x="10" y="70"/>
                        </a:cubicBezTo>
                        <a:cubicBezTo>
                          <a:pt x="8" y="70"/>
                          <a:pt x="8" y="70"/>
                          <a:pt x="8" y="70"/>
                        </a:cubicBezTo>
                        <a:cubicBezTo>
                          <a:pt x="9" y="70"/>
                          <a:pt x="9" y="70"/>
                          <a:pt x="10" y="71"/>
                        </a:cubicBezTo>
                        <a:cubicBezTo>
                          <a:pt x="10" y="71"/>
                          <a:pt x="10" y="71"/>
                          <a:pt x="10" y="71"/>
                        </a:cubicBezTo>
                        <a:cubicBezTo>
                          <a:pt x="10" y="71"/>
                          <a:pt x="10" y="71"/>
                          <a:pt x="10" y="71"/>
                        </a:cubicBezTo>
                        <a:cubicBezTo>
                          <a:pt x="10" y="71"/>
                          <a:pt x="10" y="70"/>
                          <a:pt x="9" y="70"/>
                        </a:cubicBezTo>
                        <a:cubicBezTo>
                          <a:pt x="9" y="70"/>
                          <a:pt x="9" y="70"/>
                          <a:pt x="10" y="70"/>
                        </a:cubicBezTo>
                        <a:cubicBezTo>
                          <a:pt x="10" y="70"/>
                          <a:pt x="9" y="70"/>
                          <a:pt x="9" y="70"/>
                        </a:cubicBezTo>
                        <a:cubicBezTo>
                          <a:pt x="10" y="70"/>
                          <a:pt x="11" y="70"/>
                          <a:pt x="11" y="70"/>
                        </a:cubicBezTo>
                        <a:cubicBezTo>
                          <a:pt x="13" y="70"/>
                          <a:pt x="15" y="70"/>
                          <a:pt x="16" y="68"/>
                        </a:cubicBezTo>
                        <a:cubicBezTo>
                          <a:pt x="16" y="68"/>
                          <a:pt x="16" y="67"/>
                          <a:pt x="16" y="67"/>
                        </a:cubicBezTo>
                        <a:cubicBezTo>
                          <a:pt x="17" y="65"/>
                          <a:pt x="17" y="63"/>
                          <a:pt x="17" y="62"/>
                        </a:cubicBezTo>
                        <a:cubicBezTo>
                          <a:pt x="16" y="60"/>
                          <a:pt x="16" y="59"/>
                          <a:pt x="16" y="57"/>
                        </a:cubicBezTo>
                        <a:cubicBezTo>
                          <a:pt x="16" y="56"/>
                          <a:pt x="15" y="56"/>
                          <a:pt x="15" y="55"/>
                        </a:cubicBezTo>
                        <a:cubicBezTo>
                          <a:pt x="15" y="54"/>
                          <a:pt x="15" y="53"/>
                          <a:pt x="14" y="52"/>
                        </a:cubicBezTo>
                        <a:moveTo>
                          <a:pt x="14" y="48"/>
                        </a:moveTo>
                        <a:cubicBezTo>
                          <a:pt x="14" y="48"/>
                          <a:pt x="14" y="48"/>
                          <a:pt x="14" y="48"/>
                        </a:cubicBezTo>
                        <a:cubicBezTo>
                          <a:pt x="14" y="49"/>
                          <a:pt x="14" y="50"/>
                          <a:pt x="14" y="50"/>
                        </a:cubicBezTo>
                        <a:cubicBezTo>
                          <a:pt x="14" y="51"/>
                          <a:pt x="14" y="51"/>
                          <a:pt x="14" y="51"/>
                        </a:cubicBezTo>
                        <a:cubicBezTo>
                          <a:pt x="14" y="50"/>
                          <a:pt x="14" y="49"/>
                          <a:pt x="14" y="48"/>
                        </a:cubicBezTo>
                        <a:moveTo>
                          <a:pt x="15" y="17"/>
                        </a:moveTo>
                        <a:cubicBezTo>
                          <a:pt x="15" y="18"/>
                          <a:pt x="15" y="18"/>
                          <a:pt x="15" y="19"/>
                        </a:cubicBezTo>
                        <a:cubicBezTo>
                          <a:pt x="15" y="21"/>
                          <a:pt x="15" y="22"/>
                          <a:pt x="15" y="24"/>
                        </a:cubicBezTo>
                        <a:cubicBezTo>
                          <a:pt x="17" y="27"/>
                          <a:pt x="18" y="31"/>
                          <a:pt x="18" y="35"/>
                        </a:cubicBezTo>
                        <a:cubicBezTo>
                          <a:pt x="18" y="37"/>
                          <a:pt x="17" y="39"/>
                          <a:pt x="16" y="41"/>
                        </a:cubicBezTo>
                        <a:cubicBezTo>
                          <a:pt x="15" y="42"/>
                          <a:pt x="15" y="43"/>
                          <a:pt x="14" y="44"/>
                        </a:cubicBezTo>
                        <a:cubicBezTo>
                          <a:pt x="14" y="45"/>
                          <a:pt x="14" y="46"/>
                          <a:pt x="13" y="46"/>
                        </a:cubicBezTo>
                        <a:cubicBezTo>
                          <a:pt x="14" y="46"/>
                          <a:pt x="14" y="45"/>
                          <a:pt x="14" y="45"/>
                        </a:cubicBezTo>
                        <a:cubicBezTo>
                          <a:pt x="14" y="45"/>
                          <a:pt x="14" y="45"/>
                          <a:pt x="14" y="45"/>
                        </a:cubicBezTo>
                        <a:cubicBezTo>
                          <a:pt x="14" y="45"/>
                          <a:pt x="14" y="44"/>
                          <a:pt x="15" y="44"/>
                        </a:cubicBezTo>
                        <a:cubicBezTo>
                          <a:pt x="16" y="41"/>
                          <a:pt x="17" y="39"/>
                          <a:pt x="18" y="37"/>
                        </a:cubicBezTo>
                        <a:cubicBezTo>
                          <a:pt x="18" y="36"/>
                          <a:pt x="18" y="36"/>
                          <a:pt x="18" y="35"/>
                        </a:cubicBezTo>
                        <a:cubicBezTo>
                          <a:pt x="18" y="34"/>
                          <a:pt x="18" y="34"/>
                          <a:pt x="18" y="33"/>
                        </a:cubicBezTo>
                        <a:cubicBezTo>
                          <a:pt x="18" y="30"/>
                          <a:pt x="17" y="27"/>
                          <a:pt x="16" y="24"/>
                        </a:cubicBezTo>
                        <a:cubicBezTo>
                          <a:pt x="15" y="23"/>
                          <a:pt x="15" y="22"/>
                          <a:pt x="15" y="20"/>
                        </a:cubicBezTo>
                        <a:cubicBezTo>
                          <a:pt x="15" y="20"/>
                          <a:pt x="15" y="19"/>
                          <a:pt x="15" y="19"/>
                        </a:cubicBezTo>
                        <a:cubicBezTo>
                          <a:pt x="15" y="18"/>
                          <a:pt x="15" y="18"/>
                          <a:pt x="15" y="18"/>
                        </a:cubicBezTo>
                        <a:cubicBezTo>
                          <a:pt x="15" y="18"/>
                          <a:pt x="15" y="18"/>
                          <a:pt x="15" y="17"/>
                        </a:cubicBezTo>
                        <a:moveTo>
                          <a:pt x="0" y="0"/>
                        </a:moveTo>
                        <a:cubicBezTo>
                          <a:pt x="0" y="0"/>
                          <a:pt x="0" y="0"/>
                          <a:pt x="0" y="0"/>
                        </a:cubicBezTo>
                        <a:cubicBezTo>
                          <a:pt x="0" y="0"/>
                          <a:pt x="0" y="0"/>
                          <a:pt x="0" y="0"/>
                        </a:cubicBezTo>
                        <a:cubicBezTo>
                          <a:pt x="2" y="0"/>
                          <a:pt x="4" y="1"/>
                          <a:pt x="6" y="1"/>
                        </a:cubicBezTo>
                        <a:cubicBezTo>
                          <a:pt x="7" y="1"/>
                          <a:pt x="7" y="1"/>
                          <a:pt x="7" y="2"/>
                        </a:cubicBezTo>
                        <a:cubicBezTo>
                          <a:pt x="11" y="3"/>
                          <a:pt x="15" y="5"/>
                          <a:pt x="16" y="8"/>
                        </a:cubicBezTo>
                        <a:cubicBezTo>
                          <a:pt x="16" y="9"/>
                          <a:pt x="17" y="11"/>
                          <a:pt x="16" y="13"/>
                        </a:cubicBezTo>
                        <a:cubicBezTo>
                          <a:pt x="16" y="14"/>
                          <a:pt x="16" y="15"/>
                          <a:pt x="16" y="16"/>
                        </a:cubicBezTo>
                        <a:cubicBezTo>
                          <a:pt x="16" y="15"/>
                          <a:pt x="16" y="15"/>
                          <a:pt x="17" y="14"/>
                        </a:cubicBezTo>
                        <a:cubicBezTo>
                          <a:pt x="17" y="14"/>
                          <a:pt x="17" y="13"/>
                          <a:pt x="17" y="13"/>
                        </a:cubicBezTo>
                        <a:cubicBezTo>
                          <a:pt x="17" y="12"/>
                          <a:pt x="17" y="12"/>
                          <a:pt x="17" y="11"/>
                        </a:cubicBezTo>
                        <a:cubicBezTo>
                          <a:pt x="17" y="10"/>
                          <a:pt x="17" y="9"/>
                          <a:pt x="16" y="8"/>
                        </a:cubicBezTo>
                        <a:cubicBezTo>
                          <a:pt x="15" y="5"/>
                          <a:pt x="11" y="3"/>
                          <a:pt x="7" y="1"/>
                        </a:cubicBezTo>
                        <a:cubicBezTo>
                          <a:pt x="5" y="1"/>
                          <a:pt x="3"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 name="Freeform 8282">
                    <a:extLst>
                      <a:ext uri="{FF2B5EF4-FFF2-40B4-BE49-F238E27FC236}">
                        <a16:creationId xmlns:a16="http://schemas.microsoft.com/office/drawing/2014/main" xmlns="" id="{05B8DB9B-15DE-4425-B189-7E7DDFFDB217}"/>
                      </a:ext>
                    </a:extLst>
                  </p:cNvPr>
                  <p:cNvSpPr>
                    <a:spLocks/>
                  </p:cNvSpPr>
                  <p:nvPr/>
                </p:nvSpPr>
                <p:spPr bwMode="auto">
                  <a:xfrm>
                    <a:off x="3720" y="1821"/>
                    <a:ext cx="8" cy="1"/>
                  </a:xfrm>
                  <a:custGeom>
                    <a:avLst/>
                    <a:gdLst>
                      <a:gd name="T0" fmla="*/ 0 w 10"/>
                      <a:gd name="T1" fmla="*/ 0 h 1"/>
                      <a:gd name="T2" fmla="*/ 2 w 10"/>
                      <a:gd name="T3" fmla="*/ 1 h 1"/>
                      <a:gd name="T4" fmla="*/ 5 w 10"/>
                      <a:gd name="T5" fmla="*/ 1 h 1"/>
                      <a:gd name="T6" fmla="*/ 6 w 10"/>
                      <a:gd name="T7" fmla="*/ 1 h 1"/>
                      <a:gd name="T8" fmla="*/ 8 w 10"/>
                      <a:gd name="T9" fmla="*/ 1 h 1"/>
                      <a:gd name="T10" fmla="*/ 8 w 10"/>
                      <a:gd name="T11" fmla="*/ 1 h 1"/>
                      <a:gd name="T12" fmla="*/ 8 w 10"/>
                      <a:gd name="T13" fmla="*/ 1 h 1"/>
                      <a:gd name="T14" fmla="*/ 8 w 10"/>
                      <a:gd name="T15" fmla="*/ 1 h 1"/>
                      <a:gd name="T16" fmla="*/ 8 w 10"/>
                      <a:gd name="T17" fmla="*/ 1 h 1"/>
                      <a:gd name="T18" fmla="*/ 8 w 10"/>
                      <a:gd name="T19" fmla="*/ 1 h 1"/>
                      <a:gd name="T20" fmla="*/ 8 w 10"/>
                      <a:gd name="T21" fmla="*/ 1 h 1"/>
                      <a:gd name="T22" fmla="*/ 10 w 10"/>
                      <a:gd name="T23" fmla="*/ 0 h 1"/>
                      <a:gd name="T24" fmla="*/ 9 w 10"/>
                      <a:gd name="T25" fmla="*/ 0 h 1"/>
                      <a:gd name="T26" fmla="*/ 7 w 10"/>
                      <a:gd name="T27" fmla="*/ 1 h 1"/>
                      <a:gd name="T28" fmla="*/ 3 w 10"/>
                      <a:gd name="T29" fmla="*/ 0 h 1"/>
                      <a:gd name="T30" fmla="*/ 2 w 10"/>
                      <a:gd name="T31" fmla="*/ 0 h 1"/>
                      <a:gd name="T32" fmla="*/ 0 w 10"/>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
                        <a:moveTo>
                          <a:pt x="0" y="0"/>
                        </a:moveTo>
                        <a:cubicBezTo>
                          <a:pt x="0" y="0"/>
                          <a:pt x="1" y="1"/>
                          <a:pt x="2" y="1"/>
                        </a:cubicBezTo>
                        <a:cubicBezTo>
                          <a:pt x="3" y="1"/>
                          <a:pt x="4" y="1"/>
                          <a:pt x="5" y="1"/>
                        </a:cubicBezTo>
                        <a:cubicBezTo>
                          <a:pt x="5" y="1"/>
                          <a:pt x="6" y="1"/>
                          <a:pt x="6" y="1"/>
                        </a:cubicBezTo>
                        <a:cubicBezTo>
                          <a:pt x="7" y="1"/>
                          <a:pt x="7"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10" y="1"/>
                          <a:pt x="10" y="0"/>
                        </a:cubicBezTo>
                        <a:cubicBezTo>
                          <a:pt x="10" y="0"/>
                          <a:pt x="10" y="0"/>
                          <a:pt x="9" y="0"/>
                        </a:cubicBezTo>
                        <a:cubicBezTo>
                          <a:pt x="8" y="1"/>
                          <a:pt x="8" y="1"/>
                          <a:pt x="7" y="1"/>
                        </a:cubicBezTo>
                        <a:cubicBezTo>
                          <a:pt x="6" y="1"/>
                          <a:pt x="4" y="0"/>
                          <a:pt x="3" y="0"/>
                        </a:cubicBezTo>
                        <a:cubicBezTo>
                          <a:pt x="3" y="0"/>
                          <a:pt x="3" y="0"/>
                          <a:pt x="2" y="0"/>
                        </a:cubicBezTo>
                        <a:cubicBezTo>
                          <a:pt x="2"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 name="Freeform 8283">
                    <a:extLst>
                      <a:ext uri="{FF2B5EF4-FFF2-40B4-BE49-F238E27FC236}">
                        <a16:creationId xmlns:a16="http://schemas.microsoft.com/office/drawing/2014/main" xmlns="" id="{37CE54F3-3108-44E3-A5EE-2A27BB8FC467}"/>
                      </a:ext>
                    </a:extLst>
                  </p:cNvPr>
                  <p:cNvSpPr>
                    <a:spLocks noEditPoints="1"/>
                  </p:cNvSpPr>
                  <p:nvPr/>
                </p:nvSpPr>
                <p:spPr bwMode="auto">
                  <a:xfrm>
                    <a:off x="3634" y="1753"/>
                    <a:ext cx="49" cy="69"/>
                  </a:xfrm>
                  <a:custGeom>
                    <a:avLst/>
                    <a:gdLst>
                      <a:gd name="T0" fmla="*/ 5 w 66"/>
                      <a:gd name="T1" fmla="*/ 69 h 92"/>
                      <a:gd name="T2" fmla="*/ 3 w 66"/>
                      <a:gd name="T3" fmla="*/ 70 h 92"/>
                      <a:gd name="T4" fmla="*/ 1 w 66"/>
                      <a:gd name="T5" fmla="*/ 76 h 92"/>
                      <a:gd name="T6" fmla="*/ 2 w 66"/>
                      <a:gd name="T7" fmla="*/ 79 h 92"/>
                      <a:gd name="T8" fmla="*/ 8 w 66"/>
                      <a:gd name="T9" fmla="*/ 92 h 92"/>
                      <a:gd name="T10" fmla="*/ 13 w 66"/>
                      <a:gd name="T11" fmla="*/ 92 h 92"/>
                      <a:gd name="T12" fmla="*/ 10 w 66"/>
                      <a:gd name="T13" fmla="*/ 91 h 92"/>
                      <a:gd name="T14" fmla="*/ 7 w 66"/>
                      <a:gd name="T15" fmla="*/ 79 h 92"/>
                      <a:gd name="T16" fmla="*/ 7 w 66"/>
                      <a:gd name="T17" fmla="*/ 71 h 92"/>
                      <a:gd name="T18" fmla="*/ 10 w 66"/>
                      <a:gd name="T19" fmla="*/ 71 h 92"/>
                      <a:gd name="T20" fmla="*/ 10 w 66"/>
                      <a:gd name="T21" fmla="*/ 71 h 92"/>
                      <a:gd name="T22" fmla="*/ 7 w 66"/>
                      <a:gd name="T23" fmla="*/ 55 h 92"/>
                      <a:gd name="T24" fmla="*/ 2 w 66"/>
                      <a:gd name="T25" fmla="*/ 60 h 92"/>
                      <a:gd name="T26" fmla="*/ 6 w 66"/>
                      <a:gd name="T27" fmla="*/ 69 h 92"/>
                      <a:gd name="T28" fmla="*/ 11 w 66"/>
                      <a:gd name="T29" fmla="*/ 70 h 92"/>
                      <a:gd name="T30" fmla="*/ 7 w 66"/>
                      <a:gd name="T31" fmla="*/ 57 h 92"/>
                      <a:gd name="T32" fmla="*/ 8 w 66"/>
                      <a:gd name="T33" fmla="*/ 56 h 92"/>
                      <a:gd name="T34" fmla="*/ 27 w 66"/>
                      <a:gd name="T35" fmla="*/ 24 h 92"/>
                      <a:gd name="T36" fmla="*/ 27 w 66"/>
                      <a:gd name="T37" fmla="*/ 25 h 92"/>
                      <a:gd name="T38" fmla="*/ 15 w 66"/>
                      <a:gd name="T39" fmla="*/ 32 h 92"/>
                      <a:gd name="T40" fmla="*/ 9 w 66"/>
                      <a:gd name="T41" fmla="*/ 45 h 92"/>
                      <a:gd name="T42" fmla="*/ 8 w 66"/>
                      <a:gd name="T43" fmla="*/ 54 h 92"/>
                      <a:gd name="T44" fmla="*/ 8 w 66"/>
                      <a:gd name="T45" fmla="*/ 54 h 92"/>
                      <a:gd name="T46" fmla="*/ 13 w 66"/>
                      <a:gd name="T47" fmla="*/ 56 h 92"/>
                      <a:gd name="T48" fmla="*/ 12 w 66"/>
                      <a:gd name="T49" fmla="*/ 55 h 92"/>
                      <a:gd name="T50" fmla="*/ 12 w 66"/>
                      <a:gd name="T51" fmla="*/ 44 h 92"/>
                      <a:gd name="T52" fmla="*/ 14 w 66"/>
                      <a:gd name="T53" fmla="*/ 44 h 92"/>
                      <a:gd name="T54" fmla="*/ 14 w 66"/>
                      <a:gd name="T55" fmla="*/ 43 h 92"/>
                      <a:gd name="T56" fmla="*/ 17 w 66"/>
                      <a:gd name="T57" fmla="*/ 35 h 92"/>
                      <a:gd name="T58" fmla="*/ 27 w 66"/>
                      <a:gd name="T59" fmla="*/ 29 h 92"/>
                      <a:gd name="T60" fmla="*/ 28 w 66"/>
                      <a:gd name="T61" fmla="*/ 28 h 92"/>
                      <a:gd name="T62" fmla="*/ 37 w 66"/>
                      <a:gd name="T63" fmla="*/ 13 h 92"/>
                      <a:gd name="T64" fmla="*/ 28 w 66"/>
                      <a:gd name="T65" fmla="*/ 22 h 92"/>
                      <a:gd name="T66" fmla="*/ 31 w 66"/>
                      <a:gd name="T67" fmla="*/ 31 h 92"/>
                      <a:gd name="T68" fmla="*/ 29 w 66"/>
                      <a:gd name="T69" fmla="*/ 25 h 92"/>
                      <a:gd name="T70" fmla="*/ 35 w 66"/>
                      <a:gd name="T71" fmla="*/ 16 h 92"/>
                      <a:gd name="T72" fmla="*/ 37 w 66"/>
                      <a:gd name="T73" fmla="*/ 17 h 92"/>
                      <a:gd name="T74" fmla="*/ 37 w 66"/>
                      <a:gd name="T75" fmla="*/ 13 h 92"/>
                      <a:gd name="T76" fmla="*/ 62 w 66"/>
                      <a:gd name="T77" fmla="*/ 0 h 92"/>
                      <a:gd name="T78" fmla="*/ 47 w 66"/>
                      <a:gd name="T79" fmla="*/ 8 h 92"/>
                      <a:gd name="T80" fmla="*/ 39 w 66"/>
                      <a:gd name="T81" fmla="*/ 13 h 92"/>
                      <a:gd name="T82" fmla="*/ 44 w 66"/>
                      <a:gd name="T83" fmla="*/ 11 h 92"/>
                      <a:gd name="T84" fmla="*/ 52 w 66"/>
                      <a:gd name="T85" fmla="*/ 7 h 92"/>
                      <a:gd name="T86" fmla="*/ 61 w 66"/>
                      <a:gd name="T87" fmla="*/ 2 h 92"/>
                      <a:gd name="T88" fmla="*/ 66 w 66"/>
                      <a:gd name="T8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92">
                        <a:moveTo>
                          <a:pt x="5" y="69"/>
                        </a:moveTo>
                        <a:cubicBezTo>
                          <a:pt x="5" y="69"/>
                          <a:pt x="5" y="69"/>
                          <a:pt x="5" y="69"/>
                        </a:cubicBezTo>
                        <a:cubicBezTo>
                          <a:pt x="4" y="70"/>
                          <a:pt x="4" y="70"/>
                          <a:pt x="4" y="70"/>
                        </a:cubicBezTo>
                        <a:cubicBezTo>
                          <a:pt x="4" y="70"/>
                          <a:pt x="4" y="70"/>
                          <a:pt x="3" y="70"/>
                        </a:cubicBezTo>
                        <a:cubicBezTo>
                          <a:pt x="2" y="71"/>
                          <a:pt x="1" y="72"/>
                          <a:pt x="1" y="74"/>
                        </a:cubicBezTo>
                        <a:cubicBezTo>
                          <a:pt x="1" y="74"/>
                          <a:pt x="1" y="75"/>
                          <a:pt x="1" y="76"/>
                        </a:cubicBezTo>
                        <a:cubicBezTo>
                          <a:pt x="2" y="77"/>
                          <a:pt x="2" y="77"/>
                          <a:pt x="2" y="77"/>
                        </a:cubicBezTo>
                        <a:cubicBezTo>
                          <a:pt x="2" y="78"/>
                          <a:pt x="3" y="78"/>
                          <a:pt x="2" y="79"/>
                        </a:cubicBezTo>
                        <a:cubicBezTo>
                          <a:pt x="0" y="83"/>
                          <a:pt x="0" y="86"/>
                          <a:pt x="1" y="89"/>
                        </a:cubicBezTo>
                        <a:cubicBezTo>
                          <a:pt x="2" y="91"/>
                          <a:pt x="5" y="92"/>
                          <a:pt x="8" y="92"/>
                        </a:cubicBezTo>
                        <a:cubicBezTo>
                          <a:pt x="8" y="92"/>
                          <a:pt x="9" y="92"/>
                          <a:pt x="9" y="92"/>
                        </a:cubicBezTo>
                        <a:cubicBezTo>
                          <a:pt x="11" y="92"/>
                          <a:pt x="12" y="92"/>
                          <a:pt x="13" y="92"/>
                        </a:cubicBezTo>
                        <a:cubicBezTo>
                          <a:pt x="14" y="92"/>
                          <a:pt x="15" y="92"/>
                          <a:pt x="15" y="92"/>
                        </a:cubicBezTo>
                        <a:cubicBezTo>
                          <a:pt x="14" y="91"/>
                          <a:pt x="12" y="91"/>
                          <a:pt x="10" y="91"/>
                        </a:cubicBezTo>
                        <a:cubicBezTo>
                          <a:pt x="6" y="91"/>
                          <a:pt x="4" y="88"/>
                          <a:pt x="5" y="85"/>
                        </a:cubicBezTo>
                        <a:cubicBezTo>
                          <a:pt x="6" y="83"/>
                          <a:pt x="7" y="81"/>
                          <a:pt x="7" y="79"/>
                        </a:cubicBezTo>
                        <a:cubicBezTo>
                          <a:pt x="8" y="77"/>
                          <a:pt x="5" y="76"/>
                          <a:pt x="5" y="74"/>
                        </a:cubicBezTo>
                        <a:cubicBezTo>
                          <a:pt x="5" y="73"/>
                          <a:pt x="6" y="72"/>
                          <a:pt x="7" y="71"/>
                        </a:cubicBezTo>
                        <a:cubicBezTo>
                          <a:pt x="8" y="71"/>
                          <a:pt x="8" y="71"/>
                          <a:pt x="9" y="71"/>
                        </a:cubicBezTo>
                        <a:cubicBezTo>
                          <a:pt x="10" y="71"/>
                          <a:pt x="10" y="71"/>
                          <a:pt x="10" y="71"/>
                        </a:cubicBezTo>
                        <a:cubicBezTo>
                          <a:pt x="11" y="71"/>
                          <a:pt x="11" y="71"/>
                          <a:pt x="11" y="71"/>
                        </a:cubicBezTo>
                        <a:cubicBezTo>
                          <a:pt x="11" y="71"/>
                          <a:pt x="10" y="71"/>
                          <a:pt x="10" y="71"/>
                        </a:cubicBezTo>
                        <a:cubicBezTo>
                          <a:pt x="8" y="71"/>
                          <a:pt x="6" y="70"/>
                          <a:pt x="5" y="69"/>
                        </a:cubicBezTo>
                        <a:moveTo>
                          <a:pt x="7" y="55"/>
                        </a:moveTo>
                        <a:cubicBezTo>
                          <a:pt x="7" y="55"/>
                          <a:pt x="7" y="55"/>
                          <a:pt x="7" y="55"/>
                        </a:cubicBezTo>
                        <a:cubicBezTo>
                          <a:pt x="5" y="55"/>
                          <a:pt x="3" y="57"/>
                          <a:pt x="2" y="60"/>
                        </a:cubicBezTo>
                        <a:cubicBezTo>
                          <a:pt x="1" y="62"/>
                          <a:pt x="1" y="64"/>
                          <a:pt x="2" y="65"/>
                        </a:cubicBezTo>
                        <a:cubicBezTo>
                          <a:pt x="2" y="67"/>
                          <a:pt x="4" y="68"/>
                          <a:pt x="6" y="69"/>
                        </a:cubicBezTo>
                        <a:cubicBezTo>
                          <a:pt x="8" y="70"/>
                          <a:pt x="10" y="70"/>
                          <a:pt x="12" y="70"/>
                        </a:cubicBezTo>
                        <a:cubicBezTo>
                          <a:pt x="12" y="70"/>
                          <a:pt x="12" y="70"/>
                          <a:pt x="11" y="70"/>
                        </a:cubicBezTo>
                        <a:cubicBezTo>
                          <a:pt x="8" y="69"/>
                          <a:pt x="5" y="68"/>
                          <a:pt x="4" y="65"/>
                        </a:cubicBezTo>
                        <a:cubicBezTo>
                          <a:pt x="4" y="62"/>
                          <a:pt x="5" y="59"/>
                          <a:pt x="7" y="57"/>
                        </a:cubicBezTo>
                        <a:cubicBezTo>
                          <a:pt x="8" y="57"/>
                          <a:pt x="9" y="56"/>
                          <a:pt x="10" y="56"/>
                        </a:cubicBezTo>
                        <a:cubicBezTo>
                          <a:pt x="10" y="56"/>
                          <a:pt x="9" y="56"/>
                          <a:pt x="8" y="56"/>
                        </a:cubicBezTo>
                        <a:cubicBezTo>
                          <a:pt x="8" y="55"/>
                          <a:pt x="7" y="55"/>
                          <a:pt x="7" y="55"/>
                        </a:cubicBezTo>
                        <a:moveTo>
                          <a:pt x="27" y="24"/>
                        </a:moveTo>
                        <a:cubicBezTo>
                          <a:pt x="27" y="24"/>
                          <a:pt x="27" y="24"/>
                          <a:pt x="27" y="24"/>
                        </a:cubicBezTo>
                        <a:cubicBezTo>
                          <a:pt x="27" y="25"/>
                          <a:pt x="27" y="25"/>
                          <a:pt x="27" y="25"/>
                        </a:cubicBezTo>
                        <a:cubicBezTo>
                          <a:pt x="27" y="25"/>
                          <a:pt x="27" y="25"/>
                          <a:pt x="27" y="25"/>
                        </a:cubicBezTo>
                        <a:cubicBezTo>
                          <a:pt x="23" y="26"/>
                          <a:pt x="18" y="29"/>
                          <a:pt x="15" y="32"/>
                        </a:cubicBezTo>
                        <a:cubicBezTo>
                          <a:pt x="12" y="36"/>
                          <a:pt x="10" y="40"/>
                          <a:pt x="9" y="43"/>
                        </a:cubicBezTo>
                        <a:cubicBezTo>
                          <a:pt x="9" y="44"/>
                          <a:pt x="9" y="44"/>
                          <a:pt x="9" y="45"/>
                        </a:cubicBezTo>
                        <a:cubicBezTo>
                          <a:pt x="7" y="47"/>
                          <a:pt x="6" y="51"/>
                          <a:pt x="7" y="53"/>
                        </a:cubicBezTo>
                        <a:cubicBezTo>
                          <a:pt x="8" y="54"/>
                          <a:pt x="8" y="54"/>
                          <a:pt x="8" y="54"/>
                        </a:cubicBezTo>
                        <a:cubicBezTo>
                          <a:pt x="8" y="54"/>
                          <a:pt x="8" y="54"/>
                          <a:pt x="8" y="54"/>
                        </a:cubicBezTo>
                        <a:cubicBezTo>
                          <a:pt x="8" y="54"/>
                          <a:pt x="8" y="54"/>
                          <a:pt x="8" y="54"/>
                        </a:cubicBezTo>
                        <a:cubicBezTo>
                          <a:pt x="8" y="55"/>
                          <a:pt x="8" y="55"/>
                          <a:pt x="8" y="55"/>
                        </a:cubicBezTo>
                        <a:cubicBezTo>
                          <a:pt x="9" y="56"/>
                          <a:pt x="12" y="56"/>
                          <a:pt x="13" y="56"/>
                        </a:cubicBezTo>
                        <a:cubicBezTo>
                          <a:pt x="13" y="56"/>
                          <a:pt x="14" y="56"/>
                          <a:pt x="15" y="56"/>
                        </a:cubicBezTo>
                        <a:cubicBezTo>
                          <a:pt x="14" y="56"/>
                          <a:pt x="13" y="56"/>
                          <a:pt x="12" y="55"/>
                        </a:cubicBezTo>
                        <a:cubicBezTo>
                          <a:pt x="9" y="54"/>
                          <a:pt x="9" y="52"/>
                          <a:pt x="9" y="50"/>
                        </a:cubicBezTo>
                        <a:cubicBezTo>
                          <a:pt x="9" y="48"/>
                          <a:pt x="10" y="45"/>
                          <a:pt x="12" y="44"/>
                        </a:cubicBezTo>
                        <a:cubicBezTo>
                          <a:pt x="13" y="44"/>
                          <a:pt x="13" y="44"/>
                          <a:pt x="13" y="44"/>
                        </a:cubicBezTo>
                        <a:cubicBezTo>
                          <a:pt x="14" y="44"/>
                          <a:pt x="14" y="44"/>
                          <a:pt x="14" y="44"/>
                        </a:cubicBezTo>
                        <a:cubicBezTo>
                          <a:pt x="14" y="44"/>
                          <a:pt x="14" y="43"/>
                          <a:pt x="14" y="43"/>
                        </a:cubicBezTo>
                        <a:cubicBezTo>
                          <a:pt x="14" y="43"/>
                          <a:pt x="14" y="43"/>
                          <a:pt x="14" y="43"/>
                        </a:cubicBezTo>
                        <a:cubicBezTo>
                          <a:pt x="14" y="43"/>
                          <a:pt x="14" y="43"/>
                          <a:pt x="15" y="44"/>
                        </a:cubicBezTo>
                        <a:cubicBezTo>
                          <a:pt x="13" y="41"/>
                          <a:pt x="15" y="38"/>
                          <a:pt x="17" y="35"/>
                        </a:cubicBezTo>
                        <a:cubicBezTo>
                          <a:pt x="19" y="33"/>
                          <a:pt x="22" y="30"/>
                          <a:pt x="26" y="29"/>
                        </a:cubicBezTo>
                        <a:cubicBezTo>
                          <a:pt x="26" y="29"/>
                          <a:pt x="26" y="29"/>
                          <a:pt x="27" y="29"/>
                        </a:cubicBezTo>
                        <a:cubicBezTo>
                          <a:pt x="27" y="29"/>
                          <a:pt x="28" y="29"/>
                          <a:pt x="28" y="29"/>
                        </a:cubicBezTo>
                        <a:cubicBezTo>
                          <a:pt x="28" y="29"/>
                          <a:pt x="28" y="29"/>
                          <a:pt x="28" y="28"/>
                        </a:cubicBezTo>
                        <a:cubicBezTo>
                          <a:pt x="27" y="27"/>
                          <a:pt x="27" y="26"/>
                          <a:pt x="27" y="24"/>
                        </a:cubicBezTo>
                        <a:moveTo>
                          <a:pt x="37" y="13"/>
                        </a:moveTo>
                        <a:cubicBezTo>
                          <a:pt x="36" y="13"/>
                          <a:pt x="34" y="14"/>
                          <a:pt x="32" y="15"/>
                        </a:cubicBezTo>
                        <a:cubicBezTo>
                          <a:pt x="30" y="17"/>
                          <a:pt x="29" y="19"/>
                          <a:pt x="28" y="22"/>
                        </a:cubicBezTo>
                        <a:cubicBezTo>
                          <a:pt x="27" y="24"/>
                          <a:pt x="28" y="26"/>
                          <a:pt x="29" y="28"/>
                        </a:cubicBezTo>
                        <a:cubicBezTo>
                          <a:pt x="29" y="29"/>
                          <a:pt x="30" y="30"/>
                          <a:pt x="31" y="31"/>
                        </a:cubicBezTo>
                        <a:cubicBezTo>
                          <a:pt x="31" y="31"/>
                          <a:pt x="30" y="31"/>
                          <a:pt x="30" y="31"/>
                        </a:cubicBezTo>
                        <a:cubicBezTo>
                          <a:pt x="30" y="29"/>
                          <a:pt x="29" y="27"/>
                          <a:pt x="29" y="25"/>
                        </a:cubicBezTo>
                        <a:cubicBezTo>
                          <a:pt x="29" y="23"/>
                          <a:pt x="30" y="22"/>
                          <a:pt x="31" y="20"/>
                        </a:cubicBezTo>
                        <a:cubicBezTo>
                          <a:pt x="31" y="19"/>
                          <a:pt x="33" y="16"/>
                          <a:pt x="35" y="16"/>
                        </a:cubicBezTo>
                        <a:cubicBezTo>
                          <a:pt x="35" y="16"/>
                          <a:pt x="36" y="16"/>
                          <a:pt x="36" y="16"/>
                        </a:cubicBezTo>
                        <a:cubicBezTo>
                          <a:pt x="36" y="16"/>
                          <a:pt x="37" y="17"/>
                          <a:pt x="37" y="17"/>
                        </a:cubicBezTo>
                        <a:cubicBezTo>
                          <a:pt x="37" y="16"/>
                          <a:pt x="38" y="14"/>
                          <a:pt x="39" y="13"/>
                        </a:cubicBezTo>
                        <a:cubicBezTo>
                          <a:pt x="38" y="13"/>
                          <a:pt x="38" y="13"/>
                          <a:pt x="37" y="13"/>
                        </a:cubicBezTo>
                        <a:moveTo>
                          <a:pt x="63" y="0"/>
                        </a:moveTo>
                        <a:cubicBezTo>
                          <a:pt x="62" y="0"/>
                          <a:pt x="62" y="0"/>
                          <a:pt x="62" y="0"/>
                        </a:cubicBezTo>
                        <a:cubicBezTo>
                          <a:pt x="58" y="1"/>
                          <a:pt x="55" y="3"/>
                          <a:pt x="52" y="5"/>
                        </a:cubicBezTo>
                        <a:cubicBezTo>
                          <a:pt x="50" y="6"/>
                          <a:pt x="48" y="7"/>
                          <a:pt x="47" y="8"/>
                        </a:cubicBezTo>
                        <a:cubicBezTo>
                          <a:pt x="45" y="9"/>
                          <a:pt x="43" y="9"/>
                          <a:pt x="41" y="11"/>
                        </a:cubicBezTo>
                        <a:cubicBezTo>
                          <a:pt x="41" y="11"/>
                          <a:pt x="40" y="12"/>
                          <a:pt x="39" y="13"/>
                        </a:cubicBezTo>
                        <a:cubicBezTo>
                          <a:pt x="39" y="14"/>
                          <a:pt x="39" y="14"/>
                          <a:pt x="39" y="15"/>
                        </a:cubicBezTo>
                        <a:cubicBezTo>
                          <a:pt x="40" y="13"/>
                          <a:pt x="42" y="11"/>
                          <a:pt x="44" y="11"/>
                        </a:cubicBezTo>
                        <a:cubicBezTo>
                          <a:pt x="45" y="10"/>
                          <a:pt x="46" y="10"/>
                          <a:pt x="47" y="9"/>
                        </a:cubicBezTo>
                        <a:cubicBezTo>
                          <a:pt x="49" y="9"/>
                          <a:pt x="50" y="8"/>
                          <a:pt x="52" y="7"/>
                        </a:cubicBezTo>
                        <a:cubicBezTo>
                          <a:pt x="54" y="5"/>
                          <a:pt x="56" y="4"/>
                          <a:pt x="58" y="3"/>
                        </a:cubicBezTo>
                        <a:cubicBezTo>
                          <a:pt x="59" y="2"/>
                          <a:pt x="60" y="2"/>
                          <a:pt x="61" y="2"/>
                        </a:cubicBezTo>
                        <a:cubicBezTo>
                          <a:pt x="63" y="2"/>
                          <a:pt x="64" y="2"/>
                          <a:pt x="65" y="3"/>
                        </a:cubicBezTo>
                        <a:cubicBezTo>
                          <a:pt x="65" y="2"/>
                          <a:pt x="65" y="1"/>
                          <a:pt x="66" y="1"/>
                        </a:cubicBezTo>
                        <a:cubicBezTo>
                          <a:pt x="65" y="0"/>
                          <a:pt x="64" y="0"/>
                          <a:pt x="6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 name="Freeform 8284">
                    <a:extLst>
                      <a:ext uri="{FF2B5EF4-FFF2-40B4-BE49-F238E27FC236}">
                        <a16:creationId xmlns:a16="http://schemas.microsoft.com/office/drawing/2014/main" xmlns="" id="{88E547A0-07BA-4A8F-8159-83CBBAE437B6}"/>
                      </a:ext>
                    </a:extLst>
                  </p:cNvPr>
                  <p:cNvSpPr>
                    <a:spLocks noEditPoints="1"/>
                  </p:cNvSpPr>
                  <p:nvPr/>
                </p:nvSpPr>
                <p:spPr bwMode="auto">
                  <a:xfrm>
                    <a:off x="3634" y="1753"/>
                    <a:ext cx="49" cy="67"/>
                  </a:xfrm>
                  <a:custGeom>
                    <a:avLst/>
                    <a:gdLst>
                      <a:gd name="T0" fmla="*/ 4 w 66"/>
                      <a:gd name="T1" fmla="*/ 69 h 89"/>
                      <a:gd name="T2" fmla="*/ 4 w 66"/>
                      <a:gd name="T3" fmla="*/ 69 h 89"/>
                      <a:gd name="T4" fmla="*/ 4 w 66"/>
                      <a:gd name="T5" fmla="*/ 69 h 89"/>
                      <a:gd name="T6" fmla="*/ 4 w 66"/>
                      <a:gd name="T7" fmla="*/ 69 h 89"/>
                      <a:gd name="T8" fmla="*/ 1 w 66"/>
                      <a:gd name="T9" fmla="*/ 74 h 89"/>
                      <a:gd name="T10" fmla="*/ 1 w 66"/>
                      <a:gd name="T11" fmla="*/ 76 h 89"/>
                      <a:gd name="T12" fmla="*/ 2 w 66"/>
                      <a:gd name="T13" fmla="*/ 79 h 89"/>
                      <a:gd name="T14" fmla="*/ 0 w 66"/>
                      <a:gd name="T15" fmla="*/ 88 h 89"/>
                      <a:gd name="T16" fmla="*/ 1 w 66"/>
                      <a:gd name="T17" fmla="*/ 89 h 89"/>
                      <a:gd name="T18" fmla="*/ 2 w 66"/>
                      <a:gd name="T19" fmla="*/ 77 h 89"/>
                      <a:gd name="T20" fmla="*/ 1 w 66"/>
                      <a:gd name="T21" fmla="*/ 74 h 89"/>
                      <a:gd name="T22" fmla="*/ 4 w 66"/>
                      <a:gd name="T23" fmla="*/ 70 h 89"/>
                      <a:gd name="T24" fmla="*/ 5 w 66"/>
                      <a:gd name="T25" fmla="*/ 69 h 89"/>
                      <a:gd name="T26" fmla="*/ 7 w 66"/>
                      <a:gd name="T27" fmla="*/ 54 h 89"/>
                      <a:gd name="T28" fmla="*/ 1 w 66"/>
                      <a:gd name="T29" fmla="*/ 61 h 89"/>
                      <a:gd name="T30" fmla="*/ 1 w 66"/>
                      <a:gd name="T31" fmla="*/ 65 h 89"/>
                      <a:gd name="T32" fmla="*/ 1 w 66"/>
                      <a:gd name="T33" fmla="*/ 65 h 89"/>
                      <a:gd name="T34" fmla="*/ 2 w 66"/>
                      <a:gd name="T35" fmla="*/ 60 h 89"/>
                      <a:gd name="T36" fmla="*/ 7 w 66"/>
                      <a:gd name="T37" fmla="*/ 55 h 89"/>
                      <a:gd name="T38" fmla="*/ 27 w 66"/>
                      <a:gd name="T39" fmla="*/ 23 h 89"/>
                      <a:gd name="T40" fmla="*/ 15 w 66"/>
                      <a:gd name="T41" fmla="*/ 32 h 89"/>
                      <a:gd name="T42" fmla="*/ 6 w 66"/>
                      <a:gd name="T43" fmla="*/ 51 h 89"/>
                      <a:gd name="T44" fmla="*/ 8 w 66"/>
                      <a:gd name="T45" fmla="*/ 54 h 89"/>
                      <a:gd name="T46" fmla="*/ 8 w 66"/>
                      <a:gd name="T47" fmla="*/ 54 h 89"/>
                      <a:gd name="T48" fmla="*/ 9 w 66"/>
                      <a:gd name="T49" fmla="*/ 45 h 89"/>
                      <a:gd name="T50" fmla="*/ 15 w 66"/>
                      <a:gd name="T51" fmla="*/ 32 h 89"/>
                      <a:gd name="T52" fmla="*/ 27 w 66"/>
                      <a:gd name="T53" fmla="*/ 25 h 89"/>
                      <a:gd name="T54" fmla="*/ 27 w 66"/>
                      <a:gd name="T55" fmla="*/ 24 h 89"/>
                      <a:gd name="T56" fmla="*/ 37 w 66"/>
                      <a:gd name="T57" fmla="*/ 13 h 89"/>
                      <a:gd name="T58" fmla="*/ 28 w 66"/>
                      <a:gd name="T59" fmla="*/ 20 h 89"/>
                      <a:gd name="T60" fmla="*/ 28 w 66"/>
                      <a:gd name="T61" fmla="*/ 22 h 89"/>
                      <a:gd name="T62" fmla="*/ 37 w 66"/>
                      <a:gd name="T63" fmla="*/ 13 h 89"/>
                      <a:gd name="T64" fmla="*/ 39 w 66"/>
                      <a:gd name="T65" fmla="*/ 13 h 89"/>
                      <a:gd name="T66" fmla="*/ 63 w 66"/>
                      <a:gd name="T67" fmla="*/ 0 h 89"/>
                      <a:gd name="T68" fmla="*/ 51 w 66"/>
                      <a:gd name="T69" fmla="*/ 5 h 89"/>
                      <a:gd name="T70" fmla="*/ 41 w 66"/>
                      <a:gd name="T71" fmla="*/ 11 h 89"/>
                      <a:gd name="T72" fmla="*/ 52 w 66"/>
                      <a:gd name="T73" fmla="*/ 5 h 89"/>
                      <a:gd name="T74" fmla="*/ 63 w 66"/>
                      <a:gd name="T75" fmla="*/ 0 h 89"/>
                      <a:gd name="T76" fmla="*/ 66 w 66"/>
                      <a:gd name="T7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89">
                        <a:moveTo>
                          <a:pt x="3" y="68"/>
                        </a:moveTo>
                        <a:cubicBezTo>
                          <a:pt x="3" y="68"/>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69"/>
                          <a:pt x="4" y="69"/>
                          <a:pt x="4" y="69"/>
                        </a:cubicBezTo>
                        <a:cubicBezTo>
                          <a:pt x="4" y="70"/>
                          <a:pt x="3" y="70"/>
                          <a:pt x="3" y="70"/>
                        </a:cubicBezTo>
                        <a:cubicBezTo>
                          <a:pt x="2" y="71"/>
                          <a:pt x="1" y="73"/>
                          <a:pt x="1" y="74"/>
                        </a:cubicBezTo>
                        <a:cubicBezTo>
                          <a:pt x="1" y="74"/>
                          <a:pt x="1" y="74"/>
                          <a:pt x="1" y="75"/>
                        </a:cubicBezTo>
                        <a:cubicBezTo>
                          <a:pt x="1" y="75"/>
                          <a:pt x="1" y="76"/>
                          <a:pt x="1" y="76"/>
                        </a:cubicBezTo>
                        <a:cubicBezTo>
                          <a:pt x="1" y="77"/>
                          <a:pt x="2" y="78"/>
                          <a:pt x="2" y="79"/>
                        </a:cubicBezTo>
                        <a:cubicBezTo>
                          <a:pt x="2" y="79"/>
                          <a:pt x="2" y="79"/>
                          <a:pt x="2" y="79"/>
                        </a:cubicBezTo>
                        <a:cubicBezTo>
                          <a:pt x="1" y="81"/>
                          <a:pt x="0" y="84"/>
                          <a:pt x="0" y="86"/>
                        </a:cubicBezTo>
                        <a:cubicBezTo>
                          <a:pt x="0" y="86"/>
                          <a:pt x="0" y="87"/>
                          <a:pt x="0" y="88"/>
                        </a:cubicBezTo>
                        <a:cubicBezTo>
                          <a:pt x="0" y="88"/>
                          <a:pt x="0" y="88"/>
                          <a:pt x="0" y="88"/>
                        </a:cubicBezTo>
                        <a:cubicBezTo>
                          <a:pt x="1" y="88"/>
                          <a:pt x="1" y="88"/>
                          <a:pt x="1" y="89"/>
                        </a:cubicBezTo>
                        <a:cubicBezTo>
                          <a:pt x="0" y="86"/>
                          <a:pt x="0" y="83"/>
                          <a:pt x="2" y="79"/>
                        </a:cubicBezTo>
                        <a:cubicBezTo>
                          <a:pt x="3" y="78"/>
                          <a:pt x="2" y="78"/>
                          <a:pt x="2" y="77"/>
                        </a:cubicBezTo>
                        <a:cubicBezTo>
                          <a:pt x="1" y="76"/>
                          <a:pt x="1" y="76"/>
                          <a:pt x="1" y="76"/>
                        </a:cubicBezTo>
                        <a:cubicBezTo>
                          <a:pt x="1" y="75"/>
                          <a:pt x="1" y="74"/>
                          <a:pt x="1" y="74"/>
                        </a:cubicBezTo>
                        <a:cubicBezTo>
                          <a:pt x="1" y="72"/>
                          <a:pt x="2" y="71"/>
                          <a:pt x="3" y="70"/>
                        </a:cubicBezTo>
                        <a:cubicBezTo>
                          <a:pt x="4" y="70"/>
                          <a:pt x="4" y="70"/>
                          <a:pt x="4" y="70"/>
                        </a:cubicBezTo>
                        <a:cubicBezTo>
                          <a:pt x="5" y="69"/>
                          <a:pt x="5" y="69"/>
                          <a:pt x="5" y="69"/>
                        </a:cubicBezTo>
                        <a:cubicBezTo>
                          <a:pt x="5" y="69"/>
                          <a:pt x="5" y="69"/>
                          <a:pt x="5" y="69"/>
                        </a:cubicBezTo>
                        <a:cubicBezTo>
                          <a:pt x="4" y="69"/>
                          <a:pt x="3" y="68"/>
                          <a:pt x="3" y="68"/>
                        </a:cubicBezTo>
                        <a:moveTo>
                          <a:pt x="7" y="54"/>
                        </a:moveTo>
                        <a:cubicBezTo>
                          <a:pt x="7" y="54"/>
                          <a:pt x="7" y="54"/>
                          <a:pt x="7" y="54"/>
                        </a:cubicBezTo>
                        <a:cubicBezTo>
                          <a:pt x="4" y="55"/>
                          <a:pt x="2" y="58"/>
                          <a:pt x="1" y="61"/>
                        </a:cubicBezTo>
                        <a:cubicBezTo>
                          <a:pt x="1" y="61"/>
                          <a:pt x="1" y="62"/>
                          <a:pt x="1" y="63"/>
                        </a:cubicBezTo>
                        <a:cubicBezTo>
                          <a:pt x="1" y="64"/>
                          <a:pt x="1" y="64"/>
                          <a:pt x="1" y="65"/>
                        </a:cubicBezTo>
                        <a:cubicBezTo>
                          <a:pt x="1" y="65"/>
                          <a:pt x="1" y="65"/>
                          <a:pt x="1" y="65"/>
                        </a:cubicBezTo>
                        <a:cubicBezTo>
                          <a:pt x="1" y="65"/>
                          <a:pt x="1" y="65"/>
                          <a:pt x="1" y="65"/>
                        </a:cubicBezTo>
                        <a:cubicBezTo>
                          <a:pt x="1" y="65"/>
                          <a:pt x="2" y="65"/>
                          <a:pt x="2" y="65"/>
                        </a:cubicBezTo>
                        <a:cubicBezTo>
                          <a:pt x="1" y="64"/>
                          <a:pt x="1" y="62"/>
                          <a:pt x="2" y="60"/>
                        </a:cubicBezTo>
                        <a:cubicBezTo>
                          <a:pt x="3" y="57"/>
                          <a:pt x="5" y="55"/>
                          <a:pt x="7" y="55"/>
                        </a:cubicBezTo>
                        <a:cubicBezTo>
                          <a:pt x="7" y="55"/>
                          <a:pt x="7" y="55"/>
                          <a:pt x="7" y="55"/>
                        </a:cubicBezTo>
                        <a:cubicBezTo>
                          <a:pt x="7" y="54"/>
                          <a:pt x="7" y="54"/>
                          <a:pt x="7" y="54"/>
                        </a:cubicBezTo>
                        <a:moveTo>
                          <a:pt x="27" y="23"/>
                        </a:moveTo>
                        <a:cubicBezTo>
                          <a:pt x="27" y="23"/>
                          <a:pt x="27" y="24"/>
                          <a:pt x="26" y="25"/>
                        </a:cubicBezTo>
                        <a:cubicBezTo>
                          <a:pt x="22" y="27"/>
                          <a:pt x="17" y="29"/>
                          <a:pt x="15" y="32"/>
                        </a:cubicBezTo>
                        <a:cubicBezTo>
                          <a:pt x="12" y="36"/>
                          <a:pt x="10" y="40"/>
                          <a:pt x="9" y="43"/>
                        </a:cubicBezTo>
                        <a:cubicBezTo>
                          <a:pt x="8" y="45"/>
                          <a:pt x="6" y="49"/>
                          <a:pt x="6" y="51"/>
                        </a:cubicBezTo>
                        <a:cubicBezTo>
                          <a:pt x="6" y="51"/>
                          <a:pt x="6" y="51"/>
                          <a:pt x="6" y="51"/>
                        </a:cubicBezTo>
                        <a:cubicBezTo>
                          <a:pt x="7" y="52"/>
                          <a:pt x="7" y="54"/>
                          <a:pt x="8" y="54"/>
                        </a:cubicBezTo>
                        <a:cubicBezTo>
                          <a:pt x="8" y="54"/>
                          <a:pt x="8" y="54"/>
                          <a:pt x="8" y="54"/>
                        </a:cubicBezTo>
                        <a:cubicBezTo>
                          <a:pt x="8" y="54"/>
                          <a:pt x="8" y="54"/>
                          <a:pt x="8" y="54"/>
                        </a:cubicBezTo>
                        <a:cubicBezTo>
                          <a:pt x="7" y="53"/>
                          <a:pt x="7" y="53"/>
                          <a:pt x="7" y="53"/>
                        </a:cubicBezTo>
                        <a:cubicBezTo>
                          <a:pt x="6" y="51"/>
                          <a:pt x="7" y="47"/>
                          <a:pt x="9" y="45"/>
                        </a:cubicBezTo>
                        <a:cubicBezTo>
                          <a:pt x="9" y="44"/>
                          <a:pt x="9" y="44"/>
                          <a:pt x="9" y="43"/>
                        </a:cubicBezTo>
                        <a:cubicBezTo>
                          <a:pt x="10" y="40"/>
                          <a:pt x="12" y="36"/>
                          <a:pt x="15" y="32"/>
                        </a:cubicBezTo>
                        <a:cubicBezTo>
                          <a:pt x="18" y="29"/>
                          <a:pt x="23" y="26"/>
                          <a:pt x="27" y="25"/>
                        </a:cubicBezTo>
                        <a:cubicBezTo>
                          <a:pt x="27" y="25"/>
                          <a:pt x="27" y="25"/>
                          <a:pt x="27" y="25"/>
                        </a:cubicBezTo>
                        <a:cubicBezTo>
                          <a:pt x="27" y="24"/>
                          <a:pt x="27" y="24"/>
                          <a:pt x="27" y="24"/>
                        </a:cubicBezTo>
                        <a:cubicBezTo>
                          <a:pt x="27" y="24"/>
                          <a:pt x="27" y="24"/>
                          <a:pt x="27" y="24"/>
                        </a:cubicBezTo>
                        <a:cubicBezTo>
                          <a:pt x="27" y="24"/>
                          <a:pt x="27" y="23"/>
                          <a:pt x="27" y="23"/>
                        </a:cubicBezTo>
                        <a:moveTo>
                          <a:pt x="37" y="13"/>
                        </a:moveTo>
                        <a:cubicBezTo>
                          <a:pt x="35" y="13"/>
                          <a:pt x="33" y="14"/>
                          <a:pt x="32" y="15"/>
                        </a:cubicBezTo>
                        <a:cubicBezTo>
                          <a:pt x="30" y="17"/>
                          <a:pt x="29" y="18"/>
                          <a:pt x="28" y="20"/>
                        </a:cubicBezTo>
                        <a:cubicBezTo>
                          <a:pt x="28" y="20"/>
                          <a:pt x="28" y="20"/>
                          <a:pt x="28" y="20"/>
                        </a:cubicBezTo>
                        <a:cubicBezTo>
                          <a:pt x="28" y="21"/>
                          <a:pt x="28" y="21"/>
                          <a:pt x="28" y="22"/>
                        </a:cubicBezTo>
                        <a:cubicBezTo>
                          <a:pt x="29" y="19"/>
                          <a:pt x="30" y="17"/>
                          <a:pt x="32" y="15"/>
                        </a:cubicBezTo>
                        <a:cubicBezTo>
                          <a:pt x="34" y="14"/>
                          <a:pt x="36" y="13"/>
                          <a:pt x="37" y="13"/>
                        </a:cubicBezTo>
                        <a:cubicBezTo>
                          <a:pt x="38" y="13"/>
                          <a:pt x="38" y="13"/>
                          <a:pt x="39" y="13"/>
                        </a:cubicBezTo>
                        <a:cubicBezTo>
                          <a:pt x="39" y="13"/>
                          <a:pt x="39" y="13"/>
                          <a:pt x="39" y="13"/>
                        </a:cubicBezTo>
                        <a:cubicBezTo>
                          <a:pt x="38" y="13"/>
                          <a:pt x="38" y="13"/>
                          <a:pt x="37" y="13"/>
                        </a:cubicBezTo>
                        <a:moveTo>
                          <a:pt x="63" y="0"/>
                        </a:moveTo>
                        <a:cubicBezTo>
                          <a:pt x="62" y="0"/>
                          <a:pt x="62" y="0"/>
                          <a:pt x="62" y="0"/>
                        </a:cubicBezTo>
                        <a:cubicBezTo>
                          <a:pt x="58" y="1"/>
                          <a:pt x="54" y="3"/>
                          <a:pt x="51" y="5"/>
                        </a:cubicBezTo>
                        <a:cubicBezTo>
                          <a:pt x="49" y="7"/>
                          <a:pt x="45" y="8"/>
                          <a:pt x="42" y="10"/>
                        </a:cubicBezTo>
                        <a:cubicBezTo>
                          <a:pt x="42" y="10"/>
                          <a:pt x="42" y="10"/>
                          <a:pt x="41" y="11"/>
                        </a:cubicBezTo>
                        <a:cubicBezTo>
                          <a:pt x="43" y="9"/>
                          <a:pt x="45" y="9"/>
                          <a:pt x="47" y="8"/>
                        </a:cubicBezTo>
                        <a:cubicBezTo>
                          <a:pt x="48" y="7"/>
                          <a:pt x="50" y="6"/>
                          <a:pt x="52" y="5"/>
                        </a:cubicBezTo>
                        <a:cubicBezTo>
                          <a:pt x="55" y="3"/>
                          <a:pt x="58" y="1"/>
                          <a:pt x="62" y="0"/>
                        </a:cubicBezTo>
                        <a:cubicBezTo>
                          <a:pt x="62" y="0"/>
                          <a:pt x="62" y="0"/>
                          <a:pt x="63" y="0"/>
                        </a:cubicBezTo>
                        <a:cubicBezTo>
                          <a:pt x="64" y="0"/>
                          <a:pt x="65" y="0"/>
                          <a:pt x="66" y="1"/>
                        </a:cubicBezTo>
                        <a:cubicBezTo>
                          <a:pt x="66" y="0"/>
                          <a:pt x="66" y="0"/>
                          <a:pt x="66" y="0"/>
                        </a:cubicBezTo>
                        <a:cubicBezTo>
                          <a:pt x="65" y="0"/>
                          <a:pt x="64" y="0"/>
                          <a:pt x="63"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 name="Freeform 8285">
                    <a:extLst>
                      <a:ext uri="{FF2B5EF4-FFF2-40B4-BE49-F238E27FC236}">
                        <a16:creationId xmlns:a16="http://schemas.microsoft.com/office/drawing/2014/main" xmlns="" id="{D775488A-06E2-4935-BC7C-28F072329B6C}"/>
                      </a:ext>
                    </a:extLst>
                  </p:cNvPr>
                  <p:cNvSpPr>
                    <a:spLocks/>
                  </p:cNvSpPr>
                  <p:nvPr/>
                </p:nvSpPr>
                <p:spPr bwMode="auto">
                  <a:xfrm>
                    <a:off x="3645" y="1785"/>
                    <a:ext cx="0" cy="1"/>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1"/>
                          <a:pt x="0" y="1"/>
                        </a:cubicBezTo>
                        <a:cubicBezTo>
                          <a:pt x="0" y="1"/>
                          <a:pt x="1" y="1"/>
                          <a:pt x="1" y="1"/>
                        </a:cubicBezTo>
                        <a:cubicBezTo>
                          <a:pt x="1" y="1"/>
                          <a:pt x="1" y="1"/>
                          <a:pt x="1" y="1"/>
                        </a:cubicBezTo>
                        <a:cubicBezTo>
                          <a:pt x="1" y="1"/>
                          <a:pt x="1" y="1"/>
                          <a:pt x="1" y="1"/>
                        </a:cubicBezTo>
                        <a:cubicBezTo>
                          <a:pt x="0"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 name="Freeform 8286">
                    <a:extLst>
                      <a:ext uri="{FF2B5EF4-FFF2-40B4-BE49-F238E27FC236}">
                        <a16:creationId xmlns:a16="http://schemas.microsoft.com/office/drawing/2014/main" xmlns="" id="{CA825F7C-70E5-4E3B-9768-7E538CE83DC0}"/>
                      </a:ext>
                    </a:extLst>
                  </p:cNvPr>
                  <p:cNvSpPr>
                    <a:spLocks/>
                  </p:cNvSpPr>
                  <p:nvPr/>
                </p:nvSpPr>
                <p:spPr bwMode="auto">
                  <a:xfrm>
                    <a:off x="3639" y="1791"/>
                    <a:ext cx="7" cy="5"/>
                  </a:xfrm>
                  <a:custGeom>
                    <a:avLst/>
                    <a:gdLst>
                      <a:gd name="T0" fmla="*/ 0 w 10"/>
                      <a:gd name="T1" fmla="*/ 0 h 6"/>
                      <a:gd name="T2" fmla="*/ 0 w 10"/>
                      <a:gd name="T3" fmla="*/ 0 h 6"/>
                      <a:gd name="T4" fmla="*/ 0 w 10"/>
                      <a:gd name="T5" fmla="*/ 0 h 6"/>
                      <a:gd name="T6" fmla="*/ 1 w 10"/>
                      <a:gd name="T7" fmla="*/ 2 h 6"/>
                      <a:gd name="T8" fmla="*/ 1 w 10"/>
                      <a:gd name="T9" fmla="*/ 3 h 6"/>
                      <a:gd name="T10" fmla="*/ 1 w 10"/>
                      <a:gd name="T11" fmla="*/ 3 h 6"/>
                      <a:gd name="T12" fmla="*/ 1 w 10"/>
                      <a:gd name="T13" fmla="*/ 3 h 6"/>
                      <a:gd name="T14" fmla="*/ 1 w 10"/>
                      <a:gd name="T15" fmla="*/ 3 h 6"/>
                      <a:gd name="T16" fmla="*/ 1 w 10"/>
                      <a:gd name="T17" fmla="*/ 3 h 6"/>
                      <a:gd name="T18" fmla="*/ 1 w 10"/>
                      <a:gd name="T19" fmla="*/ 3 h 6"/>
                      <a:gd name="T20" fmla="*/ 1 w 10"/>
                      <a:gd name="T21" fmla="*/ 4 h 6"/>
                      <a:gd name="T22" fmla="*/ 2 w 10"/>
                      <a:gd name="T23" fmla="*/ 5 h 6"/>
                      <a:gd name="T24" fmla="*/ 4 w 10"/>
                      <a:gd name="T25" fmla="*/ 5 h 6"/>
                      <a:gd name="T26" fmla="*/ 5 w 10"/>
                      <a:gd name="T27" fmla="*/ 5 h 6"/>
                      <a:gd name="T28" fmla="*/ 10 w 10"/>
                      <a:gd name="T29" fmla="*/ 6 h 6"/>
                      <a:gd name="T30" fmla="*/ 10 w 10"/>
                      <a:gd name="T31" fmla="*/ 6 h 6"/>
                      <a:gd name="T32" fmla="*/ 9 w 10"/>
                      <a:gd name="T33" fmla="*/ 5 h 6"/>
                      <a:gd name="T34" fmla="*/ 7 w 10"/>
                      <a:gd name="T35" fmla="*/ 5 h 6"/>
                      <a:gd name="T36" fmla="*/ 2 w 10"/>
                      <a:gd name="T37" fmla="*/ 4 h 6"/>
                      <a:gd name="T38" fmla="*/ 2 w 10"/>
                      <a:gd name="T39" fmla="*/ 3 h 6"/>
                      <a:gd name="T40" fmla="*/ 0 w 10"/>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6">
                        <a:moveTo>
                          <a:pt x="0" y="0"/>
                        </a:moveTo>
                        <a:cubicBezTo>
                          <a:pt x="0" y="0"/>
                          <a:pt x="0" y="0"/>
                          <a:pt x="0" y="0"/>
                        </a:cubicBezTo>
                        <a:cubicBezTo>
                          <a:pt x="0" y="0"/>
                          <a:pt x="0" y="0"/>
                          <a:pt x="0" y="0"/>
                        </a:cubicBezTo>
                        <a:cubicBezTo>
                          <a:pt x="0" y="1"/>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2" y="4"/>
                          <a:pt x="2" y="5"/>
                        </a:cubicBezTo>
                        <a:cubicBezTo>
                          <a:pt x="3" y="5"/>
                          <a:pt x="4" y="5"/>
                          <a:pt x="4" y="5"/>
                        </a:cubicBezTo>
                        <a:cubicBezTo>
                          <a:pt x="4" y="5"/>
                          <a:pt x="4" y="5"/>
                          <a:pt x="5" y="5"/>
                        </a:cubicBezTo>
                        <a:cubicBezTo>
                          <a:pt x="6" y="5"/>
                          <a:pt x="8" y="6"/>
                          <a:pt x="10" y="6"/>
                        </a:cubicBezTo>
                        <a:cubicBezTo>
                          <a:pt x="10" y="6"/>
                          <a:pt x="10" y="6"/>
                          <a:pt x="10" y="6"/>
                        </a:cubicBezTo>
                        <a:cubicBezTo>
                          <a:pt x="9" y="6"/>
                          <a:pt x="9" y="6"/>
                          <a:pt x="9" y="5"/>
                        </a:cubicBezTo>
                        <a:cubicBezTo>
                          <a:pt x="8" y="5"/>
                          <a:pt x="7" y="5"/>
                          <a:pt x="7" y="5"/>
                        </a:cubicBezTo>
                        <a:cubicBezTo>
                          <a:pt x="6" y="5"/>
                          <a:pt x="3" y="5"/>
                          <a:pt x="2" y="4"/>
                        </a:cubicBezTo>
                        <a:cubicBezTo>
                          <a:pt x="2" y="4"/>
                          <a:pt x="2" y="4"/>
                          <a:pt x="2" y="3"/>
                        </a:cubicBezTo>
                        <a:cubicBezTo>
                          <a:pt x="1" y="3"/>
                          <a:pt x="1" y="1"/>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 name="Freeform 8287">
                    <a:extLst>
                      <a:ext uri="{FF2B5EF4-FFF2-40B4-BE49-F238E27FC236}">
                        <a16:creationId xmlns:a16="http://schemas.microsoft.com/office/drawing/2014/main" xmlns="" id="{DE698D93-578B-4ABD-8613-E4CB4AD6538C}"/>
                      </a:ext>
                    </a:extLst>
                  </p:cNvPr>
                  <p:cNvSpPr>
                    <a:spLocks/>
                  </p:cNvSpPr>
                  <p:nvPr/>
                </p:nvSpPr>
                <p:spPr bwMode="auto">
                  <a:xfrm>
                    <a:off x="3635" y="1802"/>
                    <a:ext cx="9" cy="4"/>
                  </a:xfrm>
                  <a:custGeom>
                    <a:avLst/>
                    <a:gdLst>
                      <a:gd name="T0" fmla="*/ 0 w 12"/>
                      <a:gd name="T1" fmla="*/ 0 h 6"/>
                      <a:gd name="T2" fmla="*/ 0 w 12"/>
                      <a:gd name="T3" fmla="*/ 0 h 6"/>
                      <a:gd name="T4" fmla="*/ 0 w 12"/>
                      <a:gd name="T5" fmla="*/ 0 h 6"/>
                      <a:gd name="T6" fmla="*/ 2 w 12"/>
                      <a:gd name="T7" fmla="*/ 3 h 6"/>
                      <a:gd name="T8" fmla="*/ 4 w 12"/>
                      <a:gd name="T9" fmla="*/ 4 h 6"/>
                      <a:gd name="T10" fmla="*/ 9 w 12"/>
                      <a:gd name="T11" fmla="*/ 6 h 6"/>
                      <a:gd name="T12" fmla="*/ 10 w 12"/>
                      <a:gd name="T13" fmla="*/ 6 h 6"/>
                      <a:gd name="T14" fmla="*/ 11 w 12"/>
                      <a:gd name="T15" fmla="*/ 6 h 6"/>
                      <a:gd name="T16" fmla="*/ 12 w 12"/>
                      <a:gd name="T17" fmla="*/ 6 h 6"/>
                      <a:gd name="T18" fmla="*/ 11 w 12"/>
                      <a:gd name="T19" fmla="*/ 5 h 6"/>
                      <a:gd name="T20" fmla="*/ 5 w 12"/>
                      <a:gd name="T21" fmla="*/ 4 h 6"/>
                      <a:gd name="T22" fmla="*/ 1 w 12"/>
                      <a:gd name="T23" fmla="*/ 0 h 6"/>
                      <a:gd name="T24" fmla="*/ 0 w 12"/>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0" y="0"/>
                        </a:moveTo>
                        <a:cubicBezTo>
                          <a:pt x="0" y="0"/>
                          <a:pt x="0" y="0"/>
                          <a:pt x="0" y="0"/>
                        </a:cubicBezTo>
                        <a:cubicBezTo>
                          <a:pt x="0" y="0"/>
                          <a:pt x="0" y="0"/>
                          <a:pt x="0" y="0"/>
                        </a:cubicBezTo>
                        <a:cubicBezTo>
                          <a:pt x="0" y="1"/>
                          <a:pt x="1" y="2"/>
                          <a:pt x="2" y="3"/>
                        </a:cubicBezTo>
                        <a:cubicBezTo>
                          <a:pt x="2" y="3"/>
                          <a:pt x="3" y="4"/>
                          <a:pt x="4" y="4"/>
                        </a:cubicBezTo>
                        <a:cubicBezTo>
                          <a:pt x="5" y="5"/>
                          <a:pt x="7" y="6"/>
                          <a:pt x="9" y="6"/>
                        </a:cubicBezTo>
                        <a:cubicBezTo>
                          <a:pt x="9" y="6"/>
                          <a:pt x="10" y="6"/>
                          <a:pt x="10" y="6"/>
                        </a:cubicBezTo>
                        <a:cubicBezTo>
                          <a:pt x="10" y="6"/>
                          <a:pt x="10" y="6"/>
                          <a:pt x="11" y="6"/>
                        </a:cubicBezTo>
                        <a:cubicBezTo>
                          <a:pt x="11" y="6"/>
                          <a:pt x="12" y="6"/>
                          <a:pt x="12" y="6"/>
                        </a:cubicBezTo>
                        <a:cubicBezTo>
                          <a:pt x="12" y="6"/>
                          <a:pt x="12" y="6"/>
                          <a:pt x="11" y="5"/>
                        </a:cubicBezTo>
                        <a:cubicBezTo>
                          <a:pt x="9" y="5"/>
                          <a:pt x="7" y="5"/>
                          <a:pt x="5" y="4"/>
                        </a:cubicBezTo>
                        <a:cubicBezTo>
                          <a:pt x="3" y="3"/>
                          <a:pt x="1" y="2"/>
                          <a:pt x="1" y="0"/>
                        </a:cubicBezTo>
                        <a:cubicBezTo>
                          <a:pt x="1" y="0"/>
                          <a:pt x="0"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 name="Freeform 8288">
                    <a:extLst>
                      <a:ext uri="{FF2B5EF4-FFF2-40B4-BE49-F238E27FC236}">
                        <a16:creationId xmlns:a16="http://schemas.microsoft.com/office/drawing/2014/main" xmlns="" id="{A86F5B6B-DA99-494C-B430-89E8C8964159}"/>
                      </a:ext>
                    </a:extLst>
                  </p:cNvPr>
                  <p:cNvSpPr>
                    <a:spLocks/>
                  </p:cNvSpPr>
                  <p:nvPr/>
                </p:nvSpPr>
                <p:spPr bwMode="auto">
                  <a:xfrm>
                    <a:off x="3632" y="1821"/>
                    <a:ext cx="10" cy="12"/>
                  </a:xfrm>
                  <a:custGeom>
                    <a:avLst/>
                    <a:gdLst>
                      <a:gd name="T0" fmla="*/ 5 w 13"/>
                      <a:gd name="T1" fmla="*/ 0 h 16"/>
                      <a:gd name="T2" fmla="*/ 6 w 13"/>
                      <a:gd name="T3" fmla="*/ 0 h 16"/>
                      <a:gd name="T4" fmla="*/ 5 w 13"/>
                      <a:gd name="T5" fmla="*/ 0 h 16"/>
                      <a:gd name="T6" fmla="*/ 1 w 13"/>
                      <a:gd name="T7" fmla="*/ 4 h 16"/>
                      <a:gd name="T8" fmla="*/ 2 w 13"/>
                      <a:gd name="T9" fmla="*/ 11 h 16"/>
                      <a:gd name="T10" fmla="*/ 3 w 13"/>
                      <a:gd name="T11" fmla="*/ 13 h 16"/>
                      <a:gd name="T12" fmla="*/ 6 w 13"/>
                      <a:gd name="T13" fmla="*/ 14 h 16"/>
                      <a:gd name="T14" fmla="*/ 11 w 13"/>
                      <a:gd name="T15" fmla="*/ 15 h 16"/>
                      <a:gd name="T16" fmla="*/ 13 w 13"/>
                      <a:gd name="T17" fmla="*/ 16 h 16"/>
                      <a:gd name="T18" fmla="*/ 9 w 13"/>
                      <a:gd name="T19" fmla="*/ 9 h 16"/>
                      <a:gd name="T20" fmla="*/ 7 w 13"/>
                      <a:gd name="T21" fmla="*/ 10 h 16"/>
                      <a:gd name="T22" fmla="*/ 6 w 13"/>
                      <a:gd name="T23" fmla="*/ 10 h 16"/>
                      <a:gd name="T24" fmla="*/ 5 w 13"/>
                      <a:gd name="T25" fmla="*/ 6 h 16"/>
                      <a:gd name="T26" fmla="*/ 9 w 13"/>
                      <a:gd name="T27" fmla="*/ 2 h 16"/>
                      <a:gd name="T28" fmla="*/ 9 w 13"/>
                      <a:gd name="T29" fmla="*/ 1 h 16"/>
                      <a:gd name="T30" fmla="*/ 5 w 13"/>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6">
                        <a:moveTo>
                          <a:pt x="5" y="0"/>
                        </a:moveTo>
                        <a:cubicBezTo>
                          <a:pt x="6" y="0"/>
                          <a:pt x="6" y="0"/>
                          <a:pt x="6" y="0"/>
                        </a:cubicBezTo>
                        <a:cubicBezTo>
                          <a:pt x="5" y="0"/>
                          <a:pt x="5" y="0"/>
                          <a:pt x="5" y="0"/>
                        </a:cubicBezTo>
                        <a:cubicBezTo>
                          <a:pt x="3" y="1"/>
                          <a:pt x="2" y="2"/>
                          <a:pt x="1" y="4"/>
                        </a:cubicBezTo>
                        <a:cubicBezTo>
                          <a:pt x="0" y="6"/>
                          <a:pt x="1" y="10"/>
                          <a:pt x="2" y="11"/>
                        </a:cubicBezTo>
                        <a:cubicBezTo>
                          <a:pt x="2" y="12"/>
                          <a:pt x="3" y="12"/>
                          <a:pt x="3" y="13"/>
                        </a:cubicBezTo>
                        <a:cubicBezTo>
                          <a:pt x="4" y="13"/>
                          <a:pt x="5" y="14"/>
                          <a:pt x="6" y="14"/>
                        </a:cubicBezTo>
                        <a:cubicBezTo>
                          <a:pt x="8" y="14"/>
                          <a:pt x="9" y="14"/>
                          <a:pt x="11" y="15"/>
                        </a:cubicBezTo>
                        <a:cubicBezTo>
                          <a:pt x="12" y="15"/>
                          <a:pt x="12" y="15"/>
                          <a:pt x="13" y="16"/>
                        </a:cubicBezTo>
                        <a:cubicBezTo>
                          <a:pt x="11" y="14"/>
                          <a:pt x="9" y="11"/>
                          <a:pt x="9" y="9"/>
                        </a:cubicBezTo>
                        <a:cubicBezTo>
                          <a:pt x="8" y="10"/>
                          <a:pt x="8" y="10"/>
                          <a:pt x="7" y="10"/>
                        </a:cubicBezTo>
                        <a:cubicBezTo>
                          <a:pt x="7" y="10"/>
                          <a:pt x="7" y="10"/>
                          <a:pt x="6" y="10"/>
                        </a:cubicBezTo>
                        <a:cubicBezTo>
                          <a:pt x="4" y="10"/>
                          <a:pt x="4" y="7"/>
                          <a:pt x="5" y="6"/>
                        </a:cubicBezTo>
                        <a:cubicBezTo>
                          <a:pt x="5" y="4"/>
                          <a:pt x="6" y="2"/>
                          <a:pt x="9" y="2"/>
                        </a:cubicBezTo>
                        <a:cubicBezTo>
                          <a:pt x="9" y="2"/>
                          <a:pt x="9" y="2"/>
                          <a:pt x="9" y="1"/>
                        </a:cubicBezTo>
                        <a:cubicBezTo>
                          <a:pt x="8" y="1"/>
                          <a:pt x="6" y="1"/>
                          <a:pt x="5"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 name="Freeform 8289">
                    <a:extLst>
                      <a:ext uri="{FF2B5EF4-FFF2-40B4-BE49-F238E27FC236}">
                        <a16:creationId xmlns:a16="http://schemas.microsoft.com/office/drawing/2014/main" xmlns="" id="{942914FE-EF83-4FF4-9BE5-11D91DA8C0D2}"/>
                      </a:ext>
                    </a:extLst>
                  </p:cNvPr>
                  <p:cNvSpPr>
                    <a:spLocks/>
                  </p:cNvSpPr>
                  <p:nvPr/>
                </p:nvSpPr>
                <p:spPr bwMode="auto">
                  <a:xfrm>
                    <a:off x="3632" y="1820"/>
                    <a:ext cx="4" cy="11"/>
                  </a:xfrm>
                  <a:custGeom>
                    <a:avLst/>
                    <a:gdLst>
                      <a:gd name="T0" fmla="*/ 4 w 6"/>
                      <a:gd name="T1" fmla="*/ 0 h 15"/>
                      <a:gd name="T2" fmla="*/ 5 w 6"/>
                      <a:gd name="T3" fmla="*/ 2 h 15"/>
                      <a:gd name="T4" fmla="*/ 5 w 6"/>
                      <a:gd name="T5" fmla="*/ 2 h 15"/>
                      <a:gd name="T6" fmla="*/ 5 w 6"/>
                      <a:gd name="T7" fmla="*/ 2 h 15"/>
                      <a:gd name="T8" fmla="*/ 5 w 6"/>
                      <a:gd name="T9" fmla="*/ 2 h 15"/>
                      <a:gd name="T10" fmla="*/ 5 w 6"/>
                      <a:gd name="T11" fmla="*/ 2 h 15"/>
                      <a:gd name="T12" fmla="*/ 5 w 6"/>
                      <a:gd name="T13" fmla="*/ 2 h 15"/>
                      <a:gd name="T14" fmla="*/ 5 w 6"/>
                      <a:gd name="T15" fmla="*/ 2 h 15"/>
                      <a:gd name="T16" fmla="*/ 1 w 6"/>
                      <a:gd name="T17" fmla="*/ 6 h 15"/>
                      <a:gd name="T18" fmla="*/ 0 w 6"/>
                      <a:gd name="T19" fmla="*/ 8 h 15"/>
                      <a:gd name="T20" fmla="*/ 2 w 6"/>
                      <a:gd name="T21" fmla="*/ 13 h 15"/>
                      <a:gd name="T22" fmla="*/ 2 w 6"/>
                      <a:gd name="T23" fmla="*/ 14 h 15"/>
                      <a:gd name="T24" fmla="*/ 3 w 6"/>
                      <a:gd name="T25" fmla="*/ 15 h 15"/>
                      <a:gd name="T26" fmla="*/ 2 w 6"/>
                      <a:gd name="T27" fmla="*/ 13 h 15"/>
                      <a:gd name="T28" fmla="*/ 1 w 6"/>
                      <a:gd name="T29" fmla="*/ 6 h 15"/>
                      <a:gd name="T30" fmla="*/ 5 w 6"/>
                      <a:gd name="T31" fmla="*/ 2 h 15"/>
                      <a:gd name="T32" fmla="*/ 6 w 6"/>
                      <a:gd name="T33" fmla="*/ 2 h 15"/>
                      <a:gd name="T34" fmla="*/ 5 w 6"/>
                      <a:gd name="T35" fmla="*/ 2 h 15"/>
                      <a:gd name="T36" fmla="*/ 4 w 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5">
                        <a:moveTo>
                          <a:pt x="4" y="0"/>
                        </a:moveTo>
                        <a:cubicBezTo>
                          <a:pt x="4" y="1"/>
                          <a:pt x="4" y="1"/>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2"/>
                          <a:pt x="1" y="4"/>
                          <a:pt x="1" y="6"/>
                        </a:cubicBezTo>
                        <a:cubicBezTo>
                          <a:pt x="0" y="7"/>
                          <a:pt x="0" y="8"/>
                          <a:pt x="0" y="8"/>
                        </a:cubicBezTo>
                        <a:cubicBezTo>
                          <a:pt x="0" y="10"/>
                          <a:pt x="1" y="12"/>
                          <a:pt x="2" y="13"/>
                        </a:cubicBezTo>
                        <a:cubicBezTo>
                          <a:pt x="2" y="14"/>
                          <a:pt x="2" y="14"/>
                          <a:pt x="2" y="14"/>
                        </a:cubicBezTo>
                        <a:cubicBezTo>
                          <a:pt x="2" y="14"/>
                          <a:pt x="3" y="14"/>
                          <a:pt x="3" y="15"/>
                        </a:cubicBezTo>
                        <a:cubicBezTo>
                          <a:pt x="3" y="14"/>
                          <a:pt x="2" y="14"/>
                          <a:pt x="2" y="13"/>
                        </a:cubicBezTo>
                        <a:cubicBezTo>
                          <a:pt x="1" y="12"/>
                          <a:pt x="0" y="8"/>
                          <a:pt x="1" y="6"/>
                        </a:cubicBezTo>
                        <a:cubicBezTo>
                          <a:pt x="2" y="4"/>
                          <a:pt x="3" y="3"/>
                          <a:pt x="5" y="2"/>
                        </a:cubicBezTo>
                        <a:cubicBezTo>
                          <a:pt x="6" y="2"/>
                          <a:pt x="6" y="2"/>
                          <a:pt x="6" y="2"/>
                        </a:cubicBezTo>
                        <a:cubicBezTo>
                          <a:pt x="5" y="2"/>
                          <a:pt x="5" y="2"/>
                          <a:pt x="5" y="2"/>
                        </a:cubicBezTo>
                        <a:cubicBezTo>
                          <a:pt x="5" y="1"/>
                          <a:pt x="4" y="1"/>
                          <a:pt x="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 name="Freeform 8290">
                    <a:extLst>
                      <a:ext uri="{FF2B5EF4-FFF2-40B4-BE49-F238E27FC236}">
                        <a16:creationId xmlns:a16="http://schemas.microsoft.com/office/drawing/2014/main" xmlns="" id="{002F81C0-781E-4512-9F4A-61962EB273C6}"/>
                      </a:ext>
                    </a:extLst>
                  </p:cNvPr>
                  <p:cNvSpPr>
                    <a:spLocks/>
                  </p:cNvSpPr>
                  <p:nvPr/>
                </p:nvSpPr>
                <p:spPr bwMode="auto">
                  <a:xfrm>
                    <a:off x="3634" y="1832"/>
                    <a:ext cx="17" cy="19"/>
                  </a:xfrm>
                  <a:custGeom>
                    <a:avLst/>
                    <a:gdLst>
                      <a:gd name="T0" fmla="*/ 1 w 22"/>
                      <a:gd name="T1" fmla="*/ 0 h 26"/>
                      <a:gd name="T2" fmla="*/ 1 w 22"/>
                      <a:gd name="T3" fmla="*/ 3 h 26"/>
                      <a:gd name="T4" fmla="*/ 1 w 22"/>
                      <a:gd name="T5" fmla="*/ 3 h 26"/>
                      <a:gd name="T6" fmla="*/ 1 w 22"/>
                      <a:gd name="T7" fmla="*/ 3 h 26"/>
                      <a:gd name="T8" fmla="*/ 0 w 22"/>
                      <a:gd name="T9" fmla="*/ 7 h 26"/>
                      <a:gd name="T10" fmla="*/ 5 w 22"/>
                      <a:gd name="T11" fmla="*/ 20 h 26"/>
                      <a:gd name="T12" fmla="*/ 6 w 22"/>
                      <a:gd name="T13" fmla="*/ 20 h 26"/>
                      <a:gd name="T14" fmla="*/ 11 w 22"/>
                      <a:gd name="T15" fmla="*/ 26 h 26"/>
                      <a:gd name="T16" fmla="*/ 14 w 22"/>
                      <a:gd name="T17" fmla="*/ 26 h 26"/>
                      <a:gd name="T18" fmla="*/ 15 w 22"/>
                      <a:gd name="T19" fmla="*/ 26 h 26"/>
                      <a:gd name="T20" fmla="*/ 15 w 22"/>
                      <a:gd name="T21" fmla="*/ 26 h 26"/>
                      <a:gd name="T22" fmla="*/ 15 w 22"/>
                      <a:gd name="T23" fmla="*/ 26 h 26"/>
                      <a:gd name="T24" fmla="*/ 16 w 22"/>
                      <a:gd name="T25" fmla="*/ 26 h 26"/>
                      <a:gd name="T26" fmla="*/ 17 w 22"/>
                      <a:gd name="T27" fmla="*/ 26 h 26"/>
                      <a:gd name="T28" fmla="*/ 17 w 22"/>
                      <a:gd name="T29" fmla="*/ 26 h 26"/>
                      <a:gd name="T30" fmla="*/ 18 w 22"/>
                      <a:gd name="T31" fmla="*/ 26 h 26"/>
                      <a:gd name="T32" fmla="*/ 22 w 22"/>
                      <a:gd name="T33" fmla="*/ 26 h 26"/>
                      <a:gd name="T34" fmla="*/ 22 w 22"/>
                      <a:gd name="T35" fmla="*/ 26 h 26"/>
                      <a:gd name="T36" fmla="*/ 20 w 22"/>
                      <a:gd name="T37" fmla="*/ 26 h 26"/>
                      <a:gd name="T38" fmla="*/ 19 w 22"/>
                      <a:gd name="T39" fmla="*/ 26 h 26"/>
                      <a:gd name="T40" fmla="*/ 17 w 22"/>
                      <a:gd name="T41" fmla="*/ 25 h 26"/>
                      <a:gd name="T42" fmla="*/ 15 w 22"/>
                      <a:gd name="T43" fmla="*/ 24 h 26"/>
                      <a:gd name="T44" fmla="*/ 12 w 22"/>
                      <a:gd name="T45" fmla="*/ 20 h 26"/>
                      <a:gd name="T46" fmla="*/ 6 w 22"/>
                      <a:gd name="T47" fmla="*/ 15 h 26"/>
                      <a:gd name="T48" fmla="*/ 5 w 22"/>
                      <a:gd name="T49" fmla="*/ 3 h 26"/>
                      <a:gd name="T50" fmla="*/ 8 w 22"/>
                      <a:gd name="T51" fmla="*/ 2 h 26"/>
                      <a:gd name="T52" fmla="*/ 8 w 22"/>
                      <a:gd name="T53" fmla="*/ 2 h 26"/>
                      <a:gd name="T54" fmla="*/ 5 w 22"/>
                      <a:gd name="T55" fmla="*/ 1 h 26"/>
                      <a:gd name="T56" fmla="*/ 1 w 22"/>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6">
                        <a:moveTo>
                          <a:pt x="1" y="0"/>
                        </a:moveTo>
                        <a:cubicBezTo>
                          <a:pt x="1" y="1"/>
                          <a:pt x="1" y="2"/>
                          <a:pt x="1" y="3"/>
                        </a:cubicBezTo>
                        <a:cubicBezTo>
                          <a:pt x="1" y="3"/>
                          <a:pt x="1" y="3"/>
                          <a:pt x="1" y="3"/>
                        </a:cubicBezTo>
                        <a:cubicBezTo>
                          <a:pt x="1" y="3"/>
                          <a:pt x="1" y="3"/>
                          <a:pt x="1" y="3"/>
                        </a:cubicBezTo>
                        <a:cubicBezTo>
                          <a:pt x="1" y="5"/>
                          <a:pt x="0" y="6"/>
                          <a:pt x="0" y="7"/>
                        </a:cubicBezTo>
                        <a:cubicBezTo>
                          <a:pt x="1" y="12"/>
                          <a:pt x="3" y="16"/>
                          <a:pt x="5" y="20"/>
                        </a:cubicBezTo>
                        <a:cubicBezTo>
                          <a:pt x="6" y="20"/>
                          <a:pt x="6" y="20"/>
                          <a:pt x="6" y="20"/>
                        </a:cubicBezTo>
                        <a:cubicBezTo>
                          <a:pt x="7" y="23"/>
                          <a:pt x="8" y="25"/>
                          <a:pt x="11" y="26"/>
                        </a:cubicBezTo>
                        <a:cubicBezTo>
                          <a:pt x="12" y="26"/>
                          <a:pt x="13" y="26"/>
                          <a:pt x="14" y="26"/>
                        </a:cubicBezTo>
                        <a:cubicBezTo>
                          <a:pt x="15" y="26"/>
                          <a:pt x="15" y="26"/>
                          <a:pt x="15" y="26"/>
                        </a:cubicBezTo>
                        <a:cubicBezTo>
                          <a:pt x="15" y="26"/>
                          <a:pt x="15" y="26"/>
                          <a:pt x="15" y="26"/>
                        </a:cubicBezTo>
                        <a:cubicBezTo>
                          <a:pt x="15" y="26"/>
                          <a:pt x="15" y="26"/>
                          <a:pt x="15" y="26"/>
                        </a:cubicBezTo>
                        <a:cubicBezTo>
                          <a:pt x="15" y="26"/>
                          <a:pt x="16" y="26"/>
                          <a:pt x="16" y="26"/>
                        </a:cubicBezTo>
                        <a:cubicBezTo>
                          <a:pt x="16" y="26"/>
                          <a:pt x="17" y="26"/>
                          <a:pt x="17" y="26"/>
                        </a:cubicBezTo>
                        <a:cubicBezTo>
                          <a:pt x="17" y="26"/>
                          <a:pt x="17" y="26"/>
                          <a:pt x="17" y="26"/>
                        </a:cubicBezTo>
                        <a:cubicBezTo>
                          <a:pt x="18" y="26"/>
                          <a:pt x="18" y="26"/>
                          <a:pt x="18" y="26"/>
                        </a:cubicBezTo>
                        <a:cubicBezTo>
                          <a:pt x="19" y="26"/>
                          <a:pt x="21" y="26"/>
                          <a:pt x="22" y="26"/>
                        </a:cubicBezTo>
                        <a:cubicBezTo>
                          <a:pt x="22" y="26"/>
                          <a:pt x="22" y="26"/>
                          <a:pt x="22" y="26"/>
                        </a:cubicBezTo>
                        <a:cubicBezTo>
                          <a:pt x="21" y="26"/>
                          <a:pt x="21" y="26"/>
                          <a:pt x="20" y="26"/>
                        </a:cubicBezTo>
                        <a:cubicBezTo>
                          <a:pt x="20" y="26"/>
                          <a:pt x="20" y="26"/>
                          <a:pt x="19" y="26"/>
                        </a:cubicBezTo>
                        <a:cubicBezTo>
                          <a:pt x="18" y="25"/>
                          <a:pt x="17" y="25"/>
                          <a:pt x="17" y="25"/>
                        </a:cubicBezTo>
                        <a:cubicBezTo>
                          <a:pt x="16" y="25"/>
                          <a:pt x="15" y="24"/>
                          <a:pt x="15" y="24"/>
                        </a:cubicBezTo>
                        <a:cubicBezTo>
                          <a:pt x="13" y="23"/>
                          <a:pt x="12" y="21"/>
                          <a:pt x="12" y="20"/>
                        </a:cubicBezTo>
                        <a:cubicBezTo>
                          <a:pt x="11" y="18"/>
                          <a:pt x="8" y="17"/>
                          <a:pt x="6" y="15"/>
                        </a:cubicBezTo>
                        <a:cubicBezTo>
                          <a:pt x="3" y="12"/>
                          <a:pt x="1" y="6"/>
                          <a:pt x="5" y="3"/>
                        </a:cubicBezTo>
                        <a:cubicBezTo>
                          <a:pt x="6" y="2"/>
                          <a:pt x="7" y="2"/>
                          <a:pt x="8" y="2"/>
                        </a:cubicBezTo>
                        <a:cubicBezTo>
                          <a:pt x="8" y="2"/>
                          <a:pt x="8" y="2"/>
                          <a:pt x="8" y="2"/>
                        </a:cubicBezTo>
                        <a:cubicBezTo>
                          <a:pt x="7" y="1"/>
                          <a:pt x="6" y="1"/>
                          <a:pt x="5" y="1"/>
                        </a:cubicBezTo>
                        <a:cubicBezTo>
                          <a:pt x="4" y="1"/>
                          <a:pt x="2" y="0"/>
                          <a:pt x="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 name="Freeform 8291">
                    <a:extLst>
                      <a:ext uri="{FF2B5EF4-FFF2-40B4-BE49-F238E27FC236}">
                        <a16:creationId xmlns:a16="http://schemas.microsoft.com/office/drawing/2014/main" xmlns="" id="{84790FAF-3BA5-449F-9E98-AC298C66B423}"/>
                      </a:ext>
                    </a:extLst>
                  </p:cNvPr>
                  <p:cNvSpPr>
                    <a:spLocks noEditPoints="1"/>
                  </p:cNvSpPr>
                  <p:nvPr/>
                </p:nvSpPr>
                <p:spPr bwMode="auto">
                  <a:xfrm>
                    <a:off x="3634" y="1831"/>
                    <a:ext cx="11" cy="20"/>
                  </a:xfrm>
                  <a:custGeom>
                    <a:avLst/>
                    <a:gdLst>
                      <a:gd name="T0" fmla="*/ 15 w 15"/>
                      <a:gd name="T1" fmla="*/ 27 h 27"/>
                      <a:gd name="T2" fmla="*/ 14 w 15"/>
                      <a:gd name="T3" fmla="*/ 27 h 27"/>
                      <a:gd name="T4" fmla="*/ 15 w 15"/>
                      <a:gd name="T5" fmla="*/ 27 h 27"/>
                      <a:gd name="T6" fmla="*/ 15 w 15"/>
                      <a:gd name="T7" fmla="*/ 27 h 27"/>
                      <a:gd name="T8" fmla="*/ 0 w 15"/>
                      <a:gd name="T9" fmla="*/ 0 h 27"/>
                      <a:gd name="T10" fmla="*/ 1 w 15"/>
                      <a:gd name="T11" fmla="*/ 4 h 27"/>
                      <a:gd name="T12" fmla="*/ 1 w 15"/>
                      <a:gd name="T13" fmla="*/ 4 h 27"/>
                      <a:gd name="T14" fmla="*/ 1 w 15"/>
                      <a:gd name="T15" fmla="*/ 4 h 27"/>
                      <a:gd name="T16" fmla="*/ 0 w 15"/>
                      <a:gd name="T17" fmla="*/ 8 h 27"/>
                      <a:gd name="T18" fmla="*/ 0 w 15"/>
                      <a:gd name="T19" fmla="*/ 8 h 27"/>
                      <a:gd name="T20" fmla="*/ 5 w 15"/>
                      <a:gd name="T21" fmla="*/ 21 h 27"/>
                      <a:gd name="T22" fmla="*/ 11 w 15"/>
                      <a:gd name="T23" fmla="*/ 27 h 27"/>
                      <a:gd name="T24" fmla="*/ 11 w 15"/>
                      <a:gd name="T25" fmla="*/ 27 h 27"/>
                      <a:gd name="T26" fmla="*/ 11 w 15"/>
                      <a:gd name="T27" fmla="*/ 27 h 27"/>
                      <a:gd name="T28" fmla="*/ 6 w 15"/>
                      <a:gd name="T29" fmla="*/ 21 h 27"/>
                      <a:gd name="T30" fmla="*/ 5 w 15"/>
                      <a:gd name="T31" fmla="*/ 21 h 27"/>
                      <a:gd name="T32" fmla="*/ 0 w 15"/>
                      <a:gd name="T33" fmla="*/ 8 h 27"/>
                      <a:gd name="T34" fmla="*/ 1 w 15"/>
                      <a:gd name="T35" fmla="*/ 4 h 27"/>
                      <a:gd name="T36" fmla="*/ 1 w 15"/>
                      <a:gd name="T37" fmla="*/ 4 h 27"/>
                      <a:gd name="T38" fmla="*/ 1 w 15"/>
                      <a:gd name="T39" fmla="*/ 4 h 27"/>
                      <a:gd name="T40" fmla="*/ 1 w 15"/>
                      <a:gd name="T41" fmla="*/ 1 h 27"/>
                      <a:gd name="T42" fmla="*/ 0 w 15"/>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7">
                        <a:moveTo>
                          <a:pt x="15" y="27"/>
                        </a:moveTo>
                        <a:cubicBezTo>
                          <a:pt x="14" y="27"/>
                          <a:pt x="14" y="27"/>
                          <a:pt x="14" y="27"/>
                        </a:cubicBezTo>
                        <a:cubicBezTo>
                          <a:pt x="14" y="27"/>
                          <a:pt x="14" y="27"/>
                          <a:pt x="15" y="27"/>
                        </a:cubicBezTo>
                        <a:cubicBezTo>
                          <a:pt x="15" y="27"/>
                          <a:pt x="15" y="27"/>
                          <a:pt x="15" y="27"/>
                        </a:cubicBezTo>
                        <a:moveTo>
                          <a:pt x="0" y="0"/>
                        </a:moveTo>
                        <a:cubicBezTo>
                          <a:pt x="1" y="1"/>
                          <a:pt x="1" y="2"/>
                          <a:pt x="1" y="4"/>
                        </a:cubicBezTo>
                        <a:cubicBezTo>
                          <a:pt x="1" y="4"/>
                          <a:pt x="1" y="4"/>
                          <a:pt x="1" y="4"/>
                        </a:cubicBezTo>
                        <a:cubicBezTo>
                          <a:pt x="1" y="4"/>
                          <a:pt x="1" y="4"/>
                          <a:pt x="1" y="4"/>
                        </a:cubicBezTo>
                        <a:cubicBezTo>
                          <a:pt x="0" y="6"/>
                          <a:pt x="0" y="7"/>
                          <a:pt x="0" y="8"/>
                        </a:cubicBezTo>
                        <a:cubicBezTo>
                          <a:pt x="0" y="8"/>
                          <a:pt x="0" y="8"/>
                          <a:pt x="0" y="8"/>
                        </a:cubicBezTo>
                        <a:cubicBezTo>
                          <a:pt x="0" y="12"/>
                          <a:pt x="2" y="17"/>
                          <a:pt x="5" y="21"/>
                        </a:cubicBezTo>
                        <a:cubicBezTo>
                          <a:pt x="6" y="23"/>
                          <a:pt x="8" y="26"/>
                          <a:pt x="11" y="27"/>
                        </a:cubicBezTo>
                        <a:cubicBezTo>
                          <a:pt x="11" y="27"/>
                          <a:pt x="11" y="27"/>
                          <a:pt x="11" y="27"/>
                        </a:cubicBezTo>
                        <a:cubicBezTo>
                          <a:pt x="11" y="27"/>
                          <a:pt x="11" y="27"/>
                          <a:pt x="11" y="27"/>
                        </a:cubicBezTo>
                        <a:cubicBezTo>
                          <a:pt x="8" y="26"/>
                          <a:pt x="7" y="24"/>
                          <a:pt x="6" y="21"/>
                        </a:cubicBezTo>
                        <a:cubicBezTo>
                          <a:pt x="5" y="21"/>
                          <a:pt x="5" y="21"/>
                          <a:pt x="5" y="21"/>
                        </a:cubicBezTo>
                        <a:cubicBezTo>
                          <a:pt x="3" y="17"/>
                          <a:pt x="1" y="13"/>
                          <a:pt x="0" y="8"/>
                        </a:cubicBezTo>
                        <a:cubicBezTo>
                          <a:pt x="0" y="7"/>
                          <a:pt x="1" y="6"/>
                          <a:pt x="1" y="4"/>
                        </a:cubicBezTo>
                        <a:cubicBezTo>
                          <a:pt x="1" y="4"/>
                          <a:pt x="1" y="4"/>
                          <a:pt x="1" y="4"/>
                        </a:cubicBezTo>
                        <a:cubicBezTo>
                          <a:pt x="1" y="4"/>
                          <a:pt x="1" y="4"/>
                          <a:pt x="1" y="4"/>
                        </a:cubicBezTo>
                        <a:cubicBezTo>
                          <a:pt x="1" y="3"/>
                          <a:pt x="1" y="2"/>
                          <a:pt x="1" y="1"/>
                        </a:cubicBezTo>
                        <a:cubicBezTo>
                          <a:pt x="0" y="1"/>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 name="Freeform 8292">
                    <a:extLst>
                      <a:ext uri="{FF2B5EF4-FFF2-40B4-BE49-F238E27FC236}">
                        <a16:creationId xmlns:a16="http://schemas.microsoft.com/office/drawing/2014/main" xmlns="" id="{F555A319-B495-49A2-B1D1-56B1257188DB}"/>
                      </a:ext>
                    </a:extLst>
                  </p:cNvPr>
                  <p:cNvSpPr>
                    <a:spLocks/>
                  </p:cNvSpPr>
                  <p:nvPr/>
                </p:nvSpPr>
                <p:spPr bwMode="auto">
                  <a:xfrm>
                    <a:off x="3725" y="1837"/>
                    <a:ext cx="6" cy="10"/>
                  </a:xfrm>
                  <a:custGeom>
                    <a:avLst/>
                    <a:gdLst>
                      <a:gd name="T0" fmla="*/ 3 w 9"/>
                      <a:gd name="T1" fmla="*/ 0 h 13"/>
                      <a:gd name="T2" fmla="*/ 0 w 9"/>
                      <a:gd name="T3" fmla="*/ 1 h 13"/>
                      <a:gd name="T4" fmla="*/ 4 w 9"/>
                      <a:gd name="T5" fmla="*/ 3 h 13"/>
                      <a:gd name="T6" fmla="*/ 4 w 9"/>
                      <a:gd name="T7" fmla="*/ 7 h 13"/>
                      <a:gd name="T8" fmla="*/ 3 w 9"/>
                      <a:gd name="T9" fmla="*/ 7 h 13"/>
                      <a:gd name="T10" fmla="*/ 5 w 9"/>
                      <a:gd name="T11" fmla="*/ 8 h 13"/>
                      <a:gd name="T12" fmla="*/ 8 w 9"/>
                      <a:gd name="T13" fmla="*/ 12 h 13"/>
                      <a:gd name="T14" fmla="*/ 9 w 9"/>
                      <a:gd name="T15" fmla="*/ 13 h 13"/>
                      <a:gd name="T16" fmla="*/ 9 w 9"/>
                      <a:gd name="T17" fmla="*/ 11 h 13"/>
                      <a:gd name="T18" fmla="*/ 9 w 9"/>
                      <a:gd name="T19" fmla="*/ 9 h 13"/>
                      <a:gd name="T20" fmla="*/ 5 w 9"/>
                      <a:gd name="T21" fmla="*/ 1 h 13"/>
                      <a:gd name="T22" fmla="*/ 3 w 9"/>
                      <a:gd name="T23" fmla="*/ 0 h 13"/>
                      <a:gd name="T24" fmla="*/ 3 w 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3" y="0"/>
                        </a:moveTo>
                        <a:cubicBezTo>
                          <a:pt x="2" y="1"/>
                          <a:pt x="1" y="1"/>
                          <a:pt x="0" y="1"/>
                        </a:cubicBezTo>
                        <a:cubicBezTo>
                          <a:pt x="2" y="2"/>
                          <a:pt x="4" y="2"/>
                          <a:pt x="4" y="3"/>
                        </a:cubicBezTo>
                        <a:cubicBezTo>
                          <a:pt x="5" y="4"/>
                          <a:pt x="5" y="6"/>
                          <a:pt x="4" y="7"/>
                        </a:cubicBezTo>
                        <a:cubicBezTo>
                          <a:pt x="4" y="7"/>
                          <a:pt x="3" y="7"/>
                          <a:pt x="3" y="7"/>
                        </a:cubicBezTo>
                        <a:cubicBezTo>
                          <a:pt x="4" y="8"/>
                          <a:pt x="4" y="8"/>
                          <a:pt x="5" y="8"/>
                        </a:cubicBezTo>
                        <a:cubicBezTo>
                          <a:pt x="6" y="9"/>
                          <a:pt x="7" y="10"/>
                          <a:pt x="8" y="12"/>
                        </a:cubicBezTo>
                        <a:cubicBezTo>
                          <a:pt x="8" y="12"/>
                          <a:pt x="9" y="13"/>
                          <a:pt x="9" y="13"/>
                        </a:cubicBezTo>
                        <a:cubicBezTo>
                          <a:pt x="9" y="12"/>
                          <a:pt x="9" y="12"/>
                          <a:pt x="9" y="11"/>
                        </a:cubicBezTo>
                        <a:cubicBezTo>
                          <a:pt x="9" y="11"/>
                          <a:pt x="9" y="10"/>
                          <a:pt x="9" y="9"/>
                        </a:cubicBezTo>
                        <a:cubicBezTo>
                          <a:pt x="8" y="7"/>
                          <a:pt x="8" y="3"/>
                          <a:pt x="5" y="1"/>
                        </a:cubicBezTo>
                        <a:cubicBezTo>
                          <a:pt x="5" y="1"/>
                          <a:pt x="4" y="1"/>
                          <a:pt x="3" y="0"/>
                        </a:cubicBezTo>
                        <a:cubicBezTo>
                          <a:pt x="3" y="0"/>
                          <a:pt x="3" y="0"/>
                          <a:pt x="3"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 name="Freeform 8293">
                    <a:extLst>
                      <a:ext uri="{FF2B5EF4-FFF2-40B4-BE49-F238E27FC236}">
                        <a16:creationId xmlns:a16="http://schemas.microsoft.com/office/drawing/2014/main" xmlns="" id="{41B8D678-1B38-4116-98DC-15D5E8EF0E55}"/>
                      </a:ext>
                    </a:extLst>
                  </p:cNvPr>
                  <p:cNvSpPr>
                    <a:spLocks/>
                  </p:cNvSpPr>
                  <p:nvPr/>
                </p:nvSpPr>
                <p:spPr bwMode="auto">
                  <a:xfrm>
                    <a:off x="3727" y="1837"/>
                    <a:ext cx="5" cy="11"/>
                  </a:xfrm>
                  <a:custGeom>
                    <a:avLst/>
                    <a:gdLst>
                      <a:gd name="T0" fmla="*/ 1 w 7"/>
                      <a:gd name="T1" fmla="*/ 0 h 14"/>
                      <a:gd name="T2" fmla="*/ 0 w 7"/>
                      <a:gd name="T3" fmla="*/ 0 h 14"/>
                      <a:gd name="T4" fmla="*/ 0 w 7"/>
                      <a:gd name="T5" fmla="*/ 0 h 14"/>
                      <a:gd name="T6" fmla="*/ 2 w 7"/>
                      <a:gd name="T7" fmla="*/ 1 h 14"/>
                      <a:gd name="T8" fmla="*/ 6 w 7"/>
                      <a:gd name="T9" fmla="*/ 9 h 14"/>
                      <a:gd name="T10" fmla="*/ 6 w 7"/>
                      <a:gd name="T11" fmla="*/ 11 h 14"/>
                      <a:gd name="T12" fmla="*/ 6 w 7"/>
                      <a:gd name="T13" fmla="*/ 13 h 14"/>
                      <a:gd name="T14" fmla="*/ 7 w 7"/>
                      <a:gd name="T15" fmla="*/ 14 h 14"/>
                      <a:gd name="T16" fmla="*/ 6 w 7"/>
                      <a:gd name="T17" fmla="*/ 11 h 14"/>
                      <a:gd name="T18" fmla="*/ 6 w 7"/>
                      <a:gd name="T19" fmla="*/ 11 h 14"/>
                      <a:gd name="T20" fmla="*/ 6 w 7"/>
                      <a:gd name="T21" fmla="*/ 8 h 14"/>
                      <a:gd name="T22" fmla="*/ 3 w 7"/>
                      <a:gd name="T23" fmla="*/ 1 h 14"/>
                      <a:gd name="T24" fmla="*/ 1 w 7"/>
                      <a:gd name="T25" fmla="*/ 0 h 14"/>
                      <a:gd name="T26" fmla="*/ 1 w 7"/>
                      <a:gd name="T27" fmla="*/ 0 h 14"/>
                      <a:gd name="T28" fmla="*/ 1 w 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1" y="0"/>
                        </a:moveTo>
                        <a:cubicBezTo>
                          <a:pt x="1" y="0"/>
                          <a:pt x="1" y="0"/>
                          <a:pt x="0" y="0"/>
                        </a:cubicBezTo>
                        <a:cubicBezTo>
                          <a:pt x="0" y="0"/>
                          <a:pt x="0" y="0"/>
                          <a:pt x="0" y="0"/>
                        </a:cubicBezTo>
                        <a:cubicBezTo>
                          <a:pt x="1" y="1"/>
                          <a:pt x="2" y="1"/>
                          <a:pt x="2" y="1"/>
                        </a:cubicBezTo>
                        <a:cubicBezTo>
                          <a:pt x="5" y="3"/>
                          <a:pt x="5" y="7"/>
                          <a:pt x="6" y="9"/>
                        </a:cubicBezTo>
                        <a:cubicBezTo>
                          <a:pt x="6" y="10"/>
                          <a:pt x="6" y="11"/>
                          <a:pt x="6" y="11"/>
                        </a:cubicBezTo>
                        <a:cubicBezTo>
                          <a:pt x="6" y="12"/>
                          <a:pt x="6" y="12"/>
                          <a:pt x="6" y="13"/>
                        </a:cubicBezTo>
                        <a:cubicBezTo>
                          <a:pt x="6" y="14"/>
                          <a:pt x="6" y="14"/>
                          <a:pt x="7" y="14"/>
                        </a:cubicBezTo>
                        <a:cubicBezTo>
                          <a:pt x="6" y="13"/>
                          <a:pt x="6" y="12"/>
                          <a:pt x="6" y="11"/>
                        </a:cubicBezTo>
                        <a:cubicBezTo>
                          <a:pt x="6" y="11"/>
                          <a:pt x="6" y="11"/>
                          <a:pt x="6" y="11"/>
                        </a:cubicBezTo>
                        <a:cubicBezTo>
                          <a:pt x="6" y="10"/>
                          <a:pt x="6" y="9"/>
                          <a:pt x="6" y="8"/>
                        </a:cubicBezTo>
                        <a:cubicBezTo>
                          <a:pt x="6" y="6"/>
                          <a:pt x="5" y="3"/>
                          <a:pt x="3" y="1"/>
                        </a:cubicBezTo>
                        <a:cubicBezTo>
                          <a:pt x="2" y="1"/>
                          <a:pt x="1" y="1"/>
                          <a:pt x="1" y="0"/>
                        </a:cubicBezTo>
                        <a:cubicBezTo>
                          <a:pt x="1" y="0"/>
                          <a:pt x="1" y="0"/>
                          <a:pt x="1" y="0"/>
                        </a:cubicBezTo>
                        <a:cubicBezTo>
                          <a:pt x="1" y="0"/>
                          <a:pt x="1" y="0"/>
                          <a:pt x="1"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 name="Freeform 8294">
                    <a:extLst>
                      <a:ext uri="{FF2B5EF4-FFF2-40B4-BE49-F238E27FC236}">
                        <a16:creationId xmlns:a16="http://schemas.microsoft.com/office/drawing/2014/main" xmlns="" id="{4CEE22BB-45AC-40B2-AE99-3FA927EEF115}"/>
                      </a:ext>
                    </a:extLst>
                  </p:cNvPr>
                  <p:cNvSpPr>
                    <a:spLocks noEditPoints="1"/>
                  </p:cNvSpPr>
                  <p:nvPr/>
                </p:nvSpPr>
                <p:spPr bwMode="auto">
                  <a:xfrm>
                    <a:off x="3719" y="1842"/>
                    <a:ext cx="12" cy="25"/>
                  </a:xfrm>
                  <a:custGeom>
                    <a:avLst/>
                    <a:gdLst>
                      <a:gd name="T0" fmla="*/ 14 w 17"/>
                      <a:gd name="T1" fmla="*/ 17 h 33"/>
                      <a:gd name="T2" fmla="*/ 9 w 17"/>
                      <a:gd name="T3" fmla="*/ 17 h 33"/>
                      <a:gd name="T4" fmla="*/ 9 w 17"/>
                      <a:gd name="T5" fmla="*/ 17 h 33"/>
                      <a:gd name="T6" fmla="*/ 6 w 17"/>
                      <a:gd name="T7" fmla="*/ 18 h 33"/>
                      <a:gd name="T8" fmla="*/ 6 w 17"/>
                      <a:gd name="T9" fmla="*/ 19 h 33"/>
                      <a:gd name="T10" fmla="*/ 10 w 17"/>
                      <a:gd name="T11" fmla="*/ 18 h 33"/>
                      <a:gd name="T12" fmla="*/ 11 w 17"/>
                      <a:gd name="T13" fmla="*/ 18 h 33"/>
                      <a:gd name="T14" fmla="*/ 13 w 17"/>
                      <a:gd name="T15" fmla="*/ 22 h 33"/>
                      <a:gd name="T16" fmla="*/ 9 w 17"/>
                      <a:gd name="T17" fmla="*/ 27 h 33"/>
                      <a:gd name="T18" fmla="*/ 8 w 17"/>
                      <a:gd name="T19" fmla="*/ 27 h 33"/>
                      <a:gd name="T20" fmla="*/ 1 w 17"/>
                      <a:gd name="T21" fmla="*/ 26 h 33"/>
                      <a:gd name="T22" fmla="*/ 0 w 17"/>
                      <a:gd name="T23" fmla="*/ 25 h 33"/>
                      <a:gd name="T24" fmla="*/ 6 w 17"/>
                      <a:gd name="T25" fmla="*/ 28 h 33"/>
                      <a:gd name="T26" fmla="*/ 12 w 17"/>
                      <a:gd name="T27" fmla="*/ 33 h 33"/>
                      <a:gd name="T28" fmla="*/ 12 w 17"/>
                      <a:gd name="T29" fmla="*/ 33 h 33"/>
                      <a:gd name="T30" fmla="*/ 13 w 17"/>
                      <a:gd name="T31" fmla="*/ 31 h 33"/>
                      <a:gd name="T32" fmla="*/ 13 w 17"/>
                      <a:gd name="T33" fmla="*/ 30 h 33"/>
                      <a:gd name="T34" fmla="*/ 14 w 17"/>
                      <a:gd name="T35" fmla="*/ 26 h 33"/>
                      <a:gd name="T36" fmla="*/ 14 w 17"/>
                      <a:gd name="T37" fmla="*/ 24 h 33"/>
                      <a:gd name="T38" fmla="*/ 16 w 17"/>
                      <a:gd name="T39" fmla="*/ 21 h 33"/>
                      <a:gd name="T40" fmla="*/ 14 w 17"/>
                      <a:gd name="T41" fmla="*/ 17 h 33"/>
                      <a:gd name="T42" fmla="*/ 7 w 17"/>
                      <a:gd name="T43" fmla="*/ 0 h 33"/>
                      <a:gd name="T44" fmla="*/ 10 w 17"/>
                      <a:gd name="T45" fmla="*/ 1 h 33"/>
                      <a:gd name="T46" fmla="*/ 14 w 17"/>
                      <a:gd name="T47" fmla="*/ 3 h 33"/>
                      <a:gd name="T48" fmla="*/ 13 w 17"/>
                      <a:gd name="T49" fmla="*/ 14 h 33"/>
                      <a:gd name="T50" fmla="*/ 9 w 17"/>
                      <a:gd name="T51" fmla="*/ 17 h 33"/>
                      <a:gd name="T52" fmla="*/ 11 w 17"/>
                      <a:gd name="T53" fmla="*/ 16 h 33"/>
                      <a:gd name="T54" fmla="*/ 16 w 17"/>
                      <a:gd name="T55" fmla="*/ 14 h 33"/>
                      <a:gd name="T56" fmla="*/ 17 w 17"/>
                      <a:gd name="T57" fmla="*/ 9 h 33"/>
                      <a:gd name="T58" fmla="*/ 15 w 17"/>
                      <a:gd name="T59" fmla="*/ 5 h 33"/>
                      <a:gd name="T60" fmla="*/ 10 w 17"/>
                      <a:gd name="T61" fmla="*/ 1 h 33"/>
                      <a:gd name="T62" fmla="*/ 8 w 17"/>
                      <a:gd name="T63" fmla="*/ 1 h 33"/>
                      <a:gd name="T64" fmla="*/ 7 w 17"/>
                      <a:gd name="T65" fmla="*/ 0 h 33"/>
                      <a:gd name="T66" fmla="*/ 7 w 17"/>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33">
                        <a:moveTo>
                          <a:pt x="14" y="17"/>
                        </a:moveTo>
                        <a:cubicBezTo>
                          <a:pt x="13" y="17"/>
                          <a:pt x="11" y="17"/>
                          <a:pt x="9" y="17"/>
                        </a:cubicBezTo>
                        <a:cubicBezTo>
                          <a:pt x="9" y="17"/>
                          <a:pt x="9" y="17"/>
                          <a:pt x="9" y="17"/>
                        </a:cubicBezTo>
                        <a:cubicBezTo>
                          <a:pt x="8" y="18"/>
                          <a:pt x="7" y="18"/>
                          <a:pt x="6" y="18"/>
                        </a:cubicBezTo>
                        <a:cubicBezTo>
                          <a:pt x="6" y="19"/>
                          <a:pt x="6" y="19"/>
                          <a:pt x="6" y="19"/>
                        </a:cubicBezTo>
                        <a:cubicBezTo>
                          <a:pt x="7" y="19"/>
                          <a:pt x="9" y="18"/>
                          <a:pt x="10" y="18"/>
                        </a:cubicBezTo>
                        <a:cubicBezTo>
                          <a:pt x="11" y="18"/>
                          <a:pt x="11" y="18"/>
                          <a:pt x="11" y="18"/>
                        </a:cubicBezTo>
                        <a:cubicBezTo>
                          <a:pt x="14" y="18"/>
                          <a:pt x="14" y="21"/>
                          <a:pt x="13" y="22"/>
                        </a:cubicBezTo>
                        <a:cubicBezTo>
                          <a:pt x="13" y="24"/>
                          <a:pt x="12" y="27"/>
                          <a:pt x="9" y="27"/>
                        </a:cubicBezTo>
                        <a:cubicBezTo>
                          <a:pt x="8" y="27"/>
                          <a:pt x="8" y="27"/>
                          <a:pt x="8" y="27"/>
                        </a:cubicBezTo>
                        <a:cubicBezTo>
                          <a:pt x="6" y="27"/>
                          <a:pt x="4" y="26"/>
                          <a:pt x="1" y="26"/>
                        </a:cubicBezTo>
                        <a:cubicBezTo>
                          <a:pt x="1" y="25"/>
                          <a:pt x="1" y="25"/>
                          <a:pt x="0" y="25"/>
                        </a:cubicBezTo>
                        <a:cubicBezTo>
                          <a:pt x="2" y="26"/>
                          <a:pt x="4" y="27"/>
                          <a:pt x="6" y="28"/>
                        </a:cubicBezTo>
                        <a:cubicBezTo>
                          <a:pt x="8" y="29"/>
                          <a:pt x="10" y="31"/>
                          <a:pt x="12" y="33"/>
                        </a:cubicBezTo>
                        <a:cubicBezTo>
                          <a:pt x="12" y="33"/>
                          <a:pt x="12" y="33"/>
                          <a:pt x="12" y="33"/>
                        </a:cubicBezTo>
                        <a:cubicBezTo>
                          <a:pt x="13" y="32"/>
                          <a:pt x="13" y="32"/>
                          <a:pt x="13" y="31"/>
                        </a:cubicBezTo>
                        <a:cubicBezTo>
                          <a:pt x="13" y="31"/>
                          <a:pt x="13" y="30"/>
                          <a:pt x="13" y="30"/>
                        </a:cubicBezTo>
                        <a:cubicBezTo>
                          <a:pt x="13" y="28"/>
                          <a:pt x="13" y="27"/>
                          <a:pt x="14" y="26"/>
                        </a:cubicBezTo>
                        <a:cubicBezTo>
                          <a:pt x="14" y="25"/>
                          <a:pt x="14" y="25"/>
                          <a:pt x="14" y="24"/>
                        </a:cubicBezTo>
                        <a:cubicBezTo>
                          <a:pt x="15" y="23"/>
                          <a:pt x="16" y="22"/>
                          <a:pt x="16" y="21"/>
                        </a:cubicBezTo>
                        <a:cubicBezTo>
                          <a:pt x="16" y="19"/>
                          <a:pt x="16" y="18"/>
                          <a:pt x="14" y="17"/>
                        </a:cubicBezTo>
                        <a:moveTo>
                          <a:pt x="7" y="0"/>
                        </a:moveTo>
                        <a:cubicBezTo>
                          <a:pt x="8" y="1"/>
                          <a:pt x="9" y="1"/>
                          <a:pt x="10" y="1"/>
                        </a:cubicBezTo>
                        <a:cubicBezTo>
                          <a:pt x="12" y="1"/>
                          <a:pt x="13" y="2"/>
                          <a:pt x="14" y="3"/>
                        </a:cubicBezTo>
                        <a:cubicBezTo>
                          <a:pt x="15" y="6"/>
                          <a:pt x="15" y="11"/>
                          <a:pt x="13" y="14"/>
                        </a:cubicBezTo>
                        <a:cubicBezTo>
                          <a:pt x="12" y="15"/>
                          <a:pt x="10" y="16"/>
                          <a:pt x="9" y="17"/>
                        </a:cubicBezTo>
                        <a:cubicBezTo>
                          <a:pt x="9" y="17"/>
                          <a:pt x="10" y="16"/>
                          <a:pt x="11" y="16"/>
                        </a:cubicBezTo>
                        <a:cubicBezTo>
                          <a:pt x="14" y="16"/>
                          <a:pt x="15" y="15"/>
                          <a:pt x="16" y="14"/>
                        </a:cubicBezTo>
                        <a:cubicBezTo>
                          <a:pt x="17" y="12"/>
                          <a:pt x="17" y="11"/>
                          <a:pt x="17" y="9"/>
                        </a:cubicBezTo>
                        <a:cubicBezTo>
                          <a:pt x="17" y="8"/>
                          <a:pt x="16" y="6"/>
                          <a:pt x="15" y="5"/>
                        </a:cubicBezTo>
                        <a:cubicBezTo>
                          <a:pt x="14" y="3"/>
                          <a:pt x="13" y="2"/>
                          <a:pt x="10" y="1"/>
                        </a:cubicBezTo>
                        <a:cubicBezTo>
                          <a:pt x="10" y="1"/>
                          <a:pt x="9" y="1"/>
                          <a:pt x="8" y="1"/>
                        </a:cubicBezTo>
                        <a:cubicBezTo>
                          <a:pt x="8" y="1"/>
                          <a:pt x="7" y="1"/>
                          <a:pt x="7" y="0"/>
                        </a:cubicBezTo>
                        <a:cubicBezTo>
                          <a:pt x="7" y="0"/>
                          <a:pt x="7" y="0"/>
                          <a:pt x="7"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 name="Freeform 8295">
                    <a:extLst>
                      <a:ext uri="{FF2B5EF4-FFF2-40B4-BE49-F238E27FC236}">
                        <a16:creationId xmlns:a16="http://schemas.microsoft.com/office/drawing/2014/main" xmlns="" id="{6713515D-B18B-42F3-9534-D6D0C38776AD}"/>
                      </a:ext>
                    </a:extLst>
                  </p:cNvPr>
                  <p:cNvSpPr>
                    <a:spLocks noEditPoints="1"/>
                  </p:cNvSpPr>
                  <p:nvPr/>
                </p:nvSpPr>
                <p:spPr bwMode="auto">
                  <a:xfrm>
                    <a:off x="3728" y="1849"/>
                    <a:ext cx="4" cy="20"/>
                  </a:xfrm>
                  <a:custGeom>
                    <a:avLst/>
                    <a:gdLst>
                      <a:gd name="T0" fmla="*/ 2 w 6"/>
                      <a:gd name="T1" fmla="*/ 8 h 27"/>
                      <a:gd name="T2" fmla="*/ 2 w 6"/>
                      <a:gd name="T3" fmla="*/ 8 h 27"/>
                      <a:gd name="T4" fmla="*/ 4 w 6"/>
                      <a:gd name="T5" fmla="*/ 12 h 27"/>
                      <a:gd name="T6" fmla="*/ 2 w 6"/>
                      <a:gd name="T7" fmla="*/ 15 h 27"/>
                      <a:gd name="T8" fmla="*/ 2 w 6"/>
                      <a:gd name="T9" fmla="*/ 17 h 27"/>
                      <a:gd name="T10" fmla="*/ 1 w 6"/>
                      <a:gd name="T11" fmla="*/ 21 h 27"/>
                      <a:gd name="T12" fmla="*/ 1 w 6"/>
                      <a:gd name="T13" fmla="*/ 22 h 27"/>
                      <a:gd name="T14" fmla="*/ 0 w 6"/>
                      <a:gd name="T15" fmla="*/ 24 h 27"/>
                      <a:gd name="T16" fmla="*/ 0 w 6"/>
                      <a:gd name="T17" fmla="*/ 24 h 27"/>
                      <a:gd name="T18" fmla="*/ 1 w 6"/>
                      <a:gd name="T19" fmla="*/ 27 h 27"/>
                      <a:gd name="T20" fmla="*/ 0 w 6"/>
                      <a:gd name="T21" fmla="*/ 24 h 27"/>
                      <a:gd name="T22" fmla="*/ 0 w 6"/>
                      <a:gd name="T23" fmla="*/ 24 h 27"/>
                      <a:gd name="T24" fmla="*/ 0 w 6"/>
                      <a:gd name="T25" fmla="*/ 24 h 27"/>
                      <a:gd name="T26" fmla="*/ 0 w 6"/>
                      <a:gd name="T27" fmla="*/ 24 h 27"/>
                      <a:gd name="T28" fmla="*/ 0 w 6"/>
                      <a:gd name="T29" fmla="*/ 24 h 27"/>
                      <a:gd name="T30" fmla="*/ 2 w 6"/>
                      <a:gd name="T31" fmla="*/ 23 h 27"/>
                      <a:gd name="T32" fmla="*/ 2 w 6"/>
                      <a:gd name="T33" fmla="*/ 22 h 27"/>
                      <a:gd name="T34" fmla="*/ 2 w 6"/>
                      <a:gd name="T35" fmla="*/ 22 h 27"/>
                      <a:gd name="T36" fmla="*/ 1 w 6"/>
                      <a:gd name="T37" fmla="*/ 20 h 27"/>
                      <a:gd name="T38" fmla="*/ 2 w 6"/>
                      <a:gd name="T39" fmla="*/ 17 h 27"/>
                      <a:gd name="T40" fmla="*/ 2 w 6"/>
                      <a:gd name="T41" fmla="*/ 17 h 27"/>
                      <a:gd name="T42" fmla="*/ 4 w 6"/>
                      <a:gd name="T43" fmla="*/ 13 h 27"/>
                      <a:gd name="T44" fmla="*/ 4 w 6"/>
                      <a:gd name="T45" fmla="*/ 12 h 27"/>
                      <a:gd name="T46" fmla="*/ 4 w 6"/>
                      <a:gd name="T47" fmla="*/ 11 h 27"/>
                      <a:gd name="T48" fmla="*/ 2 w 6"/>
                      <a:gd name="T49" fmla="*/ 8 h 27"/>
                      <a:gd name="T50" fmla="*/ 2 w 6"/>
                      <a:gd name="T51" fmla="*/ 8 h 27"/>
                      <a:gd name="T52" fmla="*/ 2 w 6"/>
                      <a:gd name="T53" fmla="*/ 8 h 27"/>
                      <a:gd name="T54" fmla="*/ 5 w 6"/>
                      <a:gd name="T55" fmla="*/ 0 h 27"/>
                      <a:gd name="T56" fmla="*/ 4 w 6"/>
                      <a:gd name="T57" fmla="*/ 5 h 27"/>
                      <a:gd name="T58" fmla="*/ 5 w 6"/>
                      <a:gd name="T59" fmla="*/ 4 h 27"/>
                      <a:gd name="T60" fmla="*/ 5 w 6"/>
                      <a:gd name="T61" fmla="*/ 3 h 27"/>
                      <a:gd name="T62" fmla="*/ 6 w 6"/>
                      <a:gd name="T63" fmla="*/ 1 h 27"/>
                      <a:gd name="T64" fmla="*/ 5 w 6"/>
                      <a:gd name="T65" fmla="*/ 1 h 27"/>
                      <a:gd name="T66" fmla="*/ 5 w 6"/>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7">
                        <a:moveTo>
                          <a:pt x="2" y="8"/>
                        </a:moveTo>
                        <a:cubicBezTo>
                          <a:pt x="2" y="8"/>
                          <a:pt x="2" y="8"/>
                          <a:pt x="2" y="8"/>
                        </a:cubicBezTo>
                        <a:cubicBezTo>
                          <a:pt x="4" y="9"/>
                          <a:pt x="4" y="10"/>
                          <a:pt x="4" y="12"/>
                        </a:cubicBezTo>
                        <a:cubicBezTo>
                          <a:pt x="4" y="13"/>
                          <a:pt x="3" y="14"/>
                          <a:pt x="2" y="15"/>
                        </a:cubicBezTo>
                        <a:cubicBezTo>
                          <a:pt x="2" y="16"/>
                          <a:pt x="2" y="16"/>
                          <a:pt x="2" y="17"/>
                        </a:cubicBezTo>
                        <a:cubicBezTo>
                          <a:pt x="1" y="18"/>
                          <a:pt x="1" y="19"/>
                          <a:pt x="1" y="21"/>
                        </a:cubicBezTo>
                        <a:cubicBezTo>
                          <a:pt x="1" y="21"/>
                          <a:pt x="1" y="22"/>
                          <a:pt x="1" y="22"/>
                        </a:cubicBezTo>
                        <a:cubicBezTo>
                          <a:pt x="1" y="23"/>
                          <a:pt x="1" y="23"/>
                          <a:pt x="0" y="24"/>
                        </a:cubicBezTo>
                        <a:cubicBezTo>
                          <a:pt x="0" y="24"/>
                          <a:pt x="0" y="24"/>
                          <a:pt x="0" y="24"/>
                        </a:cubicBezTo>
                        <a:cubicBezTo>
                          <a:pt x="0" y="25"/>
                          <a:pt x="1" y="26"/>
                          <a:pt x="1" y="27"/>
                        </a:cubicBezTo>
                        <a:cubicBezTo>
                          <a:pt x="1" y="26"/>
                          <a:pt x="1" y="25"/>
                          <a:pt x="0" y="24"/>
                        </a:cubicBezTo>
                        <a:cubicBezTo>
                          <a:pt x="0" y="24"/>
                          <a:pt x="0" y="24"/>
                          <a:pt x="0" y="24"/>
                        </a:cubicBezTo>
                        <a:cubicBezTo>
                          <a:pt x="0" y="24"/>
                          <a:pt x="0" y="24"/>
                          <a:pt x="0" y="24"/>
                        </a:cubicBezTo>
                        <a:cubicBezTo>
                          <a:pt x="0" y="24"/>
                          <a:pt x="0" y="24"/>
                          <a:pt x="0" y="24"/>
                        </a:cubicBezTo>
                        <a:cubicBezTo>
                          <a:pt x="0" y="24"/>
                          <a:pt x="0" y="24"/>
                          <a:pt x="0" y="24"/>
                        </a:cubicBezTo>
                        <a:cubicBezTo>
                          <a:pt x="1" y="24"/>
                          <a:pt x="1" y="23"/>
                          <a:pt x="2" y="23"/>
                        </a:cubicBezTo>
                        <a:cubicBezTo>
                          <a:pt x="2" y="22"/>
                          <a:pt x="2" y="22"/>
                          <a:pt x="2" y="22"/>
                        </a:cubicBezTo>
                        <a:cubicBezTo>
                          <a:pt x="2" y="22"/>
                          <a:pt x="2" y="22"/>
                          <a:pt x="2" y="22"/>
                        </a:cubicBezTo>
                        <a:cubicBezTo>
                          <a:pt x="2" y="21"/>
                          <a:pt x="2" y="20"/>
                          <a:pt x="1" y="20"/>
                        </a:cubicBezTo>
                        <a:cubicBezTo>
                          <a:pt x="1" y="19"/>
                          <a:pt x="1" y="18"/>
                          <a:pt x="2" y="17"/>
                        </a:cubicBezTo>
                        <a:cubicBezTo>
                          <a:pt x="2" y="17"/>
                          <a:pt x="2" y="17"/>
                          <a:pt x="2" y="17"/>
                        </a:cubicBezTo>
                        <a:cubicBezTo>
                          <a:pt x="3" y="15"/>
                          <a:pt x="4" y="14"/>
                          <a:pt x="4" y="13"/>
                        </a:cubicBezTo>
                        <a:cubicBezTo>
                          <a:pt x="4" y="13"/>
                          <a:pt x="4" y="13"/>
                          <a:pt x="4" y="12"/>
                        </a:cubicBezTo>
                        <a:cubicBezTo>
                          <a:pt x="4" y="12"/>
                          <a:pt x="4" y="11"/>
                          <a:pt x="4" y="11"/>
                        </a:cubicBezTo>
                        <a:cubicBezTo>
                          <a:pt x="4" y="9"/>
                          <a:pt x="3" y="8"/>
                          <a:pt x="2" y="8"/>
                        </a:cubicBezTo>
                        <a:cubicBezTo>
                          <a:pt x="2" y="8"/>
                          <a:pt x="2" y="8"/>
                          <a:pt x="2" y="8"/>
                        </a:cubicBezTo>
                        <a:cubicBezTo>
                          <a:pt x="2" y="8"/>
                          <a:pt x="2" y="8"/>
                          <a:pt x="2" y="8"/>
                        </a:cubicBezTo>
                        <a:moveTo>
                          <a:pt x="5" y="0"/>
                        </a:moveTo>
                        <a:cubicBezTo>
                          <a:pt x="5" y="2"/>
                          <a:pt x="5" y="3"/>
                          <a:pt x="4" y="5"/>
                        </a:cubicBezTo>
                        <a:cubicBezTo>
                          <a:pt x="5" y="5"/>
                          <a:pt x="5" y="4"/>
                          <a:pt x="5" y="4"/>
                        </a:cubicBezTo>
                        <a:cubicBezTo>
                          <a:pt x="5" y="4"/>
                          <a:pt x="5" y="4"/>
                          <a:pt x="5" y="3"/>
                        </a:cubicBezTo>
                        <a:cubicBezTo>
                          <a:pt x="6" y="3"/>
                          <a:pt x="6" y="2"/>
                          <a:pt x="6" y="1"/>
                        </a:cubicBezTo>
                        <a:cubicBezTo>
                          <a:pt x="5" y="1"/>
                          <a:pt x="5" y="1"/>
                          <a:pt x="5" y="1"/>
                        </a:cubicBezTo>
                        <a:cubicBezTo>
                          <a:pt x="5" y="1"/>
                          <a:pt x="5" y="1"/>
                          <a:pt x="5"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 name="Freeform 8296">
                    <a:extLst>
                      <a:ext uri="{FF2B5EF4-FFF2-40B4-BE49-F238E27FC236}">
                        <a16:creationId xmlns:a16="http://schemas.microsoft.com/office/drawing/2014/main" xmlns="" id="{2FC1ACA3-B2D7-49E0-B07F-A617386FC3DA}"/>
                      </a:ext>
                    </a:extLst>
                  </p:cNvPr>
                  <p:cNvSpPr>
                    <a:spLocks noEditPoints="1"/>
                  </p:cNvSpPr>
                  <p:nvPr/>
                </p:nvSpPr>
                <p:spPr bwMode="auto">
                  <a:xfrm>
                    <a:off x="3645" y="1851"/>
                    <a:ext cx="55" cy="36"/>
                  </a:xfrm>
                  <a:custGeom>
                    <a:avLst/>
                    <a:gdLst>
                      <a:gd name="T0" fmla="*/ 28 w 74"/>
                      <a:gd name="T1" fmla="*/ 20 h 48"/>
                      <a:gd name="T2" fmla="*/ 27 w 74"/>
                      <a:gd name="T3" fmla="*/ 23 h 48"/>
                      <a:gd name="T4" fmla="*/ 31 w 74"/>
                      <a:gd name="T5" fmla="*/ 28 h 48"/>
                      <a:gd name="T6" fmla="*/ 41 w 74"/>
                      <a:gd name="T7" fmla="*/ 32 h 48"/>
                      <a:gd name="T8" fmla="*/ 43 w 74"/>
                      <a:gd name="T9" fmla="*/ 33 h 48"/>
                      <a:gd name="T10" fmla="*/ 53 w 74"/>
                      <a:gd name="T11" fmla="*/ 39 h 48"/>
                      <a:gd name="T12" fmla="*/ 55 w 74"/>
                      <a:gd name="T13" fmla="*/ 41 h 48"/>
                      <a:gd name="T14" fmla="*/ 68 w 74"/>
                      <a:gd name="T15" fmla="*/ 48 h 48"/>
                      <a:gd name="T16" fmla="*/ 70 w 74"/>
                      <a:gd name="T17" fmla="*/ 48 h 48"/>
                      <a:gd name="T18" fmla="*/ 74 w 74"/>
                      <a:gd name="T19" fmla="*/ 47 h 48"/>
                      <a:gd name="T20" fmla="*/ 73 w 74"/>
                      <a:gd name="T21" fmla="*/ 45 h 48"/>
                      <a:gd name="T22" fmla="*/ 70 w 74"/>
                      <a:gd name="T23" fmla="*/ 44 h 48"/>
                      <a:gd name="T24" fmla="*/ 70 w 74"/>
                      <a:gd name="T25" fmla="*/ 44 h 48"/>
                      <a:gd name="T26" fmla="*/ 68 w 74"/>
                      <a:gd name="T27" fmla="*/ 46 h 48"/>
                      <a:gd name="T28" fmla="*/ 58 w 74"/>
                      <a:gd name="T29" fmla="*/ 39 h 48"/>
                      <a:gd name="T30" fmla="*/ 53 w 74"/>
                      <a:gd name="T31" fmla="*/ 37 h 48"/>
                      <a:gd name="T32" fmla="*/ 50 w 74"/>
                      <a:gd name="T33" fmla="*/ 35 h 48"/>
                      <a:gd name="T34" fmla="*/ 42 w 74"/>
                      <a:gd name="T35" fmla="*/ 29 h 48"/>
                      <a:gd name="T36" fmla="*/ 33 w 74"/>
                      <a:gd name="T37" fmla="*/ 27 h 48"/>
                      <a:gd name="T38" fmla="*/ 29 w 74"/>
                      <a:gd name="T39" fmla="*/ 22 h 48"/>
                      <a:gd name="T40" fmla="*/ 28 w 74"/>
                      <a:gd name="T41" fmla="*/ 21 h 48"/>
                      <a:gd name="T42" fmla="*/ 28 w 74"/>
                      <a:gd name="T43" fmla="*/ 20 h 48"/>
                      <a:gd name="T44" fmla="*/ 28 w 74"/>
                      <a:gd name="T45" fmla="*/ 20 h 48"/>
                      <a:gd name="T46" fmla="*/ 28 w 74"/>
                      <a:gd name="T47" fmla="*/ 20 h 48"/>
                      <a:gd name="T48" fmla="*/ 28 w 74"/>
                      <a:gd name="T49" fmla="*/ 20 h 48"/>
                      <a:gd name="T50" fmla="*/ 29 w 74"/>
                      <a:gd name="T51" fmla="*/ 20 h 48"/>
                      <a:gd name="T52" fmla="*/ 28 w 74"/>
                      <a:gd name="T53" fmla="*/ 20 h 48"/>
                      <a:gd name="T54" fmla="*/ 28 w 74"/>
                      <a:gd name="T55" fmla="*/ 20 h 48"/>
                      <a:gd name="T56" fmla="*/ 10 w 74"/>
                      <a:gd name="T57" fmla="*/ 0 h 48"/>
                      <a:gd name="T58" fmla="*/ 8 w 74"/>
                      <a:gd name="T59" fmla="*/ 1 h 48"/>
                      <a:gd name="T60" fmla="*/ 6 w 74"/>
                      <a:gd name="T61" fmla="*/ 1 h 48"/>
                      <a:gd name="T62" fmla="*/ 5 w 74"/>
                      <a:gd name="T63" fmla="*/ 1 h 48"/>
                      <a:gd name="T64" fmla="*/ 5 w 74"/>
                      <a:gd name="T65" fmla="*/ 1 h 48"/>
                      <a:gd name="T66" fmla="*/ 2 w 74"/>
                      <a:gd name="T67" fmla="*/ 1 h 48"/>
                      <a:gd name="T68" fmla="*/ 0 w 74"/>
                      <a:gd name="T69" fmla="*/ 1 h 48"/>
                      <a:gd name="T70" fmla="*/ 1 w 74"/>
                      <a:gd name="T71" fmla="*/ 7 h 48"/>
                      <a:gd name="T72" fmla="*/ 8 w 74"/>
                      <a:gd name="T73" fmla="*/ 11 h 48"/>
                      <a:gd name="T74" fmla="*/ 14 w 74"/>
                      <a:gd name="T75" fmla="*/ 13 h 48"/>
                      <a:gd name="T76" fmla="*/ 27 w 74"/>
                      <a:gd name="T77" fmla="*/ 20 h 48"/>
                      <a:gd name="T78" fmla="*/ 28 w 74"/>
                      <a:gd name="T79" fmla="*/ 20 h 48"/>
                      <a:gd name="T80" fmla="*/ 28 w 74"/>
                      <a:gd name="T81" fmla="*/ 19 h 48"/>
                      <a:gd name="T82" fmla="*/ 25 w 74"/>
                      <a:gd name="T83" fmla="*/ 18 h 48"/>
                      <a:gd name="T84" fmla="*/ 20 w 74"/>
                      <a:gd name="T85" fmla="*/ 16 h 48"/>
                      <a:gd name="T86" fmla="*/ 16 w 74"/>
                      <a:gd name="T87" fmla="*/ 11 h 48"/>
                      <a:gd name="T88" fmla="*/ 8 w 74"/>
                      <a:gd name="T89" fmla="*/ 9 h 48"/>
                      <a:gd name="T90" fmla="*/ 5 w 74"/>
                      <a:gd name="T91" fmla="*/ 5 h 48"/>
                      <a:gd name="T92" fmla="*/ 6 w 74"/>
                      <a:gd name="T93" fmla="*/ 2 h 48"/>
                      <a:gd name="T94" fmla="*/ 10 w 74"/>
                      <a:gd name="T9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48">
                        <a:moveTo>
                          <a:pt x="28" y="20"/>
                        </a:moveTo>
                        <a:cubicBezTo>
                          <a:pt x="27" y="21"/>
                          <a:pt x="27" y="22"/>
                          <a:pt x="27" y="23"/>
                        </a:cubicBezTo>
                        <a:cubicBezTo>
                          <a:pt x="27" y="26"/>
                          <a:pt x="29" y="27"/>
                          <a:pt x="31" y="28"/>
                        </a:cubicBezTo>
                        <a:cubicBezTo>
                          <a:pt x="35" y="29"/>
                          <a:pt x="38" y="31"/>
                          <a:pt x="41" y="32"/>
                        </a:cubicBezTo>
                        <a:cubicBezTo>
                          <a:pt x="43" y="33"/>
                          <a:pt x="43" y="33"/>
                          <a:pt x="43" y="33"/>
                        </a:cubicBezTo>
                        <a:cubicBezTo>
                          <a:pt x="47" y="34"/>
                          <a:pt x="50" y="36"/>
                          <a:pt x="53" y="39"/>
                        </a:cubicBezTo>
                        <a:cubicBezTo>
                          <a:pt x="54" y="40"/>
                          <a:pt x="54" y="40"/>
                          <a:pt x="55" y="41"/>
                        </a:cubicBezTo>
                        <a:cubicBezTo>
                          <a:pt x="58" y="44"/>
                          <a:pt x="62" y="48"/>
                          <a:pt x="68" y="48"/>
                        </a:cubicBezTo>
                        <a:cubicBezTo>
                          <a:pt x="69" y="48"/>
                          <a:pt x="69" y="48"/>
                          <a:pt x="70" y="48"/>
                        </a:cubicBezTo>
                        <a:cubicBezTo>
                          <a:pt x="71" y="48"/>
                          <a:pt x="73" y="48"/>
                          <a:pt x="74" y="47"/>
                        </a:cubicBezTo>
                        <a:cubicBezTo>
                          <a:pt x="74" y="46"/>
                          <a:pt x="73" y="46"/>
                          <a:pt x="73" y="45"/>
                        </a:cubicBezTo>
                        <a:cubicBezTo>
                          <a:pt x="72" y="45"/>
                          <a:pt x="71" y="44"/>
                          <a:pt x="70" y="44"/>
                        </a:cubicBezTo>
                        <a:cubicBezTo>
                          <a:pt x="70" y="44"/>
                          <a:pt x="70" y="44"/>
                          <a:pt x="70" y="44"/>
                        </a:cubicBezTo>
                        <a:cubicBezTo>
                          <a:pt x="69" y="45"/>
                          <a:pt x="68" y="46"/>
                          <a:pt x="68" y="46"/>
                        </a:cubicBezTo>
                        <a:cubicBezTo>
                          <a:pt x="64" y="46"/>
                          <a:pt x="60" y="40"/>
                          <a:pt x="58" y="39"/>
                        </a:cubicBezTo>
                        <a:cubicBezTo>
                          <a:pt x="57" y="38"/>
                          <a:pt x="55" y="38"/>
                          <a:pt x="53" y="37"/>
                        </a:cubicBezTo>
                        <a:cubicBezTo>
                          <a:pt x="52" y="37"/>
                          <a:pt x="51" y="36"/>
                          <a:pt x="50" y="35"/>
                        </a:cubicBezTo>
                        <a:cubicBezTo>
                          <a:pt x="47" y="33"/>
                          <a:pt x="46" y="30"/>
                          <a:pt x="42" y="29"/>
                        </a:cubicBezTo>
                        <a:cubicBezTo>
                          <a:pt x="39" y="29"/>
                          <a:pt x="36" y="28"/>
                          <a:pt x="33" y="27"/>
                        </a:cubicBezTo>
                        <a:cubicBezTo>
                          <a:pt x="31" y="25"/>
                          <a:pt x="30" y="23"/>
                          <a:pt x="29" y="22"/>
                        </a:cubicBezTo>
                        <a:cubicBezTo>
                          <a:pt x="29" y="21"/>
                          <a:pt x="29" y="21"/>
                          <a:pt x="28" y="21"/>
                        </a:cubicBezTo>
                        <a:cubicBezTo>
                          <a:pt x="28" y="21"/>
                          <a:pt x="28" y="21"/>
                          <a:pt x="28" y="20"/>
                        </a:cubicBezTo>
                        <a:moveTo>
                          <a:pt x="28" y="20"/>
                        </a:moveTo>
                        <a:cubicBezTo>
                          <a:pt x="28" y="20"/>
                          <a:pt x="28" y="20"/>
                          <a:pt x="28" y="20"/>
                        </a:cubicBezTo>
                        <a:cubicBezTo>
                          <a:pt x="28" y="20"/>
                          <a:pt x="28" y="20"/>
                          <a:pt x="28" y="20"/>
                        </a:cubicBezTo>
                        <a:cubicBezTo>
                          <a:pt x="28" y="20"/>
                          <a:pt x="28" y="20"/>
                          <a:pt x="29" y="20"/>
                        </a:cubicBezTo>
                        <a:cubicBezTo>
                          <a:pt x="28" y="20"/>
                          <a:pt x="28" y="20"/>
                          <a:pt x="28" y="20"/>
                        </a:cubicBezTo>
                        <a:cubicBezTo>
                          <a:pt x="28" y="20"/>
                          <a:pt x="28" y="20"/>
                          <a:pt x="28" y="20"/>
                        </a:cubicBezTo>
                        <a:moveTo>
                          <a:pt x="10" y="0"/>
                        </a:moveTo>
                        <a:cubicBezTo>
                          <a:pt x="9" y="0"/>
                          <a:pt x="9" y="1"/>
                          <a:pt x="8" y="1"/>
                        </a:cubicBezTo>
                        <a:cubicBezTo>
                          <a:pt x="7" y="1"/>
                          <a:pt x="6" y="1"/>
                          <a:pt x="6" y="1"/>
                        </a:cubicBezTo>
                        <a:cubicBezTo>
                          <a:pt x="5" y="1"/>
                          <a:pt x="5" y="1"/>
                          <a:pt x="5" y="1"/>
                        </a:cubicBezTo>
                        <a:cubicBezTo>
                          <a:pt x="5" y="1"/>
                          <a:pt x="5" y="1"/>
                          <a:pt x="5" y="1"/>
                        </a:cubicBezTo>
                        <a:cubicBezTo>
                          <a:pt x="4" y="1"/>
                          <a:pt x="3" y="1"/>
                          <a:pt x="2" y="1"/>
                        </a:cubicBezTo>
                        <a:cubicBezTo>
                          <a:pt x="1" y="1"/>
                          <a:pt x="1" y="1"/>
                          <a:pt x="0" y="1"/>
                        </a:cubicBezTo>
                        <a:cubicBezTo>
                          <a:pt x="0" y="3"/>
                          <a:pt x="0" y="5"/>
                          <a:pt x="1" y="7"/>
                        </a:cubicBezTo>
                        <a:cubicBezTo>
                          <a:pt x="3" y="9"/>
                          <a:pt x="5" y="10"/>
                          <a:pt x="8" y="11"/>
                        </a:cubicBezTo>
                        <a:cubicBezTo>
                          <a:pt x="10" y="11"/>
                          <a:pt x="13" y="12"/>
                          <a:pt x="14" y="13"/>
                        </a:cubicBezTo>
                        <a:cubicBezTo>
                          <a:pt x="17" y="16"/>
                          <a:pt x="23" y="19"/>
                          <a:pt x="27" y="20"/>
                        </a:cubicBezTo>
                        <a:cubicBezTo>
                          <a:pt x="28" y="20"/>
                          <a:pt x="28" y="20"/>
                          <a:pt x="28" y="20"/>
                        </a:cubicBezTo>
                        <a:cubicBezTo>
                          <a:pt x="28" y="19"/>
                          <a:pt x="28" y="19"/>
                          <a:pt x="28" y="19"/>
                        </a:cubicBezTo>
                        <a:cubicBezTo>
                          <a:pt x="27" y="19"/>
                          <a:pt x="26" y="19"/>
                          <a:pt x="25" y="18"/>
                        </a:cubicBezTo>
                        <a:cubicBezTo>
                          <a:pt x="24" y="18"/>
                          <a:pt x="22" y="17"/>
                          <a:pt x="20" y="16"/>
                        </a:cubicBezTo>
                        <a:cubicBezTo>
                          <a:pt x="18" y="14"/>
                          <a:pt x="17" y="13"/>
                          <a:pt x="16" y="11"/>
                        </a:cubicBezTo>
                        <a:cubicBezTo>
                          <a:pt x="14" y="9"/>
                          <a:pt x="11" y="10"/>
                          <a:pt x="8" y="9"/>
                        </a:cubicBezTo>
                        <a:cubicBezTo>
                          <a:pt x="7" y="8"/>
                          <a:pt x="5" y="7"/>
                          <a:pt x="5" y="5"/>
                        </a:cubicBezTo>
                        <a:cubicBezTo>
                          <a:pt x="4" y="4"/>
                          <a:pt x="5" y="3"/>
                          <a:pt x="6" y="2"/>
                        </a:cubicBezTo>
                        <a:cubicBezTo>
                          <a:pt x="7" y="1"/>
                          <a:pt x="9" y="1"/>
                          <a:pt x="1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 name="Freeform 8297">
                    <a:extLst>
                      <a:ext uri="{FF2B5EF4-FFF2-40B4-BE49-F238E27FC236}">
                        <a16:creationId xmlns:a16="http://schemas.microsoft.com/office/drawing/2014/main" xmlns="" id="{23FCF39C-AD64-4A45-B04F-9361ED4C3301}"/>
                      </a:ext>
                    </a:extLst>
                  </p:cNvPr>
                  <p:cNvSpPr>
                    <a:spLocks noEditPoints="1"/>
                  </p:cNvSpPr>
                  <p:nvPr/>
                </p:nvSpPr>
                <p:spPr bwMode="auto">
                  <a:xfrm>
                    <a:off x="3645" y="1852"/>
                    <a:ext cx="55" cy="36"/>
                  </a:xfrm>
                  <a:custGeom>
                    <a:avLst/>
                    <a:gdLst>
                      <a:gd name="T0" fmla="*/ 27 w 74"/>
                      <a:gd name="T1" fmla="*/ 19 h 48"/>
                      <a:gd name="T2" fmla="*/ 27 w 74"/>
                      <a:gd name="T3" fmla="*/ 22 h 48"/>
                      <a:gd name="T4" fmla="*/ 27 w 74"/>
                      <a:gd name="T5" fmla="*/ 22 h 48"/>
                      <a:gd name="T6" fmla="*/ 31 w 74"/>
                      <a:gd name="T7" fmla="*/ 27 h 48"/>
                      <a:gd name="T8" fmla="*/ 43 w 74"/>
                      <a:gd name="T9" fmla="*/ 32 h 48"/>
                      <a:gd name="T10" fmla="*/ 53 w 74"/>
                      <a:gd name="T11" fmla="*/ 38 h 48"/>
                      <a:gd name="T12" fmla="*/ 68 w 74"/>
                      <a:gd name="T13" fmla="*/ 48 h 48"/>
                      <a:gd name="T14" fmla="*/ 70 w 74"/>
                      <a:gd name="T15" fmla="*/ 48 h 48"/>
                      <a:gd name="T16" fmla="*/ 74 w 74"/>
                      <a:gd name="T17" fmla="*/ 46 h 48"/>
                      <a:gd name="T18" fmla="*/ 74 w 74"/>
                      <a:gd name="T19" fmla="*/ 46 h 48"/>
                      <a:gd name="T20" fmla="*/ 70 w 74"/>
                      <a:gd name="T21" fmla="*/ 47 h 48"/>
                      <a:gd name="T22" fmla="*/ 68 w 74"/>
                      <a:gd name="T23" fmla="*/ 47 h 48"/>
                      <a:gd name="T24" fmla="*/ 55 w 74"/>
                      <a:gd name="T25" fmla="*/ 40 h 48"/>
                      <a:gd name="T26" fmla="*/ 53 w 74"/>
                      <a:gd name="T27" fmla="*/ 38 h 48"/>
                      <a:gd name="T28" fmla="*/ 43 w 74"/>
                      <a:gd name="T29" fmla="*/ 32 h 48"/>
                      <a:gd name="T30" fmla="*/ 41 w 74"/>
                      <a:gd name="T31" fmla="*/ 31 h 48"/>
                      <a:gd name="T32" fmla="*/ 31 w 74"/>
                      <a:gd name="T33" fmla="*/ 27 h 48"/>
                      <a:gd name="T34" fmla="*/ 27 w 74"/>
                      <a:gd name="T35" fmla="*/ 22 h 48"/>
                      <a:gd name="T36" fmla="*/ 28 w 74"/>
                      <a:gd name="T37" fmla="*/ 19 h 48"/>
                      <a:gd name="T38" fmla="*/ 27 w 74"/>
                      <a:gd name="T39" fmla="*/ 19 h 48"/>
                      <a:gd name="T40" fmla="*/ 0 w 74"/>
                      <a:gd name="T41" fmla="*/ 0 h 48"/>
                      <a:gd name="T42" fmla="*/ 0 w 74"/>
                      <a:gd name="T43" fmla="*/ 1 h 48"/>
                      <a:gd name="T44" fmla="*/ 1 w 74"/>
                      <a:gd name="T45" fmla="*/ 6 h 48"/>
                      <a:gd name="T46" fmla="*/ 14 w 74"/>
                      <a:gd name="T47" fmla="*/ 13 h 48"/>
                      <a:gd name="T48" fmla="*/ 26 w 74"/>
                      <a:gd name="T49" fmla="*/ 19 h 48"/>
                      <a:gd name="T50" fmla="*/ 26 w 74"/>
                      <a:gd name="T51" fmla="*/ 18 h 48"/>
                      <a:gd name="T52" fmla="*/ 27 w 74"/>
                      <a:gd name="T53" fmla="*/ 19 h 48"/>
                      <a:gd name="T54" fmla="*/ 27 w 74"/>
                      <a:gd name="T55" fmla="*/ 19 h 48"/>
                      <a:gd name="T56" fmla="*/ 27 w 74"/>
                      <a:gd name="T57" fmla="*/ 19 h 48"/>
                      <a:gd name="T58" fmla="*/ 28 w 74"/>
                      <a:gd name="T59" fmla="*/ 19 h 48"/>
                      <a:gd name="T60" fmla="*/ 28 w 74"/>
                      <a:gd name="T61" fmla="*/ 19 h 48"/>
                      <a:gd name="T62" fmla="*/ 28 w 74"/>
                      <a:gd name="T63" fmla="*/ 19 h 48"/>
                      <a:gd name="T64" fmla="*/ 28 w 74"/>
                      <a:gd name="T65" fmla="*/ 19 h 48"/>
                      <a:gd name="T66" fmla="*/ 27 w 74"/>
                      <a:gd name="T67" fmla="*/ 19 h 48"/>
                      <a:gd name="T68" fmla="*/ 14 w 74"/>
                      <a:gd name="T69" fmla="*/ 12 h 48"/>
                      <a:gd name="T70" fmla="*/ 8 w 74"/>
                      <a:gd name="T71" fmla="*/ 10 h 48"/>
                      <a:gd name="T72" fmla="*/ 1 w 74"/>
                      <a:gd name="T73" fmla="*/ 6 h 48"/>
                      <a:gd name="T74" fmla="*/ 0 w 74"/>
                      <a:gd name="T75" fmla="*/ 0 h 48"/>
                      <a:gd name="T76" fmla="*/ 0 w 74"/>
                      <a:gd name="T7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48">
                        <a:moveTo>
                          <a:pt x="27" y="19"/>
                        </a:moveTo>
                        <a:cubicBezTo>
                          <a:pt x="27" y="20"/>
                          <a:pt x="27" y="21"/>
                          <a:pt x="27" y="22"/>
                        </a:cubicBezTo>
                        <a:cubicBezTo>
                          <a:pt x="27" y="22"/>
                          <a:pt x="27" y="22"/>
                          <a:pt x="27" y="22"/>
                        </a:cubicBezTo>
                        <a:cubicBezTo>
                          <a:pt x="27" y="25"/>
                          <a:pt x="29" y="26"/>
                          <a:pt x="31" y="27"/>
                        </a:cubicBezTo>
                        <a:cubicBezTo>
                          <a:pt x="35" y="29"/>
                          <a:pt x="39" y="30"/>
                          <a:pt x="43" y="32"/>
                        </a:cubicBezTo>
                        <a:cubicBezTo>
                          <a:pt x="47" y="33"/>
                          <a:pt x="50" y="36"/>
                          <a:pt x="53" y="38"/>
                        </a:cubicBezTo>
                        <a:cubicBezTo>
                          <a:pt x="57" y="42"/>
                          <a:pt x="61" y="48"/>
                          <a:pt x="68" y="48"/>
                        </a:cubicBezTo>
                        <a:cubicBezTo>
                          <a:pt x="69" y="48"/>
                          <a:pt x="69" y="48"/>
                          <a:pt x="70" y="48"/>
                        </a:cubicBezTo>
                        <a:cubicBezTo>
                          <a:pt x="71" y="47"/>
                          <a:pt x="73" y="47"/>
                          <a:pt x="74" y="46"/>
                        </a:cubicBezTo>
                        <a:cubicBezTo>
                          <a:pt x="74" y="46"/>
                          <a:pt x="74" y="46"/>
                          <a:pt x="74" y="46"/>
                        </a:cubicBezTo>
                        <a:cubicBezTo>
                          <a:pt x="73" y="47"/>
                          <a:pt x="71" y="47"/>
                          <a:pt x="70" y="47"/>
                        </a:cubicBezTo>
                        <a:cubicBezTo>
                          <a:pt x="69" y="47"/>
                          <a:pt x="69" y="47"/>
                          <a:pt x="68" y="47"/>
                        </a:cubicBezTo>
                        <a:cubicBezTo>
                          <a:pt x="62" y="47"/>
                          <a:pt x="58" y="43"/>
                          <a:pt x="55" y="40"/>
                        </a:cubicBezTo>
                        <a:cubicBezTo>
                          <a:pt x="54" y="39"/>
                          <a:pt x="54" y="39"/>
                          <a:pt x="53" y="38"/>
                        </a:cubicBezTo>
                        <a:cubicBezTo>
                          <a:pt x="50" y="35"/>
                          <a:pt x="47" y="33"/>
                          <a:pt x="43" y="32"/>
                        </a:cubicBezTo>
                        <a:cubicBezTo>
                          <a:pt x="41" y="31"/>
                          <a:pt x="41" y="31"/>
                          <a:pt x="41" y="31"/>
                        </a:cubicBezTo>
                        <a:cubicBezTo>
                          <a:pt x="38" y="30"/>
                          <a:pt x="35" y="28"/>
                          <a:pt x="31" y="27"/>
                        </a:cubicBezTo>
                        <a:cubicBezTo>
                          <a:pt x="29" y="26"/>
                          <a:pt x="27" y="25"/>
                          <a:pt x="27" y="22"/>
                        </a:cubicBezTo>
                        <a:cubicBezTo>
                          <a:pt x="27" y="21"/>
                          <a:pt x="27" y="20"/>
                          <a:pt x="28" y="19"/>
                        </a:cubicBezTo>
                        <a:cubicBezTo>
                          <a:pt x="28" y="19"/>
                          <a:pt x="27" y="19"/>
                          <a:pt x="27" y="19"/>
                        </a:cubicBezTo>
                        <a:moveTo>
                          <a:pt x="0" y="0"/>
                        </a:moveTo>
                        <a:cubicBezTo>
                          <a:pt x="0" y="0"/>
                          <a:pt x="0" y="1"/>
                          <a:pt x="0" y="1"/>
                        </a:cubicBezTo>
                        <a:cubicBezTo>
                          <a:pt x="0" y="3"/>
                          <a:pt x="0" y="5"/>
                          <a:pt x="1" y="6"/>
                        </a:cubicBezTo>
                        <a:cubicBezTo>
                          <a:pt x="3" y="10"/>
                          <a:pt x="10" y="10"/>
                          <a:pt x="14" y="13"/>
                        </a:cubicBezTo>
                        <a:cubicBezTo>
                          <a:pt x="17" y="15"/>
                          <a:pt x="21" y="18"/>
                          <a:pt x="26" y="19"/>
                        </a:cubicBezTo>
                        <a:cubicBezTo>
                          <a:pt x="26" y="18"/>
                          <a:pt x="26" y="18"/>
                          <a:pt x="26" y="18"/>
                        </a:cubicBezTo>
                        <a:cubicBezTo>
                          <a:pt x="26"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3" y="18"/>
                          <a:pt x="17" y="15"/>
                          <a:pt x="14" y="12"/>
                        </a:cubicBezTo>
                        <a:cubicBezTo>
                          <a:pt x="13" y="11"/>
                          <a:pt x="10" y="10"/>
                          <a:pt x="8" y="10"/>
                        </a:cubicBezTo>
                        <a:cubicBezTo>
                          <a:pt x="5" y="9"/>
                          <a:pt x="3" y="8"/>
                          <a:pt x="1" y="6"/>
                        </a:cubicBezTo>
                        <a:cubicBezTo>
                          <a:pt x="0" y="4"/>
                          <a:pt x="0" y="2"/>
                          <a:pt x="0" y="0"/>
                        </a:cubicBezTo>
                        <a:cubicBezTo>
                          <a:pt x="0" y="0"/>
                          <a:pt x="0" y="0"/>
                          <a:pt x="0"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 name="Freeform 8298">
                    <a:extLst>
                      <a:ext uri="{FF2B5EF4-FFF2-40B4-BE49-F238E27FC236}">
                        <a16:creationId xmlns:a16="http://schemas.microsoft.com/office/drawing/2014/main" xmlns="" id="{B2ED1367-2EB4-4917-923A-9C4391869F56}"/>
                      </a:ext>
                    </a:extLst>
                  </p:cNvPr>
                  <p:cNvSpPr>
                    <a:spLocks noEditPoints="1"/>
                  </p:cNvSpPr>
                  <p:nvPr/>
                </p:nvSpPr>
                <p:spPr bwMode="auto">
                  <a:xfrm>
                    <a:off x="3701" y="1865"/>
                    <a:ext cx="27" cy="25"/>
                  </a:xfrm>
                  <a:custGeom>
                    <a:avLst/>
                    <a:gdLst>
                      <a:gd name="T0" fmla="*/ 25 w 37"/>
                      <a:gd name="T1" fmla="*/ 18 h 34"/>
                      <a:gd name="T2" fmla="*/ 28 w 37"/>
                      <a:gd name="T3" fmla="*/ 18 h 34"/>
                      <a:gd name="T4" fmla="*/ 29 w 37"/>
                      <a:gd name="T5" fmla="*/ 25 h 34"/>
                      <a:gd name="T6" fmla="*/ 23 w 37"/>
                      <a:gd name="T7" fmla="*/ 29 h 34"/>
                      <a:gd name="T8" fmla="*/ 21 w 37"/>
                      <a:gd name="T9" fmla="*/ 29 h 34"/>
                      <a:gd name="T10" fmla="*/ 21 w 37"/>
                      <a:gd name="T11" fmla="*/ 29 h 34"/>
                      <a:gd name="T12" fmla="*/ 20 w 37"/>
                      <a:gd name="T13" fmla="*/ 32 h 34"/>
                      <a:gd name="T14" fmla="*/ 15 w 37"/>
                      <a:gd name="T15" fmla="*/ 34 h 34"/>
                      <a:gd name="T16" fmla="*/ 11 w 37"/>
                      <a:gd name="T17" fmla="*/ 33 h 34"/>
                      <a:gd name="T18" fmla="*/ 7 w 37"/>
                      <a:gd name="T19" fmla="*/ 32 h 34"/>
                      <a:gd name="T20" fmla="*/ 5 w 37"/>
                      <a:gd name="T21" fmla="*/ 31 h 34"/>
                      <a:gd name="T22" fmla="*/ 0 w 37"/>
                      <a:gd name="T23" fmla="*/ 29 h 34"/>
                      <a:gd name="T24" fmla="*/ 2 w 37"/>
                      <a:gd name="T25" fmla="*/ 30 h 34"/>
                      <a:gd name="T26" fmla="*/ 3 w 37"/>
                      <a:gd name="T27" fmla="*/ 31 h 34"/>
                      <a:gd name="T28" fmla="*/ 4 w 37"/>
                      <a:gd name="T29" fmla="*/ 31 h 34"/>
                      <a:gd name="T30" fmla="*/ 7 w 37"/>
                      <a:gd name="T31" fmla="*/ 32 h 34"/>
                      <a:gd name="T32" fmla="*/ 15 w 37"/>
                      <a:gd name="T33" fmla="*/ 34 h 34"/>
                      <a:gd name="T34" fmla="*/ 21 w 37"/>
                      <a:gd name="T35" fmla="*/ 33 h 34"/>
                      <a:gd name="T36" fmla="*/ 32 w 37"/>
                      <a:gd name="T37" fmla="*/ 18 h 34"/>
                      <a:gd name="T38" fmla="*/ 32 w 37"/>
                      <a:gd name="T39" fmla="*/ 18 h 34"/>
                      <a:gd name="T40" fmla="*/ 32 w 37"/>
                      <a:gd name="T41" fmla="*/ 18 h 34"/>
                      <a:gd name="T42" fmla="*/ 30 w 37"/>
                      <a:gd name="T43" fmla="*/ 18 h 34"/>
                      <a:gd name="T44" fmla="*/ 25 w 37"/>
                      <a:gd name="T45" fmla="*/ 18 h 34"/>
                      <a:gd name="T46" fmla="*/ 31 w 37"/>
                      <a:gd name="T47" fmla="*/ 0 h 34"/>
                      <a:gd name="T48" fmla="*/ 35 w 37"/>
                      <a:gd name="T49" fmla="*/ 5 h 34"/>
                      <a:gd name="T50" fmla="*/ 35 w 37"/>
                      <a:gd name="T51" fmla="*/ 6 h 34"/>
                      <a:gd name="T52" fmla="*/ 35 w 37"/>
                      <a:gd name="T53" fmla="*/ 10 h 34"/>
                      <a:gd name="T54" fmla="*/ 31 w 37"/>
                      <a:gd name="T55" fmla="*/ 14 h 34"/>
                      <a:gd name="T56" fmla="*/ 30 w 37"/>
                      <a:gd name="T57" fmla="*/ 14 h 34"/>
                      <a:gd name="T58" fmla="*/ 28 w 37"/>
                      <a:gd name="T59" fmla="*/ 14 h 34"/>
                      <a:gd name="T60" fmla="*/ 31 w 37"/>
                      <a:gd name="T61" fmla="*/ 15 h 34"/>
                      <a:gd name="T62" fmla="*/ 31 w 37"/>
                      <a:gd name="T63" fmla="*/ 15 h 34"/>
                      <a:gd name="T64" fmla="*/ 32 w 37"/>
                      <a:gd name="T65" fmla="*/ 15 h 34"/>
                      <a:gd name="T66" fmla="*/ 31 w 37"/>
                      <a:gd name="T67" fmla="*/ 15 h 34"/>
                      <a:gd name="T68" fmla="*/ 29 w 37"/>
                      <a:gd name="T69" fmla="*/ 15 h 34"/>
                      <a:gd name="T70" fmla="*/ 29 w 37"/>
                      <a:gd name="T71" fmla="*/ 16 h 34"/>
                      <a:gd name="T72" fmla="*/ 27 w 37"/>
                      <a:gd name="T73" fmla="*/ 17 h 34"/>
                      <a:gd name="T74" fmla="*/ 26 w 37"/>
                      <a:gd name="T75" fmla="*/ 17 h 34"/>
                      <a:gd name="T76" fmla="*/ 24 w 37"/>
                      <a:gd name="T77" fmla="*/ 16 h 34"/>
                      <a:gd name="T78" fmla="*/ 22 w 37"/>
                      <a:gd name="T79" fmla="*/ 16 h 34"/>
                      <a:gd name="T80" fmla="*/ 21 w 37"/>
                      <a:gd name="T81" fmla="*/ 16 h 34"/>
                      <a:gd name="T82" fmla="*/ 20 w 37"/>
                      <a:gd name="T83" fmla="*/ 16 h 34"/>
                      <a:gd name="T84" fmla="*/ 28 w 37"/>
                      <a:gd name="T85" fmla="*/ 17 h 34"/>
                      <a:gd name="T86" fmla="*/ 30 w 37"/>
                      <a:gd name="T87" fmla="*/ 17 h 34"/>
                      <a:gd name="T88" fmla="*/ 33 w 37"/>
                      <a:gd name="T89" fmla="*/ 17 h 34"/>
                      <a:gd name="T90" fmla="*/ 36 w 37"/>
                      <a:gd name="T91" fmla="*/ 12 h 34"/>
                      <a:gd name="T92" fmla="*/ 37 w 37"/>
                      <a:gd name="T93" fmla="*/ 6 h 34"/>
                      <a:gd name="T94" fmla="*/ 37 w 37"/>
                      <a:gd name="T95" fmla="*/ 6 h 34"/>
                      <a:gd name="T96" fmla="*/ 31 w 37"/>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34">
                        <a:moveTo>
                          <a:pt x="25" y="18"/>
                        </a:moveTo>
                        <a:cubicBezTo>
                          <a:pt x="26" y="18"/>
                          <a:pt x="27" y="18"/>
                          <a:pt x="28" y="18"/>
                        </a:cubicBezTo>
                        <a:cubicBezTo>
                          <a:pt x="31" y="20"/>
                          <a:pt x="31" y="23"/>
                          <a:pt x="29" y="25"/>
                        </a:cubicBezTo>
                        <a:cubicBezTo>
                          <a:pt x="27" y="27"/>
                          <a:pt x="26" y="29"/>
                          <a:pt x="23" y="29"/>
                        </a:cubicBezTo>
                        <a:cubicBezTo>
                          <a:pt x="22" y="29"/>
                          <a:pt x="22" y="29"/>
                          <a:pt x="21" y="29"/>
                        </a:cubicBezTo>
                        <a:cubicBezTo>
                          <a:pt x="21" y="29"/>
                          <a:pt x="21" y="29"/>
                          <a:pt x="21" y="29"/>
                        </a:cubicBezTo>
                        <a:cubicBezTo>
                          <a:pt x="21" y="30"/>
                          <a:pt x="21" y="31"/>
                          <a:pt x="20" y="32"/>
                        </a:cubicBezTo>
                        <a:cubicBezTo>
                          <a:pt x="19" y="33"/>
                          <a:pt x="17" y="34"/>
                          <a:pt x="15" y="34"/>
                        </a:cubicBezTo>
                        <a:cubicBezTo>
                          <a:pt x="13" y="34"/>
                          <a:pt x="12" y="34"/>
                          <a:pt x="11" y="33"/>
                        </a:cubicBezTo>
                        <a:cubicBezTo>
                          <a:pt x="10" y="33"/>
                          <a:pt x="9" y="33"/>
                          <a:pt x="7" y="32"/>
                        </a:cubicBezTo>
                        <a:cubicBezTo>
                          <a:pt x="7" y="32"/>
                          <a:pt x="6" y="32"/>
                          <a:pt x="5" y="31"/>
                        </a:cubicBezTo>
                        <a:cubicBezTo>
                          <a:pt x="3" y="30"/>
                          <a:pt x="1" y="30"/>
                          <a:pt x="0" y="29"/>
                        </a:cubicBezTo>
                        <a:cubicBezTo>
                          <a:pt x="0" y="29"/>
                          <a:pt x="1" y="30"/>
                          <a:pt x="2" y="30"/>
                        </a:cubicBezTo>
                        <a:cubicBezTo>
                          <a:pt x="2" y="30"/>
                          <a:pt x="2" y="31"/>
                          <a:pt x="3" y="31"/>
                        </a:cubicBezTo>
                        <a:cubicBezTo>
                          <a:pt x="3" y="31"/>
                          <a:pt x="4" y="31"/>
                          <a:pt x="4" y="31"/>
                        </a:cubicBezTo>
                        <a:cubicBezTo>
                          <a:pt x="5" y="32"/>
                          <a:pt x="6" y="32"/>
                          <a:pt x="7" y="32"/>
                        </a:cubicBezTo>
                        <a:cubicBezTo>
                          <a:pt x="10" y="34"/>
                          <a:pt x="13" y="34"/>
                          <a:pt x="15" y="34"/>
                        </a:cubicBezTo>
                        <a:cubicBezTo>
                          <a:pt x="17" y="34"/>
                          <a:pt x="19" y="34"/>
                          <a:pt x="21" y="33"/>
                        </a:cubicBezTo>
                        <a:cubicBezTo>
                          <a:pt x="26" y="31"/>
                          <a:pt x="36" y="23"/>
                          <a:pt x="32" y="18"/>
                        </a:cubicBezTo>
                        <a:cubicBezTo>
                          <a:pt x="32" y="18"/>
                          <a:pt x="32" y="18"/>
                          <a:pt x="32" y="18"/>
                        </a:cubicBezTo>
                        <a:cubicBezTo>
                          <a:pt x="32" y="18"/>
                          <a:pt x="32" y="18"/>
                          <a:pt x="32" y="18"/>
                        </a:cubicBezTo>
                        <a:cubicBezTo>
                          <a:pt x="32" y="18"/>
                          <a:pt x="31" y="18"/>
                          <a:pt x="30" y="18"/>
                        </a:cubicBezTo>
                        <a:cubicBezTo>
                          <a:pt x="28" y="18"/>
                          <a:pt x="26" y="18"/>
                          <a:pt x="25" y="18"/>
                        </a:cubicBezTo>
                        <a:moveTo>
                          <a:pt x="31" y="0"/>
                        </a:moveTo>
                        <a:cubicBezTo>
                          <a:pt x="33" y="1"/>
                          <a:pt x="34" y="3"/>
                          <a:pt x="35" y="5"/>
                        </a:cubicBezTo>
                        <a:cubicBezTo>
                          <a:pt x="35" y="6"/>
                          <a:pt x="35" y="6"/>
                          <a:pt x="35" y="6"/>
                        </a:cubicBezTo>
                        <a:cubicBezTo>
                          <a:pt x="35" y="7"/>
                          <a:pt x="35" y="9"/>
                          <a:pt x="35" y="10"/>
                        </a:cubicBezTo>
                        <a:cubicBezTo>
                          <a:pt x="35" y="12"/>
                          <a:pt x="34" y="14"/>
                          <a:pt x="31" y="14"/>
                        </a:cubicBezTo>
                        <a:cubicBezTo>
                          <a:pt x="30" y="14"/>
                          <a:pt x="30" y="14"/>
                          <a:pt x="30" y="14"/>
                        </a:cubicBezTo>
                        <a:cubicBezTo>
                          <a:pt x="29" y="14"/>
                          <a:pt x="29" y="14"/>
                          <a:pt x="28" y="14"/>
                        </a:cubicBezTo>
                        <a:cubicBezTo>
                          <a:pt x="29" y="14"/>
                          <a:pt x="30" y="15"/>
                          <a:pt x="31" y="15"/>
                        </a:cubicBezTo>
                        <a:cubicBezTo>
                          <a:pt x="31" y="15"/>
                          <a:pt x="31" y="15"/>
                          <a:pt x="31" y="15"/>
                        </a:cubicBezTo>
                        <a:cubicBezTo>
                          <a:pt x="32" y="15"/>
                          <a:pt x="32" y="15"/>
                          <a:pt x="32" y="15"/>
                        </a:cubicBezTo>
                        <a:cubicBezTo>
                          <a:pt x="31" y="15"/>
                          <a:pt x="31" y="15"/>
                          <a:pt x="31" y="15"/>
                        </a:cubicBezTo>
                        <a:cubicBezTo>
                          <a:pt x="30" y="15"/>
                          <a:pt x="29" y="15"/>
                          <a:pt x="29" y="15"/>
                        </a:cubicBezTo>
                        <a:cubicBezTo>
                          <a:pt x="29" y="15"/>
                          <a:pt x="29" y="15"/>
                          <a:pt x="29" y="16"/>
                        </a:cubicBezTo>
                        <a:cubicBezTo>
                          <a:pt x="29" y="16"/>
                          <a:pt x="28" y="17"/>
                          <a:pt x="27" y="17"/>
                        </a:cubicBezTo>
                        <a:cubicBezTo>
                          <a:pt x="27" y="17"/>
                          <a:pt x="26" y="17"/>
                          <a:pt x="26" y="17"/>
                        </a:cubicBezTo>
                        <a:cubicBezTo>
                          <a:pt x="26" y="17"/>
                          <a:pt x="25" y="16"/>
                          <a:pt x="24" y="16"/>
                        </a:cubicBezTo>
                        <a:cubicBezTo>
                          <a:pt x="24" y="16"/>
                          <a:pt x="23" y="16"/>
                          <a:pt x="22" y="16"/>
                        </a:cubicBezTo>
                        <a:cubicBezTo>
                          <a:pt x="22" y="16"/>
                          <a:pt x="22" y="16"/>
                          <a:pt x="21" y="16"/>
                        </a:cubicBezTo>
                        <a:cubicBezTo>
                          <a:pt x="21" y="16"/>
                          <a:pt x="21" y="16"/>
                          <a:pt x="20" y="16"/>
                        </a:cubicBezTo>
                        <a:cubicBezTo>
                          <a:pt x="23" y="17"/>
                          <a:pt x="26" y="17"/>
                          <a:pt x="28" y="17"/>
                        </a:cubicBezTo>
                        <a:cubicBezTo>
                          <a:pt x="29" y="17"/>
                          <a:pt x="29" y="17"/>
                          <a:pt x="30" y="17"/>
                        </a:cubicBezTo>
                        <a:cubicBezTo>
                          <a:pt x="31" y="17"/>
                          <a:pt x="33" y="17"/>
                          <a:pt x="33" y="17"/>
                        </a:cubicBezTo>
                        <a:cubicBezTo>
                          <a:pt x="35" y="15"/>
                          <a:pt x="36" y="13"/>
                          <a:pt x="36" y="12"/>
                        </a:cubicBezTo>
                        <a:cubicBezTo>
                          <a:pt x="37" y="10"/>
                          <a:pt x="37" y="8"/>
                          <a:pt x="37" y="6"/>
                        </a:cubicBezTo>
                        <a:cubicBezTo>
                          <a:pt x="37" y="6"/>
                          <a:pt x="37" y="6"/>
                          <a:pt x="37" y="6"/>
                        </a:cubicBezTo>
                        <a:cubicBezTo>
                          <a:pt x="36" y="4"/>
                          <a:pt x="34" y="2"/>
                          <a:pt x="31"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 name="Freeform 8299">
                    <a:extLst>
                      <a:ext uri="{FF2B5EF4-FFF2-40B4-BE49-F238E27FC236}">
                        <a16:creationId xmlns:a16="http://schemas.microsoft.com/office/drawing/2014/main" xmlns="" id="{70EC8C35-EDCF-4963-AE1E-2FC35F65390A}"/>
                      </a:ext>
                    </a:extLst>
                  </p:cNvPr>
                  <p:cNvSpPr>
                    <a:spLocks noEditPoints="1"/>
                  </p:cNvSpPr>
                  <p:nvPr/>
                </p:nvSpPr>
                <p:spPr bwMode="auto">
                  <a:xfrm>
                    <a:off x="3703" y="1869"/>
                    <a:ext cx="26" cy="22"/>
                  </a:xfrm>
                  <a:custGeom>
                    <a:avLst/>
                    <a:gdLst>
                      <a:gd name="T0" fmla="*/ 30 w 35"/>
                      <a:gd name="T1" fmla="*/ 12 h 29"/>
                      <a:gd name="T2" fmla="*/ 29 w 35"/>
                      <a:gd name="T3" fmla="*/ 12 h 29"/>
                      <a:gd name="T4" fmla="*/ 29 w 35"/>
                      <a:gd name="T5" fmla="*/ 12 h 29"/>
                      <a:gd name="T6" fmla="*/ 29 w 35"/>
                      <a:gd name="T7" fmla="*/ 12 h 29"/>
                      <a:gd name="T8" fmla="*/ 18 w 35"/>
                      <a:gd name="T9" fmla="*/ 27 h 29"/>
                      <a:gd name="T10" fmla="*/ 12 w 35"/>
                      <a:gd name="T11" fmla="*/ 28 h 29"/>
                      <a:gd name="T12" fmla="*/ 4 w 35"/>
                      <a:gd name="T13" fmla="*/ 26 h 29"/>
                      <a:gd name="T14" fmla="*/ 1 w 35"/>
                      <a:gd name="T15" fmla="*/ 25 h 29"/>
                      <a:gd name="T16" fmla="*/ 0 w 35"/>
                      <a:gd name="T17" fmla="*/ 25 h 29"/>
                      <a:gd name="T18" fmla="*/ 1 w 35"/>
                      <a:gd name="T19" fmla="*/ 25 h 29"/>
                      <a:gd name="T20" fmla="*/ 4 w 35"/>
                      <a:gd name="T21" fmla="*/ 27 h 29"/>
                      <a:gd name="T22" fmla="*/ 12 w 35"/>
                      <a:gd name="T23" fmla="*/ 29 h 29"/>
                      <a:gd name="T24" fmla="*/ 19 w 35"/>
                      <a:gd name="T25" fmla="*/ 27 h 29"/>
                      <a:gd name="T26" fmla="*/ 30 w 35"/>
                      <a:gd name="T27" fmla="*/ 16 h 29"/>
                      <a:gd name="T28" fmla="*/ 31 w 35"/>
                      <a:gd name="T29" fmla="*/ 14 h 29"/>
                      <a:gd name="T30" fmla="*/ 30 w 35"/>
                      <a:gd name="T31" fmla="*/ 12 h 29"/>
                      <a:gd name="T32" fmla="*/ 30 w 35"/>
                      <a:gd name="T33" fmla="*/ 12 h 29"/>
                      <a:gd name="T34" fmla="*/ 30 w 35"/>
                      <a:gd name="T35" fmla="*/ 12 h 29"/>
                      <a:gd name="T36" fmla="*/ 30 w 35"/>
                      <a:gd name="T37" fmla="*/ 12 h 29"/>
                      <a:gd name="T38" fmla="*/ 30 w 35"/>
                      <a:gd name="T39" fmla="*/ 12 h 29"/>
                      <a:gd name="T40" fmla="*/ 30 w 35"/>
                      <a:gd name="T41" fmla="*/ 12 h 29"/>
                      <a:gd name="T42" fmla="*/ 34 w 35"/>
                      <a:gd name="T43" fmla="*/ 0 h 29"/>
                      <a:gd name="T44" fmla="*/ 34 w 35"/>
                      <a:gd name="T45" fmla="*/ 0 h 29"/>
                      <a:gd name="T46" fmla="*/ 33 w 35"/>
                      <a:gd name="T47" fmla="*/ 6 h 29"/>
                      <a:gd name="T48" fmla="*/ 30 w 35"/>
                      <a:gd name="T49" fmla="*/ 11 h 29"/>
                      <a:gd name="T50" fmla="*/ 31 w 35"/>
                      <a:gd name="T51" fmla="*/ 11 h 29"/>
                      <a:gd name="T52" fmla="*/ 33 w 35"/>
                      <a:gd name="T53" fmla="*/ 7 h 29"/>
                      <a:gd name="T54" fmla="*/ 33 w 35"/>
                      <a:gd name="T55" fmla="*/ 7 h 29"/>
                      <a:gd name="T56" fmla="*/ 34 w 35"/>
                      <a:gd name="T57" fmla="*/ 6 h 29"/>
                      <a:gd name="T58" fmla="*/ 34 w 35"/>
                      <a:gd name="T59" fmla="*/ 6 h 29"/>
                      <a:gd name="T60" fmla="*/ 34 w 35"/>
                      <a:gd name="T61" fmla="*/ 6 h 29"/>
                      <a:gd name="T62" fmla="*/ 34 w 35"/>
                      <a:gd name="T63" fmla="*/ 6 h 29"/>
                      <a:gd name="T64" fmla="*/ 34 w 35"/>
                      <a:gd name="T65" fmla="*/ 1 h 29"/>
                      <a:gd name="T66" fmla="*/ 34 w 35"/>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9">
                        <a:moveTo>
                          <a:pt x="30" y="12"/>
                        </a:moveTo>
                        <a:cubicBezTo>
                          <a:pt x="30" y="12"/>
                          <a:pt x="30" y="12"/>
                          <a:pt x="29" y="12"/>
                        </a:cubicBezTo>
                        <a:cubicBezTo>
                          <a:pt x="29" y="12"/>
                          <a:pt x="29" y="12"/>
                          <a:pt x="29" y="12"/>
                        </a:cubicBezTo>
                        <a:cubicBezTo>
                          <a:pt x="29" y="12"/>
                          <a:pt x="29" y="12"/>
                          <a:pt x="29" y="12"/>
                        </a:cubicBezTo>
                        <a:cubicBezTo>
                          <a:pt x="33" y="17"/>
                          <a:pt x="23" y="25"/>
                          <a:pt x="18" y="27"/>
                        </a:cubicBezTo>
                        <a:cubicBezTo>
                          <a:pt x="16" y="28"/>
                          <a:pt x="14" y="28"/>
                          <a:pt x="12" y="28"/>
                        </a:cubicBezTo>
                        <a:cubicBezTo>
                          <a:pt x="10" y="28"/>
                          <a:pt x="7" y="28"/>
                          <a:pt x="4" y="26"/>
                        </a:cubicBezTo>
                        <a:cubicBezTo>
                          <a:pt x="3" y="26"/>
                          <a:pt x="2" y="26"/>
                          <a:pt x="1" y="25"/>
                        </a:cubicBezTo>
                        <a:cubicBezTo>
                          <a:pt x="1" y="25"/>
                          <a:pt x="0" y="25"/>
                          <a:pt x="0" y="25"/>
                        </a:cubicBezTo>
                        <a:cubicBezTo>
                          <a:pt x="0" y="25"/>
                          <a:pt x="0" y="25"/>
                          <a:pt x="1" y="25"/>
                        </a:cubicBezTo>
                        <a:cubicBezTo>
                          <a:pt x="2" y="26"/>
                          <a:pt x="3" y="26"/>
                          <a:pt x="4" y="27"/>
                        </a:cubicBezTo>
                        <a:cubicBezTo>
                          <a:pt x="7" y="28"/>
                          <a:pt x="9" y="29"/>
                          <a:pt x="12" y="29"/>
                        </a:cubicBezTo>
                        <a:cubicBezTo>
                          <a:pt x="14" y="29"/>
                          <a:pt x="16" y="28"/>
                          <a:pt x="19" y="27"/>
                        </a:cubicBezTo>
                        <a:cubicBezTo>
                          <a:pt x="23" y="25"/>
                          <a:pt x="29" y="20"/>
                          <a:pt x="30" y="16"/>
                        </a:cubicBezTo>
                        <a:cubicBezTo>
                          <a:pt x="31" y="15"/>
                          <a:pt x="31" y="15"/>
                          <a:pt x="31" y="14"/>
                        </a:cubicBezTo>
                        <a:cubicBezTo>
                          <a:pt x="31" y="14"/>
                          <a:pt x="30" y="13"/>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moveTo>
                          <a:pt x="34" y="0"/>
                        </a:moveTo>
                        <a:cubicBezTo>
                          <a:pt x="34" y="0"/>
                          <a:pt x="34" y="0"/>
                          <a:pt x="34" y="0"/>
                        </a:cubicBezTo>
                        <a:cubicBezTo>
                          <a:pt x="34" y="2"/>
                          <a:pt x="34" y="4"/>
                          <a:pt x="33" y="6"/>
                        </a:cubicBezTo>
                        <a:cubicBezTo>
                          <a:pt x="33" y="7"/>
                          <a:pt x="32" y="9"/>
                          <a:pt x="30" y="11"/>
                        </a:cubicBezTo>
                        <a:cubicBezTo>
                          <a:pt x="31" y="11"/>
                          <a:pt x="31" y="11"/>
                          <a:pt x="31" y="11"/>
                        </a:cubicBezTo>
                        <a:cubicBezTo>
                          <a:pt x="32" y="10"/>
                          <a:pt x="33" y="8"/>
                          <a:pt x="33" y="7"/>
                        </a:cubicBezTo>
                        <a:cubicBezTo>
                          <a:pt x="33" y="7"/>
                          <a:pt x="33" y="7"/>
                          <a:pt x="33" y="7"/>
                        </a:cubicBezTo>
                        <a:cubicBezTo>
                          <a:pt x="33" y="6"/>
                          <a:pt x="33" y="6"/>
                          <a:pt x="34" y="6"/>
                        </a:cubicBezTo>
                        <a:cubicBezTo>
                          <a:pt x="34" y="6"/>
                          <a:pt x="34" y="6"/>
                          <a:pt x="34" y="6"/>
                        </a:cubicBezTo>
                        <a:cubicBezTo>
                          <a:pt x="34" y="6"/>
                          <a:pt x="34" y="6"/>
                          <a:pt x="34" y="6"/>
                        </a:cubicBezTo>
                        <a:cubicBezTo>
                          <a:pt x="34" y="6"/>
                          <a:pt x="34" y="6"/>
                          <a:pt x="34" y="6"/>
                        </a:cubicBezTo>
                        <a:cubicBezTo>
                          <a:pt x="34" y="4"/>
                          <a:pt x="35" y="3"/>
                          <a:pt x="34" y="1"/>
                        </a:cubicBezTo>
                        <a:cubicBezTo>
                          <a:pt x="34" y="1"/>
                          <a:pt x="34" y="1"/>
                          <a:pt x="34" y="0"/>
                        </a:cubicBezTo>
                      </a:path>
                    </a:pathLst>
                  </a:custGeom>
                  <a:solidFill>
                    <a:srgbClr val="D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 name="Freeform 8300">
                    <a:extLst>
                      <a:ext uri="{FF2B5EF4-FFF2-40B4-BE49-F238E27FC236}">
                        <a16:creationId xmlns:a16="http://schemas.microsoft.com/office/drawing/2014/main" xmlns="" id="{538DD05B-2F7A-4AA4-B8C3-BCFE5EDD90D6}"/>
                      </a:ext>
                    </a:extLst>
                  </p:cNvPr>
                  <p:cNvSpPr>
                    <a:spLocks/>
                  </p:cNvSpPr>
                  <p:nvPr/>
                </p:nvSpPr>
                <p:spPr bwMode="auto">
                  <a:xfrm>
                    <a:off x="3697" y="1884"/>
                    <a:ext cx="3" cy="2"/>
                  </a:xfrm>
                  <a:custGeom>
                    <a:avLst/>
                    <a:gdLst>
                      <a:gd name="T0" fmla="*/ 0 w 4"/>
                      <a:gd name="T1" fmla="*/ 0 h 3"/>
                      <a:gd name="T2" fmla="*/ 4 w 4"/>
                      <a:gd name="T3" fmla="*/ 3 h 3"/>
                      <a:gd name="T4" fmla="*/ 3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2" y="0"/>
                          <a:pt x="3" y="1"/>
                          <a:pt x="4" y="3"/>
                        </a:cubicBezTo>
                        <a:cubicBezTo>
                          <a:pt x="4" y="2"/>
                          <a:pt x="3" y="1"/>
                          <a:pt x="3" y="1"/>
                        </a:cubicBezTo>
                        <a:cubicBezTo>
                          <a:pt x="2" y="0"/>
                          <a:pt x="1" y="0"/>
                          <a:pt x="0" y="0"/>
                        </a:cubicBezTo>
                      </a:path>
                    </a:pathLst>
                  </a:custGeom>
                  <a:solidFill>
                    <a:srgbClr val="E76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 name="Freeform 8301">
                    <a:extLst>
                      <a:ext uri="{FF2B5EF4-FFF2-40B4-BE49-F238E27FC236}">
                        <a16:creationId xmlns:a16="http://schemas.microsoft.com/office/drawing/2014/main" xmlns="" id="{F82746B2-8FEC-43BD-9D6C-E587C1D0E932}"/>
                      </a:ext>
                    </a:extLst>
                  </p:cNvPr>
                  <p:cNvSpPr>
                    <a:spLocks noEditPoints="1"/>
                  </p:cNvSpPr>
                  <p:nvPr/>
                </p:nvSpPr>
                <p:spPr bwMode="auto">
                  <a:xfrm>
                    <a:off x="3634" y="1819"/>
                    <a:ext cx="98" cy="69"/>
                  </a:xfrm>
                  <a:custGeom>
                    <a:avLst/>
                    <a:gdLst>
                      <a:gd name="T0" fmla="*/ 84 w 131"/>
                      <a:gd name="T1" fmla="*/ 87 h 92"/>
                      <a:gd name="T2" fmla="*/ 88 w 131"/>
                      <a:gd name="T3" fmla="*/ 90 h 92"/>
                      <a:gd name="T4" fmla="*/ 88 w 131"/>
                      <a:gd name="T5" fmla="*/ 90 h 92"/>
                      <a:gd name="T6" fmla="*/ 93 w 131"/>
                      <a:gd name="T7" fmla="*/ 92 h 92"/>
                      <a:gd name="T8" fmla="*/ 91 w 131"/>
                      <a:gd name="T9" fmla="*/ 91 h 92"/>
                      <a:gd name="T10" fmla="*/ 89 w 131"/>
                      <a:gd name="T11" fmla="*/ 89 h 92"/>
                      <a:gd name="T12" fmla="*/ 84 w 131"/>
                      <a:gd name="T13" fmla="*/ 86 h 92"/>
                      <a:gd name="T14" fmla="*/ 117 w 131"/>
                      <a:gd name="T15" fmla="*/ 75 h 92"/>
                      <a:gd name="T16" fmla="*/ 118 w 131"/>
                      <a:gd name="T17" fmla="*/ 76 h 92"/>
                      <a:gd name="T18" fmla="*/ 121 w 131"/>
                      <a:gd name="T19" fmla="*/ 76 h 92"/>
                      <a:gd name="T20" fmla="*/ 120 w 131"/>
                      <a:gd name="T21" fmla="*/ 76 h 92"/>
                      <a:gd name="T22" fmla="*/ 117 w 131"/>
                      <a:gd name="T23" fmla="*/ 75 h 92"/>
                      <a:gd name="T24" fmla="*/ 120 w 131"/>
                      <a:gd name="T25" fmla="*/ 61 h 92"/>
                      <a:gd name="T26" fmla="*/ 126 w 131"/>
                      <a:gd name="T27" fmla="*/ 67 h 92"/>
                      <a:gd name="T28" fmla="*/ 126 w 131"/>
                      <a:gd name="T29" fmla="*/ 67 h 92"/>
                      <a:gd name="T30" fmla="*/ 119 w 131"/>
                      <a:gd name="T31" fmla="*/ 59 h 92"/>
                      <a:gd name="T32" fmla="*/ 113 w 131"/>
                      <a:gd name="T33" fmla="*/ 56 h 92"/>
                      <a:gd name="T34" fmla="*/ 120 w 131"/>
                      <a:gd name="T35" fmla="*/ 31 h 92"/>
                      <a:gd name="T36" fmla="*/ 120 w 131"/>
                      <a:gd name="T37" fmla="*/ 31 h 92"/>
                      <a:gd name="T38" fmla="*/ 122 w 131"/>
                      <a:gd name="T39" fmla="*/ 32 h 92"/>
                      <a:gd name="T40" fmla="*/ 123 w 131"/>
                      <a:gd name="T41" fmla="*/ 32 h 92"/>
                      <a:gd name="T42" fmla="*/ 130 w 131"/>
                      <a:gd name="T43" fmla="*/ 40 h 92"/>
                      <a:gd name="T44" fmla="*/ 131 w 131"/>
                      <a:gd name="T45" fmla="*/ 41 h 92"/>
                      <a:gd name="T46" fmla="*/ 131 w 131"/>
                      <a:gd name="T47" fmla="*/ 38 h 92"/>
                      <a:gd name="T48" fmla="*/ 129 w 131"/>
                      <a:gd name="T49" fmla="*/ 36 h 92"/>
                      <a:gd name="T50" fmla="*/ 124 w 131"/>
                      <a:gd name="T51" fmla="*/ 31 h 92"/>
                      <a:gd name="T52" fmla="*/ 120 w 131"/>
                      <a:gd name="T53" fmla="*/ 24 h 92"/>
                      <a:gd name="T54" fmla="*/ 119 w 131"/>
                      <a:gd name="T55" fmla="*/ 25 h 92"/>
                      <a:gd name="T56" fmla="*/ 124 w 131"/>
                      <a:gd name="T57" fmla="*/ 24 h 92"/>
                      <a:gd name="T58" fmla="*/ 125 w 131"/>
                      <a:gd name="T59" fmla="*/ 24 h 92"/>
                      <a:gd name="T60" fmla="*/ 125 w 131"/>
                      <a:gd name="T61" fmla="*/ 24 h 92"/>
                      <a:gd name="T62" fmla="*/ 129 w 131"/>
                      <a:gd name="T63" fmla="*/ 20 h 92"/>
                      <a:gd name="T64" fmla="*/ 128 w 131"/>
                      <a:gd name="T65" fmla="*/ 19 h 92"/>
                      <a:gd name="T66" fmla="*/ 0 w 131"/>
                      <a:gd name="T67" fmla="*/ 0 h 92"/>
                      <a:gd name="T68" fmla="*/ 2 w 131"/>
                      <a:gd name="T69" fmla="*/ 3 h 92"/>
                      <a:gd name="T70" fmla="*/ 8 w 131"/>
                      <a:gd name="T71" fmla="*/ 4 h 92"/>
                      <a:gd name="T72" fmla="*/ 10 w 131"/>
                      <a:gd name="T73" fmla="*/ 4 h 92"/>
                      <a:gd name="T74" fmla="*/ 16 w 131"/>
                      <a:gd name="T75" fmla="*/ 4 h 92"/>
                      <a:gd name="T76" fmla="*/ 13 w 131"/>
                      <a:gd name="T77" fmla="*/ 4 h 92"/>
                      <a:gd name="T78" fmla="*/ 8 w 131"/>
                      <a:gd name="T79" fmla="*/ 4 h 92"/>
                      <a:gd name="T80" fmla="*/ 0 w 131"/>
                      <a:gd name="T8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92">
                        <a:moveTo>
                          <a:pt x="84" y="86"/>
                        </a:moveTo>
                        <a:cubicBezTo>
                          <a:pt x="84" y="86"/>
                          <a:pt x="84" y="86"/>
                          <a:pt x="84" y="87"/>
                        </a:cubicBezTo>
                        <a:cubicBezTo>
                          <a:pt x="85" y="87"/>
                          <a:pt x="86" y="88"/>
                          <a:pt x="87" y="88"/>
                        </a:cubicBezTo>
                        <a:cubicBezTo>
                          <a:pt x="87" y="89"/>
                          <a:pt x="88" y="89"/>
                          <a:pt x="88" y="90"/>
                        </a:cubicBezTo>
                        <a:cubicBezTo>
                          <a:pt x="88" y="90"/>
                          <a:pt x="88" y="90"/>
                          <a:pt x="88" y="90"/>
                        </a:cubicBezTo>
                        <a:cubicBezTo>
                          <a:pt x="88" y="90"/>
                          <a:pt x="88" y="90"/>
                          <a:pt x="88" y="90"/>
                        </a:cubicBezTo>
                        <a:cubicBezTo>
                          <a:pt x="89" y="90"/>
                          <a:pt x="89" y="90"/>
                          <a:pt x="89" y="90"/>
                        </a:cubicBezTo>
                        <a:cubicBezTo>
                          <a:pt x="90" y="91"/>
                          <a:pt x="91" y="92"/>
                          <a:pt x="93" y="92"/>
                        </a:cubicBezTo>
                        <a:cubicBezTo>
                          <a:pt x="92" y="92"/>
                          <a:pt x="92" y="92"/>
                          <a:pt x="92" y="92"/>
                        </a:cubicBezTo>
                        <a:cubicBezTo>
                          <a:pt x="91" y="92"/>
                          <a:pt x="91" y="91"/>
                          <a:pt x="91" y="91"/>
                        </a:cubicBezTo>
                        <a:cubicBezTo>
                          <a:pt x="90" y="91"/>
                          <a:pt x="89" y="90"/>
                          <a:pt x="89" y="90"/>
                        </a:cubicBezTo>
                        <a:cubicBezTo>
                          <a:pt x="89" y="89"/>
                          <a:pt x="89" y="89"/>
                          <a:pt x="89" y="89"/>
                        </a:cubicBezTo>
                        <a:cubicBezTo>
                          <a:pt x="89" y="89"/>
                          <a:pt x="88" y="89"/>
                          <a:pt x="88" y="89"/>
                        </a:cubicBezTo>
                        <a:cubicBezTo>
                          <a:pt x="87" y="87"/>
                          <a:pt x="86" y="86"/>
                          <a:pt x="84" y="86"/>
                        </a:cubicBezTo>
                        <a:cubicBezTo>
                          <a:pt x="84" y="86"/>
                          <a:pt x="84" y="86"/>
                          <a:pt x="84" y="86"/>
                        </a:cubicBezTo>
                        <a:moveTo>
                          <a:pt x="117" y="75"/>
                        </a:moveTo>
                        <a:cubicBezTo>
                          <a:pt x="116" y="75"/>
                          <a:pt x="116" y="75"/>
                          <a:pt x="116" y="75"/>
                        </a:cubicBezTo>
                        <a:cubicBezTo>
                          <a:pt x="117" y="75"/>
                          <a:pt x="117" y="76"/>
                          <a:pt x="118" y="76"/>
                        </a:cubicBezTo>
                        <a:cubicBezTo>
                          <a:pt x="118" y="76"/>
                          <a:pt x="119" y="76"/>
                          <a:pt x="120" y="76"/>
                        </a:cubicBezTo>
                        <a:cubicBezTo>
                          <a:pt x="120" y="76"/>
                          <a:pt x="120" y="76"/>
                          <a:pt x="121" y="76"/>
                        </a:cubicBezTo>
                        <a:cubicBezTo>
                          <a:pt x="120" y="76"/>
                          <a:pt x="120" y="76"/>
                          <a:pt x="120" y="76"/>
                        </a:cubicBezTo>
                        <a:cubicBezTo>
                          <a:pt x="120" y="76"/>
                          <a:pt x="120" y="76"/>
                          <a:pt x="120" y="76"/>
                        </a:cubicBezTo>
                        <a:cubicBezTo>
                          <a:pt x="119" y="76"/>
                          <a:pt x="118" y="75"/>
                          <a:pt x="117" y="75"/>
                        </a:cubicBezTo>
                        <a:cubicBezTo>
                          <a:pt x="117" y="75"/>
                          <a:pt x="117" y="75"/>
                          <a:pt x="117" y="75"/>
                        </a:cubicBezTo>
                        <a:moveTo>
                          <a:pt x="113" y="56"/>
                        </a:moveTo>
                        <a:cubicBezTo>
                          <a:pt x="116" y="58"/>
                          <a:pt x="119" y="59"/>
                          <a:pt x="120" y="61"/>
                        </a:cubicBezTo>
                        <a:cubicBezTo>
                          <a:pt x="123" y="63"/>
                          <a:pt x="125" y="65"/>
                          <a:pt x="126" y="67"/>
                        </a:cubicBezTo>
                        <a:cubicBezTo>
                          <a:pt x="126" y="67"/>
                          <a:pt x="126" y="67"/>
                          <a:pt x="126" y="67"/>
                        </a:cubicBezTo>
                        <a:cubicBezTo>
                          <a:pt x="126" y="67"/>
                          <a:pt x="126" y="67"/>
                          <a:pt x="126" y="67"/>
                        </a:cubicBezTo>
                        <a:cubicBezTo>
                          <a:pt x="126" y="67"/>
                          <a:pt x="126" y="67"/>
                          <a:pt x="126" y="67"/>
                        </a:cubicBezTo>
                        <a:cubicBezTo>
                          <a:pt x="126" y="66"/>
                          <a:pt x="125" y="65"/>
                          <a:pt x="125" y="64"/>
                        </a:cubicBezTo>
                        <a:cubicBezTo>
                          <a:pt x="123" y="62"/>
                          <a:pt x="121" y="60"/>
                          <a:pt x="119" y="59"/>
                        </a:cubicBezTo>
                        <a:cubicBezTo>
                          <a:pt x="117" y="58"/>
                          <a:pt x="115" y="57"/>
                          <a:pt x="113" y="56"/>
                        </a:cubicBezTo>
                        <a:cubicBezTo>
                          <a:pt x="113" y="56"/>
                          <a:pt x="113" y="56"/>
                          <a:pt x="113" y="56"/>
                        </a:cubicBezTo>
                        <a:moveTo>
                          <a:pt x="120" y="31"/>
                        </a:moveTo>
                        <a:cubicBezTo>
                          <a:pt x="120" y="31"/>
                          <a:pt x="120" y="31"/>
                          <a:pt x="120" y="31"/>
                        </a:cubicBezTo>
                        <a:cubicBezTo>
                          <a:pt x="120" y="31"/>
                          <a:pt x="120" y="31"/>
                          <a:pt x="120" y="31"/>
                        </a:cubicBezTo>
                        <a:cubicBezTo>
                          <a:pt x="120" y="31"/>
                          <a:pt x="120" y="31"/>
                          <a:pt x="120" y="31"/>
                        </a:cubicBezTo>
                        <a:moveTo>
                          <a:pt x="124" y="31"/>
                        </a:moveTo>
                        <a:cubicBezTo>
                          <a:pt x="124" y="32"/>
                          <a:pt x="123" y="32"/>
                          <a:pt x="122" y="32"/>
                        </a:cubicBezTo>
                        <a:cubicBezTo>
                          <a:pt x="122" y="32"/>
                          <a:pt x="121" y="32"/>
                          <a:pt x="121" y="32"/>
                        </a:cubicBezTo>
                        <a:cubicBezTo>
                          <a:pt x="122" y="32"/>
                          <a:pt x="123" y="32"/>
                          <a:pt x="123" y="32"/>
                        </a:cubicBezTo>
                        <a:cubicBezTo>
                          <a:pt x="126" y="33"/>
                          <a:pt x="127" y="34"/>
                          <a:pt x="128" y="36"/>
                        </a:cubicBezTo>
                        <a:cubicBezTo>
                          <a:pt x="129" y="37"/>
                          <a:pt x="130" y="39"/>
                          <a:pt x="130" y="40"/>
                        </a:cubicBezTo>
                        <a:cubicBezTo>
                          <a:pt x="130" y="41"/>
                          <a:pt x="130" y="41"/>
                          <a:pt x="130" y="41"/>
                        </a:cubicBezTo>
                        <a:cubicBezTo>
                          <a:pt x="131" y="41"/>
                          <a:pt x="131" y="41"/>
                          <a:pt x="131" y="41"/>
                        </a:cubicBezTo>
                        <a:cubicBezTo>
                          <a:pt x="131" y="41"/>
                          <a:pt x="131" y="40"/>
                          <a:pt x="131" y="40"/>
                        </a:cubicBezTo>
                        <a:cubicBezTo>
                          <a:pt x="131" y="39"/>
                          <a:pt x="131" y="39"/>
                          <a:pt x="131" y="38"/>
                        </a:cubicBezTo>
                        <a:cubicBezTo>
                          <a:pt x="130" y="38"/>
                          <a:pt x="130" y="38"/>
                          <a:pt x="130" y="37"/>
                        </a:cubicBezTo>
                        <a:cubicBezTo>
                          <a:pt x="130" y="37"/>
                          <a:pt x="129" y="36"/>
                          <a:pt x="129" y="36"/>
                        </a:cubicBezTo>
                        <a:cubicBezTo>
                          <a:pt x="128" y="34"/>
                          <a:pt x="127" y="33"/>
                          <a:pt x="126" y="32"/>
                        </a:cubicBezTo>
                        <a:cubicBezTo>
                          <a:pt x="125" y="32"/>
                          <a:pt x="125" y="32"/>
                          <a:pt x="124" y="31"/>
                        </a:cubicBezTo>
                        <a:moveTo>
                          <a:pt x="128" y="19"/>
                        </a:moveTo>
                        <a:cubicBezTo>
                          <a:pt x="127" y="22"/>
                          <a:pt x="124" y="24"/>
                          <a:pt x="120" y="24"/>
                        </a:cubicBezTo>
                        <a:cubicBezTo>
                          <a:pt x="120" y="24"/>
                          <a:pt x="120" y="24"/>
                          <a:pt x="120" y="25"/>
                        </a:cubicBezTo>
                        <a:cubicBezTo>
                          <a:pt x="119" y="25"/>
                          <a:pt x="119" y="25"/>
                          <a:pt x="119" y="25"/>
                        </a:cubicBezTo>
                        <a:cubicBezTo>
                          <a:pt x="120" y="25"/>
                          <a:pt x="121" y="25"/>
                          <a:pt x="121" y="25"/>
                        </a:cubicBezTo>
                        <a:cubicBezTo>
                          <a:pt x="122" y="25"/>
                          <a:pt x="123" y="25"/>
                          <a:pt x="124" y="24"/>
                        </a:cubicBezTo>
                        <a:cubicBezTo>
                          <a:pt x="125" y="24"/>
                          <a:pt x="125" y="24"/>
                          <a:pt x="125" y="24"/>
                        </a:cubicBezTo>
                        <a:cubicBezTo>
                          <a:pt x="125" y="24"/>
                          <a:pt x="125" y="24"/>
                          <a:pt x="125" y="24"/>
                        </a:cubicBezTo>
                        <a:cubicBezTo>
                          <a:pt x="125" y="24"/>
                          <a:pt x="125" y="24"/>
                          <a:pt x="125" y="24"/>
                        </a:cubicBezTo>
                        <a:cubicBezTo>
                          <a:pt x="125" y="24"/>
                          <a:pt x="125" y="24"/>
                          <a:pt x="125" y="24"/>
                        </a:cubicBezTo>
                        <a:cubicBezTo>
                          <a:pt x="127" y="23"/>
                          <a:pt x="128" y="22"/>
                          <a:pt x="128" y="20"/>
                        </a:cubicBezTo>
                        <a:cubicBezTo>
                          <a:pt x="128" y="20"/>
                          <a:pt x="129" y="20"/>
                          <a:pt x="129" y="20"/>
                        </a:cubicBezTo>
                        <a:cubicBezTo>
                          <a:pt x="128" y="19"/>
                          <a:pt x="128" y="19"/>
                          <a:pt x="128" y="19"/>
                        </a:cubicBezTo>
                        <a:cubicBezTo>
                          <a:pt x="128" y="19"/>
                          <a:pt x="128" y="19"/>
                          <a:pt x="128" y="19"/>
                        </a:cubicBezTo>
                        <a:moveTo>
                          <a:pt x="0" y="0"/>
                        </a:moveTo>
                        <a:cubicBezTo>
                          <a:pt x="0" y="0"/>
                          <a:pt x="0" y="0"/>
                          <a:pt x="0" y="0"/>
                        </a:cubicBezTo>
                        <a:cubicBezTo>
                          <a:pt x="0" y="0"/>
                          <a:pt x="1" y="1"/>
                          <a:pt x="1" y="1"/>
                        </a:cubicBezTo>
                        <a:cubicBezTo>
                          <a:pt x="1" y="2"/>
                          <a:pt x="2" y="2"/>
                          <a:pt x="2" y="3"/>
                        </a:cubicBezTo>
                        <a:cubicBezTo>
                          <a:pt x="3" y="4"/>
                          <a:pt x="5" y="4"/>
                          <a:pt x="6" y="4"/>
                        </a:cubicBezTo>
                        <a:cubicBezTo>
                          <a:pt x="7" y="4"/>
                          <a:pt x="7" y="4"/>
                          <a:pt x="8" y="4"/>
                        </a:cubicBezTo>
                        <a:cubicBezTo>
                          <a:pt x="8" y="4"/>
                          <a:pt x="8" y="4"/>
                          <a:pt x="9" y="4"/>
                        </a:cubicBezTo>
                        <a:cubicBezTo>
                          <a:pt x="9" y="4"/>
                          <a:pt x="9" y="4"/>
                          <a:pt x="10" y="4"/>
                        </a:cubicBezTo>
                        <a:cubicBezTo>
                          <a:pt x="10" y="4"/>
                          <a:pt x="10" y="4"/>
                          <a:pt x="10" y="4"/>
                        </a:cubicBezTo>
                        <a:cubicBezTo>
                          <a:pt x="12" y="4"/>
                          <a:pt x="14" y="4"/>
                          <a:pt x="16" y="4"/>
                        </a:cubicBezTo>
                        <a:cubicBezTo>
                          <a:pt x="16" y="4"/>
                          <a:pt x="16" y="4"/>
                          <a:pt x="15" y="4"/>
                        </a:cubicBezTo>
                        <a:cubicBezTo>
                          <a:pt x="15" y="4"/>
                          <a:pt x="14" y="4"/>
                          <a:pt x="13" y="4"/>
                        </a:cubicBezTo>
                        <a:cubicBezTo>
                          <a:pt x="12" y="4"/>
                          <a:pt x="11" y="4"/>
                          <a:pt x="9" y="4"/>
                        </a:cubicBezTo>
                        <a:cubicBezTo>
                          <a:pt x="9" y="4"/>
                          <a:pt x="8" y="4"/>
                          <a:pt x="8" y="4"/>
                        </a:cubicBezTo>
                        <a:cubicBezTo>
                          <a:pt x="5" y="4"/>
                          <a:pt x="2" y="3"/>
                          <a:pt x="1" y="1"/>
                        </a:cubicBezTo>
                        <a:cubicBezTo>
                          <a:pt x="1" y="0"/>
                          <a:pt x="1" y="0"/>
                          <a:pt x="0"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 name="Freeform 8302">
                    <a:extLst>
                      <a:ext uri="{FF2B5EF4-FFF2-40B4-BE49-F238E27FC236}">
                        <a16:creationId xmlns:a16="http://schemas.microsoft.com/office/drawing/2014/main" xmlns="" id="{321BEABA-8962-4DD6-885B-AF04B4E34259}"/>
                      </a:ext>
                    </a:extLst>
                  </p:cNvPr>
                  <p:cNvSpPr>
                    <a:spLocks/>
                  </p:cNvSpPr>
                  <p:nvPr/>
                </p:nvSpPr>
                <p:spPr bwMode="auto">
                  <a:xfrm>
                    <a:off x="3633" y="1827"/>
                    <a:ext cx="9" cy="7"/>
                  </a:xfrm>
                  <a:custGeom>
                    <a:avLst/>
                    <a:gdLst>
                      <a:gd name="T0" fmla="*/ 7 w 12"/>
                      <a:gd name="T1" fmla="*/ 0 h 9"/>
                      <a:gd name="T2" fmla="*/ 7 w 12"/>
                      <a:gd name="T3" fmla="*/ 1 h 9"/>
                      <a:gd name="T4" fmla="*/ 11 w 12"/>
                      <a:gd name="T5" fmla="*/ 8 h 9"/>
                      <a:gd name="T6" fmla="*/ 9 w 12"/>
                      <a:gd name="T7" fmla="*/ 7 h 9"/>
                      <a:gd name="T8" fmla="*/ 4 w 12"/>
                      <a:gd name="T9" fmla="*/ 6 h 9"/>
                      <a:gd name="T10" fmla="*/ 1 w 12"/>
                      <a:gd name="T11" fmla="*/ 5 h 9"/>
                      <a:gd name="T12" fmla="*/ 0 w 12"/>
                      <a:gd name="T13" fmla="*/ 4 h 9"/>
                      <a:gd name="T14" fmla="*/ 1 w 12"/>
                      <a:gd name="T15" fmla="*/ 5 h 9"/>
                      <a:gd name="T16" fmla="*/ 2 w 12"/>
                      <a:gd name="T17" fmla="*/ 6 h 9"/>
                      <a:gd name="T18" fmla="*/ 6 w 12"/>
                      <a:gd name="T19" fmla="*/ 7 h 9"/>
                      <a:gd name="T20" fmla="*/ 9 w 12"/>
                      <a:gd name="T21" fmla="*/ 8 h 9"/>
                      <a:gd name="T22" fmla="*/ 12 w 12"/>
                      <a:gd name="T23" fmla="*/ 9 h 9"/>
                      <a:gd name="T24" fmla="*/ 11 w 12"/>
                      <a:gd name="T25" fmla="*/ 7 h 9"/>
                      <a:gd name="T26" fmla="*/ 10 w 12"/>
                      <a:gd name="T27" fmla="*/ 5 h 9"/>
                      <a:gd name="T28" fmla="*/ 7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7" y="0"/>
                        </a:moveTo>
                        <a:cubicBezTo>
                          <a:pt x="7" y="1"/>
                          <a:pt x="7" y="1"/>
                          <a:pt x="7" y="1"/>
                        </a:cubicBezTo>
                        <a:cubicBezTo>
                          <a:pt x="7" y="3"/>
                          <a:pt x="9" y="6"/>
                          <a:pt x="11" y="8"/>
                        </a:cubicBezTo>
                        <a:cubicBezTo>
                          <a:pt x="10" y="7"/>
                          <a:pt x="10" y="7"/>
                          <a:pt x="9" y="7"/>
                        </a:cubicBezTo>
                        <a:cubicBezTo>
                          <a:pt x="7" y="6"/>
                          <a:pt x="6" y="6"/>
                          <a:pt x="4" y="6"/>
                        </a:cubicBezTo>
                        <a:cubicBezTo>
                          <a:pt x="3" y="6"/>
                          <a:pt x="2" y="5"/>
                          <a:pt x="1" y="5"/>
                        </a:cubicBezTo>
                        <a:cubicBezTo>
                          <a:pt x="1" y="4"/>
                          <a:pt x="0" y="4"/>
                          <a:pt x="0" y="4"/>
                        </a:cubicBezTo>
                        <a:cubicBezTo>
                          <a:pt x="0" y="4"/>
                          <a:pt x="1" y="5"/>
                          <a:pt x="1" y="5"/>
                        </a:cubicBezTo>
                        <a:cubicBezTo>
                          <a:pt x="1" y="5"/>
                          <a:pt x="1" y="6"/>
                          <a:pt x="2" y="6"/>
                        </a:cubicBezTo>
                        <a:cubicBezTo>
                          <a:pt x="3" y="6"/>
                          <a:pt x="5" y="7"/>
                          <a:pt x="6" y="7"/>
                        </a:cubicBezTo>
                        <a:cubicBezTo>
                          <a:pt x="7" y="7"/>
                          <a:pt x="8" y="7"/>
                          <a:pt x="9" y="8"/>
                        </a:cubicBezTo>
                        <a:cubicBezTo>
                          <a:pt x="10" y="8"/>
                          <a:pt x="11" y="8"/>
                          <a:pt x="12" y="9"/>
                        </a:cubicBezTo>
                        <a:cubicBezTo>
                          <a:pt x="12" y="8"/>
                          <a:pt x="12" y="8"/>
                          <a:pt x="11" y="7"/>
                        </a:cubicBezTo>
                        <a:cubicBezTo>
                          <a:pt x="11" y="7"/>
                          <a:pt x="10" y="6"/>
                          <a:pt x="10" y="5"/>
                        </a:cubicBezTo>
                        <a:cubicBezTo>
                          <a:pt x="9" y="3"/>
                          <a:pt x="8" y="2"/>
                          <a:pt x="7"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 name="Freeform 8303">
                    <a:extLst>
                      <a:ext uri="{FF2B5EF4-FFF2-40B4-BE49-F238E27FC236}">
                        <a16:creationId xmlns:a16="http://schemas.microsoft.com/office/drawing/2014/main" xmlns="" id="{DC60D65C-2648-4EB0-84E3-2E86EB36A7BD}"/>
                      </a:ext>
                    </a:extLst>
                  </p:cNvPr>
                  <p:cNvSpPr>
                    <a:spLocks/>
                  </p:cNvSpPr>
                  <p:nvPr/>
                </p:nvSpPr>
                <p:spPr bwMode="auto">
                  <a:xfrm>
                    <a:off x="3642" y="1851"/>
                    <a:ext cx="10" cy="1"/>
                  </a:xfrm>
                  <a:custGeom>
                    <a:avLst/>
                    <a:gdLst>
                      <a:gd name="T0" fmla="*/ 12 w 13"/>
                      <a:gd name="T1" fmla="*/ 0 h 1"/>
                      <a:gd name="T2" fmla="*/ 11 w 13"/>
                      <a:gd name="T3" fmla="*/ 0 h 1"/>
                      <a:gd name="T4" fmla="*/ 7 w 13"/>
                      <a:gd name="T5" fmla="*/ 0 h 1"/>
                      <a:gd name="T6" fmla="*/ 6 w 13"/>
                      <a:gd name="T7" fmla="*/ 0 h 1"/>
                      <a:gd name="T8" fmla="*/ 6 w 13"/>
                      <a:gd name="T9" fmla="*/ 0 h 1"/>
                      <a:gd name="T10" fmla="*/ 5 w 13"/>
                      <a:gd name="T11" fmla="*/ 0 h 1"/>
                      <a:gd name="T12" fmla="*/ 4 w 13"/>
                      <a:gd name="T13" fmla="*/ 0 h 1"/>
                      <a:gd name="T14" fmla="*/ 4 w 13"/>
                      <a:gd name="T15" fmla="*/ 0 h 1"/>
                      <a:gd name="T16" fmla="*/ 3 w 13"/>
                      <a:gd name="T17" fmla="*/ 0 h 1"/>
                      <a:gd name="T18" fmla="*/ 0 w 13"/>
                      <a:gd name="T19" fmla="*/ 0 h 1"/>
                      <a:gd name="T20" fmla="*/ 0 w 13"/>
                      <a:gd name="T21" fmla="*/ 0 h 1"/>
                      <a:gd name="T22" fmla="*/ 0 w 13"/>
                      <a:gd name="T23" fmla="*/ 0 h 1"/>
                      <a:gd name="T24" fmla="*/ 2 w 13"/>
                      <a:gd name="T25" fmla="*/ 0 h 1"/>
                      <a:gd name="T26" fmla="*/ 3 w 13"/>
                      <a:gd name="T27" fmla="*/ 0 h 1"/>
                      <a:gd name="T28" fmla="*/ 3 w 13"/>
                      <a:gd name="T29" fmla="*/ 1 h 1"/>
                      <a:gd name="T30" fmla="*/ 3 w 13"/>
                      <a:gd name="T31" fmla="*/ 1 h 1"/>
                      <a:gd name="T32" fmla="*/ 3 w 13"/>
                      <a:gd name="T33" fmla="*/ 1 h 1"/>
                      <a:gd name="T34" fmla="*/ 3 w 13"/>
                      <a:gd name="T35" fmla="*/ 1 h 1"/>
                      <a:gd name="T36" fmla="*/ 5 w 13"/>
                      <a:gd name="T37" fmla="*/ 1 h 1"/>
                      <a:gd name="T38" fmla="*/ 8 w 13"/>
                      <a:gd name="T39" fmla="*/ 1 h 1"/>
                      <a:gd name="T40" fmla="*/ 8 w 13"/>
                      <a:gd name="T41" fmla="*/ 1 h 1"/>
                      <a:gd name="T42" fmla="*/ 9 w 13"/>
                      <a:gd name="T43" fmla="*/ 1 h 1"/>
                      <a:gd name="T44" fmla="*/ 11 w 13"/>
                      <a:gd name="T45" fmla="*/ 1 h 1"/>
                      <a:gd name="T46" fmla="*/ 13 w 13"/>
                      <a:gd name="T47" fmla="*/ 0 h 1"/>
                      <a:gd name="T48" fmla="*/ 13 w 13"/>
                      <a:gd name="T49" fmla="*/ 0 h 1"/>
                      <a:gd name="T50" fmla="*/ 13 w 13"/>
                      <a:gd name="T51" fmla="*/ 0 h 1"/>
                      <a:gd name="T52" fmla="*/ 12 w 13"/>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
                        <a:moveTo>
                          <a:pt x="12" y="0"/>
                        </a:moveTo>
                        <a:cubicBezTo>
                          <a:pt x="12" y="0"/>
                          <a:pt x="12" y="0"/>
                          <a:pt x="11" y="0"/>
                        </a:cubicBezTo>
                        <a:cubicBezTo>
                          <a:pt x="10" y="0"/>
                          <a:pt x="8" y="0"/>
                          <a:pt x="7" y="0"/>
                        </a:cubicBezTo>
                        <a:cubicBezTo>
                          <a:pt x="7" y="0"/>
                          <a:pt x="7" y="0"/>
                          <a:pt x="6" y="0"/>
                        </a:cubicBezTo>
                        <a:cubicBezTo>
                          <a:pt x="6" y="0"/>
                          <a:pt x="6" y="0"/>
                          <a:pt x="6" y="0"/>
                        </a:cubicBezTo>
                        <a:cubicBezTo>
                          <a:pt x="6" y="0"/>
                          <a:pt x="5" y="0"/>
                          <a:pt x="5" y="0"/>
                        </a:cubicBezTo>
                        <a:cubicBezTo>
                          <a:pt x="5" y="0"/>
                          <a:pt x="4" y="0"/>
                          <a:pt x="4" y="0"/>
                        </a:cubicBezTo>
                        <a:cubicBezTo>
                          <a:pt x="4" y="0"/>
                          <a:pt x="4" y="0"/>
                          <a:pt x="4" y="0"/>
                        </a:cubicBezTo>
                        <a:cubicBezTo>
                          <a:pt x="3" y="0"/>
                          <a:pt x="3" y="0"/>
                          <a:pt x="3" y="0"/>
                        </a:cubicBezTo>
                        <a:cubicBezTo>
                          <a:pt x="2" y="0"/>
                          <a:pt x="1" y="0"/>
                          <a:pt x="0" y="0"/>
                        </a:cubicBezTo>
                        <a:cubicBezTo>
                          <a:pt x="0" y="0"/>
                          <a:pt x="0" y="0"/>
                          <a:pt x="0" y="0"/>
                        </a:cubicBezTo>
                        <a:cubicBezTo>
                          <a:pt x="0" y="0"/>
                          <a:pt x="0" y="0"/>
                          <a:pt x="0" y="0"/>
                        </a:cubicBezTo>
                        <a:cubicBezTo>
                          <a:pt x="0" y="0"/>
                          <a:pt x="1" y="0"/>
                          <a:pt x="2" y="0"/>
                        </a:cubicBezTo>
                        <a:cubicBezTo>
                          <a:pt x="3" y="0"/>
                          <a:pt x="3" y="0"/>
                          <a:pt x="3" y="0"/>
                        </a:cubicBezTo>
                        <a:cubicBezTo>
                          <a:pt x="3" y="0"/>
                          <a:pt x="3" y="1"/>
                          <a:pt x="3" y="1"/>
                        </a:cubicBezTo>
                        <a:cubicBezTo>
                          <a:pt x="3" y="1"/>
                          <a:pt x="3" y="1"/>
                          <a:pt x="3" y="1"/>
                        </a:cubicBezTo>
                        <a:cubicBezTo>
                          <a:pt x="3" y="1"/>
                          <a:pt x="3" y="1"/>
                          <a:pt x="3" y="1"/>
                        </a:cubicBezTo>
                        <a:cubicBezTo>
                          <a:pt x="3" y="1"/>
                          <a:pt x="3" y="1"/>
                          <a:pt x="3" y="1"/>
                        </a:cubicBezTo>
                        <a:cubicBezTo>
                          <a:pt x="4" y="1"/>
                          <a:pt x="4" y="1"/>
                          <a:pt x="5" y="1"/>
                        </a:cubicBezTo>
                        <a:cubicBezTo>
                          <a:pt x="6" y="1"/>
                          <a:pt x="7" y="1"/>
                          <a:pt x="8" y="1"/>
                        </a:cubicBezTo>
                        <a:cubicBezTo>
                          <a:pt x="8" y="1"/>
                          <a:pt x="8" y="1"/>
                          <a:pt x="8" y="1"/>
                        </a:cubicBezTo>
                        <a:cubicBezTo>
                          <a:pt x="9" y="1"/>
                          <a:pt x="9" y="1"/>
                          <a:pt x="9" y="1"/>
                        </a:cubicBezTo>
                        <a:cubicBezTo>
                          <a:pt x="9" y="1"/>
                          <a:pt x="10" y="1"/>
                          <a:pt x="11" y="1"/>
                        </a:cubicBezTo>
                        <a:cubicBezTo>
                          <a:pt x="12" y="1"/>
                          <a:pt x="12" y="0"/>
                          <a:pt x="13" y="0"/>
                        </a:cubicBezTo>
                        <a:cubicBezTo>
                          <a:pt x="13" y="0"/>
                          <a:pt x="13" y="0"/>
                          <a:pt x="13" y="0"/>
                        </a:cubicBezTo>
                        <a:cubicBezTo>
                          <a:pt x="13" y="0"/>
                          <a:pt x="13" y="0"/>
                          <a:pt x="13" y="0"/>
                        </a:cubicBezTo>
                        <a:cubicBezTo>
                          <a:pt x="13" y="0"/>
                          <a:pt x="12" y="0"/>
                          <a:pt x="12" y="0"/>
                        </a:cubicBezTo>
                      </a:path>
                    </a:pathLst>
                  </a:custGeom>
                  <a:solidFill>
                    <a:srgbClr val="D55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 name="Freeform 8304">
                    <a:extLst>
                      <a:ext uri="{FF2B5EF4-FFF2-40B4-BE49-F238E27FC236}">
                        <a16:creationId xmlns:a16="http://schemas.microsoft.com/office/drawing/2014/main" xmlns="" id="{DEED095A-8F45-462B-9828-1712A75BC93E}"/>
                      </a:ext>
                    </a:extLst>
                  </p:cNvPr>
                  <p:cNvSpPr>
                    <a:spLocks/>
                  </p:cNvSpPr>
                  <p:nvPr/>
                </p:nvSpPr>
                <p:spPr bwMode="auto">
                  <a:xfrm>
                    <a:off x="3749" y="1762"/>
                    <a:ext cx="17" cy="9"/>
                  </a:xfrm>
                  <a:custGeom>
                    <a:avLst/>
                    <a:gdLst>
                      <a:gd name="T0" fmla="*/ 20 w 23"/>
                      <a:gd name="T1" fmla="*/ 8 h 12"/>
                      <a:gd name="T2" fmla="*/ 11 w 23"/>
                      <a:gd name="T3" fmla="*/ 5 h 12"/>
                      <a:gd name="T4" fmla="*/ 6 w 23"/>
                      <a:gd name="T5" fmla="*/ 1 h 12"/>
                      <a:gd name="T6" fmla="*/ 0 w 23"/>
                      <a:gd name="T7" fmla="*/ 2 h 12"/>
                      <a:gd name="T8" fmla="*/ 1 w 23"/>
                      <a:gd name="T9" fmla="*/ 2 h 12"/>
                      <a:gd name="T10" fmla="*/ 11 w 23"/>
                      <a:gd name="T11" fmla="*/ 7 h 12"/>
                      <a:gd name="T12" fmla="*/ 16 w 23"/>
                      <a:gd name="T13" fmla="*/ 8 h 12"/>
                      <a:gd name="T14" fmla="*/ 22 w 23"/>
                      <a:gd name="T15" fmla="*/ 12 h 12"/>
                      <a:gd name="T16" fmla="*/ 23 w 23"/>
                      <a:gd name="T17" fmla="*/ 12 h 12"/>
                      <a:gd name="T18" fmla="*/ 20 w 23"/>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0" y="8"/>
                        </a:moveTo>
                        <a:cubicBezTo>
                          <a:pt x="18" y="6"/>
                          <a:pt x="14" y="6"/>
                          <a:pt x="11" y="5"/>
                        </a:cubicBezTo>
                        <a:cubicBezTo>
                          <a:pt x="9" y="4"/>
                          <a:pt x="8" y="2"/>
                          <a:pt x="6" y="1"/>
                        </a:cubicBezTo>
                        <a:cubicBezTo>
                          <a:pt x="4" y="0"/>
                          <a:pt x="2" y="1"/>
                          <a:pt x="0" y="2"/>
                        </a:cubicBezTo>
                        <a:cubicBezTo>
                          <a:pt x="1" y="2"/>
                          <a:pt x="1" y="2"/>
                          <a:pt x="1" y="2"/>
                        </a:cubicBezTo>
                        <a:cubicBezTo>
                          <a:pt x="8" y="0"/>
                          <a:pt x="7" y="5"/>
                          <a:pt x="11" y="7"/>
                        </a:cubicBezTo>
                        <a:cubicBezTo>
                          <a:pt x="13" y="7"/>
                          <a:pt x="15" y="7"/>
                          <a:pt x="16" y="8"/>
                        </a:cubicBezTo>
                        <a:cubicBezTo>
                          <a:pt x="20" y="8"/>
                          <a:pt x="21" y="10"/>
                          <a:pt x="22" y="12"/>
                        </a:cubicBezTo>
                        <a:cubicBezTo>
                          <a:pt x="23" y="12"/>
                          <a:pt x="23" y="12"/>
                          <a:pt x="23" y="12"/>
                        </a:cubicBezTo>
                        <a:cubicBezTo>
                          <a:pt x="23" y="10"/>
                          <a:pt x="22" y="9"/>
                          <a:pt x="20" y="8"/>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 name="Freeform 8305">
                    <a:extLst>
                      <a:ext uri="{FF2B5EF4-FFF2-40B4-BE49-F238E27FC236}">
                        <a16:creationId xmlns:a16="http://schemas.microsoft.com/office/drawing/2014/main" xmlns="" id="{7F1604E8-E5F2-45DB-9190-98EBEE0E3724}"/>
                      </a:ext>
                    </a:extLst>
                  </p:cNvPr>
                  <p:cNvSpPr>
                    <a:spLocks/>
                  </p:cNvSpPr>
                  <p:nvPr/>
                </p:nvSpPr>
                <p:spPr bwMode="auto">
                  <a:xfrm>
                    <a:off x="3791" y="1788"/>
                    <a:ext cx="7" cy="7"/>
                  </a:xfrm>
                  <a:custGeom>
                    <a:avLst/>
                    <a:gdLst>
                      <a:gd name="T0" fmla="*/ 10 w 10"/>
                      <a:gd name="T1" fmla="*/ 9 h 10"/>
                      <a:gd name="T2" fmla="*/ 7 w 10"/>
                      <a:gd name="T3" fmla="*/ 7 h 10"/>
                      <a:gd name="T4" fmla="*/ 4 w 10"/>
                      <a:gd name="T5" fmla="*/ 6 h 10"/>
                      <a:gd name="T6" fmla="*/ 2 w 10"/>
                      <a:gd name="T7" fmla="*/ 0 h 10"/>
                      <a:gd name="T8" fmla="*/ 1 w 10"/>
                      <a:gd name="T9" fmla="*/ 0 h 10"/>
                      <a:gd name="T10" fmla="*/ 2 w 10"/>
                      <a:gd name="T11" fmla="*/ 6 h 10"/>
                      <a:gd name="T12" fmla="*/ 4 w 10"/>
                      <a:gd name="T13" fmla="*/ 7 h 10"/>
                      <a:gd name="T14" fmla="*/ 7 w 10"/>
                      <a:gd name="T15" fmla="*/ 8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cubicBezTo>
                          <a:pt x="9" y="9"/>
                          <a:pt x="8" y="7"/>
                          <a:pt x="7" y="7"/>
                        </a:cubicBezTo>
                        <a:cubicBezTo>
                          <a:pt x="6" y="6"/>
                          <a:pt x="5" y="6"/>
                          <a:pt x="4" y="6"/>
                        </a:cubicBezTo>
                        <a:cubicBezTo>
                          <a:pt x="1" y="5"/>
                          <a:pt x="1" y="3"/>
                          <a:pt x="2" y="0"/>
                        </a:cubicBezTo>
                        <a:cubicBezTo>
                          <a:pt x="1" y="0"/>
                          <a:pt x="1" y="0"/>
                          <a:pt x="1" y="0"/>
                        </a:cubicBezTo>
                        <a:cubicBezTo>
                          <a:pt x="0" y="2"/>
                          <a:pt x="0" y="5"/>
                          <a:pt x="2" y="6"/>
                        </a:cubicBezTo>
                        <a:cubicBezTo>
                          <a:pt x="3" y="7"/>
                          <a:pt x="3" y="7"/>
                          <a:pt x="4" y="7"/>
                        </a:cubicBezTo>
                        <a:cubicBezTo>
                          <a:pt x="6" y="7"/>
                          <a:pt x="6" y="8"/>
                          <a:pt x="7" y="8"/>
                        </a:cubicBezTo>
                        <a:cubicBezTo>
                          <a:pt x="8" y="9"/>
                          <a:pt x="9" y="10"/>
                          <a:pt x="10" y="9"/>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6" name="Freeform 8306">
                    <a:extLst>
                      <a:ext uri="{FF2B5EF4-FFF2-40B4-BE49-F238E27FC236}">
                        <a16:creationId xmlns:a16="http://schemas.microsoft.com/office/drawing/2014/main" xmlns="" id="{74A739AA-BE0D-4576-A1EC-675D8634D290}"/>
                      </a:ext>
                    </a:extLst>
                  </p:cNvPr>
                  <p:cNvSpPr>
                    <a:spLocks/>
                  </p:cNvSpPr>
                  <p:nvPr/>
                </p:nvSpPr>
                <p:spPr bwMode="auto">
                  <a:xfrm>
                    <a:off x="3792" y="17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7" name="Freeform 8307">
                    <a:extLst>
                      <a:ext uri="{FF2B5EF4-FFF2-40B4-BE49-F238E27FC236}">
                        <a16:creationId xmlns:a16="http://schemas.microsoft.com/office/drawing/2014/main" xmlns="" id="{5C568C0B-080E-45B4-8B7C-46ACE16AD43D}"/>
                      </a:ext>
                    </a:extLst>
                  </p:cNvPr>
                  <p:cNvSpPr>
                    <a:spLocks/>
                  </p:cNvSpPr>
                  <p:nvPr/>
                </p:nvSpPr>
                <p:spPr bwMode="auto">
                  <a:xfrm>
                    <a:off x="3807" y="1785"/>
                    <a:ext cx="5" cy="6"/>
                  </a:xfrm>
                  <a:custGeom>
                    <a:avLst/>
                    <a:gdLst>
                      <a:gd name="T0" fmla="*/ 2 w 6"/>
                      <a:gd name="T1" fmla="*/ 0 h 8"/>
                      <a:gd name="T2" fmla="*/ 1 w 6"/>
                      <a:gd name="T3" fmla="*/ 0 h 8"/>
                      <a:gd name="T4" fmla="*/ 3 w 6"/>
                      <a:gd name="T5" fmla="*/ 2 h 8"/>
                      <a:gd name="T6" fmla="*/ 4 w 6"/>
                      <a:gd name="T7" fmla="*/ 3 h 8"/>
                      <a:gd name="T8" fmla="*/ 2 w 6"/>
                      <a:gd name="T9" fmla="*/ 4 h 8"/>
                      <a:gd name="T10" fmla="*/ 0 w 6"/>
                      <a:gd name="T11" fmla="*/ 8 h 8"/>
                      <a:gd name="T12" fmla="*/ 1 w 6"/>
                      <a:gd name="T13" fmla="*/ 8 h 8"/>
                      <a:gd name="T14" fmla="*/ 3 w 6"/>
                      <a:gd name="T15" fmla="*/ 5 h 8"/>
                      <a:gd name="T16" fmla="*/ 6 w 6"/>
                      <a:gd name="T17" fmla="*/ 3 h 8"/>
                      <a:gd name="T18" fmla="*/ 2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0"/>
                        </a:moveTo>
                        <a:cubicBezTo>
                          <a:pt x="1" y="0"/>
                          <a:pt x="1" y="0"/>
                          <a:pt x="1" y="0"/>
                        </a:cubicBezTo>
                        <a:cubicBezTo>
                          <a:pt x="2" y="1"/>
                          <a:pt x="2" y="1"/>
                          <a:pt x="3" y="2"/>
                        </a:cubicBezTo>
                        <a:cubicBezTo>
                          <a:pt x="3" y="2"/>
                          <a:pt x="5" y="2"/>
                          <a:pt x="4" y="3"/>
                        </a:cubicBezTo>
                        <a:cubicBezTo>
                          <a:pt x="4" y="3"/>
                          <a:pt x="3" y="4"/>
                          <a:pt x="2" y="4"/>
                        </a:cubicBezTo>
                        <a:cubicBezTo>
                          <a:pt x="1" y="5"/>
                          <a:pt x="0" y="7"/>
                          <a:pt x="0" y="8"/>
                        </a:cubicBezTo>
                        <a:cubicBezTo>
                          <a:pt x="1" y="8"/>
                          <a:pt x="1" y="8"/>
                          <a:pt x="1" y="8"/>
                        </a:cubicBezTo>
                        <a:cubicBezTo>
                          <a:pt x="2" y="7"/>
                          <a:pt x="2" y="6"/>
                          <a:pt x="3" y="5"/>
                        </a:cubicBezTo>
                        <a:cubicBezTo>
                          <a:pt x="4" y="4"/>
                          <a:pt x="5" y="4"/>
                          <a:pt x="6" y="3"/>
                        </a:cubicBezTo>
                        <a:cubicBezTo>
                          <a:pt x="6" y="1"/>
                          <a:pt x="3"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8" name="Freeform 8308">
                    <a:extLst>
                      <a:ext uri="{FF2B5EF4-FFF2-40B4-BE49-F238E27FC236}">
                        <a16:creationId xmlns:a16="http://schemas.microsoft.com/office/drawing/2014/main" xmlns="" id="{48777204-0CC7-469B-B280-4F48B57C7161}"/>
                      </a:ext>
                    </a:extLst>
                  </p:cNvPr>
                  <p:cNvSpPr>
                    <a:spLocks/>
                  </p:cNvSpPr>
                  <p:nvPr/>
                </p:nvSpPr>
                <p:spPr bwMode="auto">
                  <a:xfrm>
                    <a:off x="3785" y="1793"/>
                    <a:ext cx="30" cy="12"/>
                  </a:xfrm>
                  <a:custGeom>
                    <a:avLst/>
                    <a:gdLst>
                      <a:gd name="T0" fmla="*/ 41 w 41"/>
                      <a:gd name="T1" fmla="*/ 0 h 16"/>
                      <a:gd name="T2" fmla="*/ 31 w 41"/>
                      <a:gd name="T3" fmla="*/ 7 h 16"/>
                      <a:gd name="T4" fmla="*/ 17 w 41"/>
                      <a:gd name="T5" fmla="*/ 10 h 16"/>
                      <a:gd name="T6" fmla="*/ 5 w 41"/>
                      <a:gd name="T7" fmla="*/ 11 h 16"/>
                      <a:gd name="T8" fmla="*/ 0 w 41"/>
                      <a:gd name="T9" fmla="*/ 15 h 16"/>
                      <a:gd name="T10" fmla="*/ 0 w 41"/>
                      <a:gd name="T11" fmla="*/ 16 h 16"/>
                      <a:gd name="T12" fmla="*/ 3 w 41"/>
                      <a:gd name="T13" fmla="*/ 13 h 16"/>
                      <a:gd name="T14" fmla="*/ 12 w 41"/>
                      <a:gd name="T15" fmla="*/ 12 h 16"/>
                      <a:gd name="T16" fmla="*/ 24 w 41"/>
                      <a:gd name="T17" fmla="*/ 11 h 16"/>
                      <a:gd name="T18" fmla="*/ 41 w 4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6">
                        <a:moveTo>
                          <a:pt x="41" y="0"/>
                        </a:moveTo>
                        <a:cubicBezTo>
                          <a:pt x="37" y="2"/>
                          <a:pt x="35" y="5"/>
                          <a:pt x="31" y="7"/>
                        </a:cubicBezTo>
                        <a:cubicBezTo>
                          <a:pt x="26" y="8"/>
                          <a:pt x="22" y="10"/>
                          <a:pt x="17" y="10"/>
                        </a:cubicBezTo>
                        <a:cubicBezTo>
                          <a:pt x="13" y="10"/>
                          <a:pt x="9" y="9"/>
                          <a:pt x="5" y="11"/>
                        </a:cubicBezTo>
                        <a:cubicBezTo>
                          <a:pt x="2" y="11"/>
                          <a:pt x="1" y="14"/>
                          <a:pt x="0" y="15"/>
                        </a:cubicBezTo>
                        <a:cubicBezTo>
                          <a:pt x="0" y="16"/>
                          <a:pt x="0" y="16"/>
                          <a:pt x="0" y="16"/>
                        </a:cubicBezTo>
                        <a:cubicBezTo>
                          <a:pt x="1" y="15"/>
                          <a:pt x="2" y="14"/>
                          <a:pt x="3" y="13"/>
                        </a:cubicBezTo>
                        <a:cubicBezTo>
                          <a:pt x="6" y="11"/>
                          <a:pt x="9" y="11"/>
                          <a:pt x="12" y="12"/>
                        </a:cubicBezTo>
                        <a:cubicBezTo>
                          <a:pt x="16" y="12"/>
                          <a:pt x="20" y="12"/>
                          <a:pt x="24" y="11"/>
                        </a:cubicBezTo>
                        <a:cubicBezTo>
                          <a:pt x="31" y="9"/>
                          <a:pt x="38" y="5"/>
                          <a:pt x="41"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9" name="Freeform 8309">
                    <a:extLst>
                      <a:ext uri="{FF2B5EF4-FFF2-40B4-BE49-F238E27FC236}">
                        <a16:creationId xmlns:a16="http://schemas.microsoft.com/office/drawing/2014/main" xmlns="" id="{F0F33C58-C250-45FC-A420-8C3A45316A4E}"/>
                      </a:ext>
                    </a:extLst>
                  </p:cNvPr>
                  <p:cNvSpPr>
                    <a:spLocks/>
                  </p:cNvSpPr>
                  <p:nvPr/>
                </p:nvSpPr>
                <p:spPr bwMode="auto">
                  <a:xfrm>
                    <a:off x="3743" y="1798"/>
                    <a:ext cx="22" cy="11"/>
                  </a:xfrm>
                  <a:custGeom>
                    <a:avLst/>
                    <a:gdLst>
                      <a:gd name="T0" fmla="*/ 30 w 30"/>
                      <a:gd name="T1" fmla="*/ 0 h 15"/>
                      <a:gd name="T2" fmla="*/ 20 w 30"/>
                      <a:gd name="T3" fmla="*/ 3 h 15"/>
                      <a:gd name="T4" fmla="*/ 17 w 30"/>
                      <a:gd name="T5" fmla="*/ 5 h 15"/>
                      <a:gd name="T6" fmla="*/ 9 w 30"/>
                      <a:gd name="T7" fmla="*/ 7 h 15"/>
                      <a:gd name="T8" fmla="*/ 3 w 30"/>
                      <a:gd name="T9" fmla="*/ 15 h 15"/>
                      <a:gd name="T10" fmla="*/ 3 w 30"/>
                      <a:gd name="T11" fmla="*/ 15 h 15"/>
                      <a:gd name="T12" fmla="*/ 9 w 30"/>
                      <a:gd name="T13" fmla="*/ 8 h 15"/>
                      <a:gd name="T14" fmla="*/ 15 w 30"/>
                      <a:gd name="T15" fmla="*/ 7 h 15"/>
                      <a:gd name="T16" fmla="*/ 20 w 30"/>
                      <a:gd name="T17" fmla="*/ 3 h 15"/>
                      <a:gd name="T18" fmla="*/ 30 w 30"/>
                      <a:gd name="T19" fmla="*/ 1 h 15"/>
                      <a:gd name="T20" fmla="*/ 30 w 3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30" y="0"/>
                        </a:moveTo>
                        <a:cubicBezTo>
                          <a:pt x="26" y="1"/>
                          <a:pt x="23" y="1"/>
                          <a:pt x="20" y="3"/>
                        </a:cubicBezTo>
                        <a:cubicBezTo>
                          <a:pt x="19" y="3"/>
                          <a:pt x="18" y="4"/>
                          <a:pt x="17" y="5"/>
                        </a:cubicBezTo>
                        <a:cubicBezTo>
                          <a:pt x="15" y="7"/>
                          <a:pt x="12" y="7"/>
                          <a:pt x="9" y="7"/>
                        </a:cubicBezTo>
                        <a:cubicBezTo>
                          <a:pt x="5" y="8"/>
                          <a:pt x="0" y="12"/>
                          <a:pt x="3" y="15"/>
                        </a:cubicBezTo>
                        <a:cubicBezTo>
                          <a:pt x="3" y="15"/>
                          <a:pt x="3" y="15"/>
                          <a:pt x="3" y="15"/>
                        </a:cubicBezTo>
                        <a:cubicBezTo>
                          <a:pt x="3" y="12"/>
                          <a:pt x="5" y="9"/>
                          <a:pt x="9" y="8"/>
                        </a:cubicBezTo>
                        <a:cubicBezTo>
                          <a:pt x="11" y="8"/>
                          <a:pt x="14" y="8"/>
                          <a:pt x="15" y="7"/>
                        </a:cubicBezTo>
                        <a:cubicBezTo>
                          <a:pt x="17" y="6"/>
                          <a:pt x="19" y="5"/>
                          <a:pt x="20" y="3"/>
                        </a:cubicBezTo>
                        <a:cubicBezTo>
                          <a:pt x="23" y="2"/>
                          <a:pt x="27" y="2"/>
                          <a:pt x="30" y="1"/>
                        </a:cubicBezTo>
                        <a:cubicBezTo>
                          <a:pt x="30" y="1"/>
                          <a:pt x="30" y="0"/>
                          <a:pt x="3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0" name="Freeform 8310">
                    <a:extLst>
                      <a:ext uri="{FF2B5EF4-FFF2-40B4-BE49-F238E27FC236}">
                        <a16:creationId xmlns:a16="http://schemas.microsoft.com/office/drawing/2014/main" xmlns="" id="{1C0485F5-0904-4A6F-BA36-64DE337DE326}"/>
                      </a:ext>
                    </a:extLst>
                  </p:cNvPr>
                  <p:cNvSpPr>
                    <a:spLocks/>
                  </p:cNvSpPr>
                  <p:nvPr/>
                </p:nvSpPr>
                <p:spPr bwMode="auto">
                  <a:xfrm>
                    <a:off x="3773" y="1779"/>
                    <a:ext cx="6" cy="8"/>
                  </a:xfrm>
                  <a:custGeom>
                    <a:avLst/>
                    <a:gdLst>
                      <a:gd name="T0" fmla="*/ 1 w 7"/>
                      <a:gd name="T1" fmla="*/ 1 h 10"/>
                      <a:gd name="T2" fmla="*/ 1 w 7"/>
                      <a:gd name="T3" fmla="*/ 1 h 10"/>
                      <a:gd name="T4" fmla="*/ 5 w 7"/>
                      <a:gd name="T5" fmla="*/ 3 h 10"/>
                      <a:gd name="T6" fmla="*/ 2 w 7"/>
                      <a:gd name="T7" fmla="*/ 5 h 10"/>
                      <a:gd name="T8" fmla="*/ 1 w 7"/>
                      <a:gd name="T9" fmla="*/ 10 h 10"/>
                      <a:gd name="T10" fmla="*/ 2 w 7"/>
                      <a:gd name="T11" fmla="*/ 10 h 10"/>
                      <a:gd name="T12" fmla="*/ 4 w 7"/>
                      <a:gd name="T13" fmla="*/ 5 h 10"/>
                      <a:gd name="T14" fmla="*/ 7 w 7"/>
                      <a:gd name="T15" fmla="*/ 3 h 10"/>
                      <a:gd name="T16" fmla="*/ 1 w 7"/>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1" y="1"/>
                        </a:moveTo>
                        <a:cubicBezTo>
                          <a:pt x="1" y="1"/>
                          <a:pt x="1" y="1"/>
                          <a:pt x="1" y="1"/>
                        </a:cubicBezTo>
                        <a:cubicBezTo>
                          <a:pt x="2" y="1"/>
                          <a:pt x="6" y="1"/>
                          <a:pt x="5" y="3"/>
                        </a:cubicBezTo>
                        <a:cubicBezTo>
                          <a:pt x="4" y="4"/>
                          <a:pt x="3" y="4"/>
                          <a:pt x="2" y="5"/>
                        </a:cubicBezTo>
                        <a:cubicBezTo>
                          <a:pt x="0" y="7"/>
                          <a:pt x="0" y="9"/>
                          <a:pt x="1" y="10"/>
                        </a:cubicBezTo>
                        <a:cubicBezTo>
                          <a:pt x="2" y="10"/>
                          <a:pt x="2" y="10"/>
                          <a:pt x="2" y="10"/>
                        </a:cubicBezTo>
                        <a:cubicBezTo>
                          <a:pt x="2" y="8"/>
                          <a:pt x="2" y="7"/>
                          <a:pt x="4" y="5"/>
                        </a:cubicBezTo>
                        <a:cubicBezTo>
                          <a:pt x="5" y="4"/>
                          <a:pt x="6" y="4"/>
                          <a:pt x="7" y="3"/>
                        </a:cubicBezTo>
                        <a:cubicBezTo>
                          <a:pt x="7" y="0"/>
                          <a:pt x="3" y="1"/>
                          <a:pt x="1"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1" name="Freeform 8311">
                    <a:extLst>
                      <a:ext uri="{FF2B5EF4-FFF2-40B4-BE49-F238E27FC236}">
                        <a16:creationId xmlns:a16="http://schemas.microsoft.com/office/drawing/2014/main" xmlns="" id="{6A790D5F-97AF-4FC5-B7B9-20E8B42C8F15}"/>
                      </a:ext>
                    </a:extLst>
                  </p:cNvPr>
                  <p:cNvSpPr>
                    <a:spLocks/>
                  </p:cNvSpPr>
                  <p:nvPr/>
                </p:nvSpPr>
                <p:spPr bwMode="auto">
                  <a:xfrm>
                    <a:off x="3776" y="1794"/>
                    <a:ext cx="9" cy="3"/>
                  </a:xfrm>
                  <a:custGeom>
                    <a:avLst/>
                    <a:gdLst>
                      <a:gd name="T0" fmla="*/ 13 w 13"/>
                      <a:gd name="T1" fmla="*/ 1 h 4"/>
                      <a:gd name="T2" fmla="*/ 13 w 13"/>
                      <a:gd name="T3" fmla="*/ 0 h 4"/>
                      <a:gd name="T4" fmla="*/ 9 w 13"/>
                      <a:gd name="T5" fmla="*/ 2 h 4"/>
                      <a:gd name="T6" fmla="*/ 6 w 13"/>
                      <a:gd name="T7" fmla="*/ 3 h 4"/>
                      <a:gd name="T8" fmla="*/ 0 w 13"/>
                      <a:gd name="T9" fmla="*/ 1 h 4"/>
                      <a:gd name="T10" fmla="*/ 0 w 13"/>
                      <a:gd name="T11" fmla="*/ 1 h 4"/>
                      <a:gd name="T12" fmla="*/ 7 w 13"/>
                      <a:gd name="T13" fmla="*/ 4 h 4"/>
                      <a:gd name="T14" fmla="*/ 10 w 13"/>
                      <a:gd name="T15" fmla="*/ 2 h 4"/>
                      <a:gd name="T16" fmla="*/ 13 w 13"/>
                      <a:gd name="T17" fmla="*/ 1 h 4"/>
                      <a:gd name="T18" fmla="*/ 13 w 1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13" y="1"/>
                        </a:moveTo>
                        <a:cubicBezTo>
                          <a:pt x="13" y="0"/>
                          <a:pt x="13" y="0"/>
                          <a:pt x="13" y="0"/>
                        </a:cubicBezTo>
                        <a:cubicBezTo>
                          <a:pt x="12" y="0"/>
                          <a:pt x="10" y="1"/>
                          <a:pt x="9" y="2"/>
                        </a:cubicBezTo>
                        <a:cubicBezTo>
                          <a:pt x="8" y="2"/>
                          <a:pt x="8" y="3"/>
                          <a:pt x="6" y="3"/>
                        </a:cubicBezTo>
                        <a:cubicBezTo>
                          <a:pt x="4" y="3"/>
                          <a:pt x="2" y="2"/>
                          <a:pt x="0" y="1"/>
                        </a:cubicBezTo>
                        <a:cubicBezTo>
                          <a:pt x="0" y="1"/>
                          <a:pt x="0" y="1"/>
                          <a:pt x="0" y="1"/>
                        </a:cubicBezTo>
                        <a:cubicBezTo>
                          <a:pt x="2" y="3"/>
                          <a:pt x="4" y="4"/>
                          <a:pt x="7" y="4"/>
                        </a:cubicBezTo>
                        <a:cubicBezTo>
                          <a:pt x="8" y="3"/>
                          <a:pt x="9" y="3"/>
                          <a:pt x="10" y="2"/>
                        </a:cubicBezTo>
                        <a:cubicBezTo>
                          <a:pt x="11" y="2"/>
                          <a:pt x="12" y="2"/>
                          <a:pt x="13" y="1"/>
                        </a:cubicBezTo>
                        <a:cubicBezTo>
                          <a:pt x="13" y="1"/>
                          <a:pt x="13" y="1"/>
                          <a:pt x="13"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2" name="Freeform 8312">
                    <a:extLst>
                      <a:ext uri="{FF2B5EF4-FFF2-40B4-BE49-F238E27FC236}">
                        <a16:creationId xmlns:a16="http://schemas.microsoft.com/office/drawing/2014/main" xmlns="" id="{61460049-A891-45C8-A00B-AF2C699D3900}"/>
                      </a:ext>
                    </a:extLst>
                  </p:cNvPr>
                  <p:cNvSpPr>
                    <a:spLocks/>
                  </p:cNvSpPr>
                  <p:nvPr/>
                </p:nvSpPr>
                <p:spPr bwMode="auto">
                  <a:xfrm>
                    <a:off x="3772" y="1799"/>
                    <a:ext cx="3" cy="8"/>
                  </a:xfrm>
                  <a:custGeom>
                    <a:avLst/>
                    <a:gdLst>
                      <a:gd name="T0" fmla="*/ 4 w 4"/>
                      <a:gd name="T1" fmla="*/ 10 h 11"/>
                      <a:gd name="T2" fmla="*/ 3 w 4"/>
                      <a:gd name="T3" fmla="*/ 6 h 11"/>
                      <a:gd name="T4" fmla="*/ 2 w 4"/>
                      <a:gd name="T5" fmla="*/ 0 h 11"/>
                      <a:gd name="T6" fmla="*/ 1 w 4"/>
                      <a:gd name="T7" fmla="*/ 0 h 11"/>
                      <a:gd name="T8" fmla="*/ 1 w 4"/>
                      <a:gd name="T9" fmla="*/ 5 h 11"/>
                      <a:gd name="T10" fmla="*/ 2 w 4"/>
                      <a:gd name="T11" fmla="*/ 9 h 11"/>
                      <a:gd name="T12" fmla="*/ 3 w 4"/>
                      <a:gd name="T13" fmla="*/ 11 h 11"/>
                      <a:gd name="T14" fmla="*/ 4 w 4"/>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10"/>
                        </a:moveTo>
                        <a:cubicBezTo>
                          <a:pt x="3" y="9"/>
                          <a:pt x="3" y="8"/>
                          <a:pt x="3" y="6"/>
                        </a:cubicBezTo>
                        <a:cubicBezTo>
                          <a:pt x="2" y="4"/>
                          <a:pt x="1" y="3"/>
                          <a:pt x="2" y="0"/>
                        </a:cubicBezTo>
                        <a:cubicBezTo>
                          <a:pt x="1" y="0"/>
                          <a:pt x="1" y="0"/>
                          <a:pt x="1" y="0"/>
                        </a:cubicBezTo>
                        <a:cubicBezTo>
                          <a:pt x="0" y="2"/>
                          <a:pt x="0" y="3"/>
                          <a:pt x="1" y="5"/>
                        </a:cubicBezTo>
                        <a:cubicBezTo>
                          <a:pt x="2" y="7"/>
                          <a:pt x="2" y="8"/>
                          <a:pt x="2" y="9"/>
                        </a:cubicBezTo>
                        <a:cubicBezTo>
                          <a:pt x="2" y="10"/>
                          <a:pt x="2" y="10"/>
                          <a:pt x="3" y="11"/>
                        </a:cubicBezTo>
                        <a:lnTo>
                          <a:pt x="4" y="1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3" name="Freeform 8313">
                    <a:extLst>
                      <a:ext uri="{FF2B5EF4-FFF2-40B4-BE49-F238E27FC236}">
                        <a16:creationId xmlns:a16="http://schemas.microsoft.com/office/drawing/2014/main" xmlns="" id="{77E1FB92-4A22-4171-972E-D9CDDC389E29}"/>
                      </a:ext>
                    </a:extLst>
                  </p:cNvPr>
                  <p:cNvSpPr>
                    <a:spLocks/>
                  </p:cNvSpPr>
                  <p:nvPr/>
                </p:nvSpPr>
                <p:spPr bwMode="auto">
                  <a:xfrm>
                    <a:off x="3773" y="1809"/>
                    <a:ext cx="13" cy="6"/>
                  </a:xfrm>
                  <a:custGeom>
                    <a:avLst/>
                    <a:gdLst>
                      <a:gd name="T0" fmla="*/ 17 w 17"/>
                      <a:gd name="T1" fmla="*/ 0 h 7"/>
                      <a:gd name="T2" fmla="*/ 13 w 17"/>
                      <a:gd name="T3" fmla="*/ 4 h 7"/>
                      <a:gd name="T4" fmla="*/ 7 w 17"/>
                      <a:gd name="T5" fmla="*/ 5 h 7"/>
                      <a:gd name="T6" fmla="*/ 0 w 17"/>
                      <a:gd name="T7" fmla="*/ 6 h 7"/>
                      <a:gd name="T8" fmla="*/ 0 w 17"/>
                      <a:gd name="T9" fmla="*/ 6 h 7"/>
                      <a:gd name="T10" fmla="*/ 4 w 17"/>
                      <a:gd name="T11" fmla="*/ 6 h 7"/>
                      <a:gd name="T12" fmla="*/ 12 w 17"/>
                      <a:gd name="T13" fmla="*/ 6 h 7"/>
                      <a:gd name="T14" fmla="*/ 17 w 1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0"/>
                        </a:moveTo>
                        <a:cubicBezTo>
                          <a:pt x="14" y="1"/>
                          <a:pt x="15" y="4"/>
                          <a:pt x="13" y="4"/>
                        </a:cubicBezTo>
                        <a:cubicBezTo>
                          <a:pt x="11" y="5"/>
                          <a:pt x="9" y="5"/>
                          <a:pt x="7" y="5"/>
                        </a:cubicBezTo>
                        <a:cubicBezTo>
                          <a:pt x="5" y="5"/>
                          <a:pt x="2" y="6"/>
                          <a:pt x="0" y="6"/>
                        </a:cubicBezTo>
                        <a:cubicBezTo>
                          <a:pt x="0" y="6"/>
                          <a:pt x="0" y="6"/>
                          <a:pt x="0" y="6"/>
                        </a:cubicBezTo>
                        <a:cubicBezTo>
                          <a:pt x="1" y="7"/>
                          <a:pt x="3" y="6"/>
                          <a:pt x="4" y="6"/>
                        </a:cubicBezTo>
                        <a:cubicBezTo>
                          <a:pt x="7" y="6"/>
                          <a:pt x="9" y="6"/>
                          <a:pt x="12" y="6"/>
                        </a:cubicBezTo>
                        <a:cubicBezTo>
                          <a:pt x="16" y="6"/>
                          <a:pt x="15" y="2"/>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4" name="Freeform 8314">
                    <a:extLst>
                      <a:ext uri="{FF2B5EF4-FFF2-40B4-BE49-F238E27FC236}">
                        <a16:creationId xmlns:a16="http://schemas.microsoft.com/office/drawing/2014/main" xmlns="" id="{5B6FD51F-6AAE-4FAD-880A-131526F1318A}"/>
                      </a:ext>
                    </a:extLst>
                  </p:cNvPr>
                  <p:cNvSpPr>
                    <a:spLocks/>
                  </p:cNvSpPr>
                  <p:nvPr/>
                </p:nvSpPr>
                <p:spPr bwMode="auto">
                  <a:xfrm>
                    <a:off x="3782" y="1818"/>
                    <a:ext cx="14" cy="1"/>
                  </a:xfrm>
                  <a:custGeom>
                    <a:avLst/>
                    <a:gdLst>
                      <a:gd name="T0" fmla="*/ 19 w 19"/>
                      <a:gd name="T1" fmla="*/ 1 h 2"/>
                      <a:gd name="T2" fmla="*/ 10 w 19"/>
                      <a:gd name="T3" fmla="*/ 0 h 2"/>
                      <a:gd name="T4" fmla="*/ 4 w 19"/>
                      <a:gd name="T5" fmla="*/ 1 h 2"/>
                      <a:gd name="T6" fmla="*/ 0 w 19"/>
                      <a:gd name="T7" fmla="*/ 0 h 2"/>
                      <a:gd name="T8" fmla="*/ 0 w 19"/>
                      <a:gd name="T9" fmla="*/ 0 h 2"/>
                      <a:gd name="T10" fmla="*/ 7 w 19"/>
                      <a:gd name="T11" fmla="*/ 1 h 2"/>
                      <a:gd name="T12" fmla="*/ 19 w 19"/>
                      <a:gd name="T13" fmla="*/ 1 h 2"/>
                      <a:gd name="T14" fmla="*/ 19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19" y="1"/>
                        </a:moveTo>
                        <a:cubicBezTo>
                          <a:pt x="16" y="0"/>
                          <a:pt x="13" y="0"/>
                          <a:pt x="10" y="0"/>
                        </a:cubicBezTo>
                        <a:cubicBezTo>
                          <a:pt x="8" y="0"/>
                          <a:pt x="6" y="1"/>
                          <a:pt x="4" y="1"/>
                        </a:cubicBezTo>
                        <a:cubicBezTo>
                          <a:pt x="3" y="0"/>
                          <a:pt x="1" y="0"/>
                          <a:pt x="0" y="0"/>
                        </a:cubicBezTo>
                        <a:cubicBezTo>
                          <a:pt x="0" y="0"/>
                          <a:pt x="0" y="0"/>
                          <a:pt x="0" y="0"/>
                        </a:cubicBezTo>
                        <a:cubicBezTo>
                          <a:pt x="2" y="1"/>
                          <a:pt x="4" y="2"/>
                          <a:pt x="7" y="1"/>
                        </a:cubicBezTo>
                        <a:cubicBezTo>
                          <a:pt x="11" y="1"/>
                          <a:pt x="15" y="1"/>
                          <a:pt x="19" y="1"/>
                        </a:cubicBezTo>
                        <a:cubicBezTo>
                          <a:pt x="19" y="1"/>
                          <a:pt x="19" y="1"/>
                          <a:pt x="19"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5" name="Freeform 8315">
                    <a:extLst>
                      <a:ext uri="{FF2B5EF4-FFF2-40B4-BE49-F238E27FC236}">
                        <a16:creationId xmlns:a16="http://schemas.microsoft.com/office/drawing/2014/main" xmlns="" id="{297E69A4-7316-4B6F-A8CE-C91706E5CAE6}"/>
                      </a:ext>
                    </a:extLst>
                  </p:cNvPr>
                  <p:cNvSpPr>
                    <a:spLocks/>
                  </p:cNvSpPr>
                  <p:nvPr/>
                </p:nvSpPr>
                <p:spPr bwMode="auto">
                  <a:xfrm>
                    <a:off x="3752" y="1821"/>
                    <a:ext cx="35" cy="6"/>
                  </a:xfrm>
                  <a:custGeom>
                    <a:avLst/>
                    <a:gdLst>
                      <a:gd name="T0" fmla="*/ 46 w 46"/>
                      <a:gd name="T1" fmla="*/ 0 h 8"/>
                      <a:gd name="T2" fmla="*/ 36 w 46"/>
                      <a:gd name="T3" fmla="*/ 5 h 8"/>
                      <a:gd name="T4" fmla="*/ 22 w 46"/>
                      <a:gd name="T5" fmla="*/ 4 h 8"/>
                      <a:gd name="T6" fmla="*/ 13 w 46"/>
                      <a:gd name="T7" fmla="*/ 4 h 8"/>
                      <a:gd name="T8" fmla="*/ 1 w 46"/>
                      <a:gd name="T9" fmla="*/ 7 h 8"/>
                      <a:gd name="T10" fmla="*/ 0 w 46"/>
                      <a:gd name="T11" fmla="*/ 7 h 8"/>
                      <a:gd name="T12" fmla="*/ 9 w 46"/>
                      <a:gd name="T13" fmla="*/ 6 h 8"/>
                      <a:gd name="T14" fmla="*/ 25 w 46"/>
                      <a:gd name="T15" fmla="*/ 7 h 8"/>
                      <a:gd name="T16" fmla="*/ 46 w 46"/>
                      <a:gd name="T17" fmla="*/ 1 h 8"/>
                      <a:gd name="T18" fmla="*/ 46 w 4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8">
                        <a:moveTo>
                          <a:pt x="46" y="0"/>
                        </a:moveTo>
                        <a:cubicBezTo>
                          <a:pt x="42" y="2"/>
                          <a:pt x="39" y="4"/>
                          <a:pt x="36" y="5"/>
                        </a:cubicBezTo>
                        <a:cubicBezTo>
                          <a:pt x="31" y="6"/>
                          <a:pt x="26" y="5"/>
                          <a:pt x="22" y="4"/>
                        </a:cubicBezTo>
                        <a:cubicBezTo>
                          <a:pt x="19" y="4"/>
                          <a:pt x="16" y="3"/>
                          <a:pt x="13" y="4"/>
                        </a:cubicBezTo>
                        <a:cubicBezTo>
                          <a:pt x="8" y="4"/>
                          <a:pt x="6" y="7"/>
                          <a:pt x="1" y="7"/>
                        </a:cubicBezTo>
                        <a:cubicBezTo>
                          <a:pt x="0" y="7"/>
                          <a:pt x="0" y="7"/>
                          <a:pt x="0" y="7"/>
                        </a:cubicBezTo>
                        <a:cubicBezTo>
                          <a:pt x="4" y="8"/>
                          <a:pt x="6" y="7"/>
                          <a:pt x="9" y="6"/>
                        </a:cubicBezTo>
                        <a:cubicBezTo>
                          <a:pt x="15" y="4"/>
                          <a:pt x="20" y="5"/>
                          <a:pt x="25" y="7"/>
                        </a:cubicBezTo>
                        <a:cubicBezTo>
                          <a:pt x="34" y="8"/>
                          <a:pt x="39" y="4"/>
                          <a:pt x="46" y="1"/>
                        </a:cubicBezTo>
                        <a:lnTo>
                          <a:pt x="46"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6" name="Freeform 8316">
                    <a:extLst>
                      <a:ext uri="{FF2B5EF4-FFF2-40B4-BE49-F238E27FC236}">
                        <a16:creationId xmlns:a16="http://schemas.microsoft.com/office/drawing/2014/main" xmlns="" id="{7CDBC251-9A33-476C-B1A0-5E8D9CB805EB}"/>
                      </a:ext>
                    </a:extLst>
                  </p:cNvPr>
                  <p:cNvSpPr>
                    <a:spLocks/>
                  </p:cNvSpPr>
                  <p:nvPr/>
                </p:nvSpPr>
                <p:spPr bwMode="auto">
                  <a:xfrm>
                    <a:off x="3803" y="1813"/>
                    <a:ext cx="12" cy="5"/>
                  </a:xfrm>
                  <a:custGeom>
                    <a:avLst/>
                    <a:gdLst>
                      <a:gd name="T0" fmla="*/ 15 w 16"/>
                      <a:gd name="T1" fmla="*/ 0 h 7"/>
                      <a:gd name="T2" fmla="*/ 10 w 16"/>
                      <a:gd name="T3" fmla="*/ 4 h 7"/>
                      <a:gd name="T4" fmla="*/ 0 w 16"/>
                      <a:gd name="T5" fmla="*/ 6 h 7"/>
                      <a:gd name="T6" fmla="*/ 0 w 16"/>
                      <a:gd name="T7" fmla="*/ 7 h 7"/>
                      <a:gd name="T8" fmla="*/ 16 w 16"/>
                      <a:gd name="T9" fmla="*/ 0 h 7"/>
                      <a:gd name="T10" fmla="*/ 15 w 16"/>
                      <a:gd name="T11" fmla="*/ 0 h 7"/>
                    </a:gdLst>
                    <a:ahLst/>
                    <a:cxnLst>
                      <a:cxn ang="0">
                        <a:pos x="T0" y="T1"/>
                      </a:cxn>
                      <a:cxn ang="0">
                        <a:pos x="T2" y="T3"/>
                      </a:cxn>
                      <a:cxn ang="0">
                        <a:pos x="T4" y="T5"/>
                      </a:cxn>
                      <a:cxn ang="0">
                        <a:pos x="T6" y="T7"/>
                      </a:cxn>
                      <a:cxn ang="0">
                        <a:pos x="T8" y="T9"/>
                      </a:cxn>
                      <a:cxn ang="0">
                        <a:pos x="T10" y="T11"/>
                      </a:cxn>
                    </a:cxnLst>
                    <a:rect l="0" t="0" r="r" b="b"/>
                    <a:pathLst>
                      <a:path w="16" h="7">
                        <a:moveTo>
                          <a:pt x="15" y="0"/>
                        </a:moveTo>
                        <a:cubicBezTo>
                          <a:pt x="14" y="1"/>
                          <a:pt x="12" y="3"/>
                          <a:pt x="10" y="4"/>
                        </a:cubicBezTo>
                        <a:cubicBezTo>
                          <a:pt x="7" y="5"/>
                          <a:pt x="4" y="6"/>
                          <a:pt x="0" y="6"/>
                        </a:cubicBezTo>
                        <a:cubicBezTo>
                          <a:pt x="0" y="7"/>
                          <a:pt x="0" y="7"/>
                          <a:pt x="0" y="7"/>
                        </a:cubicBezTo>
                        <a:cubicBezTo>
                          <a:pt x="7" y="7"/>
                          <a:pt x="13" y="5"/>
                          <a:pt x="16" y="0"/>
                        </a:cubicBezTo>
                        <a:lnTo>
                          <a:pt x="15"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7" name="Freeform 8317">
                    <a:extLst>
                      <a:ext uri="{FF2B5EF4-FFF2-40B4-BE49-F238E27FC236}">
                        <a16:creationId xmlns:a16="http://schemas.microsoft.com/office/drawing/2014/main" xmlns="" id="{5676BDD1-24BD-456B-943B-FFCB703461E7}"/>
                      </a:ext>
                    </a:extLst>
                  </p:cNvPr>
                  <p:cNvSpPr>
                    <a:spLocks/>
                  </p:cNvSpPr>
                  <p:nvPr/>
                </p:nvSpPr>
                <p:spPr bwMode="auto">
                  <a:xfrm>
                    <a:off x="3795" y="1824"/>
                    <a:ext cx="6" cy="8"/>
                  </a:xfrm>
                  <a:custGeom>
                    <a:avLst/>
                    <a:gdLst>
                      <a:gd name="T0" fmla="*/ 6 w 8"/>
                      <a:gd name="T1" fmla="*/ 2 h 11"/>
                      <a:gd name="T2" fmla="*/ 0 w 8"/>
                      <a:gd name="T3" fmla="*/ 2 h 11"/>
                      <a:gd name="T4" fmla="*/ 1 w 8"/>
                      <a:gd name="T5" fmla="*/ 2 h 11"/>
                      <a:gd name="T6" fmla="*/ 5 w 8"/>
                      <a:gd name="T7" fmla="*/ 3 h 11"/>
                      <a:gd name="T8" fmla="*/ 5 w 8"/>
                      <a:gd name="T9" fmla="*/ 6 h 11"/>
                      <a:gd name="T10" fmla="*/ 4 w 8"/>
                      <a:gd name="T11" fmla="*/ 11 h 11"/>
                      <a:gd name="T12" fmla="*/ 4 w 8"/>
                      <a:gd name="T13" fmla="*/ 11 h 11"/>
                      <a:gd name="T14" fmla="*/ 6 w 8"/>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6" y="2"/>
                        </a:moveTo>
                        <a:cubicBezTo>
                          <a:pt x="6" y="0"/>
                          <a:pt x="1" y="0"/>
                          <a:pt x="0" y="2"/>
                        </a:cubicBezTo>
                        <a:cubicBezTo>
                          <a:pt x="0" y="2"/>
                          <a:pt x="1" y="3"/>
                          <a:pt x="1" y="2"/>
                        </a:cubicBezTo>
                        <a:cubicBezTo>
                          <a:pt x="3" y="1"/>
                          <a:pt x="5" y="2"/>
                          <a:pt x="5" y="3"/>
                        </a:cubicBezTo>
                        <a:cubicBezTo>
                          <a:pt x="6" y="4"/>
                          <a:pt x="6" y="5"/>
                          <a:pt x="5" y="6"/>
                        </a:cubicBezTo>
                        <a:cubicBezTo>
                          <a:pt x="5" y="7"/>
                          <a:pt x="5" y="9"/>
                          <a:pt x="4" y="11"/>
                        </a:cubicBezTo>
                        <a:cubicBezTo>
                          <a:pt x="4" y="11"/>
                          <a:pt x="4" y="11"/>
                          <a:pt x="4" y="11"/>
                        </a:cubicBezTo>
                        <a:cubicBezTo>
                          <a:pt x="6" y="9"/>
                          <a:pt x="8" y="5"/>
                          <a:pt x="6" y="2"/>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8" name="Freeform 8318">
                    <a:extLst>
                      <a:ext uri="{FF2B5EF4-FFF2-40B4-BE49-F238E27FC236}">
                        <a16:creationId xmlns:a16="http://schemas.microsoft.com/office/drawing/2014/main" xmlns="" id="{681CDFE7-D147-43E1-A149-2BAD53120CC5}"/>
                      </a:ext>
                    </a:extLst>
                  </p:cNvPr>
                  <p:cNvSpPr>
                    <a:spLocks/>
                  </p:cNvSpPr>
                  <p:nvPr/>
                </p:nvSpPr>
                <p:spPr bwMode="auto">
                  <a:xfrm>
                    <a:off x="3779" y="1828"/>
                    <a:ext cx="10" cy="3"/>
                  </a:xfrm>
                  <a:custGeom>
                    <a:avLst/>
                    <a:gdLst>
                      <a:gd name="T0" fmla="*/ 14 w 14"/>
                      <a:gd name="T1" fmla="*/ 1 h 4"/>
                      <a:gd name="T2" fmla="*/ 9 w 14"/>
                      <a:gd name="T3" fmla="*/ 1 h 4"/>
                      <a:gd name="T4" fmla="*/ 0 w 14"/>
                      <a:gd name="T5" fmla="*/ 3 h 4"/>
                      <a:gd name="T6" fmla="*/ 0 w 14"/>
                      <a:gd name="T7" fmla="*/ 3 h 4"/>
                      <a:gd name="T8" fmla="*/ 14 w 14"/>
                      <a:gd name="T9" fmla="*/ 1 h 4"/>
                    </a:gdLst>
                    <a:ahLst/>
                    <a:cxnLst>
                      <a:cxn ang="0">
                        <a:pos x="T0" y="T1"/>
                      </a:cxn>
                      <a:cxn ang="0">
                        <a:pos x="T2" y="T3"/>
                      </a:cxn>
                      <a:cxn ang="0">
                        <a:pos x="T4" y="T5"/>
                      </a:cxn>
                      <a:cxn ang="0">
                        <a:pos x="T6" y="T7"/>
                      </a:cxn>
                      <a:cxn ang="0">
                        <a:pos x="T8" y="T9"/>
                      </a:cxn>
                    </a:cxnLst>
                    <a:rect l="0" t="0" r="r" b="b"/>
                    <a:pathLst>
                      <a:path w="14" h="4">
                        <a:moveTo>
                          <a:pt x="14" y="1"/>
                        </a:moveTo>
                        <a:cubicBezTo>
                          <a:pt x="12" y="0"/>
                          <a:pt x="11" y="0"/>
                          <a:pt x="9" y="1"/>
                        </a:cubicBezTo>
                        <a:cubicBezTo>
                          <a:pt x="6" y="2"/>
                          <a:pt x="3" y="3"/>
                          <a:pt x="0" y="3"/>
                        </a:cubicBezTo>
                        <a:cubicBezTo>
                          <a:pt x="0" y="3"/>
                          <a:pt x="0" y="3"/>
                          <a:pt x="0" y="3"/>
                        </a:cubicBezTo>
                        <a:cubicBezTo>
                          <a:pt x="4" y="4"/>
                          <a:pt x="10" y="1"/>
                          <a:pt x="14"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9" name="Freeform 8319">
                    <a:extLst>
                      <a:ext uri="{FF2B5EF4-FFF2-40B4-BE49-F238E27FC236}">
                        <a16:creationId xmlns:a16="http://schemas.microsoft.com/office/drawing/2014/main" xmlns="" id="{049F7218-115D-4627-8055-E623BAADC5AD}"/>
                      </a:ext>
                    </a:extLst>
                  </p:cNvPr>
                  <p:cNvSpPr>
                    <a:spLocks/>
                  </p:cNvSpPr>
                  <p:nvPr/>
                </p:nvSpPr>
                <p:spPr bwMode="auto">
                  <a:xfrm>
                    <a:off x="3768" y="1838"/>
                    <a:ext cx="12" cy="11"/>
                  </a:xfrm>
                  <a:custGeom>
                    <a:avLst/>
                    <a:gdLst>
                      <a:gd name="T0" fmla="*/ 12 w 16"/>
                      <a:gd name="T1" fmla="*/ 0 h 15"/>
                      <a:gd name="T2" fmla="*/ 6 w 16"/>
                      <a:gd name="T3" fmla="*/ 2 h 15"/>
                      <a:gd name="T4" fmla="*/ 1 w 16"/>
                      <a:gd name="T5" fmla="*/ 4 h 15"/>
                      <a:gd name="T6" fmla="*/ 1 w 16"/>
                      <a:gd name="T7" fmla="*/ 8 h 15"/>
                      <a:gd name="T8" fmla="*/ 1 w 16"/>
                      <a:gd name="T9" fmla="*/ 15 h 15"/>
                      <a:gd name="T10" fmla="*/ 1 w 16"/>
                      <a:gd name="T11" fmla="*/ 15 h 15"/>
                      <a:gd name="T12" fmla="*/ 2 w 16"/>
                      <a:gd name="T13" fmla="*/ 7 h 15"/>
                      <a:gd name="T14" fmla="*/ 10 w 16"/>
                      <a:gd name="T15" fmla="*/ 2 h 15"/>
                      <a:gd name="T16" fmla="*/ 14 w 16"/>
                      <a:gd name="T17" fmla="*/ 3 h 15"/>
                      <a:gd name="T18" fmla="*/ 12 w 16"/>
                      <a:gd name="T19" fmla="*/ 5 h 15"/>
                      <a:gd name="T20" fmla="*/ 10 w 16"/>
                      <a:gd name="T21" fmla="*/ 7 h 15"/>
                      <a:gd name="T22" fmla="*/ 6 w 16"/>
                      <a:gd name="T23" fmla="*/ 12 h 15"/>
                      <a:gd name="T24" fmla="*/ 6 w 16"/>
                      <a:gd name="T25" fmla="*/ 12 h 15"/>
                      <a:gd name="T26" fmla="*/ 15 w 16"/>
                      <a:gd name="T27" fmla="*/ 4 h 15"/>
                      <a:gd name="T28" fmla="*/ 12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12" y="0"/>
                        </a:moveTo>
                        <a:cubicBezTo>
                          <a:pt x="10" y="0"/>
                          <a:pt x="8" y="1"/>
                          <a:pt x="6" y="2"/>
                        </a:cubicBezTo>
                        <a:cubicBezTo>
                          <a:pt x="4" y="2"/>
                          <a:pt x="2" y="3"/>
                          <a:pt x="1" y="4"/>
                        </a:cubicBezTo>
                        <a:cubicBezTo>
                          <a:pt x="0" y="5"/>
                          <a:pt x="1" y="7"/>
                          <a:pt x="1" y="8"/>
                        </a:cubicBezTo>
                        <a:cubicBezTo>
                          <a:pt x="1" y="11"/>
                          <a:pt x="0" y="13"/>
                          <a:pt x="1" y="15"/>
                        </a:cubicBezTo>
                        <a:cubicBezTo>
                          <a:pt x="1" y="15"/>
                          <a:pt x="1" y="15"/>
                          <a:pt x="1" y="15"/>
                        </a:cubicBezTo>
                        <a:cubicBezTo>
                          <a:pt x="1" y="12"/>
                          <a:pt x="2" y="10"/>
                          <a:pt x="2" y="7"/>
                        </a:cubicBezTo>
                        <a:cubicBezTo>
                          <a:pt x="1" y="3"/>
                          <a:pt x="6" y="3"/>
                          <a:pt x="10" y="2"/>
                        </a:cubicBezTo>
                        <a:cubicBezTo>
                          <a:pt x="12" y="1"/>
                          <a:pt x="13" y="1"/>
                          <a:pt x="14" y="3"/>
                        </a:cubicBezTo>
                        <a:cubicBezTo>
                          <a:pt x="14" y="4"/>
                          <a:pt x="13" y="4"/>
                          <a:pt x="12" y="5"/>
                        </a:cubicBezTo>
                        <a:cubicBezTo>
                          <a:pt x="12" y="5"/>
                          <a:pt x="10" y="6"/>
                          <a:pt x="10" y="7"/>
                        </a:cubicBezTo>
                        <a:cubicBezTo>
                          <a:pt x="8" y="8"/>
                          <a:pt x="6" y="10"/>
                          <a:pt x="6" y="12"/>
                        </a:cubicBezTo>
                        <a:cubicBezTo>
                          <a:pt x="5" y="12"/>
                          <a:pt x="6" y="12"/>
                          <a:pt x="6" y="12"/>
                        </a:cubicBezTo>
                        <a:cubicBezTo>
                          <a:pt x="8" y="9"/>
                          <a:pt x="13" y="7"/>
                          <a:pt x="15" y="4"/>
                        </a:cubicBezTo>
                        <a:cubicBezTo>
                          <a:pt x="16" y="2"/>
                          <a:pt x="15" y="0"/>
                          <a:pt x="1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0" name="Freeform 8320">
                    <a:extLst>
                      <a:ext uri="{FF2B5EF4-FFF2-40B4-BE49-F238E27FC236}">
                        <a16:creationId xmlns:a16="http://schemas.microsoft.com/office/drawing/2014/main" xmlns="" id="{2242E9A5-7A24-42B9-BBB0-DA396F8FD0A8}"/>
                      </a:ext>
                    </a:extLst>
                  </p:cNvPr>
                  <p:cNvSpPr>
                    <a:spLocks/>
                  </p:cNvSpPr>
                  <p:nvPr/>
                </p:nvSpPr>
                <p:spPr bwMode="auto">
                  <a:xfrm>
                    <a:off x="3779" y="1842"/>
                    <a:ext cx="12" cy="12"/>
                  </a:xfrm>
                  <a:custGeom>
                    <a:avLst/>
                    <a:gdLst>
                      <a:gd name="T0" fmla="*/ 17 w 17"/>
                      <a:gd name="T1" fmla="*/ 0 h 16"/>
                      <a:gd name="T2" fmla="*/ 6 w 17"/>
                      <a:gd name="T3" fmla="*/ 7 h 16"/>
                      <a:gd name="T4" fmla="*/ 5 w 17"/>
                      <a:gd name="T5" fmla="*/ 16 h 16"/>
                      <a:gd name="T6" fmla="*/ 5 w 17"/>
                      <a:gd name="T7" fmla="*/ 15 h 16"/>
                      <a:gd name="T8" fmla="*/ 8 w 17"/>
                      <a:gd name="T9" fmla="*/ 7 h 16"/>
                      <a:gd name="T10" fmla="*/ 17 w 17"/>
                      <a:gd name="T11" fmla="*/ 0 h 16"/>
                      <a:gd name="T12" fmla="*/ 17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7" y="0"/>
                        </a:moveTo>
                        <a:cubicBezTo>
                          <a:pt x="11" y="0"/>
                          <a:pt x="8" y="4"/>
                          <a:pt x="6" y="7"/>
                        </a:cubicBezTo>
                        <a:cubicBezTo>
                          <a:pt x="2" y="10"/>
                          <a:pt x="0" y="13"/>
                          <a:pt x="5" y="16"/>
                        </a:cubicBezTo>
                        <a:cubicBezTo>
                          <a:pt x="5" y="15"/>
                          <a:pt x="5" y="15"/>
                          <a:pt x="5" y="15"/>
                        </a:cubicBezTo>
                        <a:cubicBezTo>
                          <a:pt x="1" y="12"/>
                          <a:pt x="5" y="10"/>
                          <a:pt x="8" y="7"/>
                        </a:cubicBezTo>
                        <a:cubicBezTo>
                          <a:pt x="10" y="4"/>
                          <a:pt x="12" y="1"/>
                          <a:pt x="17" y="0"/>
                        </a:cubicBezTo>
                        <a:cubicBezTo>
                          <a:pt x="17" y="0"/>
                          <a:pt x="17" y="0"/>
                          <a:pt x="17"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1" name="Freeform 8321">
                    <a:extLst>
                      <a:ext uri="{FF2B5EF4-FFF2-40B4-BE49-F238E27FC236}">
                        <a16:creationId xmlns:a16="http://schemas.microsoft.com/office/drawing/2014/main" xmlns="" id="{8EDE606C-CD93-47CF-BA54-1C140AAA1536}"/>
                      </a:ext>
                    </a:extLst>
                  </p:cNvPr>
                  <p:cNvSpPr>
                    <a:spLocks/>
                  </p:cNvSpPr>
                  <p:nvPr/>
                </p:nvSpPr>
                <p:spPr bwMode="auto">
                  <a:xfrm>
                    <a:off x="3790" y="1852"/>
                    <a:ext cx="1" cy="4"/>
                  </a:xfrm>
                  <a:custGeom>
                    <a:avLst/>
                    <a:gdLst>
                      <a:gd name="T0" fmla="*/ 2 w 2"/>
                      <a:gd name="T1" fmla="*/ 0 h 5"/>
                      <a:gd name="T2" fmla="*/ 0 w 2"/>
                      <a:gd name="T3" fmla="*/ 5 h 5"/>
                      <a:gd name="T4" fmla="*/ 0 w 2"/>
                      <a:gd name="T5" fmla="*/ 5 h 5"/>
                      <a:gd name="T6" fmla="*/ 1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0" y="1"/>
                          <a:pt x="0" y="3"/>
                          <a:pt x="0" y="5"/>
                        </a:cubicBezTo>
                        <a:cubicBezTo>
                          <a:pt x="0" y="5"/>
                          <a:pt x="0" y="5"/>
                          <a:pt x="0" y="5"/>
                        </a:cubicBezTo>
                        <a:cubicBezTo>
                          <a:pt x="1" y="4"/>
                          <a:pt x="1" y="3"/>
                          <a:pt x="1" y="3"/>
                        </a:cubicBezTo>
                        <a:cubicBezTo>
                          <a:pt x="1" y="2"/>
                          <a:pt x="2" y="1"/>
                          <a:pt x="2"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2" name="Freeform 8322">
                    <a:extLst>
                      <a:ext uri="{FF2B5EF4-FFF2-40B4-BE49-F238E27FC236}">
                        <a16:creationId xmlns:a16="http://schemas.microsoft.com/office/drawing/2014/main" xmlns="" id="{7576E579-AD05-4992-B19A-4347685921D6}"/>
                      </a:ext>
                    </a:extLst>
                  </p:cNvPr>
                  <p:cNvSpPr>
                    <a:spLocks/>
                  </p:cNvSpPr>
                  <p:nvPr/>
                </p:nvSpPr>
                <p:spPr bwMode="auto">
                  <a:xfrm>
                    <a:off x="3764" y="1875"/>
                    <a:ext cx="7" cy="3"/>
                  </a:xfrm>
                  <a:custGeom>
                    <a:avLst/>
                    <a:gdLst>
                      <a:gd name="T0" fmla="*/ 10 w 10"/>
                      <a:gd name="T1" fmla="*/ 0 h 4"/>
                      <a:gd name="T2" fmla="*/ 6 w 10"/>
                      <a:gd name="T3" fmla="*/ 2 h 4"/>
                      <a:gd name="T4" fmla="*/ 0 w 10"/>
                      <a:gd name="T5" fmla="*/ 3 h 4"/>
                      <a:gd name="T6" fmla="*/ 0 w 10"/>
                      <a:gd name="T7" fmla="*/ 4 h 4"/>
                      <a:gd name="T8" fmla="*/ 7 w 10"/>
                      <a:gd name="T9" fmla="*/ 3 h 4"/>
                      <a:gd name="T10" fmla="*/ 1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10" y="0"/>
                        </a:moveTo>
                        <a:cubicBezTo>
                          <a:pt x="9" y="1"/>
                          <a:pt x="7" y="2"/>
                          <a:pt x="6" y="2"/>
                        </a:cubicBezTo>
                        <a:cubicBezTo>
                          <a:pt x="4" y="3"/>
                          <a:pt x="2" y="3"/>
                          <a:pt x="0" y="3"/>
                        </a:cubicBezTo>
                        <a:cubicBezTo>
                          <a:pt x="0" y="4"/>
                          <a:pt x="0" y="4"/>
                          <a:pt x="0" y="4"/>
                        </a:cubicBezTo>
                        <a:cubicBezTo>
                          <a:pt x="3" y="3"/>
                          <a:pt x="5" y="3"/>
                          <a:pt x="7" y="3"/>
                        </a:cubicBezTo>
                        <a:cubicBezTo>
                          <a:pt x="8" y="2"/>
                          <a:pt x="10" y="1"/>
                          <a:pt x="10" y="0"/>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3" name="Freeform 8323">
                    <a:extLst>
                      <a:ext uri="{FF2B5EF4-FFF2-40B4-BE49-F238E27FC236}">
                        <a16:creationId xmlns:a16="http://schemas.microsoft.com/office/drawing/2014/main" xmlns="" id="{88323947-12A9-4898-BA4D-160123E49272}"/>
                      </a:ext>
                    </a:extLst>
                  </p:cNvPr>
                  <p:cNvSpPr>
                    <a:spLocks/>
                  </p:cNvSpPr>
                  <p:nvPr/>
                </p:nvSpPr>
                <p:spPr bwMode="auto">
                  <a:xfrm>
                    <a:off x="3779" y="1862"/>
                    <a:ext cx="3" cy="2"/>
                  </a:xfrm>
                  <a:custGeom>
                    <a:avLst/>
                    <a:gdLst>
                      <a:gd name="T0" fmla="*/ 3 w 4"/>
                      <a:gd name="T1" fmla="*/ 1 h 3"/>
                      <a:gd name="T2" fmla="*/ 2 w 4"/>
                      <a:gd name="T3" fmla="*/ 2 h 3"/>
                      <a:gd name="T4" fmla="*/ 1 w 4"/>
                      <a:gd name="T5" fmla="*/ 1 h 3"/>
                      <a:gd name="T6" fmla="*/ 0 w 4"/>
                      <a:gd name="T7" fmla="*/ 0 h 3"/>
                      <a:gd name="T8" fmla="*/ 0 w 4"/>
                      <a:gd name="T9" fmla="*/ 0 h 3"/>
                      <a:gd name="T10" fmla="*/ 2 w 4"/>
                      <a:gd name="T11" fmla="*/ 2 h 3"/>
                      <a:gd name="T12" fmla="*/ 4 w 4"/>
                      <a:gd name="T13" fmla="*/ 1 h 3"/>
                      <a:gd name="T14" fmla="*/ 3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1"/>
                        </a:moveTo>
                        <a:cubicBezTo>
                          <a:pt x="3" y="2"/>
                          <a:pt x="3" y="2"/>
                          <a:pt x="2" y="2"/>
                        </a:cubicBezTo>
                        <a:cubicBezTo>
                          <a:pt x="1" y="1"/>
                          <a:pt x="1" y="1"/>
                          <a:pt x="1" y="1"/>
                        </a:cubicBezTo>
                        <a:cubicBezTo>
                          <a:pt x="1" y="1"/>
                          <a:pt x="0" y="1"/>
                          <a:pt x="0" y="0"/>
                        </a:cubicBezTo>
                        <a:cubicBezTo>
                          <a:pt x="0" y="0"/>
                          <a:pt x="0" y="0"/>
                          <a:pt x="0" y="0"/>
                        </a:cubicBezTo>
                        <a:cubicBezTo>
                          <a:pt x="1" y="1"/>
                          <a:pt x="1" y="2"/>
                          <a:pt x="2" y="2"/>
                        </a:cubicBezTo>
                        <a:cubicBezTo>
                          <a:pt x="3" y="3"/>
                          <a:pt x="3" y="2"/>
                          <a:pt x="4" y="1"/>
                        </a:cubicBezTo>
                        <a:lnTo>
                          <a:pt x="3" y="1"/>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4" name="Freeform 8324">
                    <a:extLst>
                      <a:ext uri="{FF2B5EF4-FFF2-40B4-BE49-F238E27FC236}">
                        <a16:creationId xmlns:a16="http://schemas.microsoft.com/office/drawing/2014/main" xmlns="" id="{004A83E1-0709-405C-B30D-DD56EFA472BC}"/>
                      </a:ext>
                    </a:extLst>
                  </p:cNvPr>
                  <p:cNvSpPr>
                    <a:spLocks/>
                  </p:cNvSpPr>
                  <p:nvPr/>
                </p:nvSpPr>
                <p:spPr bwMode="auto">
                  <a:xfrm>
                    <a:off x="3749" y="1852"/>
                    <a:ext cx="11" cy="6"/>
                  </a:xfrm>
                  <a:custGeom>
                    <a:avLst/>
                    <a:gdLst>
                      <a:gd name="T0" fmla="*/ 13 w 14"/>
                      <a:gd name="T1" fmla="*/ 0 h 8"/>
                      <a:gd name="T2" fmla="*/ 0 w 14"/>
                      <a:gd name="T3" fmla="*/ 8 h 8"/>
                      <a:gd name="T4" fmla="*/ 0 w 14"/>
                      <a:gd name="T5" fmla="*/ 8 h 8"/>
                      <a:gd name="T6" fmla="*/ 14 w 14"/>
                      <a:gd name="T7" fmla="*/ 0 h 8"/>
                      <a:gd name="T8" fmla="*/ 13 w 14"/>
                      <a:gd name="T9" fmla="*/ 0 h 8"/>
                    </a:gdLst>
                    <a:ahLst/>
                    <a:cxnLst>
                      <a:cxn ang="0">
                        <a:pos x="T0" y="T1"/>
                      </a:cxn>
                      <a:cxn ang="0">
                        <a:pos x="T2" y="T3"/>
                      </a:cxn>
                      <a:cxn ang="0">
                        <a:pos x="T4" y="T5"/>
                      </a:cxn>
                      <a:cxn ang="0">
                        <a:pos x="T6" y="T7"/>
                      </a:cxn>
                      <a:cxn ang="0">
                        <a:pos x="T8" y="T9"/>
                      </a:cxn>
                    </a:cxnLst>
                    <a:rect l="0" t="0" r="r" b="b"/>
                    <a:pathLst>
                      <a:path w="14" h="8">
                        <a:moveTo>
                          <a:pt x="13" y="0"/>
                        </a:moveTo>
                        <a:cubicBezTo>
                          <a:pt x="10" y="3"/>
                          <a:pt x="6" y="7"/>
                          <a:pt x="0" y="8"/>
                        </a:cubicBezTo>
                        <a:cubicBezTo>
                          <a:pt x="0" y="8"/>
                          <a:pt x="0" y="8"/>
                          <a:pt x="0" y="8"/>
                        </a:cubicBezTo>
                        <a:cubicBezTo>
                          <a:pt x="6" y="8"/>
                          <a:pt x="11" y="4"/>
                          <a:pt x="14" y="0"/>
                        </a:cubicBezTo>
                        <a:lnTo>
                          <a:pt x="13" y="0"/>
                        </a:ln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5" name="Freeform 8325">
                    <a:extLst>
                      <a:ext uri="{FF2B5EF4-FFF2-40B4-BE49-F238E27FC236}">
                        <a16:creationId xmlns:a16="http://schemas.microsoft.com/office/drawing/2014/main" xmlns="" id="{569222CA-7F78-4B22-A3F9-3C0783911638}"/>
                      </a:ext>
                    </a:extLst>
                  </p:cNvPr>
                  <p:cNvSpPr>
                    <a:spLocks/>
                  </p:cNvSpPr>
                  <p:nvPr/>
                </p:nvSpPr>
                <p:spPr bwMode="auto">
                  <a:xfrm>
                    <a:off x="3755" y="1834"/>
                    <a:ext cx="14" cy="4"/>
                  </a:xfrm>
                  <a:custGeom>
                    <a:avLst/>
                    <a:gdLst>
                      <a:gd name="T0" fmla="*/ 18 w 18"/>
                      <a:gd name="T1" fmla="*/ 1 h 5"/>
                      <a:gd name="T2" fmla="*/ 12 w 18"/>
                      <a:gd name="T3" fmla="*/ 2 h 5"/>
                      <a:gd name="T4" fmla="*/ 6 w 18"/>
                      <a:gd name="T5" fmla="*/ 4 h 5"/>
                      <a:gd name="T6" fmla="*/ 0 w 18"/>
                      <a:gd name="T7" fmla="*/ 5 h 5"/>
                      <a:gd name="T8" fmla="*/ 0 w 18"/>
                      <a:gd name="T9" fmla="*/ 5 h 5"/>
                      <a:gd name="T10" fmla="*/ 7 w 18"/>
                      <a:gd name="T11" fmla="*/ 5 h 5"/>
                      <a:gd name="T12" fmla="*/ 9 w 18"/>
                      <a:gd name="T13" fmla="*/ 5 h 5"/>
                      <a:gd name="T14" fmla="*/ 18 w 1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
                        <a:moveTo>
                          <a:pt x="18" y="1"/>
                        </a:moveTo>
                        <a:cubicBezTo>
                          <a:pt x="16" y="0"/>
                          <a:pt x="14" y="1"/>
                          <a:pt x="12" y="2"/>
                        </a:cubicBezTo>
                        <a:cubicBezTo>
                          <a:pt x="10" y="4"/>
                          <a:pt x="9" y="5"/>
                          <a:pt x="6" y="4"/>
                        </a:cubicBezTo>
                        <a:cubicBezTo>
                          <a:pt x="4" y="4"/>
                          <a:pt x="2" y="4"/>
                          <a:pt x="0" y="5"/>
                        </a:cubicBezTo>
                        <a:cubicBezTo>
                          <a:pt x="0" y="5"/>
                          <a:pt x="0" y="5"/>
                          <a:pt x="0" y="5"/>
                        </a:cubicBezTo>
                        <a:cubicBezTo>
                          <a:pt x="3" y="4"/>
                          <a:pt x="5" y="4"/>
                          <a:pt x="7" y="5"/>
                        </a:cubicBezTo>
                        <a:cubicBezTo>
                          <a:pt x="8" y="5"/>
                          <a:pt x="9" y="5"/>
                          <a:pt x="9" y="5"/>
                        </a:cubicBezTo>
                        <a:cubicBezTo>
                          <a:pt x="13" y="4"/>
                          <a:pt x="14" y="1"/>
                          <a:pt x="18" y="1"/>
                        </a:cubicBezTo>
                        <a:close/>
                      </a:path>
                    </a:pathLst>
                  </a:custGeom>
                  <a:solidFill>
                    <a:srgbClr val="F7E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6" name="Freeform 8326">
                    <a:extLst>
                      <a:ext uri="{FF2B5EF4-FFF2-40B4-BE49-F238E27FC236}">
                        <a16:creationId xmlns:a16="http://schemas.microsoft.com/office/drawing/2014/main" xmlns="" id="{D39C711C-4BE0-494A-883E-302CBF5D2D56}"/>
                      </a:ext>
                    </a:extLst>
                  </p:cNvPr>
                  <p:cNvSpPr>
                    <a:spLocks/>
                  </p:cNvSpPr>
                  <p:nvPr/>
                </p:nvSpPr>
                <p:spPr bwMode="auto">
                  <a:xfrm>
                    <a:off x="3739" y="2106"/>
                    <a:ext cx="64" cy="43"/>
                  </a:xfrm>
                  <a:custGeom>
                    <a:avLst/>
                    <a:gdLst>
                      <a:gd name="T0" fmla="*/ 84 w 86"/>
                      <a:gd name="T1" fmla="*/ 39 h 57"/>
                      <a:gd name="T2" fmla="*/ 39 w 86"/>
                      <a:gd name="T3" fmla="*/ 10 h 57"/>
                      <a:gd name="T4" fmla="*/ 0 w 86"/>
                      <a:gd name="T5" fmla="*/ 13 h 57"/>
                      <a:gd name="T6" fmla="*/ 3 w 86"/>
                      <a:gd name="T7" fmla="*/ 33 h 57"/>
                      <a:gd name="T8" fmla="*/ 25 w 86"/>
                      <a:gd name="T9" fmla="*/ 51 h 57"/>
                      <a:gd name="T10" fmla="*/ 69 w 86"/>
                      <a:gd name="T11" fmla="*/ 55 h 57"/>
                      <a:gd name="T12" fmla="*/ 84 w 86"/>
                      <a:gd name="T13" fmla="*/ 49 h 57"/>
                      <a:gd name="T14" fmla="*/ 84 w 86"/>
                      <a:gd name="T15" fmla="*/ 3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57">
                        <a:moveTo>
                          <a:pt x="84" y="39"/>
                        </a:moveTo>
                        <a:cubicBezTo>
                          <a:pt x="81" y="31"/>
                          <a:pt x="71" y="19"/>
                          <a:pt x="39" y="10"/>
                        </a:cubicBezTo>
                        <a:cubicBezTo>
                          <a:pt x="7" y="0"/>
                          <a:pt x="0" y="8"/>
                          <a:pt x="0" y="13"/>
                        </a:cubicBezTo>
                        <a:cubicBezTo>
                          <a:pt x="0" y="13"/>
                          <a:pt x="0" y="23"/>
                          <a:pt x="3" y="33"/>
                        </a:cubicBezTo>
                        <a:cubicBezTo>
                          <a:pt x="6" y="43"/>
                          <a:pt x="12" y="47"/>
                          <a:pt x="25" y="51"/>
                        </a:cubicBezTo>
                        <a:cubicBezTo>
                          <a:pt x="36" y="54"/>
                          <a:pt x="58" y="57"/>
                          <a:pt x="69" y="55"/>
                        </a:cubicBezTo>
                        <a:cubicBezTo>
                          <a:pt x="76" y="54"/>
                          <a:pt x="81" y="51"/>
                          <a:pt x="84" y="49"/>
                        </a:cubicBezTo>
                        <a:cubicBezTo>
                          <a:pt x="85" y="47"/>
                          <a:pt x="86" y="43"/>
                          <a:pt x="84" y="39"/>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7" name="Freeform 8327">
                    <a:extLst>
                      <a:ext uri="{FF2B5EF4-FFF2-40B4-BE49-F238E27FC236}">
                        <a16:creationId xmlns:a16="http://schemas.microsoft.com/office/drawing/2014/main" xmlns="" id="{562EB6AB-FBE6-445A-8077-1F0D0F33B46E}"/>
                      </a:ext>
                    </a:extLst>
                  </p:cNvPr>
                  <p:cNvSpPr>
                    <a:spLocks noEditPoints="1"/>
                  </p:cNvSpPr>
                  <p:nvPr/>
                </p:nvSpPr>
                <p:spPr bwMode="auto">
                  <a:xfrm>
                    <a:off x="3739" y="2110"/>
                    <a:ext cx="65" cy="38"/>
                  </a:xfrm>
                  <a:custGeom>
                    <a:avLst/>
                    <a:gdLst>
                      <a:gd name="T0" fmla="*/ 63 w 87"/>
                      <a:gd name="T1" fmla="*/ 51 h 51"/>
                      <a:gd name="T2" fmla="*/ 24 w 87"/>
                      <a:gd name="T3" fmla="*/ 46 h 51"/>
                      <a:gd name="T4" fmla="*/ 3 w 87"/>
                      <a:gd name="T5" fmla="*/ 28 h 51"/>
                      <a:gd name="T6" fmla="*/ 0 w 87"/>
                      <a:gd name="T7" fmla="*/ 8 h 51"/>
                      <a:gd name="T8" fmla="*/ 14 w 87"/>
                      <a:gd name="T9" fmla="*/ 0 h 51"/>
                      <a:gd name="T10" fmla="*/ 39 w 87"/>
                      <a:gd name="T11" fmla="*/ 4 h 51"/>
                      <a:gd name="T12" fmla="*/ 85 w 87"/>
                      <a:gd name="T13" fmla="*/ 34 h 51"/>
                      <a:gd name="T14" fmla="*/ 84 w 87"/>
                      <a:gd name="T15" fmla="*/ 44 h 51"/>
                      <a:gd name="T16" fmla="*/ 84 w 87"/>
                      <a:gd name="T17" fmla="*/ 44 h 51"/>
                      <a:gd name="T18" fmla="*/ 69 w 87"/>
                      <a:gd name="T19" fmla="*/ 51 h 51"/>
                      <a:gd name="T20" fmla="*/ 63 w 87"/>
                      <a:gd name="T21" fmla="*/ 51 h 51"/>
                      <a:gd name="T22" fmla="*/ 14 w 87"/>
                      <a:gd name="T23" fmla="*/ 0 h 51"/>
                      <a:gd name="T24" fmla="*/ 0 w 87"/>
                      <a:gd name="T25" fmla="*/ 8 h 51"/>
                      <a:gd name="T26" fmla="*/ 3 w 87"/>
                      <a:gd name="T27" fmla="*/ 28 h 51"/>
                      <a:gd name="T28" fmla="*/ 25 w 87"/>
                      <a:gd name="T29" fmla="*/ 45 h 51"/>
                      <a:gd name="T30" fmla="*/ 63 w 87"/>
                      <a:gd name="T31" fmla="*/ 50 h 51"/>
                      <a:gd name="T32" fmla="*/ 69 w 87"/>
                      <a:gd name="T33" fmla="*/ 50 h 51"/>
                      <a:gd name="T34" fmla="*/ 84 w 87"/>
                      <a:gd name="T35" fmla="*/ 44 h 51"/>
                      <a:gd name="T36" fmla="*/ 84 w 87"/>
                      <a:gd name="T37" fmla="*/ 34 h 51"/>
                      <a:gd name="T38" fmla="*/ 39 w 87"/>
                      <a:gd name="T39" fmla="*/ 5 h 51"/>
                      <a:gd name="T40" fmla="*/ 14 w 8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51">
                        <a:moveTo>
                          <a:pt x="63" y="51"/>
                        </a:moveTo>
                        <a:cubicBezTo>
                          <a:pt x="51" y="51"/>
                          <a:pt x="35" y="49"/>
                          <a:pt x="24" y="46"/>
                        </a:cubicBezTo>
                        <a:cubicBezTo>
                          <a:pt x="11" y="42"/>
                          <a:pt x="6" y="38"/>
                          <a:pt x="3" y="28"/>
                        </a:cubicBezTo>
                        <a:cubicBezTo>
                          <a:pt x="0" y="18"/>
                          <a:pt x="0" y="8"/>
                          <a:pt x="0" y="8"/>
                        </a:cubicBezTo>
                        <a:cubicBezTo>
                          <a:pt x="0" y="6"/>
                          <a:pt x="1" y="0"/>
                          <a:pt x="14" y="0"/>
                        </a:cubicBezTo>
                        <a:cubicBezTo>
                          <a:pt x="20" y="0"/>
                          <a:pt x="29" y="1"/>
                          <a:pt x="39" y="4"/>
                        </a:cubicBezTo>
                        <a:cubicBezTo>
                          <a:pt x="64" y="12"/>
                          <a:pt x="79" y="22"/>
                          <a:pt x="85" y="34"/>
                        </a:cubicBezTo>
                        <a:cubicBezTo>
                          <a:pt x="87" y="39"/>
                          <a:pt x="86" y="42"/>
                          <a:pt x="84" y="44"/>
                        </a:cubicBezTo>
                        <a:cubicBezTo>
                          <a:pt x="84" y="44"/>
                          <a:pt x="84" y="44"/>
                          <a:pt x="84" y="44"/>
                        </a:cubicBezTo>
                        <a:cubicBezTo>
                          <a:pt x="81" y="46"/>
                          <a:pt x="76" y="49"/>
                          <a:pt x="69" y="51"/>
                        </a:cubicBezTo>
                        <a:cubicBezTo>
                          <a:pt x="67" y="51"/>
                          <a:pt x="65" y="51"/>
                          <a:pt x="63" y="51"/>
                        </a:cubicBezTo>
                        <a:moveTo>
                          <a:pt x="14" y="0"/>
                        </a:moveTo>
                        <a:cubicBezTo>
                          <a:pt x="11" y="0"/>
                          <a:pt x="0" y="1"/>
                          <a:pt x="0" y="8"/>
                        </a:cubicBezTo>
                        <a:cubicBezTo>
                          <a:pt x="0" y="8"/>
                          <a:pt x="0" y="18"/>
                          <a:pt x="3" y="28"/>
                        </a:cubicBezTo>
                        <a:cubicBezTo>
                          <a:pt x="6" y="38"/>
                          <a:pt x="11" y="42"/>
                          <a:pt x="25" y="45"/>
                        </a:cubicBezTo>
                        <a:cubicBezTo>
                          <a:pt x="35" y="48"/>
                          <a:pt x="51" y="50"/>
                          <a:pt x="63" y="50"/>
                        </a:cubicBezTo>
                        <a:cubicBezTo>
                          <a:pt x="65" y="50"/>
                          <a:pt x="67" y="50"/>
                          <a:pt x="69" y="50"/>
                        </a:cubicBezTo>
                        <a:cubicBezTo>
                          <a:pt x="76" y="48"/>
                          <a:pt x="81" y="46"/>
                          <a:pt x="84" y="44"/>
                        </a:cubicBezTo>
                        <a:cubicBezTo>
                          <a:pt x="85" y="42"/>
                          <a:pt x="86" y="39"/>
                          <a:pt x="84" y="34"/>
                        </a:cubicBezTo>
                        <a:cubicBezTo>
                          <a:pt x="79" y="22"/>
                          <a:pt x="63" y="13"/>
                          <a:pt x="39" y="5"/>
                        </a:cubicBezTo>
                        <a:cubicBezTo>
                          <a:pt x="29" y="2"/>
                          <a:pt x="20" y="0"/>
                          <a:pt x="14" y="0"/>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8" name="Freeform 8328">
                    <a:extLst>
                      <a:ext uri="{FF2B5EF4-FFF2-40B4-BE49-F238E27FC236}">
                        <a16:creationId xmlns:a16="http://schemas.microsoft.com/office/drawing/2014/main" xmlns="" id="{00D338E9-522F-49AD-B099-4DCA20191778}"/>
                      </a:ext>
                    </a:extLst>
                  </p:cNvPr>
                  <p:cNvSpPr>
                    <a:spLocks/>
                  </p:cNvSpPr>
                  <p:nvPr/>
                </p:nvSpPr>
                <p:spPr bwMode="auto">
                  <a:xfrm>
                    <a:off x="3739" y="2110"/>
                    <a:ext cx="64" cy="38"/>
                  </a:xfrm>
                  <a:custGeom>
                    <a:avLst/>
                    <a:gdLst>
                      <a:gd name="T0" fmla="*/ 14 w 86"/>
                      <a:gd name="T1" fmla="*/ 0 h 50"/>
                      <a:gd name="T2" fmla="*/ 0 w 86"/>
                      <a:gd name="T3" fmla="*/ 8 h 50"/>
                      <a:gd name="T4" fmla="*/ 3 w 86"/>
                      <a:gd name="T5" fmla="*/ 28 h 50"/>
                      <a:gd name="T6" fmla="*/ 4 w 86"/>
                      <a:gd name="T7" fmla="*/ 31 h 50"/>
                      <a:gd name="T8" fmla="*/ 4 w 86"/>
                      <a:gd name="T9" fmla="*/ 28 h 50"/>
                      <a:gd name="T10" fmla="*/ 10 w 86"/>
                      <a:gd name="T11" fmla="*/ 18 h 50"/>
                      <a:gd name="T12" fmla="*/ 11 w 86"/>
                      <a:gd name="T13" fmla="*/ 17 h 50"/>
                      <a:gd name="T14" fmla="*/ 15 w 86"/>
                      <a:gd name="T15" fmla="*/ 18 h 50"/>
                      <a:gd name="T16" fmla="*/ 72 w 86"/>
                      <a:gd name="T17" fmla="*/ 42 h 50"/>
                      <a:gd name="T18" fmla="*/ 71 w 86"/>
                      <a:gd name="T19" fmla="*/ 49 h 50"/>
                      <a:gd name="T20" fmla="*/ 70 w 86"/>
                      <a:gd name="T21" fmla="*/ 50 h 50"/>
                      <a:gd name="T22" fmla="*/ 84 w 86"/>
                      <a:gd name="T23" fmla="*/ 44 h 50"/>
                      <a:gd name="T24" fmla="*/ 84 w 86"/>
                      <a:gd name="T25" fmla="*/ 34 h 50"/>
                      <a:gd name="T26" fmla="*/ 84 w 86"/>
                      <a:gd name="T27" fmla="*/ 34 h 50"/>
                      <a:gd name="T28" fmla="*/ 53 w 86"/>
                      <a:gd name="T29" fmla="*/ 10 h 50"/>
                      <a:gd name="T30" fmla="*/ 53 w 86"/>
                      <a:gd name="T31" fmla="*/ 10 h 50"/>
                      <a:gd name="T32" fmla="*/ 50 w 86"/>
                      <a:gd name="T33" fmla="*/ 9 h 50"/>
                      <a:gd name="T34" fmla="*/ 50 w 86"/>
                      <a:gd name="T35" fmla="*/ 9 h 50"/>
                      <a:gd name="T36" fmla="*/ 40 w 86"/>
                      <a:gd name="T37" fmla="*/ 5 h 50"/>
                      <a:gd name="T38" fmla="*/ 40 w 86"/>
                      <a:gd name="T39" fmla="*/ 5 h 50"/>
                      <a:gd name="T40" fmla="*/ 39 w 86"/>
                      <a:gd name="T41" fmla="*/ 5 h 50"/>
                      <a:gd name="T42" fmla="*/ 39 w 86"/>
                      <a:gd name="T43" fmla="*/ 5 h 50"/>
                      <a:gd name="T44" fmla="*/ 39 w 86"/>
                      <a:gd name="T45" fmla="*/ 5 h 50"/>
                      <a:gd name="T46" fmla="*/ 39 w 86"/>
                      <a:gd name="T47" fmla="*/ 5 h 50"/>
                      <a:gd name="T48" fmla="*/ 14 w 86"/>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50">
                        <a:moveTo>
                          <a:pt x="14" y="0"/>
                        </a:moveTo>
                        <a:cubicBezTo>
                          <a:pt x="11" y="0"/>
                          <a:pt x="0" y="1"/>
                          <a:pt x="0" y="8"/>
                        </a:cubicBezTo>
                        <a:cubicBezTo>
                          <a:pt x="0" y="8"/>
                          <a:pt x="0" y="18"/>
                          <a:pt x="3" y="28"/>
                        </a:cubicBezTo>
                        <a:cubicBezTo>
                          <a:pt x="4" y="29"/>
                          <a:pt x="4" y="30"/>
                          <a:pt x="4" y="31"/>
                        </a:cubicBezTo>
                        <a:cubicBezTo>
                          <a:pt x="4" y="30"/>
                          <a:pt x="4" y="29"/>
                          <a:pt x="4" y="28"/>
                        </a:cubicBezTo>
                        <a:cubicBezTo>
                          <a:pt x="4" y="24"/>
                          <a:pt x="5" y="19"/>
                          <a:pt x="10" y="18"/>
                        </a:cubicBezTo>
                        <a:cubicBezTo>
                          <a:pt x="10" y="17"/>
                          <a:pt x="10" y="17"/>
                          <a:pt x="11" y="17"/>
                        </a:cubicBezTo>
                        <a:cubicBezTo>
                          <a:pt x="12" y="17"/>
                          <a:pt x="14" y="18"/>
                          <a:pt x="15" y="18"/>
                        </a:cubicBezTo>
                        <a:cubicBezTo>
                          <a:pt x="20" y="18"/>
                          <a:pt x="62" y="29"/>
                          <a:pt x="72" y="42"/>
                        </a:cubicBezTo>
                        <a:cubicBezTo>
                          <a:pt x="74" y="44"/>
                          <a:pt x="74" y="47"/>
                          <a:pt x="71" y="49"/>
                        </a:cubicBezTo>
                        <a:cubicBezTo>
                          <a:pt x="71" y="49"/>
                          <a:pt x="70" y="50"/>
                          <a:pt x="70" y="50"/>
                        </a:cubicBezTo>
                        <a:cubicBezTo>
                          <a:pt x="76" y="48"/>
                          <a:pt x="81" y="46"/>
                          <a:pt x="84" y="44"/>
                        </a:cubicBezTo>
                        <a:cubicBezTo>
                          <a:pt x="85" y="42"/>
                          <a:pt x="86" y="39"/>
                          <a:pt x="84" y="34"/>
                        </a:cubicBezTo>
                        <a:cubicBezTo>
                          <a:pt x="84" y="34"/>
                          <a:pt x="84" y="34"/>
                          <a:pt x="84" y="34"/>
                        </a:cubicBezTo>
                        <a:cubicBezTo>
                          <a:pt x="80" y="25"/>
                          <a:pt x="69" y="17"/>
                          <a:pt x="53" y="10"/>
                        </a:cubicBezTo>
                        <a:cubicBezTo>
                          <a:pt x="53" y="10"/>
                          <a:pt x="53" y="10"/>
                          <a:pt x="53" y="10"/>
                        </a:cubicBezTo>
                        <a:cubicBezTo>
                          <a:pt x="52" y="10"/>
                          <a:pt x="51" y="9"/>
                          <a:pt x="50" y="9"/>
                        </a:cubicBezTo>
                        <a:cubicBezTo>
                          <a:pt x="50" y="9"/>
                          <a:pt x="50" y="9"/>
                          <a:pt x="50" y="9"/>
                        </a:cubicBezTo>
                        <a:cubicBezTo>
                          <a:pt x="47" y="8"/>
                          <a:pt x="43" y="6"/>
                          <a:pt x="40" y="5"/>
                        </a:cubicBezTo>
                        <a:cubicBezTo>
                          <a:pt x="40" y="5"/>
                          <a:pt x="40" y="5"/>
                          <a:pt x="40" y="5"/>
                        </a:cubicBezTo>
                        <a:cubicBezTo>
                          <a:pt x="40" y="5"/>
                          <a:pt x="39" y="5"/>
                          <a:pt x="39" y="5"/>
                        </a:cubicBezTo>
                        <a:cubicBezTo>
                          <a:pt x="39" y="5"/>
                          <a:pt x="39" y="5"/>
                          <a:pt x="39" y="5"/>
                        </a:cubicBezTo>
                        <a:cubicBezTo>
                          <a:pt x="39" y="5"/>
                          <a:pt x="39" y="5"/>
                          <a:pt x="39" y="5"/>
                        </a:cubicBezTo>
                        <a:cubicBezTo>
                          <a:pt x="39" y="5"/>
                          <a:pt x="39" y="5"/>
                          <a:pt x="39" y="5"/>
                        </a:cubicBezTo>
                        <a:cubicBezTo>
                          <a:pt x="29" y="2"/>
                          <a:pt x="20" y="0"/>
                          <a:pt x="14"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9" name="Freeform 8329">
                    <a:extLst>
                      <a:ext uri="{FF2B5EF4-FFF2-40B4-BE49-F238E27FC236}">
                        <a16:creationId xmlns:a16="http://schemas.microsoft.com/office/drawing/2014/main" xmlns="" id="{906B8832-78E9-4BDA-8021-102D4A102F5B}"/>
                      </a:ext>
                    </a:extLst>
                  </p:cNvPr>
                  <p:cNvSpPr>
                    <a:spLocks noEditPoints="1"/>
                  </p:cNvSpPr>
                  <p:nvPr/>
                </p:nvSpPr>
                <p:spPr bwMode="auto">
                  <a:xfrm>
                    <a:off x="3768" y="2114"/>
                    <a:ext cx="35" cy="34"/>
                  </a:xfrm>
                  <a:custGeom>
                    <a:avLst/>
                    <a:gdLst>
                      <a:gd name="T0" fmla="*/ 45 w 47"/>
                      <a:gd name="T1" fmla="*/ 29 h 45"/>
                      <a:gd name="T2" fmla="*/ 45 w 47"/>
                      <a:gd name="T3" fmla="*/ 29 h 45"/>
                      <a:gd name="T4" fmla="*/ 45 w 47"/>
                      <a:gd name="T5" fmla="*/ 39 h 45"/>
                      <a:gd name="T6" fmla="*/ 31 w 47"/>
                      <a:gd name="T7" fmla="*/ 45 h 45"/>
                      <a:gd name="T8" fmla="*/ 30 w 47"/>
                      <a:gd name="T9" fmla="*/ 45 h 45"/>
                      <a:gd name="T10" fmla="*/ 31 w 47"/>
                      <a:gd name="T11" fmla="*/ 45 h 45"/>
                      <a:gd name="T12" fmla="*/ 45 w 47"/>
                      <a:gd name="T13" fmla="*/ 39 h 45"/>
                      <a:gd name="T14" fmla="*/ 45 w 47"/>
                      <a:gd name="T15" fmla="*/ 39 h 45"/>
                      <a:gd name="T16" fmla="*/ 45 w 47"/>
                      <a:gd name="T17" fmla="*/ 29 h 45"/>
                      <a:gd name="T18" fmla="*/ 45 w 47"/>
                      <a:gd name="T19" fmla="*/ 29 h 45"/>
                      <a:gd name="T20" fmla="*/ 1 w 47"/>
                      <a:gd name="T21" fmla="*/ 0 h 45"/>
                      <a:gd name="T22" fmla="*/ 1 w 47"/>
                      <a:gd name="T23" fmla="*/ 0 h 45"/>
                      <a:gd name="T24" fmla="*/ 1 w 47"/>
                      <a:gd name="T25" fmla="*/ 0 h 45"/>
                      <a:gd name="T26" fmla="*/ 0 w 47"/>
                      <a:gd name="T27" fmla="*/ 0 h 45"/>
                      <a:gd name="T28" fmla="*/ 0 w 47"/>
                      <a:gd name="T29" fmla="*/ 0 h 45"/>
                      <a:gd name="T30" fmla="*/ 0 w 47"/>
                      <a:gd name="T3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5">
                        <a:moveTo>
                          <a:pt x="45" y="29"/>
                        </a:moveTo>
                        <a:cubicBezTo>
                          <a:pt x="45" y="29"/>
                          <a:pt x="45" y="29"/>
                          <a:pt x="45" y="29"/>
                        </a:cubicBezTo>
                        <a:cubicBezTo>
                          <a:pt x="47" y="34"/>
                          <a:pt x="46" y="37"/>
                          <a:pt x="45" y="39"/>
                        </a:cubicBezTo>
                        <a:cubicBezTo>
                          <a:pt x="42" y="41"/>
                          <a:pt x="37" y="43"/>
                          <a:pt x="31" y="45"/>
                        </a:cubicBezTo>
                        <a:cubicBezTo>
                          <a:pt x="30" y="45"/>
                          <a:pt x="30" y="45"/>
                          <a:pt x="30" y="45"/>
                        </a:cubicBezTo>
                        <a:cubicBezTo>
                          <a:pt x="31" y="45"/>
                          <a:pt x="31" y="45"/>
                          <a:pt x="31" y="45"/>
                        </a:cubicBezTo>
                        <a:cubicBezTo>
                          <a:pt x="37" y="44"/>
                          <a:pt x="41" y="41"/>
                          <a:pt x="45" y="39"/>
                        </a:cubicBezTo>
                        <a:cubicBezTo>
                          <a:pt x="45" y="39"/>
                          <a:pt x="45" y="39"/>
                          <a:pt x="45" y="39"/>
                        </a:cubicBezTo>
                        <a:cubicBezTo>
                          <a:pt x="46" y="37"/>
                          <a:pt x="47" y="34"/>
                          <a:pt x="45" y="29"/>
                        </a:cubicBezTo>
                        <a:cubicBezTo>
                          <a:pt x="45" y="29"/>
                          <a:pt x="45" y="29"/>
                          <a:pt x="45" y="29"/>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0" name="Freeform 8330">
                    <a:extLst>
                      <a:ext uri="{FF2B5EF4-FFF2-40B4-BE49-F238E27FC236}">
                        <a16:creationId xmlns:a16="http://schemas.microsoft.com/office/drawing/2014/main" xmlns="" id="{A1613D24-83FC-4583-A825-1A0B61CF296B}"/>
                      </a:ext>
                    </a:extLst>
                  </p:cNvPr>
                  <p:cNvSpPr>
                    <a:spLocks/>
                  </p:cNvSpPr>
                  <p:nvPr/>
                </p:nvSpPr>
                <p:spPr bwMode="auto">
                  <a:xfrm>
                    <a:off x="3737" y="2074"/>
                    <a:ext cx="54" cy="75"/>
                  </a:xfrm>
                  <a:custGeom>
                    <a:avLst/>
                    <a:gdLst>
                      <a:gd name="T0" fmla="*/ 51 w 71"/>
                      <a:gd name="T1" fmla="*/ 47 h 100"/>
                      <a:gd name="T2" fmla="*/ 19 w 71"/>
                      <a:gd name="T3" fmla="*/ 24 h 100"/>
                      <a:gd name="T4" fmla="*/ 4 w 71"/>
                      <a:gd name="T5" fmla="*/ 0 h 100"/>
                      <a:gd name="T6" fmla="*/ 4 w 71"/>
                      <a:gd name="T7" fmla="*/ 0 h 100"/>
                      <a:gd name="T8" fmla="*/ 2 w 71"/>
                      <a:gd name="T9" fmla="*/ 10 h 100"/>
                      <a:gd name="T10" fmla="*/ 2 w 71"/>
                      <a:gd name="T11" fmla="*/ 10 h 100"/>
                      <a:gd name="T12" fmla="*/ 0 w 71"/>
                      <a:gd name="T13" fmla="*/ 42 h 100"/>
                      <a:gd name="T14" fmla="*/ 1 w 71"/>
                      <a:gd name="T15" fmla="*/ 62 h 100"/>
                      <a:gd name="T16" fmla="*/ 4 w 71"/>
                      <a:gd name="T17" fmla="*/ 79 h 100"/>
                      <a:gd name="T18" fmla="*/ 52 w 71"/>
                      <a:gd name="T19" fmla="*/ 99 h 100"/>
                      <a:gd name="T20" fmla="*/ 71 w 71"/>
                      <a:gd name="T21" fmla="*/ 98 h 100"/>
                      <a:gd name="T22" fmla="*/ 27 w 71"/>
                      <a:gd name="T23" fmla="*/ 94 h 100"/>
                      <a:gd name="T24" fmla="*/ 5 w 71"/>
                      <a:gd name="T25" fmla="*/ 76 h 100"/>
                      <a:gd name="T26" fmla="*/ 2 w 71"/>
                      <a:gd name="T27" fmla="*/ 56 h 100"/>
                      <a:gd name="T28" fmla="*/ 41 w 71"/>
                      <a:gd name="T29" fmla="*/ 53 h 100"/>
                      <a:gd name="T30" fmla="*/ 53 w 71"/>
                      <a:gd name="T31" fmla="*/ 57 h 100"/>
                      <a:gd name="T32" fmla="*/ 51 w 71"/>
                      <a:gd name="T33"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00">
                        <a:moveTo>
                          <a:pt x="51" y="47"/>
                        </a:moveTo>
                        <a:cubicBezTo>
                          <a:pt x="49" y="39"/>
                          <a:pt x="35" y="37"/>
                          <a:pt x="19" y="24"/>
                        </a:cubicBezTo>
                        <a:cubicBezTo>
                          <a:pt x="4" y="11"/>
                          <a:pt x="4" y="0"/>
                          <a:pt x="4" y="0"/>
                        </a:cubicBezTo>
                        <a:cubicBezTo>
                          <a:pt x="4" y="0"/>
                          <a:pt x="4" y="0"/>
                          <a:pt x="4" y="0"/>
                        </a:cubicBezTo>
                        <a:cubicBezTo>
                          <a:pt x="4" y="3"/>
                          <a:pt x="3" y="7"/>
                          <a:pt x="2" y="10"/>
                        </a:cubicBezTo>
                        <a:cubicBezTo>
                          <a:pt x="2" y="10"/>
                          <a:pt x="2" y="10"/>
                          <a:pt x="2" y="10"/>
                        </a:cubicBezTo>
                        <a:cubicBezTo>
                          <a:pt x="1" y="16"/>
                          <a:pt x="0" y="29"/>
                          <a:pt x="0" y="42"/>
                        </a:cubicBezTo>
                        <a:cubicBezTo>
                          <a:pt x="0" y="49"/>
                          <a:pt x="0" y="56"/>
                          <a:pt x="1" y="62"/>
                        </a:cubicBezTo>
                        <a:cubicBezTo>
                          <a:pt x="1" y="69"/>
                          <a:pt x="3" y="74"/>
                          <a:pt x="4" y="79"/>
                        </a:cubicBezTo>
                        <a:cubicBezTo>
                          <a:pt x="12" y="98"/>
                          <a:pt x="30" y="97"/>
                          <a:pt x="52" y="99"/>
                        </a:cubicBezTo>
                        <a:cubicBezTo>
                          <a:pt x="59" y="100"/>
                          <a:pt x="66" y="100"/>
                          <a:pt x="71" y="98"/>
                        </a:cubicBezTo>
                        <a:cubicBezTo>
                          <a:pt x="60" y="100"/>
                          <a:pt x="38" y="97"/>
                          <a:pt x="27" y="94"/>
                        </a:cubicBezTo>
                        <a:cubicBezTo>
                          <a:pt x="14" y="90"/>
                          <a:pt x="8" y="86"/>
                          <a:pt x="5" y="76"/>
                        </a:cubicBezTo>
                        <a:cubicBezTo>
                          <a:pt x="2" y="66"/>
                          <a:pt x="2" y="56"/>
                          <a:pt x="2" y="56"/>
                        </a:cubicBezTo>
                        <a:cubicBezTo>
                          <a:pt x="2" y="51"/>
                          <a:pt x="9" y="43"/>
                          <a:pt x="41" y="53"/>
                        </a:cubicBezTo>
                        <a:cubicBezTo>
                          <a:pt x="45" y="54"/>
                          <a:pt x="49" y="55"/>
                          <a:pt x="53" y="57"/>
                        </a:cubicBezTo>
                        <a:cubicBezTo>
                          <a:pt x="53" y="53"/>
                          <a:pt x="52" y="50"/>
                          <a:pt x="51" y="47"/>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1" name="Freeform 8331">
                    <a:extLst>
                      <a:ext uri="{FF2B5EF4-FFF2-40B4-BE49-F238E27FC236}">
                        <a16:creationId xmlns:a16="http://schemas.microsoft.com/office/drawing/2014/main" xmlns="" id="{E71CF008-1486-46B0-929D-9A9D1FF936C7}"/>
                      </a:ext>
                    </a:extLst>
                  </p:cNvPr>
                  <p:cNvSpPr>
                    <a:spLocks noEditPoints="1"/>
                  </p:cNvSpPr>
                  <p:nvPr/>
                </p:nvSpPr>
                <p:spPr bwMode="auto">
                  <a:xfrm>
                    <a:off x="3737" y="2074"/>
                    <a:ext cx="54" cy="75"/>
                  </a:xfrm>
                  <a:custGeom>
                    <a:avLst/>
                    <a:gdLst>
                      <a:gd name="T0" fmla="*/ 60 w 73"/>
                      <a:gd name="T1" fmla="*/ 100 h 100"/>
                      <a:gd name="T2" fmla="*/ 53 w 73"/>
                      <a:gd name="T3" fmla="*/ 100 h 100"/>
                      <a:gd name="T4" fmla="*/ 44 w 73"/>
                      <a:gd name="T5" fmla="*/ 99 h 100"/>
                      <a:gd name="T6" fmla="*/ 5 w 73"/>
                      <a:gd name="T7" fmla="*/ 79 h 100"/>
                      <a:gd name="T8" fmla="*/ 1 w 73"/>
                      <a:gd name="T9" fmla="*/ 62 h 100"/>
                      <a:gd name="T10" fmla="*/ 0 w 73"/>
                      <a:gd name="T11" fmla="*/ 42 h 100"/>
                      <a:gd name="T12" fmla="*/ 3 w 73"/>
                      <a:gd name="T13" fmla="*/ 10 h 100"/>
                      <a:gd name="T14" fmla="*/ 5 w 73"/>
                      <a:gd name="T15" fmla="*/ 0 h 100"/>
                      <a:gd name="T16" fmla="*/ 5 w 73"/>
                      <a:gd name="T17" fmla="*/ 0 h 100"/>
                      <a:gd name="T18" fmla="*/ 6 w 73"/>
                      <a:gd name="T19" fmla="*/ 0 h 100"/>
                      <a:gd name="T20" fmla="*/ 6 w 73"/>
                      <a:gd name="T21" fmla="*/ 0 h 100"/>
                      <a:gd name="T22" fmla="*/ 7 w 73"/>
                      <a:gd name="T23" fmla="*/ 7 h 100"/>
                      <a:gd name="T24" fmla="*/ 21 w 73"/>
                      <a:gd name="T25" fmla="*/ 24 h 100"/>
                      <a:gd name="T26" fmla="*/ 39 w 73"/>
                      <a:gd name="T27" fmla="*/ 36 h 100"/>
                      <a:gd name="T28" fmla="*/ 53 w 73"/>
                      <a:gd name="T29" fmla="*/ 47 h 100"/>
                      <a:gd name="T30" fmla="*/ 54 w 73"/>
                      <a:gd name="T31" fmla="*/ 57 h 100"/>
                      <a:gd name="T32" fmla="*/ 54 w 73"/>
                      <a:gd name="T33" fmla="*/ 57 h 100"/>
                      <a:gd name="T34" fmla="*/ 53 w 73"/>
                      <a:gd name="T35" fmla="*/ 57 h 100"/>
                      <a:gd name="T36" fmla="*/ 42 w 73"/>
                      <a:gd name="T37" fmla="*/ 53 h 100"/>
                      <a:gd name="T38" fmla="*/ 17 w 73"/>
                      <a:gd name="T39" fmla="*/ 48 h 100"/>
                      <a:gd name="T40" fmla="*/ 3 w 73"/>
                      <a:gd name="T41" fmla="*/ 56 h 100"/>
                      <a:gd name="T42" fmla="*/ 6 w 73"/>
                      <a:gd name="T43" fmla="*/ 76 h 100"/>
                      <a:gd name="T44" fmla="*/ 28 w 73"/>
                      <a:gd name="T45" fmla="*/ 93 h 100"/>
                      <a:gd name="T46" fmla="*/ 66 w 73"/>
                      <a:gd name="T47" fmla="*/ 98 h 100"/>
                      <a:gd name="T48" fmla="*/ 72 w 73"/>
                      <a:gd name="T49" fmla="*/ 98 h 100"/>
                      <a:gd name="T50" fmla="*/ 73 w 73"/>
                      <a:gd name="T51" fmla="*/ 98 h 100"/>
                      <a:gd name="T52" fmla="*/ 72 w 73"/>
                      <a:gd name="T53" fmla="*/ 99 h 100"/>
                      <a:gd name="T54" fmla="*/ 60 w 73"/>
                      <a:gd name="T55" fmla="*/ 100 h 100"/>
                      <a:gd name="T56" fmla="*/ 5 w 73"/>
                      <a:gd name="T57" fmla="*/ 2 h 100"/>
                      <a:gd name="T58" fmla="*/ 4 w 73"/>
                      <a:gd name="T59" fmla="*/ 10 h 100"/>
                      <a:gd name="T60" fmla="*/ 1 w 73"/>
                      <a:gd name="T61" fmla="*/ 42 h 100"/>
                      <a:gd name="T62" fmla="*/ 2 w 73"/>
                      <a:gd name="T63" fmla="*/ 62 h 100"/>
                      <a:gd name="T64" fmla="*/ 6 w 73"/>
                      <a:gd name="T65" fmla="*/ 79 h 100"/>
                      <a:gd name="T66" fmla="*/ 44 w 73"/>
                      <a:gd name="T67" fmla="*/ 98 h 100"/>
                      <a:gd name="T68" fmla="*/ 53 w 73"/>
                      <a:gd name="T69" fmla="*/ 99 h 100"/>
                      <a:gd name="T70" fmla="*/ 67 w 73"/>
                      <a:gd name="T71" fmla="*/ 99 h 100"/>
                      <a:gd name="T72" fmla="*/ 27 w 73"/>
                      <a:gd name="T73" fmla="*/ 94 h 100"/>
                      <a:gd name="T74" fmla="*/ 6 w 73"/>
                      <a:gd name="T75" fmla="*/ 76 h 100"/>
                      <a:gd name="T76" fmla="*/ 3 w 73"/>
                      <a:gd name="T77" fmla="*/ 56 h 100"/>
                      <a:gd name="T78" fmla="*/ 17 w 73"/>
                      <a:gd name="T79" fmla="*/ 48 h 100"/>
                      <a:gd name="T80" fmla="*/ 42 w 73"/>
                      <a:gd name="T81" fmla="*/ 52 h 100"/>
                      <a:gd name="T82" fmla="*/ 53 w 73"/>
                      <a:gd name="T83" fmla="*/ 56 h 100"/>
                      <a:gd name="T84" fmla="*/ 52 w 73"/>
                      <a:gd name="T85" fmla="*/ 48 h 100"/>
                      <a:gd name="T86" fmla="*/ 39 w 73"/>
                      <a:gd name="T87" fmla="*/ 37 h 100"/>
                      <a:gd name="T88" fmla="*/ 20 w 73"/>
                      <a:gd name="T89" fmla="*/ 24 h 100"/>
                      <a:gd name="T90" fmla="*/ 5 w 73"/>
                      <a:gd name="T9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0">
                        <a:moveTo>
                          <a:pt x="60" y="100"/>
                        </a:moveTo>
                        <a:cubicBezTo>
                          <a:pt x="58" y="100"/>
                          <a:pt x="56" y="100"/>
                          <a:pt x="53" y="100"/>
                        </a:cubicBezTo>
                        <a:cubicBezTo>
                          <a:pt x="50" y="99"/>
                          <a:pt x="47" y="99"/>
                          <a:pt x="44" y="99"/>
                        </a:cubicBezTo>
                        <a:cubicBezTo>
                          <a:pt x="26" y="97"/>
                          <a:pt x="12" y="96"/>
                          <a:pt x="5" y="79"/>
                        </a:cubicBezTo>
                        <a:cubicBezTo>
                          <a:pt x="3" y="75"/>
                          <a:pt x="2" y="69"/>
                          <a:pt x="1" y="62"/>
                        </a:cubicBezTo>
                        <a:cubicBezTo>
                          <a:pt x="1" y="56"/>
                          <a:pt x="0" y="50"/>
                          <a:pt x="0" y="42"/>
                        </a:cubicBezTo>
                        <a:cubicBezTo>
                          <a:pt x="0" y="29"/>
                          <a:pt x="2" y="16"/>
                          <a:pt x="3" y="10"/>
                        </a:cubicBezTo>
                        <a:cubicBezTo>
                          <a:pt x="4" y="6"/>
                          <a:pt x="5" y="3"/>
                          <a:pt x="5" y="0"/>
                        </a:cubicBezTo>
                        <a:cubicBezTo>
                          <a:pt x="5" y="0"/>
                          <a:pt x="5" y="0"/>
                          <a:pt x="5" y="0"/>
                        </a:cubicBezTo>
                        <a:cubicBezTo>
                          <a:pt x="6" y="0"/>
                          <a:pt x="6" y="0"/>
                          <a:pt x="6" y="0"/>
                        </a:cubicBezTo>
                        <a:cubicBezTo>
                          <a:pt x="6" y="0"/>
                          <a:pt x="6" y="0"/>
                          <a:pt x="6" y="0"/>
                        </a:cubicBezTo>
                        <a:cubicBezTo>
                          <a:pt x="6" y="0"/>
                          <a:pt x="6" y="3"/>
                          <a:pt x="7" y="7"/>
                        </a:cubicBezTo>
                        <a:cubicBezTo>
                          <a:pt x="9" y="11"/>
                          <a:pt x="13" y="17"/>
                          <a:pt x="21" y="24"/>
                        </a:cubicBezTo>
                        <a:cubicBezTo>
                          <a:pt x="27" y="29"/>
                          <a:pt x="34" y="33"/>
                          <a:pt x="39" y="36"/>
                        </a:cubicBezTo>
                        <a:cubicBezTo>
                          <a:pt x="46" y="40"/>
                          <a:pt x="51" y="43"/>
                          <a:pt x="53" y="47"/>
                        </a:cubicBezTo>
                        <a:cubicBezTo>
                          <a:pt x="54" y="50"/>
                          <a:pt x="54" y="53"/>
                          <a:pt x="54" y="57"/>
                        </a:cubicBezTo>
                        <a:cubicBezTo>
                          <a:pt x="54" y="57"/>
                          <a:pt x="54" y="57"/>
                          <a:pt x="54" y="57"/>
                        </a:cubicBezTo>
                        <a:cubicBezTo>
                          <a:pt x="53" y="57"/>
                          <a:pt x="53" y="57"/>
                          <a:pt x="53" y="57"/>
                        </a:cubicBezTo>
                        <a:cubicBezTo>
                          <a:pt x="50" y="56"/>
                          <a:pt x="46" y="54"/>
                          <a:pt x="42" y="53"/>
                        </a:cubicBezTo>
                        <a:cubicBezTo>
                          <a:pt x="32" y="50"/>
                          <a:pt x="23" y="48"/>
                          <a:pt x="17" y="48"/>
                        </a:cubicBezTo>
                        <a:cubicBezTo>
                          <a:pt x="14" y="48"/>
                          <a:pt x="3" y="49"/>
                          <a:pt x="3" y="56"/>
                        </a:cubicBezTo>
                        <a:cubicBezTo>
                          <a:pt x="3" y="56"/>
                          <a:pt x="3" y="66"/>
                          <a:pt x="6" y="76"/>
                        </a:cubicBezTo>
                        <a:cubicBezTo>
                          <a:pt x="9" y="86"/>
                          <a:pt x="14" y="90"/>
                          <a:pt x="28" y="93"/>
                        </a:cubicBezTo>
                        <a:cubicBezTo>
                          <a:pt x="38" y="96"/>
                          <a:pt x="54" y="98"/>
                          <a:pt x="66" y="98"/>
                        </a:cubicBezTo>
                        <a:cubicBezTo>
                          <a:pt x="68" y="98"/>
                          <a:pt x="70" y="98"/>
                          <a:pt x="72" y="98"/>
                        </a:cubicBezTo>
                        <a:cubicBezTo>
                          <a:pt x="73" y="98"/>
                          <a:pt x="73" y="98"/>
                          <a:pt x="73" y="98"/>
                        </a:cubicBezTo>
                        <a:cubicBezTo>
                          <a:pt x="72" y="99"/>
                          <a:pt x="72" y="99"/>
                          <a:pt x="72" y="99"/>
                        </a:cubicBezTo>
                        <a:cubicBezTo>
                          <a:pt x="68" y="100"/>
                          <a:pt x="64" y="100"/>
                          <a:pt x="60" y="100"/>
                        </a:cubicBezTo>
                        <a:moveTo>
                          <a:pt x="5" y="2"/>
                        </a:moveTo>
                        <a:cubicBezTo>
                          <a:pt x="5" y="5"/>
                          <a:pt x="4" y="7"/>
                          <a:pt x="4" y="10"/>
                        </a:cubicBezTo>
                        <a:cubicBezTo>
                          <a:pt x="2" y="16"/>
                          <a:pt x="1" y="29"/>
                          <a:pt x="1" y="42"/>
                        </a:cubicBezTo>
                        <a:cubicBezTo>
                          <a:pt x="1" y="50"/>
                          <a:pt x="1" y="56"/>
                          <a:pt x="2" y="62"/>
                        </a:cubicBezTo>
                        <a:cubicBezTo>
                          <a:pt x="3" y="69"/>
                          <a:pt x="4" y="75"/>
                          <a:pt x="6" y="79"/>
                        </a:cubicBezTo>
                        <a:cubicBezTo>
                          <a:pt x="12" y="95"/>
                          <a:pt x="26" y="96"/>
                          <a:pt x="44" y="98"/>
                        </a:cubicBezTo>
                        <a:cubicBezTo>
                          <a:pt x="47" y="98"/>
                          <a:pt x="50" y="99"/>
                          <a:pt x="53" y="99"/>
                        </a:cubicBezTo>
                        <a:cubicBezTo>
                          <a:pt x="58" y="99"/>
                          <a:pt x="62" y="99"/>
                          <a:pt x="67" y="99"/>
                        </a:cubicBezTo>
                        <a:cubicBezTo>
                          <a:pt x="56" y="99"/>
                          <a:pt x="38" y="97"/>
                          <a:pt x="27" y="94"/>
                        </a:cubicBezTo>
                        <a:cubicBezTo>
                          <a:pt x="14" y="90"/>
                          <a:pt x="9" y="86"/>
                          <a:pt x="6" y="76"/>
                        </a:cubicBezTo>
                        <a:cubicBezTo>
                          <a:pt x="3" y="66"/>
                          <a:pt x="3" y="56"/>
                          <a:pt x="3" y="56"/>
                        </a:cubicBezTo>
                        <a:cubicBezTo>
                          <a:pt x="3" y="54"/>
                          <a:pt x="4" y="48"/>
                          <a:pt x="17" y="48"/>
                        </a:cubicBezTo>
                        <a:cubicBezTo>
                          <a:pt x="23" y="48"/>
                          <a:pt x="32" y="49"/>
                          <a:pt x="42" y="52"/>
                        </a:cubicBezTo>
                        <a:cubicBezTo>
                          <a:pt x="46" y="54"/>
                          <a:pt x="50" y="55"/>
                          <a:pt x="53" y="56"/>
                        </a:cubicBezTo>
                        <a:cubicBezTo>
                          <a:pt x="53" y="53"/>
                          <a:pt x="53" y="50"/>
                          <a:pt x="52" y="48"/>
                        </a:cubicBezTo>
                        <a:cubicBezTo>
                          <a:pt x="51" y="43"/>
                          <a:pt x="46" y="40"/>
                          <a:pt x="39" y="37"/>
                        </a:cubicBezTo>
                        <a:cubicBezTo>
                          <a:pt x="34" y="34"/>
                          <a:pt x="27" y="30"/>
                          <a:pt x="20" y="24"/>
                        </a:cubicBezTo>
                        <a:cubicBezTo>
                          <a:pt x="9" y="15"/>
                          <a:pt x="6" y="6"/>
                          <a:pt x="5" y="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2" name="Freeform 8332">
                    <a:extLst>
                      <a:ext uri="{FF2B5EF4-FFF2-40B4-BE49-F238E27FC236}">
                        <a16:creationId xmlns:a16="http://schemas.microsoft.com/office/drawing/2014/main" xmlns="" id="{41EF9BDE-86E7-4720-95A6-EA36A67B037D}"/>
                      </a:ext>
                    </a:extLst>
                  </p:cNvPr>
                  <p:cNvSpPr>
                    <a:spLocks/>
                  </p:cNvSpPr>
                  <p:nvPr/>
                </p:nvSpPr>
                <p:spPr bwMode="auto">
                  <a:xfrm>
                    <a:off x="3779" y="2081"/>
                    <a:ext cx="31" cy="62"/>
                  </a:xfrm>
                  <a:custGeom>
                    <a:avLst/>
                    <a:gdLst>
                      <a:gd name="T0" fmla="*/ 41 w 42"/>
                      <a:gd name="T1" fmla="*/ 39 h 83"/>
                      <a:gd name="T2" fmla="*/ 37 w 42"/>
                      <a:gd name="T3" fmla="*/ 13 h 83"/>
                      <a:gd name="T4" fmla="*/ 37 w 42"/>
                      <a:gd name="T5" fmla="*/ 13 h 83"/>
                      <a:gd name="T6" fmla="*/ 33 w 42"/>
                      <a:gd name="T7" fmla="*/ 0 h 83"/>
                      <a:gd name="T8" fmla="*/ 33 w 42"/>
                      <a:gd name="T9" fmla="*/ 0 h 83"/>
                      <a:gd name="T10" fmla="*/ 25 w 42"/>
                      <a:gd name="T11" fmla="*/ 28 h 83"/>
                      <a:gd name="T12" fmla="*/ 0 w 42"/>
                      <a:gd name="T13" fmla="*/ 49 h 83"/>
                      <a:gd name="T14" fmla="*/ 31 w 42"/>
                      <a:gd name="T15" fmla="*/ 73 h 83"/>
                      <a:gd name="T16" fmla="*/ 31 w 42"/>
                      <a:gd name="T17" fmla="*/ 83 h 83"/>
                      <a:gd name="T18" fmla="*/ 36 w 42"/>
                      <a:gd name="T19" fmla="*/ 78 h 83"/>
                      <a:gd name="T20" fmla="*/ 41 w 42"/>
                      <a:gd name="T21"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39"/>
                        </a:moveTo>
                        <a:cubicBezTo>
                          <a:pt x="40" y="18"/>
                          <a:pt x="37" y="13"/>
                          <a:pt x="37" y="13"/>
                        </a:cubicBezTo>
                        <a:cubicBezTo>
                          <a:pt x="37" y="13"/>
                          <a:pt x="37" y="13"/>
                          <a:pt x="37" y="13"/>
                        </a:cubicBezTo>
                        <a:cubicBezTo>
                          <a:pt x="35" y="1"/>
                          <a:pt x="34" y="1"/>
                          <a:pt x="33" y="0"/>
                        </a:cubicBezTo>
                        <a:cubicBezTo>
                          <a:pt x="33" y="0"/>
                          <a:pt x="33" y="0"/>
                          <a:pt x="33" y="0"/>
                        </a:cubicBezTo>
                        <a:cubicBezTo>
                          <a:pt x="33" y="0"/>
                          <a:pt x="36" y="12"/>
                          <a:pt x="25" y="28"/>
                        </a:cubicBezTo>
                        <a:cubicBezTo>
                          <a:pt x="15" y="43"/>
                          <a:pt x="5" y="48"/>
                          <a:pt x="0" y="49"/>
                        </a:cubicBezTo>
                        <a:cubicBezTo>
                          <a:pt x="21" y="57"/>
                          <a:pt x="28" y="67"/>
                          <a:pt x="31" y="73"/>
                        </a:cubicBezTo>
                        <a:cubicBezTo>
                          <a:pt x="33" y="77"/>
                          <a:pt x="32" y="81"/>
                          <a:pt x="31" y="83"/>
                        </a:cubicBezTo>
                        <a:cubicBezTo>
                          <a:pt x="34" y="81"/>
                          <a:pt x="35" y="79"/>
                          <a:pt x="36" y="78"/>
                        </a:cubicBezTo>
                        <a:cubicBezTo>
                          <a:pt x="40" y="73"/>
                          <a:pt x="42" y="59"/>
                          <a:pt x="41" y="39"/>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3" name="Freeform 8333">
                    <a:extLst>
                      <a:ext uri="{FF2B5EF4-FFF2-40B4-BE49-F238E27FC236}">
                        <a16:creationId xmlns:a16="http://schemas.microsoft.com/office/drawing/2014/main" xmlns="" id="{A9290C10-524B-4B5E-A4CE-54500733A31B}"/>
                      </a:ext>
                    </a:extLst>
                  </p:cNvPr>
                  <p:cNvSpPr>
                    <a:spLocks noEditPoints="1"/>
                  </p:cNvSpPr>
                  <p:nvPr/>
                </p:nvSpPr>
                <p:spPr bwMode="auto">
                  <a:xfrm>
                    <a:off x="3779" y="2081"/>
                    <a:ext cx="31" cy="62"/>
                  </a:xfrm>
                  <a:custGeom>
                    <a:avLst/>
                    <a:gdLst>
                      <a:gd name="T0" fmla="*/ 31 w 42"/>
                      <a:gd name="T1" fmla="*/ 83 h 83"/>
                      <a:gd name="T2" fmla="*/ 31 w 42"/>
                      <a:gd name="T3" fmla="*/ 83 h 83"/>
                      <a:gd name="T4" fmla="*/ 31 w 42"/>
                      <a:gd name="T5" fmla="*/ 83 h 83"/>
                      <a:gd name="T6" fmla="*/ 31 w 42"/>
                      <a:gd name="T7" fmla="*/ 73 h 83"/>
                      <a:gd name="T8" fmla="*/ 0 w 42"/>
                      <a:gd name="T9" fmla="*/ 49 h 83"/>
                      <a:gd name="T10" fmla="*/ 0 w 42"/>
                      <a:gd name="T11" fmla="*/ 49 h 83"/>
                      <a:gd name="T12" fmla="*/ 0 w 42"/>
                      <a:gd name="T13" fmla="*/ 49 h 83"/>
                      <a:gd name="T14" fmla="*/ 25 w 42"/>
                      <a:gd name="T15" fmla="*/ 28 h 83"/>
                      <a:gd name="T16" fmla="*/ 33 w 42"/>
                      <a:gd name="T17" fmla="*/ 0 h 83"/>
                      <a:gd name="T18" fmla="*/ 33 w 42"/>
                      <a:gd name="T19" fmla="*/ 0 h 83"/>
                      <a:gd name="T20" fmla="*/ 33 w 42"/>
                      <a:gd name="T21" fmla="*/ 0 h 83"/>
                      <a:gd name="T22" fmla="*/ 33 w 42"/>
                      <a:gd name="T23" fmla="*/ 0 h 83"/>
                      <a:gd name="T24" fmla="*/ 34 w 42"/>
                      <a:gd name="T25" fmla="*/ 0 h 83"/>
                      <a:gd name="T26" fmla="*/ 37 w 42"/>
                      <a:gd name="T27" fmla="*/ 13 h 83"/>
                      <a:gd name="T28" fmla="*/ 37 w 42"/>
                      <a:gd name="T29" fmla="*/ 13 h 83"/>
                      <a:gd name="T30" fmla="*/ 41 w 42"/>
                      <a:gd name="T31" fmla="*/ 39 h 83"/>
                      <a:gd name="T32" fmla="*/ 37 w 42"/>
                      <a:gd name="T33" fmla="*/ 78 h 83"/>
                      <a:gd name="T34" fmla="*/ 31 w 42"/>
                      <a:gd name="T35" fmla="*/ 83 h 83"/>
                      <a:gd name="T36" fmla="*/ 31 w 42"/>
                      <a:gd name="T37" fmla="*/ 83 h 83"/>
                      <a:gd name="T38" fmla="*/ 1 w 42"/>
                      <a:gd name="T39" fmla="*/ 49 h 83"/>
                      <a:gd name="T40" fmla="*/ 32 w 42"/>
                      <a:gd name="T41" fmla="*/ 73 h 83"/>
                      <a:gd name="T42" fmla="*/ 32 w 42"/>
                      <a:gd name="T43" fmla="*/ 82 h 83"/>
                      <a:gd name="T44" fmla="*/ 36 w 42"/>
                      <a:gd name="T45" fmla="*/ 78 h 83"/>
                      <a:gd name="T46" fmla="*/ 41 w 42"/>
                      <a:gd name="T47" fmla="*/ 39 h 83"/>
                      <a:gd name="T48" fmla="*/ 36 w 42"/>
                      <a:gd name="T49" fmla="*/ 13 h 83"/>
                      <a:gd name="T50" fmla="*/ 36 w 42"/>
                      <a:gd name="T51" fmla="*/ 13 h 83"/>
                      <a:gd name="T52" fmla="*/ 36 w 42"/>
                      <a:gd name="T53" fmla="*/ 13 h 83"/>
                      <a:gd name="T54" fmla="*/ 34 w 42"/>
                      <a:gd name="T55" fmla="*/ 1 h 83"/>
                      <a:gd name="T56" fmla="*/ 25 w 42"/>
                      <a:gd name="T57" fmla="*/ 28 h 83"/>
                      <a:gd name="T58" fmla="*/ 1 w 42"/>
                      <a:gd name="T5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83">
                        <a:moveTo>
                          <a:pt x="31" y="83"/>
                        </a:moveTo>
                        <a:cubicBezTo>
                          <a:pt x="31" y="83"/>
                          <a:pt x="31" y="83"/>
                          <a:pt x="31" y="83"/>
                        </a:cubicBezTo>
                        <a:cubicBezTo>
                          <a:pt x="31" y="83"/>
                          <a:pt x="31" y="83"/>
                          <a:pt x="31" y="83"/>
                        </a:cubicBezTo>
                        <a:cubicBezTo>
                          <a:pt x="32" y="81"/>
                          <a:pt x="33" y="78"/>
                          <a:pt x="31" y="73"/>
                        </a:cubicBezTo>
                        <a:cubicBezTo>
                          <a:pt x="27" y="64"/>
                          <a:pt x="16" y="56"/>
                          <a:pt x="0" y="49"/>
                        </a:cubicBezTo>
                        <a:cubicBezTo>
                          <a:pt x="0" y="49"/>
                          <a:pt x="0" y="49"/>
                          <a:pt x="0" y="49"/>
                        </a:cubicBezTo>
                        <a:cubicBezTo>
                          <a:pt x="0" y="49"/>
                          <a:pt x="0" y="49"/>
                          <a:pt x="0" y="49"/>
                        </a:cubicBezTo>
                        <a:cubicBezTo>
                          <a:pt x="12" y="46"/>
                          <a:pt x="22" y="32"/>
                          <a:pt x="25" y="28"/>
                        </a:cubicBezTo>
                        <a:cubicBezTo>
                          <a:pt x="35" y="12"/>
                          <a:pt x="33" y="0"/>
                          <a:pt x="33" y="0"/>
                        </a:cubicBezTo>
                        <a:cubicBezTo>
                          <a:pt x="33" y="0"/>
                          <a:pt x="33" y="0"/>
                          <a:pt x="33" y="0"/>
                        </a:cubicBezTo>
                        <a:cubicBezTo>
                          <a:pt x="33" y="0"/>
                          <a:pt x="33" y="0"/>
                          <a:pt x="33" y="0"/>
                        </a:cubicBezTo>
                        <a:cubicBezTo>
                          <a:pt x="33" y="0"/>
                          <a:pt x="33" y="0"/>
                          <a:pt x="33" y="0"/>
                        </a:cubicBezTo>
                        <a:cubicBezTo>
                          <a:pt x="34" y="0"/>
                          <a:pt x="34" y="0"/>
                          <a:pt x="34" y="0"/>
                        </a:cubicBezTo>
                        <a:cubicBezTo>
                          <a:pt x="35" y="1"/>
                          <a:pt x="36" y="2"/>
                          <a:pt x="37" y="13"/>
                        </a:cubicBezTo>
                        <a:cubicBezTo>
                          <a:pt x="37" y="13"/>
                          <a:pt x="37" y="13"/>
                          <a:pt x="37" y="13"/>
                        </a:cubicBezTo>
                        <a:cubicBezTo>
                          <a:pt x="37" y="14"/>
                          <a:pt x="40" y="19"/>
                          <a:pt x="41" y="39"/>
                        </a:cubicBezTo>
                        <a:cubicBezTo>
                          <a:pt x="42" y="57"/>
                          <a:pt x="41" y="73"/>
                          <a:pt x="37" y="78"/>
                        </a:cubicBezTo>
                        <a:cubicBezTo>
                          <a:pt x="36" y="79"/>
                          <a:pt x="34" y="81"/>
                          <a:pt x="31" y="83"/>
                        </a:cubicBezTo>
                        <a:cubicBezTo>
                          <a:pt x="31" y="83"/>
                          <a:pt x="31" y="83"/>
                          <a:pt x="31" y="83"/>
                        </a:cubicBezTo>
                        <a:moveTo>
                          <a:pt x="1" y="49"/>
                        </a:moveTo>
                        <a:cubicBezTo>
                          <a:pt x="17" y="56"/>
                          <a:pt x="27" y="64"/>
                          <a:pt x="32" y="73"/>
                        </a:cubicBezTo>
                        <a:cubicBezTo>
                          <a:pt x="33" y="77"/>
                          <a:pt x="33" y="80"/>
                          <a:pt x="32" y="82"/>
                        </a:cubicBezTo>
                        <a:cubicBezTo>
                          <a:pt x="34" y="80"/>
                          <a:pt x="36" y="78"/>
                          <a:pt x="36" y="78"/>
                        </a:cubicBezTo>
                        <a:cubicBezTo>
                          <a:pt x="40" y="72"/>
                          <a:pt x="42" y="57"/>
                          <a:pt x="41" y="39"/>
                        </a:cubicBezTo>
                        <a:cubicBezTo>
                          <a:pt x="39" y="18"/>
                          <a:pt x="37" y="13"/>
                          <a:pt x="36" y="13"/>
                        </a:cubicBezTo>
                        <a:cubicBezTo>
                          <a:pt x="36" y="13"/>
                          <a:pt x="36" y="13"/>
                          <a:pt x="36" y="13"/>
                        </a:cubicBezTo>
                        <a:cubicBezTo>
                          <a:pt x="36" y="13"/>
                          <a:pt x="36" y="13"/>
                          <a:pt x="36" y="13"/>
                        </a:cubicBezTo>
                        <a:cubicBezTo>
                          <a:pt x="36" y="4"/>
                          <a:pt x="34" y="2"/>
                          <a:pt x="34" y="1"/>
                        </a:cubicBezTo>
                        <a:cubicBezTo>
                          <a:pt x="34" y="4"/>
                          <a:pt x="34" y="15"/>
                          <a:pt x="25" y="28"/>
                        </a:cubicBezTo>
                        <a:cubicBezTo>
                          <a:pt x="15" y="43"/>
                          <a:pt x="6" y="48"/>
                          <a:pt x="1" y="49"/>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4" name="Freeform 8334">
                    <a:extLst>
                      <a:ext uri="{FF2B5EF4-FFF2-40B4-BE49-F238E27FC236}">
                        <a16:creationId xmlns:a16="http://schemas.microsoft.com/office/drawing/2014/main" xmlns="" id="{DD5B75E1-E5B8-4837-934E-4E434497E959}"/>
                      </a:ext>
                    </a:extLst>
                  </p:cNvPr>
                  <p:cNvSpPr>
                    <a:spLocks/>
                  </p:cNvSpPr>
                  <p:nvPr/>
                </p:nvSpPr>
                <p:spPr bwMode="auto">
                  <a:xfrm>
                    <a:off x="3740" y="2016"/>
                    <a:ext cx="66" cy="102"/>
                  </a:xfrm>
                  <a:custGeom>
                    <a:avLst/>
                    <a:gdLst>
                      <a:gd name="T0" fmla="*/ 76 w 87"/>
                      <a:gd name="T1" fmla="*/ 114 h 135"/>
                      <a:gd name="T2" fmla="*/ 84 w 87"/>
                      <a:gd name="T3" fmla="*/ 86 h 135"/>
                      <a:gd name="T4" fmla="*/ 84 w 87"/>
                      <a:gd name="T5" fmla="*/ 86 h 135"/>
                      <a:gd name="T6" fmla="*/ 84 w 87"/>
                      <a:gd name="T7" fmla="*/ 85 h 135"/>
                      <a:gd name="T8" fmla="*/ 84 w 87"/>
                      <a:gd name="T9" fmla="*/ 85 h 135"/>
                      <a:gd name="T10" fmla="*/ 68 w 87"/>
                      <a:gd name="T11" fmla="*/ 40 h 135"/>
                      <a:gd name="T12" fmla="*/ 34 w 87"/>
                      <a:gd name="T13" fmla="*/ 5 h 135"/>
                      <a:gd name="T14" fmla="*/ 8 w 87"/>
                      <a:gd name="T15" fmla="*/ 13 h 135"/>
                      <a:gd name="T16" fmla="*/ 4 w 87"/>
                      <a:gd name="T17" fmla="*/ 59 h 135"/>
                      <a:gd name="T18" fmla="*/ 0 w 87"/>
                      <a:gd name="T19" fmla="*/ 77 h 135"/>
                      <a:gd name="T20" fmla="*/ 0 w 87"/>
                      <a:gd name="T21" fmla="*/ 77 h 135"/>
                      <a:gd name="T22" fmla="*/ 15 w 87"/>
                      <a:gd name="T23" fmla="*/ 101 h 135"/>
                      <a:gd name="T24" fmla="*/ 47 w 87"/>
                      <a:gd name="T25" fmla="*/ 124 h 135"/>
                      <a:gd name="T26" fmla="*/ 49 w 87"/>
                      <a:gd name="T27" fmla="*/ 134 h 135"/>
                      <a:gd name="T28" fmla="*/ 51 w 87"/>
                      <a:gd name="T29" fmla="*/ 135 h 135"/>
                      <a:gd name="T30" fmla="*/ 76 w 87"/>
                      <a:gd name="T31" fmla="*/ 11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135">
                        <a:moveTo>
                          <a:pt x="76" y="114"/>
                        </a:moveTo>
                        <a:cubicBezTo>
                          <a:pt x="87" y="98"/>
                          <a:pt x="84" y="86"/>
                          <a:pt x="84" y="86"/>
                        </a:cubicBezTo>
                        <a:cubicBezTo>
                          <a:pt x="84" y="86"/>
                          <a:pt x="84" y="86"/>
                          <a:pt x="84" y="86"/>
                        </a:cubicBezTo>
                        <a:cubicBezTo>
                          <a:pt x="84" y="86"/>
                          <a:pt x="84" y="85"/>
                          <a:pt x="84" y="85"/>
                        </a:cubicBezTo>
                        <a:cubicBezTo>
                          <a:pt x="84" y="85"/>
                          <a:pt x="84" y="85"/>
                          <a:pt x="84" y="85"/>
                        </a:cubicBezTo>
                        <a:cubicBezTo>
                          <a:pt x="84" y="82"/>
                          <a:pt x="82" y="67"/>
                          <a:pt x="68" y="40"/>
                        </a:cubicBezTo>
                        <a:cubicBezTo>
                          <a:pt x="53" y="14"/>
                          <a:pt x="34" y="5"/>
                          <a:pt x="34" y="5"/>
                        </a:cubicBezTo>
                        <a:cubicBezTo>
                          <a:pt x="25" y="1"/>
                          <a:pt x="13" y="0"/>
                          <a:pt x="8" y="13"/>
                        </a:cubicBezTo>
                        <a:cubicBezTo>
                          <a:pt x="3" y="26"/>
                          <a:pt x="6" y="52"/>
                          <a:pt x="4" y="59"/>
                        </a:cubicBezTo>
                        <a:cubicBezTo>
                          <a:pt x="2" y="64"/>
                          <a:pt x="1" y="70"/>
                          <a:pt x="0" y="77"/>
                        </a:cubicBezTo>
                        <a:cubicBezTo>
                          <a:pt x="0" y="77"/>
                          <a:pt x="0" y="77"/>
                          <a:pt x="0" y="77"/>
                        </a:cubicBezTo>
                        <a:cubicBezTo>
                          <a:pt x="0" y="77"/>
                          <a:pt x="0" y="88"/>
                          <a:pt x="15" y="101"/>
                        </a:cubicBezTo>
                        <a:cubicBezTo>
                          <a:pt x="31" y="114"/>
                          <a:pt x="45" y="116"/>
                          <a:pt x="47" y="124"/>
                        </a:cubicBezTo>
                        <a:cubicBezTo>
                          <a:pt x="48" y="127"/>
                          <a:pt x="49" y="130"/>
                          <a:pt x="49" y="134"/>
                        </a:cubicBezTo>
                        <a:cubicBezTo>
                          <a:pt x="49" y="134"/>
                          <a:pt x="50" y="134"/>
                          <a:pt x="51" y="135"/>
                        </a:cubicBezTo>
                        <a:cubicBezTo>
                          <a:pt x="56" y="134"/>
                          <a:pt x="66" y="129"/>
                          <a:pt x="76" y="11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5" name="Freeform 8335">
                    <a:extLst>
                      <a:ext uri="{FF2B5EF4-FFF2-40B4-BE49-F238E27FC236}">
                        <a16:creationId xmlns:a16="http://schemas.microsoft.com/office/drawing/2014/main" xmlns="" id="{4D061515-9E79-4CD1-AD8B-B6C2CC28113E}"/>
                      </a:ext>
                    </a:extLst>
                  </p:cNvPr>
                  <p:cNvSpPr>
                    <a:spLocks noEditPoints="1"/>
                  </p:cNvSpPr>
                  <p:nvPr/>
                </p:nvSpPr>
                <p:spPr bwMode="auto">
                  <a:xfrm>
                    <a:off x="3740" y="2018"/>
                    <a:ext cx="66" cy="100"/>
                  </a:xfrm>
                  <a:custGeom>
                    <a:avLst/>
                    <a:gdLst>
                      <a:gd name="T0" fmla="*/ 51 w 87"/>
                      <a:gd name="T1" fmla="*/ 133 h 133"/>
                      <a:gd name="T2" fmla="*/ 51 w 87"/>
                      <a:gd name="T3" fmla="*/ 133 h 133"/>
                      <a:gd name="T4" fmla="*/ 48 w 87"/>
                      <a:gd name="T5" fmla="*/ 132 h 133"/>
                      <a:gd name="T6" fmla="*/ 48 w 87"/>
                      <a:gd name="T7" fmla="*/ 132 h 133"/>
                      <a:gd name="T8" fmla="*/ 47 w 87"/>
                      <a:gd name="T9" fmla="*/ 123 h 133"/>
                      <a:gd name="T10" fmla="*/ 34 w 87"/>
                      <a:gd name="T11" fmla="*/ 112 h 133"/>
                      <a:gd name="T12" fmla="*/ 15 w 87"/>
                      <a:gd name="T13" fmla="*/ 99 h 133"/>
                      <a:gd name="T14" fmla="*/ 0 w 87"/>
                      <a:gd name="T15" fmla="*/ 75 h 133"/>
                      <a:gd name="T16" fmla="*/ 0 w 87"/>
                      <a:gd name="T17" fmla="*/ 75 h 133"/>
                      <a:gd name="T18" fmla="*/ 1 w 87"/>
                      <a:gd name="T19" fmla="*/ 70 h 133"/>
                      <a:gd name="T20" fmla="*/ 3 w 87"/>
                      <a:gd name="T21" fmla="*/ 57 h 133"/>
                      <a:gd name="T22" fmla="*/ 4 w 87"/>
                      <a:gd name="T23" fmla="*/ 41 h 133"/>
                      <a:gd name="T24" fmla="*/ 8 w 87"/>
                      <a:gd name="T25" fmla="*/ 11 h 133"/>
                      <a:gd name="T26" fmla="*/ 23 w 87"/>
                      <a:gd name="T27" fmla="*/ 0 h 133"/>
                      <a:gd name="T28" fmla="*/ 34 w 87"/>
                      <a:gd name="T29" fmla="*/ 2 h 133"/>
                      <a:gd name="T30" fmla="*/ 46 w 87"/>
                      <a:gd name="T31" fmla="*/ 10 h 133"/>
                      <a:gd name="T32" fmla="*/ 68 w 87"/>
                      <a:gd name="T33" fmla="*/ 38 h 133"/>
                      <a:gd name="T34" fmla="*/ 81 w 87"/>
                      <a:gd name="T35" fmla="*/ 69 h 133"/>
                      <a:gd name="T36" fmla="*/ 84 w 87"/>
                      <a:gd name="T37" fmla="*/ 83 h 133"/>
                      <a:gd name="T38" fmla="*/ 84 w 87"/>
                      <a:gd name="T39" fmla="*/ 83 h 133"/>
                      <a:gd name="T40" fmla="*/ 84 w 87"/>
                      <a:gd name="T41" fmla="*/ 84 h 133"/>
                      <a:gd name="T42" fmla="*/ 84 w 87"/>
                      <a:gd name="T43" fmla="*/ 84 h 133"/>
                      <a:gd name="T44" fmla="*/ 76 w 87"/>
                      <a:gd name="T45" fmla="*/ 112 h 133"/>
                      <a:gd name="T46" fmla="*/ 51 w 87"/>
                      <a:gd name="T47" fmla="*/ 133 h 133"/>
                      <a:gd name="T48" fmla="*/ 51 w 87"/>
                      <a:gd name="T49" fmla="*/ 133 h 133"/>
                      <a:gd name="T50" fmla="*/ 49 w 87"/>
                      <a:gd name="T51" fmla="*/ 132 h 133"/>
                      <a:gd name="T52" fmla="*/ 51 w 87"/>
                      <a:gd name="T53" fmla="*/ 132 h 133"/>
                      <a:gd name="T54" fmla="*/ 76 w 87"/>
                      <a:gd name="T55" fmla="*/ 112 h 133"/>
                      <a:gd name="T56" fmla="*/ 84 w 87"/>
                      <a:gd name="T57" fmla="*/ 84 h 133"/>
                      <a:gd name="T58" fmla="*/ 84 w 87"/>
                      <a:gd name="T59" fmla="*/ 83 h 133"/>
                      <a:gd name="T60" fmla="*/ 84 w 87"/>
                      <a:gd name="T61" fmla="*/ 83 h 133"/>
                      <a:gd name="T62" fmla="*/ 67 w 87"/>
                      <a:gd name="T63" fmla="*/ 39 h 133"/>
                      <a:gd name="T64" fmla="*/ 45 w 87"/>
                      <a:gd name="T65" fmla="*/ 11 h 133"/>
                      <a:gd name="T66" fmla="*/ 34 w 87"/>
                      <a:gd name="T67" fmla="*/ 3 h 133"/>
                      <a:gd name="T68" fmla="*/ 23 w 87"/>
                      <a:gd name="T69" fmla="*/ 0 h 133"/>
                      <a:gd name="T70" fmla="*/ 8 w 87"/>
                      <a:gd name="T71" fmla="*/ 11 h 133"/>
                      <a:gd name="T72" fmla="*/ 5 w 87"/>
                      <a:gd name="T73" fmla="*/ 41 h 133"/>
                      <a:gd name="T74" fmla="*/ 4 w 87"/>
                      <a:gd name="T75" fmla="*/ 57 h 133"/>
                      <a:gd name="T76" fmla="*/ 1 w 87"/>
                      <a:gd name="T77" fmla="*/ 71 h 133"/>
                      <a:gd name="T78" fmla="*/ 1 w 87"/>
                      <a:gd name="T79" fmla="*/ 75 h 133"/>
                      <a:gd name="T80" fmla="*/ 1 w 87"/>
                      <a:gd name="T81" fmla="*/ 75 h 133"/>
                      <a:gd name="T82" fmla="*/ 16 w 87"/>
                      <a:gd name="T83" fmla="*/ 99 h 133"/>
                      <a:gd name="T84" fmla="*/ 34 w 87"/>
                      <a:gd name="T85" fmla="*/ 111 h 133"/>
                      <a:gd name="T86" fmla="*/ 48 w 87"/>
                      <a:gd name="T87" fmla="*/ 122 h 133"/>
                      <a:gd name="T88" fmla="*/ 49 w 87"/>
                      <a:gd name="T89" fmla="*/ 1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133">
                        <a:moveTo>
                          <a:pt x="51" y="133"/>
                        </a:moveTo>
                        <a:cubicBezTo>
                          <a:pt x="51" y="133"/>
                          <a:pt x="51" y="133"/>
                          <a:pt x="51" y="133"/>
                        </a:cubicBezTo>
                        <a:cubicBezTo>
                          <a:pt x="50" y="133"/>
                          <a:pt x="49" y="132"/>
                          <a:pt x="48" y="132"/>
                        </a:cubicBezTo>
                        <a:cubicBezTo>
                          <a:pt x="48" y="132"/>
                          <a:pt x="48" y="132"/>
                          <a:pt x="48" y="132"/>
                        </a:cubicBezTo>
                        <a:cubicBezTo>
                          <a:pt x="48" y="128"/>
                          <a:pt x="48" y="125"/>
                          <a:pt x="47" y="123"/>
                        </a:cubicBezTo>
                        <a:cubicBezTo>
                          <a:pt x="46" y="118"/>
                          <a:pt x="41" y="115"/>
                          <a:pt x="34" y="112"/>
                        </a:cubicBezTo>
                        <a:cubicBezTo>
                          <a:pt x="29" y="109"/>
                          <a:pt x="22" y="105"/>
                          <a:pt x="15" y="99"/>
                        </a:cubicBezTo>
                        <a:cubicBezTo>
                          <a:pt x="0" y="87"/>
                          <a:pt x="0" y="76"/>
                          <a:pt x="0" y="75"/>
                        </a:cubicBezTo>
                        <a:cubicBezTo>
                          <a:pt x="0" y="75"/>
                          <a:pt x="0" y="75"/>
                          <a:pt x="0" y="75"/>
                        </a:cubicBezTo>
                        <a:cubicBezTo>
                          <a:pt x="0" y="74"/>
                          <a:pt x="1" y="72"/>
                          <a:pt x="1" y="70"/>
                        </a:cubicBezTo>
                        <a:cubicBezTo>
                          <a:pt x="1" y="65"/>
                          <a:pt x="2" y="61"/>
                          <a:pt x="3" y="57"/>
                        </a:cubicBezTo>
                        <a:cubicBezTo>
                          <a:pt x="4" y="54"/>
                          <a:pt x="4" y="48"/>
                          <a:pt x="4" y="41"/>
                        </a:cubicBezTo>
                        <a:cubicBezTo>
                          <a:pt x="5" y="31"/>
                          <a:pt x="5" y="19"/>
                          <a:pt x="8" y="11"/>
                        </a:cubicBezTo>
                        <a:cubicBezTo>
                          <a:pt x="11" y="2"/>
                          <a:pt x="18" y="0"/>
                          <a:pt x="23" y="0"/>
                        </a:cubicBezTo>
                        <a:cubicBezTo>
                          <a:pt x="26" y="0"/>
                          <a:pt x="30" y="1"/>
                          <a:pt x="34" y="2"/>
                        </a:cubicBezTo>
                        <a:cubicBezTo>
                          <a:pt x="34" y="3"/>
                          <a:pt x="39" y="5"/>
                          <a:pt x="46" y="10"/>
                        </a:cubicBezTo>
                        <a:cubicBezTo>
                          <a:pt x="52" y="16"/>
                          <a:pt x="60" y="25"/>
                          <a:pt x="68" y="38"/>
                        </a:cubicBezTo>
                        <a:cubicBezTo>
                          <a:pt x="74" y="50"/>
                          <a:pt x="79" y="60"/>
                          <a:pt x="81" y="69"/>
                        </a:cubicBezTo>
                        <a:cubicBezTo>
                          <a:pt x="84" y="78"/>
                          <a:pt x="84" y="82"/>
                          <a:pt x="84" y="83"/>
                        </a:cubicBezTo>
                        <a:cubicBezTo>
                          <a:pt x="84" y="83"/>
                          <a:pt x="84" y="83"/>
                          <a:pt x="84" y="83"/>
                        </a:cubicBezTo>
                        <a:cubicBezTo>
                          <a:pt x="84" y="83"/>
                          <a:pt x="84" y="83"/>
                          <a:pt x="84" y="84"/>
                        </a:cubicBezTo>
                        <a:cubicBezTo>
                          <a:pt x="84" y="84"/>
                          <a:pt x="84" y="84"/>
                          <a:pt x="84" y="84"/>
                        </a:cubicBezTo>
                        <a:cubicBezTo>
                          <a:pt x="85" y="85"/>
                          <a:pt x="87" y="97"/>
                          <a:pt x="76" y="112"/>
                        </a:cubicBezTo>
                        <a:cubicBezTo>
                          <a:pt x="65" y="129"/>
                          <a:pt x="55" y="132"/>
                          <a:pt x="51" y="133"/>
                        </a:cubicBezTo>
                        <a:cubicBezTo>
                          <a:pt x="51" y="133"/>
                          <a:pt x="51" y="133"/>
                          <a:pt x="51" y="133"/>
                        </a:cubicBezTo>
                        <a:moveTo>
                          <a:pt x="49" y="132"/>
                        </a:moveTo>
                        <a:cubicBezTo>
                          <a:pt x="50" y="132"/>
                          <a:pt x="50" y="132"/>
                          <a:pt x="51" y="132"/>
                        </a:cubicBezTo>
                        <a:cubicBezTo>
                          <a:pt x="63" y="130"/>
                          <a:pt x="73" y="116"/>
                          <a:pt x="76" y="112"/>
                        </a:cubicBezTo>
                        <a:cubicBezTo>
                          <a:pt x="86" y="96"/>
                          <a:pt x="84" y="85"/>
                          <a:pt x="84" y="84"/>
                        </a:cubicBezTo>
                        <a:cubicBezTo>
                          <a:pt x="84" y="84"/>
                          <a:pt x="84" y="83"/>
                          <a:pt x="84" y="83"/>
                        </a:cubicBezTo>
                        <a:cubicBezTo>
                          <a:pt x="84" y="83"/>
                          <a:pt x="84" y="83"/>
                          <a:pt x="84" y="83"/>
                        </a:cubicBezTo>
                        <a:cubicBezTo>
                          <a:pt x="84" y="83"/>
                          <a:pt x="83" y="68"/>
                          <a:pt x="67" y="39"/>
                        </a:cubicBezTo>
                        <a:cubicBezTo>
                          <a:pt x="60" y="25"/>
                          <a:pt x="51" y="16"/>
                          <a:pt x="45" y="11"/>
                        </a:cubicBezTo>
                        <a:cubicBezTo>
                          <a:pt x="39" y="5"/>
                          <a:pt x="34" y="3"/>
                          <a:pt x="34" y="3"/>
                        </a:cubicBezTo>
                        <a:cubicBezTo>
                          <a:pt x="30" y="1"/>
                          <a:pt x="26" y="0"/>
                          <a:pt x="23" y="0"/>
                        </a:cubicBezTo>
                        <a:cubicBezTo>
                          <a:pt x="18" y="0"/>
                          <a:pt x="11" y="2"/>
                          <a:pt x="8" y="11"/>
                        </a:cubicBezTo>
                        <a:cubicBezTo>
                          <a:pt x="5" y="19"/>
                          <a:pt x="5" y="31"/>
                          <a:pt x="5" y="41"/>
                        </a:cubicBezTo>
                        <a:cubicBezTo>
                          <a:pt x="5" y="48"/>
                          <a:pt x="5" y="54"/>
                          <a:pt x="4" y="57"/>
                        </a:cubicBezTo>
                        <a:cubicBezTo>
                          <a:pt x="3" y="61"/>
                          <a:pt x="2" y="65"/>
                          <a:pt x="1" y="71"/>
                        </a:cubicBezTo>
                        <a:cubicBezTo>
                          <a:pt x="1" y="72"/>
                          <a:pt x="1" y="74"/>
                          <a:pt x="1" y="75"/>
                        </a:cubicBezTo>
                        <a:cubicBezTo>
                          <a:pt x="1" y="75"/>
                          <a:pt x="1" y="75"/>
                          <a:pt x="1" y="75"/>
                        </a:cubicBezTo>
                        <a:cubicBezTo>
                          <a:pt x="1" y="75"/>
                          <a:pt x="1" y="86"/>
                          <a:pt x="16" y="99"/>
                        </a:cubicBezTo>
                        <a:cubicBezTo>
                          <a:pt x="22" y="104"/>
                          <a:pt x="29" y="108"/>
                          <a:pt x="34" y="111"/>
                        </a:cubicBezTo>
                        <a:cubicBezTo>
                          <a:pt x="41" y="115"/>
                          <a:pt x="46" y="118"/>
                          <a:pt x="48" y="122"/>
                        </a:cubicBezTo>
                        <a:cubicBezTo>
                          <a:pt x="49" y="125"/>
                          <a:pt x="49" y="128"/>
                          <a:pt x="49" y="132"/>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6" name="Freeform 8336">
                    <a:extLst>
                      <a:ext uri="{FF2B5EF4-FFF2-40B4-BE49-F238E27FC236}">
                        <a16:creationId xmlns:a16="http://schemas.microsoft.com/office/drawing/2014/main" xmlns="" id="{7FED79B5-7EA8-44CC-817E-2108A7A26FC2}"/>
                      </a:ext>
                    </a:extLst>
                  </p:cNvPr>
                  <p:cNvSpPr>
                    <a:spLocks/>
                  </p:cNvSpPr>
                  <p:nvPr/>
                </p:nvSpPr>
                <p:spPr bwMode="auto">
                  <a:xfrm>
                    <a:off x="3662" y="2016"/>
                    <a:ext cx="64" cy="75"/>
                  </a:xfrm>
                  <a:custGeom>
                    <a:avLst/>
                    <a:gdLst>
                      <a:gd name="T0" fmla="*/ 9 w 86"/>
                      <a:gd name="T1" fmla="*/ 91 h 99"/>
                      <a:gd name="T2" fmla="*/ 29 w 86"/>
                      <a:gd name="T3" fmla="*/ 97 h 99"/>
                      <a:gd name="T4" fmla="*/ 63 w 86"/>
                      <a:gd name="T5" fmla="*/ 96 h 99"/>
                      <a:gd name="T6" fmla="*/ 86 w 86"/>
                      <a:gd name="T7" fmla="*/ 87 h 99"/>
                      <a:gd name="T8" fmla="*/ 86 w 86"/>
                      <a:gd name="T9" fmla="*/ 87 h 99"/>
                      <a:gd name="T10" fmla="*/ 80 w 86"/>
                      <a:gd name="T11" fmla="*/ 59 h 99"/>
                      <a:gd name="T12" fmla="*/ 76 w 86"/>
                      <a:gd name="T13" fmla="*/ 13 h 99"/>
                      <a:gd name="T14" fmla="*/ 50 w 86"/>
                      <a:gd name="T15" fmla="*/ 5 h 99"/>
                      <a:gd name="T16" fmla="*/ 16 w 86"/>
                      <a:gd name="T17" fmla="*/ 40 h 99"/>
                      <a:gd name="T18" fmla="*/ 0 w 86"/>
                      <a:gd name="T19" fmla="*/ 85 h 99"/>
                      <a:gd name="T20" fmla="*/ 0 w 86"/>
                      <a:gd name="T21" fmla="*/ 85 h 99"/>
                      <a:gd name="T22" fmla="*/ 9 w 86"/>
                      <a:gd name="T23" fmla="*/ 9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99">
                        <a:moveTo>
                          <a:pt x="9" y="91"/>
                        </a:moveTo>
                        <a:cubicBezTo>
                          <a:pt x="15" y="94"/>
                          <a:pt x="22" y="96"/>
                          <a:pt x="29" y="97"/>
                        </a:cubicBezTo>
                        <a:cubicBezTo>
                          <a:pt x="40" y="99"/>
                          <a:pt x="52" y="99"/>
                          <a:pt x="63" y="96"/>
                        </a:cubicBezTo>
                        <a:cubicBezTo>
                          <a:pt x="71" y="95"/>
                          <a:pt x="79" y="92"/>
                          <a:pt x="86" y="87"/>
                        </a:cubicBezTo>
                        <a:cubicBezTo>
                          <a:pt x="86" y="87"/>
                          <a:pt x="86" y="87"/>
                          <a:pt x="86" y="87"/>
                        </a:cubicBezTo>
                        <a:cubicBezTo>
                          <a:pt x="83" y="76"/>
                          <a:pt x="83" y="66"/>
                          <a:pt x="80" y="59"/>
                        </a:cubicBezTo>
                        <a:cubicBezTo>
                          <a:pt x="78" y="52"/>
                          <a:pt x="81" y="26"/>
                          <a:pt x="76" y="13"/>
                        </a:cubicBezTo>
                        <a:cubicBezTo>
                          <a:pt x="71" y="0"/>
                          <a:pt x="59" y="1"/>
                          <a:pt x="50" y="5"/>
                        </a:cubicBezTo>
                        <a:cubicBezTo>
                          <a:pt x="50" y="5"/>
                          <a:pt x="31" y="14"/>
                          <a:pt x="16" y="40"/>
                        </a:cubicBezTo>
                        <a:cubicBezTo>
                          <a:pt x="2" y="67"/>
                          <a:pt x="0" y="82"/>
                          <a:pt x="0" y="85"/>
                        </a:cubicBezTo>
                        <a:cubicBezTo>
                          <a:pt x="0" y="85"/>
                          <a:pt x="0" y="85"/>
                          <a:pt x="0" y="85"/>
                        </a:cubicBezTo>
                        <a:cubicBezTo>
                          <a:pt x="0" y="85"/>
                          <a:pt x="1" y="87"/>
                          <a:pt x="9" y="91"/>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7" name="Freeform 8337">
                    <a:extLst>
                      <a:ext uri="{FF2B5EF4-FFF2-40B4-BE49-F238E27FC236}">
                        <a16:creationId xmlns:a16="http://schemas.microsoft.com/office/drawing/2014/main" xmlns="" id="{B83B67B3-D30D-420B-9305-D54CB32916F5}"/>
                      </a:ext>
                    </a:extLst>
                  </p:cNvPr>
                  <p:cNvSpPr>
                    <a:spLocks noEditPoints="1"/>
                  </p:cNvSpPr>
                  <p:nvPr/>
                </p:nvSpPr>
                <p:spPr bwMode="auto">
                  <a:xfrm>
                    <a:off x="3662" y="2018"/>
                    <a:ext cx="64" cy="72"/>
                  </a:xfrm>
                  <a:custGeom>
                    <a:avLst/>
                    <a:gdLst>
                      <a:gd name="T0" fmla="*/ 45 w 86"/>
                      <a:gd name="T1" fmla="*/ 96 h 96"/>
                      <a:gd name="T2" fmla="*/ 29 w 86"/>
                      <a:gd name="T3" fmla="*/ 95 h 96"/>
                      <a:gd name="T4" fmla="*/ 9 w 86"/>
                      <a:gd name="T5" fmla="*/ 89 h 96"/>
                      <a:gd name="T6" fmla="*/ 0 w 86"/>
                      <a:gd name="T7" fmla="*/ 83 h 96"/>
                      <a:gd name="T8" fmla="*/ 0 w 86"/>
                      <a:gd name="T9" fmla="*/ 83 h 96"/>
                      <a:gd name="T10" fmla="*/ 16 w 86"/>
                      <a:gd name="T11" fmla="*/ 38 h 96"/>
                      <a:gd name="T12" fmla="*/ 38 w 86"/>
                      <a:gd name="T13" fmla="*/ 10 h 96"/>
                      <a:gd name="T14" fmla="*/ 50 w 86"/>
                      <a:gd name="T15" fmla="*/ 2 h 96"/>
                      <a:gd name="T16" fmla="*/ 61 w 86"/>
                      <a:gd name="T17" fmla="*/ 0 h 96"/>
                      <a:gd name="T18" fmla="*/ 76 w 86"/>
                      <a:gd name="T19" fmla="*/ 11 h 96"/>
                      <a:gd name="T20" fmla="*/ 80 w 86"/>
                      <a:gd name="T21" fmla="*/ 41 h 96"/>
                      <a:gd name="T22" fmla="*/ 81 w 86"/>
                      <a:gd name="T23" fmla="*/ 57 h 96"/>
                      <a:gd name="T24" fmla="*/ 83 w 86"/>
                      <a:gd name="T25" fmla="*/ 70 h 96"/>
                      <a:gd name="T26" fmla="*/ 86 w 86"/>
                      <a:gd name="T27" fmla="*/ 85 h 96"/>
                      <a:gd name="T28" fmla="*/ 86 w 86"/>
                      <a:gd name="T29" fmla="*/ 86 h 96"/>
                      <a:gd name="T30" fmla="*/ 63 w 86"/>
                      <a:gd name="T31" fmla="*/ 95 h 96"/>
                      <a:gd name="T32" fmla="*/ 45 w 86"/>
                      <a:gd name="T33" fmla="*/ 96 h 96"/>
                      <a:gd name="T34" fmla="*/ 61 w 86"/>
                      <a:gd name="T35" fmla="*/ 0 h 96"/>
                      <a:gd name="T36" fmla="*/ 50 w 86"/>
                      <a:gd name="T37" fmla="*/ 3 h 96"/>
                      <a:gd name="T38" fmla="*/ 39 w 86"/>
                      <a:gd name="T39" fmla="*/ 11 h 96"/>
                      <a:gd name="T40" fmla="*/ 17 w 86"/>
                      <a:gd name="T41" fmla="*/ 39 h 96"/>
                      <a:gd name="T42" fmla="*/ 0 w 86"/>
                      <a:gd name="T43" fmla="*/ 83 h 96"/>
                      <a:gd name="T44" fmla="*/ 0 w 86"/>
                      <a:gd name="T45" fmla="*/ 83 h 96"/>
                      <a:gd name="T46" fmla="*/ 9 w 86"/>
                      <a:gd name="T47" fmla="*/ 89 h 96"/>
                      <a:gd name="T48" fmla="*/ 29 w 86"/>
                      <a:gd name="T49" fmla="*/ 94 h 96"/>
                      <a:gd name="T50" fmla="*/ 63 w 86"/>
                      <a:gd name="T51" fmla="*/ 94 h 96"/>
                      <a:gd name="T52" fmla="*/ 85 w 86"/>
                      <a:gd name="T53" fmla="*/ 85 h 96"/>
                      <a:gd name="T54" fmla="*/ 83 w 86"/>
                      <a:gd name="T55" fmla="*/ 71 h 96"/>
                      <a:gd name="T56" fmla="*/ 80 w 86"/>
                      <a:gd name="T57" fmla="*/ 57 h 96"/>
                      <a:gd name="T58" fmla="*/ 79 w 86"/>
                      <a:gd name="T59" fmla="*/ 41 h 96"/>
                      <a:gd name="T60" fmla="*/ 76 w 86"/>
                      <a:gd name="T61" fmla="*/ 11 h 96"/>
                      <a:gd name="T62" fmla="*/ 61 w 86"/>
                      <a:gd name="T6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96">
                        <a:moveTo>
                          <a:pt x="45" y="96"/>
                        </a:moveTo>
                        <a:cubicBezTo>
                          <a:pt x="40" y="96"/>
                          <a:pt x="34" y="96"/>
                          <a:pt x="29" y="95"/>
                        </a:cubicBezTo>
                        <a:cubicBezTo>
                          <a:pt x="22" y="94"/>
                          <a:pt x="15" y="92"/>
                          <a:pt x="9" y="89"/>
                        </a:cubicBezTo>
                        <a:cubicBezTo>
                          <a:pt x="1" y="85"/>
                          <a:pt x="0" y="83"/>
                          <a:pt x="0" y="83"/>
                        </a:cubicBezTo>
                        <a:cubicBezTo>
                          <a:pt x="0" y="83"/>
                          <a:pt x="0" y="83"/>
                          <a:pt x="0" y="83"/>
                        </a:cubicBezTo>
                        <a:cubicBezTo>
                          <a:pt x="0" y="78"/>
                          <a:pt x="3" y="62"/>
                          <a:pt x="16" y="38"/>
                        </a:cubicBezTo>
                        <a:cubicBezTo>
                          <a:pt x="24" y="25"/>
                          <a:pt x="32" y="16"/>
                          <a:pt x="38" y="10"/>
                        </a:cubicBezTo>
                        <a:cubicBezTo>
                          <a:pt x="45" y="5"/>
                          <a:pt x="50" y="3"/>
                          <a:pt x="50" y="2"/>
                        </a:cubicBezTo>
                        <a:cubicBezTo>
                          <a:pt x="54" y="1"/>
                          <a:pt x="58" y="0"/>
                          <a:pt x="61" y="0"/>
                        </a:cubicBezTo>
                        <a:cubicBezTo>
                          <a:pt x="66" y="0"/>
                          <a:pt x="73" y="2"/>
                          <a:pt x="76" y="11"/>
                        </a:cubicBezTo>
                        <a:cubicBezTo>
                          <a:pt x="79" y="19"/>
                          <a:pt x="79" y="31"/>
                          <a:pt x="80" y="41"/>
                        </a:cubicBezTo>
                        <a:cubicBezTo>
                          <a:pt x="80" y="48"/>
                          <a:pt x="80" y="54"/>
                          <a:pt x="81" y="57"/>
                        </a:cubicBezTo>
                        <a:cubicBezTo>
                          <a:pt x="82" y="61"/>
                          <a:pt x="83" y="65"/>
                          <a:pt x="83" y="70"/>
                        </a:cubicBezTo>
                        <a:cubicBezTo>
                          <a:pt x="84" y="75"/>
                          <a:pt x="85" y="80"/>
                          <a:pt x="86" y="85"/>
                        </a:cubicBezTo>
                        <a:cubicBezTo>
                          <a:pt x="86" y="86"/>
                          <a:pt x="86" y="86"/>
                          <a:pt x="86" y="86"/>
                        </a:cubicBezTo>
                        <a:cubicBezTo>
                          <a:pt x="79" y="91"/>
                          <a:pt x="71" y="93"/>
                          <a:pt x="63" y="95"/>
                        </a:cubicBezTo>
                        <a:cubicBezTo>
                          <a:pt x="57" y="96"/>
                          <a:pt x="51" y="96"/>
                          <a:pt x="45" y="96"/>
                        </a:cubicBezTo>
                        <a:moveTo>
                          <a:pt x="61" y="0"/>
                        </a:moveTo>
                        <a:cubicBezTo>
                          <a:pt x="58" y="0"/>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1" y="85"/>
                          <a:pt x="9" y="89"/>
                        </a:cubicBezTo>
                        <a:cubicBezTo>
                          <a:pt x="15" y="92"/>
                          <a:pt x="22" y="93"/>
                          <a:pt x="29" y="94"/>
                        </a:cubicBezTo>
                        <a:cubicBezTo>
                          <a:pt x="41" y="96"/>
                          <a:pt x="52" y="96"/>
                          <a:pt x="63" y="94"/>
                        </a:cubicBezTo>
                        <a:cubicBezTo>
                          <a:pt x="71" y="92"/>
                          <a:pt x="79" y="90"/>
                          <a:pt x="85" y="85"/>
                        </a:cubicBezTo>
                        <a:cubicBezTo>
                          <a:pt x="84" y="80"/>
                          <a:pt x="83" y="75"/>
                          <a:pt x="83" y="71"/>
                        </a:cubicBezTo>
                        <a:cubicBezTo>
                          <a:pt x="82" y="65"/>
                          <a:pt x="81" y="61"/>
                          <a:pt x="80" y="57"/>
                        </a:cubicBezTo>
                        <a:cubicBezTo>
                          <a:pt x="79" y="54"/>
                          <a:pt x="79" y="48"/>
                          <a:pt x="79" y="41"/>
                        </a:cubicBezTo>
                        <a:cubicBezTo>
                          <a:pt x="79" y="31"/>
                          <a:pt x="79" y="19"/>
                          <a:pt x="76" y="11"/>
                        </a:cubicBezTo>
                        <a:cubicBezTo>
                          <a:pt x="73" y="2"/>
                          <a:pt x="66" y="0"/>
                          <a:pt x="61" y="0"/>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8" name="Freeform 8338">
                    <a:extLst>
                      <a:ext uri="{FF2B5EF4-FFF2-40B4-BE49-F238E27FC236}">
                        <a16:creationId xmlns:a16="http://schemas.microsoft.com/office/drawing/2014/main" xmlns="" id="{371C33CF-04FA-45EB-B28C-701CC4E995AA}"/>
                      </a:ext>
                    </a:extLst>
                  </p:cNvPr>
                  <p:cNvSpPr>
                    <a:spLocks/>
                  </p:cNvSpPr>
                  <p:nvPr/>
                </p:nvSpPr>
                <p:spPr bwMode="auto">
                  <a:xfrm>
                    <a:off x="3659" y="2106"/>
                    <a:ext cx="69" cy="42"/>
                  </a:xfrm>
                  <a:custGeom>
                    <a:avLst/>
                    <a:gdLst>
                      <a:gd name="T0" fmla="*/ 92 w 92"/>
                      <a:gd name="T1" fmla="*/ 0 h 56"/>
                      <a:gd name="T2" fmla="*/ 78 w 92"/>
                      <a:gd name="T3" fmla="*/ 24 h 56"/>
                      <a:gd name="T4" fmla="*/ 35 w 92"/>
                      <a:gd name="T5" fmla="*/ 33 h 56"/>
                      <a:gd name="T6" fmla="*/ 20 w 92"/>
                      <a:gd name="T7" fmla="*/ 37 h 56"/>
                      <a:gd name="T8" fmla="*/ 6 w 92"/>
                      <a:gd name="T9" fmla="*/ 41 h 56"/>
                      <a:gd name="T10" fmla="*/ 8 w 92"/>
                      <a:gd name="T11" fmla="*/ 49 h 56"/>
                      <a:gd name="T12" fmla="*/ 32 w 92"/>
                      <a:gd name="T13" fmla="*/ 56 h 56"/>
                      <a:gd name="T14" fmla="*/ 55 w 92"/>
                      <a:gd name="T15" fmla="*/ 54 h 56"/>
                      <a:gd name="T16" fmla="*/ 84 w 92"/>
                      <a:gd name="T17" fmla="*/ 41 h 56"/>
                      <a:gd name="T18" fmla="*/ 91 w 92"/>
                      <a:gd name="T19" fmla="*/ 20 h 56"/>
                      <a:gd name="T20" fmla="*/ 92 w 9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6">
                        <a:moveTo>
                          <a:pt x="92" y="0"/>
                        </a:moveTo>
                        <a:cubicBezTo>
                          <a:pt x="91" y="6"/>
                          <a:pt x="88" y="18"/>
                          <a:pt x="78" y="24"/>
                        </a:cubicBezTo>
                        <a:cubicBezTo>
                          <a:pt x="65" y="31"/>
                          <a:pt x="44" y="34"/>
                          <a:pt x="35" y="33"/>
                        </a:cubicBezTo>
                        <a:cubicBezTo>
                          <a:pt x="27" y="32"/>
                          <a:pt x="25" y="35"/>
                          <a:pt x="20" y="37"/>
                        </a:cubicBezTo>
                        <a:cubicBezTo>
                          <a:pt x="15" y="40"/>
                          <a:pt x="8" y="41"/>
                          <a:pt x="6" y="41"/>
                        </a:cubicBezTo>
                        <a:cubicBezTo>
                          <a:pt x="3" y="41"/>
                          <a:pt x="0" y="44"/>
                          <a:pt x="8" y="49"/>
                        </a:cubicBezTo>
                        <a:cubicBezTo>
                          <a:pt x="15" y="54"/>
                          <a:pt x="26" y="56"/>
                          <a:pt x="32" y="56"/>
                        </a:cubicBezTo>
                        <a:cubicBezTo>
                          <a:pt x="38" y="55"/>
                          <a:pt x="47" y="54"/>
                          <a:pt x="55" y="54"/>
                        </a:cubicBezTo>
                        <a:cubicBezTo>
                          <a:pt x="62" y="53"/>
                          <a:pt x="77" y="51"/>
                          <a:pt x="84" y="41"/>
                        </a:cubicBezTo>
                        <a:cubicBezTo>
                          <a:pt x="88" y="35"/>
                          <a:pt x="90" y="26"/>
                          <a:pt x="91" y="20"/>
                        </a:cubicBezTo>
                        <a:cubicBezTo>
                          <a:pt x="92" y="14"/>
                          <a:pt x="92" y="7"/>
                          <a:pt x="92" y="0"/>
                        </a:cubicBezTo>
                      </a:path>
                    </a:pathLst>
                  </a:custGeom>
                  <a:solidFill>
                    <a:srgbClr val="AE4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9" name="Freeform 8339">
                    <a:extLst>
                      <a:ext uri="{FF2B5EF4-FFF2-40B4-BE49-F238E27FC236}">
                        <a16:creationId xmlns:a16="http://schemas.microsoft.com/office/drawing/2014/main" xmlns="" id="{B03EE75E-5B90-42DA-86B2-7A4DBE204B7D}"/>
                      </a:ext>
                    </a:extLst>
                  </p:cNvPr>
                  <p:cNvSpPr>
                    <a:spLocks noEditPoints="1"/>
                  </p:cNvSpPr>
                  <p:nvPr/>
                </p:nvSpPr>
                <p:spPr bwMode="auto">
                  <a:xfrm>
                    <a:off x="3660" y="2106"/>
                    <a:ext cx="68" cy="42"/>
                  </a:xfrm>
                  <a:custGeom>
                    <a:avLst/>
                    <a:gdLst>
                      <a:gd name="T0" fmla="*/ 29 w 91"/>
                      <a:gd name="T1" fmla="*/ 56 h 56"/>
                      <a:gd name="T2" fmla="*/ 6 w 91"/>
                      <a:gd name="T3" fmla="*/ 50 h 56"/>
                      <a:gd name="T4" fmla="*/ 1 w 91"/>
                      <a:gd name="T5" fmla="*/ 43 h 56"/>
                      <a:gd name="T6" fmla="*/ 4 w 91"/>
                      <a:gd name="T7" fmla="*/ 41 h 56"/>
                      <a:gd name="T8" fmla="*/ 17 w 91"/>
                      <a:gd name="T9" fmla="*/ 37 h 56"/>
                      <a:gd name="T10" fmla="*/ 20 w 91"/>
                      <a:gd name="T11" fmla="*/ 36 h 56"/>
                      <a:gd name="T12" fmla="*/ 30 w 91"/>
                      <a:gd name="T13" fmla="*/ 33 h 56"/>
                      <a:gd name="T14" fmla="*/ 33 w 91"/>
                      <a:gd name="T15" fmla="*/ 33 h 56"/>
                      <a:gd name="T16" fmla="*/ 37 w 91"/>
                      <a:gd name="T17" fmla="*/ 33 h 56"/>
                      <a:gd name="T18" fmla="*/ 76 w 91"/>
                      <a:gd name="T19" fmla="*/ 23 h 56"/>
                      <a:gd name="T20" fmla="*/ 90 w 91"/>
                      <a:gd name="T21" fmla="*/ 0 h 56"/>
                      <a:gd name="T22" fmla="*/ 90 w 91"/>
                      <a:gd name="T23" fmla="*/ 0 h 56"/>
                      <a:gd name="T24" fmla="*/ 91 w 91"/>
                      <a:gd name="T25" fmla="*/ 0 h 56"/>
                      <a:gd name="T26" fmla="*/ 90 w 91"/>
                      <a:gd name="T27" fmla="*/ 20 h 56"/>
                      <a:gd name="T28" fmla="*/ 82 w 91"/>
                      <a:gd name="T29" fmla="*/ 42 h 56"/>
                      <a:gd name="T30" fmla="*/ 53 w 91"/>
                      <a:gd name="T31" fmla="*/ 54 h 56"/>
                      <a:gd name="T32" fmla="*/ 41 w 91"/>
                      <a:gd name="T33" fmla="*/ 55 h 56"/>
                      <a:gd name="T34" fmla="*/ 30 w 91"/>
                      <a:gd name="T35" fmla="*/ 56 h 56"/>
                      <a:gd name="T36" fmla="*/ 29 w 91"/>
                      <a:gd name="T37" fmla="*/ 56 h 56"/>
                      <a:gd name="T38" fmla="*/ 30 w 91"/>
                      <a:gd name="T39" fmla="*/ 33 h 56"/>
                      <a:gd name="T40" fmla="*/ 21 w 91"/>
                      <a:gd name="T41" fmla="*/ 36 h 56"/>
                      <a:gd name="T42" fmla="*/ 18 w 91"/>
                      <a:gd name="T43" fmla="*/ 38 h 56"/>
                      <a:gd name="T44" fmla="*/ 4 w 91"/>
                      <a:gd name="T45" fmla="*/ 42 h 56"/>
                      <a:gd name="T46" fmla="*/ 1 w 91"/>
                      <a:gd name="T47" fmla="*/ 43 h 56"/>
                      <a:gd name="T48" fmla="*/ 6 w 91"/>
                      <a:gd name="T49" fmla="*/ 49 h 56"/>
                      <a:gd name="T50" fmla="*/ 29 w 91"/>
                      <a:gd name="T51" fmla="*/ 55 h 56"/>
                      <a:gd name="T52" fmla="*/ 30 w 91"/>
                      <a:gd name="T53" fmla="*/ 55 h 56"/>
                      <a:gd name="T54" fmla="*/ 41 w 91"/>
                      <a:gd name="T55" fmla="*/ 54 h 56"/>
                      <a:gd name="T56" fmla="*/ 53 w 91"/>
                      <a:gd name="T57" fmla="*/ 53 h 56"/>
                      <a:gd name="T58" fmla="*/ 81 w 91"/>
                      <a:gd name="T59" fmla="*/ 41 h 56"/>
                      <a:gd name="T60" fmla="*/ 89 w 91"/>
                      <a:gd name="T61" fmla="*/ 20 h 56"/>
                      <a:gd name="T62" fmla="*/ 90 w 91"/>
                      <a:gd name="T63" fmla="*/ 3 h 56"/>
                      <a:gd name="T64" fmla="*/ 76 w 91"/>
                      <a:gd name="T65" fmla="*/ 24 h 56"/>
                      <a:gd name="T66" fmla="*/ 37 w 91"/>
                      <a:gd name="T67" fmla="*/ 34 h 56"/>
                      <a:gd name="T68" fmla="*/ 33 w 91"/>
                      <a:gd name="T69" fmla="*/ 34 h 56"/>
                      <a:gd name="T70" fmla="*/ 30 w 91"/>
                      <a:gd name="T71"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 h="56">
                        <a:moveTo>
                          <a:pt x="29" y="56"/>
                        </a:moveTo>
                        <a:cubicBezTo>
                          <a:pt x="22" y="56"/>
                          <a:pt x="13" y="54"/>
                          <a:pt x="6" y="50"/>
                        </a:cubicBezTo>
                        <a:cubicBezTo>
                          <a:pt x="1" y="46"/>
                          <a:pt x="0" y="44"/>
                          <a:pt x="1" y="43"/>
                        </a:cubicBezTo>
                        <a:cubicBezTo>
                          <a:pt x="1" y="42"/>
                          <a:pt x="2" y="41"/>
                          <a:pt x="4" y="41"/>
                        </a:cubicBezTo>
                        <a:cubicBezTo>
                          <a:pt x="6" y="41"/>
                          <a:pt x="12" y="39"/>
                          <a:pt x="17" y="37"/>
                        </a:cubicBezTo>
                        <a:cubicBezTo>
                          <a:pt x="19" y="37"/>
                          <a:pt x="20" y="36"/>
                          <a:pt x="20" y="36"/>
                        </a:cubicBezTo>
                        <a:cubicBezTo>
                          <a:pt x="23" y="34"/>
                          <a:pt x="26" y="33"/>
                          <a:pt x="30" y="33"/>
                        </a:cubicBezTo>
                        <a:cubicBezTo>
                          <a:pt x="31" y="33"/>
                          <a:pt x="32" y="33"/>
                          <a:pt x="33" y="33"/>
                        </a:cubicBezTo>
                        <a:cubicBezTo>
                          <a:pt x="34" y="33"/>
                          <a:pt x="36" y="33"/>
                          <a:pt x="37" y="33"/>
                        </a:cubicBezTo>
                        <a:cubicBezTo>
                          <a:pt x="46" y="33"/>
                          <a:pt x="64" y="31"/>
                          <a:pt x="76" y="23"/>
                        </a:cubicBezTo>
                        <a:cubicBezTo>
                          <a:pt x="85" y="18"/>
                          <a:pt x="89" y="7"/>
                          <a:pt x="90" y="0"/>
                        </a:cubicBezTo>
                        <a:cubicBezTo>
                          <a:pt x="90" y="0"/>
                          <a:pt x="90" y="0"/>
                          <a:pt x="90" y="0"/>
                        </a:cubicBezTo>
                        <a:cubicBezTo>
                          <a:pt x="91" y="0"/>
                          <a:pt x="91" y="0"/>
                          <a:pt x="91" y="0"/>
                        </a:cubicBezTo>
                        <a:cubicBezTo>
                          <a:pt x="91" y="8"/>
                          <a:pt x="90" y="14"/>
                          <a:pt x="90" y="20"/>
                        </a:cubicBezTo>
                        <a:cubicBezTo>
                          <a:pt x="88" y="27"/>
                          <a:pt x="86" y="36"/>
                          <a:pt x="82" y="42"/>
                        </a:cubicBezTo>
                        <a:cubicBezTo>
                          <a:pt x="79" y="46"/>
                          <a:pt x="71" y="53"/>
                          <a:pt x="53" y="54"/>
                        </a:cubicBezTo>
                        <a:cubicBezTo>
                          <a:pt x="49" y="54"/>
                          <a:pt x="45" y="55"/>
                          <a:pt x="41" y="55"/>
                        </a:cubicBezTo>
                        <a:cubicBezTo>
                          <a:pt x="37" y="55"/>
                          <a:pt x="33" y="56"/>
                          <a:pt x="30" y="56"/>
                        </a:cubicBezTo>
                        <a:cubicBezTo>
                          <a:pt x="29" y="56"/>
                          <a:pt x="29" y="56"/>
                          <a:pt x="29" y="56"/>
                        </a:cubicBezTo>
                        <a:moveTo>
                          <a:pt x="30" y="33"/>
                        </a:moveTo>
                        <a:cubicBezTo>
                          <a:pt x="26" y="33"/>
                          <a:pt x="23" y="35"/>
                          <a:pt x="21" y="36"/>
                        </a:cubicBezTo>
                        <a:cubicBezTo>
                          <a:pt x="20" y="37"/>
                          <a:pt x="19" y="37"/>
                          <a:pt x="18" y="38"/>
                        </a:cubicBezTo>
                        <a:cubicBezTo>
                          <a:pt x="13" y="40"/>
                          <a:pt x="6" y="42"/>
                          <a:pt x="4" y="42"/>
                        </a:cubicBezTo>
                        <a:cubicBezTo>
                          <a:pt x="3" y="42"/>
                          <a:pt x="2" y="42"/>
                          <a:pt x="1" y="43"/>
                        </a:cubicBezTo>
                        <a:cubicBezTo>
                          <a:pt x="1" y="44"/>
                          <a:pt x="1" y="46"/>
                          <a:pt x="6" y="49"/>
                        </a:cubicBezTo>
                        <a:cubicBezTo>
                          <a:pt x="13" y="54"/>
                          <a:pt x="22" y="55"/>
                          <a:pt x="29" y="55"/>
                        </a:cubicBezTo>
                        <a:cubicBezTo>
                          <a:pt x="30" y="55"/>
                          <a:pt x="30" y="55"/>
                          <a:pt x="30" y="55"/>
                        </a:cubicBezTo>
                        <a:cubicBezTo>
                          <a:pt x="33" y="55"/>
                          <a:pt x="37" y="55"/>
                          <a:pt x="41" y="54"/>
                        </a:cubicBezTo>
                        <a:cubicBezTo>
                          <a:pt x="45" y="54"/>
                          <a:pt x="49" y="54"/>
                          <a:pt x="53" y="53"/>
                        </a:cubicBezTo>
                        <a:cubicBezTo>
                          <a:pt x="71" y="53"/>
                          <a:pt x="79" y="46"/>
                          <a:pt x="81" y="41"/>
                        </a:cubicBezTo>
                        <a:cubicBezTo>
                          <a:pt x="85" y="35"/>
                          <a:pt x="88" y="26"/>
                          <a:pt x="89" y="20"/>
                        </a:cubicBezTo>
                        <a:cubicBezTo>
                          <a:pt x="90" y="15"/>
                          <a:pt x="90" y="9"/>
                          <a:pt x="90" y="3"/>
                        </a:cubicBezTo>
                        <a:cubicBezTo>
                          <a:pt x="88" y="10"/>
                          <a:pt x="85" y="19"/>
                          <a:pt x="76" y="24"/>
                        </a:cubicBezTo>
                        <a:cubicBezTo>
                          <a:pt x="64" y="31"/>
                          <a:pt x="46" y="34"/>
                          <a:pt x="37" y="34"/>
                        </a:cubicBezTo>
                        <a:cubicBezTo>
                          <a:pt x="36" y="34"/>
                          <a:pt x="34" y="34"/>
                          <a:pt x="33" y="34"/>
                        </a:cubicBezTo>
                        <a:cubicBezTo>
                          <a:pt x="32" y="33"/>
                          <a:pt x="31" y="33"/>
                          <a:pt x="30" y="33"/>
                        </a:cubicBezTo>
                      </a:path>
                    </a:pathLst>
                  </a:custGeom>
                  <a:solidFill>
                    <a:srgbClr val="6F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0" name="Freeform 8340">
                    <a:extLst>
                      <a:ext uri="{FF2B5EF4-FFF2-40B4-BE49-F238E27FC236}">
                        <a16:creationId xmlns:a16="http://schemas.microsoft.com/office/drawing/2014/main" xmlns="" id="{4DF2A09B-92E5-4107-8EAB-631B6AC90221}"/>
                      </a:ext>
                    </a:extLst>
                  </p:cNvPr>
                  <p:cNvSpPr>
                    <a:spLocks/>
                  </p:cNvSpPr>
                  <p:nvPr/>
                </p:nvSpPr>
                <p:spPr bwMode="auto">
                  <a:xfrm>
                    <a:off x="3661" y="2108"/>
                    <a:ext cx="67" cy="37"/>
                  </a:xfrm>
                  <a:custGeom>
                    <a:avLst/>
                    <a:gdLst>
                      <a:gd name="T0" fmla="*/ 89 w 89"/>
                      <a:gd name="T1" fmla="*/ 0 h 49"/>
                      <a:gd name="T2" fmla="*/ 88 w 89"/>
                      <a:gd name="T3" fmla="*/ 4 h 49"/>
                      <a:gd name="T4" fmla="*/ 88 w 89"/>
                      <a:gd name="T5" fmla="*/ 4 h 49"/>
                      <a:gd name="T6" fmla="*/ 88 w 89"/>
                      <a:gd name="T7" fmla="*/ 4 h 49"/>
                      <a:gd name="T8" fmla="*/ 88 w 89"/>
                      <a:gd name="T9" fmla="*/ 4 h 49"/>
                      <a:gd name="T10" fmla="*/ 88 w 89"/>
                      <a:gd name="T11" fmla="*/ 4 h 49"/>
                      <a:gd name="T12" fmla="*/ 88 w 89"/>
                      <a:gd name="T13" fmla="*/ 4 h 49"/>
                      <a:gd name="T14" fmla="*/ 88 w 89"/>
                      <a:gd name="T15" fmla="*/ 4 h 49"/>
                      <a:gd name="T16" fmla="*/ 76 w 89"/>
                      <a:gd name="T17" fmla="*/ 20 h 49"/>
                      <a:gd name="T18" fmla="*/ 76 w 89"/>
                      <a:gd name="T19" fmla="*/ 20 h 49"/>
                      <a:gd name="T20" fmla="*/ 76 w 89"/>
                      <a:gd name="T21" fmla="*/ 21 h 49"/>
                      <a:gd name="T22" fmla="*/ 76 w 89"/>
                      <a:gd name="T23" fmla="*/ 21 h 49"/>
                      <a:gd name="T24" fmla="*/ 76 w 89"/>
                      <a:gd name="T25" fmla="*/ 21 h 49"/>
                      <a:gd name="T26" fmla="*/ 76 w 89"/>
                      <a:gd name="T27" fmla="*/ 21 h 49"/>
                      <a:gd name="T28" fmla="*/ 76 w 89"/>
                      <a:gd name="T29" fmla="*/ 21 h 49"/>
                      <a:gd name="T30" fmla="*/ 76 w 89"/>
                      <a:gd name="T31" fmla="*/ 21 h 49"/>
                      <a:gd name="T32" fmla="*/ 75 w 89"/>
                      <a:gd name="T33" fmla="*/ 21 h 49"/>
                      <a:gd name="T34" fmla="*/ 75 w 89"/>
                      <a:gd name="T35" fmla="*/ 21 h 49"/>
                      <a:gd name="T36" fmla="*/ 37 w 89"/>
                      <a:gd name="T37" fmla="*/ 31 h 49"/>
                      <a:gd name="T38" fmla="*/ 36 w 89"/>
                      <a:gd name="T39" fmla="*/ 31 h 49"/>
                      <a:gd name="T40" fmla="*/ 32 w 89"/>
                      <a:gd name="T41" fmla="*/ 31 h 49"/>
                      <a:gd name="T42" fmla="*/ 30 w 89"/>
                      <a:gd name="T43" fmla="*/ 30 h 49"/>
                      <a:gd name="T44" fmla="*/ 29 w 89"/>
                      <a:gd name="T45" fmla="*/ 30 h 49"/>
                      <a:gd name="T46" fmla="*/ 26 w 89"/>
                      <a:gd name="T47" fmla="*/ 31 h 49"/>
                      <a:gd name="T48" fmla="*/ 26 w 89"/>
                      <a:gd name="T49" fmla="*/ 31 h 49"/>
                      <a:gd name="T50" fmla="*/ 20 w 89"/>
                      <a:gd name="T51" fmla="*/ 33 h 49"/>
                      <a:gd name="T52" fmla="*/ 17 w 89"/>
                      <a:gd name="T53" fmla="*/ 34 h 49"/>
                      <a:gd name="T54" fmla="*/ 17 w 89"/>
                      <a:gd name="T55" fmla="*/ 35 h 49"/>
                      <a:gd name="T56" fmla="*/ 3 w 89"/>
                      <a:gd name="T57" fmla="*/ 39 h 49"/>
                      <a:gd name="T58" fmla="*/ 0 w 89"/>
                      <a:gd name="T59" fmla="*/ 40 h 49"/>
                      <a:gd name="T60" fmla="*/ 0 w 89"/>
                      <a:gd name="T61" fmla="*/ 41 h 49"/>
                      <a:gd name="T62" fmla="*/ 5 w 89"/>
                      <a:gd name="T63" fmla="*/ 46 h 49"/>
                      <a:gd name="T64" fmla="*/ 11 w 89"/>
                      <a:gd name="T65" fmla="*/ 49 h 49"/>
                      <a:gd name="T66" fmla="*/ 11 w 89"/>
                      <a:gd name="T67" fmla="*/ 47 h 49"/>
                      <a:gd name="T68" fmla="*/ 16 w 89"/>
                      <a:gd name="T69" fmla="*/ 44 h 49"/>
                      <a:gd name="T70" fmla="*/ 26 w 89"/>
                      <a:gd name="T71" fmla="*/ 43 h 49"/>
                      <a:gd name="T72" fmla="*/ 51 w 89"/>
                      <a:gd name="T73" fmla="*/ 40 h 49"/>
                      <a:gd name="T74" fmla="*/ 62 w 89"/>
                      <a:gd name="T75" fmla="*/ 37 h 49"/>
                      <a:gd name="T76" fmla="*/ 69 w 89"/>
                      <a:gd name="T77" fmla="*/ 34 h 49"/>
                      <a:gd name="T78" fmla="*/ 74 w 89"/>
                      <a:gd name="T79" fmla="*/ 33 h 49"/>
                      <a:gd name="T80" fmla="*/ 79 w 89"/>
                      <a:gd name="T81" fmla="*/ 35 h 49"/>
                      <a:gd name="T82" fmla="*/ 76 w 89"/>
                      <a:gd name="T83" fmla="*/ 42 h 49"/>
                      <a:gd name="T84" fmla="*/ 74 w 89"/>
                      <a:gd name="T85" fmla="*/ 45 h 49"/>
                      <a:gd name="T86" fmla="*/ 80 w 89"/>
                      <a:gd name="T87" fmla="*/ 38 h 49"/>
                      <a:gd name="T88" fmla="*/ 88 w 89"/>
                      <a:gd name="T89" fmla="*/ 17 h 49"/>
                      <a:gd name="T90" fmla="*/ 88 w 89"/>
                      <a:gd name="T91" fmla="*/ 17 h 49"/>
                      <a:gd name="T92" fmla="*/ 89 w 89"/>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9">
                        <a:moveTo>
                          <a:pt x="89" y="0"/>
                        </a:moveTo>
                        <a:cubicBezTo>
                          <a:pt x="89" y="1"/>
                          <a:pt x="88" y="3"/>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8" y="4"/>
                          <a:pt x="88" y="4"/>
                          <a:pt x="88" y="4"/>
                        </a:cubicBezTo>
                        <a:cubicBezTo>
                          <a:pt x="86" y="10"/>
                          <a:pt x="82" y="17"/>
                          <a:pt x="76" y="20"/>
                        </a:cubicBezTo>
                        <a:cubicBezTo>
                          <a:pt x="76" y="20"/>
                          <a:pt x="76" y="20"/>
                          <a:pt x="76" y="20"/>
                        </a:cubicBezTo>
                        <a:cubicBezTo>
                          <a:pt x="76" y="20"/>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5" y="21"/>
                          <a:pt x="75" y="21"/>
                        </a:cubicBezTo>
                        <a:cubicBezTo>
                          <a:pt x="75" y="21"/>
                          <a:pt x="75" y="21"/>
                          <a:pt x="75" y="21"/>
                        </a:cubicBezTo>
                        <a:cubicBezTo>
                          <a:pt x="64" y="28"/>
                          <a:pt x="46" y="31"/>
                          <a:pt x="37" y="31"/>
                        </a:cubicBezTo>
                        <a:cubicBezTo>
                          <a:pt x="36" y="31"/>
                          <a:pt x="36" y="31"/>
                          <a:pt x="36" y="31"/>
                        </a:cubicBezTo>
                        <a:cubicBezTo>
                          <a:pt x="35" y="31"/>
                          <a:pt x="33" y="31"/>
                          <a:pt x="32" y="31"/>
                        </a:cubicBezTo>
                        <a:cubicBezTo>
                          <a:pt x="32" y="31"/>
                          <a:pt x="31" y="30"/>
                          <a:pt x="30" y="30"/>
                        </a:cubicBezTo>
                        <a:cubicBezTo>
                          <a:pt x="30" y="30"/>
                          <a:pt x="29" y="30"/>
                          <a:pt x="29" y="30"/>
                        </a:cubicBezTo>
                        <a:cubicBezTo>
                          <a:pt x="28" y="30"/>
                          <a:pt x="27" y="30"/>
                          <a:pt x="26" y="31"/>
                        </a:cubicBezTo>
                        <a:cubicBezTo>
                          <a:pt x="26" y="31"/>
                          <a:pt x="26" y="31"/>
                          <a:pt x="26" y="31"/>
                        </a:cubicBezTo>
                        <a:cubicBezTo>
                          <a:pt x="24" y="31"/>
                          <a:pt x="22" y="32"/>
                          <a:pt x="20" y="33"/>
                        </a:cubicBezTo>
                        <a:cubicBezTo>
                          <a:pt x="19" y="33"/>
                          <a:pt x="18" y="34"/>
                          <a:pt x="17" y="34"/>
                        </a:cubicBezTo>
                        <a:cubicBezTo>
                          <a:pt x="17" y="34"/>
                          <a:pt x="17" y="35"/>
                          <a:pt x="17" y="35"/>
                        </a:cubicBezTo>
                        <a:cubicBezTo>
                          <a:pt x="12" y="37"/>
                          <a:pt x="5" y="39"/>
                          <a:pt x="3" y="39"/>
                        </a:cubicBezTo>
                        <a:cubicBezTo>
                          <a:pt x="2" y="39"/>
                          <a:pt x="1" y="39"/>
                          <a:pt x="0" y="40"/>
                        </a:cubicBezTo>
                        <a:cubicBezTo>
                          <a:pt x="0" y="40"/>
                          <a:pt x="0" y="40"/>
                          <a:pt x="0" y="41"/>
                        </a:cubicBezTo>
                        <a:cubicBezTo>
                          <a:pt x="0" y="42"/>
                          <a:pt x="1" y="43"/>
                          <a:pt x="5" y="46"/>
                        </a:cubicBezTo>
                        <a:cubicBezTo>
                          <a:pt x="7" y="47"/>
                          <a:pt x="9" y="48"/>
                          <a:pt x="11" y="49"/>
                        </a:cubicBezTo>
                        <a:cubicBezTo>
                          <a:pt x="11" y="48"/>
                          <a:pt x="11" y="48"/>
                          <a:pt x="11" y="47"/>
                        </a:cubicBezTo>
                        <a:cubicBezTo>
                          <a:pt x="12" y="45"/>
                          <a:pt x="14" y="45"/>
                          <a:pt x="16" y="44"/>
                        </a:cubicBezTo>
                        <a:cubicBezTo>
                          <a:pt x="19" y="43"/>
                          <a:pt x="22" y="43"/>
                          <a:pt x="26" y="43"/>
                        </a:cubicBezTo>
                        <a:cubicBezTo>
                          <a:pt x="34" y="43"/>
                          <a:pt x="43" y="42"/>
                          <a:pt x="51" y="40"/>
                        </a:cubicBezTo>
                        <a:cubicBezTo>
                          <a:pt x="55" y="39"/>
                          <a:pt x="59" y="38"/>
                          <a:pt x="62" y="37"/>
                        </a:cubicBezTo>
                        <a:cubicBezTo>
                          <a:pt x="65" y="36"/>
                          <a:pt x="67" y="35"/>
                          <a:pt x="69" y="34"/>
                        </a:cubicBezTo>
                        <a:cubicBezTo>
                          <a:pt x="71" y="33"/>
                          <a:pt x="73" y="33"/>
                          <a:pt x="74" y="33"/>
                        </a:cubicBezTo>
                        <a:cubicBezTo>
                          <a:pt x="76" y="33"/>
                          <a:pt x="78" y="33"/>
                          <a:pt x="79" y="35"/>
                        </a:cubicBezTo>
                        <a:cubicBezTo>
                          <a:pt x="80" y="38"/>
                          <a:pt x="78" y="41"/>
                          <a:pt x="76" y="42"/>
                        </a:cubicBezTo>
                        <a:cubicBezTo>
                          <a:pt x="75" y="43"/>
                          <a:pt x="75" y="44"/>
                          <a:pt x="74" y="45"/>
                        </a:cubicBezTo>
                        <a:cubicBezTo>
                          <a:pt x="77" y="42"/>
                          <a:pt x="79" y="40"/>
                          <a:pt x="80" y="38"/>
                        </a:cubicBezTo>
                        <a:cubicBezTo>
                          <a:pt x="84" y="32"/>
                          <a:pt x="87" y="23"/>
                          <a:pt x="88" y="17"/>
                        </a:cubicBezTo>
                        <a:cubicBezTo>
                          <a:pt x="88" y="17"/>
                          <a:pt x="88" y="17"/>
                          <a:pt x="88" y="17"/>
                        </a:cubicBezTo>
                        <a:cubicBezTo>
                          <a:pt x="89" y="12"/>
                          <a:pt x="89" y="6"/>
                          <a:pt x="89" y="0"/>
                        </a:cubicBezTo>
                      </a:path>
                    </a:pathLst>
                  </a:custGeom>
                  <a:solidFill>
                    <a:srgbClr val="96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1" name="Freeform 8341">
                    <a:extLst>
                      <a:ext uri="{FF2B5EF4-FFF2-40B4-BE49-F238E27FC236}">
                        <a16:creationId xmlns:a16="http://schemas.microsoft.com/office/drawing/2014/main" xmlns="" id="{B2893C71-5AFA-4CD9-8891-03C98BEC4623}"/>
                      </a:ext>
                    </a:extLst>
                  </p:cNvPr>
                  <p:cNvSpPr>
                    <a:spLocks noEditPoints="1"/>
                  </p:cNvSpPr>
                  <p:nvPr/>
                </p:nvSpPr>
                <p:spPr bwMode="auto">
                  <a:xfrm>
                    <a:off x="3661" y="2107"/>
                    <a:ext cx="67" cy="32"/>
                  </a:xfrm>
                  <a:custGeom>
                    <a:avLst/>
                    <a:gdLst>
                      <a:gd name="T0" fmla="*/ 17 w 89"/>
                      <a:gd name="T1" fmla="*/ 35 h 42"/>
                      <a:gd name="T2" fmla="*/ 17 w 89"/>
                      <a:gd name="T3" fmla="*/ 36 h 42"/>
                      <a:gd name="T4" fmla="*/ 3 w 89"/>
                      <a:gd name="T5" fmla="*/ 40 h 42"/>
                      <a:gd name="T6" fmla="*/ 0 w 89"/>
                      <a:gd name="T7" fmla="*/ 41 h 42"/>
                      <a:gd name="T8" fmla="*/ 0 w 89"/>
                      <a:gd name="T9" fmla="*/ 42 h 42"/>
                      <a:gd name="T10" fmla="*/ 0 w 89"/>
                      <a:gd name="T11" fmla="*/ 41 h 42"/>
                      <a:gd name="T12" fmla="*/ 3 w 89"/>
                      <a:gd name="T13" fmla="*/ 40 h 42"/>
                      <a:gd name="T14" fmla="*/ 17 w 89"/>
                      <a:gd name="T15" fmla="*/ 36 h 42"/>
                      <a:gd name="T16" fmla="*/ 17 w 89"/>
                      <a:gd name="T17" fmla="*/ 35 h 42"/>
                      <a:gd name="T18" fmla="*/ 30 w 89"/>
                      <a:gd name="T19" fmla="*/ 31 h 42"/>
                      <a:gd name="T20" fmla="*/ 32 w 89"/>
                      <a:gd name="T21" fmla="*/ 32 h 42"/>
                      <a:gd name="T22" fmla="*/ 36 w 89"/>
                      <a:gd name="T23" fmla="*/ 32 h 42"/>
                      <a:gd name="T24" fmla="*/ 37 w 89"/>
                      <a:gd name="T25" fmla="*/ 32 h 42"/>
                      <a:gd name="T26" fmla="*/ 36 w 89"/>
                      <a:gd name="T27" fmla="*/ 32 h 42"/>
                      <a:gd name="T28" fmla="*/ 32 w 89"/>
                      <a:gd name="T29" fmla="*/ 32 h 42"/>
                      <a:gd name="T30" fmla="*/ 30 w 89"/>
                      <a:gd name="T31" fmla="*/ 31 h 42"/>
                      <a:gd name="T32" fmla="*/ 76 w 89"/>
                      <a:gd name="T33" fmla="*/ 22 h 42"/>
                      <a:gd name="T34" fmla="*/ 75 w 89"/>
                      <a:gd name="T35" fmla="*/ 22 h 42"/>
                      <a:gd name="T36" fmla="*/ 75 w 89"/>
                      <a:gd name="T37" fmla="*/ 22 h 42"/>
                      <a:gd name="T38" fmla="*/ 75 w 89"/>
                      <a:gd name="T39" fmla="*/ 22 h 42"/>
                      <a:gd name="T40" fmla="*/ 76 w 89"/>
                      <a:gd name="T41" fmla="*/ 22 h 42"/>
                      <a:gd name="T42" fmla="*/ 76 w 89"/>
                      <a:gd name="T43" fmla="*/ 22 h 42"/>
                      <a:gd name="T44" fmla="*/ 76 w 89"/>
                      <a:gd name="T45" fmla="*/ 22 h 42"/>
                      <a:gd name="T46" fmla="*/ 76 w 89"/>
                      <a:gd name="T47" fmla="*/ 22 h 42"/>
                      <a:gd name="T48" fmla="*/ 76 w 89"/>
                      <a:gd name="T49" fmla="*/ 22 h 42"/>
                      <a:gd name="T50" fmla="*/ 76 w 89"/>
                      <a:gd name="T51" fmla="*/ 22 h 42"/>
                      <a:gd name="T52" fmla="*/ 76 w 89"/>
                      <a:gd name="T53" fmla="*/ 22 h 42"/>
                      <a:gd name="T54" fmla="*/ 76 w 89"/>
                      <a:gd name="T55" fmla="*/ 21 h 42"/>
                      <a:gd name="T56" fmla="*/ 76 w 89"/>
                      <a:gd name="T57" fmla="*/ 22 h 42"/>
                      <a:gd name="T58" fmla="*/ 76 w 89"/>
                      <a:gd name="T59" fmla="*/ 21 h 42"/>
                      <a:gd name="T60" fmla="*/ 88 w 89"/>
                      <a:gd name="T61" fmla="*/ 5 h 42"/>
                      <a:gd name="T62" fmla="*/ 76 w 89"/>
                      <a:gd name="T63" fmla="*/ 21 h 42"/>
                      <a:gd name="T64" fmla="*/ 88 w 89"/>
                      <a:gd name="T65" fmla="*/ 5 h 42"/>
                      <a:gd name="T66" fmla="*/ 88 w 89"/>
                      <a:gd name="T67" fmla="*/ 5 h 42"/>
                      <a:gd name="T68" fmla="*/ 88 w 89"/>
                      <a:gd name="T69" fmla="*/ 5 h 42"/>
                      <a:gd name="T70" fmla="*/ 88 w 89"/>
                      <a:gd name="T71" fmla="*/ 5 h 42"/>
                      <a:gd name="T72" fmla="*/ 88 w 89"/>
                      <a:gd name="T73" fmla="*/ 5 h 42"/>
                      <a:gd name="T74" fmla="*/ 88 w 89"/>
                      <a:gd name="T75" fmla="*/ 5 h 42"/>
                      <a:gd name="T76" fmla="*/ 88 w 89"/>
                      <a:gd name="T77" fmla="*/ 5 h 42"/>
                      <a:gd name="T78" fmla="*/ 88 w 89"/>
                      <a:gd name="T79" fmla="*/ 5 h 42"/>
                      <a:gd name="T80" fmla="*/ 88 w 89"/>
                      <a:gd name="T81" fmla="*/ 5 h 42"/>
                      <a:gd name="T82" fmla="*/ 88 w 89"/>
                      <a:gd name="T83" fmla="*/ 5 h 42"/>
                      <a:gd name="T84" fmla="*/ 89 w 89"/>
                      <a:gd name="T85" fmla="*/ 0 h 42"/>
                      <a:gd name="T86" fmla="*/ 89 w 89"/>
                      <a:gd name="T87" fmla="*/ 1 h 42"/>
                      <a:gd name="T88" fmla="*/ 88 w 89"/>
                      <a:gd name="T89" fmla="*/ 18 h 42"/>
                      <a:gd name="T90" fmla="*/ 88 w 89"/>
                      <a:gd name="T91" fmla="*/ 18 h 42"/>
                      <a:gd name="T92" fmla="*/ 89 w 89"/>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42">
                        <a:moveTo>
                          <a:pt x="17" y="35"/>
                        </a:moveTo>
                        <a:cubicBezTo>
                          <a:pt x="17" y="35"/>
                          <a:pt x="17" y="36"/>
                          <a:pt x="17" y="36"/>
                        </a:cubicBezTo>
                        <a:cubicBezTo>
                          <a:pt x="12" y="38"/>
                          <a:pt x="5" y="40"/>
                          <a:pt x="3" y="40"/>
                        </a:cubicBezTo>
                        <a:cubicBezTo>
                          <a:pt x="2" y="40"/>
                          <a:pt x="1" y="40"/>
                          <a:pt x="0" y="41"/>
                        </a:cubicBezTo>
                        <a:cubicBezTo>
                          <a:pt x="0" y="41"/>
                          <a:pt x="0" y="41"/>
                          <a:pt x="0" y="42"/>
                        </a:cubicBezTo>
                        <a:cubicBezTo>
                          <a:pt x="0" y="41"/>
                          <a:pt x="0" y="41"/>
                          <a:pt x="0" y="41"/>
                        </a:cubicBezTo>
                        <a:cubicBezTo>
                          <a:pt x="1" y="40"/>
                          <a:pt x="2" y="40"/>
                          <a:pt x="3" y="40"/>
                        </a:cubicBezTo>
                        <a:cubicBezTo>
                          <a:pt x="5" y="40"/>
                          <a:pt x="12" y="38"/>
                          <a:pt x="17" y="36"/>
                        </a:cubicBezTo>
                        <a:cubicBezTo>
                          <a:pt x="17" y="36"/>
                          <a:pt x="17" y="35"/>
                          <a:pt x="17" y="35"/>
                        </a:cubicBezTo>
                        <a:moveTo>
                          <a:pt x="30" y="31"/>
                        </a:moveTo>
                        <a:cubicBezTo>
                          <a:pt x="31" y="31"/>
                          <a:pt x="32" y="32"/>
                          <a:pt x="32" y="32"/>
                        </a:cubicBezTo>
                        <a:cubicBezTo>
                          <a:pt x="33" y="32"/>
                          <a:pt x="35" y="32"/>
                          <a:pt x="36" y="32"/>
                        </a:cubicBezTo>
                        <a:cubicBezTo>
                          <a:pt x="36" y="32"/>
                          <a:pt x="36" y="32"/>
                          <a:pt x="37" y="32"/>
                        </a:cubicBezTo>
                        <a:cubicBezTo>
                          <a:pt x="36" y="32"/>
                          <a:pt x="36" y="32"/>
                          <a:pt x="36" y="32"/>
                        </a:cubicBezTo>
                        <a:cubicBezTo>
                          <a:pt x="35" y="32"/>
                          <a:pt x="33" y="32"/>
                          <a:pt x="32" y="32"/>
                        </a:cubicBezTo>
                        <a:cubicBezTo>
                          <a:pt x="32" y="32"/>
                          <a:pt x="31" y="31"/>
                          <a:pt x="30" y="31"/>
                        </a:cubicBezTo>
                        <a:moveTo>
                          <a:pt x="76" y="22"/>
                        </a:moveTo>
                        <a:cubicBezTo>
                          <a:pt x="76" y="22"/>
                          <a:pt x="75" y="22"/>
                          <a:pt x="75" y="22"/>
                        </a:cubicBezTo>
                        <a:cubicBezTo>
                          <a:pt x="75" y="22"/>
                          <a:pt x="75" y="22"/>
                          <a:pt x="75" y="22"/>
                        </a:cubicBezTo>
                        <a:cubicBezTo>
                          <a:pt x="75" y="22"/>
                          <a:pt x="75" y="22"/>
                          <a:pt x="75" y="22"/>
                        </a:cubicBezTo>
                        <a:cubicBezTo>
                          <a:pt x="75" y="22"/>
                          <a:pt x="76" y="22"/>
                          <a:pt x="76" y="22"/>
                        </a:cubicBezTo>
                        <a:moveTo>
                          <a:pt x="76" y="22"/>
                        </a:moveTo>
                        <a:cubicBezTo>
                          <a:pt x="76" y="22"/>
                          <a:pt x="76" y="22"/>
                          <a:pt x="76" y="22"/>
                        </a:cubicBezTo>
                        <a:cubicBezTo>
                          <a:pt x="76" y="22"/>
                          <a:pt x="76" y="22"/>
                          <a:pt x="76" y="22"/>
                        </a:cubicBezTo>
                        <a:moveTo>
                          <a:pt x="76" y="22"/>
                        </a:moveTo>
                        <a:cubicBezTo>
                          <a:pt x="76" y="22"/>
                          <a:pt x="76" y="22"/>
                          <a:pt x="76" y="22"/>
                        </a:cubicBezTo>
                        <a:cubicBezTo>
                          <a:pt x="76" y="22"/>
                          <a:pt x="76" y="22"/>
                          <a:pt x="76" y="22"/>
                        </a:cubicBezTo>
                        <a:moveTo>
                          <a:pt x="76" y="21"/>
                        </a:moveTo>
                        <a:cubicBezTo>
                          <a:pt x="76" y="21"/>
                          <a:pt x="76" y="22"/>
                          <a:pt x="76" y="22"/>
                        </a:cubicBezTo>
                        <a:cubicBezTo>
                          <a:pt x="76" y="22"/>
                          <a:pt x="76" y="21"/>
                          <a:pt x="76" y="21"/>
                        </a:cubicBezTo>
                        <a:moveTo>
                          <a:pt x="88" y="5"/>
                        </a:moveTo>
                        <a:cubicBezTo>
                          <a:pt x="86" y="11"/>
                          <a:pt x="82" y="18"/>
                          <a:pt x="76" y="21"/>
                        </a:cubicBezTo>
                        <a:cubicBezTo>
                          <a:pt x="82" y="18"/>
                          <a:pt x="86" y="11"/>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8" y="5"/>
                        </a:moveTo>
                        <a:cubicBezTo>
                          <a:pt x="88" y="5"/>
                          <a:pt x="88" y="5"/>
                          <a:pt x="88" y="5"/>
                        </a:cubicBezTo>
                        <a:cubicBezTo>
                          <a:pt x="88" y="5"/>
                          <a:pt x="88" y="5"/>
                          <a:pt x="88" y="5"/>
                        </a:cubicBezTo>
                        <a:moveTo>
                          <a:pt x="89" y="0"/>
                        </a:moveTo>
                        <a:cubicBezTo>
                          <a:pt x="89" y="0"/>
                          <a:pt x="89" y="1"/>
                          <a:pt x="89" y="1"/>
                        </a:cubicBezTo>
                        <a:cubicBezTo>
                          <a:pt x="89" y="7"/>
                          <a:pt x="89" y="13"/>
                          <a:pt x="88" y="18"/>
                        </a:cubicBezTo>
                        <a:cubicBezTo>
                          <a:pt x="88" y="18"/>
                          <a:pt x="88" y="18"/>
                          <a:pt x="88" y="18"/>
                        </a:cubicBezTo>
                        <a:cubicBezTo>
                          <a:pt x="89" y="12"/>
                          <a:pt x="89" y="6"/>
                          <a:pt x="89" y="0"/>
                        </a:cubicBezTo>
                      </a:path>
                    </a:pathLst>
                  </a:custGeom>
                  <a:solidFill>
                    <a:srgbClr val="6115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2" name="Freeform 8342">
                    <a:extLst>
                      <a:ext uri="{FF2B5EF4-FFF2-40B4-BE49-F238E27FC236}">
                        <a16:creationId xmlns:a16="http://schemas.microsoft.com/office/drawing/2014/main" xmlns="" id="{4904DFCD-723E-4EF0-929B-A2CF5B1218B2}"/>
                      </a:ext>
                    </a:extLst>
                  </p:cNvPr>
                  <p:cNvSpPr>
                    <a:spLocks/>
                  </p:cNvSpPr>
                  <p:nvPr/>
                </p:nvSpPr>
                <p:spPr bwMode="auto">
                  <a:xfrm>
                    <a:off x="3659" y="2079"/>
                    <a:ext cx="69" cy="52"/>
                  </a:xfrm>
                  <a:custGeom>
                    <a:avLst/>
                    <a:gdLst>
                      <a:gd name="T0" fmla="*/ 29 w 92"/>
                      <a:gd name="T1" fmla="*/ 68 h 69"/>
                      <a:gd name="T2" fmla="*/ 35 w 92"/>
                      <a:gd name="T3" fmla="*/ 68 h 69"/>
                      <a:gd name="T4" fmla="*/ 78 w 92"/>
                      <a:gd name="T5" fmla="*/ 59 h 69"/>
                      <a:gd name="T6" fmla="*/ 92 w 92"/>
                      <a:gd name="T7" fmla="*/ 35 h 69"/>
                      <a:gd name="T8" fmla="*/ 90 w 92"/>
                      <a:gd name="T9" fmla="*/ 3 h 69"/>
                      <a:gd name="T10" fmla="*/ 67 w 92"/>
                      <a:gd name="T11" fmla="*/ 12 h 69"/>
                      <a:gd name="T12" fmla="*/ 33 w 92"/>
                      <a:gd name="T13" fmla="*/ 13 h 69"/>
                      <a:gd name="T14" fmla="*/ 13 w 92"/>
                      <a:gd name="T15" fmla="*/ 7 h 69"/>
                      <a:gd name="T16" fmla="*/ 4 w 92"/>
                      <a:gd name="T17" fmla="*/ 1 h 69"/>
                      <a:gd name="T18" fmla="*/ 0 w 92"/>
                      <a:gd name="T19" fmla="*/ 15 h 69"/>
                      <a:gd name="T20" fmla="*/ 17 w 92"/>
                      <a:gd name="T21" fmla="*/ 45 h 69"/>
                      <a:gd name="T22" fmla="*/ 29 w 92"/>
                      <a:gd name="T23"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9">
                        <a:moveTo>
                          <a:pt x="29" y="68"/>
                        </a:moveTo>
                        <a:cubicBezTo>
                          <a:pt x="31" y="68"/>
                          <a:pt x="33" y="68"/>
                          <a:pt x="35" y="68"/>
                        </a:cubicBezTo>
                        <a:cubicBezTo>
                          <a:pt x="44" y="69"/>
                          <a:pt x="65" y="66"/>
                          <a:pt x="78" y="59"/>
                        </a:cubicBezTo>
                        <a:cubicBezTo>
                          <a:pt x="88" y="53"/>
                          <a:pt x="91" y="41"/>
                          <a:pt x="92" y="35"/>
                        </a:cubicBezTo>
                        <a:cubicBezTo>
                          <a:pt x="92" y="22"/>
                          <a:pt x="91" y="9"/>
                          <a:pt x="90" y="3"/>
                        </a:cubicBezTo>
                        <a:cubicBezTo>
                          <a:pt x="83" y="8"/>
                          <a:pt x="75" y="11"/>
                          <a:pt x="67" y="12"/>
                        </a:cubicBezTo>
                        <a:cubicBezTo>
                          <a:pt x="56" y="15"/>
                          <a:pt x="44" y="15"/>
                          <a:pt x="33" y="13"/>
                        </a:cubicBezTo>
                        <a:cubicBezTo>
                          <a:pt x="26" y="12"/>
                          <a:pt x="19" y="10"/>
                          <a:pt x="13" y="7"/>
                        </a:cubicBezTo>
                        <a:cubicBezTo>
                          <a:pt x="5" y="3"/>
                          <a:pt x="4" y="1"/>
                          <a:pt x="4" y="1"/>
                        </a:cubicBezTo>
                        <a:cubicBezTo>
                          <a:pt x="4" y="3"/>
                          <a:pt x="2" y="0"/>
                          <a:pt x="0" y="15"/>
                        </a:cubicBezTo>
                        <a:cubicBezTo>
                          <a:pt x="2" y="17"/>
                          <a:pt x="9" y="27"/>
                          <a:pt x="17" y="45"/>
                        </a:cubicBezTo>
                        <a:cubicBezTo>
                          <a:pt x="22" y="58"/>
                          <a:pt x="26" y="65"/>
                          <a:pt x="29" y="68"/>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3" name="Freeform 8343">
                    <a:extLst>
                      <a:ext uri="{FF2B5EF4-FFF2-40B4-BE49-F238E27FC236}">
                        <a16:creationId xmlns:a16="http://schemas.microsoft.com/office/drawing/2014/main" xmlns="" id="{3140B0D6-C886-4458-9E5C-F6FED4BECA7C}"/>
                      </a:ext>
                    </a:extLst>
                  </p:cNvPr>
                  <p:cNvSpPr>
                    <a:spLocks noEditPoints="1"/>
                  </p:cNvSpPr>
                  <p:nvPr/>
                </p:nvSpPr>
                <p:spPr bwMode="auto">
                  <a:xfrm>
                    <a:off x="3659" y="2079"/>
                    <a:ext cx="69" cy="52"/>
                  </a:xfrm>
                  <a:custGeom>
                    <a:avLst/>
                    <a:gdLst>
                      <a:gd name="T0" fmla="*/ 39 w 93"/>
                      <a:gd name="T1" fmla="*/ 69 h 69"/>
                      <a:gd name="T2" fmla="*/ 35 w 93"/>
                      <a:gd name="T3" fmla="*/ 69 h 69"/>
                      <a:gd name="T4" fmla="*/ 29 w 93"/>
                      <a:gd name="T5" fmla="*/ 69 h 69"/>
                      <a:gd name="T6" fmla="*/ 29 w 93"/>
                      <a:gd name="T7" fmla="*/ 69 h 69"/>
                      <a:gd name="T8" fmla="*/ 16 w 93"/>
                      <a:gd name="T9" fmla="*/ 45 h 69"/>
                      <a:gd name="T10" fmla="*/ 0 w 93"/>
                      <a:gd name="T11" fmla="*/ 15 h 69"/>
                      <a:gd name="T12" fmla="*/ 0 w 93"/>
                      <a:gd name="T13" fmla="*/ 15 h 69"/>
                      <a:gd name="T14" fmla="*/ 3 w 93"/>
                      <a:gd name="T15" fmla="*/ 2 h 69"/>
                      <a:gd name="T16" fmla="*/ 4 w 93"/>
                      <a:gd name="T17" fmla="*/ 1 h 69"/>
                      <a:gd name="T18" fmla="*/ 4 w 93"/>
                      <a:gd name="T19" fmla="*/ 0 h 69"/>
                      <a:gd name="T20" fmla="*/ 4 w 93"/>
                      <a:gd name="T21" fmla="*/ 1 h 69"/>
                      <a:gd name="T22" fmla="*/ 13 w 93"/>
                      <a:gd name="T23" fmla="*/ 7 h 69"/>
                      <a:gd name="T24" fmla="*/ 33 w 93"/>
                      <a:gd name="T25" fmla="*/ 12 h 69"/>
                      <a:gd name="T26" fmla="*/ 67 w 93"/>
                      <a:gd name="T27" fmla="*/ 12 h 69"/>
                      <a:gd name="T28" fmla="*/ 89 w 93"/>
                      <a:gd name="T29" fmla="*/ 3 h 69"/>
                      <a:gd name="T30" fmla="*/ 90 w 93"/>
                      <a:gd name="T31" fmla="*/ 3 h 69"/>
                      <a:gd name="T32" fmla="*/ 90 w 93"/>
                      <a:gd name="T33" fmla="*/ 3 h 69"/>
                      <a:gd name="T34" fmla="*/ 93 w 93"/>
                      <a:gd name="T35" fmla="*/ 35 h 69"/>
                      <a:gd name="T36" fmla="*/ 93 w 93"/>
                      <a:gd name="T37" fmla="*/ 35 h 69"/>
                      <a:gd name="T38" fmla="*/ 78 w 93"/>
                      <a:gd name="T39" fmla="*/ 59 h 69"/>
                      <a:gd name="T40" fmla="*/ 39 w 93"/>
                      <a:gd name="T41" fmla="*/ 69 h 69"/>
                      <a:gd name="T42" fmla="*/ 32 w 93"/>
                      <a:gd name="T43" fmla="*/ 68 h 69"/>
                      <a:gd name="T44" fmla="*/ 35 w 93"/>
                      <a:gd name="T45" fmla="*/ 68 h 69"/>
                      <a:gd name="T46" fmla="*/ 39 w 93"/>
                      <a:gd name="T47" fmla="*/ 68 h 69"/>
                      <a:gd name="T48" fmla="*/ 78 w 93"/>
                      <a:gd name="T49" fmla="*/ 58 h 69"/>
                      <a:gd name="T50" fmla="*/ 92 w 93"/>
                      <a:gd name="T51" fmla="*/ 35 h 69"/>
                      <a:gd name="T52" fmla="*/ 89 w 93"/>
                      <a:gd name="T53" fmla="*/ 4 h 69"/>
                      <a:gd name="T54" fmla="*/ 67 w 93"/>
                      <a:gd name="T55" fmla="*/ 13 h 69"/>
                      <a:gd name="T56" fmla="*/ 33 w 93"/>
                      <a:gd name="T57" fmla="*/ 13 h 69"/>
                      <a:gd name="T58" fmla="*/ 13 w 93"/>
                      <a:gd name="T59" fmla="*/ 7 h 69"/>
                      <a:gd name="T60" fmla="*/ 4 w 93"/>
                      <a:gd name="T61" fmla="*/ 2 h 69"/>
                      <a:gd name="T62" fmla="*/ 4 w 93"/>
                      <a:gd name="T63" fmla="*/ 2 h 69"/>
                      <a:gd name="T64" fmla="*/ 1 w 93"/>
                      <a:gd name="T65" fmla="*/ 15 h 69"/>
                      <a:gd name="T66" fmla="*/ 17 w 93"/>
                      <a:gd name="T67" fmla="*/ 45 h 69"/>
                      <a:gd name="T68" fmla="*/ 29 w 93"/>
                      <a:gd name="T69" fmla="*/ 68 h 69"/>
                      <a:gd name="T70" fmla="*/ 32 w 93"/>
                      <a:gd name="T7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69">
                        <a:moveTo>
                          <a:pt x="39" y="69"/>
                        </a:moveTo>
                        <a:cubicBezTo>
                          <a:pt x="38" y="69"/>
                          <a:pt x="36" y="69"/>
                          <a:pt x="35" y="69"/>
                        </a:cubicBezTo>
                        <a:cubicBezTo>
                          <a:pt x="33" y="68"/>
                          <a:pt x="31" y="68"/>
                          <a:pt x="29" y="69"/>
                        </a:cubicBezTo>
                        <a:cubicBezTo>
                          <a:pt x="29" y="69"/>
                          <a:pt x="29" y="69"/>
                          <a:pt x="29" y="69"/>
                        </a:cubicBezTo>
                        <a:cubicBezTo>
                          <a:pt x="26" y="65"/>
                          <a:pt x="22" y="59"/>
                          <a:pt x="16" y="45"/>
                        </a:cubicBezTo>
                        <a:cubicBezTo>
                          <a:pt x="9" y="27"/>
                          <a:pt x="1" y="17"/>
                          <a:pt x="0" y="15"/>
                        </a:cubicBezTo>
                        <a:cubicBezTo>
                          <a:pt x="0" y="15"/>
                          <a:pt x="0" y="15"/>
                          <a:pt x="0" y="15"/>
                        </a:cubicBezTo>
                        <a:cubicBezTo>
                          <a:pt x="1" y="4"/>
                          <a:pt x="2" y="3"/>
                          <a:pt x="3" y="2"/>
                        </a:cubicBezTo>
                        <a:cubicBezTo>
                          <a:pt x="4" y="2"/>
                          <a:pt x="4" y="1"/>
                          <a:pt x="4" y="1"/>
                        </a:cubicBezTo>
                        <a:cubicBezTo>
                          <a:pt x="4" y="0"/>
                          <a:pt x="4" y="0"/>
                          <a:pt x="4" y="0"/>
                        </a:cubicBezTo>
                        <a:cubicBezTo>
                          <a:pt x="4" y="1"/>
                          <a:pt x="4" y="1"/>
                          <a:pt x="4" y="1"/>
                        </a:cubicBezTo>
                        <a:cubicBezTo>
                          <a:pt x="4" y="1"/>
                          <a:pt x="5" y="3"/>
                          <a:pt x="13" y="7"/>
                        </a:cubicBezTo>
                        <a:cubicBezTo>
                          <a:pt x="19" y="10"/>
                          <a:pt x="26" y="11"/>
                          <a:pt x="33" y="12"/>
                        </a:cubicBezTo>
                        <a:cubicBezTo>
                          <a:pt x="45" y="14"/>
                          <a:pt x="56" y="14"/>
                          <a:pt x="67" y="12"/>
                        </a:cubicBezTo>
                        <a:cubicBezTo>
                          <a:pt x="75" y="10"/>
                          <a:pt x="83" y="8"/>
                          <a:pt x="89" y="3"/>
                        </a:cubicBezTo>
                        <a:cubicBezTo>
                          <a:pt x="90" y="3"/>
                          <a:pt x="90" y="3"/>
                          <a:pt x="90" y="3"/>
                        </a:cubicBezTo>
                        <a:cubicBezTo>
                          <a:pt x="90" y="3"/>
                          <a:pt x="90" y="3"/>
                          <a:pt x="90" y="3"/>
                        </a:cubicBezTo>
                        <a:cubicBezTo>
                          <a:pt x="91" y="9"/>
                          <a:pt x="93" y="22"/>
                          <a:pt x="93" y="35"/>
                        </a:cubicBezTo>
                        <a:cubicBezTo>
                          <a:pt x="93" y="35"/>
                          <a:pt x="93" y="35"/>
                          <a:pt x="93" y="35"/>
                        </a:cubicBezTo>
                        <a:cubicBezTo>
                          <a:pt x="91" y="42"/>
                          <a:pt x="88" y="53"/>
                          <a:pt x="78" y="59"/>
                        </a:cubicBezTo>
                        <a:cubicBezTo>
                          <a:pt x="66" y="66"/>
                          <a:pt x="48" y="69"/>
                          <a:pt x="39" y="69"/>
                        </a:cubicBezTo>
                        <a:moveTo>
                          <a:pt x="32" y="68"/>
                        </a:moveTo>
                        <a:cubicBezTo>
                          <a:pt x="33" y="68"/>
                          <a:pt x="34" y="68"/>
                          <a:pt x="35" y="68"/>
                        </a:cubicBezTo>
                        <a:cubicBezTo>
                          <a:pt x="36" y="68"/>
                          <a:pt x="38" y="68"/>
                          <a:pt x="39" y="68"/>
                        </a:cubicBezTo>
                        <a:cubicBezTo>
                          <a:pt x="48" y="68"/>
                          <a:pt x="66" y="66"/>
                          <a:pt x="78" y="58"/>
                        </a:cubicBezTo>
                        <a:cubicBezTo>
                          <a:pt x="87" y="53"/>
                          <a:pt x="91" y="42"/>
                          <a:pt x="92" y="35"/>
                        </a:cubicBezTo>
                        <a:cubicBezTo>
                          <a:pt x="92" y="22"/>
                          <a:pt x="91" y="10"/>
                          <a:pt x="89" y="4"/>
                        </a:cubicBezTo>
                        <a:cubicBezTo>
                          <a:pt x="83" y="9"/>
                          <a:pt x="75" y="11"/>
                          <a:pt x="67" y="13"/>
                        </a:cubicBezTo>
                        <a:cubicBezTo>
                          <a:pt x="56" y="15"/>
                          <a:pt x="45" y="15"/>
                          <a:pt x="33" y="13"/>
                        </a:cubicBezTo>
                        <a:cubicBezTo>
                          <a:pt x="26" y="12"/>
                          <a:pt x="19" y="10"/>
                          <a:pt x="13" y="7"/>
                        </a:cubicBezTo>
                        <a:cubicBezTo>
                          <a:pt x="7" y="5"/>
                          <a:pt x="5" y="3"/>
                          <a:pt x="4" y="2"/>
                        </a:cubicBezTo>
                        <a:cubicBezTo>
                          <a:pt x="4" y="2"/>
                          <a:pt x="4" y="2"/>
                          <a:pt x="4" y="2"/>
                        </a:cubicBezTo>
                        <a:cubicBezTo>
                          <a:pt x="3" y="3"/>
                          <a:pt x="2" y="4"/>
                          <a:pt x="1" y="15"/>
                        </a:cubicBezTo>
                        <a:cubicBezTo>
                          <a:pt x="2" y="17"/>
                          <a:pt x="10" y="27"/>
                          <a:pt x="17" y="45"/>
                        </a:cubicBezTo>
                        <a:cubicBezTo>
                          <a:pt x="23" y="59"/>
                          <a:pt x="26" y="65"/>
                          <a:pt x="29" y="68"/>
                        </a:cubicBezTo>
                        <a:cubicBezTo>
                          <a:pt x="30" y="68"/>
                          <a:pt x="31" y="68"/>
                          <a:pt x="32" y="68"/>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4" name="Freeform 8344">
                    <a:extLst>
                      <a:ext uri="{FF2B5EF4-FFF2-40B4-BE49-F238E27FC236}">
                        <a16:creationId xmlns:a16="http://schemas.microsoft.com/office/drawing/2014/main" xmlns="" id="{2AB042C2-8520-4CD4-8D2A-622877580169}"/>
                      </a:ext>
                    </a:extLst>
                  </p:cNvPr>
                  <p:cNvSpPr>
                    <a:spLocks/>
                  </p:cNvSpPr>
                  <p:nvPr/>
                </p:nvSpPr>
                <p:spPr bwMode="auto">
                  <a:xfrm>
                    <a:off x="3655" y="2091"/>
                    <a:ext cx="72" cy="60"/>
                  </a:xfrm>
                  <a:custGeom>
                    <a:avLst/>
                    <a:gdLst>
                      <a:gd name="T0" fmla="*/ 60 w 96"/>
                      <a:gd name="T1" fmla="*/ 74 h 80"/>
                      <a:gd name="T2" fmla="*/ 37 w 96"/>
                      <a:gd name="T3" fmla="*/ 76 h 80"/>
                      <a:gd name="T4" fmla="*/ 13 w 96"/>
                      <a:gd name="T5" fmla="*/ 69 h 80"/>
                      <a:gd name="T6" fmla="*/ 11 w 96"/>
                      <a:gd name="T7" fmla="*/ 61 h 80"/>
                      <a:gd name="T8" fmla="*/ 25 w 96"/>
                      <a:gd name="T9" fmla="*/ 57 h 80"/>
                      <a:gd name="T10" fmla="*/ 34 w 96"/>
                      <a:gd name="T11" fmla="*/ 53 h 80"/>
                      <a:gd name="T12" fmla="*/ 22 w 96"/>
                      <a:gd name="T13" fmla="*/ 30 h 80"/>
                      <a:gd name="T14" fmla="*/ 5 w 96"/>
                      <a:gd name="T15" fmla="*/ 0 h 80"/>
                      <a:gd name="T16" fmla="*/ 5 w 96"/>
                      <a:gd name="T17" fmla="*/ 0 h 80"/>
                      <a:gd name="T18" fmla="*/ 1 w 96"/>
                      <a:gd name="T19" fmla="*/ 26 h 80"/>
                      <a:gd name="T20" fmla="*/ 6 w 96"/>
                      <a:gd name="T21" fmla="*/ 65 h 80"/>
                      <a:gd name="T22" fmla="*/ 45 w 96"/>
                      <a:gd name="T23" fmla="*/ 77 h 80"/>
                      <a:gd name="T24" fmla="*/ 93 w 96"/>
                      <a:gd name="T25" fmla="*/ 57 h 80"/>
                      <a:gd name="T26" fmla="*/ 96 w 96"/>
                      <a:gd name="T27" fmla="*/ 40 h 80"/>
                      <a:gd name="T28" fmla="*/ 89 w 96"/>
                      <a:gd name="T29" fmla="*/ 61 h 80"/>
                      <a:gd name="T30" fmla="*/ 60 w 96"/>
                      <a:gd name="T31" fmla="*/ 7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80">
                        <a:moveTo>
                          <a:pt x="60" y="74"/>
                        </a:moveTo>
                        <a:cubicBezTo>
                          <a:pt x="52" y="74"/>
                          <a:pt x="43" y="75"/>
                          <a:pt x="37" y="76"/>
                        </a:cubicBezTo>
                        <a:cubicBezTo>
                          <a:pt x="31" y="76"/>
                          <a:pt x="20" y="74"/>
                          <a:pt x="13" y="69"/>
                        </a:cubicBezTo>
                        <a:cubicBezTo>
                          <a:pt x="5" y="64"/>
                          <a:pt x="8" y="61"/>
                          <a:pt x="11" y="61"/>
                        </a:cubicBezTo>
                        <a:cubicBezTo>
                          <a:pt x="13" y="61"/>
                          <a:pt x="20" y="60"/>
                          <a:pt x="25" y="57"/>
                        </a:cubicBezTo>
                        <a:cubicBezTo>
                          <a:pt x="28" y="56"/>
                          <a:pt x="30" y="54"/>
                          <a:pt x="34" y="53"/>
                        </a:cubicBezTo>
                        <a:cubicBezTo>
                          <a:pt x="31" y="50"/>
                          <a:pt x="27" y="43"/>
                          <a:pt x="22" y="30"/>
                        </a:cubicBezTo>
                        <a:cubicBezTo>
                          <a:pt x="14" y="12"/>
                          <a:pt x="7" y="2"/>
                          <a:pt x="5" y="0"/>
                        </a:cubicBezTo>
                        <a:cubicBezTo>
                          <a:pt x="5" y="0"/>
                          <a:pt x="5" y="0"/>
                          <a:pt x="5" y="0"/>
                        </a:cubicBezTo>
                        <a:cubicBezTo>
                          <a:pt x="5" y="0"/>
                          <a:pt x="2" y="5"/>
                          <a:pt x="1" y="26"/>
                        </a:cubicBezTo>
                        <a:cubicBezTo>
                          <a:pt x="0" y="46"/>
                          <a:pt x="2" y="60"/>
                          <a:pt x="6" y="65"/>
                        </a:cubicBezTo>
                        <a:cubicBezTo>
                          <a:pt x="9" y="70"/>
                          <a:pt x="22" y="80"/>
                          <a:pt x="45" y="77"/>
                        </a:cubicBezTo>
                        <a:cubicBezTo>
                          <a:pt x="67" y="75"/>
                          <a:pt x="85" y="76"/>
                          <a:pt x="93" y="57"/>
                        </a:cubicBezTo>
                        <a:cubicBezTo>
                          <a:pt x="94" y="52"/>
                          <a:pt x="96" y="47"/>
                          <a:pt x="96" y="40"/>
                        </a:cubicBezTo>
                        <a:cubicBezTo>
                          <a:pt x="95" y="46"/>
                          <a:pt x="93" y="55"/>
                          <a:pt x="89" y="61"/>
                        </a:cubicBezTo>
                        <a:cubicBezTo>
                          <a:pt x="82" y="71"/>
                          <a:pt x="67" y="73"/>
                          <a:pt x="60" y="74"/>
                        </a:cubicBezTo>
                      </a:path>
                    </a:pathLst>
                  </a:custGeom>
                  <a:solidFill>
                    <a:srgbClr val="E257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5" name="Freeform 8345">
                    <a:extLst>
                      <a:ext uri="{FF2B5EF4-FFF2-40B4-BE49-F238E27FC236}">
                        <a16:creationId xmlns:a16="http://schemas.microsoft.com/office/drawing/2014/main" xmlns="" id="{113E282B-24C4-42D5-A1CB-7F45B25B7BED}"/>
                      </a:ext>
                    </a:extLst>
                  </p:cNvPr>
                  <p:cNvSpPr>
                    <a:spLocks noEditPoints="1"/>
                  </p:cNvSpPr>
                  <p:nvPr/>
                </p:nvSpPr>
                <p:spPr bwMode="auto">
                  <a:xfrm>
                    <a:off x="3655" y="2091"/>
                    <a:ext cx="73" cy="58"/>
                  </a:xfrm>
                  <a:custGeom>
                    <a:avLst/>
                    <a:gdLst>
                      <a:gd name="T0" fmla="*/ 38 w 97"/>
                      <a:gd name="T1" fmla="*/ 78 h 78"/>
                      <a:gd name="T2" fmla="*/ 5 w 97"/>
                      <a:gd name="T3" fmla="*/ 65 h 78"/>
                      <a:gd name="T4" fmla="*/ 1 w 97"/>
                      <a:gd name="T5" fmla="*/ 26 h 78"/>
                      <a:gd name="T6" fmla="*/ 5 w 97"/>
                      <a:gd name="T7" fmla="*/ 0 h 78"/>
                      <a:gd name="T8" fmla="*/ 5 w 97"/>
                      <a:gd name="T9" fmla="*/ 0 h 78"/>
                      <a:gd name="T10" fmla="*/ 5 w 97"/>
                      <a:gd name="T11" fmla="*/ 0 h 78"/>
                      <a:gd name="T12" fmla="*/ 6 w 97"/>
                      <a:gd name="T13" fmla="*/ 0 h 78"/>
                      <a:gd name="T14" fmla="*/ 22 w 97"/>
                      <a:gd name="T15" fmla="*/ 30 h 78"/>
                      <a:gd name="T16" fmla="*/ 34 w 97"/>
                      <a:gd name="T17" fmla="*/ 53 h 78"/>
                      <a:gd name="T18" fmla="*/ 34 w 97"/>
                      <a:gd name="T19" fmla="*/ 53 h 78"/>
                      <a:gd name="T20" fmla="*/ 34 w 97"/>
                      <a:gd name="T21" fmla="*/ 54 h 78"/>
                      <a:gd name="T22" fmla="*/ 28 w 97"/>
                      <a:gd name="T23" fmla="*/ 56 h 78"/>
                      <a:gd name="T24" fmla="*/ 25 w 97"/>
                      <a:gd name="T25" fmla="*/ 58 h 78"/>
                      <a:gd name="T26" fmla="*/ 11 w 97"/>
                      <a:gd name="T27" fmla="*/ 62 h 78"/>
                      <a:gd name="T28" fmla="*/ 8 w 97"/>
                      <a:gd name="T29" fmla="*/ 63 h 78"/>
                      <a:gd name="T30" fmla="*/ 13 w 97"/>
                      <a:gd name="T31" fmla="*/ 69 h 78"/>
                      <a:gd name="T32" fmla="*/ 36 w 97"/>
                      <a:gd name="T33" fmla="*/ 75 h 78"/>
                      <a:gd name="T34" fmla="*/ 37 w 97"/>
                      <a:gd name="T35" fmla="*/ 75 h 78"/>
                      <a:gd name="T36" fmla="*/ 48 w 97"/>
                      <a:gd name="T37" fmla="*/ 74 h 78"/>
                      <a:gd name="T38" fmla="*/ 60 w 97"/>
                      <a:gd name="T39" fmla="*/ 73 h 78"/>
                      <a:gd name="T40" fmla="*/ 88 w 97"/>
                      <a:gd name="T41" fmla="*/ 61 h 78"/>
                      <a:gd name="T42" fmla="*/ 96 w 97"/>
                      <a:gd name="T43" fmla="*/ 40 h 78"/>
                      <a:gd name="T44" fmla="*/ 96 w 97"/>
                      <a:gd name="T45" fmla="*/ 40 h 78"/>
                      <a:gd name="T46" fmla="*/ 97 w 97"/>
                      <a:gd name="T47" fmla="*/ 40 h 78"/>
                      <a:gd name="T48" fmla="*/ 93 w 97"/>
                      <a:gd name="T49" fmla="*/ 57 h 78"/>
                      <a:gd name="T50" fmla="*/ 54 w 97"/>
                      <a:gd name="T51" fmla="*/ 77 h 78"/>
                      <a:gd name="T52" fmla="*/ 45 w 97"/>
                      <a:gd name="T53" fmla="*/ 78 h 78"/>
                      <a:gd name="T54" fmla="*/ 38 w 97"/>
                      <a:gd name="T55" fmla="*/ 78 h 78"/>
                      <a:gd name="T56" fmla="*/ 5 w 97"/>
                      <a:gd name="T57" fmla="*/ 1 h 78"/>
                      <a:gd name="T58" fmla="*/ 1 w 97"/>
                      <a:gd name="T59" fmla="*/ 26 h 78"/>
                      <a:gd name="T60" fmla="*/ 6 w 97"/>
                      <a:gd name="T61" fmla="*/ 65 h 78"/>
                      <a:gd name="T62" fmla="*/ 38 w 97"/>
                      <a:gd name="T63" fmla="*/ 77 h 78"/>
                      <a:gd name="T64" fmla="*/ 45 w 97"/>
                      <a:gd name="T65" fmla="*/ 77 h 78"/>
                      <a:gd name="T66" fmla="*/ 54 w 97"/>
                      <a:gd name="T67" fmla="*/ 76 h 78"/>
                      <a:gd name="T68" fmla="*/ 92 w 97"/>
                      <a:gd name="T69" fmla="*/ 57 h 78"/>
                      <a:gd name="T70" fmla="*/ 95 w 97"/>
                      <a:gd name="T71" fmla="*/ 46 h 78"/>
                      <a:gd name="T72" fmla="*/ 89 w 97"/>
                      <a:gd name="T73" fmla="*/ 62 h 78"/>
                      <a:gd name="T74" fmla="*/ 60 w 97"/>
                      <a:gd name="T75" fmla="*/ 74 h 78"/>
                      <a:gd name="T76" fmla="*/ 48 w 97"/>
                      <a:gd name="T77" fmla="*/ 75 h 78"/>
                      <a:gd name="T78" fmla="*/ 37 w 97"/>
                      <a:gd name="T79" fmla="*/ 76 h 78"/>
                      <a:gd name="T80" fmla="*/ 36 w 97"/>
                      <a:gd name="T81" fmla="*/ 76 h 78"/>
                      <a:gd name="T82" fmla="*/ 13 w 97"/>
                      <a:gd name="T83" fmla="*/ 70 h 78"/>
                      <a:gd name="T84" fmla="*/ 8 w 97"/>
                      <a:gd name="T85" fmla="*/ 63 h 78"/>
                      <a:gd name="T86" fmla="*/ 11 w 97"/>
                      <a:gd name="T87" fmla="*/ 61 h 78"/>
                      <a:gd name="T88" fmla="*/ 24 w 97"/>
                      <a:gd name="T89" fmla="*/ 57 h 78"/>
                      <a:gd name="T90" fmla="*/ 27 w 97"/>
                      <a:gd name="T91" fmla="*/ 56 h 78"/>
                      <a:gd name="T92" fmla="*/ 34 w 97"/>
                      <a:gd name="T93" fmla="*/ 53 h 78"/>
                      <a:gd name="T94" fmla="*/ 21 w 97"/>
                      <a:gd name="T95" fmla="*/ 30 h 78"/>
                      <a:gd name="T96" fmla="*/ 5 w 97"/>
                      <a:gd name="T9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78">
                        <a:moveTo>
                          <a:pt x="38" y="78"/>
                        </a:moveTo>
                        <a:cubicBezTo>
                          <a:pt x="20" y="78"/>
                          <a:pt x="9" y="70"/>
                          <a:pt x="5" y="65"/>
                        </a:cubicBezTo>
                        <a:cubicBezTo>
                          <a:pt x="1" y="60"/>
                          <a:pt x="0" y="44"/>
                          <a:pt x="1" y="26"/>
                        </a:cubicBezTo>
                        <a:cubicBezTo>
                          <a:pt x="2" y="6"/>
                          <a:pt x="5" y="1"/>
                          <a:pt x="5" y="0"/>
                        </a:cubicBezTo>
                        <a:cubicBezTo>
                          <a:pt x="5" y="0"/>
                          <a:pt x="5" y="0"/>
                          <a:pt x="5" y="0"/>
                        </a:cubicBezTo>
                        <a:cubicBezTo>
                          <a:pt x="5" y="0"/>
                          <a:pt x="5" y="0"/>
                          <a:pt x="5" y="0"/>
                        </a:cubicBezTo>
                        <a:cubicBezTo>
                          <a:pt x="6" y="0"/>
                          <a:pt x="6" y="0"/>
                          <a:pt x="6" y="0"/>
                        </a:cubicBezTo>
                        <a:cubicBezTo>
                          <a:pt x="7" y="2"/>
                          <a:pt x="14" y="12"/>
                          <a:pt x="22" y="30"/>
                        </a:cubicBezTo>
                        <a:cubicBezTo>
                          <a:pt x="28" y="44"/>
                          <a:pt x="31" y="50"/>
                          <a:pt x="34" y="53"/>
                        </a:cubicBezTo>
                        <a:cubicBezTo>
                          <a:pt x="34" y="53"/>
                          <a:pt x="34" y="53"/>
                          <a:pt x="34" y="53"/>
                        </a:cubicBezTo>
                        <a:cubicBezTo>
                          <a:pt x="34" y="54"/>
                          <a:pt x="34" y="54"/>
                          <a:pt x="34" y="54"/>
                        </a:cubicBezTo>
                        <a:cubicBezTo>
                          <a:pt x="32" y="54"/>
                          <a:pt x="30" y="55"/>
                          <a:pt x="28" y="56"/>
                        </a:cubicBezTo>
                        <a:cubicBezTo>
                          <a:pt x="27" y="57"/>
                          <a:pt x="26" y="57"/>
                          <a:pt x="25" y="58"/>
                        </a:cubicBezTo>
                        <a:cubicBezTo>
                          <a:pt x="20" y="60"/>
                          <a:pt x="13" y="62"/>
                          <a:pt x="11" y="62"/>
                        </a:cubicBezTo>
                        <a:cubicBezTo>
                          <a:pt x="10" y="62"/>
                          <a:pt x="9" y="62"/>
                          <a:pt x="8" y="63"/>
                        </a:cubicBezTo>
                        <a:cubicBezTo>
                          <a:pt x="8" y="64"/>
                          <a:pt x="8" y="66"/>
                          <a:pt x="13" y="69"/>
                        </a:cubicBezTo>
                        <a:cubicBezTo>
                          <a:pt x="20" y="74"/>
                          <a:pt x="29" y="75"/>
                          <a:pt x="36" y="75"/>
                        </a:cubicBezTo>
                        <a:cubicBezTo>
                          <a:pt x="37" y="75"/>
                          <a:pt x="37" y="75"/>
                          <a:pt x="37" y="75"/>
                        </a:cubicBezTo>
                        <a:cubicBezTo>
                          <a:pt x="40" y="75"/>
                          <a:pt x="44" y="75"/>
                          <a:pt x="48" y="74"/>
                        </a:cubicBezTo>
                        <a:cubicBezTo>
                          <a:pt x="52" y="74"/>
                          <a:pt x="56" y="74"/>
                          <a:pt x="60" y="73"/>
                        </a:cubicBezTo>
                        <a:cubicBezTo>
                          <a:pt x="78" y="73"/>
                          <a:pt x="86" y="66"/>
                          <a:pt x="88" y="61"/>
                        </a:cubicBezTo>
                        <a:cubicBezTo>
                          <a:pt x="92" y="55"/>
                          <a:pt x="95" y="46"/>
                          <a:pt x="96" y="40"/>
                        </a:cubicBezTo>
                        <a:cubicBezTo>
                          <a:pt x="96" y="40"/>
                          <a:pt x="96" y="40"/>
                          <a:pt x="96" y="40"/>
                        </a:cubicBezTo>
                        <a:cubicBezTo>
                          <a:pt x="97" y="40"/>
                          <a:pt x="97" y="40"/>
                          <a:pt x="97" y="40"/>
                        </a:cubicBezTo>
                        <a:cubicBezTo>
                          <a:pt x="96" y="47"/>
                          <a:pt x="95" y="53"/>
                          <a:pt x="93" y="57"/>
                        </a:cubicBezTo>
                        <a:cubicBezTo>
                          <a:pt x="86" y="74"/>
                          <a:pt x="72" y="75"/>
                          <a:pt x="54" y="77"/>
                        </a:cubicBezTo>
                        <a:cubicBezTo>
                          <a:pt x="51" y="77"/>
                          <a:pt x="48" y="77"/>
                          <a:pt x="45" y="78"/>
                        </a:cubicBezTo>
                        <a:cubicBezTo>
                          <a:pt x="42" y="78"/>
                          <a:pt x="40" y="78"/>
                          <a:pt x="38" y="78"/>
                        </a:cubicBezTo>
                        <a:moveTo>
                          <a:pt x="5" y="1"/>
                        </a:moveTo>
                        <a:cubicBezTo>
                          <a:pt x="5" y="2"/>
                          <a:pt x="2" y="8"/>
                          <a:pt x="1" y="26"/>
                        </a:cubicBezTo>
                        <a:cubicBezTo>
                          <a:pt x="0" y="44"/>
                          <a:pt x="2" y="59"/>
                          <a:pt x="6" y="65"/>
                        </a:cubicBezTo>
                        <a:cubicBezTo>
                          <a:pt x="9" y="69"/>
                          <a:pt x="20" y="77"/>
                          <a:pt x="38" y="77"/>
                        </a:cubicBezTo>
                        <a:cubicBezTo>
                          <a:pt x="40" y="77"/>
                          <a:pt x="42" y="77"/>
                          <a:pt x="45" y="77"/>
                        </a:cubicBezTo>
                        <a:cubicBezTo>
                          <a:pt x="48" y="77"/>
                          <a:pt x="51" y="76"/>
                          <a:pt x="54" y="76"/>
                        </a:cubicBezTo>
                        <a:cubicBezTo>
                          <a:pt x="72" y="74"/>
                          <a:pt x="86" y="73"/>
                          <a:pt x="92" y="57"/>
                        </a:cubicBezTo>
                        <a:cubicBezTo>
                          <a:pt x="94" y="54"/>
                          <a:pt x="95" y="50"/>
                          <a:pt x="95" y="46"/>
                        </a:cubicBezTo>
                        <a:cubicBezTo>
                          <a:pt x="94" y="51"/>
                          <a:pt x="92" y="57"/>
                          <a:pt x="89" y="62"/>
                        </a:cubicBezTo>
                        <a:cubicBezTo>
                          <a:pt x="86" y="66"/>
                          <a:pt x="78" y="73"/>
                          <a:pt x="60" y="74"/>
                        </a:cubicBezTo>
                        <a:cubicBezTo>
                          <a:pt x="56" y="74"/>
                          <a:pt x="52" y="75"/>
                          <a:pt x="48" y="75"/>
                        </a:cubicBezTo>
                        <a:cubicBezTo>
                          <a:pt x="44" y="75"/>
                          <a:pt x="40" y="76"/>
                          <a:pt x="37" y="76"/>
                        </a:cubicBezTo>
                        <a:cubicBezTo>
                          <a:pt x="36" y="76"/>
                          <a:pt x="36" y="76"/>
                          <a:pt x="36" y="76"/>
                        </a:cubicBezTo>
                        <a:cubicBezTo>
                          <a:pt x="29" y="76"/>
                          <a:pt x="20" y="74"/>
                          <a:pt x="13" y="70"/>
                        </a:cubicBezTo>
                        <a:cubicBezTo>
                          <a:pt x="8" y="66"/>
                          <a:pt x="7" y="64"/>
                          <a:pt x="8" y="63"/>
                        </a:cubicBezTo>
                        <a:cubicBezTo>
                          <a:pt x="8" y="62"/>
                          <a:pt x="9" y="61"/>
                          <a:pt x="11" y="61"/>
                        </a:cubicBezTo>
                        <a:cubicBezTo>
                          <a:pt x="13" y="61"/>
                          <a:pt x="19" y="59"/>
                          <a:pt x="24" y="57"/>
                        </a:cubicBezTo>
                        <a:cubicBezTo>
                          <a:pt x="26" y="57"/>
                          <a:pt x="27" y="56"/>
                          <a:pt x="27" y="56"/>
                        </a:cubicBezTo>
                        <a:cubicBezTo>
                          <a:pt x="29" y="55"/>
                          <a:pt x="31" y="54"/>
                          <a:pt x="34" y="53"/>
                        </a:cubicBezTo>
                        <a:cubicBezTo>
                          <a:pt x="30" y="50"/>
                          <a:pt x="27" y="43"/>
                          <a:pt x="21" y="30"/>
                        </a:cubicBezTo>
                        <a:cubicBezTo>
                          <a:pt x="14" y="13"/>
                          <a:pt x="7" y="3"/>
                          <a:pt x="5" y="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6" name="Freeform 8346">
                    <a:extLst>
                      <a:ext uri="{FF2B5EF4-FFF2-40B4-BE49-F238E27FC236}">
                        <a16:creationId xmlns:a16="http://schemas.microsoft.com/office/drawing/2014/main" xmlns="" id="{8DB0ACF4-772B-4ADA-A007-8E826FC56CE5}"/>
                      </a:ext>
                    </a:extLst>
                  </p:cNvPr>
                  <p:cNvSpPr>
                    <a:spLocks noEditPoints="1"/>
                  </p:cNvSpPr>
                  <p:nvPr/>
                </p:nvSpPr>
                <p:spPr bwMode="auto">
                  <a:xfrm>
                    <a:off x="3662" y="2018"/>
                    <a:ext cx="63" cy="72"/>
                  </a:xfrm>
                  <a:custGeom>
                    <a:avLst/>
                    <a:gdLst>
                      <a:gd name="T0" fmla="*/ 58 w 85"/>
                      <a:gd name="T1" fmla="*/ 94 h 96"/>
                      <a:gd name="T2" fmla="*/ 60 w 85"/>
                      <a:gd name="T3" fmla="*/ 94 h 96"/>
                      <a:gd name="T4" fmla="*/ 59 w 85"/>
                      <a:gd name="T5" fmla="*/ 93 h 96"/>
                      <a:gd name="T6" fmla="*/ 30 w 85"/>
                      <a:gd name="T7" fmla="*/ 93 h 96"/>
                      <a:gd name="T8" fmla="*/ 29 w 85"/>
                      <a:gd name="T9" fmla="*/ 94 h 96"/>
                      <a:gd name="T10" fmla="*/ 35 w 85"/>
                      <a:gd name="T11" fmla="*/ 90 h 96"/>
                      <a:gd name="T12" fmla="*/ 18 w 85"/>
                      <a:gd name="T13" fmla="*/ 91 h 96"/>
                      <a:gd name="T14" fmla="*/ 25 w 85"/>
                      <a:gd name="T15" fmla="*/ 94 h 96"/>
                      <a:gd name="T16" fmla="*/ 54 w 85"/>
                      <a:gd name="T17" fmla="*/ 82 h 96"/>
                      <a:gd name="T18" fmla="*/ 41 w 85"/>
                      <a:gd name="T19" fmla="*/ 88 h 96"/>
                      <a:gd name="T20" fmla="*/ 38 w 85"/>
                      <a:gd name="T21" fmla="*/ 96 h 96"/>
                      <a:gd name="T22" fmla="*/ 57 w 85"/>
                      <a:gd name="T23" fmla="*/ 95 h 96"/>
                      <a:gd name="T24" fmla="*/ 57 w 85"/>
                      <a:gd name="T25" fmla="*/ 91 h 96"/>
                      <a:gd name="T26" fmla="*/ 54 w 85"/>
                      <a:gd name="T27" fmla="*/ 82 h 96"/>
                      <a:gd name="T28" fmla="*/ 67 w 85"/>
                      <a:gd name="T29" fmla="*/ 60 h 96"/>
                      <a:gd name="T30" fmla="*/ 66 w 85"/>
                      <a:gd name="T31" fmla="*/ 60 h 96"/>
                      <a:gd name="T32" fmla="*/ 65 w 85"/>
                      <a:gd name="T33" fmla="*/ 62 h 96"/>
                      <a:gd name="T34" fmla="*/ 66 w 85"/>
                      <a:gd name="T35" fmla="*/ 63 h 96"/>
                      <a:gd name="T36" fmla="*/ 62 w 85"/>
                      <a:gd name="T37" fmla="*/ 66 h 96"/>
                      <a:gd name="T38" fmla="*/ 60 w 85"/>
                      <a:gd name="T39" fmla="*/ 68 h 96"/>
                      <a:gd name="T40" fmla="*/ 62 w 85"/>
                      <a:gd name="T41" fmla="*/ 69 h 96"/>
                      <a:gd name="T42" fmla="*/ 59 w 85"/>
                      <a:gd name="T43" fmla="*/ 71 h 96"/>
                      <a:gd name="T44" fmla="*/ 57 w 85"/>
                      <a:gd name="T45" fmla="*/ 71 h 96"/>
                      <a:gd name="T46" fmla="*/ 55 w 85"/>
                      <a:gd name="T47" fmla="*/ 82 h 96"/>
                      <a:gd name="T48" fmla="*/ 60 w 85"/>
                      <a:gd name="T49" fmla="*/ 92 h 96"/>
                      <a:gd name="T50" fmla="*/ 63 w 85"/>
                      <a:gd name="T51" fmla="*/ 94 h 96"/>
                      <a:gd name="T52" fmla="*/ 77 w 85"/>
                      <a:gd name="T53" fmla="*/ 90 h 96"/>
                      <a:gd name="T54" fmla="*/ 78 w 85"/>
                      <a:gd name="T55" fmla="*/ 90 h 96"/>
                      <a:gd name="T56" fmla="*/ 85 w 85"/>
                      <a:gd name="T57" fmla="*/ 85 h 96"/>
                      <a:gd name="T58" fmla="*/ 78 w 85"/>
                      <a:gd name="T59" fmla="*/ 79 h 96"/>
                      <a:gd name="T60" fmla="*/ 76 w 85"/>
                      <a:gd name="T61" fmla="*/ 77 h 96"/>
                      <a:gd name="T62" fmla="*/ 76 w 85"/>
                      <a:gd name="T63" fmla="*/ 79 h 96"/>
                      <a:gd name="T64" fmla="*/ 70 w 85"/>
                      <a:gd name="T65" fmla="*/ 67 h 96"/>
                      <a:gd name="T66" fmla="*/ 60 w 85"/>
                      <a:gd name="T67" fmla="*/ 0 h 96"/>
                      <a:gd name="T68" fmla="*/ 39 w 85"/>
                      <a:gd name="T69" fmla="*/ 11 h 96"/>
                      <a:gd name="T70" fmla="*/ 0 w 85"/>
                      <a:gd name="T71" fmla="*/ 83 h 96"/>
                      <a:gd name="T72" fmla="*/ 0 w 85"/>
                      <a:gd name="T73" fmla="*/ 83 h 96"/>
                      <a:gd name="T74" fmla="*/ 13 w 85"/>
                      <a:gd name="T75" fmla="*/ 91 h 96"/>
                      <a:gd name="T76" fmla="*/ 25 w 85"/>
                      <a:gd name="T77" fmla="*/ 89 h 96"/>
                      <a:gd name="T78" fmla="*/ 33 w 85"/>
                      <a:gd name="T79" fmla="*/ 88 h 96"/>
                      <a:gd name="T80" fmla="*/ 10 w 85"/>
                      <a:gd name="T81" fmla="*/ 57 h 96"/>
                      <a:gd name="T82" fmla="*/ 53 w 85"/>
                      <a:gd name="T83" fmla="*/ 6 h 96"/>
                      <a:gd name="T84" fmla="*/ 59 w 85"/>
                      <a:gd name="T85" fmla="*/ 28 h 96"/>
                      <a:gd name="T86" fmla="*/ 59 w 85"/>
                      <a:gd name="T87" fmla="*/ 27 h 96"/>
                      <a:gd name="T88" fmla="*/ 60 w 85"/>
                      <a:gd name="T89" fmla="*/ 30 h 96"/>
                      <a:gd name="T90" fmla="*/ 63 w 85"/>
                      <a:gd name="T91" fmla="*/ 28 h 96"/>
                      <a:gd name="T92" fmla="*/ 61 w 85"/>
                      <a:gd name="T93" fmla="*/ 30 h 96"/>
                      <a:gd name="T94" fmla="*/ 60 w 85"/>
                      <a:gd name="T95" fmla="*/ 30 h 96"/>
                      <a:gd name="T96" fmla="*/ 63 w 85"/>
                      <a:gd name="T97" fmla="*/ 28 h 96"/>
                      <a:gd name="T98" fmla="*/ 62 w 85"/>
                      <a:gd name="T99" fmla="*/ 30 h 96"/>
                      <a:gd name="T100" fmla="*/ 58 w 85"/>
                      <a:gd name="T101" fmla="*/ 34 h 96"/>
                      <a:gd name="T102" fmla="*/ 57 w 85"/>
                      <a:gd name="T103" fmla="*/ 45 h 96"/>
                      <a:gd name="T104" fmla="*/ 61 w 85"/>
                      <a:gd name="T105" fmla="*/ 46 h 96"/>
                      <a:gd name="T106" fmla="*/ 64 w 85"/>
                      <a:gd name="T107" fmla="*/ 45 h 96"/>
                      <a:gd name="T108" fmla="*/ 67 w 85"/>
                      <a:gd name="T109" fmla="*/ 43 h 96"/>
                      <a:gd name="T110" fmla="*/ 69 w 85"/>
                      <a:gd name="T111" fmla="*/ 41 h 96"/>
                      <a:gd name="T112" fmla="*/ 72 w 85"/>
                      <a:gd name="T113" fmla="*/ 35 h 96"/>
                      <a:gd name="T114" fmla="*/ 74 w 85"/>
                      <a:gd name="T115" fmla="*/ 16 h 96"/>
                      <a:gd name="T116" fmla="*/ 61 w 85"/>
                      <a:gd name="T11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6">
                        <a:moveTo>
                          <a:pt x="59" y="93"/>
                        </a:moveTo>
                        <a:cubicBezTo>
                          <a:pt x="59" y="93"/>
                          <a:pt x="58" y="94"/>
                          <a:pt x="58" y="94"/>
                        </a:cubicBezTo>
                        <a:cubicBezTo>
                          <a:pt x="58" y="94"/>
                          <a:pt x="58" y="94"/>
                          <a:pt x="58" y="95"/>
                        </a:cubicBezTo>
                        <a:cubicBezTo>
                          <a:pt x="59" y="95"/>
                          <a:pt x="60" y="95"/>
                          <a:pt x="60" y="94"/>
                        </a:cubicBezTo>
                        <a:cubicBezTo>
                          <a:pt x="60" y="94"/>
                          <a:pt x="60" y="94"/>
                          <a:pt x="59" y="94"/>
                        </a:cubicBezTo>
                        <a:cubicBezTo>
                          <a:pt x="59" y="94"/>
                          <a:pt x="59" y="93"/>
                          <a:pt x="59" y="93"/>
                        </a:cubicBezTo>
                        <a:moveTo>
                          <a:pt x="35" y="90"/>
                        </a:moveTo>
                        <a:cubicBezTo>
                          <a:pt x="33" y="91"/>
                          <a:pt x="31" y="92"/>
                          <a:pt x="30" y="93"/>
                        </a:cubicBezTo>
                        <a:cubicBezTo>
                          <a:pt x="29" y="93"/>
                          <a:pt x="28" y="94"/>
                          <a:pt x="28" y="94"/>
                        </a:cubicBezTo>
                        <a:cubicBezTo>
                          <a:pt x="28" y="94"/>
                          <a:pt x="28" y="94"/>
                          <a:pt x="29" y="94"/>
                        </a:cubicBezTo>
                        <a:cubicBezTo>
                          <a:pt x="31" y="95"/>
                          <a:pt x="33" y="95"/>
                          <a:pt x="36" y="95"/>
                        </a:cubicBezTo>
                        <a:cubicBezTo>
                          <a:pt x="35" y="94"/>
                          <a:pt x="35" y="92"/>
                          <a:pt x="35" y="90"/>
                        </a:cubicBezTo>
                        <a:moveTo>
                          <a:pt x="30" y="90"/>
                        </a:moveTo>
                        <a:cubicBezTo>
                          <a:pt x="26" y="91"/>
                          <a:pt x="22" y="91"/>
                          <a:pt x="18" y="91"/>
                        </a:cubicBezTo>
                        <a:cubicBezTo>
                          <a:pt x="17" y="91"/>
                          <a:pt x="16" y="91"/>
                          <a:pt x="16" y="92"/>
                        </a:cubicBezTo>
                        <a:cubicBezTo>
                          <a:pt x="19" y="92"/>
                          <a:pt x="22" y="93"/>
                          <a:pt x="25" y="94"/>
                        </a:cubicBezTo>
                        <a:cubicBezTo>
                          <a:pt x="27" y="92"/>
                          <a:pt x="28" y="91"/>
                          <a:pt x="30" y="90"/>
                        </a:cubicBezTo>
                        <a:moveTo>
                          <a:pt x="54" y="82"/>
                        </a:moveTo>
                        <a:cubicBezTo>
                          <a:pt x="51" y="84"/>
                          <a:pt x="48" y="86"/>
                          <a:pt x="44" y="86"/>
                        </a:cubicBezTo>
                        <a:cubicBezTo>
                          <a:pt x="43" y="87"/>
                          <a:pt x="42" y="87"/>
                          <a:pt x="41" y="88"/>
                        </a:cubicBezTo>
                        <a:cubicBezTo>
                          <a:pt x="38" y="89"/>
                          <a:pt x="36" y="90"/>
                          <a:pt x="37" y="94"/>
                        </a:cubicBezTo>
                        <a:cubicBezTo>
                          <a:pt x="37" y="94"/>
                          <a:pt x="38" y="95"/>
                          <a:pt x="38" y="96"/>
                        </a:cubicBezTo>
                        <a:cubicBezTo>
                          <a:pt x="40" y="96"/>
                          <a:pt x="43" y="96"/>
                          <a:pt x="45" y="96"/>
                        </a:cubicBezTo>
                        <a:cubicBezTo>
                          <a:pt x="49" y="96"/>
                          <a:pt x="53" y="96"/>
                          <a:pt x="57" y="95"/>
                        </a:cubicBezTo>
                        <a:cubicBezTo>
                          <a:pt x="57" y="95"/>
                          <a:pt x="57" y="95"/>
                          <a:pt x="57" y="95"/>
                        </a:cubicBezTo>
                        <a:cubicBezTo>
                          <a:pt x="57" y="94"/>
                          <a:pt x="57" y="93"/>
                          <a:pt x="57" y="91"/>
                        </a:cubicBezTo>
                        <a:cubicBezTo>
                          <a:pt x="56" y="88"/>
                          <a:pt x="55" y="86"/>
                          <a:pt x="54" y="83"/>
                        </a:cubicBezTo>
                        <a:cubicBezTo>
                          <a:pt x="54" y="83"/>
                          <a:pt x="54" y="82"/>
                          <a:pt x="54" y="82"/>
                        </a:cubicBezTo>
                        <a:moveTo>
                          <a:pt x="68" y="59"/>
                        </a:moveTo>
                        <a:cubicBezTo>
                          <a:pt x="68" y="60"/>
                          <a:pt x="67" y="60"/>
                          <a:pt x="67" y="60"/>
                        </a:cubicBezTo>
                        <a:cubicBezTo>
                          <a:pt x="67" y="60"/>
                          <a:pt x="67" y="60"/>
                          <a:pt x="67" y="60"/>
                        </a:cubicBezTo>
                        <a:cubicBezTo>
                          <a:pt x="66" y="60"/>
                          <a:pt x="66" y="60"/>
                          <a:pt x="66" y="60"/>
                        </a:cubicBezTo>
                        <a:cubicBezTo>
                          <a:pt x="66" y="60"/>
                          <a:pt x="65" y="61"/>
                          <a:pt x="65" y="62"/>
                        </a:cubicBezTo>
                        <a:cubicBezTo>
                          <a:pt x="65" y="62"/>
                          <a:pt x="65" y="62"/>
                          <a:pt x="65" y="62"/>
                        </a:cubicBezTo>
                        <a:cubicBezTo>
                          <a:pt x="65" y="62"/>
                          <a:pt x="65" y="62"/>
                          <a:pt x="65" y="62"/>
                        </a:cubicBezTo>
                        <a:cubicBezTo>
                          <a:pt x="65" y="62"/>
                          <a:pt x="66" y="63"/>
                          <a:pt x="66" y="63"/>
                        </a:cubicBezTo>
                        <a:cubicBezTo>
                          <a:pt x="65" y="64"/>
                          <a:pt x="64" y="66"/>
                          <a:pt x="63" y="66"/>
                        </a:cubicBezTo>
                        <a:cubicBezTo>
                          <a:pt x="62" y="66"/>
                          <a:pt x="62" y="66"/>
                          <a:pt x="62" y="66"/>
                        </a:cubicBezTo>
                        <a:cubicBezTo>
                          <a:pt x="62" y="65"/>
                          <a:pt x="62" y="65"/>
                          <a:pt x="62" y="65"/>
                        </a:cubicBezTo>
                        <a:cubicBezTo>
                          <a:pt x="61" y="66"/>
                          <a:pt x="61" y="67"/>
                          <a:pt x="60" y="68"/>
                        </a:cubicBezTo>
                        <a:cubicBezTo>
                          <a:pt x="61" y="68"/>
                          <a:pt x="61" y="68"/>
                          <a:pt x="61" y="68"/>
                        </a:cubicBezTo>
                        <a:cubicBezTo>
                          <a:pt x="61" y="68"/>
                          <a:pt x="62" y="69"/>
                          <a:pt x="62" y="69"/>
                        </a:cubicBezTo>
                        <a:cubicBezTo>
                          <a:pt x="61" y="70"/>
                          <a:pt x="60" y="71"/>
                          <a:pt x="59" y="71"/>
                        </a:cubicBezTo>
                        <a:cubicBezTo>
                          <a:pt x="59" y="71"/>
                          <a:pt x="59" y="71"/>
                          <a:pt x="59" y="71"/>
                        </a:cubicBezTo>
                        <a:cubicBezTo>
                          <a:pt x="58" y="71"/>
                          <a:pt x="58" y="71"/>
                          <a:pt x="58" y="71"/>
                        </a:cubicBezTo>
                        <a:cubicBezTo>
                          <a:pt x="58" y="71"/>
                          <a:pt x="58" y="71"/>
                          <a:pt x="57" y="71"/>
                        </a:cubicBezTo>
                        <a:cubicBezTo>
                          <a:pt x="58" y="72"/>
                          <a:pt x="58" y="73"/>
                          <a:pt x="58" y="74"/>
                        </a:cubicBezTo>
                        <a:cubicBezTo>
                          <a:pt x="58" y="77"/>
                          <a:pt x="57" y="80"/>
                          <a:pt x="55" y="82"/>
                        </a:cubicBezTo>
                        <a:cubicBezTo>
                          <a:pt x="55" y="82"/>
                          <a:pt x="55" y="82"/>
                          <a:pt x="55" y="82"/>
                        </a:cubicBezTo>
                        <a:cubicBezTo>
                          <a:pt x="56" y="86"/>
                          <a:pt x="58" y="89"/>
                          <a:pt x="60" y="92"/>
                        </a:cubicBezTo>
                        <a:cubicBezTo>
                          <a:pt x="60" y="93"/>
                          <a:pt x="61" y="93"/>
                          <a:pt x="62" y="94"/>
                        </a:cubicBezTo>
                        <a:cubicBezTo>
                          <a:pt x="62" y="94"/>
                          <a:pt x="63" y="94"/>
                          <a:pt x="63" y="94"/>
                        </a:cubicBezTo>
                        <a:cubicBezTo>
                          <a:pt x="68" y="93"/>
                          <a:pt x="73" y="92"/>
                          <a:pt x="77" y="90"/>
                        </a:cubicBezTo>
                        <a:cubicBezTo>
                          <a:pt x="77" y="90"/>
                          <a:pt x="77" y="90"/>
                          <a:pt x="77" y="90"/>
                        </a:cubicBezTo>
                        <a:cubicBezTo>
                          <a:pt x="77" y="90"/>
                          <a:pt x="78" y="90"/>
                          <a:pt x="78" y="90"/>
                        </a:cubicBezTo>
                        <a:cubicBezTo>
                          <a:pt x="78" y="90"/>
                          <a:pt x="78" y="90"/>
                          <a:pt x="78" y="90"/>
                        </a:cubicBezTo>
                        <a:cubicBezTo>
                          <a:pt x="78" y="90"/>
                          <a:pt x="78" y="90"/>
                          <a:pt x="78" y="90"/>
                        </a:cubicBezTo>
                        <a:cubicBezTo>
                          <a:pt x="80" y="88"/>
                          <a:pt x="83" y="87"/>
                          <a:pt x="85" y="85"/>
                        </a:cubicBezTo>
                        <a:cubicBezTo>
                          <a:pt x="84" y="80"/>
                          <a:pt x="83" y="76"/>
                          <a:pt x="83" y="72"/>
                        </a:cubicBezTo>
                        <a:cubicBezTo>
                          <a:pt x="82" y="74"/>
                          <a:pt x="81" y="78"/>
                          <a:pt x="78" y="79"/>
                        </a:cubicBezTo>
                        <a:cubicBezTo>
                          <a:pt x="78" y="79"/>
                          <a:pt x="78" y="79"/>
                          <a:pt x="78" y="79"/>
                        </a:cubicBezTo>
                        <a:cubicBezTo>
                          <a:pt x="77" y="79"/>
                          <a:pt x="76" y="78"/>
                          <a:pt x="76" y="77"/>
                        </a:cubicBezTo>
                        <a:cubicBezTo>
                          <a:pt x="76" y="78"/>
                          <a:pt x="76" y="78"/>
                          <a:pt x="76" y="79"/>
                        </a:cubicBezTo>
                        <a:cubicBezTo>
                          <a:pt x="76" y="79"/>
                          <a:pt x="76" y="79"/>
                          <a:pt x="76" y="79"/>
                        </a:cubicBezTo>
                        <a:cubicBezTo>
                          <a:pt x="76" y="79"/>
                          <a:pt x="76" y="79"/>
                          <a:pt x="76" y="79"/>
                        </a:cubicBezTo>
                        <a:cubicBezTo>
                          <a:pt x="74" y="76"/>
                          <a:pt x="72" y="72"/>
                          <a:pt x="70" y="67"/>
                        </a:cubicBezTo>
                        <a:cubicBezTo>
                          <a:pt x="69" y="65"/>
                          <a:pt x="69" y="62"/>
                          <a:pt x="68" y="59"/>
                        </a:cubicBezTo>
                        <a:moveTo>
                          <a:pt x="60" y="0"/>
                        </a:moveTo>
                        <a:cubicBezTo>
                          <a:pt x="57" y="1"/>
                          <a:pt x="54" y="1"/>
                          <a:pt x="50" y="3"/>
                        </a:cubicBezTo>
                        <a:cubicBezTo>
                          <a:pt x="50" y="3"/>
                          <a:pt x="45" y="5"/>
                          <a:pt x="39" y="11"/>
                        </a:cubicBezTo>
                        <a:cubicBezTo>
                          <a:pt x="33" y="16"/>
                          <a:pt x="24" y="25"/>
                          <a:pt x="17" y="39"/>
                        </a:cubicBezTo>
                        <a:cubicBezTo>
                          <a:pt x="1" y="68"/>
                          <a:pt x="0" y="83"/>
                          <a:pt x="0" y="83"/>
                        </a:cubicBezTo>
                        <a:cubicBezTo>
                          <a:pt x="0" y="83"/>
                          <a:pt x="0" y="83"/>
                          <a:pt x="0" y="83"/>
                        </a:cubicBezTo>
                        <a:cubicBezTo>
                          <a:pt x="0" y="83"/>
                          <a:pt x="0" y="83"/>
                          <a:pt x="0" y="83"/>
                        </a:cubicBezTo>
                        <a:cubicBezTo>
                          <a:pt x="0" y="83"/>
                          <a:pt x="1" y="85"/>
                          <a:pt x="9" y="89"/>
                        </a:cubicBezTo>
                        <a:cubicBezTo>
                          <a:pt x="11" y="90"/>
                          <a:pt x="12" y="90"/>
                          <a:pt x="13" y="91"/>
                        </a:cubicBezTo>
                        <a:cubicBezTo>
                          <a:pt x="14" y="90"/>
                          <a:pt x="16" y="90"/>
                          <a:pt x="17" y="89"/>
                        </a:cubicBezTo>
                        <a:cubicBezTo>
                          <a:pt x="20" y="89"/>
                          <a:pt x="22" y="89"/>
                          <a:pt x="25" y="89"/>
                        </a:cubicBezTo>
                        <a:cubicBezTo>
                          <a:pt x="28" y="88"/>
                          <a:pt x="32" y="88"/>
                          <a:pt x="36" y="87"/>
                        </a:cubicBezTo>
                        <a:cubicBezTo>
                          <a:pt x="35" y="87"/>
                          <a:pt x="34" y="88"/>
                          <a:pt x="33" y="88"/>
                        </a:cubicBezTo>
                        <a:cubicBezTo>
                          <a:pt x="22" y="88"/>
                          <a:pt x="12" y="85"/>
                          <a:pt x="9" y="83"/>
                        </a:cubicBezTo>
                        <a:cubicBezTo>
                          <a:pt x="2" y="77"/>
                          <a:pt x="10" y="57"/>
                          <a:pt x="10" y="57"/>
                        </a:cubicBezTo>
                        <a:cubicBezTo>
                          <a:pt x="27" y="19"/>
                          <a:pt x="37" y="14"/>
                          <a:pt x="48" y="7"/>
                        </a:cubicBezTo>
                        <a:cubicBezTo>
                          <a:pt x="50" y="6"/>
                          <a:pt x="52" y="6"/>
                          <a:pt x="53" y="6"/>
                        </a:cubicBezTo>
                        <a:cubicBezTo>
                          <a:pt x="59" y="6"/>
                          <a:pt x="62" y="15"/>
                          <a:pt x="59" y="27"/>
                        </a:cubicBezTo>
                        <a:cubicBezTo>
                          <a:pt x="59" y="27"/>
                          <a:pt x="59" y="28"/>
                          <a:pt x="59" y="28"/>
                        </a:cubicBezTo>
                        <a:cubicBezTo>
                          <a:pt x="59" y="28"/>
                          <a:pt x="59" y="28"/>
                          <a:pt x="59" y="29"/>
                        </a:cubicBezTo>
                        <a:cubicBezTo>
                          <a:pt x="59" y="28"/>
                          <a:pt x="59" y="27"/>
                          <a:pt x="59" y="27"/>
                        </a:cubicBezTo>
                        <a:cubicBezTo>
                          <a:pt x="59" y="27"/>
                          <a:pt x="59" y="28"/>
                          <a:pt x="59" y="28"/>
                        </a:cubicBezTo>
                        <a:cubicBezTo>
                          <a:pt x="60" y="29"/>
                          <a:pt x="60" y="29"/>
                          <a:pt x="60" y="30"/>
                        </a:cubicBezTo>
                        <a:cubicBezTo>
                          <a:pt x="60" y="29"/>
                          <a:pt x="61" y="29"/>
                          <a:pt x="61" y="29"/>
                        </a:cubicBezTo>
                        <a:cubicBezTo>
                          <a:pt x="62" y="29"/>
                          <a:pt x="62" y="28"/>
                          <a:pt x="63" y="28"/>
                        </a:cubicBezTo>
                        <a:cubicBezTo>
                          <a:pt x="62" y="28"/>
                          <a:pt x="62" y="29"/>
                          <a:pt x="61" y="30"/>
                        </a:cubicBezTo>
                        <a:cubicBezTo>
                          <a:pt x="61" y="30"/>
                          <a:pt x="61" y="30"/>
                          <a:pt x="61" y="30"/>
                        </a:cubicBezTo>
                        <a:cubicBezTo>
                          <a:pt x="61" y="30"/>
                          <a:pt x="61" y="30"/>
                          <a:pt x="60" y="30"/>
                        </a:cubicBezTo>
                        <a:cubicBezTo>
                          <a:pt x="60" y="30"/>
                          <a:pt x="60" y="30"/>
                          <a:pt x="60" y="30"/>
                        </a:cubicBezTo>
                        <a:cubicBezTo>
                          <a:pt x="61" y="30"/>
                          <a:pt x="61" y="30"/>
                          <a:pt x="62" y="29"/>
                        </a:cubicBezTo>
                        <a:cubicBezTo>
                          <a:pt x="62" y="29"/>
                          <a:pt x="63" y="29"/>
                          <a:pt x="63" y="28"/>
                        </a:cubicBezTo>
                        <a:cubicBezTo>
                          <a:pt x="63" y="29"/>
                          <a:pt x="63" y="30"/>
                          <a:pt x="62" y="30"/>
                        </a:cubicBezTo>
                        <a:cubicBezTo>
                          <a:pt x="62" y="30"/>
                          <a:pt x="62" y="30"/>
                          <a:pt x="62" y="30"/>
                        </a:cubicBezTo>
                        <a:cubicBezTo>
                          <a:pt x="62" y="30"/>
                          <a:pt x="60" y="31"/>
                          <a:pt x="60" y="31"/>
                        </a:cubicBezTo>
                        <a:cubicBezTo>
                          <a:pt x="59" y="32"/>
                          <a:pt x="59" y="33"/>
                          <a:pt x="58" y="34"/>
                        </a:cubicBezTo>
                        <a:cubicBezTo>
                          <a:pt x="57" y="38"/>
                          <a:pt x="57" y="41"/>
                          <a:pt x="57" y="45"/>
                        </a:cubicBezTo>
                        <a:cubicBezTo>
                          <a:pt x="57" y="45"/>
                          <a:pt x="57" y="45"/>
                          <a:pt x="57" y="45"/>
                        </a:cubicBezTo>
                        <a:cubicBezTo>
                          <a:pt x="58" y="45"/>
                          <a:pt x="58" y="45"/>
                          <a:pt x="59" y="45"/>
                        </a:cubicBezTo>
                        <a:cubicBezTo>
                          <a:pt x="59" y="45"/>
                          <a:pt x="61" y="45"/>
                          <a:pt x="61" y="46"/>
                        </a:cubicBezTo>
                        <a:cubicBezTo>
                          <a:pt x="61" y="46"/>
                          <a:pt x="61" y="46"/>
                          <a:pt x="61" y="46"/>
                        </a:cubicBezTo>
                        <a:cubicBezTo>
                          <a:pt x="62" y="46"/>
                          <a:pt x="63" y="45"/>
                          <a:pt x="64" y="45"/>
                        </a:cubicBezTo>
                        <a:cubicBezTo>
                          <a:pt x="64" y="44"/>
                          <a:pt x="65" y="43"/>
                          <a:pt x="67" y="43"/>
                        </a:cubicBezTo>
                        <a:cubicBezTo>
                          <a:pt x="67" y="43"/>
                          <a:pt x="67" y="43"/>
                          <a:pt x="67" y="43"/>
                        </a:cubicBezTo>
                        <a:cubicBezTo>
                          <a:pt x="67" y="43"/>
                          <a:pt x="68" y="43"/>
                          <a:pt x="68" y="43"/>
                        </a:cubicBezTo>
                        <a:cubicBezTo>
                          <a:pt x="68" y="42"/>
                          <a:pt x="69" y="42"/>
                          <a:pt x="69" y="41"/>
                        </a:cubicBezTo>
                        <a:cubicBezTo>
                          <a:pt x="68" y="40"/>
                          <a:pt x="68" y="39"/>
                          <a:pt x="68" y="39"/>
                        </a:cubicBezTo>
                        <a:cubicBezTo>
                          <a:pt x="68" y="38"/>
                          <a:pt x="70" y="36"/>
                          <a:pt x="72" y="35"/>
                        </a:cubicBezTo>
                        <a:cubicBezTo>
                          <a:pt x="73" y="30"/>
                          <a:pt x="74" y="24"/>
                          <a:pt x="74" y="18"/>
                        </a:cubicBezTo>
                        <a:cubicBezTo>
                          <a:pt x="74" y="17"/>
                          <a:pt x="74" y="17"/>
                          <a:pt x="74" y="16"/>
                        </a:cubicBezTo>
                        <a:cubicBezTo>
                          <a:pt x="73" y="15"/>
                          <a:pt x="73" y="13"/>
                          <a:pt x="72" y="12"/>
                        </a:cubicBezTo>
                        <a:cubicBezTo>
                          <a:pt x="71" y="6"/>
                          <a:pt x="67" y="2"/>
                          <a:pt x="61" y="1"/>
                        </a:cubicBezTo>
                        <a:cubicBezTo>
                          <a:pt x="61" y="1"/>
                          <a:pt x="61" y="0"/>
                          <a:pt x="6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7" name="Freeform 8347">
                    <a:extLst>
                      <a:ext uri="{FF2B5EF4-FFF2-40B4-BE49-F238E27FC236}">
                        <a16:creationId xmlns:a16="http://schemas.microsoft.com/office/drawing/2014/main" xmlns="" id="{2B6C0E28-3A88-4C74-BFEC-A7AD66476EAA}"/>
                      </a:ext>
                    </a:extLst>
                  </p:cNvPr>
                  <p:cNvSpPr>
                    <a:spLocks noEditPoints="1"/>
                  </p:cNvSpPr>
                  <p:nvPr/>
                </p:nvSpPr>
                <p:spPr bwMode="auto">
                  <a:xfrm>
                    <a:off x="3662" y="2018"/>
                    <a:ext cx="64" cy="67"/>
                  </a:xfrm>
                  <a:custGeom>
                    <a:avLst/>
                    <a:gdLst>
                      <a:gd name="T0" fmla="*/ 77 w 86"/>
                      <a:gd name="T1" fmla="*/ 90 h 90"/>
                      <a:gd name="T2" fmla="*/ 77 w 86"/>
                      <a:gd name="T3" fmla="*/ 90 h 90"/>
                      <a:gd name="T4" fmla="*/ 77 w 86"/>
                      <a:gd name="T5" fmla="*/ 90 h 90"/>
                      <a:gd name="T6" fmla="*/ 78 w 86"/>
                      <a:gd name="T7" fmla="*/ 90 h 90"/>
                      <a:gd name="T8" fmla="*/ 78 w 86"/>
                      <a:gd name="T9" fmla="*/ 90 h 90"/>
                      <a:gd name="T10" fmla="*/ 78 w 86"/>
                      <a:gd name="T11" fmla="*/ 90 h 90"/>
                      <a:gd name="T12" fmla="*/ 81 w 86"/>
                      <a:gd name="T13" fmla="*/ 59 h 90"/>
                      <a:gd name="T14" fmla="*/ 83 w 86"/>
                      <a:gd name="T15" fmla="*/ 71 h 90"/>
                      <a:gd name="T16" fmla="*/ 83 w 86"/>
                      <a:gd name="T17" fmla="*/ 72 h 90"/>
                      <a:gd name="T18" fmla="*/ 85 w 86"/>
                      <a:gd name="T19" fmla="*/ 85 h 90"/>
                      <a:gd name="T20" fmla="*/ 78 w 86"/>
                      <a:gd name="T21" fmla="*/ 90 h 90"/>
                      <a:gd name="T22" fmla="*/ 85 w 86"/>
                      <a:gd name="T23" fmla="*/ 85 h 90"/>
                      <a:gd name="T24" fmla="*/ 86 w 86"/>
                      <a:gd name="T25" fmla="*/ 85 h 90"/>
                      <a:gd name="T26" fmla="*/ 81 w 86"/>
                      <a:gd name="T27" fmla="*/ 59 h 90"/>
                      <a:gd name="T28" fmla="*/ 61 w 86"/>
                      <a:gd name="T29" fmla="*/ 0 h 90"/>
                      <a:gd name="T30" fmla="*/ 50 w 86"/>
                      <a:gd name="T31" fmla="*/ 3 h 90"/>
                      <a:gd name="T32" fmla="*/ 16 w 86"/>
                      <a:gd name="T33" fmla="*/ 38 h 90"/>
                      <a:gd name="T34" fmla="*/ 0 w 86"/>
                      <a:gd name="T35" fmla="*/ 82 h 90"/>
                      <a:gd name="T36" fmla="*/ 0 w 86"/>
                      <a:gd name="T37" fmla="*/ 82 h 90"/>
                      <a:gd name="T38" fmla="*/ 0 w 86"/>
                      <a:gd name="T39" fmla="*/ 83 h 90"/>
                      <a:gd name="T40" fmla="*/ 0 w 86"/>
                      <a:gd name="T41" fmla="*/ 83 h 90"/>
                      <a:gd name="T42" fmla="*/ 0 w 86"/>
                      <a:gd name="T43" fmla="*/ 83 h 90"/>
                      <a:gd name="T44" fmla="*/ 17 w 86"/>
                      <a:gd name="T45" fmla="*/ 39 h 90"/>
                      <a:gd name="T46" fmla="*/ 39 w 86"/>
                      <a:gd name="T47" fmla="*/ 11 h 90"/>
                      <a:gd name="T48" fmla="*/ 50 w 86"/>
                      <a:gd name="T49" fmla="*/ 3 h 90"/>
                      <a:gd name="T50" fmla="*/ 60 w 86"/>
                      <a:gd name="T51" fmla="*/ 0 h 90"/>
                      <a:gd name="T52" fmla="*/ 59 w 86"/>
                      <a:gd name="T53" fmla="*/ 0 h 90"/>
                      <a:gd name="T54" fmla="*/ 61 w 86"/>
                      <a:gd name="T5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0">
                        <a:moveTo>
                          <a:pt x="77" y="90"/>
                        </a:moveTo>
                        <a:cubicBezTo>
                          <a:pt x="77" y="90"/>
                          <a:pt x="77" y="90"/>
                          <a:pt x="77" y="90"/>
                        </a:cubicBezTo>
                        <a:cubicBezTo>
                          <a:pt x="77" y="90"/>
                          <a:pt x="77" y="90"/>
                          <a:pt x="77" y="90"/>
                        </a:cubicBezTo>
                        <a:moveTo>
                          <a:pt x="78" y="90"/>
                        </a:moveTo>
                        <a:cubicBezTo>
                          <a:pt x="78" y="90"/>
                          <a:pt x="78" y="90"/>
                          <a:pt x="78" y="90"/>
                        </a:cubicBezTo>
                        <a:cubicBezTo>
                          <a:pt x="78" y="90"/>
                          <a:pt x="78" y="90"/>
                          <a:pt x="78" y="90"/>
                        </a:cubicBezTo>
                        <a:moveTo>
                          <a:pt x="81" y="59"/>
                        </a:moveTo>
                        <a:cubicBezTo>
                          <a:pt x="82" y="62"/>
                          <a:pt x="82" y="66"/>
                          <a:pt x="83" y="71"/>
                        </a:cubicBezTo>
                        <a:cubicBezTo>
                          <a:pt x="83" y="71"/>
                          <a:pt x="83" y="71"/>
                          <a:pt x="83" y="72"/>
                        </a:cubicBezTo>
                        <a:cubicBezTo>
                          <a:pt x="83" y="76"/>
                          <a:pt x="84" y="80"/>
                          <a:pt x="85" y="85"/>
                        </a:cubicBezTo>
                        <a:cubicBezTo>
                          <a:pt x="83" y="87"/>
                          <a:pt x="80" y="88"/>
                          <a:pt x="78" y="90"/>
                        </a:cubicBezTo>
                        <a:cubicBezTo>
                          <a:pt x="80" y="88"/>
                          <a:pt x="83" y="87"/>
                          <a:pt x="85" y="85"/>
                        </a:cubicBezTo>
                        <a:cubicBezTo>
                          <a:pt x="86" y="85"/>
                          <a:pt x="86" y="85"/>
                          <a:pt x="86" y="85"/>
                        </a:cubicBezTo>
                        <a:cubicBezTo>
                          <a:pt x="83" y="75"/>
                          <a:pt x="83" y="66"/>
                          <a:pt x="81" y="59"/>
                        </a:cubicBezTo>
                        <a:moveTo>
                          <a:pt x="61" y="0"/>
                        </a:moveTo>
                        <a:cubicBezTo>
                          <a:pt x="57" y="0"/>
                          <a:pt x="53" y="1"/>
                          <a:pt x="50" y="3"/>
                        </a:cubicBezTo>
                        <a:cubicBezTo>
                          <a:pt x="50" y="3"/>
                          <a:pt x="31" y="12"/>
                          <a:pt x="16" y="38"/>
                        </a:cubicBezTo>
                        <a:cubicBezTo>
                          <a:pt x="2" y="64"/>
                          <a:pt x="0" y="79"/>
                          <a:pt x="0" y="82"/>
                        </a:cubicBezTo>
                        <a:cubicBezTo>
                          <a:pt x="0" y="82"/>
                          <a:pt x="0" y="82"/>
                          <a:pt x="0" y="82"/>
                        </a:cubicBezTo>
                        <a:cubicBezTo>
                          <a:pt x="0" y="83"/>
                          <a:pt x="0" y="83"/>
                          <a:pt x="0" y="83"/>
                        </a:cubicBezTo>
                        <a:cubicBezTo>
                          <a:pt x="0" y="83"/>
                          <a:pt x="0" y="83"/>
                          <a:pt x="0" y="83"/>
                        </a:cubicBezTo>
                        <a:cubicBezTo>
                          <a:pt x="0" y="83"/>
                          <a:pt x="0" y="83"/>
                          <a:pt x="0" y="83"/>
                        </a:cubicBezTo>
                        <a:cubicBezTo>
                          <a:pt x="0" y="83"/>
                          <a:pt x="1" y="68"/>
                          <a:pt x="17" y="39"/>
                        </a:cubicBezTo>
                        <a:cubicBezTo>
                          <a:pt x="24" y="25"/>
                          <a:pt x="33" y="16"/>
                          <a:pt x="39" y="11"/>
                        </a:cubicBezTo>
                        <a:cubicBezTo>
                          <a:pt x="45" y="5"/>
                          <a:pt x="50" y="3"/>
                          <a:pt x="50" y="3"/>
                        </a:cubicBezTo>
                        <a:cubicBezTo>
                          <a:pt x="54" y="1"/>
                          <a:pt x="57" y="1"/>
                          <a:pt x="60" y="0"/>
                        </a:cubicBezTo>
                        <a:cubicBezTo>
                          <a:pt x="60" y="0"/>
                          <a:pt x="59" y="0"/>
                          <a:pt x="59" y="0"/>
                        </a:cubicBezTo>
                        <a:cubicBezTo>
                          <a:pt x="60" y="0"/>
                          <a:pt x="60" y="0"/>
                          <a:pt x="61"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8" name="Freeform 8348">
                    <a:extLst>
                      <a:ext uri="{FF2B5EF4-FFF2-40B4-BE49-F238E27FC236}">
                        <a16:creationId xmlns:a16="http://schemas.microsoft.com/office/drawing/2014/main" xmlns="" id="{4B8BAE30-9B68-493A-B92D-1DF358607172}"/>
                      </a:ext>
                    </a:extLst>
                  </p:cNvPr>
                  <p:cNvSpPr>
                    <a:spLocks/>
                  </p:cNvSpPr>
                  <p:nvPr/>
                </p:nvSpPr>
                <p:spPr bwMode="auto">
                  <a:xfrm>
                    <a:off x="3704" y="2058"/>
                    <a:ext cx="2" cy="3"/>
                  </a:xfrm>
                  <a:custGeom>
                    <a:avLst/>
                    <a:gdLst>
                      <a:gd name="T0" fmla="*/ 0 w 2"/>
                      <a:gd name="T1" fmla="*/ 0 h 3"/>
                      <a:gd name="T2" fmla="*/ 0 w 2"/>
                      <a:gd name="T3" fmla="*/ 3 h 3"/>
                      <a:gd name="T4" fmla="*/ 0 w 2"/>
                      <a:gd name="T5" fmla="*/ 3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2"/>
                          <a:pt x="0" y="3"/>
                        </a:cubicBezTo>
                        <a:cubicBezTo>
                          <a:pt x="0" y="3"/>
                          <a:pt x="0" y="3"/>
                          <a:pt x="0" y="3"/>
                        </a:cubicBezTo>
                        <a:cubicBezTo>
                          <a:pt x="1" y="3"/>
                          <a:pt x="1" y="3"/>
                          <a:pt x="1" y="3"/>
                        </a:cubicBezTo>
                        <a:cubicBezTo>
                          <a:pt x="1" y="2"/>
                          <a:pt x="2" y="1"/>
                          <a:pt x="2" y="1"/>
                        </a:cubicBezTo>
                        <a:cubicBezTo>
                          <a:pt x="2" y="1"/>
                          <a:pt x="2" y="1"/>
                          <a:pt x="1" y="1"/>
                        </a:cubicBezTo>
                        <a:cubicBezTo>
                          <a:pt x="1" y="0"/>
                          <a:pt x="0" y="0"/>
                          <a:pt x="0"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9" name="Freeform 8349">
                    <a:extLst>
                      <a:ext uri="{FF2B5EF4-FFF2-40B4-BE49-F238E27FC236}">
                        <a16:creationId xmlns:a16="http://schemas.microsoft.com/office/drawing/2014/main" xmlns="" id="{EC2F782E-5363-4A6F-B564-320E5AA8FC14}"/>
                      </a:ext>
                    </a:extLst>
                  </p:cNvPr>
                  <p:cNvSpPr>
                    <a:spLocks noEditPoints="1"/>
                  </p:cNvSpPr>
                  <p:nvPr/>
                </p:nvSpPr>
                <p:spPr bwMode="auto">
                  <a:xfrm>
                    <a:off x="3722" y="2061"/>
                    <a:ext cx="0" cy="1"/>
                  </a:xfrm>
                  <a:custGeom>
                    <a:avLst/>
                    <a:gdLst>
                      <a:gd name="T0" fmla="*/ 1 w 1"/>
                      <a:gd name="T1" fmla="*/ 2 h 2"/>
                      <a:gd name="T2" fmla="*/ 1 w 1"/>
                      <a:gd name="T3" fmla="*/ 2 h 2"/>
                      <a:gd name="T4" fmla="*/ 1 w 1"/>
                      <a:gd name="T5" fmla="*/ 2 h 2"/>
                      <a:gd name="T6" fmla="*/ 1 w 1"/>
                      <a:gd name="T7" fmla="*/ 1 h 2"/>
                      <a:gd name="T8" fmla="*/ 1 w 1"/>
                      <a:gd name="T9" fmla="*/ 2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0 w 1"/>
                      <a:gd name="T43" fmla="*/ 0 h 2"/>
                      <a:gd name="T44" fmla="*/ 1 w 1"/>
                      <a:gd name="T45" fmla="*/ 1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1" y="0"/>
                          <a:pt x="1" y="0"/>
                          <a:pt x="1" y="1"/>
                        </a:cubicBezTo>
                        <a:cubicBezTo>
                          <a:pt x="1" y="0"/>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0" name="Freeform 8350">
                    <a:extLst>
                      <a:ext uri="{FF2B5EF4-FFF2-40B4-BE49-F238E27FC236}">
                        <a16:creationId xmlns:a16="http://schemas.microsoft.com/office/drawing/2014/main" xmlns="" id="{6C9493DF-4065-4723-89EE-9B8AEB6FF779}"/>
                      </a:ext>
                    </a:extLst>
                  </p:cNvPr>
                  <p:cNvSpPr>
                    <a:spLocks noEditPoints="1"/>
                  </p:cNvSpPr>
                  <p:nvPr/>
                </p:nvSpPr>
                <p:spPr bwMode="auto">
                  <a:xfrm>
                    <a:off x="3660" y="2081"/>
                    <a:ext cx="68" cy="49"/>
                  </a:xfrm>
                  <a:custGeom>
                    <a:avLst/>
                    <a:gdLst>
                      <a:gd name="T0" fmla="*/ 40 w 91"/>
                      <a:gd name="T1" fmla="*/ 16 h 66"/>
                      <a:gd name="T2" fmla="*/ 44 w 91"/>
                      <a:gd name="T3" fmla="*/ 16 h 66"/>
                      <a:gd name="T4" fmla="*/ 60 w 91"/>
                      <a:gd name="T5" fmla="*/ 12 h 66"/>
                      <a:gd name="T6" fmla="*/ 42 w 91"/>
                      <a:gd name="T7" fmla="*/ 12 h 66"/>
                      <a:gd name="T8" fmla="*/ 44 w 91"/>
                      <a:gd name="T9" fmla="*/ 15 h 66"/>
                      <a:gd name="T10" fmla="*/ 49 w 91"/>
                      <a:gd name="T11" fmla="*/ 16 h 66"/>
                      <a:gd name="T12" fmla="*/ 58 w 91"/>
                      <a:gd name="T13" fmla="*/ 20 h 66"/>
                      <a:gd name="T14" fmla="*/ 30 w 91"/>
                      <a:gd name="T15" fmla="*/ 11 h 66"/>
                      <a:gd name="T16" fmla="*/ 31 w 91"/>
                      <a:gd name="T17" fmla="*/ 15 h 66"/>
                      <a:gd name="T18" fmla="*/ 39 w 91"/>
                      <a:gd name="T19" fmla="*/ 15 h 66"/>
                      <a:gd name="T20" fmla="*/ 39 w 91"/>
                      <a:gd name="T21" fmla="*/ 12 h 66"/>
                      <a:gd name="T22" fmla="*/ 30 w 91"/>
                      <a:gd name="T23" fmla="*/ 11 h 66"/>
                      <a:gd name="T24" fmla="*/ 16 w 91"/>
                      <a:gd name="T25" fmla="*/ 9 h 66"/>
                      <a:gd name="T26" fmla="*/ 16 w 91"/>
                      <a:gd name="T27" fmla="*/ 9 h 66"/>
                      <a:gd name="T28" fmla="*/ 18 w 91"/>
                      <a:gd name="T29" fmla="*/ 10 h 66"/>
                      <a:gd name="T30" fmla="*/ 27 w 91"/>
                      <a:gd name="T31" fmla="*/ 10 h 66"/>
                      <a:gd name="T32" fmla="*/ 3 w 91"/>
                      <a:gd name="T33" fmla="*/ 0 h 66"/>
                      <a:gd name="T34" fmla="*/ 0 w 91"/>
                      <a:gd name="T35" fmla="*/ 13 h 66"/>
                      <a:gd name="T36" fmla="*/ 28 w 91"/>
                      <a:gd name="T37" fmla="*/ 66 h 66"/>
                      <a:gd name="T38" fmla="*/ 28 w 91"/>
                      <a:gd name="T39" fmla="*/ 66 h 66"/>
                      <a:gd name="T40" fmla="*/ 31 w 91"/>
                      <a:gd name="T41" fmla="*/ 66 h 66"/>
                      <a:gd name="T42" fmla="*/ 38 w 91"/>
                      <a:gd name="T43" fmla="*/ 66 h 66"/>
                      <a:gd name="T44" fmla="*/ 91 w 91"/>
                      <a:gd name="T45" fmla="*/ 33 h 66"/>
                      <a:gd name="T46" fmla="*/ 66 w 91"/>
                      <a:gd name="T47" fmla="*/ 11 h 66"/>
                      <a:gd name="T48" fmla="*/ 70 w 91"/>
                      <a:gd name="T49" fmla="*/ 13 h 66"/>
                      <a:gd name="T50" fmla="*/ 80 w 91"/>
                      <a:gd name="T51" fmla="*/ 18 h 66"/>
                      <a:gd name="T52" fmla="*/ 80 w 91"/>
                      <a:gd name="T53" fmla="*/ 18 h 66"/>
                      <a:gd name="T54" fmla="*/ 82 w 91"/>
                      <a:gd name="T55" fmla="*/ 22 h 66"/>
                      <a:gd name="T56" fmla="*/ 69 w 91"/>
                      <a:gd name="T57" fmla="*/ 14 h 66"/>
                      <a:gd name="T58" fmla="*/ 71 w 91"/>
                      <a:gd name="T59" fmla="*/ 16 h 66"/>
                      <a:gd name="T60" fmla="*/ 73 w 91"/>
                      <a:gd name="T61" fmla="*/ 26 h 66"/>
                      <a:gd name="T62" fmla="*/ 73 w 91"/>
                      <a:gd name="T63" fmla="*/ 26 h 66"/>
                      <a:gd name="T64" fmla="*/ 68 w 91"/>
                      <a:gd name="T65" fmla="*/ 14 h 66"/>
                      <a:gd name="T66" fmla="*/ 61 w 91"/>
                      <a:gd name="T67" fmla="*/ 11 h 66"/>
                      <a:gd name="T68" fmla="*/ 60 w 91"/>
                      <a:gd name="T69" fmla="*/ 23 h 66"/>
                      <a:gd name="T70" fmla="*/ 62 w 91"/>
                      <a:gd name="T71" fmla="*/ 27 h 66"/>
                      <a:gd name="T72" fmla="*/ 67 w 91"/>
                      <a:gd name="T73" fmla="*/ 37 h 66"/>
                      <a:gd name="T74" fmla="*/ 66 w 91"/>
                      <a:gd name="T75" fmla="*/ 39 h 66"/>
                      <a:gd name="T76" fmla="*/ 63 w 91"/>
                      <a:gd name="T77" fmla="*/ 29 h 66"/>
                      <a:gd name="T78" fmla="*/ 60 w 91"/>
                      <a:gd name="T79" fmla="*/ 26 h 66"/>
                      <a:gd name="T80" fmla="*/ 60 w 91"/>
                      <a:gd name="T81" fmla="*/ 36 h 66"/>
                      <a:gd name="T82" fmla="*/ 53 w 91"/>
                      <a:gd name="T83" fmla="*/ 52 h 66"/>
                      <a:gd name="T84" fmla="*/ 51 w 91"/>
                      <a:gd name="T85" fmla="*/ 50 h 66"/>
                      <a:gd name="T86" fmla="*/ 37 w 91"/>
                      <a:gd name="T87" fmla="*/ 53 h 66"/>
                      <a:gd name="T88" fmla="*/ 37 w 91"/>
                      <a:gd name="T89" fmla="*/ 53 h 66"/>
                      <a:gd name="T90" fmla="*/ 36 w 91"/>
                      <a:gd name="T91" fmla="*/ 53 h 66"/>
                      <a:gd name="T92" fmla="*/ 18 w 91"/>
                      <a:gd name="T93" fmla="*/ 41 h 66"/>
                      <a:gd name="T94" fmla="*/ 11 w 91"/>
                      <a:gd name="T95" fmla="*/ 26 h 66"/>
                      <a:gd name="T96" fmla="*/ 11 w 91"/>
                      <a:gd name="T97" fmla="*/ 26 h 66"/>
                      <a:gd name="T98" fmla="*/ 11 w 91"/>
                      <a:gd name="T99" fmla="*/ 26 h 66"/>
                      <a:gd name="T100" fmla="*/ 6 w 91"/>
                      <a:gd name="T101" fmla="*/ 17 h 66"/>
                      <a:gd name="T102" fmla="*/ 7 w 91"/>
                      <a:gd name="T103" fmla="*/ 6 h 66"/>
                      <a:gd name="T104" fmla="*/ 14 w 91"/>
                      <a:gd name="T105" fmla="*/ 8 h 66"/>
                      <a:gd name="T106" fmla="*/ 12 w 91"/>
                      <a:gd name="T10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66">
                        <a:moveTo>
                          <a:pt x="40" y="13"/>
                        </a:moveTo>
                        <a:cubicBezTo>
                          <a:pt x="40" y="13"/>
                          <a:pt x="40" y="15"/>
                          <a:pt x="40" y="16"/>
                        </a:cubicBezTo>
                        <a:cubicBezTo>
                          <a:pt x="41" y="16"/>
                          <a:pt x="42" y="16"/>
                          <a:pt x="43" y="16"/>
                        </a:cubicBezTo>
                        <a:cubicBezTo>
                          <a:pt x="43" y="16"/>
                          <a:pt x="44" y="16"/>
                          <a:pt x="44" y="16"/>
                        </a:cubicBezTo>
                        <a:cubicBezTo>
                          <a:pt x="43" y="15"/>
                          <a:pt x="42" y="14"/>
                          <a:pt x="40" y="13"/>
                        </a:cubicBezTo>
                        <a:moveTo>
                          <a:pt x="60" y="12"/>
                        </a:moveTo>
                        <a:cubicBezTo>
                          <a:pt x="56" y="12"/>
                          <a:pt x="52" y="12"/>
                          <a:pt x="48" y="12"/>
                        </a:cubicBezTo>
                        <a:cubicBezTo>
                          <a:pt x="46" y="12"/>
                          <a:pt x="44" y="12"/>
                          <a:pt x="42" y="12"/>
                        </a:cubicBezTo>
                        <a:cubicBezTo>
                          <a:pt x="42" y="12"/>
                          <a:pt x="42" y="12"/>
                          <a:pt x="42" y="12"/>
                        </a:cubicBezTo>
                        <a:cubicBezTo>
                          <a:pt x="43" y="13"/>
                          <a:pt x="44" y="14"/>
                          <a:pt x="44" y="15"/>
                        </a:cubicBezTo>
                        <a:cubicBezTo>
                          <a:pt x="45" y="15"/>
                          <a:pt x="45" y="16"/>
                          <a:pt x="45" y="16"/>
                        </a:cubicBezTo>
                        <a:cubicBezTo>
                          <a:pt x="47" y="16"/>
                          <a:pt x="48" y="16"/>
                          <a:pt x="49" y="16"/>
                        </a:cubicBezTo>
                        <a:cubicBezTo>
                          <a:pt x="49" y="16"/>
                          <a:pt x="49" y="16"/>
                          <a:pt x="50" y="16"/>
                        </a:cubicBezTo>
                        <a:cubicBezTo>
                          <a:pt x="53" y="16"/>
                          <a:pt x="56" y="18"/>
                          <a:pt x="58" y="20"/>
                        </a:cubicBezTo>
                        <a:cubicBezTo>
                          <a:pt x="59" y="17"/>
                          <a:pt x="60" y="15"/>
                          <a:pt x="60" y="12"/>
                        </a:cubicBezTo>
                        <a:moveTo>
                          <a:pt x="30" y="11"/>
                        </a:moveTo>
                        <a:cubicBezTo>
                          <a:pt x="29" y="12"/>
                          <a:pt x="28" y="13"/>
                          <a:pt x="27" y="14"/>
                        </a:cubicBezTo>
                        <a:cubicBezTo>
                          <a:pt x="28" y="14"/>
                          <a:pt x="30" y="15"/>
                          <a:pt x="31" y="15"/>
                        </a:cubicBezTo>
                        <a:cubicBezTo>
                          <a:pt x="34" y="16"/>
                          <a:pt x="36" y="16"/>
                          <a:pt x="39" y="16"/>
                        </a:cubicBezTo>
                        <a:cubicBezTo>
                          <a:pt x="39" y="16"/>
                          <a:pt x="39" y="15"/>
                          <a:pt x="39" y="15"/>
                        </a:cubicBezTo>
                        <a:cubicBezTo>
                          <a:pt x="39" y="15"/>
                          <a:pt x="39" y="14"/>
                          <a:pt x="39" y="14"/>
                        </a:cubicBezTo>
                        <a:cubicBezTo>
                          <a:pt x="39" y="13"/>
                          <a:pt x="39" y="13"/>
                          <a:pt x="39" y="12"/>
                        </a:cubicBezTo>
                        <a:cubicBezTo>
                          <a:pt x="36" y="12"/>
                          <a:pt x="34" y="11"/>
                          <a:pt x="32" y="11"/>
                        </a:cubicBezTo>
                        <a:cubicBezTo>
                          <a:pt x="31" y="11"/>
                          <a:pt x="31" y="11"/>
                          <a:pt x="30" y="11"/>
                        </a:cubicBezTo>
                        <a:moveTo>
                          <a:pt x="16" y="9"/>
                        </a:moveTo>
                        <a:cubicBezTo>
                          <a:pt x="16" y="9"/>
                          <a:pt x="16" y="9"/>
                          <a:pt x="16" y="9"/>
                        </a:cubicBezTo>
                        <a:cubicBezTo>
                          <a:pt x="16" y="9"/>
                          <a:pt x="16" y="9"/>
                          <a:pt x="16" y="9"/>
                        </a:cubicBezTo>
                        <a:cubicBezTo>
                          <a:pt x="16" y="9"/>
                          <a:pt x="16" y="9"/>
                          <a:pt x="16" y="9"/>
                        </a:cubicBezTo>
                        <a:moveTo>
                          <a:pt x="18" y="8"/>
                        </a:moveTo>
                        <a:cubicBezTo>
                          <a:pt x="18" y="8"/>
                          <a:pt x="18" y="9"/>
                          <a:pt x="18" y="10"/>
                        </a:cubicBezTo>
                        <a:cubicBezTo>
                          <a:pt x="20" y="11"/>
                          <a:pt x="23" y="12"/>
                          <a:pt x="25" y="13"/>
                        </a:cubicBezTo>
                        <a:cubicBezTo>
                          <a:pt x="26" y="12"/>
                          <a:pt x="27" y="11"/>
                          <a:pt x="27" y="10"/>
                        </a:cubicBezTo>
                        <a:cubicBezTo>
                          <a:pt x="24" y="10"/>
                          <a:pt x="21" y="9"/>
                          <a:pt x="18" y="8"/>
                        </a:cubicBezTo>
                        <a:moveTo>
                          <a:pt x="3" y="0"/>
                        </a:moveTo>
                        <a:cubicBezTo>
                          <a:pt x="3" y="0"/>
                          <a:pt x="3" y="0"/>
                          <a:pt x="3" y="0"/>
                        </a:cubicBezTo>
                        <a:cubicBezTo>
                          <a:pt x="2" y="1"/>
                          <a:pt x="1" y="2"/>
                          <a:pt x="0" y="13"/>
                        </a:cubicBezTo>
                        <a:cubicBezTo>
                          <a:pt x="1" y="15"/>
                          <a:pt x="9" y="25"/>
                          <a:pt x="16" y="43"/>
                        </a:cubicBezTo>
                        <a:cubicBezTo>
                          <a:pt x="22" y="56"/>
                          <a:pt x="25" y="62"/>
                          <a:pt x="28" y="66"/>
                        </a:cubicBezTo>
                        <a:cubicBezTo>
                          <a:pt x="28" y="66"/>
                          <a:pt x="28" y="66"/>
                          <a:pt x="28" y="66"/>
                        </a:cubicBezTo>
                        <a:cubicBezTo>
                          <a:pt x="28" y="66"/>
                          <a:pt x="28" y="66"/>
                          <a:pt x="28" y="66"/>
                        </a:cubicBezTo>
                        <a:cubicBezTo>
                          <a:pt x="28" y="66"/>
                          <a:pt x="28" y="66"/>
                          <a:pt x="28" y="66"/>
                        </a:cubicBezTo>
                        <a:cubicBezTo>
                          <a:pt x="29" y="66"/>
                          <a:pt x="30" y="66"/>
                          <a:pt x="31" y="66"/>
                        </a:cubicBezTo>
                        <a:cubicBezTo>
                          <a:pt x="32" y="66"/>
                          <a:pt x="33" y="66"/>
                          <a:pt x="34" y="66"/>
                        </a:cubicBezTo>
                        <a:cubicBezTo>
                          <a:pt x="35" y="66"/>
                          <a:pt x="37" y="66"/>
                          <a:pt x="38" y="66"/>
                        </a:cubicBezTo>
                        <a:cubicBezTo>
                          <a:pt x="47" y="66"/>
                          <a:pt x="65" y="64"/>
                          <a:pt x="77" y="56"/>
                        </a:cubicBezTo>
                        <a:cubicBezTo>
                          <a:pt x="86" y="51"/>
                          <a:pt x="90" y="40"/>
                          <a:pt x="91" y="33"/>
                        </a:cubicBezTo>
                        <a:cubicBezTo>
                          <a:pt x="91" y="20"/>
                          <a:pt x="90" y="8"/>
                          <a:pt x="88" y="2"/>
                        </a:cubicBezTo>
                        <a:cubicBezTo>
                          <a:pt x="82" y="7"/>
                          <a:pt x="74" y="9"/>
                          <a:pt x="66" y="11"/>
                        </a:cubicBezTo>
                        <a:cubicBezTo>
                          <a:pt x="66" y="11"/>
                          <a:pt x="66" y="11"/>
                          <a:pt x="66" y="11"/>
                        </a:cubicBezTo>
                        <a:cubicBezTo>
                          <a:pt x="67" y="12"/>
                          <a:pt x="68" y="12"/>
                          <a:pt x="70" y="13"/>
                        </a:cubicBezTo>
                        <a:cubicBezTo>
                          <a:pt x="72" y="13"/>
                          <a:pt x="73" y="14"/>
                          <a:pt x="75" y="15"/>
                        </a:cubicBezTo>
                        <a:cubicBezTo>
                          <a:pt x="77" y="16"/>
                          <a:pt x="79" y="17"/>
                          <a:pt x="80" y="18"/>
                        </a:cubicBezTo>
                        <a:cubicBezTo>
                          <a:pt x="80" y="18"/>
                          <a:pt x="80" y="18"/>
                          <a:pt x="80" y="18"/>
                        </a:cubicBezTo>
                        <a:cubicBezTo>
                          <a:pt x="80" y="18"/>
                          <a:pt x="80" y="18"/>
                          <a:pt x="80" y="18"/>
                        </a:cubicBezTo>
                        <a:cubicBezTo>
                          <a:pt x="81" y="19"/>
                          <a:pt x="81" y="20"/>
                          <a:pt x="82" y="21"/>
                        </a:cubicBezTo>
                        <a:cubicBezTo>
                          <a:pt x="82" y="21"/>
                          <a:pt x="82" y="21"/>
                          <a:pt x="82" y="22"/>
                        </a:cubicBezTo>
                        <a:cubicBezTo>
                          <a:pt x="79" y="19"/>
                          <a:pt x="76" y="17"/>
                          <a:pt x="73" y="15"/>
                        </a:cubicBezTo>
                        <a:cubicBezTo>
                          <a:pt x="71" y="15"/>
                          <a:pt x="70" y="14"/>
                          <a:pt x="69" y="14"/>
                        </a:cubicBezTo>
                        <a:cubicBezTo>
                          <a:pt x="69" y="14"/>
                          <a:pt x="70" y="14"/>
                          <a:pt x="70" y="15"/>
                        </a:cubicBezTo>
                        <a:cubicBezTo>
                          <a:pt x="70" y="15"/>
                          <a:pt x="70" y="15"/>
                          <a:pt x="71" y="16"/>
                        </a:cubicBezTo>
                        <a:cubicBezTo>
                          <a:pt x="71" y="17"/>
                          <a:pt x="72" y="18"/>
                          <a:pt x="73" y="20"/>
                        </a:cubicBezTo>
                        <a:cubicBezTo>
                          <a:pt x="73" y="22"/>
                          <a:pt x="74" y="24"/>
                          <a:pt x="73" y="26"/>
                        </a:cubicBezTo>
                        <a:cubicBezTo>
                          <a:pt x="73" y="26"/>
                          <a:pt x="73" y="25"/>
                          <a:pt x="73" y="24"/>
                        </a:cubicBezTo>
                        <a:cubicBezTo>
                          <a:pt x="73" y="25"/>
                          <a:pt x="73" y="25"/>
                          <a:pt x="73" y="26"/>
                        </a:cubicBezTo>
                        <a:cubicBezTo>
                          <a:pt x="73" y="22"/>
                          <a:pt x="71" y="18"/>
                          <a:pt x="69" y="15"/>
                        </a:cubicBezTo>
                        <a:cubicBezTo>
                          <a:pt x="68" y="15"/>
                          <a:pt x="68" y="14"/>
                          <a:pt x="68" y="14"/>
                        </a:cubicBezTo>
                        <a:cubicBezTo>
                          <a:pt x="67" y="13"/>
                          <a:pt x="65" y="12"/>
                          <a:pt x="64" y="11"/>
                        </a:cubicBezTo>
                        <a:cubicBezTo>
                          <a:pt x="63" y="11"/>
                          <a:pt x="62" y="11"/>
                          <a:pt x="61" y="11"/>
                        </a:cubicBezTo>
                        <a:cubicBezTo>
                          <a:pt x="61" y="14"/>
                          <a:pt x="61" y="17"/>
                          <a:pt x="60" y="20"/>
                        </a:cubicBezTo>
                        <a:cubicBezTo>
                          <a:pt x="60" y="21"/>
                          <a:pt x="60" y="22"/>
                          <a:pt x="60" y="23"/>
                        </a:cubicBezTo>
                        <a:cubicBezTo>
                          <a:pt x="60" y="24"/>
                          <a:pt x="61" y="24"/>
                          <a:pt x="61" y="25"/>
                        </a:cubicBezTo>
                        <a:cubicBezTo>
                          <a:pt x="62" y="26"/>
                          <a:pt x="62" y="26"/>
                          <a:pt x="62" y="27"/>
                        </a:cubicBezTo>
                        <a:cubicBezTo>
                          <a:pt x="64" y="28"/>
                          <a:pt x="65" y="29"/>
                          <a:pt x="65" y="31"/>
                        </a:cubicBezTo>
                        <a:cubicBezTo>
                          <a:pt x="66" y="33"/>
                          <a:pt x="67" y="35"/>
                          <a:pt x="67" y="37"/>
                        </a:cubicBezTo>
                        <a:cubicBezTo>
                          <a:pt x="66" y="38"/>
                          <a:pt x="66" y="39"/>
                          <a:pt x="66" y="40"/>
                        </a:cubicBezTo>
                        <a:cubicBezTo>
                          <a:pt x="66" y="40"/>
                          <a:pt x="66" y="39"/>
                          <a:pt x="66" y="39"/>
                        </a:cubicBezTo>
                        <a:cubicBezTo>
                          <a:pt x="66" y="39"/>
                          <a:pt x="66" y="39"/>
                          <a:pt x="66" y="40"/>
                        </a:cubicBezTo>
                        <a:cubicBezTo>
                          <a:pt x="66" y="36"/>
                          <a:pt x="65" y="32"/>
                          <a:pt x="63" y="29"/>
                        </a:cubicBezTo>
                        <a:cubicBezTo>
                          <a:pt x="62" y="29"/>
                          <a:pt x="62" y="28"/>
                          <a:pt x="62" y="28"/>
                        </a:cubicBezTo>
                        <a:cubicBezTo>
                          <a:pt x="61" y="27"/>
                          <a:pt x="61" y="26"/>
                          <a:pt x="60" y="26"/>
                        </a:cubicBezTo>
                        <a:cubicBezTo>
                          <a:pt x="60" y="25"/>
                          <a:pt x="59" y="25"/>
                          <a:pt x="59" y="25"/>
                        </a:cubicBezTo>
                        <a:cubicBezTo>
                          <a:pt x="60" y="28"/>
                          <a:pt x="61" y="32"/>
                          <a:pt x="60" y="36"/>
                        </a:cubicBezTo>
                        <a:cubicBezTo>
                          <a:pt x="59" y="42"/>
                          <a:pt x="57" y="47"/>
                          <a:pt x="52" y="49"/>
                        </a:cubicBezTo>
                        <a:cubicBezTo>
                          <a:pt x="52" y="50"/>
                          <a:pt x="53" y="51"/>
                          <a:pt x="53" y="52"/>
                        </a:cubicBezTo>
                        <a:cubicBezTo>
                          <a:pt x="53" y="52"/>
                          <a:pt x="53" y="51"/>
                          <a:pt x="53" y="51"/>
                        </a:cubicBezTo>
                        <a:cubicBezTo>
                          <a:pt x="52" y="51"/>
                          <a:pt x="52" y="50"/>
                          <a:pt x="51" y="50"/>
                        </a:cubicBezTo>
                        <a:cubicBezTo>
                          <a:pt x="50" y="50"/>
                          <a:pt x="49" y="50"/>
                          <a:pt x="48" y="51"/>
                        </a:cubicBezTo>
                        <a:cubicBezTo>
                          <a:pt x="44" y="52"/>
                          <a:pt x="40" y="52"/>
                          <a:pt x="37" y="53"/>
                        </a:cubicBezTo>
                        <a:cubicBezTo>
                          <a:pt x="37" y="53"/>
                          <a:pt x="37" y="54"/>
                          <a:pt x="37" y="54"/>
                        </a:cubicBezTo>
                        <a:cubicBezTo>
                          <a:pt x="37" y="54"/>
                          <a:pt x="37" y="53"/>
                          <a:pt x="37" y="53"/>
                        </a:cubicBezTo>
                        <a:cubicBezTo>
                          <a:pt x="36" y="53"/>
                          <a:pt x="36" y="53"/>
                          <a:pt x="36" y="54"/>
                        </a:cubicBezTo>
                        <a:cubicBezTo>
                          <a:pt x="36" y="53"/>
                          <a:pt x="36" y="53"/>
                          <a:pt x="36" y="53"/>
                        </a:cubicBezTo>
                        <a:cubicBezTo>
                          <a:pt x="35" y="53"/>
                          <a:pt x="34" y="53"/>
                          <a:pt x="33" y="53"/>
                        </a:cubicBezTo>
                        <a:cubicBezTo>
                          <a:pt x="26" y="53"/>
                          <a:pt x="22" y="50"/>
                          <a:pt x="18" y="41"/>
                        </a:cubicBezTo>
                        <a:cubicBezTo>
                          <a:pt x="17" y="38"/>
                          <a:pt x="16" y="35"/>
                          <a:pt x="14" y="32"/>
                        </a:cubicBezTo>
                        <a:cubicBezTo>
                          <a:pt x="13" y="30"/>
                          <a:pt x="12" y="28"/>
                          <a:pt x="11" y="26"/>
                        </a:cubicBezTo>
                        <a:cubicBezTo>
                          <a:pt x="11" y="27"/>
                          <a:pt x="11" y="27"/>
                          <a:pt x="11" y="27"/>
                        </a:cubicBezTo>
                        <a:cubicBezTo>
                          <a:pt x="11" y="27"/>
                          <a:pt x="11" y="26"/>
                          <a:pt x="11" y="26"/>
                        </a:cubicBezTo>
                        <a:cubicBezTo>
                          <a:pt x="11" y="26"/>
                          <a:pt x="11" y="26"/>
                          <a:pt x="11" y="26"/>
                        </a:cubicBezTo>
                        <a:cubicBezTo>
                          <a:pt x="11" y="26"/>
                          <a:pt x="11" y="26"/>
                          <a:pt x="11" y="26"/>
                        </a:cubicBezTo>
                        <a:cubicBezTo>
                          <a:pt x="11" y="26"/>
                          <a:pt x="11" y="26"/>
                          <a:pt x="11" y="26"/>
                        </a:cubicBezTo>
                        <a:cubicBezTo>
                          <a:pt x="9" y="23"/>
                          <a:pt x="8" y="20"/>
                          <a:pt x="6" y="17"/>
                        </a:cubicBezTo>
                        <a:cubicBezTo>
                          <a:pt x="5" y="15"/>
                          <a:pt x="1" y="8"/>
                          <a:pt x="5" y="6"/>
                        </a:cubicBezTo>
                        <a:cubicBezTo>
                          <a:pt x="6" y="6"/>
                          <a:pt x="6" y="6"/>
                          <a:pt x="7" y="6"/>
                        </a:cubicBezTo>
                        <a:cubicBezTo>
                          <a:pt x="7" y="6"/>
                          <a:pt x="7" y="6"/>
                          <a:pt x="7" y="6"/>
                        </a:cubicBezTo>
                        <a:cubicBezTo>
                          <a:pt x="10" y="6"/>
                          <a:pt x="12" y="7"/>
                          <a:pt x="14" y="8"/>
                        </a:cubicBezTo>
                        <a:cubicBezTo>
                          <a:pt x="15" y="8"/>
                          <a:pt x="15" y="8"/>
                          <a:pt x="16" y="7"/>
                        </a:cubicBezTo>
                        <a:cubicBezTo>
                          <a:pt x="14" y="7"/>
                          <a:pt x="13" y="6"/>
                          <a:pt x="12" y="5"/>
                        </a:cubicBezTo>
                        <a:cubicBezTo>
                          <a:pt x="6" y="3"/>
                          <a:pt x="4" y="1"/>
                          <a:pt x="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1" name="Freeform 8351">
                    <a:extLst>
                      <a:ext uri="{FF2B5EF4-FFF2-40B4-BE49-F238E27FC236}">
                        <a16:creationId xmlns:a16="http://schemas.microsoft.com/office/drawing/2014/main" xmlns="" id="{0DAB075D-05AF-4F65-922A-8A541FF39881}"/>
                      </a:ext>
                    </a:extLst>
                  </p:cNvPr>
                  <p:cNvSpPr>
                    <a:spLocks noEditPoints="1"/>
                  </p:cNvSpPr>
                  <p:nvPr/>
                </p:nvSpPr>
                <p:spPr bwMode="auto">
                  <a:xfrm>
                    <a:off x="3659" y="2079"/>
                    <a:ext cx="69" cy="51"/>
                  </a:xfrm>
                  <a:custGeom>
                    <a:avLst/>
                    <a:gdLst>
                      <a:gd name="T0" fmla="*/ 29 w 92"/>
                      <a:gd name="T1" fmla="*/ 68 h 68"/>
                      <a:gd name="T2" fmla="*/ 61 w 92"/>
                      <a:gd name="T3" fmla="*/ 13 h 68"/>
                      <a:gd name="T4" fmla="*/ 42 w 92"/>
                      <a:gd name="T5" fmla="*/ 14 h 68"/>
                      <a:gd name="T6" fmla="*/ 49 w 92"/>
                      <a:gd name="T7" fmla="*/ 14 h 68"/>
                      <a:gd name="T8" fmla="*/ 61 w 92"/>
                      <a:gd name="T9" fmla="*/ 13 h 68"/>
                      <a:gd name="T10" fmla="*/ 62 w 92"/>
                      <a:gd name="T11" fmla="*/ 13 h 68"/>
                      <a:gd name="T12" fmla="*/ 65 w 92"/>
                      <a:gd name="T13" fmla="*/ 13 h 68"/>
                      <a:gd name="T14" fmla="*/ 64 w 92"/>
                      <a:gd name="T15" fmla="*/ 12 h 68"/>
                      <a:gd name="T16" fmla="*/ 31 w 92"/>
                      <a:gd name="T17" fmla="*/ 13 h 68"/>
                      <a:gd name="T18" fmla="*/ 40 w 92"/>
                      <a:gd name="T19" fmla="*/ 14 h 68"/>
                      <a:gd name="T20" fmla="*/ 33 w 92"/>
                      <a:gd name="T21" fmla="*/ 12 h 68"/>
                      <a:gd name="T22" fmla="*/ 20 w 92"/>
                      <a:gd name="T23" fmla="*/ 10 h 68"/>
                      <a:gd name="T24" fmla="*/ 28 w 92"/>
                      <a:gd name="T25" fmla="*/ 12 h 68"/>
                      <a:gd name="T26" fmla="*/ 20 w 92"/>
                      <a:gd name="T27" fmla="*/ 10 h 68"/>
                      <a:gd name="T28" fmla="*/ 89 w 92"/>
                      <a:gd name="T29" fmla="*/ 3 h 68"/>
                      <a:gd name="T30" fmla="*/ 82 w 92"/>
                      <a:gd name="T31" fmla="*/ 8 h 68"/>
                      <a:gd name="T32" fmla="*/ 81 w 92"/>
                      <a:gd name="T33" fmla="*/ 8 h 68"/>
                      <a:gd name="T34" fmla="*/ 67 w 92"/>
                      <a:gd name="T35" fmla="*/ 12 h 68"/>
                      <a:gd name="T36" fmla="*/ 67 w 92"/>
                      <a:gd name="T37" fmla="*/ 13 h 68"/>
                      <a:gd name="T38" fmla="*/ 89 w 92"/>
                      <a:gd name="T39" fmla="*/ 4 h 68"/>
                      <a:gd name="T40" fmla="*/ 78 w 92"/>
                      <a:gd name="T41" fmla="*/ 58 h 68"/>
                      <a:gd name="T42" fmla="*/ 35 w 92"/>
                      <a:gd name="T43" fmla="*/ 68 h 68"/>
                      <a:gd name="T44" fmla="*/ 29 w 92"/>
                      <a:gd name="T45" fmla="*/ 68 h 68"/>
                      <a:gd name="T46" fmla="*/ 29 w 92"/>
                      <a:gd name="T47" fmla="*/ 68 h 68"/>
                      <a:gd name="T48" fmla="*/ 32 w 92"/>
                      <a:gd name="T49" fmla="*/ 68 h 68"/>
                      <a:gd name="T50" fmla="*/ 39 w 92"/>
                      <a:gd name="T51" fmla="*/ 68 h 68"/>
                      <a:gd name="T52" fmla="*/ 92 w 92"/>
                      <a:gd name="T53" fmla="*/ 35 h 68"/>
                      <a:gd name="T54" fmla="*/ 90 w 92"/>
                      <a:gd name="T55" fmla="*/ 3 h 68"/>
                      <a:gd name="T56" fmla="*/ 4 w 92"/>
                      <a:gd name="T57" fmla="*/ 1 h 68"/>
                      <a:gd name="T58" fmla="*/ 4 w 92"/>
                      <a:gd name="T59" fmla="*/ 1 h 68"/>
                      <a:gd name="T60" fmla="*/ 1 w 92"/>
                      <a:gd name="T61" fmla="*/ 15 h 68"/>
                      <a:gd name="T62" fmla="*/ 4 w 92"/>
                      <a:gd name="T63" fmla="*/ 2 h 68"/>
                      <a:gd name="T64" fmla="*/ 13 w 92"/>
                      <a:gd name="T65" fmla="*/ 7 h 68"/>
                      <a:gd name="T66" fmla="*/ 17 w 92"/>
                      <a:gd name="T67" fmla="*/ 9 h 68"/>
                      <a:gd name="T68" fmla="*/ 4 w 92"/>
                      <a:gd name="T69"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8">
                        <a:moveTo>
                          <a:pt x="29" y="68"/>
                        </a:moveTo>
                        <a:cubicBezTo>
                          <a:pt x="29" y="68"/>
                          <a:pt x="29" y="68"/>
                          <a:pt x="29" y="68"/>
                        </a:cubicBezTo>
                        <a:cubicBezTo>
                          <a:pt x="29" y="68"/>
                          <a:pt x="29" y="68"/>
                          <a:pt x="29" y="68"/>
                        </a:cubicBezTo>
                        <a:moveTo>
                          <a:pt x="61" y="13"/>
                        </a:moveTo>
                        <a:cubicBezTo>
                          <a:pt x="57" y="14"/>
                          <a:pt x="53" y="14"/>
                          <a:pt x="49" y="14"/>
                        </a:cubicBezTo>
                        <a:cubicBezTo>
                          <a:pt x="47" y="14"/>
                          <a:pt x="44" y="14"/>
                          <a:pt x="42" y="14"/>
                        </a:cubicBezTo>
                        <a:cubicBezTo>
                          <a:pt x="42" y="14"/>
                          <a:pt x="42" y="14"/>
                          <a:pt x="43" y="14"/>
                        </a:cubicBezTo>
                        <a:cubicBezTo>
                          <a:pt x="45" y="14"/>
                          <a:pt x="47" y="14"/>
                          <a:pt x="49" y="14"/>
                        </a:cubicBezTo>
                        <a:cubicBezTo>
                          <a:pt x="53" y="14"/>
                          <a:pt x="57" y="14"/>
                          <a:pt x="61" y="14"/>
                        </a:cubicBezTo>
                        <a:cubicBezTo>
                          <a:pt x="61" y="13"/>
                          <a:pt x="61" y="13"/>
                          <a:pt x="61" y="13"/>
                        </a:cubicBezTo>
                        <a:moveTo>
                          <a:pt x="64" y="12"/>
                        </a:moveTo>
                        <a:cubicBezTo>
                          <a:pt x="64" y="13"/>
                          <a:pt x="63" y="13"/>
                          <a:pt x="62" y="13"/>
                        </a:cubicBezTo>
                        <a:cubicBezTo>
                          <a:pt x="62" y="13"/>
                          <a:pt x="62" y="13"/>
                          <a:pt x="62" y="13"/>
                        </a:cubicBezTo>
                        <a:cubicBezTo>
                          <a:pt x="63" y="13"/>
                          <a:pt x="64" y="13"/>
                          <a:pt x="65" y="13"/>
                        </a:cubicBezTo>
                        <a:cubicBezTo>
                          <a:pt x="65" y="13"/>
                          <a:pt x="65" y="13"/>
                          <a:pt x="65" y="13"/>
                        </a:cubicBezTo>
                        <a:cubicBezTo>
                          <a:pt x="65" y="13"/>
                          <a:pt x="65" y="13"/>
                          <a:pt x="64" y="12"/>
                        </a:cubicBezTo>
                        <a:moveTo>
                          <a:pt x="32" y="12"/>
                        </a:moveTo>
                        <a:cubicBezTo>
                          <a:pt x="31" y="12"/>
                          <a:pt x="31" y="12"/>
                          <a:pt x="31" y="13"/>
                        </a:cubicBezTo>
                        <a:cubicBezTo>
                          <a:pt x="32" y="13"/>
                          <a:pt x="32" y="13"/>
                          <a:pt x="33" y="13"/>
                        </a:cubicBezTo>
                        <a:cubicBezTo>
                          <a:pt x="35" y="13"/>
                          <a:pt x="37" y="14"/>
                          <a:pt x="40" y="14"/>
                        </a:cubicBezTo>
                        <a:cubicBezTo>
                          <a:pt x="40" y="14"/>
                          <a:pt x="40" y="13"/>
                          <a:pt x="40" y="13"/>
                        </a:cubicBezTo>
                        <a:cubicBezTo>
                          <a:pt x="37" y="13"/>
                          <a:pt x="35" y="13"/>
                          <a:pt x="33" y="12"/>
                        </a:cubicBezTo>
                        <a:cubicBezTo>
                          <a:pt x="32" y="12"/>
                          <a:pt x="32" y="12"/>
                          <a:pt x="32" y="12"/>
                        </a:cubicBezTo>
                        <a:moveTo>
                          <a:pt x="20" y="10"/>
                        </a:moveTo>
                        <a:cubicBezTo>
                          <a:pt x="20" y="10"/>
                          <a:pt x="20" y="10"/>
                          <a:pt x="19" y="10"/>
                        </a:cubicBezTo>
                        <a:cubicBezTo>
                          <a:pt x="22" y="11"/>
                          <a:pt x="25" y="12"/>
                          <a:pt x="28" y="12"/>
                        </a:cubicBezTo>
                        <a:cubicBezTo>
                          <a:pt x="29" y="12"/>
                          <a:pt x="29" y="12"/>
                          <a:pt x="29" y="12"/>
                        </a:cubicBezTo>
                        <a:cubicBezTo>
                          <a:pt x="26" y="11"/>
                          <a:pt x="23" y="10"/>
                          <a:pt x="20" y="10"/>
                        </a:cubicBezTo>
                        <a:moveTo>
                          <a:pt x="90" y="3"/>
                        </a:moveTo>
                        <a:cubicBezTo>
                          <a:pt x="89" y="3"/>
                          <a:pt x="89" y="3"/>
                          <a:pt x="89" y="3"/>
                        </a:cubicBezTo>
                        <a:cubicBezTo>
                          <a:pt x="87" y="5"/>
                          <a:pt x="84" y="6"/>
                          <a:pt x="82" y="8"/>
                        </a:cubicBezTo>
                        <a:cubicBezTo>
                          <a:pt x="82" y="8"/>
                          <a:pt x="82" y="8"/>
                          <a:pt x="82" y="8"/>
                        </a:cubicBezTo>
                        <a:cubicBezTo>
                          <a:pt x="82" y="8"/>
                          <a:pt x="82" y="8"/>
                          <a:pt x="82" y="8"/>
                        </a:cubicBezTo>
                        <a:cubicBezTo>
                          <a:pt x="82" y="8"/>
                          <a:pt x="81" y="8"/>
                          <a:pt x="81" y="8"/>
                        </a:cubicBezTo>
                        <a:cubicBezTo>
                          <a:pt x="81" y="8"/>
                          <a:pt x="81" y="8"/>
                          <a:pt x="81" y="8"/>
                        </a:cubicBezTo>
                        <a:cubicBezTo>
                          <a:pt x="77" y="10"/>
                          <a:pt x="72" y="11"/>
                          <a:pt x="67" y="12"/>
                        </a:cubicBezTo>
                        <a:cubicBezTo>
                          <a:pt x="67" y="12"/>
                          <a:pt x="66" y="12"/>
                          <a:pt x="66" y="12"/>
                        </a:cubicBezTo>
                        <a:cubicBezTo>
                          <a:pt x="66" y="12"/>
                          <a:pt x="67" y="12"/>
                          <a:pt x="67" y="13"/>
                        </a:cubicBezTo>
                        <a:cubicBezTo>
                          <a:pt x="67" y="13"/>
                          <a:pt x="67" y="13"/>
                          <a:pt x="67" y="13"/>
                        </a:cubicBezTo>
                        <a:cubicBezTo>
                          <a:pt x="75" y="11"/>
                          <a:pt x="83" y="9"/>
                          <a:pt x="89" y="4"/>
                        </a:cubicBezTo>
                        <a:cubicBezTo>
                          <a:pt x="91" y="10"/>
                          <a:pt x="92" y="22"/>
                          <a:pt x="92" y="35"/>
                        </a:cubicBezTo>
                        <a:cubicBezTo>
                          <a:pt x="91" y="42"/>
                          <a:pt x="87" y="53"/>
                          <a:pt x="78" y="58"/>
                        </a:cubicBezTo>
                        <a:cubicBezTo>
                          <a:pt x="66" y="66"/>
                          <a:pt x="48" y="68"/>
                          <a:pt x="39" y="68"/>
                        </a:cubicBezTo>
                        <a:cubicBezTo>
                          <a:pt x="38" y="68"/>
                          <a:pt x="36" y="68"/>
                          <a:pt x="35" y="68"/>
                        </a:cubicBezTo>
                        <a:cubicBezTo>
                          <a:pt x="34" y="68"/>
                          <a:pt x="33" y="68"/>
                          <a:pt x="32" y="68"/>
                        </a:cubicBezTo>
                        <a:cubicBezTo>
                          <a:pt x="31" y="68"/>
                          <a:pt x="30" y="68"/>
                          <a:pt x="29" y="68"/>
                        </a:cubicBezTo>
                        <a:cubicBezTo>
                          <a:pt x="29" y="68"/>
                          <a:pt x="29" y="68"/>
                          <a:pt x="29" y="68"/>
                        </a:cubicBezTo>
                        <a:cubicBezTo>
                          <a:pt x="29" y="68"/>
                          <a:pt x="29" y="68"/>
                          <a:pt x="29" y="68"/>
                        </a:cubicBezTo>
                        <a:cubicBezTo>
                          <a:pt x="29" y="68"/>
                          <a:pt x="29" y="68"/>
                          <a:pt x="29" y="68"/>
                        </a:cubicBezTo>
                        <a:cubicBezTo>
                          <a:pt x="30" y="68"/>
                          <a:pt x="31" y="68"/>
                          <a:pt x="32" y="68"/>
                        </a:cubicBezTo>
                        <a:cubicBezTo>
                          <a:pt x="33" y="68"/>
                          <a:pt x="34" y="68"/>
                          <a:pt x="35" y="68"/>
                        </a:cubicBezTo>
                        <a:cubicBezTo>
                          <a:pt x="36" y="68"/>
                          <a:pt x="38" y="68"/>
                          <a:pt x="39" y="68"/>
                        </a:cubicBezTo>
                        <a:cubicBezTo>
                          <a:pt x="49" y="68"/>
                          <a:pt x="67" y="65"/>
                          <a:pt x="78" y="59"/>
                        </a:cubicBezTo>
                        <a:cubicBezTo>
                          <a:pt x="88" y="53"/>
                          <a:pt x="91" y="41"/>
                          <a:pt x="92" y="35"/>
                        </a:cubicBezTo>
                        <a:cubicBezTo>
                          <a:pt x="92" y="22"/>
                          <a:pt x="91" y="9"/>
                          <a:pt x="90" y="3"/>
                        </a:cubicBezTo>
                        <a:cubicBezTo>
                          <a:pt x="90" y="3"/>
                          <a:pt x="90" y="3"/>
                          <a:pt x="90" y="3"/>
                        </a:cubicBezTo>
                        <a:cubicBezTo>
                          <a:pt x="90" y="3"/>
                          <a:pt x="90" y="3"/>
                          <a:pt x="90" y="3"/>
                        </a:cubicBezTo>
                        <a:moveTo>
                          <a:pt x="4" y="1"/>
                        </a:moveTo>
                        <a:cubicBezTo>
                          <a:pt x="4" y="1"/>
                          <a:pt x="4" y="1"/>
                          <a:pt x="4" y="1"/>
                        </a:cubicBezTo>
                        <a:cubicBezTo>
                          <a:pt x="4" y="1"/>
                          <a:pt x="4" y="1"/>
                          <a:pt x="4" y="1"/>
                        </a:cubicBezTo>
                        <a:cubicBezTo>
                          <a:pt x="4" y="3"/>
                          <a:pt x="2" y="0"/>
                          <a:pt x="0" y="15"/>
                        </a:cubicBezTo>
                        <a:cubicBezTo>
                          <a:pt x="1" y="15"/>
                          <a:pt x="1" y="15"/>
                          <a:pt x="1" y="15"/>
                        </a:cubicBezTo>
                        <a:cubicBezTo>
                          <a:pt x="1" y="15"/>
                          <a:pt x="1" y="15"/>
                          <a:pt x="1" y="15"/>
                        </a:cubicBezTo>
                        <a:cubicBezTo>
                          <a:pt x="2" y="4"/>
                          <a:pt x="3" y="3"/>
                          <a:pt x="4" y="2"/>
                        </a:cubicBezTo>
                        <a:cubicBezTo>
                          <a:pt x="4" y="2"/>
                          <a:pt x="4" y="2"/>
                          <a:pt x="4" y="2"/>
                        </a:cubicBezTo>
                        <a:cubicBezTo>
                          <a:pt x="5" y="3"/>
                          <a:pt x="7" y="5"/>
                          <a:pt x="13" y="7"/>
                        </a:cubicBezTo>
                        <a:cubicBezTo>
                          <a:pt x="14" y="8"/>
                          <a:pt x="15" y="9"/>
                          <a:pt x="17" y="9"/>
                        </a:cubicBezTo>
                        <a:cubicBezTo>
                          <a:pt x="17" y="9"/>
                          <a:pt x="17" y="9"/>
                          <a:pt x="17" y="9"/>
                        </a:cubicBezTo>
                        <a:cubicBezTo>
                          <a:pt x="16" y="8"/>
                          <a:pt x="15" y="8"/>
                          <a:pt x="13" y="7"/>
                        </a:cubicBezTo>
                        <a:cubicBezTo>
                          <a:pt x="5" y="3"/>
                          <a:pt x="4" y="1"/>
                          <a:pt x="4" y="1"/>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2" name="Freeform 8352">
                    <a:extLst>
                      <a:ext uri="{FF2B5EF4-FFF2-40B4-BE49-F238E27FC236}">
                        <a16:creationId xmlns:a16="http://schemas.microsoft.com/office/drawing/2014/main" xmlns="" id="{559BEA4E-8582-46CF-BCEB-BB33068298F8}"/>
                      </a:ext>
                    </a:extLst>
                  </p:cNvPr>
                  <p:cNvSpPr>
                    <a:spLocks noEditPoints="1"/>
                  </p:cNvSpPr>
                  <p:nvPr/>
                </p:nvSpPr>
                <p:spPr bwMode="auto">
                  <a:xfrm>
                    <a:off x="3655" y="2091"/>
                    <a:ext cx="71" cy="57"/>
                  </a:xfrm>
                  <a:custGeom>
                    <a:avLst/>
                    <a:gdLst>
                      <a:gd name="T0" fmla="*/ 8 w 95"/>
                      <a:gd name="T1" fmla="*/ 56 h 76"/>
                      <a:gd name="T2" fmla="*/ 4 w 95"/>
                      <a:gd name="T3" fmla="*/ 53 h 76"/>
                      <a:gd name="T4" fmla="*/ 4 w 95"/>
                      <a:gd name="T5" fmla="*/ 11 h 76"/>
                      <a:gd name="T6" fmla="*/ 6 w 95"/>
                      <a:gd name="T7" fmla="*/ 8 h 76"/>
                      <a:gd name="T8" fmla="*/ 7 w 95"/>
                      <a:gd name="T9" fmla="*/ 8 h 76"/>
                      <a:gd name="T10" fmla="*/ 13 w 95"/>
                      <a:gd name="T11" fmla="*/ 33 h 76"/>
                      <a:gd name="T12" fmla="*/ 10 w 95"/>
                      <a:gd name="T13" fmla="*/ 55 h 76"/>
                      <a:gd name="T14" fmla="*/ 8 w 95"/>
                      <a:gd name="T15" fmla="*/ 56 h 76"/>
                      <a:gd name="T16" fmla="*/ 5 w 95"/>
                      <a:gd name="T17" fmla="*/ 0 h 76"/>
                      <a:gd name="T18" fmla="*/ 1 w 95"/>
                      <a:gd name="T19" fmla="*/ 25 h 76"/>
                      <a:gd name="T20" fmla="*/ 6 w 95"/>
                      <a:gd name="T21" fmla="*/ 64 h 76"/>
                      <a:gd name="T22" fmla="*/ 38 w 95"/>
                      <a:gd name="T23" fmla="*/ 76 h 76"/>
                      <a:gd name="T24" fmla="*/ 45 w 95"/>
                      <a:gd name="T25" fmla="*/ 76 h 76"/>
                      <a:gd name="T26" fmla="*/ 54 w 95"/>
                      <a:gd name="T27" fmla="*/ 75 h 76"/>
                      <a:gd name="T28" fmla="*/ 92 w 95"/>
                      <a:gd name="T29" fmla="*/ 56 h 76"/>
                      <a:gd name="T30" fmla="*/ 95 w 95"/>
                      <a:gd name="T31" fmla="*/ 45 h 76"/>
                      <a:gd name="T32" fmla="*/ 89 w 95"/>
                      <a:gd name="T33" fmla="*/ 61 h 76"/>
                      <a:gd name="T34" fmla="*/ 60 w 95"/>
                      <a:gd name="T35" fmla="*/ 73 h 76"/>
                      <a:gd name="T36" fmla="*/ 48 w 95"/>
                      <a:gd name="T37" fmla="*/ 74 h 76"/>
                      <a:gd name="T38" fmla="*/ 37 w 95"/>
                      <a:gd name="T39" fmla="*/ 75 h 76"/>
                      <a:gd name="T40" fmla="*/ 36 w 95"/>
                      <a:gd name="T41" fmla="*/ 75 h 76"/>
                      <a:gd name="T42" fmla="*/ 13 w 95"/>
                      <a:gd name="T43" fmla="*/ 69 h 76"/>
                      <a:gd name="T44" fmla="*/ 8 w 95"/>
                      <a:gd name="T45" fmla="*/ 62 h 76"/>
                      <a:gd name="T46" fmla="*/ 11 w 95"/>
                      <a:gd name="T47" fmla="*/ 60 h 76"/>
                      <a:gd name="T48" fmla="*/ 24 w 95"/>
                      <a:gd name="T49" fmla="*/ 56 h 76"/>
                      <a:gd name="T50" fmla="*/ 27 w 95"/>
                      <a:gd name="T51" fmla="*/ 55 h 76"/>
                      <a:gd name="T52" fmla="*/ 34 w 95"/>
                      <a:gd name="T53" fmla="*/ 52 h 76"/>
                      <a:gd name="T54" fmla="*/ 21 w 95"/>
                      <a:gd name="T55" fmla="*/ 29 h 76"/>
                      <a:gd name="T56" fmla="*/ 5 w 95"/>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 h="76">
                        <a:moveTo>
                          <a:pt x="8" y="56"/>
                        </a:moveTo>
                        <a:cubicBezTo>
                          <a:pt x="5" y="56"/>
                          <a:pt x="4" y="53"/>
                          <a:pt x="4" y="53"/>
                        </a:cubicBezTo>
                        <a:cubicBezTo>
                          <a:pt x="1" y="43"/>
                          <a:pt x="3" y="16"/>
                          <a:pt x="4" y="11"/>
                        </a:cubicBezTo>
                        <a:cubicBezTo>
                          <a:pt x="4" y="8"/>
                          <a:pt x="5" y="8"/>
                          <a:pt x="6" y="8"/>
                        </a:cubicBezTo>
                        <a:cubicBezTo>
                          <a:pt x="6" y="8"/>
                          <a:pt x="7" y="8"/>
                          <a:pt x="7" y="8"/>
                        </a:cubicBezTo>
                        <a:cubicBezTo>
                          <a:pt x="10" y="11"/>
                          <a:pt x="12" y="20"/>
                          <a:pt x="13" y="33"/>
                        </a:cubicBezTo>
                        <a:cubicBezTo>
                          <a:pt x="15" y="45"/>
                          <a:pt x="14" y="54"/>
                          <a:pt x="10" y="55"/>
                        </a:cubicBezTo>
                        <a:cubicBezTo>
                          <a:pt x="9" y="56"/>
                          <a:pt x="9" y="56"/>
                          <a:pt x="8" y="56"/>
                        </a:cubicBezTo>
                        <a:moveTo>
                          <a:pt x="5" y="0"/>
                        </a:moveTo>
                        <a:cubicBezTo>
                          <a:pt x="5" y="1"/>
                          <a:pt x="2" y="7"/>
                          <a:pt x="1" y="25"/>
                        </a:cubicBezTo>
                        <a:cubicBezTo>
                          <a:pt x="0" y="43"/>
                          <a:pt x="2" y="58"/>
                          <a:pt x="6" y="64"/>
                        </a:cubicBezTo>
                        <a:cubicBezTo>
                          <a:pt x="9" y="68"/>
                          <a:pt x="20" y="76"/>
                          <a:pt x="38" y="76"/>
                        </a:cubicBezTo>
                        <a:cubicBezTo>
                          <a:pt x="40" y="76"/>
                          <a:pt x="42" y="76"/>
                          <a:pt x="45" y="76"/>
                        </a:cubicBezTo>
                        <a:cubicBezTo>
                          <a:pt x="48" y="76"/>
                          <a:pt x="51" y="75"/>
                          <a:pt x="54" y="75"/>
                        </a:cubicBezTo>
                        <a:cubicBezTo>
                          <a:pt x="72" y="73"/>
                          <a:pt x="86" y="72"/>
                          <a:pt x="92" y="56"/>
                        </a:cubicBezTo>
                        <a:cubicBezTo>
                          <a:pt x="94" y="53"/>
                          <a:pt x="95" y="49"/>
                          <a:pt x="95" y="45"/>
                        </a:cubicBezTo>
                        <a:cubicBezTo>
                          <a:pt x="94" y="50"/>
                          <a:pt x="92" y="56"/>
                          <a:pt x="89" y="61"/>
                        </a:cubicBezTo>
                        <a:cubicBezTo>
                          <a:pt x="86" y="65"/>
                          <a:pt x="78" y="72"/>
                          <a:pt x="60" y="73"/>
                        </a:cubicBezTo>
                        <a:cubicBezTo>
                          <a:pt x="56" y="73"/>
                          <a:pt x="52" y="74"/>
                          <a:pt x="48" y="74"/>
                        </a:cubicBezTo>
                        <a:cubicBezTo>
                          <a:pt x="44" y="74"/>
                          <a:pt x="40" y="75"/>
                          <a:pt x="37" y="75"/>
                        </a:cubicBezTo>
                        <a:cubicBezTo>
                          <a:pt x="36" y="75"/>
                          <a:pt x="36" y="75"/>
                          <a:pt x="36" y="75"/>
                        </a:cubicBezTo>
                        <a:cubicBezTo>
                          <a:pt x="29" y="75"/>
                          <a:pt x="20" y="73"/>
                          <a:pt x="13" y="69"/>
                        </a:cubicBezTo>
                        <a:cubicBezTo>
                          <a:pt x="8" y="65"/>
                          <a:pt x="7" y="63"/>
                          <a:pt x="8" y="62"/>
                        </a:cubicBezTo>
                        <a:cubicBezTo>
                          <a:pt x="8" y="61"/>
                          <a:pt x="9" y="60"/>
                          <a:pt x="11" y="60"/>
                        </a:cubicBezTo>
                        <a:cubicBezTo>
                          <a:pt x="13" y="60"/>
                          <a:pt x="19" y="58"/>
                          <a:pt x="24" y="56"/>
                        </a:cubicBezTo>
                        <a:cubicBezTo>
                          <a:pt x="26" y="56"/>
                          <a:pt x="27" y="55"/>
                          <a:pt x="27" y="55"/>
                        </a:cubicBezTo>
                        <a:cubicBezTo>
                          <a:pt x="29" y="54"/>
                          <a:pt x="31" y="53"/>
                          <a:pt x="34" y="52"/>
                        </a:cubicBezTo>
                        <a:cubicBezTo>
                          <a:pt x="30" y="49"/>
                          <a:pt x="27" y="42"/>
                          <a:pt x="21" y="29"/>
                        </a:cubicBezTo>
                        <a:cubicBezTo>
                          <a:pt x="14" y="12"/>
                          <a:pt x="7" y="2"/>
                          <a:pt x="5"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3" name="Freeform 8353">
                    <a:extLst>
                      <a:ext uri="{FF2B5EF4-FFF2-40B4-BE49-F238E27FC236}">
                        <a16:creationId xmlns:a16="http://schemas.microsoft.com/office/drawing/2014/main" xmlns="" id="{3BA39FA8-9C8E-442B-981C-A31CBD0BBC5E}"/>
                      </a:ext>
                    </a:extLst>
                  </p:cNvPr>
                  <p:cNvSpPr>
                    <a:spLocks noEditPoints="1"/>
                  </p:cNvSpPr>
                  <p:nvPr/>
                </p:nvSpPr>
                <p:spPr bwMode="auto">
                  <a:xfrm>
                    <a:off x="3655" y="2091"/>
                    <a:ext cx="72" cy="58"/>
                  </a:xfrm>
                  <a:custGeom>
                    <a:avLst/>
                    <a:gdLst>
                      <a:gd name="T0" fmla="*/ 38 w 96"/>
                      <a:gd name="T1" fmla="*/ 77 h 78"/>
                      <a:gd name="T2" fmla="*/ 6 w 96"/>
                      <a:gd name="T3" fmla="*/ 65 h 78"/>
                      <a:gd name="T4" fmla="*/ 1 w 96"/>
                      <a:gd name="T5" fmla="*/ 26 h 78"/>
                      <a:gd name="T6" fmla="*/ 5 w 96"/>
                      <a:gd name="T7" fmla="*/ 1 h 78"/>
                      <a:gd name="T8" fmla="*/ 21 w 96"/>
                      <a:gd name="T9" fmla="*/ 30 h 78"/>
                      <a:gd name="T10" fmla="*/ 34 w 96"/>
                      <a:gd name="T11" fmla="*/ 53 h 78"/>
                      <a:gd name="T12" fmla="*/ 27 w 96"/>
                      <a:gd name="T13" fmla="*/ 56 h 78"/>
                      <a:gd name="T14" fmla="*/ 24 w 96"/>
                      <a:gd name="T15" fmla="*/ 57 h 78"/>
                      <a:gd name="T16" fmla="*/ 11 w 96"/>
                      <a:gd name="T17" fmla="*/ 61 h 78"/>
                      <a:gd name="T18" fmla="*/ 8 w 96"/>
                      <a:gd name="T19" fmla="*/ 63 h 78"/>
                      <a:gd name="T20" fmla="*/ 13 w 96"/>
                      <a:gd name="T21" fmla="*/ 70 h 78"/>
                      <a:gd name="T22" fmla="*/ 36 w 96"/>
                      <a:gd name="T23" fmla="*/ 76 h 78"/>
                      <a:gd name="T24" fmla="*/ 37 w 96"/>
                      <a:gd name="T25" fmla="*/ 76 h 78"/>
                      <a:gd name="T26" fmla="*/ 48 w 96"/>
                      <a:gd name="T27" fmla="*/ 75 h 78"/>
                      <a:gd name="T28" fmla="*/ 60 w 96"/>
                      <a:gd name="T29" fmla="*/ 74 h 78"/>
                      <a:gd name="T30" fmla="*/ 89 w 96"/>
                      <a:gd name="T31" fmla="*/ 62 h 78"/>
                      <a:gd name="T32" fmla="*/ 95 w 96"/>
                      <a:gd name="T33" fmla="*/ 46 h 78"/>
                      <a:gd name="T34" fmla="*/ 92 w 96"/>
                      <a:gd name="T35" fmla="*/ 57 h 78"/>
                      <a:gd name="T36" fmla="*/ 54 w 96"/>
                      <a:gd name="T37" fmla="*/ 76 h 78"/>
                      <a:gd name="T38" fmla="*/ 45 w 96"/>
                      <a:gd name="T39" fmla="*/ 77 h 78"/>
                      <a:gd name="T40" fmla="*/ 38 w 96"/>
                      <a:gd name="T41" fmla="*/ 77 h 78"/>
                      <a:gd name="T42" fmla="*/ 5 w 96"/>
                      <a:gd name="T43" fmla="*/ 0 h 78"/>
                      <a:gd name="T44" fmla="*/ 5 w 96"/>
                      <a:gd name="T45" fmla="*/ 0 h 78"/>
                      <a:gd name="T46" fmla="*/ 5 w 96"/>
                      <a:gd name="T47" fmla="*/ 0 h 78"/>
                      <a:gd name="T48" fmla="*/ 1 w 96"/>
                      <a:gd name="T49" fmla="*/ 26 h 78"/>
                      <a:gd name="T50" fmla="*/ 6 w 96"/>
                      <a:gd name="T51" fmla="*/ 65 h 78"/>
                      <a:gd name="T52" fmla="*/ 38 w 96"/>
                      <a:gd name="T53" fmla="*/ 78 h 78"/>
                      <a:gd name="T54" fmla="*/ 45 w 96"/>
                      <a:gd name="T55" fmla="*/ 77 h 78"/>
                      <a:gd name="T56" fmla="*/ 93 w 96"/>
                      <a:gd name="T57" fmla="*/ 57 h 78"/>
                      <a:gd name="T58" fmla="*/ 96 w 96"/>
                      <a:gd name="T59" fmla="*/ 40 h 78"/>
                      <a:gd name="T60" fmla="*/ 89 w 96"/>
                      <a:gd name="T61" fmla="*/ 61 h 78"/>
                      <a:gd name="T62" fmla="*/ 60 w 96"/>
                      <a:gd name="T63" fmla="*/ 74 h 78"/>
                      <a:gd name="T64" fmla="*/ 37 w 96"/>
                      <a:gd name="T65" fmla="*/ 76 h 78"/>
                      <a:gd name="T66" fmla="*/ 36 w 96"/>
                      <a:gd name="T67" fmla="*/ 76 h 78"/>
                      <a:gd name="T68" fmla="*/ 13 w 96"/>
                      <a:gd name="T69" fmla="*/ 69 h 78"/>
                      <a:gd name="T70" fmla="*/ 11 w 96"/>
                      <a:gd name="T71" fmla="*/ 61 h 78"/>
                      <a:gd name="T72" fmla="*/ 25 w 96"/>
                      <a:gd name="T73" fmla="*/ 57 h 78"/>
                      <a:gd name="T74" fmla="*/ 34 w 96"/>
                      <a:gd name="T75" fmla="*/ 53 h 78"/>
                      <a:gd name="T76" fmla="*/ 34 w 96"/>
                      <a:gd name="T77" fmla="*/ 53 h 78"/>
                      <a:gd name="T78" fmla="*/ 34 w 96"/>
                      <a:gd name="T79" fmla="*/ 53 h 78"/>
                      <a:gd name="T80" fmla="*/ 34 w 96"/>
                      <a:gd name="T81" fmla="*/ 53 h 78"/>
                      <a:gd name="T82" fmla="*/ 34 w 96"/>
                      <a:gd name="T83" fmla="*/ 53 h 78"/>
                      <a:gd name="T84" fmla="*/ 34 w 96"/>
                      <a:gd name="T85" fmla="*/ 53 h 78"/>
                      <a:gd name="T86" fmla="*/ 22 w 96"/>
                      <a:gd name="T87" fmla="*/ 30 h 78"/>
                      <a:gd name="T88" fmla="*/ 6 w 96"/>
                      <a:gd name="T89" fmla="*/ 0 h 78"/>
                      <a:gd name="T90" fmla="*/ 6 w 96"/>
                      <a:gd name="T91" fmla="*/ 0 h 78"/>
                      <a:gd name="T92" fmla="*/ 5 w 96"/>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78">
                        <a:moveTo>
                          <a:pt x="38" y="77"/>
                        </a:moveTo>
                        <a:cubicBezTo>
                          <a:pt x="20" y="77"/>
                          <a:pt x="9" y="69"/>
                          <a:pt x="6" y="65"/>
                        </a:cubicBezTo>
                        <a:cubicBezTo>
                          <a:pt x="2" y="59"/>
                          <a:pt x="0" y="44"/>
                          <a:pt x="1" y="26"/>
                        </a:cubicBezTo>
                        <a:cubicBezTo>
                          <a:pt x="2" y="8"/>
                          <a:pt x="5" y="2"/>
                          <a:pt x="5" y="1"/>
                        </a:cubicBezTo>
                        <a:cubicBezTo>
                          <a:pt x="7" y="3"/>
                          <a:pt x="14" y="13"/>
                          <a:pt x="21" y="30"/>
                        </a:cubicBezTo>
                        <a:cubicBezTo>
                          <a:pt x="27" y="43"/>
                          <a:pt x="30" y="50"/>
                          <a:pt x="34" y="53"/>
                        </a:cubicBezTo>
                        <a:cubicBezTo>
                          <a:pt x="31" y="54"/>
                          <a:pt x="29" y="55"/>
                          <a:pt x="27" y="56"/>
                        </a:cubicBezTo>
                        <a:cubicBezTo>
                          <a:pt x="27" y="56"/>
                          <a:pt x="26" y="57"/>
                          <a:pt x="24" y="57"/>
                        </a:cubicBezTo>
                        <a:cubicBezTo>
                          <a:pt x="19" y="59"/>
                          <a:pt x="13" y="61"/>
                          <a:pt x="11" y="61"/>
                        </a:cubicBezTo>
                        <a:cubicBezTo>
                          <a:pt x="9" y="61"/>
                          <a:pt x="8" y="62"/>
                          <a:pt x="8" y="63"/>
                        </a:cubicBezTo>
                        <a:cubicBezTo>
                          <a:pt x="7" y="64"/>
                          <a:pt x="8" y="66"/>
                          <a:pt x="13" y="70"/>
                        </a:cubicBezTo>
                        <a:cubicBezTo>
                          <a:pt x="20" y="74"/>
                          <a:pt x="29" y="76"/>
                          <a:pt x="36" y="76"/>
                        </a:cubicBezTo>
                        <a:cubicBezTo>
                          <a:pt x="37" y="76"/>
                          <a:pt x="37" y="76"/>
                          <a:pt x="37" y="76"/>
                        </a:cubicBezTo>
                        <a:cubicBezTo>
                          <a:pt x="40" y="76"/>
                          <a:pt x="44" y="75"/>
                          <a:pt x="48" y="75"/>
                        </a:cubicBezTo>
                        <a:cubicBezTo>
                          <a:pt x="52" y="75"/>
                          <a:pt x="56" y="74"/>
                          <a:pt x="60" y="74"/>
                        </a:cubicBezTo>
                        <a:cubicBezTo>
                          <a:pt x="78" y="73"/>
                          <a:pt x="86" y="66"/>
                          <a:pt x="89" y="62"/>
                        </a:cubicBezTo>
                        <a:cubicBezTo>
                          <a:pt x="92" y="57"/>
                          <a:pt x="94" y="51"/>
                          <a:pt x="95" y="46"/>
                        </a:cubicBezTo>
                        <a:cubicBezTo>
                          <a:pt x="95" y="50"/>
                          <a:pt x="94" y="54"/>
                          <a:pt x="92" y="57"/>
                        </a:cubicBezTo>
                        <a:cubicBezTo>
                          <a:pt x="86" y="73"/>
                          <a:pt x="72" y="74"/>
                          <a:pt x="54" y="76"/>
                        </a:cubicBezTo>
                        <a:cubicBezTo>
                          <a:pt x="51" y="76"/>
                          <a:pt x="48" y="77"/>
                          <a:pt x="45" y="77"/>
                        </a:cubicBezTo>
                        <a:cubicBezTo>
                          <a:pt x="42" y="77"/>
                          <a:pt x="40" y="77"/>
                          <a:pt x="38" y="77"/>
                        </a:cubicBezTo>
                        <a:moveTo>
                          <a:pt x="5" y="0"/>
                        </a:moveTo>
                        <a:cubicBezTo>
                          <a:pt x="5" y="0"/>
                          <a:pt x="5" y="0"/>
                          <a:pt x="5" y="0"/>
                        </a:cubicBezTo>
                        <a:cubicBezTo>
                          <a:pt x="5" y="0"/>
                          <a:pt x="5" y="0"/>
                          <a:pt x="5" y="0"/>
                        </a:cubicBezTo>
                        <a:cubicBezTo>
                          <a:pt x="5" y="0"/>
                          <a:pt x="2" y="5"/>
                          <a:pt x="1" y="26"/>
                        </a:cubicBezTo>
                        <a:cubicBezTo>
                          <a:pt x="0" y="46"/>
                          <a:pt x="2" y="60"/>
                          <a:pt x="6" y="65"/>
                        </a:cubicBezTo>
                        <a:cubicBezTo>
                          <a:pt x="9" y="69"/>
                          <a:pt x="20" y="78"/>
                          <a:pt x="38" y="78"/>
                        </a:cubicBezTo>
                        <a:cubicBezTo>
                          <a:pt x="40" y="78"/>
                          <a:pt x="42" y="78"/>
                          <a:pt x="45" y="77"/>
                        </a:cubicBezTo>
                        <a:cubicBezTo>
                          <a:pt x="67" y="75"/>
                          <a:pt x="85" y="76"/>
                          <a:pt x="93" y="57"/>
                        </a:cubicBezTo>
                        <a:cubicBezTo>
                          <a:pt x="94" y="52"/>
                          <a:pt x="96" y="47"/>
                          <a:pt x="96" y="40"/>
                        </a:cubicBezTo>
                        <a:cubicBezTo>
                          <a:pt x="95" y="46"/>
                          <a:pt x="93" y="55"/>
                          <a:pt x="89" y="61"/>
                        </a:cubicBezTo>
                        <a:cubicBezTo>
                          <a:pt x="82" y="71"/>
                          <a:pt x="67" y="73"/>
                          <a:pt x="60" y="74"/>
                        </a:cubicBezTo>
                        <a:cubicBezTo>
                          <a:pt x="52" y="74"/>
                          <a:pt x="43" y="75"/>
                          <a:pt x="37" y="76"/>
                        </a:cubicBezTo>
                        <a:cubicBezTo>
                          <a:pt x="37" y="76"/>
                          <a:pt x="36" y="76"/>
                          <a:pt x="36" y="76"/>
                        </a:cubicBezTo>
                        <a:cubicBezTo>
                          <a:pt x="30" y="76"/>
                          <a:pt x="20" y="74"/>
                          <a:pt x="13" y="69"/>
                        </a:cubicBezTo>
                        <a:cubicBezTo>
                          <a:pt x="5" y="64"/>
                          <a:pt x="8" y="61"/>
                          <a:pt x="11" y="61"/>
                        </a:cubicBezTo>
                        <a:cubicBezTo>
                          <a:pt x="13" y="61"/>
                          <a:pt x="20" y="60"/>
                          <a:pt x="25" y="57"/>
                        </a:cubicBezTo>
                        <a:cubicBezTo>
                          <a:pt x="28" y="56"/>
                          <a:pt x="30" y="54"/>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1" y="49"/>
                          <a:pt x="28" y="43"/>
                          <a:pt x="22" y="30"/>
                        </a:cubicBezTo>
                        <a:cubicBezTo>
                          <a:pt x="15" y="12"/>
                          <a:pt x="7" y="2"/>
                          <a:pt x="6" y="0"/>
                        </a:cubicBezTo>
                        <a:cubicBezTo>
                          <a:pt x="6" y="0"/>
                          <a:pt x="6" y="0"/>
                          <a:pt x="6" y="0"/>
                        </a:cubicBezTo>
                        <a:cubicBezTo>
                          <a:pt x="5" y="0"/>
                          <a:pt x="5" y="0"/>
                          <a:pt x="5"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4" name="Freeform 8354">
                    <a:extLst>
                      <a:ext uri="{FF2B5EF4-FFF2-40B4-BE49-F238E27FC236}">
                        <a16:creationId xmlns:a16="http://schemas.microsoft.com/office/drawing/2014/main" xmlns="" id="{E1A9F07F-E449-4BE7-9D4E-BB272D151283}"/>
                      </a:ext>
                    </a:extLst>
                  </p:cNvPr>
                  <p:cNvSpPr>
                    <a:spLocks/>
                  </p:cNvSpPr>
                  <p:nvPr/>
                </p:nvSpPr>
                <p:spPr bwMode="auto">
                  <a:xfrm>
                    <a:off x="3707" y="2018"/>
                    <a:ext cx="14" cy="22"/>
                  </a:xfrm>
                  <a:custGeom>
                    <a:avLst/>
                    <a:gdLst>
                      <a:gd name="T0" fmla="*/ 0 w 18"/>
                      <a:gd name="T1" fmla="*/ 0 h 30"/>
                      <a:gd name="T2" fmla="*/ 0 w 18"/>
                      <a:gd name="T3" fmla="*/ 0 h 30"/>
                      <a:gd name="T4" fmla="*/ 0 w 18"/>
                      <a:gd name="T5" fmla="*/ 0 h 30"/>
                      <a:gd name="T6" fmla="*/ 15 w 18"/>
                      <a:gd name="T7" fmla="*/ 11 h 30"/>
                      <a:gd name="T8" fmla="*/ 18 w 18"/>
                      <a:gd name="T9" fmla="*/ 30 h 30"/>
                      <a:gd name="T10" fmla="*/ 18 w 18"/>
                      <a:gd name="T11" fmla="*/ 30 h 30"/>
                      <a:gd name="T12" fmla="*/ 15 w 18"/>
                      <a:gd name="T13" fmla="*/ 11 h 30"/>
                      <a:gd name="T14" fmla="*/ 0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0" y="0"/>
                        </a:moveTo>
                        <a:cubicBezTo>
                          <a:pt x="0" y="0"/>
                          <a:pt x="0" y="0"/>
                          <a:pt x="0" y="0"/>
                        </a:cubicBezTo>
                        <a:cubicBezTo>
                          <a:pt x="0" y="0"/>
                          <a:pt x="0" y="0"/>
                          <a:pt x="0" y="0"/>
                        </a:cubicBezTo>
                        <a:cubicBezTo>
                          <a:pt x="6" y="0"/>
                          <a:pt x="12" y="3"/>
                          <a:pt x="15" y="11"/>
                        </a:cubicBezTo>
                        <a:cubicBezTo>
                          <a:pt x="17" y="16"/>
                          <a:pt x="18" y="23"/>
                          <a:pt x="18" y="30"/>
                        </a:cubicBezTo>
                        <a:cubicBezTo>
                          <a:pt x="18" y="30"/>
                          <a:pt x="18" y="30"/>
                          <a:pt x="18" y="30"/>
                        </a:cubicBezTo>
                        <a:cubicBezTo>
                          <a:pt x="18" y="23"/>
                          <a:pt x="17" y="16"/>
                          <a:pt x="15" y="11"/>
                        </a:cubicBezTo>
                        <a:cubicBezTo>
                          <a:pt x="12" y="3"/>
                          <a:pt x="6"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5" name="Freeform 8355">
                    <a:extLst>
                      <a:ext uri="{FF2B5EF4-FFF2-40B4-BE49-F238E27FC236}">
                        <a16:creationId xmlns:a16="http://schemas.microsoft.com/office/drawing/2014/main" xmlns="" id="{0B91112A-C29E-4421-9C36-E22ED02DC972}"/>
                      </a:ext>
                    </a:extLst>
                  </p:cNvPr>
                  <p:cNvSpPr>
                    <a:spLocks/>
                  </p:cNvSpPr>
                  <p:nvPr/>
                </p:nvSpPr>
                <p:spPr bwMode="auto">
                  <a:xfrm>
                    <a:off x="3707" y="2018"/>
                    <a:ext cx="14" cy="22"/>
                  </a:xfrm>
                  <a:custGeom>
                    <a:avLst/>
                    <a:gdLst>
                      <a:gd name="T0" fmla="*/ 1 w 19"/>
                      <a:gd name="T1" fmla="*/ 0 h 30"/>
                      <a:gd name="T2" fmla="*/ 0 w 19"/>
                      <a:gd name="T3" fmla="*/ 0 h 30"/>
                      <a:gd name="T4" fmla="*/ 1 w 19"/>
                      <a:gd name="T5" fmla="*/ 1 h 30"/>
                      <a:gd name="T6" fmla="*/ 12 w 19"/>
                      <a:gd name="T7" fmla="*/ 12 h 30"/>
                      <a:gd name="T8" fmla="*/ 14 w 19"/>
                      <a:gd name="T9" fmla="*/ 16 h 30"/>
                      <a:gd name="T10" fmla="*/ 12 w 19"/>
                      <a:gd name="T11" fmla="*/ 8 h 30"/>
                      <a:gd name="T12" fmla="*/ 8 w 19"/>
                      <a:gd name="T13" fmla="*/ 2 h 30"/>
                      <a:gd name="T14" fmla="*/ 8 w 19"/>
                      <a:gd name="T15" fmla="*/ 2 h 30"/>
                      <a:gd name="T16" fmla="*/ 17 w 19"/>
                      <a:gd name="T17" fmla="*/ 22 h 30"/>
                      <a:gd name="T18" fmla="*/ 16 w 19"/>
                      <a:gd name="T19" fmla="*/ 30 h 30"/>
                      <a:gd name="T20" fmla="*/ 18 w 19"/>
                      <a:gd name="T21" fmla="*/ 29 h 30"/>
                      <a:gd name="T22" fmla="*/ 19 w 19"/>
                      <a:gd name="T23" fmla="*/ 29 h 30"/>
                      <a:gd name="T24" fmla="*/ 19 w 19"/>
                      <a:gd name="T25" fmla="*/ 29 h 30"/>
                      <a:gd name="T26" fmla="*/ 16 w 19"/>
                      <a:gd name="T27" fmla="*/ 11 h 30"/>
                      <a:gd name="T28" fmla="*/ 1 w 19"/>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30">
                        <a:moveTo>
                          <a:pt x="1" y="0"/>
                        </a:moveTo>
                        <a:cubicBezTo>
                          <a:pt x="1" y="0"/>
                          <a:pt x="1" y="0"/>
                          <a:pt x="0" y="0"/>
                        </a:cubicBezTo>
                        <a:cubicBezTo>
                          <a:pt x="1" y="0"/>
                          <a:pt x="1" y="1"/>
                          <a:pt x="1" y="1"/>
                        </a:cubicBezTo>
                        <a:cubicBezTo>
                          <a:pt x="7" y="2"/>
                          <a:pt x="11" y="6"/>
                          <a:pt x="12" y="12"/>
                        </a:cubicBezTo>
                        <a:cubicBezTo>
                          <a:pt x="13" y="13"/>
                          <a:pt x="13" y="15"/>
                          <a:pt x="14" y="16"/>
                        </a:cubicBezTo>
                        <a:cubicBezTo>
                          <a:pt x="13" y="13"/>
                          <a:pt x="13" y="11"/>
                          <a:pt x="12" y="8"/>
                        </a:cubicBezTo>
                        <a:cubicBezTo>
                          <a:pt x="11" y="6"/>
                          <a:pt x="9" y="4"/>
                          <a:pt x="8" y="2"/>
                        </a:cubicBezTo>
                        <a:cubicBezTo>
                          <a:pt x="8" y="2"/>
                          <a:pt x="8" y="2"/>
                          <a:pt x="8" y="2"/>
                        </a:cubicBezTo>
                        <a:cubicBezTo>
                          <a:pt x="15" y="6"/>
                          <a:pt x="17" y="14"/>
                          <a:pt x="17" y="22"/>
                        </a:cubicBezTo>
                        <a:cubicBezTo>
                          <a:pt x="17" y="25"/>
                          <a:pt x="16" y="27"/>
                          <a:pt x="16" y="30"/>
                        </a:cubicBezTo>
                        <a:cubicBezTo>
                          <a:pt x="17" y="30"/>
                          <a:pt x="17" y="29"/>
                          <a:pt x="18" y="29"/>
                        </a:cubicBezTo>
                        <a:cubicBezTo>
                          <a:pt x="19" y="29"/>
                          <a:pt x="19" y="29"/>
                          <a:pt x="19" y="29"/>
                        </a:cubicBezTo>
                        <a:cubicBezTo>
                          <a:pt x="19" y="29"/>
                          <a:pt x="19" y="29"/>
                          <a:pt x="19" y="29"/>
                        </a:cubicBezTo>
                        <a:cubicBezTo>
                          <a:pt x="18" y="23"/>
                          <a:pt x="18" y="16"/>
                          <a:pt x="16" y="11"/>
                        </a:cubicBezTo>
                        <a:cubicBezTo>
                          <a:pt x="13" y="2"/>
                          <a:pt x="6" y="0"/>
                          <a:pt x="1"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6" name="Freeform 8356">
                    <a:extLst>
                      <a:ext uri="{FF2B5EF4-FFF2-40B4-BE49-F238E27FC236}">
                        <a16:creationId xmlns:a16="http://schemas.microsoft.com/office/drawing/2014/main" xmlns="" id="{CB4A19B2-B9E5-4E97-885C-DCA1242301D5}"/>
                      </a:ext>
                    </a:extLst>
                  </p:cNvPr>
                  <p:cNvSpPr>
                    <a:spLocks/>
                  </p:cNvSpPr>
                  <p:nvPr/>
                </p:nvSpPr>
                <p:spPr bwMode="auto">
                  <a:xfrm>
                    <a:off x="3706" y="2018"/>
                    <a:ext cx="15" cy="22"/>
                  </a:xfrm>
                  <a:custGeom>
                    <a:avLst/>
                    <a:gdLst>
                      <a:gd name="T0" fmla="*/ 2 w 20"/>
                      <a:gd name="T1" fmla="*/ 0 h 30"/>
                      <a:gd name="T2" fmla="*/ 2 w 20"/>
                      <a:gd name="T3" fmla="*/ 0 h 30"/>
                      <a:gd name="T4" fmla="*/ 0 w 20"/>
                      <a:gd name="T5" fmla="*/ 0 h 30"/>
                      <a:gd name="T6" fmla="*/ 1 w 20"/>
                      <a:gd name="T7" fmla="*/ 0 h 30"/>
                      <a:gd name="T8" fmla="*/ 2 w 20"/>
                      <a:gd name="T9" fmla="*/ 0 h 30"/>
                      <a:gd name="T10" fmla="*/ 17 w 20"/>
                      <a:gd name="T11" fmla="*/ 11 h 30"/>
                      <a:gd name="T12" fmla="*/ 20 w 20"/>
                      <a:gd name="T13" fmla="*/ 29 h 30"/>
                      <a:gd name="T14" fmla="*/ 20 w 20"/>
                      <a:gd name="T15" fmla="*/ 30 h 30"/>
                      <a:gd name="T16" fmla="*/ 17 w 20"/>
                      <a:gd name="T17" fmla="*/ 11 h 30"/>
                      <a:gd name="T18" fmla="*/ 2 w 2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0">
                        <a:moveTo>
                          <a:pt x="2" y="0"/>
                        </a:moveTo>
                        <a:cubicBezTo>
                          <a:pt x="2" y="0"/>
                          <a:pt x="2" y="0"/>
                          <a:pt x="2" y="0"/>
                        </a:cubicBezTo>
                        <a:cubicBezTo>
                          <a:pt x="1" y="0"/>
                          <a:pt x="1" y="0"/>
                          <a:pt x="0" y="0"/>
                        </a:cubicBezTo>
                        <a:cubicBezTo>
                          <a:pt x="0" y="0"/>
                          <a:pt x="1" y="0"/>
                          <a:pt x="1" y="0"/>
                        </a:cubicBezTo>
                        <a:cubicBezTo>
                          <a:pt x="2" y="0"/>
                          <a:pt x="2" y="0"/>
                          <a:pt x="2" y="0"/>
                        </a:cubicBezTo>
                        <a:cubicBezTo>
                          <a:pt x="7" y="0"/>
                          <a:pt x="14" y="2"/>
                          <a:pt x="17" y="11"/>
                        </a:cubicBezTo>
                        <a:cubicBezTo>
                          <a:pt x="19" y="16"/>
                          <a:pt x="19" y="23"/>
                          <a:pt x="20" y="29"/>
                        </a:cubicBezTo>
                        <a:cubicBezTo>
                          <a:pt x="20" y="29"/>
                          <a:pt x="20" y="30"/>
                          <a:pt x="20" y="30"/>
                        </a:cubicBezTo>
                        <a:cubicBezTo>
                          <a:pt x="20" y="23"/>
                          <a:pt x="19" y="16"/>
                          <a:pt x="17" y="11"/>
                        </a:cubicBezTo>
                        <a:cubicBezTo>
                          <a:pt x="14" y="3"/>
                          <a:pt x="8" y="0"/>
                          <a:pt x="2"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7" name="Freeform 8357">
                    <a:extLst>
                      <a:ext uri="{FF2B5EF4-FFF2-40B4-BE49-F238E27FC236}">
                        <a16:creationId xmlns:a16="http://schemas.microsoft.com/office/drawing/2014/main" xmlns="" id="{E4875C79-B66D-4815-B5A9-4F27A5AE6862}"/>
                      </a:ext>
                    </a:extLst>
                  </p:cNvPr>
                  <p:cNvSpPr>
                    <a:spLocks noEditPoints="1"/>
                  </p:cNvSpPr>
                  <p:nvPr/>
                </p:nvSpPr>
                <p:spPr bwMode="auto">
                  <a:xfrm>
                    <a:off x="3722" y="2061"/>
                    <a:ext cx="0" cy="1"/>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2">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1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8" name="Freeform 8358">
                    <a:extLst>
                      <a:ext uri="{FF2B5EF4-FFF2-40B4-BE49-F238E27FC236}">
                        <a16:creationId xmlns:a16="http://schemas.microsoft.com/office/drawing/2014/main" xmlns="" id="{AFE28C5D-D12F-4591-AE1D-F3FB3365F837}"/>
                      </a:ext>
                    </a:extLst>
                  </p:cNvPr>
                  <p:cNvSpPr>
                    <a:spLocks/>
                  </p:cNvSpPr>
                  <p:nvPr/>
                </p:nvSpPr>
                <p:spPr bwMode="auto">
                  <a:xfrm>
                    <a:off x="3716" y="2054"/>
                    <a:ext cx="8" cy="23"/>
                  </a:xfrm>
                  <a:custGeom>
                    <a:avLst/>
                    <a:gdLst>
                      <a:gd name="T0" fmla="*/ 6 w 10"/>
                      <a:gd name="T1" fmla="*/ 0 h 31"/>
                      <a:gd name="T2" fmla="*/ 4 w 10"/>
                      <a:gd name="T3" fmla="*/ 1 h 31"/>
                      <a:gd name="T4" fmla="*/ 3 w 10"/>
                      <a:gd name="T5" fmla="*/ 1 h 31"/>
                      <a:gd name="T6" fmla="*/ 3 w 10"/>
                      <a:gd name="T7" fmla="*/ 1 h 31"/>
                      <a:gd name="T8" fmla="*/ 1 w 10"/>
                      <a:gd name="T9" fmla="*/ 2 h 31"/>
                      <a:gd name="T10" fmla="*/ 2 w 10"/>
                      <a:gd name="T11" fmla="*/ 3 h 31"/>
                      <a:gd name="T12" fmla="*/ 2 w 10"/>
                      <a:gd name="T13" fmla="*/ 4 h 31"/>
                      <a:gd name="T14" fmla="*/ 0 w 10"/>
                      <a:gd name="T15" fmla="*/ 6 h 31"/>
                      <a:gd name="T16" fmla="*/ 0 w 10"/>
                      <a:gd name="T17" fmla="*/ 10 h 31"/>
                      <a:gd name="T18" fmla="*/ 0 w 10"/>
                      <a:gd name="T19" fmla="*/ 11 h 31"/>
                      <a:gd name="T20" fmla="*/ 1 w 10"/>
                      <a:gd name="T21" fmla="*/ 24 h 31"/>
                      <a:gd name="T22" fmla="*/ 3 w 10"/>
                      <a:gd name="T23" fmla="*/ 29 h 31"/>
                      <a:gd name="T24" fmla="*/ 5 w 10"/>
                      <a:gd name="T25" fmla="*/ 31 h 31"/>
                      <a:gd name="T26" fmla="*/ 5 w 10"/>
                      <a:gd name="T27" fmla="*/ 31 h 31"/>
                      <a:gd name="T28" fmla="*/ 10 w 10"/>
                      <a:gd name="T29" fmla="*/ 24 h 31"/>
                      <a:gd name="T30" fmla="*/ 10 w 10"/>
                      <a:gd name="T31" fmla="*/ 23 h 31"/>
                      <a:gd name="T32" fmla="*/ 7 w 10"/>
                      <a:gd name="T33" fmla="*/ 9 h 31"/>
                      <a:gd name="T34" fmla="*/ 6 w 10"/>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1">
                        <a:moveTo>
                          <a:pt x="6" y="0"/>
                        </a:moveTo>
                        <a:cubicBezTo>
                          <a:pt x="5" y="0"/>
                          <a:pt x="4" y="1"/>
                          <a:pt x="4" y="1"/>
                        </a:cubicBezTo>
                        <a:cubicBezTo>
                          <a:pt x="3" y="1"/>
                          <a:pt x="3" y="1"/>
                          <a:pt x="3" y="1"/>
                        </a:cubicBezTo>
                        <a:cubicBezTo>
                          <a:pt x="3" y="1"/>
                          <a:pt x="3" y="1"/>
                          <a:pt x="3" y="1"/>
                        </a:cubicBezTo>
                        <a:cubicBezTo>
                          <a:pt x="2" y="1"/>
                          <a:pt x="2" y="2"/>
                          <a:pt x="1" y="2"/>
                        </a:cubicBezTo>
                        <a:cubicBezTo>
                          <a:pt x="2" y="2"/>
                          <a:pt x="2" y="3"/>
                          <a:pt x="2" y="3"/>
                        </a:cubicBezTo>
                        <a:cubicBezTo>
                          <a:pt x="2" y="3"/>
                          <a:pt x="3" y="3"/>
                          <a:pt x="2" y="4"/>
                        </a:cubicBezTo>
                        <a:cubicBezTo>
                          <a:pt x="2" y="5"/>
                          <a:pt x="1" y="6"/>
                          <a:pt x="0" y="6"/>
                        </a:cubicBezTo>
                        <a:cubicBezTo>
                          <a:pt x="0" y="8"/>
                          <a:pt x="0" y="9"/>
                          <a:pt x="0" y="10"/>
                        </a:cubicBezTo>
                        <a:cubicBezTo>
                          <a:pt x="0" y="11"/>
                          <a:pt x="0" y="11"/>
                          <a:pt x="0" y="11"/>
                        </a:cubicBezTo>
                        <a:cubicBezTo>
                          <a:pt x="0" y="15"/>
                          <a:pt x="0" y="20"/>
                          <a:pt x="1" y="24"/>
                        </a:cubicBezTo>
                        <a:cubicBezTo>
                          <a:pt x="1" y="26"/>
                          <a:pt x="2" y="27"/>
                          <a:pt x="3" y="29"/>
                        </a:cubicBezTo>
                        <a:cubicBezTo>
                          <a:pt x="3" y="30"/>
                          <a:pt x="4" y="31"/>
                          <a:pt x="5" y="31"/>
                        </a:cubicBezTo>
                        <a:cubicBezTo>
                          <a:pt x="5" y="31"/>
                          <a:pt x="5" y="31"/>
                          <a:pt x="5" y="31"/>
                        </a:cubicBezTo>
                        <a:cubicBezTo>
                          <a:pt x="8" y="30"/>
                          <a:pt x="9" y="26"/>
                          <a:pt x="10" y="24"/>
                        </a:cubicBezTo>
                        <a:cubicBezTo>
                          <a:pt x="10" y="23"/>
                          <a:pt x="10" y="23"/>
                          <a:pt x="10" y="23"/>
                        </a:cubicBezTo>
                        <a:cubicBezTo>
                          <a:pt x="9" y="17"/>
                          <a:pt x="8" y="13"/>
                          <a:pt x="7" y="9"/>
                        </a:cubicBezTo>
                        <a:cubicBezTo>
                          <a:pt x="6" y="7"/>
                          <a:pt x="6" y="4"/>
                          <a:pt x="6" y="0"/>
                        </a:cubicBezTo>
                      </a:path>
                    </a:pathLst>
                  </a:custGeom>
                  <a:solidFill>
                    <a:srgbClr val="D63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9" name="Freeform 8359">
                    <a:extLst>
                      <a:ext uri="{FF2B5EF4-FFF2-40B4-BE49-F238E27FC236}">
                        <a16:creationId xmlns:a16="http://schemas.microsoft.com/office/drawing/2014/main" xmlns="" id="{AE100804-7FC4-490B-B1B8-643F34F4F11B}"/>
                      </a:ext>
                    </a:extLst>
                  </p:cNvPr>
                  <p:cNvSpPr>
                    <a:spLocks/>
                  </p:cNvSpPr>
                  <p:nvPr/>
                </p:nvSpPr>
                <p:spPr bwMode="auto">
                  <a:xfrm>
                    <a:off x="3721" y="2054"/>
                    <a:ext cx="3" cy="18"/>
                  </a:xfrm>
                  <a:custGeom>
                    <a:avLst/>
                    <a:gdLst>
                      <a:gd name="T0" fmla="*/ 0 w 4"/>
                      <a:gd name="T1" fmla="*/ 0 h 24"/>
                      <a:gd name="T2" fmla="*/ 0 w 4"/>
                      <a:gd name="T3" fmla="*/ 0 h 24"/>
                      <a:gd name="T4" fmla="*/ 1 w 4"/>
                      <a:gd name="T5" fmla="*/ 9 h 24"/>
                      <a:gd name="T6" fmla="*/ 4 w 4"/>
                      <a:gd name="T7" fmla="*/ 23 h 24"/>
                      <a:gd name="T8" fmla="*/ 4 w 4"/>
                      <a:gd name="T9" fmla="*/ 24 h 24"/>
                      <a:gd name="T10" fmla="*/ 4 w 4"/>
                      <a:gd name="T11" fmla="*/ 23 h 24"/>
                      <a:gd name="T12" fmla="*/ 2 w 4"/>
                      <a:gd name="T13" fmla="*/ 11 h 24"/>
                      <a:gd name="T14" fmla="*/ 2 w 4"/>
                      <a:gd name="T15" fmla="*/ 11 h 24"/>
                      <a:gd name="T16" fmla="*/ 2 w 4"/>
                      <a:gd name="T17" fmla="*/ 11 h 24"/>
                      <a:gd name="T18" fmla="*/ 2 w 4"/>
                      <a:gd name="T19" fmla="*/ 11 h 24"/>
                      <a:gd name="T20" fmla="*/ 2 w 4"/>
                      <a:gd name="T21" fmla="*/ 10 h 24"/>
                      <a:gd name="T22" fmla="*/ 2 w 4"/>
                      <a:gd name="T23" fmla="*/ 10 h 24"/>
                      <a:gd name="T24" fmla="*/ 2 w 4"/>
                      <a:gd name="T25" fmla="*/ 10 h 24"/>
                      <a:gd name="T26" fmla="*/ 2 w 4"/>
                      <a:gd name="T27" fmla="*/ 10 h 24"/>
                      <a:gd name="T28" fmla="*/ 2 w 4"/>
                      <a:gd name="T29" fmla="*/ 10 h 24"/>
                      <a:gd name="T30" fmla="*/ 2 w 4"/>
                      <a:gd name="T31" fmla="*/ 10 h 24"/>
                      <a:gd name="T32" fmla="*/ 2 w 4"/>
                      <a:gd name="T33" fmla="*/ 10 h 24"/>
                      <a:gd name="T34" fmla="*/ 2 w 4"/>
                      <a:gd name="T35" fmla="*/ 10 h 24"/>
                      <a:gd name="T36" fmla="*/ 2 w 4"/>
                      <a:gd name="T37" fmla="*/ 10 h 24"/>
                      <a:gd name="T38" fmla="*/ 2 w 4"/>
                      <a:gd name="T39" fmla="*/ 10 h 24"/>
                      <a:gd name="T40" fmla="*/ 2 w 4"/>
                      <a:gd name="T41" fmla="*/ 10 h 24"/>
                      <a:gd name="T42" fmla="*/ 2 w 4"/>
                      <a:gd name="T43" fmla="*/ 10 h 24"/>
                      <a:gd name="T44" fmla="*/ 1 w 4"/>
                      <a:gd name="T45" fmla="*/ 9 h 24"/>
                      <a:gd name="T46" fmla="*/ 1 w 4"/>
                      <a:gd name="T47" fmla="*/ 9 h 24"/>
                      <a:gd name="T48" fmla="*/ 1 w 4"/>
                      <a:gd name="T49" fmla="*/ 9 h 24"/>
                      <a:gd name="T50" fmla="*/ 1 w 4"/>
                      <a:gd name="T51" fmla="*/ 9 h 24"/>
                      <a:gd name="T52" fmla="*/ 1 w 4"/>
                      <a:gd name="T53" fmla="*/ 9 h 24"/>
                      <a:gd name="T54" fmla="*/ 1 w 4"/>
                      <a:gd name="T55" fmla="*/ 9 h 24"/>
                      <a:gd name="T56" fmla="*/ 0 w 4"/>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4">
                        <a:moveTo>
                          <a:pt x="0" y="0"/>
                        </a:moveTo>
                        <a:cubicBezTo>
                          <a:pt x="0" y="0"/>
                          <a:pt x="0" y="0"/>
                          <a:pt x="0" y="0"/>
                        </a:cubicBezTo>
                        <a:cubicBezTo>
                          <a:pt x="0" y="4"/>
                          <a:pt x="0" y="7"/>
                          <a:pt x="1" y="9"/>
                        </a:cubicBezTo>
                        <a:cubicBezTo>
                          <a:pt x="2" y="13"/>
                          <a:pt x="3" y="17"/>
                          <a:pt x="4" y="23"/>
                        </a:cubicBezTo>
                        <a:cubicBezTo>
                          <a:pt x="4" y="23"/>
                          <a:pt x="4" y="23"/>
                          <a:pt x="4" y="24"/>
                        </a:cubicBezTo>
                        <a:cubicBezTo>
                          <a:pt x="4" y="23"/>
                          <a:pt x="4" y="23"/>
                          <a:pt x="4" y="23"/>
                        </a:cubicBezTo>
                        <a:cubicBezTo>
                          <a:pt x="3" y="18"/>
                          <a:pt x="3" y="14"/>
                          <a:pt x="2" y="11"/>
                        </a:cubicBezTo>
                        <a:cubicBezTo>
                          <a:pt x="2" y="11"/>
                          <a:pt x="2" y="11"/>
                          <a:pt x="2" y="11"/>
                        </a:cubicBezTo>
                        <a:cubicBezTo>
                          <a:pt x="2" y="11"/>
                          <a:pt x="2" y="11"/>
                          <a:pt x="2" y="11"/>
                        </a:cubicBezTo>
                        <a:cubicBezTo>
                          <a:pt x="2" y="11"/>
                          <a:pt x="2" y="11"/>
                          <a:pt x="2" y="11"/>
                        </a:cubicBezTo>
                        <a:cubicBezTo>
                          <a:pt x="2" y="11"/>
                          <a:pt x="2" y="11"/>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7"/>
                          <a:pt x="1" y="4"/>
                          <a:pt x="0" y="0"/>
                        </a:cubicBezTo>
                      </a:path>
                    </a:pathLst>
                  </a:custGeom>
                  <a:solidFill>
                    <a:srgbClr val="8E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0" name="Freeform 8360">
                    <a:extLst>
                      <a:ext uri="{FF2B5EF4-FFF2-40B4-BE49-F238E27FC236}">
                        <a16:creationId xmlns:a16="http://schemas.microsoft.com/office/drawing/2014/main" xmlns="" id="{67089225-6189-458B-BF79-D0A40715EB30}"/>
                      </a:ext>
                    </a:extLst>
                  </p:cNvPr>
                  <p:cNvSpPr>
                    <a:spLocks/>
                  </p:cNvSpPr>
                  <p:nvPr/>
                </p:nvSpPr>
                <p:spPr bwMode="auto">
                  <a:xfrm>
                    <a:off x="3674" y="2139"/>
                    <a:ext cx="43" cy="6"/>
                  </a:xfrm>
                  <a:custGeom>
                    <a:avLst/>
                    <a:gdLst>
                      <a:gd name="T0" fmla="*/ 58 w 58"/>
                      <a:gd name="T1" fmla="*/ 0 h 9"/>
                      <a:gd name="T2" fmla="*/ 41 w 58"/>
                      <a:gd name="T3" fmla="*/ 5 h 9"/>
                      <a:gd name="T4" fmla="*/ 8 w 58"/>
                      <a:gd name="T5" fmla="*/ 8 h 9"/>
                      <a:gd name="T6" fmla="*/ 0 w 58"/>
                      <a:gd name="T7" fmla="*/ 7 h 9"/>
                      <a:gd name="T8" fmla="*/ 13 w 58"/>
                      <a:gd name="T9" fmla="*/ 9 h 9"/>
                      <a:gd name="T10" fmla="*/ 35 w 58"/>
                      <a:gd name="T11" fmla="*/ 7 h 9"/>
                      <a:gd name="T12" fmla="*/ 58 w 5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8" h="9">
                        <a:moveTo>
                          <a:pt x="58" y="0"/>
                        </a:moveTo>
                        <a:cubicBezTo>
                          <a:pt x="58" y="0"/>
                          <a:pt x="50" y="3"/>
                          <a:pt x="41" y="5"/>
                        </a:cubicBezTo>
                        <a:cubicBezTo>
                          <a:pt x="33" y="7"/>
                          <a:pt x="18" y="8"/>
                          <a:pt x="8" y="8"/>
                        </a:cubicBezTo>
                        <a:cubicBezTo>
                          <a:pt x="5" y="8"/>
                          <a:pt x="2" y="8"/>
                          <a:pt x="0" y="7"/>
                        </a:cubicBezTo>
                        <a:cubicBezTo>
                          <a:pt x="0" y="7"/>
                          <a:pt x="3" y="9"/>
                          <a:pt x="13" y="9"/>
                        </a:cubicBezTo>
                        <a:cubicBezTo>
                          <a:pt x="18" y="9"/>
                          <a:pt x="25" y="9"/>
                          <a:pt x="35" y="7"/>
                        </a:cubicBezTo>
                        <a:cubicBezTo>
                          <a:pt x="41" y="7"/>
                          <a:pt x="54" y="4"/>
                          <a:pt x="58"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1" name="Freeform 8361">
                    <a:extLst>
                      <a:ext uri="{FF2B5EF4-FFF2-40B4-BE49-F238E27FC236}">
                        <a16:creationId xmlns:a16="http://schemas.microsoft.com/office/drawing/2014/main" xmlns="" id="{92E2BD92-834E-4403-A89D-E82DD76464D7}"/>
                      </a:ext>
                    </a:extLst>
                  </p:cNvPr>
                  <p:cNvSpPr>
                    <a:spLocks/>
                  </p:cNvSpPr>
                  <p:nvPr/>
                </p:nvSpPr>
                <p:spPr bwMode="auto">
                  <a:xfrm>
                    <a:off x="3657" y="2099"/>
                    <a:ext cx="4" cy="33"/>
                  </a:xfrm>
                  <a:custGeom>
                    <a:avLst/>
                    <a:gdLst>
                      <a:gd name="T0" fmla="*/ 4 w 6"/>
                      <a:gd name="T1" fmla="*/ 0 h 44"/>
                      <a:gd name="T2" fmla="*/ 3 w 6"/>
                      <a:gd name="T3" fmla="*/ 41 h 44"/>
                      <a:gd name="T4" fmla="*/ 6 w 6"/>
                      <a:gd name="T5" fmla="*/ 44 h 44"/>
                      <a:gd name="T6" fmla="*/ 4 w 6"/>
                      <a:gd name="T7" fmla="*/ 0 h 44"/>
                    </a:gdLst>
                    <a:ahLst/>
                    <a:cxnLst>
                      <a:cxn ang="0">
                        <a:pos x="T0" y="T1"/>
                      </a:cxn>
                      <a:cxn ang="0">
                        <a:pos x="T2" y="T3"/>
                      </a:cxn>
                      <a:cxn ang="0">
                        <a:pos x="T4" y="T5"/>
                      </a:cxn>
                      <a:cxn ang="0">
                        <a:pos x="T6" y="T7"/>
                      </a:cxn>
                    </a:cxnLst>
                    <a:rect l="0" t="0" r="r" b="b"/>
                    <a:pathLst>
                      <a:path w="6" h="44">
                        <a:moveTo>
                          <a:pt x="4" y="0"/>
                        </a:moveTo>
                        <a:cubicBezTo>
                          <a:pt x="4" y="0"/>
                          <a:pt x="0" y="17"/>
                          <a:pt x="3" y="41"/>
                        </a:cubicBezTo>
                        <a:cubicBezTo>
                          <a:pt x="3" y="41"/>
                          <a:pt x="4" y="44"/>
                          <a:pt x="6" y="44"/>
                        </a:cubicBezTo>
                        <a:cubicBezTo>
                          <a:pt x="6" y="44"/>
                          <a:pt x="3" y="34"/>
                          <a:pt x="4" y="0"/>
                        </a:cubicBezTo>
                      </a:path>
                    </a:pathLst>
                  </a:custGeom>
                  <a:solidFill>
                    <a:srgbClr val="F08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2" name="Freeform 8362">
                    <a:extLst>
                      <a:ext uri="{FF2B5EF4-FFF2-40B4-BE49-F238E27FC236}">
                        <a16:creationId xmlns:a16="http://schemas.microsoft.com/office/drawing/2014/main" xmlns="" id="{F878268C-B897-4A0E-9588-74C79670C981}"/>
                      </a:ext>
                    </a:extLst>
                  </p:cNvPr>
                  <p:cNvSpPr>
                    <a:spLocks noEditPoints="1"/>
                  </p:cNvSpPr>
                  <p:nvPr/>
                </p:nvSpPr>
                <p:spPr bwMode="auto">
                  <a:xfrm>
                    <a:off x="3737" y="2076"/>
                    <a:ext cx="50" cy="72"/>
                  </a:xfrm>
                  <a:custGeom>
                    <a:avLst/>
                    <a:gdLst>
                      <a:gd name="T0" fmla="*/ 12 w 66"/>
                      <a:gd name="T1" fmla="*/ 25 h 97"/>
                      <a:gd name="T2" fmla="*/ 12 w 66"/>
                      <a:gd name="T3" fmla="*/ 24 h 97"/>
                      <a:gd name="T4" fmla="*/ 12 w 66"/>
                      <a:gd name="T5" fmla="*/ 25 h 97"/>
                      <a:gd name="T6" fmla="*/ 28 w 66"/>
                      <a:gd name="T7" fmla="*/ 35 h 97"/>
                      <a:gd name="T8" fmla="*/ 31 w 66"/>
                      <a:gd name="T9" fmla="*/ 30 h 97"/>
                      <a:gd name="T10" fmla="*/ 20 w 66"/>
                      <a:gd name="T11" fmla="*/ 30 h 97"/>
                      <a:gd name="T12" fmla="*/ 20 w 66"/>
                      <a:gd name="T13" fmla="*/ 30 h 97"/>
                      <a:gd name="T14" fmla="*/ 20 w 66"/>
                      <a:gd name="T15" fmla="*/ 23 h 97"/>
                      <a:gd name="T16" fmla="*/ 19 w 66"/>
                      <a:gd name="T17" fmla="*/ 22 h 97"/>
                      <a:gd name="T18" fmla="*/ 4 w 66"/>
                      <a:gd name="T19" fmla="*/ 0 h 97"/>
                      <a:gd name="T20" fmla="*/ 0 w 66"/>
                      <a:gd name="T21" fmla="*/ 40 h 97"/>
                      <a:gd name="T22" fmla="*/ 5 w 66"/>
                      <a:gd name="T23" fmla="*/ 77 h 97"/>
                      <a:gd name="T24" fmla="*/ 52 w 66"/>
                      <a:gd name="T25" fmla="*/ 97 h 97"/>
                      <a:gd name="T26" fmla="*/ 66 w 66"/>
                      <a:gd name="T27" fmla="*/ 97 h 97"/>
                      <a:gd name="T28" fmla="*/ 26 w 66"/>
                      <a:gd name="T29" fmla="*/ 92 h 97"/>
                      <a:gd name="T30" fmla="*/ 2 w 66"/>
                      <a:gd name="T31" fmla="*/ 54 h 97"/>
                      <a:gd name="T32" fmla="*/ 41 w 66"/>
                      <a:gd name="T33" fmla="*/ 50 h 97"/>
                      <a:gd name="T34" fmla="*/ 52 w 66"/>
                      <a:gd name="T35" fmla="*/ 51 h 97"/>
                      <a:gd name="T36" fmla="*/ 52 w 66"/>
                      <a:gd name="T37" fmla="*/ 51 h 97"/>
                      <a:gd name="T38" fmla="*/ 52 w 66"/>
                      <a:gd name="T39" fmla="*/ 51 h 97"/>
                      <a:gd name="T40" fmla="*/ 52 w 66"/>
                      <a:gd name="T41" fmla="*/ 51 h 97"/>
                      <a:gd name="T42" fmla="*/ 52 w 66"/>
                      <a:gd name="T43" fmla="*/ 49 h 97"/>
                      <a:gd name="T44" fmla="*/ 51 w 66"/>
                      <a:gd name="T45" fmla="*/ 46 h 97"/>
                      <a:gd name="T46" fmla="*/ 44 w 66"/>
                      <a:gd name="T47" fmla="*/ 41 h 97"/>
                      <a:gd name="T48" fmla="*/ 44 w 66"/>
                      <a:gd name="T49" fmla="*/ 41 h 97"/>
                      <a:gd name="T50" fmla="*/ 42 w 66"/>
                      <a:gd name="T51" fmla="*/ 39 h 97"/>
                      <a:gd name="T52" fmla="*/ 38 w 66"/>
                      <a:gd name="T53" fmla="*/ 35 h 97"/>
                      <a:gd name="T54" fmla="*/ 31 w 66"/>
                      <a:gd name="T55" fmla="*/ 33 h 97"/>
                      <a:gd name="T56" fmla="*/ 38 w 66"/>
                      <a:gd name="T57" fmla="*/ 47 h 97"/>
                      <a:gd name="T58" fmla="*/ 12 w 66"/>
                      <a:gd name="T59" fmla="*/ 43 h 97"/>
                      <a:gd name="T60" fmla="*/ 8 w 66"/>
                      <a:gd name="T61" fmla="*/ 43 h 97"/>
                      <a:gd name="T62" fmla="*/ 5 w 66"/>
                      <a:gd name="T63" fmla="*/ 17 h 97"/>
                      <a:gd name="T64" fmla="*/ 11 w 66"/>
                      <a:gd name="T65" fmla="*/ 24 h 97"/>
                      <a:gd name="T66" fmla="*/ 13 w 66"/>
                      <a:gd name="T67" fmla="*/ 22 h 97"/>
                      <a:gd name="T68" fmla="*/ 5 w 66"/>
                      <a:gd name="T69" fmla="*/ 3 h 97"/>
                      <a:gd name="T70" fmla="*/ 5 w 66"/>
                      <a:gd name="T7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97">
                        <a:moveTo>
                          <a:pt x="12" y="24"/>
                        </a:moveTo>
                        <a:cubicBezTo>
                          <a:pt x="12" y="25"/>
                          <a:pt x="12" y="25"/>
                          <a:pt x="12" y="25"/>
                        </a:cubicBezTo>
                        <a:cubicBezTo>
                          <a:pt x="12" y="25"/>
                          <a:pt x="12" y="25"/>
                          <a:pt x="12" y="25"/>
                        </a:cubicBezTo>
                        <a:cubicBezTo>
                          <a:pt x="12" y="25"/>
                          <a:pt x="12" y="25"/>
                          <a:pt x="12" y="24"/>
                        </a:cubicBezTo>
                        <a:moveTo>
                          <a:pt x="18" y="21"/>
                        </a:moveTo>
                        <a:cubicBezTo>
                          <a:pt x="15" y="22"/>
                          <a:pt x="14" y="23"/>
                          <a:pt x="12" y="25"/>
                        </a:cubicBezTo>
                        <a:cubicBezTo>
                          <a:pt x="15" y="29"/>
                          <a:pt x="19" y="33"/>
                          <a:pt x="26" y="35"/>
                        </a:cubicBezTo>
                        <a:cubicBezTo>
                          <a:pt x="27" y="35"/>
                          <a:pt x="27" y="35"/>
                          <a:pt x="28" y="35"/>
                        </a:cubicBezTo>
                        <a:cubicBezTo>
                          <a:pt x="28" y="35"/>
                          <a:pt x="28" y="35"/>
                          <a:pt x="28" y="35"/>
                        </a:cubicBezTo>
                        <a:cubicBezTo>
                          <a:pt x="28" y="33"/>
                          <a:pt x="29" y="32"/>
                          <a:pt x="31" y="30"/>
                        </a:cubicBezTo>
                        <a:cubicBezTo>
                          <a:pt x="28" y="29"/>
                          <a:pt x="25" y="27"/>
                          <a:pt x="22" y="24"/>
                        </a:cubicBezTo>
                        <a:cubicBezTo>
                          <a:pt x="21" y="26"/>
                          <a:pt x="21" y="28"/>
                          <a:pt x="20" y="30"/>
                        </a:cubicBezTo>
                        <a:cubicBezTo>
                          <a:pt x="20" y="29"/>
                          <a:pt x="20" y="28"/>
                          <a:pt x="20" y="27"/>
                        </a:cubicBezTo>
                        <a:cubicBezTo>
                          <a:pt x="20" y="28"/>
                          <a:pt x="20" y="29"/>
                          <a:pt x="20" y="30"/>
                        </a:cubicBezTo>
                        <a:cubicBezTo>
                          <a:pt x="19" y="28"/>
                          <a:pt x="20" y="26"/>
                          <a:pt x="20" y="24"/>
                        </a:cubicBezTo>
                        <a:cubicBezTo>
                          <a:pt x="20" y="24"/>
                          <a:pt x="20" y="23"/>
                          <a:pt x="20" y="23"/>
                        </a:cubicBezTo>
                        <a:cubicBezTo>
                          <a:pt x="20" y="23"/>
                          <a:pt x="20" y="22"/>
                          <a:pt x="19" y="22"/>
                        </a:cubicBezTo>
                        <a:cubicBezTo>
                          <a:pt x="19" y="22"/>
                          <a:pt x="19" y="22"/>
                          <a:pt x="19" y="22"/>
                        </a:cubicBezTo>
                        <a:cubicBezTo>
                          <a:pt x="19" y="22"/>
                          <a:pt x="18" y="21"/>
                          <a:pt x="18" y="21"/>
                        </a:cubicBezTo>
                        <a:moveTo>
                          <a:pt x="4" y="0"/>
                        </a:moveTo>
                        <a:cubicBezTo>
                          <a:pt x="4" y="3"/>
                          <a:pt x="3" y="5"/>
                          <a:pt x="3" y="8"/>
                        </a:cubicBezTo>
                        <a:cubicBezTo>
                          <a:pt x="1" y="14"/>
                          <a:pt x="0" y="27"/>
                          <a:pt x="0" y="40"/>
                        </a:cubicBezTo>
                        <a:cubicBezTo>
                          <a:pt x="0" y="48"/>
                          <a:pt x="0" y="54"/>
                          <a:pt x="1" y="60"/>
                        </a:cubicBezTo>
                        <a:cubicBezTo>
                          <a:pt x="2" y="67"/>
                          <a:pt x="3" y="73"/>
                          <a:pt x="5" y="77"/>
                        </a:cubicBezTo>
                        <a:cubicBezTo>
                          <a:pt x="11" y="93"/>
                          <a:pt x="25" y="94"/>
                          <a:pt x="43" y="96"/>
                        </a:cubicBezTo>
                        <a:cubicBezTo>
                          <a:pt x="46" y="96"/>
                          <a:pt x="49" y="97"/>
                          <a:pt x="52" y="97"/>
                        </a:cubicBezTo>
                        <a:cubicBezTo>
                          <a:pt x="55" y="97"/>
                          <a:pt x="57" y="97"/>
                          <a:pt x="59" y="97"/>
                        </a:cubicBezTo>
                        <a:cubicBezTo>
                          <a:pt x="61" y="97"/>
                          <a:pt x="64" y="97"/>
                          <a:pt x="66" y="97"/>
                        </a:cubicBezTo>
                        <a:cubicBezTo>
                          <a:pt x="65" y="97"/>
                          <a:pt x="65" y="97"/>
                          <a:pt x="65" y="97"/>
                        </a:cubicBezTo>
                        <a:cubicBezTo>
                          <a:pt x="53" y="97"/>
                          <a:pt x="37" y="95"/>
                          <a:pt x="26" y="92"/>
                        </a:cubicBezTo>
                        <a:cubicBezTo>
                          <a:pt x="13" y="88"/>
                          <a:pt x="8" y="84"/>
                          <a:pt x="5" y="74"/>
                        </a:cubicBezTo>
                        <a:cubicBezTo>
                          <a:pt x="2" y="64"/>
                          <a:pt x="2" y="54"/>
                          <a:pt x="2" y="54"/>
                        </a:cubicBezTo>
                        <a:cubicBezTo>
                          <a:pt x="2" y="52"/>
                          <a:pt x="3" y="46"/>
                          <a:pt x="16" y="46"/>
                        </a:cubicBezTo>
                        <a:cubicBezTo>
                          <a:pt x="22" y="46"/>
                          <a:pt x="31" y="47"/>
                          <a:pt x="41" y="50"/>
                        </a:cubicBezTo>
                        <a:cubicBezTo>
                          <a:pt x="45" y="52"/>
                          <a:pt x="49" y="53"/>
                          <a:pt x="52" y="54"/>
                        </a:cubicBezTo>
                        <a:cubicBezTo>
                          <a:pt x="52" y="53"/>
                          <a:pt x="52" y="52"/>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1"/>
                          <a:pt x="52" y="51"/>
                          <a:pt x="52" y="51"/>
                        </a:cubicBezTo>
                        <a:cubicBezTo>
                          <a:pt x="52" y="50"/>
                          <a:pt x="52" y="49"/>
                          <a:pt x="52" y="49"/>
                        </a:cubicBezTo>
                        <a:cubicBezTo>
                          <a:pt x="52" y="49"/>
                          <a:pt x="52" y="49"/>
                          <a:pt x="52" y="49"/>
                        </a:cubicBezTo>
                        <a:cubicBezTo>
                          <a:pt x="52" y="49"/>
                          <a:pt x="52" y="49"/>
                          <a:pt x="52" y="49"/>
                        </a:cubicBezTo>
                        <a:cubicBezTo>
                          <a:pt x="52" y="48"/>
                          <a:pt x="52" y="46"/>
                          <a:pt x="51" y="46"/>
                        </a:cubicBezTo>
                        <a:cubicBezTo>
                          <a:pt x="50" y="42"/>
                          <a:pt x="47" y="40"/>
                          <a:pt x="43" y="38"/>
                        </a:cubicBezTo>
                        <a:cubicBezTo>
                          <a:pt x="44" y="39"/>
                          <a:pt x="44" y="40"/>
                          <a:pt x="44" y="41"/>
                        </a:cubicBezTo>
                        <a:cubicBezTo>
                          <a:pt x="44" y="40"/>
                          <a:pt x="44" y="40"/>
                          <a:pt x="43" y="40"/>
                        </a:cubicBezTo>
                        <a:cubicBezTo>
                          <a:pt x="43" y="40"/>
                          <a:pt x="44" y="40"/>
                          <a:pt x="44" y="41"/>
                        </a:cubicBezTo>
                        <a:cubicBezTo>
                          <a:pt x="43" y="40"/>
                          <a:pt x="43" y="39"/>
                          <a:pt x="42" y="39"/>
                        </a:cubicBezTo>
                        <a:cubicBezTo>
                          <a:pt x="42" y="39"/>
                          <a:pt x="42" y="39"/>
                          <a:pt x="42" y="39"/>
                        </a:cubicBezTo>
                        <a:cubicBezTo>
                          <a:pt x="42" y="38"/>
                          <a:pt x="42" y="37"/>
                          <a:pt x="41" y="36"/>
                        </a:cubicBezTo>
                        <a:cubicBezTo>
                          <a:pt x="40" y="36"/>
                          <a:pt x="39" y="35"/>
                          <a:pt x="38" y="35"/>
                        </a:cubicBezTo>
                        <a:cubicBezTo>
                          <a:pt x="36" y="34"/>
                          <a:pt x="34" y="33"/>
                          <a:pt x="32" y="31"/>
                        </a:cubicBezTo>
                        <a:cubicBezTo>
                          <a:pt x="32" y="32"/>
                          <a:pt x="31" y="33"/>
                          <a:pt x="31" y="33"/>
                        </a:cubicBezTo>
                        <a:cubicBezTo>
                          <a:pt x="30" y="34"/>
                          <a:pt x="30" y="35"/>
                          <a:pt x="29" y="36"/>
                        </a:cubicBezTo>
                        <a:cubicBezTo>
                          <a:pt x="40" y="40"/>
                          <a:pt x="42" y="47"/>
                          <a:pt x="38" y="47"/>
                        </a:cubicBezTo>
                        <a:cubicBezTo>
                          <a:pt x="38" y="47"/>
                          <a:pt x="38" y="47"/>
                          <a:pt x="37" y="46"/>
                        </a:cubicBezTo>
                        <a:cubicBezTo>
                          <a:pt x="32" y="44"/>
                          <a:pt x="18" y="43"/>
                          <a:pt x="12" y="43"/>
                        </a:cubicBezTo>
                        <a:cubicBezTo>
                          <a:pt x="11" y="43"/>
                          <a:pt x="11" y="43"/>
                          <a:pt x="10" y="43"/>
                        </a:cubicBezTo>
                        <a:cubicBezTo>
                          <a:pt x="9" y="43"/>
                          <a:pt x="8" y="43"/>
                          <a:pt x="8" y="43"/>
                        </a:cubicBezTo>
                        <a:cubicBezTo>
                          <a:pt x="4" y="43"/>
                          <a:pt x="2" y="42"/>
                          <a:pt x="3" y="33"/>
                        </a:cubicBezTo>
                        <a:cubicBezTo>
                          <a:pt x="3" y="23"/>
                          <a:pt x="5" y="17"/>
                          <a:pt x="5" y="17"/>
                        </a:cubicBezTo>
                        <a:cubicBezTo>
                          <a:pt x="5" y="16"/>
                          <a:pt x="5" y="16"/>
                          <a:pt x="5" y="16"/>
                        </a:cubicBezTo>
                        <a:cubicBezTo>
                          <a:pt x="6" y="16"/>
                          <a:pt x="8" y="20"/>
                          <a:pt x="11" y="24"/>
                        </a:cubicBezTo>
                        <a:cubicBezTo>
                          <a:pt x="11" y="24"/>
                          <a:pt x="11" y="24"/>
                          <a:pt x="11" y="24"/>
                        </a:cubicBezTo>
                        <a:cubicBezTo>
                          <a:pt x="12" y="24"/>
                          <a:pt x="12" y="23"/>
                          <a:pt x="13" y="22"/>
                        </a:cubicBezTo>
                        <a:cubicBezTo>
                          <a:pt x="14" y="21"/>
                          <a:pt x="15" y="20"/>
                          <a:pt x="16" y="20"/>
                        </a:cubicBezTo>
                        <a:cubicBezTo>
                          <a:pt x="9" y="13"/>
                          <a:pt x="6" y="7"/>
                          <a:pt x="5" y="3"/>
                        </a:cubicBezTo>
                        <a:cubicBezTo>
                          <a:pt x="5" y="3"/>
                          <a:pt x="5" y="3"/>
                          <a:pt x="5" y="3"/>
                        </a:cubicBezTo>
                        <a:cubicBezTo>
                          <a:pt x="5" y="3"/>
                          <a:pt x="5" y="3"/>
                          <a:pt x="5" y="3"/>
                        </a:cubicBezTo>
                        <a:cubicBezTo>
                          <a:pt x="5" y="2"/>
                          <a:pt x="4" y="1"/>
                          <a:pt x="4"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3" name="Freeform 8363">
                    <a:extLst>
                      <a:ext uri="{FF2B5EF4-FFF2-40B4-BE49-F238E27FC236}">
                        <a16:creationId xmlns:a16="http://schemas.microsoft.com/office/drawing/2014/main" xmlns="" id="{C5FBD8C0-D842-41A7-919F-7DAD74D58F52}"/>
                      </a:ext>
                    </a:extLst>
                  </p:cNvPr>
                  <p:cNvSpPr>
                    <a:spLocks noEditPoints="1"/>
                  </p:cNvSpPr>
                  <p:nvPr/>
                </p:nvSpPr>
                <p:spPr bwMode="auto">
                  <a:xfrm>
                    <a:off x="3737" y="2076"/>
                    <a:ext cx="54" cy="73"/>
                  </a:xfrm>
                  <a:custGeom>
                    <a:avLst/>
                    <a:gdLst>
                      <a:gd name="T0" fmla="*/ 52 w 71"/>
                      <a:gd name="T1" fmla="*/ 51 h 98"/>
                      <a:gd name="T2" fmla="*/ 52 w 71"/>
                      <a:gd name="T3" fmla="*/ 51 h 98"/>
                      <a:gd name="T4" fmla="*/ 52 w 71"/>
                      <a:gd name="T5" fmla="*/ 51 h 98"/>
                      <a:gd name="T6" fmla="*/ 52 w 71"/>
                      <a:gd name="T7" fmla="*/ 51 h 98"/>
                      <a:gd name="T8" fmla="*/ 52 w 71"/>
                      <a:gd name="T9" fmla="*/ 51 h 98"/>
                      <a:gd name="T10" fmla="*/ 52 w 71"/>
                      <a:gd name="T11" fmla="*/ 51 h 98"/>
                      <a:gd name="T12" fmla="*/ 52 w 71"/>
                      <a:gd name="T13" fmla="*/ 51 h 98"/>
                      <a:gd name="T14" fmla="*/ 52 w 71"/>
                      <a:gd name="T15" fmla="*/ 51 h 98"/>
                      <a:gd name="T16" fmla="*/ 52 w 71"/>
                      <a:gd name="T17" fmla="*/ 51 h 98"/>
                      <a:gd name="T18" fmla="*/ 52 w 71"/>
                      <a:gd name="T19" fmla="*/ 49 h 98"/>
                      <a:gd name="T20" fmla="*/ 52 w 71"/>
                      <a:gd name="T21" fmla="*/ 49 h 98"/>
                      <a:gd name="T22" fmla="*/ 52 w 71"/>
                      <a:gd name="T23" fmla="*/ 49 h 98"/>
                      <a:gd name="T24" fmla="*/ 43 w 71"/>
                      <a:gd name="T25" fmla="*/ 38 h 98"/>
                      <a:gd name="T26" fmla="*/ 43 w 71"/>
                      <a:gd name="T27" fmla="*/ 38 h 98"/>
                      <a:gd name="T28" fmla="*/ 51 w 71"/>
                      <a:gd name="T29" fmla="*/ 46 h 98"/>
                      <a:gd name="T30" fmla="*/ 52 w 71"/>
                      <a:gd name="T31" fmla="*/ 49 h 98"/>
                      <a:gd name="T32" fmla="*/ 51 w 71"/>
                      <a:gd name="T33" fmla="*/ 46 h 98"/>
                      <a:gd name="T34" fmla="*/ 43 w 71"/>
                      <a:gd name="T35" fmla="*/ 38 h 98"/>
                      <a:gd name="T36" fmla="*/ 5 w 71"/>
                      <a:gd name="T37" fmla="*/ 3 h 98"/>
                      <a:gd name="T38" fmla="*/ 5 w 71"/>
                      <a:gd name="T39" fmla="*/ 3 h 98"/>
                      <a:gd name="T40" fmla="*/ 5 w 71"/>
                      <a:gd name="T41" fmla="*/ 3 h 98"/>
                      <a:gd name="T42" fmla="*/ 4 w 71"/>
                      <a:gd name="T43" fmla="*/ 0 h 98"/>
                      <a:gd name="T44" fmla="*/ 2 w 71"/>
                      <a:gd name="T45" fmla="*/ 8 h 98"/>
                      <a:gd name="T46" fmla="*/ 2 w 71"/>
                      <a:gd name="T47" fmla="*/ 8 h 98"/>
                      <a:gd name="T48" fmla="*/ 0 w 71"/>
                      <a:gd name="T49" fmla="*/ 40 h 98"/>
                      <a:gd name="T50" fmla="*/ 1 w 71"/>
                      <a:gd name="T51" fmla="*/ 60 h 98"/>
                      <a:gd name="T52" fmla="*/ 4 w 71"/>
                      <a:gd name="T53" fmla="*/ 77 h 98"/>
                      <a:gd name="T54" fmla="*/ 52 w 71"/>
                      <a:gd name="T55" fmla="*/ 97 h 98"/>
                      <a:gd name="T56" fmla="*/ 59 w 71"/>
                      <a:gd name="T57" fmla="*/ 98 h 98"/>
                      <a:gd name="T58" fmla="*/ 71 w 71"/>
                      <a:gd name="T59" fmla="*/ 96 h 98"/>
                      <a:gd name="T60" fmla="*/ 65 w 71"/>
                      <a:gd name="T61" fmla="*/ 97 h 98"/>
                      <a:gd name="T62" fmla="*/ 27 w 71"/>
                      <a:gd name="T63" fmla="*/ 92 h 98"/>
                      <a:gd name="T64" fmla="*/ 5 w 71"/>
                      <a:gd name="T65" fmla="*/ 74 h 98"/>
                      <a:gd name="T66" fmla="*/ 2 w 71"/>
                      <a:gd name="T67" fmla="*/ 54 h 98"/>
                      <a:gd name="T68" fmla="*/ 16 w 71"/>
                      <a:gd name="T69" fmla="*/ 46 h 98"/>
                      <a:gd name="T70" fmla="*/ 41 w 71"/>
                      <a:gd name="T71" fmla="*/ 51 h 98"/>
                      <a:gd name="T72" fmla="*/ 52 w 71"/>
                      <a:gd name="T73" fmla="*/ 55 h 98"/>
                      <a:gd name="T74" fmla="*/ 52 w 71"/>
                      <a:gd name="T75" fmla="*/ 51 h 98"/>
                      <a:gd name="T76" fmla="*/ 52 w 71"/>
                      <a:gd name="T77" fmla="*/ 54 h 98"/>
                      <a:gd name="T78" fmla="*/ 41 w 71"/>
                      <a:gd name="T79" fmla="*/ 50 h 98"/>
                      <a:gd name="T80" fmla="*/ 16 w 71"/>
                      <a:gd name="T81" fmla="*/ 46 h 98"/>
                      <a:gd name="T82" fmla="*/ 2 w 71"/>
                      <a:gd name="T83" fmla="*/ 54 h 98"/>
                      <a:gd name="T84" fmla="*/ 5 w 71"/>
                      <a:gd name="T85" fmla="*/ 74 h 98"/>
                      <a:gd name="T86" fmla="*/ 26 w 71"/>
                      <a:gd name="T87" fmla="*/ 92 h 98"/>
                      <a:gd name="T88" fmla="*/ 65 w 71"/>
                      <a:gd name="T89" fmla="*/ 97 h 98"/>
                      <a:gd name="T90" fmla="*/ 66 w 71"/>
                      <a:gd name="T91" fmla="*/ 97 h 98"/>
                      <a:gd name="T92" fmla="*/ 59 w 71"/>
                      <a:gd name="T93" fmla="*/ 97 h 98"/>
                      <a:gd name="T94" fmla="*/ 52 w 71"/>
                      <a:gd name="T95" fmla="*/ 97 h 98"/>
                      <a:gd name="T96" fmla="*/ 43 w 71"/>
                      <a:gd name="T97" fmla="*/ 96 h 98"/>
                      <a:gd name="T98" fmla="*/ 5 w 71"/>
                      <a:gd name="T99" fmla="*/ 77 h 98"/>
                      <a:gd name="T100" fmla="*/ 1 w 71"/>
                      <a:gd name="T101" fmla="*/ 60 h 98"/>
                      <a:gd name="T102" fmla="*/ 0 w 71"/>
                      <a:gd name="T103" fmla="*/ 40 h 98"/>
                      <a:gd name="T104" fmla="*/ 3 w 71"/>
                      <a:gd name="T105" fmla="*/ 8 h 98"/>
                      <a:gd name="T106" fmla="*/ 4 w 71"/>
                      <a:gd name="T107" fmla="*/ 0 h 98"/>
                      <a:gd name="T108" fmla="*/ 5 w 71"/>
                      <a:gd name="T109" fmla="*/ 3 h 98"/>
                      <a:gd name="T110" fmla="*/ 4 w 71"/>
                      <a:gd name="T11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98">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51"/>
                        </a:moveTo>
                        <a:cubicBezTo>
                          <a:pt x="52" y="51"/>
                          <a:pt x="52" y="51"/>
                          <a:pt x="52" y="51"/>
                        </a:cubicBezTo>
                        <a:cubicBezTo>
                          <a:pt x="52" y="51"/>
                          <a:pt x="52" y="51"/>
                          <a:pt x="52" y="51"/>
                        </a:cubicBezTo>
                        <a:moveTo>
                          <a:pt x="52" y="49"/>
                        </a:moveTo>
                        <a:cubicBezTo>
                          <a:pt x="52" y="49"/>
                          <a:pt x="52" y="49"/>
                          <a:pt x="52" y="49"/>
                        </a:cubicBezTo>
                        <a:cubicBezTo>
                          <a:pt x="52" y="49"/>
                          <a:pt x="52" y="49"/>
                          <a:pt x="52" y="49"/>
                        </a:cubicBezTo>
                        <a:moveTo>
                          <a:pt x="43" y="38"/>
                        </a:moveTo>
                        <a:cubicBezTo>
                          <a:pt x="43" y="38"/>
                          <a:pt x="43" y="38"/>
                          <a:pt x="43" y="38"/>
                        </a:cubicBezTo>
                        <a:cubicBezTo>
                          <a:pt x="47" y="40"/>
                          <a:pt x="50" y="42"/>
                          <a:pt x="51" y="46"/>
                        </a:cubicBezTo>
                        <a:cubicBezTo>
                          <a:pt x="52" y="46"/>
                          <a:pt x="52" y="48"/>
                          <a:pt x="52" y="49"/>
                        </a:cubicBezTo>
                        <a:cubicBezTo>
                          <a:pt x="52" y="48"/>
                          <a:pt x="52" y="46"/>
                          <a:pt x="51" y="46"/>
                        </a:cubicBezTo>
                        <a:cubicBezTo>
                          <a:pt x="50" y="42"/>
                          <a:pt x="47" y="40"/>
                          <a:pt x="43" y="38"/>
                        </a:cubicBezTo>
                        <a:moveTo>
                          <a:pt x="5" y="3"/>
                        </a:moveTo>
                        <a:cubicBezTo>
                          <a:pt x="5" y="3"/>
                          <a:pt x="5" y="3"/>
                          <a:pt x="5" y="3"/>
                        </a:cubicBezTo>
                        <a:cubicBezTo>
                          <a:pt x="5" y="3"/>
                          <a:pt x="5" y="3"/>
                          <a:pt x="5" y="3"/>
                        </a:cubicBezTo>
                        <a:moveTo>
                          <a:pt x="4" y="0"/>
                        </a:moveTo>
                        <a:cubicBezTo>
                          <a:pt x="4" y="2"/>
                          <a:pt x="3" y="5"/>
                          <a:pt x="2" y="8"/>
                        </a:cubicBezTo>
                        <a:cubicBezTo>
                          <a:pt x="2" y="8"/>
                          <a:pt x="2" y="8"/>
                          <a:pt x="2" y="8"/>
                        </a:cubicBezTo>
                        <a:cubicBezTo>
                          <a:pt x="1" y="14"/>
                          <a:pt x="0" y="27"/>
                          <a:pt x="0" y="40"/>
                        </a:cubicBezTo>
                        <a:cubicBezTo>
                          <a:pt x="0" y="47"/>
                          <a:pt x="0" y="54"/>
                          <a:pt x="1" y="60"/>
                        </a:cubicBezTo>
                        <a:cubicBezTo>
                          <a:pt x="1" y="67"/>
                          <a:pt x="3" y="72"/>
                          <a:pt x="4" y="77"/>
                        </a:cubicBezTo>
                        <a:cubicBezTo>
                          <a:pt x="12" y="96"/>
                          <a:pt x="30" y="95"/>
                          <a:pt x="52" y="97"/>
                        </a:cubicBezTo>
                        <a:cubicBezTo>
                          <a:pt x="55" y="98"/>
                          <a:pt x="57" y="98"/>
                          <a:pt x="59" y="98"/>
                        </a:cubicBezTo>
                        <a:cubicBezTo>
                          <a:pt x="64" y="98"/>
                          <a:pt x="68" y="97"/>
                          <a:pt x="71" y="96"/>
                        </a:cubicBezTo>
                        <a:cubicBezTo>
                          <a:pt x="69" y="97"/>
                          <a:pt x="67" y="97"/>
                          <a:pt x="65" y="97"/>
                        </a:cubicBezTo>
                        <a:cubicBezTo>
                          <a:pt x="53" y="97"/>
                          <a:pt x="36" y="94"/>
                          <a:pt x="27" y="92"/>
                        </a:cubicBezTo>
                        <a:cubicBezTo>
                          <a:pt x="14" y="88"/>
                          <a:pt x="8" y="84"/>
                          <a:pt x="5" y="74"/>
                        </a:cubicBezTo>
                        <a:cubicBezTo>
                          <a:pt x="2" y="64"/>
                          <a:pt x="2" y="54"/>
                          <a:pt x="2" y="54"/>
                        </a:cubicBezTo>
                        <a:cubicBezTo>
                          <a:pt x="2" y="50"/>
                          <a:pt x="5" y="46"/>
                          <a:pt x="16" y="46"/>
                        </a:cubicBezTo>
                        <a:cubicBezTo>
                          <a:pt x="22" y="46"/>
                          <a:pt x="30" y="47"/>
                          <a:pt x="41" y="51"/>
                        </a:cubicBezTo>
                        <a:cubicBezTo>
                          <a:pt x="45" y="52"/>
                          <a:pt x="49" y="53"/>
                          <a:pt x="52" y="55"/>
                        </a:cubicBezTo>
                        <a:cubicBezTo>
                          <a:pt x="52" y="53"/>
                          <a:pt x="52" y="52"/>
                          <a:pt x="52" y="51"/>
                        </a:cubicBezTo>
                        <a:cubicBezTo>
                          <a:pt x="52" y="52"/>
                          <a:pt x="52" y="53"/>
                          <a:pt x="52" y="54"/>
                        </a:cubicBezTo>
                        <a:cubicBezTo>
                          <a:pt x="49" y="53"/>
                          <a:pt x="45" y="52"/>
                          <a:pt x="41" y="50"/>
                        </a:cubicBezTo>
                        <a:cubicBezTo>
                          <a:pt x="31" y="47"/>
                          <a:pt x="22" y="46"/>
                          <a:pt x="16" y="46"/>
                        </a:cubicBezTo>
                        <a:cubicBezTo>
                          <a:pt x="3" y="46"/>
                          <a:pt x="2" y="52"/>
                          <a:pt x="2" y="54"/>
                        </a:cubicBezTo>
                        <a:cubicBezTo>
                          <a:pt x="2" y="54"/>
                          <a:pt x="2" y="64"/>
                          <a:pt x="5" y="74"/>
                        </a:cubicBezTo>
                        <a:cubicBezTo>
                          <a:pt x="8" y="84"/>
                          <a:pt x="13" y="88"/>
                          <a:pt x="26" y="92"/>
                        </a:cubicBezTo>
                        <a:cubicBezTo>
                          <a:pt x="37" y="95"/>
                          <a:pt x="53" y="97"/>
                          <a:pt x="65" y="97"/>
                        </a:cubicBezTo>
                        <a:cubicBezTo>
                          <a:pt x="65" y="97"/>
                          <a:pt x="65" y="97"/>
                          <a:pt x="66" y="97"/>
                        </a:cubicBezTo>
                        <a:cubicBezTo>
                          <a:pt x="64" y="97"/>
                          <a:pt x="61" y="97"/>
                          <a:pt x="59" y="97"/>
                        </a:cubicBezTo>
                        <a:cubicBezTo>
                          <a:pt x="57" y="97"/>
                          <a:pt x="55" y="97"/>
                          <a:pt x="52" y="97"/>
                        </a:cubicBezTo>
                        <a:cubicBezTo>
                          <a:pt x="49" y="97"/>
                          <a:pt x="46" y="96"/>
                          <a:pt x="43" y="96"/>
                        </a:cubicBezTo>
                        <a:cubicBezTo>
                          <a:pt x="25" y="94"/>
                          <a:pt x="11" y="93"/>
                          <a:pt x="5" y="77"/>
                        </a:cubicBezTo>
                        <a:cubicBezTo>
                          <a:pt x="3" y="73"/>
                          <a:pt x="2" y="67"/>
                          <a:pt x="1" y="60"/>
                        </a:cubicBezTo>
                        <a:cubicBezTo>
                          <a:pt x="0" y="54"/>
                          <a:pt x="0" y="48"/>
                          <a:pt x="0" y="40"/>
                        </a:cubicBezTo>
                        <a:cubicBezTo>
                          <a:pt x="0" y="27"/>
                          <a:pt x="1" y="14"/>
                          <a:pt x="3" y="8"/>
                        </a:cubicBezTo>
                        <a:cubicBezTo>
                          <a:pt x="3" y="5"/>
                          <a:pt x="4" y="3"/>
                          <a:pt x="4" y="0"/>
                        </a:cubicBezTo>
                        <a:cubicBezTo>
                          <a:pt x="4" y="1"/>
                          <a:pt x="5" y="2"/>
                          <a:pt x="5" y="3"/>
                        </a:cubicBezTo>
                        <a:cubicBezTo>
                          <a:pt x="4" y="2"/>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4" name="Freeform 8364">
                    <a:extLst>
                      <a:ext uri="{FF2B5EF4-FFF2-40B4-BE49-F238E27FC236}">
                        <a16:creationId xmlns:a16="http://schemas.microsoft.com/office/drawing/2014/main" xmlns="" id="{3DD21FD9-AF19-46D7-96EF-ADC45A48F326}"/>
                      </a:ext>
                    </a:extLst>
                  </p:cNvPr>
                  <p:cNvSpPr>
                    <a:spLocks noEditPoints="1"/>
                  </p:cNvSpPr>
                  <p:nvPr/>
                </p:nvSpPr>
                <p:spPr bwMode="auto">
                  <a:xfrm>
                    <a:off x="3779" y="2082"/>
                    <a:ext cx="31" cy="60"/>
                  </a:xfrm>
                  <a:custGeom>
                    <a:avLst/>
                    <a:gdLst>
                      <a:gd name="T0" fmla="*/ 28 w 41"/>
                      <a:gd name="T1" fmla="*/ 59 h 81"/>
                      <a:gd name="T2" fmla="*/ 16 w 41"/>
                      <a:gd name="T3" fmla="*/ 54 h 81"/>
                      <a:gd name="T4" fmla="*/ 26 w 41"/>
                      <a:gd name="T5" fmla="*/ 31 h 81"/>
                      <a:gd name="T6" fmla="*/ 30 w 41"/>
                      <a:gd name="T7" fmla="*/ 29 h 81"/>
                      <a:gd name="T8" fmla="*/ 33 w 41"/>
                      <a:gd name="T9" fmla="*/ 32 h 81"/>
                      <a:gd name="T10" fmla="*/ 33 w 41"/>
                      <a:gd name="T11" fmla="*/ 53 h 81"/>
                      <a:gd name="T12" fmla="*/ 28 w 41"/>
                      <a:gd name="T13" fmla="*/ 59 h 81"/>
                      <a:gd name="T14" fmla="*/ 33 w 41"/>
                      <a:gd name="T15" fmla="*/ 0 h 81"/>
                      <a:gd name="T16" fmla="*/ 24 w 41"/>
                      <a:gd name="T17" fmla="*/ 27 h 81"/>
                      <a:gd name="T18" fmla="*/ 24 w 41"/>
                      <a:gd name="T19" fmla="*/ 27 h 81"/>
                      <a:gd name="T20" fmla="*/ 7 w 41"/>
                      <a:gd name="T21" fmla="*/ 45 h 81"/>
                      <a:gd name="T22" fmla="*/ 7 w 41"/>
                      <a:gd name="T23" fmla="*/ 45 h 81"/>
                      <a:gd name="T24" fmla="*/ 7 w 41"/>
                      <a:gd name="T25" fmla="*/ 45 h 81"/>
                      <a:gd name="T26" fmla="*/ 0 w 41"/>
                      <a:gd name="T27" fmla="*/ 48 h 81"/>
                      <a:gd name="T28" fmla="*/ 31 w 41"/>
                      <a:gd name="T29" fmla="*/ 72 h 81"/>
                      <a:gd name="T30" fmla="*/ 31 w 41"/>
                      <a:gd name="T31" fmla="*/ 81 h 81"/>
                      <a:gd name="T32" fmla="*/ 35 w 41"/>
                      <a:gd name="T33" fmla="*/ 77 h 81"/>
                      <a:gd name="T34" fmla="*/ 40 w 41"/>
                      <a:gd name="T35" fmla="*/ 38 h 81"/>
                      <a:gd name="T36" fmla="*/ 35 w 41"/>
                      <a:gd name="T37" fmla="*/ 12 h 81"/>
                      <a:gd name="T38" fmla="*/ 35 w 41"/>
                      <a:gd name="T39" fmla="*/ 12 h 81"/>
                      <a:gd name="T40" fmla="*/ 35 w 41"/>
                      <a:gd name="T41" fmla="*/ 12 h 81"/>
                      <a:gd name="T42" fmla="*/ 33 w 41"/>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1">
                        <a:moveTo>
                          <a:pt x="28" y="59"/>
                        </a:moveTo>
                        <a:cubicBezTo>
                          <a:pt x="24" y="59"/>
                          <a:pt x="20" y="56"/>
                          <a:pt x="16" y="54"/>
                        </a:cubicBezTo>
                        <a:cubicBezTo>
                          <a:pt x="4" y="46"/>
                          <a:pt x="18" y="42"/>
                          <a:pt x="26" y="31"/>
                        </a:cubicBezTo>
                        <a:cubicBezTo>
                          <a:pt x="28" y="29"/>
                          <a:pt x="29" y="29"/>
                          <a:pt x="30" y="29"/>
                        </a:cubicBezTo>
                        <a:cubicBezTo>
                          <a:pt x="32" y="29"/>
                          <a:pt x="33" y="32"/>
                          <a:pt x="33" y="32"/>
                        </a:cubicBezTo>
                        <a:cubicBezTo>
                          <a:pt x="34" y="36"/>
                          <a:pt x="35" y="43"/>
                          <a:pt x="33" y="53"/>
                        </a:cubicBezTo>
                        <a:cubicBezTo>
                          <a:pt x="32" y="57"/>
                          <a:pt x="30" y="59"/>
                          <a:pt x="28" y="59"/>
                        </a:cubicBezTo>
                        <a:moveTo>
                          <a:pt x="33" y="0"/>
                        </a:moveTo>
                        <a:cubicBezTo>
                          <a:pt x="33" y="3"/>
                          <a:pt x="33" y="14"/>
                          <a:pt x="24" y="27"/>
                        </a:cubicBezTo>
                        <a:cubicBezTo>
                          <a:pt x="24" y="27"/>
                          <a:pt x="24" y="27"/>
                          <a:pt x="24" y="27"/>
                        </a:cubicBezTo>
                        <a:cubicBezTo>
                          <a:pt x="18" y="37"/>
                          <a:pt x="12" y="42"/>
                          <a:pt x="7" y="45"/>
                        </a:cubicBezTo>
                        <a:cubicBezTo>
                          <a:pt x="7" y="45"/>
                          <a:pt x="7" y="45"/>
                          <a:pt x="7" y="45"/>
                        </a:cubicBezTo>
                        <a:cubicBezTo>
                          <a:pt x="7" y="45"/>
                          <a:pt x="7" y="45"/>
                          <a:pt x="7" y="45"/>
                        </a:cubicBezTo>
                        <a:cubicBezTo>
                          <a:pt x="4" y="47"/>
                          <a:pt x="2" y="47"/>
                          <a:pt x="0" y="48"/>
                        </a:cubicBezTo>
                        <a:cubicBezTo>
                          <a:pt x="16" y="55"/>
                          <a:pt x="26" y="63"/>
                          <a:pt x="31" y="72"/>
                        </a:cubicBezTo>
                        <a:cubicBezTo>
                          <a:pt x="32" y="76"/>
                          <a:pt x="32" y="79"/>
                          <a:pt x="31" y="81"/>
                        </a:cubicBezTo>
                        <a:cubicBezTo>
                          <a:pt x="33" y="79"/>
                          <a:pt x="35" y="77"/>
                          <a:pt x="35" y="77"/>
                        </a:cubicBezTo>
                        <a:cubicBezTo>
                          <a:pt x="39" y="71"/>
                          <a:pt x="41" y="56"/>
                          <a:pt x="40" y="38"/>
                        </a:cubicBezTo>
                        <a:cubicBezTo>
                          <a:pt x="38" y="17"/>
                          <a:pt x="36" y="12"/>
                          <a:pt x="35" y="12"/>
                        </a:cubicBezTo>
                        <a:cubicBezTo>
                          <a:pt x="35" y="12"/>
                          <a:pt x="35" y="12"/>
                          <a:pt x="35" y="12"/>
                        </a:cubicBezTo>
                        <a:cubicBezTo>
                          <a:pt x="35" y="12"/>
                          <a:pt x="35" y="12"/>
                          <a:pt x="35" y="12"/>
                        </a:cubicBezTo>
                        <a:cubicBezTo>
                          <a:pt x="35" y="3"/>
                          <a:pt x="33" y="1"/>
                          <a:pt x="33"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5" name="Freeform 8365">
                    <a:extLst>
                      <a:ext uri="{FF2B5EF4-FFF2-40B4-BE49-F238E27FC236}">
                        <a16:creationId xmlns:a16="http://schemas.microsoft.com/office/drawing/2014/main" xmlns="" id="{34D69B1F-2A15-42AE-B2B9-1539A96E5274}"/>
                      </a:ext>
                    </a:extLst>
                  </p:cNvPr>
                  <p:cNvSpPr>
                    <a:spLocks noEditPoints="1"/>
                  </p:cNvSpPr>
                  <p:nvPr/>
                </p:nvSpPr>
                <p:spPr bwMode="auto">
                  <a:xfrm>
                    <a:off x="3779" y="2081"/>
                    <a:ext cx="31" cy="62"/>
                  </a:xfrm>
                  <a:custGeom>
                    <a:avLst/>
                    <a:gdLst>
                      <a:gd name="T0" fmla="*/ 7 w 41"/>
                      <a:gd name="T1" fmla="*/ 46 h 83"/>
                      <a:gd name="T2" fmla="*/ 7 w 41"/>
                      <a:gd name="T3" fmla="*/ 46 h 83"/>
                      <a:gd name="T4" fmla="*/ 7 w 41"/>
                      <a:gd name="T5" fmla="*/ 46 h 83"/>
                      <a:gd name="T6" fmla="*/ 24 w 41"/>
                      <a:gd name="T7" fmla="*/ 28 h 83"/>
                      <a:gd name="T8" fmla="*/ 24 w 41"/>
                      <a:gd name="T9" fmla="*/ 28 h 83"/>
                      <a:gd name="T10" fmla="*/ 7 w 41"/>
                      <a:gd name="T11" fmla="*/ 46 h 83"/>
                      <a:gd name="T12" fmla="*/ 24 w 41"/>
                      <a:gd name="T13" fmla="*/ 28 h 83"/>
                      <a:gd name="T14" fmla="*/ 24 w 41"/>
                      <a:gd name="T15" fmla="*/ 28 h 83"/>
                      <a:gd name="T16" fmla="*/ 33 w 41"/>
                      <a:gd name="T17" fmla="*/ 0 h 83"/>
                      <a:gd name="T18" fmla="*/ 33 w 41"/>
                      <a:gd name="T19" fmla="*/ 1 h 83"/>
                      <a:gd name="T20" fmla="*/ 35 w 41"/>
                      <a:gd name="T21" fmla="*/ 13 h 83"/>
                      <a:gd name="T22" fmla="*/ 35 w 41"/>
                      <a:gd name="T23" fmla="*/ 13 h 83"/>
                      <a:gd name="T24" fmla="*/ 35 w 41"/>
                      <a:gd name="T25" fmla="*/ 13 h 83"/>
                      <a:gd name="T26" fmla="*/ 40 w 41"/>
                      <a:gd name="T27" fmla="*/ 39 h 83"/>
                      <a:gd name="T28" fmla="*/ 35 w 41"/>
                      <a:gd name="T29" fmla="*/ 78 h 83"/>
                      <a:gd name="T30" fmla="*/ 31 w 41"/>
                      <a:gd name="T31" fmla="*/ 82 h 83"/>
                      <a:gd name="T32" fmla="*/ 31 w 41"/>
                      <a:gd name="T33" fmla="*/ 73 h 83"/>
                      <a:gd name="T34" fmla="*/ 0 w 41"/>
                      <a:gd name="T35" fmla="*/ 49 h 83"/>
                      <a:gd name="T36" fmla="*/ 0 w 41"/>
                      <a:gd name="T37" fmla="*/ 49 h 83"/>
                      <a:gd name="T38" fmla="*/ 30 w 41"/>
                      <a:gd name="T39" fmla="*/ 73 h 83"/>
                      <a:gd name="T40" fmla="*/ 30 w 41"/>
                      <a:gd name="T41" fmla="*/ 83 h 83"/>
                      <a:gd name="T42" fmla="*/ 35 w 41"/>
                      <a:gd name="T43" fmla="*/ 78 h 83"/>
                      <a:gd name="T44" fmla="*/ 40 w 41"/>
                      <a:gd name="T45" fmla="*/ 39 h 83"/>
                      <a:gd name="T46" fmla="*/ 36 w 41"/>
                      <a:gd name="T47" fmla="*/ 13 h 83"/>
                      <a:gd name="T48" fmla="*/ 36 w 41"/>
                      <a:gd name="T49" fmla="*/ 13 h 83"/>
                      <a:gd name="T50" fmla="*/ 33 w 41"/>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83">
                        <a:moveTo>
                          <a:pt x="7" y="46"/>
                        </a:moveTo>
                        <a:cubicBezTo>
                          <a:pt x="7" y="46"/>
                          <a:pt x="7" y="46"/>
                          <a:pt x="7" y="46"/>
                        </a:cubicBezTo>
                        <a:cubicBezTo>
                          <a:pt x="7" y="46"/>
                          <a:pt x="7" y="46"/>
                          <a:pt x="7" y="46"/>
                        </a:cubicBezTo>
                        <a:moveTo>
                          <a:pt x="24" y="28"/>
                        </a:moveTo>
                        <a:cubicBezTo>
                          <a:pt x="24" y="28"/>
                          <a:pt x="24" y="28"/>
                          <a:pt x="24" y="28"/>
                        </a:cubicBezTo>
                        <a:cubicBezTo>
                          <a:pt x="18" y="38"/>
                          <a:pt x="12" y="43"/>
                          <a:pt x="7" y="46"/>
                        </a:cubicBezTo>
                        <a:cubicBezTo>
                          <a:pt x="12" y="43"/>
                          <a:pt x="18" y="38"/>
                          <a:pt x="24" y="28"/>
                        </a:cubicBezTo>
                        <a:cubicBezTo>
                          <a:pt x="24" y="28"/>
                          <a:pt x="24" y="28"/>
                          <a:pt x="24" y="28"/>
                        </a:cubicBezTo>
                        <a:moveTo>
                          <a:pt x="33" y="0"/>
                        </a:moveTo>
                        <a:cubicBezTo>
                          <a:pt x="33" y="0"/>
                          <a:pt x="33" y="1"/>
                          <a:pt x="33" y="1"/>
                        </a:cubicBezTo>
                        <a:cubicBezTo>
                          <a:pt x="33" y="2"/>
                          <a:pt x="35" y="4"/>
                          <a:pt x="35" y="13"/>
                        </a:cubicBezTo>
                        <a:cubicBezTo>
                          <a:pt x="35" y="13"/>
                          <a:pt x="35" y="13"/>
                          <a:pt x="35" y="13"/>
                        </a:cubicBezTo>
                        <a:cubicBezTo>
                          <a:pt x="35" y="13"/>
                          <a:pt x="35" y="13"/>
                          <a:pt x="35" y="13"/>
                        </a:cubicBezTo>
                        <a:cubicBezTo>
                          <a:pt x="36" y="13"/>
                          <a:pt x="38" y="18"/>
                          <a:pt x="40" y="39"/>
                        </a:cubicBezTo>
                        <a:cubicBezTo>
                          <a:pt x="41" y="57"/>
                          <a:pt x="39" y="72"/>
                          <a:pt x="35" y="78"/>
                        </a:cubicBezTo>
                        <a:cubicBezTo>
                          <a:pt x="35" y="78"/>
                          <a:pt x="33" y="80"/>
                          <a:pt x="31" y="82"/>
                        </a:cubicBezTo>
                        <a:cubicBezTo>
                          <a:pt x="32" y="80"/>
                          <a:pt x="32" y="77"/>
                          <a:pt x="31" y="73"/>
                        </a:cubicBezTo>
                        <a:cubicBezTo>
                          <a:pt x="26" y="64"/>
                          <a:pt x="16" y="56"/>
                          <a:pt x="0" y="49"/>
                        </a:cubicBezTo>
                        <a:cubicBezTo>
                          <a:pt x="0" y="49"/>
                          <a:pt x="0" y="49"/>
                          <a:pt x="0" y="49"/>
                        </a:cubicBezTo>
                        <a:cubicBezTo>
                          <a:pt x="20" y="57"/>
                          <a:pt x="27" y="67"/>
                          <a:pt x="30" y="73"/>
                        </a:cubicBezTo>
                        <a:cubicBezTo>
                          <a:pt x="32" y="77"/>
                          <a:pt x="31" y="81"/>
                          <a:pt x="30" y="83"/>
                        </a:cubicBezTo>
                        <a:cubicBezTo>
                          <a:pt x="33" y="81"/>
                          <a:pt x="34" y="79"/>
                          <a:pt x="35" y="78"/>
                        </a:cubicBezTo>
                        <a:cubicBezTo>
                          <a:pt x="39" y="73"/>
                          <a:pt x="41" y="59"/>
                          <a:pt x="40" y="39"/>
                        </a:cubicBezTo>
                        <a:cubicBezTo>
                          <a:pt x="39" y="18"/>
                          <a:pt x="36" y="13"/>
                          <a:pt x="36" y="13"/>
                        </a:cubicBezTo>
                        <a:cubicBezTo>
                          <a:pt x="36" y="13"/>
                          <a:pt x="36" y="13"/>
                          <a:pt x="36" y="13"/>
                        </a:cubicBezTo>
                        <a:cubicBezTo>
                          <a:pt x="35" y="3"/>
                          <a:pt x="33" y="1"/>
                          <a:pt x="3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6" name="Freeform 8366">
                    <a:extLst>
                      <a:ext uri="{FF2B5EF4-FFF2-40B4-BE49-F238E27FC236}">
                        <a16:creationId xmlns:a16="http://schemas.microsoft.com/office/drawing/2014/main" xmlns="" id="{23AAA05F-7AFA-46DF-90F0-DF378A7F63A3}"/>
                      </a:ext>
                    </a:extLst>
                  </p:cNvPr>
                  <p:cNvSpPr>
                    <a:spLocks noEditPoints="1"/>
                  </p:cNvSpPr>
                  <p:nvPr/>
                </p:nvSpPr>
                <p:spPr bwMode="auto">
                  <a:xfrm>
                    <a:off x="3741" y="2018"/>
                    <a:ext cx="64" cy="99"/>
                  </a:xfrm>
                  <a:custGeom>
                    <a:avLst/>
                    <a:gdLst>
                      <a:gd name="T0" fmla="*/ 33 w 85"/>
                      <a:gd name="T1" fmla="*/ 111 h 132"/>
                      <a:gd name="T2" fmla="*/ 34 w 85"/>
                      <a:gd name="T3" fmla="*/ 110 h 132"/>
                      <a:gd name="T4" fmla="*/ 73 w 85"/>
                      <a:gd name="T5" fmla="*/ 114 h 132"/>
                      <a:gd name="T6" fmla="*/ 76 w 85"/>
                      <a:gd name="T7" fmla="*/ 106 h 132"/>
                      <a:gd name="T8" fmla="*/ 19 w 85"/>
                      <a:gd name="T9" fmla="*/ 95 h 132"/>
                      <a:gd name="T10" fmla="*/ 15 w 85"/>
                      <a:gd name="T11" fmla="*/ 99 h 132"/>
                      <a:gd name="T12" fmla="*/ 19 w 85"/>
                      <a:gd name="T13" fmla="*/ 95 h 132"/>
                      <a:gd name="T14" fmla="*/ 25 w 85"/>
                      <a:gd name="T15" fmla="*/ 92 h 132"/>
                      <a:gd name="T16" fmla="*/ 26 w 85"/>
                      <a:gd name="T17" fmla="*/ 107 h 132"/>
                      <a:gd name="T18" fmla="*/ 29 w 85"/>
                      <a:gd name="T19" fmla="*/ 101 h 132"/>
                      <a:gd name="T20" fmla="*/ 34 w 85"/>
                      <a:gd name="T21" fmla="*/ 108 h 132"/>
                      <a:gd name="T22" fmla="*/ 38 w 85"/>
                      <a:gd name="T23" fmla="*/ 109 h 132"/>
                      <a:gd name="T24" fmla="*/ 40 w 85"/>
                      <a:gd name="T25" fmla="*/ 109 h 132"/>
                      <a:gd name="T26" fmla="*/ 59 w 85"/>
                      <a:gd name="T27" fmla="*/ 121 h 132"/>
                      <a:gd name="T28" fmla="*/ 55 w 85"/>
                      <a:gd name="T29" fmla="*/ 122 h 132"/>
                      <a:gd name="T30" fmla="*/ 53 w 85"/>
                      <a:gd name="T31" fmla="*/ 120 h 132"/>
                      <a:gd name="T32" fmla="*/ 52 w 85"/>
                      <a:gd name="T33" fmla="*/ 116 h 132"/>
                      <a:gd name="T34" fmla="*/ 38 w 85"/>
                      <a:gd name="T35" fmla="*/ 114 h 132"/>
                      <a:gd name="T36" fmla="*/ 50 w 85"/>
                      <a:gd name="T37" fmla="*/ 132 h 132"/>
                      <a:gd name="T38" fmla="*/ 64 w 85"/>
                      <a:gd name="T39" fmla="*/ 101 h 132"/>
                      <a:gd name="T40" fmla="*/ 60 w 85"/>
                      <a:gd name="T41" fmla="*/ 108 h 132"/>
                      <a:gd name="T42" fmla="*/ 51 w 85"/>
                      <a:gd name="T43" fmla="*/ 101 h 132"/>
                      <a:gd name="T44" fmla="*/ 51 w 85"/>
                      <a:gd name="T45" fmla="*/ 102 h 132"/>
                      <a:gd name="T46" fmla="*/ 43 w 85"/>
                      <a:gd name="T47" fmla="*/ 102 h 132"/>
                      <a:gd name="T48" fmla="*/ 42 w 85"/>
                      <a:gd name="T49" fmla="*/ 98 h 132"/>
                      <a:gd name="T50" fmla="*/ 17 w 85"/>
                      <a:gd name="T51" fmla="*/ 60 h 132"/>
                      <a:gd name="T52" fmla="*/ 6 w 85"/>
                      <a:gd name="T53" fmla="*/ 79 h 132"/>
                      <a:gd name="T54" fmla="*/ 0 w 85"/>
                      <a:gd name="T55" fmla="*/ 75 h 132"/>
                      <a:gd name="T56" fmla="*/ 13 w 85"/>
                      <a:gd name="T57" fmla="*/ 96 h 132"/>
                      <a:gd name="T58" fmla="*/ 19 w 85"/>
                      <a:gd name="T59" fmla="*/ 68 h 132"/>
                      <a:gd name="T60" fmla="*/ 18 w 85"/>
                      <a:gd name="T61" fmla="*/ 62 h 132"/>
                      <a:gd name="T62" fmla="*/ 17 w 85"/>
                      <a:gd name="T63" fmla="*/ 60 h 132"/>
                      <a:gd name="T64" fmla="*/ 14 w 85"/>
                      <a:gd name="T65" fmla="*/ 36 h 132"/>
                      <a:gd name="T66" fmla="*/ 15 w 85"/>
                      <a:gd name="T67" fmla="*/ 43 h 132"/>
                      <a:gd name="T68" fmla="*/ 17 w 85"/>
                      <a:gd name="T69" fmla="*/ 43 h 132"/>
                      <a:gd name="T70" fmla="*/ 19 w 85"/>
                      <a:gd name="T71" fmla="*/ 18 h 132"/>
                      <a:gd name="T72" fmla="*/ 45 w 85"/>
                      <a:gd name="T73" fmla="*/ 21 h 132"/>
                      <a:gd name="T74" fmla="*/ 45 w 85"/>
                      <a:gd name="T75" fmla="*/ 21 h 132"/>
                      <a:gd name="T76" fmla="*/ 71 w 85"/>
                      <a:gd name="T77" fmla="*/ 87 h 132"/>
                      <a:gd name="T78" fmla="*/ 75 w 85"/>
                      <a:gd name="T79" fmla="*/ 92 h 132"/>
                      <a:gd name="T80" fmla="*/ 72 w 85"/>
                      <a:gd name="T81" fmla="*/ 95 h 132"/>
                      <a:gd name="T82" fmla="*/ 70 w 85"/>
                      <a:gd name="T83" fmla="*/ 89 h 132"/>
                      <a:gd name="T84" fmla="*/ 72 w 85"/>
                      <a:gd name="T85" fmla="*/ 103 h 132"/>
                      <a:gd name="T86" fmla="*/ 83 w 85"/>
                      <a:gd name="T87" fmla="*/ 83 h 132"/>
                      <a:gd name="T88" fmla="*/ 44 w 85"/>
                      <a:gd name="T89"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132">
                        <a:moveTo>
                          <a:pt x="30" y="104"/>
                        </a:moveTo>
                        <a:cubicBezTo>
                          <a:pt x="30" y="106"/>
                          <a:pt x="29" y="107"/>
                          <a:pt x="28" y="108"/>
                        </a:cubicBezTo>
                        <a:cubicBezTo>
                          <a:pt x="30" y="109"/>
                          <a:pt x="32" y="110"/>
                          <a:pt x="33" y="111"/>
                        </a:cubicBezTo>
                        <a:cubicBezTo>
                          <a:pt x="34" y="112"/>
                          <a:pt x="35" y="112"/>
                          <a:pt x="36" y="112"/>
                        </a:cubicBezTo>
                        <a:cubicBezTo>
                          <a:pt x="35" y="112"/>
                          <a:pt x="35" y="112"/>
                          <a:pt x="35" y="112"/>
                        </a:cubicBezTo>
                        <a:cubicBezTo>
                          <a:pt x="35" y="111"/>
                          <a:pt x="34" y="110"/>
                          <a:pt x="34" y="110"/>
                        </a:cubicBezTo>
                        <a:cubicBezTo>
                          <a:pt x="33" y="108"/>
                          <a:pt x="31" y="106"/>
                          <a:pt x="30" y="104"/>
                        </a:cubicBezTo>
                        <a:moveTo>
                          <a:pt x="69" y="103"/>
                        </a:moveTo>
                        <a:cubicBezTo>
                          <a:pt x="71" y="106"/>
                          <a:pt x="74" y="110"/>
                          <a:pt x="73" y="114"/>
                        </a:cubicBezTo>
                        <a:cubicBezTo>
                          <a:pt x="74" y="113"/>
                          <a:pt x="75" y="112"/>
                          <a:pt x="75" y="112"/>
                        </a:cubicBezTo>
                        <a:cubicBezTo>
                          <a:pt x="76" y="110"/>
                          <a:pt x="77" y="109"/>
                          <a:pt x="78" y="107"/>
                        </a:cubicBezTo>
                        <a:cubicBezTo>
                          <a:pt x="77" y="107"/>
                          <a:pt x="77" y="107"/>
                          <a:pt x="76" y="106"/>
                        </a:cubicBezTo>
                        <a:cubicBezTo>
                          <a:pt x="77" y="107"/>
                          <a:pt x="77" y="107"/>
                          <a:pt x="77" y="108"/>
                        </a:cubicBezTo>
                        <a:cubicBezTo>
                          <a:pt x="75" y="105"/>
                          <a:pt x="72" y="104"/>
                          <a:pt x="69" y="103"/>
                        </a:cubicBezTo>
                        <a:moveTo>
                          <a:pt x="19" y="95"/>
                        </a:moveTo>
                        <a:cubicBezTo>
                          <a:pt x="18" y="95"/>
                          <a:pt x="17" y="96"/>
                          <a:pt x="16" y="96"/>
                        </a:cubicBezTo>
                        <a:cubicBezTo>
                          <a:pt x="15" y="97"/>
                          <a:pt x="14" y="97"/>
                          <a:pt x="13" y="97"/>
                        </a:cubicBezTo>
                        <a:cubicBezTo>
                          <a:pt x="14" y="98"/>
                          <a:pt x="14" y="98"/>
                          <a:pt x="15" y="99"/>
                        </a:cubicBezTo>
                        <a:cubicBezTo>
                          <a:pt x="15" y="99"/>
                          <a:pt x="15" y="99"/>
                          <a:pt x="16" y="100"/>
                        </a:cubicBezTo>
                        <a:cubicBezTo>
                          <a:pt x="16" y="99"/>
                          <a:pt x="17" y="97"/>
                          <a:pt x="17" y="97"/>
                        </a:cubicBezTo>
                        <a:cubicBezTo>
                          <a:pt x="18" y="96"/>
                          <a:pt x="18" y="95"/>
                          <a:pt x="19" y="95"/>
                        </a:cubicBezTo>
                        <a:moveTo>
                          <a:pt x="27" y="90"/>
                        </a:moveTo>
                        <a:cubicBezTo>
                          <a:pt x="27" y="90"/>
                          <a:pt x="26" y="90"/>
                          <a:pt x="26" y="90"/>
                        </a:cubicBezTo>
                        <a:cubicBezTo>
                          <a:pt x="26" y="91"/>
                          <a:pt x="25" y="91"/>
                          <a:pt x="25" y="92"/>
                        </a:cubicBezTo>
                        <a:cubicBezTo>
                          <a:pt x="23" y="93"/>
                          <a:pt x="22" y="94"/>
                          <a:pt x="21" y="95"/>
                        </a:cubicBezTo>
                        <a:cubicBezTo>
                          <a:pt x="19" y="97"/>
                          <a:pt x="18" y="98"/>
                          <a:pt x="17" y="101"/>
                        </a:cubicBezTo>
                        <a:cubicBezTo>
                          <a:pt x="20" y="103"/>
                          <a:pt x="23" y="105"/>
                          <a:pt x="26" y="107"/>
                        </a:cubicBezTo>
                        <a:cubicBezTo>
                          <a:pt x="26" y="107"/>
                          <a:pt x="26" y="106"/>
                          <a:pt x="27" y="106"/>
                        </a:cubicBezTo>
                        <a:cubicBezTo>
                          <a:pt x="27" y="105"/>
                          <a:pt x="28" y="104"/>
                          <a:pt x="28" y="104"/>
                        </a:cubicBezTo>
                        <a:cubicBezTo>
                          <a:pt x="28" y="103"/>
                          <a:pt x="28" y="102"/>
                          <a:pt x="29" y="101"/>
                        </a:cubicBezTo>
                        <a:cubicBezTo>
                          <a:pt x="27" y="97"/>
                          <a:pt x="27" y="94"/>
                          <a:pt x="27" y="90"/>
                        </a:cubicBezTo>
                        <a:moveTo>
                          <a:pt x="29" y="89"/>
                        </a:moveTo>
                        <a:cubicBezTo>
                          <a:pt x="28" y="96"/>
                          <a:pt x="31" y="102"/>
                          <a:pt x="34" y="108"/>
                        </a:cubicBezTo>
                        <a:cubicBezTo>
                          <a:pt x="35" y="109"/>
                          <a:pt x="36" y="109"/>
                          <a:pt x="38" y="109"/>
                        </a:cubicBezTo>
                        <a:cubicBezTo>
                          <a:pt x="38" y="109"/>
                          <a:pt x="38" y="109"/>
                          <a:pt x="38" y="109"/>
                        </a:cubicBezTo>
                        <a:cubicBezTo>
                          <a:pt x="38" y="109"/>
                          <a:pt x="38" y="109"/>
                          <a:pt x="38" y="109"/>
                        </a:cubicBezTo>
                        <a:cubicBezTo>
                          <a:pt x="39" y="109"/>
                          <a:pt x="39" y="109"/>
                          <a:pt x="39" y="109"/>
                        </a:cubicBezTo>
                        <a:cubicBezTo>
                          <a:pt x="40" y="109"/>
                          <a:pt x="40" y="109"/>
                          <a:pt x="40" y="109"/>
                        </a:cubicBezTo>
                        <a:cubicBezTo>
                          <a:pt x="40" y="109"/>
                          <a:pt x="40" y="109"/>
                          <a:pt x="40" y="109"/>
                        </a:cubicBezTo>
                        <a:cubicBezTo>
                          <a:pt x="47" y="109"/>
                          <a:pt x="55" y="116"/>
                          <a:pt x="60" y="121"/>
                        </a:cubicBezTo>
                        <a:cubicBezTo>
                          <a:pt x="60" y="122"/>
                          <a:pt x="60" y="122"/>
                          <a:pt x="60" y="122"/>
                        </a:cubicBezTo>
                        <a:cubicBezTo>
                          <a:pt x="60" y="122"/>
                          <a:pt x="59" y="122"/>
                          <a:pt x="59" y="121"/>
                        </a:cubicBezTo>
                        <a:cubicBezTo>
                          <a:pt x="59" y="122"/>
                          <a:pt x="59" y="122"/>
                          <a:pt x="59" y="122"/>
                        </a:cubicBezTo>
                        <a:cubicBezTo>
                          <a:pt x="58" y="121"/>
                          <a:pt x="56" y="119"/>
                          <a:pt x="54" y="118"/>
                        </a:cubicBezTo>
                        <a:cubicBezTo>
                          <a:pt x="54" y="119"/>
                          <a:pt x="54" y="120"/>
                          <a:pt x="55" y="122"/>
                        </a:cubicBezTo>
                        <a:cubicBezTo>
                          <a:pt x="54" y="121"/>
                          <a:pt x="54" y="121"/>
                          <a:pt x="54" y="120"/>
                        </a:cubicBezTo>
                        <a:cubicBezTo>
                          <a:pt x="54" y="121"/>
                          <a:pt x="54" y="121"/>
                          <a:pt x="54" y="122"/>
                        </a:cubicBezTo>
                        <a:cubicBezTo>
                          <a:pt x="54" y="121"/>
                          <a:pt x="53" y="121"/>
                          <a:pt x="53" y="120"/>
                        </a:cubicBezTo>
                        <a:cubicBezTo>
                          <a:pt x="53" y="119"/>
                          <a:pt x="53" y="119"/>
                          <a:pt x="53" y="119"/>
                        </a:cubicBezTo>
                        <a:cubicBezTo>
                          <a:pt x="53" y="119"/>
                          <a:pt x="53" y="118"/>
                          <a:pt x="53" y="118"/>
                        </a:cubicBezTo>
                        <a:cubicBezTo>
                          <a:pt x="52" y="117"/>
                          <a:pt x="52" y="117"/>
                          <a:pt x="52" y="116"/>
                        </a:cubicBezTo>
                        <a:cubicBezTo>
                          <a:pt x="48" y="113"/>
                          <a:pt x="43" y="111"/>
                          <a:pt x="38" y="110"/>
                        </a:cubicBezTo>
                        <a:cubicBezTo>
                          <a:pt x="37" y="110"/>
                          <a:pt x="37" y="110"/>
                          <a:pt x="36" y="111"/>
                        </a:cubicBezTo>
                        <a:cubicBezTo>
                          <a:pt x="37" y="112"/>
                          <a:pt x="37" y="113"/>
                          <a:pt x="38" y="114"/>
                        </a:cubicBezTo>
                        <a:cubicBezTo>
                          <a:pt x="42" y="116"/>
                          <a:pt x="45" y="119"/>
                          <a:pt x="47" y="122"/>
                        </a:cubicBezTo>
                        <a:cubicBezTo>
                          <a:pt x="48" y="125"/>
                          <a:pt x="48" y="128"/>
                          <a:pt x="48" y="132"/>
                        </a:cubicBezTo>
                        <a:cubicBezTo>
                          <a:pt x="49" y="132"/>
                          <a:pt x="49" y="132"/>
                          <a:pt x="50" y="132"/>
                        </a:cubicBezTo>
                        <a:cubicBezTo>
                          <a:pt x="59" y="131"/>
                          <a:pt x="67" y="123"/>
                          <a:pt x="71" y="117"/>
                        </a:cubicBezTo>
                        <a:cubicBezTo>
                          <a:pt x="72" y="114"/>
                          <a:pt x="72" y="110"/>
                          <a:pt x="70" y="108"/>
                        </a:cubicBezTo>
                        <a:cubicBezTo>
                          <a:pt x="68" y="105"/>
                          <a:pt x="66" y="103"/>
                          <a:pt x="64" y="101"/>
                        </a:cubicBezTo>
                        <a:cubicBezTo>
                          <a:pt x="64" y="104"/>
                          <a:pt x="63" y="107"/>
                          <a:pt x="60" y="108"/>
                        </a:cubicBezTo>
                        <a:cubicBezTo>
                          <a:pt x="61" y="108"/>
                          <a:pt x="61" y="108"/>
                          <a:pt x="61" y="107"/>
                        </a:cubicBezTo>
                        <a:cubicBezTo>
                          <a:pt x="60" y="108"/>
                          <a:pt x="60" y="108"/>
                          <a:pt x="60" y="108"/>
                        </a:cubicBezTo>
                        <a:cubicBezTo>
                          <a:pt x="61" y="105"/>
                          <a:pt x="63" y="102"/>
                          <a:pt x="62" y="98"/>
                        </a:cubicBezTo>
                        <a:cubicBezTo>
                          <a:pt x="60" y="100"/>
                          <a:pt x="57" y="101"/>
                          <a:pt x="54" y="101"/>
                        </a:cubicBezTo>
                        <a:cubicBezTo>
                          <a:pt x="53" y="101"/>
                          <a:pt x="52" y="101"/>
                          <a:pt x="51" y="101"/>
                        </a:cubicBezTo>
                        <a:cubicBezTo>
                          <a:pt x="51" y="101"/>
                          <a:pt x="51" y="101"/>
                          <a:pt x="51" y="102"/>
                        </a:cubicBezTo>
                        <a:cubicBezTo>
                          <a:pt x="51" y="102"/>
                          <a:pt x="51" y="102"/>
                          <a:pt x="51" y="101"/>
                        </a:cubicBezTo>
                        <a:cubicBezTo>
                          <a:pt x="51" y="101"/>
                          <a:pt x="51" y="102"/>
                          <a:pt x="51" y="102"/>
                        </a:cubicBezTo>
                        <a:cubicBezTo>
                          <a:pt x="50" y="102"/>
                          <a:pt x="50" y="101"/>
                          <a:pt x="49" y="101"/>
                        </a:cubicBezTo>
                        <a:cubicBezTo>
                          <a:pt x="47" y="100"/>
                          <a:pt x="45" y="100"/>
                          <a:pt x="43" y="99"/>
                        </a:cubicBezTo>
                        <a:cubicBezTo>
                          <a:pt x="43" y="100"/>
                          <a:pt x="43" y="101"/>
                          <a:pt x="43" y="102"/>
                        </a:cubicBezTo>
                        <a:cubicBezTo>
                          <a:pt x="43" y="102"/>
                          <a:pt x="42" y="102"/>
                          <a:pt x="42" y="101"/>
                        </a:cubicBezTo>
                        <a:cubicBezTo>
                          <a:pt x="42" y="102"/>
                          <a:pt x="42" y="102"/>
                          <a:pt x="42" y="102"/>
                        </a:cubicBezTo>
                        <a:cubicBezTo>
                          <a:pt x="41" y="101"/>
                          <a:pt x="42" y="99"/>
                          <a:pt x="42" y="98"/>
                        </a:cubicBezTo>
                        <a:cubicBezTo>
                          <a:pt x="37" y="96"/>
                          <a:pt x="33" y="93"/>
                          <a:pt x="29" y="89"/>
                        </a:cubicBezTo>
                        <a:moveTo>
                          <a:pt x="17" y="60"/>
                        </a:moveTo>
                        <a:cubicBezTo>
                          <a:pt x="17" y="60"/>
                          <a:pt x="17" y="60"/>
                          <a:pt x="17" y="60"/>
                        </a:cubicBezTo>
                        <a:cubicBezTo>
                          <a:pt x="17" y="64"/>
                          <a:pt x="15" y="69"/>
                          <a:pt x="13" y="73"/>
                        </a:cubicBezTo>
                        <a:cubicBezTo>
                          <a:pt x="12" y="75"/>
                          <a:pt x="10" y="78"/>
                          <a:pt x="8" y="79"/>
                        </a:cubicBezTo>
                        <a:cubicBezTo>
                          <a:pt x="7" y="79"/>
                          <a:pt x="7" y="79"/>
                          <a:pt x="6" y="79"/>
                        </a:cubicBezTo>
                        <a:cubicBezTo>
                          <a:pt x="4" y="79"/>
                          <a:pt x="3" y="77"/>
                          <a:pt x="2" y="75"/>
                        </a:cubicBezTo>
                        <a:cubicBezTo>
                          <a:pt x="1" y="74"/>
                          <a:pt x="1" y="73"/>
                          <a:pt x="0" y="72"/>
                        </a:cubicBezTo>
                        <a:cubicBezTo>
                          <a:pt x="0" y="73"/>
                          <a:pt x="0" y="74"/>
                          <a:pt x="0" y="75"/>
                        </a:cubicBezTo>
                        <a:cubicBezTo>
                          <a:pt x="0" y="75"/>
                          <a:pt x="0" y="75"/>
                          <a:pt x="0" y="75"/>
                        </a:cubicBezTo>
                        <a:cubicBezTo>
                          <a:pt x="0" y="75"/>
                          <a:pt x="0" y="85"/>
                          <a:pt x="12" y="96"/>
                        </a:cubicBezTo>
                        <a:cubicBezTo>
                          <a:pt x="12" y="96"/>
                          <a:pt x="12" y="96"/>
                          <a:pt x="13" y="96"/>
                        </a:cubicBezTo>
                        <a:cubicBezTo>
                          <a:pt x="14" y="95"/>
                          <a:pt x="16" y="95"/>
                          <a:pt x="18" y="94"/>
                        </a:cubicBezTo>
                        <a:cubicBezTo>
                          <a:pt x="21" y="93"/>
                          <a:pt x="24" y="90"/>
                          <a:pt x="27" y="87"/>
                        </a:cubicBezTo>
                        <a:cubicBezTo>
                          <a:pt x="21" y="81"/>
                          <a:pt x="18" y="74"/>
                          <a:pt x="19" y="68"/>
                        </a:cubicBezTo>
                        <a:cubicBezTo>
                          <a:pt x="19" y="67"/>
                          <a:pt x="20" y="66"/>
                          <a:pt x="20" y="65"/>
                        </a:cubicBezTo>
                        <a:cubicBezTo>
                          <a:pt x="19" y="65"/>
                          <a:pt x="18" y="64"/>
                          <a:pt x="18" y="63"/>
                        </a:cubicBezTo>
                        <a:cubicBezTo>
                          <a:pt x="18" y="63"/>
                          <a:pt x="18" y="62"/>
                          <a:pt x="18" y="62"/>
                        </a:cubicBezTo>
                        <a:cubicBezTo>
                          <a:pt x="18" y="62"/>
                          <a:pt x="19" y="62"/>
                          <a:pt x="19" y="62"/>
                        </a:cubicBezTo>
                        <a:cubicBezTo>
                          <a:pt x="19" y="62"/>
                          <a:pt x="19" y="62"/>
                          <a:pt x="18" y="61"/>
                        </a:cubicBezTo>
                        <a:cubicBezTo>
                          <a:pt x="18" y="61"/>
                          <a:pt x="18" y="60"/>
                          <a:pt x="17" y="60"/>
                        </a:cubicBezTo>
                        <a:moveTo>
                          <a:pt x="22" y="0"/>
                        </a:moveTo>
                        <a:cubicBezTo>
                          <a:pt x="21" y="0"/>
                          <a:pt x="20" y="0"/>
                          <a:pt x="19" y="1"/>
                        </a:cubicBezTo>
                        <a:cubicBezTo>
                          <a:pt x="10" y="8"/>
                          <a:pt x="12" y="25"/>
                          <a:pt x="14" y="36"/>
                        </a:cubicBezTo>
                        <a:cubicBezTo>
                          <a:pt x="15" y="37"/>
                          <a:pt x="15" y="38"/>
                          <a:pt x="15" y="39"/>
                        </a:cubicBezTo>
                        <a:cubicBezTo>
                          <a:pt x="15" y="39"/>
                          <a:pt x="15" y="40"/>
                          <a:pt x="15" y="41"/>
                        </a:cubicBezTo>
                        <a:cubicBezTo>
                          <a:pt x="15" y="41"/>
                          <a:pt x="15" y="42"/>
                          <a:pt x="15" y="43"/>
                        </a:cubicBezTo>
                        <a:cubicBezTo>
                          <a:pt x="16" y="43"/>
                          <a:pt x="16" y="43"/>
                          <a:pt x="16" y="43"/>
                        </a:cubicBezTo>
                        <a:cubicBezTo>
                          <a:pt x="16" y="43"/>
                          <a:pt x="16" y="43"/>
                          <a:pt x="17" y="43"/>
                        </a:cubicBezTo>
                        <a:cubicBezTo>
                          <a:pt x="17" y="43"/>
                          <a:pt x="17" y="43"/>
                          <a:pt x="17" y="43"/>
                        </a:cubicBezTo>
                        <a:cubicBezTo>
                          <a:pt x="18" y="43"/>
                          <a:pt x="20" y="44"/>
                          <a:pt x="20" y="45"/>
                        </a:cubicBezTo>
                        <a:cubicBezTo>
                          <a:pt x="20" y="45"/>
                          <a:pt x="20" y="45"/>
                          <a:pt x="20" y="45"/>
                        </a:cubicBezTo>
                        <a:cubicBezTo>
                          <a:pt x="20" y="34"/>
                          <a:pt x="19" y="24"/>
                          <a:pt x="19" y="18"/>
                        </a:cubicBezTo>
                        <a:cubicBezTo>
                          <a:pt x="19" y="11"/>
                          <a:pt x="23" y="10"/>
                          <a:pt x="26" y="10"/>
                        </a:cubicBezTo>
                        <a:cubicBezTo>
                          <a:pt x="27" y="10"/>
                          <a:pt x="27" y="10"/>
                          <a:pt x="27" y="10"/>
                        </a:cubicBezTo>
                        <a:cubicBezTo>
                          <a:pt x="33" y="11"/>
                          <a:pt x="39" y="16"/>
                          <a:pt x="45" y="21"/>
                        </a:cubicBezTo>
                        <a:cubicBezTo>
                          <a:pt x="45" y="21"/>
                          <a:pt x="45" y="21"/>
                          <a:pt x="45" y="21"/>
                        </a:cubicBezTo>
                        <a:cubicBezTo>
                          <a:pt x="45" y="21"/>
                          <a:pt x="46" y="21"/>
                          <a:pt x="46" y="21"/>
                        </a:cubicBezTo>
                        <a:cubicBezTo>
                          <a:pt x="45" y="21"/>
                          <a:pt x="45" y="21"/>
                          <a:pt x="45" y="21"/>
                        </a:cubicBezTo>
                        <a:cubicBezTo>
                          <a:pt x="45" y="21"/>
                          <a:pt x="45" y="21"/>
                          <a:pt x="45" y="22"/>
                        </a:cubicBezTo>
                        <a:cubicBezTo>
                          <a:pt x="56" y="32"/>
                          <a:pt x="66" y="48"/>
                          <a:pt x="70" y="60"/>
                        </a:cubicBezTo>
                        <a:cubicBezTo>
                          <a:pt x="74" y="70"/>
                          <a:pt x="73" y="80"/>
                          <a:pt x="71" y="87"/>
                        </a:cubicBezTo>
                        <a:cubicBezTo>
                          <a:pt x="73" y="88"/>
                          <a:pt x="74" y="90"/>
                          <a:pt x="76" y="92"/>
                        </a:cubicBezTo>
                        <a:cubicBezTo>
                          <a:pt x="75" y="92"/>
                          <a:pt x="75" y="92"/>
                          <a:pt x="75" y="91"/>
                        </a:cubicBezTo>
                        <a:cubicBezTo>
                          <a:pt x="75" y="92"/>
                          <a:pt x="75" y="92"/>
                          <a:pt x="75" y="92"/>
                        </a:cubicBezTo>
                        <a:cubicBezTo>
                          <a:pt x="74" y="91"/>
                          <a:pt x="73" y="90"/>
                          <a:pt x="72" y="90"/>
                        </a:cubicBezTo>
                        <a:cubicBezTo>
                          <a:pt x="72" y="92"/>
                          <a:pt x="72" y="95"/>
                          <a:pt x="74" y="97"/>
                        </a:cubicBezTo>
                        <a:cubicBezTo>
                          <a:pt x="73" y="96"/>
                          <a:pt x="73" y="96"/>
                          <a:pt x="72" y="95"/>
                        </a:cubicBezTo>
                        <a:cubicBezTo>
                          <a:pt x="73" y="96"/>
                          <a:pt x="73" y="96"/>
                          <a:pt x="73" y="97"/>
                        </a:cubicBezTo>
                        <a:cubicBezTo>
                          <a:pt x="72" y="95"/>
                          <a:pt x="71" y="94"/>
                          <a:pt x="71" y="92"/>
                        </a:cubicBezTo>
                        <a:cubicBezTo>
                          <a:pt x="70" y="90"/>
                          <a:pt x="70" y="90"/>
                          <a:pt x="70" y="89"/>
                        </a:cubicBezTo>
                        <a:cubicBezTo>
                          <a:pt x="68" y="92"/>
                          <a:pt x="67" y="95"/>
                          <a:pt x="64" y="97"/>
                        </a:cubicBezTo>
                        <a:cubicBezTo>
                          <a:pt x="65" y="98"/>
                          <a:pt x="65" y="99"/>
                          <a:pt x="66" y="100"/>
                        </a:cubicBezTo>
                        <a:cubicBezTo>
                          <a:pt x="68" y="102"/>
                          <a:pt x="70" y="102"/>
                          <a:pt x="72" y="103"/>
                        </a:cubicBezTo>
                        <a:cubicBezTo>
                          <a:pt x="75" y="104"/>
                          <a:pt x="76" y="105"/>
                          <a:pt x="78" y="107"/>
                        </a:cubicBezTo>
                        <a:cubicBezTo>
                          <a:pt x="85" y="94"/>
                          <a:pt x="83" y="85"/>
                          <a:pt x="83" y="84"/>
                        </a:cubicBezTo>
                        <a:cubicBezTo>
                          <a:pt x="83" y="84"/>
                          <a:pt x="83" y="83"/>
                          <a:pt x="83" y="83"/>
                        </a:cubicBezTo>
                        <a:cubicBezTo>
                          <a:pt x="83" y="83"/>
                          <a:pt x="83" y="83"/>
                          <a:pt x="83" y="83"/>
                        </a:cubicBezTo>
                        <a:cubicBezTo>
                          <a:pt x="83" y="83"/>
                          <a:pt x="82" y="68"/>
                          <a:pt x="66" y="39"/>
                        </a:cubicBezTo>
                        <a:cubicBezTo>
                          <a:pt x="59" y="25"/>
                          <a:pt x="50" y="16"/>
                          <a:pt x="44" y="11"/>
                        </a:cubicBezTo>
                        <a:cubicBezTo>
                          <a:pt x="38" y="5"/>
                          <a:pt x="33" y="3"/>
                          <a:pt x="33" y="3"/>
                        </a:cubicBezTo>
                        <a:cubicBezTo>
                          <a:pt x="29" y="1"/>
                          <a:pt x="25" y="0"/>
                          <a:pt x="22" y="0"/>
                        </a:cubicBezTo>
                      </a:path>
                    </a:pathLst>
                  </a:custGeom>
                  <a:solidFill>
                    <a:srgbClr val="DD4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7" name="Freeform 8367">
                    <a:extLst>
                      <a:ext uri="{FF2B5EF4-FFF2-40B4-BE49-F238E27FC236}">
                        <a16:creationId xmlns:a16="http://schemas.microsoft.com/office/drawing/2014/main" xmlns="" id="{C18EA214-B0A0-4E12-A301-C91CE0BAF206}"/>
                      </a:ext>
                    </a:extLst>
                  </p:cNvPr>
                  <p:cNvSpPr>
                    <a:spLocks noEditPoints="1"/>
                  </p:cNvSpPr>
                  <p:nvPr/>
                </p:nvSpPr>
                <p:spPr bwMode="auto">
                  <a:xfrm>
                    <a:off x="3740" y="2018"/>
                    <a:ext cx="65" cy="100"/>
                  </a:xfrm>
                  <a:custGeom>
                    <a:avLst/>
                    <a:gdLst>
                      <a:gd name="T0" fmla="*/ 28 w 86"/>
                      <a:gd name="T1" fmla="*/ 108 h 133"/>
                      <a:gd name="T2" fmla="*/ 37 w 86"/>
                      <a:gd name="T3" fmla="*/ 113 h 133"/>
                      <a:gd name="T4" fmla="*/ 34 w 86"/>
                      <a:gd name="T5" fmla="*/ 111 h 133"/>
                      <a:gd name="T6" fmla="*/ 18 w 86"/>
                      <a:gd name="T7" fmla="*/ 101 h 133"/>
                      <a:gd name="T8" fmla="*/ 27 w 86"/>
                      <a:gd name="T9" fmla="*/ 107 h 133"/>
                      <a:gd name="T10" fmla="*/ 18 w 86"/>
                      <a:gd name="T11" fmla="*/ 101 h 133"/>
                      <a:gd name="T12" fmla="*/ 14 w 86"/>
                      <a:gd name="T13" fmla="*/ 98 h 133"/>
                      <a:gd name="T14" fmla="*/ 15 w 86"/>
                      <a:gd name="T15" fmla="*/ 99 h 133"/>
                      <a:gd name="T16" fmla="*/ 17 w 86"/>
                      <a:gd name="T17" fmla="*/ 100 h 133"/>
                      <a:gd name="T18" fmla="*/ 14 w 86"/>
                      <a:gd name="T19" fmla="*/ 97 h 133"/>
                      <a:gd name="T20" fmla="*/ 0 w 86"/>
                      <a:gd name="T21" fmla="*/ 75 h 133"/>
                      <a:gd name="T22" fmla="*/ 1 w 86"/>
                      <a:gd name="T23" fmla="*/ 80 h 133"/>
                      <a:gd name="T24" fmla="*/ 1 w 86"/>
                      <a:gd name="T25" fmla="*/ 80 h 133"/>
                      <a:gd name="T26" fmla="*/ 13 w 86"/>
                      <a:gd name="T27" fmla="*/ 96 h 133"/>
                      <a:gd name="T28" fmla="*/ 1 w 86"/>
                      <a:gd name="T29" fmla="*/ 75 h 133"/>
                      <a:gd name="T30" fmla="*/ 1 w 86"/>
                      <a:gd name="T31" fmla="*/ 72 h 133"/>
                      <a:gd name="T32" fmla="*/ 3 w 86"/>
                      <a:gd name="T33" fmla="*/ 61 h 133"/>
                      <a:gd name="T34" fmla="*/ 3 w 86"/>
                      <a:gd name="T35" fmla="*/ 60 h 133"/>
                      <a:gd name="T36" fmla="*/ 3 w 86"/>
                      <a:gd name="T37" fmla="*/ 60 h 133"/>
                      <a:gd name="T38" fmla="*/ 3 w 86"/>
                      <a:gd name="T39" fmla="*/ 60 h 133"/>
                      <a:gd name="T40" fmla="*/ 3 w 86"/>
                      <a:gd name="T41" fmla="*/ 58 h 133"/>
                      <a:gd name="T42" fmla="*/ 3 w 86"/>
                      <a:gd name="T43" fmla="*/ 58 h 133"/>
                      <a:gd name="T44" fmla="*/ 3 w 86"/>
                      <a:gd name="T45" fmla="*/ 58 h 133"/>
                      <a:gd name="T46" fmla="*/ 4 w 86"/>
                      <a:gd name="T47" fmla="*/ 57 h 133"/>
                      <a:gd name="T48" fmla="*/ 4 w 86"/>
                      <a:gd name="T49" fmla="*/ 57 h 133"/>
                      <a:gd name="T50" fmla="*/ 8 w 86"/>
                      <a:gd name="T51" fmla="*/ 11 h 133"/>
                      <a:gd name="T52" fmla="*/ 23 w 86"/>
                      <a:gd name="T53" fmla="*/ 0 h 133"/>
                      <a:gd name="T54" fmla="*/ 21 w 86"/>
                      <a:gd name="T55" fmla="*/ 0 h 133"/>
                      <a:gd name="T56" fmla="*/ 21 w 86"/>
                      <a:gd name="T57" fmla="*/ 0 h 133"/>
                      <a:gd name="T58" fmla="*/ 23 w 86"/>
                      <a:gd name="T59" fmla="*/ 0 h 133"/>
                      <a:gd name="T60" fmla="*/ 45 w 86"/>
                      <a:gd name="T61" fmla="*/ 11 h 133"/>
                      <a:gd name="T62" fmla="*/ 84 w 86"/>
                      <a:gd name="T63" fmla="*/ 83 h 133"/>
                      <a:gd name="T64" fmla="*/ 84 w 86"/>
                      <a:gd name="T65" fmla="*/ 84 h 133"/>
                      <a:gd name="T66" fmla="*/ 79 w 86"/>
                      <a:gd name="T67" fmla="*/ 108 h 133"/>
                      <a:gd name="T68" fmla="*/ 76 w 86"/>
                      <a:gd name="T69" fmla="*/ 112 h 133"/>
                      <a:gd name="T70" fmla="*/ 73 w 86"/>
                      <a:gd name="T71" fmla="*/ 117 h 133"/>
                      <a:gd name="T72" fmla="*/ 72 w 86"/>
                      <a:gd name="T73" fmla="*/ 117 h 133"/>
                      <a:gd name="T74" fmla="*/ 51 w 86"/>
                      <a:gd name="T75" fmla="*/ 132 h 133"/>
                      <a:gd name="T76" fmla="*/ 48 w 86"/>
                      <a:gd name="T77" fmla="*/ 122 h 133"/>
                      <a:gd name="T78" fmla="*/ 39 w 86"/>
                      <a:gd name="T79" fmla="*/ 115 h 133"/>
                      <a:gd name="T80" fmla="*/ 48 w 86"/>
                      <a:gd name="T81" fmla="*/ 126 h 133"/>
                      <a:gd name="T82" fmla="*/ 48 w 86"/>
                      <a:gd name="T83" fmla="*/ 126 h 133"/>
                      <a:gd name="T84" fmla="*/ 48 w 86"/>
                      <a:gd name="T85" fmla="*/ 128 h 133"/>
                      <a:gd name="T86" fmla="*/ 48 w 86"/>
                      <a:gd name="T87" fmla="*/ 128 h 133"/>
                      <a:gd name="T88" fmla="*/ 48 w 86"/>
                      <a:gd name="T89" fmla="*/ 128 h 133"/>
                      <a:gd name="T90" fmla="*/ 48 w 86"/>
                      <a:gd name="T91" fmla="*/ 132 h 133"/>
                      <a:gd name="T92" fmla="*/ 51 w 86"/>
                      <a:gd name="T93" fmla="*/ 133 h 133"/>
                      <a:gd name="T94" fmla="*/ 52 w 86"/>
                      <a:gd name="T95" fmla="*/ 133 h 133"/>
                      <a:gd name="T96" fmla="*/ 59 w 86"/>
                      <a:gd name="T97" fmla="*/ 130 h 133"/>
                      <a:gd name="T98" fmla="*/ 76 w 86"/>
                      <a:gd name="T99" fmla="*/ 112 h 133"/>
                      <a:gd name="T100" fmla="*/ 85 w 86"/>
                      <a:gd name="T101" fmla="*/ 85 h 133"/>
                      <a:gd name="T102" fmla="*/ 84 w 86"/>
                      <a:gd name="T103" fmla="*/ 84 h 133"/>
                      <a:gd name="T104" fmla="*/ 84 w 86"/>
                      <a:gd name="T105" fmla="*/ 83 h 133"/>
                      <a:gd name="T106" fmla="*/ 34 w 86"/>
                      <a:gd name="T107"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33">
                        <a:moveTo>
                          <a:pt x="29" y="108"/>
                        </a:moveTo>
                        <a:cubicBezTo>
                          <a:pt x="28" y="108"/>
                          <a:pt x="28" y="108"/>
                          <a:pt x="28" y="108"/>
                        </a:cubicBezTo>
                        <a:cubicBezTo>
                          <a:pt x="30" y="110"/>
                          <a:pt x="32" y="111"/>
                          <a:pt x="34" y="112"/>
                        </a:cubicBezTo>
                        <a:cubicBezTo>
                          <a:pt x="35" y="112"/>
                          <a:pt x="36" y="113"/>
                          <a:pt x="37" y="113"/>
                        </a:cubicBezTo>
                        <a:cubicBezTo>
                          <a:pt x="37" y="113"/>
                          <a:pt x="37" y="113"/>
                          <a:pt x="37" y="112"/>
                        </a:cubicBezTo>
                        <a:cubicBezTo>
                          <a:pt x="36" y="112"/>
                          <a:pt x="35" y="112"/>
                          <a:pt x="34" y="111"/>
                        </a:cubicBezTo>
                        <a:cubicBezTo>
                          <a:pt x="33" y="110"/>
                          <a:pt x="31" y="109"/>
                          <a:pt x="29" y="108"/>
                        </a:cubicBezTo>
                        <a:moveTo>
                          <a:pt x="18" y="101"/>
                        </a:moveTo>
                        <a:cubicBezTo>
                          <a:pt x="18" y="101"/>
                          <a:pt x="18" y="101"/>
                          <a:pt x="18" y="101"/>
                        </a:cubicBezTo>
                        <a:cubicBezTo>
                          <a:pt x="21" y="104"/>
                          <a:pt x="24" y="106"/>
                          <a:pt x="27" y="107"/>
                        </a:cubicBezTo>
                        <a:cubicBezTo>
                          <a:pt x="27" y="107"/>
                          <a:pt x="27" y="107"/>
                          <a:pt x="27" y="107"/>
                        </a:cubicBezTo>
                        <a:cubicBezTo>
                          <a:pt x="24" y="105"/>
                          <a:pt x="21" y="103"/>
                          <a:pt x="18" y="101"/>
                        </a:cubicBezTo>
                        <a:moveTo>
                          <a:pt x="14" y="97"/>
                        </a:moveTo>
                        <a:cubicBezTo>
                          <a:pt x="14" y="98"/>
                          <a:pt x="14" y="98"/>
                          <a:pt x="14" y="98"/>
                        </a:cubicBezTo>
                        <a:cubicBezTo>
                          <a:pt x="14" y="98"/>
                          <a:pt x="15" y="99"/>
                          <a:pt x="15" y="99"/>
                        </a:cubicBezTo>
                        <a:cubicBezTo>
                          <a:pt x="15" y="99"/>
                          <a:pt x="15" y="99"/>
                          <a:pt x="15" y="99"/>
                        </a:cubicBezTo>
                        <a:cubicBezTo>
                          <a:pt x="16" y="99"/>
                          <a:pt x="16" y="100"/>
                          <a:pt x="16" y="100"/>
                        </a:cubicBezTo>
                        <a:cubicBezTo>
                          <a:pt x="17" y="100"/>
                          <a:pt x="17" y="100"/>
                          <a:pt x="17" y="100"/>
                        </a:cubicBezTo>
                        <a:cubicBezTo>
                          <a:pt x="16" y="99"/>
                          <a:pt x="16" y="99"/>
                          <a:pt x="16" y="99"/>
                        </a:cubicBezTo>
                        <a:cubicBezTo>
                          <a:pt x="15" y="98"/>
                          <a:pt x="15" y="98"/>
                          <a:pt x="14" y="97"/>
                        </a:cubicBezTo>
                        <a:moveTo>
                          <a:pt x="1" y="72"/>
                        </a:moveTo>
                        <a:cubicBezTo>
                          <a:pt x="1" y="73"/>
                          <a:pt x="0" y="74"/>
                          <a:pt x="0" y="75"/>
                        </a:cubicBezTo>
                        <a:cubicBezTo>
                          <a:pt x="0" y="76"/>
                          <a:pt x="0" y="76"/>
                          <a:pt x="0" y="77"/>
                        </a:cubicBezTo>
                        <a:cubicBezTo>
                          <a:pt x="0" y="77"/>
                          <a:pt x="0" y="79"/>
                          <a:pt x="1" y="80"/>
                        </a:cubicBezTo>
                        <a:cubicBezTo>
                          <a:pt x="1" y="80"/>
                          <a:pt x="1" y="80"/>
                          <a:pt x="1" y="80"/>
                        </a:cubicBezTo>
                        <a:cubicBezTo>
                          <a:pt x="1" y="80"/>
                          <a:pt x="1" y="80"/>
                          <a:pt x="1" y="80"/>
                        </a:cubicBezTo>
                        <a:cubicBezTo>
                          <a:pt x="2" y="84"/>
                          <a:pt x="5" y="90"/>
                          <a:pt x="12" y="97"/>
                        </a:cubicBezTo>
                        <a:cubicBezTo>
                          <a:pt x="13" y="96"/>
                          <a:pt x="13" y="96"/>
                          <a:pt x="13" y="96"/>
                        </a:cubicBezTo>
                        <a:cubicBezTo>
                          <a:pt x="1" y="85"/>
                          <a:pt x="1" y="75"/>
                          <a:pt x="1" y="75"/>
                        </a:cubicBezTo>
                        <a:cubicBezTo>
                          <a:pt x="1" y="75"/>
                          <a:pt x="1" y="75"/>
                          <a:pt x="1" y="75"/>
                        </a:cubicBezTo>
                        <a:cubicBezTo>
                          <a:pt x="1" y="74"/>
                          <a:pt x="1" y="73"/>
                          <a:pt x="1" y="72"/>
                        </a:cubicBezTo>
                        <a:cubicBezTo>
                          <a:pt x="1" y="72"/>
                          <a:pt x="1" y="72"/>
                          <a:pt x="1" y="72"/>
                        </a:cubicBezTo>
                        <a:moveTo>
                          <a:pt x="3" y="61"/>
                        </a:moveTo>
                        <a:cubicBezTo>
                          <a:pt x="3" y="61"/>
                          <a:pt x="3" y="61"/>
                          <a:pt x="3" y="61"/>
                        </a:cubicBezTo>
                        <a:cubicBezTo>
                          <a:pt x="3" y="61"/>
                          <a:pt x="3" y="61"/>
                          <a:pt x="3" y="61"/>
                        </a:cubicBezTo>
                        <a:moveTo>
                          <a:pt x="3" y="60"/>
                        </a:moveTo>
                        <a:cubicBezTo>
                          <a:pt x="3" y="60"/>
                          <a:pt x="3" y="60"/>
                          <a:pt x="3" y="60"/>
                        </a:cubicBezTo>
                        <a:cubicBezTo>
                          <a:pt x="3" y="60"/>
                          <a:pt x="3" y="60"/>
                          <a:pt x="3" y="60"/>
                        </a:cubicBezTo>
                        <a:moveTo>
                          <a:pt x="3" y="60"/>
                        </a:moveTo>
                        <a:cubicBezTo>
                          <a:pt x="3" y="60"/>
                          <a:pt x="3" y="60"/>
                          <a:pt x="3" y="60"/>
                        </a:cubicBezTo>
                        <a:cubicBezTo>
                          <a:pt x="3" y="60"/>
                          <a:pt x="3" y="60"/>
                          <a:pt x="3" y="60"/>
                        </a:cubicBezTo>
                        <a:moveTo>
                          <a:pt x="3" y="58"/>
                        </a:moveTo>
                        <a:cubicBezTo>
                          <a:pt x="3" y="58"/>
                          <a:pt x="3" y="59"/>
                          <a:pt x="3" y="60"/>
                        </a:cubicBezTo>
                        <a:cubicBezTo>
                          <a:pt x="3" y="59"/>
                          <a:pt x="3" y="58"/>
                          <a:pt x="3" y="58"/>
                        </a:cubicBezTo>
                        <a:moveTo>
                          <a:pt x="4" y="57"/>
                        </a:moveTo>
                        <a:cubicBezTo>
                          <a:pt x="4" y="57"/>
                          <a:pt x="3" y="58"/>
                          <a:pt x="3" y="58"/>
                        </a:cubicBezTo>
                        <a:cubicBezTo>
                          <a:pt x="3" y="58"/>
                          <a:pt x="4" y="57"/>
                          <a:pt x="4" y="57"/>
                        </a:cubicBezTo>
                        <a:moveTo>
                          <a:pt x="4" y="57"/>
                        </a:moveTo>
                        <a:cubicBezTo>
                          <a:pt x="4" y="57"/>
                          <a:pt x="4" y="57"/>
                          <a:pt x="4" y="57"/>
                        </a:cubicBezTo>
                        <a:cubicBezTo>
                          <a:pt x="4" y="57"/>
                          <a:pt x="4" y="57"/>
                          <a:pt x="4" y="57"/>
                        </a:cubicBezTo>
                        <a:moveTo>
                          <a:pt x="8" y="11"/>
                        </a:moveTo>
                        <a:cubicBezTo>
                          <a:pt x="8" y="11"/>
                          <a:pt x="8" y="11"/>
                          <a:pt x="8" y="11"/>
                        </a:cubicBezTo>
                        <a:cubicBezTo>
                          <a:pt x="8" y="11"/>
                          <a:pt x="8" y="11"/>
                          <a:pt x="8" y="11"/>
                        </a:cubicBezTo>
                        <a:moveTo>
                          <a:pt x="23" y="0"/>
                        </a:moveTo>
                        <a:cubicBezTo>
                          <a:pt x="20" y="0"/>
                          <a:pt x="17" y="1"/>
                          <a:pt x="14" y="3"/>
                        </a:cubicBezTo>
                        <a:cubicBezTo>
                          <a:pt x="16" y="1"/>
                          <a:pt x="18" y="0"/>
                          <a:pt x="21" y="0"/>
                        </a:cubicBezTo>
                        <a:cubicBezTo>
                          <a:pt x="21" y="0"/>
                          <a:pt x="21" y="0"/>
                          <a:pt x="21" y="0"/>
                        </a:cubicBezTo>
                        <a:cubicBezTo>
                          <a:pt x="21" y="0"/>
                          <a:pt x="21" y="0"/>
                          <a:pt x="21" y="0"/>
                        </a:cubicBezTo>
                        <a:cubicBezTo>
                          <a:pt x="21" y="0"/>
                          <a:pt x="21" y="0"/>
                          <a:pt x="20" y="1"/>
                        </a:cubicBezTo>
                        <a:cubicBezTo>
                          <a:pt x="21" y="0"/>
                          <a:pt x="22" y="0"/>
                          <a:pt x="23" y="0"/>
                        </a:cubicBezTo>
                        <a:cubicBezTo>
                          <a:pt x="26" y="0"/>
                          <a:pt x="30" y="1"/>
                          <a:pt x="34" y="3"/>
                        </a:cubicBezTo>
                        <a:cubicBezTo>
                          <a:pt x="34" y="3"/>
                          <a:pt x="39" y="5"/>
                          <a:pt x="45" y="11"/>
                        </a:cubicBezTo>
                        <a:cubicBezTo>
                          <a:pt x="51" y="16"/>
                          <a:pt x="60" y="25"/>
                          <a:pt x="67" y="39"/>
                        </a:cubicBezTo>
                        <a:cubicBezTo>
                          <a:pt x="83" y="68"/>
                          <a:pt x="84" y="83"/>
                          <a:pt x="84" y="83"/>
                        </a:cubicBezTo>
                        <a:cubicBezTo>
                          <a:pt x="84" y="83"/>
                          <a:pt x="84" y="83"/>
                          <a:pt x="84" y="83"/>
                        </a:cubicBezTo>
                        <a:cubicBezTo>
                          <a:pt x="84" y="83"/>
                          <a:pt x="84" y="84"/>
                          <a:pt x="84" y="84"/>
                        </a:cubicBezTo>
                        <a:cubicBezTo>
                          <a:pt x="84" y="85"/>
                          <a:pt x="86" y="94"/>
                          <a:pt x="79" y="107"/>
                        </a:cubicBezTo>
                        <a:cubicBezTo>
                          <a:pt x="79" y="107"/>
                          <a:pt x="79" y="107"/>
                          <a:pt x="79" y="108"/>
                        </a:cubicBezTo>
                        <a:cubicBezTo>
                          <a:pt x="79" y="108"/>
                          <a:pt x="79" y="107"/>
                          <a:pt x="79" y="107"/>
                        </a:cubicBezTo>
                        <a:cubicBezTo>
                          <a:pt x="78" y="109"/>
                          <a:pt x="77" y="110"/>
                          <a:pt x="76" y="112"/>
                        </a:cubicBezTo>
                        <a:cubicBezTo>
                          <a:pt x="76" y="112"/>
                          <a:pt x="75" y="113"/>
                          <a:pt x="74" y="114"/>
                        </a:cubicBezTo>
                        <a:cubicBezTo>
                          <a:pt x="74" y="115"/>
                          <a:pt x="74" y="116"/>
                          <a:pt x="73" y="117"/>
                        </a:cubicBezTo>
                        <a:cubicBezTo>
                          <a:pt x="73" y="116"/>
                          <a:pt x="73" y="116"/>
                          <a:pt x="73" y="116"/>
                        </a:cubicBezTo>
                        <a:cubicBezTo>
                          <a:pt x="73" y="116"/>
                          <a:pt x="73" y="116"/>
                          <a:pt x="72" y="117"/>
                        </a:cubicBezTo>
                        <a:cubicBezTo>
                          <a:pt x="72" y="117"/>
                          <a:pt x="72" y="117"/>
                          <a:pt x="72" y="117"/>
                        </a:cubicBezTo>
                        <a:cubicBezTo>
                          <a:pt x="68" y="123"/>
                          <a:pt x="60" y="131"/>
                          <a:pt x="51" y="132"/>
                        </a:cubicBezTo>
                        <a:cubicBezTo>
                          <a:pt x="50" y="132"/>
                          <a:pt x="50" y="132"/>
                          <a:pt x="49" y="132"/>
                        </a:cubicBezTo>
                        <a:cubicBezTo>
                          <a:pt x="49" y="128"/>
                          <a:pt x="49" y="125"/>
                          <a:pt x="48" y="122"/>
                        </a:cubicBezTo>
                        <a:cubicBezTo>
                          <a:pt x="46" y="119"/>
                          <a:pt x="43" y="116"/>
                          <a:pt x="39" y="114"/>
                        </a:cubicBezTo>
                        <a:cubicBezTo>
                          <a:pt x="39" y="114"/>
                          <a:pt x="39" y="114"/>
                          <a:pt x="39" y="115"/>
                        </a:cubicBezTo>
                        <a:cubicBezTo>
                          <a:pt x="43" y="117"/>
                          <a:pt x="46" y="119"/>
                          <a:pt x="47" y="123"/>
                        </a:cubicBezTo>
                        <a:cubicBezTo>
                          <a:pt x="48" y="123"/>
                          <a:pt x="48" y="125"/>
                          <a:pt x="48" y="126"/>
                        </a:cubicBezTo>
                        <a:cubicBezTo>
                          <a:pt x="48" y="126"/>
                          <a:pt x="48" y="126"/>
                          <a:pt x="48" y="126"/>
                        </a:cubicBezTo>
                        <a:cubicBezTo>
                          <a:pt x="48" y="126"/>
                          <a:pt x="48" y="126"/>
                          <a:pt x="48" y="126"/>
                        </a:cubicBezTo>
                        <a:cubicBezTo>
                          <a:pt x="48" y="126"/>
                          <a:pt x="48" y="127"/>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8"/>
                          <a:pt x="48" y="128"/>
                          <a:pt x="48" y="128"/>
                        </a:cubicBezTo>
                        <a:cubicBezTo>
                          <a:pt x="48" y="129"/>
                          <a:pt x="48" y="130"/>
                          <a:pt x="48" y="132"/>
                        </a:cubicBezTo>
                        <a:cubicBezTo>
                          <a:pt x="48" y="132"/>
                          <a:pt x="48" y="132"/>
                          <a:pt x="49" y="132"/>
                        </a:cubicBezTo>
                        <a:cubicBezTo>
                          <a:pt x="49" y="132"/>
                          <a:pt x="50" y="132"/>
                          <a:pt x="51" y="133"/>
                        </a:cubicBezTo>
                        <a:cubicBezTo>
                          <a:pt x="51" y="133"/>
                          <a:pt x="52" y="133"/>
                          <a:pt x="52" y="133"/>
                        </a:cubicBezTo>
                        <a:cubicBezTo>
                          <a:pt x="52" y="133"/>
                          <a:pt x="52" y="133"/>
                          <a:pt x="52" y="133"/>
                        </a:cubicBezTo>
                        <a:cubicBezTo>
                          <a:pt x="54" y="132"/>
                          <a:pt x="56" y="132"/>
                          <a:pt x="59" y="130"/>
                        </a:cubicBezTo>
                        <a:cubicBezTo>
                          <a:pt x="59" y="130"/>
                          <a:pt x="59" y="130"/>
                          <a:pt x="59" y="130"/>
                        </a:cubicBezTo>
                        <a:cubicBezTo>
                          <a:pt x="59" y="130"/>
                          <a:pt x="59" y="130"/>
                          <a:pt x="59" y="130"/>
                        </a:cubicBezTo>
                        <a:cubicBezTo>
                          <a:pt x="64" y="127"/>
                          <a:pt x="70" y="122"/>
                          <a:pt x="76" y="112"/>
                        </a:cubicBezTo>
                        <a:cubicBezTo>
                          <a:pt x="76" y="112"/>
                          <a:pt x="76" y="112"/>
                          <a:pt x="76" y="112"/>
                        </a:cubicBezTo>
                        <a:cubicBezTo>
                          <a:pt x="85" y="99"/>
                          <a:pt x="85" y="88"/>
                          <a:pt x="85" y="85"/>
                        </a:cubicBezTo>
                        <a:cubicBezTo>
                          <a:pt x="85" y="85"/>
                          <a:pt x="85" y="84"/>
                          <a:pt x="85" y="84"/>
                        </a:cubicBezTo>
                        <a:cubicBezTo>
                          <a:pt x="84" y="84"/>
                          <a:pt x="84" y="84"/>
                          <a:pt x="84" y="84"/>
                        </a:cubicBezTo>
                        <a:cubicBezTo>
                          <a:pt x="84" y="84"/>
                          <a:pt x="84" y="83"/>
                          <a:pt x="84" y="83"/>
                        </a:cubicBezTo>
                        <a:cubicBezTo>
                          <a:pt x="84" y="83"/>
                          <a:pt x="84" y="83"/>
                          <a:pt x="84" y="83"/>
                        </a:cubicBezTo>
                        <a:cubicBezTo>
                          <a:pt x="84" y="80"/>
                          <a:pt x="82" y="65"/>
                          <a:pt x="68" y="38"/>
                        </a:cubicBezTo>
                        <a:cubicBezTo>
                          <a:pt x="53" y="12"/>
                          <a:pt x="34" y="3"/>
                          <a:pt x="34" y="3"/>
                        </a:cubicBezTo>
                        <a:cubicBezTo>
                          <a:pt x="31" y="1"/>
                          <a:pt x="27" y="0"/>
                          <a:pt x="23"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8" name="Freeform 8368">
                    <a:extLst>
                      <a:ext uri="{FF2B5EF4-FFF2-40B4-BE49-F238E27FC236}">
                        <a16:creationId xmlns:a16="http://schemas.microsoft.com/office/drawing/2014/main" xmlns="" id="{E28BD454-2DD8-46A8-B10C-B334081270FF}"/>
                      </a:ext>
                    </a:extLst>
                  </p:cNvPr>
                  <p:cNvSpPr>
                    <a:spLocks noEditPoints="1"/>
                  </p:cNvSpPr>
                  <p:nvPr/>
                </p:nvSpPr>
                <p:spPr bwMode="auto">
                  <a:xfrm>
                    <a:off x="3744" y="2020"/>
                    <a:ext cx="7" cy="21"/>
                  </a:xfrm>
                  <a:custGeom>
                    <a:avLst/>
                    <a:gdLst>
                      <a:gd name="T0" fmla="*/ 3 w 9"/>
                      <a:gd name="T1" fmla="*/ 8 h 28"/>
                      <a:gd name="T2" fmla="*/ 3 w 9"/>
                      <a:gd name="T3" fmla="*/ 8 h 28"/>
                      <a:gd name="T4" fmla="*/ 0 w 9"/>
                      <a:gd name="T5" fmla="*/ 28 h 28"/>
                      <a:gd name="T6" fmla="*/ 0 w 9"/>
                      <a:gd name="T7" fmla="*/ 28 h 28"/>
                      <a:gd name="T8" fmla="*/ 3 w 9"/>
                      <a:gd name="T9" fmla="*/ 8 h 28"/>
                      <a:gd name="T10" fmla="*/ 3 w 9"/>
                      <a:gd name="T11" fmla="*/ 8 h 28"/>
                      <a:gd name="T12" fmla="*/ 9 w 9"/>
                      <a:gd name="T13" fmla="*/ 0 h 28"/>
                      <a:gd name="T14" fmla="*/ 3 w 9"/>
                      <a:gd name="T15" fmla="*/ 8 h 28"/>
                      <a:gd name="T16" fmla="*/ 9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8"/>
                        </a:moveTo>
                        <a:cubicBezTo>
                          <a:pt x="3" y="8"/>
                          <a:pt x="3" y="8"/>
                          <a:pt x="3" y="8"/>
                        </a:cubicBezTo>
                        <a:cubicBezTo>
                          <a:pt x="1" y="13"/>
                          <a:pt x="0" y="20"/>
                          <a:pt x="0" y="28"/>
                        </a:cubicBezTo>
                        <a:cubicBezTo>
                          <a:pt x="0" y="28"/>
                          <a:pt x="0" y="28"/>
                          <a:pt x="0" y="28"/>
                        </a:cubicBezTo>
                        <a:cubicBezTo>
                          <a:pt x="0" y="20"/>
                          <a:pt x="1" y="13"/>
                          <a:pt x="3" y="8"/>
                        </a:cubicBezTo>
                        <a:cubicBezTo>
                          <a:pt x="3" y="8"/>
                          <a:pt x="3" y="8"/>
                          <a:pt x="3" y="8"/>
                        </a:cubicBezTo>
                        <a:moveTo>
                          <a:pt x="9" y="0"/>
                        </a:moveTo>
                        <a:cubicBezTo>
                          <a:pt x="7" y="1"/>
                          <a:pt x="4" y="4"/>
                          <a:pt x="3" y="8"/>
                        </a:cubicBezTo>
                        <a:cubicBezTo>
                          <a:pt x="4" y="4"/>
                          <a:pt x="7" y="1"/>
                          <a:pt x="9"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9" name="Freeform 8369">
                    <a:extLst>
                      <a:ext uri="{FF2B5EF4-FFF2-40B4-BE49-F238E27FC236}">
                        <a16:creationId xmlns:a16="http://schemas.microsoft.com/office/drawing/2014/main" xmlns="" id="{973E4930-4866-47E0-8EA3-E5928DEA5884}"/>
                      </a:ext>
                    </a:extLst>
                  </p:cNvPr>
                  <p:cNvSpPr>
                    <a:spLocks noEditPoints="1"/>
                  </p:cNvSpPr>
                  <p:nvPr/>
                </p:nvSpPr>
                <p:spPr bwMode="auto">
                  <a:xfrm>
                    <a:off x="3744" y="2019"/>
                    <a:ext cx="11" cy="31"/>
                  </a:xfrm>
                  <a:custGeom>
                    <a:avLst/>
                    <a:gdLst>
                      <a:gd name="T0" fmla="*/ 11 w 15"/>
                      <a:gd name="T1" fmla="*/ 40 h 42"/>
                      <a:gd name="T2" fmla="*/ 11 w 15"/>
                      <a:gd name="T3" fmla="*/ 41 h 42"/>
                      <a:gd name="T4" fmla="*/ 11 w 15"/>
                      <a:gd name="T5" fmla="*/ 42 h 42"/>
                      <a:gd name="T6" fmla="*/ 11 w 15"/>
                      <a:gd name="T7" fmla="*/ 40 h 42"/>
                      <a:gd name="T8" fmla="*/ 5 w 15"/>
                      <a:gd name="T9" fmla="*/ 34 h 42"/>
                      <a:gd name="T10" fmla="*/ 5 w 15"/>
                      <a:gd name="T11" fmla="*/ 34 h 42"/>
                      <a:gd name="T12" fmla="*/ 5 w 15"/>
                      <a:gd name="T13" fmla="*/ 34 h 42"/>
                      <a:gd name="T14" fmla="*/ 5 w 15"/>
                      <a:gd name="T15" fmla="*/ 34 h 42"/>
                      <a:gd name="T16" fmla="*/ 15 w 15"/>
                      <a:gd name="T17" fmla="*/ 0 h 42"/>
                      <a:gd name="T18" fmla="*/ 3 w 15"/>
                      <a:gd name="T19" fmla="*/ 10 h 42"/>
                      <a:gd name="T20" fmla="*/ 0 w 15"/>
                      <a:gd name="T21" fmla="*/ 29 h 42"/>
                      <a:gd name="T22" fmla="*/ 1 w 15"/>
                      <a:gd name="T23" fmla="*/ 28 h 42"/>
                      <a:gd name="T24" fmla="*/ 2 w 15"/>
                      <a:gd name="T25" fmla="*/ 28 h 42"/>
                      <a:gd name="T26" fmla="*/ 4 w 15"/>
                      <a:gd name="T27" fmla="*/ 29 h 42"/>
                      <a:gd name="T28" fmla="*/ 12 w 15"/>
                      <a:gd name="T29" fmla="*/ 1 h 42"/>
                      <a:gd name="T30" fmla="*/ 12 w 15"/>
                      <a:gd name="T31" fmla="*/ 1 h 42"/>
                      <a:gd name="T32" fmla="*/ 12 w 15"/>
                      <a:gd name="T33" fmla="*/ 1 h 42"/>
                      <a:gd name="T34" fmla="*/ 12 w 15"/>
                      <a:gd name="T35" fmla="*/ 1 h 42"/>
                      <a:gd name="T36" fmla="*/ 8 w 15"/>
                      <a:gd name="T37" fmla="*/ 7 h 42"/>
                      <a:gd name="T38" fmla="*/ 6 w 15"/>
                      <a:gd name="T39" fmla="*/ 17 h 42"/>
                      <a:gd name="T40" fmla="*/ 6 w 15"/>
                      <a:gd name="T41" fmla="*/ 17 h 42"/>
                      <a:gd name="T42" fmla="*/ 8 w 15"/>
                      <a:gd name="T43" fmla="*/ 34 h 42"/>
                      <a:gd name="T44" fmla="*/ 10 w 15"/>
                      <a:gd name="T45" fmla="*/ 35 h 42"/>
                      <a:gd name="T46" fmla="*/ 15 w 15"/>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42">
                        <a:moveTo>
                          <a:pt x="11" y="40"/>
                        </a:moveTo>
                        <a:cubicBezTo>
                          <a:pt x="11" y="40"/>
                          <a:pt x="11" y="40"/>
                          <a:pt x="11" y="41"/>
                        </a:cubicBezTo>
                        <a:cubicBezTo>
                          <a:pt x="11" y="41"/>
                          <a:pt x="11" y="41"/>
                          <a:pt x="11" y="42"/>
                        </a:cubicBezTo>
                        <a:cubicBezTo>
                          <a:pt x="11" y="41"/>
                          <a:pt x="11" y="40"/>
                          <a:pt x="11" y="40"/>
                        </a:cubicBezTo>
                        <a:moveTo>
                          <a:pt x="5" y="34"/>
                        </a:moveTo>
                        <a:cubicBezTo>
                          <a:pt x="5" y="34"/>
                          <a:pt x="5" y="34"/>
                          <a:pt x="5" y="34"/>
                        </a:cubicBezTo>
                        <a:cubicBezTo>
                          <a:pt x="5" y="34"/>
                          <a:pt x="5" y="34"/>
                          <a:pt x="5" y="34"/>
                        </a:cubicBezTo>
                        <a:cubicBezTo>
                          <a:pt x="5" y="34"/>
                          <a:pt x="5" y="34"/>
                          <a:pt x="5" y="34"/>
                        </a:cubicBezTo>
                        <a:moveTo>
                          <a:pt x="15" y="0"/>
                        </a:moveTo>
                        <a:cubicBezTo>
                          <a:pt x="11" y="0"/>
                          <a:pt x="6" y="3"/>
                          <a:pt x="3" y="10"/>
                        </a:cubicBezTo>
                        <a:cubicBezTo>
                          <a:pt x="1" y="15"/>
                          <a:pt x="1" y="22"/>
                          <a:pt x="0" y="29"/>
                        </a:cubicBezTo>
                        <a:cubicBezTo>
                          <a:pt x="0" y="29"/>
                          <a:pt x="1" y="29"/>
                          <a:pt x="1" y="28"/>
                        </a:cubicBezTo>
                        <a:cubicBezTo>
                          <a:pt x="2" y="28"/>
                          <a:pt x="2" y="28"/>
                          <a:pt x="2" y="28"/>
                        </a:cubicBezTo>
                        <a:cubicBezTo>
                          <a:pt x="2" y="28"/>
                          <a:pt x="3" y="29"/>
                          <a:pt x="4" y="29"/>
                        </a:cubicBezTo>
                        <a:cubicBezTo>
                          <a:pt x="2" y="19"/>
                          <a:pt x="2" y="6"/>
                          <a:pt x="12" y="1"/>
                        </a:cubicBezTo>
                        <a:cubicBezTo>
                          <a:pt x="12" y="1"/>
                          <a:pt x="12" y="1"/>
                          <a:pt x="12" y="1"/>
                        </a:cubicBezTo>
                        <a:cubicBezTo>
                          <a:pt x="12" y="1"/>
                          <a:pt x="12" y="1"/>
                          <a:pt x="12" y="1"/>
                        </a:cubicBezTo>
                        <a:cubicBezTo>
                          <a:pt x="12" y="1"/>
                          <a:pt x="12" y="1"/>
                          <a:pt x="12" y="1"/>
                        </a:cubicBezTo>
                        <a:cubicBezTo>
                          <a:pt x="10" y="3"/>
                          <a:pt x="9" y="5"/>
                          <a:pt x="8" y="7"/>
                        </a:cubicBezTo>
                        <a:cubicBezTo>
                          <a:pt x="7" y="10"/>
                          <a:pt x="6" y="13"/>
                          <a:pt x="6" y="17"/>
                        </a:cubicBezTo>
                        <a:cubicBezTo>
                          <a:pt x="6" y="17"/>
                          <a:pt x="6" y="17"/>
                          <a:pt x="6" y="17"/>
                        </a:cubicBezTo>
                        <a:cubicBezTo>
                          <a:pt x="6" y="23"/>
                          <a:pt x="7" y="29"/>
                          <a:pt x="8" y="34"/>
                        </a:cubicBezTo>
                        <a:cubicBezTo>
                          <a:pt x="9" y="35"/>
                          <a:pt x="10" y="35"/>
                          <a:pt x="10" y="35"/>
                        </a:cubicBezTo>
                        <a:cubicBezTo>
                          <a:pt x="8" y="24"/>
                          <a:pt x="6" y="7"/>
                          <a:pt x="15"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0" name="Freeform 8370">
                    <a:extLst>
                      <a:ext uri="{FF2B5EF4-FFF2-40B4-BE49-F238E27FC236}">
                        <a16:creationId xmlns:a16="http://schemas.microsoft.com/office/drawing/2014/main" xmlns="" id="{E87E3C5C-EB26-4972-BB6B-5C39EACC53C5}"/>
                      </a:ext>
                    </a:extLst>
                  </p:cNvPr>
                  <p:cNvSpPr>
                    <a:spLocks/>
                  </p:cNvSpPr>
                  <p:nvPr/>
                </p:nvSpPr>
                <p:spPr bwMode="auto">
                  <a:xfrm>
                    <a:off x="3744" y="2018"/>
                    <a:ext cx="12" cy="23"/>
                  </a:xfrm>
                  <a:custGeom>
                    <a:avLst/>
                    <a:gdLst>
                      <a:gd name="T0" fmla="*/ 16 w 16"/>
                      <a:gd name="T1" fmla="*/ 0 h 31"/>
                      <a:gd name="T2" fmla="*/ 9 w 16"/>
                      <a:gd name="T3" fmla="*/ 3 h 31"/>
                      <a:gd name="T4" fmla="*/ 3 w 16"/>
                      <a:gd name="T5" fmla="*/ 11 h 31"/>
                      <a:gd name="T6" fmla="*/ 3 w 16"/>
                      <a:gd name="T7" fmla="*/ 11 h 31"/>
                      <a:gd name="T8" fmla="*/ 3 w 16"/>
                      <a:gd name="T9" fmla="*/ 11 h 31"/>
                      <a:gd name="T10" fmla="*/ 0 w 16"/>
                      <a:gd name="T11" fmla="*/ 31 h 31"/>
                      <a:gd name="T12" fmla="*/ 0 w 16"/>
                      <a:gd name="T13" fmla="*/ 31 h 31"/>
                      <a:gd name="T14" fmla="*/ 0 w 16"/>
                      <a:gd name="T15" fmla="*/ 30 h 31"/>
                      <a:gd name="T16" fmla="*/ 3 w 16"/>
                      <a:gd name="T17" fmla="*/ 11 h 31"/>
                      <a:gd name="T18" fmla="*/ 15 w 16"/>
                      <a:gd name="T19" fmla="*/ 1 h 31"/>
                      <a:gd name="T20" fmla="*/ 16 w 1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1">
                        <a:moveTo>
                          <a:pt x="16" y="0"/>
                        </a:moveTo>
                        <a:cubicBezTo>
                          <a:pt x="13" y="0"/>
                          <a:pt x="11" y="1"/>
                          <a:pt x="9" y="3"/>
                        </a:cubicBezTo>
                        <a:cubicBezTo>
                          <a:pt x="7" y="4"/>
                          <a:pt x="4" y="7"/>
                          <a:pt x="3" y="11"/>
                        </a:cubicBezTo>
                        <a:cubicBezTo>
                          <a:pt x="3" y="11"/>
                          <a:pt x="3" y="11"/>
                          <a:pt x="3" y="11"/>
                        </a:cubicBezTo>
                        <a:cubicBezTo>
                          <a:pt x="3" y="11"/>
                          <a:pt x="3" y="11"/>
                          <a:pt x="3" y="11"/>
                        </a:cubicBezTo>
                        <a:cubicBezTo>
                          <a:pt x="1" y="16"/>
                          <a:pt x="0" y="23"/>
                          <a:pt x="0" y="31"/>
                        </a:cubicBezTo>
                        <a:cubicBezTo>
                          <a:pt x="0" y="31"/>
                          <a:pt x="0" y="31"/>
                          <a:pt x="0" y="31"/>
                        </a:cubicBezTo>
                        <a:cubicBezTo>
                          <a:pt x="0" y="30"/>
                          <a:pt x="0" y="30"/>
                          <a:pt x="0" y="30"/>
                        </a:cubicBezTo>
                        <a:cubicBezTo>
                          <a:pt x="1" y="23"/>
                          <a:pt x="1" y="16"/>
                          <a:pt x="3" y="11"/>
                        </a:cubicBezTo>
                        <a:cubicBezTo>
                          <a:pt x="6" y="4"/>
                          <a:pt x="11" y="1"/>
                          <a:pt x="15" y="1"/>
                        </a:cubicBezTo>
                        <a:cubicBezTo>
                          <a:pt x="16" y="0"/>
                          <a:pt x="16" y="0"/>
                          <a:pt x="16"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1" name="Freeform 8371">
                    <a:extLst>
                      <a:ext uri="{FF2B5EF4-FFF2-40B4-BE49-F238E27FC236}">
                        <a16:creationId xmlns:a16="http://schemas.microsoft.com/office/drawing/2014/main" xmlns="" id="{3F23F834-4CF5-4ED8-B350-8EC7E3B4AA02}"/>
                      </a:ext>
                    </a:extLst>
                  </p:cNvPr>
                  <p:cNvSpPr>
                    <a:spLocks noEditPoints="1"/>
                  </p:cNvSpPr>
                  <p:nvPr/>
                </p:nvSpPr>
                <p:spPr bwMode="auto">
                  <a:xfrm>
                    <a:off x="3741" y="2053"/>
                    <a:ext cx="3" cy="19"/>
                  </a:xfrm>
                  <a:custGeom>
                    <a:avLst/>
                    <a:gdLst>
                      <a:gd name="T0" fmla="*/ 2 w 4"/>
                      <a:gd name="T1" fmla="*/ 14 h 25"/>
                      <a:gd name="T2" fmla="*/ 0 w 4"/>
                      <a:gd name="T3" fmla="*/ 25 h 25"/>
                      <a:gd name="T4" fmla="*/ 0 w 4"/>
                      <a:gd name="T5" fmla="*/ 25 h 25"/>
                      <a:gd name="T6" fmla="*/ 2 w 4"/>
                      <a:gd name="T7" fmla="*/ 14 h 25"/>
                      <a:gd name="T8" fmla="*/ 2 w 4"/>
                      <a:gd name="T9" fmla="*/ 13 h 25"/>
                      <a:gd name="T10" fmla="*/ 2 w 4"/>
                      <a:gd name="T11" fmla="*/ 14 h 25"/>
                      <a:gd name="T12" fmla="*/ 2 w 4"/>
                      <a:gd name="T13" fmla="*/ 13 h 25"/>
                      <a:gd name="T14" fmla="*/ 2 w 4"/>
                      <a:gd name="T15" fmla="*/ 13 h 25"/>
                      <a:gd name="T16" fmla="*/ 2 w 4"/>
                      <a:gd name="T17" fmla="*/ 13 h 25"/>
                      <a:gd name="T18" fmla="*/ 2 w 4"/>
                      <a:gd name="T19" fmla="*/ 13 h 25"/>
                      <a:gd name="T20" fmla="*/ 2 w 4"/>
                      <a:gd name="T21" fmla="*/ 13 h 25"/>
                      <a:gd name="T22" fmla="*/ 2 w 4"/>
                      <a:gd name="T23" fmla="*/ 13 h 25"/>
                      <a:gd name="T24" fmla="*/ 2 w 4"/>
                      <a:gd name="T25" fmla="*/ 13 h 25"/>
                      <a:gd name="T26" fmla="*/ 2 w 4"/>
                      <a:gd name="T27" fmla="*/ 11 h 25"/>
                      <a:gd name="T28" fmla="*/ 2 w 4"/>
                      <a:gd name="T29" fmla="*/ 11 h 25"/>
                      <a:gd name="T30" fmla="*/ 2 w 4"/>
                      <a:gd name="T31" fmla="*/ 11 h 25"/>
                      <a:gd name="T32" fmla="*/ 3 w 4"/>
                      <a:gd name="T33" fmla="*/ 10 h 25"/>
                      <a:gd name="T34" fmla="*/ 3 w 4"/>
                      <a:gd name="T35" fmla="*/ 10 h 25"/>
                      <a:gd name="T36" fmla="*/ 3 w 4"/>
                      <a:gd name="T37" fmla="*/ 10 h 25"/>
                      <a:gd name="T38" fmla="*/ 4 w 4"/>
                      <a:gd name="T39" fmla="*/ 0 h 25"/>
                      <a:gd name="T40" fmla="*/ 3 w 4"/>
                      <a:gd name="T41" fmla="*/ 10 h 25"/>
                      <a:gd name="T42" fmla="*/ 3 w 4"/>
                      <a:gd name="T43" fmla="*/ 10 h 25"/>
                      <a:gd name="T44" fmla="*/ 3 w 4"/>
                      <a:gd name="T45" fmla="*/ 10 h 25"/>
                      <a:gd name="T46" fmla="*/ 4 w 4"/>
                      <a:gd name="T47" fmla="*/ 0 h 25"/>
                      <a:gd name="T48" fmla="*/ 4 w 4"/>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25">
                        <a:moveTo>
                          <a:pt x="2" y="14"/>
                        </a:moveTo>
                        <a:cubicBezTo>
                          <a:pt x="1" y="17"/>
                          <a:pt x="0" y="21"/>
                          <a:pt x="0" y="25"/>
                        </a:cubicBezTo>
                        <a:cubicBezTo>
                          <a:pt x="0" y="25"/>
                          <a:pt x="0" y="25"/>
                          <a:pt x="0" y="25"/>
                        </a:cubicBezTo>
                        <a:cubicBezTo>
                          <a:pt x="0" y="21"/>
                          <a:pt x="1" y="17"/>
                          <a:pt x="2" y="14"/>
                        </a:cubicBezTo>
                        <a:moveTo>
                          <a:pt x="2" y="13"/>
                        </a:moveTo>
                        <a:cubicBezTo>
                          <a:pt x="2" y="14"/>
                          <a:pt x="2" y="14"/>
                          <a:pt x="2" y="14"/>
                        </a:cubicBezTo>
                        <a:cubicBezTo>
                          <a:pt x="2" y="14"/>
                          <a:pt x="2" y="14"/>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1"/>
                        </a:moveTo>
                        <a:cubicBezTo>
                          <a:pt x="2" y="11"/>
                          <a:pt x="2" y="11"/>
                          <a:pt x="2" y="11"/>
                        </a:cubicBezTo>
                        <a:cubicBezTo>
                          <a:pt x="2" y="11"/>
                          <a:pt x="2" y="11"/>
                          <a:pt x="2" y="11"/>
                        </a:cubicBezTo>
                        <a:moveTo>
                          <a:pt x="3" y="10"/>
                        </a:moveTo>
                        <a:cubicBezTo>
                          <a:pt x="3" y="10"/>
                          <a:pt x="3" y="10"/>
                          <a:pt x="3" y="10"/>
                        </a:cubicBezTo>
                        <a:cubicBezTo>
                          <a:pt x="3" y="10"/>
                          <a:pt x="3" y="10"/>
                          <a:pt x="3" y="10"/>
                        </a:cubicBezTo>
                        <a:moveTo>
                          <a:pt x="4" y="0"/>
                        </a:moveTo>
                        <a:cubicBezTo>
                          <a:pt x="4" y="4"/>
                          <a:pt x="3" y="8"/>
                          <a:pt x="3" y="10"/>
                        </a:cubicBezTo>
                        <a:cubicBezTo>
                          <a:pt x="3" y="10"/>
                          <a:pt x="3" y="10"/>
                          <a:pt x="3" y="10"/>
                        </a:cubicBezTo>
                        <a:cubicBezTo>
                          <a:pt x="3" y="10"/>
                          <a:pt x="3" y="10"/>
                          <a:pt x="3" y="10"/>
                        </a:cubicBezTo>
                        <a:cubicBezTo>
                          <a:pt x="3" y="8"/>
                          <a:pt x="4" y="4"/>
                          <a:pt x="4" y="0"/>
                        </a:cubicBezTo>
                        <a:cubicBezTo>
                          <a:pt x="4" y="0"/>
                          <a:pt x="4" y="0"/>
                          <a:pt x="4" y="0"/>
                        </a:cubicBezTo>
                      </a:path>
                    </a:pathLst>
                  </a:custGeom>
                  <a:solidFill>
                    <a:srgbClr val="922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2" name="Freeform 8372">
                    <a:extLst>
                      <a:ext uri="{FF2B5EF4-FFF2-40B4-BE49-F238E27FC236}">
                        <a16:creationId xmlns:a16="http://schemas.microsoft.com/office/drawing/2014/main" xmlns="" id="{671EA242-FB2E-4F0F-A0B4-31069B88E046}"/>
                      </a:ext>
                    </a:extLst>
                  </p:cNvPr>
                  <p:cNvSpPr>
                    <a:spLocks/>
                  </p:cNvSpPr>
                  <p:nvPr/>
                </p:nvSpPr>
                <p:spPr bwMode="auto">
                  <a:xfrm>
                    <a:off x="3741" y="2054"/>
                    <a:ext cx="13" cy="23"/>
                  </a:xfrm>
                  <a:custGeom>
                    <a:avLst/>
                    <a:gdLst>
                      <a:gd name="T0" fmla="*/ 4 w 17"/>
                      <a:gd name="T1" fmla="*/ 0 h 31"/>
                      <a:gd name="T2" fmla="*/ 3 w 17"/>
                      <a:gd name="T3" fmla="*/ 9 h 31"/>
                      <a:gd name="T4" fmla="*/ 0 w 17"/>
                      <a:gd name="T5" fmla="*/ 23 h 31"/>
                      <a:gd name="T6" fmla="*/ 0 w 17"/>
                      <a:gd name="T7" fmla="*/ 24 h 31"/>
                      <a:gd name="T8" fmla="*/ 2 w 17"/>
                      <a:gd name="T9" fmla="*/ 27 h 31"/>
                      <a:gd name="T10" fmla="*/ 6 w 17"/>
                      <a:gd name="T11" fmla="*/ 31 h 31"/>
                      <a:gd name="T12" fmla="*/ 8 w 17"/>
                      <a:gd name="T13" fmla="*/ 31 h 31"/>
                      <a:gd name="T14" fmla="*/ 13 w 17"/>
                      <a:gd name="T15" fmla="*/ 25 h 31"/>
                      <a:gd name="T16" fmla="*/ 17 w 17"/>
                      <a:gd name="T17" fmla="*/ 12 h 31"/>
                      <a:gd name="T18" fmla="*/ 17 w 17"/>
                      <a:gd name="T19" fmla="*/ 12 h 31"/>
                      <a:gd name="T20" fmla="*/ 17 w 17"/>
                      <a:gd name="T21" fmla="*/ 12 h 31"/>
                      <a:gd name="T22" fmla="*/ 15 w 17"/>
                      <a:gd name="T23" fmla="*/ 12 h 31"/>
                      <a:gd name="T24" fmla="*/ 14 w 17"/>
                      <a:gd name="T25" fmla="*/ 19 h 31"/>
                      <a:gd name="T26" fmla="*/ 14 w 17"/>
                      <a:gd name="T27" fmla="*/ 19 h 31"/>
                      <a:gd name="T28" fmla="*/ 12 w 17"/>
                      <a:gd name="T29" fmla="*/ 24 h 31"/>
                      <a:gd name="T30" fmla="*/ 12 w 17"/>
                      <a:gd name="T31" fmla="*/ 24 h 31"/>
                      <a:gd name="T32" fmla="*/ 12 w 17"/>
                      <a:gd name="T33" fmla="*/ 24 h 31"/>
                      <a:gd name="T34" fmla="*/ 7 w 17"/>
                      <a:gd name="T35" fmla="*/ 31 h 31"/>
                      <a:gd name="T36" fmla="*/ 10 w 17"/>
                      <a:gd name="T37" fmla="*/ 24 h 31"/>
                      <a:gd name="T38" fmla="*/ 11 w 17"/>
                      <a:gd name="T39" fmla="*/ 11 h 31"/>
                      <a:gd name="T40" fmla="*/ 11 w 17"/>
                      <a:gd name="T41" fmla="*/ 6 h 31"/>
                      <a:gd name="T42" fmla="*/ 8 w 17"/>
                      <a:gd name="T43" fmla="*/ 4 h 31"/>
                      <a:gd name="T44" fmla="*/ 8 w 17"/>
                      <a:gd name="T45" fmla="*/ 3 h 31"/>
                      <a:gd name="T46" fmla="*/ 9 w 17"/>
                      <a:gd name="T47" fmla="*/ 2 h 31"/>
                      <a:gd name="T48" fmla="*/ 8 w 17"/>
                      <a:gd name="T49" fmla="*/ 1 h 31"/>
                      <a:gd name="T50" fmla="*/ 7 w 17"/>
                      <a:gd name="T51" fmla="*/ 1 h 31"/>
                      <a:gd name="T52" fmla="*/ 4 w 17"/>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1">
                        <a:moveTo>
                          <a:pt x="4" y="0"/>
                        </a:moveTo>
                        <a:cubicBezTo>
                          <a:pt x="4" y="4"/>
                          <a:pt x="4" y="7"/>
                          <a:pt x="3" y="9"/>
                        </a:cubicBezTo>
                        <a:cubicBezTo>
                          <a:pt x="2" y="13"/>
                          <a:pt x="1" y="17"/>
                          <a:pt x="0" y="23"/>
                        </a:cubicBezTo>
                        <a:cubicBezTo>
                          <a:pt x="0" y="23"/>
                          <a:pt x="0" y="24"/>
                          <a:pt x="0" y="24"/>
                        </a:cubicBezTo>
                        <a:cubicBezTo>
                          <a:pt x="1" y="25"/>
                          <a:pt x="1" y="26"/>
                          <a:pt x="2" y="27"/>
                        </a:cubicBezTo>
                        <a:cubicBezTo>
                          <a:pt x="3" y="29"/>
                          <a:pt x="4" y="31"/>
                          <a:pt x="6" y="31"/>
                        </a:cubicBezTo>
                        <a:cubicBezTo>
                          <a:pt x="7" y="31"/>
                          <a:pt x="7" y="31"/>
                          <a:pt x="8" y="31"/>
                        </a:cubicBezTo>
                        <a:cubicBezTo>
                          <a:pt x="10" y="30"/>
                          <a:pt x="12" y="27"/>
                          <a:pt x="13" y="25"/>
                        </a:cubicBezTo>
                        <a:cubicBezTo>
                          <a:pt x="15" y="21"/>
                          <a:pt x="17" y="16"/>
                          <a:pt x="17" y="12"/>
                        </a:cubicBezTo>
                        <a:cubicBezTo>
                          <a:pt x="17" y="12"/>
                          <a:pt x="17" y="12"/>
                          <a:pt x="17" y="12"/>
                        </a:cubicBezTo>
                        <a:cubicBezTo>
                          <a:pt x="17" y="12"/>
                          <a:pt x="17" y="12"/>
                          <a:pt x="17" y="12"/>
                        </a:cubicBezTo>
                        <a:cubicBezTo>
                          <a:pt x="16" y="12"/>
                          <a:pt x="16" y="12"/>
                          <a:pt x="15" y="12"/>
                        </a:cubicBezTo>
                        <a:cubicBezTo>
                          <a:pt x="15" y="14"/>
                          <a:pt x="15" y="17"/>
                          <a:pt x="14" y="19"/>
                        </a:cubicBezTo>
                        <a:cubicBezTo>
                          <a:pt x="14" y="19"/>
                          <a:pt x="14" y="19"/>
                          <a:pt x="14" y="19"/>
                        </a:cubicBezTo>
                        <a:cubicBezTo>
                          <a:pt x="13" y="21"/>
                          <a:pt x="12" y="23"/>
                          <a:pt x="12" y="24"/>
                        </a:cubicBezTo>
                        <a:cubicBezTo>
                          <a:pt x="12" y="24"/>
                          <a:pt x="12" y="24"/>
                          <a:pt x="12" y="24"/>
                        </a:cubicBezTo>
                        <a:cubicBezTo>
                          <a:pt x="12" y="24"/>
                          <a:pt x="12" y="24"/>
                          <a:pt x="12" y="24"/>
                        </a:cubicBezTo>
                        <a:cubicBezTo>
                          <a:pt x="10" y="27"/>
                          <a:pt x="9" y="29"/>
                          <a:pt x="7" y="31"/>
                        </a:cubicBezTo>
                        <a:cubicBezTo>
                          <a:pt x="8" y="29"/>
                          <a:pt x="9" y="26"/>
                          <a:pt x="10" y="24"/>
                        </a:cubicBezTo>
                        <a:cubicBezTo>
                          <a:pt x="11" y="20"/>
                          <a:pt x="11" y="15"/>
                          <a:pt x="11" y="11"/>
                        </a:cubicBezTo>
                        <a:cubicBezTo>
                          <a:pt x="11" y="10"/>
                          <a:pt x="11" y="8"/>
                          <a:pt x="11" y="6"/>
                        </a:cubicBezTo>
                        <a:cubicBezTo>
                          <a:pt x="10" y="6"/>
                          <a:pt x="8" y="5"/>
                          <a:pt x="8" y="4"/>
                        </a:cubicBezTo>
                        <a:cubicBezTo>
                          <a:pt x="8" y="3"/>
                          <a:pt x="8" y="3"/>
                          <a:pt x="8" y="3"/>
                        </a:cubicBezTo>
                        <a:cubicBezTo>
                          <a:pt x="9" y="3"/>
                          <a:pt x="9" y="2"/>
                          <a:pt x="9" y="2"/>
                        </a:cubicBezTo>
                        <a:cubicBezTo>
                          <a:pt x="9" y="2"/>
                          <a:pt x="8" y="1"/>
                          <a:pt x="8" y="1"/>
                        </a:cubicBezTo>
                        <a:cubicBezTo>
                          <a:pt x="7" y="1"/>
                          <a:pt x="7" y="1"/>
                          <a:pt x="7" y="1"/>
                        </a:cubicBezTo>
                        <a:cubicBezTo>
                          <a:pt x="6" y="1"/>
                          <a:pt x="5" y="0"/>
                          <a:pt x="4" y="0"/>
                        </a:cubicBezTo>
                      </a:path>
                    </a:pathLst>
                  </a:custGeom>
                  <a:solidFill>
                    <a:srgbClr val="D93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3" name="Freeform 8373">
                    <a:extLst>
                      <a:ext uri="{FF2B5EF4-FFF2-40B4-BE49-F238E27FC236}">
                        <a16:creationId xmlns:a16="http://schemas.microsoft.com/office/drawing/2014/main" xmlns="" id="{96CC3C5B-9539-4112-A2BD-C2C2976364EA}"/>
                      </a:ext>
                    </a:extLst>
                  </p:cNvPr>
                  <p:cNvSpPr>
                    <a:spLocks noEditPoints="1"/>
                  </p:cNvSpPr>
                  <p:nvPr/>
                </p:nvSpPr>
                <p:spPr bwMode="auto">
                  <a:xfrm>
                    <a:off x="3741" y="2052"/>
                    <a:ext cx="3" cy="20"/>
                  </a:xfrm>
                  <a:custGeom>
                    <a:avLst/>
                    <a:gdLst>
                      <a:gd name="T0" fmla="*/ 4 w 4"/>
                      <a:gd name="T1" fmla="*/ 2 h 27"/>
                      <a:gd name="T2" fmla="*/ 3 w 4"/>
                      <a:gd name="T3" fmla="*/ 12 h 27"/>
                      <a:gd name="T4" fmla="*/ 3 w 4"/>
                      <a:gd name="T5" fmla="*/ 12 h 27"/>
                      <a:gd name="T6" fmla="*/ 3 w 4"/>
                      <a:gd name="T7" fmla="*/ 12 h 27"/>
                      <a:gd name="T8" fmla="*/ 3 w 4"/>
                      <a:gd name="T9" fmla="*/ 12 h 27"/>
                      <a:gd name="T10" fmla="*/ 2 w 4"/>
                      <a:gd name="T11" fmla="*/ 13 h 27"/>
                      <a:gd name="T12" fmla="*/ 2 w 4"/>
                      <a:gd name="T13" fmla="*/ 13 h 27"/>
                      <a:gd name="T14" fmla="*/ 2 w 4"/>
                      <a:gd name="T15" fmla="*/ 15 h 27"/>
                      <a:gd name="T16" fmla="*/ 2 w 4"/>
                      <a:gd name="T17" fmla="*/ 15 h 27"/>
                      <a:gd name="T18" fmla="*/ 2 w 4"/>
                      <a:gd name="T19" fmla="*/ 15 h 27"/>
                      <a:gd name="T20" fmla="*/ 2 w 4"/>
                      <a:gd name="T21" fmla="*/ 15 h 27"/>
                      <a:gd name="T22" fmla="*/ 2 w 4"/>
                      <a:gd name="T23" fmla="*/ 15 h 27"/>
                      <a:gd name="T24" fmla="*/ 2 w 4"/>
                      <a:gd name="T25" fmla="*/ 16 h 27"/>
                      <a:gd name="T26" fmla="*/ 2 w 4"/>
                      <a:gd name="T27" fmla="*/ 16 h 27"/>
                      <a:gd name="T28" fmla="*/ 0 w 4"/>
                      <a:gd name="T29" fmla="*/ 27 h 27"/>
                      <a:gd name="T30" fmla="*/ 0 w 4"/>
                      <a:gd name="T31" fmla="*/ 27 h 27"/>
                      <a:gd name="T32" fmla="*/ 0 w 4"/>
                      <a:gd name="T33" fmla="*/ 26 h 27"/>
                      <a:gd name="T34" fmla="*/ 3 w 4"/>
                      <a:gd name="T35" fmla="*/ 12 h 27"/>
                      <a:gd name="T36" fmla="*/ 4 w 4"/>
                      <a:gd name="T37" fmla="*/ 3 h 27"/>
                      <a:gd name="T38" fmla="*/ 4 w 4"/>
                      <a:gd name="T39" fmla="*/ 2 h 27"/>
                      <a:gd name="T40" fmla="*/ 4 w 4"/>
                      <a:gd name="T41" fmla="*/ 0 h 27"/>
                      <a:gd name="T42" fmla="*/ 4 w 4"/>
                      <a:gd name="T43" fmla="*/ 0 h 27"/>
                      <a:gd name="T44" fmla="*/ 4 w 4"/>
                      <a:gd name="T45" fmla="*/ 0 h 27"/>
                      <a:gd name="T46" fmla="*/ 4 w 4"/>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27">
                        <a:moveTo>
                          <a:pt x="4" y="2"/>
                        </a:moveTo>
                        <a:cubicBezTo>
                          <a:pt x="4" y="6"/>
                          <a:pt x="3" y="10"/>
                          <a:pt x="3" y="12"/>
                        </a:cubicBezTo>
                        <a:cubicBezTo>
                          <a:pt x="3" y="12"/>
                          <a:pt x="3" y="12"/>
                          <a:pt x="3" y="12"/>
                        </a:cubicBezTo>
                        <a:cubicBezTo>
                          <a:pt x="3" y="12"/>
                          <a:pt x="3" y="12"/>
                          <a:pt x="3" y="12"/>
                        </a:cubicBezTo>
                        <a:cubicBezTo>
                          <a:pt x="3" y="12"/>
                          <a:pt x="3" y="12"/>
                          <a:pt x="3" y="12"/>
                        </a:cubicBezTo>
                        <a:cubicBezTo>
                          <a:pt x="3" y="12"/>
                          <a:pt x="2" y="13"/>
                          <a:pt x="2" y="13"/>
                        </a:cubicBezTo>
                        <a:cubicBezTo>
                          <a:pt x="2" y="13"/>
                          <a:pt x="2" y="13"/>
                          <a:pt x="2" y="13"/>
                        </a:cubicBezTo>
                        <a:cubicBezTo>
                          <a:pt x="2" y="13"/>
                          <a:pt x="2" y="14"/>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1" y="19"/>
                          <a:pt x="0" y="23"/>
                          <a:pt x="0" y="27"/>
                        </a:cubicBezTo>
                        <a:cubicBezTo>
                          <a:pt x="0" y="27"/>
                          <a:pt x="0" y="27"/>
                          <a:pt x="0" y="27"/>
                        </a:cubicBezTo>
                        <a:cubicBezTo>
                          <a:pt x="0" y="27"/>
                          <a:pt x="0" y="26"/>
                          <a:pt x="0" y="26"/>
                        </a:cubicBezTo>
                        <a:cubicBezTo>
                          <a:pt x="1" y="20"/>
                          <a:pt x="2" y="16"/>
                          <a:pt x="3" y="12"/>
                        </a:cubicBezTo>
                        <a:cubicBezTo>
                          <a:pt x="4" y="10"/>
                          <a:pt x="4" y="7"/>
                          <a:pt x="4" y="3"/>
                        </a:cubicBezTo>
                        <a:cubicBezTo>
                          <a:pt x="4" y="2"/>
                          <a:pt x="4" y="2"/>
                          <a:pt x="4" y="2"/>
                        </a:cubicBezTo>
                        <a:moveTo>
                          <a:pt x="4" y="0"/>
                        </a:moveTo>
                        <a:cubicBezTo>
                          <a:pt x="4" y="0"/>
                          <a:pt x="4" y="0"/>
                          <a:pt x="4" y="0"/>
                        </a:cubicBezTo>
                        <a:cubicBezTo>
                          <a:pt x="4" y="0"/>
                          <a:pt x="4" y="0"/>
                          <a:pt x="4" y="0"/>
                        </a:cubicBezTo>
                        <a:cubicBezTo>
                          <a:pt x="4" y="0"/>
                          <a:pt x="4" y="0"/>
                          <a:pt x="4" y="0"/>
                        </a:cubicBezTo>
                      </a:path>
                    </a:pathLst>
                  </a:custGeom>
                  <a:solidFill>
                    <a:srgbClr val="8F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4" name="Freeform 8374">
                    <a:extLst>
                      <a:ext uri="{FF2B5EF4-FFF2-40B4-BE49-F238E27FC236}">
                        <a16:creationId xmlns:a16="http://schemas.microsoft.com/office/drawing/2014/main" xmlns="" id="{B16412B8-7523-49F5-A44F-7A5CF49FF89D}"/>
                      </a:ext>
                    </a:extLst>
                  </p:cNvPr>
                  <p:cNvSpPr>
                    <a:spLocks/>
                  </p:cNvSpPr>
                  <p:nvPr/>
                </p:nvSpPr>
                <p:spPr bwMode="auto">
                  <a:xfrm>
                    <a:off x="3744" y="2136"/>
                    <a:ext cx="44" cy="11"/>
                  </a:xfrm>
                  <a:custGeom>
                    <a:avLst/>
                    <a:gdLst>
                      <a:gd name="T0" fmla="*/ 0 w 59"/>
                      <a:gd name="T1" fmla="*/ 0 h 15"/>
                      <a:gd name="T2" fmla="*/ 18 w 59"/>
                      <a:gd name="T3" fmla="*/ 10 h 15"/>
                      <a:gd name="T4" fmla="*/ 53 w 59"/>
                      <a:gd name="T5" fmla="*/ 15 h 15"/>
                      <a:gd name="T6" fmla="*/ 59 w 59"/>
                      <a:gd name="T7" fmla="*/ 15 h 15"/>
                      <a:gd name="T8" fmla="*/ 26 w 59"/>
                      <a:gd name="T9" fmla="*/ 11 h 15"/>
                      <a:gd name="T10" fmla="*/ 0 w 59"/>
                      <a:gd name="T11" fmla="*/ 0 h 15"/>
                    </a:gdLst>
                    <a:ahLst/>
                    <a:cxnLst>
                      <a:cxn ang="0">
                        <a:pos x="T0" y="T1"/>
                      </a:cxn>
                      <a:cxn ang="0">
                        <a:pos x="T2" y="T3"/>
                      </a:cxn>
                      <a:cxn ang="0">
                        <a:pos x="T4" y="T5"/>
                      </a:cxn>
                      <a:cxn ang="0">
                        <a:pos x="T6" y="T7"/>
                      </a:cxn>
                      <a:cxn ang="0">
                        <a:pos x="T8" y="T9"/>
                      </a:cxn>
                      <a:cxn ang="0">
                        <a:pos x="T10" y="T11"/>
                      </a:cxn>
                    </a:cxnLst>
                    <a:rect l="0" t="0" r="r" b="b"/>
                    <a:pathLst>
                      <a:path w="59" h="15">
                        <a:moveTo>
                          <a:pt x="0" y="0"/>
                        </a:moveTo>
                        <a:cubicBezTo>
                          <a:pt x="0" y="0"/>
                          <a:pt x="4" y="7"/>
                          <a:pt x="18" y="10"/>
                        </a:cubicBezTo>
                        <a:cubicBezTo>
                          <a:pt x="29" y="13"/>
                          <a:pt x="43" y="15"/>
                          <a:pt x="53" y="15"/>
                        </a:cubicBezTo>
                        <a:cubicBezTo>
                          <a:pt x="55" y="15"/>
                          <a:pt x="57" y="15"/>
                          <a:pt x="59" y="15"/>
                        </a:cubicBezTo>
                        <a:cubicBezTo>
                          <a:pt x="59" y="15"/>
                          <a:pt x="42" y="15"/>
                          <a:pt x="26" y="11"/>
                        </a:cubicBezTo>
                        <a:cubicBezTo>
                          <a:pt x="10" y="7"/>
                          <a:pt x="4" y="4"/>
                          <a:pt x="0" y="0"/>
                        </a:cubicBezTo>
                      </a:path>
                    </a:pathLst>
                  </a:custGeom>
                  <a:solidFill>
                    <a:srgbClr val="EF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5" name="Freeform 8375">
                    <a:extLst>
                      <a:ext uri="{FF2B5EF4-FFF2-40B4-BE49-F238E27FC236}">
                        <a16:creationId xmlns:a16="http://schemas.microsoft.com/office/drawing/2014/main" xmlns="" id="{FDA08A0D-3CF5-4A98-9439-99EB30FC7A4E}"/>
                      </a:ext>
                    </a:extLst>
                  </p:cNvPr>
                  <p:cNvSpPr>
                    <a:spLocks/>
                  </p:cNvSpPr>
                  <p:nvPr/>
                </p:nvSpPr>
                <p:spPr bwMode="auto">
                  <a:xfrm>
                    <a:off x="3696" y="1961"/>
                    <a:ext cx="73" cy="115"/>
                  </a:xfrm>
                  <a:custGeom>
                    <a:avLst/>
                    <a:gdLst>
                      <a:gd name="T0" fmla="*/ 83 w 97"/>
                      <a:gd name="T1" fmla="*/ 129 h 154"/>
                      <a:gd name="T2" fmla="*/ 96 w 97"/>
                      <a:gd name="T3" fmla="*/ 123 h 154"/>
                      <a:gd name="T4" fmla="*/ 91 w 97"/>
                      <a:gd name="T5" fmla="*/ 122 h 154"/>
                      <a:gd name="T6" fmla="*/ 85 w 97"/>
                      <a:gd name="T7" fmla="*/ 122 h 154"/>
                      <a:gd name="T8" fmla="*/ 77 w 97"/>
                      <a:gd name="T9" fmla="*/ 121 h 154"/>
                      <a:gd name="T10" fmla="*/ 69 w 97"/>
                      <a:gd name="T11" fmla="*/ 112 h 154"/>
                      <a:gd name="T12" fmla="*/ 54 w 97"/>
                      <a:gd name="T13" fmla="*/ 95 h 154"/>
                      <a:gd name="T14" fmla="*/ 54 w 97"/>
                      <a:gd name="T15" fmla="*/ 92 h 154"/>
                      <a:gd name="T16" fmla="*/ 54 w 97"/>
                      <a:gd name="T17" fmla="*/ 92 h 154"/>
                      <a:gd name="T18" fmla="*/ 54 w 97"/>
                      <a:gd name="T19" fmla="*/ 0 h 154"/>
                      <a:gd name="T20" fmla="*/ 44 w 97"/>
                      <a:gd name="T21" fmla="*/ 0 h 154"/>
                      <a:gd name="T22" fmla="*/ 44 w 97"/>
                      <a:gd name="T23" fmla="*/ 95 h 154"/>
                      <a:gd name="T24" fmla="*/ 28 w 97"/>
                      <a:gd name="T25" fmla="*/ 113 h 154"/>
                      <a:gd name="T26" fmla="*/ 21 w 97"/>
                      <a:gd name="T27" fmla="*/ 121 h 154"/>
                      <a:gd name="T28" fmla="*/ 12 w 97"/>
                      <a:gd name="T29" fmla="*/ 122 h 154"/>
                      <a:gd name="T30" fmla="*/ 6 w 97"/>
                      <a:gd name="T31" fmla="*/ 122 h 154"/>
                      <a:gd name="T32" fmla="*/ 1 w 97"/>
                      <a:gd name="T33" fmla="*/ 123 h 154"/>
                      <a:gd name="T34" fmla="*/ 14 w 97"/>
                      <a:gd name="T35" fmla="*/ 129 h 154"/>
                      <a:gd name="T36" fmla="*/ 4 w 97"/>
                      <a:gd name="T37" fmla="*/ 147 h 154"/>
                      <a:gd name="T38" fmla="*/ 5 w 97"/>
                      <a:gd name="T39" fmla="*/ 153 h 154"/>
                      <a:gd name="T40" fmla="*/ 19 w 97"/>
                      <a:gd name="T41" fmla="*/ 137 h 154"/>
                      <a:gd name="T42" fmla="*/ 39 w 97"/>
                      <a:gd name="T43" fmla="*/ 116 h 154"/>
                      <a:gd name="T44" fmla="*/ 58 w 97"/>
                      <a:gd name="T45" fmla="*/ 116 h 154"/>
                      <a:gd name="T46" fmla="*/ 79 w 97"/>
                      <a:gd name="T47" fmla="*/ 137 h 154"/>
                      <a:gd name="T48" fmla="*/ 92 w 97"/>
                      <a:gd name="T49" fmla="*/ 153 h 154"/>
                      <a:gd name="T50" fmla="*/ 94 w 97"/>
                      <a:gd name="T51" fmla="*/ 147 h 154"/>
                      <a:gd name="T52" fmla="*/ 83 w 97"/>
                      <a:gd name="T53"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 h="154">
                        <a:moveTo>
                          <a:pt x="83" y="129"/>
                        </a:moveTo>
                        <a:cubicBezTo>
                          <a:pt x="92" y="130"/>
                          <a:pt x="97" y="125"/>
                          <a:pt x="96" y="123"/>
                        </a:cubicBezTo>
                        <a:cubicBezTo>
                          <a:pt x="95" y="121"/>
                          <a:pt x="94" y="121"/>
                          <a:pt x="91" y="122"/>
                        </a:cubicBezTo>
                        <a:cubicBezTo>
                          <a:pt x="89" y="122"/>
                          <a:pt x="88" y="122"/>
                          <a:pt x="85" y="122"/>
                        </a:cubicBezTo>
                        <a:cubicBezTo>
                          <a:pt x="82" y="122"/>
                          <a:pt x="79" y="121"/>
                          <a:pt x="77" y="121"/>
                        </a:cubicBezTo>
                        <a:cubicBezTo>
                          <a:pt x="75" y="118"/>
                          <a:pt x="72" y="115"/>
                          <a:pt x="69" y="112"/>
                        </a:cubicBezTo>
                        <a:cubicBezTo>
                          <a:pt x="57" y="100"/>
                          <a:pt x="54" y="98"/>
                          <a:pt x="54" y="95"/>
                        </a:cubicBezTo>
                        <a:cubicBezTo>
                          <a:pt x="54" y="92"/>
                          <a:pt x="54" y="92"/>
                          <a:pt x="54" y="92"/>
                        </a:cubicBezTo>
                        <a:cubicBezTo>
                          <a:pt x="54" y="92"/>
                          <a:pt x="54" y="92"/>
                          <a:pt x="54" y="92"/>
                        </a:cubicBezTo>
                        <a:cubicBezTo>
                          <a:pt x="54" y="0"/>
                          <a:pt x="54" y="0"/>
                          <a:pt x="54" y="0"/>
                        </a:cubicBezTo>
                        <a:cubicBezTo>
                          <a:pt x="44" y="0"/>
                          <a:pt x="44" y="0"/>
                          <a:pt x="44" y="0"/>
                        </a:cubicBezTo>
                        <a:cubicBezTo>
                          <a:pt x="44" y="95"/>
                          <a:pt x="44" y="95"/>
                          <a:pt x="44" y="95"/>
                        </a:cubicBezTo>
                        <a:cubicBezTo>
                          <a:pt x="43" y="98"/>
                          <a:pt x="41" y="100"/>
                          <a:pt x="28" y="113"/>
                        </a:cubicBezTo>
                        <a:cubicBezTo>
                          <a:pt x="25" y="115"/>
                          <a:pt x="23" y="118"/>
                          <a:pt x="21" y="121"/>
                        </a:cubicBezTo>
                        <a:cubicBezTo>
                          <a:pt x="19" y="121"/>
                          <a:pt x="16" y="122"/>
                          <a:pt x="12" y="122"/>
                        </a:cubicBezTo>
                        <a:cubicBezTo>
                          <a:pt x="10" y="122"/>
                          <a:pt x="8" y="122"/>
                          <a:pt x="6" y="122"/>
                        </a:cubicBezTo>
                        <a:cubicBezTo>
                          <a:pt x="3" y="122"/>
                          <a:pt x="2" y="121"/>
                          <a:pt x="1" y="123"/>
                        </a:cubicBezTo>
                        <a:cubicBezTo>
                          <a:pt x="1" y="125"/>
                          <a:pt x="5" y="130"/>
                          <a:pt x="14" y="129"/>
                        </a:cubicBezTo>
                        <a:cubicBezTo>
                          <a:pt x="9" y="137"/>
                          <a:pt x="6" y="144"/>
                          <a:pt x="4" y="147"/>
                        </a:cubicBezTo>
                        <a:cubicBezTo>
                          <a:pt x="0" y="152"/>
                          <a:pt x="3" y="154"/>
                          <a:pt x="5" y="153"/>
                        </a:cubicBezTo>
                        <a:cubicBezTo>
                          <a:pt x="7" y="152"/>
                          <a:pt x="13" y="145"/>
                          <a:pt x="19" y="137"/>
                        </a:cubicBezTo>
                        <a:cubicBezTo>
                          <a:pt x="24" y="130"/>
                          <a:pt x="33" y="120"/>
                          <a:pt x="39" y="116"/>
                        </a:cubicBezTo>
                        <a:cubicBezTo>
                          <a:pt x="46" y="112"/>
                          <a:pt x="52" y="112"/>
                          <a:pt x="58" y="116"/>
                        </a:cubicBezTo>
                        <a:cubicBezTo>
                          <a:pt x="64" y="120"/>
                          <a:pt x="73" y="130"/>
                          <a:pt x="79" y="137"/>
                        </a:cubicBezTo>
                        <a:cubicBezTo>
                          <a:pt x="84" y="145"/>
                          <a:pt x="90" y="152"/>
                          <a:pt x="92" y="153"/>
                        </a:cubicBezTo>
                        <a:cubicBezTo>
                          <a:pt x="94" y="154"/>
                          <a:pt x="97" y="152"/>
                          <a:pt x="94" y="147"/>
                        </a:cubicBezTo>
                        <a:cubicBezTo>
                          <a:pt x="92" y="144"/>
                          <a:pt x="88" y="137"/>
                          <a:pt x="83" y="129"/>
                        </a:cubicBezTo>
                      </a:path>
                    </a:pathLst>
                  </a:custGeom>
                  <a:solidFill>
                    <a:srgbClr val="CA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6" name="Freeform 8376">
                    <a:extLst>
                      <a:ext uri="{FF2B5EF4-FFF2-40B4-BE49-F238E27FC236}">
                        <a16:creationId xmlns:a16="http://schemas.microsoft.com/office/drawing/2014/main" xmlns="" id="{B02DFA4A-C9FC-4168-B204-8683A19560E6}"/>
                      </a:ext>
                    </a:extLst>
                  </p:cNvPr>
                  <p:cNvSpPr>
                    <a:spLocks/>
                  </p:cNvSpPr>
                  <p:nvPr/>
                </p:nvSpPr>
                <p:spPr bwMode="auto">
                  <a:xfrm>
                    <a:off x="3697" y="1961"/>
                    <a:ext cx="71" cy="115"/>
                  </a:xfrm>
                  <a:custGeom>
                    <a:avLst/>
                    <a:gdLst>
                      <a:gd name="T0" fmla="*/ 82 w 95"/>
                      <a:gd name="T1" fmla="*/ 129 h 153"/>
                      <a:gd name="T2" fmla="*/ 95 w 95"/>
                      <a:gd name="T3" fmla="*/ 125 h 153"/>
                      <a:gd name="T4" fmla="*/ 93 w 95"/>
                      <a:gd name="T5" fmla="*/ 121 h 153"/>
                      <a:gd name="T6" fmla="*/ 84 w 95"/>
                      <a:gd name="T7" fmla="*/ 122 h 153"/>
                      <a:gd name="T8" fmla="*/ 69 w 95"/>
                      <a:gd name="T9" fmla="*/ 112 h 153"/>
                      <a:gd name="T10" fmla="*/ 53 w 95"/>
                      <a:gd name="T11" fmla="*/ 95 h 153"/>
                      <a:gd name="T12" fmla="*/ 53 w 95"/>
                      <a:gd name="T13" fmla="*/ 92 h 153"/>
                      <a:gd name="T14" fmla="*/ 52 w 95"/>
                      <a:gd name="T15" fmla="*/ 0 h 153"/>
                      <a:gd name="T16" fmla="*/ 52 w 95"/>
                      <a:gd name="T17" fmla="*/ 92 h 153"/>
                      <a:gd name="T18" fmla="*/ 52 w 95"/>
                      <a:gd name="T19" fmla="*/ 95 h 153"/>
                      <a:gd name="T20" fmla="*/ 68 w 95"/>
                      <a:gd name="T21" fmla="*/ 113 h 153"/>
                      <a:gd name="T22" fmla="*/ 76 w 95"/>
                      <a:gd name="T23" fmla="*/ 121 h 153"/>
                      <a:gd name="T24" fmla="*/ 91 w 95"/>
                      <a:gd name="T25" fmla="*/ 122 h 153"/>
                      <a:gd name="T26" fmla="*/ 95 w 95"/>
                      <a:gd name="T27" fmla="*/ 123 h 153"/>
                      <a:gd name="T28" fmla="*/ 84 w 95"/>
                      <a:gd name="T29" fmla="*/ 129 h 153"/>
                      <a:gd name="T30" fmla="*/ 82 w 95"/>
                      <a:gd name="T31" fmla="*/ 129 h 153"/>
                      <a:gd name="T32" fmla="*/ 89 w 95"/>
                      <a:gd name="T33" fmla="*/ 142 h 153"/>
                      <a:gd name="T34" fmla="*/ 94 w 95"/>
                      <a:gd name="T35" fmla="*/ 152 h 153"/>
                      <a:gd name="T36" fmla="*/ 91 w 95"/>
                      <a:gd name="T37" fmla="*/ 153 h 153"/>
                      <a:gd name="T38" fmla="*/ 57 w 95"/>
                      <a:gd name="T39" fmla="*/ 116 h 153"/>
                      <a:gd name="T40" fmla="*/ 38 w 95"/>
                      <a:gd name="T41" fmla="*/ 116 h 153"/>
                      <a:gd name="T42" fmla="*/ 4 w 95"/>
                      <a:gd name="T43" fmla="*/ 153 h 153"/>
                      <a:gd name="T44" fmla="*/ 2 w 95"/>
                      <a:gd name="T45" fmla="*/ 152 h 153"/>
                      <a:gd name="T46" fmla="*/ 6 w 95"/>
                      <a:gd name="T47" fmla="*/ 142 h 153"/>
                      <a:gd name="T48" fmla="*/ 14 w 95"/>
                      <a:gd name="T49" fmla="*/ 129 h 153"/>
                      <a:gd name="T50" fmla="*/ 13 w 95"/>
                      <a:gd name="T51" fmla="*/ 129 h 153"/>
                      <a:gd name="T52" fmla="*/ 1 w 95"/>
                      <a:gd name="T53" fmla="*/ 125 h 153"/>
                      <a:gd name="T54" fmla="*/ 2 w 95"/>
                      <a:gd name="T55" fmla="*/ 122 h 153"/>
                      <a:gd name="T56" fmla="*/ 11 w 95"/>
                      <a:gd name="T57" fmla="*/ 123 h 153"/>
                      <a:gd name="T58" fmla="*/ 20 w 95"/>
                      <a:gd name="T59" fmla="*/ 121 h 153"/>
                      <a:gd name="T60" fmla="*/ 36 w 95"/>
                      <a:gd name="T61" fmla="*/ 104 h 153"/>
                      <a:gd name="T62" fmla="*/ 43 w 95"/>
                      <a:gd name="T63" fmla="*/ 95 h 153"/>
                      <a:gd name="T64" fmla="*/ 42 w 95"/>
                      <a:gd name="T65" fmla="*/ 0 h 153"/>
                      <a:gd name="T66" fmla="*/ 36 w 95"/>
                      <a:gd name="T67" fmla="*/ 103 h 153"/>
                      <a:gd name="T68" fmla="*/ 19 w 95"/>
                      <a:gd name="T69" fmla="*/ 121 h 153"/>
                      <a:gd name="T70" fmla="*/ 5 w 95"/>
                      <a:gd name="T71" fmla="*/ 122 h 153"/>
                      <a:gd name="T72" fmla="*/ 0 w 95"/>
                      <a:gd name="T73" fmla="*/ 123 h 153"/>
                      <a:gd name="T74" fmla="*/ 12 w 95"/>
                      <a:gd name="T75" fmla="*/ 130 h 153"/>
                      <a:gd name="T76" fmla="*/ 6 w 95"/>
                      <a:gd name="T77" fmla="*/ 141 h 153"/>
                      <a:gd name="T78" fmla="*/ 1 w 95"/>
                      <a:gd name="T79" fmla="*/ 152 h 153"/>
                      <a:gd name="T80" fmla="*/ 4 w 95"/>
                      <a:gd name="T81" fmla="*/ 153 h 153"/>
                      <a:gd name="T82" fmla="*/ 38 w 95"/>
                      <a:gd name="T83" fmla="*/ 116 h 153"/>
                      <a:gd name="T84" fmla="*/ 57 w 95"/>
                      <a:gd name="T85" fmla="*/ 116 h 153"/>
                      <a:gd name="T86" fmla="*/ 91 w 95"/>
                      <a:gd name="T87" fmla="*/ 153 h 153"/>
                      <a:gd name="T88" fmla="*/ 94 w 95"/>
                      <a:gd name="T89" fmla="*/ 152 h 153"/>
                      <a:gd name="T90" fmla="*/ 90 w 95"/>
                      <a:gd name="T91"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5" h="153">
                        <a:moveTo>
                          <a:pt x="90" y="141"/>
                        </a:moveTo>
                        <a:cubicBezTo>
                          <a:pt x="88" y="138"/>
                          <a:pt x="85" y="134"/>
                          <a:pt x="82" y="129"/>
                        </a:cubicBezTo>
                        <a:cubicBezTo>
                          <a:pt x="83" y="129"/>
                          <a:pt x="83" y="129"/>
                          <a:pt x="84" y="129"/>
                        </a:cubicBezTo>
                        <a:cubicBezTo>
                          <a:pt x="91" y="129"/>
                          <a:pt x="94" y="126"/>
                          <a:pt x="95" y="125"/>
                        </a:cubicBezTo>
                        <a:cubicBezTo>
                          <a:pt x="95" y="124"/>
                          <a:pt x="95" y="123"/>
                          <a:pt x="95" y="123"/>
                        </a:cubicBezTo>
                        <a:cubicBezTo>
                          <a:pt x="95" y="122"/>
                          <a:pt x="94" y="121"/>
                          <a:pt x="93" y="121"/>
                        </a:cubicBezTo>
                        <a:cubicBezTo>
                          <a:pt x="92" y="121"/>
                          <a:pt x="92" y="121"/>
                          <a:pt x="91" y="121"/>
                        </a:cubicBezTo>
                        <a:cubicBezTo>
                          <a:pt x="89" y="122"/>
                          <a:pt x="87" y="122"/>
                          <a:pt x="84" y="122"/>
                        </a:cubicBezTo>
                        <a:cubicBezTo>
                          <a:pt x="81" y="122"/>
                          <a:pt x="78" y="121"/>
                          <a:pt x="76" y="120"/>
                        </a:cubicBezTo>
                        <a:cubicBezTo>
                          <a:pt x="74" y="117"/>
                          <a:pt x="71" y="115"/>
                          <a:pt x="69" y="112"/>
                        </a:cubicBezTo>
                        <a:cubicBezTo>
                          <a:pt x="65" y="108"/>
                          <a:pt x="61" y="105"/>
                          <a:pt x="59" y="103"/>
                        </a:cubicBezTo>
                        <a:cubicBezTo>
                          <a:pt x="55" y="98"/>
                          <a:pt x="53" y="97"/>
                          <a:pt x="53" y="95"/>
                        </a:cubicBezTo>
                        <a:cubicBezTo>
                          <a:pt x="53" y="92"/>
                          <a:pt x="53" y="92"/>
                          <a:pt x="53" y="92"/>
                        </a:cubicBezTo>
                        <a:cubicBezTo>
                          <a:pt x="53" y="92"/>
                          <a:pt x="53" y="92"/>
                          <a:pt x="53" y="92"/>
                        </a:cubicBezTo>
                        <a:cubicBezTo>
                          <a:pt x="53" y="0"/>
                          <a:pt x="53" y="0"/>
                          <a:pt x="53" y="0"/>
                        </a:cubicBezTo>
                        <a:cubicBezTo>
                          <a:pt x="52" y="0"/>
                          <a:pt x="52" y="0"/>
                          <a:pt x="52" y="0"/>
                        </a:cubicBezTo>
                        <a:cubicBezTo>
                          <a:pt x="52" y="92"/>
                          <a:pt x="52" y="92"/>
                          <a:pt x="52" y="92"/>
                        </a:cubicBezTo>
                        <a:cubicBezTo>
                          <a:pt x="52" y="92"/>
                          <a:pt x="52" y="92"/>
                          <a:pt x="52" y="92"/>
                        </a:cubicBezTo>
                        <a:cubicBezTo>
                          <a:pt x="52" y="95"/>
                          <a:pt x="52" y="95"/>
                          <a:pt x="52" y="95"/>
                        </a:cubicBezTo>
                        <a:cubicBezTo>
                          <a:pt x="52" y="95"/>
                          <a:pt x="52" y="95"/>
                          <a:pt x="52" y="95"/>
                        </a:cubicBezTo>
                        <a:cubicBezTo>
                          <a:pt x="53" y="98"/>
                          <a:pt x="54" y="99"/>
                          <a:pt x="59" y="103"/>
                        </a:cubicBezTo>
                        <a:cubicBezTo>
                          <a:pt x="61" y="106"/>
                          <a:pt x="64" y="109"/>
                          <a:pt x="68" y="113"/>
                        </a:cubicBezTo>
                        <a:cubicBezTo>
                          <a:pt x="71" y="115"/>
                          <a:pt x="73" y="118"/>
                          <a:pt x="76" y="121"/>
                        </a:cubicBezTo>
                        <a:cubicBezTo>
                          <a:pt x="76" y="121"/>
                          <a:pt x="76" y="121"/>
                          <a:pt x="76" y="121"/>
                        </a:cubicBezTo>
                        <a:cubicBezTo>
                          <a:pt x="77" y="122"/>
                          <a:pt x="80" y="122"/>
                          <a:pt x="84" y="123"/>
                        </a:cubicBezTo>
                        <a:cubicBezTo>
                          <a:pt x="87" y="123"/>
                          <a:pt x="89" y="122"/>
                          <a:pt x="91" y="122"/>
                        </a:cubicBezTo>
                        <a:cubicBezTo>
                          <a:pt x="92" y="122"/>
                          <a:pt x="93" y="122"/>
                          <a:pt x="93" y="122"/>
                        </a:cubicBezTo>
                        <a:cubicBezTo>
                          <a:pt x="94" y="122"/>
                          <a:pt x="94" y="122"/>
                          <a:pt x="95" y="123"/>
                        </a:cubicBezTo>
                        <a:cubicBezTo>
                          <a:pt x="95" y="123"/>
                          <a:pt x="95" y="124"/>
                          <a:pt x="94" y="125"/>
                        </a:cubicBezTo>
                        <a:cubicBezTo>
                          <a:pt x="93" y="127"/>
                          <a:pt x="89" y="129"/>
                          <a:pt x="84" y="129"/>
                        </a:cubicBezTo>
                        <a:cubicBezTo>
                          <a:pt x="83" y="129"/>
                          <a:pt x="82" y="129"/>
                          <a:pt x="82" y="129"/>
                        </a:cubicBezTo>
                        <a:cubicBezTo>
                          <a:pt x="82" y="129"/>
                          <a:pt x="82" y="129"/>
                          <a:pt x="82" y="129"/>
                        </a:cubicBezTo>
                        <a:cubicBezTo>
                          <a:pt x="82" y="129"/>
                          <a:pt x="82" y="129"/>
                          <a:pt x="82" y="129"/>
                        </a:cubicBezTo>
                        <a:cubicBezTo>
                          <a:pt x="85" y="134"/>
                          <a:pt x="87" y="138"/>
                          <a:pt x="89" y="142"/>
                        </a:cubicBezTo>
                        <a:cubicBezTo>
                          <a:pt x="91" y="144"/>
                          <a:pt x="92" y="146"/>
                          <a:pt x="92" y="147"/>
                        </a:cubicBezTo>
                        <a:cubicBezTo>
                          <a:pt x="94" y="150"/>
                          <a:pt x="94" y="151"/>
                          <a:pt x="94" y="152"/>
                        </a:cubicBezTo>
                        <a:cubicBezTo>
                          <a:pt x="93" y="152"/>
                          <a:pt x="93" y="153"/>
                          <a:pt x="92" y="153"/>
                        </a:cubicBezTo>
                        <a:cubicBezTo>
                          <a:pt x="91" y="153"/>
                          <a:pt x="91" y="153"/>
                          <a:pt x="91" y="153"/>
                        </a:cubicBezTo>
                        <a:cubicBezTo>
                          <a:pt x="89" y="152"/>
                          <a:pt x="84" y="145"/>
                          <a:pt x="78" y="137"/>
                        </a:cubicBezTo>
                        <a:cubicBezTo>
                          <a:pt x="72" y="129"/>
                          <a:pt x="64" y="120"/>
                          <a:pt x="57" y="116"/>
                        </a:cubicBezTo>
                        <a:cubicBezTo>
                          <a:pt x="54" y="114"/>
                          <a:pt x="51" y="113"/>
                          <a:pt x="48" y="113"/>
                        </a:cubicBezTo>
                        <a:cubicBezTo>
                          <a:pt x="44" y="113"/>
                          <a:pt x="41" y="114"/>
                          <a:pt x="38" y="116"/>
                        </a:cubicBezTo>
                        <a:cubicBezTo>
                          <a:pt x="32" y="120"/>
                          <a:pt x="23" y="129"/>
                          <a:pt x="17" y="137"/>
                        </a:cubicBezTo>
                        <a:cubicBezTo>
                          <a:pt x="12" y="145"/>
                          <a:pt x="6" y="152"/>
                          <a:pt x="4" y="153"/>
                        </a:cubicBezTo>
                        <a:cubicBezTo>
                          <a:pt x="3" y="153"/>
                          <a:pt x="3" y="153"/>
                          <a:pt x="3" y="153"/>
                        </a:cubicBezTo>
                        <a:cubicBezTo>
                          <a:pt x="3" y="153"/>
                          <a:pt x="2" y="152"/>
                          <a:pt x="2" y="152"/>
                        </a:cubicBezTo>
                        <a:cubicBezTo>
                          <a:pt x="1" y="151"/>
                          <a:pt x="1" y="150"/>
                          <a:pt x="3" y="147"/>
                        </a:cubicBezTo>
                        <a:cubicBezTo>
                          <a:pt x="4" y="146"/>
                          <a:pt x="5" y="144"/>
                          <a:pt x="6" y="142"/>
                        </a:cubicBezTo>
                        <a:cubicBezTo>
                          <a:pt x="8" y="138"/>
                          <a:pt x="11" y="134"/>
                          <a:pt x="14" y="129"/>
                        </a:cubicBezTo>
                        <a:cubicBezTo>
                          <a:pt x="14" y="129"/>
                          <a:pt x="14" y="129"/>
                          <a:pt x="14" y="129"/>
                        </a:cubicBezTo>
                        <a:cubicBezTo>
                          <a:pt x="13" y="129"/>
                          <a:pt x="13" y="129"/>
                          <a:pt x="13" y="129"/>
                        </a:cubicBezTo>
                        <a:cubicBezTo>
                          <a:pt x="13" y="129"/>
                          <a:pt x="13" y="129"/>
                          <a:pt x="13" y="129"/>
                        </a:cubicBezTo>
                        <a:cubicBezTo>
                          <a:pt x="13" y="129"/>
                          <a:pt x="12" y="129"/>
                          <a:pt x="12" y="129"/>
                        </a:cubicBezTo>
                        <a:cubicBezTo>
                          <a:pt x="6" y="129"/>
                          <a:pt x="3" y="127"/>
                          <a:pt x="1" y="125"/>
                        </a:cubicBezTo>
                        <a:cubicBezTo>
                          <a:pt x="1" y="124"/>
                          <a:pt x="0" y="124"/>
                          <a:pt x="1" y="123"/>
                        </a:cubicBezTo>
                        <a:cubicBezTo>
                          <a:pt x="1" y="122"/>
                          <a:pt x="1" y="122"/>
                          <a:pt x="2" y="122"/>
                        </a:cubicBezTo>
                        <a:cubicBezTo>
                          <a:pt x="3" y="122"/>
                          <a:pt x="4" y="122"/>
                          <a:pt x="4" y="122"/>
                        </a:cubicBezTo>
                        <a:cubicBezTo>
                          <a:pt x="6" y="122"/>
                          <a:pt x="8" y="123"/>
                          <a:pt x="11" y="123"/>
                        </a:cubicBezTo>
                        <a:cubicBezTo>
                          <a:pt x="15" y="122"/>
                          <a:pt x="18" y="122"/>
                          <a:pt x="20" y="121"/>
                        </a:cubicBezTo>
                        <a:cubicBezTo>
                          <a:pt x="20" y="121"/>
                          <a:pt x="20" y="121"/>
                          <a:pt x="20" y="121"/>
                        </a:cubicBezTo>
                        <a:cubicBezTo>
                          <a:pt x="22" y="118"/>
                          <a:pt x="25" y="115"/>
                          <a:pt x="27" y="113"/>
                        </a:cubicBezTo>
                        <a:cubicBezTo>
                          <a:pt x="31" y="109"/>
                          <a:pt x="34" y="106"/>
                          <a:pt x="36" y="104"/>
                        </a:cubicBezTo>
                        <a:cubicBezTo>
                          <a:pt x="41" y="99"/>
                          <a:pt x="43" y="98"/>
                          <a:pt x="43" y="95"/>
                        </a:cubicBezTo>
                        <a:cubicBezTo>
                          <a:pt x="43" y="95"/>
                          <a:pt x="43" y="95"/>
                          <a:pt x="43" y="95"/>
                        </a:cubicBezTo>
                        <a:cubicBezTo>
                          <a:pt x="43" y="0"/>
                          <a:pt x="43" y="0"/>
                          <a:pt x="43" y="0"/>
                        </a:cubicBezTo>
                        <a:cubicBezTo>
                          <a:pt x="42" y="0"/>
                          <a:pt x="42" y="0"/>
                          <a:pt x="42" y="0"/>
                        </a:cubicBezTo>
                        <a:cubicBezTo>
                          <a:pt x="42" y="95"/>
                          <a:pt x="42" y="95"/>
                          <a:pt x="42" y="95"/>
                        </a:cubicBezTo>
                        <a:cubicBezTo>
                          <a:pt x="42" y="97"/>
                          <a:pt x="41" y="99"/>
                          <a:pt x="36" y="103"/>
                        </a:cubicBezTo>
                        <a:cubicBezTo>
                          <a:pt x="34" y="105"/>
                          <a:pt x="31" y="108"/>
                          <a:pt x="27" y="112"/>
                        </a:cubicBezTo>
                        <a:cubicBezTo>
                          <a:pt x="24" y="115"/>
                          <a:pt x="22" y="118"/>
                          <a:pt x="19" y="121"/>
                        </a:cubicBezTo>
                        <a:cubicBezTo>
                          <a:pt x="18" y="121"/>
                          <a:pt x="15" y="122"/>
                          <a:pt x="11" y="122"/>
                        </a:cubicBezTo>
                        <a:cubicBezTo>
                          <a:pt x="8" y="122"/>
                          <a:pt x="6" y="122"/>
                          <a:pt x="5" y="122"/>
                        </a:cubicBezTo>
                        <a:cubicBezTo>
                          <a:pt x="4" y="121"/>
                          <a:pt x="3" y="121"/>
                          <a:pt x="2" y="121"/>
                        </a:cubicBezTo>
                        <a:cubicBezTo>
                          <a:pt x="1" y="121"/>
                          <a:pt x="0" y="122"/>
                          <a:pt x="0" y="123"/>
                        </a:cubicBezTo>
                        <a:cubicBezTo>
                          <a:pt x="0" y="124"/>
                          <a:pt x="0" y="125"/>
                          <a:pt x="1" y="126"/>
                        </a:cubicBezTo>
                        <a:cubicBezTo>
                          <a:pt x="1" y="126"/>
                          <a:pt x="4" y="130"/>
                          <a:pt x="12" y="130"/>
                        </a:cubicBezTo>
                        <a:cubicBezTo>
                          <a:pt x="12" y="130"/>
                          <a:pt x="13" y="130"/>
                          <a:pt x="13" y="129"/>
                        </a:cubicBezTo>
                        <a:cubicBezTo>
                          <a:pt x="10" y="134"/>
                          <a:pt x="8" y="138"/>
                          <a:pt x="6" y="141"/>
                        </a:cubicBezTo>
                        <a:cubicBezTo>
                          <a:pt x="4" y="144"/>
                          <a:pt x="3" y="145"/>
                          <a:pt x="2" y="147"/>
                        </a:cubicBezTo>
                        <a:cubicBezTo>
                          <a:pt x="0" y="149"/>
                          <a:pt x="1" y="151"/>
                          <a:pt x="1" y="152"/>
                        </a:cubicBezTo>
                        <a:cubicBezTo>
                          <a:pt x="1" y="153"/>
                          <a:pt x="2" y="153"/>
                          <a:pt x="3" y="153"/>
                        </a:cubicBezTo>
                        <a:cubicBezTo>
                          <a:pt x="4" y="153"/>
                          <a:pt x="4" y="153"/>
                          <a:pt x="4" y="153"/>
                        </a:cubicBezTo>
                        <a:cubicBezTo>
                          <a:pt x="6" y="153"/>
                          <a:pt x="11" y="147"/>
                          <a:pt x="18" y="138"/>
                        </a:cubicBezTo>
                        <a:cubicBezTo>
                          <a:pt x="24" y="130"/>
                          <a:pt x="32" y="120"/>
                          <a:pt x="38" y="116"/>
                        </a:cubicBezTo>
                        <a:cubicBezTo>
                          <a:pt x="41" y="114"/>
                          <a:pt x="45" y="113"/>
                          <a:pt x="48" y="113"/>
                        </a:cubicBezTo>
                        <a:cubicBezTo>
                          <a:pt x="51" y="113"/>
                          <a:pt x="54" y="114"/>
                          <a:pt x="57" y="116"/>
                        </a:cubicBezTo>
                        <a:cubicBezTo>
                          <a:pt x="63" y="120"/>
                          <a:pt x="72" y="130"/>
                          <a:pt x="77" y="137"/>
                        </a:cubicBezTo>
                        <a:cubicBezTo>
                          <a:pt x="84" y="146"/>
                          <a:pt x="89" y="153"/>
                          <a:pt x="91" y="153"/>
                        </a:cubicBezTo>
                        <a:cubicBezTo>
                          <a:pt x="92" y="153"/>
                          <a:pt x="92" y="153"/>
                          <a:pt x="92" y="153"/>
                        </a:cubicBezTo>
                        <a:cubicBezTo>
                          <a:pt x="93" y="153"/>
                          <a:pt x="94" y="153"/>
                          <a:pt x="94" y="152"/>
                        </a:cubicBezTo>
                        <a:cubicBezTo>
                          <a:pt x="95" y="151"/>
                          <a:pt x="95" y="149"/>
                          <a:pt x="93" y="146"/>
                        </a:cubicBezTo>
                        <a:cubicBezTo>
                          <a:pt x="92" y="145"/>
                          <a:pt x="91" y="143"/>
                          <a:pt x="90" y="141"/>
                        </a:cubicBezTo>
                      </a:path>
                    </a:pathLst>
                  </a:custGeom>
                  <a:solidFill>
                    <a:srgbClr val="952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7" name="Rectangle 8377">
                    <a:extLst>
                      <a:ext uri="{FF2B5EF4-FFF2-40B4-BE49-F238E27FC236}">
                        <a16:creationId xmlns:a16="http://schemas.microsoft.com/office/drawing/2014/main" xmlns="" id="{BA4BBECB-5291-40D8-BE0E-D9B63342D955}"/>
                      </a:ext>
                    </a:extLst>
                  </p:cNvPr>
                  <p:cNvSpPr>
                    <a:spLocks noChangeArrowheads="1"/>
                  </p:cNvSpPr>
                  <p:nvPr/>
                </p:nvSpPr>
                <p:spPr bwMode="auto">
                  <a:xfrm>
                    <a:off x="3733" y="1966"/>
                    <a:ext cx="3" cy="1"/>
                  </a:xfrm>
                  <a:prstGeom prst="rect">
                    <a:avLst/>
                  </a:prstGeom>
                  <a:solidFill>
                    <a:srgbClr val="BC4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8" name="Rectangle 8378">
                    <a:extLst>
                      <a:ext uri="{FF2B5EF4-FFF2-40B4-BE49-F238E27FC236}">
                        <a16:creationId xmlns:a16="http://schemas.microsoft.com/office/drawing/2014/main" xmlns="" id="{C8EC8C1D-6028-4DE3-96CB-B776D05D2A39}"/>
                      </a:ext>
                    </a:extLst>
                  </p:cNvPr>
                  <p:cNvSpPr>
                    <a:spLocks noChangeArrowheads="1"/>
                  </p:cNvSpPr>
                  <p:nvPr/>
                </p:nvSpPr>
                <p:spPr bwMode="auto">
                  <a:xfrm>
                    <a:off x="3733" y="1966"/>
                    <a:ext cx="3"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9" name="Rectangle 8379">
                    <a:extLst>
                      <a:ext uri="{FF2B5EF4-FFF2-40B4-BE49-F238E27FC236}">
                        <a16:creationId xmlns:a16="http://schemas.microsoft.com/office/drawing/2014/main" xmlns="" id="{382249EC-ADEA-4B5B-AB2C-6FF971F63389}"/>
                      </a:ext>
                    </a:extLst>
                  </p:cNvPr>
                  <p:cNvSpPr>
                    <a:spLocks noChangeArrowheads="1"/>
                  </p:cNvSpPr>
                  <p:nvPr/>
                </p:nvSpPr>
                <p:spPr bwMode="auto">
                  <a:xfrm>
                    <a:off x="3736" y="1966"/>
                    <a:ext cx="1" cy="1"/>
                  </a:xfrm>
                  <a:prstGeom prst="rect">
                    <a:avLst/>
                  </a:prstGeom>
                  <a:solidFill>
                    <a:srgbClr val="8C26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0" name="Rectangle 8380">
                    <a:extLst>
                      <a:ext uri="{FF2B5EF4-FFF2-40B4-BE49-F238E27FC236}">
                        <a16:creationId xmlns:a16="http://schemas.microsoft.com/office/drawing/2014/main" xmlns="" id="{4D9EABE9-86B7-416A-9CE8-798F8B81B2FC}"/>
                      </a:ext>
                    </a:extLst>
                  </p:cNvPr>
                  <p:cNvSpPr>
                    <a:spLocks noChangeArrowheads="1"/>
                  </p:cNvSpPr>
                  <p:nvPr/>
                </p:nvSpPr>
                <p:spPr bwMode="auto">
                  <a:xfrm>
                    <a:off x="3736" y="1966"/>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1" name="Freeform 8381">
                    <a:extLst>
                      <a:ext uri="{FF2B5EF4-FFF2-40B4-BE49-F238E27FC236}">
                        <a16:creationId xmlns:a16="http://schemas.microsoft.com/office/drawing/2014/main" xmlns="" id="{F60EB5F1-8E5E-4042-A035-C80FF6161CD8}"/>
                      </a:ext>
                    </a:extLst>
                  </p:cNvPr>
                  <p:cNvSpPr>
                    <a:spLocks noEditPoints="1"/>
                  </p:cNvSpPr>
                  <p:nvPr/>
                </p:nvSpPr>
                <p:spPr bwMode="auto">
                  <a:xfrm>
                    <a:off x="3733" y="1971"/>
                    <a:ext cx="34" cy="104"/>
                  </a:xfrm>
                  <a:custGeom>
                    <a:avLst/>
                    <a:gdLst>
                      <a:gd name="T0" fmla="*/ 45 w 45"/>
                      <a:gd name="T1" fmla="*/ 138 h 138"/>
                      <a:gd name="T2" fmla="*/ 45 w 45"/>
                      <a:gd name="T3" fmla="*/ 138 h 138"/>
                      <a:gd name="T4" fmla="*/ 41 w 45"/>
                      <a:gd name="T5" fmla="*/ 131 h 138"/>
                      <a:gd name="T6" fmla="*/ 43 w 45"/>
                      <a:gd name="T7" fmla="*/ 132 h 138"/>
                      <a:gd name="T8" fmla="*/ 37 w 45"/>
                      <a:gd name="T9" fmla="*/ 125 h 138"/>
                      <a:gd name="T10" fmla="*/ 38 w 45"/>
                      <a:gd name="T11" fmla="*/ 127 h 138"/>
                      <a:gd name="T12" fmla="*/ 37 w 45"/>
                      <a:gd name="T13" fmla="*/ 125 h 138"/>
                      <a:gd name="T14" fmla="*/ 38 w 45"/>
                      <a:gd name="T15" fmla="*/ 124 h 138"/>
                      <a:gd name="T16" fmla="*/ 40 w 45"/>
                      <a:gd name="T17" fmla="*/ 126 h 138"/>
                      <a:gd name="T18" fmla="*/ 40 w 45"/>
                      <a:gd name="T19" fmla="*/ 125 h 138"/>
                      <a:gd name="T20" fmla="*/ 33 w 45"/>
                      <a:gd name="T21" fmla="*/ 119 h 138"/>
                      <a:gd name="T22" fmla="*/ 33 w 45"/>
                      <a:gd name="T23" fmla="*/ 119 h 138"/>
                      <a:gd name="T24" fmla="*/ 35 w 45"/>
                      <a:gd name="T25" fmla="*/ 117 h 138"/>
                      <a:gd name="T26" fmla="*/ 36 w 45"/>
                      <a:gd name="T27" fmla="*/ 120 h 138"/>
                      <a:gd name="T28" fmla="*/ 36 w 45"/>
                      <a:gd name="T29" fmla="*/ 119 h 138"/>
                      <a:gd name="T30" fmla="*/ 30 w 45"/>
                      <a:gd name="T31" fmla="*/ 110 h 138"/>
                      <a:gd name="T32" fmla="*/ 29 w 45"/>
                      <a:gd name="T33" fmla="*/ 115 h 138"/>
                      <a:gd name="T34" fmla="*/ 32 w 45"/>
                      <a:gd name="T35" fmla="*/ 112 h 138"/>
                      <a:gd name="T36" fmla="*/ 30 w 45"/>
                      <a:gd name="T37" fmla="*/ 110 h 138"/>
                      <a:gd name="T38" fmla="*/ 25 w 45"/>
                      <a:gd name="T39" fmla="*/ 105 h 138"/>
                      <a:gd name="T40" fmla="*/ 26 w 45"/>
                      <a:gd name="T41" fmla="*/ 106 h 138"/>
                      <a:gd name="T42" fmla="*/ 25 w 45"/>
                      <a:gd name="T43" fmla="*/ 104 h 138"/>
                      <a:gd name="T44" fmla="*/ 17 w 45"/>
                      <a:gd name="T45" fmla="*/ 101 h 138"/>
                      <a:gd name="T46" fmla="*/ 20 w 45"/>
                      <a:gd name="T47" fmla="*/ 101 h 138"/>
                      <a:gd name="T48" fmla="*/ 19 w 45"/>
                      <a:gd name="T49" fmla="*/ 98 h 138"/>
                      <a:gd name="T50" fmla="*/ 11 w 45"/>
                      <a:gd name="T51" fmla="*/ 96 h 138"/>
                      <a:gd name="T52" fmla="*/ 15 w 45"/>
                      <a:gd name="T53" fmla="*/ 93 h 138"/>
                      <a:gd name="T54" fmla="*/ 7 w 45"/>
                      <a:gd name="T55" fmla="*/ 85 h 138"/>
                      <a:gd name="T56" fmla="*/ 0 w 45"/>
                      <a:gd name="T57" fmla="*/ 85 h 138"/>
                      <a:gd name="T58" fmla="*/ 6 w 45"/>
                      <a:gd name="T59" fmla="*/ 91 h 138"/>
                      <a:gd name="T60" fmla="*/ 8 w 45"/>
                      <a:gd name="T61" fmla="*/ 87 h 138"/>
                      <a:gd name="T62" fmla="*/ 4 w 45"/>
                      <a:gd name="T63" fmla="*/ 78 h 138"/>
                      <a:gd name="T64" fmla="*/ 0 w 45"/>
                      <a:gd name="T65" fmla="*/ 79 h 138"/>
                      <a:gd name="T66" fmla="*/ 4 w 45"/>
                      <a:gd name="T67" fmla="*/ 78 h 138"/>
                      <a:gd name="T68" fmla="*/ 4 w 45"/>
                      <a:gd name="T69" fmla="*/ 78 h 138"/>
                      <a:gd name="T70" fmla="*/ 0 w 45"/>
                      <a:gd name="T71" fmla="*/ 70 h 138"/>
                      <a:gd name="T72" fmla="*/ 4 w 45"/>
                      <a:gd name="T73" fmla="*/ 71 h 138"/>
                      <a:gd name="T74" fmla="*/ 4 w 45"/>
                      <a:gd name="T75" fmla="*/ 62 h 138"/>
                      <a:gd name="T76" fmla="*/ 0 w 45"/>
                      <a:gd name="T77" fmla="*/ 63 h 138"/>
                      <a:gd name="T78" fmla="*/ 4 w 45"/>
                      <a:gd name="T79" fmla="*/ 62 h 138"/>
                      <a:gd name="T80" fmla="*/ 0 w 45"/>
                      <a:gd name="T81" fmla="*/ 54 h 138"/>
                      <a:gd name="T82" fmla="*/ 4 w 45"/>
                      <a:gd name="T83" fmla="*/ 56 h 138"/>
                      <a:gd name="T84" fmla="*/ 4 w 45"/>
                      <a:gd name="T85" fmla="*/ 47 h 138"/>
                      <a:gd name="T86" fmla="*/ 0 w 45"/>
                      <a:gd name="T87" fmla="*/ 48 h 138"/>
                      <a:gd name="T88" fmla="*/ 4 w 45"/>
                      <a:gd name="T89" fmla="*/ 47 h 138"/>
                      <a:gd name="T90" fmla="*/ 0 w 45"/>
                      <a:gd name="T91" fmla="*/ 39 h 138"/>
                      <a:gd name="T92" fmla="*/ 4 w 45"/>
                      <a:gd name="T93" fmla="*/ 40 h 138"/>
                      <a:gd name="T94" fmla="*/ 4 w 45"/>
                      <a:gd name="T95" fmla="*/ 31 h 138"/>
                      <a:gd name="T96" fmla="*/ 0 w 45"/>
                      <a:gd name="T97" fmla="*/ 32 h 138"/>
                      <a:gd name="T98" fmla="*/ 4 w 45"/>
                      <a:gd name="T99" fmla="*/ 31 h 138"/>
                      <a:gd name="T100" fmla="*/ 0 w 45"/>
                      <a:gd name="T101" fmla="*/ 23 h 138"/>
                      <a:gd name="T102" fmla="*/ 4 w 45"/>
                      <a:gd name="T103" fmla="*/ 25 h 138"/>
                      <a:gd name="T104" fmla="*/ 4 w 45"/>
                      <a:gd name="T105" fmla="*/ 16 h 138"/>
                      <a:gd name="T106" fmla="*/ 0 w 45"/>
                      <a:gd name="T107" fmla="*/ 17 h 138"/>
                      <a:gd name="T108" fmla="*/ 4 w 45"/>
                      <a:gd name="T109" fmla="*/ 16 h 138"/>
                      <a:gd name="T110" fmla="*/ 0 w 45"/>
                      <a:gd name="T111" fmla="*/ 8 h 138"/>
                      <a:gd name="T112" fmla="*/ 4 w 45"/>
                      <a:gd name="T113" fmla="*/ 9 h 138"/>
                      <a:gd name="T114" fmla="*/ 4 w 45"/>
                      <a:gd name="T115" fmla="*/ 0 h 138"/>
                      <a:gd name="T116" fmla="*/ 0 w 45"/>
                      <a:gd name="T117" fmla="*/ 1 h 138"/>
                      <a:gd name="T118" fmla="*/ 4 w 4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138">
                        <a:moveTo>
                          <a:pt x="45" y="138"/>
                        </a:moveTo>
                        <a:cubicBezTo>
                          <a:pt x="45" y="138"/>
                          <a:pt x="45" y="138"/>
                          <a:pt x="45" y="138"/>
                        </a:cubicBezTo>
                        <a:cubicBezTo>
                          <a:pt x="45" y="138"/>
                          <a:pt x="45" y="138"/>
                          <a:pt x="45" y="138"/>
                        </a:cubicBezTo>
                        <a:cubicBezTo>
                          <a:pt x="45" y="138"/>
                          <a:pt x="45" y="138"/>
                          <a:pt x="45" y="138"/>
                        </a:cubicBezTo>
                        <a:moveTo>
                          <a:pt x="42" y="130"/>
                        </a:moveTo>
                        <a:cubicBezTo>
                          <a:pt x="41" y="130"/>
                          <a:pt x="41" y="131"/>
                          <a:pt x="41" y="131"/>
                        </a:cubicBezTo>
                        <a:cubicBezTo>
                          <a:pt x="41" y="132"/>
                          <a:pt x="41" y="132"/>
                          <a:pt x="42" y="133"/>
                        </a:cubicBezTo>
                        <a:cubicBezTo>
                          <a:pt x="42" y="132"/>
                          <a:pt x="42" y="132"/>
                          <a:pt x="43" y="132"/>
                        </a:cubicBezTo>
                        <a:cubicBezTo>
                          <a:pt x="42" y="131"/>
                          <a:pt x="42" y="131"/>
                          <a:pt x="42" y="130"/>
                        </a:cubicBezTo>
                        <a:moveTo>
                          <a:pt x="37" y="125"/>
                        </a:moveTo>
                        <a:cubicBezTo>
                          <a:pt x="37" y="125"/>
                          <a:pt x="37" y="125"/>
                          <a:pt x="37" y="125"/>
                        </a:cubicBezTo>
                        <a:cubicBezTo>
                          <a:pt x="37" y="126"/>
                          <a:pt x="38" y="126"/>
                          <a:pt x="38" y="127"/>
                        </a:cubicBezTo>
                        <a:cubicBezTo>
                          <a:pt x="38" y="127"/>
                          <a:pt x="38" y="127"/>
                          <a:pt x="38" y="127"/>
                        </a:cubicBezTo>
                        <a:cubicBezTo>
                          <a:pt x="38" y="126"/>
                          <a:pt x="37" y="126"/>
                          <a:pt x="37" y="125"/>
                        </a:cubicBezTo>
                        <a:moveTo>
                          <a:pt x="39" y="123"/>
                        </a:moveTo>
                        <a:cubicBezTo>
                          <a:pt x="39" y="124"/>
                          <a:pt x="38" y="124"/>
                          <a:pt x="38" y="124"/>
                        </a:cubicBezTo>
                        <a:cubicBezTo>
                          <a:pt x="39" y="124"/>
                          <a:pt x="39" y="125"/>
                          <a:pt x="40" y="125"/>
                        </a:cubicBezTo>
                        <a:cubicBezTo>
                          <a:pt x="40" y="125"/>
                          <a:pt x="40" y="125"/>
                          <a:pt x="40" y="126"/>
                        </a:cubicBezTo>
                        <a:cubicBezTo>
                          <a:pt x="40" y="126"/>
                          <a:pt x="40" y="125"/>
                          <a:pt x="40" y="125"/>
                        </a:cubicBezTo>
                        <a:cubicBezTo>
                          <a:pt x="40" y="125"/>
                          <a:pt x="40" y="125"/>
                          <a:pt x="40" y="125"/>
                        </a:cubicBezTo>
                        <a:cubicBezTo>
                          <a:pt x="40" y="125"/>
                          <a:pt x="39" y="124"/>
                          <a:pt x="39" y="123"/>
                        </a:cubicBezTo>
                        <a:moveTo>
                          <a:pt x="33" y="119"/>
                        </a:moveTo>
                        <a:cubicBezTo>
                          <a:pt x="33" y="119"/>
                          <a:pt x="33" y="119"/>
                          <a:pt x="33" y="119"/>
                        </a:cubicBezTo>
                        <a:cubicBezTo>
                          <a:pt x="33" y="119"/>
                          <a:pt x="33" y="119"/>
                          <a:pt x="33" y="119"/>
                        </a:cubicBezTo>
                        <a:cubicBezTo>
                          <a:pt x="33" y="119"/>
                          <a:pt x="33" y="119"/>
                          <a:pt x="33" y="119"/>
                        </a:cubicBezTo>
                        <a:moveTo>
                          <a:pt x="35" y="117"/>
                        </a:moveTo>
                        <a:cubicBezTo>
                          <a:pt x="35" y="117"/>
                          <a:pt x="35" y="117"/>
                          <a:pt x="35" y="117"/>
                        </a:cubicBezTo>
                        <a:cubicBezTo>
                          <a:pt x="35" y="118"/>
                          <a:pt x="35" y="119"/>
                          <a:pt x="36" y="120"/>
                        </a:cubicBezTo>
                        <a:cubicBezTo>
                          <a:pt x="36" y="120"/>
                          <a:pt x="36" y="119"/>
                          <a:pt x="36" y="119"/>
                        </a:cubicBezTo>
                        <a:cubicBezTo>
                          <a:pt x="36" y="119"/>
                          <a:pt x="36" y="119"/>
                          <a:pt x="36" y="119"/>
                        </a:cubicBezTo>
                        <a:cubicBezTo>
                          <a:pt x="36" y="118"/>
                          <a:pt x="35" y="118"/>
                          <a:pt x="35" y="117"/>
                        </a:cubicBezTo>
                        <a:moveTo>
                          <a:pt x="30" y="110"/>
                        </a:moveTo>
                        <a:cubicBezTo>
                          <a:pt x="30" y="111"/>
                          <a:pt x="29" y="112"/>
                          <a:pt x="28" y="113"/>
                        </a:cubicBezTo>
                        <a:cubicBezTo>
                          <a:pt x="28" y="113"/>
                          <a:pt x="29" y="114"/>
                          <a:pt x="29" y="115"/>
                        </a:cubicBezTo>
                        <a:cubicBezTo>
                          <a:pt x="31" y="113"/>
                          <a:pt x="31" y="113"/>
                          <a:pt x="32" y="112"/>
                        </a:cubicBezTo>
                        <a:cubicBezTo>
                          <a:pt x="32" y="112"/>
                          <a:pt x="32" y="112"/>
                          <a:pt x="32" y="112"/>
                        </a:cubicBezTo>
                        <a:cubicBezTo>
                          <a:pt x="32" y="112"/>
                          <a:pt x="31" y="112"/>
                          <a:pt x="31" y="111"/>
                        </a:cubicBezTo>
                        <a:cubicBezTo>
                          <a:pt x="31" y="111"/>
                          <a:pt x="31" y="110"/>
                          <a:pt x="30" y="110"/>
                        </a:cubicBezTo>
                        <a:moveTo>
                          <a:pt x="25" y="104"/>
                        </a:moveTo>
                        <a:cubicBezTo>
                          <a:pt x="25" y="104"/>
                          <a:pt x="25" y="105"/>
                          <a:pt x="25" y="105"/>
                        </a:cubicBezTo>
                        <a:cubicBezTo>
                          <a:pt x="25" y="106"/>
                          <a:pt x="25" y="106"/>
                          <a:pt x="25" y="107"/>
                        </a:cubicBezTo>
                        <a:cubicBezTo>
                          <a:pt x="26" y="107"/>
                          <a:pt x="26" y="106"/>
                          <a:pt x="26" y="106"/>
                        </a:cubicBezTo>
                        <a:cubicBezTo>
                          <a:pt x="26" y="106"/>
                          <a:pt x="26" y="106"/>
                          <a:pt x="26" y="106"/>
                        </a:cubicBezTo>
                        <a:cubicBezTo>
                          <a:pt x="26" y="105"/>
                          <a:pt x="26" y="105"/>
                          <a:pt x="25" y="104"/>
                        </a:cubicBezTo>
                        <a:moveTo>
                          <a:pt x="19" y="98"/>
                        </a:moveTo>
                        <a:cubicBezTo>
                          <a:pt x="19" y="99"/>
                          <a:pt x="18" y="100"/>
                          <a:pt x="17" y="101"/>
                        </a:cubicBezTo>
                        <a:cubicBezTo>
                          <a:pt x="18" y="101"/>
                          <a:pt x="18" y="102"/>
                          <a:pt x="19" y="103"/>
                        </a:cubicBezTo>
                        <a:cubicBezTo>
                          <a:pt x="19" y="102"/>
                          <a:pt x="20" y="101"/>
                          <a:pt x="20" y="101"/>
                        </a:cubicBezTo>
                        <a:cubicBezTo>
                          <a:pt x="20" y="100"/>
                          <a:pt x="20" y="99"/>
                          <a:pt x="20" y="98"/>
                        </a:cubicBezTo>
                        <a:cubicBezTo>
                          <a:pt x="20" y="98"/>
                          <a:pt x="19" y="98"/>
                          <a:pt x="19" y="98"/>
                        </a:cubicBezTo>
                        <a:moveTo>
                          <a:pt x="13" y="92"/>
                        </a:moveTo>
                        <a:cubicBezTo>
                          <a:pt x="13" y="93"/>
                          <a:pt x="12" y="94"/>
                          <a:pt x="11" y="96"/>
                        </a:cubicBezTo>
                        <a:cubicBezTo>
                          <a:pt x="12" y="96"/>
                          <a:pt x="12" y="96"/>
                          <a:pt x="13" y="97"/>
                        </a:cubicBezTo>
                        <a:cubicBezTo>
                          <a:pt x="14" y="95"/>
                          <a:pt x="14" y="94"/>
                          <a:pt x="15" y="93"/>
                        </a:cubicBezTo>
                        <a:cubicBezTo>
                          <a:pt x="14" y="93"/>
                          <a:pt x="14" y="92"/>
                          <a:pt x="13" y="92"/>
                        </a:cubicBezTo>
                        <a:moveTo>
                          <a:pt x="7" y="85"/>
                        </a:moveTo>
                        <a:cubicBezTo>
                          <a:pt x="6" y="85"/>
                          <a:pt x="6" y="85"/>
                          <a:pt x="5" y="85"/>
                        </a:cubicBezTo>
                        <a:cubicBezTo>
                          <a:pt x="0" y="85"/>
                          <a:pt x="0" y="85"/>
                          <a:pt x="0" y="85"/>
                        </a:cubicBezTo>
                        <a:cubicBezTo>
                          <a:pt x="1" y="86"/>
                          <a:pt x="1" y="87"/>
                          <a:pt x="2" y="88"/>
                        </a:cubicBezTo>
                        <a:cubicBezTo>
                          <a:pt x="3" y="89"/>
                          <a:pt x="5" y="90"/>
                          <a:pt x="6" y="91"/>
                        </a:cubicBezTo>
                        <a:cubicBezTo>
                          <a:pt x="7" y="89"/>
                          <a:pt x="8" y="88"/>
                          <a:pt x="8" y="87"/>
                        </a:cubicBezTo>
                        <a:cubicBezTo>
                          <a:pt x="8" y="87"/>
                          <a:pt x="8" y="87"/>
                          <a:pt x="8" y="87"/>
                        </a:cubicBezTo>
                        <a:cubicBezTo>
                          <a:pt x="7" y="86"/>
                          <a:pt x="7" y="86"/>
                          <a:pt x="7" y="85"/>
                        </a:cubicBezTo>
                        <a:moveTo>
                          <a:pt x="4" y="78"/>
                        </a:moveTo>
                        <a:cubicBezTo>
                          <a:pt x="0" y="78"/>
                          <a:pt x="0" y="78"/>
                          <a:pt x="0" y="78"/>
                        </a:cubicBezTo>
                        <a:cubicBezTo>
                          <a:pt x="0" y="79"/>
                          <a:pt x="0" y="79"/>
                          <a:pt x="0" y="79"/>
                        </a:cubicBezTo>
                        <a:cubicBezTo>
                          <a:pt x="4" y="79"/>
                          <a:pt x="4" y="79"/>
                          <a:pt x="4" y="79"/>
                        </a:cubicBezTo>
                        <a:cubicBezTo>
                          <a:pt x="4" y="78"/>
                          <a:pt x="4" y="78"/>
                          <a:pt x="4" y="78"/>
                        </a:cubicBezTo>
                        <a:cubicBezTo>
                          <a:pt x="4" y="78"/>
                          <a:pt x="4" y="78"/>
                          <a:pt x="4" y="78"/>
                        </a:cubicBezTo>
                        <a:cubicBezTo>
                          <a:pt x="4" y="78"/>
                          <a:pt x="4" y="78"/>
                          <a:pt x="4" y="78"/>
                        </a:cubicBezTo>
                        <a:moveTo>
                          <a:pt x="4" y="70"/>
                        </a:moveTo>
                        <a:cubicBezTo>
                          <a:pt x="0" y="70"/>
                          <a:pt x="0" y="70"/>
                          <a:pt x="0" y="70"/>
                        </a:cubicBezTo>
                        <a:cubicBezTo>
                          <a:pt x="0" y="71"/>
                          <a:pt x="0" y="71"/>
                          <a:pt x="0" y="71"/>
                        </a:cubicBezTo>
                        <a:cubicBezTo>
                          <a:pt x="4" y="71"/>
                          <a:pt x="4" y="71"/>
                          <a:pt x="4" y="71"/>
                        </a:cubicBezTo>
                        <a:cubicBezTo>
                          <a:pt x="4" y="70"/>
                          <a:pt x="4" y="70"/>
                          <a:pt x="4" y="70"/>
                        </a:cubicBezTo>
                        <a:moveTo>
                          <a:pt x="4" y="62"/>
                        </a:moveTo>
                        <a:cubicBezTo>
                          <a:pt x="0" y="62"/>
                          <a:pt x="0" y="62"/>
                          <a:pt x="0" y="62"/>
                        </a:cubicBezTo>
                        <a:cubicBezTo>
                          <a:pt x="0" y="63"/>
                          <a:pt x="0" y="63"/>
                          <a:pt x="0" y="63"/>
                        </a:cubicBezTo>
                        <a:cubicBezTo>
                          <a:pt x="4" y="63"/>
                          <a:pt x="4" y="63"/>
                          <a:pt x="4" y="63"/>
                        </a:cubicBezTo>
                        <a:cubicBezTo>
                          <a:pt x="4" y="62"/>
                          <a:pt x="4" y="62"/>
                          <a:pt x="4" y="62"/>
                        </a:cubicBezTo>
                        <a:moveTo>
                          <a:pt x="4" y="54"/>
                        </a:moveTo>
                        <a:cubicBezTo>
                          <a:pt x="0" y="54"/>
                          <a:pt x="0" y="54"/>
                          <a:pt x="0" y="54"/>
                        </a:cubicBezTo>
                        <a:cubicBezTo>
                          <a:pt x="0" y="56"/>
                          <a:pt x="0" y="56"/>
                          <a:pt x="0" y="56"/>
                        </a:cubicBezTo>
                        <a:cubicBezTo>
                          <a:pt x="4" y="56"/>
                          <a:pt x="4" y="56"/>
                          <a:pt x="4" y="56"/>
                        </a:cubicBezTo>
                        <a:cubicBezTo>
                          <a:pt x="4" y="54"/>
                          <a:pt x="4" y="54"/>
                          <a:pt x="4" y="54"/>
                        </a:cubicBezTo>
                        <a:moveTo>
                          <a:pt x="4" y="47"/>
                        </a:moveTo>
                        <a:cubicBezTo>
                          <a:pt x="0" y="47"/>
                          <a:pt x="0" y="47"/>
                          <a:pt x="0" y="47"/>
                        </a:cubicBezTo>
                        <a:cubicBezTo>
                          <a:pt x="0" y="48"/>
                          <a:pt x="0" y="48"/>
                          <a:pt x="0" y="48"/>
                        </a:cubicBezTo>
                        <a:cubicBezTo>
                          <a:pt x="4" y="48"/>
                          <a:pt x="4" y="48"/>
                          <a:pt x="4" y="48"/>
                        </a:cubicBezTo>
                        <a:cubicBezTo>
                          <a:pt x="4" y="47"/>
                          <a:pt x="4" y="47"/>
                          <a:pt x="4" y="47"/>
                        </a:cubicBezTo>
                        <a:moveTo>
                          <a:pt x="4" y="39"/>
                        </a:moveTo>
                        <a:cubicBezTo>
                          <a:pt x="0" y="39"/>
                          <a:pt x="0" y="39"/>
                          <a:pt x="0" y="39"/>
                        </a:cubicBezTo>
                        <a:cubicBezTo>
                          <a:pt x="0" y="40"/>
                          <a:pt x="0" y="40"/>
                          <a:pt x="0" y="40"/>
                        </a:cubicBezTo>
                        <a:cubicBezTo>
                          <a:pt x="4" y="40"/>
                          <a:pt x="4" y="40"/>
                          <a:pt x="4" y="40"/>
                        </a:cubicBezTo>
                        <a:cubicBezTo>
                          <a:pt x="4" y="39"/>
                          <a:pt x="4" y="39"/>
                          <a:pt x="4" y="39"/>
                        </a:cubicBezTo>
                        <a:moveTo>
                          <a:pt x="4" y="31"/>
                        </a:moveTo>
                        <a:cubicBezTo>
                          <a:pt x="0" y="31"/>
                          <a:pt x="0" y="31"/>
                          <a:pt x="0" y="31"/>
                        </a:cubicBezTo>
                        <a:cubicBezTo>
                          <a:pt x="0" y="32"/>
                          <a:pt x="0" y="32"/>
                          <a:pt x="0" y="32"/>
                        </a:cubicBezTo>
                        <a:cubicBezTo>
                          <a:pt x="4" y="32"/>
                          <a:pt x="4" y="32"/>
                          <a:pt x="4" y="32"/>
                        </a:cubicBezTo>
                        <a:cubicBezTo>
                          <a:pt x="4" y="31"/>
                          <a:pt x="4" y="31"/>
                          <a:pt x="4" y="31"/>
                        </a:cubicBezTo>
                        <a:moveTo>
                          <a:pt x="4" y="23"/>
                        </a:moveTo>
                        <a:cubicBezTo>
                          <a:pt x="0" y="23"/>
                          <a:pt x="0" y="23"/>
                          <a:pt x="0" y="23"/>
                        </a:cubicBezTo>
                        <a:cubicBezTo>
                          <a:pt x="0" y="25"/>
                          <a:pt x="0" y="25"/>
                          <a:pt x="0" y="25"/>
                        </a:cubicBezTo>
                        <a:cubicBezTo>
                          <a:pt x="4" y="25"/>
                          <a:pt x="4" y="25"/>
                          <a:pt x="4" y="25"/>
                        </a:cubicBezTo>
                        <a:cubicBezTo>
                          <a:pt x="4" y="23"/>
                          <a:pt x="4" y="23"/>
                          <a:pt x="4" y="23"/>
                        </a:cubicBezTo>
                        <a:moveTo>
                          <a:pt x="4" y="16"/>
                        </a:moveTo>
                        <a:cubicBezTo>
                          <a:pt x="0" y="16"/>
                          <a:pt x="0" y="16"/>
                          <a:pt x="0" y="16"/>
                        </a:cubicBezTo>
                        <a:cubicBezTo>
                          <a:pt x="0" y="17"/>
                          <a:pt x="0" y="17"/>
                          <a:pt x="0" y="17"/>
                        </a:cubicBezTo>
                        <a:cubicBezTo>
                          <a:pt x="4" y="17"/>
                          <a:pt x="4" y="17"/>
                          <a:pt x="4" y="17"/>
                        </a:cubicBezTo>
                        <a:cubicBezTo>
                          <a:pt x="4" y="16"/>
                          <a:pt x="4" y="16"/>
                          <a:pt x="4" y="16"/>
                        </a:cubicBezTo>
                        <a:moveTo>
                          <a:pt x="4" y="8"/>
                        </a:moveTo>
                        <a:cubicBezTo>
                          <a:pt x="0" y="8"/>
                          <a:pt x="0" y="8"/>
                          <a:pt x="0" y="8"/>
                        </a:cubicBezTo>
                        <a:cubicBezTo>
                          <a:pt x="0" y="9"/>
                          <a:pt x="0" y="9"/>
                          <a:pt x="0" y="9"/>
                        </a:cubicBezTo>
                        <a:cubicBezTo>
                          <a:pt x="4" y="9"/>
                          <a:pt x="4" y="9"/>
                          <a:pt x="4" y="9"/>
                        </a:cubicBezTo>
                        <a:cubicBezTo>
                          <a:pt x="4" y="8"/>
                          <a:pt x="4" y="8"/>
                          <a:pt x="4" y="8"/>
                        </a:cubicBezTo>
                        <a:moveTo>
                          <a:pt x="4" y="0"/>
                        </a:moveTo>
                        <a:cubicBezTo>
                          <a:pt x="0" y="0"/>
                          <a:pt x="0" y="0"/>
                          <a:pt x="0" y="0"/>
                        </a:cubicBezTo>
                        <a:cubicBezTo>
                          <a:pt x="0" y="1"/>
                          <a:pt x="0" y="1"/>
                          <a:pt x="0" y="1"/>
                        </a:cubicBezTo>
                        <a:cubicBezTo>
                          <a:pt x="4" y="1"/>
                          <a:pt x="4" y="1"/>
                          <a:pt x="4" y="1"/>
                        </a:cubicBezTo>
                        <a:cubicBezTo>
                          <a:pt x="4" y="0"/>
                          <a:pt x="4" y="0"/>
                          <a:pt x="4" y="0"/>
                        </a:cubicBezTo>
                      </a:path>
                    </a:pathLst>
                  </a:custGeom>
                  <a:solidFill>
                    <a:srgbClr val="BC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2" name="Freeform 8382">
                    <a:extLst>
                      <a:ext uri="{FF2B5EF4-FFF2-40B4-BE49-F238E27FC236}">
                        <a16:creationId xmlns:a16="http://schemas.microsoft.com/office/drawing/2014/main" xmlns="" id="{0E31E93E-B287-4099-AFA8-FF188D46B2D6}"/>
                      </a:ext>
                    </a:extLst>
                  </p:cNvPr>
                  <p:cNvSpPr>
                    <a:spLocks noEditPoints="1"/>
                  </p:cNvSpPr>
                  <p:nvPr/>
                </p:nvSpPr>
                <p:spPr bwMode="auto">
                  <a:xfrm>
                    <a:off x="3736" y="1971"/>
                    <a:ext cx="31" cy="105"/>
                  </a:xfrm>
                  <a:custGeom>
                    <a:avLst/>
                    <a:gdLst>
                      <a:gd name="T0" fmla="*/ 41 w 42"/>
                      <a:gd name="T1" fmla="*/ 138 h 139"/>
                      <a:gd name="T2" fmla="*/ 42 w 42"/>
                      <a:gd name="T3" fmla="*/ 138 h 139"/>
                      <a:gd name="T4" fmla="*/ 35 w 42"/>
                      <a:gd name="T5" fmla="*/ 123 h 139"/>
                      <a:gd name="T6" fmla="*/ 36 w 42"/>
                      <a:gd name="T7" fmla="*/ 125 h 139"/>
                      <a:gd name="T8" fmla="*/ 35 w 42"/>
                      <a:gd name="T9" fmla="*/ 123 h 139"/>
                      <a:gd name="T10" fmla="*/ 31 w 42"/>
                      <a:gd name="T11" fmla="*/ 117 h 139"/>
                      <a:gd name="T12" fmla="*/ 32 w 42"/>
                      <a:gd name="T13" fmla="*/ 119 h 139"/>
                      <a:gd name="T14" fmla="*/ 21 w 42"/>
                      <a:gd name="T15" fmla="*/ 104 h 139"/>
                      <a:gd name="T16" fmla="*/ 22 w 42"/>
                      <a:gd name="T17" fmla="*/ 106 h 139"/>
                      <a:gd name="T18" fmla="*/ 21 w 42"/>
                      <a:gd name="T19" fmla="*/ 104 h 139"/>
                      <a:gd name="T20" fmla="*/ 15 w 42"/>
                      <a:gd name="T21" fmla="*/ 98 h 139"/>
                      <a:gd name="T22" fmla="*/ 16 w 42"/>
                      <a:gd name="T23" fmla="*/ 98 h 139"/>
                      <a:gd name="T24" fmla="*/ 9 w 42"/>
                      <a:gd name="T25" fmla="*/ 91 h 139"/>
                      <a:gd name="T26" fmla="*/ 11 w 42"/>
                      <a:gd name="T27" fmla="*/ 93 h 139"/>
                      <a:gd name="T28" fmla="*/ 9 w 42"/>
                      <a:gd name="T29" fmla="*/ 91 h 139"/>
                      <a:gd name="T30" fmla="*/ 3 w 42"/>
                      <a:gd name="T31" fmla="*/ 85 h 139"/>
                      <a:gd name="T32" fmla="*/ 4 w 42"/>
                      <a:gd name="T33" fmla="*/ 87 h 139"/>
                      <a:gd name="T34" fmla="*/ 1 w 42"/>
                      <a:gd name="T35" fmla="*/ 78 h 139"/>
                      <a:gd name="T36" fmla="*/ 0 w 42"/>
                      <a:gd name="T37" fmla="*/ 78 h 139"/>
                      <a:gd name="T38" fmla="*/ 0 w 42"/>
                      <a:gd name="T39" fmla="*/ 79 h 139"/>
                      <a:gd name="T40" fmla="*/ 1 w 42"/>
                      <a:gd name="T41" fmla="*/ 78 h 139"/>
                      <a:gd name="T42" fmla="*/ 1 w 42"/>
                      <a:gd name="T43" fmla="*/ 78 h 139"/>
                      <a:gd name="T44" fmla="*/ 0 w 42"/>
                      <a:gd name="T45" fmla="*/ 70 h 139"/>
                      <a:gd name="T46" fmla="*/ 1 w 42"/>
                      <a:gd name="T47" fmla="*/ 71 h 139"/>
                      <a:gd name="T48" fmla="*/ 1 w 42"/>
                      <a:gd name="T49" fmla="*/ 62 h 139"/>
                      <a:gd name="T50" fmla="*/ 0 w 42"/>
                      <a:gd name="T51" fmla="*/ 63 h 139"/>
                      <a:gd name="T52" fmla="*/ 1 w 42"/>
                      <a:gd name="T53" fmla="*/ 62 h 139"/>
                      <a:gd name="T54" fmla="*/ 0 w 42"/>
                      <a:gd name="T55" fmla="*/ 54 h 139"/>
                      <a:gd name="T56" fmla="*/ 1 w 42"/>
                      <a:gd name="T57" fmla="*/ 56 h 139"/>
                      <a:gd name="T58" fmla="*/ 1 w 42"/>
                      <a:gd name="T59" fmla="*/ 47 h 139"/>
                      <a:gd name="T60" fmla="*/ 0 w 42"/>
                      <a:gd name="T61" fmla="*/ 48 h 139"/>
                      <a:gd name="T62" fmla="*/ 1 w 42"/>
                      <a:gd name="T63" fmla="*/ 47 h 139"/>
                      <a:gd name="T64" fmla="*/ 0 w 42"/>
                      <a:gd name="T65" fmla="*/ 39 h 139"/>
                      <a:gd name="T66" fmla="*/ 1 w 42"/>
                      <a:gd name="T67" fmla="*/ 40 h 139"/>
                      <a:gd name="T68" fmla="*/ 1 w 42"/>
                      <a:gd name="T69" fmla="*/ 31 h 139"/>
                      <a:gd name="T70" fmla="*/ 0 w 42"/>
                      <a:gd name="T71" fmla="*/ 32 h 139"/>
                      <a:gd name="T72" fmla="*/ 1 w 42"/>
                      <a:gd name="T73" fmla="*/ 31 h 139"/>
                      <a:gd name="T74" fmla="*/ 0 w 42"/>
                      <a:gd name="T75" fmla="*/ 23 h 139"/>
                      <a:gd name="T76" fmla="*/ 1 w 42"/>
                      <a:gd name="T77" fmla="*/ 25 h 139"/>
                      <a:gd name="T78" fmla="*/ 1 w 42"/>
                      <a:gd name="T79" fmla="*/ 16 h 139"/>
                      <a:gd name="T80" fmla="*/ 0 w 42"/>
                      <a:gd name="T81" fmla="*/ 17 h 139"/>
                      <a:gd name="T82" fmla="*/ 1 w 42"/>
                      <a:gd name="T83" fmla="*/ 16 h 139"/>
                      <a:gd name="T84" fmla="*/ 0 w 42"/>
                      <a:gd name="T85" fmla="*/ 8 h 139"/>
                      <a:gd name="T86" fmla="*/ 1 w 42"/>
                      <a:gd name="T87" fmla="*/ 9 h 139"/>
                      <a:gd name="T88" fmla="*/ 1 w 42"/>
                      <a:gd name="T89" fmla="*/ 0 h 139"/>
                      <a:gd name="T90" fmla="*/ 0 w 42"/>
                      <a:gd name="T91" fmla="*/ 1 h 139"/>
                      <a:gd name="T92" fmla="*/ 1 w 42"/>
                      <a:gd name="T9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139">
                        <a:moveTo>
                          <a:pt x="41" y="138"/>
                        </a:moveTo>
                        <a:cubicBezTo>
                          <a:pt x="41" y="138"/>
                          <a:pt x="41" y="138"/>
                          <a:pt x="41" y="138"/>
                        </a:cubicBezTo>
                        <a:cubicBezTo>
                          <a:pt x="41" y="138"/>
                          <a:pt x="41" y="138"/>
                          <a:pt x="41" y="139"/>
                        </a:cubicBezTo>
                        <a:cubicBezTo>
                          <a:pt x="41" y="139"/>
                          <a:pt x="42" y="138"/>
                          <a:pt x="42" y="138"/>
                        </a:cubicBezTo>
                        <a:cubicBezTo>
                          <a:pt x="42" y="138"/>
                          <a:pt x="41" y="138"/>
                          <a:pt x="41" y="138"/>
                        </a:cubicBezTo>
                        <a:moveTo>
                          <a:pt x="35" y="123"/>
                        </a:moveTo>
                        <a:cubicBezTo>
                          <a:pt x="35" y="123"/>
                          <a:pt x="35" y="123"/>
                          <a:pt x="35" y="123"/>
                        </a:cubicBezTo>
                        <a:cubicBezTo>
                          <a:pt x="35" y="124"/>
                          <a:pt x="36" y="125"/>
                          <a:pt x="36" y="125"/>
                        </a:cubicBezTo>
                        <a:cubicBezTo>
                          <a:pt x="36" y="125"/>
                          <a:pt x="36" y="125"/>
                          <a:pt x="36" y="125"/>
                        </a:cubicBezTo>
                        <a:cubicBezTo>
                          <a:pt x="36" y="124"/>
                          <a:pt x="35" y="124"/>
                          <a:pt x="35" y="123"/>
                        </a:cubicBezTo>
                        <a:moveTo>
                          <a:pt x="31" y="117"/>
                        </a:moveTo>
                        <a:cubicBezTo>
                          <a:pt x="31" y="117"/>
                          <a:pt x="31" y="117"/>
                          <a:pt x="31" y="117"/>
                        </a:cubicBezTo>
                        <a:cubicBezTo>
                          <a:pt x="31" y="118"/>
                          <a:pt x="32" y="118"/>
                          <a:pt x="32" y="119"/>
                        </a:cubicBezTo>
                        <a:cubicBezTo>
                          <a:pt x="32" y="119"/>
                          <a:pt x="32" y="119"/>
                          <a:pt x="32" y="119"/>
                        </a:cubicBezTo>
                        <a:cubicBezTo>
                          <a:pt x="32" y="118"/>
                          <a:pt x="31" y="118"/>
                          <a:pt x="31" y="117"/>
                        </a:cubicBezTo>
                        <a:moveTo>
                          <a:pt x="21" y="104"/>
                        </a:moveTo>
                        <a:cubicBezTo>
                          <a:pt x="21" y="104"/>
                          <a:pt x="21" y="104"/>
                          <a:pt x="21" y="104"/>
                        </a:cubicBezTo>
                        <a:cubicBezTo>
                          <a:pt x="22" y="105"/>
                          <a:pt x="22" y="105"/>
                          <a:pt x="22" y="106"/>
                        </a:cubicBezTo>
                        <a:cubicBezTo>
                          <a:pt x="22" y="105"/>
                          <a:pt x="23" y="105"/>
                          <a:pt x="23" y="105"/>
                        </a:cubicBezTo>
                        <a:cubicBezTo>
                          <a:pt x="22" y="105"/>
                          <a:pt x="22" y="104"/>
                          <a:pt x="21" y="104"/>
                        </a:cubicBezTo>
                        <a:moveTo>
                          <a:pt x="15" y="97"/>
                        </a:moveTo>
                        <a:cubicBezTo>
                          <a:pt x="15" y="97"/>
                          <a:pt x="15" y="98"/>
                          <a:pt x="15" y="98"/>
                        </a:cubicBezTo>
                        <a:cubicBezTo>
                          <a:pt x="15" y="98"/>
                          <a:pt x="16" y="98"/>
                          <a:pt x="16" y="98"/>
                        </a:cubicBezTo>
                        <a:cubicBezTo>
                          <a:pt x="16" y="98"/>
                          <a:pt x="16" y="98"/>
                          <a:pt x="16" y="98"/>
                        </a:cubicBezTo>
                        <a:cubicBezTo>
                          <a:pt x="16" y="98"/>
                          <a:pt x="15" y="97"/>
                          <a:pt x="15" y="97"/>
                        </a:cubicBezTo>
                        <a:moveTo>
                          <a:pt x="9" y="91"/>
                        </a:moveTo>
                        <a:cubicBezTo>
                          <a:pt x="9" y="91"/>
                          <a:pt x="9" y="92"/>
                          <a:pt x="9" y="92"/>
                        </a:cubicBezTo>
                        <a:cubicBezTo>
                          <a:pt x="10" y="92"/>
                          <a:pt x="10" y="93"/>
                          <a:pt x="11" y="93"/>
                        </a:cubicBezTo>
                        <a:cubicBezTo>
                          <a:pt x="11" y="93"/>
                          <a:pt x="11" y="93"/>
                          <a:pt x="11" y="93"/>
                        </a:cubicBezTo>
                        <a:cubicBezTo>
                          <a:pt x="10" y="92"/>
                          <a:pt x="10" y="92"/>
                          <a:pt x="9" y="91"/>
                        </a:cubicBezTo>
                        <a:moveTo>
                          <a:pt x="3" y="85"/>
                        </a:moveTo>
                        <a:cubicBezTo>
                          <a:pt x="3" y="85"/>
                          <a:pt x="3" y="85"/>
                          <a:pt x="3" y="85"/>
                        </a:cubicBezTo>
                        <a:cubicBezTo>
                          <a:pt x="3" y="86"/>
                          <a:pt x="3" y="86"/>
                          <a:pt x="4" y="87"/>
                        </a:cubicBezTo>
                        <a:cubicBezTo>
                          <a:pt x="4" y="87"/>
                          <a:pt x="4" y="87"/>
                          <a:pt x="4" y="87"/>
                        </a:cubicBezTo>
                        <a:cubicBezTo>
                          <a:pt x="4" y="86"/>
                          <a:pt x="3" y="85"/>
                          <a:pt x="3" y="85"/>
                        </a:cubicBezTo>
                        <a:moveTo>
                          <a:pt x="1" y="78"/>
                        </a:moveTo>
                        <a:cubicBezTo>
                          <a:pt x="0" y="78"/>
                          <a:pt x="0" y="78"/>
                          <a:pt x="0" y="78"/>
                        </a:cubicBezTo>
                        <a:cubicBezTo>
                          <a:pt x="0" y="78"/>
                          <a:pt x="0" y="78"/>
                          <a:pt x="0" y="78"/>
                        </a:cubicBezTo>
                        <a:cubicBezTo>
                          <a:pt x="0" y="78"/>
                          <a:pt x="0" y="78"/>
                          <a:pt x="0" y="78"/>
                        </a:cubicBezTo>
                        <a:cubicBezTo>
                          <a:pt x="0" y="79"/>
                          <a:pt x="0" y="79"/>
                          <a:pt x="0" y="79"/>
                        </a:cubicBezTo>
                        <a:cubicBezTo>
                          <a:pt x="1" y="79"/>
                          <a:pt x="1" y="79"/>
                          <a:pt x="1" y="79"/>
                        </a:cubicBezTo>
                        <a:cubicBezTo>
                          <a:pt x="1" y="78"/>
                          <a:pt x="1" y="78"/>
                          <a:pt x="1" y="78"/>
                        </a:cubicBezTo>
                        <a:cubicBezTo>
                          <a:pt x="1" y="78"/>
                          <a:pt x="1" y="78"/>
                          <a:pt x="1" y="78"/>
                        </a:cubicBezTo>
                        <a:cubicBezTo>
                          <a:pt x="1" y="78"/>
                          <a:pt x="1" y="78"/>
                          <a:pt x="1" y="78"/>
                        </a:cubicBezTo>
                        <a:moveTo>
                          <a:pt x="1" y="70"/>
                        </a:moveTo>
                        <a:cubicBezTo>
                          <a:pt x="0" y="70"/>
                          <a:pt x="0" y="70"/>
                          <a:pt x="0" y="70"/>
                        </a:cubicBezTo>
                        <a:cubicBezTo>
                          <a:pt x="0" y="71"/>
                          <a:pt x="0" y="71"/>
                          <a:pt x="0" y="71"/>
                        </a:cubicBezTo>
                        <a:cubicBezTo>
                          <a:pt x="1" y="71"/>
                          <a:pt x="1" y="71"/>
                          <a:pt x="1" y="71"/>
                        </a:cubicBezTo>
                        <a:cubicBezTo>
                          <a:pt x="1" y="70"/>
                          <a:pt x="1" y="70"/>
                          <a:pt x="1" y="70"/>
                        </a:cubicBezTo>
                        <a:moveTo>
                          <a:pt x="1" y="62"/>
                        </a:moveTo>
                        <a:cubicBezTo>
                          <a:pt x="0" y="62"/>
                          <a:pt x="0" y="62"/>
                          <a:pt x="0" y="62"/>
                        </a:cubicBezTo>
                        <a:cubicBezTo>
                          <a:pt x="0" y="63"/>
                          <a:pt x="0" y="63"/>
                          <a:pt x="0" y="63"/>
                        </a:cubicBezTo>
                        <a:cubicBezTo>
                          <a:pt x="1" y="63"/>
                          <a:pt x="1" y="63"/>
                          <a:pt x="1" y="63"/>
                        </a:cubicBezTo>
                        <a:cubicBezTo>
                          <a:pt x="1" y="62"/>
                          <a:pt x="1" y="62"/>
                          <a:pt x="1" y="62"/>
                        </a:cubicBezTo>
                        <a:moveTo>
                          <a:pt x="1" y="54"/>
                        </a:moveTo>
                        <a:cubicBezTo>
                          <a:pt x="0" y="54"/>
                          <a:pt x="0" y="54"/>
                          <a:pt x="0" y="54"/>
                        </a:cubicBezTo>
                        <a:cubicBezTo>
                          <a:pt x="0" y="56"/>
                          <a:pt x="0" y="56"/>
                          <a:pt x="0" y="56"/>
                        </a:cubicBezTo>
                        <a:cubicBezTo>
                          <a:pt x="1" y="56"/>
                          <a:pt x="1" y="56"/>
                          <a:pt x="1" y="56"/>
                        </a:cubicBezTo>
                        <a:cubicBezTo>
                          <a:pt x="1" y="54"/>
                          <a:pt x="1" y="54"/>
                          <a:pt x="1" y="54"/>
                        </a:cubicBezTo>
                        <a:moveTo>
                          <a:pt x="1" y="47"/>
                        </a:moveTo>
                        <a:cubicBezTo>
                          <a:pt x="0" y="47"/>
                          <a:pt x="0" y="47"/>
                          <a:pt x="0" y="47"/>
                        </a:cubicBezTo>
                        <a:cubicBezTo>
                          <a:pt x="0" y="48"/>
                          <a:pt x="0" y="48"/>
                          <a:pt x="0" y="48"/>
                        </a:cubicBezTo>
                        <a:cubicBezTo>
                          <a:pt x="1" y="48"/>
                          <a:pt x="1" y="48"/>
                          <a:pt x="1" y="48"/>
                        </a:cubicBezTo>
                        <a:cubicBezTo>
                          <a:pt x="1" y="47"/>
                          <a:pt x="1" y="47"/>
                          <a:pt x="1" y="47"/>
                        </a:cubicBezTo>
                        <a:moveTo>
                          <a:pt x="1" y="39"/>
                        </a:moveTo>
                        <a:cubicBezTo>
                          <a:pt x="0" y="39"/>
                          <a:pt x="0" y="39"/>
                          <a:pt x="0" y="39"/>
                        </a:cubicBezTo>
                        <a:cubicBezTo>
                          <a:pt x="0" y="40"/>
                          <a:pt x="0" y="40"/>
                          <a:pt x="0" y="40"/>
                        </a:cubicBezTo>
                        <a:cubicBezTo>
                          <a:pt x="1" y="40"/>
                          <a:pt x="1" y="40"/>
                          <a:pt x="1" y="40"/>
                        </a:cubicBezTo>
                        <a:cubicBezTo>
                          <a:pt x="1" y="39"/>
                          <a:pt x="1" y="39"/>
                          <a:pt x="1" y="39"/>
                        </a:cubicBezTo>
                        <a:moveTo>
                          <a:pt x="1" y="31"/>
                        </a:moveTo>
                        <a:cubicBezTo>
                          <a:pt x="0" y="31"/>
                          <a:pt x="0" y="31"/>
                          <a:pt x="0" y="31"/>
                        </a:cubicBezTo>
                        <a:cubicBezTo>
                          <a:pt x="0" y="32"/>
                          <a:pt x="0" y="32"/>
                          <a:pt x="0" y="32"/>
                        </a:cubicBezTo>
                        <a:cubicBezTo>
                          <a:pt x="1" y="32"/>
                          <a:pt x="1" y="32"/>
                          <a:pt x="1" y="32"/>
                        </a:cubicBezTo>
                        <a:cubicBezTo>
                          <a:pt x="1" y="31"/>
                          <a:pt x="1" y="31"/>
                          <a:pt x="1" y="31"/>
                        </a:cubicBezTo>
                        <a:moveTo>
                          <a:pt x="1" y="23"/>
                        </a:moveTo>
                        <a:cubicBezTo>
                          <a:pt x="0" y="23"/>
                          <a:pt x="0" y="23"/>
                          <a:pt x="0" y="23"/>
                        </a:cubicBezTo>
                        <a:cubicBezTo>
                          <a:pt x="0" y="25"/>
                          <a:pt x="0" y="25"/>
                          <a:pt x="0" y="25"/>
                        </a:cubicBezTo>
                        <a:cubicBezTo>
                          <a:pt x="1" y="25"/>
                          <a:pt x="1" y="25"/>
                          <a:pt x="1" y="25"/>
                        </a:cubicBezTo>
                        <a:cubicBezTo>
                          <a:pt x="1" y="23"/>
                          <a:pt x="1" y="23"/>
                          <a:pt x="1" y="23"/>
                        </a:cubicBezTo>
                        <a:moveTo>
                          <a:pt x="1" y="16"/>
                        </a:moveTo>
                        <a:cubicBezTo>
                          <a:pt x="0" y="16"/>
                          <a:pt x="0" y="16"/>
                          <a:pt x="0" y="16"/>
                        </a:cubicBezTo>
                        <a:cubicBezTo>
                          <a:pt x="0" y="17"/>
                          <a:pt x="0" y="17"/>
                          <a:pt x="0" y="17"/>
                        </a:cubicBezTo>
                        <a:cubicBezTo>
                          <a:pt x="1" y="17"/>
                          <a:pt x="1" y="17"/>
                          <a:pt x="1" y="17"/>
                        </a:cubicBezTo>
                        <a:cubicBezTo>
                          <a:pt x="1" y="16"/>
                          <a:pt x="1" y="16"/>
                          <a:pt x="1" y="16"/>
                        </a:cubicBezTo>
                        <a:moveTo>
                          <a:pt x="1" y="8"/>
                        </a:moveTo>
                        <a:cubicBezTo>
                          <a:pt x="0" y="8"/>
                          <a:pt x="0" y="8"/>
                          <a:pt x="0" y="8"/>
                        </a:cubicBezTo>
                        <a:cubicBezTo>
                          <a:pt x="0" y="9"/>
                          <a:pt x="0" y="9"/>
                          <a:pt x="0" y="9"/>
                        </a:cubicBezTo>
                        <a:cubicBezTo>
                          <a:pt x="1" y="9"/>
                          <a:pt x="1" y="9"/>
                          <a:pt x="1" y="9"/>
                        </a:cubicBezTo>
                        <a:cubicBezTo>
                          <a:pt x="1" y="8"/>
                          <a:pt x="1" y="8"/>
                          <a:pt x="1" y="8"/>
                        </a:cubicBezTo>
                        <a:moveTo>
                          <a:pt x="1" y="0"/>
                        </a:moveTo>
                        <a:cubicBezTo>
                          <a:pt x="0" y="0"/>
                          <a:pt x="0" y="0"/>
                          <a:pt x="0" y="0"/>
                        </a:cubicBezTo>
                        <a:cubicBezTo>
                          <a:pt x="0" y="1"/>
                          <a:pt x="0" y="1"/>
                          <a:pt x="0" y="1"/>
                        </a:cubicBezTo>
                        <a:cubicBezTo>
                          <a:pt x="1" y="1"/>
                          <a:pt x="1" y="1"/>
                          <a:pt x="1" y="1"/>
                        </a:cubicBezTo>
                        <a:cubicBezTo>
                          <a:pt x="1" y="0"/>
                          <a:pt x="1" y="0"/>
                          <a:pt x="1" y="0"/>
                        </a:cubicBezTo>
                      </a:path>
                    </a:pathLst>
                  </a:custGeom>
                  <a:solidFill>
                    <a:srgbClr val="8C2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3" name="Freeform 8383">
                    <a:extLst>
                      <a:ext uri="{FF2B5EF4-FFF2-40B4-BE49-F238E27FC236}">
                        <a16:creationId xmlns:a16="http://schemas.microsoft.com/office/drawing/2014/main" xmlns="" id="{63A79A4B-B4B1-4015-8DEA-2189214A3C61}"/>
                      </a:ext>
                    </a:extLst>
                  </p:cNvPr>
                  <p:cNvSpPr>
                    <a:spLocks/>
                  </p:cNvSpPr>
                  <p:nvPr/>
                </p:nvSpPr>
                <p:spPr bwMode="auto">
                  <a:xfrm>
                    <a:off x="3726" y="1961"/>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4" name="Freeform 8384">
                    <a:extLst>
                      <a:ext uri="{FF2B5EF4-FFF2-40B4-BE49-F238E27FC236}">
                        <a16:creationId xmlns:a16="http://schemas.microsoft.com/office/drawing/2014/main" xmlns="" id="{72B003AE-5721-4C25-8F78-3EED71278E80}"/>
                      </a:ext>
                    </a:extLst>
                  </p:cNvPr>
                  <p:cNvSpPr>
                    <a:spLocks noEditPoints="1"/>
                  </p:cNvSpPr>
                  <p:nvPr/>
                </p:nvSpPr>
                <p:spPr bwMode="auto">
                  <a:xfrm>
                    <a:off x="3726" y="1961"/>
                    <a:ext cx="14" cy="5"/>
                  </a:xfrm>
                  <a:custGeom>
                    <a:avLst/>
                    <a:gdLst>
                      <a:gd name="T0" fmla="*/ 15 w 18"/>
                      <a:gd name="T1" fmla="*/ 0 h 7"/>
                      <a:gd name="T2" fmla="*/ 2 w 18"/>
                      <a:gd name="T3" fmla="*/ 0 h 7"/>
                      <a:gd name="T4" fmla="*/ 0 w 18"/>
                      <a:gd name="T5" fmla="*/ 3 h 7"/>
                      <a:gd name="T6" fmla="*/ 3 w 18"/>
                      <a:gd name="T7" fmla="*/ 7 h 7"/>
                      <a:gd name="T8" fmla="*/ 14 w 18"/>
                      <a:gd name="T9" fmla="*/ 7 h 7"/>
                      <a:gd name="T10" fmla="*/ 18 w 18"/>
                      <a:gd name="T11" fmla="*/ 3 h 7"/>
                      <a:gd name="T12" fmla="*/ 15 w 18"/>
                      <a:gd name="T13" fmla="*/ 0 h 7"/>
                      <a:gd name="T14" fmla="*/ 14 w 18"/>
                      <a:gd name="T15" fmla="*/ 6 h 7"/>
                      <a:gd name="T16" fmla="*/ 3 w 18"/>
                      <a:gd name="T17" fmla="*/ 6 h 7"/>
                      <a:gd name="T18" fmla="*/ 0 w 18"/>
                      <a:gd name="T19" fmla="*/ 3 h 7"/>
                      <a:gd name="T20" fmla="*/ 3 w 18"/>
                      <a:gd name="T21" fmla="*/ 1 h 7"/>
                      <a:gd name="T22" fmla="*/ 14 w 18"/>
                      <a:gd name="T23" fmla="*/ 1 h 7"/>
                      <a:gd name="T24" fmla="*/ 17 w 18"/>
                      <a:gd name="T25" fmla="*/ 3 h 7"/>
                      <a:gd name="T26" fmla="*/ 14 w 18"/>
                      <a:gd name="T2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5" y="0"/>
                        </a:moveTo>
                        <a:cubicBezTo>
                          <a:pt x="2" y="0"/>
                          <a:pt x="2" y="0"/>
                          <a:pt x="2" y="0"/>
                        </a:cubicBezTo>
                        <a:cubicBezTo>
                          <a:pt x="1" y="0"/>
                          <a:pt x="0" y="2"/>
                          <a:pt x="0" y="3"/>
                        </a:cubicBezTo>
                        <a:cubicBezTo>
                          <a:pt x="0" y="5"/>
                          <a:pt x="1" y="7"/>
                          <a:pt x="3" y="7"/>
                        </a:cubicBezTo>
                        <a:cubicBezTo>
                          <a:pt x="14" y="7"/>
                          <a:pt x="14" y="7"/>
                          <a:pt x="14" y="7"/>
                        </a:cubicBezTo>
                        <a:cubicBezTo>
                          <a:pt x="16" y="7"/>
                          <a:pt x="18" y="5"/>
                          <a:pt x="18" y="3"/>
                        </a:cubicBezTo>
                        <a:cubicBezTo>
                          <a:pt x="18" y="2"/>
                          <a:pt x="16" y="0"/>
                          <a:pt x="15" y="0"/>
                        </a:cubicBezTo>
                        <a:moveTo>
                          <a:pt x="14" y="6"/>
                        </a:moveTo>
                        <a:cubicBezTo>
                          <a:pt x="3" y="6"/>
                          <a:pt x="3" y="6"/>
                          <a:pt x="3" y="6"/>
                        </a:cubicBezTo>
                        <a:cubicBezTo>
                          <a:pt x="2" y="6"/>
                          <a:pt x="0" y="5"/>
                          <a:pt x="0" y="3"/>
                        </a:cubicBezTo>
                        <a:cubicBezTo>
                          <a:pt x="0" y="2"/>
                          <a:pt x="2" y="1"/>
                          <a:pt x="3" y="1"/>
                        </a:cubicBezTo>
                        <a:cubicBezTo>
                          <a:pt x="14" y="1"/>
                          <a:pt x="14" y="1"/>
                          <a:pt x="14" y="1"/>
                        </a:cubicBezTo>
                        <a:cubicBezTo>
                          <a:pt x="16" y="1"/>
                          <a:pt x="17" y="2"/>
                          <a:pt x="17" y="3"/>
                        </a:cubicBezTo>
                        <a:cubicBezTo>
                          <a:pt x="17" y="5"/>
                          <a:pt x="16" y="6"/>
                          <a:pt x="14" y="6"/>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5" name="Freeform 8385">
                    <a:extLst>
                      <a:ext uri="{FF2B5EF4-FFF2-40B4-BE49-F238E27FC236}">
                        <a16:creationId xmlns:a16="http://schemas.microsoft.com/office/drawing/2014/main" xmlns="" id="{C6CF2884-6095-4E2A-8A18-B8D27C1FF76B}"/>
                      </a:ext>
                    </a:extLst>
                  </p:cNvPr>
                  <p:cNvSpPr>
                    <a:spLocks/>
                  </p:cNvSpPr>
                  <p:nvPr/>
                </p:nvSpPr>
                <p:spPr bwMode="auto">
                  <a:xfrm>
                    <a:off x="3726" y="1963"/>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6" name="Freeform 8386">
                    <a:extLst>
                      <a:ext uri="{FF2B5EF4-FFF2-40B4-BE49-F238E27FC236}">
                        <a16:creationId xmlns:a16="http://schemas.microsoft.com/office/drawing/2014/main" xmlns="" id="{578AF4FA-F0E5-43A6-8D03-D1E3561BE0B6}"/>
                      </a:ext>
                    </a:extLst>
                  </p:cNvPr>
                  <p:cNvSpPr>
                    <a:spLocks/>
                  </p:cNvSpPr>
                  <p:nvPr/>
                </p:nvSpPr>
                <p:spPr bwMode="auto">
                  <a:xfrm>
                    <a:off x="3726" y="1963"/>
                    <a:ext cx="13" cy="2"/>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7" name="Freeform 8387">
                    <a:extLst>
                      <a:ext uri="{FF2B5EF4-FFF2-40B4-BE49-F238E27FC236}">
                        <a16:creationId xmlns:a16="http://schemas.microsoft.com/office/drawing/2014/main" xmlns="" id="{73A5ECB7-5B48-4878-A540-F8605B955C3F}"/>
                      </a:ext>
                    </a:extLst>
                  </p:cNvPr>
                  <p:cNvSpPr>
                    <a:spLocks/>
                  </p:cNvSpPr>
                  <p:nvPr/>
                </p:nvSpPr>
                <p:spPr bwMode="auto">
                  <a:xfrm>
                    <a:off x="3727" y="1962"/>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8" name="Freeform 8388">
                    <a:extLst>
                      <a:ext uri="{FF2B5EF4-FFF2-40B4-BE49-F238E27FC236}">
                        <a16:creationId xmlns:a16="http://schemas.microsoft.com/office/drawing/2014/main" xmlns="" id="{92FD777E-3F01-4A7E-839B-C66619481A14}"/>
                      </a:ext>
                    </a:extLst>
                  </p:cNvPr>
                  <p:cNvSpPr>
                    <a:spLocks/>
                  </p:cNvSpPr>
                  <p:nvPr/>
                </p:nvSpPr>
                <p:spPr bwMode="auto">
                  <a:xfrm>
                    <a:off x="3726" y="1967"/>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9" name="Freeform 8389">
                    <a:extLst>
                      <a:ext uri="{FF2B5EF4-FFF2-40B4-BE49-F238E27FC236}">
                        <a16:creationId xmlns:a16="http://schemas.microsoft.com/office/drawing/2014/main" xmlns="" id="{137554B0-0AD6-462D-800B-471A5A44BE4D}"/>
                      </a:ext>
                    </a:extLst>
                  </p:cNvPr>
                  <p:cNvSpPr>
                    <a:spLocks noEditPoints="1"/>
                  </p:cNvSpPr>
                  <p:nvPr/>
                </p:nvSpPr>
                <p:spPr bwMode="auto">
                  <a:xfrm>
                    <a:off x="3726" y="1967"/>
                    <a:ext cx="14" cy="4"/>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2"/>
                          <a:pt x="0" y="3"/>
                        </a:cubicBezTo>
                        <a:cubicBezTo>
                          <a:pt x="0" y="4"/>
                          <a:pt x="2" y="6"/>
                          <a:pt x="3" y="6"/>
                        </a:cubicBezTo>
                        <a:cubicBezTo>
                          <a:pt x="14" y="6"/>
                          <a:pt x="14" y="6"/>
                          <a:pt x="14" y="6"/>
                        </a:cubicBezTo>
                        <a:cubicBezTo>
                          <a:pt x="16" y="6"/>
                          <a:pt x="17" y="4"/>
                          <a:pt x="17" y="3"/>
                        </a:cubicBezTo>
                        <a:cubicBezTo>
                          <a:pt x="17" y="2"/>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0" name="Freeform 8390">
                    <a:extLst>
                      <a:ext uri="{FF2B5EF4-FFF2-40B4-BE49-F238E27FC236}">
                        <a16:creationId xmlns:a16="http://schemas.microsoft.com/office/drawing/2014/main" xmlns="" id="{01BDED22-7CFA-45EB-AF17-F664161476D2}"/>
                      </a:ext>
                    </a:extLst>
                  </p:cNvPr>
                  <p:cNvSpPr>
                    <a:spLocks/>
                  </p:cNvSpPr>
                  <p:nvPr/>
                </p:nvSpPr>
                <p:spPr bwMode="auto">
                  <a:xfrm>
                    <a:off x="3726" y="1969"/>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1" name="Freeform 8391">
                    <a:extLst>
                      <a:ext uri="{FF2B5EF4-FFF2-40B4-BE49-F238E27FC236}">
                        <a16:creationId xmlns:a16="http://schemas.microsoft.com/office/drawing/2014/main" xmlns="" id="{1A917C1B-6C60-44B1-B3AC-1696F39BF244}"/>
                      </a:ext>
                    </a:extLst>
                  </p:cNvPr>
                  <p:cNvSpPr>
                    <a:spLocks/>
                  </p:cNvSpPr>
                  <p:nvPr/>
                </p:nvSpPr>
                <p:spPr bwMode="auto">
                  <a:xfrm>
                    <a:off x="3726" y="1969"/>
                    <a:ext cx="13" cy="2"/>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2" name="Freeform 8392">
                    <a:extLst>
                      <a:ext uri="{FF2B5EF4-FFF2-40B4-BE49-F238E27FC236}">
                        <a16:creationId xmlns:a16="http://schemas.microsoft.com/office/drawing/2014/main" xmlns="" id="{2941FDDD-2C4D-4C0D-812A-18E695A3EC28}"/>
                      </a:ext>
                    </a:extLst>
                  </p:cNvPr>
                  <p:cNvSpPr>
                    <a:spLocks/>
                  </p:cNvSpPr>
                  <p:nvPr/>
                </p:nvSpPr>
                <p:spPr bwMode="auto">
                  <a:xfrm>
                    <a:off x="3727" y="1968"/>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3" name="Freeform 8393">
                    <a:extLst>
                      <a:ext uri="{FF2B5EF4-FFF2-40B4-BE49-F238E27FC236}">
                        <a16:creationId xmlns:a16="http://schemas.microsoft.com/office/drawing/2014/main" xmlns="" id="{647C254C-01DE-4E81-8AB6-EF2BEC8DEB3A}"/>
                      </a:ext>
                    </a:extLst>
                  </p:cNvPr>
                  <p:cNvSpPr>
                    <a:spLocks/>
                  </p:cNvSpPr>
                  <p:nvPr/>
                </p:nvSpPr>
                <p:spPr bwMode="auto">
                  <a:xfrm>
                    <a:off x="3726" y="1973"/>
                    <a:ext cx="13" cy="4"/>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4" name="Freeform 8394">
                    <a:extLst>
                      <a:ext uri="{FF2B5EF4-FFF2-40B4-BE49-F238E27FC236}">
                        <a16:creationId xmlns:a16="http://schemas.microsoft.com/office/drawing/2014/main" xmlns="" id="{4B8B60C5-7A4E-46C0-987C-AA2014627D5D}"/>
                      </a:ext>
                    </a:extLst>
                  </p:cNvPr>
                  <p:cNvSpPr>
                    <a:spLocks noEditPoints="1"/>
                  </p:cNvSpPr>
                  <p:nvPr/>
                </p:nvSpPr>
                <p:spPr bwMode="auto">
                  <a:xfrm>
                    <a:off x="3726" y="1972"/>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5" name="Freeform 8395">
                    <a:extLst>
                      <a:ext uri="{FF2B5EF4-FFF2-40B4-BE49-F238E27FC236}">
                        <a16:creationId xmlns:a16="http://schemas.microsoft.com/office/drawing/2014/main" xmlns="" id="{435E0F8A-8B8F-4FB4-BCCD-FE5B1DD2C12E}"/>
                      </a:ext>
                    </a:extLst>
                  </p:cNvPr>
                  <p:cNvSpPr>
                    <a:spLocks/>
                  </p:cNvSpPr>
                  <p:nvPr/>
                </p:nvSpPr>
                <p:spPr bwMode="auto">
                  <a:xfrm>
                    <a:off x="3726" y="1975"/>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6" name="Freeform 8396">
                    <a:extLst>
                      <a:ext uri="{FF2B5EF4-FFF2-40B4-BE49-F238E27FC236}">
                        <a16:creationId xmlns:a16="http://schemas.microsoft.com/office/drawing/2014/main" xmlns="" id="{0BBD8D63-4F02-4C5E-A3FF-BDFE4323F435}"/>
                      </a:ext>
                    </a:extLst>
                  </p:cNvPr>
                  <p:cNvSpPr>
                    <a:spLocks noEditPoints="1"/>
                  </p:cNvSpPr>
                  <p:nvPr/>
                </p:nvSpPr>
                <p:spPr bwMode="auto">
                  <a:xfrm>
                    <a:off x="3726" y="1975"/>
                    <a:ext cx="13" cy="2"/>
                  </a:xfrm>
                  <a:custGeom>
                    <a:avLst/>
                    <a:gdLst>
                      <a:gd name="T0" fmla="*/ 16 w 17"/>
                      <a:gd name="T1" fmla="*/ 2 h 3"/>
                      <a:gd name="T2" fmla="*/ 16 w 17"/>
                      <a:gd name="T3" fmla="*/ 2 h 3"/>
                      <a:gd name="T4" fmla="*/ 15 w 17"/>
                      <a:gd name="T5" fmla="*/ 2 h 3"/>
                      <a:gd name="T6" fmla="*/ 15 w 17"/>
                      <a:gd name="T7" fmla="*/ 3 h 3"/>
                      <a:gd name="T8" fmla="*/ 15 w 17"/>
                      <a:gd name="T9" fmla="*/ 3 h 3"/>
                      <a:gd name="T10" fmla="*/ 16 w 17"/>
                      <a:gd name="T11" fmla="*/ 2 h 3"/>
                      <a:gd name="T12" fmla="*/ 17 w 17"/>
                      <a:gd name="T13" fmla="*/ 1 h 3"/>
                      <a:gd name="T14" fmla="*/ 16 w 17"/>
                      <a:gd name="T15" fmla="*/ 2 h 3"/>
                      <a:gd name="T16" fmla="*/ 16 w 17"/>
                      <a:gd name="T17" fmla="*/ 2 h 3"/>
                      <a:gd name="T18" fmla="*/ 16 w 17"/>
                      <a:gd name="T19" fmla="*/ 2 h 3"/>
                      <a:gd name="T20" fmla="*/ 17 w 17"/>
                      <a:gd name="T21" fmla="*/ 1 h 3"/>
                      <a:gd name="T22" fmla="*/ 0 w 17"/>
                      <a:gd name="T23" fmla="*/ 0 h 3"/>
                      <a:gd name="T24" fmla="*/ 0 w 17"/>
                      <a:gd name="T25" fmla="*/ 0 h 3"/>
                      <a:gd name="T26" fmla="*/ 3 w 17"/>
                      <a:gd name="T27" fmla="*/ 3 h 3"/>
                      <a:gd name="T28" fmla="*/ 14 w 17"/>
                      <a:gd name="T29" fmla="*/ 3 h 3"/>
                      <a:gd name="T30" fmla="*/ 15 w 17"/>
                      <a:gd name="T31" fmla="*/ 3 h 3"/>
                      <a:gd name="T32" fmla="*/ 14 w 17"/>
                      <a:gd name="T33" fmla="*/ 3 h 3"/>
                      <a:gd name="T34" fmla="*/ 9 w 17"/>
                      <a:gd name="T35" fmla="*/ 3 h 3"/>
                      <a:gd name="T36" fmla="*/ 9 w 17"/>
                      <a:gd name="T37" fmla="*/ 2 h 3"/>
                      <a:gd name="T38" fmla="*/ 3 w 17"/>
                      <a:gd name="T39" fmla="*/ 2 h 3"/>
                      <a:gd name="T40" fmla="*/ 0 w 17"/>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3">
                        <a:moveTo>
                          <a:pt x="16" y="2"/>
                        </a:moveTo>
                        <a:cubicBezTo>
                          <a:pt x="16" y="2"/>
                          <a:pt x="16" y="2"/>
                          <a:pt x="16" y="2"/>
                        </a:cubicBezTo>
                        <a:cubicBezTo>
                          <a:pt x="15" y="2"/>
                          <a:pt x="15" y="2"/>
                          <a:pt x="15" y="2"/>
                        </a:cubicBezTo>
                        <a:cubicBezTo>
                          <a:pt x="15" y="3"/>
                          <a:pt x="15" y="3"/>
                          <a:pt x="15" y="3"/>
                        </a:cubicBezTo>
                        <a:cubicBezTo>
                          <a:pt x="15" y="3"/>
                          <a:pt x="15" y="3"/>
                          <a:pt x="15" y="3"/>
                        </a:cubicBezTo>
                        <a:cubicBezTo>
                          <a:pt x="15" y="3"/>
                          <a:pt x="16" y="2"/>
                          <a:pt x="16" y="2"/>
                        </a:cubicBezTo>
                        <a:moveTo>
                          <a:pt x="17" y="1"/>
                        </a:moveTo>
                        <a:cubicBezTo>
                          <a:pt x="17" y="1"/>
                          <a:pt x="17" y="2"/>
                          <a:pt x="16" y="2"/>
                        </a:cubicBezTo>
                        <a:cubicBezTo>
                          <a:pt x="16" y="2"/>
                          <a:pt x="16" y="2"/>
                          <a:pt x="16" y="2"/>
                        </a:cubicBezTo>
                        <a:cubicBezTo>
                          <a:pt x="16" y="2"/>
                          <a:pt x="16" y="2"/>
                          <a:pt x="16" y="2"/>
                        </a:cubicBezTo>
                        <a:cubicBezTo>
                          <a:pt x="16" y="2"/>
                          <a:pt x="17" y="1"/>
                          <a:pt x="17" y="1"/>
                        </a:cubicBezTo>
                        <a:moveTo>
                          <a:pt x="0" y="0"/>
                        </a:moveTo>
                        <a:cubicBezTo>
                          <a:pt x="0" y="0"/>
                          <a:pt x="0" y="0"/>
                          <a:pt x="0" y="0"/>
                        </a:cubicBezTo>
                        <a:cubicBezTo>
                          <a:pt x="0" y="1"/>
                          <a:pt x="1" y="3"/>
                          <a:pt x="3" y="3"/>
                        </a:cubicBezTo>
                        <a:cubicBezTo>
                          <a:pt x="14" y="3"/>
                          <a:pt x="14" y="3"/>
                          <a:pt x="14" y="3"/>
                        </a:cubicBezTo>
                        <a:cubicBezTo>
                          <a:pt x="14"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7" name="Freeform 8397">
                    <a:extLst>
                      <a:ext uri="{FF2B5EF4-FFF2-40B4-BE49-F238E27FC236}">
                        <a16:creationId xmlns:a16="http://schemas.microsoft.com/office/drawing/2014/main" xmlns="" id="{55F7EDAB-EC95-40C8-960D-77267CC26A54}"/>
                      </a:ext>
                    </a:extLst>
                  </p:cNvPr>
                  <p:cNvSpPr>
                    <a:spLocks/>
                  </p:cNvSpPr>
                  <p:nvPr/>
                </p:nvSpPr>
                <p:spPr bwMode="auto">
                  <a:xfrm>
                    <a:off x="3727" y="1974"/>
                    <a:ext cx="6" cy="0"/>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8" name="Freeform 8398">
                    <a:extLst>
                      <a:ext uri="{FF2B5EF4-FFF2-40B4-BE49-F238E27FC236}">
                        <a16:creationId xmlns:a16="http://schemas.microsoft.com/office/drawing/2014/main" xmlns="" id="{DF049B7D-6CFC-4D52-B5A2-DC677C8FA03F}"/>
                      </a:ext>
                    </a:extLst>
                  </p:cNvPr>
                  <p:cNvSpPr>
                    <a:spLocks/>
                  </p:cNvSpPr>
                  <p:nvPr/>
                </p:nvSpPr>
                <p:spPr bwMode="auto">
                  <a:xfrm>
                    <a:off x="3726" y="1979"/>
                    <a:ext cx="13" cy="4"/>
                  </a:xfrm>
                  <a:custGeom>
                    <a:avLst/>
                    <a:gdLst>
                      <a:gd name="T0" fmla="*/ 17 w 17"/>
                      <a:gd name="T1" fmla="*/ 2 h 5"/>
                      <a:gd name="T2" fmla="*/ 14 w 17"/>
                      <a:gd name="T3" fmla="*/ 5 h 5"/>
                      <a:gd name="T4" fmla="*/ 3 w 17"/>
                      <a:gd name="T5" fmla="*/ 5 h 5"/>
                      <a:gd name="T6" fmla="*/ 0 w 17"/>
                      <a:gd name="T7" fmla="*/ 2 h 5"/>
                      <a:gd name="T8" fmla="*/ 3 w 17"/>
                      <a:gd name="T9" fmla="*/ 0 h 5"/>
                      <a:gd name="T10" fmla="*/ 14 w 17"/>
                      <a:gd name="T11" fmla="*/ 0 h 5"/>
                      <a:gd name="T12" fmla="*/ 17 w 1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17" y="2"/>
                        </a:moveTo>
                        <a:cubicBezTo>
                          <a:pt x="17" y="4"/>
                          <a:pt x="16" y="5"/>
                          <a:pt x="14" y="5"/>
                        </a:cubicBezTo>
                        <a:cubicBezTo>
                          <a:pt x="3" y="5"/>
                          <a:pt x="3" y="5"/>
                          <a:pt x="3" y="5"/>
                        </a:cubicBezTo>
                        <a:cubicBezTo>
                          <a:pt x="1" y="5"/>
                          <a:pt x="0" y="4"/>
                          <a:pt x="0" y="2"/>
                        </a:cubicBezTo>
                        <a:cubicBezTo>
                          <a:pt x="0" y="1"/>
                          <a:pt x="1" y="0"/>
                          <a:pt x="3" y="0"/>
                        </a:cubicBezTo>
                        <a:cubicBezTo>
                          <a:pt x="14" y="0"/>
                          <a:pt x="14" y="0"/>
                          <a:pt x="14" y="0"/>
                        </a:cubicBezTo>
                        <a:cubicBezTo>
                          <a:pt x="16" y="0"/>
                          <a:pt x="17" y="1"/>
                          <a:pt x="17" y="2"/>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9" name="Freeform 8399">
                    <a:extLst>
                      <a:ext uri="{FF2B5EF4-FFF2-40B4-BE49-F238E27FC236}">
                        <a16:creationId xmlns:a16="http://schemas.microsoft.com/office/drawing/2014/main" xmlns="" id="{5943F6DE-2DCB-4F8E-B390-07E195EF1462}"/>
                      </a:ext>
                    </a:extLst>
                  </p:cNvPr>
                  <p:cNvSpPr>
                    <a:spLocks noEditPoints="1"/>
                  </p:cNvSpPr>
                  <p:nvPr/>
                </p:nvSpPr>
                <p:spPr bwMode="auto">
                  <a:xfrm>
                    <a:off x="3726" y="1978"/>
                    <a:ext cx="14" cy="5"/>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0" name="Freeform 8400">
                    <a:extLst>
                      <a:ext uri="{FF2B5EF4-FFF2-40B4-BE49-F238E27FC236}">
                        <a16:creationId xmlns:a16="http://schemas.microsoft.com/office/drawing/2014/main" xmlns="" id="{F9DE9D51-DF65-4AF8-93AF-54E41B4CD90A}"/>
                      </a:ext>
                    </a:extLst>
                  </p:cNvPr>
                  <p:cNvSpPr>
                    <a:spLocks/>
                  </p:cNvSpPr>
                  <p:nvPr/>
                </p:nvSpPr>
                <p:spPr bwMode="auto">
                  <a:xfrm>
                    <a:off x="3726" y="1981"/>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1" name="Freeform 8401">
                    <a:extLst>
                      <a:ext uri="{FF2B5EF4-FFF2-40B4-BE49-F238E27FC236}">
                        <a16:creationId xmlns:a16="http://schemas.microsoft.com/office/drawing/2014/main" xmlns="" id="{172BA4FF-0604-4133-9921-9CCBD54AEA0F}"/>
                      </a:ext>
                    </a:extLst>
                  </p:cNvPr>
                  <p:cNvSpPr>
                    <a:spLocks noEditPoints="1"/>
                  </p:cNvSpPr>
                  <p:nvPr/>
                </p:nvSpPr>
                <p:spPr bwMode="auto">
                  <a:xfrm>
                    <a:off x="3726" y="1981"/>
                    <a:ext cx="13" cy="2"/>
                  </a:xfrm>
                  <a:custGeom>
                    <a:avLst/>
                    <a:gdLst>
                      <a:gd name="T0" fmla="*/ 17 w 17"/>
                      <a:gd name="T1" fmla="*/ 0 h 2"/>
                      <a:gd name="T2" fmla="*/ 16 w 17"/>
                      <a:gd name="T3" fmla="*/ 2 h 2"/>
                      <a:gd name="T4" fmla="*/ 16 w 17"/>
                      <a:gd name="T5" fmla="*/ 2 h 2"/>
                      <a:gd name="T6" fmla="*/ 16 w 17"/>
                      <a:gd name="T7" fmla="*/ 2 h 2"/>
                      <a:gd name="T8" fmla="*/ 17 w 17"/>
                      <a:gd name="T9" fmla="*/ 0 h 2"/>
                      <a:gd name="T10" fmla="*/ 0 w 17"/>
                      <a:gd name="T11" fmla="*/ 0 h 2"/>
                      <a:gd name="T12" fmla="*/ 0 w 17"/>
                      <a:gd name="T13" fmla="*/ 0 h 2"/>
                      <a:gd name="T14" fmla="*/ 3 w 17"/>
                      <a:gd name="T15" fmla="*/ 2 h 2"/>
                      <a:gd name="T16" fmla="*/ 14 w 17"/>
                      <a:gd name="T17" fmla="*/ 2 h 2"/>
                      <a:gd name="T18" fmla="*/ 16 w 17"/>
                      <a:gd name="T19" fmla="*/ 2 h 2"/>
                      <a:gd name="T20" fmla="*/ 16 w 17"/>
                      <a:gd name="T21" fmla="*/ 2 h 2"/>
                      <a:gd name="T22" fmla="*/ 15 w 17"/>
                      <a:gd name="T23" fmla="*/ 2 h 2"/>
                      <a:gd name="T24" fmla="*/ 15 w 17"/>
                      <a:gd name="T25" fmla="*/ 2 h 2"/>
                      <a:gd name="T26" fmla="*/ 15 w 17"/>
                      <a:gd name="T27" fmla="*/ 2 h 2"/>
                      <a:gd name="T28" fmla="*/ 14 w 17"/>
                      <a:gd name="T29" fmla="*/ 2 h 2"/>
                      <a:gd name="T30" fmla="*/ 9 w 17"/>
                      <a:gd name="T31" fmla="*/ 2 h 2"/>
                      <a:gd name="T32" fmla="*/ 9 w 17"/>
                      <a:gd name="T33" fmla="*/ 2 h 2"/>
                      <a:gd name="T34" fmla="*/ 3 w 17"/>
                      <a:gd name="T35" fmla="*/ 2 h 2"/>
                      <a:gd name="T36" fmla="*/ 0 w 17"/>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
                        <a:moveTo>
                          <a:pt x="17" y="0"/>
                        </a:moveTo>
                        <a:cubicBezTo>
                          <a:pt x="17" y="1"/>
                          <a:pt x="17" y="1"/>
                          <a:pt x="16" y="2"/>
                        </a:cubicBezTo>
                        <a:cubicBezTo>
                          <a:pt x="16" y="2"/>
                          <a:pt x="16" y="2"/>
                          <a:pt x="16" y="2"/>
                        </a:cubicBezTo>
                        <a:cubicBezTo>
                          <a:pt x="16" y="2"/>
                          <a:pt x="16" y="2"/>
                          <a:pt x="16" y="2"/>
                        </a:cubicBezTo>
                        <a:cubicBezTo>
                          <a:pt x="16" y="2"/>
                          <a:pt x="17" y="1"/>
                          <a:pt x="17" y="0"/>
                        </a:cubicBezTo>
                        <a:moveTo>
                          <a:pt x="0" y="0"/>
                        </a:moveTo>
                        <a:cubicBezTo>
                          <a:pt x="0" y="0"/>
                          <a:pt x="0" y="0"/>
                          <a:pt x="0" y="0"/>
                        </a:cubicBezTo>
                        <a:cubicBezTo>
                          <a:pt x="0" y="1"/>
                          <a:pt x="1" y="2"/>
                          <a:pt x="3" y="2"/>
                        </a:cubicBezTo>
                        <a:cubicBezTo>
                          <a:pt x="14" y="2"/>
                          <a:pt x="14" y="2"/>
                          <a:pt x="14" y="2"/>
                        </a:cubicBezTo>
                        <a:cubicBezTo>
                          <a:pt x="15" y="2"/>
                          <a:pt x="15"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2" name="Freeform 8402">
                    <a:extLst>
                      <a:ext uri="{FF2B5EF4-FFF2-40B4-BE49-F238E27FC236}">
                        <a16:creationId xmlns:a16="http://schemas.microsoft.com/office/drawing/2014/main" xmlns="" id="{3615597D-BF88-4E7C-95BD-3DF4D14338AB}"/>
                      </a:ext>
                    </a:extLst>
                  </p:cNvPr>
                  <p:cNvSpPr>
                    <a:spLocks/>
                  </p:cNvSpPr>
                  <p:nvPr/>
                </p:nvSpPr>
                <p:spPr bwMode="auto">
                  <a:xfrm>
                    <a:off x="3727" y="1979"/>
                    <a:ext cx="6" cy="1"/>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3" name="Freeform 8403">
                    <a:extLst>
                      <a:ext uri="{FF2B5EF4-FFF2-40B4-BE49-F238E27FC236}">
                        <a16:creationId xmlns:a16="http://schemas.microsoft.com/office/drawing/2014/main" xmlns="" id="{09F0FFAA-A0EF-4DE6-B764-4CBB21D083CD}"/>
                      </a:ext>
                    </a:extLst>
                  </p:cNvPr>
                  <p:cNvSpPr>
                    <a:spLocks/>
                  </p:cNvSpPr>
                  <p:nvPr/>
                </p:nvSpPr>
                <p:spPr bwMode="auto">
                  <a:xfrm>
                    <a:off x="3726" y="1984"/>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4" name="Freeform 8404">
                    <a:extLst>
                      <a:ext uri="{FF2B5EF4-FFF2-40B4-BE49-F238E27FC236}">
                        <a16:creationId xmlns:a16="http://schemas.microsoft.com/office/drawing/2014/main" xmlns="" id="{E65966DD-8415-450D-8160-6443F7156CDF}"/>
                      </a:ext>
                    </a:extLst>
                  </p:cNvPr>
                  <p:cNvSpPr>
                    <a:spLocks noEditPoints="1"/>
                  </p:cNvSpPr>
                  <p:nvPr/>
                </p:nvSpPr>
                <p:spPr bwMode="auto">
                  <a:xfrm>
                    <a:off x="3726" y="1984"/>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5" name="Freeform 8405">
                    <a:extLst>
                      <a:ext uri="{FF2B5EF4-FFF2-40B4-BE49-F238E27FC236}">
                        <a16:creationId xmlns:a16="http://schemas.microsoft.com/office/drawing/2014/main" xmlns="" id="{0B772F31-8C23-45F5-9CC4-71CCE7302130}"/>
                      </a:ext>
                    </a:extLst>
                  </p:cNvPr>
                  <p:cNvSpPr>
                    <a:spLocks/>
                  </p:cNvSpPr>
                  <p:nvPr/>
                </p:nvSpPr>
                <p:spPr bwMode="auto">
                  <a:xfrm>
                    <a:off x="3726" y="1986"/>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6" name="Freeform 8406">
                    <a:extLst>
                      <a:ext uri="{FF2B5EF4-FFF2-40B4-BE49-F238E27FC236}">
                        <a16:creationId xmlns:a16="http://schemas.microsoft.com/office/drawing/2014/main" xmlns="" id="{0D1FB64F-E11B-4A06-B564-8E7391FF6A4E}"/>
                      </a:ext>
                    </a:extLst>
                  </p:cNvPr>
                  <p:cNvSpPr>
                    <a:spLocks/>
                  </p:cNvSpPr>
                  <p:nvPr/>
                </p:nvSpPr>
                <p:spPr bwMode="auto">
                  <a:xfrm>
                    <a:off x="3726" y="1986"/>
                    <a:ext cx="13" cy="3"/>
                  </a:xfrm>
                  <a:custGeom>
                    <a:avLst/>
                    <a:gdLst>
                      <a:gd name="T0" fmla="*/ 0 w 17"/>
                      <a:gd name="T1" fmla="*/ 0 h 3"/>
                      <a:gd name="T2" fmla="*/ 0 w 17"/>
                      <a:gd name="T3" fmla="*/ 0 h 3"/>
                      <a:gd name="T4" fmla="*/ 3 w 17"/>
                      <a:gd name="T5" fmla="*/ 3 h 3"/>
                      <a:gd name="T6" fmla="*/ 14 w 17"/>
                      <a:gd name="T7" fmla="*/ 3 h 3"/>
                      <a:gd name="T8" fmla="*/ 17 w 17"/>
                      <a:gd name="T9" fmla="*/ 2 h 3"/>
                      <a:gd name="T10" fmla="*/ 16 w 17"/>
                      <a:gd name="T11" fmla="*/ 2 h 3"/>
                      <a:gd name="T12" fmla="*/ 16 w 17"/>
                      <a:gd name="T13" fmla="*/ 2 h 3"/>
                      <a:gd name="T14" fmla="*/ 16 w 17"/>
                      <a:gd name="T15" fmla="*/ 3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5" y="3"/>
                          <a:pt x="16" y="3"/>
                          <a:pt x="17" y="2"/>
                        </a:cubicBezTo>
                        <a:cubicBezTo>
                          <a:pt x="17" y="2"/>
                          <a:pt x="17" y="2"/>
                          <a:pt x="16" y="2"/>
                        </a:cubicBezTo>
                        <a:cubicBezTo>
                          <a:pt x="16" y="2"/>
                          <a:pt x="16" y="2"/>
                          <a:pt x="16" y="2"/>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7" name="Freeform 8407">
                    <a:extLst>
                      <a:ext uri="{FF2B5EF4-FFF2-40B4-BE49-F238E27FC236}">
                        <a16:creationId xmlns:a16="http://schemas.microsoft.com/office/drawing/2014/main" xmlns="" id="{53D68431-B456-43ED-A9FB-C91DF42F76E6}"/>
                      </a:ext>
                    </a:extLst>
                  </p:cNvPr>
                  <p:cNvSpPr>
                    <a:spLocks/>
                  </p:cNvSpPr>
                  <p:nvPr/>
                </p:nvSpPr>
                <p:spPr bwMode="auto">
                  <a:xfrm>
                    <a:off x="3727" y="1985"/>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8" name="Freeform 8408">
                    <a:extLst>
                      <a:ext uri="{FF2B5EF4-FFF2-40B4-BE49-F238E27FC236}">
                        <a16:creationId xmlns:a16="http://schemas.microsoft.com/office/drawing/2014/main" xmlns="" id="{DD4D6810-226B-4206-8B34-FF91DB9C222C}"/>
                      </a:ext>
                    </a:extLst>
                  </p:cNvPr>
                  <p:cNvSpPr>
                    <a:spLocks/>
                  </p:cNvSpPr>
                  <p:nvPr/>
                </p:nvSpPr>
                <p:spPr bwMode="auto">
                  <a:xfrm>
                    <a:off x="3726" y="1990"/>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9" name="Freeform 8409">
                    <a:extLst>
                      <a:ext uri="{FF2B5EF4-FFF2-40B4-BE49-F238E27FC236}">
                        <a16:creationId xmlns:a16="http://schemas.microsoft.com/office/drawing/2014/main" xmlns="" id="{752C1BBD-EEDE-4AE6-B106-72C0A1203128}"/>
                      </a:ext>
                    </a:extLst>
                  </p:cNvPr>
                  <p:cNvSpPr>
                    <a:spLocks noEditPoints="1"/>
                  </p:cNvSpPr>
                  <p:nvPr/>
                </p:nvSpPr>
                <p:spPr bwMode="auto">
                  <a:xfrm>
                    <a:off x="3726" y="1990"/>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0" name="Freeform 8410">
                    <a:extLst>
                      <a:ext uri="{FF2B5EF4-FFF2-40B4-BE49-F238E27FC236}">
                        <a16:creationId xmlns:a16="http://schemas.microsoft.com/office/drawing/2014/main" xmlns="" id="{49BA2F88-4622-4445-BD6A-B8EE3377CC20}"/>
                      </a:ext>
                    </a:extLst>
                  </p:cNvPr>
                  <p:cNvSpPr>
                    <a:spLocks/>
                  </p:cNvSpPr>
                  <p:nvPr/>
                </p:nvSpPr>
                <p:spPr bwMode="auto">
                  <a:xfrm>
                    <a:off x="3726" y="1992"/>
                    <a:ext cx="7" cy="3"/>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1" name="Freeform 8411">
                    <a:extLst>
                      <a:ext uri="{FF2B5EF4-FFF2-40B4-BE49-F238E27FC236}">
                        <a16:creationId xmlns:a16="http://schemas.microsoft.com/office/drawing/2014/main" xmlns="" id="{8CCC1C79-669B-4DC2-A66A-7E7090803B23}"/>
                      </a:ext>
                    </a:extLst>
                  </p:cNvPr>
                  <p:cNvSpPr>
                    <a:spLocks/>
                  </p:cNvSpPr>
                  <p:nvPr/>
                </p:nvSpPr>
                <p:spPr bwMode="auto">
                  <a:xfrm>
                    <a:off x="3726" y="1992"/>
                    <a:ext cx="13" cy="3"/>
                  </a:xfrm>
                  <a:custGeom>
                    <a:avLst/>
                    <a:gdLst>
                      <a:gd name="T0" fmla="*/ 0 w 17"/>
                      <a:gd name="T1" fmla="*/ 0 h 3"/>
                      <a:gd name="T2" fmla="*/ 0 w 17"/>
                      <a:gd name="T3" fmla="*/ 0 h 3"/>
                      <a:gd name="T4" fmla="*/ 3 w 17"/>
                      <a:gd name="T5" fmla="*/ 3 h 3"/>
                      <a:gd name="T6" fmla="*/ 14 w 17"/>
                      <a:gd name="T7" fmla="*/ 3 h 3"/>
                      <a:gd name="T8" fmla="*/ 17 w 17"/>
                      <a:gd name="T9" fmla="*/ 1 h 3"/>
                      <a:gd name="T10" fmla="*/ 16 w 17"/>
                      <a:gd name="T11" fmla="*/ 2 h 3"/>
                      <a:gd name="T12" fmla="*/ 16 w 17"/>
                      <a:gd name="T13" fmla="*/ 2 h 3"/>
                      <a:gd name="T14" fmla="*/ 16 w 17"/>
                      <a:gd name="T15" fmla="*/ 2 h 3"/>
                      <a:gd name="T16" fmla="*/ 16 w 17"/>
                      <a:gd name="T17" fmla="*/ 3 h 3"/>
                      <a:gd name="T18" fmla="*/ 15 w 17"/>
                      <a:gd name="T19" fmla="*/ 3 h 3"/>
                      <a:gd name="T20" fmla="*/ 15 w 17"/>
                      <a:gd name="T21" fmla="*/ 3 h 3"/>
                      <a:gd name="T22" fmla="*/ 15 w 17"/>
                      <a:gd name="T23" fmla="*/ 3 h 3"/>
                      <a:gd name="T24" fmla="*/ 14 w 17"/>
                      <a:gd name="T25" fmla="*/ 3 h 3"/>
                      <a:gd name="T26" fmla="*/ 9 w 17"/>
                      <a:gd name="T27" fmla="*/ 3 h 3"/>
                      <a:gd name="T28" fmla="*/ 9 w 17"/>
                      <a:gd name="T29" fmla="*/ 3 h 3"/>
                      <a:gd name="T30" fmla="*/ 3 w 17"/>
                      <a:gd name="T31" fmla="*/ 3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2" name="Freeform 8412">
                    <a:extLst>
                      <a:ext uri="{FF2B5EF4-FFF2-40B4-BE49-F238E27FC236}">
                        <a16:creationId xmlns:a16="http://schemas.microsoft.com/office/drawing/2014/main" xmlns="" id="{9931B58C-90F5-41E7-837A-5BBEC0F68D89}"/>
                      </a:ext>
                    </a:extLst>
                  </p:cNvPr>
                  <p:cNvSpPr>
                    <a:spLocks/>
                  </p:cNvSpPr>
                  <p:nvPr/>
                </p:nvSpPr>
                <p:spPr bwMode="auto">
                  <a:xfrm>
                    <a:off x="3727" y="1991"/>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3" name="Freeform 8413">
                    <a:extLst>
                      <a:ext uri="{FF2B5EF4-FFF2-40B4-BE49-F238E27FC236}">
                        <a16:creationId xmlns:a16="http://schemas.microsoft.com/office/drawing/2014/main" xmlns="" id="{80641085-0D66-44B9-B702-1D05E000B86B}"/>
                      </a:ext>
                    </a:extLst>
                  </p:cNvPr>
                  <p:cNvSpPr>
                    <a:spLocks/>
                  </p:cNvSpPr>
                  <p:nvPr/>
                </p:nvSpPr>
                <p:spPr bwMode="auto">
                  <a:xfrm>
                    <a:off x="3726" y="1996"/>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4" name="Freeform 8414">
                    <a:extLst>
                      <a:ext uri="{FF2B5EF4-FFF2-40B4-BE49-F238E27FC236}">
                        <a16:creationId xmlns:a16="http://schemas.microsoft.com/office/drawing/2014/main" xmlns="" id="{45D8D49E-E3C8-4BDF-A317-561823143C52}"/>
                      </a:ext>
                    </a:extLst>
                  </p:cNvPr>
                  <p:cNvSpPr>
                    <a:spLocks noEditPoints="1"/>
                  </p:cNvSpPr>
                  <p:nvPr/>
                </p:nvSpPr>
                <p:spPr bwMode="auto">
                  <a:xfrm>
                    <a:off x="3726" y="1995"/>
                    <a:ext cx="14" cy="6"/>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6"/>
                          <a:pt x="0" y="4"/>
                        </a:cubicBezTo>
                        <a:cubicBezTo>
                          <a:pt x="0" y="2"/>
                          <a:pt x="1" y="0"/>
                          <a:pt x="3" y="0"/>
                        </a:cubicBezTo>
                        <a:cubicBezTo>
                          <a:pt x="14" y="0"/>
                          <a:pt x="14" y="0"/>
                          <a:pt x="14" y="0"/>
                        </a:cubicBezTo>
                        <a:cubicBezTo>
                          <a:pt x="16" y="0"/>
                          <a:pt x="18" y="2"/>
                          <a:pt x="18" y="4"/>
                        </a:cubicBezTo>
                        <a:cubicBezTo>
                          <a:pt x="18" y="6"/>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5" name="Freeform 8415">
                    <a:extLst>
                      <a:ext uri="{FF2B5EF4-FFF2-40B4-BE49-F238E27FC236}">
                        <a16:creationId xmlns:a16="http://schemas.microsoft.com/office/drawing/2014/main" xmlns="" id="{13CFCA94-CF12-4D75-8ECB-CE0231A595D9}"/>
                      </a:ext>
                    </a:extLst>
                  </p:cNvPr>
                  <p:cNvSpPr>
                    <a:spLocks/>
                  </p:cNvSpPr>
                  <p:nvPr/>
                </p:nvSpPr>
                <p:spPr bwMode="auto">
                  <a:xfrm>
                    <a:off x="3726" y="1998"/>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6" name="Freeform 8416">
                    <a:extLst>
                      <a:ext uri="{FF2B5EF4-FFF2-40B4-BE49-F238E27FC236}">
                        <a16:creationId xmlns:a16="http://schemas.microsoft.com/office/drawing/2014/main" xmlns="" id="{54B769C4-05D2-48EC-89D1-B916E6413103}"/>
                      </a:ext>
                    </a:extLst>
                  </p:cNvPr>
                  <p:cNvSpPr>
                    <a:spLocks/>
                  </p:cNvSpPr>
                  <p:nvPr/>
                </p:nvSpPr>
                <p:spPr bwMode="auto">
                  <a:xfrm>
                    <a:off x="3726" y="1998"/>
                    <a:ext cx="13" cy="3"/>
                  </a:xfrm>
                  <a:custGeom>
                    <a:avLst/>
                    <a:gdLst>
                      <a:gd name="T0" fmla="*/ 0 w 17"/>
                      <a:gd name="T1" fmla="*/ 0 h 3"/>
                      <a:gd name="T2" fmla="*/ 0 w 17"/>
                      <a:gd name="T3" fmla="*/ 0 h 3"/>
                      <a:gd name="T4" fmla="*/ 3 w 17"/>
                      <a:gd name="T5" fmla="*/ 3 h 3"/>
                      <a:gd name="T6" fmla="*/ 14 w 17"/>
                      <a:gd name="T7" fmla="*/ 3 h 3"/>
                      <a:gd name="T8" fmla="*/ 17 w 17"/>
                      <a:gd name="T9" fmla="*/ 0 h 3"/>
                      <a:gd name="T10" fmla="*/ 16 w 17"/>
                      <a:gd name="T11" fmla="*/ 2 h 3"/>
                      <a:gd name="T12" fmla="*/ 16 w 17"/>
                      <a:gd name="T13" fmla="*/ 2 h 3"/>
                      <a:gd name="T14" fmla="*/ 16 w 17"/>
                      <a:gd name="T15" fmla="*/ 2 h 3"/>
                      <a:gd name="T16" fmla="*/ 16 w 17"/>
                      <a:gd name="T17" fmla="*/ 2 h 3"/>
                      <a:gd name="T18" fmla="*/ 15 w 17"/>
                      <a:gd name="T19" fmla="*/ 2 h 3"/>
                      <a:gd name="T20" fmla="*/ 15 w 17"/>
                      <a:gd name="T21" fmla="*/ 3 h 3"/>
                      <a:gd name="T22" fmla="*/ 15 w 17"/>
                      <a:gd name="T23" fmla="*/ 3 h 3"/>
                      <a:gd name="T24" fmla="*/ 14 w 17"/>
                      <a:gd name="T25" fmla="*/ 3 h 3"/>
                      <a:gd name="T26" fmla="*/ 9 w 17"/>
                      <a:gd name="T27" fmla="*/ 3 h 3"/>
                      <a:gd name="T28" fmla="*/ 9 w 17"/>
                      <a:gd name="T29" fmla="*/ 2 h 3"/>
                      <a:gd name="T30" fmla="*/ 3 w 17"/>
                      <a:gd name="T31" fmla="*/ 2 h 3"/>
                      <a:gd name="T32" fmla="*/ 0 w 17"/>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3">
                        <a:moveTo>
                          <a:pt x="0" y="0"/>
                        </a:moveTo>
                        <a:cubicBezTo>
                          <a:pt x="0" y="0"/>
                          <a:pt x="0" y="0"/>
                          <a:pt x="0" y="0"/>
                        </a:cubicBezTo>
                        <a:cubicBezTo>
                          <a:pt x="0" y="1"/>
                          <a:pt x="1" y="3"/>
                          <a:pt x="3" y="3"/>
                        </a:cubicBezTo>
                        <a:cubicBezTo>
                          <a:pt x="14" y="3"/>
                          <a:pt x="14" y="3"/>
                          <a:pt x="14" y="3"/>
                        </a:cubicBezTo>
                        <a:cubicBezTo>
                          <a:pt x="16" y="3"/>
                          <a:pt x="17" y="2"/>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3"/>
                          <a:pt x="15" y="3"/>
                          <a:pt x="15" y="3"/>
                        </a:cubicBezTo>
                        <a:cubicBezTo>
                          <a:pt x="15" y="3"/>
                          <a:pt x="15" y="3"/>
                          <a:pt x="15" y="3"/>
                        </a:cubicBezTo>
                        <a:cubicBezTo>
                          <a:pt x="14" y="3"/>
                          <a:pt x="14" y="3"/>
                          <a:pt x="14" y="3"/>
                        </a:cubicBezTo>
                        <a:cubicBezTo>
                          <a:pt x="9" y="3"/>
                          <a:pt x="9" y="3"/>
                          <a:pt x="9" y="3"/>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7" name="Freeform 8417">
                    <a:extLst>
                      <a:ext uri="{FF2B5EF4-FFF2-40B4-BE49-F238E27FC236}">
                        <a16:creationId xmlns:a16="http://schemas.microsoft.com/office/drawing/2014/main" xmlns="" id="{28B355F7-0BD1-4015-B81C-98BA3817F0A8}"/>
                      </a:ext>
                    </a:extLst>
                  </p:cNvPr>
                  <p:cNvSpPr>
                    <a:spLocks/>
                  </p:cNvSpPr>
                  <p:nvPr/>
                </p:nvSpPr>
                <p:spPr bwMode="auto">
                  <a:xfrm>
                    <a:off x="3727" y="1996"/>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8" name="Freeform 8418">
                    <a:extLst>
                      <a:ext uri="{FF2B5EF4-FFF2-40B4-BE49-F238E27FC236}">
                        <a16:creationId xmlns:a16="http://schemas.microsoft.com/office/drawing/2014/main" xmlns="" id="{3BF29113-76FF-4639-B814-503EF0751BCF}"/>
                      </a:ext>
                    </a:extLst>
                  </p:cNvPr>
                  <p:cNvSpPr>
                    <a:spLocks/>
                  </p:cNvSpPr>
                  <p:nvPr/>
                </p:nvSpPr>
                <p:spPr bwMode="auto">
                  <a:xfrm>
                    <a:off x="3726" y="2001"/>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9" name="Freeform 8419">
                    <a:extLst>
                      <a:ext uri="{FF2B5EF4-FFF2-40B4-BE49-F238E27FC236}">
                        <a16:creationId xmlns:a16="http://schemas.microsoft.com/office/drawing/2014/main" xmlns="" id="{B610B5F4-D769-4D9D-8A58-E4C3290637D1}"/>
                      </a:ext>
                    </a:extLst>
                  </p:cNvPr>
                  <p:cNvSpPr>
                    <a:spLocks noEditPoints="1"/>
                  </p:cNvSpPr>
                  <p:nvPr/>
                </p:nvSpPr>
                <p:spPr bwMode="auto">
                  <a:xfrm>
                    <a:off x="3726" y="2001"/>
                    <a:ext cx="14" cy="6"/>
                  </a:xfrm>
                  <a:custGeom>
                    <a:avLst/>
                    <a:gdLst>
                      <a:gd name="T0" fmla="*/ 14 w 18"/>
                      <a:gd name="T1" fmla="*/ 7 h 7"/>
                      <a:gd name="T2" fmla="*/ 3 w 18"/>
                      <a:gd name="T3" fmla="*/ 7 h 7"/>
                      <a:gd name="T4" fmla="*/ 0 w 18"/>
                      <a:gd name="T5" fmla="*/ 3 h 7"/>
                      <a:gd name="T6" fmla="*/ 3 w 18"/>
                      <a:gd name="T7" fmla="*/ 0 h 7"/>
                      <a:gd name="T8" fmla="*/ 14 w 18"/>
                      <a:gd name="T9" fmla="*/ 0 h 7"/>
                      <a:gd name="T10" fmla="*/ 18 w 18"/>
                      <a:gd name="T11" fmla="*/ 3 h 7"/>
                      <a:gd name="T12" fmla="*/ 14 w 18"/>
                      <a:gd name="T13" fmla="*/ 7 h 7"/>
                      <a:gd name="T14" fmla="*/ 3 w 18"/>
                      <a:gd name="T15" fmla="*/ 1 h 7"/>
                      <a:gd name="T16" fmla="*/ 0 w 18"/>
                      <a:gd name="T17" fmla="*/ 3 h 7"/>
                      <a:gd name="T18" fmla="*/ 3 w 18"/>
                      <a:gd name="T19" fmla="*/ 6 h 7"/>
                      <a:gd name="T20" fmla="*/ 14 w 18"/>
                      <a:gd name="T21" fmla="*/ 6 h 7"/>
                      <a:gd name="T22" fmla="*/ 17 w 18"/>
                      <a:gd name="T23" fmla="*/ 3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3"/>
                        </a:cubicBezTo>
                        <a:cubicBezTo>
                          <a:pt x="0" y="2"/>
                          <a:pt x="1" y="0"/>
                          <a:pt x="3" y="0"/>
                        </a:cubicBezTo>
                        <a:cubicBezTo>
                          <a:pt x="14" y="0"/>
                          <a:pt x="14" y="0"/>
                          <a:pt x="14" y="0"/>
                        </a:cubicBezTo>
                        <a:cubicBezTo>
                          <a:pt x="16" y="0"/>
                          <a:pt x="18" y="2"/>
                          <a:pt x="18" y="3"/>
                        </a:cubicBezTo>
                        <a:cubicBezTo>
                          <a:pt x="18" y="5"/>
                          <a:pt x="16" y="7"/>
                          <a:pt x="14" y="7"/>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0" name="Freeform 8420">
                    <a:extLst>
                      <a:ext uri="{FF2B5EF4-FFF2-40B4-BE49-F238E27FC236}">
                        <a16:creationId xmlns:a16="http://schemas.microsoft.com/office/drawing/2014/main" xmlns="" id="{0D2C62B7-4802-4DB2-A74D-70565D3D8D68}"/>
                      </a:ext>
                    </a:extLst>
                  </p:cNvPr>
                  <p:cNvSpPr>
                    <a:spLocks/>
                  </p:cNvSpPr>
                  <p:nvPr/>
                </p:nvSpPr>
                <p:spPr bwMode="auto">
                  <a:xfrm>
                    <a:off x="3726" y="2004"/>
                    <a:ext cx="7" cy="2"/>
                  </a:xfrm>
                  <a:custGeom>
                    <a:avLst/>
                    <a:gdLst>
                      <a:gd name="T0" fmla="*/ 9 w 9"/>
                      <a:gd name="T1" fmla="*/ 0 h 2"/>
                      <a:gd name="T2" fmla="*/ 0 w 9"/>
                      <a:gd name="T3" fmla="*/ 0 h 2"/>
                      <a:gd name="T4" fmla="*/ 3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0" y="0"/>
                          <a:pt x="0" y="0"/>
                          <a:pt x="0" y="0"/>
                        </a:cubicBezTo>
                        <a:cubicBezTo>
                          <a:pt x="0" y="1"/>
                          <a:pt x="2" y="2"/>
                          <a:pt x="3" y="2"/>
                        </a:cubicBezTo>
                        <a:cubicBezTo>
                          <a:pt x="9" y="2"/>
                          <a:pt x="9" y="2"/>
                          <a:pt x="9" y="2"/>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1" name="Freeform 8421">
                    <a:extLst>
                      <a:ext uri="{FF2B5EF4-FFF2-40B4-BE49-F238E27FC236}">
                        <a16:creationId xmlns:a16="http://schemas.microsoft.com/office/drawing/2014/main" xmlns="" id="{20CBBBA6-E85B-4038-96BE-3CBBDD5769FF}"/>
                      </a:ext>
                    </a:extLst>
                  </p:cNvPr>
                  <p:cNvSpPr>
                    <a:spLocks/>
                  </p:cNvSpPr>
                  <p:nvPr/>
                </p:nvSpPr>
                <p:spPr bwMode="auto">
                  <a:xfrm>
                    <a:off x="3726" y="2004"/>
                    <a:ext cx="13" cy="2"/>
                  </a:xfrm>
                  <a:custGeom>
                    <a:avLst/>
                    <a:gdLst>
                      <a:gd name="T0" fmla="*/ 0 w 17"/>
                      <a:gd name="T1" fmla="*/ 0 h 2"/>
                      <a:gd name="T2" fmla="*/ 0 w 17"/>
                      <a:gd name="T3" fmla="*/ 0 h 2"/>
                      <a:gd name="T4" fmla="*/ 3 w 17"/>
                      <a:gd name="T5" fmla="*/ 2 h 2"/>
                      <a:gd name="T6" fmla="*/ 14 w 17"/>
                      <a:gd name="T7" fmla="*/ 2 h 2"/>
                      <a:gd name="T8" fmla="*/ 17 w 17"/>
                      <a:gd name="T9" fmla="*/ 0 h 2"/>
                      <a:gd name="T10" fmla="*/ 16 w 17"/>
                      <a:gd name="T11" fmla="*/ 2 h 2"/>
                      <a:gd name="T12" fmla="*/ 16 w 17"/>
                      <a:gd name="T13" fmla="*/ 2 h 2"/>
                      <a:gd name="T14" fmla="*/ 16 w 17"/>
                      <a:gd name="T15" fmla="*/ 2 h 2"/>
                      <a:gd name="T16" fmla="*/ 16 w 17"/>
                      <a:gd name="T17" fmla="*/ 2 h 2"/>
                      <a:gd name="T18" fmla="*/ 15 w 17"/>
                      <a:gd name="T19" fmla="*/ 2 h 2"/>
                      <a:gd name="T20" fmla="*/ 15 w 17"/>
                      <a:gd name="T21" fmla="*/ 2 h 2"/>
                      <a:gd name="T22" fmla="*/ 15 w 17"/>
                      <a:gd name="T23" fmla="*/ 2 h 2"/>
                      <a:gd name="T24" fmla="*/ 14 w 17"/>
                      <a:gd name="T25" fmla="*/ 2 h 2"/>
                      <a:gd name="T26" fmla="*/ 9 w 17"/>
                      <a:gd name="T27" fmla="*/ 2 h 2"/>
                      <a:gd name="T28" fmla="*/ 9 w 17"/>
                      <a:gd name="T29" fmla="*/ 2 h 2"/>
                      <a:gd name="T30" fmla="*/ 3 w 17"/>
                      <a:gd name="T31" fmla="*/ 2 h 2"/>
                      <a:gd name="T32" fmla="*/ 0 w 17"/>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
                        <a:moveTo>
                          <a:pt x="0" y="0"/>
                        </a:moveTo>
                        <a:cubicBezTo>
                          <a:pt x="0" y="0"/>
                          <a:pt x="0" y="0"/>
                          <a:pt x="0" y="0"/>
                        </a:cubicBezTo>
                        <a:cubicBezTo>
                          <a:pt x="0" y="1"/>
                          <a:pt x="1" y="2"/>
                          <a:pt x="3" y="2"/>
                        </a:cubicBezTo>
                        <a:cubicBezTo>
                          <a:pt x="14" y="2"/>
                          <a:pt x="14" y="2"/>
                          <a:pt x="14" y="2"/>
                        </a:cubicBezTo>
                        <a:cubicBezTo>
                          <a:pt x="16" y="2"/>
                          <a:pt x="17" y="1"/>
                          <a:pt x="17" y="0"/>
                        </a:cubicBezTo>
                        <a:cubicBezTo>
                          <a:pt x="17" y="1"/>
                          <a:pt x="17" y="1"/>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9" y="2"/>
                          <a:pt x="9" y="2"/>
                          <a:pt x="9" y="2"/>
                        </a:cubicBezTo>
                        <a:cubicBezTo>
                          <a:pt x="9" y="2"/>
                          <a:pt x="9" y="2"/>
                          <a:pt x="9" y="2"/>
                        </a:cubicBezTo>
                        <a:cubicBezTo>
                          <a:pt x="3" y="2"/>
                          <a:pt x="3" y="2"/>
                          <a:pt x="3" y="2"/>
                        </a:cubicBezTo>
                        <a:cubicBezTo>
                          <a:pt x="2" y="2"/>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2" name="Freeform 8422">
                    <a:extLst>
                      <a:ext uri="{FF2B5EF4-FFF2-40B4-BE49-F238E27FC236}">
                        <a16:creationId xmlns:a16="http://schemas.microsoft.com/office/drawing/2014/main" xmlns="" id="{7DDB82A0-877A-41B1-BD1F-19D86774255A}"/>
                      </a:ext>
                    </a:extLst>
                  </p:cNvPr>
                  <p:cNvSpPr>
                    <a:spLocks/>
                  </p:cNvSpPr>
                  <p:nvPr/>
                </p:nvSpPr>
                <p:spPr bwMode="auto">
                  <a:xfrm>
                    <a:off x="3727" y="2002"/>
                    <a:ext cx="6" cy="2"/>
                  </a:xfrm>
                  <a:custGeom>
                    <a:avLst/>
                    <a:gdLst>
                      <a:gd name="T0" fmla="*/ 8 w 8"/>
                      <a:gd name="T1" fmla="*/ 0 h 2"/>
                      <a:gd name="T2" fmla="*/ 2 w 8"/>
                      <a:gd name="T3" fmla="*/ 0 h 2"/>
                      <a:gd name="T4" fmla="*/ 0 w 8"/>
                      <a:gd name="T5" fmla="*/ 2 h 2"/>
                      <a:gd name="T6" fmla="*/ 2 w 8"/>
                      <a:gd name="T7" fmla="*/ 1 h 2"/>
                      <a:gd name="T8" fmla="*/ 8 w 8"/>
                      <a:gd name="T9" fmla="*/ 0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0"/>
                          <a:pt x="0" y="2"/>
                          <a:pt x="0" y="2"/>
                        </a:cubicBezTo>
                        <a:cubicBezTo>
                          <a:pt x="1" y="1"/>
                          <a:pt x="2" y="1"/>
                          <a:pt x="2" y="1"/>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3" name="Freeform 8423">
                    <a:extLst>
                      <a:ext uri="{FF2B5EF4-FFF2-40B4-BE49-F238E27FC236}">
                        <a16:creationId xmlns:a16="http://schemas.microsoft.com/office/drawing/2014/main" xmlns="" id="{F0EF05AE-9C0C-40A5-8D69-ED57F9CB8D29}"/>
                      </a:ext>
                    </a:extLst>
                  </p:cNvPr>
                  <p:cNvSpPr>
                    <a:spLocks/>
                  </p:cNvSpPr>
                  <p:nvPr/>
                </p:nvSpPr>
                <p:spPr bwMode="auto">
                  <a:xfrm>
                    <a:off x="3726" y="2007"/>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2"/>
                          <a:pt x="1" y="0"/>
                          <a:pt x="3" y="0"/>
                        </a:cubicBezTo>
                        <a:cubicBezTo>
                          <a:pt x="14" y="0"/>
                          <a:pt x="14" y="0"/>
                          <a:pt x="14" y="0"/>
                        </a:cubicBezTo>
                        <a:cubicBezTo>
                          <a:pt x="16" y="0"/>
                          <a:pt x="17" y="2"/>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4" name="Freeform 8424">
                    <a:extLst>
                      <a:ext uri="{FF2B5EF4-FFF2-40B4-BE49-F238E27FC236}">
                        <a16:creationId xmlns:a16="http://schemas.microsoft.com/office/drawing/2014/main" xmlns="" id="{C5F49303-1117-4793-82BA-CC88C93EC091}"/>
                      </a:ext>
                    </a:extLst>
                  </p:cNvPr>
                  <p:cNvSpPr>
                    <a:spLocks noEditPoints="1"/>
                  </p:cNvSpPr>
                  <p:nvPr/>
                </p:nvSpPr>
                <p:spPr bwMode="auto">
                  <a:xfrm>
                    <a:off x="3726" y="2007"/>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1 h 6"/>
                      <a:gd name="T16" fmla="*/ 0 w 18"/>
                      <a:gd name="T17" fmla="*/ 3 h 6"/>
                      <a:gd name="T18" fmla="*/ 3 w 18"/>
                      <a:gd name="T19" fmla="*/ 6 h 6"/>
                      <a:gd name="T20" fmla="*/ 14 w 18"/>
                      <a:gd name="T21" fmla="*/ 6 h 6"/>
                      <a:gd name="T22" fmla="*/ 17 w 18"/>
                      <a:gd name="T23" fmla="*/ 3 h 6"/>
                      <a:gd name="T24" fmla="*/ 14 w 18"/>
                      <a:gd name="T25" fmla="*/ 1 h 6"/>
                      <a:gd name="T26" fmla="*/ 3 w 18"/>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1"/>
                        </a:moveTo>
                        <a:cubicBezTo>
                          <a:pt x="2" y="1"/>
                          <a:pt x="0" y="2"/>
                          <a:pt x="0" y="3"/>
                        </a:cubicBezTo>
                        <a:cubicBezTo>
                          <a:pt x="0" y="5"/>
                          <a:pt x="2" y="6"/>
                          <a:pt x="3" y="6"/>
                        </a:cubicBezTo>
                        <a:cubicBezTo>
                          <a:pt x="14" y="6"/>
                          <a:pt x="14" y="6"/>
                          <a:pt x="14" y="6"/>
                        </a:cubicBezTo>
                        <a:cubicBezTo>
                          <a:pt x="16" y="6"/>
                          <a:pt x="17" y="5"/>
                          <a:pt x="17" y="3"/>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5" name="Freeform 8425">
                    <a:extLst>
                      <a:ext uri="{FF2B5EF4-FFF2-40B4-BE49-F238E27FC236}">
                        <a16:creationId xmlns:a16="http://schemas.microsoft.com/office/drawing/2014/main" xmlns="" id="{4FAED7ED-9C18-42DF-BB77-11673518416D}"/>
                      </a:ext>
                    </a:extLst>
                  </p:cNvPr>
                  <p:cNvSpPr>
                    <a:spLocks/>
                  </p:cNvSpPr>
                  <p:nvPr/>
                </p:nvSpPr>
                <p:spPr bwMode="auto">
                  <a:xfrm>
                    <a:off x="3726" y="2010"/>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2"/>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6" name="Freeform 8426">
                    <a:extLst>
                      <a:ext uri="{FF2B5EF4-FFF2-40B4-BE49-F238E27FC236}">
                        <a16:creationId xmlns:a16="http://schemas.microsoft.com/office/drawing/2014/main" xmlns="" id="{63B0D65B-D3B6-4197-84D6-972DBD55E535}"/>
                      </a:ext>
                    </a:extLst>
                  </p:cNvPr>
                  <p:cNvSpPr>
                    <a:spLocks noEditPoints="1"/>
                  </p:cNvSpPr>
                  <p:nvPr/>
                </p:nvSpPr>
                <p:spPr bwMode="auto">
                  <a:xfrm>
                    <a:off x="3726" y="2010"/>
                    <a:ext cx="12" cy="2"/>
                  </a:xfrm>
                  <a:custGeom>
                    <a:avLst/>
                    <a:gdLst>
                      <a:gd name="T0" fmla="*/ 16 w 16"/>
                      <a:gd name="T1" fmla="*/ 2 h 3"/>
                      <a:gd name="T2" fmla="*/ 16 w 16"/>
                      <a:gd name="T3" fmla="*/ 2 h 3"/>
                      <a:gd name="T4" fmla="*/ 16 w 16"/>
                      <a:gd name="T5" fmla="*/ 2 h 3"/>
                      <a:gd name="T6" fmla="*/ 16 w 16"/>
                      <a:gd name="T7" fmla="*/ 3 h 3"/>
                      <a:gd name="T8" fmla="*/ 16 w 16"/>
                      <a:gd name="T9" fmla="*/ 2 h 3"/>
                      <a:gd name="T10" fmla="*/ 0 w 16"/>
                      <a:gd name="T11" fmla="*/ 0 h 3"/>
                      <a:gd name="T12" fmla="*/ 0 w 16"/>
                      <a:gd name="T13" fmla="*/ 0 h 3"/>
                      <a:gd name="T14" fmla="*/ 3 w 16"/>
                      <a:gd name="T15" fmla="*/ 3 h 3"/>
                      <a:gd name="T16" fmla="*/ 14 w 16"/>
                      <a:gd name="T17" fmla="*/ 3 h 3"/>
                      <a:gd name="T18" fmla="*/ 16 w 16"/>
                      <a:gd name="T19" fmla="*/ 3 h 3"/>
                      <a:gd name="T20" fmla="*/ 16 w 16"/>
                      <a:gd name="T21" fmla="*/ 3 h 3"/>
                      <a:gd name="T22" fmla="*/ 15 w 16"/>
                      <a:gd name="T23" fmla="*/ 3 h 3"/>
                      <a:gd name="T24" fmla="*/ 15 w 16"/>
                      <a:gd name="T25" fmla="*/ 3 h 3"/>
                      <a:gd name="T26" fmla="*/ 15 w 16"/>
                      <a:gd name="T27" fmla="*/ 3 h 3"/>
                      <a:gd name="T28" fmla="*/ 14 w 16"/>
                      <a:gd name="T29" fmla="*/ 3 h 3"/>
                      <a:gd name="T30" fmla="*/ 9 w 16"/>
                      <a:gd name="T31" fmla="*/ 3 h 3"/>
                      <a:gd name="T32" fmla="*/ 9 w 16"/>
                      <a:gd name="T33" fmla="*/ 3 h 3"/>
                      <a:gd name="T34" fmla="*/ 3 w 16"/>
                      <a:gd name="T35" fmla="*/ 3 h 3"/>
                      <a:gd name="T36" fmla="*/ 0 w 16"/>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
                        <a:moveTo>
                          <a:pt x="16" y="2"/>
                        </a:moveTo>
                        <a:cubicBezTo>
                          <a:pt x="16" y="2"/>
                          <a:pt x="16" y="2"/>
                          <a:pt x="16" y="2"/>
                        </a:cubicBezTo>
                        <a:cubicBezTo>
                          <a:pt x="16" y="2"/>
                          <a:pt x="16" y="2"/>
                          <a:pt x="16" y="2"/>
                        </a:cubicBezTo>
                        <a:cubicBezTo>
                          <a:pt x="16" y="3"/>
                          <a:pt x="16" y="3"/>
                          <a:pt x="16" y="3"/>
                        </a:cubicBezTo>
                        <a:cubicBezTo>
                          <a:pt x="16" y="3"/>
                          <a:pt x="16" y="2"/>
                          <a:pt x="16" y="2"/>
                        </a:cubicBezTo>
                        <a:moveTo>
                          <a:pt x="0" y="0"/>
                        </a:moveTo>
                        <a:cubicBezTo>
                          <a:pt x="0" y="0"/>
                          <a:pt x="0" y="0"/>
                          <a:pt x="0" y="0"/>
                        </a:cubicBezTo>
                        <a:cubicBezTo>
                          <a:pt x="0" y="2"/>
                          <a:pt x="1" y="3"/>
                          <a:pt x="3" y="3"/>
                        </a:cubicBezTo>
                        <a:cubicBezTo>
                          <a:pt x="14" y="3"/>
                          <a:pt x="14" y="3"/>
                          <a:pt x="14" y="3"/>
                        </a:cubicBezTo>
                        <a:cubicBezTo>
                          <a:pt x="15" y="3"/>
                          <a:pt x="15" y="3"/>
                          <a:pt x="16" y="3"/>
                        </a:cubicBezTo>
                        <a:cubicBezTo>
                          <a:pt x="16" y="3"/>
                          <a:pt x="16" y="3"/>
                          <a:pt x="16" y="3"/>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2"/>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7" name="Freeform 8427">
                    <a:extLst>
                      <a:ext uri="{FF2B5EF4-FFF2-40B4-BE49-F238E27FC236}">
                        <a16:creationId xmlns:a16="http://schemas.microsoft.com/office/drawing/2014/main" xmlns="" id="{5440B5A0-4489-4C31-ABF3-52B3BD21481A}"/>
                      </a:ext>
                    </a:extLst>
                  </p:cNvPr>
                  <p:cNvSpPr>
                    <a:spLocks/>
                  </p:cNvSpPr>
                  <p:nvPr/>
                </p:nvSpPr>
                <p:spPr bwMode="auto">
                  <a:xfrm>
                    <a:off x="3727" y="2008"/>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8" name="Freeform 8428">
                    <a:extLst>
                      <a:ext uri="{FF2B5EF4-FFF2-40B4-BE49-F238E27FC236}">
                        <a16:creationId xmlns:a16="http://schemas.microsoft.com/office/drawing/2014/main" xmlns="" id="{64570A3C-1155-4C6D-989A-5F0188B17DC3}"/>
                      </a:ext>
                    </a:extLst>
                  </p:cNvPr>
                  <p:cNvSpPr>
                    <a:spLocks/>
                  </p:cNvSpPr>
                  <p:nvPr/>
                </p:nvSpPr>
                <p:spPr bwMode="auto">
                  <a:xfrm>
                    <a:off x="3726" y="2013"/>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5"/>
                          <a:pt x="16" y="6"/>
                          <a:pt x="14" y="6"/>
                        </a:cubicBezTo>
                        <a:cubicBezTo>
                          <a:pt x="3" y="6"/>
                          <a:pt x="3" y="6"/>
                          <a:pt x="3" y="6"/>
                        </a:cubicBezTo>
                        <a:cubicBezTo>
                          <a:pt x="1" y="6"/>
                          <a:pt x="0" y="5"/>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9" name="Freeform 8429">
                    <a:extLst>
                      <a:ext uri="{FF2B5EF4-FFF2-40B4-BE49-F238E27FC236}">
                        <a16:creationId xmlns:a16="http://schemas.microsoft.com/office/drawing/2014/main" xmlns="" id="{D3CD1DE9-6D92-43B2-B93D-949D17B15D78}"/>
                      </a:ext>
                    </a:extLst>
                  </p:cNvPr>
                  <p:cNvSpPr>
                    <a:spLocks noEditPoints="1"/>
                  </p:cNvSpPr>
                  <p:nvPr/>
                </p:nvSpPr>
                <p:spPr bwMode="auto">
                  <a:xfrm>
                    <a:off x="3726" y="2013"/>
                    <a:ext cx="14" cy="5"/>
                  </a:xfrm>
                  <a:custGeom>
                    <a:avLst/>
                    <a:gdLst>
                      <a:gd name="T0" fmla="*/ 14 w 18"/>
                      <a:gd name="T1" fmla="*/ 6 h 6"/>
                      <a:gd name="T2" fmla="*/ 3 w 18"/>
                      <a:gd name="T3" fmla="*/ 6 h 6"/>
                      <a:gd name="T4" fmla="*/ 0 w 18"/>
                      <a:gd name="T5" fmla="*/ 3 h 6"/>
                      <a:gd name="T6" fmla="*/ 3 w 18"/>
                      <a:gd name="T7" fmla="*/ 0 h 6"/>
                      <a:gd name="T8" fmla="*/ 14 w 18"/>
                      <a:gd name="T9" fmla="*/ 0 h 6"/>
                      <a:gd name="T10" fmla="*/ 18 w 18"/>
                      <a:gd name="T11" fmla="*/ 3 h 6"/>
                      <a:gd name="T12" fmla="*/ 14 w 18"/>
                      <a:gd name="T13" fmla="*/ 6 h 6"/>
                      <a:gd name="T14" fmla="*/ 3 w 18"/>
                      <a:gd name="T15" fmla="*/ 0 h 6"/>
                      <a:gd name="T16" fmla="*/ 0 w 18"/>
                      <a:gd name="T17" fmla="*/ 3 h 6"/>
                      <a:gd name="T18" fmla="*/ 3 w 18"/>
                      <a:gd name="T19" fmla="*/ 6 h 6"/>
                      <a:gd name="T20" fmla="*/ 14 w 18"/>
                      <a:gd name="T21" fmla="*/ 6 h 6"/>
                      <a:gd name="T22" fmla="*/ 17 w 18"/>
                      <a:gd name="T23" fmla="*/ 3 h 6"/>
                      <a:gd name="T24" fmla="*/ 14 w 18"/>
                      <a:gd name="T25" fmla="*/ 0 h 6"/>
                      <a:gd name="T26" fmla="*/ 3 w 1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4" y="6"/>
                        </a:moveTo>
                        <a:cubicBezTo>
                          <a:pt x="3" y="6"/>
                          <a:pt x="3" y="6"/>
                          <a:pt x="3" y="6"/>
                        </a:cubicBezTo>
                        <a:cubicBezTo>
                          <a:pt x="1" y="6"/>
                          <a:pt x="0" y="5"/>
                          <a:pt x="0" y="3"/>
                        </a:cubicBezTo>
                        <a:cubicBezTo>
                          <a:pt x="0" y="1"/>
                          <a:pt x="1" y="0"/>
                          <a:pt x="3" y="0"/>
                        </a:cubicBezTo>
                        <a:cubicBezTo>
                          <a:pt x="14" y="0"/>
                          <a:pt x="14" y="0"/>
                          <a:pt x="14" y="0"/>
                        </a:cubicBezTo>
                        <a:cubicBezTo>
                          <a:pt x="16" y="0"/>
                          <a:pt x="18" y="1"/>
                          <a:pt x="18" y="3"/>
                        </a:cubicBezTo>
                        <a:cubicBezTo>
                          <a:pt x="18" y="5"/>
                          <a:pt x="16" y="6"/>
                          <a:pt x="14" y="6"/>
                        </a:cubicBezTo>
                        <a:moveTo>
                          <a:pt x="3" y="0"/>
                        </a:moveTo>
                        <a:cubicBezTo>
                          <a:pt x="2" y="0"/>
                          <a:pt x="0" y="1"/>
                          <a:pt x="0" y="3"/>
                        </a:cubicBezTo>
                        <a:cubicBezTo>
                          <a:pt x="0" y="4"/>
                          <a:pt x="2" y="6"/>
                          <a:pt x="3" y="6"/>
                        </a:cubicBezTo>
                        <a:cubicBezTo>
                          <a:pt x="14" y="6"/>
                          <a:pt x="14" y="6"/>
                          <a:pt x="14" y="6"/>
                        </a:cubicBezTo>
                        <a:cubicBezTo>
                          <a:pt x="16" y="6"/>
                          <a:pt x="17" y="4"/>
                          <a:pt x="17" y="3"/>
                        </a:cubicBezTo>
                        <a:cubicBezTo>
                          <a:pt x="17" y="1"/>
                          <a:pt x="16" y="0"/>
                          <a:pt x="14" y="0"/>
                        </a:cubicBezTo>
                        <a:cubicBezTo>
                          <a:pt x="3" y="0"/>
                          <a:pt x="3" y="0"/>
                          <a:pt x="3" y="0"/>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0" name="Freeform 8430">
                    <a:extLst>
                      <a:ext uri="{FF2B5EF4-FFF2-40B4-BE49-F238E27FC236}">
                        <a16:creationId xmlns:a16="http://schemas.microsoft.com/office/drawing/2014/main" xmlns="" id="{7EA67D28-0898-45FB-9516-92FBF3348206}"/>
                      </a:ext>
                    </a:extLst>
                  </p:cNvPr>
                  <p:cNvSpPr>
                    <a:spLocks/>
                  </p:cNvSpPr>
                  <p:nvPr/>
                </p:nvSpPr>
                <p:spPr bwMode="auto">
                  <a:xfrm>
                    <a:off x="3726" y="2016"/>
                    <a:ext cx="7" cy="2"/>
                  </a:xfrm>
                  <a:custGeom>
                    <a:avLst/>
                    <a:gdLst>
                      <a:gd name="T0" fmla="*/ 9 w 9"/>
                      <a:gd name="T1" fmla="*/ 0 h 3"/>
                      <a:gd name="T2" fmla="*/ 0 w 9"/>
                      <a:gd name="T3" fmla="*/ 0 h 3"/>
                      <a:gd name="T4" fmla="*/ 3 w 9"/>
                      <a:gd name="T5" fmla="*/ 3 h 3"/>
                      <a:gd name="T6" fmla="*/ 9 w 9"/>
                      <a:gd name="T7" fmla="*/ 3 h 3"/>
                      <a:gd name="T8" fmla="*/ 9 w 9"/>
                      <a:gd name="T9" fmla="*/ 0 h 3"/>
                    </a:gdLst>
                    <a:ahLst/>
                    <a:cxnLst>
                      <a:cxn ang="0">
                        <a:pos x="T0" y="T1"/>
                      </a:cxn>
                      <a:cxn ang="0">
                        <a:pos x="T2" y="T3"/>
                      </a:cxn>
                      <a:cxn ang="0">
                        <a:pos x="T4" y="T5"/>
                      </a:cxn>
                      <a:cxn ang="0">
                        <a:pos x="T6" y="T7"/>
                      </a:cxn>
                      <a:cxn ang="0">
                        <a:pos x="T8" y="T9"/>
                      </a:cxn>
                    </a:cxnLst>
                    <a:rect l="0" t="0" r="r" b="b"/>
                    <a:pathLst>
                      <a:path w="9" h="3">
                        <a:moveTo>
                          <a:pt x="9" y="0"/>
                        </a:moveTo>
                        <a:cubicBezTo>
                          <a:pt x="0" y="0"/>
                          <a:pt x="0" y="0"/>
                          <a:pt x="0" y="0"/>
                        </a:cubicBezTo>
                        <a:cubicBezTo>
                          <a:pt x="0" y="1"/>
                          <a:pt x="2" y="3"/>
                          <a:pt x="3" y="3"/>
                        </a:cubicBezTo>
                        <a:cubicBezTo>
                          <a:pt x="9" y="3"/>
                          <a:pt x="9" y="3"/>
                          <a:pt x="9" y="3"/>
                        </a:cubicBezTo>
                        <a:cubicBezTo>
                          <a:pt x="9" y="0"/>
                          <a:pt x="9" y="0"/>
                          <a:pt x="9" y="0"/>
                        </a:cubicBezTo>
                      </a:path>
                    </a:pathLst>
                  </a:custGeom>
                  <a:solidFill>
                    <a:srgbClr val="ED7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1" name="Freeform 8431">
                    <a:extLst>
                      <a:ext uri="{FF2B5EF4-FFF2-40B4-BE49-F238E27FC236}">
                        <a16:creationId xmlns:a16="http://schemas.microsoft.com/office/drawing/2014/main" xmlns="" id="{A2205A21-0412-42A5-9967-FFAE9A2F5398}"/>
                      </a:ext>
                    </a:extLst>
                  </p:cNvPr>
                  <p:cNvSpPr>
                    <a:spLocks noEditPoints="1"/>
                  </p:cNvSpPr>
                  <p:nvPr/>
                </p:nvSpPr>
                <p:spPr bwMode="auto">
                  <a:xfrm>
                    <a:off x="3726" y="2016"/>
                    <a:ext cx="13" cy="2"/>
                  </a:xfrm>
                  <a:custGeom>
                    <a:avLst/>
                    <a:gdLst>
                      <a:gd name="T0" fmla="*/ 17 w 17"/>
                      <a:gd name="T1" fmla="*/ 1 h 3"/>
                      <a:gd name="T2" fmla="*/ 17 w 17"/>
                      <a:gd name="T3" fmla="*/ 1 h 3"/>
                      <a:gd name="T4" fmla="*/ 17 w 17"/>
                      <a:gd name="T5" fmla="*/ 1 h 3"/>
                      <a:gd name="T6" fmla="*/ 0 w 17"/>
                      <a:gd name="T7" fmla="*/ 0 h 3"/>
                      <a:gd name="T8" fmla="*/ 0 w 17"/>
                      <a:gd name="T9" fmla="*/ 0 h 3"/>
                      <a:gd name="T10" fmla="*/ 3 w 17"/>
                      <a:gd name="T11" fmla="*/ 3 h 3"/>
                      <a:gd name="T12" fmla="*/ 14 w 17"/>
                      <a:gd name="T13" fmla="*/ 3 h 3"/>
                      <a:gd name="T14" fmla="*/ 17 w 17"/>
                      <a:gd name="T15" fmla="*/ 1 h 3"/>
                      <a:gd name="T16" fmla="*/ 16 w 17"/>
                      <a:gd name="T17" fmla="*/ 2 h 3"/>
                      <a:gd name="T18" fmla="*/ 16 w 17"/>
                      <a:gd name="T19" fmla="*/ 2 h 3"/>
                      <a:gd name="T20" fmla="*/ 16 w 17"/>
                      <a:gd name="T21" fmla="*/ 2 h 3"/>
                      <a:gd name="T22" fmla="*/ 16 w 17"/>
                      <a:gd name="T23" fmla="*/ 2 h 3"/>
                      <a:gd name="T24" fmla="*/ 15 w 17"/>
                      <a:gd name="T25" fmla="*/ 3 h 3"/>
                      <a:gd name="T26" fmla="*/ 15 w 17"/>
                      <a:gd name="T27" fmla="*/ 3 h 3"/>
                      <a:gd name="T28" fmla="*/ 15 w 17"/>
                      <a:gd name="T29" fmla="*/ 3 h 3"/>
                      <a:gd name="T30" fmla="*/ 14 w 17"/>
                      <a:gd name="T31" fmla="*/ 3 h 3"/>
                      <a:gd name="T32" fmla="*/ 9 w 17"/>
                      <a:gd name="T33" fmla="*/ 3 h 3"/>
                      <a:gd name="T34" fmla="*/ 9 w 17"/>
                      <a:gd name="T35" fmla="*/ 3 h 3"/>
                      <a:gd name="T36" fmla="*/ 3 w 17"/>
                      <a:gd name="T37" fmla="*/ 3 h 3"/>
                      <a:gd name="T38" fmla="*/ 0 w 17"/>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
                        <a:moveTo>
                          <a:pt x="17" y="1"/>
                        </a:moveTo>
                        <a:cubicBezTo>
                          <a:pt x="17" y="1"/>
                          <a:pt x="17" y="1"/>
                          <a:pt x="17" y="1"/>
                        </a:cubicBezTo>
                        <a:cubicBezTo>
                          <a:pt x="17" y="1"/>
                          <a:pt x="17" y="1"/>
                          <a:pt x="17" y="1"/>
                        </a:cubicBezTo>
                        <a:moveTo>
                          <a:pt x="0" y="0"/>
                        </a:moveTo>
                        <a:cubicBezTo>
                          <a:pt x="0" y="0"/>
                          <a:pt x="0" y="0"/>
                          <a:pt x="0" y="0"/>
                        </a:cubicBezTo>
                        <a:cubicBezTo>
                          <a:pt x="0" y="2"/>
                          <a:pt x="1" y="3"/>
                          <a:pt x="3" y="3"/>
                        </a:cubicBezTo>
                        <a:cubicBezTo>
                          <a:pt x="14" y="3"/>
                          <a:pt x="14" y="3"/>
                          <a:pt x="14" y="3"/>
                        </a:cubicBezTo>
                        <a:cubicBezTo>
                          <a:pt x="16" y="3"/>
                          <a:pt x="17" y="2"/>
                          <a:pt x="17" y="1"/>
                        </a:cubicBezTo>
                        <a:cubicBezTo>
                          <a:pt x="17" y="1"/>
                          <a:pt x="17" y="2"/>
                          <a:pt x="16" y="2"/>
                        </a:cubicBezTo>
                        <a:cubicBezTo>
                          <a:pt x="16" y="2"/>
                          <a:pt x="16" y="2"/>
                          <a:pt x="16" y="2"/>
                        </a:cubicBezTo>
                        <a:cubicBezTo>
                          <a:pt x="16" y="2"/>
                          <a:pt x="16" y="2"/>
                          <a:pt x="16" y="2"/>
                        </a:cubicBezTo>
                        <a:cubicBezTo>
                          <a:pt x="16" y="2"/>
                          <a:pt x="16" y="2"/>
                          <a:pt x="16" y="2"/>
                        </a:cubicBezTo>
                        <a:cubicBezTo>
                          <a:pt x="15" y="3"/>
                          <a:pt x="15" y="3"/>
                          <a:pt x="15" y="3"/>
                        </a:cubicBezTo>
                        <a:cubicBezTo>
                          <a:pt x="15" y="3"/>
                          <a:pt x="15" y="3"/>
                          <a:pt x="15" y="3"/>
                        </a:cubicBezTo>
                        <a:cubicBezTo>
                          <a:pt x="15" y="3"/>
                          <a:pt x="15" y="3"/>
                          <a:pt x="15" y="3"/>
                        </a:cubicBezTo>
                        <a:cubicBezTo>
                          <a:pt x="14" y="3"/>
                          <a:pt x="14" y="3"/>
                          <a:pt x="14" y="3"/>
                        </a:cubicBezTo>
                        <a:cubicBezTo>
                          <a:pt x="9" y="3"/>
                          <a:pt x="9" y="3"/>
                          <a:pt x="9" y="3"/>
                        </a:cubicBezTo>
                        <a:cubicBezTo>
                          <a:pt x="9" y="3"/>
                          <a:pt x="9" y="3"/>
                          <a:pt x="9" y="3"/>
                        </a:cubicBezTo>
                        <a:cubicBezTo>
                          <a:pt x="3" y="3"/>
                          <a:pt x="3" y="3"/>
                          <a:pt x="3" y="3"/>
                        </a:cubicBezTo>
                        <a:cubicBezTo>
                          <a:pt x="2" y="3"/>
                          <a:pt x="0" y="1"/>
                          <a:pt x="0" y="0"/>
                        </a:cubicBezTo>
                      </a:path>
                    </a:pathLst>
                  </a:custGeom>
                  <a:solidFill>
                    <a:srgbClr val="D35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2" name="Freeform 8432">
                    <a:extLst>
                      <a:ext uri="{FF2B5EF4-FFF2-40B4-BE49-F238E27FC236}">
                        <a16:creationId xmlns:a16="http://schemas.microsoft.com/office/drawing/2014/main" xmlns="" id="{67EA33D7-13FA-46BC-A2CF-CD2FDF1D64AF}"/>
                      </a:ext>
                    </a:extLst>
                  </p:cNvPr>
                  <p:cNvSpPr>
                    <a:spLocks/>
                  </p:cNvSpPr>
                  <p:nvPr/>
                </p:nvSpPr>
                <p:spPr bwMode="auto">
                  <a:xfrm>
                    <a:off x="3727" y="2014"/>
                    <a:ext cx="6" cy="1"/>
                  </a:xfrm>
                  <a:custGeom>
                    <a:avLst/>
                    <a:gdLst>
                      <a:gd name="T0" fmla="*/ 8 w 8"/>
                      <a:gd name="T1" fmla="*/ 0 h 1"/>
                      <a:gd name="T2" fmla="*/ 2 w 8"/>
                      <a:gd name="T3" fmla="*/ 0 h 1"/>
                      <a:gd name="T4" fmla="*/ 0 w 8"/>
                      <a:gd name="T5" fmla="*/ 1 h 1"/>
                      <a:gd name="T6" fmla="*/ 2 w 8"/>
                      <a:gd name="T7" fmla="*/ 0 h 1"/>
                      <a:gd name="T8" fmla="*/ 8 w 8"/>
                      <a:gd name="T9" fmla="*/ 0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2" y="0"/>
                          <a:pt x="2" y="0"/>
                          <a:pt x="2" y="0"/>
                        </a:cubicBezTo>
                        <a:cubicBezTo>
                          <a:pt x="0" y="0"/>
                          <a:pt x="0" y="1"/>
                          <a:pt x="0" y="1"/>
                        </a:cubicBezTo>
                        <a:cubicBezTo>
                          <a:pt x="1" y="0"/>
                          <a:pt x="2" y="0"/>
                          <a:pt x="2" y="0"/>
                        </a:cubicBezTo>
                        <a:cubicBezTo>
                          <a:pt x="8" y="0"/>
                          <a:pt x="8" y="0"/>
                          <a:pt x="8" y="0"/>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3" name="Freeform 8433">
                    <a:extLst>
                      <a:ext uri="{FF2B5EF4-FFF2-40B4-BE49-F238E27FC236}">
                        <a16:creationId xmlns:a16="http://schemas.microsoft.com/office/drawing/2014/main" xmlns="" id="{299B2A82-00E9-4E29-8D0A-59F8A627613D}"/>
                      </a:ext>
                    </a:extLst>
                  </p:cNvPr>
                  <p:cNvSpPr>
                    <a:spLocks/>
                  </p:cNvSpPr>
                  <p:nvPr/>
                </p:nvSpPr>
                <p:spPr bwMode="auto">
                  <a:xfrm>
                    <a:off x="3726" y="2019"/>
                    <a:ext cx="13" cy="5"/>
                  </a:xfrm>
                  <a:custGeom>
                    <a:avLst/>
                    <a:gdLst>
                      <a:gd name="T0" fmla="*/ 17 w 17"/>
                      <a:gd name="T1" fmla="*/ 3 h 6"/>
                      <a:gd name="T2" fmla="*/ 14 w 17"/>
                      <a:gd name="T3" fmla="*/ 6 h 6"/>
                      <a:gd name="T4" fmla="*/ 3 w 17"/>
                      <a:gd name="T5" fmla="*/ 6 h 6"/>
                      <a:gd name="T6" fmla="*/ 0 w 17"/>
                      <a:gd name="T7" fmla="*/ 3 h 6"/>
                      <a:gd name="T8" fmla="*/ 3 w 17"/>
                      <a:gd name="T9" fmla="*/ 0 h 6"/>
                      <a:gd name="T10" fmla="*/ 14 w 17"/>
                      <a:gd name="T11" fmla="*/ 0 h 6"/>
                      <a:gd name="T12" fmla="*/ 17 w 1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3"/>
                        </a:moveTo>
                        <a:cubicBezTo>
                          <a:pt x="17" y="4"/>
                          <a:pt x="16" y="6"/>
                          <a:pt x="14" y="6"/>
                        </a:cubicBezTo>
                        <a:cubicBezTo>
                          <a:pt x="3" y="6"/>
                          <a:pt x="3" y="6"/>
                          <a:pt x="3" y="6"/>
                        </a:cubicBezTo>
                        <a:cubicBezTo>
                          <a:pt x="1" y="6"/>
                          <a:pt x="0" y="4"/>
                          <a:pt x="0" y="3"/>
                        </a:cubicBezTo>
                        <a:cubicBezTo>
                          <a:pt x="0" y="1"/>
                          <a:pt x="1" y="0"/>
                          <a:pt x="3" y="0"/>
                        </a:cubicBezTo>
                        <a:cubicBezTo>
                          <a:pt x="14" y="0"/>
                          <a:pt x="14" y="0"/>
                          <a:pt x="14" y="0"/>
                        </a:cubicBezTo>
                        <a:cubicBezTo>
                          <a:pt x="16" y="0"/>
                          <a:pt x="17" y="1"/>
                          <a:pt x="17" y="3"/>
                        </a:cubicBezTo>
                      </a:path>
                    </a:pathLst>
                  </a:custGeom>
                  <a:solidFill>
                    <a:srgbClr val="F5A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4" name="Freeform 8434">
                    <a:extLst>
                      <a:ext uri="{FF2B5EF4-FFF2-40B4-BE49-F238E27FC236}">
                        <a16:creationId xmlns:a16="http://schemas.microsoft.com/office/drawing/2014/main" xmlns="" id="{EEB701DB-06C9-45D7-A58B-CB8AA017E662}"/>
                      </a:ext>
                    </a:extLst>
                  </p:cNvPr>
                  <p:cNvSpPr>
                    <a:spLocks noEditPoints="1"/>
                  </p:cNvSpPr>
                  <p:nvPr/>
                </p:nvSpPr>
                <p:spPr bwMode="auto">
                  <a:xfrm>
                    <a:off x="3726" y="2019"/>
                    <a:ext cx="14" cy="5"/>
                  </a:xfrm>
                  <a:custGeom>
                    <a:avLst/>
                    <a:gdLst>
                      <a:gd name="T0" fmla="*/ 14 w 18"/>
                      <a:gd name="T1" fmla="*/ 7 h 7"/>
                      <a:gd name="T2" fmla="*/ 3 w 18"/>
                      <a:gd name="T3" fmla="*/ 7 h 7"/>
                      <a:gd name="T4" fmla="*/ 0 w 18"/>
                      <a:gd name="T5" fmla="*/ 4 h 7"/>
                      <a:gd name="T6" fmla="*/ 3 w 18"/>
                      <a:gd name="T7" fmla="*/ 0 h 7"/>
                      <a:gd name="T8" fmla="*/ 14 w 18"/>
                      <a:gd name="T9" fmla="*/ 0 h 7"/>
                      <a:gd name="T10" fmla="*/ 18 w 18"/>
                      <a:gd name="T11" fmla="*/ 4 h 7"/>
                      <a:gd name="T12" fmla="*/ 14 w 18"/>
                      <a:gd name="T13" fmla="*/ 7 h 7"/>
                      <a:gd name="T14" fmla="*/ 3 w 18"/>
                      <a:gd name="T15" fmla="*/ 1 h 7"/>
                      <a:gd name="T16" fmla="*/ 0 w 18"/>
                      <a:gd name="T17" fmla="*/ 4 h 7"/>
                      <a:gd name="T18" fmla="*/ 3 w 18"/>
                      <a:gd name="T19" fmla="*/ 6 h 7"/>
                      <a:gd name="T20" fmla="*/ 14 w 18"/>
                      <a:gd name="T21" fmla="*/ 6 h 7"/>
                      <a:gd name="T22" fmla="*/ 17 w 18"/>
                      <a:gd name="T23" fmla="*/ 4 h 7"/>
                      <a:gd name="T24" fmla="*/ 14 w 18"/>
                      <a:gd name="T25" fmla="*/ 1 h 7"/>
                      <a:gd name="T26" fmla="*/ 3 w 18"/>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7">
                        <a:moveTo>
                          <a:pt x="14" y="7"/>
                        </a:moveTo>
                        <a:cubicBezTo>
                          <a:pt x="3" y="7"/>
                          <a:pt x="3" y="7"/>
                          <a:pt x="3" y="7"/>
                        </a:cubicBezTo>
                        <a:cubicBezTo>
                          <a:pt x="1" y="7"/>
                          <a:pt x="0" y="5"/>
                          <a:pt x="0" y="4"/>
                        </a:cubicBezTo>
                        <a:cubicBezTo>
                          <a:pt x="0" y="2"/>
                          <a:pt x="1" y="0"/>
                          <a:pt x="3" y="0"/>
                        </a:cubicBezTo>
                        <a:cubicBezTo>
                          <a:pt x="14" y="0"/>
                          <a:pt x="14" y="0"/>
                          <a:pt x="14" y="0"/>
                        </a:cubicBezTo>
                        <a:cubicBezTo>
                          <a:pt x="16" y="0"/>
                          <a:pt x="18" y="2"/>
                          <a:pt x="18" y="4"/>
                        </a:cubicBezTo>
                        <a:cubicBezTo>
                          <a:pt x="18" y="5"/>
                          <a:pt x="16" y="7"/>
                          <a:pt x="14" y="7"/>
                        </a:cubicBezTo>
                        <a:moveTo>
                          <a:pt x="3" y="1"/>
                        </a:moveTo>
                        <a:cubicBezTo>
                          <a:pt x="2" y="1"/>
                          <a:pt x="0" y="2"/>
                          <a:pt x="0" y="4"/>
                        </a:cubicBezTo>
                        <a:cubicBezTo>
                          <a:pt x="0" y="5"/>
                          <a:pt x="2" y="6"/>
                          <a:pt x="3" y="6"/>
                        </a:cubicBezTo>
                        <a:cubicBezTo>
                          <a:pt x="14" y="6"/>
                          <a:pt x="14" y="6"/>
                          <a:pt x="14" y="6"/>
                        </a:cubicBezTo>
                        <a:cubicBezTo>
                          <a:pt x="16" y="6"/>
                          <a:pt x="17" y="5"/>
                          <a:pt x="17" y="4"/>
                        </a:cubicBezTo>
                        <a:cubicBezTo>
                          <a:pt x="17" y="2"/>
                          <a:pt x="16" y="1"/>
                          <a:pt x="14" y="1"/>
                        </a:cubicBezTo>
                        <a:cubicBezTo>
                          <a:pt x="3" y="1"/>
                          <a:pt x="3" y="1"/>
                          <a:pt x="3" y="1"/>
                        </a:cubicBezTo>
                      </a:path>
                    </a:pathLst>
                  </a:custGeom>
                  <a:solidFill>
                    <a:srgbClr val="D8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5" name="Freeform 8435">
                    <a:extLst>
                      <a:ext uri="{FF2B5EF4-FFF2-40B4-BE49-F238E27FC236}">
                        <a16:creationId xmlns:a16="http://schemas.microsoft.com/office/drawing/2014/main" xmlns="" id="{F28CDB4F-143C-4919-A90D-7FC4ACBEE465}"/>
                      </a:ext>
                    </a:extLst>
                  </p:cNvPr>
                  <p:cNvSpPr>
                    <a:spLocks/>
                  </p:cNvSpPr>
                  <p:nvPr/>
                </p:nvSpPr>
                <p:spPr bwMode="auto">
                  <a:xfrm>
                    <a:off x="3727" y="2019"/>
                    <a:ext cx="6" cy="2"/>
                  </a:xfrm>
                  <a:custGeom>
                    <a:avLst/>
                    <a:gdLst>
                      <a:gd name="T0" fmla="*/ 8 w 8"/>
                      <a:gd name="T1" fmla="*/ 0 h 2"/>
                      <a:gd name="T2" fmla="*/ 2 w 8"/>
                      <a:gd name="T3" fmla="*/ 0 h 2"/>
                      <a:gd name="T4" fmla="*/ 0 w 8"/>
                      <a:gd name="T5" fmla="*/ 2 h 2"/>
                      <a:gd name="T6" fmla="*/ 2 w 8"/>
                      <a:gd name="T7" fmla="*/ 1 h 2"/>
                      <a:gd name="T8" fmla="*/ 8 w 8"/>
                      <a:gd name="T9" fmla="*/ 1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cubicBezTo>
                          <a:pt x="2" y="0"/>
                          <a:pt x="2" y="0"/>
                          <a:pt x="2" y="0"/>
                        </a:cubicBezTo>
                        <a:cubicBezTo>
                          <a:pt x="0" y="1"/>
                          <a:pt x="0" y="2"/>
                          <a:pt x="0" y="2"/>
                        </a:cubicBezTo>
                        <a:cubicBezTo>
                          <a:pt x="1" y="1"/>
                          <a:pt x="2" y="1"/>
                          <a:pt x="2" y="1"/>
                        </a:cubicBezTo>
                        <a:cubicBezTo>
                          <a:pt x="8" y="1"/>
                          <a:pt x="8" y="1"/>
                          <a:pt x="8" y="1"/>
                        </a:cubicBezTo>
                        <a:cubicBezTo>
                          <a:pt x="8" y="0"/>
                          <a:pt x="8" y="0"/>
                          <a:pt x="8" y="0"/>
                        </a:cubicBezTo>
                      </a:path>
                    </a:pathLst>
                  </a:custGeom>
                  <a:solidFill>
                    <a:srgbClr val="FCE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6" name="Freeform 8436">
                    <a:extLst>
                      <a:ext uri="{FF2B5EF4-FFF2-40B4-BE49-F238E27FC236}">
                        <a16:creationId xmlns:a16="http://schemas.microsoft.com/office/drawing/2014/main" xmlns="" id="{DF839176-4298-48C9-B6E8-4D4BCAA418D4}"/>
                      </a:ext>
                    </a:extLst>
                  </p:cNvPr>
                  <p:cNvSpPr>
                    <a:spLocks/>
                  </p:cNvSpPr>
                  <p:nvPr/>
                </p:nvSpPr>
                <p:spPr bwMode="auto">
                  <a:xfrm>
                    <a:off x="3733" y="1962"/>
                    <a:ext cx="6" cy="1"/>
                  </a:xfrm>
                  <a:custGeom>
                    <a:avLst/>
                    <a:gdLst>
                      <a:gd name="T0" fmla="*/ 5 w 8"/>
                      <a:gd name="T1" fmla="*/ 0 h 2"/>
                      <a:gd name="T2" fmla="*/ 0 w 8"/>
                      <a:gd name="T3" fmla="*/ 0 h 2"/>
                      <a:gd name="T4" fmla="*/ 0 w 8"/>
                      <a:gd name="T5" fmla="*/ 0 h 2"/>
                      <a:gd name="T6" fmla="*/ 5 w 8"/>
                      <a:gd name="T7" fmla="*/ 0 h 2"/>
                      <a:gd name="T8" fmla="*/ 0 w 8"/>
                      <a:gd name="T9" fmla="*/ 0 h 2"/>
                      <a:gd name="T10" fmla="*/ 0 w 8"/>
                      <a:gd name="T11" fmla="*/ 2 h 2"/>
                      <a:gd name="T12" fmla="*/ 8 w 8"/>
                      <a:gd name="T13" fmla="*/ 2 h 2"/>
                      <a:gd name="T14" fmla="*/ 8 w 8"/>
                      <a:gd name="T15" fmla="*/ 2 h 2"/>
                      <a:gd name="T16" fmla="*/ 5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0"/>
                        </a:moveTo>
                        <a:cubicBezTo>
                          <a:pt x="0" y="0"/>
                          <a:pt x="0" y="0"/>
                          <a:pt x="0" y="0"/>
                        </a:cubicBezTo>
                        <a:cubicBezTo>
                          <a:pt x="0" y="0"/>
                          <a:pt x="0" y="0"/>
                          <a:pt x="0" y="0"/>
                        </a:cubicBezTo>
                        <a:cubicBezTo>
                          <a:pt x="5" y="0"/>
                          <a:pt x="5" y="0"/>
                          <a:pt x="5" y="0"/>
                        </a:cubicBezTo>
                        <a:cubicBezTo>
                          <a:pt x="0" y="0"/>
                          <a:pt x="0" y="0"/>
                          <a:pt x="0" y="0"/>
                        </a:cubicBezTo>
                        <a:cubicBezTo>
                          <a:pt x="0" y="2"/>
                          <a:pt x="0" y="2"/>
                          <a:pt x="0" y="2"/>
                        </a:cubicBezTo>
                        <a:cubicBezTo>
                          <a:pt x="8" y="2"/>
                          <a:pt x="8" y="2"/>
                          <a:pt x="8" y="2"/>
                        </a:cubicBezTo>
                        <a:cubicBezTo>
                          <a:pt x="8" y="2"/>
                          <a:pt x="8" y="2"/>
                          <a:pt x="8" y="2"/>
                        </a:cubicBezTo>
                        <a:cubicBezTo>
                          <a:pt x="8" y="1"/>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7" name="Freeform 8437">
                    <a:extLst>
                      <a:ext uri="{FF2B5EF4-FFF2-40B4-BE49-F238E27FC236}">
                        <a16:creationId xmlns:a16="http://schemas.microsoft.com/office/drawing/2014/main" xmlns="" id="{CA490370-CED4-4AF4-AF0E-834D22AAD44F}"/>
                      </a:ext>
                    </a:extLst>
                  </p:cNvPr>
                  <p:cNvSpPr>
                    <a:spLocks/>
                  </p:cNvSpPr>
                  <p:nvPr/>
                </p:nvSpPr>
                <p:spPr bwMode="auto">
                  <a:xfrm>
                    <a:off x="3733" y="1961"/>
                    <a:ext cx="6" cy="4"/>
                  </a:xfrm>
                  <a:custGeom>
                    <a:avLst/>
                    <a:gdLst>
                      <a:gd name="T0" fmla="*/ 5 w 8"/>
                      <a:gd name="T1" fmla="*/ 0 h 5"/>
                      <a:gd name="T2" fmla="*/ 0 w 8"/>
                      <a:gd name="T3" fmla="*/ 0 h 5"/>
                      <a:gd name="T4" fmla="*/ 0 w 8"/>
                      <a:gd name="T5" fmla="*/ 1 h 5"/>
                      <a:gd name="T6" fmla="*/ 5 w 8"/>
                      <a:gd name="T7" fmla="*/ 1 h 5"/>
                      <a:gd name="T8" fmla="*/ 8 w 8"/>
                      <a:gd name="T9" fmla="*/ 3 h 5"/>
                      <a:gd name="T10" fmla="*/ 8 w 8"/>
                      <a:gd name="T11" fmla="*/ 3 h 5"/>
                      <a:gd name="T12" fmla="*/ 8 w 8"/>
                      <a:gd name="T13" fmla="*/ 3 h 5"/>
                      <a:gd name="T14" fmla="*/ 8 w 8"/>
                      <a:gd name="T15" fmla="*/ 3 h 5"/>
                      <a:gd name="T16" fmla="*/ 8 w 8"/>
                      <a:gd name="T17" fmla="*/ 5 h 5"/>
                      <a:gd name="T18" fmla="*/ 8 w 8"/>
                      <a:gd name="T19" fmla="*/ 3 h 5"/>
                      <a:gd name="T20" fmla="*/ 8 w 8"/>
                      <a:gd name="T21" fmla="*/ 3 h 5"/>
                      <a:gd name="T22" fmla="*/ 8 w 8"/>
                      <a:gd name="T23" fmla="*/ 3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0" y="0"/>
                          <a:pt x="0" y="0"/>
                          <a:pt x="0" y="0"/>
                        </a:cubicBezTo>
                        <a:cubicBezTo>
                          <a:pt x="0" y="1"/>
                          <a:pt x="0" y="1"/>
                          <a:pt x="0" y="1"/>
                        </a:cubicBezTo>
                        <a:cubicBezTo>
                          <a:pt x="5" y="1"/>
                          <a:pt x="5" y="1"/>
                          <a:pt x="5" y="1"/>
                        </a:cubicBezTo>
                        <a:cubicBezTo>
                          <a:pt x="7" y="1"/>
                          <a:pt x="8" y="2"/>
                          <a:pt x="8" y="3"/>
                        </a:cubicBezTo>
                        <a:cubicBezTo>
                          <a:pt x="8" y="3"/>
                          <a:pt x="8" y="3"/>
                          <a:pt x="8" y="3"/>
                        </a:cubicBezTo>
                        <a:cubicBezTo>
                          <a:pt x="8" y="3"/>
                          <a:pt x="8" y="3"/>
                          <a:pt x="8" y="3"/>
                        </a:cubicBezTo>
                        <a:cubicBezTo>
                          <a:pt x="8" y="3"/>
                          <a:pt x="8" y="3"/>
                          <a:pt x="8" y="3"/>
                        </a:cubicBezTo>
                        <a:cubicBezTo>
                          <a:pt x="8" y="4"/>
                          <a:pt x="8" y="4"/>
                          <a:pt x="8" y="5"/>
                        </a:cubicBezTo>
                        <a:cubicBezTo>
                          <a:pt x="8" y="4"/>
                          <a:pt x="8" y="4"/>
                          <a:pt x="8" y="3"/>
                        </a:cubicBezTo>
                        <a:cubicBezTo>
                          <a:pt x="8" y="3"/>
                          <a:pt x="8" y="3"/>
                          <a:pt x="8" y="3"/>
                        </a:cubicBezTo>
                        <a:cubicBezTo>
                          <a:pt x="8" y="3"/>
                          <a:pt x="8" y="3"/>
                          <a:pt x="8" y="3"/>
                        </a:cubicBezTo>
                        <a:cubicBezTo>
                          <a:pt x="8" y="2"/>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8" name="Freeform 8438">
                    <a:extLst>
                      <a:ext uri="{FF2B5EF4-FFF2-40B4-BE49-F238E27FC236}">
                        <a16:creationId xmlns:a16="http://schemas.microsoft.com/office/drawing/2014/main" xmlns="" id="{D917BBA2-24CB-4C4E-ABAA-8B8451127105}"/>
                      </a:ext>
                    </a:extLst>
                  </p:cNvPr>
                  <p:cNvSpPr>
                    <a:spLocks/>
                  </p:cNvSpPr>
                  <p:nvPr/>
                </p:nvSpPr>
                <p:spPr bwMode="auto">
                  <a:xfrm>
                    <a:off x="3733" y="1963"/>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2"/>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9" name="Freeform 8439">
                    <a:extLst>
                      <a:ext uri="{FF2B5EF4-FFF2-40B4-BE49-F238E27FC236}">
                        <a16:creationId xmlns:a16="http://schemas.microsoft.com/office/drawing/2014/main" xmlns="" id="{7900D8A8-7C92-41D0-9F0B-165B4E43ADAA}"/>
                      </a:ext>
                    </a:extLst>
                  </p:cNvPr>
                  <p:cNvSpPr>
                    <a:spLocks/>
                  </p:cNvSpPr>
                  <p:nvPr/>
                </p:nvSpPr>
                <p:spPr bwMode="auto">
                  <a:xfrm>
                    <a:off x="3733" y="1963"/>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3 h 3"/>
                      <a:gd name="T22" fmla="*/ 7 w 8"/>
                      <a:gd name="T23" fmla="*/ 2 h 3"/>
                      <a:gd name="T24" fmla="*/ 7 w 8"/>
                      <a:gd name="T25" fmla="*/ 2 h 3"/>
                      <a:gd name="T26" fmla="*/ 8 w 8"/>
                      <a:gd name="T27" fmla="*/ 2 h 3"/>
                      <a:gd name="T28" fmla="*/ 8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8" y="0"/>
                        </a:moveTo>
                        <a:cubicBezTo>
                          <a:pt x="8" y="0"/>
                          <a:pt x="8" y="0"/>
                          <a:pt x="8" y="0"/>
                        </a:cubicBezTo>
                        <a:cubicBezTo>
                          <a:pt x="8" y="2"/>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2"/>
                          <a:pt x="7" y="2"/>
                          <a:pt x="7" y="2"/>
                        </a:cubicBezTo>
                        <a:cubicBezTo>
                          <a:pt x="7" y="2"/>
                          <a:pt x="7" y="2"/>
                          <a:pt x="7" y="2"/>
                        </a:cubicBezTo>
                        <a:cubicBezTo>
                          <a:pt x="8" y="2"/>
                          <a:pt x="8" y="2"/>
                          <a:pt x="8" y="2"/>
                        </a:cubicBezTo>
                        <a:cubicBezTo>
                          <a:pt x="8" y="1"/>
                          <a:pt x="8" y="1"/>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0" name="Rectangle 8440">
                    <a:extLst>
                      <a:ext uri="{FF2B5EF4-FFF2-40B4-BE49-F238E27FC236}">
                        <a16:creationId xmlns:a16="http://schemas.microsoft.com/office/drawing/2014/main" xmlns="" id="{8EFB21B0-39DA-491E-9E6F-4C4D2EC52556}"/>
                      </a:ext>
                    </a:extLst>
                  </p:cNvPr>
                  <p:cNvSpPr>
                    <a:spLocks noChangeArrowheads="1"/>
                  </p:cNvSpPr>
                  <p:nvPr/>
                </p:nvSpPr>
                <p:spPr bwMode="auto">
                  <a:xfrm>
                    <a:off x="3733" y="1962"/>
                    <a:ext cx="4" cy="1"/>
                  </a:xfrm>
                  <a:prstGeom prst="rect">
                    <a:avLst/>
                  </a:prstGeom>
                  <a:solidFill>
                    <a:srgbClr val="F7BE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1" name="Freeform 8441">
                    <a:extLst>
                      <a:ext uri="{FF2B5EF4-FFF2-40B4-BE49-F238E27FC236}">
                        <a16:creationId xmlns:a16="http://schemas.microsoft.com/office/drawing/2014/main" xmlns="" id="{FFAB6F8F-7EFF-4D34-83E7-AE4723526A60}"/>
                      </a:ext>
                    </a:extLst>
                  </p:cNvPr>
                  <p:cNvSpPr>
                    <a:spLocks/>
                  </p:cNvSpPr>
                  <p:nvPr/>
                </p:nvSpPr>
                <p:spPr bwMode="auto">
                  <a:xfrm>
                    <a:off x="3733" y="1962"/>
                    <a:ext cx="4" cy="0"/>
                  </a:xfrm>
                  <a:custGeom>
                    <a:avLst/>
                    <a:gdLst>
                      <a:gd name="T0" fmla="*/ 4 w 4"/>
                      <a:gd name="T1" fmla="*/ 0 w 4"/>
                      <a:gd name="T2" fmla="*/ 0 w 4"/>
                      <a:gd name="T3" fmla="*/ 4 w 4"/>
                    </a:gdLst>
                    <a:ahLst/>
                    <a:cxnLst>
                      <a:cxn ang="0">
                        <a:pos x="T0" y="0"/>
                      </a:cxn>
                      <a:cxn ang="0">
                        <a:pos x="T1" y="0"/>
                      </a:cxn>
                      <a:cxn ang="0">
                        <a:pos x="T2" y="0"/>
                      </a:cxn>
                      <a:cxn ang="0">
                        <a:pos x="T3" y="0"/>
                      </a:cxn>
                    </a:cxnLst>
                    <a:rect l="0" t="0" r="r" b="b"/>
                    <a:pathLst>
                      <a:path w="4">
                        <a:moveTo>
                          <a:pt x="4" y="0"/>
                        </a:moveTo>
                        <a:lnTo>
                          <a:pt x="0" y="0"/>
                        </a:lnTo>
                        <a:lnTo>
                          <a:pt x="0"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2" name="Freeform 8442">
                    <a:extLst>
                      <a:ext uri="{FF2B5EF4-FFF2-40B4-BE49-F238E27FC236}">
                        <a16:creationId xmlns:a16="http://schemas.microsoft.com/office/drawing/2014/main" xmlns="" id="{F122E8EB-30DE-4A93-A397-7EF3BE372166}"/>
                      </a:ext>
                    </a:extLst>
                  </p:cNvPr>
                  <p:cNvSpPr>
                    <a:spLocks/>
                  </p:cNvSpPr>
                  <p:nvPr/>
                </p:nvSpPr>
                <p:spPr bwMode="auto">
                  <a:xfrm>
                    <a:off x="3733" y="1967"/>
                    <a:ext cx="6" cy="2"/>
                  </a:xfrm>
                  <a:custGeom>
                    <a:avLst/>
                    <a:gdLst>
                      <a:gd name="T0" fmla="*/ 5 w 8"/>
                      <a:gd name="T1" fmla="*/ 0 h 3"/>
                      <a:gd name="T2" fmla="*/ 0 w 8"/>
                      <a:gd name="T3" fmla="*/ 0 h 3"/>
                      <a:gd name="T4" fmla="*/ 0 w 8"/>
                      <a:gd name="T5" fmla="*/ 1 h 3"/>
                      <a:gd name="T6" fmla="*/ 5 w 8"/>
                      <a:gd name="T7" fmla="*/ 1 h 3"/>
                      <a:gd name="T8" fmla="*/ 0 w 8"/>
                      <a:gd name="T9" fmla="*/ 1 h 3"/>
                      <a:gd name="T10" fmla="*/ 0 w 8"/>
                      <a:gd name="T11" fmla="*/ 3 h 3"/>
                      <a:gd name="T12" fmla="*/ 8 w 8"/>
                      <a:gd name="T13" fmla="*/ 3 h 3"/>
                      <a:gd name="T14" fmla="*/ 8 w 8"/>
                      <a:gd name="T15" fmla="*/ 3 h 3"/>
                      <a:gd name="T16" fmla="*/ 5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5" y="0"/>
                        </a:moveTo>
                        <a:cubicBezTo>
                          <a:pt x="0" y="0"/>
                          <a:pt x="0" y="0"/>
                          <a:pt x="0" y="0"/>
                        </a:cubicBezTo>
                        <a:cubicBezTo>
                          <a:pt x="0" y="1"/>
                          <a:pt x="0" y="1"/>
                          <a:pt x="0" y="1"/>
                        </a:cubicBezTo>
                        <a:cubicBezTo>
                          <a:pt x="5" y="1"/>
                          <a:pt x="5" y="1"/>
                          <a:pt x="5" y="1"/>
                        </a:cubicBezTo>
                        <a:cubicBezTo>
                          <a:pt x="0" y="1"/>
                          <a:pt x="0" y="1"/>
                          <a:pt x="0" y="1"/>
                        </a:cubicBezTo>
                        <a:cubicBezTo>
                          <a:pt x="0" y="3"/>
                          <a:pt x="0" y="3"/>
                          <a:pt x="0" y="3"/>
                        </a:cubicBezTo>
                        <a:cubicBezTo>
                          <a:pt x="8" y="3"/>
                          <a:pt x="8" y="3"/>
                          <a:pt x="8" y="3"/>
                        </a:cubicBezTo>
                        <a:cubicBezTo>
                          <a:pt x="8" y="3"/>
                          <a:pt x="8" y="3"/>
                          <a:pt x="8" y="3"/>
                        </a:cubicBezTo>
                        <a:cubicBezTo>
                          <a:pt x="8" y="2"/>
                          <a:pt x="7" y="0"/>
                          <a:pt x="5" y="0"/>
                        </a:cubicBezTo>
                      </a:path>
                    </a:pathLst>
                  </a:custGeom>
                  <a:solidFill>
                    <a:srgbClr val="F19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3" name="Freeform 8443">
                    <a:extLst>
                      <a:ext uri="{FF2B5EF4-FFF2-40B4-BE49-F238E27FC236}">
                        <a16:creationId xmlns:a16="http://schemas.microsoft.com/office/drawing/2014/main" xmlns="" id="{A503130B-C674-4AA3-BDC0-DF097617A23C}"/>
                      </a:ext>
                    </a:extLst>
                  </p:cNvPr>
                  <p:cNvSpPr>
                    <a:spLocks noEditPoints="1"/>
                  </p:cNvSpPr>
                  <p:nvPr/>
                </p:nvSpPr>
                <p:spPr bwMode="auto">
                  <a:xfrm>
                    <a:off x="3733" y="1967"/>
                    <a:ext cx="6" cy="3"/>
                  </a:xfrm>
                  <a:custGeom>
                    <a:avLst/>
                    <a:gdLst>
                      <a:gd name="T0" fmla="*/ 8 w 8"/>
                      <a:gd name="T1" fmla="*/ 3 h 4"/>
                      <a:gd name="T2" fmla="*/ 8 w 8"/>
                      <a:gd name="T3" fmla="*/ 4 h 4"/>
                      <a:gd name="T4" fmla="*/ 8 w 8"/>
                      <a:gd name="T5" fmla="*/ 3 h 4"/>
                      <a:gd name="T6" fmla="*/ 5 w 8"/>
                      <a:gd name="T7" fmla="*/ 0 h 4"/>
                      <a:gd name="T8" fmla="*/ 0 w 8"/>
                      <a:gd name="T9" fmla="*/ 0 h 4"/>
                      <a:gd name="T10" fmla="*/ 0 w 8"/>
                      <a:gd name="T11" fmla="*/ 0 h 4"/>
                      <a:gd name="T12" fmla="*/ 5 w 8"/>
                      <a:gd name="T13" fmla="*/ 0 h 4"/>
                      <a:gd name="T14" fmla="*/ 8 w 8"/>
                      <a:gd name="T15" fmla="*/ 3 h 4"/>
                      <a:gd name="T16" fmla="*/ 8 w 8"/>
                      <a:gd name="T17" fmla="*/ 3 h 4"/>
                      <a:gd name="T18" fmla="*/ 8 w 8"/>
                      <a:gd name="T19" fmla="*/ 3 h 4"/>
                      <a:gd name="T20" fmla="*/ 8 w 8"/>
                      <a:gd name="T21" fmla="*/ 3 h 4"/>
                      <a:gd name="T22" fmla="*/ 8 w 8"/>
                      <a:gd name="T23" fmla="*/ 3 h 4"/>
                      <a:gd name="T24" fmla="*/ 5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3"/>
                        </a:moveTo>
                        <a:cubicBezTo>
                          <a:pt x="8" y="3"/>
                          <a:pt x="8" y="3"/>
                          <a:pt x="8" y="4"/>
                        </a:cubicBezTo>
                        <a:cubicBezTo>
                          <a:pt x="8" y="3"/>
                          <a:pt x="8" y="3"/>
                          <a:pt x="8" y="3"/>
                        </a:cubicBezTo>
                        <a:moveTo>
                          <a:pt x="5" y="0"/>
                        </a:moveTo>
                        <a:cubicBezTo>
                          <a:pt x="0" y="0"/>
                          <a:pt x="0" y="0"/>
                          <a:pt x="0" y="0"/>
                        </a:cubicBezTo>
                        <a:cubicBezTo>
                          <a:pt x="0" y="0"/>
                          <a:pt x="0" y="0"/>
                          <a:pt x="0" y="0"/>
                        </a:cubicBezTo>
                        <a:cubicBezTo>
                          <a:pt x="5" y="0"/>
                          <a:pt x="5" y="0"/>
                          <a:pt x="5" y="0"/>
                        </a:cubicBezTo>
                        <a:cubicBezTo>
                          <a:pt x="7" y="0"/>
                          <a:pt x="8" y="2"/>
                          <a:pt x="8" y="3"/>
                        </a:cubicBezTo>
                        <a:cubicBezTo>
                          <a:pt x="8" y="3"/>
                          <a:pt x="8" y="3"/>
                          <a:pt x="8" y="3"/>
                        </a:cubicBezTo>
                        <a:cubicBezTo>
                          <a:pt x="8" y="3"/>
                          <a:pt x="8" y="3"/>
                          <a:pt x="8" y="3"/>
                        </a:cubicBezTo>
                        <a:cubicBezTo>
                          <a:pt x="8" y="3"/>
                          <a:pt x="8" y="3"/>
                          <a:pt x="8" y="3"/>
                        </a:cubicBezTo>
                        <a:cubicBezTo>
                          <a:pt x="8" y="3"/>
                          <a:pt x="8" y="3"/>
                          <a:pt x="8" y="3"/>
                        </a:cubicBezTo>
                        <a:cubicBezTo>
                          <a:pt x="8" y="1"/>
                          <a:pt x="7" y="0"/>
                          <a:pt x="5" y="0"/>
                        </a:cubicBezTo>
                      </a:path>
                    </a:pathLst>
                  </a:custGeom>
                  <a:solidFill>
                    <a:srgbClr val="D56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4" name="Freeform 8444">
                    <a:extLst>
                      <a:ext uri="{FF2B5EF4-FFF2-40B4-BE49-F238E27FC236}">
                        <a16:creationId xmlns:a16="http://schemas.microsoft.com/office/drawing/2014/main" xmlns="" id="{0AFDBCF5-14D6-49C8-B388-0980BB8BDC9A}"/>
                      </a:ext>
                    </a:extLst>
                  </p:cNvPr>
                  <p:cNvSpPr>
                    <a:spLocks/>
                  </p:cNvSpPr>
                  <p:nvPr/>
                </p:nvSpPr>
                <p:spPr bwMode="auto">
                  <a:xfrm>
                    <a:off x="3733" y="1969"/>
                    <a:ext cx="6" cy="2"/>
                  </a:xfrm>
                  <a:custGeom>
                    <a:avLst/>
                    <a:gdLst>
                      <a:gd name="T0" fmla="*/ 8 w 8"/>
                      <a:gd name="T1" fmla="*/ 0 h 3"/>
                      <a:gd name="T2" fmla="*/ 0 w 8"/>
                      <a:gd name="T3" fmla="*/ 0 h 3"/>
                      <a:gd name="T4" fmla="*/ 0 w 8"/>
                      <a:gd name="T5" fmla="*/ 3 h 3"/>
                      <a:gd name="T6" fmla="*/ 5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3"/>
                          <a:pt x="0" y="3"/>
                          <a:pt x="0" y="3"/>
                        </a:cubicBezTo>
                        <a:cubicBezTo>
                          <a:pt x="5" y="3"/>
                          <a:pt x="5" y="3"/>
                          <a:pt x="5" y="3"/>
                        </a:cubicBezTo>
                        <a:cubicBezTo>
                          <a:pt x="7" y="3"/>
                          <a:pt x="8" y="1"/>
                          <a:pt x="8" y="0"/>
                        </a:cubicBezTo>
                      </a:path>
                    </a:pathLst>
                  </a:custGeom>
                  <a:solidFill>
                    <a:srgbClr val="EB65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5" name="Freeform 8445">
                    <a:extLst>
                      <a:ext uri="{FF2B5EF4-FFF2-40B4-BE49-F238E27FC236}">
                        <a16:creationId xmlns:a16="http://schemas.microsoft.com/office/drawing/2014/main" xmlns="" id="{CCEA4749-A97D-4BBD-9B8C-28B3A53325F6}"/>
                      </a:ext>
                    </a:extLst>
                  </p:cNvPr>
                  <p:cNvSpPr>
                    <a:spLocks/>
                  </p:cNvSpPr>
                  <p:nvPr/>
                </p:nvSpPr>
                <p:spPr bwMode="auto">
                  <a:xfrm>
                    <a:off x="3733" y="1969"/>
                    <a:ext cx="6" cy="2"/>
                  </a:xfrm>
                  <a:custGeom>
                    <a:avLst/>
                    <a:gdLst>
                      <a:gd name="T0" fmla="*/ 8 w 8"/>
                      <a:gd name="T1" fmla="*/ 0 h 3"/>
                      <a:gd name="T2" fmla="*/ 8 w 8"/>
                      <a:gd name="T3" fmla="*/ 0 h 3"/>
                      <a:gd name="T4" fmla="*/ 5 w 8"/>
                      <a:gd name="T5" fmla="*/ 3 h 3"/>
                      <a:gd name="T6" fmla="*/ 0 w 8"/>
                      <a:gd name="T7" fmla="*/ 3 h 3"/>
                      <a:gd name="T8" fmla="*/ 0 w 8"/>
                      <a:gd name="T9" fmla="*/ 3 h 3"/>
                      <a:gd name="T10" fmla="*/ 5 w 8"/>
                      <a:gd name="T11" fmla="*/ 3 h 3"/>
                      <a:gd name="T12" fmla="*/ 6 w 8"/>
                      <a:gd name="T13" fmla="*/ 3 h 3"/>
                      <a:gd name="T14" fmla="*/ 6 w 8"/>
                      <a:gd name="T15" fmla="*/ 3 h 3"/>
                      <a:gd name="T16" fmla="*/ 6 w 8"/>
                      <a:gd name="T17" fmla="*/ 3 h 3"/>
                      <a:gd name="T18" fmla="*/ 7 w 8"/>
                      <a:gd name="T19" fmla="*/ 3 h 3"/>
                      <a:gd name="T20" fmla="*/ 7 w 8"/>
                      <a:gd name="T21" fmla="*/ 2 h 3"/>
                      <a:gd name="T22" fmla="*/ 7 w 8"/>
                      <a:gd name="T23" fmla="*/ 2 h 3"/>
                      <a:gd name="T24" fmla="*/ 7 w 8"/>
                      <a:gd name="T25" fmla="*/ 2 h 3"/>
                      <a:gd name="T26" fmla="*/ 8 w 8"/>
                      <a:gd name="T27" fmla="*/ 1 h 3"/>
                      <a:gd name="T28" fmla="*/ 8 w 8"/>
                      <a:gd name="T29" fmla="*/ 0 h 3"/>
                      <a:gd name="T30" fmla="*/ 8 w 8"/>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
                        <a:moveTo>
                          <a:pt x="8" y="0"/>
                        </a:moveTo>
                        <a:cubicBezTo>
                          <a:pt x="8" y="0"/>
                          <a:pt x="8" y="0"/>
                          <a:pt x="8" y="0"/>
                        </a:cubicBezTo>
                        <a:cubicBezTo>
                          <a:pt x="8" y="1"/>
                          <a:pt x="7" y="3"/>
                          <a:pt x="5" y="3"/>
                        </a:cubicBezTo>
                        <a:cubicBezTo>
                          <a:pt x="0" y="3"/>
                          <a:pt x="0" y="3"/>
                          <a:pt x="0" y="3"/>
                        </a:cubicBezTo>
                        <a:cubicBezTo>
                          <a:pt x="0" y="3"/>
                          <a:pt x="0" y="3"/>
                          <a:pt x="0" y="3"/>
                        </a:cubicBezTo>
                        <a:cubicBezTo>
                          <a:pt x="5" y="3"/>
                          <a:pt x="5" y="3"/>
                          <a:pt x="5" y="3"/>
                        </a:cubicBezTo>
                        <a:cubicBezTo>
                          <a:pt x="6" y="3"/>
                          <a:pt x="6" y="3"/>
                          <a:pt x="6" y="3"/>
                        </a:cubicBezTo>
                        <a:cubicBezTo>
                          <a:pt x="6" y="3"/>
                          <a:pt x="6" y="3"/>
                          <a:pt x="6" y="3"/>
                        </a:cubicBezTo>
                        <a:cubicBezTo>
                          <a:pt x="6" y="3"/>
                          <a:pt x="6" y="3"/>
                          <a:pt x="6" y="3"/>
                        </a:cubicBezTo>
                        <a:cubicBezTo>
                          <a:pt x="7" y="3"/>
                          <a:pt x="7" y="3"/>
                          <a:pt x="7" y="3"/>
                        </a:cubicBezTo>
                        <a:cubicBezTo>
                          <a:pt x="7" y="2"/>
                          <a:pt x="7" y="2"/>
                          <a:pt x="7" y="2"/>
                        </a:cubicBezTo>
                        <a:cubicBezTo>
                          <a:pt x="7" y="2"/>
                          <a:pt x="7" y="2"/>
                          <a:pt x="7" y="2"/>
                        </a:cubicBezTo>
                        <a:cubicBezTo>
                          <a:pt x="7" y="2"/>
                          <a:pt x="7" y="2"/>
                          <a:pt x="7" y="2"/>
                        </a:cubicBezTo>
                        <a:cubicBezTo>
                          <a:pt x="8" y="2"/>
                          <a:pt x="8" y="1"/>
                          <a:pt x="8" y="1"/>
                        </a:cubicBezTo>
                        <a:cubicBezTo>
                          <a:pt x="8" y="0"/>
                          <a:pt x="8" y="0"/>
                          <a:pt x="8" y="0"/>
                        </a:cubicBezTo>
                        <a:cubicBezTo>
                          <a:pt x="8" y="0"/>
                          <a:pt x="8" y="0"/>
                          <a:pt x="8" y="0"/>
                        </a:cubicBezTo>
                      </a:path>
                    </a:pathLst>
                  </a:custGeom>
                  <a:solidFill>
                    <a:srgbClr val="D1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pic>
              <p:nvPicPr>
                <p:cNvPr id="400" name="Picture 9568">
                  <a:extLst>
                    <a:ext uri="{FF2B5EF4-FFF2-40B4-BE49-F238E27FC236}">
                      <a16:creationId xmlns:a16="http://schemas.microsoft.com/office/drawing/2014/main" xmlns="" id="{8C83CA7B-609D-4705-8954-6C9B69FC059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08675" y="4041775"/>
                  <a:ext cx="3016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 name="Picture 9569">
                  <a:extLst>
                    <a:ext uri="{FF2B5EF4-FFF2-40B4-BE49-F238E27FC236}">
                      <a16:creationId xmlns:a16="http://schemas.microsoft.com/office/drawing/2014/main" xmlns="" id="{0F67CC72-B27C-4A26-B4E8-EA2AAA663B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86588" y="3716338"/>
                  <a:ext cx="173038"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2" name="Picture 9571">
                  <a:extLst>
                    <a:ext uri="{FF2B5EF4-FFF2-40B4-BE49-F238E27FC236}">
                      <a16:creationId xmlns:a16="http://schemas.microsoft.com/office/drawing/2014/main" xmlns="" id="{2D405436-F089-42DA-9E57-45466EE73D6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0063" y="3913188"/>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 name="Picture 9577">
                  <a:extLst>
                    <a:ext uri="{FF2B5EF4-FFF2-40B4-BE49-F238E27FC236}">
                      <a16:creationId xmlns:a16="http://schemas.microsoft.com/office/drawing/2014/main" xmlns="" id="{92F29314-B4A2-485C-906B-08B4114EC19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10250" y="3206750"/>
                  <a:ext cx="22542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4" name="Picture 9584">
                  <a:extLst>
                    <a:ext uri="{FF2B5EF4-FFF2-40B4-BE49-F238E27FC236}">
                      <a16:creationId xmlns:a16="http://schemas.microsoft.com/office/drawing/2014/main" xmlns="" id="{9306790E-3ECF-4C61-831F-A4981E59EBA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94375" y="2770188"/>
                  <a:ext cx="290513" cy="23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5" name="Picture 9585">
                  <a:extLst>
                    <a:ext uri="{FF2B5EF4-FFF2-40B4-BE49-F238E27FC236}">
                      <a16:creationId xmlns:a16="http://schemas.microsoft.com/office/drawing/2014/main" xmlns="" id="{DDEB26F1-0411-4328-9925-CA98050C3E4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97688" y="2744788"/>
                  <a:ext cx="22225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pic>
        <p:nvPicPr>
          <p:cNvPr id="2" name="Imagen 1"/>
          <p:cNvPicPr>
            <a:picLocks noChangeAspect="1"/>
          </p:cNvPicPr>
          <p:nvPr/>
        </p:nvPicPr>
        <p:blipFill>
          <a:blip r:embed="rId8"/>
          <a:stretch>
            <a:fillRect/>
          </a:stretch>
        </p:blipFill>
        <p:spPr>
          <a:xfrm>
            <a:off x="1508429" y="2207644"/>
            <a:ext cx="483750" cy="573750"/>
          </a:xfrm>
          <a:prstGeom prst="rect">
            <a:avLst/>
          </a:prstGeom>
        </p:spPr>
      </p:pic>
      <p:pic>
        <p:nvPicPr>
          <p:cNvPr id="3" name="Imagen 2"/>
          <p:cNvPicPr>
            <a:picLocks noChangeAspect="1"/>
          </p:cNvPicPr>
          <p:nvPr/>
        </p:nvPicPr>
        <p:blipFill>
          <a:blip r:embed="rId9"/>
          <a:stretch>
            <a:fillRect/>
          </a:stretch>
        </p:blipFill>
        <p:spPr>
          <a:xfrm>
            <a:off x="1529790" y="3071097"/>
            <a:ext cx="438750" cy="573750"/>
          </a:xfrm>
          <a:prstGeom prst="rect">
            <a:avLst/>
          </a:prstGeom>
        </p:spPr>
      </p:pic>
      <p:pic>
        <p:nvPicPr>
          <p:cNvPr id="2006" name="Imagen 2005"/>
          <p:cNvPicPr>
            <a:picLocks noChangeAspect="1"/>
          </p:cNvPicPr>
          <p:nvPr/>
        </p:nvPicPr>
        <p:blipFill>
          <a:blip r:embed="rId10"/>
          <a:stretch>
            <a:fillRect/>
          </a:stretch>
        </p:blipFill>
        <p:spPr>
          <a:xfrm>
            <a:off x="1472287" y="3949641"/>
            <a:ext cx="551250" cy="562500"/>
          </a:xfrm>
          <a:prstGeom prst="rect">
            <a:avLst/>
          </a:prstGeom>
        </p:spPr>
      </p:pic>
      <p:pic>
        <p:nvPicPr>
          <p:cNvPr id="2007" name="Imagen 2006"/>
          <p:cNvPicPr>
            <a:picLocks noChangeAspect="1"/>
          </p:cNvPicPr>
          <p:nvPr/>
        </p:nvPicPr>
        <p:blipFill>
          <a:blip r:embed="rId11"/>
          <a:stretch>
            <a:fillRect/>
          </a:stretch>
        </p:blipFill>
        <p:spPr>
          <a:xfrm>
            <a:off x="1562500" y="4793908"/>
            <a:ext cx="405000" cy="506250"/>
          </a:xfrm>
          <a:prstGeom prst="rect">
            <a:avLst/>
          </a:prstGeom>
        </p:spPr>
      </p:pic>
    </p:spTree>
    <p:extLst>
      <p:ext uri="{BB962C8B-B14F-4D97-AF65-F5344CB8AC3E}">
        <p14:creationId xmlns:p14="http://schemas.microsoft.com/office/powerpoint/2010/main" val="833581499"/>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 name="Título 1">
            <a:extLst>
              <a:ext uri="{FF2B5EF4-FFF2-40B4-BE49-F238E27FC236}">
                <a16:creationId xmlns="" xmlns:a16="http://schemas.microsoft.com/office/drawing/2014/main" id="{787A4686-29E7-4E5B-9C98-927EB04C6DD6}"/>
              </a:ext>
            </a:extLst>
          </p:cNvPr>
          <p:cNvSpPr>
            <a:spLocks noGrp="1"/>
          </p:cNvSpPr>
          <p:nvPr>
            <p:ph type="title" idx="4294967295"/>
          </p:nvPr>
        </p:nvSpPr>
        <p:spPr>
          <a:xfrm>
            <a:off x="270677" y="418645"/>
            <a:ext cx="8474075" cy="708025"/>
          </a:xfrm>
          <a:prstGeom prst="rect">
            <a:avLst/>
          </a:prstGeom>
        </p:spPr>
        <p:txBody>
          <a:bodyPr/>
          <a:lstStyle/>
          <a:p>
            <a:r>
              <a:rPr lang="es-PE" dirty="0">
                <a:solidFill>
                  <a:schemeClr val="bg1"/>
                </a:solidFill>
              </a:rPr>
              <a:t>Infographic Style</a:t>
            </a:r>
          </a:p>
        </p:txBody>
      </p:sp>
      <p:sp>
        <p:nvSpPr>
          <p:cNvPr id="951" name="Freeform: Shape 32">
            <a:extLst>
              <a:ext uri="{FF2B5EF4-FFF2-40B4-BE49-F238E27FC236}">
                <a16:creationId xmlns="" xmlns:a16="http://schemas.microsoft.com/office/drawing/2014/main" id="{00FCDE31-43F1-4B23-988D-FD99DB8B7F63}"/>
              </a:ext>
            </a:extLst>
          </p:cNvPr>
          <p:cNvSpPr/>
          <p:nvPr/>
        </p:nvSpPr>
        <p:spPr>
          <a:xfrm rot="5400000">
            <a:off x="1326584" y="2376548"/>
            <a:ext cx="3627" cy="3685"/>
          </a:xfrm>
          <a:custGeom>
            <a:avLst/>
            <a:gdLst>
              <a:gd name="connsiteX0" fmla="*/ 7694 w 7978"/>
              <a:gd name="connsiteY0" fmla="*/ 8105 h 8104"/>
              <a:gd name="connsiteX1" fmla="*/ 85 w 7978"/>
              <a:gd name="connsiteY1" fmla="*/ 1733 h 8104"/>
              <a:gd name="connsiteX2" fmla="*/ 3794 w 7978"/>
              <a:gd name="connsiteY2" fmla="*/ 21 h 8104"/>
              <a:gd name="connsiteX3" fmla="*/ 7979 w 7978"/>
              <a:gd name="connsiteY3" fmla="*/ 7819 h 8104"/>
              <a:gd name="connsiteX4" fmla="*/ 7694 w 7978"/>
              <a:gd name="connsiteY4" fmla="*/ 8105 h 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8" h="8104">
                <a:moveTo>
                  <a:pt x="7694" y="8105"/>
                </a:moveTo>
                <a:cubicBezTo>
                  <a:pt x="3794" y="7534"/>
                  <a:pt x="-675" y="7534"/>
                  <a:pt x="85" y="1733"/>
                </a:cubicBezTo>
                <a:cubicBezTo>
                  <a:pt x="181" y="972"/>
                  <a:pt x="3699" y="-169"/>
                  <a:pt x="3794" y="21"/>
                </a:cubicBezTo>
                <a:cubicBezTo>
                  <a:pt x="5411" y="2494"/>
                  <a:pt x="6647" y="5156"/>
                  <a:pt x="7979" y="7819"/>
                </a:cubicBezTo>
                <a:cubicBezTo>
                  <a:pt x="7979" y="7914"/>
                  <a:pt x="7694" y="8105"/>
                  <a:pt x="7694" y="8105"/>
                </a:cubicBezTo>
                <a:close/>
              </a:path>
            </a:pathLst>
          </a:custGeom>
          <a:solidFill>
            <a:srgbClr val="FFFFFF"/>
          </a:solidFill>
          <a:ln w="9510" cap="flat">
            <a:noFill/>
            <a:prstDash val="solid"/>
            <a:miter/>
          </a:ln>
        </p:spPr>
        <p:txBody>
          <a:bodyPr rtlCol="0" anchor="ctr"/>
          <a:lstStyle/>
          <a:p>
            <a:endParaRPr lang="en-US" dirty="0"/>
          </a:p>
        </p:txBody>
      </p:sp>
      <p:grpSp>
        <p:nvGrpSpPr>
          <p:cNvPr id="952" name="Group 41">
            <a:extLst>
              <a:ext uri="{FF2B5EF4-FFF2-40B4-BE49-F238E27FC236}">
                <a16:creationId xmlns="" xmlns:a16="http://schemas.microsoft.com/office/drawing/2014/main" id="{24EE7FB2-74C9-4CC7-AB09-B2FA04D3E3DF}"/>
              </a:ext>
            </a:extLst>
          </p:cNvPr>
          <p:cNvGrpSpPr/>
          <p:nvPr/>
        </p:nvGrpSpPr>
        <p:grpSpPr>
          <a:xfrm>
            <a:off x="8314376" y="1967345"/>
            <a:ext cx="2840856" cy="911409"/>
            <a:chOff x="4965552" y="1736224"/>
            <a:chExt cx="3484978" cy="911409"/>
          </a:xfrm>
        </p:grpSpPr>
        <p:sp>
          <p:nvSpPr>
            <p:cNvPr id="953" name="TextBox 42">
              <a:extLst>
                <a:ext uri="{FF2B5EF4-FFF2-40B4-BE49-F238E27FC236}">
                  <a16:creationId xmlns="" xmlns:a16="http://schemas.microsoft.com/office/drawing/2014/main" id="{70E8C45B-398C-4AA9-8946-0E6EDDDA3C6E}"/>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54" name="TextBox 43">
              <a:extLst>
                <a:ext uri="{FF2B5EF4-FFF2-40B4-BE49-F238E27FC236}">
                  <a16:creationId xmlns="" xmlns:a16="http://schemas.microsoft.com/office/drawing/2014/main" id="{C857C2F4-D4A5-4ED0-BEE1-9BA0181E0901}"/>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55" name="Group 44">
            <a:extLst>
              <a:ext uri="{FF2B5EF4-FFF2-40B4-BE49-F238E27FC236}">
                <a16:creationId xmlns="" xmlns:a16="http://schemas.microsoft.com/office/drawing/2014/main" id="{582D1F7E-C721-4FDB-90FA-92A0D3B7BE9A}"/>
              </a:ext>
            </a:extLst>
          </p:cNvPr>
          <p:cNvGrpSpPr/>
          <p:nvPr/>
        </p:nvGrpSpPr>
        <p:grpSpPr>
          <a:xfrm>
            <a:off x="8744752" y="3603413"/>
            <a:ext cx="2840856" cy="911409"/>
            <a:chOff x="4965552" y="1736224"/>
            <a:chExt cx="3484978" cy="911409"/>
          </a:xfrm>
        </p:grpSpPr>
        <p:sp>
          <p:nvSpPr>
            <p:cNvPr id="956" name="TextBox 45">
              <a:extLst>
                <a:ext uri="{FF2B5EF4-FFF2-40B4-BE49-F238E27FC236}">
                  <a16:creationId xmlns="" xmlns:a16="http://schemas.microsoft.com/office/drawing/2014/main" id="{FBEF4A47-4F70-4886-9FB8-9AD945183240}"/>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57" name="TextBox 46">
              <a:extLst>
                <a:ext uri="{FF2B5EF4-FFF2-40B4-BE49-F238E27FC236}">
                  <a16:creationId xmlns="" xmlns:a16="http://schemas.microsoft.com/office/drawing/2014/main" id="{AF744DE1-E31C-46CA-88C2-10FA27C9ED1E}"/>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58" name="Group 47">
            <a:extLst>
              <a:ext uri="{FF2B5EF4-FFF2-40B4-BE49-F238E27FC236}">
                <a16:creationId xmlns="" xmlns:a16="http://schemas.microsoft.com/office/drawing/2014/main" id="{5F780C5D-4D9E-46D1-B9E1-FDBF91313F27}"/>
              </a:ext>
            </a:extLst>
          </p:cNvPr>
          <p:cNvGrpSpPr/>
          <p:nvPr/>
        </p:nvGrpSpPr>
        <p:grpSpPr>
          <a:xfrm>
            <a:off x="8314376" y="5239481"/>
            <a:ext cx="2840856" cy="911409"/>
            <a:chOff x="4965552" y="1736224"/>
            <a:chExt cx="3484978" cy="911409"/>
          </a:xfrm>
        </p:grpSpPr>
        <p:sp>
          <p:nvSpPr>
            <p:cNvPr id="959" name="TextBox 48">
              <a:extLst>
                <a:ext uri="{FF2B5EF4-FFF2-40B4-BE49-F238E27FC236}">
                  <a16:creationId xmlns="" xmlns:a16="http://schemas.microsoft.com/office/drawing/2014/main" id="{F8701956-8F3C-4287-A62C-17787F5F239E}"/>
                </a:ext>
              </a:extLst>
            </p:cNvPr>
            <p:cNvSpPr txBox="1"/>
            <p:nvPr/>
          </p:nvSpPr>
          <p:spPr>
            <a:xfrm>
              <a:off x="4965552" y="2001302"/>
              <a:ext cx="3484978" cy="646331"/>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60" name="TextBox 49">
              <a:extLst>
                <a:ext uri="{FF2B5EF4-FFF2-40B4-BE49-F238E27FC236}">
                  <a16:creationId xmlns="" xmlns:a16="http://schemas.microsoft.com/office/drawing/2014/main" id="{40ED5459-8709-4BC9-BCA8-13D02FBA894E}"/>
                </a:ext>
              </a:extLst>
            </p:cNvPr>
            <p:cNvSpPr txBox="1"/>
            <p:nvPr/>
          </p:nvSpPr>
          <p:spPr>
            <a:xfrm>
              <a:off x="4965552" y="1736224"/>
              <a:ext cx="3484978" cy="307777"/>
            </a:xfrm>
            <a:prstGeom prst="rect">
              <a:avLst/>
            </a:prstGeom>
            <a:noFill/>
          </p:spPr>
          <p:txBody>
            <a:bodyPr wrap="square" rtlCol="0">
              <a:spAutoFit/>
            </a:bodyPr>
            <a:lstStyle/>
            <a:p>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61" name="Group 50">
            <a:extLst>
              <a:ext uri="{FF2B5EF4-FFF2-40B4-BE49-F238E27FC236}">
                <a16:creationId xmlns="" xmlns:a16="http://schemas.microsoft.com/office/drawing/2014/main" id="{058D04CB-28A4-4D54-8F16-3165DDDAD450}"/>
              </a:ext>
            </a:extLst>
          </p:cNvPr>
          <p:cNvGrpSpPr/>
          <p:nvPr/>
        </p:nvGrpSpPr>
        <p:grpSpPr>
          <a:xfrm flipH="1">
            <a:off x="1036768" y="1967345"/>
            <a:ext cx="2840856" cy="911409"/>
            <a:chOff x="4965552" y="1736224"/>
            <a:chExt cx="3484978" cy="911409"/>
          </a:xfrm>
        </p:grpSpPr>
        <p:sp>
          <p:nvSpPr>
            <p:cNvPr id="962" name="TextBox 51">
              <a:extLst>
                <a:ext uri="{FF2B5EF4-FFF2-40B4-BE49-F238E27FC236}">
                  <a16:creationId xmlns="" xmlns:a16="http://schemas.microsoft.com/office/drawing/2014/main" id="{B18D722F-9095-44CB-BDB5-AB3BF099C229}"/>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63" name="TextBox 52">
              <a:extLst>
                <a:ext uri="{FF2B5EF4-FFF2-40B4-BE49-F238E27FC236}">
                  <a16:creationId xmlns="" xmlns:a16="http://schemas.microsoft.com/office/drawing/2014/main" id="{79B69534-D78D-4EFD-A1E7-EBBE94B2E7E2}"/>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64" name="Group 53">
            <a:extLst>
              <a:ext uri="{FF2B5EF4-FFF2-40B4-BE49-F238E27FC236}">
                <a16:creationId xmlns="" xmlns:a16="http://schemas.microsoft.com/office/drawing/2014/main" id="{B597F993-BDCE-446D-B4E0-26D8277B113D}"/>
              </a:ext>
            </a:extLst>
          </p:cNvPr>
          <p:cNvGrpSpPr/>
          <p:nvPr/>
        </p:nvGrpSpPr>
        <p:grpSpPr>
          <a:xfrm flipH="1">
            <a:off x="606392" y="3603413"/>
            <a:ext cx="2840856" cy="911409"/>
            <a:chOff x="4965552" y="1736224"/>
            <a:chExt cx="3484978" cy="911409"/>
          </a:xfrm>
        </p:grpSpPr>
        <p:sp>
          <p:nvSpPr>
            <p:cNvPr id="965" name="TextBox 54">
              <a:extLst>
                <a:ext uri="{FF2B5EF4-FFF2-40B4-BE49-F238E27FC236}">
                  <a16:creationId xmlns="" xmlns:a16="http://schemas.microsoft.com/office/drawing/2014/main" id="{F5E14697-B03B-4744-B5A4-07BEA17917C8}"/>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66" name="TextBox 55">
              <a:extLst>
                <a:ext uri="{FF2B5EF4-FFF2-40B4-BE49-F238E27FC236}">
                  <a16:creationId xmlns="" xmlns:a16="http://schemas.microsoft.com/office/drawing/2014/main" id="{47D7D01B-53CE-4B99-B888-A63C340FECD8}"/>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67" name="Group 56">
            <a:extLst>
              <a:ext uri="{FF2B5EF4-FFF2-40B4-BE49-F238E27FC236}">
                <a16:creationId xmlns="" xmlns:a16="http://schemas.microsoft.com/office/drawing/2014/main" id="{F517F796-FD83-45C2-B45C-57556960C4BD}"/>
              </a:ext>
            </a:extLst>
          </p:cNvPr>
          <p:cNvGrpSpPr/>
          <p:nvPr/>
        </p:nvGrpSpPr>
        <p:grpSpPr>
          <a:xfrm flipH="1">
            <a:off x="1036768" y="5239481"/>
            <a:ext cx="2840856" cy="911409"/>
            <a:chOff x="4965552" y="1736224"/>
            <a:chExt cx="3484978" cy="911409"/>
          </a:xfrm>
        </p:grpSpPr>
        <p:sp>
          <p:nvSpPr>
            <p:cNvPr id="968" name="TextBox 57">
              <a:extLst>
                <a:ext uri="{FF2B5EF4-FFF2-40B4-BE49-F238E27FC236}">
                  <a16:creationId xmlns="" xmlns:a16="http://schemas.microsoft.com/office/drawing/2014/main" id="{0966F50D-C8D1-4610-A5E4-B2C3ACA6015D}"/>
                </a:ext>
              </a:extLst>
            </p:cNvPr>
            <p:cNvSpPr txBox="1"/>
            <p:nvPr/>
          </p:nvSpPr>
          <p:spPr>
            <a:xfrm>
              <a:off x="4965552" y="2001302"/>
              <a:ext cx="3484978" cy="646331"/>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a:t>
              </a:r>
              <a:endParaRPr lang="ko-KR" altLang="en-US" sz="1200" dirty="0">
                <a:solidFill>
                  <a:schemeClr val="bg1"/>
                </a:solidFill>
                <a:cs typeface="Arial" pitchFamily="34" charset="0"/>
              </a:endParaRPr>
            </a:p>
          </p:txBody>
        </p:sp>
        <p:sp>
          <p:nvSpPr>
            <p:cNvPr id="969" name="TextBox 58">
              <a:extLst>
                <a:ext uri="{FF2B5EF4-FFF2-40B4-BE49-F238E27FC236}">
                  <a16:creationId xmlns="" xmlns:a16="http://schemas.microsoft.com/office/drawing/2014/main" id="{0964D83D-4234-4B0C-838B-A53C5BD3F423}"/>
                </a:ext>
              </a:extLst>
            </p:cNvPr>
            <p:cNvSpPr txBox="1"/>
            <p:nvPr/>
          </p:nvSpPr>
          <p:spPr>
            <a:xfrm>
              <a:off x="4965552" y="1736224"/>
              <a:ext cx="3484978" cy="307777"/>
            </a:xfrm>
            <a:prstGeom prst="rect">
              <a:avLst/>
            </a:prstGeom>
            <a:noFill/>
          </p:spPr>
          <p:txBody>
            <a:bodyPr wrap="square" rtlCol="0">
              <a:spAutoFit/>
            </a:bodyPr>
            <a:lstStyle/>
            <a:p>
              <a:pPr algn="r"/>
              <a:r>
                <a:rPr lang="en-US" altLang="ko-KR" sz="1400" b="1" dirty="0">
                  <a:solidFill>
                    <a:schemeClr val="bg1"/>
                  </a:solidFill>
                  <a:cs typeface="Arial" pitchFamily="34" charset="0"/>
                </a:rPr>
                <a:t>Contents Title</a:t>
              </a:r>
              <a:endParaRPr lang="ko-KR" altLang="en-US" sz="1400" b="1" dirty="0">
                <a:solidFill>
                  <a:schemeClr val="bg1"/>
                </a:solidFill>
                <a:cs typeface="Arial" pitchFamily="34" charset="0"/>
              </a:endParaRPr>
            </a:p>
          </p:txBody>
        </p:sp>
      </p:grpSp>
      <p:grpSp>
        <p:nvGrpSpPr>
          <p:cNvPr id="970" name="그룹 9">
            <a:extLst>
              <a:ext uri="{FF2B5EF4-FFF2-40B4-BE49-F238E27FC236}">
                <a16:creationId xmlns="" xmlns:a16="http://schemas.microsoft.com/office/drawing/2014/main" id="{71624065-0CAC-46F2-A7FB-8DA026C5EB90}"/>
              </a:ext>
            </a:extLst>
          </p:cNvPr>
          <p:cNvGrpSpPr/>
          <p:nvPr/>
        </p:nvGrpSpPr>
        <p:grpSpPr>
          <a:xfrm flipH="1">
            <a:off x="3731781" y="1703578"/>
            <a:ext cx="4734219" cy="4623159"/>
            <a:chOff x="924229" y="1606109"/>
            <a:chExt cx="4734219" cy="4623159"/>
          </a:xfrm>
        </p:grpSpPr>
        <p:sp>
          <p:nvSpPr>
            <p:cNvPr id="971" name="Block Arc 60">
              <a:extLst>
                <a:ext uri="{FF2B5EF4-FFF2-40B4-BE49-F238E27FC236}">
                  <a16:creationId xmlns="" xmlns:a16="http://schemas.microsoft.com/office/drawing/2014/main" id="{D6E7D587-5A9C-4B5F-8E5F-9B4501AB913A}"/>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72" name="Oval 61">
              <a:extLst>
                <a:ext uri="{FF2B5EF4-FFF2-40B4-BE49-F238E27FC236}">
                  <a16:creationId xmlns="" xmlns:a16="http://schemas.microsoft.com/office/drawing/2014/main" id="{59E16B16-4DD4-4CB9-988E-086419BD9996}"/>
                </a:ext>
              </a:extLst>
            </p:cNvPr>
            <p:cNvSpPr/>
            <p:nvPr/>
          </p:nvSpPr>
          <p:spPr>
            <a:xfrm>
              <a:off x="4698452" y="2184323"/>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3" name="Oval 62">
              <a:extLst>
                <a:ext uri="{FF2B5EF4-FFF2-40B4-BE49-F238E27FC236}">
                  <a16:creationId xmlns="" xmlns:a16="http://schemas.microsoft.com/office/drawing/2014/main" id="{959F4C19-1B5D-4EC0-BA8B-9F849D3B18EC}"/>
                </a:ext>
              </a:extLst>
            </p:cNvPr>
            <p:cNvSpPr/>
            <p:nvPr/>
          </p:nvSpPr>
          <p:spPr>
            <a:xfrm>
              <a:off x="5370416" y="3760400"/>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4" name="Oval 63">
              <a:extLst>
                <a:ext uri="{FF2B5EF4-FFF2-40B4-BE49-F238E27FC236}">
                  <a16:creationId xmlns="" xmlns:a16="http://schemas.microsoft.com/office/drawing/2014/main" id="{D3A66C4B-8CEC-435E-8263-24D4E353C53C}"/>
                </a:ext>
              </a:extLst>
            </p:cNvPr>
            <p:cNvSpPr/>
            <p:nvPr/>
          </p:nvSpPr>
          <p:spPr>
            <a:xfrm>
              <a:off x="4698454" y="5441589"/>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nvGrpSpPr>
          <p:cNvPr id="975" name="그룹 9">
            <a:extLst>
              <a:ext uri="{FF2B5EF4-FFF2-40B4-BE49-F238E27FC236}">
                <a16:creationId xmlns="" xmlns:a16="http://schemas.microsoft.com/office/drawing/2014/main" id="{E48CC167-F0F4-4C53-A9FB-9AFD39A962F5}"/>
              </a:ext>
            </a:extLst>
          </p:cNvPr>
          <p:cNvGrpSpPr/>
          <p:nvPr/>
        </p:nvGrpSpPr>
        <p:grpSpPr>
          <a:xfrm>
            <a:off x="3731781" y="1756330"/>
            <a:ext cx="4734219" cy="4623159"/>
            <a:chOff x="924229" y="1606109"/>
            <a:chExt cx="4734219" cy="4623159"/>
          </a:xfrm>
        </p:grpSpPr>
        <p:sp>
          <p:nvSpPr>
            <p:cNvPr id="976" name="Block Arc 65">
              <a:extLst>
                <a:ext uri="{FF2B5EF4-FFF2-40B4-BE49-F238E27FC236}">
                  <a16:creationId xmlns="" xmlns:a16="http://schemas.microsoft.com/office/drawing/2014/main" id="{81BC0245-B92A-4FEE-8040-A2D773989E5D}"/>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77" name="Oval 66">
              <a:extLst>
                <a:ext uri="{FF2B5EF4-FFF2-40B4-BE49-F238E27FC236}">
                  <a16:creationId xmlns="" xmlns:a16="http://schemas.microsoft.com/office/drawing/2014/main" id="{420F7AA8-ACF9-4A61-ADDC-F9F3C3941C15}"/>
                </a:ext>
              </a:extLst>
            </p:cNvPr>
            <p:cNvSpPr/>
            <p:nvPr/>
          </p:nvSpPr>
          <p:spPr>
            <a:xfrm>
              <a:off x="4698452" y="2184323"/>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8" name="Oval 67">
              <a:extLst>
                <a:ext uri="{FF2B5EF4-FFF2-40B4-BE49-F238E27FC236}">
                  <a16:creationId xmlns="" xmlns:a16="http://schemas.microsoft.com/office/drawing/2014/main" id="{0DB9CA15-842E-468D-9A0C-65B5B16E6A09}"/>
                </a:ext>
              </a:extLst>
            </p:cNvPr>
            <p:cNvSpPr/>
            <p:nvPr/>
          </p:nvSpPr>
          <p:spPr>
            <a:xfrm>
              <a:off x="5370416" y="3760400"/>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9" name="Oval 68">
              <a:extLst>
                <a:ext uri="{FF2B5EF4-FFF2-40B4-BE49-F238E27FC236}">
                  <a16:creationId xmlns="" xmlns:a16="http://schemas.microsoft.com/office/drawing/2014/main" id="{AEA7126D-05AA-4F2F-9E92-240E08F93FDF}"/>
                </a:ext>
              </a:extLst>
            </p:cNvPr>
            <p:cNvSpPr/>
            <p:nvPr/>
          </p:nvSpPr>
          <p:spPr>
            <a:xfrm>
              <a:off x="4698454" y="5441589"/>
              <a:ext cx="288032" cy="28803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pic>
        <p:nvPicPr>
          <p:cNvPr id="3" name="Imagen 2"/>
          <p:cNvPicPr>
            <a:picLocks noChangeAspect="1"/>
          </p:cNvPicPr>
          <p:nvPr/>
        </p:nvPicPr>
        <p:blipFill>
          <a:blip r:embed="rId2"/>
          <a:stretch>
            <a:fillRect/>
          </a:stretch>
        </p:blipFill>
        <p:spPr>
          <a:xfrm>
            <a:off x="4894251" y="2266437"/>
            <a:ext cx="2505457" cy="3804583"/>
          </a:xfrm>
          <a:prstGeom prst="rect">
            <a:avLst/>
          </a:prstGeom>
        </p:spPr>
      </p:pic>
    </p:spTree>
    <p:extLst>
      <p:ext uri="{BB962C8B-B14F-4D97-AF65-F5344CB8AC3E}">
        <p14:creationId xmlns:p14="http://schemas.microsoft.com/office/powerpoint/2010/main" val="2713770343"/>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419E22D4-2F61-4FBA-8296-0C3CE1349737}"/>
              </a:ext>
            </a:extLst>
          </p:cNvPr>
          <p:cNvSpPr>
            <a:spLocks noGrp="1"/>
          </p:cNvSpPr>
          <p:nvPr>
            <p:ph type="title" idx="4294967295"/>
          </p:nvPr>
        </p:nvSpPr>
        <p:spPr>
          <a:xfrm>
            <a:off x="573376" y="296953"/>
            <a:ext cx="9007475" cy="709612"/>
          </a:xfrm>
          <a:prstGeom prst="rect">
            <a:avLst/>
          </a:prstGeom>
        </p:spPr>
        <p:txBody>
          <a:bodyPr/>
          <a:lstStyle/>
          <a:p>
            <a:r>
              <a:rPr lang="es-PE" dirty="0" smtClean="0">
                <a:solidFill>
                  <a:srgbClr val="E9475A"/>
                </a:solidFill>
              </a:rPr>
              <a:t>Body Title</a:t>
            </a:r>
            <a:endParaRPr lang="es-PE" dirty="0">
              <a:solidFill>
                <a:srgbClr val="E9475A"/>
              </a:solidFill>
            </a:endParaRPr>
          </a:p>
        </p:txBody>
      </p:sp>
      <p:sp>
        <p:nvSpPr>
          <p:cNvPr id="30" name="Title 20">
            <a:extLst>
              <a:ext uri="{FF2B5EF4-FFF2-40B4-BE49-F238E27FC236}">
                <a16:creationId xmlns="" xmlns:a16="http://schemas.microsoft.com/office/drawing/2014/main" id="{EA086E8F-667C-48BD-945B-A06D97B50BD2}"/>
              </a:ext>
            </a:extLst>
          </p:cNvPr>
          <p:cNvSpPr txBox="1">
            <a:spLocks/>
          </p:cNvSpPr>
          <p:nvPr/>
        </p:nvSpPr>
        <p:spPr bwMode="auto">
          <a:xfrm>
            <a:off x="5505968" y="1584130"/>
            <a:ext cx="1126625"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Sclera</a:t>
            </a:r>
          </a:p>
        </p:txBody>
      </p:sp>
      <p:sp>
        <p:nvSpPr>
          <p:cNvPr id="31" name="Title 20">
            <a:extLst>
              <a:ext uri="{FF2B5EF4-FFF2-40B4-BE49-F238E27FC236}">
                <a16:creationId xmlns="" xmlns:a16="http://schemas.microsoft.com/office/drawing/2014/main" id="{CDA52FD5-6C7B-476D-9898-CF74BA9C503C}"/>
              </a:ext>
            </a:extLst>
          </p:cNvPr>
          <p:cNvSpPr txBox="1">
            <a:spLocks/>
          </p:cNvSpPr>
          <p:nvPr/>
        </p:nvSpPr>
        <p:spPr bwMode="auto">
          <a:xfrm>
            <a:off x="6257990" y="1922822"/>
            <a:ext cx="1126625"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Choroid</a:t>
            </a:r>
          </a:p>
        </p:txBody>
      </p:sp>
      <p:sp>
        <p:nvSpPr>
          <p:cNvPr id="32" name="Title 20">
            <a:extLst>
              <a:ext uri="{FF2B5EF4-FFF2-40B4-BE49-F238E27FC236}">
                <a16:creationId xmlns="" xmlns:a16="http://schemas.microsoft.com/office/drawing/2014/main" id="{EEEFD700-F4DE-49C4-9BBA-ED2F9FC399DF}"/>
              </a:ext>
            </a:extLst>
          </p:cNvPr>
          <p:cNvSpPr txBox="1">
            <a:spLocks/>
          </p:cNvSpPr>
          <p:nvPr/>
        </p:nvSpPr>
        <p:spPr bwMode="auto">
          <a:xfrm>
            <a:off x="7383206" y="2952277"/>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Fovea Centralis </a:t>
            </a:r>
          </a:p>
        </p:txBody>
      </p:sp>
      <p:sp>
        <p:nvSpPr>
          <p:cNvPr id="33" name="Title 20">
            <a:extLst>
              <a:ext uri="{FF2B5EF4-FFF2-40B4-BE49-F238E27FC236}">
                <a16:creationId xmlns="" xmlns:a16="http://schemas.microsoft.com/office/drawing/2014/main" id="{9D0458AA-6041-4807-A580-3E53B6F27F6F}"/>
              </a:ext>
            </a:extLst>
          </p:cNvPr>
          <p:cNvSpPr txBox="1">
            <a:spLocks/>
          </p:cNvSpPr>
          <p:nvPr/>
        </p:nvSpPr>
        <p:spPr bwMode="auto">
          <a:xfrm>
            <a:off x="6855804" y="2396711"/>
            <a:ext cx="1126625"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Retina</a:t>
            </a:r>
          </a:p>
        </p:txBody>
      </p:sp>
      <p:sp>
        <p:nvSpPr>
          <p:cNvPr id="34" name="Title 20">
            <a:extLst>
              <a:ext uri="{FF2B5EF4-FFF2-40B4-BE49-F238E27FC236}">
                <a16:creationId xmlns="" xmlns:a16="http://schemas.microsoft.com/office/drawing/2014/main" id="{C528DE95-3A40-4BE0-B3F0-45C379A206D3}"/>
              </a:ext>
            </a:extLst>
          </p:cNvPr>
          <p:cNvSpPr txBox="1">
            <a:spLocks/>
          </p:cNvSpPr>
          <p:nvPr/>
        </p:nvSpPr>
        <p:spPr bwMode="auto">
          <a:xfrm>
            <a:off x="7663454" y="3495872"/>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Optic Disc</a:t>
            </a:r>
          </a:p>
        </p:txBody>
      </p:sp>
      <p:sp>
        <p:nvSpPr>
          <p:cNvPr id="35" name="Title 20">
            <a:extLst>
              <a:ext uri="{FF2B5EF4-FFF2-40B4-BE49-F238E27FC236}">
                <a16:creationId xmlns="" xmlns:a16="http://schemas.microsoft.com/office/drawing/2014/main" id="{18F95F0C-74C3-48DD-B783-C500398FFEB6}"/>
              </a:ext>
            </a:extLst>
          </p:cNvPr>
          <p:cNvSpPr txBox="1">
            <a:spLocks/>
          </p:cNvSpPr>
          <p:nvPr/>
        </p:nvSpPr>
        <p:spPr bwMode="auto">
          <a:xfrm>
            <a:off x="2026243" y="6112500"/>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Vitreous body</a:t>
            </a:r>
          </a:p>
        </p:txBody>
      </p:sp>
      <p:sp>
        <p:nvSpPr>
          <p:cNvPr id="37" name="Title 20">
            <a:extLst>
              <a:ext uri="{FF2B5EF4-FFF2-40B4-BE49-F238E27FC236}">
                <a16:creationId xmlns="" xmlns:a16="http://schemas.microsoft.com/office/drawing/2014/main" id="{90E83C46-DA7C-4BB6-B785-78EAEA5CAE89}"/>
              </a:ext>
            </a:extLst>
          </p:cNvPr>
          <p:cNvSpPr txBox="1">
            <a:spLocks/>
          </p:cNvSpPr>
          <p:nvPr/>
        </p:nvSpPr>
        <p:spPr bwMode="auto">
          <a:xfrm>
            <a:off x="687585" y="5786140"/>
            <a:ext cx="2311469"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Suspensory Ligament</a:t>
            </a:r>
          </a:p>
        </p:txBody>
      </p:sp>
      <p:sp>
        <p:nvSpPr>
          <p:cNvPr id="38" name="Title 20">
            <a:extLst>
              <a:ext uri="{FF2B5EF4-FFF2-40B4-BE49-F238E27FC236}">
                <a16:creationId xmlns="" xmlns:a16="http://schemas.microsoft.com/office/drawing/2014/main" id="{41004F71-7A1B-4049-94A0-909B5549E14A}"/>
              </a:ext>
            </a:extLst>
          </p:cNvPr>
          <p:cNvSpPr txBox="1">
            <a:spLocks/>
          </p:cNvSpPr>
          <p:nvPr/>
        </p:nvSpPr>
        <p:spPr bwMode="auto">
          <a:xfrm>
            <a:off x="-96736" y="4613746"/>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Iris</a:t>
            </a:r>
          </a:p>
        </p:txBody>
      </p:sp>
      <p:sp>
        <p:nvSpPr>
          <p:cNvPr id="39" name="Title 20">
            <a:extLst>
              <a:ext uri="{FF2B5EF4-FFF2-40B4-BE49-F238E27FC236}">
                <a16:creationId xmlns="" xmlns:a16="http://schemas.microsoft.com/office/drawing/2014/main" id="{66750FC6-1559-422A-909D-B31902B01B8C}"/>
              </a:ext>
            </a:extLst>
          </p:cNvPr>
          <p:cNvSpPr txBox="1">
            <a:spLocks/>
          </p:cNvSpPr>
          <p:nvPr/>
        </p:nvSpPr>
        <p:spPr bwMode="auto">
          <a:xfrm>
            <a:off x="196186" y="5008769"/>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Pupil</a:t>
            </a:r>
          </a:p>
        </p:txBody>
      </p:sp>
      <p:sp>
        <p:nvSpPr>
          <p:cNvPr id="40" name="Title 20">
            <a:extLst>
              <a:ext uri="{FF2B5EF4-FFF2-40B4-BE49-F238E27FC236}">
                <a16:creationId xmlns="" xmlns:a16="http://schemas.microsoft.com/office/drawing/2014/main" id="{3AAC607D-D3FF-4BBD-B005-A13077F62F63}"/>
              </a:ext>
            </a:extLst>
          </p:cNvPr>
          <p:cNvSpPr txBox="1">
            <a:spLocks/>
          </p:cNvSpPr>
          <p:nvPr/>
        </p:nvSpPr>
        <p:spPr bwMode="auto">
          <a:xfrm>
            <a:off x="499909" y="5514328"/>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Aqueous body</a:t>
            </a:r>
          </a:p>
        </p:txBody>
      </p:sp>
      <p:sp>
        <p:nvSpPr>
          <p:cNvPr id="41" name="Title 20">
            <a:extLst>
              <a:ext uri="{FF2B5EF4-FFF2-40B4-BE49-F238E27FC236}">
                <a16:creationId xmlns="" xmlns:a16="http://schemas.microsoft.com/office/drawing/2014/main" id="{828F2975-C6D8-4500-943A-B6CC6F38D571}"/>
              </a:ext>
            </a:extLst>
          </p:cNvPr>
          <p:cNvSpPr txBox="1">
            <a:spLocks/>
          </p:cNvSpPr>
          <p:nvPr/>
        </p:nvSpPr>
        <p:spPr bwMode="auto">
          <a:xfrm>
            <a:off x="-402272" y="3460708"/>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Cornea</a:t>
            </a:r>
          </a:p>
        </p:txBody>
      </p:sp>
      <p:sp>
        <p:nvSpPr>
          <p:cNvPr id="42" name="Title 20">
            <a:extLst>
              <a:ext uri="{FF2B5EF4-FFF2-40B4-BE49-F238E27FC236}">
                <a16:creationId xmlns="" xmlns:a16="http://schemas.microsoft.com/office/drawing/2014/main" id="{39A8C0B5-001C-44CA-9D82-7CC107EA1727}"/>
              </a:ext>
            </a:extLst>
          </p:cNvPr>
          <p:cNvSpPr txBox="1">
            <a:spLocks/>
          </p:cNvSpPr>
          <p:nvPr/>
        </p:nvSpPr>
        <p:spPr bwMode="auto">
          <a:xfrm>
            <a:off x="406080" y="2378130"/>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Lens</a:t>
            </a:r>
          </a:p>
        </p:txBody>
      </p:sp>
      <p:sp>
        <p:nvSpPr>
          <p:cNvPr id="43" name="Title 20">
            <a:extLst>
              <a:ext uri="{FF2B5EF4-FFF2-40B4-BE49-F238E27FC236}">
                <a16:creationId xmlns="" xmlns:a16="http://schemas.microsoft.com/office/drawing/2014/main" id="{C49B8C23-3A8C-4AB9-A000-9E1177C7C07C}"/>
              </a:ext>
            </a:extLst>
          </p:cNvPr>
          <p:cNvSpPr txBox="1">
            <a:spLocks/>
          </p:cNvSpPr>
          <p:nvPr/>
        </p:nvSpPr>
        <p:spPr bwMode="auto">
          <a:xfrm>
            <a:off x="1123599" y="1555665"/>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Ciliary body</a:t>
            </a:r>
          </a:p>
        </p:txBody>
      </p:sp>
      <p:cxnSp>
        <p:nvCxnSpPr>
          <p:cNvPr id="44" name="Conector recto 43">
            <a:extLst>
              <a:ext uri="{FF2B5EF4-FFF2-40B4-BE49-F238E27FC236}">
                <a16:creationId xmlns="" xmlns:a16="http://schemas.microsoft.com/office/drawing/2014/main" id="{2D81533F-0A38-4A7A-99C7-945142975521}"/>
              </a:ext>
            </a:extLst>
          </p:cNvPr>
          <p:cNvCxnSpPr>
            <a:cxnSpLocks/>
          </p:cNvCxnSpPr>
          <p:nvPr/>
        </p:nvCxnSpPr>
        <p:spPr>
          <a:xfrm flipH="1" flipV="1">
            <a:off x="2055531" y="1955255"/>
            <a:ext cx="10054" cy="102296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5" name="Conector recto 44">
            <a:extLst>
              <a:ext uri="{FF2B5EF4-FFF2-40B4-BE49-F238E27FC236}">
                <a16:creationId xmlns="" xmlns:a16="http://schemas.microsoft.com/office/drawing/2014/main" id="{A1FA08CE-61E8-4891-81DA-35EE15F807AF}"/>
              </a:ext>
            </a:extLst>
          </p:cNvPr>
          <p:cNvCxnSpPr>
            <a:cxnSpLocks/>
          </p:cNvCxnSpPr>
          <p:nvPr/>
        </p:nvCxnSpPr>
        <p:spPr>
          <a:xfrm flipH="1" flipV="1">
            <a:off x="1204652" y="2701723"/>
            <a:ext cx="747666" cy="96275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 name="Conector recto 45">
            <a:extLst>
              <a:ext uri="{FF2B5EF4-FFF2-40B4-BE49-F238E27FC236}">
                <a16:creationId xmlns="" xmlns:a16="http://schemas.microsoft.com/office/drawing/2014/main" id="{726BDFAF-5DCD-40DD-B541-1A84F777AF48}"/>
              </a:ext>
            </a:extLst>
          </p:cNvPr>
          <p:cNvCxnSpPr>
            <a:cxnSpLocks/>
          </p:cNvCxnSpPr>
          <p:nvPr/>
        </p:nvCxnSpPr>
        <p:spPr>
          <a:xfrm flipH="1" flipV="1">
            <a:off x="608938" y="3638929"/>
            <a:ext cx="621619" cy="12764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Conector recto 49">
            <a:extLst>
              <a:ext uri="{FF2B5EF4-FFF2-40B4-BE49-F238E27FC236}">
                <a16:creationId xmlns="" xmlns:a16="http://schemas.microsoft.com/office/drawing/2014/main" id="{5FE3D21A-C9D9-4B98-9AD6-3115975451EA}"/>
              </a:ext>
            </a:extLst>
          </p:cNvPr>
          <p:cNvCxnSpPr>
            <a:cxnSpLocks/>
            <a:endCxn id="38" idx="0"/>
          </p:cNvCxnSpPr>
          <p:nvPr/>
        </p:nvCxnSpPr>
        <p:spPr>
          <a:xfrm flipH="1">
            <a:off x="778510" y="4211168"/>
            <a:ext cx="962696" cy="40257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ector recto 50">
            <a:extLst>
              <a:ext uri="{FF2B5EF4-FFF2-40B4-BE49-F238E27FC236}">
                <a16:creationId xmlns="" xmlns:a16="http://schemas.microsoft.com/office/drawing/2014/main" id="{C808753F-3F4B-4B0D-A7B2-684C85DBED4D}"/>
              </a:ext>
            </a:extLst>
          </p:cNvPr>
          <p:cNvCxnSpPr>
            <a:cxnSpLocks/>
            <a:endCxn id="39" idx="0"/>
          </p:cNvCxnSpPr>
          <p:nvPr/>
        </p:nvCxnSpPr>
        <p:spPr>
          <a:xfrm flipH="1">
            <a:off x="1071432" y="4234083"/>
            <a:ext cx="804830" cy="77468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Conector recto 51">
            <a:extLst>
              <a:ext uri="{FF2B5EF4-FFF2-40B4-BE49-F238E27FC236}">
                <a16:creationId xmlns="" xmlns:a16="http://schemas.microsoft.com/office/drawing/2014/main" id="{E18F1AD3-A369-49D3-AD0B-77B0B462D9FE}"/>
              </a:ext>
            </a:extLst>
          </p:cNvPr>
          <p:cNvCxnSpPr>
            <a:cxnSpLocks/>
          </p:cNvCxnSpPr>
          <p:nvPr/>
        </p:nvCxnSpPr>
        <p:spPr>
          <a:xfrm flipH="1">
            <a:off x="1491841" y="4502570"/>
            <a:ext cx="282738" cy="105222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3" name="Conector recto 52">
            <a:extLst>
              <a:ext uri="{FF2B5EF4-FFF2-40B4-BE49-F238E27FC236}">
                <a16:creationId xmlns="" xmlns:a16="http://schemas.microsoft.com/office/drawing/2014/main" id="{D5B2CFC3-27E3-4CC6-8626-97BD7D46220F}"/>
              </a:ext>
            </a:extLst>
          </p:cNvPr>
          <p:cNvCxnSpPr>
            <a:cxnSpLocks/>
          </p:cNvCxnSpPr>
          <p:nvPr/>
        </p:nvCxnSpPr>
        <p:spPr>
          <a:xfrm flipH="1">
            <a:off x="2032734" y="4829197"/>
            <a:ext cx="202566" cy="92733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Conector recto 53">
            <a:extLst>
              <a:ext uri="{FF2B5EF4-FFF2-40B4-BE49-F238E27FC236}">
                <a16:creationId xmlns="" xmlns:a16="http://schemas.microsoft.com/office/drawing/2014/main" id="{E2BBFDDC-1D41-4E34-ACA3-BD5D43C11116}"/>
              </a:ext>
            </a:extLst>
          </p:cNvPr>
          <p:cNvCxnSpPr>
            <a:cxnSpLocks/>
          </p:cNvCxnSpPr>
          <p:nvPr/>
        </p:nvCxnSpPr>
        <p:spPr>
          <a:xfrm flipH="1">
            <a:off x="2821446" y="5384516"/>
            <a:ext cx="324380" cy="60825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Conector recto 55">
            <a:extLst>
              <a:ext uri="{FF2B5EF4-FFF2-40B4-BE49-F238E27FC236}">
                <a16:creationId xmlns="" xmlns:a16="http://schemas.microsoft.com/office/drawing/2014/main" id="{2B76EBDB-B534-4C97-8756-7B62A632C3FC}"/>
              </a:ext>
            </a:extLst>
          </p:cNvPr>
          <p:cNvCxnSpPr>
            <a:cxnSpLocks/>
          </p:cNvCxnSpPr>
          <p:nvPr/>
        </p:nvCxnSpPr>
        <p:spPr>
          <a:xfrm flipV="1">
            <a:off x="7012025" y="3653835"/>
            <a:ext cx="1006920" cy="37478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Conector recto 56">
            <a:extLst>
              <a:ext uri="{FF2B5EF4-FFF2-40B4-BE49-F238E27FC236}">
                <a16:creationId xmlns="" xmlns:a16="http://schemas.microsoft.com/office/drawing/2014/main" id="{51A0F7E3-6DC7-453F-AAFA-284D71BADDB6}"/>
              </a:ext>
            </a:extLst>
          </p:cNvPr>
          <p:cNvCxnSpPr>
            <a:cxnSpLocks/>
          </p:cNvCxnSpPr>
          <p:nvPr/>
        </p:nvCxnSpPr>
        <p:spPr>
          <a:xfrm flipV="1">
            <a:off x="6922600" y="3114124"/>
            <a:ext cx="892949" cy="73521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8" name="Conector recto 57">
            <a:extLst>
              <a:ext uri="{FF2B5EF4-FFF2-40B4-BE49-F238E27FC236}">
                <a16:creationId xmlns="" xmlns:a16="http://schemas.microsoft.com/office/drawing/2014/main" id="{D0478358-616A-4711-A127-A775C60AA37F}"/>
              </a:ext>
            </a:extLst>
          </p:cNvPr>
          <p:cNvCxnSpPr>
            <a:cxnSpLocks/>
          </p:cNvCxnSpPr>
          <p:nvPr/>
        </p:nvCxnSpPr>
        <p:spPr>
          <a:xfrm flipV="1">
            <a:off x="6843027" y="2627810"/>
            <a:ext cx="448940" cy="36568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9" name="Conector recto 58">
            <a:extLst>
              <a:ext uri="{FF2B5EF4-FFF2-40B4-BE49-F238E27FC236}">
                <a16:creationId xmlns="" xmlns:a16="http://schemas.microsoft.com/office/drawing/2014/main" id="{1D4A13BA-A4E6-4D92-A2EA-70A07762469B}"/>
              </a:ext>
            </a:extLst>
          </p:cNvPr>
          <p:cNvCxnSpPr>
            <a:cxnSpLocks/>
          </p:cNvCxnSpPr>
          <p:nvPr/>
        </p:nvCxnSpPr>
        <p:spPr>
          <a:xfrm flipV="1">
            <a:off x="6504890" y="2180758"/>
            <a:ext cx="316412" cy="30711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Conector recto 59">
            <a:extLst>
              <a:ext uri="{FF2B5EF4-FFF2-40B4-BE49-F238E27FC236}">
                <a16:creationId xmlns="" xmlns:a16="http://schemas.microsoft.com/office/drawing/2014/main" id="{D906E7C8-3C0C-4829-8ECB-88747D6916E5}"/>
              </a:ext>
            </a:extLst>
          </p:cNvPr>
          <p:cNvCxnSpPr>
            <a:cxnSpLocks/>
          </p:cNvCxnSpPr>
          <p:nvPr/>
        </p:nvCxnSpPr>
        <p:spPr>
          <a:xfrm flipV="1">
            <a:off x="5997382" y="1824196"/>
            <a:ext cx="71899" cy="27962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47" name="Group 10"/>
          <p:cNvGrpSpPr/>
          <p:nvPr/>
        </p:nvGrpSpPr>
        <p:grpSpPr>
          <a:xfrm>
            <a:off x="9454655" y="1748193"/>
            <a:ext cx="2381393" cy="2996472"/>
            <a:chOff x="2910293" y="1908684"/>
            <a:chExt cx="6160540" cy="2996472"/>
          </a:xfrm>
        </p:grpSpPr>
        <p:sp>
          <p:nvSpPr>
            <p:cNvPr id="48" name="TextBox 11"/>
            <p:cNvSpPr txBox="1"/>
            <p:nvPr/>
          </p:nvSpPr>
          <p:spPr>
            <a:xfrm>
              <a:off x="2910293" y="2227500"/>
              <a:ext cx="6160540" cy="2677656"/>
            </a:xfrm>
            <a:prstGeom prst="rect">
              <a:avLst/>
            </a:prstGeom>
            <a:noFill/>
          </p:spPr>
          <p:txBody>
            <a:bodyPr wrap="square" rtlCol="0">
              <a:spAutoFit/>
            </a:bodyPr>
            <a:lstStyle/>
            <a:p>
              <a:r>
                <a:rPr lang="en-US" altLang="ko-KR" sz="1200" dirty="0">
                  <a:solidFill>
                    <a:srgbClr val="D1474B"/>
                  </a:solidFill>
                  <a:cs typeface="Arial" pitchFamily="34" charset="0"/>
                </a:rPr>
                <a:t>Easy to change colors, photos and Text. Get a modern PowerPoint  Presentation that is beautifully designed. I hope and I believe that this Template will your Time, Money and Reputation. Easy to change colors, photos and Text.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Get a modern PowerPoint  Presentation that is beautifully designed.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I hope and I believe that this Template will your Time, Money and Reputation. </a:t>
              </a:r>
            </a:p>
          </p:txBody>
        </p:sp>
        <p:sp>
          <p:nvSpPr>
            <p:cNvPr id="49" name="TextBox 12"/>
            <p:cNvSpPr txBox="1"/>
            <p:nvPr/>
          </p:nvSpPr>
          <p:spPr>
            <a:xfrm>
              <a:off x="2910293" y="1908684"/>
              <a:ext cx="6160540" cy="307777"/>
            </a:xfrm>
            <a:prstGeom prst="rect">
              <a:avLst/>
            </a:prstGeom>
            <a:noFill/>
          </p:spPr>
          <p:txBody>
            <a:bodyPr wrap="square" rtlCol="0">
              <a:spAutoFit/>
            </a:bodyPr>
            <a:lstStyle/>
            <a:p>
              <a:r>
                <a:rPr lang="en-US" altLang="ko-KR" sz="1400" b="1" dirty="0">
                  <a:solidFill>
                    <a:srgbClr val="D1474B"/>
                  </a:solidFill>
                  <a:cs typeface="Arial" pitchFamily="34" charset="0"/>
                </a:rPr>
                <a:t>Your Text Here</a:t>
              </a:r>
              <a:endParaRPr lang="ko-KR" altLang="en-US" sz="1400" b="1" dirty="0">
                <a:solidFill>
                  <a:srgbClr val="D1474B"/>
                </a:solidFill>
                <a:cs typeface="Arial" pitchFamily="34" charset="0"/>
              </a:endParaRPr>
            </a:p>
          </p:txBody>
        </p:sp>
      </p:grpSp>
      <p:pic>
        <p:nvPicPr>
          <p:cNvPr id="3" name="Imagen 2"/>
          <p:cNvPicPr>
            <a:picLocks noChangeAspect="1"/>
          </p:cNvPicPr>
          <p:nvPr/>
        </p:nvPicPr>
        <p:blipFill>
          <a:blip r:embed="rId2"/>
          <a:stretch>
            <a:fillRect/>
          </a:stretch>
        </p:blipFill>
        <p:spPr>
          <a:xfrm>
            <a:off x="2041527" y="3522102"/>
            <a:ext cx="4781251" cy="1923750"/>
          </a:xfrm>
          <a:prstGeom prst="rect">
            <a:avLst/>
          </a:prstGeom>
        </p:spPr>
      </p:pic>
      <p:grpSp>
        <p:nvGrpSpPr>
          <p:cNvPr id="5" name="Grupo 4"/>
          <p:cNvGrpSpPr/>
          <p:nvPr/>
        </p:nvGrpSpPr>
        <p:grpSpPr>
          <a:xfrm flipH="1">
            <a:off x="5029029" y="4332887"/>
            <a:ext cx="3887819" cy="2149330"/>
            <a:chOff x="6178106" y="5646732"/>
            <a:chExt cx="3873471" cy="2141398"/>
          </a:xfrm>
        </p:grpSpPr>
        <p:sp>
          <p:nvSpPr>
            <p:cNvPr id="61" name="Title 20">
              <a:extLst>
                <a:ext uri="{FF2B5EF4-FFF2-40B4-BE49-F238E27FC236}">
                  <a16:creationId xmlns="" xmlns:a16="http://schemas.microsoft.com/office/drawing/2014/main" id="{18F95F0C-74C3-48DD-B783-C500398FFEB6}"/>
                </a:ext>
              </a:extLst>
            </p:cNvPr>
            <p:cNvSpPr txBox="1">
              <a:spLocks/>
            </p:cNvSpPr>
            <p:nvPr/>
          </p:nvSpPr>
          <p:spPr bwMode="auto">
            <a:xfrm>
              <a:off x="8301085" y="7548064"/>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Vitreous body</a:t>
              </a:r>
            </a:p>
          </p:txBody>
        </p:sp>
        <p:sp>
          <p:nvSpPr>
            <p:cNvPr id="62" name="Title 20">
              <a:extLst>
                <a:ext uri="{FF2B5EF4-FFF2-40B4-BE49-F238E27FC236}">
                  <a16:creationId xmlns="" xmlns:a16="http://schemas.microsoft.com/office/drawing/2014/main" id="{90E83C46-DA7C-4BB6-B785-78EAEA5CAE89}"/>
                </a:ext>
              </a:extLst>
            </p:cNvPr>
            <p:cNvSpPr txBox="1">
              <a:spLocks/>
            </p:cNvSpPr>
            <p:nvPr/>
          </p:nvSpPr>
          <p:spPr bwMode="auto">
            <a:xfrm>
              <a:off x="6962427" y="7221704"/>
              <a:ext cx="2311469"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Suspensory Ligament</a:t>
              </a:r>
            </a:p>
          </p:txBody>
        </p:sp>
        <p:sp>
          <p:nvSpPr>
            <p:cNvPr id="63" name="Title 20">
              <a:extLst>
                <a:ext uri="{FF2B5EF4-FFF2-40B4-BE49-F238E27FC236}">
                  <a16:creationId xmlns="" xmlns:a16="http://schemas.microsoft.com/office/drawing/2014/main" id="{41004F71-7A1B-4049-94A0-909B5549E14A}"/>
                </a:ext>
              </a:extLst>
            </p:cNvPr>
            <p:cNvSpPr txBox="1">
              <a:spLocks/>
            </p:cNvSpPr>
            <p:nvPr/>
          </p:nvSpPr>
          <p:spPr bwMode="auto">
            <a:xfrm>
              <a:off x="6178106" y="6049310"/>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Iris</a:t>
              </a:r>
            </a:p>
          </p:txBody>
        </p:sp>
        <p:sp>
          <p:nvSpPr>
            <p:cNvPr id="64" name="Title 20">
              <a:extLst>
                <a:ext uri="{FF2B5EF4-FFF2-40B4-BE49-F238E27FC236}">
                  <a16:creationId xmlns="" xmlns:a16="http://schemas.microsoft.com/office/drawing/2014/main" id="{66750FC6-1559-422A-909D-B31902B01B8C}"/>
                </a:ext>
              </a:extLst>
            </p:cNvPr>
            <p:cNvSpPr txBox="1">
              <a:spLocks/>
            </p:cNvSpPr>
            <p:nvPr/>
          </p:nvSpPr>
          <p:spPr bwMode="auto">
            <a:xfrm>
              <a:off x="6471028" y="6444333"/>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Pupil</a:t>
              </a:r>
            </a:p>
          </p:txBody>
        </p:sp>
        <p:sp>
          <p:nvSpPr>
            <p:cNvPr id="65" name="Title 20">
              <a:extLst>
                <a:ext uri="{FF2B5EF4-FFF2-40B4-BE49-F238E27FC236}">
                  <a16:creationId xmlns="" xmlns:a16="http://schemas.microsoft.com/office/drawing/2014/main" id="{3AAC607D-D3FF-4BBD-B005-A13077F62F63}"/>
                </a:ext>
              </a:extLst>
            </p:cNvPr>
            <p:cNvSpPr txBox="1">
              <a:spLocks/>
            </p:cNvSpPr>
            <p:nvPr/>
          </p:nvSpPr>
          <p:spPr bwMode="auto">
            <a:xfrm>
              <a:off x="6774751" y="6949892"/>
              <a:ext cx="1750492"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lvl="1">
                <a:lnSpc>
                  <a:spcPct val="130000"/>
                </a:lnSpc>
              </a:pPr>
              <a:r>
                <a:rPr lang="en-US" altLang="es-MX" sz="1200" dirty="0">
                  <a:solidFill>
                    <a:srgbClr val="D1474B"/>
                  </a:solidFill>
                  <a:latin typeface="+mn-lt"/>
                  <a:cs typeface="Calibri Light" panose="020F0302020204030204" pitchFamily="34" charset="0"/>
                </a:rPr>
                <a:t>Aqueous body</a:t>
              </a:r>
            </a:p>
          </p:txBody>
        </p:sp>
        <p:cxnSp>
          <p:nvCxnSpPr>
            <p:cNvPr id="66" name="Conector recto 65">
              <a:extLst>
                <a:ext uri="{FF2B5EF4-FFF2-40B4-BE49-F238E27FC236}">
                  <a16:creationId xmlns="" xmlns:a16="http://schemas.microsoft.com/office/drawing/2014/main" id="{5FE3D21A-C9D9-4B98-9AD6-3115975451EA}"/>
                </a:ext>
              </a:extLst>
            </p:cNvPr>
            <p:cNvCxnSpPr>
              <a:cxnSpLocks/>
              <a:endCxn id="63" idx="0"/>
            </p:cNvCxnSpPr>
            <p:nvPr/>
          </p:nvCxnSpPr>
          <p:spPr>
            <a:xfrm flipH="1">
              <a:off x="7053352" y="5646732"/>
              <a:ext cx="962696" cy="40257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Conector recto 66">
              <a:extLst>
                <a:ext uri="{FF2B5EF4-FFF2-40B4-BE49-F238E27FC236}">
                  <a16:creationId xmlns="" xmlns:a16="http://schemas.microsoft.com/office/drawing/2014/main" id="{C808753F-3F4B-4B0D-A7B2-684C85DBED4D}"/>
                </a:ext>
              </a:extLst>
            </p:cNvPr>
            <p:cNvCxnSpPr>
              <a:cxnSpLocks/>
              <a:endCxn id="64" idx="0"/>
            </p:cNvCxnSpPr>
            <p:nvPr/>
          </p:nvCxnSpPr>
          <p:spPr>
            <a:xfrm flipH="1">
              <a:off x="7346274" y="5669647"/>
              <a:ext cx="804830" cy="77468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Conector recto 67">
              <a:extLst>
                <a:ext uri="{FF2B5EF4-FFF2-40B4-BE49-F238E27FC236}">
                  <a16:creationId xmlns="" xmlns:a16="http://schemas.microsoft.com/office/drawing/2014/main" id="{E18F1AD3-A369-49D3-AD0B-77B0B462D9FE}"/>
                </a:ext>
              </a:extLst>
            </p:cNvPr>
            <p:cNvCxnSpPr>
              <a:cxnSpLocks/>
            </p:cNvCxnSpPr>
            <p:nvPr/>
          </p:nvCxnSpPr>
          <p:spPr>
            <a:xfrm flipH="1">
              <a:off x="7766683" y="5938134"/>
              <a:ext cx="282738" cy="105222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Conector recto 68">
              <a:extLst>
                <a:ext uri="{FF2B5EF4-FFF2-40B4-BE49-F238E27FC236}">
                  <a16:creationId xmlns="" xmlns:a16="http://schemas.microsoft.com/office/drawing/2014/main" id="{D5B2CFC3-27E3-4CC6-8626-97BD7D46220F}"/>
                </a:ext>
              </a:extLst>
            </p:cNvPr>
            <p:cNvCxnSpPr>
              <a:cxnSpLocks/>
            </p:cNvCxnSpPr>
            <p:nvPr/>
          </p:nvCxnSpPr>
          <p:spPr>
            <a:xfrm flipH="1">
              <a:off x="8307576" y="6264761"/>
              <a:ext cx="202566" cy="92733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Conector recto 69">
              <a:extLst>
                <a:ext uri="{FF2B5EF4-FFF2-40B4-BE49-F238E27FC236}">
                  <a16:creationId xmlns="" xmlns:a16="http://schemas.microsoft.com/office/drawing/2014/main" id="{E2BBFDDC-1D41-4E34-ACA3-BD5D43C11116}"/>
                </a:ext>
              </a:extLst>
            </p:cNvPr>
            <p:cNvCxnSpPr>
              <a:cxnSpLocks/>
            </p:cNvCxnSpPr>
            <p:nvPr/>
          </p:nvCxnSpPr>
          <p:spPr>
            <a:xfrm flipH="1">
              <a:off x="9096288" y="6820080"/>
              <a:ext cx="324380" cy="60825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9281633"/>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419E22D4-2F61-4FBA-8296-0C3CE1349737}"/>
              </a:ext>
            </a:extLst>
          </p:cNvPr>
          <p:cNvSpPr>
            <a:spLocks noGrp="1"/>
          </p:cNvSpPr>
          <p:nvPr>
            <p:ph type="title" idx="4294967295"/>
          </p:nvPr>
        </p:nvSpPr>
        <p:spPr>
          <a:xfrm>
            <a:off x="573376" y="296953"/>
            <a:ext cx="9007475" cy="709612"/>
          </a:xfrm>
          <a:prstGeom prst="rect">
            <a:avLst/>
          </a:prstGeom>
        </p:spPr>
        <p:txBody>
          <a:bodyPr/>
          <a:lstStyle/>
          <a:p>
            <a:r>
              <a:rPr lang="es-PE" dirty="0" smtClean="0">
                <a:solidFill>
                  <a:srgbClr val="E9475A"/>
                </a:solidFill>
              </a:rPr>
              <a:t>Body Title</a:t>
            </a:r>
            <a:endParaRPr lang="es-PE" dirty="0">
              <a:solidFill>
                <a:srgbClr val="E9475A"/>
              </a:solidFill>
            </a:endParaRPr>
          </a:p>
        </p:txBody>
      </p:sp>
      <p:grpSp>
        <p:nvGrpSpPr>
          <p:cNvPr id="47" name="Group 10"/>
          <p:cNvGrpSpPr/>
          <p:nvPr/>
        </p:nvGrpSpPr>
        <p:grpSpPr>
          <a:xfrm>
            <a:off x="9454655" y="1748193"/>
            <a:ext cx="2381393" cy="2996472"/>
            <a:chOff x="2910293" y="1908684"/>
            <a:chExt cx="6160540" cy="2996472"/>
          </a:xfrm>
        </p:grpSpPr>
        <p:sp>
          <p:nvSpPr>
            <p:cNvPr id="48" name="TextBox 11"/>
            <p:cNvSpPr txBox="1"/>
            <p:nvPr/>
          </p:nvSpPr>
          <p:spPr>
            <a:xfrm>
              <a:off x="2910293" y="2227500"/>
              <a:ext cx="6160540" cy="2677656"/>
            </a:xfrm>
            <a:prstGeom prst="rect">
              <a:avLst/>
            </a:prstGeom>
            <a:noFill/>
          </p:spPr>
          <p:txBody>
            <a:bodyPr wrap="square" rtlCol="0">
              <a:spAutoFit/>
            </a:bodyPr>
            <a:lstStyle/>
            <a:p>
              <a:r>
                <a:rPr lang="en-US" altLang="ko-KR" sz="1200" dirty="0">
                  <a:solidFill>
                    <a:srgbClr val="D1474B"/>
                  </a:solidFill>
                  <a:cs typeface="Arial" pitchFamily="34" charset="0"/>
                </a:rPr>
                <a:t>Easy to change colors, photos and Text. Get a modern PowerPoint  Presentation that is beautifully designed. I hope and I believe that this Template will your Time, Money and Reputation. Easy to change colors, photos and Text.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Get a modern PowerPoint  Presentation that is beautifully designed.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I hope and I believe that this Template will your Time, Money and Reputation. </a:t>
              </a:r>
            </a:p>
          </p:txBody>
        </p:sp>
        <p:sp>
          <p:nvSpPr>
            <p:cNvPr id="49" name="TextBox 12"/>
            <p:cNvSpPr txBox="1"/>
            <p:nvPr/>
          </p:nvSpPr>
          <p:spPr>
            <a:xfrm>
              <a:off x="2910293" y="1908684"/>
              <a:ext cx="6160540" cy="307777"/>
            </a:xfrm>
            <a:prstGeom prst="rect">
              <a:avLst/>
            </a:prstGeom>
            <a:noFill/>
          </p:spPr>
          <p:txBody>
            <a:bodyPr wrap="square" rtlCol="0">
              <a:spAutoFit/>
            </a:bodyPr>
            <a:lstStyle/>
            <a:p>
              <a:r>
                <a:rPr lang="en-US" altLang="ko-KR" sz="1400" b="1" dirty="0">
                  <a:solidFill>
                    <a:srgbClr val="D1474B"/>
                  </a:solidFill>
                  <a:cs typeface="Arial" pitchFamily="34" charset="0"/>
                </a:rPr>
                <a:t>Your Text Here</a:t>
              </a:r>
              <a:endParaRPr lang="ko-KR" altLang="en-US" sz="1400" b="1" dirty="0">
                <a:solidFill>
                  <a:srgbClr val="D1474B"/>
                </a:solidFill>
                <a:cs typeface="Arial" pitchFamily="34" charset="0"/>
              </a:endParaRPr>
            </a:p>
          </p:txBody>
        </p:sp>
      </p:grpSp>
      <p:pic>
        <p:nvPicPr>
          <p:cNvPr id="4" name="Imagen 3"/>
          <p:cNvPicPr>
            <a:picLocks noChangeAspect="1"/>
          </p:cNvPicPr>
          <p:nvPr/>
        </p:nvPicPr>
        <p:blipFill>
          <a:blip r:embed="rId2"/>
          <a:stretch>
            <a:fillRect/>
          </a:stretch>
        </p:blipFill>
        <p:spPr>
          <a:xfrm>
            <a:off x="2645913" y="671515"/>
            <a:ext cx="4438319" cy="5468643"/>
          </a:xfrm>
          <a:prstGeom prst="rect">
            <a:avLst/>
          </a:prstGeom>
        </p:spPr>
      </p:pic>
    </p:spTree>
    <p:extLst>
      <p:ext uri="{BB962C8B-B14F-4D97-AF65-F5344CB8AC3E}">
        <p14:creationId xmlns:p14="http://schemas.microsoft.com/office/powerpoint/2010/main" val="1972789750"/>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27B5576D-94B9-4658-BE38-EA479870B86C}"/>
              </a:ext>
            </a:extLst>
          </p:cNvPr>
          <p:cNvSpPr>
            <a:spLocks noGrp="1"/>
          </p:cNvSpPr>
          <p:nvPr>
            <p:ph type="title" idx="4294967295"/>
          </p:nvPr>
        </p:nvSpPr>
        <p:spPr>
          <a:xfrm>
            <a:off x="0" y="215900"/>
            <a:ext cx="9221728" cy="708025"/>
          </a:xfrm>
          <a:prstGeom prst="rect">
            <a:avLst/>
          </a:prstGeom>
        </p:spPr>
        <p:txBody>
          <a:bodyPr/>
          <a:lstStyle/>
          <a:p>
            <a:r>
              <a:rPr lang="es-PE" dirty="0">
                <a:solidFill>
                  <a:schemeClr val="bg1"/>
                </a:solidFill>
              </a:rPr>
              <a:t>Infographic</a:t>
            </a:r>
            <a:r>
              <a:rPr lang="es-PE" dirty="0">
                <a:solidFill>
                  <a:srgbClr val="E9475A"/>
                </a:solidFill>
              </a:rPr>
              <a:t> </a:t>
            </a:r>
            <a:r>
              <a:rPr lang="es-PE" dirty="0" smtClean="0">
                <a:solidFill>
                  <a:srgbClr val="E9475A"/>
                </a:solidFill>
              </a:rPr>
              <a:t>Title Body Free</a:t>
            </a:r>
            <a:endParaRPr lang="es-PE" dirty="0">
              <a:solidFill>
                <a:srgbClr val="E9475A"/>
              </a:solidFill>
            </a:endParaRPr>
          </a:p>
        </p:txBody>
      </p:sp>
      <p:grpSp>
        <p:nvGrpSpPr>
          <p:cNvPr id="3" name="Grupo 2"/>
          <p:cNvGrpSpPr/>
          <p:nvPr/>
        </p:nvGrpSpPr>
        <p:grpSpPr>
          <a:xfrm>
            <a:off x="261257" y="1919656"/>
            <a:ext cx="11661111" cy="3788813"/>
            <a:chOff x="0" y="2102536"/>
            <a:chExt cx="12192002" cy="3961305"/>
          </a:xfrm>
        </p:grpSpPr>
        <p:grpSp>
          <p:nvGrpSpPr>
            <p:cNvPr id="62" name="Group 2">
              <a:extLst>
                <a:ext uri="{FF2B5EF4-FFF2-40B4-BE49-F238E27FC236}">
                  <a16:creationId xmlns="" xmlns:a16="http://schemas.microsoft.com/office/drawing/2014/main" id="{B8D95B7B-9F5E-44CE-90A7-6461EAB452FF}"/>
                </a:ext>
              </a:extLst>
            </p:cNvPr>
            <p:cNvGrpSpPr/>
            <p:nvPr/>
          </p:nvGrpSpPr>
          <p:grpSpPr>
            <a:xfrm>
              <a:off x="0" y="2102536"/>
              <a:ext cx="3326507" cy="1023837"/>
              <a:chOff x="0" y="1814684"/>
              <a:chExt cx="3326507" cy="1023837"/>
            </a:xfrm>
          </p:grpSpPr>
          <p:sp>
            <p:nvSpPr>
              <p:cNvPr id="63" name="Rectangle 3">
                <a:extLst>
                  <a:ext uri="{FF2B5EF4-FFF2-40B4-BE49-F238E27FC236}">
                    <a16:creationId xmlns="" xmlns:a16="http://schemas.microsoft.com/office/drawing/2014/main" id="{3B659D75-2CF2-4B3B-B65D-7C60B2B20EFC}"/>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4" name="Rectangle 4">
                <a:extLst>
                  <a:ext uri="{FF2B5EF4-FFF2-40B4-BE49-F238E27FC236}">
                    <a16:creationId xmlns="" xmlns:a16="http://schemas.microsoft.com/office/drawing/2014/main" id="{54212FFD-61AC-48EF-92C2-DBEE93C078DD}"/>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5" name="Oval 5">
                <a:extLst>
                  <a:ext uri="{FF2B5EF4-FFF2-40B4-BE49-F238E27FC236}">
                    <a16:creationId xmlns="" xmlns:a16="http://schemas.microsoft.com/office/drawing/2014/main" id="{CC195278-FC43-43EB-9B6F-23E35A2185A1}"/>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6" name="Oval 6">
                <a:extLst>
                  <a:ext uri="{FF2B5EF4-FFF2-40B4-BE49-F238E27FC236}">
                    <a16:creationId xmlns="" xmlns:a16="http://schemas.microsoft.com/office/drawing/2014/main" id="{D5585CC5-2187-4893-B56C-881815BB1C3B}"/>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67" name="Group 7">
              <a:extLst>
                <a:ext uri="{FF2B5EF4-FFF2-40B4-BE49-F238E27FC236}">
                  <a16:creationId xmlns="" xmlns:a16="http://schemas.microsoft.com/office/drawing/2014/main" id="{0A683DD5-B7AF-4C08-8C5B-620105779523}"/>
                </a:ext>
              </a:extLst>
            </p:cNvPr>
            <p:cNvGrpSpPr/>
            <p:nvPr/>
          </p:nvGrpSpPr>
          <p:grpSpPr>
            <a:xfrm>
              <a:off x="0" y="3571270"/>
              <a:ext cx="3326507" cy="1023837"/>
              <a:chOff x="0" y="1814684"/>
              <a:chExt cx="3326507" cy="1023837"/>
            </a:xfrm>
          </p:grpSpPr>
          <p:sp>
            <p:nvSpPr>
              <p:cNvPr id="68" name="Rectangle 8">
                <a:extLst>
                  <a:ext uri="{FF2B5EF4-FFF2-40B4-BE49-F238E27FC236}">
                    <a16:creationId xmlns="" xmlns:a16="http://schemas.microsoft.com/office/drawing/2014/main" id="{0E0C3505-5E94-4D99-8C3F-8811EED3AF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69" name="Rectangle 9">
                <a:extLst>
                  <a:ext uri="{FF2B5EF4-FFF2-40B4-BE49-F238E27FC236}">
                    <a16:creationId xmlns="" xmlns:a16="http://schemas.microsoft.com/office/drawing/2014/main" id="{BF0C52C9-AE73-4DFA-8D8B-0CF182506911}"/>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0" name="Oval 10">
                <a:extLst>
                  <a:ext uri="{FF2B5EF4-FFF2-40B4-BE49-F238E27FC236}">
                    <a16:creationId xmlns="" xmlns:a16="http://schemas.microsoft.com/office/drawing/2014/main" id="{8D044DDA-8911-404A-BB3B-EA2C5C036198}"/>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1" name="Oval 11">
                <a:extLst>
                  <a:ext uri="{FF2B5EF4-FFF2-40B4-BE49-F238E27FC236}">
                    <a16:creationId xmlns="" xmlns:a16="http://schemas.microsoft.com/office/drawing/2014/main" id="{ED1DBA43-7EA9-4DD0-B173-B72929656CD3}"/>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72" name="Group 12">
              <a:extLst>
                <a:ext uri="{FF2B5EF4-FFF2-40B4-BE49-F238E27FC236}">
                  <a16:creationId xmlns="" xmlns:a16="http://schemas.microsoft.com/office/drawing/2014/main" id="{5445130F-B025-4383-B5D3-E81CE98F686E}"/>
                </a:ext>
              </a:extLst>
            </p:cNvPr>
            <p:cNvGrpSpPr/>
            <p:nvPr/>
          </p:nvGrpSpPr>
          <p:grpSpPr>
            <a:xfrm>
              <a:off x="0" y="5040004"/>
              <a:ext cx="3326507" cy="1023837"/>
              <a:chOff x="0" y="1814684"/>
              <a:chExt cx="3326507" cy="1023837"/>
            </a:xfrm>
          </p:grpSpPr>
          <p:sp>
            <p:nvSpPr>
              <p:cNvPr id="73" name="Rectangle 13">
                <a:extLst>
                  <a:ext uri="{FF2B5EF4-FFF2-40B4-BE49-F238E27FC236}">
                    <a16:creationId xmlns="" xmlns:a16="http://schemas.microsoft.com/office/drawing/2014/main" id="{D97FB46E-DC89-479E-9A86-FFBF0DA5C5B2}"/>
                  </a:ext>
                </a:extLst>
              </p:cNvPr>
              <p:cNvSpPr/>
              <p:nvPr userDrawn="1"/>
            </p:nvSpPr>
            <p:spPr>
              <a:xfrm>
                <a:off x="0" y="1814684"/>
                <a:ext cx="2823587" cy="504881"/>
              </a:xfrm>
              <a:prstGeom prst="rect">
                <a:avLst/>
              </a:prstGeom>
              <a:solidFill>
                <a:srgbClr val="AFAFAF">
                  <a:lumMod val="40000"/>
                  <a:lumOff val="6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4" name="Rectangle 14">
                <a:extLst>
                  <a:ext uri="{FF2B5EF4-FFF2-40B4-BE49-F238E27FC236}">
                    <a16:creationId xmlns="" xmlns:a16="http://schemas.microsoft.com/office/drawing/2014/main" id="{AF6FA493-EB70-46B0-BA2C-30B90E66237A}"/>
                  </a:ext>
                </a:extLst>
              </p:cNvPr>
              <p:cNvSpPr/>
              <p:nvPr userDrawn="1"/>
            </p:nvSpPr>
            <p:spPr>
              <a:xfrm>
                <a:off x="0" y="2319566"/>
                <a:ext cx="2823587" cy="504881"/>
              </a:xfrm>
              <a:prstGeom prst="rect">
                <a:avLst/>
              </a:prstGeom>
              <a:solidFill>
                <a:srgbClr val="AFAFAF">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5" name="Oval 15">
                <a:extLst>
                  <a:ext uri="{FF2B5EF4-FFF2-40B4-BE49-F238E27FC236}">
                    <a16:creationId xmlns="" xmlns:a16="http://schemas.microsoft.com/office/drawing/2014/main" id="{7DF1F087-5D6B-4BD4-828D-61451C3F1C96}"/>
                  </a:ext>
                </a:extLst>
              </p:cNvPr>
              <p:cNvSpPr/>
              <p:nvPr/>
            </p:nvSpPr>
            <p:spPr>
              <a:xfrm>
                <a:off x="2320667" y="1832681"/>
                <a:ext cx="1005840" cy="1005840"/>
              </a:xfrm>
              <a:prstGeom prst="ellipse">
                <a:avLst/>
              </a:prstGeom>
              <a:solidFill>
                <a:srgbClr val="AFAFAF">
                  <a:lumMod val="60000"/>
                  <a:lumOff val="40000"/>
                </a:srgbClr>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6" name="Oval 16">
                <a:extLst>
                  <a:ext uri="{FF2B5EF4-FFF2-40B4-BE49-F238E27FC236}">
                    <a16:creationId xmlns="" xmlns:a16="http://schemas.microsoft.com/office/drawing/2014/main" id="{349DF9FC-CA22-4702-90EA-11A9427A8437}"/>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77" name="Group 17">
              <a:extLst>
                <a:ext uri="{FF2B5EF4-FFF2-40B4-BE49-F238E27FC236}">
                  <a16:creationId xmlns="" xmlns:a16="http://schemas.microsoft.com/office/drawing/2014/main" id="{C635AD66-F3D7-40EA-95A4-BD52C8248BAE}"/>
                </a:ext>
              </a:extLst>
            </p:cNvPr>
            <p:cNvGrpSpPr/>
            <p:nvPr/>
          </p:nvGrpSpPr>
          <p:grpSpPr>
            <a:xfrm flipH="1">
              <a:off x="8865495" y="2102536"/>
              <a:ext cx="3326507" cy="1023837"/>
              <a:chOff x="0" y="1814684"/>
              <a:chExt cx="3326507" cy="1023837"/>
            </a:xfrm>
          </p:grpSpPr>
          <p:sp>
            <p:nvSpPr>
              <p:cNvPr id="78" name="Rectangle 18">
                <a:extLst>
                  <a:ext uri="{FF2B5EF4-FFF2-40B4-BE49-F238E27FC236}">
                    <a16:creationId xmlns="" xmlns:a16="http://schemas.microsoft.com/office/drawing/2014/main" id="{48B24415-8715-46A9-B12C-58AC25F7D956}"/>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79" name="Rectangle 19">
                <a:extLst>
                  <a:ext uri="{FF2B5EF4-FFF2-40B4-BE49-F238E27FC236}">
                    <a16:creationId xmlns="" xmlns:a16="http://schemas.microsoft.com/office/drawing/2014/main" id="{0A9005E1-1E0D-403B-BF46-E7161E901643}"/>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0" name="Oval 20">
                <a:extLst>
                  <a:ext uri="{FF2B5EF4-FFF2-40B4-BE49-F238E27FC236}">
                    <a16:creationId xmlns="" xmlns:a16="http://schemas.microsoft.com/office/drawing/2014/main" id="{33C6689E-AA2F-4576-A16D-946B03616009}"/>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1" name="Oval 21">
                <a:extLst>
                  <a:ext uri="{FF2B5EF4-FFF2-40B4-BE49-F238E27FC236}">
                    <a16:creationId xmlns="" xmlns:a16="http://schemas.microsoft.com/office/drawing/2014/main" id="{F374FE62-58C9-44A6-83E1-13CFBB994B38}"/>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82" name="Group 22">
              <a:extLst>
                <a:ext uri="{FF2B5EF4-FFF2-40B4-BE49-F238E27FC236}">
                  <a16:creationId xmlns="" xmlns:a16="http://schemas.microsoft.com/office/drawing/2014/main" id="{88262916-2293-467A-8E19-C5907D780706}"/>
                </a:ext>
              </a:extLst>
            </p:cNvPr>
            <p:cNvGrpSpPr/>
            <p:nvPr/>
          </p:nvGrpSpPr>
          <p:grpSpPr>
            <a:xfrm flipH="1">
              <a:off x="8865493" y="3571270"/>
              <a:ext cx="3326507" cy="1023837"/>
              <a:chOff x="0" y="1814684"/>
              <a:chExt cx="3326507" cy="1023837"/>
            </a:xfrm>
          </p:grpSpPr>
          <p:sp>
            <p:nvSpPr>
              <p:cNvPr id="83" name="Rectangle 23">
                <a:extLst>
                  <a:ext uri="{FF2B5EF4-FFF2-40B4-BE49-F238E27FC236}">
                    <a16:creationId xmlns="" xmlns:a16="http://schemas.microsoft.com/office/drawing/2014/main" id="{29E3AB22-16E8-485E-8560-96DDDF2A4193}"/>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4" name="Rectangle 24">
                <a:extLst>
                  <a:ext uri="{FF2B5EF4-FFF2-40B4-BE49-F238E27FC236}">
                    <a16:creationId xmlns="" xmlns:a16="http://schemas.microsoft.com/office/drawing/2014/main" id="{0D7C0500-B637-4991-8FA1-3F24A69B6625}"/>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5" name="Oval 25">
                <a:extLst>
                  <a:ext uri="{FF2B5EF4-FFF2-40B4-BE49-F238E27FC236}">
                    <a16:creationId xmlns="" xmlns:a16="http://schemas.microsoft.com/office/drawing/2014/main" id="{B4E8418B-07A3-4C4F-900C-0BE350231937}"/>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6" name="Oval 26">
                <a:extLst>
                  <a:ext uri="{FF2B5EF4-FFF2-40B4-BE49-F238E27FC236}">
                    <a16:creationId xmlns="" xmlns:a16="http://schemas.microsoft.com/office/drawing/2014/main" id="{6F87F38C-9808-44A3-8D9B-AB2ACB4F3221}"/>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87" name="Group 27">
              <a:extLst>
                <a:ext uri="{FF2B5EF4-FFF2-40B4-BE49-F238E27FC236}">
                  <a16:creationId xmlns="" xmlns:a16="http://schemas.microsoft.com/office/drawing/2014/main" id="{0BC0B577-5512-42BA-94BA-2EB76821A7ED}"/>
                </a:ext>
              </a:extLst>
            </p:cNvPr>
            <p:cNvGrpSpPr/>
            <p:nvPr/>
          </p:nvGrpSpPr>
          <p:grpSpPr>
            <a:xfrm flipH="1">
              <a:off x="8865491" y="5040004"/>
              <a:ext cx="3326507" cy="1023837"/>
              <a:chOff x="0" y="1814684"/>
              <a:chExt cx="3326507" cy="1023837"/>
            </a:xfrm>
          </p:grpSpPr>
          <p:sp>
            <p:nvSpPr>
              <p:cNvPr id="88" name="Rectangle 28">
                <a:extLst>
                  <a:ext uri="{FF2B5EF4-FFF2-40B4-BE49-F238E27FC236}">
                    <a16:creationId xmlns="" xmlns:a16="http://schemas.microsoft.com/office/drawing/2014/main" id="{320C3F53-4BA3-4238-B801-8642BE64F281}"/>
                  </a:ext>
                </a:extLst>
              </p:cNvPr>
              <p:cNvSpPr/>
              <p:nvPr userDrawn="1"/>
            </p:nvSpPr>
            <p:spPr>
              <a:xfrm>
                <a:off x="0" y="1814684"/>
                <a:ext cx="2823587" cy="504881"/>
              </a:xfrm>
              <a:prstGeom prst="rect">
                <a:avLst/>
              </a:prstGeom>
              <a:solidFill>
                <a:srgbClr val="EF5E42">
                  <a:lumMod val="60000"/>
                  <a:lumOff val="40000"/>
                </a:srgbClr>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89" name="Rectangle 29">
                <a:extLst>
                  <a:ext uri="{FF2B5EF4-FFF2-40B4-BE49-F238E27FC236}">
                    <a16:creationId xmlns="" xmlns:a16="http://schemas.microsoft.com/office/drawing/2014/main" id="{4F3B67B3-8187-4932-8851-ED164B632706}"/>
                  </a:ext>
                </a:extLst>
              </p:cNvPr>
              <p:cNvSpPr/>
              <p:nvPr userDrawn="1"/>
            </p:nvSpPr>
            <p:spPr>
              <a:xfrm>
                <a:off x="0" y="2319566"/>
                <a:ext cx="2823587" cy="504881"/>
              </a:xfrm>
              <a:prstGeom prst="rect">
                <a:avLst/>
              </a:prstGeom>
              <a:solidFill>
                <a:srgbClr val="EF5E42"/>
              </a:solidFill>
              <a:ln w="12700" cap="flat" cmpd="sng" algn="ctr">
                <a:noFill/>
                <a:prstDash val="solid"/>
                <a:miter lim="800000"/>
              </a:ln>
              <a:effectLst>
                <a:outerShdw blurRad="50800" dist="381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90" name="Oval 30">
                <a:extLst>
                  <a:ext uri="{FF2B5EF4-FFF2-40B4-BE49-F238E27FC236}">
                    <a16:creationId xmlns="" xmlns:a16="http://schemas.microsoft.com/office/drawing/2014/main" id="{5B4AA23F-1F2E-45E5-9218-DC23F83117BA}"/>
                  </a:ext>
                </a:extLst>
              </p:cNvPr>
              <p:cNvSpPr/>
              <p:nvPr/>
            </p:nvSpPr>
            <p:spPr>
              <a:xfrm>
                <a:off x="2320667" y="1832681"/>
                <a:ext cx="1005840" cy="1005840"/>
              </a:xfrm>
              <a:prstGeom prst="ellipse">
                <a:avLst/>
              </a:prstGeom>
              <a:solidFill>
                <a:srgbClr val="EF5E42"/>
              </a:solidFill>
              <a:ln w="12700" cap="flat" cmpd="sng" algn="ctr">
                <a:noFill/>
                <a:prstDash val="solid"/>
                <a:miter lim="800000"/>
              </a:ln>
              <a:effectLst>
                <a:outerShdw blurRad="50800" dist="38100" algn="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91" name="Oval 31">
                <a:extLst>
                  <a:ext uri="{FF2B5EF4-FFF2-40B4-BE49-F238E27FC236}">
                    <a16:creationId xmlns="" xmlns:a16="http://schemas.microsoft.com/office/drawing/2014/main" id="{A26B58F1-CA7A-4816-86C0-0A7930E49435}"/>
                  </a:ext>
                </a:extLst>
              </p:cNvPr>
              <p:cNvSpPr/>
              <p:nvPr/>
            </p:nvSpPr>
            <p:spPr>
              <a:xfrm>
                <a:off x="2387868" y="1903074"/>
                <a:ext cx="871437" cy="871437"/>
              </a:xfrm>
              <a:prstGeom prst="ellipse">
                <a:avLst/>
              </a:prstGeom>
              <a:solidFill>
                <a:sysClr val="window" lastClr="FFFFFF"/>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grpSp>
          <p:nvGrpSpPr>
            <p:cNvPr id="92" name="Group 38">
              <a:extLst>
                <a:ext uri="{FF2B5EF4-FFF2-40B4-BE49-F238E27FC236}">
                  <a16:creationId xmlns="" xmlns:a16="http://schemas.microsoft.com/office/drawing/2014/main" id="{E6E80C82-384D-414E-BC6A-A89F8EF11CAC}"/>
                </a:ext>
              </a:extLst>
            </p:cNvPr>
            <p:cNvGrpSpPr/>
            <p:nvPr/>
          </p:nvGrpSpPr>
          <p:grpSpPr>
            <a:xfrm>
              <a:off x="3495824" y="2185364"/>
              <a:ext cx="2594207" cy="858180"/>
              <a:chOff x="2113657" y="4283314"/>
              <a:chExt cx="3647460" cy="858180"/>
            </a:xfrm>
          </p:grpSpPr>
          <p:sp>
            <p:nvSpPr>
              <p:cNvPr id="93" name="TextBox 39">
                <a:extLst>
                  <a:ext uri="{FF2B5EF4-FFF2-40B4-BE49-F238E27FC236}">
                    <a16:creationId xmlns="" xmlns:a16="http://schemas.microsoft.com/office/drawing/2014/main" id="{2201A5B0-C707-46C8-BD70-28CD59A82EB6}"/>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94" name="TextBox 40">
                <a:extLst>
                  <a:ext uri="{FF2B5EF4-FFF2-40B4-BE49-F238E27FC236}">
                    <a16:creationId xmlns="" xmlns:a16="http://schemas.microsoft.com/office/drawing/2014/main" id="{10EA46E8-7882-4FE9-B083-A9D5C7363325}"/>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95" name="Group 41">
              <a:extLst>
                <a:ext uri="{FF2B5EF4-FFF2-40B4-BE49-F238E27FC236}">
                  <a16:creationId xmlns="" xmlns:a16="http://schemas.microsoft.com/office/drawing/2014/main" id="{E32DD602-ABB5-4B85-9103-D7294B86AA95}"/>
                </a:ext>
              </a:extLst>
            </p:cNvPr>
            <p:cNvGrpSpPr/>
            <p:nvPr/>
          </p:nvGrpSpPr>
          <p:grpSpPr>
            <a:xfrm>
              <a:off x="6123689" y="2185364"/>
              <a:ext cx="2594207" cy="858180"/>
              <a:chOff x="2113657" y="4283314"/>
              <a:chExt cx="3647460" cy="858180"/>
            </a:xfrm>
          </p:grpSpPr>
          <p:sp>
            <p:nvSpPr>
              <p:cNvPr id="96" name="TextBox 42">
                <a:extLst>
                  <a:ext uri="{FF2B5EF4-FFF2-40B4-BE49-F238E27FC236}">
                    <a16:creationId xmlns="" xmlns:a16="http://schemas.microsoft.com/office/drawing/2014/main" id="{F36C2FF4-1D6C-4586-964E-8FB913BBEEF0}"/>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97" name="TextBox 43">
                <a:extLst>
                  <a:ext uri="{FF2B5EF4-FFF2-40B4-BE49-F238E27FC236}">
                    <a16:creationId xmlns="" xmlns:a16="http://schemas.microsoft.com/office/drawing/2014/main" id="{23E3CDAD-26CC-4E16-B9EC-1A1910A16036}"/>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98" name="Group 44">
              <a:extLst>
                <a:ext uri="{FF2B5EF4-FFF2-40B4-BE49-F238E27FC236}">
                  <a16:creationId xmlns="" xmlns:a16="http://schemas.microsoft.com/office/drawing/2014/main" id="{E89DAB4E-D515-475C-8F0A-94C994C471E7}"/>
                </a:ext>
              </a:extLst>
            </p:cNvPr>
            <p:cNvGrpSpPr/>
            <p:nvPr/>
          </p:nvGrpSpPr>
          <p:grpSpPr>
            <a:xfrm>
              <a:off x="3495824" y="3654098"/>
              <a:ext cx="2594207" cy="858180"/>
              <a:chOff x="2113657" y="4283314"/>
              <a:chExt cx="3647460" cy="858180"/>
            </a:xfrm>
          </p:grpSpPr>
          <p:sp>
            <p:nvSpPr>
              <p:cNvPr id="99" name="TextBox 45">
                <a:extLst>
                  <a:ext uri="{FF2B5EF4-FFF2-40B4-BE49-F238E27FC236}">
                    <a16:creationId xmlns="" xmlns:a16="http://schemas.microsoft.com/office/drawing/2014/main" id="{684303CC-44EA-4465-AA46-F672DC9143E4}"/>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0" name="TextBox 46">
                <a:extLst>
                  <a:ext uri="{FF2B5EF4-FFF2-40B4-BE49-F238E27FC236}">
                    <a16:creationId xmlns="" xmlns:a16="http://schemas.microsoft.com/office/drawing/2014/main" id="{A3ED9B00-A578-4055-9AF8-E8AD579319FB}"/>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1" name="Group 47">
              <a:extLst>
                <a:ext uri="{FF2B5EF4-FFF2-40B4-BE49-F238E27FC236}">
                  <a16:creationId xmlns="" xmlns:a16="http://schemas.microsoft.com/office/drawing/2014/main" id="{0B9A2C0A-6D94-49FC-9DE1-FA0499921708}"/>
                </a:ext>
              </a:extLst>
            </p:cNvPr>
            <p:cNvGrpSpPr/>
            <p:nvPr/>
          </p:nvGrpSpPr>
          <p:grpSpPr>
            <a:xfrm>
              <a:off x="6123689" y="3654098"/>
              <a:ext cx="2594207" cy="858180"/>
              <a:chOff x="2113657" y="4283314"/>
              <a:chExt cx="3647460" cy="858180"/>
            </a:xfrm>
          </p:grpSpPr>
          <p:sp>
            <p:nvSpPr>
              <p:cNvPr id="102" name="TextBox 48">
                <a:extLst>
                  <a:ext uri="{FF2B5EF4-FFF2-40B4-BE49-F238E27FC236}">
                    <a16:creationId xmlns="" xmlns:a16="http://schemas.microsoft.com/office/drawing/2014/main" id="{CDA1687A-63D2-49CF-A6A6-D84CD4AC33BA}"/>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3" name="TextBox 49">
                <a:extLst>
                  <a:ext uri="{FF2B5EF4-FFF2-40B4-BE49-F238E27FC236}">
                    <a16:creationId xmlns="" xmlns:a16="http://schemas.microsoft.com/office/drawing/2014/main" id="{BD7F21F7-9D00-4D6C-B60F-4B7C0A7081C7}"/>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4" name="Group 50">
              <a:extLst>
                <a:ext uri="{FF2B5EF4-FFF2-40B4-BE49-F238E27FC236}">
                  <a16:creationId xmlns="" xmlns:a16="http://schemas.microsoft.com/office/drawing/2014/main" id="{61A0006B-2E28-43CA-80BE-1D68CFAFA526}"/>
                </a:ext>
              </a:extLst>
            </p:cNvPr>
            <p:cNvGrpSpPr/>
            <p:nvPr/>
          </p:nvGrpSpPr>
          <p:grpSpPr>
            <a:xfrm>
              <a:off x="3495824" y="5122832"/>
              <a:ext cx="2594207" cy="858180"/>
              <a:chOff x="2113657" y="4283314"/>
              <a:chExt cx="3647460" cy="858180"/>
            </a:xfrm>
          </p:grpSpPr>
          <p:sp>
            <p:nvSpPr>
              <p:cNvPr id="105" name="TextBox 51">
                <a:extLst>
                  <a:ext uri="{FF2B5EF4-FFF2-40B4-BE49-F238E27FC236}">
                    <a16:creationId xmlns="" xmlns:a16="http://schemas.microsoft.com/office/drawing/2014/main" id="{38B1F7FB-CA58-4083-BEE7-179935337445}"/>
                  </a:ext>
                </a:extLst>
              </p:cNvPr>
              <p:cNvSpPr txBox="1"/>
              <p:nvPr/>
            </p:nvSpPr>
            <p:spPr>
              <a:xfrm>
                <a:off x="2113657" y="4495163"/>
                <a:ext cx="3647456" cy="646331"/>
              </a:xfrm>
              <a:prstGeom prst="rect">
                <a:avLst/>
              </a:prstGeom>
              <a:noFill/>
            </p:spPr>
            <p:txBody>
              <a:bodyPr wrap="square" rtlCol="0">
                <a:spAutoFit/>
              </a:bodyPr>
              <a:lstStyle/>
              <a:p>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6" name="TextBox 52">
                <a:extLst>
                  <a:ext uri="{FF2B5EF4-FFF2-40B4-BE49-F238E27FC236}">
                    <a16:creationId xmlns="" xmlns:a16="http://schemas.microsoft.com/office/drawing/2014/main" id="{B06D2735-F020-4CBB-9B57-C3E1F6B10B89}"/>
                  </a:ext>
                </a:extLst>
              </p:cNvPr>
              <p:cNvSpPr txBox="1"/>
              <p:nvPr/>
            </p:nvSpPr>
            <p:spPr>
              <a:xfrm>
                <a:off x="2113658" y="4283314"/>
                <a:ext cx="3647459" cy="276999"/>
              </a:xfrm>
              <a:prstGeom prst="rect">
                <a:avLst/>
              </a:prstGeom>
              <a:noFill/>
            </p:spPr>
            <p:txBody>
              <a:bodyPr wrap="square" rtlCol="0">
                <a:spAutoFit/>
              </a:bodyPr>
              <a:lstStyle/>
              <a:p>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07" name="Group 53">
              <a:extLst>
                <a:ext uri="{FF2B5EF4-FFF2-40B4-BE49-F238E27FC236}">
                  <a16:creationId xmlns="" xmlns:a16="http://schemas.microsoft.com/office/drawing/2014/main" id="{65AF1483-4A90-4DE8-82A3-E2813CBBA857}"/>
                </a:ext>
              </a:extLst>
            </p:cNvPr>
            <p:cNvGrpSpPr/>
            <p:nvPr/>
          </p:nvGrpSpPr>
          <p:grpSpPr>
            <a:xfrm>
              <a:off x="6123689" y="5122832"/>
              <a:ext cx="2594207" cy="858180"/>
              <a:chOff x="2113657" y="4283314"/>
              <a:chExt cx="3647460" cy="858180"/>
            </a:xfrm>
          </p:grpSpPr>
          <p:sp>
            <p:nvSpPr>
              <p:cNvPr id="108" name="TextBox 54">
                <a:extLst>
                  <a:ext uri="{FF2B5EF4-FFF2-40B4-BE49-F238E27FC236}">
                    <a16:creationId xmlns="" xmlns:a16="http://schemas.microsoft.com/office/drawing/2014/main" id="{15774800-D871-4A35-82FB-D0AAFB54D862}"/>
                  </a:ext>
                </a:extLst>
              </p:cNvPr>
              <p:cNvSpPr txBox="1"/>
              <p:nvPr/>
            </p:nvSpPr>
            <p:spPr>
              <a:xfrm>
                <a:off x="2113657" y="4495163"/>
                <a:ext cx="3647456" cy="646331"/>
              </a:xfrm>
              <a:prstGeom prst="rect">
                <a:avLst/>
              </a:prstGeom>
              <a:noFill/>
            </p:spPr>
            <p:txBody>
              <a:bodyPr wrap="square" rtlCol="0">
                <a:spAutoFit/>
              </a:bodyPr>
              <a:lstStyle/>
              <a:p>
                <a:pPr algn="r"/>
                <a:r>
                  <a:rPr lang="en-US" altLang="ko-KR" sz="1200" dirty="0">
                    <a:solidFill>
                      <a:prstClr val="black">
                        <a:lumMod val="75000"/>
                        <a:lumOff val="25000"/>
                      </a:prstClr>
                    </a:solidFill>
                    <a:cs typeface="Arial" pitchFamily="34" charset="0"/>
                  </a:rPr>
                  <a:t>You can simply impress your audience and add a unique zing and appeal to your Presentations.</a:t>
                </a:r>
              </a:p>
            </p:txBody>
          </p:sp>
          <p:sp>
            <p:nvSpPr>
              <p:cNvPr id="109" name="TextBox 55">
                <a:extLst>
                  <a:ext uri="{FF2B5EF4-FFF2-40B4-BE49-F238E27FC236}">
                    <a16:creationId xmlns="" xmlns:a16="http://schemas.microsoft.com/office/drawing/2014/main" id="{D4BCB091-CBA3-4EAC-BDF8-A2AA275BAF4B}"/>
                  </a:ext>
                </a:extLst>
              </p:cNvPr>
              <p:cNvSpPr txBox="1"/>
              <p:nvPr/>
            </p:nvSpPr>
            <p:spPr>
              <a:xfrm>
                <a:off x="2113658" y="4283314"/>
                <a:ext cx="3647459" cy="276999"/>
              </a:xfrm>
              <a:prstGeom prst="rect">
                <a:avLst/>
              </a:prstGeom>
              <a:noFill/>
            </p:spPr>
            <p:txBody>
              <a:bodyPr wrap="square" rtlCol="0">
                <a:spAutoFit/>
              </a:bodyPr>
              <a:lstStyle/>
              <a:p>
                <a:pPr algn="r"/>
                <a:r>
                  <a:rPr lang="en-US" altLang="ko-KR" sz="1200" b="1" dirty="0">
                    <a:solidFill>
                      <a:prstClr val="black">
                        <a:lumMod val="75000"/>
                        <a:lumOff val="25000"/>
                      </a:prstClr>
                    </a:solidFill>
                    <a:cs typeface="Arial" pitchFamily="34" charset="0"/>
                  </a:rPr>
                  <a:t>Your Text  Here</a:t>
                </a:r>
                <a:endParaRPr lang="ko-KR" altLang="en-US" sz="1200" b="1" dirty="0">
                  <a:solidFill>
                    <a:prstClr val="black">
                      <a:lumMod val="75000"/>
                      <a:lumOff val="25000"/>
                    </a:prstClr>
                  </a:solidFill>
                  <a:cs typeface="Arial" pitchFamily="34" charset="0"/>
                </a:endParaRPr>
              </a:p>
            </p:txBody>
          </p:sp>
        </p:grpSp>
        <p:grpSp>
          <p:nvGrpSpPr>
            <p:cNvPr id="110" name="Group 102">
              <a:extLst>
                <a:ext uri="{FF2B5EF4-FFF2-40B4-BE49-F238E27FC236}">
                  <a16:creationId xmlns="" xmlns:a16="http://schemas.microsoft.com/office/drawing/2014/main" id="{5ABEA5F8-03AB-42CC-9B8C-377282E9C3B6}"/>
                </a:ext>
              </a:extLst>
            </p:cNvPr>
            <p:cNvGrpSpPr>
              <a:grpSpLocks noChangeAspect="1"/>
            </p:cNvGrpSpPr>
            <p:nvPr/>
          </p:nvGrpSpPr>
          <p:grpSpPr>
            <a:xfrm>
              <a:off x="2694378" y="3830360"/>
              <a:ext cx="325734" cy="529812"/>
              <a:chOff x="2071598" y="2060848"/>
              <a:chExt cx="1917605" cy="3137144"/>
            </a:xfrm>
            <a:solidFill>
              <a:srgbClr val="7D7D7D"/>
            </a:solidFill>
          </p:grpSpPr>
          <p:sp>
            <p:nvSpPr>
              <p:cNvPr id="111" name="Freeform 103">
                <a:extLst>
                  <a:ext uri="{FF2B5EF4-FFF2-40B4-BE49-F238E27FC236}">
                    <a16:creationId xmlns="" xmlns:a16="http://schemas.microsoft.com/office/drawing/2014/main" id="{C16F1398-AAE3-4F8C-B9F2-D57CE18EF7DE}"/>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2" name="Freeform 104">
                <a:extLst>
                  <a:ext uri="{FF2B5EF4-FFF2-40B4-BE49-F238E27FC236}">
                    <a16:creationId xmlns="" xmlns:a16="http://schemas.microsoft.com/office/drawing/2014/main" id="{81F9D13A-B080-4D2C-A11A-203E50D69BB2}"/>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3" name="Freeform 105">
                <a:extLst>
                  <a:ext uri="{FF2B5EF4-FFF2-40B4-BE49-F238E27FC236}">
                    <a16:creationId xmlns="" xmlns:a16="http://schemas.microsoft.com/office/drawing/2014/main" id="{313D68DB-237F-4900-BFA2-0C75F18ECDEF}"/>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4" name="Freeform 106">
                <a:extLst>
                  <a:ext uri="{FF2B5EF4-FFF2-40B4-BE49-F238E27FC236}">
                    <a16:creationId xmlns="" xmlns:a16="http://schemas.microsoft.com/office/drawing/2014/main" id="{3B6558AA-E0E2-48E4-9D1A-D99B85D256B8}"/>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115" name="Freeform 107">
              <a:extLst>
                <a:ext uri="{FF2B5EF4-FFF2-40B4-BE49-F238E27FC236}">
                  <a16:creationId xmlns="" xmlns:a16="http://schemas.microsoft.com/office/drawing/2014/main" id="{9EC4622A-F77B-469E-B031-13F3195F939F}"/>
                </a:ext>
              </a:extLst>
            </p:cNvPr>
            <p:cNvSpPr>
              <a:spLocks noChangeAspect="1"/>
            </p:cNvSpPr>
            <p:nvPr/>
          </p:nvSpPr>
          <p:spPr>
            <a:xfrm>
              <a:off x="2764391" y="5311984"/>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6" name="Rectangle 19">
              <a:extLst>
                <a:ext uri="{FF2B5EF4-FFF2-40B4-BE49-F238E27FC236}">
                  <a16:creationId xmlns="" xmlns:a16="http://schemas.microsoft.com/office/drawing/2014/main" id="{196A51C2-E70A-4361-8B81-2812F9528F5E}"/>
                </a:ext>
              </a:extLst>
            </p:cNvPr>
            <p:cNvSpPr/>
            <p:nvPr/>
          </p:nvSpPr>
          <p:spPr>
            <a:xfrm>
              <a:off x="2651881" y="236023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7" name="Freeform 114">
              <a:extLst>
                <a:ext uri="{FF2B5EF4-FFF2-40B4-BE49-F238E27FC236}">
                  <a16:creationId xmlns="" xmlns:a16="http://schemas.microsoft.com/office/drawing/2014/main" id="{6DF14635-BB41-471D-9539-0E752411A10A}"/>
                </a:ext>
              </a:extLst>
            </p:cNvPr>
            <p:cNvSpPr>
              <a:spLocks noChangeAspect="1"/>
            </p:cNvSpPr>
            <p:nvPr/>
          </p:nvSpPr>
          <p:spPr>
            <a:xfrm>
              <a:off x="9093721" y="3832394"/>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8" name="Freeform: Shape 64">
              <a:extLst>
                <a:ext uri="{FF2B5EF4-FFF2-40B4-BE49-F238E27FC236}">
                  <a16:creationId xmlns="" xmlns:a16="http://schemas.microsoft.com/office/drawing/2014/main" id="{F8452952-2440-4CC7-85FB-C23810957CA8}"/>
                </a:ext>
              </a:extLst>
            </p:cNvPr>
            <p:cNvSpPr/>
            <p:nvPr/>
          </p:nvSpPr>
          <p:spPr>
            <a:xfrm>
              <a:off x="9143540" y="2381041"/>
              <a:ext cx="587651" cy="424605"/>
            </a:xfrm>
            <a:custGeom>
              <a:avLst/>
              <a:gdLst>
                <a:gd name="connsiteX0" fmla="*/ 913808 w 977685"/>
                <a:gd name="connsiteY0" fmla="*/ 669555 h 706423"/>
                <a:gd name="connsiteX1" fmla="*/ 936250 w 977685"/>
                <a:gd name="connsiteY1" fmla="*/ 670865 h 706423"/>
                <a:gd name="connsiteX2" fmla="*/ 939775 w 977685"/>
                <a:gd name="connsiteY2" fmla="*/ 671150 h 706423"/>
                <a:gd name="connsiteX3" fmla="*/ 977684 w 977685"/>
                <a:gd name="connsiteY3" fmla="*/ 687629 h 706423"/>
                <a:gd name="connsiteX4" fmla="*/ 939203 w 977685"/>
                <a:gd name="connsiteY4" fmla="*/ 706012 h 706423"/>
                <a:gd name="connsiteX5" fmla="*/ 902151 w 977685"/>
                <a:gd name="connsiteY5" fmla="*/ 686676 h 706423"/>
                <a:gd name="connsiteX6" fmla="*/ 913808 w 977685"/>
                <a:gd name="connsiteY6" fmla="*/ 669555 h 706423"/>
                <a:gd name="connsiteX7" fmla="*/ 822046 w 977685"/>
                <a:gd name="connsiteY7" fmla="*/ 653720 h 706423"/>
                <a:gd name="connsiteX8" fmla="*/ 863385 w 977685"/>
                <a:gd name="connsiteY8" fmla="*/ 658006 h 706423"/>
                <a:gd name="connsiteX9" fmla="*/ 881959 w 977685"/>
                <a:gd name="connsiteY9" fmla="*/ 669817 h 706423"/>
                <a:gd name="connsiteX10" fmla="*/ 866433 w 977685"/>
                <a:gd name="connsiteY10" fmla="*/ 690105 h 706423"/>
                <a:gd name="connsiteX11" fmla="*/ 806616 w 977685"/>
                <a:gd name="connsiteY11" fmla="*/ 698868 h 706423"/>
                <a:gd name="connsiteX12" fmla="*/ 785280 w 977685"/>
                <a:gd name="connsiteY12" fmla="*/ 684485 h 706423"/>
                <a:gd name="connsiteX13" fmla="*/ 822046 w 977685"/>
                <a:gd name="connsiteY13" fmla="*/ 653720 h 706423"/>
                <a:gd name="connsiteX14" fmla="*/ 647327 w 977685"/>
                <a:gd name="connsiteY14" fmla="*/ 575199 h 706423"/>
                <a:gd name="connsiteX15" fmla="*/ 660693 w 977685"/>
                <a:gd name="connsiteY15" fmla="*/ 582949 h 706423"/>
                <a:gd name="connsiteX16" fmla="*/ 760896 w 977685"/>
                <a:gd name="connsiteY16" fmla="*/ 628764 h 706423"/>
                <a:gd name="connsiteX17" fmla="*/ 772516 w 977685"/>
                <a:gd name="connsiteY17" fmla="*/ 643147 h 706423"/>
                <a:gd name="connsiteX18" fmla="*/ 710699 w 977685"/>
                <a:gd name="connsiteY18" fmla="*/ 689248 h 706423"/>
                <a:gd name="connsiteX19" fmla="*/ 613449 w 977685"/>
                <a:gd name="connsiteY19" fmla="*/ 677341 h 706423"/>
                <a:gd name="connsiteX20" fmla="*/ 577158 w 977685"/>
                <a:gd name="connsiteY20" fmla="*/ 662387 h 706423"/>
                <a:gd name="connsiteX21" fmla="*/ 598971 w 977685"/>
                <a:gd name="connsiteY21" fmla="*/ 634288 h 706423"/>
                <a:gd name="connsiteX22" fmla="*/ 623926 w 977685"/>
                <a:gd name="connsiteY22" fmla="*/ 597903 h 706423"/>
                <a:gd name="connsiteX23" fmla="*/ 647327 w 977685"/>
                <a:gd name="connsiteY23" fmla="*/ 575199 h 706423"/>
                <a:gd name="connsiteX24" fmla="*/ 66619 w 977685"/>
                <a:gd name="connsiteY24" fmla="*/ 542848 h 706423"/>
                <a:gd name="connsiteX25" fmla="*/ 71572 w 977685"/>
                <a:gd name="connsiteY25" fmla="*/ 543039 h 706423"/>
                <a:gd name="connsiteX26" fmla="*/ 132437 w 977685"/>
                <a:gd name="connsiteY26" fmla="*/ 585235 h 706423"/>
                <a:gd name="connsiteX27" fmla="*/ 155868 w 977685"/>
                <a:gd name="connsiteY27" fmla="*/ 583711 h 706423"/>
                <a:gd name="connsiteX28" fmla="*/ 156725 w 977685"/>
                <a:gd name="connsiteY28" fmla="*/ 583425 h 706423"/>
                <a:gd name="connsiteX29" fmla="*/ 201588 w 977685"/>
                <a:gd name="connsiteY29" fmla="*/ 574948 h 706423"/>
                <a:gd name="connsiteX30" fmla="*/ 250451 w 977685"/>
                <a:gd name="connsiteY30" fmla="*/ 582472 h 706423"/>
                <a:gd name="connsiteX31" fmla="*/ 281217 w 977685"/>
                <a:gd name="connsiteY31" fmla="*/ 600856 h 706423"/>
                <a:gd name="connsiteX32" fmla="*/ 332938 w 977685"/>
                <a:gd name="connsiteY32" fmla="*/ 623811 h 706423"/>
                <a:gd name="connsiteX33" fmla="*/ 284456 w 977685"/>
                <a:gd name="connsiteY33" fmla="*/ 659625 h 706423"/>
                <a:gd name="connsiteX34" fmla="*/ 196540 w 977685"/>
                <a:gd name="connsiteY34" fmla="*/ 664483 h 706423"/>
                <a:gd name="connsiteX35" fmla="*/ 123769 w 977685"/>
                <a:gd name="connsiteY35" fmla="*/ 700963 h 706423"/>
                <a:gd name="connsiteX36" fmla="*/ 27566 w 977685"/>
                <a:gd name="connsiteY36" fmla="*/ 681818 h 706423"/>
                <a:gd name="connsiteX37" fmla="*/ 9659 w 977685"/>
                <a:gd name="connsiteY37" fmla="*/ 577138 h 706423"/>
                <a:gd name="connsiteX38" fmla="*/ 66619 w 977685"/>
                <a:gd name="connsiteY38" fmla="*/ 542848 h 706423"/>
                <a:gd name="connsiteX39" fmla="*/ 536260 w 977685"/>
                <a:gd name="connsiteY39" fmla="*/ 539170 h 706423"/>
                <a:gd name="connsiteX40" fmla="*/ 576015 w 977685"/>
                <a:gd name="connsiteY40" fmla="*/ 558565 h 706423"/>
                <a:gd name="connsiteX41" fmla="*/ 573157 w 977685"/>
                <a:gd name="connsiteY41" fmla="*/ 614668 h 706423"/>
                <a:gd name="connsiteX42" fmla="*/ 544963 w 977685"/>
                <a:gd name="connsiteY42" fmla="*/ 641242 h 706423"/>
                <a:gd name="connsiteX43" fmla="*/ 528295 w 977685"/>
                <a:gd name="connsiteY43" fmla="*/ 651815 h 706423"/>
                <a:gd name="connsiteX44" fmla="*/ 445427 w 977685"/>
                <a:gd name="connsiteY44" fmla="*/ 642385 h 706423"/>
                <a:gd name="connsiteX45" fmla="*/ 437902 w 977685"/>
                <a:gd name="connsiteY45" fmla="*/ 635241 h 706423"/>
                <a:gd name="connsiteX46" fmla="*/ 495148 w 977685"/>
                <a:gd name="connsiteY46" fmla="*/ 557136 h 706423"/>
                <a:gd name="connsiteX47" fmla="*/ 536260 w 977685"/>
                <a:gd name="connsiteY47" fmla="*/ 539170 h 706423"/>
                <a:gd name="connsiteX48" fmla="*/ 415996 w 977685"/>
                <a:gd name="connsiteY48" fmla="*/ 478559 h 706423"/>
                <a:gd name="connsiteX49" fmla="*/ 480384 w 977685"/>
                <a:gd name="connsiteY49" fmla="*/ 535419 h 706423"/>
                <a:gd name="connsiteX50" fmla="*/ 427806 w 977685"/>
                <a:gd name="connsiteY50" fmla="*/ 605904 h 706423"/>
                <a:gd name="connsiteX51" fmla="*/ 376752 w 977685"/>
                <a:gd name="connsiteY51" fmla="*/ 602761 h 706423"/>
                <a:gd name="connsiteX52" fmla="*/ 372942 w 977685"/>
                <a:gd name="connsiteY52" fmla="*/ 522846 h 706423"/>
                <a:gd name="connsiteX53" fmla="*/ 395230 w 977685"/>
                <a:gd name="connsiteY53" fmla="*/ 485698 h 706423"/>
                <a:gd name="connsiteX54" fmla="*/ 415996 w 977685"/>
                <a:gd name="connsiteY54" fmla="*/ 478559 h 706423"/>
                <a:gd name="connsiteX55" fmla="*/ 295135 w 977685"/>
                <a:gd name="connsiteY55" fmla="*/ 385579 h 706423"/>
                <a:gd name="connsiteX56" fmla="*/ 315888 w 977685"/>
                <a:gd name="connsiteY56" fmla="*/ 413308 h 706423"/>
                <a:gd name="connsiteX57" fmla="*/ 324174 w 977685"/>
                <a:gd name="connsiteY57" fmla="*/ 428739 h 706423"/>
                <a:gd name="connsiteX58" fmla="*/ 340367 w 977685"/>
                <a:gd name="connsiteY58" fmla="*/ 441788 h 706423"/>
                <a:gd name="connsiteX59" fmla="*/ 349701 w 977685"/>
                <a:gd name="connsiteY59" fmla="*/ 506272 h 706423"/>
                <a:gd name="connsiteX60" fmla="*/ 333128 w 977685"/>
                <a:gd name="connsiteY60" fmla="*/ 532657 h 706423"/>
                <a:gd name="connsiteX61" fmla="*/ 272644 w 977685"/>
                <a:gd name="connsiteY61" fmla="*/ 569709 h 706423"/>
                <a:gd name="connsiteX62" fmla="*/ 154725 w 977685"/>
                <a:gd name="connsiteY62" fmla="*/ 558279 h 706423"/>
                <a:gd name="connsiteX63" fmla="*/ 145866 w 977685"/>
                <a:gd name="connsiteY63" fmla="*/ 556183 h 706423"/>
                <a:gd name="connsiteX64" fmla="*/ 132341 w 977685"/>
                <a:gd name="connsiteY64" fmla="*/ 515321 h 706423"/>
                <a:gd name="connsiteX65" fmla="*/ 170250 w 977685"/>
                <a:gd name="connsiteY65" fmla="*/ 495985 h 706423"/>
                <a:gd name="connsiteX66" fmla="*/ 203874 w 977685"/>
                <a:gd name="connsiteY66" fmla="*/ 493033 h 706423"/>
                <a:gd name="connsiteX67" fmla="*/ 268739 w 977685"/>
                <a:gd name="connsiteY67" fmla="*/ 410641 h 706423"/>
                <a:gd name="connsiteX68" fmla="*/ 295135 w 977685"/>
                <a:gd name="connsiteY68" fmla="*/ 385579 h 706423"/>
                <a:gd name="connsiteX69" fmla="*/ 177084 w 977685"/>
                <a:gd name="connsiteY69" fmla="*/ 138 h 706423"/>
                <a:gd name="connsiteX70" fmla="*/ 213398 w 977685"/>
                <a:gd name="connsiteY70" fmla="*/ 5734 h 706423"/>
                <a:gd name="connsiteX71" fmla="*/ 224066 w 977685"/>
                <a:gd name="connsiteY71" fmla="*/ 33642 h 706423"/>
                <a:gd name="connsiteX72" fmla="*/ 264166 w 977685"/>
                <a:gd name="connsiteY72" fmla="*/ 309200 h 706423"/>
                <a:gd name="connsiteX73" fmla="*/ 238258 w 977685"/>
                <a:gd name="connsiteY73" fmla="*/ 390067 h 706423"/>
                <a:gd name="connsiteX74" fmla="*/ 189490 w 977685"/>
                <a:gd name="connsiteY74" fmla="*/ 450551 h 706423"/>
                <a:gd name="connsiteX75" fmla="*/ 106528 w 977685"/>
                <a:gd name="connsiteY75" fmla="*/ 471792 h 706423"/>
                <a:gd name="connsiteX76" fmla="*/ 103384 w 977685"/>
                <a:gd name="connsiteY76" fmla="*/ 468649 h 706423"/>
                <a:gd name="connsiteX77" fmla="*/ 110909 w 977685"/>
                <a:gd name="connsiteY77" fmla="*/ 342728 h 706423"/>
                <a:gd name="connsiteX78" fmla="*/ 118624 w 977685"/>
                <a:gd name="connsiteY78" fmla="*/ 272243 h 706423"/>
                <a:gd name="connsiteX79" fmla="*/ 119767 w 977685"/>
                <a:gd name="connsiteY79" fmla="*/ 56692 h 706423"/>
                <a:gd name="connsiteX80" fmla="*/ 141199 w 977685"/>
                <a:gd name="connsiteY80" fmla="*/ 8972 h 706423"/>
                <a:gd name="connsiteX81" fmla="*/ 177084 w 977685"/>
                <a:gd name="connsiteY81" fmla="*/ 138 h 70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977685" h="706423">
                  <a:moveTo>
                    <a:pt x="913808" y="669555"/>
                  </a:moveTo>
                  <a:cubicBezTo>
                    <a:pt x="920749" y="668936"/>
                    <a:pt x="929488" y="671389"/>
                    <a:pt x="936250" y="670865"/>
                  </a:cubicBezTo>
                  <a:cubicBezTo>
                    <a:pt x="937393" y="670769"/>
                    <a:pt x="938632" y="670960"/>
                    <a:pt x="939775" y="671150"/>
                  </a:cubicBezTo>
                  <a:cubicBezTo>
                    <a:pt x="954157" y="674008"/>
                    <a:pt x="977875" y="670579"/>
                    <a:pt x="977684" y="687629"/>
                  </a:cubicBezTo>
                  <a:cubicBezTo>
                    <a:pt x="977398" y="708298"/>
                    <a:pt x="951586" y="699725"/>
                    <a:pt x="939203" y="706012"/>
                  </a:cubicBezTo>
                  <a:cubicBezTo>
                    <a:pt x="922630" y="704774"/>
                    <a:pt x="902818" y="707917"/>
                    <a:pt x="902151" y="686676"/>
                  </a:cubicBezTo>
                  <a:cubicBezTo>
                    <a:pt x="901723" y="673865"/>
                    <a:pt x="906866" y="670174"/>
                    <a:pt x="913808" y="669555"/>
                  </a:cubicBezTo>
                  <a:close/>
                  <a:moveTo>
                    <a:pt x="822046" y="653720"/>
                  </a:moveTo>
                  <a:cubicBezTo>
                    <a:pt x="835858" y="656101"/>
                    <a:pt x="849002" y="660197"/>
                    <a:pt x="863385" y="658006"/>
                  </a:cubicBezTo>
                  <a:cubicBezTo>
                    <a:pt x="872148" y="656768"/>
                    <a:pt x="880530" y="660006"/>
                    <a:pt x="881959" y="669817"/>
                  </a:cubicBezTo>
                  <a:cubicBezTo>
                    <a:pt x="883578" y="680961"/>
                    <a:pt x="876625" y="688200"/>
                    <a:pt x="866433" y="690105"/>
                  </a:cubicBezTo>
                  <a:cubicBezTo>
                    <a:pt x="846811" y="693725"/>
                    <a:pt x="826904" y="696011"/>
                    <a:pt x="806616" y="698868"/>
                  </a:cubicBezTo>
                  <a:cubicBezTo>
                    <a:pt x="796996" y="698011"/>
                    <a:pt x="781565" y="700487"/>
                    <a:pt x="785280" y="684485"/>
                  </a:cubicBezTo>
                  <a:cubicBezTo>
                    <a:pt x="789280" y="667055"/>
                    <a:pt x="800806" y="650195"/>
                    <a:pt x="822046" y="653720"/>
                  </a:cubicBezTo>
                  <a:close/>
                  <a:moveTo>
                    <a:pt x="647327" y="575199"/>
                  </a:moveTo>
                  <a:cubicBezTo>
                    <a:pt x="651382" y="576418"/>
                    <a:pt x="655859" y="578972"/>
                    <a:pt x="660693" y="582949"/>
                  </a:cubicBezTo>
                  <a:cubicBezTo>
                    <a:pt x="690220" y="607333"/>
                    <a:pt x="720224" y="629240"/>
                    <a:pt x="760896" y="628764"/>
                  </a:cubicBezTo>
                  <a:cubicBezTo>
                    <a:pt x="768897" y="628669"/>
                    <a:pt x="773373" y="634574"/>
                    <a:pt x="772516" y="643147"/>
                  </a:cubicBezTo>
                  <a:cubicBezTo>
                    <a:pt x="772802" y="679151"/>
                    <a:pt x="743751" y="702011"/>
                    <a:pt x="710699" y="689248"/>
                  </a:cubicBezTo>
                  <a:cubicBezTo>
                    <a:pt x="678790" y="676865"/>
                    <a:pt x="646310" y="677913"/>
                    <a:pt x="613449" y="677341"/>
                  </a:cubicBezTo>
                  <a:cubicBezTo>
                    <a:pt x="599733" y="677056"/>
                    <a:pt x="582302" y="678865"/>
                    <a:pt x="577158" y="662387"/>
                  </a:cubicBezTo>
                  <a:cubicBezTo>
                    <a:pt x="572110" y="646385"/>
                    <a:pt x="588874" y="641051"/>
                    <a:pt x="598971" y="634288"/>
                  </a:cubicBezTo>
                  <a:cubicBezTo>
                    <a:pt x="612496" y="625240"/>
                    <a:pt x="621259" y="614572"/>
                    <a:pt x="623926" y="597903"/>
                  </a:cubicBezTo>
                  <a:cubicBezTo>
                    <a:pt x="626784" y="579901"/>
                    <a:pt x="635160" y="571543"/>
                    <a:pt x="647327" y="575199"/>
                  </a:cubicBezTo>
                  <a:close/>
                  <a:moveTo>
                    <a:pt x="66619" y="542848"/>
                  </a:moveTo>
                  <a:cubicBezTo>
                    <a:pt x="68048" y="542753"/>
                    <a:pt x="70238" y="542848"/>
                    <a:pt x="71572" y="543039"/>
                  </a:cubicBezTo>
                  <a:cubicBezTo>
                    <a:pt x="104623" y="549040"/>
                    <a:pt x="113863" y="566947"/>
                    <a:pt x="132437" y="585235"/>
                  </a:cubicBezTo>
                  <a:cubicBezTo>
                    <a:pt x="139485" y="590854"/>
                    <a:pt x="153582" y="584949"/>
                    <a:pt x="155868" y="583711"/>
                  </a:cubicBezTo>
                  <a:cubicBezTo>
                    <a:pt x="156154" y="583615"/>
                    <a:pt x="156440" y="583520"/>
                    <a:pt x="156725" y="583425"/>
                  </a:cubicBezTo>
                  <a:cubicBezTo>
                    <a:pt x="178347" y="575138"/>
                    <a:pt x="181300" y="575805"/>
                    <a:pt x="201588" y="574948"/>
                  </a:cubicBezTo>
                  <a:cubicBezTo>
                    <a:pt x="218257" y="574281"/>
                    <a:pt x="234545" y="576281"/>
                    <a:pt x="250451" y="582472"/>
                  </a:cubicBezTo>
                  <a:cubicBezTo>
                    <a:pt x="260929" y="586568"/>
                    <a:pt x="271216" y="592474"/>
                    <a:pt x="281217" y="600856"/>
                  </a:cubicBezTo>
                  <a:cubicBezTo>
                    <a:pt x="299315" y="611905"/>
                    <a:pt x="326747" y="600094"/>
                    <a:pt x="332938" y="623811"/>
                  </a:cubicBezTo>
                  <a:cubicBezTo>
                    <a:pt x="340939" y="654577"/>
                    <a:pt x="315126" y="658006"/>
                    <a:pt x="284456" y="659625"/>
                  </a:cubicBezTo>
                  <a:cubicBezTo>
                    <a:pt x="284456" y="659625"/>
                    <a:pt x="227115" y="664197"/>
                    <a:pt x="196540" y="664483"/>
                  </a:cubicBezTo>
                  <a:cubicBezTo>
                    <a:pt x="172346" y="676675"/>
                    <a:pt x="148534" y="689914"/>
                    <a:pt x="123769" y="700963"/>
                  </a:cubicBezTo>
                  <a:cubicBezTo>
                    <a:pt x="95384" y="713536"/>
                    <a:pt x="48140" y="703249"/>
                    <a:pt x="27566" y="681818"/>
                  </a:cubicBezTo>
                  <a:cubicBezTo>
                    <a:pt x="-1009" y="652005"/>
                    <a:pt x="-8057" y="611905"/>
                    <a:pt x="9659" y="577138"/>
                  </a:cubicBezTo>
                  <a:cubicBezTo>
                    <a:pt x="21565" y="553707"/>
                    <a:pt x="42616" y="544658"/>
                    <a:pt x="66619" y="542848"/>
                  </a:cubicBezTo>
                  <a:close/>
                  <a:moveTo>
                    <a:pt x="536260" y="539170"/>
                  </a:moveTo>
                  <a:cubicBezTo>
                    <a:pt x="549869" y="538062"/>
                    <a:pt x="563252" y="543182"/>
                    <a:pt x="576015" y="558565"/>
                  </a:cubicBezTo>
                  <a:cubicBezTo>
                    <a:pt x="591160" y="576758"/>
                    <a:pt x="602209" y="596665"/>
                    <a:pt x="573157" y="614668"/>
                  </a:cubicBezTo>
                  <a:cubicBezTo>
                    <a:pt x="562394" y="621335"/>
                    <a:pt x="554012" y="632003"/>
                    <a:pt x="544963" y="641242"/>
                  </a:cubicBezTo>
                  <a:cubicBezTo>
                    <a:pt x="540010" y="646290"/>
                    <a:pt x="532867" y="655720"/>
                    <a:pt x="528295" y="651815"/>
                  </a:cubicBezTo>
                  <a:cubicBezTo>
                    <a:pt x="502196" y="629812"/>
                    <a:pt x="473335" y="642576"/>
                    <a:pt x="445427" y="642385"/>
                  </a:cubicBezTo>
                  <a:cubicBezTo>
                    <a:pt x="442855" y="642385"/>
                    <a:pt x="434283" y="639718"/>
                    <a:pt x="437902" y="635241"/>
                  </a:cubicBezTo>
                  <a:cubicBezTo>
                    <a:pt x="457333" y="609524"/>
                    <a:pt x="471526" y="579806"/>
                    <a:pt x="495148" y="557136"/>
                  </a:cubicBezTo>
                  <a:cubicBezTo>
                    <a:pt x="508816" y="547611"/>
                    <a:pt x="522651" y="540277"/>
                    <a:pt x="536260" y="539170"/>
                  </a:cubicBezTo>
                  <a:close/>
                  <a:moveTo>
                    <a:pt x="415996" y="478559"/>
                  </a:moveTo>
                  <a:cubicBezTo>
                    <a:pt x="446005" y="482430"/>
                    <a:pt x="494672" y="514845"/>
                    <a:pt x="480384" y="535419"/>
                  </a:cubicBezTo>
                  <a:cubicBezTo>
                    <a:pt x="454000" y="552183"/>
                    <a:pt x="447427" y="583806"/>
                    <a:pt x="427806" y="605904"/>
                  </a:cubicBezTo>
                  <a:cubicBezTo>
                    <a:pt x="406279" y="630192"/>
                    <a:pt x="393897" y="630478"/>
                    <a:pt x="376752" y="602761"/>
                  </a:cubicBezTo>
                  <a:cubicBezTo>
                    <a:pt x="360940" y="577138"/>
                    <a:pt x="354940" y="550849"/>
                    <a:pt x="372942" y="522846"/>
                  </a:cubicBezTo>
                  <a:cubicBezTo>
                    <a:pt x="381895" y="509035"/>
                    <a:pt x="386848" y="505129"/>
                    <a:pt x="395230" y="485698"/>
                  </a:cubicBezTo>
                  <a:cubicBezTo>
                    <a:pt x="398064" y="479150"/>
                    <a:pt x="405994" y="477269"/>
                    <a:pt x="415996" y="478559"/>
                  </a:cubicBezTo>
                  <a:close/>
                  <a:moveTo>
                    <a:pt x="295135" y="385579"/>
                  </a:moveTo>
                  <a:cubicBezTo>
                    <a:pt x="301672" y="385900"/>
                    <a:pt x="307268" y="395020"/>
                    <a:pt x="315888" y="413308"/>
                  </a:cubicBezTo>
                  <a:cubicBezTo>
                    <a:pt x="318364" y="418547"/>
                    <a:pt x="321412" y="423595"/>
                    <a:pt x="324174" y="428739"/>
                  </a:cubicBezTo>
                  <a:cubicBezTo>
                    <a:pt x="329508" y="433120"/>
                    <a:pt x="334461" y="438264"/>
                    <a:pt x="340367" y="441788"/>
                  </a:cubicBezTo>
                  <a:cubicBezTo>
                    <a:pt x="377038" y="463981"/>
                    <a:pt x="378562" y="472935"/>
                    <a:pt x="349701" y="506272"/>
                  </a:cubicBezTo>
                  <a:cubicBezTo>
                    <a:pt x="342748" y="514273"/>
                    <a:pt x="333985" y="521608"/>
                    <a:pt x="333128" y="532657"/>
                  </a:cubicBezTo>
                  <a:cubicBezTo>
                    <a:pt x="329794" y="573233"/>
                    <a:pt x="303029" y="576186"/>
                    <a:pt x="272644" y="569709"/>
                  </a:cubicBezTo>
                  <a:cubicBezTo>
                    <a:pt x="231210" y="560851"/>
                    <a:pt x="200254" y="558946"/>
                    <a:pt x="154725" y="558279"/>
                  </a:cubicBezTo>
                  <a:cubicBezTo>
                    <a:pt x="154725" y="558279"/>
                    <a:pt x="148724" y="557231"/>
                    <a:pt x="145866" y="556183"/>
                  </a:cubicBezTo>
                  <a:cubicBezTo>
                    <a:pt x="127864" y="547039"/>
                    <a:pt x="125483" y="533323"/>
                    <a:pt x="132341" y="515321"/>
                  </a:cubicBezTo>
                  <a:cubicBezTo>
                    <a:pt x="139104" y="497414"/>
                    <a:pt x="155296" y="495509"/>
                    <a:pt x="170250" y="495985"/>
                  </a:cubicBezTo>
                  <a:cubicBezTo>
                    <a:pt x="181871" y="496366"/>
                    <a:pt x="193110" y="501129"/>
                    <a:pt x="203874" y="493033"/>
                  </a:cubicBezTo>
                  <a:cubicBezTo>
                    <a:pt x="225591" y="465601"/>
                    <a:pt x="248070" y="438835"/>
                    <a:pt x="268739" y="410641"/>
                  </a:cubicBezTo>
                  <a:cubicBezTo>
                    <a:pt x="281122" y="393735"/>
                    <a:pt x="288599" y="385257"/>
                    <a:pt x="295135" y="385579"/>
                  </a:cubicBezTo>
                  <a:close/>
                  <a:moveTo>
                    <a:pt x="177084" y="138"/>
                  </a:moveTo>
                  <a:cubicBezTo>
                    <a:pt x="189181" y="-529"/>
                    <a:pt x="201349" y="1210"/>
                    <a:pt x="213398" y="5734"/>
                  </a:cubicBezTo>
                  <a:cubicBezTo>
                    <a:pt x="224923" y="10115"/>
                    <a:pt x="224923" y="23164"/>
                    <a:pt x="224066" y="33642"/>
                  </a:cubicBezTo>
                  <a:cubicBezTo>
                    <a:pt x="216732" y="128511"/>
                    <a:pt x="239592" y="218998"/>
                    <a:pt x="264166" y="309200"/>
                  </a:cubicBezTo>
                  <a:cubicBezTo>
                    <a:pt x="273215" y="342252"/>
                    <a:pt x="256261" y="366350"/>
                    <a:pt x="238258" y="390067"/>
                  </a:cubicBezTo>
                  <a:cubicBezTo>
                    <a:pt x="222637" y="410737"/>
                    <a:pt x="205778" y="430453"/>
                    <a:pt x="189490" y="450551"/>
                  </a:cubicBezTo>
                  <a:cubicBezTo>
                    <a:pt x="167488" y="481507"/>
                    <a:pt x="138627" y="483222"/>
                    <a:pt x="106528" y="471792"/>
                  </a:cubicBezTo>
                  <a:cubicBezTo>
                    <a:pt x="105385" y="470649"/>
                    <a:pt x="104432" y="469696"/>
                    <a:pt x="103384" y="468649"/>
                  </a:cubicBezTo>
                  <a:cubicBezTo>
                    <a:pt x="88906" y="425691"/>
                    <a:pt x="104813" y="384448"/>
                    <a:pt x="110909" y="342728"/>
                  </a:cubicBezTo>
                  <a:cubicBezTo>
                    <a:pt x="113481" y="319201"/>
                    <a:pt x="116053" y="295770"/>
                    <a:pt x="118624" y="272243"/>
                  </a:cubicBezTo>
                  <a:cubicBezTo>
                    <a:pt x="128054" y="200425"/>
                    <a:pt x="128816" y="128606"/>
                    <a:pt x="119767" y="56692"/>
                  </a:cubicBezTo>
                  <a:cubicBezTo>
                    <a:pt x="117291" y="36976"/>
                    <a:pt x="119958" y="18211"/>
                    <a:pt x="141199" y="8972"/>
                  </a:cubicBezTo>
                  <a:cubicBezTo>
                    <a:pt x="152962" y="3876"/>
                    <a:pt x="164988" y="804"/>
                    <a:pt x="177084" y="138"/>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19" name="Freeform: Shape 65">
              <a:extLst>
                <a:ext uri="{FF2B5EF4-FFF2-40B4-BE49-F238E27FC236}">
                  <a16:creationId xmlns="" xmlns:a16="http://schemas.microsoft.com/office/drawing/2014/main" id="{6FF62CFE-2D2B-4DE1-A399-EB13B0263981}"/>
                </a:ext>
              </a:extLst>
            </p:cNvPr>
            <p:cNvSpPr/>
            <p:nvPr/>
          </p:nvSpPr>
          <p:spPr>
            <a:xfrm>
              <a:off x="9195775" y="5251721"/>
              <a:ext cx="317369" cy="672305"/>
            </a:xfrm>
            <a:custGeom>
              <a:avLst/>
              <a:gdLst>
                <a:gd name="connsiteX0" fmla="*/ 204169 w 518715"/>
                <a:gd name="connsiteY0" fmla="*/ 780837 h 1098830"/>
                <a:gd name="connsiteX1" fmla="*/ 224790 w 518715"/>
                <a:gd name="connsiteY1" fmla="*/ 790207 h 1098830"/>
                <a:gd name="connsiteX2" fmla="*/ 291179 w 518715"/>
                <a:gd name="connsiteY2" fmla="*/ 803732 h 1098830"/>
                <a:gd name="connsiteX3" fmla="*/ 337470 w 518715"/>
                <a:gd name="connsiteY3" fmla="*/ 822973 h 1098830"/>
                <a:gd name="connsiteX4" fmla="*/ 402431 w 518715"/>
                <a:gd name="connsiteY4" fmla="*/ 808876 h 1098830"/>
                <a:gd name="connsiteX5" fmla="*/ 415671 w 518715"/>
                <a:gd name="connsiteY5" fmla="*/ 811352 h 1098830"/>
                <a:gd name="connsiteX6" fmla="*/ 419195 w 518715"/>
                <a:gd name="connsiteY6" fmla="*/ 848690 h 1098830"/>
                <a:gd name="connsiteX7" fmla="*/ 394335 w 518715"/>
                <a:gd name="connsiteY7" fmla="*/ 1000709 h 1098830"/>
                <a:gd name="connsiteX8" fmla="*/ 394049 w 518715"/>
                <a:gd name="connsiteY8" fmla="*/ 1093102 h 1098830"/>
                <a:gd name="connsiteX9" fmla="*/ 361664 w 518715"/>
                <a:gd name="connsiteY9" fmla="*/ 1089292 h 1098830"/>
                <a:gd name="connsiteX10" fmla="*/ 353949 w 518715"/>
                <a:gd name="connsiteY10" fmla="*/ 1082148 h 1098830"/>
                <a:gd name="connsiteX11" fmla="*/ 346805 w 518715"/>
                <a:gd name="connsiteY11" fmla="*/ 1018997 h 1098830"/>
                <a:gd name="connsiteX12" fmla="*/ 348234 w 518715"/>
                <a:gd name="connsiteY12" fmla="*/ 1004900 h 1098830"/>
                <a:gd name="connsiteX13" fmla="*/ 351186 w 518715"/>
                <a:gd name="connsiteY13" fmla="*/ 909936 h 1098830"/>
                <a:gd name="connsiteX14" fmla="*/ 345376 w 518715"/>
                <a:gd name="connsiteY14" fmla="*/ 871836 h 1098830"/>
                <a:gd name="connsiteX15" fmla="*/ 340137 w 518715"/>
                <a:gd name="connsiteY15" fmla="*/ 853643 h 1098830"/>
                <a:gd name="connsiteX16" fmla="*/ 337280 w 518715"/>
                <a:gd name="connsiteY16" fmla="*/ 843737 h 1098830"/>
                <a:gd name="connsiteX17" fmla="*/ 293751 w 518715"/>
                <a:gd name="connsiteY17" fmla="*/ 941654 h 1098830"/>
                <a:gd name="connsiteX18" fmla="*/ 287750 w 518715"/>
                <a:gd name="connsiteY18" fmla="*/ 979088 h 1098830"/>
                <a:gd name="connsiteX19" fmla="*/ 286893 w 518715"/>
                <a:gd name="connsiteY19" fmla="*/ 987565 h 1098830"/>
                <a:gd name="connsiteX20" fmla="*/ 284321 w 518715"/>
                <a:gd name="connsiteY20" fmla="*/ 1072909 h 1098830"/>
                <a:gd name="connsiteX21" fmla="*/ 273462 w 518715"/>
                <a:gd name="connsiteY21" fmla="*/ 1078719 h 1098830"/>
                <a:gd name="connsiteX22" fmla="*/ 210312 w 518715"/>
                <a:gd name="connsiteY22" fmla="*/ 1029951 h 1098830"/>
                <a:gd name="connsiteX23" fmla="*/ 202025 w 518715"/>
                <a:gd name="connsiteY23" fmla="*/ 907841 h 1098830"/>
                <a:gd name="connsiteX24" fmla="*/ 183546 w 518715"/>
                <a:gd name="connsiteY24" fmla="*/ 881266 h 1098830"/>
                <a:gd name="connsiteX25" fmla="*/ 160020 w 518715"/>
                <a:gd name="connsiteY25" fmla="*/ 827164 h 1098830"/>
                <a:gd name="connsiteX26" fmla="*/ 181832 w 518715"/>
                <a:gd name="connsiteY26" fmla="*/ 785540 h 1098830"/>
                <a:gd name="connsiteX27" fmla="*/ 204169 w 518715"/>
                <a:gd name="connsiteY27" fmla="*/ 780837 h 1098830"/>
                <a:gd name="connsiteX28" fmla="*/ 143922 w 518715"/>
                <a:gd name="connsiteY28" fmla="*/ 726770 h 1098830"/>
                <a:gd name="connsiteX29" fmla="*/ 169163 w 518715"/>
                <a:gd name="connsiteY29" fmla="*/ 754583 h 1098830"/>
                <a:gd name="connsiteX30" fmla="*/ 138969 w 518715"/>
                <a:gd name="connsiteY30" fmla="*/ 788873 h 1098830"/>
                <a:gd name="connsiteX31" fmla="*/ 118109 w 518715"/>
                <a:gd name="connsiteY31" fmla="*/ 760679 h 1098830"/>
                <a:gd name="connsiteX32" fmla="*/ 143922 w 518715"/>
                <a:gd name="connsiteY32" fmla="*/ 726770 h 1098830"/>
                <a:gd name="connsiteX33" fmla="*/ 408289 w 518715"/>
                <a:gd name="connsiteY33" fmla="*/ 701493 h 1098830"/>
                <a:gd name="connsiteX34" fmla="*/ 422529 w 518715"/>
                <a:gd name="connsiteY34" fmla="*/ 701528 h 1098830"/>
                <a:gd name="connsiteX35" fmla="*/ 415575 w 518715"/>
                <a:gd name="connsiteY35" fmla="*/ 765632 h 1098830"/>
                <a:gd name="connsiteX36" fmla="*/ 399478 w 518715"/>
                <a:gd name="connsiteY36" fmla="*/ 777728 h 1098830"/>
                <a:gd name="connsiteX37" fmla="*/ 376523 w 518715"/>
                <a:gd name="connsiteY37" fmla="*/ 774585 h 1098830"/>
                <a:gd name="connsiteX38" fmla="*/ 398907 w 518715"/>
                <a:gd name="connsiteY38" fmla="*/ 706100 h 1098830"/>
                <a:gd name="connsiteX39" fmla="*/ 408289 w 518715"/>
                <a:gd name="connsiteY39" fmla="*/ 701493 h 1098830"/>
                <a:gd name="connsiteX40" fmla="*/ 242411 w 518715"/>
                <a:gd name="connsiteY40" fmla="*/ 688718 h 1098830"/>
                <a:gd name="connsiteX41" fmla="*/ 267081 w 518715"/>
                <a:gd name="connsiteY41" fmla="*/ 710292 h 1098830"/>
                <a:gd name="connsiteX42" fmla="*/ 277939 w 518715"/>
                <a:gd name="connsiteY42" fmla="*/ 753154 h 1098830"/>
                <a:gd name="connsiteX43" fmla="*/ 257175 w 518715"/>
                <a:gd name="connsiteY43" fmla="*/ 780586 h 1098830"/>
                <a:gd name="connsiteX44" fmla="*/ 194786 w 518715"/>
                <a:gd name="connsiteY44" fmla="*/ 742391 h 1098830"/>
                <a:gd name="connsiteX45" fmla="*/ 210026 w 518715"/>
                <a:gd name="connsiteY45" fmla="*/ 695147 h 1098830"/>
                <a:gd name="connsiteX46" fmla="*/ 242411 w 518715"/>
                <a:gd name="connsiteY46" fmla="*/ 688718 h 1098830"/>
                <a:gd name="connsiteX47" fmla="*/ 340840 w 518715"/>
                <a:gd name="connsiteY47" fmla="*/ 672490 h 1098830"/>
                <a:gd name="connsiteX48" fmla="*/ 357568 w 518715"/>
                <a:gd name="connsiteY48" fmla="*/ 681336 h 1098830"/>
                <a:gd name="connsiteX49" fmla="*/ 353472 w 518715"/>
                <a:gd name="connsiteY49" fmla="*/ 748011 h 1098830"/>
                <a:gd name="connsiteX50" fmla="*/ 316420 w 518715"/>
                <a:gd name="connsiteY50" fmla="*/ 776776 h 1098830"/>
                <a:gd name="connsiteX51" fmla="*/ 298227 w 518715"/>
                <a:gd name="connsiteY51" fmla="*/ 734866 h 1098830"/>
                <a:gd name="connsiteX52" fmla="*/ 321754 w 518715"/>
                <a:gd name="connsiteY52" fmla="*/ 676573 h 1098830"/>
                <a:gd name="connsiteX53" fmla="*/ 340840 w 518715"/>
                <a:gd name="connsiteY53" fmla="*/ 672490 h 1098830"/>
                <a:gd name="connsiteX54" fmla="*/ 88975 w 518715"/>
                <a:gd name="connsiteY54" fmla="*/ 556713 h 1098830"/>
                <a:gd name="connsiteX55" fmla="*/ 110204 w 518715"/>
                <a:gd name="connsiteY55" fmla="*/ 586848 h 1098830"/>
                <a:gd name="connsiteX56" fmla="*/ 123920 w 518715"/>
                <a:gd name="connsiteY56" fmla="*/ 630091 h 1098830"/>
                <a:gd name="connsiteX57" fmla="*/ 131254 w 518715"/>
                <a:gd name="connsiteY57" fmla="*/ 649618 h 1098830"/>
                <a:gd name="connsiteX58" fmla="*/ 131540 w 518715"/>
                <a:gd name="connsiteY58" fmla="*/ 650094 h 1098830"/>
                <a:gd name="connsiteX59" fmla="*/ 108489 w 518715"/>
                <a:gd name="connsiteY59" fmla="*/ 721627 h 1098830"/>
                <a:gd name="connsiteX60" fmla="*/ 92868 w 518715"/>
                <a:gd name="connsiteY60" fmla="*/ 710006 h 1098830"/>
                <a:gd name="connsiteX61" fmla="*/ 60674 w 518715"/>
                <a:gd name="connsiteY61" fmla="*/ 619804 h 1098830"/>
                <a:gd name="connsiteX62" fmla="*/ 55816 w 518715"/>
                <a:gd name="connsiteY62" fmla="*/ 569512 h 1098830"/>
                <a:gd name="connsiteX63" fmla="*/ 88975 w 518715"/>
                <a:gd name="connsiteY63" fmla="*/ 556713 h 1098830"/>
                <a:gd name="connsiteX64" fmla="*/ 43339 w 518715"/>
                <a:gd name="connsiteY64" fmla="*/ 426542 h 1098830"/>
                <a:gd name="connsiteX65" fmla="*/ 64198 w 518715"/>
                <a:gd name="connsiteY65" fmla="*/ 499123 h 1098830"/>
                <a:gd name="connsiteX66" fmla="*/ 55054 w 518715"/>
                <a:gd name="connsiteY66" fmla="*/ 545509 h 1098830"/>
                <a:gd name="connsiteX67" fmla="*/ 35052 w 518715"/>
                <a:gd name="connsiteY67" fmla="*/ 531031 h 1098830"/>
                <a:gd name="connsiteX68" fmla="*/ 15621 w 518715"/>
                <a:gd name="connsiteY68" fmla="*/ 458736 h 1098830"/>
                <a:gd name="connsiteX69" fmla="*/ 43339 w 518715"/>
                <a:gd name="connsiteY69" fmla="*/ 426542 h 1098830"/>
                <a:gd name="connsiteX70" fmla="*/ 181927 w 518715"/>
                <a:gd name="connsiteY70" fmla="*/ 419588 h 1098830"/>
                <a:gd name="connsiteX71" fmla="*/ 209549 w 518715"/>
                <a:gd name="connsiteY71" fmla="*/ 451973 h 1098830"/>
                <a:gd name="connsiteX72" fmla="*/ 230981 w 518715"/>
                <a:gd name="connsiteY72" fmla="*/ 594372 h 1098830"/>
                <a:gd name="connsiteX73" fmla="*/ 235934 w 518715"/>
                <a:gd name="connsiteY73" fmla="*/ 622280 h 1098830"/>
                <a:gd name="connsiteX74" fmla="*/ 185642 w 518715"/>
                <a:gd name="connsiteY74" fmla="*/ 676382 h 1098830"/>
                <a:gd name="connsiteX75" fmla="*/ 167925 w 518715"/>
                <a:gd name="connsiteY75" fmla="*/ 650379 h 1098830"/>
                <a:gd name="connsiteX76" fmla="*/ 172973 w 518715"/>
                <a:gd name="connsiteY76" fmla="*/ 594086 h 1098830"/>
                <a:gd name="connsiteX77" fmla="*/ 170306 w 518715"/>
                <a:gd name="connsiteY77" fmla="*/ 568940 h 1098830"/>
                <a:gd name="connsiteX78" fmla="*/ 153161 w 518715"/>
                <a:gd name="connsiteY78" fmla="*/ 508838 h 1098830"/>
                <a:gd name="connsiteX79" fmla="*/ 144589 w 518715"/>
                <a:gd name="connsiteY79" fmla="*/ 444734 h 1098830"/>
                <a:gd name="connsiteX80" fmla="*/ 181927 w 518715"/>
                <a:gd name="connsiteY80" fmla="*/ 419588 h 1098830"/>
                <a:gd name="connsiteX81" fmla="*/ 390239 w 518715"/>
                <a:gd name="connsiteY81" fmla="*/ 414160 h 1098830"/>
                <a:gd name="connsiteX82" fmla="*/ 408146 w 518715"/>
                <a:gd name="connsiteY82" fmla="*/ 451879 h 1098830"/>
                <a:gd name="connsiteX83" fmla="*/ 394049 w 518715"/>
                <a:gd name="connsiteY83" fmla="*/ 588658 h 1098830"/>
                <a:gd name="connsiteX84" fmla="*/ 394335 w 518715"/>
                <a:gd name="connsiteY84" fmla="*/ 631140 h 1098830"/>
                <a:gd name="connsiteX85" fmla="*/ 423291 w 518715"/>
                <a:gd name="connsiteY85" fmla="*/ 574847 h 1098830"/>
                <a:gd name="connsiteX86" fmla="*/ 439388 w 518715"/>
                <a:gd name="connsiteY86" fmla="*/ 513506 h 1098830"/>
                <a:gd name="connsiteX87" fmla="*/ 461962 w 518715"/>
                <a:gd name="connsiteY87" fmla="*/ 500361 h 1098830"/>
                <a:gd name="connsiteX88" fmla="*/ 476059 w 518715"/>
                <a:gd name="connsiteY88" fmla="*/ 521888 h 1098830"/>
                <a:gd name="connsiteX89" fmla="*/ 447579 w 518715"/>
                <a:gd name="connsiteY89" fmla="*/ 664191 h 1098830"/>
                <a:gd name="connsiteX90" fmla="*/ 422529 w 518715"/>
                <a:gd name="connsiteY90" fmla="*/ 680574 h 1098830"/>
                <a:gd name="connsiteX91" fmla="*/ 412337 w 518715"/>
                <a:gd name="connsiteY91" fmla="*/ 679336 h 1098830"/>
                <a:gd name="connsiteX92" fmla="*/ 393477 w 518715"/>
                <a:gd name="connsiteY92" fmla="*/ 660857 h 1098830"/>
                <a:gd name="connsiteX93" fmla="*/ 373475 w 518715"/>
                <a:gd name="connsiteY93" fmla="*/ 644094 h 1098830"/>
                <a:gd name="connsiteX94" fmla="*/ 338328 w 518715"/>
                <a:gd name="connsiteY94" fmla="*/ 593706 h 1098830"/>
                <a:gd name="connsiteX95" fmla="*/ 338899 w 518715"/>
                <a:gd name="connsiteY95" fmla="*/ 590087 h 1098830"/>
                <a:gd name="connsiteX96" fmla="*/ 344328 w 518715"/>
                <a:gd name="connsiteY96" fmla="*/ 558845 h 1098830"/>
                <a:gd name="connsiteX97" fmla="*/ 350805 w 518715"/>
                <a:gd name="connsiteY97" fmla="*/ 477977 h 1098830"/>
                <a:gd name="connsiteX98" fmla="*/ 354615 w 518715"/>
                <a:gd name="connsiteY98" fmla="*/ 443211 h 1098830"/>
                <a:gd name="connsiteX99" fmla="*/ 390239 w 518715"/>
                <a:gd name="connsiteY99" fmla="*/ 414160 h 1098830"/>
                <a:gd name="connsiteX100" fmla="*/ 286892 w 518715"/>
                <a:gd name="connsiteY100" fmla="*/ 395205 h 1098830"/>
                <a:gd name="connsiteX101" fmla="*/ 309371 w 518715"/>
                <a:gd name="connsiteY101" fmla="*/ 415779 h 1098830"/>
                <a:gd name="connsiteX102" fmla="*/ 315848 w 518715"/>
                <a:gd name="connsiteY102" fmla="*/ 479977 h 1098830"/>
                <a:gd name="connsiteX103" fmla="*/ 312133 w 518715"/>
                <a:gd name="connsiteY103" fmla="*/ 583895 h 1098830"/>
                <a:gd name="connsiteX104" fmla="*/ 312419 w 518715"/>
                <a:gd name="connsiteY104" fmla="*/ 587039 h 1098830"/>
                <a:gd name="connsiteX105" fmla="*/ 314610 w 518715"/>
                <a:gd name="connsiteY105" fmla="*/ 632187 h 1098830"/>
                <a:gd name="connsiteX106" fmla="*/ 287178 w 518715"/>
                <a:gd name="connsiteY106" fmla="*/ 644569 h 1098830"/>
                <a:gd name="connsiteX107" fmla="*/ 252697 w 518715"/>
                <a:gd name="connsiteY107" fmla="*/ 618185 h 1098830"/>
                <a:gd name="connsiteX108" fmla="*/ 259555 w 518715"/>
                <a:gd name="connsiteY108" fmla="*/ 580371 h 1098830"/>
                <a:gd name="connsiteX109" fmla="*/ 259555 w 518715"/>
                <a:gd name="connsiteY109" fmla="*/ 566941 h 1098830"/>
                <a:gd name="connsiteX110" fmla="*/ 259460 w 518715"/>
                <a:gd name="connsiteY110" fmla="*/ 516077 h 1098830"/>
                <a:gd name="connsiteX111" fmla="*/ 252126 w 518715"/>
                <a:gd name="connsiteY111" fmla="*/ 408826 h 1098830"/>
                <a:gd name="connsiteX112" fmla="*/ 265651 w 518715"/>
                <a:gd name="connsiteY112" fmla="*/ 401110 h 1098830"/>
                <a:gd name="connsiteX113" fmla="*/ 286892 w 518715"/>
                <a:gd name="connsiteY113" fmla="*/ 395205 h 1098830"/>
                <a:gd name="connsiteX114" fmla="*/ 501110 w 518715"/>
                <a:gd name="connsiteY114" fmla="*/ 349675 h 1098830"/>
                <a:gd name="connsiteX115" fmla="*/ 507491 w 518715"/>
                <a:gd name="connsiteY115" fmla="*/ 374440 h 1098830"/>
                <a:gd name="connsiteX116" fmla="*/ 495871 w 518715"/>
                <a:gd name="connsiteY116" fmla="*/ 461023 h 1098830"/>
                <a:gd name="connsiteX117" fmla="*/ 480536 w 518715"/>
                <a:gd name="connsiteY117" fmla="*/ 484835 h 1098830"/>
                <a:gd name="connsiteX118" fmla="*/ 451770 w 518715"/>
                <a:gd name="connsiteY118" fmla="*/ 450164 h 1098830"/>
                <a:gd name="connsiteX119" fmla="*/ 471963 w 518715"/>
                <a:gd name="connsiteY119" fmla="*/ 368630 h 1098830"/>
                <a:gd name="connsiteX120" fmla="*/ 501110 w 518715"/>
                <a:gd name="connsiteY120" fmla="*/ 349675 h 1098830"/>
                <a:gd name="connsiteX121" fmla="*/ 13620 w 518715"/>
                <a:gd name="connsiteY121" fmla="*/ 332149 h 1098830"/>
                <a:gd name="connsiteX122" fmla="*/ 31337 w 518715"/>
                <a:gd name="connsiteY122" fmla="*/ 372821 h 1098830"/>
                <a:gd name="connsiteX123" fmla="*/ 26955 w 518715"/>
                <a:gd name="connsiteY123" fmla="*/ 401205 h 1098830"/>
                <a:gd name="connsiteX124" fmla="*/ 8763 w 518715"/>
                <a:gd name="connsiteY124" fmla="*/ 397967 h 1098830"/>
                <a:gd name="connsiteX125" fmla="*/ 0 w 518715"/>
                <a:gd name="connsiteY125" fmla="*/ 339102 h 1098830"/>
                <a:gd name="connsiteX126" fmla="*/ 13620 w 518715"/>
                <a:gd name="connsiteY126" fmla="*/ 332149 h 1098830"/>
                <a:gd name="connsiteX127" fmla="*/ 503682 w 518715"/>
                <a:gd name="connsiteY127" fmla="*/ 254521 h 1098830"/>
                <a:gd name="connsiteX128" fmla="*/ 518350 w 518715"/>
                <a:gd name="connsiteY128" fmla="*/ 305956 h 1098830"/>
                <a:gd name="connsiteX129" fmla="*/ 502920 w 518715"/>
                <a:gd name="connsiteY129" fmla="*/ 332340 h 1098830"/>
                <a:gd name="connsiteX130" fmla="*/ 486632 w 518715"/>
                <a:gd name="connsiteY130" fmla="*/ 304432 h 1098830"/>
                <a:gd name="connsiteX131" fmla="*/ 503682 w 518715"/>
                <a:gd name="connsiteY131" fmla="*/ 254521 h 1098830"/>
                <a:gd name="connsiteX132" fmla="*/ 369093 w 518715"/>
                <a:gd name="connsiteY132" fmla="*/ 238995 h 1098830"/>
                <a:gd name="connsiteX133" fmla="*/ 403288 w 518715"/>
                <a:gd name="connsiteY133" fmla="*/ 241472 h 1098830"/>
                <a:gd name="connsiteX134" fmla="*/ 405479 w 518715"/>
                <a:gd name="connsiteY134" fmla="*/ 267284 h 1098830"/>
                <a:gd name="connsiteX135" fmla="*/ 408146 w 518715"/>
                <a:gd name="connsiteY135" fmla="*/ 361677 h 1098830"/>
                <a:gd name="connsiteX136" fmla="*/ 386143 w 518715"/>
                <a:gd name="connsiteY136" fmla="*/ 394443 h 1098830"/>
                <a:gd name="connsiteX137" fmla="*/ 357187 w 518715"/>
                <a:gd name="connsiteY137" fmla="*/ 362058 h 1098830"/>
                <a:gd name="connsiteX138" fmla="*/ 363188 w 518715"/>
                <a:gd name="connsiteY138" fmla="*/ 263855 h 1098830"/>
                <a:gd name="connsiteX139" fmla="*/ 369093 w 518715"/>
                <a:gd name="connsiteY139" fmla="*/ 238995 h 1098830"/>
                <a:gd name="connsiteX140" fmla="*/ 150459 w 518715"/>
                <a:gd name="connsiteY140" fmla="*/ 229267 h 1098830"/>
                <a:gd name="connsiteX141" fmla="*/ 174497 w 518715"/>
                <a:gd name="connsiteY141" fmla="*/ 237756 h 1098830"/>
                <a:gd name="connsiteX142" fmla="*/ 181736 w 518715"/>
                <a:gd name="connsiteY142" fmla="*/ 357867 h 1098830"/>
                <a:gd name="connsiteX143" fmla="*/ 179260 w 518715"/>
                <a:gd name="connsiteY143" fmla="*/ 396824 h 1098830"/>
                <a:gd name="connsiteX144" fmla="*/ 145160 w 518715"/>
                <a:gd name="connsiteY144" fmla="*/ 399681 h 1098830"/>
                <a:gd name="connsiteX145" fmla="*/ 131825 w 518715"/>
                <a:gd name="connsiteY145" fmla="*/ 362820 h 1098830"/>
                <a:gd name="connsiteX146" fmla="*/ 131540 w 518715"/>
                <a:gd name="connsiteY146" fmla="*/ 309575 h 1098830"/>
                <a:gd name="connsiteX147" fmla="*/ 125348 w 518715"/>
                <a:gd name="connsiteY147" fmla="*/ 254520 h 1098830"/>
                <a:gd name="connsiteX148" fmla="*/ 129063 w 518715"/>
                <a:gd name="connsiteY148" fmla="*/ 238137 h 1098830"/>
                <a:gd name="connsiteX149" fmla="*/ 150459 w 518715"/>
                <a:gd name="connsiteY149" fmla="*/ 229267 h 1098830"/>
                <a:gd name="connsiteX150" fmla="*/ 289179 w 518715"/>
                <a:gd name="connsiteY150" fmla="*/ 198609 h 1098830"/>
                <a:gd name="connsiteX151" fmla="*/ 313087 w 518715"/>
                <a:gd name="connsiteY151" fmla="*/ 221850 h 1098830"/>
                <a:gd name="connsiteX152" fmla="*/ 316039 w 518715"/>
                <a:gd name="connsiteY152" fmla="*/ 366249 h 1098830"/>
                <a:gd name="connsiteX153" fmla="*/ 286893 w 518715"/>
                <a:gd name="connsiteY153" fmla="*/ 382536 h 1098830"/>
                <a:gd name="connsiteX154" fmla="*/ 259270 w 518715"/>
                <a:gd name="connsiteY154" fmla="*/ 378250 h 1098830"/>
                <a:gd name="connsiteX155" fmla="*/ 253936 w 518715"/>
                <a:gd name="connsiteY155" fmla="*/ 366630 h 1098830"/>
                <a:gd name="connsiteX156" fmla="*/ 262604 w 518715"/>
                <a:gd name="connsiteY156" fmla="*/ 219278 h 1098830"/>
                <a:gd name="connsiteX157" fmla="*/ 289179 w 518715"/>
                <a:gd name="connsiteY157" fmla="*/ 198609 h 1098830"/>
                <a:gd name="connsiteX158" fmla="*/ 503395 w 518715"/>
                <a:gd name="connsiteY158" fmla="*/ 179082 h 1098830"/>
                <a:gd name="connsiteX159" fmla="*/ 514444 w 518715"/>
                <a:gd name="connsiteY159" fmla="*/ 229946 h 1098830"/>
                <a:gd name="connsiteX160" fmla="*/ 495680 w 518715"/>
                <a:gd name="connsiteY160" fmla="*/ 231756 h 1098830"/>
                <a:gd name="connsiteX161" fmla="*/ 503395 w 518715"/>
                <a:gd name="connsiteY161" fmla="*/ 179082 h 1098830"/>
                <a:gd name="connsiteX162" fmla="*/ 139446 w 518715"/>
                <a:gd name="connsiteY162" fmla="*/ 129838 h 1098830"/>
                <a:gd name="connsiteX163" fmla="*/ 156400 w 518715"/>
                <a:gd name="connsiteY163" fmla="*/ 152889 h 1098830"/>
                <a:gd name="connsiteX164" fmla="*/ 156496 w 518715"/>
                <a:gd name="connsiteY164" fmla="*/ 168319 h 1098830"/>
                <a:gd name="connsiteX165" fmla="*/ 157734 w 518715"/>
                <a:gd name="connsiteY165" fmla="*/ 179463 h 1098830"/>
                <a:gd name="connsiteX166" fmla="*/ 151733 w 518715"/>
                <a:gd name="connsiteY166" fmla="*/ 219754 h 1098830"/>
                <a:gd name="connsiteX167" fmla="*/ 136303 w 518715"/>
                <a:gd name="connsiteY167" fmla="*/ 218992 h 1098830"/>
                <a:gd name="connsiteX168" fmla="*/ 124873 w 518715"/>
                <a:gd name="connsiteY168" fmla="*/ 193084 h 1098830"/>
                <a:gd name="connsiteX169" fmla="*/ 125444 w 518715"/>
                <a:gd name="connsiteY169" fmla="*/ 150507 h 1098830"/>
                <a:gd name="connsiteX170" fmla="*/ 139446 w 518715"/>
                <a:gd name="connsiteY170" fmla="*/ 129838 h 1098830"/>
                <a:gd name="connsiteX171" fmla="*/ 387572 w 518715"/>
                <a:gd name="connsiteY171" fmla="*/ 123457 h 1098830"/>
                <a:gd name="connsiteX172" fmla="*/ 399859 w 518715"/>
                <a:gd name="connsiteY172" fmla="*/ 137935 h 1098830"/>
                <a:gd name="connsiteX173" fmla="*/ 404146 w 518715"/>
                <a:gd name="connsiteY173" fmla="*/ 190418 h 1098830"/>
                <a:gd name="connsiteX174" fmla="*/ 384238 w 518715"/>
                <a:gd name="connsiteY174" fmla="*/ 215659 h 1098830"/>
                <a:gd name="connsiteX175" fmla="*/ 368808 w 518715"/>
                <a:gd name="connsiteY175" fmla="*/ 189942 h 1098830"/>
                <a:gd name="connsiteX176" fmla="*/ 374713 w 518715"/>
                <a:gd name="connsiteY176" fmla="*/ 137649 h 1098830"/>
                <a:gd name="connsiteX177" fmla="*/ 387572 w 518715"/>
                <a:gd name="connsiteY177" fmla="*/ 123457 h 1098830"/>
                <a:gd name="connsiteX178" fmla="*/ 284607 w 518715"/>
                <a:gd name="connsiteY178" fmla="*/ 91357 h 1098830"/>
                <a:gd name="connsiteX179" fmla="*/ 301752 w 518715"/>
                <a:gd name="connsiteY179" fmla="*/ 143078 h 1098830"/>
                <a:gd name="connsiteX180" fmla="*/ 287274 w 518715"/>
                <a:gd name="connsiteY180" fmla="*/ 178606 h 1098830"/>
                <a:gd name="connsiteX181" fmla="*/ 267367 w 518715"/>
                <a:gd name="connsiteY181" fmla="*/ 136410 h 1098830"/>
                <a:gd name="connsiteX182" fmla="*/ 284607 w 518715"/>
                <a:gd name="connsiteY182" fmla="*/ 91357 h 1098830"/>
                <a:gd name="connsiteX183" fmla="*/ 137208 w 518715"/>
                <a:gd name="connsiteY183" fmla="*/ 40982 h 1098830"/>
                <a:gd name="connsiteX184" fmla="*/ 142684 w 518715"/>
                <a:gd name="connsiteY184" fmla="*/ 44399 h 1098830"/>
                <a:gd name="connsiteX185" fmla="*/ 145637 w 518715"/>
                <a:gd name="connsiteY185" fmla="*/ 109931 h 1098830"/>
                <a:gd name="connsiteX186" fmla="*/ 124968 w 518715"/>
                <a:gd name="connsiteY186" fmla="*/ 109454 h 1098830"/>
                <a:gd name="connsiteX187" fmla="*/ 121920 w 518715"/>
                <a:gd name="connsiteY187" fmla="*/ 91071 h 1098830"/>
                <a:gd name="connsiteX188" fmla="*/ 132874 w 518715"/>
                <a:gd name="connsiteY188" fmla="*/ 41636 h 1098830"/>
                <a:gd name="connsiteX189" fmla="*/ 137208 w 518715"/>
                <a:gd name="connsiteY189" fmla="*/ 40982 h 1098830"/>
                <a:gd name="connsiteX190" fmla="*/ 383666 w 518715"/>
                <a:gd name="connsiteY190" fmla="*/ 39922 h 1098830"/>
                <a:gd name="connsiteX191" fmla="*/ 392524 w 518715"/>
                <a:gd name="connsiteY191" fmla="*/ 69450 h 1098830"/>
                <a:gd name="connsiteX192" fmla="*/ 380618 w 518715"/>
                <a:gd name="connsiteY192" fmla="*/ 99168 h 1098830"/>
                <a:gd name="connsiteX193" fmla="*/ 368617 w 518715"/>
                <a:gd name="connsiteY193" fmla="*/ 82499 h 1098830"/>
                <a:gd name="connsiteX194" fmla="*/ 383666 w 518715"/>
                <a:gd name="connsiteY194" fmla="*/ 39922 h 1098830"/>
                <a:gd name="connsiteX195" fmla="*/ 285655 w 518715"/>
                <a:gd name="connsiteY195" fmla="*/ 13 h 1098830"/>
                <a:gd name="connsiteX196" fmla="*/ 298132 w 518715"/>
                <a:gd name="connsiteY196" fmla="*/ 39256 h 1098830"/>
                <a:gd name="connsiteX197" fmla="*/ 301657 w 518715"/>
                <a:gd name="connsiteY197" fmla="*/ 59639 h 1098830"/>
                <a:gd name="connsiteX198" fmla="*/ 270986 w 518715"/>
                <a:gd name="connsiteY198" fmla="*/ 57734 h 1098830"/>
                <a:gd name="connsiteX199" fmla="*/ 271653 w 518715"/>
                <a:gd name="connsiteY199" fmla="*/ 36779 h 1098830"/>
                <a:gd name="connsiteX200" fmla="*/ 285655 w 518715"/>
                <a:gd name="connsiteY200" fmla="*/ 13 h 109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518715" h="1098830">
                  <a:moveTo>
                    <a:pt x="204169" y="780837"/>
                  </a:moveTo>
                  <a:cubicBezTo>
                    <a:pt x="211408" y="781801"/>
                    <a:pt x="218361" y="785111"/>
                    <a:pt x="224790" y="790207"/>
                  </a:cubicBezTo>
                  <a:cubicBezTo>
                    <a:pt x="244887" y="806114"/>
                    <a:pt x="263556" y="818115"/>
                    <a:pt x="291179" y="803732"/>
                  </a:cubicBezTo>
                  <a:cubicBezTo>
                    <a:pt x="310419" y="793731"/>
                    <a:pt x="321659" y="816877"/>
                    <a:pt x="337470" y="822973"/>
                  </a:cubicBezTo>
                  <a:cubicBezTo>
                    <a:pt x="358425" y="814591"/>
                    <a:pt x="380238" y="810495"/>
                    <a:pt x="402431" y="808876"/>
                  </a:cubicBezTo>
                  <a:cubicBezTo>
                    <a:pt x="406812" y="808495"/>
                    <a:pt x="411099" y="808019"/>
                    <a:pt x="415671" y="811352"/>
                  </a:cubicBezTo>
                  <a:cubicBezTo>
                    <a:pt x="424148" y="824211"/>
                    <a:pt x="424148" y="835165"/>
                    <a:pt x="419195" y="848690"/>
                  </a:cubicBezTo>
                  <a:cubicBezTo>
                    <a:pt x="401288" y="897839"/>
                    <a:pt x="402336" y="950036"/>
                    <a:pt x="394335" y="1000709"/>
                  </a:cubicBezTo>
                  <a:cubicBezTo>
                    <a:pt x="392334" y="1028618"/>
                    <a:pt x="402812" y="1076338"/>
                    <a:pt x="394049" y="1093102"/>
                  </a:cubicBezTo>
                  <a:cubicBezTo>
                    <a:pt x="387858" y="1102246"/>
                    <a:pt x="371379" y="1100055"/>
                    <a:pt x="361664" y="1089292"/>
                  </a:cubicBezTo>
                  <a:cubicBezTo>
                    <a:pt x="361664" y="1087482"/>
                    <a:pt x="354234" y="1083958"/>
                    <a:pt x="353949" y="1082148"/>
                  </a:cubicBezTo>
                  <a:cubicBezTo>
                    <a:pt x="324707" y="1067480"/>
                    <a:pt x="344043" y="1040619"/>
                    <a:pt x="346805" y="1018997"/>
                  </a:cubicBezTo>
                  <a:cubicBezTo>
                    <a:pt x="347472" y="1014235"/>
                    <a:pt x="347757" y="1009568"/>
                    <a:pt x="348234" y="1004900"/>
                  </a:cubicBezTo>
                  <a:cubicBezTo>
                    <a:pt x="351282" y="973182"/>
                    <a:pt x="351377" y="941654"/>
                    <a:pt x="351186" y="909936"/>
                  </a:cubicBezTo>
                  <a:cubicBezTo>
                    <a:pt x="351091" y="897268"/>
                    <a:pt x="347376" y="884504"/>
                    <a:pt x="345376" y="871836"/>
                  </a:cubicBezTo>
                  <a:cubicBezTo>
                    <a:pt x="343566" y="865740"/>
                    <a:pt x="341852" y="859739"/>
                    <a:pt x="340137" y="853643"/>
                  </a:cubicBezTo>
                  <a:cubicBezTo>
                    <a:pt x="339185" y="850310"/>
                    <a:pt x="338232" y="847071"/>
                    <a:pt x="337280" y="843737"/>
                  </a:cubicBezTo>
                  <a:cubicBezTo>
                    <a:pt x="308038" y="869836"/>
                    <a:pt x="292417" y="901554"/>
                    <a:pt x="293751" y="941654"/>
                  </a:cubicBezTo>
                  <a:cubicBezTo>
                    <a:pt x="294227" y="954037"/>
                    <a:pt x="289845" y="966610"/>
                    <a:pt x="287750" y="979088"/>
                  </a:cubicBezTo>
                  <a:cubicBezTo>
                    <a:pt x="287369" y="983374"/>
                    <a:pt x="287369" y="983374"/>
                    <a:pt x="286893" y="987565"/>
                  </a:cubicBezTo>
                  <a:cubicBezTo>
                    <a:pt x="284892" y="1020807"/>
                    <a:pt x="304419" y="1050335"/>
                    <a:pt x="284321" y="1072909"/>
                  </a:cubicBezTo>
                  <a:cubicBezTo>
                    <a:pt x="282797" y="1074814"/>
                    <a:pt x="277653" y="1077481"/>
                    <a:pt x="273462" y="1078719"/>
                  </a:cubicBezTo>
                  <a:cubicBezTo>
                    <a:pt x="217836" y="1095293"/>
                    <a:pt x="207930" y="1087673"/>
                    <a:pt x="210312" y="1029951"/>
                  </a:cubicBezTo>
                  <a:cubicBezTo>
                    <a:pt x="211455" y="1007663"/>
                    <a:pt x="213645" y="946988"/>
                    <a:pt x="202025" y="907841"/>
                  </a:cubicBezTo>
                  <a:cubicBezTo>
                    <a:pt x="198691" y="900316"/>
                    <a:pt x="190214" y="888505"/>
                    <a:pt x="183546" y="881266"/>
                  </a:cubicBezTo>
                  <a:cubicBezTo>
                    <a:pt x="173545" y="866312"/>
                    <a:pt x="159162" y="850310"/>
                    <a:pt x="160020" y="827164"/>
                  </a:cubicBezTo>
                  <a:cubicBezTo>
                    <a:pt x="160782" y="809257"/>
                    <a:pt x="165925" y="794588"/>
                    <a:pt x="181832" y="785540"/>
                  </a:cubicBezTo>
                  <a:cubicBezTo>
                    <a:pt x="189405" y="781254"/>
                    <a:pt x="196930" y="779872"/>
                    <a:pt x="204169" y="780837"/>
                  </a:cubicBezTo>
                  <a:close/>
                  <a:moveTo>
                    <a:pt x="143922" y="726770"/>
                  </a:moveTo>
                  <a:cubicBezTo>
                    <a:pt x="159067" y="727436"/>
                    <a:pt x="170783" y="738581"/>
                    <a:pt x="169163" y="754583"/>
                  </a:cubicBezTo>
                  <a:cubicBezTo>
                    <a:pt x="167354" y="771632"/>
                    <a:pt x="155924" y="786968"/>
                    <a:pt x="138969" y="788873"/>
                  </a:cubicBezTo>
                  <a:cubicBezTo>
                    <a:pt x="118776" y="791159"/>
                    <a:pt x="115157" y="772109"/>
                    <a:pt x="118109" y="760679"/>
                  </a:cubicBezTo>
                  <a:cubicBezTo>
                    <a:pt x="121538" y="743153"/>
                    <a:pt x="124015" y="725912"/>
                    <a:pt x="143922" y="726770"/>
                  </a:cubicBezTo>
                  <a:close/>
                  <a:moveTo>
                    <a:pt x="408289" y="701493"/>
                  </a:moveTo>
                  <a:cubicBezTo>
                    <a:pt x="412504" y="700028"/>
                    <a:pt x="417528" y="699338"/>
                    <a:pt x="422529" y="701528"/>
                  </a:cubicBezTo>
                  <a:cubicBezTo>
                    <a:pt x="440721" y="712768"/>
                    <a:pt x="423767" y="744867"/>
                    <a:pt x="415575" y="765632"/>
                  </a:cubicBezTo>
                  <a:cubicBezTo>
                    <a:pt x="411575" y="772585"/>
                    <a:pt x="405098" y="774871"/>
                    <a:pt x="399478" y="777728"/>
                  </a:cubicBezTo>
                  <a:cubicBezTo>
                    <a:pt x="392525" y="781348"/>
                    <a:pt x="385000" y="781824"/>
                    <a:pt x="376523" y="774585"/>
                  </a:cubicBezTo>
                  <a:cubicBezTo>
                    <a:pt x="366522" y="766108"/>
                    <a:pt x="383952" y="713625"/>
                    <a:pt x="398907" y="706100"/>
                  </a:cubicBezTo>
                  <a:cubicBezTo>
                    <a:pt x="400669" y="705196"/>
                    <a:pt x="404074" y="702957"/>
                    <a:pt x="408289" y="701493"/>
                  </a:cubicBezTo>
                  <a:close/>
                  <a:moveTo>
                    <a:pt x="242411" y="688718"/>
                  </a:moveTo>
                  <a:cubicBezTo>
                    <a:pt x="252317" y="690742"/>
                    <a:pt x="260937" y="697433"/>
                    <a:pt x="267081" y="710292"/>
                  </a:cubicBezTo>
                  <a:cubicBezTo>
                    <a:pt x="273558" y="723817"/>
                    <a:pt x="274796" y="740010"/>
                    <a:pt x="277939" y="753154"/>
                  </a:cubicBezTo>
                  <a:cubicBezTo>
                    <a:pt x="282225" y="772680"/>
                    <a:pt x="272415" y="785634"/>
                    <a:pt x="257175" y="780586"/>
                  </a:cubicBezTo>
                  <a:cubicBezTo>
                    <a:pt x="234219" y="772966"/>
                    <a:pt x="209359" y="762870"/>
                    <a:pt x="194786" y="742391"/>
                  </a:cubicBezTo>
                  <a:cubicBezTo>
                    <a:pt x="181356" y="723531"/>
                    <a:pt x="190500" y="705243"/>
                    <a:pt x="210026" y="695147"/>
                  </a:cubicBezTo>
                  <a:cubicBezTo>
                    <a:pt x="221313" y="689337"/>
                    <a:pt x="232505" y="686693"/>
                    <a:pt x="242411" y="688718"/>
                  </a:cubicBezTo>
                  <a:close/>
                  <a:moveTo>
                    <a:pt x="340840" y="672490"/>
                  </a:moveTo>
                  <a:cubicBezTo>
                    <a:pt x="347162" y="672978"/>
                    <a:pt x="353092" y="675621"/>
                    <a:pt x="357568" y="681336"/>
                  </a:cubicBezTo>
                  <a:cubicBezTo>
                    <a:pt x="375189" y="703910"/>
                    <a:pt x="359759" y="726198"/>
                    <a:pt x="353472" y="748011"/>
                  </a:cubicBezTo>
                  <a:cubicBezTo>
                    <a:pt x="348234" y="766108"/>
                    <a:pt x="338994" y="781539"/>
                    <a:pt x="316420" y="776776"/>
                  </a:cubicBezTo>
                  <a:cubicBezTo>
                    <a:pt x="295179" y="772299"/>
                    <a:pt x="297656" y="754583"/>
                    <a:pt x="298227" y="734866"/>
                  </a:cubicBezTo>
                  <a:cubicBezTo>
                    <a:pt x="298132" y="709815"/>
                    <a:pt x="295846" y="688956"/>
                    <a:pt x="321754" y="676573"/>
                  </a:cubicBezTo>
                  <a:cubicBezTo>
                    <a:pt x="327803" y="673668"/>
                    <a:pt x="334518" y="672001"/>
                    <a:pt x="340840" y="672490"/>
                  </a:cubicBezTo>
                  <a:close/>
                  <a:moveTo>
                    <a:pt x="88975" y="556713"/>
                  </a:moveTo>
                  <a:cubicBezTo>
                    <a:pt x="98203" y="559678"/>
                    <a:pt x="105442" y="569798"/>
                    <a:pt x="110204" y="586848"/>
                  </a:cubicBezTo>
                  <a:cubicBezTo>
                    <a:pt x="114300" y="601421"/>
                    <a:pt x="119348" y="615709"/>
                    <a:pt x="123920" y="630091"/>
                  </a:cubicBezTo>
                  <a:cubicBezTo>
                    <a:pt x="126301" y="636664"/>
                    <a:pt x="127920" y="643617"/>
                    <a:pt x="131254" y="649618"/>
                  </a:cubicBezTo>
                  <a:cubicBezTo>
                    <a:pt x="131349" y="649808"/>
                    <a:pt x="131445" y="649903"/>
                    <a:pt x="131540" y="650094"/>
                  </a:cubicBezTo>
                  <a:cubicBezTo>
                    <a:pt x="161163" y="703434"/>
                    <a:pt x="160020" y="707434"/>
                    <a:pt x="108489" y="721627"/>
                  </a:cubicBezTo>
                  <a:cubicBezTo>
                    <a:pt x="98107" y="724484"/>
                    <a:pt x="92868" y="710006"/>
                    <a:pt x="92868" y="710006"/>
                  </a:cubicBezTo>
                  <a:cubicBezTo>
                    <a:pt x="87915" y="687622"/>
                    <a:pt x="71437" y="639235"/>
                    <a:pt x="60674" y="619804"/>
                  </a:cubicBezTo>
                  <a:cubicBezTo>
                    <a:pt x="55245" y="610184"/>
                    <a:pt x="39814" y="584086"/>
                    <a:pt x="55816" y="569512"/>
                  </a:cubicBezTo>
                  <a:cubicBezTo>
                    <a:pt x="68532" y="557940"/>
                    <a:pt x="79748" y="553748"/>
                    <a:pt x="88975" y="556713"/>
                  </a:cubicBezTo>
                  <a:close/>
                  <a:moveTo>
                    <a:pt x="43339" y="426542"/>
                  </a:moveTo>
                  <a:cubicBezTo>
                    <a:pt x="60674" y="430542"/>
                    <a:pt x="48768" y="470738"/>
                    <a:pt x="64198" y="499123"/>
                  </a:cubicBezTo>
                  <a:cubicBezTo>
                    <a:pt x="82486" y="532746"/>
                    <a:pt x="84296" y="541223"/>
                    <a:pt x="55054" y="545509"/>
                  </a:cubicBezTo>
                  <a:cubicBezTo>
                    <a:pt x="45244" y="548748"/>
                    <a:pt x="35433" y="551700"/>
                    <a:pt x="35052" y="531031"/>
                  </a:cubicBezTo>
                  <a:cubicBezTo>
                    <a:pt x="26003" y="479977"/>
                    <a:pt x="24955" y="491693"/>
                    <a:pt x="15621" y="458736"/>
                  </a:cubicBezTo>
                  <a:cubicBezTo>
                    <a:pt x="9620" y="437686"/>
                    <a:pt x="17145" y="424161"/>
                    <a:pt x="43339" y="426542"/>
                  </a:cubicBezTo>
                  <a:close/>
                  <a:moveTo>
                    <a:pt x="181927" y="419588"/>
                  </a:moveTo>
                  <a:cubicBezTo>
                    <a:pt x="199643" y="421874"/>
                    <a:pt x="208978" y="435495"/>
                    <a:pt x="209549" y="451973"/>
                  </a:cubicBezTo>
                  <a:cubicBezTo>
                    <a:pt x="209740" y="480263"/>
                    <a:pt x="224027" y="575132"/>
                    <a:pt x="230981" y="594372"/>
                  </a:cubicBezTo>
                  <a:cubicBezTo>
                    <a:pt x="231552" y="597992"/>
                    <a:pt x="234981" y="616565"/>
                    <a:pt x="235934" y="622280"/>
                  </a:cubicBezTo>
                  <a:cubicBezTo>
                    <a:pt x="241934" y="658666"/>
                    <a:pt x="241458" y="672382"/>
                    <a:pt x="185642" y="676382"/>
                  </a:cubicBezTo>
                  <a:cubicBezTo>
                    <a:pt x="170021" y="677525"/>
                    <a:pt x="167449" y="662476"/>
                    <a:pt x="167925" y="650379"/>
                  </a:cubicBezTo>
                  <a:cubicBezTo>
                    <a:pt x="168687" y="631615"/>
                    <a:pt x="171545" y="612851"/>
                    <a:pt x="172973" y="594086"/>
                  </a:cubicBezTo>
                  <a:cubicBezTo>
                    <a:pt x="173640" y="585323"/>
                    <a:pt x="172878" y="576846"/>
                    <a:pt x="170306" y="568940"/>
                  </a:cubicBezTo>
                  <a:cubicBezTo>
                    <a:pt x="168211" y="562559"/>
                    <a:pt x="158591" y="522363"/>
                    <a:pt x="153161" y="508838"/>
                  </a:cubicBezTo>
                  <a:cubicBezTo>
                    <a:pt x="142589" y="488549"/>
                    <a:pt x="140207" y="460070"/>
                    <a:pt x="144589" y="444734"/>
                  </a:cubicBezTo>
                  <a:cubicBezTo>
                    <a:pt x="150875" y="427208"/>
                    <a:pt x="163353" y="417302"/>
                    <a:pt x="181927" y="419588"/>
                  </a:cubicBezTo>
                  <a:close/>
                  <a:moveTo>
                    <a:pt x="390239" y="414160"/>
                  </a:moveTo>
                  <a:cubicBezTo>
                    <a:pt x="409860" y="417113"/>
                    <a:pt x="406812" y="437020"/>
                    <a:pt x="408146" y="451879"/>
                  </a:cubicBezTo>
                  <a:cubicBezTo>
                    <a:pt x="412242" y="498266"/>
                    <a:pt x="387096" y="541700"/>
                    <a:pt x="394049" y="588658"/>
                  </a:cubicBezTo>
                  <a:cubicBezTo>
                    <a:pt x="395763" y="600088"/>
                    <a:pt x="394335" y="611899"/>
                    <a:pt x="394335" y="631140"/>
                  </a:cubicBezTo>
                  <a:cubicBezTo>
                    <a:pt x="416147" y="612851"/>
                    <a:pt x="419004" y="593516"/>
                    <a:pt x="423291" y="574847"/>
                  </a:cubicBezTo>
                  <a:cubicBezTo>
                    <a:pt x="428053" y="554273"/>
                    <a:pt x="428053" y="532365"/>
                    <a:pt x="439388" y="513506"/>
                  </a:cubicBezTo>
                  <a:cubicBezTo>
                    <a:pt x="444436" y="505028"/>
                    <a:pt x="450818" y="497694"/>
                    <a:pt x="461962" y="500361"/>
                  </a:cubicBezTo>
                  <a:cubicBezTo>
                    <a:pt x="472821" y="502933"/>
                    <a:pt x="477964" y="512172"/>
                    <a:pt x="476059" y="521888"/>
                  </a:cubicBezTo>
                  <a:cubicBezTo>
                    <a:pt x="467296" y="569417"/>
                    <a:pt x="457676" y="616852"/>
                    <a:pt x="447579" y="664191"/>
                  </a:cubicBezTo>
                  <a:cubicBezTo>
                    <a:pt x="444912" y="676478"/>
                    <a:pt x="433197" y="678669"/>
                    <a:pt x="422529" y="680574"/>
                  </a:cubicBezTo>
                  <a:cubicBezTo>
                    <a:pt x="419004" y="680384"/>
                    <a:pt x="415575" y="680003"/>
                    <a:pt x="412337" y="679336"/>
                  </a:cubicBezTo>
                  <a:cubicBezTo>
                    <a:pt x="403193" y="677431"/>
                    <a:pt x="395859" y="672954"/>
                    <a:pt x="393477" y="660857"/>
                  </a:cubicBezTo>
                  <a:cubicBezTo>
                    <a:pt x="391287" y="650094"/>
                    <a:pt x="383190" y="643713"/>
                    <a:pt x="373475" y="644094"/>
                  </a:cubicBezTo>
                  <a:cubicBezTo>
                    <a:pt x="332422" y="645713"/>
                    <a:pt x="334518" y="620376"/>
                    <a:pt x="338328" y="593706"/>
                  </a:cubicBezTo>
                  <a:cubicBezTo>
                    <a:pt x="338518" y="592468"/>
                    <a:pt x="338709" y="591325"/>
                    <a:pt x="338899" y="590087"/>
                  </a:cubicBezTo>
                  <a:cubicBezTo>
                    <a:pt x="340423" y="579609"/>
                    <a:pt x="342519" y="569227"/>
                    <a:pt x="344328" y="558845"/>
                  </a:cubicBezTo>
                  <a:cubicBezTo>
                    <a:pt x="353091" y="532461"/>
                    <a:pt x="351567" y="505124"/>
                    <a:pt x="350805" y="477977"/>
                  </a:cubicBezTo>
                  <a:cubicBezTo>
                    <a:pt x="350424" y="466166"/>
                    <a:pt x="349281" y="454641"/>
                    <a:pt x="354615" y="443211"/>
                  </a:cubicBezTo>
                  <a:cubicBezTo>
                    <a:pt x="361950" y="427400"/>
                    <a:pt x="371665" y="411398"/>
                    <a:pt x="390239" y="414160"/>
                  </a:cubicBezTo>
                  <a:close/>
                  <a:moveTo>
                    <a:pt x="286892" y="395205"/>
                  </a:moveTo>
                  <a:cubicBezTo>
                    <a:pt x="300513" y="395205"/>
                    <a:pt x="306799" y="409016"/>
                    <a:pt x="309371" y="415779"/>
                  </a:cubicBezTo>
                  <a:cubicBezTo>
                    <a:pt x="319849" y="436353"/>
                    <a:pt x="318706" y="459689"/>
                    <a:pt x="315848" y="479977"/>
                  </a:cubicBezTo>
                  <a:cubicBezTo>
                    <a:pt x="315848" y="479977"/>
                    <a:pt x="308609" y="549034"/>
                    <a:pt x="312133" y="583895"/>
                  </a:cubicBezTo>
                  <a:cubicBezTo>
                    <a:pt x="312228" y="584943"/>
                    <a:pt x="312324" y="585991"/>
                    <a:pt x="312419" y="587039"/>
                  </a:cubicBezTo>
                  <a:cubicBezTo>
                    <a:pt x="313848" y="602088"/>
                    <a:pt x="315848" y="617328"/>
                    <a:pt x="314610" y="632187"/>
                  </a:cubicBezTo>
                  <a:cubicBezTo>
                    <a:pt x="313086" y="649999"/>
                    <a:pt x="301751" y="652380"/>
                    <a:pt x="287178" y="644569"/>
                  </a:cubicBezTo>
                  <a:cubicBezTo>
                    <a:pt x="258698" y="658190"/>
                    <a:pt x="248697" y="647046"/>
                    <a:pt x="252697" y="618185"/>
                  </a:cubicBezTo>
                  <a:cubicBezTo>
                    <a:pt x="254412" y="605517"/>
                    <a:pt x="257269" y="592944"/>
                    <a:pt x="259555" y="580371"/>
                  </a:cubicBezTo>
                  <a:cubicBezTo>
                    <a:pt x="259555" y="575894"/>
                    <a:pt x="259555" y="571418"/>
                    <a:pt x="259555" y="566941"/>
                  </a:cubicBezTo>
                  <a:cubicBezTo>
                    <a:pt x="259555" y="549986"/>
                    <a:pt x="259460" y="533032"/>
                    <a:pt x="259460" y="516077"/>
                  </a:cubicBezTo>
                  <a:cubicBezTo>
                    <a:pt x="260317" y="500742"/>
                    <a:pt x="237076" y="413779"/>
                    <a:pt x="252126" y="408826"/>
                  </a:cubicBezTo>
                  <a:cubicBezTo>
                    <a:pt x="256507" y="405778"/>
                    <a:pt x="260984" y="403206"/>
                    <a:pt x="265651" y="401110"/>
                  </a:cubicBezTo>
                  <a:cubicBezTo>
                    <a:pt x="272414" y="397967"/>
                    <a:pt x="279463" y="395205"/>
                    <a:pt x="286892" y="395205"/>
                  </a:cubicBezTo>
                  <a:close/>
                  <a:moveTo>
                    <a:pt x="501110" y="349675"/>
                  </a:moveTo>
                  <a:cubicBezTo>
                    <a:pt x="518826" y="352628"/>
                    <a:pt x="510158" y="365201"/>
                    <a:pt x="507491" y="374440"/>
                  </a:cubicBezTo>
                  <a:cubicBezTo>
                    <a:pt x="499490" y="402825"/>
                    <a:pt x="492823" y="431305"/>
                    <a:pt x="495871" y="461023"/>
                  </a:cubicBezTo>
                  <a:cubicBezTo>
                    <a:pt x="497300" y="474739"/>
                    <a:pt x="494442" y="484454"/>
                    <a:pt x="480536" y="484835"/>
                  </a:cubicBezTo>
                  <a:cubicBezTo>
                    <a:pt x="458152" y="481978"/>
                    <a:pt x="439388" y="478834"/>
                    <a:pt x="451770" y="450164"/>
                  </a:cubicBezTo>
                  <a:cubicBezTo>
                    <a:pt x="463010" y="424161"/>
                    <a:pt x="472344" y="397586"/>
                    <a:pt x="471963" y="368630"/>
                  </a:cubicBezTo>
                  <a:cubicBezTo>
                    <a:pt x="471582" y="346723"/>
                    <a:pt x="487108" y="347389"/>
                    <a:pt x="501110" y="349675"/>
                  </a:cubicBezTo>
                  <a:close/>
                  <a:moveTo>
                    <a:pt x="13620" y="332149"/>
                  </a:moveTo>
                  <a:cubicBezTo>
                    <a:pt x="29146" y="343293"/>
                    <a:pt x="24003" y="358724"/>
                    <a:pt x="31337" y="372821"/>
                  </a:cubicBezTo>
                  <a:cubicBezTo>
                    <a:pt x="36480" y="382727"/>
                    <a:pt x="37719" y="393585"/>
                    <a:pt x="26955" y="401205"/>
                  </a:cubicBezTo>
                  <a:cubicBezTo>
                    <a:pt x="20383" y="405872"/>
                    <a:pt x="12001" y="405396"/>
                    <a:pt x="8763" y="397967"/>
                  </a:cubicBezTo>
                  <a:cubicBezTo>
                    <a:pt x="285" y="378155"/>
                    <a:pt x="190" y="360057"/>
                    <a:pt x="0" y="339102"/>
                  </a:cubicBezTo>
                  <a:cubicBezTo>
                    <a:pt x="-96" y="332435"/>
                    <a:pt x="9810" y="330149"/>
                    <a:pt x="13620" y="332149"/>
                  </a:cubicBezTo>
                  <a:close/>
                  <a:moveTo>
                    <a:pt x="503682" y="254521"/>
                  </a:moveTo>
                  <a:cubicBezTo>
                    <a:pt x="525970" y="255092"/>
                    <a:pt x="516255" y="287287"/>
                    <a:pt x="518350" y="305956"/>
                  </a:cubicBezTo>
                  <a:cubicBezTo>
                    <a:pt x="519779" y="318910"/>
                    <a:pt x="517207" y="331578"/>
                    <a:pt x="502920" y="332340"/>
                  </a:cubicBezTo>
                  <a:cubicBezTo>
                    <a:pt x="486346" y="333197"/>
                    <a:pt x="487299" y="318243"/>
                    <a:pt x="486632" y="304432"/>
                  </a:cubicBezTo>
                  <a:cubicBezTo>
                    <a:pt x="486632" y="299288"/>
                    <a:pt x="484917" y="254044"/>
                    <a:pt x="503682" y="254521"/>
                  </a:cubicBezTo>
                  <a:close/>
                  <a:moveTo>
                    <a:pt x="369093" y="238995"/>
                  </a:moveTo>
                  <a:cubicBezTo>
                    <a:pt x="380142" y="234709"/>
                    <a:pt x="393191" y="235471"/>
                    <a:pt x="403288" y="241472"/>
                  </a:cubicBezTo>
                  <a:cubicBezTo>
                    <a:pt x="413670" y="247663"/>
                    <a:pt x="406812" y="258331"/>
                    <a:pt x="405479" y="267284"/>
                  </a:cubicBezTo>
                  <a:cubicBezTo>
                    <a:pt x="400716" y="298907"/>
                    <a:pt x="396716" y="330911"/>
                    <a:pt x="408146" y="361677"/>
                  </a:cubicBezTo>
                  <a:cubicBezTo>
                    <a:pt x="417861" y="387585"/>
                    <a:pt x="405193" y="393491"/>
                    <a:pt x="386143" y="394443"/>
                  </a:cubicBezTo>
                  <a:cubicBezTo>
                    <a:pt x="361187" y="394919"/>
                    <a:pt x="349186" y="386061"/>
                    <a:pt x="357187" y="362058"/>
                  </a:cubicBezTo>
                  <a:cubicBezTo>
                    <a:pt x="367855" y="329768"/>
                    <a:pt x="366807" y="296907"/>
                    <a:pt x="363188" y="263855"/>
                  </a:cubicBezTo>
                  <a:cubicBezTo>
                    <a:pt x="362235" y="254711"/>
                    <a:pt x="357377" y="243567"/>
                    <a:pt x="369093" y="238995"/>
                  </a:cubicBezTo>
                  <a:close/>
                  <a:moveTo>
                    <a:pt x="150459" y="229267"/>
                  </a:moveTo>
                  <a:cubicBezTo>
                    <a:pt x="158591" y="228231"/>
                    <a:pt x="167163" y="230088"/>
                    <a:pt x="174497" y="237756"/>
                  </a:cubicBezTo>
                  <a:cubicBezTo>
                    <a:pt x="181736" y="252425"/>
                    <a:pt x="170973" y="318243"/>
                    <a:pt x="181736" y="357867"/>
                  </a:cubicBezTo>
                  <a:cubicBezTo>
                    <a:pt x="185356" y="371106"/>
                    <a:pt x="194309" y="385680"/>
                    <a:pt x="179260" y="396824"/>
                  </a:cubicBezTo>
                  <a:cubicBezTo>
                    <a:pt x="169354" y="404158"/>
                    <a:pt x="156209" y="404063"/>
                    <a:pt x="145160" y="399681"/>
                  </a:cubicBezTo>
                  <a:cubicBezTo>
                    <a:pt x="128015" y="392919"/>
                    <a:pt x="132111" y="376536"/>
                    <a:pt x="131825" y="362820"/>
                  </a:cubicBezTo>
                  <a:cubicBezTo>
                    <a:pt x="131444" y="345008"/>
                    <a:pt x="131635" y="327292"/>
                    <a:pt x="131540" y="309575"/>
                  </a:cubicBezTo>
                  <a:cubicBezTo>
                    <a:pt x="131349" y="307384"/>
                    <a:pt x="126206" y="273951"/>
                    <a:pt x="125348" y="254520"/>
                  </a:cubicBezTo>
                  <a:cubicBezTo>
                    <a:pt x="125348" y="254520"/>
                    <a:pt x="124777" y="241185"/>
                    <a:pt x="129063" y="238137"/>
                  </a:cubicBezTo>
                  <a:cubicBezTo>
                    <a:pt x="134635" y="234232"/>
                    <a:pt x="142327" y="230303"/>
                    <a:pt x="150459" y="229267"/>
                  </a:cubicBezTo>
                  <a:close/>
                  <a:moveTo>
                    <a:pt x="289179" y="198609"/>
                  </a:moveTo>
                  <a:cubicBezTo>
                    <a:pt x="306514" y="198132"/>
                    <a:pt x="316706" y="200895"/>
                    <a:pt x="313087" y="221850"/>
                  </a:cubicBezTo>
                  <a:cubicBezTo>
                    <a:pt x="304800" y="270046"/>
                    <a:pt x="306419" y="318243"/>
                    <a:pt x="316039" y="366249"/>
                  </a:cubicBezTo>
                  <a:cubicBezTo>
                    <a:pt x="317944" y="374440"/>
                    <a:pt x="297180" y="380155"/>
                    <a:pt x="286893" y="382536"/>
                  </a:cubicBezTo>
                  <a:cubicBezTo>
                    <a:pt x="280702" y="384060"/>
                    <a:pt x="267271" y="381393"/>
                    <a:pt x="259270" y="378250"/>
                  </a:cubicBezTo>
                  <a:cubicBezTo>
                    <a:pt x="255365" y="376726"/>
                    <a:pt x="253174" y="370821"/>
                    <a:pt x="253936" y="366630"/>
                  </a:cubicBezTo>
                  <a:cubicBezTo>
                    <a:pt x="258223" y="342817"/>
                    <a:pt x="270891" y="263474"/>
                    <a:pt x="262604" y="219278"/>
                  </a:cubicBezTo>
                  <a:cubicBezTo>
                    <a:pt x="258318" y="196894"/>
                    <a:pt x="274129" y="199085"/>
                    <a:pt x="289179" y="198609"/>
                  </a:cubicBezTo>
                  <a:close/>
                  <a:moveTo>
                    <a:pt x="503395" y="179082"/>
                  </a:moveTo>
                  <a:cubicBezTo>
                    <a:pt x="515206" y="174891"/>
                    <a:pt x="522826" y="205562"/>
                    <a:pt x="514444" y="229946"/>
                  </a:cubicBezTo>
                  <a:cubicBezTo>
                    <a:pt x="513778" y="232041"/>
                    <a:pt x="496633" y="233375"/>
                    <a:pt x="495680" y="231756"/>
                  </a:cubicBezTo>
                  <a:cubicBezTo>
                    <a:pt x="483583" y="210515"/>
                    <a:pt x="492061" y="181464"/>
                    <a:pt x="503395" y="179082"/>
                  </a:cubicBezTo>
                  <a:close/>
                  <a:moveTo>
                    <a:pt x="139446" y="129838"/>
                  </a:moveTo>
                  <a:cubicBezTo>
                    <a:pt x="152686" y="129362"/>
                    <a:pt x="155734" y="144126"/>
                    <a:pt x="156400" y="152889"/>
                  </a:cubicBezTo>
                  <a:cubicBezTo>
                    <a:pt x="156877" y="158604"/>
                    <a:pt x="156686" y="163176"/>
                    <a:pt x="156496" y="168319"/>
                  </a:cubicBezTo>
                  <a:cubicBezTo>
                    <a:pt x="156400" y="172034"/>
                    <a:pt x="156781" y="175844"/>
                    <a:pt x="157734" y="179463"/>
                  </a:cubicBezTo>
                  <a:cubicBezTo>
                    <a:pt x="160782" y="190894"/>
                    <a:pt x="166878" y="219659"/>
                    <a:pt x="151733" y="219754"/>
                  </a:cubicBezTo>
                  <a:cubicBezTo>
                    <a:pt x="149447" y="219754"/>
                    <a:pt x="138017" y="219469"/>
                    <a:pt x="136303" y="218992"/>
                  </a:cubicBezTo>
                  <a:cubicBezTo>
                    <a:pt x="125349" y="216040"/>
                    <a:pt x="125063" y="204133"/>
                    <a:pt x="124873" y="193084"/>
                  </a:cubicBezTo>
                  <a:cubicBezTo>
                    <a:pt x="124873" y="191560"/>
                    <a:pt x="124587" y="163176"/>
                    <a:pt x="125444" y="150507"/>
                  </a:cubicBezTo>
                  <a:cubicBezTo>
                    <a:pt x="126111" y="141363"/>
                    <a:pt x="127730" y="130314"/>
                    <a:pt x="139446" y="129838"/>
                  </a:cubicBezTo>
                  <a:close/>
                  <a:moveTo>
                    <a:pt x="387572" y="123457"/>
                  </a:moveTo>
                  <a:cubicBezTo>
                    <a:pt x="396335" y="123552"/>
                    <a:pt x="399097" y="130886"/>
                    <a:pt x="399859" y="137935"/>
                  </a:cubicBezTo>
                  <a:cubicBezTo>
                    <a:pt x="401764" y="155366"/>
                    <a:pt x="402717" y="172892"/>
                    <a:pt x="404146" y="190418"/>
                  </a:cubicBezTo>
                  <a:cubicBezTo>
                    <a:pt x="406527" y="205848"/>
                    <a:pt x="400907" y="216516"/>
                    <a:pt x="384238" y="215659"/>
                  </a:cubicBezTo>
                  <a:cubicBezTo>
                    <a:pt x="368236" y="214802"/>
                    <a:pt x="367188" y="202895"/>
                    <a:pt x="368808" y="189942"/>
                  </a:cubicBezTo>
                  <a:cubicBezTo>
                    <a:pt x="370999" y="172511"/>
                    <a:pt x="372332" y="154985"/>
                    <a:pt x="374713" y="137649"/>
                  </a:cubicBezTo>
                  <a:cubicBezTo>
                    <a:pt x="375666" y="130696"/>
                    <a:pt x="378714" y="123457"/>
                    <a:pt x="387572" y="123457"/>
                  </a:cubicBezTo>
                  <a:close/>
                  <a:moveTo>
                    <a:pt x="284607" y="91357"/>
                  </a:moveTo>
                  <a:cubicBezTo>
                    <a:pt x="317754" y="96310"/>
                    <a:pt x="301942" y="128505"/>
                    <a:pt x="301752" y="143078"/>
                  </a:cubicBezTo>
                  <a:cubicBezTo>
                    <a:pt x="302990" y="159080"/>
                    <a:pt x="302514" y="180702"/>
                    <a:pt x="287274" y="178606"/>
                  </a:cubicBezTo>
                  <a:cubicBezTo>
                    <a:pt x="261747" y="175082"/>
                    <a:pt x="266414" y="153079"/>
                    <a:pt x="267367" y="136410"/>
                  </a:cubicBezTo>
                  <a:cubicBezTo>
                    <a:pt x="268224" y="119456"/>
                    <a:pt x="260032" y="87738"/>
                    <a:pt x="284607" y="91357"/>
                  </a:cubicBezTo>
                  <a:close/>
                  <a:moveTo>
                    <a:pt x="137208" y="40982"/>
                  </a:moveTo>
                  <a:cubicBezTo>
                    <a:pt x="139255" y="41232"/>
                    <a:pt x="141494" y="42160"/>
                    <a:pt x="142684" y="44399"/>
                  </a:cubicBezTo>
                  <a:cubicBezTo>
                    <a:pt x="153733" y="65163"/>
                    <a:pt x="154972" y="86213"/>
                    <a:pt x="145637" y="109931"/>
                  </a:cubicBezTo>
                  <a:cubicBezTo>
                    <a:pt x="142589" y="113550"/>
                    <a:pt x="129064" y="115360"/>
                    <a:pt x="124968" y="109454"/>
                  </a:cubicBezTo>
                  <a:cubicBezTo>
                    <a:pt x="124873" y="107168"/>
                    <a:pt x="121634" y="93357"/>
                    <a:pt x="121920" y="91071"/>
                  </a:cubicBezTo>
                  <a:cubicBezTo>
                    <a:pt x="124111" y="70688"/>
                    <a:pt x="117348" y="60115"/>
                    <a:pt x="132874" y="41636"/>
                  </a:cubicBezTo>
                  <a:cubicBezTo>
                    <a:pt x="133303" y="41160"/>
                    <a:pt x="135160" y="40731"/>
                    <a:pt x="137208" y="40982"/>
                  </a:cubicBezTo>
                  <a:close/>
                  <a:moveTo>
                    <a:pt x="383666" y="39922"/>
                  </a:moveTo>
                  <a:cubicBezTo>
                    <a:pt x="399287" y="40113"/>
                    <a:pt x="392524" y="59639"/>
                    <a:pt x="392524" y="69450"/>
                  </a:cubicBezTo>
                  <a:cubicBezTo>
                    <a:pt x="393858" y="87357"/>
                    <a:pt x="399192" y="96120"/>
                    <a:pt x="380618" y="99168"/>
                  </a:cubicBezTo>
                  <a:cubicBezTo>
                    <a:pt x="370045" y="100787"/>
                    <a:pt x="366045" y="90786"/>
                    <a:pt x="368617" y="82499"/>
                  </a:cubicBezTo>
                  <a:cubicBezTo>
                    <a:pt x="373093" y="67640"/>
                    <a:pt x="365759" y="39636"/>
                    <a:pt x="383666" y="39922"/>
                  </a:cubicBezTo>
                  <a:close/>
                  <a:moveTo>
                    <a:pt x="285655" y="13"/>
                  </a:moveTo>
                  <a:cubicBezTo>
                    <a:pt x="300704" y="584"/>
                    <a:pt x="295846" y="24778"/>
                    <a:pt x="298132" y="39256"/>
                  </a:cubicBezTo>
                  <a:cubicBezTo>
                    <a:pt x="299180" y="45923"/>
                    <a:pt x="300609" y="52781"/>
                    <a:pt x="301657" y="59639"/>
                  </a:cubicBezTo>
                  <a:cubicBezTo>
                    <a:pt x="303657" y="69641"/>
                    <a:pt x="270986" y="69641"/>
                    <a:pt x="270986" y="57734"/>
                  </a:cubicBezTo>
                  <a:cubicBezTo>
                    <a:pt x="270986" y="57734"/>
                    <a:pt x="270700" y="46590"/>
                    <a:pt x="271653" y="36779"/>
                  </a:cubicBezTo>
                  <a:cubicBezTo>
                    <a:pt x="272986" y="22873"/>
                    <a:pt x="267081" y="-654"/>
                    <a:pt x="285655" y="13"/>
                  </a:cubicBezTo>
                  <a:close/>
                </a:path>
              </a:pathLst>
            </a:custGeom>
            <a:solidFill>
              <a:srgbClr val="EF5E42"/>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spTree>
    <p:extLst>
      <p:ext uri="{BB962C8B-B14F-4D97-AF65-F5344CB8AC3E}">
        <p14:creationId xmlns:p14="http://schemas.microsoft.com/office/powerpoint/2010/main" val="3159693485"/>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ángulo 8"/>
          <p:cNvSpPr/>
          <p:nvPr/>
        </p:nvSpPr>
        <p:spPr>
          <a:xfrm>
            <a:off x="6002"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 name="Rectangle 2">
            <a:extLst>
              <a:ext uri="{FF2B5EF4-FFF2-40B4-BE49-F238E27FC236}">
                <a16:creationId xmlns="" xmlns:a16="http://schemas.microsoft.com/office/drawing/2014/main" id="{9C19B298-23F5-46FE-9E16-6150FDBE838D}"/>
              </a:ext>
            </a:extLst>
          </p:cNvPr>
          <p:cNvSpPr>
            <a:spLocks/>
          </p:cNvSpPr>
          <p:nvPr/>
        </p:nvSpPr>
        <p:spPr bwMode="auto">
          <a:xfrm>
            <a:off x="-734671" y="605271"/>
            <a:ext cx="6534227" cy="641890"/>
          </a:xfrm>
          <a:prstGeom prst="rect">
            <a:avLst/>
          </a:prstGeom>
          <a:noFill/>
          <a:ln>
            <a:noFill/>
          </a:ln>
          <a:effectLst>
            <a:outerShdw blurRad="127000" algn="ctr" rotWithShape="0">
              <a:schemeClr val="bg2">
                <a:alpha val="7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p>
            <a:pPr algn="ctr">
              <a:defRPr/>
            </a:pPr>
            <a:r>
              <a:rPr lang="en-US" altLang="ko-KR" sz="6000" b="1" dirty="0" smtClean="0">
                <a:solidFill>
                  <a:srgbClr val="E9475A"/>
                </a:solidFill>
                <a:cs typeface="Arial" pitchFamily="34" charset="0"/>
              </a:rPr>
              <a:t>HUMAN</a:t>
            </a:r>
            <a:endParaRPr lang="en-US" sz="6000" dirty="0">
              <a:solidFill>
                <a:schemeClr val="tx1"/>
              </a:solidFill>
              <a:latin typeface="Aller Bold" charset="0"/>
              <a:ea typeface="ＭＳ Ｐゴシック" charset="0"/>
              <a:cs typeface="Aller Bold" charset="0"/>
              <a:sym typeface="Aller Bold" charset="0"/>
            </a:endParaRPr>
          </a:p>
        </p:txBody>
      </p:sp>
      <p:sp>
        <p:nvSpPr>
          <p:cNvPr id="6" name="Rectangle 3">
            <a:extLst>
              <a:ext uri="{FF2B5EF4-FFF2-40B4-BE49-F238E27FC236}">
                <a16:creationId xmlns="" xmlns:a16="http://schemas.microsoft.com/office/drawing/2014/main" id="{9855A9DF-02AD-4621-B4F1-BEB838C5520A}"/>
              </a:ext>
            </a:extLst>
          </p:cNvPr>
          <p:cNvSpPr>
            <a:spLocks/>
          </p:cNvSpPr>
          <p:nvPr/>
        </p:nvSpPr>
        <p:spPr bwMode="auto">
          <a:xfrm>
            <a:off x="-732495" y="1532768"/>
            <a:ext cx="6532051" cy="239349"/>
          </a:xfrm>
          <a:prstGeom prst="rect">
            <a:avLst/>
          </a:prstGeom>
          <a:noFill/>
          <a:ln>
            <a:noFill/>
          </a:ln>
          <a:effectLst>
            <a:outerShdw blurRad="254000" algn="ctr" rotWithShape="0">
              <a:srgbClr val="808080">
                <a:alpha val="7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p>
            <a:pPr algn="ctr">
              <a:defRPr/>
            </a:pPr>
            <a:r>
              <a:rPr lang="en-US" sz="1600" dirty="0">
                <a:solidFill>
                  <a:schemeClr val="bg1"/>
                </a:solidFill>
                <a:ea typeface="ＭＳ Ｐゴシック" charset="0"/>
                <a:cs typeface="Aller Light Italic" charset="0"/>
                <a:sym typeface="Aller Light Italic" charset="0"/>
              </a:rPr>
              <a:t>Lorem ipsum dolor sit </a:t>
            </a:r>
            <a:r>
              <a:rPr lang="en-US" sz="1600" dirty="0" smtClean="0">
                <a:solidFill>
                  <a:schemeClr val="bg1"/>
                </a:solidFill>
                <a:ea typeface="ＭＳ Ｐゴシック" charset="0"/>
                <a:cs typeface="Aller Light Italic" charset="0"/>
                <a:sym typeface="Aller Light Italic" charset="0"/>
              </a:rPr>
              <a:t>amet,</a:t>
            </a:r>
          </a:p>
          <a:p>
            <a:pPr algn="ctr">
              <a:defRPr/>
            </a:pPr>
            <a:r>
              <a:rPr lang="en-US" sz="1600" dirty="0" smtClean="0">
                <a:solidFill>
                  <a:schemeClr val="bg1"/>
                </a:solidFill>
                <a:ea typeface="ＭＳ Ｐゴシック" charset="0"/>
                <a:cs typeface="Aller Light Italic" charset="0"/>
                <a:sym typeface="Aller Light Italic" charset="0"/>
              </a:rPr>
              <a:t>Consectetur </a:t>
            </a:r>
            <a:r>
              <a:rPr lang="en-US" sz="1600" dirty="0">
                <a:solidFill>
                  <a:schemeClr val="bg1"/>
                </a:solidFill>
                <a:ea typeface="ＭＳ Ｐゴシック" charset="0"/>
                <a:cs typeface="Aller Light Italic" charset="0"/>
                <a:sym typeface="Aller Light Italic" charset="0"/>
              </a:rPr>
              <a:t>adipiscing elit.</a:t>
            </a:r>
          </a:p>
        </p:txBody>
      </p:sp>
      <p:pic>
        <p:nvPicPr>
          <p:cNvPr id="7" name="Imagen 6"/>
          <p:cNvPicPr>
            <a:picLocks noChangeAspect="1"/>
          </p:cNvPicPr>
          <p:nvPr/>
        </p:nvPicPr>
        <p:blipFill>
          <a:blip r:embed="rId2"/>
          <a:stretch>
            <a:fillRect/>
          </a:stretch>
        </p:blipFill>
        <p:spPr>
          <a:xfrm>
            <a:off x="5653057" y="276918"/>
            <a:ext cx="5839288" cy="6304164"/>
          </a:xfrm>
          <a:prstGeom prst="rect">
            <a:avLst/>
          </a:prstGeom>
        </p:spPr>
      </p:pic>
      <p:sp>
        <p:nvSpPr>
          <p:cNvPr id="10" name="TextBox 7">
            <a:extLst>
              <a:ext uri="{FF2B5EF4-FFF2-40B4-BE49-F238E27FC236}">
                <a16:creationId xmlns="" xmlns:a16="http://schemas.microsoft.com/office/drawing/2014/main" id="{AD499E1B-5816-4356-8D70-AE728DCAD466}"/>
              </a:ext>
            </a:extLst>
          </p:cNvPr>
          <p:cNvSpPr txBox="1"/>
          <p:nvPr/>
        </p:nvSpPr>
        <p:spPr>
          <a:xfrm>
            <a:off x="865779" y="2814374"/>
            <a:ext cx="3333328" cy="2677656"/>
          </a:xfrm>
          <a:prstGeom prst="rect">
            <a:avLst/>
          </a:prstGeom>
          <a:noFill/>
        </p:spPr>
        <p:txBody>
          <a:bodyPr wrap="square" rtlCol="0">
            <a:spAutoFit/>
          </a:bodyPr>
          <a:lstStyle/>
          <a:p>
            <a:r>
              <a:rPr lang="en-US" altLang="ko-KR" sz="1200" dirty="0">
                <a:solidFill>
                  <a:schemeClr val="bg1"/>
                </a:solidFill>
                <a:cs typeface="Arial" pitchFamily="34" charset="0"/>
              </a:rPr>
              <a:t>Get a modern PowerPoint  Presentation that is beautifully designed. I hope and I believe that this Template will your Time, Money and Reputation. Easy to change colors, photos and Text. Get a modern PowerPoint  Presentation that is beautifully designed. You can simply impress your audience and add a unique zing and appeal to your Presentations. </a:t>
            </a:r>
          </a:p>
          <a:p>
            <a:endParaRPr lang="en-US" altLang="ko-KR" sz="1200" dirty="0">
              <a:solidFill>
                <a:schemeClr val="bg1"/>
              </a:solidFill>
              <a:cs typeface="Arial" pitchFamily="34" charset="0"/>
            </a:endParaRPr>
          </a:p>
          <a:p>
            <a:r>
              <a:rPr lang="en-US" altLang="ko-KR" sz="1200" dirty="0">
                <a:solidFill>
                  <a:schemeClr val="bg1"/>
                </a:solidFill>
                <a:cs typeface="Arial" pitchFamily="34" charset="0"/>
              </a:rPr>
              <a:t>You can simply impress your audience and add a unique zing and appeal to your Presentations. Get a modern PowerPoint  Presentation that is beautifully designed. Easy to change colors, photos and Text.</a:t>
            </a:r>
          </a:p>
        </p:txBody>
      </p:sp>
      <p:sp>
        <p:nvSpPr>
          <p:cNvPr id="11" name="Rectangle 2">
            <a:extLst>
              <a:ext uri="{FF2B5EF4-FFF2-40B4-BE49-F238E27FC236}">
                <a16:creationId xmlns="" xmlns:a16="http://schemas.microsoft.com/office/drawing/2014/main" id="{9C19B298-23F5-46FE-9E16-6150FDBE838D}"/>
              </a:ext>
            </a:extLst>
          </p:cNvPr>
          <p:cNvSpPr>
            <a:spLocks/>
          </p:cNvSpPr>
          <p:nvPr/>
        </p:nvSpPr>
        <p:spPr bwMode="auto">
          <a:xfrm>
            <a:off x="5305587" y="3019277"/>
            <a:ext cx="6534227" cy="641890"/>
          </a:xfrm>
          <a:prstGeom prst="rect">
            <a:avLst/>
          </a:prstGeom>
          <a:noFill/>
          <a:ln>
            <a:noFill/>
          </a:ln>
          <a:effectLst>
            <a:outerShdw blurRad="127000" algn="ctr" rotWithShape="0">
              <a:schemeClr val="bg2">
                <a:alpha val="7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8062" tIns="18062" rIns="18062" bIns="18062"/>
          <a:lstStyle/>
          <a:p>
            <a:pPr algn="ctr">
              <a:defRPr/>
            </a:pPr>
            <a:r>
              <a:rPr lang="en-US" altLang="ko-KR" sz="4000" b="1" dirty="0" smtClean="0">
                <a:solidFill>
                  <a:srgbClr val="E9475A"/>
                </a:solidFill>
                <a:cs typeface="Arial" pitchFamily="34" charset="0"/>
              </a:rPr>
              <a:t>ORGANS</a:t>
            </a:r>
            <a:endParaRPr lang="en-US" sz="4000" dirty="0">
              <a:solidFill>
                <a:schemeClr val="tx1"/>
              </a:solidFill>
              <a:latin typeface="Aller Bold" charset="0"/>
              <a:ea typeface="ＭＳ Ｐゴシック" charset="0"/>
              <a:cs typeface="Aller Bold" charset="0"/>
              <a:sym typeface="Aller Bold" charset="0"/>
            </a:endParaRPr>
          </a:p>
        </p:txBody>
      </p:sp>
    </p:spTree>
    <p:extLst>
      <p:ext uri="{BB962C8B-B14F-4D97-AF65-F5344CB8AC3E}">
        <p14:creationId xmlns:p14="http://schemas.microsoft.com/office/powerpoint/2010/main" val="2327461599"/>
      </p:ext>
    </p:extLst>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BE4BC3EF-08DE-4FF7-A385-5258A0AE740B}"/>
              </a:ext>
            </a:extLst>
          </p:cNvPr>
          <p:cNvSpPr>
            <a:spLocks noGrp="1"/>
          </p:cNvSpPr>
          <p:nvPr>
            <p:ph type="title" idx="4294967295"/>
          </p:nvPr>
        </p:nvSpPr>
        <p:spPr>
          <a:xfrm>
            <a:off x="268941" y="384668"/>
            <a:ext cx="9339263" cy="709612"/>
          </a:xfrm>
          <a:prstGeom prst="rect">
            <a:avLst/>
          </a:prstGeom>
        </p:spPr>
        <p:txBody>
          <a:bodyPr/>
          <a:lstStyle/>
          <a:p>
            <a:r>
              <a:rPr lang="es-PE" dirty="0" smtClean="0">
                <a:solidFill>
                  <a:srgbClr val="E9475A"/>
                </a:solidFill>
              </a:rPr>
              <a:t>Describe </a:t>
            </a:r>
            <a:r>
              <a:rPr lang="es-PE" dirty="0">
                <a:solidFill>
                  <a:srgbClr val="E9475A"/>
                </a:solidFill>
              </a:rPr>
              <a:t>about </a:t>
            </a:r>
            <a:r>
              <a:rPr lang="es-PE" dirty="0" smtClean="0">
                <a:solidFill>
                  <a:srgbClr val="E9475A"/>
                </a:solidFill>
              </a:rPr>
              <a:t/>
            </a:r>
            <a:br>
              <a:rPr lang="es-PE" dirty="0" smtClean="0">
                <a:solidFill>
                  <a:srgbClr val="E9475A"/>
                </a:solidFill>
              </a:rPr>
            </a:br>
            <a:r>
              <a:rPr lang="es-PE" dirty="0" smtClean="0">
                <a:solidFill>
                  <a:srgbClr val="E9475A"/>
                </a:solidFill>
              </a:rPr>
              <a:t>your </a:t>
            </a:r>
            <a:r>
              <a:rPr lang="es-PE" dirty="0">
                <a:solidFill>
                  <a:srgbClr val="E9475A"/>
                </a:solidFill>
              </a:rPr>
              <a:t>topic</a:t>
            </a:r>
          </a:p>
        </p:txBody>
      </p:sp>
      <p:sp>
        <p:nvSpPr>
          <p:cNvPr id="6" name="TextBox 6">
            <a:extLst>
              <a:ext uri="{FF2B5EF4-FFF2-40B4-BE49-F238E27FC236}">
                <a16:creationId xmlns="" xmlns:a16="http://schemas.microsoft.com/office/drawing/2014/main" id="{15C34620-C110-4442-B75E-031D27B695EF}"/>
              </a:ext>
            </a:extLst>
          </p:cNvPr>
          <p:cNvSpPr txBox="1"/>
          <p:nvPr/>
        </p:nvSpPr>
        <p:spPr>
          <a:xfrm>
            <a:off x="1175023" y="1993374"/>
            <a:ext cx="3357788" cy="2862322"/>
          </a:xfrm>
          <a:prstGeom prst="rect">
            <a:avLst/>
          </a:prstGeom>
          <a:noFill/>
        </p:spPr>
        <p:txBody>
          <a:bodyPr wrap="square" rtlCol="0">
            <a:spAutoFit/>
          </a:bodyPr>
          <a:lstStyle/>
          <a:p>
            <a:r>
              <a:rPr lang="en-US" sz="1200" b="1" dirty="0">
                <a:solidFill>
                  <a:srgbClr val="D1474B"/>
                </a:solidFill>
              </a:rPr>
              <a:t>Your Heading/Subheading Here:</a:t>
            </a:r>
          </a:p>
          <a:p>
            <a:endParaRPr lang="en-US" sz="1200" dirty="0">
              <a:solidFill>
                <a:srgbClr val="D1474B"/>
              </a:solidFill>
            </a:endParaRPr>
          </a:p>
          <a:p>
            <a:pPr marL="285750" indent="-285750">
              <a:buFont typeface="Arial" panose="020B0604020202020204" pitchFamily="34" charset="0"/>
              <a:buChar char="•"/>
            </a:pPr>
            <a:r>
              <a:rPr lang="en-US" sz="1200" dirty="0">
                <a:solidFill>
                  <a:srgbClr val="D1474B"/>
                </a:solidFill>
              </a:rPr>
              <a:t>Lorem ipsum dolor sit amet, consectetur adipiscing elit. Donec sit amet arcu elit. Curabitur sagittis lacus sapien, sed maximus ex rhoncus ac. Aenean fermentum consequat mauris, sed placerat nisl consectetur id. </a:t>
            </a:r>
          </a:p>
          <a:p>
            <a:pPr marL="285750" indent="-285750">
              <a:buFont typeface="Arial" panose="020B0604020202020204" pitchFamily="34" charset="0"/>
              <a:buChar char="•"/>
            </a:pPr>
            <a:r>
              <a:rPr lang="en-US" sz="1200" dirty="0">
                <a:solidFill>
                  <a:srgbClr val="D1474B"/>
                </a:solidFill>
              </a:rPr>
              <a:t>Aliquam iaculis semper nisl quis sagittis. Quisque eget molestie ante. Sed vel nisl accumsan, aliquet elit posuere, ullamcorper ante. Aliquam erat velit, commodo a porta auctor, mattis luctus</a:t>
            </a:r>
          </a:p>
          <a:p>
            <a:pPr marL="285750" indent="-285750">
              <a:buFont typeface="Arial" panose="020B0604020202020204" pitchFamily="34" charset="0"/>
              <a:buChar char="•"/>
            </a:pPr>
            <a:r>
              <a:rPr lang="en-US" sz="1200" dirty="0">
                <a:solidFill>
                  <a:srgbClr val="D1474B"/>
                </a:solidFill>
              </a:rPr>
              <a:t>Aliquam scelerisque magna velit, porta molestie massa sodales eget.</a:t>
            </a:r>
          </a:p>
        </p:txBody>
      </p:sp>
      <p:sp>
        <p:nvSpPr>
          <p:cNvPr id="7" name="TextBox 30">
            <a:extLst>
              <a:ext uri="{FF2B5EF4-FFF2-40B4-BE49-F238E27FC236}">
                <a16:creationId xmlns="" xmlns:a16="http://schemas.microsoft.com/office/drawing/2014/main" id="{93EE22B1-B7CE-4B00-A6F4-7089A3979699}"/>
              </a:ext>
            </a:extLst>
          </p:cNvPr>
          <p:cNvSpPr txBox="1">
            <a:spLocks noChangeArrowheads="1"/>
          </p:cNvSpPr>
          <p:nvPr/>
        </p:nvSpPr>
        <p:spPr bwMode="auto">
          <a:xfrm rot="20810561">
            <a:off x="9521054" y="5055157"/>
            <a:ext cx="273082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solidFill>
                  <a:srgbClr val="D1474B"/>
                </a:solidFill>
                <a:latin typeface="+mn-lt"/>
                <a:cs typeface="Calibri Light" panose="020F0302020204030204" pitchFamily="34" charset="0"/>
              </a:rPr>
              <a:t>Lorem ipsum dolor </a:t>
            </a:r>
            <a:r>
              <a:rPr lang="en-US" altLang="es-MX" sz="1200" dirty="0">
                <a:solidFill>
                  <a:srgbClr val="D1474B"/>
                </a:solidFill>
                <a:latin typeface="+mn-lt"/>
                <a:cs typeface="Calibri Light" panose="020F0302020204030204" pitchFamily="34" charset="0"/>
              </a:rPr>
              <a:t>sit amet, consectetur </a:t>
            </a:r>
            <a:r>
              <a:rPr lang="en-US" altLang="es-MX" sz="1200" dirty="0" smtClean="0">
                <a:solidFill>
                  <a:srgbClr val="D1474B"/>
                </a:solidFill>
                <a:latin typeface="+mn-lt"/>
                <a:cs typeface="Calibri Light" panose="020F0302020204030204" pitchFamily="34" charset="0"/>
              </a:rPr>
              <a:t>adipiscing nterdum </a:t>
            </a:r>
            <a:r>
              <a:rPr lang="en-US" altLang="es-MX" sz="1200" dirty="0">
                <a:solidFill>
                  <a:srgbClr val="D1474B"/>
                </a:solidFill>
                <a:latin typeface="+mn-lt"/>
                <a:cs typeface="Calibri Light" panose="020F0302020204030204" pitchFamily="34" charset="0"/>
              </a:rPr>
              <a:t>et malesuada fames ac ante ipsum primis in faucibus.</a:t>
            </a:r>
          </a:p>
          <a:p>
            <a:pPr algn="just" eaLnBrk="0" hangingPunct="0"/>
            <a:endParaRPr lang="en-US" altLang="es-MX" sz="1200" dirty="0">
              <a:solidFill>
                <a:srgbClr val="D1474B"/>
              </a:solidFill>
              <a:latin typeface="+mn-lt"/>
              <a:cs typeface="Calibri Light" panose="020F0302020204030204" pitchFamily="34" charset="0"/>
            </a:endParaRPr>
          </a:p>
          <a:p>
            <a:pPr algn="just" eaLnBrk="0" hangingPunct="0"/>
            <a:endParaRPr lang="en-US" altLang="es-MX" sz="1200" dirty="0">
              <a:solidFill>
                <a:srgbClr val="D1474B"/>
              </a:solidFill>
              <a:latin typeface="+mn-lt"/>
              <a:cs typeface="Calibri Light" panose="020F0302020204030204" pitchFamily="34" charset="0"/>
            </a:endParaRPr>
          </a:p>
          <a:p>
            <a:pPr algn="just" eaLnBrk="0" hangingPunct="0"/>
            <a:r>
              <a:rPr lang="pt-BR" altLang="es-MX" sz="1200" dirty="0">
                <a:solidFill>
                  <a:srgbClr val="D1474B"/>
                </a:solidFill>
                <a:latin typeface="+mn-lt"/>
                <a:cs typeface="Calibri Light" panose="020F0302020204030204" pitchFamily="34" charset="0"/>
              </a:rPr>
              <a:t>. </a:t>
            </a:r>
            <a:endParaRPr lang="en-US" altLang="es-MX" sz="1200" dirty="0">
              <a:solidFill>
                <a:srgbClr val="D1474B"/>
              </a:solidFill>
              <a:latin typeface="+mn-lt"/>
              <a:cs typeface="Calibri Light" panose="020F0302020204030204" pitchFamily="34" charset="0"/>
            </a:endParaRPr>
          </a:p>
        </p:txBody>
      </p:sp>
      <p:pic>
        <p:nvPicPr>
          <p:cNvPr id="3" name="Imagen 2"/>
          <p:cNvPicPr>
            <a:picLocks noChangeAspect="1"/>
          </p:cNvPicPr>
          <p:nvPr/>
        </p:nvPicPr>
        <p:blipFill>
          <a:blip r:embed="rId2"/>
          <a:stretch>
            <a:fillRect/>
          </a:stretch>
        </p:blipFill>
        <p:spPr>
          <a:xfrm>
            <a:off x="5215272" y="1503508"/>
            <a:ext cx="4988734" cy="4244147"/>
          </a:xfrm>
          <a:prstGeom prst="rect">
            <a:avLst/>
          </a:prstGeom>
        </p:spPr>
      </p:pic>
    </p:spTree>
    <p:extLst>
      <p:ext uri="{BB962C8B-B14F-4D97-AF65-F5344CB8AC3E}">
        <p14:creationId xmlns:p14="http://schemas.microsoft.com/office/powerpoint/2010/main" val="2342457262"/>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ABA2818F-75D1-4CF1-83A9-78FE28E39254}"/>
              </a:ext>
            </a:extLst>
          </p:cNvPr>
          <p:cNvSpPr>
            <a:spLocks noGrp="1"/>
          </p:cNvSpPr>
          <p:nvPr>
            <p:ph type="title" idx="4294967295"/>
          </p:nvPr>
        </p:nvSpPr>
        <p:spPr>
          <a:xfrm>
            <a:off x="342949" y="353678"/>
            <a:ext cx="8474075" cy="709613"/>
          </a:xfrm>
          <a:prstGeom prst="rect">
            <a:avLst/>
          </a:prstGeom>
        </p:spPr>
        <p:txBody>
          <a:bodyPr/>
          <a:lstStyle/>
          <a:p>
            <a:r>
              <a:rPr lang="es-PE" sz="6000" dirty="0">
                <a:solidFill>
                  <a:srgbClr val="D1474B"/>
                </a:solidFill>
              </a:rPr>
              <a:t>Anatomía humana</a:t>
            </a:r>
          </a:p>
        </p:txBody>
      </p:sp>
      <p:pic>
        <p:nvPicPr>
          <p:cNvPr id="5" name="Imagen 4"/>
          <p:cNvPicPr>
            <a:picLocks noChangeAspect="1"/>
          </p:cNvPicPr>
          <p:nvPr/>
        </p:nvPicPr>
        <p:blipFill>
          <a:blip r:embed="rId2"/>
          <a:stretch>
            <a:fillRect/>
          </a:stretch>
        </p:blipFill>
        <p:spPr>
          <a:xfrm>
            <a:off x="746052" y="2201365"/>
            <a:ext cx="3508707" cy="3580313"/>
          </a:xfrm>
          <a:prstGeom prst="rect">
            <a:avLst/>
          </a:prstGeom>
        </p:spPr>
      </p:pic>
      <p:sp>
        <p:nvSpPr>
          <p:cNvPr id="9" name="TextBox 68">
            <a:extLst>
              <a:ext uri="{FF2B5EF4-FFF2-40B4-BE49-F238E27FC236}">
                <a16:creationId xmlns:a16="http://schemas.microsoft.com/office/drawing/2014/main" xmlns="" id="{CBC23EF8-1FFE-4620-B12C-B99E17874FA6}"/>
              </a:ext>
            </a:extLst>
          </p:cNvPr>
          <p:cNvSpPr txBox="1"/>
          <p:nvPr/>
        </p:nvSpPr>
        <p:spPr>
          <a:xfrm>
            <a:off x="5322057" y="2499076"/>
            <a:ext cx="3244826" cy="430887"/>
          </a:xfrm>
          <a:prstGeom prst="rect">
            <a:avLst/>
          </a:prstGeom>
          <a:noFill/>
        </p:spPr>
        <p:txBody>
          <a:bodyPr wrap="square" rtlCol="0" anchor="ctr">
            <a:spAutoFit/>
          </a:bodyPr>
          <a:lstStyle/>
          <a:p>
            <a:r>
              <a:rPr lang="en-GB" altLang="ko-KR" sz="1100" dirty="0">
                <a:solidFill>
                  <a:srgbClr val="EA525D"/>
                </a:solidFill>
                <a:cs typeface="Arial" pitchFamily="34" charset="0"/>
              </a:rPr>
              <a:t>L</a:t>
            </a:r>
            <a:r>
              <a:rPr lang="en-US" altLang="ko-KR" sz="1100" dirty="0">
                <a:solidFill>
                  <a:srgbClr val="EA525D"/>
                </a:solidFill>
                <a:cs typeface="Arial" pitchFamily="34" charset="0"/>
              </a:rPr>
              <a:t>OREM IPSUM DOLOR SIT AMET,</a:t>
            </a:r>
          </a:p>
          <a:p>
            <a:r>
              <a:rPr lang="en-US" altLang="ko-KR" sz="1100" dirty="0">
                <a:solidFill>
                  <a:srgbClr val="EA525D"/>
                </a:solidFill>
                <a:cs typeface="Arial" pitchFamily="34" charset="0"/>
              </a:rPr>
              <a:t>CU USU AGAM INTEGRE IMPEDIT.</a:t>
            </a:r>
            <a:endParaRPr lang="ko-KR" altLang="en-US" sz="1100" dirty="0">
              <a:solidFill>
                <a:srgbClr val="EA525D"/>
              </a:solidFill>
              <a:cs typeface="Arial" pitchFamily="34" charset="0"/>
            </a:endParaRPr>
          </a:p>
        </p:txBody>
      </p:sp>
      <p:sp>
        <p:nvSpPr>
          <p:cNvPr id="10" name="TextBox 69">
            <a:extLst>
              <a:ext uri="{FF2B5EF4-FFF2-40B4-BE49-F238E27FC236}">
                <a16:creationId xmlns:a16="http://schemas.microsoft.com/office/drawing/2014/main" xmlns="" id="{D1D2E66E-5F86-4A8B-9320-ABCB1C537621}"/>
              </a:ext>
            </a:extLst>
          </p:cNvPr>
          <p:cNvSpPr txBox="1"/>
          <p:nvPr/>
        </p:nvSpPr>
        <p:spPr>
          <a:xfrm>
            <a:off x="342949" y="1317010"/>
            <a:ext cx="3244827" cy="830997"/>
          </a:xfrm>
          <a:prstGeom prst="rect">
            <a:avLst/>
          </a:prstGeom>
          <a:noFill/>
        </p:spPr>
        <p:txBody>
          <a:bodyPr wrap="square" rtlCol="0" anchor="ctr">
            <a:spAutoFit/>
          </a:bodyPr>
          <a:lstStyle/>
          <a:p>
            <a:r>
              <a:rPr lang="en-GB" altLang="ko-KR" sz="2400" dirty="0">
                <a:cs typeface="Arial" pitchFamily="34" charset="0"/>
              </a:rPr>
              <a:t>L</a:t>
            </a:r>
            <a:r>
              <a:rPr lang="en-US" altLang="ko-KR" sz="2400" dirty="0">
                <a:cs typeface="Arial" pitchFamily="34" charset="0"/>
              </a:rPr>
              <a:t>OREM IPSUM</a:t>
            </a:r>
          </a:p>
          <a:p>
            <a:r>
              <a:rPr lang="en-US" altLang="ko-KR" sz="2400" dirty="0">
                <a:cs typeface="Arial" pitchFamily="34" charset="0"/>
              </a:rPr>
              <a:t>DOLOR SIT AMET, </a:t>
            </a:r>
            <a:endParaRPr lang="ko-KR" altLang="en-US" sz="2400" dirty="0">
              <a:cs typeface="Arial" pitchFamily="34" charset="0"/>
            </a:endParaRPr>
          </a:p>
        </p:txBody>
      </p:sp>
      <p:sp>
        <p:nvSpPr>
          <p:cNvPr id="11" name="TextBox 70">
            <a:extLst>
              <a:ext uri="{FF2B5EF4-FFF2-40B4-BE49-F238E27FC236}">
                <a16:creationId xmlns:a16="http://schemas.microsoft.com/office/drawing/2014/main" xmlns="" id="{6E69AEEB-8784-416A-A7F1-D11D7722A06A}"/>
              </a:ext>
            </a:extLst>
          </p:cNvPr>
          <p:cNvSpPr txBox="1"/>
          <p:nvPr/>
        </p:nvSpPr>
        <p:spPr>
          <a:xfrm>
            <a:off x="8566883" y="3104022"/>
            <a:ext cx="3244826" cy="2677656"/>
          </a:xfrm>
          <a:prstGeom prst="rect">
            <a:avLst/>
          </a:prstGeom>
          <a:noFill/>
        </p:spPr>
        <p:txBody>
          <a:bodyPr wrap="square" rtlCol="0">
            <a:spAutoFit/>
          </a:bodyPr>
          <a:lstStyle/>
          <a:p>
            <a:r>
              <a:rPr lang="en-US" altLang="ko-KR" sz="1200" dirty="0">
                <a:cs typeface="Arial" pitchFamily="34" charset="0"/>
              </a:rPr>
              <a:t>You can simply impress your audience and add a unique zing and appeal to your Presentations. Get a modern PowerPoint  Presentation that is beautifully designed. Easy to change colors, photos and Text. I hope and I believe that this Template will your Time, Money and Reputation. Easy to change colors, photos and Text. Get a modern PowerPoint  Presentation that is beautifully designed. </a:t>
            </a:r>
          </a:p>
          <a:p>
            <a:endParaRPr lang="en-US" altLang="ko-KR" sz="1200" dirty="0">
              <a:cs typeface="Arial" pitchFamily="34" charset="0"/>
            </a:endParaRPr>
          </a:p>
          <a:p>
            <a:r>
              <a:rPr lang="en-US" altLang="ko-KR" sz="1200" dirty="0">
                <a:cs typeface="Arial" pitchFamily="34" charset="0"/>
              </a:rPr>
              <a:t>Easy to change colors, photos and Text. Get a modern PowerPoint  Presentation that is beautifully designed.</a:t>
            </a:r>
          </a:p>
        </p:txBody>
      </p:sp>
      <p:sp>
        <p:nvSpPr>
          <p:cNvPr id="12" name="TextBox 70">
            <a:extLst>
              <a:ext uri="{FF2B5EF4-FFF2-40B4-BE49-F238E27FC236}">
                <a16:creationId xmlns:a16="http://schemas.microsoft.com/office/drawing/2014/main" xmlns="" id="{6E69AEEB-8784-416A-A7F1-D11D7722A06A}"/>
              </a:ext>
            </a:extLst>
          </p:cNvPr>
          <p:cNvSpPr txBox="1"/>
          <p:nvPr/>
        </p:nvSpPr>
        <p:spPr>
          <a:xfrm>
            <a:off x="5322057" y="3104022"/>
            <a:ext cx="3244826" cy="2677656"/>
          </a:xfrm>
          <a:prstGeom prst="rect">
            <a:avLst/>
          </a:prstGeom>
          <a:noFill/>
        </p:spPr>
        <p:txBody>
          <a:bodyPr wrap="square" rtlCol="0">
            <a:spAutoFit/>
          </a:bodyPr>
          <a:lstStyle/>
          <a:p>
            <a:r>
              <a:rPr lang="en-US" altLang="ko-KR" sz="1200" dirty="0">
                <a:cs typeface="Arial" pitchFamily="34" charset="0"/>
              </a:rPr>
              <a:t>You can simply impress your audience and add a unique zing and appeal to your Presentations. Get a modern PowerPoint  Presentation that is beautifully designed. Easy to change colors, photos and Text. I hope and I believe that this Template will your Time, Money and Reputation. Easy to change colors, photos and Text. Get a modern PowerPoint  Presentation that is beautifully designed. </a:t>
            </a:r>
          </a:p>
          <a:p>
            <a:endParaRPr lang="en-US" altLang="ko-KR" sz="1200" dirty="0">
              <a:cs typeface="Arial" pitchFamily="34" charset="0"/>
            </a:endParaRPr>
          </a:p>
          <a:p>
            <a:r>
              <a:rPr lang="en-US" altLang="ko-KR" sz="1200" dirty="0">
                <a:cs typeface="Arial" pitchFamily="34" charset="0"/>
              </a:rPr>
              <a:t>Easy to change colors, photos and Text. Get a modern PowerPoint  Presentation that is beautifully designed.</a:t>
            </a:r>
          </a:p>
        </p:txBody>
      </p:sp>
      <p:sp>
        <p:nvSpPr>
          <p:cNvPr id="13" name="TextBox 68">
            <a:extLst>
              <a:ext uri="{FF2B5EF4-FFF2-40B4-BE49-F238E27FC236}">
                <a16:creationId xmlns:a16="http://schemas.microsoft.com/office/drawing/2014/main" xmlns="" id="{CBC23EF8-1FFE-4620-B12C-B99E17874FA6}"/>
              </a:ext>
            </a:extLst>
          </p:cNvPr>
          <p:cNvSpPr txBox="1"/>
          <p:nvPr/>
        </p:nvSpPr>
        <p:spPr>
          <a:xfrm>
            <a:off x="8566883" y="2453948"/>
            <a:ext cx="3244826" cy="430887"/>
          </a:xfrm>
          <a:prstGeom prst="rect">
            <a:avLst/>
          </a:prstGeom>
          <a:noFill/>
        </p:spPr>
        <p:txBody>
          <a:bodyPr wrap="square" rtlCol="0" anchor="ctr">
            <a:spAutoFit/>
          </a:bodyPr>
          <a:lstStyle/>
          <a:p>
            <a:r>
              <a:rPr lang="en-GB" altLang="ko-KR" sz="1100" dirty="0">
                <a:solidFill>
                  <a:srgbClr val="EA525D"/>
                </a:solidFill>
                <a:cs typeface="Arial" pitchFamily="34" charset="0"/>
              </a:rPr>
              <a:t>L</a:t>
            </a:r>
            <a:r>
              <a:rPr lang="en-US" altLang="ko-KR" sz="1100" dirty="0">
                <a:solidFill>
                  <a:srgbClr val="EA525D"/>
                </a:solidFill>
                <a:cs typeface="Arial" pitchFamily="34" charset="0"/>
              </a:rPr>
              <a:t>OREM IPSUM DOLOR SIT AMET,</a:t>
            </a:r>
          </a:p>
          <a:p>
            <a:r>
              <a:rPr lang="en-US" altLang="ko-KR" sz="1100" dirty="0">
                <a:solidFill>
                  <a:srgbClr val="EA525D"/>
                </a:solidFill>
                <a:cs typeface="Arial" pitchFamily="34" charset="0"/>
              </a:rPr>
              <a:t>CU USU AGAM INTEGRE IMPEDIT.</a:t>
            </a:r>
            <a:endParaRPr lang="ko-KR" altLang="en-US" sz="1100" dirty="0">
              <a:solidFill>
                <a:srgbClr val="EA525D"/>
              </a:solidFill>
              <a:cs typeface="Arial" pitchFamily="34" charset="0"/>
            </a:endParaRPr>
          </a:p>
        </p:txBody>
      </p:sp>
    </p:spTree>
    <p:extLst>
      <p:ext uri="{BB962C8B-B14F-4D97-AF65-F5344CB8AC3E}">
        <p14:creationId xmlns:p14="http://schemas.microsoft.com/office/powerpoint/2010/main" val="830232136"/>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 xmlns:a16="http://schemas.microsoft.com/office/drawing/2014/main" id="{DD48CE8D-120F-4FF3-8B77-1EF0B5330316}"/>
              </a:ext>
            </a:extLst>
          </p:cNvPr>
          <p:cNvSpPr>
            <a:spLocks/>
          </p:cNvSpPr>
          <p:nvPr/>
        </p:nvSpPr>
        <p:spPr bwMode="auto">
          <a:xfrm>
            <a:off x="8977938" y="4414436"/>
            <a:ext cx="2702774" cy="1489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72248" tIns="72248" rIns="72248" bIns="72248"/>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r>
              <a:rPr lang="en-US" altLang="es-PE" sz="1200" dirty="0">
                <a:solidFill>
                  <a:schemeClr val="tx1"/>
                </a:solidFill>
                <a:latin typeface="+mn-lt"/>
                <a:ea typeface="MS PGothic" panose="020B0600070205080204" pitchFamily="34" charset="-128"/>
                <a:sym typeface="Aller Light Italic" charset="0"/>
              </a:rPr>
              <a:t>Nunc ac lobortis leo. Vivamus sit amet nulla id justo porttitor auctor. Aenean quis velit quis nulla mollis ullamcorper ac id erat. Pellentesque habitant morbi tristique senectus et netus et malesuada fames ac turpis egestas.</a:t>
            </a:r>
          </a:p>
        </p:txBody>
      </p:sp>
      <p:sp>
        <p:nvSpPr>
          <p:cNvPr id="9" name="Título 1">
            <a:extLst>
              <a:ext uri="{FF2B5EF4-FFF2-40B4-BE49-F238E27FC236}">
                <a16:creationId xmlns="" xmlns:a16="http://schemas.microsoft.com/office/drawing/2014/main" id="{894A88FA-4574-49E5-B434-1360F3616AF4}"/>
              </a:ext>
            </a:extLst>
          </p:cNvPr>
          <p:cNvSpPr txBox="1">
            <a:spLocks/>
          </p:cNvSpPr>
          <p:nvPr/>
        </p:nvSpPr>
        <p:spPr>
          <a:xfrm>
            <a:off x="700338" y="571166"/>
            <a:ext cx="8474700" cy="708300"/>
          </a:xfrm>
          <a:prstGeom prst="rect">
            <a:avLst/>
          </a:prstGeom>
          <a:noFill/>
          <a:ln>
            <a:noFill/>
          </a:ln>
        </p:spPr>
        <p:txBody>
          <a:bodyPr spcFirstLastPara="1" wrap="square" lIns="0" tIns="0" rIns="0" bIns="0" anchor="ctr" anchorCtr="0">
            <a:noAutofit/>
          </a:bodyPr>
          <a:lstStyle>
            <a:lvl1pPr lvl="0" algn="l" defTabSz="914400" rtl="0" eaLnBrk="1" latinLnBrk="0" hangingPunct="1">
              <a:lnSpc>
                <a:spcPct val="90000"/>
              </a:lnSpc>
              <a:spcBef>
                <a:spcPts val="0"/>
              </a:spcBef>
              <a:spcAft>
                <a:spcPts val="0"/>
              </a:spcAft>
              <a:buClr>
                <a:schemeClr val="accent1"/>
              </a:buClr>
              <a:buSzPts val="3000"/>
              <a:buFont typeface="DM Sans"/>
              <a:buNone/>
              <a:defRPr sz="3000" b="1" kern="1200">
                <a:solidFill>
                  <a:srgbClr val="E9475A"/>
                </a:solidFill>
                <a:latin typeface="DM Sans"/>
                <a:ea typeface="DM Sans"/>
                <a:cs typeface="DM Sans"/>
                <a:sym typeface="DM Sans"/>
              </a:defRPr>
            </a:lvl1pPr>
            <a:lvl2pPr lvl="1">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2pPr>
            <a:lvl3pPr lvl="2">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3pPr>
            <a:lvl4pPr lvl="3">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4pPr>
            <a:lvl5pPr lvl="4">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5pPr>
            <a:lvl6pPr lvl="5">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6pPr>
            <a:lvl7pPr lvl="6">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7pPr>
            <a:lvl8pPr lvl="7">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8pPr>
            <a:lvl9pPr lvl="8">
              <a:lnSpc>
                <a:spcPct val="90000"/>
              </a:lnSpc>
              <a:spcBef>
                <a:spcPts val="0"/>
              </a:spcBef>
              <a:spcAft>
                <a:spcPts val="0"/>
              </a:spcAft>
              <a:buClr>
                <a:schemeClr val="accent1"/>
              </a:buClr>
              <a:buSzPts val="3000"/>
              <a:buFont typeface="DM Sans"/>
              <a:buNone/>
              <a:defRPr sz="3000" b="1">
                <a:solidFill>
                  <a:schemeClr val="accent1"/>
                </a:solidFill>
                <a:latin typeface="DM Sans"/>
                <a:ea typeface="DM Sans"/>
                <a:cs typeface="DM Sans"/>
                <a:sym typeface="DM Sans"/>
              </a:defRPr>
            </a:lvl9pPr>
          </a:lstStyle>
          <a:p>
            <a:r>
              <a:rPr lang="es-PE" sz="4800" dirty="0">
                <a:solidFill>
                  <a:srgbClr val="D54765"/>
                </a:solidFill>
              </a:rPr>
              <a:t>Data </a:t>
            </a:r>
            <a:r>
              <a:rPr lang="es-PE" sz="4800" dirty="0" smtClean="0">
                <a:solidFill>
                  <a:srgbClr val="D54765"/>
                </a:solidFill>
              </a:rPr>
              <a:t>Analysis</a:t>
            </a:r>
          </a:p>
          <a:p>
            <a:r>
              <a:rPr lang="es-PE" sz="4800" dirty="0" smtClean="0">
                <a:solidFill>
                  <a:srgbClr val="D54765"/>
                </a:solidFill>
              </a:rPr>
              <a:t>Summary</a:t>
            </a:r>
            <a:endParaRPr lang="es-PE" sz="4800" dirty="0">
              <a:solidFill>
                <a:srgbClr val="D54765"/>
              </a:solidFill>
            </a:endParaRPr>
          </a:p>
        </p:txBody>
      </p:sp>
      <p:sp>
        <p:nvSpPr>
          <p:cNvPr id="7" name="TextBox 4">
            <a:extLst>
              <a:ext uri="{FF2B5EF4-FFF2-40B4-BE49-F238E27FC236}">
                <a16:creationId xmlns="" xmlns:a16="http://schemas.microsoft.com/office/drawing/2014/main" id="{D1A56359-842F-4069-8F09-EE6827C16EF4}"/>
              </a:ext>
            </a:extLst>
          </p:cNvPr>
          <p:cNvSpPr txBox="1"/>
          <p:nvPr/>
        </p:nvSpPr>
        <p:spPr>
          <a:xfrm>
            <a:off x="700338" y="1995597"/>
            <a:ext cx="2385435" cy="2123658"/>
          </a:xfrm>
          <a:prstGeom prst="rect">
            <a:avLst/>
          </a:prstGeom>
          <a:noFill/>
        </p:spPr>
        <p:txBody>
          <a:bodyPr wrap="square" lIns="108000" rIns="108000" rtlCol="0">
            <a:spAutoFit/>
          </a:bodyPr>
          <a:lstStyle/>
          <a:p>
            <a:r>
              <a:rPr lang="en-US" altLang="ko-KR" sz="1200" dirty="0">
                <a:cs typeface="Arial" pitchFamily="34" charset="0"/>
              </a:rPr>
              <a:t>You can simply impress your audience and add a unique zing and appeal to your Presentations. </a:t>
            </a:r>
            <a:r>
              <a:rPr lang="en-US" altLang="ko-KR" sz="1200" dirty="0">
                <a:ea typeface="HY견명조" pitchFamily="18" charset="-127"/>
                <a:cs typeface="Arial" pitchFamily="34" charset="0"/>
              </a:rPr>
              <a:t>Get a modern PowerPoint  Presentation that is beautifully designed. </a:t>
            </a:r>
            <a:r>
              <a:rPr lang="en-US" altLang="ko-KR" sz="1200" dirty="0">
                <a:ea typeface="FZShuTi" pitchFamily="2" charset="-122"/>
                <a:cs typeface="Arial" pitchFamily="34" charset="0"/>
              </a:rPr>
              <a:t>I hope and I believe that this Template will your Time, Money and Reputation.</a:t>
            </a:r>
            <a:r>
              <a:rPr lang="en-US" altLang="ko-KR" sz="1200" dirty="0">
                <a:ea typeface="HY견명조" pitchFamily="18" charset="-127"/>
                <a:cs typeface="Arial" pitchFamily="34" charset="0"/>
              </a:rPr>
              <a:t> Get a modern PowerPoint  Presentation that is beautifully designed. </a:t>
            </a:r>
            <a:endParaRPr lang="en-US" altLang="ko-KR" sz="1200" dirty="0">
              <a:ea typeface="FZShuTi" pitchFamily="2" charset="-122"/>
              <a:cs typeface="Arial" pitchFamily="34" charset="0"/>
            </a:endParaRPr>
          </a:p>
        </p:txBody>
      </p:sp>
      <p:sp>
        <p:nvSpPr>
          <p:cNvPr id="8" name="Rectangle 3">
            <a:extLst>
              <a:ext uri="{FF2B5EF4-FFF2-40B4-BE49-F238E27FC236}">
                <a16:creationId xmlns="" xmlns:a16="http://schemas.microsoft.com/office/drawing/2014/main" id="{DD48CE8D-120F-4FF3-8B77-1EF0B5330316}"/>
              </a:ext>
            </a:extLst>
          </p:cNvPr>
          <p:cNvSpPr>
            <a:spLocks/>
          </p:cNvSpPr>
          <p:nvPr/>
        </p:nvSpPr>
        <p:spPr bwMode="auto">
          <a:xfrm>
            <a:off x="8977938" y="2887047"/>
            <a:ext cx="2702774" cy="1489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72248" tIns="72248" rIns="72248" bIns="72248"/>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r>
              <a:rPr lang="en-US" altLang="es-PE" sz="1200" dirty="0">
                <a:solidFill>
                  <a:schemeClr val="tx1"/>
                </a:solidFill>
                <a:latin typeface="+mn-lt"/>
                <a:ea typeface="MS PGothic" panose="020B0600070205080204" pitchFamily="34" charset="-128"/>
                <a:sym typeface="Aller Light Italic" charset="0"/>
              </a:rPr>
              <a:t>Nunc ac lobortis leo. Vivamus sit amet nulla id justo porttitor auctor. Aenean quis velit quis nulla mollis ullamcorper ac id erat. Pellentesque habitant morbi tristique senectus et netus et malesuada fames ac turpis egestas.</a:t>
            </a:r>
          </a:p>
        </p:txBody>
      </p:sp>
      <p:sp>
        <p:nvSpPr>
          <p:cNvPr id="10" name="TextBox 4">
            <a:extLst>
              <a:ext uri="{FF2B5EF4-FFF2-40B4-BE49-F238E27FC236}">
                <a16:creationId xmlns="" xmlns:a16="http://schemas.microsoft.com/office/drawing/2014/main" id="{D1A56359-842F-4069-8F09-EE6827C16EF4}"/>
              </a:ext>
            </a:extLst>
          </p:cNvPr>
          <p:cNvSpPr txBox="1"/>
          <p:nvPr/>
        </p:nvSpPr>
        <p:spPr>
          <a:xfrm>
            <a:off x="716258" y="4081273"/>
            <a:ext cx="2385435" cy="2123658"/>
          </a:xfrm>
          <a:prstGeom prst="rect">
            <a:avLst/>
          </a:prstGeom>
          <a:noFill/>
        </p:spPr>
        <p:txBody>
          <a:bodyPr wrap="square" lIns="108000" rIns="108000" rtlCol="0">
            <a:spAutoFit/>
          </a:bodyPr>
          <a:lstStyle/>
          <a:p>
            <a:r>
              <a:rPr lang="en-US" altLang="ko-KR" sz="1200" dirty="0">
                <a:cs typeface="Arial" pitchFamily="34" charset="0"/>
              </a:rPr>
              <a:t>You can simply impress your audience and add a unique zing and appeal to your Presentations. </a:t>
            </a:r>
            <a:r>
              <a:rPr lang="en-US" altLang="ko-KR" sz="1200" dirty="0">
                <a:ea typeface="HY견명조" pitchFamily="18" charset="-127"/>
                <a:cs typeface="Arial" pitchFamily="34" charset="0"/>
              </a:rPr>
              <a:t>Get a modern PowerPoint  Presentation that is beautifully designed. </a:t>
            </a:r>
            <a:r>
              <a:rPr lang="en-US" altLang="ko-KR" sz="1200" dirty="0">
                <a:ea typeface="FZShuTi" pitchFamily="2" charset="-122"/>
                <a:cs typeface="Arial" pitchFamily="34" charset="0"/>
              </a:rPr>
              <a:t>I hope and I believe that this Template will your Time, Money and Reputation.</a:t>
            </a:r>
            <a:r>
              <a:rPr lang="en-US" altLang="ko-KR" sz="1200" dirty="0">
                <a:ea typeface="HY견명조" pitchFamily="18" charset="-127"/>
                <a:cs typeface="Arial" pitchFamily="34" charset="0"/>
              </a:rPr>
              <a:t> Get a modern PowerPoint  Presentation that is beautifully designed. </a:t>
            </a:r>
            <a:endParaRPr lang="en-US" altLang="ko-KR" sz="1200" dirty="0">
              <a:ea typeface="FZShuTi" pitchFamily="2" charset="-122"/>
              <a:cs typeface="Arial" pitchFamily="34" charset="0"/>
            </a:endParaRPr>
          </a:p>
        </p:txBody>
      </p:sp>
      <p:pic>
        <p:nvPicPr>
          <p:cNvPr id="2" name="Imagen 1"/>
          <p:cNvPicPr>
            <a:picLocks noChangeAspect="1"/>
          </p:cNvPicPr>
          <p:nvPr/>
        </p:nvPicPr>
        <p:blipFill>
          <a:blip r:embed="rId2"/>
          <a:stretch>
            <a:fillRect/>
          </a:stretch>
        </p:blipFill>
        <p:spPr>
          <a:xfrm>
            <a:off x="4068894" y="3360719"/>
            <a:ext cx="3941842" cy="2543124"/>
          </a:xfrm>
          <a:prstGeom prst="rect">
            <a:avLst/>
          </a:prstGeom>
        </p:spPr>
      </p:pic>
      <p:sp>
        <p:nvSpPr>
          <p:cNvPr id="11" name="Rectangle 3">
            <a:extLst>
              <a:ext uri="{FF2B5EF4-FFF2-40B4-BE49-F238E27FC236}">
                <a16:creationId xmlns="" xmlns:a16="http://schemas.microsoft.com/office/drawing/2014/main" id="{DD48CE8D-120F-4FF3-8B77-1EF0B5330316}"/>
              </a:ext>
            </a:extLst>
          </p:cNvPr>
          <p:cNvSpPr>
            <a:spLocks/>
          </p:cNvSpPr>
          <p:nvPr/>
        </p:nvSpPr>
        <p:spPr bwMode="auto">
          <a:xfrm>
            <a:off x="8977938" y="1377729"/>
            <a:ext cx="2702774" cy="1489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72248" tIns="72248" rIns="72248" bIns="72248"/>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r>
              <a:rPr lang="en-US" altLang="es-PE" sz="1200" dirty="0">
                <a:solidFill>
                  <a:schemeClr val="tx1"/>
                </a:solidFill>
                <a:latin typeface="+mn-lt"/>
                <a:ea typeface="MS PGothic" panose="020B0600070205080204" pitchFamily="34" charset="-128"/>
                <a:sym typeface="Aller Light Italic" charset="0"/>
              </a:rPr>
              <a:t>Nunc ac lobortis leo. Vivamus sit amet nulla id justo porttitor auctor. Aenean quis velit quis nulla mollis ullamcorper ac id erat. Pellentesque habitant morbi tristique senectus et netus et malesuada fames ac turpis egestas.</a:t>
            </a:r>
          </a:p>
        </p:txBody>
      </p:sp>
    </p:spTree>
    <p:extLst>
      <p:ext uri="{BB962C8B-B14F-4D97-AF65-F5344CB8AC3E}">
        <p14:creationId xmlns:p14="http://schemas.microsoft.com/office/powerpoint/2010/main" val="3722204693"/>
      </p:ext>
    </p:ext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Imagen 21"/>
          <p:cNvPicPr>
            <a:picLocks noChangeAspect="1"/>
          </p:cNvPicPr>
          <p:nvPr/>
        </p:nvPicPr>
        <p:blipFill>
          <a:blip r:embed="rId2"/>
          <a:stretch>
            <a:fillRect/>
          </a:stretch>
        </p:blipFill>
        <p:spPr>
          <a:xfrm>
            <a:off x="4519674" y="1389452"/>
            <a:ext cx="3210116" cy="4488077"/>
          </a:xfrm>
          <a:prstGeom prst="rect">
            <a:avLst/>
          </a:prstGeom>
        </p:spPr>
      </p:pic>
      <p:sp>
        <p:nvSpPr>
          <p:cNvPr id="2" name="Título 1">
            <a:extLst>
              <a:ext uri="{FF2B5EF4-FFF2-40B4-BE49-F238E27FC236}">
                <a16:creationId xmlns="" xmlns:a16="http://schemas.microsoft.com/office/drawing/2014/main" id="{AFB2D00C-045B-47C9-9665-5D4AC400771C}"/>
              </a:ext>
            </a:extLst>
          </p:cNvPr>
          <p:cNvSpPr>
            <a:spLocks noGrp="1"/>
          </p:cNvSpPr>
          <p:nvPr>
            <p:ph type="title" idx="4294967295"/>
          </p:nvPr>
        </p:nvSpPr>
        <p:spPr>
          <a:xfrm>
            <a:off x="1388274" y="256183"/>
            <a:ext cx="9986962" cy="709612"/>
          </a:xfrm>
          <a:prstGeom prst="rect">
            <a:avLst/>
          </a:prstGeom>
        </p:spPr>
        <p:txBody>
          <a:bodyPr/>
          <a:lstStyle/>
          <a:p>
            <a:r>
              <a:rPr lang="en-US" dirty="0">
                <a:solidFill>
                  <a:srgbClr val="E9475A"/>
                </a:solidFill>
              </a:rPr>
              <a:t>Use diagrams to explain parts</a:t>
            </a:r>
            <a:endParaRPr lang="es-PE" dirty="0">
              <a:solidFill>
                <a:srgbClr val="E9475A"/>
              </a:solidFill>
            </a:endParaRPr>
          </a:p>
        </p:txBody>
      </p:sp>
      <p:grpSp>
        <p:nvGrpSpPr>
          <p:cNvPr id="6" name="Group 15">
            <a:extLst>
              <a:ext uri="{FF2B5EF4-FFF2-40B4-BE49-F238E27FC236}">
                <a16:creationId xmlns="" xmlns:a16="http://schemas.microsoft.com/office/drawing/2014/main" id="{C07FAAB5-CAC9-4219-ADDE-CA31B85FE2A9}"/>
              </a:ext>
            </a:extLst>
          </p:cNvPr>
          <p:cNvGrpSpPr/>
          <p:nvPr/>
        </p:nvGrpSpPr>
        <p:grpSpPr>
          <a:xfrm>
            <a:off x="7839327" y="2813649"/>
            <a:ext cx="2462481" cy="276224"/>
            <a:chOff x="1547544" y="2652712"/>
            <a:chExt cx="2462481" cy="276224"/>
          </a:xfrm>
          <a:solidFill>
            <a:srgbClr val="E9475A"/>
          </a:solidFill>
        </p:grpSpPr>
        <p:cxnSp>
          <p:nvCxnSpPr>
            <p:cNvPr id="7" name="Straight Connector 10">
              <a:extLst>
                <a:ext uri="{FF2B5EF4-FFF2-40B4-BE49-F238E27FC236}">
                  <a16:creationId xmlns="" xmlns:a16="http://schemas.microsoft.com/office/drawing/2014/main" id="{D725C4B9-186A-4E14-B877-E9E864BDF79C}"/>
                </a:ext>
              </a:extLst>
            </p:cNvPr>
            <p:cNvCxnSpPr>
              <a:cxnSpLocks/>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8" name="Isosceles Triangle 12">
              <a:extLst>
                <a:ext uri="{FF2B5EF4-FFF2-40B4-BE49-F238E27FC236}">
                  <a16:creationId xmlns="" xmlns:a16="http://schemas.microsoft.com/office/drawing/2014/main" id="{B24F2E37-BDAC-4A6E-AB82-CEFD029A211F}"/>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nvGrpSpPr>
          <p:cNvPr id="9" name="Group 16">
            <a:extLst>
              <a:ext uri="{FF2B5EF4-FFF2-40B4-BE49-F238E27FC236}">
                <a16:creationId xmlns="" xmlns:a16="http://schemas.microsoft.com/office/drawing/2014/main" id="{CB6D6224-3C15-44B6-8801-59A6B1EBACA1}"/>
              </a:ext>
            </a:extLst>
          </p:cNvPr>
          <p:cNvGrpSpPr/>
          <p:nvPr/>
        </p:nvGrpSpPr>
        <p:grpSpPr>
          <a:xfrm>
            <a:off x="7283326" y="5202071"/>
            <a:ext cx="2462481" cy="276224"/>
            <a:chOff x="1547544" y="2652712"/>
            <a:chExt cx="2462481" cy="276224"/>
          </a:xfrm>
          <a:solidFill>
            <a:srgbClr val="E9475A"/>
          </a:solidFill>
        </p:grpSpPr>
        <p:cxnSp>
          <p:nvCxnSpPr>
            <p:cNvPr id="10" name="Straight Connector 17">
              <a:extLst>
                <a:ext uri="{FF2B5EF4-FFF2-40B4-BE49-F238E27FC236}">
                  <a16:creationId xmlns="" xmlns:a16="http://schemas.microsoft.com/office/drawing/2014/main" id="{86BC0800-D49B-49B3-9DDA-C98A7B0D8D95}"/>
                </a:ext>
              </a:extLst>
            </p:cNvPr>
            <p:cNvCxnSpPr>
              <a:cxnSpLocks/>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1" name="Isosceles Triangle 18">
              <a:extLst>
                <a:ext uri="{FF2B5EF4-FFF2-40B4-BE49-F238E27FC236}">
                  <a16:creationId xmlns="" xmlns:a16="http://schemas.microsoft.com/office/drawing/2014/main" id="{8E2CBAD1-13FB-4E67-809C-38154FD73D22}"/>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nvGrpSpPr>
          <p:cNvPr id="12" name="Group 19">
            <a:extLst>
              <a:ext uri="{FF2B5EF4-FFF2-40B4-BE49-F238E27FC236}">
                <a16:creationId xmlns="" xmlns:a16="http://schemas.microsoft.com/office/drawing/2014/main" id="{7DCE1583-C92E-41DB-A8D9-6D866F781EB1}"/>
              </a:ext>
            </a:extLst>
          </p:cNvPr>
          <p:cNvGrpSpPr/>
          <p:nvPr/>
        </p:nvGrpSpPr>
        <p:grpSpPr>
          <a:xfrm flipH="1">
            <a:off x="2366034" y="4897093"/>
            <a:ext cx="2462481" cy="276224"/>
            <a:chOff x="1547544" y="2652712"/>
            <a:chExt cx="2462481" cy="276224"/>
          </a:xfrm>
          <a:solidFill>
            <a:srgbClr val="E9475A"/>
          </a:solidFill>
        </p:grpSpPr>
        <p:cxnSp>
          <p:nvCxnSpPr>
            <p:cNvPr id="13" name="Straight Connector 20">
              <a:extLst>
                <a:ext uri="{FF2B5EF4-FFF2-40B4-BE49-F238E27FC236}">
                  <a16:creationId xmlns="" xmlns:a16="http://schemas.microsoft.com/office/drawing/2014/main" id="{8FAE0448-ED88-4AF9-BFF6-ED7823295481}"/>
                </a:ext>
              </a:extLst>
            </p:cNvPr>
            <p:cNvCxnSpPr>
              <a:cxnSpLocks/>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4" name="Isosceles Triangle 21">
              <a:extLst>
                <a:ext uri="{FF2B5EF4-FFF2-40B4-BE49-F238E27FC236}">
                  <a16:creationId xmlns="" xmlns:a16="http://schemas.microsoft.com/office/drawing/2014/main" id="{993821C8-B677-460F-A038-40FC2CD7B786}"/>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grpSp>
        <p:nvGrpSpPr>
          <p:cNvPr id="15" name="Group 22">
            <a:extLst>
              <a:ext uri="{FF2B5EF4-FFF2-40B4-BE49-F238E27FC236}">
                <a16:creationId xmlns="" xmlns:a16="http://schemas.microsoft.com/office/drawing/2014/main" id="{2D6A561B-1326-4112-B057-C7883FC42220}"/>
              </a:ext>
            </a:extLst>
          </p:cNvPr>
          <p:cNvGrpSpPr/>
          <p:nvPr/>
        </p:nvGrpSpPr>
        <p:grpSpPr>
          <a:xfrm flipH="1">
            <a:off x="2492774" y="2773015"/>
            <a:ext cx="2462481" cy="276224"/>
            <a:chOff x="1547544" y="2652712"/>
            <a:chExt cx="2462481" cy="276224"/>
          </a:xfrm>
          <a:solidFill>
            <a:srgbClr val="E9475A"/>
          </a:solidFill>
        </p:grpSpPr>
        <p:cxnSp>
          <p:nvCxnSpPr>
            <p:cNvPr id="16" name="Straight Connector 23">
              <a:extLst>
                <a:ext uri="{FF2B5EF4-FFF2-40B4-BE49-F238E27FC236}">
                  <a16:creationId xmlns="" xmlns:a16="http://schemas.microsoft.com/office/drawing/2014/main" id="{3DCBE5D4-AAFC-40EE-BA34-BF3F1A446666}"/>
                </a:ext>
              </a:extLst>
            </p:cNvPr>
            <p:cNvCxnSpPr>
              <a:cxnSpLocks/>
            </p:cNvCxnSpPr>
            <p:nvPr/>
          </p:nvCxnSpPr>
          <p:spPr>
            <a:xfrm>
              <a:off x="1766618" y="2790825"/>
              <a:ext cx="2243407" cy="0"/>
            </a:xfrm>
            <a:prstGeom prst="line">
              <a:avLst/>
            </a:prstGeom>
            <a:grpFill/>
            <a:ln w="19050">
              <a:solidFill>
                <a:srgbClr val="E9475A"/>
              </a:solidFill>
            </a:ln>
          </p:spPr>
          <p:style>
            <a:lnRef idx="1">
              <a:schemeClr val="accent1"/>
            </a:lnRef>
            <a:fillRef idx="0">
              <a:schemeClr val="accent1"/>
            </a:fillRef>
            <a:effectRef idx="0">
              <a:schemeClr val="accent1"/>
            </a:effectRef>
            <a:fontRef idx="minor">
              <a:schemeClr val="tx1"/>
            </a:fontRef>
          </p:style>
        </p:cxnSp>
        <p:sp>
          <p:nvSpPr>
            <p:cNvPr id="17" name="Isosceles Triangle 24">
              <a:extLst>
                <a:ext uri="{FF2B5EF4-FFF2-40B4-BE49-F238E27FC236}">
                  <a16:creationId xmlns="" xmlns:a16="http://schemas.microsoft.com/office/drawing/2014/main" id="{24A71F0C-8712-47A9-B33D-FE2D0B264200}"/>
                </a:ext>
              </a:extLst>
            </p:cNvPr>
            <p:cNvSpPr/>
            <p:nvPr/>
          </p:nvSpPr>
          <p:spPr>
            <a:xfrm rot="16200000">
              <a:off x="1518969" y="2681287"/>
              <a:ext cx="276224" cy="219074"/>
            </a:xfrm>
            <a:prstGeom prst="triangle">
              <a:avLst/>
            </a:prstGeom>
            <a:grpFill/>
            <a:ln>
              <a:solidFill>
                <a:srgbClr val="E947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18" name="TextBox 25">
            <a:extLst>
              <a:ext uri="{FF2B5EF4-FFF2-40B4-BE49-F238E27FC236}">
                <a16:creationId xmlns="" xmlns:a16="http://schemas.microsoft.com/office/drawing/2014/main" id="{5E48623F-7210-4294-87AF-F500990F2CC9}"/>
              </a:ext>
            </a:extLst>
          </p:cNvPr>
          <p:cNvSpPr txBox="1"/>
          <p:nvPr/>
        </p:nvSpPr>
        <p:spPr>
          <a:xfrm>
            <a:off x="1388274" y="2402908"/>
            <a:ext cx="2209001" cy="646331"/>
          </a:xfrm>
          <a:prstGeom prst="rect">
            <a:avLst/>
          </a:prstGeom>
          <a:noFill/>
        </p:spPr>
        <p:txBody>
          <a:bodyPr wrap="square" rtlCol="0">
            <a:spAutoFit/>
          </a:bodyPr>
          <a:lstStyle/>
          <a:p>
            <a:r>
              <a:rPr lang="en-US" sz="1200" b="1" dirty="0"/>
              <a:t>Name of Part:</a:t>
            </a:r>
          </a:p>
          <a:p>
            <a:r>
              <a:rPr lang="en-US" sz="1200" dirty="0"/>
              <a:t>Lorem ipsum dolor amet, consectetur</a:t>
            </a:r>
          </a:p>
        </p:txBody>
      </p:sp>
      <p:sp>
        <p:nvSpPr>
          <p:cNvPr id="19" name="TextBox 26">
            <a:extLst>
              <a:ext uri="{FF2B5EF4-FFF2-40B4-BE49-F238E27FC236}">
                <a16:creationId xmlns="" xmlns:a16="http://schemas.microsoft.com/office/drawing/2014/main" id="{FB2E862F-7411-40B8-9AB3-F90B14123DBF}"/>
              </a:ext>
            </a:extLst>
          </p:cNvPr>
          <p:cNvSpPr txBox="1"/>
          <p:nvPr/>
        </p:nvSpPr>
        <p:spPr>
          <a:xfrm>
            <a:off x="902631" y="4388874"/>
            <a:ext cx="2209001" cy="646331"/>
          </a:xfrm>
          <a:prstGeom prst="rect">
            <a:avLst/>
          </a:prstGeom>
          <a:noFill/>
        </p:spPr>
        <p:txBody>
          <a:bodyPr wrap="square" rtlCol="0">
            <a:spAutoFit/>
          </a:bodyPr>
          <a:lstStyle/>
          <a:p>
            <a:r>
              <a:rPr lang="en-US" sz="1200" b="1" dirty="0"/>
              <a:t>Name of Part:</a:t>
            </a:r>
          </a:p>
          <a:p>
            <a:r>
              <a:rPr lang="en-US" sz="1200" dirty="0"/>
              <a:t>Lorem ipsum dolor amet, consectetur</a:t>
            </a:r>
          </a:p>
        </p:txBody>
      </p:sp>
      <p:sp>
        <p:nvSpPr>
          <p:cNvPr id="20" name="TextBox 27">
            <a:extLst>
              <a:ext uri="{FF2B5EF4-FFF2-40B4-BE49-F238E27FC236}">
                <a16:creationId xmlns="" xmlns:a16="http://schemas.microsoft.com/office/drawing/2014/main" id="{D7CB41FC-2537-4E4B-9EED-D524447500A9}"/>
              </a:ext>
            </a:extLst>
          </p:cNvPr>
          <p:cNvSpPr txBox="1"/>
          <p:nvPr/>
        </p:nvSpPr>
        <p:spPr>
          <a:xfrm>
            <a:off x="9982999" y="2305430"/>
            <a:ext cx="2209001" cy="646331"/>
          </a:xfrm>
          <a:prstGeom prst="rect">
            <a:avLst/>
          </a:prstGeom>
          <a:noFill/>
        </p:spPr>
        <p:txBody>
          <a:bodyPr wrap="square" rtlCol="0">
            <a:spAutoFit/>
          </a:bodyPr>
          <a:lstStyle/>
          <a:p>
            <a:r>
              <a:rPr lang="en-US" sz="1200" b="1" dirty="0"/>
              <a:t>Name of Part:</a:t>
            </a:r>
          </a:p>
          <a:p>
            <a:r>
              <a:rPr lang="en-US" sz="1200" dirty="0"/>
              <a:t>Lorem ipsum dolor amet, consectetur</a:t>
            </a:r>
          </a:p>
        </p:txBody>
      </p:sp>
      <p:sp>
        <p:nvSpPr>
          <p:cNvPr id="21" name="TextBox 28">
            <a:extLst>
              <a:ext uri="{FF2B5EF4-FFF2-40B4-BE49-F238E27FC236}">
                <a16:creationId xmlns="" xmlns:a16="http://schemas.microsoft.com/office/drawing/2014/main" id="{EE2D9D99-624A-407E-83BC-CBE2BC5FEA6F}"/>
              </a:ext>
            </a:extLst>
          </p:cNvPr>
          <p:cNvSpPr txBox="1"/>
          <p:nvPr/>
        </p:nvSpPr>
        <p:spPr>
          <a:xfrm>
            <a:off x="9393381" y="4693852"/>
            <a:ext cx="2209001" cy="646331"/>
          </a:xfrm>
          <a:prstGeom prst="rect">
            <a:avLst/>
          </a:prstGeom>
          <a:noFill/>
        </p:spPr>
        <p:txBody>
          <a:bodyPr wrap="square" rtlCol="0">
            <a:spAutoFit/>
          </a:bodyPr>
          <a:lstStyle/>
          <a:p>
            <a:r>
              <a:rPr lang="en-US" sz="1200" b="1" dirty="0"/>
              <a:t>Name of Part:</a:t>
            </a:r>
          </a:p>
          <a:p>
            <a:r>
              <a:rPr lang="en-US" sz="1200" dirty="0"/>
              <a:t>Lorem ipsum dolor amet, consectetur</a:t>
            </a:r>
          </a:p>
        </p:txBody>
      </p:sp>
    </p:spTree>
    <p:extLst>
      <p:ext uri="{BB962C8B-B14F-4D97-AF65-F5344CB8AC3E}">
        <p14:creationId xmlns:p14="http://schemas.microsoft.com/office/powerpoint/2010/main" val="1700938946"/>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4F43D3A4-0F34-4915-80F3-BB7DB558E278}"/>
              </a:ext>
            </a:extLst>
          </p:cNvPr>
          <p:cNvSpPr>
            <a:spLocks noGrp="1"/>
          </p:cNvSpPr>
          <p:nvPr>
            <p:ph type="title" idx="4294967295"/>
          </p:nvPr>
        </p:nvSpPr>
        <p:spPr>
          <a:xfrm>
            <a:off x="494516" y="390286"/>
            <a:ext cx="8474075" cy="709612"/>
          </a:xfrm>
          <a:prstGeom prst="rect">
            <a:avLst/>
          </a:prstGeom>
        </p:spPr>
        <p:txBody>
          <a:bodyPr/>
          <a:lstStyle/>
          <a:p>
            <a:r>
              <a:rPr lang="es-PE" dirty="0">
                <a:solidFill>
                  <a:srgbClr val="E9475A"/>
                </a:solidFill>
              </a:rPr>
              <a:t>Data Analysis Summary</a:t>
            </a:r>
          </a:p>
        </p:txBody>
      </p:sp>
      <p:grpSp>
        <p:nvGrpSpPr>
          <p:cNvPr id="37" name="Group 29"/>
          <p:cNvGrpSpPr/>
          <p:nvPr/>
        </p:nvGrpSpPr>
        <p:grpSpPr>
          <a:xfrm>
            <a:off x="122443" y="2280518"/>
            <a:ext cx="3064373" cy="821796"/>
            <a:chOff x="2551705" y="4283314"/>
            <a:chExt cx="2357003" cy="632095"/>
          </a:xfrm>
        </p:grpSpPr>
        <p:sp>
          <p:nvSpPr>
            <p:cNvPr id="38" name="TextBox 30"/>
            <p:cNvSpPr txBox="1"/>
            <p:nvPr/>
          </p:nvSpPr>
          <p:spPr>
            <a:xfrm>
              <a:off x="2551706" y="4560313"/>
              <a:ext cx="2357002" cy="355096"/>
            </a:xfrm>
            <a:prstGeom prst="rect">
              <a:avLst/>
            </a:prstGeom>
            <a:noFill/>
          </p:spPr>
          <p:txBody>
            <a:bodyPr wrap="square" rtlCol="0">
              <a:spAutoFit/>
            </a:bodyPr>
            <a:lstStyle/>
            <a:p>
              <a:pPr algn="r"/>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39" name="TextBox 31"/>
            <p:cNvSpPr txBox="1"/>
            <p:nvPr/>
          </p:nvSpPr>
          <p:spPr>
            <a:xfrm>
              <a:off x="2551705" y="4283314"/>
              <a:ext cx="2336966" cy="213057"/>
            </a:xfrm>
            <a:prstGeom prst="rect">
              <a:avLst/>
            </a:prstGeom>
            <a:noFill/>
          </p:spPr>
          <p:txBody>
            <a:bodyPr wrap="square" rtlCol="0">
              <a:spAutoFit/>
            </a:bodyPr>
            <a:lstStyle/>
            <a:p>
              <a:pPr algn="r"/>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40" name="Group 32"/>
          <p:cNvGrpSpPr/>
          <p:nvPr/>
        </p:nvGrpSpPr>
        <p:grpSpPr>
          <a:xfrm>
            <a:off x="122443" y="3437584"/>
            <a:ext cx="3064373" cy="821796"/>
            <a:chOff x="2551705" y="4283314"/>
            <a:chExt cx="2357003" cy="632095"/>
          </a:xfrm>
        </p:grpSpPr>
        <p:sp>
          <p:nvSpPr>
            <p:cNvPr id="41" name="TextBox 33"/>
            <p:cNvSpPr txBox="1"/>
            <p:nvPr/>
          </p:nvSpPr>
          <p:spPr>
            <a:xfrm>
              <a:off x="2551706" y="4560313"/>
              <a:ext cx="2357002" cy="355096"/>
            </a:xfrm>
            <a:prstGeom prst="rect">
              <a:avLst/>
            </a:prstGeom>
            <a:noFill/>
          </p:spPr>
          <p:txBody>
            <a:bodyPr wrap="square" rtlCol="0">
              <a:spAutoFit/>
            </a:bodyPr>
            <a:lstStyle/>
            <a:p>
              <a:pPr algn="r"/>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42" name="TextBox 34"/>
            <p:cNvSpPr txBox="1"/>
            <p:nvPr/>
          </p:nvSpPr>
          <p:spPr>
            <a:xfrm>
              <a:off x="2551705" y="4283314"/>
              <a:ext cx="2336966" cy="213057"/>
            </a:xfrm>
            <a:prstGeom prst="rect">
              <a:avLst/>
            </a:prstGeom>
            <a:noFill/>
          </p:spPr>
          <p:txBody>
            <a:bodyPr wrap="square" rtlCol="0">
              <a:spAutoFit/>
            </a:bodyPr>
            <a:lstStyle/>
            <a:p>
              <a:pPr algn="r"/>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43" name="Group 35"/>
          <p:cNvGrpSpPr/>
          <p:nvPr/>
        </p:nvGrpSpPr>
        <p:grpSpPr>
          <a:xfrm>
            <a:off x="9127627" y="2280518"/>
            <a:ext cx="3064373" cy="821796"/>
            <a:chOff x="2551705" y="4283314"/>
            <a:chExt cx="2357003" cy="632095"/>
          </a:xfrm>
        </p:grpSpPr>
        <p:sp>
          <p:nvSpPr>
            <p:cNvPr id="44" name="TextBox 36"/>
            <p:cNvSpPr txBox="1"/>
            <p:nvPr/>
          </p:nvSpPr>
          <p:spPr>
            <a:xfrm>
              <a:off x="2551706" y="4560313"/>
              <a:ext cx="2357002" cy="355096"/>
            </a:xfrm>
            <a:prstGeom prst="rect">
              <a:avLst/>
            </a:prstGeom>
            <a:noFill/>
          </p:spPr>
          <p:txBody>
            <a:bodyPr wrap="square" rtlCol="0">
              <a:spAutoFit/>
            </a:bodyPr>
            <a:lstStyle/>
            <a:p>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45" name="TextBox 37"/>
            <p:cNvSpPr txBox="1"/>
            <p:nvPr/>
          </p:nvSpPr>
          <p:spPr>
            <a:xfrm>
              <a:off x="2551705" y="4283314"/>
              <a:ext cx="2336966" cy="213057"/>
            </a:xfrm>
            <a:prstGeom prst="rect">
              <a:avLst/>
            </a:prstGeom>
            <a:noFill/>
          </p:spPr>
          <p:txBody>
            <a:bodyPr wrap="square" rtlCol="0">
              <a:spAutoFit/>
            </a:bodyPr>
            <a:lstStyle/>
            <a:p>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46" name="Group 38"/>
          <p:cNvGrpSpPr/>
          <p:nvPr/>
        </p:nvGrpSpPr>
        <p:grpSpPr>
          <a:xfrm>
            <a:off x="9127627" y="3289305"/>
            <a:ext cx="3064373" cy="821796"/>
            <a:chOff x="2551705" y="4283314"/>
            <a:chExt cx="2357003" cy="632095"/>
          </a:xfrm>
        </p:grpSpPr>
        <p:sp>
          <p:nvSpPr>
            <p:cNvPr id="47" name="TextBox 39"/>
            <p:cNvSpPr txBox="1"/>
            <p:nvPr/>
          </p:nvSpPr>
          <p:spPr>
            <a:xfrm>
              <a:off x="2551706" y="4560313"/>
              <a:ext cx="2357002" cy="355096"/>
            </a:xfrm>
            <a:prstGeom prst="rect">
              <a:avLst/>
            </a:prstGeom>
            <a:noFill/>
          </p:spPr>
          <p:txBody>
            <a:bodyPr wrap="square" rtlCol="0">
              <a:spAutoFit/>
            </a:bodyPr>
            <a:lstStyle/>
            <a:p>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48" name="TextBox 40"/>
            <p:cNvSpPr txBox="1"/>
            <p:nvPr/>
          </p:nvSpPr>
          <p:spPr>
            <a:xfrm>
              <a:off x="2551705" y="4283314"/>
              <a:ext cx="2336966" cy="213057"/>
            </a:xfrm>
            <a:prstGeom prst="rect">
              <a:avLst/>
            </a:prstGeom>
            <a:noFill/>
          </p:spPr>
          <p:txBody>
            <a:bodyPr wrap="square" rtlCol="0">
              <a:spAutoFit/>
            </a:bodyPr>
            <a:lstStyle/>
            <a:p>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49" name="Group 41"/>
          <p:cNvGrpSpPr/>
          <p:nvPr/>
        </p:nvGrpSpPr>
        <p:grpSpPr>
          <a:xfrm>
            <a:off x="4685315" y="5566381"/>
            <a:ext cx="3064373" cy="821796"/>
            <a:chOff x="2551705" y="4283314"/>
            <a:chExt cx="2357003" cy="632095"/>
          </a:xfrm>
        </p:grpSpPr>
        <p:sp>
          <p:nvSpPr>
            <p:cNvPr id="50" name="TextBox 42"/>
            <p:cNvSpPr txBox="1"/>
            <p:nvPr/>
          </p:nvSpPr>
          <p:spPr>
            <a:xfrm>
              <a:off x="2551706" y="4560313"/>
              <a:ext cx="2357002" cy="355096"/>
            </a:xfrm>
            <a:prstGeom prst="rect">
              <a:avLst/>
            </a:prstGeom>
            <a:noFill/>
          </p:spPr>
          <p:txBody>
            <a:bodyPr wrap="square" rtlCol="0">
              <a:spAutoFit/>
            </a:bodyPr>
            <a:lstStyle/>
            <a:p>
              <a:pPr algn="ctr"/>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51" name="TextBox 43"/>
            <p:cNvSpPr txBox="1"/>
            <p:nvPr/>
          </p:nvSpPr>
          <p:spPr>
            <a:xfrm>
              <a:off x="2551705" y="4283314"/>
              <a:ext cx="2336966" cy="213057"/>
            </a:xfrm>
            <a:prstGeom prst="rect">
              <a:avLst/>
            </a:prstGeom>
            <a:noFill/>
          </p:spPr>
          <p:txBody>
            <a:bodyPr wrap="square" rtlCol="0">
              <a:spAutoFit/>
            </a:bodyPr>
            <a:lstStyle/>
            <a:p>
              <a:pPr algn="ctr"/>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33" name="Group 38"/>
          <p:cNvGrpSpPr/>
          <p:nvPr/>
        </p:nvGrpSpPr>
        <p:grpSpPr>
          <a:xfrm>
            <a:off x="9127627" y="4744585"/>
            <a:ext cx="2327773" cy="821796"/>
            <a:chOff x="2551705" y="4283314"/>
            <a:chExt cx="2357003" cy="632095"/>
          </a:xfrm>
        </p:grpSpPr>
        <p:sp>
          <p:nvSpPr>
            <p:cNvPr id="34" name="TextBox 39"/>
            <p:cNvSpPr txBox="1"/>
            <p:nvPr/>
          </p:nvSpPr>
          <p:spPr>
            <a:xfrm>
              <a:off x="2551706" y="4560313"/>
              <a:ext cx="2357002" cy="355096"/>
            </a:xfrm>
            <a:prstGeom prst="rect">
              <a:avLst/>
            </a:prstGeom>
            <a:noFill/>
          </p:spPr>
          <p:txBody>
            <a:bodyPr wrap="square" rtlCol="0">
              <a:spAutoFit/>
            </a:bodyPr>
            <a:lstStyle/>
            <a:p>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35" name="TextBox 40"/>
            <p:cNvSpPr txBox="1"/>
            <p:nvPr/>
          </p:nvSpPr>
          <p:spPr>
            <a:xfrm>
              <a:off x="2551705" y="4283314"/>
              <a:ext cx="2336966" cy="213057"/>
            </a:xfrm>
            <a:prstGeom prst="rect">
              <a:avLst/>
            </a:prstGeom>
            <a:noFill/>
          </p:spPr>
          <p:txBody>
            <a:bodyPr wrap="square" rtlCol="0">
              <a:spAutoFit/>
            </a:bodyPr>
            <a:lstStyle/>
            <a:p>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grpSp>
        <p:nvGrpSpPr>
          <p:cNvPr id="36" name="Group 32"/>
          <p:cNvGrpSpPr/>
          <p:nvPr/>
        </p:nvGrpSpPr>
        <p:grpSpPr>
          <a:xfrm>
            <a:off x="728688" y="4795353"/>
            <a:ext cx="2432078" cy="821796"/>
            <a:chOff x="2551705" y="4283314"/>
            <a:chExt cx="2357003" cy="632095"/>
          </a:xfrm>
        </p:grpSpPr>
        <p:sp>
          <p:nvSpPr>
            <p:cNvPr id="57" name="TextBox 33"/>
            <p:cNvSpPr txBox="1"/>
            <p:nvPr/>
          </p:nvSpPr>
          <p:spPr>
            <a:xfrm>
              <a:off x="2551706" y="4560313"/>
              <a:ext cx="2357002" cy="355096"/>
            </a:xfrm>
            <a:prstGeom prst="rect">
              <a:avLst/>
            </a:prstGeom>
            <a:noFill/>
          </p:spPr>
          <p:txBody>
            <a:bodyPr wrap="square" rtlCol="0">
              <a:spAutoFit/>
            </a:bodyPr>
            <a:lstStyle/>
            <a:p>
              <a:pPr algn="r"/>
              <a:r>
                <a:rPr lang="en-US" altLang="ko-KR" sz="1200" dirty="0">
                  <a:solidFill>
                    <a:srgbClr val="D1474B"/>
                  </a:solidFill>
                  <a:cs typeface="Arial" pitchFamily="34" charset="0"/>
                </a:rPr>
                <a:t>Get a modern PowerPoint  Presentation that is beautifully designed.</a:t>
              </a:r>
              <a:endParaRPr lang="ko-KR" altLang="en-US" sz="1200" dirty="0">
                <a:solidFill>
                  <a:srgbClr val="D1474B"/>
                </a:solidFill>
                <a:cs typeface="Arial" pitchFamily="34" charset="0"/>
              </a:endParaRPr>
            </a:p>
          </p:txBody>
        </p:sp>
        <p:sp>
          <p:nvSpPr>
            <p:cNvPr id="58" name="TextBox 34"/>
            <p:cNvSpPr txBox="1"/>
            <p:nvPr/>
          </p:nvSpPr>
          <p:spPr>
            <a:xfrm>
              <a:off x="2551705" y="4283314"/>
              <a:ext cx="2336966" cy="213057"/>
            </a:xfrm>
            <a:prstGeom prst="rect">
              <a:avLst/>
            </a:prstGeom>
            <a:noFill/>
          </p:spPr>
          <p:txBody>
            <a:bodyPr wrap="square" rtlCol="0">
              <a:spAutoFit/>
            </a:bodyPr>
            <a:lstStyle/>
            <a:p>
              <a:pPr algn="r"/>
              <a:r>
                <a:rPr lang="en-US" altLang="ko-KR" sz="1200" b="1" dirty="0">
                  <a:solidFill>
                    <a:srgbClr val="D1474B"/>
                  </a:solidFill>
                  <a:cs typeface="Arial" pitchFamily="34" charset="0"/>
                </a:rPr>
                <a:t>Your Text Here</a:t>
              </a:r>
              <a:endParaRPr lang="ko-KR" altLang="en-US" sz="1200" b="1" dirty="0">
                <a:solidFill>
                  <a:srgbClr val="D1474B"/>
                </a:solidFill>
                <a:cs typeface="Arial" pitchFamily="34" charset="0"/>
              </a:endParaRPr>
            </a:p>
          </p:txBody>
        </p:sp>
      </p:grpSp>
      <p:pic>
        <p:nvPicPr>
          <p:cNvPr id="25" name="Imagen 24"/>
          <p:cNvPicPr>
            <a:picLocks noChangeAspect="1"/>
          </p:cNvPicPr>
          <p:nvPr/>
        </p:nvPicPr>
        <p:blipFill>
          <a:blip r:embed="rId2"/>
          <a:stretch>
            <a:fillRect/>
          </a:stretch>
        </p:blipFill>
        <p:spPr>
          <a:xfrm>
            <a:off x="4453464" y="1974549"/>
            <a:ext cx="3528077" cy="3411767"/>
          </a:xfrm>
          <a:prstGeom prst="rect">
            <a:avLst/>
          </a:prstGeom>
        </p:spPr>
      </p:pic>
    </p:spTree>
    <p:extLst>
      <p:ext uri="{BB962C8B-B14F-4D97-AF65-F5344CB8AC3E}">
        <p14:creationId xmlns:p14="http://schemas.microsoft.com/office/powerpoint/2010/main" val="316796673"/>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DD80C09C-1897-462F-B39E-2B2D6FFAEF88}"/>
              </a:ext>
            </a:extLst>
          </p:cNvPr>
          <p:cNvSpPr>
            <a:spLocks noGrp="1"/>
          </p:cNvSpPr>
          <p:nvPr>
            <p:ph type="title" idx="4294967295"/>
          </p:nvPr>
        </p:nvSpPr>
        <p:spPr>
          <a:xfrm>
            <a:off x="296580" y="317293"/>
            <a:ext cx="8474075" cy="709612"/>
          </a:xfrm>
          <a:prstGeom prst="rect">
            <a:avLst/>
          </a:prstGeom>
        </p:spPr>
        <p:txBody>
          <a:bodyPr/>
          <a:lstStyle/>
          <a:p>
            <a:r>
              <a:rPr lang="es-PE" dirty="0">
                <a:solidFill>
                  <a:srgbClr val="E9475A"/>
                </a:solidFill>
              </a:rPr>
              <a:t>Health Care</a:t>
            </a:r>
          </a:p>
        </p:txBody>
      </p:sp>
      <p:sp>
        <p:nvSpPr>
          <p:cNvPr id="33" name="TextBox 95">
            <a:extLst>
              <a:ext uri="{FF2B5EF4-FFF2-40B4-BE49-F238E27FC236}">
                <a16:creationId xmlns="" xmlns:a16="http://schemas.microsoft.com/office/drawing/2014/main" id="{9F50D83C-8ED6-4D5B-B35A-6A3B4A4FB81C}"/>
              </a:ext>
            </a:extLst>
          </p:cNvPr>
          <p:cNvSpPr txBox="1"/>
          <p:nvPr/>
        </p:nvSpPr>
        <p:spPr>
          <a:xfrm flipH="1">
            <a:off x="1388470" y="1639278"/>
            <a:ext cx="2558345"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grpSp>
        <p:nvGrpSpPr>
          <p:cNvPr id="43" name="Grupo 42"/>
          <p:cNvGrpSpPr/>
          <p:nvPr/>
        </p:nvGrpSpPr>
        <p:grpSpPr>
          <a:xfrm>
            <a:off x="3391774" y="1486896"/>
            <a:ext cx="5381110" cy="4658409"/>
            <a:chOff x="3781739" y="1661709"/>
            <a:chExt cx="4628524" cy="4006898"/>
          </a:xfrm>
        </p:grpSpPr>
        <p:grpSp>
          <p:nvGrpSpPr>
            <p:cNvPr id="42" name="Grupo 41"/>
            <p:cNvGrpSpPr/>
            <p:nvPr/>
          </p:nvGrpSpPr>
          <p:grpSpPr>
            <a:xfrm>
              <a:off x="4291025" y="1711693"/>
              <a:ext cx="4119238" cy="3956914"/>
              <a:chOff x="4291025" y="1711693"/>
              <a:chExt cx="4119238" cy="3956914"/>
            </a:xfrm>
          </p:grpSpPr>
          <p:sp>
            <p:nvSpPr>
              <p:cNvPr id="4" name="Oval 5">
                <a:extLst>
                  <a:ext uri="{FF2B5EF4-FFF2-40B4-BE49-F238E27FC236}">
                    <a16:creationId xmlns="" xmlns:a16="http://schemas.microsoft.com/office/drawing/2014/main" id="{12521B11-316C-4558-A989-8AF790A9F672}"/>
                  </a:ext>
                </a:extLst>
              </p:cNvPr>
              <p:cNvSpPr/>
              <p:nvPr/>
            </p:nvSpPr>
            <p:spPr>
              <a:xfrm>
                <a:off x="4291025" y="1850682"/>
                <a:ext cx="3609951" cy="360995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 name="Oval 45">
                <a:extLst>
                  <a:ext uri="{FF2B5EF4-FFF2-40B4-BE49-F238E27FC236}">
                    <a16:creationId xmlns="" xmlns:a16="http://schemas.microsoft.com/office/drawing/2014/main" id="{973754F8-3525-4D78-AEDA-18931B4E8BCC}"/>
                  </a:ext>
                </a:extLst>
              </p:cNvPr>
              <p:cNvSpPr/>
              <p:nvPr/>
            </p:nvSpPr>
            <p:spPr>
              <a:xfrm>
                <a:off x="7391689" y="3155871"/>
                <a:ext cx="1018574" cy="1018574"/>
              </a:xfrm>
              <a:prstGeom prst="ellipse">
                <a:avLst/>
              </a:prstGeom>
              <a:solidFill>
                <a:srgbClr val="F8B7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 name="Oval 46">
                <a:extLst>
                  <a:ext uri="{FF2B5EF4-FFF2-40B4-BE49-F238E27FC236}">
                    <a16:creationId xmlns="" xmlns:a16="http://schemas.microsoft.com/office/drawing/2014/main" id="{5C1FA8D2-B6C6-446E-9486-29E139300CC5}"/>
                  </a:ext>
                </a:extLst>
              </p:cNvPr>
              <p:cNvSpPr/>
              <p:nvPr/>
            </p:nvSpPr>
            <p:spPr>
              <a:xfrm>
                <a:off x="4484601" y="4650033"/>
                <a:ext cx="1018574" cy="1018574"/>
              </a:xfrm>
              <a:prstGeom prst="ellipse">
                <a:avLst/>
              </a:prstGeom>
              <a:solidFill>
                <a:srgbClr val="F8B7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 name="Oval 72">
                <a:extLst>
                  <a:ext uri="{FF2B5EF4-FFF2-40B4-BE49-F238E27FC236}">
                    <a16:creationId xmlns="" xmlns:a16="http://schemas.microsoft.com/office/drawing/2014/main" id="{422A7736-7BC7-429D-8CCF-1386D1823832}"/>
                  </a:ext>
                </a:extLst>
              </p:cNvPr>
              <p:cNvSpPr/>
              <p:nvPr/>
            </p:nvSpPr>
            <p:spPr>
              <a:xfrm>
                <a:off x="6688828" y="4650033"/>
                <a:ext cx="1018574" cy="1018574"/>
              </a:xfrm>
              <a:prstGeom prst="ellipse">
                <a:avLst/>
              </a:prstGeom>
              <a:solidFill>
                <a:srgbClr val="EF5E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6" name="Freeform 271">
                <a:extLst>
                  <a:ext uri="{FF2B5EF4-FFF2-40B4-BE49-F238E27FC236}">
                    <a16:creationId xmlns="" xmlns:a16="http://schemas.microsoft.com/office/drawing/2014/main" id="{E682DA28-20EA-4DBC-A508-4983D27C6B50}"/>
                  </a:ext>
                </a:extLst>
              </p:cNvPr>
              <p:cNvSpPr>
                <a:spLocks noEditPoints="1"/>
              </p:cNvSpPr>
              <p:nvPr/>
            </p:nvSpPr>
            <p:spPr bwMode="auto">
              <a:xfrm>
                <a:off x="5954068" y="1711693"/>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7" name="Freeform 271">
                <a:extLst>
                  <a:ext uri="{FF2B5EF4-FFF2-40B4-BE49-F238E27FC236}">
                    <a16:creationId xmlns="" xmlns:a16="http://schemas.microsoft.com/office/drawing/2014/main" id="{78306963-3322-49D6-AE7A-F1770B5C79DA}"/>
                  </a:ext>
                </a:extLst>
              </p:cNvPr>
              <p:cNvSpPr>
                <a:spLocks noEditPoints="1"/>
              </p:cNvSpPr>
              <p:nvPr/>
            </p:nvSpPr>
            <p:spPr bwMode="auto">
              <a:xfrm flipH="1">
                <a:off x="5954068" y="5318700"/>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8" name="Freeform 271">
                <a:extLst>
                  <a:ext uri="{FF2B5EF4-FFF2-40B4-BE49-F238E27FC236}">
                    <a16:creationId xmlns="" xmlns:a16="http://schemas.microsoft.com/office/drawing/2014/main" id="{1F38219E-AACD-4E54-AE07-7BA331391872}"/>
                  </a:ext>
                </a:extLst>
              </p:cNvPr>
              <p:cNvSpPr>
                <a:spLocks noEditPoints="1"/>
              </p:cNvSpPr>
              <p:nvPr/>
            </p:nvSpPr>
            <p:spPr bwMode="auto">
              <a:xfrm rot="4294091">
                <a:off x="7592160" y="2733984"/>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39" name="Freeform 271">
                <a:extLst>
                  <a:ext uri="{FF2B5EF4-FFF2-40B4-BE49-F238E27FC236}">
                    <a16:creationId xmlns="" xmlns:a16="http://schemas.microsoft.com/office/drawing/2014/main" id="{D805E944-F6EA-4149-9D6E-C25A76DC844C}"/>
                  </a:ext>
                </a:extLst>
              </p:cNvPr>
              <p:cNvSpPr>
                <a:spLocks noEditPoints="1"/>
              </p:cNvSpPr>
              <p:nvPr/>
            </p:nvSpPr>
            <p:spPr bwMode="auto">
              <a:xfrm rot="7025758">
                <a:off x="7592160" y="4290439"/>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40" name="Freeform 271">
                <a:extLst>
                  <a:ext uri="{FF2B5EF4-FFF2-40B4-BE49-F238E27FC236}">
                    <a16:creationId xmlns="" xmlns:a16="http://schemas.microsoft.com/office/drawing/2014/main" id="{63B864AF-809B-4CCE-AB45-139A35E74901}"/>
                  </a:ext>
                </a:extLst>
              </p:cNvPr>
              <p:cNvSpPr>
                <a:spLocks noEditPoints="1"/>
              </p:cNvSpPr>
              <p:nvPr/>
            </p:nvSpPr>
            <p:spPr bwMode="auto">
              <a:xfrm rot="15094091">
                <a:off x="4312199" y="4290439"/>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41" name="Freeform 271">
                <a:extLst>
                  <a:ext uri="{FF2B5EF4-FFF2-40B4-BE49-F238E27FC236}">
                    <a16:creationId xmlns="" xmlns:a16="http://schemas.microsoft.com/office/drawing/2014/main" id="{35AEE3BA-7914-48F9-BB1E-A970FEC96C69}"/>
                  </a:ext>
                </a:extLst>
              </p:cNvPr>
              <p:cNvSpPr>
                <a:spLocks noEditPoints="1"/>
              </p:cNvSpPr>
              <p:nvPr/>
            </p:nvSpPr>
            <p:spPr bwMode="auto">
              <a:xfrm rot="17825758">
                <a:off x="4312199" y="2733984"/>
                <a:ext cx="283864" cy="283864"/>
              </a:xfrm>
              <a:custGeom>
                <a:avLst/>
                <a:gdLst>
                  <a:gd name="T0" fmla="*/ 213 w 597"/>
                  <a:gd name="T1" fmla="*/ 486 h 596"/>
                  <a:gd name="T2" fmla="*/ 202 w 597"/>
                  <a:gd name="T3" fmla="*/ 483 h 596"/>
                  <a:gd name="T4" fmla="*/ 200 w 597"/>
                  <a:gd name="T5" fmla="*/ 472 h 596"/>
                  <a:gd name="T6" fmla="*/ 202 w 597"/>
                  <a:gd name="T7" fmla="*/ 126 h 596"/>
                  <a:gd name="T8" fmla="*/ 200 w 597"/>
                  <a:gd name="T9" fmla="*/ 116 h 596"/>
                  <a:gd name="T10" fmla="*/ 209 w 597"/>
                  <a:gd name="T11" fmla="*/ 109 h 596"/>
                  <a:gd name="T12" fmla="*/ 415 w 597"/>
                  <a:gd name="T13" fmla="*/ 291 h 596"/>
                  <a:gd name="T14" fmla="*/ 417 w 597"/>
                  <a:gd name="T15" fmla="*/ 301 h 596"/>
                  <a:gd name="T16" fmla="*/ 283 w 597"/>
                  <a:gd name="T17" fmla="*/ 0 h 596"/>
                  <a:gd name="T18" fmla="*/ 239 w 597"/>
                  <a:gd name="T19" fmla="*/ 6 h 596"/>
                  <a:gd name="T20" fmla="*/ 197 w 597"/>
                  <a:gd name="T21" fmla="*/ 18 h 596"/>
                  <a:gd name="T22" fmla="*/ 157 w 597"/>
                  <a:gd name="T23" fmla="*/ 36 h 596"/>
                  <a:gd name="T24" fmla="*/ 120 w 597"/>
                  <a:gd name="T25" fmla="*/ 60 h 596"/>
                  <a:gd name="T26" fmla="*/ 88 w 597"/>
                  <a:gd name="T27" fmla="*/ 88 h 596"/>
                  <a:gd name="T28" fmla="*/ 60 w 597"/>
                  <a:gd name="T29" fmla="*/ 120 h 596"/>
                  <a:gd name="T30" fmla="*/ 37 w 597"/>
                  <a:gd name="T31" fmla="*/ 156 h 596"/>
                  <a:gd name="T32" fmla="*/ 19 w 597"/>
                  <a:gd name="T33" fmla="*/ 196 h 596"/>
                  <a:gd name="T34" fmla="*/ 7 w 597"/>
                  <a:gd name="T35" fmla="*/ 238 h 596"/>
                  <a:gd name="T36" fmla="*/ 2 w 597"/>
                  <a:gd name="T37" fmla="*/ 282 h 596"/>
                  <a:gd name="T38" fmla="*/ 3 w 597"/>
                  <a:gd name="T39" fmla="*/ 328 h 596"/>
                  <a:gd name="T40" fmla="*/ 10 w 597"/>
                  <a:gd name="T41" fmla="*/ 373 h 596"/>
                  <a:gd name="T42" fmla="*/ 24 w 597"/>
                  <a:gd name="T43" fmla="*/ 414 h 596"/>
                  <a:gd name="T44" fmla="*/ 44 w 597"/>
                  <a:gd name="T45" fmla="*/ 453 h 596"/>
                  <a:gd name="T46" fmla="*/ 69 w 597"/>
                  <a:gd name="T47" fmla="*/ 487 h 596"/>
                  <a:gd name="T48" fmla="*/ 99 w 597"/>
                  <a:gd name="T49" fmla="*/ 519 h 596"/>
                  <a:gd name="T50" fmla="*/ 132 w 597"/>
                  <a:gd name="T51" fmla="*/ 544 h 596"/>
                  <a:gd name="T52" fmla="*/ 170 w 597"/>
                  <a:gd name="T53" fmla="*/ 566 h 596"/>
                  <a:gd name="T54" fmla="*/ 210 w 597"/>
                  <a:gd name="T55" fmla="*/ 582 h 596"/>
                  <a:gd name="T56" fmla="*/ 253 w 597"/>
                  <a:gd name="T57" fmla="*/ 592 h 596"/>
                  <a:gd name="T58" fmla="*/ 299 w 597"/>
                  <a:gd name="T59" fmla="*/ 596 h 596"/>
                  <a:gd name="T60" fmla="*/ 344 w 597"/>
                  <a:gd name="T61" fmla="*/ 592 h 596"/>
                  <a:gd name="T62" fmla="*/ 387 w 597"/>
                  <a:gd name="T63" fmla="*/ 582 h 596"/>
                  <a:gd name="T64" fmla="*/ 428 w 597"/>
                  <a:gd name="T65" fmla="*/ 566 h 596"/>
                  <a:gd name="T66" fmla="*/ 465 w 597"/>
                  <a:gd name="T67" fmla="*/ 544 h 596"/>
                  <a:gd name="T68" fmla="*/ 499 w 597"/>
                  <a:gd name="T69" fmla="*/ 519 h 596"/>
                  <a:gd name="T70" fmla="*/ 529 w 597"/>
                  <a:gd name="T71" fmla="*/ 487 h 596"/>
                  <a:gd name="T72" fmla="*/ 553 w 597"/>
                  <a:gd name="T73" fmla="*/ 453 h 596"/>
                  <a:gd name="T74" fmla="*/ 573 w 597"/>
                  <a:gd name="T75" fmla="*/ 414 h 596"/>
                  <a:gd name="T76" fmla="*/ 587 w 597"/>
                  <a:gd name="T77" fmla="*/ 373 h 596"/>
                  <a:gd name="T78" fmla="*/ 596 w 597"/>
                  <a:gd name="T79" fmla="*/ 328 h 596"/>
                  <a:gd name="T80" fmla="*/ 597 w 597"/>
                  <a:gd name="T81" fmla="*/ 282 h 596"/>
                  <a:gd name="T82" fmla="*/ 591 w 597"/>
                  <a:gd name="T83" fmla="*/ 238 h 596"/>
                  <a:gd name="T84" fmla="*/ 578 w 597"/>
                  <a:gd name="T85" fmla="*/ 196 h 596"/>
                  <a:gd name="T86" fmla="*/ 561 w 597"/>
                  <a:gd name="T87" fmla="*/ 156 h 596"/>
                  <a:gd name="T88" fmla="*/ 537 w 597"/>
                  <a:gd name="T89" fmla="*/ 120 h 596"/>
                  <a:gd name="T90" fmla="*/ 509 w 597"/>
                  <a:gd name="T91" fmla="*/ 88 h 596"/>
                  <a:gd name="T92" fmla="*/ 477 w 597"/>
                  <a:gd name="T93" fmla="*/ 60 h 596"/>
                  <a:gd name="T94" fmla="*/ 441 w 597"/>
                  <a:gd name="T95" fmla="*/ 36 h 596"/>
                  <a:gd name="T96" fmla="*/ 401 w 597"/>
                  <a:gd name="T97" fmla="*/ 18 h 596"/>
                  <a:gd name="T98" fmla="*/ 359 w 597"/>
                  <a:gd name="T99" fmla="*/ 6 h 596"/>
                  <a:gd name="T100" fmla="*/ 314 w 597"/>
                  <a:gd name="T10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415" y="305"/>
                    </a:moveTo>
                    <a:lnTo>
                      <a:pt x="216" y="484"/>
                    </a:lnTo>
                    <a:lnTo>
                      <a:pt x="213" y="486"/>
                    </a:lnTo>
                    <a:lnTo>
                      <a:pt x="210" y="486"/>
                    </a:lnTo>
                    <a:lnTo>
                      <a:pt x="206" y="486"/>
                    </a:lnTo>
                    <a:lnTo>
                      <a:pt x="202" y="483"/>
                    </a:lnTo>
                    <a:lnTo>
                      <a:pt x="200" y="480"/>
                    </a:lnTo>
                    <a:lnTo>
                      <a:pt x="199" y="476"/>
                    </a:lnTo>
                    <a:lnTo>
                      <a:pt x="200" y="472"/>
                    </a:lnTo>
                    <a:lnTo>
                      <a:pt x="202" y="469"/>
                    </a:lnTo>
                    <a:lnTo>
                      <a:pt x="394" y="298"/>
                    </a:lnTo>
                    <a:lnTo>
                      <a:pt x="202" y="126"/>
                    </a:lnTo>
                    <a:lnTo>
                      <a:pt x="200" y="123"/>
                    </a:lnTo>
                    <a:lnTo>
                      <a:pt x="199" y="120"/>
                    </a:lnTo>
                    <a:lnTo>
                      <a:pt x="200" y="116"/>
                    </a:lnTo>
                    <a:lnTo>
                      <a:pt x="202" y="112"/>
                    </a:lnTo>
                    <a:lnTo>
                      <a:pt x="206" y="110"/>
                    </a:lnTo>
                    <a:lnTo>
                      <a:pt x="209" y="109"/>
                    </a:lnTo>
                    <a:lnTo>
                      <a:pt x="213" y="109"/>
                    </a:lnTo>
                    <a:lnTo>
                      <a:pt x="216" y="111"/>
                    </a:lnTo>
                    <a:lnTo>
                      <a:pt x="415" y="291"/>
                    </a:lnTo>
                    <a:lnTo>
                      <a:pt x="417" y="294"/>
                    </a:lnTo>
                    <a:lnTo>
                      <a:pt x="418" y="298"/>
                    </a:lnTo>
                    <a:lnTo>
                      <a:pt x="417" y="301"/>
                    </a:lnTo>
                    <a:lnTo>
                      <a:pt x="415" y="305"/>
                    </a:lnTo>
                    <a:close/>
                    <a:moveTo>
                      <a:pt x="299" y="0"/>
                    </a:moveTo>
                    <a:lnTo>
                      <a:pt x="283" y="0"/>
                    </a:lnTo>
                    <a:lnTo>
                      <a:pt x="268" y="1"/>
                    </a:lnTo>
                    <a:lnTo>
                      <a:pt x="253" y="3"/>
                    </a:lnTo>
                    <a:lnTo>
                      <a:pt x="239" y="6"/>
                    </a:lnTo>
                    <a:lnTo>
                      <a:pt x="224" y="9"/>
                    </a:lnTo>
                    <a:lnTo>
                      <a:pt x="210" y="13"/>
                    </a:lnTo>
                    <a:lnTo>
                      <a:pt x="197" y="18"/>
                    </a:lnTo>
                    <a:lnTo>
                      <a:pt x="183" y="24"/>
                    </a:lnTo>
                    <a:lnTo>
                      <a:pt x="170" y="29"/>
                    </a:lnTo>
                    <a:lnTo>
                      <a:pt x="157" y="36"/>
                    </a:lnTo>
                    <a:lnTo>
                      <a:pt x="144" y="43"/>
                    </a:lnTo>
                    <a:lnTo>
                      <a:pt x="132" y="51"/>
                    </a:lnTo>
                    <a:lnTo>
                      <a:pt x="120" y="60"/>
                    </a:lnTo>
                    <a:lnTo>
                      <a:pt x="110" y="68"/>
                    </a:lnTo>
                    <a:lnTo>
                      <a:pt x="99" y="78"/>
                    </a:lnTo>
                    <a:lnTo>
                      <a:pt x="88" y="88"/>
                    </a:lnTo>
                    <a:lnTo>
                      <a:pt x="78" y="97"/>
                    </a:lnTo>
                    <a:lnTo>
                      <a:pt x="70" y="108"/>
                    </a:lnTo>
                    <a:lnTo>
                      <a:pt x="60" y="120"/>
                    </a:lnTo>
                    <a:lnTo>
                      <a:pt x="52" y="132"/>
                    </a:lnTo>
                    <a:lnTo>
                      <a:pt x="44" y="144"/>
                    </a:lnTo>
                    <a:lnTo>
                      <a:pt x="37" y="156"/>
                    </a:lnTo>
                    <a:lnTo>
                      <a:pt x="31" y="169"/>
                    </a:lnTo>
                    <a:lnTo>
                      <a:pt x="24" y="182"/>
                    </a:lnTo>
                    <a:lnTo>
                      <a:pt x="19" y="196"/>
                    </a:lnTo>
                    <a:lnTo>
                      <a:pt x="15" y="210"/>
                    </a:lnTo>
                    <a:lnTo>
                      <a:pt x="10" y="224"/>
                    </a:lnTo>
                    <a:lnTo>
                      <a:pt x="7" y="238"/>
                    </a:lnTo>
                    <a:lnTo>
                      <a:pt x="5" y="253"/>
                    </a:lnTo>
                    <a:lnTo>
                      <a:pt x="3" y="267"/>
                    </a:lnTo>
                    <a:lnTo>
                      <a:pt x="2" y="282"/>
                    </a:lnTo>
                    <a:lnTo>
                      <a:pt x="0" y="298"/>
                    </a:lnTo>
                    <a:lnTo>
                      <a:pt x="2" y="313"/>
                    </a:lnTo>
                    <a:lnTo>
                      <a:pt x="3" y="328"/>
                    </a:lnTo>
                    <a:lnTo>
                      <a:pt x="5" y="344"/>
                    </a:lnTo>
                    <a:lnTo>
                      <a:pt x="7" y="358"/>
                    </a:lnTo>
                    <a:lnTo>
                      <a:pt x="10" y="373"/>
                    </a:lnTo>
                    <a:lnTo>
                      <a:pt x="15" y="387"/>
                    </a:lnTo>
                    <a:lnTo>
                      <a:pt x="19" y="400"/>
                    </a:lnTo>
                    <a:lnTo>
                      <a:pt x="24" y="414"/>
                    </a:lnTo>
                    <a:lnTo>
                      <a:pt x="31" y="427"/>
                    </a:lnTo>
                    <a:lnTo>
                      <a:pt x="37" y="440"/>
                    </a:lnTo>
                    <a:lnTo>
                      <a:pt x="44" y="453"/>
                    </a:lnTo>
                    <a:lnTo>
                      <a:pt x="52" y="465"/>
                    </a:lnTo>
                    <a:lnTo>
                      <a:pt x="60" y="476"/>
                    </a:lnTo>
                    <a:lnTo>
                      <a:pt x="69" y="487"/>
                    </a:lnTo>
                    <a:lnTo>
                      <a:pt x="78" y="498"/>
                    </a:lnTo>
                    <a:lnTo>
                      <a:pt x="88" y="509"/>
                    </a:lnTo>
                    <a:lnTo>
                      <a:pt x="99" y="519"/>
                    </a:lnTo>
                    <a:lnTo>
                      <a:pt x="110" y="527"/>
                    </a:lnTo>
                    <a:lnTo>
                      <a:pt x="120" y="537"/>
                    </a:lnTo>
                    <a:lnTo>
                      <a:pt x="132" y="544"/>
                    </a:lnTo>
                    <a:lnTo>
                      <a:pt x="144" y="553"/>
                    </a:lnTo>
                    <a:lnTo>
                      <a:pt x="157" y="560"/>
                    </a:lnTo>
                    <a:lnTo>
                      <a:pt x="170" y="566"/>
                    </a:lnTo>
                    <a:lnTo>
                      <a:pt x="183" y="573"/>
                    </a:lnTo>
                    <a:lnTo>
                      <a:pt x="197" y="578"/>
                    </a:lnTo>
                    <a:lnTo>
                      <a:pt x="210" y="582"/>
                    </a:lnTo>
                    <a:lnTo>
                      <a:pt x="224" y="587"/>
                    </a:lnTo>
                    <a:lnTo>
                      <a:pt x="239" y="590"/>
                    </a:lnTo>
                    <a:lnTo>
                      <a:pt x="253" y="592"/>
                    </a:lnTo>
                    <a:lnTo>
                      <a:pt x="268" y="594"/>
                    </a:lnTo>
                    <a:lnTo>
                      <a:pt x="283" y="595"/>
                    </a:lnTo>
                    <a:lnTo>
                      <a:pt x="299" y="596"/>
                    </a:lnTo>
                    <a:lnTo>
                      <a:pt x="314" y="595"/>
                    </a:lnTo>
                    <a:lnTo>
                      <a:pt x="329" y="594"/>
                    </a:lnTo>
                    <a:lnTo>
                      <a:pt x="344" y="592"/>
                    </a:lnTo>
                    <a:lnTo>
                      <a:pt x="359" y="590"/>
                    </a:lnTo>
                    <a:lnTo>
                      <a:pt x="373" y="587"/>
                    </a:lnTo>
                    <a:lnTo>
                      <a:pt x="387" y="582"/>
                    </a:lnTo>
                    <a:lnTo>
                      <a:pt x="401" y="578"/>
                    </a:lnTo>
                    <a:lnTo>
                      <a:pt x="415" y="573"/>
                    </a:lnTo>
                    <a:lnTo>
                      <a:pt x="428" y="566"/>
                    </a:lnTo>
                    <a:lnTo>
                      <a:pt x="441" y="560"/>
                    </a:lnTo>
                    <a:lnTo>
                      <a:pt x="453" y="553"/>
                    </a:lnTo>
                    <a:lnTo>
                      <a:pt x="465" y="544"/>
                    </a:lnTo>
                    <a:lnTo>
                      <a:pt x="477" y="537"/>
                    </a:lnTo>
                    <a:lnTo>
                      <a:pt x="489" y="527"/>
                    </a:lnTo>
                    <a:lnTo>
                      <a:pt x="499" y="519"/>
                    </a:lnTo>
                    <a:lnTo>
                      <a:pt x="509" y="509"/>
                    </a:lnTo>
                    <a:lnTo>
                      <a:pt x="519" y="498"/>
                    </a:lnTo>
                    <a:lnTo>
                      <a:pt x="529" y="487"/>
                    </a:lnTo>
                    <a:lnTo>
                      <a:pt x="537" y="476"/>
                    </a:lnTo>
                    <a:lnTo>
                      <a:pt x="546" y="465"/>
                    </a:lnTo>
                    <a:lnTo>
                      <a:pt x="553" y="453"/>
                    </a:lnTo>
                    <a:lnTo>
                      <a:pt x="561" y="440"/>
                    </a:lnTo>
                    <a:lnTo>
                      <a:pt x="567" y="427"/>
                    </a:lnTo>
                    <a:lnTo>
                      <a:pt x="573" y="414"/>
                    </a:lnTo>
                    <a:lnTo>
                      <a:pt x="578" y="400"/>
                    </a:lnTo>
                    <a:lnTo>
                      <a:pt x="584" y="387"/>
                    </a:lnTo>
                    <a:lnTo>
                      <a:pt x="587" y="373"/>
                    </a:lnTo>
                    <a:lnTo>
                      <a:pt x="591" y="358"/>
                    </a:lnTo>
                    <a:lnTo>
                      <a:pt x="593" y="344"/>
                    </a:lnTo>
                    <a:lnTo>
                      <a:pt x="596" y="328"/>
                    </a:lnTo>
                    <a:lnTo>
                      <a:pt x="597" y="313"/>
                    </a:lnTo>
                    <a:lnTo>
                      <a:pt x="597" y="298"/>
                    </a:lnTo>
                    <a:lnTo>
                      <a:pt x="597" y="282"/>
                    </a:lnTo>
                    <a:lnTo>
                      <a:pt x="596" y="267"/>
                    </a:lnTo>
                    <a:lnTo>
                      <a:pt x="593" y="253"/>
                    </a:lnTo>
                    <a:lnTo>
                      <a:pt x="591" y="238"/>
                    </a:lnTo>
                    <a:lnTo>
                      <a:pt x="587" y="224"/>
                    </a:lnTo>
                    <a:lnTo>
                      <a:pt x="584" y="210"/>
                    </a:lnTo>
                    <a:lnTo>
                      <a:pt x="578" y="196"/>
                    </a:lnTo>
                    <a:lnTo>
                      <a:pt x="573" y="182"/>
                    </a:lnTo>
                    <a:lnTo>
                      <a:pt x="567" y="169"/>
                    </a:lnTo>
                    <a:lnTo>
                      <a:pt x="561" y="156"/>
                    </a:lnTo>
                    <a:lnTo>
                      <a:pt x="553" y="144"/>
                    </a:lnTo>
                    <a:lnTo>
                      <a:pt x="546" y="132"/>
                    </a:lnTo>
                    <a:lnTo>
                      <a:pt x="537" y="120"/>
                    </a:lnTo>
                    <a:lnTo>
                      <a:pt x="529" y="108"/>
                    </a:lnTo>
                    <a:lnTo>
                      <a:pt x="519" y="97"/>
                    </a:lnTo>
                    <a:lnTo>
                      <a:pt x="509" y="88"/>
                    </a:lnTo>
                    <a:lnTo>
                      <a:pt x="499" y="78"/>
                    </a:lnTo>
                    <a:lnTo>
                      <a:pt x="489" y="68"/>
                    </a:lnTo>
                    <a:lnTo>
                      <a:pt x="477" y="60"/>
                    </a:lnTo>
                    <a:lnTo>
                      <a:pt x="465" y="51"/>
                    </a:lnTo>
                    <a:lnTo>
                      <a:pt x="453" y="43"/>
                    </a:lnTo>
                    <a:lnTo>
                      <a:pt x="441" y="36"/>
                    </a:lnTo>
                    <a:lnTo>
                      <a:pt x="428" y="29"/>
                    </a:lnTo>
                    <a:lnTo>
                      <a:pt x="415" y="24"/>
                    </a:lnTo>
                    <a:lnTo>
                      <a:pt x="401" y="18"/>
                    </a:lnTo>
                    <a:lnTo>
                      <a:pt x="387" y="13"/>
                    </a:lnTo>
                    <a:lnTo>
                      <a:pt x="373" y="9"/>
                    </a:lnTo>
                    <a:lnTo>
                      <a:pt x="359" y="6"/>
                    </a:lnTo>
                    <a:lnTo>
                      <a:pt x="344" y="3"/>
                    </a:lnTo>
                    <a:lnTo>
                      <a:pt x="329" y="1"/>
                    </a:lnTo>
                    <a:lnTo>
                      <a:pt x="314" y="0"/>
                    </a:lnTo>
                    <a:lnTo>
                      <a:pt x="299" y="0"/>
                    </a:ln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sz="1200" dirty="0"/>
              </a:p>
            </p:txBody>
          </p:sp>
        </p:grpSp>
        <p:sp>
          <p:nvSpPr>
            <p:cNvPr id="7" name="Oval 44">
              <a:extLst>
                <a:ext uri="{FF2B5EF4-FFF2-40B4-BE49-F238E27FC236}">
                  <a16:creationId xmlns="" xmlns:a16="http://schemas.microsoft.com/office/drawing/2014/main" id="{419BC8AB-8BD3-4312-BE45-2DDFCF8FC041}"/>
                </a:ext>
              </a:extLst>
            </p:cNvPr>
            <p:cNvSpPr/>
            <p:nvPr/>
          </p:nvSpPr>
          <p:spPr>
            <a:xfrm>
              <a:off x="3781739" y="3155871"/>
              <a:ext cx="1018574" cy="1018574"/>
            </a:xfrm>
            <a:prstGeom prst="ellipse">
              <a:avLst/>
            </a:prstGeom>
            <a:solidFill>
              <a:srgbClr val="EF5E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Oval 6">
              <a:extLst>
                <a:ext uri="{FF2B5EF4-FFF2-40B4-BE49-F238E27FC236}">
                  <a16:creationId xmlns="" xmlns:a16="http://schemas.microsoft.com/office/drawing/2014/main" id="{989C7333-3369-46BE-BA87-1F6B38BEA7A4}"/>
                </a:ext>
              </a:extLst>
            </p:cNvPr>
            <p:cNvSpPr/>
            <p:nvPr/>
          </p:nvSpPr>
          <p:spPr>
            <a:xfrm>
              <a:off x="4484601" y="1661709"/>
              <a:ext cx="1018574" cy="1018574"/>
            </a:xfrm>
            <a:prstGeom prst="ellipse">
              <a:avLst/>
            </a:prstGeom>
            <a:solidFill>
              <a:srgbClr val="F8B7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Oval 43">
              <a:extLst>
                <a:ext uri="{FF2B5EF4-FFF2-40B4-BE49-F238E27FC236}">
                  <a16:creationId xmlns="" xmlns:a16="http://schemas.microsoft.com/office/drawing/2014/main" id="{679B2373-064C-45DF-B59D-25E9369595E9}"/>
                </a:ext>
              </a:extLst>
            </p:cNvPr>
            <p:cNvSpPr/>
            <p:nvPr/>
          </p:nvSpPr>
          <p:spPr>
            <a:xfrm>
              <a:off x="6688828" y="1661709"/>
              <a:ext cx="1018574" cy="1018574"/>
            </a:xfrm>
            <a:prstGeom prst="ellipse">
              <a:avLst/>
            </a:prstGeom>
            <a:solidFill>
              <a:srgbClr val="EF5E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44" name="TextBox 95">
            <a:extLst>
              <a:ext uri="{FF2B5EF4-FFF2-40B4-BE49-F238E27FC236}">
                <a16:creationId xmlns="" xmlns:a16="http://schemas.microsoft.com/office/drawing/2014/main" id="{9F50D83C-8ED6-4D5B-B35A-6A3B4A4FB81C}"/>
              </a:ext>
            </a:extLst>
          </p:cNvPr>
          <p:cNvSpPr txBox="1"/>
          <p:nvPr/>
        </p:nvSpPr>
        <p:spPr>
          <a:xfrm flipH="1">
            <a:off x="639826" y="3528055"/>
            <a:ext cx="2558345"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sp>
        <p:nvSpPr>
          <p:cNvPr id="45" name="TextBox 95">
            <a:extLst>
              <a:ext uri="{FF2B5EF4-FFF2-40B4-BE49-F238E27FC236}">
                <a16:creationId xmlns="" xmlns:a16="http://schemas.microsoft.com/office/drawing/2014/main" id="{9F50D83C-8ED6-4D5B-B35A-6A3B4A4FB81C}"/>
              </a:ext>
            </a:extLst>
          </p:cNvPr>
          <p:cNvSpPr txBox="1"/>
          <p:nvPr/>
        </p:nvSpPr>
        <p:spPr>
          <a:xfrm flipH="1">
            <a:off x="1478161" y="5276210"/>
            <a:ext cx="2558345" cy="553998"/>
          </a:xfrm>
          <a:prstGeom prst="rect">
            <a:avLst/>
          </a:prstGeom>
          <a:noFill/>
          <a:ln>
            <a:noFill/>
          </a:ln>
        </p:spPr>
        <p:txBody>
          <a:bodyPr wrap="square" lIns="0" tIns="0" rIns="0" bIns="0" rtlCol="0" anchor="ctr">
            <a:spAutoFit/>
          </a:bodyPr>
          <a:lstStyle/>
          <a:p>
            <a:pPr algn="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sp>
        <p:nvSpPr>
          <p:cNvPr id="46" name="TextBox 95">
            <a:extLst>
              <a:ext uri="{FF2B5EF4-FFF2-40B4-BE49-F238E27FC236}">
                <a16:creationId xmlns="" xmlns:a16="http://schemas.microsoft.com/office/drawing/2014/main" id="{9F50D83C-8ED6-4D5B-B35A-6A3B4A4FB81C}"/>
              </a:ext>
            </a:extLst>
          </p:cNvPr>
          <p:cNvSpPr txBox="1"/>
          <p:nvPr/>
        </p:nvSpPr>
        <p:spPr>
          <a:xfrm flipH="1">
            <a:off x="8113098" y="5271482"/>
            <a:ext cx="2558345"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sp>
        <p:nvSpPr>
          <p:cNvPr id="47" name="TextBox 95">
            <a:extLst>
              <a:ext uri="{FF2B5EF4-FFF2-40B4-BE49-F238E27FC236}">
                <a16:creationId xmlns="" xmlns:a16="http://schemas.microsoft.com/office/drawing/2014/main" id="{9F50D83C-8ED6-4D5B-B35A-6A3B4A4FB81C}"/>
              </a:ext>
            </a:extLst>
          </p:cNvPr>
          <p:cNvSpPr txBox="1"/>
          <p:nvPr/>
        </p:nvSpPr>
        <p:spPr>
          <a:xfrm flipH="1">
            <a:off x="8870532" y="3528055"/>
            <a:ext cx="2558345"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sp>
        <p:nvSpPr>
          <p:cNvPr id="48" name="TextBox 95">
            <a:extLst>
              <a:ext uri="{FF2B5EF4-FFF2-40B4-BE49-F238E27FC236}">
                <a16:creationId xmlns="" xmlns:a16="http://schemas.microsoft.com/office/drawing/2014/main" id="{9F50D83C-8ED6-4D5B-B35A-6A3B4A4FB81C}"/>
              </a:ext>
            </a:extLst>
          </p:cNvPr>
          <p:cNvSpPr txBox="1"/>
          <p:nvPr/>
        </p:nvSpPr>
        <p:spPr>
          <a:xfrm flipH="1">
            <a:off x="8154868" y="1635108"/>
            <a:ext cx="2558345" cy="553998"/>
          </a:xfrm>
          <a:prstGeom prst="rect">
            <a:avLst/>
          </a:prstGeom>
          <a:noFill/>
          <a:ln>
            <a:noFill/>
          </a:ln>
        </p:spPr>
        <p:txBody>
          <a:bodyPr wrap="square" lIns="0" tIns="0" rIns="0" bIns="0" rtlCol="0" anchor="ctr">
            <a:spAutoFit/>
          </a:bodyPr>
          <a:lstStyle/>
          <a:p>
            <a:pPr>
              <a:buClr>
                <a:schemeClr val="accent1"/>
              </a:buClr>
            </a:pPr>
            <a:r>
              <a:rPr lang="en-US" sz="1200" b="1" dirty="0">
                <a:solidFill>
                  <a:schemeClr val="tx1">
                    <a:lumMod val="75000"/>
                    <a:lumOff val="25000"/>
                  </a:schemeClr>
                </a:solidFill>
              </a:rPr>
              <a:t>Lorem ipsum </a:t>
            </a:r>
            <a:r>
              <a:rPr lang="en-US" sz="1200" dirty="0">
                <a:solidFill>
                  <a:schemeClr val="tx1">
                    <a:lumMod val="75000"/>
                    <a:lumOff val="25000"/>
                  </a:schemeClr>
                </a:solidFill>
              </a:rPr>
              <a:t>dolor sit amet, consectetur adipiscing </a:t>
            </a:r>
            <a:r>
              <a:rPr lang="en-US" sz="1200" dirty="0" err="1" smtClean="0">
                <a:solidFill>
                  <a:schemeClr val="tx1">
                    <a:lumMod val="75000"/>
                    <a:lumOff val="25000"/>
                  </a:schemeClr>
                </a:solidFill>
              </a:rPr>
              <a:t>elit</a:t>
            </a:r>
            <a:r>
              <a:rPr lang="en-US" sz="1200" dirty="0">
                <a:solidFill>
                  <a:schemeClr val="tx1">
                    <a:lumMod val="75000"/>
                    <a:lumOff val="25000"/>
                  </a:schemeClr>
                </a:solidFill>
              </a:rPr>
              <a:t>. Quisque posuere nunc ac mauris viverra.</a:t>
            </a:r>
          </a:p>
        </p:txBody>
      </p:sp>
      <p:sp>
        <p:nvSpPr>
          <p:cNvPr id="49" name="Título 1">
            <a:extLst>
              <a:ext uri="{FF2B5EF4-FFF2-40B4-BE49-F238E27FC236}">
                <a16:creationId xmlns="" xmlns:a16="http://schemas.microsoft.com/office/drawing/2014/main" id="{DD80C09C-1897-462F-B39E-2B2D6FFAEF88}"/>
              </a:ext>
            </a:extLst>
          </p:cNvPr>
          <p:cNvSpPr txBox="1">
            <a:spLocks/>
          </p:cNvSpPr>
          <p:nvPr/>
        </p:nvSpPr>
        <p:spPr>
          <a:xfrm>
            <a:off x="4496072" y="1782752"/>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PE" dirty="0" smtClean="0">
                <a:solidFill>
                  <a:schemeClr val="bg1"/>
                </a:solidFill>
              </a:rPr>
              <a:t>1</a:t>
            </a:r>
            <a:endParaRPr lang="es-PE" dirty="0">
              <a:solidFill>
                <a:schemeClr val="bg1"/>
              </a:solidFill>
            </a:endParaRPr>
          </a:p>
        </p:txBody>
      </p:sp>
      <p:sp>
        <p:nvSpPr>
          <p:cNvPr id="50" name="Título 1">
            <a:extLst>
              <a:ext uri="{FF2B5EF4-FFF2-40B4-BE49-F238E27FC236}">
                <a16:creationId xmlns="" xmlns:a16="http://schemas.microsoft.com/office/drawing/2014/main" id="{DD80C09C-1897-462F-B39E-2B2D6FFAEF88}"/>
              </a:ext>
            </a:extLst>
          </p:cNvPr>
          <p:cNvSpPr txBox="1">
            <a:spLocks/>
          </p:cNvSpPr>
          <p:nvPr/>
        </p:nvSpPr>
        <p:spPr>
          <a:xfrm>
            <a:off x="7107601" y="1787771"/>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dirty="0">
                <a:solidFill>
                  <a:schemeClr val="bg1"/>
                </a:solidFill>
              </a:rPr>
              <a:t>2</a:t>
            </a:r>
            <a:endParaRPr lang="es-PE" dirty="0">
              <a:solidFill>
                <a:schemeClr val="bg1"/>
              </a:solidFill>
            </a:endParaRPr>
          </a:p>
        </p:txBody>
      </p:sp>
      <p:sp>
        <p:nvSpPr>
          <p:cNvPr id="51" name="Título 1">
            <a:extLst>
              <a:ext uri="{FF2B5EF4-FFF2-40B4-BE49-F238E27FC236}">
                <a16:creationId xmlns="" xmlns:a16="http://schemas.microsoft.com/office/drawing/2014/main" id="{DD80C09C-1897-462F-B39E-2B2D6FFAEF88}"/>
              </a:ext>
            </a:extLst>
          </p:cNvPr>
          <p:cNvSpPr txBox="1">
            <a:spLocks/>
          </p:cNvSpPr>
          <p:nvPr/>
        </p:nvSpPr>
        <p:spPr>
          <a:xfrm>
            <a:off x="7917545" y="3499931"/>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dirty="0" smtClean="0">
                <a:solidFill>
                  <a:schemeClr val="bg1"/>
                </a:solidFill>
              </a:rPr>
              <a:t>3</a:t>
            </a:r>
            <a:endParaRPr lang="es-PE" dirty="0">
              <a:solidFill>
                <a:schemeClr val="bg1"/>
              </a:solidFill>
            </a:endParaRPr>
          </a:p>
        </p:txBody>
      </p:sp>
      <p:sp>
        <p:nvSpPr>
          <p:cNvPr id="52" name="Título 1">
            <a:extLst>
              <a:ext uri="{FF2B5EF4-FFF2-40B4-BE49-F238E27FC236}">
                <a16:creationId xmlns="" xmlns:a16="http://schemas.microsoft.com/office/drawing/2014/main" id="{DD80C09C-1897-462F-B39E-2B2D6FFAEF88}"/>
              </a:ext>
            </a:extLst>
          </p:cNvPr>
          <p:cNvSpPr txBox="1">
            <a:spLocks/>
          </p:cNvSpPr>
          <p:nvPr/>
        </p:nvSpPr>
        <p:spPr>
          <a:xfrm>
            <a:off x="7112497" y="5224896"/>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dirty="0">
                <a:solidFill>
                  <a:schemeClr val="bg1"/>
                </a:solidFill>
              </a:rPr>
              <a:t>4</a:t>
            </a:r>
            <a:endParaRPr lang="es-PE" dirty="0">
              <a:solidFill>
                <a:schemeClr val="bg1"/>
              </a:solidFill>
            </a:endParaRPr>
          </a:p>
        </p:txBody>
      </p:sp>
      <p:sp>
        <p:nvSpPr>
          <p:cNvPr id="53" name="Título 1">
            <a:extLst>
              <a:ext uri="{FF2B5EF4-FFF2-40B4-BE49-F238E27FC236}">
                <a16:creationId xmlns="" xmlns:a16="http://schemas.microsoft.com/office/drawing/2014/main" id="{DD80C09C-1897-462F-B39E-2B2D6FFAEF88}"/>
              </a:ext>
            </a:extLst>
          </p:cNvPr>
          <p:cNvSpPr txBox="1">
            <a:spLocks/>
          </p:cNvSpPr>
          <p:nvPr/>
        </p:nvSpPr>
        <p:spPr>
          <a:xfrm>
            <a:off x="4494526" y="5248788"/>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dirty="0" smtClean="0">
                <a:solidFill>
                  <a:schemeClr val="bg1"/>
                </a:solidFill>
              </a:rPr>
              <a:t>5</a:t>
            </a:r>
            <a:endParaRPr lang="es-PE" dirty="0">
              <a:solidFill>
                <a:schemeClr val="bg1"/>
              </a:solidFill>
            </a:endParaRPr>
          </a:p>
        </p:txBody>
      </p:sp>
      <p:sp>
        <p:nvSpPr>
          <p:cNvPr id="54" name="Título 1">
            <a:extLst>
              <a:ext uri="{FF2B5EF4-FFF2-40B4-BE49-F238E27FC236}">
                <a16:creationId xmlns="" xmlns:a16="http://schemas.microsoft.com/office/drawing/2014/main" id="{DD80C09C-1897-462F-B39E-2B2D6FFAEF88}"/>
              </a:ext>
            </a:extLst>
          </p:cNvPr>
          <p:cNvSpPr txBox="1">
            <a:spLocks/>
          </p:cNvSpPr>
          <p:nvPr/>
        </p:nvSpPr>
        <p:spPr>
          <a:xfrm>
            <a:off x="3711539" y="3499931"/>
            <a:ext cx="766964" cy="70961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dirty="0">
                <a:solidFill>
                  <a:schemeClr val="bg1"/>
                </a:solidFill>
              </a:rPr>
              <a:t>6</a:t>
            </a:r>
            <a:endParaRPr lang="es-PE" dirty="0">
              <a:solidFill>
                <a:schemeClr val="bg1"/>
              </a:solidFill>
            </a:endParaRPr>
          </a:p>
        </p:txBody>
      </p:sp>
      <p:pic>
        <p:nvPicPr>
          <p:cNvPr id="11" name="Imagen 10"/>
          <p:cNvPicPr>
            <a:picLocks noChangeAspect="1"/>
          </p:cNvPicPr>
          <p:nvPr/>
        </p:nvPicPr>
        <p:blipFill>
          <a:blip r:embed="rId2"/>
          <a:stretch>
            <a:fillRect/>
          </a:stretch>
        </p:blipFill>
        <p:spPr>
          <a:xfrm>
            <a:off x="5168060" y="3089515"/>
            <a:ext cx="1844165" cy="1570955"/>
          </a:xfrm>
          <a:prstGeom prst="rect">
            <a:avLst/>
          </a:prstGeom>
        </p:spPr>
      </p:pic>
    </p:spTree>
    <p:extLst>
      <p:ext uri="{BB962C8B-B14F-4D97-AF65-F5344CB8AC3E}">
        <p14:creationId xmlns:p14="http://schemas.microsoft.com/office/powerpoint/2010/main" val="2463912718"/>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Título 1">
            <a:extLst>
              <a:ext uri="{FF2B5EF4-FFF2-40B4-BE49-F238E27FC236}">
                <a16:creationId xmlns="" xmlns:a16="http://schemas.microsoft.com/office/drawing/2014/main" id="{FD24E820-BCE2-4D99-8568-11F81C5CE323}"/>
              </a:ext>
            </a:extLst>
          </p:cNvPr>
          <p:cNvSpPr>
            <a:spLocks noGrp="1"/>
          </p:cNvSpPr>
          <p:nvPr>
            <p:ph type="title" idx="4294967295"/>
          </p:nvPr>
        </p:nvSpPr>
        <p:spPr>
          <a:xfrm>
            <a:off x="363021" y="337130"/>
            <a:ext cx="4143099" cy="708025"/>
          </a:xfrm>
          <a:prstGeom prst="rect">
            <a:avLst/>
          </a:prstGeom>
        </p:spPr>
        <p:txBody>
          <a:bodyPr/>
          <a:lstStyle/>
          <a:p>
            <a:r>
              <a:rPr lang="es-PE" dirty="0" smtClean="0">
                <a:solidFill>
                  <a:srgbClr val="D1474B"/>
                </a:solidFill>
              </a:rPr>
              <a:t> </a:t>
            </a:r>
            <a:r>
              <a:rPr lang="es-PE" dirty="0">
                <a:solidFill>
                  <a:srgbClr val="D1474B"/>
                </a:solidFill>
              </a:rPr>
              <a:t>Infographic</a:t>
            </a:r>
          </a:p>
        </p:txBody>
      </p:sp>
      <p:grpSp>
        <p:nvGrpSpPr>
          <p:cNvPr id="34" name="Group 38"/>
          <p:cNvGrpSpPr/>
          <p:nvPr/>
        </p:nvGrpSpPr>
        <p:grpSpPr>
          <a:xfrm>
            <a:off x="5786915" y="2000724"/>
            <a:ext cx="5657349" cy="1127966"/>
            <a:chOff x="4572000" y="2000094"/>
            <a:chExt cx="2888786" cy="1127966"/>
          </a:xfrm>
        </p:grpSpPr>
        <p:sp>
          <p:nvSpPr>
            <p:cNvPr id="35" name="TextBox 39"/>
            <p:cNvSpPr txBox="1"/>
            <p:nvPr/>
          </p:nvSpPr>
          <p:spPr>
            <a:xfrm>
              <a:off x="4577084" y="2297063"/>
              <a:ext cx="2883702" cy="830997"/>
            </a:xfrm>
            <a:prstGeom prst="rect">
              <a:avLst/>
            </a:prstGeom>
            <a:noFill/>
          </p:spPr>
          <p:txBody>
            <a:bodyPr wrap="square" rtlCol="0">
              <a:spAutoFit/>
            </a:bodyPr>
            <a:lstStyle/>
            <a:p>
              <a:r>
                <a:rPr lang="en-US" altLang="ko-KR" sz="1200" dirty="0">
                  <a:solidFill>
                    <a:schemeClr val="tx1">
                      <a:lumMod val="75000"/>
                      <a:lumOff val="25000"/>
                    </a:schemeClr>
                  </a:solidFill>
                  <a:ea typeface="FZShuTi" pitchFamily="2" charset="-122"/>
                  <a:cs typeface="Arial" pitchFamily="34" charset="0"/>
                </a:rPr>
                <a:t>Get a modern PowerPoint  Presentation that is beautifully designed. I hope and I believe that this Template will your Time, Money and Reputation. </a:t>
              </a:r>
              <a:r>
                <a:rPr lang="en-US" altLang="ko-KR" sz="1200" dirty="0">
                  <a:solidFill>
                    <a:schemeClr val="tx1">
                      <a:lumMod val="75000"/>
                      <a:lumOff val="25000"/>
                    </a:schemeClr>
                  </a:solidFill>
                  <a:cs typeface="Arial" pitchFamily="34" charset="0"/>
                </a:rPr>
                <a:t>You can simply impress your audience and add a unique zing and appeal to your Presentations. Easy to change colors, photos and Text. </a:t>
              </a:r>
              <a:endParaRPr lang="ko-KR" altLang="en-US" sz="1200" dirty="0">
                <a:solidFill>
                  <a:schemeClr val="tx1">
                    <a:lumMod val="75000"/>
                    <a:lumOff val="25000"/>
                  </a:schemeClr>
                </a:solidFill>
                <a:cs typeface="Arial" pitchFamily="34" charset="0"/>
              </a:endParaRPr>
            </a:p>
          </p:txBody>
        </p:sp>
        <p:sp>
          <p:nvSpPr>
            <p:cNvPr id="36" name="TextBox 40"/>
            <p:cNvSpPr txBox="1"/>
            <p:nvPr/>
          </p:nvSpPr>
          <p:spPr>
            <a:xfrm>
              <a:off x="4572000" y="2000094"/>
              <a:ext cx="2887342" cy="276999"/>
            </a:xfrm>
            <a:prstGeom prst="rect">
              <a:avLst/>
            </a:prstGeom>
            <a:noFill/>
          </p:spPr>
          <p:txBody>
            <a:bodyPr wrap="square" rtlCol="0">
              <a:spAutoFit/>
            </a:bodyPr>
            <a:lstStyle/>
            <a:p>
              <a:r>
                <a:rPr lang="en-US" altLang="ko-KR" sz="1200" b="1" dirty="0">
                  <a:solidFill>
                    <a:srgbClr val="0462BD"/>
                  </a:solidFill>
                  <a:ea typeface="FZShuTi" pitchFamily="2" charset="-122"/>
                  <a:cs typeface="Arial" pitchFamily="34" charset="0"/>
                </a:rPr>
                <a:t>Contents  Here</a:t>
              </a:r>
              <a:endParaRPr lang="ko-KR" altLang="en-US" sz="1200" b="1" dirty="0">
                <a:solidFill>
                  <a:srgbClr val="0462BD"/>
                </a:solidFill>
                <a:cs typeface="Arial" pitchFamily="34" charset="0"/>
              </a:endParaRPr>
            </a:p>
          </p:txBody>
        </p:sp>
      </p:grpSp>
      <p:sp>
        <p:nvSpPr>
          <p:cNvPr id="37" name="Oval 90"/>
          <p:cNvSpPr/>
          <p:nvPr/>
        </p:nvSpPr>
        <p:spPr>
          <a:xfrm>
            <a:off x="5842032" y="3320767"/>
            <a:ext cx="566802" cy="566802"/>
          </a:xfrm>
          <a:prstGeom prst="ellipse">
            <a:avLst/>
          </a:prstGeom>
          <a:solidFill>
            <a:srgbClr val="EA52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nvGrpSpPr>
          <p:cNvPr id="38" name="Group 91"/>
          <p:cNvGrpSpPr/>
          <p:nvPr/>
        </p:nvGrpSpPr>
        <p:grpSpPr>
          <a:xfrm>
            <a:off x="6489666" y="3263058"/>
            <a:ext cx="5098164" cy="682224"/>
            <a:chOff x="6516215" y="1781402"/>
            <a:chExt cx="3376305" cy="682224"/>
          </a:xfrm>
        </p:grpSpPr>
        <p:sp>
          <p:nvSpPr>
            <p:cNvPr id="39" name="TextBox 92"/>
            <p:cNvSpPr txBox="1"/>
            <p:nvPr/>
          </p:nvSpPr>
          <p:spPr>
            <a:xfrm>
              <a:off x="6516215" y="1781402"/>
              <a:ext cx="3376305"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sp>
          <p:nvSpPr>
            <p:cNvPr id="40" name="TextBox 93"/>
            <p:cNvSpPr txBox="1"/>
            <p:nvPr/>
          </p:nvSpPr>
          <p:spPr>
            <a:xfrm>
              <a:off x="6516215" y="2001961"/>
              <a:ext cx="337630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a:t>
              </a:r>
              <a:endParaRPr lang="ko-KR" altLang="en-US" sz="1200" dirty="0">
                <a:solidFill>
                  <a:schemeClr val="tx1">
                    <a:lumMod val="75000"/>
                    <a:lumOff val="25000"/>
                  </a:schemeClr>
                </a:solidFill>
                <a:cs typeface="Arial" pitchFamily="34" charset="0"/>
              </a:endParaRPr>
            </a:p>
          </p:txBody>
        </p:sp>
      </p:grpSp>
      <p:sp>
        <p:nvSpPr>
          <p:cNvPr id="41" name="Oval 109"/>
          <p:cNvSpPr/>
          <p:nvPr/>
        </p:nvSpPr>
        <p:spPr>
          <a:xfrm>
            <a:off x="5850540" y="4105121"/>
            <a:ext cx="566802" cy="566802"/>
          </a:xfrm>
          <a:prstGeom prst="ellipse">
            <a:avLst/>
          </a:prstGeom>
          <a:solidFill>
            <a:srgbClr val="EA52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nvGrpSpPr>
          <p:cNvPr id="42" name="Group 110"/>
          <p:cNvGrpSpPr/>
          <p:nvPr/>
        </p:nvGrpSpPr>
        <p:grpSpPr>
          <a:xfrm>
            <a:off x="6489666" y="4053307"/>
            <a:ext cx="5098164" cy="682224"/>
            <a:chOff x="6516215" y="1781402"/>
            <a:chExt cx="3376305" cy="682224"/>
          </a:xfrm>
        </p:grpSpPr>
        <p:sp>
          <p:nvSpPr>
            <p:cNvPr id="43" name="TextBox 111"/>
            <p:cNvSpPr txBox="1"/>
            <p:nvPr/>
          </p:nvSpPr>
          <p:spPr>
            <a:xfrm>
              <a:off x="6516215" y="1781402"/>
              <a:ext cx="3376305"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sp>
          <p:nvSpPr>
            <p:cNvPr id="44" name="TextBox 112"/>
            <p:cNvSpPr txBox="1"/>
            <p:nvPr/>
          </p:nvSpPr>
          <p:spPr>
            <a:xfrm>
              <a:off x="6516215" y="2001961"/>
              <a:ext cx="337630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a:t>
              </a:r>
              <a:endParaRPr lang="ko-KR" altLang="en-US" sz="1200" dirty="0">
                <a:solidFill>
                  <a:schemeClr val="tx1">
                    <a:lumMod val="75000"/>
                    <a:lumOff val="25000"/>
                  </a:schemeClr>
                </a:solidFill>
                <a:cs typeface="Arial" pitchFamily="34" charset="0"/>
              </a:endParaRPr>
            </a:p>
          </p:txBody>
        </p:sp>
      </p:grpSp>
      <p:sp>
        <p:nvSpPr>
          <p:cNvPr id="45" name="Oval 125"/>
          <p:cNvSpPr/>
          <p:nvPr/>
        </p:nvSpPr>
        <p:spPr>
          <a:xfrm>
            <a:off x="5859048" y="4889475"/>
            <a:ext cx="566802" cy="566802"/>
          </a:xfrm>
          <a:prstGeom prst="ellipse">
            <a:avLst/>
          </a:prstGeom>
          <a:solidFill>
            <a:srgbClr val="EA52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nvGrpSpPr>
          <p:cNvPr id="46" name="Group 126"/>
          <p:cNvGrpSpPr/>
          <p:nvPr/>
        </p:nvGrpSpPr>
        <p:grpSpPr>
          <a:xfrm>
            <a:off x="6489666" y="4843556"/>
            <a:ext cx="5098164" cy="682224"/>
            <a:chOff x="6516215" y="1781402"/>
            <a:chExt cx="3376305" cy="682224"/>
          </a:xfrm>
        </p:grpSpPr>
        <p:sp>
          <p:nvSpPr>
            <p:cNvPr id="47" name="TextBox 127"/>
            <p:cNvSpPr txBox="1"/>
            <p:nvPr/>
          </p:nvSpPr>
          <p:spPr>
            <a:xfrm>
              <a:off x="6516215" y="1781402"/>
              <a:ext cx="3376305" cy="276999"/>
            </a:xfrm>
            <a:prstGeom prst="rect">
              <a:avLst/>
            </a:prstGeom>
            <a:noFill/>
          </p:spPr>
          <p:txBody>
            <a:bodyPr wrap="square" rtlCol="0">
              <a:spAutoFit/>
            </a:bodyPr>
            <a:lstStyle/>
            <a:p>
              <a:r>
                <a:rPr lang="en-US" altLang="ko-KR" sz="1200" b="1" dirty="0">
                  <a:solidFill>
                    <a:schemeClr val="tx1">
                      <a:lumMod val="75000"/>
                      <a:lumOff val="25000"/>
                    </a:schemeClr>
                  </a:solidFill>
                  <a:cs typeface="Arial" pitchFamily="34" charset="0"/>
                </a:rPr>
                <a:t>Your Text Here</a:t>
              </a:r>
              <a:endParaRPr lang="ko-KR" altLang="en-US" sz="1200" b="1" dirty="0">
                <a:solidFill>
                  <a:schemeClr val="tx1">
                    <a:lumMod val="75000"/>
                    <a:lumOff val="25000"/>
                  </a:schemeClr>
                </a:solidFill>
                <a:cs typeface="Arial" pitchFamily="34" charset="0"/>
              </a:endParaRPr>
            </a:p>
          </p:txBody>
        </p:sp>
        <p:sp>
          <p:nvSpPr>
            <p:cNvPr id="48" name="TextBox 128"/>
            <p:cNvSpPr txBox="1"/>
            <p:nvPr/>
          </p:nvSpPr>
          <p:spPr>
            <a:xfrm>
              <a:off x="6516215" y="2001961"/>
              <a:ext cx="3376305" cy="461665"/>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appeal to your Presentations.</a:t>
              </a:r>
              <a:endParaRPr lang="ko-KR" altLang="en-US" sz="1200" dirty="0">
                <a:solidFill>
                  <a:schemeClr val="tx1">
                    <a:lumMod val="75000"/>
                    <a:lumOff val="25000"/>
                  </a:schemeClr>
                </a:solidFill>
                <a:cs typeface="Arial" pitchFamily="34" charset="0"/>
              </a:endParaRPr>
            </a:p>
          </p:txBody>
        </p:sp>
      </p:grpSp>
      <p:sp>
        <p:nvSpPr>
          <p:cNvPr id="49" name="Chord 32">
            <a:extLst>
              <a:ext uri="{FF2B5EF4-FFF2-40B4-BE49-F238E27FC236}">
                <a16:creationId xmlns:a16="http://schemas.microsoft.com/office/drawing/2014/main" xmlns="" id="{654D6848-0A24-4925-AA66-3D8BC7B023B0}"/>
              </a:ext>
            </a:extLst>
          </p:cNvPr>
          <p:cNvSpPr/>
          <p:nvPr/>
        </p:nvSpPr>
        <p:spPr>
          <a:xfrm>
            <a:off x="5951793" y="5000761"/>
            <a:ext cx="347277" cy="344230"/>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0" name="Rounded Rectangle 40">
            <a:extLst>
              <a:ext uri="{FF2B5EF4-FFF2-40B4-BE49-F238E27FC236}">
                <a16:creationId xmlns:a16="http://schemas.microsoft.com/office/drawing/2014/main" xmlns="" id="{638E78DB-3884-4B38-9319-69CF7165586C}"/>
              </a:ext>
            </a:extLst>
          </p:cNvPr>
          <p:cNvSpPr/>
          <p:nvPr/>
        </p:nvSpPr>
        <p:spPr>
          <a:xfrm rot="2942052">
            <a:off x="5989431" y="4265764"/>
            <a:ext cx="322807" cy="343418"/>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1" name="Rounded Rectangle 17">
            <a:extLst>
              <a:ext uri="{FF2B5EF4-FFF2-40B4-BE49-F238E27FC236}">
                <a16:creationId xmlns:a16="http://schemas.microsoft.com/office/drawing/2014/main" xmlns="" id="{BE706621-8173-4DC6-B406-79CAACF93DA8}"/>
              </a:ext>
            </a:extLst>
          </p:cNvPr>
          <p:cNvSpPr>
            <a:spLocks noChangeAspect="1"/>
          </p:cNvSpPr>
          <p:nvPr/>
        </p:nvSpPr>
        <p:spPr>
          <a:xfrm>
            <a:off x="6009251" y="3419091"/>
            <a:ext cx="232363" cy="369706"/>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pic>
        <p:nvPicPr>
          <p:cNvPr id="3" name="Imagen 2"/>
          <p:cNvPicPr>
            <a:picLocks noChangeAspect="1"/>
          </p:cNvPicPr>
          <p:nvPr/>
        </p:nvPicPr>
        <p:blipFill>
          <a:blip r:embed="rId2"/>
          <a:stretch>
            <a:fillRect/>
          </a:stretch>
        </p:blipFill>
        <p:spPr>
          <a:xfrm>
            <a:off x="1343608" y="1808240"/>
            <a:ext cx="3676261" cy="3812418"/>
          </a:xfrm>
          <a:prstGeom prst="rect">
            <a:avLst/>
          </a:prstGeom>
        </p:spPr>
      </p:pic>
    </p:spTree>
    <p:extLst>
      <p:ext uri="{BB962C8B-B14F-4D97-AF65-F5344CB8AC3E}">
        <p14:creationId xmlns:p14="http://schemas.microsoft.com/office/powerpoint/2010/main" val="227611259"/>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7351691A-D71B-4311-849D-FB3837FDE1B6}"/>
              </a:ext>
            </a:extLst>
          </p:cNvPr>
          <p:cNvSpPr>
            <a:spLocks noGrp="1"/>
          </p:cNvSpPr>
          <p:nvPr>
            <p:ph type="title" idx="4294967295"/>
          </p:nvPr>
        </p:nvSpPr>
        <p:spPr>
          <a:xfrm>
            <a:off x="692804" y="682042"/>
            <a:ext cx="3468649" cy="709613"/>
          </a:xfrm>
          <a:prstGeom prst="rect">
            <a:avLst/>
          </a:prstGeom>
        </p:spPr>
        <p:txBody>
          <a:bodyPr/>
          <a:lstStyle/>
          <a:p>
            <a:r>
              <a:rPr lang="es-PE" sz="5400" dirty="0" err="1" smtClean="0">
                <a:solidFill>
                  <a:schemeClr val="bg1"/>
                </a:solidFill>
              </a:rPr>
              <a:t>System</a:t>
            </a:r>
            <a:r>
              <a:rPr lang="es-PE" sz="5400" dirty="0" smtClean="0">
                <a:solidFill>
                  <a:schemeClr val="bg1"/>
                </a:solidFill>
              </a:rPr>
              <a:t> </a:t>
            </a:r>
            <a:br>
              <a:rPr lang="es-PE" sz="5400" dirty="0" smtClean="0">
                <a:solidFill>
                  <a:schemeClr val="bg1"/>
                </a:solidFill>
              </a:rPr>
            </a:br>
            <a:r>
              <a:rPr lang="es-PE" sz="5400" dirty="0" smtClean="0">
                <a:solidFill>
                  <a:schemeClr val="bg1"/>
                </a:solidFill>
              </a:rPr>
              <a:t>Human</a:t>
            </a:r>
            <a:endParaRPr lang="es-PE" sz="5400" dirty="0">
              <a:solidFill>
                <a:schemeClr val="bg1"/>
              </a:solidFill>
            </a:endParaRPr>
          </a:p>
        </p:txBody>
      </p:sp>
      <p:sp>
        <p:nvSpPr>
          <p:cNvPr id="100" name="TextBox 30">
            <a:extLst>
              <a:ext uri="{FF2B5EF4-FFF2-40B4-BE49-F238E27FC236}">
                <a16:creationId xmlns="" xmlns:a16="http://schemas.microsoft.com/office/drawing/2014/main" id="{93EE22B1-B7CE-4B00-A6F4-7089A3979699}"/>
              </a:ext>
            </a:extLst>
          </p:cNvPr>
          <p:cNvSpPr txBox="1">
            <a:spLocks noChangeArrowheads="1"/>
          </p:cNvSpPr>
          <p:nvPr/>
        </p:nvSpPr>
        <p:spPr bwMode="auto">
          <a:xfrm>
            <a:off x="7380050" y="5376873"/>
            <a:ext cx="4526280" cy="1015663"/>
          </a:xfrm>
          <a:prstGeom prst="rect">
            <a:avLst/>
          </a:prstGeom>
          <a:noFill/>
          <a:ln>
            <a:noFill/>
          </a:ln>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just" eaLnBrk="0" hangingPunct="0"/>
            <a:r>
              <a:rPr lang="en-US" altLang="es-MX" sz="1200" b="1" dirty="0">
                <a:solidFill>
                  <a:schemeClr val="bg1"/>
                </a:solidFill>
                <a:latin typeface="+mn-lt"/>
                <a:cs typeface="Calibri Light" panose="020F0302020204030204" pitchFamily="34" charset="0"/>
              </a:rPr>
              <a:t>Lorem ipsum dolor </a:t>
            </a:r>
            <a:r>
              <a:rPr lang="en-US" altLang="es-MX" sz="1200" dirty="0">
                <a:solidFill>
                  <a:schemeClr val="bg1"/>
                </a:solidFill>
                <a:latin typeface="+mn-lt"/>
                <a:cs typeface="Calibri Light" panose="020F0302020204030204" pitchFamily="34" charset="0"/>
              </a:rPr>
              <a:t>sit amet, consectetur adipiscing elit. Aliquam tincidunt ante nec sem congue convallis. Pellentesque vel mauris quis nisl ornare rutrum in id risus. </a:t>
            </a:r>
            <a:r>
              <a:rPr lang="en-US" altLang="es-MX" sz="1200" dirty="0" smtClean="0">
                <a:solidFill>
                  <a:schemeClr val="bg1"/>
                </a:solidFill>
                <a:latin typeface="+mn-lt"/>
                <a:cs typeface="Calibri Light" panose="020F0302020204030204" pitchFamily="34" charset="0"/>
              </a:rPr>
              <a:t>Prion vehicular </a:t>
            </a:r>
            <a:r>
              <a:rPr lang="en-US" altLang="es-MX" sz="1200" dirty="0">
                <a:solidFill>
                  <a:schemeClr val="bg1"/>
                </a:solidFill>
                <a:latin typeface="+mn-lt"/>
                <a:cs typeface="Calibri Light" panose="020F0302020204030204" pitchFamily="34" charset="0"/>
              </a:rPr>
              <a:t>ut sem et tempus. Interdum et malesuada fames ac ante ipsum primis in </a:t>
            </a:r>
            <a:r>
              <a:rPr lang="en-US" altLang="es-MX" sz="1200" dirty="0" err="1">
                <a:solidFill>
                  <a:schemeClr val="bg1"/>
                </a:solidFill>
                <a:latin typeface="+mn-lt"/>
                <a:cs typeface="Calibri Light" panose="020F0302020204030204" pitchFamily="34" charset="0"/>
              </a:rPr>
              <a:t>faucibus</a:t>
            </a:r>
            <a:r>
              <a:rPr lang="en-US" altLang="es-MX" sz="1200" dirty="0" smtClean="0">
                <a:solidFill>
                  <a:schemeClr val="bg1"/>
                </a:solidFill>
                <a:latin typeface="+mn-lt"/>
                <a:cs typeface="Calibri Light" panose="020F0302020204030204" pitchFamily="34" charset="0"/>
              </a:rPr>
              <a:t>.</a:t>
            </a:r>
            <a:r>
              <a:rPr lang="pt-BR" altLang="es-MX" sz="1200" dirty="0" smtClean="0">
                <a:solidFill>
                  <a:schemeClr val="bg1"/>
                </a:solidFill>
                <a:latin typeface="+mn-lt"/>
                <a:cs typeface="Calibri Light" panose="020F0302020204030204" pitchFamily="34" charset="0"/>
              </a:rPr>
              <a:t> </a:t>
            </a:r>
            <a:endParaRPr lang="en-US" altLang="es-MX" sz="1200" dirty="0">
              <a:solidFill>
                <a:schemeClr val="bg1"/>
              </a:solidFill>
              <a:latin typeface="+mn-lt"/>
              <a:cs typeface="Calibri Light" panose="020F0302020204030204" pitchFamily="34" charset="0"/>
            </a:endParaRPr>
          </a:p>
        </p:txBody>
      </p:sp>
      <p:sp>
        <p:nvSpPr>
          <p:cNvPr id="6" name="TextBox 30">
            <a:extLst>
              <a:ext uri="{FF2B5EF4-FFF2-40B4-BE49-F238E27FC236}">
                <a16:creationId xmlns="" xmlns:a16="http://schemas.microsoft.com/office/drawing/2014/main" id="{93EE22B1-B7CE-4B00-A6F4-7089A3979699}"/>
              </a:ext>
            </a:extLst>
          </p:cNvPr>
          <p:cNvSpPr txBox="1">
            <a:spLocks noChangeArrowheads="1"/>
          </p:cNvSpPr>
          <p:nvPr/>
        </p:nvSpPr>
        <p:spPr bwMode="auto">
          <a:xfrm>
            <a:off x="982360" y="5376872"/>
            <a:ext cx="4526280" cy="1015663"/>
          </a:xfrm>
          <a:prstGeom prst="rect">
            <a:avLst/>
          </a:prstGeom>
          <a:noFill/>
          <a:ln>
            <a:noFill/>
          </a:ln>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just" eaLnBrk="0" hangingPunct="0"/>
            <a:r>
              <a:rPr lang="en-US" altLang="es-MX" sz="1200" b="1" dirty="0">
                <a:solidFill>
                  <a:schemeClr val="bg1"/>
                </a:solidFill>
                <a:latin typeface="+mn-lt"/>
                <a:cs typeface="Calibri Light" panose="020F0302020204030204" pitchFamily="34" charset="0"/>
              </a:rPr>
              <a:t>Lorem ipsum dolor </a:t>
            </a:r>
            <a:r>
              <a:rPr lang="en-US" altLang="es-MX" sz="1200" dirty="0">
                <a:solidFill>
                  <a:schemeClr val="bg1"/>
                </a:solidFill>
                <a:latin typeface="+mn-lt"/>
                <a:cs typeface="Calibri Light" panose="020F0302020204030204" pitchFamily="34" charset="0"/>
              </a:rPr>
              <a:t>sit amet, consectetur adipiscing elit. Aliquam tincidunt ante nec sem congue convallis. Pellentesque vel mauris quis nisl ornare rutrum in id risus. </a:t>
            </a:r>
            <a:r>
              <a:rPr lang="en-US" altLang="es-MX" sz="1200" dirty="0" smtClean="0">
                <a:solidFill>
                  <a:schemeClr val="bg1"/>
                </a:solidFill>
                <a:latin typeface="+mn-lt"/>
                <a:cs typeface="Calibri Light" panose="020F0302020204030204" pitchFamily="34" charset="0"/>
              </a:rPr>
              <a:t>Prion vehicular </a:t>
            </a:r>
            <a:r>
              <a:rPr lang="en-US" altLang="es-MX" sz="1200" dirty="0">
                <a:solidFill>
                  <a:schemeClr val="bg1"/>
                </a:solidFill>
                <a:latin typeface="+mn-lt"/>
                <a:cs typeface="Calibri Light" panose="020F0302020204030204" pitchFamily="34" charset="0"/>
              </a:rPr>
              <a:t>ut sem et tempus. Interdum et malesuada fames ac ante ipsum primis in </a:t>
            </a:r>
            <a:r>
              <a:rPr lang="en-US" altLang="es-MX" sz="1200">
                <a:solidFill>
                  <a:schemeClr val="bg1"/>
                </a:solidFill>
                <a:latin typeface="+mn-lt"/>
                <a:cs typeface="Calibri Light" panose="020F0302020204030204" pitchFamily="34" charset="0"/>
              </a:rPr>
              <a:t>faucibus</a:t>
            </a:r>
            <a:r>
              <a:rPr lang="en-US" altLang="es-MX" sz="1200" smtClean="0">
                <a:solidFill>
                  <a:schemeClr val="bg1"/>
                </a:solidFill>
                <a:latin typeface="+mn-lt"/>
                <a:cs typeface="Calibri Light" panose="020F0302020204030204" pitchFamily="34" charset="0"/>
              </a:rPr>
              <a:t>.</a:t>
            </a:r>
            <a:r>
              <a:rPr lang="pt-BR" altLang="es-MX" sz="1200" smtClean="0">
                <a:solidFill>
                  <a:schemeClr val="bg1"/>
                </a:solidFill>
                <a:latin typeface="+mn-lt"/>
                <a:cs typeface="Calibri Light" panose="020F0302020204030204" pitchFamily="34" charset="0"/>
              </a:rPr>
              <a:t> </a:t>
            </a:r>
            <a:endParaRPr lang="en-US" altLang="es-MX" sz="1200" dirty="0">
              <a:solidFill>
                <a:schemeClr val="bg1"/>
              </a:solidFill>
              <a:latin typeface="+mn-lt"/>
              <a:cs typeface="Calibri Light" panose="020F0302020204030204" pitchFamily="34" charset="0"/>
            </a:endParaRPr>
          </a:p>
        </p:txBody>
      </p:sp>
    </p:spTree>
    <p:extLst>
      <p:ext uri="{BB962C8B-B14F-4D97-AF65-F5344CB8AC3E}">
        <p14:creationId xmlns:p14="http://schemas.microsoft.com/office/powerpoint/2010/main" val="1276903912"/>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CCDF577D-A02C-420D-A393-93D8C52768BA}"/>
              </a:ext>
            </a:extLst>
          </p:cNvPr>
          <p:cNvSpPr>
            <a:spLocks noGrp="1"/>
          </p:cNvSpPr>
          <p:nvPr>
            <p:ph type="title" idx="4294967295"/>
          </p:nvPr>
        </p:nvSpPr>
        <p:spPr>
          <a:xfrm>
            <a:off x="2007787" y="289659"/>
            <a:ext cx="8474075" cy="708025"/>
          </a:xfrm>
          <a:prstGeom prst="rect">
            <a:avLst/>
          </a:prstGeom>
        </p:spPr>
        <p:txBody>
          <a:bodyPr/>
          <a:lstStyle/>
          <a:p>
            <a:r>
              <a:rPr lang="es-PE" dirty="0">
                <a:solidFill>
                  <a:srgbClr val="00B0F0"/>
                </a:solidFill>
              </a:rPr>
              <a:t>Human Health Infographic</a:t>
            </a:r>
          </a:p>
        </p:txBody>
      </p:sp>
      <p:grpSp>
        <p:nvGrpSpPr>
          <p:cNvPr id="21" name="Grupo 20"/>
          <p:cNvGrpSpPr/>
          <p:nvPr/>
        </p:nvGrpSpPr>
        <p:grpSpPr>
          <a:xfrm>
            <a:off x="824316" y="1528698"/>
            <a:ext cx="4127809" cy="4796512"/>
            <a:chOff x="1001111" y="1190072"/>
            <a:chExt cx="4043378" cy="4639242"/>
          </a:xfrm>
        </p:grpSpPr>
        <p:grpSp>
          <p:nvGrpSpPr>
            <p:cNvPr id="3" name="Group 193">
              <a:extLst>
                <a:ext uri="{FF2B5EF4-FFF2-40B4-BE49-F238E27FC236}">
                  <a16:creationId xmlns="" xmlns:a16="http://schemas.microsoft.com/office/drawing/2014/main" id="{64DDC346-C351-4029-91CA-8B92C6708E00}"/>
                </a:ext>
              </a:extLst>
            </p:cNvPr>
            <p:cNvGrpSpPr/>
            <p:nvPr/>
          </p:nvGrpSpPr>
          <p:grpSpPr>
            <a:xfrm>
              <a:off x="1001111" y="1190072"/>
              <a:ext cx="1731553" cy="1384995"/>
              <a:chOff x="1339633" y="1127796"/>
              <a:chExt cx="1731553" cy="1384995"/>
            </a:xfrm>
          </p:grpSpPr>
          <p:sp>
            <p:nvSpPr>
              <p:cNvPr id="4" name="TextBox 185">
                <a:extLst>
                  <a:ext uri="{FF2B5EF4-FFF2-40B4-BE49-F238E27FC236}">
                    <a16:creationId xmlns="" xmlns:a16="http://schemas.microsoft.com/office/drawing/2014/main" id="{2828D275-D210-4353-B64D-B06CC4F911E0}"/>
                  </a:ext>
                </a:extLst>
              </p:cNvPr>
              <p:cNvSpPr txBox="1"/>
              <p:nvPr/>
            </p:nvSpPr>
            <p:spPr>
              <a:xfrm>
                <a:off x="2386640" y="1127796"/>
                <a:ext cx="684546" cy="369332"/>
              </a:xfrm>
              <a:prstGeom prst="rect">
                <a:avLst/>
              </a:prstGeom>
              <a:noFill/>
            </p:spPr>
            <p:txBody>
              <a:bodyPr wrap="none" rtlCol="0">
                <a:spAutoFit/>
              </a:bodyPr>
              <a:lstStyle/>
              <a:p>
                <a:pPr algn="r"/>
                <a:r>
                  <a:rPr lang="en-US" b="1" spc="0" baseline="0" dirty="0">
                    <a:solidFill>
                      <a:srgbClr val="D1474B"/>
                    </a:solidFill>
                    <a:latin typeface="Calibri"/>
                    <a:cs typeface="Calibri"/>
                    <a:sym typeface="Calibri"/>
                    <a:rtl val="0"/>
                  </a:rPr>
                  <a:t>Brain</a:t>
                </a:r>
              </a:p>
            </p:txBody>
          </p:sp>
          <p:sp>
            <p:nvSpPr>
              <p:cNvPr id="5" name="TextBox 191">
                <a:extLst>
                  <a:ext uri="{FF2B5EF4-FFF2-40B4-BE49-F238E27FC236}">
                    <a16:creationId xmlns="" xmlns:a16="http://schemas.microsoft.com/office/drawing/2014/main" id="{A01BF63C-17C2-49F7-B9C3-DCB5403023BE}"/>
                  </a:ext>
                </a:extLst>
              </p:cNvPr>
              <p:cNvSpPr txBox="1"/>
              <p:nvPr/>
            </p:nvSpPr>
            <p:spPr>
              <a:xfrm>
                <a:off x="1339633" y="1497128"/>
                <a:ext cx="1731553" cy="1015663"/>
              </a:xfrm>
              <a:prstGeom prst="rect">
                <a:avLst/>
              </a:prstGeom>
              <a:noFill/>
            </p:spPr>
            <p:txBody>
              <a:bodyPr wrap="square" rtlCol="0">
                <a:spAutoFit/>
              </a:bodyPr>
              <a:lstStyle/>
              <a:p>
                <a:pPr algn="r"/>
                <a:r>
                  <a:rPr lang="en-US" sz="1200" dirty="0">
                    <a:solidFill>
                      <a:srgbClr val="D1474B"/>
                    </a:solidFill>
                  </a:rPr>
                  <a:t>Lorem ipsum dolor sit amet, consectetuer adipiscing elit. Maecenas porttitor congue massa. </a:t>
                </a:r>
              </a:p>
            </p:txBody>
          </p:sp>
        </p:grpSp>
        <p:grpSp>
          <p:nvGrpSpPr>
            <p:cNvPr id="6" name="Group 194">
              <a:extLst>
                <a:ext uri="{FF2B5EF4-FFF2-40B4-BE49-F238E27FC236}">
                  <a16:creationId xmlns="" xmlns:a16="http://schemas.microsoft.com/office/drawing/2014/main" id="{C1E7983C-819D-4DE4-9627-63741B31A85F}"/>
                </a:ext>
              </a:extLst>
            </p:cNvPr>
            <p:cNvGrpSpPr/>
            <p:nvPr/>
          </p:nvGrpSpPr>
          <p:grpSpPr>
            <a:xfrm>
              <a:off x="1001111" y="2851555"/>
              <a:ext cx="1731553" cy="1350636"/>
              <a:chOff x="1390401" y="2757926"/>
              <a:chExt cx="1731553" cy="1350636"/>
            </a:xfrm>
          </p:grpSpPr>
          <p:sp>
            <p:nvSpPr>
              <p:cNvPr id="7" name="TextBox 190">
                <a:extLst>
                  <a:ext uri="{FF2B5EF4-FFF2-40B4-BE49-F238E27FC236}">
                    <a16:creationId xmlns="" xmlns:a16="http://schemas.microsoft.com/office/drawing/2014/main" id="{77194EDB-4E43-44F8-A6B2-F741B7602EDC}"/>
                  </a:ext>
                </a:extLst>
              </p:cNvPr>
              <p:cNvSpPr txBox="1"/>
              <p:nvPr/>
            </p:nvSpPr>
            <p:spPr>
              <a:xfrm>
                <a:off x="2397077" y="2757926"/>
                <a:ext cx="724877" cy="369332"/>
              </a:xfrm>
              <a:prstGeom prst="rect">
                <a:avLst/>
              </a:prstGeom>
              <a:noFill/>
            </p:spPr>
            <p:txBody>
              <a:bodyPr wrap="none" rtlCol="0">
                <a:spAutoFit/>
              </a:bodyPr>
              <a:lstStyle/>
              <a:p>
                <a:pPr algn="r"/>
                <a:r>
                  <a:rPr lang="en-US" b="1" spc="0" baseline="0" dirty="0">
                    <a:solidFill>
                      <a:srgbClr val="00B0F0"/>
                    </a:solidFill>
                    <a:latin typeface="Calibri"/>
                    <a:cs typeface="Calibri"/>
                    <a:sym typeface="Calibri"/>
                    <a:rtl val="0"/>
                  </a:rPr>
                  <a:t>L</a:t>
                </a:r>
                <a:r>
                  <a:rPr lang="en-US" b="1" dirty="0">
                    <a:solidFill>
                      <a:srgbClr val="00B0F0"/>
                    </a:solidFill>
                    <a:latin typeface="Calibri"/>
                    <a:cs typeface="Calibri"/>
                    <a:sym typeface="Calibri"/>
                    <a:rtl val="0"/>
                  </a:rPr>
                  <a:t>ungs</a:t>
                </a:r>
                <a:endParaRPr lang="en-US" b="1" spc="0" baseline="0" dirty="0">
                  <a:solidFill>
                    <a:srgbClr val="00B0F0"/>
                  </a:solidFill>
                  <a:latin typeface="Calibri"/>
                  <a:cs typeface="Calibri"/>
                  <a:sym typeface="Calibri"/>
                  <a:rtl val="0"/>
                </a:endParaRPr>
              </a:p>
            </p:txBody>
          </p:sp>
          <p:sp>
            <p:nvSpPr>
              <p:cNvPr id="8" name="TextBox 192">
                <a:extLst>
                  <a:ext uri="{FF2B5EF4-FFF2-40B4-BE49-F238E27FC236}">
                    <a16:creationId xmlns="" xmlns:a16="http://schemas.microsoft.com/office/drawing/2014/main" id="{ED508119-6834-4F60-B079-737C6DCB7E73}"/>
                  </a:ext>
                </a:extLst>
              </p:cNvPr>
              <p:cNvSpPr txBox="1"/>
              <p:nvPr/>
            </p:nvSpPr>
            <p:spPr>
              <a:xfrm>
                <a:off x="1390401" y="3092899"/>
                <a:ext cx="1731553" cy="1015663"/>
              </a:xfrm>
              <a:prstGeom prst="rect">
                <a:avLst/>
              </a:prstGeom>
              <a:noFill/>
            </p:spPr>
            <p:txBody>
              <a:bodyPr wrap="square" rtlCol="0">
                <a:spAutoFit/>
              </a:bodyPr>
              <a:lstStyle/>
              <a:p>
                <a:pPr algn="r"/>
                <a:r>
                  <a:rPr lang="en-US" sz="1200" dirty="0">
                    <a:solidFill>
                      <a:srgbClr val="00B0F0"/>
                    </a:solidFill>
                  </a:rPr>
                  <a:t>Lorem ipsum dolor sit amet, consectetuer adipiscing elit. Maecenas porttitor congue massa. </a:t>
                </a:r>
              </a:p>
            </p:txBody>
          </p:sp>
        </p:grpSp>
        <p:grpSp>
          <p:nvGrpSpPr>
            <p:cNvPr id="9" name="Group 195">
              <a:extLst>
                <a:ext uri="{FF2B5EF4-FFF2-40B4-BE49-F238E27FC236}">
                  <a16:creationId xmlns="" xmlns:a16="http://schemas.microsoft.com/office/drawing/2014/main" id="{7B33439F-E4A4-4DEC-B459-C7D37B22A667}"/>
                </a:ext>
              </a:extLst>
            </p:cNvPr>
            <p:cNvGrpSpPr/>
            <p:nvPr/>
          </p:nvGrpSpPr>
          <p:grpSpPr>
            <a:xfrm>
              <a:off x="1003024" y="4478678"/>
              <a:ext cx="1731553" cy="1350636"/>
              <a:chOff x="1390401" y="2757926"/>
              <a:chExt cx="1731553" cy="1350636"/>
            </a:xfrm>
          </p:grpSpPr>
          <p:sp>
            <p:nvSpPr>
              <p:cNvPr id="10" name="TextBox 196">
                <a:extLst>
                  <a:ext uri="{FF2B5EF4-FFF2-40B4-BE49-F238E27FC236}">
                    <a16:creationId xmlns="" xmlns:a16="http://schemas.microsoft.com/office/drawing/2014/main" id="{4D103977-99C1-45BB-9E45-EBC00B8F3AD1}"/>
                  </a:ext>
                </a:extLst>
              </p:cNvPr>
              <p:cNvSpPr txBox="1"/>
              <p:nvPr/>
            </p:nvSpPr>
            <p:spPr>
              <a:xfrm>
                <a:off x="2400282" y="2757926"/>
                <a:ext cx="721672" cy="369332"/>
              </a:xfrm>
              <a:prstGeom prst="rect">
                <a:avLst/>
              </a:prstGeom>
              <a:noFill/>
            </p:spPr>
            <p:txBody>
              <a:bodyPr wrap="none" rtlCol="0">
                <a:spAutoFit/>
              </a:bodyPr>
              <a:lstStyle/>
              <a:p>
                <a:pPr algn="r"/>
                <a:r>
                  <a:rPr lang="en-US" b="1" spc="0" baseline="0" dirty="0">
                    <a:solidFill>
                      <a:srgbClr val="D1474B"/>
                    </a:solidFill>
                    <a:latin typeface="Calibri"/>
                    <a:cs typeface="Calibri"/>
                    <a:sym typeface="Calibri"/>
                    <a:rtl val="0"/>
                  </a:rPr>
                  <a:t>Heart</a:t>
                </a:r>
              </a:p>
            </p:txBody>
          </p:sp>
          <p:sp>
            <p:nvSpPr>
              <p:cNvPr id="11" name="TextBox 197">
                <a:extLst>
                  <a:ext uri="{FF2B5EF4-FFF2-40B4-BE49-F238E27FC236}">
                    <a16:creationId xmlns="" xmlns:a16="http://schemas.microsoft.com/office/drawing/2014/main" id="{44CB4E08-2896-4EC1-9B50-9F8FE95AB0B4}"/>
                  </a:ext>
                </a:extLst>
              </p:cNvPr>
              <p:cNvSpPr txBox="1"/>
              <p:nvPr/>
            </p:nvSpPr>
            <p:spPr>
              <a:xfrm>
                <a:off x="1390401" y="3092899"/>
                <a:ext cx="1731553" cy="1015663"/>
              </a:xfrm>
              <a:prstGeom prst="rect">
                <a:avLst/>
              </a:prstGeom>
              <a:noFill/>
            </p:spPr>
            <p:txBody>
              <a:bodyPr wrap="square" rtlCol="0">
                <a:spAutoFit/>
              </a:bodyPr>
              <a:lstStyle/>
              <a:p>
                <a:pPr algn="r"/>
                <a:r>
                  <a:rPr lang="en-US" sz="1200" dirty="0">
                    <a:solidFill>
                      <a:srgbClr val="D1474B"/>
                    </a:solidFill>
                  </a:rPr>
                  <a:t>Lorem ipsum dolor sit amet, consectetuer adipiscing elit. Maecenas porttitor congue massa. </a:t>
                </a:r>
              </a:p>
            </p:txBody>
          </p:sp>
        </p:grpSp>
        <p:cxnSp>
          <p:nvCxnSpPr>
            <p:cNvPr id="24" name="Connector: Elbow 246">
              <a:extLst>
                <a:ext uri="{FF2B5EF4-FFF2-40B4-BE49-F238E27FC236}">
                  <a16:creationId xmlns="" xmlns:a16="http://schemas.microsoft.com/office/drawing/2014/main" id="{D4C91C46-670E-44DB-88CB-A2F506D461A4}"/>
                </a:ext>
              </a:extLst>
            </p:cNvPr>
            <p:cNvCxnSpPr>
              <a:cxnSpLocks/>
            </p:cNvCxnSpPr>
            <p:nvPr/>
          </p:nvCxnSpPr>
          <p:spPr>
            <a:xfrm flipV="1">
              <a:off x="2822713" y="2488194"/>
              <a:ext cx="2062561" cy="1114560"/>
            </a:xfrm>
            <a:prstGeom prst="bentConnector3">
              <a:avLst>
                <a:gd name="adj1" fmla="val 77949"/>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Connector: Elbow 247">
              <a:extLst>
                <a:ext uri="{FF2B5EF4-FFF2-40B4-BE49-F238E27FC236}">
                  <a16:creationId xmlns="" xmlns:a16="http://schemas.microsoft.com/office/drawing/2014/main" id="{8C9F23EA-D566-472C-BC3C-33263E33DD76}"/>
                </a:ext>
              </a:extLst>
            </p:cNvPr>
            <p:cNvCxnSpPr>
              <a:cxnSpLocks/>
            </p:cNvCxnSpPr>
            <p:nvPr/>
          </p:nvCxnSpPr>
          <p:spPr>
            <a:xfrm flipV="1">
              <a:off x="2822713" y="1617601"/>
              <a:ext cx="2117511" cy="410342"/>
            </a:xfrm>
            <a:prstGeom prst="bentConnector3">
              <a:avLst>
                <a:gd name="adj1" fmla="val 75346"/>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 name="Connector: Elbow 252">
              <a:extLst>
                <a:ext uri="{FF2B5EF4-FFF2-40B4-BE49-F238E27FC236}">
                  <a16:creationId xmlns="" xmlns:a16="http://schemas.microsoft.com/office/drawing/2014/main" id="{D68DD081-B07F-45AA-945E-709598446C7F}"/>
                </a:ext>
              </a:extLst>
            </p:cNvPr>
            <p:cNvCxnSpPr>
              <a:cxnSpLocks/>
            </p:cNvCxnSpPr>
            <p:nvPr/>
          </p:nvCxnSpPr>
          <p:spPr>
            <a:xfrm rot="5400000" flipH="1" flipV="1">
              <a:off x="2540649" y="2806883"/>
              <a:ext cx="2681639" cy="2117510"/>
            </a:xfrm>
            <a:prstGeom prst="bentConnector3">
              <a:avLst>
                <a:gd name="adj1" fmla="val -777"/>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91" name="Rectangle: Rounded Corners 172">
              <a:extLst>
                <a:ext uri="{FF2B5EF4-FFF2-40B4-BE49-F238E27FC236}">
                  <a16:creationId xmlns="" xmlns:a16="http://schemas.microsoft.com/office/drawing/2014/main" id="{838C19D7-0E20-4098-BC2B-312D2ED907A8}"/>
                </a:ext>
              </a:extLst>
            </p:cNvPr>
            <p:cNvSpPr/>
            <p:nvPr/>
          </p:nvSpPr>
          <p:spPr>
            <a:xfrm>
              <a:off x="3225500" y="1535212"/>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72" name="Rectangle: Rounded Corners 174">
              <a:extLst>
                <a:ext uri="{FF2B5EF4-FFF2-40B4-BE49-F238E27FC236}">
                  <a16:creationId xmlns="" xmlns:a16="http://schemas.microsoft.com/office/drawing/2014/main" id="{DE24EF4B-3830-4CB4-B825-6E20F5833144}"/>
                </a:ext>
              </a:extLst>
            </p:cNvPr>
            <p:cNvSpPr/>
            <p:nvPr/>
          </p:nvSpPr>
          <p:spPr>
            <a:xfrm>
              <a:off x="3225500" y="3122758"/>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37" name="Rectangle: Rounded Corners 178">
              <a:extLst>
                <a:ext uri="{FF2B5EF4-FFF2-40B4-BE49-F238E27FC236}">
                  <a16:creationId xmlns="" xmlns:a16="http://schemas.microsoft.com/office/drawing/2014/main" id="{FE2A4E88-9AD1-4C06-B536-3F9C4FE9F805}"/>
                </a:ext>
              </a:extLst>
            </p:cNvPr>
            <p:cNvSpPr/>
            <p:nvPr/>
          </p:nvSpPr>
          <p:spPr>
            <a:xfrm>
              <a:off x="3225500" y="4710304"/>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4096" name="CuadroTexto 4095"/>
            <p:cNvSpPr txBox="1"/>
            <p:nvPr/>
          </p:nvSpPr>
          <p:spPr>
            <a:xfrm>
              <a:off x="3467938" y="3181565"/>
              <a:ext cx="1576551" cy="830997"/>
            </a:xfrm>
            <a:prstGeom prst="rect">
              <a:avLst/>
            </a:prstGeom>
            <a:noFill/>
          </p:spPr>
          <p:txBody>
            <a:bodyPr wrap="square" rtlCol="0">
              <a:spAutoFit/>
            </a:bodyPr>
            <a:lstStyle/>
            <a:p>
              <a:r>
                <a:rPr lang="es-PE" sz="4800" dirty="0" smtClean="0">
                  <a:solidFill>
                    <a:srgbClr val="D1474B"/>
                  </a:solidFill>
                  <a:latin typeface="Arial Rounded MT Bold" panose="020F0704030504030204" pitchFamily="34" charset="0"/>
                </a:rPr>
                <a:t>2</a:t>
              </a:r>
              <a:endParaRPr lang="es-PE" sz="4800" dirty="0">
                <a:solidFill>
                  <a:srgbClr val="D1474B"/>
                </a:solidFill>
                <a:latin typeface="Arial Rounded MT Bold" panose="020F0704030504030204" pitchFamily="34" charset="0"/>
              </a:endParaRPr>
            </a:p>
          </p:txBody>
        </p:sp>
        <p:sp>
          <p:nvSpPr>
            <p:cNvPr id="118" name="CuadroTexto 117"/>
            <p:cNvSpPr txBox="1"/>
            <p:nvPr/>
          </p:nvSpPr>
          <p:spPr>
            <a:xfrm>
              <a:off x="3430207" y="1597054"/>
              <a:ext cx="1576551" cy="830997"/>
            </a:xfrm>
            <a:prstGeom prst="rect">
              <a:avLst/>
            </a:prstGeom>
            <a:noFill/>
          </p:spPr>
          <p:txBody>
            <a:bodyPr wrap="square" rtlCol="0">
              <a:spAutoFit/>
            </a:bodyPr>
            <a:lstStyle/>
            <a:p>
              <a:r>
                <a:rPr lang="es-PE" sz="4800" dirty="0" smtClean="0">
                  <a:solidFill>
                    <a:srgbClr val="D1474B"/>
                  </a:solidFill>
                  <a:latin typeface="Arial Rounded MT Bold" panose="020F0704030504030204" pitchFamily="34" charset="0"/>
                </a:rPr>
                <a:t>1</a:t>
              </a:r>
              <a:endParaRPr lang="es-PE" sz="4800" dirty="0">
                <a:solidFill>
                  <a:srgbClr val="D1474B"/>
                </a:solidFill>
                <a:latin typeface="Arial Rounded MT Bold" panose="020F0704030504030204" pitchFamily="34" charset="0"/>
              </a:endParaRPr>
            </a:p>
          </p:txBody>
        </p:sp>
        <p:sp>
          <p:nvSpPr>
            <p:cNvPr id="120" name="CuadroTexto 119"/>
            <p:cNvSpPr txBox="1"/>
            <p:nvPr/>
          </p:nvSpPr>
          <p:spPr>
            <a:xfrm>
              <a:off x="3444994" y="4783129"/>
              <a:ext cx="1576551" cy="830997"/>
            </a:xfrm>
            <a:prstGeom prst="rect">
              <a:avLst/>
            </a:prstGeom>
            <a:noFill/>
          </p:spPr>
          <p:txBody>
            <a:bodyPr wrap="square" rtlCol="0">
              <a:spAutoFit/>
            </a:bodyPr>
            <a:lstStyle/>
            <a:p>
              <a:r>
                <a:rPr lang="es-PE" sz="4800" dirty="0" smtClean="0">
                  <a:solidFill>
                    <a:srgbClr val="D1474B"/>
                  </a:solidFill>
                  <a:latin typeface="Arial Rounded MT Bold" panose="020F0704030504030204" pitchFamily="34" charset="0"/>
                </a:rPr>
                <a:t>3</a:t>
              </a:r>
              <a:endParaRPr lang="es-PE" sz="4800" dirty="0">
                <a:solidFill>
                  <a:srgbClr val="D1474B"/>
                </a:solidFill>
                <a:latin typeface="Arial Rounded MT Bold" panose="020F0704030504030204" pitchFamily="34" charset="0"/>
              </a:endParaRPr>
            </a:p>
          </p:txBody>
        </p:sp>
      </p:grpSp>
      <p:grpSp>
        <p:nvGrpSpPr>
          <p:cNvPr id="23" name="Grupo 22"/>
          <p:cNvGrpSpPr/>
          <p:nvPr/>
        </p:nvGrpSpPr>
        <p:grpSpPr>
          <a:xfrm>
            <a:off x="7094125" y="1257607"/>
            <a:ext cx="4561364" cy="5061578"/>
            <a:chOff x="6924965" y="1186072"/>
            <a:chExt cx="4264011" cy="4639242"/>
          </a:xfrm>
        </p:grpSpPr>
        <p:grpSp>
          <p:nvGrpSpPr>
            <p:cNvPr id="12" name="Group 200">
              <a:extLst>
                <a:ext uri="{FF2B5EF4-FFF2-40B4-BE49-F238E27FC236}">
                  <a16:creationId xmlns="" xmlns:a16="http://schemas.microsoft.com/office/drawing/2014/main" id="{AF09DD8E-19BC-4E28-A09E-176B4BF98F6F}"/>
                </a:ext>
              </a:extLst>
            </p:cNvPr>
            <p:cNvGrpSpPr/>
            <p:nvPr/>
          </p:nvGrpSpPr>
          <p:grpSpPr>
            <a:xfrm>
              <a:off x="9455510" y="1186072"/>
              <a:ext cx="1731553" cy="1384995"/>
              <a:chOff x="1339633" y="1127796"/>
              <a:chExt cx="1731553" cy="1384995"/>
            </a:xfrm>
          </p:grpSpPr>
          <p:sp>
            <p:nvSpPr>
              <p:cNvPr id="13" name="TextBox 201">
                <a:extLst>
                  <a:ext uri="{FF2B5EF4-FFF2-40B4-BE49-F238E27FC236}">
                    <a16:creationId xmlns="" xmlns:a16="http://schemas.microsoft.com/office/drawing/2014/main" id="{D251D99F-9F1A-4BCE-9F03-0ED90CBAA3D5}"/>
                  </a:ext>
                </a:extLst>
              </p:cNvPr>
              <p:cNvSpPr txBox="1"/>
              <p:nvPr/>
            </p:nvSpPr>
            <p:spPr>
              <a:xfrm>
                <a:off x="1339633" y="1127796"/>
                <a:ext cx="1015984" cy="369332"/>
              </a:xfrm>
              <a:prstGeom prst="rect">
                <a:avLst/>
              </a:prstGeom>
              <a:noFill/>
            </p:spPr>
            <p:txBody>
              <a:bodyPr wrap="none" rtlCol="0">
                <a:spAutoFit/>
              </a:bodyPr>
              <a:lstStyle/>
              <a:p>
                <a:r>
                  <a:rPr lang="en-US" b="1" spc="0" baseline="0" dirty="0">
                    <a:solidFill>
                      <a:srgbClr val="D1474B"/>
                    </a:solidFill>
                    <a:latin typeface="Calibri"/>
                    <a:cs typeface="Calibri"/>
                    <a:sym typeface="Calibri"/>
                    <a:rtl val="0"/>
                  </a:rPr>
                  <a:t>Stomach</a:t>
                </a:r>
              </a:p>
            </p:txBody>
          </p:sp>
          <p:sp>
            <p:nvSpPr>
              <p:cNvPr id="14" name="TextBox 202">
                <a:extLst>
                  <a:ext uri="{FF2B5EF4-FFF2-40B4-BE49-F238E27FC236}">
                    <a16:creationId xmlns="" xmlns:a16="http://schemas.microsoft.com/office/drawing/2014/main" id="{0BC3E772-8F61-4B70-AA96-F86C171F78E7}"/>
                  </a:ext>
                </a:extLst>
              </p:cNvPr>
              <p:cNvSpPr txBox="1"/>
              <p:nvPr/>
            </p:nvSpPr>
            <p:spPr>
              <a:xfrm>
                <a:off x="1339633" y="1497128"/>
                <a:ext cx="1731553" cy="1015663"/>
              </a:xfrm>
              <a:prstGeom prst="rect">
                <a:avLst/>
              </a:prstGeom>
              <a:noFill/>
            </p:spPr>
            <p:txBody>
              <a:bodyPr wrap="square" rtlCol="0">
                <a:spAutoFit/>
              </a:bodyPr>
              <a:lstStyle/>
              <a:p>
                <a:r>
                  <a:rPr lang="en-US" sz="1200" dirty="0">
                    <a:solidFill>
                      <a:srgbClr val="D1474B"/>
                    </a:solidFill>
                  </a:rPr>
                  <a:t>Lorem ipsum dolor sit amet, consectetuer adipiscing elit. Maecenas porttitor congue massa. </a:t>
                </a:r>
              </a:p>
            </p:txBody>
          </p:sp>
        </p:grpSp>
        <p:grpSp>
          <p:nvGrpSpPr>
            <p:cNvPr id="15" name="Group 203">
              <a:extLst>
                <a:ext uri="{FF2B5EF4-FFF2-40B4-BE49-F238E27FC236}">
                  <a16:creationId xmlns="" xmlns:a16="http://schemas.microsoft.com/office/drawing/2014/main" id="{0B146BE7-0133-4ABE-A58A-C4FF27D323EA}"/>
                </a:ext>
              </a:extLst>
            </p:cNvPr>
            <p:cNvGrpSpPr/>
            <p:nvPr/>
          </p:nvGrpSpPr>
          <p:grpSpPr>
            <a:xfrm>
              <a:off x="9455510" y="2847555"/>
              <a:ext cx="1731553" cy="1350636"/>
              <a:chOff x="1390401" y="2757926"/>
              <a:chExt cx="1731553" cy="1350636"/>
            </a:xfrm>
          </p:grpSpPr>
          <p:sp>
            <p:nvSpPr>
              <p:cNvPr id="16" name="TextBox 204">
                <a:extLst>
                  <a:ext uri="{FF2B5EF4-FFF2-40B4-BE49-F238E27FC236}">
                    <a16:creationId xmlns="" xmlns:a16="http://schemas.microsoft.com/office/drawing/2014/main" id="{E642851D-A8A4-43FF-B3DB-92B5355266B7}"/>
                  </a:ext>
                </a:extLst>
              </p:cNvPr>
              <p:cNvSpPr txBox="1"/>
              <p:nvPr/>
            </p:nvSpPr>
            <p:spPr>
              <a:xfrm>
                <a:off x="1390401" y="2757926"/>
                <a:ext cx="1114921" cy="369332"/>
              </a:xfrm>
              <a:prstGeom prst="rect">
                <a:avLst/>
              </a:prstGeom>
              <a:noFill/>
            </p:spPr>
            <p:txBody>
              <a:bodyPr wrap="none" rtlCol="0">
                <a:spAutoFit/>
              </a:bodyPr>
              <a:lstStyle/>
              <a:p>
                <a:r>
                  <a:rPr lang="en-US" b="1" spc="0" baseline="0" dirty="0">
                    <a:solidFill>
                      <a:srgbClr val="00B0F0"/>
                    </a:solidFill>
                    <a:latin typeface="Calibri"/>
                    <a:cs typeface="Calibri"/>
                    <a:sym typeface="Calibri"/>
                    <a:rtl val="0"/>
                  </a:rPr>
                  <a:t>Intestines</a:t>
                </a:r>
              </a:p>
            </p:txBody>
          </p:sp>
          <p:sp>
            <p:nvSpPr>
              <p:cNvPr id="17" name="TextBox 205">
                <a:extLst>
                  <a:ext uri="{FF2B5EF4-FFF2-40B4-BE49-F238E27FC236}">
                    <a16:creationId xmlns="" xmlns:a16="http://schemas.microsoft.com/office/drawing/2014/main" id="{F8FB83CB-3684-4203-8EE2-2733E56D2070}"/>
                  </a:ext>
                </a:extLst>
              </p:cNvPr>
              <p:cNvSpPr txBox="1"/>
              <p:nvPr/>
            </p:nvSpPr>
            <p:spPr>
              <a:xfrm>
                <a:off x="1390401" y="3092899"/>
                <a:ext cx="1731553" cy="1015663"/>
              </a:xfrm>
              <a:prstGeom prst="rect">
                <a:avLst/>
              </a:prstGeom>
              <a:noFill/>
            </p:spPr>
            <p:txBody>
              <a:bodyPr wrap="square" rtlCol="0">
                <a:spAutoFit/>
              </a:bodyPr>
              <a:lstStyle/>
              <a:p>
                <a:r>
                  <a:rPr lang="en-US" sz="1200" dirty="0">
                    <a:solidFill>
                      <a:srgbClr val="00B0F0"/>
                    </a:solidFill>
                  </a:rPr>
                  <a:t>Lorem ipsum dolor sit amet, consectetuer adipiscing elit. Maecenas porttitor congue massa. </a:t>
                </a:r>
              </a:p>
            </p:txBody>
          </p:sp>
        </p:grpSp>
        <p:grpSp>
          <p:nvGrpSpPr>
            <p:cNvPr id="18" name="Group 206">
              <a:extLst>
                <a:ext uri="{FF2B5EF4-FFF2-40B4-BE49-F238E27FC236}">
                  <a16:creationId xmlns="" xmlns:a16="http://schemas.microsoft.com/office/drawing/2014/main" id="{4012D5BC-F007-4AE6-A6E8-F664F65FA83E}"/>
                </a:ext>
              </a:extLst>
            </p:cNvPr>
            <p:cNvGrpSpPr/>
            <p:nvPr/>
          </p:nvGrpSpPr>
          <p:grpSpPr>
            <a:xfrm>
              <a:off x="9457423" y="4474678"/>
              <a:ext cx="1731553" cy="1350636"/>
              <a:chOff x="1390401" y="2757926"/>
              <a:chExt cx="1731553" cy="1350636"/>
            </a:xfrm>
          </p:grpSpPr>
          <p:sp>
            <p:nvSpPr>
              <p:cNvPr id="19" name="TextBox 207">
                <a:extLst>
                  <a:ext uri="{FF2B5EF4-FFF2-40B4-BE49-F238E27FC236}">
                    <a16:creationId xmlns="" xmlns:a16="http://schemas.microsoft.com/office/drawing/2014/main" id="{8FA703A9-E09E-4711-8F1E-49C853AEB59B}"/>
                  </a:ext>
                </a:extLst>
              </p:cNvPr>
              <p:cNvSpPr txBox="1"/>
              <p:nvPr/>
            </p:nvSpPr>
            <p:spPr>
              <a:xfrm>
                <a:off x="1390401" y="2757926"/>
                <a:ext cx="642612" cy="369332"/>
              </a:xfrm>
              <a:prstGeom prst="rect">
                <a:avLst/>
              </a:prstGeom>
              <a:noFill/>
            </p:spPr>
            <p:txBody>
              <a:bodyPr wrap="none" rtlCol="0">
                <a:spAutoFit/>
              </a:bodyPr>
              <a:lstStyle/>
              <a:p>
                <a:r>
                  <a:rPr lang="en-US" b="1" spc="0" baseline="0" dirty="0">
                    <a:solidFill>
                      <a:srgbClr val="D1474B"/>
                    </a:solidFill>
                    <a:latin typeface="Calibri"/>
                    <a:cs typeface="Calibri"/>
                    <a:sym typeface="Calibri"/>
                    <a:rtl val="0"/>
                  </a:rPr>
                  <a:t>Liver</a:t>
                </a:r>
              </a:p>
            </p:txBody>
          </p:sp>
          <p:sp>
            <p:nvSpPr>
              <p:cNvPr id="20" name="TextBox 208">
                <a:extLst>
                  <a:ext uri="{FF2B5EF4-FFF2-40B4-BE49-F238E27FC236}">
                    <a16:creationId xmlns="" xmlns:a16="http://schemas.microsoft.com/office/drawing/2014/main" id="{267324AC-76D1-4CD2-94AF-EFFBE98E406D}"/>
                  </a:ext>
                </a:extLst>
              </p:cNvPr>
              <p:cNvSpPr txBox="1"/>
              <p:nvPr/>
            </p:nvSpPr>
            <p:spPr>
              <a:xfrm>
                <a:off x="1390401" y="3092899"/>
                <a:ext cx="1731553" cy="1015663"/>
              </a:xfrm>
              <a:prstGeom prst="rect">
                <a:avLst/>
              </a:prstGeom>
              <a:noFill/>
            </p:spPr>
            <p:txBody>
              <a:bodyPr wrap="square" rtlCol="0">
                <a:spAutoFit/>
              </a:bodyPr>
              <a:lstStyle/>
              <a:p>
                <a:r>
                  <a:rPr lang="en-US" sz="1200" dirty="0">
                    <a:solidFill>
                      <a:srgbClr val="D1474B"/>
                    </a:solidFill>
                  </a:rPr>
                  <a:t>Lorem ipsum dolor sit amet, consectetuer adipiscing elit. Maecenas porttitor congue massa. </a:t>
                </a:r>
              </a:p>
            </p:txBody>
          </p:sp>
        </p:grpSp>
        <p:cxnSp>
          <p:nvCxnSpPr>
            <p:cNvPr id="27" name="Connector: Elbow 253">
              <a:extLst>
                <a:ext uri="{FF2B5EF4-FFF2-40B4-BE49-F238E27FC236}">
                  <a16:creationId xmlns="" xmlns:a16="http://schemas.microsoft.com/office/drawing/2014/main" id="{3C712946-EF34-47A4-AB34-374C4F8F18AC}"/>
                </a:ext>
              </a:extLst>
            </p:cNvPr>
            <p:cNvCxnSpPr>
              <a:cxnSpLocks/>
            </p:cNvCxnSpPr>
            <p:nvPr/>
          </p:nvCxnSpPr>
          <p:spPr>
            <a:xfrm rot="10800000" flipV="1">
              <a:off x="7276343" y="2003110"/>
              <a:ext cx="2074902" cy="863098"/>
            </a:xfrm>
            <a:prstGeom prst="bentConnector3">
              <a:avLst>
                <a:gd name="adj1" fmla="val 6485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 name="Connector: Elbow 254">
              <a:extLst>
                <a:ext uri="{FF2B5EF4-FFF2-40B4-BE49-F238E27FC236}">
                  <a16:creationId xmlns="" xmlns:a16="http://schemas.microsoft.com/office/drawing/2014/main" id="{3932673A-016F-4178-8C73-BB412805AC0F}"/>
                </a:ext>
              </a:extLst>
            </p:cNvPr>
            <p:cNvCxnSpPr>
              <a:cxnSpLocks/>
            </p:cNvCxnSpPr>
            <p:nvPr/>
          </p:nvCxnSpPr>
          <p:spPr>
            <a:xfrm rot="10800000">
              <a:off x="6924965" y="3080376"/>
              <a:ext cx="2426280" cy="2169618"/>
            </a:xfrm>
            <a:prstGeom prst="bentConnector3">
              <a:avLst>
                <a:gd name="adj1" fmla="val 6147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 name="Connector: Elbow 255">
              <a:extLst>
                <a:ext uri="{FF2B5EF4-FFF2-40B4-BE49-F238E27FC236}">
                  <a16:creationId xmlns="" xmlns:a16="http://schemas.microsoft.com/office/drawing/2014/main" id="{9265AD3C-8A60-4008-83EF-BADD0820A20C}"/>
                </a:ext>
              </a:extLst>
            </p:cNvPr>
            <p:cNvCxnSpPr>
              <a:cxnSpLocks/>
            </p:cNvCxnSpPr>
            <p:nvPr/>
          </p:nvCxnSpPr>
          <p:spPr>
            <a:xfrm rot="10800000">
              <a:off x="7276345" y="3235166"/>
              <a:ext cx="2092942" cy="361898"/>
            </a:xfrm>
            <a:prstGeom prst="bentConnector3">
              <a:avLst>
                <a:gd name="adj1" fmla="val 76594"/>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1" name="Rectangle: Rounded Corners 175">
              <a:extLst>
                <a:ext uri="{FF2B5EF4-FFF2-40B4-BE49-F238E27FC236}">
                  <a16:creationId xmlns="" xmlns:a16="http://schemas.microsoft.com/office/drawing/2014/main" id="{A993FABE-C1CF-4C89-AE47-D8BDC1E0980F}"/>
                </a:ext>
              </a:extLst>
            </p:cNvPr>
            <p:cNvSpPr/>
            <p:nvPr/>
          </p:nvSpPr>
          <p:spPr>
            <a:xfrm>
              <a:off x="8153400" y="3122758"/>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57" name="Rectangle: Rounded Corners 176">
              <a:extLst>
                <a:ext uri="{FF2B5EF4-FFF2-40B4-BE49-F238E27FC236}">
                  <a16:creationId xmlns="" xmlns:a16="http://schemas.microsoft.com/office/drawing/2014/main" id="{5D5492D6-AD96-466D-98CD-3D6ABF7787AA}"/>
                </a:ext>
              </a:extLst>
            </p:cNvPr>
            <p:cNvSpPr/>
            <p:nvPr/>
          </p:nvSpPr>
          <p:spPr>
            <a:xfrm>
              <a:off x="8153400" y="1535212"/>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50" name="Rectangle: Rounded Corners 177">
              <a:extLst>
                <a:ext uri="{FF2B5EF4-FFF2-40B4-BE49-F238E27FC236}">
                  <a16:creationId xmlns="" xmlns:a16="http://schemas.microsoft.com/office/drawing/2014/main" id="{62F5209C-74CC-44D4-9949-9AC76C8CDFD2}"/>
                </a:ext>
              </a:extLst>
            </p:cNvPr>
            <p:cNvSpPr/>
            <p:nvPr/>
          </p:nvSpPr>
          <p:spPr>
            <a:xfrm>
              <a:off x="8153400" y="4710304"/>
              <a:ext cx="955637" cy="955637"/>
            </a:xfrm>
            <a:prstGeom prst="roundRect">
              <a:avLst/>
            </a:prstGeom>
            <a:solidFill>
              <a:schemeClr val="bg1"/>
            </a:solidFill>
            <a:ln w="28575">
              <a:solidFill>
                <a:schemeClr val="accent5"/>
              </a:solidFill>
            </a:ln>
            <a:effectLst>
              <a:outerShdw blurRad="228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D1474B"/>
                </a:solidFill>
              </a:endParaRPr>
            </a:p>
          </p:txBody>
        </p:sp>
        <p:sp>
          <p:nvSpPr>
            <p:cNvPr id="121" name="CuadroTexto 120"/>
            <p:cNvSpPr txBox="1"/>
            <p:nvPr/>
          </p:nvSpPr>
          <p:spPr>
            <a:xfrm>
              <a:off x="8386951" y="1592363"/>
              <a:ext cx="1576551" cy="830997"/>
            </a:xfrm>
            <a:prstGeom prst="rect">
              <a:avLst/>
            </a:prstGeom>
            <a:noFill/>
          </p:spPr>
          <p:txBody>
            <a:bodyPr wrap="square" rtlCol="0">
              <a:spAutoFit/>
            </a:bodyPr>
            <a:lstStyle/>
            <a:p>
              <a:r>
                <a:rPr lang="es-PE" sz="4800" dirty="0" smtClean="0">
                  <a:solidFill>
                    <a:srgbClr val="D1474B"/>
                  </a:solidFill>
                  <a:latin typeface="Arial Rounded MT Bold" panose="020F0704030504030204" pitchFamily="34" charset="0"/>
                </a:rPr>
                <a:t>4</a:t>
              </a:r>
              <a:endParaRPr lang="es-PE" sz="4800" dirty="0">
                <a:solidFill>
                  <a:srgbClr val="D1474B"/>
                </a:solidFill>
                <a:latin typeface="Arial Rounded MT Bold" panose="020F0704030504030204" pitchFamily="34" charset="0"/>
              </a:endParaRPr>
            </a:p>
          </p:txBody>
        </p:sp>
        <p:sp>
          <p:nvSpPr>
            <p:cNvPr id="122" name="CuadroTexto 121"/>
            <p:cNvSpPr txBox="1"/>
            <p:nvPr/>
          </p:nvSpPr>
          <p:spPr>
            <a:xfrm>
              <a:off x="8361307" y="3164969"/>
              <a:ext cx="1576551" cy="830997"/>
            </a:xfrm>
            <a:prstGeom prst="rect">
              <a:avLst/>
            </a:prstGeom>
            <a:noFill/>
          </p:spPr>
          <p:txBody>
            <a:bodyPr wrap="square" rtlCol="0">
              <a:spAutoFit/>
            </a:bodyPr>
            <a:lstStyle/>
            <a:p>
              <a:r>
                <a:rPr lang="es-PE" sz="4800" dirty="0">
                  <a:solidFill>
                    <a:srgbClr val="D1474B"/>
                  </a:solidFill>
                  <a:latin typeface="Arial Rounded MT Bold" panose="020F0704030504030204" pitchFamily="34" charset="0"/>
                </a:rPr>
                <a:t>5</a:t>
              </a:r>
            </a:p>
          </p:txBody>
        </p:sp>
        <p:sp>
          <p:nvSpPr>
            <p:cNvPr id="123" name="CuadroTexto 122"/>
            <p:cNvSpPr txBox="1"/>
            <p:nvPr/>
          </p:nvSpPr>
          <p:spPr>
            <a:xfrm>
              <a:off x="8386951" y="4751742"/>
              <a:ext cx="1576551" cy="830997"/>
            </a:xfrm>
            <a:prstGeom prst="rect">
              <a:avLst/>
            </a:prstGeom>
            <a:noFill/>
          </p:spPr>
          <p:txBody>
            <a:bodyPr wrap="square" rtlCol="0">
              <a:spAutoFit/>
            </a:bodyPr>
            <a:lstStyle/>
            <a:p>
              <a:r>
                <a:rPr lang="es-PE" sz="4800" dirty="0">
                  <a:solidFill>
                    <a:srgbClr val="D1474B"/>
                  </a:solidFill>
                  <a:latin typeface="Arial Rounded MT Bold" panose="020F0704030504030204" pitchFamily="34" charset="0"/>
                </a:rPr>
                <a:t>6</a:t>
              </a:r>
            </a:p>
          </p:txBody>
        </p:sp>
      </p:grpSp>
      <p:pic>
        <p:nvPicPr>
          <p:cNvPr id="22" name="Imagen 21"/>
          <p:cNvPicPr>
            <a:picLocks noChangeAspect="1"/>
          </p:cNvPicPr>
          <p:nvPr/>
        </p:nvPicPr>
        <p:blipFill>
          <a:blip r:embed="rId2"/>
          <a:stretch>
            <a:fillRect/>
          </a:stretch>
        </p:blipFill>
        <p:spPr>
          <a:xfrm>
            <a:off x="5093876" y="1257607"/>
            <a:ext cx="2000249" cy="5338694"/>
          </a:xfrm>
          <a:prstGeom prst="rect">
            <a:avLst/>
          </a:prstGeom>
          <a:effectLst>
            <a:outerShdw blurRad="76200" dir="18900000" sy="23000" kx="-1200000" algn="bl" rotWithShape="0">
              <a:prstClr val="black">
                <a:alpha val="20000"/>
              </a:prstClr>
            </a:outerShdw>
          </a:effectLst>
        </p:spPr>
      </p:pic>
    </p:spTree>
    <p:extLst>
      <p:ext uri="{BB962C8B-B14F-4D97-AF65-F5344CB8AC3E}">
        <p14:creationId xmlns:p14="http://schemas.microsoft.com/office/powerpoint/2010/main" val="908177403"/>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p:cNvSpPr txBox="1">
            <a:spLocks/>
          </p:cNvSpPr>
          <p:nvPr/>
        </p:nvSpPr>
        <p:spPr>
          <a:xfrm>
            <a:off x="444086" y="0"/>
            <a:ext cx="4813714" cy="20177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ko-KR" dirty="0" smtClean="0">
                <a:solidFill>
                  <a:srgbClr val="E9475A"/>
                </a:solidFill>
              </a:rPr>
              <a:t>One Columns </a:t>
            </a:r>
            <a:br>
              <a:rPr lang="en-US" altLang="ko-KR" dirty="0" smtClean="0">
                <a:solidFill>
                  <a:srgbClr val="E9475A"/>
                </a:solidFill>
              </a:rPr>
            </a:br>
            <a:r>
              <a:rPr lang="en-US" altLang="ko-KR" dirty="0" smtClean="0">
                <a:solidFill>
                  <a:srgbClr val="E9475A"/>
                </a:solidFill>
              </a:rPr>
              <a:t>Layout</a:t>
            </a:r>
            <a:endParaRPr lang="ko-KR" altLang="en-US" dirty="0">
              <a:solidFill>
                <a:srgbClr val="E9475A"/>
              </a:solidFill>
            </a:endParaRPr>
          </a:p>
        </p:txBody>
      </p:sp>
      <p:sp>
        <p:nvSpPr>
          <p:cNvPr id="33" name="Rectangle 2"/>
          <p:cNvSpPr/>
          <p:nvPr/>
        </p:nvSpPr>
        <p:spPr>
          <a:xfrm>
            <a:off x="4505183" y="1504857"/>
            <a:ext cx="4932000" cy="32764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p>
        </p:txBody>
      </p:sp>
      <p:grpSp>
        <p:nvGrpSpPr>
          <p:cNvPr id="34" name="Group 10"/>
          <p:cNvGrpSpPr/>
          <p:nvPr/>
        </p:nvGrpSpPr>
        <p:grpSpPr>
          <a:xfrm>
            <a:off x="6538495" y="2403432"/>
            <a:ext cx="4298421" cy="2811806"/>
            <a:chOff x="2910293" y="1908684"/>
            <a:chExt cx="6160540" cy="2811806"/>
          </a:xfrm>
        </p:grpSpPr>
        <p:sp>
          <p:nvSpPr>
            <p:cNvPr id="35" name="TextBox 11"/>
            <p:cNvSpPr txBox="1"/>
            <p:nvPr/>
          </p:nvSpPr>
          <p:spPr>
            <a:xfrm>
              <a:off x="2910293" y="2227500"/>
              <a:ext cx="6160540" cy="2492990"/>
            </a:xfrm>
            <a:prstGeom prst="rect">
              <a:avLst/>
            </a:prstGeom>
            <a:noFill/>
          </p:spPr>
          <p:txBody>
            <a:bodyPr wrap="square" rtlCol="0">
              <a:spAutoFit/>
            </a:bodyPr>
            <a:lstStyle/>
            <a:p>
              <a:r>
                <a:rPr lang="en-US" altLang="ko-KR" sz="1200" dirty="0">
                  <a:solidFill>
                    <a:srgbClr val="D1474B"/>
                  </a:solidFill>
                  <a:cs typeface="Arial" pitchFamily="34" charset="0"/>
                </a:rPr>
                <a:t>Easy to change colors, photos and Text. Get a modern PowerPoint  Presentation that is beautifully designed. I hope and I believe that this Template will your Time, Money and Reputation. Easy to change colors, photos and Text.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Get a modern PowerPoint  Presentation that is beautifully designed. I hope and I believe that this Template will your Time, Money and Reputation. </a:t>
              </a:r>
            </a:p>
            <a:p>
              <a:endParaRPr lang="en-US" altLang="ko-KR" sz="1200" dirty="0">
                <a:solidFill>
                  <a:srgbClr val="D1474B"/>
                </a:solidFill>
                <a:cs typeface="Arial" pitchFamily="34" charset="0"/>
              </a:endParaRPr>
            </a:p>
            <a:p>
              <a:r>
                <a:rPr lang="en-US" altLang="ko-KR" sz="1200" dirty="0">
                  <a:solidFill>
                    <a:srgbClr val="D1474B"/>
                  </a:solidFill>
                  <a:cs typeface="Arial" pitchFamily="34" charset="0"/>
                </a:rPr>
                <a:t>I hope and I believe that this Template will your Time, Money and Reputation. </a:t>
              </a:r>
            </a:p>
          </p:txBody>
        </p:sp>
        <p:sp>
          <p:nvSpPr>
            <p:cNvPr id="36" name="TextBox 12"/>
            <p:cNvSpPr txBox="1"/>
            <p:nvPr/>
          </p:nvSpPr>
          <p:spPr>
            <a:xfrm>
              <a:off x="2910293" y="1908684"/>
              <a:ext cx="6160540" cy="307777"/>
            </a:xfrm>
            <a:prstGeom prst="rect">
              <a:avLst/>
            </a:prstGeom>
            <a:noFill/>
          </p:spPr>
          <p:txBody>
            <a:bodyPr wrap="square" rtlCol="0">
              <a:spAutoFit/>
            </a:bodyPr>
            <a:lstStyle/>
            <a:p>
              <a:r>
                <a:rPr lang="en-US" altLang="ko-KR" sz="1400" b="1" dirty="0">
                  <a:solidFill>
                    <a:srgbClr val="D1474B"/>
                  </a:solidFill>
                  <a:cs typeface="Arial" pitchFamily="34" charset="0"/>
                </a:rPr>
                <a:t>Your Text Here</a:t>
              </a:r>
              <a:endParaRPr lang="ko-KR" altLang="en-US" sz="1400" b="1" dirty="0">
                <a:solidFill>
                  <a:srgbClr val="D1474B"/>
                </a:solidFill>
                <a:cs typeface="Arial" pitchFamily="34" charset="0"/>
              </a:endParaRPr>
            </a:p>
          </p:txBody>
        </p:sp>
      </p:grpSp>
      <p:pic>
        <p:nvPicPr>
          <p:cNvPr id="3" name="Imagen 2"/>
          <p:cNvPicPr>
            <a:picLocks noChangeAspect="1"/>
          </p:cNvPicPr>
          <p:nvPr/>
        </p:nvPicPr>
        <p:blipFill>
          <a:blip r:embed="rId2"/>
          <a:stretch>
            <a:fillRect/>
          </a:stretch>
        </p:blipFill>
        <p:spPr>
          <a:xfrm>
            <a:off x="2108284" y="2403432"/>
            <a:ext cx="3149516" cy="3037033"/>
          </a:xfrm>
          <a:prstGeom prst="rect">
            <a:avLst/>
          </a:prstGeom>
        </p:spPr>
      </p:pic>
    </p:spTree>
    <p:extLst>
      <p:ext uri="{BB962C8B-B14F-4D97-AF65-F5344CB8AC3E}">
        <p14:creationId xmlns:p14="http://schemas.microsoft.com/office/powerpoint/2010/main" val="3647193516"/>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F3F297D1-3697-49F4-A853-F104FC3BB946}"/>
              </a:ext>
            </a:extLst>
          </p:cNvPr>
          <p:cNvSpPr>
            <a:spLocks noGrp="1"/>
          </p:cNvSpPr>
          <p:nvPr>
            <p:ph type="title" idx="4294967295"/>
          </p:nvPr>
        </p:nvSpPr>
        <p:spPr>
          <a:xfrm>
            <a:off x="263516" y="334231"/>
            <a:ext cx="8474075" cy="709613"/>
          </a:xfrm>
          <a:prstGeom prst="rect">
            <a:avLst/>
          </a:prstGeom>
        </p:spPr>
        <p:txBody>
          <a:bodyPr/>
          <a:lstStyle/>
          <a:p>
            <a:r>
              <a:rPr lang="es-PE" dirty="0">
                <a:solidFill>
                  <a:srgbClr val="E9475A"/>
                </a:solidFill>
              </a:rPr>
              <a:t>Human Analysis</a:t>
            </a:r>
          </a:p>
        </p:txBody>
      </p:sp>
      <p:sp>
        <p:nvSpPr>
          <p:cNvPr id="15" name="Rectangle 12">
            <a:extLst>
              <a:ext uri="{FF2B5EF4-FFF2-40B4-BE49-F238E27FC236}">
                <a16:creationId xmlns="" xmlns:a16="http://schemas.microsoft.com/office/drawing/2014/main" id="{EEFB5CAE-CF5F-408C-8BD6-08E34FD2CB11}"/>
              </a:ext>
            </a:extLst>
          </p:cNvPr>
          <p:cNvSpPr>
            <a:spLocks/>
          </p:cNvSpPr>
          <p:nvPr/>
        </p:nvSpPr>
        <p:spPr bwMode="auto">
          <a:xfrm>
            <a:off x="8977971" y="1011499"/>
            <a:ext cx="1997925"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lnSpc>
                <a:spcPct val="150000"/>
              </a:lnSpc>
            </a:pPr>
            <a:r>
              <a:rPr lang="en-US" altLang="es-PE" sz="1200" dirty="0">
                <a:solidFill>
                  <a:schemeClr val="tx1"/>
                </a:solidFill>
                <a:latin typeface="+mn-lt"/>
                <a:ea typeface="MS PGothic" panose="020B0600070205080204" pitchFamily="34" charset="-128"/>
                <a:sym typeface="Aller Bold" charset="0"/>
              </a:rPr>
              <a:t>Some cool things here.</a:t>
            </a:r>
            <a:endParaRPr lang="en-US" altLang="es-PE" sz="1200" dirty="0">
              <a:solidFill>
                <a:schemeClr val="tx1"/>
              </a:solidFill>
              <a:latin typeface="+mn-lt"/>
              <a:ea typeface="MS PGothic" panose="020B0600070205080204" pitchFamily="34" charset="-128"/>
              <a:sym typeface="Aller Light" charset="0"/>
            </a:endParaRPr>
          </a:p>
          <a:p>
            <a:pPr eaLnBrk="1" hangingPunct="1">
              <a:lnSpc>
                <a:spcPct val="150000"/>
              </a:lnSpc>
            </a:pPr>
            <a:r>
              <a:rPr lang="en-US" altLang="es-PE" sz="1200" dirty="0">
                <a:solidFill>
                  <a:schemeClr val="tx1"/>
                </a:solidFill>
                <a:latin typeface="+mn-lt"/>
                <a:ea typeface="MS PGothic" panose="020B0600070205080204" pitchFamily="34" charset="-128"/>
                <a:sym typeface="Aller Light" charset="0"/>
              </a:rPr>
              <a:t>Phasellus nec dui accumsan. Lorem ipsum dolor sit amet, consectetur adipiscing elit.</a:t>
            </a:r>
          </a:p>
        </p:txBody>
      </p:sp>
      <p:sp>
        <p:nvSpPr>
          <p:cNvPr id="16" name="Rectangle 13">
            <a:extLst>
              <a:ext uri="{FF2B5EF4-FFF2-40B4-BE49-F238E27FC236}">
                <a16:creationId xmlns="" xmlns:a16="http://schemas.microsoft.com/office/drawing/2014/main" id="{F769B062-C5D8-4089-BC90-F2475C4261EA}"/>
              </a:ext>
            </a:extLst>
          </p:cNvPr>
          <p:cNvSpPr>
            <a:spLocks/>
          </p:cNvSpPr>
          <p:nvPr/>
        </p:nvSpPr>
        <p:spPr bwMode="auto">
          <a:xfrm>
            <a:off x="9129801" y="2900932"/>
            <a:ext cx="1997925"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lnSpc>
                <a:spcPct val="150000"/>
              </a:lnSpc>
            </a:pPr>
            <a:r>
              <a:rPr lang="en-US" altLang="es-PE" sz="1200" dirty="0">
                <a:solidFill>
                  <a:schemeClr val="tx1"/>
                </a:solidFill>
                <a:latin typeface="+mn-lt"/>
                <a:ea typeface="MS PGothic" panose="020B0600070205080204" pitchFamily="34" charset="-128"/>
                <a:sym typeface="Aller Bold" charset="0"/>
              </a:rPr>
              <a:t>Some cool things here.</a:t>
            </a:r>
            <a:endParaRPr lang="en-US" altLang="es-PE" sz="1200" dirty="0">
              <a:solidFill>
                <a:schemeClr val="tx1"/>
              </a:solidFill>
              <a:latin typeface="+mn-lt"/>
              <a:ea typeface="MS PGothic" panose="020B0600070205080204" pitchFamily="34" charset="-128"/>
              <a:sym typeface="Aller Light" charset="0"/>
            </a:endParaRPr>
          </a:p>
          <a:p>
            <a:pPr eaLnBrk="1" hangingPunct="1">
              <a:lnSpc>
                <a:spcPct val="150000"/>
              </a:lnSpc>
            </a:pPr>
            <a:r>
              <a:rPr lang="en-US" altLang="es-PE" sz="1200" dirty="0">
                <a:solidFill>
                  <a:schemeClr val="tx1"/>
                </a:solidFill>
                <a:latin typeface="+mn-lt"/>
                <a:ea typeface="MS PGothic" panose="020B0600070205080204" pitchFamily="34" charset="-128"/>
                <a:sym typeface="Aller Light" charset="0"/>
              </a:rPr>
              <a:t>Phasellus nec dui accumsan. Lorem ipsum dolor sit amet, consectetur adipiscing elit.</a:t>
            </a:r>
          </a:p>
        </p:txBody>
      </p:sp>
      <p:sp>
        <p:nvSpPr>
          <p:cNvPr id="17" name="Rectangle 14">
            <a:extLst>
              <a:ext uri="{FF2B5EF4-FFF2-40B4-BE49-F238E27FC236}">
                <a16:creationId xmlns="" xmlns:a16="http://schemas.microsoft.com/office/drawing/2014/main" id="{2ABE6A3B-9339-40A1-B3AF-0D8E410B9FC3}"/>
              </a:ext>
            </a:extLst>
          </p:cNvPr>
          <p:cNvSpPr>
            <a:spLocks/>
          </p:cNvSpPr>
          <p:nvPr/>
        </p:nvSpPr>
        <p:spPr bwMode="auto">
          <a:xfrm>
            <a:off x="8977971" y="4987687"/>
            <a:ext cx="1998764" cy="93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lnSpc>
                <a:spcPct val="150000"/>
              </a:lnSpc>
            </a:pPr>
            <a:r>
              <a:rPr lang="en-US" altLang="es-PE" sz="1200" dirty="0">
                <a:solidFill>
                  <a:schemeClr val="tx1"/>
                </a:solidFill>
                <a:latin typeface="+mn-lt"/>
                <a:ea typeface="MS PGothic" panose="020B0600070205080204" pitchFamily="34" charset="-128"/>
                <a:sym typeface="Aller Bold" charset="0"/>
              </a:rPr>
              <a:t>Some cool things here.</a:t>
            </a:r>
            <a:endParaRPr lang="en-US" altLang="es-PE" sz="1200" dirty="0">
              <a:solidFill>
                <a:schemeClr val="tx1"/>
              </a:solidFill>
              <a:latin typeface="+mn-lt"/>
              <a:ea typeface="MS PGothic" panose="020B0600070205080204" pitchFamily="34" charset="-128"/>
              <a:sym typeface="Aller Light" charset="0"/>
            </a:endParaRPr>
          </a:p>
          <a:p>
            <a:pPr eaLnBrk="1" hangingPunct="1">
              <a:lnSpc>
                <a:spcPct val="150000"/>
              </a:lnSpc>
            </a:pPr>
            <a:r>
              <a:rPr lang="en-US" altLang="es-PE" sz="1200" dirty="0">
                <a:solidFill>
                  <a:schemeClr val="tx1"/>
                </a:solidFill>
                <a:latin typeface="+mn-lt"/>
                <a:ea typeface="MS PGothic" panose="020B0600070205080204" pitchFamily="34" charset="-128"/>
                <a:sym typeface="Aller Light" charset="0"/>
              </a:rPr>
              <a:t>Phasellus nec dui accumsan. Lorem ipsum dolor sit amet, consectetur adipiscing elit.</a:t>
            </a:r>
          </a:p>
        </p:txBody>
      </p:sp>
      <p:sp>
        <p:nvSpPr>
          <p:cNvPr id="4" name="Freeform 1">
            <a:extLst>
              <a:ext uri="{FF2B5EF4-FFF2-40B4-BE49-F238E27FC236}">
                <a16:creationId xmlns="" xmlns:a16="http://schemas.microsoft.com/office/drawing/2014/main" id="{1C8423FD-72B5-4965-82E0-908D0E3CD14A}"/>
              </a:ext>
            </a:extLst>
          </p:cNvPr>
          <p:cNvSpPr>
            <a:spLocks/>
          </p:cNvSpPr>
          <p:nvPr/>
        </p:nvSpPr>
        <p:spPr bwMode="auto">
          <a:xfrm>
            <a:off x="3600721" y="1294699"/>
            <a:ext cx="2945935" cy="1746335"/>
          </a:xfrm>
          <a:custGeom>
            <a:avLst/>
            <a:gdLst>
              <a:gd name="T0" fmla="*/ 2908300 w 21600"/>
              <a:gd name="T1" fmla="*/ 0 h 21600"/>
              <a:gd name="T2" fmla="*/ 0 w 21600"/>
              <a:gd name="T3" fmla="*/ 1724025 h 21600"/>
              <a:gd name="T4" fmla="*/ 0 60000 65536"/>
              <a:gd name="T5" fmla="*/ 0 60000 65536"/>
            </a:gdLst>
            <a:ahLst/>
            <a:cxnLst>
              <a:cxn ang="T4">
                <a:pos x="T0" y="T1"/>
              </a:cxn>
              <a:cxn ang="T5">
                <a:pos x="T2" y="T3"/>
              </a:cxn>
            </a:cxnLst>
            <a:rect l="0" t="0" r="r" b="b"/>
            <a:pathLst>
              <a:path w="21600" h="21600">
                <a:moveTo>
                  <a:pt x="21600" y="0"/>
                </a:moveTo>
                <a:cubicBezTo>
                  <a:pt x="14400" y="7200"/>
                  <a:pt x="7200" y="14400"/>
                  <a:pt x="0" y="21600"/>
                </a:cubicBezTo>
              </a:path>
            </a:pathLst>
          </a:custGeom>
          <a:noFill/>
          <a:ln w="50800" cap="sq">
            <a:solidFill>
              <a:srgbClr val="FCAE5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PE" sz="1200" dirty="0"/>
          </a:p>
        </p:txBody>
      </p:sp>
      <p:sp>
        <p:nvSpPr>
          <p:cNvPr id="5" name="Freeform 2">
            <a:extLst>
              <a:ext uri="{FF2B5EF4-FFF2-40B4-BE49-F238E27FC236}">
                <a16:creationId xmlns="" xmlns:a16="http://schemas.microsoft.com/office/drawing/2014/main" id="{853A8587-E628-4028-9A5C-C97033A86B19}"/>
              </a:ext>
            </a:extLst>
          </p:cNvPr>
          <p:cNvSpPr>
            <a:spLocks/>
          </p:cNvSpPr>
          <p:nvPr/>
        </p:nvSpPr>
        <p:spPr bwMode="auto">
          <a:xfrm>
            <a:off x="4272884" y="3380332"/>
            <a:ext cx="3635786" cy="122211"/>
          </a:xfrm>
          <a:custGeom>
            <a:avLst/>
            <a:gdLst>
              <a:gd name="T0" fmla="*/ 3589338 w 21600"/>
              <a:gd name="T1" fmla="*/ 0 h 21600"/>
              <a:gd name="T2" fmla="*/ 0 w 21600"/>
              <a:gd name="T3" fmla="*/ 120650 h 21600"/>
              <a:gd name="T4" fmla="*/ 0 60000 65536"/>
              <a:gd name="T5" fmla="*/ 0 60000 65536"/>
            </a:gdLst>
            <a:ahLst/>
            <a:cxnLst>
              <a:cxn ang="T4">
                <a:pos x="T0" y="T1"/>
              </a:cxn>
              <a:cxn ang="T5">
                <a:pos x="T2" y="T3"/>
              </a:cxn>
            </a:cxnLst>
            <a:rect l="0" t="0" r="r" b="b"/>
            <a:pathLst>
              <a:path w="21600" h="21600">
                <a:moveTo>
                  <a:pt x="21600" y="0"/>
                </a:moveTo>
                <a:cubicBezTo>
                  <a:pt x="14400" y="7200"/>
                  <a:pt x="7200" y="14400"/>
                  <a:pt x="0" y="21600"/>
                </a:cubicBezTo>
              </a:path>
            </a:pathLst>
          </a:custGeom>
          <a:noFill/>
          <a:ln w="50800" cap="sq">
            <a:solidFill>
              <a:srgbClr val="CF5A6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PE" sz="1200" dirty="0"/>
          </a:p>
        </p:txBody>
      </p:sp>
      <p:sp>
        <p:nvSpPr>
          <p:cNvPr id="6" name="Freeform 3">
            <a:extLst>
              <a:ext uri="{FF2B5EF4-FFF2-40B4-BE49-F238E27FC236}">
                <a16:creationId xmlns="" xmlns:a16="http://schemas.microsoft.com/office/drawing/2014/main" id="{C074FDDF-DE54-4751-A6BD-88604DF2C943}"/>
              </a:ext>
            </a:extLst>
          </p:cNvPr>
          <p:cNvSpPr>
            <a:spLocks/>
          </p:cNvSpPr>
          <p:nvPr/>
        </p:nvSpPr>
        <p:spPr bwMode="auto">
          <a:xfrm>
            <a:off x="3856401" y="4999630"/>
            <a:ext cx="2881613" cy="649650"/>
          </a:xfrm>
          <a:custGeom>
            <a:avLst/>
            <a:gdLst>
              <a:gd name="T0" fmla="*/ 0 w 21600"/>
              <a:gd name="T1" fmla="*/ 0 h 21600"/>
              <a:gd name="T2" fmla="*/ 2844800 w 21600"/>
              <a:gd name="T3" fmla="*/ 641350 h 21600"/>
              <a:gd name="T4" fmla="*/ 0 60000 65536"/>
              <a:gd name="T5" fmla="*/ 0 60000 65536"/>
            </a:gdLst>
            <a:ahLst/>
            <a:cxnLst>
              <a:cxn ang="T4">
                <a:pos x="T0" y="T1"/>
              </a:cxn>
              <a:cxn ang="T5">
                <a:pos x="T2" y="T3"/>
              </a:cxn>
            </a:cxnLst>
            <a:rect l="0" t="0" r="r" b="b"/>
            <a:pathLst>
              <a:path w="21600" h="21600">
                <a:moveTo>
                  <a:pt x="0" y="0"/>
                </a:moveTo>
                <a:cubicBezTo>
                  <a:pt x="7200" y="7200"/>
                  <a:pt x="14400" y="14400"/>
                  <a:pt x="21600" y="21600"/>
                </a:cubicBezTo>
              </a:path>
            </a:pathLst>
          </a:custGeom>
          <a:noFill/>
          <a:ln w="50800" cap="sq">
            <a:solidFill>
              <a:srgbClr val="9A566E"/>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PE" sz="1200" dirty="0"/>
          </a:p>
        </p:txBody>
      </p:sp>
      <p:sp>
        <p:nvSpPr>
          <p:cNvPr id="7" name="AutoShape 4">
            <a:extLst>
              <a:ext uri="{FF2B5EF4-FFF2-40B4-BE49-F238E27FC236}">
                <a16:creationId xmlns="" xmlns:a16="http://schemas.microsoft.com/office/drawing/2014/main" id="{1AE93ADD-E2DA-4DE1-BAE0-9C3504920D0B}"/>
              </a:ext>
            </a:extLst>
          </p:cNvPr>
          <p:cNvSpPr>
            <a:spLocks/>
          </p:cNvSpPr>
          <p:nvPr/>
        </p:nvSpPr>
        <p:spPr bwMode="auto">
          <a:xfrm>
            <a:off x="5650977" y="1112992"/>
            <a:ext cx="2657896" cy="822146"/>
          </a:xfrm>
          <a:prstGeom prst="roundRect">
            <a:avLst>
              <a:gd name="adj" fmla="val 49315"/>
            </a:avLst>
          </a:prstGeom>
          <a:solidFill>
            <a:srgbClr val="F9AB63"/>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sz="1200" dirty="0">
              <a:latin typeface="+mn-lt"/>
            </a:endParaRPr>
          </a:p>
        </p:txBody>
      </p:sp>
      <p:sp>
        <p:nvSpPr>
          <p:cNvPr id="10" name="Rectangle 7">
            <a:extLst>
              <a:ext uri="{FF2B5EF4-FFF2-40B4-BE49-F238E27FC236}">
                <a16:creationId xmlns="" xmlns:a16="http://schemas.microsoft.com/office/drawing/2014/main" id="{8622C62D-B265-462F-B72A-D6A292BFAF23}"/>
              </a:ext>
            </a:extLst>
          </p:cNvPr>
          <p:cNvSpPr>
            <a:spLocks/>
          </p:cNvSpPr>
          <p:nvPr/>
        </p:nvSpPr>
        <p:spPr bwMode="auto">
          <a:xfrm>
            <a:off x="5629390" y="1196007"/>
            <a:ext cx="2656487"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lnSpc>
                <a:spcPct val="150000"/>
              </a:lnSpc>
            </a:pPr>
            <a:r>
              <a:rPr lang="en-US" altLang="es-PE" sz="2400" dirty="0">
                <a:solidFill>
                  <a:schemeClr val="bg1"/>
                </a:solidFill>
                <a:latin typeface="+mn-lt"/>
                <a:ea typeface="MS PGothic" panose="020B0600070205080204" pitchFamily="34" charset="-128"/>
                <a:sym typeface="Aller Bold" charset="0"/>
              </a:rPr>
              <a:t>Text</a:t>
            </a:r>
          </a:p>
        </p:txBody>
      </p:sp>
      <p:sp>
        <p:nvSpPr>
          <p:cNvPr id="11" name="AutoShape 8">
            <a:extLst>
              <a:ext uri="{FF2B5EF4-FFF2-40B4-BE49-F238E27FC236}">
                <a16:creationId xmlns="" xmlns:a16="http://schemas.microsoft.com/office/drawing/2014/main" id="{9A0845C0-BC43-4B81-92A2-0FB62CE6C8CA}"/>
              </a:ext>
            </a:extLst>
          </p:cNvPr>
          <p:cNvSpPr>
            <a:spLocks/>
          </p:cNvSpPr>
          <p:nvPr/>
        </p:nvSpPr>
        <p:spPr bwMode="auto">
          <a:xfrm>
            <a:off x="5942033" y="3013699"/>
            <a:ext cx="2657896" cy="822146"/>
          </a:xfrm>
          <a:prstGeom prst="roundRect">
            <a:avLst>
              <a:gd name="adj" fmla="val 49315"/>
            </a:avLst>
          </a:prstGeom>
          <a:solidFill>
            <a:srgbClr val="CF5A6A"/>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sz="1200" dirty="0">
              <a:latin typeface="+mn-lt"/>
            </a:endParaRPr>
          </a:p>
        </p:txBody>
      </p:sp>
      <p:sp>
        <p:nvSpPr>
          <p:cNvPr id="12" name="Rectangle 9">
            <a:extLst>
              <a:ext uri="{FF2B5EF4-FFF2-40B4-BE49-F238E27FC236}">
                <a16:creationId xmlns="" xmlns:a16="http://schemas.microsoft.com/office/drawing/2014/main" id="{FF3AC274-8404-48A1-B767-0910C74FA805}"/>
              </a:ext>
            </a:extLst>
          </p:cNvPr>
          <p:cNvSpPr>
            <a:spLocks/>
          </p:cNvSpPr>
          <p:nvPr/>
        </p:nvSpPr>
        <p:spPr bwMode="auto">
          <a:xfrm>
            <a:off x="5920446" y="3122442"/>
            <a:ext cx="2656487"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lnSpc>
                <a:spcPct val="150000"/>
              </a:lnSpc>
            </a:pPr>
            <a:r>
              <a:rPr lang="en-US" altLang="es-PE" sz="2400" dirty="0">
                <a:solidFill>
                  <a:schemeClr val="bg1"/>
                </a:solidFill>
                <a:latin typeface="+mn-lt"/>
                <a:ea typeface="MS PGothic" panose="020B0600070205080204" pitchFamily="34" charset="-128"/>
                <a:sym typeface="Aller Bold" charset="0"/>
              </a:rPr>
              <a:t>Text</a:t>
            </a:r>
          </a:p>
        </p:txBody>
      </p:sp>
      <p:sp>
        <p:nvSpPr>
          <p:cNvPr id="13" name="AutoShape 10">
            <a:extLst>
              <a:ext uri="{FF2B5EF4-FFF2-40B4-BE49-F238E27FC236}">
                <a16:creationId xmlns="" xmlns:a16="http://schemas.microsoft.com/office/drawing/2014/main" id="{B222480A-DDD5-4A0D-AF1C-10EB7553664B}"/>
              </a:ext>
            </a:extLst>
          </p:cNvPr>
          <p:cNvSpPr>
            <a:spLocks/>
          </p:cNvSpPr>
          <p:nvPr/>
        </p:nvSpPr>
        <p:spPr bwMode="auto">
          <a:xfrm>
            <a:off x="5502233" y="5174906"/>
            <a:ext cx="2656487" cy="822146"/>
          </a:xfrm>
          <a:prstGeom prst="roundRect">
            <a:avLst>
              <a:gd name="adj" fmla="val 49315"/>
            </a:avLst>
          </a:prstGeom>
          <a:solidFill>
            <a:srgbClr val="98566E"/>
          </a:solidFill>
          <a:ln>
            <a:noFill/>
          </a:ln>
          <a:extLst>
            <a:ext uri="{91240B29-F687-4F45-9708-019B960494DF}">
              <a14:hiddenLine xmlns:a14="http://schemas.microsoft.com/office/drawing/2010/main" w="25400">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eaLnBrk="1" hangingPunct="1"/>
            <a:endParaRPr lang="es-PE" altLang="es-PE" sz="1200" dirty="0">
              <a:latin typeface="+mn-lt"/>
            </a:endParaRPr>
          </a:p>
        </p:txBody>
      </p:sp>
      <p:sp>
        <p:nvSpPr>
          <p:cNvPr id="14" name="Rectangle 11">
            <a:extLst>
              <a:ext uri="{FF2B5EF4-FFF2-40B4-BE49-F238E27FC236}">
                <a16:creationId xmlns="" xmlns:a16="http://schemas.microsoft.com/office/drawing/2014/main" id="{A15E955B-090A-452A-B2C6-1957F963D98E}"/>
              </a:ext>
            </a:extLst>
          </p:cNvPr>
          <p:cNvSpPr>
            <a:spLocks/>
          </p:cNvSpPr>
          <p:nvPr/>
        </p:nvSpPr>
        <p:spPr bwMode="auto">
          <a:xfrm>
            <a:off x="5479038" y="5283649"/>
            <a:ext cx="2658096" cy="385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cap="rnd">
                <a:solidFill>
                  <a:srgbClr val="000000"/>
                </a:solidFill>
                <a:round/>
                <a:headEnd/>
                <a:tailEnd/>
              </a14:hiddenLine>
            </a:ext>
          </a:extLst>
        </p:spPr>
        <p:txBody>
          <a:bodyPr lIns="0" tIns="0" rIns="0" bIns="0"/>
          <a:lstStyle>
            <a:lvl1pPr eaLnBrk="0" hangingPunct="0">
              <a:defRPr sz="5000">
                <a:solidFill>
                  <a:srgbClr val="595959"/>
                </a:solidFill>
                <a:latin typeface="Clear Sans Medium" charset="0"/>
                <a:ea typeface="PingFang SC Medium" charset="-122"/>
                <a:sym typeface="Clear Sans Medium" charset="0"/>
              </a:defRPr>
            </a:lvl1pPr>
            <a:lvl2pPr marL="742950" indent="-285750" eaLnBrk="0" hangingPunct="0">
              <a:defRPr sz="5000">
                <a:solidFill>
                  <a:srgbClr val="595959"/>
                </a:solidFill>
                <a:latin typeface="Clear Sans Medium" charset="0"/>
                <a:ea typeface="PingFang SC Medium" charset="-122"/>
                <a:sym typeface="Clear Sans Medium" charset="0"/>
              </a:defRPr>
            </a:lvl2pPr>
            <a:lvl3pPr marL="1143000" indent="-228600" eaLnBrk="0" hangingPunct="0">
              <a:defRPr sz="5000">
                <a:solidFill>
                  <a:srgbClr val="595959"/>
                </a:solidFill>
                <a:latin typeface="Clear Sans Medium" charset="0"/>
                <a:ea typeface="PingFang SC Medium" charset="-122"/>
                <a:sym typeface="Clear Sans Medium" charset="0"/>
              </a:defRPr>
            </a:lvl3pPr>
            <a:lvl4pPr marL="1600200" indent="-228600" eaLnBrk="0" hangingPunct="0">
              <a:defRPr sz="5000">
                <a:solidFill>
                  <a:srgbClr val="595959"/>
                </a:solidFill>
                <a:latin typeface="Clear Sans Medium" charset="0"/>
                <a:ea typeface="PingFang SC Medium" charset="-122"/>
                <a:sym typeface="Clear Sans Medium" charset="0"/>
              </a:defRPr>
            </a:lvl4pPr>
            <a:lvl5pPr marL="2057400" indent="-228600" eaLnBrk="0" hangingPunct="0">
              <a:defRPr sz="5000">
                <a:solidFill>
                  <a:srgbClr val="595959"/>
                </a:solidFill>
                <a:latin typeface="Clear Sans Medium" charset="0"/>
                <a:ea typeface="PingFang SC Medium" charset="-122"/>
                <a:sym typeface="Clear Sans Medium" charset="0"/>
              </a:defRPr>
            </a:lvl5pPr>
            <a:lvl6pPr marL="25146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6pPr>
            <a:lvl7pPr marL="29718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7pPr>
            <a:lvl8pPr marL="34290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8pPr>
            <a:lvl9pPr marL="3886200" indent="-228600" eaLnBrk="0" fontAlgn="base" hangingPunct="0">
              <a:spcBef>
                <a:spcPct val="0"/>
              </a:spcBef>
              <a:spcAft>
                <a:spcPct val="0"/>
              </a:spcAft>
              <a:defRPr sz="5000">
                <a:solidFill>
                  <a:srgbClr val="595959"/>
                </a:solidFill>
                <a:latin typeface="Clear Sans Medium" charset="0"/>
                <a:ea typeface="PingFang SC Medium" charset="-122"/>
                <a:sym typeface="Clear Sans Medium" charset="0"/>
              </a:defRPr>
            </a:lvl9pPr>
          </a:lstStyle>
          <a:p>
            <a:pPr algn="ctr" eaLnBrk="1" hangingPunct="1">
              <a:lnSpc>
                <a:spcPct val="150000"/>
              </a:lnSpc>
            </a:pPr>
            <a:r>
              <a:rPr lang="en-US" altLang="es-PE" sz="2400" dirty="0">
                <a:solidFill>
                  <a:schemeClr val="bg1"/>
                </a:solidFill>
                <a:latin typeface="+mn-lt"/>
                <a:ea typeface="MS PGothic" panose="020B0600070205080204" pitchFamily="34" charset="-128"/>
                <a:sym typeface="Aller Bold" charset="0"/>
              </a:rPr>
              <a:t>Text</a:t>
            </a:r>
          </a:p>
        </p:txBody>
      </p:sp>
      <p:pic>
        <p:nvPicPr>
          <p:cNvPr id="3" name="Imagen 2"/>
          <p:cNvPicPr>
            <a:picLocks noChangeAspect="1"/>
          </p:cNvPicPr>
          <p:nvPr/>
        </p:nvPicPr>
        <p:blipFill>
          <a:blip r:embed="rId2"/>
          <a:stretch>
            <a:fillRect/>
          </a:stretch>
        </p:blipFill>
        <p:spPr>
          <a:xfrm rot="20940552">
            <a:off x="452067" y="2302938"/>
            <a:ext cx="3812831" cy="3109216"/>
          </a:xfrm>
          <a:prstGeom prst="rect">
            <a:avLst/>
          </a:prstGeom>
        </p:spPr>
      </p:pic>
    </p:spTree>
    <p:extLst>
      <p:ext uri="{BB962C8B-B14F-4D97-AF65-F5344CB8AC3E}">
        <p14:creationId xmlns:p14="http://schemas.microsoft.com/office/powerpoint/2010/main" val="4031192398"/>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Rounded Corners 4">
            <a:extLst>
              <a:ext uri="{FF2B5EF4-FFF2-40B4-BE49-F238E27FC236}">
                <a16:creationId xmlns:a16="http://schemas.microsoft.com/office/drawing/2014/main" xmlns="" id="{65CDE67B-FD08-4226-A0A6-ADFB4A390CDC}"/>
              </a:ext>
            </a:extLst>
          </p:cNvPr>
          <p:cNvSpPr/>
          <p:nvPr/>
        </p:nvSpPr>
        <p:spPr>
          <a:xfrm>
            <a:off x="222179" y="1196945"/>
            <a:ext cx="7842359" cy="5262820"/>
          </a:xfrm>
          <a:prstGeom prst="roundRect">
            <a:avLst>
              <a:gd name="adj" fmla="val 1621"/>
            </a:avLst>
          </a:prstGeom>
          <a:solidFill>
            <a:srgbClr val="D1474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10">
            <a:extLst>
              <a:ext uri="{FF2B5EF4-FFF2-40B4-BE49-F238E27FC236}">
                <a16:creationId xmlns:a16="http://schemas.microsoft.com/office/drawing/2014/main" xmlns="" id="{44A7DA33-C684-4595-882A-86C50CB49F0A}"/>
              </a:ext>
            </a:extLst>
          </p:cNvPr>
          <p:cNvSpPr txBox="1">
            <a:spLocks/>
          </p:cNvSpPr>
          <p:nvPr/>
        </p:nvSpPr>
        <p:spPr>
          <a:xfrm>
            <a:off x="7723394" y="467820"/>
            <a:ext cx="4148010" cy="2046895"/>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en-US" altLang="ko-KR" sz="4800" b="1" dirty="0">
                <a:solidFill>
                  <a:srgbClr val="D54765"/>
                </a:solidFill>
                <a:latin typeface="+mj-lt"/>
                <a:cs typeface="Arial" pitchFamily="34" charset="0"/>
              </a:rPr>
              <a:t>Columns </a:t>
            </a:r>
          </a:p>
          <a:p>
            <a:pPr marL="0" indent="0" algn="r">
              <a:lnSpc>
                <a:spcPct val="110000"/>
              </a:lnSpc>
              <a:buNone/>
            </a:pPr>
            <a:r>
              <a:rPr lang="en-US" altLang="ko-KR" sz="4800" b="1" dirty="0">
                <a:solidFill>
                  <a:srgbClr val="D54765"/>
                </a:solidFill>
                <a:latin typeface="+mj-lt"/>
                <a:cs typeface="Arial" pitchFamily="34" charset="0"/>
              </a:rPr>
              <a:t>Style</a:t>
            </a:r>
          </a:p>
        </p:txBody>
      </p:sp>
      <p:sp>
        <p:nvSpPr>
          <p:cNvPr id="20" name="TextBox 10">
            <a:extLst>
              <a:ext uri="{FF2B5EF4-FFF2-40B4-BE49-F238E27FC236}">
                <a16:creationId xmlns:a16="http://schemas.microsoft.com/office/drawing/2014/main" xmlns="" id="{74CA2555-E423-4B85-8853-4FDF36CBF6E9}"/>
              </a:ext>
            </a:extLst>
          </p:cNvPr>
          <p:cNvSpPr txBox="1"/>
          <p:nvPr/>
        </p:nvSpPr>
        <p:spPr>
          <a:xfrm>
            <a:off x="428917" y="1408437"/>
            <a:ext cx="2968285" cy="2862322"/>
          </a:xfrm>
          <a:prstGeom prst="rect">
            <a:avLst/>
          </a:prstGeom>
          <a:noFill/>
        </p:spPr>
        <p:txBody>
          <a:bodyPr wrap="square" rtlCol="0" anchor="ctr">
            <a:spAutoFit/>
          </a:bodyPr>
          <a:lstStyle/>
          <a:p>
            <a:pPr algn="ctr"/>
            <a:r>
              <a:rPr lang="en-US" altLang="ko-KR" sz="18000" b="1" dirty="0">
                <a:solidFill>
                  <a:schemeClr val="bg1">
                    <a:alpha val="40000"/>
                  </a:schemeClr>
                </a:solidFill>
                <a:cs typeface="Arial" pitchFamily="34" charset="0"/>
              </a:rPr>
              <a:t>01</a:t>
            </a:r>
            <a:endParaRPr lang="ko-KR" altLang="en-US" sz="18000" b="1" dirty="0">
              <a:solidFill>
                <a:schemeClr val="bg1">
                  <a:alpha val="40000"/>
                </a:schemeClr>
              </a:solidFill>
              <a:cs typeface="Arial" pitchFamily="34" charset="0"/>
            </a:endParaRPr>
          </a:p>
        </p:txBody>
      </p:sp>
      <p:sp>
        <p:nvSpPr>
          <p:cNvPr id="21" name="TextBox 11">
            <a:extLst>
              <a:ext uri="{FF2B5EF4-FFF2-40B4-BE49-F238E27FC236}">
                <a16:creationId xmlns:a16="http://schemas.microsoft.com/office/drawing/2014/main" xmlns="" id="{0C0762AA-73C1-4F34-9BED-095F4E5A19E7}"/>
              </a:ext>
            </a:extLst>
          </p:cNvPr>
          <p:cNvSpPr txBox="1"/>
          <p:nvPr/>
        </p:nvSpPr>
        <p:spPr>
          <a:xfrm flipH="1">
            <a:off x="5096253" y="3982610"/>
            <a:ext cx="2968285" cy="2862322"/>
          </a:xfrm>
          <a:prstGeom prst="rect">
            <a:avLst/>
          </a:prstGeom>
          <a:noFill/>
        </p:spPr>
        <p:txBody>
          <a:bodyPr wrap="square" rtlCol="0" anchor="ctr">
            <a:spAutoFit/>
          </a:bodyPr>
          <a:lstStyle/>
          <a:p>
            <a:pPr algn="ctr"/>
            <a:r>
              <a:rPr lang="en-US" altLang="ko-KR" sz="18000" b="1" dirty="0">
                <a:solidFill>
                  <a:schemeClr val="bg1">
                    <a:alpha val="40000"/>
                  </a:schemeClr>
                </a:solidFill>
                <a:cs typeface="Arial" pitchFamily="34" charset="0"/>
              </a:rPr>
              <a:t>02</a:t>
            </a:r>
            <a:endParaRPr lang="ko-KR" altLang="en-US" sz="18000" b="1" dirty="0">
              <a:solidFill>
                <a:schemeClr val="bg1">
                  <a:alpha val="40000"/>
                </a:schemeClr>
              </a:solidFill>
              <a:cs typeface="Arial" pitchFamily="34" charset="0"/>
            </a:endParaRPr>
          </a:p>
        </p:txBody>
      </p:sp>
      <p:sp>
        <p:nvSpPr>
          <p:cNvPr id="22" name="TextBox 12">
            <a:extLst>
              <a:ext uri="{FF2B5EF4-FFF2-40B4-BE49-F238E27FC236}">
                <a16:creationId xmlns:a16="http://schemas.microsoft.com/office/drawing/2014/main" xmlns="" id="{16768287-FB7B-4531-9EB8-ED958D4062A7}"/>
              </a:ext>
            </a:extLst>
          </p:cNvPr>
          <p:cNvSpPr txBox="1"/>
          <p:nvPr/>
        </p:nvSpPr>
        <p:spPr>
          <a:xfrm>
            <a:off x="1913060" y="1237306"/>
            <a:ext cx="5810334" cy="461665"/>
          </a:xfrm>
          <a:prstGeom prst="rect">
            <a:avLst/>
          </a:prstGeom>
          <a:noFill/>
        </p:spPr>
        <p:txBody>
          <a:bodyPr wrap="square" rtlCol="0">
            <a:spAutoFit/>
          </a:bodyPr>
          <a:lstStyle/>
          <a:p>
            <a:pPr algn="r"/>
            <a:r>
              <a:rPr lang="en-US" altLang="ko-KR" sz="2400" b="1" dirty="0">
                <a:solidFill>
                  <a:srgbClr val="8B8B8B"/>
                </a:solidFill>
                <a:cs typeface="Arial" pitchFamily="34" charset="0"/>
              </a:rPr>
              <a:t>Modern PowerPoint  Presentation</a:t>
            </a:r>
            <a:endParaRPr lang="ko-KR" altLang="en-US" sz="2400" b="1" dirty="0">
              <a:solidFill>
                <a:srgbClr val="8B8B8B"/>
              </a:solidFill>
              <a:cs typeface="Arial" pitchFamily="34" charset="0"/>
            </a:endParaRPr>
          </a:p>
        </p:txBody>
      </p:sp>
      <p:sp>
        <p:nvSpPr>
          <p:cNvPr id="23" name="TextBox 13">
            <a:extLst>
              <a:ext uri="{FF2B5EF4-FFF2-40B4-BE49-F238E27FC236}">
                <a16:creationId xmlns:a16="http://schemas.microsoft.com/office/drawing/2014/main" xmlns="" id="{9AB2DD4A-157A-4532-B0E3-57023721FC92}"/>
              </a:ext>
            </a:extLst>
          </p:cNvPr>
          <p:cNvSpPr txBox="1"/>
          <p:nvPr/>
        </p:nvSpPr>
        <p:spPr>
          <a:xfrm>
            <a:off x="1913060" y="1640978"/>
            <a:ext cx="5810334" cy="2123658"/>
          </a:xfrm>
          <a:prstGeom prst="rect">
            <a:avLst/>
          </a:prstGeom>
          <a:noFill/>
        </p:spPr>
        <p:txBody>
          <a:bodyPr wrap="square" rtlCol="0">
            <a:spAutoFit/>
          </a:bodyPr>
          <a:lstStyle/>
          <a:p>
            <a:pPr algn="r"/>
            <a:r>
              <a:rPr lang="en-US" altLang="ko-KR" sz="1200" dirty="0">
                <a:solidFill>
                  <a:schemeClr val="bg1"/>
                </a:solidFill>
                <a:cs typeface="Arial" pitchFamily="34" charset="0"/>
              </a:rPr>
              <a:t>You can simply impress your audience and add a unique zing and appeal to your Presentations. I hope and I believe that this Template will your Time, Money and Reputation. You can simply impress your audience and add a unique zing and appeal to your Presentations. You can simply impress your audience and add a unique zing and appeal to your Presentations. I hope and I believe that this Template will your Time, Money and Reputation. </a:t>
            </a:r>
          </a:p>
          <a:p>
            <a:pPr algn="r"/>
            <a:endParaRPr lang="en-US" altLang="ko-KR" sz="1200" dirty="0">
              <a:solidFill>
                <a:schemeClr val="bg1"/>
              </a:solidFill>
              <a:cs typeface="Arial" pitchFamily="34" charset="0"/>
            </a:endParaRPr>
          </a:p>
          <a:p>
            <a:pPr algn="r"/>
            <a:r>
              <a:rPr lang="en-US" altLang="ko-KR" sz="1200" dirty="0">
                <a:solidFill>
                  <a:schemeClr val="bg1"/>
                </a:solidFill>
                <a:cs typeface="Arial" pitchFamily="34" charset="0"/>
              </a:rPr>
              <a:t>You can simply impress your audience and add a unique zing and appeal to your Presentations. I hope and I believe that this Template will your Time, Money and Reputation. You can simply impress your audience and add a unique zing and appeal to your Presentations.</a:t>
            </a:r>
          </a:p>
        </p:txBody>
      </p:sp>
      <p:sp>
        <p:nvSpPr>
          <p:cNvPr id="24" name="TextBox 14">
            <a:extLst>
              <a:ext uri="{FF2B5EF4-FFF2-40B4-BE49-F238E27FC236}">
                <a16:creationId xmlns:a16="http://schemas.microsoft.com/office/drawing/2014/main" xmlns="" id="{D7DC9735-DEFB-4E4E-A31D-6499C62BF8DA}"/>
              </a:ext>
            </a:extLst>
          </p:cNvPr>
          <p:cNvSpPr txBox="1"/>
          <p:nvPr/>
        </p:nvSpPr>
        <p:spPr>
          <a:xfrm flipH="1">
            <a:off x="770061" y="3834733"/>
            <a:ext cx="5810333" cy="461665"/>
          </a:xfrm>
          <a:prstGeom prst="rect">
            <a:avLst/>
          </a:prstGeom>
          <a:noFill/>
        </p:spPr>
        <p:txBody>
          <a:bodyPr wrap="square" rtlCol="0">
            <a:spAutoFit/>
          </a:bodyPr>
          <a:lstStyle/>
          <a:p>
            <a:r>
              <a:rPr lang="en-US" altLang="ko-KR" sz="2400" b="1" dirty="0">
                <a:solidFill>
                  <a:srgbClr val="8B8B8B"/>
                </a:solidFill>
                <a:cs typeface="Arial" pitchFamily="34" charset="0"/>
              </a:rPr>
              <a:t>Modern PowerPoint  Presentation</a:t>
            </a:r>
            <a:endParaRPr lang="ko-KR" altLang="en-US" sz="2400" b="1" dirty="0">
              <a:solidFill>
                <a:srgbClr val="8B8B8B"/>
              </a:solidFill>
              <a:cs typeface="Arial" pitchFamily="34" charset="0"/>
            </a:endParaRPr>
          </a:p>
        </p:txBody>
      </p:sp>
      <p:sp>
        <p:nvSpPr>
          <p:cNvPr id="25" name="TextBox 15">
            <a:extLst>
              <a:ext uri="{FF2B5EF4-FFF2-40B4-BE49-F238E27FC236}">
                <a16:creationId xmlns:a16="http://schemas.microsoft.com/office/drawing/2014/main" xmlns="" id="{F688D11C-2807-4ECB-ACF3-E86C2A4A19EB}"/>
              </a:ext>
            </a:extLst>
          </p:cNvPr>
          <p:cNvSpPr txBox="1"/>
          <p:nvPr/>
        </p:nvSpPr>
        <p:spPr>
          <a:xfrm flipH="1">
            <a:off x="770060" y="4238405"/>
            <a:ext cx="5810334" cy="2123658"/>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I hope and I believe that this Template will your Time, Money and Reputation. You can simply impress your audience and add a unique zing and appeal to your Presentations. You can simply impress your audience and add a unique zing and appeal to your Presentations. I hope and I believe that this Template will your Time, Money and Reputation. </a:t>
            </a:r>
          </a:p>
          <a:p>
            <a:endParaRPr lang="en-US" altLang="ko-KR" sz="1200" dirty="0">
              <a:solidFill>
                <a:schemeClr val="bg1"/>
              </a:solidFill>
              <a:cs typeface="Arial" pitchFamily="34" charset="0"/>
            </a:endParaRPr>
          </a:p>
          <a:p>
            <a:r>
              <a:rPr lang="en-US" altLang="ko-KR" sz="1200" dirty="0">
                <a:solidFill>
                  <a:schemeClr val="bg1"/>
                </a:solidFill>
                <a:cs typeface="Arial" pitchFamily="34" charset="0"/>
              </a:rPr>
              <a:t>You can simply impress your audience and add a unique zing and appeal to your Presentations. I hope and I believe that this Template will your Time, Money and Reputation. You can simply impress your audience and add a unique zing and appeal to your Presentations.</a:t>
            </a:r>
          </a:p>
        </p:txBody>
      </p:sp>
      <p:pic>
        <p:nvPicPr>
          <p:cNvPr id="26" name="Imagen 25"/>
          <p:cNvPicPr>
            <a:picLocks noChangeAspect="1"/>
          </p:cNvPicPr>
          <p:nvPr/>
        </p:nvPicPr>
        <p:blipFill>
          <a:blip r:embed="rId2"/>
          <a:stretch>
            <a:fillRect/>
          </a:stretch>
        </p:blipFill>
        <p:spPr>
          <a:xfrm>
            <a:off x="8872693" y="3293390"/>
            <a:ext cx="2709882" cy="3058542"/>
          </a:xfrm>
          <a:prstGeom prst="rect">
            <a:avLst/>
          </a:prstGeom>
        </p:spPr>
      </p:pic>
    </p:spTree>
    <p:extLst>
      <p:ext uri="{BB962C8B-B14F-4D97-AF65-F5344CB8AC3E}">
        <p14:creationId xmlns:p14="http://schemas.microsoft.com/office/powerpoint/2010/main" val="869565268"/>
      </p:ext>
    </p:extLst>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714E20DE-374F-448F-8EF8-9370A8D51C27}"/>
              </a:ext>
            </a:extLst>
          </p:cNvPr>
          <p:cNvSpPr>
            <a:spLocks noGrp="1"/>
          </p:cNvSpPr>
          <p:nvPr>
            <p:ph type="title" idx="4294967295"/>
          </p:nvPr>
        </p:nvSpPr>
        <p:spPr>
          <a:xfrm>
            <a:off x="455798" y="439509"/>
            <a:ext cx="8474075" cy="709613"/>
          </a:xfrm>
          <a:prstGeom prst="rect">
            <a:avLst/>
          </a:prstGeom>
        </p:spPr>
        <p:txBody>
          <a:bodyPr/>
          <a:lstStyle/>
          <a:p>
            <a:r>
              <a:rPr lang="es-PE" dirty="0">
                <a:solidFill>
                  <a:srgbClr val="EA525D"/>
                </a:solidFill>
              </a:rPr>
              <a:t>Órganos internos</a:t>
            </a:r>
          </a:p>
        </p:txBody>
      </p:sp>
      <p:sp>
        <p:nvSpPr>
          <p:cNvPr id="82" name="Title 20">
            <a:extLst>
              <a:ext uri="{FF2B5EF4-FFF2-40B4-BE49-F238E27FC236}">
                <a16:creationId xmlns="" xmlns:a16="http://schemas.microsoft.com/office/drawing/2014/main" id="{5DA9CB51-AD4A-4903-B80C-38A27BEECE99}"/>
              </a:ext>
            </a:extLst>
          </p:cNvPr>
          <p:cNvSpPr txBox="1">
            <a:spLocks/>
          </p:cNvSpPr>
          <p:nvPr/>
        </p:nvSpPr>
        <p:spPr bwMode="auto">
          <a:xfrm>
            <a:off x="6103003" y="1874365"/>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Cerebro</a:t>
            </a:r>
          </a:p>
        </p:txBody>
      </p:sp>
      <p:sp>
        <p:nvSpPr>
          <p:cNvPr id="83" name="Title 20">
            <a:extLst>
              <a:ext uri="{FF2B5EF4-FFF2-40B4-BE49-F238E27FC236}">
                <a16:creationId xmlns="" xmlns:a16="http://schemas.microsoft.com/office/drawing/2014/main" id="{373C950B-B513-440B-B714-E28E4AF20D3E}"/>
              </a:ext>
            </a:extLst>
          </p:cNvPr>
          <p:cNvSpPr txBox="1">
            <a:spLocks/>
          </p:cNvSpPr>
          <p:nvPr/>
        </p:nvSpPr>
        <p:spPr bwMode="auto">
          <a:xfrm>
            <a:off x="6124251" y="3268061"/>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Corazón</a:t>
            </a:r>
          </a:p>
        </p:txBody>
      </p:sp>
      <p:sp>
        <p:nvSpPr>
          <p:cNvPr id="84" name="Title 20">
            <a:extLst>
              <a:ext uri="{FF2B5EF4-FFF2-40B4-BE49-F238E27FC236}">
                <a16:creationId xmlns="" xmlns:a16="http://schemas.microsoft.com/office/drawing/2014/main" id="{DF917EEB-4B31-4E73-A9B6-97B9BFA0414F}"/>
              </a:ext>
            </a:extLst>
          </p:cNvPr>
          <p:cNvSpPr txBox="1">
            <a:spLocks/>
          </p:cNvSpPr>
          <p:nvPr/>
        </p:nvSpPr>
        <p:spPr bwMode="auto">
          <a:xfrm>
            <a:off x="6133450" y="3502678"/>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85" name="Title 20">
            <a:extLst>
              <a:ext uri="{FF2B5EF4-FFF2-40B4-BE49-F238E27FC236}">
                <a16:creationId xmlns="" xmlns:a16="http://schemas.microsoft.com/office/drawing/2014/main" id="{48458119-2A21-44DD-8D0B-F40711A060DC}"/>
              </a:ext>
            </a:extLst>
          </p:cNvPr>
          <p:cNvSpPr txBox="1">
            <a:spLocks/>
          </p:cNvSpPr>
          <p:nvPr/>
        </p:nvSpPr>
        <p:spPr bwMode="auto">
          <a:xfrm>
            <a:off x="6173047" y="4633477"/>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Estómago</a:t>
            </a:r>
          </a:p>
        </p:txBody>
      </p:sp>
      <p:sp>
        <p:nvSpPr>
          <p:cNvPr id="88" name="Title 20">
            <a:extLst>
              <a:ext uri="{FF2B5EF4-FFF2-40B4-BE49-F238E27FC236}">
                <a16:creationId xmlns="" xmlns:a16="http://schemas.microsoft.com/office/drawing/2014/main" id="{BC3AE5C6-53C7-4CDC-8DB7-01B5DF009FA4}"/>
              </a:ext>
            </a:extLst>
          </p:cNvPr>
          <p:cNvSpPr txBox="1">
            <a:spLocks/>
          </p:cNvSpPr>
          <p:nvPr/>
        </p:nvSpPr>
        <p:spPr bwMode="auto">
          <a:xfrm>
            <a:off x="9364325" y="1839558"/>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Pulmones</a:t>
            </a:r>
          </a:p>
        </p:txBody>
      </p:sp>
      <p:sp>
        <p:nvSpPr>
          <p:cNvPr id="89" name="Title 20">
            <a:extLst>
              <a:ext uri="{FF2B5EF4-FFF2-40B4-BE49-F238E27FC236}">
                <a16:creationId xmlns="" xmlns:a16="http://schemas.microsoft.com/office/drawing/2014/main" id="{432463B1-0E56-4662-BB56-FE496A007E02}"/>
              </a:ext>
            </a:extLst>
          </p:cNvPr>
          <p:cNvSpPr txBox="1">
            <a:spLocks/>
          </p:cNvSpPr>
          <p:nvPr/>
        </p:nvSpPr>
        <p:spPr bwMode="auto">
          <a:xfrm>
            <a:off x="9373524" y="2074175"/>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0" name="Title 20">
            <a:extLst>
              <a:ext uri="{FF2B5EF4-FFF2-40B4-BE49-F238E27FC236}">
                <a16:creationId xmlns="" xmlns:a16="http://schemas.microsoft.com/office/drawing/2014/main" id="{58758D9E-D21B-405B-897A-51A8ABCE581A}"/>
              </a:ext>
            </a:extLst>
          </p:cNvPr>
          <p:cNvSpPr txBox="1">
            <a:spLocks/>
          </p:cNvSpPr>
          <p:nvPr/>
        </p:nvSpPr>
        <p:spPr bwMode="auto">
          <a:xfrm>
            <a:off x="9383095" y="3246410"/>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Hígado</a:t>
            </a:r>
          </a:p>
        </p:txBody>
      </p:sp>
      <p:sp>
        <p:nvSpPr>
          <p:cNvPr id="91" name="Title 20">
            <a:extLst>
              <a:ext uri="{FF2B5EF4-FFF2-40B4-BE49-F238E27FC236}">
                <a16:creationId xmlns="" xmlns:a16="http://schemas.microsoft.com/office/drawing/2014/main" id="{69FF73F1-F00D-40C6-BA87-D134E40AE9BE}"/>
              </a:ext>
            </a:extLst>
          </p:cNvPr>
          <p:cNvSpPr txBox="1">
            <a:spLocks/>
          </p:cNvSpPr>
          <p:nvPr/>
        </p:nvSpPr>
        <p:spPr bwMode="auto">
          <a:xfrm>
            <a:off x="9392294" y="3481026"/>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2" name="Title 20">
            <a:extLst>
              <a:ext uri="{FF2B5EF4-FFF2-40B4-BE49-F238E27FC236}">
                <a16:creationId xmlns="" xmlns:a16="http://schemas.microsoft.com/office/drawing/2014/main" id="{F501BD54-1B6B-47A0-A376-A015B8D70A67}"/>
              </a:ext>
            </a:extLst>
          </p:cNvPr>
          <p:cNvSpPr txBox="1">
            <a:spLocks/>
          </p:cNvSpPr>
          <p:nvPr/>
        </p:nvSpPr>
        <p:spPr bwMode="auto">
          <a:xfrm>
            <a:off x="9431892" y="4611826"/>
            <a:ext cx="240180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s-CO" altLang="es-MX" sz="1800" dirty="0">
                <a:solidFill>
                  <a:srgbClr val="EF5E42"/>
                </a:solidFill>
                <a:latin typeface="Calibri" panose="020F0502020204030204" pitchFamily="34" charset="0"/>
                <a:cs typeface="Calibri" panose="020F0502020204030204" pitchFamily="34" charset="0"/>
              </a:rPr>
              <a:t>Riñones</a:t>
            </a:r>
          </a:p>
        </p:txBody>
      </p:sp>
      <p:sp>
        <p:nvSpPr>
          <p:cNvPr id="93" name="Title 20">
            <a:extLst>
              <a:ext uri="{FF2B5EF4-FFF2-40B4-BE49-F238E27FC236}">
                <a16:creationId xmlns="" xmlns:a16="http://schemas.microsoft.com/office/drawing/2014/main" id="{E605041C-4B2D-4E97-AC25-83199F72D0B1}"/>
              </a:ext>
            </a:extLst>
          </p:cNvPr>
          <p:cNvSpPr txBox="1">
            <a:spLocks/>
          </p:cNvSpPr>
          <p:nvPr/>
        </p:nvSpPr>
        <p:spPr bwMode="auto">
          <a:xfrm>
            <a:off x="9441091" y="4846442"/>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6" name="Title 20">
            <a:extLst>
              <a:ext uri="{FF2B5EF4-FFF2-40B4-BE49-F238E27FC236}">
                <a16:creationId xmlns="" xmlns:a16="http://schemas.microsoft.com/office/drawing/2014/main" id="{8DC060F7-6730-4A03-94C6-C22FE4278B5A}"/>
              </a:ext>
            </a:extLst>
          </p:cNvPr>
          <p:cNvSpPr txBox="1">
            <a:spLocks/>
          </p:cNvSpPr>
          <p:nvPr/>
        </p:nvSpPr>
        <p:spPr bwMode="auto">
          <a:xfrm>
            <a:off x="6182247" y="4868094"/>
            <a:ext cx="2119692" cy="6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sp>
        <p:nvSpPr>
          <p:cNvPr id="97" name="Title 20">
            <a:extLst>
              <a:ext uri="{FF2B5EF4-FFF2-40B4-BE49-F238E27FC236}">
                <a16:creationId xmlns="" xmlns:a16="http://schemas.microsoft.com/office/drawing/2014/main" id="{CC2BDD0D-B331-460C-AE7F-FC30D1BCE10C}"/>
              </a:ext>
            </a:extLst>
          </p:cNvPr>
          <p:cNvSpPr txBox="1">
            <a:spLocks/>
          </p:cNvSpPr>
          <p:nvPr/>
        </p:nvSpPr>
        <p:spPr bwMode="auto">
          <a:xfrm>
            <a:off x="6114681" y="2071472"/>
            <a:ext cx="2119692" cy="72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r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a:latin typeface="+mn-lt"/>
                <a:cs typeface="Calibri Light" panose="020F0302020204030204" pitchFamily="34" charset="0"/>
              </a:rPr>
              <a:t>Lorem ipsum dolor sit amet, consectetur adipiscing elit. Aliquam tincidunt</a:t>
            </a:r>
            <a:endParaRPr lang="en-US" altLang="es-MX" sz="1200" dirty="0">
              <a:latin typeface="+mn-lt"/>
              <a:cs typeface="Calibri Light" panose="020F0302020204030204" pitchFamily="34" charset="0"/>
            </a:endParaRPr>
          </a:p>
        </p:txBody>
      </p:sp>
      <p:pic>
        <p:nvPicPr>
          <p:cNvPr id="4" name="Imagen 3"/>
          <p:cNvPicPr>
            <a:picLocks noChangeAspect="1"/>
          </p:cNvPicPr>
          <p:nvPr/>
        </p:nvPicPr>
        <p:blipFill>
          <a:blip r:embed="rId2"/>
          <a:stretch>
            <a:fillRect/>
          </a:stretch>
        </p:blipFill>
        <p:spPr>
          <a:xfrm>
            <a:off x="1514498" y="2195044"/>
            <a:ext cx="3752715" cy="3311219"/>
          </a:xfrm>
          <a:prstGeom prst="rect">
            <a:avLst/>
          </a:prstGeom>
        </p:spPr>
      </p:pic>
    </p:spTree>
    <p:extLst>
      <p:ext uri="{BB962C8B-B14F-4D97-AF65-F5344CB8AC3E}">
        <p14:creationId xmlns:p14="http://schemas.microsoft.com/office/powerpoint/2010/main" val="48184710"/>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rotWithShape="1">
          <a:blip r:embed="rId2">
            <a:extLst>
              <a:ext uri="{28A0092B-C50C-407E-A947-70E740481C1C}">
                <a14:useLocalDpi xmlns:a14="http://schemas.microsoft.com/office/drawing/2010/main" val="0"/>
              </a:ext>
            </a:extLst>
          </a:blip>
          <a:srcRect l="154" t="13265" r="3202" b="15918"/>
          <a:stretch/>
        </p:blipFill>
        <p:spPr>
          <a:xfrm>
            <a:off x="1" y="-279918"/>
            <a:ext cx="12185780" cy="6774024"/>
          </a:xfrm>
          <a:prstGeom prst="rect">
            <a:avLst/>
          </a:prstGeom>
        </p:spPr>
      </p:pic>
      <p:sp>
        <p:nvSpPr>
          <p:cNvPr id="5" name="TextBox 10">
            <a:extLst>
              <a:ext uri="{FF2B5EF4-FFF2-40B4-BE49-F238E27FC236}">
                <a16:creationId xmlns:a16="http://schemas.microsoft.com/office/drawing/2014/main" xmlns="" id="{64E63277-5CB5-42BE-8237-0775F86A1D6F}"/>
              </a:ext>
            </a:extLst>
          </p:cNvPr>
          <p:cNvSpPr txBox="1"/>
          <p:nvPr/>
        </p:nvSpPr>
        <p:spPr>
          <a:xfrm>
            <a:off x="2938258" y="3439472"/>
            <a:ext cx="5876516" cy="1200329"/>
          </a:xfrm>
          <a:prstGeom prst="rect">
            <a:avLst/>
          </a:prstGeom>
          <a:noFill/>
        </p:spPr>
        <p:txBody>
          <a:bodyPr wrap="square" rtlCol="0" anchor="ctr">
            <a:spAutoFit/>
          </a:bodyPr>
          <a:lstStyle/>
          <a:p>
            <a:pPr algn="ctr"/>
            <a:r>
              <a:rPr lang="en-US" altLang="ko-KR" sz="7200" dirty="0">
                <a:solidFill>
                  <a:schemeClr val="bg1"/>
                </a:solidFill>
                <a:cs typeface="Arial" pitchFamily="34" charset="0"/>
              </a:rPr>
              <a:t>Thank You</a:t>
            </a:r>
            <a:endParaRPr lang="ko-KR" altLang="en-US" sz="7200" dirty="0">
              <a:solidFill>
                <a:schemeClr val="bg1"/>
              </a:solidFill>
              <a:cs typeface="Arial" pitchFamily="34" charset="0"/>
            </a:endParaRPr>
          </a:p>
        </p:txBody>
      </p:sp>
      <p:sp>
        <p:nvSpPr>
          <p:cNvPr id="6" name="TextBox 11">
            <a:extLst>
              <a:ext uri="{FF2B5EF4-FFF2-40B4-BE49-F238E27FC236}">
                <a16:creationId xmlns:a16="http://schemas.microsoft.com/office/drawing/2014/main" xmlns="" id="{FC898DF1-67C3-435D-989F-CEFA2F3072B6}"/>
              </a:ext>
            </a:extLst>
          </p:cNvPr>
          <p:cNvSpPr txBox="1"/>
          <p:nvPr/>
        </p:nvSpPr>
        <p:spPr>
          <a:xfrm>
            <a:off x="3511922" y="4612846"/>
            <a:ext cx="5161937" cy="954107"/>
          </a:xfrm>
          <a:prstGeom prst="rect">
            <a:avLst/>
          </a:prstGeom>
          <a:noFill/>
        </p:spPr>
        <p:txBody>
          <a:bodyPr wrap="square" rtlCol="0" anchor="ctr">
            <a:spAutoFit/>
          </a:bodyPr>
          <a:lstStyle/>
          <a:p>
            <a:pPr algn="ctr"/>
            <a:r>
              <a:rPr lang="en-US" altLang="ko-KR" sz="2800" dirty="0">
                <a:solidFill>
                  <a:schemeClr val="bg1"/>
                </a:solidFill>
                <a:cs typeface="Arial" pitchFamily="34" charset="0"/>
              </a:rPr>
              <a:t>Insert the Sub Title of Your Presentation</a:t>
            </a:r>
            <a:endParaRPr lang="ko-KR" altLang="en-US" sz="2800" dirty="0">
              <a:solidFill>
                <a:schemeClr val="bg1"/>
              </a:solidFill>
              <a:cs typeface="Arial" pitchFamily="34" charset="0"/>
            </a:endParaRPr>
          </a:p>
        </p:txBody>
      </p:sp>
      <p:pic>
        <p:nvPicPr>
          <p:cNvPr id="4" name="Imagen 3"/>
          <p:cNvPicPr>
            <a:picLocks noChangeAspect="1"/>
          </p:cNvPicPr>
          <p:nvPr/>
        </p:nvPicPr>
        <p:blipFill>
          <a:blip r:embed="rId3"/>
          <a:stretch>
            <a:fillRect/>
          </a:stretch>
        </p:blipFill>
        <p:spPr>
          <a:xfrm>
            <a:off x="10105577" y="4667274"/>
            <a:ext cx="1593455" cy="1593455"/>
          </a:xfrm>
          <a:prstGeom prst="rect">
            <a:avLst/>
          </a:prstGeom>
        </p:spPr>
      </p:pic>
    </p:spTree>
    <p:extLst>
      <p:ext uri="{BB962C8B-B14F-4D97-AF65-F5344CB8AC3E}">
        <p14:creationId xmlns:p14="http://schemas.microsoft.com/office/powerpoint/2010/main" val="3927607120"/>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CuadroTexto 50">
            <a:extLst>
              <a:ext uri="{FF2B5EF4-FFF2-40B4-BE49-F238E27FC236}">
                <a16:creationId xmlns="" xmlns:a16="http://schemas.microsoft.com/office/drawing/2014/main" id="{68153C83-0DD5-48A6-A4D1-AB5C014393B5}"/>
              </a:ext>
            </a:extLst>
          </p:cNvPr>
          <p:cNvSpPr txBox="1"/>
          <p:nvPr/>
        </p:nvSpPr>
        <p:spPr>
          <a:xfrm>
            <a:off x="2124066" y="3056717"/>
            <a:ext cx="8375767" cy="646331"/>
          </a:xfrm>
          <a:prstGeom prst="rect">
            <a:avLst/>
          </a:prstGeom>
          <a:noFill/>
        </p:spPr>
        <p:txBody>
          <a:bodyPr wrap="square">
            <a:spAutoFit/>
          </a:bodyPr>
          <a:lstStyle/>
          <a:p>
            <a:r>
              <a:rPr lang="es-PE" sz="3600" dirty="0">
                <a:solidFill>
                  <a:srgbClr val="E9475A"/>
                </a:solidFill>
              </a:rPr>
              <a:t>https://www.plantillaspower-point.com/</a:t>
            </a:r>
          </a:p>
        </p:txBody>
      </p:sp>
    </p:spTree>
    <p:extLst>
      <p:ext uri="{BB962C8B-B14F-4D97-AF65-F5344CB8AC3E}">
        <p14:creationId xmlns:p14="http://schemas.microsoft.com/office/powerpoint/2010/main" val="418464504"/>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a:extLst>
              <a:ext uri="{FF2B5EF4-FFF2-40B4-BE49-F238E27FC236}">
                <a16:creationId xmlns="" xmlns:a16="http://schemas.microsoft.com/office/drawing/2014/main" id="{68153C83-0DD5-48A6-A4D1-AB5C014393B5}"/>
              </a:ext>
            </a:extLst>
          </p:cNvPr>
          <p:cNvSpPr txBox="1"/>
          <p:nvPr/>
        </p:nvSpPr>
        <p:spPr>
          <a:xfrm>
            <a:off x="1750438" y="168392"/>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6" name="Imagen 5"/>
          <p:cNvPicPr>
            <a:picLocks noChangeAspect="1"/>
          </p:cNvPicPr>
          <p:nvPr/>
        </p:nvPicPr>
        <p:blipFill>
          <a:blip r:embed="rId2"/>
          <a:stretch>
            <a:fillRect/>
          </a:stretch>
        </p:blipFill>
        <p:spPr>
          <a:xfrm>
            <a:off x="1065895" y="814723"/>
            <a:ext cx="2647689" cy="2393618"/>
          </a:xfrm>
          <a:prstGeom prst="rect">
            <a:avLst/>
          </a:prstGeom>
        </p:spPr>
      </p:pic>
      <p:pic>
        <p:nvPicPr>
          <p:cNvPr id="7" name="Imagen 6"/>
          <p:cNvPicPr>
            <a:picLocks noChangeAspect="1"/>
          </p:cNvPicPr>
          <p:nvPr/>
        </p:nvPicPr>
        <p:blipFill>
          <a:blip r:embed="rId3"/>
          <a:stretch>
            <a:fillRect/>
          </a:stretch>
        </p:blipFill>
        <p:spPr>
          <a:xfrm>
            <a:off x="1287055" y="3736807"/>
            <a:ext cx="2205368" cy="2302308"/>
          </a:xfrm>
          <a:prstGeom prst="rect">
            <a:avLst/>
          </a:prstGeom>
        </p:spPr>
      </p:pic>
      <p:pic>
        <p:nvPicPr>
          <p:cNvPr id="8" name="Imagen 7"/>
          <p:cNvPicPr>
            <a:picLocks noChangeAspect="1"/>
          </p:cNvPicPr>
          <p:nvPr/>
        </p:nvPicPr>
        <p:blipFill>
          <a:blip r:embed="rId4"/>
          <a:stretch>
            <a:fillRect/>
          </a:stretch>
        </p:blipFill>
        <p:spPr>
          <a:xfrm>
            <a:off x="4895818" y="4229797"/>
            <a:ext cx="1896785" cy="1860827"/>
          </a:xfrm>
          <a:prstGeom prst="rect">
            <a:avLst/>
          </a:prstGeom>
        </p:spPr>
      </p:pic>
      <p:pic>
        <p:nvPicPr>
          <p:cNvPr id="478" name="Imagen 477"/>
          <p:cNvPicPr>
            <a:picLocks noChangeAspect="1"/>
          </p:cNvPicPr>
          <p:nvPr/>
        </p:nvPicPr>
        <p:blipFill>
          <a:blip r:embed="rId5"/>
          <a:stretch>
            <a:fillRect/>
          </a:stretch>
        </p:blipFill>
        <p:spPr>
          <a:xfrm>
            <a:off x="8860478" y="2251877"/>
            <a:ext cx="1720437" cy="2658030"/>
          </a:xfrm>
          <a:prstGeom prst="rect">
            <a:avLst/>
          </a:prstGeom>
        </p:spPr>
      </p:pic>
      <p:pic>
        <p:nvPicPr>
          <p:cNvPr id="479" name="Imagen 478"/>
          <p:cNvPicPr>
            <a:picLocks noChangeAspect="1"/>
          </p:cNvPicPr>
          <p:nvPr/>
        </p:nvPicPr>
        <p:blipFill>
          <a:blip r:embed="rId6"/>
          <a:stretch>
            <a:fillRect/>
          </a:stretch>
        </p:blipFill>
        <p:spPr>
          <a:xfrm>
            <a:off x="7786103" y="1953722"/>
            <a:ext cx="4196250" cy="3813750"/>
          </a:xfrm>
          <a:prstGeom prst="rect">
            <a:avLst/>
          </a:prstGeom>
        </p:spPr>
      </p:pic>
      <p:pic>
        <p:nvPicPr>
          <p:cNvPr id="635" name="Imagen 634"/>
          <p:cNvPicPr>
            <a:picLocks noChangeAspect="1"/>
          </p:cNvPicPr>
          <p:nvPr/>
        </p:nvPicPr>
        <p:blipFill>
          <a:blip r:embed="rId7"/>
          <a:stretch>
            <a:fillRect/>
          </a:stretch>
        </p:blipFill>
        <p:spPr>
          <a:xfrm>
            <a:off x="4798472" y="1369705"/>
            <a:ext cx="1458580" cy="2253600"/>
          </a:xfrm>
          <a:prstGeom prst="rect">
            <a:avLst/>
          </a:prstGeom>
        </p:spPr>
      </p:pic>
    </p:spTree>
    <p:extLst>
      <p:ext uri="{BB962C8B-B14F-4D97-AF65-F5344CB8AC3E}">
        <p14:creationId xmlns:p14="http://schemas.microsoft.com/office/powerpoint/2010/main" val="3603604616"/>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a:extLst>
              <a:ext uri="{FF2B5EF4-FFF2-40B4-BE49-F238E27FC236}">
                <a16:creationId xmlns="" xmlns:a16="http://schemas.microsoft.com/office/drawing/2014/main" id="{68153C83-0DD5-48A6-A4D1-AB5C014393B5}"/>
              </a:ext>
            </a:extLst>
          </p:cNvPr>
          <p:cNvSpPr txBox="1"/>
          <p:nvPr/>
        </p:nvSpPr>
        <p:spPr>
          <a:xfrm>
            <a:off x="1750438" y="168392"/>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3" name="Imagen 2"/>
          <p:cNvPicPr>
            <a:picLocks noChangeAspect="1"/>
          </p:cNvPicPr>
          <p:nvPr/>
        </p:nvPicPr>
        <p:blipFill>
          <a:blip r:embed="rId2"/>
          <a:stretch>
            <a:fillRect/>
          </a:stretch>
        </p:blipFill>
        <p:spPr>
          <a:xfrm>
            <a:off x="8178013" y="851557"/>
            <a:ext cx="2682820" cy="3099782"/>
          </a:xfrm>
          <a:prstGeom prst="rect">
            <a:avLst/>
          </a:prstGeom>
        </p:spPr>
      </p:pic>
      <p:pic>
        <p:nvPicPr>
          <p:cNvPr id="4" name="Imagen 3"/>
          <p:cNvPicPr>
            <a:picLocks noChangeAspect="1"/>
          </p:cNvPicPr>
          <p:nvPr/>
        </p:nvPicPr>
        <p:blipFill>
          <a:blip r:embed="rId3"/>
          <a:stretch>
            <a:fillRect/>
          </a:stretch>
        </p:blipFill>
        <p:spPr>
          <a:xfrm>
            <a:off x="78697" y="491557"/>
            <a:ext cx="3656250" cy="5985001"/>
          </a:xfrm>
          <a:prstGeom prst="rect">
            <a:avLst/>
          </a:prstGeom>
        </p:spPr>
      </p:pic>
      <p:pic>
        <p:nvPicPr>
          <p:cNvPr id="5" name="Imagen 4"/>
          <p:cNvPicPr>
            <a:picLocks noChangeAspect="1"/>
          </p:cNvPicPr>
          <p:nvPr/>
        </p:nvPicPr>
        <p:blipFill>
          <a:blip r:embed="rId4"/>
          <a:stretch>
            <a:fillRect/>
          </a:stretch>
        </p:blipFill>
        <p:spPr>
          <a:xfrm>
            <a:off x="3930720" y="851557"/>
            <a:ext cx="3397500" cy="5625001"/>
          </a:xfrm>
          <a:prstGeom prst="rect">
            <a:avLst/>
          </a:prstGeom>
        </p:spPr>
      </p:pic>
      <p:pic>
        <p:nvPicPr>
          <p:cNvPr id="6" name="Imagen 5"/>
          <p:cNvPicPr>
            <a:picLocks noChangeAspect="1"/>
          </p:cNvPicPr>
          <p:nvPr/>
        </p:nvPicPr>
        <p:blipFill>
          <a:blip r:embed="rId5"/>
          <a:stretch>
            <a:fillRect/>
          </a:stretch>
        </p:blipFill>
        <p:spPr>
          <a:xfrm>
            <a:off x="8834893" y="4413471"/>
            <a:ext cx="1671378" cy="1709192"/>
          </a:xfrm>
          <a:prstGeom prst="rect">
            <a:avLst/>
          </a:prstGeom>
        </p:spPr>
      </p:pic>
    </p:spTree>
    <p:extLst>
      <p:ext uri="{BB962C8B-B14F-4D97-AF65-F5344CB8AC3E}">
        <p14:creationId xmlns:p14="http://schemas.microsoft.com/office/powerpoint/2010/main" val="3047007143"/>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a:extLst>
              <a:ext uri="{FF2B5EF4-FFF2-40B4-BE49-F238E27FC236}">
                <a16:creationId xmlns="" xmlns:a16="http://schemas.microsoft.com/office/drawing/2014/main" id="{68153C83-0DD5-48A6-A4D1-AB5C014393B5}"/>
              </a:ext>
            </a:extLst>
          </p:cNvPr>
          <p:cNvSpPr txBox="1"/>
          <p:nvPr/>
        </p:nvSpPr>
        <p:spPr>
          <a:xfrm>
            <a:off x="2384920" y="224376"/>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2" name="Imagen 1"/>
          <p:cNvPicPr>
            <a:picLocks noChangeAspect="1"/>
          </p:cNvPicPr>
          <p:nvPr/>
        </p:nvPicPr>
        <p:blipFill>
          <a:blip r:embed="rId2"/>
          <a:stretch>
            <a:fillRect/>
          </a:stretch>
        </p:blipFill>
        <p:spPr>
          <a:xfrm>
            <a:off x="1635199" y="889242"/>
            <a:ext cx="7098007" cy="2919240"/>
          </a:xfrm>
          <a:prstGeom prst="rect">
            <a:avLst/>
          </a:prstGeom>
        </p:spPr>
      </p:pic>
      <p:pic>
        <p:nvPicPr>
          <p:cNvPr id="3" name="Imagen 2"/>
          <p:cNvPicPr>
            <a:picLocks noChangeAspect="1"/>
          </p:cNvPicPr>
          <p:nvPr/>
        </p:nvPicPr>
        <p:blipFill>
          <a:blip r:embed="rId3"/>
          <a:stretch>
            <a:fillRect/>
          </a:stretch>
        </p:blipFill>
        <p:spPr>
          <a:xfrm>
            <a:off x="8976508" y="914400"/>
            <a:ext cx="2398099" cy="2894081"/>
          </a:xfrm>
          <a:prstGeom prst="rect">
            <a:avLst/>
          </a:prstGeom>
        </p:spPr>
      </p:pic>
      <p:pic>
        <p:nvPicPr>
          <p:cNvPr id="4" name="Imagen 3"/>
          <p:cNvPicPr>
            <a:picLocks noChangeAspect="1"/>
          </p:cNvPicPr>
          <p:nvPr/>
        </p:nvPicPr>
        <p:blipFill>
          <a:blip r:embed="rId4"/>
          <a:stretch>
            <a:fillRect/>
          </a:stretch>
        </p:blipFill>
        <p:spPr>
          <a:xfrm>
            <a:off x="1977914" y="3895868"/>
            <a:ext cx="2099368" cy="2870692"/>
          </a:xfrm>
          <a:prstGeom prst="rect">
            <a:avLst/>
          </a:prstGeom>
        </p:spPr>
      </p:pic>
      <p:sp>
        <p:nvSpPr>
          <p:cNvPr id="590" name="Freeform 6"/>
          <p:cNvSpPr>
            <a:spLocks/>
          </p:cNvSpPr>
          <p:nvPr/>
        </p:nvSpPr>
        <p:spPr bwMode="auto">
          <a:xfrm>
            <a:off x="9994900" y="5938837"/>
            <a:ext cx="263525" cy="547688"/>
          </a:xfrm>
          <a:custGeom>
            <a:avLst/>
            <a:gdLst>
              <a:gd name="T0" fmla="*/ 124 w 124"/>
              <a:gd name="T1" fmla="*/ 229 h 257"/>
              <a:gd name="T2" fmla="*/ 117 w 124"/>
              <a:gd name="T3" fmla="*/ 234 h 257"/>
              <a:gd name="T4" fmla="*/ 48 w 124"/>
              <a:gd name="T5" fmla="*/ 254 h 257"/>
              <a:gd name="T6" fmla="*/ 8 w 124"/>
              <a:gd name="T7" fmla="*/ 245 h 257"/>
              <a:gd name="T8" fmla="*/ 4 w 124"/>
              <a:gd name="T9" fmla="*/ 239 h 257"/>
              <a:gd name="T10" fmla="*/ 21 w 124"/>
              <a:gd name="T11" fmla="*/ 236 h 257"/>
              <a:gd name="T12" fmla="*/ 55 w 124"/>
              <a:gd name="T13" fmla="*/ 239 h 257"/>
              <a:gd name="T14" fmla="*/ 101 w 124"/>
              <a:gd name="T15" fmla="*/ 209 h 257"/>
              <a:gd name="T16" fmla="*/ 108 w 124"/>
              <a:gd name="T17" fmla="*/ 198 h 257"/>
              <a:gd name="T18" fmla="*/ 98 w 124"/>
              <a:gd name="T19" fmla="*/ 194 h 257"/>
              <a:gd name="T20" fmla="*/ 86 w 124"/>
              <a:gd name="T21" fmla="*/ 185 h 257"/>
              <a:gd name="T22" fmla="*/ 72 w 124"/>
              <a:gd name="T23" fmla="*/ 157 h 257"/>
              <a:gd name="T24" fmla="*/ 45 w 124"/>
              <a:gd name="T25" fmla="*/ 89 h 257"/>
              <a:gd name="T26" fmla="*/ 35 w 124"/>
              <a:gd name="T27" fmla="*/ 56 h 257"/>
              <a:gd name="T28" fmla="*/ 25 w 124"/>
              <a:gd name="T29" fmla="*/ 15 h 257"/>
              <a:gd name="T30" fmla="*/ 27 w 124"/>
              <a:gd name="T31" fmla="*/ 0 h 257"/>
              <a:gd name="T32" fmla="*/ 42 w 124"/>
              <a:gd name="T33" fmla="*/ 48 h 257"/>
              <a:gd name="T34" fmla="*/ 61 w 124"/>
              <a:gd name="T35" fmla="*/ 80 h 257"/>
              <a:gd name="T36" fmla="*/ 78 w 124"/>
              <a:gd name="T37" fmla="*/ 83 h 257"/>
              <a:gd name="T38" fmla="*/ 88 w 124"/>
              <a:gd name="T39" fmla="*/ 99 h 257"/>
              <a:gd name="T40" fmla="*/ 92 w 124"/>
              <a:gd name="T41" fmla="*/ 124 h 257"/>
              <a:gd name="T42" fmla="*/ 97 w 124"/>
              <a:gd name="T43" fmla="*/ 142 h 257"/>
              <a:gd name="T44" fmla="*/ 108 w 124"/>
              <a:gd name="T45" fmla="*/ 158 h 257"/>
              <a:gd name="T46" fmla="*/ 116 w 124"/>
              <a:gd name="T47" fmla="*/ 171 h 257"/>
              <a:gd name="T48" fmla="*/ 124 w 124"/>
              <a:gd name="T49" fmla="*/ 193 h 257"/>
              <a:gd name="T50" fmla="*/ 124 w 124"/>
              <a:gd name="T51" fmla="*/ 22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257">
                <a:moveTo>
                  <a:pt x="124" y="229"/>
                </a:moveTo>
                <a:cubicBezTo>
                  <a:pt x="121" y="229"/>
                  <a:pt x="119" y="232"/>
                  <a:pt x="117" y="234"/>
                </a:cubicBezTo>
                <a:cubicBezTo>
                  <a:pt x="97" y="253"/>
                  <a:pt x="74" y="257"/>
                  <a:pt x="48" y="254"/>
                </a:cubicBezTo>
                <a:cubicBezTo>
                  <a:pt x="35" y="252"/>
                  <a:pt x="21" y="251"/>
                  <a:pt x="8" y="245"/>
                </a:cubicBezTo>
                <a:cubicBezTo>
                  <a:pt x="7" y="243"/>
                  <a:pt x="0" y="245"/>
                  <a:pt x="4" y="239"/>
                </a:cubicBezTo>
                <a:cubicBezTo>
                  <a:pt x="9" y="235"/>
                  <a:pt x="15" y="233"/>
                  <a:pt x="21" y="236"/>
                </a:cubicBezTo>
                <a:cubicBezTo>
                  <a:pt x="31" y="246"/>
                  <a:pt x="44" y="248"/>
                  <a:pt x="55" y="239"/>
                </a:cubicBezTo>
                <a:cubicBezTo>
                  <a:pt x="69" y="227"/>
                  <a:pt x="82" y="214"/>
                  <a:pt x="101" y="209"/>
                </a:cubicBezTo>
                <a:cubicBezTo>
                  <a:pt x="106" y="208"/>
                  <a:pt x="108" y="203"/>
                  <a:pt x="108" y="198"/>
                </a:cubicBezTo>
                <a:cubicBezTo>
                  <a:pt x="108" y="191"/>
                  <a:pt x="102" y="194"/>
                  <a:pt x="98" y="194"/>
                </a:cubicBezTo>
                <a:cubicBezTo>
                  <a:pt x="92" y="194"/>
                  <a:pt x="86" y="190"/>
                  <a:pt x="86" y="185"/>
                </a:cubicBezTo>
                <a:cubicBezTo>
                  <a:pt x="86" y="173"/>
                  <a:pt x="80" y="165"/>
                  <a:pt x="72" y="157"/>
                </a:cubicBezTo>
                <a:cubicBezTo>
                  <a:pt x="74" y="130"/>
                  <a:pt x="62" y="109"/>
                  <a:pt x="45" y="89"/>
                </a:cubicBezTo>
                <a:cubicBezTo>
                  <a:pt x="38" y="80"/>
                  <a:pt x="38" y="67"/>
                  <a:pt x="35" y="56"/>
                </a:cubicBezTo>
                <a:cubicBezTo>
                  <a:pt x="31" y="42"/>
                  <a:pt x="28" y="29"/>
                  <a:pt x="25" y="15"/>
                </a:cubicBezTo>
                <a:cubicBezTo>
                  <a:pt x="24" y="10"/>
                  <a:pt x="22" y="5"/>
                  <a:pt x="27" y="0"/>
                </a:cubicBezTo>
                <a:cubicBezTo>
                  <a:pt x="34" y="15"/>
                  <a:pt x="36" y="32"/>
                  <a:pt x="42" y="48"/>
                </a:cubicBezTo>
                <a:cubicBezTo>
                  <a:pt x="46" y="60"/>
                  <a:pt x="52" y="71"/>
                  <a:pt x="61" y="80"/>
                </a:cubicBezTo>
                <a:cubicBezTo>
                  <a:pt x="66" y="82"/>
                  <a:pt x="72" y="83"/>
                  <a:pt x="78" y="83"/>
                </a:cubicBezTo>
                <a:cubicBezTo>
                  <a:pt x="90" y="83"/>
                  <a:pt x="94" y="89"/>
                  <a:pt x="88" y="99"/>
                </a:cubicBezTo>
                <a:cubicBezTo>
                  <a:pt x="81" y="110"/>
                  <a:pt x="83" y="117"/>
                  <a:pt x="92" y="124"/>
                </a:cubicBezTo>
                <a:cubicBezTo>
                  <a:pt x="97" y="128"/>
                  <a:pt x="98" y="135"/>
                  <a:pt x="97" y="142"/>
                </a:cubicBezTo>
                <a:cubicBezTo>
                  <a:pt x="96" y="151"/>
                  <a:pt x="98" y="157"/>
                  <a:pt x="108" y="158"/>
                </a:cubicBezTo>
                <a:cubicBezTo>
                  <a:pt x="116" y="158"/>
                  <a:pt x="119" y="162"/>
                  <a:pt x="116" y="171"/>
                </a:cubicBezTo>
                <a:cubicBezTo>
                  <a:pt x="112" y="180"/>
                  <a:pt x="120" y="186"/>
                  <a:pt x="124" y="193"/>
                </a:cubicBezTo>
                <a:cubicBezTo>
                  <a:pt x="124" y="205"/>
                  <a:pt x="124" y="217"/>
                  <a:pt x="124" y="229"/>
                </a:cubicBezTo>
                <a:close/>
              </a:path>
            </a:pathLst>
          </a:custGeom>
          <a:solidFill>
            <a:srgbClr val="B8A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 name="Freeform 7"/>
          <p:cNvSpPr>
            <a:spLocks/>
          </p:cNvSpPr>
          <p:nvPr/>
        </p:nvSpPr>
        <p:spPr bwMode="auto">
          <a:xfrm>
            <a:off x="10125075" y="6081712"/>
            <a:ext cx="134938" cy="268288"/>
          </a:xfrm>
          <a:custGeom>
            <a:avLst/>
            <a:gdLst>
              <a:gd name="T0" fmla="*/ 63 w 64"/>
              <a:gd name="T1" fmla="*/ 126 h 126"/>
              <a:gd name="T2" fmla="*/ 53 w 64"/>
              <a:gd name="T3" fmla="*/ 100 h 126"/>
              <a:gd name="T4" fmla="*/ 49 w 64"/>
              <a:gd name="T5" fmla="*/ 94 h 126"/>
              <a:gd name="T6" fmla="*/ 33 w 64"/>
              <a:gd name="T7" fmla="*/ 73 h 126"/>
              <a:gd name="T8" fmla="*/ 27 w 64"/>
              <a:gd name="T9" fmla="*/ 57 h 126"/>
              <a:gd name="T10" fmla="*/ 24 w 64"/>
              <a:gd name="T11" fmla="*/ 33 h 126"/>
              <a:gd name="T12" fmla="*/ 26 w 64"/>
              <a:gd name="T13" fmla="*/ 21 h 126"/>
              <a:gd name="T14" fmla="*/ 15 w 64"/>
              <a:gd name="T15" fmla="*/ 18 h 126"/>
              <a:gd name="T16" fmla="*/ 0 w 64"/>
              <a:gd name="T17" fmla="*/ 13 h 126"/>
              <a:gd name="T18" fmla="*/ 27 w 64"/>
              <a:gd name="T19" fmla="*/ 12 h 126"/>
              <a:gd name="T20" fmla="*/ 39 w 64"/>
              <a:gd name="T21" fmla="*/ 6 h 126"/>
              <a:gd name="T22" fmla="*/ 53 w 64"/>
              <a:gd name="T23" fmla="*/ 4 h 126"/>
              <a:gd name="T24" fmla="*/ 56 w 64"/>
              <a:gd name="T25" fmla="*/ 18 h 126"/>
              <a:gd name="T26" fmla="*/ 57 w 64"/>
              <a:gd name="T27" fmla="*/ 34 h 126"/>
              <a:gd name="T28" fmla="*/ 60 w 64"/>
              <a:gd name="T29" fmla="*/ 76 h 126"/>
              <a:gd name="T30" fmla="*/ 63 w 64"/>
              <a:gd name="T31" fmla="*/ 104 h 126"/>
              <a:gd name="T32" fmla="*/ 63 w 64"/>
              <a:gd name="T3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26">
                <a:moveTo>
                  <a:pt x="63" y="126"/>
                </a:moveTo>
                <a:cubicBezTo>
                  <a:pt x="51" y="120"/>
                  <a:pt x="47" y="111"/>
                  <a:pt x="53" y="100"/>
                </a:cubicBezTo>
                <a:cubicBezTo>
                  <a:pt x="56" y="94"/>
                  <a:pt x="52" y="94"/>
                  <a:pt x="49" y="94"/>
                </a:cubicBezTo>
                <a:cubicBezTo>
                  <a:pt x="32" y="91"/>
                  <a:pt x="30" y="89"/>
                  <a:pt x="33" y="73"/>
                </a:cubicBezTo>
                <a:cubicBezTo>
                  <a:pt x="35" y="66"/>
                  <a:pt x="32" y="62"/>
                  <a:pt x="27" y="57"/>
                </a:cubicBezTo>
                <a:cubicBezTo>
                  <a:pt x="19" y="50"/>
                  <a:pt x="10" y="44"/>
                  <a:pt x="24" y="33"/>
                </a:cubicBezTo>
                <a:cubicBezTo>
                  <a:pt x="27" y="30"/>
                  <a:pt x="28" y="25"/>
                  <a:pt x="26" y="21"/>
                </a:cubicBezTo>
                <a:cubicBezTo>
                  <a:pt x="24" y="16"/>
                  <a:pt x="19" y="18"/>
                  <a:pt x="15" y="18"/>
                </a:cubicBezTo>
                <a:cubicBezTo>
                  <a:pt x="10" y="17"/>
                  <a:pt x="4" y="19"/>
                  <a:pt x="0" y="13"/>
                </a:cubicBezTo>
                <a:cubicBezTo>
                  <a:pt x="9" y="12"/>
                  <a:pt x="18" y="18"/>
                  <a:pt x="27" y="12"/>
                </a:cubicBezTo>
                <a:cubicBezTo>
                  <a:pt x="31" y="10"/>
                  <a:pt x="36" y="11"/>
                  <a:pt x="39" y="6"/>
                </a:cubicBezTo>
                <a:cubicBezTo>
                  <a:pt x="42" y="1"/>
                  <a:pt x="48" y="0"/>
                  <a:pt x="53" y="4"/>
                </a:cubicBezTo>
                <a:cubicBezTo>
                  <a:pt x="58" y="7"/>
                  <a:pt x="58" y="13"/>
                  <a:pt x="56" y="18"/>
                </a:cubicBezTo>
                <a:cubicBezTo>
                  <a:pt x="52" y="24"/>
                  <a:pt x="54" y="28"/>
                  <a:pt x="57" y="34"/>
                </a:cubicBezTo>
                <a:cubicBezTo>
                  <a:pt x="64" y="47"/>
                  <a:pt x="61" y="62"/>
                  <a:pt x="60" y="76"/>
                </a:cubicBezTo>
                <a:cubicBezTo>
                  <a:pt x="60" y="86"/>
                  <a:pt x="61" y="95"/>
                  <a:pt x="63" y="104"/>
                </a:cubicBezTo>
                <a:cubicBezTo>
                  <a:pt x="63" y="112"/>
                  <a:pt x="63" y="119"/>
                  <a:pt x="63" y="126"/>
                </a:cubicBezTo>
                <a:close/>
              </a:path>
            </a:pathLst>
          </a:custGeom>
          <a:solidFill>
            <a:srgbClr val="D0C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 name="Freeform 8"/>
          <p:cNvSpPr>
            <a:spLocks/>
          </p:cNvSpPr>
          <p:nvPr/>
        </p:nvSpPr>
        <p:spPr bwMode="auto">
          <a:xfrm>
            <a:off x="10182225" y="6075362"/>
            <a:ext cx="77788" cy="227013"/>
          </a:xfrm>
          <a:custGeom>
            <a:avLst/>
            <a:gdLst>
              <a:gd name="T0" fmla="*/ 36 w 37"/>
              <a:gd name="T1" fmla="*/ 107 h 107"/>
              <a:gd name="T2" fmla="*/ 30 w 37"/>
              <a:gd name="T3" fmla="*/ 78 h 107"/>
              <a:gd name="T4" fmla="*/ 22 w 37"/>
              <a:gd name="T5" fmla="*/ 32 h 107"/>
              <a:gd name="T6" fmla="*/ 25 w 37"/>
              <a:gd name="T7" fmla="*/ 23 h 107"/>
              <a:gd name="T8" fmla="*/ 26 w 37"/>
              <a:gd name="T9" fmla="*/ 10 h 107"/>
              <a:gd name="T10" fmla="*/ 13 w 37"/>
              <a:gd name="T11" fmla="*/ 11 h 107"/>
              <a:gd name="T12" fmla="*/ 0 w 37"/>
              <a:gd name="T13" fmla="*/ 15 h 107"/>
              <a:gd name="T14" fmla="*/ 9 w 37"/>
              <a:gd name="T15" fmla="*/ 9 h 107"/>
              <a:gd name="T16" fmla="*/ 25 w 37"/>
              <a:gd name="T17" fmla="*/ 3 h 107"/>
              <a:gd name="T18" fmla="*/ 31 w 37"/>
              <a:gd name="T19" fmla="*/ 20 h 107"/>
              <a:gd name="T20" fmla="*/ 36 w 37"/>
              <a:gd name="T21" fmla="*/ 34 h 107"/>
              <a:gd name="T22" fmla="*/ 36 w 37"/>
              <a:gd name="T2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7">
                <a:moveTo>
                  <a:pt x="36" y="107"/>
                </a:moveTo>
                <a:cubicBezTo>
                  <a:pt x="31" y="98"/>
                  <a:pt x="30" y="89"/>
                  <a:pt x="30" y="78"/>
                </a:cubicBezTo>
                <a:cubicBezTo>
                  <a:pt x="31" y="63"/>
                  <a:pt x="37" y="45"/>
                  <a:pt x="22" y="32"/>
                </a:cubicBezTo>
                <a:cubicBezTo>
                  <a:pt x="19" y="29"/>
                  <a:pt x="23" y="25"/>
                  <a:pt x="25" y="23"/>
                </a:cubicBezTo>
                <a:cubicBezTo>
                  <a:pt x="29" y="19"/>
                  <a:pt x="30" y="14"/>
                  <a:pt x="26" y="10"/>
                </a:cubicBezTo>
                <a:cubicBezTo>
                  <a:pt x="22" y="5"/>
                  <a:pt x="17" y="7"/>
                  <a:pt x="13" y="11"/>
                </a:cubicBezTo>
                <a:cubicBezTo>
                  <a:pt x="9" y="15"/>
                  <a:pt x="4" y="16"/>
                  <a:pt x="0" y="15"/>
                </a:cubicBezTo>
                <a:cubicBezTo>
                  <a:pt x="3" y="13"/>
                  <a:pt x="7" y="12"/>
                  <a:pt x="9" y="9"/>
                </a:cubicBezTo>
                <a:cubicBezTo>
                  <a:pt x="13" y="2"/>
                  <a:pt x="18" y="0"/>
                  <a:pt x="25" y="3"/>
                </a:cubicBezTo>
                <a:cubicBezTo>
                  <a:pt x="32" y="7"/>
                  <a:pt x="32" y="14"/>
                  <a:pt x="31" y="20"/>
                </a:cubicBezTo>
                <a:cubicBezTo>
                  <a:pt x="31" y="26"/>
                  <a:pt x="26" y="33"/>
                  <a:pt x="36" y="34"/>
                </a:cubicBezTo>
                <a:cubicBezTo>
                  <a:pt x="36" y="58"/>
                  <a:pt x="36" y="83"/>
                  <a:pt x="36" y="107"/>
                </a:cubicBezTo>
                <a:close/>
              </a:path>
            </a:pathLst>
          </a:custGeom>
          <a:solidFill>
            <a:srgbClr val="ECE4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 name="Freeform 9"/>
          <p:cNvSpPr>
            <a:spLocks/>
          </p:cNvSpPr>
          <p:nvPr/>
        </p:nvSpPr>
        <p:spPr bwMode="auto">
          <a:xfrm>
            <a:off x="8142288" y="4560887"/>
            <a:ext cx="373063" cy="908050"/>
          </a:xfrm>
          <a:custGeom>
            <a:avLst/>
            <a:gdLst>
              <a:gd name="T0" fmla="*/ 103 w 176"/>
              <a:gd name="T1" fmla="*/ 342 h 427"/>
              <a:gd name="T2" fmla="*/ 94 w 176"/>
              <a:gd name="T3" fmla="*/ 334 h 427"/>
              <a:gd name="T4" fmla="*/ 87 w 176"/>
              <a:gd name="T5" fmla="*/ 371 h 427"/>
              <a:gd name="T6" fmla="*/ 77 w 176"/>
              <a:gd name="T7" fmla="*/ 379 h 427"/>
              <a:gd name="T8" fmla="*/ 50 w 176"/>
              <a:gd name="T9" fmla="*/ 424 h 427"/>
              <a:gd name="T10" fmla="*/ 58 w 176"/>
              <a:gd name="T11" fmla="*/ 372 h 427"/>
              <a:gd name="T12" fmla="*/ 62 w 176"/>
              <a:gd name="T13" fmla="*/ 362 h 427"/>
              <a:gd name="T14" fmla="*/ 33 w 176"/>
              <a:gd name="T15" fmla="*/ 363 h 427"/>
              <a:gd name="T16" fmla="*/ 9 w 176"/>
              <a:gd name="T17" fmla="*/ 361 h 427"/>
              <a:gd name="T18" fmla="*/ 6 w 176"/>
              <a:gd name="T19" fmla="*/ 347 h 427"/>
              <a:gd name="T20" fmla="*/ 34 w 176"/>
              <a:gd name="T21" fmla="*/ 274 h 427"/>
              <a:gd name="T22" fmla="*/ 38 w 176"/>
              <a:gd name="T23" fmla="*/ 255 h 427"/>
              <a:gd name="T24" fmla="*/ 77 w 176"/>
              <a:gd name="T25" fmla="*/ 132 h 427"/>
              <a:gd name="T26" fmla="*/ 67 w 176"/>
              <a:gd name="T27" fmla="*/ 114 h 427"/>
              <a:gd name="T28" fmla="*/ 87 w 176"/>
              <a:gd name="T29" fmla="*/ 51 h 427"/>
              <a:gd name="T30" fmla="*/ 81 w 176"/>
              <a:gd name="T31" fmla="*/ 9 h 427"/>
              <a:gd name="T32" fmla="*/ 93 w 176"/>
              <a:gd name="T33" fmla="*/ 5 h 427"/>
              <a:gd name="T34" fmla="*/ 116 w 176"/>
              <a:gd name="T35" fmla="*/ 23 h 427"/>
              <a:gd name="T36" fmla="*/ 121 w 176"/>
              <a:gd name="T37" fmla="*/ 120 h 427"/>
              <a:gd name="T38" fmla="*/ 109 w 176"/>
              <a:gd name="T39" fmla="*/ 172 h 427"/>
              <a:gd name="T40" fmla="*/ 88 w 176"/>
              <a:gd name="T41" fmla="*/ 257 h 427"/>
              <a:gd name="T42" fmla="*/ 86 w 176"/>
              <a:gd name="T43" fmla="*/ 274 h 427"/>
              <a:gd name="T44" fmla="*/ 52 w 176"/>
              <a:gd name="T45" fmla="*/ 341 h 427"/>
              <a:gd name="T46" fmla="*/ 108 w 176"/>
              <a:gd name="T47" fmla="*/ 284 h 427"/>
              <a:gd name="T48" fmla="*/ 106 w 176"/>
              <a:gd name="T49" fmla="*/ 261 h 427"/>
              <a:gd name="T50" fmla="*/ 141 w 176"/>
              <a:gd name="T51" fmla="*/ 193 h 427"/>
              <a:gd name="T52" fmla="*/ 137 w 176"/>
              <a:gd name="T53" fmla="*/ 163 h 427"/>
              <a:gd name="T54" fmla="*/ 128 w 176"/>
              <a:gd name="T55" fmla="*/ 132 h 427"/>
              <a:gd name="T56" fmla="*/ 139 w 176"/>
              <a:gd name="T57" fmla="*/ 121 h 427"/>
              <a:gd name="T58" fmla="*/ 128 w 176"/>
              <a:gd name="T59" fmla="*/ 82 h 427"/>
              <a:gd name="T60" fmla="*/ 157 w 176"/>
              <a:gd name="T61" fmla="*/ 128 h 427"/>
              <a:gd name="T62" fmla="*/ 157 w 176"/>
              <a:gd name="T63" fmla="*/ 127 h 427"/>
              <a:gd name="T64" fmla="*/ 176 w 176"/>
              <a:gd name="T65" fmla="*/ 137 h 427"/>
              <a:gd name="T66" fmla="*/ 171 w 176"/>
              <a:gd name="T67" fmla="*/ 158 h 427"/>
              <a:gd name="T68" fmla="*/ 162 w 176"/>
              <a:gd name="T69" fmla="*/ 175 h 427"/>
              <a:gd name="T70" fmla="*/ 156 w 176"/>
              <a:gd name="T71" fmla="*/ 183 h 427"/>
              <a:gd name="T72" fmla="*/ 158 w 176"/>
              <a:gd name="T73" fmla="*/ 221 h 427"/>
              <a:gd name="T74" fmla="*/ 157 w 176"/>
              <a:gd name="T75" fmla="*/ 241 h 427"/>
              <a:gd name="T76" fmla="*/ 135 w 176"/>
              <a:gd name="T77" fmla="*/ 261 h 427"/>
              <a:gd name="T78" fmla="*/ 108 w 176"/>
              <a:gd name="T79" fmla="*/ 32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427">
                <a:moveTo>
                  <a:pt x="108" y="321"/>
                </a:moveTo>
                <a:cubicBezTo>
                  <a:pt x="106" y="328"/>
                  <a:pt x="104" y="335"/>
                  <a:pt x="103" y="342"/>
                </a:cubicBezTo>
                <a:cubicBezTo>
                  <a:pt x="100" y="346"/>
                  <a:pt x="97" y="348"/>
                  <a:pt x="93" y="346"/>
                </a:cubicBezTo>
                <a:cubicBezTo>
                  <a:pt x="89" y="342"/>
                  <a:pt x="95" y="340"/>
                  <a:pt x="94" y="334"/>
                </a:cubicBezTo>
                <a:cubicBezTo>
                  <a:pt x="90" y="344"/>
                  <a:pt x="80" y="348"/>
                  <a:pt x="86" y="359"/>
                </a:cubicBezTo>
                <a:cubicBezTo>
                  <a:pt x="88" y="363"/>
                  <a:pt x="90" y="367"/>
                  <a:pt x="87" y="371"/>
                </a:cubicBezTo>
                <a:cubicBezTo>
                  <a:pt x="87" y="371"/>
                  <a:pt x="87" y="371"/>
                  <a:pt x="87" y="371"/>
                </a:cubicBezTo>
                <a:cubicBezTo>
                  <a:pt x="85" y="376"/>
                  <a:pt x="82" y="379"/>
                  <a:pt x="77" y="379"/>
                </a:cubicBezTo>
                <a:cubicBezTo>
                  <a:pt x="68" y="388"/>
                  <a:pt x="64" y="399"/>
                  <a:pt x="59" y="409"/>
                </a:cubicBezTo>
                <a:cubicBezTo>
                  <a:pt x="57" y="415"/>
                  <a:pt x="56" y="420"/>
                  <a:pt x="50" y="424"/>
                </a:cubicBezTo>
                <a:cubicBezTo>
                  <a:pt x="40" y="427"/>
                  <a:pt x="39" y="422"/>
                  <a:pt x="41" y="414"/>
                </a:cubicBezTo>
                <a:cubicBezTo>
                  <a:pt x="45" y="399"/>
                  <a:pt x="55" y="386"/>
                  <a:pt x="58" y="372"/>
                </a:cubicBezTo>
                <a:cubicBezTo>
                  <a:pt x="58" y="370"/>
                  <a:pt x="59" y="369"/>
                  <a:pt x="59" y="368"/>
                </a:cubicBezTo>
                <a:cubicBezTo>
                  <a:pt x="60" y="366"/>
                  <a:pt x="61" y="364"/>
                  <a:pt x="62" y="362"/>
                </a:cubicBezTo>
                <a:cubicBezTo>
                  <a:pt x="66" y="356"/>
                  <a:pt x="63" y="353"/>
                  <a:pt x="56" y="354"/>
                </a:cubicBezTo>
                <a:cubicBezTo>
                  <a:pt x="48" y="356"/>
                  <a:pt x="39" y="355"/>
                  <a:pt x="33" y="363"/>
                </a:cubicBezTo>
                <a:cubicBezTo>
                  <a:pt x="31" y="366"/>
                  <a:pt x="28" y="368"/>
                  <a:pt x="25" y="366"/>
                </a:cubicBezTo>
                <a:cubicBezTo>
                  <a:pt x="20" y="361"/>
                  <a:pt x="14" y="362"/>
                  <a:pt x="9" y="361"/>
                </a:cubicBezTo>
                <a:cubicBezTo>
                  <a:pt x="5" y="360"/>
                  <a:pt x="2" y="358"/>
                  <a:pt x="1" y="354"/>
                </a:cubicBezTo>
                <a:cubicBezTo>
                  <a:pt x="0" y="350"/>
                  <a:pt x="4" y="349"/>
                  <a:pt x="6" y="347"/>
                </a:cubicBezTo>
                <a:cubicBezTo>
                  <a:pt x="20" y="330"/>
                  <a:pt x="29" y="311"/>
                  <a:pt x="31" y="288"/>
                </a:cubicBezTo>
                <a:cubicBezTo>
                  <a:pt x="31" y="283"/>
                  <a:pt x="31" y="279"/>
                  <a:pt x="34" y="274"/>
                </a:cubicBezTo>
                <a:cubicBezTo>
                  <a:pt x="36" y="270"/>
                  <a:pt x="39" y="267"/>
                  <a:pt x="36" y="261"/>
                </a:cubicBezTo>
                <a:cubicBezTo>
                  <a:pt x="35" y="259"/>
                  <a:pt x="35" y="256"/>
                  <a:pt x="38" y="255"/>
                </a:cubicBezTo>
                <a:cubicBezTo>
                  <a:pt x="53" y="247"/>
                  <a:pt x="57" y="232"/>
                  <a:pt x="59" y="218"/>
                </a:cubicBezTo>
                <a:cubicBezTo>
                  <a:pt x="63" y="189"/>
                  <a:pt x="73" y="161"/>
                  <a:pt x="77" y="132"/>
                </a:cubicBezTo>
                <a:cubicBezTo>
                  <a:pt x="77" y="125"/>
                  <a:pt x="76" y="119"/>
                  <a:pt x="69" y="117"/>
                </a:cubicBezTo>
                <a:cubicBezTo>
                  <a:pt x="68" y="116"/>
                  <a:pt x="67" y="115"/>
                  <a:pt x="67" y="114"/>
                </a:cubicBezTo>
                <a:cubicBezTo>
                  <a:pt x="67" y="113"/>
                  <a:pt x="67" y="112"/>
                  <a:pt x="67" y="111"/>
                </a:cubicBezTo>
                <a:cubicBezTo>
                  <a:pt x="89" y="96"/>
                  <a:pt x="89" y="73"/>
                  <a:pt x="87" y="51"/>
                </a:cubicBezTo>
                <a:cubicBezTo>
                  <a:pt x="86" y="40"/>
                  <a:pt x="83" y="28"/>
                  <a:pt x="82" y="16"/>
                </a:cubicBezTo>
                <a:cubicBezTo>
                  <a:pt x="82" y="14"/>
                  <a:pt x="81" y="12"/>
                  <a:pt x="81" y="9"/>
                </a:cubicBezTo>
                <a:cubicBezTo>
                  <a:pt x="82" y="6"/>
                  <a:pt x="82" y="3"/>
                  <a:pt x="85" y="2"/>
                </a:cubicBezTo>
                <a:cubicBezTo>
                  <a:pt x="89" y="0"/>
                  <a:pt x="91" y="3"/>
                  <a:pt x="93" y="5"/>
                </a:cubicBezTo>
                <a:cubicBezTo>
                  <a:pt x="96" y="8"/>
                  <a:pt x="98" y="12"/>
                  <a:pt x="101" y="15"/>
                </a:cubicBezTo>
                <a:cubicBezTo>
                  <a:pt x="104" y="21"/>
                  <a:pt x="109" y="24"/>
                  <a:pt x="116" y="23"/>
                </a:cubicBezTo>
                <a:cubicBezTo>
                  <a:pt x="118" y="34"/>
                  <a:pt x="121" y="44"/>
                  <a:pt x="121" y="55"/>
                </a:cubicBezTo>
                <a:cubicBezTo>
                  <a:pt x="120" y="77"/>
                  <a:pt x="122" y="98"/>
                  <a:pt x="121" y="120"/>
                </a:cubicBezTo>
                <a:cubicBezTo>
                  <a:pt x="121" y="123"/>
                  <a:pt x="121" y="126"/>
                  <a:pt x="120" y="129"/>
                </a:cubicBezTo>
                <a:cubicBezTo>
                  <a:pt x="111" y="142"/>
                  <a:pt x="112" y="157"/>
                  <a:pt x="109" y="172"/>
                </a:cubicBezTo>
                <a:cubicBezTo>
                  <a:pt x="108" y="180"/>
                  <a:pt x="107" y="188"/>
                  <a:pt x="105" y="196"/>
                </a:cubicBezTo>
                <a:cubicBezTo>
                  <a:pt x="99" y="216"/>
                  <a:pt x="95" y="237"/>
                  <a:pt x="88" y="257"/>
                </a:cubicBezTo>
                <a:cubicBezTo>
                  <a:pt x="87" y="259"/>
                  <a:pt x="87" y="261"/>
                  <a:pt x="88" y="263"/>
                </a:cubicBezTo>
                <a:cubicBezTo>
                  <a:pt x="90" y="267"/>
                  <a:pt x="89" y="271"/>
                  <a:pt x="86" y="274"/>
                </a:cubicBezTo>
                <a:cubicBezTo>
                  <a:pt x="77" y="285"/>
                  <a:pt x="74" y="297"/>
                  <a:pt x="71" y="310"/>
                </a:cubicBezTo>
                <a:cubicBezTo>
                  <a:pt x="68" y="322"/>
                  <a:pt x="59" y="331"/>
                  <a:pt x="52" y="341"/>
                </a:cubicBezTo>
                <a:cubicBezTo>
                  <a:pt x="65" y="346"/>
                  <a:pt x="70" y="345"/>
                  <a:pt x="76" y="335"/>
                </a:cubicBezTo>
                <a:cubicBezTo>
                  <a:pt x="86" y="317"/>
                  <a:pt x="100" y="303"/>
                  <a:pt x="108" y="284"/>
                </a:cubicBezTo>
                <a:cubicBezTo>
                  <a:pt x="111" y="278"/>
                  <a:pt x="115" y="273"/>
                  <a:pt x="105" y="270"/>
                </a:cubicBezTo>
                <a:cubicBezTo>
                  <a:pt x="99" y="268"/>
                  <a:pt x="100" y="263"/>
                  <a:pt x="106" y="261"/>
                </a:cubicBezTo>
                <a:cubicBezTo>
                  <a:pt x="113" y="259"/>
                  <a:pt x="118" y="254"/>
                  <a:pt x="122" y="249"/>
                </a:cubicBezTo>
                <a:cubicBezTo>
                  <a:pt x="138" y="233"/>
                  <a:pt x="148" y="216"/>
                  <a:pt x="141" y="193"/>
                </a:cubicBezTo>
                <a:cubicBezTo>
                  <a:pt x="141" y="189"/>
                  <a:pt x="139" y="186"/>
                  <a:pt x="137" y="182"/>
                </a:cubicBezTo>
                <a:cubicBezTo>
                  <a:pt x="133" y="176"/>
                  <a:pt x="132" y="169"/>
                  <a:pt x="137" y="163"/>
                </a:cubicBezTo>
                <a:cubicBezTo>
                  <a:pt x="144" y="155"/>
                  <a:pt x="141" y="149"/>
                  <a:pt x="136" y="143"/>
                </a:cubicBezTo>
                <a:cubicBezTo>
                  <a:pt x="133" y="140"/>
                  <a:pt x="130" y="136"/>
                  <a:pt x="128" y="132"/>
                </a:cubicBezTo>
                <a:cubicBezTo>
                  <a:pt x="126" y="128"/>
                  <a:pt x="122" y="124"/>
                  <a:pt x="126" y="119"/>
                </a:cubicBezTo>
                <a:cubicBezTo>
                  <a:pt x="130" y="113"/>
                  <a:pt x="134" y="122"/>
                  <a:pt x="139" y="121"/>
                </a:cubicBezTo>
                <a:cubicBezTo>
                  <a:pt x="136" y="111"/>
                  <a:pt x="131" y="103"/>
                  <a:pt x="125" y="96"/>
                </a:cubicBezTo>
                <a:cubicBezTo>
                  <a:pt x="120" y="90"/>
                  <a:pt x="117" y="84"/>
                  <a:pt x="128" y="82"/>
                </a:cubicBezTo>
                <a:cubicBezTo>
                  <a:pt x="130" y="83"/>
                  <a:pt x="132" y="84"/>
                  <a:pt x="133" y="85"/>
                </a:cubicBezTo>
                <a:cubicBezTo>
                  <a:pt x="143" y="98"/>
                  <a:pt x="150" y="113"/>
                  <a:pt x="157" y="128"/>
                </a:cubicBezTo>
                <a:cubicBezTo>
                  <a:pt x="156" y="129"/>
                  <a:pt x="159" y="127"/>
                  <a:pt x="158" y="128"/>
                </a:cubicBezTo>
                <a:cubicBezTo>
                  <a:pt x="157" y="128"/>
                  <a:pt x="157" y="128"/>
                  <a:pt x="157" y="127"/>
                </a:cubicBezTo>
                <a:cubicBezTo>
                  <a:pt x="164" y="116"/>
                  <a:pt x="167" y="116"/>
                  <a:pt x="175" y="131"/>
                </a:cubicBezTo>
                <a:cubicBezTo>
                  <a:pt x="176" y="133"/>
                  <a:pt x="176" y="135"/>
                  <a:pt x="176" y="137"/>
                </a:cubicBezTo>
                <a:cubicBezTo>
                  <a:pt x="175" y="141"/>
                  <a:pt x="172" y="144"/>
                  <a:pt x="170" y="147"/>
                </a:cubicBezTo>
                <a:cubicBezTo>
                  <a:pt x="167" y="151"/>
                  <a:pt x="162" y="154"/>
                  <a:pt x="171" y="158"/>
                </a:cubicBezTo>
                <a:cubicBezTo>
                  <a:pt x="175" y="160"/>
                  <a:pt x="172" y="166"/>
                  <a:pt x="171" y="170"/>
                </a:cubicBezTo>
                <a:cubicBezTo>
                  <a:pt x="169" y="174"/>
                  <a:pt x="166" y="175"/>
                  <a:pt x="162" y="175"/>
                </a:cubicBezTo>
                <a:cubicBezTo>
                  <a:pt x="159" y="175"/>
                  <a:pt x="155" y="173"/>
                  <a:pt x="151" y="175"/>
                </a:cubicBezTo>
                <a:cubicBezTo>
                  <a:pt x="149" y="180"/>
                  <a:pt x="154" y="180"/>
                  <a:pt x="156" y="183"/>
                </a:cubicBezTo>
                <a:cubicBezTo>
                  <a:pt x="165" y="193"/>
                  <a:pt x="171" y="204"/>
                  <a:pt x="175" y="217"/>
                </a:cubicBezTo>
                <a:cubicBezTo>
                  <a:pt x="172" y="230"/>
                  <a:pt x="165" y="223"/>
                  <a:pt x="158" y="221"/>
                </a:cubicBezTo>
                <a:cubicBezTo>
                  <a:pt x="158" y="224"/>
                  <a:pt x="159" y="226"/>
                  <a:pt x="159" y="228"/>
                </a:cubicBezTo>
                <a:cubicBezTo>
                  <a:pt x="158" y="232"/>
                  <a:pt x="156" y="237"/>
                  <a:pt x="157" y="241"/>
                </a:cubicBezTo>
                <a:cubicBezTo>
                  <a:pt x="158" y="246"/>
                  <a:pt x="156" y="249"/>
                  <a:pt x="151" y="249"/>
                </a:cubicBezTo>
                <a:cubicBezTo>
                  <a:pt x="142" y="249"/>
                  <a:pt x="139" y="255"/>
                  <a:pt x="135" y="261"/>
                </a:cubicBezTo>
                <a:cubicBezTo>
                  <a:pt x="124" y="277"/>
                  <a:pt x="118" y="295"/>
                  <a:pt x="107" y="310"/>
                </a:cubicBezTo>
                <a:cubicBezTo>
                  <a:pt x="105" y="314"/>
                  <a:pt x="104" y="318"/>
                  <a:pt x="108" y="321"/>
                </a:cubicBezTo>
                <a:close/>
              </a:path>
            </a:pathLst>
          </a:custGeom>
          <a:solidFill>
            <a:srgbClr val="B87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 name="Freeform 10"/>
          <p:cNvSpPr>
            <a:spLocks/>
          </p:cNvSpPr>
          <p:nvPr/>
        </p:nvSpPr>
        <p:spPr bwMode="auto">
          <a:xfrm>
            <a:off x="9312275" y="4879975"/>
            <a:ext cx="234950" cy="1143000"/>
          </a:xfrm>
          <a:custGeom>
            <a:avLst/>
            <a:gdLst>
              <a:gd name="T0" fmla="*/ 78 w 110"/>
              <a:gd name="T1" fmla="*/ 47 h 537"/>
              <a:gd name="T2" fmla="*/ 79 w 110"/>
              <a:gd name="T3" fmla="*/ 0 h 537"/>
              <a:gd name="T4" fmla="*/ 87 w 110"/>
              <a:gd name="T5" fmla="*/ 13 h 537"/>
              <a:gd name="T6" fmla="*/ 106 w 110"/>
              <a:gd name="T7" fmla="*/ 95 h 537"/>
              <a:gd name="T8" fmla="*/ 109 w 110"/>
              <a:gd name="T9" fmla="*/ 119 h 537"/>
              <a:gd name="T10" fmla="*/ 103 w 110"/>
              <a:gd name="T11" fmla="*/ 182 h 537"/>
              <a:gd name="T12" fmla="*/ 100 w 110"/>
              <a:gd name="T13" fmla="*/ 267 h 537"/>
              <a:gd name="T14" fmla="*/ 96 w 110"/>
              <a:gd name="T15" fmla="*/ 344 h 537"/>
              <a:gd name="T16" fmla="*/ 90 w 110"/>
              <a:gd name="T17" fmla="*/ 378 h 537"/>
              <a:gd name="T18" fmla="*/ 71 w 110"/>
              <a:gd name="T19" fmla="*/ 452 h 537"/>
              <a:gd name="T20" fmla="*/ 26 w 110"/>
              <a:gd name="T21" fmla="*/ 524 h 537"/>
              <a:gd name="T22" fmla="*/ 9 w 110"/>
              <a:gd name="T23" fmla="*/ 532 h 537"/>
              <a:gd name="T24" fmla="*/ 6 w 110"/>
              <a:gd name="T25" fmla="*/ 512 h 537"/>
              <a:gd name="T26" fmla="*/ 22 w 110"/>
              <a:gd name="T27" fmla="*/ 476 h 537"/>
              <a:gd name="T28" fmla="*/ 44 w 110"/>
              <a:gd name="T29" fmla="*/ 398 h 537"/>
              <a:gd name="T30" fmla="*/ 57 w 110"/>
              <a:gd name="T31" fmla="*/ 347 h 537"/>
              <a:gd name="T32" fmla="*/ 70 w 110"/>
              <a:gd name="T33" fmla="*/ 311 h 537"/>
              <a:gd name="T34" fmla="*/ 70 w 110"/>
              <a:gd name="T35" fmla="*/ 304 h 537"/>
              <a:gd name="T36" fmla="*/ 69 w 110"/>
              <a:gd name="T37" fmla="*/ 255 h 537"/>
              <a:gd name="T38" fmla="*/ 70 w 110"/>
              <a:gd name="T39" fmla="*/ 235 h 537"/>
              <a:gd name="T40" fmla="*/ 74 w 110"/>
              <a:gd name="T41" fmla="*/ 171 h 537"/>
              <a:gd name="T42" fmla="*/ 75 w 110"/>
              <a:gd name="T43" fmla="*/ 159 h 537"/>
              <a:gd name="T44" fmla="*/ 77 w 110"/>
              <a:gd name="T45" fmla="*/ 78 h 537"/>
              <a:gd name="T46" fmla="*/ 78 w 110"/>
              <a:gd name="T47" fmla="*/ 68 h 537"/>
              <a:gd name="T48" fmla="*/ 81 w 110"/>
              <a:gd name="T49" fmla="*/ 51 h 537"/>
              <a:gd name="T50" fmla="*/ 78 w 110"/>
              <a:gd name="T51" fmla="*/ 4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537">
                <a:moveTo>
                  <a:pt x="78" y="47"/>
                </a:moveTo>
                <a:cubicBezTo>
                  <a:pt x="84" y="31"/>
                  <a:pt x="81" y="16"/>
                  <a:pt x="79" y="0"/>
                </a:cubicBezTo>
                <a:cubicBezTo>
                  <a:pt x="87" y="1"/>
                  <a:pt x="87" y="7"/>
                  <a:pt x="87" y="13"/>
                </a:cubicBezTo>
                <a:cubicBezTo>
                  <a:pt x="91" y="40"/>
                  <a:pt x="102" y="67"/>
                  <a:pt x="106" y="95"/>
                </a:cubicBezTo>
                <a:cubicBezTo>
                  <a:pt x="106" y="103"/>
                  <a:pt x="108" y="111"/>
                  <a:pt x="109" y="119"/>
                </a:cubicBezTo>
                <a:cubicBezTo>
                  <a:pt x="110" y="140"/>
                  <a:pt x="103" y="160"/>
                  <a:pt x="103" y="182"/>
                </a:cubicBezTo>
                <a:cubicBezTo>
                  <a:pt x="103" y="210"/>
                  <a:pt x="98" y="239"/>
                  <a:pt x="100" y="267"/>
                </a:cubicBezTo>
                <a:cubicBezTo>
                  <a:pt x="102" y="293"/>
                  <a:pt x="91" y="318"/>
                  <a:pt x="96" y="344"/>
                </a:cubicBezTo>
                <a:cubicBezTo>
                  <a:pt x="97" y="356"/>
                  <a:pt x="94" y="367"/>
                  <a:pt x="90" y="378"/>
                </a:cubicBezTo>
                <a:cubicBezTo>
                  <a:pt x="84" y="403"/>
                  <a:pt x="83" y="429"/>
                  <a:pt x="71" y="452"/>
                </a:cubicBezTo>
                <a:cubicBezTo>
                  <a:pt x="58" y="477"/>
                  <a:pt x="44" y="502"/>
                  <a:pt x="26" y="524"/>
                </a:cubicBezTo>
                <a:cubicBezTo>
                  <a:pt x="22" y="530"/>
                  <a:pt x="17" y="537"/>
                  <a:pt x="9" y="532"/>
                </a:cubicBezTo>
                <a:cubicBezTo>
                  <a:pt x="0" y="527"/>
                  <a:pt x="3" y="520"/>
                  <a:pt x="6" y="512"/>
                </a:cubicBezTo>
                <a:cubicBezTo>
                  <a:pt x="18" y="503"/>
                  <a:pt x="18" y="489"/>
                  <a:pt x="22" y="476"/>
                </a:cubicBezTo>
                <a:cubicBezTo>
                  <a:pt x="31" y="451"/>
                  <a:pt x="40" y="425"/>
                  <a:pt x="44" y="398"/>
                </a:cubicBezTo>
                <a:cubicBezTo>
                  <a:pt x="47" y="381"/>
                  <a:pt x="52" y="364"/>
                  <a:pt x="57" y="347"/>
                </a:cubicBezTo>
                <a:cubicBezTo>
                  <a:pt x="60" y="335"/>
                  <a:pt x="59" y="320"/>
                  <a:pt x="70" y="311"/>
                </a:cubicBezTo>
                <a:cubicBezTo>
                  <a:pt x="71" y="309"/>
                  <a:pt x="71" y="307"/>
                  <a:pt x="70" y="304"/>
                </a:cubicBezTo>
                <a:cubicBezTo>
                  <a:pt x="65" y="288"/>
                  <a:pt x="67" y="271"/>
                  <a:pt x="69" y="255"/>
                </a:cubicBezTo>
                <a:cubicBezTo>
                  <a:pt x="70" y="248"/>
                  <a:pt x="71" y="242"/>
                  <a:pt x="70" y="235"/>
                </a:cubicBezTo>
                <a:cubicBezTo>
                  <a:pt x="67" y="213"/>
                  <a:pt x="73" y="192"/>
                  <a:pt x="74" y="171"/>
                </a:cubicBezTo>
                <a:cubicBezTo>
                  <a:pt x="75" y="167"/>
                  <a:pt x="75" y="163"/>
                  <a:pt x="75" y="159"/>
                </a:cubicBezTo>
                <a:cubicBezTo>
                  <a:pt x="68" y="132"/>
                  <a:pt x="74" y="105"/>
                  <a:pt x="77" y="78"/>
                </a:cubicBezTo>
                <a:cubicBezTo>
                  <a:pt x="78" y="75"/>
                  <a:pt x="78" y="71"/>
                  <a:pt x="78" y="68"/>
                </a:cubicBezTo>
                <a:cubicBezTo>
                  <a:pt x="78" y="62"/>
                  <a:pt x="79" y="56"/>
                  <a:pt x="81" y="51"/>
                </a:cubicBezTo>
                <a:cubicBezTo>
                  <a:pt x="82" y="47"/>
                  <a:pt x="79" y="48"/>
                  <a:pt x="78" y="47"/>
                </a:cubicBezTo>
                <a:close/>
              </a:path>
            </a:pathLst>
          </a:custGeom>
          <a:solidFill>
            <a:srgbClr val="D9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 name="Freeform 11"/>
          <p:cNvSpPr>
            <a:spLocks/>
          </p:cNvSpPr>
          <p:nvPr/>
        </p:nvSpPr>
        <p:spPr bwMode="auto">
          <a:xfrm>
            <a:off x="6802438" y="5254625"/>
            <a:ext cx="330200" cy="577850"/>
          </a:xfrm>
          <a:custGeom>
            <a:avLst/>
            <a:gdLst>
              <a:gd name="T0" fmla="*/ 18 w 155"/>
              <a:gd name="T1" fmla="*/ 272 h 272"/>
              <a:gd name="T2" fmla="*/ 13 w 155"/>
              <a:gd name="T3" fmla="*/ 247 h 272"/>
              <a:gd name="T4" fmla="*/ 0 w 155"/>
              <a:gd name="T5" fmla="*/ 230 h 272"/>
              <a:gd name="T6" fmla="*/ 13 w 155"/>
              <a:gd name="T7" fmla="*/ 210 h 272"/>
              <a:gd name="T8" fmla="*/ 26 w 155"/>
              <a:gd name="T9" fmla="*/ 132 h 272"/>
              <a:gd name="T10" fmla="*/ 82 w 155"/>
              <a:gd name="T11" fmla="*/ 27 h 272"/>
              <a:gd name="T12" fmla="*/ 121 w 155"/>
              <a:gd name="T13" fmla="*/ 8 h 272"/>
              <a:gd name="T14" fmla="*/ 148 w 155"/>
              <a:gd name="T15" fmla="*/ 4 h 272"/>
              <a:gd name="T16" fmla="*/ 144 w 155"/>
              <a:gd name="T17" fmla="*/ 15 h 272"/>
              <a:gd name="T18" fmla="*/ 98 w 155"/>
              <a:gd name="T19" fmla="*/ 39 h 272"/>
              <a:gd name="T20" fmla="*/ 73 w 155"/>
              <a:gd name="T21" fmla="*/ 70 h 272"/>
              <a:gd name="T22" fmla="*/ 63 w 155"/>
              <a:gd name="T23" fmla="*/ 98 h 272"/>
              <a:gd name="T24" fmla="*/ 67 w 155"/>
              <a:gd name="T25" fmla="*/ 117 h 272"/>
              <a:gd name="T26" fmla="*/ 81 w 155"/>
              <a:gd name="T27" fmla="*/ 130 h 272"/>
              <a:gd name="T28" fmla="*/ 88 w 155"/>
              <a:gd name="T29" fmla="*/ 149 h 272"/>
              <a:gd name="T30" fmla="*/ 90 w 155"/>
              <a:gd name="T31" fmla="*/ 201 h 272"/>
              <a:gd name="T32" fmla="*/ 92 w 155"/>
              <a:gd name="T33" fmla="*/ 213 h 272"/>
              <a:gd name="T34" fmla="*/ 97 w 155"/>
              <a:gd name="T35" fmla="*/ 230 h 272"/>
              <a:gd name="T36" fmla="*/ 97 w 155"/>
              <a:gd name="T37" fmla="*/ 240 h 272"/>
              <a:gd name="T38" fmla="*/ 71 w 155"/>
              <a:gd name="T39" fmla="*/ 241 h 272"/>
              <a:gd name="T40" fmla="*/ 57 w 155"/>
              <a:gd name="T41" fmla="*/ 239 h 272"/>
              <a:gd name="T42" fmla="*/ 47 w 155"/>
              <a:gd name="T43" fmla="*/ 239 h 272"/>
              <a:gd name="T44" fmla="*/ 32 w 155"/>
              <a:gd name="T45" fmla="*/ 237 h 272"/>
              <a:gd name="T46" fmla="*/ 19 w 155"/>
              <a:gd name="T47" fmla="*/ 250 h 272"/>
              <a:gd name="T48" fmla="*/ 18 w 155"/>
              <a:gd name="T4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5" h="272">
                <a:moveTo>
                  <a:pt x="18" y="272"/>
                </a:moveTo>
                <a:cubicBezTo>
                  <a:pt x="15" y="264"/>
                  <a:pt x="12" y="256"/>
                  <a:pt x="13" y="247"/>
                </a:cubicBezTo>
                <a:cubicBezTo>
                  <a:pt x="13" y="239"/>
                  <a:pt x="13" y="231"/>
                  <a:pt x="0" y="230"/>
                </a:cubicBezTo>
                <a:cubicBezTo>
                  <a:pt x="13" y="227"/>
                  <a:pt x="13" y="220"/>
                  <a:pt x="13" y="210"/>
                </a:cubicBezTo>
                <a:cubicBezTo>
                  <a:pt x="11" y="183"/>
                  <a:pt x="21" y="158"/>
                  <a:pt x="26" y="132"/>
                </a:cubicBezTo>
                <a:cubicBezTo>
                  <a:pt x="33" y="91"/>
                  <a:pt x="50" y="54"/>
                  <a:pt x="82" y="27"/>
                </a:cubicBezTo>
                <a:cubicBezTo>
                  <a:pt x="94" y="18"/>
                  <a:pt x="106" y="11"/>
                  <a:pt x="121" y="8"/>
                </a:cubicBezTo>
                <a:cubicBezTo>
                  <a:pt x="130" y="6"/>
                  <a:pt x="138" y="0"/>
                  <a:pt x="148" y="4"/>
                </a:cubicBezTo>
                <a:cubicBezTo>
                  <a:pt x="155" y="10"/>
                  <a:pt x="149" y="14"/>
                  <a:pt x="144" y="15"/>
                </a:cubicBezTo>
                <a:cubicBezTo>
                  <a:pt x="126" y="17"/>
                  <a:pt x="114" y="31"/>
                  <a:pt x="98" y="39"/>
                </a:cubicBezTo>
                <a:cubicBezTo>
                  <a:pt x="85" y="45"/>
                  <a:pt x="80" y="59"/>
                  <a:pt x="73" y="70"/>
                </a:cubicBezTo>
                <a:cubicBezTo>
                  <a:pt x="68" y="78"/>
                  <a:pt x="67" y="89"/>
                  <a:pt x="63" y="98"/>
                </a:cubicBezTo>
                <a:cubicBezTo>
                  <a:pt x="60" y="105"/>
                  <a:pt x="66" y="111"/>
                  <a:pt x="67" y="117"/>
                </a:cubicBezTo>
                <a:cubicBezTo>
                  <a:pt x="68" y="125"/>
                  <a:pt x="76" y="126"/>
                  <a:pt x="81" y="130"/>
                </a:cubicBezTo>
                <a:cubicBezTo>
                  <a:pt x="87" y="135"/>
                  <a:pt x="90" y="138"/>
                  <a:pt x="88" y="149"/>
                </a:cubicBezTo>
                <a:cubicBezTo>
                  <a:pt x="86" y="165"/>
                  <a:pt x="83" y="184"/>
                  <a:pt x="90" y="201"/>
                </a:cubicBezTo>
                <a:cubicBezTo>
                  <a:pt x="92" y="205"/>
                  <a:pt x="93" y="209"/>
                  <a:pt x="92" y="213"/>
                </a:cubicBezTo>
                <a:cubicBezTo>
                  <a:pt x="92" y="220"/>
                  <a:pt x="91" y="226"/>
                  <a:pt x="97" y="230"/>
                </a:cubicBezTo>
                <a:cubicBezTo>
                  <a:pt x="102" y="233"/>
                  <a:pt x="100" y="237"/>
                  <a:pt x="97" y="240"/>
                </a:cubicBezTo>
                <a:cubicBezTo>
                  <a:pt x="89" y="246"/>
                  <a:pt x="80" y="244"/>
                  <a:pt x="71" y="241"/>
                </a:cubicBezTo>
                <a:cubicBezTo>
                  <a:pt x="67" y="238"/>
                  <a:pt x="62" y="239"/>
                  <a:pt x="57" y="239"/>
                </a:cubicBezTo>
                <a:cubicBezTo>
                  <a:pt x="54" y="239"/>
                  <a:pt x="50" y="239"/>
                  <a:pt x="47" y="239"/>
                </a:cubicBezTo>
                <a:cubicBezTo>
                  <a:pt x="42" y="239"/>
                  <a:pt x="37" y="238"/>
                  <a:pt x="32" y="237"/>
                </a:cubicBezTo>
                <a:cubicBezTo>
                  <a:pt x="20" y="235"/>
                  <a:pt x="18" y="236"/>
                  <a:pt x="19" y="250"/>
                </a:cubicBezTo>
                <a:cubicBezTo>
                  <a:pt x="20" y="257"/>
                  <a:pt x="24" y="265"/>
                  <a:pt x="18" y="272"/>
                </a:cubicBezTo>
                <a:close/>
              </a:path>
            </a:pathLst>
          </a:custGeom>
          <a:solidFill>
            <a:srgbClr val="EAC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 name="Freeform 12"/>
          <p:cNvSpPr>
            <a:spLocks/>
          </p:cNvSpPr>
          <p:nvPr/>
        </p:nvSpPr>
        <p:spPr bwMode="auto">
          <a:xfrm>
            <a:off x="8088313" y="4424362"/>
            <a:ext cx="296863" cy="669925"/>
          </a:xfrm>
          <a:custGeom>
            <a:avLst/>
            <a:gdLst>
              <a:gd name="T0" fmla="*/ 56 w 140"/>
              <a:gd name="T1" fmla="*/ 0 h 315"/>
              <a:gd name="T2" fmla="*/ 106 w 140"/>
              <a:gd name="T3" fmla="*/ 25 h 315"/>
              <a:gd name="T4" fmla="*/ 138 w 140"/>
              <a:gd name="T5" fmla="*/ 58 h 315"/>
              <a:gd name="T6" fmla="*/ 140 w 140"/>
              <a:gd name="T7" fmla="*/ 64 h 315"/>
              <a:gd name="T8" fmla="*/ 128 w 140"/>
              <a:gd name="T9" fmla="*/ 66 h 315"/>
              <a:gd name="T10" fmla="*/ 111 w 140"/>
              <a:gd name="T11" fmla="*/ 43 h 315"/>
              <a:gd name="T12" fmla="*/ 89 w 140"/>
              <a:gd name="T13" fmla="*/ 25 h 315"/>
              <a:gd name="T14" fmla="*/ 93 w 140"/>
              <a:gd name="T15" fmla="*/ 72 h 315"/>
              <a:gd name="T16" fmla="*/ 96 w 140"/>
              <a:gd name="T17" fmla="*/ 105 h 315"/>
              <a:gd name="T18" fmla="*/ 101 w 140"/>
              <a:gd name="T19" fmla="*/ 141 h 315"/>
              <a:gd name="T20" fmla="*/ 96 w 140"/>
              <a:gd name="T21" fmla="*/ 168 h 315"/>
              <a:gd name="T22" fmla="*/ 93 w 140"/>
              <a:gd name="T23" fmla="*/ 180 h 315"/>
              <a:gd name="T24" fmla="*/ 93 w 140"/>
              <a:gd name="T25" fmla="*/ 180 h 315"/>
              <a:gd name="T26" fmla="*/ 99 w 140"/>
              <a:gd name="T27" fmla="*/ 192 h 315"/>
              <a:gd name="T28" fmla="*/ 88 w 140"/>
              <a:gd name="T29" fmla="*/ 230 h 315"/>
              <a:gd name="T30" fmla="*/ 69 w 140"/>
              <a:gd name="T31" fmla="*/ 287 h 315"/>
              <a:gd name="T32" fmla="*/ 68 w 140"/>
              <a:gd name="T33" fmla="*/ 292 h 315"/>
              <a:gd name="T34" fmla="*/ 38 w 140"/>
              <a:gd name="T35" fmla="*/ 310 h 315"/>
              <a:gd name="T36" fmla="*/ 42 w 140"/>
              <a:gd name="T37" fmla="*/ 299 h 315"/>
              <a:gd name="T38" fmla="*/ 48 w 140"/>
              <a:gd name="T39" fmla="*/ 291 h 315"/>
              <a:gd name="T40" fmla="*/ 51 w 140"/>
              <a:gd name="T41" fmla="*/ 251 h 315"/>
              <a:gd name="T42" fmla="*/ 52 w 140"/>
              <a:gd name="T43" fmla="*/ 243 h 315"/>
              <a:gd name="T44" fmla="*/ 61 w 140"/>
              <a:gd name="T45" fmla="*/ 199 h 315"/>
              <a:gd name="T46" fmla="*/ 58 w 140"/>
              <a:gd name="T47" fmla="*/ 186 h 315"/>
              <a:gd name="T48" fmla="*/ 58 w 140"/>
              <a:gd name="T49" fmla="*/ 174 h 315"/>
              <a:gd name="T50" fmla="*/ 62 w 140"/>
              <a:gd name="T51" fmla="*/ 158 h 315"/>
              <a:gd name="T52" fmla="*/ 45 w 140"/>
              <a:gd name="T53" fmla="*/ 89 h 315"/>
              <a:gd name="T54" fmla="*/ 49 w 140"/>
              <a:gd name="T55" fmla="*/ 59 h 315"/>
              <a:gd name="T56" fmla="*/ 43 w 140"/>
              <a:gd name="T57" fmla="*/ 40 h 315"/>
              <a:gd name="T58" fmla="*/ 15 w 140"/>
              <a:gd name="T59" fmla="*/ 34 h 315"/>
              <a:gd name="T60" fmla="*/ 1 w 140"/>
              <a:gd name="T61" fmla="*/ 30 h 315"/>
              <a:gd name="T62" fmla="*/ 10 w 140"/>
              <a:gd name="T63" fmla="*/ 21 h 315"/>
              <a:gd name="T64" fmla="*/ 41 w 140"/>
              <a:gd name="T65" fmla="*/ 18 h 315"/>
              <a:gd name="T66" fmla="*/ 56 w 140"/>
              <a:gd name="T6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315">
                <a:moveTo>
                  <a:pt x="56" y="0"/>
                </a:moveTo>
                <a:cubicBezTo>
                  <a:pt x="77" y="1"/>
                  <a:pt x="91" y="14"/>
                  <a:pt x="106" y="25"/>
                </a:cubicBezTo>
                <a:cubicBezTo>
                  <a:pt x="119" y="34"/>
                  <a:pt x="126" y="48"/>
                  <a:pt x="138" y="58"/>
                </a:cubicBezTo>
                <a:cubicBezTo>
                  <a:pt x="140" y="60"/>
                  <a:pt x="140" y="62"/>
                  <a:pt x="140" y="64"/>
                </a:cubicBezTo>
                <a:cubicBezTo>
                  <a:pt x="137" y="72"/>
                  <a:pt x="134" y="75"/>
                  <a:pt x="128" y="66"/>
                </a:cubicBezTo>
                <a:cubicBezTo>
                  <a:pt x="122" y="59"/>
                  <a:pt x="115" y="52"/>
                  <a:pt x="111" y="43"/>
                </a:cubicBezTo>
                <a:cubicBezTo>
                  <a:pt x="106" y="35"/>
                  <a:pt x="99" y="29"/>
                  <a:pt x="89" y="25"/>
                </a:cubicBezTo>
                <a:cubicBezTo>
                  <a:pt x="96" y="41"/>
                  <a:pt x="97" y="56"/>
                  <a:pt x="93" y="72"/>
                </a:cubicBezTo>
                <a:cubicBezTo>
                  <a:pt x="90" y="83"/>
                  <a:pt x="93" y="94"/>
                  <a:pt x="96" y="105"/>
                </a:cubicBezTo>
                <a:cubicBezTo>
                  <a:pt x="98" y="117"/>
                  <a:pt x="99" y="129"/>
                  <a:pt x="101" y="141"/>
                </a:cubicBezTo>
                <a:cubicBezTo>
                  <a:pt x="103" y="151"/>
                  <a:pt x="100" y="159"/>
                  <a:pt x="96" y="168"/>
                </a:cubicBezTo>
                <a:cubicBezTo>
                  <a:pt x="94" y="171"/>
                  <a:pt x="90" y="175"/>
                  <a:pt x="93" y="180"/>
                </a:cubicBezTo>
                <a:cubicBezTo>
                  <a:pt x="93" y="180"/>
                  <a:pt x="93" y="180"/>
                  <a:pt x="93" y="180"/>
                </a:cubicBezTo>
                <a:cubicBezTo>
                  <a:pt x="98" y="182"/>
                  <a:pt x="99" y="187"/>
                  <a:pt x="99" y="192"/>
                </a:cubicBezTo>
                <a:cubicBezTo>
                  <a:pt x="97" y="205"/>
                  <a:pt x="94" y="217"/>
                  <a:pt x="88" y="230"/>
                </a:cubicBezTo>
                <a:cubicBezTo>
                  <a:pt x="80" y="248"/>
                  <a:pt x="76" y="268"/>
                  <a:pt x="69" y="287"/>
                </a:cubicBezTo>
                <a:cubicBezTo>
                  <a:pt x="69" y="289"/>
                  <a:pt x="68" y="290"/>
                  <a:pt x="68" y="292"/>
                </a:cubicBezTo>
                <a:cubicBezTo>
                  <a:pt x="62" y="314"/>
                  <a:pt x="60" y="315"/>
                  <a:pt x="38" y="310"/>
                </a:cubicBezTo>
                <a:cubicBezTo>
                  <a:pt x="33" y="303"/>
                  <a:pt x="34" y="299"/>
                  <a:pt x="42" y="299"/>
                </a:cubicBezTo>
                <a:cubicBezTo>
                  <a:pt x="48" y="299"/>
                  <a:pt x="49" y="296"/>
                  <a:pt x="48" y="291"/>
                </a:cubicBezTo>
                <a:cubicBezTo>
                  <a:pt x="46" y="278"/>
                  <a:pt x="50" y="264"/>
                  <a:pt x="51" y="251"/>
                </a:cubicBezTo>
                <a:cubicBezTo>
                  <a:pt x="51" y="248"/>
                  <a:pt x="51" y="245"/>
                  <a:pt x="52" y="243"/>
                </a:cubicBezTo>
                <a:cubicBezTo>
                  <a:pt x="64" y="230"/>
                  <a:pt x="63" y="215"/>
                  <a:pt x="61" y="199"/>
                </a:cubicBezTo>
                <a:cubicBezTo>
                  <a:pt x="61" y="194"/>
                  <a:pt x="61" y="190"/>
                  <a:pt x="58" y="186"/>
                </a:cubicBezTo>
                <a:cubicBezTo>
                  <a:pt x="55" y="182"/>
                  <a:pt x="54" y="178"/>
                  <a:pt x="58" y="174"/>
                </a:cubicBezTo>
                <a:cubicBezTo>
                  <a:pt x="63" y="169"/>
                  <a:pt x="64" y="164"/>
                  <a:pt x="62" y="158"/>
                </a:cubicBezTo>
                <a:cubicBezTo>
                  <a:pt x="54" y="135"/>
                  <a:pt x="52" y="112"/>
                  <a:pt x="45" y="89"/>
                </a:cubicBezTo>
                <a:cubicBezTo>
                  <a:pt x="42" y="78"/>
                  <a:pt x="43" y="68"/>
                  <a:pt x="49" y="59"/>
                </a:cubicBezTo>
                <a:cubicBezTo>
                  <a:pt x="55" y="49"/>
                  <a:pt x="51" y="44"/>
                  <a:pt x="43" y="40"/>
                </a:cubicBezTo>
                <a:cubicBezTo>
                  <a:pt x="34" y="37"/>
                  <a:pt x="25" y="32"/>
                  <a:pt x="15" y="34"/>
                </a:cubicBezTo>
                <a:cubicBezTo>
                  <a:pt x="10" y="34"/>
                  <a:pt x="5" y="34"/>
                  <a:pt x="1" y="30"/>
                </a:cubicBezTo>
                <a:cubicBezTo>
                  <a:pt x="0" y="23"/>
                  <a:pt x="5" y="22"/>
                  <a:pt x="10" y="21"/>
                </a:cubicBezTo>
                <a:cubicBezTo>
                  <a:pt x="20" y="18"/>
                  <a:pt x="30" y="17"/>
                  <a:pt x="41" y="18"/>
                </a:cubicBezTo>
                <a:cubicBezTo>
                  <a:pt x="59" y="20"/>
                  <a:pt x="61" y="17"/>
                  <a:pt x="56" y="0"/>
                </a:cubicBezTo>
                <a:close/>
              </a:path>
            </a:pathLst>
          </a:custGeom>
          <a:solidFill>
            <a:srgbClr val="D9B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 name="Freeform 13"/>
          <p:cNvSpPr>
            <a:spLocks/>
          </p:cNvSpPr>
          <p:nvPr/>
        </p:nvSpPr>
        <p:spPr bwMode="auto">
          <a:xfrm>
            <a:off x="8377238" y="4602162"/>
            <a:ext cx="384175" cy="696913"/>
          </a:xfrm>
          <a:custGeom>
            <a:avLst/>
            <a:gdLst>
              <a:gd name="T0" fmla="*/ 153 w 181"/>
              <a:gd name="T1" fmla="*/ 36 h 328"/>
              <a:gd name="T2" fmla="*/ 174 w 181"/>
              <a:gd name="T3" fmla="*/ 191 h 328"/>
              <a:gd name="T4" fmla="*/ 153 w 181"/>
              <a:gd name="T5" fmla="*/ 277 h 328"/>
              <a:gd name="T6" fmla="*/ 126 w 181"/>
              <a:gd name="T7" fmla="*/ 316 h 328"/>
              <a:gd name="T8" fmla="*/ 84 w 181"/>
              <a:gd name="T9" fmla="*/ 326 h 328"/>
              <a:gd name="T10" fmla="*/ 39 w 181"/>
              <a:gd name="T11" fmla="*/ 326 h 328"/>
              <a:gd name="T12" fmla="*/ 25 w 181"/>
              <a:gd name="T13" fmla="*/ 324 h 328"/>
              <a:gd name="T14" fmla="*/ 0 w 181"/>
              <a:gd name="T15" fmla="*/ 297 h 328"/>
              <a:gd name="T16" fmla="*/ 16 w 181"/>
              <a:gd name="T17" fmla="*/ 270 h 328"/>
              <a:gd name="T18" fmla="*/ 26 w 181"/>
              <a:gd name="T19" fmla="*/ 265 h 328"/>
              <a:gd name="T20" fmla="*/ 27 w 181"/>
              <a:gd name="T21" fmla="*/ 268 h 328"/>
              <a:gd name="T22" fmla="*/ 31 w 181"/>
              <a:gd name="T23" fmla="*/ 274 h 328"/>
              <a:gd name="T24" fmla="*/ 37 w 181"/>
              <a:gd name="T25" fmla="*/ 284 h 328"/>
              <a:gd name="T26" fmla="*/ 23 w 181"/>
              <a:gd name="T27" fmla="*/ 292 h 328"/>
              <a:gd name="T28" fmla="*/ 34 w 181"/>
              <a:gd name="T29" fmla="*/ 304 h 328"/>
              <a:gd name="T30" fmla="*/ 38 w 181"/>
              <a:gd name="T31" fmla="*/ 305 h 328"/>
              <a:gd name="T32" fmla="*/ 79 w 181"/>
              <a:gd name="T33" fmla="*/ 311 h 328"/>
              <a:gd name="T34" fmla="*/ 127 w 181"/>
              <a:gd name="T35" fmla="*/ 285 h 328"/>
              <a:gd name="T36" fmla="*/ 149 w 181"/>
              <a:gd name="T37" fmla="*/ 255 h 328"/>
              <a:gd name="T38" fmla="*/ 152 w 181"/>
              <a:gd name="T39" fmla="*/ 245 h 328"/>
              <a:gd name="T40" fmla="*/ 162 w 181"/>
              <a:gd name="T41" fmla="*/ 216 h 328"/>
              <a:gd name="T42" fmla="*/ 162 w 181"/>
              <a:gd name="T43" fmla="*/ 160 h 328"/>
              <a:gd name="T44" fmla="*/ 153 w 181"/>
              <a:gd name="T45" fmla="*/ 114 h 328"/>
              <a:gd name="T46" fmla="*/ 150 w 181"/>
              <a:gd name="T47" fmla="*/ 156 h 328"/>
              <a:gd name="T48" fmla="*/ 141 w 181"/>
              <a:gd name="T49" fmla="*/ 172 h 328"/>
              <a:gd name="T50" fmla="*/ 126 w 181"/>
              <a:gd name="T51" fmla="*/ 168 h 328"/>
              <a:gd name="T52" fmla="*/ 131 w 181"/>
              <a:gd name="T53" fmla="*/ 150 h 328"/>
              <a:gd name="T54" fmla="*/ 123 w 181"/>
              <a:gd name="T55" fmla="*/ 117 h 328"/>
              <a:gd name="T56" fmla="*/ 114 w 181"/>
              <a:gd name="T57" fmla="*/ 66 h 328"/>
              <a:gd name="T58" fmla="*/ 97 w 181"/>
              <a:gd name="T59" fmla="*/ 34 h 328"/>
              <a:gd name="T60" fmla="*/ 93 w 181"/>
              <a:gd name="T61" fmla="*/ 11 h 328"/>
              <a:gd name="T62" fmla="*/ 104 w 181"/>
              <a:gd name="T63" fmla="*/ 0 h 328"/>
              <a:gd name="T64" fmla="*/ 115 w 181"/>
              <a:gd name="T65" fmla="*/ 8 h 328"/>
              <a:gd name="T66" fmla="*/ 138 w 181"/>
              <a:gd name="T67" fmla="*/ 31 h 328"/>
              <a:gd name="T68" fmla="*/ 153 w 181"/>
              <a:gd name="T69" fmla="*/ 3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28">
                <a:moveTo>
                  <a:pt x="153" y="36"/>
                </a:moveTo>
                <a:cubicBezTo>
                  <a:pt x="171" y="86"/>
                  <a:pt x="181" y="137"/>
                  <a:pt x="174" y="191"/>
                </a:cubicBezTo>
                <a:cubicBezTo>
                  <a:pt x="170" y="221"/>
                  <a:pt x="166" y="250"/>
                  <a:pt x="153" y="277"/>
                </a:cubicBezTo>
                <a:cubicBezTo>
                  <a:pt x="146" y="291"/>
                  <a:pt x="138" y="305"/>
                  <a:pt x="126" y="316"/>
                </a:cubicBezTo>
                <a:cubicBezTo>
                  <a:pt x="114" y="324"/>
                  <a:pt x="101" y="328"/>
                  <a:pt x="84" y="326"/>
                </a:cubicBezTo>
                <a:cubicBezTo>
                  <a:pt x="70" y="324"/>
                  <a:pt x="54" y="326"/>
                  <a:pt x="39" y="326"/>
                </a:cubicBezTo>
                <a:cubicBezTo>
                  <a:pt x="34" y="326"/>
                  <a:pt x="29" y="326"/>
                  <a:pt x="25" y="324"/>
                </a:cubicBezTo>
                <a:cubicBezTo>
                  <a:pt x="13" y="318"/>
                  <a:pt x="6" y="308"/>
                  <a:pt x="0" y="297"/>
                </a:cubicBezTo>
                <a:cubicBezTo>
                  <a:pt x="6" y="288"/>
                  <a:pt x="12" y="280"/>
                  <a:pt x="16" y="270"/>
                </a:cubicBezTo>
                <a:cubicBezTo>
                  <a:pt x="18" y="267"/>
                  <a:pt x="21" y="264"/>
                  <a:pt x="26" y="265"/>
                </a:cubicBezTo>
                <a:cubicBezTo>
                  <a:pt x="27" y="266"/>
                  <a:pt x="27" y="267"/>
                  <a:pt x="27" y="268"/>
                </a:cubicBezTo>
                <a:cubicBezTo>
                  <a:pt x="27" y="271"/>
                  <a:pt x="27" y="274"/>
                  <a:pt x="31" y="274"/>
                </a:cubicBezTo>
                <a:cubicBezTo>
                  <a:pt x="36" y="275"/>
                  <a:pt x="39" y="279"/>
                  <a:pt x="37" y="284"/>
                </a:cubicBezTo>
                <a:cubicBezTo>
                  <a:pt x="34" y="290"/>
                  <a:pt x="28" y="288"/>
                  <a:pt x="23" y="292"/>
                </a:cubicBezTo>
                <a:cubicBezTo>
                  <a:pt x="19" y="306"/>
                  <a:pt x="20" y="307"/>
                  <a:pt x="34" y="304"/>
                </a:cubicBezTo>
                <a:cubicBezTo>
                  <a:pt x="36" y="304"/>
                  <a:pt x="37" y="304"/>
                  <a:pt x="38" y="305"/>
                </a:cubicBezTo>
                <a:cubicBezTo>
                  <a:pt x="48" y="316"/>
                  <a:pt x="65" y="318"/>
                  <a:pt x="79" y="311"/>
                </a:cubicBezTo>
                <a:cubicBezTo>
                  <a:pt x="95" y="302"/>
                  <a:pt x="111" y="294"/>
                  <a:pt x="127" y="285"/>
                </a:cubicBezTo>
                <a:cubicBezTo>
                  <a:pt x="140" y="279"/>
                  <a:pt x="148" y="270"/>
                  <a:pt x="149" y="255"/>
                </a:cubicBezTo>
                <a:cubicBezTo>
                  <a:pt x="149" y="252"/>
                  <a:pt x="149" y="247"/>
                  <a:pt x="152" y="245"/>
                </a:cubicBezTo>
                <a:cubicBezTo>
                  <a:pt x="163" y="238"/>
                  <a:pt x="161" y="226"/>
                  <a:pt x="162" y="216"/>
                </a:cubicBezTo>
                <a:cubicBezTo>
                  <a:pt x="164" y="197"/>
                  <a:pt x="163" y="178"/>
                  <a:pt x="162" y="160"/>
                </a:cubicBezTo>
                <a:cubicBezTo>
                  <a:pt x="161" y="144"/>
                  <a:pt x="154" y="130"/>
                  <a:pt x="153" y="114"/>
                </a:cubicBezTo>
                <a:cubicBezTo>
                  <a:pt x="154" y="128"/>
                  <a:pt x="148" y="142"/>
                  <a:pt x="150" y="156"/>
                </a:cubicBezTo>
                <a:cubicBezTo>
                  <a:pt x="151" y="163"/>
                  <a:pt x="148" y="169"/>
                  <a:pt x="141" y="172"/>
                </a:cubicBezTo>
                <a:cubicBezTo>
                  <a:pt x="135" y="174"/>
                  <a:pt x="129" y="176"/>
                  <a:pt x="126" y="168"/>
                </a:cubicBezTo>
                <a:cubicBezTo>
                  <a:pt x="134" y="164"/>
                  <a:pt x="136" y="160"/>
                  <a:pt x="131" y="150"/>
                </a:cubicBezTo>
                <a:cubicBezTo>
                  <a:pt x="127" y="140"/>
                  <a:pt x="124" y="129"/>
                  <a:pt x="123" y="117"/>
                </a:cubicBezTo>
                <a:cubicBezTo>
                  <a:pt x="121" y="100"/>
                  <a:pt x="116" y="83"/>
                  <a:pt x="114" y="66"/>
                </a:cubicBezTo>
                <a:cubicBezTo>
                  <a:pt x="112" y="54"/>
                  <a:pt x="104" y="44"/>
                  <a:pt x="97" y="34"/>
                </a:cubicBezTo>
                <a:cubicBezTo>
                  <a:pt x="93" y="27"/>
                  <a:pt x="90" y="20"/>
                  <a:pt x="93" y="11"/>
                </a:cubicBezTo>
                <a:cubicBezTo>
                  <a:pt x="95" y="6"/>
                  <a:pt x="98" y="1"/>
                  <a:pt x="104" y="0"/>
                </a:cubicBezTo>
                <a:cubicBezTo>
                  <a:pt x="110" y="0"/>
                  <a:pt x="113" y="4"/>
                  <a:pt x="115" y="8"/>
                </a:cubicBezTo>
                <a:cubicBezTo>
                  <a:pt x="121" y="18"/>
                  <a:pt x="128" y="26"/>
                  <a:pt x="138" y="31"/>
                </a:cubicBezTo>
                <a:cubicBezTo>
                  <a:pt x="143" y="33"/>
                  <a:pt x="149" y="30"/>
                  <a:pt x="153" y="36"/>
                </a:cubicBezTo>
                <a:close/>
              </a:path>
            </a:pathLst>
          </a:custGeom>
          <a:solidFill>
            <a:srgbClr val="6D5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 name="Freeform 14"/>
          <p:cNvSpPr>
            <a:spLocks/>
          </p:cNvSpPr>
          <p:nvPr/>
        </p:nvSpPr>
        <p:spPr bwMode="auto">
          <a:xfrm>
            <a:off x="9161463" y="4383087"/>
            <a:ext cx="330200" cy="265113"/>
          </a:xfrm>
          <a:custGeom>
            <a:avLst/>
            <a:gdLst>
              <a:gd name="T0" fmla="*/ 18 w 155"/>
              <a:gd name="T1" fmla="*/ 97 h 125"/>
              <a:gd name="T2" fmla="*/ 15 w 155"/>
              <a:gd name="T3" fmla="*/ 37 h 125"/>
              <a:gd name="T4" fmla="*/ 19 w 155"/>
              <a:gd name="T5" fmla="*/ 34 h 125"/>
              <a:gd name="T6" fmla="*/ 63 w 155"/>
              <a:gd name="T7" fmla="*/ 1 h 125"/>
              <a:gd name="T8" fmla="*/ 113 w 155"/>
              <a:gd name="T9" fmla="*/ 18 h 125"/>
              <a:gd name="T10" fmla="*/ 141 w 155"/>
              <a:gd name="T11" fmla="*/ 20 h 125"/>
              <a:gd name="T12" fmla="*/ 153 w 155"/>
              <a:gd name="T13" fmla="*/ 21 h 125"/>
              <a:gd name="T14" fmla="*/ 150 w 155"/>
              <a:gd name="T15" fmla="*/ 32 h 125"/>
              <a:gd name="T16" fmla="*/ 110 w 155"/>
              <a:gd name="T17" fmla="*/ 72 h 125"/>
              <a:gd name="T18" fmla="*/ 88 w 155"/>
              <a:gd name="T19" fmla="*/ 81 h 125"/>
              <a:gd name="T20" fmla="*/ 75 w 155"/>
              <a:gd name="T21" fmla="*/ 106 h 125"/>
              <a:gd name="T22" fmla="*/ 62 w 155"/>
              <a:gd name="T23" fmla="*/ 125 h 125"/>
              <a:gd name="T24" fmla="*/ 34 w 155"/>
              <a:gd name="T25" fmla="*/ 98 h 125"/>
              <a:gd name="T26" fmla="*/ 16 w 155"/>
              <a:gd name="T27" fmla="*/ 85 h 125"/>
              <a:gd name="T28" fmla="*/ 18 w 155"/>
              <a:gd name="T29"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25">
                <a:moveTo>
                  <a:pt x="18" y="97"/>
                </a:moveTo>
                <a:cubicBezTo>
                  <a:pt x="1" y="81"/>
                  <a:pt x="0" y="51"/>
                  <a:pt x="15" y="37"/>
                </a:cubicBezTo>
                <a:cubicBezTo>
                  <a:pt x="18" y="38"/>
                  <a:pt x="19" y="36"/>
                  <a:pt x="19" y="34"/>
                </a:cubicBezTo>
                <a:cubicBezTo>
                  <a:pt x="25" y="12"/>
                  <a:pt x="42" y="2"/>
                  <a:pt x="63" y="1"/>
                </a:cubicBezTo>
                <a:cubicBezTo>
                  <a:pt x="81" y="0"/>
                  <a:pt x="100" y="2"/>
                  <a:pt x="113" y="18"/>
                </a:cubicBezTo>
                <a:cubicBezTo>
                  <a:pt x="125" y="31"/>
                  <a:pt x="125" y="31"/>
                  <a:pt x="141" y="20"/>
                </a:cubicBezTo>
                <a:cubicBezTo>
                  <a:pt x="145" y="18"/>
                  <a:pt x="150" y="16"/>
                  <a:pt x="153" y="21"/>
                </a:cubicBezTo>
                <a:cubicBezTo>
                  <a:pt x="155" y="25"/>
                  <a:pt x="152" y="29"/>
                  <a:pt x="150" y="32"/>
                </a:cubicBezTo>
                <a:cubicBezTo>
                  <a:pt x="138" y="46"/>
                  <a:pt x="129" y="64"/>
                  <a:pt x="110" y="72"/>
                </a:cubicBezTo>
                <a:cubicBezTo>
                  <a:pt x="103" y="76"/>
                  <a:pt x="95" y="78"/>
                  <a:pt x="88" y="81"/>
                </a:cubicBezTo>
                <a:cubicBezTo>
                  <a:pt x="72" y="88"/>
                  <a:pt x="71" y="89"/>
                  <a:pt x="75" y="106"/>
                </a:cubicBezTo>
                <a:cubicBezTo>
                  <a:pt x="78" y="118"/>
                  <a:pt x="73" y="125"/>
                  <a:pt x="62" y="125"/>
                </a:cubicBezTo>
                <a:cubicBezTo>
                  <a:pt x="58" y="110"/>
                  <a:pt x="49" y="102"/>
                  <a:pt x="34" y="98"/>
                </a:cubicBezTo>
                <a:cubicBezTo>
                  <a:pt x="27" y="96"/>
                  <a:pt x="22" y="90"/>
                  <a:pt x="16" y="85"/>
                </a:cubicBezTo>
                <a:cubicBezTo>
                  <a:pt x="18" y="89"/>
                  <a:pt x="22" y="93"/>
                  <a:pt x="18" y="97"/>
                </a:cubicBezTo>
                <a:close/>
              </a:path>
            </a:pathLst>
          </a:custGeom>
          <a:solidFill>
            <a:srgbClr val="EEA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 name="Freeform 15"/>
          <p:cNvSpPr>
            <a:spLocks/>
          </p:cNvSpPr>
          <p:nvPr/>
        </p:nvSpPr>
        <p:spPr bwMode="auto">
          <a:xfrm>
            <a:off x="9890125" y="5573712"/>
            <a:ext cx="266700" cy="708025"/>
          </a:xfrm>
          <a:custGeom>
            <a:avLst/>
            <a:gdLst>
              <a:gd name="T0" fmla="*/ 76 w 125"/>
              <a:gd name="T1" fmla="*/ 172 h 333"/>
              <a:gd name="T2" fmla="*/ 87 w 125"/>
              <a:gd name="T3" fmla="*/ 224 h 333"/>
              <a:gd name="T4" fmla="*/ 90 w 125"/>
              <a:gd name="T5" fmla="*/ 243 h 333"/>
              <a:gd name="T6" fmla="*/ 109 w 125"/>
              <a:gd name="T7" fmla="*/ 276 h 333"/>
              <a:gd name="T8" fmla="*/ 123 w 125"/>
              <a:gd name="T9" fmla="*/ 330 h 333"/>
              <a:gd name="T10" fmla="*/ 118 w 125"/>
              <a:gd name="T11" fmla="*/ 333 h 333"/>
              <a:gd name="T12" fmla="*/ 103 w 125"/>
              <a:gd name="T13" fmla="*/ 323 h 333"/>
              <a:gd name="T14" fmla="*/ 66 w 125"/>
              <a:gd name="T15" fmla="*/ 266 h 333"/>
              <a:gd name="T16" fmla="*/ 64 w 125"/>
              <a:gd name="T17" fmla="*/ 256 h 333"/>
              <a:gd name="T18" fmla="*/ 61 w 125"/>
              <a:gd name="T19" fmla="*/ 216 h 333"/>
              <a:gd name="T20" fmla="*/ 44 w 125"/>
              <a:gd name="T21" fmla="*/ 161 h 333"/>
              <a:gd name="T22" fmla="*/ 10 w 125"/>
              <a:gd name="T23" fmla="*/ 111 h 333"/>
              <a:gd name="T24" fmla="*/ 8 w 125"/>
              <a:gd name="T25" fmla="*/ 110 h 333"/>
              <a:gd name="T26" fmla="*/ 5 w 125"/>
              <a:gd name="T27" fmla="*/ 89 h 333"/>
              <a:gd name="T28" fmla="*/ 9 w 125"/>
              <a:gd name="T29" fmla="*/ 69 h 333"/>
              <a:gd name="T30" fmla="*/ 15 w 125"/>
              <a:gd name="T31" fmla="*/ 51 h 333"/>
              <a:gd name="T32" fmla="*/ 44 w 125"/>
              <a:gd name="T33" fmla="*/ 5 h 333"/>
              <a:gd name="T34" fmla="*/ 53 w 125"/>
              <a:gd name="T35" fmla="*/ 5 h 333"/>
              <a:gd name="T36" fmla="*/ 45 w 125"/>
              <a:gd name="T37" fmla="*/ 55 h 333"/>
              <a:gd name="T38" fmla="*/ 49 w 125"/>
              <a:gd name="T39" fmla="*/ 75 h 333"/>
              <a:gd name="T40" fmla="*/ 76 w 125"/>
              <a:gd name="T41" fmla="*/ 17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333">
                <a:moveTo>
                  <a:pt x="76" y="172"/>
                </a:moveTo>
                <a:cubicBezTo>
                  <a:pt x="76" y="190"/>
                  <a:pt x="82" y="207"/>
                  <a:pt x="87" y="224"/>
                </a:cubicBezTo>
                <a:cubicBezTo>
                  <a:pt x="89" y="230"/>
                  <a:pt x="89" y="237"/>
                  <a:pt x="90" y="243"/>
                </a:cubicBezTo>
                <a:cubicBezTo>
                  <a:pt x="91" y="257"/>
                  <a:pt x="102" y="266"/>
                  <a:pt x="109" y="276"/>
                </a:cubicBezTo>
                <a:cubicBezTo>
                  <a:pt x="121" y="293"/>
                  <a:pt x="125" y="311"/>
                  <a:pt x="123" y="330"/>
                </a:cubicBezTo>
                <a:cubicBezTo>
                  <a:pt x="122" y="332"/>
                  <a:pt x="120" y="333"/>
                  <a:pt x="118" y="333"/>
                </a:cubicBezTo>
                <a:cubicBezTo>
                  <a:pt x="111" y="332"/>
                  <a:pt x="107" y="328"/>
                  <a:pt x="103" y="323"/>
                </a:cubicBezTo>
                <a:cubicBezTo>
                  <a:pt x="88" y="305"/>
                  <a:pt x="73" y="288"/>
                  <a:pt x="66" y="266"/>
                </a:cubicBezTo>
                <a:cubicBezTo>
                  <a:pt x="65" y="263"/>
                  <a:pt x="63" y="259"/>
                  <a:pt x="64" y="256"/>
                </a:cubicBezTo>
                <a:cubicBezTo>
                  <a:pt x="70" y="242"/>
                  <a:pt x="61" y="230"/>
                  <a:pt x="61" y="216"/>
                </a:cubicBezTo>
                <a:cubicBezTo>
                  <a:pt x="60" y="196"/>
                  <a:pt x="50" y="179"/>
                  <a:pt x="44" y="161"/>
                </a:cubicBezTo>
                <a:cubicBezTo>
                  <a:pt x="38" y="142"/>
                  <a:pt x="30" y="122"/>
                  <a:pt x="10" y="111"/>
                </a:cubicBezTo>
                <a:cubicBezTo>
                  <a:pt x="9" y="111"/>
                  <a:pt x="8" y="110"/>
                  <a:pt x="8" y="110"/>
                </a:cubicBezTo>
                <a:cubicBezTo>
                  <a:pt x="2" y="103"/>
                  <a:pt x="10" y="96"/>
                  <a:pt x="5" y="89"/>
                </a:cubicBezTo>
                <a:cubicBezTo>
                  <a:pt x="0" y="82"/>
                  <a:pt x="1" y="75"/>
                  <a:pt x="9" y="69"/>
                </a:cubicBezTo>
                <a:cubicBezTo>
                  <a:pt x="16" y="65"/>
                  <a:pt x="14" y="58"/>
                  <a:pt x="15" y="51"/>
                </a:cubicBezTo>
                <a:cubicBezTo>
                  <a:pt x="16" y="30"/>
                  <a:pt x="27" y="15"/>
                  <a:pt x="44" y="5"/>
                </a:cubicBezTo>
                <a:cubicBezTo>
                  <a:pt x="47" y="3"/>
                  <a:pt x="50" y="0"/>
                  <a:pt x="53" y="5"/>
                </a:cubicBezTo>
                <a:cubicBezTo>
                  <a:pt x="48" y="21"/>
                  <a:pt x="44" y="37"/>
                  <a:pt x="45" y="55"/>
                </a:cubicBezTo>
                <a:cubicBezTo>
                  <a:pt x="46" y="62"/>
                  <a:pt x="46" y="68"/>
                  <a:pt x="49" y="75"/>
                </a:cubicBezTo>
                <a:cubicBezTo>
                  <a:pt x="53" y="109"/>
                  <a:pt x="60" y="142"/>
                  <a:pt x="76" y="172"/>
                </a:cubicBezTo>
                <a:close/>
              </a:path>
            </a:pathLst>
          </a:custGeom>
          <a:solidFill>
            <a:srgbClr val="BFA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 name="Freeform 16"/>
          <p:cNvSpPr>
            <a:spLocks/>
          </p:cNvSpPr>
          <p:nvPr/>
        </p:nvSpPr>
        <p:spPr bwMode="auto">
          <a:xfrm>
            <a:off x="9663113" y="4449762"/>
            <a:ext cx="200025" cy="592138"/>
          </a:xfrm>
          <a:custGeom>
            <a:avLst/>
            <a:gdLst>
              <a:gd name="T0" fmla="*/ 49 w 94"/>
              <a:gd name="T1" fmla="*/ 4 h 278"/>
              <a:gd name="T2" fmla="*/ 62 w 94"/>
              <a:gd name="T3" fmla="*/ 6 h 278"/>
              <a:gd name="T4" fmla="*/ 90 w 94"/>
              <a:gd name="T5" fmla="*/ 19 h 278"/>
              <a:gd name="T6" fmla="*/ 93 w 94"/>
              <a:gd name="T7" fmla="*/ 33 h 278"/>
              <a:gd name="T8" fmla="*/ 83 w 94"/>
              <a:gd name="T9" fmla="*/ 24 h 278"/>
              <a:gd name="T10" fmla="*/ 80 w 94"/>
              <a:gd name="T11" fmla="*/ 36 h 278"/>
              <a:gd name="T12" fmla="*/ 73 w 94"/>
              <a:gd name="T13" fmla="*/ 40 h 278"/>
              <a:gd name="T14" fmla="*/ 70 w 94"/>
              <a:gd name="T15" fmla="*/ 27 h 278"/>
              <a:gd name="T16" fmla="*/ 65 w 94"/>
              <a:gd name="T17" fmla="*/ 41 h 278"/>
              <a:gd name="T18" fmla="*/ 59 w 94"/>
              <a:gd name="T19" fmla="*/ 64 h 278"/>
              <a:gd name="T20" fmla="*/ 55 w 94"/>
              <a:gd name="T21" fmla="*/ 86 h 278"/>
              <a:gd name="T22" fmla="*/ 54 w 94"/>
              <a:gd name="T23" fmla="*/ 130 h 278"/>
              <a:gd name="T24" fmla="*/ 51 w 94"/>
              <a:gd name="T25" fmla="*/ 159 h 278"/>
              <a:gd name="T26" fmla="*/ 45 w 94"/>
              <a:gd name="T27" fmla="*/ 180 h 278"/>
              <a:gd name="T28" fmla="*/ 41 w 94"/>
              <a:gd name="T29" fmla="*/ 191 h 278"/>
              <a:gd name="T30" fmla="*/ 35 w 94"/>
              <a:gd name="T31" fmla="*/ 226 h 278"/>
              <a:gd name="T32" fmla="*/ 35 w 94"/>
              <a:gd name="T33" fmla="*/ 241 h 278"/>
              <a:gd name="T34" fmla="*/ 36 w 94"/>
              <a:gd name="T35" fmla="*/ 262 h 278"/>
              <a:gd name="T36" fmla="*/ 20 w 94"/>
              <a:gd name="T37" fmla="*/ 276 h 278"/>
              <a:gd name="T38" fmla="*/ 19 w 94"/>
              <a:gd name="T39" fmla="*/ 265 h 278"/>
              <a:gd name="T40" fmla="*/ 3 w 94"/>
              <a:gd name="T41" fmla="*/ 257 h 278"/>
              <a:gd name="T42" fmla="*/ 0 w 94"/>
              <a:gd name="T43" fmla="*/ 244 h 278"/>
              <a:gd name="T44" fmla="*/ 10 w 94"/>
              <a:gd name="T45" fmla="*/ 144 h 278"/>
              <a:gd name="T46" fmla="*/ 20 w 94"/>
              <a:gd name="T47" fmla="*/ 90 h 278"/>
              <a:gd name="T48" fmla="*/ 34 w 94"/>
              <a:gd name="T49" fmla="*/ 45 h 278"/>
              <a:gd name="T50" fmla="*/ 49 w 94"/>
              <a:gd name="T51" fmla="*/ 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278">
                <a:moveTo>
                  <a:pt x="49" y="4"/>
                </a:moveTo>
                <a:cubicBezTo>
                  <a:pt x="53" y="6"/>
                  <a:pt x="57" y="7"/>
                  <a:pt x="62" y="6"/>
                </a:cubicBezTo>
                <a:cubicBezTo>
                  <a:pt x="81" y="0"/>
                  <a:pt x="83" y="1"/>
                  <a:pt x="90" y="19"/>
                </a:cubicBezTo>
                <a:cubicBezTo>
                  <a:pt x="92" y="24"/>
                  <a:pt x="94" y="28"/>
                  <a:pt x="93" y="33"/>
                </a:cubicBezTo>
                <a:cubicBezTo>
                  <a:pt x="86" y="34"/>
                  <a:pt x="87" y="27"/>
                  <a:pt x="83" y="24"/>
                </a:cubicBezTo>
                <a:cubicBezTo>
                  <a:pt x="80" y="27"/>
                  <a:pt x="81" y="32"/>
                  <a:pt x="80" y="36"/>
                </a:cubicBezTo>
                <a:cubicBezTo>
                  <a:pt x="79" y="39"/>
                  <a:pt x="79" y="44"/>
                  <a:pt x="73" y="40"/>
                </a:cubicBezTo>
                <a:cubicBezTo>
                  <a:pt x="71" y="36"/>
                  <a:pt x="72" y="31"/>
                  <a:pt x="70" y="27"/>
                </a:cubicBezTo>
                <a:cubicBezTo>
                  <a:pt x="66" y="31"/>
                  <a:pt x="66" y="36"/>
                  <a:pt x="65" y="41"/>
                </a:cubicBezTo>
                <a:cubicBezTo>
                  <a:pt x="65" y="49"/>
                  <a:pt x="63" y="57"/>
                  <a:pt x="59" y="64"/>
                </a:cubicBezTo>
                <a:cubicBezTo>
                  <a:pt x="55" y="71"/>
                  <a:pt x="54" y="79"/>
                  <a:pt x="55" y="86"/>
                </a:cubicBezTo>
                <a:cubicBezTo>
                  <a:pt x="58" y="101"/>
                  <a:pt x="57" y="116"/>
                  <a:pt x="54" y="130"/>
                </a:cubicBezTo>
                <a:cubicBezTo>
                  <a:pt x="52" y="140"/>
                  <a:pt x="51" y="149"/>
                  <a:pt x="51" y="159"/>
                </a:cubicBezTo>
                <a:cubicBezTo>
                  <a:pt x="51" y="167"/>
                  <a:pt x="49" y="174"/>
                  <a:pt x="45" y="180"/>
                </a:cubicBezTo>
                <a:cubicBezTo>
                  <a:pt x="42" y="183"/>
                  <a:pt x="41" y="187"/>
                  <a:pt x="41" y="191"/>
                </a:cubicBezTo>
                <a:cubicBezTo>
                  <a:pt x="42" y="203"/>
                  <a:pt x="42" y="215"/>
                  <a:pt x="35" y="226"/>
                </a:cubicBezTo>
                <a:cubicBezTo>
                  <a:pt x="32" y="230"/>
                  <a:pt x="34" y="236"/>
                  <a:pt x="35" y="241"/>
                </a:cubicBezTo>
                <a:cubicBezTo>
                  <a:pt x="36" y="248"/>
                  <a:pt x="36" y="255"/>
                  <a:pt x="36" y="262"/>
                </a:cubicBezTo>
                <a:cubicBezTo>
                  <a:pt x="36" y="273"/>
                  <a:pt x="31" y="278"/>
                  <a:pt x="20" y="276"/>
                </a:cubicBezTo>
                <a:cubicBezTo>
                  <a:pt x="16" y="273"/>
                  <a:pt x="16" y="269"/>
                  <a:pt x="19" y="265"/>
                </a:cubicBezTo>
                <a:cubicBezTo>
                  <a:pt x="10" y="275"/>
                  <a:pt x="10" y="275"/>
                  <a:pt x="3" y="257"/>
                </a:cubicBezTo>
                <a:cubicBezTo>
                  <a:pt x="1" y="253"/>
                  <a:pt x="0" y="249"/>
                  <a:pt x="0" y="244"/>
                </a:cubicBezTo>
                <a:cubicBezTo>
                  <a:pt x="0" y="211"/>
                  <a:pt x="1" y="177"/>
                  <a:pt x="10" y="144"/>
                </a:cubicBezTo>
                <a:cubicBezTo>
                  <a:pt x="15" y="126"/>
                  <a:pt x="16" y="108"/>
                  <a:pt x="20" y="90"/>
                </a:cubicBezTo>
                <a:cubicBezTo>
                  <a:pt x="24" y="74"/>
                  <a:pt x="28" y="59"/>
                  <a:pt x="34" y="45"/>
                </a:cubicBezTo>
                <a:cubicBezTo>
                  <a:pt x="41" y="32"/>
                  <a:pt x="46" y="18"/>
                  <a:pt x="49" y="4"/>
                </a:cubicBezTo>
                <a:close/>
              </a:path>
            </a:pathLst>
          </a:custGeom>
          <a:solidFill>
            <a:srgbClr val="C1AA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 name="Freeform 17"/>
          <p:cNvSpPr>
            <a:spLocks/>
          </p:cNvSpPr>
          <p:nvPr/>
        </p:nvSpPr>
        <p:spPr bwMode="auto">
          <a:xfrm>
            <a:off x="9237663" y="4395787"/>
            <a:ext cx="334963" cy="454025"/>
          </a:xfrm>
          <a:custGeom>
            <a:avLst/>
            <a:gdLst>
              <a:gd name="T0" fmla="*/ 27 w 157"/>
              <a:gd name="T1" fmla="*/ 117 h 214"/>
              <a:gd name="T2" fmla="*/ 36 w 157"/>
              <a:gd name="T3" fmla="*/ 102 h 214"/>
              <a:gd name="T4" fmla="*/ 52 w 157"/>
              <a:gd name="T5" fmla="*/ 72 h 214"/>
              <a:gd name="T6" fmla="*/ 90 w 157"/>
              <a:gd name="T7" fmla="*/ 51 h 214"/>
              <a:gd name="T8" fmla="*/ 115 w 157"/>
              <a:gd name="T9" fmla="*/ 20 h 214"/>
              <a:gd name="T10" fmla="*/ 114 w 157"/>
              <a:gd name="T11" fmla="*/ 15 h 214"/>
              <a:gd name="T12" fmla="*/ 106 w 157"/>
              <a:gd name="T13" fmla="*/ 17 h 214"/>
              <a:gd name="T14" fmla="*/ 87 w 157"/>
              <a:gd name="T15" fmla="*/ 19 h 214"/>
              <a:gd name="T16" fmla="*/ 78 w 157"/>
              <a:gd name="T17" fmla="*/ 7 h 214"/>
              <a:gd name="T18" fmla="*/ 89 w 157"/>
              <a:gd name="T19" fmla="*/ 2 h 214"/>
              <a:gd name="T20" fmla="*/ 101 w 157"/>
              <a:gd name="T21" fmla="*/ 3 h 214"/>
              <a:gd name="T22" fmla="*/ 119 w 157"/>
              <a:gd name="T23" fmla="*/ 4 h 214"/>
              <a:gd name="T24" fmla="*/ 142 w 157"/>
              <a:gd name="T25" fmla="*/ 19 h 214"/>
              <a:gd name="T26" fmla="*/ 125 w 157"/>
              <a:gd name="T27" fmla="*/ 44 h 214"/>
              <a:gd name="T28" fmla="*/ 106 w 157"/>
              <a:gd name="T29" fmla="*/ 64 h 214"/>
              <a:gd name="T30" fmla="*/ 100 w 157"/>
              <a:gd name="T31" fmla="*/ 74 h 214"/>
              <a:gd name="T32" fmla="*/ 100 w 157"/>
              <a:gd name="T33" fmla="*/ 100 h 214"/>
              <a:gd name="T34" fmla="*/ 107 w 157"/>
              <a:gd name="T35" fmla="*/ 107 h 214"/>
              <a:gd name="T36" fmla="*/ 115 w 157"/>
              <a:gd name="T37" fmla="*/ 113 h 214"/>
              <a:gd name="T38" fmla="*/ 123 w 157"/>
              <a:gd name="T39" fmla="*/ 122 h 214"/>
              <a:gd name="T40" fmla="*/ 127 w 157"/>
              <a:gd name="T41" fmla="*/ 131 h 214"/>
              <a:gd name="T42" fmla="*/ 142 w 157"/>
              <a:gd name="T43" fmla="*/ 170 h 214"/>
              <a:gd name="T44" fmla="*/ 151 w 157"/>
              <a:gd name="T45" fmla="*/ 170 h 214"/>
              <a:gd name="T46" fmla="*/ 155 w 157"/>
              <a:gd name="T47" fmla="*/ 198 h 214"/>
              <a:gd name="T48" fmla="*/ 154 w 157"/>
              <a:gd name="T49" fmla="*/ 212 h 214"/>
              <a:gd name="T50" fmla="*/ 147 w 157"/>
              <a:gd name="T51" fmla="*/ 208 h 214"/>
              <a:gd name="T52" fmla="*/ 82 w 157"/>
              <a:gd name="T53" fmla="*/ 105 h 214"/>
              <a:gd name="T54" fmla="*/ 76 w 157"/>
              <a:gd name="T55" fmla="*/ 98 h 214"/>
              <a:gd name="T56" fmla="*/ 84 w 157"/>
              <a:gd name="T57" fmla="*/ 134 h 214"/>
              <a:gd name="T58" fmla="*/ 93 w 157"/>
              <a:gd name="T59" fmla="*/ 154 h 214"/>
              <a:gd name="T60" fmla="*/ 84 w 157"/>
              <a:gd name="T61" fmla="*/ 151 h 214"/>
              <a:gd name="T62" fmla="*/ 44 w 157"/>
              <a:gd name="T63" fmla="*/ 107 h 214"/>
              <a:gd name="T64" fmla="*/ 47 w 157"/>
              <a:gd name="T65" fmla="*/ 127 h 214"/>
              <a:gd name="T66" fmla="*/ 38 w 157"/>
              <a:gd name="T67" fmla="*/ 140 h 214"/>
              <a:gd name="T68" fmla="*/ 32 w 157"/>
              <a:gd name="T69" fmla="*/ 142 h 214"/>
              <a:gd name="T70" fmla="*/ 2 w 157"/>
              <a:gd name="T71" fmla="*/ 108 h 214"/>
              <a:gd name="T72" fmla="*/ 1 w 157"/>
              <a:gd name="T73" fmla="*/ 104 h 214"/>
              <a:gd name="T74" fmla="*/ 8 w 157"/>
              <a:gd name="T75" fmla="*/ 103 h 214"/>
              <a:gd name="T76" fmla="*/ 27 w 157"/>
              <a:gd name="T77" fmla="*/ 11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214">
                <a:moveTo>
                  <a:pt x="27" y="117"/>
                </a:moveTo>
                <a:cubicBezTo>
                  <a:pt x="36" y="116"/>
                  <a:pt x="39" y="110"/>
                  <a:pt x="36" y="102"/>
                </a:cubicBezTo>
                <a:cubicBezTo>
                  <a:pt x="27" y="79"/>
                  <a:pt x="31" y="80"/>
                  <a:pt x="52" y="72"/>
                </a:cubicBezTo>
                <a:cubicBezTo>
                  <a:pt x="66" y="66"/>
                  <a:pt x="78" y="61"/>
                  <a:pt x="90" y="51"/>
                </a:cubicBezTo>
                <a:cubicBezTo>
                  <a:pt x="100" y="42"/>
                  <a:pt x="103" y="27"/>
                  <a:pt x="115" y="20"/>
                </a:cubicBezTo>
                <a:cubicBezTo>
                  <a:pt x="116" y="19"/>
                  <a:pt x="116" y="16"/>
                  <a:pt x="114" y="15"/>
                </a:cubicBezTo>
                <a:cubicBezTo>
                  <a:pt x="111" y="13"/>
                  <a:pt x="109" y="16"/>
                  <a:pt x="106" y="17"/>
                </a:cubicBezTo>
                <a:cubicBezTo>
                  <a:pt x="100" y="19"/>
                  <a:pt x="93" y="21"/>
                  <a:pt x="87" y="19"/>
                </a:cubicBezTo>
                <a:cubicBezTo>
                  <a:pt x="81" y="17"/>
                  <a:pt x="77" y="13"/>
                  <a:pt x="78" y="7"/>
                </a:cubicBezTo>
                <a:cubicBezTo>
                  <a:pt x="79" y="0"/>
                  <a:pt x="85" y="2"/>
                  <a:pt x="89" y="2"/>
                </a:cubicBezTo>
                <a:cubicBezTo>
                  <a:pt x="93" y="3"/>
                  <a:pt x="97" y="2"/>
                  <a:pt x="101" y="3"/>
                </a:cubicBezTo>
                <a:cubicBezTo>
                  <a:pt x="107" y="3"/>
                  <a:pt x="113" y="4"/>
                  <a:pt x="119" y="4"/>
                </a:cubicBezTo>
                <a:cubicBezTo>
                  <a:pt x="128" y="7"/>
                  <a:pt x="140" y="6"/>
                  <a:pt x="142" y="19"/>
                </a:cubicBezTo>
                <a:cubicBezTo>
                  <a:pt x="144" y="33"/>
                  <a:pt x="135" y="39"/>
                  <a:pt x="125" y="44"/>
                </a:cubicBezTo>
                <a:cubicBezTo>
                  <a:pt x="116" y="48"/>
                  <a:pt x="111" y="57"/>
                  <a:pt x="106" y="64"/>
                </a:cubicBezTo>
                <a:cubicBezTo>
                  <a:pt x="105" y="68"/>
                  <a:pt x="102" y="71"/>
                  <a:pt x="100" y="74"/>
                </a:cubicBezTo>
                <a:cubicBezTo>
                  <a:pt x="87" y="88"/>
                  <a:pt x="87" y="88"/>
                  <a:pt x="100" y="100"/>
                </a:cubicBezTo>
                <a:cubicBezTo>
                  <a:pt x="103" y="102"/>
                  <a:pt x="105" y="104"/>
                  <a:pt x="107" y="107"/>
                </a:cubicBezTo>
                <a:cubicBezTo>
                  <a:pt x="109" y="109"/>
                  <a:pt x="112" y="111"/>
                  <a:pt x="115" y="113"/>
                </a:cubicBezTo>
                <a:cubicBezTo>
                  <a:pt x="118" y="116"/>
                  <a:pt x="121" y="118"/>
                  <a:pt x="123" y="122"/>
                </a:cubicBezTo>
                <a:cubicBezTo>
                  <a:pt x="124" y="125"/>
                  <a:pt x="126" y="127"/>
                  <a:pt x="127" y="131"/>
                </a:cubicBezTo>
                <a:cubicBezTo>
                  <a:pt x="127" y="145"/>
                  <a:pt x="136" y="157"/>
                  <a:pt x="142" y="170"/>
                </a:cubicBezTo>
                <a:cubicBezTo>
                  <a:pt x="144" y="174"/>
                  <a:pt x="148" y="172"/>
                  <a:pt x="151" y="170"/>
                </a:cubicBezTo>
                <a:cubicBezTo>
                  <a:pt x="150" y="179"/>
                  <a:pt x="153" y="188"/>
                  <a:pt x="155" y="198"/>
                </a:cubicBezTo>
                <a:cubicBezTo>
                  <a:pt x="155" y="202"/>
                  <a:pt x="157" y="207"/>
                  <a:pt x="154" y="212"/>
                </a:cubicBezTo>
                <a:cubicBezTo>
                  <a:pt x="150" y="214"/>
                  <a:pt x="149" y="211"/>
                  <a:pt x="147" y="208"/>
                </a:cubicBezTo>
                <a:cubicBezTo>
                  <a:pt x="126" y="173"/>
                  <a:pt x="107" y="137"/>
                  <a:pt x="82" y="105"/>
                </a:cubicBezTo>
                <a:cubicBezTo>
                  <a:pt x="81" y="103"/>
                  <a:pt x="80" y="99"/>
                  <a:pt x="76" y="98"/>
                </a:cubicBezTo>
                <a:cubicBezTo>
                  <a:pt x="73" y="111"/>
                  <a:pt x="74" y="123"/>
                  <a:pt x="84" y="134"/>
                </a:cubicBezTo>
                <a:cubicBezTo>
                  <a:pt x="89" y="140"/>
                  <a:pt x="96" y="145"/>
                  <a:pt x="93" y="154"/>
                </a:cubicBezTo>
                <a:cubicBezTo>
                  <a:pt x="89" y="156"/>
                  <a:pt x="86" y="153"/>
                  <a:pt x="84" y="151"/>
                </a:cubicBezTo>
                <a:cubicBezTo>
                  <a:pt x="71" y="137"/>
                  <a:pt x="53" y="128"/>
                  <a:pt x="44" y="107"/>
                </a:cubicBezTo>
                <a:cubicBezTo>
                  <a:pt x="44" y="116"/>
                  <a:pt x="45" y="122"/>
                  <a:pt x="47" y="127"/>
                </a:cubicBezTo>
                <a:cubicBezTo>
                  <a:pt x="51" y="137"/>
                  <a:pt x="49" y="141"/>
                  <a:pt x="38" y="140"/>
                </a:cubicBezTo>
                <a:cubicBezTo>
                  <a:pt x="36" y="140"/>
                  <a:pt x="34" y="141"/>
                  <a:pt x="32" y="142"/>
                </a:cubicBezTo>
                <a:cubicBezTo>
                  <a:pt x="19" y="133"/>
                  <a:pt x="13" y="118"/>
                  <a:pt x="2" y="108"/>
                </a:cubicBezTo>
                <a:cubicBezTo>
                  <a:pt x="0" y="107"/>
                  <a:pt x="0" y="105"/>
                  <a:pt x="1" y="104"/>
                </a:cubicBezTo>
                <a:cubicBezTo>
                  <a:pt x="3" y="102"/>
                  <a:pt x="6" y="101"/>
                  <a:pt x="8" y="103"/>
                </a:cubicBezTo>
                <a:cubicBezTo>
                  <a:pt x="15" y="106"/>
                  <a:pt x="22" y="111"/>
                  <a:pt x="27" y="117"/>
                </a:cubicBezTo>
                <a:close/>
              </a:path>
            </a:pathLst>
          </a:custGeom>
          <a:solidFill>
            <a:srgbClr val="CE7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 name="Freeform 18"/>
          <p:cNvSpPr>
            <a:spLocks/>
          </p:cNvSpPr>
          <p:nvPr/>
        </p:nvSpPr>
        <p:spPr bwMode="auto">
          <a:xfrm>
            <a:off x="8858250" y="4291012"/>
            <a:ext cx="168275" cy="377825"/>
          </a:xfrm>
          <a:custGeom>
            <a:avLst/>
            <a:gdLst>
              <a:gd name="T0" fmla="*/ 6 w 79"/>
              <a:gd name="T1" fmla="*/ 87 h 178"/>
              <a:gd name="T2" fmla="*/ 6 w 79"/>
              <a:gd name="T3" fmla="*/ 3 h 178"/>
              <a:gd name="T4" fmla="*/ 51 w 79"/>
              <a:gd name="T5" fmla="*/ 1 h 178"/>
              <a:gd name="T6" fmla="*/ 60 w 79"/>
              <a:gd name="T7" fmla="*/ 8 h 178"/>
              <a:gd name="T8" fmla="*/ 66 w 79"/>
              <a:gd name="T9" fmla="*/ 42 h 178"/>
              <a:gd name="T10" fmla="*/ 68 w 79"/>
              <a:gd name="T11" fmla="*/ 64 h 178"/>
              <a:gd name="T12" fmla="*/ 72 w 79"/>
              <a:gd name="T13" fmla="*/ 78 h 178"/>
              <a:gd name="T14" fmla="*/ 61 w 79"/>
              <a:gd name="T15" fmla="*/ 136 h 178"/>
              <a:gd name="T16" fmla="*/ 21 w 79"/>
              <a:gd name="T17" fmla="*/ 174 h 178"/>
              <a:gd name="T18" fmla="*/ 5 w 79"/>
              <a:gd name="T19" fmla="*/ 174 h 178"/>
              <a:gd name="T20" fmla="*/ 5 w 79"/>
              <a:gd name="T21" fmla="*/ 131 h 178"/>
              <a:gd name="T22" fmla="*/ 8 w 79"/>
              <a:gd name="T23" fmla="*/ 136 h 178"/>
              <a:gd name="T24" fmla="*/ 10 w 79"/>
              <a:gd name="T25" fmla="*/ 158 h 178"/>
              <a:gd name="T26" fmla="*/ 38 w 79"/>
              <a:gd name="T27" fmla="*/ 127 h 178"/>
              <a:gd name="T28" fmla="*/ 39 w 79"/>
              <a:gd name="T29" fmla="*/ 114 h 178"/>
              <a:gd name="T30" fmla="*/ 29 w 79"/>
              <a:gd name="T31" fmla="*/ 92 h 178"/>
              <a:gd name="T32" fmla="*/ 23 w 79"/>
              <a:gd name="T33" fmla="*/ 74 h 178"/>
              <a:gd name="T34" fmla="*/ 15 w 79"/>
              <a:gd name="T35" fmla="*/ 71 h 178"/>
              <a:gd name="T36" fmla="*/ 11 w 79"/>
              <a:gd name="T37" fmla="*/ 77 h 178"/>
              <a:gd name="T38" fmla="*/ 6 w 79"/>
              <a:gd name="T39" fmla="*/ 8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78">
                <a:moveTo>
                  <a:pt x="6" y="87"/>
                </a:moveTo>
                <a:cubicBezTo>
                  <a:pt x="6" y="59"/>
                  <a:pt x="6" y="31"/>
                  <a:pt x="6" y="3"/>
                </a:cubicBezTo>
                <a:cubicBezTo>
                  <a:pt x="21" y="0"/>
                  <a:pt x="36" y="2"/>
                  <a:pt x="51" y="1"/>
                </a:cubicBezTo>
                <a:cubicBezTo>
                  <a:pt x="56" y="1"/>
                  <a:pt x="59" y="4"/>
                  <a:pt x="60" y="8"/>
                </a:cubicBezTo>
                <a:cubicBezTo>
                  <a:pt x="64" y="19"/>
                  <a:pt x="69" y="30"/>
                  <a:pt x="66" y="42"/>
                </a:cubicBezTo>
                <a:cubicBezTo>
                  <a:pt x="64" y="50"/>
                  <a:pt x="64" y="57"/>
                  <a:pt x="68" y="64"/>
                </a:cubicBezTo>
                <a:cubicBezTo>
                  <a:pt x="70" y="69"/>
                  <a:pt x="70" y="73"/>
                  <a:pt x="72" y="78"/>
                </a:cubicBezTo>
                <a:cubicBezTo>
                  <a:pt x="79" y="99"/>
                  <a:pt x="78" y="119"/>
                  <a:pt x="61" y="136"/>
                </a:cubicBezTo>
                <a:cubicBezTo>
                  <a:pt x="48" y="149"/>
                  <a:pt x="33" y="160"/>
                  <a:pt x="21" y="174"/>
                </a:cubicBezTo>
                <a:cubicBezTo>
                  <a:pt x="16" y="177"/>
                  <a:pt x="11" y="178"/>
                  <a:pt x="5" y="174"/>
                </a:cubicBezTo>
                <a:cubicBezTo>
                  <a:pt x="7" y="160"/>
                  <a:pt x="0" y="146"/>
                  <a:pt x="5" y="131"/>
                </a:cubicBezTo>
                <a:cubicBezTo>
                  <a:pt x="7" y="132"/>
                  <a:pt x="8" y="134"/>
                  <a:pt x="8" y="136"/>
                </a:cubicBezTo>
                <a:cubicBezTo>
                  <a:pt x="8" y="144"/>
                  <a:pt x="13" y="151"/>
                  <a:pt x="10" y="158"/>
                </a:cubicBezTo>
                <a:cubicBezTo>
                  <a:pt x="22" y="151"/>
                  <a:pt x="28" y="138"/>
                  <a:pt x="38" y="127"/>
                </a:cubicBezTo>
                <a:cubicBezTo>
                  <a:pt x="42" y="123"/>
                  <a:pt x="40" y="118"/>
                  <a:pt x="39" y="114"/>
                </a:cubicBezTo>
                <a:cubicBezTo>
                  <a:pt x="37" y="106"/>
                  <a:pt x="32" y="100"/>
                  <a:pt x="29" y="92"/>
                </a:cubicBezTo>
                <a:cubicBezTo>
                  <a:pt x="29" y="86"/>
                  <a:pt x="27" y="79"/>
                  <a:pt x="23" y="74"/>
                </a:cubicBezTo>
                <a:cubicBezTo>
                  <a:pt x="21" y="72"/>
                  <a:pt x="19" y="70"/>
                  <a:pt x="15" y="71"/>
                </a:cubicBezTo>
                <a:cubicBezTo>
                  <a:pt x="12" y="72"/>
                  <a:pt x="12" y="74"/>
                  <a:pt x="11" y="77"/>
                </a:cubicBezTo>
                <a:cubicBezTo>
                  <a:pt x="10" y="80"/>
                  <a:pt x="12" y="86"/>
                  <a:pt x="6" y="87"/>
                </a:cubicBezTo>
                <a:close/>
              </a:path>
            </a:pathLst>
          </a:custGeom>
          <a:solidFill>
            <a:srgbClr val="CAC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 name="Freeform 19"/>
          <p:cNvSpPr>
            <a:spLocks/>
          </p:cNvSpPr>
          <p:nvPr/>
        </p:nvSpPr>
        <p:spPr bwMode="auto">
          <a:xfrm>
            <a:off x="7675563" y="5741987"/>
            <a:ext cx="149225" cy="447675"/>
          </a:xfrm>
          <a:custGeom>
            <a:avLst/>
            <a:gdLst>
              <a:gd name="T0" fmla="*/ 68 w 70"/>
              <a:gd name="T1" fmla="*/ 199 h 211"/>
              <a:gd name="T2" fmla="*/ 31 w 70"/>
              <a:gd name="T3" fmla="*/ 206 h 211"/>
              <a:gd name="T4" fmla="*/ 19 w 70"/>
              <a:gd name="T5" fmla="*/ 208 h 211"/>
              <a:gd name="T6" fmla="*/ 0 w 70"/>
              <a:gd name="T7" fmla="*/ 206 h 211"/>
              <a:gd name="T8" fmla="*/ 17 w 70"/>
              <a:gd name="T9" fmla="*/ 197 h 211"/>
              <a:gd name="T10" fmla="*/ 25 w 70"/>
              <a:gd name="T11" fmla="*/ 191 h 211"/>
              <a:gd name="T12" fmla="*/ 30 w 70"/>
              <a:gd name="T13" fmla="*/ 138 h 211"/>
              <a:gd name="T14" fmla="*/ 29 w 70"/>
              <a:gd name="T15" fmla="*/ 129 h 211"/>
              <a:gd name="T16" fmla="*/ 23 w 70"/>
              <a:gd name="T17" fmla="*/ 103 h 211"/>
              <a:gd name="T18" fmla="*/ 17 w 70"/>
              <a:gd name="T19" fmla="*/ 82 h 211"/>
              <a:gd name="T20" fmla="*/ 13 w 70"/>
              <a:gd name="T21" fmla="*/ 62 h 211"/>
              <a:gd name="T22" fmla="*/ 7 w 70"/>
              <a:gd name="T23" fmla="*/ 50 h 211"/>
              <a:gd name="T24" fmla="*/ 9 w 70"/>
              <a:gd name="T25" fmla="*/ 24 h 211"/>
              <a:gd name="T26" fmla="*/ 49 w 70"/>
              <a:gd name="T27" fmla="*/ 11 h 211"/>
              <a:gd name="T28" fmla="*/ 54 w 70"/>
              <a:gd name="T29" fmla="*/ 33 h 211"/>
              <a:gd name="T30" fmla="*/ 50 w 70"/>
              <a:gd name="T31" fmla="*/ 50 h 211"/>
              <a:gd name="T32" fmla="*/ 64 w 70"/>
              <a:gd name="T33" fmla="*/ 130 h 211"/>
              <a:gd name="T34" fmla="*/ 63 w 70"/>
              <a:gd name="T35" fmla="*/ 171 h 211"/>
              <a:gd name="T36" fmla="*/ 65 w 70"/>
              <a:gd name="T37" fmla="*/ 188 h 211"/>
              <a:gd name="T38" fmla="*/ 69 w 70"/>
              <a:gd name="T39" fmla="*/ 197 h 211"/>
              <a:gd name="T40" fmla="*/ 68 w 70"/>
              <a:gd name="T41" fmla="*/ 19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211">
                <a:moveTo>
                  <a:pt x="68" y="199"/>
                </a:moveTo>
                <a:cubicBezTo>
                  <a:pt x="54" y="195"/>
                  <a:pt x="41" y="194"/>
                  <a:pt x="31" y="206"/>
                </a:cubicBezTo>
                <a:cubicBezTo>
                  <a:pt x="27" y="209"/>
                  <a:pt x="22" y="211"/>
                  <a:pt x="19" y="208"/>
                </a:cubicBezTo>
                <a:cubicBezTo>
                  <a:pt x="13" y="199"/>
                  <a:pt x="6" y="205"/>
                  <a:pt x="0" y="206"/>
                </a:cubicBezTo>
                <a:cubicBezTo>
                  <a:pt x="4" y="195"/>
                  <a:pt x="7" y="192"/>
                  <a:pt x="17" y="197"/>
                </a:cubicBezTo>
                <a:cubicBezTo>
                  <a:pt x="25" y="200"/>
                  <a:pt x="26" y="196"/>
                  <a:pt x="25" y="191"/>
                </a:cubicBezTo>
                <a:cubicBezTo>
                  <a:pt x="19" y="172"/>
                  <a:pt x="23" y="155"/>
                  <a:pt x="30" y="138"/>
                </a:cubicBezTo>
                <a:cubicBezTo>
                  <a:pt x="31" y="134"/>
                  <a:pt x="31" y="131"/>
                  <a:pt x="29" y="129"/>
                </a:cubicBezTo>
                <a:cubicBezTo>
                  <a:pt x="22" y="121"/>
                  <a:pt x="23" y="112"/>
                  <a:pt x="23" y="103"/>
                </a:cubicBezTo>
                <a:cubicBezTo>
                  <a:pt x="23" y="95"/>
                  <a:pt x="22" y="88"/>
                  <a:pt x="17" y="82"/>
                </a:cubicBezTo>
                <a:cubicBezTo>
                  <a:pt x="13" y="76"/>
                  <a:pt x="11" y="68"/>
                  <a:pt x="13" y="62"/>
                </a:cubicBezTo>
                <a:cubicBezTo>
                  <a:pt x="16" y="54"/>
                  <a:pt x="10" y="53"/>
                  <a:pt x="7" y="50"/>
                </a:cubicBezTo>
                <a:cubicBezTo>
                  <a:pt x="6" y="41"/>
                  <a:pt x="7" y="32"/>
                  <a:pt x="9" y="24"/>
                </a:cubicBezTo>
                <a:cubicBezTo>
                  <a:pt x="14" y="7"/>
                  <a:pt x="35" y="0"/>
                  <a:pt x="49" y="11"/>
                </a:cubicBezTo>
                <a:cubicBezTo>
                  <a:pt x="57" y="17"/>
                  <a:pt x="59" y="24"/>
                  <a:pt x="54" y="33"/>
                </a:cubicBezTo>
                <a:cubicBezTo>
                  <a:pt x="51" y="38"/>
                  <a:pt x="48" y="44"/>
                  <a:pt x="50" y="50"/>
                </a:cubicBezTo>
                <a:cubicBezTo>
                  <a:pt x="59" y="76"/>
                  <a:pt x="55" y="104"/>
                  <a:pt x="64" y="130"/>
                </a:cubicBezTo>
                <a:cubicBezTo>
                  <a:pt x="68" y="143"/>
                  <a:pt x="65" y="157"/>
                  <a:pt x="63" y="171"/>
                </a:cubicBezTo>
                <a:cubicBezTo>
                  <a:pt x="62" y="177"/>
                  <a:pt x="60" y="183"/>
                  <a:pt x="65" y="188"/>
                </a:cubicBezTo>
                <a:cubicBezTo>
                  <a:pt x="68" y="190"/>
                  <a:pt x="70" y="193"/>
                  <a:pt x="69" y="197"/>
                </a:cubicBezTo>
                <a:cubicBezTo>
                  <a:pt x="69" y="198"/>
                  <a:pt x="69" y="198"/>
                  <a:pt x="68" y="199"/>
                </a:cubicBezTo>
                <a:close/>
              </a:path>
            </a:pathLst>
          </a:custGeom>
          <a:solidFill>
            <a:srgbClr val="F3C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 name="Freeform 20"/>
          <p:cNvSpPr>
            <a:spLocks/>
          </p:cNvSpPr>
          <p:nvPr/>
        </p:nvSpPr>
        <p:spPr bwMode="auto">
          <a:xfrm>
            <a:off x="9155113" y="5256212"/>
            <a:ext cx="266700" cy="354013"/>
          </a:xfrm>
          <a:custGeom>
            <a:avLst/>
            <a:gdLst>
              <a:gd name="T0" fmla="*/ 111 w 125"/>
              <a:gd name="T1" fmla="*/ 7 h 166"/>
              <a:gd name="T2" fmla="*/ 116 w 125"/>
              <a:gd name="T3" fmla="*/ 8 h 166"/>
              <a:gd name="T4" fmla="*/ 124 w 125"/>
              <a:gd name="T5" fmla="*/ 13 h 166"/>
              <a:gd name="T6" fmla="*/ 121 w 125"/>
              <a:gd name="T7" fmla="*/ 15 h 166"/>
              <a:gd name="T8" fmla="*/ 115 w 125"/>
              <a:gd name="T9" fmla="*/ 38 h 166"/>
              <a:gd name="T10" fmla="*/ 110 w 125"/>
              <a:gd name="T11" fmla="*/ 63 h 166"/>
              <a:gd name="T12" fmla="*/ 108 w 125"/>
              <a:gd name="T13" fmla="*/ 111 h 166"/>
              <a:gd name="T14" fmla="*/ 111 w 125"/>
              <a:gd name="T15" fmla="*/ 156 h 166"/>
              <a:gd name="T16" fmla="*/ 104 w 125"/>
              <a:gd name="T17" fmla="*/ 166 h 166"/>
              <a:gd name="T18" fmla="*/ 94 w 125"/>
              <a:gd name="T19" fmla="*/ 148 h 166"/>
              <a:gd name="T20" fmla="*/ 71 w 125"/>
              <a:gd name="T21" fmla="*/ 119 h 166"/>
              <a:gd name="T22" fmla="*/ 55 w 125"/>
              <a:gd name="T23" fmla="*/ 103 h 166"/>
              <a:gd name="T24" fmla="*/ 57 w 125"/>
              <a:gd name="T25" fmla="*/ 111 h 166"/>
              <a:gd name="T26" fmla="*/ 49 w 125"/>
              <a:gd name="T27" fmla="*/ 124 h 166"/>
              <a:gd name="T28" fmla="*/ 42 w 125"/>
              <a:gd name="T29" fmla="*/ 129 h 166"/>
              <a:gd name="T30" fmla="*/ 30 w 125"/>
              <a:gd name="T31" fmla="*/ 133 h 166"/>
              <a:gd name="T32" fmla="*/ 7 w 125"/>
              <a:gd name="T33" fmla="*/ 126 h 166"/>
              <a:gd name="T34" fmla="*/ 3 w 125"/>
              <a:gd name="T35" fmla="*/ 116 h 166"/>
              <a:gd name="T36" fmla="*/ 1 w 125"/>
              <a:gd name="T37" fmla="*/ 74 h 166"/>
              <a:gd name="T38" fmla="*/ 7 w 125"/>
              <a:gd name="T39" fmla="*/ 62 h 166"/>
              <a:gd name="T40" fmla="*/ 34 w 125"/>
              <a:gd name="T41" fmla="*/ 71 h 166"/>
              <a:gd name="T42" fmla="*/ 85 w 125"/>
              <a:gd name="T43" fmla="*/ 77 h 166"/>
              <a:gd name="T44" fmla="*/ 93 w 125"/>
              <a:gd name="T45" fmla="*/ 74 h 166"/>
              <a:gd name="T46" fmla="*/ 89 w 125"/>
              <a:gd name="T47" fmla="*/ 49 h 166"/>
              <a:gd name="T48" fmla="*/ 87 w 125"/>
              <a:gd name="T49" fmla="*/ 17 h 166"/>
              <a:gd name="T50" fmla="*/ 111 w 125"/>
              <a:gd name="T51"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66">
                <a:moveTo>
                  <a:pt x="111" y="7"/>
                </a:moveTo>
                <a:cubicBezTo>
                  <a:pt x="113" y="7"/>
                  <a:pt x="114" y="7"/>
                  <a:pt x="116" y="8"/>
                </a:cubicBezTo>
                <a:cubicBezTo>
                  <a:pt x="118" y="10"/>
                  <a:pt x="125" y="6"/>
                  <a:pt x="124" y="13"/>
                </a:cubicBezTo>
                <a:cubicBezTo>
                  <a:pt x="123" y="14"/>
                  <a:pt x="122" y="15"/>
                  <a:pt x="121" y="15"/>
                </a:cubicBezTo>
                <a:cubicBezTo>
                  <a:pt x="112" y="21"/>
                  <a:pt x="114" y="30"/>
                  <a:pt x="115" y="38"/>
                </a:cubicBezTo>
                <a:cubicBezTo>
                  <a:pt x="116" y="47"/>
                  <a:pt x="113" y="54"/>
                  <a:pt x="110" y="63"/>
                </a:cubicBezTo>
                <a:cubicBezTo>
                  <a:pt x="104" y="78"/>
                  <a:pt x="103" y="95"/>
                  <a:pt x="108" y="111"/>
                </a:cubicBezTo>
                <a:cubicBezTo>
                  <a:pt x="112" y="126"/>
                  <a:pt x="114" y="141"/>
                  <a:pt x="111" y="156"/>
                </a:cubicBezTo>
                <a:cubicBezTo>
                  <a:pt x="111" y="161"/>
                  <a:pt x="109" y="165"/>
                  <a:pt x="104" y="166"/>
                </a:cubicBezTo>
                <a:cubicBezTo>
                  <a:pt x="97" y="162"/>
                  <a:pt x="96" y="155"/>
                  <a:pt x="94" y="148"/>
                </a:cubicBezTo>
                <a:cubicBezTo>
                  <a:pt x="91" y="135"/>
                  <a:pt x="87" y="122"/>
                  <a:pt x="71" y="119"/>
                </a:cubicBezTo>
                <a:cubicBezTo>
                  <a:pt x="63" y="117"/>
                  <a:pt x="63" y="105"/>
                  <a:pt x="55" y="103"/>
                </a:cubicBezTo>
                <a:cubicBezTo>
                  <a:pt x="54" y="106"/>
                  <a:pt x="56" y="109"/>
                  <a:pt x="57" y="111"/>
                </a:cubicBezTo>
                <a:cubicBezTo>
                  <a:pt x="61" y="122"/>
                  <a:pt x="60" y="124"/>
                  <a:pt x="49" y="124"/>
                </a:cubicBezTo>
                <a:cubicBezTo>
                  <a:pt x="45" y="125"/>
                  <a:pt x="43" y="126"/>
                  <a:pt x="42" y="129"/>
                </a:cubicBezTo>
                <a:cubicBezTo>
                  <a:pt x="39" y="133"/>
                  <a:pt x="35" y="135"/>
                  <a:pt x="30" y="133"/>
                </a:cubicBezTo>
                <a:cubicBezTo>
                  <a:pt x="24" y="128"/>
                  <a:pt x="15" y="128"/>
                  <a:pt x="7" y="126"/>
                </a:cubicBezTo>
                <a:cubicBezTo>
                  <a:pt x="4" y="123"/>
                  <a:pt x="2" y="119"/>
                  <a:pt x="3" y="116"/>
                </a:cubicBezTo>
                <a:cubicBezTo>
                  <a:pt x="6" y="102"/>
                  <a:pt x="1" y="88"/>
                  <a:pt x="1" y="74"/>
                </a:cubicBezTo>
                <a:cubicBezTo>
                  <a:pt x="0" y="69"/>
                  <a:pt x="0" y="64"/>
                  <a:pt x="7" y="62"/>
                </a:cubicBezTo>
                <a:cubicBezTo>
                  <a:pt x="14" y="71"/>
                  <a:pt x="23" y="72"/>
                  <a:pt x="34" y="71"/>
                </a:cubicBezTo>
                <a:cubicBezTo>
                  <a:pt x="51" y="69"/>
                  <a:pt x="68" y="71"/>
                  <a:pt x="85" y="77"/>
                </a:cubicBezTo>
                <a:cubicBezTo>
                  <a:pt x="88" y="77"/>
                  <a:pt x="93" y="79"/>
                  <a:pt x="93" y="74"/>
                </a:cubicBezTo>
                <a:cubicBezTo>
                  <a:pt x="92" y="65"/>
                  <a:pt x="95" y="56"/>
                  <a:pt x="89" y="49"/>
                </a:cubicBezTo>
                <a:cubicBezTo>
                  <a:pt x="78" y="37"/>
                  <a:pt x="78" y="28"/>
                  <a:pt x="87" y="17"/>
                </a:cubicBezTo>
                <a:cubicBezTo>
                  <a:pt x="93" y="10"/>
                  <a:pt x="99" y="0"/>
                  <a:pt x="111" y="7"/>
                </a:cubicBezTo>
                <a:close/>
              </a:path>
            </a:pathLst>
          </a:custGeom>
          <a:solidFill>
            <a:srgbClr val="C2A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 name="Freeform 22"/>
          <p:cNvSpPr>
            <a:spLocks/>
          </p:cNvSpPr>
          <p:nvPr/>
        </p:nvSpPr>
        <p:spPr bwMode="auto">
          <a:xfrm>
            <a:off x="6958013" y="5957887"/>
            <a:ext cx="514350" cy="230188"/>
          </a:xfrm>
          <a:custGeom>
            <a:avLst/>
            <a:gdLst>
              <a:gd name="T0" fmla="*/ 72 w 242"/>
              <a:gd name="T1" fmla="*/ 89 h 108"/>
              <a:gd name="T2" fmla="*/ 32 w 242"/>
              <a:gd name="T3" fmla="*/ 70 h 108"/>
              <a:gd name="T4" fmla="*/ 7 w 242"/>
              <a:gd name="T5" fmla="*/ 48 h 108"/>
              <a:gd name="T6" fmla="*/ 14 w 242"/>
              <a:gd name="T7" fmla="*/ 31 h 108"/>
              <a:gd name="T8" fmla="*/ 23 w 242"/>
              <a:gd name="T9" fmla="*/ 33 h 108"/>
              <a:gd name="T10" fmla="*/ 71 w 242"/>
              <a:gd name="T11" fmla="*/ 5 h 108"/>
              <a:gd name="T12" fmla="*/ 84 w 242"/>
              <a:gd name="T13" fmla="*/ 9 h 108"/>
              <a:gd name="T14" fmla="*/ 80 w 242"/>
              <a:gd name="T15" fmla="*/ 23 h 108"/>
              <a:gd name="T16" fmla="*/ 86 w 242"/>
              <a:gd name="T17" fmla="*/ 48 h 108"/>
              <a:gd name="T18" fmla="*/ 134 w 242"/>
              <a:gd name="T19" fmla="*/ 64 h 108"/>
              <a:gd name="T20" fmla="*/ 154 w 242"/>
              <a:gd name="T21" fmla="*/ 53 h 108"/>
              <a:gd name="T22" fmla="*/ 164 w 242"/>
              <a:gd name="T23" fmla="*/ 46 h 108"/>
              <a:gd name="T24" fmla="*/ 168 w 242"/>
              <a:gd name="T25" fmla="*/ 56 h 108"/>
              <a:gd name="T26" fmla="*/ 181 w 242"/>
              <a:gd name="T27" fmla="*/ 65 h 108"/>
              <a:gd name="T28" fmla="*/ 219 w 242"/>
              <a:gd name="T29" fmla="*/ 66 h 108"/>
              <a:gd name="T30" fmla="*/ 232 w 242"/>
              <a:gd name="T31" fmla="*/ 76 h 108"/>
              <a:gd name="T32" fmla="*/ 240 w 242"/>
              <a:gd name="T33" fmla="*/ 92 h 108"/>
              <a:gd name="T34" fmla="*/ 236 w 242"/>
              <a:gd name="T35" fmla="*/ 108 h 108"/>
              <a:gd name="T36" fmla="*/ 222 w 242"/>
              <a:gd name="T37" fmla="*/ 104 h 108"/>
              <a:gd name="T38" fmla="*/ 216 w 242"/>
              <a:gd name="T39" fmla="*/ 96 h 108"/>
              <a:gd name="T40" fmla="*/ 196 w 242"/>
              <a:gd name="T41" fmla="*/ 84 h 108"/>
              <a:gd name="T42" fmla="*/ 111 w 242"/>
              <a:gd name="T43" fmla="*/ 83 h 108"/>
              <a:gd name="T44" fmla="*/ 75 w 242"/>
              <a:gd name="T45" fmla="*/ 77 h 108"/>
              <a:gd name="T46" fmla="*/ 77 w 242"/>
              <a:gd name="T47" fmla="*/ 89 h 108"/>
              <a:gd name="T48" fmla="*/ 72 w 242"/>
              <a:gd name="T49" fmla="*/ 8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08">
                <a:moveTo>
                  <a:pt x="72" y="89"/>
                </a:moveTo>
                <a:cubicBezTo>
                  <a:pt x="58" y="83"/>
                  <a:pt x="45" y="76"/>
                  <a:pt x="32" y="70"/>
                </a:cubicBezTo>
                <a:cubicBezTo>
                  <a:pt x="24" y="63"/>
                  <a:pt x="14" y="57"/>
                  <a:pt x="7" y="48"/>
                </a:cubicBezTo>
                <a:cubicBezTo>
                  <a:pt x="0" y="38"/>
                  <a:pt x="2" y="33"/>
                  <a:pt x="14" y="31"/>
                </a:cubicBezTo>
                <a:cubicBezTo>
                  <a:pt x="17" y="31"/>
                  <a:pt x="20" y="32"/>
                  <a:pt x="23" y="33"/>
                </a:cubicBezTo>
                <a:cubicBezTo>
                  <a:pt x="48" y="41"/>
                  <a:pt x="64" y="32"/>
                  <a:pt x="71" y="5"/>
                </a:cubicBezTo>
                <a:cubicBezTo>
                  <a:pt x="78" y="0"/>
                  <a:pt x="81" y="4"/>
                  <a:pt x="84" y="9"/>
                </a:cubicBezTo>
                <a:cubicBezTo>
                  <a:pt x="85" y="15"/>
                  <a:pt x="82" y="19"/>
                  <a:pt x="80" y="23"/>
                </a:cubicBezTo>
                <a:cubicBezTo>
                  <a:pt x="73" y="34"/>
                  <a:pt x="74" y="42"/>
                  <a:pt x="86" y="48"/>
                </a:cubicBezTo>
                <a:cubicBezTo>
                  <a:pt x="101" y="56"/>
                  <a:pt x="117" y="61"/>
                  <a:pt x="134" y="64"/>
                </a:cubicBezTo>
                <a:cubicBezTo>
                  <a:pt x="143" y="65"/>
                  <a:pt x="150" y="60"/>
                  <a:pt x="154" y="53"/>
                </a:cubicBezTo>
                <a:cubicBezTo>
                  <a:pt x="157" y="49"/>
                  <a:pt x="159" y="44"/>
                  <a:pt x="164" y="46"/>
                </a:cubicBezTo>
                <a:cubicBezTo>
                  <a:pt x="170" y="47"/>
                  <a:pt x="168" y="52"/>
                  <a:pt x="168" y="56"/>
                </a:cubicBezTo>
                <a:cubicBezTo>
                  <a:pt x="169" y="64"/>
                  <a:pt x="173" y="66"/>
                  <a:pt x="181" y="65"/>
                </a:cubicBezTo>
                <a:cubicBezTo>
                  <a:pt x="193" y="64"/>
                  <a:pt x="206" y="63"/>
                  <a:pt x="219" y="66"/>
                </a:cubicBezTo>
                <a:cubicBezTo>
                  <a:pt x="224" y="68"/>
                  <a:pt x="230" y="70"/>
                  <a:pt x="232" y="76"/>
                </a:cubicBezTo>
                <a:cubicBezTo>
                  <a:pt x="234" y="82"/>
                  <a:pt x="238" y="86"/>
                  <a:pt x="240" y="92"/>
                </a:cubicBezTo>
                <a:cubicBezTo>
                  <a:pt x="241" y="98"/>
                  <a:pt x="242" y="104"/>
                  <a:pt x="236" y="108"/>
                </a:cubicBezTo>
                <a:cubicBezTo>
                  <a:pt x="231" y="108"/>
                  <a:pt x="230" y="98"/>
                  <a:pt x="222" y="104"/>
                </a:cubicBezTo>
                <a:cubicBezTo>
                  <a:pt x="218" y="107"/>
                  <a:pt x="217" y="100"/>
                  <a:pt x="216" y="96"/>
                </a:cubicBezTo>
                <a:cubicBezTo>
                  <a:pt x="212" y="81"/>
                  <a:pt x="212" y="81"/>
                  <a:pt x="196" y="84"/>
                </a:cubicBezTo>
                <a:cubicBezTo>
                  <a:pt x="168" y="90"/>
                  <a:pt x="140" y="88"/>
                  <a:pt x="111" y="83"/>
                </a:cubicBezTo>
                <a:cubicBezTo>
                  <a:pt x="99" y="81"/>
                  <a:pt x="87" y="82"/>
                  <a:pt x="75" y="77"/>
                </a:cubicBezTo>
                <a:cubicBezTo>
                  <a:pt x="74" y="82"/>
                  <a:pt x="80" y="85"/>
                  <a:pt x="77" y="89"/>
                </a:cubicBezTo>
                <a:cubicBezTo>
                  <a:pt x="75" y="90"/>
                  <a:pt x="73" y="90"/>
                  <a:pt x="72" y="89"/>
                </a:cubicBezTo>
                <a:close/>
              </a:path>
            </a:pathLst>
          </a:custGeom>
          <a:solidFill>
            <a:srgbClr val="E39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 name="Freeform 23"/>
          <p:cNvSpPr>
            <a:spLocks/>
          </p:cNvSpPr>
          <p:nvPr/>
        </p:nvSpPr>
        <p:spPr bwMode="auto">
          <a:xfrm>
            <a:off x="8375650" y="4537075"/>
            <a:ext cx="196850" cy="311150"/>
          </a:xfrm>
          <a:custGeom>
            <a:avLst/>
            <a:gdLst>
              <a:gd name="T0" fmla="*/ 3 w 93"/>
              <a:gd name="T1" fmla="*/ 11 h 146"/>
              <a:gd name="T2" fmla="*/ 3 w 93"/>
              <a:gd name="T3" fmla="*/ 5 h 146"/>
              <a:gd name="T4" fmla="*/ 8 w 93"/>
              <a:gd name="T5" fmla="*/ 1 h 146"/>
              <a:gd name="T6" fmla="*/ 18 w 93"/>
              <a:gd name="T7" fmla="*/ 9 h 146"/>
              <a:gd name="T8" fmla="*/ 29 w 93"/>
              <a:gd name="T9" fmla="*/ 19 h 146"/>
              <a:gd name="T10" fmla="*/ 86 w 93"/>
              <a:gd name="T11" fmla="*/ 70 h 146"/>
              <a:gd name="T12" fmla="*/ 93 w 93"/>
              <a:gd name="T13" fmla="*/ 84 h 146"/>
              <a:gd name="T14" fmla="*/ 66 w 93"/>
              <a:gd name="T15" fmla="*/ 108 h 146"/>
              <a:gd name="T16" fmla="*/ 52 w 93"/>
              <a:gd name="T17" fmla="*/ 90 h 146"/>
              <a:gd name="T18" fmla="*/ 65 w 93"/>
              <a:gd name="T19" fmla="*/ 127 h 146"/>
              <a:gd name="T20" fmla="*/ 64 w 93"/>
              <a:gd name="T21" fmla="*/ 142 h 146"/>
              <a:gd name="T22" fmla="*/ 61 w 93"/>
              <a:gd name="T23" fmla="*/ 142 h 146"/>
              <a:gd name="T24" fmla="*/ 46 w 93"/>
              <a:gd name="T25" fmla="*/ 146 h 146"/>
              <a:gd name="T26" fmla="*/ 22 w 93"/>
              <a:gd name="T27" fmla="*/ 98 h 146"/>
              <a:gd name="T28" fmla="*/ 8 w 93"/>
              <a:gd name="T29" fmla="*/ 40 h 146"/>
              <a:gd name="T30" fmla="*/ 5 w 93"/>
              <a:gd name="T31" fmla="*/ 32 h 146"/>
              <a:gd name="T32" fmla="*/ 3 w 93"/>
              <a:gd name="T33" fmla="*/ 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46">
                <a:moveTo>
                  <a:pt x="3" y="11"/>
                </a:moveTo>
                <a:cubicBezTo>
                  <a:pt x="3" y="9"/>
                  <a:pt x="3" y="7"/>
                  <a:pt x="3" y="5"/>
                </a:cubicBezTo>
                <a:cubicBezTo>
                  <a:pt x="4" y="3"/>
                  <a:pt x="6" y="1"/>
                  <a:pt x="8" y="1"/>
                </a:cubicBezTo>
                <a:cubicBezTo>
                  <a:pt x="15" y="0"/>
                  <a:pt x="17" y="5"/>
                  <a:pt x="18" y="9"/>
                </a:cubicBezTo>
                <a:cubicBezTo>
                  <a:pt x="20" y="14"/>
                  <a:pt x="24" y="17"/>
                  <a:pt x="29" y="19"/>
                </a:cubicBezTo>
                <a:cubicBezTo>
                  <a:pt x="52" y="31"/>
                  <a:pt x="72" y="48"/>
                  <a:pt x="86" y="70"/>
                </a:cubicBezTo>
                <a:cubicBezTo>
                  <a:pt x="89" y="75"/>
                  <a:pt x="92" y="79"/>
                  <a:pt x="93" y="84"/>
                </a:cubicBezTo>
                <a:cubicBezTo>
                  <a:pt x="93" y="105"/>
                  <a:pt x="88" y="110"/>
                  <a:pt x="66" y="108"/>
                </a:cubicBezTo>
                <a:cubicBezTo>
                  <a:pt x="56" y="107"/>
                  <a:pt x="60" y="95"/>
                  <a:pt x="52" y="90"/>
                </a:cubicBezTo>
                <a:cubicBezTo>
                  <a:pt x="53" y="104"/>
                  <a:pt x="59" y="115"/>
                  <a:pt x="65" y="127"/>
                </a:cubicBezTo>
                <a:cubicBezTo>
                  <a:pt x="70" y="136"/>
                  <a:pt x="70" y="136"/>
                  <a:pt x="64" y="142"/>
                </a:cubicBezTo>
                <a:cubicBezTo>
                  <a:pt x="63" y="142"/>
                  <a:pt x="62" y="142"/>
                  <a:pt x="61" y="142"/>
                </a:cubicBezTo>
                <a:cubicBezTo>
                  <a:pt x="55" y="128"/>
                  <a:pt x="50" y="133"/>
                  <a:pt x="46" y="146"/>
                </a:cubicBezTo>
                <a:cubicBezTo>
                  <a:pt x="39" y="127"/>
                  <a:pt x="30" y="112"/>
                  <a:pt x="22" y="98"/>
                </a:cubicBezTo>
                <a:cubicBezTo>
                  <a:pt x="13" y="79"/>
                  <a:pt x="15" y="58"/>
                  <a:pt x="8" y="40"/>
                </a:cubicBezTo>
                <a:cubicBezTo>
                  <a:pt x="7" y="37"/>
                  <a:pt x="7" y="34"/>
                  <a:pt x="5" y="32"/>
                </a:cubicBezTo>
                <a:cubicBezTo>
                  <a:pt x="0" y="25"/>
                  <a:pt x="1" y="18"/>
                  <a:pt x="3" y="11"/>
                </a:cubicBezTo>
                <a:close/>
              </a:path>
            </a:pathLst>
          </a:custGeom>
          <a:solidFill>
            <a:srgbClr val="5A4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 name="Freeform 25"/>
          <p:cNvSpPr>
            <a:spLocks/>
          </p:cNvSpPr>
          <p:nvPr/>
        </p:nvSpPr>
        <p:spPr bwMode="auto">
          <a:xfrm>
            <a:off x="6859588" y="5764212"/>
            <a:ext cx="258763" cy="342900"/>
          </a:xfrm>
          <a:custGeom>
            <a:avLst/>
            <a:gdLst>
              <a:gd name="T0" fmla="*/ 118 w 122"/>
              <a:gd name="T1" fmla="*/ 98 h 161"/>
              <a:gd name="T2" fmla="*/ 115 w 122"/>
              <a:gd name="T3" fmla="*/ 112 h 161"/>
              <a:gd name="T4" fmla="*/ 68 w 122"/>
              <a:gd name="T5" fmla="*/ 126 h 161"/>
              <a:gd name="T6" fmla="*/ 52 w 122"/>
              <a:gd name="T7" fmla="*/ 128 h 161"/>
              <a:gd name="T8" fmla="*/ 56 w 122"/>
              <a:gd name="T9" fmla="*/ 139 h 161"/>
              <a:gd name="T10" fmla="*/ 78 w 122"/>
              <a:gd name="T11" fmla="*/ 161 h 161"/>
              <a:gd name="T12" fmla="*/ 30 w 122"/>
              <a:gd name="T13" fmla="*/ 117 h 161"/>
              <a:gd name="T14" fmla="*/ 4 w 122"/>
              <a:gd name="T15" fmla="*/ 69 h 161"/>
              <a:gd name="T16" fmla="*/ 7 w 122"/>
              <a:gd name="T17" fmla="*/ 40 h 161"/>
              <a:gd name="T18" fmla="*/ 4 w 122"/>
              <a:gd name="T19" fmla="*/ 2 h 161"/>
              <a:gd name="T20" fmla="*/ 7 w 122"/>
              <a:gd name="T21" fmla="*/ 1 h 161"/>
              <a:gd name="T22" fmla="*/ 17 w 122"/>
              <a:gd name="T23" fmla="*/ 2 h 161"/>
              <a:gd name="T24" fmla="*/ 13 w 122"/>
              <a:gd name="T25" fmla="*/ 14 h 161"/>
              <a:gd name="T26" fmla="*/ 28 w 122"/>
              <a:gd name="T27" fmla="*/ 35 h 161"/>
              <a:gd name="T28" fmla="*/ 36 w 122"/>
              <a:gd name="T29" fmla="*/ 51 h 161"/>
              <a:gd name="T30" fmla="*/ 33 w 122"/>
              <a:gd name="T31" fmla="*/ 77 h 161"/>
              <a:gd name="T32" fmla="*/ 55 w 122"/>
              <a:gd name="T33" fmla="*/ 105 h 161"/>
              <a:gd name="T34" fmla="*/ 78 w 122"/>
              <a:gd name="T35" fmla="*/ 102 h 161"/>
              <a:gd name="T36" fmla="*/ 77 w 122"/>
              <a:gd name="T37" fmla="*/ 86 h 161"/>
              <a:gd name="T38" fmla="*/ 43 w 122"/>
              <a:gd name="T39" fmla="*/ 50 h 161"/>
              <a:gd name="T40" fmla="*/ 36 w 122"/>
              <a:gd name="T41" fmla="*/ 35 h 161"/>
              <a:gd name="T42" fmla="*/ 25 w 122"/>
              <a:gd name="T43" fmla="*/ 12 h 161"/>
              <a:gd name="T44" fmla="*/ 22 w 122"/>
              <a:gd name="T45" fmla="*/ 3 h 161"/>
              <a:gd name="T46" fmla="*/ 29 w 122"/>
              <a:gd name="T47" fmla="*/ 0 h 161"/>
              <a:gd name="T48" fmla="*/ 33 w 122"/>
              <a:gd name="T49" fmla="*/ 1 h 161"/>
              <a:gd name="T50" fmla="*/ 54 w 122"/>
              <a:gd name="T51" fmla="*/ 17 h 161"/>
              <a:gd name="T52" fmla="*/ 63 w 122"/>
              <a:gd name="T53" fmla="*/ 41 h 161"/>
              <a:gd name="T54" fmla="*/ 67 w 122"/>
              <a:gd name="T55" fmla="*/ 44 h 161"/>
              <a:gd name="T56" fmla="*/ 86 w 122"/>
              <a:gd name="T57" fmla="*/ 60 h 161"/>
              <a:gd name="T58" fmla="*/ 102 w 122"/>
              <a:gd name="T59" fmla="*/ 87 h 161"/>
              <a:gd name="T60" fmla="*/ 102 w 122"/>
              <a:gd name="T61" fmla="*/ 98 h 161"/>
              <a:gd name="T62" fmla="*/ 92 w 122"/>
              <a:gd name="T63" fmla="*/ 108 h 161"/>
              <a:gd name="T64" fmla="*/ 118 w 122"/>
              <a:gd name="T65" fmla="*/ 9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61">
                <a:moveTo>
                  <a:pt x="118" y="98"/>
                </a:moveTo>
                <a:cubicBezTo>
                  <a:pt x="122" y="103"/>
                  <a:pt x="118" y="108"/>
                  <a:pt x="115" y="112"/>
                </a:cubicBezTo>
                <a:cubicBezTo>
                  <a:pt x="104" y="130"/>
                  <a:pt x="88" y="135"/>
                  <a:pt x="68" y="126"/>
                </a:cubicBezTo>
                <a:cubicBezTo>
                  <a:pt x="61" y="123"/>
                  <a:pt x="56" y="126"/>
                  <a:pt x="52" y="128"/>
                </a:cubicBezTo>
                <a:cubicBezTo>
                  <a:pt x="48" y="131"/>
                  <a:pt x="54" y="136"/>
                  <a:pt x="56" y="139"/>
                </a:cubicBezTo>
                <a:cubicBezTo>
                  <a:pt x="62" y="148"/>
                  <a:pt x="73" y="152"/>
                  <a:pt x="78" y="161"/>
                </a:cubicBezTo>
                <a:cubicBezTo>
                  <a:pt x="57" y="151"/>
                  <a:pt x="43" y="135"/>
                  <a:pt x="30" y="117"/>
                </a:cubicBezTo>
                <a:cubicBezTo>
                  <a:pt x="19" y="102"/>
                  <a:pt x="9" y="87"/>
                  <a:pt x="4" y="69"/>
                </a:cubicBezTo>
                <a:cubicBezTo>
                  <a:pt x="16" y="55"/>
                  <a:pt x="15" y="56"/>
                  <a:pt x="7" y="40"/>
                </a:cubicBezTo>
                <a:cubicBezTo>
                  <a:pt x="2" y="28"/>
                  <a:pt x="0" y="15"/>
                  <a:pt x="4" y="2"/>
                </a:cubicBezTo>
                <a:cubicBezTo>
                  <a:pt x="5" y="1"/>
                  <a:pt x="6" y="1"/>
                  <a:pt x="7" y="1"/>
                </a:cubicBezTo>
                <a:cubicBezTo>
                  <a:pt x="11" y="0"/>
                  <a:pt x="14" y="0"/>
                  <a:pt x="17" y="2"/>
                </a:cubicBezTo>
                <a:cubicBezTo>
                  <a:pt x="20" y="7"/>
                  <a:pt x="13" y="9"/>
                  <a:pt x="13" y="14"/>
                </a:cubicBezTo>
                <a:cubicBezTo>
                  <a:pt x="13" y="22"/>
                  <a:pt x="19" y="32"/>
                  <a:pt x="28" y="35"/>
                </a:cubicBezTo>
                <a:cubicBezTo>
                  <a:pt x="38" y="38"/>
                  <a:pt x="42" y="45"/>
                  <a:pt x="36" y="51"/>
                </a:cubicBezTo>
                <a:cubicBezTo>
                  <a:pt x="27" y="60"/>
                  <a:pt x="30" y="68"/>
                  <a:pt x="33" y="77"/>
                </a:cubicBezTo>
                <a:cubicBezTo>
                  <a:pt x="38" y="89"/>
                  <a:pt x="47" y="97"/>
                  <a:pt x="55" y="105"/>
                </a:cubicBezTo>
                <a:cubicBezTo>
                  <a:pt x="58" y="109"/>
                  <a:pt x="74" y="107"/>
                  <a:pt x="78" y="102"/>
                </a:cubicBezTo>
                <a:cubicBezTo>
                  <a:pt x="84" y="97"/>
                  <a:pt x="80" y="92"/>
                  <a:pt x="77" y="86"/>
                </a:cubicBezTo>
                <a:cubicBezTo>
                  <a:pt x="68" y="71"/>
                  <a:pt x="60" y="57"/>
                  <a:pt x="43" y="50"/>
                </a:cubicBezTo>
                <a:cubicBezTo>
                  <a:pt x="37" y="47"/>
                  <a:pt x="37" y="40"/>
                  <a:pt x="36" y="35"/>
                </a:cubicBezTo>
                <a:cubicBezTo>
                  <a:pt x="35" y="26"/>
                  <a:pt x="33" y="18"/>
                  <a:pt x="25" y="12"/>
                </a:cubicBezTo>
                <a:cubicBezTo>
                  <a:pt x="22" y="10"/>
                  <a:pt x="21" y="7"/>
                  <a:pt x="22" y="3"/>
                </a:cubicBezTo>
                <a:cubicBezTo>
                  <a:pt x="24" y="1"/>
                  <a:pt x="27" y="0"/>
                  <a:pt x="29" y="0"/>
                </a:cubicBezTo>
                <a:cubicBezTo>
                  <a:pt x="31" y="0"/>
                  <a:pt x="32" y="1"/>
                  <a:pt x="33" y="1"/>
                </a:cubicBezTo>
                <a:cubicBezTo>
                  <a:pt x="42" y="3"/>
                  <a:pt x="53" y="2"/>
                  <a:pt x="54" y="17"/>
                </a:cubicBezTo>
                <a:cubicBezTo>
                  <a:pt x="54" y="25"/>
                  <a:pt x="64" y="31"/>
                  <a:pt x="63" y="41"/>
                </a:cubicBezTo>
                <a:cubicBezTo>
                  <a:pt x="63" y="43"/>
                  <a:pt x="65" y="44"/>
                  <a:pt x="67" y="44"/>
                </a:cubicBezTo>
                <a:cubicBezTo>
                  <a:pt x="80" y="41"/>
                  <a:pt x="83" y="51"/>
                  <a:pt x="86" y="60"/>
                </a:cubicBezTo>
                <a:cubicBezTo>
                  <a:pt x="90" y="70"/>
                  <a:pt x="92" y="81"/>
                  <a:pt x="102" y="87"/>
                </a:cubicBezTo>
                <a:cubicBezTo>
                  <a:pt x="107" y="90"/>
                  <a:pt x="105" y="94"/>
                  <a:pt x="102" y="98"/>
                </a:cubicBezTo>
                <a:cubicBezTo>
                  <a:pt x="99" y="102"/>
                  <a:pt x="95" y="105"/>
                  <a:pt x="92" y="108"/>
                </a:cubicBezTo>
                <a:cubicBezTo>
                  <a:pt x="100" y="105"/>
                  <a:pt x="105" y="92"/>
                  <a:pt x="118" y="98"/>
                </a:cubicBezTo>
                <a:close/>
              </a:path>
            </a:pathLst>
          </a:custGeom>
          <a:solidFill>
            <a:srgbClr val="EAB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 name="Freeform 28"/>
          <p:cNvSpPr>
            <a:spLocks/>
          </p:cNvSpPr>
          <p:nvPr/>
        </p:nvSpPr>
        <p:spPr bwMode="auto">
          <a:xfrm>
            <a:off x="7597775" y="5767387"/>
            <a:ext cx="158750" cy="420688"/>
          </a:xfrm>
          <a:custGeom>
            <a:avLst/>
            <a:gdLst>
              <a:gd name="T0" fmla="*/ 45 w 75"/>
              <a:gd name="T1" fmla="*/ 39 h 198"/>
              <a:gd name="T2" fmla="*/ 60 w 75"/>
              <a:gd name="T3" fmla="*/ 38 h 198"/>
              <a:gd name="T4" fmla="*/ 59 w 75"/>
              <a:gd name="T5" fmla="*/ 71 h 198"/>
              <a:gd name="T6" fmla="*/ 63 w 75"/>
              <a:gd name="T7" fmla="*/ 91 h 198"/>
              <a:gd name="T8" fmla="*/ 71 w 75"/>
              <a:gd name="T9" fmla="*/ 117 h 198"/>
              <a:gd name="T10" fmla="*/ 70 w 75"/>
              <a:gd name="T11" fmla="*/ 127 h 198"/>
              <a:gd name="T12" fmla="*/ 65 w 75"/>
              <a:gd name="T13" fmla="*/ 140 h 198"/>
              <a:gd name="T14" fmla="*/ 66 w 75"/>
              <a:gd name="T15" fmla="*/ 179 h 198"/>
              <a:gd name="T16" fmla="*/ 62 w 75"/>
              <a:gd name="T17" fmla="*/ 192 h 198"/>
              <a:gd name="T18" fmla="*/ 53 w 75"/>
              <a:gd name="T19" fmla="*/ 187 h 198"/>
              <a:gd name="T20" fmla="*/ 37 w 75"/>
              <a:gd name="T21" fmla="*/ 194 h 198"/>
              <a:gd name="T22" fmla="*/ 34 w 75"/>
              <a:gd name="T23" fmla="*/ 195 h 198"/>
              <a:gd name="T24" fmla="*/ 6 w 75"/>
              <a:gd name="T25" fmla="*/ 196 h 198"/>
              <a:gd name="T26" fmla="*/ 1 w 75"/>
              <a:gd name="T27" fmla="*/ 190 h 198"/>
              <a:gd name="T28" fmla="*/ 8 w 75"/>
              <a:gd name="T29" fmla="*/ 185 h 198"/>
              <a:gd name="T30" fmla="*/ 23 w 75"/>
              <a:gd name="T31" fmla="*/ 181 h 198"/>
              <a:gd name="T32" fmla="*/ 22 w 75"/>
              <a:gd name="T33" fmla="*/ 161 h 198"/>
              <a:gd name="T34" fmla="*/ 19 w 75"/>
              <a:gd name="T35" fmla="*/ 126 h 198"/>
              <a:gd name="T36" fmla="*/ 20 w 75"/>
              <a:gd name="T37" fmla="*/ 124 h 198"/>
              <a:gd name="T38" fmla="*/ 35 w 75"/>
              <a:gd name="T39" fmla="*/ 106 h 198"/>
              <a:gd name="T40" fmla="*/ 44 w 75"/>
              <a:gd name="T41" fmla="*/ 88 h 198"/>
              <a:gd name="T42" fmla="*/ 37 w 75"/>
              <a:gd name="T43" fmla="*/ 73 h 198"/>
              <a:gd name="T44" fmla="*/ 27 w 75"/>
              <a:gd name="T45" fmla="*/ 51 h 198"/>
              <a:gd name="T46" fmla="*/ 26 w 75"/>
              <a:gd name="T47" fmla="*/ 40 h 198"/>
              <a:gd name="T48" fmla="*/ 43 w 75"/>
              <a:gd name="T49" fmla="*/ 0 h 198"/>
              <a:gd name="T50" fmla="*/ 46 w 75"/>
              <a:gd name="T51" fmla="*/ 19 h 198"/>
              <a:gd name="T52" fmla="*/ 45 w 75"/>
              <a:gd name="T53" fmla="*/ 3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98">
                <a:moveTo>
                  <a:pt x="45" y="39"/>
                </a:moveTo>
                <a:cubicBezTo>
                  <a:pt x="49" y="39"/>
                  <a:pt x="54" y="35"/>
                  <a:pt x="60" y="38"/>
                </a:cubicBezTo>
                <a:cubicBezTo>
                  <a:pt x="49" y="49"/>
                  <a:pt x="51" y="60"/>
                  <a:pt x="59" y="71"/>
                </a:cubicBezTo>
                <a:cubicBezTo>
                  <a:pt x="64" y="77"/>
                  <a:pt x="63" y="84"/>
                  <a:pt x="63" y="91"/>
                </a:cubicBezTo>
                <a:cubicBezTo>
                  <a:pt x="63" y="101"/>
                  <a:pt x="62" y="110"/>
                  <a:pt x="71" y="117"/>
                </a:cubicBezTo>
                <a:cubicBezTo>
                  <a:pt x="75" y="120"/>
                  <a:pt x="73" y="124"/>
                  <a:pt x="70" y="127"/>
                </a:cubicBezTo>
                <a:cubicBezTo>
                  <a:pt x="68" y="131"/>
                  <a:pt x="67" y="136"/>
                  <a:pt x="65" y="140"/>
                </a:cubicBezTo>
                <a:cubicBezTo>
                  <a:pt x="60" y="153"/>
                  <a:pt x="62" y="166"/>
                  <a:pt x="66" y="179"/>
                </a:cubicBezTo>
                <a:cubicBezTo>
                  <a:pt x="67" y="184"/>
                  <a:pt x="66" y="190"/>
                  <a:pt x="62" y="192"/>
                </a:cubicBezTo>
                <a:cubicBezTo>
                  <a:pt x="57" y="196"/>
                  <a:pt x="56" y="189"/>
                  <a:pt x="53" y="187"/>
                </a:cubicBezTo>
                <a:cubicBezTo>
                  <a:pt x="44" y="181"/>
                  <a:pt x="41" y="189"/>
                  <a:pt x="37" y="194"/>
                </a:cubicBezTo>
                <a:cubicBezTo>
                  <a:pt x="36" y="194"/>
                  <a:pt x="35" y="195"/>
                  <a:pt x="34" y="195"/>
                </a:cubicBezTo>
                <a:cubicBezTo>
                  <a:pt x="25" y="198"/>
                  <a:pt x="15" y="198"/>
                  <a:pt x="6" y="196"/>
                </a:cubicBezTo>
                <a:cubicBezTo>
                  <a:pt x="2" y="196"/>
                  <a:pt x="0" y="193"/>
                  <a:pt x="1" y="190"/>
                </a:cubicBezTo>
                <a:cubicBezTo>
                  <a:pt x="2" y="186"/>
                  <a:pt x="5" y="185"/>
                  <a:pt x="8" y="185"/>
                </a:cubicBezTo>
                <a:cubicBezTo>
                  <a:pt x="13" y="184"/>
                  <a:pt x="20" y="187"/>
                  <a:pt x="23" y="181"/>
                </a:cubicBezTo>
                <a:cubicBezTo>
                  <a:pt x="27" y="174"/>
                  <a:pt x="25" y="167"/>
                  <a:pt x="22" y="161"/>
                </a:cubicBezTo>
                <a:cubicBezTo>
                  <a:pt x="17" y="150"/>
                  <a:pt x="19" y="138"/>
                  <a:pt x="19" y="126"/>
                </a:cubicBezTo>
                <a:cubicBezTo>
                  <a:pt x="20" y="125"/>
                  <a:pt x="19" y="124"/>
                  <a:pt x="20" y="124"/>
                </a:cubicBezTo>
                <a:cubicBezTo>
                  <a:pt x="30" y="123"/>
                  <a:pt x="27" y="109"/>
                  <a:pt x="35" y="106"/>
                </a:cubicBezTo>
                <a:cubicBezTo>
                  <a:pt x="46" y="103"/>
                  <a:pt x="46" y="97"/>
                  <a:pt x="44" y="88"/>
                </a:cubicBezTo>
                <a:cubicBezTo>
                  <a:pt x="44" y="82"/>
                  <a:pt x="45" y="75"/>
                  <a:pt x="37" y="73"/>
                </a:cubicBezTo>
                <a:cubicBezTo>
                  <a:pt x="23" y="70"/>
                  <a:pt x="22" y="62"/>
                  <a:pt x="27" y="51"/>
                </a:cubicBezTo>
                <a:cubicBezTo>
                  <a:pt x="28" y="47"/>
                  <a:pt x="31" y="46"/>
                  <a:pt x="26" y="40"/>
                </a:cubicBezTo>
                <a:cubicBezTo>
                  <a:pt x="17" y="30"/>
                  <a:pt x="29" y="4"/>
                  <a:pt x="43" y="0"/>
                </a:cubicBezTo>
                <a:cubicBezTo>
                  <a:pt x="49" y="6"/>
                  <a:pt x="47" y="12"/>
                  <a:pt x="46" y="19"/>
                </a:cubicBezTo>
                <a:cubicBezTo>
                  <a:pt x="45" y="26"/>
                  <a:pt x="40" y="32"/>
                  <a:pt x="45" y="39"/>
                </a:cubicBezTo>
                <a:close/>
              </a:path>
            </a:pathLst>
          </a:custGeom>
          <a:solidFill>
            <a:srgbClr val="E8B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 name="Freeform 29"/>
          <p:cNvSpPr>
            <a:spLocks/>
          </p:cNvSpPr>
          <p:nvPr/>
        </p:nvSpPr>
        <p:spPr bwMode="auto">
          <a:xfrm>
            <a:off x="9012238" y="5513387"/>
            <a:ext cx="290513" cy="730250"/>
          </a:xfrm>
          <a:custGeom>
            <a:avLst/>
            <a:gdLst>
              <a:gd name="T0" fmla="*/ 75 w 136"/>
              <a:gd name="T1" fmla="*/ 5 h 343"/>
              <a:gd name="T2" fmla="*/ 99 w 136"/>
              <a:gd name="T3" fmla="*/ 10 h 343"/>
              <a:gd name="T4" fmla="*/ 123 w 136"/>
              <a:gd name="T5" fmla="*/ 40 h 343"/>
              <a:gd name="T6" fmla="*/ 131 w 136"/>
              <a:gd name="T7" fmla="*/ 63 h 343"/>
              <a:gd name="T8" fmla="*/ 133 w 136"/>
              <a:gd name="T9" fmla="*/ 80 h 343"/>
              <a:gd name="T10" fmla="*/ 128 w 136"/>
              <a:gd name="T11" fmla="*/ 113 h 343"/>
              <a:gd name="T12" fmla="*/ 112 w 136"/>
              <a:gd name="T13" fmla="*/ 147 h 343"/>
              <a:gd name="T14" fmla="*/ 96 w 136"/>
              <a:gd name="T15" fmla="*/ 182 h 343"/>
              <a:gd name="T16" fmla="*/ 80 w 136"/>
              <a:gd name="T17" fmla="*/ 239 h 343"/>
              <a:gd name="T18" fmla="*/ 69 w 136"/>
              <a:gd name="T19" fmla="*/ 281 h 343"/>
              <a:gd name="T20" fmla="*/ 56 w 136"/>
              <a:gd name="T21" fmla="*/ 311 h 343"/>
              <a:gd name="T22" fmla="*/ 49 w 136"/>
              <a:gd name="T23" fmla="*/ 318 h 343"/>
              <a:gd name="T24" fmla="*/ 38 w 136"/>
              <a:gd name="T25" fmla="*/ 332 h 343"/>
              <a:gd name="T26" fmla="*/ 37 w 136"/>
              <a:gd name="T27" fmla="*/ 333 h 343"/>
              <a:gd name="T28" fmla="*/ 25 w 136"/>
              <a:gd name="T29" fmla="*/ 342 h 343"/>
              <a:gd name="T30" fmla="*/ 9 w 136"/>
              <a:gd name="T31" fmla="*/ 331 h 343"/>
              <a:gd name="T32" fmla="*/ 12 w 136"/>
              <a:gd name="T33" fmla="*/ 271 h 343"/>
              <a:gd name="T34" fmla="*/ 12 w 136"/>
              <a:gd name="T35" fmla="*/ 271 h 343"/>
              <a:gd name="T36" fmla="*/ 30 w 136"/>
              <a:gd name="T37" fmla="*/ 274 h 343"/>
              <a:gd name="T38" fmla="*/ 30 w 136"/>
              <a:gd name="T39" fmla="*/ 276 h 343"/>
              <a:gd name="T40" fmla="*/ 22 w 136"/>
              <a:gd name="T41" fmla="*/ 307 h 343"/>
              <a:gd name="T42" fmla="*/ 30 w 136"/>
              <a:gd name="T43" fmla="*/ 276 h 343"/>
              <a:gd name="T44" fmla="*/ 48 w 136"/>
              <a:gd name="T45" fmla="*/ 279 h 343"/>
              <a:gd name="T46" fmla="*/ 63 w 136"/>
              <a:gd name="T47" fmla="*/ 253 h 343"/>
              <a:gd name="T48" fmla="*/ 67 w 136"/>
              <a:gd name="T49" fmla="*/ 240 h 343"/>
              <a:gd name="T50" fmla="*/ 83 w 136"/>
              <a:gd name="T51" fmla="*/ 170 h 343"/>
              <a:gd name="T52" fmla="*/ 108 w 136"/>
              <a:gd name="T53" fmla="*/ 113 h 343"/>
              <a:gd name="T54" fmla="*/ 115 w 136"/>
              <a:gd name="T55" fmla="*/ 37 h 343"/>
              <a:gd name="T56" fmla="*/ 76 w 136"/>
              <a:gd name="T57" fmla="*/ 8 h 343"/>
              <a:gd name="T58" fmla="*/ 59 w 136"/>
              <a:gd name="T59" fmla="*/ 8 h 343"/>
              <a:gd name="T60" fmla="*/ 59 w 136"/>
              <a:gd name="T61" fmla="*/ 6 h 343"/>
              <a:gd name="T62" fmla="*/ 75 w 136"/>
              <a:gd name="T63" fmla="*/ 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343">
                <a:moveTo>
                  <a:pt x="75" y="5"/>
                </a:moveTo>
                <a:cubicBezTo>
                  <a:pt x="83" y="5"/>
                  <a:pt x="91" y="5"/>
                  <a:pt x="99" y="10"/>
                </a:cubicBezTo>
                <a:cubicBezTo>
                  <a:pt x="110" y="17"/>
                  <a:pt x="120" y="26"/>
                  <a:pt x="123" y="40"/>
                </a:cubicBezTo>
                <a:cubicBezTo>
                  <a:pt x="123" y="49"/>
                  <a:pt x="124" y="57"/>
                  <a:pt x="131" y="63"/>
                </a:cubicBezTo>
                <a:cubicBezTo>
                  <a:pt x="136" y="68"/>
                  <a:pt x="136" y="74"/>
                  <a:pt x="133" y="80"/>
                </a:cubicBezTo>
                <a:cubicBezTo>
                  <a:pt x="128" y="91"/>
                  <a:pt x="127" y="101"/>
                  <a:pt x="128" y="113"/>
                </a:cubicBezTo>
                <a:cubicBezTo>
                  <a:pt x="129" y="127"/>
                  <a:pt x="119" y="136"/>
                  <a:pt x="112" y="147"/>
                </a:cubicBezTo>
                <a:cubicBezTo>
                  <a:pt x="104" y="158"/>
                  <a:pt x="101" y="170"/>
                  <a:pt x="96" y="182"/>
                </a:cubicBezTo>
                <a:cubicBezTo>
                  <a:pt x="88" y="200"/>
                  <a:pt x="86" y="220"/>
                  <a:pt x="80" y="239"/>
                </a:cubicBezTo>
                <a:cubicBezTo>
                  <a:pt x="75" y="252"/>
                  <a:pt x="76" y="268"/>
                  <a:pt x="69" y="281"/>
                </a:cubicBezTo>
                <a:cubicBezTo>
                  <a:pt x="65" y="291"/>
                  <a:pt x="63" y="302"/>
                  <a:pt x="56" y="311"/>
                </a:cubicBezTo>
                <a:cubicBezTo>
                  <a:pt x="53" y="313"/>
                  <a:pt x="49" y="314"/>
                  <a:pt x="49" y="318"/>
                </a:cubicBezTo>
                <a:cubicBezTo>
                  <a:pt x="49" y="326"/>
                  <a:pt x="53" y="337"/>
                  <a:pt x="38" y="332"/>
                </a:cubicBezTo>
                <a:cubicBezTo>
                  <a:pt x="37" y="332"/>
                  <a:pt x="38" y="331"/>
                  <a:pt x="37" y="333"/>
                </a:cubicBezTo>
                <a:cubicBezTo>
                  <a:pt x="35" y="339"/>
                  <a:pt x="33" y="343"/>
                  <a:pt x="25" y="342"/>
                </a:cubicBezTo>
                <a:cubicBezTo>
                  <a:pt x="18" y="340"/>
                  <a:pt x="12" y="337"/>
                  <a:pt x="9" y="331"/>
                </a:cubicBezTo>
                <a:cubicBezTo>
                  <a:pt x="0" y="310"/>
                  <a:pt x="4" y="291"/>
                  <a:pt x="12" y="271"/>
                </a:cubicBezTo>
                <a:cubicBezTo>
                  <a:pt x="12" y="271"/>
                  <a:pt x="12" y="271"/>
                  <a:pt x="12" y="271"/>
                </a:cubicBezTo>
                <a:cubicBezTo>
                  <a:pt x="19" y="266"/>
                  <a:pt x="24" y="272"/>
                  <a:pt x="30" y="274"/>
                </a:cubicBezTo>
                <a:cubicBezTo>
                  <a:pt x="30" y="275"/>
                  <a:pt x="30" y="276"/>
                  <a:pt x="30" y="276"/>
                </a:cubicBezTo>
                <a:cubicBezTo>
                  <a:pt x="14" y="289"/>
                  <a:pt x="13" y="292"/>
                  <a:pt x="22" y="307"/>
                </a:cubicBezTo>
                <a:cubicBezTo>
                  <a:pt x="25" y="296"/>
                  <a:pt x="29" y="287"/>
                  <a:pt x="30" y="276"/>
                </a:cubicBezTo>
                <a:cubicBezTo>
                  <a:pt x="35" y="282"/>
                  <a:pt x="42" y="282"/>
                  <a:pt x="48" y="279"/>
                </a:cubicBezTo>
                <a:cubicBezTo>
                  <a:pt x="58" y="273"/>
                  <a:pt x="59" y="262"/>
                  <a:pt x="63" y="253"/>
                </a:cubicBezTo>
                <a:cubicBezTo>
                  <a:pt x="64" y="249"/>
                  <a:pt x="65" y="244"/>
                  <a:pt x="67" y="240"/>
                </a:cubicBezTo>
                <a:cubicBezTo>
                  <a:pt x="72" y="216"/>
                  <a:pt x="72" y="191"/>
                  <a:pt x="83" y="170"/>
                </a:cubicBezTo>
                <a:cubicBezTo>
                  <a:pt x="92" y="151"/>
                  <a:pt x="100" y="132"/>
                  <a:pt x="108" y="113"/>
                </a:cubicBezTo>
                <a:cubicBezTo>
                  <a:pt x="118" y="88"/>
                  <a:pt x="120" y="63"/>
                  <a:pt x="115" y="37"/>
                </a:cubicBezTo>
                <a:cubicBezTo>
                  <a:pt x="111" y="23"/>
                  <a:pt x="91" y="9"/>
                  <a:pt x="76" y="8"/>
                </a:cubicBezTo>
                <a:cubicBezTo>
                  <a:pt x="71" y="8"/>
                  <a:pt x="65" y="8"/>
                  <a:pt x="59" y="8"/>
                </a:cubicBezTo>
                <a:cubicBezTo>
                  <a:pt x="59" y="7"/>
                  <a:pt x="59" y="6"/>
                  <a:pt x="59" y="6"/>
                </a:cubicBezTo>
                <a:cubicBezTo>
                  <a:pt x="64" y="0"/>
                  <a:pt x="69" y="1"/>
                  <a:pt x="75" y="5"/>
                </a:cubicBezTo>
                <a:close/>
              </a:path>
            </a:pathLst>
          </a:custGeom>
          <a:solidFill>
            <a:srgbClr val="DECD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 name="Freeform 30"/>
          <p:cNvSpPr>
            <a:spLocks/>
          </p:cNvSpPr>
          <p:nvPr/>
        </p:nvSpPr>
        <p:spPr bwMode="auto">
          <a:xfrm>
            <a:off x="8393113" y="4497387"/>
            <a:ext cx="309563" cy="465138"/>
          </a:xfrm>
          <a:custGeom>
            <a:avLst/>
            <a:gdLst>
              <a:gd name="T0" fmla="*/ 19 w 146"/>
              <a:gd name="T1" fmla="*/ 40 h 219"/>
              <a:gd name="T2" fmla="*/ 8 w 146"/>
              <a:gd name="T3" fmla="*/ 31 h 219"/>
              <a:gd name="T4" fmla="*/ 0 w 146"/>
              <a:gd name="T5" fmla="*/ 20 h 219"/>
              <a:gd name="T6" fmla="*/ 61 w 146"/>
              <a:gd name="T7" fmla="*/ 3 h 219"/>
              <a:gd name="T8" fmla="*/ 146 w 146"/>
              <a:gd name="T9" fmla="*/ 85 h 219"/>
              <a:gd name="T10" fmla="*/ 105 w 146"/>
              <a:gd name="T11" fmla="*/ 58 h 219"/>
              <a:gd name="T12" fmla="*/ 98 w 146"/>
              <a:gd name="T13" fmla="*/ 52 h 219"/>
              <a:gd name="T14" fmla="*/ 90 w 146"/>
              <a:gd name="T15" fmla="*/ 58 h 219"/>
              <a:gd name="T16" fmla="*/ 91 w 146"/>
              <a:gd name="T17" fmla="*/ 78 h 219"/>
              <a:gd name="T18" fmla="*/ 120 w 146"/>
              <a:gd name="T19" fmla="*/ 168 h 219"/>
              <a:gd name="T20" fmla="*/ 128 w 146"/>
              <a:gd name="T21" fmla="*/ 200 h 219"/>
              <a:gd name="T22" fmla="*/ 133 w 146"/>
              <a:gd name="T23" fmla="*/ 213 h 219"/>
              <a:gd name="T24" fmla="*/ 119 w 146"/>
              <a:gd name="T25" fmla="*/ 217 h 219"/>
              <a:gd name="T26" fmla="*/ 107 w 146"/>
              <a:gd name="T27" fmla="*/ 206 h 219"/>
              <a:gd name="T28" fmla="*/ 109 w 146"/>
              <a:gd name="T29" fmla="*/ 202 h 219"/>
              <a:gd name="T30" fmla="*/ 115 w 146"/>
              <a:gd name="T31" fmla="*/ 192 h 219"/>
              <a:gd name="T32" fmla="*/ 104 w 146"/>
              <a:gd name="T33" fmla="*/ 127 h 219"/>
              <a:gd name="T34" fmla="*/ 86 w 146"/>
              <a:gd name="T35" fmla="*/ 90 h 219"/>
              <a:gd name="T36" fmla="*/ 78 w 146"/>
              <a:gd name="T37" fmla="*/ 78 h 219"/>
              <a:gd name="T38" fmla="*/ 55 w 146"/>
              <a:gd name="T39" fmla="*/ 45 h 219"/>
              <a:gd name="T40" fmla="*/ 53 w 146"/>
              <a:gd name="T41" fmla="*/ 26 h 219"/>
              <a:gd name="T42" fmla="*/ 43 w 146"/>
              <a:gd name="T43" fmla="*/ 11 h 219"/>
              <a:gd name="T44" fmla="*/ 19 w 146"/>
              <a:gd name="T45" fmla="*/ 36 h 219"/>
              <a:gd name="T46" fmla="*/ 19 w 146"/>
              <a:gd name="T47" fmla="*/ 4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219">
                <a:moveTo>
                  <a:pt x="19" y="40"/>
                </a:moveTo>
                <a:cubicBezTo>
                  <a:pt x="13" y="40"/>
                  <a:pt x="9" y="36"/>
                  <a:pt x="8" y="31"/>
                </a:cubicBezTo>
                <a:cubicBezTo>
                  <a:pt x="7" y="26"/>
                  <a:pt x="4" y="23"/>
                  <a:pt x="0" y="20"/>
                </a:cubicBezTo>
                <a:cubicBezTo>
                  <a:pt x="17" y="0"/>
                  <a:pt x="39" y="1"/>
                  <a:pt x="61" y="3"/>
                </a:cubicBezTo>
                <a:cubicBezTo>
                  <a:pt x="96" y="7"/>
                  <a:pt x="139" y="50"/>
                  <a:pt x="146" y="85"/>
                </a:cubicBezTo>
                <a:cubicBezTo>
                  <a:pt x="125" y="87"/>
                  <a:pt x="114" y="74"/>
                  <a:pt x="105" y="58"/>
                </a:cubicBezTo>
                <a:cubicBezTo>
                  <a:pt x="104" y="55"/>
                  <a:pt x="102" y="52"/>
                  <a:pt x="98" y="52"/>
                </a:cubicBezTo>
                <a:cubicBezTo>
                  <a:pt x="94" y="52"/>
                  <a:pt x="92" y="55"/>
                  <a:pt x="90" y="58"/>
                </a:cubicBezTo>
                <a:cubicBezTo>
                  <a:pt x="86" y="65"/>
                  <a:pt x="86" y="72"/>
                  <a:pt x="91" y="78"/>
                </a:cubicBezTo>
                <a:cubicBezTo>
                  <a:pt x="113" y="104"/>
                  <a:pt x="113" y="137"/>
                  <a:pt x="120" y="168"/>
                </a:cubicBezTo>
                <a:cubicBezTo>
                  <a:pt x="122" y="179"/>
                  <a:pt x="123" y="191"/>
                  <a:pt x="128" y="200"/>
                </a:cubicBezTo>
                <a:cubicBezTo>
                  <a:pt x="130" y="204"/>
                  <a:pt x="136" y="208"/>
                  <a:pt x="133" y="213"/>
                </a:cubicBezTo>
                <a:cubicBezTo>
                  <a:pt x="130" y="219"/>
                  <a:pt x="124" y="216"/>
                  <a:pt x="119" y="217"/>
                </a:cubicBezTo>
                <a:cubicBezTo>
                  <a:pt x="112" y="216"/>
                  <a:pt x="108" y="213"/>
                  <a:pt x="107" y="206"/>
                </a:cubicBezTo>
                <a:cubicBezTo>
                  <a:pt x="107" y="204"/>
                  <a:pt x="108" y="203"/>
                  <a:pt x="109" y="202"/>
                </a:cubicBezTo>
                <a:cubicBezTo>
                  <a:pt x="114" y="201"/>
                  <a:pt x="116" y="198"/>
                  <a:pt x="115" y="192"/>
                </a:cubicBezTo>
                <a:cubicBezTo>
                  <a:pt x="111" y="170"/>
                  <a:pt x="108" y="148"/>
                  <a:pt x="104" y="127"/>
                </a:cubicBezTo>
                <a:cubicBezTo>
                  <a:pt x="102" y="114"/>
                  <a:pt x="97" y="100"/>
                  <a:pt x="86" y="90"/>
                </a:cubicBezTo>
                <a:cubicBezTo>
                  <a:pt x="83" y="86"/>
                  <a:pt x="80" y="83"/>
                  <a:pt x="78" y="78"/>
                </a:cubicBezTo>
                <a:cubicBezTo>
                  <a:pt x="73" y="65"/>
                  <a:pt x="65" y="54"/>
                  <a:pt x="55" y="45"/>
                </a:cubicBezTo>
                <a:cubicBezTo>
                  <a:pt x="49" y="40"/>
                  <a:pt x="46" y="34"/>
                  <a:pt x="53" y="26"/>
                </a:cubicBezTo>
                <a:cubicBezTo>
                  <a:pt x="57" y="20"/>
                  <a:pt x="52" y="12"/>
                  <a:pt x="43" y="11"/>
                </a:cubicBezTo>
                <a:cubicBezTo>
                  <a:pt x="26" y="9"/>
                  <a:pt x="16" y="19"/>
                  <a:pt x="19" y="36"/>
                </a:cubicBezTo>
                <a:cubicBezTo>
                  <a:pt x="20" y="38"/>
                  <a:pt x="19" y="39"/>
                  <a:pt x="19" y="40"/>
                </a:cubicBezTo>
                <a:close/>
              </a:path>
            </a:pathLst>
          </a:custGeom>
          <a:solidFill>
            <a:srgbClr val="857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 name="Freeform 31"/>
          <p:cNvSpPr>
            <a:spLocks/>
          </p:cNvSpPr>
          <p:nvPr/>
        </p:nvSpPr>
        <p:spPr bwMode="auto">
          <a:xfrm>
            <a:off x="9053513" y="5256212"/>
            <a:ext cx="255588" cy="292100"/>
          </a:xfrm>
          <a:custGeom>
            <a:avLst/>
            <a:gdLst>
              <a:gd name="T0" fmla="*/ 40 w 120"/>
              <a:gd name="T1" fmla="*/ 129 h 137"/>
              <a:gd name="T2" fmla="*/ 13 w 120"/>
              <a:gd name="T3" fmla="*/ 110 h 137"/>
              <a:gd name="T4" fmla="*/ 14 w 120"/>
              <a:gd name="T5" fmla="*/ 109 h 137"/>
              <a:gd name="T6" fmla="*/ 6 w 120"/>
              <a:gd name="T7" fmla="*/ 70 h 137"/>
              <a:gd name="T8" fmla="*/ 33 w 120"/>
              <a:gd name="T9" fmla="*/ 24 h 137"/>
              <a:gd name="T10" fmla="*/ 106 w 120"/>
              <a:gd name="T11" fmla="*/ 2 h 137"/>
              <a:gd name="T12" fmla="*/ 115 w 120"/>
              <a:gd name="T13" fmla="*/ 1 h 137"/>
              <a:gd name="T14" fmla="*/ 120 w 120"/>
              <a:gd name="T15" fmla="*/ 4 h 137"/>
              <a:gd name="T16" fmla="*/ 117 w 120"/>
              <a:gd name="T17" fmla="*/ 9 h 137"/>
              <a:gd name="T18" fmla="*/ 106 w 120"/>
              <a:gd name="T19" fmla="*/ 24 h 137"/>
              <a:gd name="T20" fmla="*/ 109 w 120"/>
              <a:gd name="T21" fmla="*/ 44 h 137"/>
              <a:gd name="T22" fmla="*/ 104 w 120"/>
              <a:gd name="T23" fmla="*/ 46 h 137"/>
              <a:gd name="T24" fmla="*/ 100 w 120"/>
              <a:gd name="T25" fmla="*/ 46 h 137"/>
              <a:gd name="T26" fmla="*/ 83 w 120"/>
              <a:gd name="T27" fmla="*/ 46 h 137"/>
              <a:gd name="T28" fmla="*/ 78 w 120"/>
              <a:gd name="T29" fmla="*/ 49 h 137"/>
              <a:gd name="T30" fmla="*/ 22 w 120"/>
              <a:gd name="T31" fmla="*/ 79 h 137"/>
              <a:gd name="T32" fmla="*/ 16 w 120"/>
              <a:gd name="T33" fmla="*/ 92 h 137"/>
              <a:gd name="T34" fmla="*/ 20 w 120"/>
              <a:gd name="T35" fmla="*/ 99 h 137"/>
              <a:gd name="T36" fmla="*/ 40 w 120"/>
              <a:gd name="T37" fmla="*/ 128 h 137"/>
              <a:gd name="T38" fmla="*/ 40 w 120"/>
              <a:gd name="T39" fmla="*/ 12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37">
                <a:moveTo>
                  <a:pt x="40" y="129"/>
                </a:moveTo>
                <a:cubicBezTo>
                  <a:pt x="21" y="137"/>
                  <a:pt x="11" y="130"/>
                  <a:pt x="13" y="110"/>
                </a:cubicBezTo>
                <a:cubicBezTo>
                  <a:pt x="13" y="109"/>
                  <a:pt x="14" y="109"/>
                  <a:pt x="14" y="109"/>
                </a:cubicBezTo>
                <a:cubicBezTo>
                  <a:pt x="3" y="97"/>
                  <a:pt x="10" y="83"/>
                  <a:pt x="6" y="70"/>
                </a:cubicBezTo>
                <a:cubicBezTo>
                  <a:pt x="0" y="47"/>
                  <a:pt x="10" y="28"/>
                  <a:pt x="33" y="24"/>
                </a:cubicBezTo>
                <a:cubicBezTo>
                  <a:pt x="58" y="18"/>
                  <a:pt x="82" y="9"/>
                  <a:pt x="106" y="2"/>
                </a:cubicBezTo>
                <a:cubicBezTo>
                  <a:pt x="109" y="0"/>
                  <a:pt x="112" y="1"/>
                  <a:pt x="115" y="1"/>
                </a:cubicBezTo>
                <a:cubicBezTo>
                  <a:pt x="117" y="1"/>
                  <a:pt x="119" y="1"/>
                  <a:pt x="120" y="4"/>
                </a:cubicBezTo>
                <a:cubicBezTo>
                  <a:pt x="120" y="6"/>
                  <a:pt x="119" y="8"/>
                  <a:pt x="117" y="9"/>
                </a:cubicBezTo>
                <a:cubicBezTo>
                  <a:pt x="110" y="12"/>
                  <a:pt x="106" y="16"/>
                  <a:pt x="106" y="24"/>
                </a:cubicBezTo>
                <a:cubicBezTo>
                  <a:pt x="105" y="31"/>
                  <a:pt x="106" y="38"/>
                  <a:pt x="109" y="44"/>
                </a:cubicBezTo>
                <a:cubicBezTo>
                  <a:pt x="108" y="46"/>
                  <a:pt x="106" y="46"/>
                  <a:pt x="104" y="46"/>
                </a:cubicBezTo>
                <a:cubicBezTo>
                  <a:pt x="103" y="46"/>
                  <a:pt x="101" y="46"/>
                  <a:pt x="100" y="46"/>
                </a:cubicBezTo>
                <a:cubicBezTo>
                  <a:pt x="95" y="41"/>
                  <a:pt x="89" y="39"/>
                  <a:pt x="83" y="46"/>
                </a:cubicBezTo>
                <a:cubicBezTo>
                  <a:pt x="82" y="47"/>
                  <a:pt x="80" y="49"/>
                  <a:pt x="78" y="49"/>
                </a:cubicBezTo>
                <a:cubicBezTo>
                  <a:pt x="57" y="55"/>
                  <a:pt x="42" y="73"/>
                  <a:pt x="22" y="79"/>
                </a:cubicBezTo>
                <a:cubicBezTo>
                  <a:pt x="16" y="81"/>
                  <a:pt x="15" y="86"/>
                  <a:pt x="16" y="92"/>
                </a:cubicBezTo>
                <a:cubicBezTo>
                  <a:pt x="17" y="94"/>
                  <a:pt x="18" y="97"/>
                  <a:pt x="20" y="99"/>
                </a:cubicBezTo>
                <a:cubicBezTo>
                  <a:pt x="28" y="107"/>
                  <a:pt x="35" y="117"/>
                  <a:pt x="40" y="128"/>
                </a:cubicBezTo>
                <a:lnTo>
                  <a:pt x="40" y="129"/>
                </a:lnTo>
                <a:close/>
              </a:path>
            </a:pathLst>
          </a:custGeom>
          <a:solidFill>
            <a:srgbClr val="DECD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 name="Freeform 33"/>
          <p:cNvSpPr>
            <a:spLocks/>
          </p:cNvSpPr>
          <p:nvPr/>
        </p:nvSpPr>
        <p:spPr bwMode="auto">
          <a:xfrm>
            <a:off x="7831138" y="5348287"/>
            <a:ext cx="449263" cy="387350"/>
          </a:xfrm>
          <a:custGeom>
            <a:avLst/>
            <a:gdLst>
              <a:gd name="T0" fmla="*/ 206 w 211"/>
              <a:gd name="T1" fmla="*/ 1 h 182"/>
              <a:gd name="T2" fmla="*/ 198 w 211"/>
              <a:gd name="T3" fmla="*/ 24 h 182"/>
              <a:gd name="T4" fmla="*/ 189 w 211"/>
              <a:gd name="T5" fmla="*/ 48 h 182"/>
              <a:gd name="T6" fmla="*/ 196 w 211"/>
              <a:gd name="T7" fmla="*/ 52 h 182"/>
              <a:gd name="T8" fmla="*/ 180 w 211"/>
              <a:gd name="T9" fmla="*/ 70 h 182"/>
              <a:gd name="T10" fmla="*/ 148 w 211"/>
              <a:gd name="T11" fmla="*/ 114 h 182"/>
              <a:gd name="T12" fmla="*/ 144 w 211"/>
              <a:gd name="T13" fmla="*/ 116 h 182"/>
              <a:gd name="T14" fmla="*/ 122 w 211"/>
              <a:gd name="T15" fmla="*/ 128 h 182"/>
              <a:gd name="T16" fmla="*/ 119 w 211"/>
              <a:gd name="T17" fmla="*/ 129 h 182"/>
              <a:gd name="T18" fmla="*/ 86 w 211"/>
              <a:gd name="T19" fmla="*/ 146 h 182"/>
              <a:gd name="T20" fmla="*/ 41 w 211"/>
              <a:gd name="T21" fmla="*/ 181 h 182"/>
              <a:gd name="T22" fmla="*/ 37 w 211"/>
              <a:gd name="T23" fmla="*/ 182 h 182"/>
              <a:gd name="T24" fmla="*/ 15 w 211"/>
              <a:gd name="T25" fmla="*/ 176 h 182"/>
              <a:gd name="T26" fmla="*/ 1 w 211"/>
              <a:gd name="T27" fmla="*/ 171 h 182"/>
              <a:gd name="T28" fmla="*/ 0 w 211"/>
              <a:gd name="T29" fmla="*/ 167 h 182"/>
              <a:gd name="T30" fmla="*/ 34 w 211"/>
              <a:gd name="T31" fmla="*/ 165 h 182"/>
              <a:gd name="T32" fmla="*/ 36 w 211"/>
              <a:gd name="T33" fmla="*/ 166 h 182"/>
              <a:gd name="T34" fmla="*/ 36 w 211"/>
              <a:gd name="T35" fmla="*/ 165 h 182"/>
              <a:gd name="T36" fmla="*/ 34 w 211"/>
              <a:gd name="T37" fmla="*/ 164 h 182"/>
              <a:gd name="T38" fmla="*/ 40 w 211"/>
              <a:gd name="T39" fmla="*/ 154 h 182"/>
              <a:gd name="T40" fmla="*/ 61 w 211"/>
              <a:gd name="T41" fmla="*/ 144 h 182"/>
              <a:gd name="T42" fmla="*/ 91 w 211"/>
              <a:gd name="T43" fmla="*/ 124 h 182"/>
              <a:gd name="T44" fmla="*/ 129 w 211"/>
              <a:gd name="T45" fmla="*/ 85 h 182"/>
              <a:gd name="T46" fmla="*/ 159 w 211"/>
              <a:gd name="T47" fmla="*/ 54 h 182"/>
              <a:gd name="T48" fmla="*/ 196 w 211"/>
              <a:gd name="T49" fmla="*/ 8 h 182"/>
              <a:gd name="T50" fmla="*/ 206 w 211"/>
              <a:gd name="T5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1" h="182">
                <a:moveTo>
                  <a:pt x="206" y="1"/>
                </a:moveTo>
                <a:cubicBezTo>
                  <a:pt x="211" y="11"/>
                  <a:pt x="201" y="17"/>
                  <a:pt x="198" y="24"/>
                </a:cubicBezTo>
                <a:cubicBezTo>
                  <a:pt x="195" y="32"/>
                  <a:pt x="193" y="40"/>
                  <a:pt x="189" y="48"/>
                </a:cubicBezTo>
                <a:cubicBezTo>
                  <a:pt x="185" y="55"/>
                  <a:pt x="193" y="50"/>
                  <a:pt x="196" y="52"/>
                </a:cubicBezTo>
                <a:cubicBezTo>
                  <a:pt x="197" y="63"/>
                  <a:pt x="190" y="68"/>
                  <a:pt x="180" y="70"/>
                </a:cubicBezTo>
                <a:cubicBezTo>
                  <a:pt x="170" y="85"/>
                  <a:pt x="155" y="96"/>
                  <a:pt x="148" y="114"/>
                </a:cubicBezTo>
                <a:cubicBezTo>
                  <a:pt x="148" y="116"/>
                  <a:pt x="146" y="116"/>
                  <a:pt x="144" y="116"/>
                </a:cubicBezTo>
                <a:cubicBezTo>
                  <a:pt x="134" y="115"/>
                  <a:pt x="128" y="121"/>
                  <a:pt x="122" y="128"/>
                </a:cubicBezTo>
                <a:cubicBezTo>
                  <a:pt x="121" y="129"/>
                  <a:pt x="120" y="129"/>
                  <a:pt x="119" y="129"/>
                </a:cubicBezTo>
                <a:cubicBezTo>
                  <a:pt x="105" y="129"/>
                  <a:pt x="95" y="137"/>
                  <a:pt x="86" y="146"/>
                </a:cubicBezTo>
                <a:cubicBezTo>
                  <a:pt x="72" y="160"/>
                  <a:pt x="58" y="172"/>
                  <a:pt x="41" y="181"/>
                </a:cubicBezTo>
                <a:cubicBezTo>
                  <a:pt x="40" y="182"/>
                  <a:pt x="38" y="182"/>
                  <a:pt x="37" y="182"/>
                </a:cubicBezTo>
                <a:cubicBezTo>
                  <a:pt x="30" y="178"/>
                  <a:pt x="23" y="175"/>
                  <a:pt x="15" y="176"/>
                </a:cubicBezTo>
                <a:cubicBezTo>
                  <a:pt x="10" y="176"/>
                  <a:pt x="5" y="174"/>
                  <a:pt x="1" y="171"/>
                </a:cubicBezTo>
                <a:cubicBezTo>
                  <a:pt x="0" y="170"/>
                  <a:pt x="0" y="168"/>
                  <a:pt x="0" y="167"/>
                </a:cubicBezTo>
                <a:cubicBezTo>
                  <a:pt x="11" y="162"/>
                  <a:pt x="22" y="164"/>
                  <a:pt x="34" y="165"/>
                </a:cubicBezTo>
                <a:cubicBezTo>
                  <a:pt x="35" y="165"/>
                  <a:pt x="35" y="166"/>
                  <a:pt x="36" y="166"/>
                </a:cubicBezTo>
                <a:cubicBezTo>
                  <a:pt x="37" y="166"/>
                  <a:pt x="36" y="165"/>
                  <a:pt x="36" y="165"/>
                </a:cubicBezTo>
                <a:cubicBezTo>
                  <a:pt x="35" y="165"/>
                  <a:pt x="35" y="165"/>
                  <a:pt x="34" y="164"/>
                </a:cubicBezTo>
                <a:cubicBezTo>
                  <a:pt x="33" y="159"/>
                  <a:pt x="37" y="157"/>
                  <a:pt x="40" y="154"/>
                </a:cubicBezTo>
                <a:cubicBezTo>
                  <a:pt x="46" y="150"/>
                  <a:pt x="53" y="145"/>
                  <a:pt x="61" y="144"/>
                </a:cubicBezTo>
                <a:cubicBezTo>
                  <a:pt x="74" y="141"/>
                  <a:pt x="82" y="133"/>
                  <a:pt x="91" y="124"/>
                </a:cubicBezTo>
                <a:cubicBezTo>
                  <a:pt x="107" y="114"/>
                  <a:pt x="120" y="101"/>
                  <a:pt x="129" y="85"/>
                </a:cubicBezTo>
                <a:cubicBezTo>
                  <a:pt x="137" y="73"/>
                  <a:pt x="151" y="66"/>
                  <a:pt x="159" y="54"/>
                </a:cubicBezTo>
                <a:cubicBezTo>
                  <a:pt x="170" y="38"/>
                  <a:pt x="189" y="28"/>
                  <a:pt x="196" y="8"/>
                </a:cubicBezTo>
                <a:cubicBezTo>
                  <a:pt x="197" y="4"/>
                  <a:pt x="201" y="0"/>
                  <a:pt x="206" y="1"/>
                </a:cubicBezTo>
                <a:close/>
              </a:path>
            </a:pathLst>
          </a:custGeom>
          <a:solidFill>
            <a:srgbClr val="D38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 name="Freeform 34"/>
          <p:cNvSpPr>
            <a:spLocks/>
          </p:cNvSpPr>
          <p:nvPr/>
        </p:nvSpPr>
        <p:spPr bwMode="auto">
          <a:xfrm>
            <a:off x="9305925" y="4611687"/>
            <a:ext cx="257175" cy="498475"/>
          </a:xfrm>
          <a:custGeom>
            <a:avLst/>
            <a:gdLst>
              <a:gd name="T0" fmla="*/ 0 w 121"/>
              <a:gd name="T1" fmla="*/ 39 h 234"/>
              <a:gd name="T2" fmla="*/ 15 w 121"/>
              <a:gd name="T3" fmla="*/ 36 h 234"/>
              <a:gd name="T4" fmla="*/ 8 w 121"/>
              <a:gd name="T5" fmla="*/ 7 h 234"/>
              <a:gd name="T6" fmla="*/ 11 w 121"/>
              <a:gd name="T7" fmla="*/ 1 h 234"/>
              <a:gd name="T8" fmla="*/ 17 w 121"/>
              <a:gd name="T9" fmla="*/ 5 h 234"/>
              <a:gd name="T10" fmla="*/ 61 w 121"/>
              <a:gd name="T11" fmla="*/ 52 h 234"/>
              <a:gd name="T12" fmla="*/ 78 w 121"/>
              <a:gd name="T13" fmla="*/ 80 h 234"/>
              <a:gd name="T14" fmla="*/ 109 w 121"/>
              <a:gd name="T15" fmla="*/ 149 h 234"/>
              <a:gd name="T16" fmla="*/ 111 w 121"/>
              <a:gd name="T17" fmla="*/ 172 h 234"/>
              <a:gd name="T18" fmla="*/ 112 w 121"/>
              <a:gd name="T19" fmla="*/ 181 h 234"/>
              <a:gd name="T20" fmla="*/ 116 w 121"/>
              <a:gd name="T21" fmla="*/ 229 h 234"/>
              <a:gd name="T22" fmla="*/ 114 w 121"/>
              <a:gd name="T23" fmla="*/ 232 h 234"/>
              <a:gd name="T24" fmla="*/ 106 w 121"/>
              <a:gd name="T25" fmla="*/ 221 h 234"/>
              <a:gd name="T26" fmla="*/ 87 w 121"/>
              <a:gd name="T27" fmla="*/ 141 h 234"/>
              <a:gd name="T28" fmla="*/ 82 w 121"/>
              <a:gd name="T29" fmla="*/ 126 h 234"/>
              <a:gd name="T30" fmla="*/ 51 w 121"/>
              <a:gd name="T31" fmla="*/ 68 h 234"/>
              <a:gd name="T32" fmla="*/ 33 w 121"/>
              <a:gd name="T33" fmla="*/ 57 h 234"/>
              <a:gd name="T34" fmla="*/ 11 w 121"/>
              <a:gd name="T35" fmla="*/ 52 h 234"/>
              <a:gd name="T36" fmla="*/ 0 w 121"/>
              <a:gd name="T37" fmla="*/ 3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234">
                <a:moveTo>
                  <a:pt x="0" y="39"/>
                </a:moveTo>
                <a:cubicBezTo>
                  <a:pt x="5" y="34"/>
                  <a:pt x="5" y="34"/>
                  <a:pt x="15" y="36"/>
                </a:cubicBezTo>
                <a:cubicBezTo>
                  <a:pt x="12" y="26"/>
                  <a:pt x="9" y="17"/>
                  <a:pt x="8" y="7"/>
                </a:cubicBezTo>
                <a:cubicBezTo>
                  <a:pt x="8" y="5"/>
                  <a:pt x="7" y="1"/>
                  <a:pt x="11" y="1"/>
                </a:cubicBezTo>
                <a:cubicBezTo>
                  <a:pt x="14" y="0"/>
                  <a:pt x="16" y="2"/>
                  <a:pt x="17" y="5"/>
                </a:cubicBezTo>
                <a:cubicBezTo>
                  <a:pt x="25" y="27"/>
                  <a:pt x="45" y="37"/>
                  <a:pt x="61" y="52"/>
                </a:cubicBezTo>
                <a:cubicBezTo>
                  <a:pt x="70" y="59"/>
                  <a:pt x="73" y="70"/>
                  <a:pt x="78" y="80"/>
                </a:cubicBezTo>
                <a:cubicBezTo>
                  <a:pt x="89" y="102"/>
                  <a:pt x="100" y="125"/>
                  <a:pt x="109" y="149"/>
                </a:cubicBezTo>
                <a:cubicBezTo>
                  <a:pt x="112" y="157"/>
                  <a:pt x="113" y="164"/>
                  <a:pt x="111" y="172"/>
                </a:cubicBezTo>
                <a:cubicBezTo>
                  <a:pt x="110" y="175"/>
                  <a:pt x="110" y="178"/>
                  <a:pt x="112" y="181"/>
                </a:cubicBezTo>
                <a:cubicBezTo>
                  <a:pt x="121" y="196"/>
                  <a:pt x="115" y="213"/>
                  <a:pt x="116" y="229"/>
                </a:cubicBezTo>
                <a:cubicBezTo>
                  <a:pt x="116" y="230"/>
                  <a:pt x="115" y="231"/>
                  <a:pt x="114" y="232"/>
                </a:cubicBezTo>
                <a:cubicBezTo>
                  <a:pt x="103" y="234"/>
                  <a:pt x="109" y="224"/>
                  <a:pt x="106" y="221"/>
                </a:cubicBezTo>
                <a:cubicBezTo>
                  <a:pt x="101" y="194"/>
                  <a:pt x="91" y="168"/>
                  <a:pt x="87" y="141"/>
                </a:cubicBezTo>
                <a:cubicBezTo>
                  <a:pt x="87" y="136"/>
                  <a:pt x="86" y="130"/>
                  <a:pt x="82" y="126"/>
                </a:cubicBezTo>
                <a:cubicBezTo>
                  <a:pt x="72" y="106"/>
                  <a:pt x="62" y="87"/>
                  <a:pt x="51" y="68"/>
                </a:cubicBezTo>
                <a:cubicBezTo>
                  <a:pt x="48" y="60"/>
                  <a:pt x="43" y="56"/>
                  <a:pt x="33" y="57"/>
                </a:cubicBezTo>
                <a:cubicBezTo>
                  <a:pt x="25" y="59"/>
                  <a:pt x="17" y="59"/>
                  <a:pt x="11" y="52"/>
                </a:cubicBezTo>
                <a:cubicBezTo>
                  <a:pt x="7" y="48"/>
                  <a:pt x="0" y="46"/>
                  <a:pt x="0" y="39"/>
                </a:cubicBezTo>
                <a:close/>
              </a:path>
            </a:pathLst>
          </a:custGeom>
          <a:solidFill>
            <a:srgbClr val="C06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 name="Freeform 35"/>
          <p:cNvSpPr>
            <a:spLocks/>
          </p:cNvSpPr>
          <p:nvPr/>
        </p:nvSpPr>
        <p:spPr bwMode="auto">
          <a:xfrm>
            <a:off x="9729788" y="4646612"/>
            <a:ext cx="138113" cy="546100"/>
          </a:xfrm>
          <a:custGeom>
            <a:avLst/>
            <a:gdLst>
              <a:gd name="T0" fmla="*/ 57 w 65"/>
              <a:gd name="T1" fmla="*/ 73 h 257"/>
              <a:gd name="T2" fmla="*/ 36 w 65"/>
              <a:gd name="T3" fmla="*/ 173 h 257"/>
              <a:gd name="T4" fmla="*/ 35 w 65"/>
              <a:gd name="T5" fmla="*/ 173 h 257"/>
              <a:gd name="T6" fmla="*/ 24 w 65"/>
              <a:gd name="T7" fmla="*/ 182 h 257"/>
              <a:gd name="T8" fmla="*/ 12 w 65"/>
              <a:gd name="T9" fmla="*/ 239 h 257"/>
              <a:gd name="T10" fmla="*/ 8 w 65"/>
              <a:gd name="T11" fmla="*/ 253 h 257"/>
              <a:gd name="T12" fmla="*/ 2 w 65"/>
              <a:gd name="T13" fmla="*/ 253 h 257"/>
              <a:gd name="T14" fmla="*/ 5 w 65"/>
              <a:gd name="T15" fmla="*/ 200 h 257"/>
              <a:gd name="T16" fmla="*/ 23 w 65"/>
              <a:gd name="T17" fmla="*/ 106 h 257"/>
              <a:gd name="T18" fmla="*/ 46 w 65"/>
              <a:gd name="T19" fmla="*/ 10 h 257"/>
              <a:gd name="T20" fmla="*/ 56 w 65"/>
              <a:gd name="T21" fmla="*/ 1 h 257"/>
              <a:gd name="T22" fmla="*/ 65 w 65"/>
              <a:gd name="T23" fmla="*/ 12 h 257"/>
              <a:gd name="T24" fmla="*/ 57 w 65"/>
              <a:gd name="T25" fmla="*/ 7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257">
                <a:moveTo>
                  <a:pt x="57" y="73"/>
                </a:moveTo>
                <a:cubicBezTo>
                  <a:pt x="52" y="107"/>
                  <a:pt x="45" y="140"/>
                  <a:pt x="36" y="173"/>
                </a:cubicBezTo>
                <a:cubicBezTo>
                  <a:pt x="36" y="173"/>
                  <a:pt x="35" y="173"/>
                  <a:pt x="35" y="173"/>
                </a:cubicBezTo>
                <a:cubicBezTo>
                  <a:pt x="26" y="169"/>
                  <a:pt x="25" y="177"/>
                  <a:pt x="24" y="182"/>
                </a:cubicBezTo>
                <a:cubicBezTo>
                  <a:pt x="21" y="201"/>
                  <a:pt x="12" y="219"/>
                  <a:pt x="12" y="239"/>
                </a:cubicBezTo>
                <a:cubicBezTo>
                  <a:pt x="12" y="243"/>
                  <a:pt x="11" y="248"/>
                  <a:pt x="8" y="253"/>
                </a:cubicBezTo>
                <a:cubicBezTo>
                  <a:pt x="7" y="255"/>
                  <a:pt x="5" y="257"/>
                  <a:pt x="2" y="253"/>
                </a:cubicBezTo>
                <a:cubicBezTo>
                  <a:pt x="0" y="235"/>
                  <a:pt x="2" y="217"/>
                  <a:pt x="5" y="200"/>
                </a:cubicBezTo>
                <a:cubicBezTo>
                  <a:pt x="12" y="169"/>
                  <a:pt x="21" y="138"/>
                  <a:pt x="23" y="106"/>
                </a:cubicBezTo>
                <a:cubicBezTo>
                  <a:pt x="26" y="73"/>
                  <a:pt x="42" y="43"/>
                  <a:pt x="46" y="10"/>
                </a:cubicBezTo>
                <a:cubicBezTo>
                  <a:pt x="47" y="4"/>
                  <a:pt x="50" y="0"/>
                  <a:pt x="56" y="1"/>
                </a:cubicBezTo>
                <a:cubicBezTo>
                  <a:pt x="63" y="2"/>
                  <a:pt x="65" y="6"/>
                  <a:pt x="65" y="12"/>
                </a:cubicBezTo>
                <a:cubicBezTo>
                  <a:pt x="63" y="33"/>
                  <a:pt x="61" y="53"/>
                  <a:pt x="57" y="73"/>
                </a:cubicBezTo>
                <a:close/>
              </a:path>
            </a:pathLst>
          </a:custGeom>
          <a:solidFill>
            <a:srgbClr val="A67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 name="Freeform 36"/>
          <p:cNvSpPr>
            <a:spLocks/>
          </p:cNvSpPr>
          <p:nvPr/>
        </p:nvSpPr>
        <p:spPr bwMode="auto">
          <a:xfrm>
            <a:off x="9717088" y="4484687"/>
            <a:ext cx="158750" cy="712788"/>
          </a:xfrm>
          <a:custGeom>
            <a:avLst/>
            <a:gdLst>
              <a:gd name="T0" fmla="*/ 63 w 75"/>
              <a:gd name="T1" fmla="*/ 149 h 335"/>
              <a:gd name="T2" fmla="*/ 68 w 75"/>
              <a:gd name="T3" fmla="*/ 95 h 335"/>
              <a:gd name="T4" fmla="*/ 68 w 75"/>
              <a:gd name="T5" fmla="*/ 85 h 335"/>
              <a:gd name="T6" fmla="*/ 61 w 75"/>
              <a:gd name="T7" fmla="*/ 79 h 335"/>
              <a:gd name="T8" fmla="*/ 55 w 75"/>
              <a:gd name="T9" fmla="*/ 86 h 335"/>
              <a:gd name="T10" fmla="*/ 44 w 75"/>
              <a:gd name="T11" fmla="*/ 133 h 335"/>
              <a:gd name="T12" fmla="*/ 28 w 75"/>
              <a:gd name="T13" fmla="*/ 219 h 335"/>
              <a:gd name="T14" fmla="*/ 17 w 75"/>
              <a:gd name="T15" fmla="*/ 269 h 335"/>
              <a:gd name="T16" fmla="*/ 10 w 75"/>
              <a:gd name="T17" fmla="*/ 331 h 335"/>
              <a:gd name="T18" fmla="*/ 6 w 75"/>
              <a:gd name="T19" fmla="*/ 331 h 335"/>
              <a:gd name="T20" fmla="*/ 5 w 75"/>
              <a:gd name="T21" fmla="*/ 289 h 335"/>
              <a:gd name="T22" fmla="*/ 22 w 75"/>
              <a:gd name="T23" fmla="*/ 197 h 335"/>
              <a:gd name="T24" fmla="*/ 25 w 75"/>
              <a:gd name="T25" fmla="*/ 170 h 335"/>
              <a:gd name="T26" fmla="*/ 36 w 75"/>
              <a:gd name="T27" fmla="*/ 93 h 335"/>
              <a:gd name="T28" fmla="*/ 43 w 75"/>
              <a:gd name="T29" fmla="*/ 38 h 335"/>
              <a:gd name="T30" fmla="*/ 50 w 75"/>
              <a:gd name="T31" fmla="*/ 25 h 335"/>
              <a:gd name="T32" fmla="*/ 58 w 75"/>
              <a:gd name="T33" fmla="*/ 0 h 335"/>
              <a:gd name="T34" fmla="*/ 68 w 75"/>
              <a:gd name="T35" fmla="*/ 17 h 335"/>
              <a:gd name="T36" fmla="*/ 72 w 75"/>
              <a:gd name="T37" fmla="*/ 96 h 335"/>
              <a:gd name="T38" fmla="*/ 63 w 75"/>
              <a:gd name="T39" fmla="*/ 14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335">
                <a:moveTo>
                  <a:pt x="63" y="149"/>
                </a:moveTo>
                <a:cubicBezTo>
                  <a:pt x="62" y="131"/>
                  <a:pt x="68" y="113"/>
                  <a:pt x="68" y="95"/>
                </a:cubicBezTo>
                <a:cubicBezTo>
                  <a:pt x="68" y="92"/>
                  <a:pt x="68" y="88"/>
                  <a:pt x="68" y="85"/>
                </a:cubicBezTo>
                <a:cubicBezTo>
                  <a:pt x="68" y="81"/>
                  <a:pt x="65" y="79"/>
                  <a:pt x="61" y="79"/>
                </a:cubicBezTo>
                <a:cubicBezTo>
                  <a:pt x="56" y="78"/>
                  <a:pt x="56" y="82"/>
                  <a:pt x="55" y="86"/>
                </a:cubicBezTo>
                <a:cubicBezTo>
                  <a:pt x="52" y="102"/>
                  <a:pt x="51" y="119"/>
                  <a:pt x="44" y="133"/>
                </a:cubicBezTo>
                <a:cubicBezTo>
                  <a:pt x="32" y="161"/>
                  <a:pt x="34" y="191"/>
                  <a:pt x="28" y="219"/>
                </a:cubicBezTo>
                <a:cubicBezTo>
                  <a:pt x="25" y="236"/>
                  <a:pt x="21" y="252"/>
                  <a:pt x="17" y="269"/>
                </a:cubicBezTo>
                <a:cubicBezTo>
                  <a:pt x="11" y="289"/>
                  <a:pt x="14" y="310"/>
                  <a:pt x="10" y="331"/>
                </a:cubicBezTo>
                <a:cubicBezTo>
                  <a:pt x="9" y="335"/>
                  <a:pt x="8" y="333"/>
                  <a:pt x="6" y="331"/>
                </a:cubicBezTo>
                <a:cubicBezTo>
                  <a:pt x="0" y="317"/>
                  <a:pt x="3" y="303"/>
                  <a:pt x="5" y="289"/>
                </a:cubicBezTo>
                <a:cubicBezTo>
                  <a:pt x="10" y="258"/>
                  <a:pt x="17" y="228"/>
                  <a:pt x="22" y="197"/>
                </a:cubicBezTo>
                <a:cubicBezTo>
                  <a:pt x="24" y="188"/>
                  <a:pt x="25" y="179"/>
                  <a:pt x="25" y="170"/>
                </a:cubicBezTo>
                <a:cubicBezTo>
                  <a:pt x="28" y="144"/>
                  <a:pt x="28" y="118"/>
                  <a:pt x="36" y="93"/>
                </a:cubicBezTo>
                <a:cubicBezTo>
                  <a:pt x="41" y="76"/>
                  <a:pt x="40" y="56"/>
                  <a:pt x="43" y="38"/>
                </a:cubicBezTo>
                <a:cubicBezTo>
                  <a:pt x="44" y="33"/>
                  <a:pt x="44" y="28"/>
                  <a:pt x="50" y="25"/>
                </a:cubicBezTo>
                <a:cubicBezTo>
                  <a:pt x="55" y="18"/>
                  <a:pt x="49" y="7"/>
                  <a:pt x="58" y="0"/>
                </a:cubicBezTo>
                <a:cubicBezTo>
                  <a:pt x="65" y="4"/>
                  <a:pt x="62" y="13"/>
                  <a:pt x="68" y="17"/>
                </a:cubicBezTo>
                <a:cubicBezTo>
                  <a:pt x="75" y="43"/>
                  <a:pt x="75" y="70"/>
                  <a:pt x="72" y="96"/>
                </a:cubicBezTo>
                <a:cubicBezTo>
                  <a:pt x="71" y="114"/>
                  <a:pt x="70" y="132"/>
                  <a:pt x="63" y="149"/>
                </a:cubicBezTo>
                <a:close/>
              </a:path>
            </a:pathLst>
          </a:custGeom>
          <a:solidFill>
            <a:srgbClr val="B99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 name="Freeform 37"/>
          <p:cNvSpPr>
            <a:spLocks/>
          </p:cNvSpPr>
          <p:nvPr/>
        </p:nvSpPr>
        <p:spPr bwMode="auto">
          <a:xfrm>
            <a:off x="7742238" y="5707062"/>
            <a:ext cx="241300" cy="457200"/>
          </a:xfrm>
          <a:custGeom>
            <a:avLst/>
            <a:gdLst>
              <a:gd name="T0" fmla="*/ 114 w 114"/>
              <a:gd name="T1" fmla="*/ 12 h 215"/>
              <a:gd name="T2" fmla="*/ 113 w 114"/>
              <a:gd name="T3" fmla="*/ 16 h 215"/>
              <a:gd name="T4" fmla="*/ 51 w 114"/>
              <a:gd name="T5" fmla="*/ 18 h 215"/>
              <a:gd name="T6" fmla="*/ 85 w 114"/>
              <a:gd name="T7" fmla="*/ 75 h 215"/>
              <a:gd name="T8" fmla="*/ 86 w 114"/>
              <a:gd name="T9" fmla="*/ 100 h 215"/>
              <a:gd name="T10" fmla="*/ 79 w 114"/>
              <a:gd name="T11" fmla="*/ 94 h 215"/>
              <a:gd name="T12" fmla="*/ 75 w 114"/>
              <a:gd name="T13" fmla="*/ 76 h 215"/>
              <a:gd name="T14" fmla="*/ 63 w 114"/>
              <a:gd name="T15" fmla="*/ 69 h 215"/>
              <a:gd name="T16" fmla="*/ 59 w 114"/>
              <a:gd name="T17" fmla="*/ 80 h 215"/>
              <a:gd name="T18" fmla="*/ 57 w 114"/>
              <a:gd name="T19" fmla="*/ 171 h 215"/>
              <a:gd name="T20" fmla="*/ 53 w 114"/>
              <a:gd name="T21" fmla="*/ 190 h 215"/>
              <a:gd name="T22" fmla="*/ 60 w 114"/>
              <a:gd name="T23" fmla="*/ 205 h 215"/>
              <a:gd name="T24" fmla="*/ 75 w 114"/>
              <a:gd name="T25" fmla="*/ 192 h 215"/>
              <a:gd name="T26" fmla="*/ 74 w 114"/>
              <a:gd name="T27" fmla="*/ 173 h 215"/>
              <a:gd name="T28" fmla="*/ 81 w 114"/>
              <a:gd name="T29" fmla="*/ 163 h 215"/>
              <a:gd name="T30" fmla="*/ 84 w 114"/>
              <a:gd name="T31" fmla="*/ 195 h 215"/>
              <a:gd name="T32" fmla="*/ 67 w 114"/>
              <a:gd name="T33" fmla="*/ 215 h 215"/>
              <a:gd name="T34" fmla="*/ 36 w 114"/>
              <a:gd name="T35" fmla="*/ 177 h 215"/>
              <a:gd name="T36" fmla="*/ 38 w 114"/>
              <a:gd name="T37" fmla="*/ 130 h 215"/>
              <a:gd name="T38" fmla="*/ 40 w 114"/>
              <a:gd name="T39" fmla="*/ 82 h 215"/>
              <a:gd name="T40" fmla="*/ 38 w 114"/>
              <a:gd name="T41" fmla="*/ 34 h 215"/>
              <a:gd name="T42" fmla="*/ 11 w 114"/>
              <a:gd name="T43" fmla="*/ 18 h 215"/>
              <a:gd name="T44" fmla="*/ 0 w 114"/>
              <a:gd name="T45" fmla="*/ 15 h 215"/>
              <a:gd name="T46" fmla="*/ 6 w 114"/>
              <a:gd name="T47" fmla="*/ 9 h 215"/>
              <a:gd name="T48" fmla="*/ 70 w 114"/>
              <a:gd name="T49" fmla="*/ 10 h 215"/>
              <a:gd name="T50" fmla="*/ 82 w 114"/>
              <a:gd name="T51" fmla="*/ 12 h 215"/>
              <a:gd name="T52" fmla="*/ 82 w 114"/>
              <a:gd name="T53" fmla="*/ 12 h 215"/>
              <a:gd name="T54" fmla="*/ 94 w 114"/>
              <a:gd name="T55" fmla="*/ 8 h 215"/>
              <a:gd name="T56" fmla="*/ 114 w 114"/>
              <a:gd name="T57" fmla="*/ 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215">
                <a:moveTo>
                  <a:pt x="114" y="12"/>
                </a:moveTo>
                <a:cubicBezTo>
                  <a:pt x="113" y="13"/>
                  <a:pt x="113" y="16"/>
                  <a:pt x="113" y="16"/>
                </a:cubicBezTo>
                <a:cubicBezTo>
                  <a:pt x="92" y="12"/>
                  <a:pt x="72" y="21"/>
                  <a:pt x="51" y="18"/>
                </a:cubicBezTo>
                <a:cubicBezTo>
                  <a:pt x="71" y="31"/>
                  <a:pt x="75" y="55"/>
                  <a:pt x="85" y="75"/>
                </a:cubicBezTo>
                <a:cubicBezTo>
                  <a:pt x="88" y="83"/>
                  <a:pt x="85" y="92"/>
                  <a:pt x="86" y="100"/>
                </a:cubicBezTo>
                <a:cubicBezTo>
                  <a:pt x="79" y="103"/>
                  <a:pt x="80" y="97"/>
                  <a:pt x="79" y="94"/>
                </a:cubicBezTo>
                <a:cubicBezTo>
                  <a:pt x="78" y="88"/>
                  <a:pt x="78" y="81"/>
                  <a:pt x="75" y="76"/>
                </a:cubicBezTo>
                <a:cubicBezTo>
                  <a:pt x="73" y="71"/>
                  <a:pt x="68" y="69"/>
                  <a:pt x="63" y="69"/>
                </a:cubicBezTo>
                <a:cubicBezTo>
                  <a:pt x="57" y="70"/>
                  <a:pt x="59" y="76"/>
                  <a:pt x="59" y="80"/>
                </a:cubicBezTo>
                <a:cubicBezTo>
                  <a:pt x="60" y="110"/>
                  <a:pt x="58" y="141"/>
                  <a:pt x="57" y="171"/>
                </a:cubicBezTo>
                <a:cubicBezTo>
                  <a:pt x="56" y="178"/>
                  <a:pt x="54" y="184"/>
                  <a:pt x="53" y="190"/>
                </a:cubicBezTo>
                <a:cubicBezTo>
                  <a:pt x="51" y="197"/>
                  <a:pt x="51" y="204"/>
                  <a:pt x="60" y="205"/>
                </a:cubicBezTo>
                <a:cubicBezTo>
                  <a:pt x="68" y="206"/>
                  <a:pt x="75" y="201"/>
                  <a:pt x="75" y="192"/>
                </a:cubicBezTo>
                <a:cubicBezTo>
                  <a:pt x="76" y="186"/>
                  <a:pt x="73" y="179"/>
                  <a:pt x="74" y="173"/>
                </a:cubicBezTo>
                <a:cubicBezTo>
                  <a:pt x="74" y="169"/>
                  <a:pt x="71" y="161"/>
                  <a:pt x="81" y="163"/>
                </a:cubicBezTo>
                <a:cubicBezTo>
                  <a:pt x="81" y="173"/>
                  <a:pt x="84" y="184"/>
                  <a:pt x="84" y="195"/>
                </a:cubicBezTo>
                <a:cubicBezTo>
                  <a:pt x="83" y="208"/>
                  <a:pt x="81" y="211"/>
                  <a:pt x="67" y="215"/>
                </a:cubicBezTo>
                <a:cubicBezTo>
                  <a:pt x="40" y="215"/>
                  <a:pt x="31" y="204"/>
                  <a:pt x="36" y="177"/>
                </a:cubicBezTo>
                <a:cubicBezTo>
                  <a:pt x="39" y="161"/>
                  <a:pt x="39" y="146"/>
                  <a:pt x="38" y="130"/>
                </a:cubicBezTo>
                <a:cubicBezTo>
                  <a:pt x="36" y="114"/>
                  <a:pt x="37" y="98"/>
                  <a:pt x="40" y="82"/>
                </a:cubicBezTo>
                <a:cubicBezTo>
                  <a:pt x="43" y="66"/>
                  <a:pt x="42" y="50"/>
                  <a:pt x="38" y="34"/>
                </a:cubicBezTo>
                <a:cubicBezTo>
                  <a:pt x="35" y="21"/>
                  <a:pt x="22" y="20"/>
                  <a:pt x="11" y="18"/>
                </a:cubicBezTo>
                <a:cubicBezTo>
                  <a:pt x="7" y="18"/>
                  <a:pt x="3" y="17"/>
                  <a:pt x="0" y="15"/>
                </a:cubicBezTo>
                <a:cubicBezTo>
                  <a:pt x="0" y="10"/>
                  <a:pt x="3" y="9"/>
                  <a:pt x="6" y="9"/>
                </a:cubicBezTo>
                <a:cubicBezTo>
                  <a:pt x="27" y="7"/>
                  <a:pt x="49" y="0"/>
                  <a:pt x="70" y="10"/>
                </a:cubicBezTo>
                <a:cubicBezTo>
                  <a:pt x="74" y="11"/>
                  <a:pt x="78" y="15"/>
                  <a:pt x="82" y="12"/>
                </a:cubicBezTo>
                <a:cubicBezTo>
                  <a:pt x="82" y="12"/>
                  <a:pt x="82" y="12"/>
                  <a:pt x="82" y="12"/>
                </a:cubicBezTo>
                <a:cubicBezTo>
                  <a:pt x="86" y="8"/>
                  <a:pt x="90" y="9"/>
                  <a:pt x="94" y="8"/>
                </a:cubicBezTo>
                <a:cubicBezTo>
                  <a:pt x="101" y="9"/>
                  <a:pt x="108" y="8"/>
                  <a:pt x="114" y="12"/>
                </a:cubicBezTo>
                <a:close/>
              </a:path>
            </a:pathLst>
          </a:custGeom>
          <a:solidFill>
            <a:srgbClr val="E09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 name="Freeform 39"/>
          <p:cNvSpPr>
            <a:spLocks/>
          </p:cNvSpPr>
          <p:nvPr/>
        </p:nvSpPr>
        <p:spPr bwMode="auto">
          <a:xfrm>
            <a:off x="7110413" y="5981700"/>
            <a:ext cx="558800" cy="223838"/>
          </a:xfrm>
          <a:custGeom>
            <a:avLst/>
            <a:gdLst>
              <a:gd name="T0" fmla="*/ 231 w 263"/>
              <a:gd name="T1" fmla="*/ 93 h 105"/>
              <a:gd name="T2" fmla="*/ 263 w 263"/>
              <a:gd name="T3" fmla="*/ 94 h 105"/>
              <a:gd name="T4" fmla="*/ 240 w 263"/>
              <a:gd name="T5" fmla="*/ 98 h 105"/>
              <a:gd name="T6" fmla="*/ 180 w 263"/>
              <a:gd name="T7" fmla="*/ 99 h 105"/>
              <a:gd name="T8" fmla="*/ 47 w 263"/>
              <a:gd name="T9" fmla="*/ 96 h 105"/>
              <a:gd name="T10" fmla="*/ 0 w 263"/>
              <a:gd name="T11" fmla="*/ 78 h 105"/>
              <a:gd name="T12" fmla="*/ 5 w 263"/>
              <a:gd name="T13" fmla="*/ 77 h 105"/>
              <a:gd name="T14" fmla="*/ 17 w 263"/>
              <a:gd name="T15" fmla="*/ 78 h 105"/>
              <a:gd name="T16" fmla="*/ 150 w 263"/>
              <a:gd name="T17" fmla="*/ 94 h 105"/>
              <a:gd name="T18" fmla="*/ 163 w 263"/>
              <a:gd name="T19" fmla="*/ 96 h 105"/>
              <a:gd name="T20" fmla="*/ 162 w 263"/>
              <a:gd name="T21" fmla="*/ 77 h 105"/>
              <a:gd name="T22" fmla="*/ 158 w 263"/>
              <a:gd name="T23" fmla="*/ 64 h 105"/>
              <a:gd name="T24" fmla="*/ 154 w 263"/>
              <a:gd name="T25" fmla="*/ 51 h 105"/>
              <a:gd name="T26" fmla="*/ 134 w 263"/>
              <a:gd name="T27" fmla="*/ 30 h 105"/>
              <a:gd name="T28" fmla="*/ 114 w 263"/>
              <a:gd name="T29" fmla="*/ 13 h 105"/>
              <a:gd name="T30" fmla="*/ 137 w 263"/>
              <a:gd name="T31" fmla="*/ 3 h 105"/>
              <a:gd name="T32" fmla="*/ 159 w 263"/>
              <a:gd name="T33" fmla="*/ 11 h 105"/>
              <a:gd name="T34" fmla="*/ 173 w 263"/>
              <a:gd name="T35" fmla="*/ 19 h 105"/>
              <a:gd name="T36" fmla="*/ 183 w 263"/>
              <a:gd name="T37" fmla="*/ 26 h 105"/>
              <a:gd name="T38" fmla="*/ 190 w 263"/>
              <a:gd name="T39" fmla="*/ 72 h 105"/>
              <a:gd name="T40" fmla="*/ 205 w 263"/>
              <a:gd name="T41" fmla="*/ 90 h 105"/>
              <a:gd name="T42" fmla="*/ 215 w 263"/>
              <a:gd name="T43" fmla="*/ 90 h 105"/>
              <a:gd name="T44" fmla="*/ 223 w 263"/>
              <a:gd name="T45" fmla="*/ 90 h 105"/>
              <a:gd name="T46" fmla="*/ 231 w 263"/>
              <a:gd name="T4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105">
                <a:moveTo>
                  <a:pt x="231" y="93"/>
                </a:moveTo>
                <a:cubicBezTo>
                  <a:pt x="242" y="93"/>
                  <a:pt x="253" y="94"/>
                  <a:pt x="263" y="94"/>
                </a:cubicBezTo>
                <a:cubicBezTo>
                  <a:pt x="256" y="101"/>
                  <a:pt x="248" y="98"/>
                  <a:pt x="240" y="98"/>
                </a:cubicBezTo>
                <a:cubicBezTo>
                  <a:pt x="220" y="97"/>
                  <a:pt x="200" y="96"/>
                  <a:pt x="180" y="99"/>
                </a:cubicBezTo>
                <a:cubicBezTo>
                  <a:pt x="136" y="105"/>
                  <a:pt x="91" y="105"/>
                  <a:pt x="47" y="96"/>
                </a:cubicBezTo>
                <a:cubicBezTo>
                  <a:pt x="31" y="92"/>
                  <a:pt x="14" y="87"/>
                  <a:pt x="0" y="78"/>
                </a:cubicBezTo>
                <a:cubicBezTo>
                  <a:pt x="1" y="78"/>
                  <a:pt x="3" y="78"/>
                  <a:pt x="5" y="77"/>
                </a:cubicBezTo>
                <a:cubicBezTo>
                  <a:pt x="9" y="75"/>
                  <a:pt x="13" y="77"/>
                  <a:pt x="17" y="78"/>
                </a:cubicBezTo>
                <a:cubicBezTo>
                  <a:pt x="60" y="96"/>
                  <a:pt x="105" y="96"/>
                  <a:pt x="150" y="94"/>
                </a:cubicBezTo>
                <a:cubicBezTo>
                  <a:pt x="155" y="94"/>
                  <a:pt x="159" y="94"/>
                  <a:pt x="163" y="96"/>
                </a:cubicBezTo>
                <a:cubicBezTo>
                  <a:pt x="168" y="89"/>
                  <a:pt x="166" y="83"/>
                  <a:pt x="162" y="77"/>
                </a:cubicBezTo>
                <a:cubicBezTo>
                  <a:pt x="159" y="73"/>
                  <a:pt x="157" y="69"/>
                  <a:pt x="158" y="64"/>
                </a:cubicBezTo>
                <a:cubicBezTo>
                  <a:pt x="156" y="60"/>
                  <a:pt x="155" y="55"/>
                  <a:pt x="154" y="51"/>
                </a:cubicBezTo>
                <a:cubicBezTo>
                  <a:pt x="153" y="33"/>
                  <a:pt x="153" y="33"/>
                  <a:pt x="134" y="30"/>
                </a:cubicBezTo>
                <a:cubicBezTo>
                  <a:pt x="119" y="27"/>
                  <a:pt x="111" y="21"/>
                  <a:pt x="114" y="13"/>
                </a:cubicBezTo>
                <a:cubicBezTo>
                  <a:pt x="117" y="0"/>
                  <a:pt x="128" y="3"/>
                  <a:pt x="137" y="3"/>
                </a:cubicBezTo>
                <a:cubicBezTo>
                  <a:pt x="145" y="4"/>
                  <a:pt x="153" y="3"/>
                  <a:pt x="159" y="11"/>
                </a:cubicBezTo>
                <a:cubicBezTo>
                  <a:pt x="163" y="15"/>
                  <a:pt x="167" y="18"/>
                  <a:pt x="173" y="19"/>
                </a:cubicBezTo>
                <a:cubicBezTo>
                  <a:pt x="177" y="20"/>
                  <a:pt x="181" y="22"/>
                  <a:pt x="183" y="26"/>
                </a:cubicBezTo>
                <a:cubicBezTo>
                  <a:pt x="193" y="40"/>
                  <a:pt x="193" y="56"/>
                  <a:pt x="190" y="72"/>
                </a:cubicBezTo>
                <a:cubicBezTo>
                  <a:pt x="187" y="90"/>
                  <a:pt x="187" y="90"/>
                  <a:pt x="205" y="90"/>
                </a:cubicBezTo>
                <a:cubicBezTo>
                  <a:pt x="208" y="90"/>
                  <a:pt x="212" y="90"/>
                  <a:pt x="215" y="90"/>
                </a:cubicBezTo>
                <a:cubicBezTo>
                  <a:pt x="218" y="90"/>
                  <a:pt x="221" y="90"/>
                  <a:pt x="223" y="90"/>
                </a:cubicBezTo>
                <a:cubicBezTo>
                  <a:pt x="226" y="90"/>
                  <a:pt x="229" y="91"/>
                  <a:pt x="231" y="93"/>
                </a:cubicBezTo>
                <a:close/>
              </a:path>
            </a:pathLst>
          </a:custGeom>
          <a:solidFill>
            <a:srgbClr val="D9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 name="Freeform 40"/>
          <p:cNvSpPr>
            <a:spLocks/>
          </p:cNvSpPr>
          <p:nvPr/>
        </p:nvSpPr>
        <p:spPr bwMode="auto">
          <a:xfrm>
            <a:off x="8945563" y="6089650"/>
            <a:ext cx="195263" cy="342900"/>
          </a:xfrm>
          <a:custGeom>
            <a:avLst/>
            <a:gdLst>
              <a:gd name="T0" fmla="*/ 44 w 92"/>
              <a:gd name="T1" fmla="*/ 0 h 161"/>
              <a:gd name="T2" fmla="*/ 39 w 92"/>
              <a:gd name="T3" fmla="*/ 23 h 161"/>
              <a:gd name="T4" fmla="*/ 44 w 92"/>
              <a:gd name="T5" fmla="*/ 61 h 161"/>
              <a:gd name="T6" fmla="*/ 78 w 92"/>
              <a:gd name="T7" fmla="*/ 89 h 161"/>
              <a:gd name="T8" fmla="*/ 82 w 92"/>
              <a:gd name="T9" fmla="*/ 113 h 161"/>
              <a:gd name="T10" fmla="*/ 55 w 92"/>
              <a:gd name="T11" fmla="*/ 129 h 161"/>
              <a:gd name="T12" fmla="*/ 32 w 92"/>
              <a:gd name="T13" fmla="*/ 130 h 161"/>
              <a:gd name="T14" fmla="*/ 13 w 92"/>
              <a:gd name="T15" fmla="*/ 136 h 161"/>
              <a:gd name="T16" fmla="*/ 18 w 92"/>
              <a:gd name="T17" fmla="*/ 151 h 161"/>
              <a:gd name="T18" fmla="*/ 20 w 92"/>
              <a:gd name="T19" fmla="*/ 161 h 161"/>
              <a:gd name="T20" fmla="*/ 11 w 92"/>
              <a:gd name="T21" fmla="*/ 120 h 161"/>
              <a:gd name="T22" fmla="*/ 23 w 92"/>
              <a:gd name="T23" fmla="*/ 79 h 161"/>
              <a:gd name="T24" fmla="*/ 38 w 92"/>
              <a:gd name="T25" fmla="*/ 10 h 161"/>
              <a:gd name="T26" fmla="*/ 44 w 92"/>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1">
                <a:moveTo>
                  <a:pt x="44" y="0"/>
                </a:moveTo>
                <a:cubicBezTo>
                  <a:pt x="45" y="8"/>
                  <a:pt x="40" y="15"/>
                  <a:pt x="39" y="23"/>
                </a:cubicBezTo>
                <a:cubicBezTo>
                  <a:pt x="36" y="36"/>
                  <a:pt x="41" y="48"/>
                  <a:pt x="44" y="61"/>
                </a:cubicBezTo>
                <a:cubicBezTo>
                  <a:pt x="53" y="73"/>
                  <a:pt x="64" y="84"/>
                  <a:pt x="78" y="89"/>
                </a:cubicBezTo>
                <a:cubicBezTo>
                  <a:pt x="91" y="94"/>
                  <a:pt x="92" y="104"/>
                  <a:pt x="82" y="113"/>
                </a:cubicBezTo>
                <a:cubicBezTo>
                  <a:pt x="74" y="120"/>
                  <a:pt x="65" y="126"/>
                  <a:pt x="55" y="129"/>
                </a:cubicBezTo>
                <a:cubicBezTo>
                  <a:pt x="47" y="132"/>
                  <a:pt x="40" y="132"/>
                  <a:pt x="32" y="130"/>
                </a:cubicBezTo>
                <a:cubicBezTo>
                  <a:pt x="26" y="129"/>
                  <a:pt x="18" y="129"/>
                  <a:pt x="13" y="136"/>
                </a:cubicBezTo>
                <a:cubicBezTo>
                  <a:pt x="10" y="142"/>
                  <a:pt x="15" y="146"/>
                  <a:pt x="18" y="151"/>
                </a:cubicBezTo>
                <a:cubicBezTo>
                  <a:pt x="20" y="154"/>
                  <a:pt x="23" y="157"/>
                  <a:pt x="20" y="161"/>
                </a:cubicBezTo>
                <a:cubicBezTo>
                  <a:pt x="2" y="146"/>
                  <a:pt x="0" y="141"/>
                  <a:pt x="11" y="120"/>
                </a:cubicBezTo>
                <a:cubicBezTo>
                  <a:pt x="18" y="107"/>
                  <a:pt x="16" y="91"/>
                  <a:pt x="23" y="79"/>
                </a:cubicBezTo>
                <a:cubicBezTo>
                  <a:pt x="35" y="57"/>
                  <a:pt x="30" y="32"/>
                  <a:pt x="38" y="10"/>
                </a:cubicBezTo>
                <a:cubicBezTo>
                  <a:pt x="39" y="6"/>
                  <a:pt x="39" y="2"/>
                  <a:pt x="44" y="0"/>
                </a:cubicBezTo>
                <a:close/>
              </a:path>
            </a:pathLst>
          </a:custGeom>
          <a:solidFill>
            <a:srgbClr val="E4D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 name="Freeform 41"/>
          <p:cNvSpPr>
            <a:spLocks/>
          </p:cNvSpPr>
          <p:nvPr/>
        </p:nvSpPr>
        <p:spPr bwMode="auto">
          <a:xfrm>
            <a:off x="7059613" y="4878387"/>
            <a:ext cx="158750" cy="393700"/>
          </a:xfrm>
          <a:custGeom>
            <a:avLst/>
            <a:gdLst>
              <a:gd name="T0" fmla="*/ 29 w 75"/>
              <a:gd name="T1" fmla="*/ 183 h 185"/>
              <a:gd name="T2" fmla="*/ 0 w 75"/>
              <a:gd name="T3" fmla="*/ 185 h 185"/>
              <a:gd name="T4" fmla="*/ 28 w 75"/>
              <a:gd name="T5" fmla="*/ 116 h 185"/>
              <a:gd name="T6" fmla="*/ 23 w 75"/>
              <a:gd name="T7" fmla="*/ 80 h 185"/>
              <a:gd name="T8" fmla="*/ 30 w 75"/>
              <a:gd name="T9" fmla="*/ 98 h 185"/>
              <a:gd name="T10" fmla="*/ 14 w 75"/>
              <a:gd name="T11" fmla="*/ 32 h 185"/>
              <a:gd name="T12" fmla="*/ 14 w 75"/>
              <a:gd name="T13" fmla="*/ 22 h 185"/>
              <a:gd name="T14" fmla="*/ 24 w 75"/>
              <a:gd name="T15" fmla="*/ 24 h 185"/>
              <a:gd name="T16" fmla="*/ 15 w 75"/>
              <a:gd name="T17" fmla="*/ 10 h 185"/>
              <a:gd name="T18" fmla="*/ 20 w 75"/>
              <a:gd name="T19" fmla="*/ 0 h 185"/>
              <a:gd name="T20" fmla="*/ 45 w 75"/>
              <a:gd name="T21" fmla="*/ 19 h 185"/>
              <a:gd name="T22" fmla="*/ 53 w 75"/>
              <a:gd name="T23" fmla="*/ 34 h 185"/>
              <a:gd name="T24" fmla="*/ 71 w 75"/>
              <a:gd name="T25" fmla="*/ 35 h 185"/>
              <a:gd name="T26" fmla="*/ 63 w 75"/>
              <a:gd name="T27" fmla="*/ 52 h 185"/>
              <a:gd name="T28" fmla="*/ 61 w 75"/>
              <a:gd name="T29" fmla="*/ 52 h 185"/>
              <a:gd name="T30" fmla="*/ 53 w 75"/>
              <a:gd name="T31" fmla="*/ 80 h 185"/>
              <a:gd name="T32" fmla="*/ 45 w 75"/>
              <a:gd name="T33" fmla="*/ 122 h 185"/>
              <a:gd name="T34" fmla="*/ 36 w 75"/>
              <a:gd name="T35" fmla="*/ 142 h 185"/>
              <a:gd name="T36" fmla="*/ 35 w 75"/>
              <a:gd name="T37" fmla="*/ 175 h 185"/>
              <a:gd name="T38" fmla="*/ 29 w 75"/>
              <a:gd name="T39" fmla="*/ 18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85">
                <a:moveTo>
                  <a:pt x="29" y="183"/>
                </a:moveTo>
                <a:cubicBezTo>
                  <a:pt x="19" y="184"/>
                  <a:pt x="9" y="184"/>
                  <a:pt x="0" y="185"/>
                </a:cubicBezTo>
                <a:cubicBezTo>
                  <a:pt x="16" y="174"/>
                  <a:pt x="31" y="137"/>
                  <a:pt x="28" y="116"/>
                </a:cubicBezTo>
                <a:cubicBezTo>
                  <a:pt x="25" y="104"/>
                  <a:pt x="25" y="92"/>
                  <a:pt x="23" y="80"/>
                </a:cubicBezTo>
                <a:cubicBezTo>
                  <a:pt x="30" y="84"/>
                  <a:pt x="30" y="84"/>
                  <a:pt x="30" y="98"/>
                </a:cubicBezTo>
                <a:cubicBezTo>
                  <a:pt x="30" y="75"/>
                  <a:pt x="20" y="54"/>
                  <a:pt x="14" y="32"/>
                </a:cubicBezTo>
                <a:cubicBezTo>
                  <a:pt x="13" y="29"/>
                  <a:pt x="10" y="25"/>
                  <a:pt x="14" y="22"/>
                </a:cubicBezTo>
                <a:cubicBezTo>
                  <a:pt x="18" y="19"/>
                  <a:pt x="21" y="22"/>
                  <a:pt x="24" y="24"/>
                </a:cubicBezTo>
                <a:cubicBezTo>
                  <a:pt x="20" y="20"/>
                  <a:pt x="16" y="16"/>
                  <a:pt x="15" y="10"/>
                </a:cubicBezTo>
                <a:cubicBezTo>
                  <a:pt x="13" y="5"/>
                  <a:pt x="12" y="0"/>
                  <a:pt x="20" y="0"/>
                </a:cubicBezTo>
                <a:cubicBezTo>
                  <a:pt x="27" y="8"/>
                  <a:pt x="34" y="16"/>
                  <a:pt x="45" y="19"/>
                </a:cubicBezTo>
                <a:cubicBezTo>
                  <a:pt x="51" y="20"/>
                  <a:pt x="55" y="26"/>
                  <a:pt x="53" y="34"/>
                </a:cubicBezTo>
                <a:cubicBezTo>
                  <a:pt x="60" y="32"/>
                  <a:pt x="67" y="26"/>
                  <a:pt x="71" y="35"/>
                </a:cubicBezTo>
                <a:cubicBezTo>
                  <a:pt x="73" y="41"/>
                  <a:pt x="75" y="51"/>
                  <a:pt x="63" y="52"/>
                </a:cubicBezTo>
                <a:cubicBezTo>
                  <a:pt x="62" y="52"/>
                  <a:pt x="61" y="52"/>
                  <a:pt x="61" y="52"/>
                </a:cubicBezTo>
                <a:cubicBezTo>
                  <a:pt x="67" y="64"/>
                  <a:pt x="51" y="69"/>
                  <a:pt x="53" y="80"/>
                </a:cubicBezTo>
                <a:cubicBezTo>
                  <a:pt x="50" y="94"/>
                  <a:pt x="45" y="107"/>
                  <a:pt x="45" y="122"/>
                </a:cubicBezTo>
                <a:cubicBezTo>
                  <a:pt x="45" y="130"/>
                  <a:pt x="38" y="135"/>
                  <a:pt x="36" y="142"/>
                </a:cubicBezTo>
                <a:cubicBezTo>
                  <a:pt x="34" y="153"/>
                  <a:pt x="33" y="164"/>
                  <a:pt x="35" y="175"/>
                </a:cubicBezTo>
                <a:cubicBezTo>
                  <a:pt x="34" y="178"/>
                  <a:pt x="34" y="183"/>
                  <a:pt x="29" y="183"/>
                </a:cubicBezTo>
                <a:close/>
              </a:path>
            </a:pathLst>
          </a:custGeom>
          <a:solidFill>
            <a:srgbClr val="EFD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 name="Freeform 42"/>
          <p:cNvSpPr>
            <a:spLocks/>
          </p:cNvSpPr>
          <p:nvPr/>
        </p:nvSpPr>
        <p:spPr bwMode="auto">
          <a:xfrm>
            <a:off x="6840538" y="4322762"/>
            <a:ext cx="1241425" cy="120650"/>
          </a:xfrm>
          <a:custGeom>
            <a:avLst/>
            <a:gdLst>
              <a:gd name="T0" fmla="*/ 0 w 584"/>
              <a:gd name="T1" fmla="*/ 9 h 57"/>
              <a:gd name="T2" fmla="*/ 18 w 584"/>
              <a:gd name="T3" fmla="*/ 4 h 57"/>
              <a:gd name="T4" fmla="*/ 169 w 584"/>
              <a:gd name="T5" fmla="*/ 4 h 57"/>
              <a:gd name="T6" fmla="*/ 523 w 584"/>
              <a:gd name="T7" fmla="*/ 3 h 57"/>
              <a:gd name="T8" fmla="*/ 572 w 584"/>
              <a:gd name="T9" fmla="*/ 2 h 57"/>
              <a:gd name="T10" fmla="*/ 580 w 584"/>
              <a:gd name="T11" fmla="*/ 9 h 57"/>
              <a:gd name="T12" fmla="*/ 571 w 584"/>
              <a:gd name="T13" fmla="*/ 10 h 57"/>
              <a:gd name="T14" fmla="*/ 564 w 584"/>
              <a:gd name="T15" fmla="*/ 10 h 57"/>
              <a:gd name="T16" fmla="*/ 539 w 584"/>
              <a:gd name="T17" fmla="*/ 10 h 57"/>
              <a:gd name="T18" fmla="*/ 432 w 584"/>
              <a:gd name="T19" fmla="*/ 10 h 57"/>
              <a:gd name="T20" fmla="*/ 341 w 584"/>
              <a:gd name="T21" fmla="*/ 12 h 57"/>
              <a:gd name="T22" fmla="*/ 261 w 584"/>
              <a:gd name="T23" fmla="*/ 12 h 57"/>
              <a:gd name="T24" fmla="*/ 243 w 584"/>
              <a:gd name="T25" fmla="*/ 24 h 57"/>
              <a:gd name="T26" fmla="*/ 238 w 584"/>
              <a:gd name="T27" fmla="*/ 54 h 57"/>
              <a:gd name="T28" fmla="*/ 227 w 584"/>
              <a:gd name="T29" fmla="*/ 47 h 57"/>
              <a:gd name="T30" fmla="*/ 219 w 584"/>
              <a:gd name="T31" fmla="*/ 18 h 57"/>
              <a:gd name="T32" fmla="*/ 206 w 584"/>
              <a:gd name="T33" fmla="*/ 13 h 57"/>
              <a:gd name="T34" fmla="*/ 121 w 584"/>
              <a:gd name="T35" fmla="*/ 32 h 57"/>
              <a:gd name="T36" fmla="*/ 105 w 584"/>
              <a:gd name="T37" fmla="*/ 31 h 57"/>
              <a:gd name="T38" fmla="*/ 111 w 584"/>
              <a:gd name="T39" fmla="*/ 19 h 57"/>
              <a:gd name="T40" fmla="*/ 145 w 584"/>
              <a:gd name="T41" fmla="*/ 11 h 57"/>
              <a:gd name="T42" fmla="*/ 85 w 584"/>
              <a:gd name="T43" fmla="*/ 10 h 57"/>
              <a:gd name="T44" fmla="*/ 31 w 584"/>
              <a:gd name="T45" fmla="*/ 11 h 57"/>
              <a:gd name="T46" fmla="*/ 0 w 584"/>
              <a:gd name="T47" fmla="*/ 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4" h="57">
                <a:moveTo>
                  <a:pt x="0" y="9"/>
                </a:moveTo>
                <a:cubicBezTo>
                  <a:pt x="5" y="4"/>
                  <a:pt x="12" y="4"/>
                  <a:pt x="18" y="4"/>
                </a:cubicBezTo>
                <a:cubicBezTo>
                  <a:pt x="68" y="4"/>
                  <a:pt x="118" y="4"/>
                  <a:pt x="169" y="4"/>
                </a:cubicBezTo>
                <a:cubicBezTo>
                  <a:pt x="287" y="3"/>
                  <a:pt x="405" y="3"/>
                  <a:pt x="523" y="3"/>
                </a:cubicBezTo>
                <a:cubicBezTo>
                  <a:pt x="540" y="3"/>
                  <a:pt x="556" y="1"/>
                  <a:pt x="572" y="2"/>
                </a:cubicBezTo>
                <a:cubicBezTo>
                  <a:pt x="575" y="2"/>
                  <a:pt x="584" y="0"/>
                  <a:pt x="580" y="9"/>
                </a:cubicBezTo>
                <a:cubicBezTo>
                  <a:pt x="577" y="9"/>
                  <a:pt x="574" y="9"/>
                  <a:pt x="571" y="10"/>
                </a:cubicBezTo>
                <a:cubicBezTo>
                  <a:pt x="569" y="10"/>
                  <a:pt x="566" y="10"/>
                  <a:pt x="564" y="10"/>
                </a:cubicBezTo>
                <a:cubicBezTo>
                  <a:pt x="556" y="10"/>
                  <a:pt x="548" y="10"/>
                  <a:pt x="539" y="10"/>
                </a:cubicBezTo>
                <a:cubicBezTo>
                  <a:pt x="504" y="8"/>
                  <a:pt x="468" y="12"/>
                  <a:pt x="432" y="10"/>
                </a:cubicBezTo>
                <a:cubicBezTo>
                  <a:pt x="402" y="11"/>
                  <a:pt x="371" y="11"/>
                  <a:pt x="341" y="12"/>
                </a:cubicBezTo>
                <a:cubicBezTo>
                  <a:pt x="314" y="13"/>
                  <a:pt x="288" y="13"/>
                  <a:pt x="261" y="12"/>
                </a:cubicBezTo>
                <a:cubicBezTo>
                  <a:pt x="246" y="10"/>
                  <a:pt x="246" y="10"/>
                  <a:pt x="243" y="24"/>
                </a:cubicBezTo>
                <a:cubicBezTo>
                  <a:pt x="241" y="34"/>
                  <a:pt x="243" y="44"/>
                  <a:pt x="238" y="54"/>
                </a:cubicBezTo>
                <a:cubicBezTo>
                  <a:pt x="231" y="57"/>
                  <a:pt x="230" y="51"/>
                  <a:pt x="227" y="47"/>
                </a:cubicBezTo>
                <a:cubicBezTo>
                  <a:pt x="221" y="38"/>
                  <a:pt x="226" y="27"/>
                  <a:pt x="219" y="18"/>
                </a:cubicBezTo>
                <a:cubicBezTo>
                  <a:pt x="216" y="11"/>
                  <a:pt x="210" y="11"/>
                  <a:pt x="206" y="13"/>
                </a:cubicBezTo>
                <a:cubicBezTo>
                  <a:pt x="178" y="25"/>
                  <a:pt x="150" y="29"/>
                  <a:pt x="121" y="32"/>
                </a:cubicBezTo>
                <a:cubicBezTo>
                  <a:pt x="115" y="33"/>
                  <a:pt x="110" y="34"/>
                  <a:pt x="105" y="31"/>
                </a:cubicBezTo>
                <a:cubicBezTo>
                  <a:pt x="98" y="23"/>
                  <a:pt x="102" y="20"/>
                  <a:pt x="111" y="19"/>
                </a:cubicBezTo>
                <a:cubicBezTo>
                  <a:pt x="122" y="17"/>
                  <a:pt x="134" y="16"/>
                  <a:pt x="145" y="11"/>
                </a:cubicBezTo>
                <a:cubicBezTo>
                  <a:pt x="125" y="10"/>
                  <a:pt x="105" y="10"/>
                  <a:pt x="85" y="10"/>
                </a:cubicBezTo>
                <a:cubicBezTo>
                  <a:pt x="67" y="11"/>
                  <a:pt x="49" y="8"/>
                  <a:pt x="31" y="11"/>
                </a:cubicBezTo>
                <a:cubicBezTo>
                  <a:pt x="21" y="12"/>
                  <a:pt x="10" y="16"/>
                  <a:pt x="0" y="9"/>
                </a:cubicBezTo>
                <a:close/>
              </a:path>
            </a:pathLst>
          </a:custGeom>
          <a:solidFill>
            <a:srgbClr val="EFA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 name="Freeform 43"/>
          <p:cNvSpPr>
            <a:spLocks/>
          </p:cNvSpPr>
          <p:nvPr/>
        </p:nvSpPr>
        <p:spPr bwMode="auto">
          <a:xfrm>
            <a:off x="9058275" y="6232525"/>
            <a:ext cx="231775" cy="247650"/>
          </a:xfrm>
          <a:custGeom>
            <a:avLst/>
            <a:gdLst>
              <a:gd name="T0" fmla="*/ 109 w 109"/>
              <a:gd name="T1" fmla="*/ 7 h 116"/>
              <a:gd name="T2" fmla="*/ 91 w 109"/>
              <a:gd name="T3" fmla="*/ 77 h 116"/>
              <a:gd name="T4" fmla="*/ 65 w 109"/>
              <a:gd name="T5" fmla="*/ 105 h 116"/>
              <a:gd name="T6" fmla="*/ 17 w 109"/>
              <a:gd name="T7" fmla="*/ 110 h 116"/>
              <a:gd name="T8" fmla="*/ 9 w 109"/>
              <a:gd name="T9" fmla="*/ 108 h 116"/>
              <a:gd name="T10" fmla="*/ 9 w 109"/>
              <a:gd name="T11" fmla="*/ 91 h 116"/>
              <a:gd name="T12" fmla="*/ 47 w 109"/>
              <a:gd name="T13" fmla="*/ 80 h 116"/>
              <a:gd name="T14" fmla="*/ 46 w 109"/>
              <a:gd name="T15" fmla="*/ 85 h 116"/>
              <a:gd name="T16" fmla="*/ 34 w 109"/>
              <a:gd name="T17" fmla="*/ 92 h 116"/>
              <a:gd name="T18" fmla="*/ 58 w 109"/>
              <a:gd name="T19" fmla="*/ 87 h 116"/>
              <a:gd name="T20" fmla="*/ 74 w 109"/>
              <a:gd name="T21" fmla="*/ 61 h 116"/>
              <a:gd name="T22" fmla="*/ 77 w 109"/>
              <a:gd name="T23" fmla="*/ 53 h 116"/>
              <a:gd name="T24" fmla="*/ 72 w 109"/>
              <a:gd name="T25" fmla="*/ 49 h 116"/>
              <a:gd name="T26" fmla="*/ 65 w 109"/>
              <a:gd name="T27" fmla="*/ 56 h 116"/>
              <a:gd name="T28" fmla="*/ 49 w 109"/>
              <a:gd name="T29" fmla="*/ 81 h 116"/>
              <a:gd name="T30" fmla="*/ 41 w 109"/>
              <a:gd name="T31" fmla="*/ 59 h 116"/>
              <a:gd name="T32" fmla="*/ 75 w 109"/>
              <a:gd name="T33" fmla="*/ 3 h 116"/>
              <a:gd name="T34" fmla="*/ 78 w 109"/>
              <a:gd name="T35" fmla="*/ 0 h 116"/>
              <a:gd name="T36" fmla="*/ 84 w 109"/>
              <a:gd name="T37" fmla="*/ 1 h 116"/>
              <a:gd name="T38" fmla="*/ 83 w 109"/>
              <a:gd name="T39" fmla="*/ 19 h 116"/>
              <a:gd name="T40" fmla="*/ 83 w 109"/>
              <a:gd name="T41" fmla="*/ 32 h 116"/>
              <a:gd name="T42" fmla="*/ 99 w 109"/>
              <a:gd name="T43" fmla="*/ 23 h 116"/>
              <a:gd name="T44" fmla="*/ 102 w 109"/>
              <a:gd name="T45" fmla="*/ 12 h 116"/>
              <a:gd name="T46" fmla="*/ 109 w 109"/>
              <a:gd name="T47"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16">
                <a:moveTo>
                  <a:pt x="109" y="7"/>
                </a:moveTo>
                <a:cubicBezTo>
                  <a:pt x="108" y="32"/>
                  <a:pt x="101" y="55"/>
                  <a:pt x="91" y="77"/>
                </a:cubicBezTo>
                <a:cubicBezTo>
                  <a:pt x="86" y="90"/>
                  <a:pt x="77" y="99"/>
                  <a:pt x="65" y="105"/>
                </a:cubicBezTo>
                <a:cubicBezTo>
                  <a:pt x="50" y="116"/>
                  <a:pt x="34" y="114"/>
                  <a:pt x="17" y="110"/>
                </a:cubicBezTo>
                <a:cubicBezTo>
                  <a:pt x="14" y="110"/>
                  <a:pt x="11" y="110"/>
                  <a:pt x="9" y="108"/>
                </a:cubicBezTo>
                <a:cubicBezTo>
                  <a:pt x="0" y="100"/>
                  <a:pt x="0" y="96"/>
                  <a:pt x="9" y="91"/>
                </a:cubicBezTo>
                <a:cubicBezTo>
                  <a:pt x="21" y="84"/>
                  <a:pt x="31" y="73"/>
                  <a:pt x="47" y="80"/>
                </a:cubicBezTo>
                <a:cubicBezTo>
                  <a:pt x="50" y="82"/>
                  <a:pt x="49" y="84"/>
                  <a:pt x="46" y="85"/>
                </a:cubicBezTo>
                <a:cubicBezTo>
                  <a:pt x="42" y="88"/>
                  <a:pt x="37" y="87"/>
                  <a:pt x="34" y="92"/>
                </a:cubicBezTo>
                <a:cubicBezTo>
                  <a:pt x="42" y="96"/>
                  <a:pt x="56" y="95"/>
                  <a:pt x="58" y="87"/>
                </a:cubicBezTo>
                <a:cubicBezTo>
                  <a:pt x="60" y="76"/>
                  <a:pt x="67" y="69"/>
                  <a:pt x="74" y="61"/>
                </a:cubicBezTo>
                <a:cubicBezTo>
                  <a:pt x="76" y="59"/>
                  <a:pt x="78" y="57"/>
                  <a:pt x="77" y="53"/>
                </a:cubicBezTo>
                <a:cubicBezTo>
                  <a:pt x="76" y="51"/>
                  <a:pt x="74" y="50"/>
                  <a:pt x="72" y="49"/>
                </a:cubicBezTo>
                <a:cubicBezTo>
                  <a:pt x="68" y="49"/>
                  <a:pt x="66" y="53"/>
                  <a:pt x="65" y="56"/>
                </a:cubicBezTo>
                <a:cubicBezTo>
                  <a:pt x="61" y="66"/>
                  <a:pt x="57" y="75"/>
                  <a:pt x="49" y="81"/>
                </a:cubicBezTo>
                <a:cubicBezTo>
                  <a:pt x="34" y="73"/>
                  <a:pt x="34" y="73"/>
                  <a:pt x="41" y="59"/>
                </a:cubicBezTo>
                <a:cubicBezTo>
                  <a:pt x="59" y="44"/>
                  <a:pt x="71" y="26"/>
                  <a:pt x="75" y="3"/>
                </a:cubicBezTo>
                <a:cubicBezTo>
                  <a:pt x="76" y="2"/>
                  <a:pt x="77" y="1"/>
                  <a:pt x="78" y="0"/>
                </a:cubicBezTo>
                <a:cubicBezTo>
                  <a:pt x="80" y="0"/>
                  <a:pt x="82" y="0"/>
                  <a:pt x="84" y="1"/>
                </a:cubicBezTo>
                <a:cubicBezTo>
                  <a:pt x="91" y="7"/>
                  <a:pt x="86" y="13"/>
                  <a:pt x="83" y="19"/>
                </a:cubicBezTo>
                <a:cubicBezTo>
                  <a:pt x="84" y="23"/>
                  <a:pt x="76" y="29"/>
                  <a:pt x="83" y="32"/>
                </a:cubicBezTo>
                <a:cubicBezTo>
                  <a:pt x="89" y="34"/>
                  <a:pt x="95" y="29"/>
                  <a:pt x="99" y="23"/>
                </a:cubicBezTo>
                <a:cubicBezTo>
                  <a:pt x="102" y="20"/>
                  <a:pt x="101" y="16"/>
                  <a:pt x="102" y="12"/>
                </a:cubicBezTo>
                <a:cubicBezTo>
                  <a:pt x="104" y="10"/>
                  <a:pt x="105" y="6"/>
                  <a:pt x="109" y="7"/>
                </a:cubicBezTo>
                <a:close/>
              </a:path>
            </a:pathLst>
          </a:custGeom>
          <a:solidFill>
            <a:srgbClr val="B19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 name="Freeform 44"/>
          <p:cNvSpPr>
            <a:spLocks/>
          </p:cNvSpPr>
          <p:nvPr/>
        </p:nvSpPr>
        <p:spPr bwMode="auto">
          <a:xfrm>
            <a:off x="6704013" y="4340225"/>
            <a:ext cx="204788" cy="271463"/>
          </a:xfrm>
          <a:custGeom>
            <a:avLst/>
            <a:gdLst>
              <a:gd name="T0" fmla="*/ 64 w 96"/>
              <a:gd name="T1" fmla="*/ 1 h 128"/>
              <a:gd name="T2" fmla="*/ 95 w 96"/>
              <a:gd name="T3" fmla="*/ 0 h 128"/>
              <a:gd name="T4" fmla="*/ 96 w 96"/>
              <a:gd name="T5" fmla="*/ 2 h 128"/>
              <a:gd name="T6" fmla="*/ 74 w 96"/>
              <a:gd name="T7" fmla="*/ 20 h 128"/>
              <a:gd name="T8" fmla="*/ 49 w 96"/>
              <a:gd name="T9" fmla="*/ 57 h 128"/>
              <a:gd name="T10" fmla="*/ 31 w 96"/>
              <a:gd name="T11" fmla="*/ 74 h 128"/>
              <a:gd name="T12" fmla="*/ 34 w 96"/>
              <a:gd name="T13" fmla="*/ 89 h 128"/>
              <a:gd name="T14" fmla="*/ 53 w 96"/>
              <a:gd name="T15" fmla="*/ 128 h 128"/>
              <a:gd name="T16" fmla="*/ 22 w 96"/>
              <a:gd name="T17" fmla="*/ 91 h 128"/>
              <a:gd name="T18" fmla="*/ 17 w 96"/>
              <a:gd name="T19" fmla="*/ 69 h 128"/>
              <a:gd name="T20" fmla="*/ 12 w 96"/>
              <a:gd name="T21" fmla="*/ 59 h 128"/>
              <a:gd name="T22" fmla="*/ 12 w 96"/>
              <a:gd name="T23" fmla="*/ 26 h 128"/>
              <a:gd name="T24" fmla="*/ 64 w 96"/>
              <a:gd name="T25"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28">
                <a:moveTo>
                  <a:pt x="64" y="1"/>
                </a:moveTo>
                <a:cubicBezTo>
                  <a:pt x="74" y="1"/>
                  <a:pt x="85" y="1"/>
                  <a:pt x="95" y="0"/>
                </a:cubicBezTo>
                <a:cubicBezTo>
                  <a:pt x="96" y="1"/>
                  <a:pt x="96" y="2"/>
                  <a:pt x="96" y="2"/>
                </a:cubicBezTo>
                <a:cubicBezTo>
                  <a:pt x="90" y="10"/>
                  <a:pt x="81" y="13"/>
                  <a:pt x="74" y="20"/>
                </a:cubicBezTo>
                <a:cubicBezTo>
                  <a:pt x="62" y="30"/>
                  <a:pt x="57" y="44"/>
                  <a:pt x="49" y="57"/>
                </a:cubicBezTo>
                <a:cubicBezTo>
                  <a:pt x="43" y="62"/>
                  <a:pt x="37" y="68"/>
                  <a:pt x="31" y="74"/>
                </a:cubicBezTo>
                <a:cubicBezTo>
                  <a:pt x="24" y="80"/>
                  <a:pt x="24" y="86"/>
                  <a:pt x="34" y="89"/>
                </a:cubicBezTo>
                <a:cubicBezTo>
                  <a:pt x="45" y="99"/>
                  <a:pt x="53" y="112"/>
                  <a:pt x="53" y="128"/>
                </a:cubicBezTo>
                <a:cubicBezTo>
                  <a:pt x="43" y="115"/>
                  <a:pt x="32" y="103"/>
                  <a:pt x="22" y="91"/>
                </a:cubicBezTo>
                <a:cubicBezTo>
                  <a:pt x="16" y="84"/>
                  <a:pt x="15" y="72"/>
                  <a:pt x="17" y="69"/>
                </a:cubicBezTo>
                <a:cubicBezTo>
                  <a:pt x="24" y="59"/>
                  <a:pt x="15" y="60"/>
                  <a:pt x="12" y="59"/>
                </a:cubicBezTo>
                <a:cubicBezTo>
                  <a:pt x="1" y="51"/>
                  <a:pt x="0" y="32"/>
                  <a:pt x="12" y="26"/>
                </a:cubicBezTo>
                <a:cubicBezTo>
                  <a:pt x="29" y="17"/>
                  <a:pt x="45" y="6"/>
                  <a:pt x="64" y="1"/>
                </a:cubicBezTo>
                <a:close/>
              </a:path>
            </a:pathLst>
          </a:custGeom>
          <a:solidFill>
            <a:srgbClr val="E59D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 name="Freeform 46"/>
          <p:cNvSpPr>
            <a:spLocks/>
          </p:cNvSpPr>
          <p:nvPr/>
        </p:nvSpPr>
        <p:spPr bwMode="auto">
          <a:xfrm>
            <a:off x="9456738" y="4398962"/>
            <a:ext cx="122238" cy="274638"/>
          </a:xfrm>
          <a:custGeom>
            <a:avLst/>
            <a:gdLst>
              <a:gd name="T0" fmla="*/ 24 w 57"/>
              <a:gd name="T1" fmla="*/ 129 h 129"/>
              <a:gd name="T2" fmla="*/ 19 w 57"/>
              <a:gd name="T3" fmla="*/ 121 h 129"/>
              <a:gd name="T4" fmla="*/ 23 w 57"/>
              <a:gd name="T5" fmla="*/ 111 h 129"/>
              <a:gd name="T6" fmla="*/ 37 w 57"/>
              <a:gd name="T7" fmla="*/ 69 h 129"/>
              <a:gd name="T8" fmla="*/ 11 w 57"/>
              <a:gd name="T9" fmla="*/ 112 h 129"/>
              <a:gd name="T10" fmla="*/ 3 w 57"/>
              <a:gd name="T11" fmla="*/ 107 h 129"/>
              <a:gd name="T12" fmla="*/ 4 w 57"/>
              <a:gd name="T13" fmla="*/ 96 h 129"/>
              <a:gd name="T14" fmla="*/ 12 w 57"/>
              <a:gd name="T15" fmla="*/ 62 h 129"/>
              <a:gd name="T16" fmla="*/ 0 w 57"/>
              <a:gd name="T17" fmla="*/ 62 h 129"/>
              <a:gd name="T18" fmla="*/ 21 w 57"/>
              <a:gd name="T19" fmla="*/ 39 h 129"/>
              <a:gd name="T20" fmla="*/ 37 w 57"/>
              <a:gd name="T21" fmla="*/ 20 h 129"/>
              <a:gd name="T22" fmla="*/ 20 w 57"/>
              <a:gd name="T23" fmla="*/ 4 h 129"/>
              <a:gd name="T24" fmla="*/ 16 w 57"/>
              <a:gd name="T25" fmla="*/ 2 h 129"/>
              <a:gd name="T26" fmla="*/ 49 w 57"/>
              <a:gd name="T27" fmla="*/ 28 h 129"/>
              <a:gd name="T28" fmla="*/ 44 w 57"/>
              <a:gd name="T29" fmla="*/ 104 h 129"/>
              <a:gd name="T30" fmla="*/ 24 w 57"/>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29">
                <a:moveTo>
                  <a:pt x="24" y="129"/>
                </a:moveTo>
                <a:cubicBezTo>
                  <a:pt x="19" y="128"/>
                  <a:pt x="18" y="125"/>
                  <a:pt x="19" y="121"/>
                </a:cubicBezTo>
                <a:cubicBezTo>
                  <a:pt x="19" y="117"/>
                  <a:pt x="22" y="114"/>
                  <a:pt x="23" y="111"/>
                </a:cubicBezTo>
                <a:cubicBezTo>
                  <a:pt x="32" y="97"/>
                  <a:pt x="40" y="84"/>
                  <a:pt x="37" y="69"/>
                </a:cubicBezTo>
                <a:cubicBezTo>
                  <a:pt x="34" y="85"/>
                  <a:pt x="18" y="96"/>
                  <a:pt x="11" y="112"/>
                </a:cubicBezTo>
                <a:cubicBezTo>
                  <a:pt x="7" y="112"/>
                  <a:pt x="4" y="111"/>
                  <a:pt x="3" y="107"/>
                </a:cubicBezTo>
                <a:cubicBezTo>
                  <a:pt x="4" y="103"/>
                  <a:pt x="5" y="99"/>
                  <a:pt x="4" y="96"/>
                </a:cubicBezTo>
                <a:cubicBezTo>
                  <a:pt x="1" y="83"/>
                  <a:pt x="4" y="73"/>
                  <a:pt x="12" y="62"/>
                </a:cubicBezTo>
                <a:cubicBezTo>
                  <a:pt x="7" y="59"/>
                  <a:pt x="4" y="64"/>
                  <a:pt x="0" y="62"/>
                </a:cubicBezTo>
                <a:cubicBezTo>
                  <a:pt x="5" y="53"/>
                  <a:pt x="10" y="43"/>
                  <a:pt x="21" y="39"/>
                </a:cubicBezTo>
                <a:cubicBezTo>
                  <a:pt x="29" y="35"/>
                  <a:pt x="37" y="30"/>
                  <a:pt x="37" y="20"/>
                </a:cubicBezTo>
                <a:cubicBezTo>
                  <a:pt x="37" y="10"/>
                  <a:pt x="28" y="8"/>
                  <a:pt x="20" y="4"/>
                </a:cubicBezTo>
                <a:cubicBezTo>
                  <a:pt x="19" y="4"/>
                  <a:pt x="18" y="3"/>
                  <a:pt x="16" y="2"/>
                </a:cubicBezTo>
                <a:cubicBezTo>
                  <a:pt x="36" y="0"/>
                  <a:pt x="44" y="8"/>
                  <a:pt x="49" y="28"/>
                </a:cubicBezTo>
                <a:cubicBezTo>
                  <a:pt x="56" y="54"/>
                  <a:pt x="57" y="80"/>
                  <a:pt x="44" y="104"/>
                </a:cubicBezTo>
                <a:cubicBezTo>
                  <a:pt x="39" y="114"/>
                  <a:pt x="33" y="122"/>
                  <a:pt x="24" y="129"/>
                </a:cubicBezTo>
                <a:close/>
              </a:path>
            </a:pathLst>
          </a:custGeom>
          <a:solidFill>
            <a:srgbClr val="AC68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 name="Freeform 47"/>
          <p:cNvSpPr>
            <a:spLocks/>
          </p:cNvSpPr>
          <p:nvPr/>
        </p:nvSpPr>
        <p:spPr bwMode="auto">
          <a:xfrm>
            <a:off x="9855200" y="6243637"/>
            <a:ext cx="177800" cy="217488"/>
          </a:xfrm>
          <a:custGeom>
            <a:avLst/>
            <a:gdLst>
              <a:gd name="T0" fmla="*/ 69 w 84"/>
              <a:gd name="T1" fmla="*/ 97 h 102"/>
              <a:gd name="T2" fmla="*/ 74 w 84"/>
              <a:gd name="T3" fmla="*/ 102 h 102"/>
              <a:gd name="T4" fmla="*/ 41 w 84"/>
              <a:gd name="T5" fmla="*/ 80 h 102"/>
              <a:gd name="T6" fmla="*/ 18 w 84"/>
              <a:gd name="T7" fmla="*/ 28 h 102"/>
              <a:gd name="T8" fmla="*/ 0 w 84"/>
              <a:gd name="T9" fmla="*/ 3 h 102"/>
              <a:gd name="T10" fmla="*/ 6 w 84"/>
              <a:gd name="T11" fmla="*/ 0 h 102"/>
              <a:gd name="T12" fmla="*/ 18 w 84"/>
              <a:gd name="T13" fmla="*/ 5 h 102"/>
              <a:gd name="T14" fmla="*/ 46 w 84"/>
              <a:gd name="T15" fmla="*/ 14 h 102"/>
              <a:gd name="T16" fmla="*/ 59 w 84"/>
              <a:gd name="T17" fmla="*/ 10 h 102"/>
              <a:gd name="T18" fmla="*/ 72 w 84"/>
              <a:gd name="T19" fmla="*/ 19 h 102"/>
              <a:gd name="T20" fmla="*/ 79 w 84"/>
              <a:gd name="T21" fmla="*/ 45 h 102"/>
              <a:gd name="T22" fmla="*/ 84 w 84"/>
              <a:gd name="T23" fmla="*/ 55 h 102"/>
              <a:gd name="T24" fmla="*/ 68 w 84"/>
              <a:gd name="T25" fmla="*/ 74 h 102"/>
              <a:gd name="T26" fmla="*/ 56 w 84"/>
              <a:gd name="T27" fmla="*/ 75 h 102"/>
              <a:gd name="T28" fmla="*/ 43 w 84"/>
              <a:gd name="T29" fmla="*/ 70 h 102"/>
              <a:gd name="T30" fmla="*/ 69 w 84"/>
              <a:gd name="T31"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02">
                <a:moveTo>
                  <a:pt x="69" y="97"/>
                </a:moveTo>
                <a:cubicBezTo>
                  <a:pt x="71" y="99"/>
                  <a:pt x="73" y="101"/>
                  <a:pt x="74" y="102"/>
                </a:cubicBezTo>
                <a:cubicBezTo>
                  <a:pt x="59" y="102"/>
                  <a:pt x="50" y="90"/>
                  <a:pt x="41" y="80"/>
                </a:cubicBezTo>
                <a:cubicBezTo>
                  <a:pt x="28" y="65"/>
                  <a:pt x="19" y="48"/>
                  <a:pt x="18" y="28"/>
                </a:cubicBezTo>
                <a:cubicBezTo>
                  <a:pt x="18" y="15"/>
                  <a:pt x="12" y="7"/>
                  <a:pt x="0" y="3"/>
                </a:cubicBezTo>
                <a:cubicBezTo>
                  <a:pt x="2" y="1"/>
                  <a:pt x="3" y="0"/>
                  <a:pt x="6" y="0"/>
                </a:cubicBezTo>
                <a:cubicBezTo>
                  <a:pt x="10" y="0"/>
                  <a:pt x="17" y="1"/>
                  <a:pt x="18" y="5"/>
                </a:cubicBezTo>
                <a:cubicBezTo>
                  <a:pt x="24" y="19"/>
                  <a:pt x="36" y="15"/>
                  <a:pt x="46" y="14"/>
                </a:cubicBezTo>
                <a:cubicBezTo>
                  <a:pt x="51" y="14"/>
                  <a:pt x="55" y="11"/>
                  <a:pt x="59" y="10"/>
                </a:cubicBezTo>
                <a:cubicBezTo>
                  <a:pt x="66" y="10"/>
                  <a:pt x="70" y="13"/>
                  <a:pt x="72" y="19"/>
                </a:cubicBezTo>
                <a:cubicBezTo>
                  <a:pt x="72" y="28"/>
                  <a:pt x="74" y="37"/>
                  <a:pt x="79" y="45"/>
                </a:cubicBezTo>
                <a:cubicBezTo>
                  <a:pt x="81" y="48"/>
                  <a:pt x="84" y="51"/>
                  <a:pt x="84" y="55"/>
                </a:cubicBezTo>
                <a:cubicBezTo>
                  <a:pt x="82" y="64"/>
                  <a:pt x="74" y="68"/>
                  <a:pt x="68" y="74"/>
                </a:cubicBezTo>
                <a:cubicBezTo>
                  <a:pt x="65" y="77"/>
                  <a:pt x="61" y="77"/>
                  <a:pt x="56" y="75"/>
                </a:cubicBezTo>
                <a:cubicBezTo>
                  <a:pt x="52" y="73"/>
                  <a:pt x="47" y="71"/>
                  <a:pt x="43" y="70"/>
                </a:cubicBezTo>
                <a:cubicBezTo>
                  <a:pt x="48" y="81"/>
                  <a:pt x="61" y="87"/>
                  <a:pt x="69" y="97"/>
                </a:cubicBezTo>
                <a:close/>
              </a:path>
            </a:pathLst>
          </a:custGeom>
          <a:solidFill>
            <a:srgbClr val="EA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 name="Freeform 49"/>
          <p:cNvSpPr>
            <a:spLocks/>
          </p:cNvSpPr>
          <p:nvPr/>
        </p:nvSpPr>
        <p:spPr bwMode="auto">
          <a:xfrm>
            <a:off x="7932738" y="4418012"/>
            <a:ext cx="298450" cy="150813"/>
          </a:xfrm>
          <a:custGeom>
            <a:avLst/>
            <a:gdLst>
              <a:gd name="T0" fmla="*/ 129 w 140"/>
              <a:gd name="T1" fmla="*/ 3 h 71"/>
              <a:gd name="T2" fmla="*/ 136 w 140"/>
              <a:gd name="T3" fmla="*/ 17 h 71"/>
              <a:gd name="T4" fmla="*/ 118 w 140"/>
              <a:gd name="T5" fmla="*/ 26 h 71"/>
              <a:gd name="T6" fmla="*/ 74 w 140"/>
              <a:gd name="T7" fmla="*/ 32 h 71"/>
              <a:gd name="T8" fmla="*/ 27 w 140"/>
              <a:gd name="T9" fmla="*/ 68 h 71"/>
              <a:gd name="T10" fmla="*/ 18 w 140"/>
              <a:gd name="T11" fmla="*/ 70 h 71"/>
              <a:gd name="T12" fmla="*/ 22 w 140"/>
              <a:gd name="T13" fmla="*/ 55 h 71"/>
              <a:gd name="T14" fmla="*/ 21 w 140"/>
              <a:gd name="T15" fmla="*/ 48 h 71"/>
              <a:gd name="T16" fmla="*/ 14 w 140"/>
              <a:gd name="T17" fmla="*/ 50 h 71"/>
              <a:gd name="T18" fmla="*/ 0 w 140"/>
              <a:gd name="T19" fmla="*/ 58 h 71"/>
              <a:gd name="T20" fmla="*/ 43 w 140"/>
              <a:gd name="T21" fmla="*/ 21 h 71"/>
              <a:gd name="T22" fmla="*/ 120 w 140"/>
              <a:gd name="T23" fmla="*/ 1 h 71"/>
              <a:gd name="T24" fmla="*/ 129 w 140"/>
              <a:gd name="T25"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71">
                <a:moveTo>
                  <a:pt x="129" y="3"/>
                </a:moveTo>
                <a:cubicBezTo>
                  <a:pt x="134" y="7"/>
                  <a:pt x="140" y="10"/>
                  <a:pt x="136" y="17"/>
                </a:cubicBezTo>
                <a:cubicBezTo>
                  <a:pt x="133" y="24"/>
                  <a:pt x="128" y="28"/>
                  <a:pt x="118" y="26"/>
                </a:cubicBezTo>
                <a:cubicBezTo>
                  <a:pt x="103" y="23"/>
                  <a:pt x="88" y="22"/>
                  <a:pt x="74" y="32"/>
                </a:cubicBezTo>
                <a:cubicBezTo>
                  <a:pt x="56" y="40"/>
                  <a:pt x="40" y="52"/>
                  <a:pt x="27" y="68"/>
                </a:cubicBezTo>
                <a:cubicBezTo>
                  <a:pt x="25" y="69"/>
                  <a:pt x="22" y="71"/>
                  <a:pt x="18" y="70"/>
                </a:cubicBezTo>
                <a:cubicBezTo>
                  <a:pt x="15" y="64"/>
                  <a:pt x="19" y="60"/>
                  <a:pt x="22" y="55"/>
                </a:cubicBezTo>
                <a:cubicBezTo>
                  <a:pt x="23" y="53"/>
                  <a:pt x="24" y="50"/>
                  <a:pt x="21" y="48"/>
                </a:cubicBezTo>
                <a:cubicBezTo>
                  <a:pt x="18" y="46"/>
                  <a:pt x="16" y="49"/>
                  <a:pt x="14" y="50"/>
                </a:cubicBezTo>
                <a:cubicBezTo>
                  <a:pt x="10" y="53"/>
                  <a:pt x="7" y="61"/>
                  <a:pt x="0" y="58"/>
                </a:cubicBezTo>
                <a:cubicBezTo>
                  <a:pt x="9" y="40"/>
                  <a:pt x="26" y="31"/>
                  <a:pt x="43" y="21"/>
                </a:cubicBezTo>
                <a:cubicBezTo>
                  <a:pt x="66" y="7"/>
                  <a:pt x="92" y="0"/>
                  <a:pt x="120" y="1"/>
                </a:cubicBezTo>
                <a:cubicBezTo>
                  <a:pt x="123" y="1"/>
                  <a:pt x="127" y="0"/>
                  <a:pt x="129" y="3"/>
                </a:cubicBezTo>
                <a:close/>
              </a:path>
            </a:pathLst>
          </a:custGeom>
          <a:solidFill>
            <a:srgbClr val="CC9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 name="Freeform 50"/>
          <p:cNvSpPr>
            <a:spLocks/>
          </p:cNvSpPr>
          <p:nvPr/>
        </p:nvSpPr>
        <p:spPr bwMode="auto">
          <a:xfrm>
            <a:off x="7748588" y="4471987"/>
            <a:ext cx="247650" cy="176213"/>
          </a:xfrm>
          <a:custGeom>
            <a:avLst/>
            <a:gdLst>
              <a:gd name="T0" fmla="*/ 87 w 117"/>
              <a:gd name="T1" fmla="*/ 33 h 83"/>
              <a:gd name="T2" fmla="*/ 100 w 117"/>
              <a:gd name="T3" fmla="*/ 22 h 83"/>
              <a:gd name="T4" fmla="*/ 110 w 117"/>
              <a:gd name="T5" fmla="*/ 20 h 83"/>
              <a:gd name="T6" fmla="*/ 112 w 117"/>
              <a:gd name="T7" fmla="*/ 32 h 83"/>
              <a:gd name="T8" fmla="*/ 105 w 117"/>
              <a:gd name="T9" fmla="*/ 44 h 83"/>
              <a:gd name="T10" fmla="*/ 54 w 117"/>
              <a:gd name="T11" fmla="*/ 80 h 83"/>
              <a:gd name="T12" fmla="*/ 43 w 117"/>
              <a:gd name="T13" fmla="*/ 72 h 83"/>
              <a:gd name="T14" fmla="*/ 25 w 117"/>
              <a:gd name="T15" fmla="*/ 54 h 83"/>
              <a:gd name="T16" fmla="*/ 16 w 117"/>
              <a:gd name="T17" fmla="*/ 50 h 83"/>
              <a:gd name="T18" fmla="*/ 14 w 117"/>
              <a:gd name="T19" fmla="*/ 60 h 83"/>
              <a:gd name="T20" fmla="*/ 16 w 117"/>
              <a:gd name="T21" fmla="*/ 67 h 83"/>
              <a:gd name="T22" fmla="*/ 11 w 117"/>
              <a:gd name="T23" fmla="*/ 79 h 83"/>
              <a:gd name="T24" fmla="*/ 1 w 117"/>
              <a:gd name="T25" fmla="*/ 47 h 83"/>
              <a:gd name="T26" fmla="*/ 18 w 117"/>
              <a:gd name="T27" fmla="*/ 32 h 83"/>
              <a:gd name="T28" fmla="*/ 32 w 117"/>
              <a:gd name="T29" fmla="*/ 16 h 83"/>
              <a:gd name="T30" fmla="*/ 53 w 117"/>
              <a:gd name="T31" fmla="*/ 0 h 83"/>
              <a:gd name="T32" fmla="*/ 56 w 117"/>
              <a:gd name="T33" fmla="*/ 3 h 83"/>
              <a:gd name="T34" fmla="*/ 48 w 117"/>
              <a:gd name="T35" fmla="*/ 29 h 83"/>
              <a:gd name="T36" fmla="*/ 63 w 117"/>
              <a:gd name="T37" fmla="*/ 56 h 83"/>
              <a:gd name="T38" fmla="*/ 75 w 117"/>
              <a:gd name="T39" fmla="*/ 55 h 83"/>
              <a:gd name="T40" fmla="*/ 87 w 117"/>
              <a:gd name="T41"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83">
                <a:moveTo>
                  <a:pt x="87" y="33"/>
                </a:moveTo>
                <a:cubicBezTo>
                  <a:pt x="93" y="31"/>
                  <a:pt x="96" y="25"/>
                  <a:pt x="100" y="22"/>
                </a:cubicBezTo>
                <a:cubicBezTo>
                  <a:pt x="103" y="19"/>
                  <a:pt x="105" y="14"/>
                  <a:pt x="110" y="20"/>
                </a:cubicBezTo>
                <a:cubicBezTo>
                  <a:pt x="114" y="25"/>
                  <a:pt x="117" y="27"/>
                  <a:pt x="112" y="32"/>
                </a:cubicBezTo>
                <a:cubicBezTo>
                  <a:pt x="108" y="35"/>
                  <a:pt x="106" y="39"/>
                  <a:pt x="105" y="44"/>
                </a:cubicBezTo>
                <a:cubicBezTo>
                  <a:pt x="99" y="67"/>
                  <a:pt x="76" y="83"/>
                  <a:pt x="54" y="80"/>
                </a:cubicBezTo>
                <a:cubicBezTo>
                  <a:pt x="49" y="80"/>
                  <a:pt x="46" y="76"/>
                  <a:pt x="43" y="72"/>
                </a:cubicBezTo>
                <a:cubicBezTo>
                  <a:pt x="37" y="66"/>
                  <a:pt x="33" y="58"/>
                  <a:pt x="25" y="54"/>
                </a:cubicBezTo>
                <a:cubicBezTo>
                  <a:pt x="22" y="52"/>
                  <a:pt x="19" y="48"/>
                  <a:pt x="16" y="50"/>
                </a:cubicBezTo>
                <a:cubicBezTo>
                  <a:pt x="12" y="53"/>
                  <a:pt x="14" y="57"/>
                  <a:pt x="14" y="60"/>
                </a:cubicBezTo>
                <a:cubicBezTo>
                  <a:pt x="15" y="63"/>
                  <a:pt x="15" y="65"/>
                  <a:pt x="16" y="67"/>
                </a:cubicBezTo>
                <a:cubicBezTo>
                  <a:pt x="16" y="72"/>
                  <a:pt x="17" y="77"/>
                  <a:pt x="11" y="79"/>
                </a:cubicBezTo>
                <a:cubicBezTo>
                  <a:pt x="3" y="70"/>
                  <a:pt x="4" y="58"/>
                  <a:pt x="1" y="47"/>
                </a:cubicBezTo>
                <a:cubicBezTo>
                  <a:pt x="0" y="41"/>
                  <a:pt x="10" y="32"/>
                  <a:pt x="18" y="32"/>
                </a:cubicBezTo>
                <a:cubicBezTo>
                  <a:pt x="34" y="31"/>
                  <a:pt x="34" y="31"/>
                  <a:pt x="32" y="16"/>
                </a:cubicBezTo>
                <a:cubicBezTo>
                  <a:pt x="35" y="6"/>
                  <a:pt x="42" y="1"/>
                  <a:pt x="53" y="0"/>
                </a:cubicBezTo>
                <a:cubicBezTo>
                  <a:pt x="54" y="1"/>
                  <a:pt x="55" y="1"/>
                  <a:pt x="56" y="3"/>
                </a:cubicBezTo>
                <a:cubicBezTo>
                  <a:pt x="41" y="8"/>
                  <a:pt x="43" y="17"/>
                  <a:pt x="48" y="29"/>
                </a:cubicBezTo>
                <a:cubicBezTo>
                  <a:pt x="53" y="39"/>
                  <a:pt x="57" y="48"/>
                  <a:pt x="63" y="56"/>
                </a:cubicBezTo>
                <a:cubicBezTo>
                  <a:pt x="68" y="61"/>
                  <a:pt x="71" y="64"/>
                  <a:pt x="75" y="55"/>
                </a:cubicBezTo>
                <a:cubicBezTo>
                  <a:pt x="78" y="48"/>
                  <a:pt x="83" y="41"/>
                  <a:pt x="87" y="33"/>
                </a:cubicBezTo>
                <a:close/>
              </a:path>
            </a:pathLst>
          </a:custGeom>
          <a:solidFill>
            <a:srgbClr val="B88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6" name="Freeform 52"/>
          <p:cNvSpPr>
            <a:spLocks/>
          </p:cNvSpPr>
          <p:nvPr/>
        </p:nvSpPr>
        <p:spPr bwMode="auto">
          <a:xfrm>
            <a:off x="9864725" y="5265737"/>
            <a:ext cx="254000" cy="288925"/>
          </a:xfrm>
          <a:custGeom>
            <a:avLst/>
            <a:gdLst>
              <a:gd name="T0" fmla="*/ 83 w 119"/>
              <a:gd name="T1" fmla="*/ 21 h 136"/>
              <a:gd name="T2" fmla="*/ 85 w 119"/>
              <a:gd name="T3" fmla="*/ 22 h 136"/>
              <a:gd name="T4" fmla="*/ 96 w 119"/>
              <a:gd name="T5" fmla="*/ 42 h 136"/>
              <a:gd name="T6" fmla="*/ 107 w 119"/>
              <a:gd name="T7" fmla="*/ 59 h 136"/>
              <a:gd name="T8" fmla="*/ 115 w 119"/>
              <a:gd name="T9" fmla="*/ 83 h 136"/>
              <a:gd name="T10" fmla="*/ 102 w 119"/>
              <a:gd name="T11" fmla="*/ 112 h 136"/>
              <a:gd name="T12" fmla="*/ 99 w 119"/>
              <a:gd name="T13" fmla="*/ 125 h 136"/>
              <a:gd name="T14" fmla="*/ 95 w 119"/>
              <a:gd name="T15" fmla="*/ 130 h 136"/>
              <a:gd name="T16" fmla="*/ 90 w 119"/>
              <a:gd name="T17" fmla="*/ 133 h 136"/>
              <a:gd name="T18" fmla="*/ 88 w 119"/>
              <a:gd name="T19" fmla="*/ 135 h 136"/>
              <a:gd name="T20" fmla="*/ 85 w 119"/>
              <a:gd name="T21" fmla="*/ 135 h 136"/>
              <a:gd name="T22" fmla="*/ 80 w 119"/>
              <a:gd name="T23" fmla="*/ 130 h 136"/>
              <a:gd name="T24" fmla="*/ 76 w 119"/>
              <a:gd name="T25" fmla="*/ 95 h 136"/>
              <a:gd name="T26" fmla="*/ 83 w 119"/>
              <a:gd name="T27" fmla="*/ 87 h 136"/>
              <a:gd name="T28" fmla="*/ 97 w 119"/>
              <a:gd name="T29" fmla="*/ 83 h 136"/>
              <a:gd name="T30" fmla="*/ 80 w 119"/>
              <a:gd name="T31" fmla="*/ 44 h 136"/>
              <a:gd name="T32" fmla="*/ 74 w 119"/>
              <a:gd name="T33" fmla="*/ 40 h 136"/>
              <a:gd name="T34" fmla="*/ 54 w 119"/>
              <a:gd name="T35" fmla="*/ 27 h 136"/>
              <a:gd name="T36" fmla="*/ 34 w 119"/>
              <a:gd name="T37" fmla="*/ 21 h 136"/>
              <a:gd name="T38" fmla="*/ 20 w 119"/>
              <a:gd name="T39" fmla="*/ 47 h 136"/>
              <a:gd name="T40" fmla="*/ 6 w 119"/>
              <a:gd name="T41" fmla="*/ 54 h 136"/>
              <a:gd name="T42" fmla="*/ 3 w 119"/>
              <a:gd name="T43" fmla="*/ 37 h 136"/>
              <a:gd name="T44" fmla="*/ 11 w 119"/>
              <a:gd name="T45" fmla="*/ 20 h 136"/>
              <a:gd name="T46" fmla="*/ 71 w 119"/>
              <a:gd name="T47" fmla="*/ 16 h 136"/>
              <a:gd name="T48" fmla="*/ 83 w 119"/>
              <a:gd name="T49" fmla="*/ 2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136">
                <a:moveTo>
                  <a:pt x="83" y="21"/>
                </a:moveTo>
                <a:cubicBezTo>
                  <a:pt x="84" y="21"/>
                  <a:pt x="84" y="21"/>
                  <a:pt x="85" y="22"/>
                </a:cubicBezTo>
                <a:cubicBezTo>
                  <a:pt x="88" y="29"/>
                  <a:pt x="95" y="34"/>
                  <a:pt x="96" y="42"/>
                </a:cubicBezTo>
                <a:cubicBezTo>
                  <a:pt x="97" y="49"/>
                  <a:pt x="101" y="55"/>
                  <a:pt x="107" y="59"/>
                </a:cubicBezTo>
                <a:cubicBezTo>
                  <a:pt x="115" y="66"/>
                  <a:pt x="119" y="76"/>
                  <a:pt x="115" y="83"/>
                </a:cubicBezTo>
                <a:cubicBezTo>
                  <a:pt x="111" y="93"/>
                  <a:pt x="103" y="100"/>
                  <a:pt x="102" y="112"/>
                </a:cubicBezTo>
                <a:cubicBezTo>
                  <a:pt x="102" y="116"/>
                  <a:pt x="96" y="119"/>
                  <a:pt x="99" y="125"/>
                </a:cubicBezTo>
                <a:cubicBezTo>
                  <a:pt x="100" y="127"/>
                  <a:pt x="97" y="129"/>
                  <a:pt x="95" y="130"/>
                </a:cubicBezTo>
                <a:cubicBezTo>
                  <a:pt x="94" y="131"/>
                  <a:pt x="92" y="131"/>
                  <a:pt x="90" y="133"/>
                </a:cubicBezTo>
                <a:cubicBezTo>
                  <a:pt x="90" y="133"/>
                  <a:pt x="89" y="134"/>
                  <a:pt x="88" y="135"/>
                </a:cubicBezTo>
                <a:cubicBezTo>
                  <a:pt x="87" y="136"/>
                  <a:pt x="86" y="136"/>
                  <a:pt x="85" y="135"/>
                </a:cubicBezTo>
                <a:cubicBezTo>
                  <a:pt x="83" y="134"/>
                  <a:pt x="82" y="131"/>
                  <a:pt x="80" y="130"/>
                </a:cubicBezTo>
                <a:cubicBezTo>
                  <a:pt x="65" y="121"/>
                  <a:pt x="63" y="107"/>
                  <a:pt x="76" y="95"/>
                </a:cubicBezTo>
                <a:cubicBezTo>
                  <a:pt x="79" y="93"/>
                  <a:pt x="81" y="90"/>
                  <a:pt x="83" y="87"/>
                </a:cubicBezTo>
                <a:cubicBezTo>
                  <a:pt x="86" y="82"/>
                  <a:pt x="92" y="83"/>
                  <a:pt x="97" y="83"/>
                </a:cubicBezTo>
                <a:cubicBezTo>
                  <a:pt x="95" y="68"/>
                  <a:pt x="82" y="58"/>
                  <a:pt x="80" y="44"/>
                </a:cubicBezTo>
                <a:cubicBezTo>
                  <a:pt x="80" y="42"/>
                  <a:pt x="77" y="40"/>
                  <a:pt x="74" y="40"/>
                </a:cubicBezTo>
                <a:cubicBezTo>
                  <a:pt x="64" y="40"/>
                  <a:pt x="60" y="33"/>
                  <a:pt x="54" y="27"/>
                </a:cubicBezTo>
                <a:cubicBezTo>
                  <a:pt x="48" y="23"/>
                  <a:pt x="42" y="14"/>
                  <a:pt x="34" y="21"/>
                </a:cubicBezTo>
                <a:cubicBezTo>
                  <a:pt x="27" y="27"/>
                  <a:pt x="17" y="34"/>
                  <a:pt x="20" y="47"/>
                </a:cubicBezTo>
                <a:cubicBezTo>
                  <a:pt x="18" y="54"/>
                  <a:pt x="12" y="58"/>
                  <a:pt x="6" y="54"/>
                </a:cubicBezTo>
                <a:cubicBezTo>
                  <a:pt x="0" y="51"/>
                  <a:pt x="2" y="43"/>
                  <a:pt x="3" y="37"/>
                </a:cubicBezTo>
                <a:cubicBezTo>
                  <a:pt x="4" y="31"/>
                  <a:pt x="8" y="26"/>
                  <a:pt x="11" y="20"/>
                </a:cubicBezTo>
                <a:cubicBezTo>
                  <a:pt x="29" y="0"/>
                  <a:pt x="50" y="10"/>
                  <a:pt x="71" y="16"/>
                </a:cubicBezTo>
                <a:cubicBezTo>
                  <a:pt x="75" y="17"/>
                  <a:pt x="79" y="19"/>
                  <a:pt x="83" y="21"/>
                </a:cubicBezTo>
                <a:close/>
              </a:path>
            </a:pathLst>
          </a:custGeom>
          <a:solidFill>
            <a:srgbClr val="C7A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7" name="Freeform 53"/>
          <p:cNvSpPr>
            <a:spLocks/>
          </p:cNvSpPr>
          <p:nvPr/>
        </p:nvSpPr>
        <p:spPr bwMode="auto">
          <a:xfrm>
            <a:off x="9563100" y="4440237"/>
            <a:ext cx="212725" cy="381000"/>
          </a:xfrm>
          <a:custGeom>
            <a:avLst/>
            <a:gdLst>
              <a:gd name="T0" fmla="*/ 96 w 100"/>
              <a:gd name="T1" fmla="*/ 9 h 179"/>
              <a:gd name="T2" fmla="*/ 85 w 100"/>
              <a:gd name="T3" fmla="*/ 49 h 179"/>
              <a:gd name="T4" fmla="*/ 83 w 100"/>
              <a:gd name="T5" fmla="*/ 34 h 179"/>
              <a:gd name="T6" fmla="*/ 79 w 100"/>
              <a:gd name="T7" fmla="*/ 27 h 179"/>
              <a:gd name="T8" fmla="*/ 80 w 100"/>
              <a:gd name="T9" fmla="*/ 17 h 179"/>
              <a:gd name="T10" fmla="*/ 67 w 100"/>
              <a:gd name="T11" fmla="*/ 39 h 179"/>
              <a:gd name="T12" fmla="*/ 47 w 100"/>
              <a:gd name="T13" fmla="*/ 73 h 179"/>
              <a:gd name="T14" fmla="*/ 41 w 100"/>
              <a:gd name="T15" fmla="*/ 87 h 179"/>
              <a:gd name="T16" fmla="*/ 29 w 100"/>
              <a:gd name="T17" fmla="*/ 147 h 179"/>
              <a:gd name="T18" fmla="*/ 32 w 100"/>
              <a:gd name="T19" fmla="*/ 169 h 179"/>
              <a:gd name="T20" fmla="*/ 23 w 100"/>
              <a:gd name="T21" fmla="*/ 174 h 179"/>
              <a:gd name="T22" fmla="*/ 15 w 100"/>
              <a:gd name="T23" fmla="*/ 115 h 179"/>
              <a:gd name="T24" fmla="*/ 0 w 100"/>
              <a:gd name="T25" fmla="*/ 138 h 179"/>
              <a:gd name="T26" fmla="*/ 36 w 100"/>
              <a:gd name="T27" fmla="*/ 63 h 179"/>
              <a:gd name="T28" fmla="*/ 71 w 100"/>
              <a:gd name="T29" fmla="*/ 9 h 179"/>
              <a:gd name="T30" fmla="*/ 96 w 100"/>
              <a:gd name="T31" fmla="*/ 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79">
                <a:moveTo>
                  <a:pt x="96" y="9"/>
                </a:moveTo>
                <a:cubicBezTo>
                  <a:pt x="100" y="24"/>
                  <a:pt x="91" y="36"/>
                  <a:pt x="85" y="49"/>
                </a:cubicBezTo>
                <a:cubicBezTo>
                  <a:pt x="80" y="44"/>
                  <a:pt x="81" y="39"/>
                  <a:pt x="83" y="34"/>
                </a:cubicBezTo>
                <a:cubicBezTo>
                  <a:pt x="85" y="29"/>
                  <a:pt x="81" y="29"/>
                  <a:pt x="79" y="27"/>
                </a:cubicBezTo>
                <a:cubicBezTo>
                  <a:pt x="77" y="23"/>
                  <a:pt x="80" y="20"/>
                  <a:pt x="80" y="17"/>
                </a:cubicBezTo>
                <a:cubicBezTo>
                  <a:pt x="74" y="24"/>
                  <a:pt x="71" y="31"/>
                  <a:pt x="67" y="39"/>
                </a:cubicBezTo>
                <a:cubicBezTo>
                  <a:pt x="61" y="51"/>
                  <a:pt x="57" y="64"/>
                  <a:pt x="47" y="73"/>
                </a:cubicBezTo>
                <a:cubicBezTo>
                  <a:pt x="43" y="77"/>
                  <a:pt x="42" y="82"/>
                  <a:pt x="41" y="87"/>
                </a:cubicBezTo>
                <a:cubicBezTo>
                  <a:pt x="41" y="107"/>
                  <a:pt x="34" y="127"/>
                  <a:pt x="29" y="147"/>
                </a:cubicBezTo>
                <a:cubicBezTo>
                  <a:pt x="27" y="154"/>
                  <a:pt x="26" y="162"/>
                  <a:pt x="32" y="169"/>
                </a:cubicBezTo>
                <a:cubicBezTo>
                  <a:pt x="34" y="179"/>
                  <a:pt x="29" y="177"/>
                  <a:pt x="23" y="174"/>
                </a:cubicBezTo>
                <a:cubicBezTo>
                  <a:pt x="13" y="155"/>
                  <a:pt x="7" y="136"/>
                  <a:pt x="15" y="115"/>
                </a:cubicBezTo>
                <a:cubicBezTo>
                  <a:pt x="10" y="122"/>
                  <a:pt x="14" y="135"/>
                  <a:pt x="0" y="138"/>
                </a:cubicBezTo>
                <a:cubicBezTo>
                  <a:pt x="7" y="111"/>
                  <a:pt x="22" y="87"/>
                  <a:pt x="36" y="63"/>
                </a:cubicBezTo>
                <a:cubicBezTo>
                  <a:pt x="47" y="45"/>
                  <a:pt x="59" y="27"/>
                  <a:pt x="71" y="9"/>
                </a:cubicBezTo>
                <a:cubicBezTo>
                  <a:pt x="81" y="0"/>
                  <a:pt x="86" y="0"/>
                  <a:pt x="96" y="9"/>
                </a:cubicBezTo>
                <a:close/>
              </a:path>
            </a:pathLst>
          </a:custGeom>
          <a:solidFill>
            <a:srgbClr val="C19A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8" name="Freeform 54"/>
          <p:cNvSpPr>
            <a:spLocks/>
          </p:cNvSpPr>
          <p:nvPr/>
        </p:nvSpPr>
        <p:spPr bwMode="auto">
          <a:xfrm>
            <a:off x="9388475" y="4962525"/>
            <a:ext cx="104775" cy="736600"/>
          </a:xfrm>
          <a:custGeom>
            <a:avLst/>
            <a:gdLst>
              <a:gd name="T0" fmla="*/ 42 w 49"/>
              <a:gd name="T1" fmla="*/ 8 h 346"/>
              <a:gd name="T2" fmla="*/ 48 w 49"/>
              <a:gd name="T3" fmla="*/ 9 h 346"/>
              <a:gd name="T4" fmla="*/ 45 w 49"/>
              <a:gd name="T5" fmla="*/ 27 h 346"/>
              <a:gd name="T6" fmla="*/ 36 w 49"/>
              <a:gd name="T7" fmla="*/ 128 h 346"/>
              <a:gd name="T8" fmla="*/ 31 w 49"/>
              <a:gd name="T9" fmla="*/ 179 h 346"/>
              <a:gd name="T10" fmla="*/ 29 w 49"/>
              <a:gd name="T11" fmla="*/ 249 h 346"/>
              <a:gd name="T12" fmla="*/ 18 w 49"/>
              <a:gd name="T13" fmla="*/ 313 h 346"/>
              <a:gd name="T14" fmla="*/ 12 w 49"/>
              <a:gd name="T15" fmla="*/ 338 h 346"/>
              <a:gd name="T16" fmla="*/ 5 w 49"/>
              <a:gd name="T17" fmla="*/ 346 h 346"/>
              <a:gd name="T18" fmla="*/ 4 w 49"/>
              <a:gd name="T19" fmla="*/ 315 h 346"/>
              <a:gd name="T20" fmla="*/ 18 w 49"/>
              <a:gd name="T21" fmla="*/ 198 h 346"/>
              <a:gd name="T22" fmla="*/ 15 w 49"/>
              <a:gd name="T23" fmla="*/ 167 h 346"/>
              <a:gd name="T24" fmla="*/ 14 w 49"/>
              <a:gd name="T25" fmla="*/ 151 h 346"/>
              <a:gd name="T26" fmla="*/ 14 w 49"/>
              <a:gd name="T27" fmla="*/ 151 h 346"/>
              <a:gd name="T28" fmla="*/ 21 w 49"/>
              <a:gd name="T29" fmla="*/ 138 h 346"/>
              <a:gd name="T30" fmla="*/ 24 w 49"/>
              <a:gd name="T31" fmla="*/ 93 h 346"/>
              <a:gd name="T32" fmla="*/ 27 w 49"/>
              <a:gd name="T33" fmla="*/ 66 h 346"/>
              <a:gd name="T34" fmla="*/ 32 w 49"/>
              <a:gd name="T35" fmla="*/ 40 h 346"/>
              <a:gd name="T36" fmla="*/ 42 w 49"/>
              <a:gd name="T37" fmla="*/ 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346">
                <a:moveTo>
                  <a:pt x="42" y="8"/>
                </a:moveTo>
                <a:cubicBezTo>
                  <a:pt x="44" y="9"/>
                  <a:pt x="49" y="0"/>
                  <a:pt x="48" y="9"/>
                </a:cubicBezTo>
                <a:cubicBezTo>
                  <a:pt x="48" y="15"/>
                  <a:pt x="46" y="21"/>
                  <a:pt x="45" y="27"/>
                </a:cubicBezTo>
                <a:cubicBezTo>
                  <a:pt x="40" y="60"/>
                  <a:pt x="34" y="93"/>
                  <a:pt x="36" y="128"/>
                </a:cubicBezTo>
                <a:cubicBezTo>
                  <a:pt x="38" y="145"/>
                  <a:pt x="34" y="162"/>
                  <a:pt x="31" y="179"/>
                </a:cubicBezTo>
                <a:cubicBezTo>
                  <a:pt x="27" y="202"/>
                  <a:pt x="28" y="226"/>
                  <a:pt x="29" y="249"/>
                </a:cubicBezTo>
                <a:cubicBezTo>
                  <a:pt x="29" y="271"/>
                  <a:pt x="22" y="292"/>
                  <a:pt x="18" y="313"/>
                </a:cubicBezTo>
                <a:cubicBezTo>
                  <a:pt x="16" y="321"/>
                  <a:pt x="12" y="329"/>
                  <a:pt x="12" y="338"/>
                </a:cubicBezTo>
                <a:cubicBezTo>
                  <a:pt x="11" y="341"/>
                  <a:pt x="11" y="346"/>
                  <a:pt x="5" y="346"/>
                </a:cubicBezTo>
                <a:cubicBezTo>
                  <a:pt x="0" y="336"/>
                  <a:pt x="2" y="325"/>
                  <a:pt x="4" y="315"/>
                </a:cubicBezTo>
                <a:cubicBezTo>
                  <a:pt x="13" y="276"/>
                  <a:pt x="12" y="237"/>
                  <a:pt x="18" y="198"/>
                </a:cubicBezTo>
                <a:cubicBezTo>
                  <a:pt x="19" y="188"/>
                  <a:pt x="17" y="177"/>
                  <a:pt x="15" y="167"/>
                </a:cubicBezTo>
                <a:cubicBezTo>
                  <a:pt x="14" y="162"/>
                  <a:pt x="12" y="157"/>
                  <a:pt x="14" y="151"/>
                </a:cubicBezTo>
                <a:cubicBezTo>
                  <a:pt x="14" y="151"/>
                  <a:pt x="14" y="151"/>
                  <a:pt x="14" y="151"/>
                </a:cubicBezTo>
                <a:cubicBezTo>
                  <a:pt x="19" y="147"/>
                  <a:pt x="20" y="143"/>
                  <a:pt x="21" y="138"/>
                </a:cubicBezTo>
                <a:cubicBezTo>
                  <a:pt x="21" y="123"/>
                  <a:pt x="23" y="108"/>
                  <a:pt x="24" y="93"/>
                </a:cubicBezTo>
                <a:cubicBezTo>
                  <a:pt x="25" y="84"/>
                  <a:pt x="22" y="75"/>
                  <a:pt x="27" y="66"/>
                </a:cubicBezTo>
                <a:cubicBezTo>
                  <a:pt x="29" y="57"/>
                  <a:pt x="30" y="49"/>
                  <a:pt x="32" y="40"/>
                </a:cubicBezTo>
                <a:cubicBezTo>
                  <a:pt x="33" y="28"/>
                  <a:pt x="37" y="18"/>
                  <a:pt x="42" y="8"/>
                </a:cubicBezTo>
                <a:close/>
              </a:path>
            </a:pathLst>
          </a:custGeom>
          <a:solidFill>
            <a:srgbClr val="AA7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9" name="Freeform 55"/>
          <p:cNvSpPr>
            <a:spLocks/>
          </p:cNvSpPr>
          <p:nvPr/>
        </p:nvSpPr>
        <p:spPr bwMode="auto">
          <a:xfrm>
            <a:off x="9537700" y="4668837"/>
            <a:ext cx="106363" cy="304800"/>
          </a:xfrm>
          <a:custGeom>
            <a:avLst/>
            <a:gdLst>
              <a:gd name="T0" fmla="*/ 12 w 50"/>
              <a:gd name="T1" fmla="*/ 30 h 143"/>
              <a:gd name="T2" fmla="*/ 30 w 50"/>
              <a:gd name="T3" fmla="*/ 0 h 143"/>
              <a:gd name="T4" fmla="*/ 36 w 50"/>
              <a:gd name="T5" fmla="*/ 65 h 143"/>
              <a:gd name="T6" fmla="*/ 45 w 50"/>
              <a:gd name="T7" fmla="*/ 76 h 143"/>
              <a:gd name="T8" fmla="*/ 42 w 50"/>
              <a:gd name="T9" fmla="*/ 99 h 143"/>
              <a:gd name="T10" fmla="*/ 44 w 50"/>
              <a:gd name="T11" fmla="*/ 123 h 143"/>
              <a:gd name="T12" fmla="*/ 48 w 50"/>
              <a:gd name="T13" fmla="*/ 140 h 143"/>
              <a:gd name="T14" fmla="*/ 29 w 50"/>
              <a:gd name="T15" fmla="*/ 126 h 143"/>
              <a:gd name="T16" fmla="*/ 21 w 50"/>
              <a:gd name="T17" fmla="*/ 107 h 143"/>
              <a:gd name="T18" fmla="*/ 12 w 50"/>
              <a:gd name="T19" fmla="*/ 83 h 143"/>
              <a:gd name="T20" fmla="*/ 5 w 50"/>
              <a:gd name="T21" fmla="*/ 53 h 143"/>
              <a:gd name="T22" fmla="*/ 10 w 50"/>
              <a:gd name="T23" fmla="*/ 41 h 143"/>
              <a:gd name="T24" fmla="*/ 12 w 50"/>
              <a:gd name="T25" fmla="*/ 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143">
                <a:moveTo>
                  <a:pt x="12" y="30"/>
                </a:moveTo>
                <a:cubicBezTo>
                  <a:pt x="22" y="23"/>
                  <a:pt x="20" y="9"/>
                  <a:pt x="30" y="0"/>
                </a:cubicBezTo>
                <a:cubicBezTo>
                  <a:pt x="21" y="23"/>
                  <a:pt x="28" y="44"/>
                  <a:pt x="36" y="65"/>
                </a:cubicBezTo>
                <a:cubicBezTo>
                  <a:pt x="38" y="69"/>
                  <a:pt x="44" y="71"/>
                  <a:pt x="45" y="76"/>
                </a:cubicBezTo>
                <a:cubicBezTo>
                  <a:pt x="46" y="84"/>
                  <a:pt x="43" y="92"/>
                  <a:pt x="42" y="99"/>
                </a:cubicBezTo>
                <a:cubicBezTo>
                  <a:pt x="39" y="107"/>
                  <a:pt x="40" y="115"/>
                  <a:pt x="44" y="123"/>
                </a:cubicBezTo>
                <a:cubicBezTo>
                  <a:pt x="46" y="128"/>
                  <a:pt x="50" y="134"/>
                  <a:pt x="48" y="140"/>
                </a:cubicBezTo>
                <a:cubicBezTo>
                  <a:pt x="36" y="143"/>
                  <a:pt x="36" y="130"/>
                  <a:pt x="29" y="126"/>
                </a:cubicBezTo>
                <a:cubicBezTo>
                  <a:pt x="25" y="121"/>
                  <a:pt x="25" y="113"/>
                  <a:pt x="21" y="107"/>
                </a:cubicBezTo>
                <a:cubicBezTo>
                  <a:pt x="17" y="100"/>
                  <a:pt x="11" y="93"/>
                  <a:pt x="12" y="83"/>
                </a:cubicBezTo>
                <a:cubicBezTo>
                  <a:pt x="10" y="73"/>
                  <a:pt x="12" y="62"/>
                  <a:pt x="5" y="53"/>
                </a:cubicBezTo>
                <a:cubicBezTo>
                  <a:pt x="0" y="47"/>
                  <a:pt x="12" y="46"/>
                  <a:pt x="10" y="41"/>
                </a:cubicBezTo>
                <a:cubicBezTo>
                  <a:pt x="9" y="37"/>
                  <a:pt x="11" y="33"/>
                  <a:pt x="12" y="30"/>
                </a:cubicBezTo>
                <a:close/>
              </a:path>
            </a:pathLst>
          </a:custGeom>
          <a:solidFill>
            <a:srgbClr val="AD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0" name="Freeform 56"/>
          <p:cNvSpPr>
            <a:spLocks/>
          </p:cNvSpPr>
          <p:nvPr/>
        </p:nvSpPr>
        <p:spPr bwMode="auto">
          <a:xfrm>
            <a:off x="9228138" y="6108700"/>
            <a:ext cx="350838" cy="174625"/>
          </a:xfrm>
          <a:custGeom>
            <a:avLst/>
            <a:gdLst>
              <a:gd name="T0" fmla="*/ 0 w 165"/>
              <a:gd name="T1" fmla="*/ 76 h 82"/>
              <a:gd name="T2" fmla="*/ 3 w 165"/>
              <a:gd name="T3" fmla="*/ 60 h 82"/>
              <a:gd name="T4" fmla="*/ 7 w 165"/>
              <a:gd name="T5" fmla="*/ 55 h 82"/>
              <a:gd name="T6" fmla="*/ 92 w 165"/>
              <a:gd name="T7" fmla="*/ 31 h 82"/>
              <a:gd name="T8" fmla="*/ 145 w 165"/>
              <a:gd name="T9" fmla="*/ 3 h 82"/>
              <a:gd name="T10" fmla="*/ 152 w 165"/>
              <a:gd name="T11" fmla="*/ 1 h 82"/>
              <a:gd name="T12" fmla="*/ 161 w 165"/>
              <a:gd name="T13" fmla="*/ 12 h 82"/>
              <a:gd name="T14" fmla="*/ 140 w 165"/>
              <a:gd name="T15" fmla="*/ 25 h 82"/>
              <a:gd name="T16" fmla="*/ 39 w 165"/>
              <a:gd name="T17" fmla="*/ 63 h 82"/>
              <a:gd name="T18" fmla="*/ 29 w 165"/>
              <a:gd name="T19" fmla="*/ 65 h 82"/>
              <a:gd name="T20" fmla="*/ 24 w 165"/>
              <a:gd name="T21" fmla="*/ 71 h 82"/>
              <a:gd name="T22" fmla="*/ 0 w 165"/>
              <a:gd name="T23"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82">
                <a:moveTo>
                  <a:pt x="0" y="76"/>
                </a:moveTo>
                <a:cubicBezTo>
                  <a:pt x="1" y="71"/>
                  <a:pt x="9" y="66"/>
                  <a:pt x="3" y="60"/>
                </a:cubicBezTo>
                <a:cubicBezTo>
                  <a:pt x="3" y="58"/>
                  <a:pt x="5" y="56"/>
                  <a:pt x="7" y="55"/>
                </a:cubicBezTo>
                <a:cubicBezTo>
                  <a:pt x="36" y="50"/>
                  <a:pt x="64" y="40"/>
                  <a:pt x="92" y="31"/>
                </a:cubicBezTo>
                <a:cubicBezTo>
                  <a:pt x="112" y="25"/>
                  <a:pt x="125" y="9"/>
                  <a:pt x="145" y="3"/>
                </a:cubicBezTo>
                <a:cubicBezTo>
                  <a:pt x="147" y="3"/>
                  <a:pt x="149" y="1"/>
                  <a:pt x="152" y="1"/>
                </a:cubicBezTo>
                <a:cubicBezTo>
                  <a:pt x="161" y="0"/>
                  <a:pt x="165" y="3"/>
                  <a:pt x="161" y="12"/>
                </a:cubicBezTo>
                <a:cubicBezTo>
                  <a:pt x="155" y="18"/>
                  <a:pt x="147" y="21"/>
                  <a:pt x="140" y="25"/>
                </a:cubicBezTo>
                <a:cubicBezTo>
                  <a:pt x="109" y="45"/>
                  <a:pt x="76" y="58"/>
                  <a:pt x="39" y="63"/>
                </a:cubicBezTo>
                <a:cubicBezTo>
                  <a:pt x="36" y="63"/>
                  <a:pt x="33" y="64"/>
                  <a:pt x="29" y="65"/>
                </a:cubicBezTo>
                <a:cubicBezTo>
                  <a:pt x="28" y="67"/>
                  <a:pt x="26" y="69"/>
                  <a:pt x="24" y="71"/>
                </a:cubicBezTo>
                <a:cubicBezTo>
                  <a:pt x="18" y="80"/>
                  <a:pt x="10" y="82"/>
                  <a:pt x="0" y="76"/>
                </a:cubicBezTo>
                <a:close/>
              </a:path>
            </a:pathLst>
          </a:custGeom>
          <a:solidFill>
            <a:srgbClr val="B67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1" name="Freeform 57"/>
          <p:cNvSpPr>
            <a:spLocks/>
          </p:cNvSpPr>
          <p:nvPr/>
        </p:nvSpPr>
        <p:spPr bwMode="auto">
          <a:xfrm>
            <a:off x="6772275" y="4524375"/>
            <a:ext cx="212725" cy="474663"/>
          </a:xfrm>
          <a:custGeom>
            <a:avLst/>
            <a:gdLst>
              <a:gd name="T0" fmla="*/ 21 w 100"/>
              <a:gd name="T1" fmla="*/ 41 h 223"/>
              <a:gd name="T2" fmla="*/ 0 w 100"/>
              <a:gd name="T3" fmla="*/ 3 h 223"/>
              <a:gd name="T4" fmla="*/ 11 w 100"/>
              <a:gd name="T5" fmla="*/ 6 h 223"/>
              <a:gd name="T6" fmla="*/ 28 w 100"/>
              <a:gd name="T7" fmla="*/ 27 h 223"/>
              <a:gd name="T8" fmla="*/ 70 w 100"/>
              <a:gd name="T9" fmla="*/ 79 h 223"/>
              <a:gd name="T10" fmla="*/ 98 w 100"/>
              <a:gd name="T11" fmla="*/ 136 h 223"/>
              <a:gd name="T12" fmla="*/ 99 w 100"/>
              <a:gd name="T13" fmla="*/ 146 h 223"/>
              <a:gd name="T14" fmla="*/ 96 w 100"/>
              <a:gd name="T15" fmla="*/ 168 h 223"/>
              <a:gd name="T16" fmla="*/ 85 w 100"/>
              <a:gd name="T17" fmla="*/ 218 h 223"/>
              <a:gd name="T18" fmla="*/ 79 w 100"/>
              <a:gd name="T19" fmla="*/ 222 h 223"/>
              <a:gd name="T20" fmla="*/ 79 w 100"/>
              <a:gd name="T21" fmla="*/ 188 h 223"/>
              <a:gd name="T22" fmla="*/ 75 w 100"/>
              <a:gd name="T23" fmla="*/ 133 h 223"/>
              <a:gd name="T24" fmla="*/ 71 w 100"/>
              <a:gd name="T25" fmla="*/ 125 h 223"/>
              <a:gd name="T26" fmla="*/ 21 w 100"/>
              <a:gd name="T27" fmla="*/ 4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223">
                <a:moveTo>
                  <a:pt x="21" y="41"/>
                </a:moveTo>
                <a:cubicBezTo>
                  <a:pt x="15" y="27"/>
                  <a:pt x="11" y="14"/>
                  <a:pt x="0" y="3"/>
                </a:cubicBezTo>
                <a:cubicBezTo>
                  <a:pt x="5" y="0"/>
                  <a:pt x="8" y="3"/>
                  <a:pt x="11" y="6"/>
                </a:cubicBezTo>
                <a:cubicBezTo>
                  <a:pt x="18" y="12"/>
                  <a:pt x="24" y="18"/>
                  <a:pt x="28" y="27"/>
                </a:cubicBezTo>
                <a:cubicBezTo>
                  <a:pt x="37" y="48"/>
                  <a:pt x="51" y="66"/>
                  <a:pt x="70" y="79"/>
                </a:cubicBezTo>
                <a:cubicBezTo>
                  <a:pt x="78" y="99"/>
                  <a:pt x="85" y="119"/>
                  <a:pt x="98" y="136"/>
                </a:cubicBezTo>
                <a:cubicBezTo>
                  <a:pt x="100" y="139"/>
                  <a:pt x="100" y="143"/>
                  <a:pt x="99" y="146"/>
                </a:cubicBezTo>
                <a:cubicBezTo>
                  <a:pt x="96" y="153"/>
                  <a:pt x="95" y="160"/>
                  <a:pt x="96" y="168"/>
                </a:cubicBezTo>
                <a:cubicBezTo>
                  <a:pt x="98" y="185"/>
                  <a:pt x="85" y="200"/>
                  <a:pt x="85" y="218"/>
                </a:cubicBezTo>
                <a:cubicBezTo>
                  <a:pt x="84" y="220"/>
                  <a:pt x="83" y="223"/>
                  <a:pt x="79" y="222"/>
                </a:cubicBezTo>
                <a:cubicBezTo>
                  <a:pt x="74" y="211"/>
                  <a:pt x="74" y="199"/>
                  <a:pt x="79" y="188"/>
                </a:cubicBezTo>
                <a:cubicBezTo>
                  <a:pt x="87" y="169"/>
                  <a:pt x="85" y="151"/>
                  <a:pt x="75" y="133"/>
                </a:cubicBezTo>
                <a:cubicBezTo>
                  <a:pt x="74" y="130"/>
                  <a:pt x="74" y="127"/>
                  <a:pt x="71" y="125"/>
                </a:cubicBezTo>
                <a:cubicBezTo>
                  <a:pt x="57" y="95"/>
                  <a:pt x="38" y="68"/>
                  <a:pt x="21" y="41"/>
                </a:cubicBezTo>
                <a:close/>
              </a:path>
            </a:pathLst>
          </a:custGeom>
          <a:solidFill>
            <a:srgbClr val="D2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4" name="Freeform 60"/>
          <p:cNvSpPr>
            <a:spLocks/>
          </p:cNvSpPr>
          <p:nvPr/>
        </p:nvSpPr>
        <p:spPr bwMode="auto">
          <a:xfrm>
            <a:off x="8870950" y="4283075"/>
            <a:ext cx="171450" cy="327025"/>
          </a:xfrm>
          <a:custGeom>
            <a:avLst/>
            <a:gdLst>
              <a:gd name="T0" fmla="*/ 52 w 81"/>
              <a:gd name="T1" fmla="*/ 141 h 154"/>
              <a:gd name="T2" fmla="*/ 53 w 81"/>
              <a:gd name="T3" fmla="*/ 139 h 154"/>
              <a:gd name="T4" fmla="*/ 56 w 81"/>
              <a:gd name="T5" fmla="*/ 65 h 154"/>
              <a:gd name="T6" fmla="*/ 55 w 81"/>
              <a:gd name="T7" fmla="*/ 53 h 154"/>
              <a:gd name="T8" fmla="*/ 52 w 81"/>
              <a:gd name="T9" fmla="*/ 15 h 154"/>
              <a:gd name="T10" fmla="*/ 40 w 81"/>
              <a:gd name="T11" fmla="*/ 7 h 154"/>
              <a:gd name="T12" fmla="*/ 0 w 81"/>
              <a:gd name="T13" fmla="*/ 7 h 154"/>
              <a:gd name="T14" fmla="*/ 41 w 81"/>
              <a:gd name="T15" fmla="*/ 4 h 154"/>
              <a:gd name="T16" fmla="*/ 72 w 81"/>
              <a:gd name="T17" fmla="*/ 27 h 154"/>
              <a:gd name="T18" fmla="*/ 77 w 81"/>
              <a:gd name="T19" fmla="*/ 90 h 154"/>
              <a:gd name="T20" fmla="*/ 47 w 81"/>
              <a:gd name="T21" fmla="*/ 154 h 154"/>
              <a:gd name="T22" fmla="*/ 52 w 81"/>
              <a:gd name="T23"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154">
                <a:moveTo>
                  <a:pt x="52" y="141"/>
                </a:moveTo>
                <a:cubicBezTo>
                  <a:pt x="52" y="140"/>
                  <a:pt x="52" y="139"/>
                  <a:pt x="53" y="139"/>
                </a:cubicBezTo>
                <a:cubicBezTo>
                  <a:pt x="76" y="115"/>
                  <a:pt x="65" y="90"/>
                  <a:pt x="56" y="65"/>
                </a:cubicBezTo>
                <a:cubicBezTo>
                  <a:pt x="55" y="61"/>
                  <a:pt x="53" y="57"/>
                  <a:pt x="55" y="53"/>
                </a:cubicBezTo>
                <a:cubicBezTo>
                  <a:pt x="61" y="40"/>
                  <a:pt x="54" y="27"/>
                  <a:pt x="52" y="15"/>
                </a:cubicBezTo>
                <a:cubicBezTo>
                  <a:pt x="50" y="9"/>
                  <a:pt x="47" y="6"/>
                  <a:pt x="40" y="7"/>
                </a:cubicBezTo>
                <a:cubicBezTo>
                  <a:pt x="27" y="7"/>
                  <a:pt x="13" y="7"/>
                  <a:pt x="0" y="7"/>
                </a:cubicBezTo>
                <a:cubicBezTo>
                  <a:pt x="13" y="0"/>
                  <a:pt x="27" y="5"/>
                  <a:pt x="41" y="4"/>
                </a:cubicBezTo>
                <a:cubicBezTo>
                  <a:pt x="65" y="3"/>
                  <a:pt x="66" y="4"/>
                  <a:pt x="72" y="27"/>
                </a:cubicBezTo>
                <a:cubicBezTo>
                  <a:pt x="77" y="48"/>
                  <a:pt x="73" y="69"/>
                  <a:pt x="77" y="90"/>
                </a:cubicBezTo>
                <a:cubicBezTo>
                  <a:pt x="81" y="119"/>
                  <a:pt x="61" y="135"/>
                  <a:pt x="47" y="154"/>
                </a:cubicBezTo>
                <a:cubicBezTo>
                  <a:pt x="43" y="148"/>
                  <a:pt x="51" y="146"/>
                  <a:pt x="52" y="141"/>
                </a:cubicBezTo>
                <a:close/>
              </a:path>
            </a:pathLst>
          </a:custGeom>
          <a:solidFill>
            <a:srgbClr val="DD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6" name="Freeform 62"/>
          <p:cNvSpPr>
            <a:spLocks/>
          </p:cNvSpPr>
          <p:nvPr/>
        </p:nvSpPr>
        <p:spPr bwMode="auto">
          <a:xfrm>
            <a:off x="9513888" y="6135687"/>
            <a:ext cx="168275" cy="228600"/>
          </a:xfrm>
          <a:custGeom>
            <a:avLst/>
            <a:gdLst>
              <a:gd name="T0" fmla="*/ 5 w 79"/>
              <a:gd name="T1" fmla="*/ 13 h 108"/>
              <a:gd name="T2" fmla="*/ 23 w 79"/>
              <a:gd name="T3" fmla="*/ 0 h 108"/>
              <a:gd name="T4" fmla="*/ 22 w 79"/>
              <a:gd name="T5" fmla="*/ 27 h 108"/>
              <a:gd name="T6" fmla="*/ 16 w 79"/>
              <a:gd name="T7" fmla="*/ 54 h 108"/>
              <a:gd name="T8" fmla="*/ 23 w 79"/>
              <a:gd name="T9" fmla="*/ 65 h 108"/>
              <a:gd name="T10" fmla="*/ 33 w 79"/>
              <a:gd name="T11" fmla="*/ 77 h 108"/>
              <a:gd name="T12" fmla="*/ 50 w 79"/>
              <a:gd name="T13" fmla="*/ 76 h 108"/>
              <a:gd name="T14" fmla="*/ 58 w 79"/>
              <a:gd name="T15" fmla="*/ 78 h 108"/>
              <a:gd name="T16" fmla="*/ 67 w 79"/>
              <a:gd name="T17" fmla="*/ 68 h 108"/>
              <a:gd name="T18" fmla="*/ 62 w 79"/>
              <a:gd name="T19" fmla="*/ 60 h 108"/>
              <a:gd name="T20" fmla="*/ 60 w 79"/>
              <a:gd name="T21" fmla="*/ 52 h 108"/>
              <a:gd name="T22" fmla="*/ 63 w 79"/>
              <a:gd name="T23" fmla="*/ 37 h 108"/>
              <a:gd name="T24" fmla="*/ 75 w 79"/>
              <a:gd name="T25" fmla="*/ 69 h 108"/>
              <a:gd name="T26" fmla="*/ 65 w 79"/>
              <a:gd name="T27" fmla="*/ 94 h 108"/>
              <a:gd name="T28" fmla="*/ 32 w 79"/>
              <a:gd name="T29" fmla="*/ 97 h 108"/>
              <a:gd name="T30" fmla="*/ 13 w 79"/>
              <a:gd name="T31" fmla="*/ 99 h 108"/>
              <a:gd name="T32" fmla="*/ 2 w 79"/>
              <a:gd name="T33" fmla="*/ 88 h 108"/>
              <a:gd name="T34" fmla="*/ 12 w 79"/>
              <a:gd name="T35" fmla="*/ 42 h 108"/>
              <a:gd name="T36" fmla="*/ 16 w 79"/>
              <a:gd name="T37" fmla="*/ 24 h 108"/>
              <a:gd name="T38" fmla="*/ 5 w 79"/>
              <a:gd name="T39" fmla="*/ 1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08">
                <a:moveTo>
                  <a:pt x="5" y="13"/>
                </a:moveTo>
                <a:cubicBezTo>
                  <a:pt x="10" y="8"/>
                  <a:pt x="16" y="3"/>
                  <a:pt x="23" y="0"/>
                </a:cubicBezTo>
                <a:cubicBezTo>
                  <a:pt x="28" y="9"/>
                  <a:pt x="24" y="18"/>
                  <a:pt x="22" y="27"/>
                </a:cubicBezTo>
                <a:cubicBezTo>
                  <a:pt x="21" y="36"/>
                  <a:pt x="18" y="45"/>
                  <a:pt x="16" y="54"/>
                </a:cubicBezTo>
                <a:cubicBezTo>
                  <a:pt x="14" y="59"/>
                  <a:pt x="9" y="67"/>
                  <a:pt x="23" y="65"/>
                </a:cubicBezTo>
                <a:cubicBezTo>
                  <a:pt x="29" y="64"/>
                  <a:pt x="28" y="73"/>
                  <a:pt x="33" y="77"/>
                </a:cubicBezTo>
                <a:cubicBezTo>
                  <a:pt x="38" y="70"/>
                  <a:pt x="44" y="71"/>
                  <a:pt x="50" y="76"/>
                </a:cubicBezTo>
                <a:cubicBezTo>
                  <a:pt x="52" y="77"/>
                  <a:pt x="55" y="77"/>
                  <a:pt x="58" y="78"/>
                </a:cubicBezTo>
                <a:cubicBezTo>
                  <a:pt x="68" y="80"/>
                  <a:pt x="70" y="78"/>
                  <a:pt x="67" y="68"/>
                </a:cubicBezTo>
                <a:cubicBezTo>
                  <a:pt x="66" y="65"/>
                  <a:pt x="64" y="62"/>
                  <a:pt x="62" y="60"/>
                </a:cubicBezTo>
                <a:cubicBezTo>
                  <a:pt x="61" y="57"/>
                  <a:pt x="60" y="55"/>
                  <a:pt x="60" y="52"/>
                </a:cubicBezTo>
                <a:cubicBezTo>
                  <a:pt x="60" y="47"/>
                  <a:pt x="59" y="41"/>
                  <a:pt x="63" y="37"/>
                </a:cubicBezTo>
                <a:cubicBezTo>
                  <a:pt x="67" y="48"/>
                  <a:pt x="72" y="58"/>
                  <a:pt x="75" y="69"/>
                </a:cubicBezTo>
                <a:cubicBezTo>
                  <a:pt x="79" y="79"/>
                  <a:pt x="71" y="86"/>
                  <a:pt x="65" y="94"/>
                </a:cubicBezTo>
                <a:cubicBezTo>
                  <a:pt x="54" y="108"/>
                  <a:pt x="43" y="94"/>
                  <a:pt x="32" y="97"/>
                </a:cubicBezTo>
                <a:cubicBezTo>
                  <a:pt x="27" y="99"/>
                  <a:pt x="20" y="96"/>
                  <a:pt x="13" y="99"/>
                </a:cubicBezTo>
                <a:cubicBezTo>
                  <a:pt x="6" y="102"/>
                  <a:pt x="3" y="95"/>
                  <a:pt x="2" y="88"/>
                </a:cubicBezTo>
                <a:cubicBezTo>
                  <a:pt x="0" y="71"/>
                  <a:pt x="8" y="57"/>
                  <a:pt x="12" y="42"/>
                </a:cubicBezTo>
                <a:cubicBezTo>
                  <a:pt x="13" y="36"/>
                  <a:pt x="14" y="30"/>
                  <a:pt x="16" y="24"/>
                </a:cubicBezTo>
                <a:cubicBezTo>
                  <a:pt x="22" y="11"/>
                  <a:pt x="14" y="11"/>
                  <a:pt x="5" y="13"/>
                </a:cubicBezTo>
                <a:close/>
              </a:path>
            </a:pathLst>
          </a:custGeom>
          <a:solidFill>
            <a:srgbClr val="E8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7" name="Freeform 63"/>
          <p:cNvSpPr>
            <a:spLocks/>
          </p:cNvSpPr>
          <p:nvPr/>
        </p:nvSpPr>
        <p:spPr bwMode="auto">
          <a:xfrm>
            <a:off x="6927850" y="4919662"/>
            <a:ext cx="171450" cy="122238"/>
          </a:xfrm>
          <a:custGeom>
            <a:avLst/>
            <a:gdLst>
              <a:gd name="T0" fmla="*/ 7 w 81"/>
              <a:gd name="T1" fmla="*/ 36 h 57"/>
              <a:gd name="T2" fmla="*/ 9 w 81"/>
              <a:gd name="T3" fmla="*/ 31 h 57"/>
              <a:gd name="T4" fmla="*/ 21 w 81"/>
              <a:gd name="T5" fmla="*/ 29 h 57"/>
              <a:gd name="T6" fmla="*/ 45 w 81"/>
              <a:gd name="T7" fmla="*/ 11 h 57"/>
              <a:gd name="T8" fmla="*/ 52 w 81"/>
              <a:gd name="T9" fmla="*/ 0 h 57"/>
              <a:gd name="T10" fmla="*/ 62 w 81"/>
              <a:gd name="T11" fmla="*/ 3 h 57"/>
              <a:gd name="T12" fmla="*/ 80 w 81"/>
              <a:gd name="T13" fmla="*/ 32 h 57"/>
              <a:gd name="T14" fmla="*/ 73 w 81"/>
              <a:gd name="T15" fmla="*/ 39 h 57"/>
              <a:gd name="T16" fmla="*/ 67 w 81"/>
              <a:gd name="T17" fmla="*/ 44 h 57"/>
              <a:gd name="T18" fmla="*/ 17 w 81"/>
              <a:gd name="T19" fmla="*/ 56 h 57"/>
              <a:gd name="T20" fmla="*/ 3 w 81"/>
              <a:gd name="T21" fmla="*/ 50 h 57"/>
              <a:gd name="T22" fmla="*/ 7 w 81"/>
              <a:gd name="T23"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7">
                <a:moveTo>
                  <a:pt x="7" y="36"/>
                </a:moveTo>
                <a:cubicBezTo>
                  <a:pt x="9" y="35"/>
                  <a:pt x="9" y="33"/>
                  <a:pt x="9" y="31"/>
                </a:cubicBezTo>
                <a:cubicBezTo>
                  <a:pt x="13" y="27"/>
                  <a:pt x="17" y="29"/>
                  <a:pt x="21" y="29"/>
                </a:cubicBezTo>
                <a:cubicBezTo>
                  <a:pt x="37" y="30"/>
                  <a:pt x="42" y="27"/>
                  <a:pt x="45" y="11"/>
                </a:cubicBezTo>
                <a:cubicBezTo>
                  <a:pt x="46" y="6"/>
                  <a:pt x="46" y="1"/>
                  <a:pt x="52" y="0"/>
                </a:cubicBezTo>
                <a:cubicBezTo>
                  <a:pt x="56" y="0"/>
                  <a:pt x="59" y="1"/>
                  <a:pt x="62" y="3"/>
                </a:cubicBezTo>
                <a:cubicBezTo>
                  <a:pt x="70" y="11"/>
                  <a:pt x="81" y="18"/>
                  <a:pt x="80" y="32"/>
                </a:cubicBezTo>
                <a:cubicBezTo>
                  <a:pt x="79" y="36"/>
                  <a:pt x="75" y="37"/>
                  <a:pt x="73" y="39"/>
                </a:cubicBezTo>
                <a:cubicBezTo>
                  <a:pt x="71" y="41"/>
                  <a:pt x="69" y="42"/>
                  <a:pt x="67" y="44"/>
                </a:cubicBezTo>
                <a:cubicBezTo>
                  <a:pt x="51" y="51"/>
                  <a:pt x="34" y="57"/>
                  <a:pt x="17" y="56"/>
                </a:cubicBezTo>
                <a:cubicBezTo>
                  <a:pt x="11" y="56"/>
                  <a:pt x="6" y="55"/>
                  <a:pt x="3" y="50"/>
                </a:cubicBezTo>
                <a:cubicBezTo>
                  <a:pt x="0" y="45"/>
                  <a:pt x="1" y="40"/>
                  <a:pt x="7" y="36"/>
                </a:cubicBezTo>
                <a:close/>
              </a:path>
            </a:pathLst>
          </a:custGeom>
          <a:solidFill>
            <a:srgbClr val="B65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1" name="Freeform 67"/>
          <p:cNvSpPr>
            <a:spLocks/>
          </p:cNvSpPr>
          <p:nvPr/>
        </p:nvSpPr>
        <p:spPr bwMode="auto">
          <a:xfrm>
            <a:off x="8864600" y="4654550"/>
            <a:ext cx="68263" cy="239713"/>
          </a:xfrm>
          <a:custGeom>
            <a:avLst/>
            <a:gdLst>
              <a:gd name="T0" fmla="*/ 2 w 32"/>
              <a:gd name="T1" fmla="*/ 3 h 113"/>
              <a:gd name="T2" fmla="*/ 18 w 32"/>
              <a:gd name="T3" fmla="*/ 0 h 113"/>
              <a:gd name="T4" fmla="*/ 27 w 32"/>
              <a:gd name="T5" fmla="*/ 12 h 113"/>
              <a:gd name="T6" fmla="*/ 25 w 32"/>
              <a:gd name="T7" fmla="*/ 23 h 113"/>
              <a:gd name="T8" fmla="*/ 18 w 32"/>
              <a:gd name="T9" fmla="*/ 58 h 113"/>
              <a:gd name="T10" fmla="*/ 16 w 32"/>
              <a:gd name="T11" fmla="*/ 93 h 113"/>
              <a:gd name="T12" fmla="*/ 14 w 32"/>
              <a:gd name="T13" fmla="*/ 105 h 113"/>
              <a:gd name="T14" fmla="*/ 6 w 32"/>
              <a:gd name="T15" fmla="*/ 112 h 113"/>
              <a:gd name="T16" fmla="*/ 2 w 32"/>
              <a:gd name="T17" fmla="*/ 103 h 113"/>
              <a:gd name="T18" fmla="*/ 2 w 32"/>
              <a:gd name="T1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13">
                <a:moveTo>
                  <a:pt x="2" y="3"/>
                </a:moveTo>
                <a:cubicBezTo>
                  <a:pt x="8" y="3"/>
                  <a:pt x="13" y="4"/>
                  <a:pt x="18" y="0"/>
                </a:cubicBezTo>
                <a:cubicBezTo>
                  <a:pt x="31" y="1"/>
                  <a:pt x="32" y="3"/>
                  <a:pt x="27" y="12"/>
                </a:cubicBezTo>
                <a:cubicBezTo>
                  <a:pt x="26" y="16"/>
                  <a:pt x="24" y="19"/>
                  <a:pt x="25" y="23"/>
                </a:cubicBezTo>
                <a:cubicBezTo>
                  <a:pt x="27" y="36"/>
                  <a:pt x="23" y="47"/>
                  <a:pt x="18" y="58"/>
                </a:cubicBezTo>
                <a:cubicBezTo>
                  <a:pt x="13" y="70"/>
                  <a:pt x="17" y="82"/>
                  <a:pt x="16" y="93"/>
                </a:cubicBezTo>
                <a:cubicBezTo>
                  <a:pt x="15" y="97"/>
                  <a:pt x="16" y="101"/>
                  <a:pt x="14" y="105"/>
                </a:cubicBezTo>
                <a:cubicBezTo>
                  <a:pt x="13" y="108"/>
                  <a:pt x="10" y="113"/>
                  <a:pt x="6" y="112"/>
                </a:cubicBezTo>
                <a:cubicBezTo>
                  <a:pt x="0" y="112"/>
                  <a:pt x="2" y="106"/>
                  <a:pt x="2" y="103"/>
                </a:cubicBezTo>
                <a:cubicBezTo>
                  <a:pt x="2" y="69"/>
                  <a:pt x="2" y="36"/>
                  <a:pt x="2" y="3"/>
                </a:cubicBezTo>
                <a:close/>
              </a:path>
            </a:pathLst>
          </a:custGeom>
          <a:solidFill>
            <a:srgbClr val="DCB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2" name="Freeform 68"/>
          <p:cNvSpPr>
            <a:spLocks/>
          </p:cNvSpPr>
          <p:nvPr/>
        </p:nvSpPr>
        <p:spPr bwMode="auto">
          <a:xfrm>
            <a:off x="8350250" y="5067300"/>
            <a:ext cx="188913" cy="176213"/>
          </a:xfrm>
          <a:custGeom>
            <a:avLst/>
            <a:gdLst>
              <a:gd name="T0" fmla="*/ 39 w 89"/>
              <a:gd name="T1" fmla="*/ 46 h 83"/>
              <a:gd name="T2" fmla="*/ 27 w 89"/>
              <a:gd name="T3" fmla="*/ 64 h 83"/>
              <a:gd name="T4" fmla="*/ 13 w 89"/>
              <a:gd name="T5" fmla="*/ 78 h 83"/>
              <a:gd name="T6" fmla="*/ 10 w 89"/>
              <a:gd name="T7" fmla="*/ 83 h 83"/>
              <a:gd name="T8" fmla="*/ 4 w 89"/>
              <a:gd name="T9" fmla="*/ 75 h 83"/>
              <a:gd name="T10" fmla="*/ 37 w 89"/>
              <a:gd name="T11" fmla="*/ 17 h 83"/>
              <a:gd name="T12" fmla="*/ 53 w 89"/>
              <a:gd name="T13" fmla="*/ 9 h 83"/>
              <a:gd name="T14" fmla="*/ 57 w 89"/>
              <a:gd name="T15" fmla="*/ 2 h 83"/>
              <a:gd name="T16" fmla="*/ 58 w 89"/>
              <a:gd name="T17" fmla="*/ 1 h 83"/>
              <a:gd name="T18" fmla="*/ 81 w 89"/>
              <a:gd name="T19" fmla="*/ 24 h 83"/>
              <a:gd name="T20" fmla="*/ 79 w 89"/>
              <a:gd name="T21" fmla="*/ 47 h 83"/>
              <a:gd name="T22" fmla="*/ 66 w 89"/>
              <a:gd name="T23" fmla="*/ 44 h 83"/>
              <a:gd name="T24" fmla="*/ 47 w 89"/>
              <a:gd name="T25" fmla="*/ 23 h 83"/>
              <a:gd name="T26" fmla="*/ 39 w 89"/>
              <a:gd name="T27" fmla="*/ 4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83">
                <a:moveTo>
                  <a:pt x="39" y="46"/>
                </a:moveTo>
                <a:cubicBezTo>
                  <a:pt x="33" y="51"/>
                  <a:pt x="27" y="55"/>
                  <a:pt x="27" y="64"/>
                </a:cubicBezTo>
                <a:cubicBezTo>
                  <a:pt x="27" y="72"/>
                  <a:pt x="17" y="73"/>
                  <a:pt x="13" y="78"/>
                </a:cubicBezTo>
                <a:cubicBezTo>
                  <a:pt x="12" y="80"/>
                  <a:pt x="11" y="81"/>
                  <a:pt x="10" y="83"/>
                </a:cubicBezTo>
                <a:cubicBezTo>
                  <a:pt x="4" y="83"/>
                  <a:pt x="0" y="81"/>
                  <a:pt x="4" y="75"/>
                </a:cubicBezTo>
                <a:cubicBezTo>
                  <a:pt x="17" y="56"/>
                  <a:pt x="24" y="35"/>
                  <a:pt x="37" y="17"/>
                </a:cubicBezTo>
                <a:cubicBezTo>
                  <a:pt x="41" y="12"/>
                  <a:pt x="44" y="6"/>
                  <a:pt x="53" y="9"/>
                </a:cubicBezTo>
                <a:cubicBezTo>
                  <a:pt x="58" y="10"/>
                  <a:pt x="57" y="5"/>
                  <a:pt x="57" y="2"/>
                </a:cubicBezTo>
                <a:cubicBezTo>
                  <a:pt x="58" y="1"/>
                  <a:pt x="58" y="1"/>
                  <a:pt x="58" y="1"/>
                </a:cubicBezTo>
                <a:cubicBezTo>
                  <a:pt x="74" y="0"/>
                  <a:pt x="76" y="15"/>
                  <a:pt x="81" y="24"/>
                </a:cubicBezTo>
                <a:cubicBezTo>
                  <a:pt x="86" y="31"/>
                  <a:pt x="89" y="40"/>
                  <a:pt x="79" y="47"/>
                </a:cubicBezTo>
                <a:cubicBezTo>
                  <a:pt x="74" y="49"/>
                  <a:pt x="70" y="46"/>
                  <a:pt x="66" y="44"/>
                </a:cubicBezTo>
                <a:cubicBezTo>
                  <a:pt x="59" y="38"/>
                  <a:pt x="55" y="29"/>
                  <a:pt x="47" y="23"/>
                </a:cubicBezTo>
                <a:cubicBezTo>
                  <a:pt x="42" y="31"/>
                  <a:pt x="46" y="41"/>
                  <a:pt x="39" y="46"/>
                </a:cubicBezTo>
                <a:close/>
              </a:path>
            </a:pathLst>
          </a:custGeom>
          <a:solidFill>
            <a:srgbClr val="7C5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3" name="Freeform 69"/>
          <p:cNvSpPr>
            <a:spLocks/>
          </p:cNvSpPr>
          <p:nvPr/>
        </p:nvSpPr>
        <p:spPr bwMode="auto">
          <a:xfrm>
            <a:off x="8955088" y="6354762"/>
            <a:ext cx="153988" cy="119063"/>
          </a:xfrm>
          <a:custGeom>
            <a:avLst/>
            <a:gdLst>
              <a:gd name="T0" fmla="*/ 57 w 72"/>
              <a:gd name="T1" fmla="*/ 50 h 56"/>
              <a:gd name="T2" fmla="*/ 65 w 72"/>
              <a:gd name="T3" fmla="*/ 51 h 56"/>
              <a:gd name="T4" fmla="*/ 70 w 72"/>
              <a:gd name="T5" fmla="*/ 56 h 56"/>
              <a:gd name="T6" fmla="*/ 36 w 72"/>
              <a:gd name="T7" fmla="*/ 50 h 56"/>
              <a:gd name="T8" fmla="*/ 15 w 72"/>
              <a:gd name="T9" fmla="*/ 37 h 56"/>
              <a:gd name="T10" fmla="*/ 15 w 72"/>
              <a:gd name="T11" fmla="*/ 37 h 56"/>
              <a:gd name="T12" fmla="*/ 11 w 72"/>
              <a:gd name="T13" fmla="*/ 29 h 56"/>
              <a:gd name="T14" fmla="*/ 4 w 72"/>
              <a:gd name="T15" fmla="*/ 10 h 56"/>
              <a:gd name="T16" fmla="*/ 28 w 72"/>
              <a:gd name="T17" fmla="*/ 2 h 56"/>
              <a:gd name="T18" fmla="*/ 49 w 72"/>
              <a:gd name="T19" fmla="*/ 3 h 56"/>
              <a:gd name="T20" fmla="*/ 56 w 72"/>
              <a:gd name="T21" fmla="*/ 4 h 56"/>
              <a:gd name="T22" fmla="*/ 49 w 72"/>
              <a:gd name="T23" fmla="*/ 21 h 56"/>
              <a:gd name="T24" fmla="*/ 57 w 72"/>
              <a:gd name="T25"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6">
                <a:moveTo>
                  <a:pt x="57" y="50"/>
                </a:moveTo>
                <a:cubicBezTo>
                  <a:pt x="60" y="50"/>
                  <a:pt x="62" y="50"/>
                  <a:pt x="65" y="51"/>
                </a:cubicBezTo>
                <a:cubicBezTo>
                  <a:pt x="66" y="53"/>
                  <a:pt x="72" y="51"/>
                  <a:pt x="70" y="56"/>
                </a:cubicBezTo>
                <a:cubicBezTo>
                  <a:pt x="59" y="55"/>
                  <a:pt x="47" y="54"/>
                  <a:pt x="36" y="50"/>
                </a:cubicBezTo>
                <a:cubicBezTo>
                  <a:pt x="28" y="46"/>
                  <a:pt x="20" y="44"/>
                  <a:pt x="15" y="37"/>
                </a:cubicBezTo>
                <a:cubicBezTo>
                  <a:pt x="15" y="37"/>
                  <a:pt x="15" y="37"/>
                  <a:pt x="15" y="37"/>
                </a:cubicBezTo>
                <a:cubicBezTo>
                  <a:pt x="15" y="34"/>
                  <a:pt x="13" y="31"/>
                  <a:pt x="11" y="29"/>
                </a:cubicBezTo>
                <a:cubicBezTo>
                  <a:pt x="6" y="24"/>
                  <a:pt x="0" y="18"/>
                  <a:pt x="4" y="10"/>
                </a:cubicBezTo>
                <a:cubicBezTo>
                  <a:pt x="9" y="0"/>
                  <a:pt x="22" y="0"/>
                  <a:pt x="28" y="2"/>
                </a:cubicBezTo>
                <a:cubicBezTo>
                  <a:pt x="36" y="6"/>
                  <a:pt x="42" y="2"/>
                  <a:pt x="49" y="3"/>
                </a:cubicBezTo>
                <a:cubicBezTo>
                  <a:pt x="52" y="1"/>
                  <a:pt x="54" y="2"/>
                  <a:pt x="56" y="4"/>
                </a:cubicBezTo>
                <a:cubicBezTo>
                  <a:pt x="56" y="11"/>
                  <a:pt x="57" y="17"/>
                  <a:pt x="49" y="21"/>
                </a:cubicBezTo>
                <a:cubicBezTo>
                  <a:pt x="44" y="23"/>
                  <a:pt x="50" y="44"/>
                  <a:pt x="57" y="50"/>
                </a:cubicBezTo>
                <a:close/>
              </a:path>
            </a:pathLst>
          </a:custGeom>
          <a:solidFill>
            <a:srgbClr val="CFC7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5" name="Freeform 71"/>
          <p:cNvSpPr>
            <a:spLocks/>
          </p:cNvSpPr>
          <p:nvPr/>
        </p:nvSpPr>
        <p:spPr bwMode="auto">
          <a:xfrm>
            <a:off x="10045700" y="5311775"/>
            <a:ext cx="150813" cy="106363"/>
          </a:xfrm>
          <a:custGeom>
            <a:avLst/>
            <a:gdLst>
              <a:gd name="T0" fmla="*/ 8 w 71"/>
              <a:gd name="T1" fmla="*/ 21 h 50"/>
              <a:gd name="T2" fmla="*/ 0 w 71"/>
              <a:gd name="T3" fmla="*/ 0 h 50"/>
              <a:gd name="T4" fmla="*/ 36 w 71"/>
              <a:gd name="T5" fmla="*/ 10 h 50"/>
              <a:gd name="T6" fmla="*/ 48 w 71"/>
              <a:gd name="T7" fmla="*/ 13 h 50"/>
              <a:gd name="T8" fmla="*/ 54 w 71"/>
              <a:gd name="T9" fmla="*/ 15 h 50"/>
              <a:gd name="T10" fmla="*/ 71 w 71"/>
              <a:gd name="T11" fmla="*/ 28 h 50"/>
              <a:gd name="T12" fmla="*/ 51 w 71"/>
              <a:gd name="T13" fmla="*/ 47 h 50"/>
              <a:gd name="T14" fmla="*/ 41 w 71"/>
              <a:gd name="T15" fmla="*/ 50 h 50"/>
              <a:gd name="T16" fmla="*/ 16 w 71"/>
              <a:gd name="T17" fmla="*/ 31 h 50"/>
              <a:gd name="T18" fmla="*/ 8 w 71"/>
              <a:gd name="T1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50">
                <a:moveTo>
                  <a:pt x="8" y="21"/>
                </a:moveTo>
                <a:cubicBezTo>
                  <a:pt x="8" y="13"/>
                  <a:pt x="0" y="8"/>
                  <a:pt x="0" y="0"/>
                </a:cubicBezTo>
                <a:cubicBezTo>
                  <a:pt x="13" y="0"/>
                  <a:pt x="24" y="5"/>
                  <a:pt x="36" y="10"/>
                </a:cubicBezTo>
                <a:cubicBezTo>
                  <a:pt x="40" y="11"/>
                  <a:pt x="43" y="13"/>
                  <a:pt x="48" y="13"/>
                </a:cubicBezTo>
                <a:cubicBezTo>
                  <a:pt x="49" y="15"/>
                  <a:pt x="52" y="14"/>
                  <a:pt x="54" y="15"/>
                </a:cubicBezTo>
                <a:cubicBezTo>
                  <a:pt x="61" y="17"/>
                  <a:pt x="70" y="18"/>
                  <a:pt x="71" y="28"/>
                </a:cubicBezTo>
                <a:cubicBezTo>
                  <a:pt x="71" y="35"/>
                  <a:pt x="60" y="46"/>
                  <a:pt x="51" y="47"/>
                </a:cubicBezTo>
                <a:cubicBezTo>
                  <a:pt x="47" y="47"/>
                  <a:pt x="44" y="48"/>
                  <a:pt x="41" y="50"/>
                </a:cubicBezTo>
                <a:cubicBezTo>
                  <a:pt x="30" y="47"/>
                  <a:pt x="24" y="38"/>
                  <a:pt x="16" y="31"/>
                </a:cubicBezTo>
                <a:cubicBezTo>
                  <a:pt x="13" y="28"/>
                  <a:pt x="10" y="25"/>
                  <a:pt x="8" y="21"/>
                </a:cubicBezTo>
                <a:close/>
              </a:path>
            </a:pathLst>
          </a:custGeom>
          <a:solidFill>
            <a:srgbClr val="D3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7" name="Freeform 73"/>
          <p:cNvSpPr>
            <a:spLocks/>
          </p:cNvSpPr>
          <p:nvPr/>
        </p:nvSpPr>
        <p:spPr bwMode="auto">
          <a:xfrm>
            <a:off x="9632950" y="6113462"/>
            <a:ext cx="280988" cy="136525"/>
          </a:xfrm>
          <a:custGeom>
            <a:avLst/>
            <a:gdLst>
              <a:gd name="T0" fmla="*/ 110 w 132"/>
              <a:gd name="T1" fmla="*/ 63 h 64"/>
              <a:gd name="T2" fmla="*/ 104 w 132"/>
              <a:gd name="T3" fmla="*/ 64 h 64"/>
              <a:gd name="T4" fmla="*/ 96 w 132"/>
              <a:gd name="T5" fmla="*/ 61 h 64"/>
              <a:gd name="T6" fmla="*/ 68 w 132"/>
              <a:gd name="T7" fmla="*/ 48 h 64"/>
              <a:gd name="T8" fmla="*/ 31 w 132"/>
              <a:gd name="T9" fmla="*/ 29 h 64"/>
              <a:gd name="T10" fmla="*/ 0 w 132"/>
              <a:gd name="T11" fmla="*/ 9 h 64"/>
              <a:gd name="T12" fmla="*/ 14 w 132"/>
              <a:gd name="T13" fmla="*/ 3 h 64"/>
              <a:gd name="T14" fmla="*/ 28 w 132"/>
              <a:gd name="T15" fmla="*/ 10 h 64"/>
              <a:gd name="T16" fmla="*/ 39 w 132"/>
              <a:gd name="T17" fmla="*/ 15 h 64"/>
              <a:gd name="T18" fmla="*/ 103 w 132"/>
              <a:gd name="T19" fmla="*/ 27 h 64"/>
              <a:gd name="T20" fmla="*/ 132 w 132"/>
              <a:gd name="T21" fmla="*/ 47 h 64"/>
              <a:gd name="T22" fmla="*/ 113 w 132"/>
              <a:gd name="T23" fmla="*/ 43 h 64"/>
              <a:gd name="T24" fmla="*/ 100 w 132"/>
              <a:gd name="T25" fmla="*/ 44 h 64"/>
              <a:gd name="T26" fmla="*/ 85 w 132"/>
              <a:gd name="T27" fmla="*/ 44 h 64"/>
              <a:gd name="T28" fmla="*/ 110 w 132"/>
              <a:gd name="T2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64">
                <a:moveTo>
                  <a:pt x="110" y="63"/>
                </a:moveTo>
                <a:cubicBezTo>
                  <a:pt x="108" y="63"/>
                  <a:pt x="106" y="63"/>
                  <a:pt x="104" y="64"/>
                </a:cubicBezTo>
                <a:cubicBezTo>
                  <a:pt x="102" y="63"/>
                  <a:pt x="98" y="63"/>
                  <a:pt x="96" y="61"/>
                </a:cubicBezTo>
                <a:cubicBezTo>
                  <a:pt x="87" y="56"/>
                  <a:pt x="77" y="52"/>
                  <a:pt x="68" y="48"/>
                </a:cubicBezTo>
                <a:cubicBezTo>
                  <a:pt x="55" y="41"/>
                  <a:pt x="43" y="35"/>
                  <a:pt x="31" y="29"/>
                </a:cubicBezTo>
                <a:cubicBezTo>
                  <a:pt x="21" y="21"/>
                  <a:pt x="8" y="19"/>
                  <a:pt x="0" y="9"/>
                </a:cubicBezTo>
                <a:cubicBezTo>
                  <a:pt x="2" y="0"/>
                  <a:pt x="9" y="2"/>
                  <a:pt x="14" y="3"/>
                </a:cubicBezTo>
                <a:cubicBezTo>
                  <a:pt x="19" y="5"/>
                  <a:pt x="23" y="8"/>
                  <a:pt x="28" y="10"/>
                </a:cubicBezTo>
                <a:cubicBezTo>
                  <a:pt x="32" y="12"/>
                  <a:pt x="36" y="13"/>
                  <a:pt x="39" y="15"/>
                </a:cubicBezTo>
                <a:cubicBezTo>
                  <a:pt x="58" y="29"/>
                  <a:pt x="80" y="30"/>
                  <a:pt x="103" y="27"/>
                </a:cubicBezTo>
                <a:cubicBezTo>
                  <a:pt x="119" y="25"/>
                  <a:pt x="126" y="30"/>
                  <a:pt x="132" y="47"/>
                </a:cubicBezTo>
                <a:cubicBezTo>
                  <a:pt x="124" y="52"/>
                  <a:pt x="119" y="45"/>
                  <a:pt x="113" y="43"/>
                </a:cubicBezTo>
                <a:cubicBezTo>
                  <a:pt x="108" y="41"/>
                  <a:pt x="104" y="37"/>
                  <a:pt x="100" y="44"/>
                </a:cubicBezTo>
                <a:cubicBezTo>
                  <a:pt x="96" y="50"/>
                  <a:pt x="90" y="46"/>
                  <a:pt x="85" y="44"/>
                </a:cubicBezTo>
                <a:cubicBezTo>
                  <a:pt x="92" y="52"/>
                  <a:pt x="108" y="48"/>
                  <a:pt x="110" y="63"/>
                </a:cubicBezTo>
                <a:close/>
              </a:path>
            </a:pathLst>
          </a:custGeom>
          <a:solidFill>
            <a:srgbClr val="B97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8" name="Freeform 74"/>
          <p:cNvSpPr>
            <a:spLocks/>
          </p:cNvSpPr>
          <p:nvPr/>
        </p:nvSpPr>
        <p:spPr bwMode="auto">
          <a:xfrm>
            <a:off x="9190038" y="4359275"/>
            <a:ext cx="273050" cy="115888"/>
          </a:xfrm>
          <a:custGeom>
            <a:avLst/>
            <a:gdLst>
              <a:gd name="T0" fmla="*/ 124 w 129"/>
              <a:gd name="T1" fmla="*/ 20 h 55"/>
              <a:gd name="T2" fmla="*/ 112 w 129"/>
              <a:gd name="T3" fmla="*/ 21 h 55"/>
              <a:gd name="T4" fmla="*/ 103 w 129"/>
              <a:gd name="T5" fmla="*/ 25 h 55"/>
              <a:gd name="T6" fmla="*/ 112 w 129"/>
              <a:gd name="T7" fmla="*/ 33 h 55"/>
              <a:gd name="T8" fmla="*/ 129 w 129"/>
              <a:gd name="T9" fmla="*/ 34 h 55"/>
              <a:gd name="T10" fmla="*/ 97 w 129"/>
              <a:gd name="T11" fmla="*/ 31 h 55"/>
              <a:gd name="T12" fmla="*/ 52 w 129"/>
              <a:gd name="T13" fmla="*/ 15 h 55"/>
              <a:gd name="T14" fmla="*/ 7 w 129"/>
              <a:gd name="T15" fmla="*/ 51 h 55"/>
              <a:gd name="T16" fmla="*/ 3 w 129"/>
              <a:gd name="T17" fmla="*/ 54 h 55"/>
              <a:gd name="T18" fmla="*/ 2 w 129"/>
              <a:gd name="T19" fmla="*/ 48 h 55"/>
              <a:gd name="T20" fmla="*/ 30 w 129"/>
              <a:gd name="T21" fmla="*/ 8 h 55"/>
              <a:gd name="T22" fmla="*/ 64 w 129"/>
              <a:gd name="T23" fmla="*/ 3 h 55"/>
              <a:gd name="T24" fmla="*/ 124 w 129"/>
              <a:gd name="T25"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55">
                <a:moveTo>
                  <a:pt x="124" y="20"/>
                </a:moveTo>
                <a:cubicBezTo>
                  <a:pt x="120" y="20"/>
                  <a:pt x="116" y="21"/>
                  <a:pt x="112" y="21"/>
                </a:cubicBezTo>
                <a:cubicBezTo>
                  <a:pt x="109" y="21"/>
                  <a:pt x="103" y="19"/>
                  <a:pt x="103" y="25"/>
                </a:cubicBezTo>
                <a:cubicBezTo>
                  <a:pt x="103" y="30"/>
                  <a:pt x="107" y="33"/>
                  <a:pt x="112" y="33"/>
                </a:cubicBezTo>
                <a:cubicBezTo>
                  <a:pt x="118" y="34"/>
                  <a:pt x="123" y="34"/>
                  <a:pt x="129" y="34"/>
                </a:cubicBezTo>
                <a:cubicBezTo>
                  <a:pt x="111" y="48"/>
                  <a:pt x="111" y="48"/>
                  <a:pt x="97" y="31"/>
                </a:cubicBezTo>
                <a:cubicBezTo>
                  <a:pt x="85" y="16"/>
                  <a:pt x="68" y="14"/>
                  <a:pt x="52" y="15"/>
                </a:cubicBezTo>
                <a:cubicBezTo>
                  <a:pt x="30" y="16"/>
                  <a:pt x="12" y="26"/>
                  <a:pt x="7" y="51"/>
                </a:cubicBezTo>
                <a:cubicBezTo>
                  <a:pt x="7" y="53"/>
                  <a:pt x="5" y="55"/>
                  <a:pt x="3" y="54"/>
                </a:cubicBezTo>
                <a:cubicBezTo>
                  <a:pt x="0" y="53"/>
                  <a:pt x="3" y="50"/>
                  <a:pt x="2" y="48"/>
                </a:cubicBezTo>
                <a:cubicBezTo>
                  <a:pt x="6" y="30"/>
                  <a:pt x="14" y="17"/>
                  <a:pt x="30" y="8"/>
                </a:cubicBezTo>
                <a:cubicBezTo>
                  <a:pt x="41" y="1"/>
                  <a:pt x="52" y="0"/>
                  <a:pt x="64" y="3"/>
                </a:cubicBezTo>
                <a:cubicBezTo>
                  <a:pt x="84" y="8"/>
                  <a:pt x="104" y="15"/>
                  <a:pt x="124" y="20"/>
                </a:cubicBezTo>
                <a:close/>
              </a:path>
            </a:pathLst>
          </a:custGeom>
          <a:solidFill>
            <a:srgbClr val="D79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0" name="Freeform 76"/>
          <p:cNvSpPr>
            <a:spLocks/>
          </p:cNvSpPr>
          <p:nvPr/>
        </p:nvSpPr>
        <p:spPr bwMode="auto">
          <a:xfrm>
            <a:off x="9756775" y="5243512"/>
            <a:ext cx="173038" cy="200025"/>
          </a:xfrm>
          <a:custGeom>
            <a:avLst/>
            <a:gdLst>
              <a:gd name="T0" fmla="*/ 62 w 81"/>
              <a:gd name="T1" fmla="*/ 32 h 94"/>
              <a:gd name="T2" fmla="*/ 59 w 81"/>
              <a:gd name="T3" fmla="*/ 63 h 94"/>
              <a:gd name="T4" fmla="*/ 70 w 81"/>
              <a:gd name="T5" fmla="*/ 55 h 94"/>
              <a:gd name="T6" fmla="*/ 72 w 81"/>
              <a:gd name="T7" fmla="*/ 54 h 94"/>
              <a:gd name="T8" fmla="*/ 80 w 81"/>
              <a:gd name="T9" fmla="*/ 63 h 94"/>
              <a:gd name="T10" fmla="*/ 73 w 81"/>
              <a:gd name="T11" fmla="*/ 71 h 94"/>
              <a:gd name="T12" fmla="*/ 40 w 81"/>
              <a:gd name="T13" fmla="*/ 90 h 94"/>
              <a:gd name="T14" fmla="*/ 28 w 81"/>
              <a:gd name="T15" fmla="*/ 81 h 94"/>
              <a:gd name="T16" fmla="*/ 26 w 81"/>
              <a:gd name="T17" fmla="*/ 39 h 94"/>
              <a:gd name="T18" fmla="*/ 16 w 81"/>
              <a:gd name="T19" fmla="*/ 29 h 94"/>
              <a:gd name="T20" fmla="*/ 9 w 81"/>
              <a:gd name="T21" fmla="*/ 29 h 94"/>
              <a:gd name="T22" fmla="*/ 2 w 81"/>
              <a:gd name="T23" fmla="*/ 19 h 94"/>
              <a:gd name="T24" fmla="*/ 9 w 81"/>
              <a:gd name="T25" fmla="*/ 0 h 94"/>
              <a:gd name="T26" fmla="*/ 10 w 81"/>
              <a:gd name="T27" fmla="*/ 3 h 94"/>
              <a:gd name="T28" fmla="*/ 27 w 81"/>
              <a:gd name="T29" fmla="*/ 19 h 94"/>
              <a:gd name="T30" fmla="*/ 36 w 81"/>
              <a:gd name="T31" fmla="*/ 19 h 94"/>
              <a:gd name="T32" fmla="*/ 37 w 81"/>
              <a:gd name="T33" fmla="*/ 36 h 94"/>
              <a:gd name="T34" fmla="*/ 37 w 81"/>
              <a:gd name="T35" fmla="*/ 51 h 94"/>
              <a:gd name="T36" fmla="*/ 62 w 81"/>
              <a:gd name="T37" fmla="*/ 3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94">
                <a:moveTo>
                  <a:pt x="62" y="32"/>
                </a:moveTo>
                <a:cubicBezTo>
                  <a:pt x="63" y="42"/>
                  <a:pt x="51" y="51"/>
                  <a:pt x="59" y="63"/>
                </a:cubicBezTo>
                <a:cubicBezTo>
                  <a:pt x="63" y="63"/>
                  <a:pt x="67" y="61"/>
                  <a:pt x="70" y="55"/>
                </a:cubicBezTo>
                <a:cubicBezTo>
                  <a:pt x="71" y="55"/>
                  <a:pt x="71" y="55"/>
                  <a:pt x="72" y="54"/>
                </a:cubicBezTo>
                <a:cubicBezTo>
                  <a:pt x="79" y="53"/>
                  <a:pt x="81" y="57"/>
                  <a:pt x="80" y="63"/>
                </a:cubicBezTo>
                <a:cubicBezTo>
                  <a:pt x="79" y="66"/>
                  <a:pt x="76" y="69"/>
                  <a:pt x="73" y="71"/>
                </a:cubicBezTo>
                <a:cubicBezTo>
                  <a:pt x="66" y="83"/>
                  <a:pt x="51" y="83"/>
                  <a:pt x="40" y="90"/>
                </a:cubicBezTo>
                <a:cubicBezTo>
                  <a:pt x="34" y="94"/>
                  <a:pt x="31" y="86"/>
                  <a:pt x="28" y="81"/>
                </a:cubicBezTo>
                <a:cubicBezTo>
                  <a:pt x="23" y="68"/>
                  <a:pt x="24" y="53"/>
                  <a:pt x="26" y="39"/>
                </a:cubicBezTo>
                <a:cubicBezTo>
                  <a:pt x="27" y="31"/>
                  <a:pt x="25" y="26"/>
                  <a:pt x="16" y="29"/>
                </a:cubicBezTo>
                <a:cubicBezTo>
                  <a:pt x="13" y="29"/>
                  <a:pt x="11" y="29"/>
                  <a:pt x="9" y="29"/>
                </a:cubicBezTo>
                <a:cubicBezTo>
                  <a:pt x="5" y="27"/>
                  <a:pt x="2" y="24"/>
                  <a:pt x="2" y="19"/>
                </a:cubicBezTo>
                <a:cubicBezTo>
                  <a:pt x="5" y="13"/>
                  <a:pt x="0" y="4"/>
                  <a:pt x="9" y="0"/>
                </a:cubicBezTo>
                <a:cubicBezTo>
                  <a:pt x="9" y="1"/>
                  <a:pt x="10" y="2"/>
                  <a:pt x="10" y="3"/>
                </a:cubicBezTo>
                <a:cubicBezTo>
                  <a:pt x="10" y="20"/>
                  <a:pt x="10" y="20"/>
                  <a:pt x="27" y="19"/>
                </a:cubicBezTo>
                <a:cubicBezTo>
                  <a:pt x="30" y="18"/>
                  <a:pt x="33" y="19"/>
                  <a:pt x="36" y="19"/>
                </a:cubicBezTo>
                <a:cubicBezTo>
                  <a:pt x="41" y="24"/>
                  <a:pt x="38" y="30"/>
                  <a:pt x="37" y="36"/>
                </a:cubicBezTo>
                <a:cubicBezTo>
                  <a:pt x="37" y="41"/>
                  <a:pt x="35" y="45"/>
                  <a:pt x="37" y="51"/>
                </a:cubicBezTo>
                <a:cubicBezTo>
                  <a:pt x="47" y="46"/>
                  <a:pt x="48" y="30"/>
                  <a:pt x="62" y="32"/>
                </a:cubicBezTo>
                <a:close/>
              </a:path>
            </a:pathLst>
          </a:custGeom>
          <a:solidFill>
            <a:srgbClr val="E2C7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6" name="Freeform 82"/>
          <p:cNvSpPr>
            <a:spLocks/>
          </p:cNvSpPr>
          <p:nvPr/>
        </p:nvSpPr>
        <p:spPr bwMode="auto">
          <a:xfrm>
            <a:off x="6904038" y="4791075"/>
            <a:ext cx="166688" cy="258763"/>
          </a:xfrm>
          <a:custGeom>
            <a:avLst/>
            <a:gdLst>
              <a:gd name="T0" fmla="*/ 18 w 78"/>
              <a:gd name="T1" fmla="*/ 97 h 122"/>
              <a:gd name="T2" fmla="*/ 31 w 78"/>
              <a:gd name="T3" fmla="*/ 116 h 122"/>
              <a:gd name="T4" fmla="*/ 78 w 78"/>
              <a:gd name="T5" fmla="*/ 105 h 122"/>
              <a:gd name="T6" fmla="*/ 42 w 78"/>
              <a:gd name="T7" fmla="*/ 118 h 122"/>
              <a:gd name="T8" fmla="*/ 23 w 78"/>
              <a:gd name="T9" fmla="*/ 121 h 122"/>
              <a:gd name="T10" fmla="*/ 12 w 78"/>
              <a:gd name="T11" fmla="*/ 118 h 122"/>
              <a:gd name="T12" fmla="*/ 6 w 78"/>
              <a:gd name="T13" fmla="*/ 75 h 122"/>
              <a:gd name="T14" fmla="*/ 10 w 78"/>
              <a:gd name="T15" fmla="*/ 6 h 122"/>
              <a:gd name="T16" fmla="*/ 9 w 78"/>
              <a:gd name="T17" fmla="*/ 0 h 122"/>
              <a:gd name="T18" fmla="*/ 21 w 78"/>
              <a:gd name="T19" fmla="*/ 56 h 122"/>
              <a:gd name="T20" fmla="*/ 18 w 78"/>
              <a:gd name="T21" fmla="*/ 9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22">
                <a:moveTo>
                  <a:pt x="18" y="97"/>
                </a:moveTo>
                <a:cubicBezTo>
                  <a:pt x="14" y="111"/>
                  <a:pt x="17" y="116"/>
                  <a:pt x="31" y="116"/>
                </a:cubicBezTo>
                <a:cubicBezTo>
                  <a:pt x="48" y="116"/>
                  <a:pt x="62" y="108"/>
                  <a:pt x="78" y="105"/>
                </a:cubicBezTo>
                <a:cubicBezTo>
                  <a:pt x="68" y="115"/>
                  <a:pt x="54" y="115"/>
                  <a:pt x="42" y="118"/>
                </a:cubicBezTo>
                <a:cubicBezTo>
                  <a:pt x="36" y="120"/>
                  <a:pt x="29" y="120"/>
                  <a:pt x="23" y="121"/>
                </a:cubicBezTo>
                <a:cubicBezTo>
                  <a:pt x="19" y="121"/>
                  <a:pt x="15" y="122"/>
                  <a:pt x="12" y="118"/>
                </a:cubicBezTo>
                <a:cubicBezTo>
                  <a:pt x="6" y="111"/>
                  <a:pt x="0" y="81"/>
                  <a:pt x="6" y="75"/>
                </a:cubicBezTo>
                <a:cubicBezTo>
                  <a:pt x="26" y="53"/>
                  <a:pt x="17" y="30"/>
                  <a:pt x="10" y="6"/>
                </a:cubicBezTo>
                <a:cubicBezTo>
                  <a:pt x="10" y="4"/>
                  <a:pt x="10" y="2"/>
                  <a:pt x="9" y="0"/>
                </a:cubicBezTo>
                <a:cubicBezTo>
                  <a:pt x="26" y="16"/>
                  <a:pt x="30" y="34"/>
                  <a:pt x="21" y="56"/>
                </a:cubicBezTo>
                <a:cubicBezTo>
                  <a:pt x="15" y="69"/>
                  <a:pt x="18" y="83"/>
                  <a:pt x="18" y="97"/>
                </a:cubicBezTo>
                <a:close/>
              </a:path>
            </a:pathLst>
          </a:custGeom>
          <a:solidFill>
            <a:srgbClr val="EB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8" name="Freeform 84"/>
          <p:cNvSpPr>
            <a:spLocks/>
          </p:cNvSpPr>
          <p:nvPr/>
        </p:nvSpPr>
        <p:spPr bwMode="auto">
          <a:xfrm>
            <a:off x="9271000" y="5260975"/>
            <a:ext cx="120650" cy="182563"/>
          </a:xfrm>
          <a:custGeom>
            <a:avLst/>
            <a:gdLst>
              <a:gd name="T0" fmla="*/ 1 w 57"/>
              <a:gd name="T1" fmla="*/ 43 h 86"/>
              <a:gd name="T2" fmla="*/ 7 w 57"/>
              <a:gd name="T3" fmla="*/ 42 h 86"/>
              <a:gd name="T4" fmla="*/ 19 w 57"/>
              <a:gd name="T5" fmla="*/ 31 h 86"/>
              <a:gd name="T6" fmla="*/ 44 w 57"/>
              <a:gd name="T7" fmla="*/ 1 h 86"/>
              <a:gd name="T8" fmla="*/ 56 w 57"/>
              <a:gd name="T9" fmla="*/ 3 h 86"/>
              <a:gd name="T10" fmla="*/ 57 w 57"/>
              <a:gd name="T11" fmla="*/ 5 h 86"/>
              <a:gd name="T12" fmla="*/ 28 w 57"/>
              <a:gd name="T13" fmla="*/ 33 h 86"/>
              <a:gd name="T14" fmla="*/ 35 w 57"/>
              <a:gd name="T15" fmla="*/ 43 h 86"/>
              <a:gd name="T16" fmla="*/ 43 w 57"/>
              <a:gd name="T17" fmla="*/ 77 h 86"/>
              <a:gd name="T18" fmla="*/ 30 w 57"/>
              <a:gd name="T19" fmla="*/ 77 h 86"/>
              <a:gd name="T20" fmla="*/ 0 w 57"/>
              <a:gd name="T21" fmla="*/ 46 h 86"/>
              <a:gd name="T22" fmla="*/ 1 w 57"/>
              <a:gd name="T23"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86">
                <a:moveTo>
                  <a:pt x="1" y="43"/>
                </a:moveTo>
                <a:cubicBezTo>
                  <a:pt x="3" y="42"/>
                  <a:pt x="5" y="42"/>
                  <a:pt x="7" y="42"/>
                </a:cubicBezTo>
                <a:cubicBezTo>
                  <a:pt x="20" y="45"/>
                  <a:pt x="21" y="44"/>
                  <a:pt x="19" y="31"/>
                </a:cubicBezTo>
                <a:cubicBezTo>
                  <a:pt x="15" y="15"/>
                  <a:pt x="27" y="0"/>
                  <a:pt x="44" y="1"/>
                </a:cubicBezTo>
                <a:cubicBezTo>
                  <a:pt x="48" y="2"/>
                  <a:pt x="53" y="0"/>
                  <a:pt x="56" y="3"/>
                </a:cubicBezTo>
                <a:cubicBezTo>
                  <a:pt x="57" y="4"/>
                  <a:pt x="57" y="4"/>
                  <a:pt x="57" y="5"/>
                </a:cubicBezTo>
                <a:cubicBezTo>
                  <a:pt x="44" y="6"/>
                  <a:pt x="29" y="19"/>
                  <a:pt x="28" y="33"/>
                </a:cubicBezTo>
                <a:cubicBezTo>
                  <a:pt x="28" y="38"/>
                  <a:pt x="32" y="40"/>
                  <a:pt x="35" y="43"/>
                </a:cubicBezTo>
                <a:cubicBezTo>
                  <a:pt x="40" y="47"/>
                  <a:pt x="45" y="72"/>
                  <a:pt x="43" y="77"/>
                </a:cubicBezTo>
                <a:cubicBezTo>
                  <a:pt x="38" y="86"/>
                  <a:pt x="34" y="77"/>
                  <a:pt x="30" y="77"/>
                </a:cubicBezTo>
                <a:cubicBezTo>
                  <a:pt x="21" y="66"/>
                  <a:pt x="12" y="55"/>
                  <a:pt x="0" y="46"/>
                </a:cubicBezTo>
                <a:cubicBezTo>
                  <a:pt x="0" y="46"/>
                  <a:pt x="0" y="44"/>
                  <a:pt x="1" y="43"/>
                </a:cubicBezTo>
                <a:close/>
              </a:path>
            </a:pathLst>
          </a:custGeom>
          <a:solidFill>
            <a:srgbClr val="D9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9" name="Freeform 85"/>
          <p:cNvSpPr>
            <a:spLocks/>
          </p:cNvSpPr>
          <p:nvPr/>
        </p:nvSpPr>
        <p:spPr bwMode="auto">
          <a:xfrm>
            <a:off x="10056813" y="5337175"/>
            <a:ext cx="152400" cy="211138"/>
          </a:xfrm>
          <a:custGeom>
            <a:avLst/>
            <a:gdLst>
              <a:gd name="T0" fmla="*/ 35 w 72"/>
              <a:gd name="T1" fmla="*/ 38 h 99"/>
              <a:gd name="T2" fmla="*/ 43 w 72"/>
              <a:gd name="T3" fmla="*/ 31 h 99"/>
              <a:gd name="T4" fmla="*/ 62 w 72"/>
              <a:gd name="T5" fmla="*/ 18 h 99"/>
              <a:gd name="T6" fmla="*/ 57 w 72"/>
              <a:gd name="T7" fmla="*/ 7 h 99"/>
              <a:gd name="T8" fmla="*/ 43 w 72"/>
              <a:gd name="T9" fmla="*/ 1 h 99"/>
              <a:gd name="T10" fmla="*/ 61 w 72"/>
              <a:gd name="T11" fmla="*/ 4 h 99"/>
              <a:gd name="T12" fmla="*/ 65 w 72"/>
              <a:gd name="T13" fmla="*/ 24 h 99"/>
              <a:gd name="T14" fmla="*/ 63 w 72"/>
              <a:gd name="T15" fmla="*/ 48 h 99"/>
              <a:gd name="T16" fmla="*/ 68 w 72"/>
              <a:gd name="T17" fmla="*/ 91 h 99"/>
              <a:gd name="T18" fmla="*/ 50 w 72"/>
              <a:gd name="T19" fmla="*/ 98 h 99"/>
              <a:gd name="T20" fmla="*/ 0 w 72"/>
              <a:gd name="T21" fmla="*/ 99 h 99"/>
              <a:gd name="T22" fmla="*/ 3 w 72"/>
              <a:gd name="T23" fmla="*/ 96 h 99"/>
              <a:gd name="T24" fmla="*/ 60 w 72"/>
              <a:gd name="T25" fmla="*/ 83 h 99"/>
              <a:gd name="T26" fmla="*/ 58 w 72"/>
              <a:gd name="T27" fmla="*/ 71 h 99"/>
              <a:gd name="T28" fmla="*/ 45 w 72"/>
              <a:gd name="T29" fmla="*/ 48 h 99"/>
              <a:gd name="T30" fmla="*/ 35 w 72"/>
              <a:gd name="T31" fmla="*/ 3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99">
                <a:moveTo>
                  <a:pt x="35" y="38"/>
                </a:moveTo>
                <a:cubicBezTo>
                  <a:pt x="35" y="33"/>
                  <a:pt x="38" y="29"/>
                  <a:pt x="43" y="31"/>
                </a:cubicBezTo>
                <a:cubicBezTo>
                  <a:pt x="56" y="36"/>
                  <a:pt x="58" y="25"/>
                  <a:pt x="62" y="18"/>
                </a:cubicBezTo>
                <a:cubicBezTo>
                  <a:pt x="66" y="13"/>
                  <a:pt x="61" y="9"/>
                  <a:pt x="57" y="7"/>
                </a:cubicBezTo>
                <a:cubicBezTo>
                  <a:pt x="52" y="5"/>
                  <a:pt x="47" y="5"/>
                  <a:pt x="43" y="1"/>
                </a:cubicBezTo>
                <a:cubicBezTo>
                  <a:pt x="49" y="0"/>
                  <a:pt x="55" y="1"/>
                  <a:pt x="61" y="4"/>
                </a:cubicBezTo>
                <a:cubicBezTo>
                  <a:pt x="69" y="8"/>
                  <a:pt x="72" y="17"/>
                  <a:pt x="65" y="24"/>
                </a:cubicBezTo>
                <a:cubicBezTo>
                  <a:pt x="58" y="32"/>
                  <a:pt x="56" y="37"/>
                  <a:pt x="63" y="48"/>
                </a:cubicBezTo>
                <a:cubicBezTo>
                  <a:pt x="70" y="60"/>
                  <a:pt x="70" y="77"/>
                  <a:pt x="68" y="91"/>
                </a:cubicBezTo>
                <a:cubicBezTo>
                  <a:pt x="67" y="98"/>
                  <a:pt x="56" y="99"/>
                  <a:pt x="50" y="98"/>
                </a:cubicBezTo>
                <a:cubicBezTo>
                  <a:pt x="33" y="95"/>
                  <a:pt x="17" y="97"/>
                  <a:pt x="0" y="99"/>
                </a:cubicBezTo>
                <a:cubicBezTo>
                  <a:pt x="1" y="98"/>
                  <a:pt x="2" y="97"/>
                  <a:pt x="3" y="96"/>
                </a:cubicBezTo>
                <a:cubicBezTo>
                  <a:pt x="21" y="89"/>
                  <a:pt x="40" y="85"/>
                  <a:pt x="60" y="83"/>
                </a:cubicBezTo>
                <a:cubicBezTo>
                  <a:pt x="61" y="79"/>
                  <a:pt x="58" y="75"/>
                  <a:pt x="58" y="71"/>
                </a:cubicBezTo>
                <a:cubicBezTo>
                  <a:pt x="59" y="60"/>
                  <a:pt x="54" y="53"/>
                  <a:pt x="45" y="48"/>
                </a:cubicBezTo>
                <a:cubicBezTo>
                  <a:pt x="40" y="46"/>
                  <a:pt x="36" y="43"/>
                  <a:pt x="35" y="38"/>
                </a:cubicBezTo>
                <a:close/>
              </a:path>
            </a:pathLst>
          </a:custGeom>
          <a:solidFill>
            <a:srgbClr val="DDD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1" name="Freeform 87"/>
          <p:cNvSpPr>
            <a:spLocks/>
          </p:cNvSpPr>
          <p:nvPr/>
        </p:nvSpPr>
        <p:spPr bwMode="auto">
          <a:xfrm>
            <a:off x="9256713" y="5253037"/>
            <a:ext cx="131763" cy="119063"/>
          </a:xfrm>
          <a:custGeom>
            <a:avLst/>
            <a:gdLst>
              <a:gd name="T0" fmla="*/ 62 w 62"/>
              <a:gd name="T1" fmla="*/ 7 h 56"/>
              <a:gd name="T2" fmla="*/ 31 w 62"/>
              <a:gd name="T3" fmla="*/ 17 h 56"/>
              <a:gd name="T4" fmla="*/ 28 w 62"/>
              <a:gd name="T5" fmla="*/ 38 h 56"/>
              <a:gd name="T6" fmla="*/ 27 w 62"/>
              <a:gd name="T7" fmla="*/ 53 h 56"/>
              <a:gd name="T8" fmla="*/ 13 w 62"/>
              <a:gd name="T9" fmla="*/ 46 h 56"/>
              <a:gd name="T10" fmla="*/ 7 w 62"/>
              <a:gd name="T11" fmla="*/ 24 h 56"/>
              <a:gd name="T12" fmla="*/ 22 w 62"/>
              <a:gd name="T13" fmla="*/ 7 h 56"/>
              <a:gd name="T14" fmla="*/ 10 w 62"/>
              <a:gd name="T15" fmla="*/ 4 h 56"/>
              <a:gd name="T16" fmla="*/ 62 w 62"/>
              <a:gd name="T1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6">
                <a:moveTo>
                  <a:pt x="62" y="7"/>
                </a:moveTo>
                <a:cubicBezTo>
                  <a:pt x="50" y="6"/>
                  <a:pt x="41" y="8"/>
                  <a:pt x="31" y="17"/>
                </a:cubicBezTo>
                <a:cubicBezTo>
                  <a:pt x="22" y="25"/>
                  <a:pt x="30" y="31"/>
                  <a:pt x="28" y="38"/>
                </a:cubicBezTo>
                <a:cubicBezTo>
                  <a:pt x="27" y="43"/>
                  <a:pt x="34" y="50"/>
                  <a:pt x="27" y="53"/>
                </a:cubicBezTo>
                <a:cubicBezTo>
                  <a:pt x="21" y="56"/>
                  <a:pt x="17" y="49"/>
                  <a:pt x="13" y="46"/>
                </a:cubicBezTo>
                <a:cubicBezTo>
                  <a:pt x="0" y="41"/>
                  <a:pt x="9" y="31"/>
                  <a:pt x="7" y="24"/>
                </a:cubicBezTo>
                <a:cubicBezTo>
                  <a:pt x="2" y="9"/>
                  <a:pt x="16" y="12"/>
                  <a:pt x="22" y="7"/>
                </a:cubicBezTo>
                <a:cubicBezTo>
                  <a:pt x="18" y="3"/>
                  <a:pt x="14" y="5"/>
                  <a:pt x="10" y="4"/>
                </a:cubicBezTo>
                <a:cubicBezTo>
                  <a:pt x="28" y="1"/>
                  <a:pt x="45" y="0"/>
                  <a:pt x="62" y="7"/>
                </a:cubicBezTo>
                <a:close/>
              </a:path>
            </a:pathLst>
          </a:custGeom>
          <a:solidFill>
            <a:srgbClr val="F0E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2" name="Freeform 88"/>
          <p:cNvSpPr>
            <a:spLocks/>
          </p:cNvSpPr>
          <p:nvPr/>
        </p:nvSpPr>
        <p:spPr bwMode="auto">
          <a:xfrm>
            <a:off x="7943850" y="5619750"/>
            <a:ext cx="150813" cy="119063"/>
          </a:xfrm>
          <a:custGeom>
            <a:avLst/>
            <a:gdLst>
              <a:gd name="T0" fmla="*/ 19 w 71"/>
              <a:gd name="T1" fmla="*/ 53 h 56"/>
              <a:gd name="T2" fmla="*/ 0 w 71"/>
              <a:gd name="T3" fmla="*/ 52 h 56"/>
              <a:gd name="T4" fmla="*/ 66 w 71"/>
              <a:gd name="T5" fmla="*/ 0 h 56"/>
              <a:gd name="T6" fmla="*/ 69 w 71"/>
              <a:gd name="T7" fmla="*/ 0 h 56"/>
              <a:gd name="T8" fmla="*/ 66 w 71"/>
              <a:gd name="T9" fmla="*/ 25 h 56"/>
              <a:gd name="T10" fmla="*/ 55 w 71"/>
              <a:gd name="T11" fmla="*/ 34 h 56"/>
              <a:gd name="T12" fmla="*/ 19 w 71"/>
              <a:gd name="T13" fmla="*/ 53 h 56"/>
            </a:gdLst>
            <a:ahLst/>
            <a:cxnLst>
              <a:cxn ang="0">
                <a:pos x="T0" y="T1"/>
              </a:cxn>
              <a:cxn ang="0">
                <a:pos x="T2" y="T3"/>
              </a:cxn>
              <a:cxn ang="0">
                <a:pos x="T4" y="T5"/>
              </a:cxn>
              <a:cxn ang="0">
                <a:pos x="T6" y="T7"/>
              </a:cxn>
              <a:cxn ang="0">
                <a:pos x="T8" y="T9"/>
              </a:cxn>
              <a:cxn ang="0">
                <a:pos x="T10" y="T11"/>
              </a:cxn>
              <a:cxn ang="0">
                <a:pos x="T12" y="T13"/>
              </a:cxn>
            </a:cxnLst>
            <a:rect l="0" t="0" r="r" b="b"/>
            <a:pathLst>
              <a:path w="71" h="56">
                <a:moveTo>
                  <a:pt x="19" y="53"/>
                </a:moveTo>
                <a:cubicBezTo>
                  <a:pt x="12" y="56"/>
                  <a:pt x="6" y="52"/>
                  <a:pt x="0" y="52"/>
                </a:cubicBezTo>
                <a:cubicBezTo>
                  <a:pt x="19" y="31"/>
                  <a:pt x="38" y="9"/>
                  <a:pt x="66" y="0"/>
                </a:cubicBezTo>
                <a:cubicBezTo>
                  <a:pt x="67" y="0"/>
                  <a:pt x="68" y="0"/>
                  <a:pt x="69" y="0"/>
                </a:cubicBezTo>
                <a:cubicBezTo>
                  <a:pt x="71" y="9"/>
                  <a:pt x="66" y="17"/>
                  <a:pt x="66" y="25"/>
                </a:cubicBezTo>
                <a:cubicBezTo>
                  <a:pt x="65" y="31"/>
                  <a:pt x="60" y="34"/>
                  <a:pt x="55" y="34"/>
                </a:cubicBezTo>
                <a:cubicBezTo>
                  <a:pt x="38" y="32"/>
                  <a:pt x="28" y="41"/>
                  <a:pt x="19" y="53"/>
                </a:cubicBezTo>
                <a:close/>
              </a:path>
            </a:pathLst>
          </a:custGeom>
          <a:solidFill>
            <a:srgbClr val="CC9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4" name="Freeform 90"/>
          <p:cNvSpPr>
            <a:spLocks/>
          </p:cNvSpPr>
          <p:nvPr/>
        </p:nvSpPr>
        <p:spPr bwMode="auto">
          <a:xfrm>
            <a:off x="9820275" y="5268912"/>
            <a:ext cx="222250" cy="100013"/>
          </a:xfrm>
          <a:custGeom>
            <a:avLst/>
            <a:gdLst>
              <a:gd name="T0" fmla="*/ 32 w 104"/>
              <a:gd name="T1" fmla="*/ 20 h 47"/>
              <a:gd name="T2" fmla="*/ 10 w 104"/>
              <a:gd name="T3" fmla="*/ 41 h 47"/>
              <a:gd name="T4" fmla="*/ 3 w 104"/>
              <a:gd name="T5" fmla="*/ 45 h 47"/>
              <a:gd name="T6" fmla="*/ 2 w 104"/>
              <a:gd name="T7" fmla="*/ 36 h 47"/>
              <a:gd name="T8" fmla="*/ 6 w 104"/>
              <a:gd name="T9" fmla="*/ 7 h 47"/>
              <a:gd name="T10" fmla="*/ 85 w 104"/>
              <a:gd name="T11" fmla="*/ 9 h 47"/>
              <a:gd name="T12" fmla="*/ 104 w 104"/>
              <a:gd name="T13" fmla="*/ 19 h 47"/>
              <a:gd name="T14" fmla="*/ 75 w 104"/>
              <a:gd name="T15" fmla="*/ 11 h 47"/>
              <a:gd name="T16" fmla="*/ 32 w 104"/>
              <a:gd name="T17"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47">
                <a:moveTo>
                  <a:pt x="32" y="20"/>
                </a:moveTo>
                <a:cubicBezTo>
                  <a:pt x="21" y="23"/>
                  <a:pt x="19" y="35"/>
                  <a:pt x="10" y="41"/>
                </a:cubicBezTo>
                <a:cubicBezTo>
                  <a:pt x="8" y="43"/>
                  <a:pt x="6" y="47"/>
                  <a:pt x="3" y="45"/>
                </a:cubicBezTo>
                <a:cubicBezTo>
                  <a:pt x="0" y="43"/>
                  <a:pt x="1" y="39"/>
                  <a:pt x="2" y="36"/>
                </a:cubicBezTo>
                <a:cubicBezTo>
                  <a:pt x="3" y="26"/>
                  <a:pt x="5" y="17"/>
                  <a:pt x="6" y="7"/>
                </a:cubicBezTo>
                <a:cubicBezTo>
                  <a:pt x="32" y="9"/>
                  <a:pt x="59" y="0"/>
                  <a:pt x="85" y="9"/>
                </a:cubicBezTo>
                <a:cubicBezTo>
                  <a:pt x="92" y="12"/>
                  <a:pt x="100" y="12"/>
                  <a:pt x="104" y="19"/>
                </a:cubicBezTo>
                <a:cubicBezTo>
                  <a:pt x="94" y="16"/>
                  <a:pt x="85" y="14"/>
                  <a:pt x="75" y="11"/>
                </a:cubicBezTo>
                <a:cubicBezTo>
                  <a:pt x="59" y="4"/>
                  <a:pt x="45" y="10"/>
                  <a:pt x="32" y="20"/>
                </a:cubicBezTo>
                <a:close/>
              </a:path>
            </a:pathLst>
          </a:custGeom>
          <a:solidFill>
            <a:srgbClr val="F4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7" name="Freeform 93"/>
          <p:cNvSpPr>
            <a:spLocks/>
          </p:cNvSpPr>
          <p:nvPr/>
        </p:nvSpPr>
        <p:spPr bwMode="auto">
          <a:xfrm>
            <a:off x="7053263" y="4841875"/>
            <a:ext cx="82550" cy="257175"/>
          </a:xfrm>
          <a:custGeom>
            <a:avLst/>
            <a:gdLst>
              <a:gd name="T0" fmla="*/ 14 w 39"/>
              <a:gd name="T1" fmla="*/ 76 h 121"/>
              <a:gd name="T2" fmla="*/ 19 w 39"/>
              <a:gd name="T3" fmla="*/ 70 h 121"/>
              <a:gd name="T4" fmla="*/ 16 w 39"/>
              <a:gd name="T5" fmla="*/ 56 h 121"/>
              <a:gd name="T6" fmla="*/ 0 w 39"/>
              <a:gd name="T7" fmla="*/ 14 h 121"/>
              <a:gd name="T8" fmla="*/ 2 w 39"/>
              <a:gd name="T9" fmla="*/ 11 h 121"/>
              <a:gd name="T10" fmla="*/ 19 w 39"/>
              <a:gd name="T11" fmla="*/ 5 h 121"/>
              <a:gd name="T12" fmla="*/ 22 w 39"/>
              <a:gd name="T13" fmla="*/ 9 h 121"/>
              <a:gd name="T14" fmla="*/ 25 w 39"/>
              <a:gd name="T15" fmla="*/ 17 h 121"/>
              <a:gd name="T16" fmla="*/ 24 w 39"/>
              <a:gd name="T17" fmla="*/ 18 h 121"/>
              <a:gd name="T18" fmla="*/ 22 w 39"/>
              <a:gd name="T19" fmla="*/ 29 h 121"/>
              <a:gd name="T20" fmla="*/ 33 w 39"/>
              <a:gd name="T21" fmla="*/ 47 h 121"/>
              <a:gd name="T22" fmla="*/ 18 w 39"/>
              <a:gd name="T23" fmla="*/ 40 h 121"/>
              <a:gd name="T24" fmla="*/ 34 w 39"/>
              <a:gd name="T25" fmla="*/ 121 h 121"/>
              <a:gd name="T26" fmla="*/ 26 w 39"/>
              <a:gd name="T27" fmla="*/ 97 h 121"/>
              <a:gd name="T28" fmla="*/ 24 w 39"/>
              <a:gd name="T29" fmla="*/ 86 h 121"/>
              <a:gd name="T30" fmla="*/ 14 w 39"/>
              <a:gd name="T31"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121">
                <a:moveTo>
                  <a:pt x="14" y="76"/>
                </a:moveTo>
                <a:cubicBezTo>
                  <a:pt x="14" y="72"/>
                  <a:pt x="17" y="72"/>
                  <a:pt x="19" y="70"/>
                </a:cubicBezTo>
                <a:cubicBezTo>
                  <a:pt x="21" y="65"/>
                  <a:pt x="20" y="61"/>
                  <a:pt x="16" y="56"/>
                </a:cubicBezTo>
                <a:cubicBezTo>
                  <a:pt x="6" y="44"/>
                  <a:pt x="1" y="30"/>
                  <a:pt x="0" y="14"/>
                </a:cubicBezTo>
                <a:cubicBezTo>
                  <a:pt x="1" y="13"/>
                  <a:pt x="1" y="12"/>
                  <a:pt x="2" y="11"/>
                </a:cubicBezTo>
                <a:cubicBezTo>
                  <a:pt x="7" y="8"/>
                  <a:pt x="10" y="0"/>
                  <a:pt x="19" y="5"/>
                </a:cubicBezTo>
                <a:cubicBezTo>
                  <a:pt x="20" y="6"/>
                  <a:pt x="21" y="7"/>
                  <a:pt x="22" y="9"/>
                </a:cubicBezTo>
                <a:cubicBezTo>
                  <a:pt x="24" y="11"/>
                  <a:pt x="25" y="14"/>
                  <a:pt x="25" y="17"/>
                </a:cubicBezTo>
                <a:cubicBezTo>
                  <a:pt x="24" y="17"/>
                  <a:pt x="24" y="18"/>
                  <a:pt x="24" y="18"/>
                </a:cubicBezTo>
                <a:cubicBezTo>
                  <a:pt x="15" y="20"/>
                  <a:pt x="20" y="25"/>
                  <a:pt x="22" y="29"/>
                </a:cubicBezTo>
                <a:cubicBezTo>
                  <a:pt x="25" y="35"/>
                  <a:pt x="29" y="40"/>
                  <a:pt x="33" y="47"/>
                </a:cubicBezTo>
                <a:cubicBezTo>
                  <a:pt x="25" y="48"/>
                  <a:pt x="24" y="39"/>
                  <a:pt x="18" y="40"/>
                </a:cubicBezTo>
                <a:cubicBezTo>
                  <a:pt x="23" y="66"/>
                  <a:pt x="39" y="90"/>
                  <a:pt x="34" y="121"/>
                </a:cubicBezTo>
                <a:cubicBezTo>
                  <a:pt x="31" y="111"/>
                  <a:pt x="33" y="103"/>
                  <a:pt x="26" y="97"/>
                </a:cubicBezTo>
                <a:cubicBezTo>
                  <a:pt x="23" y="94"/>
                  <a:pt x="24" y="90"/>
                  <a:pt x="24" y="86"/>
                </a:cubicBezTo>
                <a:cubicBezTo>
                  <a:pt x="23" y="81"/>
                  <a:pt x="21" y="75"/>
                  <a:pt x="14" y="76"/>
                </a:cubicBezTo>
                <a:close/>
              </a:path>
            </a:pathLst>
          </a:custGeom>
          <a:solidFill>
            <a:srgbClr val="EBC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9" name="Freeform 95"/>
          <p:cNvSpPr>
            <a:spLocks/>
          </p:cNvSpPr>
          <p:nvPr/>
        </p:nvSpPr>
        <p:spPr bwMode="auto">
          <a:xfrm>
            <a:off x="9586913" y="6154737"/>
            <a:ext cx="74613" cy="141288"/>
          </a:xfrm>
          <a:custGeom>
            <a:avLst/>
            <a:gdLst>
              <a:gd name="T0" fmla="*/ 29 w 35"/>
              <a:gd name="T1" fmla="*/ 44 h 67"/>
              <a:gd name="T2" fmla="*/ 31 w 35"/>
              <a:gd name="T3" fmla="*/ 50 h 67"/>
              <a:gd name="T4" fmla="*/ 30 w 35"/>
              <a:gd name="T5" fmla="*/ 62 h 67"/>
              <a:gd name="T6" fmla="*/ 9 w 35"/>
              <a:gd name="T7" fmla="*/ 61 h 67"/>
              <a:gd name="T8" fmla="*/ 7 w 35"/>
              <a:gd name="T9" fmla="*/ 8 h 67"/>
              <a:gd name="T10" fmla="*/ 17 w 35"/>
              <a:gd name="T11" fmla="*/ 1 h 67"/>
              <a:gd name="T12" fmla="*/ 21 w 35"/>
              <a:gd name="T13" fmla="*/ 7 h 67"/>
              <a:gd name="T14" fmla="*/ 21 w 35"/>
              <a:gd name="T15" fmla="*/ 12 h 67"/>
              <a:gd name="T16" fmla="*/ 29 w 35"/>
              <a:gd name="T17"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67">
                <a:moveTo>
                  <a:pt x="29" y="44"/>
                </a:moveTo>
                <a:cubicBezTo>
                  <a:pt x="30" y="46"/>
                  <a:pt x="30" y="48"/>
                  <a:pt x="31" y="50"/>
                </a:cubicBezTo>
                <a:cubicBezTo>
                  <a:pt x="34" y="54"/>
                  <a:pt x="35" y="61"/>
                  <a:pt x="30" y="62"/>
                </a:cubicBezTo>
                <a:cubicBezTo>
                  <a:pt x="23" y="62"/>
                  <a:pt x="15" y="67"/>
                  <a:pt x="9" y="61"/>
                </a:cubicBezTo>
                <a:cubicBezTo>
                  <a:pt x="2" y="54"/>
                  <a:pt x="0" y="16"/>
                  <a:pt x="7" y="8"/>
                </a:cubicBezTo>
                <a:cubicBezTo>
                  <a:pt x="9" y="5"/>
                  <a:pt x="11" y="0"/>
                  <a:pt x="17" y="1"/>
                </a:cubicBezTo>
                <a:cubicBezTo>
                  <a:pt x="20" y="1"/>
                  <a:pt x="19" y="5"/>
                  <a:pt x="21" y="7"/>
                </a:cubicBezTo>
                <a:cubicBezTo>
                  <a:pt x="21" y="9"/>
                  <a:pt x="21" y="10"/>
                  <a:pt x="21" y="12"/>
                </a:cubicBezTo>
                <a:cubicBezTo>
                  <a:pt x="26" y="22"/>
                  <a:pt x="28" y="33"/>
                  <a:pt x="29" y="44"/>
                </a:cubicBezTo>
                <a:close/>
              </a:path>
            </a:pathLst>
          </a:custGeom>
          <a:solidFill>
            <a:srgbClr val="CA7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0" name="Freeform 96"/>
          <p:cNvSpPr>
            <a:spLocks/>
          </p:cNvSpPr>
          <p:nvPr/>
        </p:nvSpPr>
        <p:spPr bwMode="auto">
          <a:xfrm>
            <a:off x="9183688" y="4543425"/>
            <a:ext cx="146050" cy="179388"/>
          </a:xfrm>
          <a:custGeom>
            <a:avLst/>
            <a:gdLst>
              <a:gd name="T0" fmla="*/ 58 w 69"/>
              <a:gd name="T1" fmla="*/ 71 h 84"/>
              <a:gd name="T2" fmla="*/ 69 w 69"/>
              <a:gd name="T3" fmla="*/ 84 h 84"/>
              <a:gd name="T4" fmla="*/ 50 w 69"/>
              <a:gd name="T5" fmla="*/ 67 h 84"/>
              <a:gd name="T6" fmla="*/ 8 w 69"/>
              <a:gd name="T7" fmla="*/ 21 h 84"/>
              <a:gd name="T8" fmla="*/ 1 w 69"/>
              <a:gd name="T9" fmla="*/ 2 h 84"/>
              <a:gd name="T10" fmla="*/ 8 w 69"/>
              <a:gd name="T11" fmla="*/ 6 h 84"/>
              <a:gd name="T12" fmla="*/ 42 w 69"/>
              <a:gd name="T13" fmla="*/ 27 h 84"/>
              <a:gd name="T14" fmla="*/ 53 w 69"/>
              <a:gd name="T15" fmla="*/ 47 h 84"/>
              <a:gd name="T16" fmla="*/ 26 w 69"/>
              <a:gd name="T17" fmla="*/ 33 h 84"/>
              <a:gd name="T18" fmla="*/ 58 w 69"/>
              <a:gd name="T19"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84">
                <a:moveTo>
                  <a:pt x="58" y="71"/>
                </a:moveTo>
                <a:cubicBezTo>
                  <a:pt x="62" y="75"/>
                  <a:pt x="65" y="80"/>
                  <a:pt x="69" y="84"/>
                </a:cubicBezTo>
                <a:cubicBezTo>
                  <a:pt x="59" y="82"/>
                  <a:pt x="54" y="75"/>
                  <a:pt x="50" y="67"/>
                </a:cubicBezTo>
                <a:cubicBezTo>
                  <a:pt x="39" y="49"/>
                  <a:pt x="19" y="38"/>
                  <a:pt x="8" y="21"/>
                </a:cubicBezTo>
                <a:cubicBezTo>
                  <a:pt x="7" y="14"/>
                  <a:pt x="0" y="9"/>
                  <a:pt x="1" y="2"/>
                </a:cubicBezTo>
                <a:cubicBezTo>
                  <a:pt x="6" y="0"/>
                  <a:pt x="7" y="4"/>
                  <a:pt x="8" y="6"/>
                </a:cubicBezTo>
                <a:cubicBezTo>
                  <a:pt x="16" y="19"/>
                  <a:pt x="31" y="19"/>
                  <a:pt x="42" y="27"/>
                </a:cubicBezTo>
                <a:cubicBezTo>
                  <a:pt x="49" y="32"/>
                  <a:pt x="54" y="38"/>
                  <a:pt x="53" y="47"/>
                </a:cubicBezTo>
                <a:cubicBezTo>
                  <a:pt x="43" y="46"/>
                  <a:pt x="39" y="36"/>
                  <a:pt x="26" y="33"/>
                </a:cubicBezTo>
                <a:cubicBezTo>
                  <a:pt x="38" y="47"/>
                  <a:pt x="48" y="59"/>
                  <a:pt x="58" y="71"/>
                </a:cubicBezTo>
                <a:close/>
              </a:path>
            </a:pathLst>
          </a:custGeom>
          <a:solidFill>
            <a:srgbClr val="D08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2" name="Freeform 98"/>
          <p:cNvSpPr>
            <a:spLocks/>
          </p:cNvSpPr>
          <p:nvPr/>
        </p:nvSpPr>
        <p:spPr bwMode="auto">
          <a:xfrm>
            <a:off x="8431213" y="5273675"/>
            <a:ext cx="214313" cy="42863"/>
          </a:xfrm>
          <a:custGeom>
            <a:avLst/>
            <a:gdLst>
              <a:gd name="T0" fmla="*/ 0 w 101"/>
              <a:gd name="T1" fmla="*/ 8 h 20"/>
              <a:gd name="T2" fmla="*/ 56 w 101"/>
              <a:gd name="T3" fmla="*/ 5 h 20"/>
              <a:gd name="T4" fmla="*/ 59 w 101"/>
              <a:gd name="T5" fmla="*/ 5 h 20"/>
              <a:gd name="T6" fmla="*/ 101 w 101"/>
              <a:gd name="T7" fmla="*/ 0 h 20"/>
              <a:gd name="T8" fmla="*/ 30 w 101"/>
              <a:gd name="T9" fmla="*/ 19 h 20"/>
              <a:gd name="T10" fmla="*/ 0 w 101"/>
              <a:gd name="T11" fmla="*/ 8 h 20"/>
            </a:gdLst>
            <a:ahLst/>
            <a:cxnLst>
              <a:cxn ang="0">
                <a:pos x="T0" y="T1"/>
              </a:cxn>
              <a:cxn ang="0">
                <a:pos x="T2" y="T3"/>
              </a:cxn>
              <a:cxn ang="0">
                <a:pos x="T4" y="T5"/>
              </a:cxn>
              <a:cxn ang="0">
                <a:pos x="T6" y="T7"/>
              </a:cxn>
              <a:cxn ang="0">
                <a:pos x="T8" y="T9"/>
              </a:cxn>
              <a:cxn ang="0">
                <a:pos x="T10" y="T11"/>
              </a:cxn>
            </a:cxnLst>
            <a:rect l="0" t="0" r="r" b="b"/>
            <a:pathLst>
              <a:path w="101" h="20">
                <a:moveTo>
                  <a:pt x="0" y="8"/>
                </a:moveTo>
                <a:cubicBezTo>
                  <a:pt x="18" y="4"/>
                  <a:pt x="37" y="12"/>
                  <a:pt x="56" y="5"/>
                </a:cubicBezTo>
                <a:cubicBezTo>
                  <a:pt x="57" y="4"/>
                  <a:pt x="58" y="4"/>
                  <a:pt x="59" y="5"/>
                </a:cubicBezTo>
                <a:cubicBezTo>
                  <a:pt x="75" y="15"/>
                  <a:pt x="88" y="5"/>
                  <a:pt x="101" y="0"/>
                </a:cubicBezTo>
                <a:cubicBezTo>
                  <a:pt x="81" y="19"/>
                  <a:pt x="55" y="20"/>
                  <a:pt x="30" y="19"/>
                </a:cubicBezTo>
                <a:cubicBezTo>
                  <a:pt x="19" y="18"/>
                  <a:pt x="8" y="17"/>
                  <a:pt x="0" y="8"/>
                </a:cubicBezTo>
                <a:close/>
              </a:path>
            </a:pathLst>
          </a:custGeom>
          <a:solidFill>
            <a:srgbClr val="766A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3" name="Freeform 99"/>
          <p:cNvSpPr>
            <a:spLocks/>
          </p:cNvSpPr>
          <p:nvPr/>
        </p:nvSpPr>
        <p:spPr bwMode="auto">
          <a:xfrm>
            <a:off x="8902700" y="4581525"/>
            <a:ext cx="77788" cy="196850"/>
          </a:xfrm>
          <a:custGeom>
            <a:avLst/>
            <a:gdLst>
              <a:gd name="T0" fmla="*/ 0 w 37"/>
              <a:gd name="T1" fmla="*/ 92 h 92"/>
              <a:gd name="T2" fmla="*/ 1 w 37"/>
              <a:gd name="T3" fmla="*/ 54 h 92"/>
              <a:gd name="T4" fmla="*/ 4 w 37"/>
              <a:gd name="T5" fmla="*/ 48 h 92"/>
              <a:gd name="T6" fmla="*/ 0 w 37"/>
              <a:gd name="T7" fmla="*/ 34 h 92"/>
              <a:gd name="T8" fmla="*/ 37 w 37"/>
              <a:gd name="T9" fmla="*/ 0 h 92"/>
              <a:gd name="T10" fmla="*/ 32 w 37"/>
              <a:gd name="T11" fmla="*/ 13 h 92"/>
              <a:gd name="T12" fmla="*/ 10 w 37"/>
              <a:gd name="T13" fmla="*/ 62 h 92"/>
              <a:gd name="T14" fmla="*/ 0 w 37"/>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92">
                <a:moveTo>
                  <a:pt x="0" y="92"/>
                </a:moveTo>
                <a:cubicBezTo>
                  <a:pt x="1" y="80"/>
                  <a:pt x="11" y="67"/>
                  <a:pt x="1" y="54"/>
                </a:cubicBezTo>
                <a:cubicBezTo>
                  <a:pt x="0" y="52"/>
                  <a:pt x="2" y="49"/>
                  <a:pt x="4" y="48"/>
                </a:cubicBezTo>
                <a:cubicBezTo>
                  <a:pt x="13" y="41"/>
                  <a:pt x="9" y="37"/>
                  <a:pt x="0" y="34"/>
                </a:cubicBezTo>
                <a:cubicBezTo>
                  <a:pt x="10" y="20"/>
                  <a:pt x="22" y="9"/>
                  <a:pt x="37" y="0"/>
                </a:cubicBezTo>
                <a:cubicBezTo>
                  <a:pt x="35" y="5"/>
                  <a:pt x="34" y="9"/>
                  <a:pt x="32" y="13"/>
                </a:cubicBezTo>
                <a:cubicBezTo>
                  <a:pt x="22" y="29"/>
                  <a:pt x="18" y="46"/>
                  <a:pt x="10" y="62"/>
                </a:cubicBezTo>
                <a:cubicBezTo>
                  <a:pt x="6" y="72"/>
                  <a:pt x="9" y="84"/>
                  <a:pt x="0" y="92"/>
                </a:cubicBezTo>
                <a:close/>
              </a:path>
            </a:pathLst>
          </a:custGeom>
          <a:solidFill>
            <a:srgbClr val="DBD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5" name="Freeform 101"/>
          <p:cNvSpPr>
            <a:spLocks/>
          </p:cNvSpPr>
          <p:nvPr/>
        </p:nvSpPr>
        <p:spPr bwMode="auto">
          <a:xfrm>
            <a:off x="8213725" y="5356225"/>
            <a:ext cx="107950" cy="150813"/>
          </a:xfrm>
          <a:custGeom>
            <a:avLst/>
            <a:gdLst>
              <a:gd name="T0" fmla="*/ 0 w 51"/>
              <a:gd name="T1" fmla="*/ 66 h 71"/>
              <a:gd name="T2" fmla="*/ 16 w 51"/>
              <a:gd name="T3" fmla="*/ 48 h 71"/>
              <a:gd name="T4" fmla="*/ 40 w 51"/>
              <a:gd name="T5" fmla="*/ 2 h 71"/>
              <a:gd name="T6" fmla="*/ 42 w 51"/>
              <a:gd name="T7" fmla="*/ 0 h 71"/>
              <a:gd name="T8" fmla="*/ 47 w 51"/>
              <a:gd name="T9" fmla="*/ 20 h 71"/>
              <a:gd name="T10" fmla="*/ 28 w 51"/>
              <a:gd name="T11" fmla="*/ 39 h 71"/>
              <a:gd name="T12" fmla="*/ 25 w 51"/>
              <a:gd name="T13" fmla="*/ 47 h 71"/>
              <a:gd name="T14" fmla="*/ 0 w 51"/>
              <a:gd name="T15" fmla="*/ 66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71">
                <a:moveTo>
                  <a:pt x="0" y="66"/>
                </a:moveTo>
                <a:cubicBezTo>
                  <a:pt x="9" y="63"/>
                  <a:pt x="12" y="55"/>
                  <a:pt x="16" y="48"/>
                </a:cubicBezTo>
                <a:cubicBezTo>
                  <a:pt x="24" y="32"/>
                  <a:pt x="28" y="15"/>
                  <a:pt x="40" y="2"/>
                </a:cubicBezTo>
                <a:cubicBezTo>
                  <a:pt x="41" y="1"/>
                  <a:pt x="41" y="1"/>
                  <a:pt x="42" y="0"/>
                </a:cubicBezTo>
                <a:cubicBezTo>
                  <a:pt x="46" y="6"/>
                  <a:pt x="51" y="12"/>
                  <a:pt x="47" y="20"/>
                </a:cubicBezTo>
                <a:cubicBezTo>
                  <a:pt x="42" y="28"/>
                  <a:pt x="30" y="28"/>
                  <a:pt x="28" y="39"/>
                </a:cubicBezTo>
                <a:cubicBezTo>
                  <a:pt x="27" y="42"/>
                  <a:pt x="25" y="44"/>
                  <a:pt x="25" y="47"/>
                </a:cubicBezTo>
                <a:cubicBezTo>
                  <a:pt x="25" y="66"/>
                  <a:pt x="18" y="71"/>
                  <a:pt x="0" y="66"/>
                </a:cubicBezTo>
                <a:close/>
              </a:path>
            </a:pathLst>
          </a:custGeom>
          <a:solidFill>
            <a:srgbClr val="D8A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8" name="Freeform 104"/>
          <p:cNvSpPr>
            <a:spLocks/>
          </p:cNvSpPr>
          <p:nvPr/>
        </p:nvSpPr>
        <p:spPr bwMode="auto">
          <a:xfrm>
            <a:off x="8867775" y="4429125"/>
            <a:ext cx="61913" cy="152400"/>
          </a:xfrm>
          <a:custGeom>
            <a:avLst/>
            <a:gdLst>
              <a:gd name="T0" fmla="*/ 1 w 29"/>
              <a:gd name="T1" fmla="*/ 22 h 72"/>
              <a:gd name="T2" fmla="*/ 3 w 29"/>
              <a:gd name="T3" fmla="*/ 9 h 72"/>
              <a:gd name="T4" fmla="*/ 8 w 29"/>
              <a:gd name="T5" fmla="*/ 1 h 72"/>
              <a:gd name="T6" fmla="*/ 19 w 29"/>
              <a:gd name="T7" fmla="*/ 4 h 72"/>
              <a:gd name="T8" fmla="*/ 27 w 29"/>
              <a:gd name="T9" fmla="*/ 27 h 72"/>
              <a:gd name="T10" fmla="*/ 17 w 29"/>
              <a:gd name="T11" fmla="*/ 22 h 72"/>
              <a:gd name="T12" fmla="*/ 10 w 29"/>
              <a:gd name="T13" fmla="*/ 41 h 72"/>
              <a:gd name="T14" fmla="*/ 6 w 29"/>
              <a:gd name="T15" fmla="*/ 57 h 72"/>
              <a:gd name="T16" fmla="*/ 1 w 29"/>
              <a:gd name="T17" fmla="*/ 72 h 72"/>
              <a:gd name="T18" fmla="*/ 0 w 29"/>
              <a:gd name="T19" fmla="*/ 66 h 72"/>
              <a:gd name="T20" fmla="*/ 1 w 29"/>
              <a:gd name="T21"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2">
                <a:moveTo>
                  <a:pt x="1" y="22"/>
                </a:moveTo>
                <a:cubicBezTo>
                  <a:pt x="5" y="18"/>
                  <a:pt x="3" y="13"/>
                  <a:pt x="3" y="9"/>
                </a:cubicBezTo>
                <a:cubicBezTo>
                  <a:pt x="3" y="6"/>
                  <a:pt x="3" y="2"/>
                  <a:pt x="8" y="1"/>
                </a:cubicBezTo>
                <a:cubicBezTo>
                  <a:pt x="12" y="1"/>
                  <a:pt x="16" y="0"/>
                  <a:pt x="19" y="4"/>
                </a:cubicBezTo>
                <a:cubicBezTo>
                  <a:pt x="23" y="11"/>
                  <a:pt x="29" y="18"/>
                  <a:pt x="27" y="27"/>
                </a:cubicBezTo>
                <a:cubicBezTo>
                  <a:pt x="22" y="29"/>
                  <a:pt x="22" y="22"/>
                  <a:pt x="17" y="22"/>
                </a:cubicBezTo>
                <a:cubicBezTo>
                  <a:pt x="19" y="30"/>
                  <a:pt x="18" y="36"/>
                  <a:pt x="10" y="41"/>
                </a:cubicBezTo>
                <a:cubicBezTo>
                  <a:pt x="5" y="44"/>
                  <a:pt x="7" y="51"/>
                  <a:pt x="6" y="57"/>
                </a:cubicBezTo>
                <a:cubicBezTo>
                  <a:pt x="6" y="62"/>
                  <a:pt x="9" y="69"/>
                  <a:pt x="1" y="72"/>
                </a:cubicBezTo>
                <a:cubicBezTo>
                  <a:pt x="1" y="70"/>
                  <a:pt x="0" y="68"/>
                  <a:pt x="0" y="66"/>
                </a:cubicBezTo>
                <a:cubicBezTo>
                  <a:pt x="0" y="51"/>
                  <a:pt x="1" y="37"/>
                  <a:pt x="1" y="22"/>
                </a:cubicBezTo>
                <a:close/>
              </a:path>
            </a:pathLst>
          </a:custGeom>
          <a:solidFill>
            <a:srgbClr val="D9C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9" name="Freeform 105"/>
          <p:cNvSpPr>
            <a:spLocks/>
          </p:cNvSpPr>
          <p:nvPr/>
        </p:nvSpPr>
        <p:spPr bwMode="auto">
          <a:xfrm>
            <a:off x="6842125" y="5770562"/>
            <a:ext cx="66675" cy="141288"/>
          </a:xfrm>
          <a:custGeom>
            <a:avLst/>
            <a:gdLst>
              <a:gd name="T0" fmla="*/ 12 w 31"/>
              <a:gd name="T1" fmla="*/ 0 h 66"/>
              <a:gd name="T2" fmla="*/ 23 w 31"/>
              <a:gd name="T3" fmla="*/ 42 h 66"/>
              <a:gd name="T4" fmla="*/ 12 w 31"/>
              <a:gd name="T5" fmla="*/ 66 h 66"/>
              <a:gd name="T6" fmla="*/ 9 w 31"/>
              <a:gd name="T7" fmla="*/ 61 h 66"/>
              <a:gd name="T8" fmla="*/ 3 w 31"/>
              <a:gd name="T9" fmla="*/ 40 h 66"/>
              <a:gd name="T10" fmla="*/ 4 w 31"/>
              <a:gd name="T11" fmla="*/ 11 h 66"/>
              <a:gd name="T12" fmla="*/ 12 w 31"/>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1" h="66">
                <a:moveTo>
                  <a:pt x="12" y="0"/>
                </a:moveTo>
                <a:cubicBezTo>
                  <a:pt x="15" y="14"/>
                  <a:pt x="12" y="29"/>
                  <a:pt x="23" y="42"/>
                </a:cubicBezTo>
                <a:cubicBezTo>
                  <a:pt x="31" y="51"/>
                  <a:pt x="27" y="59"/>
                  <a:pt x="12" y="66"/>
                </a:cubicBezTo>
                <a:cubicBezTo>
                  <a:pt x="11" y="64"/>
                  <a:pt x="10" y="63"/>
                  <a:pt x="9" y="61"/>
                </a:cubicBezTo>
                <a:cubicBezTo>
                  <a:pt x="7" y="54"/>
                  <a:pt x="0" y="48"/>
                  <a:pt x="3" y="40"/>
                </a:cubicBezTo>
                <a:cubicBezTo>
                  <a:pt x="7" y="30"/>
                  <a:pt x="5" y="21"/>
                  <a:pt x="4" y="11"/>
                </a:cubicBezTo>
                <a:cubicBezTo>
                  <a:pt x="4" y="2"/>
                  <a:pt x="4" y="1"/>
                  <a:pt x="12" y="0"/>
                </a:cubicBezTo>
                <a:close/>
              </a:path>
            </a:pathLst>
          </a:custGeom>
          <a:solidFill>
            <a:srgbClr val="DEA3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0" name="Freeform 106"/>
          <p:cNvSpPr>
            <a:spLocks/>
          </p:cNvSpPr>
          <p:nvPr/>
        </p:nvSpPr>
        <p:spPr bwMode="auto">
          <a:xfrm>
            <a:off x="6832600" y="5741987"/>
            <a:ext cx="80963" cy="112713"/>
          </a:xfrm>
          <a:custGeom>
            <a:avLst/>
            <a:gdLst>
              <a:gd name="T0" fmla="*/ 17 w 38"/>
              <a:gd name="T1" fmla="*/ 14 h 53"/>
              <a:gd name="T2" fmla="*/ 13 w 38"/>
              <a:gd name="T3" fmla="*/ 27 h 53"/>
              <a:gd name="T4" fmla="*/ 14 w 38"/>
              <a:gd name="T5" fmla="*/ 50 h 53"/>
              <a:gd name="T6" fmla="*/ 9 w 38"/>
              <a:gd name="T7" fmla="*/ 53 h 53"/>
              <a:gd name="T8" fmla="*/ 7 w 38"/>
              <a:gd name="T9" fmla="*/ 51 h 53"/>
              <a:gd name="T10" fmla="*/ 4 w 38"/>
              <a:gd name="T11" fmla="*/ 43 h 53"/>
              <a:gd name="T12" fmla="*/ 1 w 38"/>
              <a:gd name="T13" fmla="*/ 11 h 53"/>
              <a:gd name="T14" fmla="*/ 11 w 38"/>
              <a:gd name="T15" fmla="*/ 3 h 53"/>
              <a:gd name="T16" fmla="*/ 33 w 38"/>
              <a:gd name="T17" fmla="*/ 6 h 53"/>
              <a:gd name="T18" fmla="*/ 32 w 38"/>
              <a:gd name="T19" fmla="*/ 13 h 53"/>
              <a:gd name="T20" fmla="*/ 20 w 38"/>
              <a:gd name="T21" fmla="*/ 14 h 53"/>
              <a:gd name="T22" fmla="*/ 17 w 38"/>
              <a:gd name="T23"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53">
                <a:moveTo>
                  <a:pt x="17" y="14"/>
                </a:moveTo>
                <a:cubicBezTo>
                  <a:pt x="8" y="16"/>
                  <a:pt x="11" y="24"/>
                  <a:pt x="13" y="27"/>
                </a:cubicBezTo>
                <a:cubicBezTo>
                  <a:pt x="16" y="35"/>
                  <a:pt x="11" y="43"/>
                  <a:pt x="14" y="50"/>
                </a:cubicBezTo>
                <a:cubicBezTo>
                  <a:pt x="15" y="52"/>
                  <a:pt x="12" y="53"/>
                  <a:pt x="9" y="53"/>
                </a:cubicBezTo>
                <a:cubicBezTo>
                  <a:pt x="8" y="53"/>
                  <a:pt x="7" y="52"/>
                  <a:pt x="7" y="51"/>
                </a:cubicBezTo>
                <a:cubicBezTo>
                  <a:pt x="6" y="48"/>
                  <a:pt x="5" y="46"/>
                  <a:pt x="4" y="43"/>
                </a:cubicBezTo>
                <a:cubicBezTo>
                  <a:pt x="6" y="32"/>
                  <a:pt x="0" y="22"/>
                  <a:pt x="1" y="11"/>
                </a:cubicBezTo>
                <a:cubicBezTo>
                  <a:pt x="1" y="4"/>
                  <a:pt x="2" y="0"/>
                  <a:pt x="11" y="3"/>
                </a:cubicBezTo>
                <a:cubicBezTo>
                  <a:pt x="18" y="5"/>
                  <a:pt x="26" y="5"/>
                  <a:pt x="33" y="6"/>
                </a:cubicBezTo>
                <a:cubicBezTo>
                  <a:pt x="37" y="9"/>
                  <a:pt x="38" y="12"/>
                  <a:pt x="32" y="13"/>
                </a:cubicBezTo>
                <a:cubicBezTo>
                  <a:pt x="28" y="14"/>
                  <a:pt x="24" y="11"/>
                  <a:pt x="20" y="14"/>
                </a:cubicBezTo>
                <a:cubicBezTo>
                  <a:pt x="19" y="14"/>
                  <a:pt x="18" y="14"/>
                  <a:pt x="17" y="14"/>
                </a:cubicBezTo>
                <a:close/>
              </a:path>
            </a:pathLst>
          </a:custGeom>
          <a:solidFill>
            <a:srgbClr val="C3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3" name="Freeform 109"/>
          <p:cNvSpPr>
            <a:spLocks/>
          </p:cNvSpPr>
          <p:nvPr/>
        </p:nvSpPr>
        <p:spPr bwMode="auto">
          <a:xfrm>
            <a:off x="7820025" y="5867400"/>
            <a:ext cx="115888" cy="306388"/>
          </a:xfrm>
          <a:custGeom>
            <a:avLst/>
            <a:gdLst>
              <a:gd name="T0" fmla="*/ 48 w 54"/>
              <a:gd name="T1" fmla="*/ 26 h 144"/>
              <a:gd name="T2" fmla="*/ 48 w 54"/>
              <a:gd name="T3" fmla="*/ 0 h 144"/>
              <a:gd name="T4" fmla="*/ 52 w 54"/>
              <a:gd name="T5" fmla="*/ 37 h 144"/>
              <a:gd name="T6" fmla="*/ 48 w 54"/>
              <a:gd name="T7" fmla="*/ 77 h 144"/>
              <a:gd name="T8" fmla="*/ 48 w 54"/>
              <a:gd name="T9" fmla="*/ 125 h 144"/>
              <a:gd name="T10" fmla="*/ 36 w 54"/>
              <a:gd name="T11" fmla="*/ 141 h 144"/>
              <a:gd name="T12" fmla="*/ 0 w 54"/>
              <a:gd name="T13" fmla="*/ 140 h 144"/>
              <a:gd name="T14" fmla="*/ 1 w 54"/>
              <a:gd name="T15" fmla="*/ 139 h 144"/>
              <a:gd name="T16" fmla="*/ 29 w 54"/>
              <a:gd name="T17" fmla="*/ 137 h 144"/>
              <a:gd name="T18" fmla="*/ 45 w 54"/>
              <a:gd name="T19" fmla="*/ 119 h 144"/>
              <a:gd name="T20" fmla="*/ 43 w 54"/>
              <a:gd name="T21" fmla="*/ 87 h 144"/>
              <a:gd name="T22" fmla="*/ 41 w 54"/>
              <a:gd name="T23" fmla="*/ 85 h 144"/>
              <a:gd name="T24" fmla="*/ 48 w 54"/>
              <a:gd name="T25"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44">
                <a:moveTo>
                  <a:pt x="48" y="26"/>
                </a:moveTo>
                <a:cubicBezTo>
                  <a:pt x="48" y="18"/>
                  <a:pt x="48" y="9"/>
                  <a:pt x="48" y="0"/>
                </a:cubicBezTo>
                <a:cubicBezTo>
                  <a:pt x="54" y="12"/>
                  <a:pt x="52" y="25"/>
                  <a:pt x="52" y="37"/>
                </a:cubicBezTo>
                <a:cubicBezTo>
                  <a:pt x="52" y="50"/>
                  <a:pt x="52" y="64"/>
                  <a:pt x="48" y="77"/>
                </a:cubicBezTo>
                <a:cubicBezTo>
                  <a:pt x="43" y="93"/>
                  <a:pt x="49" y="109"/>
                  <a:pt x="48" y="125"/>
                </a:cubicBezTo>
                <a:cubicBezTo>
                  <a:pt x="48" y="134"/>
                  <a:pt x="44" y="140"/>
                  <a:pt x="36" y="141"/>
                </a:cubicBezTo>
                <a:cubicBezTo>
                  <a:pt x="24" y="143"/>
                  <a:pt x="12" y="144"/>
                  <a:pt x="0" y="140"/>
                </a:cubicBezTo>
                <a:cubicBezTo>
                  <a:pt x="0" y="140"/>
                  <a:pt x="1" y="139"/>
                  <a:pt x="1" y="139"/>
                </a:cubicBezTo>
                <a:cubicBezTo>
                  <a:pt x="10" y="134"/>
                  <a:pt x="20" y="142"/>
                  <a:pt x="29" y="137"/>
                </a:cubicBezTo>
                <a:cubicBezTo>
                  <a:pt x="41" y="136"/>
                  <a:pt x="46" y="130"/>
                  <a:pt x="45" y="119"/>
                </a:cubicBezTo>
                <a:cubicBezTo>
                  <a:pt x="45" y="108"/>
                  <a:pt x="43" y="98"/>
                  <a:pt x="43" y="87"/>
                </a:cubicBezTo>
                <a:cubicBezTo>
                  <a:pt x="42" y="86"/>
                  <a:pt x="41" y="86"/>
                  <a:pt x="41" y="85"/>
                </a:cubicBezTo>
                <a:cubicBezTo>
                  <a:pt x="43" y="65"/>
                  <a:pt x="42" y="45"/>
                  <a:pt x="48" y="26"/>
                </a:cubicBezTo>
                <a:close/>
              </a:path>
            </a:pathLst>
          </a:custGeom>
          <a:solidFill>
            <a:srgbClr val="F3C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8" name="Freeform 114"/>
          <p:cNvSpPr>
            <a:spLocks/>
          </p:cNvSpPr>
          <p:nvPr/>
        </p:nvSpPr>
        <p:spPr bwMode="auto">
          <a:xfrm>
            <a:off x="7931150" y="4335462"/>
            <a:ext cx="138113" cy="98425"/>
          </a:xfrm>
          <a:custGeom>
            <a:avLst/>
            <a:gdLst>
              <a:gd name="T0" fmla="*/ 54 w 65"/>
              <a:gd name="T1" fmla="*/ 1 h 46"/>
              <a:gd name="T2" fmla="*/ 59 w 65"/>
              <a:gd name="T3" fmla="*/ 0 h 46"/>
              <a:gd name="T4" fmla="*/ 59 w 65"/>
              <a:gd name="T5" fmla="*/ 11 h 46"/>
              <a:gd name="T6" fmla="*/ 46 w 65"/>
              <a:gd name="T7" fmla="*/ 23 h 46"/>
              <a:gd name="T8" fmla="*/ 10 w 65"/>
              <a:gd name="T9" fmla="*/ 45 h 46"/>
              <a:gd name="T10" fmla="*/ 4 w 65"/>
              <a:gd name="T11" fmla="*/ 46 h 46"/>
              <a:gd name="T12" fmla="*/ 11 w 65"/>
              <a:gd name="T13" fmla="*/ 32 h 46"/>
              <a:gd name="T14" fmla="*/ 54 w 65"/>
              <a:gd name="T15" fmla="*/ 1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46">
                <a:moveTo>
                  <a:pt x="54" y="1"/>
                </a:moveTo>
                <a:cubicBezTo>
                  <a:pt x="56" y="1"/>
                  <a:pt x="58" y="1"/>
                  <a:pt x="59" y="0"/>
                </a:cubicBezTo>
                <a:cubicBezTo>
                  <a:pt x="65" y="4"/>
                  <a:pt x="61" y="8"/>
                  <a:pt x="59" y="11"/>
                </a:cubicBezTo>
                <a:cubicBezTo>
                  <a:pt x="55" y="15"/>
                  <a:pt x="50" y="19"/>
                  <a:pt x="46" y="23"/>
                </a:cubicBezTo>
                <a:cubicBezTo>
                  <a:pt x="35" y="32"/>
                  <a:pt x="23" y="40"/>
                  <a:pt x="10" y="45"/>
                </a:cubicBezTo>
                <a:cubicBezTo>
                  <a:pt x="8" y="46"/>
                  <a:pt x="6" y="46"/>
                  <a:pt x="4" y="46"/>
                </a:cubicBezTo>
                <a:cubicBezTo>
                  <a:pt x="0" y="38"/>
                  <a:pt x="7" y="34"/>
                  <a:pt x="11" y="32"/>
                </a:cubicBezTo>
                <a:cubicBezTo>
                  <a:pt x="29" y="26"/>
                  <a:pt x="41" y="13"/>
                  <a:pt x="54" y="1"/>
                </a:cubicBezTo>
                <a:close/>
              </a:path>
            </a:pathLst>
          </a:custGeom>
          <a:solidFill>
            <a:srgbClr val="D87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0" name="Freeform 116"/>
          <p:cNvSpPr>
            <a:spLocks/>
          </p:cNvSpPr>
          <p:nvPr/>
        </p:nvSpPr>
        <p:spPr bwMode="auto">
          <a:xfrm>
            <a:off x="9756775" y="5013325"/>
            <a:ext cx="49213" cy="271463"/>
          </a:xfrm>
          <a:custGeom>
            <a:avLst/>
            <a:gdLst>
              <a:gd name="T0" fmla="*/ 9 w 23"/>
              <a:gd name="T1" fmla="*/ 108 h 127"/>
              <a:gd name="T2" fmla="*/ 5 w 23"/>
              <a:gd name="T3" fmla="*/ 127 h 127"/>
              <a:gd name="T4" fmla="*/ 1 w 23"/>
              <a:gd name="T5" fmla="*/ 112 h 127"/>
              <a:gd name="T6" fmla="*/ 13 w 23"/>
              <a:gd name="T7" fmla="*/ 16 h 127"/>
              <a:gd name="T8" fmla="*/ 22 w 23"/>
              <a:gd name="T9" fmla="*/ 0 h 127"/>
              <a:gd name="T10" fmla="*/ 23 w 23"/>
              <a:gd name="T11" fmla="*/ 0 h 127"/>
              <a:gd name="T12" fmla="*/ 9 w 23"/>
              <a:gd name="T13" fmla="*/ 108 h 127"/>
            </a:gdLst>
            <a:ahLst/>
            <a:cxnLst>
              <a:cxn ang="0">
                <a:pos x="T0" y="T1"/>
              </a:cxn>
              <a:cxn ang="0">
                <a:pos x="T2" y="T3"/>
              </a:cxn>
              <a:cxn ang="0">
                <a:pos x="T4" y="T5"/>
              </a:cxn>
              <a:cxn ang="0">
                <a:pos x="T6" y="T7"/>
              </a:cxn>
              <a:cxn ang="0">
                <a:pos x="T8" y="T9"/>
              </a:cxn>
              <a:cxn ang="0">
                <a:pos x="T10" y="T11"/>
              </a:cxn>
              <a:cxn ang="0">
                <a:pos x="T12" y="T13"/>
              </a:cxn>
            </a:cxnLst>
            <a:rect l="0" t="0" r="r" b="b"/>
            <a:pathLst>
              <a:path w="23" h="127">
                <a:moveTo>
                  <a:pt x="9" y="108"/>
                </a:moveTo>
                <a:cubicBezTo>
                  <a:pt x="5" y="114"/>
                  <a:pt x="10" y="122"/>
                  <a:pt x="5" y="127"/>
                </a:cubicBezTo>
                <a:cubicBezTo>
                  <a:pt x="0" y="123"/>
                  <a:pt x="0" y="118"/>
                  <a:pt x="1" y="112"/>
                </a:cubicBezTo>
                <a:cubicBezTo>
                  <a:pt x="5" y="80"/>
                  <a:pt x="6" y="48"/>
                  <a:pt x="13" y="16"/>
                </a:cubicBezTo>
                <a:cubicBezTo>
                  <a:pt x="15" y="10"/>
                  <a:pt x="14" y="2"/>
                  <a:pt x="22" y="0"/>
                </a:cubicBezTo>
                <a:cubicBezTo>
                  <a:pt x="22" y="0"/>
                  <a:pt x="23" y="0"/>
                  <a:pt x="23" y="0"/>
                </a:cubicBezTo>
                <a:cubicBezTo>
                  <a:pt x="19" y="37"/>
                  <a:pt x="11" y="72"/>
                  <a:pt x="9" y="108"/>
                </a:cubicBezTo>
                <a:close/>
              </a:path>
            </a:pathLst>
          </a:custGeom>
          <a:solidFill>
            <a:srgbClr val="A67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6" name="Freeform 122"/>
          <p:cNvSpPr>
            <a:spLocks/>
          </p:cNvSpPr>
          <p:nvPr/>
        </p:nvSpPr>
        <p:spPr bwMode="auto">
          <a:xfrm>
            <a:off x="9975850" y="5549900"/>
            <a:ext cx="76200" cy="182563"/>
          </a:xfrm>
          <a:custGeom>
            <a:avLst/>
            <a:gdLst>
              <a:gd name="T0" fmla="*/ 33 w 36"/>
              <a:gd name="T1" fmla="*/ 1 h 86"/>
              <a:gd name="T2" fmla="*/ 36 w 36"/>
              <a:gd name="T3" fmla="*/ 1 h 86"/>
              <a:gd name="T4" fmla="*/ 9 w 36"/>
              <a:gd name="T5" fmla="*/ 86 h 86"/>
              <a:gd name="T6" fmla="*/ 5 w 36"/>
              <a:gd name="T7" fmla="*/ 39 h 86"/>
              <a:gd name="T8" fmla="*/ 12 w 36"/>
              <a:gd name="T9" fmla="*/ 14 h 86"/>
              <a:gd name="T10" fmla="*/ 33 w 36"/>
              <a:gd name="T11" fmla="*/ 1 h 86"/>
            </a:gdLst>
            <a:ahLst/>
            <a:cxnLst>
              <a:cxn ang="0">
                <a:pos x="T0" y="T1"/>
              </a:cxn>
              <a:cxn ang="0">
                <a:pos x="T2" y="T3"/>
              </a:cxn>
              <a:cxn ang="0">
                <a:pos x="T4" y="T5"/>
              </a:cxn>
              <a:cxn ang="0">
                <a:pos x="T6" y="T7"/>
              </a:cxn>
              <a:cxn ang="0">
                <a:pos x="T8" y="T9"/>
              </a:cxn>
              <a:cxn ang="0">
                <a:pos x="T10" y="T11"/>
              </a:cxn>
            </a:cxnLst>
            <a:rect l="0" t="0" r="r" b="b"/>
            <a:pathLst>
              <a:path w="36" h="86">
                <a:moveTo>
                  <a:pt x="33" y="1"/>
                </a:moveTo>
                <a:cubicBezTo>
                  <a:pt x="34" y="1"/>
                  <a:pt x="35" y="1"/>
                  <a:pt x="36" y="1"/>
                </a:cubicBezTo>
                <a:cubicBezTo>
                  <a:pt x="3" y="22"/>
                  <a:pt x="4" y="53"/>
                  <a:pt x="9" y="86"/>
                </a:cubicBezTo>
                <a:cubicBezTo>
                  <a:pt x="0" y="71"/>
                  <a:pt x="4" y="55"/>
                  <a:pt x="5" y="39"/>
                </a:cubicBezTo>
                <a:cubicBezTo>
                  <a:pt x="6" y="31"/>
                  <a:pt x="10" y="23"/>
                  <a:pt x="12" y="14"/>
                </a:cubicBezTo>
                <a:cubicBezTo>
                  <a:pt x="16" y="5"/>
                  <a:pt x="23" y="0"/>
                  <a:pt x="33" y="1"/>
                </a:cubicBezTo>
                <a:close/>
              </a:path>
            </a:pathLst>
          </a:custGeom>
          <a:solidFill>
            <a:srgbClr val="DDD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9" name="Freeform 125"/>
          <p:cNvSpPr>
            <a:spLocks/>
          </p:cNvSpPr>
          <p:nvPr/>
        </p:nvSpPr>
        <p:spPr bwMode="auto">
          <a:xfrm>
            <a:off x="8318500" y="5287962"/>
            <a:ext cx="41275" cy="61913"/>
          </a:xfrm>
          <a:custGeom>
            <a:avLst/>
            <a:gdLst>
              <a:gd name="T0" fmla="*/ 9 w 20"/>
              <a:gd name="T1" fmla="*/ 3 h 29"/>
              <a:gd name="T2" fmla="*/ 20 w 20"/>
              <a:gd name="T3" fmla="*/ 0 h 29"/>
              <a:gd name="T4" fmla="*/ 4 w 20"/>
              <a:gd name="T5" fmla="*/ 29 h 29"/>
              <a:gd name="T6" fmla="*/ 1 w 20"/>
              <a:gd name="T7" fmla="*/ 16 h 29"/>
              <a:gd name="T8" fmla="*/ 9 w 20"/>
              <a:gd name="T9" fmla="*/ 3 h 29"/>
            </a:gdLst>
            <a:ahLst/>
            <a:cxnLst>
              <a:cxn ang="0">
                <a:pos x="T0" y="T1"/>
              </a:cxn>
              <a:cxn ang="0">
                <a:pos x="T2" y="T3"/>
              </a:cxn>
              <a:cxn ang="0">
                <a:pos x="T4" y="T5"/>
              </a:cxn>
              <a:cxn ang="0">
                <a:pos x="T6" y="T7"/>
              </a:cxn>
              <a:cxn ang="0">
                <a:pos x="T8" y="T9"/>
              </a:cxn>
            </a:cxnLst>
            <a:rect l="0" t="0" r="r" b="b"/>
            <a:pathLst>
              <a:path w="20" h="29">
                <a:moveTo>
                  <a:pt x="9" y="3"/>
                </a:moveTo>
                <a:cubicBezTo>
                  <a:pt x="13" y="3"/>
                  <a:pt x="16" y="2"/>
                  <a:pt x="20" y="0"/>
                </a:cubicBezTo>
                <a:cubicBezTo>
                  <a:pt x="17" y="12"/>
                  <a:pt x="9" y="20"/>
                  <a:pt x="4" y="29"/>
                </a:cubicBezTo>
                <a:cubicBezTo>
                  <a:pt x="3" y="25"/>
                  <a:pt x="2" y="20"/>
                  <a:pt x="1" y="16"/>
                </a:cubicBezTo>
                <a:cubicBezTo>
                  <a:pt x="0" y="9"/>
                  <a:pt x="3" y="5"/>
                  <a:pt x="9" y="3"/>
                </a:cubicBezTo>
                <a:close/>
              </a:path>
            </a:pathLst>
          </a:custGeom>
          <a:solidFill>
            <a:srgbClr val="CBA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0" name="Freeform 126"/>
          <p:cNvSpPr>
            <a:spLocks/>
          </p:cNvSpPr>
          <p:nvPr/>
        </p:nvSpPr>
        <p:spPr bwMode="auto">
          <a:xfrm>
            <a:off x="9402763" y="5160962"/>
            <a:ext cx="41275" cy="123825"/>
          </a:xfrm>
          <a:custGeom>
            <a:avLst/>
            <a:gdLst>
              <a:gd name="T0" fmla="*/ 18 w 20"/>
              <a:gd name="T1" fmla="*/ 0 h 58"/>
              <a:gd name="T2" fmla="*/ 16 w 20"/>
              <a:gd name="T3" fmla="*/ 51 h 58"/>
              <a:gd name="T4" fmla="*/ 8 w 20"/>
              <a:gd name="T5" fmla="*/ 58 h 58"/>
              <a:gd name="T6" fmla="*/ 0 w 20"/>
              <a:gd name="T7" fmla="*/ 53 h 58"/>
              <a:gd name="T8" fmla="*/ 13 w 20"/>
              <a:gd name="T9" fmla="*/ 39 h 58"/>
              <a:gd name="T10" fmla="*/ 18 w 20"/>
              <a:gd name="T11" fmla="*/ 0 h 58"/>
            </a:gdLst>
            <a:ahLst/>
            <a:cxnLst>
              <a:cxn ang="0">
                <a:pos x="T0" y="T1"/>
              </a:cxn>
              <a:cxn ang="0">
                <a:pos x="T2" y="T3"/>
              </a:cxn>
              <a:cxn ang="0">
                <a:pos x="T4" y="T5"/>
              </a:cxn>
              <a:cxn ang="0">
                <a:pos x="T6" y="T7"/>
              </a:cxn>
              <a:cxn ang="0">
                <a:pos x="T8" y="T9"/>
              </a:cxn>
              <a:cxn ang="0">
                <a:pos x="T10" y="T11"/>
              </a:cxn>
            </a:cxnLst>
            <a:rect l="0" t="0" r="r" b="b"/>
            <a:pathLst>
              <a:path w="20" h="58">
                <a:moveTo>
                  <a:pt x="18" y="0"/>
                </a:moveTo>
                <a:cubicBezTo>
                  <a:pt x="20" y="17"/>
                  <a:pt x="16" y="34"/>
                  <a:pt x="16" y="51"/>
                </a:cubicBezTo>
                <a:cubicBezTo>
                  <a:pt x="16" y="56"/>
                  <a:pt x="13" y="58"/>
                  <a:pt x="8" y="58"/>
                </a:cubicBezTo>
                <a:cubicBezTo>
                  <a:pt x="6" y="56"/>
                  <a:pt x="3" y="54"/>
                  <a:pt x="0" y="53"/>
                </a:cubicBezTo>
                <a:cubicBezTo>
                  <a:pt x="11" y="54"/>
                  <a:pt x="14" y="50"/>
                  <a:pt x="13" y="39"/>
                </a:cubicBezTo>
                <a:cubicBezTo>
                  <a:pt x="13" y="26"/>
                  <a:pt x="15" y="13"/>
                  <a:pt x="18" y="0"/>
                </a:cubicBezTo>
                <a:close/>
              </a:path>
            </a:pathLst>
          </a:custGeom>
          <a:solidFill>
            <a:srgbClr val="D9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2" name="Freeform 128"/>
          <p:cNvSpPr>
            <a:spLocks/>
          </p:cNvSpPr>
          <p:nvPr/>
        </p:nvSpPr>
        <p:spPr bwMode="auto">
          <a:xfrm>
            <a:off x="9093200" y="6456362"/>
            <a:ext cx="103188" cy="31750"/>
          </a:xfrm>
          <a:custGeom>
            <a:avLst/>
            <a:gdLst>
              <a:gd name="T0" fmla="*/ 5 w 48"/>
              <a:gd name="T1" fmla="*/ 8 h 15"/>
              <a:gd name="T2" fmla="*/ 0 w 48"/>
              <a:gd name="T3" fmla="*/ 3 h 15"/>
              <a:gd name="T4" fmla="*/ 48 w 48"/>
              <a:gd name="T5" fmla="*/ 0 h 15"/>
              <a:gd name="T6" fmla="*/ 5 w 48"/>
              <a:gd name="T7" fmla="*/ 8 h 15"/>
            </a:gdLst>
            <a:ahLst/>
            <a:cxnLst>
              <a:cxn ang="0">
                <a:pos x="T0" y="T1"/>
              </a:cxn>
              <a:cxn ang="0">
                <a:pos x="T2" y="T3"/>
              </a:cxn>
              <a:cxn ang="0">
                <a:pos x="T4" y="T5"/>
              </a:cxn>
              <a:cxn ang="0">
                <a:pos x="T6" y="T7"/>
              </a:cxn>
            </a:cxnLst>
            <a:rect l="0" t="0" r="r" b="b"/>
            <a:pathLst>
              <a:path w="48" h="15">
                <a:moveTo>
                  <a:pt x="5" y="8"/>
                </a:moveTo>
                <a:cubicBezTo>
                  <a:pt x="4" y="6"/>
                  <a:pt x="2" y="4"/>
                  <a:pt x="0" y="3"/>
                </a:cubicBezTo>
                <a:cubicBezTo>
                  <a:pt x="16" y="7"/>
                  <a:pt x="32" y="7"/>
                  <a:pt x="48" y="0"/>
                </a:cubicBezTo>
                <a:cubicBezTo>
                  <a:pt x="36" y="15"/>
                  <a:pt x="21" y="11"/>
                  <a:pt x="5" y="8"/>
                </a:cubicBezTo>
                <a:close/>
              </a:path>
            </a:pathLst>
          </a:custGeom>
          <a:solidFill>
            <a:srgbClr val="CCB9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3" name="Freeform 129"/>
          <p:cNvSpPr>
            <a:spLocks/>
          </p:cNvSpPr>
          <p:nvPr/>
        </p:nvSpPr>
        <p:spPr bwMode="auto">
          <a:xfrm>
            <a:off x="6816725" y="5849937"/>
            <a:ext cx="47625" cy="50800"/>
          </a:xfrm>
          <a:custGeom>
            <a:avLst/>
            <a:gdLst>
              <a:gd name="T0" fmla="*/ 14 w 22"/>
              <a:gd name="T1" fmla="*/ 0 h 24"/>
              <a:gd name="T2" fmla="*/ 16 w 22"/>
              <a:gd name="T3" fmla="*/ 2 h 24"/>
              <a:gd name="T4" fmla="*/ 21 w 22"/>
              <a:gd name="T5" fmla="*/ 24 h 24"/>
              <a:gd name="T6" fmla="*/ 13 w 22"/>
              <a:gd name="T7" fmla="*/ 16 h 24"/>
              <a:gd name="T8" fmla="*/ 14 w 22"/>
              <a:gd name="T9" fmla="*/ 0 h 24"/>
            </a:gdLst>
            <a:ahLst/>
            <a:cxnLst>
              <a:cxn ang="0">
                <a:pos x="T0" y="T1"/>
              </a:cxn>
              <a:cxn ang="0">
                <a:pos x="T2" y="T3"/>
              </a:cxn>
              <a:cxn ang="0">
                <a:pos x="T4" y="T5"/>
              </a:cxn>
              <a:cxn ang="0">
                <a:pos x="T6" y="T7"/>
              </a:cxn>
              <a:cxn ang="0">
                <a:pos x="T8" y="T9"/>
              </a:cxn>
            </a:cxnLst>
            <a:rect l="0" t="0" r="r" b="b"/>
            <a:pathLst>
              <a:path w="22" h="24">
                <a:moveTo>
                  <a:pt x="14" y="0"/>
                </a:moveTo>
                <a:cubicBezTo>
                  <a:pt x="15" y="1"/>
                  <a:pt x="16" y="2"/>
                  <a:pt x="16" y="2"/>
                </a:cubicBezTo>
                <a:cubicBezTo>
                  <a:pt x="17" y="10"/>
                  <a:pt x="22" y="16"/>
                  <a:pt x="21" y="24"/>
                </a:cubicBezTo>
                <a:cubicBezTo>
                  <a:pt x="19" y="21"/>
                  <a:pt x="16" y="18"/>
                  <a:pt x="13" y="16"/>
                </a:cubicBezTo>
                <a:cubicBezTo>
                  <a:pt x="0" y="7"/>
                  <a:pt x="0" y="7"/>
                  <a:pt x="14" y="0"/>
                </a:cubicBezTo>
                <a:close/>
              </a:path>
            </a:pathLst>
          </a:custGeom>
          <a:solidFill>
            <a:srgbClr val="EAC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4" name="Freeform 130"/>
          <p:cNvSpPr>
            <a:spLocks/>
          </p:cNvSpPr>
          <p:nvPr/>
        </p:nvSpPr>
        <p:spPr bwMode="auto">
          <a:xfrm>
            <a:off x="9612313" y="6124575"/>
            <a:ext cx="87313" cy="50800"/>
          </a:xfrm>
          <a:custGeom>
            <a:avLst/>
            <a:gdLst>
              <a:gd name="T0" fmla="*/ 9 w 41"/>
              <a:gd name="T1" fmla="*/ 21 h 24"/>
              <a:gd name="T2" fmla="*/ 6 w 41"/>
              <a:gd name="T3" fmla="*/ 16 h 24"/>
              <a:gd name="T4" fmla="*/ 3 w 41"/>
              <a:gd name="T5" fmla="*/ 3 h 24"/>
              <a:gd name="T6" fmla="*/ 12 w 41"/>
              <a:gd name="T7" fmla="*/ 5 h 24"/>
              <a:gd name="T8" fmla="*/ 41 w 41"/>
              <a:gd name="T9" fmla="*/ 24 h 24"/>
              <a:gd name="T10" fmla="*/ 20 w 41"/>
              <a:gd name="T11" fmla="*/ 14 h 24"/>
              <a:gd name="T12" fmla="*/ 9 w 41"/>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41" h="24">
                <a:moveTo>
                  <a:pt x="9" y="21"/>
                </a:moveTo>
                <a:cubicBezTo>
                  <a:pt x="7" y="20"/>
                  <a:pt x="6" y="18"/>
                  <a:pt x="6" y="16"/>
                </a:cubicBezTo>
                <a:cubicBezTo>
                  <a:pt x="3" y="12"/>
                  <a:pt x="0" y="8"/>
                  <a:pt x="3" y="3"/>
                </a:cubicBezTo>
                <a:cubicBezTo>
                  <a:pt x="7" y="0"/>
                  <a:pt x="9" y="2"/>
                  <a:pt x="12" y="5"/>
                </a:cubicBezTo>
                <a:cubicBezTo>
                  <a:pt x="21" y="12"/>
                  <a:pt x="33" y="14"/>
                  <a:pt x="41" y="24"/>
                </a:cubicBezTo>
                <a:cubicBezTo>
                  <a:pt x="32" y="24"/>
                  <a:pt x="27" y="17"/>
                  <a:pt x="20" y="14"/>
                </a:cubicBezTo>
                <a:cubicBezTo>
                  <a:pt x="13" y="11"/>
                  <a:pt x="8" y="11"/>
                  <a:pt x="9" y="21"/>
                </a:cubicBezTo>
                <a:close/>
              </a:path>
            </a:pathLst>
          </a:custGeom>
          <a:solidFill>
            <a:srgbClr val="ED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6" name="Freeform 132"/>
          <p:cNvSpPr>
            <a:spLocks/>
          </p:cNvSpPr>
          <p:nvPr/>
        </p:nvSpPr>
        <p:spPr bwMode="auto">
          <a:xfrm>
            <a:off x="7864475" y="4430712"/>
            <a:ext cx="87313" cy="47625"/>
          </a:xfrm>
          <a:custGeom>
            <a:avLst/>
            <a:gdLst>
              <a:gd name="T0" fmla="*/ 35 w 41"/>
              <a:gd name="T1" fmla="*/ 0 h 22"/>
              <a:gd name="T2" fmla="*/ 41 w 41"/>
              <a:gd name="T3" fmla="*/ 0 h 22"/>
              <a:gd name="T4" fmla="*/ 1 w 41"/>
              <a:gd name="T5" fmla="*/ 22 h 22"/>
              <a:gd name="T6" fmla="*/ 0 w 41"/>
              <a:gd name="T7" fmla="*/ 20 h 22"/>
              <a:gd name="T8" fmla="*/ 35 w 41"/>
              <a:gd name="T9" fmla="*/ 0 h 22"/>
            </a:gdLst>
            <a:ahLst/>
            <a:cxnLst>
              <a:cxn ang="0">
                <a:pos x="T0" y="T1"/>
              </a:cxn>
              <a:cxn ang="0">
                <a:pos x="T2" y="T3"/>
              </a:cxn>
              <a:cxn ang="0">
                <a:pos x="T4" y="T5"/>
              </a:cxn>
              <a:cxn ang="0">
                <a:pos x="T6" y="T7"/>
              </a:cxn>
              <a:cxn ang="0">
                <a:pos x="T8" y="T9"/>
              </a:cxn>
            </a:cxnLst>
            <a:rect l="0" t="0" r="r" b="b"/>
            <a:pathLst>
              <a:path w="41" h="22">
                <a:moveTo>
                  <a:pt x="35" y="0"/>
                </a:moveTo>
                <a:cubicBezTo>
                  <a:pt x="37" y="0"/>
                  <a:pt x="39" y="0"/>
                  <a:pt x="41" y="0"/>
                </a:cubicBezTo>
                <a:cubicBezTo>
                  <a:pt x="28" y="8"/>
                  <a:pt x="16" y="18"/>
                  <a:pt x="1" y="22"/>
                </a:cubicBezTo>
                <a:cubicBezTo>
                  <a:pt x="1" y="21"/>
                  <a:pt x="0" y="21"/>
                  <a:pt x="0" y="20"/>
                </a:cubicBezTo>
                <a:cubicBezTo>
                  <a:pt x="9" y="9"/>
                  <a:pt x="20" y="2"/>
                  <a:pt x="35" y="0"/>
                </a:cubicBezTo>
                <a:close/>
              </a:path>
            </a:pathLst>
          </a:custGeom>
          <a:solidFill>
            <a:srgbClr val="B88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8" name="Freeform 134"/>
          <p:cNvSpPr>
            <a:spLocks/>
          </p:cNvSpPr>
          <p:nvPr/>
        </p:nvSpPr>
        <p:spPr bwMode="auto">
          <a:xfrm>
            <a:off x="8029575" y="4335462"/>
            <a:ext cx="44450" cy="49213"/>
          </a:xfrm>
          <a:custGeom>
            <a:avLst/>
            <a:gdLst>
              <a:gd name="T0" fmla="*/ 0 w 21"/>
              <a:gd name="T1" fmla="*/ 23 h 23"/>
              <a:gd name="T2" fmla="*/ 9 w 21"/>
              <a:gd name="T3" fmla="*/ 11 h 23"/>
              <a:gd name="T4" fmla="*/ 13 w 21"/>
              <a:gd name="T5" fmla="*/ 0 h 23"/>
              <a:gd name="T6" fmla="*/ 21 w 21"/>
              <a:gd name="T7" fmla="*/ 3 h 23"/>
              <a:gd name="T8" fmla="*/ 0 w 21"/>
              <a:gd name="T9" fmla="*/ 23 h 23"/>
            </a:gdLst>
            <a:ahLst/>
            <a:cxnLst>
              <a:cxn ang="0">
                <a:pos x="T0" y="T1"/>
              </a:cxn>
              <a:cxn ang="0">
                <a:pos x="T2" y="T3"/>
              </a:cxn>
              <a:cxn ang="0">
                <a:pos x="T4" y="T5"/>
              </a:cxn>
              <a:cxn ang="0">
                <a:pos x="T6" y="T7"/>
              </a:cxn>
              <a:cxn ang="0">
                <a:pos x="T8" y="T9"/>
              </a:cxn>
            </a:cxnLst>
            <a:rect l="0" t="0" r="r" b="b"/>
            <a:pathLst>
              <a:path w="21" h="23">
                <a:moveTo>
                  <a:pt x="0" y="23"/>
                </a:moveTo>
                <a:cubicBezTo>
                  <a:pt x="0" y="17"/>
                  <a:pt x="6" y="15"/>
                  <a:pt x="9" y="11"/>
                </a:cubicBezTo>
                <a:cubicBezTo>
                  <a:pt x="11" y="8"/>
                  <a:pt x="16" y="6"/>
                  <a:pt x="13" y="0"/>
                </a:cubicBezTo>
                <a:cubicBezTo>
                  <a:pt x="17" y="0"/>
                  <a:pt x="19" y="0"/>
                  <a:pt x="21" y="3"/>
                </a:cubicBezTo>
                <a:cubicBezTo>
                  <a:pt x="17" y="12"/>
                  <a:pt x="10" y="19"/>
                  <a:pt x="0" y="23"/>
                </a:cubicBezTo>
                <a:close/>
              </a:path>
            </a:pathLst>
          </a:custGeom>
          <a:solidFill>
            <a:srgbClr val="E68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0" name="Freeform 136"/>
          <p:cNvSpPr>
            <a:spLocks/>
          </p:cNvSpPr>
          <p:nvPr/>
        </p:nvSpPr>
        <p:spPr bwMode="auto">
          <a:xfrm>
            <a:off x="9115425" y="6024562"/>
            <a:ext cx="39688" cy="82550"/>
          </a:xfrm>
          <a:custGeom>
            <a:avLst/>
            <a:gdLst>
              <a:gd name="T0" fmla="*/ 19 w 19"/>
              <a:gd name="T1" fmla="*/ 0 h 39"/>
              <a:gd name="T2" fmla="*/ 0 w 19"/>
              <a:gd name="T3" fmla="*/ 39 h 39"/>
              <a:gd name="T4" fmla="*/ 19 w 19"/>
              <a:gd name="T5" fmla="*/ 0 h 39"/>
            </a:gdLst>
            <a:ahLst/>
            <a:cxnLst>
              <a:cxn ang="0">
                <a:pos x="T0" y="T1"/>
              </a:cxn>
              <a:cxn ang="0">
                <a:pos x="T2" y="T3"/>
              </a:cxn>
              <a:cxn ang="0">
                <a:pos x="T4" y="T5"/>
              </a:cxn>
            </a:cxnLst>
            <a:rect l="0" t="0" r="r" b="b"/>
            <a:pathLst>
              <a:path w="19" h="39">
                <a:moveTo>
                  <a:pt x="19" y="0"/>
                </a:moveTo>
                <a:cubicBezTo>
                  <a:pt x="16" y="14"/>
                  <a:pt x="17" y="31"/>
                  <a:pt x="0" y="39"/>
                </a:cubicBezTo>
                <a:cubicBezTo>
                  <a:pt x="11" y="28"/>
                  <a:pt x="10" y="11"/>
                  <a:pt x="19" y="0"/>
                </a:cubicBezTo>
                <a:close/>
              </a:path>
            </a:pathLst>
          </a:custGeom>
          <a:solidFill>
            <a:srgbClr val="E4D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2" name="Freeform 138"/>
          <p:cNvSpPr>
            <a:spLocks/>
          </p:cNvSpPr>
          <p:nvPr/>
        </p:nvSpPr>
        <p:spPr bwMode="auto">
          <a:xfrm>
            <a:off x="8301038" y="5349875"/>
            <a:ext cx="25400" cy="49213"/>
          </a:xfrm>
          <a:custGeom>
            <a:avLst/>
            <a:gdLst>
              <a:gd name="T0" fmla="*/ 6 w 12"/>
              <a:gd name="T1" fmla="*/ 23 h 23"/>
              <a:gd name="T2" fmla="*/ 1 w 12"/>
              <a:gd name="T3" fmla="*/ 3 h 23"/>
              <a:gd name="T4" fmla="*/ 12 w 12"/>
              <a:gd name="T5" fmla="*/ 0 h 23"/>
              <a:gd name="T6" fmla="*/ 6 w 12"/>
              <a:gd name="T7" fmla="*/ 23 h 23"/>
            </a:gdLst>
            <a:ahLst/>
            <a:cxnLst>
              <a:cxn ang="0">
                <a:pos x="T0" y="T1"/>
              </a:cxn>
              <a:cxn ang="0">
                <a:pos x="T2" y="T3"/>
              </a:cxn>
              <a:cxn ang="0">
                <a:pos x="T4" y="T5"/>
              </a:cxn>
              <a:cxn ang="0">
                <a:pos x="T6" y="T7"/>
              </a:cxn>
            </a:cxnLst>
            <a:rect l="0" t="0" r="r" b="b"/>
            <a:pathLst>
              <a:path w="12" h="23">
                <a:moveTo>
                  <a:pt x="6" y="23"/>
                </a:moveTo>
                <a:cubicBezTo>
                  <a:pt x="9" y="16"/>
                  <a:pt x="0" y="11"/>
                  <a:pt x="1" y="3"/>
                </a:cubicBezTo>
                <a:cubicBezTo>
                  <a:pt x="6" y="6"/>
                  <a:pt x="9" y="4"/>
                  <a:pt x="12" y="0"/>
                </a:cubicBezTo>
                <a:cubicBezTo>
                  <a:pt x="10" y="8"/>
                  <a:pt x="8" y="16"/>
                  <a:pt x="6" y="23"/>
                </a:cubicBezTo>
                <a:close/>
              </a:path>
            </a:pathLst>
          </a:custGeom>
          <a:solidFill>
            <a:srgbClr val="CBA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3" name="Freeform 139"/>
          <p:cNvSpPr>
            <a:spLocks/>
          </p:cNvSpPr>
          <p:nvPr/>
        </p:nvSpPr>
        <p:spPr bwMode="auto">
          <a:xfrm>
            <a:off x="9779000" y="6215062"/>
            <a:ext cx="58738" cy="28575"/>
          </a:xfrm>
          <a:custGeom>
            <a:avLst/>
            <a:gdLst>
              <a:gd name="T0" fmla="*/ 0 w 28"/>
              <a:gd name="T1" fmla="*/ 0 h 13"/>
              <a:gd name="T2" fmla="*/ 28 w 28"/>
              <a:gd name="T3" fmla="*/ 13 h 13"/>
              <a:gd name="T4" fmla="*/ 0 w 28"/>
              <a:gd name="T5" fmla="*/ 0 h 13"/>
            </a:gdLst>
            <a:ahLst/>
            <a:cxnLst>
              <a:cxn ang="0">
                <a:pos x="T0" y="T1"/>
              </a:cxn>
              <a:cxn ang="0">
                <a:pos x="T2" y="T3"/>
              </a:cxn>
              <a:cxn ang="0">
                <a:pos x="T4" y="T5"/>
              </a:cxn>
            </a:cxnLst>
            <a:rect l="0" t="0" r="r" b="b"/>
            <a:pathLst>
              <a:path w="28" h="13">
                <a:moveTo>
                  <a:pt x="0" y="0"/>
                </a:moveTo>
                <a:cubicBezTo>
                  <a:pt x="10" y="2"/>
                  <a:pt x="20" y="6"/>
                  <a:pt x="28" y="13"/>
                </a:cubicBezTo>
                <a:cubicBezTo>
                  <a:pt x="17" y="11"/>
                  <a:pt x="8" y="7"/>
                  <a:pt x="0" y="0"/>
                </a:cubicBezTo>
                <a:close/>
              </a:path>
            </a:pathLst>
          </a:custGeom>
          <a:solidFill>
            <a:srgbClr val="EA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4" name="Freeform 140"/>
          <p:cNvSpPr>
            <a:spLocks/>
          </p:cNvSpPr>
          <p:nvPr/>
        </p:nvSpPr>
        <p:spPr bwMode="auto">
          <a:xfrm>
            <a:off x="9631363" y="6180137"/>
            <a:ext cx="17463" cy="68263"/>
          </a:xfrm>
          <a:custGeom>
            <a:avLst/>
            <a:gdLst>
              <a:gd name="T0" fmla="*/ 8 w 8"/>
              <a:gd name="T1" fmla="*/ 32 h 32"/>
              <a:gd name="T2" fmla="*/ 0 w 8"/>
              <a:gd name="T3" fmla="*/ 0 h 32"/>
              <a:gd name="T4" fmla="*/ 8 w 8"/>
              <a:gd name="T5" fmla="*/ 16 h 32"/>
              <a:gd name="T6" fmla="*/ 8 w 8"/>
              <a:gd name="T7" fmla="*/ 32 h 32"/>
            </a:gdLst>
            <a:ahLst/>
            <a:cxnLst>
              <a:cxn ang="0">
                <a:pos x="T0" y="T1"/>
              </a:cxn>
              <a:cxn ang="0">
                <a:pos x="T2" y="T3"/>
              </a:cxn>
              <a:cxn ang="0">
                <a:pos x="T4" y="T5"/>
              </a:cxn>
              <a:cxn ang="0">
                <a:pos x="T6" y="T7"/>
              </a:cxn>
            </a:cxnLst>
            <a:rect l="0" t="0" r="r" b="b"/>
            <a:pathLst>
              <a:path w="8" h="32">
                <a:moveTo>
                  <a:pt x="8" y="32"/>
                </a:moveTo>
                <a:cubicBezTo>
                  <a:pt x="5" y="21"/>
                  <a:pt x="3" y="11"/>
                  <a:pt x="0" y="0"/>
                </a:cubicBezTo>
                <a:cubicBezTo>
                  <a:pt x="6" y="4"/>
                  <a:pt x="5" y="11"/>
                  <a:pt x="8" y="16"/>
                </a:cubicBezTo>
                <a:cubicBezTo>
                  <a:pt x="8" y="22"/>
                  <a:pt x="8" y="27"/>
                  <a:pt x="8" y="32"/>
                </a:cubicBezTo>
                <a:close/>
              </a:path>
            </a:pathLst>
          </a:custGeom>
          <a:solidFill>
            <a:srgbClr val="DC9F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5" name="Freeform 141"/>
          <p:cNvSpPr>
            <a:spLocks/>
          </p:cNvSpPr>
          <p:nvPr/>
        </p:nvSpPr>
        <p:spPr bwMode="auto">
          <a:xfrm>
            <a:off x="9713913" y="4435475"/>
            <a:ext cx="53975" cy="23813"/>
          </a:xfrm>
          <a:custGeom>
            <a:avLst/>
            <a:gdLst>
              <a:gd name="T0" fmla="*/ 25 w 25"/>
              <a:gd name="T1" fmla="*/ 11 h 11"/>
              <a:gd name="T2" fmla="*/ 0 w 25"/>
              <a:gd name="T3" fmla="*/ 11 h 11"/>
              <a:gd name="T4" fmla="*/ 25 w 25"/>
              <a:gd name="T5" fmla="*/ 11 h 11"/>
            </a:gdLst>
            <a:ahLst/>
            <a:cxnLst>
              <a:cxn ang="0">
                <a:pos x="T0" y="T1"/>
              </a:cxn>
              <a:cxn ang="0">
                <a:pos x="T2" y="T3"/>
              </a:cxn>
              <a:cxn ang="0">
                <a:pos x="T4" y="T5"/>
              </a:cxn>
            </a:cxnLst>
            <a:rect l="0" t="0" r="r" b="b"/>
            <a:pathLst>
              <a:path w="25" h="11">
                <a:moveTo>
                  <a:pt x="25" y="11"/>
                </a:moveTo>
                <a:cubicBezTo>
                  <a:pt x="16" y="4"/>
                  <a:pt x="8" y="4"/>
                  <a:pt x="0" y="11"/>
                </a:cubicBezTo>
                <a:cubicBezTo>
                  <a:pt x="7" y="0"/>
                  <a:pt x="17" y="0"/>
                  <a:pt x="25" y="11"/>
                </a:cubicBezTo>
                <a:close/>
              </a:path>
            </a:pathLst>
          </a:custGeom>
          <a:solidFill>
            <a:srgbClr val="C1AA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6" name="Freeform 142"/>
          <p:cNvSpPr>
            <a:spLocks/>
          </p:cNvSpPr>
          <p:nvPr/>
        </p:nvSpPr>
        <p:spPr bwMode="auto">
          <a:xfrm>
            <a:off x="8986838" y="6432550"/>
            <a:ext cx="46038" cy="28575"/>
          </a:xfrm>
          <a:custGeom>
            <a:avLst/>
            <a:gdLst>
              <a:gd name="T0" fmla="*/ 0 w 21"/>
              <a:gd name="T1" fmla="*/ 0 h 13"/>
              <a:gd name="T2" fmla="*/ 21 w 21"/>
              <a:gd name="T3" fmla="*/ 13 h 13"/>
              <a:gd name="T4" fmla="*/ 0 w 21"/>
              <a:gd name="T5" fmla="*/ 0 h 13"/>
            </a:gdLst>
            <a:ahLst/>
            <a:cxnLst>
              <a:cxn ang="0">
                <a:pos x="T0" y="T1"/>
              </a:cxn>
              <a:cxn ang="0">
                <a:pos x="T2" y="T3"/>
              </a:cxn>
              <a:cxn ang="0">
                <a:pos x="T4" y="T5"/>
              </a:cxn>
            </a:cxnLst>
            <a:rect l="0" t="0" r="r" b="b"/>
            <a:pathLst>
              <a:path w="21" h="13">
                <a:moveTo>
                  <a:pt x="0" y="0"/>
                </a:moveTo>
                <a:cubicBezTo>
                  <a:pt x="7" y="5"/>
                  <a:pt x="15" y="7"/>
                  <a:pt x="21" y="13"/>
                </a:cubicBezTo>
                <a:cubicBezTo>
                  <a:pt x="11" y="13"/>
                  <a:pt x="4" y="9"/>
                  <a:pt x="0" y="0"/>
                </a:cubicBezTo>
                <a:close/>
              </a:path>
            </a:pathLst>
          </a:custGeom>
          <a:solidFill>
            <a:srgbClr val="E4D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7" name="Freeform 143"/>
          <p:cNvSpPr>
            <a:spLocks/>
          </p:cNvSpPr>
          <p:nvPr/>
        </p:nvSpPr>
        <p:spPr bwMode="auto">
          <a:xfrm>
            <a:off x="9444038" y="5048250"/>
            <a:ext cx="15875" cy="55563"/>
          </a:xfrm>
          <a:custGeom>
            <a:avLst/>
            <a:gdLst>
              <a:gd name="T0" fmla="*/ 6 w 7"/>
              <a:gd name="T1" fmla="*/ 0 h 26"/>
              <a:gd name="T2" fmla="*/ 1 w 7"/>
              <a:gd name="T3" fmla="*/ 26 h 26"/>
              <a:gd name="T4" fmla="*/ 6 w 7"/>
              <a:gd name="T5" fmla="*/ 0 h 26"/>
            </a:gdLst>
            <a:ahLst/>
            <a:cxnLst>
              <a:cxn ang="0">
                <a:pos x="T0" y="T1"/>
              </a:cxn>
              <a:cxn ang="0">
                <a:pos x="T2" y="T3"/>
              </a:cxn>
              <a:cxn ang="0">
                <a:pos x="T4" y="T5"/>
              </a:cxn>
            </a:cxnLst>
            <a:rect l="0" t="0" r="r" b="b"/>
            <a:pathLst>
              <a:path w="7" h="26">
                <a:moveTo>
                  <a:pt x="6" y="0"/>
                </a:moveTo>
                <a:cubicBezTo>
                  <a:pt x="7" y="9"/>
                  <a:pt x="5" y="18"/>
                  <a:pt x="1" y="26"/>
                </a:cubicBezTo>
                <a:cubicBezTo>
                  <a:pt x="0" y="17"/>
                  <a:pt x="2" y="8"/>
                  <a:pt x="6" y="0"/>
                </a:cubicBezTo>
                <a:close/>
              </a:path>
            </a:pathLst>
          </a:custGeom>
          <a:solidFill>
            <a:srgbClr val="D9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8" name="Freeform 144"/>
          <p:cNvSpPr>
            <a:spLocks/>
          </p:cNvSpPr>
          <p:nvPr/>
        </p:nvSpPr>
        <p:spPr bwMode="auto">
          <a:xfrm>
            <a:off x="9039225" y="6067425"/>
            <a:ext cx="38100" cy="28575"/>
          </a:xfrm>
          <a:custGeom>
            <a:avLst/>
            <a:gdLst>
              <a:gd name="T0" fmla="*/ 18 w 18"/>
              <a:gd name="T1" fmla="*/ 14 h 14"/>
              <a:gd name="T2" fmla="*/ 0 w 18"/>
              <a:gd name="T3" fmla="*/ 11 h 14"/>
              <a:gd name="T4" fmla="*/ 18 w 18"/>
              <a:gd name="T5" fmla="*/ 14 h 14"/>
            </a:gdLst>
            <a:ahLst/>
            <a:cxnLst>
              <a:cxn ang="0">
                <a:pos x="T0" y="T1"/>
              </a:cxn>
              <a:cxn ang="0">
                <a:pos x="T2" y="T3"/>
              </a:cxn>
              <a:cxn ang="0">
                <a:pos x="T4" y="T5"/>
              </a:cxn>
            </a:cxnLst>
            <a:rect l="0" t="0" r="r" b="b"/>
            <a:pathLst>
              <a:path w="18" h="14">
                <a:moveTo>
                  <a:pt x="18" y="14"/>
                </a:moveTo>
                <a:cubicBezTo>
                  <a:pt x="12" y="13"/>
                  <a:pt x="6" y="12"/>
                  <a:pt x="0" y="11"/>
                </a:cubicBezTo>
                <a:cubicBezTo>
                  <a:pt x="7" y="0"/>
                  <a:pt x="12" y="10"/>
                  <a:pt x="18" y="14"/>
                </a:cubicBezTo>
                <a:close/>
              </a:path>
            </a:pathLst>
          </a:custGeom>
          <a:solidFill>
            <a:srgbClr val="E4D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9" name="Freeform 155"/>
          <p:cNvSpPr>
            <a:spLocks/>
          </p:cNvSpPr>
          <p:nvPr/>
        </p:nvSpPr>
        <p:spPr bwMode="auto">
          <a:xfrm>
            <a:off x="10026650" y="6275387"/>
            <a:ext cx="207963" cy="193675"/>
          </a:xfrm>
          <a:custGeom>
            <a:avLst/>
            <a:gdLst>
              <a:gd name="T0" fmla="*/ 54 w 98"/>
              <a:gd name="T1" fmla="*/ 0 h 91"/>
              <a:gd name="T2" fmla="*/ 59 w 98"/>
              <a:gd name="T3" fmla="*/ 0 h 91"/>
              <a:gd name="T4" fmla="*/ 67 w 98"/>
              <a:gd name="T5" fmla="*/ 5 h 91"/>
              <a:gd name="T6" fmla="*/ 73 w 98"/>
              <a:gd name="T7" fmla="*/ 14 h 91"/>
              <a:gd name="T8" fmla="*/ 90 w 98"/>
              <a:gd name="T9" fmla="*/ 30 h 91"/>
              <a:gd name="T10" fmla="*/ 97 w 98"/>
              <a:gd name="T11" fmla="*/ 36 h 91"/>
              <a:gd name="T12" fmla="*/ 87 w 98"/>
              <a:gd name="T13" fmla="*/ 55 h 91"/>
              <a:gd name="T14" fmla="*/ 42 w 98"/>
              <a:gd name="T15" fmla="*/ 83 h 91"/>
              <a:gd name="T16" fmla="*/ 11 w 98"/>
              <a:gd name="T17" fmla="*/ 89 h 91"/>
              <a:gd name="T18" fmla="*/ 6 w 98"/>
              <a:gd name="T19" fmla="*/ 79 h 91"/>
              <a:gd name="T20" fmla="*/ 17 w 98"/>
              <a:gd name="T21" fmla="*/ 55 h 91"/>
              <a:gd name="T22" fmla="*/ 19 w 98"/>
              <a:gd name="T23" fmla="*/ 62 h 91"/>
              <a:gd name="T24" fmla="*/ 24 w 98"/>
              <a:gd name="T25" fmla="*/ 72 h 91"/>
              <a:gd name="T26" fmla="*/ 36 w 98"/>
              <a:gd name="T27" fmla="*/ 69 h 91"/>
              <a:gd name="T28" fmla="*/ 43 w 98"/>
              <a:gd name="T29" fmla="*/ 58 h 91"/>
              <a:gd name="T30" fmla="*/ 56 w 98"/>
              <a:gd name="T31" fmla="*/ 13 h 91"/>
              <a:gd name="T32" fmla="*/ 54 w 98"/>
              <a:gd name="T3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91">
                <a:moveTo>
                  <a:pt x="54" y="0"/>
                </a:moveTo>
                <a:cubicBezTo>
                  <a:pt x="56" y="0"/>
                  <a:pt x="57" y="0"/>
                  <a:pt x="59" y="0"/>
                </a:cubicBezTo>
                <a:cubicBezTo>
                  <a:pt x="62" y="2"/>
                  <a:pt x="64" y="5"/>
                  <a:pt x="67" y="5"/>
                </a:cubicBezTo>
                <a:cubicBezTo>
                  <a:pt x="73" y="6"/>
                  <a:pt x="74" y="8"/>
                  <a:pt x="73" y="14"/>
                </a:cubicBezTo>
                <a:cubicBezTo>
                  <a:pt x="71" y="29"/>
                  <a:pt x="74" y="32"/>
                  <a:pt x="90" y="30"/>
                </a:cubicBezTo>
                <a:cubicBezTo>
                  <a:pt x="94" y="30"/>
                  <a:pt x="98" y="33"/>
                  <a:pt x="97" y="36"/>
                </a:cubicBezTo>
                <a:cubicBezTo>
                  <a:pt x="97" y="43"/>
                  <a:pt x="96" y="53"/>
                  <a:pt x="87" y="55"/>
                </a:cubicBezTo>
                <a:cubicBezTo>
                  <a:pt x="68" y="58"/>
                  <a:pt x="56" y="71"/>
                  <a:pt x="42" y="83"/>
                </a:cubicBezTo>
                <a:cubicBezTo>
                  <a:pt x="34" y="91"/>
                  <a:pt x="22" y="91"/>
                  <a:pt x="11" y="89"/>
                </a:cubicBezTo>
                <a:cubicBezTo>
                  <a:pt x="7" y="88"/>
                  <a:pt x="7" y="83"/>
                  <a:pt x="6" y="79"/>
                </a:cubicBezTo>
                <a:cubicBezTo>
                  <a:pt x="0" y="67"/>
                  <a:pt x="3" y="61"/>
                  <a:pt x="17" y="55"/>
                </a:cubicBezTo>
                <a:cubicBezTo>
                  <a:pt x="19" y="57"/>
                  <a:pt x="19" y="60"/>
                  <a:pt x="19" y="62"/>
                </a:cubicBezTo>
                <a:cubicBezTo>
                  <a:pt x="19" y="66"/>
                  <a:pt x="19" y="70"/>
                  <a:pt x="24" y="72"/>
                </a:cubicBezTo>
                <a:cubicBezTo>
                  <a:pt x="29" y="73"/>
                  <a:pt x="33" y="72"/>
                  <a:pt x="36" y="69"/>
                </a:cubicBezTo>
                <a:cubicBezTo>
                  <a:pt x="40" y="66"/>
                  <a:pt x="42" y="62"/>
                  <a:pt x="43" y="58"/>
                </a:cubicBezTo>
                <a:cubicBezTo>
                  <a:pt x="45" y="42"/>
                  <a:pt x="50" y="28"/>
                  <a:pt x="56" y="13"/>
                </a:cubicBezTo>
                <a:cubicBezTo>
                  <a:pt x="57" y="8"/>
                  <a:pt x="52" y="5"/>
                  <a:pt x="54" y="0"/>
                </a:cubicBezTo>
                <a:close/>
              </a:path>
            </a:pathLst>
          </a:custGeom>
          <a:solidFill>
            <a:srgbClr val="AA9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0" name="Freeform 156"/>
          <p:cNvSpPr>
            <a:spLocks/>
          </p:cNvSpPr>
          <p:nvPr/>
        </p:nvSpPr>
        <p:spPr bwMode="auto">
          <a:xfrm>
            <a:off x="9926638" y="6345237"/>
            <a:ext cx="155575" cy="104775"/>
          </a:xfrm>
          <a:custGeom>
            <a:avLst/>
            <a:gdLst>
              <a:gd name="T0" fmla="*/ 64 w 73"/>
              <a:gd name="T1" fmla="*/ 23 h 49"/>
              <a:gd name="T2" fmla="*/ 53 w 73"/>
              <a:gd name="T3" fmla="*/ 46 h 49"/>
              <a:gd name="T4" fmla="*/ 35 w 73"/>
              <a:gd name="T5" fmla="*/ 49 h 49"/>
              <a:gd name="T6" fmla="*/ 0 w 73"/>
              <a:gd name="T7" fmla="*/ 12 h 49"/>
              <a:gd name="T8" fmla="*/ 49 w 73"/>
              <a:gd name="T9" fmla="*/ 7 h 49"/>
              <a:gd name="T10" fmla="*/ 59 w 73"/>
              <a:gd name="T11" fmla="*/ 7 h 49"/>
              <a:gd name="T12" fmla="*/ 64 w 73"/>
              <a:gd name="T13" fmla="*/ 23 h 49"/>
            </a:gdLst>
            <a:ahLst/>
            <a:cxnLst>
              <a:cxn ang="0">
                <a:pos x="T0" y="T1"/>
              </a:cxn>
              <a:cxn ang="0">
                <a:pos x="T2" y="T3"/>
              </a:cxn>
              <a:cxn ang="0">
                <a:pos x="T4" y="T5"/>
              </a:cxn>
              <a:cxn ang="0">
                <a:pos x="T6" y="T7"/>
              </a:cxn>
              <a:cxn ang="0">
                <a:pos x="T8" y="T9"/>
              </a:cxn>
              <a:cxn ang="0">
                <a:pos x="T10" y="T11"/>
              </a:cxn>
              <a:cxn ang="0">
                <a:pos x="T12" y="T13"/>
              </a:cxn>
            </a:cxnLst>
            <a:rect l="0" t="0" r="r" b="b"/>
            <a:pathLst>
              <a:path w="73" h="49">
                <a:moveTo>
                  <a:pt x="64" y="23"/>
                </a:moveTo>
                <a:cubicBezTo>
                  <a:pt x="56" y="29"/>
                  <a:pt x="50" y="35"/>
                  <a:pt x="53" y="46"/>
                </a:cubicBezTo>
                <a:cubicBezTo>
                  <a:pt x="47" y="47"/>
                  <a:pt x="41" y="48"/>
                  <a:pt x="35" y="49"/>
                </a:cubicBezTo>
                <a:cubicBezTo>
                  <a:pt x="20" y="43"/>
                  <a:pt x="11" y="30"/>
                  <a:pt x="0" y="12"/>
                </a:cubicBezTo>
                <a:cubicBezTo>
                  <a:pt x="21" y="29"/>
                  <a:pt x="37" y="27"/>
                  <a:pt x="49" y="7"/>
                </a:cubicBezTo>
                <a:cubicBezTo>
                  <a:pt x="52" y="0"/>
                  <a:pt x="56" y="6"/>
                  <a:pt x="59" y="7"/>
                </a:cubicBezTo>
                <a:cubicBezTo>
                  <a:pt x="65" y="11"/>
                  <a:pt x="73" y="14"/>
                  <a:pt x="64" y="23"/>
                </a:cubicBezTo>
                <a:close/>
              </a:path>
            </a:pathLst>
          </a:custGeom>
          <a:solidFill>
            <a:srgbClr val="C9AF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1" name="Freeform 157"/>
          <p:cNvSpPr>
            <a:spLocks/>
          </p:cNvSpPr>
          <p:nvPr/>
        </p:nvSpPr>
        <p:spPr bwMode="auto">
          <a:xfrm>
            <a:off x="7278688" y="5303837"/>
            <a:ext cx="1016000" cy="409575"/>
          </a:xfrm>
          <a:custGeom>
            <a:avLst/>
            <a:gdLst>
              <a:gd name="T0" fmla="*/ 353 w 478"/>
              <a:gd name="T1" fmla="*/ 147 h 193"/>
              <a:gd name="T2" fmla="*/ 312 w 478"/>
              <a:gd name="T3" fmla="*/ 173 h 193"/>
              <a:gd name="T4" fmla="*/ 299 w 478"/>
              <a:gd name="T5" fmla="*/ 180 h 193"/>
              <a:gd name="T6" fmla="*/ 305 w 478"/>
              <a:gd name="T7" fmla="*/ 188 h 193"/>
              <a:gd name="T8" fmla="*/ 261 w 478"/>
              <a:gd name="T9" fmla="*/ 188 h 193"/>
              <a:gd name="T10" fmla="*/ 185 w 478"/>
              <a:gd name="T11" fmla="*/ 187 h 193"/>
              <a:gd name="T12" fmla="*/ 176 w 478"/>
              <a:gd name="T13" fmla="*/ 188 h 193"/>
              <a:gd name="T14" fmla="*/ 139 w 478"/>
              <a:gd name="T15" fmla="*/ 172 h 193"/>
              <a:gd name="T16" fmla="*/ 136 w 478"/>
              <a:gd name="T17" fmla="*/ 168 h 193"/>
              <a:gd name="T18" fmla="*/ 71 w 478"/>
              <a:gd name="T19" fmla="*/ 148 h 193"/>
              <a:gd name="T20" fmla="*/ 68 w 478"/>
              <a:gd name="T21" fmla="*/ 134 h 193"/>
              <a:gd name="T22" fmla="*/ 37 w 478"/>
              <a:gd name="T23" fmla="*/ 130 h 193"/>
              <a:gd name="T24" fmla="*/ 14 w 478"/>
              <a:gd name="T25" fmla="*/ 109 h 193"/>
              <a:gd name="T26" fmla="*/ 6 w 478"/>
              <a:gd name="T27" fmla="*/ 104 h 193"/>
              <a:gd name="T28" fmla="*/ 16 w 478"/>
              <a:gd name="T29" fmla="*/ 89 h 193"/>
              <a:gd name="T30" fmla="*/ 36 w 478"/>
              <a:gd name="T31" fmla="*/ 94 h 193"/>
              <a:gd name="T32" fmla="*/ 68 w 478"/>
              <a:gd name="T33" fmla="*/ 116 h 193"/>
              <a:gd name="T34" fmla="*/ 131 w 478"/>
              <a:gd name="T35" fmla="*/ 149 h 193"/>
              <a:gd name="T36" fmla="*/ 146 w 478"/>
              <a:gd name="T37" fmla="*/ 154 h 193"/>
              <a:gd name="T38" fmla="*/ 225 w 478"/>
              <a:gd name="T39" fmla="*/ 161 h 193"/>
              <a:gd name="T40" fmla="*/ 303 w 478"/>
              <a:gd name="T41" fmla="*/ 147 h 193"/>
              <a:gd name="T42" fmla="*/ 350 w 478"/>
              <a:gd name="T43" fmla="*/ 116 h 193"/>
              <a:gd name="T44" fmla="*/ 417 w 478"/>
              <a:gd name="T45" fmla="*/ 34 h 193"/>
              <a:gd name="T46" fmla="*/ 432 w 478"/>
              <a:gd name="T47" fmla="*/ 17 h 193"/>
              <a:gd name="T48" fmla="*/ 462 w 478"/>
              <a:gd name="T49" fmla="*/ 2 h 193"/>
              <a:gd name="T50" fmla="*/ 474 w 478"/>
              <a:gd name="T51" fmla="*/ 3 h 193"/>
              <a:gd name="T52" fmla="*/ 470 w 478"/>
              <a:gd name="T53" fmla="*/ 15 h 193"/>
              <a:gd name="T54" fmla="*/ 466 w 478"/>
              <a:gd name="T55" fmla="*/ 20 h 193"/>
              <a:gd name="T56" fmla="*/ 459 w 478"/>
              <a:gd name="T57" fmla="*/ 19 h 193"/>
              <a:gd name="T58" fmla="*/ 395 w 478"/>
              <a:gd name="T59" fmla="*/ 95 h 193"/>
              <a:gd name="T60" fmla="*/ 366 w 478"/>
              <a:gd name="T61" fmla="*/ 128 h 193"/>
              <a:gd name="T62" fmla="*/ 353 w 478"/>
              <a:gd name="T63" fmla="*/ 14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8" h="193">
                <a:moveTo>
                  <a:pt x="353" y="147"/>
                </a:moveTo>
                <a:cubicBezTo>
                  <a:pt x="344" y="163"/>
                  <a:pt x="326" y="166"/>
                  <a:pt x="312" y="173"/>
                </a:cubicBezTo>
                <a:cubicBezTo>
                  <a:pt x="307" y="175"/>
                  <a:pt x="303" y="177"/>
                  <a:pt x="299" y="180"/>
                </a:cubicBezTo>
                <a:cubicBezTo>
                  <a:pt x="294" y="183"/>
                  <a:pt x="296" y="185"/>
                  <a:pt x="305" y="188"/>
                </a:cubicBezTo>
                <a:cubicBezTo>
                  <a:pt x="287" y="188"/>
                  <a:pt x="274" y="188"/>
                  <a:pt x="261" y="188"/>
                </a:cubicBezTo>
                <a:cubicBezTo>
                  <a:pt x="236" y="181"/>
                  <a:pt x="210" y="191"/>
                  <a:pt x="185" y="187"/>
                </a:cubicBezTo>
                <a:cubicBezTo>
                  <a:pt x="182" y="186"/>
                  <a:pt x="179" y="187"/>
                  <a:pt x="176" y="188"/>
                </a:cubicBezTo>
                <a:cubicBezTo>
                  <a:pt x="163" y="193"/>
                  <a:pt x="146" y="185"/>
                  <a:pt x="139" y="172"/>
                </a:cubicBezTo>
                <a:cubicBezTo>
                  <a:pt x="138" y="170"/>
                  <a:pt x="139" y="168"/>
                  <a:pt x="136" y="168"/>
                </a:cubicBezTo>
                <a:cubicBezTo>
                  <a:pt x="112" y="169"/>
                  <a:pt x="93" y="153"/>
                  <a:pt x="71" y="148"/>
                </a:cubicBezTo>
                <a:cubicBezTo>
                  <a:pt x="64" y="147"/>
                  <a:pt x="64" y="142"/>
                  <a:pt x="68" y="134"/>
                </a:cubicBezTo>
                <a:cubicBezTo>
                  <a:pt x="55" y="145"/>
                  <a:pt x="47" y="135"/>
                  <a:pt x="37" y="130"/>
                </a:cubicBezTo>
                <a:cubicBezTo>
                  <a:pt x="27" y="125"/>
                  <a:pt x="21" y="116"/>
                  <a:pt x="14" y="109"/>
                </a:cubicBezTo>
                <a:cubicBezTo>
                  <a:pt x="12" y="107"/>
                  <a:pt x="8" y="106"/>
                  <a:pt x="6" y="104"/>
                </a:cubicBezTo>
                <a:cubicBezTo>
                  <a:pt x="0" y="93"/>
                  <a:pt x="9" y="91"/>
                  <a:pt x="16" y="89"/>
                </a:cubicBezTo>
                <a:cubicBezTo>
                  <a:pt x="24" y="86"/>
                  <a:pt x="30" y="91"/>
                  <a:pt x="36" y="94"/>
                </a:cubicBezTo>
                <a:cubicBezTo>
                  <a:pt x="47" y="101"/>
                  <a:pt x="57" y="110"/>
                  <a:pt x="68" y="116"/>
                </a:cubicBezTo>
                <a:cubicBezTo>
                  <a:pt x="88" y="129"/>
                  <a:pt x="110" y="139"/>
                  <a:pt x="131" y="149"/>
                </a:cubicBezTo>
                <a:cubicBezTo>
                  <a:pt x="136" y="151"/>
                  <a:pt x="141" y="153"/>
                  <a:pt x="146" y="154"/>
                </a:cubicBezTo>
                <a:cubicBezTo>
                  <a:pt x="172" y="156"/>
                  <a:pt x="198" y="162"/>
                  <a:pt x="225" y="161"/>
                </a:cubicBezTo>
                <a:cubicBezTo>
                  <a:pt x="251" y="159"/>
                  <a:pt x="278" y="156"/>
                  <a:pt x="303" y="147"/>
                </a:cubicBezTo>
                <a:cubicBezTo>
                  <a:pt x="322" y="141"/>
                  <a:pt x="336" y="130"/>
                  <a:pt x="350" y="116"/>
                </a:cubicBezTo>
                <a:cubicBezTo>
                  <a:pt x="374" y="90"/>
                  <a:pt x="393" y="59"/>
                  <a:pt x="417" y="34"/>
                </a:cubicBezTo>
                <a:cubicBezTo>
                  <a:pt x="423" y="29"/>
                  <a:pt x="423" y="19"/>
                  <a:pt x="432" y="17"/>
                </a:cubicBezTo>
                <a:cubicBezTo>
                  <a:pt x="439" y="6"/>
                  <a:pt x="450" y="3"/>
                  <a:pt x="462" y="2"/>
                </a:cubicBezTo>
                <a:cubicBezTo>
                  <a:pt x="466" y="1"/>
                  <a:pt x="471" y="0"/>
                  <a:pt x="474" y="3"/>
                </a:cubicBezTo>
                <a:cubicBezTo>
                  <a:pt x="478" y="8"/>
                  <a:pt x="473" y="11"/>
                  <a:pt x="470" y="15"/>
                </a:cubicBezTo>
                <a:cubicBezTo>
                  <a:pt x="469" y="16"/>
                  <a:pt x="468" y="18"/>
                  <a:pt x="466" y="20"/>
                </a:cubicBezTo>
                <a:cubicBezTo>
                  <a:pt x="464" y="18"/>
                  <a:pt x="462" y="16"/>
                  <a:pt x="459" y="19"/>
                </a:cubicBezTo>
                <a:cubicBezTo>
                  <a:pt x="436" y="43"/>
                  <a:pt x="413" y="67"/>
                  <a:pt x="395" y="95"/>
                </a:cubicBezTo>
                <a:cubicBezTo>
                  <a:pt x="387" y="108"/>
                  <a:pt x="377" y="118"/>
                  <a:pt x="366" y="128"/>
                </a:cubicBezTo>
                <a:cubicBezTo>
                  <a:pt x="361" y="133"/>
                  <a:pt x="356" y="139"/>
                  <a:pt x="353" y="147"/>
                </a:cubicBezTo>
                <a:close/>
              </a:path>
            </a:pathLst>
          </a:custGeom>
          <a:solidFill>
            <a:srgbClr val="B35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2" name="Freeform 158"/>
          <p:cNvSpPr>
            <a:spLocks/>
          </p:cNvSpPr>
          <p:nvPr/>
        </p:nvSpPr>
        <p:spPr bwMode="auto">
          <a:xfrm>
            <a:off x="7924800" y="4803775"/>
            <a:ext cx="390525" cy="815975"/>
          </a:xfrm>
          <a:custGeom>
            <a:avLst/>
            <a:gdLst>
              <a:gd name="T0" fmla="*/ 128 w 184"/>
              <a:gd name="T1" fmla="*/ 252 h 384"/>
              <a:gd name="T2" fmla="*/ 47 w 184"/>
              <a:gd name="T3" fmla="*/ 354 h 384"/>
              <a:gd name="T4" fmla="*/ 2 w 184"/>
              <a:gd name="T5" fmla="*/ 384 h 384"/>
              <a:gd name="T6" fmla="*/ 4 w 184"/>
              <a:gd name="T7" fmla="*/ 376 h 384"/>
              <a:gd name="T8" fmla="*/ 11 w 184"/>
              <a:gd name="T9" fmla="*/ 354 h 384"/>
              <a:gd name="T10" fmla="*/ 18 w 184"/>
              <a:gd name="T11" fmla="*/ 345 h 384"/>
              <a:gd name="T12" fmla="*/ 43 w 184"/>
              <a:gd name="T13" fmla="*/ 328 h 384"/>
              <a:gd name="T14" fmla="*/ 52 w 184"/>
              <a:gd name="T15" fmla="*/ 301 h 384"/>
              <a:gd name="T16" fmla="*/ 67 w 184"/>
              <a:gd name="T17" fmla="*/ 275 h 384"/>
              <a:gd name="T18" fmla="*/ 75 w 184"/>
              <a:gd name="T19" fmla="*/ 248 h 384"/>
              <a:gd name="T20" fmla="*/ 80 w 184"/>
              <a:gd name="T21" fmla="*/ 238 h 384"/>
              <a:gd name="T22" fmla="*/ 110 w 184"/>
              <a:gd name="T23" fmla="*/ 205 h 384"/>
              <a:gd name="T24" fmla="*/ 131 w 184"/>
              <a:gd name="T25" fmla="*/ 154 h 384"/>
              <a:gd name="T26" fmla="*/ 122 w 184"/>
              <a:gd name="T27" fmla="*/ 141 h 384"/>
              <a:gd name="T28" fmla="*/ 115 w 184"/>
              <a:gd name="T29" fmla="*/ 131 h 384"/>
              <a:gd name="T30" fmla="*/ 121 w 184"/>
              <a:gd name="T31" fmla="*/ 129 h 384"/>
              <a:gd name="T32" fmla="*/ 141 w 184"/>
              <a:gd name="T33" fmla="*/ 116 h 384"/>
              <a:gd name="T34" fmla="*/ 160 w 184"/>
              <a:gd name="T35" fmla="*/ 55 h 384"/>
              <a:gd name="T36" fmla="*/ 172 w 184"/>
              <a:gd name="T37" fmla="*/ 17 h 384"/>
              <a:gd name="T38" fmla="*/ 170 w 184"/>
              <a:gd name="T39" fmla="*/ 2 h 384"/>
              <a:gd name="T40" fmla="*/ 183 w 184"/>
              <a:gd name="T41" fmla="*/ 17 h 384"/>
              <a:gd name="T42" fmla="*/ 165 w 184"/>
              <a:gd name="T43" fmla="*/ 106 h 384"/>
              <a:gd name="T44" fmla="*/ 151 w 184"/>
              <a:gd name="T45" fmla="*/ 141 h 384"/>
              <a:gd name="T46" fmla="*/ 139 w 184"/>
              <a:gd name="T47" fmla="*/ 144 h 384"/>
              <a:gd name="T48" fmla="*/ 138 w 184"/>
              <a:gd name="T49" fmla="*/ 163 h 384"/>
              <a:gd name="T50" fmla="*/ 135 w 184"/>
              <a:gd name="T51" fmla="*/ 171 h 384"/>
              <a:gd name="T52" fmla="*/ 116 w 184"/>
              <a:gd name="T53" fmla="*/ 232 h 384"/>
              <a:gd name="T54" fmla="*/ 106 w 184"/>
              <a:gd name="T55" fmla="*/ 240 h 384"/>
              <a:gd name="T56" fmla="*/ 122 w 184"/>
              <a:gd name="T57" fmla="*/ 244 h 384"/>
              <a:gd name="T58" fmla="*/ 128 w 184"/>
              <a:gd name="T59" fmla="*/ 25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384">
                <a:moveTo>
                  <a:pt x="128" y="252"/>
                </a:moveTo>
                <a:cubicBezTo>
                  <a:pt x="103" y="287"/>
                  <a:pt x="76" y="321"/>
                  <a:pt x="47" y="354"/>
                </a:cubicBezTo>
                <a:cubicBezTo>
                  <a:pt x="34" y="368"/>
                  <a:pt x="20" y="379"/>
                  <a:pt x="2" y="384"/>
                </a:cubicBezTo>
                <a:cubicBezTo>
                  <a:pt x="0" y="381"/>
                  <a:pt x="2" y="378"/>
                  <a:pt x="4" y="376"/>
                </a:cubicBezTo>
                <a:cubicBezTo>
                  <a:pt x="9" y="369"/>
                  <a:pt x="12" y="363"/>
                  <a:pt x="11" y="354"/>
                </a:cubicBezTo>
                <a:cubicBezTo>
                  <a:pt x="10" y="348"/>
                  <a:pt x="12" y="345"/>
                  <a:pt x="18" y="345"/>
                </a:cubicBezTo>
                <a:cubicBezTo>
                  <a:pt x="33" y="345"/>
                  <a:pt x="38" y="342"/>
                  <a:pt x="43" y="328"/>
                </a:cubicBezTo>
                <a:cubicBezTo>
                  <a:pt x="46" y="319"/>
                  <a:pt x="48" y="310"/>
                  <a:pt x="52" y="301"/>
                </a:cubicBezTo>
                <a:cubicBezTo>
                  <a:pt x="55" y="291"/>
                  <a:pt x="60" y="283"/>
                  <a:pt x="67" y="275"/>
                </a:cubicBezTo>
                <a:cubicBezTo>
                  <a:pt x="73" y="268"/>
                  <a:pt x="78" y="259"/>
                  <a:pt x="75" y="248"/>
                </a:cubicBezTo>
                <a:cubicBezTo>
                  <a:pt x="73" y="243"/>
                  <a:pt x="75" y="240"/>
                  <a:pt x="80" y="238"/>
                </a:cubicBezTo>
                <a:cubicBezTo>
                  <a:pt x="95" y="231"/>
                  <a:pt x="103" y="219"/>
                  <a:pt x="110" y="205"/>
                </a:cubicBezTo>
                <a:cubicBezTo>
                  <a:pt x="117" y="188"/>
                  <a:pt x="123" y="171"/>
                  <a:pt x="131" y="154"/>
                </a:cubicBezTo>
                <a:cubicBezTo>
                  <a:pt x="134" y="146"/>
                  <a:pt x="127" y="144"/>
                  <a:pt x="122" y="141"/>
                </a:cubicBezTo>
                <a:cubicBezTo>
                  <a:pt x="112" y="136"/>
                  <a:pt x="112" y="136"/>
                  <a:pt x="115" y="131"/>
                </a:cubicBezTo>
                <a:cubicBezTo>
                  <a:pt x="117" y="130"/>
                  <a:pt x="120" y="128"/>
                  <a:pt x="121" y="129"/>
                </a:cubicBezTo>
                <a:cubicBezTo>
                  <a:pt x="137" y="138"/>
                  <a:pt x="138" y="126"/>
                  <a:pt x="141" y="116"/>
                </a:cubicBezTo>
                <a:cubicBezTo>
                  <a:pt x="147" y="95"/>
                  <a:pt x="152" y="74"/>
                  <a:pt x="160" y="55"/>
                </a:cubicBezTo>
                <a:cubicBezTo>
                  <a:pt x="165" y="42"/>
                  <a:pt x="170" y="30"/>
                  <a:pt x="172" y="17"/>
                </a:cubicBezTo>
                <a:cubicBezTo>
                  <a:pt x="173" y="11"/>
                  <a:pt x="173" y="6"/>
                  <a:pt x="170" y="2"/>
                </a:cubicBezTo>
                <a:cubicBezTo>
                  <a:pt x="182" y="0"/>
                  <a:pt x="184" y="6"/>
                  <a:pt x="183" y="17"/>
                </a:cubicBezTo>
                <a:cubicBezTo>
                  <a:pt x="179" y="47"/>
                  <a:pt x="167" y="76"/>
                  <a:pt x="165" y="106"/>
                </a:cubicBezTo>
                <a:cubicBezTo>
                  <a:pt x="164" y="119"/>
                  <a:pt x="152" y="128"/>
                  <a:pt x="151" y="141"/>
                </a:cubicBezTo>
                <a:cubicBezTo>
                  <a:pt x="150" y="147"/>
                  <a:pt x="143" y="140"/>
                  <a:pt x="139" y="144"/>
                </a:cubicBezTo>
                <a:cubicBezTo>
                  <a:pt x="146" y="151"/>
                  <a:pt x="145" y="157"/>
                  <a:pt x="138" y="163"/>
                </a:cubicBezTo>
                <a:cubicBezTo>
                  <a:pt x="136" y="164"/>
                  <a:pt x="135" y="168"/>
                  <a:pt x="135" y="171"/>
                </a:cubicBezTo>
                <a:cubicBezTo>
                  <a:pt x="140" y="195"/>
                  <a:pt x="123" y="212"/>
                  <a:pt x="116" y="232"/>
                </a:cubicBezTo>
                <a:cubicBezTo>
                  <a:pt x="114" y="237"/>
                  <a:pt x="104" y="234"/>
                  <a:pt x="106" y="240"/>
                </a:cubicBezTo>
                <a:cubicBezTo>
                  <a:pt x="109" y="247"/>
                  <a:pt x="116" y="244"/>
                  <a:pt x="122" y="244"/>
                </a:cubicBezTo>
                <a:cubicBezTo>
                  <a:pt x="127" y="244"/>
                  <a:pt x="128" y="247"/>
                  <a:pt x="128" y="252"/>
                </a:cubicBezTo>
                <a:close/>
              </a:path>
            </a:pathLst>
          </a:custGeom>
          <a:solidFill>
            <a:srgbClr val="C9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3" name="Freeform 159"/>
          <p:cNvSpPr>
            <a:spLocks/>
          </p:cNvSpPr>
          <p:nvPr/>
        </p:nvSpPr>
        <p:spPr bwMode="auto">
          <a:xfrm>
            <a:off x="8234363" y="4678362"/>
            <a:ext cx="230188" cy="627063"/>
          </a:xfrm>
          <a:custGeom>
            <a:avLst/>
            <a:gdLst>
              <a:gd name="T0" fmla="*/ 80 w 108"/>
              <a:gd name="T1" fmla="*/ 196 h 295"/>
              <a:gd name="T2" fmla="*/ 60 w 108"/>
              <a:gd name="T3" fmla="*/ 209 h 295"/>
              <a:gd name="T4" fmla="*/ 61 w 108"/>
              <a:gd name="T5" fmla="*/ 212 h 295"/>
              <a:gd name="T6" fmla="*/ 69 w 108"/>
              <a:gd name="T7" fmla="*/ 229 h 295"/>
              <a:gd name="T8" fmla="*/ 32 w 108"/>
              <a:gd name="T9" fmla="*/ 287 h 295"/>
              <a:gd name="T10" fmla="*/ 3 w 108"/>
              <a:gd name="T11" fmla="*/ 292 h 295"/>
              <a:gd name="T12" fmla="*/ 4 w 108"/>
              <a:gd name="T13" fmla="*/ 285 h 295"/>
              <a:gd name="T14" fmla="*/ 28 w 108"/>
              <a:gd name="T15" fmla="*/ 236 h 295"/>
              <a:gd name="T16" fmla="*/ 38 w 108"/>
              <a:gd name="T17" fmla="*/ 220 h 295"/>
              <a:gd name="T18" fmla="*/ 43 w 108"/>
              <a:gd name="T19" fmla="*/ 208 h 295"/>
              <a:gd name="T20" fmla="*/ 45 w 108"/>
              <a:gd name="T21" fmla="*/ 198 h 295"/>
              <a:gd name="T22" fmla="*/ 59 w 108"/>
              <a:gd name="T23" fmla="*/ 146 h 295"/>
              <a:gd name="T24" fmla="*/ 74 w 108"/>
              <a:gd name="T25" fmla="*/ 74 h 295"/>
              <a:gd name="T26" fmla="*/ 75 w 108"/>
              <a:gd name="T27" fmla="*/ 33 h 295"/>
              <a:gd name="T28" fmla="*/ 74 w 108"/>
              <a:gd name="T29" fmla="*/ 0 h 295"/>
              <a:gd name="T30" fmla="*/ 85 w 108"/>
              <a:gd name="T31" fmla="*/ 29 h 295"/>
              <a:gd name="T32" fmla="*/ 82 w 108"/>
              <a:gd name="T33" fmla="*/ 38 h 295"/>
              <a:gd name="T34" fmla="*/ 97 w 108"/>
              <a:gd name="T35" fmla="*/ 62 h 295"/>
              <a:gd name="T36" fmla="*/ 98 w 108"/>
              <a:gd name="T37" fmla="*/ 72 h 295"/>
              <a:gd name="T38" fmla="*/ 88 w 108"/>
              <a:gd name="T39" fmla="*/ 67 h 295"/>
              <a:gd name="T40" fmla="*/ 83 w 108"/>
              <a:gd name="T41" fmla="*/ 65 h 295"/>
              <a:gd name="T42" fmla="*/ 94 w 108"/>
              <a:gd name="T43" fmla="*/ 85 h 295"/>
              <a:gd name="T44" fmla="*/ 95 w 108"/>
              <a:gd name="T45" fmla="*/ 110 h 295"/>
              <a:gd name="T46" fmla="*/ 95 w 108"/>
              <a:gd name="T47" fmla="*/ 126 h 295"/>
              <a:gd name="T48" fmla="*/ 101 w 108"/>
              <a:gd name="T49" fmla="*/ 137 h 295"/>
              <a:gd name="T50" fmla="*/ 91 w 108"/>
              <a:gd name="T51" fmla="*/ 143 h 295"/>
              <a:gd name="T52" fmla="*/ 80 w 108"/>
              <a:gd name="T53" fmla="*/ 19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295">
                <a:moveTo>
                  <a:pt x="80" y="196"/>
                </a:moveTo>
                <a:cubicBezTo>
                  <a:pt x="76" y="204"/>
                  <a:pt x="70" y="209"/>
                  <a:pt x="60" y="209"/>
                </a:cubicBezTo>
                <a:cubicBezTo>
                  <a:pt x="60" y="211"/>
                  <a:pt x="60" y="212"/>
                  <a:pt x="61" y="212"/>
                </a:cubicBezTo>
                <a:cubicBezTo>
                  <a:pt x="73" y="213"/>
                  <a:pt x="75" y="216"/>
                  <a:pt x="69" y="229"/>
                </a:cubicBezTo>
                <a:cubicBezTo>
                  <a:pt x="58" y="249"/>
                  <a:pt x="42" y="266"/>
                  <a:pt x="32" y="287"/>
                </a:cubicBezTo>
                <a:cubicBezTo>
                  <a:pt x="30" y="292"/>
                  <a:pt x="6" y="295"/>
                  <a:pt x="3" y="292"/>
                </a:cubicBezTo>
                <a:cubicBezTo>
                  <a:pt x="0" y="289"/>
                  <a:pt x="3" y="287"/>
                  <a:pt x="4" y="285"/>
                </a:cubicBezTo>
                <a:cubicBezTo>
                  <a:pt x="18" y="271"/>
                  <a:pt x="26" y="256"/>
                  <a:pt x="28" y="236"/>
                </a:cubicBezTo>
                <a:cubicBezTo>
                  <a:pt x="29" y="230"/>
                  <a:pt x="34" y="225"/>
                  <a:pt x="38" y="220"/>
                </a:cubicBezTo>
                <a:cubicBezTo>
                  <a:pt x="41" y="216"/>
                  <a:pt x="43" y="213"/>
                  <a:pt x="43" y="208"/>
                </a:cubicBezTo>
                <a:cubicBezTo>
                  <a:pt x="42" y="204"/>
                  <a:pt x="44" y="201"/>
                  <a:pt x="45" y="198"/>
                </a:cubicBezTo>
                <a:cubicBezTo>
                  <a:pt x="53" y="182"/>
                  <a:pt x="60" y="165"/>
                  <a:pt x="59" y="146"/>
                </a:cubicBezTo>
                <a:cubicBezTo>
                  <a:pt x="63" y="122"/>
                  <a:pt x="69" y="98"/>
                  <a:pt x="74" y="74"/>
                </a:cubicBezTo>
                <a:cubicBezTo>
                  <a:pt x="72" y="60"/>
                  <a:pt x="73" y="46"/>
                  <a:pt x="75" y="33"/>
                </a:cubicBezTo>
                <a:cubicBezTo>
                  <a:pt x="76" y="22"/>
                  <a:pt x="68" y="11"/>
                  <a:pt x="74" y="0"/>
                </a:cubicBezTo>
                <a:cubicBezTo>
                  <a:pt x="78" y="9"/>
                  <a:pt x="87" y="17"/>
                  <a:pt x="85" y="29"/>
                </a:cubicBezTo>
                <a:cubicBezTo>
                  <a:pt x="77" y="30"/>
                  <a:pt x="77" y="34"/>
                  <a:pt x="82" y="38"/>
                </a:cubicBezTo>
                <a:cubicBezTo>
                  <a:pt x="90" y="44"/>
                  <a:pt x="93" y="53"/>
                  <a:pt x="97" y="62"/>
                </a:cubicBezTo>
                <a:cubicBezTo>
                  <a:pt x="99" y="65"/>
                  <a:pt x="103" y="69"/>
                  <a:pt x="98" y="72"/>
                </a:cubicBezTo>
                <a:cubicBezTo>
                  <a:pt x="93" y="75"/>
                  <a:pt x="91" y="70"/>
                  <a:pt x="88" y="67"/>
                </a:cubicBezTo>
                <a:cubicBezTo>
                  <a:pt x="87" y="66"/>
                  <a:pt x="87" y="64"/>
                  <a:pt x="83" y="65"/>
                </a:cubicBezTo>
                <a:cubicBezTo>
                  <a:pt x="83" y="73"/>
                  <a:pt x="89" y="79"/>
                  <a:pt x="94" y="85"/>
                </a:cubicBezTo>
                <a:cubicBezTo>
                  <a:pt x="100" y="93"/>
                  <a:pt x="108" y="100"/>
                  <a:pt x="95" y="110"/>
                </a:cubicBezTo>
                <a:cubicBezTo>
                  <a:pt x="90" y="114"/>
                  <a:pt x="92" y="121"/>
                  <a:pt x="95" y="126"/>
                </a:cubicBezTo>
                <a:cubicBezTo>
                  <a:pt x="98" y="129"/>
                  <a:pt x="102" y="132"/>
                  <a:pt x="101" y="137"/>
                </a:cubicBezTo>
                <a:cubicBezTo>
                  <a:pt x="96" y="138"/>
                  <a:pt x="91" y="135"/>
                  <a:pt x="91" y="143"/>
                </a:cubicBezTo>
                <a:cubicBezTo>
                  <a:pt x="89" y="161"/>
                  <a:pt x="84" y="178"/>
                  <a:pt x="80" y="196"/>
                </a:cubicBezTo>
                <a:close/>
              </a:path>
            </a:pathLst>
          </a:custGeom>
          <a:solidFill>
            <a:srgbClr val="BE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4" name="Freeform 160"/>
          <p:cNvSpPr>
            <a:spLocks/>
          </p:cNvSpPr>
          <p:nvPr/>
        </p:nvSpPr>
        <p:spPr bwMode="auto">
          <a:xfrm>
            <a:off x="8418513" y="4935537"/>
            <a:ext cx="250825" cy="317500"/>
          </a:xfrm>
          <a:custGeom>
            <a:avLst/>
            <a:gdLst>
              <a:gd name="T0" fmla="*/ 46 w 118"/>
              <a:gd name="T1" fmla="*/ 108 h 149"/>
              <a:gd name="T2" fmla="*/ 50 w 118"/>
              <a:gd name="T3" fmla="*/ 100 h 149"/>
              <a:gd name="T4" fmla="*/ 25 w 118"/>
              <a:gd name="T5" fmla="*/ 64 h 149"/>
              <a:gd name="T6" fmla="*/ 28 w 118"/>
              <a:gd name="T7" fmla="*/ 53 h 149"/>
              <a:gd name="T8" fmla="*/ 44 w 118"/>
              <a:gd name="T9" fmla="*/ 42 h 149"/>
              <a:gd name="T10" fmla="*/ 25 w 118"/>
              <a:gd name="T11" fmla="*/ 8 h 149"/>
              <a:gd name="T12" fmla="*/ 44 w 118"/>
              <a:gd name="T13" fmla="*/ 11 h 149"/>
              <a:gd name="T14" fmla="*/ 52 w 118"/>
              <a:gd name="T15" fmla="*/ 31 h 149"/>
              <a:gd name="T16" fmla="*/ 50 w 118"/>
              <a:gd name="T17" fmla="*/ 17 h 149"/>
              <a:gd name="T18" fmla="*/ 59 w 118"/>
              <a:gd name="T19" fmla="*/ 13 h 149"/>
              <a:gd name="T20" fmla="*/ 62 w 118"/>
              <a:gd name="T21" fmla="*/ 13 h 149"/>
              <a:gd name="T22" fmla="*/ 70 w 118"/>
              <a:gd name="T23" fmla="*/ 44 h 149"/>
              <a:gd name="T24" fmla="*/ 68 w 118"/>
              <a:gd name="T25" fmla="*/ 70 h 149"/>
              <a:gd name="T26" fmla="*/ 91 w 118"/>
              <a:gd name="T27" fmla="*/ 83 h 149"/>
              <a:gd name="T28" fmla="*/ 99 w 118"/>
              <a:gd name="T29" fmla="*/ 47 h 149"/>
              <a:gd name="T30" fmla="*/ 100 w 118"/>
              <a:gd name="T31" fmla="*/ 31 h 149"/>
              <a:gd name="T32" fmla="*/ 92 w 118"/>
              <a:gd name="T33" fmla="*/ 42 h 149"/>
              <a:gd name="T34" fmla="*/ 92 w 118"/>
              <a:gd name="T35" fmla="*/ 66 h 149"/>
              <a:gd name="T36" fmla="*/ 86 w 118"/>
              <a:gd name="T37" fmla="*/ 77 h 149"/>
              <a:gd name="T38" fmla="*/ 89 w 118"/>
              <a:gd name="T39" fmla="*/ 19 h 149"/>
              <a:gd name="T40" fmla="*/ 115 w 118"/>
              <a:gd name="T41" fmla="*/ 30 h 149"/>
              <a:gd name="T42" fmla="*/ 118 w 118"/>
              <a:gd name="T43" fmla="*/ 89 h 149"/>
              <a:gd name="T44" fmla="*/ 81 w 118"/>
              <a:gd name="T45" fmla="*/ 124 h 149"/>
              <a:gd name="T46" fmla="*/ 68 w 118"/>
              <a:gd name="T47" fmla="*/ 129 h 149"/>
              <a:gd name="T48" fmla="*/ 40 w 118"/>
              <a:gd name="T49" fmla="*/ 145 h 149"/>
              <a:gd name="T50" fmla="*/ 12 w 118"/>
              <a:gd name="T51" fmla="*/ 146 h 149"/>
              <a:gd name="T52" fmla="*/ 1 w 118"/>
              <a:gd name="T53" fmla="*/ 132 h 149"/>
              <a:gd name="T54" fmla="*/ 17 w 118"/>
              <a:gd name="T55" fmla="*/ 127 h 149"/>
              <a:gd name="T56" fmla="*/ 46 w 118"/>
              <a:gd name="T57" fmla="*/ 10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49">
                <a:moveTo>
                  <a:pt x="46" y="108"/>
                </a:moveTo>
                <a:cubicBezTo>
                  <a:pt x="48" y="106"/>
                  <a:pt x="50" y="103"/>
                  <a:pt x="50" y="100"/>
                </a:cubicBezTo>
                <a:cubicBezTo>
                  <a:pt x="51" y="88"/>
                  <a:pt x="37" y="68"/>
                  <a:pt x="25" y="64"/>
                </a:cubicBezTo>
                <a:cubicBezTo>
                  <a:pt x="21" y="59"/>
                  <a:pt x="25" y="56"/>
                  <a:pt x="28" y="53"/>
                </a:cubicBezTo>
                <a:cubicBezTo>
                  <a:pt x="35" y="52"/>
                  <a:pt x="46" y="56"/>
                  <a:pt x="44" y="42"/>
                </a:cubicBezTo>
                <a:cubicBezTo>
                  <a:pt x="38" y="31"/>
                  <a:pt x="31" y="19"/>
                  <a:pt x="25" y="8"/>
                </a:cubicBezTo>
                <a:cubicBezTo>
                  <a:pt x="33" y="0"/>
                  <a:pt x="40" y="1"/>
                  <a:pt x="44" y="11"/>
                </a:cubicBezTo>
                <a:cubicBezTo>
                  <a:pt x="47" y="17"/>
                  <a:pt x="46" y="25"/>
                  <a:pt x="52" y="31"/>
                </a:cubicBezTo>
                <a:cubicBezTo>
                  <a:pt x="51" y="26"/>
                  <a:pt x="48" y="22"/>
                  <a:pt x="50" y="17"/>
                </a:cubicBezTo>
                <a:cubicBezTo>
                  <a:pt x="52" y="14"/>
                  <a:pt x="57" y="17"/>
                  <a:pt x="59" y="13"/>
                </a:cubicBezTo>
                <a:cubicBezTo>
                  <a:pt x="60" y="13"/>
                  <a:pt x="61" y="13"/>
                  <a:pt x="62" y="13"/>
                </a:cubicBezTo>
                <a:cubicBezTo>
                  <a:pt x="70" y="22"/>
                  <a:pt x="74" y="31"/>
                  <a:pt x="70" y="44"/>
                </a:cubicBezTo>
                <a:cubicBezTo>
                  <a:pt x="68" y="52"/>
                  <a:pt x="68" y="61"/>
                  <a:pt x="68" y="70"/>
                </a:cubicBezTo>
                <a:cubicBezTo>
                  <a:pt x="69" y="84"/>
                  <a:pt x="81" y="90"/>
                  <a:pt x="91" y="83"/>
                </a:cubicBezTo>
                <a:cubicBezTo>
                  <a:pt x="99" y="72"/>
                  <a:pt x="108" y="62"/>
                  <a:pt x="99" y="47"/>
                </a:cubicBezTo>
                <a:cubicBezTo>
                  <a:pt x="96" y="42"/>
                  <a:pt x="102" y="38"/>
                  <a:pt x="100" y="31"/>
                </a:cubicBezTo>
                <a:cubicBezTo>
                  <a:pt x="94" y="33"/>
                  <a:pt x="92" y="37"/>
                  <a:pt x="92" y="42"/>
                </a:cubicBezTo>
                <a:cubicBezTo>
                  <a:pt x="92" y="50"/>
                  <a:pt x="92" y="58"/>
                  <a:pt x="92" y="66"/>
                </a:cubicBezTo>
                <a:cubicBezTo>
                  <a:pt x="91" y="70"/>
                  <a:pt x="93" y="76"/>
                  <a:pt x="86" y="77"/>
                </a:cubicBezTo>
                <a:cubicBezTo>
                  <a:pt x="79" y="57"/>
                  <a:pt x="79" y="38"/>
                  <a:pt x="89" y="19"/>
                </a:cubicBezTo>
                <a:cubicBezTo>
                  <a:pt x="102" y="11"/>
                  <a:pt x="113" y="15"/>
                  <a:pt x="115" y="30"/>
                </a:cubicBezTo>
                <a:cubicBezTo>
                  <a:pt x="118" y="49"/>
                  <a:pt x="117" y="69"/>
                  <a:pt x="118" y="89"/>
                </a:cubicBezTo>
                <a:cubicBezTo>
                  <a:pt x="118" y="109"/>
                  <a:pt x="101" y="124"/>
                  <a:pt x="81" y="124"/>
                </a:cubicBezTo>
                <a:cubicBezTo>
                  <a:pt x="76" y="124"/>
                  <a:pt x="72" y="126"/>
                  <a:pt x="68" y="129"/>
                </a:cubicBezTo>
                <a:cubicBezTo>
                  <a:pt x="59" y="136"/>
                  <a:pt x="50" y="142"/>
                  <a:pt x="40" y="145"/>
                </a:cubicBezTo>
                <a:cubicBezTo>
                  <a:pt x="30" y="145"/>
                  <a:pt x="22" y="142"/>
                  <a:pt x="12" y="146"/>
                </a:cubicBezTo>
                <a:cubicBezTo>
                  <a:pt x="4" y="149"/>
                  <a:pt x="0" y="144"/>
                  <a:pt x="1" y="132"/>
                </a:cubicBezTo>
                <a:cubicBezTo>
                  <a:pt x="6" y="127"/>
                  <a:pt x="13" y="131"/>
                  <a:pt x="17" y="127"/>
                </a:cubicBezTo>
                <a:cubicBezTo>
                  <a:pt x="29" y="123"/>
                  <a:pt x="36" y="114"/>
                  <a:pt x="46" y="108"/>
                </a:cubicBezTo>
                <a:close/>
              </a:path>
            </a:pathLst>
          </a:custGeom>
          <a:solidFill>
            <a:srgbClr val="857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5" name="Freeform 161"/>
          <p:cNvSpPr>
            <a:spLocks/>
          </p:cNvSpPr>
          <p:nvPr/>
        </p:nvSpPr>
        <p:spPr bwMode="auto">
          <a:xfrm>
            <a:off x="8258175" y="4462462"/>
            <a:ext cx="131763" cy="344488"/>
          </a:xfrm>
          <a:custGeom>
            <a:avLst/>
            <a:gdLst>
              <a:gd name="T0" fmla="*/ 58 w 62"/>
              <a:gd name="T1" fmla="*/ 46 h 162"/>
              <a:gd name="T2" fmla="*/ 61 w 62"/>
              <a:gd name="T3" fmla="*/ 67 h 162"/>
              <a:gd name="T4" fmla="*/ 60 w 62"/>
              <a:gd name="T5" fmla="*/ 69 h 162"/>
              <a:gd name="T6" fmla="*/ 45 w 62"/>
              <a:gd name="T7" fmla="*/ 67 h 162"/>
              <a:gd name="T8" fmla="*/ 33 w 62"/>
              <a:gd name="T9" fmla="*/ 49 h 162"/>
              <a:gd name="T10" fmla="*/ 30 w 62"/>
              <a:gd name="T11" fmla="*/ 61 h 162"/>
              <a:gd name="T12" fmla="*/ 36 w 62"/>
              <a:gd name="T13" fmla="*/ 97 h 162"/>
              <a:gd name="T14" fmla="*/ 28 w 62"/>
              <a:gd name="T15" fmla="*/ 153 h 162"/>
              <a:gd name="T16" fmla="*/ 21 w 62"/>
              <a:gd name="T17" fmla="*/ 156 h 162"/>
              <a:gd name="T18" fmla="*/ 13 w 62"/>
              <a:gd name="T19" fmla="*/ 162 h 162"/>
              <a:gd name="T20" fmla="*/ 11 w 62"/>
              <a:gd name="T21" fmla="*/ 151 h 162"/>
              <a:gd name="T22" fmla="*/ 14 w 62"/>
              <a:gd name="T23" fmla="*/ 96 h 162"/>
              <a:gd name="T24" fmla="*/ 11 w 62"/>
              <a:gd name="T25" fmla="*/ 39 h 162"/>
              <a:gd name="T26" fmla="*/ 5 w 62"/>
              <a:gd name="T27" fmla="*/ 9 h 162"/>
              <a:gd name="T28" fmla="*/ 3 w 62"/>
              <a:gd name="T29" fmla="*/ 3 h 162"/>
              <a:gd name="T30" fmla="*/ 10 w 62"/>
              <a:gd name="T31" fmla="*/ 2 h 162"/>
              <a:gd name="T32" fmla="*/ 33 w 62"/>
              <a:gd name="T33" fmla="*/ 22 h 162"/>
              <a:gd name="T34" fmla="*/ 53 w 62"/>
              <a:gd name="T35" fmla="*/ 50 h 162"/>
              <a:gd name="T36" fmla="*/ 58 w 62"/>
              <a:gd name="T37" fmla="*/ 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62">
                <a:moveTo>
                  <a:pt x="58" y="46"/>
                </a:moveTo>
                <a:cubicBezTo>
                  <a:pt x="59" y="53"/>
                  <a:pt x="60" y="60"/>
                  <a:pt x="61" y="67"/>
                </a:cubicBezTo>
                <a:cubicBezTo>
                  <a:pt x="62" y="68"/>
                  <a:pt x="62" y="69"/>
                  <a:pt x="60" y="69"/>
                </a:cubicBezTo>
                <a:cubicBezTo>
                  <a:pt x="55" y="75"/>
                  <a:pt x="50" y="74"/>
                  <a:pt x="45" y="67"/>
                </a:cubicBezTo>
                <a:cubicBezTo>
                  <a:pt x="41" y="61"/>
                  <a:pt x="37" y="55"/>
                  <a:pt x="33" y="49"/>
                </a:cubicBezTo>
                <a:cubicBezTo>
                  <a:pt x="27" y="53"/>
                  <a:pt x="29" y="57"/>
                  <a:pt x="30" y="61"/>
                </a:cubicBezTo>
                <a:cubicBezTo>
                  <a:pt x="34" y="72"/>
                  <a:pt x="31" y="84"/>
                  <a:pt x="36" y="97"/>
                </a:cubicBezTo>
                <a:cubicBezTo>
                  <a:pt x="43" y="115"/>
                  <a:pt x="28" y="134"/>
                  <a:pt x="28" y="153"/>
                </a:cubicBezTo>
                <a:cubicBezTo>
                  <a:pt x="28" y="157"/>
                  <a:pt x="24" y="156"/>
                  <a:pt x="21" y="156"/>
                </a:cubicBezTo>
                <a:cubicBezTo>
                  <a:pt x="17" y="156"/>
                  <a:pt x="14" y="157"/>
                  <a:pt x="13" y="162"/>
                </a:cubicBezTo>
                <a:cubicBezTo>
                  <a:pt x="10" y="159"/>
                  <a:pt x="8" y="155"/>
                  <a:pt x="11" y="151"/>
                </a:cubicBezTo>
                <a:cubicBezTo>
                  <a:pt x="24" y="134"/>
                  <a:pt x="17" y="115"/>
                  <a:pt x="14" y="96"/>
                </a:cubicBezTo>
                <a:cubicBezTo>
                  <a:pt x="10" y="77"/>
                  <a:pt x="7" y="59"/>
                  <a:pt x="11" y="39"/>
                </a:cubicBezTo>
                <a:cubicBezTo>
                  <a:pt x="14" y="30"/>
                  <a:pt x="14" y="18"/>
                  <a:pt x="5" y="9"/>
                </a:cubicBezTo>
                <a:cubicBezTo>
                  <a:pt x="3" y="7"/>
                  <a:pt x="0" y="6"/>
                  <a:pt x="3" y="3"/>
                </a:cubicBezTo>
                <a:cubicBezTo>
                  <a:pt x="5" y="0"/>
                  <a:pt x="8" y="0"/>
                  <a:pt x="10" y="2"/>
                </a:cubicBezTo>
                <a:cubicBezTo>
                  <a:pt x="18" y="9"/>
                  <a:pt x="28" y="11"/>
                  <a:pt x="33" y="22"/>
                </a:cubicBezTo>
                <a:cubicBezTo>
                  <a:pt x="37" y="33"/>
                  <a:pt x="45" y="41"/>
                  <a:pt x="53" y="50"/>
                </a:cubicBezTo>
                <a:cubicBezTo>
                  <a:pt x="56" y="54"/>
                  <a:pt x="55" y="46"/>
                  <a:pt x="58" y="46"/>
                </a:cubicBezTo>
                <a:close/>
              </a:path>
            </a:pathLst>
          </a:custGeom>
          <a:solidFill>
            <a:srgbClr val="C99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6" name="Freeform 162"/>
          <p:cNvSpPr>
            <a:spLocks/>
          </p:cNvSpPr>
          <p:nvPr/>
        </p:nvSpPr>
        <p:spPr bwMode="auto">
          <a:xfrm>
            <a:off x="8469313" y="4716462"/>
            <a:ext cx="122238" cy="246063"/>
          </a:xfrm>
          <a:custGeom>
            <a:avLst/>
            <a:gdLst>
              <a:gd name="T0" fmla="*/ 20 w 58"/>
              <a:gd name="T1" fmla="*/ 58 h 116"/>
              <a:gd name="T2" fmla="*/ 20 w 58"/>
              <a:gd name="T3" fmla="*/ 46 h 116"/>
              <a:gd name="T4" fmla="*/ 5 w 58"/>
              <a:gd name="T5" fmla="*/ 10 h 116"/>
              <a:gd name="T6" fmla="*/ 7 w 58"/>
              <a:gd name="T7" fmla="*/ 1 h 116"/>
              <a:gd name="T8" fmla="*/ 16 w 58"/>
              <a:gd name="T9" fmla="*/ 8 h 116"/>
              <a:gd name="T10" fmla="*/ 20 w 58"/>
              <a:gd name="T11" fmla="*/ 21 h 116"/>
              <a:gd name="T12" fmla="*/ 26 w 58"/>
              <a:gd name="T13" fmla="*/ 24 h 116"/>
              <a:gd name="T14" fmla="*/ 57 w 58"/>
              <a:gd name="T15" fmla="*/ 65 h 116"/>
              <a:gd name="T16" fmla="*/ 36 w 58"/>
              <a:gd name="T17" fmla="*/ 116 h 116"/>
              <a:gd name="T18" fmla="*/ 35 w 58"/>
              <a:gd name="T19" fmla="*/ 116 h 116"/>
              <a:gd name="T20" fmla="*/ 30 w 58"/>
              <a:gd name="T21" fmla="*/ 96 h 116"/>
              <a:gd name="T22" fmla="*/ 32 w 58"/>
              <a:gd name="T23" fmla="*/ 66 h 116"/>
              <a:gd name="T24" fmla="*/ 25 w 58"/>
              <a:gd name="T25" fmla="*/ 83 h 116"/>
              <a:gd name="T26" fmla="*/ 20 w 58"/>
              <a:gd name="T27" fmla="*/ 64 h 116"/>
              <a:gd name="T28" fmla="*/ 20 w 58"/>
              <a:gd name="T2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16">
                <a:moveTo>
                  <a:pt x="20" y="58"/>
                </a:moveTo>
                <a:cubicBezTo>
                  <a:pt x="24" y="54"/>
                  <a:pt x="22" y="51"/>
                  <a:pt x="20" y="46"/>
                </a:cubicBezTo>
                <a:cubicBezTo>
                  <a:pt x="13" y="35"/>
                  <a:pt x="7" y="24"/>
                  <a:pt x="5" y="10"/>
                </a:cubicBezTo>
                <a:cubicBezTo>
                  <a:pt x="4" y="7"/>
                  <a:pt x="0" y="2"/>
                  <a:pt x="7" y="1"/>
                </a:cubicBezTo>
                <a:cubicBezTo>
                  <a:pt x="12" y="0"/>
                  <a:pt x="15" y="4"/>
                  <a:pt x="16" y="8"/>
                </a:cubicBezTo>
                <a:cubicBezTo>
                  <a:pt x="18" y="12"/>
                  <a:pt x="15" y="18"/>
                  <a:pt x="20" y="21"/>
                </a:cubicBezTo>
                <a:cubicBezTo>
                  <a:pt x="21" y="23"/>
                  <a:pt x="24" y="23"/>
                  <a:pt x="26" y="24"/>
                </a:cubicBezTo>
                <a:cubicBezTo>
                  <a:pt x="53" y="31"/>
                  <a:pt x="58" y="38"/>
                  <a:pt x="57" y="65"/>
                </a:cubicBezTo>
                <a:cubicBezTo>
                  <a:pt x="56" y="84"/>
                  <a:pt x="56" y="104"/>
                  <a:pt x="36" y="116"/>
                </a:cubicBezTo>
                <a:cubicBezTo>
                  <a:pt x="35" y="116"/>
                  <a:pt x="35" y="116"/>
                  <a:pt x="35" y="116"/>
                </a:cubicBezTo>
                <a:cubicBezTo>
                  <a:pt x="26" y="112"/>
                  <a:pt x="30" y="103"/>
                  <a:pt x="30" y="96"/>
                </a:cubicBezTo>
                <a:cubicBezTo>
                  <a:pt x="31" y="86"/>
                  <a:pt x="34" y="76"/>
                  <a:pt x="32" y="66"/>
                </a:cubicBezTo>
                <a:cubicBezTo>
                  <a:pt x="29" y="71"/>
                  <a:pt x="34" y="80"/>
                  <a:pt x="25" y="83"/>
                </a:cubicBezTo>
                <a:cubicBezTo>
                  <a:pt x="20" y="78"/>
                  <a:pt x="22" y="70"/>
                  <a:pt x="20" y="64"/>
                </a:cubicBezTo>
                <a:cubicBezTo>
                  <a:pt x="20" y="62"/>
                  <a:pt x="20" y="60"/>
                  <a:pt x="20" y="58"/>
                </a:cubicBezTo>
                <a:close/>
              </a:path>
            </a:pathLst>
          </a:custGeom>
          <a:solidFill>
            <a:srgbClr val="8D7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7" name="Freeform 163"/>
          <p:cNvSpPr>
            <a:spLocks/>
          </p:cNvSpPr>
          <p:nvPr/>
        </p:nvSpPr>
        <p:spPr bwMode="auto">
          <a:xfrm>
            <a:off x="8026400" y="5316537"/>
            <a:ext cx="244475" cy="300038"/>
          </a:xfrm>
          <a:custGeom>
            <a:avLst/>
            <a:gdLst>
              <a:gd name="T0" fmla="*/ 1 w 115"/>
              <a:gd name="T1" fmla="*/ 141 h 141"/>
              <a:gd name="T2" fmla="*/ 9 w 115"/>
              <a:gd name="T3" fmla="*/ 123 h 141"/>
              <a:gd name="T4" fmla="*/ 64 w 115"/>
              <a:gd name="T5" fmla="*/ 55 h 141"/>
              <a:gd name="T6" fmla="*/ 108 w 115"/>
              <a:gd name="T7" fmla="*/ 7 h 141"/>
              <a:gd name="T8" fmla="*/ 114 w 115"/>
              <a:gd name="T9" fmla="*/ 14 h 141"/>
              <a:gd name="T10" fmla="*/ 114 w 115"/>
              <a:gd name="T11" fmla="*/ 16 h 141"/>
              <a:gd name="T12" fmla="*/ 105 w 115"/>
              <a:gd name="T13" fmla="*/ 27 h 141"/>
              <a:gd name="T14" fmla="*/ 86 w 115"/>
              <a:gd name="T15" fmla="*/ 52 h 141"/>
              <a:gd name="T16" fmla="*/ 71 w 115"/>
              <a:gd name="T17" fmla="*/ 71 h 141"/>
              <a:gd name="T18" fmla="*/ 37 w 115"/>
              <a:gd name="T19" fmla="*/ 106 h 141"/>
              <a:gd name="T20" fmla="*/ 1 w 115"/>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141">
                <a:moveTo>
                  <a:pt x="1" y="141"/>
                </a:moveTo>
                <a:cubicBezTo>
                  <a:pt x="0" y="133"/>
                  <a:pt x="3" y="128"/>
                  <a:pt x="9" y="123"/>
                </a:cubicBezTo>
                <a:cubicBezTo>
                  <a:pt x="33" y="105"/>
                  <a:pt x="45" y="77"/>
                  <a:pt x="64" y="55"/>
                </a:cubicBezTo>
                <a:cubicBezTo>
                  <a:pt x="79" y="39"/>
                  <a:pt x="92" y="22"/>
                  <a:pt x="108" y="7"/>
                </a:cubicBezTo>
                <a:cubicBezTo>
                  <a:pt x="115" y="0"/>
                  <a:pt x="113" y="10"/>
                  <a:pt x="114" y="14"/>
                </a:cubicBezTo>
                <a:cubicBezTo>
                  <a:pt x="114" y="14"/>
                  <a:pt x="114" y="15"/>
                  <a:pt x="114" y="16"/>
                </a:cubicBezTo>
                <a:cubicBezTo>
                  <a:pt x="110" y="19"/>
                  <a:pt x="107" y="22"/>
                  <a:pt x="105" y="27"/>
                </a:cubicBezTo>
                <a:cubicBezTo>
                  <a:pt x="101" y="37"/>
                  <a:pt x="96" y="47"/>
                  <a:pt x="86" y="52"/>
                </a:cubicBezTo>
                <a:cubicBezTo>
                  <a:pt x="78" y="55"/>
                  <a:pt x="76" y="65"/>
                  <a:pt x="71" y="71"/>
                </a:cubicBezTo>
                <a:cubicBezTo>
                  <a:pt x="60" y="83"/>
                  <a:pt x="46" y="92"/>
                  <a:pt x="37" y="106"/>
                </a:cubicBezTo>
                <a:cubicBezTo>
                  <a:pt x="29" y="121"/>
                  <a:pt x="17" y="133"/>
                  <a:pt x="1" y="141"/>
                </a:cubicBezTo>
                <a:close/>
              </a:path>
            </a:pathLst>
          </a:custGeom>
          <a:solidFill>
            <a:srgbClr val="A96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8" name="Freeform 164"/>
          <p:cNvSpPr>
            <a:spLocks/>
          </p:cNvSpPr>
          <p:nvPr/>
        </p:nvSpPr>
        <p:spPr bwMode="auto">
          <a:xfrm>
            <a:off x="8445500" y="4852987"/>
            <a:ext cx="101600" cy="163513"/>
          </a:xfrm>
          <a:custGeom>
            <a:avLst/>
            <a:gdLst>
              <a:gd name="T0" fmla="*/ 31 w 48"/>
              <a:gd name="T1" fmla="*/ 0 h 77"/>
              <a:gd name="T2" fmla="*/ 36 w 48"/>
              <a:gd name="T3" fmla="*/ 18 h 77"/>
              <a:gd name="T4" fmla="*/ 39 w 48"/>
              <a:gd name="T5" fmla="*/ 55 h 77"/>
              <a:gd name="T6" fmla="*/ 44 w 48"/>
              <a:gd name="T7" fmla="*/ 67 h 77"/>
              <a:gd name="T8" fmla="*/ 45 w 48"/>
              <a:gd name="T9" fmla="*/ 75 h 77"/>
              <a:gd name="T10" fmla="*/ 37 w 48"/>
              <a:gd name="T11" fmla="*/ 73 h 77"/>
              <a:gd name="T12" fmla="*/ 29 w 48"/>
              <a:gd name="T13" fmla="*/ 55 h 77"/>
              <a:gd name="T14" fmla="*/ 12 w 48"/>
              <a:gd name="T15" fmla="*/ 47 h 77"/>
              <a:gd name="T16" fmla="*/ 2 w 48"/>
              <a:gd name="T17" fmla="*/ 37 h 77"/>
              <a:gd name="T18" fmla="*/ 14 w 48"/>
              <a:gd name="T19" fmla="*/ 34 h 77"/>
              <a:gd name="T20" fmla="*/ 26 w 48"/>
              <a:gd name="T21" fmla="*/ 27 h 77"/>
              <a:gd name="T22" fmla="*/ 23 w 48"/>
              <a:gd name="T23" fmla="*/ 22 h 77"/>
              <a:gd name="T24" fmla="*/ 19 w 48"/>
              <a:gd name="T25" fmla="*/ 15 h 77"/>
              <a:gd name="T26" fmla="*/ 31 w 48"/>
              <a:gd name="T2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77">
                <a:moveTo>
                  <a:pt x="31" y="0"/>
                </a:moveTo>
                <a:cubicBezTo>
                  <a:pt x="40" y="4"/>
                  <a:pt x="35" y="12"/>
                  <a:pt x="36" y="18"/>
                </a:cubicBezTo>
                <a:cubicBezTo>
                  <a:pt x="37" y="30"/>
                  <a:pt x="41" y="42"/>
                  <a:pt x="39" y="55"/>
                </a:cubicBezTo>
                <a:cubicBezTo>
                  <a:pt x="38" y="60"/>
                  <a:pt x="39" y="64"/>
                  <a:pt x="44" y="67"/>
                </a:cubicBezTo>
                <a:cubicBezTo>
                  <a:pt x="46" y="69"/>
                  <a:pt x="48" y="72"/>
                  <a:pt x="45" y="75"/>
                </a:cubicBezTo>
                <a:cubicBezTo>
                  <a:pt x="41" y="77"/>
                  <a:pt x="39" y="75"/>
                  <a:pt x="37" y="73"/>
                </a:cubicBezTo>
                <a:cubicBezTo>
                  <a:pt x="32" y="68"/>
                  <a:pt x="30" y="61"/>
                  <a:pt x="29" y="55"/>
                </a:cubicBezTo>
                <a:cubicBezTo>
                  <a:pt x="28" y="43"/>
                  <a:pt x="22" y="42"/>
                  <a:pt x="12" y="47"/>
                </a:cubicBezTo>
                <a:cubicBezTo>
                  <a:pt x="6" y="46"/>
                  <a:pt x="0" y="42"/>
                  <a:pt x="2" y="37"/>
                </a:cubicBezTo>
                <a:cubicBezTo>
                  <a:pt x="3" y="32"/>
                  <a:pt x="10" y="33"/>
                  <a:pt x="14" y="34"/>
                </a:cubicBezTo>
                <a:cubicBezTo>
                  <a:pt x="21" y="36"/>
                  <a:pt x="26" y="36"/>
                  <a:pt x="26" y="27"/>
                </a:cubicBezTo>
                <a:cubicBezTo>
                  <a:pt x="27" y="23"/>
                  <a:pt x="28" y="21"/>
                  <a:pt x="23" y="22"/>
                </a:cubicBezTo>
                <a:cubicBezTo>
                  <a:pt x="14" y="24"/>
                  <a:pt x="14" y="21"/>
                  <a:pt x="19" y="15"/>
                </a:cubicBezTo>
                <a:cubicBezTo>
                  <a:pt x="23" y="10"/>
                  <a:pt x="27" y="5"/>
                  <a:pt x="31" y="0"/>
                </a:cubicBezTo>
                <a:close/>
              </a:path>
            </a:pathLst>
          </a:custGeom>
          <a:solidFill>
            <a:srgbClr val="785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9" name="Freeform 165"/>
          <p:cNvSpPr>
            <a:spLocks/>
          </p:cNvSpPr>
          <p:nvPr/>
        </p:nvSpPr>
        <p:spPr bwMode="auto">
          <a:xfrm>
            <a:off x="8399463" y="4943475"/>
            <a:ext cx="65088" cy="150813"/>
          </a:xfrm>
          <a:custGeom>
            <a:avLst/>
            <a:gdLst>
              <a:gd name="T0" fmla="*/ 3 w 31"/>
              <a:gd name="T1" fmla="*/ 71 h 71"/>
              <a:gd name="T2" fmla="*/ 0 w 31"/>
              <a:gd name="T3" fmla="*/ 66 h 71"/>
              <a:gd name="T4" fmla="*/ 12 w 31"/>
              <a:gd name="T5" fmla="*/ 10 h 71"/>
              <a:gd name="T6" fmla="*/ 24 w 31"/>
              <a:gd name="T7" fmla="*/ 12 h 71"/>
              <a:gd name="T8" fmla="*/ 3 w 31"/>
              <a:gd name="T9" fmla="*/ 71 h 71"/>
            </a:gdLst>
            <a:ahLst/>
            <a:cxnLst>
              <a:cxn ang="0">
                <a:pos x="T0" y="T1"/>
              </a:cxn>
              <a:cxn ang="0">
                <a:pos x="T2" y="T3"/>
              </a:cxn>
              <a:cxn ang="0">
                <a:pos x="T4" y="T5"/>
              </a:cxn>
              <a:cxn ang="0">
                <a:pos x="T6" y="T7"/>
              </a:cxn>
              <a:cxn ang="0">
                <a:pos x="T8" y="T9"/>
              </a:cxn>
            </a:cxnLst>
            <a:rect l="0" t="0" r="r" b="b"/>
            <a:pathLst>
              <a:path w="31" h="71">
                <a:moveTo>
                  <a:pt x="3" y="71"/>
                </a:moveTo>
                <a:cubicBezTo>
                  <a:pt x="2" y="69"/>
                  <a:pt x="0" y="67"/>
                  <a:pt x="0" y="66"/>
                </a:cubicBezTo>
                <a:cubicBezTo>
                  <a:pt x="5" y="47"/>
                  <a:pt x="8" y="28"/>
                  <a:pt x="12" y="10"/>
                </a:cubicBezTo>
                <a:cubicBezTo>
                  <a:pt x="14" y="0"/>
                  <a:pt x="20" y="10"/>
                  <a:pt x="24" y="12"/>
                </a:cubicBezTo>
                <a:cubicBezTo>
                  <a:pt x="31" y="37"/>
                  <a:pt x="21" y="55"/>
                  <a:pt x="3" y="71"/>
                </a:cubicBezTo>
                <a:close/>
              </a:path>
            </a:pathLst>
          </a:custGeom>
          <a:solidFill>
            <a:srgbClr val="7E4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0" name="Freeform 166"/>
          <p:cNvSpPr>
            <a:spLocks/>
          </p:cNvSpPr>
          <p:nvPr/>
        </p:nvSpPr>
        <p:spPr bwMode="auto">
          <a:xfrm>
            <a:off x="8315325" y="4979987"/>
            <a:ext cx="57150" cy="139700"/>
          </a:xfrm>
          <a:custGeom>
            <a:avLst/>
            <a:gdLst>
              <a:gd name="T0" fmla="*/ 23 w 27"/>
              <a:gd name="T1" fmla="*/ 5 h 66"/>
              <a:gd name="T2" fmla="*/ 5 w 27"/>
              <a:gd name="T3" fmla="*/ 66 h 66"/>
              <a:gd name="T4" fmla="*/ 1 w 27"/>
              <a:gd name="T5" fmla="*/ 63 h 66"/>
              <a:gd name="T6" fmla="*/ 20 w 27"/>
              <a:gd name="T7" fmla="*/ 0 h 66"/>
              <a:gd name="T8" fmla="*/ 23 w 27"/>
              <a:gd name="T9" fmla="*/ 5 h 66"/>
            </a:gdLst>
            <a:ahLst/>
            <a:cxnLst>
              <a:cxn ang="0">
                <a:pos x="T0" y="T1"/>
              </a:cxn>
              <a:cxn ang="0">
                <a:pos x="T2" y="T3"/>
              </a:cxn>
              <a:cxn ang="0">
                <a:pos x="T4" y="T5"/>
              </a:cxn>
              <a:cxn ang="0">
                <a:pos x="T6" y="T7"/>
              </a:cxn>
              <a:cxn ang="0">
                <a:pos x="T8" y="T9"/>
              </a:cxn>
            </a:cxnLst>
            <a:rect l="0" t="0" r="r" b="b"/>
            <a:pathLst>
              <a:path w="27" h="66">
                <a:moveTo>
                  <a:pt x="23" y="5"/>
                </a:moveTo>
                <a:cubicBezTo>
                  <a:pt x="27" y="29"/>
                  <a:pt x="16" y="47"/>
                  <a:pt x="5" y="66"/>
                </a:cubicBezTo>
                <a:cubicBezTo>
                  <a:pt x="3" y="66"/>
                  <a:pt x="0" y="65"/>
                  <a:pt x="1" y="63"/>
                </a:cubicBezTo>
                <a:cubicBezTo>
                  <a:pt x="9" y="43"/>
                  <a:pt x="12" y="20"/>
                  <a:pt x="20" y="0"/>
                </a:cubicBezTo>
                <a:cubicBezTo>
                  <a:pt x="22" y="1"/>
                  <a:pt x="21" y="4"/>
                  <a:pt x="23" y="5"/>
                </a:cubicBezTo>
                <a:close/>
              </a:path>
            </a:pathLst>
          </a:custGeom>
          <a:solidFill>
            <a:srgbClr val="D19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1" name="Freeform 167"/>
          <p:cNvSpPr>
            <a:spLocks/>
          </p:cNvSpPr>
          <p:nvPr/>
        </p:nvSpPr>
        <p:spPr bwMode="auto">
          <a:xfrm>
            <a:off x="8377238" y="4605337"/>
            <a:ext cx="44450" cy="141288"/>
          </a:xfrm>
          <a:custGeom>
            <a:avLst/>
            <a:gdLst>
              <a:gd name="T0" fmla="*/ 4 w 21"/>
              <a:gd name="T1" fmla="*/ 2 h 66"/>
              <a:gd name="T2" fmla="*/ 5 w 21"/>
              <a:gd name="T3" fmla="*/ 0 h 66"/>
              <a:gd name="T4" fmla="*/ 14 w 21"/>
              <a:gd name="T5" fmla="*/ 18 h 66"/>
              <a:gd name="T6" fmla="*/ 21 w 21"/>
              <a:gd name="T7" fmla="*/ 66 h 66"/>
              <a:gd name="T8" fmla="*/ 18 w 21"/>
              <a:gd name="T9" fmla="*/ 63 h 66"/>
              <a:gd name="T10" fmla="*/ 7 w 21"/>
              <a:gd name="T11" fmla="*/ 34 h 66"/>
              <a:gd name="T12" fmla="*/ 4 w 21"/>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21" h="66">
                <a:moveTo>
                  <a:pt x="4" y="2"/>
                </a:moveTo>
                <a:cubicBezTo>
                  <a:pt x="5" y="1"/>
                  <a:pt x="5" y="0"/>
                  <a:pt x="5" y="0"/>
                </a:cubicBezTo>
                <a:cubicBezTo>
                  <a:pt x="12" y="4"/>
                  <a:pt x="12" y="12"/>
                  <a:pt x="14" y="18"/>
                </a:cubicBezTo>
                <a:cubicBezTo>
                  <a:pt x="18" y="34"/>
                  <a:pt x="20" y="49"/>
                  <a:pt x="21" y="66"/>
                </a:cubicBezTo>
                <a:cubicBezTo>
                  <a:pt x="20" y="65"/>
                  <a:pt x="19" y="64"/>
                  <a:pt x="18" y="63"/>
                </a:cubicBezTo>
                <a:cubicBezTo>
                  <a:pt x="15" y="53"/>
                  <a:pt x="5" y="45"/>
                  <a:pt x="7" y="34"/>
                </a:cubicBezTo>
                <a:cubicBezTo>
                  <a:pt x="7" y="23"/>
                  <a:pt x="0" y="13"/>
                  <a:pt x="4" y="2"/>
                </a:cubicBezTo>
                <a:close/>
              </a:path>
            </a:pathLst>
          </a:custGeom>
          <a:solidFill>
            <a:srgbClr val="9C4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2" name="Freeform 168"/>
          <p:cNvSpPr>
            <a:spLocks/>
          </p:cNvSpPr>
          <p:nvPr/>
        </p:nvSpPr>
        <p:spPr bwMode="auto">
          <a:xfrm>
            <a:off x="8358188" y="4835525"/>
            <a:ext cx="36513" cy="155575"/>
          </a:xfrm>
          <a:custGeom>
            <a:avLst/>
            <a:gdLst>
              <a:gd name="T0" fmla="*/ 3 w 17"/>
              <a:gd name="T1" fmla="*/ 73 h 73"/>
              <a:gd name="T2" fmla="*/ 0 w 17"/>
              <a:gd name="T3" fmla="*/ 68 h 73"/>
              <a:gd name="T4" fmla="*/ 9 w 17"/>
              <a:gd name="T5" fmla="*/ 8 h 73"/>
              <a:gd name="T6" fmla="*/ 16 w 17"/>
              <a:gd name="T7" fmla="*/ 0 h 73"/>
              <a:gd name="T8" fmla="*/ 8 w 17"/>
              <a:gd name="T9" fmla="*/ 45 h 73"/>
              <a:gd name="T10" fmla="*/ 3 w 17"/>
              <a:gd name="T11" fmla="*/ 73 h 73"/>
            </a:gdLst>
            <a:ahLst/>
            <a:cxnLst>
              <a:cxn ang="0">
                <a:pos x="T0" y="T1"/>
              </a:cxn>
              <a:cxn ang="0">
                <a:pos x="T2" y="T3"/>
              </a:cxn>
              <a:cxn ang="0">
                <a:pos x="T4" y="T5"/>
              </a:cxn>
              <a:cxn ang="0">
                <a:pos x="T6" y="T7"/>
              </a:cxn>
              <a:cxn ang="0">
                <a:pos x="T8" y="T9"/>
              </a:cxn>
              <a:cxn ang="0">
                <a:pos x="T10" y="T11"/>
              </a:cxn>
            </a:cxnLst>
            <a:rect l="0" t="0" r="r" b="b"/>
            <a:pathLst>
              <a:path w="17" h="73">
                <a:moveTo>
                  <a:pt x="3" y="73"/>
                </a:moveTo>
                <a:cubicBezTo>
                  <a:pt x="1" y="72"/>
                  <a:pt x="1" y="70"/>
                  <a:pt x="0" y="68"/>
                </a:cubicBezTo>
                <a:cubicBezTo>
                  <a:pt x="3" y="48"/>
                  <a:pt x="6" y="28"/>
                  <a:pt x="9" y="8"/>
                </a:cubicBezTo>
                <a:cubicBezTo>
                  <a:pt x="10" y="4"/>
                  <a:pt x="11" y="0"/>
                  <a:pt x="16" y="0"/>
                </a:cubicBezTo>
                <a:cubicBezTo>
                  <a:pt x="17" y="16"/>
                  <a:pt x="17" y="31"/>
                  <a:pt x="8" y="45"/>
                </a:cubicBezTo>
                <a:cubicBezTo>
                  <a:pt x="3" y="53"/>
                  <a:pt x="4" y="64"/>
                  <a:pt x="3" y="73"/>
                </a:cubicBezTo>
                <a:close/>
              </a:path>
            </a:pathLst>
          </a:custGeom>
          <a:solidFill>
            <a:srgbClr val="D98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3" name="Freeform 169"/>
          <p:cNvSpPr>
            <a:spLocks/>
          </p:cNvSpPr>
          <p:nvPr/>
        </p:nvSpPr>
        <p:spPr bwMode="auto">
          <a:xfrm>
            <a:off x="8464550" y="5013325"/>
            <a:ext cx="66675" cy="53975"/>
          </a:xfrm>
          <a:custGeom>
            <a:avLst/>
            <a:gdLst>
              <a:gd name="T0" fmla="*/ 22 w 31"/>
              <a:gd name="T1" fmla="*/ 5 h 25"/>
              <a:gd name="T2" fmla="*/ 19 w 31"/>
              <a:gd name="T3" fmla="*/ 19 h 25"/>
              <a:gd name="T4" fmla="*/ 10 w 31"/>
              <a:gd name="T5" fmla="*/ 18 h 25"/>
              <a:gd name="T6" fmla="*/ 6 w 31"/>
              <a:gd name="T7" fmla="*/ 16 h 25"/>
              <a:gd name="T8" fmla="*/ 3 w 31"/>
              <a:gd name="T9" fmla="*/ 12 h 25"/>
              <a:gd name="T10" fmla="*/ 4 w 31"/>
              <a:gd name="T11" fmla="*/ 3 h 25"/>
              <a:gd name="T12" fmla="*/ 10 w 31"/>
              <a:gd name="T13" fmla="*/ 6 h 25"/>
              <a:gd name="T14" fmla="*/ 22 w 31"/>
              <a:gd name="T15" fmla="*/ 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22" y="5"/>
                </a:moveTo>
                <a:cubicBezTo>
                  <a:pt x="31" y="12"/>
                  <a:pt x="22" y="15"/>
                  <a:pt x="19" y="19"/>
                </a:cubicBezTo>
                <a:cubicBezTo>
                  <a:pt x="16" y="23"/>
                  <a:pt x="13" y="25"/>
                  <a:pt x="10" y="18"/>
                </a:cubicBezTo>
                <a:cubicBezTo>
                  <a:pt x="10" y="17"/>
                  <a:pt x="8" y="17"/>
                  <a:pt x="6" y="16"/>
                </a:cubicBezTo>
                <a:cubicBezTo>
                  <a:pt x="5" y="14"/>
                  <a:pt x="4" y="13"/>
                  <a:pt x="3" y="12"/>
                </a:cubicBezTo>
                <a:cubicBezTo>
                  <a:pt x="0" y="8"/>
                  <a:pt x="1" y="5"/>
                  <a:pt x="4" y="3"/>
                </a:cubicBezTo>
                <a:cubicBezTo>
                  <a:pt x="7" y="0"/>
                  <a:pt x="8" y="4"/>
                  <a:pt x="10" y="6"/>
                </a:cubicBezTo>
                <a:cubicBezTo>
                  <a:pt x="14" y="11"/>
                  <a:pt x="18" y="10"/>
                  <a:pt x="22" y="5"/>
                </a:cubicBezTo>
                <a:close/>
              </a:path>
            </a:pathLst>
          </a:custGeom>
          <a:solidFill>
            <a:srgbClr val="7C5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4" name="Freeform 170"/>
          <p:cNvSpPr>
            <a:spLocks/>
          </p:cNvSpPr>
          <p:nvPr/>
        </p:nvSpPr>
        <p:spPr bwMode="auto">
          <a:xfrm>
            <a:off x="8305800" y="5256212"/>
            <a:ext cx="50800" cy="79375"/>
          </a:xfrm>
          <a:custGeom>
            <a:avLst/>
            <a:gdLst>
              <a:gd name="T0" fmla="*/ 15 w 24"/>
              <a:gd name="T1" fmla="*/ 18 h 37"/>
              <a:gd name="T2" fmla="*/ 7 w 24"/>
              <a:gd name="T3" fmla="*/ 31 h 37"/>
              <a:gd name="T4" fmla="*/ 2 w 24"/>
              <a:gd name="T5" fmla="*/ 30 h 37"/>
              <a:gd name="T6" fmla="*/ 13 w 24"/>
              <a:gd name="T7" fmla="*/ 9 h 37"/>
              <a:gd name="T8" fmla="*/ 21 w 24"/>
              <a:gd name="T9" fmla="*/ 5 h 37"/>
              <a:gd name="T10" fmla="*/ 19 w 24"/>
              <a:gd name="T11" fmla="*/ 15 h 37"/>
              <a:gd name="T12" fmla="*/ 15 w 24"/>
              <a:gd name="T13" fmla="*/ 18 h 37"/>
            </a:gdLst>
            <a:ahLst/>
            <a:cxnLst>
              <a:cxn ang="0">
                <a:pos x="T0" y="T1"/>
              </a:cxn>
              <a:cxn ang="0">
                <a:pos x="T2" y="T3"/>
              </a:cxn>
              <a:cxn ang="0">
                <a:pos x="T4" y="T5"/>
              </a:cxn>
              <a:cxn ang="0">
                <a:pos x="T6" y="T7"/>
              </a:cxn>
              <a:cxn ang="0">
                <a:pos x="T8" y="T9"/>
              </a:cxn>
              <a:cxn ang="0">
                <a:pos x="T10" y="T11"/>
              </a:cxn>
              <a:cxn ang="0">
                <a:pos x="T12" y="T13"/>
              </a:cxn>
            </a:cxnLst>
            <a:rect l="0" t="0" r="r" b="b"/>
            <a:pathLst>
              <a:path w="24" h="37">
                <a:moveTo>
                  <a:pt x="15" y="18"/>
                </a:moveTo>
                <a:cubicBezTo>
                  <a:pt x="12" y="22"/>
                  <a:pt x="10" y="27"/>
                  <a:pt x="7" y="31"/>
                </a:cubicBezTo>
                <a:cubicBezTo>
                  <a:pt x="5" y="30"/>
                  <a:pt x="0" y="37"/>
                  <a:pt x="2" y="30"/>
                </a:cubicBezTo>
                <a:cubicBezTo>
                  <a:pt x="4" y="22"/>
                  <a:pt x="8" y="15"/>
                  <a:pt x="13" y="9"/>
                </a:cubicBezTo>
                <a:cubicBezTo>
                  <a:pt x="14" y="6"/>
                  <a:pt x="16" y="0"/>
                  <a:pt x="21" y="5"/>
                </a:cubicBezTo>
                <a:cubicBezTo>
                  <a:pt x="24" y="8"/>
                  <a:pt x="23" y="12"/>
                  <a:pt x="19" y="15"/>
                </a:cubicBezTo>
                <a:cubicBezTo>
                  <a:pt x="18" y="16"/>
                  <a:pt x="16" y="17"/>
                  <a:pt x="15" y="18"/>
                </a:cubicBezTo>
                <a:close/>
              </a:path>
            </a:pathLst>
          </a:custGeom>
          <a:solidFill>
            <a:srgbClr val="99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5" name="Freeform 171"/>
          <p:cNvSpPr>
            <a:spLocks/>
          </p:cNvSpPr>
          <p:nvPr/>
        </p:nvSpPr>
        <p:spPr bwMode="auto">
          <a:xfrm>
            <a:off x="9248775" y="5688012"/>
            <a:ext cx="273050" cy="511175"/>
          </a:xfrm>
          <a:custGeom>
            <a:avLst/>
            <a:gdLst>
              <a:gd name="T0" fmla="*/ 38 w 128"/>
              <a:gd name="T1" fmla="*/ 134 h 240"/>
              <a:gd name="T2" fmla="*/ 37 w 128"/>
              <a:gd name="T3" fmla="*/ 141 h 240"/>
              <a:gd name="T4" fmla="*/ 40 w 128"/>
              <a:gd name="T5" fmla="*/ 151 h 240"/>
              <a:gd name="T6" fmla="*/ 49 w 128"/>
              <a:gd name="T7" fmla="*/ 148 h 240"/>
              <a:gd name="T8" fmla="*/ 67 w 128"/>
              <a:gd name="T9" fmla="*/ 122 h 240"/>
              <a:gd name="T10" fmla="*/ 114 w 128"/>
              <a:gd name="T11" fmla="*/ 4 h 240"/>
              <a:gd name="T12" fmla="*/ 117 w 128"/>
              <a:gd name="T13" fmla="*/ 0 h 240"/>
              <a:gd name="T14" fmla="*/ 123 w 128"/>
              <a:gd name="T15" fmla="*/ 28 h 240"/>
              <a:gd name="T16" fmla="*/ 96 w 128"/>
              <a:gd name="T17" fmla="*/ 107 h 240"/>
              <a:gd name="T18" fmla="*/ 94 w 128"/>
              <a:gd name="T19" fmla="*/ 119 h 240"/>
              <a:gd name="T20" fmla="*/ 52 w 128"/>
              <a:gd name="T21" fmla="*/ 189 h 240"/>
              <a:gd name="T22" fmla="*/ 24 w 128"/>
              <a:gd name="T23" fmla="*/ 220 h 240"/>
              <a:gd name="T24" fmla="*/ 22 w 128"/>
              <a:gd name="T25" fmla="*/ 231 h 240"/>
              <a:gd name="T26" fmla="*/ 23 w 128"/>
              <a:gd name="T27" fmla="*/ 235 h 240"/>
              <a:gd name="T28" fmla="*/ 18 w 128"/>
              <a:gd name="T29" fmla="*/ 239 h 240"/>
              <a:gd name="T30" fmla="*/ 8 w 128"/>
              <a:gd name="T31" fmla="*/ 238 h 240"/>
              <a:gd name="T32" fmla="*/ 0 w 128"/>
              <a:gd name="T33" fmla="*/ 211 h 240"/>
              <a:gd name="T34" fmla="*/ 32 w 128"/>
              <a:gd name="T35" fmla="*/ 136 h 240"/>
              <a:gd name="T36" fmla="*/ 36 w 128"/>
              <a:gd name="T37" fmla="*/ 133 h 240"/>
              <a:gd name="T38" fmla="*/ 38 w 128"/>
              <a:gd name="T39"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40">
                <a:moveTo>
                  <a:pt x="38" y="134"/>
                </a:moveTo>
                <a:cubicBezTo>
                  <a:pt x="38" y="136"/>
                  <a:pt x="38" y="139"/>
                  <a:pt x="37" y="141"/>
                </a:cubicBezTo>
                <a:cubicBezTo>
                  <a:pt x="35" y="145"/>
                  <a:pt x="37" y="148"/>
                  <a:pt x="40" y="151"/>
                </a:cubicBezTo>
                <a:cubicBezTo>
                  <a:pt x="44" y="153"/>
                  <a:pt x="47" y="150"/>
                  <a:pt x="49" y="148"/>
                </a:cubicBezTo>
                <a:cubicBezTo>
                  <a:pt x="56" y="140"/>
                  <a:pt x="61" y="131"/>
                  <a:pt x="67" y="122"/>
                </a:cubicBezTo>
                <a:cubicBezTo>
                  <a:pt x="93" y="87"/>
                  <a:pt x="112" y="49"/>
                  <a:pt x="114" y="4"/>
                </a:cubicBezTo>
                <a:cubicBezTo>
                  <a:pt x="114" y="2"/>
                  <a:pt x="116" y="1"/>
                  <a:pt x="117" y="0"/>
                </a:cubicBezTo>
                <a:cubicBezTo>
                  <a:pt x="126" y="7"/>
                  <a:pt x="128" y="14"/>
                  <a:pt x="123" y="28"/>
                </a:cubicBezTo>
                <a:cubicBezTo>
                  <a:pt x="113" y="54"/>
                  <a:pt x="104" y="81"/>
                  <a:pt x="96" y="107"/>
                </a:cubicBezTo>
                <a:cubicBezTo>
                  <a:pt x="95" y="111"/>
                  <a:pt x="94" y="115"/>
                  <a:pt x="94" y="119"/>
                </a:cubicBezTo>
                <a:cubicBezTo>
                  <a:pt x="84" y="145"/>
                  <a:pt x="73" y="170"/>
                  <a:pt x="52" y="189"/>
                </a:cubicBezTo>
                <a:cubicBezTo>
                  <a:pt x="41" y="198"/>
                  <a:pt x="34" y="210"/>
                  <a:pt x="24" y="220"/>
                </a:cubicBezTo>
                <a:cubicBezTo>
                  <a:pt x="20" y="223"/>
                  <a:pt x="18" y="226"/>
                  <a:pt x="22" y="231"/>
                </a:cubicBezTo>
                <a:cubicBezTo>
                  <a:pt x="23" y="232"/>
                  <a:pt x="23" y="233"/>
                  <a:pt x="23" y="235"/>
                </a:cubicBezTo>
                <a:cubicBezTo>
                  <a:pt x="22" y="237"/>
                  <a:pt x="20" y="238"/>
                  <a:pt x="18" y="239"/>
                </a:cubicBezTo>
                <a:cubicBezTo>
                  <a:pt x="14" y="240"/>
                  <a:pt x="11" y="240"/>
                  <a:pt x="8" y="238"/>
                </a:cubicBezTo>
                <a:cubicBezTo>
                  <a:pt x="0" y="230"/>
                  <a:pt x="0" y="221"/>
                  <a:pt x="0" y="211"/>
                </a:cubicBezTo>
                <a:cubicBezTo>
                  <a:pt x="3" y="183"/>
                  <a:pt x="19" y="160"/>
                  <a:pt x="32" y="136"/>
                </a:cubicBezTo>
                <a:cubicBezTo>
                  <a:pt x="33" y="134"/>
                  <a:pt x="34" y="134"/>
                  <a:pt x="36" y="133"/>
                </a:cubicBezTo>
                <a:cubicBezTo>
                  <a:pt x="37" y="134"/>
                  <a:pt x="37" y="134"/>
                  <a:pt x="38" y="134"/>
                </a:cubicBezTo>
                <a:close/>
              </a:path>
            </a:pathLst>
          </a:custGeom>
          <a:solidFill>
            <a:srgbClr val="C493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6" name="Freeform 172"/>
          <p:cNvSpPr>
            <a:spLocks/>
          </p:cNvSpPr>
          <p:nvPr/>
        </p:nvSpPr>
        <p:spPr bwMode="auto">
          <a:xfrm>
            <a:off x="9440863" y="5081587"/>
            <a:ext cx="138113" cy="914400"/>
          </a:xfrm>
          <a:custGeom>
            <a:avLst/>
            <a:gdLst>
              <a:gd name="T0" fmla="*/ 0 w 65"/>
              <a:gd name="T1" fmla="*/ 406 h 430"/>
              <a:gd name="T2" fmla="*/ 16 w 65"/>
              <a:gd name="T3" fmla="*/ 351 h 430"/>
              <a:gd name="T4" fmla="*/ 32 w 65"/>
              <a:gd name="T5" fmla="*/ 305 h 430"/>
              <a:gd name="T6" fmla="*/ 27 w 65"/>
              <a:gd name="T7" fmla="*/ 285 h 430"/>
              <a:gd name="T8" fmla="*/ 32 w 65"/>
              <a:gd name="T9" fmla="*/ 250 h 430"/>
              <a:gd name="T10" fmla="*/ 36 w 65"/>
              <a:gd name="T11" fmla="*/ 209 h 430"/>
              <a:gd name="T12" fmla="*/ 45 w 65"/>
              <a:gd name="T13" fmla="*/ 131 h 430"/>
              <a:gd name="T14" fmla="*/ 45 w 65"/>
              <a:gd name="T15" fmla="*/ 81 h 430"/>
              <a:gd name="T16" fmla="*/ 45 w 65"/>
              <a:gd name="T17" fmla="*/ 56 h 430"/>
              <a:gd name="T18" fmla="*/ 45 w 65"/>
              <a:gd name="T19" fmla="*/ 23 h 430"/>
              <a:gd name="T20" fmla="*/ 43 w 65"/>
              <a:gd name="T21" fmla="*/ 0 h 430"/>
              <a:gd name="T22" fmla="*/ 50 w 65"/>
              <a:gd name="T23" fmla="*/ 10 h 430"/>
              <a:gd name="T24" fmla="*/ 56 w 65"/>
              <a:gd name="T25" fmla="*/ 18 h 430"/>
              <a:gd name="T26" fmla="*/ 57 w 65"/>
              <a:gd name="T27" fmla="*/ 149 h 430"/>
              <a:gd name="T28" fmla="*/ 57 w 65"/>
              <a:gd name="T29" fmla="*/ 163 h 430"/>
              <a:gd name="T30" fmla="*/ 51 w 65"/>
              <a:gd name="T31" fmla="*/ 241 h 430"/>
              <a:gd name="T32" fmla="*/ 35 w 65"/>
              <a:gd name="T33" fmla="*/ 366 h 430"/>
              <a:gd name="T34" fmla="*/ 30 w 65"/>
              <a:gd name="T35" fmla="*/ 398 h 430"/>
              <a:gd name="T36" fmla="*/ 28 w 65"/>
              <a:gd name="T37" fmla="*/ 429 h 430"/>
              <a:gd name="T38" fmla="*/ 24 w 65"/>
              <a:gd name="T39" fmla="*/ 430 h 430"/>
              <a:gd name="T40" fmla="*/ 15 w 65"/>
              <a:gd name="T41" fmla="*/ 418 h 430"/>
              <a:gd name="T42" fmla="*/ 0 w 65"/>
              <a:gd name="T43" fmla="*/ 40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30">
                <a:moveTo>
                  <a:pt x="0" y="406"/>
                </a:moveTo>
                <a:cubicBezTo>
                  <a:pt x="3" y="387"/>
                  <a:pt x="10" y="369"/>
                  <a:pt x="16" y="351"/>
                </a:cubicBezTo>
                <a:cubicBezTo>
                  <a:pt x="21" y="336"/>
                  <a:pt x="27" y="321"/>
                  <a:pt x="32" y="305"/>
                </a:cubicBezTo>
                <a:cubicBezTo>
                  <a:pt x="34" y="298"/>
                  <a:pt x="33" y="291"/>
                  <a:pt x="27" y="285"/>
                </a:cubicBezTo>
                <a:cubicBezTo>
                  <a:pt x="28" y="273"/>
                  <a:pt x="34" y="262"/>
                  <a:pt x="32" y="250"/>
                </a:cubicBezTo>
                <a:cubicBezTo>
                  <a:pt x="38" y="237"/>
                  <a:pt x="32" y="222"/>
                  <a:pt x="36" y="209"/>
                </a:cubicBezTo>
                <a:cubicBezTo>
                  <a:pt x="44" y="183"/>
                  <a:pt x="39" y="157"/>
                  <a:pt x="45" y="131"/>
                </a:cubicBezTo>
                <a:cubicBezTo>
                  <a:pt x="49" y="115"/>
                  <a:pt x="48" y="98"/>
                  <a:pt x="45" y="81"/>
                </a:cubicBezTo>
                <a:cubicBezTo>
                  <a:pt x="44" y="72"/>
                  <a:pt x="43" y="64"/>
                  <a:pt x="45" y="56"/>
                </a:cubicBezTo>
                <a:cubicBezTo>
                  <a:pt x="48" y="45"/>
                  <a:pt x="47" y="34"/>
                  <a:pt x="45" y="23"/>
                </a:cubicBezTo>
                <a:cubicBezTo>
                  <a:pt x="44" y="16"/>
                  <a:pt x="42" y="8"/>
                  <a:pt x="43" y="0"/>
                </a:cubicBezTo>
                <a:cubicBezTo>
                  <a:pt x="47" y="2"/>
                  <a:pt x="43" y="10"/>
                  <a:pt x="50" y="10"/>
                </a:cubicBezTo>
                <a:cubicBezTo>
                  <a:pt x="53" y="12"/>
                  <a:pt x="55" y="15"/>
                  <a:pt x="56" y="18"/>
                </a:cubicBezTo>
                <a:cubicBezTo>
                  <a:pt x="65" y="61"/>
                  <a:pt x="63" y="105"/>
                  <a:pt x="57" y="149"/>
                </a:cubicBezTo>
                <a:cubicBezTo>
                  <a:pt x="57" y="153"/>
                  <a:pt x="57" y="158"/>
                  <a:pt x="57" y="163"/>
                </a:cubicBezTo>
                <a:cubicBezTo>
                  <a:pt x="53" y="189"/>
                  <a:pt x="57" y="215"/>
                  <a:pt x="51" y="241"/>
                </a:cubicBezTo>
                <a:cubicBezTo>
                  <a:pt x="46" y="283"/>
                  <a:pt x="36" y="324"/>
                  <a:pt x="35" y="366"/>
                </a:cubicBezTo>
                <a:cubicBezTo>
                  <a:pt x="30" y="376"/>
                  <a:pt x="28" y="387"/>
                  <a:pt x="30" y="398"/>
                </a:cubicBezTo>
                <a:cubicBezTo>
                  <a:pt x="30" y="408"/>
                  <a:pt x="33" y="419"/>
                  <a:pt x="28" y="429"/>
                </a:cubicBezTo>
                <a:cubicBezTo>
                  <a:pt x="27" y="430"/>
                  <a:pt x="26" y="430"/>
                  <a:pt x="24" y="430"/>
                </a:cubicBezTo>
                <a:cubicBezTo>
                  <a:pt x="21" y="426"/>
                  <a:pt x="20" y="420"/>
                  <a:pt x="15" y="418"/>
                </a:cubicBezTo>
                <a:cubicBezTo>
                  <a:pt x="15" y="408"/>
                  <a:pt x="7" y="408"/>
                  <a:pt x="0" y="406"/>
                </a:cubicBezTo>
                <a:close/>
              </a:path>
            </a:pathLst>
          </a:custGeom>
          <a:solidFill>
            <a:srgbClr val="AF7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7" name="Freeform 173"/>
          <p:cNvSpPr>
            <a:spLocks/>
          </p:cNvSpPr>
          <p:nvPr/>
        </p:nvSpPr>
        <p:spPr bwMode="auto">
          <a:xfrm>
            <a:off x="9317038" y="5019675"/>
            <a:ext cx="168275" cy="954088"/>
          </a:xfrm>
          <a:custGeom>
            <a:avLst/>
            <a:gdLst>
              <a:gd name="T0" fmla="*/ 40 w 79"/>
              <a:gd name="T1" fmla="*/ 319 h 448"/>
              <a:gd name="T2" fmla="*/ 54 w 79"/>
              <a:gd name="T3" fmla="*/ 263 h 448"/>
              <a:gd name="T4" fmla="*/ 59 w 79"/>
              <a:gd name="T5" fmla="*/ 207 h 448"/>
              <a:gd name="T6" fmla="*/ 64 w 79"/>
              <a:gd name="T7" fmla="*/ 135 h 448"/>
              <a:gd name="T8" fmla="*/ 69 w 79"/>
              <a:gd name="T9" fmla="*/ 49 h 448"/>
              <a:gd name="T10" fmla="*/ 79 w 79"/>
              <a:gd name="T11" fmla="*/ 0 h 448"/>
              <a:gd name="T12" fmla="*/ 73 w 79"/>
              <a:gd name="T13" fmla="*/ 65 h 448"/>
              <a:gd name="T14" fmla="*/ 73 w 79"/>
              <a:gd name="T15" fmla="*/ 74 h 448"/>
              <a:gd name="T16" fmla="*/ 70 w 79"/>
              <a:gd name="T17" fmla="*/ 144 h 448"/>
              <a:gd name="T18" fmla="*/ 72 w 79"/>
              <a:gd name="T19" fmla="*/ 162 h 448"/>
              <a:gd name="T20" fmla="*/ 69 w 79"/>
              <a:gd name="T21" fmla="*/ 220 h 448"/>
              <a:gd name="T22" fmla="*/ 72 w 79"/>
              <a:gd name="T23" fmla="*/ 237 h 448"/>
              <a:gd name="T24" fmla="*/ 67 w 79"/>
              <a:gd name="T25" fmla="*/ 253 h 448"/>
              <a:gd name="T26" fmla="*/ 61 w 79"/>
              <a:gd name="T27" fmla="*/ 267 h 448"/>
              <a:gd name="T28" fmla="*/ 50 w 79"/>
              <a:gd name="T29" fmla="*/ 314 h 448"/>
              <a:gd name="T30" fmla="*/ 48 w 79"/>
              <a:gd name="T31" fmla="*/ 323 h 448"/>
              <a:gd name="T32" fmla="*/ 22 w 79"/>
              <a:gd name="T33" fmla="*/ 417 h 448"/>
              <a:gd name="T34" fmla="*/ 21 w 79"/>
              <a:gd name="T35" fmla="*/ 420 h 448"/>
              <a:gd name="T36" fmla="*/ 6 w 79"/>
              <a:gd name="T37" fmla="*/ 448 h 448"/>
              <a:gd name="T38" fmla="*/ 6 w 79"/>
              <a:gd name="T39" fmla="*/ 448 h 448"/>
              <a:gd name="T40" fmla="*/ 9 w 79"/>
              <a:gd name="T41" fmla="*/ 424 h 448"/>
              <a:gd name="T42" fmla="*/ 28 w 79"/>
              <a:gd name="T43" fmla="*/ 360 h 448"/>
              <a:gd name="T44" fmla="*/ 32 w 79"/>
              <a:gd name="T45" fmla="*/ 338 h 448"/>
              <a:gd name="T46" fmla="*/ 40 w 79"/>
              <a:gd name="T47" fmla="*/ 31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448">
                <a:moveTo>
                  <a:pt x="40" y="319"/>
                </a:moveTo>
                <a:cubicBezTo>
                  <a:pt x="44" y="300"/>
                  <a:pt x="47" y="281"/>
                  <a:pt x="54" y="263"/>
                </a:cubicBezTo>
                <a:cubicBezTo>
                  <a:pt x="60" y="245"/>
                  <a:pt x="60" y="225"/>
                  <a:pt x="59" y="207"/>
                </a:cubicBezTo>
                <a:cubicBezTo>
                  <a:pt x="57" y="182"/>
                  <a:pt x="60" y="159"/>
                  <a:pt x="64" y="135"/>
                </a:cubicBezTo>
                <a:cubicBezTo>
                  <a:pt x="68" y="106"/>
                  <a:pt x="63" y="77"/>
                  <a:pt x="69" y="49"/>
                </a:cubicBezTo>
                <a:cubicBezTo>
                  <a:pt x="73" y="33"/>
                  <a:pt x="72" y="15"/>
                  <a:pt x="79" y="0"/>
                </a:cubicBezTo>
                <a:cubicBezTo>
                  <a:pt x="77" y="21"/>
                  <a:pt x="75" y="43"/>
                  <a:pt x="73" y="65"/>
                </a:cubicBezTo>
                <a:cubicBezTo>
                  <a:pt x="73" y="68"/>
                  <a:pt x="72" y="70"/>
                  <a:pt x="73" y="74"/>
                </a:cubicBezTo>
                <a:cubicBezTo>
                  <a:pt x="79" y="97"/>
                  <a:pt x="77" y="121"/>
                  <a:pt x="70" y="144"/>
                </a:cubicBezTo>
                <a:cubicBezTo>
                  <a:pt x="69" y="149"/>
                  <a:pt x="71" y="156"/>
                  <a:pt x="72" y="162"/>
                </a:cubicBezTo>
                <a:cubicBezTo>
                  <a:pt x="73" y="181"/>
                  <a:pt x="68" y="200"/>
                  <a:pt x="69" y="220"/>
                </a:cubicBezTo>
                <a:cubicBezTo>
                  <a:pt x="69" y="226"/>
                  <a:pt x="68" y="232"/>
                  <a:pt x="72" y="237"/>
                </a:cubicBezTo>
                <a:cubicBezTo>
                  <a:pt x="77" y="244"/>
                  <a:pt x="73" y="249"/>
                  <a:pt x="67" y="253"/>
                </a:cubicBezTo>
                <a:cubicBezTo>
                  <a:pt x="62" y="256"/>
                  <a:pt x="61" y="261"/>
                  <a:pt x="61" y="267"/>
                </a:cubicBezTo>
                <a:cubicBezTo>
                  <a:pt x="60" y="284"/>
                  <a:pt x="54" y="299"/>
                  <a:pt x="50" y="314"/>
                </a:cubicBezTo>
                <a:cubicBezTo>
                  <a:pt x="49" y="317"/>
                  <a:pt x="48" y="320"/>
                  <a:pt x="48" y="323"/>
                </a:cubicBezTo>
                <a:cubicBezTo>
                  <a:pt x="43" y="355"/>
                  <a:pt x="34" y="386"/>
                  <a:pt x="22" y="417"/>
                </a:cubicBezTo>
                <a:cubicBezTo>
                  <a:pt x="21" y="418"/>
                  <a:pt x="21" y="419"/>
                  <a:pt x="21" y="420"/>
                </a:cubicBezTo>
                <a:cubicBezTo>
                  <a:pt x="21" y="432"/>
                  <a:pt x="15" y="441"/>
                  <a:pt x="6" y="448"/>
                </a:cubicBezTo>
                <a:cubicBezTo>
                  <a:pt x="6" y="448"/>
                  <a:pt x="6" y="448"/>
                  <a:pt x="6" y="448"/>
                </a:cubicBezTo>
                <a:cubicBezTo>
                  <a:pt x="0" y="439"/>
                  <a:pt x="9" y="432"/>
                  <a:pt x="9" y="424"/>
                </a:cubicBezTo>
                <a:cubicBezTo>
                  <a:pt x="16" y="403"/>
                  <a:pt x="21" y="381"/>
                  <a:pt x="28" y="360"/>
                </a:cubicBezTo>
                <a:cubicBezTo>
                  <a:pt x="30" y="353"/>
                  <a:pt x="31" y="346"/>
                  <a:pt x="32" y="338"/>
                </a:cubicBezTo>
                <a:cubicBezTo>
                  <a:pt x="33" y="331"/>
                  <a:pt x="33" y="324"/>
                  <a:pt x="40" y="319"/>
                </a:cubicBezTo>
                <a:close/>
              </a:path>
            </a:pathLst>
          </a:custGeom>
          <a:solidFill>
            <a:srgbClr val="C493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8" name="Freeform 174"/>
          <p:cNvSpPr>
            <a:spLocks/>
          </p:cNvSpPr>
          <p:nvPr/>
        </p:nvSpPr>
        <p:spPr bwMode="auto">
          <a:xfrm>
            <a:off x="9507538" y="5130800"/>
            <a:ext cx="47625" cy="482600"/>
          </a:xfrm>
          <a:custGeom>
            <a:avLst/>
            <a:gdLst>
              <a:gd name="T0" fmla="*/ 13 w 22"/>
              <a:gd name="T1" fmla="*/ 0 h 227"/>
              <a:gd name="T2" fmla="*/ 17 w 22"/>
              <a:gd name="T3" fmla="*/ 33 h 227"/>
              <a:gd name="T4" fmla="*/ 18 w 22"/>
              <a:gd name="T5" fmla="*/ 92 h 227"/>
              <a:gd name="T6" fmla="*/ 7 w 22"/>
              <a:gd name="T7" fmla="*/ 179 h 227"/>
              <a:gd name="T8" fmla="*/ 6 w 22"/>
              <a:gd name="T9" fmla="*/ 217 h 227"/>
              <a:gd name="T10" fmla="*/ 0 w 22"/>
              <a:gd name="T11" fmla="*/ 227 h 227"/>
              <a:gd name="T12" fmla="*/ 7 w 22"/>
              <a:gd name="T13" fmla="*/ 167 h 227"/>
              <a:gd name="T14" fmla="*/ 5 w 22"/>
              <a:gd name="T15" fmla="*/ 137 h 227"/>
              <a:gd name="T16" fmla="*/ 13 w 22"/>
              <a:gd name="T17" fmla="*/ 20 h 227"/>
              <a:gd name="T18" fmla="*/ 13 w 22"/>
              <a:gd name="T19"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7">
                <a:moveTo>
                  <a:pt x="13" y="0"/>
                </a:moveTo>
                <a:cubicBezTo>
                  <a:pt x="16" y="11"/>
                  <a:pt x="19" y="22"/>
                  <a:pt x="17" y="33"/>
                </a:cubicBezTo>
                <a:cubicBezTo>
                  <a:pt x="13" y="53"/>
                  <a:pt x="22" y="73"/>
                  <a:pt x="18" y="92"/>
                </a:cubicBezTo>
                <a:cubicBezTo>
                  <a:pt x="14" y="121"/>
                  <a:pt x="13" y="150"/>
                  <a:pt x="7" y="179"/>
                </a:cubicBezTo>
                <a:cubicBezTo>
                  <a:pt x="4" y="191"/>
                  <a:pt x="5" y="204"/>
                  <a:pt x="6" y="217"/>
                </a:cubicBezTo>
                <a:cubicBezTo>
                  <a:pt x="7" y="223"/>
                  <a:pt x="5" y="225"/>
                  <a:pt x="0" y="227"/>
                </a:cubicBezTo>
                <a:cubicBezTo>
                  <a:pt x="0" y="207"/>
                  <a:pt x="0" y="187"/>
                  <a:pt x="7" y="167"/>
                </a:cubicBezTo>
                <a:cubicBezTo>
                  <a:pt x="9" y="158"/>
                  <a:pt x="4" y="147"/>
                  <a:pt x="5" y="137"/>
                </a:cubicBezTo>
                <a:cubicBezTo>
                  <a:pt x="7" y="98"/>
                  <a:pt x="4" y="59"/>
                  <a:pt x="13" y="20"/>
                </a:cubicBezTo>
                <a:cubicBezTo>
                  <a:pt x="14" y="14"/>
                  <a:pt x="13" y="7"/>
                  <a:pt x="13" y="0"/>
                </a:cubicBezTo>
                <a:close/>
              </a:path>
            </a:pathLst>
          </a:custGeom>
          <a:solidFill>
            <a:srgbClr val="C59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9" name="Freeform 175"/>
          <p:cNvSpPr>
            <a:spLocks/>
          </p:cNvSpPr>
          <p:nvPr/>
        </p:nvSpPr>
        <p:spPr bwMode="auto">
          <a:xfrm>
            <a:off x="6927850" y="5297487"/>
            <a:ext cx="998538" cy="307975"/>
          </a:xfrm>
          <a:custGeom>
            <a:avLst/>
            <a:gdLst>
              <a:gd name="T0" fmla="*/ 230 w 470"/>
              <a:gd name="T1" fmla="*/ 120 h 145"/>
              <a:gd name="T2" fmla="*/ 201 w 470"/>
              <a:gd name="T3" fmla="*/ 99 h 145"/>
              <a:gd name="T4" fmla="*/ 185 w 470"/>
              <a:gd name="T5" fmla="*/ 85 h 145"/>
              <a:gd name="T6" fmla="*/ 158 w 470"/>
              <a:gd name="T7" fmla="*/ 73 h 145"/>
              <a:gd name="T8" fmla="*/ 83 w 470"/>
              <a:gd name="T9" fmla="*/ 80 h 145"/>
              <a:gd name="T10" fmla="*/ 69 w 470"/>
              <a:gd name="T11" fmla="*/ 81 h 145"/>
              <a:gd name="T12" fmla="*/ 65 w 470"/>
              <a:gd name="T13" fmla="*/ 82 h 145"/>
              <a:gd name="T14" fmla="*/ 52 w 470"/>
              <a:gd name="T15" fmla="*/ 108 h 145"/>
              <a:gd name="T16" fmla="*/ 27 w 470"/>
              <a:gd name="T17" fmla="*/ 112 h 145"/>
              <a:gd name="T18" fmla="*/ 20 w 470"/>
              <a:gd name="T19" fmla="*/ 112 h 145"/>
              <a:gd name="T20" fmla="*/ 4 w 470"/>
              <a:gd name="T21" fmla="*/ 103 h 145"/>
              <a:gd name="T22" fmla="*/ 6 w 470"/>
              <a:gd name="T23" fmla="*/ 99 h 145"/>
              <a:gd name="T24" fmla="*/ 34 w 470"/>
              <a:gd name="T25" fmla="*/ 70 h 145"/>
              <a:gd name="T26" fmla="*/ 76 w 470"/>
              <a:gd name="T27" fmla="*/ 29 h 145"/>
              <a:gd name="T28" fmla="*/ 108 w 470"/>
              <a:gd name="T29" fmla="*/ 18 h 145"/>
              <a:gd name="T30" fmla="*/ 120 w 470"/>
              <a:gd name="T31" fmla="*/ 1 h 145"/>
              <a:gd name="T32" fmla="*/ 123 w 470"/>
              <a:gd name="T33" fmla="*/ 0 h 145"/>
              <a:gd name="T34" fmla="*/ 156 w 470"/>
              <a:gd name="T35" fmla="*/ 22 h 145"/>
              <a:gd name="T36" fmla="*/ 179 w 470"/>
              <a:gd name="T37" fmla="*/ 26 h 145"/>
              <a:gd name="T38" fmla="*/ 213 w 470"/>
              <a:gd name="T39" fmla="*/ 33 h 145"/>
              <a:gd name="T40" fmla="*/ 198 w 470"/>
              <a:gd name="T41" fmla="*/ 41 h 145"/>
              <a:gd name="T42" fmla="*/ 202 w 470"/>
              <a:gd name="T43" fmla="*/ 58 h 145"/>
              <a:gd name="T44" fmla="*/ 241 w 470"/>
              <a:gd name="T45" fmla="*/ 106 h 145"/>
              <a:gd name="T46" fmla="*/ 248 w 470"/>
              <a:gd name="T47" fmla="*/ 107 h 145"/>
              <a:gd name="T48" fmla="*/ 270 w 470"/>
              <a:gd name="T49" fmla="*/ 113 h 145"/>
              <a:gd name="T50" fmla="*/ 305 w 470"/>
              <a:gd name="T51" fmla="*/ 113 h 145"/>
              <a:gd name="T52" fmla="*/ 323 w 470"/>
              <a:gd name="T53" fmla="*/ 112 h 145"/>
              <a:gd name="T54" fmla="*/ 358 w 470"/>
              <a:gd name="T55" fmla="*/ 116 h 145"/>
              <a:gd name="T56" fmla="*/ 410 w 470"/>
              <a:gd name="T57" fmla="*/ 94 h 145"/>
              <a:gd name="T58" fmla="*/ 437 w 470"/>
              <a:gd name="T59" fmla="*/ 83 h 145"/>
              <a:gd name="T60" fmla="*/ 455 w 470"/>
              <a:gd name="T61" fmla="*/ 86 h 145"/>
              <a:gd name="T62" fmla="*/ 468 w 470"/>
              <a:gd name="T63" fmla="*/ 96 h 145"/>
              <a:gd name="T64" fmla="*/ 459 w 470"/>
              <a:gd name="T65" fmla="*/ 107 h 145"/>
              <a:gd name="T66" fmla="*/ 442 w 470"/>
              <a:gd name="T67" fmla="*/ 111 h 145"/>
              <a:gd name="T68" fmla="*/ 434 w 470"/>
              <a:gd name="T69" fmla="*/ 110 h 145"/>
              <a:gd name="T70" fmla="*/ 416 w 470"/>
              <a:gd name="T71" fmla="*/ 112 h 145"/>
              <a:gd name="T72" fmla="*/ 428 w 470"/>
              <a:gd name="T73" fmla="*/ 112 h 145"/>
              <a:gd name="T74" fmla="*/ 436 w 470"/>
              <a:gd name="T75" fmla="*/ 119 h 145"/>
              <a:gd name="T76" fmla="*/ 429 w 470"/>
              <a:gd name="T77" fmla="*/ 128 h 145"/>
              <a:gd name="T78" fmla="*/ 405 w 470"/>
              <a:gd name="T79" fmla="*/ 128 h 145"/>
              <a:gd name="T80" fmla="*/ 393 w 470"/>
              <a:gd name="T81" fmla="*/ 133 h 145"/>
              <a:gd name="T82" fmla="*/ 377 w 470"/>
              <a:gd name="T83" fmla="*/ 137 h 145"/>
              <a:gd name="T84" fmla="*/ 351 w 470"/>
              <a:gd name="T85" fmla="*/ 136 h 145"/>
              <a:gd name="T86" fmla="*/ 335 w 470"/>
              <a:gd name="T87" fmla="*/ 137 h 145"/>
              <a:gd name="T88" fmla="*/ 331 w 470"/>
              <a:gd name="T89" fmla="*/ 135 h 145"/>
              <a:gd name="T90" fmla="*/ 289 w 470"/>
              <a:gd name="T91" fmla="*/ 134 h 145"/>
              <a:gd name="T92" fmla="*/ 262 w 470"/>
              <a:gd name="T93" fmla="*/ 125 h 145"/>
              <a:gd name="T94" fmla="*/ 252 w 470"/>
              <a:gd name="T95" fmla="*/ 122 h 145"/>
              <a:gd name="T96" fmla="*/ 230 w 470"/>
              <a:gd name="T97" fmla="*/ 12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0" h="145">
                <a:moveTo>
                  <a:pt x="230" y="120"/>
                </a:moveTo>
                <a:cubicBezTo>
                  <a:pt x="219" y="116"/>
                  <a:pt x="210" y="108"/>
                  <a:pt x="201" y="99"/>
                </a:cubicBezTo>
                <a:cubicBezTo>
                  <a:pt x="195" y="95"/>
                  <a:pt x="188" y="91"/>
                  <a:pt x="185" y="85"/>
                </a:cubicBezTo>
                <a:cubicBezTo>
                  <a:pt x="179" y="74"/>
                  <a:pt x="170" y="72"/>
                  <a:pt x="158" y="73"/>
                </a:cubicBezTo>
                <a:cubicBezTo>
                  <a:pt x="133" y="77"/>
                  <a:pt x="108" y="72"/>
                  <a:pt x="83" y="80"/>
                </a:cubicBezTo>
                <a:cubicBezTo>
                  <a:pt x="78" y="82"/>
                  <a:pt x="74" y="81"/>
                  <a:pt x="69" y="81"/>
                </a:cubicBezTo>
                <a:cubicBezTo>
                  <a:pt x="68" y="81"/>
                  <a:pt x="66" y="81"/>
                  <a:pt x="65" y="82"/>
                </a:cubicBezTo>
                <a:cubicBezTo>
                  <a:pt x="59" y="89"/>
                  <a:pt x="60" y="100"/>
                  <a:pt x="52" y="108"/>
                </a:cubicBezTo>
                <a:cubicBezTo>
                  <a:pt x="40" y="118"/>
                  <a:pt x="41" y="120"/>
                  <a:pt x="27" y="112"/>
                </a:cubicBezTo>
                <a:cubicBezTo>
                  <a:pt x="24" y="111"/>
                  <a:pt x="22" y="110"/>
                  <a:pt x="20" y="112"/>
                </a:cubicBezTo>
                <a:cubicBezTo>
                  <a:pt x="13" y="111"/>
                  <a:pt x="11" y="104"/>
                  <a:pt x="4" y="103"/>
                </a:cubicBezTo>
                <a:cubicBezTo>
                  <a:pt x="0" y="103"/>
                  <a:pt x="4" y="100"/>
                  <a:pt x="6" y="99"/>
                </a:cubicBezTo>
                <a:cubicBezTo>
                  <a:pt x="19" y="92"/>
                  <a:pt x="27" y="83"/>
                  <a:pt x="34" y="70"/>
                </a:cubicBezTo>
                <a:cubicBezTo>
                  <a:pt x="44" y="54"/>
                  <a:pt x="52" y="33"/>
                  <a:pt x="76" y="29"/>
                </a:cubicBezTo>
                <a:cubicBezTo>
                  <a:pt x="87" y="27"/>
                  <a:pt x="97" y="22"/>
                  <a:pt x="108" y="18"/>
                </a:cubicBezTo>
                <a:cubicBezTo>
                  <a:pt x="117" y="15"/>
                  <a:pt x="121" y="10"/>
                  <a:pt x="120" y="1"/>
                </a:cubicBezTo>
                <a:cubicBezTo>
                  <a:pt x="121" y="0"/>
                  <a:pt x="123" y="0"/>
                  <a:pt x="123" y="0"/>
                </a:cubicBezTo>
                <a:cubicBezTo>
                  <a:pt x="132" y="12"/>
                  <a:pt x="148" y="12"/>
                  <a:pt x="156" y="22"/>
                </a:cubicBezTo>
                <a:cubicBezTo>
                  <a:pt x="164" y="31"/>
                  <a:pt x="170" y="30"/>
                  <a:pt x="179" y="26"/>
                </a:cubicBezTo>
                <a:cubicBezTo>
                  <a:pt x="189" y="21"/>
                  <a:pt x="205" y="25"/>
                  <a:pt x="213" y="33"/>
                </a:cubicBezTo>
                <a:cubicBezTo>
                  <a:pt x="210" y="39"/>
                  <a:pt x="199" y="34"/>
                  <a:pt x="198" y="41"/>
                </a:cubicBezTo>
                <a:cubicBezTo>
                  <a:pt x="198" y="47"/>
                  <a:pt x="201" y="52"/>
                  <a:pt x="202" y="58"/>
                </a:cubicBezTo>
                <a:cubicBezTo>
                  <a:pt x="205" y="82"/>
                  <a:pt x="223" y="94"/>
                  <a:pt x="241" y="106"/>
                </a:cubicBezTo>
                <a:cubicBezTo>
                  <a:pt x="243" y="107"/>
                  <a:pt x="246" y="108"/>
                  <a:pt x="248" y="107"/>
                </a:cubicBezTo>
                <a:cubicBezTo>
                  <a:pt x="258" y="100"/>
                  <a:pt x="263" y="106"/>
                  <a:pt x="270" y="113"/>
                </a:cubicBezTo>
                <a:cubicBezTo>
                  <a:pt x="276" y="120"/>
                  <a:pt x="295" y="120"/>
                  <a:pt x="305" y="113"/>
                </a:cubicBezTo>
                <a:cubicBezTo>
                  <a:pt x="311" y="109"/>
                  <a:pt x="316" y="108"/>
                  <a:pt x="323" y="112"/>
                </a:cubicBezTo>
                <a:cubicBezTo>
                  <a:pt x="334" y="118"/>
                  <a:pt x="347" y="118"/>
                  <a:pt x="358" y="116"/>
                </a:cubicBezTo>
                <a:cubicBezTo>
                  <a:pt x="376" y="112"/>
                  <a:pt x="394" y="107"/>
                  <a:pt x="410" y="94"/>
                </a:cubicBezTo>
                <a:cubicBezTo>
                  <a:pt x="417" y="88"/>
                  <a:pt x="426" y="82"/>
                  <a:pt x="437" y="83"/>
                </a:cubicBezTo>
                <a:cubicBezTo>
                  <a:pt x="442" y="87"/>
                  <a:pt x="447" y="89"/>
                  <a:pt x="455" y="86"/>
                </a:cubicBezTo>
                <a:cubicBezTo>
                  <a:pt x="463" y="83"/>
                  <a:pt x="467" y="89"/>
                  <a:pt x="468" y="96"/>
                </a:cubicBezTo>
                <a:cubicBezTo>
                  <a:pt x="470" y="104"/>
                  <a:pt x="465" y="106"/>
                  <a:pt x="459" y="107"/>
                </a:cubicBezTo>
                <a:cubicBezTo>
                  <a:pt x="453" y="108"/>
                  <a:pt x="448" y="109"/>
                  <a:pt x="442" y="111"/>
                </a:cubicBezTo>
                <a:cubicBezTo>
                  <a:pt x="439" y="112"/>
                  <a:pt x="435" y="112"/>
                  <a:pt x="434" y="110"/>
                </a:cubicBezTo>
                <a:cubicBezTo>
                  <a:pt x="426" y="97"/>
                  <a:pt x="422" y="107"/>
                  <a:pt x="416" y="112"/>
                </a:cubicBezTo>
                <a:cubicBezTo>
                  <a:pt x="420" y="115"/>
                  <a:pt x="424" y="112"/>
                  <a:pt x="428" y="112"/>
                </a:cubicBezTo>
                <a:cubicBezTo>
                  <a:pt x="432" y="113"/>
                  <a:pt x="435" y="115"/>
                  <a:pt x="436" y="119"/>
                </a:cubicBezTo>
                <a:cubicBezTo>
                  <a:pt x="436" y="124"/>
                  <a:pt x="434" y="128"/>
                  <a:pt x="429" y="128"/>
                </a:cubicBezTo>
                <a:cubicBezTo>
                  <a:pt x="421" y="127"/>
                  <a:pt x="413" y="132"/>
                  <a:pt x="405" y="128"/>
                </a:cubicBezTo>
                <a:cubicBezTo>
                  <a:pt x="398" y="125"/>
                  <a:pt x="395" y="126"/>
                  <a:pt x="393" y="133"/>
                </a:cubicBezTo>
                <a:cubicBezTo>
                  <a:pt x="390" y="142"/>
                  <a:pt x="383" y="143"/>
                  <a:pt x="377" y="137"/>
                </a:cubicBezTo>
                <a:cubicBezTo>
                  <a:pt x="368" y="129"/>
                  <a:pt x="360" y="130"/>
                  <a:pt x="351" y="136"/>
                </a:cubicBezTo>
                <a:cubicBezTo>
                  <a:pt x="346" y="139"/>
                  <a:pt x="340" y="140"/>
                  <a:pt x="335" y="137"/>
                </a:cubicBezTo>
                <a:cubicBezTo>
                  <a:pt x="334" y="136"/>
                  <a:pt x="332" y="135"/>
                  <a:pt x="331" y="135"/>
                </a:cubicBezTo>
                <a:cubicBezTo>
                  <a:pt x="317" y="145"/>
                  <a:pt x="304" y="131"/>
                  <a:pt x="289" y="134"/>
                </a:cubicBezTo>
                <a:cubicBezTo>
                  <a:pt x="279" y="136"/>
                  <a:pt x="269" y="134"/>
                  <a:pt x="262" y="125"/>
                </a:cubicBezTo>
                <a:cubicBezTo>
                  <a:pt x="259" y="122"/>
                  <a:pt x="256" y="122"/>
                  <a:pt x="252" y="122"/>
                </a:cubicBezTo>
                <a:cubicBezTo>
                  <a:pt x="245" y="122"/>
                  <a:pt x="238" y="122"/>
                  <a:pt x="230" y="120"/>
                </a:cubicBezTo>
                <a:close/>
              </a:path>
            </a:pathLst>
          </a:custGeom>
          <a:solidFill>
            <a:srgbClr val="E5B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0" name="Freeform 176"/>
          <p:cNvSpPr>
            <a:spLocks/>
          </p:cNvSpPr>
          <p:nvPr/>
        </p:nvSpPr>
        <p:spPr bwMode="auto">
          <a:xfrm>
            <a:off x="6942138" y="5522912"/>
            <a:ext cx="260350" cy="419100"/>
          </a:xfrm>
          <a:custGeom>
            <a:avLst/>
            <a:gdLst>
              <a:gd name="T0" fmla="*/ 5 w 122"/>
              <a:gd name="T1" fmla="*/ 112 h 197"/>
              <a:gd name="T2" fmla="*/ 31 w 122"/>
              <a:gd name="T3" fmla="*/ 112 h 197"/>
              <a:gd name="T4" fmla="*/ 38 w 122"/>
              <a:gd name="T5" fmla="*/ 82 h 197"/>
              <a:gd name="T6" fmla="*/ 44 w 122"/>
              <a:gd name="T7" fmla="*/ 56 h 197"/>
              <a:gd name="T8" fmla="*/ 45 w 122"/>
              <a:gd name="T9" fmla="*/ 32 h 197"/>
              <a:gd name="T10" fmla="*/ 47 w 122"/>
              <a:gd name="T11" fmla="*/ 21 h 197"/>
              <a:gd name="T12" fmla="*/ 54 w 122"/>
              <a:gd name="T13" fmla="*/ 10 h 197"/>
              <a:gd name="T14" fmla="*/ 57 w 122"/>
              <a:gd name="T15" fmla="*/ 0 h 197"/>
              <a:gd name="T16" fmla="*/ 75 w 122"/>
              <a:gd name="T17" fmla="*/ 29 h 197"/>
              <a:gd name="T18" fmla="*/ 70 w 122"/>
              <a:gd name="T19" fmla="*/ 44 h 197"/>
              <a:gd name="T20" fmla="*/ 73 w 122"/>
              <a:gd name="T21" fmla="*/ 58 h 197"/>
              <a:gd name="T22" fmla="*/ 76 w 122"/>
              <a:gd name="T23" fmla="*/ 85 h 197"/>
              <a:gd name="T24" fmla="*/ 81 w 122"/>
              <a:gd name="T25" fmla="*/ 105 h 197"/>
              <a:gd name="T26" fmla="*/ 88 w 122"/>
              <a:gd name="T27" fmla="*/ 125 h 197"/>
              <a:gd name="T28" fmla="*/ 87 w 122"/>
              <a:gd name="T29" fmla="*/ 129 h 197"/>
              <a:gd name="T30" fmla="*/ 88 w 122"/>
              <a:gd name="T31" fmla="*/ 152 h 197"/>
              <a:gd name="T32" fmla="*/ 91 w 122"/>
              <a:gd name="T33" fmla="*/ 156 h 197"/>
              <a:gd name="T34" fmla="*/ 98 w 122"/>
              <a:gd name="T35" fmla="*/ 168 h 197"/>
              <a:gd name="T36" fmla="*/ 100 w 122"/>
              <a:gd name="T37" fmla="*/ 170 h 197"/>
              <a:gd name="T38" fmla="*/ 113 w 122"/>
              <a:gd name="T39" fmla="*/ 175 h 197"/>
              <a:gd name="T40" fmla="*/ 121 w 122"/>
              <a:gd name="T41" fmla="*/ 182 h 197"/>
              <a:gd name="T42" fmla="*/ 99 w 122"/>
              <a:gd name="T43" fmla="*/ 195 h 197"/>
              <a:gd name="T44" fmla="*/ 90 w 122"/>
              <a:gd name="T45" fmla="*/ 189 h 197"/>
              <a:gd name="T46" fmla="*/ 67 w 122"/>
              <a:gd name="T47" fmla="*/ 157 h 197"/>
              <a:gd name="T48" fmla="*/ 60 w 122"/>
              <a:gd name="T49" fmla="*/ 154 h 197"/>
              <a:gd name="T50" fmla="*/ 47 w 122"/>
              <a:gd name="T51" fmla="*/ 156 h 197"/>
              <a:gd name="T52" fmla="*/ 33 w 122"/>
              <a:gd name="T53" fmla="*/ 147 h 197"/>
              <a:gd name="T54" fmla="*/ 29 w 122"/>
              <a:gd name="T55" fmla="*/ 138 h 197"/>
              <a:gd name="T56" fmla="*/ 34 w 122"/>
              <a:gd name="T57" fmla="*/ 126 h 197"/>
              <a:gd name="T58" fmla="*/ 1 w 122"/>
              <a:gd name="T59" fmla="*/ 117 h 197"/>
              <a:gd name="T60" fmla="*/ 5 w 122"/>
              <a:gd name="T61" fmla="*/ 11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 h="197">
                <a:moveTo>
                  <a:pt x="5" y="112"/>
                </a:moveTo>
                <a:cubicBezTo>
                  <a:pt x="14" y="114"/>
                  <a:pt x="22" y="117"/>
                  <a:pt x="31" y="112"/>
                </a:cubicBezTo>
                <a:cubicBezTo>
                  <a:pt x="47" y="101"/>
                  <a:pt x="47" y="98"/>
                  <a:pt x="38" y="82"/>
                </a:cubicBezTo>
                <a:cubicBezTo>
                  <a:pt x="30" y="70"/>
                  <a:pt x="30" y="70"/>
                  <a:pt x="44" y="56"/>
                </a:cubicBezTo>
                <a:cubicBezTo>
                  <a:pt x="48" y="48"/>
                  <a:pt x="52" y="40"/>
                  <a:pt x="45" y="32"/>
                </a:cubicBezTo>
                <a:cubicBezTo>
                  <a:pt x="41" y="28"/>
                  <a:pt x="43" y="24"/>
                  <a:pt x="47" y="21"/>
                </a:cubicBezTo>
                <a:cubicBezTo>
                  <a:pt x="51" y="18"/>
                  <a:pt x="55" y="15"/>
                  <a:pt x="54" y="10"/>
                </a:cubicBezTo>
                <a:cubicBezTo>
                  <a:pt x="54" y="6"/>
                  <a:pt x="55" y="3"/>
                  <a:pt x="57" y="0"/>
                </a:cubicBezTo>
                <a:cubicBezTo>
                  <a:pt x="69" y="4"/>
                  <a:pt x="77" y="16"/>
                  <a:pt x="75" y="29"/>
                </a:cubicBezTo>
                <a:cubicBezTo>
                  <a:pt x="74" y="34"/>
                  <a:pt x="71" y="39"/>
                  <a:pt x="70" y="44"/>
                </a:cubicBezTo>
                <a:cubicBezTo>
                  <a:pt x="69" y="49"/>
                  <a:pt x="70" y="54"/>
                  <a:pt x="73" y="58"/>
                </a:cubicBezTo>
                <a:cubicBezTo>
                  <a:pt x="79" y="66"/>
                  <a:pt x="89" y="73"/>
                  <a:pt x="76" y="85"/>
                </a:cubicBezTo>
                <a:cubicBezTo>
                  <a:pt x="72" y="89"/>
                  <a:pt x="81" y="98"/>
                  <a:pt x="81" y="105"/>
                </a:cubicBezTo>
                <a:cubicBezTo>
                  <a:pt x="81" y="113"/>
                  <a:pt x="87" y="118"/>
                  <a:pt x="88" y="125"/>
                </a:cubicBezTo>
                <a:cubicBezTo>
                  <a:pt x="88" y="127"/>
                  <a:pt x="88" y="128"/>
                  <a:pt x="87" y="129"/>
                </a:cubicBezTo>
                <a:cubicBezTo>
                  <a:pt x="81" y="137"/>
                  <a:pt x="81" y="144"/>
                  <a:pt x="88" y="152"/>
                </a:cubicBezTo>
                <a:cubicBezTo>
                  <a:pt x="89" y="153"/>
                  <a:pt x="90" y="154"/>
                  <a:pt x="91" y="156"/>
                </a:cubicBezTo>
                <a:cubicBezTo>
                  <a:pt x="94" y="159"/>
                  <a:pt x="95" y="164"/>
                  <a:pt x="98" y="168"/>
                </a:cubicBezTo>
                <a:cubicBezTo>
                  <a:pt x="99" y="168"/>
                  <a:pt x="100" y="169"/>
                  <a:pt x="100" y="170"/>
                </a:cubicBezTo>
                <a:cubicBezTo>
                  <a:pt x="103" y="175"/>
                  <a:pt x="108" y="175"/>
                  <a:pt x="113" y="175"/>
                </a:cubicBezTo>
                <a:cubicBezTo>
                  <a:pt x="117" y="176"/>
                  <a:pt x="122" y="178"/>
                  <a:pt x="121" y="182"/>
                </a:cubicBezTo>
                <a:cubicBezTo>
                  <a:pt x="117" y="191"/>
                  <a:pt x="106" y="191"/>
                  <a:pt x="99" y="195"/>
                </a:cubicBezTo>
                <a:cubicBezTo>
                  <a:pt x="94" y="197"/>
                  <a:pt x="93" y="192"/>
                  <a:pt x="90" y="189"/>
                </a:cubicBezTo>
                <a:cubicBezTo>
                  <a:pt x="82" y="178"/>
                  <a:pt x="73" y="168"/>
                  <a:pt x="67" y="157"/>
                </a:cubicBezTo>
                <a:cubicBezTo>
                  <a:pt x="66" y="154"/>
                  <a:pt x="63" y="154"/>
                  <a:pt x="60" y="154"/>
                </a:cubicBezTo>
                <a:cubicBezTo>
                  <a:pt x="56" y="155"/>
                  <a:pt x="52" y="155"/>
                  <a:pt x="47" y="156"/>
                </a:cubicBezTo>
                <a:cubicBezTo>
                  <a:pt x="40" y="157"/>
                  <a:pt x="35" y="154"/>
                  <a:pt x="33" y="147"/>
                </a:cubicBezTo>
                <a:cubicBezTo>
                  <a:pt x="33" y="144"/>
                  <a:pt x="31" y="140"/>
                  <a:pt x="29" y="138"/>
                </a:cubicBezTo>
                <a:cubicBezTo>
                  <a:pt x="22" y="130"/>
                  <a:pt x="27" y="128"/>
                  <a:pt x="34" y="126"/>
                </a:cubicBezTo>
                <a:cubicBezTo>
                  <a:pt x="22" y="126"/>
                  <a:pt x="12" y="121"/>
                  <a:pt x="1" y="117"/>
                </a:cubicBezTo>
                <a:cubicBezTo>
                  <a:pt x="1" y="114"/>
                  <a:pt x="0" y="111"/>
                  <a:pt x="5" y="112"/>
                </a:cubicBezTo>
                <a:close/>
              </a:path>
            </a:pathLst>
          </a:custGeom>
          <a:solidFill>
            <a:srgbClr val="C6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1" name="Freeform 177"/>
          <p:cNvSpPr>
            <a:spLocks/>
          </p:cNvSpPr>
          <p:nvPr/>
        </p:nvSpPr>
        <p:spPr bwMode="auto">
          <a:xfrm>
            <a:off x="6923088" y="5248275"/>
            <a:ext cx="274638" cy="263525"/>
          </a:xfrm>
          <a:custGeom>
            <a:avLst/>
            <a:gdLst>
              <a:gd name="T0" fmla="*/ 122 w 129"/>
              <a:gd name="T1" fmla="*/ 25 h 124"/>
              <a:gd name="T2" fmla="*/ 118 w 129"/>
              <a:gd name="T3" fmla="*/ 42 h 124"/>
              <a:gd name="T4" fmla="*/ 66 w 129"/>
              <a:gd name="T5" fmla="*/ 59 h 124"/>
              <a:gd name="T6" fmla="*/ 56 w 129"/>
              <a:gd name="T7" fmla="*/ 69 h 124"/>
              <a:gd name="T8" fmla="*/ 45 w 129"/>
              <a:gd name="T9" fmla="*/ 86 h 124"/>
              <a:gd name="T10" fmla="*/ 37 w 129"/>
              <a:gd name="T11" fmla="*/ 101 h 124"/>
              <a:gd name="T12" fmla="*/ 8 w 129"/>
              <a:gd name="T13" fmla="*/ 122 h 124"/>
              <a:gd name="T14" fmla="*/ 7 w 129"/>
              <a:gd name="T15" fmla="*/ 90 h 124"/>
              <a:gd name="T16" fmla="*/ 21 w 129"/>
              <a:gd name="T17" fmla="*/ 59 h 124"/>
              <a:gd name="T18" fmla="*/ 48 w 129"/>
              <a:gd name="T19" fmla="*/ 34 h 124"/>
              <a:gd name="T20" fmla="*/ 89 w 129"/>
              <a:gd name="T21" fmla="*/ 14 h 124"/>
              <a:gd name="T22" fmla="*/ 93 w 129"/>
              <a:gd name="T23" fmla="*/ 9 h 124"/>
              <a:gd name="T24" fmla="*/ 96 w 129"/>
              <a:gd name="T25" fmla="*/ 0 h 124"/>
              <a:gd name="T26" fmla="*/ 109 w 129"/>
              <a:gd name="T27" fmla="*/ 5 h 124"/>
              <a:gd name="T28" fmla="*/ 119 w 129"/>
              <a:gd name="T29" fmla="*/ 22 h 124"/>
              <a:gd name="T30" fmla="*/ 122 w 129"/>
              <a:gd name="T31" fmla="*/ 2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24">
                <a:moveTo>
                  <a:pt x="122" y="25"/>
                </a:moveTo>
                <a:cubicBezTo>
                  <a:pt x="129" y="32"/>
                  <a:pt x="129" y="38"/>
                  <a:pt x="118" y="42"/>
                </a:cubicBezTo>
                <a:cubicBezTo>
                  <a:pt x="100" y="47"/>
                  <a:pt x="84" y="54"/>
                  <a:pt x="66" y="59"/>
                </a:cubicBezTo>
                <a:cubicBezTo>
                  <a:pt x="61" y="61"/>
                  <a:pt x="57" y="63"/>
                  <a:pt x="56" y="69"/>
                </a:cubicBezTo>
                <a:cubicBezTo>
                  <a:pt x="55" y="76"/>
                  <a:pt x="50" y="81"/>
                  <a:pt x="45" y="86"/>
                </a:cubicBezTo>
                <a:cubicBezTo>
                  <a:pt x="40" y="90"/>
                  <a:pt x="38" y="94"/>
                  <a:pt x="37" y="101"/>
                </a:cubicBezTo>
                <a:cubicBezTo>
                  <a:pt x="36" y="110"/>
                  <a:pt x="16" y="124"/>
                  <a:pt x="8" y="122"/>
                </a:cubicBezTo>
                <a:cubicBezTo>
                  <a:pt x="0" y="112"/>
                  <a:pt x="0" y="102"/>
                  <a:pt x="7" y="90"/>
                </a:cubicBezTo>
                <a:cubicBezTo>
                  <a:pt x="12" y="80"/>
                  <a:pt x="14" y="69"/>
                  <a:pt x="21" y="59"/>
                </a:cubicBezTo>
                <a:cubicBezTo>
                  <a:pt x="28" y="47"/>
                  <a:pt x="37" y="40"/>
                  <a:pt x="48" y="34"/>
                </a:cubicBezTo>
                <a:cubicBezTo>
                  <a:pt x="62" y="26"/>
                  <a:pt x="72" y="14"/>
                  <a:pt x="89" y="14"/>
                </a:cubicBezTo>
                <a:cubicBezTo>
                  <a:pt x="92" y="14"/>
                  <a:pt x="93" y="11"/>
                  <a:pt x="93" y="9"/>
                </a:cubicBezTo>
                <a:cubicBezTo>
                  <a:pt x="96" y="7"/>
                  <a:pt x="95" y="3"/>
                  <a:pt x="96" y="0"/>
                </a:cubicBezTo>
                <a:cubicBezTo>
                  <a:pt x="101" y="0"/>
                  <a:pt x="105" y="3"/>
                  <a:pt x="109" y="5"/>
                </a:cubicBezTo>
                <a:cubicBezTo>
                  <a:pt x="108" y="14"/>
                  <a:pt x="112" y="19"/>
                  <a:pt x="119" y="22"/>
                </a:cubicBezTo>
                <a:cubicBezTo>
                  <a:pt x="120" y="23"/>
                  <a:pt x="121" y="24"/>
                  <a:pt x="122" y="25"/>
                </a:cubicBezTo>
                <a:close/>
              </a:path>
            </a:pathLst>
          </a:custGeom>
          <a:solidFill>
            <a:srgbClr val="F3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2" name="Freeform 178"/>
          <p:cNvSpPr>
            <a:spLocks/>
          </p:cNvSpPr>
          <p:nvPr/>
        </p:nvSpPr>
        <p:spPr bwMode="auto">
          <a:xfrm>
            <a:off x="6965950" y="5462587"/>
            <a:ext cx="107950" cy="298450"/>
          </a:xfrm>
          <a:custGeom>
            <a:avLst/>
            <a:gdLst>
              <a:gd name="T0" fmla="*/ 46 w 51"/>
              <a:gd name="T1" fmla="*/ 29 h 140"/>
              <a:gd name="T2" fmla="*/ 46 w 51"/>
              <a:gd name="T3" fmla="*/ 39 h 140"/>
              <a:gd name="T4" fmla="*/ 30 w 51"/>
              <a:gd name="T5" fmla="*/ 48 h 140"/>
              <a:gd name="T6" fmla="*/ 36 w 51"/>
              <a:gd name="T7" fmla="*/ 84 h 140"/>
              <a:gd name="T8" fmla="*/ 32 w 51"/>
              <a:gd name="T9" fmla="*/ 93 h 140"/>
              <a:gd name="T10" fmla="*/ 28 w 51"/>
              <a:gd name="T11" fmla="*/ 106 h 140"/>
              <a:gd name="T12" fmla="*/ 31 w 51"/>
              <a:gd name="T13" fmla="*/ 111 h 140"/>
              <a:gd name="T14" fmla="*/ 20 w 51"/>
              <a:gd name="T15" fmla="*/ 140 h 140"/>
              <a:gd name="T16" fmla="*/ 21 w 51"/>
              <a:gd name="T17" fmla="*/ 137 h 140"/>
              <a:gd name="T18" fmla="*/ 12 w 51"/>
              <a:gd name="T19" fmla="*/ 110 h 140"/>
              <a:gd name="T20" fmla="*/ 7 w 51"/>
              <a:gd name="T21" fmla="*/ 99 h 140"/>
              <a:gd name="T22" fmla="*/ 7 w 51"/>
              <a:gd name="T23" fmla="*/ 92 h 140"/>
              <a:gd name="T24" fmla="*/ 7 w 51"/>
              <a:gd name="T25" fmla="*/ 84 h 140"/>
              <a:gd name="T26" fmla="*/ 7 w 51"/>
              <a:gd name="T27" fmla="*/ 66 h 140"/>
              <a:gd name="T28" fmla="*/ 0 w 51"/>
              <a:gd name="T29" fmla="*/ 54 h 140"/>
              <a:gd name="T30" fmla="*/ 11 w 51"/>
              <a:gd name="T31" fmla="*/ 44 h 140"/>
              <a:gd name="T32" fmla="*/ 2 w 51"/>
              <a:gd name="T33" fmla="*/ 34 h 140"/>
              <a:gd name="T34" fmla="*/ 10 w 51"/>
              <a:gd name="T35" fmla="*/ 31 h 140"/>
              <a:gd name="T36" fmla="*/ 24 w 51"/>
              <a:gd name="T37" fmla="*/ 36 h 140"/>
              <a:gd name="T38" fmla="*/ 40 w 51"/>
              <a:gd name="T39" fmla="*/ 15 h 140"/>
              <a:gd name="T40" fmla="*/ 47 w 51"/>
              <a:gd name="T41" fmla="*/ 0 h 140"/>
              <a:gd name="T42" fmla="*/ 46 w 51"/>
              <a:gd name="T43" fmla="*/ 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40">
                <a:moveTo>
                  <a:pt x="46" y="29"/>
                </a:moveTo>
                <a:cubicBezTo>
                  <a:pt x="46" y="32"/>
                  <a:pt x="46" y="36"/>
                  <a:pt x="46" y="39"/>
                </a:cubicBezTo>
                <a:cubicBezTo>
                  <a:pt x="43" y="46"/>
                  <a:pt x="39" y="51"/>
                  <a:pt x="30" y="48"/>
                </a:cubicBezTo>
                <a:cubicBezTo>
                  <a:pt x="35" y="59"/>
                  <a:pt x="33" y="72"/>
                  <a:pt x="36" y="84"/>
                </a:cubicBezTo>
                <a:cubicBezTo>
                  <a:pt x="36" y="88"/>
                  <a:pt x="34" y="93"/>
                  <a:pt x="32" y="93"/>
                </a:cubicBezTo>
                <a:cubicBezTo>
                  <a:pt x="14" y="93"/>
                  <a:pt x="28" y="102"/>
                  <a:pt x="28" y="106"/>
                </a:cubicBezTo>
                <a:cubicBezTo>
                  <a:pt x="28" y="108"/>
                  <a:pt x="30" y="109"/>
                  <a:pt x="31" y="111"/>
                </a:cubicBezTo>
                <a:cubicBezTo>
                  <a:pt x="42" y="127"/>
                  <a:pt x="38" y="135"/>
                  <a:pt x="20" y="140"/>
                </a:cubicBezTo>
                <a:cubicBezTo>
                  <a:pt x="20" y="139"/>
                  <a:pt x="21" y="137"/>
                  <a:pt x="21" y="137"/>
                </a:cubicBezTo>
                <a:cubicBezTo>
                  <a:pt x="8" y="132"/>
                  <a:pt x="13" y="120"/>
                  <a:pt x="12" y="110"/>
                </a:cubicBezTo>
                <a:cubicBezTo>
                  <a:pt x="12" y="106"/>
                  <a:pt x="11" y="101"/>
                  <a:pt x="7" y="99"/>
                </a:cubicBezTo>
                <a:cubicBezTo>
                  <a:pt x="3" y="96"/>
                  <a:pt x="0" y="95"/>
                  <a:pt x="7" y="92"/>
                </a:cubicBezTo>
                <a:cubicBezTo>
                  <a:pt x="11" y="90"/>
                  <a:pt x="10" y="86"/>
                  <a:pt x="7" y="84"/>
                </a:cubicBezTo>
                <a:cubicBezTo>
                  <a:pt x="3" y="78"/>
                  <a:pt x="4" y="71"/>
                  <a:pt x="7" y="66"/>
                </a:cubicBezTo>
                <a:cubicBezTo>
                  <a:pt x="11" y="58"/>
                  <a:pt x="10" y="54"/>
                  <a:pt x="0" y="54"/>
                </a:cubicBezTo>
                <a:cubicBezTo>
                  <a:pt x="3" y="48"/>
                  <a:pt x="12" y="51"/>
                  <a:pt x="11" y="44"/>
                </a:cubicBezTo>
                <a:cubicBezTo>
                  <a:pt x="10" y="40"/>
                  <a:pt x="6" y="37"/>
                  <a:pt x="2" y="34"/>
                </a:cubicBezTo>
                <a:cubicBezTo>
                  <a:pt x="2" y="25"/>
                  <a:pt x="7" y="29"/>
                  <a:pt x="10" y="31"/>
                </a:cubicBezTo>
                <a:cubicBezTo>
                  <a:pt x="14" y="34"/>
                  <a:pt x="19" y="40"/>
                  <a:pt x="24" y="36"/>
                </a:cubicBezTo>
                <a:cubicBezTo>
                  <a:pt x="30" y="30"/>
                  <a:pt x="40" y="24"/>
                  <a:pt x="40" y="15"/>
                </a:cubicBezTo>
                <a:cubicBezTo>
                  <a:pt x="39" y="7"/>
                  <a:pt x="42" y="4"/>
                  <a:pt x="47" y="0"/>
                </a:cubicBezTo>
                <a:cubicBezTo>
                  <a:pt x="51" y="10"/>
                  <a:pt x="47" y="19"/>
                  <a:pt x="46" y="29"/>
                </a:cubicBezTo>
                <a:close/>
              </a:path>
            </a:pathLst>
          </a:custGeom>
          <a:solidFill>
            <a:srgbClr val="DD9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3" name="Freeform 179"/>
          <p:cNvSpPr>
            <a:spLocks/>
          </p:cNvSpPr>
          <p:nvPr/>
        </p:nvSpPr>
        <p:spPr bwMode="auto">
          <a:xfrm>
            <a:off x="6873875" y="5754687"/>
            <a:ext cx="52388" cy="20638"/>
          </a:xfrm>
          <a:custGeom>
            <a:avLst/>
            <a:gdLst>
              <a:gd name="T0" fmla="*/ 0 w 24"/>
              <a:gd name="T1" fmla="*/ 8 h 10"/>
              <a:gd name="T2" fmla="*/ 11 w 24"/>
              <a:gd name="T3" fmla="*/ 5 h 10"/>
              <a:gd name="T4" fmla="*/ 13 w 24"/>
              <a:gd name="T5" fmla="*/ 0 h 10"/>
              <a:gd name="T6" fmla="*/ 24 w 24"/>
              <a:gd name="T7" fmla="*/ 0 h 10"/>
              <a:gd name="T8" fmla="*/ 24 w 24"/>
              <a:gd name="T9" fmla="*/ 8 h 10"/>
              <a:gd name="T10" fmla="*/ 16 w 24"/>
              <a:gd name="T11" fmla="*/ 8 h 10"/>
              <a:gd name="T12" fmla="*/ 10 w 24"/>
              <a:gd name="T13" fmla="*/ 8 h 10"/>
              <a:gd name="T14" fmla="*/ 0 w 2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0">
                <a:moveTo>
                  <a:pt x="0" y="8"/>
                </a:moveTo>
                <a:cubicBezTo>
                  <a:pt x="3" y="4"/>
                  <a:pt x="7" y="6"/>
                  <a:pt x="11" y="5"/>
                </a:cubicBezTo>
                <a:cubicBezTo>
                  <a:pt x="15" y="5"/>
                  <a:pt x="14" y="3"/>
                  <a:pt x="13" y="0"/>
                </a:cubicBezTo>
                <a:cubicBezTo>
                  <a:pt x="16" y="0"/>
                  <a:pt x="20" y="0"/>
                  <a:pt x="24" y="0"/>
                </a:cubicBezTo>
                <a:cubicBezTo>
                  <a:pt x="24" y="3"/>
                  <a:pt x="24" y="5"/>
                  <a:pt x="24" y="8"/>
                </a:cubicBezTo>
                <a:cubicBezTo>
                  <a:pt x="21" y="8"/>
                  <a:pt x="18" y="8"/>
                  <a:pt x="16" y="8"/>
                </a:cubicBezTo>
                <a:cubicBezTo>
                  <a:pt x="14" y="10"/>
                  <a:pt x="12" y="10"/>
                  <a:pt x="10" y="8"/>
                </a:cubicBezTo>
                <a:cubicBezTo>
                  <a:pt x="7" y="8"/>
                  <a:pt x="3" y="8"/>
                  <a:pt x="0" y="8"/>
                </a:cubicBezTo>
                <a:close/>
              </a:path>
            </a:pathLst>
          </a:custGeom>
          <a:solidFill>
            <a:srgbClr val="DEA3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4" name="Freeform 180"/>
          <p:cNvSpPr>
            <a:spLocks/>
          </p:cNvSpPr>
          <p:nvPr/>
        </p:nvSpPr>
        <p:spPr bwMode="auto">
          <a:xfrm>
            <a:off x="6921500" y="5751512"/>
            <a:ext cx="31750" cy="23813"/>
          </a:xfrm>
          <a:custGeom>
            <a:avLst/>
            <a:gdLst>
              <a:gd name="T0" fmla="*/ 2 w 15"/>
              <a:gd name="T1" fmla="*/ 9 h 11"/>
              <a:gd name="T2" fmla="*/ 2 w 15"/>
              <a:gd name="T3" fmla="*/ 1 h 11"/>
              <a:gd name="T4" fmla="*/ 15 w 15"/>
              <a:gd name="T5" fmla="*/ 4 h 11"/>
              <a:gd name="T6" fmla="*/ 12 w 15"/>
              <a:gd name="T7" fmla="*/ 9 h 11"/>
              <a:gd name="T8" fmla="*/ 4 w 15"/>
              <a:gd name="T9" fmla="*/ 9 h 11"/>
              <a:gd name="T10" fmla="*/ 2 w 15"/>
              <a:gd name="T11" fmla="*/ 9 h 11"/>
            </a:gdLst>
            <a:ahLst/>
            <a:cxnLst>
              <a:cxn ang="0">
                <a:pos x="T0" y="T1"/>
              </a:cxn>
              <a:cxn ang="0">
                <a:pos x="T2" y="T3"/>
              </a:cxn>
              <a:cxn ang="0">
                <a:pos x="T4" y="T5"/>
              </a:cxn>
              <a:cxn ang="0">
                <a:pos x="T6" y="T7"/>
              </a:cxn>
              <a:cxn ang="0">
                <a:pos x="T8" y="T9"/>
              </a:cxn>
              <a:cxn ang="0">
                <a:pos x="T10" y="T11"/>
              </a:cxn>
            </a:cxnLst>
            <a:rect l="0" t="0" r="r" b="b"/>
            <a:pathLst>
              <a:path w="15" h="11">
                <a:moveTo>
                  <a:pt x="2" y="9"/>
                </a:moveTo>
                <a:cubicBezTo>
                  <a:pt x="0" y="6"/>
                  <a:pt x="0" y="4"/>
                  <a:pt x="2" y="1"/>
                </a:cubicBezTo>
                <a:cubicBezTo>
                  <a:pt x="6" y="2"/>
                  <a:pt x="11" y="0"/>
                  <a:pt x="15" y="4"/>
                </a:cubicBezTo>
                <a:cubicBezTo>
                  <a:pt x="13" y="5"/>
                  <a:pt x="12" y="7"/>
                  <a:pt x="12" y="9"/>
                </a:cubicBezTo>
                <a:cubicBezTo>
                  <a:pt x="9" y="11"/>
                  <a:pt x="7" y="11"/>
                  <a:pt x="4" y="9"/>
                </a:cubicBezTo>
                <a:cubicBezTo>
                  <a:pt x="3" y="9"/>
                  <a:pt x="3" y="9"/>
                  <a:pt x="2" y="9"/>
                </a:cubicBezTo>
                <a:close/>
              </a:path>
            </a:pathLst>
          </a:custGeom>
          <a:solidFill>
            <a:srgbClr val="C37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5" name="Freeform 181"/>
          <p:cNvSpPr>
            <a:spLocks/>
          </p:cNvSpPr>
          <p:nvPr/>
        </p:nvSpPr>
        <p:spPr bwMode="auto">
          <a:xfrm>
            <a:off x="7916863" y="4486275"/>
            <a:ext cx="317500" cy="833438"/>
          </a:xfrm>
          <a:custGeom>
            <a:avLst/>
            <a:gdLst>
              <a:gd name="T0" fmla="*/ 119 w 150"/>
              <a:gd name="T1" fmla="*/ 280 h 392"/>
              <a:gd name="T2" fmla="*/ 127 w 150"/>
              <a:gd name="T3" fmla="*/ 288 h 392"/>
              <a:gd name="T4" fmla="*/ 127 w 150"/>
              <a:gd name="T5" fmla="*/ 305 h 392"/>
              <a:gd name="T6" fmla="*/ 118 w 150"/>
              <a:gd name="T7" fmla="*/ 315 h 392"/>
              <a:gd name="T8" fmla="*/ 116 w 150"/>
              <a:gd name="T9" fmla="*/ 324 h 392"/>
              <a:gd name="T10" fmla="*/ 118 w 150"/>
              <a:gd name="T11" fmla="*/ 334 h 392"/>
              <a:gd name="T12" fmla="*/ 118 w 150"/>
              <a:gd name="T13" fmla="*/ 338 h 392"/>
              <a:gd name="T14" fmla="*/ 103 w 150"/>
              <a:gd name="T15" fmla="*/ 371 h 392"/>
              <a:gd name="T16" fmla="*/ 94 w 150"/>
              <a:gd name="T17" fmla="*/ 377 h 392"/>
              <a:gd name="T18" fmla="*/ 77 w 150"/>
              <a:gd name="T19" fmla="*/ 386 h 392"/>
              <a:gd name="T20" fmla="*/ 66 w 150"/>
              <a:gd name="T21" fmla="*/ 388 h 392"/>
              <a:gd name="T22" fmla="*/ 54 w 150"/>
              <a:gd name="T23" fmla="*/ 363 h 392"/>
              <a:gd name="T24" fmla="*/ 63 w 150"/>
              <a:gd name="T25" fmla="*/ 364 h 392"/>
              <a:gd name="T26" fmla="*/ 72 w 150"/>
              <a:gd name="T27" fmla="*/ 364 h 392"/>
              <a:gd name="T28" fmla="*/ 72 w 150"/>
              <a:gd name="T29" fmla="*/ 358 h 392"/>
              <a:gd name="T30" fmla="*/ 62 w 150"/>
              <a:gd name="T31" fmla="*/ 354 h 392"/>
              <a:gd name="T32" fmla="*/ 54 w 150"/>
              <a:gd name="T33" fmla="*/ 360 h 392"/>
              <a:gd name="T34" fmla="*/ 50 w 150"/>
              <a:gd name="T35" fmla="*/ 360 h 392"/>
              <a:gd name="T36" fmla="*/ 46 w 150"/>
              <a:gd name="T37" fmla="*/ 332 h 392"/>
              <a:gd name="T38" fmla="*/ 63 w 150"/>
              <a:gd name="T39" fmla="*/ 336 h 392"/>
              <a:gd name="T40" fmla="*/ 88 w 150"/>
              <a:gd name="T41" fmla="*/ 325 h 392"/>
              <a:gd name="T42" fmla="*/ 96 w 150"/>
              <a:gd name="T43" fmla="*/ 291 h 392"/>
              <a:gd name="T44" fmla="*/ 80 w 150"/>
              <a:gd name="T45" fmla="*/ 289 h 392"/>
              <a:gd name="T46" fmla="*/ 38 w 150"/>
              <a:gd name="T47" fmla="*/ 278 h 392"/>
              <a:gd name="T48" fmla="*/ 11 w 150"/>
              <a:gd name="T49" fmla="*/ 256 h 392"/>
              <a:gd name="T50" fmla="*/ 8 w 150"/>
              <a:gd name="T51" fmla="*/ 250 h 392"/>
              <a:gd name="T52" fmla="*/ 25 w 150"/>
              <a:gd name="T53" fmla="*/ 251 h 392"/>
              <a:gd name="T54" fmla="*/ 51 w 150"/>
              <a:gd name="T55" fmla="*/ 261 h 392"/>
              <a:gd name="T56" fmla="*/ 53 w 150"/>
              <a:gd name="T57" fmla="*/ 261 h 392"/>
              <a:gd name="T58" fmla="*/ 75 w 150"/>
              <a:gd name="T59" fmla="*/ 268 h 392"/>
              <a:gd name="T60" fmla="*/ 91 w 150"/>
              <a:gd name="T61" fmla="*/ 255 h 392"/>
              <a:gd name="T62" fmla="*/ 107 w 150"/>
              <a:gd name="T63" fmla="*/ 236 h 392"/>
              <a:gd name="T64" fmla="*/ 122 w 150"/>
              <a:gd name="T65" fmla="*/ 199 h 392"/>
              <a:gd name="T66" fmla="*/ 129 w 150"/>
              <a:gd name="T67" fmla="*/ 187 h 392"/>
              <a:gd name="T68" fmla="*/ 119 w 150"/>
              <a:gd name="T69" fmla="*/ 163 h 392"/>
              <a:gd name="T70" fmla="*/ 104 w 150"/>
              <a:gd name="T71" fmla="*/ 156 h 392"/>
              <a:gd name="T72" fmla="*/ 105 w 150"/>
              <a:gd name="T73" fmla="*/ 147 h 392"/>
              <a:gd name="T74" fmla="*/ 118 w 150"/>
              <a:gd name="T75" fmla="*/ 135 h 392"/>
              <a:gd name="T76" fmla="*/ 118 w 150"/>
              <a:gd name="T77" fmla="*/ 98 h 392"/>
              <a:gd name="T78" fmla="*/ 117 w 150"/>
              <a:gd name="T79" fmla="*/ 90 h 392"/>
              <a:gd name="T80" fmla="*/ 115 w 150"/>
              <a:gd name="T81" fmla="*/ 55 h 392"/>
              <a:gd name="T82" fmla="*/ 114 w 150"/>
              <a:gd name="T83" fmla="*/ 40 h 392"/>
              <a:gd name="T84" fmla="*/ 100 w 150"/>
              <a:gd name="T85" fmla="*/ 25 h 392"/>
              <a:gd name="T86" fmla="*/ 26 w 150"/>
              <a:gd name="T87" fmla="*/ 63 h 392"/>
              <a:gd name="T88" fmla="*/ 18 w 150"/>
              <a:gd name="T89" fmla="*/ 74 h 392"/>
              <a:gd name="T90" fmla="*/ 2 w 150"/>
              <a:gd name="T91" fmla="*/ 84 h 392"/>
              <a:gd name="T92" fmla="*/ 5 w 150"/>
              <a:gd name="T93" fmla="*/ 73 h 392"/>
              <a:gd name="T94" fmla="*/ 34 w 150"/>
              <a:gd name="T95" fmla="*/ 35 h 392"/>
              <a:gd name="T96" fmla="*/ 82 w 150"/>
              <a:gd name="T97" fmla="*/ 0 h 392"/>
              <a:gd name="T98" fmla="*/ 120 w 150"/>
              <a:gd name="T99" fmla="*/ 5 h 392"/>
              <a:gd name="T100" fmla="*/ 136 w 150"/>
              <a:gd name="T101" fmla="*/ 16 h 392"/>
              <a:gd name="T102" fmla="*/ 136 w 150"/>
              <a:gd name="T103" fmla="*/ 28 h 392"/>
              <a:gd name="T104" fmla="*/ 130 w 150"/>
              <a:gd name="T105" fmla="*/ 62 h 392"/>
              <a:gd name="T106" fmla="*/ 149 w 150"/>
              <a:gd name="T107" fmla="*/ 135 h 392"/>
              <a:gd name="T108" fmla="*/ 150 w 150"/>
              <a:gd name="T109" fmla="*/ 138 h 392"/>
              <a:gd name="T110" fmla="*/ 146 w 150"/>
              <a:gd name="T111" fmla="*/ 161 h 392"/>
              <a:gd name="T112" fmla="*/ 148 w 150"/>
              <a:gd name="T113" fmla="*/ 189 h 392"/>
              <a:gd name="T114" fmla="*/ 145 w 150"/>
              <a:gd name="T115" fmla="*/ 202 h 392"/>
              <a:gd name="T116" fmla="*/ 134 w 150"/>
              <a:gd name="T117" fmla="*/ 269 h 392"/>
              <a:gd name="T118" fmla="*/ 127 w 150"/>
              <a:gd name="T119" fmla="*/ 273 h 392"/>
              <a:gd name="T120" fmla="*/ 119 w 150"/>
              <a:gd name="T121" fmla="*/ 28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2">
                <a:moveTo>
                  <a:pt x="119" y="280"/>
                </a:moveTo>
                <a:cubicBezTo>
                  <a:pt x="117" y="286"/>
                  <a:pt x="124" y="285"/>
                  <a:pt x="127" y="288"/>
                </a:cubicBezTo>
                <a:cubicBezTo>
                  <a:pt x="134" y="293"/>
                  <a:pt x="130" y="299"/>
                  <a:pt x="127" y="305"/>
                </a:cubicBezTo>
                <a:cubicBezTo>
                  <a:pt x="125" y="309"/>
                  <a:pt x="121" y="311"/>
                  <a:pt x="118" y="315"/>
                </a:cubicBezTo>
                <a:cubicBezTo>
                  <a:pt x="115" y="317"/>
                  <a:pt x="113" y="320"/>
                  <a:pt x="116" y="324"/>
                </a:cubicBezTo>
                <a:cubicBezTo>
                  <a:pt x="118" y="327"/>
                  <a:pt x="119" y="331"/>
                  <a:pt x="118" y="334"/>
                </a:cubicBezTo>
                <a:cubicBezTo>
                  <a:pt x="118" y="336"/>
                  <a:pt x="118" y="337"/>
                  <a:pt x="118" y="338"/>
                </a:cubicBezTo>
                <a:cubicBezTo>
                  <a:pt x="117" y="351"/>
                  <a:pt x="108" y="360"/>
                  <a:pt x="103" y="371"/>
                </a:cubicBezTo>
                <a:cubicBezTo>
                  <a:pt x="101" y="375"/>
                  <a:pt x="98" y="377"/>
                  <a:pt x="94" y="377"/>
                </a:cubicBezTo>
                <a:cubicBezTo>
                  <a:pt x="87" y="378"/>
                  <a:pt x="81" y="381"/>
                  <a:pt x="77" y="386"/>
                </a:cubicBezTo>
                <a:cubicBezTo>
                  <a:pt x="74" y="390"/>
                  <a:pt x="69" y="392"/>
                  <a:pt x="66" y="388"/>
                </a:cubicBezTo>
                <a:cubicBezTo>
                  <a:pt x="60" y="381"/>
                  <a:pt x="51" y="374"/>
                  <a:pt x="54" y="363"/>
                </a:cubicBezTo>
                <a:cubicBezTo>
                  <a:pt x="57" y="358"/>
                  <a:pt x="60" y="362"/>
                  <a:pt x="63" y="364"/>
                </a:cubicBezTo>
                <a:cubicBezTo>
                  <a:pt x="67" y="365"/>
                  <a:pt x="70" y="367"/>
                  <a:pt x="72" y="364"/>
                </a:cubicBezTo>
                <a:cubicBezTo>
                  <a:pt x="74" y="362"/>
                  <a:pt x="74" y="359"/>
                  <a:pt x="72" y="358"/>
                </a:cubicBezTo>
                <a:cubicBezTo>
                  <a:pt x="70" y="354"/>
                  <a:pt x="66" y="352"/>
                  <a:pt x="62" y="354"/>
                </a:cubicBezTo>
                <a:cubicBezTo>
                  <a:pt x="59" y="355"/>
                  <a:pt x="58" y="359"/>
                  <a:pt x="54" y="360"/>
                </a:cubicBezTo>
                <a:cubicBezTo>
                  <a:pt x="53" y="360"/>
                  <a:pt x="52" y="360"/>
                  <a:pt x="50" y="360"/>
                </a:cubicBezTo>
                <a:cubicBezTo>
                  <a:pt x="41" y="352"/>
                  <a:pt x="44" y="342"/>
                  <a:pt x="46" y="332"/>
                </a:cubicBezTo>
                <a:cubicBezTo>
                  <a:pt x="53" y="325"/>
                  <a:pt x="58" y="333"/>
                  <a:pt x="63" y="336"/>
                </a:cubicBezTo>
                <a:cubicBezTo>
                  <a:pt x="77" y="344"/>
                  <a:pt x="87" y="341"/>
                  <a:pt x="88" y="325"/>
                </a:cubicBezTo>
                <a:cubicBezTo>
                  <a:pt x="89" y="313"/>
                  <a:pt x="92" y="303"/>
                  <a:pt x="96" y="291"/>
                </a:cubicBezTo>
                <a:cubicBezTo>
                  <a:pt x="90" y="296"/>
                  <a:pt x="85" y="292"/>
                  <a:pt x="80" y="289"/>
                </a:cubicBezTo>
                <a:cubicBezTo>
                  <a:pt x="67" y="283"/>
                  <a:pt x="54" y="274"/>
                  <a:pt x="38" y="278"/>
                </a:cubicBezTo>
                <a:cubicBezTo>
                  <a:pt x="29" y="271"/>
                  <a:pt x="21" y="262"/>
                  <a:pt x="11" y="256"/>
                </a:cubicBezTo>
                <a:cubicBezTo>
                  <a:pt x="9" y="255"/>
                  <a:pt x="7" y="253"/>
                  <a:pt x="8" y="250"/>
                </a:cubicBezTo>
                <a:cubicBezTo>
                  <a:pt x="14" y="245"/>
                  <a:pt x="20" y="247"/>
                  <a:pt x="25" y="251"/>
                </a:cubicBezTo>
                <a:cubicBezTo>
                  <a:pt x="32" y="258"/>
                  <a:pt x="42" y="258"/>
                  <a:pt x="51" y="261"/>
                </a:cubicBezTo>
                <a:cubicBezTo>
                  <a:pt x="53" y="261"/>
                  <a:pt x="51" y="261"/>
                  <a:pt x="53" y="261"/>
                </a:cubicBezTo>
                <a:cubicBezTo>
                  <a:pt x="61" y="260"/>
                  <a:pt x="67" y="266"/>
                  <a:pt x="75" y="268"/>
                </a:cubicBezTo>
                <a:cubicBezTo>
                  <a:pt x="84" y="270"/>
                  <a:pt x="83" y="257"/>
                  <a:pt x="91" y="255"/>
                </a:cubicBezTo>
                <a:cubicBezTo>
                  <a:pt x="104" y="251"/>
                  <a:pt x="103" y="250"/>
                  <a:pt x="107" y="236"/>
                </a:cubicBezTo>
                <a:cubicBezTo>
                  <a:pt x="110" y="223"/>
                  <a:pt x="116" y="211"/>
                  <a:pt x="122" y="199"/>
                </a:cubicBezTo>
                <a:cubicBezTo>
                  <a:pt x="124" y="195"/>
                  <a:pt x="127" y="191"/>
                  <a:pt x="129" y="187"/>
                </a:cubicBezTo>
                <a:cubicBezTo>
                  <a:pt x="137" y="173"/>
                  <a:pt x="135" y="167"/>
                  <a:pt x="119" y="163"/>
                </a:cubicBezTo>
                <a:cubicBezTo>
                  <a:pt x="114" y="162"/>
                  <a:pt x="108" y="161"/>
                  <a:pt x="104" y="156"/>
                </a:cubicBezTo>
                <a:cubicBezTo>
                  <a:pt x="101" y="153"/>
                  <a:pt x="100" y="147"/>
                  <a:pt x="105" y="147"/>
                </a:cubicBezTo>
                <a:cubicBezTo>
                  <a:pt x="115" y="147"/>
                  <a:pt x="115" y="141"/>
                  <a:pt x="118" y="135"/>
                </a:cubicBezTo>
                <a:cubicBezTo>
                  <a:pt x="123" y="122"/>
                  <a:pt x="129" y="110"/>
                  <a:pt x="118" y="98"/>
                </a:cubicBezTo>
                <a:cubicBezTo>
                  <a:pt x="116" y="96"/>
                  <a:pt x="116" y="93"/>
                  <a:pt x="117" y="90"/>
                </a:cubicBezTo>
                <a:cubicBezTo>
                  <a:pt x="123" y="78"/>
                  <a:pt x="120" y="66"/>
                  <a:pt x="115" y="55"/>
                </a:cubicBezTo>
                <a:cubicBezTo>
                  <a:pt x="113" y="50"/>
                  <a:pt x="114" y="45"/>
                  <a:pt x="114" y="40"/>
                </a:cubicBezTo>
                <a:cubicBezTo>
                  <a:pt x="115" y="29"/>
                  <a:pt x="112" y="25"/>
                  <a:pt x="100" y="25"/>
                </a:cubicBezTo>
                <a:cubicBezTo>
                  <a:pt x="68" y="23"/>
                  <a:pt x="44" y="37"/>
                  <a:pt x="26" y="63"/>
                </a:cubicBezTo>
                <a:cubicBezTo>
                  <a:pt x="24" y="67"/>
                  <a:pt x="21" y="70"/>
                  <a:pt x="18" y="74"/>
                </a:cubicBezTo>
                <a:cubicBezTo>
                  <a:pt x="13" y="77"/>
                  <a:pt x="12" y="87"/>
                  <a:pt x="2" y="84"/>
                </a:cubicBezTo>
                <a:cubicBezTo>
                  <a:pt x="0" y="80"/>
                  <a:pt x="2" y="76"/>
                  <a:pt x="5" y="73"/>
                </a:cubicBezTo>
                <a:cubicBezTo>
                  <a:pt x="17" y="62"/>
                  <a:pt x="22" y="45"/>
                  <a:pt x="34" y="35"/>
                </a:cubicBezTo>
                <a:cubicBezTo>
                  <a:pt x="46" y="17"/>
                  <a:pt x="60" y="3"/>
                  <a:pt x="82" y="0"/>
                </a:cubicBezTo>
                <a:cubicBezTo>
                  <a:pt x="95" y="2"/>
                  <a:pt x="108" y="0"/>
                  <a:pt x="120" y="5"/>
                </a:cubicBezTo>
                <a:cubicBezTo>
                  <a:pt x="126" y="8"/>
                  <a:pt x="131" y="12"/>
                  <a:pt x="136" y="16"/>
                </a:cubicBezTo>
                <a:cubicBezTo>
                  <a:pt x="140" y="20"/>
                  <a:pt x="140" y="24"/>
                  <a:pt x="136" y="28"/>
                </a:cubicBezTo>
                <a:cubicBezTo>
                  <a:pt x="126" y="38"/>
                  <a:pt x="126" y="49"/>
                  <a:pt x="130" y="62"/>
                </a:cubicBezTo>
                <a:cubicBezTo>
                  <a:pt x="137" y="86"/>
                  <a:pt x="139" y="112"/>
                  <a:pt x="149" y="135"/>
                </a:cubicBezTo>
                <a:cubicBezTo>
                  <a:pt x="149" y="136"/>
                  <a:pt x="150" y="137"/>
                  <a:pt x="150" y="138"/>
                </a:cubicBezTo>
                <a:cubicBezTo>
                  <a:pt x="149" y="145"/>
                  <a:pt x="131" y="148"/>
                  <a:pt x="146" y="161"/>
                </a:cubicBezTo>
                <a:cubicBezTo>
                  <a:pt x="149" y="164"/>
                  <a:pt x="146" y="179"/>
                  <a:pt x="148" y="189"/>
                </a:cubicBezTo>
                <a:cubicBezTo>
                  <a:pt x="148" y="193"/>
                  <a:pt x="147" y="199"/>
                  <a:pt x="145" y="202"/>
                </a:cubicBezTo>
                <a:cubicBezTo>
                  <a:pt x="130" y="222"/>
                  <a:pt x="131" y="245"/>
                  <a:pt x="134" y="269"/>
                </a:cubicBezTo>
                <a:cubicBezTo>
                  <a:pt x="135" y="275"/>
                  <a:pt x="133" y="277"/>
                  <a:pt x="127" y="273"/>
                </a:cubicBezTo>
                <a:cubicBezTo>
                  <a:pt x="120" y="269"/>
                  <a:pt x="117" y="272"/>
                  <a:pt x="119" y="280"/>
                </a:cubicBezTo>
                <a:close/>
              </a:path>
            </a:pathLst>
          </a:custGeom>
          <a:solidFill>
            <a:srgbClr val="E2B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6" name="Freeform 182"/>
          <p:cNvSpPr>
            <a:spLocks/>
          </p:cNvSpPr>
          <p:nvPr/>
        </p:nvSpPr>
        <p:spPr bwMode="auto">
          <a:xfrm>
            <a:off x="8453438" y="4827587"/>
            <a:ext cx="280988" cy="463550"/>
          </a:xfrm>
          <a:custGeom>
            <a:avLst/>
            <a:gdLst>
              <a:gd name="T0" fmla="*/ 21 w 132"/>
              <a:gd name="T1" fmla="*/ 194 h 218"/>
              <a:gd name="T2" fmla="*/ 41 w 132"/>
              <a:gd name="T3" fmla="*/ 183 h 218"/>
              <a:gd name="T4" fmla="*/ 74 w 132"/>
              <a:gd name="T5" fmla="*/ 172 h 218"/>
              <a:gd name="T6" fmla="*/ 97 w 132"/>
              <a:gd name="T7" fmla="*/ 142 h 218"/>
              <a:gd name="T8" fmla="*/ 95 w 132"/>
              <a:gd name="T9" fmla="*/ 78 h 218"/>
              <a:gd name="T10" fmla="*/ 74 w 132"/>
              <a:gd name="T11" fmla="*/ 70 h 218"/>
              <a:gd name="T12" fmla="*/ 64 w 132"/>
              <a:gd name="T13" fmla="*/ 71 h 218"/>
              <a:gd name="T14" fmla="*/ 54 w 132"/>
              <a:gd name="T15" fmla="*/ 64 h 218"/>
              <a:gd name="T16" fmla="*/ 61 w 132"/>
              <a:gd name="T17" fmla="*/ 56 h 218"/>
              <a:gd name="T18" fmla="*/ 80 w 132"/>
              <a:gd name="T19" fmla="*/ 51 h 218"/>
              <a:gd name="T20" fmla="*/ 90 w 132"/>
              <a:gd name="T21" fmla="*/ 62 h 218"/>
              <a:gd name="T22" fmla="*/ 107 w 132"/>
              <a:gd name="T23" fmla="*/ 62 h 218"/>
              <a:gd name="T24" fmla="*/ 110 w 132"/>
              <a:gd name="T25" fmla="*/ 46 h 218"/>
              <a:gd name="T26" fmla="*/ 111 w 132"/>
              <a:gd name="T27" fmla="*/ 32 h 218"/>
              <a:gd name="T28" fmla="*/ 111 w 132"/>
              <a:gd name="T29" fmla="*/ 13 h 218"/>
              <a:gd name="T30" fmla="*/ 114 w 132"/>
              <a:gd name="T31" fmla="*/ 2 h 218"/>
              <a:gd name="T32" fmla="*/ 124 w 132"/>
              <a:gd name="T33" fmla="*/ 10 h 218"/>
              <a:gd name="T34" fmla="*/ 131 w 132"/>
              <a:gd name="T35" fmla="*/ 61 h 218"/>
              <a:gd name="T36" fmla="*/ 129 w 132"/>
              <a:gd name="T37" fmla="*/ 114 h 218"/>
              <a:gd name="T38" fmla="*/ 119 w 132"/>
              <a:gd name="T39" fmla="*/ 140 h 218"/>
              <a:gd name="T40" fmla="*/ 117 w 132"/>
              <a:gd name="T41" fmla="*/ 147 h 218"/>
              <a:gd name="T42" fmla="*/ 85 w 132"/>
              <a:gd name="T43" fmla="*/ 185 h 218"/>
              <a:gd name="T44" fmla="*/ 77 w 132"/>
              <a:gd name="T45" fmla="*/ 191 h 218"/>
              <a:gd name="T46" fmla="*/ 73 w 132"/>
              <a:gd name="T47" fmla="*/ 195 h 218"/>
              <a:gd name="T48" fmla="*/ 11 w 132"/>
              <a:gd name="T49" fmla="*/ 212 h 218"/>
              <a:gd name="T50" fmla="*/ 0 w 132"/>
              <a:gd name="T51" fmla="*/ 199 h 218"/>
              <a:gd name="T52" fmla="*/ 11 w 132"/>
              <a:gd name="T53" fmla="*/ 193 h 218"/>
              <a:gd name="T54" fmla="*/ 21 w 132"/>
              <a:gd name="T55"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218">
                <a:moveTo>
                  <a:pt x="21" y="194"/>
                </a:moveTo>
                <a:cubicBezTo>
                  <a:pt x="29" y="192"/>
                  <a:pt x="35" y="187"/>
                  <a:pt x="41" y="183"/>
                </a:cubicBezTo>
                <a:cubicBezTo>
                  <a:pt x="51" y="176"/>
                  <a:pt x="59" y="167"/>
                  <a:pt x="74" y="172"/>
                </a:cubicBezTo>
                <a:cubicBezTo>
                  <a:pt x="82" y="174"/>
                  <a:pt x="97" y="155"/>
                  <a:pt x="97" y="142"/>
                </a:cubicBezTo>
                <a:cubicBezTo>
                  <a:pt x="98" y="120"/>
                  <a:pt x="97" y="99"/>
                  <a:pt x="95" y="78"/>
                </a:cubicBezTo>
                <a:cubicBezTo>
                  <a:pt x="93" y="67"/>
                  <a:pt x="83" y="67"/>
                  <a:pt x="74" y="70"/>
                </a:cubicBezTo>
                <a:cubicBezTo>
                  <a:pt x="71" y="72"/>
                  <a:pt x="68" y="72"/>
                  <a:pt x="64" y="71"/>
                </a:cubicBezTo>
                <a:cubicBezTo>
                  <a:pt x="60" y="70"/>
                  <a:pt x="55" y="69"/>
                  <a:pt x="54" y="64"/>
                </a:cubicBezTo>
                <a:cubicBezTo>
                  <a:pt x="53" y="59"/>
                  <a:pt x="58" y="58"/>
                  <a:pt x="61" y="56"/>
                </a:cubicBezTo>
                <a:cubicBezTo>
                  <a:pt x="67" y="53"/>
                  <a:pt x="71" y="45"/>
                  <a:pt x="80" y="51"/>
                </a:cubicBezTo>
                <a:cubicBezTo>
                  <a:pt x="81" y="56"/>
                  <a:pt x="87" y="58"/>
                  <a:pt x="90" y="62"/>
                </a:cubicBezTo>
                <a:cubicBezTo>
                  <a:pt x="96" y="66"/>
                  <a:pt x="101" y="65"/>
                  <a:pt x="107" y="62"/>
                </a:cubicBezTo>
                <a:cubicBezTo>
                  <a:pt x="112" y="58"/>
                  <a:pt x="112" y="52"/>
                  <a:pt x="110" y="46"/>
                </a:cubicBezTo>
                <a:cubicBezTo>
                  <a:pt x="108" y="41"/>
                  <a:pt x="110" y="37"/>
                  <a:pt x="111" y="32"/>
                </a:cubicBezTo>
                <a:cubicBezTo>
                  <a:pt x="111" y="26"/>
                  <a:pt x="115" y="20"/>
                  <a:pt x="111" y="13"/>
                </a:cubicBezTo>
                <a:cubicBezTo>
                  <a:pt x="108" y="9"/>
                  <a:pt x="107" y="3"/>
                  <a:pt x="114" y="2"/>
                </a:cubicBezTo>
                <a:cubicBezTo>
                  <a:pt x="120" y="0"/>
                  <a:pt x="124" y="5"/>
                  <a:pt x="124" y="10"/>
                </a:cubicBezTo>
                <a:cubicBezTo>
                  <a:pt x="121" y="28"/>
                  <a:pt x="130" y="44"/>
                  <a:pt x="131" y="61"/>
                </a:cubicBezTo>
                <a:cubicBezTo>
                  <a:pt x="132" y="79"/>
                  <a:pt x="129" y="96"/>
                  <a:pt x="129" y="114"/>
                </a:cubicBezTo>
                <a:cubicBezTo>
                  <a:pt x="130" y="124"/>
                  <a:pt x="131" y="134"/>
                  <a:pt x="119" y="140"/>
                </a:cubicBezTo>
                <a:cubicBezTo>
                  <a:pt x="118" y="140"/>
                  <a:pt x="116" y="144"/>
                  <a:pt x="117" y="147"/>
                </a:cubicBezTo>
                <a:cubicBezTo>
                  <a:pt x="117" y="169"/>
                  <a:pt x="103" y="179"/>
                  <a:pt x="85" y="185"/>
                </a:cubicBezTo>
                <a:cubicBezTo>
                  <a:pt x="81" y="187"/>
                  <a:pt x="78" y="188"/>
                  <a:pt x="77" y="191"/>
                </a:cubicBezTo>
                <a:cubicBezTo>
                  <a:pt x="76" y="193"/>
                  <a:pt x="75" y="195"/>
                  <a:pt x="73" y="195"/>
                </a:cubicBezTo>
                <a:cubicBezTo>
                  <a:pt x="52" y="200"/>
                  <a:pt x="35" y="218"/>
                  <a:pt x="11" y="212"/>
                </a:cubicBezTo>
                <a:cubicBezTo>
                  <a:pt x="3" y="210"/>
                  <a:pt x="2" y="205"/>
                  <a:pt x="0" y="199"/>
                </a:cubicBezTo>
                <a:cubicBezTo>
                  <a:pt x="1" y="191"/>
                  <a:pt x="5" y="191"/>
                  <a:pt x="11" y="193"/>
                </a:cubicBezTo>
                <a:cubicBezTo>
                  <a:pt x="14" y="194"/>
                  <a:pt x="18" y="196"/>
                  <a:pt x="21" y="194"/>
                </a:cubicBezTo>
                <a:close/>
              </a:path>
            </a:pathLst>
          </a:custGeom>
          <a:solidFill>
            <a:srgbClr val="625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7" name="Freeform 183"/>
          <p:cNvSpPr>
            <a:spLocks/>
          </p:cNvSpPr>
          <p:nvPr/>
        </p:nvSpPr>
        <p:spPr bwMode="auto">
          <a:xfrm>
            <a:off x="8432800" y="5103812"/>
            <a:ext cx="65088" cy="80963"/>
          </a:xfrm>
          <a:custGeom>
            <a:avLst/>
            <a:gdLst>
              <a:gd name="T0" fmla="*/ 0 w 31"/>
              <a:gd name="T1" fmla="*/ 29 h 38"/>
              <a:gd name="T2" fmla="*/ 3 w 31"/>
              <a:gd name="T3" fmla="*/ 9 h 38"/>
              <a:gd name="T4" fmla="*/ 7 w 31"/>
              <a:gd name="T5" fmla="*/ 1 h 38"/>
              <a:gd name="T6" fmla="*/ 14 w 31"/>
              <a:gd name="T7" fmla="*/ 6 h 38"/>
              <a:gd name="T8" fmla="*/ 29 w 31"/>
              <a:gd name="T9" fmla="*/ 24 h 38"/>
              <a:gd name="T10" fmla="*/ 26 w 31"/>
              <a:gd name="T11" fmla="*/ 33 h 38"/>
              <a:gd name="T12" fmla="*/ 0 w 31"/>
              <a:gd name="T13" fmla="*/ 32 h 38"/>
              <a:gd name="T14" fmla="*/ 0 w 31"/>
              <a:gd name="T15" fmla="*/ 2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8">
                <a:moveTo>
                  <a:pt x="0" y="29"/>
                </a:moveTo>
                <a:cubicBezTo>
                  <a:pt x="1" y="22"/>
                  <a:pt x="2" y="16"/>
                  <a:pt x="3" y="9"/>
                </a:cubicBezTo>
                <a:cubicBezTo>
                  <a:pt x="3" y="6"/>
                  <a:pt x="3" y="2"/>
                  <a:pt x="7" y="1"/>
                </a:cubicBezTo>
                <a:cubicBezTo>
                  <a:pt x="10" y="0"/>
                  <a:pt x="12" y="4"/>
                  <a:pt x="14" y="6"/>
                </a:cubicBezTo>
                <a:cubicBezTo>
                  <a:pt x="19" y="12"/>
                  <a:pt x="24" y="18"/>
                  <a:pt x="29" y="24"/>
                </a:cubicBezTo>
                <a:cubicBezTo>
                  <a:pt x="31" y="28"/>
                  <a:pt x="29" y="31"/>
                  <a:pt x="26" y="33"/>
                </a:cubicBezTo>
                <a:cubicBezTo>
                  <a:pt x="20" y="38"/>
                  <a:pt x="6" y="37"/>
                  <a:pt x="0" y="32"/>
                </a:cubicBezTo>
                <a:cubicBezTo>
                  <a:pt x="0" y="31"/>
                  <a:pt x="0" y="30"/>
                  <a:pt x="0" y="29"/>
                </a:cubicBezTo>
                <a:close/>
              </a:path>
            </a:pathLst>
          </a:custGeom>
          <a:solidFill>
            <a:srgbClr val="857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8" name="Freeform 184"/>
          <p:cNvSpPr>
            <a:spLocks/>
          </p:cNvSpPr>
          <p:nvPr/>
        </p:nvSpPr>
        <p:spPr bwMode="auto">
          <a:xfrm>
            <a:off x="8407400" y="5154612"/>
            <a:ext cx="107950" cy="55563"/>
          </a:xfrm>
          <a:custGeom>
            <a:avLst/>
            <a:gdLst>
              <a:gd name="T0" fmla="*/ 12 w 51"/>
              <a:gd name="T1" fmla="*/ 8 h 26"/>
              <a:gd name="T2" fmla="*/ 41 w 51"/>
              <a:gd name="T3" fmla="*/ 0 h 26"/>
              <a:gd name="T4" fmla="*/ 51 w 51"/>
              <a:gd name="T5" fmla="*/ 5 h 26"/>
              <a:gd name="T6" fmla="*/ 22 w 51"/>
              <a:gd name="T7" fmla="*/ 24 h 26"/>
              <a:gd name="T8" fmla="*/ 16 w 51"/>
              <a:gd name="T9" fmla="*/ 17 h 26"/>
              <a:gd name="T10" fmla="*/ 12 w 51"/>
              <a:gd name="T11" fmla="*/ 8 h 26"/>
            </a:gdLst>
            <a:ahLst/>
            <a:cxnLst>
              <a:cxn ang="0">
                <a:pos x="T0" y="T1"/>
              </a:cxn>
              <a:cxn ang="0">
                <a:pos x="T2" y="T3"/>
              </a:cxn>
              <a:cxn ang="0">
                <a:pos x="T4" y="T5"/>
              </a:cxn>
              <a:cxn ang="0">
                <a:pos x="T6" y="T7"/>
              </a:cxn>
              <a:cxn ang="0">
                <a:pos x="T8" y="T9"/>
              </a:cxn>
              <a:cxn ang="0">
                <a:pos x="T10" y="T11"/>
              </a:cxn>
            </a:cxnLst>
            <a:rect l="0" t="0" r="r" b="b"/>
            <a:pathLst>
              <a:path w="51" h="26">
                <a:moveTo>
                  <a:pt x="12" y="8"/>
                </a:moveTo>
                <a:cubicBezTo>
                  <a:pt x="23" y="10"/>
                  <a:pt x="34" y="13"/>
                  <a:pt x="41" y="0"/>
                </a:cubicBezTo>
                <a:cubicBezTo>
                  <a:pt x="44" y="1"/>
                  <a:pt x="47" y="6"/>
                  <a:pt x="51" y="5"/>
                </a:cubicBezTo>
                <a:cubicBezTo>
                  <a:pt x="44" y="14"/>
                  <a:pt x="37" y="26"/>
                  <a:pt x="22" y="24"/>
                </a:cubicBezTo>
                <a:cubicBezTo>
                  <a:pt x="22" y="20"/>
                  <a:pt x="21" y="16"/>
                  <a:pt x="16" y="17"/>
                </a:cubicBezTo>
                <a:cubicBezTo>
                  <a:pt x="0" y="21"/>
                  <a:pt x="10" y="13"/>
                  <a:pt x="12" y="8"/>
                </a:cubicBezTo>
                <a:close/>
              </a:path>
            </a:pathLst>
          </a:custGeom>
          <a:solidFill>
            <a:srgbClr val="766A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9" name="Freeform 185"/>
          <p:cNvSpPr>
            <a:spLocks/>
          </p:cNvSpPr>
          <p:nvPr/>
        </p:nvSpPr>
        <p:spPr bwMode="auto">
          <a:xfrm>
            <a:off x="8412163" y="5216525"/>
            <a:ext cx="85725" cy="58738"/>
          </a:xfrm>
          <a:custGeom>
            <a:avLst/>
            <a:gdLst>
              <a:gd name="T0" fmla="*/ 41 w 41"/>
              <a:gd name="T1" fmla="*/ 11 h 28"/>
              <a:gd name="T2" fmla="*/ 31 w 41"/>
              <a:gd name="T3" fmla="*/ 12 h 28"/>
              <a:gd name="T4" fmla="*/ 20 w 41"/>
              <a:gd name="T5" fmla="*/ 16 h 28"/>
              <a:gd name="T6" fmla="*/ 6 w 41"/>
              <a:gd name="T7" fmla="*/ 21 h 28"/>
              <a:gd name="T8" fmla="*/ 4 w 41"/>
              <a:gd name="T9" fmla="*/ 0 h 28"/>
              <a:gd name="T10" fmla="*/ 20 w 41"/>
              <a:gd name="T11" fmla="*/ 9 h 28"/>
              <a:gd name="T12" fmla="*/ 41 w 41"/>
              <a:gd name="T13" fmla="*/ 11 h 28"/>
            </a:gdLst>
            <a:ahLst/>
            <a:cxnLst>
              <a:cxn ang="0">
                <a:pos x="T0" y="T1"/>
              </a:cxn>
              <a:cxn ang="0">
                <a:pos x="T2" y="T3"/>
              </a:cxn>
              <a:cxn ang="0">
                <a:pos x="T4" y="T5"/>
              </a:cxn>
              <a:cxn ang="0">
                <a:pos x="T6" y="T7"/>
              </a:cxn>
              <a:cxn ang="0">
                <a:pos x="T8" y="T9"/>
              </a:cxn>
              <a:cxn ang="0">
                <a:pos x="T10" y="T11"/>
              </a:cxn>
              <a:cxn ang="0">
                <a:pos x="T12" y="T13"/>
              </a:cxn>
            </a:cxnLst>
            <a:rect l="0" t="0" r="r" b="b"/>
            <a:pathLst>
              <a:path w="41" h="28">
                <a:moveTo>
                  <a:pt x="41" y="11"/>
                </a:moveTo>
                <a:cubicBezTo>
                  <a:pt x="38" y="14"/>
                  <a:pt x="35" y="13"/>
                  <a:pt x="31" y="12"/>
                </a:cubicBezTo>
                <a:cubicBezTo>
                  <a:pt x="26" y="10"/>
                  <a:pt x="23" y="11"/>
                  <a:pt x="20" y="16"/>
                </a:cubicBezTo>
                <a:cubicBezTo>
                  <a:pt x="15" y="17"/>
                  <a:pt x="12" y="28"/>
                  <a:pt x="6" y="21"/>
                </a:cubicBezTo>
                <a:cubicBezTo>
                  <a:pt x="0" y="16"/>
                  <a:pt x="0" y="7"/>
                  <a:pt x="4" y="0"/>
                </a:cubicBezTo>
                <a:cubicBezTo>
                  <a:pt x="6" y="13"/>
                  <a:pt x="9" y="16"/>
                  <a:pt x="20" y="9"/>
                </a:cubicBezTo>
                <a:cubicBezTo>
                  <a:pt x="28" y="4"/>
                  <a:pt x="34" y="11"/>
                  <a:pt x="41" y="11"/>
                </a:cubicBezTo>
                <a:close/>
              </a:path>
            </a:pathLst>
          </a:custGeom>
          <a:solidFill>
            <a:srgbClr val="766A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0" name="Freeform 186"/>
          <p:cNvSpPr>
            <a:spLocks/>
          </p:cNvSpPr>
          <p:nvPr/>
        </p:nvSpPr>
        <p:spPr bwMode="auto">
          <a:xfrm>
            <a:off x="9818688" y="5318125"/>
            <a:ext cx="300038" cy="989013"/>
          </a:xfrm>
          <a:custGeom>
            <a:avLst/>
            <a:gdLst>
              <a:gd name="T0" fmla="*/ 107 w 141"/>
              <a:gd name="T1" fmla="*/ 110 h 465"/>
              <a:gd name="T2" fmla="*/ 86 w 141"/>
              <a:gd name="T3" fmla="*/ 123 h 465"/>
              <a:gd name="T4" fmla="*/ 52 w 141"/>
              <a:gd name="T5" fmla="*/ 182 h 465"/>
              <a:gd name="T6" fmla="*/ 44 w 141"/>
              <a:gd name="T7" fmla="*/ 193 h 465"/>
              <a:gd name="T8" fmla="*/ 39 w 141"/>
              <a:gd name="T9" fmla="*/ 203 h 465"/>
              <a:gd name="T10" fmla="*/ 42 w 141"/>
              <a:gd name="T11" fmla="*/ 225 h 465"/>
              <a:gd name="T12" fmla="*/ 46 w 141"/>
              <a:gd name="T13" fmla="*/ 229 h 465"/>
              <a:gd name="T14" fmla="*/ 67 w 141"/>
              <a:gd name="T15" fmla="*/ 250 h 465"/>
              <a:gd name="T16" fmla="*/ 93 w 141"/>
              <a:gd name="T17" fmla="*/ 312 h 465"/>
              <a:gd name="T18" fmla="*/ 99 w 141"/>
              <a:gd name="T19" fmla="*/ 344 h 465"/>
              <a:gd name="T20" fmla="*/ 102 w 141"/>
              <a:gd name="T21" fmla="*/ 376 h 465"/>
              <a:gd name="T22" fmla="*/ 114 w 141"/>
              <a:gd name="T23" fmla="*/ 409 h 465"/>
              <a:gd name="T24" fmla="*/ 139 w 141"/>
              <a:gd name="T25" fmla="*/ 442 h 465"/>
              <a:gd name="T26" fmla="*/ 133 w 141"/>
              <a:gd name="T27" fmla="*/ 461 h 465"/>
              <a:gd name="T28" fmla="*/ 124 w 141"/>
              <a:gd name="T29" fmla="*/ 462 h 465"/>
              <a:gd name="T30" fmla="*/ 113 w 141"/>
              <a:gd name="T31" fmla="*/ 449 h 465"/>
              <a:gd name="T32" fmla="*/ 102 w 141"/>
              <a:gd name="T33" fmla="*/ 450 h 465"/>
              <a:gd name="T34" fmla="*/ 92 w 141"/>
              <a:gd name="T35" fmla="*/ 459 h 465"/>
              <a:gd name="T36" fmla="*/ 88 w 141"/>
              <a:gd name="T37" fmla="*/ 448 h 465"/>
              <a:gd name="T38" fmla="*/ 93 w 141"/>
              <a:gd name="T39" fmla="*/ 427 h 465"/>
              <a:gd name="T40" fmla="*/ 97 w 141"/>
              <a:gd name="T41" fmla="*/ 416 h 465"/>
              <a:gd name="T42" fmla="*/ 86 w 141"/>
              <a:gd name="T43" fmla="*/ 381 h 465"/>
              <a:gd name="T44" fmla="*/ 77 w 141"/>
              <a:gd name="T45" fmla="*/ 354 h 465"/>
              <a:gd name="T46" fmla="*/ 50 w 141"/>
              <a:gd name="T47" fmla="*/ 293 h 465"/>
              <a:gd name="T48" fmla="*/ 50 w 141"/>
              <a:gd name="T49" fmla="*/ 289 h 465"/>
              <a:gd name="T50" fmla="*/ 51 w 141"/>
              <a:gd name="T51" fmla="*/ 269 h 465"/>
              <a:gd name="T52" fmla="*/ 44 w 141"/>
              <a:gd name="T53" fmla="*/ 249 h 465"/>
              <a:gd name="T54" fmla="*/ 16 w 141"/>
              <a:gd name="T55" fmla="*/ 206 h 465"/>
              <a:gd name="T56" fmla="*/ 9 w 141"/>
              <a:gd name="T57" fmla="*/ 193 h 465"/>
              <a:gd name="T58" fmla="*/ 3 w 141"/>
              <a:gd name="T59" fmla="*/ 149 h 465"/>
              <a:gd name="T60" fmla="*/ 7 w 141"/>
              <a:gd name="T61" fmla="*/ 116 h 465"/>
              <a:gd name="T62" fmla="*/ 15 w 141"/>
              <a:gd name="T63" fmla="*/ 78 h 465"/>
              <a:gd name="T64" fmla="*/ 22 w 141"/>
              <a:gd name="T65" fmla="*/ 81 h 465"/>
              <a:gd name="T66" fmla="*/ 40 w 141"/>
              <a:gd name="T67" fmla="*/ 81 h 465"/>
              <a:gd name="T68" fmla="*/ 69 w 141"/>
              <a:gd name="T69" fmla="*/ 61 h 465"/>
              <a:gd name="T70" fmla="*/ 77 w 141"/>
              <a:gd name="T71" fmla="*/ 20 h 465"/>
              <a:gd name="T72" fmla="*/ 78 w 141"/>
              <a:gd name="T73" fmla="*/ 0 h 465"/>
              <a:gd name="T74" fmla="*/ 99 w 141"/>
              <a:gd name="T75" fmla="*/ 11 h 465"/>
              <a:gd name="T76" fmla="*/ 104 w 141"/>
              <a:gd name="T77" fmla="*/ 15 h 465"/>
              <a:gd name="T78" fmla="*/ 123 w 141"/>
              <a:gd name="T79" fmla="*/ 55 h 465"/>
              <a:gd name="T80" fmla="*/ 118 w 141"/>
              <a:gd name="T81" fmla="*/ 62 h 465"/>
              <a:gd name="T82" fmla="*/ 107 w 141"/>
              <a:gd name="T83" fmla="*/ 63 h 465"/>
              <a:gd name="T84" fmla="*/ 85 w 141"/>
              <a:gd name="T85" fmla="*/ 80 h 465"/>
              <a:gd name="T86" fmla="*/ 73 w 141"/>
              <a:gd name="T87" fmla="*/ 86 h 465"/>
              <a:gd name="T88" fmla="*/ 56 w 141"/>
              <a:gd name="T89" fmla="*/ 98 h 465"/>
              <a:gd name="T90" fmla="*/ 32 w 141"/>
              <a:gd name="T91" fmla="*/ 167 h 465"/>
              <a:gd name="T92" fmla="*/ 34 w 141"/>
              <a:gd name="T93" fmla="*/ 173 h 465"/>
              <a:gd name="T94" fmla="*/ 38 w 141"/>
              <a:gd name="T95" fmla="*/ 165 h 465"/>
              <a:gd name="T96" fmla="*/ 58 w 141"/>
              <a:gd name="T97" fmla="*/ 125 h 465"/>
              <a:gd name="T98" fmla="*/ 90 w 141"/>
              <a:gd name="T99" fmla="*/ 104 h 465"/>
              <a:gd name="T100" fmla="*/ 107 w 141"/>
              <a:gd name="T101" fmla="*/ 102 h 465"/>
              <a:gd name="T102" fmla="*/ 107 w 141"/>
              <a:gd name="T103" fmla="*/ 11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 h="465">
                <a:moveTo>
                  <a:pt x="107" y="110"/>
                </a:moveTo>
                <a:cubicBezTo>
                  <a:pt x="100" y="114"/>
                  <a:pt x="93" y="119"/>
                  <a:pt x="86" y="123"/>
                </a:cubicBezTo>
                <a:cubicBezTo>
                  <a:pt x="64" y="136"/>
                  <a:pt x="49" y="154"/>
                  <a:pt x="52" y="182"/>
                </a:cubicBezTo>
                <a:cubicBezTo>
                  <a:pt x="52" y="187"/>
                  <a:pt x="51" y="192"/>
                  <a:pt x="44" y="193"/>
                </a:cubicBezTo>
                <a:cubicBezTo>
                  <a:pt x="37" y="194"/>
                  <a:pt x="39" y="199"/>
                  <a:pt x="39" y="203"/>
                </a:cubicBezTo>
                <a:cubicBezTo>
                  <a:pt x="40" y="210"/>
                  <a:pt x="52" y="216"/>
                  <a:pt x="42" y="225"/>
                </a:cubicBezTo>
                <a:cubicBezTo>
                  <a:pt x="41" y="226"/>
                  <a:pt x="44" y="228"/>
                  <a:pt x="46" y="229"/>
                </a:cubicBezTo>
                <a:cubicBezTo>
                  <a:pt x="56" y="233"/>
                  <a:pt x="61" y="242"/>
                  <a:pt x="67" y="250"/>
                </a:cubicBezTo>
                <a:cubicBezTo>
                  <a:pt x="81" y="269"/>
                  <a:pt x="82" y="292"/>
                  <a:pt x="93" y="312"/>
                </a:cubicBezTo>
                <a:cubicBezTo>
                  <a:pt x="98" y="320"/>
                  <a:pt x="97" y="333"/>
                  <a:pt x="99" y="344"/>
                </a:cubicBezTo>
                <a:cubicBezTo>
                  <a:pt x="101" y="354"/>
                  <a:pt x="107" y="363"/>
                  <a:pt x="102" y="376"/>
                </a:cubicBezTo>
                <a:cubicBezTo>
                  <a:pt x="98" y="384"/>
                  <a:pt x="107" y="399"/>
                  <a:pt x="114" y="409"/>
                </a:cubicBezTo>
                <a:cubicBezTo>
                  <a:pt x="122" y="420"/>
                  <a:pt x="131" y="431"/>
                  <a:pt x="139" y="442"/>
                </a:cubicBezTo>
                <a:cubicBezTo>
                  <a:pt x="141" y="450"/>
                  <a:pt x="135" y="455"/>
                  <a:pt x="133" y="461"/>
                </a:cubicBezTo>
                <a:cubicBezTo>
                  <a:pt x="132" y="465"/>
                  <a:pt x="128" y="464"/>
                  <a:pt x="124" y="462"/>
                </a:cubicBezTo>
                <a:cubicBezTo>
                  <a:pt x="120" y="459"/>
                  <a:pt x="116" y="454"/>
                  <a:pt x="113" y="449"/>
                </a:cubicBezTo>
                <a:cubicBezTo>
                  <a:pt x="109" y="443"/>
                  <a:pt x="106" y="447"/>
                  <a:pt x="102" y="450"/>
                </a:cubicBezTo>
                <a:cubicBezTo>
                  <a:pt x="99" y="453"/>
                  <a:pt x="98" y="459"/>
                  <a:pt x="92" y="459"/>
                </a:cubicBezTo>
                <a:cubicBezTo>
                  <a:pt x="88" y="456"/>
                  <a:pt x="89" y="452"/>
                  <a:pt x="88" y="448"/>
                </a:cubicBezTo>
                <a:cubicBezTo>
                  <a:pt x="86" y="440"/>
                  <a:pt x="85" y="433"/>
                  <a:pt x="93" y="427"/>
                </a:cubicBezTo>
                <a:cubicBezTo>
                  <a:pt x="97" y="425"/>
                  <a:pt x="97" y="420"/>
                  <a:pt x="97" y="416"/>
                </a:cubicBezTo>
                <a:cubicBezTo>
                  <a:pt x="96" y="403"/>
                  <a:pt x="94" y="391"/>
                  <a:pt x="86" y="381"/>
                </a:cubicBezTo>
                <a:cubicBezTo>
                  <a:pt x="79" y="373"/>
                  <a:pt x="79" y="363"/>
                  <a:pt x="77" y="354"/>
                </a:cubicBezTo>
                <a:cubicBezTo>
                  <a:pt x="71" y="332"/>
                  <a:pt x="67" y="310"/>
                  <a:pt x="50" y="293"/>
                </a:cubicBezTo>
                <a:cubicBezTo>
                  <a:pt x="50" y="292"/>
                  <a:pt x="50" y="291"/>
                  <a:pt x="50" y="289"/>
                </a:cubicBezTo>
                <a:cubicBezTo>
                  <a:pt x="52" y="283"/>
                  <a:pt x="56" y="276"/>
                  <a:pt x="51" y="269"/>
                </a:cubicBezTo>
                <a:cubicBezTo>
                  <a:pt x="48" y="263"/>
                  <a:pt x="47" y="255"/>
                  <a:pt x="44" y="249"/>
                </a:cubicBezTo>
                <a:cubicBezTo>
                  <a:pt x="30" y="237"/>
                  <a:pt x="26" y="219"/>
                  <a:pt x="16" y="206"/>
                </a:cubicBezTo>
                <a:cubicBezTo>
                  <a:pt x="13" y="202"/>
                  <a:pt x="10" y="198"/>
                  <a:pt x="9" y="193"/>
                </a:cubicBezTo>
                <a:cubicBezTo>
                  <a:pt x="9" y="178"/>
                  <a:pt x="7" y="163"/>
                  <a:pt x="3" y="149"/>
                </a:cubicBezTo>
                <a:cubicBezTo>
                  <a:pt x="0" y="137"/>
                  <a:pt x="7" y="127"/>
                  <a:pt x="7" y="116"/>
                </a:cubicBezTo>
                <a:cubicBezTo>
                  <a:pt x="5" y="102"/>
                  <a:pt x="11" y="90"/>
                  <a:pt x="15" y="78"/>
                </a:cubicBezTo>
                <a:cubicBezTo>
                  <a:pt x="18" y="77"/>
                  <a:pt x="21" y="79"/>
                  <a:pt x="22" y="81"/>
                </a:cubicBezTo>
                <a:cubicBezTo>
                  <a:pt x="28" y="94"/>
                  <a:pt x="33" y="88"/>
                  <a:pt x="40" y="81"/>
                </a:cubicBezTo>
                <a:cubicBezTo>
                  <a:pt x="48" y="73"/>
                  <a:pt x="61" y="70"/>
                  <a:pt x="69" y="61"/>
                </a:cubicBezTo>
                <a:cubicBezTo>
                  <a:pt x="80" y="48"/>
                  <a:pt x="87" y="36"/>
                  <a:pt x="77" y="20"/>
                </a:cubicBezTo>
                <a:cubicBezTo>
                  <a:pt x="74" y="14"/>
                  <a:pt x="73" y="6"/>
                  <a:pt x="78" y="0"/>
                </a:cubicBezTo>
                <a:cubicBezTo>
                  <a:pt x="84" y="5"/>
                  <a:pt x="87" y="15"/>
                  <a:pt x="99" y="11"/>
                </a:cubicBezTo>
                <a:cubicBezTo>
                  <a:pt x="101" y="10"/>
                  <a:pt x="104" y="13"/>
                  <a:pt x="104" y="15"/>
                </a:cubicBezTo>
                <a:cubicBezTo>
                  <a:pt x="107" y="30"/>
                  <a:pt x="117" y="42"/>
                  <a:pt x="123" y="55"/>
                </a:cubicBezTo>
                <a:cubicBezTo>
                  <a:pt x="126" y="61"/>
                  <a:pt x="122" y="63"/>
                  <a:pt x="118" y="62"/>
                </a:cubicBezTo>
                <a:cubicBezTo>
                  <a:pt x="114" y="62"/>
                  <a:pt x="110" y="58"/>
                  <a:pt x="107" y="63"/>
                </a:cubicBezTo>
                <a:cubicBezTo>
                  <a:pt x="100" y="68"/>
                  <a:pt x="93" y="74"/>
                  <a:pt x="85" y="80"/>
                </a:cubicBezTo>
                <a:cubicBezTo>
                  <a:pt x="82" y="83"/>
                  <a:pt x="78" y="86"/>
                  <a:pt x="73" y="86"/>
                </a:cubicBezTo>
                <a:cubicBezTo>
                  <a:pt x="64" y="86"/>
                  <a:pt x="59" y="91"/>
                  <a:pt x="56" y="98"/>
                </a:cubicBezTo>
                <a:cubicBezTo>
                  <a:pt x="45" y="120"/>
                  <a:pt x="35" y="143"/>
                  <a:pt x="32" y="167"/>
                </a:cubicBezTo>
                <a:cubicBezTo>
                  <a:pt x="32" y="170"/>
                  <a:pt x="31" y="172"/>
                  <a:pt x="34" y="173"/>
                </a:cubicBezTo>
                <a:cubicBezTo>
                  <a:pt x="38" y="172"/>
                  <a:pt x="38" y="168"/>
                  <a:pt x="38" y="165"/>
                </a:cubicBezTo>
                <a:cubicBezTo>
                  <a:pt x="36" y="147"/>
                  <a:pt x="46" y="135"/>
                  <a:pt x="58" y="125"/>
                </a:cubicBezTo>
                <a:cubicBezTo>
                  <a:pt x="67" y="117"/>
                  <a:pt x="79" y="110"/>
                  <a:pt x="90" y="104"/>
                </a:cubicBezTo>
                <a:cubicBezTo>
                  <a:pt x="95" y="101"/>
                  <a:pt x="101" y="99"/>
                  <a:pt x="107" y="102"/>
                </a:cubicBezTo>
                <a:cubicBezTo>
                  <a:pt x="107" y="105"/>
                  <a:pt x="107" y="107"/>
                  <a:pt x="107" y="110"/>
                </a:cubicBezTo>
                <a:close/>
              </a:path>
            </a:pathLst>
          </a:custGeom>
          <a:solidFill>
            <a:srgbClr val="AB8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1" name="Freeform 187"/>
          <p:cNvSpPr>
            <a:spLocks/>
          </p:cNvSpPr>
          <p:nvPr/>
        </p:nvSpPr>
        <p:spPr bwMode="auto">
          <a:xfrm>
            <a:off x="10025063" y="6257925"/>
            <a:ext cx="130175" cy="182563"/>
          </a:xfrm>
          <a:custGeom>
            <a:avLst/>
            <a:gdLst>
              <a:gd name="T0" fmla="*/ 18 w 61"/>
              <a:gd name="T1" fmla="*/ 6 h 86"/>
              <a:gd name="T2" fmla="*/ 26 w 61"/>
              <a:gd name="T3" fmla="*/ 14 h 86"/>
              <a:gd name="T4" fmla="*/ 34 w 61"/>
              <a:gd name="T5" fmla="*/ 19 h 86"/>
              <a:gd name="T6" fmla="*/ 35 w 61"/>
              <a:gd name="T7" fmla="*/ 12 h 86"/>
              <a:gd name="T8" fmla="*/ 42 w 61"/>
              <a:gd name="T9" fmla="*/ 0 h 86"/>
              <a:gd name="T10" fmla="*/ 55 w 61"/>
              <a:gd name="T11" fmla="*/ 8 h 86"/>
              <a:gd name="T12" fmla="*/ 58 w 61"/>
              <a:gd name="T13" fmla="*/ 28 h 86"/>
              <a:gd name="T14" fmla="*/ 49 w 61"/>
              <a:gd name="T15" fmla="*/ 60 h 86"/>
              <a:gd name="T16" fmla="*/ 35 w 61"/>
              <a:gd name="T17" fmla="*/ 83 h 86"/>
              <a:gd name="T18" fmla="*/ 20 w 61"/>
              <a:gd name="T19" fmla="*/ 81 h 86"/>
              <a:gd name="T20" fmla="*/ 18 w 61"/>
              <a:gd name="T21" fmla="*/ 64 h 86"/>
              <a:gd name="T22" fmla="*/ 10 w 61"/>
              <a:gd name="T23" fmla="*/ 50 h 86"/>
              <a:gd name="T24" fmla="*/ 4 w 61"/>
              <a:gd name="T25" fmla="*/ 29 h 86"/>
              <a:gd name="T26" fmla="*/ 8 w 61"/>
              <a:gd name="T27" fmla="*/ 14 h 86"/>
              <a:gd name="T28" fmla="*/ 18 w 61"/>
              <a:gd name="T29"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86">
                <a:moveTo>
                  <a:pt x="18" y="6"/>
                </a:moveTo>
                <a:cubicBezTo>
                  <a:pt x="21" y="9"/>
                  <a:pt x="23" y="12"/>
                  <a:pt x="26" y="14"/>
                </a:cubicBezTo>
                <a:cubicBezTo>
                  <a:pt x="28" y="17"/>
                  <a:pt x="30" y="21"/>
                  <a:pt x="34" y="19"/>
                </a:cubicBezTo>
                <a:cubicBezTo>
                  <a:pt x="38" y="18"/>
                  <a:pt x="35" y="14"/>
                  <a:pt x="35" y="12"/>
                </a:cubicBezTo>
                <a:cubicBezTo>
                  <a:pt x="34" y="6"/>
                  <a:pt x="42" y="6"/>
                  <a:pt x="42" y="0"/>
                </a:cubicBezTo>
                <a:cubicBezTo>
                  <a:pt x="47" y="2"/>
                  <a:pt x="49" y="8"/>
                  <a:pt x="55" y="8"/>
                </a:cubicBezTo>
                <a:cubicBezTo>
                  <a:pt x="60" y="14"/>
                  <a:pt x="61" y="18"/>
                  <a:pt x="58" y="28"/>
                </a:cubicBezTo>
                <a:cubicBezTo>
                  <a:pt x="54" y="37"/>
                  <a:pt x="48" y="48"/>
                  <a:pt x="49" y="60"/>
                </a:cubicBezTo>
                <a:cubicBezTo>
                  <a:pt x="49" y="69"/>
                  <a:pt x="44" y="78"/>
                  <a:pt x="35" y="83"/>
                </a:cubicBezTo>
                <a:cubicBezTo>
                  <a:pt x="29" y="86"/>
                  <a:pt x="24" y="84"/>
                  <a:pt x="20" y="81"/>
                </a:cubicBezTo>
                <a:cubicBezTo>
                  <a:pt x="11" y="76"/>
                  <a:pt x="20" y="70"/>
                  <a:pt x="18" y="64"/>
                </a:cubicBezTo>
                <a:cubicBezTo>
                  <a:pt x="23" y="55"/>
                  <a:pt x="17" y="52"/>
                  <a:pt x="10" y="50"/>
                </a:cubicBezTo>
                <a:cubicBezTo>
                  <a:pt x="7" y="44"/>
                  <a:pt x="8" y="36"/>
                  <a:pt x="4" y="29"/>
                </a:cubicBezTo>
                <a:cubicBezTo>
                  <a:pt x="0" y="24"/>
                  <a:pt x="1" y="17"/>
                  <a:pt x="8" y="14"/>
                </a:cubicBezTo>
                <a:cubicBezTo>
                  <a:pt x="12" y="11"/>
                  <a:pt x="15" y="8"/>
                  <a:pt x="18" y="6"/>
                </a:cubicBezTo>
                <a:close/>
              </a:path>
            </a:pathLst>
          </a:custGeom>
          <a:solidFill>
            <a:srgbClr val="A78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2" name="Freeform 188"/>
          <p:cNvSpPr>
            <a:spLocks/>
          </p:cNvSpPr>
          <p:nvPr/>
        </p:nvSpPr>
        <p:spPr bwMode="auto">
          <a:xfrm>
            <a:off x="9674225" y="4829175"/>
            <a:ext cx="176213" cy="1187450"/>
          </a:xfrm>
          <a:custGeom>
            <a:avLst/>
            <a:gdLst>
              <a:gd name="T0" fmla="*/ 48 w 83"/>
              <a:gd name="T1" fmla="*/ 8 h 558"/>
              <a:gd name="T2" fmla="*/ 38 w 83"/>
              <a:gd name="T3" fmla="*/ 77 h 558"/>
              <a:gd name="T4" fmla="*/ 26 w 83"/>
              <a:gd name="T5" fmla="*/ 151 h 558"/>
              <a:gd name="T6" fmla="*/ 28 w 83"/>
              <a:gd name="T7" fmla="*/ 171 h 558"/>
              <a:gd name="T8" fmla="*/ 28 w 83"/>
              <a:gd name="T9" fmla="*/ 174 h 558"/>
              <a:gd name="T10" fmla="*/ 25 w 83"/>
              <a:gd name="T11" fmla="*/ 204 h 558"/>
              <a:gd name="T12" fmla="*/ 25 w 83"/>
              <a:gd name="T13" fmla="*/ 299 h 558"/>
              <a:gd name="T14" fmla="*/ 34 w 83"/>
              <a:gd name="T15" fmla="*/ 420 h 558"/>
              <a:gd name="T16" fmla="*/ 46 w 83"/>
              <a:gd name="T17" fmla="*/ 448 h 558"/>
              <a:gd name="T18" fmla="*/ 77 w 83"/>
              <a:gd name="T19" fmla="*/ 529 h 558"/>
              <a:gd name="T20" fmla="*/ 82 w 83"/>
              <a:gd name="T21" fmla="*/ 546 h 558"/>
              <a:gd name="T22" fmla="*/ 78 w 83"/>
              <a:gd name="T23" fmla="*/ 556 h 558"/>
              <a:gd name="T24" fmla="*/ 69 w 83"/>
              <a:gd name="T25" fmla="*/ 553 h 558"/>
              <a:gd name="T26" fmla="*/ 42 w 83"/>
              <a:gd name="T27" fmla="*/ 521 h 558"/>
              <a:gd name="T28" fmla="*/ 18 w 83"/>
              <a:gd name="T29" fmla="*/ 466 h 558"/>
              <a:gd name="T30" fmla="*/ 13 w 83"/>
              <a:gd name="T31" fmla="*/ 436 h 558"/>
              <a:gd name="T32" fmla="*/ 7 w 83"/>
              <a:gd name="T33" fmla="*/ 418 h 558"/>
              <a:gd name="T34" fmla="*/ 4 w 83"/>
              <a:gd name="T35" fmla="*/ 398 h 558"/>
              <a:gd name="T36" fmla="*/ 5 w 83"/>
              <a:gd name="T37" fmla="*/ 391 h 558"/>
              <a:gd name="T38" fmla="*/ 7 w 83"/>
              <a:gd name="T39" fmla="*/ 342 h 558"/>
              <a:gd name="T40" fmla="*/ 6 w 83"/>
              <a:gd name="T41" fmla="*/ 291 h 558"/>
              <a:gd name="T42" fmla="*/ 3 w 83"/>
              <a:gd name="T43" fmla="*/ 275 h 558"/>
              <a:gd name="T44" fmla="*/ 3 w 83"/>
              <a:gd name="T45" fmla="*/ 160 h 558"/>
              <a:gd name="T46" fmla="*/ 8 w 83"/>
              <a:gd name="T47" fmla="*/ 116 h 558"/>
              <a:gd name="T48" fmla="*/ 14 w 83"/>
              <a:gd name="T49" fmla="*/ 98 h 558"/>
              <a:gd name="T50" fmla="*/ 27 w 83"/>
              <a:gd name="T51" fmla="*/ 67 h 558"/>
              <a:gd name="T52" fmla="*/ 31 w 83"/>
              <a:gd name="T53" fmla="*/ 37 h 558"/>
              <a:gd name="T54" fmla="*/ 32 w 83"/>
              <a:gd name="T55" fmla="*/ 11 h 558"/>
              <a:gd name="T56" fmla="*/ 38 w 83"/>
              <a:gd name="T57" fmla="*/ 0 h 558"/>
              <a:gd name="T58" fmla="*/ 40 w 83"/>
              <a:gd name="T59" fmla="*/ 23 h 558"/>
              <a:gd name="T60" fmla="*/ 48 w 83"/>
              <a:gd name="T61" fmla="*/ 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558">
                <a:moveTo>
                  <a:pt x="48" y="8"/>
                </a:moveTo>
                <a:cubicBezTo>
                  <a:pt x="50" y="32"/>
                  <a:pt x="42" y="54"/>
                  <a:pt x="38" y="77"/>
                </a:cubicBezTo>
                <a:cubicBezTo>
                  <a:pt x="35" y="102"/>
                  <a:pt x="28" y="126"/>
                  <a:pt x="26" y="151"/>
                </a:cubicBezTo>
                <a:cubicBezTo>
                  <a:pt x="26" y="158"/>
                  <a:pt x="27" y="165"/>
                  <a:pt x="28" y="171"/>
                </a:cubicBezTo>
                <a:cubicBezTo>
                  <a:pt x="28" y="172"/>
                  <a:pt x="28" y="173"/>
                  <a:pt x="28" y="174"/>
                </a:cubicBezTo>
                <a:cubicBezTo>
                  <a:pt x="29" y="184"/>
                  <a:pt x="26" y="194"/>
                  <a:pt x="25" y="204"/>
                </a:cubicBezTo>
                <a:cubicBezTo>
                  <a:pt x="21" y="235"/>
                  <a:pt x="25" y="267"/>
                  <a:pt x="25" y="299"/>
                </a:cubicBezTo>
                <a:cubicBezTo>
                  <a:pt x="25" y="340"/>
                  <a:pt x="33" y="380"/>
                  <a:pt x="34" y="420"/>
                </a:cubicBezTo>
                <a:cubicBezTo>
                  <a:pt x="34" y="431"/>
                  <a:pt x="42" y="438"/>
                  <a:pt x="46" y="448"/>
                </a:cubicBezTo>
                <a:cubicBezTo>
                  <a:pt x="56" y="475"/>
                  <a:pt x="63" y="503"/>
                  <a:pt x="77" y="529"/>
                </a:cubicBezTo>
                <a:cubicBezTo>
                  <a:pt x="80" y="534"/>
                  <a:pt x="81" y="540"/>
                  <a:pt x="82" y="546"/>
                </a:cubicBezTo>
                <a:cubicBezTo>
                  <a:pt x="83" y="550"/>
                  <a:pt x="82" y="554"/>
                  <a:pt x="78" y="556"/>
                </a:cubicBezTo>
                <a:cubicBezTo>
                  <a:pt x="74" y="558"/>
                  <a:pt x="71" y="556"/>
                  <a:pt x="69" y="553"/>
                </a:cubicBezTo>
                <a:cubicBezTo>
                  <a:pt x="61" y="541"/>
                  <a:pt x="50" y="532"/>
                  <a:pt x="42" y="521"/>
                </a:cubicBezTo>
                <a:cubicBezTo>
                  <a:pt x="34" y="502"/>
                  <a:pt x="23" y="485"/>
                  <a:pt x="18" y="466"/>
                </a:cubicBezTo>
                <a:cubicBezTo>
                  <a:pt x="15" y="456"/>
                  <a:pt x="13" y="446"/>
                  <a:pt x="13" y="436"/>
                </a:cubicBezTo>
                <a:cubicBezTo>
                  <a:pt x="14" y="429"/>
                  <a:pt x="14" y="423"/>
                  <a:pt x="7" y="418"/>
                </a:cubicBezTo>
                <a:cubicBezTo>
                  <a:pt x="0" y="413"/>
                  <a:pt x="7" y="404"/>
                  <a:pt x="4" y="398"/>
                </a:cubicBezTo>
                <a:cubicBezTo>
                  <a:pt x="4" y="396"/>
                  <a:pt x="4" y="393"/>
                  <a:pt x="5" y="391"/>
                </a:cubicBezTo>
                <a:cubicBezTo>
                  <a:pt x="12" y="375"/>
                  <a:pt x="8" y="358"/>
                  <a:pt x="7" y="342"/>
                </a:cubicBezTo>
                <a:cubicBezTo>
                  <a:pt x="7" y="325"/>
                  <a:pt x="6" y="308"/>
                  <a:pt x="6" y="291"/>
                </a:cubicBezTo>
                <a:cubicBezTo>
                  <a:pt x="5" y="286"/>
                  <a:pt x="5" y="280"/>
                  <a:pt x="3" y="275"/>
                </a:cubicBezTo>
                <a:cubicBezTo>
                  <a:pt x="2" y="236"/>
                  <a:pt x="2" y="198"/>
                  <a:pt x="3" y="160"/>
                </a:cubicBezTo>
                <a:cubicBezTo>
                  <a:pt x="6" y="145"/>
                  <a:pt x="7" y="131"/>
                  <a:pt x="8" y="116"/>
                </a:cubicBezTo>
                <a:cubicBezTo>
                  <a:pt x="8" y="110"/>
                  <a:pt x="8" y="102"/>
                  <a:pt x="14" y="98"/>
                </a:cubicBezTo>
                <a:cubicBezTo>
                  <a:pt x="28" y="93"/>
                  <a:pt x="31" y="87"/>
                  <a:pt x="27" y="67"/>
                </a:cubicBezTo>
                <a:cubicBezTo>
                  <a:pt x="25" y="57"/>
                  <a:pt x="22" y="47"/>
                  <a:pt x="31" y="37"/>
                </a:cubicBezTo>
                <a:cubicBezTo>
                  <a:pt x="36" y="31"/>
                  <a:pt x="33" y="20"/>
                  <a:pt x="32" y="11"/>
                </a:cubicBezTo>
                <a:cubicBezTo>
                  <a:pt x="31" y="5"/>
                  <a:pt x="33" y="2"/>
                  <a:pt x="38" y="0"/>
                </a:cubicBezTo>
                <a:cubicBezTo>
                  <a:pt x="44" y="7"/>
                  <a:pt x="39" y="15"/>
                  <a:pt x="40" y="23"/>
                </a:cubicBezTo>
                <a:cubicBezTo>
                  <a:pt x="45" y="19"/>
                  <a:pt x="40" y="10"/>
                  <a:pt x="48" y="8"/>
                </a:cubicBezTo>
                <a:close/>
              </a:path>
            </a:pathLst>
          </a:custGeom>
          <a:solidFill>
            <a:srgbClr val="D4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3" name="Freeform 189"/>
          <p:cNvSpPr>
            <a:spLocks/>
          </p:cNvSpPr>
          <p:nvPr/>
        </p:nvSpPr>
        <p:spPr bwMode="auto">
          <a:xfrm>
            <a:off x="9620250" y="4486275"/>
            <a:ext cx="134938" cy="531813"/>
          </a:xfrm>
          <a:custGeom>
            <a:avLst/>
            <a:gdLst>
              <a:gd name="T0" fmla="*/ 0 w 63"/>
              <a:gd name="T1" fmla="*/ 185 h 250"/>
              <a:gd name="T2" fmla="*/ 5 w 63"/>
              <a:gd name="T3" fmla="*/ 161 h 250"/>
              <a:gd name="T4" fmla="*/ 21 w 63"/>
              <a:gd name="T5" fmla="*/ 92 h 250"/>
              <a:gd name="T6" fmla="*/ 31 w 63"/>
              <a:gd name="T7" fmla="*/ 59 h 250"/>
              <a:gd name="T8" fmla="*/ 53 w 63"/>
              <a:gd name="T9" fmla="*/ 6 h 250"/>
              <a:gd name="T10" fmla="*/ 63 w 63"/>
              <a:gd name="T11" fmla="*/ 2 h 250"/>
              <a:gd name="T12" fmla="*/ 58 w 63"/>
              <a:gd name="T13" fmla="*/ 27 h 250"/>
              <a:gd name="T14" fmla="*/ 35 w 63"/>
              <a:gd name="T15" fmla="*/ 123 h 250"/>
              <a:gd name="T16" fmla="*/ 24 w 63"/>
              <a:gd name="T17" fmla="*/ 226 h 250"/>
              <a:gd name="T18" fmla="*/ 26 w 63"/>
              <a:gd name="T19" fmla="*/ 240 h 250"/>
              <a:gd name="T20" fmla="*/ 27 w 63"/>
              <a:gd name="T21" fmla="*/ 250 h 250"/>
              <a:gd name="T22" fmla="*/ 15 w 63"/>
              <a:gd name="T23" fmla="*/ 227 h 250"/>
              <a:gd name="T24" fmla="*/ 8 w 63"/>
              <a:gd name="T25" fmla="*/ 194 h 250"/>
              <a:gd name="T26" fmla="*/ 0 w 63"/>
              <a:gd name="T27" fmla="*/ 18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50">
                <a:moveTo>
                  <a:pt x="0" y="185"/>
                </a:moveTo>
                <a:cubicBezTo>
                  <a:pt x="1" y="177"/>
                  <a:pt x="3" y="169"/>
                  <a:pt x="5" y="161"/>
                </a:cubicBezTo>
                <a:cubicBezTo>
                  <a:pt x="6" y="137"/>
                  <a:pt x="8" y="113"/>
                  <a:pt x="21" y="92"/>
                </a:cubicBezTo>
                <a:cubicBezTo>
                  <a:pt x="27" y="82"/>
                  <a:pt x="28" y="70"/>
                  <a:pt x="31" y="59"/>
                </a:cubicBezTo>
                <a:cubicBezTo>
                  <a:pt x="37" y="41"/>
                  <a:pt x="42" y="22"/>
                  <a:pt x="53" y="6"/>
                </a:cubicBezTo>
                <a:cubicBezTo>
                  <a:pt x="56" y="4"/>
                  <a:pt x="57" y="0"/>
                  <a:pt x="63" y="2"/>
                </a:cubicBezTo>
                <a:cubicBezTo>
                  <a:pt x="60" y="10"/>
                  <a:pt x="56" y="18"/>
                  <a:pt x="58" y="27"/>
                </a:cubicBezTo>
                <a:cubicBezTo>
                  <a:pt x="45" y="57"/>
                  <a:pt x="42" y="91"/>
                  <a:pt x="35" y="123"/>
                </a:cubicBezTo>
                <a:cubicBezTo>
                  <a:pt x="27" y="157"/>
                  <a:pt x="24" y="191"/>
                  <a:pt x="24" y="226"/>
                </a:cubicBezTo>
                <a:cubicBezTo>
                  <a:pt x="24" y="231"/>
                  <a:pt x="24" y="236"/>
                  <a:pt x="26" y="240"/>
                </a:cubicBezTo>
                <a:cubicBezTo>
                  <a:pt x="28" y="243"/>
                  <a:pt x="27" y="247"/>
                  <a:pt x="27" y="250"/>
                </a:cubicBezTo>
                <a:cubicBezTo>
                  <a:pt x="15" y="247"/>
                  <a:pt x="16" y="236"/>
                  <a:pt x="15" y="227"/>
                </a:cubicBezTo>
                <a:cubicBezTo>
                  <a:pt x="14" y="215"/>
                  <a:pt x="14" y="204"/>
                  <a:pt x="8" y="194"/>
                </a:cubicBezTo>
                <a:cubicBezTo>
                  <a:pt x="6" y="190"/>
                  <a:pt x="4" y="186"/>
                  <a:pt x="0" y="185"/>
                </a:cubicBezTo>
                <a:close/>
              </a:path>
            </a:pathLst>
          </a:custGeom>
          <a:solidFill>
            <a:srgbClr val="967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4" name="Freeform 190"/>
          <p:cNvSpPr>
            <a:spLocks/>
          </p:cNvSpPr>
          <p:nvPr/>
        </p:nvSpPr>
        <p:spPr bwMode="auto">
          <a:xfrm>
            <a:off x="9745663" y="4489450"/>
            <a:ext cx="77788" cy="407988"/>
          </a:xfrm>
          <a:custGeom>
            <a:avLst/>
            <a:gdLst>
              <a:gd name="T0" fmla="*/ 14 w 36"/>
              <a:gd name="T1" fmla="*/ 168 h 192"/>
              <a:gd name="T2" fmla="*/ 12 w 36"/>
              <a:gd name="T3" fmla="*/ 182 h 192"/>
              <a:gd name="T4" fmla="*/ 5 w 36"/>
              <a:gd name="T5" fmla="*/ 191 h 192"/>
              <a:gd name="T6" fmla="*/ 2 w 36"/>
              <a:gd name="T7" fmla="*/ 181 h 192"/>
              <a:gd name="T8" fmla="*/ 4 w 36"/>
              <a:gd name="T9" fmla="*/ 160 h 192"/>
              <a:gd name="T10" fmla="*/ 12 w 36"/>
              <a:gd name="T11" fmla="*/ 105 h 192"/>
              <a:gd name="T12" fmla="*/ 12 w 36"/>
              <a:gd name="T13" fmla="*/ 69 h 192"/>
              <a:gd name="T14" fmla="*/ 12 w 36"/>
              <a:gd name="T15" fmla="*/ 57 h 192"/>
              <a:gd name="T16" fmla="*/ 28 w 36"/>
              <a:gd name="T17" fmla="*/ 4 h 192"/>
              <a:gd name="T18" fmla="*/ 32 w 36"/>
              <a:gd name="T19" fmla="*/ 0 h 192"/>
              <a:gd name="T20" fmla="*/ 36 w 36"/>
              <a:gd name="T21" fmla="*/ 6 h 192"/>
              <a:gd name="T22" fmla="*/ 36 w 36"/>
              <a:gd name="T23" fmla="*/ 23 h 192"/>
              <a:gd name="T24" fmla="*/ 29 w 36"/>
              <a:gd name="T25" fmla="*/ 65 h 192"/>
              <a:gd name="T26" fmla="*/ 14 w 36"/>
              <a:gd name="T27" fmla="*/ 1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192">
                <a:moveTo>
                  <a:pt x="14" y="168"/>
                </a:moveTo>
                <a:cubicBezTo>
                  <a:pt x="10" y="172"/>
                  <a:pt x="13" y="177"/>
                  <a:pt x="12" y="182"/>
                </a:cubicBezTo>
                <a:cubicBezTo>
                  <a:pt x="11" y="186"/>
                  <a:pt x="11" y="192"/>
                  <a:pt x="5" y="191"/>
                </a:cubicBezTo>
                <a:cubicBezTo>
                  <a:pt x="0" y="190"/>
                  <a:pt x="1" y="184"/>
                  <a:pt x="2" y="181"/>
                </a:cubicBezTo>
                <a:cubicBezTo>
                  <a:pt x="3" y="174"/>
                  <a:pt x="5" y="167"/>
                  <a:pt x="4" y="160"/>
                </a:cubicBezTo>
                <a:cubicBezTo>
                  <a:pt x="12" y="143"/>
                  <a:pt x="6" y="123"/>
                  <a:pt x="12" y="105"/>
                </a:cubicBezTo>
                <a:cubicBezTo>
                  <a:pt x="16" y="93"/>
                  <a:pt x="16" y="81"/>
                  <a:pt x="12" y="69"/>
                </a:cubicBezTo>
                <a:cubicBezTo>
                  <a:pt x="11" y="65"/>
                  <a:pt x="11" y="60"/>
                  <a:pt x="12" y="57"/>
                </a:cubicBezTo>
                <a:cubicBezTo>
                  <a:pt x="21" y="40"/>
                  <a:pt x="22" y="22"/>
                  <a:pt x="28" y="4"/>
                </a:cubicBezTo>
                <a:cubicBezTo>
                  <a:pt x="29" y="2"/>
                  <a:pt x="29" y="0"/>
                  <a:pt x="32" y="0"/>
                </a:cubicBezTo>
                <a:cubicBezTo>
                  <a:pt x="35" y="0"/>
                  <a:pt x="36" y="3"/>
                  <a:pt x="36" y="6"/>
                </a:cubicBezTo>
                <a:cubicBezTo>
                  <a:pt x="36" y="12"/>
                  <a:pt x="36" y="17"/>
                  <a:pt x="36" y="23"/>
                </a:cubicBezTo>
                <a:cubicBezTo>
                  <a:pt x="31" y="37"/>
                  <a:pt x="31" y="51"/>
                  <a:pt x="29" y="65"/>
                </a:cubicBezTo>
                <a:cubicBezTo>
                  <a:pt x="25" y="100"/>
                  <a:pt x="15" y="133"/>
                  <a:pt x="14" y="168"/>
                </a:cubicBezTo>
                <a:close/>
              </a:path>
            </a:pathLst>
          </a:custGeom>
          <a:solidFill>
            <a:srgbClr val="E1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5" name="Freeform 191"/>
          <p:cNvSpPr>
            <a:spLocks/>
          </p:cNvSpPr>
          <p:nvPr/>
        </p:nvSpPr>
        <p:spPr bwMode="auto">
          <a:xfrm>
            <a:off x="9669463" y="4997450"/>
            <a:ext cx="38100" cy="168275"/>
          </a:xfrm>
          <a:custGeom>
            <a:avLst/>
            <a:gdLst>
              <a:gd name="T0" fmla="*/ 3 w 18"/>
              <a:gd name="T1" fmla="*/ 11 h 79"/>
              <a:gd name="T2" fmla="*/ 3 w 18"/>
              <a:gd name="T3" fmla="*/ 0 h 79"/>
              <a:gd name="T4" fmla="*/ 6 w 18"/>
              <a:gd name="T5" fmla="*/ 5 h 79"/>
              <a:gd name="T6" fmla="*/ 15 w 18"/>
              <a:gd name="T7" fmla="*/ 7 h 79"/>
              <a:gd name="T8" fmla="*/ 16 w 18"/>
              <a:gd name="T9" fmla="*/ 19 h 79"/>
              <a:gd name="T10" fmla="*/ 11 w 18"/>
              <a:gd name="T11" fmla="*/ 66 h 79"/>
              <a:gd name="T12" fmla="*/ 8 w 18"/>
              <a:gd name="T13" fmla="*/ 79 h 79"/>
              <a:gd name="T14" fmla="*/ 6 w 18"/>
              <a:gd name="T15" fmla="*/ 75 h 79"/>
              <a:gd name="T16" fmla="*/ 1 w 18"/>
              <a:gd name="T17" fmla="*/ 19 h 79"/>
              <a:gd name="T18" fmla="*/ 3 w 18"/>
              <a:gd name="T1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9">
                <a:moveTo>
                  <a:pt x="3" y="11"/>
                </a:moveTo>
                <a:cubicBezTo>
                  <a:pt x="3" y="7"/>
                  <a:pt x="3" y="4"/>
                  <a:pt x="3" y="0"/>
                </a:cubicBezTo>
                <a:cubicBezTo>
                  <a:pt x="4" y="2"/>
                  <a:pt x="6" y="3"/>
                  <a:pt x="6" y="5"/>
                </a:cubicBezTo>
                <a:cubicBezTo>
                  <a:pt x="6" y="15"/>
                  <a:pt x="10" y="13"/>
                  <a:pt x="15" y="7"/>
                </a:cubicBezTo>
                <a:cubicBezTo>
                  <a:pt x="18" y="11"/>
                  <a:pt x="16" y="15"/>
                  <a:pt x="16" y="19"/>
                </a:cubicBezTo>
                <a:cubicBezTo>
                  <a:pt x="12" y="34"/>
                  <a:pt x="14" y="50"/>
                  <a:pt x="11" y="66"/>
                </a:cubicBezTo>
                <a:cubicBezTo>
                  <a:pt x="10" y="70"/>
                  <a:pt x="13" y="76"/>
                  <a:pt x="8" y="79"/>
                </a:cubicBezTo>
                <a:cubicBezTo>
                  <a:pt x="7" y="78"/>
                  <a:pt x="6" y="77"/>
                  <a:pt x="6" y="75"/>
                </a:cubicBezTo>
                <a:cubicBezTo>
                  <a:pt x="4" y="57"/>
                  <a:pt x="4" y="38"/>
                  <a:pt x="1" y="19"/>
                </a:cubicBezTo>
                <a:cubicBezTo>
                  <a:pt x="0" y="16"/>
                  <a:pt x="1" y="13"/>
                  <a:pt x="3" y="11"/>
                </a:cubicBezTo>
                <a:close/>
              </a:path>
            </a:pathLst>
          </a:custGeom>
          <a:solidFill>
            <a:srgbClr val="B090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6" name="Freeform 192"/>
          <p:cNvSpPr>
            <a:spLocks/>
          </p:cNvSpPr>
          <p:nvPr/>
        </p:nvSpPr>
        <p:spPr bwMode="auto">
          <a:xfrm>
            <a:off x="9398000" y="4605337"/>
            <a:ext cx="209550" cy="419100"/>
          </a:xfrm>
          <a:custGeom>
            <a:avLst/>
            <a:gdLst>
              <a:gd name="T0" fmla="*/ 78 w 99"/>
              <a:gd name="T1" fmla="*/ 113 h 197"/>
              <a:gd name="T2" fmla="*/ 89 w 99"/>
              <a:gd name="T3" fmla="*/ 137 h 197"/>
              <a:gd name="T4" fmla="*/ 98 w 99"/>
              <a:gd name="T5" fmla="*/ 187 h 197"/>
              <a:gd name="T6" fmla="*/ 95 w 99"/>
              <a:gd name="T7" fmla="*/ 196 h 197"/>
              <a:gd name="T8" fmla="*/ 86 w 99"/>
              <a:gd name="T9" fmla="*/ 191 h 197"/>
              <a:gd name="T10" fmla="*/ 74 w 99"/>
              <a:gd name="T11" fmla="*/ 165 h 197"/>
              <a:gd name="T12" fmla="*/ 42 w 99"/>
              <a:gd name="T13" fmla="*/ 83 h 197"/>
              <a:gd name="T14" fmla="*/ 4 w 99"/>
              <a:gd name="T15" fmla="*/ 16 h 197"/>
              <a:gd name="T16" fmla="*/ 0 w 99"/>
              <a:gd name="T17" fmla="*/ 9 h 197"/>
              <a:gd name="T18" fmla="*/ 3 w 99"/>
              <a:gd name="T19" fmla="*/ 2 h 197"/>
              <a:gd name="T20" fmla="*/ 10 w 99"/>
              <a:gd name="T21" fmla="*/ 5 h 197"/>
              <a:gd name="T22" fmla="*/ 78 w 99"/>
              <a:gd name="T23" fmla="*/ 11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197">
                <a:moveTo>
                  <a:pt x="78" y="113"/>
                </a:moveTo>
                <a:cubicBezTo>
                  <a:pt x="82" y="121"/>
                  <a:pt x="85" y="129"/>
                  <a:pt x="89" y="137"/>
                </a:cubicBezTo>
                <a:cubicBezTo>
                  <a:pt x="92" y="153"/>
                  <a:pt x="96" y="170"/>
                  <a:pt x="98" y="187"/>
                </a:cubicBezTo>
                <a:cubicBezTo>
                  <a:pt x="99" y="190"/>
                  <a:pt x="99" y="194"/>
                  <a:pt x="95" y="196"/>
                </a:cubicBezTo>
                <a:cubicBezTo>
                  <a:pt x="91" y="197"/>
                  <a:pt x="88" y="194"/>
                  <a:pt x="86" y="191"/>
                </a:cubicBezTo>
                <a:cubicBezTo>
                  <a:pt x="82" y="182"/>
                  <a:pt x="77" y="174"/>
                  <a:pt x="74" y="165"/>
                </a:cubicBezTo>
                <a:cubicBezTo>
                  <a:pt x="63" y="138"/>
                  <a:pt x="54" y="110"/>
                  <a:pt x="42" y="83"/>
                </a:cubicBezTo>
                <a:cubicBezTo>
                  <a:pt x="33" y="59"/>
                  <a:pt x="16" y="39"/>
                  <a:pt x="4" y="16"/>
                </a:cubicBezTo>
                <a:cubicBezTo>
                  <a:pt x="3" y="14"/>
                  <a:pt x="1" y="12"/>
                  <a:pt x="0" y="9"/>
                </a:cubicBezTo>
                <a:cubicBezTo>
                  <a:pt x="0" y="6"/>
                  <a:pt x="0" y="4"/>
                  <a:pt x="3" y="2"/>
                </a:cubicBezTo>
                <a:cubicBezTo>
                  <a:pt x="6" y="0"/>
                  <a:pt x="8" y="2"/>
                  <a:pt x="10" y="5"/>
                </a:cubicBezTo>
                <a:cubicBezTo>
                  <a:pt x="37" y="38"/>
                  <a:pt x="56" y="77"/>
                  <a:pt x="78" y="113"/>
                </a:cubicBezTo>
                <a:close/>
              </a:path>
            </a:pathLst>
          </a:custGeom>
          <a:solidFill>
            <a:srgbClr val="EFB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7" name="Freeform 193"/>
          <p:cNvSpPr>
            <a:spLocks/>
          </p:cNvSpPr>
          <p:nvPr/>
        </p:nvSpPr>
        <p:spPr bwMode="auto">
          <a:xfrm>
            <a:off x="9386888" y="4591050"/>
            <a:ext cx="180975" cy="525463"/>
          </a:xfrm>
          <a:custGeom>
            <a:avLst/>
            <a:gdLst>
              <a:gd name="T0" fmla="*/ 15 w 85"/>
              <a:gd name="T1" fmla="*/ 12 h 247"/>
              <a:gd name="T2" fmla="*/ 8 w 85"/>
              <a:gd name="T3" fmla="*/ 11 h 247"/>
              <a:gd name="T4" fmla="*/ 11 w 85"/>
              <a:gd name="T5" fmla="*/ 19 h 247"/>
              <a:gd name="T6" fmla="*/ 49 w 85"/>
              <a:gd name="T7" fmla="*/ 88 h 247"/>
              <a:gd name="T8" fmla="*/ 75 w 85"/>
              <a:gd name="T9" fmla="*/ 156 h 247"/>
              <a:gd name="T10" fmla="*/ 81 w 85"/>
              <a:gd name="T11" fmla="*/ 196 h 247"/>
              <a:gd name="T12" fmla="*/ 82 w 85"/>
              <a:gd name="T13" fmla="*/ 238 h 247"/>
              <a:gd name="T14" fmla="*/ 78 w 85"/>
              <a:gd name="T15" fmla="*/ 247 h 247"/>
              <a:gd name="T16" fmla="*/ 75 w 85"/>
              <a:gd name="T17" fmla="*/ 241 h 247"/>
              <a:gd name="T18" fmla="*/ 69 w 85"/>
              <a:gd name="T19" fmla="*/ 190 h 247"/>
              <a:gd name="T20" fmla="*/ 68 w 85"/>
              <a:gd name="T21" fmla="*/ 186 h 247"/>
              <a:gd name="T22" fmla="*/ 56 w 85"/>
              <a:gd name="T23" fmla="*/ 132 h 247"/>
              <a:gd name="T24" fmla="*/ 23 w 85"/>
              <a:gd name="T25" fmla="*/ 62 h 247"/>
              <a:gd name="T26" fmla="*/ 14 w 85"/>
              <a:gd name="T27" fmla="*/ 47 h 247"/>
              <a:gd name="T28" fmla="*/ 2 w 85"/>
              <a:gd name="T29" fmla="*/ 14 h 247"/>
              <a:gd name="T30" fmla="*/ 5 w 85"/>
              <a:gd name="T31" fmla="*/ 1 h 247"/>
              <a:gd name="T32" fmla="*/ 15 w 85"/>
              <a:gd name="T33" fmla="*/ 1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247">
                <a:moveTo>
                  <a:pt x="15" y="12"/>
                </a:moveTo>
                <a:cubicBezTo>
                  <a:pt x="12" y="11"/>
                  <a:pt x="10" y="8"/>
                  <a:pt x="8" y="11"/>
                </a:cubicBezTo>
                <a:cubicBezTo>
                  <a:pt x="6" y="15"/>
                  <a:pt x="9" y="17"/>
                  <a:pt x="11" y="19"/>
                </a:cubicBezTo>
                <a:cubicBezTo>
                  <a:pt x="23" y="43"/>
                  <a:pt x="41" y="63"/>
                  <a:pt x="49" y="88"/>
                </a:cubicBezTo>
                <a:cubicBezTo>
                  <a:pt x="59" y="110"/>
                  <a:pt x="62" y="135"/>
                  <a:pt x="75" y="156"/>
                </a:cubicBezTo>
                <a:cubicBezTo>
                  <a:pt x="82" y="168"/>
                  <a:pt x="78" y="182"/>
                  <a:pt x="81" y="196"/>
                </a:cubicBezTo>
                <a:cubicBezTo>
                  <a:pt x="84" y="210"/>
                  <a:pt x="85" y="224"/>
                  <a:pt x="82" y="238"/>
                </a:cubicBezTo>
                <a:cubicBezTo>
                  <a:pt x="81" y="241"/>
                  <a:pt x="81" y="244"/>
                  <a:pt x="78" y="247"/>
                </a:cubicBezTo>
                <a:cubicBezTo>
                  <a:pt x="76" y="245"/>
                  <a:pt x="76" y="243"/>
                  <a:pt x="75" y="241"/>
                </a:cubicBezTo>
                <a:cubicBezTo>
                  <a:pt x="72" y="224"/>
                  <a:pt x="81" y="205"/>
                  <a:pt x="69" y="190"/>
                </a:cubicBezTo>
                <a:cubicBezTo>
                  <a:pt x="68" y="189"/>
                  <a:pt x="68" y="187"/>
                  <a:pt x="68" y="186"/>
                </a:cubicBezTo>
                <a:cubicBezTo>
                  <a:pt x="75" y="165"/>
                  <a:pt x="62" y="150"/>
                  <a:pt x="56" y="132"/>
                </a:cubicBezTo>
                <a:cubicBezTo>
                  <a:pt x="46" y="108"/>
                  <a:pt x="32" y="86"/>
                  <a:pt x="23" y="62"/>
                </a:cubicBezTo>
                <a:cubicBezTo>
                  <a:pt x="22" y="56"/>
                  <a:pt x="18" y="51"/>
                  <a:pt x="14" y="47"/>
                </a:cubicBezTo>
                <a:cubicBezTo>
                  <a:pt x="4" y="37"/>
                  <a:pt x="0" y="27"/>
                  <a:pt x="2" y="14"/>
                </a:cubicBezTo>
                <a:cubicBezTo>
                  <a:pt x="2" y="9"/>
                  <a:pt x="0" y="2"/>
                  <a:pt x="5" y="1"/>
                </a:cubicBezTo>
                <a:cubicBezTo>
                  <a:pt x="10" y="0"/>
                  <a:pt x="14" y="6"/>
                  <a:pt x="15" y="12"/>
                </a:cubicBezTo>
                <a:close/>
              </a:path>
            </a:pathLst>
          </a:custGeom>
          <a:solidFill>
            <a:srgbClr val="DC8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8" name="Freeform 194"/>
          <p:cNvSpPr>
            <a:spLocks/>
          </p:cNvSpPr>
          <p:nvPr/>
        </p:nvSpPr>
        <p:spPr bwMode="auto">
          <a:xfrm>
            <a:off x="9412288" y="4510087"/>
            <a:ext cx="85725" cy="117475"/>
          </a:xfrm>
          <a:custGeom>
            <a:avLst/>
            <a:gdLst>
              <a:gd name="T0" fmla="*/ 21 w 40"/>
              <a:gd name="T1" fmla="*/ 10 h 55"/>
              <a:gd name="T2" fmla="*/ 25 w 40"/>
              <a:gd name="T3" fmla="*/ 8 h 55"/>
              <a:gd name="T4" fmla="*/ 35 w 40"/>
              <a:gd name="T5" fmla="*/ 4 h 55"/>
              <a:gd name="T6" fmla="*/ 33 w 40"/>
              <a:gd name="T7" fmla="*/ 16 h 55"/>
              <a:gd name="T8" fmla="*/ 28 w 40"/>
              <a:gd name="T9" fmla="*/ 41 h 55"/>
              <a:gd name="T10" fmla="*/ 24 w 40"/>
              <a:gd name="T11" fmla="*/ 55 h 55"/>
              <a:gd name="T12" fmla="*/ 21 w 40"/>
              <a:gd name="T13" fmla="*/ 10 h 55"/>
            </a:gdLst>
            <a:ahLst/>
            <a:cxnLst>
              <a:cxn ang="0">
                <a:pos x="T0" y="T1"/>
              </a:cxn>
              <a:cxn ang="0">
                <a:pos x="T2" y="T3"/>
              </a:cxn>
              <a:cxn ang="0">
                <a:pos x="T4" y="T5"/>
              </a:cxn>
              <a:cxn ang="0">
                <a:pos x="T6" y="T7"/>
              </a:cxn>
              <a:cxn ang="0">
                <a:pos x="T8" y="T9"/>
              </a:cxn>
              <a:cxn ang="0">
                <a:pos x="T10" y="T11"/>
              </a:cxn>
              <a:cxn ang="0">
                <a:pos x="T12" y="T13"/>
              </a:cxn>
            </a:cxnLst>
            <a:rect l="0" t="0" r="r" b="b"/>
            <a:pathLst>
              <a:path w="40" h="55">
                <a:moveTo>
                  <a:pt x="21" y="10"/>
                </a:moveTo>
                <a:cubicBezTo>
                  <a:pt x="23" y="10"/>
                  <a:pt x="24" y="9"/>
                  <a:pt x="25" y="8"/>
                </a:cubicBezTo>
                <a:cubicBezTo>
                  <a:pt x="28" y="6"/>
                  <a:pt x="31" y="0"/>
                  <a:pt x="35" y="4"/>
                </a:cubicBezTo>
                <a:cubicBezTo>
                  <a:pt x="40" y="8"/>
                  <a:pt x="36" y="12"/>
                  <a:pt x="33" y="16"/>
                </a:cubicBezTo>
                <a:cubicBezTo>
                  <a:pt x="27" y="24"/>
                  <a:pt x="25" y="31"/>
                  <a:pt x="28" y="41"/>
                </a:cubicBezTo>
                <a:cubicBezTo>
                  <a:pt x="30" y="46"/>
                  <a:pt x="31" y="52"/>
                  <a:pt x="24" y="55"/>
                </a:cubicBezTo>
                <a:cubicBezTo>
                  <a:pt x="0" y="36"/>
                  <a:pt x="0" y="36"/>
                  <a:pt x="21" y="10"/>
                </a:cubicBezTo>
                <a:close/>
              </a:path>
            </a:pathLst>
          </a:custGeom>
          <a:solidFill>
            <a:srgbClr val="925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9" name="Freeform 195"/>
          <p:cNvSpPr>
            <a:spLocks/>
          </p:cNvSpPr>
          <p:nvPr/>
        </p:nvSpPr>
        <p:spPr bwMode="auto">
          <a:xfrm>
            <a:off x="9480550" y="4524375"/>
            <a:ext cx="80963" cy="131763"/>
          </a:xfrm>
          <a:custGeom>
            <a:avLst/>
            <a:gdLst>
              <a:gd name="T0" fmla="*/ 0 w 38"/>
              <a:gd name="T1" fmla="*/ 53 h 62"/>
              <a:gd name="T2" fmla="*/ 18 w 38"/>
              <a:gd name="T3" fmla="*/ 22 h 62"/>
              <a:gd name="T4" fmla="*/ 22 w 38"/>
              <a:gd name="T5" fmla="*/ 0 h 62"/>
              <a:gd name="T6" fmla="*/ 8 w 38"/>
              <a:gd name="T7" fmla="*/ 62 h 62"/>
              <a:gd name="T8" fmla="*/ 0 w 38"/>
              <a:gd name="T9" fmla="*/ 53 h 62"/>
            </a:gdLst>
            <a:ahLst/>
            <a:cxnLst>
              <a:cxn ang="0">
                <a:pos x="T0" y="T1"/>
              </a:cxn>
              <a:cxn ang="0">
                <a:pos x="T2" y="T3"/>
              </a:cxn>
              <a:cxn ang="0">
                <a:pos x="T4" y="T5"/>
              </a:cxn>
              <a:cxn ang="0">
                <a:pos x="T6" y="T7"/>
              </a:cxn>
              <a:cxn ang="0">
                <a:pos x="T8" y="T9"/>
              </a:cxn>
            </a:cxnLst>
            <a:rect l="0" t="0" r="r" b="b"/>
            <a:pathLst>
              <a:path w="38" h="62">
                <a:moveTo>
                  <a:pt x="0" y="53"/>
                </a:moveTo>
                <a:cubicBezTo>
                  <a:pt x="4" y="42"/>
                  <a:pt x="6" y="30"/>
                  <a:pt x="18" y="22"/>
                </a:cubicBezTo>
                <a:cubicBezTo>
                  <a:pt x="24" y="18"/>
                  <a:pt x="23" y="8"/>
                  <a:pt x="22" y="0"/>
                </a:cubicBezTo>
                <a:cubicBezTo>
                  <a:pt x="38" y="12"/>
                  <a:pt x="26" y="44"/>
                  <a:pt x="8" y="62"/>
                </a:cubicBezTo>
                <a:cubicBezTo>
                  <a:pt x="4" y="60"/>
                  <a:pt x="2" y="57"/>
                  <a:pt x="0" y="53"/>
                </a:cubicBezTo>
                <a:close/>
              </a:path>
            </a:pathLst>
          </a:custGeom>
          <a:solidFill>
            <a:srgbClr val="CEA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0" name="Freeform 196"/>
          <p:cNvSpPr>
            <a:spLocks/>
          </p:cNvSpPr>
          <p:nvPr/>
        </p:nvSpPr>
        <p:spPr bwMode="auto">
          <a:xfrm>
            <a:off x="8870950" y="4454525"/>
            <a:ext cx="87313" cy="180975"/>
          </a:xfrm>
          <a:custGeom>
            <a:avLst/>
            <a:gdLst>
              <a:gd name="T0" fmla="*/ 0 w 41"/>
              <a:gd name="T1" fmla="*/ 60 h 85"/>
              <a:gd name="T2" fmla="*/ 2 w 41"/>
              <a:gd name="T3" fmla="*/ 39 h 85"/>
              <a:gd name="T4" fmla="*/ 10 w 41"/>
              <a:gd name="T5" fmla="*/ 23 h 85"/>
              <a:gd name="T6" fmla="*/ 13 w 41"/>
              <a:gd name="T7" fmla="*/ 13 h 85"/>
              <a:gd name="T8" fmla="*/ 16 w 41"/>
              <a:gd name="T9" fmla="*/ 2 h 85"/>
              <a:gd name="T10" fmla="*/ 22 w 41"/>
              <a:gd name="T11" fmla="*/ 10 h 85"/>
              <a:gd name="T12" fmla="*/ 26 w 41"/>
              <a:gd name="T13" fmla="*/ 15 h 85"/>
              <a:gd name="T14" fmla="*/ 33 w 41"/>
              <a:gd name="T15" fmla="*/ 27 h 85"/>
              <a:gd name="T16" fmla="*/ 30 w 41"/>
              <a:gd name="T17" fmla="*/ 58 h 85"/>
              <a:gd name="T18" fmla="*/ 3 w 41"/>
              <a:gd name="T19" fmla="*/ 85 h 85"/>
              <a:gd name="T20" fmla="*/ 0 w 41"/>
              <a:gd name="T21"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5">
                <a:moveTo>
                  <a:pt x="0" y="60"/>
                </a:moveTo>
                <a:cubicBezTo>
                  <a:pt x="4" y="53"/>
                  <a:pt x="2" y="46"/>
                  <a:pt x="2" y="39"/>
                </a:cubicBezTo>
                <a:cubicBezTo>
                  <a:pt x="2" y="32"/>
                  <a:pt x="2" y="25"/>
                  <a:pt x="10" y="23"/>
                </a:cubicBezTo>
                <a:cubicBezTo>
                  <a:pt x="18" y="22"/>
                  <a:pt x="12" y="16"/>
                  <a:pt x="13" y="13"/>
                </a:cubicBezTo>
                <a:cubicBezTo>
                  <a:pt x="13" y="9"/>
                  <a:pt x="11" y="3"/>
                  <a:pt x="16" y="2"/>
                </a:cubicBezTo>
                <a:cubicBezTo>
                  <a:pt x="21" y="0"/>
                  <a:pt x="20" y="7"/>
                  <a:pt x="22" y="10"/>
                </a:cubicBezTo>
                <a:cubicBezTo>
                  <a:pt x="23" y="12"/>
                  <a:pt x="25" y="13"/>
                  <a:pt x="26" y="15"/>
                </a:cubicBezTo>
                <a:cubicBezTo>
                  <a:pt x="28" y="19"/>
                  <a:pt x="31" y="23"/>
                  <a:pt x="33" y="27"/>
                </a:cubicBezTo>
                <a:cubicBezTo>
                  <a:pt x="38" y="38"/>
                  <a:pt x="41" y="48"/>
                  <a:pt x="30" y="58"/>
                </a:cubicBezTo>
                <a:cubicBezTo>
                  <a:pt x="21" y="67"/>
                  <a:pt x="15" y="79"/>
                  <a:pt x="3" y="85"/>
                </a:cubicBezTo>
                <a:cubicBezTo>
                  <a:pt x="2" y="76"/>
                  <a:pt x="1" y="68"/>
                  <a:pt x="0" y="60"/>
                </a:cubicBezTo>
                <a:close/>
              </a:path>
            </a:pathLst>
          </a:custGeom>
          <a:solidFill>
            <a:srgbClr val="BA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1" name="Freeform 197"/>
          <p:cNvSpPr>
            <a:spLocks/>
          </p:cNvSpPr>
          <p:nvPr/>
        </p:nvSpPr>
        <p:spPr bwMode="auto">
          <a:xfrm>
            <a:off x="7673975" y="5732462"/>
            <a:ext cx="163513" cy="415925"/>
          </a:xfrm>
          <a:custGeom>
            <a:avLst/>
            <a:gdLst>
              <a:gd name="T0" fmla="*/ 32 w 77"/>
              <a:gd name="T1" fmla="*/ 2 h 195"/>
              <a:gd name="T2" fmla="*/ 43 w 77"/>
              <a:gd name="T3" fmla="*/ 3 h 195"/>
              <a:gd name="T4" fmla="*/ 44 w 77"/>
              <a:gd name="T5" fmla="*/ 3 h 195"/>
              <a:gd name="T6" fmla="*/ 74 w 77"/>
              <a:gd name="T7" fmla="*/ 67 h 195"/>
              <a:gd name="T8" fmla="*/ 73 w 77"/>
              <a:gd name="T9" fmla="*/ 131 h 195"/>
              <a:gd name="T10" fmla="*/ 68 w 77"/>
              <a:gd name="T11" fmla="*/ 173 h 195"/>
              <a:gd name="T12" fmla="*/ 67 w 77"/>
              <a:gd name="T13" fmla="*/ 195 h 195"/>
              <a:gd name="T14" fmla="*/ 59 w 77"/>
              <a:gd name="T15" fmla="*/ 186 h 195"/>
              <a:gd name="T16" fmla="*/ 62 w 77"/>
              <a:gd name="T17" fmla="*/ 162 h 195"/>
              <a:gd name="T18" fmla="*/ 56 w 77"/>
              <a:gd name="T19" fmla="*/ 107 h 195"/>
              <a:gd name="T20" fmla="*/ 46 w 77"/>
              <a:gd name="T21" fmla="*/ 49 h 195"/>
              <a:gd name="T22" fmla="*/ 51 w 77"/>
              <a:gd name="T23" fmla="*/ 38 h 195"/>
              <a:gd name="T24" fmla="*/ 44 w 77"/>
              <a:gd name="T25" fmla="*/ 15 h 195"/>
              <a:gd name="T26" fmla="*/ 13 w 77"/>
              <a:gd name="T27" fmla="*/ 32 h 195"/>
              <a:gd name="T28" fmla="*/ 9 w 77"/>
              <a:gd name="T29" fmla="*/ 55 h 195"/>
              <a:gd name="T30" fmla="*/ 5 w 77"/>
              <a:gd name="T31" fmla="*/ 42 h 195"/>
              <a:gd name="T32" fmla="*/ 6 w 77"/>
              <a:gd name="T33" fmla="*/ 16 h 195"/>
              <a:gd name="T34" fmla="*/ 27 w 77"/>
              <a:gd name="T35" fmla="*/ 1 h 195"/>
              <a:gd name="T36" fmla="*/ 32 w 77"/>
              <a:gd name="T37" fmla="*/ 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195">
                <a:moveTo>
                  <a:pt x="32" y="2"/>
                </a:moveTo>
                <a:cubicBezTo>
                  <a:pt x="36" y="2"/>
                  <a:pt x="39" y="2"/>
                  <a:pt x="43" y="3"/>
                </a:cubicBezTo>
                <a:cubicBezTo>
                  <a:pt x="44" y="4"/>
                  <a:pt x="42" y="3"/>
                  <a:pt x="44" y="3"/>
                </a:cubicBezTo>
                <a:cubicBezTo>
                  <a:pt x="75" y="14"/>
                  <a:pt x="77" y="40"/>
                  <a:pt x="74" y="67"/>
                </a:cubicBezTo>
                <a:cubicBezTo>
                  <a:pt x="71" y="88"/>
                  <a:pt x="70" y="109"/>
                  <a:pt x="73" y="131"/>
                </a:cubicBezTo>
                <a:cubicBezTo>
                  <a:pt x="75" y="145"/>
                  <a:pt x="74" y="160"/>
                  <a:pt x="68" y="173"/>
                </a:cubicBezTo>
                <a:cubicBezTo>
                  <a:pt x="64" y="181"/>
                  <a:pt x="68" y="188"/>
                  <a:pt x="67" y="195"/>
                </a:cubicBezTo>
                <a:cubicBezTo>
                  <a:pt x="60" y="195"/>
                  <a:pt x="58" y="191"/>
                  <a:pt x="59" y="186"/>
                </a:cubicBezTo>
                <a:cubicBezTo>
                  <a:pt x="60" y="178"/>
                  <a:pt x="60" y="170"/>
                  <a:pt x="62" y="162"/>
                </a:cubicBezTo>
                <a:cubicBezTo>
                  <a:pt x="65" y="143"/>
                  <a:pt x="59" y="125"/>
                  <a:pt x="56" y="107"/>
                </a:cubicBezTo>
                <a:cubicBezTo>
                  <a:pt x="52" y="88"/>
                  <a:pt x="54" y="68"/>
                  <a:pt x="46" y="49"/>
                </a:cubicBezTo>
                <a:cubicBezTo>
                  <a:pt x="44" y="45"/>
                  <a:pt x="48" y="41"/>
                  <a:pt x="51" y="38"/>
                </a:cubicBezTo>
                <a:cubicBezTo>
                  <a:pt x="58" y="28"/>
                  <a:pt x="55" y="20"/>
                  <a:pt x="44" y="15"/>
                </a:cubicBezTo>
                <a:cubicBezTo>
                  <a:pt x="28" y="9"/>
                  <a:pt x="16" y="15"/>
                  <a:pt x="13" y="32"/>
                </a:cubicBezTo>
                <a:cubicBezTo>
                  <a:pt x="11" y="39"/>
                  <a:pt x="10" y="47"/>
                  <a:pt x="9" y="55"/>
                </a:cubicBezTo>
                <a:cubicBezTo>
                  <a:pt x="0" y="53"/>
                  <a:pt x="3" y="46"/>
                  <a:pt x="5" y="42"/>
                </a:cubicBezTo>
                <a:cubicBezTo>
                  <a:pt x="10" y="33"/>
                  <a:pt x="9" y="24"/>
                  <a:pt x="6" y="16"/>
                </a:cubicBezTo>
                <a:cubicBezTo>
                  <a:pt x="7" y="3"/>
                  <a:pt x="20" y="6"/>
                  <a:pt x="27" y="1"/>
                </a:cubicBezTo>
                <a:cubicBezTo>
                  <a:pt x="29" y="0"/>
                  <a:pt x="31" y="1"/>
                  <a:pt x="32" y="2"/>
                </a:cubicBezTo>
                <a:close/>
              </a:path>
            </a:pathLst>
          </a:custGeom>
          <a:solidFill>
            <a:srgbClr val="EBB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2" name="Freeform 198"/>
          <p:cNvSpPr>
            <a:spLocks/>
          </p:cNvSpPr>
          <p:nvPr/>
        </p:nvSpPr>
        <p:spPr bwMode="auto">
          <a:xfrm>
            <a:off x="7766050" y="5735637"/>
            <a:ext cx="115888" cy="433388"/>
          </a:xfrm>
          <a:custGeom>
            <a:avLst/>
            <a:gdLst>
              <a:gd name="T0" fmla="*/ 24 w 55"/>
              <a:gd name="T1" fmla="*/ 194 h 204"/>
              <a:gd name="T2" fmla="*/ 23 w 55"/>
              <a:gd name="T3" fmla="*/ 171 h 204"/>
              <a:gd name="T4" fmla="*/ 28 w 55"/>
              <a:gd name="T5" fmla="*/ 128 h 204"/>
              <a:gd name="T6" fmla="*/ 28 w 55"/>
              <a:gd name="T7" fmla="*/ 73 h 204"/>
              <a:gd name="T8" fmla="*/ 28 w 55"/>
              <a:gd name="T9" fmla="*/ 34 h 204"/>
              <a:gd name="T10" fmla="*/ 11 w 55"/>
              <a:gd name="T11" fmla="*/ 13 h 204"/>
              <a:gd name="T12" fmla="*/ 0 w 55"/>
              <a:gd name="T13" fmla="*/ 2 h 204"/>
              <a:gd name="T14" fmla="*/ 28 w 55"/>
              <a:gd name="T15" fmla="*/ 11 h 204"/>
              <a:gd name="T16" fmla="*/ 32 w 55"/>
              <a:gd name="T17" fmla="*/ 17 h 204"/>
              <a:gd name="T18" fmla="*/ 31 w 55"/>
              <a:gd name="T19" fmla="*/ 86 h 204"/>
              <a:gd name="T20" fmla="*/ 30 w 55"/>
              <a:gd name="T21" fmla="*/ 119 h 204"/>
              <a:gd name="T22" fmla="*/ 29 w 55"/>
              <a:gd name="T23" fmla="*/ 166 h 204"/>
              <a:gd name="T24" fmla="*/ 55 w 55"/>
              <a:gd name="T25" fmla="*/ 199 h 204"/>
              <a:gd name="T26" fmla="*/ 27 w 55"/>
              <a:gd name="T27" fmla="*/ 201 h 204"/>
              <a:gd name="T28" fmla="*/ 24 w 55"/>
              <a:gd name="T29" fmla="*/ 19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204">
                <a:moveTo>
                  <a:pt x="24" y="194"/>
                </a:moveTo>
                <a:cubicBezTo>
                  <a:pt x="18" y="186"/>
                  <a:pt x="17" y="180"/>
                  <a:pt x="23" y="171"/>
                </a:cubicBezTo>
                <a:cubicBezTo>
                  <a:pt x="30" y="158"/>
                  <a:pt x="31" y="143"/>
                  <a:pt x="28" y="128"/>
                </a:cubicBezTo>
                <a:cubicBezTo>
                  <a:pt x="26" y="109"/>
                  <a:pt x="26" y="91"/>
                  <a:pt x="28" y="73"/>
                </a:cubicBezTo>
                <a:cubicBezTo>
                  <a:pt x="30" y="60"/>
                  <a:pt x="30" y="47"/>
                  <a:pt x="28" y="34"/>
                </a:cubicBezTo>
                <a:cubicBezTo>
                  <a:pt x="27" y="25"/>
                  <a:pt x="23" y="16"/>
                  <a:pt x="11" y="13"/>
                </a:cubicBezTo>
                <a:cubicBezTo>
                  <a:pt x="6" y="12"/>
                  <a:pt x="1" y="8"/>
                  <a:pt x="0" y="2"/>
                </a:cubicBezTo>
                <a:cubicBezTo>
                  <a:pt x="11" y="0"/>
                  <a:pt x="19" y="8"/>
                  <a:pt x="28" y="11"/>
                </a:cubicBezTo>
                <a:cubicBezTo>
                  <a:pt x="31" y="11"/>
                  <a:pt x="31" y="14"/>
                  <a:pt x="32" y="17"/>
                </a:cubicBezTo>
                <a:cubicBezTo>
                  <a:pt x="35" y="40"/>
                  <a:pt x="35" y="63"/>
                  <a:pt x="31" y="86"/>
                </a:cubicBezTo>
                <a:cubicBezTo>
                  <a:pt x="29" y="97"/>
                  <a:pt x="28" y="108"/>
                  <a:pt x="30" y="119"/>
                </a:cubicBezTo>
                <a:cubicBezTo>
                  <a:pt x="34" y="135"/>
                  <a:pt x="32" y="151"/>
                  <a:pt x="29" y="166"/>
                </a:cubicBezTo>
                <a:cubicBezTo>
                  <a:pt x="24" y="191"/>
                  <a:pt x="31" y="199"/>
                  <a:pt x="55" y="199"/>
                </a:cubicBezTo>
                <a:cubicBezTo>
                  <a:pt x="46" y="204"/>
                  <a:pt x="36" y="200"/>
                  <a:pt x="27" y="201"/>
                </a:cubicBezTo>
                <a:cubicBezTo>
                  <a:pt x="26" y="199"/>
                  <a:pt x="25" y="196"/>
                  <a:pt x="24" y="194"/>
                </a:cubicBezTo>
                <a:close/>
              </a:path>
            </a:pathLst>
          </a:custGeom>
          <a:solidFill>
            <a:srgbClr val="E8B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3" name="Freeform 199"/>
          <p:cNvSpPr>
            <a:spLocks/>
          </p:cNvSpPr>
          <p:nvPr/>
        </p:nvSpPr>
        <p:spPr bwMode="auto">
          <a:xfrm>
            <a:off x="9272588" y="5275262"/>
            <a:ext cx="165100" cy="736600"/>
          </a:xfrm>
          <a:custGeom>
            <a:avLst/>
            <a:gdLst>
              <a:gd name="T0" fmla="*/ 61 w 78"/>
              <a:gd name="T1" fmla="*/ 199 h 346"/>
              <a:gd name="T2" fmla="*/ 47 w 78"/>
              <a:gd name="T3" fmla="*/ 258 h 346"/>
              <a:gd name="T4" fmla="*/ 32 w 78"/>
              <a:gd name="T5" fmla="*/ 304 h 346"/>
              <a:gd name="T6" fmla="*/ 20 w 78"/>
              <a:gd name="T7" fmla="*/ 333 h 346"/>
              <a:gd name="T8" fmla="*/ 7 w 78"/>
              <a:gd name="T9" fmla="*/ 344 h 346"/>
              <a:gd name="T10" fmla="*/ 5 w 78"/>
              <a:gd name="T11" fmla="*/ 329 h 346"/>
              <a:gd name="T12" fmla="*/ 19 w 78"/>
              <a:gd name="T13" fmla="*/ 268 h 346"/>
              <a:gd name="T14" fmla="*/ 38 w 78"/>
              <a:gd name="T15" fmla="*/ 225 h 346"/>
              <a:gd name="T16" fmla="*/ 39 w 78"/>
              <a:gd name="T17" fmla="*/ 199 h 346"/>
              <a:gd name="T18" fmla="*/ 48 w 78"/>
              <a:gd name="T19" fmla="*/ 157 h 346"/>
              <a:gd name="T20" fmla="*/ 54 w 78"/>
              <a:gd name="T21" fmla="*/ 133 h 346"/>
              <a:gd name="T22" fmla="*/ 48 w 78"/>
              <a:gd name="T23" fmla="*/ 99 h 346"/>
              <a:gd name="T24" fmla="*/ 52 w 78"/>
              <a:gd name="T25" fmla="*/ 51 h 346"/>
              <a:gd name="T26" fmla="*/ 56 w 78"/>
              <a:gd name="T27" fmla="*/ 32 h 346"/>
              <a:gd name="T28" fmla="*/ 56 w 78"/>
              <a:gd name="T29" fmla="*/ 9 h 346"/>
              <a:gd name="T30" fmla="*/ 69 w 78"/>
              <a:gd name="T31" fmla="*/ 4 h 346"/>
              <a:gd name="T32" fmla="*/ 76 w 78"/>
              <a:gd name="T33" fmla="*/ 58 h 346"/>
              <a:gd name="T34" fmla="*/ 69 w 78"/>
              <a:gd name="T35" fmla="*/ 137 h 346"/>
              <a:gd name="T36" fmla="*/ 61 w 78"/>
              <a:gd name="T37" fmla="*/ 19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346">
                <a:moveTo>
                  <a:pt x="61" y="199"/>
                </a:moveTo>
                <a:cubicBezTo>
                  <a:pt x="57" y="219"/>
                  <a:pt x="53" y="239"/>
                  <a:pt x="47" y="258"/>
                </a:cubicBezTo>
                <a:cubicBezTo>
                  <a:pt x="43" y="274"/>
                  <a:pt x="39" y="290"/>
                  <a:pt x="32" y="304"/>
                </a:cubicBezTo>
                <a:cubicBezTo>
                  <a:pt x="28" y="314"/>
                  <a:pt x="24" y="324"/>
                  <a:pt x="20" y="333"/>
                </a:cubicBezTo>
                <a:cubicBezTo>
                  <a:pt x="17" y="339"/>
                  <a:pt x="14" y="346"/>
                  <a:pt x="7" y="344"/>
                </a:cubicBezTo>
                <a:cubicBezTo>
                  <a:pt x="0" y="342"/>
                  <a:pt x="5" y="334"/>
                  <a:pt x="5" y="329"/>
                </a:cubicBezTo>
                <a:cubicBezTo>
                  <a:pt x="6" y="308"/>
                  <a:pt x="13" y="288"/>
                  <a:pt x="19" y="268"/>
                </a:cubicBezTo>
                <a:cubicBezTo>
                  <a:pt x="27" y="255"/>
                  <a:pt x="36" y="241"/>
                  <a:pt x="38" y="225"/>
                </a:cubicBezTo>
                <a:cubicBezTo>
                  <a:pt x="40" y="217"/>
                  <a:pt x="39" y="208"/>
                  <a:pt x="39" y="199"/>
                </a:cubicBezTo>
                <a:cubicBezTo>
                  <a:pt x="39" y="185"/>
                  <a:pt x="43" y="171"/>
                  <a:pt x="48" y="157"/>
                </a:cubicBezTo>
                <a:cubicBezTo>
                  <a:pt x="57" y="151"/>
                  <a:pt x="54" y="140"/>
                  <a:pt x="54" y="133"/>
                </a:cubicBezTo>
                <a:cubicBezTo>
                  <a:pt x="54" y="122"/>
                  <a:pt x="51" y="110"/>
                  <a:pt x="48" y="99"/>
                </a:cubicBezTo>
                <a:cubicBezTo>
                  <a:pt x="44" y="84"/>
                  <a:pt x="44" y="66"/>
                  <a:pt x="52" y="51"/>
                </a:cubicBezTo>
                <a:cubicBezTo>
                  <a:pt x="56" y="45"/>
                  <a:pt x="58" y="40"/>
                  <a:pt x="56" y="32"/>
                </a:cubicBezTo>
                <a:cubicBezTo>
                  <a:pt x="55" y="25"/>
                  <a:pt x="55" y="16"/>
                  <a:pt x="56" y="9"/>
                </a:cubicBezTo>
                <a:cubicBezTo>
                  <a:pt x="57" y="0"/>
                  <a:pt x="64" y="5"/>
                  <a:pt x="69" y="4"/>
                </a:cubicBezTo>
                <a:cubicBezTo>
                  <a:pt x="77" y="21"/>
                  <a:pt x="78" y="39"/>
                  <a:pt x="76" y="58"/>
                </a:cubicBezTo>
                <a:cubicBezTo>
                  <a:pt x="74" y="84"/>
                  <a:pt x="72" y="111"/>
                  <a:pt x="69" y="137"/>
                </a:cubicBezTo>
                <a:cubicBezTo>
                  <a:pt x="66" y="157"/>
                  <a:pt x="58" y="177"/>
                  <a:pt x="61" y="199"/>
                </a:cubicBezTo>
                <a:close/>
              </a:path>
            </a:pathLst>
          </a:custGeom>
          <a:solidFill>
            <a:srgbClr val="9E7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4" name="Freeform 200"/>
          <p:cNvSpPr>
            <a:spLocks/>
          </p:cNvSpPr>
          <p:nvPr/>
        </p:nvSpPr>
        <p:spPr bwMode="auto">
          <a:xfrm>
            <a:off x="9223375" y="5461000"/>
            <a:ext cx="150813" cy="300038"/>
          </a:xfrm>
          <a:custGeom>
            <a:avLst/>
            <a:gdLst>
              <a:gd name="T0" fmla="*/ 71 w 71"/>
              <a:gd name="T1" fmla="*/ 70 h 141"/>
              <a:gd name="T2" fmla="*/ 63 w 71"/>
              <a:gd name="T3" fmla="*/ 141 h 141"/>
              <a:gd name="T4" fmla="*/ 64 w 71"/>
              <a:gd name="T5" fmla="*/ 88 h 141"/>
              <a:gd name="T6" fmla="*/ 52 w 71"/>
              <a:gd name="T7" fmla="*/ 84 h 141"/>
              <a:gd name="T8" fmla="*/ 51 w 71"/>
              <a:gd name="T9" fmla="*/ 75 h 141"/>
              <a:gd name="T10" fmla="*/ 31 w 71"/>
              <a:gd name="T11" fmla="*/ 63 h 141"/>
              <a:gd name="T12" fmla="*/ 21 w 71"/>
              <a:gd name="T13" fmla="*/ 64 h 141"/>
              <a:gd name="T14" fmla="*/ 0 w 71"/>
              <a:gd name="T15" fmla="*/ 35 h 141"/>
              <a:gd name="T16" fmla="*/ 8 w 71"/>
              <a:gd name="T17" fmla="*/ 29 h 141"/>
              <a:gd name="T18" fmla="*/ 18 w 71"/>
              <a:gd name="T19" fmla="*/ 25 h 141"/>
              <a:gd name="T20" fmla="*/ 24 w 71"/>
              <a:gd name="T21" fmla="*/ 26 h 141"/>
              <a:gd name="T22" fmla="*/ 24 w 71"/>
              <a:gd name="T23" fmla="*/ 19 h 141"/>
              <a:gd name="T24" fmla="*/ 18 w 71"/>
              <a:gd name="T25" fmla="*/ 9 h 141"/>
              <a:gd name="T26" fmla="*/ 18 w 71"/>
              <a:gd name="T27" fmla="*/ 2 h 141"/>
              <a:gd name="T28" fmla="*/ 25 w 71"/>
              <a:gd name="T29" fmla="*/ 2 h 141"/>
              <a:gd name="T30" fmla="*/ 55 w 71"/>
              <a:gd name="T31" fmla="*/ 28 h 141"/>
              <a:gd name="T32" fmla="*/ 71 w 71"/>
              <a:gd name="T33"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41">
                <a:moveTo>
                  <a:pt x="71" y="70"/>
                </a:moveTo>
                <a:cubicBezTo>
                  <a:pt x="68" y="94"/>
                  <a:pt x="66" y="117"/>
                  <a:pt x="63" y="141"/>
                </a:cubicBezTo>
                <a:cubicBezTo>
                  <a:pt x="57" y="124"/>
                  <a:pt x="53" y="107"/>
                  <a:pt x="64" y="88"/>
                </a:cubicBezTo>
                <a:cubicBezTo>
                  <a:pt x="56" y="92"/>
                  <a:pt x="53" y="91"/>
                  <a:pt x="52" y="84"/>
                </a:cubicBezTo>
                <a:cubicBezTo>
                  <a:pt x="52" y="81"/>
                  <a:pt x="52" y="78"/>
                  <a:pt x="51" y="75"/>
                </a:cubicBezTo>
                <a:cubicBezTo>
                  <a:pt x="50" y="62"/>
                  <a:pt x="43" y="58"/>
                  <a:pt x="31" y="63"/>
                </a:cubicBezTo>
                <a:cubicBezTo>
                  <a:pt x="28" y="65"/>
                  <a:pt x="25" y="68"/>
                  <a:pt x="21" y="64"/>
                </a:cubicBezTo>
                <a:cubicBezTo>
                  <a:pt x="19" y="51"/>
                  <a:pt x="6" y="46"/>
                  <a:pt x="0" y="35"/>
                </a:cubicBezTo>
                <a:cubicBezTo>
                  <a:pt x="4" y="35"/>
                  <a:pt x="7" y="35"/>
                  <a:pt x="8" y="29"/>
                </a:cubicBezTo>
                <a:cubicBezTo>
                  <a:pt x="9" y="23"/>
                  <a:pt x="12" y="21"/>
                  <a:pt x="18" y="25"/>
                </a:cubicBezTo>
                <a:cubicBezTo>
                  <a:pt x="19" y="27"/>
                  <a:pt x="22" y="28"/>
                  <a:pt x="24" y="26"/>
                </a:cubicBezTo>
                <a:cubicBezTo>
                  <a:pt x="27" y="24"/>
                  <a:pt x="24" y="22"/>
                  <a:pt x="24" y="19"/>
                </a:cubicBezTo>
                <a:cubicBezTo>
                  <a:pt x="22" y="16"/>
                  <a:pt x="20" y="13"/>
                  <a:pt x="18" y="9"/>
                </a:cubicBezTo>
                <a:cubicBezTo>
                  <a:pt x="17" y="7"/>
                  <a:pt x="15" y="5"/>
                  <a:pt x="18" y="2"/>
                </a:cubicBezTo>
                <a:cubicBezTo>
                  <a:pt x="20" y="0"/>
                  <a:pt x="24" y="0"/>
                  <a:pt x="25" y="2"/>
                </a:cubicBezTo>
                <a:cubicBezTo>
                  <a:pt x="32" y="14"/>
                  <a:pt x="45" y="20"/>
                  <a:pt x="55" y="28"/>
                </a:cubicBezTo>
                <a:cubicBezTo>
                  <a:pt x="66" y="39"/>
                  <a:pt x="65" y="56"/>
                  <a:pt x="71" y="70"/>
                </a:cubicBezTo>
                <a:close/>
              </a:path>
            </a:pathLst>
          </a:custGeom>
          <a:solidFill>
            <a:srgbClr val="D9B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5" name="Freeform 201"/>
          <p:cNvSpPr>
            <a:spLocks/>
          </p:cNvSpPr>
          <p:nvPr/>
        </p:nvSpPr>
        <p:spPr bwMode="auto">
          <a:xfrm>
            <a:off x="9074150" y="5329237"/>
            <a:ext cx="193675" cy="203200"/>
          </a:xfrm>
          <a:custGeom>
            <a:avLst/>
            <a:gdLst>
              <a:gd name="T0" fmla="*/ 30 w 91"/>
              <a:gd name="T1" fmla="*/ 94 h 96"/>
              <a:gd name="T2" fmla="*/ 22 w 91"/>
              <a:gd name="T3" fmla="*/ 87 h 96"/>
              <a:gd name="T4" fmla="*/ 17 w 91"/>
              <a:gd name="T5" fmla="*/ 77 h 96"/>
              <a:gd name="T6" fmla="*/ 3 w 91"/>
              <a:gd name="T7" fmla="*/ 59 h 96"/>
              <a:gd name="T8" fmla="*/ 11 w 91"/>
              <a:gd name="T9" fmla="*/ 42 h 96"/>
              <a:gd name="T10" fmla="*/ 18 w 91"/>
              <a:gd name="T11" fmla="*/ 39 h 96"/>
              <a:gd name="T12" fmla="*/ 76 w 91"/>
              <a:gd name="T13" fmla="*/ 5 h 96"/>
              <a:gd name="T14" fmla="*/ 91 w 91"/>
              <a:gd name="T15" fmla="*/ 10 h 96"/>
              <a:gd name="T16" fmla="*/ 46 w 91"/>
              <a:gd name="T17" fmla="*/ 29 h 96"/>
              <a:gd name="T18" fmla="*/ 45 w 91"/>
              <a:gd name="T19" fmla="*/ 61 h 96"/>
              <a:gd name="T20" fmla="*/ 45 w 91"/>
              <a:gd name="T21" fmla="*/ 74 h 96"/>
              <a:gd name="T22" fmla="*/ 46 w 91"/>
              <a:gd name="T23" fmla="*/ 92 h 96"/>
              <a:gd name="T24" fmla="*/ 30 w 91"/>
              <a:gd name="T25"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96">
                <a:moveTo>
                  <a:pt x="30" y="94"/>
                </a:moveTo>
                <a:cubicBezTo>
                  <a:pt x="25" y="94"/>
                  <a:pt x="18" y="96"/>
                  <a:pt x="22" y="87"/>
                </a:cubicBezTo>
                <a:cubicBezTo>
                  <a:pt x="23" y="82"/>
                  <a:pt x="21" y="79"/>
                  <a:pt x="17" y="77"/>
                </a:cubicBezTo>
                <a:cubicBezTo>
                  <a:pt x="8" y="74"/>
                  <a:pt x="6" y="66"/>
                  <a:pt x="3" y="59"/>
                </a:cubicBezTo>
                <a:cubicBezTo>
                  <a:pt x="0" y="52"/>
                  <a:pt x="0" y="43"/>
                  <a:pt x="11" y="42"/>
                </a:cubicBezTo>
                <a:cubicBezTo>
                  <a:pt x="14" y="41"/>
                  <a:pt x="16" y="40"/>
                  <a:pt x="18" y="39"/>
                </a:cubicBezTo>
                <a:cubicBezTo>
                  <a:pt x="38" y="28"/>
                  <a:pt x="57" y="17"/>
                  <a:pt x="76" y="5"/>
                </a:cubicBezTo>
                <a:cubicBezTo>
                  <a:pt x="84" y="0"/>
                  <a:pt x="87" y="5"/>
                  <a:pt x="91" y="10"/>
                </a:cubicBezTo>
                <a:cubicBezTo>
                  <a:pt x="75" y="16"/>
                  <a:pt x="63" y="29"/>
                  <a:pt x="46" y="29"/>
                </a:cubicBezTo>
                <a:cubicBezTo>
                  <a:pt x="36" y="39"/>
                  <a:pt x="44" y="51"/>
                  <a:pt x="45" y="61"/>
                </a:cubicBezTo>
                <a:cubicBezTo>
                  <a:pt x="46" y="66"/>
                  <a:pt x="48" y="70"/>
                  <a:pt x="45" y="74"/>
                </a:cubicBezTo>
                <a:cubicBezTo>
                  <a:pt x="41" y="80"/>
                  <a:pt x="46" y="86"/>
                  <a:pt x="46" y="92"/>
                </a:cubicBezTo>
                <a:cubicBezTo>
                  <a:pt x="41" y="92"/>
                  <a:pt x="35" y="90"/>
                  <a:pt x="30" y="94"/>
                </a:cubicBezTo>
                <a:close/>
              </a:path>
            </a:pathLst>
          </a:custGeom>
          <a:solidFill>
            <a:srgbClr val="BBAB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6" name="Freeform 202"/>
          <p:cNvSpPr>
            <a:spLocks/>
          </p:cNvSpPr>
          <p:nvPr/>
        </p:nvSpPr>
        <p:spPr bwMode="auto">
          <a:xfrm>
            <a:off x="9172575" y="5349875"/>
            <a:ext cx="161925" cy="87313"/>
          </a:xfrm>
          <a:custGeom>
            <a:avLst/>
            <a:gdLst>
              <a:gd name="T0" fmla="*/ 0 w 76"/>
              <a:gd name="T1" fmla="*/ 19 h 41"/>
              <a:gd name="T2" fmla="*/ 45 w 76"/>
              <a:gd name="T3" fmla="*/ 0 h 41"/>
              <a:gd name="T4" fmla="*/ 47 w 76"/>
              <a:gd name="T5" fmla="*/ 1 h 41"/>
              <a:gd name="T6" fmla="*/ 60 w 76"/>
              <a:gd name="T7" fmla="*/ 11 h 41"/>
              <a:gd name="T8" fmla="*/ 76 w 76"/>
              <a:gd name="T9" fmla="*/ 35 h 41"/>
              <a:gd name="T10" fmla="*/ 71 w 76"/>
              <a:gd name="T11" fmla="*/ 38 h 41"/>
              <a:gd name="T12" fmla="*/ 20 w 76"/>
              <a:gd name="T13" fmla="*/ 31 h 41"/>
              <a:gd name="T14" fmla="*/ 0 w 76"/>
              <a:gd name="T15" fmla="*/ 1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1">
                <a:moveTo>
                  <a:pt x="0" y="19"/>
                </a:moveTo>
                <a:cubicBezTo>
                  <a:pt x="15" y="14"/>
                  <a:pt x="27" y="0"/>
                  <a:pt x="45" y="0"/>
                </a:cubicBezTo>
                <a:cubicBezTo>
                  <a:pt x="45" y="0"/>
                  <a:pt x="46" y="0"/>
                  <a:pt x="47" y="1"/>
                </a:cubicBezTo>
                <a:cubicBezTo>
                  <a:pt x="49" y="7"/>
                  <a:pt x="56" y="6"/>
                  <a:pt x="60" y="11"/>
                </a:cubicBezTo>
                <a:cubicBezTo>
                  <a:pt x="66" y="18"/>
                  <a:pt x="74" y="25"/>
                  <a:pt x="76" y="35"/>
                </a:cubicBezTo>
                <a:cubicBezTo>
                  <a:pt x="76" y="38"/>
                  <a:pt x="74" y="41"/>
                  <a:pt x="71" y="38"/>
                </a:cubicBezTo>
                <a:cubicBezTo>
                  <a:pt x="55" y="26"/>
                  <a:pt x="37" y="30"/>
                  <a:pt x="20" y="31"/>
                </a:cubicBezTo>
                <a:cubicBezTo>
                  <a:pt x="10" y="32"/>
                  <a:pt x="1" y="32"/>
                  <a:pt x="0" y="19"/>
                </a:cubicBezTo>
                <a:close/>
              </a:path>
            </a:pathLst>
          </a:custGeom>
          <a:solidFill>
            <a:srgbClr val="A48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0" name="Group 406"/>
          <p:cNvGrpSpPr>
            <a:grpSpLocks/>
          </p:cNvGrpSpPr>
          <p:nvPr/>
        </p:nvGrpSpPr>
        <p:grpSpPr bwMode="auto">
          <a:xfrm>
            <a:off x="4970463" y="4329113"/>
            <a:ext cx="5238750" cy="2451100"/>
            <a:chOff x="3131" y="2727"/>
            <a:chExt cx="3300" cy="1544"/>
          </a:xfrm>
        </p:grpSpPr>
        <p:sp>
          <p:nvSpPr>
            <p:cNvPr id="389" name="Freeform 206"/>
            <p:cNvSpPr>
              <a:spLocks/>
            </p:cNvSpPr>
            <p:nvPr/>
          </p:nvSpPr>
          <p:spPr bwMode="auto">
            <a:xfrm>
              <a:off x="3954" y="3109"/>
              <a:ext cx="154" cy="163"/>
            </a:xfrm>
            <a:custGeom>
              <a:avLst/>
              <a:gdLst>
                <a:gd name="T0" fmla="*/ 75 w 115"/>
                <a:gd name="T1" fmla="*/ 100 h 122"/>
                <a:gd name="T2" fmla="*/ 41 w 115"/>
                <a:gd name="T3" fmla="*/ 122 h 122"/>
                <a:gd name="T4" fmla="*/ 38 w 115"/>
                <a:gd name="T5" fmla="*/ 108 h 122"/>
                <a:gd name="T6" fmla="*/ 41 w 115"/>
                <a:gd name="T7" fmla="*/ 108 h 122"/>
                <a:gd name="T8" fmla="*/ 49 w 115"/>
                <a:gd name="T9" fmla="*/ 106 h 122"/>
                <a:gd name="T10" fmla="*/ 50 w 115"/>
                <a:gd name="T11" fmla="*/ 99 h 122"/>
                <a:gd name="T12" fmla="*/ 53 w 115"/>
                <a:gd name="T13" fmla="*/ 80 h 122"/>
                <a:gd name="T14" fmla="*/ 23 w 115"/>
                <a:gd name="T15" fmla="*/ 72 h 122"/>
                <a:gd name="T16" fmla="*/ 12 w 115"/>
                <a:gd name="T17" fmla="*/ 77 h 122"/>
                <a:gd name="T18" fmla="*/ 3 w 115"/>
                <a:gd name="T19" fmla="*/ 75 h 122"/>
                <a:gd name="T20" fmla="*/ 1 w 115"/>
                <a:gd name="T21" fmla="*/ 68 h 122"/>
                <a:gd name="T22" fmla="*/ 43 w 115"/>
                <a:gd name="T23" fmla="*/ 49 h 122"/>
                <a:gd name="T24" fmla="*/ 48 w 115"/>
                <a:gd name="T25" fmla="*/ 37 h 122"/>
                <a:gd name="T26" fmla="*/ 44 w 115"/>
                <a:gd name="T27" fmla="*/ 13 h 122"/>
                <a:gd name="T28" fmla="*/ 44 w 115"/>
                <a:gd name="T29" fmla="*/ 0 h 122"/>
                <a:gd name="T30" fmla="*/ 57 w 115"/>
                <a:gd name="T31" fmla="*/ 11 h 122"/>
                <a:gd name="T32" fmla="*/ 59 w 115"/>
                <a:gd name="T33" fmla="*/ 20 h 122"/>
                <a:gd name="T34" fmla="*/ 79 w 115"/>
                <a:gd name="T35" fmla="*/ 54 h 122"/>
                <a:gd name="T36" fmla="*/ 96 w 115"/>
                <a:gd name="T37" fmla="*/ 62 h 122"/>
                <a:gd name="T38" fmla="*/ 115 w 115"/>
                <a:gd name="T39" fmla="*/ 69 h 122"/>
                <a:gd name="T40" fmla="*/ 83 w 115"/>
                <a:gd name="T41" fmla="*/ 73 h 122"/>
                <a:gd name="T42" fmla="*/ 66 w 115"/>
                <a:gd name="T43" fmla="*/ 84 h 122"/>
                <a:gd name="T44" fmla="*/ 82 w 115"/>
                <a:gd name="T45" fmla="*/ 80 h 122"/>
                <a:gd name="T46" fmla="*/ 75 w 115"/>
                <a:gd name="T47" fmla="*/ 10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 h="122">
                  <a:moveTo>
                    <a:pt x="75" y="100"/>
                  </a:moveTo>
                  <a:cubicBezTo>
                    <a:pt x="64" y="107"/>
                    <a:pt x="50" y="111"/>
                    <a:pt x="41" y="122"/>
                  </a:cubicBezTo>
                  <a:cubicBezTo>
                    <a:pt x="41" y="117"/>
                    <a:pt x="41" y="112"/>
                    <a:pt x="38" y="108"/>
                  </a:cubicBezTo>
                  <a:cubicBezTo>
                    <a:pt x="39" y="108"/>
                    <a:pt x="40" y="107"/>
                    <a:pt x="41" y="108"/>
                  </a:cubicBezTo>
                  <a:cubicBezTo>
                    <a:pt x="44" y="108"/>
                    <a:pt x="47" y="109"/>
                    <a:pt x="49" y="106"/>
                  </a:cubicBezTo>
                  <a:cubicBezTo>
                    <a:pt x="49" y="103"/>
                    <a:pt x="49" y="101"/>
                    <a:pt x="50" y="99"/>
                  </a:cubicBezTo>
                  <a:cubicBezTo>
                    <a:pt x="54" y="93"/>
                    <a:pt x="53" y="86"/>
                    <a:pt x="53" y="80"/>
                  </a:cubicBezTo>
                  <a:cubicBezTo>
                    <a:pt x="48" y="72"/>
                    <a:pt x="34" y="69"/>
                    <a:pt x="23" y="72"/>
                  </a:cubicBezTo>
                  <a:cubicBezTo>
                    <a:pt x="19" y="73"/>
                    <a:pt x="16" y="75"/>
                    <a:pt x="12" y="77"/>
                  </a:cubicBezTo>
                  <a:cubicBezTo>
                    <a:pt x="9" y="78"/>
                    <a:pt x="6" y="77"/>
                    <a:pt x="3" y="75"/>
                  </a:cubicBezTo>
                  <a:cubicBezTo>
                    <a:pt x="1" y="73"/>
                    <a:pt x="0" y="71"/>
                    <a:pt x="1" y="68"/>
                  </a:cubicBezTo>
                  <a:cubicBezTo>
                    <a:pt x="14" y="60"/>
                    <a:pt x="25" y="48"/>
                    <a:pt x="43" y="49"/>
                  </a:cubicBezTo>
                  <a:cubicBezTo>
                    <a:pt x="50" y="48"/>
                    <a:pt x="48" y="42"/>
                    <a:pt x="48" y="37"/>
                  </a:cubicBezTo>
                  <a:cubicBezTo>
                    <a:pt x="48" y="29"/>
                    <a:pt x="48" y="21"/>
                    <a:pt x="44" y="13"/>
                  </a:cubicBezTo>
                  <a:cubicBezTo>
                    <a:pt x="42" y="9"/>
                    <a:pt x="40" y="4"/>
                    <a:pt x="44" y="0"/>
                  </a:cubicBezTo>
                  <a:cubicBezTo>
                    <a:pt x="51" y="0"/>
                    <a:pt x="54" y="6"/>
                    <a:pt x="57" y="11"/>
                  </a:cubicBezTo>
                  <a:cubicBezTo>
                    <a:pt x="58" y="14"/>
                    <a:pt x="59" y="17"/>
                    <a:pt x="59" y="20"/>
                  </a:cubicBezTo>
                  <a:cubicBezTo>
                    <a:pt x="58" y="36"/>
                    <a:pt x="59" y="51"/>
                    <a:pt x="79" y="54"/>
                  </a:cubicBezTo>
                  <a:cubicBezTo>
                    <a:pt x="82" y="62"/>
                    <a:pt x="88" y="63"/>
                    <a:pt x="96" y="62"/>
                  </a:cubicBezTo>
                  <a:cubicBezTo>
                    <a:pt x="103" y="64"/>
                    <a:pt x="111" y="59"/>
                    <a:pt x="115" y="69"/>
                  </a:cubicBezTo>
                  <a:cubicBezTo>
                    <a:pt x="105" y="76"/>
                    <a:pt x="94" y="71"/>
                    <a:pt x="83" y="73"/>
                  </a:cubicBezTo>
                  <a:cubicBezTo>
                    <a:pt x="74" y="71"/>
                    <a:pt x="66" y="71"/>
                    <a:pt x="66" y="84"/>
                  </a:cubicBezTo>
                  <a:cubicBezTo>
                    <a:pt x="72" y="84"/>
                    <a:pt x="75" y="73"/>
                    <a:pt x="82" y="80"/>
                  </a:cubicBezTo>
                  <a:cubicBezTo>
                    <a:pt x="84" y="88"/>
                    <a:pt x="80" y="94"/>
                    <a:pt x="75" y="100"/>
                  </a:cubicBezTo>
                  <a:close/>
                </a:path>
              </a:pathLst>
            </a:custGeom>
            <a:solidFill>
              <a:srgbClr val="7F6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 name="Freeform 207"/>
            <p:cNvSpPr>
              <a:spLocks/>
            </p:cNvSpPr>
            <p:nvPr/>
          </p:nvSpPr>
          <p:spPr bwMode="auto">
            <a:xfrm>
              <a:off x="3953" y="3196"/>
              <a:ext cx="78" cy="58"/>
            </a:xfrm>
            <a:custGeom>
              <a:avLst/>
              <a:gdLst>
                <a:gd name="T0" fmla="*/ 53 w 58"/>
                <a:gd name="T1" fmla="*/ 35 h 43"/>
                <a:gd name="T2" fmla="*/ 50 w 58"/>
                <a:gd name="T3" fmla="*/ 41 h 43"/>
                <a:gd name="T4" fmla="*/ 42 w 58"/>
                <a:gd name="T5" fmla="*/ 10 h 43"/>
                <a:gd name="T6" fmla="*/ 36 w 58"/>
                <a:gd name="T7" fmla="*/ 20 h 43"/>
                <a:gd name="T8" fmla="*/ 13 w 58"/>
                <a:gd name="T9" fmla="*/ 40 h 43"/>
                <a:gd name="T10" fmla="*/ 8 w 58"/>
                <a:gd name="T11" fmla="*/ 43 h 43"/>
                <a:gd name="T12" fmla="*/ 13 w 58"/>
                <a:gd name="T13" fmla="*/ 12 h 43"/>
                <a:gd name="T14" fmla="*/ 28 w 58"/>
                <a:gd name="T15" fmla="*/ 3 h 43"/>
                <a:gd name="T16" fmla="*/ 58 w 58"/>
                <a:gd name="T17" fmla="*/ 14 h 43"/>
                <a:gd name="T18" fmla="*/ 53 w 58"/>
                <a:gd name="T19"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43">
                  <a:moveTo>
                    <a:pt x="53" y="35"/>
                  </a:moveTo>
                  <a:cubicBezTo>
                    <a:pt x="52" y="37"/>
                    <a:pt x="52" y="40"/>
                    <a:pt x="50" y="41"/>
                  </a:cubicBezTo>
                  <a:cubicBezTo>
                    <a:pt x="41" y="32"/>
                    <a:pt x="43" y="21"/>
                    <a:pt x="42" y="10"/>
                  </a:cubicBezTo>
                  <a:cubicBezTo>
                    <a:pt x="36" y="11"/>
                    <a:pt x="37" y="17"/>
                    <a:pt x="36" y="20"/>
                  </a:cubicBezTo>
                  <a:cubicBezTo>
                    <a:pt x="32" y="31"/>
                    <a:pt x="28" y="42"/>
                    <a:pt x="13" y="40"/>
                  </a:cubicBezTo>
                  <a:cubicBezTo>
                    <a:pt x="11" y="40"/>
                    <a:pt x="9" y="42"/>
                    <a:pt x="8" y="43"/>
                  </a:cubicBezTo>
                  <a:cubicBezTo>
                    <a:pt x="0" y="29"/>
                    <a:pt x="0" y="26"/>
                    <a:pt x="13" y="12"/>
                  </a:cubicBezTo>
                  <a:cubicBezTo>
                    <a:pt x="15" y="3"/>
                    <a:pt x="22" y="4"/>
                    <a:pt x="28" y="3"/>
                  </a:cubicBezTo>
                  <a:cubicBezTo>
                    <a:pt x="42" y="0"/>
                    <a:pt x="55" y="5"/>
                    <a:pt x="58" y="14"/>
                  </a:cubicBezTo>
                  <a:cubicBezTo>
                    <a:pt x="55" y="21"/>
                    <a:pt x="56" y="29"/>
                    <a:pt x="53" y="35"/>
                  </a:cubicBezTo>
                  <a:close/>
                </a:path>
              </a:pathLst>
            </a:custGeom>
            <a:solidFill>
              <a:srgbClr val="AA8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 name="Freeform 208"/>
            <p:cNvSpPr>
              <a:spLocks/>
            </p:cNvSpPr>
            <p:nvPr/>
          </p:nvSpPr>
          <p:spPr bwMode="auto">
            <a:xfrm>
              <a:off x="3909" y="3205"/>
              <a:ext cx="61" cy="82"/>
            </a:xfrm>
            <a:custGeom>
              <a:avLst/>
              <a:gdLst>
                <a:gd name="T0" fmla="*/ 46 w 46"/>
                <a:gd name="T1" fmla="*/ 5 h 61"/>
                <a:gd name="T2" fmla="*/ 41 w 46"/>
                <a:gd name="T3" fmla="*/ 36 h 61"/>
                <a:gd name="T4" fmla="*/ 37 w 46"/>
                <a:gd name="T5" fmla="*/ 42 h 61"/>
                <a:gd name="T6" fmla="*/ 37 w 46"/>
                <a:gd name="T7" fmla="*/ 54 h 61"/>
                <a:gd name="T8" fmla="*/ 30 w 46"/>
                <a:gd name="T9" fmla="*/ 59 h 61"/>
                <a:gd name="T10" fmla="*/ 26 w 46"/>
                <a:gd name="T11" fmla="*/ 51 h 61"/>
                <a:gd name="T12" fmla="*/ 26 w 46"/>
                <a:gd name="T13" fmla="*/ 21 h 61"/>
                <a:gd name="T14" fmla="*/ 17 w 46"/>
                <a:gd name="T15" fmla="*/ 55 h 61"/>
                <a:gd name="T16" fmla="*/ 8 w 46"/>
                <a:gd name="T17" fmla="*/ 38 h 61"/>
                <a:gd name="T18" fmla="*/ 14 w 46"/>
                <a:gd name="T19" fmla="*/ 23 h 61"/>
                <a:gd name="T20" fmla="*/ 20 w 46"/>
                <a:gd name="T21" fmla="*/ 10 h 61"/>
                <a:gd name="T22" fmla="*/ 38 w 46"/>
                <a:gd name="T23" fmla="*/ 2 h 61"/>
                <a:gd name="T24" fmla="*/ 46 w 46"/>
                <a:gd name="T25"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1">
                  <a:moveTo>
                    <a:pt x="46" y="5"/>
                  </a:moveTo>
                  <a:cubicBezTo>
                    <a:pt x="43" y="15"/>
                    <a:pt x="37" y="25"/>
                    <a:pt x="41" y="36"/>
                  </a:cubicBezTo>
                  <a:cubicBezTo>
                    <a:pt x="37" y="37"/>
                    <a:pt x="35" y="38"/>
                    <a:pt x="37" y="42"/>
                  </a:cubicBezTo>
                  <a:cubicBezTo>
                    <a:pt x="39" y="46"/>
                    <a:pt x="39" y="50"/>
                    <a:pt x="37" y="54"/>
                  </a:cubicBezTo>
                  <a:cubicBezTo>
                    <a:pt x="36" y="57"/>
                    <a:pt x="34" y="61"/>
                    <a:pt x="30" y="59"/>
                  </a:cubicBezTo>
                  <a:cubicBezTo>
                    <a:pt x="25" y="58"/>
                    <a:pt x="26" y="55"/>
                    <a:pt x="26" y="51"/>
                  </a:cubicBezTo>
                  <a:cubicBezTo>
                    <a:pt x="28" y="41"/>
                    <a:pt x="31" y="31"/>
                    <a:pt x="26" y="21"/>
                  </a:cubicBezTo>
                  <a:cubicBezTo>
                    <a:pt x="20" y="31"/>
                    <a:pt x="26" y="45"/>
                    <a:pt x="17" y="55"/>
                  </a:cubicBezTo>
                  <a:cubicBezTo>
                    <a:pt x="2" y="56"/>
                    <a:pt x="0" y="54"/>
                    <a:pt x="8" y="38"/>
                  </a:cubicBezTo>
                  <a:cubicBezTo>
                    <a:pt x="10" y="33"/>
                    <a:pt x="12" y="28"/>
                    <a:pt x="14" y="23"/>
                  </a:cubicBezTo>
                  <a:cubicBezTo>
                    <a:pt x="11" y="16"/>
                    <a:pt x="16" y="14"/>
                    <a:pt x="20" y="10"/>
                  </a:cubicBezTo>
                  <a:cubicBezTo>
                    <a:pt x="26" y="8"/>
                    <a:pt x="30" y="0"/>
                    <a:pt x="38" y="2"/>
                  </a:cubicBezTo>
                  <a:cubicBezTo>
                    <a:pt x="41" y="3"/>
                    <a:pt x="43" y="4"/>
                    <a:pt x="46" y="5"/>
                  </a:cubicBezTo>
                  <a:close/>
                </a:path>
              </a:pathLst>
            </a:custGeom>
            <a:solidFill>
              <a:srgbClr val="C5A6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 name="Freeform 209"/>
            <p:cNvSpPr>
              <a:spLocks/>
            </p:cNvSpPr>
            <p:nvPr/>
          </p:nvSpPr>
          <p:spPr bwMode="auto">
            <a:xfrm>
              <a:off x="3917" y="3323"/>
              <a:ext cx="67" cy="62"/>
            </a:xfrm>
            <a:custGeom>
              <a:avLst/>
              <a:gdLst>
                <a:gd name="T0" fmla="*/ 50 w 50"/>
                <a:gd name="T1" fmla="*/ 16 h 46"/>
                <a:gd name="T2" fmla="*/ 39 w 50"/>
                <a:gd name="T3" fmla="*/ 25 h 46"/>
                <a:gd name="T4" fmla="*/ 36 w 50"/>
                <a:gd name="T5" fmla="*/ 30 h 46"/>
                <a:gd name="T6" fmla="*/ 0 w 50"/>
                <a:gd name="T7" fmla="*/ 46 h 46"/>
                <a:gd name="T8" fmla="*/ 0 w 50"/>
                <a:gd name="T9" fmla="*/ 40 h 46"/>
                <a:gd name="T10" fmla="*/ 21 w 50"/>
                <a:gd name="T11" fmla="*/ 4 h 46"/>
                <a:gd name="T12" fmla="*/ 29 w 50"/>
                <a:gd name="T13" fmla="*/ 1 h 46"/>
                <a:gd name="T14" fmla="*/ 29 w 50"/>
                <a:gd name="T15" fmla="*/ 9 h 46"/>
                <a:gd name="T16" fmla="*/ 22 w 50"/>
                <a:gd name="T17" fmla="*/ 20 h 46"/>
                <a:gd name="T18" fmla="*/ 29 w 50"/>
                <a:gd name="T19" fmla="*/ 9 h 46"/>
                <a:gd name="T20" fmla="*/ 50 w 50"/>
                <a:gd name="T21"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6">
                  <a:moveTo>
                    <a:pt x="50" y="16"/>
                  </a:moveTo>
                  <a:cubicBezTo>
                    <a:pt x="45" y="17"/>
                    <a:pt x="42" y="21"/>
                    <a:pt x="39" y="25"/>
                  </a:cubicBezTo>
                  <a:cubicBezTo>
                    <a:pt x="38" y="26"/>
                    <a:pt x="37" y="30"/>
                    <a:pt x="36" y="30"/>
                  </a:cubicBezTo>
                  <a:cubicBezTo>
                    <a:pt x="22" y="32"/>
                    <a:pt x="13" y="42"/>
                    <a:pt x="0" y="46"/>
                  </a:cubicBezTo>
                  <a:cubicBezTo>
                    <a:pt x="0" y="44"/>
                    <a:pt x="0" y="42"/>
                    <a:pt x="0" y="40"/>
                  </a:cubicBezTo>
                  <a:cubicBezTo>
                    <a:pt x="1" y="25"/>
                    <a:pt x="15" y="17"/>
                    <a:pt x="21" y="4"/>
                  </a:cubicBezTo>
                  <a:cubicBezTo>
                    <a:pt x="22" y="1"/>
                    <a:pt x="26" y="0"/>
                    <a:pt x="29" y="1"/>
                  </a:cubicBezTo>
                  <a:cubicBezTo>
                    <a:pt x="34" y="3"/>
                    <a:pt x="30" y="6"/>
                    <a:pt x="29" y="9"/>
                  </a:cubicBezTo>
                  <a:cubicBezTo>
                    <a:pt x="25" y="12"/>
                    <a:pt x="23" y="16"/>
                    <a:pt x="22" y="20"/>
                  </a:cubicBezTo>
                  <a:cubicBezTo>
                    <a:pt x="24" y="16"/>
                    <a:pt x="25" y="12"/>
                    <a:pt x="29" y="9"/>
                  </a:cubicBezTo>
                  <a:cubicBezTo>
                    <a:pt x="40" y="5"/>
                    <a:pt x="47" y="8"/>
                    <a:pt x="50" y="16"/>
                  </a:cubicBezTo>
                  <a:close/>
                </a:path>
              </a:pathLst>
            </a:custGeom>
            <a:solidFill>
              <a:srgbClr val="A6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 name="Freeform 210"/>
            <p:cNvSpPr>
              <a:spLocks/>
            </p:cNvSpPr>
            <p:nvPr/>
          </p:nvSpPr>
          <p:spPr bwMode="auto">
            <a:xfrm>
              <a:off x="3889" y="3385"/>
              <a:ext cx="92" cy="53"/>
            </a:xfrm>
            <a:custGeom>
              <a:avLst/>
              <a:gdLst>
                <a:gd name="T0" fmla="*/ 69 w 69"/>
                <a:gd name="T1" fmla="*/ 10 h 40"/>
                <a:gd name="T2" fmla="*/ 56 w 69"/>
                <a:gd name="T3" fmla="*/ 17 h 40"/>
                <a:gd name="T4" fmla="*/ 52 w 69"/>
                <a:gd name="T5" fmla="*/ 23 h 40"/>
                <a:gd name="T6" fmla="*/ 44 w 69"/>
                <a:gd name="T7" fmla="*/ 32 h 40"/>
                <a:gd name="T8" fmla="*/ 28 w 69"/>
                <a:gd name="T9" fmla="*/ 36 h 40"/>
                <a:gd name="T10" fmla="*/ 0 w 69"/>
                <a:gd name="T11" fmla="*/ 34 h 40"/>
                <a:gd name="T12" fmla="*/ 21 w 69"/>
                <a:gd name="T13" fmla="*/ 21 h 40"/>
                <a:gd name="T14" fmla="*/ 47 w 69"/>
                <a:gd name="T15" fmla="*/ 17 h 40"/>
                <a:gd name="T16" fmla="*/ 38 w 69"/>
                <a:gd name="T17" fmla="*/ 15 h 40"/>
                <a:gd name="T18" fmla="*/ 53 w 69"/>
                <a:gd name="T19" fmla="*/ 10 h 40"/>
                <a:gd name="T20" fmla="*/ 62 w 69"/>
                <a:gd name="T21" fmla="*/ 6 h 40"/>
                <a:gd name="T22" fmla="*/ 69 w 69"/>
                <a:gd name="T2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40">
                  <a:moveTo>
                    <a:pt x="69" y="10"/>
                  </a:moveTo>
                  <a:cubicBezTo>
                    <a:pt x="65" y="13"/>
                    <a:pt x="61" y="16"/>
                    <a:pt x="56" y="17"/>
                  </a:cubicBezTo>
                  <a:cubicBezTo>
                    <a:pt x="53" y="18"/>
                    <a:pt x="49" y="19"/>
                    <a:pt x="52" y="23"/>
                  </a:cubicBezTo>
                  <a:cubicBezTo>
                    <a:pt x="59" y="34"/>
                    <a:pt x="51" y="32"/>
                    <a:pt x="44" y="32"/>
                  </a:cubicBezTo>
                  <a:cubicBezTo>
                    <a:pt x="38" y="32"/>
                    <a:pt x="32" y="40"/>
                    <a:pt x="28" y="36"/>
                  </a:cubicBezTo>
                  <a:cubicBezTo>
                    <a:pt x="18" y="29"/>
                    <a:pt x="9" y="36"/>
                    <a:pt x="0" y="34"/>
                  </a:cubicBezTo>
                  <a:cubicBezTo>
                    <a:pt x="4" y="25"/>
                    <a:pt x="15" y="27"/>
                    <a:pt x="21" y="21"/>
                  </a:cubicBezTo>
                  <a:cubicBezTo>
                    <a:pt x="30" y="22"/>
                    <a:pt x="39" y="26"/>
                    <a:pt x="47" y="17"/>
                  </a:cubicBezTo>
                  <a:cubicBezTo>
                    <a:pt x="44" y="11"/>
                    <a:pt x="41" y="20"/>
                    <a:pt x="38" y="15"/>
                  </a:cubicBezTo>
                  <a:cubicBezTo>
                    <a:pt x="42" y="12"/>
                    <a:pt x="43" y="1"/>
                    <a:pt x="53" y="10"/>
                  </a:cubicBezTo>
                  <a:cubicBezTo>
                    <a:pt x="56" y="12"/>
                    <a:pt x="59" y="8"/>
                    <a:pt x="62" y="6"/>
                  </a:cubicBezTo>
                  <a:cubicBezTo>
                    <a:pt x="69" y="0"/>
                    <a:pt x="69" y="5"/>
                    <a:pt x="69" y="10"/>
                  </a:cubicBezTo>
                  <a:close/>
                </a:path>
              </a:pathLst>
            </a:custGeom>
            <a:solidFill>
              <a:srgbClr val="907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 name="Freeform 211"/>
            <p:cNvSpPr>
              <a:spLocks/>
            </p:cNvSpPr>
            <p:nvPr/>
          </p:nvSpPr>
          <p:spPr bwMode="auto">
            <a:xfrm>
              <a:off x="3879" y="3388"/>
              <a:ext cx="65" cy="42"/>
            </a:xfrm>
            <a:custGeom>
              <a:avLst/>
              <a:gdLst>
                <a:gd name="T0" fmla="*/ 28 w 48"/>
                <a:gd name="T1" fmla="*/ 19 h 32"/>
                <a:gd name="T2" fmla="*/ 7 w 48"/>
                <a:gd name="T3" fmla="*/ 32 h 32"/>
                <a:gd name="T4" fmla="*/ 2 w 48"/>
                <a:gd name="T5" fmla="*/ 32 h 32"/>
                <a:gd name="T6" fmla="*/ 1 w 48"/>
                <a:gd name="T7" fmla="*/ 27 h 32"/>
                <a:gd name="T8" fmla="*/ 47 w 48"/>
                <a:gd name="T9" fmla="*/ 0 h 32"/>
                <a:gd name="T10" fmla="*/ 48 w 48"/>
                <a:gd name="T11" fmla="*/ 2 h 32"/>
                <a:gd name="T12" fmla="*/ 47 w 48"/>
                <a:gd name="T13" fmla="*/ 3 h 32"/>
                <a:gd name="T14" fmla="*/ 19 w 48"/>
                <a:gd name="T15" fmla="*/ 16 h 32"/>
                <a:gd name="T16" fmla="*/ 28 w 48"/>
                <a:gd name="T1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28" y="19"/>
                  </a:moveTo>
                  <a:cubicBezTo>
                    <a:pt x="24" y="29"/>
                    <a:pt x="14" y="28"/>
                    <a:pt x="7" y="32"/>
                  </a:cubicBezTo>
                  <a:cubicBezTo>
                    <a:pt x="5" y="32"/>
                    <a:pt x="4" y="32"/>
                    <a:pt x="2" y="32"/>
                  </a:cubicBezTo>
                  <a:cubicBezTo>
                    <a:pt x="1" y="30"/>
                    <a:pt x="0" y="29"/>
                    <a:pt x="1" y="27"/>
                  </a:cubicBezTo>
                  <a:cubicBezTo>
                    <a:pt x="12" y="11"/>
                    <a:pt x="27" y="1"/>
                    <a:pt x="47" y="0"/>
                  </a:cubicBezTo>
                  <a:cubicBezTo>
                    <a:pt x="48" y="1"/>
                    <a:pt x="48" y="1"/>
                    <a:pt x="48" y="2"/>
                  </a:cubicBezTo>
                  <a:cubicBezTo>
                    <a:pt x="48" y="3"/>
                    <a:pt x="47" y="3"/>
                    <a:pt x="47" y="3"/>
                  </a:cubicBezTo>
                  <a:cubicBezTo>
                    <a:pt x="40" y="11"/>
                    <a:pt x="30" y="14"/>
                    <a:pt x="19" y="16"/>
                  </a:cubicBezTo>
                  <a:cubicBezTo>
                    <a:pt x="22" y="20"/>
                    <a:pt x="26" y="18"/>
                    <a:pt x="28" y="19"/>
                  </a:cubicBezTo>
                  <a:close/>
                </a:path>
              </a:pathLst>
            </a:custGeom>
            <a:solidFill>
              <a:srgbClr val="8F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 name="Freeform 212"/>
            <p:cNvSpPr>
              <a:spLocks/>
            </p:cNvSpPr>
            <p:nvPr/>
          </p:nvSpPr>
          <p:spPr bwMode="auto">
            <a:xfrm>
              <a:off x="3882" y="3327"/>
              <a:ext cx="39" cy="51"/>
            </a:xfrm>
            <a:custGeom>
              <a:avLst/>
              <a:gdLst>
                <a:gd name="T0" fmla="*/ 13 w 29"/>
                <a:gd name="T1" fmla="*/ 27 h 38"/>
                <a:gd name="T2" fmla="*/ 0 w 29"/>
                <a:gd name="T3" fmla="*/ 27 h 38"/>
                <a:gd name="T4" fmla="*/ 29 w 29"/>
                <a:gd name="T5" fmla="*/ 0 h 38"/>
                <a:gd name="T6" fmla="*/ 13 w 29"/>
                <a:gd name="T7" fmla="*/ 27 h 38"/>
              </a:gdLst>
              <a:ahLst/>
              <a:cxnLst>
                <a:cxn ang="0">
                  <a:pos x="T0" y="T1"/>
                </a:cxn>
                <a:cxn ang="0">
                  <a:pos x="T2" y="T3"/>
                </a:cxn>
                <a:cxn ang="0">
                  <a:pos x="T4" y="T5"/>
                </a:cxn>
                <a:cxn ang="0">
                  <a:pos x="T6" y="T7"/>
                </a:cxn>
              </a:cxnLst>
              <a:rect l="0" t="0" r="r" b="b"/>
              <a:pathLst>
                <a:path w="29" h="38">
                  <a:moveTo>
                    <a:pt x="13" y="27"/>
                  </a:moveTo>
                  <a:cubicBezTo>
                    <a:pt x="9" y="27"/>
                    <a:pt x="4" y="38"/>
                    <a:pt x="0" y="27"/>
                  </a:cubicBezTo>
                  <a:cubicBezTo>
                    <a:pt x="7" y="16"/>
                    <a:pt x="15" y="7"/>
                    <a:pt x="29" y="0"/>
                  </a:cubicBezTo>
                  <a:cubicBezTo>
                    <a:pt x="28" y="13"/>
                    <a:pt x="21" y="21"/>
                    <a:pt x="13" y="27"/>
                  </a:cubicBezTo>
                  <a:close/>
                </a:path>
              </a:pathLst>
            </a:custGeom>
            <a:solidFill>
              <a:srgbClr val="BCA1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 name="Freeform 213"/>
            <p:cNvSpPr>
              <a:spLocks/>
            </p:cNvSpPr>
            <p:nvPr/>
          </p:nvSpPr>
          <p:spPr bwMode="auto">
            <a:xfrm>
              <a:off x="3856" y="3295"/>
              <a:ext cx="41" cy="56"/>
            </a:xfrm>
            <a:custGeom>
              <a:avLst/>
              <a:gdLst>
                <a:gd name="T0" fmla="*/ 6 w 30"/>
                <a:gd name="T1" fmla="*/ 41 h 42"/>
                <a:gd name="T2" fmla="*/ 13 w 30"/>
                <a:gd name="T3" fmla="*/ 20 h 42"/>
                <a:gd name="T4" fmla="*/ 30 w 30"/>
                <a:gd name="T5" fmla="*/ 0 h 42"/>
                <a:gd name="T6" fmla="*/ 19 w 30"/>
                <a:gd name="T7" fmla="*/ 33 h 42"/>
                <a:gd name="T8" fmla="*/ 6 w 30"/>
                <a:gd name="T9" fmla="*/ 41 h 42"/>
              </a:gdLst>
              <a:ahLst/>
              <a:cxnLst>
                <a:cxn ang="0">
                  <a:pos x="T0" y="T1"/>
                </a:cxn>
                <a:cxn ang="0">
                  <a:pos x="T2" y="T3"/>
                </a:cxn>
                <a:cxn ang="0">
                  <a:pos x="T4" y="T5"/>
                </a:cxn>
                <a:cxn ang="0">
                  <a:pos x="T6" y="T7"/>
                </a:cxn>
                <a:cxn ang="0">
                  <a:pos x="T8" y="T9"/>
                </a:cxn>
              </a:cxnLst>
              <a:rect l="0" t="0" r="r" b="b"/>
              <a:pathLst>
                <a:path w="30" h="42">
                  <a:moveTo>
                    <a:pt x="6" y="41"/>
                  </a:moveTo>
                  <a:cubicBezTo>
                    <a:pt x="0" y="31"/>
                    <a:pt x="10" y="23"/>
                    <a:pt x="13" y="20"/>
                  </a:cubicBezTo>
                  <a:cubicBezTo>
                    <a:pt x="19" y="14"/>
                    <a:pt x="22" y="6"/>
                    <a:pt x="30" y="0"/>
                  </a:cubicBezTo>
                  <a:cubicBezTo>
                    <a:pt x="29" y="13"/>
                    <a:pt x="21" y="22"/>
                    <a:pt x="19" y="33"/>
                  </a:cubicBezTo>
                  <a:cubicBezTo>
                    <a:pt x="16" y="38"/>
                    <a:pt x="12" y="42"/>
                    <a:pt x="6" y="41"/>
                  </a:cubicBezTo>
                  <a:close/>
                </a:path>
              </a:pathLst>
            </a:custGeom>
            <a:solidFill>
              <a:srgbClr val="AC9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 name="Freeform 214"/>
            <p:cNvSpPr>
              <a:spLocks/>
            </p:cNvSpPr>
            <p:nvPr/>
          </p:nvSpPr>
          <p:spPr bwMode="auto">
            <a:xfrm>
              <a:off x="3956" y="3290"/>
              <a:ext cx="32" cy="28"/>
            </a:xfrm>
            <a:custGeom>
              <a:avLst/>
              <a:gdLst>
                <a:gd name="T0" fmla="*/ 12 w 24"/>
                <a:gd name="T1" fmla="*/ 2 h 21"/>
                <a:gd name="T2" fmla="*/ 23 w 24"/>
                <a:gd name="T3" fmla="*/ 8 h 21"/>
                <a:gd name="T4" fmla="*/ 8 w 24"/>
                <a:gd name="T5" fmla="*/ 20 h 21"/>
                <a:gd name="T6" fmla="*/ 1 w 24"/>
                <a:gd name="T7" fmla="*/ 13 h 21"/>
                <a:gd name="T8" fmla="*/ 12 w 24"/>
                <a:gd name="T9" fmla="*/ 2 h 21"/>
              </a:gdLst>
              <a:ahLst/>
              <a:cxnLst>
                <a:cxn ang="0">
                  <a:pos x="T0" y="T1"/>
                </a:cxn>
                <a:cxn ang="0">
                  <a:pos x="T2" y="T3"/>
                </a:cxn>
                <a:cxn ang="0">
                  <a:pos x="T4" y="T5"/>
                </a:cxn>
                <a:cxn ang="0">
                  <a:pos x="T6" y="T7"/>
                </a:cxn>
                <a:cxn ang="0">
                  <a:pos x="T8" y="T9"/>
                </a:cxn>
              </a:cxnLst>
              <a:rect l="0" t="0" r="r" b="b"/>
              <a:pathLst>
                <a:path w="24" h="21">
                  <a:moveTo>
                    <a:pt x="12" y="2"/>
                  </a:moveTo>
                  <a:cubicBezTo>
                    <a:pt x="17" y="3"/>
                    <a:pt x="24" y="1"/>
                    <a:pt x="23" y="8"/>
                  </a:cubicBezTo>
                  <a:cubicBezTo>
                    <a:pt x="22" y="15"/>
                    <a:pt x="14" y="18"/>
                    <a:pt x="8" y="20"/>
                  </a:cubicBezTo>
                  <a:cubicBezTo>
                    <a:pt x="5" y="21"/>
                    <a:pt x="0" y="18"/>
                    <a:pt x="1" y="13"/>
                  </a:cubicBezTo>
                  <a:cubicBezTo>
                    <a:pt x="2" y="7"/>
                    <a:pt x="3" y="0"/>
                    <a:pt x="12" y="2"/>
                  </a:cubicBezTo>
                  <a:close/>
                </a:path>
              </a:pathLst>
            </a:custGeom>
            <a:solidFill>
              <a:srgbClr val="B7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 name="Freeform 215"/>
            <p:cNvSpPr>
              <a:spLocks/>
            </p:cNvSpPr>
            <p:nvPr/>
          </p:nvSpPr>
          <p:spPr bwMode="auto">
            <a:xfrm>
              <a:off x="3942" y="3359"/>
              <a:ext cx="50" cy="33"/>
            </a:xfrm>
            <a:custGeom>
              <a:avLst/>
              <a:gdLst>
                <a:gd name="T0" fmla="*/ 0 w 37"/>
                <a:gd name="T1" fmla="*/ 24 h 24"/>
                <a:gd name="T2" fmla="*/ 0 w 37"/>
                <a:gd name="T3" fmla="*/ 21 h 24"/>
                <a:gd name="T4" fmla="*/ 37 w 37"/>
                <a:gd name="T5" fmla="*/ 0 h 24"/>
                <a:gd name="T6" fmla="*/ 20 w 37"/>
                <a:gd name="T7" fmla="*/ 16 h 24"/>
                <a:gd name="T8" fmla="*/ 0 w 37"/>
                <a:gd name="T9" fmla="*/ 24 h 24"/>
              </a:gdLst>
              <a:ahLst/>
              <a:cxnLst>
                <a:cxn ang="0">
                  <a:pos x="T0" y="T1"/>
                </a:cxn>
                <a:cxn ang="0">
                  <a:pos x="T2" y="T3"/>
                </a:cxn>
                <a:cxn ang="0">
                  <a:pos x="T4" y="T5"/>
                </a:cxn>
                <a:cxn ang="0">
                  <a:pos x="T6" y="T7"/>
                </a:cxn>
                <a:cxn ang="0">
                  <a:pos x="T8" y="T9"/>
                </a:cxn>
              </a:cxnLst>
              <a:rect l="0" t="0" r="r" b="b"/>
              <a:pathLst>
                <a:path w="37" h="24">
                  <a:moveTo>
                    <a:pt x="0" y="24"/>
                  </a:moveTo>
                  <a:cubicBezTo>
                    <a:pt x="0" y="23"/>
                    <a:pt x="0" y="22"/>
                    <a:pt x="0" y="21"/>
                  </a:cubicBezTo>
                  <a:cubicBezTo>
                    <a:pt x="9" y="10"/>
                    <a:pt x="23" y="5"/>
                    <a:pt x="37" y="0"/>
                  </a:cubicBezTo>
                  <a:cubicBezTo>
                    <a:pt x="35" y="5"/>
                    <a:pt x="26" y="15"/>
                    <a:pt x="20" y="16"/>
                  </a:cubicBezTo>
                  <a:cubicBezTo>
                    <a:pt x="13" y="17"/>
                    <a:pt x="7" y="21"/>
                    <a:pt x="0" y="24"/>
                  </a:cubicBezTo>
                  <a:close/>
                </a:path>
              </a:pathLst>
            </a:custGeom>
            <a:solidFill>
              <a:srgbClr val="907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 name="Freeform 216"/>
            <p:cNvSpPr>
              <a:spLocks/>
            </p:cNvSpPr>
            <p:nvPr/>
          </p:nvSpPr>
          <p:spPr bwMode="auto">
            <a:xfrm>
              <a:off x="3970" y="3259"/>
              <a:ext cx="36" cy="29"/>
            </a:xfrm>
            <a:custGeom>
              <a:avLst/>
              <a:gdLst>
                <a:gd name="T0" fmla="*/ 0 w 27"/>
                <a:gd name="T1" fmla="*/ 19 h 22"/>
                <a:gd name="T2" fmla="*/ 16 w 27"/>
                <a:gd name="T3" fmla="*/ 3 h 22"/>
                <a:gd name="T4" fmla="*/ 24 w 27"/>
                <a:gd name="T5" fmla="*/ 2 h 22"/>
                <a:gd name="T6" fmla="*/ 24 w 27"/>
                <a:gd name="T7" fmla="*/ 9 h 22"/>
                <a:gd name="T8" fmla="*/ 0 w 27"/>
                <a:gd name="T9" fmla="*/ 19 h 22"/>
              </a:gdLst>
              <a:ahLst/>
              <a:cxnLst>
                <a:cxn ang="0">
                  <a:pos x="T0" y="T1"/>
                </a:cxn>
                <a:cxn ang="0">
                  <a:pos x="T2" y="T3"/>
                </a:cxn>
                <a:cxn ang="0">
                  <a:pos x="T4" y="T5"/>
                </a:cxn>
                <a:cxn ang="0">
                  <a:pos x="T6" y="T7"/>
                </a:cxn>
                <a:cxn ang="0">
                  <a:pos x="T8" y="T9"/>
                </a:cxn>
              </a:cxnLst>
              <a:rect l="0" t="0" r="r" b="b"/>
              <a:pathLst>
                <a:path w="27" h="22">
                  <a:moveTo>
                    <a:pt x="0" y="19"/>
                  </a:moveTo>
                  <a:cubicBezTo>
                    <a:pt x="7" y="13"/>
                    <a:pt x="13" y="10"/>
                    <a:pt x="16" y="3"/>
                  </a:cubicBezTo>
                  <a:cubicBezTo>
                    <a:pt x="18" y="0"/>
                    <a:pt x="21" y="0"/>
                    <a:pt x="24" y="2"/>
                  </a:cubicBezTo>
                  <a:cubicBezTo>
                    <a:pt x="27" y="4"/>
                    <a:pt x="25" y="6"/>
                    <a:pt x="24" y="9"/>
                  </a:cubicBezTo>
                  <a:cubicBezTo>
                    <a:pt x="21" y="20"/>
                    <a:pt x="13" y="22"/>
                    <a:pt x="0" y="19"/>
                  </a:cubicBezTo>
                  <a:close/>
                </a:path>
              </a:pathLst>
            </a:custGeom>
            <a:solidFill>
              <a:srgbClr val="B39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 name="Freeform 217"/>
            <p:cNvSpPr>
              <a:spLocks/>
            </p:cNvSpPr>
            <p:nvPr/>
          </p:nvSpPr>
          <p:spPr bwMode="auto">
            <a:xfrm>
              <a:off x="3902" y="3290"/>
              <a:ext cx="27" cy="23"/>
            </a:xfrm>
            <a:custGeom>
              <a:avLst/>
              <a:gdLst>
                <a:gd name="T0" fmla="*/ 14 w 20"/>
                <a:gd name="T1" fmla="*/ 8 h 17"/>
                <a:gd name="T2" fmla="*/ 0 w 20"/>
                <a:gd name="T3" fmla="*/ 17 h 17"/>
                <a:gd name="T4" fmla="*/ 19 w 20"/>
                <a:gd name="T5" fmla="*/ 0 h 17"/>
                <a:gd name="T6" fmla="*/ 14 w 20"/>
                <a:gd name="T7" fmla="*/ 8 h 17"/>
              </a:gdLst>
              <a:ahLst/>
              <a:cxnLst>
                <a:cxn ang="0">
                  <a:pos x="T0" y="T1"/>
                </a:cxn>
                <a:cxn ang="0">
                  <a:pos x="T2" y="T3"/>
                </a:cxn>
                <a:cxn ang="0">
                  <a:pos x="T4" y="T5"/>
                </a:cxn>
                <a:cxn ang="0">
                  <a:pos x="T6" y="T7"/>
                </a:cxn>
              </a:cxnLst>
              <a:rect l="0" t="0" r="r" b="b"/>
              <a:pathLst>
                <a:path w="20" h="17">
                  <a:moveTo>
                    <a:pt x="14" y="8"/>
                  </a:moveTo>
                  <a:cubicBezTo>
                    <a:pt x="9" y="11"/>
                    <a:pt x="5" y="14"/>
                    <a:pt x="0" y="17"/>
                  </a:cubicBezTo>
                  <a:cubicBezTo>
                    <a:pt x="1" y="3"/>
                    <a:pt x="4" y="0"/>
                    <a:pt x="19" y="0"/>
                  </a:cubicBezTo>
                  <a:cubicBezTo>
                    <a:pt x="20" y="4"/>
                    <a:pt x="17" y="6"/>
                    <a:pt x="14" y="8"/>
                  </a:cubicBezTo>
                  <a:close/>
                </a:path>
              </a:pathLst>
            </a:custGeom>
            <a:solidFill>
              <a:srgbClr val="AC9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 name="Freeform 218"/>
            <p:cNvSpPr>
              <a:spLocks/>
            </p:cNvSpPr>
            <p:nvPr/>
          </p:nvSpPr>
          <p:spPr bwMode="auto">
            <a:xfrm>
              <a:off x="3929" y="3287"/>
              <a:ext cx="25" cy="28"/>
            </a:xfrm>
            <a:custGeom>
              <a:avLst/>
              <a:gdLst>
                <a:gd name="T0" fmla="*/ 19 w 19"/>
                <a:gd name="T1" fmla="*/ 6 h 21"/>
                <a:gd name="T2" fmla="*/ 15 w 19"/>
                <a:gd name="T3" fmla="*/ 11 h 21"/>
                <a:gd name="T4" fmla="*/ 3 w 19"/>
                <a:gd name="T5" fmla="*/ 18 h 21"/>
                <a:gd name="T6" fmla="*/ 3 w 19"/>
                <a:gd name="T7" fmla="*/ 9 h 21"/>
                <a:gd name="T8" fmla="*/ 15 w 19"/>
                <a:gd name="T9" fmla="*/ 4 h 21"/>
                <a:gd name="T10" fmla="*/ 19 w 19"/>
                <a:gd name="T11" fmla="*/ 6 h 21"/>
              </a:gdLst>
              <a:ahLst/>
              <a:cxnLst>
                <a:cxn ang="0">
                  <a:pos x="T0" y="T1"/>
                </a:cxn>
                <a:cxn ang="0">
                  <a:pos x="T2" y="T3"/>
                </a:cxn>
                <a:cxn ang="0">
                  <a:pos x="T4" y="T5"/>
                </a:cxn>
                <a:cxn ang="0">
                  <a:pos x="T6" y="T7"/>
                </a:cxn>
                <a:cxn ang="0">
                  <a:pos x="T8" y="T9"/>
                </a:cxn>
                <a:cxn ang="0">
                  <a:pos x="T10" y="T11"/>
                </a:cxn>
              </a:cxnLst>
              <a:rect l="0" t="0" r="r" b="b"/>
              <a:pathLst>
                <a:path w="19" h="21">
                  <a:moveTo>
                    <a:pt x="19" y="6"/>
                  </a:moveTo>
                  <a:cubicBezTo>
                    <a:pt x="18" y="8"/>
                    <a:pt x="17" y="9"/>
                    <a:pt x="15" y="11"/>
                  </a:cubicBezTo>
                  <a:cubicBezTo>
                    <a:pt x="12" y="14"/>
                    <a:pt x="9" y="21"/>
                    <a:pt x="3" y="18"/>
                  </a:cubicBezTo>
                  <a:cubicBezTo>
                    <a:pt x="0" y="17"/>
                    <a:pt x="3" y="12"/>
                    <a:pt x="3" y="9"/>
                  </a:cubicBezTo>
                  <a:cubicBezTo>
                    <a:pt x="5" y="0"/>
                    <a:pt x="10" y="4"/>
                    <a:pt x="15" y="4"/>
                  </a:cubicBezTo>
                  <a:cubicBezTo>
                    <a:pt x="16" y="4"/>
                    <a:pt x="17" y="5"/>
                    <a:pt x="19" y="6"/>
                  </a:cubicBezTo>
                  <a:close/>
                </a:path>
              </a:pathLst>
            </a:custGeom>
            <a:solidFill>
              <a:srgbClr val="BBA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 name="Freeform 219"/>
            <p:cNvSpPr>
              <a:spLocks/>
            </p:cNvSpPr>
            <p:nvPr/>
          </p:nvSpPr>
          <p:spPr bwMode="auto">
            <a:xfrm>
              <a:off x="3895" y="3307"/>
              <a:ext cx="32" cy="26"/>
            </a:xfrm>
            <a:custGeom>
              <a:avLst/>
              <a:gdLst>
                <a:gd name="T0" fmla="*/ 3 w 24"/>
                <a:gd name="T1" fmla="*/ 19 h 19"/>
                <a:gd name="T2" fmla="*/ 4 w 24"/>
                <a:gd name="T3" fmla="*/ 11 h 19"/>
                <a:gd name="T4" fmla="*/ 19 w 24"/>
                <a:gd name="T5" fmla="*/ 0 h 19"/>
                <a:gd name="T6" fmla="*/ 16 w 24"/>
                <a:gd name="T7" fmla="*/ 11 h 19"/>
                <a:gd name="T8" fmla="*/ 3 w 24"/>
                <a:gd name="T9" fmla="*/ 19 h 19"/>
              </a:gdLst>
              <a:ahLst/>
              <a:cxnLst>
                <a:cxn ang="0">
                  <a:pos x="T0" y="T1"/>
                </a:cxn>
                <a:cxn ang="0">
                  <a:pos x="T2" y="T3"/>
                </a:cxn>
                <a:cxn ang="0">
                  <a:pos x="T4" y="T5"/>
                </a:cxn>
                <a:cxn ang="0">
                  <a:pos x="T6" y="T7"/>
                </a:cxn>
                <a:cxn ang="0">
                  <a:pos x="T8" y="T9"/>
                </a:cxn>
              </a:cxnLst>
              <a:rect l="0" t="0" r="r" b="b"/>
              <a:pathLst>
                <a:path w="24" h="19">
                  <a:moveTo>
                    <a:pt x="3" y="19"/>
                  </a:moveTo>
                  <a:cubicBezTo>
                    <a:pt x="0" y="16"/>
                    <a:pt x="1" y="14"/>
                    <a:pt x="4" y="11"/>
                  </a:cubicBezTo>
                  <a:cubicBezTo>
                    <a:pt x="9" y="7"/>
                    <a:pt x="14" y="3"/>
                    <a:pt x="19" y="0"/>
                  </a:cubicBezTo>
                  <a:cubicBezTo>
                    <a:pt x="24" y="5"/>
                    <a:pt x="21" y="8"/>
                    <a:pt x="16" y="11"/>
                  </a:cubicBezTo>
                  <a:cubicBezTo>
                    <a:pt x="12" y="13"/>
                    <a:pt x="8" y="16"/>
                    <a:pt x="3" y="19"/>
                  </a:cubicBezTo>
                  <a:close/>
                </a:path>
              </a:pathLst>
            </a:custGeom>
            <a:solidFill>
              <a:srgbClr val="AC9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 name="Freeform 220"/>
            <p:cNvSpPr>
              <a:spLocks/>
            </p:cNvSpPr>
            <p:nvPr/>
          </p:nvSpPr>
          <p:spPr bwMode="auto">
            <a:xfrm>
              <a:off x="3966" y="3254"/>
              <a:ext cx="18" cy="21"/>
            </a:xfrm>
            <a:custGeom>
              <a:avLst/>
              <a:gdLst>
                <a:gd name="T0" fmla="*/ 12 w 13"/>
                <a:gd name="T1" fmla="*/ 5 h 16"/>
                <a:gd name="T2" fmla="*/ 4 w 13"/>
                <a:gd name="T3" fmla="*/ 15 h 16"/>
                <a:gd name="T4" fmla="*/ 0 w 13"/>
                <a:gd name="T5" fmla="*/ 10 h 16"/>
                <a:gd name="T6" fmla="*/ 9 w 13"/>
                <a:gd name="T7" fmla="*/ 1 h 16"/>
                <a:gd name="T8" fmla="*/ 12 w 13"/>
                <a:gd name="T9" fmla="*/ 5 h 16"/>
              </a:gdLst>
              <a:ahLst/>
              <a:cxnLst>
                <a:cxn ang="0">
                  <a:pos x="T0" y="T1"/>
                </a:cxn>
                <a:cxn ang="0">
                  <a:pos x="T2" y="T3"/>
                </a:cxn>
                <a:cxn ang="0">
                  <a:pos x="T4" y="T5"/>
                </a:cxn>
                <a:cxn ang="0">
                  <a:pos x="T6" y="T7"/>
                </a:cxn>
                <a:cxn ang="0">
                  <a:pos x="T8" y="T9"/>
                </a:cxn>
              </a:cxnLst>
              <a:rect l="0" t="0" r="r" b="b"/>
              <a:pathLst>
                <a:path w="13" h="16">
                  <a:moveTo>
                    <a:pt x="12" y="5"/>
                  </a:moveTo>
                  <a:cubicBezTo>
                    <a:pt x="11" y="9"/>
                    <a:pt x="10" y="14"/>
                    <a:pt x="4" y="15"/>
                  </a:cubicBezTo>
                  <a:cubicBezTo>
                    <a:pt x="0" y="16"/>
                    <a:pt x="0" y="13"/>
                    <a:pt x="0" y="10"/>
                  </a:cubicBezTo>
                  <a:cubicBezTo>
                    <a:pt x="1" y="5"/>
                    <a:pt x="4" y="1"/>
                    <a:pt x="9" y="1"/>
                  </a:cubicBezTo>
                  <a:cubicBezTo>
                    <a:pt x="11" y="0"/>
                    <a:pt x="13" y="2"/>
                    <a:pt x="12" y="5"/>
                  </a:cubicBezTo>
                  <a:close/>
                </a:path>
              </a:pathLst>
            </a:custGeom>
            <a:solidFill>
              <a:srgbClr val="AA8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 name="Freeform 221"/>
            <p:cNvSpPr>
              <a:spLocks/>
            </p:cNvSpPr>
            <p:nvPr/>
          </p:nvSpPr>
          <p:spPr bwMode="auto">
            <a:xfrm>
              <a:off x="3993" y="3236"/>
              <a:ext cx="16" cy="18"/>
            </a:xfrm>
            <a:custGeom>
              <a:avLst/>
              <a:gdLst>
                <a:gd name="T0" fmla="*/ 12 w 12"/>
                <a:gd name="T1" fmla="*/ 13 h 13"/>
                <a:gd name="T2" fmla="*/ 9 w 12"/>
                <a:gd name="T3" fmla="*/ 13 h 13"/>
                <a:gd name="T4" fmla="*/ 6 w 12"/>
                <a:gd name="T5" fmla="*/ 0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11" y="13"/>
                    <a:pt x="10" y="13"/>
                    <a:pt x="9" y="13"/>
                  </a:cubicBezTo>
                  <a:cubicBezTo>
                    <a:pt x="0" y="11"/>
                    <a:pt x="5" y="6"/>
                    <a:pt x="6" y="0"/>
                  </a:cubicBezTo>
                  <a:cubicBezTo>
                    <a:pt x="11" y="5"/>
                    <a:pt x="12" y="9"/>
                    <a:pt x="12" y="13"/>
                  </a:cubicBezTo>
                  <a:close/>
                </a:path>
              </a:pathLst>
            </a:custGeom>
            <a:solidFill>
              <a:srgbClr val="AA8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 name="Freeform 222"/>
            <p:cNvSpPr>
              <a:spLocks/>
            </p:cNvSpPr>
            <p:nvPr/>
          </p:nvSpPr>
          <p:spPr bwMode="auto">
            <a:xfrm>
              <a:off x="4474" y="3736"/>
              <a:ext cx="221" cy="118"/>
            </a:xfrm>
            <a:custGeom>
              <a:avLst/>
              <a:gdLst>
                <a:gd name="T0" fmla="*/ 161 w 165"/>
                <a:gd name="T1" fmla="*/ 39 h 88"/>
                <a:gd name="T2" fmla="*/ 124 w 165"/>
                <a:gd name="T3" fmla="*/ 32 h 88"/>
                <a:gd name="T4" fmla="*/ 120 w 165"/>
                <a:gd name="T5" fmla="*/ 39 h 88"/>
                <a:gd name="T6" fmla="*/ 128 w 165"/>
                <a:gd name="T7" fmla="*/ 48 h 88"/>
                <a:gd name="T8" fmla="*/ 152 w 165"/>
                <a:gd name="T9" fmla="*/ 51 h 88"/>
                <a:gd name="T10" fmla="*/ 162 w 165"/>
                <a:gd name="T11" fmla="*/ 58 h 88"/>
                <a:gd name="T12" fmla="*/ 162 w 165"/>
                <a:gd name="T13" fmla="*/ 88 h 88"/>
                <a:gd name="T14" fmla="*/ 114 w 165"/>
                <a:gd name="T15" fmla="*/ 81 h 88"/>
                <a:gd name="T16" fmla="*/ 97 w 165"/>
                <a:gd name="T17" fmla="*/ 64 h 88"/>
                <a:gd name="T18" fmla="*/ 97 w 165"/>
                <a:gd name="T19" fmla="*/ 61 h 88"/>
                <a:gd name="T20" fmla="*/ 90 w 165"/>
                <a:gd name="T21" fmla="*/ 66 h 88"/>
                <a:gd name="T22" fmla="*/ 57 w 165"/>
                <a:gd name="T23" fmla="*/ 78 h 88"/>
                <a:gd name="T24" fmla="*/ 21 w 165"/>
                <a:gd name="T25" fmla="*/ 67 h 88"/>
                <a:gd name="T26" fmla="*/ 10 w 165"/>
                <a:gd name="T27" fmla="*/ 33 h 88"/>
                <a:gd name="T28" fmla="*/ 14 w 165"/>
                <a:gd name="T29" fmla="*/ 23 h 88"/>
                <a:gd name="T30" fmla="*/ 15 w 165"/>
                <a:gd name="T31" fmla="*/ 11 h 88"/>
                <a:gd name="T32" fmla="*/ 20 w 165"/>
                <a:gd name="T33" fmla="*/ 6 h 88"/>
                <a:gd name="T34" fmla="*/ 60 w 165"/>
                <a:gd name="T35" fmla="*/ 8 h 88"/>
                <a:gd name="T36" fmla="*/ 76 w 165"/>
                <a:gd name="T37" fmla="*/ 11 h 88"/>
                <a:gd name="T38" fmla="*/ 122 w 165"/>
                <a:gd name="T39" fmla="*/ 15 h 88"/>
                <a:gd name="T40" fmla="*/ 154 w 165"/>
                <a:gd name="T41" fmla="*/ 11 h 88"/>
                <a:gd name="T42" fmla="*/ 164 w 165"/>
                <a:gd name="T43" fmla="*/ 24 h 88"/>
                <a:gd name="T44" fmla="*/ 165 w 165"/>
                <a:gd name="T45" fmla="*/ 31 h 88"/>
                <a:gd name="T46" fmla="*/ 161 w 165"/>
                <a:gd name="T47"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5" h="88">
                  <a:moveTo>
                    <a:pt x="161" y="39"/>
                  </a:moveTo>
                  <a:cubicBezTo>
                    <a:pt x="156" y="32"/>
                    <a:pt x="131" y="27"/>
                    <a:pt x="124" y="32"/>
                  </a:cubicBezTo>
                  <a:cubicBezTo>
                    <a:pt x="121" y="33"/>
                    <a:pt x="119" y="36"/>
                    <a:pt x="120" y="39"/>
                  </a:cubicBezTo>
                  <a:cubicBezTo>
                    <a:pt x="120" y="44"/>
                    <a:pt x="123" y="48"/>
                    <a:pt x="128" y="48"/>
                  </a:cubicBezTo>
                  <a:cubicBezTo>
                    <a:pt x="136" y="48"/>
                    <a:pt x="144" y="54"/>
                    <a:pt x="152" y="51"/>
                  </a:cubicBezTo>
                  <a:cubicBezTo>
                    <a:pt x="160" y="48"/>
                    <a:pt x="162" y="52"/>
                    <a:pt x="162" y="58"/>
                  </a:cubicBezTo>
                  <a:cubicBezTo>
                    <a:pt x="162" y="68"/>
                    <a:pt x="162" y="78"/>
                    <a:pt x="162" y="88"/>
                  </a:cubicBezTo>
                  <a:cubicBezTo>
                    <a:pt x="147" y="77"/>
                    <a:pt x="130" y="80"/>
                    <a:pt x="114" y="81"/>
                  </a:cubicBezTo>
                  <a:cubicBezTo>
                    <a:pt x="98" y="82"/>
                    <a:pt x="96" y="81"/>
                    <a:pt x="97" y="64"/>
                  </a:cubicBezTo>
                  <a:cubicBezTo>
                    <a:pt x="97" y="63"/>
                    <a:pt x="97" y="62"/>
                    <a:pt x="97" y="61"/>
                  </a:cubicBezTo>
                  <a:cubicBezTo>
                    <a:pt x="92" y="60"/>
                    <a:pt x="91" y="64"/>
                    <a:pt x="90" y="66"/>
                  </a:cubicBezTo>
                  <a:cubicBezTo>
                    <a:pt x="81" y="81"/>
                    <a:pt x="73" y="83"/>
                    <a:pt x="57" y="78"/>
                  </a:cubicBezTo>
                  <a:cubicBezTo>
                    <a:pt x="45" y="75"/>
                    <a:pt x="33" y="71"/>
                    <a:pt x="21" y="67"/>
                  </a:cubicBezTo>
                  <a:cubicBezTo>
                    <a:pt x="4" y="62"/>
                    <a:pt x="0" y="48"/>
                    <a:pt x="10" y="33"/>
                  </a:cubicBezTo>
                  <a:cubicBezTo>
                    <a:pt x="12" y="30"/>
                    <a:pt x="13" y="26"/>
                    <a:pt x="14" y="23"/>
                  </a:cubicBezTo>
                  <a:cubicBezTo>
                    <a:pt x="14" y="19"/>
                    <a:pt x="13" y="15"/>
                    <a:pt x="15" y="11"/>
                  </a:cubicBezTo>
                  <a:cubicBezTo>
                    <a:pt x="16" y="9"/>
                    <a:pt x="18" y="6"/>
                    <a:pt x="20" y="6"/>
                  </a:cubicBezTo>
                  <a:cubicBezTo>
                    <a:pt x="34" y="9"/>
                    <a:pt x="47" y="0"/>
                    <a:pt x="60" y="8"/>
                  </a:cubicBezTo>
                  <a:cubicBezTo>
                    <a:pt x="65" y="9"/>
                    <a:pt x="71" y="9"/>
                    <a:pt x="76" y="11"/>
                  </a:cubicBezTo>
                  <a:cubicBezTo>
                    <a:pt x="91" y="15"/>
                    <a:pt x="105" y="20"/>
                    <a:pt x="122" y="15"/>
                  </a:cubicBezTo>
                  <a:cubicBezTo>
                    <a:pt x="132" y="12"/>
                    <a:pt x="144" y="20"/>
                    <a:pt x="154" y="11"/>
                  </a:cubicBezTo>
                  <a:cubicBezTo>
                    <a:pt x="164" y="11"/>
                    <a:pt x="161" y="19"/>
                    <a:pt x="164" y="24"/>
                  </a:cubicBezTo>
                  <a:cubicBezTo>
                    <a:pt x="165" y="27"/>
                    <a:pt x="165" y="29"/>
                    <a:pt x="165" y="31"/>
                  </a:cubicBezTo>
                  <a:cubicBezTo>
                    <a:pt x="165" y="34"/>
                    <a:pt x="164" y="37"/>
                    <a:pt x="161" y="39"/>
                  </a:cubicBezTo>
                  <a:close/>
                </a:path>
              </a:pathLst>
            </a:custGeom>
            <a:solidFill>
              <a:srgbClr val="EAB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 name="Freeform 223"/>
            <p:cNvSpPr>
              <a:spLocks/>
            </p:cNvSpPr>
            <p:nvPr/>
          </p:nvSpPr>
          <p:spPr bwMode="auto">
            <a:xfrm>
              <a:off x="4467" y="3846"/>
              <a:ext cx="230" cy="57"/>
            </a:xfrm>
            <a:custGeom>
              <a:avLst/>
              <a:gdLst>
                <a:gd name="T0" fmla="*/ 172 w 172"/>
                <a:gd name="T1" fmla="*/ 38 h 43"/>
                <a:gd name="T2" fmla="*/ 62 w 172"/>
                <a:gd name="T3" fmla="*/ 36 h 43"/>
                <a:gd name="T4" fmla="*/ 14 w 172"/>
                <a:gd name="T5" fmla="*/ 19 h 43"/>
                <a:gd name="T6" fmla="*/ 5 w 172"/>
                <a:gd name="T7" fmla="*/ 6 h 43"/>
                <a:gd name="T8" fmla="*/ 23 w 172"/>
                <a:gd name="T9" fmla="*/ 8 h 43"/>
                <a:gd name="T10" fmla="*/ 87 w 172"/>
                <a:gd name="T11" fmla="*/ 15 h 43"/>
                <a:gd name="T12" fmla="*/ 141 w 172"/>
                <a:gd name="T13" fmla="*/ 10 h 43"/>
                <a:gd name="T14" fmla="*/ 155 w 172"/>
                <a:gd name="T15" fmla="*/ 20 h 43"/>
                <a:gd name="T16" fmla="*/ 157 w 172"/>
                <a:gd name="T17" fmla="*/ 33 h 43"/>
                <a:gd name="T18" fmla="*/ 168 w 172"/>
                <a:gd name="T19" fmla="*/ 24 h 43"/>
                <a:gd name="T20" fmla="*/ 172 w 172"/>
                <a:gd name="T2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43">
                  <a:moveTo>
                    <a:pt x="172" y="38"/>
                  </a:moveTo>
                  <a:cubicBezTo>
                    <a:pt x="135" y="43"/>
                    <a:pt x="99" y="41"/>
                    <a:pt x="62" y="36"/>
                  </a:cubicBezTo>
                  <a:cubicBezTo>
                    <a:pt x="45" y="33"/>
                    <a:pt x="30" y="25"/>
                    <a:pt x="14" y="19"/>
                  </a:cubicBezTo>
                  <a:cubicBezTo>
                    <a:pt x="14" y="13"/>
                    <a:pt x="0" y="13"/>
                    <a:pt x="5" y="6"/>
                  </a:cubicBezTo>
                  <a:cubicBezTo>
                    <a:pt x="10" y="0"/>
                    <a:pt x="17" y="8"/>
                    <a:pt x="23" y="8"/>
                  </a:cubicBezTo>
                  <a:cubicBezTo>
                    <a:pt x="44" y="9"/>
                    <a:pt x="65" y="15"/>
                    <a:pt x="87" y="15"/>
                  </a:cubicBezTo>
                  <a:cubicBezTo>
                    <a:pt x="105" y="15"/>
                    <a:pt x="123" y="14"/>
                    <a:pt x="141" y="10"/>
                  </a:cubicBezTo>
                  <a:cubicBezTo>
                    <a:pt x="149" y="8"/>
                    <a:pt x="155" y="10"/>
                    <a:pt x="155" y="20"/>
                  </a:cubicBezTo>
                  <a:cubicBezTo>
                    <a:pt x="155" y="24"/>
                    <a:pt x="156" y="29"/>
                    <a:pt x="157" y="33"/>
                  </a:cubicBezTo>
                  <a:cubicBezTo>
                    <a:pt x="163" y="33"/>
                    <a:pt x="162" y="24"/>
                    <a:pt x="168" y="24"/>
                  </a:cubicBezTo>
                  <a:cubicBezTo>
                    <a:pt x="169" y="29"/>
                    <a:pt x="171" y="33"/>
                    <a:pt x="172" y="38"/>
                  </a:cubicBezTo>
                  <a:close/>
                </a:path>
              </a:pathLst>
            </a:custGeom>
            <a:solidFill>
              <a:srgbClr val="D3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 name="Freeform 224"/>
            <p:cNvSpPr>
              <a:spLocks/>
            </p:cNvSpPr>
            <p:nvPr/>
          </p:nvSpPr>
          <p:spPr bwMode="auto">
            <a:xfrm>
              <a:off x="4365" y="3635"/>
              <a:ext cx="133" cy="150"/>
            </a:xfrm>
            <a:custGeom>
              <a:avLst/>
              <a:gdLst>
                <a:gd name="T0" fmla="*/ 98 w 99"/>
                <a:gd name="T1" fmla="*/ 87 h 112"/>
                <a:gd name="T2" fmla="*/ 95 w 99"/>
                <a:gd name="T3" fmla="*/ 98 h 112"/>
                <a:gd name="T4" fmla="*/ 85 w 99"/>
                <a:gd name="T5" fmla="*/ 95 h 112"/>
                <a:gd name="T6" fmla="*/ 50 w 99"/>
                <a:gd name="T7" fmla="*/ 112 h 112"/>
                <a:gd name="T8" fmla="*/ 66 w 99"/>
                <a:gd name="T9" fmla="*/ 94 h 112"/>
                <a:gd name="T10" fmla="*/ 65 w 99"/>
                <a:gd name="T11" fmla="*/ 84 h 112"/>
                <a:gd name="T12" fmla="*/ 53 w 99"/>
                <a:gd name="T13" fmla="*/ 67 h 112"/>
                <a:gd name="T14" fmla="*/ 46 w 99"/>
                <a:gd name="T15" fmla="*/ 48 h 112"/>
                <a:gd name="T16" fmla="*/ 37 w 99"/>
                <a:gd name="T17" fmla="*/ 43 h 112"/>
                <a:gd name="T18" fmla="*/ 27 w 99"/>
                <a:gd name="T19" fmla="*/ 34 h 112"/>
                <a:gd name="T20" fmla="*/ 16 w 99"/>
                <a:gd name="T21" fmla="*/ 16 h 112"/>
                <a:gd name="T22" fmla="*/ 12 w 99"/>
                <a:gd name="T23" fmla="*/ 14 h 112"/>
                <a:gd name="T24" fmla="*/ 0 w 99"/>
                <a:gd name="T25" fmla="*/ 0 h 112"/>
                <a:gd name="T26" fmla="*/ 8 w 99"/>
                <a:gd name="T27" fmla="*/ 0 h 112"/>
                <a:gd name="T28" fmla="*/ 45 w 99"/>
                <a:gd name="T29" fmla="*/ 8 h 112"/>
                <a:gd name="T30" fmla="*/ 32 w 99"/>
                <a:gd name="T31" fmla="*/ 15 h 112"/>
                <a:gd name="T32" fmla="*/ 43 w 99"/>
                <a:gd name="T33" fmla="*/ 30 h 112"/>
                <a:gd name="T34" fmla="*/ 52 w 99"/>
                <a:gd name="T35" fmla="*/ 36 h 112"/>
                <a:gd name="T36" fmla="*/ 69 w 99"/>
                <a:gd name="T37" fmla="*/ 34 h 112"/>
                <a:gd name="T38" fmla="*/ 87 w 99"/>
                <a:gd name="T39" fmla="*/ 60 h 112"/>
                <a:gd name="T40" fmla="*/ 90 w 99"/>
                <a:gd name="T41" fmla="*/ 73 h 112"/>
                <a:gd name="T42" fmla="*/ 98 w 99"/>
                <a:gd name="T43"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12">
                  <a:moveTo>
                    <a:pt x="98" y="87"/>
                  </a:moveTo>
                  <a:cubicBezTo>
                    <a:pt x="98" y="91"/>
                    <a:pt x="99" y="95"/>
                    <a:pt x="95" y="98"/>
                  </a:cubicBezTo>
                  <a:cubicBezTo>
                    <a:pt x="92" y="96"/>
                    <a:pt x="90" y="89"/>
                    <a:pt x="85" y="95"/>
                  </a:cubicBezTo>
                  <a:cubicBezTo>
                    <a:pt x="71" y="94"/>
                    <a:pt x="64" y="109"/>
                    <a:pt x="50" y="112"/>
                  </a:cubicBezTo>
                  <a:cubicBezTo>
                    <a:pt x="53" y="103"/>
                    <a:pt x="62" y="100"/>
                    <a:pt x="66" y="94"/>
                  </a:cubicBezTo>
                  <a:cubicBezTo>
                    <a:pt x="70" y="89"/>
                    <a:pt x="72" y="87"/>
                    <a:pt x="65" y="84"/>
                  </a:cubicBezTo>
                  <a:cubicBezTo>
                    <a:pt x="57" y="81"/>
                    <a:pt x="54" y="75"/>
                    <a:pt x="53" y="67"/>
                  </a:cubicBezTo>
                  <a:cubicBezTo>
                    <a:pt x="52" y="60"/>
                    <a:pt x="49" y="54"/>
                    <a:pt x="46" y="48"/>
                  </a:cubicBezTo>
                  <a:cubicBezTo>
                    <a:pt x="44" y="43"/>
                    <a:pt x="42" y="42"/>
                    <a:pt x="37" y="43"/>
                  </a:cubicBezTo>
                  <a:cubicBezTo>
                    <a:pt x="30" y="45"/>
                    <a:pt x="20" y="50"/>
                    <a:pt x="27" y="34"/>
                  </a:cubicBezTo>
                  <a:cubicBezTo>
                    <a:pt x="28" y="30"/>
                    <a:pt x="20" y="22"/>
                    <a:pt x="16" y="16"/>
                  </a:cubicBezTo>
                  <a:cubicBezTo>
                    <a:pt x="15" y="15"/>
                    <a:pt x="12" y="15"/>
                    <a:pt x="12" y="14"/>
                  </a:cubicBezTo>
                  <a:cubicBezTo>
                    <a:pt x="10" y="4"/>
                    <a:pt x="10" y="4"/>
                    <a:pt x="0" y="0"/>
                  </a:cubicBezTo>
                  <a:cubicBezTo>
                    <a:pt x="3" y="0"/>
                    <a:pt x="5" y="0"/>
                    <a:pt x="8" y="0"/>
                  </a:cubicBezTo>
                  <a:cubicBezTo>
                    <a:pt x="20" y="2"/>
                    <a:pt x="32" y="4"/>
                    <a:pt x="45" y="8"/>
                  </a:cubicBezTo>
                  <a:cubicBezTo>
                    <a:pt x="40" y="11"/>
                    <a:pt x="37" y="12"/>
                    <a:pt x="32" y="15"/>
                  </a:cubicBezTo>
                  <a:cubicBezTo>
                    <a:pt x="39" y="18"/>
                    <a:pt x="44" y="22"/>
                    <a:pt x="43" y="30"/>
                  </a:cubicBezTo>
                  <a:cubicBezTo>
                    <a:pt x="42" y="35"/>
                    <a:pt x="47" y="38"/>
                    <a:pt x="52" y="36"/>
                  </a:cubicBezTo>
                  <a:cubicBezTo>
                    <a:pt x="57" y="34"/>
                    <a:pt x="63" y="34"/>
                    <a:pt x="69" y="34"/>
                  </a:cubicBezTo>
                  <a:cubicBezTo>
                    <a:pt x="75" y="43"/>
                    <a:pt x="80" y="52"/>
                    <a:pt x="87" y="60"/>
                  </a:cubicBezTo>
                  <a:cubicBezTo>
                    <a:pt x="90" y="64"/>
                    <a:pt x="91" y="68"/>
                    <a:pt x="90" y="73"/>
                  </a:cubicBezTo>
                  <a:cubicBezTo>
                    <a:pt x="89" y="79"/>
                    <a:pt x="89" y="86"/>
                    <a:pt x="98" y="87"/>
                  </a:cubicBezTo>
                  <a:close/>
                </a:path>
              </a:pathLst>
            </a:custGeom>
            <a:solidFill>
              <a:srgbClr val="DE93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 name="Freeform 225"/>
            <p:cNvSpPr>
              <a:spLocks/>
            </p:cNvSpPr>
            <p:nvPr/>
          </p:nvSpPr>
          <p:spPr bwMode="auto">
            <a:xfrm>
              <a:off x="5301" y="2840"/>
              <a:ext cx="150" cy="276"/>
            </a:xfrm>
            <a:custGeom>
              <a:avLst/>
              <a:gdLst>
                <a:gd name="T0" fmla="*/ 8 w 112"/>
                <a:gd name="T1" fmla="*/ 35 h 206"/>
                <a:gd name="T2" fmla="*/ 10 w 112"/>
                <a:gd name="T3" fmla="*/ 8 h 206"/>
                <a:gd name="T4" fmla="*/ 44 w 112"/>
                <a:gd name="T5" fmla="*/ 9 h 206"/>
                <a:gd name="T6" fmla="*/ 44 w 112"/>
                <a:gd name="T7" fmla="*/ 24 h 206"/>
                <a:gd name="T8" fmla="*/ 43 w 112"/>
                <a:gd name="T9" fmla="*/ 34 h 206"/>
                <a:gd name="T10" fmla="*/ 84 w 112"/>
                <a:gd name="T11" fmla="*/ 91 h 206"/>
                <a:gd name="T12" fmla="*/ 100 w 112"/>
                <a:gd name="T13" fmla="*/ 140 h 206"/>
                <a:gd name="T14" fmla="*/ 109 w 112"/>
                <a:gd name="T15" fmla="*/ 193 h 206"/>
                <a:gd name="T16" fmla="*/ 98 w 112"/>
                <a:gd name="T17" fmla="*/ 198 h 206"/>
                <a:gd name="T18" fmla="*/ 89 w 112"/>
                <a:gd name="T19" fmla="*/ 175 h 206"/>
                <a:gd name="T20" fmla="*/ 71 w 112"/>
                <a:gd name="T21" fmla="*/ 96 h 206"/>
                <a:gd name="T22" fmla="*/ 38 w 112"/>
                <a:gd name="T23" fmla="*/ 54 h 206"/>
                <a:gd name="T24" fmla="*/ 8 w 112"/>
                <a:gd name="T25" fmla="*/ 3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206">
                  <a:moveTo>
                    <a:pt x="8" y="35"/>
                  </a:moveTo>
                  <a:cubicBezTo>
                    <a:pt x="0" y="23"/>
                    <a:pt x="0" y="15"/>
                    <a:pt x="10" y="8"/>
                  </a:cubicBezTo>
                  <a:cubicBezTo>
                    <a:pt x="21" y="0"/>
                    <a:pt x="37" y="0"/>
                    <a:pt x="44" y="9"/>
                  </a:cubicBezTo>
                  <a:cubicBezTo>
                    <a:pt x="49" y="14"/>
                    <a:pt x="54" y="19"/>
                    <a:pt x="44" y="24"/>
                  </a:cubicBezTo>
                  <a:cubicBezTo>
                    <a:pt x="38" y="27"/>
                    <a:pt x="39" y="32"/>
                    <a:pt x="43" y="34"/>
                  </a:cubicBezTo>
                  <a:cubicBezTo>
                    <a:pt x="63" y="48"/>
                    <a:pt x="69" y="73"/>
                    <a:pt x="84" y="91"/>
                  </a:cubicBezTo>
                  <a:cubicBezTo>
                    <a:pt x="96" y="103"/>
                    <a:pt x="98" y="122"/>
                    <a:pt x="100" y="140"/>
                  </a:cubicBezTo>
                  <a:cubicBezTo>
                    <a:pt x="103" y="157"/>
                    <a:pt x="105" y="175"/>
                    <a:pt x="109" y="193"/>
                  </a:cubicBezTo>
                  <a:cubicBezTo>
                    <a:pt x="112" y="206"/>
                    <a:pt x="103" y="198"/>
                    <a:pt x="98" y="198"/>
                  </a:cubicBezTo>
                  <a:cubicBezTo>
                    <a:pt x="88" y="193"/>
                    <a:pt x="90" y="183"/>
                    <a:pt x="89" y="175"/>
                  </a:cubicBezTo>
                  <a:cubicBezTo>
                    <a:pt x="89" y="147"/>
                    <a:pt x="79" y="122"/>
                    <a:pt x="71" y="96"/>
                  </a:cubicBezTo>
                  <a:cubicBezTo>
                    <a:pt x="63" y="80"/>
                    <a:pt x="50" y="67"/>
                    <a:pt x="38" y="54"/>
                  </a:cubicBezTo>
                  <a:cubicBezTo>
                    <a:pt x="30" y="45"/>
                    <a:pt x="16" y="44"/>
                    <a:pt x="8" y="35"/>
                  </a:cubicBezTo>
                  <a:close/>
                </a:path>
              </a:pathLst>
            </a:custGeom>
            <a:solidFill>
              <a:srgbClr val="A59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 name="Freeform 226"/>
            <p:cNvSpPr>
              <a:spLocks/>
            </p:cNvSpPr>
            <p:nvPr/>
          </p:nvSpPr>
          <p:spPr bwMode="auto">
            <a:xfrm>
              <a:off x="5361" y="2968"/>
              <a:ext cx="71" cy="264"/>
            </a:xfrm>
            <a:custGeom>
              <a:avLst/>
              <a:gdLst>
                <a:gd name="T0" fmla="*/ 26 w 53"/>
                <a:gd name="T1" fmla="*/ 0 h 197"/>
                <a:gd name="T2" fmla="*/ 40 w 53"/>
                <a:gd name="T3" fmla="*/ 29 h 197"/>
                <a:gd name="T4" fmla="*/ 50 w 53"/>
                <a:gd name="T5" fmla="*/ 92 h 197"/>
                <a:gd name="T6" fmla="*/ 53 w 53"/>
                <a:gd name="T7" fmla="*/ 102 h 197"/>
                <a:gd name="T8" fmla="*/ 53 w 53"/>
                <a:gd name="T9" fmla="*/ 105 h 197"/>
                <a:gd name="T10" fmla="*/ 41 w 53"/>
                <a:gd name="T11" fmla="*/ 111 h 197"/>
                <a:gd name="T12" fmla="*/ 40 w 53"/>
                <a:gd name="T13" fmla="*/ 113 h 197"/>
                <a:gd name="T14" fmla="*/ 30 w 53"/>
                <a:gd name="T15" fmla="*/ 118 h 197"/>
                <a:gd name="T16" fmla="*/ 47 w 53"/>
                <a:gd name="T17" fmla="*/ 124 h 197"/>
                <a:gd name="T18" fmla="*/ 44 w 53"/>
                <a:gd name="T19" fmla="*/ 182 h 197"/>
                <a:gd name="T20" fmla="*/ 47 w 53"/>
                <a:gd name="T21" fmla="*/ 189 h 197"/>
                <a:gd name="T22" fmla="*/ 44 w 53"/>
                <a:gd name="T23" fmla="*/ 197 h 197"/>
                <a:gd name="T24" fmla="*/ 21 w 53"/>
                <a:gd name="T25" fmla="*/ 176 h 197"/>
                <a:gd name="T26" fmla="*/ 22 w 53"/>
                <a:gd name="T27" fmla="*/ 152 h 197"/>
                <a:gd name="T28" fmla="*/ 16 w 53"/>
                <a:gd name="T29" fmla="*/ 118 h 197"/>
                <a:gd name="T30" fmla="*/ 16 w 53"/>
                <a:gd name="T31" fmla="*/ 113 h 197"/>
                <a:gd name="T32" fmla="*/ 33 w 53"/>
                <a:gd name="T33" fmla="*/ 51 h 197"/>
                <a:gd name="T34" fmla="*/ 20 w 53"/>
                <a:gd name="T35" fmla="*/ 34 h 197"/>
                <a:gd name="T36" fmla="*/ 0 w 53"/>
                <a:gd name="T37" fmla="*/ 23 h 197"/>
                <a:gd name="T38" fmla="*/ 26 w 53"/>
                <a:gd name="T3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197">
                  <a:moveTo>
                    <a:pt x="26" y="0"/>
                  </a:moveTo>
                  <a:cubicBezTo>
                    <a:pt x="33" y="8"/>
                    <a:pt x="36" y="19"/>
                    <a:pt x="40" y="29"/>
                  </a:cubicBezTo>
                  <a:cubicBezTo>
                    <a:pt x="47" y="49"/>
                    <a:pt x="47" y="71"/>
                    <a:pt x="50" y="92"/>
                  </a:cubicBezTo>
                  <a:cubicBezTo>
                    <a:pt x="51" y="96"/>
                    <a:pt x="51" y="99"/>
                    <a:pt x="53" y="102"/>
                  </a:cubicBezTo>
                  <a:cubicBezTo>
                    <a:pt x="53" y="103"/>
                    <a:pt x="53" y="104"/>
                    <a:pt x="53" y="105"/>
                  </a:cubicBezTo>
                  <a:cubicBezTo>
                    <a:pt x="48" y="105"/>
                    <a:pt x="43" y="104"/>
                    <a:pt x="41" y="111"/>
                  </a:cubicBezTo>
                  <a:cubicBezTo>
                    <a:pt x="41" y="112"/>
                    <a:pt x="40" y="112"/>
                    <a:pt x="40" y="113"/>
                  </a:cubicBezTo>
                  <a:cubicBezTo>
                    <a:pt x="38" y="119"/>
                    <a:pt x="28" y="110"/>
                    <a:pt x="30" y="118"/>
                  </a:cubicBezTo>
                  <a:cubicBezTo>
                    <a:pt x="32" y="123"/>
                    <a:pt x="41" y="123"/>
                    <a:pt x="47" y="124"/>
                  </a:cubicBezTo>
                  <a:cubicBezTo>
                    <a:pt x="39" y="143"/>
                    <a:pt x="40" y="162"/>
                    <a:pt x="44" y="182"/>
                  </a:cubicBezTo>
                  <a:cubicBezTo>
                    <a:pt x="48" y="183"/>
                    <a:pt x="50" y="185"/>
                    <a:pt x="47" y="189"/>
                  </a:cubicBezTo>
                  <a:cubicBezTo>
                    <a:pt x="49" y="193"/>
                    <a:pt x="51" y="197"/>
                    <a:pt x="44" y="197"/>
                  </a:cubicBezTo>
                  <a:cubicBezTo>
                    <a:pt x="33" y="197"/>
                    <a:pt x="21" y="187"/>
                    <a:pt x="21" y="176"/>
                  </a:cubicBezTo>
                  <a:cubicBezTo>
                    <a:pt x="21" y="168"/>
                    <a:pt x="19" y="159"/>
                    <a:pt x="22" y="152"/>
                  </a:cubicBezTo>
                  <a:cubicBezTo>
                    <a:pt x="29" y="138"/>
                    <a:pt x="22" y="129"/>
                    <a:pt x="16" y="118"/>
                  </a:cubicBezTo>
                  <a:cubicBezTo>
                    <a:pt x="16" y="117"/>
                    <a:pt x="15" y="114"/>
                    <a:pt x="16" y="113"/>
                  </a:cubicBezTo>
                  <a:cubicBezTo>
                    <a:pt x="40" y="97"/>
                    <a:pt x="30" y="72"/>
                    <a:pt x="33" y="51"/>
                  </a:cubicBezTo>
                  <a:cubicBezTo>
                    <a:pt x="34" y="44"/>
                    <a:pt x="29" y="37"/>
                    <a:pt x="20" y="34"/>
                  </a:cubicBezTo>
                  <a:cubicBezTo>
                    <a:pt x="13" y="32"/>
                    <a:pt x="6" y="29"/>
                    <a:pt x="0" y="23"/>
                  </a:cubicBezTo>
                  <a:cubicBezTo>
                    <a:pt x="25" y="24"/>
                    <a:pt x="26" y="23"/>
                    <a:pt x="26" y="0"/>
                  </a:cubicBezTo>
                  <a:close/>
                </a:path>
              </a:pathLst>
            </a:custGeom>
            <a:solidFill>
              <a:srgbClr val="7365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 name="Freeform 227"/>
            <p:cNvSpPr>
              <a:spLocks/>
            </p:cNvSpPr>
            <p:nvPr/>
          </p:nvSpPr>
          <p:spPr bwMode="auto">
            <a:xfrm>
              <a:off x="3187" y="2951"/>
              <a:ext cx="149" cy="122"/>
            </a:xfrm>
            <a:custGeom>
              <a:avLst/>
              <a:gdLst>
                <a:gd name="T0" fmla="*/ 0 w 111"/>
                <a:gd name="T1" fmla="*/ 60 h 91"/>
                <a:gd name="T2" fmla="*/ 13 w 111"/>
                <a:gd name="T3" fmla="*/ 42 h 91"/>
                <a:gd name="T4" fmla="*/ 40 w 111"/>
                <a:gd name="T5" fmla="*/ 17 h 91"/>
                <a:gd name="T6" fmla="*/ 69 w 111"/>
                <a:gd name="T7" fmla="*/ 1 h 91"/>
                <a:gd name="T8" fmla="*/ 72 w 111"/>
                <a:gd name="T9" fmla="*/ 1 h 91"/>
                <a:gd name="T10" fmla="*/ 111 w 111"/>
                <a:gd name="T11" fmla="*/ 3 h 91"/>
                <a:gd name="T12" fmla="*/ 80 w 111"/>
                <a:gd name="T13" fmla="*/ 44 h 91"/>
                <a:gd name="T14" fmla="*/ 66 w 111"/>
                <a:gd name="T15" fmla="*/ 34 h 91"/>
                <a:gd name="T16" fmla="*/ 58 w 111"/>
                <a:gd name="T17" fmla="*/ 60 h 91"/>
                <a:gd name="T18" fmla="*/ 35 w 111"/>
                <a:gd name="T19" fmla="*/ 91 h 91"/>
                <a:gd name="T20" fmla="*/ 33 w 111"/>
                <a:gd name="T21" fmla="*/ 82 h 91"/>
                <a:gd name="T22" fmla="*/ 34 w 111"/>
                <a:gd name="T23" fmla="*/ 72 h 91"/>
                <a:gd name="T24" fmla="*/ 39 w 111"/>
                <a:gd name="T25" fmla="*/ 58 h 91"/>
                <a:gd name="T26" fmla="*/ 54 w 111"/>
                <a:gd name="T27" fmla="*/ 25 h 91"/>
                <a:gd name="T28" fmla="*/ 20 w 111"/>
                <a:gd name="T29" fmla="*/ 50 h 91"/>
                <a:gd name="T30" fmla="*/ 0 w 111"/>
                <a:gd name="T31"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91">
                  <a:moveTo>
                    <a:pt x="0" y="60"/>
                  </a:moveTo>
                  <a:cubicBezTo>
                    <a:pt x="2" y="52"/>
                    <a:pt x="15" y="52"/>
                    <a:pt x="13" y="42"/>
                  </a:cubicBezTo>
                  <a:cubicBezTo>
                    <a:pt x="22" y="33"/>
                    <a:pt x="30" y="24"/>
                    <a:pt x="40" y="17"/>
                  </a:cubicBezTo>
                  <a:cubicBezTo>
                    <a:pt x="48" y="11"/>
                    <a:pt x="61" y="10"/>
                    <a:pt x="69" y="1"/>
                  </a:cubicBezTo>
                  <a:cubicBezTo>
                    <a:pt x="69" y="0"/>
                    <a:pt x="72" y="0"/>
                    <a:pt x="72" y="1"/>
                  </a:cubicBezTo>
                  <a:cubicBezTo>
                    <a:pt x="85" y="15"/>
                    <a:pt x="98" y="4"/>
                    <a:pt x="111" y="3"/>
                  </a:cubicBezTo>
                  <a:cubicBezTo>
                    <a:pt x="103" y="18"/>
                    <a:pt x="92" y="31"/>
                    <a:pt x="80" y="44"/>
                  </a:cubicBezTo>
                  <a:cubicBezTo>
                    <a:pt x="71" y="47"/>
                    <a:pt x="67" y="43"/>
                    <a:pt x="66" y="34"/>
                  </a:cubicBezTo>
                  <a:cubicBezTo>
                    <a:pt x="60" y="42"/>
                    <a:pt x="56" y="49"/>
                    <a:pt x="58" y="60"/>
                  </a:cubicBezTo>
                  <a:cubicBezTo>
                    <a:pt x="61" y="74"/>
                    <a:pt x="49" y="89"/>
                    <a:pt x="35" y="91"/>
                  </a:cubicBezTo>
                  <a:cubicBezTo>
                    <a:pt x="33" y="88"/>
                    <a:pt x="33" y="85"/>
                    <a:pt x="33" y="82"/>
                  </a:cubicBezTo>
                  <a:cubicBezTo>
                    <a:pt x="33" y="78"/>
                    <a:pt x="33" y="75"/>
                    <a:pt x="34" y="72"/>
                  </a:cubicBezTo>
                  <a:cubicBezTo>
                    <a:pt x="36" y="67"/>
                    <a:pt x="38" y="63"/>
                    <a:pt x="39" y="58"/>
                  </a:cubicBezTo>
                  <a:cubicBezTo>
                    <a:pt x="44" y="47"/>
                    <a:pt x="49" y="36"/>
                    <a:pt x="54" y="25"/>
                  </a:cubicBezTo>
                  <a:cubicBezTo>
                    <a:pt x="42" y="33"/>
                    <a:pt x="32" y="43"/>
                    <a:pt x="20" y="50"/>
                  </a:cubicBezTo>
                  <a:cubicBezTo>
                    <a:pt x="14" y="55"/>
                    <a:pt x="12" y="67"/>
                    <a:pt x="0" y="60"/>
                  </a:cubicBezTo>
                  <a:close/>
                </a:path>
              </a:pathLst>
            </a:custGeom>
            <a:solidFill>
              <a:srgbClr val="EBE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 name="Freeform 228"/>
            <p:cNvSpPr>
              <a:spLocks/>
            </p:cNvSpPr>
            <p:nvPr/>
          </p:nvSpPr>
          <p:spPr bwMode="auto">
            <a:xfrm>
              <a:off x="3253" y="2939"/>
              <a:ext cx="108" cy="198"/>
            </a:xfrm>
            <a:custGeom>
              <a:avLst/>
              <a:gdLst>
                <a:gd name="T0" fmla="*/ 30 w 81"/>
                <a:gd name="T1" fmla="*/ 51 h 148"/>
                <a:gd name="T2" fmla="*/ 62 w 81"/>
                <a:gd name="T3" fmla="*/ 12 h 148"/>
                <a:gd name="T4" fmla="*/ 75 w 81"/>
                <a:gd name="T5" fmla="*/ 3 h 148"/>
                <a:gd name="T6" fmla="*/ 81 w 81"/>
                <a:gd name="T7" fmla="*/ 8 h 148"/>
                <a:gd name="T8" fmla="*/ 77 w 81"/>
                <a:gd name="T9" fmla="*/ 17 h 148"/>
                <a:gd name="T10" fmla="*/ 43 w 81"/>
                <a:gd name="T11" fmla="*/ 66 h 148"/>
                <a:gd name="T12" fmla="*/ 32 w 81"/>
                <a:gd name="T13" fmla="*/ 81 h 148"/>
                <a:gd name="T14" fmla="*/ 24 w 81"/>
                <a:gd name="T15" fmla="*/ 99 h 148"/>
                <a:gd name="T16" fmla="*/ 15 w 81"/>
                <a:gd name="T17" fmla="*/ 125 h 148"/>
                <a:gd name="T18" fmla="*/ 9 w 81"/>
                <a:gd name="T19" fmla="*/ 141 h 148"/>
                <a:gd name="T20" fmla="*/ 5 w 81"/>
                <a:gd name="T21" fmla="*/ 148 h 148"/>
                <a:gd name="T22" fmla="*/ 0 w 81"/>
                <a:gd name="T23" fmla="*/ 141 h 148"/>
                <a:gd name="T24" fmla="*/ 0 w 81"/>
                <a:gd name="T25" fmla="*/ 131 h 148"/>
                <a:gd name="T26" fmla="*/ 0 w 81"/>
                <a:gd name="T27" fmla="*/ 122 h 148"/>
                <a:gd name="T28" fmla="*/ 30 w 81"/>
                <a:gd name="T29" fmla="*/ 5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148">
                  <a:moveTo>
                    <a:pt x="30" y="51"/>
                  </a:moveTo>
                  <a:cubicBezTo>
                    <a:pt x="40" y="37"/>
                    <a:pt x="50" y="24"/>
                    <a:pt x="62" y="12"/>
                  </a:cubicBezTo>
                  <a:cubicBezTo>
                    <a:pt x="66" y="8"/>
                    <a:pt x="70" y="5"/>
                    <a:pt x="75" y="3"/>
                  </a:cubicBezTo>
                  <a:cubicBezTo>
                    <a:pt x="80" y="0"/>
                    <a:pt x="81" y="4"/>
                    <a:pt x="81" y="8"/>
                  </a:cubicBezTo>
                  <a:cubicBezTo>
                    <a:pt x="81" y="11"/>
                    <a:pt x="79" y="14"/>
                    <a:pt x="77" y="17"/>
                  </a:cubicBezTo>
                  <a:cubicBezTo>
                    <a:pt x="62" y="31"/>
                    <a:pt x="55" y="51"/>
                    <a:pt x="43" y="66"/>
                  </a:cubicBezTo>
                  <a:cubicBezTo>
                    <a:pt x="39" y="71"/>
                    <a:pt x="36" y="77"/>
                    <a:pt x="32" y="81"/>
                  </a:cubicBezTo>
                  <a:cubicBezTo>
                    <a:pt x="27" y="86"/>
                    <a:pt x="23" y="93"/>
                    <a:pt x="24" y="99"/>
                  </a:cubicBezTo>
                  <a:cubicBezTo>
                    <a:pt x="27" y="110"/>
                    <a:pt x="20" y="117"/>
                    <a:pt x="15" y="125"/>
                  </a:cubicBezTo>
                  <a:cubicBezTo>
                    <a:pt x="11" y="130"/>
                    <a:pt x="9" y="135"/>
                    <a:pt x="9" y="141"/>
                  </a:cubicBezTo>
                  <a:cubicBezTo>
                    <a:pt x="9" y="144"/>
                    <a:pt x="8" y="148"/>
                    <a:pt x="5" y="148"/>
                  </a:cubicBezTo>
                  <a:cubicBezTo>
                    <a:pt x="1" y="148"/>
                    <a:pt x="1" y="144"/>
                    <a:pt x="0" y="141"/>
                  </a:cubicBezTo>
                  <a:cubicBezTo>
                    <a:pt x="0" y="138"/>
                    <a:pt x="0" y="134"/>
                    <a:pt x="0" y="131"/>
                  </a:cubicBezTo>
                  <a:cubicBezTo>
                    <a:pt x="0" y="128"/>
                    <a:pt x="0" y="125"/>
                    <a:pt x="0" y="122"/>
                  </a:cubicBezTo>
                  <a:cubicBezTo>
                    <a:pt x="6" y="97"/>
                    <a:pt x="12" y="72"/>
                    <a:pt x="30" y="51"/>
                  </a:cubicBezTo>
                  <a:close/>
                </a:path>
              </a:pathLst>
            </a:custGeom>
            <a:solidFill>
              <a:srgbClr val="6E65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 name="Freeform 229"/>
            <p:cNvSpPr>
              <a:spLocks/>
            </p:cNvSpPr>
            <p:nvPr/>
          </p:nvSpPr>
          <p:spPr bwMode="auto">
            <a:xfrm>
              <a:off x="3340" y="2923"/>
              <a:ext cx="69" cy="120"/>
            </a:xfrm>
            <a:custGeom>
              <a:avLst/>
              <a:gdLst>
                <a:gd name="T0" fmla="*/ 25 w 52"/>
                <a:gd name="T1" fmla="*/ 7 h 90"/>
                <a:gd name="T2" fmla="*/ 39 w 52"/>
                <a:gd name="T3" fmla="*/ 7 h 90"/>
                <a:gd name="T4" fmla="*/ 41 w 52"/>
                <a:gd name="T5" fmla="*/ 30 h 90"/>
                <a:gd name="T6" fmla="*/ 38 w 52"/>
                <a:gd name="T7" fmla="*/ 45 h 90"/>
                <a:gd name="T8" fmla="*/ 29 w 52"/>
                <a:gd name="T9" fmla="*/ 90 h 90"/>
                <a:gd name="T10" fmla="*/ 23 w 52"/>
                <a:gd name="T11" fmla="*/ 69 h 90"/>
                <a:gd name="T12" fmla="*/ 6 w 52"/>
                <a:gd name="T13" fmla="*/ 76 h 90"/>
                <a:gd name="T14" fmla="*/ 2 w 52"/>
                <a:gd name="T15" fmla="*/ 63 h 90"/>
                <a:gd name="T16" fmla="*/ 12 w 52"/>
                <a:gd name="T17" fmla="*/ 36 h 90"/>
                <a:gd name="T18" fmla="*/ 22 w 52"/>
                <a:gd name="T19" fmla="*/ 10 h 90"/>
                <a:gd name="T20" fmla="*/ 25 w 52"/>
                <a:gd name="T21"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90">
                  <a:moveTo>
                    <a:pt x="25" y="7"/>
                  </a:moveTo>
                  <a:cubicBezTo>
                    <a:pt x="30" y="0"/>
                    <a:pt x="35" y="0"/>
                    <a:pt x="39" y="7"/>
                  </a:cubicBezTo>
                  <a:cubicBezTo>
                    <a:pt x="45" y="14"/>
                    <a:pt x="52" y="21"/>
                    <a:pt x="41" y="30"/>
                  </a:cubicBezTo>
                  <a:cubicBezTo>
                    <a:pt x="38" y="33"/>
                    <a:pt x="38" y="40"/>
                    <a:pt x="38" y="45"/>
                  </a:cubicBezTo>
                  <a:cubicBezTo>
                    <a:pt x="40" y="61"/>
                    <a:pt x="36" y="76"/>
                    <a:pt x="29" y="90"/>
                  </a:cubicBezTo>
                  <a:cubicBezTo>
                    <a:pt x="17" y="87"/>
                    <a:pt x="17" y="86"/>
                    <a:pt x="23" y="69"/>
                  </a:cubicBezTo>
                  <a:cubicBezTo>
                    <a:pt x="20" y="76"/>
                    <a:pt x="13" y="78"/>
                    <a:pt x="6" y="76"/>
                  </a:cubicBezTo>
                  <a:cubicBezTo>
                    <a:pt x="0" y="74"/>
                    <a:pt x="1" y="68"/>
                    <a:pt x="2" y="63"/>
                  </a:cubicBezTo>
                  <a:cubicBezTo>
                    <a:pt x="4" y="53"/>
                    <a:pt x="7" y="44"/>
                    <a:pt x="12" y="36"/>
                  </a:cubicBezTo>
                  <a:cubicBezTo>
                    <a:pt x="19" y="29"/>
                    <a:pt x="17" y="18"/>
                    <a:pt x="22" y="10"/>
                  </a:cubicBezTo>
                  <a:cubicBezTo>
                    <a:pt x="23" y="9"/>
                    <a:pt x="24" y="8"/>
                    <a:pt x="25" y="7"/>
                  </a:cubicBezTo>
                  <a:close/>
                </a:path>
              </a:pathLst>
            </a:custGeom>
            <a:solidFill>
              <a:srgbClr val="97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 name="Freeform 230"/>
            <p:cNvSpPr>
              <a:spLocks/>
            </p:cNvSpPr>
            <p:nvPr/>
          </p:nvSpPr>
          <p:spPr bwMode="auto">
            <a:xfrm>
              <a:off x="3348" y="2935"/>
              <a:ext cx="22" cy="37"/>
            </a:xfrm>
            <a:custGeom>
              <a:avLst/>
              <a:gdLst>
                <a:gd name="T0" fmla="*/ 16 w 17"/>
                <a:gd name="T1" fmla="*/ 1 h 28"/>
                <a:gd name="T2" fmla="*/ 9 w 17"/>
                <a:gd name="T3" fmla="*/ 28 h 28"/>
                <a:gd name="T4" fmla="*/ 3 w 17"/>
                <a:gd name="T5" fmla="*/ 22 h 28"/>
                <a:gd name="T6" fmla="*/ 3 w 17"/>
                <a:gd name="T7" fmla="*/ 19 h 28"/>
                <a:gd name="T8" fmla="*/ 4 w 17"/>
                <a:gd name="T9" fmla="*/ 6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7" y="11"/>
                    <a:pt x="17" y="20"/>
                    <a:pt x="9" y="28"/>
                  </a:cubicBezTo>
                  <a:cubicBezTo>
                    <a:pt x="6" y="27"/>
                    <a:pt x="4" y="25"/>
                    <a:pt x="3" y="22"/>
                  </a:cubicBezTo>
                  <a:cubicBezTo>
                    <a:pt x="2" y="21"/>
                    <a:pt x="3" y="20"/>
                    <a:pt x="3" y="19"/>
                  </a:cubicBezTo>
                  <a:cubicBezTo>
                    <a:pt x="0" y="15"/>
                    <a:pt x="15" y="11"/>
                    <a:pt x="4" y="6"/>
                  </a:cubicBezTo>
                  <a:cubicBezTo>
                    <a:pt x="6" y="0"/>
                    <a:pt x="12" y="2"/>
                    <a:pt x="16" y="1"/>
                  </a:cubicBezTo>
                  <a:close/>
                </a:path>
              </a:pathLst>
            </a:custGeom>
            <a:solidFill>
              <a:srgbClr val="AC8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 name="Freeform 231"/>
            <p:cNvSpPr>
              <a:spLocks/>
            </p:cNvSpPr>
            <p:nvPr/>
          </p:nvSpPr>
          <p:spPr bwMode="auto">
            <a:xfrm>
              <a:off x="3336" y="2916"/>
              <a:ext cx="17" cy="21"/>
            </a:xfrm>
            <a:custGeom>
              <a:avLst/>
              <a:gdLst>
                <a:gd name="T0" fmla="*/ 1 w 13"/>
                <a:gd name="T1" fmla="*/ 6 h 16"/>
                <a:gd name="T2" fmla="*/ 4 w 13"/>
                <a:gd name="T3" fmla="*/ 1 h 16"/>
                <a:gd name="T4" fmla="*/ 12 w 13"/>
                <a:gd name="T5" fmla="*/ 7 h 16"/>
                <a:gd name="T6" fmla="*/ 6 w 13"/>
                <a:gd name="T7" fmla="*/ 16 h 16"/>
                <a:gd name="T8" fmla="*/ 1 w 13"/>
                <a:gd name="T9" fmla="*/ 6 h 16"/>
              </a:gdLst>
              <a:ahLst/>
              <a:cxnLst>
                <a:cxn ang="0">
                  <a:pos x="T0" y="T1"/>
                </a:cxn>
                <a:cxn ang="0">
                  <a:pos x="T2" y="T3"/>
                </a:cxn>
                <a:cxn ang="0">
                  <a:pos x="T4" y="T5"/>
                </a:cxn>
                <a:cxn ang="0">
                  <a:pos x="T6" y="T7"/>
                </a:cxn>
                <a:cxn ang="0">
                  <a:pos x="T8" y="T9"/>
                </a:cxn>
              </a:cxnLst>
              <a:rect l="0" t="0" r="r" b="b"/>
              <a:pathLst>
                <a:path w="13" h="16">
                  <a:moveTo>
                    <a:pt x="1" y="6"/>
                  </a:moveTo>
                  <a:cubicBezTo>
                    <a:pt x="1" y="4"/>
                    <a:pt x="0" y="0"/>
                    <a:pt x="4" y="1"/>
                  </a:cubicBezTo>
                  <a:cubicBezTo>
                    <a:pt x="7" y="1"/>
                    <a:pt x="12" y="3"/>
                    <a:pt x="12" y="7"/>
                  </a:cubicBezTo>
                  <a:cubicBezTo>
                    <a:pt x="13" y="12"/>
                    <a:pt x="9" y="16"/>
                    <a:pt x="6" y="16"/>
                  </a:cubicBezTo>
                  <a:cubicBezTo>
                    <a:pt x="0" y="16"/>
                    <a:pt x="2" y="10"/>
                    <a:pt x="1" y="6"/>
                  </a:cubicBezTo>
                  <a:close/>
                </a:path>
              </a:pathLst>
            </a:custGeom>
            <a:solidFill>
              <a:srgbClr val="93A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 name="Freeform 232"/>
            <p:cNvSpPr>
              <a:spLocks/>
            </p:cNvSpPr>
            <p:nvPr/>
          </p:nvSpPr>
          <p:spPr bwMode="auto">
            <a:xfrm>
              <a:off x="4330" y="3635"/>
              <a:ext cx="110" cy="149"/>
            </a:xfrm>
            <a:custGeom>
              <a:avLst/>
              <a:gdLst>
                <a:gd name="T0" fmla="*/ 10 w 82"/>
                <a:gd name="T1" fmla="*/ 0 h 111"/>
                <a:gd name="T2" fmla="*/ 16 w 82"/>
                <a:gd name="T3" fmla="*/ 0 h 111"/>
                <a:gd name="T4" fmla="*/ 34 w 82"/>
                <a:gd name="T5" fmla="*/ 40 h 111"/>
                <a:gd name="T6" fmla="*/ 42 w 82"/>
                <a:gd name="T7" fmla="*/ 47 h 111"/>
                <a:gd name="T8" fmla="*/ 66 w 82"/>
                <a:gd name="T9" fmla="*/ 73 h 111"/>
                <a:gd name="T10" fmla="*/ 75 w 82"/>
                <a:gd name="T11" fmla="*/ 84 h 111"/>
                <a:gd name="T12" fmla="*/ 67 w 82"/>
                <a:gd name="T13" fmla="*/ 105 h 111"/>
                <a:gd name="T14" fmla="*/ 55 w 82"/>
                <a:gd name="T15" fmla="*/ 109 h 111"/>
                <a:gd name="T16" fmla="*/ 47 w 82"/>
                <a:gd name="T17" fmla="*/ 109 h 111"/>
                <a:gd name="T18" fmla="*/ 19 w 82"/>
                <a:gd name="T19" fmla="*/ 63 h 111"/>
                <a:gd name="T20" fmla="*/ 25 w 82"/>
                <a:gd name="T21" fmla="*/ 47 h 111"/>
                <a:gd name="T22" fmla="*/ 28 w 82"/>
                <a:gd name="T23" fmla="*/ 39 h 111"/>
                <a:gd name="T24" fmla="*/ 21 w 82"/>
                <a:gd name="T25" fmla="*/ 35 h 111"/>
                <a:gd name="T26" fmla="*/ 4 w 82"/>
                <a:gd name="T27" fmla="*/ 17 h 111"/>
                <a:gd name="T28" fmla="*/ 10 w 82"/>
                <a:gd name="T2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111">
                  <a:moveTo>
                    <a:pt x="10" y="0"/>
                  </a:moveTo>
                  <a:cubicBezTo>
                    <a:pt x="12" y="0"/>
                    <a:pt x="14" y="0"/>
                    <a:pt x="16" y="0"/>
                  </a:cubicBezTo>
                  <a:cubicBezTo>
                    <a:pt x="28" y="11"/>
                    <a:pt x="34" y="24"/>
                    <a:pt x="34" y="40"/>
                  </a:cubicBezTo>
                  <a:cubicBezTo>
                    <a:pt x="34" y="45"/>
                    <a:pt x="39" y="45"/>
                    <a:pt x="42" y="47"/>
                  </a:cubicBezTo>
                  <a:cubicBezTo>
                    <a:pt x="53" y="53"/>
                    <a:pt x="64" y="58"/>
                    <a:pt x="66" y="73"/>
                  </a:cubicBezTo>
                  <a:cubicBezTo>
                    <a:pt x="67" y="78"/>
                    <a:pt x="72" y="80"/>
                    <a:pt x="75" y="84"/>
                  </a:cubicBezTo>
                  <a:cubicBezTo>
                    <a:pt x="82" y="93"/>
                    <a:pt x="79" y="103"/>
                    <a:pt x="67" y="105"/>
                  </a:cubicBezTo>
                  <a:cubicBezTo>
                    <a:pt x="63" y="106"/>
                    <a:pt x="59" y="107"/>
                    <a:pt x="55" y="109"/>
                  </a:cubicBezTo>
                  <a:cubicBezTo>
                    <a:pt x="52" y="109"/>
                    <a:pt x="49" y="111"/>
                    <a:pt x="47" y="109"/>
                  </a:cubicBezTo>
                  <a:cubicBezTo>
                    <a:pt x="37" y="94"/>
                    <a:pt x="22" y="82"/>
                    <a:pt x="19" y="63"/>
                  </a:cubicBezTo>
                  <a:cubicBezTo>
                    <a:pt x="18" y="57"/>
                    <a:pt x="18" y="51"/>
                    <a:pt x="25" y="47"/>
                  </a:cubicBezTo>
                  <a:cubicBezTo>
                    <a:pt x="29" y="45"/>
                    <a:pt x="29" y="42"/>
                    <a:pt x="28" y="39"/>
                  </a:cubicBezTo>
                  <a:cubicBezTo>
                    <a:pt x="27" y="35"/>
                    <a:pt x="24" y="34"/>
                    <a:pt x="21" y="35"/>
                  </a:cubicBezTo>
                  <a:cubicBezTo>
                    <a:pt x="5" y="38"/>
                    <a:pt x="8" y="24"/>
                    <a:pt x="4" y="17"/>
                  </a:cubicBezTo>
                  <a:cubicBezTo>
                    <a:pt x="0" y="10"/>
                    <a:pt x="3" y="3"/>
                    <a:pt x="10" y="0"/>
                  </a:cubicBezTo>
                  <a:close/>
                </a:path>
              </a:pathLst>
            </a:custGeom>
            <a:solidFill>
              <a:srgbClr val="EDC3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 name="Freeform 233"/>
            <p:cNvSpPr>
              <a:spLocks/>
            </p:cNvSpPr>
            <p:nvPr/>
          </p:nvSpPr>
          <p:spPr bwMode="auto">
            <a:xfrm>
              <a:off x="3360" y="3485"/>
              <a:ext cx="155" cy="180"/>
            </a:xfrm>
            <a:custGeom>
              <a:avLst/>
              <a:gdLst>
                <a:gd name="T0" fmla="*/ 116 w 116"/>
                <a:gd name="T1" fmla="*/ 128 h 134"/>
                <a:gd name="T2" fmla="*/ 101 w 116"/>
                <a:gd name="T3" fmla="*/ 124 h 134"/>
                <a:gd name="T4" fmla="*/ 65 w 116"/>
                <a:gd name="T5" fmla="*/ 97 h 134"/>
                <a:gd name="T6" fmla="*/ 60 w 116"/>
                <a:gd name="T7" fmla="*/ 91 h 134"/>
                <a:gd name="T8" fmla="*/ 23 w 116"/>
                <a:gd name="T9" fmla="*/ 49 h 134"/>
                <a:gd name="T10" fmla="*/ 16 w 116"/>
                <a:gd name="T11" fmla="*/ 39 h 134"/>
                <a:gd name="T12" fmla="*/ 2 w 116"/>
                <a:gd name="T13" fmla="*/ 25 h 134"/>
                <a:gd name="T14" fmla="*/ 3 w 116"/>
                <a:gd name="T15" fmla="*/ 16 h 134"/>
                <a:gd name="T16" fmla="*/ 23 w 116"/>
                <a:gd name="T17" fmla="*/ 16 h 134"/>
                <a:gd name="T18" fmla="*/ 30 w 116"/>
                <a:gd name="T19" fmla="*/ 24 h 134"/>
                <a:gd name="T20" fmla="*/ 111 w 116"/>
                <a:gd name="T21" fmla="*/ 120 h 134"/>
                <a:gd name="T22" fmla="*/ 116 w 116"/>
                <a:gd name="T23"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4">
                  <a:moveTo>
                    <a:pt x="116" y="128"/>
                  </a:moveTo>
                  <a:cubicBezTo>
                    <a:pt x="109" y="134"/>
                    <a:pt x="105" y="127"/>
                    <a:pt x="101" y="124"/>
                  </a:cubicBezTo>
                  <a:cubicBezTo>
                    <a:pt x="88" y="116"/>
                    <a:pt x="79" y="104"/>
                    <a:pt x="65" y="97"/>
                  </a:cubicBezTo>
                  <a:cubicBezTo>
                    <a:pt x="61" y="97"/>
                    <a:pt x="60" y="95"/>
                    <a:pt x="60" y="91"/>
                  </a:cubicBezTo>
                  <a:cubicBezTo>
                    <a:pt x="48" y="77"/>
                    <a:pt x="36" y="63"/>
                    <a:pt x="23" y="49"/>
                  </a:cubicBezTo>
                  <a:cubicBezTo>
                    <a:pt x="20" y="46"/>
                    <a:pt x="17" y="43"/>
                    <a:pt x="16" y="39"/>
                  </a:cubicBezTo>
                  <a:cubicBezTo>
                    <a:pt x="14" y="31"/>
                    <a:pt x="9" y="28"/>
                    <a:pt x="2" y="25"/>
                  </a:cubicBezTo>
                  <a:cubicBezTo>
                    <a:pt x="0" y="22"/>
                    <a:pt x="2" y="19"/>
                    <a:pt x="3" y="16"/>
                  </a:cubicBezTo>
                  <a:cubicBezTo>
                    <a:pt x="10" y="0"/>
                    <a:pt x="16" y="13"/>
                    <a:pt x="23" y="16"/>
                  </a:cubicBezTo>
                  <a:cubicBezTo>
                    <a:pt x="26" y="18"/>
                    <a:pt x="29" y="20"/>
                    <a:pt x="30" y="24"/>
                  </a:cubicBezTo>
                  <a:cubicBezTo>
                    <a:pt x="52" y="61"/>
                    <a:pt x="81" y="91"/>
                    <a:pt x="111" y="120"/>
                  </a:cubicBezTo>
                  <a:cubicBezTo>
                    <a:pt x="113" y="122"/>
                    <a:pt x="116" y="124"/>
                    <a:pt x="116" y="128"/>
                  </a:cubicBezTo>
                  <a:close/>
                </a:path>
              </a:pathLst>
            </a:custGeom>
            <a:solidFill>
              <a:srgbClr val="F1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 name="Freeform 234"/>
            <p:cNvSpPr>
              <a:spLocks/>
            </p:cNvSpPr>
            <p:nvPr/>
          </p:nvSpPr>
          <p:spPr bwMode="auto">
            <a:xfrm>
              <a:off x="3314" y="3422"/>
              <a:ext cx="79" cy="97"/>
            </a:xfrm>
            <a:custGeom>
              <a:avLst/>
              <a:gdLst>
                <a:gd name="T0" fmla="*/ 39 w 59"/>
                <a:gd name="T1" fmla="*/ 64 h 72"/>
                <a:gd name="T2" fmla="*/ 36 w 59"/>
                <a:gd name="T3" fmla="*/ 72 h 72"/>
                <a:gd name="T4" fmla="*/ 8 w 59"/>
                <a:gd name="T5" fmla="*/ 24 h 72"/>
                <a:gd name="T6" fmla="*/ 2 w 59"/>
                <a:gd name="T7" fmla="*/ 17 h 72"/>
                <a:gd name="T8" fmla="*/ 9 w 59"/>
                <a:gd name="T9" fmla="*/ 0 h 72"/>
                <a:gd name="T10" fmla="*/ 19 w 59"/>
                <a:gd name="T11" fmla="*/ 25 h 72"/>
                <a:gd name="T12" fmla="*/ 24 w 59"/>
                <a:gd name="T13" fmla="*/ 6 h 72"/>
                <a:gd name="T14" fmla="*/ 45 w 59"/>
                <a:gd name="T15" fmla="*/ 8 h 72"/>
                <a:gd name="T16" fmla="*/ 49 w 59"/>
                <a:gd name="T17" fmla="*/ 22 h 72"/>
                <a:gd name="T18" fmla="*/ 57 w 59"/>
                <a:gd name="T19" fmla="*/ 57 h 72"/>
                <a:gd name="T20" fmla="*/ 55 w 59"/>
                <a:gd name="T21" fmla="*/ 59 h 72"/>
                <a:gd name="T22" fmla="*/ 34 w 59"/>
                <a:gd name="T23" fmla="*/ 47 h 72"/>
                <a:gd name="T24" fmla="*/ 39 w 59"/>
                <a:gd name="T25"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72">
                  <a:moveTo>
                    <a:pt x="39" y="64"/>
                  </a:moveTo>
                  <a:cubicBezTo>
                    <a:pt x="38" y="67"/>
                    <a:pt x="37" y="69"/>
                    <a:pt x="36" y="72"/>
                  </a:cubicBezTo>
                  <a:cubicBezTo>
                    <a:pt x="30" y="54"/>
                    <a:pt x="18" y="39"/>
                    <a:pt x="8" y="24"/>
                  </a:cubicBezTo>
                  <a:cubicBezTo>
                    <a:pt x="6" y="21"/>
                    <a:pt x="4" y="19"/>
                    <a:pt x="2" y="17"/>
                  </a:cubicBezTo>
                  <a:cubicBezTo>
                    <a:pt x="2" y="10"/>
                    <a:pt x="0" y="3"/>
                    <a:pt x="9" y="0"/>
                  </a:cubicBezTo>
                  <a:cubicBezTo>
                    <a:pt x="17" y="6"/>
                    <a:pt x="16" y="15"/>
                    <a:pt x="19" y="25"/>
                  </a:cubicBezTo>
                  <a:cubicBezTo>
                    <a:pt x="23" y="18"/>
                    <a:pt x="17" y="10"/>
                    <a:pt x="24" y="6"/>
                  </a:cubicBezTo>
                  <a:cubicBezTo>
                    <a:pt x="31" y="7"/>
                    <a:pt x="38" y="14"/>
                    <a:pt x="45" y="8"/>
                  </a:cubicBezTo>
                  <a:cubicBezTo>
                    <a:pt x="56" y="10"/>
                    <a:pt x="48" y="17"/>
                    <a:pt x="49" y="22"/>
                  </a:cubicBezTo>
                  <a:cubicBezTo>
                    <a:pt x="52" y="33"/>
                    <a:pt x="59" y="44"/>
                    <a:pt x="57" y="57"/>
                  </a:cubicBezTo>
                  <a:cubicBezTo>
                    <a:pt x="56" y="58"/>
                    <a:pt x="56" y="59"/>
                    <a:pt x="55" y="59"/>
                  </a:cubicBezTo>
                  <a:cubicBezTo>
                    <a:pt x="47" y="57"/>
                    <a:pt x="42" y="50"/>
                    <a:pt x="34" y="47"/>
                  </a:cubicBezTo>
                  <a:cubicBezTo>
                    <a:pt x="39" y="52"/>
                    <a:pt x="39" y="58"/>
                    <a:pt x="39" y="64"/>
                  </a:cubicBez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 name="Freeform 235"/>
            <p:cNvSpPr>
              <a:spLocks/>
            </p:cNvSpPr>
            <p:nvPr/>
          </p:nvSpPr>
          <p:spPr bwMode="auto">
            <a:xfrm>
              <a:off x="3278" y="3392"/>
              <a:ext cx="59" cy="53"/>
            </a:xfrm>
            <a:custGeom>
              <a:avLst/>
              <a:gdLst>
                <a:gd name="T0" fmla="*/ 38 w 44"/>
                <a:gd name="T1" fmla="*/ 24 h 40"/>
                <a:gd name="T2" fmla="*/ 29 w 44"/>
                <a:gd name="T3" fmla="*/ 40 h 40"/>
                <a:gd name="T4" fmla="*/ 23 w 44"/>
                <a:gd name="T5" fmla="*/ 37 h 40"/>
                <a:gd name="T6" fmla="*/ 0 w 44"/>
                <a:gd name="T7" fmla="*/ 8 h 40"/>
                <a:gd name="T8" fmla="*/ 10 w 44"/>
                <a:gd name="T9" fmla="*/ 7 h 40"/>
                <a:gd name="T10" fmla="*/ 27 w 44"/>
                <a:gd name="T11" fmla="*/ 9 h 40"/>
                <a:gd name="T12" fmla="*/ 39 w 44"/>
                <a:gd name="T13" fmla="*/ 13 h 40"/>
                <a:gd name="T14" fmla="*/ 44 w 44"/>
                <a:gd name="T15" fmla="*/ 19 h 40"/>
                <a:gd name="T16" fmla="*/ 38 w 44"/>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0">
                  <a:moveTo>
                    <a:pt x="38" y="24"/>
                  </a:moveTo>
                  <a:cubicBezTo>
                    <a:pt x="28" y="26"/>
                    <a:pt x="35" y="36"/>
                    <a:pt x="29" y="40"/>
                  </a:cubicBezTo>
                  <a:cubicBezTo>
                    <a:pt x="27" y="39"/>
                    <a:pt x="25" y="38"/>
                    <a:pt x="23" y="37"/>
                  </a:cubicBezTo>
                  <a:cubicBezTo>
                    <a:pt x="14" y="29"/>
                    <a:pt x="8" y="18"/>
                    <a:pt x="0" y="8"/>
                  </a:cubicBezTo>
                  <a:cubicBezTo>
                    <a:pt x="3" y="0"/>
                    <a:pt x="7" y="6"/>
                    <a:pt x="10" y="7"/>
                  </a:cubicBezTo>
                  <a:cubicBezTo>
                    <a:pt x="16" y="10"/>
                    <a:pt x="19" y="19"/>
                    <a:pt x="27" y="9"/>
                  </a:cubicBezTo>
                  <a:cubicBezTo>
                    <a:pt x="30" y="5"/>
                    <a:pt x="35" y="11"/>
                    <a:pt x="39" y="13"/>
                  </a:cubicBezTo>
                  <a:cubicBezTo>
                    <a:pt x="41" y="15"/>
                    <a:pt x="43" y="17"/>
                    <a:pt x="44" y="19"/>
                  </a:cubicBezTo>
                  <a:cubicBezTo>
                    <a:pt x="44" y="23"/>
                    <a:pt x="42" y="26"/>
                    <a:pt x="38" y="24"/>
                  </a:cubicBezTo>
                  <a:close/>
                </a:path>
              </a:pathLst>
            </a:custGeom>
            <a:solidFill>
              <a:srgbClr val="ECE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 name="Freeform 236"/>
            <p:cNvSpPr>
              <a:spLocks/>
            </p:cNvSpPr>
            <p:nvPr/>
          </p:nvSpPr>
          <p:spPr bwMode="auto">
            <a:xfrm>
              <a:off x="3405" y="3603"/>
              <a:ext cx="42" cy="26"/>
            </a:xfrm>
            <a:custGeom>
              <a:avLst/>
              <a:gdLst>
                <a:gd name="T0" fmla="*/ 26 w 31"/>
                <a:gd name="T1" fmla="*/ 3 h 19"/>
                <a:gd name="T2" fmla="*/ 31 w 31"/>
                <a:gd name="T3" fmla="*/ 9 h 19"/>
                <a:gd name="T4" fmla="*/ 8 w 31"/>
                <a:gd name="T5" fmla="*/ 14 h 19"/>
                <a:gd name="T6" fmla="*/ 0 w 31"/>
                <a:gd name="T7" fmla="*/ 11 h 19"/>
                <a:gd name="T8" fmla="*/ 26 w 31"/>
                <a:gd name="T9" fmla="*/ 3 h 19"/>
              </a:gdLst>
              <a:ahLst/>
              <a:cxnLst>
                <a:cxn ang="0">
                  <a:pos x="T0" y="T1"/>
                </a:cxn>
                <a:cxn ang="0">
                  <a:pos x="T2" y="T3"/>
                </a:cxn>
                <a:cxn ang="0">
                  <a:pos x="T4" y="T5"/>
                </a:cxn>
                <a:cxn ang="0">
                  <a:pos x="T6" y="T7"/>
                </a:cxn>
                <a:cxn ang="0">
                  <a:pos x="T8" y="T9"/>
                </a:cxn>
              </a:cxnLst>
              <a:rect l="0" t="0" r="r" b="b"/>
              <a:pathLst>
                <a:path w="31" h="19">
                  <a:moveTo>
                    <a:pt x="26" y="3"/>
                  </a:moveTo>
                  <a:cubicBezTo>
                    <a:pt x="28" y="5"/>
                    <a:pt x="30" y="7"/>
                    <a:pt x="31" y="9"/>
                  </a:cubicBezTo>
                  <a:cubicBezTo>
                    <a:pt x="25" y="17"/>
                    <a:pt x="18" y="19"/>
                    <a:pt x="8" y="14"/>
                  </a:cubicBezTo>
                  <a:cubicBezTo>
                    <a:pt x="6" y="13"/>
                    <a:pt x="4" y="11"/>
                    <a:pt x="0" y="11"/>
                  </a:cubicBezTo>
                  <a:cubicBezTo>
                    <a:pt x="9" y="8"/>
                    <a:pt x="16" y="0"/>
                    <a:pt x="26" y="3"/>
                  </a:cubicBezTo>
                  <a:close/>
                </a:path>
              </a:pathLst>
            </a:custGeom>
            <a:solidFill>
              <a:srgbClr val="98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 name="Freeform 237"/>
            <p:cNvSpPr>
              <a:spLocks/>
            </p:cNvSpPr>
            <p:nvPr/>
          </p:nvSpPr>
          <p:spPr bwMode="auto">
            <a:xfrm>
              <a:off x="4775" y="3607"/>
              <a:ext cx="95" cy="286"/>
            </a:xfrm>
            <a:custGeom>
              <a:avLst/>
              <a:gdLst>
                <a:gd name="T0" fmla="*/ 71 w 71"/>
                <a:gd name="T1" fmla="*/ 5 h 213"/>
                <a:gd name="T2" fmla="*/ 50 w 71"/>
                <a:gd name="T3" fmla="*/ 19 h 213"/>
                <a:gd name="T4" fmla="*/ 35 w 71"/>
                <a:gd name="T5" fmla="*/ 49 h 213"/>
                <a:gd name="T6" fmla="*/ 41 w 71"/>
                <a:gd name="T7" fmla="*/ 57 h 213"/>
                <a:gd name="T8" fmla="*/ 44 w 71"/>
                <a:gd name="T9" fmla="*/ 60 h 213"/>
                <a:gd name="T10" fmla="*/ 37 w 71"/>
                <a:gd name="T11" fmla="*/ 69 h 213"/>
                <a:gd name="T12" fmla="*/ 35 w 71"/>
                <a:gd name="T13" fmla="*/ 91 h 213"/>
                <a:gd name="T14" fmla="*/ 49 w 71"/>
                <a:gd name="T15" fmla="*/ 104 h 213"/>
                <a:gd name="T16" fmla="*/ 55 w 71"/>
                <a:gd name="T17" fmla="*/ 108 h 213"/>
                <a:gd name="T18" fmla="*/ 56 w 71"/>
                <a:gd name="T19" fmla="*/ 113 h 213"/>
                <a:gd name="T20" fmla="*/ 48 w 71"/>
                <a:gd name="T21" fmla="*/ 127 h 213"/>
                <a:gd name="T22" fmla="*/ 42 w 71"/>
                <a:gd name="T23" fmla="*/ 145 h 213"/>
                <a:gd name="T24" fmla="*/ 30 w 71"/>
                <a:gd name="T25" fmla="*/ 141 h 213"/>
                <a:gd name="T26" fmla="*/ 30 w 71"/>
                <a:gd name="T27" fmla="*/ 168 h 213"/>
                <a:gd name="T28" fmla="*/ 36 w 71"/>
                <a:gd name="T29" fmla="*/ 186 h 213"/>
                <a:gd name="T30" fmla="*/ 18 w 71"/>
                <a:gd name="T31" fmla="*/ 206 h 213"/>
                <a:gd name="T32" fmla="*/ 10 w 71"/>
                <a:gd name="T33" fmla="*/ 213 h 213"/>
                <a:gd name="T34" fmla="*/ 3 w 71"/>
                <a:gd name="T35" fmla="*/ 213 h 213"/>
                <a:gd name="T36" fmla="*/ 1 w 71"/>
                <a:gd name="T37" fmla="*/ 204 h 213"/>
                <a:gd name="T38" fmla="*/ 24 w 71"/>
                <a:gd name="T39" fmla="*/ 151 h 213"/>
                <a:gd name="T40" fmla="*/ 18 w 71"/>
                <a:gd name="T41" fmla="*/ 164 h 213"/>
                <a:gd name="T42" fmla="*/ 10 w 71"/>
                <a:gd name="T43" fmla="*/ 150 h 213"/>
                <a:gd name="T44" fmla="*/ 14 w 71"/>
                <a:gd name="T45" fmla="*/ 139 h 213"/>
                <a:gd name="T46" fmla="*/ 15 w 71"/>
                <a:gd name="T47" fmla="*/ 139 h 213"/>
                <a:gd name="T48" fmla="*/ 16 w 71"/>
                <a:gd name="T49" fmla="*/ 140 h 213"/>
                <a:gd name="T50" fmla="*/ 20 w 71"/>
                <a:gd name="T51" fmla="*/ 74 h 213"/>
                <a:gd name="T52" fmla="*/ 24 w 71"/>
                <a:gd name="T53" fmla="*/ 54 h 213"/>
                <a:gd name="T54" fmla="*/ 28 w 71"/>
                <a:gd name="T55" fmla="*/ 39 h 213"/>
                <a:gd name="T56" fmla="*/ 49 w 71"/>
                <a:gd name="T57" fmla="*/ 3 h 213"/>
                <a:gd name="T58" fmla="*/ 71 w 71"/>
                <a:gd name="T59" fmla="*/ 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213">
                  <a:moveTo>
                    <a:pt x="71" y="5"/>
                  </a:moveTo>
                  <a:cubicBezTo>
                    <a:pt x="67" y="14"/>
                    <a:pt x="54" y="8"/>
                    <a:pt x="50" y="19"/>
                  </a:cubicBezTo>
                  <a:cubicBezTo>
                    <a:pt x="42" y="27"/>
                    <a:pt x="36" y="37"/>
                    <a:pt x="35" y="49"/>
                  </a:cubicBezTo>
                  <a:cubicBezTo>
                    <a:pt x="35" y="52"/>
                    <a:pt x="29" y="62"/>
                    <a:pt x="41" y="57"/>
                  </a:cubicBezTo>
                  <a:cubicBezTo>
                    <a:pt x="41" y="57"/>
                    <a:pt x="44" y="59"/>
                    <a:pt x="44" y="60"/>
                  </a:cubicBezTo>
                  <a:cubicBezTo>
                    <a:pt x="44" y="65"/>
                    <a:pt x="40" y="66"/>
                    <a:pt x="37" y="69"/>
                  </a:cubicBezTo>
                  <a:cubicBezTo>
                    <a:pt x="33" y="76"/>
                    <a:pt x="33" y="83"/>
                    <a:pt x="35" y="91"/>
                  </a:cubicBezTo>
                  <a:cubicBezTo>
                    <a:pt x="37" y="99"/>
                    <a:pt x="40" y="104"/>
                    <a:pt x="49" y="104"/>
                  </a:cubicBezTo>
                  <a:cubicBezTo>
                    <a:pt x="52" y="104"/>
                    <a:pt x="54" y="106"/>
                    <a:pt x="55" y="108"/>
                  </a:cubicBezTo>
                  <a:cubicBezTo>
                    <a:pt x="55" y="110"/>
                    <a:pt x="55" y="112"/>
                    <a:pt x="56" y="113"/>
                  </a:cubicBezTo>
                  <a:cubicBezTo>
                    <a:pt x="61" y="123"/>
                    <a:pt x="58" y="126"/>
                    <a:pt x="48" y="127"/>
                  </a:cubicBezTo>
                  <a:cubicBezTo>
                    <a:pt x="34" y="128"/>
                    <a:pt x="42" y="138"/>
                    <a:pt x="42" y="145"/>
                  </a:cubicBezTo>
                  <a:cubicBezTo>
                    <a:pt x="37" y="147"/>
                    <a:pt x="35" y="142"/>
                    <a:pt x="30" y="141"/>
                  </a:cubicBezTo>
                  <a:cubicBezTo>
                    <a:pt x="34" y="151"/>
                    <a:pt x="27" y="159"/>
                    <a:pt x="30" y="168"/>
                  </a:cubicBezTo>
                  <a:cubicBezTo>
                    <a:pt x="32" y="174"/>
                    <a:pt x="35" y="180"/>
                    <a:pt x="36" y="186"/>
                  </a:cubicBezTo>
                  <a:cubicBezTo>
                    <a:pt x="40" y="202"/>
                    <a:pt x="34" y="209"/>
                    <a:pt x="18" y="206"/>
                  </a:cubicBezTo>
                  <a:cubicBezTo>
                    <a:pt x="11" y="205"/>
                    <a:pt x="11" y="208"/>
                    <a:pt x="10" y="213"/>
                  </a:cubicBezTo>
                  <a:cubicBezTo>
                    <a:pt x="8" y="213"/>
                    <a:pt x="5" y="213"/>
                    <a:pt x="3" y="213"/>
                  </a:cubicBezTo>
                  <a:cubicBezTo>
                    <a:pt x="0" y="210"/>
                    <a:pt x="0" y="207"/>
                    <a:pt x="1" y="204"/>
                  </a:cubicBezTo>
                  <a:cubicBezTo>
                    <a:pt x="9" y="186"/>
                    <a:pt x="25" y="172"/>
                    <a:pt x="24" y="151"/>
                  </a:cubicBezTo>
                  <a:cubicBezTo>
                    <a:pt x="22" y="155"/>
                    <a:pt x="26" y="164"/>
                    <a:pt x="18" y="164"/>
                  </a:cubicBezTo>
                  <a:cubicBezTo>
                    <a:pt x="11" y="163"/>
                    <a:pt x="11" y="155"/>
                    <a:pt x="10" y="150"/>
                  </a:cubicBezTo>
                  <a:cubicBezTo>
                    <a:pt x="10" y="146"/>
                    <a:pt x="10" y="142"/>
                    <a:pt x="14" y="139"/>
                  </a:cubicBezTo>
                  <a:cubicBezTo>
                    <a:pt x="14" y="139"/>
                    <a:pt x="14" y="139"/>
                    <a:pt x="15" y="139"/>
                  </a:cubicBezTo>
                  <a:cubicBezTo>
                    <a:pt x="15" y="139"/>
                    <a:pt x="15" y="140"/>
                    <a:pt x="16" y="140"/>
                  </a:cubicBezTo>
                  <a:cubicBezTo>
                    <a:pt x="13" y="118"/>
                    <a:pt x="26" y="96"/>
                    <a:pt x="20" y="74"/>
                  </a:cubicBezTo>
                  <a:cubicBezTo>
                    <a:pt x="19" y="67"/>
                    <a:pt x="21" y="60"/>
                    <a:pt x="24" y="54"/>
                  </a:cubicBezTo>
                  <a:cubicBezTo>
                    <a:pt x="26" y="50"/>
                    <a:pt x="29" y="45"/>
                    <a:pt x="28" y="39"/>
                  </a:cubicBezTo>
                  <a:cubicBezTo>
                    <a:pt x="25" y="22"/>
                    <a:pt x="32" y="10"/>
                    <a:pt x="49" y="3"/>
                  </a:cubicBezTo>
                  <a:cubicBezTo>
                    <a:pt x="56" y="1"/>
                    <a:pt x="64" y="0"/>
                    <a:pt x="71" y="5"/>
                  </a:cubicBezTo>
                  <a:close/>
                </a:path>
              </a:pathLst>
            </a:custGeom>
            <a:solidFill>
              <a:srgbClr val="C687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 name="Freeform 238"/>
            <p:cNvSpPr>
              <a:spLocks/>
            </p:cNvSpPr>
            <p:nvPr/>
          </p:nvSpPr>
          <p:spPr bwMode="auto">
            <a:xfrm>
              <a:off x="4810" y="3700"/>
              <a:ext cx="41" cy="52"/>
            </a:xfrm>
            <a:custGeom>
              <a:avLst/>
              <a:gdLst>
                <a:gd name="T0" fmla="*/ 29 w 31"/>
                <a:gd name="T1" fmla="*/ 39 h 39"/>
                <a:gd name="T2" fmla="*/ 6 w 31"/>
                <a:gd name="T3" fmla="*/ 3 h 39"/>
                <a:gd name="T4" fmla="*/ 11 w 31"/>
                <a:gd name="T5" fmla="*/ 0 h 39"/>
                <a:gd name="T6" fmla="*/ 10 w 31"/>
                <a:gd name="T7" fmla="*/ 9 h 39"/>
                <a:gd name="T8" fmla="*/ 16 w 31"/>
                <a:gd name="T9" fmla="*/ 18 h 39"/>
                <a:gd name="T10" fmla="*/ 29 w 31"/>
                <a:gd name="T11" fmla="*/ 39 h 39"/>
              </a:gdLst>
              <a:ahLst/>
              <a:cxnLst>
                <a:cxn ang="0">
                  <a:pos x="T0" y="T1"/>
                </a:cxn>
                <a:cxn ang="0">
                  <a:pos x="T2" y="T3"/>
                </a:cxn>
                <a:cxn ang="0">
                  <a:pos x="T4" y="T5"/>
                </a:cxn>
                <a:cxn ang="0">
                  <a:pos x="T6" y="T7"/>
                </a:cxn>
                <a:cxn ang="0">
                  <a:pos x="T8" y="T9"/>
                </a:cxn>
                <a:cxn ang="0">
                  <a:pos x="T10" y="T11"/>
                </a:cxn>
              </a:cxnLst>
              <a:rect l="0" t="0" r="r" b="b"/>
              <a:pathLst>
                <a:path w="31" h="39">
                  <a:moveTo>
                    <a:pt x="29" y="39"/>
                  </a:moveTo>
                  <a:cubicBezTo>
                    <a:pt x="7" y="37"/>
                    <a:pt x="0" y="26"/>
                    <a:pt x="6" y="3"/>
                  </a:cubicBezTo>
                  <a:cubicBezTo>
                    <a:pt x="7" y="0"/>
                    <a:pt x="9" y="0"/>
                    <a:pt x="11" y="0"/>
                  </a:cubicBezTo>
                  <a:cubicBezTo>
                    <a:pt x="11" y="3"/>
                    <a:pt x="11" y="6"/>
                    <a:pt x="10" y="9"/>
                  </a:cubicBezTo>
                  <a:cubicBezTo>
                    <a:pt x="8" y="15"/>
                    <a:pt x="9" y="18"/>
                    <a:pt x="16" y="18"/>
                  </a:cubicBezTo>
                  <a:cubicBezTo>
                    <a:pt x="30" y="19"/>
                    <a:pt x="31" y="28"/>
                    <a:pt x="29" y="39"/>
                  </a:cubicBezTo>
                  <a:close/>
                </a:path>
              </a:pathLst>
            </a:custGeom>
            <a:solidFill>
              <a:srgbClr val="D2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 name="Freeform 239"/>
            <p:cNvSpPr>
              <a:spLocks/>
            </p:cNvSpPr>
            <p:nvPr/>
          </p:nvSpPr>
          <p:spPr bwMode="auto">
            <a:xfrm>
              <a:off x="5738" y="3515"/>
              <a:ext cx="167" cy="438"/>
            </a:xfrm>
            <a:custGeom>
              <a:avLst/>
              <a:gdLst>
                <a:gd name="T0" fmla="*/ 75 w 125"/>
                <a:gd name="T1" fmla="*/ 8 h 327"/>
                <a:gd name="T2" fmla="*/ 92 w 125"/>
                <a:gd name="T3" fmla="*/ 1 h 327"/>
                <a:gd name="T4" fmla="*/ 109 w 125"/>
                <a:gd name="T5" fmla="*/ 22 h 327"/>
                <a:gd name="T6" fmla="*/ 109 w 125"/>
                <a:gd name="T7" fmla="*/ 32 h 327"/>
                <a:gd name="T8" fmla="*/ 125 w 125"/>
                <a:gd name="T9" fmla="*/ 24 h 327"/>
                <a:gd name="T10" fmla="*/ 117 w 125"/>
                <a:gd name="T11" fmla="*/ 85 h 327"/>
                <a:gd name="T12" fmla="*/ 98 w 125"/>
                <a:gd name="T13" fmla="*/ 124 h 327"/>
                <a:gd name="T14" fmla="*/ 80 w 125"/>
                <a:gd name="T15" fmla="*/ 200 h 327"/>
                <a:gd name="T16" fmla="*/ 79 w 125"/>
                <a:gd name="T17" fmla="*/ 208 h 327"/>
                <a:gd name="T18" fmla="*/ 63 w 125"/>
                <a:gd name="T19" fmla="*/ 263 h 327"/>
                <a:gd name="T20" fmla="*/ 63 w 125"/>
                <a:gd name="T21" fmla="*/ 264 h 327"/>
                <a:gd name="T22" fmla="*/ 63 w 125"/>
                <a:gd name="T23" fmla="*/ 263 h 327"/>
                <a:gd name="T24" fmla="*/ 69 w 125"/>
                <a:gd name="T25" fmla="*/ 261 h 327"/>
                <a:gd name="T26" fmla="*/ 75 w 125"/>
                <a:gd name="T27" fmla="*/ 288 h 327"/>
                <a:gd name="T28" fmla="*/ 62 w 125"/>
                <a:gd name="T29" fmla="*/ 306 h 327"/>
                <a:gd name="T30" fmla="*/ 59 w 125"/>
                <a:gd name="T31" fmla="*/ 309 h 327"/>
                <a:gd name="T32" fmla="*/ 54 w 125"/>
                <a:gd name="T33" fmla="*/ 309 h 327"/>
                <a:gd name="T34" fmla="*/ 45 w 125"/>
                <a:gd name="T35" fmla="*/ 299 h 327"/>
                <a:gd name="T36" fmla="*/ 38 w 125"/>
                <a:gd name="T37" fmla="*/ 279 h 327"/>
                <a:gd name="T38" fmla="*/ 45 w 125"/>
                <a:gd name="T39" fmla="*/ 246 h 327"/>
                <a:gd name="T40" fmla="*/ 49 w 125"/>
                <a:gd name="T41" fmla="*/ 236 h 327"/>
                <a:gd name="T42" fmla="*/ 74 w 125"/>
                <a:gd name="T43" fmla="*/ 169 h 327"/>
                <a:gd name="T44" fmla="*/ 63 w 125"/>
                <a:gd name="T45" fmla="*/ 196 h 327"/>
                <a:gd name="T46" fmla="*/ 49 w 125"/>
                <a:gd name="T47" fmla="*/ 236 h 327"/>
                <a:gd name="T48" fmla="*/ 27 w 125"/>
                <a:gd name="T49" fmla="*/ 292 h 327"/>
                <a:gd name="T50" fmla="*/ 15 w 125"/>
                <a:gd name="T51" fmla="*/ 322 h 327"/>
                <a:gd name="T52" fmla="*/ 5 w 125"/>
                <a:gd name="T53" fmla="*/ 325 h 327"/>
                <a:gd name="T54" fmla="*/ 0 w 125"/>
                <a:gd name="T55" fmla="*/ 316 h 327"/>
                <a:gd name="T56" fmla="*/ 0 w 125"/>
                <a:gd name="T57" fmla="*/ 310 h 327"/>
                <a:gd name="T58" fmla="*/ 9 w 125"/>
                <a:gd name="T59" fmla="*/ 280 h 327"/>
                <a:gd name="T60" fmla="*/ 27 w 125"/>
                <a:gd name="T61" fmla="*/ 230 h 327"/>
                <a:gd name="T62" fmla="*/ 38 w 125"/>
                <a:gd name="T63" fmla="*/ 184 h 327"/>
                <a:gd name="T64" fmla="*/ 64 w 125"/>
                <a:gd name="T65" fmla="*/ 114 h 327"/>
                <a:gd name="T66" fmla="*/ 78 w 125"/>
                <a:gd name="T67" fmla="*/ 70 h 327"/>
                <a:gd name="T68" fmla="*/ 85 w 125"/>
                <a:gd name="T69" fmla="*/ 48 h 327"/>
                <a:gd name="T70" fmla="*/ 84 w 125"/>
                <a:gd name="T71" fmla="*/ 35 h 327"/>
                <a:gd name="T72" fmla="*/ 75 w 125"/>
                <a:gd name="T73" fmla="*/ 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327">
                  <a:moveTo>
                    <a:pt x="75" y="8"/>
                  </a:moveTo>
                  <a:cubicBezTo>
                    <a:pt x="82" y="11"/>
                    <a:pt x="82" y="0"/>
                    <a:pt x="92" y="1"/>
                  </a:cubicBezTo>
                  <a:cubicBezTo>
                    <a:pt x="106" y="3"/>
                    <a:pt x="109" y="10"/>
                    <a:pt x="109" y="22"/>
                  </a:cubicBezTo>
                  <a:cubicBezTo>
                    <a:pt x="109" y="25"/>
                    <a:pt x="109" y="29"/>
                    <a:pt x="109" y="32"/>
                  </a:cubicBezTo>
                  <a:cubicBezTo>
                    <a:pt x="115" y="33"/>
                    <a:pt x="115" y="26"/>
                    <a:pt x="125" y="24"/>
                  </a:cubicBezTo>
                  <a:cubicBezTo>
                    <a:pt x="111" y="45"/>
                    <a:pt x="116" y="65"/>
                    <a:pt x="117" y="85"/>
                  </a:cubicBezTo>
                  <a:cubicBezTo>
                    <a:pt x="116" y="101"/>
                    <a:pt x="109" y="113"/>
                    <a:pt x="98" y="124"/>
                  </a:cubicBezTo>
                  <a:cubicBezTo>
                    <a:pt x="85" y="148"/>
                    <a:pt x="88" y="175"/>
                    <a:pt x="80" y="200"/>
                  </a:cubicBezTo>
                  <a:cubicBezTo>
                    <a:pt x="80" y="202"/>
                    <a:pt x="80" y="205"/>
                    <a:pt x="79" y="208"/>
                  </a:cubicBezTo>
                  <a:cubicBezTo>
                    <a:pt x="71" y="226"/>
                    <a:pt x="65" y="244"/>
                    <a:pt x="63" y="263"/>
                  </a:cubicBezTo>
                  <a:cubicBezTo>
                    <a:pt x="61" y="265"/>
                    <a:pt x="64" y="265"/>
                    <a:pt x="63" y="264"/>
                  </a:cubicBezTo>
                  <a:cubicBezTo>
                    <a:pt x="62" y="264"/>
                    <a:pt x="63" y="264"/>
                    <a:pt x="63" y="263"/>
                  </a:cubicBezTo>
                  <a:cubicBezTo>
                    <a:pt x="65" y="262"/>
                    <a:pt x="67" y="260"/>
                    <a:pt x="69" y="261"/>
                  </a:cubicBezTo>
                  <a:cubicBezTo>
                    <a:pt x="69" y="270"/>
                    <a:pt x="70" y="279"/>
                    <a:pt x="75" y="288"/>
                  </a:cubicBezTo>
                  <a:cubicBezTo>
                    <a:pt x="72" y="295"/>
                    <a:pt x="66" y="300"/>
                    <a:pt x="62" y="306"/>
                  </a:cubicBezTo>
                  <a:cubicBezTo>
                    <a:pt x="61" y="307"/>
                    <a:pt x="60" y="308"/>
                    <a:pt x="59" y="309"/>
                  </a:cubicBezTo>
                  <a:cubicBezTo>
                    <a:pt x="57" y="309"/>
                    <a:pt x="55" y="309"/>
                    <a:pt x="54" y="309"/>
                  </a:cubicBezTo>
                  <a:cubicBezTo>
                    <a:pt x="51" y="305"/>
                    <a:pt x="50" y="300"/>
                    <a:pt x="45" y="299"/>
                  </a:cubicBezTo>
                  <a:cubicBezTo>
                    <a:pt x="34" y="295"/>
                    <a:pt x="35" y="287"/>
                    <a:pt x="38" y="279"/>
                  </a:cubicBezTo>
                  <a:cubicBezTo>
                    <a:pt x="43" y="268"/>
                    <a:pt x="46" y="257"/>
                    <a:pt x="45" y="246"/>
                  </a:cubicBezTo>
                  <a:cubicBezTo>
                    <a:pt x="45" y="242"/>
                    <a:pt x="47" y="238"/>
                    <a:pt x="49" y="236"/>
                  </a:cubicBezTo>
                  <a:cubicBezTo>
                    <a:pt x="64" y="216"/>
                    <a:pt x="61" y="190"/>
                    <a:pt x="74" y="169"/>
                  </a:cubicBezTo>
                  <a:cubicBezTo>
                    <a:pt x="67" y="176"/>
                    <a:pt x="64" y="186"/>
                    <a:pt x="63" y="196"/>
                  </a:cubicBezTo>
                  <a:cubicBezTo>
                    <a:pt x="60" y="210"/>
                    <a:pt x="56" y="223"/>
                    <a:pt x="49" y="236"/>
                  </a:cubicBezTo>
                  <a:cubicBezTo>
                    <a:pt x="39" y="253"/>
                    <a:pt x="29" y="271"/>
                    <a:pt x="27" y="292"/>
                  </a:cubicBezTo>
                  <a:cubicBezTo>
                    <a:pt x="26" y="303"/>
                    <a:pt x="23" y="314"/>
                    <a:pt x="15" y="322"/>
                  </a:cubicBezTo>
                  <a:cubicBezTo>
                    <a:pt x="12" y="324"/>
                    <a:pt x="9" y="327"/>
                    <a:pt x="5" y="325"/>
                  </a:cubicBezTo>
                  <a:cubicBezTo>
                    <a:pt x="1" y="324"/>
                    <a:pt x="1" y="320"/>
                    <a:pt x="0" y="316"/>
                  </a:cubicBezTo>
                  <a:cubicBezTo>
                    <a:pt x="0" y="314"/>
                    <a:pt x="0" y="312"/>
                    <a:pt x="0" y="310"/>
                  </a:cubicBezTo>
                  <a:cubicBezTo>
                    <a:pt x="7" y="301"/>
                    <a:pt x="5" y="290"/>
                    <a:pt x="9" y="280"/>
                  </a:cubicBezTo>
                  <a:cubicBezTo>
                    <a:pt x="15" y="263"/>
                    <a:pt x="26" y="247"/>
                    <a:pt x="27" y="230"/>
                  </a:cubicBezTo>
                  <a:cubicBezTo>
                    <a:pt x="29" y="214"/>
                    <a:pt x="35" y="199"/>
                    <a:pt x="38" y="184"/>
                  </a:cubicBezTo>
                  <a:cubicBezTo>
                    <a:pt x="44" y="160"/>
                    <a:pt x="49" y="135"/>
                    <a:pt x="64" y="114"/>
                  </a:cubicBezTo>
                  <a:cubicBezTo>
                    <a:pt x="73" y="101"/>
                    <a:pt x="85" y="89"/>
                    <a:pt x="78" y="70"/>
                  </a:cubicBezTo>
                  <a:cubicBezTo>
                    <a:pt x="75" y="63"/>
                    <a:pt x="82" y="55"/>
                    <a:pt x="85" y="48"/>
                  </a:cubicBezTo>
                  <a:cubicBezTo>
                    <a:pt x="88" y="43"/>
                    <a:pt x="89" y="39"/>
                    <a:pt x="84" y="35"/>
                  </a:cubicBezTo>
                  <a:cubicBezTo>
                    <a:pt x="75" y="28"/>
                    <a:pt x="74" y="19"/>
                    <a:pt x="75" y="8"/>
                  </a:cubicBezTo>
                  <a:close/>
                </a:path>
              </a:pathLst>
            </a:custGeom>
            <a:solidFill>
              <a:srgbClr val="DFC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 name="Freeform 240"/>
            <p:cNvSpPr>
              <a:spLocks/>
            </p:cNvSpPr>
            <p:nvPr/>
          </p:nvSpPr>
          <p:spPr bwMode="auto">
            <a:xfrm>
              <a:off x="5694" y="3728"/>
              <a:ext cx="151" cy="297"/>
            </a:xfrm>
            <a:custGeom>
              <a:avLst/>
              <a:gdLst>
                <a:gd name="T0" fmla="*/ 42 w 113"/>
                <a:gd name="T1" fmla="*/ 121 h 222"/>
                <a:gd name="T2" fmla="*/ 37 w 113"/>
                <a:gd name="T3" fmla="*/ 147 h 222"/>
                <a:gd name="T4" fmla="*/ 37 w 113"/>
                <a:gd name="T5" fmla="*/ 156 h 222"/>
                <a:gd name="T6" fmla="*/ 39 w 113"/>
                <a:gd name="T7" fmla="*/ 164 h 222"/>
                <a:gd name="T8" fmla="*/ 46 w 113"/>
                <a:gd name="T9" fmla="*/ 160 h 222"/>
                <a:gd name="T10" fmla="*/ 57 w 113"/>
                <a:gd name="T11" fmla="*/ 132 h 222"/>
                <a:gd name="T12" fmla="*/ 80 w 113"/>
                <a:gd name="T13" fmla="*/ 74 h 222"/>
                <a:gd name="T14" fmla="*/ 92 w 113"/>
                <a:gd name="T15" fmla="*/ 36 h 222"/>
                <a:gd name="T16" fmla="*/ 108 w 113"/>
                <a:gd name="T17" fmla="*/ 0 h 222"/>
                <a:gd name="T18" fmla="*/ 107 w 113"/>
                <a:gd name="T19" fmla="*/ 20 h 222"/>
                <a:gd name="T20" fmla="*/ 96 w 113"/>
                <a:gd name="T21" fmla="*/ 51 h 222"/>
                <a:gd name="T22" fmla="*/ 73 w 113"/>
                <a:gd name="T23" fmla="*/ 124 h 222"/>
                <a:gd name="T24" fmla="*/ 80 w 113"/>
                <a:gd name="T25" fmla="*/ 135 h 222"/>
                <a:gd name="T26" fmla="*/ 87 w 113"/>
                <a:gd name="T27" fmla="*/ 150 h 222"/>
                <a:gd name="T28" fmla="*/ 86 w 113"/>
                <a:gd name="T29" fmla="*/ 150 h 222"/>
                <a:gd name="T30" fmla="*/ 59 w 113"/>
                <a:gd name="T31" fmla="*/ 196 h 222"/>
                <a:gd name="T32" fmla="*/ 50 w 113"/>
                <a:gd name="T33" fmla="*/ 209 h 222"/>
                <a:gd name="T34" fmla="*/ 15 w 113"/>
                <a:gd name="T35" fmla="*/ 210 h 222"/>
                <a:gd name="T36" fmla="*/ 10 w 113"/>
                <a:gd name="T37" fmla="*/ 208 h 222"/>
                <a:gd name="T38" fmla="*/ 35 w 113"/>
                <a:gd name="T39" fmla="*/ 192 h 222"/>
                <a:gd name="T40" fmla="*/ 42 w 113"/>
                <a:gd name="T41" fmla="*/ 180 h 222"/>
                <a:gd name="T42" fmla="*/ 32 w 113"/>
                <a:gd name="T43" fmla="*/ 173 h 222"/>
                <a:gd name="T44" fmla="*/ 0 w 113"/>
                <a:gd name="T45" fmla="*/ 142 h 222"/>
                <a:gd name="T46" fmla="*/ 15 w 113"/>
                <a:gd name="T47" fmla="*/ 149 h 222"/>
                <a:gd name="T48" fmla="*/ 22 w 113"/>
                <a:gd name="T49" fmla="*/ 146 h 222"/>
                <a:gd name="T50" fmla="*/ 35 w 113"/>
                <a:gd name="T51" fmla="*/ 140 h 222"/>
                <a:gd name="T52" fmla="*/ 42 w 113"/>
                <a:gd name="T53" fmla="*/ 12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222">
                  <a:moveTo>
                    <a:pt x="42" y="121"/>
                  </a:moveTo>
                  <a:cubicBezTo>
                    <a:pt x="42" y="130"/>
                    <a:pt x="46" y="140"/>
                    <a:pt x="37" y="147"/>
                  </a:cubicBezTo>
                  <a:cubicBezTo>
                    <a:pt x="36" y="149"/>
                    <a:pt x="36" y="153"/>
                    <a:pt x="37" y="156"/>
                  </a:cubicBezTo>
                  <a:cubicBezTo>
                    <a:pt x="37" y="159"/>
                    <a:pt x="35" y="163"/>
                    <a:pt x="39" y="164"/>
                  </a:cubicBezTo>
                  <a:cubicBezTo>
                    <a:pt x="43" y="165"/>
                    <a:pt x="44" y="162"/>
                    <a:pt x="46" y="160"/>
                  </a:cubicBezTo>
                  <a:cubicBezTo>
                    <a:pt x="54" y="152"/>
                    <a:pt x="57" y="142"/>
                    <a:pt x="57" y="132"/>
                  </a:cubicBezTo>
                  <a:cubicBezTo>
                    <a:pt x="59" y="110"/>
                    <a:pt x="70" y="92"/>
                    <a:pt x="80" y="74"/>
                  </a:cubicBezTo>
                  <a:cubicBezTo>
                    <a:pt x="86" y="62"/>
                    <a:pt x="91" y="50"/>
                    <a:pt x="92" y="36"/>
                  </a:cubicBezTo>
                  <a:cubicBezTo>
                    <a:pt x="93" y="23"/>
                    <a:pt x="98" y="11"/>
                    <a:pt x="108" y="0"/>
                  </a:cubicBezTo>
                  <a:cubicBezTo>
                    <a:pt x="113" y="8"/>
                    <a:pt x="113" y="13"/>
                    <a:pt x="107" y="20"/>
                  </a:cubicBezTo>
                  <a:cubicBezTo>
                    <a:pt x="100" y="29"/>
                    <a:pt x="100" y="41"/>
                    <a:pt x="96" y="51"/>
                  </a:cubicBezTo>
                  <a:cubicBezTo>
                    <a:pt x="86" y="74"/>
                    <a:pt x="80" y="100"/>
                    <a:pt x="73" y="124"/>
                  </a:cubicBezTo>
                  <a:cubicBezTo>
                    <a:pt x="72" y="129"/>
                    <a:pt x="67" y="137"/>
                    <a:pt x="80" y="135"/>
                  </a:cubicBezTo>
                  <a:cubicBezTo>
                    <a:pt x="86" y="135"/>
                    <a:pt x="88" y="143"/>
                    <a:pt x="87" y="150"/>
                  </a:cubicBezTo>
                  <a:cubicBezTo>
                    <a:pt x="87" y="150"/>
                    <a:pt x="86" y="150"/>
                    <a:pt x="86" y="150"/>
                  </a:cubicBezTo>
                  <a:cubicBezTo>
                    <a:pt x="74" y="164"/>
                    <a:pt x="67" y="181"/>
                    <a:pt x="59" y="196"/>
                  </a:cubicBezTo>
                  <a:cubicBezTo>
                    <a:pt x="56" y="201"/>
                    <a:pt x="53" y="205"/>
                    <a:pt x="50" y="209"/>
                  </a:cubicBezTo>
                  <a:cubicBezTo>
                    <a:pt x="38" y="222"/>
                    <a:pt x="29" y="222"/>
                    <a:pt x="15" y="210"/>
                  </a:cubicBezTo>
                  <a:cubicBezTo>
                    <a:pt x="14" y="208"/>
                    <a:pt x="12" y="208"/>
                    <a:pt x="10" y="208"/>
                  </a:cubicBezTo>
                  <a:cubicBezTo>
                    <a:pt x="19" y="203"/>
                    <a:pt x="28" y="199"/>
                    <a:pt x="35" y="192"/>
                  </a:cubicBezTo>
                  <a:cubicBezTo>
                    <a:pt x="39" y="189"/>
                    <a:pt x="43" y="186"/>
                    <a:pt x="42" y="180"/>
                  </a:cubicBezTo>
                  <a:cubicBezTo>
                    <a:pt x="41" y="175"/>
                    <a:pt x="36" y="175"/>
                    <a:pt x="32" y="173"/>
                  </a:cubicBezTo>
                  <a:cubicBezTo>
                    <a:pt x="18" y="167"/>
                    <a:pt x="4" y="159"/>
                    <a:pt x="0" y="142"/>
                  </a:cubicBezTo>
                  <a:cubicBezTo>
                    <a:pt x="5" y="144"/>
                    <a:pt x="10" y="147"/>
                    <a:pt x="15" y="149"/>
                  </a:cubicBezTo>
                  <a:cubicBezTo>
                    <a:pt x="18" y="150"/>
                    <a:pt x="22" y="149"/>
                    <a:pt x="22" y="146"/>
                  </a:cubicBezTo>
                  <a:cubicBezTo>
                    <a:pt x="18" y="121"/>
                    <a:pt x="31" y="144"/>
                    <a:pt x="35" y="140"/>
                  </a:cubicBezTo>
                  <a:cubicBezTo>
                    <a:pt x="35" y="133"/>
                    <a:pt x="26" y="123"/>
                    <a:pt x="42" y="121"/>
                  </a:cubicBezTo>
                  <a:close/>
                </a:path>
              </a:pathLst>
            </a:custGeom>
            <a:solidFill>
              <a:srgbClr val="F1DE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 name="Freeform 241"/>
            <p:cNvSpPr>
              <a:spLocks/>
            </p:cNvSpPr>
            <p:nvPr/>
          </p:nvSpPr>
          <p:spPr bwMode="auto">
            <a:xfrm>
              <a:off x="5691" y="3843"/>
              <a:ext cx="39" cy="51"/>
            </a:xfrm>
            <a:custGeom>
              <a:avLst/>
              <a:gdLst>
                <a:gd name="T0" fmla="*/ 20 w 29"/>
                <a:gd name="T1" fmla="*/ 0 h 38"/>
                <a:gd name="T2" fmla="*/ 16 w 29"/>
                <a:gd name="T3" fmla="*/ 35 h 38"/>
                <a:gd name="T4" fmla="*/ 9 w 29"/>
                <a:gd name="T5" fmla="*/ 34 h 38"/>
                <a:gd name="T6" fmla="*/ 20 w 29"/>
                <a:gd name="T7" fmla="*/ 0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29" y="13"/>
                    <a:pt x="14" y="22"/>
                    <a:pt x="16" y="35"/>
                  </a:cubicBezTo>
                  <a:cubicBezTo>
                    <a:pt x="17" y="38"/>
                    <a:pt x="11" y="38"/>
                    <a:pt x="9" y="34"/>
                  </a:cubicBezTo>
                  <a:cubicBezTo>
                    <a:pt x="0" y="20"/>
                    <a:pt x="0" y="3"/>
                    <a:pt x="20" y="0"/>
                  </a:cubicBezTo>
                  <a:cubicBezTo>
                    <a:pt x="20" y="0"/>
                    <a:pt x="20" y="0"/>
                    <a:pt x="20" y="0"/>
                  </a:cubicBezTo>
                  <a:close/>
                </a:path>
              </a:pathLst>
            </a:custGeom>
            <a:solidFill>
              <a:srgbClr val="DFC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 name="Freeform 242"/>
            <p:cNvSpPr>
              <a:spLocks/>
            </p:cNvSpPr>
            <p:nvPr/>
          </p:nvSpPr>
          <p:spPr bwMode="auto">
            <a:xfrm>
              <a:off x="3211" y="3392"/>
              <a:ext cx="32" cy="14"/>
            </a:xfrm>
            <a:custGeom>
              <a:avLst/>
              <a:gdLst>
                <a:gd name="T0" fmla="*/ 0 w 24"/>
                <a:gd name="T1" fmla="*/ 3 h 11"/>
                <a:gd name="T2" fmla="*/ 24 w 24"/>
                <a:gd name="T3" fmla="*/ 11 h 11"/>
                <a:gd name="T4" fmla="*/ 0 w 24"/>
                <a:gd name="T5" fmla="*/ 3 h 11"/>
              </a:gdLst>
              <a:ahLst/>
              <a:cxnLst>
                <a:cxn ang="0">
                  <a:pos x="T0" y="T1"/>
                </a:cxn>
                <a:cxn ang="0">
                  <a:pos x="T2" y="T3"/>
                </a:cxn>
                <a:cxn ang="0">
                  <a:pos x="T4" y="T5"/>
                </a:cxn>
              </a:cxnLst>
              <a:rect l="0" t="0" r="r" b="b"/>
              <a:pathLst>
                <a:path w="24" h="11">
                  <a:moveTo>
                    <a:pt x="0" y="3"/>
                  </a:moveTo>
                  <a:cubicBezTo>
                    <a:pt x="10" y="0"/>
                    <a:pt x="17" y="5"/>
                    <a:pt x="24" y="11"/>
                  </a:cubicBezTo>
                  <a:cubicBezTo>
                    <a:pt x="15" y="11"/>
                    <a:pt x="6" y="10"/>
                    <a:pt x="0" y="3"/>
                  </a:cubicBezTo>
                  <a:close/>
                </a:path>
              </a:pathLst>
            </a:custGeom>
            <a:solidFill>
              <a:srgbClr val="C7C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 name="Freeform 243"/>
            <p:cNvSpPr>
              <a:spLocks/>
            </p:cNvSpPr>
            <p:nvPr/>
          </p:nvSpPr>
          <p:spPr bwMode="auto">
            <a:xfrm>
              <a:off x="4624" y="3511"/>
              <a:ext cx="310" cy="107"/>
            </a:xfrm>
            <a:custGeom>
              <a:avLst/>
              <a:gdLst>
                <a:gd name="T0" fmla="*/ 7 w 232"/>
                <a:gd name="T1" fmla="*/ 1 h 80"/>
                <a:gd name="T2" fmla="*/ 11 w 232"/>
                <a:gd name="T3" fmla="*/ 1 h 80"/>
                <a:gd name="T4" fmla="*/ 40 w 232"/>
                <a:gd name="T5" fmla="*/ 3 h 80"/>
                <a:gd name="T6" fmla="*/ 46 w 232"/>
                <a:gd name="T7" fmla="*/ 3 h 80"/>
                <a:gd name="T8" fmla="*/ 44 w 232"/>
                <a:gd name="T9" fmla="*/ 7 h 80"/>
                <a:gd name="T10" fmla="*/ 48 w 232"/>
                <a:gd name="T11" fmla="*/ 20 h 80"/>
                <a:gd name="T12" fmla="*/ 88 w 232"/>
                <a:gd name="T13" fmla="*/ 35 h 80"/>
                <a:gd name="T14" fmla="*/ 115 w 232"/>
                <a:gd name="T15" fmla="*/ 32 h 80"/>
                <a:gd name="T16" fmla="*/ 117 w 232"/>
                <a:gd name="T17" fmla="*/ 51 h 80"/>
                <a:gd name="T18" fmla="*/ 145 w 232"/>
                <a:gd name="T19" fmla="*/ 58 h 80"/>
                <a:gd name="T20" fmla="*/ 154 w 232"/>
                <a:gd name="T21" fmla="*/ 56 h 80"/>
                <a:gd name="T22" fmla="*/ 208 w 232"/>
                <a:gd name="T23" fmla="*/ 54 h 80"/>
                <a:gd name="T24" fmla="*/ 232 w 232"/>
                <a:gd name="T25" fmla="*/ 61 h 80"/>
                <a:gd name="T26" fmla="*/ 232 w 232"/>
                <a:gd name="T27" fmla="*/ 64 h 80"/>
                <a:gd name="T28" fmla="*/ 192 w 232"/>
                <a:gd name="T29" fmla="*/ 67 h 80"/>
                <a:gd name="T30" fmla="*/ 138 w 232"/>
                <a:gd name="T31" fmla="*/ 75 h 80"/>
                <a:gd name="T32" fmla="*/ 118 w 232"/>
                <a:gd name="T33" fmla="*/ 72 h 80"/>
                <a:gd name="T34" fmla="*/ 53 w 232"/>
                <a:gd name="T35" fmla="*/ 47 h 80"/>
                <a:gd name="T36" fmla="*/ 47 w 232"/>
                <a:gd name="T37" fmla="*/ 45 h 80"/>
                <a:gd name="T38" fmla="*/ 12 w 232"/>
                <a:gd name="T39" fmla="*/ 32 h 80"/>
                <a:gd name="T40" fmla="*/ 6 w 232"/>
                <a:gd name="T41" fmla="*/ 19 h 80"/>
                <a:gd name="T42" fmla="*/ 3 w 232"/>
                <a:gd name="T43" fmla="*/ 10 h 80"/>
                <a:gd name="T44" fmla="*/ 14 w 232"/>
                <a:gd name="T45" fmla="*/ 13 h 80"/>
                <a:gd name="T46" fmla="*/ 61 w 232"/>
                <a:gd name="T47" fmla="*/ 35 h 80"/>
                <a:gd name="T48" fmla="*/ 93 w 232"/>
                <a:gd name="T49" fmla="*/ 47 h 80"/>
                <a:gd name="T50" fmla="*/ 121 w 232"/>
                <a:gd name="T51" fmla="*/ 62 h 80"/>
                <a:gd name="T52" fmla="*/ 32 w 232"/>
                <a:gd name="T53" fmla="*/ 24 h 80"/>
                <a:gd name="T54" fmla="*/ 4 w 232"/>
                <a:gd name="T55" fmla="*/ 4 h 80"/>
                <a:gd name="T56" fmla="*/ 7 w 232"/>
                <a:gd name="T5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80">
                  <a:moveTo>
                    <a:pt x="7" y="1"/>
                  </a:moveTo>
                  <a:cubicBezTo>
                    <a:pt x="9" y="1"/>
                    <a:pt x="10" y="0"/>
                    <a:pt x="11" y="1"/>
                  </a:cubicBezTo>
                  <a:cubicBezTo>
                    <a:pt x="21" y="8"/>
                    <a:pt x="30" y="13"/>
                    <a:pt x="40" y="3"/>
                  </a:cubicBezTo>
                  <a:cubicBezTo>
                    <a:pt x="41" y="2"/>
                    <a:pt x="44" y="1"/>
                    <a:pt x="46" y="3"/>
                  </a:cubicBezTo>
                  <a:cubicBezTo>
                    <a:pt x="46" y="5"/>
                    <a:pt x="45" y="6"/>
                    <a:pt x="44" y="7"/>
                  </a:cubicBezTo>
                  <a:cubicBezTo>
                    <a:pt x="36" y="15"/>
                    <a:pt x="36" y="18"/>
                    <a:pt x="48" y="20"/>
                  </a:cubicBezTo>
                  <a:cubicBezTo>
                    <a:pt x="63" y="22"/>
                    <a:pt x="74" y="31"/>
                    <a:pt x="88" y="35"/>
                  </a:cubicBezTo>
                  <a:cubicBezTo>
                    <a:pt x="98" y="38"/>
                    <a:pt x="106" y="42"/>
                    <a:pt x="115" y="32"/>
                  </a:cubicBezTo>
                  <a:cubicBezTo>
                    <a:pt x="115" y="40"/>
                    <a:pt x="108" y="47"/>
                    <a:pt x="117" y="51"/>
                  </a:cubicBezTo>
                  <a:cubicBezTo>
                    <a:pt x="126" y="54"/>
                    <a:pt x="134" y="65"/>
                    <a:pt x="145" y="58"/>
                  </a:cubicBezTo>
                  <a:cubicBezTo>
                    <a:pt x="148" y="56"/>
                    <a:pt x="151" y="56"/>
                    <a:pt x="154" y="56"/>
                  </a:cubicBezTo>
                  <a:cubicBezTo>
                    <a:pt x="172" y="61"/>
                    <a:pt x="190" y="56"/>
                    <a:pt x="208" y="54"/>
                  </a:cubicBezTo>
                  <a:cubicBezTo>
                    <a:pt x="216" y="53"/>
                    <a:pt x="224" y="57"/>
                    <a:pt x="232" y="61"/>
                  </a:cubicBezTo>
                  <a:cubicBezTo>
                    <a:pt x="232" y="62"/>
                    <a:pt x="232" y="63"/>
                    <a:pt x="232" y="64"/>
                  </a:cubicBezTo>
                  <a:cubicBezTo>
                    <a:pt x="219" y="71"/>
                    <a:pt x="205" y="67"/>
                    <a:pt x="192" y="67"/>
                  </a:cubicBezTo>
                  <a:cubicBezTo>
                    <a:pt x="174" y="68"/>
                    <a:pt x="156" y="68"/>
                    <a:pt x="138" y="75"/>
                  </a:cubicBezTo>
                  <a:cubicBezTo>
                    <a:pt x="131" y="80"/>
                    <a:pt x="125" y="75"/>
                    <a:pt x="118" y="72"/>
                  </a:cubicBezTo>
                  <a:cubicBezTo>
                    <a:pt x="97" y="64"/>
                    <a:pt x="76" y="53"/>
                    <a:pt x="53" y="47"/>
                  </a:cubicBezTo>
                  <a:cubicBezTo>
                    <a:pt x="51" y="46"/>
                    <a:pt x="49" y="44"/>
                    <a:pt x="47" y="45"/>
                  </a:cubicBezTo>
                  <a:cubicBezTo>
                    <a:pt x="31" y="54"/>
                    <a:pt x="24" y="37"/>
                    <a:pt x="12" y="32"/>
                  </a:cubicBezTo>
                  <a:cubicBezTo>
                    <a:pt x="11" y="27"/>
                    <a:pt x="10" y="22"/>
                    <a:pt x="6" y="19"/>
                  </a:cubicBezTo>
                  <a:cubicBezTo>
                    <a:pt x="3" y="17"/>
                    <a:pt x="0" y="15"/>
                    <a:pt x="3" y="10"/>
                  </a:cubicBezTo>
                  <a:cubicBezTo>
                    <a:pt x="7" y="9"/>
                    <a:pt x="12" y="10"/>
                    <a:pt x="14" y="13"/>
                  </a:cubicBezTo>
                  <a:cubicBezTo>
                    <a:pt x="24" y="31"/>
                    <a:pt x="45" y="27"/>
                    <a:pt x="61" y="35"/>
                  </a:cubicBezTo>
                  <a:cubicBezTo>
                    <a:pt x="71" y="40"/>
                    <a:pt x="83" y="42"/>
                    <a:pt x="93" y="47"/>
                  </a:cubicBezTo>
                  <a:cubicBezTo>
                    <a:pt x="104" y="52"/>
                    <a:pt x="113" y="58"/>
                    <a:pt x="121" y="62"/>
                  </a:cubicBezTo>
                  <a:cubicBezTo>
                    <a:pt x="95" y="44"/>
                    <a:pt x="63" y="36"/>
                    <a:pt x="32" y="24"/>
                  </a:cubicBezTo>
                  <a:cubicBezTo>
                    <a:pt x="21" y="20"/>
                    <a:pt x="12" y="12"/>
                    <a:pt x="4" y="4"/>
                  </a:cubicBezTo>
                  <a:cubicBezTo>
                    <a:pt x="4" y="2"/>
                    <a:pt x="5" y="0"/>
                    <a:pt x="7" y="1"/>
                  </a:cubicBezTo>
                  <a:close/>
                </a:path>
              </a:pathLst>
            </a:custGeom>
            <a:solidFill>
              <a:srgbClr val="C77E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 name="Freeform 244"/>
            <p:cNvSpPr>
              <a:spLocks/>
            </p:cNvSpPr>
            <p:nvPr/>
          </p:nvSpPr>
          <p:spPr bwMode="auto">
            <a:xfrm>
              <a:off x="4807" y="3595"/>
              <a:ext cx="180" cy="26"/>
            </a:xfrm>
            <a:custGeom>
              <a:avLst/>
              <a:gdLst>
                <a:gd name="T0" fmla="*/ 0 w 134"/>
                <a:gd name="T1" fmla="*/ 11 h 19"/>
                <a:gd name="T2" fmla="*/ 10 w 134"/>
                <a:gd name="T3" fmla="*/ 4 h 19"/>
                <a:gd name="T4" fmla="*/ 95 w 134"/>
                <a:gd name="T5" fmla="*/ 1 h 19"/>
                <a:gd name="T6" fmla="*/ 120 w 134"/>
                <a:gd name="T7" fmla="*/ 3 h 19"/>
                <a:gd name="T8" fmla="*/ 134 w 134"/>
                <a:gd name="T9" fmla="*/ 12 h 19"/>
                <a:gd name="T10" fmla="*/ 109 w 134"/>
                <a:gd name="T11" fmla="*/ 9 h 19"/>
                <a:gd name="T12" fmla="*/ 52 w 134"/>
                <a:gd name="T13" fmla="*/ 14 h 19"/>
                <a:gd name="T14" fmla="*/ 47 w 134"/>
                <a:gd name="T15" fmla="*/ 14 h 19"/>
                <a:gd name="T16" fmla="*/ 23 w 134"/>
                <a:gd name="T17" fmla="*/ 15 h 19"/>
                <a:gd name="T18" fmla="*/ 13 w 134"/>
                <a:gd name="T19" fmla="*/ 18 h 19"/>
                <a:gd name="T20" fmla="*/ 0 w 134"/>
                <a:gd name="T21"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9">
                  <a:moveTo>
                    <a:pt x="0" y="11"/>
                  </a:moveTo>
                  <a:cubicBezTo>
                    <a:pt x="0" y="5"/>
                    <a:pt x="4" y="4"/>
                    <a:pt x="10" y="4"/>
                  </a:cubicBezTo>
                  <a:cubicBezTo>
                    <a:pt x="38" y="0"/>
                    <a:pt x="66" y="1"/>
                    <a:pt x="95" y="1"/>
                  </a:cubicBezTo>
                  <a:cubicBezTo>
                    <a:pt x="103" y="2"/>
                    <a:pt x="112" y="5"/>
                    <a:pt x="120" y="3"/>
                  </a:cubicBezTo>
                  <a:cubicBezTo>
                    <a:pt x="128" y="2"/>
                    <a:pt x="128" y="11"/>
                    <a:pt x="134" y="12"/>
                  </a:cubicBezTo>
                  <a:cubicBezTo>
                    <a:pt x="125" y="18"/>
                    <a:pt x="117" y="12"/>
                    <a:pt x="109" y="9"/>
                  </a:cubicBezTo>
                  <a:cubicBezTo>
                    <a:pt x="90" y="4"/>
                    <a:pt x="71" y="13"/>
                    <a:pt x="52" y="14"/>
                  </a:cubicBezTo>
                  <a:cubicBezTo>
                    <a:pt x="51" y="14"/>
                    <a:pt x="49" y="14"/>
                    <a:pt x="47" y="14"/>
                  </a:cubicBezTo>
                  <a:cubicBezTo>
                    <a:pt x="39" y="14"/>
                    <a:pt x="31" y="14"/>
                    <a:pt x="23" y="15"/>
                  </a:cubicBezTo>
                  <a:cubicBezTo>
                    <a:pt x="20" y="17"/>
                    <a:pt x="18" y="19"/>
                    <a:pt x="13" y="18"/>
                  </a:cubicBezTo>
                  <a:cubicBezTo>
                    <a:pt x="10" y="14"/>
                    <a:pt x="3" y="16"/>
                    <a:pt x="0" y="11"/>
                  </a:cubicBezTo>
                  <a:close/>
                </a:path>
              </a:pathLst>
            </a:custGeom>
            <a:solidFill>
              <a:srgbClr val="B35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 name="Freeform 245"/>
            <p:cNvSpPr>
              <a:spLocks/>
            </p:cNvSpPr>
            <p:nvPr/>
          </p:nvSpPr>
          <p:spPr bwMode="auto">
            <a:xfrm>
              <a:off x="4987" y="3530"/>
              <a:ext cx="107" cy="81"/>
            </a:xfrm>
            <a:custGeom>
              <a:avLst/>
              <a:gdLst>
                <a:gd name="T0" fmla="*/ 79 w 80"/>
                <a:gd name="T1" fmla="*/ 8 h 61"/>
                <a:gd name="T2" fmla="*/ 77 w 80"/>
                <a:gd name="T3" fmla="*/ 12 h 61"/>
                <a:gd name="T4" fmla="*/ 22 w 80"/>
                <a:gd name="T5" fmla="*/ 55 h 61"/>
                <a:gd name="T6" fmla="*/ 13 w 80"/>
                <a:gd name="T7" fmla="*/ 60 h 61"/>
                <a:gd name="T8" fmla="*/ 0 w 80"/>
                <a:gd name="T9" fmla="*/ 61 h 61"/>
                <a:gd name="T10" fmla="*/ 19 w 80"/>
                <a:gd name="T11" fmla="*/ 46 h 61"/>
                <a:gd name="T12" fmla="*/ 72 w 80"/>
                <a:gd name="T13" fmla="*/ 4 h 61"/>
                <a:gd name="T14" fmla="*/ 79 w 80"/>
                <a:gd name="T15" fmla="*/ 8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1">
                  <a:moveTo>
                    <a:pt x="79" y="8"/>
                  </a:moveTo>
                  <a:cubicBezTo>
                    <a:pt x="78" y="9"/>
                    <a:pt x="78" y="12"/>
                    <a:pt x="77" y="12"/>
                  </a:cubicBezTo>
                  <a:cubicBezTo>
                    <a:pt x="53" y="19"/>
                    <a:pt x="39" y="40"/>
                    <a:pt x="22" y="55"/>
                  </a:cubicBezTo>
                  <a:cubicBezTo>
                    <a:pt x="19" y="57"/>
                    <a:pt x="16" y="58"/>
                    <a:pt x="13" y="60"/>
                  </a:cubicBezTo>
                  <a:cubicBezTo>
                    <a:pt x="9" y="60"/>
                    <a:pt x="5" y="60"/>
                    <a:pt x="0" y="61"/>
                  </a:cubicBezTo>
                  <a:cubicBezTo>
                    <a:pt x="4" y="53"/>
                    <a:pt x="13" y="51"/>
                    <a:pt x="19" y="46"/>
                  </a:cubicBezTo>
                  <a:cubicBezTo>
                    <a:pt x="37" y="32"/>
                    <a:pt x="52" y="14"/>
                    <a:pt x="72" y="4"/>
                  </a:cubicBezTo>
                  <a:cubicBezTo>
                    <a:pt x="80" y="0"/>
                    <a:pt x="79" y="3"/>
                    <a:pt x="79" y="8"/>
                  </a:cubicBezTo>
                  <a:close/>
                </a:path>
              </a:pathLst>
            </a:custGeom>
            <a:solidFill>
              <a:srgbClr val="B35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 name="Freeform 246"/>
            <p:cNvSpPr>
              <a:spLocks/>
            </p:cNvSpPr>
            <p:nvPr/>
          </p:nvSpPr>
          <p:spPr bwMode="auto">
            <a:xfrm>
              <a:off x="6125" y="3145"/>
              <a:ext cx="103" cy="627"/>
            </a:xfrm>
            <a:custGeom>
              <a:avLst/>
              <a:gdLst>
                <a:gd name="T0" fmla="*/ 38 w 77"/>
                <a:gd name="T1" fmla="*/ 10 h 468"/>
                <a:gd name="T2" fmla="*/ 27 w 77"/>
                <a:gd name="T3" fmla="*/ 67 h 468"/>
                <a:gd name="T4" fmla="*/ 21 w 77"/>
                <a:gd name="T5" fmla="*/ 137 h 468"/>
                <a:gd name="T6" fmla="*/ 26 w 77"/>
                <a:gd name="T7" fmla="*/ 145 h 468"/>
                <a:gd name="T8" fmla="*/ 29 w 77"/>
                <a:gd name="T9" fmla="*/ 160 h 468"/>
                <a:gd name="T10" fmla="*/ 29 w 77"/>
                <a:gd name="T11" fmla="*/ 201 h 468"/>
                <a:gd name="T12" fmla="*/ 41 w 77"/>
                <a:gd name="T13" fmla="*/ 354 h 468"/>
                <a:gd name="T14" fmla="*/ 67 w 77"/>
                <a:gd name="T15" fmla="*/ 440 h 468"/>
                <a:gd name="T16" fmla="*/ 71 w 77"/>
                <a:gd name="T17" fmla="*/ 451 h 468"/>
                <a:gd name="T18" fmla="*/ 63 w 77"/>
                <a:gd name="T19" fmla="*/ 468 h 468"/>
                <a:gd name="T20" fmla="*/ 57 w 77"/>
                <a:gd name="T21" fmla="*/ 457 h 468"/>
                <a:gd name="T22" fmla="*/ 39 w 77"/>
                <a:gd name="T23" fmla="*/ 409 h 468"/>
                <a:gd name="T24" fmla="*/ 8 w 77"/>
                <a:gd name="T25" fmla="*/ 307 h 468"/>
                <a:gd name="T26" fmla="*/ 3 w 77"/>
                <a:gd name="T27" fmla="*/ 253 h 468"/>
                <a:gd name="T28" fmla="*/ 3 w 77"/>
                <a:gd name="T29" fmla="*/ 235 h 468"/>
                <a:gd name="T30" fmla="*/ 2 w 77"/>
                <a:gd name="T31" fmla="*/ 207 h 468"/>
                <a:gd name="T32" fmla="*/ 2 w 77"/>
                <a:gd name="T33" fmla="*/ 189 h 468"/>
                <a:gd name="T34" fmla="*/ 2 w 77"/>
                <a:gd name="T35" fmla="*/ 126 h 468"/>
                <a:gd name="T36" fmla="*/ 5 w 77"/>
                <a:gd name="T37" fmla="*/ 94 h 468"/>
                <a:gd name="T38" fmla="*/ 5 w 77"/>
                <a:gd name="T39" fmla="*/ 94 h 468"/>
                <a:gd name="T40" fmla="*/ 7 w 77"/>
                <a:gd name="T41" fmla="*/ 92 h 468"/>
                <a:gd name="T42" fmla="*/ 18 w 77"/>
                <a:gd name="T43" fmla="*/ 41 h 468"/>
                <a:gd name="T44" fmla="*/ 30 w 77"/>
                <a:gd name="T45" fmla="*/ 7 h 468"/>
                <a:gd name="T46" fmla="*/ 36 w 77"/>
                <a:gd name="T47" fmla="*/ 1 h 468"/>
                <a:gd name="T48" fmla="*/ 38 w 77"/>
                <a:gd name="T49" fmla="*/ 1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468">
                  <a:moveTo>
                    <a:pt x="38" y="10"/>
                  </a:moveTo>
                  <a:cubicBezTo>
                    <a:pt x="30" y="28"/>
                    <a:pt x="29" y="48"/>
                    <a:pt x="27" y="67"/>
                  </a:cubicBezTo>
                  <a:cubicBezTo>
                    <a:pt x="25" y="90"/>
                    <a:pt x="20" y="113"/>
                    <a:pt x="21" y="137"/>
                  </a:cubicBezTo>
                  <a:cubicBezTo>
                    <a:pt x="21" y="141"/>
                    <a:pt x="22" y="143"/>
                    <a:pt x="26" y="145"/>
                  </a:cubicBezTo>
                  <a:cubicBezTo>
                    <a:pt x="30" y="149"/>
                    <a:pt x="29" y="155"/>
                    <a:pt x="29" y="160"/>
                  </a:cubicBezTo>
                  <a:cubicBezTo>
                    <a:pt x="30" y="173"/>
                    <a:pt x="30" y="187"/>
                    <a:pt x="29" y="201"/>
                  </a:cubicBezTo>
                  <a:cubicBezTo>
                    <a:pt x="27" y="252"/>
                    <a:pt x="35" y="303"/>
                    <a:pt x="41" y="354"/>
                  </a:cubicBezTo>
                  <a:cubicBezTo>
                    <a:pt x="45" y="384"/>
                    <a:pt x="58" y="412"/>
                    <a:pt x="67" y="440"/>
                  </a:cubicBezTo>
                  <a:cubicBezTo>
                    <a:pt x="69" y="444"/>
                    <a:pt x="71" y="447"/>
                    <a:pt x="71" y="451"/>
                  </a:cubicBezTo>
                  <a:cubicBezTo>
                    <a:pt x="72" y="458"/>
                    <a:pt x="77" y="468"/>
                    <a:pt x="63" y="468"/>
                  </a:cubicBezTo>
                  <a:cubicBezTo>
                    <a:pt x="57" y="467"/>
                    <a:pt x="57" y="461"/>
                    <a:pt x="57" y="457"/>
                  </a:cubicBezTo>
                  <a:cubicBezTo>
                    <a:pt x="56" y="439"/>
                    <a:pt x="48" y="424"/>
                    <a:pt x="39" y="409"/>
                  </a:cubicBezTo>
                  <a:cubicBezTo>
                    <a:pt x="19" y="378"/>
                    <a:pt x="11" y="343"/>
                    <a:pt x="8" y="307"/>
                  </a:cubicBezTo>
                  <a:cubicBezTo>
                    <a:pt x="6" y="289"/>
                    <a:pt x="3" y="271"/>
                    <a:pt x="3" y="253"/>
                  </a:cubicBezTo>
                  <a:cubicBezTo>
                    <a:pt x="3" y="247"/>
                    <a:pt x="3" y="241"/>
                    <a:pt x="3" y="235"/>
                  </a:cubicBezTo>
                  <a:cubicBezTo>
                    <a:pt x="4" y="225"/>
                    <a:pt x="4" y="216"/>
                    <a:pt x="2" y="207"/>
                  </a:cubicBezTo>
                  <a:cubicBezTo>
                    <a:pt x="1" y="201"/>
                    <a:pt x="2" y="195"/>
                    <a:pt x="2" y="189"/>
                  </a:cubicBezTo>
                  <a:cubicBezTo>
                    <a:pt x="0" y="168"/>
                    <a:pt x="2" y="147"/>
                    <a:pt x="2" y="126"/>
                  </a:cubicBezTo>
                  <a:cubicBezTo>
                    <a:pt x="2" y="115"/>
                    <a:pt x="2" y="105"/>
                    <a:pt x="5" y="94"/>
                  </a:cubicBezTo>
                  <a:cubicBezTo>
                    <a:pt x="5" y="94"/>
                    <a:pt x="5" y="94"/>
                    <a:pt x="5" y="94"/>
                  </a:cubicBezTo>
                  <a:cubicBezTo>
                    <a:pt x="5" y="94"/>
                    <a:pt x="6" y="93"/>
                    <a:pt x="7" y="92"/>
                  </a:cubicBezTo>
                  <a:cubicBezTo>
                    <a:pt x="14" y="76"/>
                    <a:pt x="11" y="57"/>
                    <a:pt x="18" y="41"/>
                  </a:cubicBezTo>
                  <a:cubicBezTo>
                    <a:pt x="23" y="30"/>
                    <a:pt x="20" y="16"/>
                    <a:pt x="30" y="7"/>
                  </a:cubicBezTo>
                  <a:cubicBezTo>
                    <a:pt x="32" y="5"/>
                    <a:pt x="32" y="0"/>
                    <a:pt x="36" y="1"/>
                  </a:cubicBezTo>
                  <a:cubicBezTo>
                    <a:pt x="41" y="2"/>
                    <a:pt x="38" y="7"/>
                    <a:pt x="38" y="10"/>
                  </a:cubicBezTo>
                  <a:close/>
                </a:path>
              </a:pathLst>
            </a:custGeom>
            <a:solidFill>
              <a:srgbClr val="A16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 name="Freeform 247"/>
            <p:cNvSpPr>
              <a:spLocks/>
            </p:cNvSpPr>
            <p:nvPr/>
          </p:nvSpPr>
          <p:spPr bwMode="auto">
            <a:xfrm>
              <a:off x="4938" y="3681"/>
              <a:ext cx="55" cy="197"/>
            </a:xfrm>
            <a:custGeom>
              <a:avLst/>
              <a:gdLst>
                <a:gd name="T0" fmla="*/ 39 w 41"/>
                <a:gd name="T1" fmla="*/ 37 h 147"/>
                <a:gd name="T2" fmla="*/ 34 w 41"/>
                <a:gd name="T3" fmla="*/ 98 h 147"/>
                <a:gd name="T4" fmla="*/ 33 w 41"/>
                <a:gd name="T5" fmla="*/ 121 h 147"/>
                <a:gd name="T6" fmla="*/ 29 w 41"/>
                <a:gd name="T7" fmla="*/ 140 h 147"/>
                <a:gd name="T8" fmla="*/ 8 w 41"/>
                <a:gd name="T9" fmla="*/ 144 h 147"/>
                <a:gd name="T10" fmla="*/ 2 w 41"/>
                <a:gd name="T11" fmla="*/ 128 h 147"/>
                <a:gd name="T12" fmla="*/ 7 w 41"/>
                <a:gd name="T13" fmla="*/ 65 h 147"/>
                <a:gd name="T14" fmla="*/ 10 w 41"/>
                <a:gd name="T15" fmla="*/ 25 h 147"/>
                <a:gd name="T16" fmla="*/ 10 w 41"/>
                <a:gd name="T17" fmla="*/ 16 h 147"/>
                <a:gd name="T18" fmla="*/ 14 w 41"/>
                <a:gd name="T19" fmla="*/ 0 h 147"/>
                <a:gd name="T20" fmla="*/ 35 w 41"/>
                <a:gd name="T21" fmla="*/ 14 h 147"/>
                <a:gd name="T22" fmla="*/ 39 w 41"/>
                <a:gd name="T23"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47">
                  <a:moveTo>
                    <a:pt x="39" y="37"/>
                  </a:moveTo>
                  <a:cubicBezTo>
                    <a:pt x="41" y="58"/>
                    <a:pt x="38" y="78"/>
                    <a:pt x="34" y="98"/>
                  </a:cubicBezTo>
                  <a:cubicBezTo>
                    <a:pt x="29" y="105"/>
                    <a:pt x="31" y="113"/>
                    <a:pt x="33" y="121"/>
                  </a:cubicBezTo>
                  <a:cubicBezTo>
                    <a:pt x="34" y="127"/>
                    <a:pt x="35" y="134"/>
                    <a:pt x="29" y="140"/>
                  </a:cubicBezTo>
                  <a:cubicBezTo>
                    <a:pt x="23" y="147"/>
                    <a:pt x="15" y="146"/>
                    <a:pt x="8" y="144"/>
                  </a:cubicBezTo>
                  <a:cubicBezTo>
                    <a:pt x="0" y="141"/>
                    <a:pt x="1" y="134"/>
                    <a:pt x="2" y="128"/>
                  </a:cubicBezTo>
                  <a:cubicBezTo>
                    <a:pt x="7" y="107"/>
                    <a:pt x="9" y="87"/>
                    <a:pt x="7" y="65"/>
                  </a:cubicBezTo>
                  <a:cubicBezTo>
                    <a:pt x="6" y="53"/>
                    <a:pt x="9" y="39"/>
                    <a:pt x="10" y="25"/>
                  </a:cubicBezTo>
                  <a:cubicBezTo>
                    <a:pt x="10" y="22"/>
                    <a:pt x="10" y="19"/>
                    <a:pt x="10" y="16"/>
                  </a:cubicBezTo>
                  <a:cubicBezTo>
                    <a:pt x="11" y="10"/>
                    <a:pt x="4" y="0"/>
                    <a:pt x="14" y="0"/>
                  </a:cubicBezTo>
                  <a:cubicBezTo>
                    <a:pt x="21" y="0"/>
                    <a:pt x="33" y="0"/>
                    <a:pt x="35" y="14"/>
                  </a:cubicBezTo>
                  <a:cubicBezTo>
                    <a:pt x="36" y="22"/>
                    <a:pt x="33" y="30"/>
                    <a:pt x="39" y="37"/>
                  </a:cubicBezTo>
                  <a:close/>
                </a:path>
              </a:pathLst>
            </a:custGeom>
            <a:solidFill>
              <a:srgbClr val="D6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 name="Freeform 248"/>
            <p:cNvSpPr>
              <a:spLocks/>
            </p:cNvSpPr>
            <p:nvPr/>
          </p:nvSpPr>
          <p:spPr bwMode="auto">
            <a:xfrm>
              <a:off x="3782" y="2873"/>
              <a:ext cx="207" cy="261"/>
            </a:xfrm>
            <a:custGeom>
              <a:avLst/>
              <a:gdLst>
                <a:gd name="T0" fmla="*/ 56 w 155"/>
                <a:gd name="T1" fmla="*/ 2 h 195"/>
                <a:gd name="T2" fmla="*/ 77 w 155"/>
                <a:gd name="T3" fmla="*/ 13 h 195"/>
                <a:gd name="T4" fmla="*/ 97 w 155"/>
                <a:gd name="T5" fmla="*/ 41 h 195"/>
                <a:gd name="T6" fmla="*/ 97 w 155"/>
                <a:gd name="T7" fmla="*/ 53 h 195"/>
                <a:gd name="T8" fmla="*/ 107 w 155"/>
                <a:gd name="T9" fmla="*/ 52 h 195"/>
                <a:gd name="T10" fmla="*/ 107 w 155"/>
                <a:gd name="T11" fmla="*/ 43 h 195"/>
                <a:gd name="T12" fmla="*/ 116 w 155"/>
                <a:gd name="T13" fmla="*/ 47 h 195"/>
                <a:gd name="T14" fmla="*/ 133 w 155"/>
                <a:gd name="T15" fmla="*/ 56 h 195"/>
                <a:gd name="T16" fmla="*/ 155 w 155"/>
                <a:gd name="T17" fmla="*/ 88 h 195"/>
                <a:gd name="T18" fmla="*/ 123 w 155"/>
                <a:gd name="T19" fmla="*/ 65 h 195"/>
                <a:gd name="T20" fmla="*/ 128 w 155"/>
                <a:gd name="T21" fmla="*/ 81 h 195"/>
                <a:gd name="T22" fmla="*/ 121 w 155"/>
                <a:gd name="T23" fmla="*/ 85 h 195"/>
                <a:gd name="T24" fmla="*/ 112 w 155"/>
                <a:gd name="T25" fmla="*/ 79 h 195"/>
                <a:gd name="T26" fmla="*/ 109 w 155"/>
                <a:gd name="T27" fmla="*/ 77 h 195"/>
                <a:gd name="T28" fmla="*/ 109 w 155"/>
                <a:gd name="T29" fmla="*/ 78 h 195"/>
                <a:gd name="T30" fmla="*/ 116 w 155"/>
                <a:gd name="T31" fmla="*/ 91 h 195"/>
                <a:gd name="T32" fmla="*/ 124 w 155"/>
                <a:gd name="T33" fmla="*/ 115 h 195"/>
                <a:gd name="T34" fmla="*/ 123 w 155"/>
                <a:gd name="T35" fmla="*/ 119 h 195"/>
                <a:gd name="T36" fmla="*/ 114 w 155"/>
                <a:gd name="T37" fmla="*/ 125 h 195"/>
                <a:gd name="T38" fmla="*/ 103 w 155"/>
                <a:gd name="T39" fmla="*/ 120 h 195"/>
                <a:gd name="T40" fmla="*/ 119 w 155"/>
                <a:gd name="T41" fmla="*/ 126 h 195"/>
                <a:gd name="T42" fmla="*/ 121 w 155"/>
                <a:gd name="T43" fmla="*/ 134 h 195"/>
                <a:gd name="T44" fmla="*/ 100 w 155"/>
                <a:gd name="T45" fmla="*/ 140 h 195"/>
                <a:gd name="T46" fmla="*/ 80 w 155"/>
                <a:gd name="T47" fmla="*/ 134 h 195"/>
                <a:gd name="T48" fmla="*/ 95 w 155"/>
                <a:gd name="T49" fmla="*/ 154 h 195"/>
                <a:gd name="T50" fmla="*/ 98 w 155"/>
                <a:gd name="T51" fmla="*/ 151 h 195"/>
                <a:gd name="T52" fmla="*/ 105 w 155"/>
                <a:gd name="T53" fmla="*/ 144 h 195"/>
                <a:gd name="T54" fmla="*/ 110 w 155"/>
                <a:gd name="T55" fmla="*/ 152 h 195"/>
                <a:gd name="T56" fmla="*/ 110 w 155"/>
                <a:gd name="T57" fmla="*/ 172 h 195"/>
                <a:gd name="T58" fmla="*/ 103 w 155"/>
                <a:gd name="T59" fmla="*/ 180 h 195"/>
                <a:gd name="T60" fmla="*/ 98 w 155"/>
                <a:gd name="T61" fmla="*/ 186 h 195"/>
                <a:gd name="T62" fmla="*/ 85 w 155"/>
                <a:gd name="T63" fmla="*/ 187 h 195"/>
                <a:gd name="T64" fmla="*/ 83 w 155"/>
                <a:gd name="T65" fmla="*/ 183 h 195"/>
                <a:gd name="T66" fmla="*/ 83 w 155"/>
                <a:gd name="T67" fmla="*/ 174 h 195"/>
                <a:gd name="T68" fmla="*/ 60 w 155"/>
                <a:gd name="T69" fmla="*/ 173 h 195"/>
                <a:gd name="T70" fmla="*/ 49 w 155"/>
                <a:gd name="T71" fmla="*/ 192 h 195"/>
                <a:gd name="T72" fmla="*/ 39 w 155"/>
                <a:gd name="T73" fmla="*/ 191 h 195"/>
                <a:gd name="T74" fmla="*/ 37 w 155"/>
                <a:gd name="T75" fmla="*/ 179 h 195"/>
                <a:gd name="T76" fmla="*/ 36 w 155"/>
                <a:gd name="T77" fmla="*/ 172 h 195"/>
                <a:gd name="T78" fmla="*/ 23 w 155"/>
                <a:gd name="T79" fmla="*/ 165 h 195"/>
                <a:gd name="T80" fmla="*/ 1 w 155"/>
                <a:gd name="T81" fmla="*/ 158 h 195"/>
                <a:gd name="T82" fmla="*/ 1 w 155"/>
                <a:gd name="T83" fmla="*/ 154 h 195"/>
                <a:gd name="T84" fmla="*/ 16 w 155"/>
                <a:gd name="T85" fmla="*/ 134 h 195"/>
                <a:gd name="T86" fmla="*/ 25 w 155"/>
                <a:gd name="T87" fmla="*/ 127 h 195"/>
                <a:gd name="T88" fmla="*/ 34 w 155"/>
                <a:gd name="T89" fmla="*/ 138 h 195"/>
                <a:gd name="T90" fmla="*/ 32 w 155"/>
                <a:gd name="T91" fmla="*/ 141 h 195"/>
                <a:gd name="T92" fmla="*/ 28 w 155"/>
                <a:gd name="T93" fmla="*/ 149 h 195"/>
                <a:gd name="T94" fmla="*/ 38 w 155"/>
                <a:gd name="T95" fmla="*/ 149 h 195"/>
                <a:gd name="T96" fmla="*/ 37 w 155"/>
                <a:gd name="T97" fmla="*/ 140 h 195"/>
                <a:gd name="T98" fmla="*/ 38 w 155"/>
                <a:gd name="T99" fmla="*/ 133 h 195"/>
                <a:gd name="T100" fmla="*/ 32 w 155"/>
                <a:gd name="T101" fmla="*/ 113 h 195"/>
                <a:gd name="T102" fmla="*/ 27 w 155"/>
                <a:gd name="T103" fmla="*/ 108 h 195"/>
                <a:gd name="T104" fmla="*/ 29 w 155"/>
                <a:gd name="T105" fmla="*/ 92 h 195"/>
                <a:gd name="T106" fmla="*/ 20 w 155"/>
                <a:gd name="T107" fmla="*/ 75 h 195"/>
                <a:gd name="T108" fmla="*/ 31 w 155"/>
                <a:gd name="T109" fmla="*/ 70 h 195"/>
                <a:gd name="T110" fmla="*/ 52 w 155"/>
                <a:gd name="T111" fmla="*/ 49 h 195"/>
                <a:gd name="T112" fmla="*/ 49 w 155"/>
                <a:gd name="T113" fmla="*/ 23 h 195"/>
                <a:gd name="T114" fmla="*/ 51 w 155"/>
                <a:gd name="T115" fmla="*/ 9 h 195"/>
                <a:gd name="T116" fmla="*/ 56 w 155"/>
                <a:gd name="T117" fmla="*/ 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195">
                  <a:moveTo>
                    <a:pt x="56" y="2"/>
                  </a:moveTo>
                  <a:cubicBezTo>
                    <a:pt x="65" y="3"/>
                    <a:pt x="68" y="14"/>
                    <a:pt x="77" y="13"/>
                  </a:cubicBezTo>
                  <a:cubicBezTo>
                    <a:pt x="89" y="19"/>
                    <a:pt x="91" y="31"/>
                    <a:pt x="97" y="41"/>
                  </a:cubicBezTo>
                  <a:cubicBezTo>
                    <a:pt x="95" y="45"/>
                    <a:pt x="95" y="49"/>
                    <a:pt x="97" y="53"/>
                  </a:cubicBezTo>
                  <a:cubicBezTo>
                    <a:pt x="101" y="60"/>
                    <a:pt x="104" y="58"/>
                    <a:pt x="107" y="52"/>
                  </a:cubicBezTo>
                  <a:cubicBezTo>
                    <a:pt x="107" y="49"/>
                    <a:pt x="103" y="45"/>
                    <a:pt x="107" y="43"/>
                  </a:cubicBezTo>
                  <a:cubicBezTo>
                    <a:pt x="111" y="41"/>
                    <a:pt x="114" y="43"/>
                    <a:pt x="116" y="47"/>
                  </a:cubicBezTo>
                  <a:cubicBezTo>
                    <a:pt x="119" y="55"/>
                    <a:pt x="128" y="51"/>
                    <a:pt x="133" y="56"/>
                  </a:cubicBezTo>
                  <a:cubicBezTo>
                    <a:pt x="142" y="65"/>
                    <a:pt x="149" y="76"/>
                    <a:pt x="155" y="88"/>
                  </a:cubicBezTo>
                  <a:cubicBezTo>
                    <a:pt x="145" y="79"/>
                    <a:pt x="129" y="79"/>
                    <a:pt x="123" y="65"/>
                  </a:cubicBezTo>
                  <a:cubicBezTo>
                    <a:pt x="121" y="72"/>
                    <a:pt x="122" y="77"/>
                    <a:pt x="128" y="81"/>
                  </a:cubicBezTo>
                  <a:cubicBezTo>
                    <a:pt x="126" y="84"/>
                    <a:pt x="124" y="85"/>
                    <a:pt x="121" y="85"/>
                  </a:cubicBezTo>
                  <a:cubicBezTo>
                    <a:pt x="117" y="84"/>
                    <a:pt x="117" y="78"/>
                    <a:pt x="112" y="79"/>
                  </a:cubicBezTo>
                  <a:cubicBezTo>
                    <a:pt x="111" y="79"/>
                    <a:pt x="110" y="78"/>
                    <a:pt x="109" y="77"/>
                  </a:cubicBezTo>
                  <a:cubicBezTo>
                    <a:pt x="107" y="77"/>
                    <a:pt x="109" y="78"/>
                    <a:pt x="109" y="78"/>
                  </a:cubicBezTo>
                  <a:cubicBezTo>
                    <a:pt x="110" y="83"/>
                    <a:pt x="109" y="89"/>
                    <a:pt x="116" y="91"/>
                  </a:cubicBezTo>
                  <a:cubicBezTo>
                    <a:pt x="120" y="99"/>
                    <a:pt x="119" y="108"/>
                    <a:pt x="124" y="115"/>
                  </a:cubicBezTo>
                  <a:cubicBezTo>
                    <a:pt x="124" y="116"/>
                    <a:pt x="124" y="118"/>
                    <a:pt x="123" y="119"/>
                  </a:cubicBezTo>
                  <a:cubicBezTo>
                    <a:pt x="121" y="122"/>
                    <a:pt x="118" y="124"/>
                    <a:pt x="114" y="125"/>
                  </a:cubicBezTo>
                  <a:cubicBezTo>
                    <a:pt x="110" y="125"/>
                    <a:pt x="107" y="121"/>
                    <a:pt x="103" y="120"/>
                  </a:cubicBezTo>
                  <a:cubicBezTo>
                    <a:pt x="106" y="131"/>
                    <a:pt x="113" y="125"/>
                    <a:pt x="119" y="126"/>
                  </a:cubicBezTo>
                  <a:cubicBezTo>
                    <a:pt x="122" y="128"/>
                    <a:pt x="122" y="131"/>
                    <a:pt x="121" y="134"/>
                  </a:cubicBezTo>
                  <a:cubicBezTo>
                    <a:pt x="114" y="138"/>
                    <a:pt x="107" y="140"/>
                    <a:pt x="100" y="140"/>
                  </a:cubicBezTo>
                  <a:cubicBezTo>
                    <a:pt x="94" y="137"/>
                    <a:pt x="89" y="131"/>
                    <a:pt x="80" y="134"/>
                  </a:cubicBezTo>
                  <a:cubicBezTo>
                    <a:pt x="85" y="141"/>
                    <a:pt x="90" y="148"/>
                    <a:pt x="95" y="154"/>
                  </a:cubicBezTo>
                  <a:cubicBezTo>
                    <a:pt x="98" y="160"/>
                    <a:pt x="98" y="154"/>
                    <a:pt x="98" y="151"/>
                  </a:cubicBezTo>
                  <a:cubicBezTo>
                    <a:pt x="99" y="147"/>
                    <a:pt x="100" y="143"/>
                    <a:pt x="105" y="144"/>
                  </a:cubicBezTo>
                  <a:cubicBezTo>
                    <a:pt x="109" y="144"/>
                    <a:pt x="111" y="148"/>
                    <a:pt x="110" y="152"/>
                  </a:cubicBezTo>
                  <a:cubicBezTo>
                    <a:pt x="108" y="158"/>
                    <a:pt x="121" y="166"/>
                    <a:pt x="110" y="172"/>
                  </a:cubicBezTo>
                  <a:cubicBezTo>
                    <a:pt x="107" y="174"/>
                    <a:pt x="104" y="177"/>
                    <a:pt x="103" y="180"/>
                  </a:cubicBezTo>
                  <a:cubicBezTo>
                    <a:pt x="102" y="182"/>
                    <a:pt x="100" y="184"/>
                    <a:pt x="98" y="186"/>
                  </a:cubicBezTo>
                  <a:cubicBezTo>
                    <a:pt x="94" y="187"/>
                    <a:pt x="90" y="189"/>
                    <a:pt x="85" y="187"/>
                  </a:cubicBezTo>
                  <a:cubicBezTo>
                    <a:pt x="84" y="186"/>
                    <a:pt x="84" y="185"/>
                    <a:pt x="83" y="183"/>
                  </a:cubicBezTo>
                  <a:cubicBezTo>
                    <a:pt x="82" y="180"/>
                    <a:pt x="86" y="174"/>
                    <a:pt x="83" y="174"/>
                  </a:cubicBezTo>
                  <a:cubicBezTo>
                    <a:pt x="76" y="175"/>
                    <a:pt x="70" y="162"/>
                    <a:pt x="60" y="173"/>
                  </a:cubicBezTo>
                  <a:cubicBezTo>
                    <a:pt x="55" y="179"/>
                    <a:pt x="48" y="183"/>
                    <a:pt x="49" y="192"/>
                  </a:cubicBezTo>
                  <a:cubicBezTo>
                    <a:pt x="45" y="195"/>
                    <a:pt x="42" y="193"/>
                    <a:pt x="39" y="191"/>
                  </a:cubicBezTo>
                  <a:cubicBezTo>
                    <a:pt x="36" y="187"/>
                    <a:pt x="37" y="183"/>
                    <a:pt x="37" y="179"/>
                  </a:cubicBezTo>
                  <a:cubicBezTo>
                    <a:pt x="39" y="177"/>
                    <a:pt x="38" y="174"/>
                    <a:pt x="36" y="172"/>
                  </a:cubicBezTo>
                  <a:cubicBezTo>
                    <a:pt x="34" y="165"/>
                    <a:pt x="32" y="158"/>
                    <a:pt x="23" y="165"/>
                  </a:cubicBezTo>
                  <a:cubicBezTo>
                    <a:pt x="13" y="169"/>
                    <a:pt x="7" y="163"/>
                    <a:pt x="1" y="158"/>
                  </a:cubicBezTo>
                  <a:cubicBezTo>
                    <a:pt x="0" y="157"/>
                    <a:pt x="0" y="155"/>
                    <a:pt x="1" y="154"/>
                  </a:cubicBezTo>
                  <a:cubicBezTo>
                    <a:pt x="11" y="152"/>
                    <a:pt x="18" y="146"/>
                    <a:pt x="16" y="134"/>
                  </a:cubicBezTo>
                  <a:cubicBezTo>
                    <a:pt x="16" y="129"/>
                    <a:pt x="20" y="127"/>
                    <a:pt x="25" y="127"/>
                  </a:cubicBezTo>
                  <a:cubicBezTo>
                    <a:pt x="30" y="129"/>
                    <a:pt x="35" y="132"/>
                    <a:pt x="34" y="138"/>
                  </a:cubicBezTo>
                  <a:cubicBezTo>
                    <a:pt x="33" y="140"/>
                    <a:pt x="33" y="141"/>
                    <a:pt x="32" y="141"/>
                  </a:cubicBezTo>
                  <a:cubicBezTo>
                    <a:pt x="29" y="143"/>
                    <a:pt x="25" y="145"/>
                    <a:pt x="28" y="149"/>
                  </a:cubicBezTo>
                  <a:cubicBezTo>
                    <a:pt x="31" y="153"/>
                    <a:pt x="35" y="152"/>
                    <a:pt x="38" y="149"/>
                  </a:cubicBezTo>
                  <a:cubicBezTo>
                    <a:pt x="44" y="146"/>
                    <a:pt x="41" y="142"/>
                    <a:pt x="37" y="140"/>
                  </a:cubicBezTo>
                  <a:cubicBezTo>
                    <a:pt x="36" y="137"/>
                    <a:pt x="37" y="135"/>
                    <a:pt x="38" y="133"/>
                  </a:cubicBezTo>
                  <a:cubicBezTo>
                    <a:pt x="45" y="123"/>
                    <a:pt x="43" y="118"/>
                    <a:pt x="32" y="113"/>
                  </a:cubicBezTo>
                  <a:cubicBezTo>
                    <a:pt x="30" y="112"/>
                    <a:pt x="28" y="111"/>
                    <a:pt x="27" y="108"/>
                  </a:cubicBezTo>
                  <a:cubicBezTo>
                    <a:pt x="40" y="104"/>
                    <a:pt x="33" y="98"/>
                    <a:pt x="29" y="92"/>
                  </a:cubicBezTo>
                  <a:cubicBezTo>
                    <a:pt x="25" y="87"/>
                    <a:pt x="19" y="83"/>
                    <a:pt x="20" y="75"/>
                  </a:cubicBezTo>
                  <a:cubicBezTo>
                    <a:pt x="21" y="68"/>
                    <a:pt x="26" y="69"/>
                    <a:pt x="31" y="70"/>
                  </a:cubicBezTo>
                  <a:cubicBezTo>
                    <a:pt x="48" y="75"/>
                    <a:pt x="56" y="67"/>
                    <a:pt x="52" y="49"/>
                  </a:cubicBezTo>
                  <a:cubicBezTo>
                    <a:pt x="50" y="41"/>
                    <a:pt x="47" y="32"/>
                    <a:pt x="49" y="23"/>
                  </a:cubicBezTo>
                  <a:cubicBezTo>
                    <a:pt x="52" y="19"/>
                    <a:pt x="52" y="14"/>
                    <a:pt x="51" y="9"/>
                  </a:cubicBezTo>
                  <a:cubicBezTo>
                    <a:pt x="49" y="4"/>
                    <a:pt x="49" y="0"/>
                    <a:pt x="56" y="2"/>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 name="Freeform 249"/>
            <p:cNvSpPr>
              <a:spLocks/>
            </p:cNvSpPr>
            <p:nvPr/>
          </p:nvSpPr>
          <p:spPr bwMode="auto">
            <a:xfrm>
              <a:off x="4012" y="3095"/>
              <a:ext cx="86" cy="92"/>
            </a:xfrm>
            <a:custGeom>
              <a:avLst/>
              <a:gdLst>
                <a:gd name="T0" fmla="*/ 35 w 64"/>
                <a:gd name="T1" fmla="*/ 66 h 68"/>
                <a:gd name="T2" fmla="*/ 33 w 64"/>
                <a:gd name="T3" fmla="*/ 64 h 68"/>
                <a:gd name="T4" fmla="*/ 15 w 64"/>
                <a:gd name="T5" fmla="*/ 60 h 68"/>
                <a:gd name="T6" fmla="*/ 13 w 64"/>
                <a:gd name="T7" fmla="*/ 37 h 68"/>
                <a:gd name="T8" fmla="*/ 0 w 64"/>
                <a:gd name="T9" fmla="*/ 10 h 68"/>
                <a:gd name="T10" fmla="*/ 0 w 64"/>
                <a:gd name="T11" fmla="*/ 9 h 68"/>
                <a:gd name="T12" fmla="*/ 4 w 64"/>
                <a:gd name="T13" fmla="*/ 1 h 68"/>
                <a:gd name="T14" fmla="*/ 16 w 64"/>
                <a:gd name="T15" fmla="*/ 7 h 68"/>
                <a:gd name="T16" fmla="*/ 32 w 64"/>
                <a:gd name="T17" fmla="*/ 18 h 68"/>
                <a:gd name="T18" fmla="*/ 38 w 64"/>
                <a:gd name="T19" fmla="*/ 45 h 68"/>
                <a:gd name="T20" fmla="*/ 44 w 64"/>
                <a:gd name="T21" fmla="*/ 52 h 68"/>
                <a:gd name="T22" fmla="*/ 58 w 64"/>
                <a:gd name="T23" fmla="*/ 55 h 68"/>
                <a:gd name="T24" fmla="*/ 61 w 64"/>
                <a:gd name="T25" fmla="*/ 58 h 68"/>
                <a:gd name="T26" fmla="*/ 55 w 64"/>
                <a:gd name="T27" fmla="*/ 66 h 68"/>
                <a:gd name="T28" fmla="*/ 35 w 64"/>
                <a:gd name="T29"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68">
                  <a:moveTo>
                    <a:pt x="35" y="66"/>
                  </a:moveTo>
                  <a:cubicBezTo>
                    <a:pt x="34" y="65"/>
                    <a:pt x="34" y="65"/>
                    <a:pt x="33" y="64"/>
                  </a:cubicBezTo>
                  <a:cubicBezTo>
                    <a:pt x="27" y="61"/>
                    <a:pt x="18" y="67"/>
                    <a:pt x="15" y="60"/>
                  </a:cubicBezTo>
                  <a:cubicBezTo>
                    <a:pt x="12" y="53"/>
                    <a:pt x="13" y="45"/>
                    <a:pt x="13" y="37"/>
                  </a:cubicBezTo>
                  <a:cubicBezTo>
                    <a:pt x="13" y="26"/>
                    <a:pt x="10" y="17"/>
                    <a:pt x="0" y="10"/>
                  </a:cubicBezTo>
                  <a:cubicBezTo>
                    <a:pt x="0" y="10"/>
                    <a:pt x="0" y="9"/>
                    <a:pt x="0" y="9"/>
                  </a:cubicBezTo>
                  <a:cubicBezTo>
                    <a:pt x="0" y="5"/>
                    <a:pt x="1" y="2"/>
                    <a:pt x="4" y="1"/>
                  </a:cubicBezTo>
                  <a:cubicBezTo>
                    <a:pt x="10" y="1"/>
                    <a:pt x="15" y="0"/>
                    <a:pt x="16" y="7"/>
                  </a:cubicBezTo>
                  <a:cubicBezTo>
                    <a:pt x="19" y="15"/>
                    <a:pt x="24" y="19"/>
                    <a:pt x="32" y="18"/>
                  </a:cubicBezTo>
                  <a:cubicBezTo>
                    <a:pt x="35" y="27"/>
                    <a:pt x="41" y="35"/>
                    <a:pt x="38" y="45"/>
                  </a:cubicBezTo>
                  <a:cubicBezTo>
                    <a:pt x="36" y="50"/>
                    <a:pt x="40" y="51"/>
                    <a:pt x="44" y="52"/>
                  </a:cubicBezTo>
                  <a:cubicBezTo>
                    <a:pt x="49" y="52"/>
                    <a:pt x="54" y="51"/>
                    <a:pt x="58" y="55"/>
                  </a:cubicBezTo>
                  <a:cubicBezTo>
                    <a:pt x="59" y="56"/>
                    <a:pt x="60" y="57"/>
                    <a:pt x="61" y="58"/>
                  </a:cubicBezTo>
                  <a:cubicBezTo>
                    <a:pt x="64" y="65"/>
                    <a:pt x="59" y="65"/>
                    <a:pt x="55" y="66"/>
                  </a:cubicBezTo>
                  <a:cubicBezTo>
                    <a:pt x="48" y="67"/>
                    <a:pt x="42" y="68"/>
                    <a:pt x="35" y="66"/>
                  </a:cubicBezTo>
                  <a:close/>
                </a:path>
              </a:pathLst>
            </a:custGeom>
            <a:solidFill>
              <a:srgbClr val="9F6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 name="Freeform 250"/>
            <p:cNvSpPr>
              <a:spLocks/>
            </p:cNvSpPr>
            <p:nvPr/>
          </p:nvSpPr>
          <p:spPr bwMode="auto">
            <a:xfrm>
              <a:off x="3934" y="3015"/>
              <a:ext cx="83" cy="60"/>
            </a:xfrm>
            <a:custGeom>
              <a:avLst/>
              <a:gdLst>
                <a:gd name="T0" fmla="*/ 6 w 62"/>
                <a:gd name="T1" fmla="*/ 28 h 45"/>
                <a:gd name="T2" fmla="*/ 2 w 62"/>
                <a:gd name="T3" fmla="*/ 20 h 45"/>
                <a:gd name="T4" fmla="*/ 0 w 62"/>
                <a:gd name="T5" fmla="*/ 18 h 45"/>
                <a:gd name="T6" fmla="*/ 8 w 62"/>
                <a:gd name="T7" fmla="*/ 12 h 45"/>
                <a:gd name="T8" fmla="*/ 20 w 62"/>
                <a:gd name="T9" fmla="*/ 19 h 45"/>
                <a:gd name="T10" fmla="*/ 21 w 62"/>
                <a:gd name="T11" fmla="*/ 17 h 45"/>
                <a:gd name="T12" fmla="*/ 17 w 62"/>
                <a:gd name="T13" fmla="*/ 4 h 45"/>
                <a:gd name="T14" fmla="*/ 30 w 62"/>
                <a:gd name="T15" fmla="*/ 10 h 45"/>
                <a:gd name="T16" fmla="*/ 43 w 62"/>
                <a:gd name="T17" fmla="*/ 23 h 45"/>
                <a:gd name="T18" fmla="*/ 45 w 62"/>
                <a:gd name="T19" fmla="*/ 10 h 45"/>
                <a:gd name="T20" fmla="*/ 61 w 62"/>
                <a:gd name="T21" fmla="*/ 26 h 45"/>
                <a:gd name="T22" fmla="*/ 54 w 62"/>
                <a:gd name="T23" fmla="*/ 30 h 45"/>
                <a:gd name="T24" fmla="*/ 48 w 62"/>
                <a:gd name="T25" fmla="*/ 27 h 45"/>
                <a:gd name="T26" fmla="*/ 53 w 62"/>
                <a:gd name="T27" fmla="*/ 39 h 45"/>
                <a:gd name="T28" fmla="*/ 51 w 62"/>
                <a:gd name="T29" fmla="*/ 41 h 45"/>
                <a:gd name="T30" fmla="*/ 42 w 62"/>
                <a:gd name="T31" fmla="*/ 41 h 45"/>
                <a:gd name="T32" fmla="*/ 34 w 62"/>
                <a:gd name="T33" fmla="*/ 43 h 45"/>
                <a:gd name="T34" fmla="*/ 29 w 62"/>
                <a:gd name="T35" fmla="*/ 44 h 45"/>
                <a:gd name="T36" fmla="*/ 17 w 62"/>
                <a:gd name="T37" fmla="*/ 44 h 45"/>
                <a:gd name="T38" fmla="*/ 11 w 62"/>
                <a:gd name="T39" fmla="*/ 42 h 45"/>
                <a:gd name="T40" fmla="*/ 6 w 62"/>
                <a:gd name="T41"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45">
                  <a:moveTo>
                    <a:pt x="6" y="28"/>
                  </a:moveTo>
                  <a:cubicBezTo>
                    <a:pt x="6" y="25"/>
                    <a:pt x="6" y="22"/>
                    <a:pt x="2" y="20"/>
                  </a:cubicBezTo>
                  <a:cubicBezTo>
                    <a:pt x="1" y="20"/>
                    <a:pt x="0" y="19"/>
                    <a:pt x="0" y="18"/>
                  </a:cubicBezTo>
                  <a:cubicBezTo>
                    <a:pt x="2" y="15"/>
                    <a:pt x="5" y="14"/>
                    <a:pt x="8" y="12"/>
                  </a:cubicBezTo>
                  <a:cubicBezTo>
                    <a:pt x="14" y="12"/>
                    <a:pt x="15" y="19"/>
                    <a:pt x="20" y="19"/>
                  </a:cubicBezTo>
                  <a:cubicBezTo>
                    <a:pt x="21" y="19"/>
                    <a:pt x="21" y="18"/>
                    <a:pt x="21" y="17"/>
                  </a:cubicBezTo>
                  <a:cubicBezTo>
                    <a:pt x="20" y="13"/>
                    <a:pt x="11" y="9"/>
                    <a:pt x="17" y="4"/>
                  </a:cubicBezTo>
                  <a:cubicBezTo>
                    <a:pt x="23" y="0"/>
                    <a:pt x="27" y="7"/>
                    <a:pt x="30" y="10"/>
                  </a:cubicBezTo>
                  <a:cubicBezTo>
                    <a:pt x="34" y="14"/>
                    <a:pt x="36" y="21"/>
                    <a:pt x="43" y="23"/>
                  </a:cubicBezTo>
                  <a:cubicBezTo>
                    <a:pt x="53" y="20"/>
                    <a:pt x="43" y="14"/>
                    <a:pt x="45" y="10"/>
                  </a:cubicBezTo>
                  <a:cubicBezTo>
                    <a:pt x="55" y="11"/>
                    <a:pt x="59" y="18"/>
                    <a:pt x="61" y="26"/>
                  </a:cubicBezTo>
                  <a:cubicBezTo>
                    <a:pt x="62" y="33"/>
                    <a:pt x="59" y="34"/>
                    <a:pt x="54" y="30"/>
                  </a:cubicBezTo>
                  <a:cubicBezTo>
                    <a:pt x="52" y="29"/>
                    <a:pt x="51" y="26"/>
                    <a:pt x="48" y="27"/>
                  </a:cubicBezTo>
                  <a:cubicBezTo>
                    <a:pt x="45" y="33"/>
                    <a:pt x="52" y="34"/>
                    <a:pt x="53" y="39"/>
                  </a:cubicBezTo>
                  <a:cubicBezTo>
                    <a:pt x="52" y="39"/>
                    <a:pt x="52" y="40"/>
                    <a:pt x="51" y="41"/>
                  </a:cubicBezTo>
                  <a:cubicBezTo>
                    <a:pt x="48" y="43"/>
                    <a:pt x="45" y="44"/>
                    <a:pt x="42" y="41"/>
                  </a:cubicBezTo>
                  <a:cubicBezTo>
                    <a:pt x="38" y="36"/>
                    <a:pt x="37" y="41"/>
                    <a:pt x="34" y="43"/>
                  </a:cubicBezTo>
                  <a:cubicBezTo>
                    <a:pt x="33" y="44"/>
                    <a:pt x="31" y="44"/>
                    <a:pt x="29" y="44"/>
                  </a:cubicBezTo>
                  <a:cubicBezTo>
                    <a:pt x="25" y="45"/>
                    <a:pt x="21" y="45"/>
                    <a:pt x="17" y="44"/>
                  </a:cubicBezTo>
                  <a:cubicBezTo>
                    <a:pt x="15" y="44"/>
                    <a:pt x="13" y="43"/>
                    <a:pt x="11" y="42"/>
                  </a:cubicBezTo>
                  <a:cubicBezTo>
                    <a:pt x="8" y="38"/>
                    <a:pt x="6" y="33"/>
                    <a:pt x="6" y="28"/>
                  </a:cubicBezTo>
                  <a:close/>
                </a:path>
              </a:pathLst>
            </a:custGeom>
            <a:solidFill>
              <a:srgbClr val="9D7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 name="Freeform 251"/>
            <p:cNvSpPr>
              <a:spLocks/>
            </p:cNvSpPr>
            <p:nvPr/>
          </p:nvSpPr>
          <p:spPr bwMode="auto">
            <a:xfrm>
              <a:off x="4048" y="3109"/>
              <a:ext cx="41" cy="63"/>
            </a:xfrm>
            <a:custGeom>
              <a:avLst/>
              <a:gdLst>
                <a:gd name="T0" fmla="*/ 31 w 31"/>
                <a:gd name="T1" fmla="*/ 45 h 47"/>
                <a:gd name="T2" fmla="*/ 20 w 31"/>
                <a:gd name="T3" fmla="*/ 45 h 47"/>
                <a:gd name="T4" fmla="*/ 9 w 31"/>
                <a:gd name="T5" fmla="*/ 32 h 47"/>
                <a:gd name="T6" fmla="*/ 6 w 31"/>
                <a:gd name="T7" fmla="*/ 22 h 47"/>
                <a:gd name="T8" fmla="*/ 5 w 31"/>
                <a:gd name="T9" fmla="*/ 8 h 47"/>
                <a:gd name="T10" fmla="*/ 18 w 31"/>
                <a:gd name="T11" fmla="*/ 3 h 47"/>
                <a:gd name="T12" fmla="*/ 21 w 31"/>
                <a:gd name="T13" fmla="*/ 6 h 47"/>
                <a:gd name="T14" fmla="*/ 31 w 31"/>
                <a:gd name="T15" fmla="*/ 37 h 47"/>
                <a:gd name="T16" fmla="*/ 31 w 31"/>
                <a:gd name="T17"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7">
                  <a:moveTo>
                    <a:pt x="31" y="45"/>
                  </a:moveTo>
                  <a:cubicBezTo>
                    <a:pt x="27" y="45"/>
                    <a:pt x="24" y="45"/>
                    <a:pt x="20" y="45"/>
                  </a:cubicBezTo>
                  <a:cubicBezTo>
                    <a:pt x="10" y="45"/>
                    <a:pt x="0" y="47"/>
                    <a:pt x="9" y="32"/>
                  </a:cubicBezTo>
                  <a:cubicBezTo>
                    <a:pt x="11" y="28"/>
                    <a:pt x="7" y="25"/>
                    <a:pt x="6" y="22"/>
                  </a:cubicBezTo>
                  <a:cubicBezTo>
                    <a:pt x="4" y="18"/>
                    <a:pt x="4" y="13"/>
                    <a:pt x="5" y="8"/>
                  </a:cubicBezTo>
                  <a:cubicBezTo>
                    <a:pt x="7" y="0"/>
                    <a:pt x="14" y="4"/>
                    <a:pt x="18" y="3"/>
                  </a:cubicBezTo>
                  <a:cubicBezTo>
                    <a:pt x="20" y="4"/>
                    <a:pt x="21" y="4"/>
                    <a:pt x="21" y="6"/>
                  </a:cubicBezTo>
                  <a:cubicBezTo>
                    <a:pt x="24" y="16"/>
                    <a:pt x="28" y="27"/>
                    <a:pt x="31" y="37"/>
                  </a:cubicBezTo>
                  <a:cubicBezTo>
                    <a:pt x="31" y="40"/>
                    <a:pt x="31" y="42"/>
                    <a:pt x="31" y="45"/>
                  </a:cubicBezTo>
                  <a:close/>
                </a:path>
              </a:pathLst>
            </a:custGeom>
            <a:solidFill>
              <a:srgbClr val="C6A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 name="Freeform 252"/>
            <p:cNvSpPr>
              <a:spLocks/>
            </p:cNvSpPr>
            <p:nvPr/>
          </p:nvSpPr>
          <p:spPr bwMode="auto">
            <a:xfrm>
              <a:off x="3885" y="2890"/>
              <a:ext cx="60" cy="43"/>
            </a:xfrm>
            <a:custGeom>
              <a:avLst/>
              <a:gdLst>
                <a:gd name="T0" fmla="*/ 19 w 45"/>
                <a:gd name="T1" fmla="*/ 29 h 32"/>
                <a:gd name="T2" fmla="*/ 0 w 45"/>
                <a:gd name="T3" fmla="*/ 0 h 32"/>
                <a:gd name="T4" fmla="*/ 43 w 45"/>
                <a:gd name="T5" fmla="*/ 21 h 32"/>
                <a:gd name="T6" fmla="*/ 37 w 45"/>
                <a:gd name="T7" fmla="*/ 25 h 32"/>
                <a:gd name="T8" fmla="*/ 21 w 45"/>
                <a:gd name="T9" fmla="*/ 31 h 32"/>
                <a:gd name="T10" fmla="*/ 19 w 45"/>
                <a:gd name="T11" fmla="*/ 29 h 32"/>
              </a:gdLst>
              <a:ahLst/>
              <a:cxnLst>
                <a:cxn ang="0">
                  <a:pos x="T0" y="T1"/>
                </a:cxn>
                <a:cxn ang="0">
                  <a:pos x="T2" y="T3"/>
                </a:cxn>
                <a:cxn ang="0">
                  <a:pos x="T4" y="T5"/>
                </a:cxn>
                <a:cxn ang="0">
                  <a:pos x="T6" y="T7"/>
                </a:cxn>
                <a:cxn ang="0">
                  <a:pos x="T8" y="T9"/>
                </a:cxn>
                <a:cxn ang="0">
                  <a:pos x="T10" y="T11"/>
                </a:cxn>
              </a:cxnLst>
              <a:rect l="0" t="0" r="r" b="b"/>
              <a:pathLst>
                <a:path w="45" h="32">
                  <a:moveTo>
                    <a:pt x="19" y="29"/>
                  </a:moveTo>
                  <a:cubicBezTo>
                    <a:pt x="13" y="19"/>
                    <a:pt x="7" y="10"/>
                    <a:pt x="0" y="0"/>
                  </a:cubicBezTo>
                  <a:cubicBezTo>
                    <a:pt x="17" y="2"/>
                    <a:pt x="34" y="2"/>
                    <a:pt x="43" y="21"/>
                  </a:cubicBezTo>
                  <a:cubicBezTo>
                    <a:pt x="45" y="27"/>
                    <a:pt x="40" y="27"/>
                    <a:pt x="37" y="25"/>
                  </a:cubicBezTo>
                  <a:cubicBezTo>
                    <a:pt x="29" y="21"/>
                    <a:pt x="25" y="25"/>
                    <a:pt x="21" y="31"/>
                  </a:cubicBezTo>
                  <a:cubicBezTo>
                    <a:pt x="19" y="32"/>
                    <a:pt x="19" y="31"/>
                    <a:pt x="19" y="29"/>
                  </a:cubicBezTo>
                  <a:close/>
                </a:path>
              </a:pathLst>
            </a:custGeom>
            <a:solidFill>
              <a:srgbClr val="827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 name="Freeform 253"/>
            <p:cNvSpPr>
              <a:spLocks/>
            </p:cNvSpPr>
            <p:nvPr/>
          </p:nvSpPr>
          <p:spPr bwMode="auto">
            <a:xfrm>
              <a:off x="3942" y="3003"/>
              <a:ext cx="50" cy="48"/>
            </a:xfrm>
            <a:custGeom>
              <a:avLst/>
              <a:gdLst>
                <a:gd name="T0" fmla="*/ 37 w 37"/>
                <a:gd name="T1" fmla="*/ 32 h 36"/>
                <a:gd name="T2" fmla="*/ 26 w 37"/>
                <a:gd name="T3" fmla="*/ 27 h 36"/>
                <a:gd name="T4" fmla="*/ 12 w 37"/>
                <a:gd name="T5" fmla="*/ 13 h 36"/>
                <a:gd name="T6" fmla="*/ 17 w 37"/>
                <a:gd name="T7" fmla="*/ 22 h 36"/>
                <a:gd name="T8" fmla="*/ 20 w 37"/>
                <a:gd name="T9" fmla="*/ 32 h 36"/>
                <a:gd name="T10" fmla="*/ 9 w 37"/>
                <a:gd name="T11" fmla="*/ 30 h 36"/>
                <a:gd name="T12" fmla="*/ 2 w 37"/>
                <a:gd name="T13" fmla="*/ 21 h 36"/>
                <a:gd name="T14" fmla="*/ 2 w 37"/>
                <a:gd name="T15" fmla="*/ 18 h 36"/>
                <a:gd name="T16" fmla="*/ 19 w 37"/>
                <a:gd name="T17" fmla="*/ 5 h 36"/>
                <a:gd name="T18" fmla="*/ 28 w 37"/>
                <a:gd name="T19" fmla="*/ 11 h 36"/>
                <a:gd name="T20" fmla="*/ 37 w 37"/>
                <a:gd name="T2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37" y="32"/>
                  </a:moveTo>
                  <a:cubicBezTo>
                    <a:pt x="31" y="36"/>
                    <a:pt x="28" y="32"/>
                    <a:pt x="26" y="27"/>
                  </a:cubicBezTo>
                  <a:cubicBezTo>
                    <a:pt x="23" y="20"/>
                    <a:pt x="18" y="17"/>
                    <a:pt x="12" y="13"/>
                  </a:cubicBezTo>
                  <a:cubicBezTo>
                    <a:pt x="10" y="19"/>
                    <a:pt x="15" y="20"/>
                    <a:pt x="17" y="22"/>
                  </a:cubicBezTo>
                  <a:cubicBezTo>
                    <a:pt x="20" y="25"/>
                    <a:pt x="23" y="28"/>
                    <a:pt x="20" y="32"/>
                  </a:cubicBezTo>
                  <a:cubicBezTo>
                    <a:pt x="16" y="36"/>
                    <a:pt x="12" y="33"/>
                    <a:pt x="9" y="30"/>
                  </a:cubicBezTo>
                  <a:cubicBezTo>
                    <a:pt x="7" y="28"/>
                    <a:pt x="5" y="24"/>
                    <a:pt x="2" y="21"/>
                  </a:cubicBezTo>
                  <a:cubicBezTo>
                    <a:pt x="2" y="20"/>
                    <a:pt x="2" y="19"/>
                    <a:pt x="2" y="18"/>
                  </a:cubicBezTo>
                  <a:cubicBezTo>
                    <a:pt x="0" y="4"/>
                    <a:pt x="6" y="0"/>
                    <a:pt x="19" y="5"/>
                  </a:cubicBezTo>
                  <a:cubicBezTo>
                    <a:pt x="22" y="6"/>
                    <a:pt x="26" y="8"/>
                    <a:pt x="28" y="11"/>
                  </a:cubicBezTo>
                  <a:cubicBezTo>
                    <a:pt x="31" y="18"/>
                    <a:pt x="34" y="25"/>
                    <a:pt x="37" y="32"/>
                  </a:cubicBezTo>
                  <a:close/>
                </a:path>
              </a:pathLst>
            </a:custGeom>
            <a:solidFill>
              <a:srgbClr val="BD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 name="Freeform 254"/>
            <p:cNvSpPr>
              <a:spLocks/>
            </p:cNvSpPr>
            <p:nvPr/>
          </p:nvSpPr>
          <p:spPr bwMode="auto">
            <a:xfrm>
              <a:off x="3926" y="2975"/>
              <a:ext cx="76" cy="52"/>
            </a:xfrm>
            <a:custGeom>
              <a:avLst/>
              <a:gdLst>
                <a:gd name="T0" fmla="*/ 40 w 57"/>
                <a:gd name="T1" fmla="*/ 32 h 39"/>
                <a:gd name="T2" fmla="*/ 31 w 57"/>
                <a:gd name="T3" fmla="*/ 30 h 39"/>
                <a:gd name="T4" fmla="*/ 14 w 57"/>
                <a:gd name="T5" fmla="*/ 39 h 39"/>
                <a:gd name="T6" fmla="*/ 6 w 57"/>
                <a:gd name="T7" fmla="*/ 16 h 39"/>
                <a:gd name="T8" fmla="*/ 6 w 57"/>
                <a:gd name="T9" fmla="*/ 3 h 39"/>
                <a:gd name="T10" fmla="*/ 12 w 57"/>
                <a:gd name="T11" fmla="*/ 8 h 39"/>
                <a:gd name="T12" fmla="*/ 27 w 57"/>
                <a:gd name="T13" fmla="*/ 18 h 39"/>
                <a:gd name="T14" fmla="*/ 40 w 57"/>
                <a:gd name="T15" fmla="*/ 22 h 39"/>
                <a:gd name="T16" fmla="*/ 49 w 57"/>
                <a:gd name="T17" fmla="*/ 20 h 39"/>
                <a:gd name="T18" fmla="*/ 56 w 57"/>
                <a:gd name="T19" fmla="*/ 30 h 39"/>
                <a:gd name="T20" fmla="*/ 47 w 57"/>
                <a:gd name="T21" fmla="*/ 31 h 39"/>
                <a:gd name="T22" fmla="*/ 40 w 57"/>
                <a:gd name="T2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39">
                  <a:moveTo>
                    <a:pt x="40" y="32"/>
                  </a:moveTo>
                  <a:cubicBezTo>
                    <a:pt x="37" y="31"/>
                    <a:pt x="34" y="31"/>
                    <a:pt x="31" y="30"/>
                  </a:cubicBezTo>
                  <a:cubicBezTo>
                    <a:pt x="17" y="24"/>
                    <a:pt x="16" y="25"/>
                    <a:pt x="14" y="39"/>
                  </a:cubicBezTo>
                  <a:cubicBezTo>
                    <a:pt x="5" y="34"/>
                    <a:pt x="7" y="24"/>
                    <a:pt x="6" y="16"/>
                  </a:cubicBezTo>
                  <a:cubicBezTo>
                    <a:pt x="0" y="11"/>
                    <a:pt x="2" y="7"/>
                    <a:pt x="6" y="3"/>
                  </a:cubicBezTo>
                  <a:cubicBezTo>
                    <a:pt x="13" y="0"/>
                    <a:pt x="11" y="5"/>
                    <a:pt x="12" y="8"/>
                  </a:cubicBezTo>
                  <a:cubicBezTo>
                    <a:pt x="15" y="14"/>
                    <a:pt x="19" y="19"/>
                    <a:pt x="27" y="18"/>
                  </a:cubicBezTo>
                  <a:cubicBezTo>
                    <a:pt x="32" y="17"/>
                    <a:pt x="36" y="21"/>
                    <a:pt x="40" y="22"/>
                  </a:cubicBezTo>
                  <a:cubicBezTo>
                    <a:pt x="43" y="21"/>
                    <a:pt x="46" y="19"/>
                    <a:pt x="49" y="20"/>
                  </a:cubicBezTo>
                  <a:cubicBezTo>
                    <a:pt x="54" y="21"/>
                    <a:pt x="57" y="26"/>
                    <a:pt x="56" y="30"/>
                  </a:cubicBezTo>
                  <a:cubicBezTo>
                    <a:pt x="55" y="37"/>
                    <a:pt x="50" y="32"/>
                    <a:pt x="47" y="31"/>
                  </a:cubicBezTo>
                  <a:cubicBezTo>
                    <a:pt x="44" y="30"/>
                    <a:pt x="42" y="29"/>
                    <a:pt x="40" y="32"/>
                  </a:cubicBezTo>
                  <a:close/>
                </a:path>
              </a:pathLst>
            </a:custGeom>
            <a:solidFill>
              <a:srgbClr val="9D7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 name="Freeform 255"/>
            <p:cNvSpPr>
              <a:spLocks/>
            </p:cNvSpPr>
            <p:nvPr/>
          </p:nvSpPr>
          <p:spPr bwMode="auto">
            <a:xfrm>
              <a:off x="4072" y="3098"/>
              <a:ext cx="92" cy="26"/>
            </a:xfrm>
            <a:custGeom>
              <a:avLst/>
              <a:gdLst>
                <a:gd name="T0" fmla="*/ 3 w 69"/>
                <a:gd name="T1" fmla="*/ 14 h 19"/>
                <a:gd name="T2" fmla="*/ 0 w 69"/>
                <a:gd name="T3" fmla="*/ 11 h 19"/>
                <a:gd name="T4" fmla="*/ 2 w 69"/>
                <a:gd name="T5" fmla="*/ 6 h 19"/>
                <a:gd name="T6" fmla="*/ 6 w 69"/>
                <a:gd name="T7" fmla="*/ 3 h 19"/>
                <a:gd name="T8" fmla="*/ 59 w 69"/>
                <a:gd name="T9" fmla="*/ 2 h 19"/>
                <a:gd name="T10" fmla="*/ 69 w 69"/>
                <a:gd name="T11" fmla="*/ 10 h 19"/>
                <a:gd name="T12" fmla="*/ 61 w 69"/>
                <a:gd name="T13" fmla="*/ 19 h 19"/>
                <a:gd name="T14" fmla="*/ 47 w 69"/>
                <a:gd name="T15" fmla="*/ 13 h 19"/>
                <a:gd name="T16" fmla="*/ 3 w 69"/>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9">
                  <a:moveTo>
                    <a:pt x="3" y="14"/>
                  </a:moveTo>
                  <a:cubicBezTo>
                    <a:pt x="2" y="13"/>
                    <a:pt x="1" y="12"/>
                    <a:pt x="0" y="11"/>
                  </a:cubicBezTo>
                  <a:cubicBezTo>
                    <a:pt x="2" y="10"/>
                    <a:pt x="3" y="8"/>
                    <a:pt x="2" y="6"/>
                  </a:cubicBezTo>
                  <a:cubicBezTo>
                    <a:pt x="3" y="5"/>
                    <a:pt x="4" y="4"/>
                    <a:pt x="6" y="3"/>
                  </a:cubicBezTo>
                  <a:cubicBezTo>
                    <a:pt x="24" y="0"/>
                    <a:pt x="41" y="2"/>
                    <a:pt x="59" y="2"/>
                  </a:cubicBezTo>
                  <a:cubicBezTo>
                    <a:pt x="64" y="2"/>
                    <a:pt x="69" y="4"/>
                    <a:pt x="69" y="10"/>
                  </a:cubicBezTo>
                  <a:cubicBezTo>
                    <a:pt x="64" y="11"/>
                    <a:pt x="61" y="13"/>
                    <a:pt x="61" y="19"/>
                  </a:cubicBezTo>
                  <a:cubicBezTo>
                    <a:pt x="58" y="14"/>
                    <a:pt x="53" y="13"/>
                    <a:pt x="47" y="13"/>
                  </a:cubicBezTo>
                  <a:cubicBezTo>
                    <a:pt x="32" y="14"/>
                    <a:pt x="18" y="14"/>
                    <a:pt x="3" y="14"/>
                  </a:cubicBezTo>
                  <a:close/>
                </a:path>
              </a:pathLst>
            </a:custGeom>
            <a:solidFill>
              <a:srgbClr val="B2B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 name="Freeform 256"/>
            <p:cNvSpPr>
              <a:spLocks/>
            </p:cNvSpPr>
            <p:nvPr/>
          </p:nvSpPr>
          <p:spPr bwMode="auto">
            <a:xfrm>
              <a:off x="3993" y="3066"/>
              <a:ext cx="54" cy="39"/>
            </a:xfrm>
            <a:custGeom>
              <a:avLst/>
              <a:gdLst>
                <a:gd name="T0" fmla="*/ 6 w 40"/>
                <a:gd name="T1" fmla="*/ 1 h 29"/>
                <a:gd name="T2" fmla="*/ 9 w 40"/>
                <a:gd name="T3" fmla="*/ 1 h 29"/>
                <a:gd name="T4" fmla="*/ 17 w 40"/>
                <a:gd name="T5" fmla="*/ 5 h 29"/>
                <a:gd name="T6" fmla="*/ 33 w 40"/>
                <a:gd name="T7" fmla="*/ 16 h 29"/>
                <a:gd name="T8" fmla="*/ 30 w 40"/>
                <a:gd name="T9" fmla="*/ 29 h 29"/>
                <a:gd name="T10" fmla="*/ 17 w 40"/>
                <a:gd name="T11" fmla="*/ 24 h 29"/>
                <a:gd name="T12" fmla="*/ 6 w 40"/>
                <a:gd name="T13" fmla="*/ 25 h 29"/>
                <a:gd name="T14" fmla="*/ 6 w 40"/>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9">
                  <a:moveTo>
                    <a:pt x="6" y="1"/>
                  </a:moveTo>
                  <a:cubicBezTo>
                    <a:pt x="7" y="1"/>
                    <a:pt x="8" y="1"/>
                    <a:pt x="9" y="1"/>
                  </a:cubicBezTo>
                  <a:cubicBezTo>
                    <a:pt x="13" y="0"/>
                    <a:pt x="7" y="13"/>
                    <a:pt x="17" y="5"/>
                  </a:cubicBezTo>
                  <a:cubicBezTo>
                    <a:pt x="21" y="1"/>
                    <a:pt x="29" y="10"/>
                    <a:pt x="33" y="16"/>
                  </a:cubicBezTo>
                  <a:cubicBezTo>
                    <a:pt x="35" y="20"/>
                    <a:pt x="40" y="26"/>
                    <a:pt x="30" y="29"/>
                  </a:cubicBezTo>
                  <a:cubicBezTo>
                    <a:pt x="27" y="26"/>
                    <a:pt x="22" y="25"/>
                    <a:pt x="17" y="24"/>
                  </a:cubicBezTo>
                  <a:cubicBezTo>
                    <a:pt x="13" y="26"/>
                    <a:pt x="9" y="20"/>
                    <a:pt x="6" y="25"/>
                  </a:cubicBezTo>
                  <a:cubicBezTo>
                    <a:pt x="0" y="16"/>
                    <a:pt x="2" y="9"/>
                    <a:pt x="6" y="1"/>
                  </a:cubicBezTo>
                  <a:close/>
                </a:path>
              </a:pathLst>
            </a:custGeom>
            <a:solidFill>
              <a:srgbClr val="A581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 name="Freeform 257"/>
            <p:cNvSpPr>
              <a:spLocks/>
            </p:cNvSpPr>
            <p:nvPr/>
          </p:nvSpPr>
          <p:spPr bwMode="auto">
            <a:xfrm>
              <a:off x="3940" y="2982"/>
              <a:ext cx="40" cy="28"/>
            </a:xfrm>
            <a:custGeom>
              <a:avLst/>
              <a:gdLst>
                <a:gd name="T0" fmla="*/ 30 w 30"/>
                <a:gd name="T1" fmla="*/ 17 h 21"/>
                <a:gd name="T2" fmla="*/ 14 w 30"/>
                <a:gd name="T3" fmla="*/ 15 h 21"/>
                <a:gd name="T4" fmla="*/ 2 w 30"/>
                <a:gd name="T5" fmla="*/ 3 h 21"/>
                <a:gd name="T6" fmla="*/ 10 w 30"/>
                <a:gd name="T7" fmla="*/ 0 h 21"/>
                <a:gd name="T8" fmla="*/ 30 w 30"/>
                <a:gd name="T9" fmla="*/ 17 h 21"/>
              </a:gdLst>
              <a:ahLst/>
              <a:cxnLst>
                <a:cxn ang="0">
                  <a:pos x="T0" y="T1"/>
                </a:cxn>
                <a:cxn ang="0">
                  <a:pos x="T2" y="T3"/>
                </a:cxn>
                <a:cxn ang="0">
                  <a:pos x="T4" y="T5"/>
                </a:cxn>
                <a:cxn ang="0">
                  <a:pos x="T6" y="T7"/>
                </a:cxn>
                <a:cxn ang="0">
                  <a:pos x="T8" y="T9"/>
                </a:cxn>
              </a:cxnLst>
              <a:rect l="0" t="0" r="r" b="b"/>
              <a:pathLst>
                <a:path w="30" h="21">
                  <a:moveTo>
                    <a:pt x="30" y="17"/>
                  </a:moveTo>
                  <a:cubicBezTo>
                    <a:pt x="24" y="20"/>
                    <a:pt x="19" y="13"/>
                    <a:pt x="14" y="15"/>
                  </a:cubicBezTo>
                  <a:cubicBezTo>
                    <a:pt x="0" y="21"/>
                    <a:pt x="3" y="10"/>
                    <a:pt x="2" y="3"/>
                  </a:cubicBezTo>
                  <a:cubicBezTo>
                    <a:pt x="5" y="2"/>
                    <a:pt x="7" y="1"/>
                    <a:pt x="10" y="0"/>
                  </a:cubicBezTo>
                  <a:cubicBezTo>
                    <a:pt x="17" y="6"/>
                    <a:pt x="27" y="7"/>
                    <a:pt x="30" y="17"/>
                  </a:cubicBezTo>
                  <a:close/>
                </a:path>
              </a:pathLst>
            </a:custGeom>
            <a:solidFill>
              <a:srgbClr val="C9A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 name="Freeform 258"/>
            <p:cNvSpPr>
              <a:spLocks/>
            </p:cNvSpPr>
            <p:nvPr/>
          </p:nvSpPr>
          <p:spPr bwMode="auto">
            <a:xfrm>
              <a:off x="3898" y="2929"/>
              <a:ext cx="33" cy="30"/>
            </a:xfrm>
            <a:custGeom>
              <a:avLst/>
              <a:gdLst>
                <a:gd name="T0" fmla="*/ 9 w 25"/>
                <a:gd name="T1" fmla="*/ 0 h 22"/>
                <a:gd name="T2" fmla="*/ 11 w 25"/>
                <a:gd name="T3" fmla="*/ 2 h 22"/>
                <a:gd name="T4" fmla="*/ 20 w 25"/>
                <a:gd name="T5" fmla="*/ 10 h 22"/>
                <a:gd name="T6" fmla="*/ 19 w 25"/>
                <a:gd name="T7" fmla="*/ 20 h 22"/>
                <a:gd name="T8" fmla="*/ 9 w 25"/>
                <a:gd name="T9" fmla="*/ 16 h 22"/>
                <a:gd name="T10" fmla="*/ 9 w 25"/>
                <a:gd name="T11" fmla="*/ 0 h 22"/>
              </a:gdLst>
              <a:ahLst/>
              <a:cxnLst>
                <a:cxn ang="0">
                  <a:pos x="T0" y="T1"/>
                </a:cxn>
                <a:cxn ang="0">
                  <a:pos x="T2" y="T3"/>
                </a:cxn>
                <a:cxn ang="0">
                  <a:pos x="T4" y="T5"/>
                </a:cxn>
                <a:cxn ang="0">
                  <a:pos x="T6" y="T7"/>
                </a:cxn>
                <a:cxn ang="0">
                  <a:pos x="T8" y="T9"/>
                </a:cxn>
                <a:cxn ang="0">
                  <a:pos x="T10" y="T11"/>
                </a:cxn>
              </a:cxnLst>
              <a:rect l="0" t="0" r="r" b="b"/>
              <a:pathLst>
                <a:path w="25" h="22">
                  <a:moveTo>
                    <a:pt x="9" y="0"/>
                  </a:moveTo>
                  <a:cubicBezTo>
                    <a:pt x="10" y="1"/>
                    <a:pt x="11" y="2"/>
                    <a:pt x="11" y="2"/>
                  </a:cubicBezTo>
                  <a:cubicBezTo>
                    <a:pt x="12" y="7"/>
                    <a:pt x="15" y="10"/>
                    <a:pt x="20" y="10"/>
                  </a:cubicBezTo>
                  <a:cubicBezTo>
                    <a:pt x="21" y="14"/>
                    <a:pt x="25" y="18"/>
                    <a:pt x="19" y="20"/>
                  </a:cubicBezTo>
                  <a:cubicBezTo>
                    <a:pt x="15" y="22"/>
                    <a:pt x="10" y="20"/>
                    <a:pt x="9" y="16"/>
                  </a:cubicBezTo>
                  <a:cubicBezTo>
                    <a:pt x="8" y="11"/>
                    <a:pt x="0" y="6"/>
                    <a:pt x="9" y="0"/>
                  </a:cubicBezTo>
                  <a:close/>
                </a:path>
              </a:pathLst>
            </a:custGeom>
            <a:solidFill>
              <a:srgbClr val="D2B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 name="Freeform 259"/>
            <p:cNvSpPr>
              <a:spLocks/>
            </p:cNvSpPr>
            <p:nvPr/>
          </p:nvSpPr>
          <p:spPr bwMode="auto">
            <a:xfrm>
              <a:off x="4052" y="3090"/>
              <a:ext cx="25" cy="22"/>
            </a:xfrm>
            <a:custGeom>
              <a:avLst/>
              <a:gdLst>
                <a:gd name="T0" fmla="*/ 0 w 19"/>
                <a:gd name="T1" fmla="*/ 4 h 16"/>
                <a:gd name="T2" fmla="*/ 13 w 19"/>
                <a:gd name="T3" fmla="*/ 1 h 16"/>
                <a:gd name="T4" fmla="*/ 19 w 19"/>
                <a:gd name="T5" fmla="*/ 11 h 16"/>
                <a:gd name="T6" fmla="*/ 17 w 19"/>
                <a:gd name="T7" fmla="*/ 12 h 16"/>
                <a:gd name="T8" fmla="*/ 0 w 19"/>
                <a:gd name="T9" fmla="*/ 4 h 16"/>
              </a:gdLst>
              <a:ahLst/>
              <a:cxnLst>
                <a:cxn ang="0">
                  <a:pos x="T0" y="T1"/>
                </a:cxn>
                <a:cxn ang="0">
                  <a:pos x="T2" y="T3"/>
                </a:cxn>
                <a:cxn ang="0">
                  <a:pos x="T4" y="T5"/>
                </a:cxn>
                <a:cxn ang="0">
                  <a:pos x="T6" y="T7"/>
                </a:cxn>
                <a:cxn ang="0">
                  <a:pos x="T8" y="T9"/>
                </a:cxn>
              </a:cxnLst>
              <a:rect l="0" t="0" r="r" b="b"/>
              <a:pathLst>
                <a:path w="19" h="16">
                  <a:moveTo>
                    <a:pt x="0" y="4"/>
                  </a:moveTo>
                  <a:cubicBezTo>
                    <a:pt x="4" y="3"/>
                    <a:pt x="8" y="0"/>
                    <a:pt x="13" y="1"/>
                  </a:cubicBezTo>
                  <a:cubicBezTo>
                    <a:pt x="17" y="3"/>
                    <a:pt x="19" y="6"/>
                    <a:pt x="19" y="11"/>
                  </a:cubicBezTo>
                  <a:cubicBezTo>
                    <a:pt x="18" y="11"/>
                    <a:pt x="18" y="12"/>
                    <a:pt x="17" y="12"/>
                  </a:cubicBezTo>
                  <a:cubicBezTo>
                    <a:pt x="12" y="9"/>
                    <a:pt x="1" y="16"/>
                    <a:pt x="0" y="4"/>
                  </a:cubicBezTo>
                  <a:close/>
                </a:path>
              </a:pathLst>
            </a:custGeom>
            <a:solidFill>
              <a:srgbClr val="B2B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 name="Freeform 260"/>
            <p:cNvSpPr>
              <a:spLocks/>
            </p:cNvSpPr>
            <p:nvPr/>
          </p:nvSpPr>
          <p:spPr bwMode="auto">
            <a:xfrm>
              <a:off x="4721" y="3802"/>
              <a:ext cx="55" cy="92"/>
            </a:xfrm>
            <a:custGeom>
              <a:avLst/>
              <a:gdLst>
                <a:gd name="T0" fmla="*/ 35 w 41"/>
                <a:gd name="T1" fmla="*/ 68 h 69"/>
                <a:gd name="T2" fmla="*/ 18 w 41"/>
                <a:gd name="T3" fmla="*/ 69 h 69"/>
                <a:gd name="T4" fmla="*/ 5 w 41"/>
                <a:gd name="T5" fmla="*/ 52 h 69"/>
                <a:gd name="T6" fmla="*/ 0 w 41"/>
                <a:gd name="T7" fmla="*/ 3 h 69"/>
                <a:gd name="T8" fmla="*/ 7 w 41"/>
                <a:gd name="T9" fmla="*/ 1 h 69"/>
                <a:gd name="T10" fmla="*/ 20 w 41"/>
                <a:gd name="T11" fmla="*/ 10 h 69"/>
                <a:gd name="T12" fmla="*/ 36 w 41"/>
                <a:gd name="T13" fmla="*/ 47 h 69"/>
                <a:gd name="T14" fmla="*/ 35 w 41"/>
                <a:gd name="T15" fmla="*/ 6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69">
                  <a:moveTo>
                    <a:pt x="35" y="68"/>
                  </a:moveTo>
                  <a:cubicBezTo>
                    <a:pt x="29" y="68"/>
                    <a:pt x="23" y="69"/>
                    <a:pt x="18" y="69"/>
                  </a:cubicBezTo>
                  <a:cubicBezTo>
                    <a:pt x="2" y="68"/>
                    <a:pt x="1" y="67"/>
                    <a:pt x="5" y="52"/>
                  </a:cubicBezTo>
                  <a:cubicBezTo>
                    <a:pt x="9" y="35"/>
                    <a:pt x="8" y="18"/>
                    <a:pt x="0" y="3"/>
                  </a:cubicBezTo>
                  <a:cubicBezTo>
                    <a:pt x="2" y="1"/>
                    <a:pt x="4" y="0"/>
                    <a:pt x="7" y="1"/>
                  </a:cubicBezTo>
                  <a:cubicBezTo>
                    <a:pt x="11" y="3"/>
                    <a:pt x="12" y="11"/>
                    <a:pt x="20" y="10"/>
                  </a:cubicBezTo>
                  <a:cubicBezTo>
                    <a:pt x="34" y="18"/>
                    <a:pt x="41" y="30"/>
                    <a:pt x="36" y="47"/>
                  </a:cubicBezTo>
                  <a:cubicBezTo>
                    <a:pt x="34" y="54"/>
                    <a:pt x="39" y="61"/>
                    <a:pt x="35" y="68"/>
                  </a:cubicBezTo>
                  <a:close/>
                </a:path>
              </a:pathLst>
            </a:custGeom>
            <a:solidFill>
              <a:srgbClr val="DBA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 name="Freeform 261"/>
            <p:cNvSpPr>
              <a:spLocks/>
            </p:cNvSpPr>
            <p:nvPr/>
          </p:nvSpPr>
          <p:spPr bwMode="auto">
            <a:xfrm>
              <a:off x="4717" y="3735"/>
              <a:ext cx="79" cy="158"/>
            </a:xfrm>
            <a:custGeom>
              <a:avLst/>
              <a:gdLst>
                <a:gd name="T0" fmla="*/ 38 w 59"/>
                <a:gd name="T1" fmla="*/ 118 h 118"/>
                <a:gd name="T2" fmla="*/ 37 w 59"/>
                <a:gd name="T3" fmla="*/ 90 h 118"/>
                <a:gd name="T4" fmla="*/ 19 w 59"/>
                <a:gd name="T5" fmla="*/ 61 h 118"/>
                <a:gd name="T6" fmla="*/ 16 w 59"/>
                <a:gd name="T7" fmla="*/ 35 h 118"/>
                <a:gd name="T8" fmla="*/ 0 w 59"/>
                <a:gd name="T9" fmla="*/ 13 h 118"/>
                <a:gd name="T10" fmla="*/ 24 w 59"/>
                <a:gd name="T11" fmla="*/ 12 h 118"/>
                <a:gd name="T12" fmla="*/ 32 w 59"/>
                <a:gd name="T13" fmla="*/ 21 h 118"/>
                <a:gd name="T14" fmla="*/ 31 w 59"/>
                <a:gd name="T15" fmla="*/ 38 h 118"/>
                <a:gd name="T16" fmla="*/ 40 w 59"/>
                <a:gd name="T17" fmla="*/ 26 h 118"/>
                <a:gd name="T18" fmla="*/ 47 w 59"/>
                <a:gd name="T19" fmla="*/ 46 h 118"/>
                <a:gd name="T20" fmla="*/ 55 w 59"/>
                <a:gd name="T21" fmla="*/ 75 h 118"/>
                <a:gd name="T22" fmla="*/ 57 w 59"/>
                <a:gd name="T23" fmla="*/ 82 h 118"/>
                <a:gd name="T24" fmla="*/ 46 w 59"/>
                <a:gd name="T25" fmla="*/ 108 h 118"/>
                <a:gd name="T26" fmla="*/ 46 w 59"/>
                <a:gd name="T27" fmla="*/ 118 h 118"/>
                <a:gd name="T28" fmla="*/ 38 w 59"/>
                <a:gd name="T2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18">
                  <a:moveTo>
                    <a:pt x="38" y="118"/>
                  </a:moveTo>
                  <a:cubicBezTo>
                    <a:pt x="35" y="109"/>
                    <a:pt x="34" y="100"/>
                    <a:pt x="37" y="90"/>
                  </a:cubicBezTo>
                  <a:cubicBezTo>
                    <a:pt x="42" y="75"/>
                    <a:pt x="28" y="69"/>
                    <a:pt x="19" y="61"/>
                  </a:cubicBezTo>
                  <a:cubicBezTo>
                    <a:pt x="17" y="52"/>
                    <a:pt x="19" y="43"/>
                    <a:pt x="16" y="35"/>
                  </a:cubicBezTo>
                  <a:cubicBezTo>
                    <a:pt x="18" y="21"/>
                    <a:pt x="18" y="21"/>
                    <a:pt x="0" y="13"/>
                  </a:cubicBezTo>
                  <a:cubicBezTo>
                    <a:pt x="7" y="0"/>
                    <a:pt x="12" y="0"/>
                    <a:pt x="24" y="12"/>
                  </a:cubicBezTo>
                  <a:cubicBezTo>
                    <a:pt x="29" y="12"/>
                    <a:pt x="33" y="14"/>
                    <a:pt x="32" y="21"/>
                  </a:cubicBezTo>
                  <a:cubicBezTo>
                    <a:pt x="31" y="26"/>
                    <a:pt x="30" y="32"/>
                    <a:pt x="31" y="38"/>
                  </a:cubicBezTo>
                  <a:cubicBezTo>
                    <a:pt x="35" y="34"/>
                    <a:pt x="33" y="27"/>
                    <a:pt x="40" y="26"/>
                  </a:cubicBezTo>
                  <a:cubicBezTo>
                    <a:pt x="47" y="31"/>
                    <a:pt x="46" y="39"/>
                    <a:pt x="47" y="46"/>
                  </a:cubicBezTo>
                  <a:cubicBezTo>
                    <a:pt x="47" y="56"/>
                    <a:pt x="48" y="67"/>
                    <a:pt x="55" y="75"/>
                  </a:cubicBezTo>
                  <a:cubicBezTo>
                    <a:pt x="56" y="78"/>
                    <a:pt x="59" y="81"/>
                    <a:pt x="57" y="82"/>
                  </a:cubicBezTo>
                  <a:cubicBezTo>
                    <a:pt x="48" y="89"/>
                    <a:pt x="51" y="100"/>
                    <a:pt x="46" y="108"/>
                  </a:cubicBezTo>
                  <a:cubicBezTo>
                    <a:pt x="46" y="111"/>
                    <a:pt x="46" y="115"/>
                    <a:pt x="46" y="118"/>
                  </a:cubicBezTo>
                  <a:cubicBezTo>
                    <a:pt x="43" y="118"/>
                    <a:pt x="40" y="118"/>
                    <a:pt x="38" y="118"/>
                  </a:cubicBezTo>
                  <a:close/>
                </a:path>
              </a:pathLst>
            </a:custGeom>
            <a:solidFill>
              <a:srgbClr val="DB6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 name="Freeform 262"/>
            <p:cNvSpPr>
              <a:spLocks/>
            </p:cNvSpPr>
            <p:nvPr/>
          </p:nvSpPr>
          <p:spPr bwMode="auto">
            <a:xfrm>
              <a:off x="4689" y="3767"/>
              <a:ext cx="53" cy="39"/>
            </a:xfrm>
            <a:custGeom>
              <a:avLst/>
              <a:gdLst>
                <a:gd name="T0" fmla="*/ 32 w 39"/>
                <a:gd name="T1" fmla="*/ 29 h 29"/>
                <a:gd name="T2" fmla="*/ 24 w 39"/>
                <a:gd name="T3" fmla="*/ 29 h 29"/>
                <a:gd name="T4" fmla="*/ 0 w 39"/>
                <a:gd name="T5" fmla="*/ 16 h 29"/>
                <a:gd name="T6" fmla="*/ 0 w 39"/>
                <a:gd name="T7" fmla="*/ 7 h 29"/>
                <a:gd name="T8" fmla="*/ 10 w 39"/>
                <a:gd name="T9" fmla="*/ 1 h 29"/>
                <a:gd name="T10" fmla="*/ 36 w 39"/>
                <a:gd name="T11" fmla="*/ 11 h 29"/>
                <a:gd name="T12" fmla="*/ 32 w 3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9" h="29">
                  <a:moveTo>
                    <a:pt x="32" y="29"/>
                  </a:moveTo>
                  <a:cubicBezTo>
                    <a:pt x="30" y="29"/>
                    <a:pt x="27" y="29"/>
                    <a:pt x="24" y="29"/>
                  </a:cubicBezTo>
                  <a:cubicBezTo>
                    <a:pt x="19" y="20"/>
                    <a:pt x="6" y="24"/>
                    <a:pt x="0" y="16"/>
                  </a:cubicBezTo>
                  <a:cubicBezTo>
                    <a:pt x="0" y="13"/>
                    <a:pt x="0" y="10"/>
                    <a:pt x="0" y="7"/>
                  </a:cubicBezTo>
                  <a:cubicBezTo>
                    <a:pt x="4" y="5"/>
                    <a:pt x="5" y="0"/>
                    <a:pt x="10" y="1"/>
                  </a:cubicBezTo>
                  <a:cubicBezTo>
                    <a:pt x="19" y="4"/>
                    <a:pt x="30" y="1"/>
                    <a:pt x="36" y="11"/>
                  </a:cubicBezTo>
                  <a:cubicBezTo>
                    <a:pt x="39" y="18"/>
                    <a:pt x="39" y="24"/>
                    <a:pt x="32" y="29"/>
                  </a:cubicBezTo>
                  <a:close/>
                </a:path>
              </a:pathLst>
            </a:custGeom>
            <a:solidFill>
              <a:srgbClr val="798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 name="Freeform 263"/>
            <p:cNvSpPr>
              <a:spLocks/>
            </p:cNvSpPr>
            <p:nvPr/>
          </p:nvSpPr>
          <p:spPr bwMode="auto">
            <a:xfrm>
              <a:off x="4475" y="3011"/>
              <a:ext cx="194" cy="166"/>
            </a:xfrm>
            <a:custGeom>
              <a:avLst/>
              <a:gdLst>
                <a:gd name="T0" fmla="*/ 29 w 145"/>
                <a:gd name="T1" fmla="*/ 124 h 124"/>
                <a:gd name="T2" fmla="*/ 32 w 145"/>
                <a:gd name="T3" fmla="*/ 114 h 124"/>
                <a:gd name="T4" fmla="*/ 36 w 145"/>
                <a:gd name="T5" fmla="*/ 94 h 124"/>
                <a:gd name="T6" fmla="*/ 46 w 145"/>
                <a:gd name="T7" fmla="*/ 94 h 124"/>
                <a:gd name="T8" fmla="*/ 46 w 145"/>
                <a:gd name="T9" fmla="*/ 80 h 124"/>
                <a:gd name="T10" fmla="*/ 35 w 145"/>
                <a:gd name="T11" fmla="*/ 84 h 124"/>
                <a:gd name="T12" fmla="*/ 30 w 145"/>
                <a:gd name="T13" fmla="*/ 87 h 124"/>
                <a:gd name="T14" fmla="*/ 28 w 145"/>
                <a:gd name="T15" fmla="*/ 80 h 124"/>
                <a:gd name="T16" fmla="*/ 20 w 145"/>
                <a:gd name="T17" fmla="*/ 66 h 124"/>
                <a:gd name="T18" fmla="*/ 0 w 145"/>
                <a:gd name="T19" fmla="*/ 47 h 124"/>
                <a:gd name="T20" fmla="*/ 0 w 145"/>
                <a:gd name="T21" fmla="*/ 47 h 124"/>
                <a:gd name="T22" fmla="*/ 34 w 145"/>
                <a:gd name="T23" fmla="*/ 46 h 124"/>
                <a:gd name="T24" fmla="*/ 42 w 145"/>
                <a:gd name="T25" fmla="*/ 34 h 124"/>
                <a:gd name="T26" fmla="*/ 62 w 145"/>
                <a:gd name="T27" fmla="*/ 13 h 124"/>
                <a:gd name="T28" fmla="*/ 71 w 145"/>
                <a:gd name="T29" fmla="*/ 8 h 124"/>
                <a:gd name="T30" fmla="*/ 83 w 145"/>
                <a:gd name="T31" fmla="*/ 2 h 124"/>
                <a:gd name="T32" fmla="*/ 123 w 145"/>
                <a:gd name="T33" fmla="*/ 2 h 124"/>
                <a:gd name="T34" fmla="*/ 126 w 145"/>
                <a:gd name="T35" fmla="*/ 3 h 124"/>
                <a:gd name="T36" fmla="*/ 135 w 145"/>
                <a:gd name="T37" fmla="*/ 8 h 124"/>
                <a:gd name="T38" fmla="*/ 136 w 145"/>
                <a:gd name="T39" fmla="*/ 25 h 124"/>
                <a:gd name="T40" fmla="*/ 107 w 145"/>
                <a:gd name="T41" fmla="*/ 46 h 124"/>
                <a:gd name="T42" fmla="*/ 100 w 145"/>
                <a:gd name="T43" fmla="*/ 49 h 124"/>
                <a:gd name="T44" fmla="*/ 80 w 145"/>
                <a:gd name="T45" fmla="*/ 68 h 124"/>
                <a:gd name="T46" fmla="*/ 63 w 145"/>
                <a:gd name="T47" fmla="*/ 94 h 124"/>
                <a:gd name="T48" fmla="*/ 58 w 145"/>
                <a:gd name="T49" fmla="*/ 106 h 124"/>
                <a:gd name="T50" fmla="*/ 33 w 145"/>
                <a:gd name="T51" fmla="*/ 124 h 124"/>
                <a:gd name="T52" fmla="*/ 29 w 145"/>
                <a:gd name="T5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5" h="124">
                  <a:moveTo>
                    <a:pt x="29" y="124"/>
                  </a:moveTo>
                  <a:cubicBezTo>
                    <a:pt x="30" y="120"/>
                    <a:pt x="30" y="115"/>
                    <a:pt x="32" y="114"/>
                  </a:cubicBezTo>
                  <a:cubicBezTo>
                    <a:pt x="41" y="108"/>
                    <a:pt x="38" y="101"/>
                    <a:pt x="36" y="94"/>
                  </a:cubicBezTo>
                  <a:cubicBezTo>
                    <a:pt x="40" y="90"/>
                    <a:pt x="45" y="101"/>
                    <a:pt x="46" y="94"/>
                  </a:cubicBezTo>
                  <a:cubicBezTo>
                    <a:pt x="47" y="90"/>
                    <a:pt x="53" y="84"/>
                    <a:pt x="46" y="80"/>
                  </a:cubicBezTo>
                  <a:cubicBezTo>
                    <a:pt x="42" y="77"/>
                    <a:pt x="38" y="80"/>
                    <a:pt x="35" y="84"/>
                  </a:cubicBezTo>
                  <a:cubicBezTo>
                    <a:pt x="33" y="85"/>
                    <a:pt x="34" y="90"/>
                    <a:pt x="30" y="87"/>
                  </a:cubicBezTo>
                  <a:cubicBezTo>
                    <a:pt x="28" y="86"/>
                    <a:pt x="26" y="83"/>
                    <a:pt x="28" y="80"/>
                  </a:cubicBezTo>
                  <a:cubicBezTo>
                    <a:pt x="35" y="70"/>
                    <a:pt x="25" y="67"/>
                    <a:pt x="20" y="66"/>
                  </a:cubicBezTo>
                  <a:cubicBezTo>
                    <a:pt x="8" y="65"/>
                    <a:pt x="3" y="57"/>
                    <a:pt x="0" y="47"/>
                  </a:cubicBezTo>
                  <a:cubicBezTo>
                    <a:pt x="0" y="47"/>
                    <a:pt x="0" y="47"/>
                    <a:pt x="0" y="47"/>
                  </a:cubicBezTo>
                  <a:cubicBezTo>
                    <a:pt x="11" y="48"/>
                    <a:pt x="23" y="53"/>
                    <a:pt x="34" y="46"/>
                  </a:cubicBezTo>
                  <a:cubicBezTo>
                    <a:pt x="39" y="43"/>
                    <a:pt x="42" y="40"/>
                    <a:pt x="42" y="34"/>
                  </a:cubicBezTo>
                  <a:cubicBezTo>
                    <a:pt x="43" y="15"/>
                    <a:pt x="44" y="14"/>
                    <a:pt x="62" y="13"/>
                  </a:cubicBezTo>
                  <a:cubicBezTo>
                    <a:pt x="67" y="13"/>
                    <a:pt x="68" y="10"/>
                    <a:pt x="71" y="8"/>
                  </a:cubicBezTo>
                  <a:cubicBezTo>
                    <a:pt x="74" y="4"/>
                    <a:pt x="79" y="0"/>
                    <a:pt x="83" y="2"/>
                  </a:cubicBezTo>
                  <a:cubicBezTo>
                    <a:pt x="97" y="8"/>
                    <a:pt x="110" y="3"/>
                    <a:pt x="123" y="2"/>
                  </a:cubicBezTo>
                  <a:cubicBezTo>
                    <a:pt x="124" y="2"/>
                    <a:pt x="125" y="2"/>
                    <a:pt x="126" y="3"/>
                  </a:cubicBezTo>
                  <a:cubicBezTo>
                    <a:pt x="130" y="4"/>
                    <a:pt x="132" y="7"/>
                    <a:pt x="135" y="8"/>
                  </a:cubicBezTo>
                  <a:cubicBezTo>
                    <a:pt x="145" y="13"/>
                    <a:pt x="144" y="19"/>
                    <a:pt x="136" y="25"/>
                  </a:cubicBezTo>
                  <a:cubicBezTo>
                    <a:pt x="127" y="32"/>
                    <a:pt x="117" y="40"/>
                    <a:pt x="107" y="46"/>
                  </a:cubicBezTo>
                  <a:cubicBezTo>
                    <a:pt x="105" y="47"/>
                    <a:pt x="102" y="48"/>
                    <a:pt x="100" y="49"/>
                  </a:cubicBezTo>
                  <a:cubicBezTo>
                    <a:pt x="92" y="53"/>
                    <a:pt x="87" y="62"/>
                    <a:pt x="80" y="68"/>
                  </a:cubicBezTo>
                  <a:cubicBezTo>
                    <a:pt x="71" y="74"/>
                    <a:pt x="64" y="83"/>
                    <a:pt x="63" y="94"/>
                  </a:cubicBezTo>
                  <a:cubicBezTo>
                    <a:pt x="63" y="99"/>
                    <a:pt x="61" y="103"/>
                    <a:pt x="58" y="106"/>
                  </a:cubicBezTo>
                  <a:cubicBezTo>
                    <a:pt x="50" y="113"/>
                    <a:pt x="40" y="116"/>
                    <a:pt x="33" y="124"/>
                  </a:cubicBezTo>
                  <a:cubicBezTo>
                    <a:pt x="32" y="124"/>
                    <a:pt x="31" y="124"/>
                    <a:pt x="29" y="124"/>
                  </a:cubicBezTo>
                  <a:close/>
                </a:path>
              </a:pathLst>
            </a:custGeom>
            <a:solidFill>
              <a:srgbClr val="EBC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 name="Freeform 264"/>
            <p:cNvSpPr>
              <a:spLocks/>
            </p:cNvSpPr>
            <p:nvPr/>
          </p:nvSpPr>
          <p:spPr bwMode="auto">
            <a:xfrm>
              <a:off x="4486" y="3176"/>
              <a:ext cx="191" cy="185"/>
            </a:xfrm>
            <a:custGeom>
              <a:avLst/>
              <a:gdLst>
                <a:gd name="T0" fmla="*/ 21 w 143"/>
                <a:gd name="T1" fmla="*/ 1 h 138"/>
                <a:gd name="T2" fmla="*/ 23 w 143"/>
                <a:gd name="T3" fmla="*/ 0 h 138"/>
                <a:gd name="T4" fmla="*/ 29 w 143"/>
                <a:gd name="T5" fmla="*/ 10 h 138"/>
                <a:gd name="T6" fmla="*/ 29 w 143"/>
                <a:gd name="T7" fmla="*/ 70 h 138"/>
                <a:gd name="T8" fmla="*/ 17 w 143"/>
                <a:gd name="T9" fmla="*/ 66 h 138"/>
                <a:gd name="T10" fmla="*/ 26 w 143"/>
                <a:gd name="T11" fmla="*/ 97 h 138"/>
                <a:gd name="T12" fmla="*/ 43 w 143"/>
                <a:gd name="T13" fmla="*/ 98 h 138"/>
                <a:gd name="T14" fmla="*/ 48 w 143"/>
                <a:gd name="T15" fmla="*/ 90 h 138"/>
                <a:gd name="T16" fmla="*/ 52 w 143"/>
                <a:gd name="T17" fmla="*/ 69 h 138"/>
                <a:gd name="T18" fmla="*/ 56 w 143"/>
                <a:gd name="T19" fmla="*/ 68 h 138"/>
                <a:gd name="T20" fmla="*/ 112 w 143"/>
                <a:gd name="T21" fmla="*/ 108 h 138"/>
                <a:gd name="T22" fmla="*/ 137 w 143"/>
                <a:gd name="T23" fmla="*/ 119 h 138"/>
                <a:gd name="T24" fmla="*/ 139 w 143"/>
                <a:gd name="T25" fmla="*/ 132 h 138"/>
                <a:gd name="T26" fmla="*/ 125 w 143"/>
                <a:gd name="T27" fmla="*/ 133 h 138"/>
                <a:gd name="T28" fmla="*/ 101 w 143"/>
                <a:gd name="T29" fmla="*/ 121 h 138"/>
                <a:gd name="T30" fmla="*/ 95 w 143"/>
                <a:gd name="T31" fmla="*/ 116 h 138"/>
                <a:gd name="T32" fmla="*/ 81 w 143"/>
                <a:gd name="T33" fmla="*/ 117 h 138"/>
                <a:gd name="T34" fmla="*/ 70 w 143"/>
                <a:gd name="T35" fmla="*/ 121 h 138"/>
                <a:gd name="T36" fmla="*/ 26 w 143"/>
                <a:gd name="T37" fmla="*/ 118 h 138"/>
                <a:gd name="T38" fmla="*/ 23 w 143"/>
                <a:gd name="T39" fmla="*/ 118 h 138"/>
                <a:gd name="T40" fmla="*/ 16 w 143"/>
                <a:gd name="T41" fmla="*/ 103 h 138"/>
                <a:gd name="T42" fmla="*/ 3 w 143"/>
                <a:gd name="T43" fmla="*/ 97 h 138"/>
                <a:gd name="T44" fmla="*/ 10 w 143"/>
                <a:gd name="T45" fmla="*/ 54 h 138"/>
                <a:gd name="T46" fmla="*/ 13 w 143"/>
                <a:gd name="T47" fmla="*/ 45 h 138"/>
                <a:gd name="T48" fmla="*/ 21 w 143"/>
                <a:gd name="T49"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38">
                  <a:moveTo>
                    <a:pt x="21" y="1"/>
                  </a:moveTo>
                  <a:cubicBezTo>
                    <a:pt x="22" y="0"/>
                    <a:pt x="23" y="0"/>
                    <a:pt x="23" y="0"/>
                  </a:cubicBezTo>
                  <a:cubicBezTo>
                    <a:pt x="27" y="3"/>
                    <a:pt x="28" y="6"/>
                    <a:pt x="29" y="10"/>
                  </a:cubicBezTo>
                  <a:cubicBezTo>
                    <a:pt x="31" y="30"/>
                    <a:pt x="31" y="50"/>
                    <a:pt x="29" y="70"/>
                  </a:cubicBezTo>
                  <a:cubicBezTo>
                    <a:pt x="20" y="81"/>
                    <a:pt x="22" y="64"/>
                    <a:pt x="17" y="66"/>
                  </a:cubicBezTo>
                  <a:cubicBezTo>
                    <a:pt x="10" y="81"/>
                    <a:pt x="12" y="90"/>
                    <a:pt x="26" y="97"/>
                  </a:cubicBezTo>
                  <a:cubicBezTo>
                    <a:pt x="32" y="99"/>
                    <a:pt x="38" y="97"/>
                    <a:pt x="43" y="98"/>
                  </a:cubicBezTo>
                  <a:cubicBezTo>
                    <a:pt x="48" y="97"/>
                    <a:pt x="47" y="93"/>
                    <a:pt x="48" y="90"/>
                  </a:cubicBezTo>
                  <a:cubicBezTo>
                    <a:pt x="48" y="82"/>
                    <a:pt x="48" y="75"/>
                    <a:pt x="52" y="69"/>
                  </a:cubicBezTo>
                  <a:cubicBezTo>
                    <a:pt x="53" y="68"/>
                    <a:pt x="54" y="68"/>
                    <a:pt x="56" y="68"/>
                  </a:cubicBezTo>
                  <a:cubicBezTo>
                    <a:pt x="65" y="96"/>
                    <a:pt x="90" y="99"/>
                    <a:pt x="112" y="108"/>
                  </a:cubicBezTo>
                  <a:cubicBezTo>
                    <a:pt x="121" y="111"/>
                    <a:pt x="130" y="113"/>
                    <a:pt x="137" y="119"/>
                  </a:cubicBezTo>
                  <a:cubicBezTo>
                    <a:pt x="141" y="123"/>
                    <a:pt x="143" y="127"/>
                    <a:pt x="139" y="132"/>
                  </a:cubicBezTo>
                  <a:cubicBezTo>
                    <a:pt x="135" y="137"/>
                    <a:pt x="129" y="138"/>
                    <a:pt x="125" y="133"/>
                  </a:cubicBezTo>
                  <a:cubicBezTo>
                    <a:pt x="118" y="126"/>
                    <a:pt x="113" y="118"/>
                    <a:pt x="101" y="121"/>
                  </a:cubicBezTo>
                  <a:cubicBezTo>
                    <a:pt x="99" y="122"/>
                    <a:pt x="97" y="118"/>
                    <a:pt x="95" y="116"/>
                  </a:cubicBezTo>
                  <a:cubicBezTo>
                    <a:pt x="90" y="112"/>
                    <a:pt x="85" y="109"/>
                    <a:pt x="81" y="117"/>
                  </a:cubicBezTo>
                  <a:cubicBezTo>
                    <a:pt x="78" y="121"/>
                    <a:pt x="75" y="123"/>
                    <a:pt x="70" y="121"/>
                  </a:cubicBezTo>
                  <a:cubicBezTo>
                    <a:pt x="55" y="114"/>
                    <a:pt x="41" y="111"/>
                    <a:pt x="26" y="118"/>
                  </a:cubicBezTo>
                  <a:cubicBezTo>
                    <a:pt x="25" y="119"/>
                    <a:pt x="24" y="118"/>
                    <a:pt x="23" y="118"/>
                  </a:cubicBezTo>
                  <a:cubicBezTo>
                    <a:pt x="16" y="116"/>
                    <a:pt x="18" y="108"/>
                    <a:pt x="16" y="103"/>
                  </a:cubicBezTo>
                  <a:cubicBezTo>
                    <a:pt x="10" y="104"/>
                    <a:pt x="6" y="100"/>
                    <a:pt x="3" y="97"/>
                  </a:cubicBezTo>
                  <a:cubicBezTo>
                    <a:pt x="0" y="82"/>
                    <a:pt x="0" y="67"/>
                    <a:pt x="10" y="54"/>
                  </a:cubicBezTo>
                  <a:cubicBezTo>
                    <a:pt x="11" y="51"/>
                    <a:pt x="13" y="48"/>
                    <a:pt x="13" y="45"/>
                  </a:cubicBezTo>
                  <a:cubicBezTo>
                    <a:pt x="12" y="30"/>
                    <a:pt x="17" y="15"/>
                    <a:pt x="21" y="1"/>
                  </a:cubicBezTo>
                  <a:close/>
                </a:path>
              </a:pathLst>
            </a:custGeom>
            <a:solidFill>
              <a:srgbClr val="B87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 name="Freeform 265"/>
            <p:cNvSpPr>
              <a:spLocks/>
            </p:cNvSpPr>
            <p:nvPr/>
          </p:nvSpPr>
          <p:spPr bwMode="auto">
            <a:xfrm>
              <a:off x="4671" y="2731"/>
              <a:ext cx="397" cy="241"/>
            </a:xfrm>
            <a:custGeom>
              <a:avLst/>
              <a:gdLst>
                <a:gd name="T0" fmla="*/ 247 w 297"/>
                <a:gd name="T1" fmla="*/ 45 h 180"/>
                <a:gd name="T2" fmla="*/ 212 w 297"/>
                <a:gd name="T3" fmla="*/ 65 h 180"/>
                <a:gd name="T4" fmla="*/ 191 w 297"/>
                <a:gd name="T5" fmla="*/ 79 h 180"/>
                <a:gd name="T6" fmla="*/ 122 w 297"/>
                <a:gd name="T7" fmla="*/ 114 h 180"/>
                <a:gd name="T8" fmla="*/ 80 w 297"/>
                <a:gd name="T9" fmla="*/ 157 h 180"/>
                <a:gd name="T10" fmla="*/ 40 w 297"/>
                <a:gd name="T11" fmla="*/ 179 h 180"/>
                <a:gd name="T12" fmla="*/ 18 w 297"/>
                <a:gd name="T13" fmla="*/ 180 h 180"/>
                <a:gd name="T14" fmla="*/ 3 w 297"/>
                <a:gd name="T15" fmla="*/ 174 h 180"/>
                <a:gd name="T16" fmla="*/ 8 w 297"/>
                <a:gd name="T17" fmla="*/ 159 h 180"/>
                <a:gd name="T18" fmla="*/ 63 w 297"/>
                <a:gd name="T19" fmla="*/ 97 h 180"/>
                <a:gd name="T20" fmla="*/ 104 w 297"/>
                <a:gd name="T21" fmla="*/ 61 h 180"/>
                <a:gd name="T22" fmla="*/ 108 w 297"/>
                <a:gd name="T23" fmla="*/ 58 h 180"/>
                <a:gd name="T24" fmla="*/ 164 w 297"/>
                <a:gd name="T25" fmla="*/ 28 h 180"/>
                <a:gd name="T26" fmla="*/ 198 w 297"/>
                <a:gd name="T27" fmla="*/ 5 h 180"/>
                <a:gd name="T28" fmla="*/ 211 w 297"/>
                <a:gd name="T29" fmla="*/ 1 h 180"/>
                <a:gd name="T30" fmla="*/ 270 w 297"/>
                <a:gd name="T31" fmla="*/ 0 h 180"/>
                <a:gd name="T32" fmla="*/ 297 w 297"/>
                <a:gd name="T33" fmla="*/ 1 h 180"/>
                <a:gd name="T34" fmla="*/ 266 w 297"/>
                <a:gd name="T35" fmla="*/ 29 h 180"/>
                <a:gd name="T36" fmla="*/ 247 w 297"/>
                <a:gd name="T37"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80">
                  <a:moveTo>
                    <a:pt x="247" y="45"/>
                  </a:moveTo>
                  <a:cubicBezTo>
                    <a:pt x="235" y="52"/>
                    <a:pt x="224" y="59"/>
                    <a:pt x="212" y="65"/>
                  </a:cubicBezTo>
                  <a:cubicBezTo>
                    <a:pt x="204" y="68"/>
                    <a:pt x="196" y="71"/>
                    <a:pt x="191" y="79"/>
                  </a:cubicBezTo>
                  <a:cubicBezTo>
                    <a:pt x="163" y="80"/>
                    <a:pt x="140" y="94"/>
                    <a:pt x="122" y="114"/>
                  </a:cubicBezTo>
                  <a:cubicBezTo>
                    <a:pt x="106" y="127"/>
                    <a:pt x="94" y="143"/>
                    <a:pt x="80" y="157"/>
                  </a:cubicBezTo>
                  <a:cubicBezTo>
                    <a:pt x="69" y="167"/>
                    <a:pt x="56" y="176"/>
                    <a:pt x="40" y="179"/>
                  </a:cubicBezTo>
                  <a:cubicBezTo>
                    <a:pt x="33" y="176"/>
                    <a:pt x="26" y="179"/>
                    <a:pt x="18" y="180"/>
                  </a:cubicBezTo>
                  <a:cubicBezTo>
                    <a:pt x="13" y="180"/>
                    <a:pt x="7" y="180"/>
                    <a:pt x="3" y="174"/>
                  </a:cubicBezTo>
                  <a:cubicBezTo>
                    <a:pt x="0" y="168"/>
                    <a:pt x="4" y="163"/>
                    <a:pt x="8" y="159"/>
                  </a:cubicBezTo>
                  <a:cubicBezTo>
                    <a:pt x="29" y="140"/>
                    <a:pt x="46" y="119"/>
                    <a:pt x="63" y="97"/>
                  </a:cubicBezTo>
                  <a:cubicBezTo>
                    <a:pt x="74" y="83"/>
                    <a:pt x="92" y="76"/>
                    <a:pt x="104" y="61"/>
                  </a:cubicBezTo>
                  <a:cubicBezTo>
                    <a:pt x="105" y="60"/>
                    <a:pt x="107" y="58"/>
                    <a:pt x="108" y="58"/>
                  </a:cubicBezTo>
                  <a:cubicBezTo>
                    <a:pt x="131" y="56"/>
                    <a:pt x="145" y="37"/>
                    <a:pt x="164" y="28"/>
                  </a:cubicBezTo>
                  <a:cubicBezTo>
                    <a:pt x="177" y="22"/>
                    <a:pt x="188" y="15"/>
                    <a:pt x="198" y="5"/>
                  </a:cubicBezTo>
                  <a:cubicBezTo>
                    <a:pt x="201" y="1"/>
                    <a:pt x="206" y="2"/>
                    <a:pt x="211" y="1"/>
                  </a:cubicBezTo>
                  <a:cubicBezTo>
                    <a:pt x="231" y="1"/>
                    <a:pt x="251" y="3"/>
                    <a:pt x="270" y="0"/>
                  </a:cubicBezTo>
                  <a:cubicBezTo>
                    <a:pt x="279" y="1"/>
                    <a:pt x="288" y="1"/>
                    <a:pt x="297" y="1"/>
                  </a:cubicBezTo>
                  <a:cubicBezTo>
                    <a:pt x="289" y="13"/>
                    <a:pt x="282" y="25"/>
                    <a:pt x="266" y="29"/>
                  </a:cubicBezTo>
                  <a:cubicBezTo>
                    <a:pt x="259" y="31"/>
                    <a:pt x="249" y="35"/>
                    <a:pt x="247" y="45"/>
                  </a:cubicBezTo>
                  <a:close/>
                </a:path>
              </a:pathLst>
            </a:custGeom>
            <a:solidFill>
              <a:srgbClr val="C45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 name="Freeform 266"/>
            <p:cNvSpPr>
              <a:spLocks/>
            </p:cNvSpPr>
            <p:nvPr/>
          </p:nvSpPr>
          <p:spPr bwMode="auto">
            <a:xfrm>
              <a:off x="4444" y="2732"/>
              <a:ext cx="162" cy="287"/>
            </a:xfrm>
            <a:custGeom>
              <a:avLst/>
              <a:gdLst>
                <a:gd name="T0" fmla="*/ 20 w 121"/>
                <a:gd name="T1" fmla="*/ 23 h 214"/>
                <a:gd name="T2" fmla="*/ 85 w 121"/>
                <a:gd name="T3" fmla="*/ 10 h 214"/>
                <a:gd name="T4" fmla="*/ 112 w 121"/>
                <a:gd name="T5" fmla="*/ 1 h 214"/>
                <a:gd name="T6" fmla="*/ 120 w 121"/>
                <a:gd name="T7" fmla="*/ 10 h 214"/>
                <a:gd name="T8" fmla="*/ 117 w 121"/>
                <a:gd name="T9" fmla="*/ 19 h 214"/>
                <a:gd name="T10" fmla="*/ 114 w 121"/>
                <a:gd name="T11" fmla="*/ 44 h 214"/>
                <a:gd name="T12" fmla="*/ 113 w 121"/>
                <a:gd name="T13" fmla="*/ 79 h 214"/>
                <a:gd name="T14" fmla="*/ 114 w 121"/>
                <a:gd name="T15" fmla="*/ 100 h 214"/>
                <a:gd name="T16" fmla="*/ 106 w 121"/>
                <a:gd name="T17" fmla="*/ 124 h 214"/>
                <a:gd name="T18" fmla="*/ 98 w 121"/>
                <a:gd name="T19" fmla="*/ 128 h 214"/>
                <a:gd name="T20" fmla="*/ 87 w 121"/>
                <a:gd name="T21" fmla="*/ 122 h 214"/>
                <a:gd name="T22" fmla="*/ 85 w 121"/>
                <a:gd name="T23" fmla="*/ 165 h 214"/>
                <a:gd name="T24" fmla="*/ 51 w 121"/>
                <a:gd name="T25" fmla="*/ 199 h 214"/>
                <a:gd name="T26" fmla="*/ 40 w 121"/>
                <a:gd name="T27" fmla="*/ 206 h 214"/>
                <a:gd name="T28" fmla="*/ 24 w 121"/>
                <a:gd name="T29" fmla="*/ 209 h 214"/>
                <a:gd name="T30" fmla="*/ 23 w 121"/>
                <a:gd name="T31" fmla="*/ 204 h 214"/>
                <a:gd name="T32" fmla="*/ 37 w 121"/>
                <a:gd name="T33" fmla="*/ 155 h 214"/>
                <a:gd name="T34" fmla="*/ 38 w 121"/>
                <a:gd name="T35" fmla="*/ 85 h 214"/>
                <a:gd name="T36" fmla="*/ 31 w 121"/>
                <a:gd name="T37" fmla="*/ 60 h 214"/>
                <a:gd name="T38" fmla="*/ 19 w 121"/>
                <a:gd name="T39" fmla="*/ 69 h 214"/>
                <a:gd name="T40" fmla="*/ 12 w 121"/>
                <a:gd name="T41" fmla="*/ 57 h 214"/>
                <a:gd name="T42" fmla="*/ 28 w 121"/>
                <a:gd name="T43" fmla="*/ 25 h 214"/>
                <a:gd name="T44" fmla="*/ 20 w 121"/>
                <a:gd name="T45" fmla="*/ 2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214">
                  <a:moveTo>
                    <a:pt x="20" y="23"/>
                  </a:moveTo>
                  <a:cubicBezTo>
                    <a:pt x="42" y="18"/>
                    <a:pt x="64" y="16"/>
                    <a:pt x="85" y="10"/>
                  </a:cubicBezTo>
                  <a:cubicBezTo>
                    <a:pt x="94" y="8"/>
                    <a:pt x="101" y="0"/>
                    <a:pt x="112" y="1"/>
                  </a:cubicBezTo>
                  <a:cubicBezTo>
                    <a:pt x="117" y="2"/>
                    <a:pt x="121" y="3"/>
                    <a:pt x="120" y="10"/>
                  </a:cubicBezTo>
                  <a:cubicBezTo>
                    <a:pt x="116" y="11"/>
                    <a:pt x="115" y="14"/>
                    <a:pt x="117" y="19"/>
                  </a:cubicBezTo>
                  <a:cubicBezTo>
                    <a:pt x="120" y="28"/>
                    <a:pt x="118" y="36"/>
                    <a:pt x="114" y="44"/>
                  </a:cubicBezTo>
                  <a:cubicBezTo>
                    <a:pt x="108" y="55"/>
                    <a:pt x="106" y="67"/>
                    <a:pt x="113" y="79"/>
                  </a:cubicBezTo>
                  <a:cubicBezTo>
                    <a:pt x="117" y="86"/>
                    <a:pt x="117" y="93"/>
                    <a:pt x="114" y="100"/>
                  </a:cubicBezTo>
                  <a:cubicBezTo>
                    <a:pt x="110" y="107"/>
                    <a:pt x="106" y="115"/>
                    <a:pt x="106" y="124"/>
                  </a:cubicBezTo>
                  <a:cubicBezTo>
                    <a:pt x="106" y="130"/>
                    <a:pt x="102" y="130"/>
                    <a:pt x="98" y="128"/>
                  </a:cubicBezTo>
                  <a:cubicBezTo>
                    <a:pt x="94" y="127"/>
                    <a:pt x="92" y="123"/>
                    <a:pt x="87" y="122"/>
                  </a:cubicBezTo>
                  <a:cubicBezTo>
                    <a:pt x="86" y="136"/>
                    <a:pt x="90" y="151"/>
                    <a:pt x="85" y="165"/>
                  </a:cubicBezTo>
                  <a:cubicBezTo>
                    <a:pt x="78" y="181"/>
                    <a:pt x="71" y="196"/>
                    <a:pt x="51" y="199"/>
                  </a:cubicBezTo>
                  <a:cubicBezTo>
                    <a:pt x="46" y="199"/>
                    <a:pt x="43" y="203"/>
                    <a:pt x="40" y="206"/>
                  </a:cubicBezTo>
                  <a:cubicBezTo>
                    <a:pt x="36" y="211"/>
                    <a:pt x="31" y="214"/>
                    <a:pt x="24" y="209"/>
                  </a:cubicBezTo>
                  <a:cubicBezTo>
                    <a:pt x="23" y="208"/>
                    <a:pt x="22" y="206"/>
                    <a:pt x="23" y="204"/>
                  </a:cubicBezTo>
                  <a:cubicBezTo>
                    <a:pt x="37" y="190"/>
                    <a:pt x="38" y="172"/>
                    <a:pt x="37" y="155"/>
                  </a:cubicBezTo>
                  <a:cubicBezTo>
                    <a:pt x="36" y="132"/>
                    <a:pt x="38" y="109"/>
                    <a:pt x="38" y="85"/>
                  </a:cubicBezTo>
                  <a:cubicBezTo>
                    <a:pt x="38" y="77"/>
                    <a:pt x="36" y="69"/>
                    <a:pt x="31" y="60"/>
                  </a:cubicBezTo>
                  <a:cubicBezTo>
                    <a:pt x="29" y="66"/>
                    <a:pt x="27" y="72"/>
                    <a:pt x="19" y="69"/>
                  </a:cubicBezTo>
                  <a:cubicBezTo>
                    <a:pt x="15" y="66"/>
                    <a:pt x="14" y="61"/>
                    <a:pt x="12" y="57"/>
                  </a:cubicBezTo>
                  <a:cubicBezTo>
                    <a:pt x="0" y="38"/>
                    <a:pt x="6" y="28"/>
                    <a:pt x="28" y="25"/>
                  </a:cubicBezTo>
                  <a:cubicBezTo>
                    <a:pt x="25" y="25"/>
                    <a:pt x="22" y="26"/>
                    <a:pt x="20" y="23"/>
                  </a:cubicBezTo>
                  <a:close/>
                </a:path>
              </a:pathLst>
            </a:custGeom>
            <a:solidFill>
              <a:srgbClr val="DC7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 name="Freeform 267"/>
            <p:cNvSpPr>
              <a:spLocks/>
            </p:cNvSpPr>
            <p:nvPr/>
          </p:nvSpPr>
          <p:spPr bwMode="auto">
            <a:xfrm>
              <a:off x="4633" y="2730"/>
              <a:ext cx="254" cy="256"/>
            </a:xfrm>
            <a:custGeom>
              <a:avLst/>
              <a:gdLst>
                <a:gd name="T0" fmla="*/ 16 w 190"/>
                <a:gd name="T1" fmla="*/ 4 h 191"/>
                <a:gd name="T2" fmla="*/ 190 w 190"/>
                <a:gd name="T3" fmla="*/ 2 h 191"/>
                <a:gd name="T4" fmla="*/ 184 w 190"/>
                <a:gd name="T5" fmla="*/ 7 h 191"/>
                <a:gd name="T6" fmla="*/ 130 w 190"/>
                <a:gd name="T7" fmla="*/ 38 h 191"/>
                <a:gd name="T8" fmla="*/ 121 w 190"/>
                <a:gd name="T9" fmla="*/ 47 h 191"/>
                <a:gd name="T10" fmla="*/ 111 w 190"/>
                <a:gd name="T11" fmla="*/ 55 h 191"/>
                <a:gd name="T12" fmla="*/ 84 w 190"/>
                <a:gd name="T13" fmla="*/ 69 h 191"/>
                <a:gd name="T14" fmla="*/ 79 w 190"/>
                <a:gd name="T15" fmla="*/ 71 h 191"/>
                <a:gd name="T16" fmla="*/ 48 w 190"/>
                <a:gd name="T17" fmla="*/ 91 h 191"/>
                <a:gd name="T18" fmla="*/ 45 w 190"/>
                <a:gd name="T19" fmla="*/ 101 h 191"/>
                <a:gd name="T20" fmla="*/ 31 w 190"/>
                <a:gd name="T21" fmla="*/ 168 h 191"/>
                <a:gd name="T22" fmla="*/ 30 w 190"/>
                <a:gd name="T23" fmla="*/ 175 h 191"/>
                <a:gd name="T24" fmla="*/ 15 w 190"/>
                <a:gd name="T25" fmla="*/ 191 h 191"/>
                <a:gd name="T26" fmla="*/ 6 w 190"/>
                <a:gd name="T27" fmla="*/ 182 h 191"/>
                <a:gd name="T28" fmla="*/ 7 w 190"/>
                <a:gd name="T29" fmla="*/ 158 h 191"/>
                <a:gd name="T30" fmla="*/ 15 w 190"/>
                <a:gd name="T31" fmla="*/ 164 h 191"/>
                <a:gd name="T32" fmla="*/ 20 w 190"/>
                <a:gd name="T33" fmla="*/ 101 h 191"/>
                <a:gd name="T34" fmla="*/ 12 w 190"/>
                <a:gd name="T35" fmla="*/ 56 h 191"/>
                <a:gd name="T36" fmla="*/ 5 w 190"/>
                <a:gd name="T37" fmla="*/ 35 h 191"/>
                <a:gd name="T38" fmla="*/ 16 w 190"/>
                <a:gd name="T39" fmla="*/ 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 h="191">
                  <a:moveTo>
                    <a:pt x="16" y="4"/>
                  </a:moveTo>
                  <a:cubicBezTo>
                    <a:pt x="74" y="2"/>
                    <a:pt x="132" y="0"/>
                    <a:pt x="190" y="2"/>
                  </a:cubicBezTo>
                  <a:cubicBezTo>
                    <a:pt x="190" y="6"/>
                    <a:pt x="187" y="6"/>
                    <a:pt x="184" y="7"/>
                  </a:cubicBezTo>
                  <a:cubicBezTo>
                    <a:pt x="165" y="15"/>
                    <a:pt x="148" y="28"/>
                    <a:pt x="130" y="38"/>
                  </a:cubicBezTo>
                  <a:cubicBezTo>
                    <a:pt x="126" y="40"/>
                    <a:pt x="124" y="43"/>
                    <a:pt x="121" y="47"/>
                  </a:cubicBezTo>
                  <a:cubicBezTo>
                    <a:pt x="119" y="51"/>
                    <a:pt x="116" y="54"/>
                    <a:pt x="111" y="55"/>
                  </a:cubicBezTo>
                  <a:cubicBezTo>
                    <a:pt x="101" y="57"/>
                    <a:pt x="91" y="59"/>
                    <a:pt x="84" y="69"/>
                  </a:cubicBezTo>
                  <a:cubicBezTo>
                    <a:pt x="83" y="70"/>
                    <a:pt x="81" y="71"/>
                    <a:pt x="79" y="71"/>
                  </a:cubicBezTo>
                  <a:cubicBezTo>
                    <a:pt x="63" y="69"/>
                    <a:pt x="58" y="84"/>
                    <a:pt x="48" y="91"/>
                  </a:cubicBezTo>
                  <a:cubicBezTo>
                    <a:pt x="45" y="93"/>
                    <a:pt x="44" y="97"/>
                    <a:pt x="45" y="101"/>
                  </a:cubicBezTo>
                  <a:cubicBezTo>
                    <a:pt x="47" y="125"/>
                    <a:pt x="44" y="147"/>
                    <a:pt x="31" y="168"/>
                  </a:cubicBezTo>
                  <a:cubicBezTo>
                    <a:pt x="30" y="170"/>
                    <a:pt x="30" y="172"/>
                    <a:pt x="30" y="175"/>
                  </a:cubicBezTo>
                  <a:cubicBezTo>
                    <a:pt x="31" y="190"/>
                    <a:pt x="30" y="190"/>
                    <a:pt x="15" y="191"/>
                  </a:cubicBezTo>
                  <a:cubicBezTo>
                    <a:pt x="11" y="190"/>
                    <a:pt x="7" y="187"/>
                    <a:pt x="6" y="182"/>
                  </a:cubicBezTo>
                  <a:cubicBezTo>
                    <a:pt x="4" y="174"/>
                    <a:pt x="4" y="166"/>
                    <a:pt x="7" y="158"/>
                  </a:cubicBezTo>
                  <a:cubicBezTo>
                    <a:pt x="14" y="154"/>
                    <a:pt x="13" y="161"/>
                    <a:pt x="15" y="164"/>
                  </a:cubicBezTo>
                  <a:cubicBezTo>
                    <a:pt x="26" y="144"/>
                    <a:pt x="25" y="123"/>
                    <a:pt x="20" y="101"/>
                  </a:cubicBezTo>
                  <a:cubicBezTo>
                    <a:pt x="17" y="86"/>
                    <a:pt x="17" y="71"/>
                    <a:pt x="12" y="56"/>
                  </a:cubicBezTo>
                  <a:cubicBezTo>
                    <a:pt x="10" y="49"/>
                    <a:pt x="9" y="41"/>
                    <a:pt x="5" y="35"/>
                  </a:cubicBezTo>
                  <a:cubicBezTo>
                    <a:pt x="0" y="22"/>
                    <a:pt x="8" y="13"/>
                    <a:pt x="16" y="4"/>
                  </a:cubicBezTo>
                  <a:close/>
                </a:path>
              </a:pathLst>
            </a:custGeom>
            <a:solidFill>
              <a:srgbClr val="E68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 name="Freeform 268"/>
            <p:cNvSpPr>
              <a:spLocks/>
            </p:cNvSpPr>
            <p:nvPr/>
          </p:nvSpPr>
          <p:spPr bwMode="auto">
            <a:xfrm>
              <a:off x="4475" y="2739"/>
              <a:ext cx="176" cy="299"/>
            </a:xfrm>
            <a:custGeom>
              <a:avLst/>
              <a:gdLst>
                <a:gd name="T0" fmla="*/ 127 w 131"/>
                <a:gd name="T1" fmla="*/ 150 h 223"/>
                <a:gd name="T2" fmla="*/ 126 w 131"/>
                <a:gd name="T3" fmla="*/ 176 h 223"/>
                <a:gd name="T4" fmla="*/ 120 w 131"/>
                <a:gd name="T5" fmla="*/ 180 h 223"/>
                <a:gd name="T6" fmla="*/ 53 w 131"/>
                <a:gd name="T7" fmla="*/ 204 h 223"/>
                <a:gd name="T8" fmla="*/ 36 w 131"/>
                <a:gd name="T9" fmla="*/ 214 h 223"/>
                <a:gd name="T10" fmla="*/ 16 w 131"/>
                <a:gd name="T11" fmla="*/ 222 h 223"/>
                <a:gd name="T12" fmla="*/ 2 w 131"/>
                <a:gd name="T13" fmla="*/ 203 h 223"/>
                <a:gd name="T14" fmla="*/ 7 w 131"/>
                <a:gd name="T15" fmla="*/ 204 h 223"/>
                <a:gd name="T16" fmla="*/ 52 w 131"/>
                <a:gd name="T17" fmla="*/ 174 h 223"/>
                <a:gd name="T18" fmla="*/ 61 w 131"/>
                <a:gd name="T19" fmla="*/ 132 h 223"/>
                <a:gd name="T20" fmla="*/ 61 w 131"/>
                <a:gd name="T21" fmla="*/ 109 h 223"/>
                <a:gd name="T22" fmla="*/ 80 w 131"/>
                <a:gd name="T23" fmla="*/ 123 h 223"/>
                <a:gd name="T24" fmla="*/ 88 w 131"/>
                <a:gd name="T25" fmla="*/ 94 h 223"/>
                <a:gd name="T26" fmla="*/ 87 w 131"/>
                <a:gd name="T27" fmla="*/ 75 h 223"/>
                <a:gd name="T28" fmla="*/ 89 w 131"/>
                <a:gd name="T29" fmla="*/ 35 h 223"/>
                <a:gd name="T30" fmla="*/ 86 w 131"/>
                <a:gd name="T31" fmla="*/ 3 h 223"/>
                <a:gd name="T32" fmla="*/ 97 w 131"/>
                <a:gd name="T33" fmla="*/ 5 h 223"/>
                <a:gd name="T34" fmla="*/ 103 w 131"/>
                <a:gd name="T35" fmla="*/ 19 h 223"/>
                <a:gd name="T36" fmla="*/ 105 w 131"/>
                <a:gd name="T37" fmla="*/ 34 h 223"/>
                <a:gd name="T38" fmla="*/ 114 w 131"/>
                <a:gd name="T39" fmla="*/ 74 h 223"/>
                <a:gd name="T40" fmla="*/ 115 w 131"/>
                <a:gd name="T41" fmla="*/ 74 h 223"/>
                <a:gd name="T42" fmla="*/ 115 w 131"/>
                <a:gd name="T43" fmla="*/ 74 h 223"/>
                <a:gd name="T44" fmla="*/ 115 w 131"/>
                <a:gd name="T45" fmla="*/ 67 h 223"/>
                <a:gd name="T46" fmla="*/ 123 w 131"/>
                <a:gd name="T47" fmla="*/ 67 h 223"/>
                <a:gd name="T48" fmla="*/ 127 w 131"/>
                <a:gd name="T49" fmla="*/ 94 h 223"/>
                <a:gd name="T50" fmla="*/ 130 w 131"/>
                <a:gd name="T51" fmla="*/ 136 h 223"/>
                <a:gd name="T52" fmla="*/ 127 w 131"/>
                <a:gd name="T53" fmla="*/ 15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223">
                  <a:moveTo>
                    <a:pt x="127" y="150"/>
                  </a:moveTo>
                  <a:cubicBezTo>
                    <a:pt x="127" y="158"/>
                    <a:pt x="126" y="167"/>
                    <a:pt x="126" y="176"/>
                  </a:cubicBezTo>
                  <a:cubicBezTo>
                    <a:pt x="125" y="178"/>
                    <a:pt x="122" y="180"/>
                    <a:pt x="120" y="180"/>
                  </a:cubicBezTo>
                  <a:cubicBezTo>
                    <a:pt x="95" y="182"/>
                    <a:pt x="74" y="194"/>
                    <a:pt x="53" y="204"/>
                  </a:cubicBezTo>
                  <a:cubicBezTo>
                    <a:pt x="47" y="207"/>
                    <a:pt x="41" y="210"/>
                    <a:pt x="36" y="214"/>
                  </a:cubicBezTo>
                  <a:cubicBezTo>
                    <a:pt x="31" y="220"/>
                    <a:pt x="24" y="223"/>
                    <a:pt x="16" y="222"/>
                  </a:cubicBezTo>
                  <a:cubicBezTo>
                    <a:pt x="9" y="217"/>
                    <a:pt x="0" y="214"/>
                    <a:pt x="2" y="203"/>
                  </a:cubicBezTo>
                  <a:cubicBezTo>
                    <a:pt x="4" y="203"/>
                    <a:pt x="7" y="205"/>
                    <a:pt x="7" y="204"/>
                  </a:cubicBezTo>
                  <a:cubicBezTo>
                    <a:pt x="18" y="188"/>
                    <a:pt x="43" y="193"/>
                    <a:pt x="52" y="174"/>
                  </a:cubicBezTo>
                  <a:cubicBezTo>
                    <a:pt x="58" y="160"/>
                    <a:pt x="64" y="148"/>
                    <a:pt x="61" y="132"/>
                  </a:cubicBezTo>
                  <a:cubicBezTo>
                    <a:pt x="59" y="125"/>
                    <a:pt x="61" y="117"/>
                    <a:pt x="61" y="109"/>
                  </a:cubicBezTo>
                  <a:cubicBezTo>
                    <a:pt x="69" y="111"/>
                    <a:pt x="72" y="120"/>
                    <a:pt x="80" y="123"/>
                  </a:cubicBezTo>
                  <a:cubicBezTo>
                    <a:pt x="78" y="111"/>
                    <a:pt x="82" y="103"/>
                    <a:pt x="88" y="94"/>
                  </a:cubicBezTo>
                  <a:cubicBezTo>
                    <a:pt x="91" y="88"/>
                    <a:pt x="91" y="81"/>
                    <a:pt x="87" y="75"/>
                  </a:cubicBezTo>
                  <a:cubicBezTo>
                    <a:pt x="77" y="61"/>
                    <a:pt x="83" y="48"/>
                    <a:pt x="89" y="35"/>
                  </a:cubicBezTo>
                  <a:cubicBezTo>
                    <a:pt x="96" y="23"/>
                    <a:pt x="90" y="14"/>
                    <a:pt x="86" y="3"/>
                  </a:cubicBezTo>
                  <a:cubicBezTo>
                    <a:pt x="90" y="0"/>
                    <a:pt x="94" y="3"/>
                    <a:pt x="97" y="5"/>
                  </a:cubicBezTo>
                  <a:cubicBezTo>
                    <a:pt x="103" y="8"/>
                    <a:pt x="103" y="13"/>
                    <a:pt x="103" y="19"/>
                  </a:cubicBezTo>
                  <a:cubicBezTo>
                    <a:pt x="103" y="24"/>
                    <a:pt x="101" y="30"/>
                    <a:pt x="105" y="34"/>
                  </a:cubicBezTo>
                  <a:cubicBezTo>
                    <a:pt x="111" y="47"/>
                    <a:pt x="114" y="60"/>
                    <a:pt x="114" y="74"/>
                  </a:cubicBezTo>
                  <a:cubicBezTo>
                    <a:pt x="114" y="76"/>
                    <a:pt x="117" y="74"/>
                    <a:pt x="115" y="74"/>
                  </a:cubicBezTo>
                  <a:cubicBezTo>
                    <a:pt x="115" y="74"/>
                    <a:pt x="115" y="74"/>
                    <a:pt x="115" y="74"/>
                  </a:cubicBezTo>
                  <a:cubicBezTo>
                    <a:pt x="113" y="72"/>
                    <a:pt x="113" y="69"/>
                    <a:pt x="115" y="67"/>
                  </a:cubicBezTo>
                  <a:cubicBezTo>
                    <a:pt x="118" y="63"/>
                    <a:pt x="121" y="63"/>
                    <a:pt x="123" y="67"/>
                  </a:cubicBezTo>
                  <a:cubicBezTo>
                    <a:pt x="126" y="76"/>
                    <a:pt x="128" y="85"/>
                    <a:pt x="127" y="94"/>
                  </a:cubicBezTo>
                  <a:cubicBezTo>
                    <a:pt x="127" y="108"/>
                    <a:pt x="126" y="122"/>
                    <a:pt x="130" y="136"/>
                  </a:cubicBezTo>
                  <a:cubicBezTo>
                    <a:pt x="131" y="141"/>
                    <a:pt x="130" y="146"/>
                    <a:pt x="127" y="150"/>
                  </a:cubicBezTo>
                  <a:close/>
                </a:path>
              </a:pathLst>
            </a:custGeom>
            <a:solidFill>
              <a:srgbClr val="CC6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 name="Freeform 269"/>
            <p:cNvSpPr>
              <a:spLocks/>
            </p:cNvSpPr>
            <p:nvPr/>
          </p:nvSpPr>
          <p:spPr bwMode="auto">
            <a:xfrm>
              <a:off x="4655" y="2731"/>
              <a:ext cx="377" cy="263"/>
            </a:xfrm>
            <a:custGeom>
              <a:avLst/>
              <a:gdLst>
                <a:gd name="T0" fmla="*/ 1 w 282"/>
                <a:gd name="T1" fmla="*/ 187 h 196"/>
                <a:gd name="T2" fmla="*/ 11 w 282"/>
                <a:gd name="T3" fmla="*/ 176 h 196"/>
                <a:gd name="T4" fmla="*/ 19 w 282"/>
                <a:gd name="T5" fmla="*/ 156 h 196"/>
                <a:gd name="T6" fmla="*/ 24 w 282"/>
                <a:gd name="T7" fmla="*/ 97 h 196"/>
                <a:gd name="T8" fmla="*/ 31 w 282"/>
                <a:gd name="T9" fmla="*/ 85 h 196"/>
                <a:gd name="T10" fmla="*/ 45 w 282"/>
                <a:gd name="T11" fmla="*/ 71 h 196"/>
                <a:gd name="T12" fmla="*/ 47 w 282"/>
                <a:gd name="T13" fmla="*/ 68 h 196"/>
                <a:gd name="T14" fmla="*/ 87 w 282"/>
                <a:gd name="T15" fmla="*/ 53 h 196"/>
                <a:gd name="T16" fmla="*/ 103 w 282"/>
                <a:gd name="T17" fmla="*/ 42 h 196"/>
                <a:gd name="T18" fmla="*/ 114 w 282"/>
                <a:gd name="T19" fmla="*/ 33 h 196"/>
                <a:gd name="T20" fmla="*/ 158 w 282"/>
                <a:gd name="T21" fmla="*/ 7 h 196"/>
                <a:gd name="T22" fmla="*/ 174 w 282"/>
                <a:gd name="T23" fmla="*/ 1 h 196"/>
                <a:gd name="T24" fmla="*/ 282 w 282"/>
                <a:gd name="T25" fmla="*/ 0 h 196"/>
                <a:gd name="T26" fmla="*/ 229 w 282"/>
                <a:gd name="T27" fmla="*/ 2 h 196"/>
                <a:gd name="T28" fmla="*/ 205 w 282"/>
                <a:gd name="T29" fmla="*/ 13 h 196"/>
                <a:gd name="T30" fmla="*/ 182 w 282"/>
                <a:gd name="T31" fmla="*/ 28 h 196"/>
                <a:gd name="T32" fmla="*/ 156 w 282"/>
                <a:gd name="T33" fmla="*/ 45 h 196"/>
                <a:gd name="T34" fmla="*/ 132 w 282"/>
                <a:gd name="T35" fmla="*/ 58 h 196"/>
                <a:gd name="T36" fmla="*/ 117 w 282"/>
                <a:gd name="T37" fmla="*/ 64 h 196"/>
                <a:gd name="T38" fmla="*/ 57 w 282"/>
                <a:gd name="T39" fmla="*/ 125 h 196"/>
                <a:gd name="T40" fmla="*/ 23 w 282"/>
                <a:gd name="T41" fmla="*/ 161 h 196"/>
                <a:gd name="T42" fmla="*/ 17 w 282"/>
                <a:gd name="T43" fmla="*/ 173 h 196"/>
                <a:gd name="T44" fmla="*/ 31 w 282"/>
                <a:gd name="T45" fmla="*/ 177 h 196"/>
                <a:gd name="T46" fmla="*/ 53 w 282"/>
                <a:gd name="T47" fmla="*/ 177 h 196"/>
                <a:gd name="T48" fmla="*/ 40 w 282"/>
                <a:gd name="T49" fmla="*/ 188 h 196"/>
                <a:gd name="T50" fmla="*/ 10 w 282"/>
                <a:gd name="T51" fmla="*/ 195 h 196"/>
                <a:gd name="T52" fmla="*/ 1 w 282"/>
                <a:gd name="T53" fmla="*/ 1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2" h="196">
                  <a:moveTo>
                    <a:pt x="1" y="187"/>
                  </a:moveTo>
                  <a:cubicBezTo>
                    <a:pt x="8" y="187"/>
                    <a:pt x="15" y="187"/>
                    <a:pt x="11" y="176"/>
                  </a:cubicBezTo>
                  <a:cubicBezTo>
                    <a:pt x="9" y="168"/>
                    <a:pt x="18" y="163"/>
                    <a:pt x="19" y="156"/>
                  </a:cubicBezTo>
                  <a:cubicBezTo>
                    <a:pt x="22" y="136"/>
                    <a:pt x="31" y="117"/>
                    <a:pt x="24" y="97"/>
                  </a:cubicBezTo>
                  <a:cubicBezTo>
                    <a:pt x="23" y="91"/>
                    <a:pt x="27" y="88"/>
                    <a:pt x="31" y="85"/>
                  </a:cubicBezTo>
                  <a:cubicBezTo>
                    <a:pt x="37" y="82"/>
                    <a:pt x="41" y="77"/>
                    <a:pt x="45" y="71"/>
                  </a:cubicBezTo>
                  <a:cubicBezTo>
                    <a:pt x="46" y="70"/>
                    <a:pt x="47" y="68"/>
                    <a:pt x="47" y="68"/>
                  </a:cubicBezTo>
                  <a:cubicBezTo>
                    <a:pt x="64" y="72"/>
                    <a:pt x="72" y="53"/>
                    <a:pt x="87" y="53"/>
                  </a:cubicBezTo>
                  <a:cubicBezTo>
                    <a:pt x="94" y="52"/>
                    <a:pt x="100" y="50"/>
                    <a:pt x="103" y="42"/>
                  </a:cubicBezTo>
                  <a:cubicBezTo>
                    <a:pt x="105" y="38"/>
                    <a:pt x="109" y="35"/>
                    <a:pt x="114" y="33"/>
                  </a:cubicBezTo>
                  <a:cubicBezTo>
                    <a:pt x="129" y="26"/>
                    <a:pt x="142" y="14"/>
                    <a:pt x="158" y="7"/>
                  </a:cubicBezTo>
                  <a:cubicBezTo>
                    <a:pt x="163" y="5"/>
                    <a:pt x="169" y="4"/>
                    <a:pt x="174" y="1"/>
                  </a:cubicBezTo>
                  <a:cubicBezTo>
                    <a:pt x="210" y="1"/>
                    <a:pt x="246" y="0"/>
                    <a:pt x="282" y="0"/>
                  </a:cubicBezTo>
                  <a:cubicBezTo>
                    <a:pt x="265" y="6"/>
                    <a:pt x="247" y="2"/>
                    <a:pt x="229" y="2"/>
                  </a:cubicBezTo>
                  <a:cubicBezTo>
                    <a:pt x="219" y="3"/>
                    <a:pt x="212" y="5"/>
                    <a:pt x="205" y="13"/>
                  </a:cubicBezTo>
                  <a:cubicBezTo>
                    <a:pt x="200" y="20"/>
                    <a:pt x="192" y="25"/>
                    <a:pt x="182" y="28"/>
                  </a:cubicBezTo>
                  <a:cubicBezTo>
                    <a:pt x="173" y="32"/>
                    <a:pt x="162" y="36"/>
                    <a:pt x="156" y="45"/>
                  </a:cubicBezTo>
                  <a:cubicBezTo>
                    <a:pt x="150" y="54"/>
                    <a:pt x="142" y="58"/>
                    <a:pt x="132" y="58"/>
                  </a:cubicBezTo>
                  <a:cubicBezTo>
                    <a:pt x="126" y="58"/>
                    <a:pt x="121" y="60"/>
                    <a:pt x="117" y="64"/>
                  </a:cubicBezTo>
                  <a:cubicBezTo>
                    <a:pt x="98" y="85"/>
                    <a:pt x="72" y="99"/>
                    <a:pt x="57" y="125"/>
                  </a:cubicBezTo>
                  <a:cubicBezTo>
                    <a:pt x="49" y="139"/>
                    <a:pt x="34" y="149"/>
                    <a:pt x="23" y="161"/>
                  </a:cubicBezTo>
                  <a:cubicBezTo>
                    <a:pt x="20" y="164"/>
                    <a:pt x="14" y="167"/>
                    <a:pt x="17" y="173"/>
                  </a:cubicBezTo>
                  <a:cubicBezTo>
                    <a:pt x="20" y="178"/>
                    <a:pt x="26" y="177"/>
                    <a:pt x="31" y="177"/>
                  </a:cubicBezTo>
                  <a:cubicBezTo>
                    <a:pt x="38" y="177"/>
                    <a:pt x="46" y="170"/>
                    <a:pt x="53" y="177"/>
                  </a:cubicBezTo>
                  <a:cubicBezTo>
                    <a:pt x="51" y="184"/>
                    <a:pt x="45" y="186"/>
                    <a:pt x="40" y="188"/>
                  </a:cubicBezTo>
                  <a:cubicBezTo>
                    <a:pt x="30" y="192"/>
                    <a:pt x="20" y="192"/>
                    <a:pt x="10" y="195"/>
                  </a:cubicBezTo>
                  <a:cubicBezTo>
                    <a:pt x="5" y="196"/>
                    <a:pt x="0" y="194"/>
                    <a:pt x="1" y="187"/>
                  </a:cubicBezTo>
                  <a:close/>
                </a:path>
              </a:pathLst>
            </a:custGeom>
            <a:solidFill>
              <a:srgbClr val="D87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 name="Freeform 270"/>
            <p:cNvSpPr>
              <a:spLocks/>
            </p:cNvSpPr>
            <p:nvPr/>
          </p:nvSpPr>
          <p:spPr bwMode="auto">
            <a:xfrm>
              <a:off x="4405" y="2736"/>
              <a:ext cx="92" cy="323"/>
            </a:xfrm>
            <a:custGeom>
              <a:avLst/>
              <a:gdLst>
                <a:gd name="T0" fmla="*/ 54 w 68"/>
                <a:gd name="T1" fmla="*/ 205 h 241"/>
                <a:gd name="T2" fmla="*/ 68 w 68"/>
                <a:gd name="T3" fmla="*/ 223 h 241"/>
                <a:gd name="T4" fmla="*/ 60 w 68"/>
                <a:gd name="T5" fmla="*/ 229 h 241"/>
                <a:gd name="T6" fmla="*/ 51 w 68"/>
                <a:gd name="T7" fmla="*/ 239 h 241"/>
                <a:gd name="T8" fmla="*/ 44 w 68"/>
                <a:gd name="T9" fmla="*/ 227 h 241"/>
                <a:gd name="T10" fmla="*/ 35 w 68"/>
                <a:gd name="T11" fmla="*/ 183 h 241"/>
                <a:gd name="T12" fmla="*/ 31 w 68"/>
                <a:gd name="T13" fmla="*/ 126 h 241"/>
                <a:gd name="T14" fmla="*/ 22 w 68"/>
                <a:gd name="T15" fmla="*/ 41 h 241"/>
                <a:gd name="T16" fmla="*/ 7 w 68"/>
                <a:gd name="T17" fmla="*/ 18 h 241"/>
                <a:gd name="T18" fmla="*/ 1 w 68"/>
                <a:gd name="T19" fmla="*/ 7 h 241"/>
                <a:gd name="T20" fmla="*/ 21 w 68"/>
                <a:gd name="T21" fmla="*/ 9 h 241"/>
                <a:gd name="T22" fmla="*/ 34 w 68"/>
                <a:gd name="T23" fmla="*/ 20 h 241"/>
                <a:gd name="T24" fmla="*/ 49 w 68"/>
                <a:gd name="T25" fmla="*/ 20 h 241"/>
                <a:gd name="T26" fmla="*/ 66 w 68"/>
                <a:gd name="T27" fmla="*/ 21 h 241"/>
                <a:gd name="T28" fmla="*/ 54 w 68"/>
                <a:gd name="T29" fmla="*/ 25 h 241"/>
                <a:gd name="T30" fmla="*/ 43 w 68"/>
                <a:gd name="T31" fmla="*/ 52 h 241"/>
                <a:gd name="T32" fmla="*/ 47 w 68"/>
                <a:gd name="T33" fmla="*/ 65 h 241"/>
                <a:gd name="T34" fmla="*/ 54 w 68"/>
                <a:gd name="T35" fmla="*/ 182 h 241"/>
                <a:gd name="T36" fmla="*/ 53 w 68"/>
                <a:gd name="T37" fmla="*/ 201 h 241"/>
                <a:gd name="T38" fmla="*/ 54 w 68"/>
                <a:gd name="T39" fmla="*/ 20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241">
                  <a:moveTo>
                    <a:pt x="54" y="205"/>
                  </a:moveTo>
                  <a:cubicBezTo>
                    <a:pt x="56" y="213"/>
                    <a:pt x="65" y="216"/>
                    <a:pt x="68" y="223"/>
                  </a:cubicBezTo>
                  <a:cubicBezTo>
                    <a:pt x="66" y="226"/>
                    <a:pt x="62" y="226"/>
                    <a:pt x="60" y="229"/>
                  </a:cubicBezTo>
                  <a:cubicBezTo>
                    <a:pt x="58" y="234"/>
                    <a:pt x="58" y="241"/>
                    <a:pt x="51" y="239"/>
                  </a:cubicBezTo>
                  <a:cubicBezTo>
                    <a:pt x="45" y="238"/>
                    <a:pt x="45" y="232"/>
                    <a:pt x="44" y="227"/>
                  </a:cubicBezTo>
                  <a:cubicBezTo>
                    <a:pt x="42" y="212"/>
                    <a:pt x="40" y="197"/>
                    <a:pt x="35" y="183"/>
                  </a:cubicBezTo>
                  <a:cubicBezTo>
                    <a:pt x="28" y="164"/>
                    <a:pt x="29" y="145"/>
                    <a:pt x="31" y="126"/>
                  </a:cubicBezTo>
                  <a:cubicBezTo>
                    <a:pt x="33" y="97"/>
                    <a:pt x="31" y="69"/>
                    <a:pt x="22" y="41"/>
                  </a:cubicBezTo>
                  <a:cubicBezTo>
                    <a:pt x="19" y="32"/>
                    <a:pt x="13" y="25"/>
                    <a:pt x="7" y="18"/>
                  </a:cubicBezTo>
                  <a:cubicBezTo>
                    <a:pt x="4" y="15"/>
                    <a:pt x="0" y="13"/>
                    <a:pt x="1" y="7"/>
                  </a:cubicBezTo>
                  <a:cubicBezTo>
                    <a:pt x="8" y="0"/>
                    <a:pt x="14" y="4"/>
                    <a:pt x="21" y="9"/>
                  </a:cubicBezTo>
                  <a:cubicBezTo>
                    <a:pt x="25" y="13"/>
                    <a:pt x="28" y="18"/>
                    <a:pt x="34" y="20"/>
                  </a:cubicBezTo>
                  <a:cubicBezTo>
                    <a:pt x="39" y="20"/>
                    <a:pt x="44" y="20"/>
                    <a:pt x="49" y="20"/>
                  </a:cubicBezTo>
                  <a:cubicBezTo>
                    <a:pt x="55" y="21"/>
                    <a:pt x="60" y="18"/>
                    <a:pt x="66" y="21"/>
                  </a:cubicBezTo>
                  <a:cubicBezTo>
                    <a:pt x="63" y="27"/>
                    <a:pt x="58" y="25"/>
                    <a:pt x="54" y="25"/>
                  </a:cubicBezTo>
                  <a:cubicBezTo>
                    <a:pt x="37" y="28"/>
                    <a:pt x="33" y="38"/>
                    <a:pt x="43" y="52"/>
                  </a:cubicBezTo>
                  <a:cubicBezTo>
                    <a:pt x="46" y="56"/>
                    <a:pt x="49" y="59"/>
                    <a:pt x="47" y="65"/>
                  </a:cubicBezTo>
                  <a:cubicBezTo>
                    <a:pt x="47" y="104"/>
                    <a:pt x="47" y="143"/>
                    <a:pt x="54" y="182"/>
                  </a:cubicBezTo>
                  <a:cubicBezTo>
                    <a:pt x="55" y="189"/>
                    <a:pt x="57" y="196"/>
                    <a:pt x="53" y="201"/>
                  </a:cubicBezTo>
                  <a:cubicBezTo>
                    <a:pt x="53" y="203"/>
                    <a:pt x="54" y="204"/>
                    <a:pt x="54" y="205"/>
                  </a:cubicBezTo>
                  <a:close/>
                </a:path>
              </a:pathLst>
            </a:custGeom>
            <a:solidFill>
              <a:srgbClr val="AA6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 name="Freeform 271"/>
            <p:cNvSpPr>
              <a:spLocks/>
            </p:cNvSpPr>
            <p:nvPr/>
          </p:nvSpPr>
          <p:spPr bwMode="auto">
            <a:xfrm>
              <a:off x="4404" y="2731"/>
              <a:ext cx="117" cy="32"/>
            </a:xfrm>
            <a:custGeom>
              <a:avLst/>
              <a:gdLst>
                <a:gd name="T0" fmla="*/ 35 w 87"/>
                <a:gd name="T1" fmla="*/ 24 h 24"/>
                <a:gd name="T2" fmla="*/ 23 w 87"/>
                <a:gd name="T3" fmla="*/ 19 h 24"/>
                <a:gd name="T4" fmla="*/ 3 w 87"/>
                <a:gd name="T5" fmla="*/ 11 h 24"/>
                <a:gd name="T6" fmla="*/ 0 w 87"/>
                <a:gd name="T7" fmla="*/ 10 h 24"/>
                <a:gd name="T8" fmla="*/ 16 w 87"/>
                <a:gd name="T9" fmla="*/ 0 h 24"/>
                <a:gd name="T10" fmla="*/ 87 w 87"/>
                <a:gd name="T11" fmla="*/ 0 h 24"/>
                <a:gd name="T12" fmla="*/ 42 w 87"/>
                <a:gd name="T13" fmla="*/ 16 h 24"/>
                <a:gd name="T14" fmla="*/ 35 w 87"/>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24">
                  <a:moveTo>
                    <a:pt x="35" y="24"/>
                  </a:moveTo>
                  <a:cubicBezTo>
                    <a:pt x="30" y="24"/>
                    <a:pt x="26" y="24"/>
                    <a:pt x="23" y="19"/>
                  </a:cubicBezTo>
                  <a:cubicBezTo>
                    <a:pt x="18" y="12"/>
                    <a:pt x="11" y="9"/>
                    <a:pt x="3" y="11"/>
                  </a:cubicBezTo>
                  <a:cubicBezTo>
                    <a:pt x="2" y="12"/>
                    <a:pt x="1" y="11"/>
                    <a:pt x="0" y="10"/>
                  </a:cubicBezTo>
                  <a:cubicBezTo>
                    <a:pt x="2" y="1"/>
                    <a:pt x="11" y="3"/>
                    <a:pt x="16" y="0"/>
                  </a:cubicBezTo>
                  <a:cubicBezTo>
                    <a:pt x="39" y="0"/>
                    <a:pt x="62" y="0"/>
                    <a:pt x="87" y="0"/>
                  </a:cubicBezTo>
                  <a:cubicBezTo>
                    <a:pt x="75" y="11"/>
                    <a:pt x="65" y="14"/>
                    <a:pt x="42" y="16"/>
                  </a:cubicBezTo>
                  <a:cubicBezTo>
                    <a:pt x="38" y="16"/>
                    <a:pt x="29" y="14"/>
                    <a:pt x="35" y="24"/>
                  </a:cubicBez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 name="Freeform 272"/>
            <p:cNvSpPr>
              <a:spLocks/>
            </p:cNvSpPr>
            <p:nvPr/>
          </p:nvSpPr>
          <p:spPr bwMode="auto">
            <a:xfrm>
              <a:off x="4622" y="2728"/>
              <a:ext cx="33" cy="90"/>
            </a:xfrm>
            <a:custGeom>
              <a:avLst/>
              <a:gdLst>
                <a:gd name="T0" fmla="*/ 24 w 24"/>
                <a:gd name="T1" fmla="*/ 5 h 67"/>
                <a:gd name="T2" fmla="*/ 14 w 24"/>
                <a:gd name="T3" fmla="*/ 36 h 67"/>
                <a:gd name="T4" fmla="*/ 13 w 24"/>
                <a:gd name="T5" fmla="*/ 63 h 67"/>
                <a:gd name="T6" fmla="*/ 5 w 24"/>
                <a:gd name="T7" fmla="*/ 64 h 67"/>
                <a:gd name="T8" fmla="*/ 3 w 24"/>
                <a:gd name="T9" fmla="*/ 49 h 67"/>
                <a:gd name="T10" fmla="*/ 6 w 24"/>
                <a:gd name="T11" fmla="*/ 13 h 67"/>
                <a:gd name="T12" fmla="*/ 24 w 24"/>
                <a:gd name="T13" fmla="*/ 5 h 67"/>
              </a:gdLst>
              <a:ahLst/>
              <a:cxnLst>
                <a:cxn ang="0">
                  <a:pos x="T0" y="T1"/>
                </a:cxn>
                <a:cxn ang="0">
                  <a:pos x="T2" y="T3"/>
                </a:cxn>
                <a:cxn ang="0">
                  <a:pos x="T4" y="T5"/>
                </a:cxn>
                <a:cxn ang="0">
                  <a:pos x="T6" y="T7"/>
                </a:cxn>
                <a:cxn ang="0">
                  <a:pos x="T8" y="T9"/>
                </a:cxn>
                <a:cxn ang="0">
                  <a:pos x="T10" y="T11"/>
                </a:cxn>
                <a:cxn ang="0">
                  <a:pos x="T12" y="T13"/>
                </a:cxn>
              </a:cxnLst>
              <a:rect l="0" t="0" r="r" b="b"/>
              <a:pathLst>
                <a:path w="24" h="67">
                  <a:moveTo>
                    <a:pt x="24" y="5"/>
                  </a:moveTo>
                  <a:cubicBezTo>
                    <a:pt x="22" y="16"/>
                    <a:pt x="11" y="24"/>
                    <a:pt x="14" y="36"/>
                  </a:cubicBezTo>
                  <a:cubicBezTo>
                    <a:pt x="16" y="45"/>
                    <a:pt x="15" y="54"/>
                    <a:pt x="13" y="63"/>
                  </a:cubicBezTo>
                  <a:cubicBezTo>
                    <a:pt x="11" y="65"/>
                    <a:pt x="8" y="67"/>
                    <a:pt x="5" y="64"/>
                  </a:cubicBezTo>
                  <a:cubicBezTo>
                    <a:pt x="2" y="60"/>
                    <a:pt x="0" y="55"/>
                    <a:pt x="3" y="49"/>
                  </a:cubicBezTo>
                  <a:cubicBezTo>
                    <a:pt x="2" y="37"/>
                    <a:pt x="4" y="25"/>
                    <a:pt x="6" y="13"/>
                  </a:cubicBezTo>
                  <a:cubicBezTo>
                    <a:pt x="9" y="1"/>
                    <a:pt x="12" y="0"/>
                    <a:pt x="24" y="5"/>
                  </a:cubicBezTo>
                  <a:close/>
                </a:path>
              </a:pathLst>
            </a:custGeom>
            <a:solidFill>
              <a:srgbClr val="CC6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 name="Freeform 273"/>
            <p:cNvSpPr>
              <a:spLocks/>
            </p:cNvSpPr>
            <p:nvPr/>
          </p:nvSpPr>
          <p:spPr bwMode="auto">
            <a:xfrm>
              <a:off x="4616" y="2785"/>
              <a:ext cx="25" cy="60"/>
            </a:xfrm>
            <a:custGeom>
              <a:avLst/>
              <a:gdLst>
                <a:gd name="T0" fmla="*/ 8 w 19"/>
                <a:gd name="T1" fmla="*/ 7 h 45"/>
                <a:gd name="T2" fmla="*/ 16 w 19"/>
                <a:gd name="T3" fmla="*/ 21 h 45"/>
                <a:gd name="T4" fmla="*/ 16 w 19"/>
                <a:gd name="T5" fmla="*/ 31 h 45"/>
                <a:gd name="T6" fmla="*/ 9 w 19"/>
                <a:gd name="T7" fmla="*/ 45 h 45"/>
                <a:gd name="T8" fmla="*/ 0 w 19"/>
                <a:gd name="T9" fmla="*/ 0 h 45"/>
                <a:gd name="T10" fmla="*/ 8 w 19"/>
                <a:gd name="T11" fmla="*/ 7 h 45"/>
              </a:gdLst>
              <a:ahLst/>
              <a:cxnLst>
                <a:cxn ang="0">
                  <a:pos x="T0" y="T1"/>
                </a:cxn>
                <a:cxn ang="0">
                  <a:pos x="T2" y="T3"/>
                </a:cxn>
                <a:cxn ang="0">
                  <a:pos x="T4" y="T5"/>
                </a:cxn>
                <a:cxn ang="0">
                  <a:pos x="T6" y="T7"/>
                </a:cxn>
                <a:cxn ang="0">
                  <a:pos x="T8" y="T9"/>
                </a:cxn>
                <a:cxn ang="0">
                  <a:pos x="T10" y="T11"/>
                </a:cxn>
              </a:cxnLst>
              <a:rect l="0" t="0" r="r" b="b"/>
              <a:pathLst>
                <a:path w="19" h="45">
                  <a:moveTo>
                    <a:pt x="8" y="7"/>
                  </a:moveTo>
                  <a:cubicBezTo>
                    <a:pt x="12" y="11"/>
                    <a:pt x="7" y="20"/>
                    <a:pt x="16" y="21"/>
                  </a:cubicBezTo>
                  <a:cubicBezTo>
                    <a:pt x="19" y="24"/>
                    <a:pt x="19" y="28"/>
                    <a:pt x="16" y="31"/>
                  </a:cubicBezTo>
                  <a:cubicBezTo>
                    <a:pt x="8" y="33"/>
                    <a:pt x="13" y="40"/>
                    <a:pt x="9" y="45"/>
                  </a:cubicBezTo>
                  <a:cubicBezTo>
                    <a:pt x="4" y="30"/>
                    <a:pt x="3" y="15"/>
                    <a:pt x="0" y="0"/>
                  </a:cubicBezTo>
                  <a:cubicBezTo>
                    <a:pt x="4" y="1"/>
                    <a:pt x="2" y="8"/>
                    <a:pt x="8" y="7"/>
                  </a:cubicBezTo>
                  <a:close/>
                </a:path>
              </a:pathLst>
            </a:custGeom>
            <a:solidFill>
              <a:srgbClr val="DC7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 name="Freeform 274"/>
            <p:cNvSpPr>
              <a:spLocks/>
            </p:cNvSpPr>
            <p:nvPr/>
          </p:nvSpPr>
          <p:spPr bwMode="auto">
            <a:xfrm>
              <a:off x="4351" y="2727"/>
              <a:ext cx="75" cy="21"/>
            </a:xfrm>
            <a:custGeom>
              <a:avLst/>
              <a:gdLst>
                <a:gd name="T0" fmla="*/ 56 w 56"/>
                <a:gd name="T1" fmla="*/ 3 h 16"/>
                <a:gd name="T2" fmla="*/ 40 w 56"/>
                <a:gd name="T3" fmla="*/ 13 h 16"/>
                <a:gd name="T4" fmla="*/ 26 w 56"/>
                <a:gd name="T5" fmla="*/ 11 h 16"/>
                <a:gd name="T6" fmla="*/ 1 w 56"/>
                <a:gd name="T7" fmla="*/ 6 h 16"/>
                <a:gd name="T8" fmla="*/ 0 w 56"/>
                <a:gd name="T9" fmla="*/ 5 h 16"/>
                <a:gd name="T10" fmla="*/ 56 w 56"/>
                <a:gd name="T11" fmla="*/ 3 h 16"/>
              </a:gdLst>
              <a:ahLst/>
              <a:cxnLst>
                <a:cxn ang="0">
                  <a:pos x="T0" y="T1"/>
                </a:cxn>
                <a:cxn ang="0">
                  <a:pos x="T2" y="T3"/>
                </a:cxn>
                <a:cxn ang="0">
                  <a:pos x="T4" y="T5"/>
                </a:cxn>
                <a:cxn ang="0">
                  <a:pos x="T6" y="T7"/>
                </a:cxn>
                <a:cxn ang="0">
                  <a:pos x="T8" y="T9"/>
                </a:cxn>
                <a:cxn ang="0">
                  <a:pos x="T10" y="T11"/>
                </a:cxn>
              </a:cxnLst>
              <a:rect l="0" t="0" r="r" b="b"/>
              <a:pathLst>
                <a:path w="56" h="16">
                  <a:moveTo>
                    <a:pt x="56" y="3"/>
                  </a:moveTo>
                  <a:cubicBezTo>
                    <a:pt x="51" y="7"/>
                    <a:pt x="45" y="10"/>
                    <a:pt x="40" y="13"/>
                  </a:cubicBezTo>
                  <a:cubicBezTo>
                    <a:pt x="35" y="16"/>
                    <a:pt x="31" y="13"/>
                    <a:pt x="26" y="11"/>
                  </a:cubicBezTo>
                  <a:cubicBezTo>
                    <a:pt x="18" y="7"/>
                    <a:pt x="8" y="12"/>
                    <a:pt x="1" y="6"/>
                  </a:cubicBezTo>
                  <a:cubicBezTo>
                    <a:pt x="1" y="6"/>
                    <a:pt x="0" y="5"/>
                    <a:pt x="0" y="5"/>
                  </a:cubicBezTo>
                  <a:cubicBezTo>
                    <a:pt x="19" y="0"/>
                    <a:pt x="38" y="4"/>
                    <a:pt x="56" y="3"/>
                  </a:cubicBezTo>
                  <a:close/>
                </a:path>
              </a:pathLst>
            </a:custGeom>
            <a:solidFill>
              <a:srgbClr val="E59D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 name="Freeform 275"/>
            <p:cNvSpPr>
              <a:spLocks/>
            </p:cNvSpPr>
            <p:nvPr/>
          </p:nvSpPr>
          <p:spPr bwMode="auto">
            <a:xfrm>
              <a:off x="5739" y="3985"/>
              <a:ext cx="78" cy="79"/>
            </a:xfrm>
            <a:custGeom>
              <a:avLst/>
              <a:gdLst>
                <a:gd name="T0" fmla="*/ 23 w 58"/>
                <a:gd name="T1" fmla="*/ 37 h 59"/>
                <a:gd name="T2" fmla="*/ 38 w 58"/>
                <a:gd name="T3" fmla="*/ 7 h 59"/>
                <a:gd name="T4" fmla="*/ 46 w 58"/>
                <a:gd name="T5" fmla="*/ 0 h 59"/>
                <a:gd name="T6" fmla="*/ 56 w 58"/>
                <a:gd name="T7" fmla="*/ 8 h 59"/>
                <a:gd name="T8" fmla="*/ 54 w 58"/>
                <a:gd name="T9" fmla="*/ 18 h 59"/>
                <a:gd name="T10" fmla="*/ 38 w 58"/>
                <a:gd name="T11" fmla="*/ 44 h 59"/>
                <a:gd name="T12" fmla="*/ 27 w 58"/>
                <a:gd name="T13" fmla="*/ 52 h 59"/>
                <a:gd name="T14" fmla="*/ 5 w 58"/>
                <a:gd name="T15" fmla="*/ 53 h 59"/>
                <a:gd name="T16" fmla="*/ 8 w 58"/>
                <a:gd name="T17" fmla="*/ 43 h 59"/>
                <a:gd name="T18" fmla="*/ 23 w 58"/>
                <a:gd name="T19"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9">
                  <a:moveTo>
                    <a:pt x="23" y="37"/>
                  </a:moveTo>
                  <a:cubicBezTo>
                    <a:pt x="26" y="26"/>
                    <a:pt x="38" y="19"/>
                    <a:pt x="38" y="7"/>
                  </a:cubicBezTo>
                  <a:cubicBezTo>
                    <a:pt x="38" y="4"/>
                    <a:pt x="42" y="0"/>
                    <a:pt x="46" y="0"/>
                  </a:cubicBezTo>
                  <a:cubicBezTo>
                    <a:pt x="51" y="1"/>
                    <a:pt x="54" y="4"/>
                    <a:pt x="56" y="8"/>
                  </a:cubicBezTo>
                  <a:cubicBezTo>
                    <a:pt x="58" y="12"/>
                    <a:pt x="57" y="15"/>
                    <a:pt x="54" y="18"/>
                  </a:cubicBezTo>
                  <a:cubicBezTo>
                    <a:pt x="47" y="26"/>
                    <a:pt x="36" y="31"/>
                    <a:pt x="38" y="44"/>
                  </a:cubicBezTo>
                  <a:cubicBezTo>
                    <a:pt x="39" y="49"/>
                    <a:pt x="32" y="52"/>
                    <a:pt x="27" y="52"/>
                  </a:cubicBezTo>
                  <a:cubicBezTo>
                    <a:pt x="20" y="52"/>
                    <a:pt x="12" y="59"/>
                    <a:pt x="5" y="53"/>
                  </a:cubicBezTo>
                  <a:cubicBezTo>
                    <a:pt x="0" y="49"/>
                    <a:pt x="3" y="45"/>
                    <a:pt x="8" y="43"/>
                  </a:cubicBezTo>
                  <a:cubicBezTo>
                    <a:pt x="13" y="40"/>
                    <a:pt x="19" y="41"/>
                    <a:pt x="23" y="37"/>
                  </a:cubicBezTo>
                  <a:close/>
                </a:path>
              </a:pathLst>
            </a:custGeom>
            <a:solidFill>
              <a:srgbClr val="9E8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 name="Freeform 276"/>
            <p:cNvSpPr>
              <a:spLocks/>
            </p:cNvSpPr>
            <p:nvPr/>
          </p:nvSpPr>
          <p:spPr bwMode="auto">
            <a:xfrm>
              <a:off x="5692" y="4005"/>
              <a:ext cx="78" cy="65"/>
            </a:xfrm>
            <a:custGeom>
              <a:avLst/>
              <a:gdLst>
                <a:gd name="T0" fmla="*/ 16 w 58"/>
                <a:gd name="T1" fmla="*/ 3 h 48"/>
                <a:gd name="T2" fmla="*/ 51 w 58"/>
                <a:gd name="T3" fmla="*/ 1 h 48"/>
                <a:gd name="T4" fmla="*/ 53 w 58"/>
                <a:gd name="T5" fmla="*/ 1 h 48"/>
                <a:gd name="T6" fmla="*/ 58 w 58"/>
                <a:gd name="T7" fmla="*/ 22 h 48"/>
                <a:gd name="T8" fmla="*/ 58 w 58"/>
                <a:gd name="T9" fmla="*/ 22 h 48"/>
                <a:gd name="T10" fmla="*/ 17 w 58"/>
                <a:gd name="T11" fmla="*/ 36 h 48"/>
                <a:gd name="T12" fmla="*/ 19 w 58"/>
                <a:gd name="T13" fmla="*/ 48 h 48"/>
                <a:gd name="T14" fmla="*/ 7 w 58"/>
                <a:gd name="T15" fmla="*/ 33 h 48"/>
                <a:gd name="T16" fmla="*/ 3 w 58"/>
                <a:gd name="T17" fmla="*/ 21 h 48"/>
                <a:gd name="T18" fmla="*/ 4 w 58"/>
                <a:gd name="T19" fmla="*/ 16 h 48"/>
                <a:gd name="T20" fmla="*/ 16 w 58"/>
                <a:gd name="T2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8">
                  <a:moveTo>
                    <a:pt x="16" y="3"/>
                  </a:moveTo>
                  <a:cubicBezTo>
                    <a:pt x="28" y="8"/>
                    <a:pt x="40" y="13"/>
                    <a:pt x="51" y="1"/>
                  </a:cubicBezTo>
                  <a:cubicBezTo>
                    <a:pt x="52" y="0"/>
                    <a:pt x="52" y="0"/>
                    <a:pt x="53" y="1"/>
                  </a:cubicBezTo>
                  <a:cubicBezTo>
                    <a:pt x="45" y="10"/>
                    <a:pt x="52" y="16"/>
                    <a:pt x="58" y="22"/>
                  </a:cubicBezTo>
                  <a:cubicBezTo>
                    <a:pt x="58" y="22"/>
                    <a:pt x="58" y="22"/>
                    <a:pt x="58" y="22"/>
                  </a:cubicBezTo>
                  <a:cubicBezTo>
                    <a:pt x="42" y="18"/>
                    <a:pt x="31" y="30"/>
                    <a:pt x="17" y="36"/>
                  </a:cubicBezTo>
                  <a:cubicBezTo>
                    <a:pt x="10" y="40"/>
                    <a:pt x="17" y="44"/>
                    <a:pt x="19" y="48"/>
                  </a:cubicBezTo>
                  <a:cubicBezTo>
                    <a:pt x="10" y="47"/>
                    <a:pt x="7" y="41"/>
                    <a:pt x="7" y="33"/>
                  </a:cubicBezTo>
                  <a:cubicBezTo>
                    <a:pt x="7" y="29"/>
                    <a:pt x="11" y="23"/>
                    <a:pt x="3" y="21"/>
                  </a:cubicBezTo>
                  <a:cubicBezTo>
                    <a:pt x="0" y="20"/>
                    <a:pt x="2" y="15"/>
                    <a:pt x="4" y="16"/>
                  </a:cubicBezTo>
                  <a:cubicBezTo>
                    <a:pt x="17" y="20"/>
                    <a:pt x="14" y="9"/>
                    <a:pt x="16" y="3"/>
                  </a:cubicBezTo>
                  <a:close/>
                </a:path>
              </a:pathLst>
            </a:custGeom>
            <a:solidFill>
              <a:srgbClr val="CCB9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 name="Freeform 277"/>
            <p:cNvSpPr>
              <a:spLocks/>
            </p:cNvSpPr>
            <p:nvPr/>
          </p:nvSpPr>
          <p:spPr bwMode="auto">
            <a:xfrm>
              <a:off x="5761" y="3929"/>
              <a:ext cx="49" cy="78"/>
            </a:xfrm>
            <a:custGeom>
              <a:avLst/>
              <a:gdLst>
                <a:gd name="T0" fmla="*/ 2 w 37"/>
                <a:gd name="T1" fmla="*/ 58 h 58"/>
                <a:gd name="T2" fmla="*/ 0 w 37"/>
                <a:gd name="T3" fmla="*/ 58 h 58"/>
                <a:gd name="T4" fmla="*/ 13 w 37"/>
                <a:gd name="T5" fmla="*/ 35 h 58"/>
                <a:gd name="T6" fmla="*/ 15 w 37"/>
                <a:gd name="T7" fmla="*/ 32 h 58"/>
                <a:gd name="T8" fmla="*/ 32 w 37"/>
                <a:gd name="T9" fmla="*/ 2 h 58"/>
                <a:gd name="T10" fmla="*/ 36 w 37"/>
                <a:gd name="T11" fmla="*/ 0 h 58"/>
                <a:gd name="T12" fmla="*/ 26 w 37"/>
                <a:gd name="T13" fmla="*/ 33 h 58"/>
                <a:gd name="T14" fmla="*/ 2 w 37"/>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8">
                  <a:moveTo>
                    <a:pt x="2" y="58"/>
                  </a:moveTo>
                  <a:cubicBezTo>
                    <a:pt x="1" y="58"/>
                    <a:pt x="1" y="58"/>
                    <a:pt x="0" y="58"/>
                  </a:cubicBezTo>
                  <a:cubicBezTo>
                    <a:pt x="4" y="50"/>
                    <a:pt x="5" y="41"/>
                    <a:pt x="13" y="35"/>
                  </a:cubicBezTo>
                  <a:cubicBezTo>
                    <a:pt x="14" y="34"/>
                    <a:pt x="15" y="32"/>
                    <a:pt x="15" y="32"/>
                  </a:cubicBezTo>
                  <a:cubicBezTo>
                    <a:pt x="8" y="15"/>
                    <a:pt x="30" y="14"/>
                    <a:pt x="32" y="2"/>
                  </a:cubicBezTo>
                  <a:cubicBezTo>
                    <a:pt x="32" y="1"/>
                    <a:pt x="35" y="0"/>
                    <a:pt x="36" y="0"/>
                  </a:cubicBezTo>
                  <a:cubicBezTo>
                    <a:pt x="37" y="12"/>
                    <a:pt x="31" y="23"/>
                    <a:pt x="26" y="33"/>
                  </a:cubicBezTo>
                  <a:cubicBezTo>
                    <a:pt x="21" y="43"/>
                    <a:pt x="13" y="52"/>
                    <a:pt x="2" y="58"/>
                  </a:cubicBezTo>
                  <a:close/>
                </a:path>
              </a:pathLst>
            </a:custGeom>
            <a:solidFill>
              <a:srgbClr val="DFC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 name="Freeform 278"/>
            <p:cNvSpPr>
              <a:spLocks/>
            </p:cNvSpPr>
            <p:nvPr/>
          </p:nvSpPr>
          <p:spPr bwMode="auto">
            <a:xfrm>
              <a:off x="5803" y="3944"/>
              <a:ext cx="46" cy="32"/>
            </a:xfrm>
            <a:custGeom>
              <a:avLst/>
              <a:gdLst>
                <a:gd name="T0" fmla="*/ 7 w 34"/>
                <a:gd name="T1" fmla="*/ 5 h 24"/>
                <a:gd name="T2" fmla="*/ 31 w 34"/>
                <a:gd name="T3" fmla="*/ 0 h 24"/>
                <a:gd name="T4" fmla="*/ 14 w 34"/>
                <a:gd name="T5" fmla="*/ 23 h 24"/>
                <a:gd name="T6" fmla="*/ 3 w 34"/>
                <a:gd name="T7" fmla="*/ 21 h 24"/>
                <a:gd name="T8" fmla="*/ 5 w 34"/>
                <a:gd name="T9" fmla="*/ 11 h 24"/>
                <a:gd name="T10" fmla="*/ 7 w 34"/>
                <a:gd name="T11" fmla="*/ 5 h 24"/>
              </a:gdLst>
              <a:ahLst/>
              <a:cxnLst>
                <a:cxn ang="0">
                  <a:pos x="T0" y="T1"/>
                </a:cxn>
                <a:cxn ang="0">
                  <a:pos x="T2" y="T3"/>
                </a:cxn>
                <a:cxn ang="0">
                  <a:pos x="T4" y="T5"/>
                </a:cxn>
                <a:cxn ang="0">
                  <a:pos x="T6" y="T7"/>
                </a:cxn>
                <a:cxn ang="0">
                  <a:pos x="T8" y="T9"/>
                </a:cxn>
                <a:cxn ang="0">
                  <a:pos x="T10" y="T11"/>
                </a:cxn>
              </a:cxnLst>
              <a:rect l="0" t="0" r="r" b="b"/>
              <a:pathLst>
                <a:path w="34" h="24">
                  <a:moveTo>
                    <a:pt x="7" y="5"/>
                  </a:moveTo>
                  <a:cubicBezTo>
                    <a:pt x="16" y="5"/>
                    <a:pt x="24" y="5"/>
                    <a:pt x="31" y="0"/>
                  </a:cubicBezTo>
                  <a:cubicBezTo>
                    <a:pt x="34" y="14"/>
                    <a:pt x="25" y="19"/>
                    <a:pt x="14" y="23"/>
                  </a:cubicBezTo>
                  <a:cubicBezTo>
                    <a:pt x="11" y="24"/>
                    <a:pt x="6" y="24"/>
                    <a:pt x="3" y="21"/>
                  </a:cubicBezTo>
                  <a:cubicBezTo>
                    <a:pt x="0" y="18"/>
                    <a:pt x="2" y="14"/>
                    <a:pt x="5" y="11"/>
                  </a:cubicBezTo>
                  <a:cubicBezTo>
                    <a:pt x="6" y="9"/>
                    <a:pt x="7" y="7"/>
                    <a:pt x="7" y="5"/>
                  </a:cubicBezTo>
                  <a:close/>
                </a:path>
              </a:pathLst>
            </a:custGeom>
            <a:solidFill>
              <a:srgbClr val="8970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 name="Freeform 279"/>
            <p:cNvSpPr>
              <a:spLocks/>
            </p:cNvSpPr>
            <p:nvPr/>
          </p:nvSpPr>
          <p:spPr bwMode="auto">
            <a:xfrm>
              <a:off x="4282" y="2731"/>
              <a:ext cx="188" cy="342"/>
            </a:xfrm>
            <a:custGeom>
              <a:avLst/>
              <a:gdLst>
                <a:gd name="T0" fmla="*/ 52 w 140"/>
                <a:gd name="T1" fmla="*/ 3 h 255"/>
                <a:gd name="T2" fmla="*/ 80 w 140"/>
                <a:gd name="T3" fmla="*/ 5 h 255"/>
                <a:gd name="T4" fmla="*/ 47 w 140"/>
                <a:gd name="T5" fmla="*/ 21 h 255"/>
                <a:gd name="T6" fmla="*/ 39 w 140"/>
                <a:gd name="T7" fmla="*/ 38 h 255"/>
                <a:gd name="T8" fmla="*/ 28 w 140"/>
                <a:gd name="T9" fmla="*/ 78 h 255"/>
                <a:gd name="T10" fmla="*/ 39 w 140"/>
                <a:gd name="T11" fmla="*/ 88 h 255"/>
                <a:gd name="T12" fmla="*/ 43 w 140"/>
                <a:gd name="T13" fmla="*/ 76 h 255"/>
                <a:gd name="T14" fmla="*/ 54 w 140"/>
                <a:gd name="T15" fmla="*/ 37 h 255"/>
                <a:gd name="T16" fmla="*/ 58 w 140"/>
                <a:gd name="T17" fmla="*/ 46 h 255"/>
                <a:gd name="T18" fmla="*/ 57 w 140"/>
                <a:gd name="T19" fmla="*/ 81 h 255"/>
                <a:gd name="T20" fmla="*/ 48 w 140"/>
                <a:gd name="T21" fmla="*/ 110 h 255"/>
                <a:gd name="T22" fmla="*/ 46 w 140"/>
                <a:gd name="T23" fmla="*/ 121 h 255"/>
                <a:gd name="T24" fmla="*/ 66 w 140"/>
                <a:gd name="T25" fmla="*/ 133 h 255"/>
                <a:gd name="T26" fmla="*/ 80 w 140"/>
                <a:gd name="T27" fmla="*/ 141 h 255"/>
                <a:gd name="T28" fmla="*/ 92 w 140"/>
                <a:gd name="T29" fmla="*/ 163 h 255"/>
                <a:gd name="T30" fmla="*/ 87 w 140"/>
                <a:gd name="T31" fmla="*/ 177 h 255"/>
                <a:gd name="T32" fmla="*/ 83 w 140"/>
                <a:gd name="T33" fmla="*/ 174 h 255"/>
                <a:gd name="T34" fmla="*/ 74 w 140"/>
                <a:gd name="T35" fmla="*/ 171 h 255"/>
                <a:gd name="T36" fmla="*/ 74 w 140"/>
                <a:gd name="T37" fmla="*/ 180 h 255"/>
                <a:gd name="T38" fmla="*/ 82 w 140"/>
                <a:gd name="T39" fmla="*/ 199 h 255"/>
                <a:gd name="T40" fmla="*/ 92 w 140"/>
                <a:gd name="T41" fmla="*/ 205 h 255"/>
                <a:gd name="T42" fmla="*/ 109 w 140"/>
                <a:gd name="T43" fmla="*/ 225 h 255"/>
                <a:gd name="T44" fmla="*/ 125 w 140"/>
                <a:gd name="T45" fmla="*/ 226 h 255"/>
                <a:gd name="T46" fmla="*/ 135 w 140"/>
                <a:gd name="T47" fmla="*/ 217 h 255"/>
                <a:gd name="T48" fmla="*/ 137 w 140"/>
                <a:gd name="T49" fmla="*/ 231 h 255"/>
                <a:gd name="T50" fmla="*/ 137 w 140"/>
                <a:gd name="T51" fmla="*/ 237 h 255"/>
                <a:gd name="T52" fmla="*/ 123 w 140"/>
                <a:gd name="T53" fmla="*/ 251 h 255"/>
                <a:gd name="T54" fmla="*/ 123 w 140"/>
                <a:gd name="T55" fmla="*/ 251 h 255"/>
                <a:gd name="T56" fmla="*/ 115 w 140"/>
                <a:gd name="T57" fmla="*/ 255 h 255"/>
                <a:gd name="T58" fmla="*/ 93 w 140"/>
                <a:gd name="T59" fmla="*/ 245 h 255"/>
                <a:gd name="T60" fmla="*/ 86 w 140"/>
                <a:gd name="T61" fmla="*/ 235 h 255"/>
                <a:gd name="T62" fmla="*/ 78 w 140"/>
                <a:gd name="T63" fmla="*/ 220 h 255"/>
                <a:gd name="T64" fmla="*/ 57 w 140"/>
                <a:gd name="T65" fmla="*/ 169 h 255"/>
                <a:gd name="T66" fmla="*/ 11 w 140"/>
                <a:gd name="T67" fmla="*/ 109 h 255"/>
                <a:gd name="T68" fmla="*/ 1 w 140"/>
                <a:gd name="T69" fmla="*/ 72 h 255"/>
                <a:gd name="T70" fmla="*/ 4 w 140"/>
                <a:gd name="T71" fmla="*/ 58 h 255"/>
                <a:gd name="T72" fmla="*/ 52 w 140"/>
                <a:gd name="T73"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255">
                  <a:moveTo>
                    <a:pt x="52" y="3"/>
                  </a:moveTo>
                  <a:cubicBezTo>
                    <a:pt x="61" y="4"/>
                    <a:pt x="71" y="0"/>
                    <a:pt x="80" y="5"/>
                  </a:cubicBezTo>
                  <a:cubicBezTo>
                    <a:pt x="70" y="13"/>
                    <a:pt x="59" y="17"/>
                    <a:pt x="47" y="21"/>
                  </a:cubicBezTo>
                  <a:cubicBezTo>
                    <a:pt x="38" y="24"/>
                    <a:pt x="34" y="28"/>
                    <a:pt x="39" y="38"/>
                  </a:cubicBezTo>
                  <a:cubicBezTo>
                    <a:pt x="27" y="49"/>
                    <a:pt x="24" y="62"/>
                    <a:pt x="28" y="78"/>
                  </a:cubicBezTo>
                  <a:cubicBezTo>
                    <a:pt x="30" y="83"/>
                    <a:pt x="33" y="88"/>
                    <a:pt x="39" y="88"/>
                  </a:cubicBezTo>
                  <a:cubicBezTo>
                    <a:pt x="46" y="87"/>
                    <a:pt x="43" y="80"/>
                    <a:pt x="43" y="76"/>
                  </a:cubicBezTo>
                  <a:cubicBezTo>
                    <a:pt x="43" y="62"/>
                    <a:pt x="40" y="47"/>
                    <a:pt x="54" y="37"/>
                  </a:cubicBezTo>
                  <a:cubicBezTo>
                    <a:pt x="61" y="38"/>
                    <a:pt x="60" y="43"/>
                    <a:pt x="58" y="46"/>
                  </a:cubicBezTo>
                  <a:cubicBezTo>
                    <a:pt x="50" y="57"/>
                    <a:pt x="54" y="69"/>
                    <a:pt x="57" y="81"/>
                  </a:cubicBezTo>
                  <a:cubicBezTo>
                    <a:pt x="61" y="93"/>
                    <a:pt x="60" y="103"/>
                    <a:pt x="48" y="110"/>
                  </a:cubicBezTo>
                  <a:cubicBezTo>
                    <a:pt x="43" y="113"/>
                    <a:pt x="43" y="117"/>
                    <a:pt x="46" y="121"/>
                  </a:cubicBezTo>
                  <a:cubicBezTo>
                    <a:pt x="51" y="129"/>
                    <a:pt x="57" y="133"/>
                    <a:pt x="66" y="133"/>
                  </a:cubicBezTo>
                  <a:cubicBezTo>
                    <a:pt x="73" y="133"/>
                    <a:pt x="77" y="136"/>
                    <a:pt x="80" y="141"/>
                  </a:cubicBezTo>
                  <a:cubicBezTo>
                    <a:pt x="85" y="148"/>
                    <a:pt x="84" y="158"/>
                    <a:pt x="92" y="163"/>
                  </a:cubicBezTo>
                  <a:cubicBezTo>
                    <a:pt x="95" y="165"/>
                    <a:pt x="93" y="174"/>
                    <a:pt x="87" y="177"/>
                  </a:cubicBezTo>
                  <a:cubicBezTo>
                    <a:pt x="85" y="177"/>
                    <a:pt x="84" y="175"/>
                    <a:pt x="83" y="174"/>
                  </a:cubicBezTo>
                  <a:cubicBezTo>
                    <a:pt x="80" y="171"/>
                    <a:pt x="78" y="169"/>
                    <a:pt x="74" y="171"/>
                  </a:cubicBezTo>
                  <a:cubicBezTo>
                    <a:pt x="70" y="174"/>
                    <a:pt x="73" y="177"/>
                    <a:pt x="74" y="180"/>
                  </a:cubicBezTo>
                  <a:cubicBezTo>
                    <a:pt x="76" y="187"/>
                    <a:pt x="78" y="194"/>
                    <a:pt x="82" y="199"/>
                  </a:cubicBezTo>
                  <a:cubicBezTo>
                    <a:pt x="85" y="203"/>
                    <a:pt x="87" y="207"/>
                    <a:pt x="92" y="205"/>
                  </a:cubicBezTo>
                  <a:cubicBezTo>
                    <a:pt x="101" y="209"/>
                    <a:pt x="103" y="218"/>
                    <a:pt x="109" y="225"/>
                  </a:cubicBezTo>
                  <a:cubicBezTo>
                    <a:pt x="114" y="231"/>
                    <a:pt x="119" y="234"/>
                    <a:pt x="125" y="226"/>
                  </a:cubicBezTo>
                  <a:cubicBezTo>
                    <a:pt x="128" y="223"/>
                    <a:pt x="129" y="215"/>
                    <a:pt x="135" y="217"/>
                  </a:cubicBezTo>
                  <a:cubicBezTo>
                    <a:pt x="140" y="219"/>
                    <a:pt x="136" y="226"/>
                    <a:pt x="137" y="231"/>
                  </a:cubicBezTo>
                  <a:cubicBezTo>
                    <a:pt x="137" y="233"/>
                    <a:pt x="138" y="235"/>
                    <a:pt x="137" y="237"/>
                  </a:cubicBezTo>
                  <a:cubicBezTo>
                    <a:pt x="131" y="240"/>
                    <a:pt x="128" y="247"/>
                    <a:pt x="123" y="251"/>
                  </a:cubicBezTo>
                  <a:cubicBezTo>
                    <a:pt x="123" y="251"/>
                    <a:pt x="123" y="251"/>
                    <a:pt x="123" y="251"/>
                  </a:cubicBezTo>
                  <a:cubicBezTo>
                    <a:pt x="120" y="252"/>
                    <a:pt x="118" y="255"/>
                    <a:pt x="115" y="255"/>
                  </a:cubicBezTo>
                  <a:cubicBezTo>
                    <a:pt x="106" y="255"/>
                    <a:pt x="100" y="248"/>
                    <a:pt x="93" y="245"/>
                  </a:cubicBezTo>
                  <a:cubicBezTo>
                    <a:pt x="89" y="243"/>
                    <a:pt x="85" y="240"/>
                    <a:pt x="86" y="235"/>
                  </a:cubicBezTo>
                  <a:cubicBezTo>
                    <a:pt x="86" y="228"/>
                    <a:pt x="82" y="224"/>
                    <a:pt x="78" y="220"/>
                  </a:cubicBezTo>
                  <a:cubicBezTo>
                    <a:pt x="68" y="204"/>
                    <a:pt x="61" y="187"/>
                    <a:pt x="57" y="169"/>
                  </a:cubicBezTo>
                  <a:cubicBezTo>
                    <a:pt x="45" y="146"/>
                    <a:pt x="22" y="133"/>
                    <a:pt x="11" y="109"/>
                  </a:cubicBezTo>
                  <a:cubicBezTo>
                    <a:pt x="6" y="97"/>
                    <a:pt x="2" y="85"/>
                    <a:pt x="1" y="72"/>
                  </a:cubicBezTo>
                  <a:cubicBezTo>
                    <a:pt x="0" y="67"/>
                    <a:pt x="1" y="62"/>
                    <a:pt x="4" y="58"/>
                  </a:cubicBezTo>
                  <a:cubicBezTo>
                    <a:pt x="11" y="32"/>
                    <a:pt x="29" y="15"/>
                    <a:pt x="52" y="3"/>
                  </a:cubicBezTo>
                  <a:close/>
                </a:path>
              </a:pathLst>
            </a:custGeom>
            <a:solidFill>
              <a:srgbClr val="959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 name="Freeform 280"/>
            <p:cNvSpPr>
              <a:spLocks/>
            </p:cNvSpPr>
            <p:nvPr/>
          </p:nvSpPr>
          <p:spPr bwMode="auto">
            <a:xfrm>
              <a:off x="4247" y="2809"/>
              <a:ext cx="112" cy="148"/>
            </a:xfrm>
            <a:custGeom>
              <a:avLst/>
              <a:gdLst>
                <a:gd name="T0" fmla="*/ 30 w 83"/>
                <a:gd name="T1" fmla="*/ 0 h 111"/>
                <a:gd name="T2" fmla="*/ 73 w 83"/>
                <a:gd name="T3" fmla="*/ 89 h 111"/>
                <a:gd name="T4" fmla="*/ 83 w 83"/>
                <a:gd name="T5" fmla="*/ 111 h 111"/>
                <a:gd name="T6" fmla="*/ 41 w 83"/>
                <a:gd name="T7" fmla="*/ 63 h 111"/>
                <a:gd name="T8" fmla="*/ 14 w 83"/>
                <a:gd name="T9" fmla="*/ 34 h 111"/>
                <a:gd name="T10" fmla="*/ 6 w 83"/>
                <a:gd name="T11" fmla="*/ 21 h 111"/>
                <a:gd name="T12" fmla="*/ 30 w 83"/>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83" h="111">
                  <a:moveTo>
                    <a:pt x="30" y="0"/>
                  </a:moveTo>
                  <a:cubicBezTo>
                    <a:pt x="29" y="37"/>
                    <a:pt x="43" y="67"/>
                    <a:pt x="73" y="89"/>
                  </a:cubicBezTo>
                  <a:cubicBezTo>
                    <a:pt x="80" y="94"/>
                    <a:pt x="79" y="104"/>
                    <a:pt x="83" y="111"/>
                  </a:cubicBezTo>
                  <a:cubicBezTo>
                    <a:pt x="61" y="102"/>
                    <a:pt x="51" y="82"/>
                    <a:pt x="41" y="63"/>
                  </a:cubicBezTo>
                  <a:cubicBezTo>
                    <a:pt x="35" y="51"/>
                    <a:pt x="28" y="40"/>
                    <a:pt x="14" y="34"/>
                  </a:cubicBezTo>
                  <a:cubicBezTo>
                    <a:pt x="5" y="34"/>
                    <a:pt x="0" y="29"/>
                    <a:pt x="6" y="21"/>
                  </a:cubicBezTo>
                  <a:cubicBezTo>
                    <a:pt x="13" y="13"/>
                    <a:pt x="19" y="4"/>
                    <a:pt x="30" y="0"/>
                  </a:cubicBezTo>
                  <a:close/>
                </a:path>
              </a:pathLst>
            </a:custGeom>
            <a:solidFill>
              <a:srgbClr val="B56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 name="Freeform 281"/>
            <p:cNvSpPr>
              <a:spLocks/>
            </p:cNvSpPr>
            <p:nvPr/>
          </p:nvSpPr>
          <p:spPr bwMode="auto">
            <a:xfrm>
              <a:off x="4053" y="3197"/>
              <a:ext cx="82" cy="59"/>
            </a:xfrm>
            <a:custGeom>
              <a:avLst/>
              <a:gdLst>
                <a:gd name="T0" fmla="*/ 1 w 61"/>
                <a:gd name="T1" fmla="*/ 34 h 44"/>
                <a:gd name="T2" fmla="*/ 6 w 61"/>
                <a:gd name="T3" fmla="*/ 13 h 44"/>
                <a:gd name="T4" fmla="*/ 6 w 61"/>
                <a:gd name="T5" fmla="*/ 5 h 44"/>
                <a:gd name="T6" fmla="*/ 41 w 61"/>
                <a:gd name="T7" fmla="*/ 3 h 44"/>
                <a:gd name="T8" fmla="*/ 44 w 61"/>
                <a:gd name="T9" fmla="*/ 5 h 44"/>
                <a:gd name="T10" fmla="*/ 35 w 61"/>
                <a:gd name="T11" fmla="*/ 23 h 44"/>
                <a:gd name="T12" fmla="*/ 38 w 61"/>
                <a:gd name="T13" fmla="*/ 27 h 44"/>
                <a:gd name="T14" fmla="*/ 61 w 61"/>
                <a:gd name="T15" fmla="*/ 31 h 44"/>
                <a:gd name="T16" fmla="*/ 45 w 61"/>
                <a:gd name="T17" fmla="*/ 38 h 44"/>
                <a:gd name="T18" fmla="*/ 10 w 61"/>
                <a:gd name="T19" fmla="*/ 42 h 44"/>
                <a:gd name="T20" fmla="*/ 1 w 61"/>
                <a:gd name="T2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4">
                  <a:moveTo>
                    <a:pt x="1" y="34"/>
                  </a:moveTo>
                  <a:cubicBezTo>
                    <a:pt x="0" y="27"/>
                    <a:pt x="8" y="21"/>
                    <a:pt x="6" y="13"/>
                  </a:cubicBezTo>
                  <a:cubicBezTo>
                    <a:pt x="7" y="11"/>
                    <a:pt x="5" y="8"/>
                    <a:pt x="6" y="5"/>
                  </a:cubicBezTo>
                  <a:cubicBezTo>
                    <a:pt x="17" y="0"/>
                    <a:pt x="29" y="4"/>
                    <a:pt x="41" y="3"/>
                  </a:cubicBezTo>
                  <a:cubicBezTo>
                    <a:pt x="43" y="2"/>
                    <a:pt x="44" y="3"/>
                    <a:pt x="44" y="5"/>
                  </a:cubicBezTo>
                  <a:cubicBezTo>
                    <a:pt x="39" y="10"/>
                    <a:pt x="37" y="17"/>
                    <a:pt x="35" y="23"/>
                  </a:cubicBezTo>
                  <a:cubicBezTo>
                    <a:pt x="36" y="24"/>
                    <a:pt x="37" y="26"/>
                    <a:pt x="38" y="27"/>
                  </a:cubicBezTo>
                  <a:cubicBezTo>
                    <a:pt x="45" y="32"/>
                    <a:pt x="53" y="27"/>
                    <a:pt x="61" y="31"/>
                  </a:cubicBezTo>
                  <a:cubicBezTo>
                    <a:pt x="57" y="39"/>
                    <a:pt x="50" y="36"/>
                    <a:pt x="45" y="38"/>
                  </a:cubicBezTo>
                  <a:cubicBezTo>
                    <a:pt x="33" y="41"/>
                    <a:pt x="21" y="39"/>
                    <a:pt x="10" y="42"/>
                  </a:cubicBezTo>
                  <a:cubicBezTo>
                    <a:pt x="4" y="44"/>
                    <a:pt x="1" y="41"/>
                    <a:pt x="1" y="34"/>
                  </a:cubicBezTo>
                  <a:close/>
                </a:path>
              </a:pathLst>
            </a:custGeom>
            <a:solidFill>
              <a:srgbClr val="864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 name="Freeform 282"/>
            <p:cNvSpPr>
              <a:spLocks/>
            </p:cNvSpPr>
            <p:nvPr/>
          </p:nvSpPr>
          <p:spPr bwMode="auto">
            <a:xfrm>
              <a:off x="4079" y="3254"/>
              <a:ext cx="92" cy="32"/>
            </a:xfrm>
            <a:custGeom>
              <a:avLst/>
              <a:gdLst>
                <a:gd name="T0" fmla="*/ 35 w 69"/>
                <a:gd name="T1" fmla="*/ 3 h 24"/>
                <a:gd name="T2" fmla="*/ 54 w 69"/>
                <a:gd name="T3" fmla="*/ 11 h 24"/>
                <a:gd name="T4" fmla="*/ 69 w 69"/>
                <a:gd name="T5" fmla="*/ 15 h 24"/>
                <a:gd name="T6" fmla="*/ 43 w 69"/>
                <a:gd name="T7" fmla="*/ 21 h 24"/>
                <a:gd name="T8" fmla="*/ 6 w 69"/>
                <a:gd name="T9" fmla="*/ 21 h 24"/>
                <a:gd name="T10" fmla="*/ 1 w 69"/>
                <a:gd name="T11" fmla="*/ 20 h 24"/>
                <a:gd name="T12" fmla="*/ 1 w 69"/>
                <a:gd name="T13" fmla="*/ 16 h 24"/>
                <a:gd name="T14" fmla="*/ 15 w 69"/>
                <a:gd name="T15" fmla="*/ 2 h 24"/>
                <a:gd name="T16" fmla="*/ 22 w 69"/>
                <a:gd name="T17" fmla="*/ 2 h 24"/>
                <a:gd name="T18" fmla="*/ 35 w 69"/>
                <a:gd name="T1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24">
                  <a:moveTo>
                    <a:pt x="35" y="3"/>
                  </a:moveTo>
                  <a:cubicBezTo>
                    <a:pt x="39" y="11"/>
                    <a:pt x="47" y="10"/>
                    <a:pt x="54" y="11"/>
                  </a:cubicBezTo>
                  <a:cubicBezTo>
                    <a:pt x="59" y="11"/>
                    <a:pt x="67" y="6"/>
                    <a:pt x="69" y="15"/>
                  </a:cubicBezTo>
                  <a:cubicBezTo>
                    <a:pt x="60" y="17"/>
                    <a:pt x="52" y="19"/>
                    <a:pt x="43" y="21"/>
                  </a:cubicBezTo>
                  <a:cubicBezTo>
                    <a:pt x="30" y="22"/>
                    <a:pt x="18" y="24"/>
                    <a:pt x="6" y="21"/>
                  </a:cubicBezTo>
                  <a:cubicBezTo>
                    <a:pt x="4" y="21"/>
                    <a:pt x="2" y="21"/>
                    <a:pt x="1" y="20"/>
                  </a:cubicBezTo>
                  <a:cubicBezTo>
                    <a:pt x="0" y="19"/>
                    <a:pt x="1" y="18"/>
                    <a:pt x="1" y="16"/>
                  </a:cubicBezTo>
                  <a:cubicBezTo>
                    <a:pt x="4" y="10"/>
                    <a:pt x="18" y="15"/>
                    <a:pt x="15" y="2"/>
                  </a:cubicBezTo>
                  <a:cubicBezTo>
                    <a:pt x="15" y="0"/>
                    <a:pt x="19" y="0"/>
                    <a:pt x="22" y="2"/>
                  </a:cubicBezTo>
                  <a:cubicBezTo>
                    <a:pt x="26" y="4"/>
                    <a:pt x="30" y="6"/>
                    <a:pt x="35" y="3"/>
                  </a:cubicBezTo>
                  <a:close/>
                </a:path>
              </a:pathLst>
            </a:custGeom>
            <a:solidFill>
              <a:srgbClr val="948C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 name="Freeform 283"/>
            <p:cNvSpPr>
              <a:spLocks/>
            </p:cNvSpPr>
            <p:nvPr/>
          </p:nvSpPr>
          <p:spPr bwMode="auto">
            <a:xfrm>
              <a:off x="4087" y="3276"/>
              <a:ext cx="49" cy="16"/>
            </a:xfrm>
            <a:custGeom>
              <a:avLst/>
              <a:gdLst>
                <a:gd name="T0" fmla="*/ 0 w 37"/>
                <a:gd name="T1" fmla="*/ 4 h 12"/>
                <a:gd name="T2" fmla="*/ 37 w 37"/>
                <a:gd name="T3" fmla="*/ 4 h 12"/>
                <a:gd name="T4" fmla="*/ 0 w 37"/>
                <a:gd name="T5" fmla="*/ 4 h 12"/>
              </a:gdLst>
              <a:ahLst/>
              <a:cxnLst>
                <a:cxn ang="0">
                  <a:pos x="T0" y="T1"/>
                </a:cxn>
                <a:cxn ang="0">
                  <a:pos x="T2" y="T3"/>
                </a:cxn>
                <a:cxn ang="0">
                  <a:pos x="T4" y="T5"/>
                </a:cxn>
              </a:cxnLst>
              <a:rect l="0" t="0" r="r" b="b"/>
              <a:pathLst>
                <a:path w="37" h="12">
                  <a:moveTo>
                    <a:pt x="0" y="4"/>
                  </a:moveTo>
                  <a:cubicBezTo>
                    <a:pt x="12" y="0"/>
                    <a:pt x="24" y="0"/>
                    <a:pt x="37" y="4"/>
                  </a:cubicBezTo>
                  <a:cubicBezTo>
                    <a:pt x="22" y="12"/>
                    <a:pt x="9" y="12"/>
                    <a:pt x="0" y="4"/>
                  </a:cubicBezTo>
                  <a:close/>
                </a:path>
              </a:pathLst>
            </a:custGeom>
            <a:solidFill>
              <a:srgbClr val="CB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 name="Freeform 284"/>
            <p:cNvSpPr>
              <a:spLocks/>
            </p:cNvSpPr>
            <p:nvPr/>
          </p:nvSpPr>
          <p:spPr bwMode="auto">
            <a:xfrm>
              <a:off x="4056" y="3275"/>
              <a:ext cx="27" cy="16"/>
            </a:xfrm>
            <a:custGeom>
              <a:avLst/>
              <a:gdLst>
                <a:gd name="T0" fmla="*/ 18 w 20"/>
                <a:gd name="T1" fmla="*/ 0 h 12"/>
                <a:gd name="T2" fmla="*/ 18 w 20"/>
                <a:gd name="T3" fmla="*/ 4 h 12"/>
                <a:gd name="T4" fmla="*/ 16 w 20"/>
                <a:gd name="T5" fmla="*/ 6 h 12"/>
                <a:gd name="T6" fmla="*/ 2 w 20"/>
                <a:gd name="T7" fmla="*/ 12 h 12"/>
                <a:gd name="T8" fmla="*/ 0 w 20"/>
                <a:gd name="T9" fmla="*/ 10 h 12"/>
                <a:gd name="T10" fmla="*/ 12 w 20"/>
                <a:gd name="T11" fmla="*/ 2 h 12"/>
                <a:gd name="T12" fmla="*/ 18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8" y="0"/>
                  </a:moveTo>
                  <a:cubicBezTo>
                    <a:pt x="20" y="2"/>
                    <a:pt x="18" y="3"/>
                    <a:pt x="18" y="4"/>
                  </a:cubicBezTo>
                  <a:cubicBezTo>
                    <a:pt x="17" y="5"/>
                    <a:pt x="16" y="6"/>
                    <a:pt x="16" y="6"/>
                  </a:cubicBezTo>
                  <a:cubicBezTo>
                    <a:pt x="13" y="12"/>
                    <a:pt x="7" y="12"/>
                    <a:pt x="2" y="12"/>
                  </a:cubicBezTo>
                  <a:cubicBezTo>
                    <a:pt x="1" y="12"/>
                    <a:pt x="0" y="10"/>
                    <a:pt x="0" y="10"/>
                  </a:cubicBezTo>
                  <a:cubicBezTo>
                    <a:pt x="2" y="5"/>
                    <a:pt x="8" y="4"/>
                    <a:pt x="12" y="2"/>
                  </a:cubicBezTo>
                  <a:cubicBezTo>
                    <a:pt x="14" y="1"/>
                    <a:pt x="16" y="1"/>
                    <a:pt x="18" y="0"/>
                  </a:cubicBezTo>
                  <a:close/>
                </a:path>
              </a:pathLst>
            </a:custGeom>
            <a:solidFill>
              <a:srgbClr val="CBA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 name="Freeform 285"/>
            <p:cNvSpPr>
              <a:spLocks/>
            </p:cNvSpPr>
            <p:nvPr/>
          </p:nvSpPr>
          <p:spPr bwMode="auto">
            <a:xfrm>
              <a:off x="6212" y="3696"/>
              <a:ext cx="96" cy="265"/>
            </a:xfrm>
            <a:custGeom>
              <a:avLst/>
              <a:gdLst>
                <a:gd name="T0" fmla="*/ 66 w 72"/>
                <a:gd name="T1" fmla="*/ 198 h 198"/>
                <a:gd name="T2" fmla="*/ 53 w 72"/>
                <a:gd name="T3" fmla="*/ 191 h 198"/>
                <a:gd name="T4" fmla="*/ 42 w 72"/>
                <a:gd name="T5" fmla="*/ 195 h 198"/>
                <a:gd name="T6" fmla="*/ 41 w 72"/>
                <a:gd name="T7" fmla="*/ 174 h 198"/>
                <a:gd name="T8" fmla="*/ 33 w 72"/>
                <a:gd name="T9" fmla="*/ 147 h 198"/>
                <a:gd name="T10" fmla="*/ 25 w 72"/>
                <a:gd name="T11" fmla="*/ 115 h 198"/>
                <a:gd name="T12" fmla="*/ 20 w 72"/>
                <a:gd name="T13" fmla="*/ 90 h 198"/>
                <a:gd name="T14" fmla="*/ 11 w 72"/>
                <a:gd name="T15" fmla="*/ 54 h 198"/>
                <a:gd name="T16" fmla="*/ 4 w 72"/>
                <a:gd name="T17" fmla="*/ 20 h 198"/>
                <a:gd name="T18" fmla="*/ 2 w 72"/>
                <a:gd name="T19" fmla="*/ 3 h 198"/>
                <a:gd name="T20" fmla="*/ 16 w 72"/>
                <a:gd name="T21" fmla="*/ 14 h 198"/>
                <a:gd name="T22" fmla="*/ 25 w 72"/>
                <a:gd name="T23" fmla="*/ 20 h 198"/>
                <a:gd name="T24" fmla="*/ 32 w 72"/>
                <a:gd name="T25" fmla="*/ 31 h 198"/>
                <a:gd name="T26" fmla="*/ 32 w 72"/>
                <a:gd name="T27" fmla="*/ 32 h 198"/>
                <a:gd name="T28" fmla="*/ 35 w 72"/>
                <a:gd name="T29" fmla="*/ 43 h 198"/>
                <a:gd name="T30" fmla="*/ 51 w 72"/>
                <a:gd name="T31" fmla="*/ 85 h 198"/>
                <a:gd name="T32" fmla="*/ 59 w 72"/>
                <a:gd name="T33" fmla="*/ 135 h 198"/>
                <a:gd name="T34" fmla="*/ 70 w 72"/>
                <a:gd name="T35" fmla="*/ 190 h 198"/>
                <a:gd name="T36" fmla="*/ 66 w 72"/>
                <a:gd name="T37"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198">
                  <a:moveTo>
                    <a:pt x="66" y="198"/>
                  </a:moveTo>
                  <a:cubicBezTo>
                    <a:pt x="65" y="189"/>
                    <a:pt x="60" y="188"/>
                    <a:pt x="53" y="191"/>
                  </a:cubicBezTo>
                  <a:cubicBezTo>
                    <a:pt x="49" y="193"/>
                    <a:pt x="46" y="195"/>
                    <a:pt x="42" y="195"/>
                  </a:cubicBezTo>
                  <a:cubicBezTo>
                    <a:pt x="42" y="188"/>
                    <a:pt x="51" y="180"/>
                    <a:pt x="41" y="174"/>
                  </a:cubicBezTo>
                  <a:cubicBezTo>
                    <a:pt x="34" y="166"/>
                    <a:pt x="31" y="158"/>
                    <a:pt x="33" y="147"/>
                  </a:cubicBezTo>
                  <a:cubicBezTo>
                    <a:pt x="34" y="136"/>
                    <a:pt x="28" y="126"/>
                    <a:pt x="25" y="115"/>
                  </a:cubicBezTo>
                  <a:cubicBezTo>
                    <a:pt x="22" y="107"/>
                    <a:pt x="20" y="99"/>
                    <a:pt x="20" y="90"/>
                  </a:cubicBezTo>
                  <a:cubicBezTo>
                    <a:pt x="18" y="78"/>
                    <a:pt x="18" y="65"/>
                    <a:pt x="11" y="54"/>
                  </a:cubicBezTo>
                  <a:cubicBezTo>
                    <a:pt x="11" y="42"/>
                    <a:pt x="13" y="30"/>
                    <a:pt x="4" y="20"/>
                  </a:cubicBezTo>
                  <a:cubicBezTo>
                    <a:pt x="0" y="16"/>
                    <a:pt x="1" y="9"/>
                    <a:pt x="2" y="3"/>
                  </a:cubicBezTo>
                  <a:cubicBezTo>
                    <a:pt x="12" y="0"/>
                    <a:pt x="17" y="2"/>
                    <a:pt x="16" y="14"/>
                  </a:cubicBezTo>
                  <a:cubicBezTo>
                    <a:pt x="16" y="22"/>
                    <a:pt x="20" y="22"/>
                    <a:pt x="25" y="20"/>
                  </a:cubicBezTo>
                  <a:cubicBezTo>
                    <a:pt x="31" y="22"/>
                    <a:pt x="35" y="25"/>
                    <a:pt x="32" y="31"/>
                  </a:cubicBezTo>
                  <a:cubicBezTo>
                    <a:pt x="32" y="32"/>
                    <a:pt x="32" y="32"/>
                    <a:pt x="32" y="32"/>
                  </a:cubicBezTo>
                  <a:cubicBezTo>
                    <a:pt x="29" y="36"/>
                    <a:pt x="31" y="39"/>
                    <a:pt x="35" y="43"/>
                  </a:cubicBezTo>
                  <a:cubicBezTo>
                    <a:pt x="46" y="54"/>
                    <a:pt x="52" y="67"/>
                    <a:pt x="51" y="85"/>
                  </a:cubicBezTo>
                  <a:cubicBezTo>
                    <a:pt x="50" y="101"/>
                    <a:pt x="56" y="118"/>
                    <a:pt x="59" y="135"/>
                  </a:cubicBezTo>
                  <a:cubicBezTo>
                    <a:pt x="62" y="153"/>
                    <a:pt x="64" y="172"/>
                    <a:pt x="70" y="190"/>
                  </a:cubicBezTo>
                  <a:cubicBezTo>
                    <a:pt x="69" y="193"/>
                    <a:pt x="72" y="197"/>
                    <a:pt x="66" y="198"/>
                  </a:cubicBezTo>
                  <a:close/>
                </a:path>
              </a:pathLst>
            </a:custGeom>
            <a:solidFill>
              <a:srgbClr val="EDC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 name="Freeform 286"/>
            <p:cNvSpPr>
              <a:spLocks/>
            </p:cNvSpPr>
            <p:nvPr/>
          </p:nvSpPr>
          <p:spPr bwMode="auto">
            <a:xfrm>
              <a:off x="6172" y="3894"/>
              <a:ext cx="116" cy="72"/>
            </a:xfrm>
            <a:custGeom>
              <a:avLst/>
              <a:gdLst>
                <a:gd name="T0" fmla="*/ 75 w 87"/>
                <a:gd name="T1" fmla="*/ 26 h 54"/>
                <a:gd name="T2" fmla="*/ 72 w 87"/>
                <a:gd name="T3" fmla="*/ 47 h 54"/>
                <a:gd name="T4" fmla="*/ 63 w 87"/>
                <a:gd name="T5" fmla="*/ 48 h 54"/>
                <a:gd name="T6" fmla="*/ 47 w 87"/>
                <a:gd name="T7" fmla="*/ 39 h 54"/>
                <a:gd name="T8" fmla="*/ 33 w 87"/>
                <a:gd name="T9" fmla="*/ 31 h 54"/>
                <a:gd name="T10" fmla="*/ 12 w 87"/>
                <a:gd name="T11" fmla="*/ 19 h 54"/>
                <a:gd name="T12" fmla="*/ 0 w 87"/>
                <a:gd name="T13" fmla="*/ 9 h 54"/>
                <a:gd name="T14" fmla="*/ 11 w 87"/>
                <a:gd name="T15" fmla="*/ 10 h 54"/>
                <a:gd name="T16" fmla="*/ 21 w 87"/>
                <a:gd name="T17" fmla="*/ 7 h 54"/>
                <a:gd name="T18" fmla="*/ 32 w 87"/>
                <a:gd name="T19" fmla="*/ 5 h 54"/>
                <a:gd name="T20" fmla="*/ 54 w 87"/>
                <a:gd name="T21" fmla="*/ 15 h 54"/>
                <a:gd name="T22" fmla="*/ 75 w 87"/>
                <a:gd name="T2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 h="54">
                  <a:moveTo>
                    <a:pt x="75" y="26"/>
                  </a:moveTo>
                  <a:cubicBezTo>
                    <a:pt x="87" y="35"/>
                    <a:pt x="76" y="40"/>
                    <a:pt x="72" y="47"/>
                  </a:cubicBezTo>
                  <a:cubicBezTo>
                    <a:pt x="69" y="47"/>
                    <a:pt x="66" y="47"/>
                    <a:pt x="63" y="48"/>
                  </a:cubicBezTo>
                  <a:cubicBezTo>
                    <a:pt x="55" y="50"/>
                    <a:pt x="47" y="54"/>
                    <a:pt x="47" y="39"/>
                  </a:cubicBezTo>
                  <a:cubicBezTo>
                    <a:pt x="46" y="34"/>
                    <a:pt x="37" y="34"/>
                    <a:pt x="33" y="31"/>
                  </a:cubicBezTo>
                  <a:cubicBezTo>
                    <a:pt x="28" y="24"/>
                    <a:pt x="20" y="22"/>
                    <a:pt x="12" y="19"/>
                  </a:cubicBezTo>
                  <a:cubicBezTo>
                    <a:pt x="8" y="17"/>
                    <a:pt x="2" y="15"/>
                    <a:pt x="0" y="9"/>
                  </a:cubicBezTo>
                  <a:cubicBezTo>
                    <a:pt x="4" y="6"/>
                    <a:pt x="7" y="8"/>
                    <a:pt x="11" y="10"/>
                  </a:cubicBezTo>
                  <a:cubicBezTo>
                    <a:pt x="15" y="12"/>
                    <a:pt x="20" y="17"/>
                    <a:pt x="21" y="7"/>
                  </a:cubicBezTo>
                  <a:cubicBezTo>
                    <a:pt x="22" y="0"/>
                    <a:pt x="27" y="2"/>
                    <a:pt x="32" y="5"/>
                  </a:cubicBezTo>
                  <a:cubicBezTo>
                    <a:pt x="39" y="9"/>
                    <a:pt x="46" y="13"/>
                    <a:pt x="54" y="15"/>
                  </a:cubicBezTo>
                  <a:cubicBezTo>
                    <a:pt x="63" y="14"/>
                    <a:pt x="68" y="23"/>
                    <a:pt x="75" y="26"/>
                  </a:cubicBezTo>
                  <a:close/>
                </a:path>
              </a:pathLst>
            </a:custGeom>
            <a:solidFill>
              <a:srgbClr val="B66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 name="Freeform 287"/>
            <p:cNvSpPr>
              <a:spLocks/>
            </p:cNvSpPr>
            <p:nvPr/>
          </p:nvSpPr>
          <p:spPr bwMode="auto">
            <a:xfrm>
              <a:off x="6311" y="3937"/>
              <a:ext cx="28" cy="72"/>
            </a:xfrm>
            <a:custGeom>
              <a:avLst/>
              <a:gdLst>
                <a:gd name="T0" fmla="*/ 21 w 21"/>
                <a:gd name="T1" fmla="*/ 10 h 54"/>
                <a:gd name="T2" fmla="*/ 14 w 21"/>
                <a:gd name="T3" fmla="*/ 20 h 54"/>
                <a:gd name="T4" fmla="*/ 10 w 21"/>
                <a:gd name="T5" fmla="*/ 33 h 54"/>
                <a:gd name="T6" fmla="*/ 13 w 21"/>
                <a:gd name="T7" fmla="*/ 54 h 54"/>
                <a:gd name="T8" fmla="*/ 6 w 21"/>
                <a:gd name="T9" fmla="*/ 52 h 54"/>
                <a:gd name="T10" fmla="*/ 0 w 21"/>
                <a:gd name="T11" fmla="*/ 44 h 54"/>
                <a:gd name="T12" fmla="*/ 0 w 21"/>
                <a:gd name="T13" fmla="*/ 20 h 54"/>
                <a:gd name="T14" fmla="*/ 10 w 21"/>
                <a:gd name="T15" fmla="*/ 6 h 54"/>
                <a:gd name="T16" fmla="*/ 21 w 21"/>
                <a:gd name="T1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4">
                  <a:moveTo>
                    <a:pt x="21" y="10"/>
                  </a:moveTo>
                  <a:cubicBezTo>
                    <a:pt x="21" y="15"/>
                    <a:pt x="20" y="19"/>
                    <a:pt x="14" y="20"/>
                  </a:cubicBezTo>
                  <a:cubicBezTo>
                    <a:pt x="5" y="22"/>
                    <a:pt x="6" y="30"/>
                    <a:pt x="10" y="33"/>
                  </a:cubicBezTo>
                  <a:cubicBezTo>
                    <a:pt x="17" y="40"/>
                    <a:pt x="14" y="47"/>
                    <a:pt x="13" y="54"/>
                  </a:cubicBezTo>
                  <a:cubicBezTo>
                    <a:pt x="11" y="53"/>
                    <a:pt x="9" y="49"/>
                    <a:pt x="6" y="52"/>
                  </a:cubicBezTo>
                  <a:cubicBezTo>
                    <a:pt x="4" y="49"/>
                    <a:pt x="2" y="47"/>
                    <a:pt x="0" y="44"/>
                  </a:cubicBezTo>
                  <a:cubicBezTo>
                    <a:pt x="3" y="36"/>
                    <a:pt x="3" y="28"/>
                    <a:pt x="0" y="20"/>
                  </a:cubicBezTo>
                  <a:cubicBezTo>
                    <a:pt x="2" y="14"/>
                    <a:pt x="5" y="10"/>
                    <a:pt x="10" y="6"/>
                  </a:cubicBezTo>
                  <a:cubicBezTo>
                    <a:pt x="17" y="0"/>
                    <a:pt x="20" y="2"/>
                    <a:pt x="21" y="10"/>
                  </a:cubicBezTo>
                  <a:close/>
                </a:path>
              </a:pathLst>
            </a:custGeom>
            <a:solidFill>
              <a:srgbClr val="CEA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 name="Freeform 288"/>
            <p:cNvSpPr>
              <a:spLocks/>
            </p:cNvSpPr>
            <p:nvPr/>
          </p:nvSpPr>
          <p:spPr bwMode="auto">
            <a:xfrm>
              <a:off x="6297" y="3949"/>
              <a:ext cx="26" cy="47"/>
            </a:xfrm>
            <a:custGeom>
              <a:avLst/>
              <a:gdLst>
                <a:gd name="T0" fmla="*/ 10 w 19"/>
                <a:gd name="T1" fmla="*/ 11 h 35"/>
                <a:gd name="T2" fmla="*/ 10 w 19"/>
                <a:gd name="T3" fmla="*/ 35 h 35"/>
                <a:gd name="T4" fmla="*/ 2 w 19"/>
                <a:gd name="T5" fmla="*/ 9 h 35"/>
                <a:gd name="T6" fmla="*/ 4 w 19"/>
                <a:gd name="T7" fmla="*/ 1 h 35"/>
                <a:gd name="T8" fmla="*/ 7 w 19"/>
                <a:gd name="T9" fmla="*/ 1 h 35"/>
                <a:gd name="T10" fmla="*/ 10 w 19"/>
                <a:gd name="T11" fmla="*/ 11 h 35"/>
              </a:gdLst>
              <a:ahLst/>
              <a:cxnLst>
                <a:cxn ang="0">
                  <a:pos x="T0" y="T1"/>
                </a:cxn>
                <a:cxn ang="0">
                  <a:pos x="T2" y="T3"/>
                </a:cxn>
                <a:cxn ang="0">
                  <a:pos x="T4" y="T5"/>
                </a:cxn>
                <a:cxn ang="0">
                  <a:pos x="T6" y="T7"/>
                </a:cxn>
                <a:cxn ang="0">
                  <a:pos x="T8" y="T9"/>
                </a:cxn>
                <a:cxn ang="0">
                  <a:pos x="T10" y="T11"/>
                </a:cxn>
              </a:cxnLst>
              <a:rect l="0" t="0" r="r" b="b"/>
              <a:pathLst>
                <a:path w="19" h="35">
                  <a:moveTo>
                    <a:pt x="10" y="11"/>
                  </a:moveTo>
                  <a:cubicBezTo>
                    <a:pt x="19" y="19"/>
                    <a:pt x="17" y="27"/>
                    <a:pt x="10" y="35"/>
                  </a:cubicBezTo>
                  <a:cubicBezTo>
                    <a:pt x="5" y="27"/>
                    <a:pt x="0" y="19"/>
                    <a:pt x="2" y="9"/>
                  </a:cubicBezTo>
                  <a:cubicBezTo>
                    <a:pt x="5" y="7"/>
                    <a:pt x="5" y="4"/>
                    <a:pt x="4" y="1"/>
                  </a:cubicBezTo>
                  <a:cubicBezTo>
                    <a:pt x="5" y="0"/>
                    <a:pt x="6" y="0"/>
                    <a:pt x="7" y="1"/>
                  </a:cubicBezTo>
                  <a:cubicBezTo>
                    <a:pt x="8" y="4"/>
                    <a:pt x="6" y="8"/>
                    <a:pt x="10" y="11"/>
                  </a:cubicBezTo>
                  <a:close/>
                </a:path>
              </a:pathLst>
            </a:custGeom>
            <a:solidFill>
              <a:srgbClr val="C9AF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 name="Freeform 289"/>
            <p:cNvSpPr>
              <a:spLocks/>
            </p:cNvSpPr>
            <p:nvPr/>
          </p:nvSpPr>
          <p:spPr bwMode="auto">
            <a:xfrm>
              <a:off x="3764" y="3413"/>
              <a:ext cx="166" cy="138"/>
            </a:xfrm>
            <a:custGeom>
              <a:avLst/>
              <a:gdLst>
                <a:gd name="T0" fmla="*/ 87 w 124"/>
                <a:gd name="T1" fmla="*/ 8 h 103"/>
                <a:gd name="T2" fmla="*/ 88 w 124"/>
                <a:gd name="T3" fmla="*/ 13 h 103"/>
                <a:gd name="T4" fmla="*/ 88 w 124"/>
                <a:gd name="T5" fmla="*/ 16 h 103"/>
                <a:gd name="T6" fmla="*/ 84 w 124"/>
                <a:gd name="T7" fmla="*/ 21 h 103"/>
                <a:gd name="T8" fmla="*/ 100 w 124"/>
                <a:gd name="T9" fmla="*/ 32 h 103"/>
                <a:gd name="T10" fmla="*/ 89 w 124"/>
                <a:gd name="T11" fmla="*/ 40 h 103"/>
                <a:gd name="T12" fmla="*/ 101 w 124"/>
                <a:gd name="T13" fmla="*/ 42 h 103"/>
                <a:gd name="T14" fmla="*/ 123 w 124"/>
                <a:gd name="T15" fmla="*/ 66 h 103"/>
                <a:gd name="T16" fmla="*/ 118 w 124"/>
                <a:gd name="T17" fmla="*/ 78 h 103"/>
                <a:gd name="T18" fmla="*/ 105 w 124"/>
                <a:gd name="T19" fmla="*/ 92 h 103"/>
                <a:gd name="T20" fmla="*/ 86 w 124"/>
                <a:gd name="T21" fmla="*/ 99 h 103"/>
                <a:gd name="T22" fmla="*/ 81 w 124"/>
                <a:gd name="T23" fmla="*/ 89 h 103"/>
                <a:gd name="T24" fmla="*/ 83 w 124"/>
                <a:gd name="T25" fmla="*/ 85 h 103"/>
                <a:gd name="T26" fmla="*/ 98 w 124"/>
                <a:gd name="T27" fmla="*/ 75 h 103"/>
                <a:gd name="T28" fmla="*/ 87 w 124"/>
                <a:gd name="T29" fmla="*/ 56 h 103"/>
                <a:gd name="T30" fmla="*/ 62 w 124"/>
                <a:gd name="T31" fmla="*/ 53 h 103"/>
                <a:gd name="T32" fmla="*/ 60 w 124"/>
                <a:gd name="T33" fmla="*/ 69 h 103"/>
                <a:gd name="T34" fmla="*/ 59 w 124"/>
                <a:gd name="T35" fmla="*/ 72 h 103"/>
                <a:gd name="T36" fmla="*/ 51 w 124"/>
                <a:gd name="T37" fmla="*/ 72 h 103"/>
                <a:gd name="T38" fmla="*/ 41 w 124"/>
                <a:gd name="T39" fmla="*/ 55 h 103"/>
                <a:gd name="T40" fmla="*/ 32 w 124"/>
                <a:gd name="T41" fmla="*/ 54 h 103"/>
                <a:gd name="T42" fmla="*/ 37 w 124"/>
                <a:gd name="T43" fmla="*/ 60 h 103"/>
                <a:gd name="T44" fmla="*/ 39 w 124"/>
                <a:gd name="T45" fmla="*/ 69 h 103"/>
                <a:gd name="T46" fmla="*/ 1 w 124"/>
                <a:gd name="T47" fmla="*/ 73 h 103"/>
                <a:gd name="T48" fmla="*/ 0 w 124"/>
                <a:gd name="T49" fmla="*/ 69 h 103"/>
                <a:gd name="T50" fmla="*/ 20 w 124"/>
                <a:gd name="T51" fmla="*/ 40 h 103"/>
                <a:gd name="T52" fmla="*/ 51 w 124"/>
                <a:gd name="T53" fmla="*/ 33 h 103"/>
                <a:gd name="T54" fmla="*/ 30 w 124"/>
                <a:gd name="T55" fmla="*/ 28 h 103"/>
                <a:gd name="T56" fmla="*/ 22 w 124"/>
                <a:gd name="T57" fmla="*/ 21 h 103"/>
                <a:gd name="T58" fmla="*/ 31 w 124"/>
                <a:gd name="T59" fmla="*/ 10 h 103"/>
                <a:gd name="T60" fmla="*/ 38 w 124"/>
                <a:gd name="T61" fmla="*/ 8 h 103"/>
                <a:gd name="T62" fmla="*/ 51 w 124"/>
                <a:gd name="T63" fmla="*/ 3 h 103"/>
                <a:gd name="T64" fmla="*/ 54 w 124"/>
                <a:gd name="T65" fmla="*/ 8 h 103"/>
                <a:gd name="T66" fmla="*/ 51 w 124"/>
                <a:gd name="T67" fmla="*/ 13 h 103"/>
                <a:gd name="T68" fmla="*/ 56 w 124"/>
                <a:gd name="T69" fmla="*/ 8 h 103"/>
                <a:gd name="T70" fmla="*/ 87 w 124"/>
                <a:gd name="T71" fmla="*/ 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103">
                  <a:moveTo>
                    <a:pt x="87" y="8"/>
                  </a:moveTo>
                  <a:cubicBezTo>
                    <a:pt x="88" y="10"/>
                    <a:pt x="88" y="11"/>
                    <a:pt x="88" y="13"/>
                  </a:cubicBezTo>
                  <a:cubicBezTo>
                    <a:pt x="88" y="14"/>
                    <a:pt x="88" y="15"/>
                    <a:pt x="88" y="16"/>
                  </a:cubicBezTo>
                  <a:cubicBezTo>
                    <a:pt x="88" y="19"/>
                    <a:pt x="85" y="21"/>
                    <a:pt x="84" y="21"/>
                  </a:cubicBezTo>
                  <a:cubicBezTo>
                    <a:pt x="92" y="18"/>
                    <a:pt x="98" y="26"/>
                    <a:pt x="100" y="32"/>
                  </a:cubicBezTo>
                  <a:cubicBezTo>
                    <a:pt x="103" y="38"/>
                    <a:pt x="93" y="37"/>
                    <a:pt x="89" y="40"/>
                  </a:cubicBezTo>
                  <a:cubicBezTo>
                    <a:pt x="93" y="43"/>
                    <a:pt x="98" y="39"/>
                    <a:pt x="101" y="42"/>
                  </a:cubicBezTo>
                  <a:cubicBezTo>
                    <a:pt x="101" y="56"/>
                    <a:pt x="108" y="64"/>
                    <a:pt x="123" y="66"/>
                  </a:cubicBezTo>
                  <a:cubicBezTo>
                    <a:pt x="124" y="71"/>
                    <a:pt x="121" y="74"/>
                    <a:pt x="118" y="78"/>
                  </a:cubicBezTo>
                  <a:cubicBezTo>
                    <a:pt x="111" y="80"/>
                    <a:pt x="110" y="88"/>
                    <a:pt x="105" y="92"/>
                  </a:cubicBezTo>
                  <a:cubicBezTo>
                    <a:pt x="99" y="95"/>
                    <a:pt x="95" y="103"/>
                    <a:pt x="86" y="99"/>
                  </a:cubicBezTo>
                  <a:cubicBezTo>
                    <a:pt x="82" y="97"/>
                    <a:pt x="82" y="93"/>
                    <a:pt x="81" y="89"/>
                  </a:cubicBezTo>
                  <a:cubicBezTo>
                    <a:pt x="82" y="88"/>
                    <a:pt x="82" y="86"/>
                    <a:pt x="83" y="85"/>
                  </a:cubicBezTo>
                  <a:cubicBezTo>
                    <a:pt x="86" y="80"/>
                    <a:pt x="96" y="84"/>
                    <a:pt x="98" y="75"/>
                  </a:cubicBezTo>
                  <a:cubicBezTo>
                    <a:pt x="97" y="67"/>
                    <a:pt x="96" y="59"/>
                    <a:pt x="87" y="56"/>
                  </a:cubicBezTo>
                  <a:cubicBezTo>
                    <a:pt x="80" y="48"/>
                    <a:pt x="70" y="50"/>
                    <a:pt x="62" y="53"/>
                  </a:cubicBezTo>
                  <a:cubicBezTo>
                    <a:pt x="51" y="56"/>
                    <a:pt x="61" y="63"/>
                    <a:pt x="60" y="69"/>
                  </a:cubicBezTo>
                  <a:cubicBezTo>
                    <a:pt x="60" y="70"/>
                    <a:pt x="60" y="71"/>
                    <a:pt x="59" y="72"/>
                  </a:cubicBezTo>
                  <a:cubicBezTo>
                    <a:pt x="56" y="73"/>
                    <a:pt x="54" y="73"/>
                    <a:pt x="51" y="72"/>
                  </a:cubicBezTo>
                  <a:cubicBezTo>
                    <a:pt x="47" y="67"/>
                    <a:pt x="45" y="60"/>
                    <a:pt x="41" y="55"/>
                  </a:cubicBezTo>
                  <a:cubicBezTo>
                    <a:pt x="38" y="53"/>
                    <a:pt x="34" y="50"/>
                    <a:pt x="32" y="54"/>
                  </a:cubicBezTo>
                  <a:cubicBezTo>
                    <a:pt x="30" y="57"/>
                    <a:pt x="35" y="58"/>
                    <a:pt x="37" y="60"/>
                  </a:cubicBezTo>
                  <a:cubicBezTo>
                    <a:pt x="41" y="62"/>
                    <a:pt x="42" y="65"/>
                    <a:pt x="39" y="69"/>
                  </a:cubicBezTo>
                  <a:cubicBezTo>
                    <a:pt x="32" y="79"/>
                    <a:pt x="9" y="81"/>
                    <a:pt x="1" y="73"/>
                  </a:cubicBezTo>
                  <a:cubicBezTo>
                    <a:pt x="0" y="72"/>
                    <a:pt x="0" y="71"/>
                    <a:pt x="0" y="69"/>
                  </a:cubicBezTo>
                  <a:cubicBezTo>
                    <a:pt x="4" y="58"/>
                    <a:pt x="11" y="49"/>
                    <a:pt x="20" y="40"/>
                  </a:cubicBezTo>
                  <a:cubicBezTo>
                    <a:pt x="30" y="39"/>
                    <a:pt x="42" y="40"/>
                    <a:pt x="51" y="33"/>
                  </a:cubicBezTo>
                  <a:cubicBezTo>
                    <a:pt x="45" y="28"/>
                    <a:pt x="36" y="32"/>
                    <a:pt x="30" y="28"/>
                  </a:cubicBezTo>
                  <a:cubicBezTo>
                    <a:pt x="27" y="26"/>
                    <a:pt x="24" y="24"/>
                    <a:pt x="22" y="21"/>
                  </a:cubicBezTo>
                  <a:cubicBezTo>
                    <a:pt x="18" y="12"/>
                    <a:pt x="20" y="7"/>
                    <a:pt x="31" y="10"/>
                  </a:cubicBezTo>
                  <a:cubicBezTo>
                    <a:pt x="34" y="10"/>
                    <a:pt x="36" y="8"/>
                    <a:pt x="38" y="8"/>
                  </a:cubicBezTo>
                  <a:cubicBezTo>
                    <a:pt x="44" y="10"/>
                    <a:pt x="45" y="0"/>
                    <a:pt x="51" y="3"/>
                  </a:cubicBezTo>
                  <a:cubicBezTo>
                    <a:pt x="52" y="4"/>
                    <a:pt x="53" y="6"/>
                    <a:pt x="54" y="8"/>
                  </a:cubicBezTo>
                  <a:cubicBezTo>
                    <a:pt x="54" y="10"/>
                    <a:pt x="53" y="11"/>
                    <a:pt x="51" y="13"/>
                  </a:cubicBezTo>
                  <a:cubicBezTo>
                    <a:pt x="54" y="12"/>
                    <a:pt x="55" y="10"/>
                    <a:pt x="56" y="8"/>
                  </a:cubicBezTo>
                  <a:cubicBezTo>
                    <a:pt x="67" y="0"/>
                    <a:pt x="77" y="1"/>
                    <a:pt x="87" y="8"/>
                  </a:cubicBezTo>
                  <a:close/>
                </a:path>
              </a:pathLst>
            </a:custGeom>
            <a:solidFill>
              <a:srgbClr val="506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 name="Freeform 290"/>
            <p:cNvSpPr>
              <a:spLocks/>
            </p:cNvSpPr>
            <p:nvPr/>
          </p:nvSpPr>
          <p:spPr bwMode="auto">
            <a:xfrm>
              <a:off x="3874" y="3434"/>
              <a:ext cx="37" cy="42"/>
            </a:xfrm>
            <a:custGeom>
              <a:avLst/>
              <a:gdLst>
                <a:gd name="T0" fmla="*/ 19 w 28"/>
                <a:gd name="T1" fmla="*/ 26 h 31"/>
                <a:gd name="T2" fmla="*/ 0 w 28"/>
                <a:gd name="T3" fmla="*/ 24 h 31"/>
                <a:gd name="T4" fmla="*/ 18 w 28"/>
                <a:gd name="T5" fmla="*/ 17 h 31"/>
                <a:gd name="T6" fmla="*/ 0 w 28"/>
                <a:gd name="T7" fmla="*/ 8 h 31"/>
                <a:gd name="T8" fmla="*/ 6 w 28"/>
                <a:gd name="T9" fmla="*/ 0 h 31"/>
                <a:gd name="T10" fmla="*/ 19 w 28"/>
                <a:gd name="T11" fmla="*/ 26 h 31"/>
              </a:gdLst>
              <a:ahLst/>
              <a:cxnLst>
                <a:cxn ang="0">
                  <a:pos x="T0" y="T1"/>
                </a:cxn>
                <a:cxn ang="0">
                  <a:pos x="T2" y="T3"/>
                </a:cxn>
                <a:cxn ang="0">
                  <a:pos x="T4" y="T5"/>
                </a:cxn>
                <a:cxn ang="0">
                  <a:pos x="T6" y="T7"/>
                </a:cxn>
                <a:cxn ang="0">
                  <a:pos x="T8" y="T9"/>
                </a:cxn>
                <a:cxn ang="0">
                  <a:pos x="T10" y="T11"/>
                </a:cxn>
              </a:cxnLst>
              <a:rect l="0" t="0" r="r" b="b"/>
              <a:pathLst>
                <a:path w="28" h="31">
                  <a:moveTo>
                    <a:pt x="19" y="26"/>
                  </a:moveTo>
                  <a:cubicBezTo>
                    <a:pt x="12" y="29"/>
                    <a:pt x="6" y="31"/>
                    <a:pt x="0" y="24"/>
                  </a:cubicBezTo>
                  <a:cubicBezTo>
                    <a:pt x="4" y="19"/>
                    <a:pt x="11" y="20"/>
                    <a:pt x="18" y="17"/>
                  </a:cubicBezTo>
                  <a:cubicBezTo>
                    <a:pt x="9" y="17"/>
                    <a:pt x="12" y="2"/>
                    <a:pt x="0" y="8"/>
                  </a:cubicBezTo>
                  <a:cubicBezTo>
                    <a:pt x="0" y="2"/>
                    <a:pt x="4" y="1"/>
                    <a:pt x="6" y="0"/>
                  </a:cubicBezTo>
                  <a:cubicBezTo>
                    <a:pt x="23" y="2"/>
                    <a:pt x="28" y="14"/>
                    <a:pt x="19" y="26"/>
                  </a:cubicBezTo>
                  <a:close/>
                </a:path>
              </a:pathLst>
            </a:custGeom>
            <a:solidFill>
              <a:srgbClr val="8F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 name="Freeform 291"/>
            <p:cNvSpPr>
              <a:spLocks/>
            </p:cNvSpPr>
            <p:nvPr/>
          </p:nvSpPr>
          <p:spPr bwMode="auto">
            <a:xfrm>
              <a:off x="3921" y="3493"/>
              <a:ext cx="24" cy="31"/>
            </a:xfrm>
            <a:custGeom>
              <a:avLst/>
              <a:gdLst>
                <a:gd name="T0" fmla="*/ 0 w 18"/>
                <a:gd name="T1" fmla="*/ 16 h 23"/>
                <a:gd name="T2" fmla="*/ 6 w 18"/>
                <a:gd name="T3" fmla="*/ 6 h 23"/>
                <a:gd name="T4" fmla="*/ 15 w 18"/>
                <a:gd name="T5" fmla="*/ 0 h 23"/>
                <a:gd name="T6" fmla="*/ 18 w 18"/>
                <a:gd name="T7" fmla="*/ 6 h 23"/>
                <a:gd name="T8" fmla="*/ 0 w 18"/>
                <a:gd name="T9" fmla="*/ 16 h 23"/>
              </a:gdLst>
              <a:ahLst/>
              <a:cxnLst>
                <a:cxn ang="0">
                  <a:pos x="T0" y="T1"/>
                </a:cxn>
                <a:cxn ang="0">
                  <a:pos x="T2" y="T3"/>
                </a:cxn>
                <a:cxn ang="0">
                  <a:pos x="T4" y="T5"/>
                </a:cxn>
                <a:cxn ang="0">
                  <a:pos x="T6" y="T7"/>
                </a:cxn>
                <a:cxn ang="0">
                  <a:pos x="T8" y="T9"/>
                </a:cxn>
              </a:cxnLst>
              <a:rect l="0" t="0" r="r" b="b"/>
              <a:pathLst>
                <a:path w="18" h="23">
                  <a:moveTo>
                    <a:pt x="0" y="16"/>
                  </a:moveTo>
                  <a:cubicBezTo>
                    <a:pt x="2" y="13"/>
                    <a:pt x="4" y="9"/>
                    <a:pt x="6" y="6"/>
                  </a:cubicBezTo>
                  <a:cubicBezTo>
                    <a:pt x="10" y="6"/>
                    <a:pt x="13" y="3"/>
                    <a:pt x="15" y="0"/>
                  </a:cubicBezTo>
                  <a:cubicBezTo>
                    <a:pt x="16" y="2"/>
                    <a:pt x="17" y="4"/>
                    <a:pt x="18" y="6"/>
                  </a:cubicBezTo>
                  <a:cubicBezTo>
                    <a:pt x="15" y="18"/>
                    <a:pt x="7" y="23"/>
                    <a:pt x="0" y="16"/>
                  </a:cubicBezTo>
                  <a:close/>
                </a:path>
              </a:pathLst>
            </a:custGeom>
            <a:solidFill>
              <a:srgbClr val="C6D6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 name="Freeform 292"/>
            <p:cNvSpPr>
              <a:spLocks/>
            </p:cNvSpPr>
            <p:nvPr/>
          </p:nvSpPr>
          <p:spPr bwMode="auto">
            <a:xfrm>
              <a:off x="4890" y="2873"/>
              <a:ext cx="142" cy="75"/>
            </a:xfrm>
            <a:custGeom>
              <a:avLst/>
              <a:gdLst>
                <a:gd name="T0" fmla="*/ 106 w 106"/>
                <a:gd name="T1" fmla="*/ 0 h 56"/>
                <a:gd name="T2" fmla="*/ 86 w 106"/>
                <a:gd name="T3" fmla="*/ 32 h 56"/>
                <a:gd name="T4" fmla="*/ 75 w 106"/>
                <a:gd name="T5" fmla="*/ 50 h 56"/>
                <a:gd name="T6" fmla="*/ 74 w 106"/>
                <a:gd name="T7" fmla="*/ 51 h 56"/>
                <a:gd name="T8" fmla="*/ 30 w 106"/>
                <a:gd name="T9" fmla="*/ 49 h 56"/>
                <a:gd name="T10" fmla="*/ 23 w 106"/>
                <a:gd name="T11" fmla="*/ 40 h 56"/>
                <a:gd name="T12" fmla="*/ 14 w 106"/>
                <a:gd name="T13" fmla="*/ 37 h 56"/>
                <a:gd name="T14" fmla="*/ 6 w 106"/>
                <a:gd name="T15" fmla="*/ 23 h 56"/>
                <a:gd name="T16" fmla="*/ 5 w 106"/>
                <a:gd name="T17" fmla="*/ 22 h 56"/>
                <a:gd name="T18" fmla="*/ 7 w 106"/>
                <a:gd name="T19" fmla="*/ 3 h 56"/>
                <a:gd name="T20" fmla="*/ 27 w 106"/>
                <a:gd name="T21" fmla="*/ 14 h 56"/>
                <a:gd name="T22" fmla="*/ 38 w 106"/>
                <a:gd name="T23" fmla="*/ 27 h 56"/>
                <a:gd name="T24" fmla="*/ 62 w 106"/>
                <a:gd name="T25" fmla="*/ 32 h 56"/>
                <a:gd name="T26" fmla="*/ 98 w 106"/>
                <a:gd name="T27" fmla="*/ 2 h 56"/>
                <a:gd name="T28" fmla="*/ 106 w 106"/>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56">
                  <a:moveTo>
                    <a:pt x="106" y="0"/>
                  </a:moveTo>
                  <a:cubicBezTo>
                    <a:pt x="100" y="11"/>
                    <a:pt x="95" y="23"/>
                    <a:pt x="86" y="32"/>
                  </a:cubicBezTo>
                  <a:cubicBezTo>
                    <a:pt x="81" y="37"/>
                    <a:pt x="76" y="42"/>
                    <a:pt x="75" y="50"/>
                  </a:cubicBezTo>
                  <a:cubicBezTo>
                    <a:pt x="74" y="50"/>
                    <a:pt x="74" y="50"/>
                    <a:pt x="74" y="51"/>
                  </a:cubicBezTo>
                  <a:cubicBezTo>
                    <a:pt x="59" y="56"/>
                    <a:pt x="45" y="50"/>
                    <a:pt x="30" y="49"/>
                  </a:cubicBezTo>
                  <a:cubicBezTo>
                    <a:pt x="26" y="48"/>
                    <a:pt x="25" y="43"/>
                    <a:pt x="23" y="40"/>
                  </a:cubicBezTo>
                  <a:cubicBezTo>
                    <a:pt x="21" y="34"/>
                    <a:pt x="18" y="34"/>
                    <a:pt x="14" y="37"/>
                  </a:cubicBezTo>
                  <a:cubicBezTo>
                    <a:pt x="4" y="36"/>
                    <a:pt x="10" y="27"/>
                    <a:pt x="6" y="23"/>
                  </a:cubicBezTo>
                  <a:cubicBezTo>
                    <a:pt x="6" y="23"/>
                    <a:pt x="5" y="23"/>
                    <a:pt x="5" y="22"/>
                  </a:cubicBezTo>
                  <a:cubicBezTo>
                    <a:pt x="3" y="15"/>
                    <a:pt x="0" y="4"/>
                    <a:pt x="7" y="3"/>
                  </a:cubicBezTo>
                  <a:cubicBezTo>
                    <a:pt x="12" y="1"/>
                    <a:pt x="21" y="9"/>
                    <a:pt x="27" y="14"/>
                  </a:cubicBezTo>
                  <a:cubicBezTo>
                    <a:pt x="31" y="18"/>
                    <a:pt x="35" y="22"/>
                    <a:pt x="38" y="27"/>
                  </a:cubicBezTo>
                  <a:cubicBezTo>
                    <a:pt x="44" y="40"/>
                    <a:pt x="53" y="33"/>
                    <a:pt x="62" y="32"/>
                  </a:cubicBezTo>
                  <a:cubicBezTo>
                    <a:pt x="81" y="30"/>
                    <a:pt x="90" y="16"/>
                    <a:pt x="98" y="2"/>
                  </a:cubicBezTo>
                  <a:cubicBezTo>
                    <a:pt x="101" y="1"/>
                    <a:pt x="104" y="0"/>
                    <a:pt x="106" y="0"/>
                  </a:cubicBezTo>
                  <a:close/>
                </a:path>
              </a:pathLst>
            </a:custGeom>
            <a:solidFill>
              <a:srgbClr val="D5A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 name="Freeform 293"/>
            <p:cNvSpPr>
              <a:spLocks/>
            </p:cNvSpPr>
            <p:nvPr/>
          </p:nvSpPr>
          <p:spPr bwMode="auto">
            <a:xfrm>
              <a:off x="4813" y="2828"/>
              <a:ext cx="119" cy="144"/>
            </a:xfrm>
            <a:custGeom>
              <a:avLst/>
              <a:gdLst>
                <a:gd name="T0" fmla="*/ 14 w 89"/>
                <a:gd name="T1" fmla="*/ 42 h 108"/>
                <a:gd name="T2" fmla="*/ 54 w 89"/>
                <a:gd name="T3" fmla="*/ 10 h 108"/>
                <a:gd name="T4" fmla="*/ 85 w 89"/>
                <a:gd name="T5" fmla="*/ 7 h 108"/>
                <a:gd name="T6" fmla="*/ 88 w 89"/>
                <a:gd name="T7" fmla="*/ 19 h 108"/>
                <a:gd name="T8" fmla="*/ 75 w 89"/>
                <a:gd name="T9" fmla="*/ 29 h 108"/>
                <a:gd name="T10" fmla="*/ 59 w 89"/>
                <a:gd name="T11" fmla="*/ 33 h 108"/>
                <a:gd name="T12" fmla="*/ 57 w 89"/>
                <a:gd name="T13" fmla="*/ 47 h 108"/>
                <a:gd name="T14" fmla="*/ 62 w 89"/>
                <a:gd name="T15" fmla="*/ 70 h 108"/>
                <a:gd name="T16" fmla="*/ 54 w 89"/>
                <a:gd name="T17" fmla="*/ 69 h 108"/>
                <a:gd name="T18" fmla="*/ 50 w 89"/>
                <a:gd name="T19" fmla="*/ 58 h 108"/>
                <a:gd name="T20" fmla="*/ 47 w 89"/>
                <a:gd name="T21" fmla="*/ 48 h 108"/>
                <a:gd name="T22" fmla="*/ 29 w 89"/>
                <a:gd name="T23" fmla="*/ 85 h 108"/>
                <a:gd name="T24" fmla="*/ 16 w 89"/>
                <a:gd name="T25" fmla="*/ 102 h 108"/>
                <a:gd name="T26" fmla="*/ 4 w 89"/>
                <a:gd name="T27" fmla="*/ 100 h 108"/>
                <a:gd name="T28" fmla="*/ 16 w 89"/>
                <a:gd name="T29" fmla="*/ 55 h 108"/>
                <a:gd name="T30" fmla="*/ 14 w 89"/>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08">
                  <a:moveTo>
                    <a:pt x="14" y="42"/>
                  </a:moveTo>
                  <a:cubicBezTo>
                    <a:pt x="23" y="25"/>
                    <a:pt x="38" y="17"/>
                    <a:pt x="54" y="10"/>
                  </a:cubicBezTo>
                  <a:cubicBezTo>
                    <a:pt x="63" y="7"/>
                    <a:pt x="74" y="0"/>
                    <a:pt x="85" y="7"/>
                  </a:cubicBezTo>
                  <a:cubicBezTo>
                    <a:pt x="86" y="11"/>
                    <a:pt x="88" y="15"/>
                    <a:pt x="88" y="19"/>
                  </a:cubicBezTo>
                  <a:cubicBezTo>
                    <a:pt x="89" y="31"/>
                    <a:pt x="85" y="34"/>
                    <a:pt x="75" y="29"/>
                  </a:cubicBezTo>
                  <a:cubicBezTo>
                    <a:pt x="67" y="25"/>
                    <a:pt x="63" y="29"/>
                    <a:pt x="59" y="33"/>
                  </a:cubicBezTo>
                  <a:cubicBezTo>
                    <a:pt x="53" y="37"/>
                    <a:pt x="54" y="41"/>
                    <a:pt x="57" y="47"/>
                  </a:cubicBezTo>
                  <a:cubicBezTo>
                    <a:pt x="60" y="54"/>
                    <a:pt x="60" y="63"/>
                    <a:pt x="62" y="70"/>
                  </a:cubicBezTo>
                  <a:cubicBezTo>
                    <a:pt x="58" y="76"/>
                    <a:pt x="57" y="70"/>
                    <a:pt x="54" y="69"/>
                  </a:cubicBezTo>
                  <a:cubicBezTo>
                    <a:pt x="52" y="66"/>
                    <a:pt x="51" y="62"/>
                    <a:pt x="50" y="58"/>
                  </a:cubicBezTo>
                  <a:cubicBezTo>
                    <a:pt x="49" y="55"/>
                    <a:pt x="49" y="50"/>
                    <a:pt x="47" y="48"/>
                  </a:cubicBezTo>
                  <a:cubicBezTo>
                    <a:pt x="33" y="57"/>
                    <a:pt x="34" y="72"/>
                    <a:pt x="29" y="85"/>
                  </a:cubicBezTo>
                  <a:cubicBezTo>
                    <a:pt x="26" y="92"/>
                    <a:pt x="21" y="97"/>
                    <a:pt x="16" y="102"/>
                  </a:cubicBezTo>
                  <a:cubicBezTo>
                    <a:pt x="11" y="108"/>
                    <a:pt x="6" y="108"/>
                    <a:pt x="4" y="100"/>
                  </a:cubicBezTo>
                  <a:cubicBezTo>
                    <a:pt x="5" y="84"/>
                    <a:pt x="0" y="67"/>
                    <a:pt x="16" y="55"/>
                  </a:cubicBezTo>
                  <a:cubicBezTo>
                    <a:pt x="20" y="50"/>
                    <a:pt x="10" y="46"/>
                    <a:pt x="14" y="42"/>
                  </a:cubicBezTo>
                  <a:close/>
                </a:path>
              </a:pathLst>
            </a:custGeom>
            <a:solidFill>
              <a:srgbClr val="A46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 name="Freeform 294"/>
            <p:cNvSpPr>
              <a:spLocks/>
            </p:cNvSpPr>
            <p:nvPr/>
          </p:nvSpPr>
          <p:spPr bwMode="auto">
            <a:xfrm>
              <a:off x="4834" y="2904"/>
              <a:ext cx="116" cy="202"/>
            </a:xfrm>
            <a:custGeom>
              <a:avLst/>
              <a:gdLst>
                <a:gd name="T0" fmla="*/ 40 w 87"/>
                <a:gd name="T1" fmla="*/ 11 h 151"/>
                <a:gd name="T2" fmla="*/ 46 w 87"/>
                <a:gd name="T3" fmla="*/ 13 h 151"/>
                <a:gd name="T4" fmla="*/ 48 w 87"/>
                <a:gd name="T5" fmla="*/ 0 h 151"/>
                <a:gd name="T6" fmla="*/ 56 w 87"/>
                <a:gd name="T7" fmla="*/ 14 h 151"/>
                <a:gd name="T8" fmla="*/ 63 w 87"/>
                <a:gd name="T9" fmla="*/ 16 h 151"/>
                <a:gd name="T10" fmla="*/ 79 w 87"/>
                <a:gd name="T11" fmla="*/ 45 h 151"/>
                <a:gd name="T12" fmla="*/ 87 w 87"/>
                <a:gd name="T13" fmla="*/ 97 h 151"/>
                <a:gd name="T14" fmla="*/ 84 w 87"/>
                <a:gd name="T15" fmla="*/ 99 h 151"/>
                <a:gd name="T16" fmla="*/ 68 w 87"/>
                <a:gd name="T17" fmla="*/ 118 h 151"/>
                <a:gd name="T18" fmla="*/ 75 w 87"/>
                <a:gd name="T19" fmla="*/ 141 h 151"/>
                <a:gd name="T20" fmla="*/ 66 w 87"/>
                <a:gd name="T21" fmla="*/ 146 h 151"/>
                <a:gd name="T22" fmla="*/ 62 w 87"/>
                <a:gd name="T23" fmla="*/ 138 h 151"/>
                <a:gd name="T24" fmla="*/ 56 w 87"/>
                <a:gd name="T25" fmla="*/ 120 h 151"/>
                <a:gd name="T26" fmla="*/ 48 w 87"/>
                <a:gd name="T27" fmla="*/ 108 h 151"/>
                <a:gd name="T28" fmla="*/ 20 w 87"/>
                <a:gd name="T29" fmla="*/ 118 h 151"/>
                <a:gd name="T30" fmla="*/ 14 w 87"/>
                <a:gd name="T31" fmla="*/ 128 h 151"/>
                <a:gd name="T32" fmla="*/ 12 w 87"/>
                <a:gd name="T33" fmla="*/ 127 h 151"/>
                <a:gd name="T34" fmla="*/ 14 w 87"/>
                <a:gd name="T35" fmla="*/ 97 h 151"/>
                <a:gd name="T36" fmla="*/ 30 w 87"/>
                <a:gd name="T37" fmla="*/ 89 h 151"/>
                <a:gd name="T38" fmla="*/ 51 w 87"/>
                <a:gd name="T39" fmla="*/ 92 h 151"/>
                <a:gd name="T40" fmla="*/ 45 w 87"/>
                <a:gd name="T41" fmla="*/ 81 h 151"/>
                <a:gd name="T42" fmla="*/ 50 w 87"/>
                <a:gd name="T43" fmla="*/ 69 h 151"/>
                <a:gd name="T44" fmla="*/ 62 w 87"/>
                <a:gd name="T45" fmla="*/ 87 h 151"/>
                <a:gd name="T46" fmla="*/ 50 w 87"/>
                <a:gd name="T47" fmla="*/ 53 h 151"/>
                <a:gd name="T48" fmla="*/ 51 w 87"/>
                <a:gd name="T49" fmla="*/ 38 h 151"/>
                <a:gd name="T50" fmla="*/ 48 w 87"/>
                <a:gd name="T51" fmla="*/ 34 h 151"/>
                <a:gd name="T52" fmla="*/ 40 w 87"/>
                <a:gd name="T53" fmla="*/ 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51">
                  <a:moveTo>
                    <a:pt x="40" y="11"/>
                  </a:moveTo>
                  <a:cubicBezTo>
                    <a:pt x="43" y="10"/>
                    <a:pt x="42" y="17"/>
                    <a:pt x="46" y="13"/>
                  </a:cubicBezTo>
                  <a:cubicBezTo>
                    <a:pt x="50" y="10"/>
                    <a:pt x="48" y="5"/>
                    <a:pt x="48" y="0"/>
                  </a:cubicBezTo>
                  <a:cubicBezTo>
                    <a:pt x="53" y="4"/>
                    <a:pt x="49" y="11"/>
                    <a:pt x="56" y="14"/>
                  </a:cubicBezTo>
                  <a:cubicBezTo>
                    <a:pt x="59" y="13"/>
                    <a:pt x="62" y="14"/>
                    <a:pt x="63" y="16"/>
                  </a:cubicBezTo>
                  <a:cubicBezTo>
                    <a:pt x="67" y="27"/>
                    <a:pt x="78" y="35"/>
                    <a:pt x="79" y="45"/>
                  </a:cubicBezTo>
                  <a:cubicBezTo>
                    <a:pt x="82" y="62"/>
                    <a:pt x="85" y="79"/>
                    <a:pt x="87" y="97"/>
                  </a:cubicBezTo>
                  <a:cubicBezTo>
                    <a:pt x="86" y="98"/>
                    <a:pt x="85" y="99"/>
                    <a:pt x="84" y="99"/>
                  </a:cubicBezTo>
                  <a:cubicBezTo>
                    <a:pt x="68" y="98"/>
                    <a:pt x="63" y="105"/>
                    <a:pt x="68" y="118"/>
                  </a:cubicBezTo>
                  <a:cubicBezTo>
                    <a:pt x="71" y="126"/>
                    <a:pt x="75" y="133"/>
                    <a:pt x="75" y="141"/>
                  </a:cubicBezTo>
                  <a:cubicBezTo>
                    <a:pt x="74" y="146"/>
                    <a:pt x="73" y="151"/>
                    <a:pt x="66" y="146"/>
                  </a:cubicBezTo>
                  <a:cubicBezTo>
                    <a:pt x="64" y="143"/>
                    <a:pt x="63" y="140"/>
                    <a:pt x="62" y="138"/>
                  </a:cubicBezTo>
                  <a:cubicBezTo>
                    <a:pt x="59" y="132"/>
                    <a:pt x="58" y="126"/>
                    <a:pt x="56" y="120"/>
                  </a:cubicBezTo>
                  <a:cubicBezTo>
                    <a:pt x="55" y="115"/>
                    <a:pt x="52" y="111"/>
                    <a:pt x="48" y="108"/>
                  </a:cubicBezTo>
                  <a:cubicBezTo>
                    <a:pt x="33" y="101"/>
                    <a:pt x="26" y="103"/>
                    <a:pt x="20" y="118"/>
                  </a:cubicBezTo>
                  <a:cubicBezTo>
                    <a:pt x="19" y="122"/>
                    <a:pt x="18" y="126"/>
                    <a:pt x="14" y="128"/>
                  </a:cubicBezTo>
                  <a:cubicBezTo>
                    <a:pt x="13" y="128"/>
                    <a:pt x="12" y="128"/>
                    <a:pt x="12" y="127"/>
                  </a:cubicBezTo>
                  <a:cubicBezTo>
                    <a:pt x="0" y="116"/>
                    <a:pt x="13" y="107"/>
                    <a:pt x="14" y="97"/>
                  </a:cubicBezTo>
                  <a:cubicBezTo>
                    <a:pt x="15" y="91"/>
                    <a:pt x="22" y="87"/>
                    <a:pt x="30" y="89"/>
                  </a:cubicBezTo>
                  <a:cubicBezTo>
                    <a:pt x="37" y="89"/>
                    <a:pt x="43" y="92"/>
                    <a:pt x="51" y="92"/>
                  </a:cubicBezTo>
                  <a:cubicBezTo>
                    <a:pt x="49" y="88"/>
                    <a:pt x="43" y="86"/>
                    <a:pt x="45" y="81"/>
                  </a:cubicBezTo>
                  <a:cubicBezTo>
                    <a:pt x="46" y="76"/>
                    <a:pt x="47" y="72"/>
                    <a:pt x="50" y="69"/>
                  </a:cubicBezTo>
                  <a:cubicBezTo>
                    <a:pt x="60" y="71"/>
                    <a:pt x="58" y="82"/>
                    <a:pt x="62" y="87"/>
                  </a:cubicBezTo>
                  <a:cubicBezTo>
                    <a:pt x="58" y="76"/>
                    <a:pt x="53" y="65"/>
                    <a:pt x="50" y="53"/>
                  </a:cubicBezTo>
                  <a:cubicBezTo>
                    <a:pt x="48" y="48"/>
                    <a:pt x="45" y="43"/>
                    <a:pt x="51" y="38"/>
                  </a:cubicBezTo>
                  <a:cubicBezTo>
                    <a:pt x="54" y="36"/>
                    <a:pt x="49" y="36"/>
                    <a:pt x="48" y="34"/>
                  </a:cubicBezTo>
                  <a:cubicBezTo>
                    <a:pt x="45" y="26"/>
                    <a:pt x="35" y="21"/>
                    <a:pt x="40" y="11"/>
                  </a:cubicBezTo>
                  <a:close/>
                </a:path>
              </a:pathLst>
            </a:custGeom>
            <a:solidFill>
              <a:srgbClr val="D79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 name="Freeform 297"/>
            <p:cNvSpPr>
              <a:spLocks/>
            </p:cNvSpPr>
            <p:nvPr/>
          </p:nvSpPr>
          <p:spPr bwMode="auto">
            <a:xfrm>
              <a:off x="3218" y="4166"/>
              <a:ext cx="368" cy="105"/>
            </a:xfrm>
            <a:custGeom>
              <a:avLst/>
              <a:gdLst>
                <a:gd name="T0" fmla="*/ 274 w 275"/>
                <a:gd name="T1" fmla="*/ 0 h 78"/>
                <a:gd name="T2" fmla="*/ 271 w 275"/>
                <a:gd name="T3" fmla="*/ 12 h 78"/>
                <a:gd name="T4" fmla="*/ 261 w 275"/>
                <a:gd name="T5" fmla="*/ 40 h 78"/>
                <a:gd name="T6" fmla="*/ 255 w 275"/>
                <a:gd name="T7" fmla="*/ 28 h 78"/>
                <a:gd name="T8" fmla="*/ 251 w 275"/>
                <a:gd name="T9" fmla="*/ 14 h 78"/>
                <a:gd name="T10" fmla="*/ 177 w 275"/>
                <a:gd name="T11" fmla="*/ 25 h 78"/>
                <a:gd name="T12" fmla="*/ 144 w 275"/>
                <a:gd name="T13" fmla="*/ 38 h 78"/>
                <a:gd name="T14" fmla="*/ 151 w 275"/>
                <a:gd name="T15" fmla="*/ 64 h 78"/>
                <a:gd name="T16" fmla="*/ 145 w 275"/>
                <a:gd name="T17" fmla="*/ 78 h 78"/>
                <a:gd name="T18" fmla="*/ 132 w 275"/>
                <a:gd name="T19" fmla="*/ 67 h 78"/>
                <a:gd name="T20" fmla="*/ 124 w 275"/>
                <a:gd name="T21" fmla="*/ 50 h 78"/>
                <a:gd name="T22" fmla="*/ 105 w 275"/>
                <a:gd name="T23" fmla="*/ 43 h 78"/>
                <a:gd name="T24" fmla="*/ 90 w 275"/>
                <a:gd name="T25" fmla="*/ 48 h 78"/>
                <a:gd name="T26" fmla="*/ 42 w 275"/>
                <a:gd name="T27" fmla="*/ 58 h 78"/>
                <a:gd name="T28" fmla="*/ 13 w 275"/>
                <a:gd name="T29" fmla="*/ 42 h 78"/>
                <a:gd name="T30" fmla="*/ 0 w 275"/>
                <a:gd name="T31" fmla="*/ 37 h 78"/>
                <a:gd name="T32" fmla="*/ 143 w 275"/>
                <a:gd name="T33" fmla="*/ 23 h 78"/>
                <a:gd name="T34" fmla="*/ 224 w 275"/>
                <a:gd name="T35" fmla="*/ 12 h 78"/>
                <a:gd name="T36" fmla="*/ 265 w 275"/>
                <a:gd name="T37" fmla="*/ 2 h 78"/>
                <a:gd name="T38" fmla="*/ 274 w 275"/>
                <a:gd name="T3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78">
                  <a:moveTo>
                    <a:pt x="274" y="0"/>
                  </a:moveTo>
                  <a:cubicBezTo>
                    <a:pt x="274" y="5"/>
                    <a:pt x="275" y="10"/>
                    <a:pt x="271" y="12"/>
                  </a:cubicBezTo>
                  <a:cubicBezTo>
                    <a:pt x="259" y="19"/>
                    <a:pt x="261" y="30"/>
                    <a:pt x="261" y="40"/>
                  </a:cubicBezTo>
                  <a:cubicBezTo>
                    <a:pt x="254" y="38"/>
                    <a:pt x="256" y="33"/>
                    <a:pt x="255" y="28"/>
                  </a:cubicBezTo>
                  <a:cubicBezTo>
                    <a:pt x="253" y="24"/>
                    <a:pt x="253" y="19"/>
                    <a:pt x="251" y="14"/>
                  </a:cubicBezTo>
                  <a:cubicBezTo>
                    <a:pt x="227" y="23"/>
                    <a:pt x="201" y="22"/>
                    <a:pt x="177" y="25"/>
                  </a:cubicBezTo>
                  <a:cubicBezTo>
                    <a:pt x="165" y="27"/>
                    <a:pt x="154" y="31"/>
                    <a:pt x="144" y="38"/>
                  </a:cubicBezTo>
                  <a:cubicBezTo>
                    <a:pt x="144" y="47"/>
                    <a:pt x="149" y="55"/>
                    <a:pt x="151" y="64"/>
                  </a:cubicBezTo>
                  <a:cubicBezTo>
                    <a:pt x="153" y="70"/>
                    <a:pt x="155" y="77"/>
                    <a:pt x="145" y="78"/>
                  </a:cubicBezTo>
                  <a:cubicBezTo>
                    <a:pt x="139" y="77"/>
                    <a:pt x="135" y="72"/>
                    <a:pt x="132" y="67"/>
                  </a:cubicBezTo>
                  <a:cubicBezTo>
                    <a:pt x="128" y="62"/>
                    <a:pt x="126" y="56"/>
                    <a:pt x="124" y="50"/>
                  </a:cubicBezTo>
                  <a:cubicBezTo>
                    <a:pt x="121" y="39"/>
                    <a:pt x="113" y="37"/>
                    <a:pt x="105" y="43"/>
                  </a:cubicBezTo>
                  <a:cubicBezTo>
                    <a:pt x="100" y="46"/>
                    <a:pt x="96" y="49"/>
                    <a:pt x="90" y="48"/>
                  </a:cubicBezTo>
                  <a:cubicBezTo>
                    <a:pt x="73" y="43"/>
                    <a:pt x="57" y="50"/>
                    <a:pt x="42" y="58"/>
                  </a:cubicBezTo>
                  <a:cubicBezTo>
                    <a:pt x="31" y="55"/>
                    <a:pt x="19" y="55"/>
                    <a:pt x="13" y="42"/>
                  </a:cubicBezTo>
                  <a:cubicBezTo>
                    <a:pt x="10" y="37"/>
                    <a:pt x="3" y="42"/>
                    <a:pt x="0" y="37"/>
                  </a:cubicBezTo>
                  <a:cubicBezTo>
                    <a:pt x="48" y="35"/>
                    <a:pt x="96" y="35"/>
                    <a:pt x="143" y="23"/>
                  </a:cubicBezTo>
                  <a:cubicBezTo>
                    <a:pt x="170" y="17"/>
                    <a:pt x="197" y="14"/>
                    <a:pt x="224" y="12"/>
                  </a:cubicBezTo>
                  <a:cubicBezTo>
                    <a:pt x="238" y="11"/>
                    <a:pt x="251" y="5"/>
                    <a:pt x="265" y="2"/>
                  </a:cubicBezTo>
                  <a:cubicBezTo>
                    <a:pt x="268" y="1"/>
                    <a:pt x="271" y="1"/>
                    <a:pt x="274" y="0"/>
                  </a:cubicBezTo>
                  <a:close/>
                </a:path>
              </a:pathLst>
            </a:custGeom>
            <a:solidFill>
              <a:srgbClr val="C8B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 name="Freeform 298"/>
            <p:cNvSpPr>
              <a:spLocks/>
            </p:cNvSpPr>
            <p:nvPr/>
          </p:nvSpPr>
          <p:spPr bwMode="auto">
            <a:xfrm>
              <a:off x="3648" y="4163"/>
              <a:ext cx="160" cy="54"/>
            </a:xfrm>
            <a:custGeom>
              <a:avLst/>
              <a:gdLst>
                <a:gd name="T0" fmla="*/ 38 w 120"/>
                <a:gd name="T1" fmla="*/ 36 h 40"/>
                <a:gd name="T2" fmla="*/ 24 w 120"/>
                <a:gd name="T3" fmla="*/ 24 h 40"/>
                <a:gd name="T4" fmla="*/ 15 w 120"/>
                <a:gd name="T5" fmla="*/ 23 h 40"/>
                <a:gd name="T6" fmla="*/ 1 w 120"/>
                <a:gd name="T7" fmla="*/ 12 h 40"/>
                <a:gd name="T8" fmla="*/ 11 w 120"/>
                <a:gd name="T9" fmla="*/ 2 h 40"/>
                <a:gd name="T10" fmla="*/ 69 w 120"/>
                <a:gd name="T11" fmla="*/ 1 h 40"/>
                <a:gd name="T12" fmla="*/ 120 w 120"/>
                <a:gd name="T13" fmla="*/ 2 h 40"/>
                <a:gd name="T14" fmla="*/ 110 w 120"/>
                <a:gd name="T15" fmla="*/ 7 h 40"/>
                <a:gd name="T16" fmla="*/ 89 w 120"/>
                <a:gd name="T17" fmla="*/ 5 h 40"/>
                <a:gd name="T18" fmla="*/ 69 w 120"/>
                <a:gd name="T19" fmla="*/ 14 h 40"/>
                <a:gd name="T20" fmla="*/ 51 w 120"/>
                <a:gd name="T21" fmla="*/ 31 h 40"/>
                <a:gd name="T22" fmla="*/ 38 w 120"/>
                <a:gd name="T2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40">
                  <a:moveTo>
                    <a:pt x="38" y="36"/>
                  </a:moveTo>
                  <a:cubicBezTo>
                    <a:pt x="42" y="23"/>
                    <a:pt x="27" y="29"/>
                    <a:pt x="24" y="24"/>
                  </a:cubicBezTo>
                  <a:cubicBezTo>
                    <a:pt x="23" y="22"/>
                    <a:pt x="18" y="23"/>
                    <a:pt x="15" y="23"/>
                  </a:cubicBezTo>
                  <a:cubicBezTo>
                    <a:pt x="9" y="21"/>
                    <a:pt x="3" y="19"/>
                    <a:pt x="1" y="12"/>
                  </a:cubicBezTo>
                  <a:cubicBezTo>
                    <a:pt x="0" y="4"/>
                    <a:pt x="8" y="6"/>
                    <a:pt x="11" y="2"/>
                  </a:cubicBezTo>
                  <a:cubicBezTo>
                    <a:pt x="31" y="2"/>
                    <a:pt x="50" y="2"/>
                    <a:pt x="69" y="1"/>
                  </a:cubicBezTo>
                  <a:cubicBezTo>
                    <a:pt x="86" y="2"/>
                    <a:pt x="103" y="2"/>
                    <a:pt x="120" y="2"/>
                  </a:cubicBezTo>
                  <a:cubicBezTo>
                    <a:pt x="118" y="7"/>
                    <a:pt x="115" y="10"/>
                    <a:pt x="110" y="7"/>
                  </a:cubicBezTo>
                  <a:cubicBezTo>
                    <a:pt x="103" y="4"/>
                    <a:pt x="96" y="4"/>
                    <a:pt x="89" y="5"/>
                  </a:cubicBezTo>
                  <a:cubicBezTo>
                    <a:pt x="81" y="5"/>
                    <a:pt x="72" y="0"/>
                    <a:pt x="69" y="14"/>
                  </a:cubicBezTo>
                  <a:cubicBezTo>
                    <a:pt x="68" y="22"/>
                    <a:pt x="52" y="20"/>
                    <a:pt x="51" y="31"/>
                  </a:cubicBezTo>
                  <a:cubicBezTo>
                    <a:pt x="48" y="37"/>
                    <a:pt x="45" y="40"/>
                    <a:pt x="38" y="36"/>
                  </a:cubicBezTo>
                  <a:close/>
                </a:path>
              </a:pathLst>
            </a:custGeom>
            <a:solidFill>
              <a:srgbClr val="D3B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 name="Freeform 299"/>
            <p:cNvSpPr>
              <a:spLocks/>
            </p:cNvSpPr>
            <p:nvPr/>
          </p:nvSpPr>
          <p:spPr bwMode="auto">
            <a:xfrm>
              <a:off x="6204" y="3329"/>
              <a:ext cx="97" cy="155"/>
            </a:xfrm>
            <a:custGeom>
              <a:avLst/>
              <a:gdLst>
                <a:gd name="T0" fmla="*/ 64 w 73"/>
                <a:gd name="T1" fmla="*/ 16 h 116"/>
                <a:gd name="T2" fmla="*/ 70 w 73"/>
                <a:gd name="T3" fmla="*/ 42 h 116"/>
                <a:gd name="T4" fmla="*/ 71 w 73"/>
                <a:gd name="T5" fmla="*/ 56 h 116"/>
                <a:gd name="T6" fmla="*/ 38 w 73"/>
                <a:gd name="T7" fmla="*/ 93 h 116"/>
                <a:gd name="T8" fmla="*/ 21 w 73"/>
                <a:gd name="T9" fmla="*/ 107 h 116"/>
                <a:gd name="T10" fmla="*/ 9 w 73"/>
                <a:gd name="T11" fmla="*/ 104 h 116"/>
                <a:gd name="T12" fmla="*/ 1 w 73"/>
                <a:gd name="T13" fmla="*/ 95 h 116"/>
                <a:gd name="T14" fmla="*/ 2 w 73"/>
                <a:gd name="T15" fmla="*/ 88 h 116"/>
                <a:gd name="T16" fmla="*/ 12 w 73"/>
                <a:gd name="T17" fmla="*/ 67 h 116"/>
                <a:gd name="T18" fmla="*/ 30 w 73"/>
                <a:gd name="T19" fmla="*/ 49 h 116"/>
                <a:gd name="T20" fmla="*/ 35 w 73"/>
                <a:gd name="T21" fmla="*/ 44 h 116"/>
                <a:gd name="T22" fmla="*/ 46 w 73"/>
                <a:gd name="T23" fmla="*/ 23 h 116"/>
                <a:gd name="T24" fmla="*/ 27 w 73"/>
                <a:gd name="T25" fmla="*/ 36 h 116"/>
                <a:gd name="T26" fmla="*/ 27 w 73"/>
                <a:gd name="T27" fmla="*/ 36 h 116"/>
                <a:gd name="T28" fmla="*/ 23 w 73"/>
                <a:gd name="T29" fmla="*/ 29 h 116"/>
                <a:gd name="T30" fmla="*/ 40 w 73"/>
                <a:gd name="T31" fmla="*/ 8 h 116"/>
                <a:gd name="T32" fmla="*/ 64 w 73"/>
                <a:gd name="T33"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116">
                  <a:moveTo>
                    <a:pt x="64" y="16"/>
                  </a:moveTo>
                  <a:cubicBezTo>
                    <a:pt x="64" y="25"/>
                    <a:pt x="63" y="34"/>
                    <a:pt x="70" y="42"/>
                  </a:cubicBezTo>
                  <a:cubicBezTo>
                    <a:pt x="73" y="46"/>
                    <a:pt x="73" y="51"/>
                    <a:pt x="71" y="56"/>
                  </a:cubicBezTo>
                  <a:cubicBezTo>
                    <a:pt x="65" y="72"/>
                    <a:pt x="56" y="86"/>
                    <a:pt x="38" y="93"/>
                  </a:cubicBezTo>
                  <a:cubicBezTo>
                    <a:pt x="31" y="95"/>
                    <a:pt x="26" y="101"/>
                    <a:pt x="21" y="107"/>
                  </a:cubicBezTo>
                  <a:cubicBezTo>
                    <a:pt x="16" y="113"/>
                    <a:pt x="11" y="116"/>
                    <a:pt x="9" y="104"/>
                  </a:cubicBezTo>
                  <a:cubicBezTo>
                    <a:pt x="8" y="100"/>
                    <a:pt x="5" y="97"/>
                    <a:pt x="1" y="95"/>
                  </a:cubicBezTo>
                  <a:cubicBezTo>
                    <a:pt x="0" y="92"/>
                    <a:pt x="1" y="90"/>
                    <a:pt x="2" y="88"/>
                  </a:cubicBezTo>
                  <a:cubicBezTo>
                    <a:pt x="5" y="81"/>
                    <a:pt x="6" y="72"/>
                    <a:pt x="12" y="67"/>
                  </a:cubicBezTo>
                  <a:cubicBezTo>
                    <a:pt x="20" y="63"/>
                    <a:pt x="23" y="55"/>
                    <a:pt x="30" y="49"/>
                  </a:cubicBezTo>
                  <a:cubicBezTo>
                    <a:pt x="31" y="48"/>
                    <a:pt x="33" y="46"/>
                    <a:pt x="35" y="44"/>
                  </a:cubicBezTo>
                  <a:cubicBezTo>
                    <a:pt x="40" y="38"/>
                    <a:pt x="52" y="36"/>
                    <a:pt x="46" y="23"/>
                  </a:cubicBezTo>
                  <a:cubicBezTo>
                    <a:pt x="42" y="32"/>
                    <a:pt x="34" y="32"/>
                    <a:pt x="27" y="36"/>
                  </a:cubicBezTo>
                  <a:cubicBezTo>
                    <a:pt x="27" y="36"/>
                    <a:pt x="27" y="36"/>
                    <a:pt x="27" y="36"/>
                  </a:cubicBezTo>
                  <a:cubicBezTo>
                    <a:pt x="23" y="36"/>
                    <a:pt x="20" y="32"/>
                    <a:pt x="23" y="29"/>
                  </a:cubicBezTo>
                  <a:cubicBezTo>
                    <a:pt x="30" y="23"/>
                    <a:pt x="32" y="14"/>
                    <a:pt x="40" y="8"/>
                  </a:cubicBezTo>
                  <a:cubicBezTo>
                    <a:pt x="50" y="0"/>
                    <a:pt x="57" y="10"/>
                    <a:pt x="64" y="16"/>
                  </a:cubicBezTo>
                  <a:close/>
                </a:path>
              </a:pathLst>
            </a:custGeom>
            <a:solidFill>
              <a:srgbClr val="997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 name="Freeform 300"/>
            <p:cNvSpPr>
              <a:spLocks/>
            </p:cNvSpPr>
            <p:nvPr/>
          </p:nvSpPr>
          <p:spPr bwMode="auto">
            <a:xfrm>
              <a:off x="6335" y="3374"/>
              <a:ext cx="96" cy="119"/>
            </a:xfrm>
            <a:custGeom>
              <a:avLst/>
              <a:gdLst>
                <a:gd name="T0" fmla="*/ 35 w 72"/>
                <a:gd name="T1" fmla="*/ 29 h 89"/>
                <a:gd name="T2" fmla="*/ 56 w 72"/>
                <a:gd name="T3" fmla="*/ 41 h 89"/>
                <a:gd name="T4" fmla="*/ 61 w 72"/>
                <a:gd name="T5" fmla="*/ 52 h 89"/>
                <a:gd name="T6" fmla="*/ 63 w 72"/>
                <a:gd name="T7" fmla="*/ 67 h 89"/>
                <a:gd name="T8" fmla="*/ 53 w 72"/>
                <a:gd name="T9" fmla="*/ 77 h 89"/>
                <a:gd name="T10" fmla="*/ 45 w 72"/>
                <a:gd name="T11" fmla="*/ 78 h 89"/>
                <a:gd name="T12" fmla="*/ 3 w 72"/>
                <a:gd name="T13" fmla="*/ 87 h 89"/>
                <a:gd name="T14" fmla="*/ 13 w 72"/>
                <a:gd name="T15" fmla="*/ 64 h 89"/>
                <a:gd name="T16" fmla="*/ 11 w 72"/>
                <a:gd name="T17" fmla="*/ 60 h 89"/>
                <a:gd name="T18" fmla="*/ 17 w 72"/>
                <a:gd name="T19" fmla="*/ 46 h 89"/>
                <a:gd name="T20" fmla="*/ 16 w 72"/>
                <a:gd name="T21" fmla="*/ 20 h 89"/>
                <a:gd name="T22" fmla="*/ 3 w 72"/>
                <a:gd name="T23" fmla="*/ 0 h 89"/>
                <a:gd name="T24" fmla="*/ 35 w 72"/>
                <a:gd name="T25"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89">
                  <a:moveTo>
                    <a:pt x="35" y="29"/>
                  </a:moveTo>
                  <a:cubicBezTo>
                    <a:pt x="42" y="32"/>
                    <a:pt x="48" y="39"/>
                    <a:pt x="56" y="41"/>
                  </a:cubicBezTo>
                  <a:cubicBezTo>
                    <a:pt x="60" y="43"/>
                    <a:pt x="61" y="48"/>
                    <a:pt x="61" y="52"/>
                  </a:cubicBezTo>
                  <a:cubicBezTo>
                    <a:pt x="61" y="57"/>
                    <a:pt x="61" y="62"/>
                    <a:pt x="63" y="67"/>
                  </a:cubicBezTo>
                  <a:cubicBezTo>
                    <a:pt x="64" y="73"/>
                    <a:pt x="72" y="89"/>
                    <a:pt x="53" y="77"/>
                  </a:cubicBezTo>
                  <a:cubicBezTo>
                    <a:pt x="51" y="76"/>
                    <a:pt x="47" y="76"/>
                    <a:pt x="45" y="78"/>
                  </a:cubicBezTo>
                  <a:cubicBezTo>
                    <a:pt x="33" y="87"/>
                    <a:pt x="17" y="83"/>
                    <a:pt x="3" y="87"/>
                  </a:cubicBezTo>
                  <a:cubicBezTo>
                    <a:pt x="4" y="78"/>
                    <a:pt x="0" y="68"/>
                    <a:pt x="13" y="64"/>
                  </a:cubicBezTo>
                  <a:cubicBezTo>
                    <a:pt x="13" y="63"/>
                    <a:pt x="12" y="61"/>
                    <a:pt x="11" y="60"/>
                  </a:cubicBezTo>
                  <a:cubicBezTo>
                    <a:pt x="5" y="52"/>
                    <a:pt x="7" y="48"/>
                    <a:pt x="17" y="46"/>
                  </a:cubicBezTo>
                  <a:cubicBezTo>
                    <a:pt x="26" y="45"/>
                    <a:pt x="26" y="28"/>
                    <a:pt x="16" y="20"/>
                  </a:cubicBezTo>
                  <a:cubicBezTo>
                    <a:pt x="10" y="14"/>
                    <a:pt x="4" y="9"/>
                    <a:pt x="3" y="0"/>
                  </a:cubicBezTo>
                  <a:cubicBezTo>
                    <a:pt x="16" y="7"/>
                    <a:pt x="25" y="18"/>
                    <a:pt x="35" y="29"/>
                  </a:cubicBezTo>
                  <a:close/>
                </a:path>
              </a:pathLst>
            </a:custGeom>
            <a:solidFill>
              <a:srgbClr val="C4B3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 name="Freeform 301"/>
            <p:cNvSpPr>
              <a:spLocks/>
            </p:cNvSpPr>
            <p:nvPr/>
          </p:nvSpPr>
          <p:spPr bwMode="auto">
            <a:xfrm>
              <a:off x="6220" y="3433"/>
              <a:ext cx="108" cy="160"/>
            </a:xfrm>
            <a:custGeom>
              <a:avLst/>
              <a:gdLst>
                <a:gd name="T0" fmla="*/ 81 w 81"/>
                <a:gd name="T1" fmla="*/ 40 h 119"/>
                <a:gd name="T2" fmla="*/ 78 w 81"/>
                <a:gd name="T3" fmla="*/ 40 h 119"/>
                <a:gd name="T4" fmla="*/ 17 w 81"/>
                <a:gd name="T5" fmla="*/ 86 h 119"/>
                <a:gd name="T6" fmla="*/ 15 w 81"/>
                <a:gd name="T7" fmla="*/ 106 h 119"/>
                <a:gd name="T8" fmla="*/ 7 w 81"/>
                <a:gd name="T9" fmla="*/ 118 h 119"/>
                <a:gd name="T10" fmla="*/ 3 w 81"/>
                <a:gd name="T11" fmla="*/ 105 h 119"/>
                <a:gd name="T12" fmla="*/ 20 w 81"/>
                <a:gd name="T13" fmla="*/ 52 h 119"/>
                <a:gd name="T14" fmla="*/ 23 w 81"/>
                <a:gd name="T15" fmla="*/ 40 h 119"/>
                <a:gd name="T16" fmla="*/ 49 w 81"/>
                <a:gd name="T17" fmla="*/ 21 h 119"/>
                <a:gd name="T18" fmla="*/ 69 w 81"/>
                <a:gd name="T19" fmla="*/ 7 h 119"/>
                <a:gd name="T20" fmla="*/ 81 w 81"/>
                <a:gd name="T21" fmla="*/ 1 h 119"/>
                <a:gd name="T22" fmla="*/ 76 w 81"/>
                <a:gd name="T23" fmla="*/ 9 h 119"/>
                <a:gd name="T24" fmla="*/ 68 w 81"/>
                <a:gd name="T25" fmla="*/ 32 h 119"/>
                <a:gd name="T26" fmla="*/ 81 w 81"/>
                <a:gd name="T27" fmla="*/ 4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119">
                  <a:moveTo>
                    <a:pt x="81" y="40"/>
                  </a:moveTo>
                  <a:cubicBezTo>
                    <a:pt x="80" y="40"/>
                    <a:pt x="79" y="40"/>
                    <a:pt x="78" y="40"/>
                  </a:cubicBezTo>
                  <a:cubicBezTo>
                    <a:pt x="53" y="49"/>
                    <a:pt x="31" y="63"/>
                    <a:pt x="17" y="86"/>
                  </a:cubicBezTo>
                  <a:cubicBezTo>
                    <a:pt x="13" y="92"/>
                    <a:pt x="16" y="100"/>
                    <a:pt x="15" y="106"/>
                  </a:cubicBezTo>
                  <a:cubicBezTo>
                    <a:pt x="14" y="111"/>
                    <a:pt x="13" y="119"/>
                    <a:pt x="7" y="118"/>
                  </a:cubicBezTo>
                  <a:cubicBezTo>
                    <a:pt x="0" y="117"/>
                    <a:pt x="1" y="109"/>
                    <a:pt x="3" y="105"/>
                  </a:cubicBezTo>
                  <a:cubicBezTo>
                    <a:pt x="9" y="87"/>
                    <a:pt x="6" y="67"/>
                    <a:pt x="20" y="52"/>
                  </a:cubicBezTo>
                  <a:cubicBezTo>
                    <a:pt x="23" y="49"/>
                    <a:pt x="20" y="44"/>
                    <a:pt x="23" y="40"/>
                  </a:cubicBezTo>
                  <a:cubicBezTo>
                    <a:pt x="30" y="31"/>
                    <a:pt x="32" y="19"/>
                    <a:pt x="49" y="21"/>
                  </a:cubicBezTo>
                  <a:cubicBezTo>
                    <a:pt x="55" y="21"/>
                    <a:pt x="62" y="12"/>
                    <a:pt x="69" y="7"/>
                  </a:cubicBezTo>
                  <a:cubicBezTo>
                    <a:pt x="72" y="3"/>
                    <a:pt x="76" y="0"/>
                    <a:pt x="81" y="1"/>
                  </a:cubicBezTo>
                  <a:cubicBezTo>
                    <a:pt x="81" y="5"/>
                    <a:pt x="79" y="8"/>
                    <a:pt x="76" y="9"/>
                  </a:cubicBezTo>
                  <a:cubicBezTo>
                    <a:pt x="64" y="14"/>
                    <a:pt x="68" y="24"/>
                    <a:pt x="68" y="32"/>
                  </a:cubicBezTo>
                  <a:cubicBezTo>
                    <a:pt x="68" y="41"/>
                    <a:pt x="78" y="35"/>
                    <a:pt x="81" y="40"/>
                  </a:cubicBezTo>
                  <a:close/>
                </a:path>
              </a:pathLst>
            </a:custGeom>
            <a:solidFill>
              <a:srgbClr val="C39B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 name="Freeform 302"/>
            <p:cNvSpPr>
              <a:spLocks/>
            </p:cNvSpPr>
            <p:nvPr/>
          </p:nvSpPr>
          <p:spPr bwMode="auto">
            <a:xfrm>
              <a:off x="6051" y="2807"/>
              <a:ext cx="92" cy="217"/>
            </a:xfrm>
            <a:custGeom>
              <a:avLst/>
              <a:gdLst>
                <a:gd name="T0" fmla="*/ 60 w 69"/>
                <a:gd name="T1" fmla="*/ 20 h 162"/>
                <a:gd name="T2" fmla="*/ 50 w 69"/>
                <a:gd name="T3" fmla="*/ 44 h 162"/>
                <a:gd name="T4" fmla="*/ 41 w 69"/>
                <a:gd name="T5" fmla="*/ 72 h 162"/>
                <a:gd name="T6" fmla="*/ 16 w 69"/>
                <a:gd name="T7" fmla="*/ 143 h 162"/>
                <a:gd name="T8" fmla="*/ 9 w 69"/>
                <a:gd name="T9" fmla="*/ 162 h 162"/>
                <a:gd name="T10" fmla="*/ 5 w 69"/>
                <a:gd name="T11" fmla="*/ 140 h 162"/>
                <a:gd name="T12" fmla="*/ 21 w 69"/>
                <a:gd name="T13" fmla="*/ 71 h 162"/>
                <a:gd name="T14" fmla="*/ 43 w 69"/>
                <a:gd name="T15" fmla="*/ 33 h 162"/>
                <a:gd name="T16" fmla="*/ 63 w 69"/>
                <a:gd name="T17" fmla="*/ 0 h 162"/>
                <a:gd name="T18" fmla="*/ 60 w 69"/>
                <a:gd name="T19" fmla="*/ 2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62">
                  <a:moveTo>
                    <a:pt x="60" y="20"/>
                  </a:moveTo>
                  <a:cubicBezTo>
                    <a:pt x="59" y="29"/>
                    <a:pt x="55" y="36"/>
                    <a:pt x="50" y="44"/>
                  </a:cubicBezTo>
                  <a:cubicBezTo>
                    <a:pt x="46" y="52"/>
                    <a:pt x="47" y="64"/>
                    <a:pt x="41" y="72"/>
                  </a:cubicBezTo>
                  <a:cubicBezTo>
                    <a:pt x="29" y="94"/>
                    <a:pt x="21" y="118"/>
                    <a:pt x="16" y="143"/>
                  </a:cubicBezTo>
                  <a:cubicBezTo>
                    <a:pt x="15" y="149"/>
                    <a:pt x="14" y="156"/>
                    <a:pt x="9" y="162"/>
                  </a:cubicBezTo>
                  <a:cubicBezTo>
                    <a:pt x="0" y="156"/>
                    <a:pt x="3" y="147"/>
                    <a:pt x="5" y="140"/>
                  </a:cubicBezTo>
                  <a:cubicBezTo>
                    <a:pt x="12" y="118"/>
                    <a:pt x="15" y="94"/>
                    <a:pt x="21" y="71"/>
                  </a:cubicBezTo>
                  <a:cubicBezTo>
                    <a:pt x="24" y="58"/>
                    <a:pt x="38" y="47"/>
                    <a:pt x="43" y="33"/>
                  </a:cubicBezTo>
                  <a:cubicBezTo>
                    <a:pt x="47" y="21"/>
                    <a:pt x="54" y="10"/>
                    <a:pt x="63" y="0"/>
                  </a:cubicBezTo>
                  <a:cubicBezTo>
                    <a:pt x="69" y="8"/>
                    <a:pt x="60" y="13"/>
                    <a:pt x="60" y="20"/>
                  </a:cubicBezTo>
                  <a:close/>
                </a:path>
              </a:pathLst>
            </a:custGeom>
            <a:solidFill>
              <a:srgbClr val="D9B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 name="Freeform 303"/>
            <p:cNvSpPr>
              <a:spLocks/>
            </p:cNvSpPr>
            <p:nvPr/>
          </p:nvSpPr>
          <p:spPr bwMode="auto">
            <a:xfrm>
              <a:off x="6056" y="2904"/>
              <a:ext cx="50" cy="138"/>
            </a:xfrm>
            <a:custGeom>
              <a:avLst/>
              <a:gdLst>
                <a:gd name="T0" fmla="*/ 5 w 37"/>
                <a:gd name="T1" fmla="*/ 90 h 103"/>
                <a:gd name="T2" fmla="*/ 27 w 37"/>
                <a:gd name="T3" fmla="*/ 10 h 103"/>
                <a:gd name="T4" fmla="*/ 37 w 37"/>
                <a:gd name="T5" fmla="*/ 0 h 103"/>
                <a:gd name="T6" fmla="*/ 21 w 37"/>
                <a:gd name="T7" fmla="*/ 48 h 103"/>
                <a:gd name="T8" fmla="*/ 11 w 37"/>
                <a:gd name="T9" fmla="*/ 93 h 103"/>
                <a:gd name="T10" fmla="*/ 8 w 37"/>
                <a:gd name="T11" fmla="*/ 103 h 103"/>
                <a:gd name="T12" fmla="*/ 0 w 37"/>
                <a:gd name="T13" fmla="*/ 93 h 103"/>
                <a:gd name="T14" fmla="*/ 7 w 37"/>
                <a:gd name="T15" fmla="*/ 94 h 103"/>
                <a:gd name="T16" fmla="*/ 5 w 37"/>
                <a:gd name="T17" fmla="*/ 9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03">
                  <a:moveTo>
                    <a:pt x="5" y="90"/>
                  </a:moveTo>
                  <a:cubicBezTo>
                    <a:pt x="12" y="63"/>
                    <a:pt x="17" y="36"/>
                    <a:pt x="27" y="10"/>
                  </a:cubicBezTo>
                  <a:cubicBezTo>
                    <a:pt x="29" y="6"/>
                    <a:pt x="33" y="3"/>
                    <a:pt x="37" y="0"/>
                  </a:cubicBezTo>
                  <a:cubicBezTo>
                    <a:pt x="33" y="17"/>
                    <a:pt x="30" y="33"/>
                    <a:pt x="21" y="48"/>
                  </a:cubicBezTo>
                  <a:cubicBezTo>
                    <a:pt x="13" y="61"/>
                    <a:pt x="14" y="78"/>
                    <a:pt x="11" y="93"/>
                  </a:cubicBezTo>
                  <a:cubicBezTo>
                    <a:pt x="10" y="96"/>
                    <a:pt x="9" y="100"/>
                    <a:pt x="8" y="103"/>
                  </a:cubicBezTo>
                  <a:cubicBezTo>
                    <a:pt x="2" y="102"/>
                    <a:pt x="1" y="97"/>
                    <a:pt x="0" y="93"/>
                  </a:cubicBezTo>
                  <a:cubicBezTo>
                    <a:pt x="2" y="93"/>
                    <a:pt x="4" y="96"/>
                    <a:pt x="7" y="94"/>
                  </a:cubicBezTo>
                  <a:cubicBezTo>
                    <a:pt x="8" y="92"/>
                    <a:pt x="7" y="91"/>
                    <a:pt x="5" y="90"/>
                  </a:cubicBezTo>
                  <a:close/>
                </a:path>
              </a:pathLst>
            </a:custGeom>
            <a:solidFill>
              <a:srgbClr val="B8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 name="Freeform 304"/>
            <p:cNvSpPr>
              <a:spLocks/>
            </p:cNvSpPr>
            <p:nvPr/>
          </p:nvSpPr>
          <p:spPr bwMode="auto">
            <a:xfrm>
              <a:off x="5979" y="3010"/>
              <a:ext cx="99" cy="411"/>
            </a:xfrm>
            <a:custGeom>
              <a:avLst/>
              <a:gdLst>
                <a:gd name="T0" fmla="*/ 29 w 74"/>
                <a:gd name="T1" fmla="*/ 159 h 307"/>
                <a:gd name="T2" fmla="*/ 26 w 74"/>
                <a:gd name="T3" fmla="*/ 94 h 307"/>
                <a:gd name="T4" fmla="*/ 11 w 74"/>
                <a:gd name="T5" fmla="*/ 42 h 307"/>
                <a:gd name="T6" fmla="*/ 0 w 74"/>
                <a:gd name="T7" fmla="*/ 0 h 307"/>
                <a:gd name="T8" fmla="*/ 21 w 74"/>
                <a:gd name="T9" fmla="*/ 53 h 307"/>
                <a:gd name="T10" fmla="*/ 50 w 74"/>
                <a:gd name="T11" fmla="*/ 113 h 307"/>
                <a:gd name="T12" fmla="*/ 45 w 74"/>
                <a:gd name="T13" fmla="*/ 56 h 307"/>
                <a:gd name="T14" fmla="*/ 53 w 74"/>
                <a:gd name="T15" fmla="*/ 74 h 307"/>
                <a:gd name="T16" fmla="*/ 57 w 74"/>
                <a:gd name="T17" fmla="*/ 82 h 307"/>
                <a:gd name="T18" fmla="*/ 74 w 74"/>
                <a:gd name="T19" fmla="*/ 154 h 307"/>
                <a:gd name="T20" fmla="*/ 71 w 74"/>
                <a:gd name="T21" fmla="*/ 174 h 307"/>
                <a:gd name="T22" fmla="*/ 64 w 74"/>
                <a:gd name="T23" fmla="*/ 192 h 307"/>
                <a:gd name="T24" fmla="*/ 58 w 74"/>
                <a:gd name="T25" fmla="*/ 201 h 307"/>
                <a:gd name="T26" fmla="*/ 56 w 74"/>
                <a:gd name="T27" fmla="*/ 178 h 307"/>
                <a:gd name="T28" fmla="*/ 60 w 74"/>
                <a:gd name="T29" fmla="*/ 152 h 307"/>
                <a:gd name="T30" fmla="*/ 43 w 74"/>
                <a:gd name="T31" fmla="*/ 183 h 307"/>
                <a:gd name="T32" fmla="*/ 43 w 74"/>
                <a:gd name="T33" fmla="*/ 263 h 307"/>
                <a:gd name="T34" fmla="*/ 39 w 74"/>
                <a:gd name="T35" fmla="*/ 298 h 307"/>
                <a:gd name="T36" fmla="*/ 29 w 74"/>
                <a:gd name="T37" fmla="*/ 306 h 307"/>
                <a:gd name="T38" fmla="*/ 35 w 74"/>
                <a:gd name="T39" fmla="*/ 211 h 307"/>
                <a:gd name="T40" fmla="*/ 29 w 74"/>
                <a:gd name="T41" fmla="*/ 15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307">
                  <a:moveTo>
                    <a:pt x="29" y="159"/>
                  </a:moveTo>
                  <a:cubicBezTo>
                    <a:pt x="31" y="137"/>
                    <a:pt x="28" y="116"/>
                    <a:pt x="26" y="94"/>
                  </a:cubicBezTo>
                  <a:cubicBezTo>
                    <a:pt x="25" y="75"/>
                    <a:pt x="17" y="59"/>
                    <a:pt x="11" y="42"/>
                  </a:cubicBezTo>
                  <a:cubicBezTo>
                    <a:pt x="6" y="29"/>
                    <a:pt x="2" y="15"/>
                    <a:pt x="0" y="0"/>
                  </a:cubicBezTo>
                  <a:cubicBezTo>
                    <a:pt x="11" y="16"/>
                    <a:pt x="13" y="36"/>
                    <a:pt x="21" y="53"/>
                  </a:cubicBezTo>
                  <a:cubicBezTo>
                    <a:pt x="31" y="73"/>
                    <a:pt x="36" y="95"/>
                    <a:pt x="50" y="113"/>
                  </a:cubicBezTo>
                  <a:cubicBezTo>
                    <a:pt x="51" y="93"/>
                    <a:pt x="42" y="75"/>
                    <a:pt x="45" y="56"/>
                  </a:cubicBezTo>
                  <a:cubicBezTo>
                    <a:pt x="51" y="60"/>
                    <a:pt x="49" y="68"/>
                    <a:pt x="53" y="74"/>
                  </a:cubicBezTo>
                  <a:cubicBezTo>
                    <a:pt x="55" y="77"/>
                    <a:pt x="57" y="80"/>
                    <a:pt x="57" y="82"/>
                  </a:cubicBezTo>
                  <a:cubicBezTo>
                    <a:pt x="56" y="108"/>
                    <a:pt x="74" y="128"/>
                    <a:pt x="74" y="154"/>
                  </a:cubicBezTo>
                  <a:cubicBezTo>
                    <a:pt x="74" y="161"/>
                    <a:pt x="73" y="167"/>
                    <a:pt x="71" y="174"/>
                  </a:cubicBezTo>
                  <a:cubicBezTo>
                    <a:pt x="67" y="179"/>
                    <a:pt x="65" y="185"/>
                    <a:pt x="64" y="192"/>
                  </a:cubicBezTo>
                  <a:cubicBezTo>
                    <a:pt x="64" y="196"/>
                    <a:pt x="64" y="201"/>
                    <a:pt x="58" y="201"/>
                  </a:cubicBezTo>
                  <a:cubicBezTo>
                    <a:pt x="53" y="194"/>
                    <a:pt x="55" y="186"/>
                    <a:pt x="56" y="178"/>
                  </a:cubicBezTo>
                  <a:cubicBezTo>
                    <a:pt x="57" y="170"/>
                    <a:pt x="59" y="162"/>
                    <a:pt x="60" y="152"/>
                  </a:cubicBezTo>
                  <a:cubicBezTo>
                    <a:pt x="48" y="160"/>
                    <a:pt x="42" y="170"/>
                    <a:pt x="43" y="183"/>
                  </a:cubicBezTo>
                  <a:cubicBezTo>
                    <a:pt x="44" y="209"/>
                    <a:pt x="42" y="236"/>
                    <a:pt x="43" y="263"/>
                  </a:cubicBezTo>
                  <a:cubicBezTo>
                    <a:pt x="44" y="275"/>
                    <a:pt x="38" y="286"/>
                    <a:pt x="39" y="298"/>
                  </a:cubicBezTo>
                  <a:cubicBezTo>
                    <a:pt x="39" y="303"/>
                    <a:pt x="36" y="307"/>
                    <a:pt x="29" y="306"/>
                  </a:cubicBezTo>
                  <a:cubicBezTo>
                    <a:pt x="31" y="274"/>
                    <a:pt x="36" y="243"/>
                    <a:pt x="35" y="211"/>
                  </a:cubicBezTo>
                  <a:cubicBezTo>
                    <a:pt x="34" y="193"/>
                    <a:pt x="28" y="176"/>
                    <a:pt x="29" y="159"/>
                  </a:cubicBezTo>
                  <a:close/>
                </a:path>
              </a:pathLst>
            </a:custGeom>
            <a:solidFill>
              <a:srgbClr val="DF9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 name="Freeform 305"/>
            <p:cNvSpPr>
              <a:spLocks/>
            </p:cNvSpPr>
            <p:nvPr/>
          </p:nvSpPr>
          <p:spPr bwMode="auto">
            <a:xfrm>
              <a:off x="6047" y="3109"/>
              <a:ext cx="51" cy="301"/>
            </a:xfrm>
            <a:custGeom>
              <a:avLst/>
              <a:gdLst>
                <a:gd name="T0" fmla="*/ 18 w 38"/>
                <a:gd name="T1" fmla="*/ 100 h 225"/>
                <a:gd name="T2" fmla="*/ 6 w 38"/>
                <a:gd name="T3" fmla="*/ 38 h 225"/>
                <a:gd name="T4" fmla="*/ 2 w 38"/>
                <a:gd name="T5" fmla="*/ 0 h 225"/>
                <a:gd name="T6" fmla="*/ 18 w 38"/>
                <a:gd name="T7" fmla="*/ 16 h 225"/>
                <a:gd name="T8" fmla="*/ 29 w 38"/>
                <a:gd name="T9" fmla="*/ 46 h 225"/>
                <a:gd name="T10" fmla="*/ 35 w 38"/>
                <a:gd name="T11" fmla="*/ 94 h 225"/>
                <a:gd name="T12" fmla="*/ 37 w 38"/>
                <a:gd name="T13" fmla="*/ 193 h 225"/>
                <a:gd name="T14" fmla="*/ 36 w 38"/>
                <a:gd name="T15" fmla="*/ 210 h 225"/>
                <a:gd name="T16" fmla="*/ 32 w 38"/>
                <a:gd name="T17" fmla="*/ 217 h 225"/>
                <a:gd name="T18" fmla="*/ 18 w 38"/>
                <a:gd name="T19" fmla="*/ 223 h 225"/>
                <a:gd name="T20" fmla="*/ 12 w 38"/>
                <a:gd name="T21" fmla="*/ 210 h 225"/>
                <a:gd name="T22" fmla="*/ 12 w 38"/>
                <a:gd name="T23" fmla="*/ 152 h 225"/>
                <a:gd name="T24" fmla="*/ 12 w 38"/>
                <a:gd name="T25" fmla="*/ 124 h 225"/>
                <a:gd name="T26" fmla="*/ 18 w 38"/>
                <a:gd name="T27" fmla="*/ 10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5">
                  <a:moveTo>
                    <a:pt x="18" y="100"/>
                  </a:moveTo>
                  <a:cubicBezTo>
                    <a:pt x="20" y="78"/>
                    <a:pt x="19" y="58"/>
                    <a:pt x="6" y="38"/>
                  </a:cubicBezTo>
                  <a:cubicBezTo>
                    <a:pt x="0" y="28"/>
                    <a:pt x="6" y="13"/>
                    <a:pt x="2" y="0"/>
                  </a:cubicBezTo>
                  <a:cubicBezTo>
                    <a:pt x="9" y="3"/>
                    <a:pt x="11" y="12"/>
                    <a:pt x="18" y="16"/>
                  </a:cubicBezTo>
                  <a:cubicBezTo>
                    <a:pt x="27" y="24"/>
                    <a:pt x="26" y="36"/>
                    <a:pt x="29" y="46"/>
                  </a:cubicBezTo>
                  <a:cubicBezTo>
                    <a:pt x="33" y="62"/>
                    <a:pt x="35" y="78"/>
                    <a:pt x="35" y="94"/>
                  </a:cubicBezTo>
                  <a:cubicBezTo>
                    <a:pt x="38" y="127"/>
                    <a:pt x="38" y="160"/>
                    <a:pt x="37" y="193"/>
                  </a:cubicBezTo>
                  <a:cubicBezTo>
                    <a:pt x="37" y="199"/>
                    <a:pt x="38" y="204"/>
                    <a:pt x="36" y="210"/>
                  </a:cubicBezTo>
                  <a:cubicBezTo>
                    <a:pt x="35" y="212"/>
                    <a:pt x="34" y="214"/>
                    <a:pt x="32" y="217"/>
                  </a:cubicBezTo>
                  <a:cubicBezTo>
                    <a:pt x="29" y="222"/>
                    <a:pt x="24" y="225"/>
                    <a:pt x="18" y="223"/>
                  </a:cubicBezTo>
                  <a:cubicBezTo>
                    <a:pt x="12" y="221"/>
                    <a:pt x="11" y="215"/>
                    <a:pt x="12" y="210"/>
                  </a:cubicBezTo>
                  <a:cubicBezTo>
                    <a:pt x="12" y="191"/>
                    <a:pt x="6" y="172"/>
                    <a:pt x="12" y="152"/>
                  </a:cubicBezTo>
                  <a:cubicBezTo>
                    <a:pt x="15" y="143"/>
                    <a:pt x="12" y="133"/>
                    <a:pt x="12" y="124"/>
                  </a:cubicBezTo>
                  <a:cubicBezTo>
                    <a:pt x="12" y="115"/>
                    <a:pt x="13" y="107"/>
                    <a:pt x="18" y="100"/>
                  </a:cubicBezTo>
                  <a:close/>
                </a:path>
              </a:pathLst>
            </a:custGeom>
            <a:solidFill>
              <a:srgbClr val="C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 name="Freeform 306"/>
            <p:cNvSpPr>
              <a:spLocks/>
            </p:cNvSpPr>
            <p:nvPr/>
          </p:nvSpPr>
          <p:spPr bwMode="auto">
            <a:xfrm>
              <a:off x="6055" y="3062"/>
              <a:ext cx="51" cy="204"/>
            </a:xfrm>
            <a:custGeom>
              <a:avLst/>
              <a:gdLst>
                <a:gd name="T0" fmla="*/ 25 w 38"/>
                <a:gd name="T1" fmla="*/ 127 h 152"/>
                <a:gd name="T2" fmla="*/ 12 w 38"/>
                <a:gd name="T3" fmla="*/ 51 h 152"/>
                <a:gd name="T4" fmla="*/ 5 w 38"/>
                <a:gd name="T5" fmla="*/ 32 h 152"/>
                <a:gd name="T6" fmla="*/ 4 w 38"/>
                <a:gd name="T7" fmla="*/ 9 h 152"/>
                <a:gd name="T8" fmla="*/ 13 w 38"/>
                <a:gd name="T9" fmla="*/ 8 h 152"/>
                <a:gd name="T10" fmla="*/ 22 w 38"/>
                <a:gd name="T11" fmla="*/ 48 h 152"/>
                <a:gd name="T12" fmla="*/ 30 w 38"/>
                <a:gd name="T13" fmla="*/ 75 h 152"/>
                <a:gd name="T14" fmla="*/ 35 w 38"/>
                <a:gd name="T15" fmla="*/ 141 h 152"/>
                <a:gd name="T16" fmla="*/ 34 w 38"/>
                <a:gd name="T17" fmla="*/ 146 h 152"/>
                <a:gd name="T18" fmla="*/ 30 w 38"/>
                <a:gd name="T19" fmla="*/ 152 h 152"/>
                <a:gd name="T20" fmla="*/ 26 w 38"/>
                <a:gd name="T21" fmla="*/ 145 h 152"/>
                <a:gd name="T22" fmla="*/ 25 w 38"/>
                <a:gd name="T23" fmla="*/ 1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52">
                  <a:moveTo>
                    <a:pt x="25" y="127"/>
                  </a:moveTo>
                  <a:cubicBezTo>
                    <a:pt x="24" y="101"/>
                    <a:pt x="19" y="76"/>
                    <a:pt x="12" y="51"/>
                  </a:cubicBezTo>
                  <a:cubicBezTo>
                    <a:pt x="11" y="44"/>
                    <a:pt x="8" y="38"/>
                    <a:pt x="5" y="32"/>
                  </a:cubicBezTo>
                  <a:cubicBezTo>
                    <a:pt x="0" y="24"/>
                    <a:pt x="0" y="17"/>
                    <a:pt x="4" y="9"/>
                  </a:cubicBezTo>
                  <a:cubicBezTo>
                    <a:pt x="7" y="7"/>
                    <a:pt x="11" y="0"/>
                    <a:pt x="13" y="8"/>
                  </a:cubicBezTo>
                  <a:cubicBezTo>
                    <a:pt x="16" y="21"/>
                    <a:pt x="26" y="33"/>
                    <a:pt x="22" y="48"/>
                  </a:cubicBezTo>
                  <a:cubicBezTo>
                    <a:pt x="20" y="58"/>
                    <a:pt x="27" y="66"/>
                    <a:pt x="30" y="75"/>
                  </a:cubicBezTo>
                  <a:cubicBezTo>
                    <a:pt x="33" y="97"/>
                    <a:pt x="38" y="118"/>
                    <a:pt x="35" y="141"/>
                  </a:cubicBezTo>
                  <a:cubicBezTo>
                    <a:pt x="34" y="142"/>
                    <a:pt x="34" y="144"/>
                    <a:pt x="34" y="146"/>
                  </a:cubicBezTo>
                  <a:cubicBezTo>
                    <a:pt x="34" y="149"/>
                    <a:pt x="34" y="152"/>
                    <a:pt x="30" y="152"/>
                  </a:cubicBezTo>
                  <a:cubicBezTo>
                    <a:pt x="26" y="152"/>
                    <a:pt x="26" y="148"/>
                    <a:pt x="26" y="145"/>
                  </a:cubicBezTo>
                  <a:cubicBezTo>
                    <a:pt x="26" y="139"/>
                    <a:pt x="28" y="133"/>
                    <a:pt x="25" y="127"/>
                  </a:cubicBezTo>
                  <a:close/>
                </a:path>
              </a:pathLst>
            </a:custGeom>
            <a:solidFill>
              <a:srgbClr val="8A59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 name="Freeform 307"/>
            <p:cNvSpPr>
              <a:spLocks/>
            </p:cNvSpPr>
            <p:nvPr/>
          </p:nvSpPr>
          <p:spPr bwMode="auto">
            <a:xfrm>
              <a:off x="5819" y="3823"/>
              <a:ext cx="274" cy="157"/>
            </a:xfrm>
            <a:custGeom>
              <a:avLst/>
              <a:gdLst>
                <a:gd name="T0" fmla="*/ 1 w 204"/>
                <a:gd name="T1" fmla="*/ 76 h 117"/>
                <a:gd name="T2" fmla="*/ 14 w 204"/>
                <a:gd name="T3" fmla="*/ 58 h 117"/>
                <a:gd name="T4" fmla="*/ 24 w 204"/>
                <a:gd name="T5" fmla="*/ 58 h 117"/>
                <a:gd name="T6" fmla="*/ 23 w 204"/>
                <a:gd name="T7" fmla="*/ 62 h 117"/>
                <a:gd name="T8" fmla="*/ 27 w 204"/>
                <a:gd name="T9" fmla="*/ 61 h 117"/>
                <a:gd name="T10" fmla="*/ 90 w 204"/>
                <a:gd name="T11" fmla="*/ 38 h 117"/>
                <a:gd name="T12" fmla="*/ 110 w 204"/>
                <a:gd name="T13" fmla="*/ 34 h 117"/>
                <a:gd name="T14" fmla="*/ 44 w 204"/>
                <a:gd name="T15" fmla="*/ 51 h 117"/>
                <a:gd name="T16" fmla="*/ 27 w 204"/>
                <a:gd name="T17" fmla="*/ 55 h 117"/>
                <a:gd name="T18" fmla="*/ 27 w 204"/>
                <a:gd name="T19" fmla="*/ 52 h 117"/>
                <a:gd name="T20" fmla="*/ 30 w 204"/>
                <a:gd name="T21" fmla="*/ 46 h 117"/>
                <a:gd name="T22" fmla="*/ 65 w 204"/>
                <a:gd name="T23" fmla="*/ 20 h 117"/>
                <a:gd name="T24" fmla="*/ 80 w 204"/>
                <a:gd name="T25" fmla="*/ 14 h 117"/>
                <a:gd name="T26" fmla="*/ 137 w 204"/>
                <a:gd name="T27" fmla="*/ 1 h 117"/>
                <a:gd name="T28" fmla="*/ 153 w 204"/>
                <a:gd name="T29" fmla="*/ 7 h 117"/>
                <a:gd name="T30" fmla="*/ 158 w 204"/>
                <a:gd name="T31" fmla="*/ 18 h 117"/>
                <a:gd name="T32" fmla="*/ 164 w 204"/>
                <a:gd name="T33" fmla="*/ 31 h 117"/>
                <a:gd name="T34" fmla="*/ 166 w 204"/>
                <a:gd name="T35" fmla="*/ 45 h 117"/>
                <a:gd name="T36" fmla="*/ 171 w 204"/>
                <a:gd name="T37" fmla="*/ 26 h 117"/>
                <a:gd name="T38" fmla="*/ 180 w 204"/>
                <a:gd name="T39" fmla="*/ 29 h 117"/>
                <a:gd name="T40" fmla="*/ 182 w 204"/>
                <a:gd name="T41" fmla="*/ 42 h 117"/>
                <a:gd name="T42" fmla="*/ 169 w 204"/>
                <a:gd name="T43" fmla="*/ 64 h 117"/>
                <a:gd name="T44" fmla="*/ 176 w 204"/>
                <a:gd name="T45" fmla="*/ 101 h 117"/>
                <a:gd name="T46" fmla="*/ 190 w 204"/>
                <a:gd name="T47" fmla="*/ 99 h 117"/>
                <a:gd name="T48" fmla="*/ 195 w 204"/>
                <a:gd name="T49" fmla="*/ 90 h 117"/>
                <a:gd name="T50" fmla="*/ 202 w 204"/>
                <a:gd name="T51" fmla="*/ 105 h 117"/>
                <a:gd name="T52" fmla="*/ 194 w 204"/>
                <a:gd name="T53" fmla="*/ 115 h 117"/>
                <a:gd name="T54" fmla="*/ 173 w 204"/>
                <a:gd name="T55" fmla="*/ 105 h 117"/>
                <a:gd name="T56" fmla="*/ 167 w 204"/>
                <a:gd name="T57" fmla="*/ 110 h 117"/>
                <a:gd name="T58" fmla="*/ 162 w 204"/>
                <a:gd name="T59" fmla="*/ 115 h 117"/>
                <a:gd name="T60" fmla="*/ 158 w 204"/>
                <a:gd name="T61" fmla="*/ 109 h 117"/>
                <a:gd name="T62" fmla="*/ 145 w 204"/>
                <a:gd name="T63" fmla="*/ 103 h 117"/>
                <a:gd name="T64" fmla="*/ 140 w 204"/>
                <a:gd name="T65" fmla="*/ 99 h 117"/>
                <a:gd name="T66" fmla="*/ 142 w 204"/>
                <a:gd name="T67" fmla="*/ 86 h 117"/>
                <a:gd name="T68" fmla="*/ 153 w 204"/>
                <a:gd name="T69" fmla="*/ 31 h 117"/>
                <a:gd name="T70" fmla="*/ 154 w 204"/>
                <a:gd name="T71" fmla="*/ 23 h 117"/>
                <a:gd name="T72" fmla="*/ 145 w 204"/>
                <a:gd name="T73" fmla="*/ 24 h 117"/>
                <a:gd name="T74" fmla="*/ 97 w 204"/>
                <a:gd name="T75" fmla="*/ 49 h 117"/>
                <a:gd name="T76" fmla="*/ 1 w 204"/>
                <a:gd name="T77"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117">
                  <a:moveTo>
                    <a:pt x="1" y="76"/>
                  </a:moveTo>
                  <a:cubicBezTo>
                    <a:pt x="0" y="66"/>
                    <a:pt x="8" y="63"/>
                    <a:pt x="14" y="58"/>
                  </a:cubicBezTo>
                  <a:cubicBezTo>
                    <a:pt x="17" y="58"/>
                    <a:pt x="21" y="58"/>
                    <a:pt x="24" y="58"/>
                  </a:cubicBezTo>
                  <a:cubicBezTo>
                    <a:pt x="25" y="60"/>
                    <a:pt x="24" y="61"/>
                    <a:pt x="23" y="62"/>
                  </a:cubicBezTo>
                  <a:cubicBezTo>
                    <a:pt x="25" y="64"/>
                    <a:pt x="26" y="62"/>
                    <a:pt x="27" y="61"/>
                  </a:cubicBezTo>
                  <a:cubicBezTo>
                    <a:pt x="47" y="51"/>
                    <a:pt x="69" y="45"/>
                    <a:pt x="90" y="38"/>
                  </a:cubicBezTo>
                  <a:cubicBezTo>
                    <a:pt x="96" y="36"/>
                    <a:pt x="103" y="37"/>
                    <a:pt x="110" y="34"/>
                  </a:cubicBezTo>
                  <a:cubicBezTo>
                    <a:pt x="84" y="28"/>
                    <a:pt x="65" y="42"/>
                    <a:pt x="44" y="51"/>
                  </a:cubicBezTo>
                  <a:cubicBezTo>
                    <a:pt x="39" y="54"/>
                    <a:pt x="34" y="58"/>
                    <a:pt x="27" y="55"/>
                  </a:cubicBezTo>
                  <a:cubicBezTo>
                    <a:pt x="27" y="54"/>
                    <a:pt x="27" y="53"/>
                    <a:pt x="27" y="52"/>
                  </a:cubicBezTo>
                  <a:cubicBezTo>
                    <a:pt x="26" y="49"/>
                    <a:pt x="28" y="47"/>
                    <a:pt x="30" y="46"/>
                  </a:cubicBezTo>
                  <a:cubicBezTo>
                    <a:pt x="44" y="41"/>
                    <a:pt x="54" y="30"/>
                    <a:pt x="65" y="20"/>
                  </a:cubicBezTo>
                  <a:cubicBezTo>
                    <a:pt x="69" y="16"/>
                    <a:pt x="74" y="13"/>
                    <a:pt x="80" y="14"/>
                  </a:cubicBezTo>
                  <a:cubicBezTo>
                    <a:pt x="101" y="18"/>
                    <a:pt x="119" y="9"/>
                    <a:pt x="137" y="1"/>
                  </a:cubicBezTo>
                  <a:cubicBezTo>
                    <a:pt x="144" y="0"/>
                    <a:pt x="149" y="4"/>
                    <a:pt x="153" y="7"/>
                  </a:cubicBezTo>
                  <a:cubicBezTo>
                    <a:pt x="154" y="11"/>
                    <a:pt x="149" y="16"/>
                    <a:pt x="158" y="18"/>
                  </a:cubicBezTo>
                  <a:cubicBezTo>
                    <a:pt x="163" y="20"/>
                    <a:pt x="164" y="26"/>
                    <a:pt x="164" y="31"/>
                  </a:cubicBezTo>
                  <a:cubicBezTo>
                    <a:pt x="165" y="36"/>
                    <a:pt x="165" y="41"/>
                    <a:pt x="166" y="45"/>
                  </a:cubicBezTo>
                  <a:cubicBezTo>
                    <a:pt x="174" y="41"/>
                    <a:pt x="167" y="32"/>
                    <a:pt x="171" y="26"/>
                  </a:cubicBezTo>
                  <a:cubicBezTo>
                    <a:pt x="175" y="24"/>
                    <a:pt x="178" y="26"/>
                    <a:pt x="180" y="29"/>
                  </a:cubicBezTo>
                  <a:cubicBezTo>
                    <a:pt x="181" y="33"/>
                    <a:pt x="181" y="38"/>
                    <a:pt x="182" y="42"/>
                  </a:cubicBezTo>
                  <a:cubicBezTo>
                    <a:pt x="173" y="47"/>
                    <a:pt x="168" y="54"/>
                    <a:pt x="169" y="64"/>
                  </a:cubicBezTo>
                  <a:cubicBezTo>
                    <a:pt x="171" y="76"/>
                    <a:pt x="171" y="89"/>
                    <a:pt x="176" y="101"/>
                  </a:cubicBezTo>
                  <a:cubicBezTo>
                    <a:pt x="181" y="101"/>
                    <a:pt x="183" y="90"/>
                    <a:pt x="190" y="99"/>
                  </a:cubicBezTo>
                  <a:cubicBezTo>
                    <a:pt x="192" y="103"/>
                    <a:pt x="195" y="101"/>
                    <a:pt x="195" y="90"/>
                  </a:cubicBezTo>
                  <a:cubicBezTo>
                    <a:pt x="200" y="94"/>
                    <a:pt x="200" y="100"/>
                    <a:pt x="202" y="105"/>
                  </a:cubicBezTo>
                  <a:cubicBezTo>
                    <a:pt x="204" y="112"/>
                    <a:pt x="198" y="117"/>
                    <a:pt x="194" y="115"/>
                  </a:cubicBezTo>
                  <a:cubicBezTo>
                    <a:pt x="187" y="111"/>
                    <a:pt x="176" y="116"/>
                    <a:pt x="173" y="105"/>
                  </a:cubicBezTo>
                  <a:cubicBezTo>
                    <a:pt x="168" y="104"/>
                    <a:pt x="168" y="108"/>
                    <a:pt x="167" y="110"/>
                  </a:cubicBezTo>
                  <a:cubicBezTo>
                    <a:pt x="166" y="112"/>
                    <a:pt x="165" y="115"/>
                    <a:pt x="162" y="115"/>
                  </a:cubicBezTo>
                  <a:cubicBezTo>
                    <a:pt x="158" y="114"/>
                    <a:pt x="159" y="111"/>
                    <a:pt x="158" y="109"/>
                  </a:cubicBezTo>
                  <a:cubicBezTo>
                    <a:pt x="155" y="103"/>
                    <a:pt x="156" y="91"/>
                    <a:pt x="145" y="103"/>
                  </a:cubicBezTo>
                  <a:cubicBezTo>
                    <a:pt x="143" y="105"/>
                    <a:pt x="141" y="101"/>
                    <a:pt x="140" y="99"/>
                  </a:cubicBezTo>
                  <a:cubicBezTo>
                    <a:pt x="140" y="94"/>
                    <a:pt x="140" y="90"/>
                    <a:pt x="142" y="86"/>
                  </a:cubicBezTo>
                  <a:cubicBezTo>
                    <a:pt x="148" y="68"/>
                    <a:pt x="151" y="50"/>
                    <a:pt x="153" y="31"/>
                  </a:cubicBezTo>
                  <a:cubicBezTo>
                    <a:pt x="154" y="29"/>
                    <a:pt x="157" y="26"/>
                    <a:pt x="154" y="23"/>
                  </a:cubicBezTo>
                  <a:cubicBezTo>
                    <a:pt x="151" y="20"/>
                    <a:pt x="148" y="23"/>
                    <a:pt x="145" y="24"/>
                  </a:cubicBezTo>
                  <a:cubicBezTo>
                    <a:pt x="127" y="29"/>
                    <a:pt x="114" y="43"/>
                    <a:pt x="97" y="49"/>
                  </a:cubicBezTo>
                  <a:cubicBezTo>
                    <a:pt x="66" y="60"/>
                    <a:pt x="35" y="74"/>
                    <a:pt x="1" y="76"/>
                  </a:cubicBezTo>
                  <a:close/>
                </a:path>
              </a:pathLst>
            </a:custGeom>
            <a:solidFill>
              <a:srgbClr val="DC9F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 name="Freeform 308"/>
            <p:cNvSpPr>
              <a:spLocks/>
            </p:cNvSpPr>
            <p:nvPr/>
          </p:nvSpPr>
          <p:spPr bwMode="auto">
            <a:xfrm>
              <a:off x="4376" y="3046"/>
              <a:ext cx="62" cy="102"/>
            </a:xfrm>
            <a:custGeom>
              <a:avLst/>
              <a:gdLst>
                <a:gd name="T0" fmla="*/ 16 w 46"/>
                <a:gd name="T1" fmla="*/ 0 h 76"/>
                <a:gd name="T2" fmla="*/ 24 w 46"/>
                <a:gd name="T3" fmla="*/ 8 h 76"/>
                <a:gd name="T4" fmla="*/ 37 w 46"/>
                <a:gd name="T5" fmla="*/ 28 h 76"/>
                <a:gd name="T6" fmla="*/ 45 w 46"/>
                <a:gd name="T7" fmla="*/ 42 h 76"/>
                <a:gd name="T8" fmla="*/ 40 w 46"/>
                <a:gd name="T9" fmla="*/ 49 h 76"/>
                <a:gd name="T10" fmla="*/ 8 w 46"/>
                <a:gd name="T11" fmla="*/ 71 h 76"/>
                <a:gd name="T12" fmla="*/ 0 w 46"/>
                <a:gd name="T13" fmla="*/ 71 h 76"/>
                <a:gd name="T14" fmla="*/ 9 w 46"/>
                <a:gd name="T15" fmla="*/ 38 h 76"/>
                <a:gd name="T16" fmla="*/ 10 w 46"/>
                <a:gd name="T17" fmla="*/ 20 h 76"/>
                <a:gd name="T18" fmla="*/ 16 w 46"/>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76">
                  <a:moveTo>
                    <a:pt x="16" y="0"/>
                  </a:moveTo>
                  <a:cubicBezTo>
                    <a:pt x="18" y="2"/>
                    <a:pt x="21" y="5"/>
                    <a:pt x="24" y="8"/>
                  </a:cubicBezTo>
                  <a:cubicBezTo>
                    <a:pt x="31" y="13"/>
                    <a:pt x="37" y="18"/>
                    <a:pt x="37" y="28"/>
                  </a:cubicBezTo>
                  <a:cubicBezTo>
                    <a:pt x="37" y="34"/>
                    <a:pt x="46" y="35"/>
                    <a:pt x="45" y="42"/>
                  </a:cubicBezTo>
                  <a:cubicBezTo>
                    <a:pt x="40" y="42"/>
                    <a:pt x="40" y="46"/>
                    <a:pt x="40" y="49"/>
                  </a:cubicBezTo>
                  <a:cubicBezTo>
                    <a:pt x="37" y="71"/>
                    <a:pt x="30" y="76"/>
                    <a:pt x="8" y="71"/>
                  </a:cubicBezTo>
                  <a:cubicBezTo>
                    <a:pt x="6" y="71"/>
                    <a:pt x="3" y="71"/>
                    <a:pt x="0" y="71"/>
                  </a:cubicBezTo>
                  <a:cubicBezTo>
                    <a:pt x="4" y="60"/>
                    <a:pt x="0" y="48"/>
                    <a:pt x="9" y="38"/>
                  </a:cubicBezTo>
                  <a:cubicBezTo>
                    <a:pt x="13" y="34"/>
                    <a:pt x="12" y="26"/>
                    <a:pt x="10" y="20"/>
                  </a:cubicBezTo>
                  <a:cubicBezTo>
                    <a:pt x="8" y="12"/>
                    <a:pt x="10" y="5"/>
                    <a:pt x="16" y="0"/>
                  </a:cubicBezTo>
                  <a:close/>
                </a:path>
              </a:pathLst>
            </a:custGeom>
            <a:solidFill>
              <a:srgbClr val="D47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 name="Freeform 309"/>
            <p:cNvSpPr>
              <a:spLocks/>
            </p:cNvSpPr>
            <p:nvPr/>
          </p:nvSpPr>
          <p:spPr bwMode="auto">
            <a:xfrm>
              <a:off x="3799" y="2838"/>
              <a:ext cx="83" cy="73"/>
            </a:xfrm>
            <a:custGeom>
              <a:avLst/>
              <a:gdLst>
                <a:gd name="T0" fmla="*/ 43 w 62"/>
                <a:gd name="T1" fmla="*/ 28 h 54"/>
                <a:gd name="T2" fmla="*/ 41 w 62"/>
                <a:gd name="T3" fmla="*/ 35 h 54"/>
                <a:gd name="T4" fmla="*/ 38 w 62"/>
                <a:gd name="T5" fmla="*/ 50 h 54"/>
                <a:gd name="T6" fmla="*/ 32 w 62"/>
                <a:gd name="T7" fmla="*/ 52 h 54"/>
                <a:gd name="T8" fmla="*/ 27 w 62"/>
                <a:gd name="T9" fmla="*/ 50 h 54"/>
                <a:gd name="T10" fmla="*/ 12 w 62"/>
                <a:gd name="T11" fmla="*/ 54 h 54"/>
                <a:gd name="T12" fmla="*/ 3 w 62"/>
                <a:gd name="T13" fmla="*/ 40 h 54"/>
                <a:gd name="T14" fmla="*/ 8 w 62"/>
                <a:gd name="T15" fmla="*/ 23 h 54"/>
                <a:gd name="T16" fmla="*/ 34 w 62"/>
                <a:gd name="T17" fmla="*/ 5 h 54"/>
                <a:gd name="T18" fmla="*/ 45 w 62"/>
                <a:gd name="T19" fmla="*/ 2 h 54"/>
                <a:gd name="T20" fmla="*/ 62 w 62"/>
                <a:gd name="T21" fmla="*/ 7 h 54"/>
                <a:gd name="T22" fmla="*/ 51 w 62"/>
                <a:gd name="T23" fmla="*/ 8 h 54"/>
                <a:gd name="T24" fmla="*/ 59 w 62"/>
                <a:gd name="T25" fmla="*/ 16 h 54"/>
                <a:gd name="T26" fmla="*/ 43 w 62"/>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4">
                  <a:moveTo>
                    <a:pt x="43" y="28"/>
                  </a:moveTo>
                  <a:cubicBezTo>
                    <a:pt x="39" y="29"/>
                    <a:pt x="38" y="31"/>
                    <a:pt x="41" y="35"/>
                  </a:cubicBezTo>
                  <a:cubicBezTo>
                    <a:pt x="45" y="41"/>
                    <a:pt x="44" y="46"/>
                    <a:pt x="38" y="50"/>
                  </a:cubicBezTo>
                  <a:cubicBezTo>
                    <a:pt x="36" y="51"/>
                    <a:pt x="34" y="52"/>
                    <a:pt x="32" y="52"/>
                  </a:cubicBezTo>
                  <a:cubicBezTo>
                    <a:pt x="30" y="52"/>
                    <a:pt x="29" y="51"/>
                    <a:pt x="27" y="50"/>
                  </a:cubicBezTo>
                  <a:cubicBezTo>
                    <a:pt x="19" y="39"/>
                    <a:pt x="17" y="50"/>
                    <a:pt x="12" y="54"/>
                  </a:cubicBezTo>
                  <a:cubicBezTo>
                    <a:pt x="4" y="53"/>
                    <a:pt x="0" y="48"/>
                    <a:pt x="3" y="40"/>
                  </a:cubicBezTo>
                  <a:cubicBezTo>
                    <a:pt x="5" y="34"/>
                    <a:pt x="7" y="29"/>
                    <a:pt x="8" y="23"/>
                  </a:cubicBezTo>
                  <a:cubicBezTo>
                    <a:pt x="15" y="16"/>
                    <a:pt x="24" y="9"/>
                    <a:pt x="34" y="5"/>
                  </a:cubicBezTo>
                  <a:cubicBezTo>
                    <a:pt x="37" y="3"/>
                    <a:pt x="41" y="1"/>
                    <a:pt x="45" y="2"/>
                  </a:cubicBezTo>
                  <a:cubicBezTo>
                    <a:pt x="51" y="4"/>
                    <a:pt x="58" y="0"/>
                    <a:pt x="62" y="7"/>
                  </a:cubicBezTo>
                  <a:cubicBezTo>
                    <a:pt x="58" y="7"/>
                    <a:pt x="54" y="6"/>
                    <a:pt x="51" y="8"/>
                  </a:cubicBezTo>
                  <a:cubicBezTo>
                    <a:pt x="51" y="14"/>
                    <a:pt x="57" y="14"/>
                    <a:pt x="59" y="16"/>
                  </a:cubicBezTo>
                  <a:cubicBezTo>
                    <a:pt x="57" y="25"/>
                    <a:pt x="35" y="4"/>
                    <a:pt x="43" y="28"/>
                  </a:cubicBezTo>
                  <a:close/>
                </a:path>
              </a:pathLst>
            </a:custGeom>
            <a:solidFill>
              <a:srgbClr val="3D6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 name="Freeform 310"/>
            <p:cNvSpPr>
              <a:spLocks/>
            </p:cNvSpPr>
            <p:nvPr/>
          </p:nvSpPr>
          <p:spPr bwMode="auto">
            <a:xfrm>
              <a:off x="3856" y="2836"/>
              <a:ext cx="118" cy="36"/>
            </a:xfrm>
            <a:custGeom>
              <a:avLst/>
              <a:gdLst>
                <a:gd name="T0" fmla="*/ 19 w 88"/>
                <a:gd name="T1" fmla="*/ 9 h 27"/>
                <a:gd name="T2" fmla="*/ 0 w 88"/>
                <a:gd name="T3" fmla="*/ 6 h 27"/>
                <a:gd name="T4" fmla="*/ 11 w 88"/>
                <a:gd name="T5" fmla="*/ 4 h 27"/>
                <a:gd name="T6" fmla="*/ 67 w 88"/>
                <a:gd name="T7" fmla="*/ 6 h 27"/>
                <a:gd name="T8" fmla="*/ 88 w 88"/>
                <a:gd name="T9" fmla="*/ 25 h 27"/>
                <a:gd name="T10" fmla="*/ 67 w 88"/>
                <a:gd name="T11" fmla="*/ 22 h 27"/>
                <a:gd name="T12" fmla="*/ 53 w 88"/>
                <a:gd name="T13" fmla="*/ 27 h 27"/>
                <a:gd name="T14" fmla="*/ 28 w 88"/>
                <a:gd name="T15" fmla="*/ 12 h 27"/>
                <a:gd name="T16" fmla="*/ 19 w 88"/>
                <a:gd name="T1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7">
                  <a:moveTo>
                    <a:pt x="19" y="9"/>
                  </a:moveTo>
                  <a:cubicBezTo>
                    <a:pt x="13" y="4"/>
                    <a:pt x="6" y="8"/>
                    <a:pt x="0" y="6"/>
                  </a:cubicBezTo>
                  <a:cubicBezTo>
                    <a:pt x="3" y="0"/>
                    <a:pt x="7" y="2"/>
                    <a:pt x="11" y="4"/>
                  </a:cubicBezTo>
                  <a:cubicBezTo>
                    <a:pt x="30" y="5"/>
                    <a:pt x="49" y="2"/>
                    <a:pt x="67" y="6"/>
                  </a:cubicBezTo>
                  <a:cubicBezTo>
                    <a:pt x="78" y="9"/>
                    <a:pt x="86" y="13"/>
                    <a:pt x="88" y="25"/>
                  </a:cubicBezTo>
                  <a:cubicBezTo>
                    <a:pt x="81" y="21"/>
                    <a:pt x="76" y="13"/>
                    <a:pt x="67" y="22"/>
                  </a:cubicBezTo>
                  <a:cubicBezTo>
                    <a:pt x="61" y="21"/>
                    <a:pt x="53" y="11"/>
                    <a:pt x="53" y="27"/>
                  </a:cubicBezTo>
                  <a:cubicBezTo>
                    <a:pt x="49" y="15"/>
                    <a:pt x="42" y="8"/>
                    <a:pt x="28" y="12"/>
                  </a:cubicBezTo>
                  <a:cubicBezTo>
                    <a:pt x="25" y="13"/>
                    <a:pt x="22" y="11"/>
                    <a:pt x="19" y="9"/>
                  </a:cubicBezTo>
                  <a:close/>
                </a:path>
              </a:pathLst>
            </a:custGeom>
            <a:solidFill>
              <a:srgbClr val="5E8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 name="Freeform 311"/>
            <p:cNvSpPr>
              <a:spLocks/>
            </p:cNvSpPr>
            <p:nvPr/>
          </p:nvSpPr>
          <p:spPr bwMode="auto">
            <a:xfrm>
              <a:off x="3586" y="2765"/>
              <a:ext cx="232" cy="92"/>
            </a:xfrm>
            <a:custGeom>
              <a:avLst/>
              <a:gdLst>
                <a:gd name="T0" fmla="*/ 131 w 173"/>
                <a:gd name="T1" fmla="*/ 23 h 69"/>
                <a:gd name="T2" fmla="*/ 164 w 173"/>
                <a:gd name="T3" fmla="*/ 28 h 69"/>
                <a:gd name="T4" fmla="*/ 153 w 173"/>
                <a:gd name="T5" fmla="*/ 24 h 69"/>
                <a:gd name="T6" fmla="*/ 153 w 173"/>
                <a:gd name="T7" fmla="*/ 14 h 69"/>
                <a:gd name="T8" fmla="*/ 173 w 173"/>
                <a:gd name="T9" fmla="*/ 36 h 69"/>
                <a:gd name="T10" fmla="*/ 159 w 173"/>
                <a:gd name="T11" fmla="*/ 49 h 69"/>
                <a:gd name="T12" fmla="*/ 147 w 173"/>
                <a:gd name="T13" fmla="*/ 51 h 69"/>
                <a:gd name="T14" fmla="*/ 118 w 173"/>
                <a:gd name="T15" fmla="*/ 47 h 69"/>
                <a:gd name="T16" fmla="*/ 49 w 173"/>
                <a:gd name="T17" fmla="*/ 43 h 69"/>
                <a:gd name="T18" fmla="*/ 60 w 173"/>
                <a:gd name="T19" fmla="*/ 43 h 69"/>
                <a:gd name="T20" fmla="*/ 72 w 173"/>
                <a:gd name="T21" fmla="*/ 41 h 69"/>
                <a:gd name="T22" fmla="*/ 73 w 173"/>
                <a:gd name="T23" fmla="*/ 50 h 69"/>
                <a:gd name="T24" fmla="*/ 65 w 173"/>
                <a:gd name="T25" fmla="*/ 66 h 69"/>
                <a:gd name="T26" fmla="*/ 53 w 173"/>
                <a:gd name="T27" fmla="*/ 69 h 69"/>
                <a:gd name="T28" fmla="*/ 44 w 173"/>
                <a:gd name="T29" fmla="*/ 63 h 69"/>
                <a:gd name="T30" fmla="*/ 30 w 173"/>
                <a:gd name="T31" fmla="*/ 57 h 69"/>
                <a:gd name="T32" fmla="*/ 11 w 173"/>
                <a:gd name="T33" fmla="*/ 66 h 69"/>
                <a:gd name="T34" fmla="*/ 3 w 173"/>
                <a:gd name="T35" fmla="*/ 65 h 69"/>
                <a:gd name="T36" fmla="*/ 6 w 173"/>
                <a:gd name="T37" fmla="*/ 57 h 69"/>
                <a:gd name="T38" fmla="*/ 21 w 173"/>
                <a:gd name="T39" fmla="*/ 46 h 69"/>
                <a:gd name="T40" fmla="*/ 20 w 173"/>
                <a:gd name="T41" fmla="*/ 43 h 69"/>
                <a:gd name="T42" fmla="*/ 8 w 173"/>
                <a:gd name="T43" fmla="*/ 36 h 69"/>
                <a:gd name="T44" fmla="*/ 22 w 173"/>
                <a:gd name="T45" fmla="*/ 29 h 69"/>
                <a:gd name="T46" fmla="*/ 55 w 173"/>
                <a:gd name="T47" fmla="*/ 23 h 69"/>
                <a:gd name="T48" fmla="*/ 55 w 173"/>
                <a:gd name="T49" fmla="*/ 23 h 69"/>
                <a:gd name="T50" fmla="*/ 64 w 173"/>
                <a:gd name="T51" fmla="*/ 20 h 69"/>
                <a:gd name="T52" fmla="*/ 110 w 173"/>
                <a:gd name="T53" fmla="*/ 30 h 69"/>
                <a:gd name="T54" fmla="*/ 116 w 173"/>
                <a:gd name="T55" fmla="*/ 32 h 69"/>
                <a:gd name="T56" fmla="*/ 93 w 173"/>
                <a:gd name="T57" fmla="*/ 25 h 69"/>
                <a:gd name="T58" fmla="*/ 73 w 173"/>
                <a:gd name="T59" fmla="*/ 19 h 69"/>
                <a:gd name="T60" fmla="*/ 63 w 173"/>
                <a:gd name="T61" fmla="*/ 18 h 69"/>
                <a:gd name="T62" fmla="*/ 47 w 173"/>
                <a:gd name="T63" fmla="*/ 6 h 69"/>
                <a:gd name="T64" fmla="*/ 47 w 173"/>
                <a:gd name="T65" fmla="*/ 2 h 69"/>
                <a:gd name="T66" fmla="*/ 81 w 173"/>
                <a:gd name="T67" fmla="*/ 7 h 69"/>
                <a:gd name="T68" fmla="*/ 90 w 173"/>
                <a:gd name="T69" fmla="*/ 7 h 69"/>
                <a:gd name="T70" fmla="*/ 131 w 173"/>
                <a:gd name="T71"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69">
                  <a:moveTo>
                    <a:pt x="131" y="23"/>
                  </a:moveTo>
                  <a:cubicBezTo>
                    <a:pt x="142" y="22"/>
                    <a:pt x="151" y="37"/>
                    <a:pt x="164" y="28"/>
                  </a:cubicBezTo>
                  <a:cubicBezTo>
                    <a:pt x="161" y="23"/>
                    <a:pt x="156" y="27"/>
                    <a:pt x="153" y="24"/>
                  </a:cubicBezTo>
                  <a:cubicBezTo>
                    <a:pt x="150" y="21"/>
                    <a:pt x="142" y="18"/>
                    <a:pt x="153" y="14"/>
                  </a:cubicBezTo>
                  <a:cubicBezTo>
                    <a:pt x="167" y="18"/>
                    <a:pt x="171" y="21"/>
                    <a:pt x="173" y="36"/>
                  </a:cubicBezTo>
                  <a:cubicBezTo>
                    <a:pt x="169" y="40"/>
                    <a:pt x="156" y="36"/>
                    <a:pt x="159" y="49"/>
                  </a:cubicBezTo>
                  <a:cubicBezTo>
                    <a:pt x="155" y="50"/>
                    <a:pt x="151" y="51"/>
                    <a:pt x="147" y="51"/>
                  </a:cubicBezTo>
                  <a:cubicBezTo>
                    <a:pt x="137" y="54"/>
                    <a:pt x="126" y="51"/>
                    <a:pt x="118" y="47"/>
                  </a:cubicBezTo>
                  <a:cubicBezTo>
                    <a:pt x="95" y="37"/>
                    <a:pt x="72" y="34"/>
                    <a:pt x="49" y="43"/>
                  </a:cubicBezTo>
                  <a:cubicBezTo>
                    <a:pt x="52" y="45"/>
                    <a:pt x="56" y="43"/>
                    <a:pt x="60" y="43"/>
                  </a:cubicBezTo>
                  <a:cubicBezTo>
                    <a:pt x="64" y="42"/>
                    <a:pt x="68" y="41"/>
                    <a:pt x="72" y="41"/>
                  </a:cubicBezTo>
                  <a:cubicBezTo>
                    <a:pt x="79" y="43"/>
                    <a:pt x="77" y="48"/>
                    <a:pt x="73" y="50"/>
                  </a:cubicBezTo>
                  <a:cubicBezTo>
                    <a:pt x="67" y="54"/>
                    <a:pt x="66" y="60"/>
                    <a:pt x="65" y="66"/>
                  </a:cubicBezTo>
                  <a:cubicBezTo>
                    <a:pt x="61" y="68"/>
                    <a:pt x="57" y="69"/>
                    <a:pt x="53" y="69"/>
                  </a:cubicBezTo>
                  <a:cubicBezTo>
                    <a:pt x="49" y="69"/>
                    <a:pt x="44" y="68"/>
                    <a:pt x="44" y="63"/>
                  </a:cubicBezTo>
                  <a:cubicBezTo>
                    <a:pt x="46" y="46"/>
                    <a:pt x="37" y="54"/>
                    <a:pt x="30" y="57"/>
                  </a:cubicBezTo>
                  <a:cubicBezTo>
                    <a:pt x="24" y="60"/>
                    <a:pt x="18" y="64"/>
                    <a:pt x="11" y="66"/>
                  </a:cubicBezTo>
                  <a:cubicBezTo>
                    <a:pt x="8" y="67"/>
                    <a:pt x="5" y="68"/>
                    <a:pt x="3" y="65"/>
                  </a:cubicBezTo>
                  <a:cubicBezTo>
                    <a:pt x="0" y="61"/>
                    <a:pt x="4" y="59"/>
                    <a:pt x="6" y="57"/>
                  </a:cubicBezTo>
                  <a:cubicBezTo>
                    <a:pt x="10" y="53"/>
                    <a:pt x="17" y="51"/>
                    <a:pt x="21" y="46"/>
                  </a:cubicBezTo>
                  <a:cubicBezTo>
                    <a:pt x="21" y="44"/>
                    <a:pt x="21" y="44"/>
                    <a:pt x="20" y="43"/>
                  </a:cubicBezTo>
                  <a:cubicBezTo>
                    <a:pt x="16" y="40"/>
                    <a:pt x="7" y="43"/>
                    <a:pt x="8" y="36"/>
                  </a:cubicBezTo>
                  <a:cubicBezTo>
                    <a:pt x="9" y="29"/>
                    <a:pt x="17" y="31"/>
                    <a:pt x="22" y="29"/>
                  </a:cubicBezTo>
                  <a:cubicBezTo>
                    <a:pt x="33" y="26"/>
                    <a:pt x="45" y="31"/>
                    <a:pt x="55" y="23"/>
                  </a:cubicBezTo>
                  <a:cubicBezTo>
                    <a:pt x="55" y="23"/>
                    <a:pt x="55" y="23"/>
                    <a:pt x="55" y="23"/>
                  </a:cubicBezTo>
                  <a:cubicBezTo>
                    <a:pt x="58" y="20"/>
                    <a:pt x="62" y="18"/>
                    <a:pt x="64" y="20"/>
                  </a:cubicBezTo>
                  <a:cubicBezTo>
                    <a:pt x="78" y="32"/>
                    <a:pt x="96" y="23"/>
                    <a:pt x="110" y="30"/>
                  </a:cubicBezTo>
                  <a:cubicBezTo>
                    <a:pt x="113" y="31"/>
                    <a:pt x="116" y="31"/>
                    <a:pt x="116" y="32"/>
                  </a:cubicBezTo>
                  <a:cubicBezTo>
                    <a:pt x="111" y="27"/>
                    <a:pt x="102" y="26"/>
                    <a:pt x="93" y="25"/>
                  </a:cubicBezTo>
                  <a:cubicBezTo>
                    <a:pt x="86" y="25"/>
                    <a:pt x="77" y="32"/>
                    <a:pt x="73" y="19"/>
                  </a:cubicBezTo>
                  <a:cubicBezTo>
                    <a:pt x="73" y="17"/>
                    <a:pt x="67" y="18"/>
                    <a:pt x="63" y="18"/>
                  </a:cubicBezTo>
                  <a:cubicBezTo>
                    <a:pt x="56" y="17"/>
                    <a:pt x="48" y="16"/>
                    <a:pt x="47" y="6"/>
                  </a:cubicBezTo>
                  <a:cubicBezTo>
                    <a:pt x="47" y="5"/>
                    <a:pt x="47" y="3"/>
                    <a:pt x="47" y="2"/>
                  </a:cubicBezTo>
                  <a:cubicBezTo>
                    <a:pt x="59" y="0"/>
                    <a:pt x="69" y="10"/>
                    <a:pt x="81" y="7"/>
                  </a:cubicBezTo>
                  <a:cubicBezTo>
                    <a:pt x="84" y="8"/>
                    <a:pt x="87" y="8"/>
                    <a:pt x="90" y="7"/>
                  </a:cubicBezTo>
                  <a:cubicBezTo>
                    <a:pt x="102" y="17"/>
                    <a:pt x="117" y="19"/>
                    <a:pt x="131" y="23"/>
                  </a:cubicBezTo>
                  <a:close/>
                </a:path>
              </a:pathLst>
            </a:custGeom>
            <a:solidFill>
              <a:srgbClr val="878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 name="Freeform 312"/>
            <p:cNvSpPr>
              <a:spLocks/>
            </p:cNvSpPr>
            <p:nvPr/>
          </p:nvSpPr>
          <p:spPr bwMode="auto">
            <a:xfrm>
              <a:off x="3677" y="2833"/>
              <a:ext cx="142" cy="102"/>
            </a:xfrm>
            <a:custGeom>
              <a:avLst/>
              <a:gdLst>
                <a:gd name="T0" fmla="*/ 100 w 106"/>
                <a:gd name="T1" fmla="*/ 27 h 76"/>
                <a:gd name="T2" fmla="*/ 97 w 106"/>
                <a:gd name="T3" fmla="*/ 43 h 76"/>
                <a:gd name="T4" fmla="*/ 103 w 106"/>
                <a:gd name="T5" fmla="*/ 56 h 76"/>
                <a:gd name="T6" fmla="*/ 105 w 106"/>
                <a:gd name="T7" fmla="*/ 66 h 76"/>
                <a:gd name="T8" fmla="*/ 101 w 106"/>
                <a:gd name="T9" fmla="*/ 70 h 76"/>
                <a:gd name="T10" fmla="*/ 91 w 106"/>
                <a:gd name="T11" fmla="*/ 62 h 76"/>
                <a:gd name="T12" fmla="*/ 90 w 106"/>
                <a:gd name="T13" fmla="*/ 53 h 76"/>
                <a:gd name="T14" fmla="*/ 84 w 106"/>
                <a:gd name="T15" fmla="*/ 45 h 76"/>
                <a:gd name="T16" fmla="*/ 76 w 106"/>
                <a:gd name="T17" fmla="*/ 51 h 76"/>
                <a:gd name="T18" fmla="*/ 71 w 106"/>
                <a:gd name="T19" fmla="*/ 58 h 76"/>
                <a:gd name="T20" fmla="*/ 67 w 106"/>
                <a:gd name="T21" fmla="*/ 74 h 76"/>
                <a:gd name="T22" fmla="*/ 62 w 106"/>
                <a:gd name="T23" fmla="*/ 76 h 76"/>
                <a:gd name="T24" fmla="*/ 57 w 106"/>
                <a:gd name="T25" fmla="*/ 72 h 76"/>
                <a:gd name="T26" fmla="*/ 56 w 106"/>
                <a:gd name="T27" fmla="*/ 69 h 76"/>
                <a:gd name="T28" fmla="*/ 60 w 106"/>
                <a:gd name="T29" fmla="*/ 49 h 76"/>
                <a:gd name="T30" fmla="*/ 50 w 106"/>
                <a:gd name="T31" fmla="*/ 53 h 76"/>
                <a:gd name="T32" fmla="*/ 49 w 106"/>
                <a:gd name="T33" fmla="*/ 55 h 76"/>
                <a:gd name="T34" fmla="*/ 41 w 106"/>
                <a:gd name="T35" fmla="*/ 64 h 76"/>
                <a:gd name="T36" fmla="*/ 39 w 106"/>
                <a:gd name="T37" fmla="*/ 49 h 76"/>
                <a:gd name="T38" fmla="*/ 58 w 106"/>
                <a:gd name="T39" fmla="*/ 28 h 76"/>
                <a:gd name="T40" fmla="*/ 39 w 106"/>
                <a:gd name="T41" fmla="*/ 43 h 76"/>
                <a:gd name="T42" fmla="*/ 32 w 106"/>
                <a:gd name="T43" fmla="*/ 60 h 76"/>
                <a:gd name="T44" fmla="*/ 29 w 106"/>
                <a:gd name="T45" fmla="*/ 62 h 76"/>
                <a:gd name="T46" fmla="*/ 16 w 106"/>
                <a:gd name="T47" fmla="*/ 64 h 76"/>
                <a:gd name="T48" fmla="*/ 4 w 106"/>
                <a:gd name="T49" fmla="*/ 70 h 76"/>
                <a:gd name="T50" fmla="*/ 1 w 106"/>
                <a:gd name="T51" fmla="*/ 68 h 76"/>
                <a:gd name="T52" fmla="*/ 0 w 106"/>
                <a:gd name="T53" fmla="*/ 63 h 76"/>
                <a:gd name="T54" fmla="*/ 24 w 106"/>
                <a:gd name="T55" fmla="*/ 35 h 76"/>
                <a:gd name="T56" fmla="*/ 11 w 106"/>
                <a:gd name="T57" fmla="*/ 26 h 76"/>
                <a:gd name="T58" fmla="*/ 19 w 106"/>
                <a:gd name="T59" fmla="*/ 20 h 76"/>
                <a:gd name="T60" fmla="*/ 40 w 106"/>
                <a:gd name="T61" fmla="*/ 23 h 76"/>
                <a:gd name="T62" fmla="*/ 47 w 106"/>
                <a:gd name="T63" fmla="*/ 8 h 76"/>
                <a:gd name="T64" fmla="*/ 53 w 106"/>
                <a:gd name="T65" fmla="*/ 4 h 76"/>
                <a:gd name="T66" fmla="*/ 76 w 106"/>
                <a:gd name="T67" fmla="*/ 6 h 76"/>
                <a:gd name="T68" fmla="*/ 70 w 106"/>
                <a:gd name="T69" fmla="*/ 13 h 76"/>
                <a:gd name="T70" fmla="*/ 89 w 106"/>
                <a:gd name="T71" fmla="*/ 18 h 76"/>
                <a:gd name="T72" fmla="*/ 100 w 106"/>
                <a:gd name="T73"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76">
                  <a:moveTo>
                    <a:pt x="100" y="27"/>
                  </a:moveTo>
                  <a:cubicBezTo>
                    <a:pt x="104" y="33"/>
                    <a:pt x="100" y="38"/>
                    <a:pt x="97" y="43"/>
                  </a:cubicBezTo>
                  <a:cubicBezTo>
                    <a:pt x="94" y="49"/>
                    <a:pt x="94" y="55"/>
                    <a:pt x="103" y="56"/>
                  </a:cubicBezTo>
                  <a:cubicBezTo>
                    <a:pt x="106" y="59"/>
                    <a:pt x="106" y="62"/>
                    <a:pt x="105" y="66"/>
                  </a:cubicBezTo>
                  <a:cubicBezTo>
                    <a:pt x="105" y="68"/>
                    <a:pt x="103" y="69"/>
                    <a:pt x="101" y="70"/>
                  </a:cubicBezTo>
                  <a:cubicBezTo>
                    <a:pt x="96" y="70"/>
                    <a:pt x="93" y="66"/>
                    <a:pt x="91" y="62"/>
                  </a:cubicBezTo>
                  <a:cubicBezTo>
                    <a:pt x="90" y="59"/>
                    <a:pt x="90" y="56"/>
                    <a:pt x="90" y="53"/>
                  </a:cubicBezTo>
                  <a:cubicBezTo>
                    <a:pt x="89" y="49"/>
                    <a:pt x="88" y="46"/>
                    <a:pt x="84" y="45"/>
                  </a:cubicBezTo>
                  <a:cubicBezTo>
                    <a:pt x="79" y="44"/>
                    <a:pt x="78" y="48"/>
                    <a:pt x="76" y="51"/>
                  </a:cubicBezTo>
                  <a:cubicBezTo>
                    <a:pt x="74" y="53"/>
                    <a:pt x="72" y="55"/>
                    <a:pt x="71" y="58"/>
                  </a:cubicBezTo>
                  <a:cubicBezTo>
                    <a:pt x="68" y="63"/>
                    <a:pt x="70" y="69"/>
                    <a:pt x="67" y="74"/>
                  </a:cubicBezTo>
                  <a:cubicBezTo>
                    <a:pt x="65" y="76"/>
                    <a:pt x="64" y="76"/>
                    <a:pt x="62" y="76"/>
                  </a:cubicBezTo>
                  <a:cubicBezTo>
                    <a:pt x="60" y="75"/>
                    <a:pt x="58" y="74"/>
                    <a:pt x="57" y="72"/>
                  </a:cubicBezTo>
                  <a:cubicBezTo>
                    <a:pt x="56" y="71"/>
                    <a:pt x="56" y="70"/>
                    <a:pt x="56" y="69"/>
                  </a:cubicBezTo>
                  <a:cubicBezTo>
                    <a:pt x="54" y="62"/>
                    <a:pt x="59" y="56"/>
                    <a:pt x="60" y="49"/>
                  </a:cubicBezTo>
                  <a:cubicBezTo>
                    <a:pt x="55" y="47"/>
                    <a:pt x="53" y="51"/>
                    <a:pt x="50" y="53"/>
                  </a:cubicBezTo>
                  <a:cubicBezTo>
                    <a:pt x="50" y="54"/>
                    <a:pt x="49" y="55"/>
                    <a:pt x="49" y="55"/>
                  </a:cubicBezTo>
                  <a:cubicBezTo>
                    <a:pt x="47" y="59"/>
                    <a:pt x="47" y="67"/>
                    <a:pt x="41" y="64"/>
                  </a:cubicBezTo>
                  <a:cubicBezTo>
                    <a:pt x="34" y="61"/>
                    <a:pt x="36" y="54"/>
                    <a:pt x="39" y="49"/>
                  </a:cubicBezTo>
                  <a:cubicBezTo>
                    <a:pt x="44" y="41"/>
                    <a:pt x="53" y="38"/>
                    <a:pt x="58" y="28"/>
                  </a:cubicBezTo>
                  <a:cubicBezTo>
                    <a:pt x="51" y="35"/>
                    <a:pt x="45" y="40"/>
                    <a:pt x="39" y="43"/>
                  </a:cubicBezTo>
                  <a:cubicBezTo>
                    <a:pt x="31" y="47"/>
                    <a:pt x="29" y="52"/>
                    <a:pt x="32" y="60"/>
                  </a:cubicBezTo>
                  <a:cubicBezTo>
                    <a:pt x="31" y="61"/>
                    <a:pt x="30" y="62"/>
                    <a:pt x="29" y="62"/>
                  </a:cubicBezTo>
                  <a:cubicBezTo>
                    <a:pt x="25" y="64"/>
                    <a:pt x="20" y="62"/>
                    <a:pt x="16" y="64"/>
                  </a:cubicBezTo>
                  <a:cubicBezTo>
                    <a:pt x="12" y="65"/>
                    <a:pt x="9" y="69"/>
                    <a:pt x="4" y="70"/>
                  </a:cubicBezTo>
                  <a:cubicBezTo>
                    <a:pt x="3" y="70"/>
                    <a:pt x="2" y="69"/>
                    <a:pt x="1" y="68"/>
                  </a:cubicBezTo>
                  <a:cubicBezTo>
                    <a:pt x="0" y="67"/>
                    <a:pt x="0" y="65"/>
                    <a:pt x="0" y="63"/>
                  </a:cubicBezTo>
                  <a:cubicBezTo>
                    <a:pt x="8" y="53"/>
                    <a:pt x="15" y="44"/>
                    <a:pt x="24" y="35"/>
                  </a:cubicBezTo>
                  <a:cubicBezTo>
                    <a:pt x="21" y="30"/>
                    <a:pt x="12" y="32"/>
                    <a:pt x="11" y="26"/>
                  </a:cubicBezTo>
                  <a:cubicBezTo>
                    <a:pt x="10" y="22"/>
                    <a:pt x="15" y="21"/>
                    <a:pt x="19" y="20"/>
                  </a:cubicBezTo>
                  <a:cubicBezTo>
                    <a:pt x="26" y="22"/>
                    <a:pt x="33" y="25"/>
                    <a:pt x="40" y="23"/>
                  </a:cubicBezTo>
                  <a:cubicBezTo>
                    <a:pt x="48" y="21"/>
                    <a:pt x="54" y="18"/>
                    <a:pt x="47" y="8"/>
                  </a:cubicBezTo>
                  <a:cubicBezTo>
                    <a:pt x="48" y="6"/>
                    <a:pt x="51" y="5"/>
                    <a:pt x="53" y="4"/>
                  </a:cubicBezTo>
                  <a:cubicBezTo>
                    <a:pt x="61" y="6"/>
                    <a:pt x="69" y="0"/>
                    <a:pt x="76" y="6"/>
                  </a:cubicBezTo>
                  <a:cubicBezTo>
                    <a:pt x="75" y="9"/>
                    <a:pt x="72" y="10"/>
                    <a:pt x="70" y="13"/>
                  </a:cubicBezTo>
                  <a:cubicBezTo>
                    <a:pt x="76" y="16"/>
                    <a:pt x="82" y="19"/>
                    <a:pt x="89" y="18"/>
                  </a:cubicBezTo>
                  <a:cubicBezTo>
                    <a:pt x="96" y="18"/>
                    <a:pt x="97" y="24"/>
                    <a:pt x="100" y="27"/>
                  </a:cubicBezTo>
                  <a:close/>
                </a:path>
              </a:pathLst>
            </a:custGeom>
            <a:solidFill>
              <a:srgbClr val="7A83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 name="Freeform 313"/>
            <p:cNvSpPr>
              <a:spLocks/>
            </p:cNvSpPr>
            <p:nvPr/>
          </p:nvSpPr>
          <p:spPr bwMode="auto">
            <a:xfrm>
              <a:off x="3787" y="2770"/>
              <a:ext cx="96" cy="63"/>
            </a:xfrm>
            <a:custGeom>
              <a:avLst/>
              <a:gdLst>
                <a:gd name="T0" fmla="*/ 23 w 72"/>
                <a:gd name="T1" fmla="*/ 32 h 47"/>
                <a:gd name="T2" fmla="*/ 3 w 72"/>
                <a:gd name="T3" fmla="*/ 10 h 47"/>
                <a:gd name="T4" fmla="*/ 0 w 72"/>
                <a:gd name="T5" fmla="*/ 3 h 47"/>
                <a:gd name="T6" fmla="*/ 3 w 72"/>
                <a:gd name="T7" fmla="*/ 2 h 47"/>
                <a:gd name="T8" fmla="*/ 14 w 72"/>
                <a:gd name="T9" fmla="*/ 3 h 47"/>
                <a:gd name="T10" fmla="*/ 55 w 72"/>
                <a:gd name="T11" fmla="*/ 24 h 47"/>
                <a:gd name="T12" fmla="*/ 58 w 72"/>
                <a:gd name="T13" fmla="*/ 30 h 47"/>
                <a:gd name="T14" fmla="*/ 67 w 72"/>
                <a:gd name="T15" fmla="*/ 32 h 47"/>
                <a:gd name="T16" fmla="*/ 71 w 72"/>
                <a:gd name="T17" fmla="*/ 37 h 47"/>
                <a:gd name="T18" fmla="*/ 64 w 72"/>
                <a:gd name="T19" fmla="*/ 46 h 47"/>
                <a:gd name="T20" fmla="*/ 23 w 72"/>
                <a:gd name="T21"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7">
                  <a:moveTo>
                    <a:pt x="23" y="32"/>
                  </a:moveTo>
                  <a:cubicBezTo>
                    <a:pt x="19" y="22"/>
                    <a:pt x="12" y="15"/>
                    <a:pt x="3" y="10"/>
                  </a:cubicBezTo>
                  <a:cubicBezTo>
                    <a:pt x="2" y="8"/>
                    <a:pt x="1" y="5"/>
                    <a:pt x="0" y="3"/>
                  </a:cubicBezTo>
                  <a:cubicBezTo>
                    <a:pt x="1" y="3"/>
                    <a:pt x="2" y="3"/>
                    <a:pt x="3" y="2"/>
                  </a:cubicBezTo>
                  <a:cubicBezTo>
                    <a:pt x="7" y="0"/>
                    <a:pt x="11" y="1"/>
                    <a:pt x="14" y="3"/>
                  </a:cubicBezTo>
                  <a:cubicBezTo>
                    <a:pt x="27" y="12"/>
                    <a:pt x="41" y="17"/>
                    <a:pt x="55" y="24"/>
                  </a:cubicBezTo>
                  <a:cubicBezTo>
                    <a:pt x="57" y="25"/>
                    <a:pt x="60" y="26"/>
                    <a:pt x="58" y="30"/>
                  </a:cubicBezTo>
                  <a:cubicBezTo>
                    <a:pt x="61" y="33"/>
                    <a:pt x="64" y="32"/>
                    <a:pt x="67" y="32"/>
                  </a:cubicBezTo>
                  <a:cubicBezTo>
                    <a:pt x="72" y="31"/>
                    <a:pt x="72" y="34"/>
                    <a:pt x="71" y="37"/>
                  </a:cubicBezTo>
                  <a:cubicBezTo>
                    <a:pt x="72" y="42"/>
                    <a:pt x="71" y="45"/>
                    <a:pt x="64" y="46"/>
                  </a:cubicBezTo>
                  <a:cubicBezTo>
                    <a:pt x="48" y="47"/>
                    <a:pt x="36" y="39"/>
                    <a:pt x="23" y="32"/>
                  </a:cubicBezTo>
                  <a:close/>
                </a:path>
              </a:pathLst>
            </a:custGeom>
            <a:solidFill>
              <a:srgbClr val="6D6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 name="Freeform 314"/>
            <p:cNvSpPr>
              <a:spLocks/>
            </p:cNvSpPr>
            <p:nvPr/>
          </p:nvSpPr>
          <p:spPr bwMode="auto">
            <a:xfrm>
              <a:off x="3637" y="2805"/>
              <a:ext cx="149" cy="44"/>
            </a:xfrm>
            <a:custGeom>
              <a:avLst/>
              <a:gdLst>
                <a:gd name="T0" fmla="*/ 106 w 111"/>
                <a:gd name="T1" fmla="*/ 27 h 33"/>
                <a:gd name="T2" fmla="*/ 83 w 111"/>
                <a:gd name="T3" fmla="*/ 26 h 33"/>
                <a:gd name="T4" fmla="*/ 68 w 111"/>
                <a:gd name="T5" fmla="*/ 22 h 33"/>
                <a:gd name="T6" fmla="*/ 42 w 111"/>
                <a:gd name="T7" fmla="*/ 14 h 33"/>
                <a:gd name="T8" fmla="*/ 35 w 111"/>
                <a:gd name="T9" fmla="*/ 13 h 33"/>
                <a:gd name="T10" fmla="*/ 0 w 111"/>
                <a:gd name="T11" fmla="*/ 14 h 33"/>
                <a:gd name="T12" fmla="*/ 76 w 111"/>
                <a:gd name="T13" fmla="*/ 13 h 33"/>
                <a:gd name="T14" fmla="*/ 109 w 111"/>
                <a:gd name="T15" fmla="*/ 21 h 33"/>
                <a:gd name="T16" fmla="*/ 106 w 111"/>
                <a:gd name="T17"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33">
                  <a:moveTo>
                    <a:pt x="106" y="27"/>
                  </a:moveTo>
                  <a:cubicBezTo>
                    <a:pt x="98" y="25"/>
                    <a:pt x="90" y="33"/>
                    <a:pt x="83" y="26"/>
                  </a:cubicBezTo>
                  <a:cubicBezTo>
                    <a:pt x="77" y="28"/>
                    <a:pt x="72" y="25"/>
                    <a:pt x="68" y="22"/>
                  </a:cubicBezTo>
                  <a:cubicBezTo>
                    <a:pt x="61" y="16"/>
                    <a:pt x="52" y="14"/>
                    <a:pt x="42" y="14"/>
                  </a:cubicBezTo>
                  <a:cubicBezTo>
                    <a:pt x="40" y="14"/>
                    <a:pt x="38" y="12"/>
                    <a:pt x="35" y="13"/>
                  </a:cubicBezTo>
                  <a:cubicBezTo>
                    <a:pt x="24" y="15"/>
                    <a:pt x="12" y="22"/>
                    <a:pt x="0" y="14"/>
                  </a:cubicBezTo>
                  <a:cubicBezTo>
                    <a:pt x="21" y="3"/>
                    <a:pt x="56" y="0"/>
                    <a:pt x="76" y="13"/>
                  </a:cubicBezTo>
                  <a:cubicBezTo>
                    <a:pt x="86" y="19"/>
                    <a:pt x="99" y="14"/>
                    <a:pt x="109" y="21"/>
                  </a:cubicBezTo>
                  <a:cubicBezTo>
                    <a:pt x="111" y="25"/>
                    <a:pt x="110" y="27"/>
                    <a:pt x="106" y="27"/>
                  </a:cubicBezTo>
                  <a:close/>
                </a:path>
              </a:pathLst>
            </a:custGeom>
            <a:solidFill>
              <a:srgbClr val="BE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 name="Freeform 315"/>
            <p:cNvSpPr>
              <a:spLocks/>
            </p:cNvSpPr>
            <p:nvPr/>
          </p:nvSpPr>
          <p:spPr bwMode="auto">
            <a:xfrm>
              <a:off x="3800" y="2814"/>
              <a:ext cx="71" cy="39"/>
            </a:xfrm>
            <a:custGeom>
              <a:avLst/>
              <a:gdLst>
                <a:gd name="T0" fmla="*/ 53 w 53"/>
                <a:gd name="T1" fmla="*/ 20 h 29"/>
                <a:gd name="T2" fmla="*/ 42 w 53"/>
                <a:gd name="T3" fmla="*/ 22 h 29"/>
                <a:gd name="T4" fmla="*/ 32 w 53"/>
                <a:gd name="T5" fmla="*/ 25 h 29"/>
                <a:gd name="T6" fmla="*/ 19 w 53"/>
                <a:gd name="T7" fmla="*/ 25 h 29"/>
                <a:gd name="T8" fmla="*/ 7 w 53"/>
                <a:gd name="T9" fmla="*/ 8 h 29"/>
                <a:gd name="T10" fmla="*/ 26 w 53"/>
                <a:gd name="T11" fmla="*/ 14 h 29"/>
                <a:gd name="T12" fmla="*/ 53 w 53"/>
                <a:gd name="T13" fmla="*/ 20 h 29"/>
              </a:gdLst>
              <a:ahLst/>
              <a:cxnLst>
                <a:cxn ang="0">
                  <a:pos x="T0" y="T1"/>
                </a:cxn>
                <a:cxn ang="0">
                  <a:pos x="T2" y="T3"/>
                </a:cxn>
                <a:cxn ang="0">
                  <a:pos x="T4" y="T5"/>
                </a:cxn>
                <a:cxn ang="0">
                  <a:pos x="T6" y="T7"/>
                </a:cxn>
                <a:cxn ang="0">
                  <a:pos x="T8" y="T9"/>
                </a:cxn>
                <a:cxn ang="0">
                  <a:pos x="T10" y="T11"/>
                </a:cxn>
                <a:cxn ang="0">
                  <a:pos x="T12" y="T13"/>
                </a:cxn>
              </a:cxnLst>
              <a:rect l="0" t="0" r="r" b="b"/>
              <a:pathLst>
                <a:path w="53" h="29">
                  <a:moveTo>
                    <a:pt x="53" y="20"/>
                  </a:moveTo>
                  <a:cubicBezTo>
                    <a:pt x="49" y="20"/>
                    <a:pt x="45" y="19"/>
                    <a:pt x="42" y="22"/>
                  </a:cubicBezTo>
                  <a:cubicBezTo>
                    <a:pt x="39" y="23"/>
                    <a:pt x="35" y="24"/>
                    <a:pt x="32" y="25"/>
                  </a:cubicBezTo>
                  <a:cubicBezTo>
                    <a:pt x="27" y="26"/>
                    <a:pt x="23" y="29"/>
                    <a:pt x="19" y="25"/>
                  </a:cubicBezTo>
                  <a:cubicBezTo>
                    <a:pt x="16" y="18"/>
                    <a:pt x="0" y="18"/>
                    <a:pt x="7" y="8"/>
                  </a:cubicBezTo>
                  <a:cubicBezTo>
                    <a:pt x="13" y="0"/>
                    <a:pt x="19" y="11"/>
                    <a:pt x="26" y="14"/>
                  </a:cubicBezTo>
                  <a:cubicBezTo>
                    <a:pt x="35" y="17"/>
                    <a:pt x="45" y="12"/>
                    <a:pt x="53" y="20"/>
                  </a:cubicBezTo>
                  <a:close/>
                </a:path>
              </a:pathLst>
            </a:custGeom>
            <a:solidFill>
              <a:srgbClr val="AEDC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 name="Freeform 316"/>
            <p:cNvSpPr>
              <a:spLocks/>
            </p:cNvSpPr>
            <p:nvPr/>
          </p:nvSpPr>
          <p:spPr bwMode="auto">
            <a:xfrm>
              <a:off x="3796" y="2848"/>
              <a:ext cx="47" cy="21"/>
            </a:xfrm>
            <a:custGeom>
              <a:avLst/>
              <a:gdLst>
                <a:gd name="T0" fmla="*/ 22 w 35"/>
                <a:gd name="T1" fmla="*/ 0 h 16"/>
                <a:gd name="T2" fmla="*/ 35 w 35"/>
                <a:gd name="T3" fmla="*/ 0 h 16"/>
                <a:gd name="T4" fmla="*/ 11 w 35"/>
                <a:gd name="T5" fmla="*/ 16 h 16"/>
                <a:gd name="T6" fmla="*/ 0 w 35"/>
                <a:gd name="T7" fmla="*/ 7 h 16"/>
                <a:gd name="T8" fmla="*/ 22 w 35"/>
                <a:gd name="T9" fmla="*/ 0 h 16"/>
              </a:gdLst>
              <a:ahLst/>
              <a:cxnLst>
                <a:cxn ang="0">
                  <a:pos x="T0" y="T1"/>
                </a:cxn>
                <a:cxn ang="0">
                  <a:pos x="T2" y="T3"/>
                </a:cxn>
                <a:cxn ang="0">
                  <a:pos x="T4" y="T5"/>
                </a:cxn>
                <a:cxn ang="0">
                  <a:pos x="T6" y="T7"/>
                </a:cxn>
                <a:cxn ang="0">
                  <a:pos x="T8" y="T9"/>
                </a:cxn>
              </a:cxnLst>
              <a:rect l="0" t="0" r="r" b="b"/>
              <a:pathLst>
                <a:path w="35" h="16">
                  <a:moveTo>
                    <a:pt x="22" y="0"/>
                  </a:moveTo>
                  <a:cubicBezTo>
                    <a:pt x="26" y="0"/>
                    <a:pt x="30" y="0"/>
                    <a:pt x="35" y="0"/>
                  </a:cubicBezTo>
                  <a:cubicBezTo>
                    <a:pt x="26" y="4"/>
                    <a:pt x="22" y="15"/>
                    <a:pt x="11" y="16"/>
                  </a:cubicBezTo>
                  <a:cubicBezTo>
                    <a:pt x="5" y="16"/>
                    <a:pt x="4" y="10"/>
                    <a:pt x="0" y="7"/>
                  </a:cubicBezTo>
                  <a:cubicBezTo>
                    <a:pt x="6" y="1"/>
                    <a:pt x="14" y="2"/>
                    <a:pt x="22" y="0"/>
                  </a:cubicBezTo>
                  <a:close/>
                </a:path>
              </a:pathLst>
            </a:custGeom>
            <a:solidFill>
              <a:srgbClr val="237F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 name="Freeform 317"/>
            <p:cNvSpPr>
              <a:spLocks/>
            </p:cNvSpPr>
            <p:nvPr/>
          </p:nvSpPr>
          <p:spPr bwMode="auto">
            <a:xfrm>
              <a:off x="4408" y="3057"/>
              <a:ext cx="43" cy="48"/>
            </a:xfrm>
            <a:custGeom>
              <a:avLst/>
              <a:gdLst>
                <a:gd name="T0" fmla="*/ 21 w 32"/>
                <a:gd name="T1" fmla="*/ 34 h 36"/>
                <a:gd name="T2" fmla="*/ 9 w 32"/>
                <a:gd name="T3" fmla="*/ 12 h 36"/>
                <a:gd name="T4" fmla="*/ 0 w 32"/>
                <a:gd name="T5" fmla="*/ 0 h 36"/>
                <a:gd name="T6" fmla="*/ 21 w 32"/>
                <a:gd name="T7" fmla="*/ 10 h 36"/>
                <a:gd name="T8" fmla="*/ 29 w 32"/>
                <a:gd name="T9" fmla="*/ 36 h 36"/>
                <a:gd name="T10" fmla="*/ 21 w 32"/>
                <a:gd name="T11" fmla="*/ 34 h 36"/>
              </a:gdLst>
              <a:ahLst/>
              <a:cxnLst>
                <a:cxn ang="0">
                  <a:pos x="T0" y="T1"/>
                </a:cxn>
                <a:cxn ang="0">
                  <a:pos x="T2" y="T3"/>
                </a:cxn>
                <a:cxn ang="0">
                  <a:pos x="T4" y="T5"/>
                </a:cxn>
                <a:cxn ang="0">
                  <a:pos x="T6" y="T7"/>
                </a:cxn>
                <a:cxn ang="0">
                  <a:pos x="T8" y="T9"/>
                </a:cxn>
                <a:cxn ang="0">
                  <a:pos x="T10" y="T11"/>
                </a:cxn>
              </a:cxnLst>
              <a:rect l="0" t="0" r="r" b="b"/>
              <a:pathLst>
                <a:path w="32" h="36">
                  <a:moveTo>
                    <a:pt x="21" y="34"/>
                  </a:moveTo>
                  <a:cubicBezTo>
                    <a:pt x="15" y="27"/>
                    <a:pt x="6" y="24"/>
                    <a:pt x="9" y="12"/>
                  </a:cubicBezTo>
                  <a:cubicBezTo>
                    <a:pt x="10" y="9"/>
                    <a:pt x="3" y="4"/>
                    <a:pt x="0" y="0"/>
                  </a:cubicBezTo>
                  <a:cubicBezTo>
                    <a:pt x="7" y="3"/>
                    <a:pt x="14" y="7"/>
                    <a:pt x="21" y="10"/>
                  </a:cubicBezTo>
                  <a:cubicBezTo>
                    <a:pt x="25" y="19"/>
                    <a:pt x="32" y="26"/>
                    <a:pt x="29" y="36"/>
                  </a:cubicBezTo>
                  <a:cubicBezTo>
                    <a:pt x="26" y="35"/>
                    <a:pt x="23" y="35"/>
                    <a:pt x="21" y="34"/>
                  </a:cubicBezTo>
                  <a:close/>
                </a:path>
              </a:pathLst>
            </a:custGeom>
            <a:solidFill>
              <a:srgbClr val="D2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 name="Freeform 318"/>
            <p:cNvSpPr>
              <a:spLocks/>
            </p:cNvSpPr>
            <p:nvPr/>
          </p:nvSpPr>
          <p:spPr bwMode="auto">
            <a:xfrm>
              <a:off x="4432" y="3067"/>
              <a:ext cx="43" cy="77"/>
            </a:xfrm>
            <a:custGeom>
              <a:avLst/>
              <a:gdLst>
                <a:gd name="T0" fmla="*/ 11 w 32"/>
                <a:gd name="T1" fmla="*/ 28 h 57"/>
                <a:gd name="T2" fmla="*/ 3 w 32"/>
                <a:gd name="T3" fmla="*/ 2 h 57"/>
                <a:gd name="T4" fmla="*/ 11 w 32"/>
                <a:gd name="T5" fmla="*/ 0 h 57"/>
                <a:gd name="T6" fmla="*/ 26 w 32"/>
                <a:gd name="T7" fmla="*/ 42 h 57"/>
                <a:gd name="T8" fmla="*/ 27 w 32"/>
                <a:gd name="T9" fmla="*/ 57 h 57"/>
                <a:gd name="T10" fmla="*/ 11 w 32"/>
                <a:gd name="T11" fmla="*/ 28 h 57"/>
              </a:gdLst>
              <a:ahLst/>
              <a:cxnLst>
                <a:cxn ang="0">
                  <a:pos x="T0" y="T1"/>
                </a:cxn>
                <a:cxn ang="0">
                  <a:pos x="T2" y="T3"/>
                </a:cxn>
                <a:cxn ang="0">
                  <a:pos x="T4" y="T5"/>
                </a:cxn>
                <a:cxn ang="0">
                  <a:pos x="T6" y="T7"/>
                </a:cxn>
                <a:cxn ang="0">
                  <a:pos x="T8" y="T9"/>
                </a:cxn>
                <a:cxn ang="0">
                  <a:pos x="T10" y="T11"/>
                </a:cxn>
              </a:cxnLst>
              <a:rect l="0" t="0" r="r" b="b"/>
              <a:pathLst>
                <a:path w="32" h="57">
                  <a:moveTo>
                    <a:pt x="11" y="28"/>
                  </a:moveTo>
                  <a:cubicBezTo>
                    <a:pt x="11" y="19"/>
                    <a:pt x="0" y="13"/>
                    <a:pt x="3" y="2"/>
                  </a:cubicBezTo>
                  <a:cubicBezTo>
                    <a:pt x="6" y="1"/>
                    <a:pt x="8" y="1"/>
                    <a:pt x="11" y="0"/>
                  </a:cubicBezTo>
                  <a:cubicBezTo>
                    <a:pt x="13" y="15"/>
                    <a:pt x="17" y="29"/>
                    <a:pt x="26" y="42"/>
                  </a:cubicBezTo>
                  <a:cubicBezTo>
                    <a:pt x="29" y="47"/>
                    <a:pt x="32" y="52"/>
                    <a:pt x="27" y="57"/>
                  </a:cubicBezTo>
                  <a:cubicBezTo>
                    <a:pt x="28" y="44"/>
                    <a:pt x="16" y="38"/>
                    <a:pt x="11" y="28"/>
                  </a:cubicBezTo>
                  <a:close/>
                </a:path>
              </a:pathLst>
            </a:custGeom>
            <a:solidFill>
              <a:srgbClr val="CD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 name="Freeform 319"/>
            <p:cNvSpPr>
              <a:spLocks/>
            </p:cNvSpPr>
            <p:nvPr/>
          </p:nvSpPr>
          <p:spPr bwMode="auto">
            <a:xfrm>
              <a:off x="3210" y="3250"/>
              <a:ext cx="122" cy="170"/>
            </a:xfrm>
            <a:custGeom>
              <a:avLst/>
              <a:gdLst>
                <a:gd name="T0" fmla="*/ 88 w 91"/>
                <a:gd name="T1" fmla="*/ 121 h 127"/>
                <a:gd name="T2" fmla="*/ 80 w 91"/>
                <a:gd name="T3" fmla="*/ 116 h 127"/>
                <a:gd name="T4" fmla="*/ 63 w 91"/>
                <a:gd name="T5" fmla="*/ 119 h 127"/>
                <a:gd name="T6" fmla="*/ 51 w 91"/>
                <a:gd name="T7" fmla="*/ 114 h 127"/>
                <a:gd name="T8" fmla="*/ 49 w 91"/>
                <a:gd name="T9" fmla="*/ 114 h 127"/>
                <a:gd name="T10" fmla="*/ 38 w 91"/>
                <a:gd name="T11" fmla="*/ 101 h 127"/>
                <a:gd name="T12" fmla="*/ 16 w 91"/>
                <a:gd name="T13" fmla="*/ 51 h 127"/>
                <a:gd name="T14" fmla="*/ 6 w 91"/>
                <a:gd name="T15" fmla="*/ 43 h 127"/>
                <a:gd name="T16" fmla="*/ 1 w 91"/>
                <a:gd name="T17" fmla="*/ 40 h 127"/>
                <a:gd name="T18" fmla="*/ 0 w 91"/>
                <a:gd name="T19" fmla="*/ 37 h 127"/>
                <a:gd name="T20" fmla="*/ 2 w 91"/>
                <a:gd name="T21" fmla="*/ 31 h 127"/>
                <a:gd name="T22" fmla="*/ 4 w 91"/>
                <a:gd name="T23" fmla="*/ 20 h 127"/>
                <a:gd name="T24" fmla="*/ 14 w 91"/>
                <a:gd name="T25" fmla="*/ 0 h 127"/>
                <a:gd name="T26" fmla="*/ 20 w 91"/>
                <a:gd name="T27" fmla="*/ 9 h 127"/>
                <a:gd name="T28" fmla="*/ 36 w 91"/>
                <a:gd name="T29" fmla="*/ 21 h 127"/>
                <a:gd name="T30" fmla="*/ 67 w 91"/>
                <a:gd name="T31" fmla="*/ 87 h 127"/>
                <a:gd name="T32" fmla="*/ 85 w 91"/>
                <a:gd name="T33" fmla="*/ 110 h 127"/>
                <a:gd name="T34" fmla="*/ 88 w 91"/>
                <a:gd name="T35"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127">
                  <a:moveTo>
                    <a:pt x="88" y="121"/>
                  </a:moveTo>
                  <a:cubicBezTo>
                    <a:pt x="86" y="120"/>
                    <a:pt x="83" y="118"/>
                    <a:pt x="80" y="116"/>
                  </a:cubicBezTo>
                  <a:cubicBezTo>
                    <a:pt x="74" y="127"/>
                    <a:pt x="74" y="126"/>
                    <a:pt x="63" y="119"/>
                  </a:cubicBezTo>
                  <a:cubicBezTo>
                    <a:pt x="60" y="117"/>
                    <a:pt x="58" y="109"/>
                    <a:pt x="51" y="114"/>
                  </a:cubicBezTo>
                  <a:cubicBezTo>
                    <a:pt x="50" y="114"/>
                    <a:pt x="50" y="114"/>
                    <a:pt x="49" y="114"/>
                  </a:cubicBezTo>
                  <a:cubicBezTo>
                    <a:pt x="43" y="111"/>
                    <a:pt x="41" y="106"/>
                    <a:pt x="38" y="101"/>
                  </a:cubicBezTo>
                  <a:cubicBezTo>
                    <a:pt x="30" y="85"/>
                    <a:pt x="21" y="69"/>
                    <a:pt x="16" y="51"/>
                  </a:cubicBezTo>
                  <a:cubicBezTo>
                    <a:pt x="15" y="46"/>
                    <a:pt x="12" y="43"/>
                    <a:pt x="6" y="43"/>
                  </a:cubicBezTo>
                  <a:cubicBezTo>
                    <a:pt x="5" y="42"/>
                    <a:pt x="3" y="41"/>
                    <a:pt x="1" y="40"/>
                  </a:cubicBezTo>
                  <a:cubicBezTo>
                    <a:pt x="0" y="39"/>
                    <a:pt x="0" y="38"/>
                    <a:pt x="0" y="37"/>
                  </a:cubicBezTo>
                  <a:cubicBezTo>
                    <a:pt x="0" y="35"/>
                    <a:pt x="1" y="33"/>
                    <a:pt x="2" y="31"/>
                  </a:cubicBezTo>
                  <a:cubicBezTo>
                    <a:pt x="4" y="28"/>
                    <a:pt x="1" y="23"/>
                    <a:pt x="4" y="20"/>
                  </a:cubicBezTo>
                  <a:cubicBezTo>
                    <a:pt x="13" y="16"/>
                    <a:pt x="9" y="6"/>
                    <a:pt x="14" y="0"/>
                  </a:cubicBezTo>
                  <a:cubicBezTo>
                    <a:pt x="20" y="0"/>
                    <a:pt x="20" y="6"/>
                    <a:pt x="20" y="9"/>
                  </a:cubicBezTo>
                  <a:cubicBezTo>
                    <a:pt x="21" y="19"/>
                    <a:pt x="27" y="22"/>
                    <a:pt x="36" y="21"/>
                  </a:cubicBezTo>
                  <a:cubicBezTo>
                    <a:pt x="46" y="43"/>
                    <a:pt x="53" y="67"/>
                    <a:pt x="67" y="87"/>
                  </a:cubicBezTo>
                  <a:cubicBezTo>
                    <a:pt x="73" y="95"/>
                    <a:pt x="79" y="102"/>
                    <a:pt x="85" y="110"/>
                  </a:cubicBezTo>
                  <a:cubicBezTo>
                    <a:pt x="87" y="113"/>
                    <a:pt x="91" y="116"/>
                    <a:pt x="88" y="121"/>
                  </a:cubicBezTo>
                  <a:close/>
                </a:path>
              </a:pathLst>
            </a:custGeom>
            <a:solidFill>
              <a:srgbClr val="DBC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 name="Freeform 320"/>
            <p:cNvSpPr>
              <a:spLocks/>
            </p:cNvSpPr>
            <p:nvPr/>
          </p:nvSpPr>
          <p:spPr bwMode="auto">
            <a:xfrm>
              <a:off x="3208" y="3298"/>
              <a:ext cx="67" cy="111"/>
            </a:xfrm>
            <a:custGeom>
              <a:avLst/>
              <a:gdLst>
                <a:gd name="T0" fmla="*/ 7 w 50"/>
                <a:gd name="T1" fmla="*/ 7 h 83"/>
                <a:gd name="T2" fmla="*/ 19 w 50"/>
                <a:gd name="T3" fmla="*/ 10 h 83"/>
                <a:gd name="T4" fmla="*/ 50 w 50"/>
                <a:gd name="T5" fmla="*/ 78 h 83"/>
                <a:gd name="T6" fmla="*/ 33 w 50"/>
                <a:gd name="T7" fmla="*/ 71 h 83"/>
                <a:gd name="T8" fmla="*/ 4 w 50"/>
                <a:gd name="T9" fmla="*/ 36 h 83"/>
                <a:gd name="T10" fmla="*/ 5 w 50"/>
                <a:gd name="T11" fmla="*/ 24 h 83"/>
                <a:gd name="T12" fmla="*/ 7 w 50"/>
                <a:gd name="T13" fmla="*/ 7 h 83"/>
              </a:gdLst>
              <a:ahLst/>
              <a:cxnLst>
                <a:cxn ang="0">
                  <a:pos x="T0" y="T1"/>
                </a:cxn>
                <a:cxn ang="0">
                  <a:pos x="T2" y="T3"/>
                </a:cxn>
                <a:cxn ang="0">
                  <a:pos x="T4" y="T5"/>
                </a:cxn>
                <a:cxn ang="0">
                  <a:pos x="T6" y="T7"/>
                </a:cxn>
                <a:cxn ang="0">
                  <a:pos x="T8" y="T9"/>
                </a:cxn>
                <a:cxn ang="0">
                  <a:pos x="T10" y="T11"/>
                </a:cxn>
                <a:cxn ang="0">
                  <a:pos x="T12" y="T13"/>
                </a:cxn>
              </a:cxnLst>
              <a:rect l="0" t="0" r="r" b="b"/>
              <a:pathLst>
                <a:path w="50" h="83">
                  <a:moveTo>
                    <a:pt x="7" y="7"/>
                  </a:moveTo>
                  <a:cubicBezTo>
                    <a:pt x="14" y="0"/>
                    <a:pt x="18" y="5"/>
                    <a:pt x="19" y="10"/>
                  </a:cubicBezTo>
                  <a:cubicBezTo>
                    <a:pt x="26" y="35"/>
                    <a:pt x="39" y="56"/>
                    <a:pt x="50" y="78"/>
                  </a:cubicBezTo>
                  <a:cubicBezTo>
                    <a:pt x="42" y="83"/>
                    <a:pt x="36" y="75"/>
                    <a:pt x="33" y="71"/>
                  </a:cubicBezTo>
                  <a:cubicBezTo>
                    <a:pt x="23" y="60"/>
                    <a:pt x="9" y="51"/>
                    <a:pt x="4" y="36"/>
                  </a:cubicBezTo>
                  <a:cubicBezTo>
                    <a:pt x="2" y="31"/>
                    <a:pt x="0" y="26"/>
                    <a:pt x="5" y="24"/>
                  </a:cubicBezTo>
                  <a:cubicBezTo>
                    <a:pt x="16" y="20"/>
                    <a:pt x="9" y="13"/>
                    <a:pt x="7" y="7"/>
                  </a:cubicBezTo>
                  <a:close/>
                </a:path>
              </a:pathLst>
            </a:custGeom>
            <a:solidFill>
              <a:srgbClr val="AD9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 name="Freeform 321"/>
            <p:cNvSpPr>
              <a:spLocks/>
            </p:cNvSpPr>
            <p:nvPr/>
          </p:nvSpPr>
          <p:spPr bwMode="auto">
            <a:xfrm>
              <a:off x="3176" y="3299"/>
              <a:ext cx="46" cy="82"/>
            </a:xfrm>
            <a:custGeom>
              <a:avLst/>
              <a:gdLst>
                <a:gd name="T0" fmla="*/ 26 w 34"/>
                <a:gd name="T1" fmla="*/ 0 h 61"/>
                <a:gd name="T2" fmla="*/ 26 w 34"/>
                <a:gd name="T3" fmla="*/ 3 h 61"/>
                <a:gd name="T4" fmla="*/ 14 w 34"/>
                <a:gd name="T5" fmla="*/ 29 h 61"/>
                <a:gd name="T6" fmla="*/ 14 w 34"/>
                <a:gd name="T7" fmla="*/ 35 h 61"/>
                <a:gd name="T8" fmla="*/ 25 w 34"/>
                <a:gd name="T9" fmla="*/ 46 h 61"/>
                <a:gd name="T10" fmla="*/ 30 w 34"/>
                <a:gd name="T11" fmla="*/ 56 h 61"/>
                <a:gd name="T12" fmla="*/ 20 w 34"/>
                <a:gd name="T13" fmla="*/ 51 h 61"/>
                <a:gd name="T14" fmla="*/ 3 w 34"/>
                <a:gd name="T15" fmla="*/ 32 h 61"/>
                <a:gd name="T16" fmla="*/ 0 w 34"/>
                <a:gd name="T17" fmla="*/ 22 h 61"/>
                <a:gd name="T18" fmla="*/ 13 w 34"/>
                <a:gd name="T19" fmla="*/ 12 h 61"/>
                <a:gd name="T20" fmla="*/ 26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26" y="0"/>
                  </a:moveTo>
                  <a:cubicBezTo>
                    <a:pt x="26" y="1"/>
                    <a:pt x="26" y="2"/>
                    <a:pt x="26" y="3"/>
                  </a:cubicBezTo>
                  <a:cubicBezTo>
                    <a:pt x="22" y="12"/>
                    <a:pt x="28" y="25"/>
                    <a:pt x="14" y="29"/>
                  </a:cubicBezTo>
                  <a:cubicBezTo>
                    <a:pt x="12" y="29"/>
                    <a:pt x="13" y="33"/>
                    <a:pt x="14" y="35"/>
                  </a:cubicBezTo>
                  <a:cubicBezTo>
                    <a:pt x="18" y="39"/>
                    <a:pt x="19" y="44"/>
                    <a:pt x="25" y="46"/>
                  </a:cubicBezTo>
                  <a:cubicBezTo>
                    <a:pt x="28" y="48"/>
                    <a:pt x="34" y="52"/>
                    <a:pt x="30" y="56"/>
                  </a:cubicBezTo>
                  <a:cubicBezTo>
                    <a:pt x="26" y="61"/>
                    <a:pt x="23" y="54"/>
                    <a:pt x="20" y="51"/>
                  </a:cubicBezTo>
                  <a:cubicBezTo>
                    <a:pt x="13" y="46"/>
                    <a:pt x="10" y="37"/>
                    <a:pt x="3" y="32"/>
                  </a:cubicBezTo>
                  <a:cubicBezTo>
                    <a:pt x="2" y="29"/>
                    <a:pt x="1" y="25"/>
                    <a:pt x="0" y="22"/>
                  </a:cubicBezTo>
                  <a:cubicBezTo>
                    <a:pt x="6" y="22"/>
                    <a:pt x="12" y="21"/>
                    <a:pt x="13" y="12"/>
                  </a:cubicBezTo>
                  <a:cubicBezTo>
                    <a:pt x="15" y="6"/>
                    <a:pt x="18" y="0"/>
                    <a:pt x="26" y="0"/>
                  </a:cubicBezTo>
                  <a:close/>
                </a:path>
              </a:pathLst>
            </a:custGeom>
            <a:solidFill>
              <a:srgbClr val="AD9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 name="Freeform 322"/>
            <p:cNvSpPr>
              <a:spLocks/>
            </p:cNvSpPr>
            <p:nvPr/>
          </p:nvSpPr>
          <p:spPr bwMode="auto">
            <a:xfrm>
              <a:off x="3504" y="3638"/>
              <a:ext cx="106" cy="46"/>
            </a:xfrm>
            <a:custGeom>
              <a:avLst/>
              <a:gdLst>
                <a:gd name="T0" fmla="*/ 8 w 79"/>
                <a:gd name="T1" fmla="*/ 14 h 34"/>
                <a:gd name="T2" fmla="*/ 2 w 79"/>
                <a:gd name="T3" fmla="*/ 9 h 34"/>
                <a:gd name="T4" fmla="*/ 5 w 79"/>
                <a:gd name="T5" fmla="*/ 2 h 34"/>
                <a:gd name="T6" fmla="*/ 23 w 79"/>
                <a:gd name="T7" fmla="*/ 7 h 34"/>
                <a:gd name="T8" fmla="*/ 62 w 79"/>
                <a:gd name="T9" fmla="*/ 14 h 34"/>
                <a:gd name="T10" fmla="*/ 74 w 79"/>
                <a:gd name="T11" fmla="*/ 21 h 34"/>
                <a:gd name="T12" fmla="*/ 69 w 79"/>
                <a:gd name="T13" fmla="*/ 23 h 34"/>
                <a:gd name="T14" fmla="*/ 74 w 79"/>
                <a:gd name="T15" fmla="*/ 23 h 34"/>
                <a:gd name="T16" fmla="*/ 79 w 79"/>
                <a:gd name="T17" fmla="*/ 29 h 34"/>
                <a:gd name="T18" fmla="*/ 74 w 79"/>
                <a:gd name="T19" fmla="*/ 33 h 34"/>
                <a:gd name="T20" fmla="*/ 66 w 79"/>
                <a:gd name="T21" fmla="*/ 33 h 34"/>
                <a:gd name="T22" fmla="*/ 63 w 79"/>
                <a:gd name="T23" fmla="*/ 32 h 34"/>
                <a:gd name="T24" fmla="*/ 8 w 79"/>
                <a:gd name="T25"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34">
                  <a:moveTo>
                    <a:pt x="8" y="14"/>
                  </a:moveTo>
                  <a:cubicBezTo>
                    <a:pt x="6" y="12"/>
                    <a:pt x="4" y="10"/>
                    <a:pt x="2" y="9"/>
                  </a:cubicBezTo>
                  <a:cubicBezTo>
                    <a:pt x="0" y="6"/>
                    <a:pt x="1" y="3"/>
                    <a:pt x="5" y="2"/>
                  </a:cubicBezTo>
                  <a:cubicBezTo>
                    <a:pt x="12" y="0"/>
                    <a:pt x="17" y="4"/>
                    <a:pt x="23" y="7"/>
                  </a:cubicBezTo>
                  <a:cubicBezTo>
                    <a:pt x="35" y="13"/>
                    <a:pt x="48" y="17"/>
                    <a:pt x="62" y="14"/>
                  </a:cubicBezTo>
                  <a:cubicBezTo>
                    <a:pt x="67" y="13"/>
                    <a:pt x="74" y="11"/>
                    <a:pt x="74" y="21"/>
                  </a:cubicBezTo>
                  <a:cubicBezTo>
                    <a:pt x="74" y="23"/>
                    <a:pt x="71" y="22"/>
                    <a:pt x="69" y="23"/>
                  </a:cubicBezTo>
                  <a:cubicBezTo>
                    <a:pt x="71" y="24"/>
                    <a:pt x="73" y="22"/>
                    <a:pt x="74" y="23"/>
                  </a:cubicBezTo>
                  <a:cubicBezTo>
                    <a:pt x="77" y="24"/>
                    <a:pt x="79" y="26"/>
                    <a:pt x="79" y="29"/>
                  </a:cubicBezTo>
                  <a:cubicBezTo>
                    <a:pt x="79" y="32"/>
                    <a:pt x="76" y="33"/>
                    <a:pt x="74" y="33"/>
                  </a:cubicBezTo>
                  <a:cubicBezTo>
                    <a:pt x="71" y="34"/>
                    <a:pt x="69" y="34"/>
                    <a:pt x="66" y="33"/>
                  </a:cubicBezTo>
                  <a:cubicBezTo>
                    <a:pt x="65" y="33"/>
                    <a:pt x="64" y="32"/>
                    <a:pt x="63" y="32"/>
                  </a:cubicBezTo>
                  <a:cubicBezTo>
                    <a:pt x="45" y="26"/>
                    <a:pt x="26" y="20"/>
                    <a:pt x="8" y="14"/>
                  </a:cubicBezTo>
                  <a:close/>
                </a:path>
              </a:pathLst>
            </a:custGeom>
            <a:solidFill>
              <a:srgbClr val="B19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 name="Freeform 323"/>
            <p:cNvSpPr>
              <a:spLocks/>
            </p:cNvSpPr>
            <p:nvPr/>
          </p:nvSpPr>
          <p:spPr bwMode="auto">
            <a:xfrm>
              <a:off x="3811" y="3516"/>
              <a:ext cx="131" cy="47"/>
            </a:xfrm>
            <a:custGeom>
              <a:avLst/>
              <a:gdLst>
                <a:gd name="T0" fmla="*/ 50 w 98"/>
                <a:gd name="T1" fmla="*/ 20 h 35"/>
                <a:gd name="T2" fmla="*/ 69 w 98"/>
                <a:gd name="T3" fmla="*/ 13 h 35"/>
                <a:gd name="T4" fmla="*/ 77 w 98"/>
                <a:gd name="T5" fmla="*/ 15 h 35"/>
                <a:gd name="T6" fmla="*/ 93 w 98"/>
                <a:gd name="T7" fmla="*/ 18 h 35"/>
                <a:gd name="T8" fmla="*/ 98 w 98"/>
                <a:gd name="T9" fmla="*/ 26 h 35"/>
                <a:gd name="T10" fmla="*/ 92 w 98"/>
                <a:gd name="T11" fmla="*/ 29 h 35"/>
                <a:gd name="T12" fmla="*/ 27 w 98"/>
                <a:gd name="T13" fmla="*/ 27 h 35"/>
                <a:gd name="T14" fmla="*/ 24 w 98"/>
                <a:gd name="T15" fmla="*/ 25 h 35"/>
                <a:gd name="T16" fmla="*/ 4 w 98"/>
                <a:gd name="T17" fmla="*/ 16 h 35"/>
                <a:gd name="T18" fmla="*/ 1 w 98"/>
                <a:gd name="T19" fmla="*/ 5 h 35"/>
                <a:gd name="T20" fmla="*/ 6 w 98"/>
                <a:gd name="T21" fmla="*/ 1 h 35"/>
                <a:gd name="T22" fmla="*/ 22 w 98"/>
                <a:gd name="T23" fmla="*/ 9 h 35"/>
                <a:gd name="T24" fmla="*/ 50 w 98"/>
                <a:gd name="T25"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35">
                  <a:moveTo>
                    <a:pt x="50" y="20"/>
                  </a:moveTo>
                  <a:cubicBezTo>
                    <a:pt x="59" y="25"/>
                    <a:pt x="61" y="12"/>
                    <a:pt x="69" y="13"/>
                  </a:cubicBezTo>
                  <a:cubicBezTo>
                    <a:pt x="71" y="15"/>
                    <a:pt x="74" y="15"/>
                    <a:pt x="77" y="15"/>
                  </a:cubicBezTo>
                  <a:cubicBezTo>
                    <a:pt x="82" y="18"/>
                    <a:pt x="87" y="20"/>
                    <a:pt x="93" y="18"/>
                  </a:cubicBezTo>
                  <a:cubicBezTo>
                    <a:pt x="93" y="22"/>
                    <a:pt x="94" y="25"/>
                    <a:pt x="98" y="26"/>
                  </a:cubicBezTo>
                  <a:cubicBezTo>
                    <a:pt x="96" y="27"/>
                    <a:pt x="94" y="28"/>
                    <a:pt x="92" y="29"/>
                  </a:cubicBezTo>
                  <a:cubicBezTo>
                    <a:pt x="71" y="28"/>
                    <a:pt x="49" y="35"/>
                    <a:pt x="27" y="27"/>
                  </a:cubicBezTo>
                  <a:cubicBezTo>
                    <a:pt x="26" y="26"/>
                    <a:pt x="25" y="26"/>
                    <a:pt x="24" y="25"/>
                  </a:cubicBezTo>
                  <a:cubicBezTo>
                    <a:pt x="18" y="21"/>
                    <a:pt x="10" y="20"/>
                    <a:pt x="4" y="16"/>
                  </a:cubicBezTo>
                  <a:cubicBezTo>
                    <a:pt x="1" y="13"/>
                    <a:pt x="0" y="9"/>
                    <a:pt x="1" y="5"/>
                  </a:cubicBezTo>
                  <a:cubicBezTo>
                    <a:pt x="2" y="3"/>
                    <a:pt x="4" y="1"/>
                    <a:pt x="6" y="1"/>
                  </a:cubicBezTo>
                  <a:cubicBezTo>
                    <a:pt x="13" y="0"/>
                    <a:pt x="16" y="6"/>
                    <a:pt x="22" y="9"/>
                  </a:cubicBezTo>
                  <a:cubicBezTo>
                    <a:pt x="31" y="13"/>
                    <a:pt x="41" y="16"/>
                    <a:pt x="50" y="20"/>
                  </a:cubicBezTo>
                  <a:close/>
                </a:path>
              </a:pathLst>
            </a:custGeom>
            <a:solidFill>
              <a:srgbClr val="90B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 name="Freeform 324"/>
            <p:cNvSpPr>
              <a:spLocks/>
            </p:cNvSpPr>
            <p:nvPr/>
          </p:nvSpPr>
          <p:spPr bwMode="auto">
            <a:xfrm>
              <a:off x="6052" y="3799"/>
              <a:ext cx="220" cy="130"/>
            </a:xfrm>
            <a:custGeom>
              <a:avLst/>
              <a:gdLst>
                <a:gd name="T0" fmla="*/ 164 w 164"/>
                <a:gd name="T1" fmla="*/ 97 h 97"/>
                <a:gd name="T2" fmla="*/ 143 w 164"/>
                <a:gd name="T3" fmla="*/ 86 h 97"/>
                <a:gd name="T4" fmla="*/ 101 w 164"/>
                <a:gd name="T5" fmla="*/ 70 h 97"/>
                <a:gd name="T6" fmla="*/ 50 w 164"/>
                <a:gd name="T7" fmla="*/ 57 h 97"/>
                <a:gd name="T8" fmla="*/ 40 w 164"/>
                <a:gd name="T9" fmla="*/ 52 h 97"/>
                <a:gd name="T10" fmla="*/ 41 w 164"/>
                <a:gd name="T11" fmla="*/ 51 h 97"/>
                <a:gd name="T12" fmla="*/ 75 w 164"/>
                <a:gd name="T13" fmla="*/ 53 h 97"/>
                <a:gd name="T14" fmla="*/ 98 w 164"/>
                <a:gd name="T15" fmla="*/ 58 h 97"/>
                <a:gd name="T16" fmla="*/ 67 w 164"/>
                <a:gd name="T17" fmla="*/ 45 h 97"/>
                <a:gd name="T18" fmla="*/ 13 w 164"/>
                <a:gd name="T19" fmla="*/ 32 h 97"/>
                <a:gd name="T20" fmla="*/ 0 w 164"/>
                <a:gd name="T21" fmla="*/ 23 h 97"/>
                <a:gd name="T22" fmla="*/ 31 w 164"/>
                <a:gd name="T23" fmla="*/ 19 h 97"/>
                <a:gd name="T24" fmla="*/ 44 w 164"/>
                <a:gd name="T25" fmla="*/ 27 h 97"/>
                <a:gd name="T26" fmla="*/ 92 w 164"/>
                <a:gd name="T27" fmla="*/ 37 h 97"/>
                <a:gd name="T28" fmla="*/ 103 w 164"/>
                <a:gd name="T29" fmla="*/ 36 h 97"/>
                <a:gd name="T30" fmla="*/ 108 w 164"/>
                <a:gd name="T31" fmla="*/ 39 h 97"/>
                <a:gd name="T32" fmla="*/ 128 w 164"/>
                <a:gd name="T33" fmla="*/ 61 h 97"/>
                <a:gd name="T34" fmla="*/ 137 w 164"/>
                <a:gd name="T35" fmla="*/ 66 h 97"/>
                <a:gd name="T36" fmla="*/ 129 w 164"/>
                <a:gd name="T37" fmla="*/ 51 h 97"/>
                <a:gd name="T38" fmla="*/ 123 w 164"/>
                <a:gd name="T39" fmla="*/ 13 h 97"/>
                <a:gd name="T40" fmla="*/ 124 w 164"/>
                <a:gd name="T41" fmla="*/ 3 h 97"/>
                <a:gd name="T42" fmla="*/ 132 w 164"/>
                <a:gd name="T43" fmla="*/ 4 h 97"/>
                <a:gd name="T44" fmla="*/ 143 w 164"/>
                <a:gd name="T45" fmla="*/ 13 h 97"/>
                <a:gd name="T46" fmla="*/ 154 w 164"/>
                <a:gd name="T47" fmla="*/ 56 h 97"/>
                <a:gd name="T48" fmla="*/ 156 w 164"/>
                <a:gd name="T49" fmla="*/ 68 h 97"/>
                <a:gd name="T50" fmla="*/ 164 w 164"/>
                <a:gd name="T5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97">
                  <a:moveTo>
                    <a:pt x="164" y="97"/>
                  </a:moveTo>
                  <a:cubicBezTo>
                    <a:pt x="156" y="96"/>
                    <a:pt x="150" y="89"/>
                    <a:pt x="143" y="86"/>
                  </a:cubicBezTo>
                  <a:cubicBezTo>
                    <a:pt x="136" y="64"/>
                    <a:pt x="115" y="66"/>
                    <a:pt x="101" y="70"/>
                  </a:cubicBezTo>
                  <a:cubicBezTo>
                    <a:pt x="80" y="75"/>
                    <a:pt x="66" y="64"/>
                    <a:pt x="50" y="57"/>
                  </a:cubicBezTo>
                  <a:cubicBezTo>
                    <a:pt x="47" y="56"/>
                    <a:pt x="43" y="54"/>
                    <a:pt x="40" y="52"/>
                  </a:cubicBezTo>
                  <a:cubicBezTo>
                    <a:pt x="40" y="52"/>
                    <a:pt x="41" y="51"/>
                    <a:pt x="41" y="51"/>
                  </a:cubicBezTo>
                  <a:cubicBezTo>
                    <a:pt x="53" y="46"/>
                    <a:pt x="64" y="51"/>
                    <a:pt x="75" y="53"/>
                  </a:cubicBezTo>
                  <a:cubicBezTo>
                    <a:pt x="82" y="55"/>
                    <a:pt x="88" y="59"/>
                    <a:pt x="98" y="58"/>
                  </a:cubicBezTo>
                  <a:cubicBezTo>
                    <a:pt x="88" y="50"/>
                    <a:pt x="78" y="47"/>
                    <a:pt x="67" y="45"/>
                  </a:cubicBezTo>
                  <a:cubicBezTo>
                    <a:pt x="49" y="42"/>
                    <a:pt x="30" y="40"/>
                    <a:pt x="13" y="32"/>
                  </a:cubicBezTo>
                  <a:cubicBezTo>
                    <a:pt x="8" y="30"/>
                    <a:pt x="1" y="30"/>
                    <a:pt x="0" y="23"/>
                  </a:cubicBezTo>
                  <a:cubicBezTo>
                    <a:pt x="10" y="19"/>
                    <a:pt x="21" y="21"/>
                    <a:pt x="31" y="19"/>
                  </a:cubicBezTo>
                  <a:cubicBezTo>
                    <a:pt x="35" y="23"/>
                    <a:pt x="39" y="26"/>
                    <a:pt x="44" y="27"/>
                  </a:cubicBezTo>
                  <a:cubicBezTo>
                    <a:pt x="61" y="27"/>
                    <a:pt x="76" y="32"/>
                    <a:pt x="92" y="37"/>
                  </a:cubicBezTo>
                  <a:cubicBezTo>
                    <a:pt x="96" y="38"/>
                    <a:pt x="100" y="38"/>
                    <a:pt x="103" y="36"/>
                  </a:cubicBezTo>
                  <a:cubicBezTo>
                    <a:pt x="106" y="35"/>
                    <a:pt x="108" y="37"/>
                    <a:pt x="108" y="39"/>
                  </a:cubicBezTo>
                  <a:cubicBezTo>
                    <a:pt x="107" y="54"/>
                    <a:pt x="117" y="58"/>
                    <a:pt x="128" y="61"/>
                  </a:cubicBezTo>
                  <a:cubicBezTo>
                    <a:pt x="131" y="62"/>
                    <a:pt x="133" y="64"/>
                    <a:pt x="137" y="66"/>
                  </a:cubicBezTo>
                  <a:cubicBezTo>
                    <a:pt x="132" y="61"/>
                    <a:pt x="130" y="56"/>
                    <a:pt x="129" y="51"/>
                  </a:cubicBezTo>
                  <a:cubicBezTo>
                    <a:pt x="129" y="38"/>
                    <a:pt x="128" y="25"/>
                    <a:pt x="123" y="13"/>
                  </a:cubicBezTo>
                  <a:cubicBezTo>
                    <a:pt x="122" y="10"/>
                    <a:pt x="122" y="6"/>
                    <a:pt x="124" y="3"/>
                  </a:cubicBezTo>
                  <a:cubicBezTo>
                    <a:pt x="127" y="0"/>
                    <a:pt x="130" y="1"/>
                    <a:pt x="132" y="4"/>
                  </a:cubicBezTo>
                  <a:cubicBezTo>
                    <a:pt x="135" y="7"/>
                    <a:pt x="138" y="10"/>
                    <a:pt x="143" y="13"/>
                  </a:cubicBezTo>
                  <a:cubicBezTo>
                    <a:pt x="142" y="28"/>
                    <a:pt x="149" y="42"/>
                    <a:pt x="154" y="56"/>
                  </a:cubicBezTo>
                  <a:cubicBezTo>
                    <a:pt x="155" y="60"/>
                    <a:pt x="157" y="64"/>
                    <a:pt x="156" y="68"/>
                  </a:cubicBezTo>
                  <a:cubicBezTo>
                    <a:pt x="150" y="80"/>
                    <a:pt x="157" y="88"/>
                    <a:pt x="164" y="97"/>
                  </a:cubicBezTo>
                  <a:close/>
                </a:path>
              </a:pathLst>
            </a:custGeom>
            <a:solidFill>
              <a:srgbClr val="CF9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 name="Freeform 325"/>
            <p:cNvSpPr>
              <a:spLocks/>
            </p:cNvSpPr>
            <p:nvPr/>
          </p:nvSpPr>
          <p:spPr bwMode="auto">
            <a:xfrm>
              <a:off x="6044" y="3844"/>
              <a:ext cx="66" cy="25"/>
            </a:xfrm>
            <a:custGeom>
              <a:avLst/>
              <a:gdLst>
                <a:gd name="T0" fmla="*/ 12 w 49"/>
                <a:gd name="T1" fmla="*/ 13 h 18"/>
                <a:gd name="T2" fmla="*/ 4 w 49"/>
                <a:gd name="T3" fmla="*/ 10 h 18"/>
                <a:gd name="T4" fmla="*/ 9 w 49"/>
                <a:gd name="T5" fmla="*/ 0 h 18"/>
                <a:gd name="T6" fmla="*/ 38 w 49"/>
                <a:gd name="T7" fmla="*/ 4 h 18"/>
                <a:gd name="T8" fmla="*/ 46 w 49"/>
                <a:gd name="T9" fmla="*/ 18 h 18"/>
                <a:gd name="T10" fmla="*/ 46 w 49"/>
                <a:gd name="T11" fmla="*/ 18 h 18"/>
                <a:gd name="T12" fmla="*/ 33 w 49"/>
                <a:gd name="T13" fmla="*/ 12 h 18"/>
                <a:gd name="T14" fmla="*/ 20 w 49"/>
                <a:gd name="T15" fmla="*/ 15 h 18"/>
                <a:gd name="T16" fmla="*/ 12 w 49"/>
                <a:gd name="T17"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8">
                  <a:moveTo>
                    <a:pt x="12" y="13"/>
                  </a:moveTo>
                  <a:cubicBezTo>
                    <a:pt x="9" y="12"/>
                    <a:pt x="7" y="11"/>
                    <a:pt x="4" y="10"/>
                  </a:cubicBezTo>
                  <a:cubicBezTo>
                    <a:pt x="0" y="4"/>
                    <a:pt x="3" y="1"/>
                    <a:pt x="9" y="0"/>
                  </a:cubicBezTo>
                  <a:cubicBezTo>
                    <a:pt x="18" y="2"/>
                    <a:pt x="28" y="1"/>
                    <a:pt x="38" y="4"/>
                  </a:cubicBezTo>
                  <a:cubicBezTo>
                    <a:pt x="45" y="6"/>
                    <a:pt x="49" y="10"/>
                    <a:pt x="46" y="18"/>
                  </a:cubicBezTo>
                  <a:cubicBezTo>
                    <a:pt x="46" y="18"/>
                    <a:pt x="46" y="18"/>
                    <a:pt x="46" y="18"/>
                  </a:cubicBezTo>
                  <a:cubicBezTo>
                    <a:pt x="41" y="17"/>
                    <a:pt x="37" y="14"/>
                    <a:pt x="33" y="12"/>
                  </a:cubicBezTo>
                  <a:cubicBezTo>
                    <a:pt x="28" y="10"/>
                    <a:pt x="23" y="7"/>
                    <a:pt x="20" y="15"/>
                  </a:cubicBezTo>
                  <a:cubicBezTo>
                    <a:pt x="17" y="14"/>
                    <a:pt x="15" y="14"/>
                    <a:pt x="12" y="13"/>
                  </a:cubicBezTo>
                  <a:close/>
                </a:path>
              </a:pathLst>
            </a:custGeom>
            <a:solidFill>
              <a:srgbClr val="CF9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 name="Freeform 326"/>
            <p:cNvSpPr>
              <a:spLocks/>
            </p:cNvSpPr>
            <p:nvPr/>
          </p:nvSpPr>
          <p:spPr bwMode="auto">
            <a:xfrm>
              <a:off x="6157" y="3338"/>
              <a:ext cx="68" cy="414"/>
            </a:xfrm>
            <a:custGeom>
              <a:avLst/>
              <a:gdLst>
                <a:gd name="T0" fmla="*/ 44 w 51"/>
                <a:gd name="T1" fmla="*/ 309 h 309"/>
                <a:gd name="T2" fmla="*/ 21 w 51"/>
                <a:gd name="T3" fmla="*/ 243 h 309"/>
                <a:gd name="T4" fmla="*/ 10 w 51"/>
                <a:gd name="T5" fmla="*/ 190 h 309"/>
                <a:gd name="T6" fmla="*/ 2 w 51"/>
                <a:gd name="T7" fmla="*/ 1 h 309"/>
                <a:gd name="T8" fmla="*/ 7 w 51"/>
                <a:gd name="T9" fmla="*/ 0 h 309"/>
                <a:gd name="T10" fmla="*/ 13 w 51"/>
                <a:gd name="T11" fmla="*/ 5 h 309"/>
                <a:gd name="T12" fmla="*/ 17 w 51"/>
                <a:gd name="T13" fmla="*/ 52 h 309"/>
                <a:gd name="T14" fmla="*/ 16 w 51"/>
                <a:gd name="T15" fmla="*/ 62 h 309"/>
                <a:gd name="T16" fmla="*/ 19 w 51"/>
                <a:gd name="T17" fmla="*/ 91 h 309"/>
                <a:gd name="T18" fmla="*/ 22 w 51"/>
                <a:gd name="T19" fmla="*/ 102 h 309"/>
                <a:gd name="T20" fmla="*/ 24 w 51"/>
                <a:gd name="T21" fmla="*/ 119 h 309"/>
                <a:gd name="T22" fmla="*/ 27 w 51"/>
                <a:gd name="T23" fmla="*/ 208 h 309"/>
                <a:gd name="T24" fmla="*/ 28 w 51"/>
                <a:gd name="T25" fmla="*/ 212 h 309"/>
                <a:gd name="T26" fmla="*/ 36 w 51"/>
                <a:gd name="T27" fmla="*/ 247 h 309"/>
                <a:gd name="T28" fmla="*/ 41 w 51"/>
                <a:gd name="T29" fmla="*/ 262 h 309"/>
                <a:gd name="T30" fmla="*/ 49 w 51"/>
                <a:gd name="T31" fmla="*/ 296 h 309"/>
                <a:gd name="T32" fmla="*/ 44 w 51"/>
                <a:gd name="T33"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309">
                  <a:moveTo>
                    <a:pt x="44" y="309"/>
                  </a:moveTo>
                  <a:cubicBezTo>
                    <a:pt x="35" y="287"/>
                    <a:pt x="29" y="264"/>
                    <a:pt x="21" y="243"/>
                  </a:cubicBezTo>
                  <a:cubicBezTo>
                    <a:pt x="15" y="225"/>
                    <a:pt x="12" y="208"/>
                    <a:pt x="10" y="190"/>
                  </a:cubicBezTo>
                  <a:cubicBezTo>
                    <a:pt x="2" y="127"/>
                    <a:pt x="0" y="64"/>
                    <a:pt x="2" y="1"/>
                  </a:cubicBezTo>
                  <a:cubicBezTo>
                    <a:pt x="4" y="1"/>
                    <a:pt x="5" y="1"/>
                    <a:pt x="7" y="0"/>
                  </a:cubicBezTo>
                  <a:cubicBezTo>
                    <a:pt x="11" y="0"/>
                    <a:pt x="13" y="3"/>
                    <a:pt x="13" y="5"/>
                  </a:cubicBezTo>
                  <a:cubicBezTo>
                    <a:pt x="13" y="21"/>
                    <a:pt x="23" y="36"/>
                    <a:pt x="17" y="52"/>
                  </a:cubicBezTo>
                  <a:cubicBezTo>
                    <a:pt x="16" y="55"/>
                    <a:pt x="15" y="59"/>
                    <a:pt x="16" y="62"/>
                  </a:cubicBezTo>
                  <a:cubicBezTo>
                    <a:pt x="19" y="72"/>
                    <a:pt x="22" y="81"/>
                    <a:pt x="19" y="91"/>
                  </a:cubicBezTo>
                  <a:cubicBezTo>
                    <a:pt x="18" y="95"/>
                    <a:pt x="21" y="98"/>
                    <a:pt x="22" y="102"/>
                  </a:cubicBezTo>
                  <a:cubicBezTo>
                    <a:pt x="24" y="107"/>
                    <a:pt x="24" y="113"/>
                    <a:pt x="24" y="119"/>
                  </a:cubicBezTo>
                  <a:cubicBezTo>
                    <a:pt x="19" y="149"/>
                    <a:pt x="25" y="178"/>
                    <a:pt x="27" y="208"/>
                  </a:cubicBezTo>
                  <a:cubicBezTo>
                    <a:pt x="27" y="209"/>
                    <a:pt x="28" y="211"/>
                    <a:pt x="28" y="212"/>
                  </a:cubicBezTo>
                  <a:cubicBezTo>
                    <a:pt x="30" y="224"/>
                    <a:pt x="32" y="236"/>
                    <a:pt x="36" y="247"/>
                  </a:cubicBezTo>
                  <a:cubicBezTo>
                    <a:pt x="37" y="252"/>
                    <a:pt x="40" y="257"/>
                    <a:pt x="41" y="262"/>
                  </a:cubicBezTo>
                  <a:cubicBezTo>
                    <a:pt x="44" y="274"/>
                    <a:pt x="44" y="286"/>
                    <a:pt x="49" y="296"/>
                  </a:cubicBezTo>
                  <a:cubicBezTo>
                    <a:pt x="49" y="301"/>
                    <a:pt x="51" y="307"/>
                    <a:pt x="44" y="309"/>
                  </a:cubicBezTo>
                  <a:close/>
                </a:path>
              </a:pathLst>
            </a:custGeom>
            <a:solidFill>
              <a:srgbClr val="9A7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 name="Freeform 327"/>
            <p:cNvSpPr>
              <a:spLocks/>
            </p:cNvSpPr>
            <p:nvPr/>
          </p:nvSpPr>
          <p:spPr bwMode="auto">
            <a:xfrm>
              <a:off x="6162" y="3333"/>
              <a:ext cx="60" cy="140"/>
            </a:xfrm>
            <a:custGeom>
              <a:avLst/>
              <a:gdLst>
                <a:gd name="T0" fmla="*/ 16 w 45"/>
                <a:gd name="T1" fmla="*/ 105 h 105"/>
                <a:gd name="T2" fmla="*/ 11 w 45"/>
                <a:gd name="T3" fmla="*/ 99 h 105"/>
                <a:gd name="T4" fmla="*/ 13 w 45"/>
                <a:gd name="T5" fmla="*/ 47 h 105"/>
                <a:gd name="T6" fmla="*/ 13 w 45"/>
                <a:gd name="T7" fmla="*/ 44 h 105"/>
                <a:gd name="T8" fmla="*/ 3 w 45"/>
                <a:gd name="T9" fmla="*/ 4 h 105"/>
                <a:gd name="T10" fmla="*/ 17 w 45"/>
                <a:gd name="T11" fmla="*/ 3 h 105"/>
                <a:gd name="T12" fmla="*/ 18 w 45"/>
                <a:gd name="T13" fmla="*/ 16 h 105"/>
                <a:gd name="T14" fmla="*/ 19 w 45"/>
                <a:gd name="T15" fmla="*/ 60 h 105"/>
                <a:gd name="T16" fmla="*/ 34 w 45"/>
                <a:gd name="T17" fmla="*/ 66 h 105"/>
                <a:gd name="T18" fmla="*/ 45 w 45"/>
                <a:gd name="T19" fmla="*/ 65 h 105"/>
                <a:gd name="T20" fmla="*/ 35 w 45"/>
                <a:gd name="T21" fmla="*/ 86 h 105"/>
                <a:gd name="T22" fmla="*/ 24 w 45"/>
                <a:gd name="T23" fmla="*/ 89 h 105"/>
                <a:gd name="T24" fmla="*/ 16 w 45"/>
                <a:gd name="T2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5">
                  <a:moveTo>
                    <a:pt x="16" y="105"/>
                  </a:moveTo>
                  <a:cubicBezTo>
                    <a:pt x="14" y="104"/>
                    <a:pt x="10" y="101"/>
                    <a:pt x="11" y="99"/>
                  </a:cubicBezTo>
                  <a:cubicBezTo>
                    <a:pt x="19" y="82"/>
                    <a:pt x="0" y="64"/>
                    <a:pt x="13" y="47"/>
                  </a:cubicBezTo>
                  <a:cubicBezTo>
                    <a:pt x="13" y="46"/>
                    <a:pt x="13" y="45"/>
                    <a:pt x="13" y="44"/>
                  </a:cubicBezTo>
                  <a:cubicBezTo>
                    <a:pt x="10" y="31"/>
                    <a:pt x="6" y="18"/>
                    <a:pt x="3" y="4"/>
                  </a:cubicBezTo>
                  <a:cubicBezTo>
                    <a:pt x="7" y="1"/>
                    <a:pt x="13" y="0"/>
                    <a:pt x="17" y="3"/>
                  </a:cubicBezTo>
                  <a:cubicBezTo>
                    <a:pt x="21" y="7"/>
                    <a:pt x="19" y="12"/>
                    <a:pt x="18" y="16"/>
                  </a:cubicBezTo>
                  <a:cubicBezTo>
                    <a:pt x="15" y="31"/>
                    <a:pt x="16" y="45"/>
                    <a:pt x="19" y="60"/>
                  </a:cubicBezTo>
                  <a:cubicBezTo>
                    <a:pt x="21" y="69"/>
                    <a:pt x="25" y="73"/>
                    <a:pt x="34" y="66"/>
                  </a:cubicBezTo>
                  <a:cubicBezTo>
                    <a:pt x="37" y="63"/>
                    <a:pt x="41" y="62"/>
                    <a:pt x="45" y="65"/>
                  </a:cubicBezTo>
                  <a:cubicBezTo>
                    <a:pt x="39" y="71"/>
                    <a:pt x="40" y="80"/>
                    <a:pt x="35" y="86"/>
                  </a:cubicBezTo>
                  <a:cubicBezTo>
                    <a:pt x="30" y="83"/>
                    <a:pt x="27" y="84"/>
                    <a:pt x="24" y="89"/>
                  </a:cubicBezTo>
                  <a:cubicBezTo>
                    <a:pt x="21" y="94"/>
                    <a:pt x="20" y="100"/>
                    <a:pt x="16" y="105"/>
                  </a:cubicBezTo>
                  <a:close/>
                </a:path>
              </a:pathLst>
            </a:custGeom>
            <a:solidFill>
              <a:srgbClr val="AB8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 name="Freeform 328"/>
            <p:cNvSpPr>
              <a:spLocks/>
            </p:cNvSpPr>
            <p:nvPr/>
          </p:nvSpPr>
          <p:spPr bwMode="auto">
            <a:xfrm>
              <a:off x="6240" y="3349"/>
              <a:ext cx="37" cy="39"/>
            </a:xfrm>
            <a:custGeom>
              <a:avLst/>
              <a:gdLst>
                <a:gd name="T0" fmla="*/ 0 w 28"/>
                <a:gd name="T1" fmla="*/ 21 h 29"/>
                <a:gd name="T2" fmla="*/ 19 w 28"/>
                <a:gd name="T3" fmla="*/ 3 h 29"/>
                <a:gd name="T4" fmla="*/ 24 w 28"/>
                <a:gd name="T5" fmla="*/ 5 h 29"/>
                <a:gd name="T6" fmla="*/ 13 w 28"/>
                <a:gd name="T7" fmla="*/ 27 h 29"/>
                <a:gd name="T8" fmla="*/ 8 w 28"/>
                <a:gd name="T9" fmla="*/ 29 h 29"/>
                <a:gd name="T10" fmla="*/ 0 w 28"/>
                <a:gd name="T11" fmla="*/ 21 h 29"/>
              </a:gdLst>
              <a:ahLst/>
              <a:cxnLst>
                <a:cxn ang="0">
                  <a:pos x="T0" y="T1"/>
                </a:cxn>
                <a:cxn ang="0">
                  <a:pos x="T2" y="T3"/>
                </a:cxn>
                <a:cxn ang="0">
                  <a:pos x="T4" y="T5"/>
                </a:cxn>
                <a:cxn ang="0">
                  <a:pos x="T6" y="T7"/>
                </a:cxn>
                <a:cxn ang="0">
                  <a:pos x="T8" y="T9"/>
                </a:cxn>
                <a:cxn ang="0">
                  <a:pos x="T10" y="T11"/>
                </a:cxn>
              </a:cxnLst>
              <a:rect l="0" t="0" r="r" b="b"/>
              <a:pathLst>
                <a:path w="28" h="29">
                  <a:moveTo>
                    <a:pt x="0" y="21"/>
                  </a:moveTo>
                  <a:cubicBezTo>
                    <a:pt x="4" y="13"/>
                    <a:pt x="17" y="14"/>
                    <a:pt x="19" y="3"/>
                  </a:cubicBezTo>
                  <a:cubicBezTo>
                    <a:pt x="19" y="0"/>
                    <a:pt x="23" y="2"/>
                    <a:pt x="24" y="5"/>
                  </a:cubicBezTo>
                  <a:cubicBezTo>
                    <a:pt x="28" y="14"/>
                    <a:pt x="23" y="24"/>
                    <a:pt x="13" y="27"/>
                  </a:cubicBezTo>
                  <a:cubicBezTo>
                    <a:pt x="11" y="28"/>
                    <a:pt x="10" y="29"/>
                    <a:pt x="8" y="29"/>
                  </a:cubicBezTo>
                  <a:cubicBezTo>
                    <a:pt x="9" y="23"/>
                    <a:pt x="6" y="21"/>
                    <a:pt x="0" y="21"/>
                  </a:cubicBezTo>
                  <a:close/>
                </a:path>
              </a:pathLst>
            </a:custGeom>
            <a:solidFill>
              <a:srgbClr val="C7A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 name="Freeform 329"/>
            <p:cNvSpPr>
              <a:spLocks/>
            </p:cNvSpPr>
            <p:nvPr/>
          </p:nvSpPr>
          <p:spPr bwMode="auto">
            <a:xfrm>
              <a:off x="6188" y="3394"/>
              <a:ext cx="56" cy="40"/>
            </a:xfrm>
            <a:custGeom>
              <a:avLst/>
              <a:gdLst>
                <a:gd name="T0" fmla="*/ 26 w 42"/>
                <a:gd name="T1" fmla="*/ 19 h 30"/>
                <a:gd name="T2" fmla="*/ 15 w 42"/>
                <a:gd name="T3" fmla="*/ 23 h 30"/>
                <a:gd name="T4" fmla="*/ 0 w 42"/>
                <a:gd name="T5" fmla="*/ 14 h 30"/>
                <a:gd name="T6" fmla="*/ 14 w 42"/>
                <a:gd name="T7" fmla="*/ 16 h 30"/>
                <a:gd name="T8" fmla="*/ 42 w 42"/>
                <a:gd name="T9" fmla="*/ 0 h 30"/>
                <a:gd name="T10" fmla="*/ 26 w 42"/>
                <a:gd name="T11" fmla="*/ 19 h 30"/>
              </a:gdLst>
              <a:ahLst/>
              <a:cxnLst>
                <a:cxn ang="0">
                  <a:pos x="T0" y="T1"/>
                </a:cxn>
                <a:cxn ang="0">
                  <a:pos x="T2" y="T3"/>
                </a:cxn>
                <a:cxn ang="0">
                  <a:pos x="T4" y="T5"/>
                </a:cxn>
                <a:cxn ang="0">
                  <a:pos x="T6" y="T7"/>
                </a:cxn>
                <a:cxn ang="0">
                  <a:pos x="T8" y="T9"/>
                </a:cxn>
                <a:cxn ang="0">
                  <a:pos x="T10" y="T11"/>
                </a:cxn>
              </a:cxnLst>
              <a:rect l="0" t="0" r="r" b="b"/>
              <a:pathLst>
                <a:path w="42" h="30">
                  <a:moveTo>
                    <a:pt x="26" y="19"/>
                  </a:moveTo>
                  <a:cubicBezTo>
                    <a:pt x="22" y="20"/>
                    <a:pt x="18" y="20"/>
                    <a:pt x="15" y="23"/>
                  </a:cubicBezTo>
                  <a:cubicBezTo>
                    <a:pt x="4" y="30"/>
                    <a:pt x="0" y="25"/>
                    <a:pt x="0" y="14"/>
                  </a:cubicBezTo>
                  <a:cubicBezTo>
                    <a:pt x="4" y="19"/>
                    <a:pt x="6" y="23"/>
                    <a:pt x="14" y="16"/>
                  </a:cubicBezTo>
                  <a:cubicBezTo>
                    <a:pt x="21" y="9"/>
                    <a:pt x="34" y="8"/>
                    <a:pt x="42" y="0"/>
                  </a:cubicBezTo>
                  <a:cubicBezTo>
                    <a:pt x="38" y="8"/>
                    <a:pt x="34" y="16"/>
                    <a:pt x="26" y="19"/>
                  </a:cubicBezTo>
                  <a:close/>
                </a:path>
              </a:pathLst>
            </a:custGeom>
            <a:solidFill>
              <a:srgbClr val="C5A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 name="Freeform 330"/>
            <p:cNvSpPr>
              <a:spLocks/>
            </p:cNvSpPr>
            <p:nvPr/>
          </p:nvSpPr>
          <p:spPr bwMode="auto">
            <a:xfrm>
              <a:off x="3775" y="3554"/>
              <a:ext cx="178" cy="162"/>
            </a:xfrm>
            <a:custGeom>
              <a:avLst/>
              <a:gdLst>
                <a:gd name="T0" fmla="*/ 120 w 133"/>
                <a:gd name="T1" fmla="*/ 3 h 121"/>
                <a:gd name="T2" fmla="*/ 133 w 133"/>
                <a:gd name="T3" fmla="*/ 11 h 121"/>
                <a:gd name="T4" fmla="*/ 117 w 133"/>
                <a:gd name="T5" fmla="*/ 18 h 121"/>
                <a:gd name="T6" fmla="*/ 71 w 133"/>
                <a:gd name="T7" fmla="*/ 76 h 121"/>
                <a:gd name="T8" fmla="*/ 16 w 133"/>
                <a:gd name="T9" fmla="*/ 117 h 121"/>
                <a:gd name="T10" fmla="*/ 1 w 133"/>
                <a:gd name="T11" fmla="*/ 111 h 121"/>
                <a:gd name="T12" fmla="*/ 0 w 133"/>
                <a:gd name="T13" fmla="*/ 109 h 121"/>
                <a:gd name="T14" fmla="*/ 69 w 133"/>
                <a:gd name="T15" fmla="*/ 62 h 121"/>
                <a:gd name="T16" fmla="*/ 106 w 133"/>
                <a:gd name="T17" fmla="*/ 11 h 121"/>
                <a:gd name="T18" fmla="*/ 120 w 133"/>
                <a:gd name="T19"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1">
                  <a:moveTo>
                    <a:pt x="120" y="3"/>
                  </a:moveTo>
                  <a:cubicBezTo>
                    <a:pt x="125" y="4"/>
                    <a:pt x="132" y="2"/>
                    <a:pt x="133" y="11"/>
                  </a:cubicBezTo>
                  <a:cubicBezTo>
                    <a:pt x="125" y="7"/>
                    <a:pt x="121" y="13"/>
                    <a:pt x="117" y="18"/>
                  </a:cubicBezTo>
                  <a:cubicBezTo>
                    <a:pt x="103" y="38"/>
                    <a:pt x="89" y="58"/>
                    <a:pt x="71" y="76"/>
                  </a:cubicBezTo>
                  <a:cubicBezTo>
                    <a:pt x="55" y="93"/>
                    <a:pt x="36" y="106"/>
                    <a:pt x="16" y="117"/>
                  </a:cubicBezTo>
                  <a:cubicBezTo>
                    <a:pt x="7" y="121"/>
                    <a:pt x="5" y="115"/>
                    <a:pt x="1" y="111"/>
                  </a:cubicBezTo>
                  <a:cubicBezTo>
                    <a:pt x="0" y="111"/>
                    <a:pt x="0" y="110"/>
                    <a:pt x="0" y="109"/>
                  </a:cubicBezTo>
                  <a:cubicBezTo>
                    <a:pt x="26" y="97"/>
                    <a:pt x="48" y="80"/>
                    <a:pt x="69" y="62"/>
                  </a:cubicBezTo>
                  <a:cubicBezTo>
                    <a:pt x="85" y="49"/>
                    <a:pt x="102" y="33"/>
                    <a:pt x="106" y="11"/>
                  </a:cubicBezTo>
                  <a:cubicBezTo>
                    <a:pt x="107" y="2"/>
                    <a:pt x="112" y="0"/>
                    <a:pt x="120" y="3"/>
                  </a:cubicBezTo>
                  <a:close/>
                </a:path>
              </a:pathLst>
            </a:custGeom>
            <a:solidFill>
              <a:srgbClr val="126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 name="Freeform 331"/>
            <p:cNvSpPr>
              <a:spLocks/>
            </p:cNvSpPr>
            <p:nvPr/>
          </p:nvSpPr>
          <p:spPr bwMode="auto">
            <a:xfrm>
              <a:off x="3748" y="3693"/>
              <a:ext cx="31" cy="31"/>
            </a:xfrm>
            <a:custGeom>
              <a:avLst/>
              <a:gdLst>
                <a:gd name="T0" fmla="*/ 20 w 23"/>
                <a:gd name="T1" fmla="*/ 5 h 23"/>
                <a:gd name="T2" fmla="*/ 21 w 23"/>
                <a:gd name="T3" fmla="*/ 7 h 23"/>
                <a:gd name="T4" fmla="*/ 10 w 23"/>
                <a:gd name="T5" fmla="*/ 23 h 23"/>
                <a:gd name="T6" fmla="*/ 0 w 23"/>
                <a:gd name="T7" fmla="*/ 5 h 23"/>
                <a:gd name="T8" fmla="*/ 20 w 23"/>
                <a:gd name="T9" fmla="*/ 5 h 23"/>
              </a:gdLst>
              <a:ahLst/>
              <a:cxnLst>
                <a:cxn ang="0">
                  <a:pos x="T0" y="T1"/>
                </a:cxn>
                <a:cxn ang="0">
                  <a:pos x="T2" y="T3"/>
                </a:cxn>
                <a:cxn ang="0">
                  <a:pos x="T4" y="T5"/>
                </a:cxn>
                <a:cxn ang="0">
                  <a:pos x="T6" y="T7"/>
                </a:cxn>
                <a:cxn ang="0">
                  <a:pos x="T8" y="T9"/>
                </a:cxn>
              </a:cxnLst>
              <a:rect l="0" t="0" r="r" b="b"/>
              <a:pathLst>
                <a:path w="23" h="23">
                  <a:moveTo>
                    <a:pt x="20" y="5"/>
                  </a:moveTo>
                  <a:cubicBezTo>
                    <a:pt x="20" y="6"/>
                    <a:pt x="21" y="6"/>
                    <a:pt x="21" y="7"/>
                  </a:cubicBezTo>
                  <a:cubicBezTo>
                    <a:pt x="21" y="15"/>
                    <a:pt x="23" y="23"/>
                    <a:pt x="10" y="23"/>
                  </a:cubicBezTo>
                  <a:cubicBezTo>
                    <a:pt x="2" y="20"/>
                    <a:pt x="0" y="13"/>
                    <a:pt x="0" y="5"/>
                  </a:cubicBezTo>
                  <a:cubicBezTo>
                    <a:pt x="7" y="0"/>
                    <a:pt x="13" y="2"/>
                    <a:pt x="20" y="5"/>
                  </a:cubicBezTo>
                  <a:close/>
                </a:path>
              </a:pathLst>
            </a:custGeom>
            <a:solidFill>
              <a:srgbClr val="163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 name="Freeform 332"/>
            <p:cNvSpPr>
              <a:spLocks/>
            </p:cNvSpPr>
            <p:nvPr/>
          </p:nvSpPr>
          <p:spPr bwMode="auto">
            <a:xfrm>
              <a:off x="3131" y="3126"/>
              <a:ext cx="103" cy="157"/>
            </a:xfrm>
            <a:custGeom>
              <a:avLst/>
              <a:gdLst>
                <a:gd name="T0" fmla="*/ 73 w 77"/>
                <a:gd name="T1" fmla="*/ 93 h 117"/>
                <a:gd name="T2" fmla="*/ 62 w 77"/>
                <a:gd name="T3" fmla="*/ 114 h 117"/>
                <a:gd name="T4" fmla="*/ 51 w 77"/>
                <a:gd name="T5" fmla="*/ 113 h 117"/>
                <a:gd name="T6" fmla="*/ 51 w 77"/>
                <a:gd name="T7" fmla="*/ 109 h 117"/>
                <a:gd name="T8" fmla="*/ 54 w 77"/>
                <a:gd name="T9" fmla="*/ 106 h 117"/>
                <a:gd name="T10" fmla="*/ 66 w 77"/>
                <a:gd name="T11" fmla="*/ 94 h 117"/>
                <a:gd name="T12" fmla="*/ 54 w 77"/>
                <a:gd name="T13" fmla="*/ 70 h 117"/>
                <a:gd name="T14" fmla="*/ 13 w 77"/>
                <a:gd name="T15" fmla="*/ 90 h 117"/>
                <a:gd name="T16" fmla="*/ 10 w 77"/>
                <a:gd name="T17" fmla="*/ 95 h 117"/>
                <a:gd name="T18" fmla="*/ 10 w 77"/>
                <a:gd name="T19" fmla="*/ 96 h 117"/>
                <a:gd name="T20" fmla="*/ 2 w 77"/>
                <a:gd name="T21" fmla="*/ 15 h 117"/>
                <a:gd name="T22" fmla="*/ 7 w 77"/>
                <a:gd name="T23" fmla="*/ 8 h 117"/>
                <a:gd name="T24" fmla="*/ 8 w 77"/>
                <a:gd name="T25" fmla="*/ 9 h 117"/>
                <a:gd name="T26" fmla="*/ 6 w 77"/>
                <a:gd name="T27" fmla="*/ 50 h 117"/>
                <a:gd name="T28" fmla="*/ 8 w 77"/>
                <a:gd name="T29" fmla="*/ 32 h 117"/>
                <a:gd name="T30" fmla="*/ 13 w 77"/>
                <a:gd name="T31" fmla="*/ 38 h 117"/>
                <a:gd name="T32" fmla="*/ 28 w 77"/>
                <a:gd name="T33" fmla="*/ 50 h 117"/>
                <a:gd name="T34" fmla="*/ 50 w 77"/>
                <a:gd name="T35" fmla="*/ 48 h 117"/>
                <a:gd name="T36" fmla="*/ 33 w 77"/>
                <a:gd name="T37" fmla="*/ 35 h 117"/>
                <a:gd name="T38" fmla="*/ 30 w 77"/>
                <a:gd name="T39" fmla="*/ 28 h 117"/>
                <a:gd name="T40" fmla="*/ 18 w 77"/>
                <a:gd name="T41" fmla="*/ 16 h 117"/>
                <a:gd name="T42" fmla="*/ 21 w 77"/>
                <a:gd name="T43" fmla="*/ 8 h 117"/>
                <a:gd name="T44" fmla="*/ 26 w 77"/>
                <a:gd name="T45" fmla="*/ 10 h 117"/>
                <a:gd name="T46" fmla="*/ 33 w 77"/>
                <a:gd name="T47" fmla="*/ 13 h 117"/>
                <a:gd name="T48" fmla="*/ 33 w 77"/>
                <a:gd name="T49" fmla="*/ 4 h 117"/>
                <a:gd name="T50" fmla="*/ 42 w 77"/>
                <a:gd name="T51" fmla="*/ 1 h 117"/>
                <a:gd name="T52" fmla="*/ 48 w 77"/>
                <a:gd name="T53" fmla="*/ 21 h 117"/>
                <a:gd name="T54" fmla="*/ 48 w 77"/>
                <a:gd name="T55" fmla="*/ 24 h 117"/>
                <a:gd name="T56" fmla="*/ 46 w 77"/>
                <a:gd name="T57" fmla="*/ 38 h 117"/>
                <a:gd name="T58" fmla="*/ 62 w 77"/>
                <a:gd name="T59" fmla="*/ 26 h 117"/>
                <a:gd name="T60" fmla="*/ 63 w 77"/>
                <a:gd name="T61" fmla="*/ 7 h 117"/>
                <a:gd name="T62" fmla="*/ 70 w 77"/>
                <a:gd name="T63" fmla="*/ 5 h 117"/>
                <a:gd name="T64" fmla="*/ 72 w 77"/>
                <a:gd name="T65" fmla="*/ 25 h 117"/>
                <a:gd name="T66" fmla="*/ 74 w 77"/>
                <a:gd name="T67" fmla="*/ 80 h 117"/>
                <a:gd name="T68" fmla="*/ 73 w 77"/>
                <a:gd name="T69" fmla="*/ 9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17">
                  <a:moveTo>
                    <a:pt x="73" y="93"/>
                  </a:moveTo>
                  <a:cubicBezTo>
                    <a:pt x="72" y="101"/>
                    <a:pt x="77" y="112"/>
                    <a:pt x="62" y="114"/>
                  </a:cubicBezTo>
                  <a:cubicBezTo>
                    <a:pt x="58" y="117"/>
                    <a:pt x="55" y="117"/>
                    <a:pt x="51" y="113"/>
                  </a:cubicBezTo>
                  <a:cubicBezTo>
                    <a:pt x="51" y="111"/>
                    <a:pt x="51" y="110"/>
                    <a:pt x="51" y="109"/>
                  </a:cubicBezTo>
                  <a:cubicBezTo>
                    <a:pt x="52" y="108"/>
                    <a:pt x="53" y="107"/>
                    <a:pt x="54" y="106"/>
                  </a:cubicBezTo>
                  <a:cubicBezTo>
                    <a:pt x="59" y="103"/>
                    <a:pt x="68" y="102"/>
                    <a:pt x="66" y="94"/>
                  </a:cubicBezTo>
                  <a:cubicBezTo>
                    <a:pt x="65" y="85"/>
                    <a:pt x="66" y="74"/>
                    <a:pt x="54" y="70"/>
                  </a:cubicBezTo>
                  <a:cubicBezTo>
                    <a:pt x="37" y="64"/>
                    <a:pt x="17" y="74"/>
                    <a:pt x="13" y="90"/>
                  </a:cubicBezTo>
                  <a:cubicBezTo>
                    <a:pt x="12" y="92"/>
                    <a:pt x="11" y="94"/>
                    <a:pt x="10" y="95"/>
                  </a:cubicBezTo>
                  <a:cubicBezTo>
                    <a:pt x="10" y="95"/>
                    <a:pt x="10" y="96"/>
                    <a:pt x="10" y="96"/>
                  </a:cubicBezTo>
                  <a:cubicBezTo>
                    <a:pt x="4" y="69"/>
                    <a:pt x="0" y="43"/>
                    <a:pt x="2" y="15"/>
                  </a:cubicBezTo>
                  <a:cubicBezTo>
                    <a:pt x="2" y="12"/>
                    <a:pt x="4" y="10"/>
                    <a:pt x="7" y="8"/>
                  </a:cubicBezTo>
                  <a:cubicBezTo>
                    <a:pt x="7" y="8"/>
                    <a:pt x="8" y="9"/>
                    <a:pt x="8" y="9"/>
                  </a:cubicBezTo>
                  <a:cubicBezTo>
                    <a:pt x="11" y="23"/>
                    <a:pt x="3" y="37"/>
                    <a:pt x="6" y="50"/>
                  </a:cubicBezTo>
                  <a:cubicBezTo>
                    <a:pt x="7" y="44"/>
                    <a:pt x="4" y="38"/>
                    <a:pt x="8" y="32"/>
                  </a:cubicBezTo>
                  <a:cubicBezTo>
                    <a:pt x="12" y="31"/>
                    <a:pt x="13" y="35"/>
                    <a:pt x="13" y="38"/>
                  </a:cubicBezTo>
                  <a:cubicBezTo>
                    <a:pt x="12" y="50"/>
                    <a:pt x="19" y="51"/>
                    <a:pt x="28" y="50"/>
                  </a:cubicBezTo>
                  <a:cubicBezTo>
                    <a:pt x="36" y="56"/>
                    <a:pt x="43" y="48"/>
                    <a:pt x="50" y="48"/>
                  </a:cubicBezTo>
                  <a:cubicBezTo>
                    <a:pt x="40" y="49"/>
                    <a:pt x="33" y="47"/>
                    <a:pt x="33" y="35"/>
                  </a:cubicBezTo>
                  <a:cubicBezTo>
                    <a:pt x="34" y="32"/>
                    <a:pt x="32" y="30"/>
                    <a:pt x="30" y="28"/>
                  </a:cubicBezTo>
                  <a:cubicBezTo>
                    <a:pt x="26" y="24"/>
                    <a:pt x="20" y="22"/>
                    <a:pt x="18" y="16"/>
                  </a:cubicBezTo>
                  <a:cubicBezTo>
                    <a:pt x="18" y="13"/>
                    <a:pt x="18" y="10"/>
                    <a:pt x="21" y="8"/>
                  </a:cubicBezTo>
                  <a:cubicBezTo>
                    <a:pt x="23" y="8"/>
                    <a:pt x="24" y="9"/>
                    <a:pt x="26" y="10"/>
                  </a:cubicBezTo>
                  <a:cubicBezTo>
                    <a:pt x="28" y="12"/>
                    <a:pt x="30" y="15"/>
                    <a:pt x="33" y="13"/>
                  </a:cubicBezTo>
                  <a:cubicBezTo>
                    <a:pt x="37" y="10"/>
                    <a:pt x="32" y="7"/>
                    <a:pt x="33" y="4"/>
                  </a:cubicBezTo>
                  <a:cubicBezTo>
                    <a:pt x="35" y="1"/>
                    <a:pt x="38" y="1"/>
                    <a:pt x="42" y="1"/>
                  </a:cubicBezTo>
                  <a:cubicBezTo>
                    <a:pt x="48" y="7"/>
                    <a:pt x="56" y="12"/>
                    <a:pt x="48" y="21"/>
                  </a:cubicBezTo>
                  <a:cubicBezTo>
                    <a:pt x="46" y="23"/>
                    <a:pt x="46" y="23"/>
                    <a:pt x="48" y="24"/>
                  </a:cubicBezTo>
                  <a:cubicBezTo>
                    <a:pt x="56" y="29"/>
                    <a:pt x="51" y="33"/>
                    <a:pt x="46" y="38"/>
                  </a:cubicBezTo>
                  <a:cubicBezTo>
                    <a:pt x="61" y="39"/>
                    <a:pt x="62" y="39"/>
                    <a:pt x="62" y="26"/>
                  </a:cubicBezTo>
                  <a:cubicBezTo>
                    <a:pt x="62" y="20"/>
                    <a:pt x="61" y="13"/>
                    <a:pt x="63" y="7"/>
                  </a:cubicBezTo>
                  <a:cubicBezTo>
                    <a:pt x="64" y="4"/>
                    <a:pt x="65" y="0"/>
                    <a:pt x="70" y="5"/>
                  </a:cubicBezTo>
                  <a:cubicBezTo>
                    <a:pt x="72" y="11"/>
                    <a:pt x="71" y="18"/>
                    <a:pt x="72" y="25"/>
                  </a:cubicBezTo>
                  <a:cubicBezTo>
                    <a:pt x="72" y="43"/>
                    <a:pt x="70" y="62"/>
                    <a:pt x="74" y="80"/>
                  </a:cubicBezTo>
                  <a:cubicBezTo>
                    <a:pt x="75" y="84"/>
                    <a:pt x="76" y="89"/>
                    <a:pt x="73" y="93"/>
                  </a:cubicBezTo>
                  <a:close/>
                </a:path>
              </a:pathLst>
            </a:custGeom>
            <a:solidFill>
              <a:srgbClr val="C7C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 name="Freeform 333"/>
            <p:cNvSpPr>
              <a:spLocks/>
            </p:cNvSpPr>
            <p:nvPr/>
          </p:nvSpPr>
          <p:spPr bwMode="auto">
            <a:xfrm>
              <a:off x="3140" y="3042"/>
              <a:ext cx="97" cy="110"/>
            </a:xfrm>
            <a:custGeom>
              <a:avLst/>
              <a:gdLst>
                <a:gd name="T0" fmla="*/ 72 w 72"/>
                <a:gd name="T1" fmla="*/ 3 h 82"/>
                <a:gd name="T2" fmla="*/ 71 w 72"/>
                <a:gd name="T3" fmla="*/ 13 h 82"/>
                <a:gd name="T4" fmla="*/ 43 w 72"/>
                <a:gd name="T5" fmla="*/ 35 h 82"/>
                <a:gd name="T6" fmla="*/ 21 w 72"/>
                <a:gd name="T7" fmla="*/ 50 h 82"/>
                <a:gd name="T8" fmla="*/ 10 w 72"/>
                <a:gd name="T9" fmla="*/ 79 h 82"/>
                <a:gd name="T10" fmla="*/ 7 w 72"/>
                <a:gd name="T11" fmla="*/ 82 h 82"/>
                <a:gd name="T12" fmla="*/ 1 w 72"/>
                <a:gd name="T13" fmla="*/ 71 h 82"/>
                <a:gd name="T14" fmla="*/ 0 w 72"/>
                <a:gd name="T15" fmla="*/ 71 h 82"/>
                <a:gd name="T16" fmla="*/ 27 w 72"/>
                <a:gd name="T17" fmla="*/ 3 h 82"/>
                <a:gd name="T18" fmla="*/ 59 w 72"/>
                <a:gd name="T19" fmla="*/ 3 h 82"/>
                <a:gd name="T20" fmla="*/ 63 w 72"/>
                <a:gd name="T21" fmla="*/ 1 h 82"/>
                <a:gd name="T22" fmla="*/ 72 w 72"/>
                <a:gd name="T23"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82">
                  <a:moveTo>
                    <a:pt x="72" y="3"/>
                  </a:moveTo>
                  <a:cubicBezTo>
                    <a:pt x="72" y="6"/>
                    <a:pt x="71" y="10"/>
                    <a:pt x="71" y="13"/>
                  </a:cubicBezTo>
                  <a:cubicBezTo>
                    <a:pt x="65" y="25"/>
                    <a:pt x="53" y="29"/>
                    <a:pt x="43" y="35"/>
                  </a:cubicBezTo>
                  <a:cubicBezTo>
                    <a:pt x="36" y="40"/>
                    <a:pt x="28" y="45"/>
                    <a:pt x="21" y="50"/>
                  </a:cubicBezTo>
                  <a:cubicBezTo>
                    <a:pt x="10" y="57"/>
                    <a:pt x="12" y="69"/>
                    <a:pt x="10" y="79"/>
                  </a:cubicBezTo>
                  <a:cubicBezTo>
                    <a:pt x="10" y="81"/>
                    <a:pt x="9" y="82"/>
                    <a:pt x="7" y="82"/>
                  </a:cubicBezTo>
                  <a:cubicBezTo>
                    <a:pt x="1" y="81"/>
                    <a:pt x="5" y="74"/>
                    <a:pt x="1" y="71"/>
                  </a:cubicBezTo>
                  <a:cubicBezTo>
                    <a:pt x="1" y="71"/>
                    <a:pt x="0" y="71"/>
                    <a:pt x="0" y="71"/>
                  </a:cubicBezTo>
                  <a:cubicBezTo>
                    <a:pt x="2" y="46"/>
                    <a:pt x="11" y="23"/>
                    <a:pt x="27" y="3"/>
                  </a:cubicBezTo>
                  <a:cubicBezTo>
                    <a:pt x="40" y="14"/>
                    <a:pt x="47" y="14"/>
                    <a:pt x="59" y="3"/>
                  </a:cubicBezTo>
                  <a:cubicBezTo>
                    <a:pt x="60" y="2"/>
                    <a:pt x="61" y="1"/>
                    <a:pt x="63" y="1"/>
                  </a:cubicBezTo>
                  <a:cubicBezTo>
                    <a:pt x="66" y="0"/>
                    <a:pt x="69" y="0"/>
                    <a:pt x="72" y="3"/>
                  </a:cubicBezTo>
                  <a:close/>
                </a:path>
              </a:pathLst>
            </a:custGeom>
            <a:solidFill>
              <a:srgbClr val="A4C5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 name="Freeform 334"/>
            <p:cNvSpPr>
              <a:spLocks/>
            </p:cNvSpPr>
            <p:nvPr/>
          </p:nvSpPr>
          <p:spPr bwMode="auto">
            <a:xfrm>
              <a:off x="3176" y="3014"/>
              <a:ext cx="46" cy="49"/>
            </a:xfrm>
            <a:custGeom>
              <a:avLst/>
              <a:gdLst>
                <a:gd name="T0" fmla="*/ 34 w 34"/>
                <a:gd name="T1" fmla="*/ 24 h 37"/>
                <a:gd name="T2" fmla="*/ 12 w 34"/>
                <a:gd name="T3" fmla="*/ 36 h 37"/>
                <a:gd name="T4" fmla="*/ 0 w 34"/>
                <a:gd name="T5" fmla="*/ 24 h 37"/>
                <a:gd name="T6" fmla="*/ 8 w 34"/>
                <a:gd name="T7" fmla="*/ 13 h 37"/>
                <a:gd name="T8" fmla="*/ 26 w 34"/>
                <a:gd name="T9" fmla="*/ 0 h 37"/>
                <a:gd name="T10" fmla="*/ 34 w 34"/>
                <a:gd name="T11" fmla="*/ 24 h 37"/>
              </a:gdLst>
              <a:ahLst/>
              <a:cxnLst>
                <a:cxn ang="0">
                  <a:pos x="T0" y="T1"/>
                </a:cxn>
                <a:cxn ang="0">
                  <a:pos x="T2" y="T3"/>
                </a:cxn>
                <a:cxn ang="0">
                  <a:pos x="T4" y="T5"/>
                </a:cxn>
                <a:cxn ang="0">
                  <a:pos x="T6" y="T7"/>
                </a:cxn>
                <a:cxn ang="0">
                  <a:pos x="T8" y="T9"/>
                </a:cxn>
                <a:cxn ang="0">
                  <a:pos x="T10" y="T11"/>
                </a:cxn>
              </a:cxnLst>
              <a:rect l="0" t="0" r="r" b="b"/>
              <a:pathLst>
                <a:path w="34" h="37">
                  <a:moveTo>
                    <a:pt x="34" y="24"/>
                  </a:moveTo>
                  <a:cubicBezTo>
                    <a:pt x="32" y="37"/>
                    <a:pt x="20" y="34"/>
                    <a:pt x="12" y="36"/>
                  </a:cubicBezTo>
                  <a:cubicBezTo>
                    <a:pt x="6" y="37"/>
                    <a:pt x="1" y="31"/>
                    <a:pt x="0" y="24"/>
                  </a:cubicBezTo>
                  <a:cubicBezTo>
                    <a:pt x="2" y="20"/>
                    <a:pt x="5" y="17"/>
                    <a:pt x="8" y="13"/>
                  </a:cubicBezTo>
                  <a:cubicBezTo>
                    <a:pt x="19" y="16"/>
                    <a:pt x="20" y="5"/>
                    <a:pt x="26" y="0"/>
                  </a:cubicBezTo>
                  <a:cubicBezTo>
                    <a:pt x="31" y="7"/>
                    <a:pt x="29" y="17"/>
                    <a:pt x="34" y="24"/>
                  </a:cubicBezTo>
                  <a:close/>
                </a:path>
              </a:pathLst>
            </a:custGeom>
            <a:solidFill>
              <a:srgbClr val="BCC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 name="Freeform 335"/>
            <p:cNvSpPr>
              <a:spLocks/>
            </p:cNvSpPr>
            <p:nvPr/>
          </p:nvSpPr>
          <p:spPr bwMode="auto">
            <a:xfrm>
              <a:off x="4069" y="3083"/>
              <a:ext cx="109" cy="29"/>
            </a:xfrm>
            <a:custGeom>
              <a:avLst/>
              <a:gdLst>
                <a:gd name="T0" fmla="*/ 6 w 81"/>
                <a:gd name="T1" fmla="*/ 16 h 21"/>
                <a:gd name="T2" fmla="*/ 0 w 81"/>
                <a:gd name="T3" fmla="*/ 6 h 21"/>
                <a:gd name="T4" fmla="*/ 18 w 81"/>
                <a:gd name="T5" fmla="*/ 3 h 21"/>
                <a:gd name="T6" fmla="*/ 50 w 81"/>
                <a:gd name="T7" fmla="*/ 1 h 21"/>
                <a:gd name="T8" fmla="*/ 65 w 81"/>
                <a:gd name="T9" fmla="*/ 9 h 21"/>
                <a:gd name="T10" fmla="*/ 74 w 81"/>
                <a:gd name="T11" fmla="*/ 14 h 21"/>
                <a:gd name="T12" fmla="*/ 71 w 81"/>
                <a:gd name="T13" fmla="*/ 21 h 21"/>
                <a:gd name="T14" fmla="*/ 58 w 81"/>
                <a:gd name="T15" fmla="*/ 17 h 21"/>
                <a:gd name="T16" fmla="*/ 6 w 81"/>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
                  <a:moveTo>
                    <a:pt x="6" y="16"/>
                  </a:moveTo>
                  <a:cubicBezTo>
                    <a:pt x="4" y="13"/>
                    <a:pt x="2" y="10"/>
                    <a:pt x="0" y="6"/>
                  </a:cubicBezTo>
                  <a:cubicBezTo>
                    <a:pt x="5" y="2"/>
                    <a:pt x="12" y="3"/>
                    <a:pt x="18" y="3"/>
                  </a:cubicBezTo>
                  <a:cubicBezTo>
                    <a:pt x="29" y="3"/>
                    <a:pt x="39" y="4"/>
                    <a:pt x="50" y="1"/>
                  </a:cubicBezTo>
                  <a:cubicBezTo>
                    <a:pt x="57" y="0"/>
                    <a:pt x="62" y="4"/>
                    <a:pt x="65" y="9"/>
                  </a:cubicBezTo>
                  <a:cubicBezTo>
                    <a:pt x="68" y="11"/>
                    <a:pt x="72" y="12"/>
                    <a:pt x="74" y="14"/>
                  </a:cubicBezTo>
                  <a:cubicBezTo>
                    <a:pt x="81" y="20"/>
                    <a:pt x="76" y="21"/>
                    <a:pt x="71" y="21"/>
                  </a:cubicBezTo>
                  <a:cubicBezTo>
                    <a:pt x="68" y="16"/>
                    <a:pt x="63" y="17"/>
                    <a:pt x="58" y="17"/>
                  </a:cubicBezTo>
                  <a:cubicBezTo>
                    <a:pt x="40" y="17"/>
                    <a:pt x="23" y="16"/>
                    <a:pt x="6" y="16"/>
                  </a:cubicBezTo>
                  <a:close/>
                </a:path>
              </a:pathLst>
            </a:custGeom>
            <a:solidFill>
              <a:srgbClr val="EFE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 name="Freeform 336"/>
            <p:cNvSpPr>
              <a:spLocks/>
            </p:cNvSpPr>
            <p:nvPr/>
          </p:nvSpPr>
          <p:spPr bwMode="auto">
            <a:xfrm>
              <a:off x="3755" y="3543"/>
              <a:ext cx="147" cy="72"/>
            </a:xfrm>
            <a:custGeom>
              <a:avLst/>
              <a:gdLst>
                <a:gd name="T0" fmla="*/ 95 w 110"/>
                <a:gd name="T1" fmla="*/ 40 h 54"/>
                <a:gd name="T2" fmla="*/ 48 w 110"/>
                <a:gd name="T3" fmla="*/ 48 h 54"/>
                <a:gd name="T4" fmla="*/ 19 w 110"/>
                <a:gd name="T5" fmla="*/ 48 h 54"/>
                <a:gd name="T6" fmla="*/ 14 w 110"/>
                <a:gd name="T7" fmla="*/ 46 h 54"/>
                <a:gd name="T8" fmla="*/ 2 w 110"/>
                <a:gd name="T9" fmla="*/ 34 h 54"/>
                <a:gd name="T10" fmla="*/ 3 w 110"/>
                <a:gd name="T11" fmla="*/ 18 h 54"/>
                <a:gd name="T12" fmla="*/ 7 w 110"/>
                <a:gd name="T13" fmla="*/ 7 h 54"/>
                <a:gd name="T14" fmla="*/ 42 w 110"/>
                <a:gd name="T15" fmla="*/ 0 h 54"/>
                <a:gd name="T16" fmla="*/ 57 w 110"/>
                <a:gd name="T17" fmla="*/ 3 h 54"/>
                <a:gd name="T18" fmla="*/ 66 w 110"/>
                <a:gd name="T19" fmla="*/ 3 h 54"/>
                <a:gd name="T20" fmla="*/ 66 w 110"/>
                <a:gd name="T21" fmla="*/ 3 h 54"/>
                <a:gd name="T22" fmla="*/ 56 w 110"/>
                <a:gd name="T23" fmla="*/ 30 h 54"/>
                <a:gd name="T24" fmla="*/ 89 w 110"/>
                <a:gd name="T25" fmla="*/ 26 h 54"/>
                <a:gd name="T26" fmla="*/ 98 w 110"/>
                <a:gd name="T27" fmla="*/ 29 h 54"/>
                <a:gd name="T28" fmla="*/ 110 w 110"/>
                <a:gd name="T29" fmla="*/ 28 h 54"/>
                <a:gd name="T30" fmla="*/ 95 w 110"/>
                <a:gd name="T31"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54">
                  <a:moveTo>
                    <a:pt x="95" y="40"/>
                  </a:moveTo>
                  <a:cubicBezTo>
                    <a:pt x="79" y="40"/>
                    <a:pt x="63" y="39"/>
                    <a:pt x="48" y="48"/>
                  </a:cubicBezTo>
                  <a:cubicBezTo>
                    <a:pt x="39" y="54"/>
                    <a:pt x="28" y="49"/>
                    <a:pt x="19" y="48"/>
                  </a:cubicBezTo>
                  <a:cubicBezTo>
                    <a:pt x="17" y="47"/>
                    <a:pt x="16" y="46"/>
                    <a:pt x="14" y="46"/>
                  </a:cubicBezTo>
                  <a:cubicBezTo>
                    <a:pt x="1" y="48"/>
                    <a:pt x="0" y="47"/>
                    <a:pt x="2" y="34"/>
                  </a:cubicBezTo>
                  <a:cubicBezTo>
                    <a:pt x="5" y="29"/>
                    <a:pt x="5" y="24"/>
                    <a:pt x="3" y="18"/>
                  </a:cubicBezTo>
                  <a:cubicBezTo>
                    <a:pt x="0" y="12"/>
                    <a:pt x="3" y="9"/>
                    <a:pt x="7" y="7"/>
                  </a:cubicBezTo>
                  <a:cubicBezTo>
                    <a:pt x="18" y="0"/>
                    <a:pt x="30" y="2"/>
                    <a:pt x="42" y="0"/>
                  </a:cubicBezTo>
                  <a:cubicBezTo>
                    <a:pt x="46" y="5"/>
                    <a:pt x="51" y="8"/>
                    <a:pt x="57" y="3"/>
                  </a:cubicBezTo>
                  <a:cubicBezTo>
                    <a:pt x="60" y="1"/>
                    <a:pt x="63" y="1"/>
                    <a:pt x="66" y="3"/>
                  </a:cubicBezTo>
                  <a:cubicBezTo>
                    <a:pt x="66" y="3"/>
                    <a:pt x="66" y="3"/>
                    <a:pt x="66" y="3"/>
                  </a:cubicBezTo>
                  <a:cubicBezTo>
                    <a:pt x="66" y="14"/>
                    <a:pt x="54" y="19"/>
                    <a:pt x="56" y="30"/>
                  </a:cubicBezTo>
                  <a:cubicBezTo>
                    <a:pt x="65" y="27"/>
                    <a:pt x="77" y="23"/>
                    <a:pt x="89" y="26"/>
                  </a:cubicBezTo>
                  <a:cubicBezTo>
                    <a:pt x="92" y="26"/>
                    <a:pt x="95" y="27"/>
                    <a:pt x="98" y="29"/>
                  </a:cubicBezTo>
                  <a:cubicBezTo>
                    <a:pt x="101" y="29"/>
                    <a:pt x="105" y="29"/>
                    <a:pt x="110" y="28"/>
                  </a:cubicBezTo>
                  <a:cubicBezTo>
                    <a:pt x="110" y="39"/>
                    <a:pt x="101" y="38"/>
                    <a:pt x="95" y="40"/>
                  </a:cubicBezTo>
                  <a:close/>
                </a:path>
              </a:pathLst>
            </a:custGeom>
            <a:solidFill>
              <a:srgbClr val="305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 name="Freeform 337"/>
            <p:cNvSpPr>
              <a:spLocks/>
            </p:cNvSpPr>
            <p:nvPr/>
          </p:nvSpPr>
          <p:spPr bwMode="auto">
            <a:xfrm>
              <a:off x="3815" y="3547"/>
              <a:ext cx="120" cy="46"/>
            </a:xfrm>
            <a:custGeom>
              <a:avLst/>
              <a:gdLst>
                <a:gd name="T0" fmla="*/ 42 w 90"/>
                <a:gd name="T1" fmla="*/ 26 h 34"/>
                <a:gd name="T2" fmla="*/ 12 w 90"/>
                <a:gd name="T3" fmla="*/ 30 h 34"/>
                <a:gd name="T4" fmla="*/ 2 w 90"/>
                <a:gd name="T5" fmla="*/ 30 h 34"/>
                <a:gd name="T6" fmla="*/ 8 w 90"/>
                <a:gd name="T7" fmla="*/ 23 h 34"/>
                <a:gd name="T8" fmla="*/ 11 w 90"/>
                <a:gd name="T9" fmla="*/ 21 h 34"/>
                <a:gd name="T10" fmla="*/ 21 w 90"/>
                <a:gd name="T11" fmla="*/ 0 h 34"/>
                <a:gd name="T12" fmla="*/ 68 w 90"/>
                <a:gd name="T13" fmla="*/ 3 h 34"/>
                <a:gd name="T14" fmla="*/ 89 w 90"/>
                <a:gd name="T15" fmla="*/ 6 h 34"/>
                <a:gd name="T16" fmla="*/ 90 w 90"/>
                <a:gd name="T17" fmla="*/ 8 h 34"/>
                <a:gd name="T18" fmla="*/ 76 w 90"/>
                <a:gd name="T19" fmla="*/ 16 h 34"/>
                <a:gd name="T20" fmla="*/ 73 w 90"/>
                <a:gd name="T21" fmla="*/ 16 h 34"/>
                <a:gd name="T22" fmla="*/ 59 w 90"/>
                <a:gd name="T23" fmla="*/ 14 h 34"/>
                <a:gd name="T24" fmla="*/ 42 w 90"/>
                <a:gd name="T2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4">
                  <a:moveTo>
                    <a:pt x="42" y="26"/>
                  </a:moveTo>
                  <a:cubicBezTo>
                    <a:pt x="32" y="24"/>
                    <a:pt x="22" y="26"/>
                    <a:pt x="12" y="30"/>
                  </a:cubicBezTo>
                  <a:cubicBezTo>
                    <a:pt x="9" y="32"/>
                    <a:pt x="4" y="34"/>
                    <a:pt x="2" y="30"/>
                  </a:cubicBezTo>
                  <a:cubicBezTo>
                    <a:pt x="0" y="25"/>
                    <a:pt x="5" y="25"/>
                    <a:pt x="8" y="23"/>
                  </a:cubicBezTo>
                  <a:cubicBezTo>
                    <a:pt x="9" y="23"/>
                    <a:pt x="11" y="21"/>
                    <a:pt x="11" y="21"/>
                  </a:cubicBezTo>
                  <a:cubicBezTo>
                    <a:pt x="1" y="8"/>
                    <a:pt x="22" y="9"/>
                    <a:pt x="21" y="0"/>
                  </a:cubicBezTo>
                  <a:cubicBezTo>
                    <a:pt x="36" y="5"/>
                    <a:pt x="52" y="5"/>
                    <a:pt x="68" y="3"/>
                  </a:cubicBezTo>
                  <a:cubicBezTo>
                    <a:pt x="75" y="2"/>
                    <a:pt x="82" y="3"/>
                    <a:pt x="89" y="6"/>
                  </a:cubicBezTo>
                  <a:cubicBezTo>
                    <a:pt x="89" y="6"/>
                    <a:pt x="90" y="7"/>
                    <a:pt x="90" y="8"/>
                  </a:cubicBezTo>
                  <a:cubicBezTo>
                    <a:pt x="83" y="7"/>
                    <a:pt x="80" y="12"/>
                    <a:pt x="76" y="16"/>
                  </a:cubicBezTo>
                  <a:cubicBezTo>
                    <a:pt x="75" y="16"/>
                    <a:pt x="74" y="16"/>
                    <a:pt x="73" y="16"/>
                  </a:cubicBezTo>
                  <a:cubicBezTo>
                    <a:pt x="68" y="14"/>
                    <a:pt x="64" y="14"/>
                    <a:pt x="59" y="14"/>
                  </a:cubicBezTo>
                  <a:cubicBezTo>
                    <a:pt x="49" y="13"/>
                    <a:pt x="44" y="17"/>
                    <a:pt x="42" y="26"/>
                  </a:cubicBezTo>
                  <a:close/>
                </a:path>
              </a:pathLst>
            </a:custGeom>
            <a:solidFill>
              <a:srgbClr val="467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 name="Freeform 338"/>
            <p:cNvSpPr>
              <a:spLocks/>
            </p:cNvSpPr>
            <p:nvPr/>
          </p:nvSpPr>
          <p:spPr bwMode="auto">
            <a:xfrm>
              <a:off x="3866" y="3552"/>
              <a:ext cx="47" cy="30"/>
            </a:xfrm>
            <a:custGeom>
              <a:avLst/>
              <a:gdLst>
                <a:gd name="T0" fmla="*/ 4 w 35"/>
                <a:gd name="T1" fmla="*/ 22 h 22"/>
                <a:gd name="T2" fmla="*/ 2 w 35"/>
                <a:gd name="T3" fmla="*/ 14 h 22"/>
                <a:gd name="T4" fmla="*/ 13 w 35"/>
                <a:gd name="T5" fmla="*/ 7 h 22"/>
                <a:gd name="T6" fmla="*/ 35 w 35"/>
                <a:gd name="T7" fmla="*/ 12 h 22"/>
                <a:gd name="T8" fmla="*/ 15 w 35"/>
                <a:gd name="T9" fmla="*/ 22 h 22"/>
                <a:gd name="T10" fmla="*/ 4 w 35"/>
                <a:gd name="T11" fmla="*/ 22 h 22"/>
              </a:gdLst>
              <a:ahLst/>
              <a:cxnLst>
                <a:cxn ang="0">
                  <a:pos x="T0" y="T1"/>
                </a:cxn>
                <a:cxn ang="0">
                  <a:pos x="T2" y="T3"/>
                </a:cxn>
                <a:cxn ang="0">
                  <a:pos x="T4" y="T5"/>
                </a:cxn>
                <a:cxn ang="0">
                  <a:pos x="T6" y="T7"/>
                </a:cxn>
                <a:cxn ang="0">
                  <a:pos x="T8" y="T9"/>
                </a:cxn>
                <a:cxn ang="0">
                  <a:pos x="T10" y="T11"/>
                </a:cxn>
              </a:cxnLst>
              <a:rect l="0" t="0" r="r" b="b"/>
              <a:pathLst>
                <a:path w="35" h="22">
                  <a:moveTo>
                    <a:pt x="4" y="22"/>
                  </a:moveTo>
                  <a:cubicBezTo>
                    <a:pt x="3" y="20"/>
                    <a:pt x="0" y="18"/>
                    <a:pt x="2" y="14"/>
                  </a:cubicBezTo>
                  <a:cubicBezTo>
                    <a:pt x="4" y="9"/>
                    <a:pt x="8" y="6"/>
                    <a:pt x="13" y="7"/>
                  </a:cubicBezTo>
                  <a:cubicBezTo>
                    <a:pt x="20" y="8"/>
                    <a:pt x="30" y="0"/>
                    <a:pt x="35" y="12"/>
                  </a:cubicBezTo>
                  <a:cubicBezTo>
                    <a:pt x="28" y="15"/>
                    <a:pt x="21" y="19"/>
                    <a:pt x="15" y="22"/>
                  </a:cubicBezTo>
                  <a:cubicBezTo>
                    <a:pt x="11" y="22"/>
                    <a:pt x="8" y="22"/>
                    <a:pt x="4" y="22"/>
                  </a:cubicBezTo>
                  <a:close/>
                </a:path>
              </a:pathLst>
            </a:custGeom>
            <a:solidFill>
              <a:srgbClr val="DCEC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 name="Freeform 339"/>
            <p:cNvSpPr>
              <a:spLocks/>
            </p:cNvSpPr>
            <p:nvPr/>
          </p:nvSpPr>
          <p:spPr bwMode="auto">
            <a:xfrm>
              <a:off x="3500" y="3622"/>
              <a:ext cx="181" cy="67"/>
            </a:xfrm>
            <a:custGeom>
              <a:avLst/>
              <a:gdLst>
                <a:gd name="T0" fmla="*/ 69 w 135"/>
                <a:gd name="T1" fmla="*/ 45 h 50"/>
                <a:gd name="T2" fmla="*/ 80 w 135"/>
                <a:gd name="T3" fmla="*/ 40 h 50"/>
                <a:gd name="T4" fmla="*/ 69 w 135"/>
                <a:gd name="T5" fmla="*/ 35 h 50"/>
                <a:gd name="T6" fmla="*/ 76 w 135"/>
                <a:gd name="T7" fmla="*/ 28 h 50"/>
                <a:gd name="T8" fmla="*/ 8 w 135"/>
                <a:gd name="T9" fmla="*/ 15 h 50"/>
                <a:gd name="T10" fmla="*/ 17 w 135"/>
                <a:gd name="T11" fmla="*/ 0 h 50"/>
                <a:gd name="T12" fmla="*/ 118 w 135"/>
                <a:gd name="T13" fmla="*/ 7 h 50"/>
                <a:gd name="T14" fmla="*/ 126 w 135"/>
                <a:gd name="T15" fmla="*/ 6 h 50"/>
                <a:gd name="T16" fmla="*/ 135 w 135"/>
                <a:gd name="T17" fmla="*/ 9 h 50"/>
                <a:gd name="T18" fmla="*/ 129 w 135"/>
                <a:gd name="T19" fmla="*/ 15 h 50"/>
                <a:gd name="T20" fmla="*/ 124 w 135"/>
                <a:gd name="T21" fmla="*/ 19 h 50"/>
                <a:gd name="T22" fmla="*/ 124 w 135"/>
                <a:gd name="T23" fmla="*/ 20 h 50"/>
                <a:gd name="T24" fmla="*/ 125 w 135"/>
                <a:gd name="T25" fmla="*/ 19 h 50"/>
                <a:gd name="T26" fmla="*/ 135 w 135"/>
                <a:gd name="T27" fmla="*/ 18 h 50"/>
                <a:gd name="T28" fmla="*/ 135 w 135"/>
                <a:gd name="T29" fmla="*/ 18 h 50"/>
                <a:gd name="T30" fmla="*/ 96 w 135"/>
                <a:gd name="T31" fmla="*/ 33 h 50"/>
                <a:gd name="T32" fmla="*/ 108 w 135"/>
                <a:gd name="T33" fmla="*/ 40 h 50"/>
                <a:gd name="T34" fmla="*/ 69 w 135"/>
                <a:gd name="T3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50">
                  <a:moveTo>
                    <a:pt x="69" y="45"/>
                  </a:moveTo>
                  <a:cubicBezTo>
                    <a:pt x="73" y="44"/>
                    <a:pt x="80" y="46"/>
                    <a:pt x="80" y="40"/>
                  </a:cubicBezTo>
                  <a:cubicBezTo>
                    <a:pt x="80" y="34"/>
                    <a:pt x="73" y="37"/>
                    <a:pt x="69" y="35"/>
                  </a:cubicBezTo>
                  <a:cubicBezTo>
                    <a:pt x="70" y="32"/>
                    <a:pt x="75" y="35"/>
                    <a:pt x="76" y="28"/>
                  </a:cubicBezTo>
                  <a:cubicBezTo>
                    <a:pt x="50" y="37"/>
                    <a:pt x="30" y="24"/>
                    <a:pt x="8" y="15"/>
                  </a:cubicBezTo>
                  <a:cubicBezTo>
                    <a:pt x="0" y="3"/>
                    <a:pt x="10" y="3"/>
                    <a:pt x="17" y="0"/>
                  </a:cubicBezTo>
                  <a:cubicBezTo>
                    <a:pt x="50" y="9"/>
                    <a:pt x="84" y="9"/>
                    <a:pt x="118" y="7"/>
                  </a:cubicBezTo>
                  <a:cubicBezTo>
                    <a:pt x="121" y="6"/>
                    <a:pt x="123" y="6"/>
                    <a:pt x="126" y="6"/>
                  </a:cubicBezTo>
                  <a:cubicBezTo>
                    <a:pt x="129" y="6"/>
                    <a:pt x="134" y="4"/>
                    <a:pt x="135" y="9"/>
                  </a:cubicBezTo>
                  <a:cubicBezTo>
                    <a:pt x="135" y="12"/>
                    <a:pt x="132" y="14"/>
                    <a:pt x="129" y="15"/>
                  </a:cubicBezTo>
                  <a:cubicBezTo>
                    <a:pt x="127" y="16"/>
                    <a:pt x="125" y="17"/>
                    <a:pt x="124" y="19"/>
                  </a:cubicBezTo>
                  <a:cubicBezTo>
                    <a:pt x="122" y="20"/>
                    <a:pt x="125" y="21"/>
                    <a:pt x="124" y="20"/>
                  </a:cubicBezTo>
                  <a:cubicBezTo>
                    <a:pt x="123" y="20"/>
                    <a:pt x="124" y="19"/>
                    <a:pt x="125" y="19"/>
                  </a:cubicBezTo>
                  <a:cubicBezTo>
                    <a:pt x="128" y="16"/>
                    <a:pt x="131" y="14"/>
                    <a:pt x="135" y="18"/>
                  </a:cubicBezTo>
                  <a:cubicBezTo>
                    <a:pt x="135" y="18"/>
                    <a:pt x="135" y="18"/>
                    <a:pt x="135" y="18"/>
                  </a:cubicBezTo>
                  <a:cubicBezTo>
                    <a:pt x="124" y="26"/>
                    <a:pt x="109" y="27"/>
                    <a:pt x="96" y="33"/>
                  </a:cubicBezTo>
                  <a:cubicBezTo>
                    <a:pt x="98" y="39"/>
                    <a:pt x="105" y="34"/>
                    <a:pt x="108" y="40"/>
                  </a:cubicBezTo>
                  <a:cubicBezTo>
                    <a:pt x="95" y="46"/>
                    <a:pt x="83" y="50"/>
                    <a:pt x="69" y="45"/>
                  </a:cubicBezTo>
                  <a:close/>
                </a:path>
              </a:pathLst>
            </a:custGeom>
            <a:solidFill>
              <a:srgbClr val="C8CC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 name="Freeform 340"/>
            <p:cNvSpPr>
              <a:spLocks/>
            </p:cNvSpPr>
            <p:nvPr/>
          </p:nvSpPr>
          <p:spPr bwMode="auto">
            <a:xfrm>
              <a:off x="4093" y="3201"/>
              <a:ext cx="93" cy="27"/>
            </a:xfrm>
            <a:custGeom>
              <a:avLst/>
              <a:gdLst>
                <a:gd name="T0" fmla="*/ 5 w 69"/>
                <a:gd name="T1" fmla="*/ 20 h 20"/>
                <a:gd name="T2" fmla="*/ 13 w 69"/>
                <a:gd name="T3" fmla="*/ 2 h 20"/>
                <a:gd name="T4" fmla="*/ 59 w 69"/>
                <a:gd name="T5" fmla="*/ 2 h 20"/>
                <a:gd name="T6" fmla="*/ 69 w 69"/>
                <a:gd name="T7" fmla="*/ 8 h 20"/>
                <a:gd name="T8" fmla="*/ 68 w 69"/>
                <a:gd name="T9" fmla="*/ 10 h 20"/>
                <a:gd name="T10" fmla="*/ 5 w 69"/>
                <a:gd name="T11" fmla="*/ 20 h 20"/>
              </a:gdLst>
              <a:ahLst/>
              <a:cxnLst>
                <a:cxn ang="0">
                  <a:pos x="T0" y="T1"/>
                </a:cxn>
                <a:cxn ang="0">
                  <a:pos x="T2" y="T3"/>
                </a:cxn>
                <a:cxn ang="0">
                  <a:pos x="T4" y="T5"/>
                </a:cxn>
                <a:cxn ang="0">
                  <a:pos x="T6" y="T7"/>
                </a:cxn>
                <a:cxn ang="0">
                  <a:pos x="T8" y="T9"/>
                </a:cxn>
                <a:cxn ang="0">
                  <a:pos x="T10" y="T11"/>
                </a:cxn>
              </a:cxnLst>
              <a:rect l="0" t="0" r="r" b="b"/>
              <a:pathLst>
                <a:path w="69" h="20">
                  <a:moveTo>
                    <a:pt x="5" y="20"/>
                  </a:moveTo>
                  <a:cubicBezTo>
                    <a:pt x="6" y="14"/>
                    <a:pt x="0" y="3"/>
                    <a:pt x="13" y="2"/>
                  </a:cubicBezTo>
                  <a:cubicBezTo>
                    <a:pt x="29" y="3"/>
                    <a:pt x="44" y="0"/>
                    <a:pt x="59" y="2"/>
                  </a:cubicBezTo>
                  <a:cubicBezTo>
                    <a:pt x="63" y="3"/>
                    <a:pt x="68" y="1"/>
                    <a:pt x="69" y="8"/>
                  </a:cubicBezTo>
                  <a:cubicBezTo>
                    <a:pt x="69" y="9"/>
                    <a:pt x="69" y="10"/>
                    <a:pt x="68" y="10"/>
                  </a:cubicBezTo>
                  <a:cubicBezTo>
                    <a:pt x="47" y="10"/>
                    <a:pt x="25" y="9"/>
                    <a:pt x="5" y="20"/>
                  </a:cubicBezTo>
                  <a:close/>
                </a:path>
              </a:pathLst>
            </a:custGeom>
            <a:solidFill>
              <a:srgbClr val="896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 name="Freeform 341"/>
            <p:cNvSpPr>
              <a:spLocks/>
            </p:cNvSpPr>
            <p:nvPr/>
          </p:nvSpPr>
          <p:spPr bwMode="auto">
            <a:xfrm>
              <a:off x="4079" y="3184"/>
              <a:ext cx="115" cy="28"/>
            </a:xfrm>
            <a:custGeom>
              <a:avLst/>
              <a:gdLst>
                <a:gd name="T0" fmla="*/ 80 w 86"/>
                <a:gd name="T1" fmla="*/ 21 h 21"/>
                <a:gd name="T2" fmla="*/ 59 w 86"/>
                <a:gd name="T3" fmla="*/ 18 h 21"/>
                <a:gd name="T4" fmla="*/ 24 w 86"/>
                <a:gd name="T5" fmla="*/ 15 h 21"/>
                <a:gd name="T6" fmla="*/ 22 w 86"/>
                <a:gd name="T7" fmla="*/ 13 h 21"/>
                <a:gd name="T8" fmla="*/ 0 w 86"/>
                <a:gd name="T9" fmla="*/ 10 h 21"/>
                <a:gd name="T10" fmla="*/ 21 w 86"/>
                <a:gd name="T11" fmla="*/ 7 h 21"/>
                <a:gd name="T12" fmla="*/ 46 w 86"/>
                <a:gd name="T13" fmla="*/ 12 h 21"/>
                <a:gd name="T14" fmla="*/ 85 w 86"/>
                <a:gd name="T15" fmla="*/ 13 h 21"/>
                <a:gd name="T16" fmla="*/ 80 w 86"/>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21">
                  <a:moveTo>
                    <a:pt x="80" y="21"/>
                  </a:moveTo>
                  <a:cubicBezTo>
                    <a:pt x="74" y="15"/>
                    <a:pt x="66" y="19"/>
                    <a:pt x="59" y="18"/>
                  </a:cubicBezTo>
                  <a:cubicBezTo>
                    <a:pt x="47" y="17"/>
                    <a:pt x="36" y="21"/>
                    <a:pt x="24" y="15"/>
                  </a:cubicBezTo>
                  <a:cubicBezTo>
                    <a:pt x="24" y="14"/>
                    <a:pt x="23" y="14"/>
                    <a:pt x="22" y="13"/>
                  </a:cubicBezTo>
                  <a:cubicBezTo>
                    <a:pt x="15" y="7"/>
                    <a:pt x="7" y="11"/>
                    <a:pt x="0" y="10"/>
                  </a:cubicBezTo>
                  <a:cubicBezTo>
                    <a:pt x="6" y="0"/>
                    <a:pt x="14" y="5"/>
                    <a:pt x="21" y="7"/>
                  </a:cubicBezTo>
                  <a:cubicBezTo>
                    <a:pt x="29" y="13"/>
                    <a:pt x="38" y="14"/>
                    <a:pt x="46" y="12"/>
                  </a:cubicBezTo>
                  <a:cubicBezTo>
                    <a:pt x="60" y="9"/>
                    <a:pt x="72" y="12"/>
                    <a:pt x="85" y="13"/>
                  </a:cubicBezTo>
                  <a:cubicBezTo>
                    <a:pt x="86" y="18"/>
                    <a:pt x="83" y="19"/>
                    <a:pt x="80" y="21"/>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 name="Freeform 342"/>
            <p:cNvSpPr>
              <a:spLocks/>
            </p:cNvSpPr>
            <p:nvPr/>
          </p:nvSpPr>
          <p:spPr bwMode="auto">
            <a:xfrm>
              <a:off x="4057" y="3173"/>
              <a:ext cx="51" cy="28"/>
            </a:xfrm>
            <a:custGeom>
              <a:avLst/>
              <a:gdLst>
                <a:gd name="T0" fmla="*/ 37 w 38"/>
                <a:gd name="T1" fmla="*/ 15 h 21"/>
                <a:gd name="T2" fmla="*/ 16 w 38"/>
                <a:gd name="T3" fmla="*/ 18 h 21"/>
                <a:gd name="T4" fmla="*/ 1 w 38"/>
                <a:gd name="T5" fmla="*/ 8 h 21"/>
                <a:gd name="T6" fmla="*/ 17 w 38"/>
                <a:gd name="T7" fmla="*/ 5 h 21"/>
                <a:gd name="T8" fmla="*/ 27 w 38"/>
                <a:gd name="T9" fmla="*/ 0 h 21"/>
                <a:gd name="T10" fmla="*/ 32 w 38"/>
                <a:gd name="T11" fmla="*/ 5 h 21"/>
                <a:gd name="T12" fmla="*/ 37 w 38"/>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37" y="15"/>
                  </a:moveTo>
                  <a:cubicBezTo>
                    <a:pt x="30" y="16"/>
                    <a:pt x="23" y="13"/>
                    <a:pt x="16" y="18"/>
                  </a:cubicBezTo>
                  <a:cubicBezTo>
                    <a:pt x="10" y="17"/>
                    <a:pt x="0" y="21"/>
                    <a:pt x="1" y="8"/>
                  </a:cubicBezTo>
                  <a:cubicBezTo>
                    <a:pt x="6" y="4"/>
                    <a:pt x="12" y="6"/>
                    <a:pt x="17" y="5"/>
                  </a:cubicBezTo>
                  <a:cubicBezTo>
                    <a:pt x="21" y="5"/>
                    <a:pt x="26" y="6"/>
                    <a:pt x="27" y="0"/>
                  </a:cubicBezTo>
                  <a:cubicBezTo>
                    <a:pt x="30" y="1"/>
                    <a:pt x="32" y="2"/>
                    <a:pt x="32" y="5"/>
                  </a:cubicBezTo>
                  <a:cubicBezTo>
                    <a:pt x="27" y="12"/>
                    <a:pt x="38" y="11"/>
                    <a:pt x="37" y="15"/>
                  </a:cubicBezTo>
                  <a:close/>
                </a:path>
              </a:pathLst>
            </a:custGeom>
            <a:solidFill>
              <a:srgbClr val="C6A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 name="Freeform 343"/>
            <p:cNvSpPr>
              <a:spLocks/>
            </p:cNvSpPr>
            <p:nvPr/>
          </p:nvSpPr>
          <p:spPr bwMode="auto">
            <a:xfrm>
              <a:off x="4471" y="2992"/>
              <a:ext cx="170" cy="93"/>
            </a:xfrm>
            <a:custGeom>
              <a:avLst/>
              <a:gdLst>
                <a:gd name="T0" fmla="*/ 127 w 127"/>
                <a:gd name="T1" fmla="*/ 18 h 69"/>
                <a:gd name="T2" fmla="*/ 111 w 127"/>
                <a:gd name="T3" fmla="*/ 24 h 69"/>
                <a:gd name="T4" fmla="*/ 102 w 127"/>
                <a:gd name="T5" fmla="*/ 24 h 69"/>
                <a:gd name="T6" fmla="*/ 73 w 127"/>
                <a:gd name="T7" fmla="*/ 28 h 69"/>
                <a:gd name="T8" fmla="*/ 65 w 127"/>
                <a:gd name="T9" fmla="*/ 31 h 69"/>
                <a:gd name="T10" fmla="*/ 48 w 127"/>
                <a:gd name="T11" fmla="*/ 46 h 69"/>
                <a:gd name="T12" fmla="*/ 29 w 127"/>
                <a:gd name="T13" fmla="*/ 66 h 69"/>
                <a:gd name="T14" fmla="*/ 3 w 127"/>
                <a:gd name="T15" fmla="*/ 61 h 69"/>
                <a:gd name="T16" fmla="*/ 0 w 127"/>
                <a:gd name="T17" fmla="*/ 53 h 69"/>
                <a:gd name="T18" fmla="*/ 31 w 127"/>
                <a:gd name="T19" fmla="*/ 33 h 69"/>
                <a:gd name="T20" fmla="*/ 34 w 127"/>
                <a:gd name="T21" fmla="*/ 29 h 69"/>
                <a:gd name="T22" fmla="*/ 56 w 127"/>
                <a:gd name="T23" fmla="*/ 20 h 69"/>
                <a:gd name="T24" fmla="*/ 80 w 127"/>
                <a:gd name="T25" fmla="*/ 9 h 69"/>
                <a:gd name="T26" fmla="*/ 127 w 127"/>
                <a:gd name="T27"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69">
                  <a:moveTo>
                    <a:pt x="127" y="18"/>
                  </a:moveTo>
                  <a:cubicBezTo>
                    <a:pt x="122" y="20"/>
                    <a:pt x="114" y="15"/>
                    <a:pt x="111" y="24"/>
                  </a:cubicBezTo>
                  <a:cubicBezTo>
                    <a:pt x="110" y="28"/>
                    <a:pt x="105" y="26"/>
                    <a:pt x="102" y="24"/>
                  </a:cubicBezTo>
                  <a:cubicBezTo>
                    <a:pt x="91" y="17"/>
                    <a:pt x="81" y="14"/>
                    <a:pt x="73" y="28"/>
                  </a:cubicBezTo>
                  <a:cubicBezTo>
                    <a:pt x="72" y="31"/>
                    <a:pt x="69" y="32"/>
                    <a:pt x="65" y="31"/>
                  </a:cubicBezTo>
                  <a:cubicBezTo>
                    <a:pt x="52" y="30"/>
                    <a:pt x="45" y="34"/>
                    <a:pt x="48" y="46"/>
                  </a:cubicBezTo>
                  <a:cubicBezTo>
                    <a:pt x="53" y="65"/>
                    <a:pt x="37" y="63"/>
                    <a:pt x="29" y="66"/>
                  </a:cubicBezTo>
                  <a:cubicBezTo>
                    <a:pt x="22" y="69"/>
                    <a:pt x="10" y="69"/>
                    <a:pt x="3" y="61"/>
                  </a:cubicBezTo>
                  <a:cubicBezTo>
                    <a:pt x="2" y="58"/>
                    <a:pt x="1" y="56"/>
                    <a:pt x="0" y="53"/>
                  </a:cubicBezTo>
                  <a:cubicBezTo>
                    <a:pt x="11" y="54"/>
                    <a:pt x="26" y="45"/>
                    <a:pt x="31" y="33"/>
                  </a:cubicBezTo>
                  <a:cubicBezTo>
                    <a:pt x="32" y="32"/>
                    <a:pt x="32" y="29"/>
                    <a:pt x="34" y="29"/>
                  </a:cubicBezTo>
                  <a:cubicBezTo>
                    <a:pt x="43" y="29"/>
                    <a:pt x="48" y="21"/>
                    <a:pt x="56" y="20"/>
                  </a:cubicBezTo>
                  <a:cubicBezTo>
                    <a:pt x="67" y="21"/>
                    <a:pt x="73" y="13"/>
                    <a:pt x="80" y="9"/>
                  </a:cubicBezTo>
                  <a:cubicBezTo>
                    <a:pt x="95" y="0"/>
                    <a:pt x="118" y="5"/>
                    <a:pt x="127" y="18"/>
                  </a:cubicBezTo>
                  <a:close/>
                </a:path>
              </a:pathLst>
            </a:custGeom>
            <a:solidFill>
              <a:srgbClr val="DDB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 name="Freeform 344"/>
            <p:cNvSpPr>
              <a:spLocks/>
            </p:cNvSpPr>
            <p:nvPr/>
          </p:nvSpPr>
          <p:spPr bwMode="auto">
            <a:xfrm>
              <a:off x="4464" y="3014"/>
              <a:ext cx="82" cy="65"/>
            </a:xfrm>
            <a:custGeom>
              <a:avLst/>
              <a:gdLst>
                <a:gd name="T0" fmla="*/ 61 w 61"/>
                <a:gd name="T1" fmla="*/ 5 h 49"/>
                <a:gd name="T2" fmla="*/ 41 w 61"/>
                <a:gd name="T3" fmla="*/ 15 h 49"/>
                <a:gd name="T4" fmla="*/ 39 w 61"/>
                <a:gd name="T5" fmla="*/ 21 h 49"/>
                <a:gd name="T6" fmla="*/ 37 w 61"/>
                <a:gd name="T7" fmla="*/ 30 h 49"/>
                <a:gd name="T8" fmla="*/ 19 w 61"/>
                <a:gd name="T9" fmla="*/ 42 h 49"/>
                <a:gd name="T10" fmla="*/ 5 w 61"/>
                <a:gd name="T11" fmla="*/ 37 h 49"/>
                <a:gd name="T12" fmla="*/ 3 w 61"/>
                <a:gd name="T13" fmla="*/ 34 h 49"/>
                <a:gd name="T14" fmla="*/ 0 w 61"/>
                <a:gd name="T15" fmla="*/ 26 h 49"/>
                <a:gd name="T16" fmla="*/ 0 w 61"/>
                <a:gd name="T17" fmla="*/ 21 h 49"/>
                <a:gd name="T18" fmla="*/ 3 w 61"/>
                <a:gd name="T19" fmla="*/ 21 h 49"/>
                <a:gd name="T20" fmla="*/ 9 w 61"/>
                <a:gd name="T21" fmla="*/ 30 h 49"/>
                <a:gd name="T22" fmla="*/ 11 w 61"/>
                <a:gd name="T23" fmla="*/ 20 h 49"/>
                <a:gd name="T24" fmla="*/ 24 w 61"/>
                <a:gd name="T25" fmla="*/ 16 h 49"/>
                <a:gd name="T26" fmla="*/ 42 w 61"/>
                <a:gd name="T27" fmla="*/ 8 h 49"/>
                <a:gd name="T28" fmla="*/ 55 w 61"/>
                <a:gd name="T29" fmla="*/ 2 h 49"/>
                <a:gd name="T30" fmla="*/ 61 w 61"/>
                <a:gd name="T31"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49">
                  <a:moveTo>
                    <a:pt x="61" y="5"/>
                  </a:moveTo>
                  <a:cubicBezTo>
                    <a:pt x="54" y="8"/>
                    <a:pt x="51" y="18"/>
                    <a:pt x="41" y="15"/>
                  </a:cubicBezTo>
                  <a:cubicBezTo>
                    <a:pt x="38" y="14"/>
                    <a:pt x="37" y="18"/>
                    <a:pt x="39" y="21"/>
                  </a:cubicBezTo>
                  <a:cubicBezTo>
                    <a:pt x="44" y="25"/>
                    <a:pt x="40" y="29"/>
                    <a:pt x="37" y="30"/>
                  </a:cubicBezTo>
                  <a:cubicBezTo>
                    <a:pt x="29" y="32"/>
                    <a:pt x="23" y="33"/>
                    <a:pt x="19" y="42"/>
                  </a:cubicBezTo>
                  <a:cubicBezTo>
                    <a:pt x="15" y="49"/>
                    <a:pt x="10" y="37"/>
                    <a:pt x="5" y="37"/>
                  </a:cubicBezTo>
                  <a:cubicBezTo>
                    <a:pt x="4" y="36"/>
                    <a:pt x="3" y="35"/>
                    <a:pt x="3" y="34"/>
                  </a:cubicBezTo>
                  <a:cubicBezTo>
                    <a:pt x="1" y="32"/>
                    <a:pt x="0" y="29"/>
                    <a:pt x="0" y="26"/>
                  </a:cubicBezTo>
                  <a:cubicBezTo>
                    <a:pt x="0" y="25"/>
                    <a:pt x="0" y="23"/>
                    <a:pt x="0" y="21"/>
                  </a:cubicBezTo>
                  <a:cubicBezTo>
                    <a:pt x="1" y="20"/>
                    <a:pt x="2" y="20"/>
                    <a:pt x="3" y="21"/>
                  </a:cubicBezTo>
                  <a:cubicBezTo>
                    <a:pt x="6" y="24"/>
                    <a:pt x="3" y="31"/>
                    <a:pt x="9" y="30"/>
                  </a:cubicBezTo>
                  <a:cubicBezTo>
                    <a:pt x="15" y="29"/>
                    <a:pt x="10" y="24"/>
                    <a:pt x="11" y="20"/>
                  </a:cubicBezTo>
                  <a:cubicBezTo>
                    <a:pt x="13" y="12"/>
                    <a:pt x="20" y="17"/>
                    <a:pt x="24" y="16"/>
                  </a:cubicBezTo>
                  <a:cubicBezTo>
                    <a:pt x="30" y="13"/>
                    <a:pt x="37" y="13"/>
                    <a:pt x="42" y="8"/>
                  </a:cubicBezTo>
                  <a:cubicBezTo>
                    <a:pt x="46" y="5"/>
                    <a:pt x="51" y="4"/>
                    <a:pt x="55" y="2"/>
                  </a:cubicBezTo>
                  <a:cubicBezTo>
                    <a:pt x="57" y="1"/>
                    <a:pt x="61" y="0"/>
                    <a:pt x="61" y="5"/>
                  </a:cubicBezTo>
                  <a:close/>
                </a:path>
              </a:pathLst>
            </a:custGeom>
            <a:solidFill>
              <a:srgbClr val="C48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 name="Freeform 345"/>
            <p:cNvSpPr>
              <a:spLocks/>
            </p:cNvSpPr>
            <p:nvPr/>
          </p:nvSpPr>
          <p:spPr bwMode="auto">
            <a:xfrm>
              <a:off x="4447" y="3049"/>
              <a:ext cx="21" cy="20"/>
            </a:xfrm>
            <a:custGeom>
              <a:avLst/>
              <a:gdLst>
                <a:gd name="T0" fmla="*/ 13 w 16"/>
                <a:gd name="T1" fmla="*/ 0 h 15"/>
                <a:gd name="T2" fmla="*/ 16 w 16"/>
                <a:gd name="T3" fmla="*/ 8 h 15"/>
                <a:gd name="T4" fmla="*/ 0 w 16"/>
                <a:gd name="T5" fmla="*/ 14 h 15"/>
                <a:gd name="T6" fmla="*/ 13 w 16"/>
                <a:gd name="T7" fmla="*/ 0 h 15"/>
              </a:gdLst>
              <a:ahLst/>
              <a:cxnLst>
                <a:cxn ang="0">
                  <a:pos x="T0" y="T1"/>
                </a:cxn>
                <a:cxn ang="0">
                  <a:pos x="T2" y="T3"/>
                </a:cxn>
                <a:cxn ang="0">
                  <a:pos x="T4" y="T5"/>
                </a:cxn>
                <a:cxn ang="0">
                  <a:pos x="T6" y="T7"/>
                </a:cxn>
              </a:cxnLst>
              <a:rect l="0" t="0" r="r" b="b"/>
              <a:pathLst>
                <a:path w="16" h="15">
                  <a:moveTo>
                    <a:pt x="13" y="0"/>
                  </a:moveTo>
                  <a:cubicBezTo>
                    <a:pt x="16" y="2"/>
                    <a:pt x="16" y="5"/>
                    <a:pt x="16" y="8"/>
                  </a:cubicBezTo>
                  <a:cubicBezTo>
                    <a:pt x="8" y="2"/>
                    <a:pt x="6" y="15"/>
                    <a:pt x="0" y="14"/>
                  </a:cubicBezTo>
                  <a:cubicBezTo>
                    <a:pt x="4" y="9"/>
                    <a:pt x="5" y="1"/>
                    <a:pt x="13" y="0"/>
                  </a:cubicBezTo>
                  <a:close/>
                </a:path>
              </a:pathLst>
            </a:custGeom>
            <a:solidFill>
              <a:srgbClr val="CD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 name="Freeform 346"/>
            <p:cNvSpPr>
              <a:spLocks/>
            </p:cNvSpPr>
            <p:nvPr/>
          </p:nvSpPr>
          <p:spPr bwMode="auto">
            <a:xfrm>
              <a:off x="3520" y="3563"/>
              <a:ext cx="260" cy="87"/>
            </a:xfrm>
            <a:custGeom>
              <a:avLst/>
              <a:gdLst>
                <a:gd name="T0" fmla="*/ 120 w 194"/>
                <a:gd name="T1" fmla="*/ 62 h 65"/>
                <a:gd name="T2" fmla="*/ 105 w 194"/>
                <a:gd name="T3" fmla="*/ 65 h 65"/>
                <a:gd name="T4" fmla="*/ 119 w 194"/>
                <a:gd name="T5" fmla="*/ 53 h 65"/>
                <a:gd name="T6" fmla="*/ 74 w 194"/>
                <a:gd name="T7" fmla="*/ 55 h 65"/>
                <a:gd name="T8" fmla="*/ 1 w 194"/>
                <a:gd name="T9" fmla="*/ 46 h 65"/>
                <a:gd name="T10" fmla="*/ 1 w 194"/>
                <a:gd name="T11" fmla="*/ 43 h 65"/>
                <a:gd name="T12" fmla="*/ 12 w 194"/>
                <a:gd name="T13" fmla="*/ 40 h 65"/>
                <a:gd name="T14" fmla="*/ 47 w 194"/>
                <a:gd name="T15" fmla="*/ 40 h 65"/>
                <a:gd name="T16" fmla="*/ 67 w 194"/>
                <a:gd name="T17" fmla="*/ 40 h 65"/>
                <a:gd name="T18" fmla="*/ 70 w 194"/>
                <a:gd name="T19" fmla="*/ 40 h 65"/>
                <a:gd name="T20" fmla="*/ 88 w 194"/>
                <a:gd name="T21" fmla="*/ 33 h 65"/>
                <a:gd name="T22" fmla="*/ 105 w 194"/>
                <a:gd name="T23" fmla="*/ 21 h 65"/>
                <a:gd name="T24" fmla="*/ 109 w 194"/>
                <a:gd name="T25" fmla="*/ 16 h 65"/>
                <a:gd name="T26" fmla="*/ 140 w 194"/>
                <a:gd name="T27" fmla="*/ 21 h 65"/>
                <a:gd name="T28" fmla="*/ 155 w 194"/>
                <a:gd name="T29" fmla="*/ 19 h 65"/>
                <a:gd name="T30" fmla="*/ 162 w 194"/>
                <a:gd name="T31" fmla="*/ 6 h 65"/>
                <a:gd name="T32" fmla="*/ 176 w 194"/>
                <a:gd name="T33" fmla="*/ 4 h 65"/>
                <a:gd name="T34" fmla="*/ 178 w 194"/>
                <a:gd name="T35" fmla="*/ 20 h 65"/>
                <a:gd name="T36" fmla="*/ 187 w 194"/>
                <a:gd name="T37" fmla="*/ 27 h 65"/>
                <a:gd name="T38" fmla="*/ 194 w 194"/>
                <a:gd name="T39" fmla="*/ 33 h 65"/>
                <a:gd name="T40" fmla="*/ 186 w 194"/>
                <a:gd name="T41" fmla="*/ 37 h 65"/>
                <a:gd name="T42" fmla="*/ 177 w 194"/>
                <a:gd name="T43" fmla="*/ 46 h 65"/>
                <a:gd name="T44" fmla="*/ 154 w 194"/>
                <a:gd name="T45" fmla="*/ 54 h 65"/>
                <a:gd name="T46" fmla="*/ 120 w 194"/>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4" h="65">
                  <a:moveTo>
                    <a:pt x="120" y="62"/>
                  </a:moveTo>
                  <a:cubicBezTo>
                    <a:pt x="115" y="63"/>
                    <a:pt x="111" y="64"/>
                    <a:pt x="105" y="65"/>
                  </a:cubicBezTo>
                  <a:cubicBezTo>
                    <a:pt x="108" y="59"/>
                    <a:pt x="114" y="58"/>
                    <a:pt x="119" y="53"/>
                  </a:cubicBezTo>
                  <a:cubicBezTo>
                    <a:pt x="103" y="53"/>
                    <a:pt x="88" y="54"/>
                    <a:pt x="74" y="55"/>
                  </a:cubicBezTo>
                  <a:cubicBezTo>
                    <a:pt x="54" y="55"/>
                    <a:pt x="17" y="53"/>
                    <a:pt x="1" y="46"/>
                  </a:cubicBezTo>
                  <a:cubicBezTo>
                    <a:pt x="0" y="45"/>
                    <a:pt x="0" y="44"/>
                    <a:pt x="1" y="43"/>
                  </a:cubicBezTo>
                  <a:cubicBezTo>
                    <a:pt x="4" y="40"/>
                    <a:pt x="9" y="38"/>
                    <a:pt x="12" y="40"/>
                  </a:cubicBezTo>
                  <a:cubicBezTo>
                    <a:pt x="24" y="47"/>
                    <a:pt x="35" y="41"/>
                    <a:pt x="47" y="40"/>
                  </a:cubicBezTo>
                  <a:cubicBezTo>
                    <a:pt x="54" y="40"/>
                    <a:pt x="60" y="43"/>
                    <a:pt x="67" y="40"/>
                  </a:cubicBezTo>
                  <a:cubicBezTo>
                    <a:pt x="68" y="39"/>
                    <a:pt x="70" y="39"/>
                    <a:pt x="70" y="40"/>
                  </a:cubicBezTo>
                  <a:cubicBezTo>
                    <a:pt x="83" y="55"/>
                    <a:pt x="84" y="41"/>
                    <a:pt x="88" y="33"/>
                  </a:cubicBezTo>
                  <a:cubicBezTo>
                    <a:pt x="92" y="27"/>
                    <a:pt x="98" y="23"/>
                    <a:pt x="105" y="21"/>
                  </a:cubicBezTo>
                  <a:cubicBezTo>
                    <a:pt x="107" y="20"/>
                    <a:pt x="109" y="19"/>
                    <a:pt x="109" y="16"/>
                  </a:cubicBezTo>
                  <a:cubicBezTo>
                    <a:pt x="120" y="16"/>
                    <a:pt x="131" y="9"/>
                    <a:pt x="140" y="21"/>
                  </a:cubicBezTo>
                  <a:cubicBezTo>
                    <a:pt x="145" y="27"/>
                    <a:pt x="152" y="26"/>
                    <a:pt x="155" y="19"/>
                  </a:cubicBezTo>
                  <a:cubicBezTo>
                    <a:pt x="157" y="14"/>
                    <a:pt x="158" y="10"/>
                    <a:pt x="162" y="6"/>
                  </a:cubicBezTo>
                  <a:cubicBezTo>
                    <a:pt x="166" y="4"/>
                    <a:pt x="171" y="0"/>
                    <a:pt x="176" y="4"/>
                  </a:cubicBezTo>
                  <a:cubicBezTo>
                    <a:pt x="180" y="8"/>
                    <a:pt x="182" y="14"/>
                    <a:pt x="178" y="20"/>
                  </a:cubicBezTo>
                  <a:cubicBezTo>
                    <a:pt x="179" y="29"/>
                    <a:pt x="179" y="29"/>
                    <a:pt x="187" y="27"/>
                  </a:cubicBezTo>
                  <a:cubicBezTo>
                    <a:pt x="192" y="25"/>
                    <a:pt x="191" y="31"/>
                    <a:pt x="194" y="33"/>
                  </a:cubicBezTo>
                  <a:cubicBezTo>
                    <a:pt x="191" y="33"/>
                    <a:pt x="186" y="34"/>
                    <a:pt x="186" y="37"/>
                  </a:cubicBezTo>
                  <a:cubicBezTo>
                    <a:pt x="188" y="46"/>
                    <a:pt x="180" y="43"/>
                    <a:pt x="177" y="46"/>
                  </a:cubicBezTo>
                  <a:cubicBezTo>
                    <a:pt x="169" y="49"/>
                    <a:pt x="161" y="51"/>
                    <a:pt x="154" y="54"/>
                  </a:cubicBezTo>
                  <a:cubicBezTo>
                    <a:pt x="142" y="57"/>
                    <a:pt x="131" y="59"/>
                    <a:pt x="120" y="62"/>
                  </a:cubicBezTo>
                  <a:close/>
                </a:path>
              </a:pathLst>
            </a:custGeom>
            <a:solidFill>
              <a:srgbClr val="6B6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 name="Freeform 347"/>
            <p:cNvSpPr>
              <a:spLocks/>
            </p:cNvSpPr>
            <p:nvPr/>
          </p:nvSpPr>
          <p:spPr bwMode="auto">
            <a:xfrm>
              <a:off x="3147" y="3250"/>
              <a:ext cx="69" cy="88"/>
            </a:xfrm>
            <a:custGeom>
              <a:avLst/>
              <a:gdLst>
                <a:gd name="T0" fmla="*/ 48 w 52"/>
                <a:gd name="T1" fmla="*/ 37 h 66"/>
                <a:gd name="T2" fmla="*/ 37 w 52"/>
                <a:gd name="T3" fmla="*/ 55 h 66"/>
                <a:gd name="T4" fmla="*/ 22 w 52"/>
                <a:gd name="T5" fmla="*/ 59 h 66"/>
                <a:gd name="T6" fmla="*/ 0 w 52"/>
                <a:gd name="T7" fmla="*/ 3 h 66"/>
                <a:gd name="T8" fmla="*/ 1 w 52"/>
                <a:gd name="T9" fmla="*/ 0 h 66"/>
                <a:gd name="T10" fmla="*/ 7 w 52"/>
                <a:gd name="T11" fmla="*/ 5 h 66"/>
                <a:gd name="T12" fmla="*/ 11 w 52"/>
                <a:gd name="T13" fmla="*/ 11 h 66"/>
                <a:gd name="T14" fmla="*/ 20 w 52"/>
                <a:gd name="T15" fmla="*/ 18 h 66"/>
                <a:gd name="T16" fmla="*/ 51 w 52"/>
                <a:gd name="T17" fmla="*/ 28 h 66"/>
                <a:gd name="T18" fmla="*/ 51 w 52"/>
                <a:gd name="T19" fmla="*/ 32 h 66"/>
                <a:gd name="T20" fmla="*/ 48 w 52"/>
                <a:gd name="T21"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6">
                  <a:moveTo>
                    <a:pt x="48" y="37"/>
                  </a:moveTo>
                  <a:cubicBezTo>
                    <a:pt x="42" y="42"/>
                    <a:pt x="38" y="47"/>
                    <a:pt x="37" y="55"/>
                  </a:cubicBezTo>
                  <a:cubicBezTo>
                    <a:pt x="35" y="66"/>
                    <a:pt x="28" y="62"/>
                    <a:pt x="22" y="59"/>
                  </a:cubicBezTo>
                  <a:cubicBezTo>
                    <a:pt x="10" y="42"/>
                    <a:pt x="2" y="24"/>
                    <a:pt x="0" y="3"/>
                  </a:cubicBezTo>
                  <a:cubicBezTo>
                    <a:pt x="0" y="2"/>
                    <a:pt x="0" y="1"/>
                    <a:pt x="1" y="0"/>
                  </a:cubicBezTo>
                  <a:cubicBezTo>
                    <a:pt x="4" y="0"/>
                    <a:pt x="6" y="3"/>
                    <a:pt x="7" y="5"/>
                  </a:cubicBezTo>
                  <a:cubicBezTo>
                    <a:pt x="9" y="7"/>
                    <a:pt x="10" y="9"/>
                    <a:pt x="11" y="11"/>
                  </a:cubicBezTo>
                  <a:cubicBezTo>
                    <a:pt x="13" y="14"/>
                    <a:pt x="10" y="20"/>
                    <a:pt x="20" y="18"/>
                  </a:cubicBezTo>
                  <a:cubicBezTo>
                    <a:pt x="29" y="16"/>
                    <a:pt x="42" y="21"/>
                    <a:pt x="51" y="28"/>
                  </a:cubicBezTo>
                  <a:cubicBezTo>
                    <a:pt x="52" y="29"/>
                    <a:pt x="52" y="30"/>
                    <a:pt x="51" y="32"/>
                  </a:cubicBezTo>
                  <a:cubicBezTo>
                    <a:pt x="50" y="34"/>
                    <a:pt x="49" y="35"/>
                    <a:pt x="48" y="37"/>
                  </a:cubicBezTo>
                  <a:close/>
                </a:path>
              </a:pathLst>
            </a:custGeom>
            <a:solidFill>
              <a:srgbClr val="877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 name="Freeform 348"/>
            <p:cNvSpPr>
              <a:spLocks/>
            </p:cNvSpPr>
            <p:nvPr/>
          </p:nvSpPr>
          <p:spPr bwMode="auto">
            <a:xfrm>
              <a:off x="3141" y="3209"/>
              <a:ext cx="62" cy="50"/>
            </a:xfrm>
            <a:custGeom>
              <a:avLst/>
              <a:gdLst>
                <a:gd name="T0" fmla="*/ 9 w 46"/>
                <a:gd name="T1" fmla="*/ 36 h 37"/>
                <a:gd name="T2" fmla="*/ 4 w 46"/>
                <a:gd name="T3" fmla="*/ 33 h 37"/>
                <a:gd name="T4" fmla="*/ 2 w 46"/>
                <a:gd name="T5" fmla="*/ 33 h 37"/>
                <a:gd name="T6" fmla="*/ 18 w 46"/>
                <a:gd name="T7" fmla="*/ 8 h 37"/>
                <a:gd name="T8" fmla="*/ 40 w 46"/>
                <a:gd name="T9" fmla="*/ 1 h 37"/>
                <a:gd name="T10" fmla="*/ 46 w 46"/>
                <a:gd name="T11" fmla="*/ 7 h 37"/>
                <a:gd name="T12" fmla="*/ 36 w 46"/>
                <a:gd name="T13" fmla="*/ 15 h 37"/>
                <a:gd name="T14" fmla="*/ 9 w 46"/>
                <a:gd name="T15" fmla="*/ 3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9" y="36"/>
                  </a:moveTo>
                  <a:cubicBezTo>
                    <a:pt x="7" y="37"/>
                    <a:pt x="8" y="31"/>
                    <a:pt x="4" y="33"/>
                  </a:cubicBezTo>
                  <a:cubicBezTo>
                    <a:pt x="4" y="33"/>
                    <a:pt x="3" y="33"/>
                    <a:pt x="2" y="33"/>
                  </a:cubicBezTo>
                  <a:cubicBezTo>
                    <a:pt x="0" y="20"/>
                    <a:pt x="1" y="11"/>
                    <a:pt x="18" y="8"/>
                  </a:cubicBezTo>
                  <a:cubicBezTo>
                    <a:pt x="25" y="7"/>
                    <a:pt x="31" y="0"/>
                    <a:pt x="40" y="1"/>
                  </a:cubicBezTo>
                  <a:cubicBezTo>
                    <a:pt x="44" y="2"/>
                    <a:pt x="46" y="3"/>
                    <a:pt x="46" y="7"/>
                  </a:cubicBezTo>
                  <a:cubicBezTo>
                    <a:pt x="45" y="12"/>
                    <a:pt x="41" y="13"/>
                    <a:pt x="36" y="15"/>
                  </a:cubicBezTo>
                  <a:cubicBezTo>
                    <a:pt x="23" y="16"/>
                    <a:pt x="14" y="24"/>
                    <a:pt x="9" y="36"/>
                  </a:cubicBezTo>
                  <a:close/>
                </a:path>
              </a:pathLst>
            </a:custGeom>
            <a:solidFill>
              <a:srgbClr val="8D9E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 name="Freeform 349"/>
            <p:cNvSpPr>
              <a:spLocks/>
            </p:cNvSpPr>
            <p:nvPr/>
          </p:nvSpPr>
          <p:spPr bwMode="auto">
            <a:xfrm>
              <a:off x="3791" y="2763"/>
              <a:ext cx="88" cy="50"/>
            </a:xfrm>
            <a:custGeom>
              <a:avLst/>
              <a:gdLst>
                <a:gd name="T0" fmla="*/ 55 w 66"/>
                <a:gd name="T1" fmla="*/ 35 h 37"/>
                <a:gd name="T2" fmla="*/ 0 w 66"/>
                <a:gd name="T3" fmla="*/ 7 h 37"/>
                <a:gd name="T4" fmla="*/ 11 w 66"/>
                <a:gd name="T5" fmla="*/ 3 h 37"/>
                <a:gd name="T6" fmla="*/ 62 w 66"/>
                <a:gd name="T7" fmla="*/ 28 h 37"/>
                <a:gd name="T8" fmla="*/ 55 w 66"/>
                <a:gd name="T9" fmla="*/ 35 h 37"/>
              </a:gdLst>
              <a:ahLst/>
              <a:cxnLst>
                <a:cxn ang="0">
                  <a:pos x="T0" y="T1"/>
                </a:cxn>
                <a:cxn ang="0">
                  <a:pos x="T2" y="T3"/>
                </a:cxn>
                <a:cxn ang="0">
                  <a:pos x="T4" y="T5"/>
                </a:cxn>
                <a:cxn ang="0">
                  <a:pos x="T6" y="T7"/>
                </a:cxn>
                <a:cxn ang="0">
                  <a:pos x="T8" y="T9"/>
                </a:cxn>
              </a:cxnLst>
              <a:rect l="0" t="0" r="r" b="b"/>
              <a:pathLst>
                <a:path w="66" h="37">
                  <a:moveTo>
                    <a:pt x="55" y="35"/>
                  </a:moveTo>
                  <a:cubicBezTo>
                    <a:pt x="37" y="26"/>
                    <a:pt x="18" y="16"/>
                    <a:pt x="0" y="7"/>
                  </a:cubicBezTo>
                  <a:cubicBezTo>
                    <a:pt x="1" y="0"/>
                    <a:pt x="7" y="2"/>
                    <a:pt x="11" y="3"/>
                  </a:cubicBezTo>
                  <a:cubicBezTo>
                    <a:pt x="31" y="6"/>
                    <a:pt x="48" y="14"/>
                    <a:pt x="62" y="28"/>
                  </a:cubicBezTo>
                  <a:cubicBezTo>
                    <a:pt x="66" y="37"/>
                    <a:pt x="59" y="34"/>
                    <a:pt x="55" y="35"/>
                  </a:cubicBezTo>
                  <a:close/>
                </a:path>
              </a:pathLst>
            </a:custGeom>
            <a:solidFill>
              <a:srgbClr val="E5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 name="Freeform 350"/>
            <p:cNvSpPr>
              <a:spLocks/>
            </p:cNvSpPr>
            <p:nvPr/>
          </p:nvSpPr>
          <p:spPr bwMode="auto">
            <a:xfrm>
              <a:off x="3903" y="3496"/>
              <a:ext cx="54" cy="46"/>
            </a:xfrm>
            <a:custGeom>
              <a:avLst/>
              <a:gdLst>
                <a:gd name="T0" fmla="*/ 8 w 40"/>
                <a:gd name="T1" fmla="*/ 30 h 34"/>
                <a:gd name="T2" fmla="*/ 3 w 40"/>
                <a:gd name="T3" fmla="*/ 34 h 34"/>
                <a:gd name="T4" fmla="*/ 0 w 40"/>
                <a:gd name="T5" fmla="*/ 28 h 34"/>
                <a:gd name="T6" fmla="*/ 13 w 40"/>
                <a:gd name="T7" fmla="*/ 14 h 34"/>
                <a:gd name="T8" fmla="*/ 31 w 40"/>
                <a:gd name="T9" fmla="*/ 4 h 34"/>
                <a:gd name="T10" fmla="*/ 37 w 40"/>
                <a:gd name="T11" fmla="*/ 2 h 34"/>
                <a:gd name="T12" fmla="*/ 36 w 40"/>
                <a:gd name="T13" fmla="*/ 8 h 34"/>
                <a:gd name="T14" fmla="*/ 16 w 40"/>
                <a:gd name="T15" fmla="*/ 24 h 34"/>
                <a:gd name="T16" fmla="*/ 8 w 40"/>
                <a:gd name="T1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8" y="30"/>
                  </a:moveTo>
                  <a:cubicBezTo>
                    <a:pt x="6" y="31"/>
                    <a:pt x="5" y="34"/>
                    <a:pt x="3" y="34"/>
                  </a:cubicBezTo>
                  <a:cubicBezTo>
                    <a:pt x="0" y="34"/>
                    <a:pt x="0" y="31"/>
                    <a:pt x="0" y="28"/>
                  </a:cubicBezTo>
                  <a:cubicBezTo>
                    <a:pt x="3" y="23"/>
                    <a:pt x="3" y="14"/>
                    <a:pt x="13" y="14"/>
                  </a:cubicBezTo>
                  <a:cubicBezTo>
                    <a:pt x="23" y="18"/>
                    <a:pt x="27" y="10"/>
                    <a:pt x="31" y="4"/>
                  </a:cubicBezTo>
                  <a:cubicBezTo>
                    <a:pt x="33" y="1"/>
                    <a:pt x="35" y="0"/>
                    <a:pt x="37" y="2"/>
                  </a:cubicBezTo>
                  <a:cubicBezTo>
                    <a:pt x="40" y="4"/>
                    <a:pt x="38" y="6"/>
                    <a:pt x="36" y="8"/>
                  </a:cubicBezTo>
                  <a:cubicBezTo>
                    <a:pt x="31" y="15"/>
                    <a:pt x="24" y="20"/>
                    <a:pt x="16" y="24"/>
                  </a:cubicBezTo>
                  <a:cubicBezTo>
                    <a:pt x="13" y="25"/>
                    <a:pt x="8" y="24"/>
                    <a:pt x="8" y="30"/>
                  </a:cubicBezTo>
                  <a:close/>
                </a:path>
              </a:pathLst>
            </a:custGeom>
            <a:solidFill>
              <a:srgbClr val="83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 name="Freeform 351"/>
            <p:cNvSpPr>
              <a:spLocks/>
            </p:cNvSpPr>
            <p:nvPr/>
          </p:nvSpPr>
          <p:spPr bwMode="auto">
            <a:xfrm>
              <a:off x="3506" y="2790"/>
              <a:ext cx="170" cy="106"/>
            </a:xfrm>
            <a:custGeom>
              <a:avLst/>
              <a:gdLst>
                <a:gd name="T0" fmla="*/ 115 w 127"/>
                <a:gd name="T1" fmla="*/ 4 h 79"/>
                <a:gd name="T2" fmla="*/ 105 w 127"/>
                <a:gd name="T3" fmla="*/ 11 h 79"/>
                <a:gd name="T4" fmla="*/ 67 w 127"/>
                <a:gd name="T5" fmla="*/ 16 h 79"/>
                <a:gd name="T6" fmla="*/ 88 w 127"/>
                <a:gd name="T7" fmla="*/ 25 h 79"/>
                <a:gd name="T8" fmla="*/ 73 w 127"/>
                <a:gd name="T9" fmla="*/ 36 h 79"/>
                <a:gd name="T10" fmla="*/ 62 w 127"/>
                <a:gd name="T11" fmla="*/ 46 h 79"/>
                <a:gd name="T12" fmla="*/ 91 w 127"/>
                <a:gd name="T13" fmla="*/ 33 h 79"/>
                <a:gd name="T14" fmla="*/ 108 w 127"/>
                <a:gd name="T15" fmla="*/ 33 h 79"/>
                <a:gd name="T16" fmla="*/ 111 w 127"/>
                <a:gd name="T17" fmla="*/ 38 h 79"/>
                <a:gd name="T18" fmla="*/ 120 w 127"/>
                <a:gd name="T19" fmla="*/ 46 h 79"/>
                <a:gd name="T20" fmla="*/ 125 w 127"/>
                <a:gd name="T21" fmla="*/ 45 h 79"/>
                <a:gd name="T22" fmla="*/ 127 w 127"/>
                <a:gd name="T23" fmla="*/ 51 h 79"/>
                <a:gd name="T24" fmla="*/ 110 w 127"/>
                <a:gd name="T25" fmla="*/ 63 h 79"/>
                <a:gd name="T26" fmla="*/ 74 w 127"/>
                <a:gd name="T27" fmla="*/ 75 h 79"/>
                <a:gd name="T28" fmla="*/ 62 w 127"/>
                <a:gd name="T29" fmla="*/ 74 h 79"/>
                <a:gd name="T30" fmla="*/ 66 w 127"/>
                <a:gd name="T31" fmla="*/ 63 h 79"/>
                <a:gd name="T32" fmla="*/ 71 w 127"/>
                <a:gd name="T33" fmla="*/ 59 h 79"/>
                <a:gd name="T34" fmla="*/ 72 w 127"/>
                <a:gd name="T35" fmla="*/ 58 h 79"/>
                <a:gd name="T36" fmla="*/ 76 w 127"/>
                <a:gd name="T37" fmla="*/ 56 h 79"/>
                <a:gd name="T38" fmla="*/ 71 w 127"/>
                <a:gd name="T39" fmla="*/ 58 h 79"/>
                <a:gd name="T40" fmla="*/ 65 w 127"/>
                <a:gd name="T41" fmla="*/ 60 h 79"/>
                <a:gd name="T42" fmla="*/ 58 w 127"/>
                <a:gd name="T43" fmla="*/ 54 h 79"/>
                <a:gd name="T44" fmla="*/ 41 w 127"/>
                <a:gd name="T45" fmla="*/ 54 h 79"/>
                <a:gd name="T46" fmla="*/ 25 w 127"/>
                <a:gd name="T47" fmla="*/ 55 h 79"/>
                <a:gd name="T48" fmla="*/ 15 w 127"/>
                <a:gd name="T49" fmla="*/ 57 h 79"/>
                <a:gd name="T50" fmla="*/ 0 w 127"/>
                <a:gd name="T51" fmla="*/ 50 h 79"/>
                <a:gd name="T52" fmla="*/ 8 w 127"/>
                <a:gd name="T53" fmla="*/ 42 h 79"/>
                <a:gd name="T54" fmla="*/ 25 w 127"/>
                <a:gd name="T55" fmla="*/ 40 h 79"/>
                <a:gd name="T56" fmla="*/ 40 w 127"/>
                <a:gd name="T57" fmla="*/ 33 h 79"/>
                <a:gd name="T58" fmla="*/ 50 w 127"/>
                <a:gd name="T59" fmla="*/ 15 h 79"/>
                <a:gd name="T60" fmla="*/ 56 w 127"/>
                <a:gd name="T61" fmla="*/ 10 h 79"/>
                <a:gd name="T62" fmla="*/ 62 w 127"/>
                <a:gd name="T63" fmla="*/ 5 h 79"/>
                <a:gd name="T64" fmla="*/ 65 w 127"/>
                <a:gd name="T65" fmla="*/ 4 h 79"/>
                <a:gd name="T66" fmla="*/ 115 w 127"/>
                <a:gd name="T6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79">
                  <a:moveTo>
                    <a:pt x="115" y="4"/>
                  </a:moveTo>
                  <a:cubicBezTo>
                    <a:pt x="116" y="12"/>
                    <a:pt x="110" y="12"/>
                    <a:pt x="105" y="11"/>
                  </a:cubicBezTo>
                  <a:cubicBezTo>
                    <a:pt x="93" y="11"/>
                    <a:pt x="81" y="14"/>
                    <a:pt x="67" y="16"/>
                  </a:cubicBezTo>
                  <a:cubicBezTo>
                    <a:pt x="75" y="22"/>
                    <a:pt x="87" y="15"/>
                    <a:pt x="88" y="25"/>
                  </a:cubicBezTo>
                  <a:cubicBezTo>
                    <a:pt x="88" y="33"/>
                    <a:pt x="78" y="32"/>
                    <a:pt x="73" y="36"/>
                  </a:cubicBezTo>
                  <a:cubicBezTo>
                    <a:pt x="70" y="39"/>
                    <a:pt x="67" y="41"/>
                    <a:pt x="62" y="46"/>
                  </a:cubicBezTo>
                  <a:cubicBezTo>
                    <a:pt x="75" y="45"/>
                    <a:pt x="83" y="38"/>
                    <a:pt x="91" y="33"/>
                  </a:cubicBezTo>
                  <a:cubicBezTo>
                    <a:pt x="97" y="30"/>
                    <a:pt x="103" y="28"/>
                    <a:pt x="108" y="33"/>
                  </a:cubicBezTo>
                  <a:cubicBezTo>
                    <a:pt x="110" y="34"/>
                    <a:pt x="112" y="36"/>
                    <a:pt x="111" y="38"/>
                  </a:cubicBezTo>
                  <a:cubicBezTo>
                    <a:pt x="110" y="47"/>
                    <a:pt x="110" y="47"/>
                    <a:pt x="120" y="46"/>
                  </a:cubicBezTo>
                  <a:cubicBezTo>
                    <a:pt x="122" y="46"/>
                    <a:pt x="124" y="46"/>
                    <a:pt x="125" y="45"/>
                  </a:cubicBezTo>
                  <a:cubicBezTo>
                    <a:pt x="127" y="47"/>
                    <a:pt x="127" y="49"/>
                    <a:pt x="127" y="51"/>
                  </a:cubicBezTo>
                  <a:cubicBezTo>
                    <a:pt x="123" y="57"/>
                    <a:pt x="116" y="60"/>
                    <a:pt x="110" y="63"/>
                  </a:cubicBezTo>
                  <a:cubicBezTo>
                    <a:pt x="99" y="69"/>
                    <a:pt x="86" y="71"/>
                    <a:pt x="74" y="75"/>
                  </a:cubicBezTo>
                  <a:cubicBezTo>
                    <a:pt x="69" y="76"/>
                    <a:pt x="65" y="79"/>
                    <a:pt x="62" y="74"/>
                  </a:cubicBezTo>
                  <a:cubicBezTo>
                    <a:pt x="59" y="70"/>
                    <a:pt x="63" y="66"/>
                    <a:pt x="66" y="63"/>
                  </a:cubicBezTo>
                  <a:cubicBezTo>
                    <a:pt x="67" y="61"/>
                    <a:pt x="69" y="60"/>
                    <a:pt x="71" y="59"/>
                  </a:cubicBezTo>
                  <a:cubicBezTo>
                    <a:pt x="72" y="58"/>
                    <a:pt x="70" y="59"/>
                    <a:pt x="72" y="58"/>
                  </a:cubicBezTo>
                  <a:cubicBezTo>
                    <a:pt x="73" y="57"/>
                    <a:pt x="75" y="57"/>
                    <a:pt x="76" y="56"/>
                  </a:cubicBezTo>
                  <a:cubicBezTo>
                    <a:pt x="75" y="57"/>
                    <a:pt x="73" y="57"/>
                    <a:pt x="71" y="58"/>
                  </a:cubicBezTo>
                  <a:cubicBezTo>
                    <a:pt x="69" y="59"/>
                    <a:pt x="67" y="60"/>
                    <a:pt x="65" y="60"/>
                  </a:cubicBezTo>
                  <a:cubicBezTo>
                    <a:pt x="62" y="59"/>
                    <a:pt x="60" y="56"/>
                    <a:pt x="58" y="54"/>
                  </a:cubicBezTo>
                  <a:cubicBezTo>
                    <a:pt x="52" y="48"/>
                    <a:pt x="47" y="52"/>
                    <a:pt x="41" y="54"/>
                  </a:cubicBezTo>
                  <a:cubicBezTo>
                    <a:pt x="36" y="56"/>
                    <a:pt x="31" y="61"/>
                    <a:pt x="25" y="55"/>
                  </a:cubicBezTo>
                  <a:cubicBezTo>
                    <a:pt x="20" y="49"/>
                    <a:pt x="19" y="59"/>
                    <a:pt x="15" y="57"/>
                  </a:cubicBezTo>
                  <a:cubicBezTo>
                    <a:pt x="7" y="62"/>
                    <a:pt x="0" y="63"/>
                    <a:pt x="0" y="50"/>
                  </a:cubicBezTo>
                  <a:cubicBezTo>
                    <a:pt x="0" y="45"/>
                    <a:pt x="3" y="41"/>
                    <a:pt x="8" y="42"/>
                  </a:cubicBezTo>
                  <a:cubicBezTo>
                    <a:pt x="14" y="43"/>
                    <a:pt x="19" y="40"/>
                    <a:pt x="25" y="40"/>
                  </a:cubicBezTo>
                  <a:cubicBezTo>
                    <a:pt x="33" y="43"/>
                    <a:pt x="37" y="42"/>
                    <a:pt x="40" y="33"/>
                  </a:cubicBezTo>
                  <a:cubicBezTo>
                    <a:pt x="42" y="27"/>
                    <a:pt x="46" y="21"/>
                    <a:pt x="50" y="15"/>
                  </a:cubicBezTo>
                  <a:cubicBezTo>
                    <a:pt x="51" y="13"/>
                    <a:pt x="52" y="9"/>
                    <a:pt x="56" y="10"/>
                  </a:cubicBezTo>
                  <a:cubicBezTo>
                    <a:pt x="61" y="12"/>
                    <a:pt x="66" y="13"/>
                    <a:pt x="62" y="5"/>
                  </a:cubicBezTo>
                  <a:cubicBezTo>
                    <a:pt x="63" y="4"/>
                    <a:pt x="64" y="3"/>
                    <a:pt x="65" y="4"/>
                  </a:cubicBezTo>
                  <a:cubicBezTo>
                    <a:pt x="81" y="9"/>
                    <a:pt x="98" y="0"/>
                    <a:pt x="115" y="4"/>
                  </a:cubicBezTo>
                  <a:close/>
                </a:path>
              </a:pathLst>
            </a:custGeom>
            <a:solidFill>
              <a:srgbClr val="B8A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 name="Freeform 352"/>
            <p:cNvSpPr>
              <a:spLocks/>
            </p:cNvSpPr>
            <p:nvPr/>
          </p:nvSpPr>
          <p:spPr bwMode="auto">
            <a:xfrm>
              <a:off x="3524" y="2770"/>
              <a:ext cx="236" cy="48"/>
            </a:xfrm>
            <a:custGeom>
              <a:avLst/>
              <a:gdLst>
                <a:gd name="T0" fmla="*/ 93 w 176"/>
                <a:gd name="T1" fmla="*/ 2 h 36"/>
                <a:gd name="T2" fmla="*/ 127 w 176"/>
                <a:gd name="T3" fmla="*/ 11 h 36"/>
                <a:gd name="T4" fmla="*/ 124 w 176"/>
                <a:gd name="T5" fmla="*/ 20 h 36"/>
                <a:gd name="T6" fmla="*/ 176 w 176"/>
                <a:gd name="T7" fmla="*/ 36 h 36"/>
                <a:gd name="T8" fmla="*/ 101 w 176"/>
                <a:gd name="T9" fmla="*/ 19 h 36"/>
                <a:gd name="T10" fmla="*/ 26 w 176"/>
                <a:gd name="T11" fmla="*/ 23 h 36"/>
                <a:gd name="T12" fmla="*/ 0 w 176"/>
                <a:gd name="T13" fmla="*/ 27 h 36"/>
                <a:gd name="T14" fmla="*/ 14 w 176"/>
                <a:gd name="T15" fmla="*/ 18 h 36"/>
                <a:gd name="T16" fmla="*/ 48 w 176"/>
                <a:gd name="T17" fmla="*/ 8 h 36"/>
                <a:gd name="T18" fmla="*/ 61 w 176"/>
                <a:gd name="T19" fmla="*/ 5 h 36"/>
                <a:gd name="T20" fmla="*/ 71 w 176"/>
                <a:gd name="T21" fmla="*/ 2 h 36"/>
                <a:gd name="T22" fmla="*/ 82 w 176"/>
                <a:gd name="T23" fmla="*/ 2 h 36"/>
                <a:gd name="T24" fmla="*/ 93 w 176"/>
                <a:gd name="T2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6">
                  <a:moveTo>
                    <a:pt x="93" y="2"/>
                  </a:moveTo>
                  <a:cubicBezTo>
                    <a:pt x="102" y="15"/>
                    <a:pt x="115" y="9"/>
                    <a:pt x="127" y="11"/>
                  </a:cubicBezTo>
                  <a:cubicBezTo>
                    <a:pt x="130" y="16"/>
                    <a:pt x="122" y="15"/>
                    <a:pt x="124" y="20"/>
                  </a:cubicBezTo>
                  <a:cubicBezTo>
                    <a:pt x="142" y="17"/>
                    <a:pt x="160" y="17"/>
                    <a:pt x="176" y="36"/>
                  </a:cubicBezTo>
                  <a:cubicBezTo>
                    <a:pt x="149" y="25"/>
                    <a:pt x="124" y="27"/>
                    <a:pt x="101" y="19"/>
                  </a:cubicBezTo>
                  <a:cubicBezTo>
                    <a:pt x="76" y="13"/>
                    <a:pt x="50" y="12"/>
                    <a:pt x="26" y="23"/>
                  </a:cubicBezTo>
                  <a:cubicBezTo>
                    <a:pt x="19" y="27"/>
                    <a:pt x="11" y="31"/>
                    <a:pt x="0" y="27"/>
                  </a:cubicBezTo>
                  <a:cubicBezTo>
                    <a:pt x="6" y="24"/>
                    <a:pt x="10" y="21"/>
                    <a:pt x="14" y="18"/>
                  </a:cubicBezTo>
                  <a:cubicBezTo>
                    <a:pt x="23" y="7"/>
                    <a:pt x="35" y="5"/>
                    <a:pt x="48" y="8"/>
                  </a:cubicBezTo>
                  <a:cubicBezTo>
                    <a:pt x="53" y="9"/>
                    <a:pt x="57" y="6"/>
                    <a:pt x="61" y="5"/>
                  </a:cubicBezTo>
                  <a:cubicBezTo>
                    <a:pt x="63" y="1"/>
                    <a:pt x="67" y="0"/>
                    <a:pt x="71" y="2"/>
                  </a:cubicBezTo>
                  <a:cubicBezTo>
                    <a:pt x="75" y="5"/>
                    <a:pt x="79" y="3"/>
                    <a:pt x="82" y="2"/>
                  </a:cubicBezTo>
                  <a:cubicBezTo>
                    <a:pt x="86" y="2"/>
                    <a:pt x="89" y="2"/>
                    <a:pt x="93" y="2"/>
                  </a:cubicBezTo>
                  <a:close/>
                </a:path>
              </a:pathLst>
            </a:custGeom>
            <a:solidFill>
              <a:srgbClr val="B8A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 name="Freeform 353"/>
            <p:cNvSpPr>
              <a:spLocks/>
            </p:cNvSpPr>
            <p:nvPr/>
          </p:nvSpPr>
          <p:spPr bwMode="auto">
            <a:xfrm>
              <a:off x="3476" y="2813"/>
              <a:ext cx="79" cy="60"/>
            </a:xfrm>
            <a:custGeom>
              <a:avLst/>
              <a:gdLst>
                <a:gd name="T0" fmla="*/ 47 w 59"/>
                <a:gd name="T1" fmla="*/ 23 h 45"/>
                <a:gd name="T2" fmla="*/ 31 w 59"/>
                <a:gd name="T3" fmla="*/ 27 h 45"/>
                <a:gd name="T4" fmla="*/ 24 w 59"/>
                <a:gd name="T5" fmla="*/ 34 h 45"/>
                <a:gd name="T6" fmla="*/ 22 w 59"/>
                <a:gd name="T7" fmla="*/ 39 h 45"/>
                <a:gd name="T8" fmla="*/ 9 w 59"/>
                <a:gd name="T9" fmla="*/ 42 h 45"/>
                <a:gd name="T10" fmla="*/ 8 w 59"/>
                <a:gd name="T11" fmla="*/ 31 h 45"/>
                <a:gd name="T12" fmla="*/ 2 w 59"/>
                <a:gd name="T13" fmla="*/ 29 h 45"/>
                <a:gd name="T14" fmla="*/ 0 w 59"/>
                <a:gd name="T15" fmla="*/ 26 h 45"/>
                <a:gd name="T16" fmla="*/ 21 w 59"/>
                <a:gd name="T17" fmla="*/ 3 h 45"/>
                <a:gd name="T18" fmla="*/ 45 w 59"/>
                <a:gd name="T19" fmla="*/ 3 h 45"/>
                <a:gd name="T20" fmla="*/ 36 w 59"/>
                <a:gd name="T21" fmla="*/ 17 h 45"/>
                <a:gd name="T22" fmla="*/ 59 w 59"/>
                <a:gd name="T23" fmla="*/ 0 h 45"/>
                <a:gd name="T24" fmla="*/ 47 w 59"/>
                <a:gd name="T2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5">
                  <a:moveTo>
                    <a:pt x="47" y="23"/>
                  </a:moveTo>
                  <a:cubicBezTo>
                    <a:pt x="42" y="25"/>
                    <a:pt x="40" y="35"/>
                    <a:pt x="31" y="27"/>
                  </a:cubicBezTo>
                  <a:cubicBezTo>
                    <a:pt x="27" y="24"/>
                    <a:pt x="24" y="29"/>
                    <a:pt x="24" y="34"/>
                  </a:cubicBezTo>
                  <a:cubicBezTo>
                    <a:pt x="24" y="36"/>
                    <a:pt x="23" y="38"/>
                    <a:pt x="22" y="39"/>
                  </a:cubicBezTo>
                  <a:cubicBezTo>
                    <a:pt x="18" y="42"/>
                    <a:pt x="13" y="45"/>
                    <a:pt x="9" y="42"/>
                  </a:cubicBezTo>
                  <a:cubicBezTo>
                    <a:pt x="4" y="39"/>
                    <a:pt x="7" y="35"/>
                    <a:pt x="8" y="31"/>
                  </a:cubicBezTo>
                  <a:cubicBezTo>
                    <a:pt x="9" y="27"/>
                    <a:pt x="3" y="32"/>
                    <a:pt x="2" y="29"/>
                  </a:cubicBezTo>
                  <a:cubicBezTo>
                    <a:pt x="2" y="28"/>
                    <a:pt x="1" y="27"/>
                    <a:pt x="0" y="26"/>
                  </a:cubicBezTo>
                  <a:cubicBezTo>
                    <a:pt x="0" y="12"/>
                    <a:pt x="15" y="11"/>
                    <a:pt x="21" y="3"/>
                  </a:cubicBezTo>
                  <a:cubicBezTo>
                    <a:pt x="29" y="3"/>
                    <a:pt x="37" y="3"/>
                    <a:pt x="45" y="3"/>
                  </a:cubicBezTo>
                  <a:cubicBezTo>
                    <a:pt x="45" y="10"/>
                    <a:pt x="37" y="11"/>
                    <a:pt x="36" y="17"/>
                  </a:cubicBezTo>
                  <a:cubicBezTo>
                    <a:pt x="45" y="15"/>
                    <a:pt x="52" y="8"/>
                    <a:pt x="59" y="0"/>
                  </a:cubicBezTo>
                  <a:cubicBezTo>
                    <a:pt x="57" y="11"/>
                    <a:pt x="52" y="17"/>
                    <a:pt x="47" y="23"/>
                  </a:cubicBezTo>
                  <a:close/>
                </a:path>
              </a:pathLst>
            </a:custGeom>
            <a:solidFill>
              <a:srgbClr val="CDB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 name="Freeform 354"/>
            <p:cNvSpPr>
              <a:spLocks/>
            </p:cNvSpPr>
            <p:nvPr/>
          </p:nvSpPr>
          <p:spPr bwMode="auto">
            <a:xfrm>
              <a:off x="3574" y="2752"/>
              <a:ext cx="62" cy="33"/>
            </a:xfrm>
            <a:custGeom>
              <a:avLst/>
              <a:gdLst>
                <a:gd name="T0" fmla="*/ 45 w 46"/>
                <a:gd name="T1" fmla="*/ 15 h 24"/>
                <a:gd name="T2" fmla="*/ 35 w 46"/>
                <a:gd name="T3" fmla="*/ 20 h 24"/>
                <a:gd name="T4" fmla="*/ 24 w 46"/>
                <a:gd name="T5" fmla="*/ 18 h 24"/>
                <a:gd name="T6" fmla="*/ 0 w 46"/>
                <a:gd name="T7" fmla="*/ 8 h 24"/>
                <a:gd name="T8" fmla="*/ 23 w 46"/>
                <a:gd name="T9" fmla="*/ 7 h 24"/>
                <a:gd name="T10" fmla="*/ 32 w 46"/>
                <a:gd name="T11" fmla="*/ 1 h 24"/>
                <a:gd name="T12" fmla="*/ 39 w 46"/>
                <a:gd name="T13" fmla="*/ 1 h 24"/>
                <a:gd name="T14" fmla="*/ 43 w 46"/>
                <a:gd name="T15" fmla="*/ 7 h 24"/>
                <a:gd name="T16" fmla="*/ 45 w 46"/>
                <a:gd name="T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4">
                  <a:moveTo>
                    <a:pt x="45" y="15"/>
                  </a:moveTo>
                  <a:cubicBezTo>
                    <a:pt x="44" y="20"/>
                    <a:pt x="40" y="24"/>
                    <a:pt x="35" y="20"/>
                  </a:cubicBezTo>
                  <a:cubicBezTo>
                    <a:pt x="32" y="17"/>
                    <a:pt x="28" y="16"/>
                    <a:pt x="24" y="18"/>
                  </a:cubicBezTo>
                  <a:cubicBezTo>
                    <a:pt x="16" y="14"/>
                    <a:pt x="5" y="17"/>
                    <a:pt x="0" y="8"/>
                  </a:cubicBezTo>
                  <a:cubicBezTo>
                    <a:pt x="8" y="8"/>
                    <a:pt x="16" y="8"/>
                    <a:pt x="23" y="7"/>
                  </a:cubicBezTo>
                  <a:cubicBezTo>
                    <a:pt x="26" y="7"/>
                    <a:pt x="35" y="13"/>
                    <a:pt x="32" y="1"/>
                  </a:cubicBezTo>
                  <a:cubicBezTo>
                    <a:pt x="32" y="0"/>
                    <a:pt x="37" y="0"/>
                    <a:pt x="39" y="1"/>
                  </a:cubicBezTo>
                  <a:cubicBezTo>
                    <a:pt x="41" y="2"/>
                    <a:pt x="46" y="3"/>
                    <a:pt x="43" y="7"/>
                  </a:cubicBezTo>
                  <a:cubicBezTo>
                    <a:pt x="40" y="11"/>
                    <a:pt x="45" y="13"/>
                    <a:pt x="45" y="15"/>
                  </a:cubicBezTo>
                  <a:close/>
                </a:path>
              </a:pathLst>
            </a:custGeom>
            <a:solidFill>
              <a:srgbClr val="A1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 name="Freeform 355"/>
            <p:cNvSpPr>
              <a:spLocks/>
            </p:cNvSpPr>
            <p:nvPr/>
          </p:nvSpPr>
          <p:spPr bwMode="auto">
            <a:xfrm>
              <a:off x="3520" y="2769"/>
              <a:ext cx="69" cy="30"/>
            </a:xfrm>
            <a:custGeom>
              <a:avLst/>
              <a:gdLst>
                <a:gd name="T0" fmla="*/ 51 w 51"/>
                <a:gd name="T1" fmla="*/ 9 h 23"/>
                <a:gd name="T2" fmla="*/ 17 w 51"/>
                <a:gd name="T3" fmla="*/ 19 h 23"/>
                <a:gd name="T4" fmla="*/ 0 w 51"/>
                <a:gd name="T5" fmla="*/ 18 h 23"/>
                <a:gd name="T6" fmla="*/ 16 w 51"/>
                <a:gd name="T7" fmla="*/ 0 h 23"/>
                <a:gd name="T8" fmla="*/ 51 w 51"/>
                <a:gd name="T9" fmla="*/ 9 h 23"/>
              </a:gdLst>
              <a:ahLst/>
              <a:cxnLst>
                <a:cxn ang="0">
                  <a:pos x="T0" y="T1"/>
                </a:cxn>
                <a:cxn ang="0">
                  <a:pos x="T2" y="T3"/>
                </a:cxn>
                <a:cxn ang="0">
                  <a:pos x="T4" y="T5"/>
                </a:cxn>
                <a:cxn ang="0">
                  <a:pos x="T6" y="T7"/>
                </a:cxn>
                <a:cxn ang="0">
                  <a:pos x="T8" y="T9"/>
                </a:cxn>
              </a:cxnLst>
              <a:rect l="0" t="0" r="r" b="b"/>
              <a:pathLst>
                <a:path w="51" h="23">
                  <a:moveTo>
                    <a:pt x="51" y="9"/>
                  </a:moveTo>
                  <a:cubicBezTo>
                    <a:pt x="39" y="8"/>
                    <a:pt x="28" y="15"/>
                    <a:pt x="17" y="19"/>
                  </a:cubicBezTo>
                  <a:cubicBezTo>
                    <a:pt x="12" y="15"/>
                    <a:pt x="5" y="23"/>
                    <a:pt x="0" y="18"/>
                  </a:cubicBezTo>
                  <a:cubicBezTo>
                    <a:pt x="3" y="10"/>
                    <a:pt x="21" y="15"/>
                    <a:pt x="16" y="0"/>
                  </a:cubicBezTo>
                  <a:cubicBezTo>
                    <a:pt x="27" y="4"/>
                    <a:pt x="41" y="1"/>
                    <a:pt x="51" y="9"/>
                  </a:cubicBezTo>
                  <a:close/>
                </a:path>
              </a:pathLst>
            </a:custGeom>
            <a:solidFill>
              <a:srgbClr val="A1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 name="Freeform 356"/>
            <p:cNvSpPr>
              <a:spLocks/>
            </p:cNvSpPr>
            <p:nvPr/>
          </p:nvSpPr>
          <p:spPr bwMode="auto">
            <a:xfrm>
              <a:off x="3707" y="2774"/>
              <a:ext cx="65" cy="25"/>
            </a:xfrm>
            <a:custGeom>
              <a:avLst/>
              <a:gdLst>
                <a:gd name="T0" fmla="*/ 41 w 49"/>
                <a:gd name="T1" fmla="*/ 16 h 19"/>
                <a:gd name="T2" fmla="*/ 0 w 49"/>
                <a:gd name="T3" fmla="*/ 0 h 19"/>
                <a:gd name="T4" fmla="*/ 44 w 49"/>
                <a:gd name="T5" fmla="*/ 11 h 19"/>
                <a:gd name="T6" fmla="*/ 46 w 49"/>
                <a:gd name="T7" fmla="*/ 15 h 19"/>
                <a:gd name="T8" fmla="*/ 41 w 49"/>
                <a:gd name="T9" fmla="*/ 16 h 19"/>
              </a:gdLst>
              <a:ahLst/>
              <a:cxnLst>
                <a:cxn ang="0">
                  <a:pos x="T0" y="T1"/>
                </a:cxn>
                <a:cxn ang="0">
                  <a:pos x="T2" y="T3"/>
                </a:cxn>
                <a:cxn ang="0">
                  <a:pos x="T4" y="T5"/>
                </a:cxn>
                <a:cxn ang="0">
                  <a:pos x="T6" y="T7"/>
                </a:cxn>
                <a:cxn ang="0">
                  <a:pos x="T8" y="T9"/>
                </a:cxn>
              </a:cxnLst>
              <a:rect l="0" t="0" r="r" b="b"/>
              <a:pathLst>
                <a:path w="49" h="19">
                  <a:moveTo>
                    <a:pt x="41" y="16"/>
                  </a:moveTo>
                  <a:cubicBezTo>
                    <a:pt x="28" y="19"/>
                    <a:pt x="8" y="11"/>
                    <a:pt x="0" y="0"/>
                  </a:cubicBezTo>
                  <a:cubicBezTo>
                    <a:pt x="14" y="4"/>
                    <a:pt x="29" y="7"/>
                    <a:pt x="44" y="11"/>
                  </a:cubicBezTo>
                  <a:cubicBezTo>
                    <a:pt x="46" y="11"/>
                    <a:pt x="49" y="12"/>
                    <a:pt x="46" y="15"/>
                  </a:cubicBezTo>
                  <a:cubicBezTo>
                    <a:pt x="45" y="16"/>
                    <a:pt x="43" y="16"/>
                    <a:pt x="41" y="16"/>
                  </a:cubicBezTo>
                  <a:close/>
                </a:path>
              </a:pathLst>
            </a:custGeom>
            <a:solidFill>
              <a:srgbClr val="AFA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 name="Freeform 357"/>
            <p:cNvSpPr>
              <a:spLocks/>
            </p:cNvSpPr>
            <p:nvPr/>
          </p:nvSpPr>
          <p:spPr bwMode="auto">
            <a:xfrm>
              <a:off x="3644" y="2759"/>
              <a:ext cx="50" cy="24"/>
            </a:xfrm>
            <a:custGeom>
              <a:avLst/>
              <a:gdLst>
                <a:gd name="T0" fmla="*/ 38 w 38"/>
                <a:gd name="T1" fmla="*/ 11 h 18"/>
                <a:gd name="T2" fmla="*/ 4 w 38"/>
                <a:gd name="T3" fmla="*/ 6 h 18"/>
                <a:gd name="T4" fmla="*/ 0 w 38"/>
                <a:gd name="T5" fmla="*/ 3 h 18"/>
                <a:gd name="T6" fmla="*/ 6 w 38"/>
                <a:gd name="T7" fmla="*/ 1 h 18"/>
                <a:gd name="T8" fmla="*/ 38 w 38"/>
                <a:gd name="T9" fmla="*/ 11 h 18"/>
              </a:gdLst>
              <a:ahLst/>
              <a:cxnLst>
                <a:cxn ang="0">
                  <a:pos x="T0" y="T1"/>
                </a:cxn>
                <a:cxn ang="0">
                  <a:pos x="T2" y="T3"/>
                </a:cxn>
                <a:cxn ang="0">
                  <a:pos x="T4" y="T5"/>
                </a:cxn>
                <a:cxn ang="0">
                  <a:pos x="T6" y="T7"/>
                </a:cxn>
                <a:cxn ang="0">
                  <a:pos x="T8" y="T9"/>
                </a:cxn>
              </a:cxnLst>
              <a:rect l="0" t="0" r="r" b="b"/>
              <a:pathLst>
                <a:path w="38" h="18">
                  <a:moveTo>
                    <a:pt x="38" y="11"/>
                  </a:moveTo>
                  <a:cubicBezTo>
                    <a:pt x="25" y="18"/>
                    <a:pt x="15" y="10"/>
                    <a:pt x="4" y="6"/>
                  </a:cubicBezTo>
                  <a:cubicBezTo>
                    <a:pt x="3" y="5"/>
                    <a:pt x="0" y="4"/>
                    <a:pt x="0" y="3"/>
                  </a:cubicBezTo>
                  <a:cubicBezTo>
                    <a:pt x="1" y="0"/>
                    <a:pt x="4" y="0"/>
                    <a:pt x="6" y="1"/>
                  </a:cubicBezTo>
                  <a:cubicBezTo>
                    <a:pt x="17" y="4"/>
                    <a:pt x="27" y="7"/>
                    <a:pt x="38" y="11"/>
                  </a:cubicBezTo>
                  <a:close/>
                </a:path>
              </a:pathLst>
            </a:custGeom>
            <a:solidFill>
              <a:srgbClr val="B8A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 name="Freeform 358"/>
            <p:cNvSpPr>
              <a:spLocks/>
            </p:cNvSpPr>
            <p:nvPr/>
          </p:nvSpPr>
          <p:spPr bwMode="auto">
            <a:xfrm>
              <a:off x="3457" y="2809"/>
              <a:ext cx="41" cy="33"/>
            </a:xfrm>
            <a:custGeom>
              <a:avLst/>
              <a:gdLst>
                <a:gd name="T0" fmla="*/ 24 w 30"/>
                <a:gd name="T1" fmla="*/ 0 h 25"/>
                <a:gd name="T2" fmla="*/ 27 w 30"/>
                <a:gd name="T3" fmla="*/ 4 h 25"/>
                <a:gd name="T4" fmla="*/ 9 w 30"/>
                <a:gd name="T5" fmla="*/ 22 h 25"/>
                <a:gd name="T6" fmla="*/ 2 w 30"/>
                <a:gd name="T7" fmla="*/ 22 h 25"/>
                <a:gd name="T8" fmla="*/ 4 w 30"/>
                <a:gd name="T9" fmla="*/ 17 h 25"/>
                <a:gd name="T10" fmla="*/ 19 w 30"/>
                <a:gd name="T11" fmla="*/ 3 h 25"/>
                <a:gd name="T12" fmla="*/ 24 w 3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0" h="25">
                  <a:moveTo>
                    <a:pt x="24" y="0"/>
                  </a:moveTo>
                  <a:cubicBezTo>
                    <a:pt x="26" y="1"/>
                    <a:pt x="30" y="1"/>
                    <a:pt x="27" y="4"/>
                  </a:cubicBezTo>
                  <a:cubicBezTo>
                    <a:pt x="21" y="10"/>
                    <a:pt x="15" y="16"/>
                    <a:pt x="9" y="22"/>
                  </a:cubicBezTo>
                  <a:cubicBezTo>
                    <a:pt x="6" y="24"/>
                    <a:pt x="3" y="25"/>
                    <a:pt x="2" y="22"/>
                  </a:cubicBezTo>
                  <a:cubicBezTo>
                    <a:pt x="0" y="20"/>
                    <a:pt x="2" y="18"/>
                    <a:pt x="4" y="17"/>
                  </a:cubicBezTo>
                  <a:cubicBezTo>
                    <a:pt x="9" y="12"/>
                    <a:pt x="14" y="7"/>
                    <a:pt x="19" y="3"/>
                  </a:cubicBezTo>
                  <a:cubicBezTo>
                    <a:pt x="21" y="2"/>
                    <a:pt x="23" y="1"/>
                    <a:pt x="24" y="0"/>
                  </a:cubicBezTo>
                  <a:close/>
                </a:path>
              </a:pathLst>
            </a:custGeom>
            <a:solidFill>
              <a:srgbClr val="D3CB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 name="Freeform 359"/>
            <p:cNvSpPr>
              <a:spLocks/>
            </p:cNvSpPr>
            <p:nvPr/>
          </p:nvSpPr>
          <p:spPr bwMode="auto">
            <a:xfrm>
              <a:off x="3721" y="2763"/>
              <a:ext cx="28" cy="15"/>
            </a:xfrm>
            <a:custGeom>
              <a:avLst/>
              <a:gdLst>
                <a:gd name="T0" fmla="*/ 0 w 21"/>
                <a:gd name="T1" fmla="*/ 0 h 11"/>
                <a:gd name="T2" fmla="*/ 21 w 21"/>
                <a:gd name="T3" fmla="*/ 8 h 11"/>
                <a:gd name="T4" fmla="*/ 0 w 21"/>
                <a:gd name="T5" fmla="*/ 0 h 11"/>
              </a:gdLst>
              <a:ahLst/>
              <a:cxnLst>
                <a:cxn ang="0">
                  <a:pos x="T0" y="T1"/>
                </a:cxn>
                <a:cxn ang="0">
                  <a:pos x="T2" y="T3"/>
                </a:cxn>
                <a:cxn ang="0">
                  <a:pos x="T4" y="T5"/>
                </a:cxn>
              </a:cxnLst>
              <a:rect l="0" t="0" r="r" b="b"/>
              <a:pathLst>
                <a:path w="21" h="11">
                  <a:moveTo>
                    <a:pt x="0" y="0"/>
                  </a:moveTo>
                  <a:cubicBezTo>
                    <a:pt x="8" y="1"/>
                    <a:pt x="14" y="4"/>
                    <a:pt x="21" y="8"/>
                  </a:cubicBezTo>
                  <a:cubicBezTo>
                    <a:pt x="11" y="11"/>
                    <a:pt x="11" y="11"/>
                    <a:pt x="0" y="0"/>
                  </a:cubicBezTo>
                  <a:close/>
                </a:path>
              </a:pathLst>
            </a:custGeom>
            <a:solidFill>
              <a:srgbClr val="AFA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 name="Freeform 360"/>
            <p:cNvSpPr>
              <a:spLocks/>
            </p:cNvSpPr>
            <p:nvPr/>
          </p:nvSpPr>
          <p:spPr bwMode="auto">
            <a:xfrm>
              <a:off x="3470" y="2842"/>
              <a:ext cx="66" cy="125"/>
            </a:xfrm>
            <a:custGeom>
              <a:avLst/>
              <a:gdLst>
                <a:gd name="T0" fmla="*/ 7 w 50"/>
                <a:gd name="T1" fmla="*/ 7 h 93"/>
                <a:gd name="T2" fmla="*/ 18 w 50"/>
                <a:gd name="T3" fmla="*/ 4 h 93"/>
                <a:gd name="T4" fmla="*/ 14 w 50"/>
                <a:gd name="T5" fmla="*/ 12 h 93"/>
                <a:gd name="T6" fmla="*/ 13 w 50"/>
                <a:gd name="T7" fmla="*/ 18 h 93"/>
                <a:gd name="T8" fmla="*/ 19 w 50"/>
                <a:gd name="T9" fmla="*/ 18 h 93"/>
                <a:gd name="T10" fmla="*/ 26 w 50"/>
                <a:gd name="T11" fmla="*/ 15 h 93"/>
                <a:gd name="T12" fmla="*/ 27 w 50"/>
                <a:gd name="T13" fmla="*/ 47 h 93"/>
                <a:gd name="T14" fmla="*/ 24 w 50"/>
                <a:gd name="T15" fmla="*/ 68 h 93"/>
                <a:gd name="T16" fmla="*/ 37 w 50"/>
                <a:gd name="T17" fmla="*/ 78 h 93"/>
                <a:gd name="T18" fmla="*/ 48 w 50"/>
                <a:gd name="T19" fmla="*/ 86 h 93"/>
                <a:gd name="T20" fmla="*/ 45 w 50"/>
                <a:gd name="T21" fmla="*/ 90 h 93"/>
                <a:gd name="T22" fmla="*/ 16 w 50"/>
                <a:gd name="T23" fmla="*/ 93 h 93"/>
                <a:gd name="T24" fmla="*/ 12 w 50"/>
                <a:gd name="T25" fmla="*/ 91 h 93"/>
                <a:gd name="T26" fmla="*/ 10 w 50"/>
                <a:gd name="T27" fmla="*/ 67 h 93"/>
                <a:gd name="T28" fmla="*/ 13 w 50"/>
                <a:gd name="T29" fmla="*/ 53 h 93"/>
                <a:gd name="T30" fmla="*/ 11 w 50"/>
                <a:gd name="T31" fmla="*/ 44 h 93"/>
                <a:gd name="T32" fmla="*/ 7 w 50"/>
                <a:gd name="T33"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93">
                  <a:moveTo>
                    <a:pt x="7" y="7"/>
                  </a:moveTo>
                  <a:cubicBezTo>
                    <a:pt x="11" y="8"/>
                    <a:pt x="14" y="0"/>
                    <a:pt x="18" y="4"/>
                  </a:cubicBezTo>
                  <a:cubicBezTo>
                    <a:pt x="21" y="8"/>
                    <a:pt x="15" y="9"/>
                    <a:pt x="14" y="12"/>
                  </a:cubicBezTo>
                  <a:cubicBezTo>
                    <a:pt x="13" y="14"/>
                    <a:pt x="12" y="16"/>
                    <a:pt x="13" y="18"/>
                  </a:cubicBezTo>
                  <a:cubicBezTo>
                    <a:pt x="15" y="20"/>
                    <a:pt x="17" y="19"/>
                    <a:pt x="19" y="18"/>
                  </a:cubicBezTo>
                  <a:cubicBezTo>
                    <a:pt x="21" y="17"/>
                    <a:pt x="24" y="16"/>
                    <a:pt x="26" y="15"/>
                  </a:cubicBezTo>
                  <a:cubicBezTo>
                    <a:pt x="33" y="26"/>
                    <a:pt x="30" y="37"/>
                    <a:pt x="27" y="47"/>
                  </a:cubicBezTo>
                  <a:cubicBezTo>
                    <a:pt x="26" y="54"/>
                    <a:pt x="24" y="60"/>
                    <a:pt x="24" y="68"/>
                  </a:cubicBezTo>
                  <a:cubicBezTo>
                    <a:pt x="25" y="78"/>
                    <a:pt x="29" y="79"/>
                    <a:pt x="37" y="78"/>
                  </a:cubicBezTo>
                  <a:cubicBezTo>
                    <a:pt x="44" y="76"/>
                    <a:pt x="50" y="75"/>
                    <a:pt x="48" y="86"/>
                  </a:cubicBezTo>
                  <a:cubicBezTo>
                    <a:pt x="48" y="87"/>
                    <a:pt x="46" y="89"/>
                    <a:pt x="45" y="90"/>
                  </a:cubicBezTo>
                  <a:cubicBezTo>
                    <a:pt x="35" y="91"/>
                    <a:pt x="25" y="90"/>
                    <a:pt x="16" y="93"/>
                  </a:cubicBezTo>
                  <a:cubicBezTo>
                    <a:pt x="15" y="92"/>
                    <a:pt x="13" y="92"/>
                    <a:pt x="12" y="91"/>
                  </a:cubicBezTo>
                  <a:cubicBezTo>
                    <a:pt x="13" y="83"/>
                    <a:pt x="6" y="76"/>
                    <a:pt x="10" y="67"/>
                  </a:cubicBezTo>
                  <a:cubicBezTo>
                    <a:pt x="12" y="62"/>
                    <a:pt x="4" y="57"/>
                    <a:pt x="13" y="53"/>
                  </a:cubicBezTo>
                  <a:cubicBezTo>
                    <a:pt x="17" y="51"/>
                    <a:pt x="12" y="47"/>
                    <a:pt x="11" y="44"/>
                  </a:cubicBezTo>
                  <a:cubicBezTo>
                    <a:pt x="10" y="31"/>
                    <a:pt x="0" y="20"/>
                    <a:pt x="7" y="7"/>
                  </a:cubicBezTo>
                  <a:close/>
                </a:path>
              </a:pathLst>
            </a:custGeom>
            <a:solidFill>
              <a:srgbClr val="9B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 name="Freeform 361"/>
            <p:cNvSpPr>
              <a:spLocks/>
            </p:cNvSpPr>
            <p:nvPr/>
          </p:nvSpPr>
          <p:spPr bwMode="auto">
            <a:xfrm>
              <a:off x="3423" y="2913"/>
              <a:ext cx="71" cy="59"/>
            </a:xfrm>
            <a:custGeom>
              <a:avLst/>
              <a:gdLst>
                <a:gd name="T0" fmla="*/ 45 w 53"/>
                <a:gd name="T1" fmla="*/ 14 h 44"/>
                <a:gd name="T2" fmla="*/ 48 w 53"/>
                <a:gd name="T3" fmla="*/ 38 h 44"/>
                <a:gd name="T4" fmla="*/ 39 w 53"/>
                <a:gd name="T5" fmla="*/ 41 h 44"/>
                <a:gd name="T6" fmla="*/ 30 w 53"/>
                <a:gd name="T7" fmla="*/ 32 h 44"/>
                <a:gd name="T8" fmla="*/ 8 w 53"/>
                <a:gd name="T9" fmla="*/ 24 h 44"/>
                <a:gd name="T10" fmla="*/ 0 w 53"/>
                <a:gd name="T11" fmla="*/ 17 h 44"/>
                <a:gd name="T12" fmla="*/ 34 w 53"/>
                <a:gd name="T13" fmla="*/ 9 h 44"/>
                <a:gd name="T14" fmla="*/ 45 w 53"/>
                <a:gd name="T15" fmla="*/ 1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4">
                  <a:moveTo>
                    <a:pt x="45" y="14"/>
                  </a:moveTo>
                  <a:cubicBezTo>
                    <a:pt x="46" y="22"/>
                    <a:pt x="53" y="29"/>
                    <a:pt x="48" y="38"/>
                  </a:cubicBezTo>
                  <a:cubicBezTo>
                    <a:pt x="47" y="44"/>
                    <a:pt x="43" y="43"/>
                    <a:pt x="39" y="41"/>
                  </a:cubicBezTo>
                  <a:cubicBezTo>
                    <a:pt x="36" y="38"/>
                    <a:pt x="33" y="35"/>
                    <a:pt x="30" y="32"/>
                  </a:cubicBezTo>
                  <a:cubicBezTo>
                    <a:pt x="23" y="29"/>
                    <a:pt x="17" y="22"/>
                    <a:pt x="8" y="24"/>
                  </a:cubicBezTo>
                  <a:cubicBezTo>
                    <a:pt x="5" y="24"/>
                    <a:pt x="2" y="20"/>
                    <a:pt x="0" y="17"/>
                  </a:cubicBezTo>
                  <a:cubicBezTo>
                    <a:pt x="4" y="3"/>
                    <a:pt x="19" y="0"/>
                    <a:pt x="34" y="9"/>
                  </a:cubicBezTo>
                  <a:cubicBezTo>
                    <a:pt x="39" y="8"/>
                    <a:pt x="42" y="12"/>
                    <a:pt x="45" y="14"/>
                  </a:cubicBezTo>
                  <a:close/>
                </a:path>
              </a:pathLst>
            </a:custGeom>
            <a:solidFill>
              <a:srgbClr val="B8B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 name="Freeform 362"/>
            <p:cNvSpPr>
              <a:spLocks/>
            </p:cNvSpPr>
            <p:nvPr/>
          </p:nvSpPr>
          <p:spPr bwMode="auto">
            <a:xfrm>
              <a:off x="3440" y="2842"/>
              <a:ext cx="21" cy="27"/>
            </a:xfrm>
            <a:custGeom>
              <a:avLst/>
              <a:gdLst>
                <a:gd name="T0" fmla="*/ 8 w 16"/>
                <a:gd name="T1" fmla="*/ 4 h 20"/>
                <a:gd name="T2" fmla="*/ 16 w 16"/>
                <a:gd name="T3" fmla="*/ 4 h 20"/>
                <a:gd name="T4" fmla="*/ 16 w 16"/>
                <a:gd name="T5" fmla="*/ 7 h 20"/>
                <a:gd name="T6" fmla="*/ 6 w 16"/>
                <a:gd name="T7" fmla="*/ 17 h 20"/>
                <a:gd name="T8" fmla="*/ 8 w 16"/>
                <a:gd name="T9" fmla="*/ 4 h 20"/>
              </a:gdLst>
              <a:ahLst/>
              <a:cxnLst>
                <a:cxn ang="0">
                  <a:pos x="T0" y="T1"/>
                </a:cxn>
                <a:cxn ang="0">
                  <a:pos x="T2" y="T3"/>
                </a:cxn>
                <a:cxn ang="0">
                  <a:pos x="T4" y="T5"/>
                </a:cxn>
                <a:cxn ang="0">
                  <a:pos x="T6" y="T7"/>
                </a:cxn>
                <a:cxn ang="0">
                  <a:pos x="T8" y="T9"/>
                </a:cxn>
              </a:cxnLst>
              <a:rect l="0" t="0" r="r" b="b"/>
              <a:pathLst>
                <a:path w="16" h="20">
                  <a:moveTo>
                    <a:pt x="8" y="4"/>
                  </a:moveTo>
                  <a:cubicBezTo>
                    <a:pt x="11" y="0"/>
                    <a:pt x="13" y="3"/>
                    <a:pt x="16" y="4"/>
                  </a:cubicBezTo>
                  <a:cubicBezTo>
                    <a:pt x="16" y="5"/>
                    <a:pt x="16" y="6"/>
                    <a:pt x="16" y="7"/>
                  </a:cubicBezTo>
                  <a:cubicBezTo>
                    <a:pt x="13" y="11"/>
                    <a:pt x="12" y="20"/>
                    <a:pt x="6" y="17"/>
                  </a:cubicBezTo>
                  <a:cubicBezTo>
                    <a:pt x="0" y="15"/>
                    <a:pt x="8" y="9"/>
                    <a:pt x="8" y="4"/>
                  </a:cubicBezTo>
                  <a:close/>
                </a:path>
              </a:pathLst>
            </a:custGeom>
            <a:solidFill>
              <a:srgbClr val="D6D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 name="Freeform 363"/>
            <p:cNvSpPr>
              <a:spLocks/>
            </p:cNvSpPr>
            <p:nvPr/>
          </p:nvSpPr>
          <p:spPr bwMode="auto">
            <a:xfrm>
              <a:off x="3345" y="2932"/>
              <a:ext cx="238" cy="271"/>
            </a:xfrm>
            <a:custGeom>
              <a:avLst/>
              <a:gdLst>
                <a:gd name="T0" fmla="*/ 90 w 178"/>
                <a:gd name="T1" fmla="*/ 16 h 202"/>
                <a:gd name="T2" fmla="*/ 106 w 178"/>
                <a:gd name="T3" fmla="*/ 24 h 202"/>
                <a:gd name="T4" fmla="*/ 109 w 178"/>
                <a:gd name="T5" fmla="*/ 24 h 202"/>
                <a:gd name="T6" fmla="*/ 115 w 178"/>
                <a:gd name="T7" fmla="*/ 36 h 202"/>
                <a:gd name="T8" fmla="*/ 104 w 178"/>
                <a:gd name="T9" fmla="*/ 54 h 202"/>
                <a:gd name="T10" fmla="*/ 94 w 178"/>
                <a:gd name="T11" fmla="*/ 64 h 202"/>
                <a:gd name="T12" fmla="*/ 82 w 178"/>
                <a:gd name="T13" fmla="*/ 81 h 202"/>
                <a:gd name="T14" fmla="*/ 79 w 178"/>
                <a:gd name="T15" fmla="*/ 107 h 202"/>
                <a:gd name="T16" fmla="*/ 72 w 178"/>
                <a:gd name="T17" fmla="*/ 118 h 202"/>
                <a:gd name="T18" fmla="*/ 48 w 178"/>
                <a:gd name="T19" fmla="*/ 136 h 202"/>
                <a:gd name="T20" fmla="*/ 76 w 178"/>
                <a:gd name="T21" fmla="*/ 126 h 202"/>
                <a:gd name="T22" fmla="*/ 83 w 178"/>
                <a:gd name="T23" fmla="*/ 131 h 202"/>
                <a:gd name="T24" fmla="*/ 96 w 178"/>
                <a:gd name="T25" fmla="*/ 139 h 202"/>
                <a:gd name="T26" fmla="*/ 145 w 178"/>
                <a:gd name="T27" fmla="*/ 141 h 202"/>
                <a:gd name="T28" fmla="*/ 160 w 178"/>
                <a:gd name="T29" fmla="*/ 149 h 202"/>
                <a:gd name="T30" fmla="*/ 158 w 178"/>
                <a:gd name="T31" fmla="*/ 154 h 202"/>
                <a:gd name="T32" fmla="*/ 164 w 178"/>
                <a:gd name="T33" fmla="*/ 162 h 202"/>
                <a:gd name="T34" fmla="*/ 168 w 178"/>
                <a:gd name="T35" fmla="*/ 166 h 202"/>
                <a:gd name="T36" fmla="*/ 168 w 178"/>
                <a:gd name="T37" fmla="*/ 167 h 202"/>
                <a:gd name="T38" fmla="*/ 176 w 178"/>
                <a:gd name="T39" fmla="*/ 177 h 202"/>
                <a:gd name="T40" fmla="*/ 164 w 178"/>
                <a:gd name="T41" fmla="*/ 182 h 202"/>
                <a:gd name="T42" fmla="*/ 155 w 178"/>
                <a:gd name="T43" fmla="*/ 180 h 202"/>
                <a:gd name="T44" fmla="*/ 137 w 178"/>
                <a:gd name="T45" fmla="*/ 181 h 202"/>
                <a:gd name="T46" fmla="*/ 153 w 178"/>
                <a:gd name="T47" fmla="*/ 182 h 202"/>
                <a:gd name="T48" fmla="*/ 143 w 178"/>
                <a:gd name="T49" fmla="*/ 201 h 202"/>
                <a:gd name="T50" fmla="*/ 133 w 178"/>
                <a:gd name="T51" fmla="*/ 201 h 202"/>
                <a:gd name="T52" fmla="*/ 110 w 178"/>
                <a:gd name="T53" fmla="*/ 195 h 202"/>
                <a:gd name="T54" fmla="*/ 110 w 178"/>
                <a:gd name="T55" fmla="*/ 191 h 202"/>
                <a:gd name="T56" fmla="*/ 108 w 178"/>
                <a:gd name="T57" fmla="*/ 186 h 202"/>
                <a:gd name="T58" fmla="*/ 46 w 178"/>
                <a:gd name="T59" fmla="*/ 186 h 202"/>
                <a:gd name="T60" fmla="*/ 43 w 178"/>
                <a:gd name="T61" fmla="*/ 188 h 202"/>
                <a:gd name="T62" fmla="*/ 39 w 178"/>
                <a:gd name="T63" fmla="*/ 189 h 202"/>
                <a:gd name="T64" fmla="*/ 24 w 178"/>
                <a:gd name="T65" fmla="*/ 169 h 202"/>
                <a:gd name="T66" fmla="*/ 25 w 178"/>
                <a:gd name="T67" fmla="*/ 165 h 202"/>
                <a:gd name="T68" fmla="*/ 27 w 178"/>
                <a:gd name="T69" fmla="*/ 148 h 202"/>
                <a:gd name="T70" fmla="*/ 12 w 178"/>
                <a:gd name="T71" fmla="*/ 154 h 202"/>
                <a:gd name="T72" fmla="*/ 3 w 178"/>
                <a:gd name="T73" fmla="*/ 152 h 202"/>
                <a:gd name="T74" fmla="*/ 5 w 178"/>
                <a:gd name="T75" fmla="*/ 143 h 202"/>
                <a:gd name="T76" fmla="*/ 13 w 178"/>
                <a:gd name="T77" fmla="*/ 127 h 202"/>
                <a:gd name="T78" fmla="*/ 26 w 178"/>
                <a:gd name="T79" fmla="*/ 116 h 202"/>
                <a:gd name="T80" fmla="*/ 45 w 178"/>
                <a:gd name="T81" fmla="*/ 115 h 202"/>
                <a:gd name="T82" fmla="*/ 26 w 178"/>
                <a:gd name="T83" fmla="*/ 116 h 202"/>
                <a:gd name="T84" fmla="*/ 25 w 178"/>
                <a:gd name="T85" fmla="*/ 96 h 202"/>
                <a:gd name="T86" fmla="*/ 24 w 178"/>
                <a:gd name="T87" fmla="*/ 82 h 202"/>
                <a:gd name="T88" fmla="*/ 32 w 178"/>
                <a:gd name="T89" fmla="*/ 46 h 202"/>
                <a:gd name="T90" fmla="*/ 34 w 178"/>
                <a:gd name="T91" fmla="*/ 22 h 202"/>
                <a:gd name="T92" fmla="*/ 40 w 178"/>
                <a:gd name="T93" fmla="*/ 16 h 202"/>
                <a:gd name="T94" fmla="*/ 40 w 178"/>
                <a:gd name="T95" fmla="*/ 12 h 202"/>
                <a:gd name="T96" fmla="*/ 35 w 178"/>
                <a:gd name="T97" fmla="*/ 0 h 202"/>
                <a:gd name="T98" fmla="*/ 42 w 178"/>
                <a:gd name="T99" fmla="*/ 1 h 202"/>
                <a:gd name="T100" fmla="*/ 48 w 178"/>
                <a:gd name="T101" fmla="*/ 5 h 202"/>
                <a:gd name="T102" fmla="*/ 63 w 178"/>
                <a:gd name="T103" fmla="*/ 12 h 202"/>
                <a:gd name="T104" fmla="*/ 59 w 178"/>
                <a:gd name="T105" fmla="*/ 36 h 202"/>
                <a:gd name="T106" fmla="*/ 57 w 178"/>
                <a:gd name="T107" fmla="*/ 40 h 202"/>
                <a:gd name="T108" fmla="*/ 62 w 178"/>
                <a:gd name="T109" fmla="*/ 32 h 202"/>
                <a:gd name="T110" fmla="*/ 82 w 178"/>
                <a:gd name="T111" fmla="*/ 17 h 202"/>
                <a:gd name="T112" fmla="*/ 90 w 178"/>
                <a:gd name="T113" fmla="*/ 1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202">
                  <a:moveTo>
                    <a:pt x="90" y="16"/>
                  </a:moveTo>
                  <a:cubicBezTo>
                    <a:pt x="96" y="17"/>
                    <a:pt x="96" y="31"/>
                    <a:pt x="106" y="24"/>
                  </a:cubicBezTo>
                  <a:cubicBezTo>
                    <a:pt x="107" y="24"/>
                    <a:pt x="108" y="24"/>
                    <a:pt x="109" y="24"/>
                  </a:cubicBezTo>
                  <a:cubicBezTo>
                    <a:pt x="113" y="27"/>
                    <a:pt x="113" y="32"/>
                    <a:pt x="115" y="36"/>
                  </a:cubicBezTo>
                  <a:cubicBezTo>
                    <a:pt x="118" y="46"/>
                    <a:pt x="116" y="53"/>
                    <a:pt x="104" y="54"/>
                  </a:cubicBezTo>
                  <a:cubicBezTo>
                    <a:pt x="99" y="55"/>
                    <a:pt x="95" y="58"/>
                    <a:pt x="94" y="64"/>
                  </a:cubicBezTo>
                  <a:cubicBezTo>
                    <a:pt x="93" y="72"/>
                    <a:pt x="85" y="75"/>
                    <a:pt x="82" y="81"/>
                  </a:cubicBezTo>
                  <a:cubicBezTo>
                    <a:pt x="84" y="90"/>
                    <a:pt x="86" y="99"/>
                    <a:pt x="79" y="107"/>
                  </a:cubicBezTo>
                  <a:cubicBezTo>
                    <a:pt x="77" y="111"/>
                    <a:pt x="75" y="114"/>
                    <a:pt x="72" y="118"/>
                  </a:cubicBezTo>
                  <a:cubicBezTo>
                    <a:pt x="65" y="125"/>
                    <a:pt x="52" y="123"/>
                    <a:pt x="48" y="136"/>
                  </a:cubicBezTo>
                  <a:cubicBezTo>
                    <a:pt x="59" y="136"/>
                    <a:pt x="69" y="137"/>
                    <a:pt x="76" y="126"/>
                  </a:cubicBezTo>
                  <a:cubicBezTo>
                    <a:pt x="79" y="127"/>
                    <a:pt x="77" y="134"/>
                    <a:pt x="83" y="131"/>
                  </a:cubicBezTo>
                  <a:cubicBezTo>
                    <a:pt x="88" y="133"/>
                    <a:pt x="91" y="137"/>
                    <a:pt x="96" y="139"/>
                  </a:cubicBezTo>
                  <a:cubicBezTo>
                    <a:pt x="112" y="145"/>
                    <a:pt x="128" y="150"/>
                    <a:pt x="145" y="141"/>
                  </a:cubicBezTo>
                  <a:cubicBezTo>
                    <a:pt x="156" y="135"/>
                    <a:pt x="159" y="138"/>
                    <a:pt x="160" y="149"/>
                  </a:cubicBezTo>
                  <a:cubicBezTo>
                    <a:pt x="160" y="151"/>
                    <a:pt x="159" y="153"/>
                    <a:pt x="158" y="154"/>
                  </a:cubicBezTo>
                  <a:cubicBezTo>
                    <a:pt x="156" y="160"/>
                    <a:pt x="160" y="161"/>
                    <a:pt x="164" y="162"/>
                  </a:cubicBezTo>
                  <a:cubicBezTo>
                    <a:pt x="165" y="163"/>
                    <a:pt x="167" y="165"/>
                    <a:pt x="168" y="166"/>
                  </a:cubicBezTo>
                  <a:cubicBezTo>
                    <a:pt x="169" y="167"/>
                    <a:pt x="168" y="166"/>
                    <a:pt x="168" y="167"/>
                  </a:cubicBezTo>
                  <a:cubicBezTo>
                    <a:pt x="169" y="172"/>
                    <a:pt x="178" y="171"/>
                    <a:pt x="176" y="177"/>
                  </a:cubicBezTo>
                  <a:cubicBezTo>
                    <a:pt x="174" y="181"/>
                    <a:pt x="168" y="181"/>
                    <a:pt x="164" y="182"/>
                  </a:cubicBezTo>
                  <a:cubicBezTo>
                    <a:pt x="160" y="182"/>
                    <a:pt x="157" y="182"/>
                    <a:pt x="155" y="180"/>
                  </a:cubicBezTo>
                  <a:cubicBezTo>
                    <a:pt x="148" y="171"/>
                    <a:pt x="143" y="175"/>
                    <a:pt x="137" y="181"/>
                  </a:cubicBezTo>
                  <a:cubicBezTo>
                    <a:pt x="143" y="178"/>
                    <a:pt x="148" y="174"/>
                    <a:pt x="153" y="182"/>
                  </a:cubicBezTo>
                  <a:cubicBezTo>
                    <a:pt x="156" y="187"/>
                    <a:pt x="149" y="199"/>
                    <a:pt x="143" y="201"/>
                  </a:cubicBezTo>
                  <a:cubicBezTo>
                    <a:pt x="139" y="202"/>
                    <a:pt x="136" y="201"/>
                    <a:pt x="133" y="201"/>
                  </a:cubicBezTo>
                  <a:cubicBezTo>
                    <a:pt x="125" y="198"/>
                    <a:pt x="116" y="201"/>
                    <a:pt x="110" y="195"/>
                  </a:cubicBezTo>
                  <a:cubicBezTo>
                    <a:pt x="110" y="194"/>
                    <a:pt x="110" y="192"/>
                    <a:pt x="110" y="191"/>
                  </a:cubicBezTo>
                  <a:cubicBezTo>
                    <a:pt x="110" y="189"/>
                    <a:pt x="112" y="186"/>
                    <a:pt x="108" y="186"/>
                  </a:cubicBezTo>
                  <a:cubicBezTo>
                    <a:pt x="88" y="188"/>
                    <a:pt x="67" y="182"/>
                    <a:pt x="46" y="186"/>
                  </a:cubicBezTo>
                  <a:cubicBezTo>
                    <a:pt x="45" y="187"/>
                    <a:pt x="44" y="188"/>
                    <a:pt x="43" y="188"/>
                  </a:cubicBezTo>
                  <a:cubicBezTo>
                    <a:pt x="42" y="189"/>
                    <a:pt x="41" y="189"/>
                    <a:pt x="39" y="189"/>
                  </a:cubicBezTo>
                  <a:cubicBezTo>
                    <a:pt x="30" y="185"/>
                    <a:pt x="33" y="173"/>
                    <a:pt x="24" y="169"/>
                  </a:cubicBezTo>
                  <a:cubicBezTo>
                    <a:pt x="23" y="168"/>
                    <a:pt x="24" y="166"/>
                    <a:pt x="25" y="165"/>
                  </a:cubicBezTo>
                  <a:cubicBezTo>
                    <a:pt x="31" y="161"/>
                    <a:pt x="29" y="155"/>
                    <a:pt x="27" y="148"/>
                  </a:cubicBezTo>
                  <a:cubicBezTo>
                    <a:pt x="23" y="150"/>
                    <a:pt x="17" y="152"/>
                    <a:pt x="12" y="154"/>
                  </a:cubicBezTo>
                  <a:cubicBezTo>
                    <a:pt x="9" y="155"/>
                    <a:pt x="5" y="155"/>
                    <a:pt x="3" y="152"/>
                  </a:cubicBezTo>
                  <a:cubicBezTo>
                    <a:pt x="0" y="148"/>
                    <a:pt x="2" y="145"/>
                    <a:pt x="5" y="143"/>
                  </a:cubicBezTo>
                  <a:cubicBezTo>
                    <a:pt x="11" y="139"/>
                    <a:pt x="12" y="133"/>
                    <a:pt x="13" y="127"/>
                  </a:cubicBezTo>
                  <a:cubicBezTo>
                    <a:pt x="15" y="121"/>
                    <a:pt x="17" y="115"/>
                    <a:pt x="26" y="116"/>
                  </a:cubicBezTo>
                  <a:cubicBezTo>
                    <a:pt x="31" y="127"/>
                    <a:pt x="31" y="127"/>
                    <a:pt x="45" y="115"/>
                  </a:cubicBezTo>
                  <a:cubicBezTo>
                    <a:pt x="39" y="118"/>
                    <a:pt x="34" y="128"/>
                    <a:pt x="26" y="116"/>
                  </a:cubicBezTo>
                  <a:cubicBezTo>
                    <a:pt x="21" y="110"/>
                    <a:pt x="20" y="102"/>
                    <a:pt x="25" y="96"/>
                  </a:cubicBezTo>
                  <a:cubicBezTo>
                    <a:pt x="29" y="90"/>
                    <a:pt x="26" y="87"/>
                    <a:pt x="24" y="82"/>
                  </a:cubicBezTo>
                  <a:cubicBezTo>
                    <a:pt x="29" y="71"/>
                    <a:pt x="29" y="58"/>
                    <a:pt x="32" y="46"/>
                  </a:cubicBezTo>
                  <a:cubicBezTo>
                    <a:pt x="34" y="39"/>
                    <a:pt x="29" y="30"/>
                    <a:pt x="34" y="22"/>
                  </a:cubicBezTo>
                  <a:cubicBezTo>
                    <a:pt x="36" y="20"/>
                    <a:pt x="32" y="13"/>
                    <a:pt x="40" y="16"/>
                  </a:cubicBezTo>
                  <a:cubicBezTo>
                    <a:pt x="43" y="17"/>
                    <a:pt x="41" y="13"/>
                    <a:pt x="40" y="12"/>
                  </a:cubicBezTo>
                  <a:cubicBezTo>
                    <a:pt x="37" y="9"/>
                    <a:pt x="35" y="5"/>
                    <a:pt x="35" y="0"/>
                  </a:cubicBezTo>
                  <a:cubicBezTo>
                    <a:pt x="37" y="0"/>
                    <a:pt x="40" y="0"/>
                    <a:pt x="42" y="1"/>
                  </a:cubicBezTo>
                  <a:cubicBezTo>
                    <a:pt x="44" y="2"/>
                    <a:pt x="46" y="3"/>
                    <a:pt x="48" y="5"/>
                  </a:cubicBezTo>
                  <a:cubicBezTo>
                    <a:pt x="52" y="8"/>
                    <a:pt x="61" y="4"/>
                    <a:pt x="63" y="12"/>
                  </a:cubicBezTo>
                  <a:cubicBezTo>
                    <a:pt x="64" y="20"/>
                    <a:pt x="64" y="29"/>
                    <a:pt x="59" y="36"/>
                  </a:cubicBezTo>
                  <a:cubicBezTo>
                    <a:pt x="58" y="37"/>
                    <a:pt x="58" y="39"/>
                    <a:pt x="57" y="40"/>
                  </a:cubicBezTo>
                  <a:cubicBezTo>
                    <a:pt x="59" y="38"/>
                    <a:pt x="61" y="35"/>
                    <a:pt x="62" y="32"/>
                  </a:cubicBezTo>
                  <a:cubicBezTo>
                    <a:pt x="65" y="22"/>
                    <a:pt x="67" y="11"/>
                    <a:pt x="82" y="17"/>
                  </a:cubicBezTo>
                  <a:cubicBezTo>
                    <a:pt x="84" y="18"/>
                    <a:pt x="87" y="16"/>
                    <a:pt x="90" y="16"/>
                  </a:cubicBezTo>
                  <a:close/>
                </a:path>
              </a:pathLst>
            </a:custGeom>
            <a:solidFill>
              <a:srgbClr val="BB7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 name="Freeform 364"/>
            <p:cNvSpPr>
              <a:spLocks/>
            </p:cNvSpPr>
            <p:nvPr/>
          </p:nvSpPr>
          <p:spPr bwMode="auto">
            <a:xfrm>
              <a:off x="3401" y="2932"/>
              <a:ext cx="65" cy="66"/>
            </a:xfrm>
            <a:custGeom>
              <a:avLst/>
              <a:gdLst>
                <a:gd name="T0" fmla="*/ 48 w 48"/>
                <a:gd name="T1" fmla="*/ 16 h 49"/>
                <a:gd name="T2" fmla="*/ 39 w 48"/>
                <a:gd name="T3" fmla="*/ 25 h 49"/>
                <a:gd name="T4" fmla="*/ 31 w 48"/>
                <a:gd name="T5" fmla="*/ 18 h 49"/>
                <a:gd name="T6" fmla="*/ 25 w 48"/>
                <a:gd name="T7" fmla="*/ 28 h 49"/>
                <a:gd name="T8" fmla="*/ 17 w 48"/>
                <a:gd name="T9" fmla="*/ 43 h 49"/>
                <a:gd name="T10" fmla="*/ 11 w 48"/>
                <a:gd name="T11" fmla="*/ 47 h 49"/>
                <a:gd name="T12" fmla="*/ 11 w 48"/>
                <a:gd name="T13" fmla="*/ 39 h 49"/>
                <a:gd name="T14" fmla="*/ 16 w 48"/>
                <a:gd name="T15" fmla="*/ 30 h 49"/>
                <a:gd name="T16" fmla="*/ 19 w 48"/>
                <a:gd name="T17" fmla="*/ 14 h 49"/>
                <a:gd name="T18" fmla="*/ 6 w 48"/>
                <a:gd name="T19" fmla="*/ 9 h 49"/>
                <a:gd name="T20" fmla="*/ 0 w 48"/>
                <a:gd name="T21" fmla="*/ 0 h 49"/>
                <a:gd name="T22" fmla="*/ 16 w 48"/>
                <a:gd name="T23" fmla="*/ 3 h 49"/>
                <a:gd name="T24" fmla="*/ 48 w 48"/>
                <a:gd name="T2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9">
                  <a:moveTo>
                    <a:pt x="48" y="16"/>
                  </a:moveTo>
                  <a:cubicBezTo>
                    <a:pt x="44" y="19"/>
                    <a:pt x="39" y="20"/>
                    <a:pt x="39" y="25"/>
                  </a:cubicBezTo>
                  <a:cubicBezTo>
                    <a:pt x="33" y="25"/>
                    <a:pt x="37" y="17"/>
                    <a:pt x="31" y="18"/>
                  </a:cubicBezTo>
                  <a:cubicBezTo>
                    <a:pt x="26" y="18"/>
                    <a:pt x="25" y="24"/>
                    <a:pt x="25" y="28"/>
                  </a:cubicBezTo>
                  <a:cubicBezTo>
                    <a:pt x="24" y="34"/>
                    <a:pt x="19" y="37"/>
                    <a:pt x="17" y="43"/>
                  </a:cubicBezTo>
                  <a:cubicBezTo>
                    <a:pt x="16" y="45"/>
                    <a:pt x="14" y="49"/>
                    <a:pt x="11" y="47"/>
                  </a:cubicBezTo>
                  <a:cubicBezTo>
                    <a:pt x="7" y="45"/>
                    <a:pt x="9" y="42"/>
                    <a:pt x="11" y="39"/>
                  </a:cubicBezTo>
                  <a:cubicBezTo>
                    <a:pt x="14" y="37"/>
                    <a:pt x="15" y="34"/>
                    <a:pt x="16" y="30"/>
                  </a:cubicBezTo>
                  <a:cubicBezTo>
                    <a:pt x="18" y="25"/>
                    <a:pt x="19" y="20"/>
                    <a:pt x="19" y="14"/>
                  </a:cubicBezTo>
                  <a:cubicBezTo>
                    <a:pt x="18" y="6"/>
                    <a:pt x="10" y="10"/>
                    <a:pt x="6" y="9"/>
                  </a:cubicBezTo>
                  <a:cubicBezTo>
                    <a:pt x="2" y="7"/>
                    <a:pt x="0" y="5"/>
                    <a:pt x="0" y="0"/>
                  </a:cubicBezTo>
                  <a:cubicBezTo>
                    <a:pt x="6" y="1"/>
                    <a:pt x="11" y="2"/>
                    <a:pt x="16" y="3"/>
                  </a:cubicBezTo>
                  <a:cubicBezTo>
                    <a:pt x="27" y="7"/>
                    <a:pt x="39" y="8"/>
                    <a:pt x="48" y="16"/>
                  </a:cubicBezTo>
                  <a:close/>
                </a:path>
              </a:pathLst>
            </a:custGeom>
            <a:solidFill>
              <a:srgbClr val="9C6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 name="Freeform 365"/>
            <p:cNvSpPr>
              <a:spLocks/>
            </p:cNvSpPr>
            <p:nvPr/>
          </p:nvSpPr>
          <p:spPr bwMode="auto">
            <a:xfrm>
              <a:off x="3435" y="2814"/>
              <a:ext cx="16" cy="16"/>
            </a:xfrm>
            <a:custGeom>
              <a:avLst/>
              <a:gdLst>
                <a:gd name="T0" fmla="*/ 4 w 12"/>
                <a:gd name="T1" fmla="*/ 12 h 12"/>
                <a:gd name="T2" fmla="*/ 12 w 12"/>
                <a:gd name="T3" fmla="*/ 0 h 12"/>
                <a:gd name="T4" fmla="*/ 4 w 12"/>
                <a:gd name="T5" fmla="*/ 12 h 12"/>
              </a:gdLst>
              <a:ahLst/>
              <a:cxnLst>
                <a:cxn ang="0">
                  <a:pos x="T0" y="T1"/>
                </a:cxn>
                <a:cxn ang="0">
                  <a:pos x="T2" y="T3"/>
                </a:cxn>
                <a:cxn ang="0">
                  <a:pos x="T4" y="T5"/>
                </a:cxn>
              </a:cxnLst>
              <a:rect l="0" t="0" r="r" b="b"/>
              <a:pathLst>
                <a:path w="12" h="12">
                  <a:moveTo>
                    <a:pt x="4" y="12"/>
                  </a:moveTo>
                  <a:cubicBezTo>
                    <a:pt x="0" y="5"/>
                    <a:pt x="4" y="2"/>
                    <a:pt x="12" y="0"/>
                  </a:cubicBezTo>
                  <a:cubicBezTo>
                    <a:pt x="11" y="5"/>
                    <a:pt x="7" y="9"/>
                    <a:pt x="4" y="12"/>
                  </a:cubicBezTo>
                  <a:close/>
                </a:path>
              </a:pathLst>
            </a:custGeom>
            <a:solidFill>
              <a:srgbClr val="A19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 name="Freeform 366"/>
            <p:cNvSpPr>
              <a:spLocks/>
            </p:cNvSpPr>
            <p:nvPr/>
          </p:nvSpPr>
          <p:spPr bwMode="auto">
            <a:xfrm>
              <a:off x="4672" y="3275"/>
              <a:ext cx="477" cy="287"/>
            </a:xfrm>
            <a:custGeom>
              <a:avLst/>
              <a:gdLst>
                <a:gd name="T0" fmla="*/ 288 w 356"/>
                <a:gd name="T1" fmla="*/ 24 h 214"/>
                <a:gd name="T2" fmla="*/ 291 w 356"/>
                <a:gd name="T3" fmla="*/ 24 h 214"/>
                <a:gd name="T4" fmla="*/ 291 w 356"/>
                <a:gd name="T5" fmla="*/ 26 h 214"/>
                <a:gd name="T6" fmla="*/ 291 w 356"/>
                <a:gd name="T7" fmla="*/ 26 h 214"/>
                <a:gd name="T8" fmla="*/ 302 w 356"/>
                <a:gd name="T9" fmla="*/ 50 h 214"/>
                <a:gd name="T10" fmla="*/ 311 w 356"/>
                <a:gd name="T11" fmla="*/ 48 h 214"/>
                <a:gd name="T12" fmla="*/ 324 w 356"/>
                <a:gd name="T13" fmla="*/ 40 h 214"/>
                <a:gd name="T14" fmla="*/ 338 w 356"/>
                <a:gd name="T15" fmla="*/ 29 h 214"/>
                <a:gd name="T16" fmla="*/ 351 w 356"/>
                <a:gd name="T17" fmla="*/ 0 h 214"/>
                <a:gd name="T18" fmla="*/ 351 w 356"/>
                <a:gd name="T19" fmla="*/ 19 h 214"/>
                <a:gd name="T20" fmla="*/ 322 w 356"/>
                <a:gd name="T21" fmla="*/ 54 h 214"/>
                <a:gd name="T22" fmla="*/ 318 w 356"/>
                <a:gd name="T23" fmla="*/ 63 h 214"/>
                <a:gd name="T24" fmla="*/ 311 w 356"/>
                <a:gd name="T25" fmla="*/ 89 h 214"/>
                <a:gd name="T26" fmla="*/ 286 w 356"/>
                <a:gd name="T27" fmla="*/ 140 h 214"/>
                <a:gd name="T28" fmla="*/ 273 w 356"/>
                <a:gd name="T29" fmla="*/ 162 h 214"/>
                <a:gd name="T30" fmla="*/ 264 w 356"/>
                <a:gd name="T31" fmla="*/ 165 h 214"/>
                <a:gd name="T32" fmla="*/ 254 w 356"/>
                <a:gd name="T33" fmla="*/ 173 h 214"/>
                <a:gd name="T34" fmla="*/ 241 w 356"/>
                <a:gd name="T35" fmla="*/ 198 h 214"/>
                <a:gd name="T36" fmla="*/ 199 w 356"/>
                <a:gd name="T37" fmla="*/ 209 h 214"/>
                <a:gd name="T38" fmla="*/ 158 w 356"/>
                <a:gd name="T39" fmla="*/ 214 h 214"/>
                <a:gd name="T40" fmla="*/ 73 w 356"/>
                <a:gd name="T41" fmla="*/ 205 h 214"/>
                <a:gd name="T42" fmla="*/ 52 w 356"/>
                <a:gd name="T43" fmla="*/ 196 h 214"/>
                <a:gd name="T44" fmla="*/ 0 w 356"/>
                <a:gd name="T45" fmla="*/ 166 h 214"/>
                <a:gd name="T46" fmla="*/ 28 w 356"/>
                <a:gd name="T47" fmla="*/ 163 h 214"/>
                <a:gd name="T48" fmla="*/ 32 w 356"/>
                <a:gd name="T49" fmla="*/ 165 h 214"/>
                <a:gd name="T50" fmla="*/ 67 w 356"/>
                <a:gd name="T51" fmla="*/ 176 h 214"/>
                <a:gd name="T52" fmla="*/ 77 w 356"/>
                <a:gd name="T53" fmla="*/ 177 h 214"/>
                <a:gd name="T54" fmla="*/ 96 w 356"/>
                <a:gd name="T55" fmla="*/ 176 h 214"/>
                <a:gd name="T56" fmla="*/ 101 w 356"/>
                <a:gd name="T57" fmla="*/ 176 h 214"/>
                <a:gd name="T58" fmla="*/ 126 w 356"/>
                <a:gd name="T59" fmla="*/ 176 h 214"/>
                <a:gd name="T60" fmla="*/ 145 w 356"/>
                <a:gd name="T61" fmla="*/ 178 h 214"/>
                <a:gd name="T62" fmla="*/ 160 w 356"/>
                <a:gd name="T63" fmla="*/ 174 h 214"/>
                <a:gd name="T64" fmla="*/ 173 w 356"/>
                <a:gd name="T65" fmla="*/ 169 h 214"/>
                <a:gd name="T66" fmla="*/ 200 w 356"/>
                <a:gd name="T67" fmla="*/ 171 h 214"/>
                <a:gd name="T68" fmla="*/ 203 w 356"/>
                <a:gd name="T69" fmla="*/ 166 h 214"/>
                <a:gd name="T70" fmla="*/ 199 w 356"/>
                <a:gd name="T71" fmla="*/ 161 h 214"/>
                <a:gd name="T72" fmla="*/ 189 w 356"/>
                <a:gd name="T73" fmla="*/ 164 h 214"/>
                <a:gd name="T74" fmla="*/ 181 w 356"/>
                <a:gd name="T75" fmla="*/ 163 h 214"/>
                <a:gd name="T76" fmla="*/ 183 w 356"/>
                <a:gd name="T77" fmla="*/ 155 h 214"/>
                <a:gd name="T78" fmla="*/ 195 w 356"/>
                <a:gd name="T79" fmla="*/ 145 h 214"/>
                <a:gd name="T80" fmla="*/ 202 w 356"/>
                <a:gd name="T81" fmla="*/ 146 h 214"/>
                <a:gd name="T82" fmla="*/ 207 w 356"/>
                <a:gd name="T83" fmla="*/ 155 h 214"/>
                <a:gd name="T84" fmla="*/ 234 w 356"/>
                <a:gd name="T85" fmla="*/ 149 h 214"/>
                <a:gd name="T86" fmla="*/ 234 w 356"/>
                <a:gd name="T87" fmla="*/ 139 h 214"/>
                <a:gd name="T88" fmla="*/ 225 w 356"/>
                <a:gd name="T89" fmla="*/ 135 h 214"/>
                <a:gd name="T90" fmla="*/ 206 w 356"/>
                <a:gd name="T91" fmla="*/ 129 h 214"/>
                <a:gd name="T92" fmla="*/ 206 w 356"/>
                <a:gd name="T93" fmla="*/ 127 h 214"/>
                <a:gd name="T94" fmla="*/ 238 w 356"/>
                <a:gd name="T95" fmla="*/ 80 h 214"/>
                <a:gd name="T96" fmla="*/ 248 w 356"/>
                <a:gd name="T97" fmla="*/ 80 h 214"/>
                <a:gd name="T98" fmla="*/ 261 w 356"/>
                <a:gd name="T99" fmla="*/ 83 h 214"/>
                <a:gd name="T100" fmla="*/ 257 w 356"/>
                <a:gd name="T101" fmla="*/ 114 h 214"/>
                <a:gd name="T102" fmla="*/ 264 w 356"/>
                <a:gd name="T103" fmla="*/ 91 h 214"/>
                <a:gd name="T104" fmla="*/ 274 w 356"/>
                <a:gd name="T105" fmla="*/ 31 h 214"/>
                <a:gd name="T106" fmla="*/ 288 w 356"/>
                <a:gd name="T107" fmla="*/ 2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6" h="214">
                  <a:moveTo>
                    <a:pt x="288" y="24"/>
                  </a:moveTo>
                  <a:cubicBezTo>
                    <a:pt x="289" y="24"/>
                    <a:pt x="290" y="24"/>
                    <a:pt x="291" y="24"/>
                  </a:cubicBezTo>
                  <a:cubicBezTo>
                    <a:pt x="291" y="24"/>
                    <a:pt x="291" y="25"/>
                    <a:pt x="291" y="26"/>
                  </a:cubicBezTo>
                  <a:cubicBezTo>
                    <a:pt x="291" y="26"/>
                    <a:pt x="291" y="26"/>
                    <a:pt x="291" y="26"/>
                  </a:cubicBezTo>
                  <a:cubicBezTo>
                    <a:pt x="288" y="37"/>
                    <a:pt x="298" y="43"/>
                    <a:pt x="302" y="50"/>
                  </a:cubicBezTo>
                  <a:cubicBezTo>
                    <a:pt x="304" y="55"/>
                    <a:pt x="310" y="52"/>
                    <a:pt x="311" y="48"/>
                  </a:cubicBezTo>
                  <a:cubicBezTo>
                    <a:pt x="313" y="41"/>
                    <a:pt x="318" y="39"/>
                    <a:pt x="324" y="40"/>
                  </a:cubicBezTo>
                  <a:cubicBezTo>
                    <a:pt x="332" y="40"/>
                    <a:pt x="336" y="36"/>
                    <a:pt x="338" y="29"/>
                  </a:cubicBezTo>
                  <a:cubicBezTo>
                    <a:pt x="342" y="19"/>
                    <a:pt x="349" y="10"/>
                    <a:pt x="351" y="0"/>
                  </a:cubicBezTo>
                  <a:cubicBezTo>
                    <a:pt x="356" y="6"/>
                    <a:pt x="353" y="12"/>
                    <a:pt x="351" y="19"/>
                  </a:cubicBezTo>
                  <a:cubicBezTo>
                    <a:pt x="347" y="35"/>
                    <a:pt x="336" y="46"/>
                    <a:pt x="322" y="54"/>
                  </a:cubicBezTo>
                  <a:cubicBezTo>
                    <a:pt x="318" y="56"/>
                    <a:pt x="315" y="55"/>
                    <a:pt x="318" y="63"/>
                  </a:cubicBezTo>
                  <a:cubicBezTo>
                    <a:pt x="322" y="72"/>
                    <a:pt x="317" y="82"/>
                    <a:pt x="311" y="89"/>
                  </a:cubicBezTo>
                  <a:cubicBezTo>
                    <a:pt x="296" y="103"/>
                    <a:pt x="291" y="122"/>
                    <a:pt x="286" y="140"/>
                  </a:cubicBezTo>
                  <a:cubicBezTo>
                    <a:pt x="283" y="149"/>
                    <a:pt x="277" y="154"/>
                    <a:pt x="273" y="162"/>
                  </a:cubicBezTo>
                  <a:cubicBezTo>
                    <a:pt x="272" y="165"/>
                    <a:pt x="268" y="167"/>
                    <a:pt x="264" y="165"/>
                  </a:cubicBezTo>
                  <a:cubicBezTo>
                    <a:pt x="252" y="157"/>
                    <a:pt x="252" y="163"/>
                    <a:pt x="254" y="173"/>
                  </a:cubicBezTo>
                  <a:cubicBezTo>
                    <a:pt x="256" y="185"/>
                    <a:pt x="245" y="190"/>
                    <a:pt x="241" y="198"/>
                  </a:cubicBezTo>
                  <a:cubicBezTo>
                    <a:pt x="228" y="206"/>
                    <a:pt x="214" y="207"/>
                    <a:pt x="199" y="209"/>
                  </a:cubicBezTo>
                  <a:cubicBezTo>
                    <a:pt x="186" y="210"/>
                    <a:pt x="172" y="214"/>
                    <a:pt x="158" y="214"/>
                  </a:cubicBezTo>
                  <a:cubicBezTo>
                    <a:pt x="130" y="213"/>
                    <a:pt x="102" y="208"/>
                    <a:pt x="73" y="205"/>
                  </a:cubicBezTo>
                  <a:cubicBezTo>
                    <a:pt x="66" y="204"/>
                    <a:pt x="59" y="199"/>
                    <a:pt x="52" y="196"/>
                  </a:cubicBezTo>
                  <a:cubicBezTo>
                    <a:pt x="34" y="187"/>
                    <a:pt x="16" y="179"/>
                    <a:pt x="0" y="166"/>
                  </a:cubicBezTo>
                  <a:cubicBezTo>
                    <a:pt x="9" y="160"/>
                    <a:pt x="19" y="169"/>
                    <a:pt x="28" y="163"/>
                  </a:cubicBezTo>
                  <a:cubicBezTo>
                    <a:pt x="28" y="162"/>
                    <a:pt x="31" y="164"/>
                    <a:pt x="32" y="165"/>
                  </a:cubicBezTo>
                  <a:cubicBezTo>
                    <a:pt x="40" y="180"/>
                    <a:pt x="54" y="177"/>
                    <a:pt x="67" y="176"/>
                  </a:cubicBezTo>
                  <a:cubicBezTo>
                    <a:pt x="70" y="176"/>
                    <a:pt x="73" y="174"/>
                    <a:pt x="77" y="177"/>
                  </a:cubicBezTo>
                  <a:cubicBezTo>
                    <a:pt x="83" y="181"/>
                    <a:pt x="89" y="189"/>
                    <a:pt x="96" y="176"/>
                  </a:cubicBezTo>
                  <a:cubicBezTo>
                    <a:pt x="97" y="174"/>
                    <a:pt x="100" y="174"/>
                    <a:pt x="101" y="176"/>
                  </a:cubicBezTo>
                  <a:cubicBezTo>
                    <a:pt x="110" y="186"/>
                    <a:pt x="119" y="181"/>
                    <a:pt x="126" y="176"/>
                  </a:cubicBezTo>
                  <a:cubicBezTo>
                    <a:pt x="134" y="170"/>
                    <a:pt x="139" y="172"/>
                    <a:pt x="145" y="178"/>
                  </a:cubicBezTo>
                  <a:cubicBezTo>
                    <a:pt x="156" y="187"/>
                    <a:pt x="156" y="186"/>
                    <a:pt x="160" y="174"/>
                  </a:cubicBezTo>
                  <a:cubicBezTo>
                    <a:pt x="162" y="168"/>
                    <a:pt x="167" y="164"/>
                    <a:pt x="173" y="169"/>
                  </a:cubicBezTo>
                  <a:cubicBezTo>
                    <a:pt x="182" y="177"/>
                    <a:pt x="191" y="167"/>
                    <a:pt x="200" y="171"/>
                  </a:cubicBezTo>
                  <a:cubicBezTo>
                    <a:pt x="202" y="172"/>
                    <a:pt x="203" y="169"/>
                    <a:pt x="203" y="166"/>
                  </a:cubicBezTo>
                  <a:cubicBezTo>
                    <a:pt x="203" y="163"/>
                    <a:pt x="202" y="161"/>
                    <a:pt x="199" y="161"/>
                  </a:cubicBezTo>
                  <a:cubicBezTo>
                    <a:pt x="195" y="161"/>
                    <a:pt x="192" y="161"/>
                    <a:pt x="189" y="164"/>
                  </a:cubicBezTo>
                  <a:cubicBezTo>
                    <a:pt x="186" y="166"/>
                    <a:pt x="183" y="166"/>
                    <a:pt x="181" y="163"/>
                  </a:cubicBezTo>
                  <a:cubicBezTo>
                    <a:pt x="179" y="160"/>
                    <a:pt x="180" y="157"/>
                    <a:pt x="183" y="155"/>
                  </a:cubicBezTo>
                  <a:cubicBezTo>
                    <a:pt x="187" y="151"/>
                    <a:pt x="191" y="148"/>
                    <a:pt x="195" y="145"/>
                  </a:cubicBezTo>
                  <a:cubicBezTo>
                    <a:pt x="198" y="144"/>
                    <a:pt x="200" y="143"/>
                    <a:pt x="202" y="146"/>
                  </a:cubicBezTo>
                  <a:cubicBezTo>
                    <a:pt x="205" y="149"/>
                    <a:pt x="203" y="157"/>
                    <a:pt x="207" y="155"/>
                  </a:cubicBezTo>
                  <a:cubicBezTo>
                    <a:pt x="216" y="150"/>
                    <a:pt x="226" y="152"/>
                    <a:pt x="234" y="149"/>
                  </a:cubicBezTo>
                  <a:cubicBezTo>
                    <a:pt x="239" y="147"/>
                    <a:pt x="236" y="142"/>
                    <a:pt x="234" y="139"/>
                  </a:cubicBezTo>
                  <a:cubicBezTo>
                    <a:pt x="233" y="135"/>
                    <a:pt x="231" y="132"/>
                    <a:pt x="225" y="135"/>
                  </a:cubicBezTo>
                  <a:cubicBezTo>
                    <a:pt x="217" y="139"/>
                    <a:pt x="209" y="142"/>
                    <a:pt x="206" y="129"/>
                  </a:cubicBezTo>
                  <a:cubicBezTo>
                    <a:pt x="206" y="128"/>
                    <a:pt x="205" y="127"/>
                    <a:pt x="206" y="127"/>
                  </a:cubicBezTo>
                  <a:cubicBezTo>
                    <a:pt x="220" y="113"/>
                    <a:pt x="230" y="98"/>
                    <a:pt x="238" y="80"/>
                  </a:cubicBezTo>
                  <a:cubicBezTo>
                    <a:pt x="240" y="77"/>
                    <a:pt x="245" y="73"/>
                    <a:pt x="248" y="80"/>
                  </a:cubicBezTo>
                  <a:cubicBezTo>
                    <a:pt x="251" y="88"/>
                    <a:pt x="258" y="77"/>
                    <a:pt x="261" y="83"/>
                  </a:cubicBezTo>
                  <a:cubicBezTo>
                    <a:pt x="264" y="98"/>
                    <a:pt x="263" y="100"/>
                    <a:pt x="257" y="114"/>
                  </a:cubicBezTo>
                  <a:cubicBezTo>
                    <a:pt x="262" y="109"/>
                    <a:pt x="264" y="100"/>
                    <a:pt x="264" y="91"/>
                  </a:cubicBezTo>
                  <a:cubicBezTo>
                    <a:pt x="265" y="71"/>
                    <a:pt x="275" y="52"/>
                    <a:pt x="274" y="31"/>
                  </a:cubicBezTo>
                  <a:cubicBezTo>
                    <a:pt x="274" y="20"/>
                    <a:pt x="283" y="26"/>
                    <a:pt x="288" y="24"/>
                  </a:cubicBezTo>
                  <a:close/>
                </a:path>
              </a:pathLst>
            </a:custGeom>
            <a:solidFill>
              <a:srgbClr val="D9A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 name="Freeform 367"/>
            <p:cNvSpPr>
              <a:spLocks/>
            </p:cNvSpPr>
            <p:nvPr/>
          </p:nvSpPr>
          <p:spPr bwMode="auto">
            <a:xfrm>
              <a:off x="4442" y="3437"/>
              <a:ext cx="164" cy="86"/>
            </a:xfrm>
            <a:custGeom>
              <a:avLst/>
              <a:gdLst>
                <a:gd name="T0" fmla="*/ 6 w 123"/>
                <a:gd name="T1" fmla="*/ 32 h 64"/>
                <a:gd name="T2" fmla="*/ 7 w 123"/>
                <a:gd name="T3" fmla="*/ 3 h 64"/>
                <a:gd name="T4" fmla="*/ 7 w 123"/>
                <a:gd name="T5" fmla="*/ 3 h 64"/>
                <a:gd name="T6" fmla="*/ 35 w 123"/>
                <a:gd name="T7" fmla="*/ 3 h 64"/>
                <a:gd name="T8" fmla="*/ 51 w 123"/>
                <a:gd name="T9" fmla="*/ 3 h 64"/>
                <a:gd name="T10" fmla="*/ 100 w 123"/>
                <a:gd name="T11" fmla="*/ 3 h 64"/>
                <a:gd name="T12" fmla="*/ 123 w 123"/>
                <a:gd name="T13" fmla="*/ 19 h 64"/>
                <a:gd name="T14" fmla="*/ 115 w 123"/>
                <a:gd name="T15" fmla="*/ 32 h 64"/>
                <a:gd name="T16" fmla="*/ 114 w 123"/>
                <a:gd name="T17" fmla="*/ 35 h 64"/>
                <a:gd name="T18" fmla="*/ 108 w 123"/>
                <a:gd name="T19" fmla="*/ 35 h 64"/>
                <a:gd name="T20" fmla="*/ 94 w 123"/>
                <a:gd name="T21" fmla="*/ 29 h 64"/>
                <a:gd name="T22" fmla="*/ 66 w 123"/>
                <a:gd name="T23" fmla="*/ 25 h 64"/>
                <a:gd name="T24" fmla="*/ 43 w 123"/>
                <a:gd name="T25" fmla="*/ 23 h 64"/>
                <a:gd name="T26" fmla="*/ 31 w 123"/>
                <a:gd name="T27" fmla="*/ 36 h 64"/>
                <a:gd name="T28" fmla="*/ 28 w 123"/>
                <a:gd name="T29" fmla="*/ 55 h 64"/>
                <a:gd name="T30" fmla="*/ 20 w 123"/>
                <a:gd name="T31" fmla="*/ 61 h 64"/>
                <a:gd name="T32" fmla="*/ 15 w 123"/>
                <a:gd name="T33" fmla="*/ 44 h 64"/>
                <a:gd name="T34" fmla="*/ 6 w 123"/>
                <a:gd name="T3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64">
                  <a:moveTo>
                    <a:pt x="6" y="32"/>
                  </a:moveTo>
                  <a:cubicBezTo>
                    <a:pt x="0" y="22"/>
                    <a:pt x="7" y="13"/>
                    <a:pt x="7" y="3"/>
                  </a:cubicBezTo>
                  <a:cubicBezTo>
                    <a:pt x="7" y="3"/>
                    <a:pt x="7" y="3"/>
                    <a:pt x="7" y="3"/>
                  </a:cubicBezTo>
                  <a:cubicBezTo>
                    <a:pt x="16" y="6"/>
                    <a:pt x="26" y="8"/>
                    <a:pt x="35" y="3"/>
                  </a:cubicBezTo>
                  <a:cubicBezTo>
                    <a:pt x="40" y="0"/>
                    <a:pt x="46" y="2"/>
                    <a:pt x="51" y="3"/>
                  </a:cubicBezTo>
                  <a:cubicBezTo>
                    <a:pt x="67" y="6"/>
                    <a:pt x="84" y="5"/>
                    <a:pt x="100" y="3"/>
                  </a:cubicBezTo>
                  <a:cubicBezTo>
                    <a:pt x="117" y="1"/>
                    <a:pt x="119" y="3"/>
                    <a:pt x="123" y="19"/>
                  </a:cubicBezTo>
                  <a:cubicBezTo>
                    <a:pt x="118" y="22"/>
                    <a:pt x="110" y="23"/>
                    <a:pt x="115" y="32"/>
                  </a:cubicBezTo>
                  <a:cubicBezTo>
                    <a:pt x="116" y="33"/>
                    <a:pt x="115" y="35"/>
                    <a:pt x="114" y="35"/>
                  </a:cubicBezTo>
                  <a:cubicBezTo>
                    <a:pt x="112" y="36"/>
                    <a:pt x="110" y="36"/>
                    <a:pt x="108" y="35"/>
                  </a:cubicBezTo>
                  <a:cubicBezTo>
                    <a:pt x="105" y="30"/>
                    <a:pt x="100" y="28"/>
                    <a:pt x="94" y="29"/>
                  </a:cubicBezTo>
                  <a:cubicBezTo>
                    <a:pt x="84" y="31"/>
                    <a:pt x="75" y="30"/>
                    <a:pt x="66" y="25"/>
                  </a:cubicBezTo>
                  <a:cubicBezTo>
                    <a:pt x="58" y="22"/>
                    <a:pt x="50" y="22"/>
                    <a:pt x="43" y="23"/>
                  </a:cubicBezTo>
                  <a:cubicBezTo>
                    <a:pt x="35" y="23"/>
                    <a:pt x="29" y="27"/>
                    <a:pt x="31" y="36"/>
                  </a:cubicBezTo>
                  <a:cubicBezTo>
                    <a:pt x="31" y="42"/>
                    <a:pt x="28" y="48"/>
                    <a:pt x="28" y="55"/>
                  </a:cubicBezTo>
                  <a:cubicBezTo>
                    <a:pt x="27" y="59"/>
                    <a:pt x="26" y="64"/>
                    <a:pt x="20" y="61"/>
                  </a:cubicBezTo>
                  <a:cubicBezTo>
                    <a:pt x="22" y="54"/>
                    <a:pt x="26" y="47"/>
                    <a:pt x="15" y="44"/>
                  </a:cubicBezTo>
                  <a:cubicBezTo>
                    <a:pt x="9" y="43"/>
                    <a:pt x="15" y="32"/>
                    <a:pt x="6" y="32"/>
                  </a:cubicBezTo>
                  <a:close/>
                </a:path>
              </a:pathLst>
            </a:custGeom>
            <a:solidFill>
              <a:srgbClr val="C7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 name="Freeform 368"/>
            <p:cNvSpPr>
              <a:spLocks/>
            </p:cNvSpPr>
            <p:nvPr/>
          </p:nvSpPr>
          <p:spPr bwMode="auto">
            <a:xfrm>
              <a:off x="4478" y="3460"/>
              <a:ext cx="135" cy="54"/>
            </a:xfrm>
            <a:custGeom>
              <a:avLst/>
              <a:gdLst>
                <a:gd name="T0" fmla="*/ 3 w 101"/>
                <a:gd name="T1" fmla="*/ 17 h 40"/>
                <a:gd name="T2" fmla="*/ 12 w 101"/>
                <a:gd name="T3" fmla="*/ 2 h 40"/>
                <a:gd name="T4" fmla="*/ 41 w 101"/>
                <a:gd name="T5" fmla="*/ 6 h 40"/>
                <a:gd name="T6" fmla="*/ 69 w 101"/>
                <a:gd name="T7" fmla="*/ 8 h 40"/>
                <a:gd name="T8" fmla="*/ 83 w 101"/>
                <a:gd name="T9" fmla="*/ 18 h 40"/>
                <a:gd name="T10" fmla="*/ 87 w 101"/>
                <a:gd name="T11" fmla="*/ 18 h 40"/>
                <a:gd name="T12" fmla="*/ 88 w 101"/>
                <a:gd name="T13" fmla="*/ 15 h 40"/>
                <a:gd name="T14" fmla="*/ 96 w 101"/>
                <a:gd name="T15" fmla="*/ 18 h 40"/>
                <a:gd name="T16" fmla="*/ 98 w 101"/>
                <a:gd name="T17" fmla="*/ 27 h 40"/>
                <a:gd name="T18" fmla="*/ 91 w 101"/>
                <a:gd name="T19" fmla="*/ 40 h 40"/>
                <a:gd name="T20" fmla="*/ 70 w 101"/>
                <a:gd name="T21" fmla="*/ 33 h 40"/>
                <a:gd name="T22" fmla="*/ 42 w 101"/>
                <a:gd name="T23" fmla="*/ 39 h 40"/>
                <a:gd name="T24" fmla="*/ 39 w 101"/>
                <a:gd name="T25" fmla="*/ 39 h 40"/>
                <a:gd name="T26" fmla="*/ 35 w 101"/>
                <a:gd name="T27" fmla="*/ 34 h 40"/>
                <a:gd name="T28" fmla="*/ 24 w 101"/>
                <a:gd name="T29" fmla="*/ 24 h 40"/>
                <a:gd name="T30" fmla="*/ 3 w 101"/>
                <a:gd name="T3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40">
                  <a:moveTo>
                    <a:pt x="3" y="17"/>
                  </a:moveTo>
                  <a:cubicBezTo>
                    <a:pt x="0" y="11"/>
                    <a:pt x="4" y="2"/>
                    <a:pt x="12" y="2"/>
                  </a:cubicBezTo>
                  <a:cubicBezTo>
                    <a:pt x="22" y="2"/>
                    <a:pt x="31" y="0"/>
                    <a:pt x="41" y="6"/>
                  </a:cubicBezTo>
                  <a:cubicBezTo>
                    <a:pt x="49" y="11"/>
                    <a:pt x="59" y="11"/>
                    <a:pt x="69" y="8"/>
                  </a:cubicBezTo>
                  <a:cubicBezTo>
                    <a:pt x="78" y="5"/>
                    <a:pt x="82" y="9"/>
                    <a:pt x="83" y="18"/>
                  </a:cubicBezTo>
                  <a:cubicBezTo>
                    <a:pt x="84" y="20"/>
                    <a:pt x="86" y="22"/>
                    <a:pt x="87" y="18"/>
                  </a:cubicBezTo>
                  <a:cubicBezTo>
                    <a:pt x="87" y="17"/>
                    <a:pt x="88" y="16"/>
                    <a:pt x="88" y="15"/>
                  </a:cubicBezTo>
                  <a:cubicBezTo>
                    <a:pt x="91" y="15"/>
                    <a:pt x="94" y="15"/>
                    <a:pt x="96" y="18"/>
                  </a:cubicBezTo>
                  <a:cubicBezTo>
                    <a:pt x="98" y="21"/>
                    <a:pt x="98" y="24"/>
                    <a:pt x="98" y="27"/>
                  </a:cubicBezTo>
                  <a:cubicBezTo>
                    <a:pt x="97" y="32"/>
                    <a:pt x="101" y="40"/>
                    <a:pt x="91" y="40"/>
                  </a:cubicBezTo>
                  <a:cubicBezTo>
                    <a:pt x="85" y="35"/>
                    <a:pt x="76" y="40"/>
                    <a:pt x="70" y="33"/>
                  </a:cubicBezTo>
                  <a:cubicBezTo>
                    <a:pt x="60" y="29"/>
                    <a:pt x="50" y="29"/>
                    <a:pt x="42" y="39"/>
                  </a:cubicBezTo>
                  <a:cubicBezTo>
                    <a:pt x="41" y="39"/>
                    <a:pt x="40" y="40"/>
                    <a:pt x="39" y="39"/>
                  </a:cubicBezTo>
                  <a:cubicBezTo>
                    <a:pt x="36" y="38"/>
                    <a:pt x="35" y="36"/>
                    <a:pt x="35" y="34"/>
                  </a:cubicBezTo>
                  <a:cubicBezTo>
                    <a:pt x="36" y="25"/>
                    <a:pt x="30" y="24"/>
                    <a:pt x="24" y="24"/>
                  </a:cubicBezTo>
                  <a:cubicBezTo>
                    <a:pt x="18" y="20"/>
                    <a:pt x="11" y="18"/>
                    <a:pt x="3" y="17"/>
                  </a:cubicBezTo>
                  <a:close/>
                </a:path>
              </a:pathLst>
            </a:custGeom>
            <a:solidFill>
              <a:srgbClr val="B66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 name="Freeform 369"/>
            <p:cNvSpPr>
              <a:spLocks/>
            </p:cNvSpPr>
            <p:nvPr/>
          </p:nvSpPr>
          <p:spPr bwMode="auto">
            <a:xfrm>
              <a:off x="4451" y="3429"/>
              <a:ext cx="182" cy="42"/>
            </a:xfrm>
            <a:custGeom>
              <a:avLst/>
              <a:gdLst>
                <a:gd name="T0" fmla="*/ 116 w 136"/>
                <a:gd name="T1" fmla="*/ 25 h 31"/>
                <a:gd name="T2" fmla="*/ 102 w 136"/>
                <a:gd name="T3" fmla="*/ 12 h 31"/>
                <a:gd name="T4" fmla="*/ 81 w 136"/>
                <a:gd name="T5" fmla="*/ 14 h 31"/>
                <a:gd name="T6" fmla="*/ 41 w 136"/>
                <a:gd name="T7" fmla="*/ 12 h 31"/>
                <a:gd name="T8" fmla="*/ 23 w 136"/>
                <a:gd name="T9" fmla="*/ 14 h 31"/>
                <a:gd name="T10" fmla="*/ 0 w 136"/>
                <a:gd name="T11" fmla="*/ 9 h 31"/>
                <a:gd name="T12" fmla="*/ 106 w 136"/>
                <a:gd name="T13" fmla="*/ 0 h 31"/>
                <a:gd name="T14" fmla="*/ 115 w 136"/>
                <a:gd name="T15" fmla="*/ 3 h 31"/>
                <a:gd name="T16" fmla="*/ 136 w 136"/>
                <a:gd name="T17" fmla="*/ 30 h 31"/>
                <a:gd name="T18" fmla="*/ 116 w 136"/>
                <a:gd name="T1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31">
                  <a:moveTo>
                    <a:pt x="116" y="25"/>
                  </a:moveTo>
                  <a:cubicBezTo>
                    <a:pt x="107" y="25"/>
                    <a:pt x="114" y="9"/>
                    <a:pt x="102" y="12"/>
                  </a:cubicBezTo>
                  <a:cubicBezTo>
                    <a:pt x="95" y="13"/>
                    <a:pt x="89" y="15"/>
                    <a:pt x="81" y="14"/>
                  </a:cubicBezTo>
                  <a:cubicBezTo>
                    <a:pt x="68" y="13"/>
                    <a:pt x="54" y="15"/>
                    <a:pt x="41" y="12"/>
                  </a:cubicBezTo>
                  <a:cubicBezTo>
                    <a:pt x="35" y="10"/>
                    <a:pt x="30" y="10"/>
                    <a:pt x="23" y="14"/>
                  </a:cubicBezTo>
                  <a:cubicBezTo>
                    <a:pt x="16" y="20"/>
                    <a:pt x="7" y="14"/>
                    <a:pt x="0" y="9"/>
                  </a:cubicBezTo>
                  <a:cubicBezTo>
                    <a:pt x="35" y="3"/>
                    <a:pt x="71" y="2"/>
                    <a:pt x="106" y="0"/>
                  </a:cubicBezTo>
                  <a:cubicBezTo>
                    <a:pt x="110" y="0"/>
                    <a:pt x="113" y="0"/>
                    <a:pt x="115" y="3"/>
                  </a:cubicBezTo>
                  <a:cubicBezTo>
                    <a:pt x="119" y="14"/>
                    <a:pt x="130" y="20"/>
                    <a:pt x="136" y="30"/>
                  </a:cubicBezTo>
                  <a:cubicBezTo>
                    <a:pt x="129" y="31"/>
                    <a:pt x="124" y="22"/>
                    <a:pt x="116" y="25"/>
                  </a:cubicBezTo>
                  <a:close/>
                </a:path>
              </a:pathLst>
            </a:custGeom>
            <a:solidFill>
              <a:srgbClr val="DD9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 name="Freeform 370"/>
            <p:cNvSpPr>
              <a:spLocks/>
            </p:cNvSpPr>
            <p:nvPr/>
          </p:nvSpPr>
          <p:spPr bwMode="auto">
            <a:xfrm>
              <a:off x="4606" y="3484"/>
              <a:ext cx="27" cy="35"/>
            </a:xfrm>
            <a:custGeom>
              <a:avLst/>
              <a:gdLst>
                <a:gd name="T0" fmla="*/ 0 w 20"/>
                <a:gd name="T1" fmla="*/ 10 h 26"/>
                <a:gd name="T2" fmla="*/ 0 w 20"/>
                <a:gd name="T3" fmla="*/ 0 h 26"/>
                <a:gd name="T4" fmla="*/ 20 w 20"/>
                <a:gd name="T5" fmla="*/ 21 h 26"/>
                <a:gd name="T6" fmla="*/ 18 w 20"/>
                <a:gd name="T7" fmla="*/ 23 h 26"/>
                <a:gd name="T8" fmla="*/ 0 w 20"/>
                <a:gd name="T9" fmla="*/ 10 h 26"/>
              </a:gdLst>
              <a:ahLst/>
              <a:cxnLst>
                <a:cxn ang="0">
                  <a:pos x="T0" y="T1"/>
                </a:cxn>
                <a:cxn ang="0">
                  <a:pos x="T2" y="T3"/>
                </a:cxn>
                <a:cxn ang="0">
                  <a:pos x="T4" y="T5"/>
                </a:cxn>
                <a:cxn ang="0">
                  <a:pos x="T6" y="T7"/>
                </a:cxn>
                <a:cxn ang="0">
                  <a:pos x="T8" y="T9"/>
                </a:cxn>
              </a:cxnLst>
              <a:rect l="0" t="0" r="r" b="b"/>
              <a:pathLst>
                <a:path w="20" h="26">
                  <a:moveTo>
                    <a:pt x="0" y="10"/>
                  </a:moveTo>
                  <a:cubicBezTo>
                    <a:pt x="0" y="7"/>
                    <a:pt x="0" y="3"/>
                    <a:pt x="0" y="0"/>
                  </a:cubicBezTo>
                  <a:cubicBezTo>
                    <a:pt x="7" y="7"/>
                    <a:pt x="14" y="14"/>
                    <a:pt x="20" y="21"/>
                  </a:cubicBezTo>
                  <a:cubicBezTo>
                    <a:pt x="20" y="22"/>
                    <a:pt x="19" y="22"/>
                    <a:pt x="18" y="23"/>
                  </a:cubicBezTo>
                  <a:cubicBezTo>
                    <a:pt x="6" y="26"/>
                    <a:pt x="4" y="17"/>
                    <a:pt x="0" y="10"/>
                  </a:cubicBezTo>
                  <a:close/>
                </a:path>
              </a:pathLst>
            </a:custGeom>
            <a:solidFill>
              <a:srgbClr val="D18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 name="Freeform 371"/>
            <p:cNvSpPr>
              <a:spLocks/>
            </p:cNvSpPr>
            <p:nvPr/>
          </p:nvSpPr>
          <p:spPr bwMode="auto">
            <a:xfrm>
              <a:off x="5135" y="3212"/>
              <a:ext cx="42" cy="88"/>
            </a:xfrm>
            <a:custGeom>
              <a:avLst/>
              <a:gdLst>
                <a:gd name="T0" fmla="*/ 5 w 31"/>
                <a:gd name="T1" fmla="*/ 66 h 66"/>
                <a:gd name="T2" fmla="*/ 5 w 31"/>
                <a:gd name="T3" fmla="*/ 47 h 66"/>
                <a:gd name="T4" fmla="*/ 5 w 31"/>
                <a:gd name="T5" fmla="*/ 47 h 66"/>
                <a:gd name="T6" fmla="*/ 5 w 31"/>
                <a:gd name="T7" fmla="*/ 26 h 66"/>
                <a:gd name="T8" fmla="*/ 16 w 31"/>
                <a:gd name="T9" fmla="*/ 0 h 66"/>
                <a:gd name="T10" fmla="*/ 24 w 31"/>
                <a:gd name="T11" fmla="*/ 21 h 66"/>
                <a:gd name="T12" fmla="*/ 11 w 31"/>
                <a:gd name="T13" fmla="*/ 54 h 66"/>
                <a:gd name="T14" fmla="*/ 5 w 31"/>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6">
                  <a:moveTo>
                    <a:pt x="5" y="66"/>
                  </a:moveTo>
                  <a:cubicBezTo>
                    <a:pt x="5" y="59"/>
                    <a:pt x="5" y="53"/>
                    <a:pt x="5" y="47"/>
                  </a:cubicBezTo>
                  <a:cubicBezTo>
                    <a:pt x="5" y="47"/>
                    <a:pt x="5" y="47"/>
                    <a:pt x="5" y="47"/>
                  </a:cubicBezTo>
                  <a:cubicBezTo>
                    <a:pt x="13" y="40"/>
                    <a:pt x="0" y="33"/>
                    <a:pt x="5" y="26"/>
                  </a:cubicBezTo>
                  <a:cubicBezTo>
                    <a:pt x="9" y="17"/>
                    <a:pt x="21" y="12"/>
                    <a:pt x="16" y="0"/>
                  </a:cubicBezTo>
                  <a:cubicBezTo>
                    <a:pt x="31" y="6"/>
                    <a:pt x="30" y="8"/>
                    <a:pt x="24" y="21"/>
                  </a:cubicBezTo>
                  <a:cubicBezTo>
                    <a:pt x="19" y="32"/>
                    <a:pt x="15" y="43"/>
                    <a:pt x="11" y="54"/>
                  </a:cubicBezTo>
                  <a:cubicBezTo>
                    <a:pt x="9" y="58"/>
                    <a:pt x="9" y="63"/>
                    <a:pt x="5" y="66"/>
                  </a:cubicBezTo>
                  <a:close/>
                </a:path>
              </a:pathLst>
            </a:custGeom>
            <a:solidFill>
              <a:srgbClr val="D9B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 name="Freeform 372"/>
            <p:cNvSpPr>
              <a:spLocks/>
            </p:cNvSpPr>
            <p:nvPr/>
          </p:nvSpPr>
          <p:spPr bwMode="auto">
            <a:xfrm>
              <a:off x="5420" y="3142"/>
              <a:ext cx="31" cy="79"/>
            </a:xfrm>
            <a:custGeom>
              <a:avLst/>
              <a:gdLst>
                <a:gd name="T0" fmla="*/ 3 w 23"/>
                <a:gd name="T1" fmla="*/ 59 h 59"/>
                <a:gd name="T2" fmla="*/ 0 w 23"/>
                <a:gd name="T3" fmla="*/ 52 h 59"/>
                <a:gd name="T4" fmla="*/ 0 w 23"/>
                <a:gd name="T5" fmla="*/ 15 h 59"/>
                <a:gd name="T6" fmla="*/ 8 w 23"/>
                <a:gd name="T7" fmla="*/ 2 h 59"/>
                <a:gd name="T8" fmla="*/ 17 w 23"/>
                <a:gd name="T9" fmla="*/ 3 h 59"/>
                <a:gd name="T10" fmla="*/ 17 w 23"/>
                <a:gd name="T11" fmla="*/ 11 h 59"/>
                <a:gd name="T12" fmla="*/ 17 w 23"/>
                <a:gd name="T13" fmla="*/ 26 h 59"/>
                <a:gd name="T14" fmla="*/ 3 w 23"/>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59">
                  <a:moveTo>
                    <a:pt x="3" y="59"/>
                  </a:moveTo>
                  <a:cubicBezTo>
                    <a:pt x="2" y="57"/>
                    <a:pt x="1" y="54"/>
                    <a:pt x="0" y="52"/>
                  </a:cubicBezTo>
                  <a:cubicBezTo>
                    <a:pt x="0" y="40"/>
                    <a:pt x="1" y="27"/>
                    <a:pt x="0" y="15"/>
                  </a:cubicBezTo>
                  <a:cubicBezTo>
                    <a:pt x="0" y="9"/>
                    <a:pt x="2" y="5"/>
                    <a:pt x="8" y="2"/>
                  </a:cubicBezTo>
                  <a:cubicBezTo>
                    <a:pt x="11" y="1"/>
                    <a:pt x="15" y="0"/>
                    <a:pt x="17" y="3"/>
                  </a:cubicBezTo>
                  <a:cubicBezTo>
                    <a:pt x="20" y="6"/>
                    <a:pt x="18" y="9"/>
                    <a:pt x="17" y="11"/>
                  </a:cubicBezTo>
                  <a:cubicBezTo>
                    <a:pt x="12" y="17"/>
                    <a:pt x="13" y="20"/>
                    <a:pt x="17" y="26"/>
                  </a:cubicBezTo>
                  <a:cubicBezTo>
                    <a:pt x="23" y="35"/>
                    <a:pt x="14" y="56"/>
                    <a:pt x="3" y="59"/>
                  </a:cubicBezTo>
                  <a:close/>
                </a:path>
              </a:pathLst>
            </a:custGeom>
            <a:solidFill>
              <a:srgbClr val="9A8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 name="Freeform 373"/>
            <p:cNvSpPr>
              <a:spLocks/>
            </p:cNvSpPr>
            <p:nvPr/>
          </p:nvSpPr>
          <p:spPr bwMode="auto">
            <a:xfrm>
              <a:off x="5361" y="3227"/>
              <a:ext cx="53" cy="45"/>
            </a:xfrm>
            <a:custGeom>
              <a:avLst/>
              <a:gdLst>
                <a:gd name="T0" fmla="*/ 39 w 39"/>
                <a:gd name="T1" fmla="*/ 20 h 34"/>
                <a:gd name="T2" fmla="*/ 36 w 39"/>
                <a:gd name="T3" fmla="*/ 24 h 34"/>
                <a:gd name="T4" fmla="*/ 6 w 39"/>
                <a:gd name="T5" fmla="*/ 33 h 34"/>
                <a:gd name="T6" fmla="*/ 2 w 39"/>
                <a:gd name="T7" fmla="*/ 32 h 34"/>
                <a:gd name="T8" fmla="*/ 3 w 39"/>
                <a:gd name="T9" fmla="*/ 26 h 34"/>
                <a:gd name="T10" fmla="*/ 12 w 39"/>
                <a:gd name="T11" fmla="*/ 12 h 34"/>
                <a:gd name="T12" fmla="*/ 23 w 39"/>
                <a:gd name="T13" fmla="*/ 0 h 34"/>
                <a:gd name="T14" fmla="*/ 33 w 39"/>
                <a:gd name="T15" fmla="*/ 11 h 34"/>
                <a:gd name="T16" fmla="*/ 39 w 39"/>
                <a:gd name="T17"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4">
                  <a:moveTo>
                    <a:pt x="39" y="20"/>
                  </a:moveTo>
                  <a:cubicBezTo>
                    <a:pt x="38" y="22"/>
                    <a:pt x="37" y="24"/>
                    <a:pt x="36" y="24"/>
                  </a:cubicBezTo>
                  <a:cubicBezTo>
                    <a:pt x="25" y="25"/>
                    <a:pt x="17" y="33"/>
                    <a:pt x="6" y="33"/>
                  </a:cubicBezTo>
                  <a:cubicBezTo>
                    <a:pt x="5" y="34"/>
                    <a:pt x="3" y="33"/>
                    <a:pt x="2" y="32"/>
                  </a:cubicBezTo>
                  <a:cubicBezTo>
                    <a:pt x="0" y="30"/>
                    <a:pt x="1" y="28"/>
                    <a:pt x="3" y="26"/>
                  </a:cubicBezTo>
                  <a:cubicBezTo>
                    <a:pt x="7" y="22"/>
                    <a:pt x="11" y="18"/>
                    <a:pt x="12" y="12"/>
                  </a:cubicBezTo>
                  <a:cubicBezTo>
                    <a:pt x="14" y="7"/>
                    <a:pt x="17" y="1"/>
                    <a:pt x="23" y="0"/>
                  </a:cubicBezTo>
                  <a:cubicBezTo>
                    <a:pt x="29" y="0"/>
                    <a:pt x="31" y="6"/>
                    <a:pt x="33" y="11"/>
                  </a:cubicBezTo>
                  <a:cubicBezTo>
                    <a:pt x="35" y="14"/>
                    <a:pt x="37" y="17"/>
                    <a:pt x="39" y="20"/>
                  </a:cubicBezTo>
                  <a:close/>
                </a:path>
              </a:pathLst>
            </a:custGeom>
            <a:solidFill>
              <a:srgbClr val="AFA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 name="Freeform 374"/>
            <p:cNvSpPr>
              <a:spLocks/>
            </p:cNvSpPr>
            <p:nvPr/>
          </p:nvSpPr>
          <p:spPr bwMode="auto">
            <a:xfrm>
              <a:off x="5360" y="3046"/>
              <a:ext cx="26" cy="94"/>
            </a:xfrm>
            <a:custGeom>
              <a:avLst/>
              <a:gdLst>
                <a:gd name="T0" fmla="*/ 9 w 19"/>
                <a:gd name="T1" fmla="*/ 63 h 70"/>
                <a:gd name="T2" fmla="*/ 6 w 19"/>
                <a:gd name="T3" fmla="*/ 26 h 70"/>
                <a:gd name="T4" fmla="*/ 7 w 19"/>
                <a:gd name="T5" fmla="*/ 0 h 70"/>
                <a:gd name="T6" fmla="*/ 17 w 19"/>
                <a:gd name="T7" fmla="*/ 20 h 70"/>
                <a:gd name="T8" fmla="*/ 16 w 19"/>
                <a:gd name="T9" fmla="*/ 60 h 70"/>
                <a:gd name="T10" fmla="*/ 14 w 19"/>
                <a:gd name="T11" fmla="*/ 69 h 70"/>
                <a:gd name="T12" fmla="*/ 9 w 19"/>
                <a:gd name="T13" fmla="*/ 63 h 70"/>
              </a:gdLst>
              <a:ahLst/>
              <a:cxnLst>
                <a:cxn ang="0">
                  <a:pos x="T0" y="T1"/>
                </a:cxn>
                <a:cxn ang="0">
                  <a:pos x="T2" y="T3"/>
                </a:cxn>
                <a:cxn ang="0">
                  <a:pos x="T4" y="T5"/>
                </a:cxn>
                <a:cxn ang="0">
                  <a:pos x="T6" y="T7"/>
                </a:cxn>
                <a:cxn ang="0">
                  <a:pos x="T8" y="T9"/>
                </a:cxn>
                <a:cxn ang="0">
                  <a:pos x="T10" y="T11"/>
                </a:cxn>
                <a:cxn ang="0">
                  <a:pos x="T12" y="T13"/>
                </a:cxn>
              </a:cxnLst>
              <a:rect l="0" t="0" r="r" b="b"/>
              <a:pathLst>
                <a:path w="19" h="70">
                  <a:moveTo>
                    <a:pt x="9" y="63"/>
                  </a:moveTo>
                  <a:cubicBezTo>
                    <a:pt x="6" y="51"/>
                    <a:pt x="0" y="39"/>
                    <a:pt x="6" y="26"/>
                  </a:cubicBezTo>
                  <a:cubicBezTo>
                    <a:pt x="12" y="18"/>
                    <a:pt x="8" y="10"/>
                    <a:pt x="7" y="0"/>
                  </a:cubicBezTo>
                  <a:cubicBezTo>
                    <a:pt x="18" y="4"/>
                    <a:pt x="18" y="11"/>
                    <a:pt x="17" y="20"/>
                  </a:cubicBezTo>
                  <a:cubicBezTo>
                    <a:pt x="17" y="33"/>
                    <a:pt x="9" y="47"/>
                    <a:pt x="16" y="60"/>
                  </a:cubicBezTo>
                  <a:cubicBezTo>
                    <a:pt x="16" y="64"/>
                    <a:pt x="19" y="68"/>
                    <a:pt x="14" y="69"/>
                  </a:cubicBezTo>
                  <a:cubicBezTo>
                    <a:pt x="10" y="70"/>
                    <a:pt x="12" y="64"/>
                    <a:pt x="9" y="63"/>
                  </a:cubicBezTo>
                  <a:close/>
                </a:path>
              </a:pathLst>
            </a:custGeom>
            <a:solidFill>
              <a:srgbClr val="A499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 name="Freeform 375"/>
            <p:cNvSpPr>
              <a:spLocks/>
            </p:cNvSpPr>
            <p:nvPr/>
          </p:nvSpPr>
          <p:spPr bwMode="auto">
            <a:xfrm>
              <a:off x="5841" y="3741"/>
              <a:ext cx="130" cy="152"/>
            </a:xfrm>
            <a:custGeom>
              <a:avLst/>
              <a:gdLst>
                <a:gd name="T0" fmla="*/ 63 w 97"/>
                <a:gd name="T1" fmla="*/ 77 h 113"/>
                <a:gd name="T2" fmla="*/ 55 w 97"/>
                <a:gd name="T3" fmla="*/ 80 h 113"/>
                <a:gd name="T4" fmla="*/ 11 w 97"/>
                <a:gd name="T5" fmla="*/ 113 h 113"/>
                <a:gd name="T6" fmla="*/ 7 w 97"/>
                <a:gd name="T7" fmla="*/ 103 h 113"/>
                <a:gd name="T8" fmla="*/ 32 w 97"/>
                <a:gd name="T9" fmla="*/ 76 h 113"/>
                <a:gd name="T10" fmla="*/ 79 w 97"/>
                <a:gd name="T11" fmla="*/ 3 h 113"/>
                <a:gd name="T12" fmla="*/ 95 w 97"/>
                <a:gd name="T13" fmla="*/ 16 h 113"/>
                <a:gd name="T14" fmla="*/ 89 w 97"/>
                <a:gd name="T15" fmla="*/ 38 h 113"/>
                <a:gd name="T16" fmla="*/ 72 w 97"/>
                <a:gd name="T17" fmla="*/ 71 h 113"/>
                <a:gd name="T18" fmla="*/ 63 w 97"/>
                <a:gd name="T1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113">
                  <a:moveTo>
                    <a:pt x="63" y="77"/>
                  </a:moveTo>
                  <a:cubicBezTo>
                    <a:pt x="60" y="78"/>
                    <a:pt x="57" y="78"/>
                    <a:pt x="55" y="80"/>
                  </a:cubicBezTo>
                  <a:cubicBezTo>
                    <a:pt x="42" y="93"/>
                    <a:pt x="27" y="105"/>
                    <a:pt x="11" y="113"/>
                  </a:cubicBezTo>
                  <a:cubicBezTo>
                    <a:pt x="0" y="113"/>
                    <a:pt x="2" y="109"/>
                    <a:pt x="7" y="103"/>
                  </a:cubicBezTo>
                  <a:cubicBezTo>
                    <a:pt x="15" y="94"/>
                    <a:pt x="23" y="84"/>
                    <a:pt x="32" y="76"/>
                  </a:cubicBezTo>
                  <a:cubicBezTo>
                    <a:pt x="54" y="56"/>
                    <a:pt x="68" y="30"/>
                    <a:pt x="79" y="3"/>
                  </a:cubicBezTo>
                  <a:cubicBezTo>
                    <a:pt x="94" y="0"/>
                    <a:pt x="96" y="2"/>
                    <a:pt x="95" y="16"/>
                  </a:cubicBezTo>
                  <a:cubicBezTo>
                    <a:pt x="97" y="24"/>
                    <a:pt x="90" y="30"/>
                    <a:pt x="89" y="38"/>
                  </a:cubicBezTo>
                  <a:cubicBezTo>
                    <a:pt x="86" y="50"/>
                    <a:pt x="76" y="58"/>
                    <a:pt x="72" y="71"/>
                  </a:cubicBezTo>
                  <a:cubicBezTo>
                    <a:pt x="71" y="74"/>
                    <a:pt x="68" y="76"/>
                    <a:pt x="63" y="77"/>
                  </a:cubicBezTo>
                  <a:close/>
                </a:path>
              </a:pathLst>
            </a:custGeom>
            <a:solidFill>
              <a:srgbClr val="8079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 name="Freeform 376"/>
            <p:cNvSpPr>
              <a:spLocks/>
            </p:cNvSpPr>
            <p:nvPr/>
          </p:nvSpPr>
          <p:spPr bwMode="auto">
            <a:xfrm>
              <a:off x="5815" y="3681"/>
              <a:ext cx="71" cy="200"/>
            </a:xfrm>
            <a:custGeom>
              <a:avLst/>
              <a:gdLst>
                <a:gd name="T0" fmla="*/ 11 w 53"/>
                <a:gd name="T1" fmla="*/ 137 h 149"/>
                <a:gd name="T2" fmla="*/ 0 w 53"/>
                <a:gd name="T3" fmla="*/ 149 h 149"/>
                <a:gd name="T4" fmla="*/ 14 w 53"/>
                <a:gd name="T5" fmla="*/ 91 h 149"/>
                <a:gd name="T6" fmla="*/ 27 w 53"/>
                <a:gd name="T7" fmla="*/ 38 h 149"/>
                <a:gd name="T8" fmla="*/ 40 w 53"/>
                <a:gd name="T9" fmla="*/ 0 h 149"/>
                <a:gd name="T10" fmla="*/ 40 w 53"/>
                <a:gd name="T11" fmla="*/ 8 h 149"/>
                <a:gd name="T12" fmla="*/ 26 w 53"/>
                <a:gd name="T13" fmla="*/ 67 h 149"/>
                <a:gd name="T14" fmla="*/ 27 w 53"/>
                <a:gd name="T15" fmla="*/ 75 h 149"/>
                <a:gd name="T16" fmla="*/ 34 w 53"/>
                <a:gd name="T17" fmla="*/ 71 h 149"/>
                <a:gd name="T18" fmla="*/ 51 w 53"/>
                <a:gd name="T19" fmla="*/ 37 h 149"/>
                <a:gd name="T20" fmla="*/ 46 w 53"/>
                <a:gd name="T21" fmla="*/ 61 h 149"/>
                <a:gd name="T22" fmla="*/ 11 w 53"/>
                <a:gd name="T23" fmla="*/ 13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149">
                  <a:moveTo>
                    <a:pt x="11" y="137"/>
                  </a:moveTo>
                  <a:cubicBezTo>
                    <a:pt x="8" y="140"/>
                    <a:pt x="6" y="143"/>
                    <a:pt x="0" y="149"/>
                  </a:cubicBezTo>
                  <a:cubicBezTo>
                    <a:pt x="4" y="127"/>
                    <a:pt x="6" y="109"/>
                    <a:pt x="14" y="91"/>
                  </a:cubicBezTo>
                  <a:cubicBezTo>
                    <a:pt x="22" y="74"/>
                    <a:pt x="25" y="56"/>
                    <a:pt x="27" y="38"/>
                  </a:cubicBezTo>
                  <a:cubicBezTo>
                    <a:pt x="28" y="24"/>
                    <a:pt x="29" y="11"/>
                    <a:pt x="40" y="0"/>
                  </a:cubicBezTo>
                  <a:cubicBezTo>
                    <a:pt x="40" y="3"/>
                    <a:pt x="41" y="6"/>
                    <a:pt x="40" y="8"/>
                  </a:cubicBezTo>
                  <a:cubicBezTo>
                    <a:pt x="30" y="27"/>
                    <a:pt x="31" y="48"/>
                    <a:pt x="26" y="67"/>
                  </a:cubicBezTo>
                  <a:cubicBezTo>
                    <a:pt x="26" y="70"/>
                    <a:pt x="23" y="74"/>
                    <a:pt x="27" y="75"/>
                  </a:cubicBezTo>
                  <a:cubicBezTo>
                    <a:pt x="30" y="77"/>
                    <a:pt x="32" y="73"/>
                    <a:pt x="34" y="71"/>
                  </a:cubicBezTo>
                  <a:cubicBezTo>
                    <a:pt x="41" y="60"/>
                    <a:pt x="41" y="47"/>
                    <a:pt x="51" y="37"/>
                  </a:cubicBezTo>
                  <a:cubicBezTo>
                    <a:pt x="53" y="46"/>
                    <a:pt x="45" y="52"/>
                    <a:pt x="46" y="61"/>
                  </a:cubicBezTo>
                  <a:cubicBezTo>
                    <a:pt x="31" y="85"/>
                    <a:pt x="16" y="109"/>
                    <a:pt x="11" y="137"/>
                  </a:cubicBezTo>
                  <a:close/>
                </a:path>
              </a:pathLst>
            </a:custGeom>
            <a:solidFill>
              <a:srgbClr val="B78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 name="Freeform 377"/>
            <p:cNvSpPr>
              <a:spLocks/>
            </p:cNvSpPr>
            <p:nvPr/>
          </p:nvSpPr>
          <p:spPr bwMode="auto">
            <a:xfrm>
              <a:off x="5840" y="3858"/>
              <a:ext cx="137" cy="57"/>
            </a:xfrm>
            <a:custGeom>
              <a:avLst/>
              <a:gdLst>
                <a:gd name="T0" fmla="*/ 12 w 103"/>
                <a:gd name="T1" fmla="*/ 29 h 43"/>
                <a:gd name="T2" fmla="*/ 59 w 103"/>
                <a:gd name="T3" fmla="*/ 8 h 43"/>
                <a:gd name="T4" fmla="*/ 103 w 103"/>
                <a:gd name="T5" fmla="*/ 1 h 43"/>
                <a:gd name="T6" fmla="*/ 94 w 103"/>
                <a:gd name="T7" fmla="*/ 12 h 43"/>
                <a:gd name="T8" fmla="*/ 8 w 103"/>
                <a:gd name="T9" fmla="*/ 40 h 43"/>
                <a:gd name="T10" fmla="*/ 0 w 103"/>
                <a:gd name="T11" fmla="*/ 39 h 43"/>
                <a:gd name="T12" fmla="*/ 9 w 103"/>
                <a:gd name="T13" fmla="*/ 32 h 43"/>
                <a:gd name="T14" fmla="*/ 12 w 103"/>
                <a:gd name="T15" fmla="*/ 2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43">
                  <a:moveTo>
                    <a:pt x="12" y="29"/>
                  </a:moveTo>
                  <a:cubicBezTo>
                    <a:pt x="28" y="22"/>
                    <a:pt x="44" y="16"/>
                    <a:pt x="59" y="8"/>
                  </a:cubicBezTo>
                  <a:cubicBezTo>
                    <a:pt x="73" y="0"/>
                    <a:pt x="88" y="6"/>
                    <a:pt x="103" y="1"/>
                  </a:cubicBezTo>
                  <a:cubicBezTo>
                    <a:pt x="102" y="8"/>
                    <a:pt x="98" y="12"/>
                    <a:pt x="94" y="12"/>
                  </a:cubicBezTo>
                  <a:cubicBezTo>
                    <a:pt x="64" y="16"/>
                    <a:pt x="36" y="28"/>
                    <a:pt x="8" y="40"/>
                  </a:cubicBezTo>
                  <a:cubicBezTo>
                    <a:pt x="6" y="41"/>
                    <a:pt x="3" y="43"/>
                    <a:pt x="0" y="39"/>
                  </a:cubicBezTo>
                  <a:cubicBezTo>
                    <a:pt x="1" y="35"/>
                    <a:pt x="8" y="36"/>
                    <a:pt x="9" y="32"/>
                  </a:cubicBezTo>
                  <a:cubicBezTo>
                    <a:pt x="10" y="31"/>
                    <a:pt x="11" y="30"/>
                    <a:pt x="12" y="29"/>
                  </a:cubicBezTo>
                  <a:close/>
                </a:path>
              </a:pathLst>
            </a:custGeom>
            <a:solidFill>
              <a:srgbClr val="EC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 name="Freeform 378"/>
            <p:cNvSpPr>
              <a:spLocks/>
            </p:cNvSpPr>
            <p:nvPr/>
          </p:nvSpPr>
          <p:spPr bwMode="auto">
            <a:xfrm>
              <a:off x="6002" y="3204"/>
              <a:ext cx="64" cy="431"/>
            </a:xfrm>
            <a:custGeom>
              <a:avLst/>
              <a:gdLst>
                <a:gd name="T0" fmla="*/ 12 w 48"/>
                <a:gd name="T1" fmla="*/ 161 h 322"/>
                <a:gd name="T2" fmla="*/ 18 w 48"/>
                <a:gd name="T3" fmla="*/ 145 h 322"/>
                <a:gd name="T4" fmla="*/ 23 w 48"/>
                <a:gd name="T5" fmla="*/ 126 h 322"/>
                <a:gd name="T6" fmla="*/ 22 w 48"/>
                <a:gd name="T7" fmla="*/ 36 h 322"/>
                <a:gd name="T8" fmla="*/ 42 w 48"/>
                <a:gd name="T9" fmla="*/ 1 h 322"/>
                <a:gd name="T10" fmla="*/ 47 w 48"/>
                <a:gd name="T11" fmla="*/ 7 h 322"/>
                <a:gd name="T12" fmla="*/ 41 w 48"/>
                <a:gd name="T13" fmla="*/ 56 h 322"/>
                <a:gd name="T14" fmla="*/ 41 w 48"/>
                <a:gd name="T15" fmla="*/ 86 h 322"/>
                <a:gd name="T16" fmla="*/ 34 w 48"/>
                <a:gd name="T17" fmla="*/ 165 h 322"/>
                <a:gd name="T18" fmla="*/ 37 w 48"/>
                <a:gd name="T19" fmla="*/ 187 h 322"/>
                <a:gd name="T20" fmla="*/ 32 w 48"/>
                <a:gd name="T21" fmla="*/ 252 h 322"/>
                <a:gd name="T22" fmla="*/ 33 w 48"/>
                <a:gd name="T23" fmla="*/ 266 h 322"/>
                <a:gd name="T24" fmla="*/ 33 w 48"/>
                <a:gd name="T25" fmla="*/ 293 h 322"/>
                <a:gd name="T26" fmla="*/ 30 w 48"/>
                <a:gd name="T27" fmla="*/ 310 h 322"/>
                <a:gd name="T28" fmla="*/ 29 w 48"/>
                <a:gd name="T29" fmla="*/ 314 h 322"/>
                <a:gd name="T30" fmla="*/ 8 w 48"/>
                <a:gd name="T31" fmla="*/ 318 h 322"/>
                <a:gd name="T32" fmla="*/ 3 w 48"/>
                <a:gd name="T33" fmla="*/ 301 h 322"/>
                <a:gd name="T34" fmla="*/ 8 w 48"/>
                <a:gd name="T35" fmla="*/ 261 h 322"/>
                <a:gd name="T36" fmla="*/ 7 w 48"/>
                <a:gd name="T37" fmla="*/ 240 h 322"/>
                <a:gd name="T38" fmla="*/ 12 w 48"/>
                <a:gd name="T39" fmla="*/ 1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322">
                  <a:moveTo>
                    <a:pt x="12" y="161"/>
                  </a:moveTo>
                  <a:cubicBezTo>
                    <a:pt x="19" y="157"/>
                    <a:pt x="22" y="152"/>
                    <a:pt x="18" y="145"/>
                  </a:cubicBezTo>
                  <a:cubicBezTo>
                    <a:pt x="15" y="137"/>
                    <a:pt x="23" y="133"/>
                    <a:pt x="23" y="126"/>
                  </a:cubicBezTo>
                  <a:cubicBezTo>
                    <a:pt x="22" y="96"/>
                    <a:pt x="23" y="66"/>
                    <a:pt x="22" y="36"/>
                  </a:cubicBezTo>
                  <a:cubicBezTo>
                    <a:pt x="22" y="26"/>
                    <a:pt x="33" y="4"/>
                    <a:pt x="42" y="1"/>
                  </a:cubicBezTo>
                  <a:cubicBezTo>
                    <a:pt x="48" y="0"/>
                    <a:pt x="48" y="2"/>
                    <a:pt x="47" y="7"/>
                  </a:cubicBezTo>
                  <a:cubicBezTo>
                    <a:pt x="45" y="23"/>
                    <a:pt x="40" y="39"/>
                    <a:pt x="41" y="56"/>
                  </a:cubicBezTo>
                  <a:cubicBezTo>
                    <a:pt x="48" y="66"/>
                    <a:pt x="43" y="76"/>
                    <a:pt x="41" y="86"/>
                  </a:cubicBezTo>
                  <a:cubicBezTo>
                    <a:pt x="38" y="113"/>
                    <a:pt x="36" y="139"/>
                    <a:pt x="34" y="165"/>
                  </a:cubicBezTo>
                  <a:cubicBezTo>
                    <a:pt x="33" y="172"/>
                    <a:pt x="37" y="179"/>
                    <a:pt x="37" y="187"/>
                  </a:cubicBezTo>
                  <a:cubicBezTo>
                    <a:pt x="40" y="209"/>
                    <a:pt x="35" y="230"/>
                    <a:pt x="32" y="252"/>
                  </a:cubicBezTo>
                  <a:cubicBezTo>
                    <a:pt x="31" y="257"/>
                    <a:pt x="30" y="261"/>
                    <a:pt x="33" y="266"/>
                  </a:cubicBezTo>
                  <a:cubicBezTo>
                    <a:pt x="38" y="275"/>
                    <a:pt x="38" y="284"/>
                    <a:pt x="33" y="293"/>
                  </a:cubicBezTo>
                  <a:cubicBezTo>
                    <a:pt x="30" y="299"/>
                    <a:pt x="32" y="305"/>
                    <a:pt x="30" y="310"/>
                  </a:cubicBezTo>
                  <a:cubicBezTo>
                    <a:pt x="30" y="312"/>
                    <a:pt x="29" y="313"/>
                    <a:pt x="29" y="314"/>
                  </a:cubicBezTo>
                  <a:cubicBezTo>
                    <a:pt x="23" y="321"/>
                    <a:pt x="16" y="322"/>
                    <a:pt x="8" y="318"/>
                  </a:cubicBezTo>
                  <a:cubicBezTo>
                    <a:pt x="0" y="315"/>
                    <a:pt x="2" y="308"/>
                    <a:pt x="3" y="301"/>
                  </a:cubicBezTo>
                  <a:cubicBezTo>
                    <a:pt x="4" y="288"/>
                    <a:pt x="4" y="274"/>
                    <a:pt x="8" y="261"/>
                  </a:cubicBezTo>
                  <a:cubicBezTo>
                    <a:pt x="9" y="254"/>
                    <a:pt x="3" y="247"/>
                    <a:pt x="7" y="240"/>
                  </a:cubicBezTo>
                  <a:cubicBezTo>
                    <a:pt x="9" y="214"/>
                    <a:pt x="11" y="188"/>
                    <a:pt x="12" y="161"/>
                  </a:cubicBezTo>
                  <a:close/>
                </a:path>
              </a:pathLst>
            </a:custGeom>
            <a:solidFill>
              <a:srgbClr val="E6A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 name="Freeform 379"/>
            <p:cNvSpPr>
              <a:spLocks/>
            </p:cNvSpPr>
            <p:nvPr/>
          </p:nvSpPr>
          <p:spPr bwMode="auto">
            <a:xfrm>
              <a:off x="5980" y="3243"/>
              <a:ext cx="118" cy="521"/>
            </a:xfrm>
            <a:custGeom>
              <a:avLst/>
              <a:gdLst>
                <a:gd name="T0" fmla="*/ 55 w 88"/>
                <a:gd name="T1" fmla="*/ 58 h 389"/>
                <a:gd name="T2" fmla="*/ 57 w 88"/>
                <a:gd name="T3" fmla="*/ 27 h 389"/>
                <a:gd name="T4" fmla="*/ 60 w 88"/>
                <a:gd name="T5" fmla="*/ 12 h 389"/>
                <a:gd name="T6" fmla="*/ 68 w 88"/>
                <a:gd name="T7" fmla="*/ 0 h 389"/>
                <a:gd name="T8" fmla="*/ 67 w 88"/>
                <a:gd name="T9" fmla="*/ 44 h 389"/>
                <a:gd name="T10" fmla="*/ 67 w 88"/>
                <a:gd name="T11" fmla="*/ 53 h 389"/>
                <a:gd name="T12" fmla="*/ 65 w 88"/>
                <a:gd name="T13" fmla="*/ 108 h 389"/>
                <a:gd name="T14" fmla="*/ 68 w 88"/>
                <a:gd name="T15" fmla="*/ 121 h 389"/>
                <a:gd name="T16" fmla="*/ 80 w 88"/>
                <a:gd name="T17" fmla="*/ 113 h 389"/>
                <a:gd name="T18" fmla="*/ 83 w 88"/>
                <a:gd name="T19" fmla="*/ 111 h 389"/>
                <a:gd name="T20" fmla="*/ 85 w 88"/>
                <a:gd name="T21" fmla="*/ 138 h 389"/>
                <a:gd name="T22" fmla="*/ 75 w 88"/>
                <a:gd name="T23" fmla="*/ 143 h 389"/>
                <a:gd name="T24" fmla="*/ 68 w 88"/>
                <a:gd name="T25" fmla="*/ 155 h 389"/>
                <a:gd name="T26" fmla="*/ 69 w 88"/>
                <a:gd name="T27" fmla="*/ 177 h 389"/>
                <a:gd name="T28" fmla="*/ 61 w 88"/>
                <a:gd name="T29" fmla="*/ 291 h 389"/>
                <a:gd name="T30" fmla="*/ 61 w 88"/>
                <a:gd name="T31" fmla="*/ 338 h 389"/>
                <a:gd name="T32" fmla="*/ 60 w 88"/>
                <a:gd name="T33" fmla="*/ 351 h 389"/>
                <a:gd name="T34" fmla="*/ 33 w 88"/>
                <a:gd name="T35" fmla="*/ 381 h 389"/>
                <a:gd name="T36" fmla="*/ 12 w 88"/>
                <a:gd name="T37" fmla="*/ 376 h 389"/>
                <a:gd name="T38" fmla="*/ 2 w 88"/>
                <a:gd name="T39" fmla="*/ 364 h 389"/>
                <a:gd name="T40" fmla="*/ 7 w 88"/>
                <a:gd name="T41" fmla="*/ 338 h 389"/>
                <a:gd name="T42" fmla="*/ 19 w 88"/>
                <a:gd name="T43" fmla="*/ 358 h 389"/>
                <a:gd name="T44" fmla="*/ 35 w 88"/>
                <a:gd name="T45" fmla="*/ 360 h 389"/>
                <a:gd name="T46" fmla="*/ 41 w 88"/>
                <a:gd name="T47" fmla="*/ 309 h 389"/>
                <a:gd name="T48" fmla="*/ 44 w 88"/>
                <a:gd name="T49" fmla="*/ 282 h 389"/>
                <a:gd name="T50" fmla="*/ 44 w 88"/>
                <a:gd name="T51" fmla="*/ 282 h 389"/>
                <a:gd name="T52" fmla="*/ 50 w 88"/>
                <a:gd name="T53" fmla="*/ 239 h 389"/>
                <a:gd name="T54" fmla="*/ 55 w 88"/>
                <a:gd name="T55" fmla="*/ 219 h 389"/>
                <a:gd name="T56" fmla="*/ 60 w 88"/>
                <a:gd name="T57" fmla="*/ 191 h 389"/>
                <a:gd name="T58" fmla="*/ 55 w 88"/>
                <a:gd name="T59" fmla="*/ 146 h 389"/>
                <a:gd name="T60" fmla="*/ 57 w 88"/>
                <a:gd name="T61" fmla="*/ 135 h 389"/>
                <a:gd name="T62" fmla="*/ 58 w 88"/>
                <a:gd name="T63" fmla="*/ 121 h 389"/>
                <a:gd name="T64" fmla="*/ 55 w 88"/>
                <a:gd name="T65" fmla="*/ 5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389">
                  <a:moveTo>
                    <a:pt x="55" y="58"/>
                  </a:moveTo>
                  <a:cubicBezTo>
                    <a:pt x="55" y="48"/>
                    <a:pt x="59" y="37"/>
                    <a:pt x="57" y="27"/>
                  </a:cubicBezTo>
                  <a:cubicBezTo>
                    <a:pt x="62" y="23"/>
                    <a:pt x="58" y="17"/>
                    <a:pt x="60" y="12"/>
                  </a:cubicBezTo>
                  <a:cubicBezTo>
                    <a:pt x="62" y="8"/>
                    <a:pt x="61" y="2"/>
                    <a:pt x="68" y="0"/>
                  </a:cubicBezTo>
                  <a:cubicBezTo>
                    <a:pt x="62" y="15"/>
                    <a:pt x="64" y="29"/>
                    <a:pt x="67" y="44"/>
                  </a:cubicBezTo>
                  <a:cubicBezTo>
                    <a:pt x="67" y="47"/>
                    <a:pt x="69" y="51"/>
                    <a:pt x="67" y="53"/>
                  </a:cubicBezTo>
                  <a:cubicBezTo>
                    <a:pt x="56" y="71"/>
                    <a:pt x="67" y="89"/>
                    <a:pt x="65" y="108"/>
                  </a:cubicBezTo>
                  <a:cubicBezTo>
                    <a:pt x="65" y="112"/>
                    <a:pt x="63" y="118"/>
                    <a:pt x="68" y="121"/>
                  </a:cubicBezTo>
                  <a:cubicBezTo>
                    <a:pt x="75" y="124"/>
                    <a:pt x="77" y="118"/>
                    <a:pt x="80" y="113"/>
                  </a:cubicBezTo>
                  <a:cubicBezTo>
                    <a:pt x="81" y="112"/>
                    <a:pt x="82" y="112"/>
                    <a:pt x="83" y="111"/>
                  </a:cubicBezTo>
                  <a:cubicBezTo>
                    <a:pt x="88" y="120"/>
                    <a:pt x="87" y="129"/>
                    <a:pt x="85" y="138"/>
                  </a:cubicBezTo>
                  <a:cubicBezTo>
                    <a:pt x="82" y="141"/>
                    <a:pt x="79" y="142"/>
                    <a:pt x="75" y="143"/>
                  </a:cubicBezTo>
                  <a:cubicBezTo>
                    <a:pt x="69" y="144"/>
                    <a:pt x="67" y="149"/>
                    <a:pt x="68" y="155"/>
                  </a:cubicBezTo>
                  <a:cubicBezTo>
                    <a:pt x="69" y="162"/>
                    <a:pt x="68" y="170"/>
                    <a:pt x="69" y="177"/>
                  </a:cubicBezTo>
                  <a:cubicBezTo>
                    <a:pt x="75" y="216"/>
                    <a:pt x="65" y="253"/>
                    <a:pt x="61" y="291"/>
                  </a:cubicBezTo>
                  <a:cubicBezTo>
                    <a:pt x="60" y="306"/>
                    <a:pt x="60" y="322"/>
                    <a:pt x="61" y="338"/>
                  </a:cubicBezTo>
                  <a:cubicBezTo>
                    <a:pt x="61" y="342"/>
                    <a:pt x="63" y="347"/>
                    <a:pt x="60" y="351"/>
                  </a:cubicBezTo>
                  <a:cubicBezTo>
                    <a:pt x="51" y="361"/>
                    <a:pt x="42" y="371"/>
                    <a:pt x="33" y="381"/>
                  </a:cubicBezTo>
                  <a:cubicBezTo>
                    <a:pt x="26" y="389"/>
                    <a:pt x="18" y="381"/>
                    <a:pt x="12" y="376"/>
                  </a:cubicBezTo>
                  <a:cubicBezTo>
                    <a:pt x="8" y="372"/>
                    <a:pt x="4" y="369"/>
                    <a:pt x="2" y="364"/>
                  </a:cubicBezTo>
                  <a:cubicBezTo>
                    <a:pt x="1" y="355"/>
                    <a:pt x="0" y="345"/>
                    <a:pt x="7" y="338"/>
                  </a:cubicBezTo>
                  <a:cubicBezTo>
                    <a:pt x="16" y="342"/>
                    <a:pt x="15" y="351"/>
                    <a:pt x="19" y="358"/>
                  </a:cubicBezTo>
                  <a:cubicBezTo>
                    <a:pt x="25" y="368"/>
                    <a:pt x="29" y="369"/>
                    <a:pt x="35" y="360"/>
                  </a:cubicBezTo>
                  <a:cubicBezTo>
                    <a:pt x="46" y="344"/>
                    <a:pt x="52" y="328"/>
                    <a:pt x="41" y="309"/>
                  </a:cubicBezTo>
                  <a:cubicBezTo>
                    <a:pt x="35" y="300"/>
                    <a:pt x="40" y="291"/>
                    <a:pt x="44" y="282"/>
                  </a:cubicBezTo>
                  <a:cubicBezTo>
                    <a:pt x="44" y="282"/>
                    <a:pt x="44" y="282"/>
                    <a:pt x="44" y="282"/>
                  </a:cubicBezTo>
                  <a:cubicBezTo>
                    <a:pt x="49" y="268"/>
                    <a:pt x="53" y="254"/>
                    <a:pt x="50" y="239"/>
                  </a:cubicBezTo>
                  <a:cubicBezTo>
                    <a:pt x="48" y="231"/>
                    <a:pt x="51" y="225"/>
                    <a:pt x="55" y="219"/>
                  </a:cubicBezTo>
                  <a:cubicBezTo>
                    <a:pt x="61" y="210"/>
                    <a:pt x="62" y="201"/>
                    <a:pt x="60" y="191"/>
                  </a:cubicBezTo>
                  <a:cubicBezTo>
                    <a:pt x="57" y="176"/>
                    <a:pt x="60" y="161"/>
                    <a:pt x="55" y="146"/>
                  </a:cubicBezTo>
                  <a:cubicBezTo>
                    <a:pt x="54" y="143"/>
                    <a:pt x="55" y="139"/>
                    <a:pt x="57" y="135"/>
                  </a:cubicBezTo>
                  <a:cubicBezTo>
                    <a:pt x="58" y="130"/>
                    <a:pt x="60" y="125"/>
                    <a:pt x="58" y="121"/>
                  </a:cubicBezTo>
                  <a:cubicBezTo>
                    <a:pt x="51" y="100"/>
                    <a:pt x="56" y="79"/>
                    <a:pt x="55" y="58"/>
                  </a:cubicBezTo>
                  <a:close/>
                </a:path>
              </a:pathLst>
            </a:custGeom>
            <a:solidFill>
              <a:srgbClr val="D57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 name="Freeform 380"/>
            <p:cNvSpPr>
              <a:spLocks/>
            </p:cNvSpPr>
            <p:nvPr/>
          </p:nvSpPr>
          <p:spPr bwMode="auto">
            <a:xfrm>
              <a:off x="5989" y="3526"/>
              <a:ext cx="61" cy="218"/>
            </a:xfrm>
            <a:custGeom>
              <a:avLst/>
              <a:gdLst>
                <a:gd name="T0" fmla="*/ 37 w 45"/>
                <a:gd name="T1" fmla="*/ 71 h 163"/>
                <a:gd name="T2" fmla="*/ 43 w 45"/>
                <a:gd name="T3" fmla="*/ 106 h 163"/>
                <a:gd name="T4" fmla="*/ 45 w 45"/>
                <a:gd name="T5" fmla="*/ 111 h 163"/>
                <a:gd name="T6" fmla="*/ 29 w 45"/>
                <a:gd name="T7" fmla="*/ 154 h 163"/>
                <a:gd name="T8" fmla="*/ 10 w 45"/>
                <a:gd name="T9" fmla="*/ 150 h 163"/>
                <a:gd name="T10" fmla="*/ 0 w 45"/>
                <a:gd name="T11" fmla="*/ 127 h 163"/>
                <a:gd name="T12" fmla="*/ 14 w 45"/>
                <a:gd name="T13" fmla="*/ 19 h 163"/>
                <a:gd name="T14" fmla="*/ 16 w 45"/>
                <a:gd name="T15" fmla="*/ 0 h 163"/>
                <a:gd name="T16" fmla="*/ 16 w 45"/>
                <a:gd name="T17" fmla="*/ 62 h 163"/>
                <a:gd name="T18" fmla="*/ 18 w 45"/>
                <a:gd name="T19" fmla="*/ 76 h 163"/>
                <a:gd name="T20" fmla="*/ 37 w 45"/>
                <a:gd name="T21" fmla="*/ 7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63">
                  <a:moveTo>
                    <a:pt x="37" y="71"/>
                  </a:moveTo>
                  <a:cubicBezTo>
                    <a:pt x="35" y="84"/>
                    <a:pt x="30" y="96"/>
                    <a:pt x="43" y="106"/>
                  </a:cubicBezTo>
                  <a:cubicBezTo>
                    <a:pt x="44" y="107"/>
                    <a:pt x="45" y="109"/>
                    <a:pt x="45" y="111"/>
                  </a:cubicBezTo>
                  <a:cubicBezTo>
                    <a:pt x="40" y="125"/>
                    <a:pt x="41" y="142"/>
                    <a:pt x="29" y="154"/>
                  </a:cubicBezTo>
                  <a:cubicBezTo>
                    <a:pt x="21" y="163"/>
                    <a:pt x="15" y="162"/>
                    <a:pt x="10" y="150"/>
                  </a:cubicBezTo>
                  <a:cubicBezTo>
                    <a:pt x="7" y="142"/>
                    <a:pt x="3" y="135"/>
                    <a:pt x="0" y="127"/>
                  </a:cubicBezTo>
                  <a:cubicBezTo>
                    <a:pt x="0" y="90"/>
                    <a:pt x="5" y="54"/>
                    <a:pt x="14" y="19"/>
                  </a:cubicBezTo>
                  <a:cubicBezTo>
                    <a:pt x="16" y="13"/>
                    <a:pt x="10" y="6"/>
                    <a:pt x="16" y="0"/>
                  </a:cubicBezTo>
                  <a:cubicBezTo>
                    <a:pt x="21" y="21"/>
                    <a:pt x="17" y="42"/>
                    <a:pt x="16" y="62"/>
                  </a:cubicBezTo>
                  <a:cubicBezTo>
                    <a:pt x="16" y="67"/>
                    <a:pt x="10" y="73"/>
                    <a:pt x="18" y="76"/>
                  </a:cubicBezTo>
                  <a:cubicBezTo>
                    <a:pt x="25" y="78"/>
                    <a:pt x="32" y="78"/>
                    <a:pt x="37" y="71"/>
                  </a:cubicBezTo>
                  <a:close/>
                </a:path>
              </a:pathLst>
            </a:custGeom>
            <a:solidFill>
              <a:srgbClr val="DF9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 name="Freeform 381"/>
            <p:cNvSpPr>
              <a:spLocks/>
            </p:cNvSpPr>
            <p:nvPr/>
          </p:nvSpPr>
          <p:spPr bwMode="auto">
            <a:xfrm>
              <a:off x="5975" y="3718"/>
              <a:ext cx="146" cy="113"/>
            </a:xfrm>
            <a:custGeom>
              <a:avLst/>
              <a:gdLst>
                <a:gd name="T0" fmla="*/ 6 w 109"/>
                <a:gd name="T1" fmla="*/ 9 h 84"/>
                <a:gd name="T2" fmla="*/ 16 w 109"/>
                <a:gd name="T3" fmla="*/ 17 h 84"/>
                <a:gd name="T4" fmla="*/ 21 w 109"/>
                <a:gd name="T5" fmla="*/ 43 h 84"/>
                <a:gd name="T6" fmla="*/ 33 w 109"/>
                <a:gd name="T7" fmla="*/ 56 h 84"/>
                <a:gd name="T8" fmla="*/ 75 w 109"/>
                <a:gd name="T9" fmla="*/ 53 h 84"/>
                <a:gd name="T10" fmla="*/ 83 w 109"/>
                <a:gd name="T11" fmla="*/ 38 h 84"/>
                <a:gd name="T12" fmla="*/ 100 w 109"/>
                <a:gd name="T13" fmla="*/ 1 h 84"/>
                <a:gd name="T14" fmla="*/ 104 w 109"/>
                <a:gd name="T15" fmla="*/ 1 h 84"/>
                <a:gd name="T16" fmla="*/ 107 w 109"/>
                <a:gd name="T17" fmla="*/ 29 h 84"/>
                <a:gd name="T18" fmla="*/ 99 w 109"/>
                <a:gd name="T19" fmla="*/ 52 h 84"/>
                <a:gd name="T20" fmla="*/ 33 w 109"/>
                <a:gd name="T21" fmla="*/ 75 h 84"/>
                <a:gd name="T22" fmla="*/ 11 w 109"/>
                <a:gd name="T23" fmla="*/ 66 h 84"/>
                <a:gd name="T24" fmla="*/ 4 w 109"/>
                <a:gd name="T25" fmla="*/ 43 h 84"/>
                <a:gd name="T26" fmla="*/ 6 w 109"/>
                <a:gd name="T27"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84">
                  <a:moveTo>
                    <a:pt x="6" y="9"/>
                  </a:moveTo>
                  <a:cubicBezTo>
                    <a:pt x="9" y="12"/>
                    <a:pt x="13" y="14"/>
                    <a:pt x="16" y="17"/>
                  </a:cubicBezTo>
                  <a:cubicBezTo>
                    <a:pt x="16" y="26"/>
                    <a:pt x="19" y="34"/>
                    <a:pt x="21" y="43"/>
                  </a:cubicBezTo>
                  <a:cubicBezTo>
                    <a:pt x="22" y="49"/>
                    <a:pt x="26" y="53"/>
                    <a:pt x="33" y="56"/>
                  </a:cubicBezTo>
                  <a:cubicBezTo>
                    <a:pt x="47" y="61"/>
                    <a:pt x="61" y="58"/>
                    <a:pt x="75" y="53"/>
                  </a:cubicBezTo>
                  <a:cubicBezTo>
                    <a:pt x="82" y="51"/>
                    <a:pt x="81" y="44"/>
                    <a:pt x="83" y="38"/>
                  </a:cubicBezTo>
                  <a:cubicBezTo>
                    <a:pt x="90" y="26"/>
                    <a:pt x="97" y="15"/>
                    <a:pt x="100" y="1"/>
                  </a:cubicBezTo>
                  <a:cubicBezTo>
                    <a:pt x="101" y="0"/>
                    <a:pt x="102" y="0"/>
                    <a:pt x="104" y="1"/>
                  </a:cubicBezTo>
                  <a:cubicBezTo>
                    <a:pt x="108" y="10"/>
                    <a:pt x="109" y="19"/>
                    <a:pt x="107" y="29"/>
                  </a:cubicBezTo>
                  <a:cubicBezTo>
                    <a:pt x="105" y="37"/>
                    <a:pt x="103" y="45"/>
                    <a:pt x="99" y="52"/>
                  </a:cubicBezTo>
                  <a:cubicBezTo>
                    <a:pt x="87" y="74"/>
                    <a:pt x="53" y="84"/>
                    <a:pt x="33" y="75"/>
                  </a:cubicBezTo>
                  <a:cubicBezTo>
                    <a:pt x="26" y="72"/>
                    <a:pt x="18" y="70"/>
                    <a:pt x="11" y="66"/>
                  </a:cubicBezTo>
                  <a:cubicBezTo>
                    <a:pt x="5" y="60"/>
                    <a:pt x="0" y="53"/>
                    <a:pt x="4" y="43"/>
                  </a:cubicBezTo>
                  <a:cubicBezTo>
                    <a:pt x="8" y="32"/>
                    <a:pt x="4" y="21"/>
                    <a:pt x="6" y="9"/>
                  </a:cubicBezTo>
                  <a:close/>
                </a:path>
              </a:pathLst>
            </a:custGeom>
            <a:solidFill>
              <a:srgbClr val="C37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 name="Freeform 382"/>
            <p:cNvSpPr>
              <a:spLocks/>
            </p:cNvSpPr>
            <p:nvPr/>
          </p:nvSpPr>
          <p:spPr bwMode="auto">
            <a:xfrm>
              <a:off x="5925" y="3765"/>
              <a:ext cx="79" cy="94"/>
            </a:xfrm>
            <a:custGeom>
              <a:avLst/>
              <a:gdLst>
                <a:gd name="T0" fmla="*/ 41 w 59"/>
                <a:gd name="T1" fmla="*/ 8 h 70"/>
                <a:gd name="T2" fmla="*/ 49 w 59"/>
                <a:gd name="T3" fmla="*/ 29 h 70"/>
                <a:gd name="T4" fmla="*/ 59 w 59"/>
                <a:gd name="T5" fmla="*/ 45 h 70"/>
                <a:gd name="T6" fmla="*/ 18 w 59"/>
                <a:gd name="T7" fmla="*/ 60 h 70"/>
                <a:gd name="T8" fmla="*/ 0 w 59"/>
                <a:gd name="T9" fmla="*/ 59 h 70"/>
                <a:gd name="T10" fmla="*/ 24 w 59"/>
                <a:gd name="T11" fmla="*/ 19 h 70"/>
                <a:gd name="T12" fmla="*/ 31 w 59"/>
                <a:gd name="T13" fmla="*/ 6 h 70"/>
                <a:gd name="T14" fmla="*/ 40 w 59"/>
                <a:gd name="T15" fmla="*/ 6 h 70"/>
                <a:gd name="T16" fmla="*/ 41 w 59"/>
                <a:gd name="T17"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0">
                  <a:moveTo>
                    <a:pt x="41" y="8"/>
                  </a:moveTo>
                  <a:cubicBezTo>
                    <a:pt x="43" y="15"/>
                    <a:pt x="46" y="22"/>
                    <a:pt x="49" y="29"/>
                  </a:cubicBezTo>
                  <a:cubicBezTo>
                    <a:pt x="51" y="35"/>
                    <a:pt x="55" y="41"/>
                    <a:pt x="59" y="45"/>
                  </a:cubicBezTo>
                  <a:cubicBezTo>
                    <a:pt x="48" y="57"/>
                    <a:pt x="32" y="58"/>
                    <a:pt x="18" y="60"/>
                  </a:cubicBezTo>
                  <a:cubicBezTo>
                    <a:pt x="13" y="61"/>
                    <a:pt x="5" y="70"/>
                    <a:pt x="0" y="59"/>
                  </a:cubicBezTo>
                  <a:cubicBezTo>
                    <a:pt x="10" y="46"/>
                    <a:pt x="16" y="32"/>
                    <a:pt x="24" y="19"/>
                  </a:cubicBezTo>
                  <a:cubicBezTo>
                    <a:pt x="28" y="15"/>
                    <a:pt x="29" y="10"/>
                    <a:pt x="31" y="6"/>
                  </a:cubicBezTo>
                  <a:cubicBezTo>
                    <a:pt x="34" y="3"/>
                    <a:pt x="37" y="0"/>
                    <a:pt x="40" y="6"/>
                  </a:cubicBezTo>
                  <a:cubicBezTo>
                    <a:pt x="40" y="7"/>
                    <a:pt x="40" y="8"/>
                    <a:pt x="41" y="8"/>
                  </a:cubicBezTo>
                  <a:close/>
                </a:path>
              </a:pathLst>
            </a:custGeom>
            <a:solidFill>
              <a:srgbClr val="E2D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 name="Freeform 383"/>
            <p:cNvSpPr>
              <a:spLocks/>
            </p:cNvSpPr>
            <p:nvPr/>
          </p:nvSpPr>
          <p:spPr bwMode="auto">
            <a:xfrm>
              <a:off x="5957" y="3757"/>
              <a:ext cx="24" cy="34"/>
            </a:xfrm>
            <a:custGeom>
              <a:avLst/>
              <a:gdLst>
                <a:gd name="T0" fmla="*/ 16 w 18"/>
                <a:gd name="T1" fmla="*/ 12 h 25"/>
                <a:gd name="T2" fmla="*/ 9 w 18"/>
                <a:gd name="T3" fmla="*/ 14 h 25"/>
                <a:gd name="T4" fmla="*/ 0 w 18"/>
                <a:gd name="T5" fmla="*/ 25 h 25"/>
                <a:gd name="T6" fmla="*/ 8 w 18"/>
                <a:gd name="T7" fmla="*/ 4 h 25"/>
                <a:gd name="T8" fmla="*/ 16 w 18"/>
                <a:gd name="T9" fmla="*/ 12 h 25"/>
              </a:gdLst>
              <a:ahLst/>
              <a:cxnLst>
                <a:cxn ang="0">
                  <a:pos x="T0" y="T1"/>
                </a:cxn>
                <a:cxn ang="0">
                  <a:pos x="T2" y="T3"/>
                </a:cxn>
                <a:cxn ang="0">
                  <a:pos x="T4" y="T5"/>
                </a:cxn>
                <a:cxn ang="0">
                  <a:pos x="T6" y="T7"/>
                </a:cxn>
                <a:cxn ang="0">
                  <a:pos x="T8" y="T9"/>
                </a:cxn>
              </a:cxnLst>
              <a:rect l="0" t="0" r="r" b="b"/>
              <a:pathLst>
                <a:path w="18" h="25">
                  <a:moveTo>
                    <a:pt x="16" y="12"/>
                  </a:moveTo>
                  <a:cubicBezTo>
                    <a:pt x="13" y="10"/>
                    <a:pt x="10" y="10"/>
                    <a:pt x="9" y="14"/>
                  </a:cubicBezTo>
                  <a:cubicBezTo>
                    <a:pt x="7" y="19"/>
                    <a:pt x="5" y="23"/>
                    <a:pt x="0" y="25"/>
                  </a:cubicBezTo>
                  <a:cubicBezTo>
                    <a:pt x="1" y="17"/>
                    <a:pt x="5" y="11"/>
                    <a:pt x="8" y="4"/>
                  </a:cubicBezTo>
                  <a:cubicBezTo>
                    <a:pt x="18" y="0"/>
                    <a:pt x="16" y="7"/>
                    <a:pt x="16" y="12"/>
                  </a:cubicBezTo>
                  <a:close/>
                </a:path>
              </a:pathLst>
            </a:custGeom>
            <a:solidFill>
              <a:srgbClr val="C4A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 name="Freeform 384"/>
            <p:cNvSpPr>
              <a:spLocks/>
            </p:cNvSpPr>
            <p:nvPr/>
          </p:nvSpPr>
          <p:spPr bwMode="auto">
            <a:xfrm>
              <a:off x="4614" y="3347"/>
              <a:ext cx="415" cy="157"/>
            </a:xfrm>
            <a:custGeom>
              <a:avLst/>
              <a:gdLst>
                <a:gd name="T0" fmla="*/ 302 w 310"/>
                <a:gd name="T1" fmla="*/ 28 h 117"/>
                <a:gd name="T2" fmla="*/ 288 w 310"/>
                <a:gd name="T3" fmla="*/ 19 h 117"/>
                <a:gd name="T4" fmla="*/ 249 w 310"/>
                <a:gd name="T5" fmla="*/ 75 h 117"/>
                <a:gd name="T6" fmla="*/ 178 w 310"/>
                <a:gd name="T7" fmla="*/ 110 h 117"/>
                <a:gd name="T8" fmla="*/ 131 w 310"/>
                <a:gd name="T9" fmla="*/ 105 h 117"/>
                <a:gd name="T10" fmla="*/ 124 w 310"/>
                <a:gd name="T11" fmla="*/ 105 h 117"/>
                <a:gd name="T12" fmla="*/ 89 w 310"/>
                <a:gd name="T13" fmla="*/ 114 h 117"/>
                <a:gd name="T14" fmla="*/ 76 w 310"/>
                <a:gd name="T15" fmla="*/ 103 h 117"/>
                <a:gd name="T16" fmla="*/ 65 w 310"/>
                <a:gd name="T17" fmla="*/ 101 h 117"/>
                <a:gd name="T18" fmla="*/ 51 w 310"/>
                <a:gd name="T19" fmla="*/ 100 h 117"/>
                <a:gd name="T20" fmla="*/ 30 w 310"/>
                <a:gd name="T21" fmla="*/ 85 h 117"/>
                <a:gd name="T22" fmla="*/ 11 w 310"/>
                <a:gd name="T23" fmla="*/ 45 h 117"/>
                <a:gd name="T24" fmla="*/ 11 w 310"/>
                <a:gd name="T25" fmla="*/ 44 h 117"/>
                <a:gd name="T26" fmla="*/ 8 w 310"/>
                <a:gd name="T27" fmla="*/ 27 h 117"/>
                <a:gd name="T28" fmla="*/ 25 w 310"/>
                <a:gd name="T29" fmla="*/ 25 h 117"/>
                <a:gd name="T30" fmla="*/ 57 w 310"/>
                <a:gd name="T31" fmla="*/ 30 h 117"/>
                <a:gd name="T32" fmla="*/ 112 w 310"/>
                <a:gd name="T33" fmla="*/ 42 h 117"/>
                <a:gd name="T34" fmla="*/ 133 w 310"/>
                <a:gd name="T35" fmla="*/ 59 h 117"/>
                <a:gd name="T36" fmla="*/ 150 w 310"/>
                <a:gd name="T37" fmla="*/ 38 h 117"/>
                <a:gd name="T38" fmla="*/ 207 w 310"/>
                <a:gd name="T39" fmla="*/ 22 h 117"/>
                <a:gd name="T40" fmla="*/ 226 w 310"/>
                <a:gd name="T41" fmla="*/ 9 h 117"/>
                <a:gd name="T42" fmla="*/ 227 w 310"/>
                <a:gd name="T43" fmla="*/ 32 h 117"/>
                <a:gd name="T44" fmla="*/ 227 w 310"/>
                <a:gd name="T45" fmla="*/ 36 h 117"/>
                <a:gd name="T46" fmla="*/ 221 w 310"/>
                <a:gd name="T47" fmla="*/ 49 h 117"/>
                <a:gd name="T48" fmla="*/ 213 w 310"/>
                <a:gd name="T49" fmla="*/ 41 h 117"/>
                <a:gd name="T50" fmla="*/ 201 w 310"/>
                <a:gd name="T51" fmla="*/ 40 h 117"/>
                <a:gd name="T52" fmla="*/ 189 w 310"/>
                <a:gd name="T53" fmla="*/ 50 h 117"/>
                <a:gd name="T54" fmla="*/ 174 w 310"/>
                <a:gd name="T55" fmla="*/ 52 h 117"/>
                <a:gd name="T56" fmla="*/ 166 w 310"/>
                <a:gd name="T57" fmla="*/ 52 h 117"/>
                <a:gd name="T58" fmla="*/ 159 w 310"/>
                <a:gd name="T59" fmla="*/ 60 h 117"/>
                <a:gd name="T60" fmla="*/ 166 w 310"/>
                <a:gd name="T61" fmla="*/ 66 h 117"/>
                <a:gd name="T62" fmla="*/ 189 w 310"/>
                <a:gd name="T63" fmla="*/ 73 h 117"/>
                <a:gd name="T64" fmla="*/ 241 w 310"/>
                <a:gd name="T65" fmla="*/ 62 h 117"/>
                <a:gd name="T66" fmla="*/ 278 w 310"/>
                <a:gd name="T67" fmla="*/ 18 h 117"/>
                <a:gd name="T68" fmla="*/ 296 w 310"/>
                <a:gd name="T69" fmla="*/ 1 h 117"/>
                <a:gd name="T70" fmla="*/ 309 w 310"/>
                <a:gd name="T71" fmla="*/ 8 h 117"/>
                <a:gd name="T72" fmla="*/ 302 w 310"/>
                <a:gd name="T73" fmla="*/ 2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117">
                  <a:moveTo>
                    <a:pt x="302" y="28"/>
                  </a:moveTo>
                  <a:cubicBezTo>
                    <a:pt x="296" y="31"/>
                    <a:pt x="289" y="41"/>
                    <a:pt x="288" y="19"/>
                  </a:cubicBezTo>
                  <a:cubicBezTo>
                    <a:pt x="277" y="43"/>
                    <a:pt x="267" y="62"/>
                    <a:pt x="249" y="75"/>
                  </a:cubicBezTo>
                  <a:cubicBezTo>
                    <a:pt x="225" y="86"/>
                    <a:pt x="205" y="105"/>
                    <a:pt x="178" y="110"/>
                  </a:cubicBezTo>
                  <a:cubicBezTo>
                    <a:pt x="162" y="113"/>
                    <a:pt x="146" y="114"/>
                    <a:pt x="131" y="105"/>
                  </a:cubicBezTo>
                  <a:cubicBezTo>
                    <a:pt x="128" y="103"/>
                    <a:pt x="125" y="102"/>
                    <a:pt x="124" y="105"/>
                  </a:cubicBezTo>
                  <a:cubicBezTo>
                    <a:pt x="115" y="117"/>
                    <a:pt x="101" y="110"/>
                    <a:pt x="89" y="114"/>
                  </a:cubicBezTo>
                  <a:cubicBezTo>
                    <a:pt x="84" y="116"/>
                    <a:pt x="79" y="108"/>
                    <a:pt x="76" y="103"/>
                  </a:cubicBezTo>
                  <a:cubicBezTo>
                    <a:pt x="73" y="97"/>
                    <a:pt x="70" y="96"/>
                    <a:pt x="65" y="101"/>
                  </a:cubicBezTo>
                  <a:cubicBezTo>
                    <a:pt x="61" y="105"/>
                    <a:pt x="56" y="105"/>
                    <a:pt x="51" y="100"/>
                  </a:cubicBezTo>
                  <a:cubicBezTo>
                    <a:pt x="45" y="95"/>
                    <a:pt x="37" y="90"/>
                    <a:pt x="30" y="85"/>
                  </a:cubicBezTo>
                  <a:cubicBezTo>
                    <a:pt x="17" y="75"/>
                    <a:pt x="12" y="61"/>
                    <a:pt x="11" y="45"/>
                  </a:cubicBezTo>
                  <a:cubicBezTo>
                    <a:pt x="11" y="45"/>
                    <a:pt x="11" y="44"/>
                    <a:pt x="11" y="44"/>
                  </a:cubicBezTo>
                  <a:cubicBezTo>
                    <a:pt x="12" y="37"/>
                    <a:pt x="0" y="33"/>
                    <a:pt x="8" y="27"/>
                  </a:cubicBezTo>
                  <a:cubicBezTo>
                    <a:pt x="11" y="24"/>
                    <a:pt x="19" y="26"/>
                    <a:pt x="25" y="25"/>
                  </a:cubicBezTo>
                  <a:cubicBezTo>
                    <a:pt x="36" y="22"/>
                    <a:pt x="47" y="26"/>
                    <a:pt x="57" y="30"/>
                  </a:cubicBezTo>
                  <a:cubicBezTo>
                    <a:pt x="75" y="38"/>
                    <a:pt x="93" y="39"/>
                    <a:pt x="112" y="42"/>
                  </a:cubicBezTo>
                  <a:cubicBezTo>
                    <a:pt x="123" y="44"/>
                    <a:pt x="131" y="46"/>
                    <a:pt x="133" y="59"/>
                  </a:cubicBezTo>
                  <a:cubicBezTo>
                    <a:pt x="128" y="38"/>
                    <a:pt x="129" y="36"/>
                    <a:pt x="150" y="38"/>
                  </a:cubicBezTo>
                  <a:cubicBezTo>
                    <a:pt x="171" y="39"/>
                    <a:pt x="190" y="36"/>
                    <a:pt x="207" y="22"/>
                  </a:cubicBezTo>
                  <a:cubicBezTo>
                    <a:pt x="214" y="20"/>
                    <a:pt x="216" y="8"/>
                    <a:pt x="226" y="9"/>
                  </a:cubicBezTo>
                  <a:cubicBezTo>
                    <a:pt x="230" y="17"/>
                    <a:pt x="240" y="24"/>
                    <a:pt x="227" y="32"/>
                  </a:cubicBezTo>
                  <a:cubicBezTo>
                    <a:pt x="226" y="33"/>
                    <a:pt x="227" y="35"/>
                    <a:pt x="227" y="36"/>
                  </a:cubicBezTo>
                  <a:cubicBezTo>
                    <a:pt x="228" y="42"/>
                    <a:pt x="227" y="47"/>
                    <a:pt x="221" y="49"/>
                  </a:cubicBezTo>
                  <a:cubicBezTo>
                    <a:pt x="215" y="50"/>
                    <a:pt x="215" y="44"/>
                    <a:pt x="213" y="41"/>
                  </a:cubicBezTo>
                  <a:cubicBezTo>
                    <a:pt x="210" y="36"/>
                    <a:pt x="205" y="37"/>
                    <a:pt x="201" y="40"/>
                  </a:cubicBezTo>
                  <a:cubicBezTo>
                    <a:pt x="197" y="43"/>
                    <a:pt x="193" y="46"/>
                    <a:pt x="189" y="50"/>
                  </a:cubicBezTo>
                  <a:cubicBezTo>
                    <a:pt x="185" y="54"/>
                    <a:pt x="180" y="57"/>
                    <a:pt x="174" y="52"/>
                  </a:cubicBezTo>
                  <a:cubicBezTo>
                    <a:pt x="172" y="50"/>
                    <a:pt x="169" y="51"/>
                    <a:pt x="166" y="52"/>
                  </a:cubicBezTo>
                  <a:cubicBezTo>
                    <a:pt x="161" y="53"/>
                    <a:pt x="158" y="55"/>
                    <a:pt x="159" y="60"/>
                  </a:cubicBezTo>
                  <a:cubicBezTo>
                    <a:pt x="159" y="64"/>
                    <a:pt x="162" y="67"/>
                    <a:pt x="166" y="66"/>
                  </a:cubicBezTo>
                  <a:cubicBezTo>
                    <a:pt x="175" y="64"/>
                    <a:pt x="182" y="69"/>
                    <a:pt x="189" y="73"/>
                  </a:cubicBezTo>
                  <a:cubicBezTo>
                    <a:pt x="202" y="80"/>
                    <a:pt x="229" y="70"/>
                    <a:pt x="241" y="62"/>
                  </a:cubicBezTo>
                  <a:cubicBezTo>
                    <a:pt x="258" y="51"/>
                    <a:pt x="264" y="31"/>
                    <a:pt x="278" y="18"/>
                  </a:cubicBezTo>
                  <a:cubicBezTo>
                    <a:pt x="284" y="12"/>
                    <a:pt x="286" y="2"/>
                    <a:pt x="296" y="1"/>
                  </a:cubicBezTo>
                  <a:cubicBezTo>
                    <a:pt x="299" y="7"/>
                    <a:pt x="308" y="0"/>
                    <a:pt x="309" y="8"/>
                  </a:cubicBezTo>
                  <a:cubicBezTo>
                    <a:pt x="310" y="15"/>
                    <a:pt x="307" y="22"/>
                    <a:pt x="302" y="28"/>
                  </a:cubicBezTo>
                  <a:close/>
                </a:path>
              </a:pathLst>
            </a:custGeom>
            <a:solidFill>
              <a:srgbClr val="E5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 name="Freeform 385"/>
            <p:cNvSpPr>
              <a:spLocks/>
            </p:cNvSpPr>
            <p:nvPr/>
          </p:nvSpPr>
          <p:spPr bwMode="auto">
            <a:xfrm>
              <a:off x="4515" y="3137"/>
              <a:ext cx="382" cy="303"/>
            </a:xfrm>
            <a:custGeom>
              <a:avLst/>
              <a:gdLst>
                <a:gd name="T0" fmla="*/ 284 w 285"/>
                <a:gd name="T1" fmla="*/ 182 h 226"/>
                <a:gd name="T2" fmla="*/ 260 w 285"/>
                <a:gd name="T3" fmla="*/ 196 h 226"/>
                <a:gd name="T4" fmla="*/ 229 w 285"/>
                <a:gd name="T5" fmla="*/ 198 h 226"/>
                <a:gd name="T6" fmla="*/ 207 w 285"/>
                <a:gd name="T7" fmla="*/ 198 h 226"/>
                <a:gd name="T8" fmla="*/ 212 w 285"/>
                <a:gd name="T9" fmla="*/ 220 h 226"/>
                <a:gd name="T10" fmla="*/ 208 w 285"/>
                <a:gd name="T11" fmla="*/ 226 h 226"/>
                <a:gd name="T12" fmla="*/ 205 w 285"/>
                <a:gd name="T13" fmla="*/ 221 h 226"/>
                <a:gd name="T14" fmla="*/ 183 w 285"/>
                <a:gd name="T15" fmla="*/ 203 h 226"/>
                <a:gd name="T16" fmla="*/ 143 w 285"/>
                <a:gd name="T17" fmla="*/ 196 h 226"/>
                <a:gd name="T18" fmla="*/ 99 w 285"/>
                <a:gd name="T19" fmla="*/ 182 h 226"/>
                <a:gd name="T20" fmla="*/ 58 w 285"/>
                <a:gd name="T21" fmla="*/ 182 h 226"/>
                <a:gd name="T22" fmla="*/ 44 w 285"/>
                <a:gd name="T23" fmla="*/ 178 h 226"/>
                <a:gd name="T24" fmla="*/ 26 w 285"/>
                <a:gd name="T25" fmla="*/ 167 h 226"/>
                <a:gd name="T26" fmla="*/ 15 w 285"/>
                <a:gd name="T27" fmla="*/ 157 h 226"/>
                <a:gd name="T28" fmla="*/ 7 w 285"/>
                <a:gd name="T29" fmla="*/ 151 h 226"/>
                <a:gd name="T30" fmla="*/ 4 w 285"/>
                <a:gd name="T31" fmla="*/ 151 h 226"/>
                <a:gd name="T32" fmla="*/ 1 w 285"/>
                <a:gd name="T33" fmla="*/ 146 h 226"/>
                <a:gd name="T34" fmla="*/ 30 w 285"/>
                <a:gd name="T35" fmla="*/ 142 h 226"/>
                <a:gd name="T36" fmla="*/ 41 w 285"/>
                <a:gd name="T37" fmla="*/ 141 h 226"/>
                <a:gd name="T38" fmla="*/ 46 w 285"/>
                <a:gd name="T39" fmla="*/ 143 h 226"/>
                <a:gd name="T40" fmla="*/ 57 w 285"/>
                <a:gd name="T41" fmla="*/ 143 h 226"/>
                <a:gd name="T42" fmla="*/ 78 w 285"/>
                <a:gd name="T43" fmla="*/ 144 h 226"/>
                <a:gd name="T44" fmla="*/ 81 w 285"/>
                <a:gd name="T45" fmla="*/ 148 h 226"/>
                <a:gd name="T46" fmla="*/ 103 w 285"/>
                <a:gd name="T47" fmla="*/ 158 h 226"/>
                <a:gd name="T48" fmla="*/ 112 w 285"/>
                <a:gd name="T49" fmla="*/ 162 h 226"/>
                <a:gd name="T50" fmla="*/ 117 w 285"/>
                <a:gd name="T51" fmla="*/ 156 h 226"/>
                <a:gd name="T52" fmla="*/ 111 w 285"/>
                <a:gd name="T53" fmla="*/ 148 h 226"/>
                <a:gd name="T54" fmla="*/ 75 w 285"/>
                <a:gd name="T55" fmla="*/ 135 h 226"/>
                <a:gd name="T56" fmla="*/ 48 w 285"/>
                <a:gd name="T57" fmla="*/ 122 h 226"/>
                <a:gd name="T58" fmla="*/ 33 w 285"/>
                <a:gd name="T59" fmla="*/ 98 h 226"/>
                <a:gd name="T60" fmla="*/ 33 w 285"/>
                <a:gd name="T61" fmla="*/ 83 h 226"/>
                <a:gd name="T62" fmla="*/ 31 w 285"/>
                <a:gd name="T63" fmla="*/ 49 h 226"/>
                <a:gd name="T64" fmla="*/ 30 w 285"/>
                <a:gd name="T65" fmla="*/ 29 h 226"/>
                <a:gd name="T66" fmla="*/ 33 w 285"/>
                <a:gd name="T67" fmla="*/ 6 h 226"/>
                <a:gd name="T68" fmla="*/ 37 w 285"/>
                <a:gd name="T69" fmla="*/ 0 h 226"/>
                <a:gd name="T70" fmla="*/ 43 w 285"/>
                <a:gd name="T71" fmla="*/ 6 h 226"/>
                <a:gd name="T72" fmla="*/ 44 w 285"/>
                <a:gd name="T73" fmla="*/ 11 h 226"/>
                <a:gd name="T74" fmla="*/ 49 w 285"/>
                <a:gd name="T75" fmla="*/ 34 h 226"/>
                <a:gd name="T76" fmla="*/ 50 w 285"/>
                <a:gd name="T77" fmla="*/ 59 h 226"/>
                <a:gd name="T78" fmla="*/ 75 w 285"/>
                <a:gd name="T79" fmla="*/ 99 h 226"/>
                <a:gd name="T80" fmla="*/ 85 w 285"/>
                <a:gd name="T81" fmla="*/ 120 h 226"/>
                <a:gd name="T82" fmla="*/ 82 w 285"/>
                <a:gd name="T83" fmla="*/ 127 h 226"/>
                <a:gd name="T84" fmla="*/ 77 w 285"/>
                <a:gd name="T85" fmla="*/ 124 h 226"/>
                <a:gd name="T86" fmla="*/ 69 w 285"/>
                <a:gd name="T87" fmla="*/ 114 h 226"/>
                <a:gd name="T88" fmla="*/ 61 w 285"/>
                <a:gd name="T89" fmla="*/ 112 h 226"/>
                <a:gd name="T90" fmla="*/ 64 w 285"/>
                <a:gd name="T91" fmla="*/ 120 h 226"/>
                <a:gd name="T92" fmla="*/ 110 w 285"/>
                <a:gd name="T93" fmla="*/ 118 h 226"/>
                <a:gd name="T94" fmla="*/ 121 w 285"/>
                <a:gd name="T95" fmla="*/ 123 h 226"/>
                <a:gd name="T96" fmla="*/ 112 w 285"/>
                <a:gd name="T97" fmla="*/ 135 h 226"/>
                <a:gd name="T98" fmla="*/ 144 w 285"/>
                <a:gd name="T99" fmla="*/ 169 h 226"/>
                <a:gd name="T100" fmla="*/ 147 w 285"/>
                <a:gd name="T101" fmla="*/ 185 h 226"/>
                <a:gd name="T102" fmla="*/ 163 w 285"/>
                <a:gd name="T103" fmla="*/ 163 h 226"/>
                <a:gd name="T104" fmla="*/ 192 w 285"/>
                <a:gd name="T105" fmla="*/ 179 h 226"/>
                <a:gd name="T106" fmla="*/ 176 w 285"/>
                <a:gd name="T107" fmla="*/ 182 h 226"/>
                <a:gd name="T108" fmla="*/ 186 w 285"/>
                <a:gd name="T109" fmla="*/ 183 h 226"/>
                <a:gd name="T110" fmla="*/ 209 w 285"/>
                <a:gd name="T111" fmla="*/ 185 h 226"/>
                <a:gd name="T112" fmla="*/ 232 w 285"/>
                <a:gd name="T113" fmla="*/ 179 h 226"/>
                <a:gd name="T114" fmla="*/ 243 w 285"/>
                <a:gd name="T115" fmla="*/ 176 h 226"/>
                <a:gd name="T116" fmla="*/ 284 w 285"/>
                <a:gd name="T117" fmla="*/ 179 h 226"/>
                <a:gd name="T118" fmla="*/ 284 w 285"/>
                <a:gd name="T119" fmla="*/ 18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226">
                  <a:moveTo>
                    <a:pt x="284" y="182"/>
                  </a:moveTo>
                  <a:cubicBezTo>
                    <a:pt x="274" y="184"/>
                    <a:pt x="269" y="192"/>
                    <a:pt x="260" y="196"/>
                  </a:cubicBezTo>
                  <a:cubicBezTo>
                    <a:pt x="250" y="200"/>
                    <a:pt x="240" y="198"/>
                    <a:pt x="229" y="198"/>
                  </a:cubicBezTo>
                  <a:cubicBezTo>
                    <a:pt x="222" y="198"/>
                    <a:pt x="214" y="198"/>
                    <a:pt x="207" y="198"/>
                  </a:cubicBezTo>
                  <a:cubicBezTo>
                    <a:pt x="209" y="206"/>
                    <a:pt x="211" y="213"/>
                    <a:pt x="212" y="220"/>
                  </a:cubicBezTo>
                  <a:cubicBezTo>
                    <a:pt x="212" y="223"/>
                    <a:pt x="211" y="226"/>
                    <a:pt x="208" y="226"/>
                  </a:cubicBezTo>
                  <a:cubicBezTo>
                    <a:pt x="205" y="226"/>
                    <a:pt x="205" y="223"/>
                    <a:pt x="205" y="221"/>
                  </a:cubicBezTo>
                  <a:cubicBezTo>
                    <a:pt x="204" y="207"/>
                    <a:pt x="197" y="202"/>
                    <a:pt x="183" y="203"/>
                  </a:cubicBezTo>
                  <a:cubicBezTo>
                    <a:pt x="169" y="203"/>
                    <a:pt x="154" y="200"/>
                    <a:pt x="143" y="196"/>
                  </a:cubicBezTo>
                  <a:cubicBezTo>
                    <a:pt x="128" y="190"/>
                    <a:pt x="113" y="188"/>
                    <a:pt x="99" y="182"/>
                  </a:cubicBezTo>
                  <a:cubicBezTo>
                    <a:pt x="85" y="177"/>
                    <a:pt x="72" y="172"/>
                    <a:pt x="58" y="182"/>
                  </a:cubicBezTo>
                  <a:cubicBezTo>
                    <a:pt x="51" y="187"/>
                    <a:pt x="48" y="183"/>
                    <a:pt x="44" y="178"/>
                  </a:cubicBezTo>
                  <a:cubicBezTo>
                    <a:pt x="40" y="171"/>
                    <a:pt x="36" y="167"/>
                    <a:pt x="26" y="167"/>
                  </a:cubicBezTo>
                  <a:cubicBezTo>
                    <a:pt x="22" y="167"/>
                    <a:pt x="17" y="162"/>
                    <a:pt x="15" y="157"/>
                  </a:cubicBezTo>
                  <a:cubicBezTo>
                    <a:pt x="13" y="153"/>
                    <a:pt x="11" y="150"/>
                    <a:pt x="7" y="151"/>
                  </a:cubicBezTo>
                  <a:cubicBezTo>
                    <a:pt x="6" y="151"/>
                    <a:pt x="5" y="151"/>
                    <a:pt x="4" y="151"/>
                  </a:cubicBezTo>
                  <a:cubicBezTo>
                    <a:pt x="3" y="149"/>
                    <a:pt x="0" y="148"/>
                    <a:pt x="1" y="146"/>
                  </a:cubicBezTo>
                  <a:cubicBezTo>
                    <a:pt x="10" y="136"/>
                    <a:pt x="20" y="138"/>
                    <a:pt x="30" y="142"/>
                  </a:cubicBezTo>
                  <a:cubicBezTo>
                    <a:pt x="34" y="144"/>
                    <a:pt x="38" y="143"/>
                    <a:pt x="41" y="141"/>
                  </a:cubicBezTo>
                  <a:cubicBezTo>
                    <a:pt x="45" y="139"/>
                    <a:pt x="45" y="140"/>
                    <a:pt x="46" y="143"/>
                  </a:cubicBezTo>
                  <a:cubicBezTo>
                    <a:pt x="49" y="153"/>
                    <a:pt x="53" y="150"/>
                    <a:pt x="57" y="143"/>
                  </a:cubicBezTo>
                  <a:cubicBezTo>
                    <a:pt x="62" y="135"/>
                    <a:pt x="72" y="136"/>
                    <a:pt x="78" y="144"/>
                  </a:cubicBezTo>
                  <a:cubicBezTo>
                    <a:pt x="79" y="145"/>
                    <a:pt x="78" y="150"/>
                    <a:pt x="81" y="148"/>
                  </a:cubicBezTo>
                  <a:cubicBezTo>
                    <a:pt x="94" y="140"/>
                    <a:pt x="97" y="152"/>
                    <a:pt x="103" y="158"/>
                  </a:cubicBezTo>
                  <a:cubicBezTo>
                    <a:pt x="106" y="161"/>
                    <a:pt x="108" y="165"/>
                    <a:pt x="112" y="162"/>
                  </a:cubicBezTo>
                  <a:cubicBezTo>
                    <a:pt x="114" y="161"/>
                    <a:pt x="116" y="159"/>
                    <a:pt x="117" y="156"/>
                  </a:cubicBezTo>
                  <a:cubicBezTo>
                    <a:pt x="118" y="152"/>
                    <a:pt x="114" y="151"/>
                    <a:pt x="111" y="148"/>
                  </a:cubicBezTo>
                  <a:cubicBezTo>
                    <a:pt x="101" y="140"/>
                    <a:pt x="86" y="142"/>
                    <a:pt x="75" y="135"/>
                  </a:cubicBezTo>
                  <a:cubicBezTo>
                    <a:pt x="66" y="130"/>
                    <a:pt x="57" y="127"/>
                    <a:pt x="48" y="122"/>
                  </a:cubicBezTo>
                  <a:cubicBezTo>
                    <a:pt x="39" y="117"/>
                    <a:pt x="33" y="109"/>
                    <a:pt x="33" y="98"/>
                  </a:cubicBezTo>
                  <a:cubicBezTo>
                    <a:pt x="29" y="93"/>
                    <a:pt x="32" y="88"/>
                    <a:pt x="33" y="83"/>
                  </a:cubicBezTo>
                  <a:cubicBezTo>
                    <a:pt x="35" y="72"/>
                    <a:pt x="36" y="60"/>
                    <a:pt x="31" y="49"/>
                  </a:cubicBezTo>
                  <a:cubicBezTo>
                    <a:pt x="29" y="42"/>
                    <a:pt x="32" y="36"/>
                    <a:pt x="30" y="29"/>
                  </a:cubicBezTo>
                  <a:cubicBezTo>
                    <a:pt x="30" y="21"/>
                    <a:pt x="30" y="13"/>
                    <a:pt x="33" y="6"/>
                  </a:cubicBezTo>
                  <a:cubicBezTo>
                    <a:pt x="34" y="4"/>
                    <a:pt x="34" y="0"/>
                    <a:pt x="37" y="0"/>
                  </a:cubicBezTo>
                  <a:cubicBezTo>
                    <a:pt x="41" y="0"/>
                    <a:pt x="42" y="3"/>
                    <a:pt x="43" y="6"/>
                  </a:cubicBezTo>
                  <a:cubicBezTo>
                    <a:pt x="44" y="8"/>
                    <a:pt x="45" y="10"/>
                    <a:pt x="44" y="11"/>
                  </a:cubicBezTo>
                  <a:cubicBezTo>
                    <a:pt x="42" y="20"/>
                    <a:pt x="47" y="26"/>
                    <a:pt x="49" y="34"/>
                  </a:cubicBezTo>
                  <a:cubicBezTo>
                    <a:pt x="45" y="42"/>
                    <a:pt x="46" y="50"/>
                    <a:pt x="50" y="59"/>
                  </a:cubicBezTo>
                  <a:cubicBezTo>
                    <a:pt x="57" y="73"/>
                    <a:pt x="61" y="89"/>
                    <a:pt x="75" y="99"/>
                  </a:cubicBezTo>
                  <a:cubicBezTo>
                    <a:pt x="79" y="106"/>
                    <a:pt x="84" y="112"/>
                    <a:pt x="85" y="120"/>
                  </a:cubicBezTo>
                  <a:cubicBezTo>
                    <a:pt x="85" y="123"/>
                    <a:pt x="85" y="126"/>
                    <a:pt x="82" y="127"/>
                  </a:cubicBezTo>
                  <a:cubicBezTo>
                    <a:pt x="80" y="128"/>
                    <a:pt x="78" y="126"/>
                    <a:pt x="77" y="124"/>
                  </a:cubicBezTo>
                  <a:cubicBezTo>
                    <a:pt x="74" y="121"/>
                    <a:pt x="72" y="117"/>
                    <a:pt x="69" y="114"/>
                  </a:cubicBezTo>
                  <a:cubicBezTo>
                    <a:pt x="67" y="111"/>
                    <a:pt x="64" y="109"/>
                    <a:pt x="61" y="112"/>
                  </a:cubicBezTo>
                  <a:cubicBezTo>
                    <a:pt x="59" y="116"/>
                    <a:pt x="61" y="118"/>
                    <a:pt x="64" y="120"/>
                  </a:cubicBezTo>
                  <a:cubicBezTo>
                    <a:pt x="79" y="131"/>
                    <a:pt x="92" y="131"/>
                    <a:pt x="110" y="118"/>
                  </a:cubicBezTo>
                  <a:cubicBezTo>
                    <a:pt x="115" y="116"/>
                    <a:pt x="118" y="119"/>
                    <a:pt x="121" y="123"/>
                  </a:cubicBezTo>
                  <a:cubicBezTo>
                    <a:pt x="121" y="130"/>
                    <a:pt x="114" y="131"/>
                    <a:pt x="112" y="135"/>
                  </a:cubicBezTo>
                  <a:cubicBezTo>
                    <a:pt x="126" y="143"/>
                    <a:pt x="127" y="164"/>
                    <a:pt x="144" y="169"/>
                  </a:cubicBezTo>
                  <a:cubicBezTo>
                    <a:pt x="151" y="171"/>
                    <a:pt x="149" y="178"/>
                    <a:pt x="147" y="185"/>
                  </a:cubicBezTo>
                  <a:cubicBezTo>
                    <a:pt x="151" y="176"/>
                    <a:pt x="149" y="163"/>
                    <a:pt x="163" y="163"/>
                  </a:cubicBezTo>
                  <a:cubicBezTo>
                    <a:pt x="182" y="162"/>
                    <a:pt x="186" y="164"/>
                    <a:pt x="192" y="179"/>
                  </a:cubicBezTo>
                  <a:cubicBezTo>
                    <a:pt x="187" y="184"/>
                    <a:pt x="182" y="182"/>
                    <a:pt x="176" y="182"/>
                  </a:cubicBezTo>
                  <a:cubicBezTo>
                    <a:pt x="179" y="183"/>
                    <a:pt x="185" y="181"/>
                    <a:pt x="186" y="183"/>
                  </a:cubicBezTo>
                  <a:cubicBezTo>
                    <a:pt x="193" y="196"/>
                    <a:pt x="201" y="188"/>
                    <a:pt x="209" y="185"/>
                  </a:cubicBezTo>
                  <a:cubicBezTo>
                    <a:pt x="216" y="182"/>
                    <a:pt x="224" y="180"/>
                    <a:pt x="232" y="179"/>
                  </a:cubicBezTo>
                  <a:cubicBezTo>
                    <a:pt x="236" y="179"/>
                    <a:pt x="240" y="179"/>
                    <a:pt x="243" y="176"/>
                  </a:cubicBezTo>
                  <a:cubicBezTo>
                    <a:pt x="258" y="162"/>
                    <a:pt x="271" y="172"/>
                    <a:pt x="284" y="179"/>
                  </a:cubicBezTo>
                  <a:cubicBezTo>
                    <a:pt x="285" y="180"/>
                    <a:pt x="285" y="181"/>
                    <a:pt x="284" y="182"/>
                  </a:cubicBezTo>
                  <a:close/>
                </a:path>
              </a:pathLst>
            </a:custGeom>
            <a:solidFill>
              <a:srgbClr val="DB9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 name="Freeform 386"/>
            <p:cNvSpPr>
              <a:spLocks/>
            </p:cNvSpPr>
            <p:nvPr/>
          </p:nvSpPr>
          <p:spPr bwMode="auto">
            <a:xfrm>
              <a:off x="4458" y="3476"/>
              <a:ext cx="68" cy="155"/>
            </a:xfrm>
            <a:custGeom>
              <a:avLst/>
              <a:gdLst>
                <a:gd name="T0" fmla="*/ 18 w 51"/>
                <a:gd name="T1" fmla="*/ 5 h 116"/>
                <a:gd name="T2" fmla="*/ 39 w 51"/>
                <a:gd name="T3" fmla="*/ 11 h 116"/>
                <a:gd name="T4" fmla="*/ 51 w 51"/>
                <a:gd name="T5" fmla="*/ 19 h 116"/>
                <a:gd name="T6" fmla="*/ 41 w 51"/>
                <a:gd name="T7" fmla="*/ 42 h 116"/>
                <a:gd name="T8" fmla="*/ 35 w 51"/>
                <a:gd name="T9" fmla="*/ 45 h 116"/>
                <a:gd name="T10" fmla="*/ 43 w 51"/>
                <a:gd name="T11" fmla="*/ 70 h 116"/>
                <a:gd name="T12" fmla="*/ 43 w 51"/>
                <a:gd name="T13" fmla="*/ 81 h 116"/>
                <a:gd name="T14" fmla="*/ 32 w 51"/>
                <a:gd name="T15" fmla="*/ 92 h 116"/>
                <a:gd name="T16" fmla="*/ 36 w 51"/>
                <a:gd name="T17" fmla="*/ 111 h 116"/>
                <a:gd name="T18" fmla="*/ 16 w 51"/>
                <a:gd name="T19" fmla="*/ 108 h 116"/>
                <a:gd name="T20" fmla="*/ 12 w 51"/>
                <a:gd name="T21" fmla="*/ 98 h 116"/>
                <a:gd name="T22" fmla="*/ 21 w 51"/>
                <a:gd name="T23" fmla="*/ 75 h 116"/>
                <a:gd name="T24" fmla="*/ 7 w 51"/>
                <a:gd name="T25" fmla="*/ 37 h 116"/>
                <a:gd name="T26" fmla="*/ 8 w 51"/>
                <a:gd name="T27" fmla="*/ 32 h 116"/>
                <a:gd name="T28" fmla="*/ 13 w 51"/>
                <a:gd name="T29" fmla="*/ 25 h 116"/>
                <a:gd name="T30" fmla="*/ 18 w 51"/>
                <a:gd name="T31"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116">
                  <a:moveTo>
                    <a:pt x="18" y="5"/>
                  </a:moveTo>
                  <a:cubicBezTo>
                    <a:pt x="27" y="0"/>
                    <a:pt x="34" y="3"/>
                    <a:pt x="39" y="11"/>
                  </a:cubicBezTo>
                  <a:cubicBezTo>
                    <a:pt x="44" y="12"/>
                    <a:pt x="51" y="11"/>
                    <a:pt x="51" y="19"/>
                  </a:cubicBezTo>
                  <a:cubicBezTo>
                    <a:pt x="50" y="27"/>
                    <a:pt x="48" y="36"/>
                    <a:pt x="41" y="42"/>
                  </a:cubicBezTo>
                  <a:cubicBezTo>
                    <a:pt x="39" y="43"/>
                    <a:pt x="36" y="42"/>
                    <a:pt x="35" y="45"/>
                  </a:cubicBezTo>
                  <a:cubicBezTo>
                    <a:pt x="44" y="51"/>
                    <a:pt x="46" y="59"/>
                    <a:pt x="43" y="70"/>
                  </a:cubicBezTo>
                  <a:cubicBezTo>
                    <a:pt x="42" y="73"/>
                    <a:pt x="43" y="77"/>
                    <a:pt x="43" y="81"/>
                  </a:cubicBezTo>
                  <a:cubicBezTo>
                    <a:pt x="44" y="93"/>
                    <a:pt x="44" y="94"/>
                    <a:pt x="32" y="92"/>
                  </a:cubicBezTo>
                  <a:cubicBezTo>
                    <a:pt x="33" y="98"/>
                    <a:pt x="41" y="105"/>
                    <a:pt x="36" y="111"/>
                  </a:cubicBezTo>
                  <a:cubicBezTo>
                    <a:pt x="31" y="116"/>
                    <a:pt x="22" y="113"/>
                    <a:pt x="16" y="108"/>
                  </a:cubicBezTo>
                  <a:cubicBezTo>
                    <a:pt x="13" y="105"/>
                    <a:pt x="14" y="101"/>
                    <a:pt x="12" y="98"/>
                  </a:cubicBezTo>
                  <a:cubicBezTo>
                    <a:pt x="6" y="88"/>
                    <a:pt x="5" y="78"/>
                    <a:pt x="21" y="75"/>
                  </a:cubicBezTo>
                  <a:cubicBezTo>
                    <a:pt x="5" y="68"/>
                    <a:pt x="0" y="53"/>
                    <a:pt x="7" y="37"/>
                  </a:cubicBezTo>
                  <a:cubicBezTo>
                    <a:pt x="8" y="36"/>
                    <a:pt x="8" y="34"/>
                    <a:pt x="8" y="32"/>
                  </a:cubicBezTo>
                  <a:cubicBezTo>
                    <a:pt x="12" y="32"/>
                    <a:pt x="13" y="29"/>
                    <a:pt x="13" y="25"/>
                  </a:cubicBezTo>
                  <a:cubicBezTo>
                    <a:pt x="12" y="18"/>
                    <a:pt x="15" y="12"/>
                    <a:pt x="18" y="5"/>
                  </a:cubicBezTo>
                  <a:close/>
                </a:path>
              </a:pathLst>
            </a:custGeom>
            <a:solidFill>
              <a:srgbClr val="E8A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 name="Freeform 387"/>
            <p:cNvSpPr>
              <a:spLocks/>
            </p:cNvSpPr>
            <p:nvPr/>
          </p:nvSpPr>
          <p:spPr bwMode="auto">
            <a:xfrm>
              <a:off x="4475" y="3485"/>
              <a:ext cx="68" cy="188"/>
            </a:xfrm>
            <a:custGeom>
              <a:avLst/>
              <a:gdLst>
                <a:gd name="T0" fmla="*/ 3 w 51"/>
                <a:gd name="T1" fmla="*/ 101 h 140"/>
                <a:gd name="T2" fmla="*/ 22 w 51"/>
                <a:gd name="T3" fmla="*/ 102 h 140"/>
                <a:gd name="T4" fmla="*/ 11 w 51"/>
                <a:gd name="T5" fmla="*/ 79 h 140"/>
                <a:gd name="T6" fmla="*/ 29 w 51"/>
                <a:gd name="T7" fmla="*/ 84 h 140"/>
                <a:gd name="T8" fmla="*/ 28 w 51"/>
                <a:gd name="T9" fmla="*/ 54 h 140"/>
                <a:gd name="T10" fmla="*/ 19 w 51"/>
                <a:gd name="T11" fmla="*/ 41 h 140"/>
                <a:gd name="T12" fmla="*/ 14 w 51"/>
                <a:gd name="T13" fmla="*/ 36 h 140"/>
                <a:gd name="T14" fmla="*/ 21 w 51"/>
                <a:gd name="T15" fmla="*/ 33 h 140"/>
                <a:gd name="T16" fmla="*/ 31 w 51"/>
                <a:gd name="T17" fmla="*/ 26 h 140"/>
                <a:gd name="T18" fmla="*/ 26 w 51"/>
                <a:gd name="T19" fmla="*/ 4 h 140"/>
                <a:gd name="T20" fmla="*/ 40 w 51"/>
                <a:gd name="T21" fmla="*/ 14 h 140"/>
                <a:gd name="T22" fmla="*/ 42 w 51"/>
                <a:gd name="T23" fmla="*/ 20 h 140"/>
                <a:gd name="T24" fmla="*/ 43 w 51"/>
                <a:gd name="T25" fmla="*/ 58 h 140"/>
                <a:gd name="T26" fmla="*/ 38 w 51"/>
                <a:gd name="T27" fmla="*/ 84 h 140"/>
                <a:gd name="T28" fmla="*/ 40 w 51"/>
                <a:gd name="T29" fmla="*/ 101 h 140"/>
                <a:gd name="T30" fmla="*/ 46 w 51"/>
                <a:gd name="T31" fmla="*/ 110 h 140"/>
                <a:gd name="T32" fmla="*/ 40 w 51"/>
                <a:gd name="T33" fmla="*/ 123 h 140"/>
                <a:gd name="T34" fmla="*/ 32 w 51"/>
                <a:gd name="T35" fmla="*/ 140 h 140"/>
                <a:gd name="T36" fmla="*/ 10 w 51"/>
                <a:gd name="T37" fmla="*/ 122 h 140"/>
                <a:gd name="T38" fmla="*/ 3 w 51"/>
                <a:gd name="T39" fmla="*/ 10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140">
                  <a:moveTo>
                    <a:pt x="3" y="101"/>
                  </a:moveTo>
                  <a:cubicBezTo>
                    <a:pt x="9" y="100"/>
                    <a:pt x="15" y="105"/>
                    <a:pt x="22" y="102"/>
                  </a:cubicBezTo>
                  <a:cubicBezTo>
                    <a:pt x="18" y="95"/>
                    <a:pt x="19" y="86"/>
                    <a:pt x="11" y="79"/>
                  </a:cubicBezTo>
                  <a:cubicBezTo>
                    <a:pt x="18" y="78"/>
                    <a:pt x="23" y="82"/>
                    <a:pt x="29" y="84"/>
                  </a:cubicBezTo>
                  <a:cubicBezTo>
                    <a:pt x="26" y="73"/>
                    <a:pt x="25" y="64"/>
                    <a:pt x="28" y="54"/>
                  </a:cubicBezTo>
                  <a:cubicBezTo>
                    <a:pt x="31" y="47"/>
                    <a:pt x="23" y="45"/>
                    <a:pt x="19" y="41"/>
                  </a:cubicBezTo>
                  <a:cubicBezTo>
                    <a:pt x="17" y="40"/>
                    <a:pt x="14" y="39"/>
                    <a:pt x="14" y="36"/>
                  </a:cubicBezTo>
                  <a:cubicBezTo>
                    <a:pt x="15" y="32"/>
                    <a:pt x="18" y="33"/>
                    <a:pt x="21" y="33"/>
                  </a:cubicBezTo>
                  <a:cubicBezTo>
                    <a:pt x="25" y="32"/>
                    <a:pt x="31" y="34"/>
                    <a:pt x="31" y="26"/>
                  </a:cubicBezTo>
                  <a:cubicBezTo>
                    <a:pt x="30" y="18"/>
                    <a:pt x="43" y="8"/>
                    <a:pt x="26" y="4"/>
                  </a:cubicBezTo>
                  <a:cubicBezTo>
                    <a:pt x="35" y="2"/>
                    <a:pt x="43" y="0"/>
                    <a:pt x="40" y="14"/>
                  </a:cubicBezTo>
                  <a:cubicBezTo>
                    <a:pt x="39" y="16"/>
                    <a:pt x="40" y="18"/>
                    <a:pt x="42" y="20"/>
                  </a:cubicBezTo>
                  <a:cubicBezTo>
                    <a:pt x="39" y="32"/>
                    <a:pt x="39" y="45"/>
                    <a:pt x="43" y="58"/>
                  </a:cubicBezTo>
                  <a:cubicBezTo>
                    <a:pt x="45" y="67"/>
                    <a:pt x="41" y="76"/>
                    <a:pt x="38" y="84"/>
                  </a:cubicBezTo>
                  <a:cubicBezTo>
                    <a:pt x="38" y="90"/>
                    <a:pt x="31" y="96"/>
                    <a:pt x="40" y="101"/>
                  </a:cubicBezTo>
                  <a:cubicBezTo>
                    <a:pt x="44" y="102"/>
                    <a:pt x="51" y="102"/>
                    <a:pt x="46" y="110"/>
                  </a:cubicBezTo>
                  <a:cubicBezTo>
                    <a:pt x="40" y="112"/>
                    <a:pt x="33" y="115"/>
                    <a:pt x="40" y="123"/>
                  </a:cubicBezTo>
                  <a:cubicBezTo>
                    <a:pt x="42" y="131"/>
                    <a:pt x="47" y="140"/>
                    <a:pt x="32" y="140"/>
                  </a:cubicBezTo>
                  <a:cubicBezTo>
                    <a:pt x="22" y="138"/>
                    <a:pt x="19" y="126"/>
                    <a:pt x="10" y="122"/>
                  </a:cubicBezTo>
                  <a:cubicBezTo>
                    <a:pt x="10" y="115"/>
                    <a:pt x="0" y="110"/>
                    <a:pt x="3" y="101"/>
                  </a:cubicBezTo>
                  <a:close/>
                </a:path>
              </a:pathLst>
            </a:custGeom>
            <a:solidFill>
              <a:srgbClr val="D7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 name="Freeform 388"/>
            <p:cNvSpPr>
              <a:spLocks/>
            </p:cNvSpPr>
            <p:nvPr/>
          </p:nvSpPr>
          <p:spPr bwMode="auto">
            <a:xfrm>
              <a:off x="4458" y="3674"/>
              <a:ext cx="111" cy="83"/>
            </a:xfrm>
            <a:custGeom>
              <a:avLst/>
              <a:gdLst>
                <a:gd name="T0" fmla="*/ 29 w 83"/>
                <a:gd name="T1" fmla="*/ 58 h 62"/>
                <a:gd name="T2" fmla="*/ 18 w 83"/>
                <a:gd name="T3" fmla="*/ 60 h 62"/>
                <a:gd name="T4" fmla="*/ 16 w 83"/>
                <a:gd name="T5" fmla="*/ 46 h 62"/>
                <a:gd name="T6" fmla="*/ 10 w 83"/>
                <a:gd name="T7" fmla="*/ 26 h 62"/>
                <a:gd name="T8" fmla="*/ 0 w 83"/>
                <a:gd name="T9" fmla="*/ 5 h 62"/>
                <a:gd name="T10" fmla="*/ 8 w 83"/>
                <a:gd name="T11" fmla="*/ 11 h 62"/>
                <a:gd name="T12" fmla="*/ 31 w 83"/>
                <a:gd name="T13" fmla="*/ 38 h 62"/>
                <a:gd name="T14" fmla="*/ 30 w 83"/>
                <a:gd name="T15" fmla="*/ 43 h 62"/>
                <a:gd name="T16" fmla="*/ 31 w 83"/>
                <a:gd name="T17" fmla="*/ 47 h 62"/>
                <a:gd name="T18" fmla="*/ 55 w 83"/>
                <a:gd name="T19" fmla="*/ 37 h 62"/>
                <a:gd name="T20" fmla="*/ 55 w 83"/>
                <a:gd name="T21" fmla="*/ 34 h 62"/>
                <a:gd name="T22" fmla="*/ 48 w 83"/>
                <a:gd name="T23" fmla="*/ 32 h 62"/>
                <a:gd name="T24" fmla="*/ 34 w 83"/>
                <a:gd name="T25" fmla="*/ 24 h 62"/>
                <a:gd name="T26" fmla="*/ 44 w 83"/>
                <a:gd name="T27" fmla="*/ 22 h 62"/>
                <a:gd name="T28" fmla="*/ 50 w 83"/>
                <a:gd name="T29" fmla="*/ 15 h 62"/>
                <a:gd name="T30" fmla="*/ 55 w 83"/>
                <a:gd name="T31" fmla="*/ 0 h 62"/>
                <a:gd name="T32" fmla="*/ 83 w 83"/>
                <a:gd name="T33" fmla="*/ 33 h 62"/>
                <a:gd name="T34" fmla="*/ 83 w 83"/>
                <a:gd name="T35" fmla="*/ 37 h 62"/>
                <a:gd name="T36" fmla="*/ 74 w 83"/>
                <a:gd name="T37" fmla="*/ 50 h 62"/>
                <a:gd name="T38" fmla="*/ 71 w 83"/>
                <a:gd name="T39" fmla="*/ 56 h 62"/>
                <a:gd name="T40" fmla="*/ 32 w 83"/>
                <a:gd name="T41" fmla="*/ 55 h 62"/>
                <a:gd name="T42" fmla="*/ 29 w 83"/>
                <a:gd name="T43"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62">
                  <a:moveTo>
                    <a:pt x="29" y="58"/>
                  </a:moveTo>
                  <a:cubicBezTo>
                    <a:pt x="25" y="59"/>
                    <a:pt x="22" y="62"/>
                    <a:pt x="18" y="60"/>
                  </a:cubicBezTo>
                  <a:cubicBezTo>
                    <a:pt x="24" y="54"/>
                    <a:pt x="14" y="49"/>
                    <a:pt x="16" y="46"/>
                  </a:cubicBezTo>
                  <a:cubicBezTo>
                    <a:pt x="23" y="36"/>
                    <a:pt x="15" y="31"/>
                    <a:pt x="10" y="26"/>
                  </a:cubicBezTo>
                  <a:cubicBezTo>
                    <a:pt x="5" y="20"/>
                    <a:pt x="1" y="13"/>
                    <a:pt x="0" y="5"/>
                  </a:cubicBezTo>
                  <a:cubicBezTo>
                    <a:pt x="7" y="1"/>
                    <a:pt x="7" y="9"/>
                    <a:pt x="8" y="11"/>
                  </a:cubicBezTo>
                  <a:cubicBezTo>
                    <a:pt x="15" y="21"/>
                    <a:pt x="19" y="32"/>
                    <a:pt x="31" y="38"/>
                  </a:cubicBezTo>
                  <a:cubicBezTo>
                    <a:pt x="34" y="40"/>
                    <a:pt x="31" y="41"/>
                    <a:pt x="30" y="43"/>
                  </a:cubicBezTo>
                  <a:cubicBezTo>
                    <a:pt x="30" y="45"/>
                    <a:pt x="30" y="47"/>
                    <a:pt x="31" y="47"/>
                  </a:cubicBezTo>
                  <a:cubicBezTo>
                    <a:pt x="40" y="44"/>
                    <a:pt x="47" y="41"/>
                    <a:pt x="55" y="37"/>
                  </a:cubicBezTo>
                  <a:cubicBezTo>
                    <a:pt x="56" y="37"/>
                    <a:pt x="56" y="35"/>
                    <a:pt x="55" y="34"/>
                  </a:cubicBezTo>
                  <a:cubicBezTo>
                    <a:pt x="54" y="32"/>
                    <a:pt x="50" y="31"/>
                    <a:pt x="48" y="32"/>
                  </a:cubicBezTo>
                  <a:cubicBezTo>
                    <a:pt x="39" y="36"/>
                    <a:pt x="37" y="30"/>
                    <a:pt x="34" y="24"/>
                  </a:cubicBezTo>
                  <a:cubicBezTo>
                    <a:pt x="37" y="21"/>
                    <a:pt x="40" y="21"/>
                    <a:pt x="44" y="22"/>
                  </a:cubicBezTo>
                  <a:cubicBezTo>
                    <a:pt x="52" y="26"/>
                    <a:pt x="52" y="22"/>
                    <a:pt x="50" y="15"/>
                  </a:cubicBezTo>
                  <a:cubicBezTo>
                    <a:pt x="49" y="10"/>
                    <a:pt x="44" y="2"/>
                    <a:pt x="55" y="0"/>
                  </a:cubicBezTo>
                  <a:cubicBezTo>
                    <a:pt x="68" y="8"/>
                    <a:pt x="75" y="21"/>
                    <a:pt x="83" y="33"/>
                  </a:cubicBezTo>
                  <a:cubicBezTo>
                    <a:pt x="83" y="34"/>
                    <a:pt x="83" y="35"/>
                    <a:pt x="83" y="37"/>
                  </a:cubicBezTo>
                  <a:cubicBezTo>
                    <a:pt x="82" y="42"/>
                    <a:pt x="80" y="48"/>
                    <a:pt x="74" y="50"/>
                  </a:cubicBezTo>
                  <a:cubicBezTo>
                    <a:pt x="69" y="51"/>
                    <a:pt x="72" y="54"/>
                    <a:pt x="71" y="56"/>
                  </a:cubicBezTo>
                  <a:cubicBezTo>
                    <a:pt x="58" y="49"/>
                    <a:pt x="45" y="61"/>
                    <a:pt x="32" y="55"/>
                  </a:cubicBezTo>
                  <a:cubicBezTo>
                    <a:pt x="32" y="54"/>
                    <a:pt x="30" y="57"/>
                    <a:pt x="29" y="58"/>
                  </a:cubicBezTo>
                  <a:close/>
                </a:path>
              </a:pathLst>
            </a:custGeom>
            <a:solidFill>
              <a:srgbClr val="D7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 name="Freeform 389"/>
            <p:cNvSpPr>
              <a:spLocks/>
            </p:cNvSpPr>
            <p:nvPr/>
          </p:nvSpPr>
          <p:spPr bwMode="auto">
            <a:xfrm>
              <a:off x="4482" y="3646"/>
              <a:ext cx="49" cy="60"/>
            </a:xfrm>
            <a:custGeom>
              <a:avLst/>
              <a:gdLst>
                <a:gd name="T0" fmla="*/ 27 w 37"/>
                <a:gd name="T1" fmla="*/ 45 h 45"/>
                <a:gd name="T2" fmla="*/ 16 w 37"/>
                <a:gd name="T3" fmla="*/ 45 h 45"/>
                <a:gd name="T4" fmla="*/ 16 w 37"/>
                <a:gd name="T5" fmla="*/ 45 h 45"/>
                <a:gd name="T6" fmla="*/ 17 w 37"/>
                <a:gd name="T7" fmla="*/ 29 h 45"/>
                <a:gd name="T8" fmla="*/ 8 w 37"/>
                <a:gd name="T9" fmla="*/ 32 h 45"/>
                <a:gd name="T10" fmla="*/ 5 w 37"/>
                <a:gd name="T11" fmla="*/ 29 h 45"/>
                <a:gd name="T12" fmla="*/ 5 w 37"/>
                <a:gd name="T13" fmla="*/ 2 h 45"/>
                <a:gd name="T14" fmla="*/ 5 w 37"/>
                <a:gd name="T15" fmla="*/ 2 h 45"/>
                <a:gd name="T16" fmla="*/ 16 w 37"/>
                <a:gd name="T17" fmla="*/ 6 h 45"/>
                <a:gd name="T18" fmla="*/ 26 w 37"/>
                <a:gd name="T19" fmla="*/ 16 h 45"/>
                <a:gd name="T20" fmla="*/ 34 w 37"/>
                <a:gd name="T21" fmla="*/ 38 h 45"/>
                <a:gd name="T22" fmla="*/ 27 w 37"/>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5">
                  <a:moveTo>
                    <a:pt x="27" y="45"/>
                  </a:moveTo>
                  <a:cubicBezTo>
                    <a:pt x="23" y="45"/>
                    <a:pt x="20" y="45"/>
                    <a:pt x="16" y="45"/>
                  </a:cubicBezTo>
                  <a:cubicBezTo>
                    <a:pt x="16" y="45"/>
                    <a:pt x="16" y="45"/>
                    <a:pt x="16" y="45"/>
                  </a:cubicBezTo>
                  <a:cubicBezTo>
                    <a:pt x="12" y="40"/>
                    <a:pt x="18" y="35"/>
                    <a:pt x="17" y="29"/>
                  </a:cubicBezTo>
                  <a:cubicBezTo>
                    <a:pt x="14" y="29"/>
                    <a:pt x="12" y="36"/>
                    <a:pt x="8" y="32"/>
                  </a:cubicBezTo>
                  <a:cubicBezTo>
                    <a:pt x="7" y="31"/>
                    <a:pt x="6" y="30"/>
                    <a:pt x="5" y="29"/>
                  </a:cubicBezTo>
                  <a:cubicBezTo>
                    <a:pt x="1" y="20"/>
                    <a:pt x="0" y="11"/>
                    <a:pt x="5" y="2"/>
                  </a:cubicBezTo>
                  <a:cubicBezTo>
                    <a:pt x="5" y="2"/>
                    <a:pt x="5" y="2"/>
                    <a:pt x="5" y="2"/>
                  </a:cubicBezTo>
                  <a:cubicBezTo>
                    <a:pt x="10" y="0"/>
                    <a:pt x="14" y="0"/>
                    <a:pt x="16" y="6"/>
                  </a:cubicBezTo>
                  <a:cubicBezTo>
                    <a:pt x="17" y="12"/>
                    <a:pt x="21" y="15"/>
                    <a:pt x="26" y="16"/>
                  </a:cubicBezTo>
                  <a:cubicBezTo>
                    <a:pt x="31" y="23"/>
                    <a:pt x="31" y="31"/>
                    <a:pt x="34" y="38"/>
                  </a:cubicBezTo>
                  <a:cubicBezTo>
                    <a:pt x="37" y="45"/>
                    <a:pt x="31" y="45"/>
                    <a:pt x="27" y="45"/>
                  </a:cubicBezTo>
                  <a:close/>
                </a:path>
              </a:pathLst>
            </a:custGeom>
            <a:solidFill>
              <a:srgbClr val="F3B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 name="Freeform 390"/>
            <p:cNvSpPr>
              <a:spLocks/>
            </p:cNvSpPr>
            <p:nvPr/>
          </p:nvSpPr>
          <p:spPr bwMode="auto">
            <a:xfrm>
              <a:off x="4415" y="3493"/>
              <a:ext cx="37" cy="61"/>
            </a:xfrm>
            <a:custGeom>
              <a:avLst/>
              <a:gdLst>
                <a:gd name="T0" fmla="*/ 16 w 28"/>
                <a:gd name="T1" fmla="*/ 45 h 45"/>
                <a:gd name="T2" fmla="*/ 11 w 28"/>
                <a:gd name="T3" fmla="*/ 24 h 45"/>
                <a:gd name="T4" fmla="*/ 4 w 28"/>
                <a:gd name="T5" fmla="*/ 11 h 45"/>
                <a:gd name="T6" fmla="*/ 1 w 28"/>
                <a:gd name="T7" fmla="*/ 7 h 45"/>
                <a:gd name="T8" fmla="*/ 7 w 28"/>
                <a:gd name="T9" fmla="*/ 5 h 45"/>
                <a:gd name="T10" fmla="*/ 26 w 28"/>
                <a:gd name="T11" fmla="*/ 0 h 45"/>
                <a:gd name="T12" fmla="*/ 15 w 28"/>
                <a:gd name="T13" fmla="*/ 15 h 45"/>
                <a:gd name="T14" fmla="*/ 22 w 28"/>
                <a:gd name="T15" fmla="*/ 30 h 45"/>
                <a:gd name="T16" fmla="*/ 16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16" y="45"/>
                  </a:moveTo>
                  <a:cubicBezTo>
                    <a:pt x="7" y="40"/>
                    <a:pt x="12" y="31"/>
                    <a:pt x="11" y="24"/>
                  </a:cubicBezTo>
                  <a:cubicBezTo>
                    <a:pt x="10" y="19"/>
                    <a:pt x="13" y="12"/>
                    <a:pt x="4" y="11"/>
                  </a:cubicBezTo>
                  <a:cubicBezTo>
                    <a:pt x="2" y="11"/>
                    <a:pt x="0" y="9"/>
                    <a:pt x="1" y="7"/>
                  </a:cubicBezTo>
                  <a:cubicBezTo>
                    <a:pt x="2" y="5"/>
                    <a:pt x="5" y="4"/>
                    <a:pt x="7" y="5"/>
                  </a:cubicBezTo>
                  <a:cubicBezTo>
                    <a:pt x="15" y="10"/>
                    <a:pt x="21" y="6"/>
                    <a:pt x="26" y="0"/>
                  </a:cubicBezTo>
                  <a:cubicBezTo>
                    <a:pt x="28" y="9"/>
                    <a:pt x="19" y="10"/>
                    <a:pt x="15" y="15"/>
                  </a:cubicBezTo>
                  <a:cubicBezTo>
                    <a:pt x="11" y="22"/>
                    <a:pt x="26" y="22"/>
                    <a:pt x="22" y="30"/>
                  </a:cubicBezTo>
                  <a:cubicBezTo>
                    <a:pt x="20" y="35"/>
                    <a:pt x="20" y="41"/>
                    <a:pt x="16" y="45"/>
                  </a:cubicBezTo>
                  <a:close/>
                </a:path>
              </a:pathLst>
            </a:custGeom>
            <a:solidFill>
              <a:srgbClr val="C7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 name="Freeform 391"/>
            <p:cNvSpPr>
              <a:spLocks/>
            </p:cNvSpPr>
            <p:nvPr/>
          </p:nvSpPr>
          <p:spPr bwMode="auto">
            <a:xfrm>
              <a:off x="4490" y="3673"/>
              <a:ext cx="21" cy="33"/>
            </a:xfrm>
            <a:custGeom>
              <a:avLst/>
              <a:gdLst>
                <a:gd name="T0" fmla="*/ 2 w 16"/>
                <a:gd name="T1" fmla="*/ 12 h 25"/>
                <a:gd name="T2" fmla="*/ 6 w 16"/>
                <a:gd name="T3" fmla="*/ 11 h 25"/>
                <a:gd name="T4" fmla="*/ 10 w 16"/>
                <a:gd name="T5" fmla="*/ 3 h 25"/>
                <a:gd name="T6" fmla="*/ 14 w 16"/>
                <a:gd name="T7" fmla="*/ 16 h 25"/>
                <a:gd name="T8" fmla="*/ 10 w 16"/>
                <a:gd name="T9" fmla="*/ 25 h 25"/>
                <a:gd name="T10" fmla="*/ 2 w 16"/>
                <a:gd name="T11" fmla="*/ 12 h 25"/>
              </a:gdLst>
              <a:ahLst/>
              <a:cxnLst>
                <a:cxn ang="0">
                  <a:pos x="T0" y="T1"/>
                </a:cxn>
                <a:cxn ang="0">
                  <a:pos x="T2" y="T3"/>
                </a:cxn>
                <a:cxn ang="0">
                  <a:pos x="T4" y="T5"/>
                </a:cxn>
                <a:cxn ang="0">
                  <a:pos x="T6" y="T7"/>
                </a:cxn>
                <a:cxn ang="0">
                  <a:pos x="T8" y="T9"/>
                </a:cxn>
                <a:cxn ang="0">
                  <a:pos x="T10" y="T11"/>
                </a:cxn>
              </a:cxnLst>
              <a:rect l="0" t="0" r="r" b="b"/>
              <a:pathLst>
                <a:path w="16" h="25">
                  <a:moveTo>
                    <a:pt x="2" y="12"/>
                  </a:moveTo>
                  <a:cubicBezTo>
                    <a:pt x="3" y="12"/>
                    <a:pt x="4" y="11"/>
                    <a:pt x="6" y="11"/>
                  </a:cubicBezTo>
                  <a:cubicBezTo>
                    <a:pt x="10" y="10"/>
                    <a:pt x="0" y="0"/>
                    <a:pt x="10" y="3"/>
                  </a:cubicBezTo>
                  <a:cubicBezTo>
                    <a:pt x="15" y="5"/>
                    <a:pt x="16" y="11"/>
                    <a:pt x="14" y="16"/>
                  </a:cubicBezTo>
                  <a:cubicBezTo>
                    <a:pt x="13" y="19"/>
                    <a:pt x="11" y="22"/>
                    <a:pt x="10" y="25"/>
                  </a:cubicBezTo>
                  <a:cubicBezTo>
                    <a:pt x="4" y="23"/>
                    <a:pt x="5" y="16"/>
                    <a:pt x="2" y="12"/>
                  </a:cubicBezTo>
                  <a:close/>
                </a:path>
              </a:pathLst>
            </a:custGeom>
            <a:solidFill>
              <a:srgbClr val="D7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 name="Freeform 392"/>
            <p:cNvSpPr>
              <a:spLocks/>
            </p:cNvSpPr>
            <p:nvPr/>
          </p:nvSpPr>
          <p:spPr bwMode="auto">
            <a:xfrm>
              <a:off x="4472" y="3649"/>
              <a:ext cx="16" cy="36"/>
            </a:xfrm>
            <a:custGeom>
              <a:avLst/>
              <a:gdLst>
                <a:gd name="T0" fmla="*/ 12 w 12"/>
                <a:gd name="T1" fmla="*/ 0 h 27"/>
                <a:gd name="T2" fmla="*/ 12 w 12"/>
                <a:gd name="T3" fmla="*/ 27 h 27"/>
                <a:gd name="T4" fmla="*/ 12 w 12"/>
                <a:gd name="T5" fmla="*/ 0 h 27"/>
              </a:gdLst>
              <a:ahLst/>
              <a:cxnLst>
                <a:cxn ang="0">
                  <a:pos x="T0" y="T1"/>
                </a:cxn>
                <a:cxn ang="0">
                  <a:pos x="T2" y="T3"/>
                </a:cxn>
                <a:cxn ang="0">
                  <a:pos x="T4" y="T5"/>
                </a:cxn>
              </a:cxnLst>
              <a:rect l="0" t="0" r="r" b="b"/>
              <a:pathLst>
                <a:path w="12" h="27">
                  <a:moveTo>
                    <a:pt x="12" y="0"/>
                  </a:moveTo>
                  <a:cubicBezTo>
                    <a:pt x="12" y="9"/>
                    <a:pt x="12" y="18"/>
                    <a:pt x="12" y="27"/>
                  </a:cubicBezTo>
                  <a:cubicBezTo>
                    <a:pt x="4" y="18"/>
                    <a:pt x="0" y="9"/>
                    <a:pt x="12" y="0"/>
                  </a:cubicBezTo>
                  <a:close/>
                </a:path>
              </a:pathLst>
            </a:custGeom>
            <a:solidFill>
              <a:srgbClr val="D7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 name="Freeform 393"/>
            <p:cNvSpPr>
              <a:spLocks/>
            </p:cNvSpPr>
            <p:nvPr/>
          </p:nvSpPr>
          <p:spPr bwMode="auto">
            <a:xfrm>
              <a:off x="4498" y="3314"/>
              <a:ext cx="23" cy="25"/>
            </a:xfrm>
            <a:custGeom>
              <a:avLst/>
              <a:gdLst>
                <a:gd name="T0" fmla="*/ 14 w 17"/>
                <a:gd name="T1" fmla="*/ 14 h 19"/>
                <a:gd name="T2" fmla="*/ 17 w 17"/>
                <a:gd name="T3" fmla="*/ 19 h 19"/>
                <a:gd name="T4" fmla="*/ 8 w 17"/>
                <a:gd name="T5" fmla="*/ 14 h 19"/>
                <a:gd name="T6" fmla="*/ 7 w 17"/>
                <a:gd name="T7" fmla="*/ 0 h 19"/>
                <a:gd name="T8" fmla="*/ 14 w 17"/>
                <a:gd name="T9" fmla="*/ 14 h 19"/>
              </a:gdLst>
              <a:ahLst/>
              <a:cxnLst>
                <a:cxn ang="0">
                  <a:pos x="T0" y="T1"/>
                </a:cxn>
                <a:cxn ang="0">
                  <a:pos x="T2" y="T3"/>
                </a:cxn>
                <a:cxn ang="0">
                  <a:pos x="T4" y="T5"/>
                </a:cxn>
                <a:cxn ang="0">
                  <a:pos x="T6" y="T7"/>
                </a:cxn>
                <a:cxn ang="0">
                  <a:pos x="T8" y="T9"/>
                </a:cxn>
              </a:cxnLst>
              <a:rect l="0" t="0" r="r" b="b"/>
              <a:pathLst>
                <a:path w="17" h="19">
                  <a:moveTo>
                    <a:pt x="14" y="14"/>
                  </a:moveTo>
                  <a:cubicBezTo>
                    <a:pt x="15" y="15"/>
                    <a:pt x="16" y="17"/>
                    <a:pt x="17" y="19"/>
                  </a:cubicBezTo>
                  <a:cubicBezTo>
                    <a:pt x="13" y="19"/>
                    <a:pt x="11" y="15"/>
                    <a:pt x="8" y="14"/>
                  </a:cubicBezTo>
                  <a:cubicBezTo>
                    <a:pt x="0" y="10"/>
                    <a:pt x="2" y="6"/>
                    <a:pt x="7" y="0"/>
                  </a:cubicBezTo>
                  <a:cubicBezTo>
                    <a:pt x="12" y="3"/>
                    <a:pt x="10" y="11"/>
                    <a:pt x="14" y="14"/>
                  </a:cubicBezTo>
                  <a:close/>
                </a:path>
              </a:pathLst>
            </a:custGeom>
            <a:solidFill>
              <a:srgbClr val="EAC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 name="Freeform 394"/>
            <p:cNvSpPr>
              <a:spLocks/>
            </p:cNvSpPr>
            <p:nvPr/>
          </p:nvSpPr>
          <p:spPr bwMode="auto">
            <a:xfrm>
              <a:off x="4950" y="2848"/>
              <a:ext cx="228" cy="349"/>
            </a:xfrm>
            <a:custGeom>
              <a:avLst/>
              <a:gdLst>
                <a:gd name="T0" fmla="*/ 51 w 170"/>
                <a:gd name="T1" fmla="*/ 48 h 261"/>
                <a:gd name="T2" fmla="*/ 137 w 170"/>
                <a:gd name="T3" fmla="*/ 6 h 261"/>
                <a:gd name="T4" fmla="*/ 145 w 170"/>
                <a:gd name="T5" fmla="*/ 24 h 261"/>
                <a:gd name="T6" fmla="*/ 147 w 170"/>
                <a:gd name="T7" fmla="*/ 43 h 261"/>
                <a:gd name="T8" fmla="*/ 147 w 170"/>
                <a:gd name="T9" fmla="*/ 74 h 261"/>
                <a:gd name="T10" fmla="*/ 149 w 170"/>
                <a:gd name="T11" fmla="*/ 84 h 261"/>
                <a:gd name="T12" fmla="*/ 152 w 170"/>
                <a:gd name="T13" fmla="*/ 111 h 261"/>
                <a:gd name="T14" fmla="*/ 146 w 170"/>
                <a:gd name="T15" fmla="*/ 130 h 261"/>
                <a:gd name="T16" fmla="*/ 130 w 170"/>
                <a:gd name="T17" fmla="*/ 134 h 261"/>
                <a:gd name="T18" fmla="*/ 146 w 170"/>
                <a:gd name="T19" fmla="*/ 143 h 261"/>
                <a:gd name="T20" fmla="*/ 159 w 170"/>
                <a:gd name="T21" fmla="*/ 172 h 261"/>
                <a:gd name="T22" fmla="*/ 138 w 170"/>
                <a:gd name="T23" fmla="*/ 216 h 261"/>
                <a:gd name="T24" fmla="*/ 136 w 170"/>
                <a:gd name="T25" fmla="*/ 222 h 261"/>
                <a:gd name="T26" fmla="*/ 120 w 170"/>
                <a:gd name="T27" fmla="*/ 242 h 261"/>
                <a:gd name="T28" fmla="*/ 111 w 170"/>
                <a:gd name="T29" fmla="*/ 251 h 261"/>
                <a:gd name="T30" fmla="*/ 102 w 170"/>
                <a:gd name="T31" fmla="*/ 257 h 261"/>
                <a:gd name="T32" fmla="*/ 73 w 170"/>
                <a:gd name="T33" fmla="*/ 247 h 261"/>
                <a:gd name="T34" fmla="*/ 49 w 170"/>
                <a:gd name="T35" fmla="*/ 236 h 261"/>
                <a:gd name="T36" fmla="*/ 35 w 170"/>
                <a:gd name="T37" fmla="*/ 235 h 261"/>
                <a:gd name="T38" fmla="*/ 21 w 170"/>
                <a:gd name="T39" fmla="*/ 225 h 261"/>
                <a:gd name="T40" fmla="*/ 13 w 170"/>
                <a:gd name="T41" fmla="*/ 190 h 261"/>
                <a:gd name="T42" fmla="*/ 6 w 170"/>
                <a:gd name="T43" fmla="*/ 153 h 261"/>
                <a:gd name="T44" fmla="*/ 6 w 170"/>
                <a:gd name="T45" fmla="*/ 132 h 261"/>
                <a:gd name="T46" fmla="*/ 28 w 170"/>
                <a:gd name="T47" fmla="*/ 130 h 261"/>
                <a:gd name="T48" fmla="*/ 34 w 170"/>
                <a:gd name="T49" fmla="*/ 132 h 261"/>
                <a:gd name="T50" fmla="*/ 34 w 170"/>
                <a:gd name="T51" fmla="*/ 108 h 261"/>
                <a:gd name="T52" fmla="*/ 22 w 170"/>
                <a:gd name="T53" fmla="*/ 110 h 261"/>
                <a:gd name="T54" fmla="*/ 16 w 170"/>
                <a:gd name="T55" fmla="*/ 103 h 261"/>
                <a:gd name="T56" fmla="*/ 30 w 170"/>
                <a:gd name="T57" fmla="*/ 69 h 261"/>
                <a:gd name="T58" fmla="*/ 30 w 170"/>
                <a:gd name="T59" fmla="*/ 69 h 261"/>
                <a:gd name="T60" fmla="*/ 43 w 170"/>
                <a:gd name="T61" fmla="*/ 56 h 261"/>
                <a:gd name="T62" fmla="*/ 56 w 170"/>
                <a:gd name="T63" fmla="*/ 89 h 261"/>
                <a:gd name="T64" fmla="*/ 59 w 170"/>
                <a:gd name="T65" fmla="*/ 100 h 261"/>
                <a:gd name="T66" fmla="*/ 98 w 170"/>
                <a:gd name="T67" fmla="*/ 71 h 261"/>
                <a:gd name="T68" fmla="*/ 112 w 170"/>
                <a:gd name="T69" fmla="*/ 53 h 261"/>
                <a:gd name="T70" fmla="*/ 113 w 170"/>
                <a:gd name="T71" fmla="*/ 36 h 261"/>
                <a:gd name="T72" fmla="*/ 97 w 170"/>
                <a:gd name="T73" fmla="*/ 29 h 261"/>
                <a:gd name="T74" fmla="*/ 65 w 170"/>
                <a:gd name="T75" fmla="*/ 42 h 261"/>
                <a:gd name="T76" fmla="*/ 51 w 170"/>
                <a:gd name="T77" fmla="*/ 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261">
                  <a:moveTo>
                    <a:pt x="51" y="48"/>
                  </a:moveTo>
                  <a:cubicBezTo>
                    <a:pt x="66" y="14"/>
                    <a:pt x="106" y="0"/>
                    <a:pt x="137" y="6"/>
                  </a:cubicBezTo>
                  <a:cubicBezTo>
                    <a:pt x="146" y="8"/>
                    <a:pt x="147" y="17"/>
                    <a:pt x="145" y="24"/>
                  </a:cubicBezTo>
                  <a:cubicBezTo>
                    <a:pt x="143" y="31"/>
                    <a:pt x="145" y="37"/>
                    <a:pt x="147" y="43"/>
                  </a:cubicBezTo>
                  <a:cubicBezTo>
                    <a:pt x="151" y="53"/>
                    <a:pt x="155" y="64"/>
                    <a:pt x="147" y="74"/>
                  </a:cubicBezTo>
                  <a:cubicBezTo>
                    <a:pt x="145" y="78"/>
                    <a:pt x="146" y="81"/>
                    <a:pt x="149" y="84"/>
                  </a:cubicBezTo>
                  <a:cubicBezTo>
                    <a:pt x="160" y="92"/>
                    <a:pt x="155" y="102"/>
                    <a:pt x="152" y="111"/>
                  </a:cubicBezTo>
                  <a:cubicBezTo>
                    <a:pt x="150" y="117"/>
                    <a:pt x="146" y="122"/>
                    <a:pt x="146" y="130"/>
                  </a:cubicBezTo>
                  <a:cubicBezTo>
                    <a:pt x="146" y="139"/>
                    <a:pt x="136" y="131"/>
                    <a:pt x="130" y="134"/>
                  </a:cubicBezTo>
                  <a:cubicBezTo>
                    <a:pt x="134" y="140"/>
                    <a:pt x="139" y="143"/>
                    <a:pt x="146" y="143"/>
                  </a:cubicBezTo>
                  <a:cubicBezTo>
                    <a:pt x="165" y="146"/>
                    <a:pt x="170" y="157"/>
                    <a:pt x="159" y="172"/>
                  </a:cubicBezTo>
                  <a:cubicBezTo>
                    <a:pt x="150" y="186"/>
                    <a:pt x="146" y="202"/>
                    <a:pt x="138" y="216"/>
                  </a:cubicBezTo>
                  <a:cubicBezTo>
                    <a:pt x="137" y="218"/>
                    <a:pt x="135" y="220"/>
                    <a:pt x="136" y="222"/>
                  </a:cubicBezTo>
                  <a:cubicBezTo>
                    <a:pt x="142" y="237"/>
                    <a:pt x="136" y="243"/>
                    <a:pt x="120" y="242"/>
                  </a:cubicBezTo>
                  <a:cubicBezTo>
                    <a:pt x="115" y="242"/>
                    <a:pt x="112" y="245"/>
                    <a:pt x="111" y="251"/>
                  </a:cubicBezTo>
                  <a:cubicBezTo>
                    <a:pt x="111" y="257"/>
                    <a:pt x="107" y="261"/>
                    <a:pt x="102" y="257"/>
                  </a:cubicBezTo>
                  <a:cubicBezTo>
                    <a:pt x="93" y="250"/>
                    <a:pt x="83" y="249"/>
                    <a:pt x="73" y="247"/>
                  </a:cubicBezTo>
                  <a:cubicBezTo>
                    <a:pt x="64" y="245"/>
                    <a:pt x="54" y="246"/>
                    <a:pt x="49" y="236"/>
                  </a:cubicBezTo>
                  <a:cubicBezTo>
                    <a:pt x="47" y="233"/>
                    <a:pt x="40" y="232"/>
                    <a:pt x="35" y="235"/>
                  </a:cubicBezTo>
                  <a:cubicBezTo>
                    <a:pt x="27" y="236"/>
                    <a:pt x="21" y="232"/>
                    <a:pt x="21" y="225"/>
                  </a:cubicBezTo>
                  <a:cubicBezTo>
                    <a:pt x="19" y="213"/>
                    <a:pt x="13" y="202"/>
                    <a:pt x="13" y="190"/>
                  </a:cubicBezTo>
                  <a:cubicBezTo>
                    <a:pt x="13" y="178"/>
                    <a:pt x="10" y="165"/>
                    <a:pt x="6" y="153"/>
                  </a:cubicBezTo>
                  <a:cubicBezTo>
                    <a:pt x="4" y="146"/>
                    <a:pt x="0" y="138"/>
                    <a:pt x="6" y="132"/>
                  </a:cubicBezTo>
                  <a:cubicBezTo>
                    <a:pt x="12" y="126"/>
                    <a:pt x="21" y="128"/>
                    <a:pt x="28" y="130"/>
                  </a:cubicBezTo>
                  <a:cubicBezTo>
                    <a:pt x="30" y="130"/>
                    <a:pt x="32" y="132"/>
                    <a:pt x="34" y="132"/>
                  </a:cubicBezTo>
                  <a:cubicBezTo>
                    <a:pt x="20" y="121"/>
                    <a:pt x="20" y="119"/>
                    <a:pt x="34" y="108"/>
                  </a:cubicBezTo>
                  <a:cubicBezTo>
                    <a:pt x="29" y="109"/>
                    <a:pt x="26" y="111"/>
                    <a:pt x="22" y="110"/>
                  </a:cubicBezTo>
                  <a:cubicBezTo>
                    <a:pt x="18" y="110"/>
                    <a:pt x="13" y="107"/>
                    <a:pt x="16" y="103"/>
                  </a:cubicBezTo>
                  <a:cubicBezTo>
                    <a:pt x="23" y="92"/>
                    <a:pt x="26" y="80"/>
                    <a:pt x="30" y="69"/>
                  </a:cubicBezTo>
                  <a:cubicBezTo>
                    <a:pt x="30" y="69"/>
                    <a:pt x="30" y="69"/>
                    <a:pt x="30" y="69"/>
                  </a:cubicBezTo>
                  <a:cubicBezTo>
                    <a:pt x="37" y="67"/>
                    <a:pt x="37" y="58"/>
                    <a:pt x="43" y="56"/>
                  </a:cubicBezTo>
                  <a:cubicBezTo>
                    <a:pt x="40" y="70"/>
                    <a:pt x="44" y="81"/>
                    <a:pt x="56" y="89"/>
                  </a:cubicBezTo>
                  <a:cubicBezTo>
                    <a:pt x="59" y="92"/>
                    <a:pt x="55" y="97"/>
                    <a:pt x="59" y="100"/>
                  </a:cubicBezTo>
                  <a:cubicBezTo>
                    <a:pt x="75" y="94"/>
                    <a:pt x="91" y="89"/>
                    <a:pt x="98" y="71"/>
                  </a:cubicBezTo>
                  <a:cubicBezTo>
                    <a:pt x="101" y="64"/>
                    <a:pt x="108" y="60"/>
                    <a:pt x="112" y="53"/>
                  </a:cubicBezTo>
                  <a:cubicBezTo>
                    <a:pt x="115" y="48"/>
                    <a:pt x="117" y="42"/>
                    <a:pt x="113" y="36"/>
                  </a:cubicBezTo>
                  <a:cubicBezTo>
                    <a:pt x="110" y="30"/>
                    <a:pt x="104" y="29"/>
                    <a:pt x="97" y="29"/>
                  </a:cubicBezTo>
                  <a:cubicBezTo>
                    <a:pt x="85" y="29"/>
                    <a:pt x="75" y="33"/>
                    <a:pt x="65" y="42"/>
                  </a:cubicBezTo>
                  <a:cubicBezTo>
                    <a:pt x="61" y="45"/>
                    <a:pt x="58" y="51"/>
                    <a:pt x="51" y="48"/>
                  </a:cubicBezTo>
                  <a:close/>
                </a:path>
              </a:pathLst>
            </a:custGeom>
            <a:solidFill>
              <a:srgbClr val="E7C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 name="Freeform 395"/>
            <p:cNvSpPr>
              <a:spLocks/>
            </p:cNvSpPr>
            <p:nvPr/>
          </p:nvSpPr>
          <p:spPr bwMode="auto">
            <a:xfrm>
              <a:off x="4922" y="3035"/>
              <a:ext cx="140" cy="403"/>
            </a:xfrm>
            <a:custGeom>
              <a:avLst/>
              <a:gdLst>
                <a:gd name="T0" fmla="*/ 38 w 104"/>
                <a:gd name="T1" fmla="*/ 50 h 301"/>
                <a:gd name="T2" fmla="*/ 45 w 104"/>
                <a:gd name="T3" fmla="*/ 86 h 301"/>
                <a:gd name="T4" fmla="*/ 56 w 104"/>
                <a:gd name="T5" fmla="*/ 95 h 301"/>
                <a:gd name="T6" fmla="*/ 85 w 104"/>
                <a:gd name="T7" fmla="*/ 113 h 301"/>
                <a:gd name="T8" fmla="*/ 85 w 104"/>
                <a:gd name="T9" fmla="*/ 121 h 301"/>
                <a:gd name="T10" fmla="*/ 102 w 104"/>
                <a:gd name="T11" fmla="*/ 147 h 301"/>
                <a:gd name="T12" fmla="*/ 102 w 104"/>
                <a:gd name="T13" fmla="*/ 153 h 301"/>
                <a:gd name="T14" fmla="*/ 96 w 104"/>
                <a:gd name="T15" fmla="*/ 174 h 301"/>
                <a:gd name="T16" fmla="*/ 101 w 104"/>
                <a:gd name="T17" fmla="*/ 203 h 301"/>
                <a:gd name="T18" fmla="*/ 101 w 104"/>
                <a:gd name="T19" fmla="*/ 204 h 301"/>
                <a:gd name="T20" fmla="*/ 90 w 104"/>
                <a:gd name="T21" fmla="*/ 225 h 301"/>
                <a:gd name="T22" fmla="*/ 80 w 104"/>
                <a:gd name="T23" fmla="*/ 284 h 301"/>
                <a:gd name="T24" fmla="*/ 69 w 104"/>
                <a:gd name="T25" fmla="*/ 301 h 301"/>
                <a:gd name="T26" fmla="*/ 72 w 104"/>
                <a:gd name="T27" fmla="*/ 261 h 301"/>
                <a:gd name="T28" fmla="*/ 77 w 104"/>
                <a:gd name="T29" fmla="*/ 240 h 301"/>
                <a:gd name="T30" fmla="*/ 80 w 104"/>
                <a:gd name="T31" fmla="*/ 209 h 301"/>
                <a:gd name="T32" fmla="*/ 77 w 104"/>
                <a:gd name="T33" fmla="*/ 144 h 301"/>
                <a:gd name="T34" fmla="*/ 72 w 104"/>
                <a:gd name="T35" fmla="*/ 135 h 301"/>
                <a:gd name="T36" fmla="*/ 48 w 104"/>
                <a:gd name="T37" fmla="*/ 106 h 301"/>
                <a:gd name="T38" fmla="*/ 28 w 104"/>
                <a:gd name="T39" fmla="*/ 176 h 301"/>
                <a:gd name="T40" fmla="*/ 24 w 104"/>
                <a:gd name="T41" fmla="*/ 177 h 301"/>
                <a:gd name="T42" fmla="*/ 9 w 104"/>
                <a:gd name="T43" fmla="*/ 152 h 301"/>
                <a:gd name="T44" fmla="*/ 24 w 104"/>
                <a:gd name="T45" fmla="*/ 89 h 301"/>
                <a:gd name="T46" fmla="*/ 27 w 104"/>
                <a:gd name="T47" fmla="*/ 80 h 301"/>
                <a:gd name="T48" fmla="*/ 21 w 104"/>
                <a:gd name="T49" fmla="*/ 38 h 301"/>
                <a:gd name="T50" fmla="*/ 24 w 104"/>
                <a:gd name="T51" fmla="*/ 64 h 301"/>
                <a:gd name="T52" fmla="*/ 21 w 104"/>
                <a:gd name="T53" fmla="*/ 70 h 301"/>
                <a:gd name="T54" fmla="*/ 15 w 104"/>
                <a:gd name="T55" fmla="*/ 66 h 301"/>
                <a:gd name="T56" fmla="*/ 9 w 104"/>
                <a:gd name="T57" fmla="*/ 43 h 301"/>
                <a:gd name="T58" fmla="*/ 2 w 104"/>
                <a:gd name="T59" fmla="*/ 19 h 301"/>
                <a:gd name="T60" fmla="*/ 9 w 104"/>
                <a:gd name="T61" fmla="*/ 12 h 301"/>
                <a:gd name="T62" fmla="*/ 11 w 104"/>
                <a:gd name="T63" fmla="*/ 10 h 301"/>
                <a:gd name="T64" fmla="*/ 17 w 104"/>
                <a:gd name="T65" fmla="*/ 0 h 301"/>
                <a:gd name="T66" fmla="*/ 19 w 104"/>
                <a:gd name="T67" fmla="*/ 0 h 301"/>
                <a:gd name="T68" fmla="*/ 28 w 104"/>
                <a:gd name="T69" fmla="*/ 15 h 301"/>
                <a:gd name="T70" fmla="*/ 38 w 104"/>
                <a:gd name="T71" fmla="*/ 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301">
                  <a:moveTo>
                    <a:pt x="38" y="50"/>
                  </a:moveTo>
                  <a:cubicBezTo>
                    <a:pt x="37" y="62"/>
                    <a:pt x="46" y="73"/>
                    <a:pt x="45" y="86"/>
                  </a:cubicBezTo>
                  <a:cubicBezTo>
                    <a:pt x="44" y="91"/>
                    <a:pt x="53" y="91"/>
                    <a:pt x="56" y="95"/>
                  </a:cubicBezTo>
                  <a:cubicBezTo>
                    <a:pt x="68" y="98"/>
                    <a:pt x="72" y="111"/>
                    <a:pt x="85" y="113"/>
                  </a:cubicBezTo>
                  <a:cubicBezTo>
                    <a:pt x="90" y="113"/>
                    <a:pt x="81" y="118"/>
                    <a:pt x="85" y="121"/>
                  </a:cubicBezTo>
                  <a:cubicBezTo>
                    <a:pt x="94" y="128"/>
                    <a:pt x="95" y="140"/>
                    <a:pt x="102" y="147"/>
                  </a:cubicBezTo>
                  <a:cubicBezTo>
                    <a:pt x="103" y="149"/>
                    <a:pt x="104" y="152"/>
                    <a:pt x="102" y="153"/>
                  </a:cubicBezTo>
                  <a:cubicBezTo>
                    <a:pt x="95" y="159"/>
                    <a:pt x="98" y="167"/>
                    <a:pt x="96" y="174"/>
                  </a:cubicBezTo>
                  <a:cubicBezTo>
                    <a:pt x="98" y="183"/>
                    <a:pt x="91" y="195"/>
                    <a:pt x="101" y="203"/>
                  </a:cubicBezTo>
                  <a:cubicBezTo>
                    <a:pt x="101" y="203"/>
                    <a:pt x="101" y="204"/>
                    <a:pt x="101" y="204"/>
                  </a:cubicBezTo>
                  <a:cubicBezTo>
                    <a:pt x="86" y="205"/>
                    <a:pt x="92" y="217"/>
                    <a:pt x="90" y="225"/>
                  </a:cubicBezTo>
                  <a:cubicBezTo>
                    <a:pt x="85" y="244"/>
                    <a:pt x="80" y="264"/>
                    <a:pt x="80" y="284"/>
                  </a:cubicBezTo>
                  <a:cubicBezTo>
                    <a:pt x="80" y="291"/>
                    <a:pt x="67" y="292"/>
                    <a:pt x="69" y="301"/>
                  </a:cubicBezTo>
                  <a:cubicBezTo>
                    <a:pt x="70" y="287"/>
                    <a:pt x="74" y="274"/>
                    <a:pt x="72" y="261"/>
                  </a:cubicBezTo>
                  <a:cubicBezTo>
                    <a:pt x="71" y="253"/>
                    <a:pt x="78" y="247"/>
                    <a:pt x="77" y="240"/>
                  </a:cubicBezTo>
                  <a:cubicBezTo>
                    <a:pt x="79" y="230"/>
                    <a:pt x="75" y="219"/>
                    <a:pt x="80" y="209"/>
                  </a:cubicBezTo>
                  <a:cubicBezTo>
                    <a:pt x="85" y="188"/>
                    <a:pt x="82" y="166"/>
                    <a:pt x="77" y="144"/>
                  </a:cubicBezTo>
                  <a:cubicBezTo>
                    <a:pt x="77" y="141"/>
                    <a:pt x="75" y="137"/>
                    <a:pt x="72" y="135"/>
                  </a:cubicBezTo>
                  <a:cubicBezTo>
                    <a:pt x="61" y="129"/>
                    <a:pt x="52" y="120"/>
                    <a:pt x="48" y="106"/>
                  </a:cubicBezTo>
                  <a:cubicBezTo>
                    <a:pt x="41" y="130"/>
                    <a:pt x="41" y="155"/>
                    <a:pt x="28" y="176"/>
                  </a:cubicBezTo>
                  <a:cubicBezTo>
                    <a:pt x="26" y="177"/>
                    <a:pt x="25" y="177"/>
                    <a:pt x="24" y="177"/>
                  </a:cubicBezTo>
                  <a:cubicBezTo>
                    <a:pt x="21" y="167"/>
                    <a:pt x="14" y="160"/>
                    <a:pt x="9" y="152"/>
                  </a:cubicBezTo>
                  <a:cubicBezTo>
                    <a:pt x="16" y="132"/>
                    <a:pt x="14" y="109"/>
                    <a:pt x="24" y="89"/>
                  </a:cubicBezTo>
                  <a:cubicBezTo>
                    <a:pt x="26" y="87"/>
                    <a:pt x="29" y="84"/>
                    <a:pt x="27" y="80"/>
                  </a:cubicBezTo>
                  <a:cubicBezTo>
                    <a:pt x="23" y="67"/>
                    <a:pt x="24" y="53"/>
                    <a:pt x="21" y="38"/>
                  </a:cubicBezTo>
                  <a:cubicBezTo>
                    <a:pt x="22" y="47"/>
                    <a:pt x="23" y="55"/>
                    <a:pt x="24" y="64"/>
                  </a:cubicBezTo>
                  <a:cubicBezTo>
                    <a:pt x="24" y="66"/>
                    <a:pt x="24" y="69"/>
                    <a:pt x="21" y="70"/>
                  </a:cubicBezTo>
                  <a:cubicBezTo>
                    <a:pt x="18" y="72"/>
                    <a:pt x="16" y="68"/>
                    <a:pt x="15" y="66"/>
                  </a:cubicBezTo>
                  <a:cubicBezTo>
                    <a:pt x="13" y="58"/>
                    <a:pt x="11" y="50"/>
                    <a:pt x="9" y="43"/>
                  </a:cubicBezTo>
                  <a:cubicBezTo>
                    <a:pt x="7" y="35"/>
                    <a:pt x="4" y="27"/>
                    <a:pt x="2" y="19"/>
                  </a:cubicBezTo>
                  <a:cubicBezTo>
                    <a:pt x="1" y="15"/>
                    <a:pt x="0" y="7"/>
                    <a:pt x="9" y="12"/>
                  </a:cubicBezTo>
                  <a:cubicBezTo>
                    <a:pt x="14" y="15"/>
                    <a:pt x="11" y="11"/>
                    <a:pt x="11" y="10"/>
                  </a:cubicBezTo>
                  <a:cubicBezTo>
                    <a:pt x="12" y="6"/>
                    <a:pt x="13" y="2"/>
                    <a:pt x="17" y="0"/>
                  </a:cubicBezTo>
                  <a:cubicBezTo>
                    <a:pt x="17" y="0"/>
                    <a:pt x="18" y="0"/>
                    <a:pt x="19" y="0"/>
                  </a:cubicBezTo>
                  <a:cubicBezTo>
                    <a:pt x="26" y="2"/>
                    <a:pt x="27" y="9"/>
                    <a:pt x="28" y="15"/>
                  </a:cubicBezTo>
                  <a:cubicBezTo>
                    <a:pt x="31" y="27"/>
                    <a:pt x="36" y="38"/>
                    <a:pt x="38" y="50"/>
                  </a:cubicBezTo>
                  <a:close/>
                </a:path>
              </a:pathLst>
            </a:custGeom>
            <a:solidFill>
              <a:srgbClr val="DA9F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 name="Freeform 396"/>
            <p:cNvSpPr>
              <a:spLocks/>
            </p:cNvSpPr>
            <p:nvPr/>
          </p:nvSpPr>
          <p:spPr bwMode="auto">
            <a:xfrm>
              <a:off x="4995" y="2881"/>
              <a:ext cx="119" cy="109"/>
            </a:xfrm>
            <a:custGeom>
              <a:avLst/>
              <a:gdLst>
                <a:gd name="T0" fmla="*/ 18 w 89"/>
                <a:gd name="T1" fmla="*/ 23 h 81"/>
                <a:gd name="T2" fmla="*/ 30 w 89"/>
                <a:gd name="T3" fmla="*/ 15 h 81"/>
                <a:gd name="T4" fmla="*/ 71 w 89"/>
                <a:gd name="T5" fmla="*/ 0 h 81"/>
                <a:gd name="T6" fmla="*/ 84 w 89"/>
                <a:gd name="T7" fmla="*/ 24 h 81"/>
                <a:gd name="T8" fmla="*/ 55 w 89"/>
                <a:gd name="T9" fmla="*/ 66 h 81"/>
                <a:gd name="T10" fmla="*/ 25 w 89"/>
                <a:gd name="T11" fmla="*/ 80 h 81"/>
                <a:gd name="T12" fmla="*/ 19 w 89"/>
                <a:gd name="T13" fmla="*/ 74 h 81"/>
                <a:gd name="T14" fmla="*/ 12 w 89"/>
                <a:gd name="T15" fmla="*/ 58 h 81"/>
                <a:gd name="T16" fmla="*/ 8 w 89"/>
                <a:gd name="T17" fmla="*/ 37 h 81"/>
                <a:gd name="T18" fmla="*/ 10 w 89"/>
                <a:gd name="T19" fmla="*/ 31 h 81"/>
                <a:gd name="T20" fmla="*/ 18 w 89"/>
                <a:gd name="T2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1">
                  <a:moveTo>
                    <a:pt x="18" y="23"/>
                  </a:moveTo>
                  <a:cubicBezTo>
                    <a:pt x="24" y="23"/>
                    <a:pt x="26" y="18"/>
                    <a:pt x="30" y="15"/>
                  </a:cubicBezTo>
                  <a:cubicBezTo>
                    <a:pt x="41" y="2"/>
                    <a:pt x="56" y="0"/>
                    <a:pt x="71" y="0"/>
                  </a:cubicBezTo>
                  <a:cubicBezTo>
                    <a:pt x="81" y="0"/>
                    <a:pt x="89" y="14"/>
                    <a:pt x="84" y="24"/>
                  </a:cubicBezTo>
                  <a:cubicBezTo>
                    <a:pt x="76" y="39"/>
                    <a:pt x="66" y="53"/>
                    <a:pt x="55" y="66"/>
                  </a:cubicBezTo>
                  <a:cubicBezTo>
                    <a:pt x="49" y="73"/>
                    <a:pt x="35" y="76"/>
                    <a:pt x="25" y="80"/>
                  </a:cubicBezTo>
                  <a:cubicBezTo>
                    <a:pt x="22" y="81"/>
                    <a:pt x="17" y="77"/>
                    <a:pt x="19" y="74"/>
                  </a:cubicBezTo>
                  <a:cubicBezTo>
                    <a:pt x="27" y="63"/>
                    <a:pt x="15" y="59"/>
                    <a:pt x="12" y="58"/>
                  </a:cubicBezTo>
                  <a:cubicBezTo>
                    <a:pt x="0" y="52"/>
                    <a:pt x="4" y="45"/>
                    <a:pt x="8" y="37"/>
                  </a:cubicBezTo>
                  <a:cubicBezTo>
                    <a:pt x="9" y="35"/>
                    <a:pt x="9" y="33"/>
                    <a:pt x="10" y="31"/>
                  </a:cubicBezTo>
                  <a:cubicBezTo>
                    <a:pt x="13" y="28"/>
                    <a:pt x="15" y="25"/>
                    <a:pt x="18" y="23"/>
                  </a:cubicBezTo>
                  <a:close/>
                </a:path>
              </a:pathLst>
            </a:custGeom>
            <a:solidFill>
              <a:srgbClr val="EF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 name="Freeform 397"/>
            <p:cNvSpPr>
              <a:spLocks/>
            </p:cNvSpPr>
            <p:nvPr/>
          </p:nvSpPr>
          <p:spPr bwMode="auto">
            <a:xfrm>
              <a:off x="5036" y="3188"/>
              <a:ext cx="87" cy="106"/>
            </a:xfrm>
            <a:custGeom>
              <a:avLst/>
              <a:gdLst>
                <a:gd name="T0" fmla="*/ 11 w 65"/>
                <a:gd name="T1" fmla="*/ 60 h 79"/>
                <a:gd name="T2" fmla="*/ 15 w 65"/>
                <a:gd name="T3" fmla="*/ 40 h 79"/>
                <a:gd name="T4" fmla="*/ 14 w 65"/>
                <a:gd name="T5" fmla="*/ 33 h 79"/>
                <a:gd name="T6" fmla="*/ 0 w 65"/>
                <a:gd name="T7" fmla="*/ 7 h 79"/>
                <a:gd name="T8" fmla="*/ 21 w 65"/>
                <a:gd name="T9" fmla="*/ 6 h 79"/>
                <a:gd name="T10" fmla="*/ 41 w 65"/>
                <a:gd name="T11" fmla="*/ 15 h 79"/>
                <a:gd name="T12" fmla="*/ 65 w 65"/>
                <a:gd name="T13" fmla="*/ 15 h 79"/>
                <a:gd name="T14" fmla="*/ 49 w 65"/>
                <a:gd name="T15" fmla="*/ 69 h 79"/>
                <a:gd name="T16" fmla="*/ 30 w 65"/>
                <a:gd name="T17" fmla="*/ 73 h 79"/>
                <a:gd name="T18" fmla="*/ 11 w 65"/>
                <a:gd name="T19"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9">
                  <a:moveTo>
                    <a:pt x="11" y="60"/>
                  </a:moveTo>
                  <a:cubicBezTo>
                    <a:pt x="8" y="49"/>
                    <a:pt x="8" y="47"/>
                    <a:pt x="15" y="40"/>
                  </a:cubicBezTo>
                  <a:cubicBezTo>
                    <a:pt x="17" y="37"/>
                    <a:pt x="16" y="34"/>
                    <a:pt x="14" y="33"/>
                  </a:cubicBezTo>
                  <a:cubicBezTo>
                    <a:pt x="5" y="26"/>
                    <a:pt x="4" y="16"/>
                    <a:pt x="0" y="7"/>
                  </a:cubicBezTo>
                  <a:cubicBezTo>
                    <a:pt x="6" y="0"/>
                    <a:pt x="14" y="3"/>
                    <a:pt x="21" y="6"/>
                  </a:cubicBezTo>
                  <a:cubicBezTo>
                    <a:pt x="28" y="8"/>
                    <a:pt x="35" y="11"/>
                    <a:pt x="41" y="15"/>
                  </a:cubicBezTo>
                  <a:cubicBezTo>
                    <a:pt x="49" y="20"/>
                    <a:pt x="56" y="24"/>
                    <a:pt x="65" y="15"/>
                  </a:cubicBezTo>
                  <a:cubicBezTo>
                    <a:pt x="52" y="32"/>
                    <a:pt x="59" y="53"/>
                    <a:pt x="49" y="69"/>
                  </a:cubicBezTo>
                  <a:cubicBezTo>
                    <a:pt x="43" y="78"/>
                    <a:pt x="38" y="79"/>
                    <a:pt x="30" y="73"/>
                  </a:cubicBezTo>
                  <a:cubicBezTo>
                    <a:pt x="24" y="68"/>
                    <a:pt x="17" y="64"/>
                    <a:pt x="11" y="60"/>
                  </a:cubicBezTo>
                  <a:close/>
                </a:path>
              </a:pathLst>
            </a:custGeom>
            <a:solidFill>
              <a:srgbClr val="E7C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 name="Freeform 398"/>
            <p:cNvSpPr>
              <a:spLocks/>
            </p:cNvSpPr>
            <p:nvPr/>
          </p:nvSpPr>
          <p:spPr bwMode="auto">
            <a:xfrm>
              <a:off x="5062" y="3292"/>
              <a:ext cx="32" cy="37"/>
            </a:xfrm>
            <a:custGeom>
              <a:avLst/>
              <a:gdLst>
                <a:gd name="T0" fmla="*/ 0 w 24"/>
                <a:gd name="T1" fmla="*/ 13 h 27"/>
                <a:gd name="T2" fmla="*/ 0 w 24"/>
                <a:gd name="T3" fmla="*/ 11 h 27"/>
                <a:gd name="T4" fmla="*/ 7 w 24"/>
                <a:gd name="T5" fmla="*/ 1 h 27"/>
                <a:gd name="T6" fmla="*/ 22 w 24"/>
                <a:gd name="T7" fmla="*/ 12 h 27"/>
                <a:gd name="T8" fmla="*/ 16 w 24"/>
                <a:gd name="T9" fmla="*/ 21 h 27"/>
                <a:gd name="T10" fmla="*/ 0 w 24"/>
                <a:gd name="T11" fmla="*/ 13 h 27"/>
              </a:gdLst>
              <a:ahLst/>
              <a:cxnLst>
                <a:cxn ang="0">
                  <a:pos x="T0" y="T1"/>
                </a:cxn>
                <a:cxn ang="0">
                  <a:pos x="T2" y="T3"/>
                </a:cxn>
                <a:cxn ang="0">
                  <a:pos x="T4" y="T5"/>
                </a:cxn>
                <a:cxn ang="0">
                  <a:pos x="T6" y="T7"/>
                </a:cxn>
                <a:cxn ang="0">
                  <a:pos x="T8" y="T9"/>
                </a:cxn>
                <a:cxn ang="0">
                  <a:pos x="T10" y="T11"/>
                </a:cxn>
              </a:cxnLst>
              <a:rect l="0" t="0" r="r" b="b"/>
              <a:pathLst>
                <a:path w="24" h="27">
                  <a:moveTo>
                    <a:pt x="0" y="13"/>
                  </a:moveTo>
                  <a:cubicBezTo>
                    <a:pt x="0" y="13"/>
                    <a:pt x="0" y="12"/>
                    <a:pt x="0" y="11"/>
                  </a:cubicBezTo>
                  <a:cubicBezTo>
                    <a:pt x="1" y="6"/>
                    <a:pt x="1" y="0"/>
                    <a:pt x="7" y="1"/>
                  </a:cubicBezTo>
                  <a:cubicBezTo>
                    <a:pt x="14" y="1"/>
                    <a:pt x="20" y="6"/>
                    <a:pt x="22" y="12"/>
                  </a:cubicBezTo>
                  <a:cubicBezTo>
                    <a:pt x="24" y="17"/>
                    <a:pt x="19" y="19"/>
                    <a:pt x="16" y="21"/>
                  </a:cubicBezTo>
                  <a:cubicBezTo>
                    <a:pt x="7" y="27"/>
                    <a:pt x="6" y="15"/>
                    <a:pt x="0" y="13"/>
                  </a:cubicBezTo>
                  <a:close/>
                </a:path>
              </a:pathLst>
            </a:custGeom>
            <a:solidFill>
              <a:srgbClr val="E7C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 name="Freeform 399"/>
            <p:cNvSpPr>
              <a:spLocks/>
            </p:cNvSpPr>
            <p:nvPr/>
          </p:nvSpPr>
          <p:spPr bwMode="auto">
            <a:xfrm>
              <a:off x="5129" y="3247"/>
              <a:ext cx="29" cy="28"/>
            </a:xfrm>
            <a:custGeom>
              <a:avLst/>
              <a:gdLst>
                <a:gd name="T0" fmla="*/ 10 w 22"/>
                <a:gd name="T1" fmla="*/ 0 h 21"/>
                <a:gd name="T2" fmla="*/ 10 w 22"/>
                <a:gd name="T3" fmla="*/ 21 h 21"/>
                <a:gd name="T4" fmla="*/ 7 w 22"/>
                <a:gd name="T5" fmla="*/ 12 h 21"/>
                <a:gd name="T6" fmla="*/ 10 w 22"/>
                <a:gd name="T7" fmla="*/ 0 h 21"/>
              </a:gdLst>
              <a:ahLst/>
              <a:cxnLst>
                <a:cxn ang="0">
                  <a:pos x="T0" y="T1"/>
                </a:cxn>
                <a:cxn ang="0">
                  <a:pos x="T2" y="T3"/>
                </a:cxn>
                <a:cxn ang="0">
                  <a:pos x="T4" y="T5"/>
                </a:cxn>
                <a:cxn ang="0">
                  <a:pos x="T6" y="T7"/>
                </a:cxn>
              </a:cxnLst>
              <a:rect l="0" t="0" r="r" b="b"/>
              <a:pathLst>
                <a:path w="22" h="21">
                  <a:moveTo>
                    <a:pt x="10" y="0"/>
                  </a:moveTo>
                  <a:cubicBezTo>
                    <a:pt x="11" y="7"/>
                    <a:pt x="22" y="14"/>
                    <a:pt x="10" y="21"/>
                  </a:cubicBezTo>
                  <a:cubicBezTo>
                    <a:pt x="10" y="18"/>
                    <a:pt x="10" y="14"/>
                    <a:pt x="7" y="12"/>
                  </a:cubicBezTo>
                  <a:cubicBezTo>
                    <a:pt x="0" y="6"/>
                    <a:pt x="4" y="2"/>
                    <a:pt x="10" y="0"/>
                  </a:cubicBezTo>
                  <a:close/>
                </a:path>
              </a:pathLst>
            </a:custGeom>
            <a:solidFill>
              <a:srgbClr val="D9A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 name="Freeform 400"/>
            <p:cNvSpPr>
              <a:spLocks/>
            </p:cNvSpPr>
            <p:nvPr/>
          </p:nvSpPr>
          <p:spPr bwMode="auto">
            <a:xfrm>
              <a:off x="6247" y="3739"/>
              <a:ext cx="75" cy="211"/>
            </a:xfrm>
            <a:custGeom>
              <a:avLst/>
              <a:gdLst>
                <a:gd name="T0" fmla="*/ 45 w 56"/>
                <a:gd name="T1" fmla="*/ 158 h 158"/>
                <a:gd name="T2" fmla="*/ 42 w 56"/>
                <a:gd name="T3" fmla="*/ 158 h 158"/>
                <a:gd name="T4" fmla="*/ 27 w 56"/>
                <a:gd name="T5" fmla="*/ 85 h 158"/>
                <a:gd name="T6" fmla="*/ 23 w 56"/>
                <a:gd name="T7" fmla="*/ 70 h 158"/>
                <a:gd name="T8" fmla="*/ 22 w 56"/>
                <a:gd name="T9" fmla="*/ 43 h 158"/>
                <a:gd name="T10" fmla="*/ 9 w 56"/>
                <a:gd name="T11" fmla="*/ 16 h 158"/>
                <a:gd name="T12" fmla="*/ 6 w 56"/>
                <a:gd name="T13" fmla="*/ 0 h 158"/>
                <a:gd name="T14" fmla="*/ 7 w 56"/>
                <a:gd name="T15" fmla="*/ 5 h 158"/>
                <a:gd name="T16" fmla="*/ 34 w 56"/>
                <a:gd name="T17" fmla="*/ 64 h 158"/>
                <a:gd name="T18" fmla="*/ 47 w 56"/>
                <a:gd name="T19" fmla="*/ 96 h 158"/>
                <a:gd name="T20" fmla="*/ 55 w 56"/>
                <a:gd name="T21" fmla="*/ 133 h 158"/>
                <a:gd name="T22" fmla="*/ 52 w 56"/>
                <a:gd name="T23" fmla="*/ 139 h 158"/>
                <a:gd name="T24" fmla="*/ 45 w 56"/>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58">
                  <a:moveTo>
                    <a:pt x="45" y="158"/>
                  </a:moveTo>
                  <a:cubicBezTo>
                    <a:pt x="44" y="158"/>
                    <a:pt x="43" y="158"/>
                    <a:pt x="42" y="158"/>
                  </a:cubicBezTo>
                  <a:cubicBezTo>
                    <a:pt x="33" y="134"/>
                    <a:pt x="29" y="110"/>
                    <a:pt x="27" y="85"/>
                  </a:cubicBezTo>
                  <a:cubicBezTo>
                    <a:pt x="27" y="79"/>
                    <a:pt x="25" y="74"/>
                    <a:pt x="23" y="70"/>
                  </a:cubicBezTo>
                  <a:cubicBezTo>
                    <a:pt x="21" y="61"/>
                    <a:pt x="19" y="53"/>
                    <a:pt x="22" y="43"/>
                  </a:cubicBezTo>
                  <a:cubicBezTo>
                    <a:pt x="26" y="31"/>
                    <a:pt x="15" y="24"/>
                    <a:pt x="9" y="16"/>
                  </a:cubicBezTo>
                  <a:cubicBezTo>
                    <a:pt x="5" y="11"/>
                    <a:pt x="0" y="7"/>
                    <a:pt x="6" y="0"/>
                  </a:cubicBezTo>
                  <a:cubicBezTo>
                    <a:pt x="6" y="1"/>
                    <a:pt x="6" y="4"/>
                    <a:pt x="7" y="5"/>
                  </a:cubicBezTo>
                  <a:cubicBezTo>
                    <a:pt x="29" y="18"/>
                    <a:pt x="27" y="43"/>
                    <a:pt x="34" y="64"/>
                  </a:cubicBezTo>
                  <a:cubicBezTo>
                    <a:pt x="38" y="75"/>
                    <a:pt x="39" y="86"/>
                    <a:pt x="47" y="96"/>
                  </a:cubicBezTo>
                  <a:cubicBezTo>
                    <a:pt x="55" y="106"/>
                    <a:pt x="53" y="120"/>
                    <a:pt x="55" y="133"/>
                  </a:cubicBezTo>
                  <a:cubicBezTo>
                    <a:pt x="56" y="135"/>
                    <a:pt x="53" y="138"/>
                    <a:pt x="52" y="139"/>
                  </a:cubicBezTo>
                  <a:cubicBezTo>
                    <a:pt x="41" y="142"/>
                    <a:pt x="43" y="150"/>
                    <a:pt x="45" y="158"/>
                  </a:cubicBezTo>
                  <a:close/>
                </a:path>
              </a:pathLst>
            </a:custGeom>
            <a:solidFill>
              <a:srgbClr val="CEA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 name="Freeform 401"/>
            <p:cNvSpPr>
              <a:spLocks/>
            </p:cNvSpPr>
            <p:nvPr/>
          </p:nvSpPr>
          <p:spPr bwMode="auto">
            <a:xfrm>
              <a:off x="6188" y="3598"/>
              <a:ext cx="69" cy="134"/>
            </a:xfrm>
            <a:custGeom>
              <a:avLst/>
              <a:gdLst>
                <a:gd name="T0" fmla="*/ 15 w 52"/>
                <a:gd name="T1" fmla="*/ 68 h 100"/>
                <a:gd name="T2" fmla="*/ 10 w 52"/>
                <a:gd name="T3" fmla="*/ 54 h 100"/>
                <a:gd name="T4" fmla="*/ 2 w 52"/>
                <a:gd name="T5" fmla="*/ 18 h 100"/>
                <a:gd name="T6" fmla="*/ 2 w 52"/>
                <a:gd name="T7" fmla="*/ 18 h 100"/>
                <a:gd name="T8" fmla="*/ 2 w 52"/>
                <a:gd name="T9" fmla="*/ 8 h 100"/>
                <a:gd name="T10" fmla="*/ 10 w 52"/>
                <a:gd name="T11" fmla="*/ 10 h 100"/>
                <a:gd name="T12" fmla="*/ 16 w 52"/>
                <a:gd name="T13" fmla="*/ 20 h 100"/>
                <a:gd name="T14" fmla="*/ 30 w 52"/>
                <a:gd name="T15" fmla="*/ 51 h 100"/>
                <a:gd name="T16" fmla="*/ 36 w 52"/>
                <a:gd name="T17" fmla="*/ 57 h 100"/>
                <a:gd name="T18" fmla="*/ 44 w 52"/>
                <a:gd name="T19" fmla="*/ 62 h 100"/>
                <a:gd name="T20" fmla="*/ 52 w 52"/>
                <a:gd name="T21" fmla="*/ 84 h 100"/>
                <a:gd name="T22" fmla="*/ 42 w 52"/>
                <a:gd name="T23" fmla="*/ 94 h 100"/>
                <a:gd name="T24" fmla="*/ 33 w 52"/>
                <a:gd name="T25" fmla="*/ 98 h 100"/>
                <a:gd name="T26" fmla="*/ 31 w 52"/>
                <a:gd name="T27" fmla="*/ 90 h 100"/>
                <a:gd name="T28" fmla="*/ 21 w 52"/>
                <a:gd name="T29" fmla="*/ 75 h 100"/>
                <a:gd name="T30" fmla="*/ 15 w 52"/>
                <a:gd name="T31" fmla="*/ 6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00">
                  <a:moveTo>
                    <a:pt x="15" y="68"/>
                  </a:moveTo>
                  <a:cubicBezTo>
                    <a:pt x="14" y="63"/>
                    <a:pt x="12" y="59"/>
                    <a:pt x="10" y="54"/>
                  </a:cubicBezTo>
                  <a:cubicBezTo>
                    <a:pt x="8" y="42"/>
                    <a:pt x="5" y="30"/>
                    <a:pt x="2" y="18"/>
                  </a:cubicBezTo>
                  <a:cubicBezTo>
                    <a:pt x="2" y="18"/>
                    <a:pt x="2" y="18"/>
                    <a:pt x="2" y="18"/>
                  </a:cubicBezTo>
                  <a:cubicBezTo>
                    <a:pt x="0" y="14"/>
                    <a:pt x="1" y="11"/>
                    <a:pt x="2" y="8"/>
                  </a:cubicBezTo>
                  <a:cubicBezTo>
                    <a:pt x="7" y="0"/>
                    <a:pt x="8" y="6"/>
                    <a:pt x="10" y="10"/>
                  </a:cubicBezTo>
                  <a:cubicBezTo>
                    <a:pt x="12" y="13"/>
                    <a:pt x="16" y="15"/>
                    <a:pt x="16" y="20"/>
                  </a:cubicBezTo>
                  <a:cubicBezTo>
                    <a:pt x="20" y="31"/>
                    <a:pt x="28" y="40"/>
                    <a:pt x="30" y="51"/>
                  </a:cubicBezTo>
                  <a:cubicBezTo>
                    <a:pt x="31" y="54"/>
                    <a:pt x="32" y="57"/>
                    <a:pt x="36" y="57"/>
                  </a:cubicBezTo>
                  <a:cubicBezTo>
                    <a:pt x="41" y="56"/>
                    <a:pt x="43" y="59"/>
                    <a:pt x="44" y="62"/>
                  </a:cubicBezTo>
                  <a:cubicBezTo>
                    <a:pt x="47" y="70"/>
                    <a:pt x="49" y="77"/>
                    <a:pt x="52" y="84"/>
                  </a:cubicBezTo>
                  <a:cubicBezTo>
                    <a:pt x="52" y="91"/>
                    <a:pt x="45" y="90"/>
                    <a:pt x="42" y="94"/>
                  </a:cubicBezTo>
                  <a:cubicBezTo>
                    <a:pt x="41" y="100"/>
                    <a:pt x="37" y="100"/>
                    <a:pt x="33" y="98"/>
                  </a:cubicBezTo>
                  <a:cubicBezTo>
                    <a:pt x="29" y="97"/>
                    <a:pt x="29" y="94"/>
                    <a:pt x="31" y="90"/>
                  </a:cubicBezTo>
                  <a:cubicBezTo>
                    <a:pt x="35" y="80"/>
                    <a:pt x="31" y="76"/>
                    <a:pt x="21" y="75"/>
                  </a:cubicBezTo>
                  <a:cubicBezTo>
                    <a:pt x="14" y="76"/>
                    <a:pt x="19" y="69"/>
                    <a:pt x="15" y="68"/>
                  </a:cubicBezTo>
                  <a:close/>
                </a:path>
              </a:pathLst>
            </a:custGeom>
            <a:solidFill>
              <a:srgbClr val="F0D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 name="Freeform 402"/>
            <p:cNvSpPr>
              <a:spLocks/>
            </p:cNvSpPr>
            <p:nvPr/>
          </p:nvSpPr>
          <p:spPr bwMode="auto">
            <a:xfrm>
              <a:off x="6177" y="3492"/>
              <a:ext cx="25" cy="130"/>
            </a:xfrm>
            <a:custGeom>
              <a:avLst/>
              <a:gdLst>
                <a:gd name="T0" fmla="*/ 18 w 19"/>
                <a:gd name="T1" fmla="*/ 89 h 97"/>
                <a:gd name="T2" fmla="*/ 10 w 19"/>
                <a:gd name="T3" fmla="*/ 97 h 97"/>
                <a:gd name="T4" fmla="*/ 6 w 19"/>
                <a:gd name="T5" fmla="*/ 4 h 97"/>
                <a:gd name="T6" fmla="*/ 16 w 19"/>
                <a:gd name="T7" fmla="*/ 7 h 97"/>
                <a:gd name="T8" fmla="*/ 18 w 19"/>
                <a:gd name="T9" fmla="*/ 89 h 97"/>
              </a:gdLst>
              <a:ahLst/>
              <a:cxnLst>
                <a:cxn ang="0">
                  <a:pos x="T0" y="T1"/>
                </a:cxn>
                <a:cxn ang="0">
                  <a:pos x="T2" y="T3"/>
                </a:cxn>
                <a:cxn ang="0">
                  <a:pos x="T4" y="T5"/>
                </a:cxn>
                <a:cxn ang="0">
                  <a:pos x="T6" y="T7"/>
                </a:cxn>
                <a:cxn ang="0">
                  <a:pos x="T8" y="T9"/>
                </a:cxn>
              </a:cxnLst>
              <a:rect l="0" t="0" r="r" b="b"/>
              <a:pathLst>
                <a:path w="19" h="97">
                  <a:moveTo>
                    <a:pt x="18" y="89"/>
                  </a:moveTo>
                  <a:cubicBezTo>
                    <a:pt x="7" y="82"/>
                    <a:pt x="13" y="94"/>
                    <a:pt x="10" y="97"/>
                  </a:cubicBezTo>
                  <a:cubicBezTo>
                    <a:pt x="5" y="66"/>
                    <a:pt x="0" y="35"/>
                    <a:pt x="6" y="4"/>
                  </a:cubicBezTo>
                  <a:cubicBezTo>
                    <a:pt x="10" y="2"/>
                    <a:pt x="14" y="0"/>
                    <a:pt x="16" y="7"/>
                  </a:cubicBezTo>
                  <a:cubicBezTo>
                    <a:pt x="8" y="34"/>
                    <a:pt x="19" y="61"/>
                    <a:pt x="18" y="89"/>
                  </a:cubicBezTo>
                  <a:close/>
                </a:path>
              </a:pathLst>
            </a:custGeom>
            <a:solidFill>
              <a:srgbClr val="D7B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 name="Freeform 403"/>
            <p:cNvSpPr>
              <a:spLocks/>
            </p:cNvSpPr>
            <p:nvPr/>
          </p:nvSpPr>
          <p:spPr bwMode="auto">
            <a:xfrm>
              <a:off x="6182" y="3437"/>
              <a:ext cx="27" cy="64"/>
            </a:xfrm>
            <a:custGeom>
              <a:avLst/>
              <a:gdLst>
                <a:gd name="T0" fmla="*/ 12 w 20"/>
                <a:gd name="T1" fmla="*/ 48 h 48"/>
                <a:gd name="T2" fmla="*/ 2 w 20"/>
                <a:gd name="T3" fmla="*/ 45 h 48"/>
                <a:gd name="T4" fmla="*/ 1 w 20"/>
                <a:gd name="T5" fmla="*/ 27 h 48"/>
                <a:gd name="T6" fmla="*/ 8 w 20"/>
                <a:gd name="T7" fmla="*/ 6 h 48"/>
                <a:gd name="T8" fmla="*/ 15 w 20"/>
                <a:gd name="T9" fmla="*/ 1 h 48"/>
                <a:gd name="T10" fmla="*/ 20 w 20"/>
                <a:gd name="T11" fmla="*/ 8 h 48"/>
                <a:gd name="T12" fmla="*/ 17 w 20"/>
                <a:gd name="T13" fmla="*/ 14 h 48"/>
                <a:gd name="T14" fmla="*/ 12 w 20"/>
                <a:gd name="T15" fmla="*/ 33 h 48"/>
                <a:gd name="T16" fmla="*/ 13 w 20"/>
                <a:gd name="T17" fmla="*/ 40 h 48"/>
                <a:gd name="T18" fmla="*/ 12 w 20"/>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8">
                  <a:moveTo>
                    <a:pt x="12" y="48"/>
                  </a:moveTo>
                  <a:cubicBezTo>
                    <a:pt x="9" y="44"/>
                    <a:pt x="5" y="46"/>
                    <a:pt x="2" y="45"/>
                  </a:cubicBezTo>
                  <a:cubicBezTo>
                    <a:pt x="1" y="39"/>
                    <a:pt x="1" y="33"/>
                    <a:pt x="1" y="27"/>
                  </a:cubicBezTo>
                  <a:cubicBezTo>
                    <a:pt x="0" y="18"/>
                    <a:pt x="5" y="12"/>
                    <a:pt x="8" y="6"/>
                  </a:cubicBezTo>
                  <a:cubicBezTo>
                    <a:pt x="10" y="3"/>
                    <a:pt x="11" y="0"/>
                    <a:pt x="15" y="1"/>
                  </a:cubicBezTo>
                  <a:cubicBezTo>
                    <a:pt x="20" y="1"/>
                    <a:pt x="19" y="5"/>
                    <a:pt x="20" y="8"/>
                  </a:cubicBezTo>
                  <a:cubicBezTo>
                    <a:pt x="19" y="10"/>
                    <a:pt x="18" y="12"/>
                    <a:pt x="17" y="14"/>
                  </a:cubicBezTo>
                  <a:cubicBezTo>
                    <a:pt x="17" y="20"/>
                    <a:pt x="20" y="28"/>
                    <a:pt x="12" y="33"/>
                  </a:cubicBezTo>
                  <a:cubicBezTo>
                    <a:pt x="9" y="35"/>
                    <a:pt x="8" y="38"/>
                    <a:pt x="13" y="40"/>
                  </a:cubicBezTo>
                  <a:cubicBezTo>
                    <a:pt x="20" y="43"/>
                    <a:pt x="14" y="46"/>
                    <a:pt x="12" y="48"/>
                  </a:cubicBezTo>
                  <a:close/>
                </a:path>
              </a:pathLst>
            </a:custGeom>
            <a:solidFill>
              <a:srgbClr val="C5A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 name="Freeform 404"/>
            <p:cNvSpPr>
              <a:spLocks/>
            </p:cNvSpPr>
            <p:nvPr/>
          </p:nvSpPr>
          <p:spPr bwMode="auto">
            <a:xfrm>
              <a:off x="6209" y="3625"/>
              <a:ext cx="38" cy="57"/>
            </a:xfrm>
            <a:custGeom>
              <a:avLst/>
              <a:gdLst>
                <a:gd name="T0" fmla="*/ 28 w 28"/>
                <a:gd name="T1" fmla="*/ 42 h 43"/>
                <a:gd name="T2" fmla="*/ 9 w 28"/>
                <a:gd name="T3" fmla="*/ 22 h 43"/>
                <a:gd name="T4" fmla="*/ 0 w 28"/>
                <a:gd name="T5" fmla="*/ 0 h 43"/>
                <a:gd name="T6" fmla="*/ 5 w 28"/>
                <a:gd name="T7" fmla="*/ 6 h 43"/>
                <a:gd name="T8" fmla="*/ 28 w 28"/>
                <a:gd name="T9" fmla="*/ 42 h 43"/>
              </a:gdLst>
              <a:ahLst/>
              <a:cxnLst>
                <a:cxn ang="0">
                  <a:pos x="T0" y="T1"/>
                </a:cxn>
                <a:cxn ang="0">
                  <a:pos x="T2" y="T3"/>
                </a:cxn>
                <a:cxn ang="0">
                  <a:pos x="T4" y="T5"/>
                </a:cxn>
                <a:cxn ang="0">
                  <a:pos x="T6" y="T7"/>
                </a:cxn>
                <a:cxn ang="0">
                  <a:pos x="T8" y="T9"/>
                </a:cxn>
              </a:cxnLst>
              <a:rect l="0" t="0" r="r" b="b"/>
              <a:pathLst>
                <a:path w="28" h="43">
                  <a:moveTo>
                    <a:pt x="28" y="42"/>
                  </a:moveTo>
                  <a:cubicBezTo>
                    <a:pt x="14" y="43"/>
                    <a:pt x="13" y="32"/>
                    <a:pt x="9" y="22"/>
                  </a:cubicBezTo>
                  <a:cubicBezTo>
                    <a:pt x="7" y="14"/>
                    <a:pt x="0" y="8"/>
                    <a:pt x="0" y="0"/>
                  </a:cubicBezTo>
                  <a:cubicBezTo>
                    <a:pt x="4" y="0"/>
                    <a:pt x="4" y="3"/>
                    <a:pt x="5" y="6"/>
                  </a:cubicBezTo>
                  <a:cubicBezTo>
                    <a:pt x="11" y="19"/>
                    <a:pt x="19" y="32"/>
                    <a:pt x="28" y="42"/>
                  </a:cubicBezTo>
                  <a:close/>
                </a:path>
              </a:pathLst>
            </a:custGeom>
            <a:solidFill>
              <a:srgbClr val="CEA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 name="Freeform 405"/>
            <p:cNvSpPr>
              <a:spLocks/>
            </p:cNvSpPr>
            <p:nvPr/>
          </p:nvSpPr>
          <p:spPr bwMode="auto">
            <a:xfrm>
              <a:off x="6243" y="3710"/>
              <a:ext cx="22" cy="27"/>
            </a:xfrm>
            <a:custGeom>
              <a:avLst/>
              <a:gdLst>
                <a:gd name="T0" fmla="*/ 1 w 17"/>
                <a:gd name="T1" fmla="*/ 10 h 20"/>
                <a:gd name="T2" fmla="*/ 11 w 17"/>
                <a:gd name="T3" fmla="*/ 0 h 20"/>
                <a:gd name="T4" fmla="*/ 9 w 17"/>
                <a:gd name="T5" fmla="*/ 20 h 20"/>
                <a:gd name="T6" fmla="*/ 1 w 17"/>
                <a:gd name="T7" fmla="*/ 10 h 20"/>
              </a:gdLst>
              <a:ahLst/>
              <a:cxnLst>
                <a:cxn ang="0">
                  <a:pos x="T0" y="T1"/>
                </a:cxn>
                <a:cxn ang="0">
                  <a:pos x="T2" y="T3"/>
                </a:cxn>
                <a:cxn ang="0">
                  <a:pos x="T4" y="T5"/>
                </a:cxn>
                <a:cxn ang="0">
                  <a:pos x="T6" y="T7"/>
                </a:cxn>
              </a:cxnLst>
              <a:rect l="0" t="0" r="r" b="b"/>
              <a:pathLst>
                <a:path w="17" h="20">
                  <a:moveTo>
                    <a:pt x="1" y="10"/>
                  </a:moveTo>
                  <a:cubicBezTo>
                    <a:pt x="0" y="2"/>
                    <a:pt x="8" y="3"/>
                    <a:pt x="11" y="0"/>
                  </a:cubicBezTo>
                  <a:cubicBezTo>
                    <a:pt x="17" y="7"/>
                    <a:pt x="15" y="14"/>
                    <a:pt x="9" y="20"/>
                  </a:cubicBezTo>
                  <a:cubicBezTo>
                    <a:pt x="8" y="15"/>
                    <a:pt x="5" y="12"/>
                    <a:pt x="1" y="10"/>
                  </a:cubicBezTo>
                  <a:close/>
                </a:path>
              </a:pathLst>
            </a:custGeom>
            <a:solidFill>
              <a:srgbClr val="CEA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1" name="Group 607"/>
          <p:cNvGrpSpPr>
            <a:grpSpLocks/>
          </p:cNvGrpSpPr>
          <p:nvPr/>
        </p:nvGrpSpPr>
        <p:grpSpPr bwMode="auto">
          <a:xfrm>
            <a:off x="4973638" y="4346575"/>
            <a:ext cx="4940300" cy="1828800"/>
            <a:chOff x="3133" y="2738"/>
            <a:chExt cx="3112" cy="1152"/>
          </a:xfrm>
        </p:grpSpPr>
        <p:sp>
          <p:nvSpPr>
            <p:cNvPr id="189" name="Freeform 407"/>
            <p:cNvSpPr>
              <a:spLocks/>
            </p:cNvSpPr>
            <p:nvPr/>
          </p:nvSpPr>
          <p:spPr bwMode="auto">
            <a:xfrm>
              <a:off x="6118" y="3271"/>
              <a:ext cx="112" cy="599"/>
            </a:xfrm>
            <a:custGeom>
              <a:avLst/>
              <a:gdLst>
                <a:gd name="T0" fmla="*/ 78 w 84"/>
                <a:gd name="T1" fmla="*/ 396 h 447"/>
                <a:gd name="T2" fmla="*/ 79 w 84"/>
                <a:gd name="T3" fmla="*/ 409 h 447"/>
                <a:gd name="T4" fmla="*/ 83 w 84"/>
                <a:gd name="T5" fmla="*/ 446 h 447"/>
                <a:gd name="T6" fmla="*/ 65 w 84"/>
                <a:gd name="T7" fmla="*/ 433 h 447"/>
                <a:gd name="T8" fmla="*/ 34 w 84"/>
                <a:gd name="T9" fmla="*/ 393 h 447"/>
                <a:gd name="T10" fmla="*/ 27 w 84"/>
                <a:gd name="T11" fmla="*/ 371 h 447"/>
                <a:gd name="T12" fmla="*/ 25 w 84"/>
                <a:gd name="T13" fmla="*/ 348 h 447"/>
                <a:gd name="T14" fmla="*/ 53 w 84"/>
                <a:gd name="T15" fmla="*/ 379 h 447"/>
                <a:gd name="T16" fmla="*/ 60 w 84"/>
                <a:gd name="T17" fmla="*/ 383 h 447"/>
                <a:gd name="T18" fmla="*/ 61 w 84"/>
                <a:gd name="T19" fmla="*/ 376 h 447"/>
                <a:gd name="T20" fmla="*/ 58 w 84"/>
                <a:gd name="T21" fmla="*/ 364 h 447"/>
                <a:gd name="T22" fmla="*/ 21 w 84"/>
                <a:gd name="T23" fmla="*/ 270 h 447"/>
                <a:gd name="T24" fmla="*/ 10 w 84"/>
                <a:gd name="T25" fmla="*/ 205 h 447"/>
                <a:gd name="T26" fmla="*/ 6 w 84"/>
                <a:gd name="T27" fmla="*/ 169 h 447"/>
                <a:gd name="T28" fmla="*/ 4 w 84"/>
                <a:gd name="T29" fmla="*/ 156 h 447"/>
                <a:gd name="T30" fmla="*/ 2 w 84"/>
                <a:gd name="T31" fmla="*/ 88 h 447"/>
                <a:gd name="T32" fmla="*/ 10 w 84"/>
                <a:gd name="T33" fmla="*/ 0 h 447"/>
                <a:gd name="T34" fmla="*/ 9 w 84"/>
                <a:gd name="T35" fmla="*/ 32 h 447"/>
                <a:gd name="T36" fmla="*/ 9 w 84"/>
                <a:gd name="T37" fmla="*/ 95 h 447"/>
                <a:gd name="T38" fmla="*/ 10 w 84"/>
                <a:gd name="T39" fmla="*/ 114 h 447"/>
                <a:gd name="T40" fmla="*/ 10 w 84"/>
                <a:gd name="T41" fmla="*/ 140 h 447"/>
                <a:gd name="T42" fmla="*/ 15 w 84"/>
                <a:gd name="T43" fmla="*/ 206 h 447"/>
                <a:gd name="T44" fmla="*/ 28 w 84"/>
                <a:gd name="T45" fmla="*/ 275 h 447"/>
                <a:gd name="T46" fmla="*/ 52 w 84"/>
                <a:gd name="T47" fmla="*/ 320 h 447"/>
                <a:gd name="T48" fmla="*/ 65 w 84"/>
                <a:gd name="T49" fmla="*/ 357 h 447"/>
                <a:gd name="T50" fmla="*/ 68 w 84"/>
                <a:gd name="T51" fmla="*/ 372 h 447"/>
                <a:gd name="T52" fmla="*/ 78 w 84"/>
                <a:gd name="T53" fmla="*/ 39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447">
                  <a:moveTo>
                    <a:pt x="78" y="396"/>
                  </a:moveTo>
                  <a:cubicBezTo>
                    <a:pt x="75" y="401"/>
                    <a:pt x="76" y="404"/>
                    <a:pt x="79" y="409"/>
                  </a:cubicBezTo>
                  <a:cubicBezTo>
                    <a:pt x="84" y="421"/>
                    <a:pt x="84" y="433"/>
                    <a:pt x="83" y="446"/>
                  </a:cubicBezTo>
                  <a:cubicBezTo>
                    <a:pt x="74" y="447"/>
                    <a:pt x="70" y="439"/>
                    <a:pt x="65" y="433"/>
                  </a:cubicBezTo>
                  <a:cubicBezTo>
                    <a:pt x="55" y="419"/>
                    <a:pt x="44" y="407"/>
                    <a:pt x="34" y="393"/>
                  </a:cubicBezTo>
                  <a:cubicBezTo>
                    <a:pt x="29" y="386"/>
                    <a:pt x="25" y="380"/>
                    <a:pt x="27" y="371"/>
                  </a:cubicBezTo>
                  <a:cubicBezTo>
                    <a:pt x="29" y="363"/>
                    <a:pt x="21" y="356"/>
                    <a:pt x="25" y="348"/>
                  </a:cubicBezTo>
                  <a:cubicBezTo>
                    <a:pt x="35" y="358"/>
                    <a:pt x="46" y="367"/>
                    <a:pt x="53" y="379"/>
                  </a:cubicBezTo>
                  <a:cubicBezTo>
                    <a:pt x="54" y="382"/>
                    <a:pt x="56" y="385"/>
                    <a:pt x="60" y="383"/>
                  </a:cubicBezTo>
                  <a:cubicBezTo>
                    <a:pt x="62" y="381"/>
                    <a:pt x="62" y="378"/>
                    <a:pt x="61" y="376"/>
                  </a:cubicBezTo>
                  <a:cubicBezTo>
                    <a:pt x="60" y="372"/>
                    <a:pt x="60" y="368"/>
                    <a:pt x="58" y="364"/>
                  </a:cubicBezTo>
                  <a:cubicBezTo>
                    <a:pt x="42" y="334"/>
                    <a:pt x="37" y="299"/>
                    <a:pt x="21" y="270"/>
                  </a:cubicBezTo>
                  <a:cubicBezTo>
                    <a:pt x="9" y="248"/>
                    <a:pt x="15" y="226"/>
                    <a:pt x="10" y="205"/>
                  </a:cubicBezTo>
                  <a:cubicBezTo>
                    <a:pt x="7" y="193"/>
                    <a:pt x="4" y="182"/>
                    <a:pt x="6" y="169"/>
                  </a:cubicBezTo>
                  <a:cubicBezTo>
                    <a:pt x="6" y="165"/>
                    <a:pt x="4" y="161"/>
                    <a:pt x="4" y="156"/>
                  </a:cubicBezTo>
                  <a:cubicBezTo>
                    <a:pt x="6" y="133"/>
                    <a:pt x="2" y="111"/>
                    <a:pt x="2" y="88"/>
                  </a:cubicBezTo>
                  <a:cubicBezTo>
                    <a:pt x="2" y="59"/>
                    <a:pt x="0" y="29"/>
                    <a:pt x="10" y="0"/>
                  </a:cubicBezTo>
                  <a:cubicBezTo>
                    <a:pt x="9" y="11"/>
                    <a:pt x="9" y="21"/>
                    <a:pt x="9" y="32"/>
                  </a:cubicBezTo>
                  <a:cubicBezTo>
                    <a:pt x="8" y="53"/>
                    <a:pt x="7" y="74"/>
                    <a:pt x="9" y="95"/>
                  </a:cubicBezTo>
                  <a:cubicBezTo>
                    <a:pt x="9" y="102"/>
                    <a:pt x="10" y="108"/>
                    <a:pt x="10" y="114"/>
                  </a:cubicBezTo>
                  <a:cubicBezTo>
                    <a:pt x="12" y="123"/>
                    <a:pt x="12" y="131"/>
                    <a:pt x="10" y="140"/>
                  </a:cubicBezTo>
                  <a:cubicBezTo>
                    <a:pt x="16" y="162"/>
                    <a:pt x="11" y="184"/>
                    <a:pt x="15" y="206"/>
                  </a:cubicBezTo>
                  <a:cubicBezTo>
                    <a:pt x="19" y="229"/>
                    <a:pt x="23" y="252"/>
                    <a:pt x="28" y="275"/>
                  </a:cubicBezTo>
                  <a:cubicBezTo>
                    <a:pt x="32" y="292"/>
                    <a:pt x="40" y="306"/>
                    <a:pt x="52" y="320"/>
                  </a:cubicBezTo>
                  <a:cubicBezTo>
                    <a:pt x="60" y="329"/>
                    <a:pt x="65" y="343"/>
                    <a:pt x="65" y="357"/>
                  </a:cubicBezTo>
                  <a:cubicBezTo>
                    <a:pt x="65" y="362"/>
                    <a:pt x="63" y="368"/>
                    <a:pt x="68" y="372"/>
                  </a:cubicBezTo>
                  <a:cubicBezTo>
                    <a:pt x="74" y="379"/>
                    <a:pt x="79" y="386"/>
                    <a:pt x="78" y="396"/>
                  </a:cubicBezTo>
                  <a:close/>
                </a:path>
              </a:pathLst>
            </a:custGeom>
            <a:solidFill>
              <a:srgbClr val="C1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408"/>
            <p:cNvSpPr>
              <a:spLocks/>
            </p:cNvSpPr>
            <p:nvPr/>
          </p:nvSpPr>
          <p:spPr bwMode="auto">
            <a:xfrm>
              <a:off x="6091" y="3575"/>
              <a:ext cx="154" cy="314"/>
            </a:xfrm>
            <a:custGeom>
              <a:avLst/>
              <a:gdLst>
                <a:gd name="T0" fmla="*/ 45 w 115"/>
                <a:gd name="T1" fmla="*/ 121 h 234"/>
                <a:gd name="T2" fmla="*/ 50 w 115"/>
                <a:gd name="T3" fmla="*/ 151 h 234"/>
                <a:gd name="T4" fmla="*/ 63 w 115"/>
                <a:gd name="T5" fmla="*/ 171 h 234"/>
                <a:gd name="T6" fmla="*/ 103 w 115"/>
                <a:gd name="T7" fmla="*/ 219 h 234"/>
                <a:gd name="T8" fmla="*/ 115 w 115"/>
                <a:gd name="T9" fmla="*/ 234 h 234"/>
                <a:gd name="T10" fmla="*/ 79 w 115"/>
                <a:gd name="T11" fmla="*/ 222 h 234"/>
                <a:gd name="T12" fmla="*/ 74 w 115"/>
                <a:gd name="T13" fmla="*/ 203 h 234"/>
                <a:gd name="T14" fmla="*/ 61 w 115"/>
                <a:gd name="T15" fmla="*/ 192 h 234"/>
                <a:gd name="T16" fmla="*/ 44 w 115"/>
                <a:gd name="T17" fmla="*/ 167 h 234"/>
                <a:gd name="T18" fmla="*/ 26 w 115"/>
                <a:gd name="T19" fmla="*/ 161 h 234"/>
                <a:gd name="T20" fmla="*/ 19 w 115"/>
                <a:gd name="T21" fmla="*/ 135 h 234"/>
                <a:gd name="T22" fmla="*/ 16 w 115"/>
                <a:gd name="T23" fmla="*/ 108 h 234"/>
                <a:gd name="T24" fmla="*/ 16 w 115"/>
                <a:gd name="T25" fmla="*/ 90 h 234"/>
                <a:gd name="T26" fmla="*/ 17 w 115"/>
                <a:gd name="T27" fmla="*/ 76 h 234"/>
                <a:gd name="T28" fmla="*/ 4 w 115"/>
                <a:gd name="T29" fmla="*/ 24 h 234"/>
                <a:gd name="T30" fmla="*/ 9 w 115"/>
                <a:gd name="T31" fmla="*/ 0 h 234"/>
                <a:gd name="T32" fmla="*/ 10 w 115"/>
                <a:gd name="T33" fmla="*/ 10 h 234"/>
                <a:gd name="T34" fmla="*/ 16 w 115"/>
                <a:gd name="T35" fmla="*/ 18 h 234"/>
                <a:gd name="T36" fmla="*/ 19 w 115"/>
                <a:gd name="T37" fmla="*/ 26 h 234"/>
                <a:gd name="T38" fmla="*/ 24 w 115"/>
                <a:gd name="T39" fmla="*/ 70 h 234"/>
                <a:gd name="T40" fmla="*/ 42 w 115"/>
                <a:gd name="T41" fmla="*/ 111 h 234"/>
                <a:gd name="T42" fmla="*/ 45 w 115"/>
                <a:gd name="T43"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234">
                  <a:moveTo>
                    <a:pt x="45" y="121"/>
                  </a:moveTo>
                  <a:cubicBezTo>
                    <a:pt x="48" y="131"/>
                    <a:pt x="52" y="140"/>
                    <a:pt x="50" y="151"/>
                  </a:cubicBezTo>
                  <a:cubicBezTo>
                    <a:pt x="48" y="159"/>
                    <a:pt x="57" y="165"/>
                    <a:pt x="63" y="171"/>
                  </a:cubicBezTo>
                  <a:cubicBezTo>
                    <a:pt x="76" y="187"/>
                    <a:pt x="86" y="206"/>
                    <a:pt x="103" y="219"/>
                  </a:cubicBezTo>
                  <a:cubicBezTo>
                    <a:pt x="105" y="225"/>
                    <a:pt x="109" y="230"/>
                    <a:pt x="115" y="234"/>
                  </a:cubicBezTo>
                  <a:cubicBezTo>
                    <a:pt x="101" y="234"/>
                    <a:pt x="90" y="229"/>
                    <a:pt x="79" y="222"/>
                  </a:cubicBezTo>
                  <a:cubicBezTo>
                    <a:pt x="71" y="217"/>
                    <a:pt x="81" y="208"/>
                    <a:pt x="74" y="203"/>
                  </a:cubicBezTo>
                  <a:cubicBezTo>
                    <a:pt x="67" y="203"/>
                    <a:pt x="65" y="196"/>
                    <a:pt x="61" y="192"/>
                  </a:cubicBezTo>
                  <a:cubicBezTo>
                    <a:pt x="55" y="184"/>
                    <a:pt x="49" y="176"/>
                    <a:pt x="44" y="167"/>
                  </a:cubicBezTo>
                  <a:cubicBezTo>
                    <a:pt x="40" y="159"/>
                    <a:pt x="34" y="157"/>
                    <a:pt x="26" y="161"/>
                  </a:cubicBezTo>
                  <a:cubicBezTo>
                    <a:pt x="23" y="153"/>
                    <a:pt x="27" y="142"/>
                    <a:pt x="19" y="135"/>
                  </a:cubicBezTo>
                  <a:cubicBezTo>
                    <a:pt x="18" y="126"/>
                    <a:pt x="17" y="117"/>
                    <a:pt x="16" y="108"/>
                  </a:cubicBezTo>
                  <a:cubicBezTo>
                    <a:pt x="14" y="102"/>
                    <a:pt x="16" y="96"/>
                    <a:pt x="16" y="90"/>
                  </a:cubicBezTo>
                  <a:cubicBezTo>
                    <a:pt x="17" y="85"/>
                    <a:pt x="18" y="80"/>
                    <a:pt x="17" y="76"/>
                  </a:cubicBezTo>
                  <a:cubicBezTo>
                    <a:pt x="10" y="59"/>
                    <a:pt x="8" y="41"/>
                    <a:pt x="4" y="24"/>
                  </a:cubicBezTo>
                  <a:cubicBezTo>
                    <a:pt x="2" y="15"/>
                    <a:pt x="0" y="7"/>
                    <a:pt x="9" y="0"/>
                  </a:cubicBezTo>
                  <a:cubicBezTo>
                    <a:pt x="12" y="3"/>
                    <a:pt x="11" y="6"/>
                    <a:pt x="10" y="10"/>
                  </a:cubicBezTo>
                  <a:cubicBezTo>
                    <a:pt x="9" y="14"/>
                    <a:pt x="5" y="20"/>
                    <a:pt x="16" y="18"/>
                  </a:cubicBezTo>
                  <a:cubicBezTo>
                    <a:pt x="20" y="17"/>
                    <a:pt x="19" y="23"/>
                    <a:pt x="19" y="26"/>
                  </a:cubicBezTo>
                  <a:cubicBezTo>
                    <a:pt x="19" y="41"/>
                    <a:pt x="19" y="55"/>
                    <a:pt x="24" y="70"/>
                  </a:cubicBezTo>
                  <a:cubicBezTo>
                    <a:pt x="28" y="85"/>
                    <a:pt x="36" y="97"/>
                    <a:pt x="42" y="111"/>
                  </a:cubicBezTo>
                  <a:cubicBezTo>
                    <a:pt x="43" y="114"/>
                    <a:pt x="45" y="117"/>
                    <a:pt x="45" y="121"/>
                  </a:cubicBezTo>
                  <a:close/>
                </a:path>
              </a:pathLst>
            </a:custGeom>
            <a:solidFill>
              <a:srgbClr val="B08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409"/>
            <p:cNvSpPr>
              <a:spLocks/>
            </p:cNvSpPr>
            <p:nvPr/>
          </p:nvSpPr>
          <p:spPr bwMode="auto">
            <a:xfrm>
              <a:off x="6086" y="3232"/>
              <a:ext cx="39" cy="488"/>
            </a:xfrm>
            <a:custGeom>
              <a:avLst/>
              <a:gdLst>
                <a:gd name="T0" fmla="*/ 13 w 29"/>
                <a:gd name="T1" fmla="*/ 256 h 364"/>
                <a:gd name="T2" fmla="*/ 14 w 29"/>
                <a:gd name="T3" fmla="*/ 284 h 364"/>
                <a:gd name="T4" fmla="*/ 15 w 29"/>
                <a:gd name="T5" fmla="*/ 287 h 364"/>
                <a:gd name="T6" fmla="*/ 22 w 29"/>
                <a:gd name="T7" fmla="*/ 321 h 364"/>
                <a:gd name="T8" fmla="*/ 20 w 29"/>
                <a:gd name="T9" fmla="*/ 364 h 364"/>
                <a:gd name="T10" fmla="*/ 18 w 29"/>
                <a:gd name="T11" fmla="*/ 364 h 364"/>
                <a:gd name="T12" fmla="*/ 6 w 29"/>
                <a:gd name="T13" fmla="*/ 303 h 364"/>
                <a:gd name="T14" fmla="*/ 1 w 29"/>
                <a:gd name="T15" fmla="*/ 234 h 364"/>
                <a:gd name="T16" fmla="*/ 0 w 29"/>
                <a:gd name="T17" fmla="*/ 163 h 364"/>
                <a:gd name="T18" fmla="*/ 4 w 29"/>
                <a:gd name="T19" fmla="*/ 145 h 364"/>
                <a:gd name="T20" fmla="*/ 4 w 29"/>
                <a:gd name="T21" fmla="*/ 119 h 364"/>
                <a:gd name="T22" fmla="*/ 2 w 29"/>
                <a:gd name="T23" fmla="*/ 0 h 364"/>
                <a:gd name="T24" fmla="*/ 6 w 29"/>
                <a:gd name="T25" fmla="*/ 23 h 364"/>
                <a:gd name="T26" fmla="*/ 12 w 29"/>
                <a:gd name="T27" fmla="*/ 14 h 364"/>
                <a:gd name="T28" fmla="*/ 12 w 29"/>
                <a:gd name="T29" fmla="*/ 16 h 364"/>
                <a:gd name="T30" fmla="*/ 12 w 29"/>
                <a:gd name="T31" fmla="*/ 135 h 364"/>
                <a:gd name="T32" fmla="*/ 14 w 29"/>
                <a:gd name="T33" fmla="*/ 148 h 364"/>
                <a:gd name="T34" fmla="*/ 16 w 29"/>
                <a:gd name="T35" fmla="*/ 236 h 364"/>
                <a:gd name="T36" fmla="*/ 13 w 29"/>
                <a:gd name="T37" fmla="*/ 251 h 364"/>
                <a:gd name="T38" fmla="*/ 13 w 29"/>
                <a:gd name="T39" fmla="*/ 25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64">
                  <a:moveTo>
                    <a:pt x="13" y="256"/>
                  </a:moveTo>
                  <a:cubicBezTo>
                    <a:pt x="10" y="265"/>
                    <a:pt x="7" y="275"/>
                    <a:pt x="14" y="284"/>
                  </a:cubicBezTo>
                  <a:cubicBezTo>
                    <a:pt x="15" y="285"/>
                    <a:pt x="15" y="286"/>
                    <a:pt x="15" y="287"/>
                  </a:cubicBezTo>
                  <a:cubicBezTo>
                    <a:pt x="15" y="299"/>
                    <a:pt x="17" y="310"/>
                    <a:pt x="22" y="321"/>
                  </a:cubicBezTo>
                  <a:cubicBezTo>
                    <a:pt x="29" y="334"/>
                    <a:pt x="26" y="350"/>
                    <a:pt x="20" y="364"/>
                  </a:cubicBezTo>
                  <a:cubicBezTo>
                    <a:pt x="19" y="364"/>
                    <a:pt x="19" y="364"/>
                    <a:pt x="18" y="364"/>
                  </a:cubicBezTo>
                  <a:cubicBezTo>
                    <a:pt x="10" y="345"/>
                    <a:pt x="10" y="323"/>
                    <a:pt x="6" y="303"/>
                  </a:cubicBezTo>
                  <a:cubicBezTo>
                    <a:pt x="1" y="280"/>
                    <a:pt x="3" y="257"/>
                    <a:pt x="1" y="234"/>
                  </a:cubicBezTo>
                  <a:cubicBezTo>
                    <a:pt x="1" y="210"/>
                    <a:pt x="0" y="186"/>
                    <a:pt x="0" y="163"/>
                  </a:cubicBezTo>
                  <a:cubicBezTo>
                    <a:pt x="0" y="157"/>
                    <a:pt x="0" y="151"/>
                    <a:pt x="4" y="145"/>
                  </a:cubicBezTo>
                  <a:cubicBezTo>
                    <a:pt x="4" y="137"/>
                    <a:pt x="4" y="128"/>
                    <a:pt x="4" y="119"/>
                  </a:cubicBezTo>
                  <a:cubicBezTo>
                    <a:pt x="5" y="80"/>
                    <a:pt x="5" y="40"/>
                    <a:pt x="2" y="0"/>
                  </a:cubicBezTo>
                  <a:cubicBezTo>
                    <a:pt x="8" y="7"/>
                    <a:pt x="2" y="16"/>
                    <a:pt x="6" y="23"/>
                  </a:cubicBezTo>
                  <a:cubicBezTo>
                    <a:pt x="12" y="22"/>
                    <a:pt x="8" y="15"/>
                    <a:pt x="12" y="14"/>
                  </a:cubicBezTo>
                  <a:cubicBezTo>
                    <a:pt x="12" y="15"/>
                    <a:pt x="12" y="15"/>
                    <a:pt x="12" y="16"/>
                  </a:cubicBezTo>
                  <a:cubicBezTo>
                    <a:pt x="12" y="56"/>
                    <a:pt x="12" y="95"/>
                    <a:pt x="12" y="135"/>
                  </a:cubicBezTo>
                  <a:cubicBezTo>
                    <a:pt x="15" y="139"/>
                    <a:pt x="14" y="143"/>
                    <a:pt x="14" y="148"/>
                  </a:cubicBezTo>
                  <a:cubicBezTo>
                    <a:pt x="14" y="177"/>
                    <a:pt x="14" y="207"/>
                    <a:pt x="16" y="236"/>
                  </a:cubicBezTo>
                  <a:cubicBezTo>
                    <a:pt x="16" y="241"/>
                    <a:pt x="14" y="246"/>
                    <a:pt x="13" y="251"/>
                  </a:cubicBezTo>
                  <a:cubicBezTo>
                    <a:pt x="13" y="253"/>
                    <a:pt x="13" y="254"/>
                    <a:pt x="13" y="256"/>
                  </a:cubicBezTo>
                  <a:close/>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410"/>
            <p:cNvSpPr>
              <a:spLocks/>
            </p:cNvSpPr>
            <p:nvPr/>
          </p:nvSpPr>
          <p:spPr bwMode="auto">
            <a:xfrm>
              <a:off x="6102" y="3413"/>
              <a:ext cx="9" cy="155"/>
            </a:xfrm>
            <a:custGeom>
              <a:avLst/>
              <a:gdLst>
                <a:gd name="T0" fmla="*/ 1 w 7"/>
                <a:gd name="T1" fmla="*/ 116 h 116"/>
                <a:gd name="T2" fmla="*/ 0 w 7"/>
                <a:gd name="T3" fmla="*/ 0 h 116"/>
                <a:gd name="T4" fmla="*/ 3 w 7"/>
                <a:gd name="T5" fmla="*/ 12 h 116"/>
                <a:gd name="T6" fmla="*/ 6 w 7"/>
                <a:gd name="T7" fmla="*/ 102 h 116"/>
                <a:gd name="T8" fmla="*/ 1 w 7"/>
                <a:gd name="T9" fmla="*/ 116 h 116"/>
              </a:gdLst>
              <a:ahLst/>
              <a:cxnLst>
                <a:cxn ang="0">
                  <a:pos x="T0" y="T1"/>
                </a:cxn>
                <a:cxn ang="0">
                  <a:pos x="T2" y="T3"/>
                </a:cxn>
                <a:cxn ang="0">
                  <a:pos x="T4" y="T5"/>
                </a:cxn>
                <a:cxn ang="0">
                  <a:pos x="T6" y="T7"/>
                </a:cxn>
                <a:cxn ang="0">
                  <a:pos x="T8" y="T9"/>
                </a:cxn>
              </a:cxnLst>
              <a:rect l="0" t="0" r="r" b="b"/>
              <a:pathLst>
                <a:path w="7" h="116">
                  <a:moveTo>
                    <a:pt x="1" y="116"/>
                  </a:moveTo>
                  <a:cubicBezTo>
                    <a:pt x="1" y="77"/>
                    <a:pt x="1" y="39"/>
                    <a:pt x="0" y="0"/>
                  </a:cubicBezTo>
                  <a:cubicBezTo>
                    <a:pt x="4" y="3"/>
                    <a:pt x="3" y="8"/>
                    <a:pt x="3" y="12"/>
                  </a:cubicBezTo>
                  <a:cubicBezTo>
                    <a:pt x="4" y="42"/>
                    <a:pt x="5" y="72"/>
                    <a:pt x="6" y="102"/>
                  </a:cubicBezTo>
                  <a:cubicBezTo>
                    <a:pt x="7" y="109"/>
                    <a:pt x="4" y="112"/>
                    <a:pt x="1" y="116"/>
                  </a:cubicBezTo>
                  <a:close/>
                </a:path>
              </a:pathLst>
            </a:custGeom>
            <a:solidFill>
              <a:srgbClr val="B08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411"/>
            <p:cNvSpPr>
              <a:spLocks/>
            </p:cNvSpPr>
            <p:nvPr/>
          </p:nvSpPr>
          <p:spPr bwMode="auto">
            <a:xfrm>
              <a:off x="3838" y="3120"/>
              <a:ext cx="119" cy="122"/>
            </a:xfrm>
            <a:custGeom>
              <a:avLst/>
              <a:gdLst>
                <a:gd name="T0" fmla="*/ 75 w 89"/>
                <a:gd name="T1" fmla="*/ 76 h 91"/>
                <a:gd name="T2" fmla="*/ 67 w 89"/>
                <a:gd name="T3" fmla="*/ 87 h 91"/>
                <a:gd name="T4" fmla="*/ 62 w 89"/>
                <a:gd name="T5" fmla="*/ 81 h 91"/>
                <a:gd name="T6" fmla="*/ 62 w 89"/>
                <a:gd name="T7" fmla="*/ 76 h 91"/>
                <a:gd name="T8" fmla="*/ 56 w 89"/>
                <a:gd name="T9" fmla="*/ 65 h 91"/>
                <a:gd name="T10" fmla="*/ 45 w 89"/>
                <a:gd name="T11" fmla="*/ 71 h 91"/>
                <a:gd name="T12" fmla="*/ 37 w 89"/>
                <a:gd name="T13" fmla="*/ 84 h 91"/>
                <a:gd name="T14" fmla="*/ 36 w 89"/>
                <a:gd name="T15" fmla="*/ 85 h 91"/>
                <a:gd name="T16" fmla="*/ 33 w 89"/>
                <a:gd name="T17" fmla="*/ 84 h 91"/>
                <a:gd name="T18" fmla="*/ 30 w 89"/>
                <a:gd name="T19" fmla="*/ 68 h 91"/>
                <a:gd name="T20" fmla="*/ 9 w 89"/>
                <a:gd name="T21" fmla="*/ 91 h 91"/>
                <a:gd name="T22" fmla="*/ 2 w 89"/>
                <a:gd name="T23" fmla="*/ 80 h 91"/>
                <a:gd name="T24" fmla="*/ 19 w 89"/>
                <a:gd name="T25" fmla="*/ 56 h 91"/>
                <a:gd name="T26" fmla="*/ 23 w 89"/>
                <a:gd name="T27" fmla="*/ 48 h 91"/>
                <a:gd name="T28" fmla="*/ 25 w 89"/>
                <a:gd name="T29" fmla="*/ 37 h 91"/>
                <a:gd name="T30" fmla="*/ 26 w 89"/>
                <a:gd name="T31" fmla="*/ 34 h 91"/>
                <a:gd name="T32" fmla="*/ 29 w 89"/>
                <a:gd name="T33" fmla="*/ 14 h 91"/>
                <a:gd name="T34" fmla="*/ 38 w 89"/>
                <a:gd name="T35" fmla="*/ 13 h 91"/>
                <a:gd name="T36" fmla="*/ 38 w 89"/>
                <a:gd name="T37" fmla="*/ 34 h 91"/>
                <a:gd name="T38" fmla="*/ 46 w 89"/>
                <a:gd name="T39" fmla="*/ 46 h 91"/>
                <a:gd name="T40" fmla="*/ 66 w 89"/>
                <a:gd name="T41" fmla="*/ 49 h 91"/>
                <a:gd name="T42" fmla="*/ 68 w 89"/>
                <a:gd name="T43" fmla="*/ 53 h 91"/>
                <a:gd name="T44" fmla="*/ 67 w 89"/>
                <a:gd name="T45" fmla="*/ 50 h 91"/>
                <a:gd name="T46" fmla="*/ 48 w 89"/>
                <a:gd name="T47" fmla="*/ 44 h 91"/>
                <a:gd name="T48" fmla="*/ 45 w 89"/>
                <a:gd name="T49" fmla="*/ 39 h 91"/>
                <a:gd name="T50" fmla="*/ 49 w 89"/>
                <a:gd name="T51" fmla="*/ 8 h 91"/>
                <a:gd name="T52" fmla="*/ 55 w 89"/>
                <a:gd name="T53" fmla="*/ 1 h 91"/>
                <a:gd name="T54" fmla="*/ 69 w 89"/>
                <a:gd name="T55" fmla="*/ 6 h 91"/>
                <a:gd name="T56" fmla="*/ 74 w 89"/>
                <a:gd name="T57" fmla="*/ 26 h 91"/>
                <a:gd name="T58" fmla="*/ 80 w 89"/>
                <a:gd name="T59" fmla="*/ 10 h 91"/>
                <a:gd name="T60" fmla="*/ 84 w 89"/>
                <a:gd name="T61" fmla="*/ 11 h 91"/>
                <a:gd name="T62" fmla="*/ 89 w 89"/>
                <a:gd name="T63" fmla="*/ 28 h 91"/>
                <a:gd name="T64" fmla="*/ 84 w 89"/>
                <a:gd name="T65" fmla="*/ 53 h 91"/>
                <a:gd name="T66" fmla="*/ 74 w 89"/>
                <a:gd name="T67" fmla="*/ 67 h 91"/>
                <a:gd name="T68" fmla="*/ 75 w 89"/>
                <a:gd name="T69" fmla="*/ 7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91">
                  <a:moveTo>
                    <a:pt x="75" y="76"/>
                  </a:moveTo>
                  <a:cubicBezTo>
                    <a:pt x="71" y="79"/>
                    <a:pt x="67" y="82"/>
                    <a:pt x="67" y="87"/>
                  </a:cubicBezTo>
                  <a:cubicBezTo>
                    <a:pt x="64" y="87"/>
                    <a:pt x="62" y="85"/>
                    <a:pt x="62" y="81"/>
                  </a:cubicBezTo>
                  <a:cubicBezTo>
                    <a:pt x="61" y="80"/>
                    <a:pt x="62" y="78"/>
                    <a:pt x="62" y="76"/>
                  </a:cubicBezTo>
                  <a:cubicBezTo>
                    <a:pt x="63" y="71"/>
                    <a:pt x="62" y="67"/>
                    <a:pt x="56" y="65"/>
                  </a:cubicBezTo>
                  <a:cubicBezTo>
                    <a:pt x="51" y="63"/>
                    <a:pt x="48" y="67"/>
                    <a:pt x="45" y="71"/>
                  </a:cubicBezTo>
                  <a:cubicBezTo>
                    <a:pt x="43" y="76"/>
                    <a:pt x="40" y="79"/>
                    <a:pt x="37" y="84"/>
                  </a:cubicBezTo>
                  <a:cubicBezTo>
                    <a:pt x="37" y="84"/>
                    <a:pt x="36" y="84"/>
                    <a:pt x="36" y="85"/>
                  </a:cubicBezTo>
                  <a:cubicBezTo>
                    <a:pt x="35" y="85"/>
                    <a:pt x="34" y="85"/>
                    <a:pt x="33" y="84"/>
                  </a:cubicBezTo>
                  <a:cubicBezTo>
                    <a:pt x="26" y="80"/>
                    <a:pt x="30" y="74"/>
                    <a:pt x="30" y="68"/>
                  </a:cubicBezTo>
                  <a:cubicBezTo>
                    <a:pt x="20" y="73"/>
                    <a:pt x="14" y="81"/>
                    <a:pt x="9" y="91"/>
                  </a:cubicBezTo>
                  <a:cubicBezTo>
                    <a:pt x="0" y="91"/>
                    <a:pt x="1" y="85"/>
                    <a:pt x="2" y="80"/>
                  </a:cubicBezTo>
                  <a:cubicBezTo>
                    <a:pt x="6" y="71"/>
                    <a:pt x="8" y="60"/>
                    <a:pt x="19" y="56"/>
                  </a:cubicBezTo>
                  <a:cubicBezTo>
                    <a:pt x="24" y="54"/>
                    <a:pt x="24" y="52"/>
                    <a:pt x="23" y="48"/>
                  </a:cubicBezTo>
                  <a:cubicBezTo>
                    <a:pt x="23" y="44"/>
                    <a:pt x="24" y="41"/>
                    <a:pt x="25" y="37"/>
                  </a:cubicBezTo>
                  <a:cubicBezTo>
                    <a:pt x="25" y="36"/>
                    <a:pt x="26" y="35"/>
                    <a:pt x="26" y="34"/>
                  </a:cubicBezTo>
                  <a:cubicBezTo>
                    <a:pt x="31" y="27"/>
                    <a:pt x="29" y="20"/>
                    <a:pt x="29" y="14"/>
                  </a:cubicBezTo>
                  <a:cubicBezTo>
                    <a:pt x="32" y="8"/>
                    <a:pt x="35" y="9"/>
                    <a:pt x="38" y="13"/>
                  </a:cubicBezTo>
                  <a:cubicBezTo>
                    <a:pt x="40" y="20"/>
                    <a:pt x="39" y="27"/>
                    <a:pt x="38" y="34"/>
                  </a:cubicBezTo>
                  <a:cubicBezTo>
                    <a:pt x="33" y="43"/>
                    <a:pt x="37" y="47"/>
                    <a:pt x="46" y="46"/>
                  </a:cubicBezTo>
                  <a:cubicBezTo>
                    <a:pt x="52" y="52"/>
                    <a:pt x="60" y="46"/>
                    <a:pt x="66" y="49"/>
                  </a:cubicBezTo>
                  <a:cubicBezTo>
                    <a:pt x="67" y="50"/>
                    <a:pt x="68" y="52"/>
                    <a:pt x="68" y="53"/>
                  </a:cubicBezTo>
                  <a:cubicBezTo>
                    <a:pt x="69" y="51"/>
                    <a:pt x="67" y="51"/>
                    <a:pt x="67" y="50"/>
                  </a:cubicBezTo>
                  <a:cubicBezTo>
                    <a:pt x="61" y="45"/>
                    <a:pt x="54" y="46"/>
                    <a:pt x="48" y="44"/>
                  </a:cubicBezTo>
                  <a:cubicBezTo>
                    <a:pt x="46" y="43"/>
                    <a:pt x="44" y="40"/>
                    <a:pt x="45" y="39"/>
                  </a:cubicBezTo>
                  <a:cubicBezTo>
                    <a:pt x="55" y="29"/>
                    <a:pt x="48" y="18"/>
                    <a:pt x="49" y="8"/>
                  </a:cubicBezTo>
                  <a:cubicBezTo>
                    <a:pt x="49" y="4"/>
                    <a:pt x="51" y="1"/>
                    <a:pt x="55" y="1"/>
                  </a:cubicBezTo>
                  <a:cubicBezTo>
                    <a:pt x="60" y="1"/>
                    <a:pt x="66" y="0"/>
                    <a:pt x="69" y="6"/>
                  </a:cubicBezTo>
                  <a:cubicBezTo>
                    <a:pt x="72" y="12"/>
                    <a:pt x="68" y="19"/>
                    <a:pt x="74" y="26"/>
                  </a:cubicBezTo>
                  <a:cubicBezTo>
                    <a:pt x="79" y="21"/>
                    <a:pt x="76" y="14"/>
                    <a:pt x="80" y="10"/>
                  </a:cubicBezTo>
                  <a:cubicBezTo>
                    <a:pt x="82" y="10"/>
                    <a:pt x="83" y="10"/>
                    <a:pt x="84" y="11"/>
                  </a:cubicBezTo>
                  <a:cubicBezTo>
                    <a:pt x="88" y="16"/>
                    <a:pt x="89" y="22"/>
                    <a:pt x="89" y="28"/>
                  </a:cubicBezTo>
                  <a:cubicBezTo>
                    <a:pt x="87" y="36"/>
                    <a:pt x="83" y="44"/>
                    <a:pt x="84" y="53"/>
                  </a:cubicBezTo>
                  <a:cubicBezTo>
                    <a:pt x="86" y="62"/>
                    <a:pt x="74" y="61"/>
                    <a:pt x="74" y="67"/>
                  </a:cubicBezTo>
                  <a:cubicBezTo>
                    <a:pt x="75" y="70"/>
                    <a:pt x="78" y="73"/>
                    <a:pt x="75" y="76"/>
                  </a:cubicBezTo>
                  <a:close/>
                </a:path>
              </a:pathLst>
            </a:custGeom>
            <a:solidFill>
              <a:srgbClr val="887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412"/>
            <p:cNvSpPr>
              <a:spLocks/>
            </p:cNvSpPr>
            <p:nvPr/>
          </p:nvSpPr>
          <p:spPr bwMode="auto">
            <a:xfrm>
              <a:off x="3802" y="3267"/>
              <a:ext cx="56" cy="83"/>
            </a:xfrm>
            <a:custGeom>
              <a:avLst/>
              <a:gdLst>
                <a:gd name="T0" fmla="*/ 26 w 42"/>
                <a:gd name="T1" fmla="*/ 45 h 62"/>
                <a:gd name="T2" fmla="*/ 20 w 42"/>
                <a:gd name="T3" fmla="*/ 59 h 62"/>
                <a:gd name="T4" fmla="*/ 1 w 42"/>
                <a:gd name="T5" fmla="*/ 44 h 62"/>
                <a:gd name="T6" fmla="*/ 24 w 42"/>
                <a:gd name="T7" fmla="*/ 10 h 62"/>
                <a:gd name="T8" fmla="*/ 28 w 42"/>
                <a:gd name="T9" fmla="*/ 5 h 62"/>
                <a:gd name="T10" fmla="*/ 36 w 42"/>
                <a:gd name="T11" fmla="*/ 0 h 62"/>
                <a:gd name="T12" fmla="*/ 36 w 42"/>
                <a:gd name="T13" fmla="*/ 11 h 62"/>
                <a:gd name="T14" fmla="*/ 26 w 42"/>
                <a:gd name="T15" fmla="*/ 4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6" y="45"/>
                  </a:moveTo>
                  <a:cubicBezTo>
                    <a:pt x="22" y="49"/>
                    <a:pt x="25" y="55"/>
                    <a:pt x="20" y="59"/>
                  </a:cubicBezTo>
                  <a:cubicBezTo>
                    <a:pt x="7" y="62"/>
                    <a:pt x="0" y="56"/>
                    <a:pt x="1" y="44"/>
                  </a:cubicBezTo>
                  <a:cubicBezTo>
                    <a:pt x="2" y="28"/>
                    <a:pt x="9" y="16"/>
                    <a:pt x="24" y="10"/>
                  </a:cubicBezTo>
                  <a:cubicBezTo>
                    <a:pt x="26" y="9"/>
                    <a:pt x="27" y="7"/>
                    <a:pt x="28" y="5"/>
                  </a:cubicBezTo>
                  <a:cubicBezTo>
                    <a:pt x="30" y="2"/>
                    <a:pt x="32" y="0"/>
                    <a:pt x="36" y="0"/>
                  </a:cubicBezTo>
                  <a:cubicBezTo>
                    <a:pt x="41" y="4"/>
                    <a:pt x="42" y="8"/>
                    <a:pt x="36" y="11"/>
                  </a:cubicBezTo>
                  <a:cubicBezTo>
                    <a:pt x="28" y="21"/>
                    <a:pt x="22" y="32"/>
                    <a:pt x="26" y="45"/>
                  </a:cubicBezTo>
                  <a:close/>
                </a:path>
              </a:pathLst>
            </a:custGeom>
            <a:solidFill>
              <a:srgbClr val="C49E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413"/>
            <p:cNvSpPr>
              <a:spLocks/>
            </p:cNvSpPr>
            <p:nvPr/>
          </p:nvSpPr>
          <p:spPr bwMode="auto">
            <a:xfrm>
              <a:off x="3847" y="3203"/>
              <a:ext cx="39" cy="48"/>
            </a:xfrm>
            <a:custGeom>
              <a:avLst/>
              <a:gdLst>
                <a:gd name="T0" fmla="*/ 2 w 29"/>
                <a:gd name="T1" fmla="*/ 28 h 36"/>
                <a:gd name="T2" fmla="*/ 24 w 29"/>
                <a:gd name="T3" fmla="*/ 0 h 36"/>
                <a:gd name="T4" fmla="*/ 27 w 29"/>
                <a:gd name="T5" fmla="*/ 1 h 36"/>
                <a:gd name="T6" fmla="*/ 28 w 29"/>
                <a:gd name="T7" fmla="*/ 7 h 36"/>
                <a:gd name="T8" fmla="*/ 26 w 29"/>
                <a:gd name="T9" fmla="*/ 22 h 36"/>
                <a:gd name="T10" fmla="*/ 23 w 29"/>
                <a:gd name="T11" fmla="*/ 25 h 36"/>
                <a:gd name="T12" fmla="*/ 11 w 29"/>
                <a:gd name="T13" fmla="*/ 35 h 36"/>
                <a:gd name="T14" fmla="*/ 2 w 29"/>
                <a:gd name="T15" fmla="*/ 2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6">
                  <a:moveTo>
                    <a:pt x="2" y="28"/>
                  </a:moveTo>
                  <a:cubicBezTo>
                    <a:pt x="1" y="12"/>
                    <a:pt x="17" y="10"/>
                    <a:pt x="24" y="0"/>
                  </a:cubicBezTo>
                  <a:cubicBezTo>
                    <a:pt x="24" y="0"/>
                    <a:pt x="26" y="0"/>
                    <a:pt x="27" y="1"/>
                  </a:cubicBezTo>
                  <a:cubicBezTo>
                    <a:pt x="29" y="2"/>
                    <a:pt x="29" y="5"/>
                    <a:pt x="28" y="7"/>
                  </a:cubicBezTo>
                  <a:cubicBezTo>
                    <a:pt x="24" y="12"/>
                    <a:pt x="24" y="17"/>
                    <a:pt x="26" y="22"/>
                  </a:cubicBezTo>
                  <a:cubicBezTo>
                    <a:pt x="25" y="23"/>
                    <a:pt x="24" y="24"/>
                    <a:pt x="23" y="25"/>
                  </a:cubicBezTo>
                  <a:cubicBezTo>
                    <a:pt x="23" y="33"/>
                    <a:pt x="17" y="34"/>
                    <a:pt x="11" y="35"/>
                  </a:cubicBezTo>
                  <a:cubicBezTo>
                    <a:pt x="6" y="35"/>
                    <a:pt x="0" y="36"/>
                    <a:pt x="2" y="28"/>
                  </a:cubicBezTo>
                  <a:close/>
                </a:path>
              </a:pathLst>
            </a:custGeom>
            <a:solidFill>
              <a:srgbClr val="C89F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414"/>
            <p:cNvSpPr>
              <a:spLocks/>
            </p:cNvSpPr>
            <p:nvPr/>
          </p:nvSpPr>
          <p:spPr bwMode="auto">
            <a:xfrm>
              <a:off x="3854" y="3251"/>
              <a:ext cx="32" cy="48"/>
            </a:xfrm>
            <a:custGeom>
              <a:avLst/>
              <a:gdLst>
                <a:gd name="T0" fmla="*/ 19 w 24"/>
                <a:gd name="T1" fmla="*/ 0 h 36"/>
                <a:gd name="T2" fmla="*/ 24 w 24"/>
                <a:gd name="T3" fmla="*/ 4 h 36"/>
                <a:gd name="T4" fmla="*/ 6 w 24"/>
                <a:gd name="T5" fmla="*/ 33 h 36"/>
                <a:gd name="T6" fmla="*/ 0 w 24"/>
                <a:gd name="T7" fmla="*/ 28 h 36"/>
                <a:gd name="T8" fmla="*/ 19 w 24"/>
                <a:gd name="T9" fmla="*/ 0 h 36"/>
              </a:gdLst>
              <a:ahLst/>
              <a:cxnLst>
                <a:cxn ang="0">
                  <a:pos x="T0" y="T1"/>
                </a:cxn>
                <a:cxn ang="0">
                  <a:pos x="T2" y="T3"/>
                </a:cxn>
                <a:cxn ang="0">
                  <a:pos x="T4" y="T5"/>
                </a:cxn>
                <a:cxn ang="0">
                  <a:pos x="T6" y="T7"/>
                </a:cxn>
                <a:cxn ang="0">
                  <a:pos x="T8" y="T9"/>
                </a:cxn>
              </a:cxnLst>
              <a:rect l="0" t="0" r="r" b="b"/>
              <a:pathLst>
                <a:path w="24" h="36">
                  <a:moveTo>
                    <a:pt x="19" y="0"/>
                  </a:moveTo>
                  <a:cubicBezTo>
                    <a:pt x="22" y="0"/>
                    <a:pt x="24" y="1"/>
                    <a:pt x="24" y="4"/>
                  </a:cubicBezTo>
                  <a:cubicBezTo>
                    <a:pt x="22" y="16"/>
                    <a:pt x="15" y="25"/>
                    <a:pt x="6" y="33"/>
                  </a:cubicBezTo>
                  <a:cubicBezTo>
                    <a:pt x="3" y="36"/>
                    <a:pt x="0" y="33"/>
                    <a:pt x="0" y="28"/>
                  </a:cubicBezTo>
                  <a:cubicBezTo>
                    <a:pt x="3" y="17"/>
                    <a:pt x="2" y="3"/>
                    <a:pt x="19" y="0"/>
                  </a:cubicBezTo>
                  <a:close/>
                </a:path>
              </a:pathLst>
            </a:custGeom>
            <a:solidFill>
              <a:srgbClr val="C5A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415"/>
            <p:cNvSpPr>
              <a:spLocks/>
            </p:cNvSpPr>
            <p:nvPr/>
          </p:nvSpPr>
          <p:spPr bwMode="auto">
            <a:xfrm>
              <a:off x="3878" y="3240"/>
              <a:ext cx="39" cy="51"/>
            </a:xfrm>
            <a:custGeom>
              <a:avLst/>
              <a:gdLst>
                <a:gd name="T0" fmla="*/ 0 w 29"/>
                <a:gd name="T1" fmla="*/ 38 h 38"/>
                <a:gd name="T2" fmla="*/ 12 w 29"/>
                <a:gd name="T3" fmla="*/ 10 h 38"/>
                <a:gd name="T4" fmla="*/ 24 w 29"/>
                <a:gd name="T5" fmla="*/ 3 h 38"/>
                <a:gd name="T6" fmla="*/ 22 w 29"/>
                <a:gd name="T7" fmla="*/ 13 h 38"/>
                <a:gd name="T8" fmla="*/ 18 w 29"/>
                <a:gd name="T9" fmla="*/ 22 h 38"/>
                <a:gd name="T10" fmla="*/ 0 w 29"/>
                <a:gd name="T11" fmla="*/ 38 h 38"/>
              </a:gdLst>
              <a:ahLst/>
              <a:cxnLst>
                <a:cxn ang="0">
                  <a:pos x="T0" y="T1"/>
                </a:cxn>
                <a:cxn ang="0">
                  <a:pos x="T2" y="T3"/>
                </a:cxn>
                <a:cxn ang="0">
                  <a:pos x="T4" y="T5"/>
                </a:cxn>
                <a:cxn ang="0">
                  <a:pos x="T6" y="T7"/>
                </a:cxn>
                <a:cxn ang="0">
                  <a:pos x="T8" y="T9"/>
                </a:cxn>
                <a:cxn ang="0">
                  <a:pos x="T10" y="T11"/>
                </a:cxn>
              </a:cxnLst>
              <a:rect l="0" t="0" r="r" b="b"/>
              <a:pathLst>
                <a:path w="29" h="38">
                  <a:moveTo>
                    <a:pt x="0" y="38"/>
                  </a:moveTo>
                  <a:cubicBezTo>
                    <a:pt x="5" y="28"/>
                    <a:pt x="11" y="20"/>
                    <a:pt x="12" y="10"/>
                  </a:cubicBezTo>
                  <a:cubicBezTo>
                    <a:pt x="12" y="4"/>
                    <a:pt x="18" y="0"/>
                    <a:pt x="24" y="3"/>
                  </a:cubicBezTo>
                  <a:cubicBezTo>
                    <a:pt x="29" y="6"/>
                    <a:pt x="24" y="10"/>
                    <a:pt x="22" y="13"/>
                  </a:cubicBezTo>
                  <a:cubicBezTo>
                    <a:pt x="20" y="16"/>
                    <a:pt x="18" y="19"/>
                    <a:pt x="18" y="22"/>
                  </a:cubicBezTo>
                  <a:cubicBezTo>
                    <a:pt x="19" y="34"/>
                    <a:pt x="12" y="37"/>
                    <a:pt x="0" y="38"/>
                  </a:cubicBezTo>
                  <a:close/>
                </a:path>
              </a:pathLst>
            </a:custGeom>
            <a:solidFill>
              <a:srgbClr val="CEA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416"/>
            <p:cNvSpPr>
              <a:spLocks/>
            </p:cNvSpPr>
            <p:nvPr/>
          </p:nvSpPr>
          <p:spPr bwMode="auto">
            <a:xfrm>
              <a:off x="3848" y="3236"/>
              <a:ext cx="39" cy="52"/>
            </a:xfrm>
            <a:custGeom>
              <a:avLst/>
              <a:gdLst>
                <a:gd name="T0" fmla="*/ 23 w 29"/>
                <a:gd name="T1" fmla="*/ 11 h 39"/>
                <a:gd name="T2" fmla="*/ 4 w 29"/>
                <a:gd name="T3" fmla="*/ 39 h 39"/>
                <a:gd name="T4" fmla="*/ 1 w 29"/>
                <a:gd name="T5" fmla="*/ 34 h 39"/>
                <a:gd name="T6" fmla="*/ 1 w 29"/>
                <a:gd name="T7" fmla="*/ 24 h 39"/>
                <a:gd name="T8" fmla="*/ 3 w 29"/>
                <a:gd name="T9" fmla="*/ 12 h 39"/>
                <a:gd name="T10" fmla="*/ 12 w 29"/>
                <a:gd name="T11" fmla="*/ 8 h 39"/>
                <a:gd name="T12" fmla="*/ 22 w 29"/>
                <a:gd name="T13" fmla="*/ 0 h 39"/>
                <a:gd name="T14" fmla="*/ 23 w 29"/>
                <a:gd name="T15" fmla="*/ 1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9">
                  <a:moveTo>
                    <a:pt x="23" y="11"/>
                  </a:moveTo>
                  <a:cubicBezTo>
                    <a:pt x="11" y="17"/>
                    <a:pt x="9" y="30"/>
                    <a:pt x="4" y="39"/>
                  </a:cubicBezTo>
                  <a:cubicBezTo>
                    <a:pt x="2" y="38"/>
                    <a:pt x="1" y="36"/>
                    <a:pt x="1" y="34"/>
                  </a:cubicBezTo>
                  <a:cubicBezTo>
                    <a:pt x="4" y="31"/>
                    <a:pt x="4" y="27"/>
                    <a:pt x="1" y="24"/>
                  </a:cubicBezTo>
                  <a:cubicBezTo>
                    <a:pt x="0" y="20"/>
                    <a:pt x="3" y="16"/>
                    <a:pt x="3" y="12"/>
                  </a:cubicBezTo>
                  <a:cubicBezTo>
                    <a:pt x="4" y="8"/>
                    <a:pt x="9" y="11"/>
                    <a:pt x="12" y="8"/>
                  </a:cubicBezTo>
                  <a:cubicBezTo>
                    <a:pt x="15" y="5"/>
                    <a:pt x="19" y="3"/>
                    <a:pt x="22" y="0"/>
                  </a:cubicBezTo>
                  <a:cubicBezTo>
                    <a:pt x="28" y="3"/>
                    <a:pt x="29" y="7"/>
                    <a:pt x="23" y="11"/>
                  </a:cubicBezTo>
                  <a:close/>
                </a:path>
              </a:pathLst>
            </a:custGeom>
            <a:solidFill>
              <a:srgbClr val="887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417"/>
            <p:cNvSpPr>
              <a:spLocks/>
            </p:cNvSpPr>
            <p:nvPr/>
          </p:nvSpPr>
          <p:spPr bwMode="auto">
            <a:xfrm>
              <a:off x="3867" y="3373"/>
              <a:ext cx="43" cy="29"/>
            </a:xfrm>
            <a:custGeom>
              <a:avLst/>
              <a:gdLst>
                <a:gd name="T0" fmla="*/ 32 w 32"/>
                <a:gd name="T1" fmla="*/ 9 h 22"/>
                <a:gd name="T2" fmla="*/ 5 w 32"/>
                <a:gd name="T3" fmla="*/ 20 h 22"/>
                <a:gd name="T4" fmla="*/ 1 w 32"/>
                <a:gd name="T5" fmla="*/ 19 h 22"/>
                <a:gd name="T6" fmla="*/ 5 w 32"/>
                <a:gd name="T7" fmla="*/ 11 h 22"/>
                <a:gd name="T8" fmla="*/ 21 w 32"/>
                <a:gd name="T9" fmla="*/ 3 h 22"/>
                <a:gd name="T10" fmla="*/ 32 w 32"/>
                <a:gd name="T11" fmla="*/ 9 h 22"/>
              </a:gdLst>
              <a:ahLst/>
              <a:cxnLst>
                <a:cxn ang="0">
                  <a:pos x="T0" y="T1"/>
                </a:cxn>
                <a:cxn ang="0">
                  <a:pos x="T2" y="T3"/>
                </a:cxn>
                <a:cxn ang="0">
                  <a:pos x="T4" y="T5"/>
                </a:cxn>
                <a:cxn ang="0">
                  <a:pos x="T6" y="T7"/>
                </a:cxn>
                <a:cxn ang="0">
                  <a:pos x="T8" y="T9"/>
                </a:cxn>
                <a:cxn ang="0">
                  <a:pos x="T10" y="T11"/>
                </a:cxn>
              </a:cxnLst>
              <a:rect l="0" t="0" r="r" b="b"/>
              <a:pathLst>
                <a:path w="32" h="22">
                  <a:moveTo>
                    <a:pt x="32" y="9"/>
                  </a:moveTo>
                  <a:cubicBezTo>
                    <a:pt x="24" y="16"/>
                    <a:pt x="13" y="13"/>
                    <a:pt x="5" y="20"/>
                  </a:cubicBezTo>
                  <a:cubicBezTo>
                    <a:pt x="4" y="22"/>
                    <a:pt x="2" y="21"/>
                    <a:pt x="1" y="19"/>
                  </a:cubicBezTo>
                  <a:cubicBezTo>
                    <a:pt x="0" y="15"/>
                    <a:pt x="3" y="13"/>
                    <a:pt x="5" y="11"/>
                  </a:cubicBezTo>
                  <a:cubicBezTo>
                    <a:pt x="11" y="8"/>
                    <a:pt x="16" y="5"/>
                    <a:pt x="21" y="3"/>
                  </a:cubicBezTo>
                  <a:cubicBezTo>
                    <a:pt x="27" y="0"/>
                    <a:pt x="32" y="0"/>
                    <a:pt x="32" y="9"/>
                  </a:cubicBezTo>
                  <a:close/>
                </a:path>
              </a:pathLst>
            </a:custGeom>
            <a:solidFill>
              <a:srgbClr val="AE9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418"/>
            <p:cNvSpPr>
              <a:spLocks/>
            </p:cNvSpPr>
            <p:nvPr/>
          </p:nvSpPr>
          <p:spPr bwMode="auto">
            <a:xfrm>
              <a:off x="3886" y="3211"/>
              <a:ext cx="43" cy="31"/>
            </a:xfrm>
            <a:custGeom>
              <a:avLst/>
              <a:gdLst>
                <a:gd name="T0" fmla="*/ 28 w 32"/>
                <a:gd name="T1" fmla="*/ 11 h 23"/>
                <a:gd name="T2" fmla="*/ 26 w 32"/>
                <a:gd name="T3" fmla="*/ 13 h 23"/>
                <a:gd name="T4" fmla="*/ 0 w 32"/>
                <a:gd name="T5" fmla="*/ 17 h 23"/>
                <a:gd name="T6" fmla="*/ 0 w 32"/>
                <a:gd name="T7" fmla="*/ 17 h 23"/>
                <a:gd name="T8" fmla="*/ 23 w 32"/>
                <a:gd name="T9" fmla="*/ 3 h 23"/>
                <a:gd name="T10" fmla="*/ 28 w 32"/>
                <a:gd name="T11" fmla="*/ 11 h 23"/>
              </a:gdLst>
              <a:ahLst/>
              <a:cxnLst>
                <a:cxn ang="0">
                  <a:pos x="T0" y="T1"/>
                </a:cxn>
                <a:cxn ang="0">
                  <a:pos x="T2" y="T3"/>
                </a:cxn>
                <a:cxn ang="0">
                  <a:pos x="T4" y="T5"/>
                </a:cxn>
                <a:cxn ang="0">
                  <a:pos x="T6" y="T7"/>
                </a:cxn>
                <a:cxn ang="0">
                  <a:pos x="T8" y="T9"/>
                </a:cxn>
                <a:cxn ang="0">
                  <a:pos x="T10" y="T11"/>
                </a:cxn>
              </a:cxnLst>
              <a:rect l="0" t="0" r="r" b="b"/>
              <a:pathLst>
                <a:path w="32" h="23">
                  <a:moveTo>
                    <a:pt x="28" y="11"/>
                  </a:moveTo>
                  <a:cubicBezTo>
                    <a:pt x="27" y="12"/>
                    <a:pt x="27" y="13"/>
                    <a:pt x="26" y="13"/>
                  </a:cubicBezTo>
                  <a:cubicBezTo>
                    <a:pt x="18" y="19"/>
                    <a:pt x="9" y="23"/>
                    <a:pt x="0" y="17"/>
                  </a:cubicBezTo>
                  <a:cubicBezTo>
                    <a:pt x="0" y="17"/>
                    <a:pt x="0" y="17"/>
                    <a:pt x="0" y="17"/>
                  </a:cubicBezTo>
                  <a:cubicBezTo>
                    <a:pt x="5" y="4"/>
                    <a:pt x="12" y="0"/>
                    <a:pt x="23" y="3"/>
                  </a:cubicBezTo>
                  <a:cubicBezTo>
                    <a:pt x="26" y="4"/>
                    <a:pt x="32" y="4"/>
                    <a:pt x="28" y="11"/>
                  </a:cubicBezTo>
                  <a:close/>
                </a:path>
              </a:pathLst>
            </a:custGeom>
            <a:solidFill>
              <a:srgbClr val="D6B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419"/>
            <p:cNvSpPr>
              <a:spLocks/>
            </p:cNvSpPr>
            <p:nvPr/>
          </p:nvSpPr>
          <p:spPr bwMode="auto">
            <a:xfrm>
              <a:off x="3715" y="3148"/>
              <a:ext cx="170" cy="270"/>
            </a:xfrm>
            <a:custGeom>
              <a:avLst/>
              <a:gdLst>
                <a:gd name="T0" fmla="*/ 112 w 127"/>
                <a:gd name="T1" fmla="*/ 74 h 202"/>
                <a:gd name="T2" fmla="*/ 104 w 127"/>
                <a:gd name="T3" fmla="*/ 79 h 202"/>
                <a:gd name="T4" fmla="*/ 96 w 127"/>
                <a:gd name="T5" fmla="*/ 95 h 202"/>
                <a:gd name="T6" fmla="*/ 80 w 127"/>
                <a:gd name="T7" fmla="*/ 107 h 202"/>
                <a:gd name="T8" fmla="*/ 69 w 127"/>
                <a:gd name="T9" fmla="*/ 139 h 202"/>
                <a:gd name="T10" fmla="*/ 85 w 127"/>
                <a:gd name="T11" fmla="*/ 148 h 202"/>
                <a:gd name="T12" fmla="*/ 72 w 127"/>
                <a:gd name="T13" fmla="*/ 170 h 202"/>
                <a:gd name="T14" fmla="*/ 53 w 127"/>
                <a:gd name="T15" fmla="*/ 202 h 202"/>
                <a:gd name="T16" fmla="*/ 60 w 127"/>
                <a:gd name="T17" fmla="*/ 176 h 202"/>
                <a:gd name="T18" fmla="*/ 59 w 127"/>
                <a:gd name="T19" fmla="*/ 166 h 202"/>
                <a:gd name="T20" fmla="*/ 48 w 127"/>
                <a:gd name="T21" fmla="*/ 159 h 202"/>
                <a:gd name="T22" fmla="*/ 46 w 127"/>
                <a:gd name="T23" fmla="*/ 144 h 202"/>
                <a:gd name="T24" fmla="*/ 56 w 127"/>
                <a:gd name="T25" fmla="*/ 138 h 202"/>
                <a:gd name="T26" fmla="*/ 57 w 127"/>
                <a:gd name="T27" fmla="*/ 127 h 202"/>
                <a:gd name="T28" fmla="*/ 57 w 127"/>
                <a:gd name="T29" fmla="*/ 116 h 202"/>
                <a:gd name="T30" fmla="*/ 68 w 127"/>
                <a:gd name="T31" fmla="*/ 105 h 202"/>
                <a:gd name="T32" fmla="*/ 72 w 127"/>
                <a:gd name="T33" fmla="*/ 85 h 202"/>
                <a:gd name="T34" fmla="*/ 73 w 127"/>
                <a:gd name="T35" fmla="*/ 75 h 202"/>
                <a:gd name="T36" fmla="*/ 49 w 127"/>
                <a:gd name="T37" fmla="*/ 114 h 202"/>
                <a:gd name="T38" fmla="*/ 40 w 127"/>
                <a:gd name="T39" fmla="*/ 96 h 202"/>
                <a:gd name="T40" fmla="*/ 39 w 127"/>
                <a:gd name="T41" fmla="*/ 93 h 202"/>
                <a:gd name="T42" fmla="*/ 45 w 127"/>
                <a:gd name="T43" fmla="*/ 57 h 202"/>
                <a:gd name="T44" fmla="*/ 40 w 127"/>
                <a:gd name="T45" fmla="*/ 44 h 202"/>
                <a:gd name="T46" fmla="*/ 33 w 127"/>
                <a:gd name="T47" fmla="*/ 55 h 202"/>
                <a:gd name="T48" fmla="*/ 32 w 127"/>
                <a:gd name="T49" fmla="*/ 62 h 202"/>
                <a:gd name="T50" fmla="*/ 23 w 127"/>
                <a:gd name="T51" fmla="*/ 65 h 202"/>
                <a:gd name="T52" fmla="*/ 13 w 127"/>
                <a:gd name="T53" fmla="*/ 58 h 202"/>
                <a:gd name="T54" fmla="*/ 13 w 127"/>
                <a:gd name="T55" fmla="*/ 52 h 202"/>
                <a:gd name="T56" fmla="*/ 13 w 127"/>
                <a:gd name="T57" fmla="*/ 31 h 202"/>
                <a:gd name="T58" fmla="*/ 9 w 127"/>
                <a:gd name="T59" fmla="*/ 28 h 202"/>
                <a:gd name="T60" fmla="*/ 4 w 127"/>
                <a:gd name="T61" fmla="*/ 15 h 202"/>
                <a:gd name="T62" fmla="*/ 19 w 127"/>
                <a:gd name="T63" fmla="*/ 3 h 202"/>
                <a:gd name="T64" fmla="*/ 33 w 127"/>
                <a:gd name="T65" fmla="*/ 2 h 202"/>
                <a:gd name="T66" fmla="*/ 56 w 127"/>
                <a:gd name="T67" fmla="*/ 6 h 202"/>
                <a:gd name="T68" fmla="*/ 68 w 127"/>
                <a:gd name="T69" fmla="*/ 15 h 202"/>
                <a:gd name="T70" fmla="*/ 57 w 127"/>
                <a:gd name="T71" fmla="*/ 45 h 202"/>
                <a:gd name="T72" fmla="*/ 58 w 127"/>
                <a:gd name="T73" fmla="*/ 75 h 202"/>
                <a:gd name="T74" fmla="*/ 69 w 127"/>
                <a:gd name="T75" fmla="*/ 16 h 202"/>
                <a:gd name="T76" fmla="*/ 84 w 127"/>
                <a:gd name="T77" fmla="*/ 7 h 202"/>
                <a:gd name="T78" fmla="*/ 87 w 127"/>
                <a:gd name="T79" fmla="*/ 9 h 202"/>
                <a:gd name="T80" fmla="*/ 101 w 127"/>
                <a:gd name="T81" fmla="*/ 21 h 202"/>
                <a:gd name="T82" fmla="*/ 117 w 127"/>
                <a:gd name="T83" fmla="*/ 26 h 202"/>
                <a:gd name="T84" fmla="*/ 127 w 127"/>
                <a:gd name="T85" fmla="*/ 37 h 202"/>
                <a:gd name="T86" fmla="*/ 98 w 127"/>
                <a:gd name="T87" fmla="*/ 57 h 202"/>
                <a:gd name="T88" fmla="*/ 101 w 127"/>
                <a:gd name="T89" fmla="*/ 69 h 202"/>
                <a:gd name="T90" fmla="*/ 112 w 127"/>
                <a:gd name="T91"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02">
                  <a:moveTo>
                    <a:pt x="112" y="74"/>
                  </a:moveTo>
                  <a:cubicBezTo>
                    <a:pt x="109" y="76"/>
                    <a:pt x="107" y="77"/>
                    <a:pt x="104" y="79"/>
                  </a:cubicBezTo>
                  <a:cubicBezTo>
                    <a:pt x="101" y="84"/>
                    <a:pt x="90" y="86"/>
                    <a:pt x="96" y="95"/>
                  </a:cubicBezTo>
                  <a:cubicBezTo>
                    <a:pt x="96" y="105"/>
                    <a:pt x="86" y="103"/>
                    <a:pt x="80" y="107"/>
                  </a:cubicBezTo>
                  <a:cubicBezTo>
                    <a:pt x="69" y="116"/>
                    <a:pt x="70" y="128"/>
                    <a:pt x="69" y="139"/>
                  </a:cubicBezTo>
                  <a:cubicBezTo>
                    <a:pt x="68" y="143"/>
                    <a:pt x="78" y="148"/>
                    <a:pt x="85" y="148"/>
                  </a:cubicBezTo>
                  <a:cubicBezTo>
                    <a:pt x="87" y="159"/>
                    <a:pt x="75" y="162"/>
                    <a:pt x="72" y="170"/>
                  </a:cubicBezTo>
                  <a:cubicBezTo>
                    <a:pt x="66" y="181"/>
                    <a:pt x="56" y="189"/>
                    <a:pt x="53" y="202"/>
                  </a:cubicBezTo>
                  <a:cubicBezTo>
                    <a:pt x="56" y="193"/>
                    <a:pt x="53" y="183"/>
                    <a:pt x="60" y="176"/>
                  </a:cubicBezTo>
                  <a:cubicBezTo>
                    <a:pt x="63" y="174"/>
                    <a:pt x="63" y="169"/>
                    <a:pt x="59" y="166"/>
                  </a:cubicBezTo>
                  <a:cubicBezTo>
                    <a:pt x="57" y="161"/>
                    <a:pt x="54" y="158"/>
                    <a:pt x="48" y="159"/>
                  </a:cubicBezTo>
                  <a:cubicBezTo>
                    <a:pt x="43" y="155"/>
                    <a:pt x="44" y="150"/>
                    <a:pt x="46" y="144"/>
                  </a:cubicBezTo>
                  <a:cubicBezTo>
                    <a:pt x="49" y="142"/>
                    <a:pt x="53" y="141"/>
                    <a:pt x="56" y="138"/>
                  </a:cubicBezTo>
                  <a:cubicBezTo>
                    <a:pt x="59" y="135"/>
                    <a:pt x="62" y="131"/>
                    <a:pt x="57" y="127"/>
                  </a:cubicBezTo>
                  <a:cubicBezTo>
                    <a:pt x="51" y="123"/>
                    <a:pt x="51" y="119"/>
                    <a:pt x="57" y="116"/>
                  </a:cubicBezTo>
                  <a:cubicBezTo>
                    <a:pt x="62" y="114"/>
                    <a:pt x="65" y="110"/>
                    <a:pt x="68" y="105"/>
                  </a:cubicBezTo>
                  <a:cubicBezTo>
                    <a:pt x="72" y="99"/>
                    <a:pt x="78" y="93"/>
                    <a:pt x="72" y="85"/>
                  </a:cubicBezTo>
                  <a:cubicBezTo>
                    <a:pt x="70" y="82"/>
                    <a:pt x="74" y="79"/>
                    <a:pt x="73" y="75"/>
                  </a:cubicBezTo>
                  <a:cubicBezTo>
                    <a:pt x="73" y="93"/>
                    <a:pt x="61" y="104"/>
                    <a:pt x="49" y="114"/>
                  </a:cubicBezTo>
                  <a:cubicBezTo>
                    <a:pt x="44" y="109"/>
                    <a:pt x="45" y="101"/>
                    <a:pt x="40" y="96"/>
                  </a:cubicBezTo>
                  <a:cubicBezTo>
                    <a:pt x="40" y="95"/>
                    <a:pt x="39" y="94"/>
                    <a:pt x="39" y="93"/>
                  </a:cubicBezTo>
                  <a:cubicBezTo>
                    <a:pt x="45" y="81"/>
                    <a:pt x="44" y="69"/>
                    <a:pt x="45" y="57"/>
                  </a:cubicBezTo>
                  <a:cubicBezTo>
                    <a:pt x="46" y="52"/>
                    <a:pt x="48" y="45"/>
                    <a:pt x="40" y="44"/>
                  </a:cubicBezTo>
                  <a:cubicBezTo>
                    <a:pt x="33" y="43"/>
                    <a:pt x="34" y="50"/>
                    <a:pt x="33" y="55"/>
                  </a:cubicBezTo>
                  <a:cubicBezTo>
                    <a:pt x="33" y="57"/>
                    <a:pt x="33" y="60"/>
                    <a:pt x="32" y="62"/>
                  </a:cubicBezTo>
                  <a:cubicBezTo>
                    <a:pt x="29" y="65"/>
                    <a:pt x="26" y="64"/>
                    <a:pt x="23" y="65"/>
                  </a:cubicBezTo>
                  <a:cubicBezTo>
                    <a:pt x="19" y="64"/>
                    <a:pt x="16" y="61"/>
                    <a:pt x="13" y="58"/>
                  </a:cubicBezTo>
                  <a:cubicBezTo>
                    <a:pt x="12" y="56"/>
                    <a:pt x="10" y="54"/>
                    <a:pt x="13" y="52"/>
                  </a:cubicBezTo>
                  <a:cubicBezTo>
                    <a:pt x="24" y="42"/>
                    <a:pt x="24" y="41"/>
                    <a:pt x="13" y="31"/>
                  </a:cubicBezTo>
                  <a:cubicBezTo>
                    <a:pt x="11" y="30"/>
                    <a:pt x="10" y="29"/>
                    <a:pt x="9" y="28"/>
                  </a:cubicBezTo>
                  <a:cubicBezTo>
                    <a:pt x="6" y="24"/>
                    <a:pt x="7" y="18"/>
                    <a:pt x="4" y="15"/>
                  </a:cubicBezTo>
                  <a:cubicBezTo>
                    <a:pt x="0" y="0"/>
                    <a:pt x="14" y="7"/>
                    <a:pt x="19" y="3"/>
                  </a:cubicBezTo>
                  <a:cubicBezTo>
                    <a:pt x="24" y="2"/>
                    <a:pt x="28" y="1"/>
                    <a:pt x="33" y="2"/>
                  </a:cubicBezTo>
                  <a:cubicBezTo>
                    <a:pt x="40" y="6"/>
                    <a:pt x="48" y="3"/>
                    <a:pt x="56" y="6"/>
                  </a:cubicBezTo>
                  <a:cubicBezTo>
                    <a:pt x="60" y="9"/>
                    <a:pt x="66" y="10"/>
                    <a:pt x="68" y="15"/>
                  </a:cubicBezTo>
                  <a:cubicBezTo>
                    <a:pt x="64" y="25"/>
                    <a:pt x="59" y="34"/>
                    <a:pt x="57" y="45"/>
                  </a:cubicBezTo>
                  <a:cubicBezTo>
                    <a:pt x="56" y="55"/>
                    <a:pt x="61" y="65"/>
                    <a:pt x="58" y="75"/>
                  </a:cubicBezTo>
                  <a:cubicBezTo>
                    <a:pt x="63" y="56"/>
                    <a:pt x="70" y="37"/>
                    <a:pt x="69" y="16"/>
                  </a:cubicBezTo>
                  <a:cubicBezTo>
                    <a:pt x="71" y="3"/>
                    <a:pt x="71" y="3"/>
                    <a:pt x="84" y="7"/>
                  </a:cubicBezTo>
                  <a:cubicBezTo>
                    <a:pt x="85" y="7"/>
                    <a:pt x="86" y="8"/>
                    <a:pt x="87" y="9"/>
                  </a:cubicBezTo>
                  <a:cubicBezTo>
                    <a:pt x="87" y="18"/>
                    <a:pt x="95" y="18"/>
                    <a:pt x="101" y="21"/>
                  </a:cubicBezTo>
                  <a:cubicBezTo>
                    <a:pt x="106" y="24"/>
                    <a:pt x="112" y="23"/>
                    <a:pt x="117" y="26"/>
                  </a:cubicBezTo>
                  <a:cubicBezTo>
                    <a:pt x="117" y="31"/>
                    <a:pt x="122" y="31"/>
                    <a:pt x="127" y="37"/>
                  </a:cubicBezTo>
                  <a:cubicBezTo>
                    <a:pt x="107" y="33"/>
                    <a:pt x="103" y="47"/>
                    <a:pt x="98" y="57"/>
                  </a:cubicBezTo>
                  <a:cubicBezTo>
                    <a:pt x="96" y="61"/>
                    <a:pt x="93" y="67"/>
                    <a:pt x="101" y="69"/>
                  </a:cubicBezTo>
                  <a:cubicBezTo>
                    <a:pt x="102" y="76"/>
                    <a:pt x="107" y="74"/>
                    <a:pt x="112" y="74"/>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420"/>
            <p:cNvSpPr>
              <a:spLocks/>
            </p:cNvSpPr>
            <p:nvPr/>
          </p:nvSpPr>
          <p:spPr bwMode="auto">
            <a:xfrm>
              <a:off x="3693" y="3417"/>
              <a:ext cx="70" cy="123"/>
            </a:xfrm>
            <a:custGeom>
              <a:avLst/>
              <a:gdLst>
                <a:gd name="T0" fmla="*/ 25 w 52"/>
                <a:gd name="T1" fmla="*/ 13 h 92"/>
                <a:gd name="T2" fmla="*/ 22 w 52"/>
                <a:gd name="T3" fmla="*/ 39 h 92"/>
                <a:gd name="T4" fmla="*/ 29 w 52"/>
                <a:gd name="T5" fmla="*/ 42 h 92"/>
                <a:gd name="T6" fmla="*/ 36 w 52"/>
                <a:gd name="T7" fmla="*/ 34 h 92"/>
                <a:gd name="T8" fmla="*/ 44 w 52"/>
                <a:gd name="T9" fmla="*/ 42 h 92"/>
                <a:gd name="T10" fmla="*/ 51 w 52"/>
                <a:gd name="T11" fmla="*/ 66 h 92"/>
                <a:gd name="T12" fmla="*/ 29 w 52"/>
                <a:gd name="T13" fmla="*/ 90 h 92"/>
                <a:gd name="T14" fmla="*/ 19 w 52"/>
                <a:gd name="T15" fmla="*/ 91 h 92"/>
                <a:gd name="T16" fmla="*/ 15 w 52"/>
                <a:gd name="T17" fmla="*/ 84 h 92"/>
                <a:gd name="T18" fmla="*/ 11 w 52"/>
                <a:gd name="T19" fmla="*/ 71 h 92"/>
                <a:gd name="T20" fmla="*/ 0 w 52"/>
                <a:gd name="T21" fmla="*/ 59 h 92"/>
                <a:gd name="T22" fmla="*/ 2 w 52"/>
                <a:gd name="T23" fmla="*/ 52 h 92"/>
                <a:gd name="T24" fmla="*/ 6 w 52"/>
                <a:gd name="T25" fmla="*/ 48 h 92"/>
                <a:gd name="T26" fmla="*/ 10 w 52"/>
                <a:gd name="T27" fmla="*/ 36 h 92"/>
                <a:gd name="T28" fmla="*/ 11 w 52"/>
                <a:gd name="T29" fmla="*/ 26 h 92"/>
                <a:gd name="T30" fmla="*/ 10 w 52"/>
                <a:gd name="T31" fmla="*/ 15 h 92"/>
                <a:gd name="T32" fmla="*/ 21 w 52"/>
                <a:gd name="T33" fmla="*/ 0 h 92"/>
                <a:gd name="T34" fmla="*/ 27 w 52"/>
                <a:gd name="T35" fmla="*/ 1 h 92"/>
                <a:gd name="T36" fmla="*/ 29 w 52"/>
                <a:gd name="T37" fmla="*/ 4 h 92"/>
                <a:gd name="T38" fmla="*/ 25 w 52"/>
                <a:gd name="T39" fmla="*/ 1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92">
                  <a:moveTo>
                    <a:pt x="25" y="13"/>
                  </a:moveTo>
                  <a:cubicBezTo>
                    <a:pt x="20" y="21"/>
                    <a:pt x="21" y="30"/>
                    <a:pt x="22" y="39"/>
                  </a:cubicBezTo>
                  <a:cubicBezTo>
                    <a:pt x="23" y="45"/>
                    <a:pt x="26" y="44"/>
                    <a:pt x="29" y="42"/>
                  </a:cubicBezTo>
                  <a:cubicBezTo>
                    <a:pt x="36" y="42"/>
                    <a:pt x="32" y="35"/>
                    <a:pt x="36" y="34"/>
                  </a:cubicBezTo>
                  <a:cubicBezTo>
                    <a:pt x="38" y="36"/>
                    <a:pt x="41" y="39"/>
                    <a:pt x="44" y="42"/>
                  </a:cubicBezTo>
                  <a:cubicBezTo>
                    <a:pt x="44" y="50"/>
                    <a:pt x="52" y="57"/>
                    <a:pt x="51" y="66"/>
                  </a:cubicBezTo>
                  <a:cubicBezTo>
                    <a:pt x="44" y="74"/>
                    <a:pt x="39" y="84"/>
                    <a:pt x="29" y="90"/>
                  </a:cubicBezTo>
                  <a:cubicBezTo>
                    <a:pt x="26" y="91"/>
                    <a:pt x="23" y="92"/>
                    <a:pt x="19" y="91"/>
                  </a:cubicBezTo>
                  <a:cubicBezTo>
                    <a:pt x="15" y="91"/>
                    <a:pt x="11" y="88"/>
                    <a:pt x="15" y="84"/>
                  </a:cubicBezTo>
                  <a:cubicBezTo>
                    <a:pt x="22" y="76"/>
                    <a:pt x="16" y="74"/>
                    <a:pt x="11" y="71"/>
                  </a:cubicBezTo>
                  <a:cubicBezTo>
                    <a:pt x="7" y="67"/>
                    <a:pt x="1" y="65"/>
                    <a:pt x="0" y="59"/>
                  </a:cubicBezTo>
                  <a:cubicBezTo>
                    <a:pt x="0" y="56"/>
                    <a:pt x="1" y="54"/>
                    <a:pt x="2" y="52"/>
                  </a:cubicBezTo>
                  <a:cubicBezTo>
                    <a:pt x="3" y="50"/>
                    <a:pt x="5" y="49"/>
                    <a:pt x="6" y="48"/>
                  </a:cubicBezTo>
                  <a:cubicBezTo>
                    <a:pt x="13" y="46"/>
                    <a:pt x="9" y="40"/>
                    <a:pt x="10" y="36"/>
                  </a:cubicBezTo>
                  <a:cubicBezTo>
                    <a:pt x="10" y="33"/>
                    <a:pt x="11" y="30"/>
                    <a:pt x="11" y="26"/>
                  </a:cubicBezTo>
                  <a:cubicBezTo>
                    <a:pt x="11" y="22"/>
                    <a:pt x="9" y="19"/>
                    <a:pt x="10" y="15"/>
                  </a:cubicBezTo>
                  <a:cubicBezTo>
                    <a:pt x="12" y="9"/>
                    <a:pt x="14" y="3"/>
                    <a:pt x="21" y="0"/>
                  </a:cubicBezTo>
                  <a:cubicBezTo>
                    <a:pt x="23" y="0"/>
                    <a:pt x="25" y="0"/>
                    <a:pt x="27" y="1"/>
                  </a:cubicBezTo>
                  <a:cubicBezTo>
                    <a:pt x="28" y="2"/>
                    <a:pt x="29" y="3"/>
                    <a:pt x="29" y="4"/>
                  </a:cubicBezTo>
                  <a:cubicBezTo>
                    <a:pt x="29" y="8"/>
                    <a:pt x="28" y="11"/>
                    <a:pt x="25" y="13"/>
                  </a:cubicBezTo>
                  <a:close/>
                </a:path>
              </a:pathLst>
            </a:custGeom>
            <a:solidFill>
              <a:srgbClr val="506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421"/>
            <p:cNvSpPr>
              <a:spLocks/>
            </p:cNvSpPr>
            <p:nvPr/>
          </p:nvSpPr>
          <p:spPr bwMode="auto">
            <a:xfrm>
              <a:off x="3727" y="3275"/>
              <a:ext cx="56" cy="153"/>
            </a:xfrm>
            <a:custGeom>
              <a:avLst/>
              <a:gdLst>
                <a:gd name="T0" fmla="*/ 3 w 42"/>
                <a:gd name="T1" fmla="*/ 111 h 114"/>
                <a:gd name="T2" fmla="*/ 3 w 42"/>
                <a:gd name="T3" fmla="*/ 108 h 114"/>
                <a:gd name="T4" fmla="*/ 2 w 42"/>
                <a:gd name="T5" fmla="*/ 95 h 114"/>
                <a:gd name="T6" fmla="*/ 2 w 42"/>
                <a:gd name="T7" fmla="*/ 78 h 114"/>
                <a:gd name="T8" fmla="*/ 3 w 42"/>
                <a:gd name="T9" fmla="*/ 74 h 114"/>
                <a:gd name="T10" fmla="*/ 28 w 42"/>
                <a:gd name="T11" fmla="*/ 16 h 114"/>
                <a:gd name="T12" fmla="*/ 28 w 42"/>
                <a:gd name="T13" fmla="*/ 8 h 114"/>
                <a:gd name="T14" fmla="*/ 32 w 42"/>
                <a:gd name="T15" fmla="*/ 0 h 114"/>
                <a:gd name="T16" fmla="*/ 40 w 42"/>
                <a:gd name="T17" fmla="*/ 19 h 114"/>
                <a:gd name="T18" fmla="*/ 40 w 42"/>
                <a:gd name="T19" fmla="*/ 32 h 114"/>
                <a:gd name="T20" fmla="*/ 37 w 42"/>
                <a:gd name="T21" fmla="*/ 50 h 114"/>
                <a:gd name="T22" fmla="*/ 40 w 42"/>
                <a:gd name="T23" fmla="*/ 64 h 114"/>
                <a:gd name="T24" fmla="*/ 40 w 42"/>
                <a:gd name="T25" fmla="*/ 85 h 114"/>
                <a:gd name="T26" fmla="*/ 39 w 42"/>
                <a:gd name="T27" fmla="*/ 87 h 114"/>
                <a:gd name="T28" fmla="*/ 21 w 42"/>
                <a:gd name="T29" fmla="*/ 114 h 114"/>
                <a:gd name="T30" fmla="*/ 18 w 42"/>
                <a:gd name="T31" fmla="*/ 108 h 114"/>
                <a:gd name="T32" fmla="*/ 20 w 42"/>
                <a:gd name="T33" fmla="*/ 93 h 114"/>
                <a:gd name="T34" fmla="*/ 24 w 42"/>
                <a:gd name="T35" fmla="*/ 79 h 114"/>
                <a:gd name="T36" fmla="*/ 27 w 42"/>
                <a:gd name="T37" fmla="*/ 62 h 114"/>
                <a:gd name="T38" fmla="*/ 22 w 42"/>
                <a:gd name="T39" fmla="*/ 81 h 114"/>
                <a:gd name="T40" fmla="*/ 16 w 42"/>
                <a:gd name="T41" fmla="*/ 98 h 114"/>
                <a:gd name="T42" fmla="*/ 3 w 42"/>
                <a:gd name="T43"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4">
                  <a:moveTo>
                    <a:pt x="3" y="111"/>
                  </a:moveTo>
                  <a:cubicBezTo>
                    <a:pt x="3" y="110"/>
                    <a:pt x="3" y="109"/>
                    <a:pt x="3" y="108"/>
                  </a:cubicBezTo>
                  <a:cubicBezTo>
                    <a:pt x="0" y="104"/>
                    <a:pt x="0" y="99"/>
                    <a:pt x="2" y="95"/>
                  </a:cubicBezTo>
                  <a:cubicBezTo>
                    <a:pt x="5" y="89"/>
                    <a:pt x="4" y="83"/>
                    <a:pt x="2" y="78"/>
                  </a:cubicBezTo>
                  <a:cubicBezTo>
                    <a:pt x="2" y="76"/>
                    <a:pt x="2" y="75"/>
                    <a:pt x="3" y="74"/>
                  </a:cubicBezTo>
                  <a:cubicBezTo>
                    <a:pt x="15" y="56"/>
                    <a:pt x="23" y="36"/>
                    <a:pt x="28" y="16"/>
                  </a:cubicBezTo>
                  <a:cubicBezTo>
                    <a:pt x="28" y="13"/>
                    <a:pt x="28" y="10"/>
                    <a:pt x="28" y="8"/>
                  </a:cubicBezTo>
                  <a:cubicBezTo>
                    <a:pt x="29" y="5"/>
                    <a:pt x="29" y="2"/>
                    <a:pt x="32" y="0"/>
                  </a:cubicBezTo>
                  <a:cubicBezTo>
                    <a:pt x="41" y="4"/>
                    <a:pt x="39" y="12"/>
                    <a:pt x="40" y="19"/>
                  </a:cubicBezTo>
                  <a:cubicBezTo>
                    <a:pt x="41" y="23"/>
                    <a:pt x="40" y="27"/>
                    <a:pt x="40" y="32"/>
                  </a:cubicBezTo>
                  <a:cubicBezTo>
                    <a:pt x="40" y="38"/>
                    <a:pt x="34" y="44"/>
                    <a:pt x="37" y="50"/>
                  </a:cubicBezTo>
                  <a:cubicBezTo>
                    <a:pt x="39" y="54"/>
                    <a:pt x="36" y="60"/>
                    <a:pt x="40" y="64"/>
                  </a:cubicBezTo>
                  <a:cubicBezTo>
                    <a:pt x="42" y="71"/>
                    <a:pt x="40" y="78"/>
                    <a:pt x="40" y="85"/>
                  </a:cubicBezTo>
                  <a:cubicBezTo>
                    <a:pt x="40" y="86"/>
                    <a:pt x="40" y="87"/>
                    <a:pt x="39" y="87"/>
                  </a:cubicBezTo>
                  <a:cubicBezTo>
                    <a:pt x="32" y="95"/>
                    <a:pt x="31" y="108"/>
                    <a:pt x="21" y="114"/>
                  </a:cubicBezTo>
                  <a:cubicBezTo>
                    <a:pt x="21" y="111"/>
                    <a:pt x="20" y="109"/>
                    <a:pt x="18" y="108"/>
                  </a:cubicBezTo>
                  <a:cubicBezTo>
                    <a:pt x="15" y="103"/>
                    <a:pt x="17" y="97"/>
                    <a:pt x="20" y="93"/>
                  </a:cubicBezTo>
                  <a:cubicBezTo>
                    <a:pt x="23" y="89"/>
                    <a:pt x="22" y="84"/>
                    <a:pt x="24" y="79"/>
                  </a:cubicBezTo>
                  <a:cubicBezTo>
                    <a:pt x="28" y="74"/>
                    <a:pt x="29" y="69"/>
                    <a:pt x="27" y="62"/>
                  </a:cubicBezTo>
                  <a:cubicBezTo>
                    <a:pt x="18" y="67"/>
                    <a:pt x="27" y="76"/>
                    <a:pt x="22" y="81"/>
                  </a:cubicBezTo>
                  <a:cubicBezTo>
                    <a:pt x="17" y="85"/>
                    <a:pt x="17" y="92"/>
                    <a:pt x="16" y="98"/>
                  </a:cubicBezTo>
                  <a:cubicBezTo>
                    <a:pt x="15" y="106"/>
                    <a:pt x="14" y="114"/>
                    <a:pt x="3" y="111"/>
                  </a:cubicBezTo>
                  <a:close/>
                </a:path>
              </a:pathLst>
            </a:custGeom>
            <a:solidFill>
              <a:srgbClr val="8774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422"/>
            <p:cNvSpPr>
              <a:spLocks/>
            </p:cNvSpPr>
            <p:nvPr/>
          </p:nvSpPr>
          <p:spPr bwMode="auto">
            <a:xfrm>
              <a:off x="3743" y="3441"/>
              <a:ext cx="61" cy="67"/>
            </a:xfrm>
            <a:custGeom>
              <a:avLst/>
              <a:gdLst>
                <a:gd name="T0" fmla="*/ 12 w 46"/>
                <a:gd name="T1" fmla="*/ 47 h 50"/>
                <a:gd name="T2" fmla="*/ 7 w 46"/>
                <a:gd name="T3" fmla="*/ 24 h 50"/>
                <a:gd name="T4" fmla="*/ 10 w 46"/>
                <a:gd name="T5" fmla="*/ 20 h 50"/>
                <a:gd name="T6" fmla="*/ 38 w 46"/>
                <a:gd name="T7" fmla="*/ 0 h 50"/>
                <a:gd name="T8" fmla="*/ 46 w 46"/>
                <a:gd name="T9" fmla="*/ 5 h 50"/>
                <a:gd name="T10" fmla="*/ 35 w 46"/>
                <a:gd name="T11" fmla="*/ 21 h 50"/>
                <a:gd name="T12" fmla="*/ 20 w 46"/>
                <a:gd name="T13" fmla="*/ 48 h 50"/>
                <a:gd name="T14" fmla="*/ 12 w 46"/>
                <a:gd name="T15" fmla="*/ 47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0">
                  <a:moveTo>
                    <a:pt x="12" y="47"/>
                  </a:moveTo>
                  <a:cubicBezTo>
                    <a:pt x="12" y="39"/>
                    <a:pt x="0" y="33"/>
                    <a:pt x="7" y="24"/>
                  </a:cubicBezTo>
                  <a:cubicBezTo>
                    <a:pt x="8" y="22"/>
                    <a:pt x="9" y="21"/>
                    <a:pt x="10" y="20"/>
                  </a:cubicBezTo>
                  <a:cubicBezTo>
                    <a:pt x="19" y="13"/>
                    <a:pt x="31" y="10"/>
                    <a:pt x="38" y="0"/>
                  </a:cubicBezTo>
                  <a:cubicBezTo>
                    <a:pt x="42" y="0"/>
                    <a:pt x="46" y="0"/>
                    <a:pt x="46" y="5"/>
                  </a:cubicBezTo>
                  <a:cubicBezTo>
                    <a:pt x="46" y="13"/>
                    <a:pt x="40" y="17"/>
                    <a:pt x="35" y="21"/>
                  </a:cubicBezTo>
                  <a:cubicBezTo>
                    <a:pt x="32" y="31"/>
                    <a:pt x="23" y="37"/>
                    <a:pt x="20" y="48"/>
                  </a:cubicBezTo>
                  <a:cubicBezTo>
                    <a:pt x="17" y="49"/>
                    <a:pt x="14" y="50"/>
                    <a:pt x="12" y="47"/>
                  </a:cubicBezTo>
                  <a:close/>
                </a:path>
              </a:pathLst>
            </a:custGeom>
            <a:solidFill>
              <a:srgbClr val="B18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423"/>
            <p:cNvSpPr>
              <a:spLocks/>
            </p:cNvSpPr>
            <p:nvPr/>
          </p:nvSpPr>
          <p:spPr bwMode="auto">
            <a:xfrm>
              <a:off x="3727" y="3380"/>
              <a:ext cx="42" cy="68"/>
            </a:xfrm>
            <a:custGeom>
              <a:avLst/>
              <a:gdLst>
                <a:gd name="T0" fmla="*/ 3 w 32"/>
                <a:gd name="T1" fmla="*/ 33 h 51"/>
                <a:gd name="T2" fmla="*/ 13 w 32"/>
                <a:gd name="T3" fmla="*/ 13 h 51"/>
                <a:gd name="T4" fmla="*/ 24 w 32"/>
                <a:gd name="T5" fmla="*/ 1 h 51"/>
                <a:gd name="T6" fmla="*/ 24 w 32"/>
                <a:gd name="T7" fmla="*/ 1 h 51"/>
                <a:gd name="T8" fmla="*/ 24 w 32"/>
                <a:gd name="T9" fmla="*/ 15 h 51"/>
                <a:gd name="T10" fmla="*/ 18 w 32"/>
                <a:gd name="T11" fmla="*/ 30 h 51"/>
                <a:gd name="T12" fmla="*/ 13 w 32"/>
                <a:gd name="T13" fmla="*/ 40 h 51"/>
                <a:gd name="T14" fmla="*/ 6 w 32"/>
                <a:gd name="T15" fmla="*/ 51 h 51"/>
                <a:gd name="T16" fmla="*/ 0 w 32"/>
                <a:gd name="T17" fmla="*/ 41 h 51"/>
                <a:gd name="T18" fmla="*/ 3 w 32"/>
                <a:gd name="T19"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1">
                  <a:moveTo>
                    <a:pt x="3" y="33"/>
                  </a:moveTo>
                  <a:cubicBezTo>
                    <a:pt x="15" y="31"/>
                    <a:pt x="14" y="21"/>
                    <a:pt x="13" y="13"/>
                  </a:cubicBezTo>
                  <a:cubicBezTo>
                    <a:pt x="13" y="4"/>
                    <a:pt x="15" y="0"/>
                    <a:pt x="24" y="1"/>
                  </a:cubicBezTo>
                  <a:cubicBezTo>
                    <a:pt x="24" y="1"/>
                    <a:pt x="24" y="1"/>
                    <a:pt x="24" y="1"/>
                  </a:cubicBezTo>
                  <a:cubicBezTo>
                    <a:pt x="26" y="6"/>
                    <a:pt x="32" y="10"/>
                    <a:pt x="24" y="15"/>
                  </a:cubicBezTo>
                  <a:cubicBezTo>
                    <a:pt x="19" y="18"/>
                    <a:pt x="20" y="25"/>
                    <a:pt x="18" y="30"/>
                  </a:cubicBezTo>
                  <a:cubicBezTo>
                    <a:pt x="14" y="32"/>
                    <a:pt x="13" y="35"/>
                    <a:pt x="13" y="40"/>
                  </a:cubicBezTo>
                  <a:cubicBezTo>
                    <a:pt x="12" y="44"/>
                    <a:pt x="12" y="50"/>
                    <a:pt x="6" y="51"/>
                  </a:cubicBezTo>
                  <a:cubicBezTo>
                    <a:pt x="0" y="51"/>
                    <a:pt x="2" y="44"/>
                    <a:pt x="0" y="41"/>
                  </a:cubicBezTo>
                  <a:cubicBezTo>
                    <a:pt x="1" y="38"/>
                    <a:pt x="2" y="35"/>
                    <a:pt x="3" y="33"/>
                  </a:cubicBezTo>
                  <a:close/>
                </a:path>
              </a:pathLst>
            </a:custGeom>
            <a:solidFill>
              <a:srgbClr val="A392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424"/>
            <p:cNvSpPr>
              <a:spLocks/>
            </p:cNvSpPr>
            <p:nvPr/>
          </p:nvSpPr>
          <p:spPr bwMode="auto">
            <a:xfrm>
              <a:off x="3744" y="3392"/>
              <a:ext cx="35" cy="60"/>
            </a:xfrm>
            <a:custGeom>
              <a:avLst/>
              <a:gdLst>
                <a:gd name="T0" fmla="*/ 8 w 26"/>
                <a:gd name="T1" fmla="*/ 27 h 45"/>
                <a:gd name="T2" fmla="*/ 26 w 26"/>
                <a:gd name="T3" fmla="*/ 0 h 45"/>
                <a:gd name="T4" fmla="*/ 15 w 26"/>
                <a:gd name="T5" fmla="*/ 34 h 45"/>
                <a:gd name="T6" fmla="*/ 7 w 26"/>
                <a:gd name="T7" fmla="*/ 43 h 45"/>
                <a:gd name="T8" fmla="*/ 5 w 26"/>
                <a:gd name="T9" fmla="*/ 32 h 45"/>
                <a:gd name="T10" fmla="*/ 8 w 26"/>
                <a:gd name="T11" fmla="*/ 27 h 45"/>
              </a:gdLst>
              <a:ahLst/>
              <a:cxnLst>
                <a:cxn ang="0">
                  <a:pos x="T0" y="T1"/>
                </a:cxn>
                <a:cxn ang="0">
                  <a:pos x="T2" y="T3"/>
                </a:cxn>
                <a:cxn ang="0">
                  <a:pos x="T4" y="T5"/>
                </a:cxn>
                <a:cxn ang="0">
                  <a:pos x="T6" y="T7"/>
                </a:cxn>
                <a:cxn ang="0">
                  <a:pos x="T8" y="T9"/>
                </a:cxn>
                <a:cxn ang="0">
                  <a:pos x="T10" y="T11"/>
                </a:cxn>
              </a:cxnLst>
              <a:rect l="0" t="0" r="r" b="b"/>
              <a:pathLst>
                <a:path w="26" h="45">
                  <a:moveTo>
                    <a:pt x="8" y="27"/>
                  </a:moveTo>
                  <a:cubicBezTo>
                    <a:pt x="13" y="17"/>
                    <a:pt x="16" y="6"/>
                    <a:pt x="26" y="0"/>
                  </a:cubicBezTo>
                  <a:cubicBezTo>
                    <a:pt x="26" y="13"/>
                    <a:pt x="15" y="21"/>
                    <a:pt x="15" y="34"/>
                  </a:cubicBezTo>
                  <a:cubicBezTo>
                    <a:pt x="15" y="38"/>
                    <a:pt x="13" y="45"/>
                    <a:pt x="7" y="43"/>
                  </a:cubicBezTo>
                  <a:cubicBezTo>
                    <a:pt x="0" y="42"/>
                    <a:pt x="5" y="36"/>
                    <a:pt x="5" y="32"/>
                  </a:cubicBezTo>
                  <a:cubicBezTo>
                    <a:pt x="6" y="30"/>
                    <a:pt x="7" y="28"/>
                    <a:pt x="8" y="27"/>
                  </a:cubicBezTo>
                  <a:close/>
                </a:path>
              </a:pathLst>
            </a:custGeom>
            <a:solidFill>
              <a:srgbClr val="A392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425"/>
            <p:cNvSpPr>
              <a:spLocks/>
            </p:cNvSpPr>
            <p:nvPr/>
          </p:nvSpPr>
          <p:spPr bwMode="auto">
            <a:xfrm>
              <a:off x="3773" y="3351"/>
              <a:ext cx="26" cy="38"/>
            </a:xfrm>
            <a:custGeom>
              <a:avLst/>
              <a:gdLst>
                <a:gd name="T0" fmla="*/ 5 w 19"/>
                <a:gd name="T1" fmla="*/ 28 h 28"/>
                <a:gd name="T2" fmla="*/ 5 w 19"/>
                <a:gd name="T3" fmla="*/ 7 h 28"/>
                <a:gd name="T4" fmla="*/ 14 w 19"/>
                <a:gd name="T5" fmla="*/ 2 h 28"/>
                <a:gd name="T6" fmla="*/ 15 w 19"/>
                <a:gd name="T7" fmla="*/ 14 h 28"/>
                <a:gd name="T8" fmla="*/ 5 w 19"/>
                <a:gd name="T9" fmla="*/ 28 h 28"/>
              </a:gdLst>
              <a:ahLst/>
              <a:cxnLst>
                <a:cxn ang="0">
                  <a:pos x="T0" y="T1"/>
                </a:cxn>
                <a:cxn ang="0">
                  <a:pos x="T2" y="T3"/>
                </a:cxn>
                <a:cxn ang="0">
                  <a:pos x="T4" y="T5"/>
                </a:cxn>
                <a:cxn ang="0">
                  <a:pos x="T6" y="T7"/>
                </a:cxn>
                <a:cxn ang="0">
                  <a:pos x="T8" y="T9"/>
                </a:cxn>
              </a:cxnLst>
              <a:rect l="0" t="0" r="r" b="b"/>
              <a:pathLst>
                <a:path w="19" h="28">
                  <a:moveTo>
                    <a:pt x="5" y="28"/>
                  </a:moveTo>
                  <a:cubicBezTo>
                    <a:pt x="0" y="21"/>
                    <a:pt x="1" y="14"/>
                    <a:pt x="5" y="7"/>
                  </a:cubicBezTo>
                  <a:cubicBezTo>
                    <a:pt x="8" y="5"/>
                    <a:pt x="10" y="0"/>
                    <a:pt x="14" y="2"/>
                  </a:cubicBezTo>
                  <a:cubicBezTo>
                    <a:pt x="19" y="5"/>
                    <a:pt x="13" y="10"/>
                    <a:pt x="15" y="14"/>
                  </a:cubicBezTo>
                  <a:cubicBezTo>
                    <a:pt x="12" y="19"/>
                    <a:pt x="10" y="25"/>
                    <a:pt x="5" y="28"/>
                  </a:cubicBezTo>
                  <a:close/>
                </a:path>
              </a:pathLst>
            </a:custGeom>
            <a:solidFill>
              <a:srgbClr val="BBA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426"/>
            <p:cNvSpPr>
              <a:spLocks/>
            </p:cNvSpPr>
            <p:nvPr/>
          </p:nvSpPr>
          <p:spPr bwMode="auto">
            <a:xfrm>
              <a:off x="3815" y="3394"/>
              <a:ext cx="46" cy="35"/>
            </a:xfrm>
            <a:custGeom>
              <a:avLst/>
              <a:gdLst>
                <a:gd name="T0" fmla="*/ 13 w 34"/>
                <a:gd name="T1" fmla="*/ 17 h 26"/>
                <a:gd name="T2" fmla="*/ 4 w 34"/>
                <a:gd name="T3" fmla="*/ 24 h 26"/>
                <a:gd name="T4" fmla="*/ 0 w 34"/>
                <a:gd name="T5" fmla="*/ 22 h 26"/>
                <a:gd name="T6" fmla="*/ 25 w 34"/>
                <a:gd name="T7" fmla="*/ 4 h 26"/>
                <a:gd name="T8" fmla="*/ 33 w 34"/>
                <a:gd name="T9" fmla="*/ 5 h 26"/>
                <a:gd name="T10" fmla="*/ 29 w 34"/>
                <a:gd name="T11" fmla="*/ 12 h 26"/>
                <a:gd name="T12" fmla="*/ 13 w 34"/>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13" y="17"/>
                  </a:moveTo>
                  <a:cubicBezTo>
                    <a:pt x="10" y="19"/>
                    <a:pt x="7" y="21"/>
                    <a:pt x="4" y="24"/>
                  </a:cubicBezTo>
                  <a:cubicBezTo>
                    <a:pt x="1" y="26"/>
                    <a:pt x="0" y="25"/>
                    <a:pt x="0" y="22"/>
                  </a:cubicBezTo>
                  <a:cubicBezTo>
                    <a:pt x="8" y="15"/>
                    <a:pt x="15" y="7"/>
                    <a:pt x="25" y="4"/>
                  </a:cubicBezTo>
                  <a:cubicBezTo>
                    <a:pt x="28" y="3"/>
                    <a:pt x="31" y="0"/>
                    <a:pt x="33" y="5"/>
                  </a:cubicBezTo>
                  <a:cubicBezTo>
                    <a:pt x="34" y="8"/>
                    <a:pt x="31" y="11"/>
                    <a:pt x="29" y="12"/>
                  </a:cubicBezTo>
                  <a:cubicBezTo>
                    <a:pt x="24" y="14"/>
                    <a:pt x="18" y="15"/>
                    <a:pt x="13" y="17"/>
                  </a:cubicBezTo>
                  <a:close/>
                </a:path>
              </a:pathLst>
            </a:custGeom>
            <a:solidFill>
              <a:srgbClr val="858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427"/>
            <p:cNvSpPr>
              <a:spLocks/>
            </p:cNvSpPr>
            <p:nvPr/>
          </p:nvSpPr>
          <p:spPr bwMode="auto">
            <a:xfrm>
              <a:off x="3731" y="3455"/>
              <a:ext cx="10" cy="25"/>
            </a:xfrm>
            <a:custGeom>
              <a:avLst/>
              <a:gdLst>
                <a:gd name="T0" fmla="*/ 8 w 8"/>
                <a:gd name="T1" fmla="*/ 6 h 19"/>
                <a:gd name="T2" fmla="*/ 8 w 8"/>
                <a:gd name="T3" fmla="*/ 15 h 19"/>
                <a:gd name="T4" fmla="*/ 4 w 8"/>
                <a:gd name="T5" fmla="*/ 18 h 19"/>
                <a:gd name="T6" fmla="*/ 1 w 8"/>
                <a:gd name="T7" fmla="*/ 14 h 19"/>
                <a:gd name="T8" fmla="*/ 1 w 8"/>
                <a:gd name="T9" fmla="*/ 6 h 19"/>
                <a:gd name="T10" fmla="*/ 3 w 8"/>
                <a:gd name="T11" fmla="*/ 1 h 19"/>
                <a:gd name="T12" fmla="*/ 8 w 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8" y="6"/>
                  </a:moveTo>
                  <a:cubicBezTo>
                    <a:pt x="8" y="9"/>
                    <a:pt x="8" y="12"/>
                    <a:pt x="8" y="15"/>
                  </a:cubicBezTo>
                  <a:cubicBezTo>
                    <a:pt x="8" y="17"/>
                    <a:pt x="6" y="19"/>
                    <a:pt x="4" y="18"/>
                  </a:cubicBezTo>
                  <a:cubicBezTo>
                    <a:pt x="3" y="17"/>
                    <a:pt x="2" y="15"/>
                    <a:pt x="1" y="14"/>
                  </a:cubicBezTo>
                  <a:cubicBezTo>
                    <a:pt x="1" y="11"/>
                    <a:pt x="1" y="8"/>
                    <a:pt x="1" y="6"/>
                  </a:cubicBezTo>
                  <a:cubicBezTo>
                    <a:pt x="1" y="4"/>
                    <a:pt x="0" y="1"/>
                    <a:pt x="3" y="1"/>
                  </a:cubicBezTo>
                  <a:cubicBezTo>
                    <a:pt x="7" y="0"/>
                    <a:pt x="7" y="3"/>
                    <a:pt x="8" y="6"/>
                  </a:cubicBezTo>
                  <a:close/>
                </a:path>
              </a:pathLst>
            </a:custGeom>
            <a:solidFill>
              <a:srgbClr val="819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428"/>
            <p:cNvSpPr>
              <a:spLocks/>
            </p:cNvSpPr>
            <p:nvPr/>
          </p:nvSpPr>
          <p:spPr bwMode="auto">
            <a:xfrm>
              <a:off x="3823" y="3424"/>
              <a:ext cx="20" cy="14"/>
            </a:xfrm>
            <a:custGeom>
              <a:avLst/>
              <a:gdLst>
                <a:gd name="T0" fmla="*/ 12 w 15"/>
                <a:gd name="T1" fmla="*/ 0 h 11"/>
                <a:gd name="T2" fmla="*/ 0 w 15"/>
                <a:gd name="T3" fmla="*/ 11 h 11"/>
                <a:gd name="T4" fmla="*/ 10 w 15"/>
                <a:gd name="T5" fmla="*/ 0 h 11"/>
                <a:gd name="T6" fmla="*/ 12 w 15"/>
                <a:gd name="T7" fmla="*/ 0 h 11"/>
              </a:gdLst>
              <a:ahLst/>
              <a:cxnLst>
                <a:cxn ang="0">
                  <a:pos x="T0" y="T1"/>
                </a:cxn>
                <a:cxn ang="0">
                  <a:pos x="T2" y="T3"/>
                </a:cxn>
                <a:cxn ang="0">
                  <a:pos x="T4" y="T5"/>
                </a:cxn>
                <a:cxn ang="0">
                  <a:pos x="T6" y="T7"/>
                </a:cxn>
              </a:cxnLst>
              <a:rect l="0" t="0" r="r" b="b"/>
              <a:pathLst>
                <a:path w="15" h="11">
                  <a:moveTo>
                    <a:pt x="12" y="0"/>
                  </a:moveTo>
                  <a:cubicBezTo>
                    <a:pt x="15" y="11"/>
                    <a:pt x="6" y="8"/>
                    <a:pt x="0" y="11"/>
                  </a:cubicBezTo>
                  <a:cubicBezTo>
                    <a:pt x="2" y="4"/>
                    <a:pt x="6" y="2"/>
                    <a:pt x="10" y="0"/>
                  </a:cubicBezTo>
                  <a:cubicBezTo>
                    <a:pt x="11" y="0"/>
                    <a:pt x="11" y="0"/>
                    <a:pt x="12" y="0"/>
                  </a:cubicBezTo>
                  <a:close/>
                </a:path>
              </a:pathLst>
            </a:custGeom>
            <a:solidFill>
              <a:srgbClr val="858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429"/>
            <p:cNvSpPr>
              <a:spLocks/>
            </p:cNvSpPr>
            <p:nvPr/>
          </p:nvSpPr>
          <p:spPr bwMode="auto">
            <a:xfrm>
              <a:off x="3871" y="3401"/>
              <a:ext cx="16" cy="13"/>
            </a:xfrm>
            <a:custGeom>
              <a:avLst/>
              <a:gdLst>
                <a:gd name="T0" fmla="*/ 0 w 12"/>
                <a:gd name="T1" fmla="*/ 8 h 10"/>
                <a:gd name="T2" fmla="*/ 11 w 12"/>
                <a:gd name="T3" fmla="*/ 2 h 10"/>
                <a:gd name="T4" fmla="*/ 12 w 12"/>
                <a:gd name="T5" fmla="*/ 5 h 10"/>
                <a:gd name="T6" fmla="*/ 0 w 12"/>
                <a:gd name="T7" fmla="*/ 8 h 10"/>
              </a:gdLst>
              <a:ahLst/>
              <a:cxnLst>
                <a:cxn ang="0">
                  <a:pos x="T0" y="T1"/>
                </a:cxn>
                <a:cxn ang="0">
                  <a:pos x="T2" y="T3"/>
                </a:cxn>
                <a:cxn ang="0">
                  <a:pos x="T4" y="T5"/>
                </a:cxn>
                <a:cxn ang="0">
                  <a:pos x="T6" y="T7"/>
                </a:cxn>
              </a:cxnLst>
              <a:rect l="0" t="0" r="r" b="b"/>
              <a:pathLst>
                <a:path w="12" h="10">
                  <a:moveTo>
                    <a:pt x="0" y="8"/>
                  </a:moveTo>
                  <a:cubicBezTo>
                    <a:pt x="3" y="5"/>
                    <a:pt x="5" y="0"/>
                    <a:pt x="11" y="2"/>
                  </a:cubicBezTo>
                  <a:cubicBezTo>
                    <a:pt x="12" y="2"/>
                    <a:pt x="12" y="4"/>
                    <a:pt x="12" y="5"/>
                  </a:cubicBezTo>
                  <a:cubicBezTo>
                    <a:pt x="9" y="10"/>
                    <a:pt x="4" y="6"/>
                    <a:pt x="0" y="8"/>
                  </a:cubicBezTo>
                  <a:close/>
                </a:path>
              </a:pathLst>
            </a:custGeom>
            <a:solidFill>
              <a:srgbClr val="506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430"/>
            <p:cNvSpPr>
              <a:spLocks/>
            </p:cNvSpPr>
            <p:nvPr/>
          </p:nvSpPr>
          <p:spPr bwMode="auto">
            <a:xfrm>
              <a:off x="3926" y="3138"/>
              <a:ext cx="98" cy="77"/>
            </a:xfrm>
            <a:custGeom>
              <a:avLst/>
              <a:gdLst>
                <a:gd name="T0" fmla="*/ 4 w 73"/>
                <a:gd name="T1" fmla="*/ 55 h 57"/>
                <a:gd name="T2" fmla="*/ 6 w 73"/>
                <a:gd name="T3" fmla="*/ 47 h 57"/>
                <a:gd name="T4" fmla="*/ 15 w 73"/>
                <a:gd name="T5" fmla="*/ 33 h 57"/>
                <a:gd name="T6" fmla="*/ 20 w 73"/>
                <a:gd name="T7" fmla="*/ 15 h 57"/>
                <a:gd name="T8" fmla="*/ 47 w 73"/>
                <a:gd name="T9" fmla="*/ 4 h 57"/>
                <a:gd name="T10" fmla="*/ 53 w 73"/>
                <a:gd name="T11" fmla="*/ 4 h 57"/>
                <a:gd name="T12" fmla="*/ 69 w 73"/>
                <a:gd name="T13" fmla="*/ 6 h 57"/>
                <a:gd name="T14" fmla="*/ 69 w 73"/>
                <a:gd name="T15" fmla="*/ 29 h 57"/>
                <a:gd name="T16" fmla="*/ 64 w 73"/>
                <a:gd name="T17" fmla="*/ 31 h 57"/>
                <a:gd name="T18" fmla="*/ 50 w 73"/>
                <a:gd name="T19" fmla="*/ 31 h 57"/>
                <a:gd name="T20" fmla="*/ 43 w 73"/>
                <a:gd name="T21" fmla="*/ 33 h 57"/>
                <a:gd name="T22" fmla="*/ 22 w 73"/>
                <a:gd name="T23" fmla="*/ 47 h 57"/>
                <a:gd name="T24" fmla="*/ 4 w 73"/>
                <a:gd name="T25"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7">
                  <a:moveTo>
                    <a:pt x="4" y="55"/>
                  </a:moveTo>
                  <a:cubicBezTo>
                    <a:pt x="0" y="51"/>
                    <a:pt x="1" y="47"/>
                    <a:pt x="6" y="47"/>
                  </a:cubicBezTo>
                  <a:cubicBezTo>
                    <a:pt x="16" y="46"/>
                    <a:pt x="17" y="41"/>
                    <a:pt x="15" y="33"/>
                  </a:cubicBezTo>
                  <a:cubicBezTo>
                    <a:pt x="12" y="25"/>
                    <a:pt x="20" y="21"/>
                    <a:pt x="20" y="15"/>
                  </a:cubicBezTo>
                  <a:cubicBezTo>
                    <a:pt x="31" y="17"/>
                    <a:pt x="40" y="12"/>
                    <a:pt x="47" y="4"/>
                  </a:cubicBezTo>
                  <a:cubicBezTo>
                    <a:pt x="49" y="4"/>
                    <a:pt x="51" y="5"/>
                    <a:pt x="53" y="4"/>
                  </a:cubicBezTo>
                  <a:cubicBezTo>
                    <a:pt x="59" y="1"/>
                    <a:pt x="66" y="0"/>
                    <a:pt x="69" y="6"/>
                  </a:cubicBezTo>
                  <a:cubicBezTo>
                    <a:pt x="73" y="13"/>
                    <a:pt x="73" y="21"/>
                    <a:pt x="69" y="29"/>
                  </a:cubicBezTo>
                  <a:cubicBezTo>
                    <a:pt x="68" y="30"/>
                    <a:pt x="66" y="30"/>
                    <a:pt x="64" y="31"/>
                  </a:cubicBezTo>
                  <a:cubicBezTo>
                    <a:pt x="60" y="31"/>
                    <a:pt x="55" y="33"/>
                    <a:pt x="50" y="31"/>
                  </a:cubicBezTo>
                  <a:cubicBezTo>
                    <a:pt x="48" y="31"/>
                    <a:pt x="43" y="32"/>
                    <a:pt x="43" y="33"/>
                  </a:cubicBezTo>
                  <a:cubicBezTo>
                    <a:pt x="41" y="45"/>
                    <a:pt x="29" y="42"/>
                    <a:pt x="22" y="47"/>
                  </a:cubicBezTo>
                  <a:cubicBezTo>
                    <a:pt x="18" y="53"/>
                    <a:pt x="12" y="57"/>
                    <a:pt x="4" y="55"/>
                  </a:cubicBezTo>
                  <a:close/>
                </a:path>
              </a:pathLst>
            </a:custGeom>
            <a:solidFill>
              <a:srgbClr val="B09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431"/>
            <p:cNvSpPr>
              <a:spLocks/>
            </p:cNvSpPr>
            <p:nvPr/>
          </p:nvSpPr>
          <p:spPr bwMode="auto">
            <a:xfrm>
              <a:off x="3911" y="3108"/>
              <a:ext cx="116" cy="72"/>
            </a:xfrm>
            <a:custGeom>
              <a:avLst/>
              <a:gdLst>
                <a:gd name="T0" fmla="*/ 75 w 86"/>
                <a:gd name="T1" fmla="*/ 54 h 54"/>
                <a:gd name="T2" fmla="*/ 80 w 86"/>
                <a:gd name="T3" fmla="*/ 34 h 54"/>
                <a:gd name="T4" fmla="*/ 73 w 86"/>
                <a:gd name="T5" fmla="*/ 28 h 54"/>
                <a:gd name="T6" fmla="*/ 63 w 86"/>
                <a:gd name="T7" fmla="*/ 37 h 54"/>
                <a:gd name="T8" fmla="*/ 57 w 86"/>
                <a:gd name="T9" fmla="*/ 28 h 54"/>
                <a:gd name="T10" fmla="*/ 28 w 86"/>
                <a:gd name="T11" fmla="*/ 20 h 54"/>
                <a:gd name="T12" fmla="*/ 25 w 86"/>
                <a:gd name="T13" fmla="*/ 20 h 54"/>
                <a:gd name="T14" fmla="*/ 12 w 86"/>
                <a:gd name="T15" fmla="*/ 14 h 54"/>
                <a:gd name="T16" fmla="*/ 2 w 86"/>
                <a:gd name="T17" fmla="*/ 11 h 54"/>
                <a:gd name="T18" fmla="*/ 1 w 86"/>
                <a:gd name="T19" fmla="*/ 10 h 54"/>
                <a:gd name="T20" fmla="*/ 2 w 86"/>
                <a:gd name="T21" fmla="*/ 9 h 54"/>
                <a:gd name="T22" fmla="*/ 5 w 86"/>
                <a:gd name="T23" fmla="*/ 3 h 54"/>
                <a:gd name="T24" fmla="*/ 25 w 86"/>
                <a:gd name="T25" fmla="*/ 0 h 54"/>
                <a:gd name="T26" fmla="*/ 33 w 86"/>
                <a:gd name="T27" fmla="*/ 4 h 54"/>
                <a:gd name="T28" fmla="*/ 47 w 86"/>
                <a:gd name="T29" fmla="*/ 10 h 54"/>
                <a:gd name="T30" fmla="*/ 65 w 86"/>
                <a:gd name="T31" fmla="*/ 14 h 54"/>
                <a:gd name="T32" fmla="*/ 79 w 86"/>
                <a:gd name="T33" fmla="*/ 14 h 54"/>
                <a:gd name="T34" fmla="*/ 83 w 86"/>
                <a:gd name="T35" fmla="*/ 49 h 54"/>
                <a:gd name="T36" fmla="*/ 75 w 86"/>
                <a:gd name="T3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54">
                  <a:moveTo>
                    <a:pt x="75" y="54"/>
                  </a:moveTo>
                  <a:cubicBezTo>
                    <a:pt x="83" y="49"/>
                    <a:pt x="81" y="41"/>
                    <a:pt x="80" y="34"/>
                  </a:cubicBezTo>
                  <a:cubicBezTo>
                    <a:pt x="80" y="30"/>
                    <a:pt x="77" y="29"/>
                    <a:pt x="73" y="28"/>
                  </a:cubicBezTo>
                  <a:cubicBezTo>
                    <a:pt x="65" y="26"/>
                    <a:pt x="65" y="33"/>
                    <a:pt x="63" y="37"/>
                  </a:cubicBezTo>
                  <a:cubicBezTo>
                    <a:pt x="58" y="35"/>
                    <a:pt x="61" y="29"/>
                    <a:pt x="57" y="28"/>
                  </a:cubicBezTo>
                  <a:cubicBezTo>
                    <a:pt x="46" y="29"/>
                    <a:pt x="38" y="20"/>
                    <a:pt x="28" y="20"/>
                  </a:cubicBezTo>
                  <a:cubicBezTo>
                    <a:pt x="27" y="20"/>
                    <a:pt x="26" y="20"/>
                    <a:pt x="25" y="20"/>
                  </a:cubicBezTo>
                  <a:cubicBezTo>
                    <a:pt x="20" y="19"/>
                    <a:pt x="16" y="18"/>
                    <a:pt x="12" y="14"/>
                  </a:cubicBezTo>
                  <a:cubicBezTo>
                    <a:pt x="9" y="12"/>
                    <a:pt x="4" y="15"/>
                    <a:pt x="2" y="11"/>
                  </a:cubicBezTo>
                  <a:cubicBezTo>
                    <a:pt x="1" y="11"/>
                    <a:pt x="0" y="10"/>
                    <a:pt x="1" y="10"/>
                  </a:cubicBezTo>
                  <a:cubicBezTo>
                    <a:pt x="1" y="9"/>
                    <a:pt x="1" y="9"/>
                    <a:pt x="2" y="9"/>
                  </a:cubicBezTo>
                  <a:cubicBezTo>
                    <a:pt x="2" y="7"/>
                    <a:pt x="2" y="5"/>
                    <a:pt x="5" y="3"/>
                  </a:cubicBezTo>
                  <a:cubicBezTo>
                    <a:pt x="11" y="0"/>
                    <a:pt x="19" y="3"/>
                    <a:pt x="25" y="0"/>
                  </a:cubicBezTo>
                  <a:cubicBezTo>
                    <a:pt x="28" y="0"/>
                    <a:pt x="31" y="2"/>
                    <a:pt x="33" y="4"/>
                  </a:cubicBezTo>
                  <a:cubicBezTo>
                    <a:pt x="37" y="7"/>
                    <a:pt x="42" y="8"/>
                    <a:pt x="47" y="10"/>
                  </a:cubicBezTo>
                  <a:cubicBezTo>
                    <a:pt x="53" y="11"/>
                    <a:pt x="60" y="10"/>
                    <a:pt x="65" y="14"/>
                  </a:cubicBezTo>
                  <a:cubicBezTo>
                    <a:pt x="69" y="18"/>
                    <a:pt x="74" y="15"/>
                    <a:pt x="79" y="14"/>
                  </a:cubicBezTo>
                  <a:cubicBezTo>
                    <a:pt x="86" y="25"/>
                    <a:pt x="83" y="37"/>
                    <a:pt x="83" y="49"/>
                  </a:cubicBezTo>
                  <a:cubicBezTo>
                    <a:pt x="83" y="54"/>
                    <a:pt x="79" y="54"/>
                    <a:pt x="75" y="54"/>
                  </a:cubicBezTo>
                  <a:close/>
                </a:path>
              </a:pathLst>
            </a:custGeom>
            <a:solidFill>
              <a:srgbClr val="9F6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432"/>
            <p:cNvSpPr>
              <a:spLocks/>
            </p:cNvSpPr>
            <p:nvPr/>
          </p:nvSpPr>
          <p:spPr bwMode="auto">
            <a:xfrm>
              <a:off x="3941" y="3070"/>
              <a:ext cx="76" cy="67"/>
            </a:xfrm>
            <a:custGeom>
              <a:avLst/>
              <a:gdLst>
                <a:gd name="T0" fmla="*/ 57 w 57"/>
                <a:gd name="T1" fmla="*/ 42 h 50"/>
                <a:gd name="T2" fmla="*/ 43 w 57"/>
                <a:gd name="T3" fmla="*/ 47 h 50"/>
                <a:gd name="T4" fmla="*/ 25 w 57"/>
                <a:gd name="T5" fmla="*/ 41 h 50"/>
                <a:gd name="T6" fmla="*/ 21 w 57"/>
                <a:gd name="T7" fmla="*/ 28 h 50"/>
                <a:gd name="T8" fmla="*/ 8 w 57"/>
                <a:gd name="T9" fmla="*/ 34 h 50"/>
                <a:gd name="T10" fmla="*/ 4 w 57"/>
                <a:gd name="T11" fmla="*/ 29 h 50"/>
                <a:gd name="T12" fmla="*/ 2 w 57"/>
                <a:gd name="T13" fmla="*/ 26 h 50"/>
                <a:gd name="T14" fmla="*/ 6 w 57"/>
                <a:gd name="T15" fmla="*/ 0 h 50"/>
                <a:gd name="T16" fmla="*/ 12 w 57"/>
                <a:gd name="T17" fmla="*/ 0 h 50"/>
                <a:gd name="T18" fmla="*/ 17 w 57"/>
                <a:gd name="T19" fmla="*/ 10 h 50"/>
                <a:gd name="T20" fmla="*/ 24 w 57"/>
                <a:gd name="T21" fmla="*/ 0 h 50"/>
                <a:gd name="T22" fmla="*/ 30 w 57"/>
                <a:gd name="T23" fmla="*/ 0 h 50"/>
                <a:gd name="T24" fmla="*/ 41 w 57"/>
                <a:gd name="T25" fmla="*/ 23 h 50"/>
                <a:gd name="T26" fmla="*/ 49 w 57"/>
                <a:gd name="T27" fmla="*/ 28 h 50"/>
                <a:gd name="T28" fmla="*/ 53 w 57"/>
                <a:gd name="T29" fmla="*/ 29 h 50"/>
                <a:gd name="T30" fmla="*/ 53 w 57"/>
                <a:gd name="T31" fmla="*/ 29 h 50"/>
                <a:gd name="T32" fmla="*/ 57 w 57"/>
                <a:gd name="T33"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0">
                  <a:moveTo>
                    <a:pt x="57" y="42"/>
                  </a:moveTo>
                  <a:cubicBezTo>
                    <a:pt x="54" y="50"/>
                    <a:pt x="46" y="49"/>
                    <a:pt x="43" y="47"/>
                  </a:cubicBezTo>
                  <a:cubicBezTo>
                    <a:pt x="37" y="42"/>
                    <a:pt x="31" y="42"/>
                    <a:pt x="25" y="41"/>
                  </a:cubicBezTo>
                  <a:cubicBezTo>
                    <a:pt x="25" y="36"/>
                    <a:pt x="26" y="31"/>
                    <a:pt x="21" y="28"/>
                  </a:cubicBezTo>
                  <a:cubicBezTo>
                    <a:pt x="14" y="25"/>
                    <a:pt x="12" y="32"/>
                    <a:pt x="8" y="34"/>
                  </a:cubicBezTo>
                  <a:cubicBezTo>
                    <a:pt x="7" y="33"/>
                    <a:pt x="5" y="31"/>
                    <a:pt x="4" y="29"/>
                  </a:cubicBezTo>
                  <a:cubicBezTo>
                    <a:pt x="2" y="28"/>
                    <a:pt x="2" y="27"/>
                    <a:pt x="2" y="26"/>
                  </a:cubicBezTo>
                  <a:cubicBezTo>
                    <a:pt x="3" y="17"/>
                    <a:pt x="0" y="8"/>
                    <a:pt x="6" y="0"/>
                  </a:cubicBezTo>
                  <a:cubicBezTo>
                    <a:pt x="8" y="0"/>
                    <a:pt x="10" y="0"/>
                    <a:pt x="12" y="0"/>
                  </a:cubicBezTo>
                  <a:cubicBezTo>
                    <a:pt x="14" y="3"/>
                    <a:pt x="14" y="7"/>
                    <a:pt x="17" y="10"/>
                  </a:cubicBezTo>
                  <a:cubicBezTo>
                    <a:pt x="23" y="9"/>
                    <a:pt x="21" y="3"/>
                    <a:pt x="24" y="0"/>
                  </a:cubicBezTo>
                  <a:cubicBezTo>
                    <a:pt x="26" y="0"/>
                    <a:pt x="28" y="0"/>
                    <a:pt x="30" y="0"/>
                  </a:cubicBezTo>
                  <a:cubicBezTo>
                    <a:pt x="35" y="7"/>
                    <a:pt x="33" y="18"/>
                    <a:pt x="41" y="23"/>
                  </a:cubicBezTo>
                  <a:cubicBezTo>
                    <a:pt x="43" y="25"/>
                    <a:pt x="41" y="35"/>
                    <a:pt x="49" y="28"/>
                  </a:cubicBezTo>
                  <a:cubicBezTo>
                    <a:pt x="50" y="27"/>
                    <a:pt x="52" y="28"/>
                    <a:pt x="53" y="29"/>
                  </a:cubicBezTo>
                  <a:cubicBezTo>
                    <a:pt x="53" y="29"/>
                    <a:pt x="53" y="29"/>
                    <a:pt x="53" y="29"/>
                  </a:cubicBezTo>
                  <a:cubicBezTo>
                    <a:pt x="52" y="34"/>
                    <a:pt x="55" y="38"/>
                    <a:pt x="57" y="42"/>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433"/>
            <p:cNvSpPr>
              <a:spLocks/>
            </p:cNvSpPr>
            <p:nvPr/>
          </p:nvSpPr>
          <p:spPr bwMode="auto">
            <a:xfrm>
              <a:off x="4035" y="3195"/>
              <a:ext cx="41" cy="38"/>
            </a:xfrm>
            <a:custGeom>
              <a:avLst/>
              <a:gdLst>
                <a:gd name="T0" fmla="*/ 20 w 31"/>
                <a:gd name="T1" fmla="*/ 7 h 29"/>
                <a:gd name="T2" fmla="*/ 20 w 31"/>
                <a:gd name="T3" fmla="*/ 15 h 29"/>
                <a:gd name="T4" fmla="*/ 12 w 31"/>
                <a:gd name="T5" fmla="*/ 22 h 29"/>
                <a:gd name="T6" fmla="*/ 4 w 31"/>
                <a:gd name="T7" fmla="*/ 27 h 29"/>
                <a:gd name="T8" fmla="*/ 3 w 31"/>
                <a:gd name="T9" fmla="*/ 17 h 29"/>
                <a:gd name="T10" fmla="*/ 20 w 31"/>
                <a:gd name="T11" fmla="*/ 7 h 29"/>
              </a:gdLst>
              <a:ahLst/>
              <a:cxnLst>
                <a:cxn ang="0">
                  <a:pos x="T0" y="T1"/>
                </a:cxn>
                <a:cxn ang="0">
                  <a:pos x="T2" y="T3"/>
                </a:cxn>
                <a:cxn ang="0">
                  <a:pos x="T4" y="T5"/>
                </a:cxn>
                <a:cxn ang="0">
                  <a:pos x="T6" y="T7"/>
                </a:cxn>
                <a:cxn ang="0">
                  <a:pos x="T8" y="T9"/>
                </a:cxn>
                <a:cxn ang="0">
                  <a:pos x="T10" y="T11"/>
                </a:cxn>
              </a:cxnLst>
              <a:rect l="0" t="0" r="r" b="b"/>
              <a:pathLst>
                <a:path w="31" h="29">
                  <a:moveTo>
                    <a:pt x="20" y="7"/>
                  </a:moveTo>
                  <a:cubicBezTo>
                    <a:pt x="21" y="10"/>
                    <a:pt x="31" y="13"/>
                    <a:pt x="20" y="15"/>
                  </a:cubicBezTo>
                  <a:cubicBezTo>
                    <a:pt x="16" y="15"/>
                    <a:pt x="14" y="19"/>
                    <a:pt x="12" y="22"/>
                  </a:cubicBezTo>
                  <a:cubicBezTo>
                    <a:pt x="10" y="25"/>
                    <a:pt x="8" y="29"/>
                    <a:pt x="4" y="27"/>
                  </a:cubicBezTo>
                  <a:cubicBezTo>
                    <a:pt x="0" y="25"/>
                    <a:pt x="2" y="20"/>
                    <a:pt x="3" y="17"/>
                  </a:cubicBezTo>
                  <a:cubicBezTo>
                    <a:pt x="6" y="3"/>
                    <a:pt x="11" y="0"/>
                    <a:pt x="20" y="7"/>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434"/>
            <p:cNvSpPr>
              <a:spLocks/>
            </p:cNvSpPr>
            <p:nvPr/>
          </p:nvSpPr>
          <p:spPr bwMode="auto">
            <a:xfrm>
              <a:off x="4023" y="3188"/>
              <a:ext cx="32" cy="11"/>
            </a:xfrm>
            <a:custGeom>
              <a:avLst/>
              <a:gdLst>
                <a:gd name="T0" fmla="*/ 0 w 24"/>
                <a:gd name="T1" fmla="*/ 0 h 8"/>
                <a:gd name="T2" fmla="*/ 24 w 24"/>
                <a:gd name="T3" fmla="*/ 0 h 8"/>
                <a:gd name="T4" fmla="*/ 0 w 24"/>
                <a:gd name="T5" fmla="*/ 0 h 8"/>
              </a:gdLst>
              <a:ahLst/>
              <a:cxnLst>
                <a:cxn ang="0">
                  <a:pos x="T0" y="T1"/>
                </a:cxn>
                <a:cxn ang="0">
                  <a:pos x="T2" y="T3"/>
                </a:cxn>
                <a:cxn ang="0">
                  <a:pos x="T4" y="T5"/>
                </a:cxn>
              </a:cxnLst>
              <a:rect l="0" t="0" r="r" b="b"/>
              <a:pathLst>
                <a:path w="24" h="8">
                  <a:moveTo>
                    <a:pt x="0" y="0"/>
                  </a:moveTo>
                  <a:cubicBezTo>
                    <a:pt x="7" y="0"/>
                    <a:pt x="14" y="0"/>
                    <a:pt x="24" y="0"/>
                  </a:cubicBezTo>
                  <a:cubicBezTo>
                    <a:pt x="14" y="6"/>
                    <a:pt x="7" y="8"/>
                    <a:pt x="0" y="0"/>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435"/>
            <p:cNvSpPr>
              <a:spLocks/>
            </p:cNvSpPr>
            <p:nvPr/>
          </p:nvSpPr>
          <p:spPr bwMode="auto">
            <a:xfrm>
              <a:off x="3931" y="3201"/>
              <a:ext cx="29" cy="20"/>
            </a:xfrm>
            <a:custGeom>
              <a:avLst/>
              <a:gdLst>
                <a:gd name="T0" fmla="*/ 0 w 21"/>
                <a:gd name="T1" fmla="*/ 8 h 15"/>
                <a:gd name="T2" fmla="*/ 18 w 21"/>
                <a:gd name="T3" fmla="*/ 0 h 15"/>
                <a:gd name="T4" fmla="*/ 21 w 21"/>
                <a:gd name="T5" fmla="*/ 5 h 15"/>
                <a:gd name="T6" fmla="*/ 5 w 21"/>
                <a:gd name="T7" fmla="*/ 15 h 15"/>
                <a:gd name="T8" fmla="*/ 0 w 21"/>
                <a:gd name="T9" fmla="*/ 8 h 15"/>
              </a:gdLst>
              <a:ahLst/>
              <a:cxnLst>
                <a:cxn ang="0">
                  <a:pos x="T0" y="T1"/>
                </a:cxn>
                <a:cxn ang="0">
                  <a:pos x="T2" y="T3"/>
                </a:cxn>
                <a:cxn ang="0">
                  <a:pos x="T4" y="T5"/>
                </a:cxn>
                <a:cxn ang="0">
                  <a:pos x="T6" y="T7"/>
                </a:cxn>
                <a:cxn ang="0">
                  <a:pos x="T8" y="T9"/>
                </a:cxn>
              </a:cxnLst>
              <a:rect l="0" t="0" r="r" b="b"/>
              <a:pathLst>
                <a:path w="21" h="15">
                  <a:moveTo>
                    <a:pt x="0" y="8"/>
                  </a:moveTo>
                  <a:cubicBezTo>
                    <a:pt x="6" y="5"/>
                    <a:pt x="12" y="2"/>
                    <a:pt x="18" y="0"/>
                  </a:cubicBezTo>
                  <a:cubicBezTo>
                    <a:pt x="19" y="1"/>
                    <a:pt x="20" y="3"/>
                    <a:pt x="21" y="5"/>
                  </a:cubicBezTo>
                  <a:cubicBezTo>
                    <a:pt x="16" y="8"/>
                    <a:pt x="10" y="12"/>
                    <a:pt x="5" y="15"/>
                  </a:cubicBezTo>
                  <a:cubicBezTo>
                    <a:pt x="5" y="11"/>
                    <a:pt x="1" y="10"/>
                    <a:pt x="0" y="8"/>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436"/>
            <p:cNvSpPr>
              <a:spLocks/>
            </p:cNvSpPr>
            <p:nvPr/>
          </p:nvSpPr>
          <p:spPr bwMode="auto">
            <a:xfrm>
              <a:off x="4021" y="3215"/>
              <a:ext cx="14" cy="28"/>
            </a:xfrm>
            <a:custGeom>
              <a:avLst/>
              <a:gdLst>
                <a:gd name="T0" fmla="*/ 2 w 10"/>
                <a:gd name="T1" fmla="*/ 21 h 21"/>
                <a:gd name="T2" fmla="*/ 7 w 10"/>
                <a:gd name="T3" fmla="*/ 0 h 21"/>
                <a:gd name="T4" fmla="*/ 2 w 10"/>
                <a:gd name="T5" fmla="*/ 21 h 21"/>
              </a:gdLst>
              <a:ahLst/>
              <a:cxnLst>
                <a:cxn ang="0">
                  <a:pos x="T0" y="T1"/>
                </a:cxn>
                <a:cxn ang="0">
                  <a:pos x="T2" y="T3"/>
                </a:cxn>
                <a:cxn ang="0">
                  <a:pos x="T4" y="T5"/>
                </a:cxn>
              </a:cxnLst>
              <a:rect l="0" t="0" r="r" b="b"/>
              <a:pathLst>
                <a:path w="10" h="21">
                  <a:moveTo>
                    <a:pt x="2" y="21"/>
                  </a:moveTo>
                  <a:cubicBezTo>
                    <a:pt x="0" y="13"/>
                    <a:pt x="3" y="7"/>
                    <a:pt x="7" y="0"/>
                  </a:cubicBezTo>
                  <a:cubicBezTo>
                    <a:pt x="5" y="7"/>
                    <a:pt x="10" y="16"/>
                    <a:pt x="2" y="21"/>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437"/>
            <p:cNvSpPr>
              <a:spLocks/>
            </p:cNvSpPr>
            <p:nvPr/>
          </p:nvSpPr>
          <p:spPr bwMode="auto">
            <a:xfrm>
              <a:off x="3938" y="3335"/>
              <a:ext cx="18" cy="22"/>
            </a:xfrm>
            <a:custGeom>
              <a:avLst/>
              <a:gdLst>
                <a:gd name="T0" fmla="*/ 13 w 13"/>
                <a:gd name="T1" fmla="*/ 0 h 16"/>
                <a:gd name="T2" fmla="*/ 7 w 13"/>
                <a:gd name="T3" fmla="*/ 16 h 16"/>
                <a:gd name="T4" fmla="*/ 13 w 13"/>
                <a:gd name="T5" fmla="*/ 0 h 16"/>
                <a:gd name="T6" fmla="*/ 13 w 13"/>
                <a:gd name="T7" fmla="*/ 0 h 16"/>
              </a:gdLst>
              <a:ahLst/>
              <a:cxnLst>
                <a:cxn ang="0">
                  <a:pos x="T0" y="T1"/>
                </a:cxn>
                <a:cxn ang="0">
                  <a:pos x="T2" y="T3"/>
                </a:cxn>
                <a:cxn ang="0">
                  <a:pos x="T4" y="T5"/>
                </a:cxn>
                <a:cxn ang="0">
                  <a:pos x="T6" y="T7"/>
                </a:cxn>
              </a:cxnLst>
              <a:rect l="0" t="0" r="r" b="b"/>
              <a:pathLst>
                <a:path w="13" h="16">
                  <a:moveTo>
                    <a:pt x="13" y="0"/>
                  </a:moveTo>
                  <a:cubicBezTo>
                    <a:pt x="13" y="6"/>
                    <a:pt x="7" y="10"/>
                    <a:pt x="7" y="16"/>
                  </a:cubicBezTo>
                  <a:cubicBezTo>
                    <a:pt x="7" y="10"/>
                    <a:pt x="0" y="1"/>
                    <a:pt x="13" y="0"/>
                  </a:cubicBezTo>
                  <a:cubicBezTo>
                    <a:pt x="13" y="0"/>
                    <a:pt x="13" y="0"/>
                    <a:pt x="13" y="0"/>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438"/>
            <p:cNvSpPr>
              <a:spLocks/>
            </p:cNvSpPr>
            <p:nvPr/>
          </p:nvSpPr>
          <p:spPr bwMode="auto">
            <a:xfrm>
              <a:off x="4641" y="3609"/>
              <a:ext cx="115" cy="168"/>
            </a:xfrm>
            <a:custGeom>
              <a:avLst/>
              <a:gdLst>
                <a:gd name="T0" fmla="*/ 44 w 86"/>
                <a:gd name="T1" fmla="*/ 120 h 126"/>
                <a:gd name="T2" fmla="*/ 36 w 86"/>
                <a:gd name="T3" fmla="*/ 125 h 126"/>
                <a:gd name="T4" fmla="*/ 36 w 86"/>
                <a:gd name="T5" fmla="*/ 120 h 126"/>
                <a:gd name="T6" fmla="*/ 29 w 86"/>
                <a:gd name="T7" fmla="*/ 90 h 126"/>
                <a:gd name="T8" fmla="*/ 27 w 86"/>
                <a:gd name="T9" fmla="*/ 76 h 126"/>
                <a:gd name="T10" fmla="*/ 43 w 86"/>
                <a:gd name="T11" fmla="*/ 91 h 126"/>
                <a:gd name="T12" fmla="*/ 47 w 86"/>
                <a:gd name="T13" fmla="*/ 82 h 126"/>
                <a:gd name="T14" fmla="*/ 62 w 86"/>
                <a:gd name="T15" fmla="*/ 64 h 126"/>
                <a:gd name="T16" fmla="*/ 67 w 86"/>
                <a:gd name="T17" fmla="*/ 60 h 126"/>
                <a:gd name="T18" fmla="*/ 62 w 86"/>
                <a:gd name="T19" fmla="*/ 55 h 126"/>
                <a:gd name="T20" fmla="*/ 50 w 86"/>
                <a:gd name="T21" fmla="*/ 58 h 126"/>
                <a:gd name="T22" fmla="*/ 33 w 86"/>
                <a:gd name="T23" fmla="*/ 51 h 126"/>
                <a:gd name="T24" fmla="*/ 23 w 86"/>
                <a:gd name="T25" fmla="*/ 51 h 126"/>
                <a:gd name="T26" fmla="*/ 12 w 86"/>
                <a:gd name="T27" fmla="*/ 46 h 126"/>
                <a:gd name="T28" fmla="*/ 2 w 86"/>
                <a:gd name="T29" fmla="*/ 29 h 126"/>
                <a:gd name="T30" fmla="*/ 3 w 86"/>
                <a:gd name="T31" fmla="*/ 22 h 126"/>
                <a:gd name="T32" fmla="*/ 23 w 86"/>
                <a:gd name="T33" fmla="*/ 2 h 126"/>
                <a:gd name="T34" fmla="*/ 31 w 86"/>
                <a:gd name="T35" fmla="*/ 1 h 126"/>
                <a:gd name="T36" fmla="*/ 32 w 86"/>
                <a:gd name="T37" fmla="*/ 10 h 126"/>
                <a:gd name="T38" fmla="*/ 43 w 86"/>
                <a:gd name="T39" fmla="*/ 34 h 126"/>
                <a:gd name="T40" fmla="*/ 48 w 86"/>
                <a:gd name="T41" fmla="*/ 37 h 126"/>
                <a:gd name="T42" fmla="*/ 61 w 86"/>
                <a:gd name="T43" fmla="*/ 31 h 126"/>
                <a:gd name="T44" fmla="*/ 79 w 86"/>
                <a:gd name="T45" fmla="*/ 38 h 126"/>
                <a:gd name="T46" fmla="*/ 80 w 86"/>
                <a:gd name="T47" fmla="*/ 55 h 126"/>
                <a:gd name="T48" fmla="*/ 82 w 86"/>
                <a:gd name="T49" fmla="*/ 79 h 126"/>
                <a:gd name="T50" fmla="*/ 79 w 86"/>
                <a:gd name="T51" fmla="*/ 112 h 126"/>
                <a:gd name="T52" fmla="*/ 58 w 86"/>
                <a:gd name="T53" fmla="*/ 107 h 126"/>
                <a:gd name="T54" fmla="*/ 44 w 86"/>
                <a:gd name="T55"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6">
                  <a:moveTo>
                    <a:pt x="44" y="120"/>
                  </a:moveTo>
                  <a:cubicBezTo>
                    <a:pt x="42" y="123"/>
                    <a:pt x="41" y="126"/>
                    <a:pt x="36" y="125"/>
                  </a:cubicBezTo>
                  <a:cubicBezTo>
                    <a:pt x="36" y="123"/>
                    <a:pt x="36" y="122"/>
                    <a:pt x="36" y="120"/>
                  </a:cubicBezTo>
                  <a:cubicBezTo>
                    <a:pt x="36" y="109"/>
                    <a:pt x="31" y="100"/>
                    <a:pt x="29" y="90"/>
                  </a:cubicBezTo>
                  <a:cubicBezTo>
                    <a:pt x="27" y="86"/>
                    <a:pt x="25" y="81"/>
                    <a:pt x="27" y="76"/>
                  </a:cubicBezTo>
                  <a:cubicBezTo>
                    <a:pt x="37" y="77"/>
                    <a:pt x="38" y="79"/>
                    <a:pt x="43" y="91"/>
                  </a:cubicBezTo>
                  <a:cubicBezTo>
                    <a:pt x="47" y="90"/>
                    <a:pt x="48" y="87"/>
                    <a:pt x="47" y="82"/>
                  </a:cubicBezTo>
                  <a:cubicBezTo>
                    <a:pt x="46" y="70"/>
                    <a:pt x="50" y="65"/>
                    <a:pt x="62" y="64"/>
                  </a:cubicBezTo>
                  <a:cubicBezTo>
                    <a:pt x="65" y="63"/>
                    <a:pt x="67" y="64"/>
                    <a:pt x="67" y="60"/>
                  </a:cubicBezTo>
                  <a:cubicBezTo>
                    <a:pt x="66" y="58"/>
                    <a:pt x="65" y="55"/>
                    <a:pt x="62" y="55"/>
                  </a:cubicBezTo>
                  <a:cubicBezTo>
                    <a:pt x="58" y="56"/>
                    <a:pt x="54" y="57"/>
                    <a:pt x="50" y="58"/>
                  </a:cubicBezTo>
                  <a:cubicBezTo>
                    <a:pt x="43" y="59"/>
                    <a:pt x="36" y="59"/>
                    <a:pt x="33" y="51"/>
                  </a:cubicBezTo>
                  <a:cubicBezTo>
                    <a:pt x="29" y="43"/>
                    <a:pt x="26" y="50"/>
                    <a:pt x="23" y="51"/>
                  </a:cubicBezTo>
                  <a:cubicBezTo>
                    <a:pt x="18" y="52"/>
                    <a:pt x="13" y="51"/>
                    <a:pt x="12" y="46"/>
                  </a:cubicBezTo>
                  <a:cubicBezTo>
                    <a:pt x="11" y="39"/>
                    <a:pt x="11" y="32"/>
                    <a:pt x="2" y="29"/>
                  </a:cubicBezTo>
                  <a:cubicBezTo>
                    <a:pt x="0" y="29"/>
                    <a:pt x="0" y="24"/>
                    <a:pt x="3" y="22"/>
                  </a:cubicBezTo>
                  <a:cubicBezTo>
                    <a:pt x="11" y="18"/>
                    <a:pt x="17" y="10"/>
                    <a:pt x="23" y="2"/>
                  </a:cubicBezTo>
                  <a:cubicBezTo>
                    <a:pt x="25" y="0"/>
                    <a:pt x="28" y="0"/>
                    <a:pt x="31" y="1"/>
                  </a:cubicBezTo>
                  <a:cubicBezTo>
                    <a:pt x="34" y="4"/>
                    <a:pt x="33" y="7"/>
                    <a:pt x="32" y="10"/>
                  </a:cubicBezTo>
                  <a:cubicBezTo>
                    <a:pt x="28" y="26"/>
                    <a:pt x="28" y="26"/>
                    <a:pt x="43" y="34"/>
                  </a:cubicBezTo>
                  <a:cubicBezTo>
                    <a:pt x="45" y="35"/>
                    <a:pt x="46" y="36"/>
                    <a:pt x="48" y="37"/>
                  </a:cubicBezTo>
                  <a:cubicBezTo>
                    <a:pt x="54" y="40"/>
                    <a:pt x="57" y="35"/>
                    <a:pt x="61" y="31"/>
                  </a:cubicBezTo>
                  <a:cubicBezTo>
                    <a:pt x="71" y="24"/>
                    <a:pt x="76" y="26"/>
                    <a:pt x="79" y="38"/>
                  </a:cubicBezTo>
                  <a:cubicBezTo>
                    <a:pt x="80" y="43"/>
                    <a:pt x="80" y="49"/>
                    <a:pt x="80" y="55"/>
                  </a:cubicBezTo>
                  <a:cubicBezTo>
                    <a:pt x="80" y="63"/>
                    <a:pt x="80" y="71"/>
                    <a:pt x="82" y="79"/>
                  </a:cubicBezTo>
                  <a:cubicBezTo>
                    <a:pt x="86" y="91"/>
                    <a:pt x="85" y="102"/>
                    <a:pt x="79" y="112"/>
                  </a:cubicBezTo>
                  <a:cubicBezTo>
                    <a:pt x="70" y="96"/>
                    <a:pt x="70" y="96"/>
                    <a:pt x="58" y="107"/>
                  </a:cubicBezTo>
                  <a:cubicBezTo>
                    <a:pt x="55" y="113"/>
                    <a:pt x="49" y="116"/>
                    <a:pt x="44" y="120"/>
                  </a:cubicBezTo>
                  <a:close/>
                </a:path>
              </a:pathLst>
            </a:custGeom>
            <a:solidFill>
              <a:srgbClr val="C56A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439"/>
            <p:cNvSpPr>
              <a:spLocks/>
            </p:cNvSpPr>
            <p:nvPr/>
          </p:nvSpPr>
          <p:spPr bwMode="auto">
            <a:xfrm>
              <a:off x="4566" y="3698"/>
              <a:ext cx="126" cy="71"/>
            </a:xfrm>
            <a:custGeom>
              <a:avLst/>
              <a:gdLst>
                <a:gd name="T0" fmla="*/ 87 w 94"/>
                <a:gd name="T1" fmla="*/ 22 h 53"/>
                <a:gd name="T2" fmla="*/ 92 w 94"/>
                <a:gd name="T3" fmla="*/ 53 h 53"/>
                <a:gd name="T4" fmla="*/ 85 w 94"/>
                <a:gd name="T5" fmla="*/ 40 h 53"/>
                <a:gd name="T6" fmla="*/ 72 w 94"/>
                <a:gd name="T7" fmla="*/ 41 h 53"/>
                <a:gd name="T8" fmla="*/ 56 w 94"/>
                <a:gd name="T9" fmla="*/ 21 h 53"/>
                <a:gd name="T10" fmla="*/ 25 w 94"/>
                <a:gd name="T11" fmla="*/ 37 h 53"/>
                <a:gd name="T12" fmla="*/ 0 w 94"/>
                <a:gd name="T13" fmla="*/ 19 h 53"/>
                <a:gd name="T14" fmla="*/ 0 w 94"/>
                <a:gd name="T15" fmla="*/ 16 h 53"/>
                <a:gd name="T16" fmla="*/ 26 w 94"/>
                <a:gd name="T17" fmla="*/ 4 h 53"/>
                <a:gd name="T18" fmla="*/ 38 w 94"/>
                <a:gd name="T19" fmla="*/ 6 h 53"/>
                <a:gd name="T20" fmla="*/ 48 w 94"/>
                <a:gd name="T21" fmla="*/ 9 h 53"/>
                <a:gd name="T22" fmla="*/ 77 w 94"/>
                <a:gd name="T23" fmla="*/ 18 h 53"/>
                <a:gd name="T24" fmla="*/ 81 w 94"/>
                <a:gd name="T25" fmla="*/ 23 h 53"/>
                <a:gd name="T26" fmla="*/ 87 w 94"/>
                <a:gd name="T27"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53">
                  <a:moveTo>
                    <a:pt x="87" y="22"/>
                  </a:moveTo>
                  <a:cubicBezTo>
                    <a:pt x="92" y="32"/>
                    <a:pt x="94" y="42"/>
                    <a:pt x="92" y="53"/>
                  </a:cubicBezTo>
                  <a:cubicBezTo>
                    <a:pt x="88" y="50"/>
                    <a:pt x="94" y="40"/>
                    <a:pt x="85" y="40"/>
                  </a:cubicBezTo>
                  <a:cubicBezTo>
                    <a:pt x="80" y="40"/>
                    <a:pt x="76" y="41"/>
                    <a:pt x="72" y="41"/>
                  </a:cubicBezTo>
                  <a:cubicBezTo>
                    <a:pt x="60" y="41"/>
                    <a:pt x="55" y="36"/>
                    <a:pt x="56" y="21"/>
                  </a:cubicBezTo>
                  <a:cubicBezTo>
                    <a:pt x="47" y="32"/>
                    <a:pt x="40" y="41"/>
                    <a:pt x="25" y="37"/>
                  </a:cubicBezTo>
                  <a:cubicBezTo>
                    <a:pt x="13" y="35"/>
                    <a:pt x="5" y="30"/>
                    <a:pt x="0" y="19"/>
                  </a:cubicBezTo>
                  <a:cubicBezTo>
                    <a:pt x="0" y="18"/>
                    <a:pt x="0" y="17"/>
                    <a:pt x="0" y="16"/>
                  </a:cubicBezTo>
                  <a:cubicBezTo>
                    <a:pt x="9" y="13"/>
                    <a:pt x="19" y="11"/>
                    <a:pt x="26" y="4"/>
                  </a:cubicBezTo>
                  <a:cubicBezTo>
                    <a:pt x="30" y="0"/>
                    <a:pt x="35" y="0"/>
                    <a:pt x="38" y="6"/>
                  </a:cubicBezTo>
                  <a:cubicBezTo>
                    <a:pt x="41" y="11"/>
                    <a:pt x="43" y="11"/>
                    <a:pt x="48" y="9"/>
                  </a:cubicBezTo>
                  <a:cubicBezTo>
                    <a:pt x="60" y="3"/>
                    <a:pt x="71" y="6"/>
                    <a:pt x="77" y="18"/>
                  </a:cubicBezTo>
                  <a:cubicBezTo>
                    <a:pt x="78" y="19"/>
                    <a:pt x="80" y="21"/>
                    <a:pt x="81" y="23"/>
                  </a:cubicBezTo>
                  <a:cubicBezTo>
                    <a:pt x="85" y="31"/>
                    <a:pt x="85" y="22"/>
                    <a:pt x="87" y="22"/>
                  </a:cubicBezTo>
                  <a:close/>
                </a:path>
              </a:pathLst>
            </a:custGeom>
            <a:solidFill>
              <a:srgbClr val="E39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 name="Freeform 440"/>
            <p:cNvSpPr>
              <a:spLocks/>
            </p:cNvSpPr>
            <p:nvPr/>
          </p:nvSpPr>
          <p:spPr bwMode="auto">
            <a:xfrm>
              <a:off x="4542" y="3720"/>
              <a:ext cx="138" cy="49"/>
            </a:xfrm>
            <a:custGeom>
              <a:avLst/>
              <a:gdLst>
                <a:gd name="T0" fmla="*/ 18 w 103"/>
                <a:gd name="T1" fmla="*/ 3 h 37"/>
                <a:gd name="T2" fmla="*/ 45 w 103"/>
                <a:gd name="T3" fmla="*/ 18 h 37"/>
                <a:gd name="T4" fmla="*/ 65 w 103"/>
                <a:gd name="T5" fmla="*/ 10 h 37"/>
                <a:gd name="T6" fmla="*/ 74 w 103"/>
                <a:gd name="T7" fmla="*/ 2 h 37"/>
                <a:gd name="T8" fmla="*/ 79 w 103"/>
                <a:gd name="T9" fmla="*/ 2 h 37"/>
                <a:gd name="T10" fmla="*/ 79 w 103"/>
                <a:gd name="T11" fmla="*/ 7 h 37"/>
                <a:gd name="T12" fmla="*/ 93 w 103"/>
                <a:gd name="T13" fmla="*/ 22 h 37"/>
                <a:gd name="T14" fmla="*/ 103 w 103"/>
                <a:gd name="T15" fmla="*/ 24 h 37"/>
                <a:gd name="T16" fmla="*/ 83 w 103"/>
                <a:gd name="T17" fmla="*/ 32 h 37"/>
                <a:gd name="T18" fmla="*/ 52 w 103"/>
                <a:gd name="T19" fmla="*/ 35 h 37"/>
                <a:gd name="T20" fmla="*/ 49 w 103"/>
                <a:gd name="T21" fmla="*/ 36 h 37"/>
                <a:gd name="T22" fmla="*/ 8 w 103"/>
                <a:gd name="T23" fmla="*/ 22 h 37"/>
                <a:gd name="T24" fmla="*/ 7 w 103"/>
                <a:gd name="T25" fmla="*/ 14 h 37"/>
                <a:gd name="T26" fmla="*/ 18 w 103"/>
                <a:gd name="T2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37">
                  <a:moveTo>
                    <a:pt x="18" y="3"/>
                  </a:moveTo>
                  <a:cubicBezTo>
                    <a:pt x="27" y="8"/>
                    <a:pt x="33" y="19"/>
                    <a:pt x="45" y="18"/>
                  </a:cubicBezTo>
                  <a:cubicBezTo>
                    <a:pt x="53" y="18"/>
                    <a:pt x="61" y="21"/>
                    <a:pt x="65" y="10"/>
                  </a:cubicBezTo>
                  <a:cubicBezTo>
                    <a:pt x="66" y="7"/>
                    <a:pt x="71" y="4"/>
                    <a:pt x="74" y="2"/>
                  </a:cubicBezTo>
                  <a:cubicBezTo>
                    <a:pt x="76" y="0"/>
                    <a:pt x="78" y="1"/>
                    <a:pt x="79" y="2"/>
                  </a:cubicBezTo>
                  <a:cubicBezTo>
                    <a:pt x="81" y="4"/>
                    <a:pt x="80" y="5"/>
                    <a:pt x="79" y="7"/>
                  </a:cubicBezTo>
                  <a:cubicBezTo>
                    <a:pt x="75" y="19"/>
                    <a:pt x="80" y="24"/>
                    <a:pt x="93" y="22"/>
                  </a:cubicBezTo>
                  <a:cubicBezTo>
                    <a:pt x="97" y="21"/>
                    <a:pt x="101" y="18"/>
                    <a:pt x="103" y="24"/>
                  </a:cubicBezTo>
                  <a:cubicBezTo>
                    <a:pt x="100" y="35"/>
                    <a:pt x="91" y="33"/>
                    <a:pt x="83" y="32"/>
                  </a:cubicBezTo>
                  <a:cubicBezTo>
                    <a:pt x="72" y="29"/>
                    <a:pt x="62" y="30"/>
                    <a:pt x="52" y="35"/>
                  </a:cubicBezTo>
                  <a:cubicBezTo>
                    <a:pt x="51" y="36"/>
                    <a:pt x="49" y="37"/>
                    <a:pt x="49" y="36"/>
                  </a:cubicBezTo>
                  <a:cubicBezTo>
                    <a:pt x="37" y="26"/>
                    <a:pt x="21" y="28"/>
                    <a:pt x="8" y="22"/>
                  </a:cubicBezTo>
                  <a:cubicBezTo>
                    <a:pt x="8" y="19"/>
                    <a:pt x="0" y="16"/>
                    <a:pt x="7" y="14"/>
                  </a:cubicBezTo>
                  <a:cubicBezTo>
                    <a:pt x="15" y="13"/>
                    <a:pt x="15" y="7"/>
                    <a:pt x="18" y="3"/>
                  </a:cubicBezTo>
                  <a:close/>
                </a:path>
              </a:pathLst>
            </a:custGeom>
            <a:solidFill>
              <a:srgbClr val="C5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 name="Freeform 441"/>
            <p:cNvSpPr>
              <a:spLocks/>
            </p:cNvSpPr>
            <p:nvPr/>
          </p:nvSpPr>
          <p:spPr bwMode="auto">
            <a:xfrm>
              <a:off x="3218" y="2987"/>
              <a:ext cx="75" cy="171"/>
            </a:xfrm>
            <a:custGeom>
              <a:avLst/>
              <a:gdLst>
                <a:gd name="T0" fmla="*/ 3 w 56"/>
                <a:gd name="T1" fmla="*/ 128 h 128"/>
                <a:gd name="T2" fmla="*/ 3 w 56"/>
                <a:gd name="T3" fmla="*/ 107 h 128"/>
                <a:gd name="T4" fmla="*/ 1 w 56"/>
                <a:gd name="T5" fmla="*/ 96 h 128"/>
                <a:gd name="T6" fmla="*/ 5 w 56"/>
                <a:gd name="T7" fmla="*/ 76 h 128"/>
                <a:gd name="T8" fmla="*/ 13 w 56"/>
                <a:gd name="T9" fmla="*/ 64 h 128"/>
                <a:gd name="T10" fmla="*/ 32 w 56"/>
                <a:gd name="T11" fmla="*/ 42 h 128"/>
                <a:gd name="T12" fmla="*/ 32 w 56"/>
                <a:gd name="T13" fmla="*/ 31 h 128"/>
                <a:gd name="T14" fmla="*/ 44 w 56"/>
                <a:gd name="T15" fmla="*/ 1 h 128"/>
                <a:gd name="T16" fmla="*/ 49 w 56"/>
                <a:gd name="T17" fmla="*/ 2 h 128"/>
                <a:gd name="T18" fmla="*/ 49 w 56"/>
                <a:gd name="T19" fmla="*/ 7 h 128"/>
                <a:gd name="T20" fmla="*/ 56 w 56"/>
                <a:gd name="T21" fmla="*/ 15 h 128"/>
                <a:gd name="T22" fmla="*/ 29 w 56"/>
                <a:gd name="T23" fmla="*/ 86 h 128"/>
                <a:gd name="T24" fmla="*/ 27 w 56"/>
                <a:gd name="T25" fmla="*/ 100 h 128"/>
                <a:gd name="T26" fmla="*/ 23 w 56"/>
                <a:gd name="T27" fmla="*/ 106 h 128"/>
                <a:gd name="T28" fmla="*/ 18 w 56"/>
                <a:gd name="T29" fmla="*/ 100 h 128"/>
                <a:gd name="T30" fmla="*/ 15 w 56"/>
                <a:gd name="T31" fmla="*/ 91 h 128"/>
                <a:gd name="T32" fmla="*/ 9 w 56"/>
                <a:gd name="T33" fmla="*/ 116 h 128"/>
                <a:gd name="T34" fmla="*/ 3 w 56"/>
                <a:gd name="T3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128">
                  <a:moveTo>
                    <a:pt x="3" y="128"/>
                  </a:moveTo>
                  <a:cubicBezTo>
                    <a:pt x="3" y="121"/>
                    <a:pt x="3" y="114"/>
                    <a:pt x="3" y="107"/>
                  </a:cubicBezTo>
                  <a:cubicBezTo>
                    <a:pt x="0" y="104"/>
                    <a:pt x="0" y="100"/>
                    <a:pt x="1" y="96"/>
                  </a:cubicBezTo>
                  <a:cubicBezTo>
                    <a:pt x="3" y="90"/>
                    <a:pt x="4" y="83"/>
                    <a:pt x="5" y="76"/>
                  </a:cubicBezTo>
                  <a:cubicBezTo>
                    <a:pt x="6" y="72"/>
                    <a:pt x="7" y="66"/>
                    <a:pt x="13" y="64"/>
                  </a:cubicBezTo>
                  <a:cubicBezTo>
                    <a:pt x="20" y="57"/>
                    <a:pt x="30" y="53"/>
                    <a:pt x="32" y="42"/>
                  </a:cubicBezTo>
                  <a:cubicBezTo>
                    <a:pt x="32" y="38"/>
                    <a:pt x="34" y="36"/>
                    <a:pt x="32" y="31"/>
                  </a:cubicBezTo>
                  <a:cubicBezTo>
                    <a:pt x="28" y="24"/>
                    <a:pt x="37" y="5"/>
                    <a:pt x="44" y="1"/>
                  </a:cubicBezTo>
                  <a:cubicBezTo>
                    <a:pt x="46" y="0"/>
                    <a:pt x="48" y="0"/>
                    <a:pt x="49" y="2"/>
                  </a:cubicBezTo>
                  <a:cubicBezTo>
                    <a:pt x="49" y="3"/>
                    <a:pt x="49" y="5"/>
                    <a:pt x="49" y="7"/>
                  </a:cubicBezTo>
                  <a:cubicBezTo>
                    <a:pt x="43" y="17"/>
                    <a:pt x="50" y="15"/>
                    <a:pt x="56" y="15"/>
                  </a:cubicBezTo>
                  <a:cubicBezTo>
                    <a:pt x="45" y="38"/>
                    <a:pt x="34" y="61"/>
                    <a:pt x="29" y="86"/>
                  </a:cubicBezTo>
                  <a:cubicBezTo>
                    <a:pt x="27" y="90"/>
                    <a:pt x="27" y="95"/>
                    <a:pt x="27" y="100"/>
                  </a:cubicBezTo>
                  <a:cubicBezTo>
                    <a:pt x="26" y="103"/>
                    <a:pt x="26" y="106"/>
                    <a:pt x="23" y="106"/>
                  </a:cubicBezTo>
                  <a:cubicBezTo>
                    <a:pt x="19" y="107"/>
                    <a:pt x="19" y="103"/>
                    <a:pt x="18" y="100"/>
                  </a:cubicBezTo>
                  <a:cubicBezTo>
                    <a:pt x="18" y="98"/>
                    <a:pt x="18" y="95"/>
                    <a:pt x="15" y="91"/>
                  </a:cubicBezTo>
                  <a:cubicBezTo>
                    <a:pt x="12" y="100"/>
                    <a:pt x="10" y="108"/>
                    <a:pt x="9" y="116"/>
                  </a:cubicBezTo>
                  <a:cubicBezTo>
                    <a:pt x="8" y="121"/>
                    <a:pt x="10" y="126"/>
                    <a:pt x="3" y="128"/>
                  </a:cubicBezTo>
                  <a:close/>
                </a:path>
              </a:pathLst>
            </a:custGeom>
            <a:solidFill>
              <a:srgbClr val="DAC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 name="Freeform 442"/>
            <p:cNvSpPr>
              <a:spLocks/>
            </p:cNvSpPr>
            <p:nvPr/>
          </p:nvSpPr>
          <p:spPr bwMode="auto">
            <a:xfrm>
              <a:off x="3150" y="3059"/>
              <a:ext cx="85" cy="91"/>
            </a:xfrm>
            <a:custGeom>
              <a:avLst/>
              <a:gdLst>
                <a:gd name="T0" fmla="*/ 64 w 64"/>
                <a:gd name="T1" fmla="*/ 10 h 68"/>
                <a:gd name="T2" fmla="*/ 54 w 64"/>
                <a:gd name="T3" fmla="*/ 43 h 68"/>
                <a:gd name="T4" fmla="*/ 33 w 64"/>
                <a:gd name="T5" fmla="*/ 48 h 68"/>
                <a:gd name="T6" fmla="*/ 28 w 64"/>
                <a:gd name="T7" fmla="*/ 53 h 68"/>
                <a:gd name="T8" fmla="*/ 20 w 64"/>
                <a:gd name="T9" fmla="*/ 55 h 68"/>
                <a:gd name="T10" fmla="*/ 10 w 64"/>
                <a:gd name="T11" fmla="*/ 59 h 68"/>
                <a:gd name="T12" fmla="*/ 6 w 64"/>
                <a:gd name="T13" fmla="*/ 66 h 68"/>
                <a:gd name="T14" fmla="*/ 2 w 64"/>
                <a:gd name="T15" fmla="*/ 66 h 68"/>
                <a:gd name="T16" fmla="*/ 31 w 64"/>
                <a:gd name="T17" fmla="*/ 22 h 68"/>
                <a:gd name="T18" fmla="*/ 64 w 64"/>
                <a:gd name="T19" fmla="*/ 0 h 68"/>
                <a:gd name="T20" fmla="*/ 64 w 64"/>
                <a:gd name="T21"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68">
                  <a:moveTo>
                    <a:pt x="64" y="10"/>
                  </a:moveTo>
                  <a:cubicBezTo>
                    <a:pt x="57" y="20"/>
                    <a:pt x="62" y="33"/>
                    <a:pt x="54" y="43"/>
                  </a:cubicBezTo>
                  <a:cubicBezTo>
                    <a:pt x="46" y="38"/>
                    <a:pt x="38" y="39"/>
                    <a:pt x="33" y="48"/>
                  </a:cubicBezTo>
                  <a:cubicBezTo>
                    <a:pt x="32" y="50"/>
                    <a:pt x="30" y="52"/>
                    <a:pt x="28" y="53"/>
                  </a:cubicBezTo>
                  <a:cubicBezTo>
                    <a:pt x="25" y="53"/>
                    <a:pt x="22" y="52"/>
                    <a:pt x="20" y="55"/>
                  </a:cubicBezTo>
                  <a:cubicBezTo>
                    <a:pt x="18" y="60"/>
                    <a:pt x="14" y="61"/>
                    <a:pt x="10" y="59"/>
                  </a:cubicBezTo>
                  <a:cubicBezTo>
                    <a:pt x="6" y="60"/>
                    <a:pt x="7" y="63"/>
                    <a:pt x="6" y="66"/>
                  </a:cubicBezTo>
                  <a:cubicBezTo>
                    <a:pt x="4" y="68"/>
                    <a:pt x="3" y="68"/>
                    <a:pt x="2" y="66"/>
                  </a:cubicBezTo>
                  <a:cubicBezTo>
                    <a:pt x="0" y="42"/>
                    <a:pt x="6" y="32"/>
                    <a:pt x="31" y="22"/>
                  </a:cubicBezTo>
                  <a:cubicBezTo>
                    <a:pt x="43" y="17"/>
                    <a:pt x="51" y="5"/>
                    <a:pt x="64" y="0"/>
                  </a:cubicBezTo>
                  <a:cubicBezTo>
                    <a:pt x="64" y="4"/>
                    <a:pt x="64" y="7"/>
                    <a:pt x="64" y="10"/>
                  </a:cubicBezTo>
                  <a:close/>
                </a:path>
              </a:pathLst>
            </a:custGeom>
            <a:solidFill>
              <a:srgbClr val="CEE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 name="Freeform 443"/>
            <p:cNvSpPr>
              <a:spLocks/>
            </p:cNvSpPr>
            <p:nvPr/>
          </p:nvSpPr>
          <p:spPr bwMode="auto">
            <a:xfrm>
              <a:off x="3206" y="2978"/>
              <a:ext cx="63" cy="68"/>
            </a:xfrm>
            <a:custGeom>
              <a:avLst/>
              <a:gdLst>
                <a:gd name="T0" fmla="*/ 12 w 47"/>
                <a:gd name="T1" fmla="*/ 51 h 51"/>
                <a:gd name="T2" fmla="*/ 4 w 47"/>
                <a:gd name="T3" fmla="*/ 27 h 51"/>
                <a:gd name="T4" fmla="*/ 47 w 47"/>
                <a:gd name="T5" fmla="*/ 0 h 51"/>
                <a:gd name="T6" fmla="*/ 28 w 47"/>
                <a:gd name="T7" fmla="*/ 37 h 51"/>
                <a:gd name="T8" fmla="*/ 12 w 47"/>
                <a:gd name="T9" fmla="*/ 51 h 51"/>
              </a:gdLst>
              <a:ahLst/>
              <a:cxnLst>
                <a:cxn ang="0">
                  <a:pos x="T0" y="T1"/>
                </a:cxn>
                <a:cxn ang="0">
                  <a:pos x="T2" y="T3"/>
                </a:cxn>
                <a:cxn ang="0">
                  <a:pos x="T4" y="T5"/>
                </a:cxn>
                <a:cxn ang="0">
                  <a:pos x="T6" y="T7"/>
                </a:cxn>
                <a:cxn ang="0">
                  <a:pos x="T8" y="T9"/>
                </a:cxn>
              </a:cxnLst>
              <a:rect l="0" t="0" r="r" b="b"/>
              <a:pathLst>
                <a:path w="47" h="51">
                  <a:moveTo>
                    <a:pt x="12" y="51"/>
                  </a:moveTo>
                  <a:cubicBezTo>
                    <a:pt x="0" y="46"/>
                    <a:pt x="5" y="35"/>
                    <a:pt x="4" y="27"/>
                  </a:cubicBezTo>
                  <a:cubicBezTo>
                    <a:pt x="19" y="20"/>
                    <a:pt x="27" y="3"/>
                    <a:pt x="47" y="0"/>
                  </a:cubicBezTo>
                  <a:cubicBezTo>
                    <a:pt x="40" y="13"/>
                    <a:pt x="34" y="25"/>
                    <a:pt x="28" y="37"/>
                  </a:cubicBezTo>
                  <a:cubicBezTo>
                    <a:pt x="26" y="47"/>
                    <a:pt x="15" y="44"/>
                    <a:pt x="12" y="51"/>
                  </a:cubicBezTo>
                  <a:close/>
                </a:path>
              </a:pathLst>
            </a:custGeom>
            <a:solidFill>
              <a:srgbClr val="BAA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 name="Freeform 444"/>
            <p:cNvSpPr>
              <a:spLocks/>
            </p:cNvSpPr>
            <p:nvPr/>
          </p:nvSpPr>
          <p:spPr bwMode="auto">
            <a:xfrm>
              <a:off x="3220" y="3027"/>
              <a:ext cx="23" cy="19"/>
            </a:xfrm>
            <a:custGeom>
              <a:avLst/>
              <a:gdLst>
                <a:gd name="T0" fmla="*/ 1 w 17"/>
                <a:gd name="T1" fmla="*/ 14 h 14"/>
                <a:gd name="T2" fmla="*/ 8 w 17"/>
                <a:gd name="T3" fmla="*/ 5 h 14"/>
                <a:gd name="T4" fmla="*/ 17 w 17"/>
                <a:gd name="T5" fmla="*/ 0 h 14"/>
                <a:gd name="T6" fmla="*/ 12 w 17"/>
                <a:gd name="T7" fmla="*/ 14 h 14"/>
                <a:gd name="T8" fmla="*/ 1 w 17"/>
                <a:gd name="T9" fmla="*/ 14 h 14"/>
              </a:gdLst>
              <a:ahLst/>
              <a:cxnLst>
                <a:cxn ang="0">
                  <a:pos x="T0" y="T1"/>
                </a:cxn>
                <a:cxn ang="0">
                  <a:pos x="T2" y="T3"/>
                </a:cxn>
                <a:cxn ang="0">
                  <a:pos x="T4" y="T5"/>
                </a:cxn>
                <a:cxn ang="0">
                  <a:pos x="T6" y="T7"/>
                </a:cxn>
                <a:cxn ang="0">
                  <a:pos x="T8" y="T9"/>
                </a:cxn>
              </a:cxnLst>
              <a:rect l="0" t="0" r="r" b="b"/>
              <a:pathLst>
                <a:path w="17" h="14">
                  <a:moveTo>
                    <a:pt x="1" y="14"/>
                  </a:moveTo>
                  <a:cubicBezTo>
                    <a:pt x="0" y="8"/>
                    <a:pt x="3" y="4"/>
                    <a:pt x="8" y="5"/>
                  </a:cubicBezTo>
                  <a:cubicBezTo>
                    <a:pt x="13" y="6"/>
                    <a:pt x="14" y="2"/>
                    <a:pt x="17" y="0"/>
                  </a:cubicBezTo>
                  <a:cubicBezTo>
                    <a:pt x="17" y="6"/>
                    <a:pt x="16" y="10"/>
                    <a:pt x="12" y="14"/>
                  </a:cubicBezTo>
                  <a:cubicBezTo>
                    <a:pt x="8" y="14"/>
                    <a:pt x="5" y="14"/>
                    <a:pt x="1" y="14"/>
                  </a:cubicBezTo>
                  <a:close/>
                </a:path>
              </a:pathLst>
            </a:custGeom>
            <a:solidFill>
              <a:srgbClr val="BCC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 name="Freeform 445"/>
            <p:cNvSpPr>
              <a:spLocks/>
            </p:cNvSpPr>
            <p:nvPr/>
          </p:nvSpPr>
          <p:spPr bwMode="auto">
            <a:xfrm>
              <a:off x="3238" y="2960"/>
              <a:ext cx="119" cy="413"/>
            </a:xfrm>
            <a:custGeom>
              <a:avLst/>
              <a:gdLst>
                <a:gd name="T0" fmla="*/ 85 w 89"/>
                <a:gd name="T1" fmla="*/ 0 h 308"/>
                <a:gd name="T2" fmla="*/ 86 w 89"/>
                <a:gd name="T3" fmla="*/ 3 h 308"/>
                <a:gd name="T4" fmla="*/ 78 w 89"/>
                <a:gd name="T5" fmla="*/ 31 h 308"/>
                <a:gd name="T6" fmla="*/ 57 w 89"/>
                <a:gd name="T7" fmla="*/ 80 h 308"/>
                <a:gd name="T8" fmla="*/ 47 w 89"/>
                <a:gd name="T9" fmla="*/ 86 h 308"/>
                <a:gd name="T10" fmla="*/ 43 w 89"/>
                <a:gd name="T11" fmla="*/ 77 h 308"/>
                <a:gd name="T12" fmla="*/ 46 w 89"/>
                <a:gd name="T13" fmla="*/ 103 h 308"/>
                <a:gd name="T14" fmla="*/ 36 w 89"/>
                <a:gd name="T15" fmla="*/ 121 h 308"/>
                <a:gd name="T16" fmla="*/ 60 w 89"/>
                <a:gd name="T17" fmla="*/ 119 h 308"/>
                <a:gd name="T18" fmla="*/ 60 w 89"/>
                <a:gd name="T19" fmla="*/ 125 h 308"/>
                <a:gd name="T20" fmla="*/ 51 w 89"/>
                <a:gd name="T21" fmla="*/ 133 h 308"/>
                <a:gd name="T22" fmla="*/ 36 w 89"/>
                <a:gd name="T23" fmla="*/ 160 h 308"/>
                <a:gd name="T24" fmla="*/ 37 w 89"/>
                <a:gd name="T25" fmla="*/ 197 h 308"/>
                <a:gd name="T26" fmla="*/ 24 w 89"/>
                <a:gd name="T27" fmla="*/ 190 h 308"/>
                <a:gd name="T28" fmla="*/ 30 w 89"/>
                <a:gd name="T29" fmla="*/ 204 h 308"/>
                <a:gd name="T30" fmla="*/ 31 w 89"/>
                <a:gd name="T31" fmla="*/ 205 h 308"/>
                <a:gd name="T32" fmla="*/ 61 w 89"/>
                <a:gd name="T33" fmla="*/ 228 h 308"/>
                <a:gd name="T34" fmla="*/ 76 w 89"/>
                <a:gd name="T35" fmla="*/ 278 h 308"/>
                <a:gd name="T36" fmla="*/ 80 w 89"/>
                <a:gd name="T37" fmla="*/ 287 h 308"/>
                <a:gd name="T38" fmla="*/ 82 w 89"/>
                <a:gd name="T39" fmla="*/ 303 h 308"/>
                <a:gd name="T40" fmla="*/ 67 w 89"/>
                <a:gd name="T41" fmla="*/ 298 h 308"/>
                <a:gd name="T42" fmla="*/ 61 w 89"/>
                <a:gd name="T43" fmla="*/ 294 h 308"/>
                <a:gd name="T44" fmla="*/ 51 w 89"/>
                <a:gd name="T45" fmla="*/ 286 h 308"/>
                <a:gd name="T46" fmla="*/ 54 w 89"/>
                <a:gd name="T47" fmla="*/ 274 h 308"/>
                <a:gd name="T48" fmla="*/ 54 w 89"/>
                <a:gd name="T49" fmla="*/ 242 h 308"/>
                <a:gd name="T50" fmla="*/ 55 w 89"/>
                <a:gd name="T51" fmla="*/ 271 h 308"/>
                <a:gd name="T52" fmla="*/ 51 w 89"/>
                <a:gd name="T53" fmla="*/ 278 h 308"/>
                <a:gd name="T54" fmla="*/ 34 w 89"/>
                <a:gd name="T55" fmla="*/ 269 h 308"/>
                <a:gd name="T56" fmla="*/ 32 w 89"/>
                <a:gd name="T57" fmla="*/ 265 h 308"/>
                <a:gd name="T58" fmla="*/ 13 w 89"/>
                <a:gd name="T59" fmla="*/ 199 h 308"/>
                <a:gd name="T60" fmla="*/ 6 w 89"/>
                <a:gd name="T61" fmla="*/ 206 h 308"/>
                <a:gd name="T62" fmla="*/ 5 w 89"/>
                <a:gd name="T63" fmla="*/ 149 h 308"/>
                <a:gd name="T64" fmla="*/ 12 w 89"/>
                <a:gd name="T65" fmla="*/ 153 h 308"/>
                <a:gd name="T66" fmla="*/ 12 w 89"/>
                <a:gd name="T67" fmla="*/ 174 h 308"/>
                <a:gd name="T68" fmla="*/ 17 w 89"/>
                <a:gd name="T69" fmla="*/ 146 h 308"/>
                <a:gd name="T70" fmla="*/ 25 w 89"/>
                <a:gd name="T71" fmla="*/ 106 h 308"/>
                <a:gd name="T72" fmla="*/ 32 w 89"/>
                <a:gd name="T73" fmla="*/ 82 h 308"/>
                <a:gd name="T74" fmla="*/ 38 w 89"/>
                <a:gd name="T75" fmla="*/ 66 h 308"/>
                <a:gd name="T76" fmla="*/ 74 w 89"/>
                <a:gd name="T77" fmla="*/ 12 h 308"/>
                <a:gd name="T78" fmla="*/ 85 w 89"/>
                <a:gd name="T7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308">
                  <a:moveTo>
                    <a:pt x="85" y="0"/>
                  </a:moveTo>
                  <a:cubicBezTo>
                    <a:pt x="86" y="1"/>
                    <a:pt x="86" y="2"/>
                    <a:pt x="86" y="3"/>
                  </a:cubicBezTo>
                  <a:cubicBezTo>
                    <a:pt x="89" y="14"/>
                    <a:pt x="82" y="23"/>
                    <a:pt x="78" y="31"/>
                  </a:cubicBezTo>
                  <a:cubicBezTo>
                    <a:pt x="70" y="47"/>
                    <a:pt x="67" y="65"/>
                    <a:pt x="57" y="80"/>
                  </a:cubicBezTo>
                  <a:cubicBezTo>
                    <a:pt x="54" y="83"/>
                    <a:pt x="52" y="87"/>
                    <a:pt x="47" y="86"/>
                  </a:cubicBezTo>
                  <a:cubicBezTo>
                    <a:pt x="43" y="84"/>
                    <a:pt x="43" y="80"/>
                    <a:pt x="43" y="77"/>
                  </a:cubicBezTo>
                  <a:cubicBezTo>
                    <a:pt x="40" y="86"/>
                    <a:pt x="45" y="94"/>
                    <a:pt x="46" y="103"/>
                  </a:cubicBezTo>
                  <a:cubicBezTo>
                    <a:pt x="47" y="111"/>
                    <a:pt x="49" y="120"/>
                    <a:pt x="36" y="121"/>
                  </a:cubicBezTo>
                  <a:cubicBezTo>
                    <a:pt x="45" y="129"/>
                    <a:pt x="52" y="115"/>
                    <a:pt x="60" y="119"/>
                  </a:cubicBezTo>
                  <a:cubicBezTo>
                    <a:pt x="61" y="121"/>
                    <a:pt x="61" y="123"/>
                    <a:pt x="60" y="125"/>
                  </a:cubicBezTo>
                  <a:cubicBezTo>
                    <a:pt x="58" y="129"/>
                    <a:pt x="54" y="130"/>
                    <a:pt x="51" y="133"/>
                  </a:cubicBezTo>
                  <a:cubicBezTo>
                    <a:pt x="41" y="139"/>
                    <a:pt x="37" y="149"/>
                    <a:pt x="36" y="160"/>
                  </a:cubicBezTo>
                  <a:cubicBezTo>
                    <a:pt x="35" y="173"/>
                    <a:pt x="39" y="185"/>
                    <a:pt x="37" y="197"/>
                  </a:cubicBezTo>
                  <a:cubicBezTo>
                    <a:pt x="28" y="203"/>
                    <a:pt x="30" y="191"/>
                    <a:pt x="24" y="190"/>
                  </a:cubicBezTo>
                  <a:cubicBezTo>
                    <a:pt x="23" y="196"/>
                    <a:pt x="18" y="203"/>
                    <a:pt x="30" y="204"/>
                  </a:cubicBezTo>
                  <a:cubicBezTo>
                    <a:pt x="32" y="204"/>
                    <a:pt x="30" y="203"/>
                    <a:pt x="31" y="205"/>
                  </a:cubicBezTo>
                  <a:cubicBezTo>
                    <a:pt x="38" y="217"/>
                    <a:pt x="51" y="220"/>
                    <a:pt x="61" y="228"/>
                  </a:cubicBezTo>
                  <a:cubicBezTo>
                    <a:pt x="77" y="242"/>
                    <a:pt x="81" y="259"/>
                    <a:pt x="76" y="278"/>
                  </a:cubicBezTo>
                  <a:cubicBezTo>
                    <a:pt x="75" y="283"/>
                    <a:pt x="78" y="285"/>
                    <a:pt x="80" y="287"/>
                  </a:cubicBezTo>
                  <a:cubicBezTo>
                    <a:pt x="84" y="292"/>
                    <a:pt x="88" y="298"/>
                    <a:pt x="82" y="303"/>
                  </a:cubicBezTo>
                  <a:cubicBezTo>
                    <a:pt x="75" y="308"/>
                    <a:pt x="71" y="302"/>
                    <a:pt x="67" y="298"/>
                  </a:cubicBezTo>
                  <a:cubicBezTo>
                    <a:pt x="65" y="296"/>
                    <a:pt x="63" y="295"/>
                    <a:pt x="61" y="294"/>
                  </a:cubicBezTo>
                  <a:cubicBezTo>
                    <a:pt x="57" y="292"/>
                    <a:pt x="52" y="291"/>
                    <a:pt x="51" y="286"/>
                  </a:cubicBezTo>
                  <a:cubicBezTo>
                    <a:pt x="55" y="283"/>
                    <a:pt x="53" y="278"/>
                    <a:pt x="54" y="274"/>
                  </a:cubicBezTo>
                  <a:cubicBezTo>
                    <a:pt x="61" y="263"/>
                    <a:pt x="54" y="252"/>
                    <a:pt x="54" y="242"/>
                  </a:cubicBezTo>
                  <a:cubicBezTo>
                    <a:pt x="50" y="251"/>
                    <a:pt x="51" y="261"/>
                    <a:pt x="55" y="271"/>
                  </a:cubicBezTo>
                  <a:cubicBezTo>
                    <a:pt x="53" y="273"/>
                    <a:pt x="53" y="276"/>
                    <a:pt x="51" y="278"/>
                  </a:cubicBezTo>
                  <a:cubicBezTo>
                    <a:pt x="42" y="281"/>
                    <a:pt x="35" y="282"/>
                    <a:pt x="34" y="269"/>
                  </a:cubicBezTo>
                  <a:cubicBezTo>
                    <a:pt x="34" y="268"/>
                    <a:pt x="33" y="266"/>
                    <a:pt x="32" y="265"/>
                  </a:cubicBezTo>
                  <a:cubicBezTo>
                    <a:pt x="13" y="247"/>
                    <a:pt x="17" y="222"/>
                    <a:pt x="13" y="199"/>
                  </a:cubicBezTo>
                  <a:cubicBezTo>
                    <a:pt x="10" y="200"/>
                    <a:pt x="13" y="208"/>
                    <a:pt x="6" y="206"/>
                  </a:cubicBezTo>
                  <a:cubicBezTo>
                    <a:pt x="0" y="187"/>
                    <a:pt x="2" y="168"/>
                    <a:pt x="5" y="149"/>
                  </a:cubicBezTo>
                  <a:cubicBezTo>
                    <a:pt x="10" y="145"/>
                    <a:pt x="11" y="150"/>
                    <a:pt x="12" y="153"/>
                  </a:cubicBezTo>
                  <a:cubicBezTo>
                    <a:pt x="13" y="160"/>
                    <a:pt x="12" y="167"/>
                    <a:pt x="12" y="174"/>
                  </a:cubicBezTo>
                  <a:cubicBezTo>
                    <a:pt x="20" y="166"/>
                    <a:pt x="16" y="155"/>
                    <a:pt x="17" y="146"/>
                  </a:cubicBezTo>
                  <a:cubicBezTo>
                    <a:pt x="18" y="132"/>
                    <a:pt x="18" y="118"/>
                    <a:pt x="25" y="106"/>
                  </a:cubicBezTo>
                  <a:cubicBezTo>
                    <a:pt x="29" y="99"/>
                    <a:pt x="34" y="92"/>
                    <a:pt x="32" y="82"/>
                  </a:cubicBezTo>
                  <a:cubicBezTo>
                    <a:pt x="31" y="77"/>
                    <a:pt x="34" y="71"/>
                    <a:pt x="38" y="66"/>
                  </a:cubicBezTo>
                  <a:cubicBezTo>
                    <a:pt x="51" y="49"/>
                    <a:pt x="64" y="32"/>
                    <a:pt x="74" y="12"/>
                  </a:cubicBezTo>
                  <a:cubicBezTo>
                    <a:pt x="76" y="7"/>
                    <a:pt x="81" y="4"/>
                    <a:pt x="85" y="0"/>
                  </a:cubicBezTo>
                  <a:close/>
                </a:path>
              </a:pathLst>
            </a:custGeom>
            <a:solidFill>
              <a:srgbClr val="A29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 name="Freeform 446"/>
            <p:cNvSpPr>
              <a:spLocks/>
            </p:cNvSpPr>
            <p:nvPr/>
          </p:nvSpPr>
          <p:spPr bwMode="auto">
            <a:xfrm>
              <a:off x="3219" y="3099"/>
              <a:ext cx="43" cy="188"/>
            </a:xfrm>
            <a:custGeom>
              <a:avLst/>
              <a:gdLst>
                <a:gd name="T0" fmla="*/ 23 w 32"/>
                <a:gd name="T1" fmla="*/ 44 h 140"/>
                <a:gd name="T2" fmla="*/ 23 w 32"/>
                <a:gd name="T3" fmla="*/ 102 h 140"/>
                <a:gd name="T4" fmla="*/ 28 w 32"/>
                <a:gd name="T5" fmla="*/ 134 h 140"/>
                <a:gd name="T6" fmla="*/ 11 w 32"/>
                <a:gd name="T7" fmla="*/ 125 h 140"/>
                <a:gd name="T8" fmla="*/ 7 w 32"/>
                <a:gd name="T9" fmla="*/ 113 h 140"/>
                <a:gd name="T10" fmla="*/ 2 w 32"/>
                <a:gd name="T11" fmla="*/ 44 h 140"/>
                <a:gd name="T12" fmla="*/ 9 w 32"/>
                <a:gd name="T13" fmla="*/ 9 h 140"/>
                <a:gd name="T14" fmla="*/ 16 w 32"/>
                <a:gd name="T15" fmla="*/ 1 h 140"/>
                <a:gd name="T16" fmla="*/ 20 w 32"/>
                <a:gd name="T17" fmla="*/ 10 h 140"/>
                <a:gd name="T18" fmla="*/ 21 w 32"/>
                <a:gd name="T19" fmla="*/ 20 h 140"/>
                <a:gd name="T20" fmla="*/ 28 w 32"/>
                <a:gd name="T21" fmla="*/ 2 h 140"/>
                <a:gd name="T22" fmla="*/ 28 w 32"/>
                <a:gd name="T23" fmla="*/ 9 h 140"/>
                <a:gd name="T24" fmla="*/ 27 w 32"/>
                <a:gd name="T25" fmla="*/ 30 h 140"/>
                <a:gd name="T26" fmla="*/ 23 w 32"/>
                <a:gd name="T2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40">
                  <a:moveTo>
                    <a:pt x="23" y="44"/>
                  </a:moveTo>
                  <a:cubicBezTo>
                    <a:pt x="19" y="63"/>
                    <a:pt x="19" y="83"/>
                    <a:pt x="23" y="102"/>
                  </a:cubicBezTo>
                  <a:cubicBezTo>
                    <a:pt x="31" y="112"/>
                    <a:pt x="32" y="122"/>
                    <a:pt x="28" y="134"/>
                  </a:cubicBezTo>
                  <a:cubicBezTo>
                    <a:pt x="18" y="140"/>
                    <a:pt x="12" y="136"/>
                    <a:pt x="11" y="125"/>
                  </a:cubicBezTo>
                  <a:cubicBezTo>
                    <a:pt x="10" y="121"/>
                    <a:pt x="11" y="116"/>
                    <a:pt x="7" y="113"/>
                  </a:cubicBezTo>
                  <a:cubicBezTo>
                    <a:pt x="0" y="90"/>
                    <a:pt x="2" y="67"/>
                    <a:pt x="2" y="44"/>
                  </a:cubicBezTo>
                  <a:cubicBezTo>
                    <a:pt x="6" y="32"/>
                    <a:pt x="5" y="20"/>
                    <a:pt x="9" y="9"/>
                  </a:cubicBezTo>
                  <a:cubicBezTo>
                    <a:pt x="11" y="5"/>
                    <a:pt x="10" y="0"/>
                    <a:pt x="16" y="1"/>
                  </a:cubicBezTo>
                  <a:cubicBezTo>
                    <a:pt x="21" y="1"/>
                    <a:pt x="20" y="6"/>
                    <a:pt x="20" y="10"/>
                  </a:cubicBezTo>
                  <a:cubicBezTo>
                    <a:pt x="20" y="13"/>
                    <a:pt x="20" y="17"/>
                    <a:pt x="21" y="20"/>
                  </a:cubicBezTo>
                  <a:cubicBezTo>
                    <a:pt x="24" y="14"/>
                    <a:pt x="22" y="7"/>
                    <a:pt x="28" y="2"/>
                  </a:cubicBezTo>
                  <a:cubicBezTo>
                    <a:pt x="28" y="4"/>
                    <a:pt x="28" y="7"/>
                    <a:pt x="28" y="9"/>
                  </a:cubicBezTo>
                  <a:cubicBezTo>
                    <a:pt x="26" y="16"/>
                    <a:pt x="27" y="23"/>
                    <a:pt x="27" y="30"/>
                  </a:cubicBezTo>
                  <a:cubicBezTo>
                    <a:pt x="27" y="35"/>
                    <a:pt x="27" y="40"/>
                    <a:pt x="23" y="44"/>
                  </a:cubicBezTo>
                  <a:close/>
                </a:path>
              </a:pathLst>
            </a:custGeom>
            <a:solidFill>
              <a:srgbClr val="BDA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 name="Freeform 447"/>
            <p:cNvSpPr>
              <a:spLocks/>
            </p:cNvSpPr>
            <p:nvPr/>
          </p:nvSpPr>
          <p:spPr bwMode="auto">
            <a:xfrm>
              <a:off x="3250" y="3102"/>
              <a:ext cx="25" cy="105"/>
            </a:xfrm>
            <a:custGeom>
              <a:avLst/>
              <a:gdLst>
                <a:gd name="T0" fmla="*/ 0 w 19"/>
                <a:gd name="T1" fmla="*/ 42 h 78"/>
                <a:gd name="T2" fmla="*/ 5 w 19"/>
                <a:gd name="T3" fmla="*/ 7 h 78"/>
                <a:gd name="T4" fmla="*/ 5 w 19"/>
                <a:gd name="T5" fmla="*/ 24 h 78"/>
                <a:gd name="T6" fmla="*/ 16 w 19"/>
                <a:gd name="T7" fmla="*/ 0 h 78"/>
                <a:gd name="T8" fmla="*/ 10 w 19"/>
                <a:gd name="T9" fmla="*/ 29 h 78"/>
                <a:gd name="T10" fmla="*/ 9 w 19"/>
                <a:gd name="T11" fmla="*/ 47 h 78"/>
                <a:gd name="T12" fmla="*/ 6 w 19"/>
                <a:gd name="T13" fmla="*/ 74 h 78"/>
                <a:gd name="T14" fmla="*/ 3 w 19"/>
                <a:gd name="T15" fmla="*/ 78 h 78"/>
                <a:gd name="T16" fmla="*/ 0 w 19"/>
                <a:gd name="T17" fmla="*/ 74 h 78"/>
                <a:gd name="T18" fmla="*/ 0 w 19"/>
                <a:gd name="T19"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8">
                  <a:moveTo>
                    <a:pt x="0" y="42"/>
                  </a:moveTo>
                  <a:cubicBezTo>
                    <a:pt x="1" y="30"/>
                    <a:pt x="1" y="18"/>
                    <a:pt x="5" y="7"/>
                  </a:cubicBezTo>
                  <a:cubicBezTo>
                    <a:pt x="5" y="13"/>
                    <a:pt x="5" y="18"/>
                    <a:pt x="5" y="24"/>
                  </a:cubicBezTo>
                  <a:cubicBezTo>
                    <a:pt x="8" y="15"/>
                    <a:pt x="8" y="6"/>
                    <a:pt x="16" y="0"/>
                  </a:cubicBezTo>
                  <a:cubicBezTo>
                    <a:pt x="14" y="10"/>
                    <a:pt x="13" y="20"/>
                    <a:pt x="10" y="29"/>
                  </a:cubicBezTo>
                  <a:cubicBezTo>
                    <a:pt x="8" y="35"/>
                    <a:pt x="17" y="42"/>
                    <a:pt x="9" y="47"/>
                  </a:cubicBezTo>
                  <a:cubicBezTo>
                    <a:pt x="19" y="57"/>
                    <a:pt x="4" y="65"/>
                    <a:pt x="6" y="74"/>
                  </a:cubicBezTo>
                  <a:cubicBezTo>
                    <a:pt x="7" y="76"/>
                    <a:pt x="5" y="78"/>
                    <a:pt x="3" y="78"/>
                  </a:cubicBezTo>
                  <a:cubicBezTo>
                    <a:pt x="0" y="78"/>
                    <a:pt x="0" y="76"/>
                    <a:pt x="0" y="74"/>
                  </a:cubicBezTo>
                  <a:cubicBezTo>
                    <a:pt x="0" y="63"/>
                    <a:pt x="0" y="52"/>
                    <a:pt x="0" y="42"/>
                  </a:cubicBezTo>
                  <a:close/>
                </a:path>
              </a:pathLst>
            </a:custGeom>
            <a:solidFill>
              <a:srgbClr val="766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 name="Freeform 448"/>
            <p:cNvSpPr>
              <a:spLocks/>
            </p:cNvSpPr>
            <p:nvPr/>
          </p:nvSpPr>
          <p:spPr bwMode="auto">
            <a:xfrm>
              <a:off x="3306" y="3004"/>
              <a:ext cx="98" cy="212"/>
            </a:xfrm>
            <a:custGeom>
              <a:avLst/>
              <a:gdLst>
                <a:gd name="T0" fmla="*/ 8 w 73"/>
                <a:gd name="T1" fmla="*/ 91 h 158"/>
                <a:gd name="T2" fmla="*/ 8 w 73"/>
                <a:gd name="T3" fmla="*/ 85 h 158"/>
                <a:gd name="T4" fmla="*/ 11 w 73"/>
                <a:gd name="T5" fmla="*/ 47 h 158"/>
                <a:gd name="T6" fmla="*/ 25 w 73"/>
                <a:gd name="T7" fmla="*/ 5 h 158"/>
                <a:gd name="T8" fmla="*/ 29 w 73"/>
                <a:gd name="T9" fmla="*/ 2 h 158"/>
                <a:gd name="T10" fmla="*/ 35 w 73"/>
                <a:gd name="T11" fmla="*/ 12 h 158"/>
                <a:gd name="T12" fmla="*/ 44 w 73"/>
                <a:gd name="T13" fmla="*/ 4 h 158"/>
                <a:gd name="T14" fmla="*/ 46 w 73"/>
                <a:gd name="T15" fmla="*/ 0 h 158"/>
                <a:gd name="T16" fmla="*/ 50 w 73"/>
                <a:gd name="T17" fmla="*/ 1 h 158"/>
                <a:gd name="T18" fmla="*/ 50 w 73"/>
                <a:gd name="T19" fmla="*/ 15 h 158"/>
                <a:gd name="T20" fmla="*/ 53 w 73"/>
                <a:gd name="T21" fmla="*/ 28 h 158"/>
                <a:gd name="T22" fmla="*/ 58 w 73"/>
                <a:gd name="T23" fmla="*/ 40 h 158"/>
                <a:gd name="T24" fmla="*/ 56 w 73"/>
                <a:gd name="T25" fmla="*/ 62 h 158"/>
                <a:gd name="T26" fmla="*/ 55 w 73"/>
                <a:gd name="T27" fmla="*/ 62 h 158"/>
                <a:gd name="T28" fmla="*/ 45 w 73"/>
                <a:gd name="T29" fmla="*/ 74 h 158"/>
                <a:gd name="T30" fmla="*/ 35 w 73"/>
                <a:gd name="T31" fmla="*/ 92 h 158"/>
                <a:gd name="T32" fmla="*/ 33 w 73"/>
                <a:gd name="T33" fmla="*/ 96 h 158"/>
                <a:gd name="T34" fmla="*/ 39 w 73"/>
                <a:gd name="T35" fmla="*/ 98 h 158"/>
                <a:gd name="T36" fmla="*/ 45 w 73"/>
                <a:gd name="T37" fmla="*/ 95 h 158"/>
                <a:gd name="T38" fmla="*/ 62 w 73"/>
                <a:gd name="T39" fmla="*/ 89 h 158"/>
                <a:gd name="T40" fmla="*/ 64 w 73"/>
                <a:gd name="T41" fmla="*/ 105 h 158"/>
                <a:gd name="T42" fmla="*/ 55 w 73"/>
                <a:gd name="T43" fmla="*/ 114 h 158"/>
                <a:gd name="T44" fmla="*/ 69 w 73"/>
                <a:gd name="T45" fmla="*/ 134 h 158"/>
                <a:gd name="T46" fmla="*/ 71 w 73"/>
                <a:gd name="T47" fmla="*/ 147 h 158"/>
                <a:gd name="T48" fmla="*/ 60 w 73"/>
                <a:gd name="T49" fmla="*/ 158 h 158"/>
                <a:gd name="T50" fmla="*/ 41 w 73"/>
                <a:gd name="T51" fmla="*/ 151 h 158"/>
                <a:gd name="T52" fmla="*/ 39 w 73"/>
                <a:gd name="T53" fmla="*/ 134 h 158"/>
                <a:gd name="T54" fmla="*/ 8 w 73"/>
                <a:gd name="T55"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158">
                  <a:moveTo>
                    <a:pt x="8" y="91"/>
                  </a:moveTo>
                  <a:cubicBezTo>
                    <a:pt x="8" y="89"/>
                    <a:pt x="8" y="87"/>
                    <a:pt x="8" y="85"/>
                  </a:cubicBezTo>
                  <a:cubicBezTo>
                    <a:pt x="0" y="72"/>
                    <a:pt x="8" y="60"/>
                    <a:pt x="11" y="47"/>
                  </a:cubicBezTo>
                  <a:cubicBezTo>
                    <a:pt x="14" y="33"/>
                    <a:pt x="19" y="19"/>
                    <a:pt x="25" y="5"/>
                  </a:cubicBezTo>
                  <a:cubicBezTo>
                    <a:pt x="25" y="3"/>
                    <a:pt x="26" y="1"/>
                    <a:pt x="29" y="2"/>
                  </a:cubicBezTo>
                  <a:cubicBezTo>
                    <a:pt x="31" y="5"/>
                    <a:pt x="24" y="13"/>
                    <a:pt x="35" y="12"/>
                  </a:cubicBezTo>
                  <a:cubicBezTo>
                    <a:pt x="40" y="12"/>
                    <a:pt x="47" y="13"/>
                    <a:pt x="44" y="4"/>
                  </a:cubicBezTo>
                  <a:cubicBezTo>
                    <a:pt x="43" y="2"/>
                    <a:pt x="44" y="0"/>
                    <a:pt x="46" y="0"/>
                  </a:cubicBezTo>
                  <a:cubicBezTo>
                    <a:pt x="47" y="0"/>
                    <a:pt x="49" y="0"/>
                    <a:pt x="50" y="1"/>
                  </a:cubicBezTo>
                  <a:cubicBezTo>
                    <a:pt x="54" y="6"/>
                    <a:pt x="55" y="10"/>
                    <a:pt x="50" y="15"/>
                  </a:cubicBezTo>
                  <a:cubicBezTo>
                    <a:pt x="44" y="21"/>
                    <a:pt x="46" y="25"/>
                    <a:pt x="53" y="28"/>
                  </a:cubicBezTo>
                  <a:cubicBezTo>
                    <a:pt x="62" y="29"/>
                    <a:pt x="68" y="31"/>
                    <a:pt x="58" y="40"/>
                  </a:cubicBezTo>
                  <a:cubicBezTo>
                    <a:pt x="51" y="47"/>
                    <a:pt x="55" y="55"/>
                    <a:pt x="56" y="62"/>
                  </a:cubicBezTo>
                  <a:cubicBezTo>
                    <a:pt x="55" y="62"/>
                    <a:pt x="55" y="62"/>
                    <a:pt x="55" y="62"/>
                  </a:cubicBezTo>
                  <a:cubicBezTo>
                    <a:pt x="49" y="64"/>
                    <a:pt x="45" y="68"/>
                    <a:pt x="45" y="74"/>
                  </a:cubicBezTo>
                  <a:cubicBezTo>
                    <a:pt x="45" y="82"/>
                    <a:pt x="44" y="89"/>
                    <a:pt x="35" y="92"/>
                  </a:cubicBezTo>
                  <a:cubicBezTo>
                    <a:pt x="33" y="92"/>
                    <a:pt x="32" y="94"/>
                    <a:pt x="33" y="96"/>
                  </a:cubicBezTo>
                  <a:cubicBezTo>
                    <a:pt x="34" y="98"/>
                    <a:pt x="36" y="99"/>
                    <a:pt x="39" y="98"/>
                  </a:cubicBezTo>
                  <a:cubicBezTo>
                    <a:pt x="41" y="97"/>
                    <a:pt x="43" y="94"/>
                    <a:pt x="45" y="95"/>
                  </a:cubicBezTo>
                  <a:cubicBezTo>
                    <a:pt x="53" y="96"/>
                    <a:pt x="56" y="85"/>
                    <a:pt x="62" y="89"/>
                  </a:cubicBezTo>
                  <a:cubicBezTo>
                    <a:pt x="65" y="91"/>
                    <a:pt x="56" y="99"/>
                    <a:pt x="64" y="105"/>
                  </a:cubicBezTo>
                  <a:cubicBezTo>
                    <a:pt x="66" y="107"/>
                    <a:pt x="58" y="110"/>
                    <a:pt x="55" y="114"/>
                  </a:cubicBezTo>
                  <a:cubicBezTo>
                    <a:pt x="68" y="115"/>
                    <a:pt x="61" y="129"/>
                    <a:pt x="69" y="134"/>
                  </a:cubicBezTo>
                  <a:cubicBezTo>
                    <a:pt x="68" y="138"/>
                    <a:pt x="69" y="142"/>
                    <a:pt x="71" y="147"/>
                  </a:cubicBezTo>
                  <a:cubicBezTo>
                    <a:pt x="73" y="153"/>
                    <a:pt x="67" y="157"/>
                    <a:pt x="60" y="158"/>
                  </a:cubicBezTo>
                  <a:cubicBezTo>
                    <a:pt x="54" y="154"/>
                    <a:pt x="46" y="157"/>
                    <a:pt x="41" y="151"/>
                  </a:cubicBezTo>
                  <a:cubicBezTo>
                    <a:pt x="38" y="145"/>
                    <a:pt x="40" y="140"/>
                    <a:pt x="39" y="134"/>
                  </a:cubicBezTo>
                  <a:cubicBezTo>
                    <a:pt x="37" y="113"/>
                    <a:pt x="28" y="98"/>
                    <a:pt x="8" y="91"/>
                  </a:cubicBezTo>
                  <a:close/>
                </a:path>
              </a:pathLst>
            </a:custGeom>
            <a:solidFill>
              <a:srgbClr val="A561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 name="Freeform 449"/>
            <p:cNvSpPr>
              <a:spLocks/>
            </p:cNvSpPr>
            <p:nvPr/>
          </p:nvSpPr>
          <p:spPr bwMode="auto">
            <a:xfrm>
              <a:off x="3277" y="2964"/>
              <a:ext cx="83" cy="172"/>
            </a:xfrm>
            <a:custGeom>
              <a:avLst/>
              <a:gdLst>
                <a:gd name="T0" fmla="*/ 51 w 62"/>
                <a:gd name="T1" fmla="*/ 32 h 128"/>
                <a:gd name="T2" fmla="*/ 30 w 62"/>
                <a:gd name="T3" fmla="*/ 115 h 128"/>
                <a:gd name="T4" fmla="*/ 13 w 62"/>
                <a:gd name="T5" fmla="*/ 125 h 128"/>
                <a:gd name="T6" fmla="*/ 5 w 62"/>
                <a:gd name="T7" fmla="*/ 124 h 128"/>
                <a:gd name="T8" fmla="*/ 3 w 62"/>
                <a:gd name="T9" fmla="*/ 111 h 128"/>
                <a:gd name="T10" fmla="*/ 13 w 62"/>
                <a:gd name="T11" fmla="*/ 114 h 128"/>
                <a:gd name="T12" fmla="*/ 10 w 62"/>
                <a:gd name="T13" fmla="*/ 87 h 128"/>
                <a:gd name="T14" fmla="*/ 12 w 62"/>
                <a:gd name="T15" fmla="*/ 68 h 128"/>
                <a:gd name="T16" fmla="*/ 17 w 62"/>
                <a:gd name="T17" fmla="*/ 65 h 128"/>
                <a:gd name="T18" fmla="*/ 18 w 62"/>
                <a:gd name="T19" fmla="*/ 70 h 128"/>
                <a:gd name="T20" fmla="*/ 19 w 62"/>
                <a:gd name="T21" fmla="*/ 80 h 128"/>
                <a:gd name="T22" fmla="*/ 26 w 62"/>
                <a:gd name="T23" fmla="*/ 72 h 128"/>
                <a:gd name="T24" fmla="*/ 38 w 62"/>
                <a:gd name="T25" fmla="*/ 42 h 128"/>
                <a:gd name="T26" fmla="*/ 57 w 62"/>
                <a:gd name="T27" fmla="*/ 0 h 128"/>
                <a:gd name="T28" fmla="*/ 62 w 62"/>
                <a:gd name="T29" fmla="*/ 6 h 128"/>
                <a:gd name="T30" fmla="*/ 51 w 62"/>
                <a:gd name="T31"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128">
                  <a:moveTo>
                    <a:pt x="51" y="32"/>
                  </a:moveTo>
                  <a:cubicBezTo>
                    <a:pt x="43" y="59"/>
                    <a:pt x="31" y="86"/>
                    <a:pt x="30" y="115"/>
                  </a:cubicBezTo>
                  <a:cubicBezTo>
                    <a:pt x="26" y="122"/>
                    <a:pt x="18" y="121"/>
                    <a:pt x="13" y="125"/>
                  </a:cubicBezTo>
                  <a:cubicBezTo>
                    <a:pt x="11" y="128"/>
                    <a:pt x="7" y="126"/>
                    <a:pt x="5" y="124"/>
                  </a:cubicBezTo>
                  <a:cubicBezTo>
                    <a:pt x="3" y="120"/>
                    <a:pt x="0" y="115"/>
                    <a:pt x="3" y="111"/>
                  </a:cubicBezTo>
                  <a:cubicBezTo>
                    <a:pt x="8" y="105"/>
                    <a:pt x="8" y="117"/>
                    <a:pt x="13" y="114"/>
                  </a:cubicBezTo>
                  <a:cubicBezTo>
                    <a:pt x="17" y="105"/>
                    <a:pt x="13" y="96"/>
                    <a:pt x="10" y="87"/>
                  </a:cubicBezTo>
                  <a:cubicBezTo>
                    <a:pt x="8" y="80"/>
                    <a:pt x="10" y="74"/>
                    <a:pt x="12" y="68"/>
                  </a:cubicBezTo>
                  <a:cubicBezTo>
                    <a:pt x="13" y="66"/>
                    <a:pt x="14" y="64"/>
                    <a:pt x="17" y="65"/>
                  </a:cubicBezTo>
                  <a:cubicBezTo>
                    <a:pt x="20" y="65"/>
                    <a:pt x="19" y="68"/>
                    <a:pt x="18" y="70"/>
                  </a:cubicBezTo>
                  <a:cubicBezTo>
                    <a:pt x="17" y="74"/>
                    <a:pt x="14" y="79"/>
                    <a:pt x="19" y="80"/>
                  </a:cubicBezTo>
                  <a:cubicBezTo>
                    <a:pt x="23" y="82"/>
                    <a:pt x="25" y="76"/>
                    <a:pt x="26" y="72"/>
                  </a:cubicBezTo>
                  <a:cubicBezTo>
                    <a:pt x="32" y="63"/>
                    <a:pt x="33" y="49"/>
                    <a:pt x="38" y="42"/>
                  </a:cubicBezTo>
                  <a:cubicBezTo>
                    <a:pt x="48" y="29"/>
                    <a:pt x="50" y="14"/>
                    <a:pt x="57" y="0"/>
                  </a:cubicBezTo>
                  <a:cubicBezTo>
                    <a:pt x="61" y="0"/>
                    <a:pt x="61" y="3"/>
                    <a:pt x="62" y="6"/>
                  </a:cubicBezTo>
                  <a:cubicBezTo>
                    <a:pt x="58" y="14"/>
                    <a:pt x="55" y="23"/>
                    <a:pt x="51" y="32"/>
                  </a:cubicBezTo>
                  <a:close/>
                </a:path>
              </a:pathLst>
            </a:custGeom>
            <a:solidFill>
              <a:srgbClr val="D1B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 name="Freeform 450"/>
            <p:cNvSpPr>
              <a:spLocks/>
            </p:cNvSpPr>
            <p:nvPr/>
          </p:nvSpPr>
          <p:spPr bwMode="auto">
            <a:xfrm>
              <a:off x="3397" y="3516"/>
              <a:ext cx="125" cy="134"/>
            </a:xfrm>
            <a:custGeom>
              <a:avLst/>
              <a:gdLst>
                <a:gd name="T0" fmla="*/ 93 w 93"/>
                <a:gd name="T1" fmla="*/ 79 h 100"/>
                <a:gd name="T2" fmla="*/ 93 w 93"/>
                <a:gd name="T3" fmla="*/ 81 h 100"/>
                <a:gd name="T4" fmla="*/ 85 w 93"/>
                <a:gd name="T5" fmla="*/ 94 h 100"/>
                <a:gd name="T6" fmla="*/ 82 w 93"/>
                <a:gd name="T7" fmla="*/ 100 h 100"/>
                <a:gd name="T8" fmla="*/ 34 w 93"/>
                <a:gd name="T9" fmla="*/ 50 h 100"/>
                <a:gd name="T10" fmla="*/ 14 w 93"/>
                <a:gd name="T11" fmla="*/ 30 h 100"/>
                <a:gd name="T12" fmla="*/ 0 w 93"/>
                <a:gd name="T13" fmla="*/ 5 h 100"/>
                <a:gd name="T14" fmla="*/ 1 w 93"/>
                <a:gd name="T15" fmla="*/ 1 h 100"/>
                <a:gd name="T16" fmla="*/ 9 w 93"/>
                <a:gd name="T17" fmla="*/ 1 h 100"/>
                <a:gd name="T18" fmla="*/ 16 w 93"/>
                <a:gd name="T19" fmla="*/ 9 h 100"/>
                <a:gd name="T20" fmla="*/ 52 w 93"/>
                <a:gd name="T21" fmla="*/ 51 h 100"/>
                <a:gd name="T22" fmla="*/ 93 w 93"/>
                <a:gd name="T23" fmla="*/ 7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100">
                  <a:moveTo>
                    <a:pt x="93" y="79"/>
                  </a:moveTo>
                  <a:cubicBezTo>
                    <a:pt x="93" y="80"/>
                    <a:pt x="93" y="80"/>
                    <a:pt x="93" y="81"/>
                  </a:cubicBezTo>
                  <a:cubicBezTo>
                    <a:pt x="89" y="84"/>
                    <a:pt x="82" y="86"/>
                    <a:pt x="85" y="94"/>
                  </a:cubicBezTo>
                  <a:cubicBezTo>
                    <a:pt x="83" y="95"/>
                    <a:pt x="83" y="98"/>
                    <a:pt x="82" y="100"/>
                  </a:cubicBezTo>
                  <a:cubicBezTo>
                    <a:pt x="65" y="85"/>
                    <a:pt x="48" y="68"/>
                    <a:pt x="34" y="50"/>
                  </a:cubicBezTo>
                  <a:cubicBezTo>
                    <a:pt x="28" y="42"/>
                    <a:pt x="22" y="36"/>
                    <a:pt x="14" y="30"/>
                  </a:cubicBezTo>
                  <a:cubicBezTo>
                    <a:pt x="8" y="24"/>
                    <a:pt x="9" y="11"/>
                    <a:pt x="0" y="5"/>
                  </a:cubicBezTo>
                  <a:cubicBezTo>
                    <a:pt x="0" y="5"/>
                    <a:pt x="1" y="3"/>
                    <a:pt x="1" y="1"/>
                  </a:cubicBezTo>
                  <a:cubicBezTo>
                    <a:pt x="4" y="0"/>
                    <a:pt x="6" y="0"/>
                    <a:pt x="9" y="1"/>
                  </a:cubicBezTo>
                  <a:cubicBezTo>
                    <a:pt x="12" y="3"/>
                    <a:pt x="14" y="6"/>
                    <a:pt x="16" y="9"/>
                  </a:cubicBezTo>
                  <a:cubicBezTo>
                    <a:pt x="23" y="27"/>
                    <a:pt x="38" y="39"/>
                    <a:pt x="52" y="51"/>
                  </a:cubicBezTo>
                  <a:cubicBezTo>
                    <a:pt x="64" y="62"/>
                    <a:pt x="80" y="68"/>
                    <a:pt x="93" y="79"/>
                  </a:cubicBezTo>
                  <a:close/>
                </a:path>
              </a:pathLst>
            </a:custGeom>
            <a:solidFill>
              <a:srgbClr val="B2B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 name="Freeform 451"/>
            <p:cNvSpPr>
              <a:spLocks/>
            </p:cNvSpPr>
            <p:nvPr/>
          </p:nvSpPr>
          <p:spPr bwMode="auto">
            <a:xfrm>
              <a:off x="3380" y="3452"/>
              <a:ext cx="69" cy="74"/>
            </a:xfrm>
            <a:custGeom>
              <a:avLst/>
              <a:gdLst>
                <a:gd name="T0" fmla="*/ 21 w 52"/>
                <a:gd name="T1" fmla="*/ 51 h 55"/>
                <a:gd name="T2" fmla="*/ 14 w 52"/>
                <a:gd name="T3" fmla="*/ 49 h 55"/>
                <a:gd name="T4" fmla="*/ 6 w 52"/>
                <a:gd name="T5" fmla="*/ 44 h 55"/>
                <a:gd name="T6" fmla="*/ 5 w 52"/>
                <a:gd name="T7" fmla="*/ 37 h 55"/>
                <a:gd name="T8" fmla="*/ 6 w 52"/>
                <a:gd name="T9" fmla="*/ 37 h 55"/>
                <a:gd name="T10" fmla="*/ 4 w 52"/>
                <a:gd name="T11" fmla="*/ 16 h 55"/>
                <a:gd name="T12" fmla="*/ 8 w 52"/>
                <a:gd name="T13" fmla="*/ 1 h 55"/>
                <a:gd name="T14" fmla="*/ 14 w 52"/>
                <a:gd name="T15" fmla="*/ 2 h 55"/>
                <a:gd name="T16" fmla="*/ 16 w 52"/>
                <a:gd name="T17" fmla="*/ 9 h 55"/>
                <a:gd name="T18" fmla="*/ 24 w 52"/>
                <a:gd name="T19" fmla="*/ 23 h 55"/>
                <a:gd name="T20" fmla="*/ 27 w 52"/>
                <a:gd name="T21" fmla="*/ 25 h 55"/>
                <a:gd name="T22" fmla="*/ 46 w 52"/>
                <a:gd name="T23" fmla="*/ 35 h 55"/>
                <a:gd name="T24" fmla="*/ 52 w 52"/>
                <a:gd name="T25" fmla="*/ 41 h 55"/>
                <a:gd name="T26" fmla="*/ 21 w 52"/>
                <a:gd name="T2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21" y="51"/>
                  </a:moveTo>
                  <a:cubicBezTo>
                    <a:pt x="19" y="50"/>
                    <a:pt x="17" y="50"/>
                    <a:pt x="14" y="49"/>
                  </a:cubicBezTo>
                  <a:cubicBezTo>
                    <a:pt x="13" y="46"/>
                    <a:pt x="10" y="44"/>
                    <a:pt x="6" y="44"/>
                  </a:cubicBezTo>
                  <a:cubicBezTo>
                    <a:pt x="4" y="42"/>
                    <a:pt x="3" y="39"/>
                    <a:pt x="5" y="37"/>
                  </a:cubicBezTo>
                  <a:cubicBezTo>
                    <a:pt x="6" y="37"/>
                    <a:pt x="6" y="37"/>
                    <a:pt x="6" y="37"/>
                  </a:cubicBezTo>
                  <a:cubicBezTo>
                    <a:pt x="9" y="29"/>
                    <a:pt x="6" y="22"/>
                    <a:pt x="4" y="16"/>
                  </a:cubicBezTo>
                  <a:cubicBezTo>
                    <a:pt x="1" y="9"/>
                    <a:pt x="0" y="4"/>
                    <a:pt x="8" y="1"/>
                  </a:cubicBezTo>
                  <a:cubicBezTo>
                    <a:pt x="10" y="0"/>
                    <a:pt x="12" y="1"/>
                    <a:pt x="14" y="2"/>
                  </a:cubicBezTo>
                  <a:cubicBezTo>
                    <a:pt x="16" y="3"/>
                    <a:pt x="17" y="6"/>
                    <a:pt x="16" y="9"/>
                  </a:cubicBezTo>
                  <a:cubicBezTo>
                    <a:pt x="15" y="16"/>
                    <a:pt x="17" y="20"/>
                    <a:pt x="24" y="23"/>
                  </a:cubicBezTo>
                  <a:cubicBezTo>
                    <a:pt x="25" y="23"/>
                    <a:pt x="26" y="24"/>
                    <a:pt x="27" y="25"/>
                  </a:cubicBezTo>
                  <a:cubicBezTo>
                    <a:pt x="32" y="30"/>
                    <a:pt x="35" y="38"/>
                    <a:pt x="46" y="35"/>
                  </a:cubicBezTo>
                  <a:cubicBezTo>
                    <a:pt x="48" y="34"/>
                    <a:pt x="51" y="37"/>
                    <a:pt x="52" y="41"/>
                  </a:cubicBezTo>
                  <a:cubicBezTo>
                    <a:pt x="46" y="53"/>
                    <a:pt x="39" y="55"/>
                    <a:pt x="21" y="51"/>
                  </a:cubicBezTo>
                  <a:close/>
                </a:path>
              </a:pathLst>
            </a:custGeom>
            <a:solidFill>
              <a:srgbClr val="777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 name="Freeform 452"/>
            <p:cNvSpPr>
              <a:spLocks/>
            </p:cNvSpPr>
            <p:nvPr/>
          </p:nvSpPr>
          <p:spPr bwMode="auto">
            <a:xfrm>
              <a:off x="3352" y="3475"/>
              <a:ext cx="36" cy="36"/>
            </a:xfrm>
            <a:custGeom>
              <a:avLst/>
              <a:gdLst>
                <a:gd name="T0" fmla="*/ 26 w 27"/>
                <a:gd name="T1" fmla="*/ 20 h 27"/>
                <a:gd name="T2" fmla="*/ 27 w 27"/>
                <a:gd name="T3" fmla="*/ 27 h 27"/>
                <a:gd name="T4" fmla="*/ 22 w 27"/>
                <a:gd name="T5" fmla="*/ 24 h 27"/>
                <a:gd name="T6" fmla="*/ 11 w 27"/>
                <a:gd name="T7" fmla="*/ 25 h 27"/>
                <a:gd name="T8" fmla="*/ 2 w 27"/>
                <a:gd name="T9" fmla="*/ 6 h 27"/>
                <a:gd name="T10" fmla="*/ 2 w 27"/>
                <a:gd name="T11" fmla="*/ 0 h 27"/>
                <a:gd name="T12" fmla="*/ 7 w 27"/>
                <a:gd name="T13" fmla="*/ 2 h 27"/>
                <a:gd name="T14" fmla="*/ 26 w 27"/>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7">
                  <a:moveTo>
                    <a:pt x="26" y="20"/>
                  </a:moveTo>
                  <a:cubicBezTo>
                    <a:pt x="27" y="22"/>
                    <a:pt x="27" y="25"/>
                    <a:pt x="27" y="27"/>
                  </a:cubicBezTo>
                  <a:cubicBezTo>
                    <a:pt x="25" y="26"/>
                    <a:pt x="23" y="25"/>
                    <a:pt x="22" y="24"/>
                  </a:cubicBezTo>
                  <a:cubicBezTo>
                    <a:pt x="17" y="15"/>
                    <a:pt x="14" y="20"/>
                    <a:pt x="11" y="25"/>
                  </a:cubicBezTo>
                  <a:cubicBezTo>
                    <a:pt x="7" y="20"/>
                    <a:pt x="7" y="11"/>
                    <a:pt x="2" y="6"/>
                  </a:cubicBezTo>
                  <a:cubicBezTo>
                    <a:pt x="0" y="4"/>
                    <a:pt x="0" y="1"/>
                    <a:pt x="2" y="0"/>
                  </a:cubicBezTo>
                  <a:cubicBezTo>
                    <a:pt x="3" y="0"/>
                    <a:pt x="6" y="1"/>
                    <a:pt x="7" y="2"/>
                  </a:cubicBezTo>
                  <a:cubicBezTo>
                    <a:pt x="12" y="10"/>
                    <a:pt x="22" y="12"/>
                    <a:pt x="26" y="20"/>
                  </a:cubicBezTo>
                  <a:close/>
                </a:path>
              </a:pathLst>
            </a:custGeom>
            <a:solidFill>
              <a:srgbClr val="DC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 name="Freeform 453"/>
            <p:cNvSpPr>
              <a:spLocks/>
            </p:cNvSpPr>
            <p:nvPr/>
          </p:nvSpPr>
          <p:spPr bwMode="auto">
            <a:xfrm>
              <a:off x="3344" y="3304"/>
              <a:ext cx="164" cy="152"/>
            </a:xfrm>
            <a:custGeom>
              <a:avLst/>
              <a:gdLst>
                <a:gd name="T0" fmla="*/ 41 w 123"/>
                <a:gd name="T1" fmla="*/ 113 h 113"/>
                <a:gd name="T2" fmla="*/ 35 w 123"/>
                <a:gd name="T3" fmla="*/ 113 h 113"/>
                <a:gd name="T4" fmla="*/ 22 w 123"/>
                <a:gd name="T5" fmla="*/ 110 h 113"/>
                <a:gd name="T6" fmla="*/ 22 w 123"/>
                <a:gd name="T7" fmla="*/ 97 h 113"/>
                <a:gd name="T8" fmla="*/ 21 w 123"/>
                <a:gd name="T9" fmla="*/ 96 h 113"/>
                <a:gd name="T10" fmla="*/ 18 w 123"/>
                <a:gd name="T11" fmla="*/ 81 h 113"/>
                <a:gd name="T12" fmla="*/ 6 w 123"/>
                <a:gd name="T13" fmla="*/ 35 h 113"/>
                <a:gd name="T14" fmla="*/ 2 w 123"/>
                <a:gd name="T15" fmla="*/ 9 h 113"/>
                <a:gd name="T16" fmla="*/ 15 w 123"/>
                <a:gd name="T17" fmla="*/ 14 h 113"/>
                <a:gd name="T18" fmla="*/ 21 w 123"/>
                <a:gd name="T19" fmla="*/ 10 h 113"/>
                <a:gd name="T20" fmla="*/ 29 w 123"/>
                <a:gd name="T21" fmla="*/ 9 h 113"/>
                <a:gd name="T22" fmla="*/ 31 w 123"/>
                <a:gd name="T23" fmla="*/ 17 h 113"/>
                <a:gd name="T24" fmla="*/ 31 w 123"/>
                <a:gd name="T25" fmla="*/ 31 h 113"/>
                <a:gd name="T26" fmla="*/ 40 w 123"/>
                <a:gd name="T27" fmla="*/ 39 h 113"/>
                <a:gd name="T28" fmla="*/ 50 w 123"/>
                <a:gd name="T29" fmla="*/ 29 h 113"/>
                <a:gd name="T30" fmla="*/ 61 w 123"/>
                <a:gd name="T31" fmla="*/ 27 h 113"/>
                <a:gd name="T32" fmla="*/ 78 w 123"/>
                <a:gd name="T33" fmla="*/ 44 h 113"/>
                <a:gd name="T34" fmla="*/ 63 w 123"/>
                <a:gd name="T35" fmla="*/ 17 h 113"/>
                <a:gd name="T36" fmla="*/ 59 w 123"/>
                <a:gd name="T37" fmla="*/ 6 h 113"/>
                <a:gd name="T38" fmla="*/ 70 w 123"/>
                <a:gd name="T39" fmla="*/ 7 h 113"/>
                <a:gd name="T40" fmla="*/ 77 w 123"/>
                <a:gd name="T41" fmla="*/ 10 h 113"/>
                <a:gd name="T42" fmla="*/ 120 w 123"/>
                <a:gd name="T43" fmla="*/ 57 h 113"/>
                <a:gd name="T44" fmla="*/ 122 w 123"/>
                <a:gd name="T45" fmla="*/ 61 h 113"/>
                <a:gd name="T46" fmla="*/ 113 w 123"/>
                <a:gd name="T47" fmla="*/ 80 h 113"/>
                <a:gd name="T48" fmla="*/ 108 w 123"/>
                <a:gd name="T49" fmla="*/ 82 h 113"/>
                <a:gd name="T50" fmla="*/ 67 w 123"/>
                <a:gd name="T51" fmla="*/ 107 h 113"/>
                <a:gd name="T52" fmla="*/ 41 w 123"/>
                <a:gd name="T5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3">
                  <a:moveTo>
                    <a:pt x="41" y="113"/>
                  </a:moveTo>
                  <a:cubicBezTo>
                    <a:pt x="39" y="113"/>
                    <a:pt x="37" y="113"/>
                    <a:pt x="35" y="113"/>
                  </a:cubicBezTo>
                  <a:cubicBezTo>
                    <a:pt x="31" y="110"/>
                    <a:pt x="26" y="113"/>
                    <a:pt x="22" y="110"/>
                  </a:cubicBezTo>
                  <a:cubicBezTo>
                    <a:pt x="20" y="106"/>
                    <a:pt x="32" y="102"/>
                    <a:pt x="22" y="97"/>
                  </a:cubicBezTo>
                  <a:cubicBezTo>
                    <a:pt x="22" y="97"/>
                    <a:pt x="21" y="96"/>
                    <a:pt x="21" y="96"/>
                  </a:cubicBezTo>
                  <a:cubicBezTo>
                    <a:pt x="18" y="91"/>
                    <a:pt x="19" y="86"/>
                    <a:pt x="18" y="81"/>
                  </a:cubicBezTo>
                  <a:cubicBezTo>
                    <a:pt x="17" y="65"/>
                    <a:pt x="11" y="50"/>
                    <a:pt x="6" y="35"/>
                  </a:cubicBezTo>
                  <a:cubicBezTo>
                    <a:pt x="2" y="27"/>
                    <a:pt x="0" y="18"/>
                    <a:pt x="2" y="9"/>
                  </a:cubicBezTo>
                  <a:cubicBezTo>
                    <a:pt x="11" y="0"/>
                    <a:pt x="12" y="9"/>
                    <a:pt x="15" y="14"/>
                  </a:cubicBezTo>
                  <a:cubicBezTo>
                    <a:pt x="18" y="14"/>
                    <a:pt x="19" y="11"/>
                    <a:pt x="21" y="10"/>
                  </a:cubicBezTo>
                  <a:cubicBezTo>
                    <a:pt x="24" y="8"/>
                    <a:pt x="26" y="7"/>
                    <a:pt x="29" y="9"/>
                  </a:cubicBezTo>
                  <a:cubicBezTo>
                    <a:pt x="33" y="11"/>
                    <a:pt x="32" y="14"/>
                    <a:pt x="31" y="17"/>
                  </a:cubicBezTo>
                  <a:cubicBezTo>
                    <a:pt x="29" y="22"/>
                    <a:pt x="27" y="26"/>
                    <a:pt x="31" y="31"/>
                  </a:cubicBezTo>
                  <a:cubicBezTo>
                    <a:pt x="34" y="34"/>
                    <a:pt x="36" y="39"/>
                    <a:pt x="40" y="39"/>
                  </a:cubicBezTo>
                  <a:cubicBezTo>
                    <a:pt x="45" y="39"/>
                    <a:pt x="49" y="35"/>
                    <a:pt x="50" y="29"/>
                  </a:cubicBezTo>
                  <a:cubicBezTo>
                    <a:pt x="51" y="22"/>
                    <a:pt x="56" y="24"/>
                    <a:pt x="61" y="27"/>
                  </a:cubicBezTo>
                  <a:cubicBezTo>
                    <a:pt x="67" y="32"/>
                    <a:pt x="72" y="38"/>
                    <a:pt x="78" y="44"/>
                  </a:cubicBezTo>
                  <a:cubicBezTo>
                    <a:pt x="76" y="32"/>
                    <a:pt x="73" y="23"/>
                    <a:pt x="63" y="17"/>
                  </a:cubicBezTo>
                  <a:cubicBezTo>
                    <a:pt x="60" y="15"/>
                    <a:pt x="56" y="10"/>
                    <a:pt x="59" y="6"/>
                  </a:cubicBezTo>
                  <a:cubicBezTo>
                    <a:pt x="62" y="0"/>
                    <a:pt x="66" y="5"/>
                    <a:pt x="70" y="7"/>
                  </a:cubicBezTo>
                  <a:cubicBezTo>
                    <a:pt x="73" y="8"/>
                    <a:pt x="76" y="8"/>
                    <a:pt x="77" y="10"/>
                  </a:cubicBezTo>
                  <a:cubicBezTo>
                    <a:pt x="88" y="29"/>
                    <a:pt x="108" y="40"/>
                    <a:pt x="120" y="57"/>
                  </a:cubicBezTo>
                  <a:cubicBezTo>
                    <a:pt x="121" y="58"/>
                    <a:pt x="121" y="60"/>
                    <a:pt x="122" y="61"/>
                  </a:cubicBezTo>
                  <a:cubicBezTo>
                    <a:pt x="123" y="69"/>
                    <a:pt x="121" y="76"/>
                    <a:pt x="113" y="80"/>
                  </a:cubicBezTo>
                  <a:cubicBezTo>
                    <a:pt x="112" y="81"/>
                    <a:pt x="110" y="81"/>
                    <a:pt x="108" y="82"/>
                  </a:cubicBezTo>
                  <a:cubicBezTo>
                    <a:pt x="96" y="93"/>
                    <a:pt x="81" y="99"/>
                    <a:pt x="67" y="107"/>
                  </a:cubicBezTo>
                  <a:cubicBezTo>
                    <a:pt x="59" y="111"/>
                    <a:pt x="50" y="111"/>
                    <a:pt x="41" y="113"/>
                  </a:cubicBezTo>
                  <a:close/>
                </a:path>
              </a:pathLst>
            </a:custGeom>
            <a:solidFill>
              <a:srgbClr val="A05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 name="Freeform 454"/>
            <p:cNvSpPr>
              <a:spLocks/>
            </p:cNvSpPr>
            <p:nvPr/>
          </p:nvSpPr>
          <p:spPr bwMode="auto">
            <a:xfrm>
              <a:off x="3326" y="3414"/>
              <a:ext cx="24" cy="47"/>
            </a:xfrm>
            <a:custGeom>
              <a:avLst/>
              <a:gdLst>
                <a:gd name="T0" fmla="*/ 2 w 18"/>
                <a:gd name="T1" fmla="*/ 7 h 35"/>
                <a:gd name="T2" fmla="*/ 6 w 18"/>
                <a:gd name="T3" fmla="*/ 2 h 35"/>
                <a:gd name="T4" fmla="*/ 18 w 18"/>
                <a:gd name="T5" fmla="*/ 11 h 35"/>
                <a:gd name="T6" fmla="*/ 16 w 18"/>
                <a:gd name="T7" fmla="*/ 13 h 35"/>
                <a:gd name="T8" fmla="*/ 16 w 18"/>
                <a:gd name="T9" fmla="*/ 27 h 35"/>
                <a:gd name="T10" fmla="*/ 13 w 18"/>
                <a:gd name="T11" fmla="*/ 35 h 35"/>
                <a:gd name="T12" fmla="*/ 4 w 18"/>
                <a:gd name="T13" fmla="*/ 30 h 35"/>
                <a:gd name="T14" fmla="*/ 2 w 18"/>
                <a:gd name="T15" fmla="*/ 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5">
                  <a:moveTo>
                    <a:pt x="2" y="7"/>
                  </a:moveTo>
                  <a:cubicBezTo>
                    <a:pt x="5" y="7"/>
                    <a:pt x="6" y="5"/>
                    <a:pt x="6" y="2"/>
                  </a:cubicBezTo>
                  <a:cubicBezTo>
                    <a:pt x="14" y="0"/>
                    <a:pt x="16" y="6"/>
                    <a:pt x="18" y="11"/>
                  </a:cubicBezTo>
                  <a:cubicBezTo>
                    <a:pt x="17" y="12"/>
                    <a:pt x="17" y="12"/>
                    <a:pt x="16" y="13"/>
                  </a:cubicBezTo>
                  <a:cubicBezTo>
                    <a:pt x="12" y="18"/>
                    <a:pt x="15" y="22"/>
                    <a:pt x="16" y="27"/>
                  </a:cubicBezTo>
                  <a:cubicBezTo>
                    <a:pt x="16" y="30"/>
                    <a:pt x="18" y="35"/>
                    <a:pt x="13" y="35"/>
                  </a:cubicBezTo>
                  <a:cubicBezTo>
                    <a:pt x="10" y="34"/>
                    <a:pt x="3" y="33"/>
                    <a:pt x="4" y="30"/>
                  </a:cubicBezTo>
                  <a:cubicBezTo>
                    <a:pt x="8" y="21"/>
                    <a:pt x="0" y="15"/>
                    <a:pt x="2" y="7"/>
                  </a:cubicBezTo>
                  <a:close/>
                </a:path>
              </a:pathLst>
            </a:custGeom>
            <a:solidFill>
              <a:srgbClr val="A5A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 name="Freeform 455"/>
            <p:cNvSpPr>
              <a:spLocks/>
            </p:cNvSpPr>
            <p:nvPr/>
          </p:nvSpPr>
          <p:spPr bwMode="auto">
            <a:xfrm>
              <a:off x="3373" y="3444"/>
              <a:ext cx="22" cy="57"/>
            </a:xfrm>
            <a:custGeom>
              <a:avLst/>
              <a:gdLst>
                <a:gd name="T0" fmla="*/ 0 w 16"/>
                <a:gd name="T1" fmla="*/ 6 h 43"/>
                <a:gd name="T2" fmla="*/ 13 w 16"/>
                <a:gd name="T3" fmla="*/ 9 h 43"/>
                <a:gd name="T4" fmla="*/ 11 w 16"/>
                <a:gd name="T5" fmla="*/ 24 h 43"/>
                <a:gd name="T6" fmla="*/ 11 w 16"/>
                <a:gd name="T7" fmla="*/ 43 h 43"/>
                <a:gd name="T8" fmla="*/ 0 w 16"/>
                <a:gd name="T9" fmla="*/ 6 h 43"/>
              </a:gdLst>
              <a:ahLst/>
              <a:cxnLst>
                <a:cxn ang="0">
                  <a:pos x="T0" y="T1"/>
                </a:cxn>
                <a:cxn ang="0">
                  <a:pos x="T2" y="T3"/>
                </a:cxn>
                <a:cxn ang="0">
                  <a:pos x="T4" y="T5"/>
                </a:cxn>
                <a:cxn ang="0">
                  <a:pos x="T6" y="T7"/>
                </a:cxn>
                <a:cxn ang="0">
                  <a:pos x="T8" y="T9"/>
                </a:cxn>
              </a:cxnLst>
              <a:rect l="0" t="0" r="r" b="b"/>
              <a:pathLst>
                <a:path w="16" h="43">
                  <a:moveTo>
                    <a:pt x="0" y="6"/>
                  </a:moveTo>
                  <a:cubicBezTo>
                    <a:pt x="5" y="7"/>
                    <a:pt x="11" y="0"/>
                    <a:pt x="13" y="9"/>
                  </a:cubicBezTo>
                  <a:cubicBezTo>
                    <a:pt x="5" y="13"/>
                    <a:pt x="9" y="19"/>
                    <a:pt x="11" y="24"/>
                  </a:cubicBezTo>
                  <a:cubicBezTo>
                    <a:pt x="15" y="31"/>
                    <a:pt x="16" y="37"/>
                    <a:pt x="11" y="43"/>
                  </a:cubicBezTo>
                  <a:cubicBezTo>
                    <a:pt x="10" y="30"/>
                    <a:pt x="7" y="17"/>
                    <a:pt x="0" y="6"/>
                  </a:cubicBezTo>
                  <a:close/>
                </a:path>
              </a:pathLst>
            </a:custGeom>
            <a:solidFill>
              <a:srgbClr val="A59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 name="Freeform 456"/>
            <p:cNvSpPr>
              <a:spLocks/>
            </p:cNvSpPr>
            <p:nvPr/>
          </p:nvSpPr>
          <p:spPr bwMode="auto">
            <a:xfrm>
              <a:off x="3348" y="3426"/>
              <a:ext cx="26" cy="22"/>
            </a:xfrm>
            <a:custGeom>
              <a:avLst/>
              <a:gdLst>
                <a:gd name="T0" fmla="*/ 19 w 20"/>
                <a:gd name="T1" fmla="*/ 6 h 16"/>
                <a:gd name="T2" fmla="*/ 0 w 20"/>
                <a:gd name="T3" fmla="*/ 4 h 16"/>
                <a:gd name="T4" fmla="*/ 1 w 20"/>
                <a:gd name="T5" fmla="*/ 2 h 16"/>
                <a:gd name="T6" fmla="*/ 19 w 20"/>
                <a:gd name="T7" fmla="*/ 4 h 16"/>
                <a:gd name="T8" fmla="*/ 19 w 20"/>
                <a:gd name="T9" fmla="*/ 6 h 16"/>
              </a:gdLst>
              <a:ahLst/>
              <a:cxnLst>
                <a:cxn ang="0">
                  <a:pos x="T0" y="T1"/>
                </a:cxn>
                <a:cxn ang="0">
                  <a:pos x="T2" y="T3"/>
                </a:cxn>
                <a:cxn ang="0">
                  <a:pos x="T4" y="T5"/>
                </a:cxn>
                <a:cxn ang="0">
                  <a:pos x="T6" y="T7"/>
                </a:cxn>
                <a:cxn ang="0">
                  <a:pos x="T8" y="T9"/>
                </a:cxn>
              </a:cxnLst>
              <a:rect l="0" t="0" r="r" b="b"/>
              <a:pathLst>
                <a:path w="20" h="16">
                  <a:moveTo>
                    <a:pt x="19" y="6"/>
                  </a:moveTo>
                  <a:cubicBezTo>
                    <a:pt x="12" y="16"/>
                    <a:pt x="6" y="9"/>
                    <a:pt x="0" y="4"/>
                  </a:cubicBezTo>
                  <a:cubicBezTo>
                    <a:pt x="1" y="3"/>
                    <a:pt x="1" y="3"/>
                    <a:pt x="1" y="2"/>
                  </a:cubicBezTo>
                  <a:cubicBezTo>
                    <a:pt x="8" y="0"/>
                    <a:pt x="13" y="5"/>
                    <a:pt x="19" y="4"/>
                  </a:cubicBezTo>
                  <a:cubicBezTo>
                    <a:pt x="19" y="5"/>
                    <a:pt x="20" y="6"/>
                    <a:pt x="19" y="6"/>
                  </a:cubicBezTo>
                  <a:close/>
                </a:path>
              </a:pathLst>
            </a:custGeom>
            <a:solidFill>
              <a:srgbClr val="A5A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 name="Freeform 457"/>
            <p:cNvSpPr>
              <a:spLocks/>
            </p:cNvSpPr>
            <p:nvPr/>
          </p:nvSpPr>
          <p:spPr bwMode="auto">
            <a:xfrm>
              <a:off x="3246" y="3215"/>
              <a:ext cx="127" cy="227"/>
            </a:xfrm>
            <a:custGeom>
              <a:avLst/>
              <a:gdLst>
                <a:gd name="T0" fmla="*/ 95 w 95"/>
                <a:gd name="T1" fmla="*/ 162 h 170"/>
                <a:gd name="T2" fmla="*/ 77 w 95"/>
                <a:gd name="T3" fmla="*/ 160 h 170"/>
                <a:gd name="T4" fmla="*/ 66 w 95"/>
                <a:gd name="T5" fmla="*/ 151 h 170"/>
                <a:gd name="T6" fmla="*/ 61 w 95"/>
                <a:gd name="T7" fmla="*/ 147 h 170"/>
                <a:gd name="T8" fmla="*/ 19 w 95"/>
                <a:gd name="T9" fmla="*/ 81 h 170"/>
                <a:gd name="T10" fmla="*/ 8 w 95"/>
                <a:gd name="T11" fmla="*/ 48 h 170"/>
                <a:gd name="T12" fmla="*/ 3 w 95"/>
                <a:gd name="T13" fmla="*/ 16 h 170"/>
                <a:gd name="T14" fmla="*/ 6 w 95"/>
                <a:gd name="T15" fmla="*/ 0 h 170"/>
                <a:gd name="T16" fmla="*/ 11 w 95"/>
                <a:gd name="T17" fmla="*/ 16 h 170"/>
                <a:gd name="T18" fmla="*/ 17 w 95"/>
                <a:gd name="T19" fmla="*/ 56 h 170"/>
                <a:gd name="T20" fmla="*/ 23 w 95"/>
                <a:gd name="T21" fmla="*/ 66 h 170"/>
                <a:gd name="T22" fmla="*/ 32 w 95"/>
                <a:gd name="T23" fmla="*/ 89 h 170"/>
                <a:gd name="T24" fmla="*/ 45 w 95"/>
                <a:gd name="T25" fmla="*/ 88 h 170"/>
                <a:gd name="T26" fmla="*/ 46 w 95"/>
                <a:gd name="T27" fmla="*/ 95 h 170"/>
                <a:gd name="T28" fmla="*/ 55 w 95"/>
                <a:gd name="T29" fmla="*/ 103 h 170"/>
                <a:gd name="T30" fmla="*/ 58 w 95"/>
                <a:gd name="T31" fmla="*/ 106 h 170"/>
                <a:gd name="T32" fmla="*/ 63 w 95"/>
                <a:gd name="T33" fmla="*/ 121 h 170"/>
                <a:gd name="T34" fmla="*/ 71 w 95"/>
                <a:gd name="T35" fmla="*/ 119 h 170"/>
                <a:gd name="T36" fmla="*/ 84 w 95"/>
                <a:gd name="T37" fmla="*/ 125 h 170"/>
                <a:gd name="T38" fmla="*/ 95 w 95"/>
                <a:gd name="T39" fmla="*/ 149 h 170"/>
                <a:gd name="T40" fmla="*/ 95 w 95"/>
                <a:gd name="T41" fmla="*/ 16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70">
                  <a:moveTo>
                    <a:pt x="95" y="162"/>
                  </a:moveTo>
                  <a:cubicBezTo>
                    <a:pt x="88" y="170"/>
                    <a:pt x="83" y="161"/>
                    <a:pt x="77" y="160"/>
                  </a:cubicBezTo>
                  <a:cubicBezTo>
                    <a:pt x="74" y="157"/>
                    <a:pt x="70" y="154"/>
                    <a:pt x="66" y="151"/>
                  </a:cubicBezTo>
                  <a:cubicBezTo>
                    <a:pt x="65" y="150"/>
                    <a:pt x="63" y="149"/>
                    <a:pt x="61" y="147"/>
                  </a:cubicBezTo>
                  <a:cubicBezTo>
                    <a:pt x="46" y="126"/>
                    <a:pt x="28" y="106"/>
                    <a:pt x="19" y="81"/>
                  </a:cubicBezTo>
                  <a:cubicBezTo>
                    <a:pt x="16" y="70"/>
                    <a:pt x="8" y="60"/>
                    <a:pt x="8" y="48"/>
                  </a:cubicBezTo>
                  <a:cubicBezTo>
                    <a:pt x="7" y="37"/>
                    <a:pt x="6" y="26"/>
                    <a:pt x="3" y="16"/>
                  </a:cubicBezTo>
                  <a:cubicBezTo>
                    <a:pt x="4" y="10"/>
                    <a:pt x="0" y="0"/>
                    <a:pt x="6" y="0"/>
                  </a:cubicBezTo>
                  <a:cubicBezTo>
                    <a:pt x="14" y="0"/>
                    <a:pt x="10" y="10"/>
                    <a:pt x="11" y="16"/>
                  </a:cubicBezTo>
                  <a:cubicBezTo>
                    <a:pt x="13" y="29"/>
                    <a:pt x="14" y="43"/>
                    <a:pt x="17" y="56"/>
                  </a:cubicBezTo>
                  <a:cubicBezTo>
                    <a:pt x="18" y="59"/>
                    <a:pt x="20" y="64"/>
                    <a:pt x="23" y="66"/>
                  </a:cubicBezTo>
                  <a:cubicBezTo>
                    <a:pt x="30" y="71"/>
                    <a:pt x="34" y="78"/>
                    <a:pt x="32" y="89"/>
                  </a:cubicBezTo>
                  <a:cubicBezTo>
                    <a:pt x="37" y="85"/>
                    <a:pt x="41" y="80"/>
                    <a:pt x="45" y="88"/>
                  </a:cubicBezTo>
                  <a:cubicBezTo>
                    <a:pt x="47" y="90"/>
                    <a:pt x="47" y="92"/>
                    <a:pt x="46" y="95"/>
                  </a:cubicBezTo>
                  <a:cubicBezTo>
                    <a:pt x="49" y="98"/>
                    <a:pt x="52" y="100"/>
                    <a:pt x="55" y="103"/>
                  </a:cubicBezTo>
                  <a:cubicBezTo>
                    <a:pt x="57" y="104"/>
                    <a:pt x="57" y="105"/>
                    <a:pt x="58" y="106"/>
                  </a:cubicBezTo>
                  <a:cubicBezTo>
                    <a:pt x="60" y="111"/>
                    <a:pt x="60" y="116"/>
                    <a:pt x="63" y="121"/>
                  </a:cubicBezTo>
                  <a:cubicBezTo>
                    <a:pt x="66" y="129"/>
                    <a:pt x="69" y="123"/>
                    <a:pt x="71" y="119"/>
                  </a:cubicBezTo>
                  <a:cubicBezTo>
                    <a:pt x="78" y="114"/>
                    <a:pt x="82" y="119"/>
                    <a:pt x="84" y="125"/>
                  </a:cubicBezTo>
                  <a:cubicBezTo>
                    <a:pt x="88" y="133"/>
                    <a:pt x="92" y="141"/>
                    <a:pt x="95" y="149"/>
                  </a:cubicBezTo>
                  <a:cubicBezTo>
                    <a:pt x="95" y="154"/>
                    <a:pt x="95" y="158"/>
                    <a:pt x="95" y="162"/>
                  </a:cubicBezTo>
                  <a:close/>
                </a:path>
              </a:pathLst>
            </a:custGeom>
            <a:solidFill>
              <a:srgbClr val="766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 name="Freeform 458"/>
            <p:cNvSpPr>
              <a:spLocks/>
            </p:cNvSpPr>
            <p:nvPr/>
          </p:nvSpPr>
          <p:spPr bwMode="auto">
            <a:xfrm>
              <a:off x="4755" y="3727"/>
              <a:ext cx="59" cy="156"/>
            </a:xfrm>
            <a:custGeom>
              <a:avLst/>
              <a:gdLst>
                <a:gd name="T0" fmla="*/ 18 w 44"/>
                <a:gd name="T1" fmla="*/ 114 h 117"/>
                <a:gd name="T2" fmla="*/ 18 w 44"/>
                <a:gd name="T3" fmla="*/ 102 h 117"/>
                <a:gd name="T4" fmla="*/ 30 w 44"/>
                <a:gd name="T5" fmla="*/ 90 h 117"/>
                <a:gd name="T6" fmla="*/ 15 w 44"/>
                <a:gd name="T7" fmla="*/ 56 h 117"/>
                <a:gd name="T8" fmla="*/ 10 w 44"/>
                <a:gd name="T9" fmla="*/ 32 h 117"/>
                <a:gd name="T10" fmla="*/ 3 w 44"/>
                <a:gd name="T11" fmla="*/ 4 h 117"/>
                <a:gd name="T12" fmla="*/ 12 w 44"/>
                <a:gd name="T13" fmla="*/ 6 h 117"/>
                <a:gd name="T14" fmla="*/ 21 w 44"/>
                <a:gd name="T15" fmla="*/ 17 h 117"/>
                <a:gd name="T16" fmla="*/ 24 w 44"/>
                <a:gd name="T17" fmla="*/ 5 h 117"/>
                <a:gd name="T18" fmla="*/ 33 w 44"/>
                <a:gd name="T19" fmla="*/ 8 h 117"/>
                <a:gd name="T20" fmla="*/ 29 w 44"/>
                <a:gd name="T21" fmla="*/ 51 h 117"/>
                <a:gd name="T22" fmla="*/ 33 w 44"/>
                <a:gd name="T23" fmla="*/ 74 h 117"/>
                <a:gd name="T24" fmla="*/ 39 w 44"/>
                <a:gd name="T25" fmla="*/ 50 h 117"/>
                <a:gd name="T26" fmla="*/ 34 w 44"/>
                <a:gd name="T27" fmla="*/ 91 h 117"/>
                <a:gd name="T28" fmla="*/ 25 w 44"/>
                <a:gd name="T29" fmla="*/ 109 h 117"/>
                <a:gd name="T30" fmla="*/ 18 w 44"/>
                <a:gd name="T31"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117">
                  <a:moveTo>
                    <a:pt x="18" y="114"/>
                  </a:moveTo>
                  <a:cubicBezTo>
                    <a:pt x="18" y="110"/>
                    <a:pt x="18" y="106"/>
                    <a:pt x="18" y="102"/>
                  </a:cubicBezTo>
                  <a:cubicBezTo>
                    <a:pt x="17" y="95"/>
                    <a:pt x="17" y="88"/>
                    <a:pt x="30" y="90"/>
                  </a:cubicBezTo>
                  <a:cubicBezTo>
                    <a:pt x="18" y="79"/>
                    <a:pt x="15" y="68"/>
                    <a:pt x="15" y="56"/>
                  </a:cubicBezTo>
                  <a:cubicBezTo>
                    <a:pt x="15" y="47"/>
                    <a:pt x="15" y="39"/>
                    <a:pt x="10" y="32"/>
                  </a:cubicBezTo>
                  <a:cubicBezTo>
                    <a:pt x="3" y="24"/>
                    <a:pt x="0" y="15"/>
                    <a:pt x="3" y="4"/>
                  </a:cubicBezTo>
                  <a:cubicBezTo>
                    <a:pt x="7" y="0"/>
                    <a:pt x="9" y="4"/>
                    <a:pt x="12" y="6"/>
                  </a:cubicBezTo>
                  <a:cubicBezTo>
                    <a:pt x="15" y="9"/>
                    <a:pt x="18" y="13"/>
                    <a:pt x="21" y="17"/>
                  </a:cubicBezTo>
                  <a:cubicBezTo>
                    <a:pt x="21" y="12"/>
                    <a:pt x="19" y="7"/>
                    <a:pt x="24" y="5"/>
                  </a:cubicBezTo>
                  <a:cubicBezTo>
                    <a:pt x="28" y="3"/>
                    <a:pt x="31" y="4"/>
                    <a:pt x="33" y="8"/>
                  </a:cubicBezTo>
                  <a:cubicBezTo>
                    <a:pt x="34" y="23"/>
                    <a:pt x="31" y="37"/>
                    <a:pt x="29" y="51"/>
                  </a:cubicBezTo>
                  <a:cubicBezTo>
                    <a:pt x="28" y="59"/>
                    <a:pt x="28" y="66"/>
                    <a:pt x="33" y="74"/>
                  </a:cubicBezTo>
                  <a:cubicBezTo>
                    <a:pt x="39" y="66"/>
                    <a:pt x="34" y="57"/>
                    <a:pt x="39" y="50"/>
                  </a:cubicBezTo>
                  <a:cubicBezTo>
                    <a:pt x="42" y="64"/>
                    <a:pt x="44" y="79"/>
                    <a:pt x="34" y="91"/>
                  </a:cubicBezTo>
                  <a:cubicBezTo>
                    <a:pt x="29" y="96"/>
                    <a:pt x="25" y="101"/>
                    <a:pt x="25" y="109"/>
                  </a:cubicBezTo>
                  <a:cubicBezTo>
                    <a:pt x="26" y="114"/>
                    <a:pt x="23" y="117"/>
                    <a:pt x="18" y="114"/>
                  </a:cubicBezTo>
                  <a:close/>
                </a:path>
              </a:pathLst>
            </a:custGeom>
            <a:solidFill>
              <a:srgbClr val="BF61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 name="Freeform 459"/>
            <p:cNvSpPr>
              <a:spLocks/>
            </p:cNvSpPr>
            <p:nvPr/>
          </p:nvSpPr>
          <p:spPr bwMode="auto">
            <a:xfrm>
              <a:off x="4786" y="3613"/>
              <a:ext cx="52" cy="195"/>
            </a:xfrm>
            <a:custGeom>
              <a:avLst/>
              <a:gdLst>
                <a:gd name="T0" fmla="*/ 6 w 39"/>
                <a:gd name="T1" fmla="*/ 136 h 146"/>
                <a:gd name="T2" fmla="*/ 8 w 39"/>
                <a:gd name="T3" fmla="*/ 91 h 146"/>
                <a:gd name="T4" fmla="*/ 5 w 39"/>
                <a:gd name="T5" fmla="*/ 88 h 146"/>
                <a:gd name="T6" fmla="*/ 3 w 39"/>
                <a:gd name="T7" fmla="*/ 75 h 146"/>
                <a:gd name="T8" fmla="*/ 10 w 39"/>
                <a:gd name="T9" fmla="*/ 35 h 146"/>
                <a:gd name="T10" fmla="*/ 15 w 39"/>
                <a:gd name="T11" fmla="*/ 14 h 146"/>
                <a:gd name="T12" fmla="*/ 17 w 39"/>
                <a:gd name="T13" fmla="*/ 9 h 146"/>
                <a:gd name="T14" fmla="*/ 29 w 39"/>
                <a:gd name="T15" fmla="*/ 4 h 146"/>
                <a:gd name="T16" fmla="*/ 39 w 39"/>
                <a:gd name="T17" fmla="*/ 2 h 146"/>
                <a:gd name="T18" fmla="*/ 39 w 39"/>
                <a:gd name="T19" fmla="*/ 4 h 146"/>
                <a:gd name="T20" fmla="*/ 24 w 39"/>
                <a:gd name="T21" fmla="*/ 36 h 146"/>
                <a:gd name="T22" fmla="*/ 20 w 39"/>
                <a:gd name="T23" fmla="*/ 51 h 146"/>
                <a:gd name="T24" fmla="*/ 16 w 39"/>
                <a:gd name="T25" fmla="*/ 65 h 146"/>
                <a:gd name="T26" fmla="*/ 11 w 39"/>
                <a:gd name="T27" fmla="*/ 146 h 146"/>
                <a:gd name="T28" fmla="*/ 6 w 39"/>
                <a:gd name="T29"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46">
                  <a:moveTo>
                    <a:pt x="6" y="136"/>
                  </a:moveTo>
                  <a:cubicBezTo>
                    <a:pt x="3" y="120"/>
                    <a:pt x="8" y="106"/>
                    <a:pt x="8" y="91"/>
                  </a:cubicBezTo>
                  <a:cubicBezTo>
                    <a:pt x="7" y="90"/>
                    <a:pt x="6" y="89"/>
                    <a:pt x="5" y="88"/>
                  </a:cubicBezTo>
                  <a:cubicBezTo>
                    <a:pt x="3" y="84"/>
                    <a:pt x="0" y="81"/>
                    <a:pt x="3" y="75"/>
                  </a:cubicBezTo>
                  <a:cubicBezTo>
                    <a:pt x="10" y="63"/>
                    <a:pt x="11" y="49"/>
                    <a:pt x="10" y="35"/>
                  </a:cubicBezTo>
                  <a:cubicBezTo>
                    <a:pt x="10" y="28"/>
                    <a:pt x="15" y="21"/>
                    <a:pt x="15" y="14"/>
                  </a:cubicBezTo>
                  <a:cubicBezTo>
                    <a:pt x="15" y="12"/>
                    <a:pt x="16" y="10"/>
                    <a:pt x="17" y="9"/>
                  </a:cubicBezTo>
                  <a:cubicBezTo>
                    <a:pt x="20" y="5"/>
                    <a:pt x="23" y="0"/>
                    <a:pt x="29" y="4"/>
                  </a:cubicBezTo>
                  <a:cubicBezTo>
                    <a:pt x="32" y="3"/>
                    <a:pt x="36" y="2"/>
                    <a:pt x="39" y="2"/>
                  </a:cubicBezTo>
                  <a:cubicBezTo>
                    <a:pt x="39" y="2"/>
                    <a:pt x="39" y="4"/>
                    <a:pt x="39" y="4"/>
                  </a:cubicBezTo>
                  <a:cubicBezTo>
                    <a:pt x="21" y="9"/>
                    <a:pt x="23" y="23"/>
                    <a:pt x="24" y="36"/>
                  </a:cubicBezTo>
                  <a:cubicBezTo>
                    <a:pt x="24" y="42"/>
                    <a:pt x="22" y="47"/>
                    <a:pt x="20" y="51"/>
                  </a:cubicBezTo>
                  <a:cubicBezTo>
                    <a:pt x="17" y="56"/>
                    <a:pt x="14" y="60"/>
                    <a:pt x="16" y="65"/>
                  </a:cubicBezTo>
                  <a:cubicBezTo>
                    <a:pt x="23" y="92"/>
                    <a:pt x="7" y="117"/>
                    <a:pt x="11" y="146"/>
                  </a:cubicBezTo>
                  <a:cubicBezTo>
                    <a:pt x="8" y="141"/>
                    <a:pt x="7" y="138"/>
                    <a:pt x="6" y="136"/>
                  </a:cubicBezTo>
                  <a:close/>
                </a:path>
              </a:pathLst>
            </a:custGeom>
            <a:solidFill>
              <a:srgbClr val="E3A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 name="Freeform 460"/>
            <p:cNvSpPr>
              <a:spLocks/>
            </p:cNvSpPr>
            <p:nvPr/>
          </p:nvSpPr>
          <p:spPr bwMode="auto">
            <a:xfrm>
              <a:off x="4597" y="3524"/>
              <a:ext cx="214" cy="208"/>
            </a:xfrm>
            <a:custGeom>
              <a:avLst/>
              <a:gdLst>
                <a:gd name="T0" fmla="*/ 160 w 160"/>
                <a:gd name="T1" fmla="*/ 76 h 155"/>
                <a:gd name="T2" fmla="*/ 159 w 160"/>
                <a:gd name="T3" fmla="*/ 80 h 155"/>
                <a:gd name="T4" fmla="*/ 154 w 160"/>
                <a:gd name="T5" fmla="*/ 102 h 155"/>
                <a:gd name="T6" fmla="*/ 149 w 160"/>
                <a:gd name="T7" fmla="*/ 139 h 155"/>
                <a:gd name="T8" fmla="*/ 149 w 160"/>
                <a:gd name="T9" fmla="*/ 154 h 155"/>
                <a:gd name="T10" fmla="*/ 132 w 160"/>
                <a:gd name="T11" fmla="*/ 142 h 155"/>
                <a:gd name="T12" fmla="*/ 126 w 160"/>
                <a:gd name="T13" fmla="*/ 123 h 155"/>
                <a:gd name="T14" fmla="*/ 120 w 160"/>
                <a:gd name="T15" fmla="*/ 76 h 155"/>
                <a:gd name="T16" fmla="*/ 103 w 160"/>
                <a:gd name="T17" fmla="*/ 74 h 155"/>
                <a:gd name="T18" fmla="*/ 82 w 160"/>
                <a:gd name="T19" fmla="*/ 61 h 155"/>
                <a:gd name="T20" fmla="*/ 70 w 160"/>
                <a:gd name="T21" fmla="*/ 57 h 155"/>
                <a:gd name="T22" fmla="*/ 42 w 160"/>
                <a:gd name="T23" fmla="*/ 41 h 155"/>
                <a:gd name="T24" fmla="*/ 36 w 160"/>
                <a:gd name="T25" fmla="*/ 35 h 155"/>
                <a:gd name="T26" fmla="*/ 5 w 160"/>
                <a:gd name="T27" fmla="*/ 15 h 155"/>
                <a:gd name="T28" fmla="*/ 3 w 160"/>
                <a:gd name="T29" fmla="*/ 2 h 155"/>
                <a:gd name="T30" fmla="*/ 8 w 160"/>
                <a:gd name="T31" fmla="*/ 0 h 155"/>
                <a:gd name="T32" fmla="*/ 33 w 160"/>
                <a:gd name="T33" fmla="*/ 20 h 155"/>
                <a:gd name="T34" fmla="*/ 50 w 160"/>
                <a:gd name="T35" fmla="*/ 34 h 155"/>
                <a:gd name="T36" fmla="*/ 57 w 160"/>
                <a:gd name="T37" fmla="*/ 34 h 155"/>
                <a:gd name="T38" fmla="*/ 74 w 160"/>
                <a:gd name="T39" fmla="*/ 33 h 155"/>
                <a:gd name="T40" fmla="*/ 138 w 160"/>
                <a:gd name="T41" fmla="*/ 59 h 155"/>
                <a:gd name="T42" fmla="*/ 147 w 160"/>
                <a:gd name="T43" fmla="*/ 69 h 155"/>
                <a:gd name="T44" fmla="*/ 160 w 160"/>
                <a:gd name="T45" fmla="*/ 7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55">
                  <a:moveTo>
                    <a:pt x="160" y="76"/>
                  </a:moveTo>
                  <a:cubicBezTo>
                    <a:pt x="159" y="77"/>
                    <a:pt x="159" y="79"/>
                    <a:pt x="159" y="80"/>
                  </a:cubicBezTo>
                  <a:cubicBezTo>
                    <a:pt x="146" y="85"/>
                    <a:pt x="151" y="93"/>
                    <a:pt x="154" y="102"/>
                  </a:cubicBezTo>
                  <a:cubicBezTo>
                    <a:pt x="158" y="115"/>
                    <a:pt x="153" y="128"/>
                    <a:pt x="149" y="139"/>
                  </a:cubicBezTo>
                  <a:cubicBezTo>
                    <a:pt x="147" y="145"/>
                    <a:pt x="151" y="150"/>
                    <a:pt x="149" y="154"/>
                  </a:cubicBezTo>
                  <a:cubicBezTo>
                    <a:pt x="139" y="155"/>
                    <a:pt x="134" y="151"/>
                    <a:pt x="132" y="142"/>
                  </a:cubicBezTo>
                  <a:cubicBezTo>
                    <a:pt x="131" y="135"/>
                    <a:pt x="128" y="129"/>
                    <a:pt x="126" y="123"/>
                  </a:cubicBezTo>
                  <a:cubicBezTo>
                    <a:pt x="122" y="108"/>
                    <a:pt x="118" y="92"/>
                    <a:pt x="120" y="76"/>
                  </a:cubicBezTo>
                  <a:cubicBezTo>
                    <a:pt x="114" y="84"/>
                    <a:pt x="109" y="75"/>
                    <a:pt x="103" y="74"/>
                  </a:cubicBezTo>
                  <a:cubicBezTo>
                    <a:pt x="98" y="66"/>
                    <a:pt x="93" y="59"/>
                    <a:pt x="82" y="61"/>
                  </a:cubicBezTo>
                  <a:cubicBezTo>
                    <a:pt x="79" y="59"/>
                    <a:pt x="75" y="56"/>
                    <a:pt x="70" y="57"/>
                  </a:cubicBezTo>
                  <a:cubicBezTo>
                    <a:pt x="58" y="57"/>
                    <a:pt x="49" y="51"/>
                    <a:pt x="42" y="41"/>
                  </a:cubicBezTo>
                  <a:cubicBezTo>
                    <a:pt x="41" y="38"/>
                    <a:pt x="40" y="34"/>
                    <a:pt x="36" y="35"/>
                  </a:cubicBezTo>
                  <a:cubicBezTo>
                    <a:pt x="21" y="35"/>
                    <a:pt x="15" y="22"/>
                    <a:pt x="5" y="15"/>
                  </a:cubicBezTo>
                  <a:cubicBezTo>
                    <a:pt x="1" y="11"/>
                    <a:pt x="0" y="7"/>
                    <a:pt x="3" y="2"/>
                  </a:cubicBezTo>
                  <a:cubicBezTo>
                    <a:pt x="4" y="0"/>
                    <a:pt x="6" y="0"/>
                    <a:pt x="8" y="0"/>
                  </a:cubicBezTo>
                  <a:cubicBezTo>
                    <a:pt x="19" y="3"/>
                    <a:pt x="24" y="14"/>
                    <a:pt x="33" y="20"/>
                  </a:cubicBezTo>
                  <a:cubicBezTo>
                    <a:pt x="39" y="23"/>
                    <a:pt x="50" y="22"/>
                    <a:pt x="50" y="34"/>
                  </a:cubicBezTo>
                  <a:cubicBezTo>
                    <a:pt x="50" y="36"/>
                    <a:pt x="56" y="36"/>
                    <a:pt x="57" y="34"/>
                  </a:cubicBezTo>
                  <a:cubicBezTo>
                    <a:pt x="62" y="24"/>
                    <a:pt x="68" y="32"/>
                    <a:pt x="74" y="33"/>
                  </a:cubicBezTo>
                  <a:cubicBezTo>
                    <a:pt x="96" y="39"/>
                    <a:pt x="117" y="50"/>
                    <a:pt x="138" y="59"/>
                  </a:cubicBezTo>
                  <a:cubicBezTo>
                    <a:pt x="137" y="66"/>
                    <a:pt x="140" y="68"/>
                    <a:pt x="147" y="69"/>
                  </a:cubicBezTo>
                  <a:cubicBezTo>
                    <a:pt x="152" y="70"/>
                    <a:pt x="158" y="69"/>
                    <a:pt x="160" y="76"/>
                  </a:cubicBezTo>
                  <a:close/>
                </a:path>
              </a:pathLst>
            </a:custGeom>
            <a:solidFill>
              <a:srgbClr val="BF61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 name="Freeform 461"/>
            <p:cNvSpPr>
              <a:spLocks/>
            </p:cNvSpPr>
            <p:nvPr/>
          </p:nvSpPr>
          <p:spPr bwMode="auto">
            <a:xfrm>
              <a:off x="4590" y="3497"/>
              <a:ext cx="213" cy="102"/>
            </a:xfrm>
            <a:custGeom>
              <a:avLst/>
              <a:gdLst>
                <a:gd name="T0" fmla="*/ 13 w 159"/>
                <a:gd name="T1" fmla="*/ 21 h 76"/>
                <a:gd name="T2" fmla="*/ 9 w 159"/>
                <a:gd name="T3" fmla="*/ 21 h 76"/>
                <a:gd name="T4" fmla="*/ 1 w 159"/>
                <a:gd name="T5" fmla="*/ 15 h 76"/>
                <a:gd name="T6" fmla="*/ 7 w 159"/>
                <a:gd name="T7" fmla="*/ 11 h 76"/>
                <a:gd name="T8" fmla="*/ 12 w 159"/>
                <a:gd name="T9" fmla="*/ 0 h 76"/>
                <a:gd name="T10" fmla="*/ 30 w 159"/>
                <a:gd name="T11" fmla="*/ 13 h 76"/>
                <a:gd name="T12" fmla="*/ 106 w 159"/>
                <a:gd name="T13" fmla="*/ 48 h 76"/>
                <a:gd name="T14" fmla="*/ 132 w 159"/>
                <a:gd name="T15" fmla="*/ 62 h 76"/>
                <a:gd name="T16" fmla="*/ 159 w 159"/>
                <a:gd name="T17" fmla="*/ 76 h 76"/>
                <a:gd name="T18" fmla="*/ 137 w 159"/>
                <a:gd name="T19" fmla="*/ 69 h 76"/>
                <a:gd name="T20" fmla="*/ 48 w 159"/>
                <a:gd name="T21" fmla="*/ 39 h 76"/>
                <a:gd name="T22" fmla="*/ 43 w 159"/>
                <a:gd name="T23" fmla="*/ 35 h 76"/>
                <a:gd name="T24" fmla="*/ 27 w 159"/>
                <a:gd name="T25" fmla="*/ 21 h 76"/>
                <a:gd name="T26" fmla="*/ 13 w 159"/>
                <a:gd name="T2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76">
                  <a:moveTo>
                    <a:pt x="13" y="21"/>
                  </a:moveTo>
                  <a:cubicBezTo>
                    <a:pt x="12" y="21"/>
                    <a:pt x="10" y="21"/>
                    <a:pt x="9" y="21"/>
                  </a:cubicBezTo>
                  <a:cubicBezTo>
                    <a:pt x="4" y="22"/>
                    <a:pt x="1" y="20"/>
                    <a:pt x="1" y="15"/>
                  </a:cubicBezTo>
                  <a:cubicBezTo>
                    <a:pt x="0" y="12"/>
                    <a:pt x="2" y="9"/>
                    <a:pt x="7" y="11"/>
                  </a:cubicBezTo>
                  <a:cubicBezTo>
                    <a:pt x="15" y="10"/>
                    <a:pt x="8" y="3"/>
                    <a:pt x="12" y="0"/>
                  </a:cubicBezTo>
                  <a:cubicBezTo>
                    <a:pt x="19" y="3"/>
                    <a:pt x="21" y="12"/>
                    <a:pt x="30" y="13"/>
                  </a:cubicBezTo>
                  <a:cubicBezTo>
                    <a:pt x="52" y="31"/>
                    <a:pt x="79" y="39"/>
                    <a:pt x="106" y="48"/>
                  </a:cubicBezTo>
                  <a:cubicBezTo>
                    <a:pt x="115" y="51"/>
                    <a:pt x="124" y="57"/>
                    <a:pt x="132" y="62"/>
                  </a:cubicBezTo>
                  <a:cubicBezTo>
                    <a:pt x="141" y="66"/>
                    <a:pt x="149" y="70"/>
                    <a:pt x="159" y="76"/>
                  </a:cubicBezTo>
                  <a:cubicBezTo>
                    <a:pt x="150" y="76"/>
                    <a:pt x="143" y="73"/>
                    <a:pt x="137" y="69"/>
                  </a:cubicBezTo>
                  <a:cubicBezTo>
                    <a:pt x="109" y="55"/>
                    <a:pt x="80" y="43"/>
                    <a:pt x="48" y="39"/>
                  </a:cubicBezTo>
                  <a:cubicBezTo>
                    <a:pt x="45" y="39"/>
                    <a:pt x="44" y="37"/>
                    <a:pt x="43" y="35"/>
                  </a:cubicBezTo>
                  <a:cubicBezTo>
                    <a:pt x="42" y="26"/>
                    <a:pt x="35" y="23"/>
                    <a:pt x="27" y="21"/>
                  </a:cubicBezTo>
                  <a:cubicBezTo>
                    <a:pt x="23" y="23"/>
                    <a:pt x="18" y="19"/>
                    <a:pt x="13" y="21"/>
                  </a:cubicBezTo>
                  <a:close/>
                </a:path>
              </a:pathLst>
            </a:custGeom>
            <a:solidFill>
              <a:srgbClr val="B35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 name="Freeform 462"/>
            <p:cNvSpPr>
              <a:spLocks/>
            </p:cNvSpPr>
            <p:nvPr/>
          </p:nvSpPr>
          <p:spPr bwMode="auto">
            <a:xfrm>
              <a:off x="4774" y="3602"/>
              <a:ext cx="51" cy="24"/>
            </a:xfrm>
            <a:custGeom>
              <a:avLst/>
              <a:gdLst>
                <a:gd name="T0" fmla="*/ 28 w 38"/>
                <a:gd name="T1" fmla="*/ 18 h 18"/>
                <a:gd name="T2" fmla="*/ 10 w 38"/>
                <a:gd name="T3" fmla="*/ 14 h 18"/>
                <a:gd name="T4" fmla="*/ 1 w 38"/>
                <a:gd name="T5" fmla="*/ 8 h 18"/>
                <a:gd name="T6" fmla="*/ 6 w 38"/>
                <a:gd name="T7" fmla="*/ 1 h 18"/>
                <a:gd name="T8" fmla="*/ 25 w 38"/>
                <a:gd name="T9" fmla="*/ 6 h 18"/>
                <a:gd name="T10" fmla="*/ 38 w 38"/>
                <a:gd name="T11" fmla="*/ 12 h 18"/>
                <a:gd name="T12" fmla="*/ 28 w 38"/>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8" h="18">
                  <a:moveTo>
                    <a:pt x="28" y="18"/>
                  </a:moveTo>
                  <a:cubicBezTo>
                    <a:pt x="22" y="14"/>
                    <a:pt x="16" y="15"/>
                    <a:pt x="10" y="14"/>
                  </a:cubicBezTo>
                  <a:cubicBezTo>
                    <a:pt x="7" y="14"/>
                    <a:pt x="3" y="13"/>
                    <a:pt x="1" y="8"/>
                  </a:cubicBezTo>
                  <a:cubicBezTo>
                    <a:pt x="0" y="4"/>
                    <a:pt x="2" y="2"/>
                    <a:pt x="6" y="1"/>
                  </a:cubicBezTo>
                  <a:cubicBezTo>
                    <a:pt x="13" y="2"/>
                    <a:pt x="17" y="8"/>
                    <a:pt x="25" y="6"/>
                  </a:cubicBezTo>
                  <a:cubicBezTo>
                    <a:pt x="29" y="10"/>
                    <a:pt x="37" y="0"/>
                    <a:pt x="38" y="12"/>
                  </a:cubicBezTo>
                  <a:cubicBezTo>
                    <a:pt x="34" y="12"/>
                    <a:pt x="31" y="15"/>
                    <a:pt x="28" y="18"/>
                  </a:cubicBezTo>
                  <a:close/>
                </a:path>
              </a:pathLst>
            </a:custGeom>
            <a:solidFill>
              <a:srgbClr val="884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 name="Freeform 463"/>
            <p:cNvSpPr>
              <a:spLocks/>
            </p:cNvSpPr>
            <p:nvPr/>
          </p:nvSpPr>
          <p:spPr bwMode="auto">
            <a:xfrm>
              <a:off x="4608" y="3515"/>
              <a:ext cx="40" cy="36"/>
            </a:xfrm>
            <a:custGeom>
              <a:avLst/>
              <a:gdLst>
                <a:gd name="T0" fmla="*/ 0 w 30"/>
                <a:gd name="T1" fmla="*/ 8 h 27"/>
                <a:gd name="T2" fmla="*/ 14 w 30"/>
                <a:gd name="T3" fmla="*/ 8 h 27"/>
                <a:gd name="T4" fmla="*/ 23 w 30"/>
                <a:gd name="T5" fmla="*/ 16 h 27"/>
                <a:gd name="T6" fmla="*/ 25 w 30"/>
                <a:gd name="T7" fmla="*/ 27 h 27"/>
                <a:gd name="T8" fmla="*/ 0 w 30"/>
                <a:gd name="T9" fmla="*/ 8 h 27"/>
              </a:gdLst>
              <a:ahLst/>
              <a:cxnLst>
                <a:cxn ang="0">
                  <a:pos x="T0" y="T1"/>
                </a:cxn>
                <a:cxn ang="0">
                  <a:pos x="T2" y="T3"/>
                </a:cxn>
                <a:cxn ang="0">
                  <a:pos x="T4" y="T5"/>
                </a:cxn>
                <a:cxn ang="0">
                  <a:pos x="T6" y="T7"/>
                </a:cxn>
                <a:cxn ang="0">
                  <a:pos x="T8" y="T9"/>
                </a:cxn>
              </a:cxnLst>
              <a:rect l="0" t="0" r="r" b="b"/>
              <a:pathLst>
                <a:path w="30" h="27">
                  <a:moveTo>
                    <a:pt x="0" y="8"/>
                  </a:moveTo>
                  <a:cubicBezTo>
                    <a:pt x="5" y="0"/>
                    <a:pt x="10" y="5"/>
                    <a:pt x="14" y="8"/>
                  </a:cubicBezTo>
                  <a:cubicBezTo>
                    <a:pt x="16" y="12"/>
                    <a:pt x="20" y="13"/>
                    <a:pt x="23" y="16"/>
                  </a:cubicBezTo>
                  <a:cubicBezTo>
                    <a:pt x="26" y="19"/>
                    <a:pt x="30" y="22"/>
                    <a:pt x="25" y="27"/>
                  </a:cubicBezTo>
                  <a:cubicBezTo>
                    <a:pt x="13" y="26"/>
                    <a:pt x="9" y="13"/>
                    <a:pt x="0" y="8"/>
                  </a:cubicBezTo>
                  <a:close/>
                </a:path>
              </a:pathLst>
            </a:custGeom>
            <a:solidFill>
              <a:srgbClr val="DE9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 name="Freeform 464"/>
            <p:cNvSpPr>
              <a:spLocks/>
            </p:cNvSpPr>
            <p:nvPr/>
          </p:nvSpPr>
          <p:spPr bwMode="auto">
            <a:xfrm>
              <a:off x="6209" y="3735"/>
              <a:ext cx="35" cy="88"/>
            </a:xfrm>
            <a:custGeom>
              <a:avLst/>
              <a:gdLst>
                <a:gd name="T0" fmla="*/ 10 w 26"/>
                <a:gd name="T1" fmla="*/ 50 h 66"/>
                <a:gd name="T2" fmla="*/ 0 w 26"/>
                <a:gd name="T3" fmla="*/ 26 h 66"/>
                <a:gd name="T4" fmla="*/ 5 w 26"/>
                <a:gd name="T5" fmla="*/ 13 h 66"/>
                <a:gd name="T6" fmla="*/ 8 w 26"/>
                <a:gd name="T7" fmla="*/ 0 h 66"/>
                <a:gd name="T8" fmla="*/ 14 w 26"/>
                <a:gd name="T9" fmla="*/ 11 h 66"/>
                <a:gd name="T10" fmla="*/ 16 w 26"/>
                <a:gd name="T11" fmla="*/ 23 h 66"/>
                <a:gd name="T12" fmla="*/ 26 w 26"/>
                <a:gd name="T13" fmla="*/ 61 h 66"/>
                <a:gd name="T14" fmla="*/ 10 w 26"/>
                <a:gd name="T15" fmla="*/ 5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6">
                  <a:moveTo>
                    <a:pt x="10" y="50"/>
                  </a:moveTo>
                  <a:cubicBezTo>
                    <a:pt x="6" y="42"/>
                    <a:pt x="1" y="35"/>
                    <a:pt x="0" y="26"/>
                  </a:cubicBezTo>
                  <a:cubicBezTo>
                    <a:pt x="13" y="26"/>
                    <a:pt x="4" y="18"/>
                    <a:pt x="5" y="13"/>
                  </a:cubicBezTo>
                  <a:cubicBezTo>
                    <a:pt x="9" y="9"/>
                    <a:pt x="7" y="4"/>
                    <a:pt x="8" y="0"/>
                  </a:cubicBezTo>
                  <a:cubicBezTo>
                    <a:pt x="14" y="1"/>
                    <a:pt x="14" y="6"/>
                    <a:pt x="14" y="11"/>
                  </a:cubicBezTo>
                  <a:cubicBezTo>
                    <a:pt x="14" y="15"/>
                    <a:pt x="13" y="20"/>
                    <a:pt x="16" y="23"/>
                  </a:cubicBezTo>
                  <a:cubicBezTo>
                    <a:pt x="25" y="34"/>
                    <a:pt x="23" y="48"/>
                    <a:pt x="26" y="61"/>
                  </a:cubicBezTo>
                  <a:cubicBezTo>
                    <a:pt x="15" y="66"/>
                    <a:pt x="16" y="52"/>
                    <a:pt x="10" y="50"/>
                  </a:cubicBezTo>
                  <a:close/>
                </a:path>
              </a:pathLst>
            </a:custGeom>
            <a:solidFill>
              <a:srgbClr val="AE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 name="Freeform 465"/>
            <p:cNvSpPr>
              <a:spLocks/>
            </p:cNvSpPr>
            <p:nvPr/>
          </p:nvSpPr>
          <p:spPr bwMode="auto">
            <a:xfrm>
              <a:off x="6125" y="3314"/>
              <a:ext cx="5" cy="84"/>
            </a:xfrm>
            <a:custGeom>
              <a:avLst/>
              <a:gdLst>
                <a:gd name="T0" fmla="*/ 4 w 4"/>
                <a:gd name="T1" fmla="*/ 63 h 63"/>
                <a:gd name="T2" fmla="*/ 4 w 4"/>
                <a:gd name="T3" fmla="*/ 0 h 63"/>
                <a:gd name="T4" fmla="*/ 4 w 4"/>
                <a:gd name="T5" fmla="*/ 63 h 63"/>
              </a:gdLst>
              <a:ahLst/>
              <a:cxnLst>
                <a:cxn ang="0">
                  <a:pos x="T0" y="T1"/>
                </a:cxn>
                <a:cxn ang="0">
                  <a:pos x="T2" y="T3"/>
                </a:cxn>
                <a:cxn ang="0">
                  <a:pos x="T4" y="T5"/>
                </a:cxn>
              </a:cxnLst>
              <a:rect l="0" t="0" r="r" b="b"/>
              <a:pathLst>
                <a:path w="4" h="63">
                  <a:moveTo>
                    <a:pt x="4" y="63"/>
                  </a:moveTo>
                  <a:cubicBezTo>
                    <a:pt x="0" y="42"/>
                    <a:pt x="0" y="21"/>
                    <a:pt x="4" y="0"/>
                  </a:cubicBezTo>
                  <a:cubicBezTo>
                    <a:pt x="4" y="21"/>
                    <a:pt x="4" y="42"/>
                    <a:pt x="4" y="63"/>
                  </a:cubicBezTo>
                  <a:close/>
                </a:path>
              </a:pathLst>
            </a:custGeom>
            <a:solidFill>
              <a:srgbClr val="A67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 name="Freeform 466"/>
            <p:cNvSpPr>
              <a:spLocks/>
            </p:cNvSpPr>
            <p:nvPr/>
          </p:nvSpPr>
          <p:spPr bwMode="auto">
            <a:xfrm>
              <a:off x="6131" y="3424"/>
              <a:ext cx="6" cy="35"/>
            </a:xfrm>
            <a:custGeom>
              <a:avLst/>
              <a:gdLst>
                <a:gd name="T0" fmla="*/ 0 w 4"/>
                <a:gd name="T1" fmla="*/ 26 h 26"/>
                <a:gd name="T2" fmla="*/ 0 w 4"/>
                <a:gd name="T3" fmla="*/ 0 h 26"/>
                <a:gd name="T4" fmla="*/ 0 w 4"/>
                <a:gd name="T5" fmla="*/ 26 h 26"/>
              </a:gdLst>
              <a:ahLst/>
              <a:cxnLst>
                <a:cxn ang="0">
                  <a:pos x="T0" y="T1"/>
                </a:cxn>
                <a:cxn ang="0">
                  <a:pos x="T2" y="T3"/>
                </a:cxn>
                <a:cxn ang="0">
                  <a:pos x="T4" y="T5"/>
                </a:cxn>
              </a:cxnLst>
              <a:rect l="0" t="0" r="r" b="b"/>
              <a:pathLst>
                <a:path w="4" h="26">
                  <a:moveTo>
                    <a:pt x="0" y="26"/>
                  </a:moveTo>
                  <a:cubicBezTo>
                    <a:pt x="0" y="17"/>
                    <a:pt x="0" y="9"/>
                    <a:pt x="0" y="0"/>
                  </a:cubicBezTo>
                  <a:cubicBezTo>
                    <a:pt x="4" y="9"/>
                    <a:pt x="4" y="17"/>
                    <a:pt x="0" y="26"/>
                  </a:cubicBezTo>
                  <a:close/>
                </a:path>
              </a:pathLst>
            </a:custGeom>
            <a:solidFill>
              <a:srgbClr val="A67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 name="Freeform 467"/>
            <p:cNvSpPr>
              <a:spLocks/>
            </p:cNvSpPr>
            <p:nvPr/>
          </p:nvSpPr>
          <p:spPr bwMode="auto">
            <a:xfrm>
              <a:off x="3661" y="2901"/>
              <a:ext cx="177" cy="209"/>
            </a:xfrm>
            <a:custGeom>
              <a:avLst/>
              <a:gdLst>
                <a:gd name="T0" fmla="*/ 112 w 132"/>
                <a:gd name="T1" fmla="*/ 18 h 156"/>
                <a:gd name="T2" fmla="*/ 112 w 132"/>
                <a:gd name="T3" fmla="*/ 37 h 156"/>
                <a:gd name="T4" fmla="*/ 126 w 132"/>
                <a:gd name="T5" fmla="*/ 31 h 156"/>
                <a:gd name="T6" fmla="*/ 112 w 132"/>
                <a:gd name="T7" fmla="*/ 56 h 156"/>
                <a:gd name="T8" fmla="*/ 101 w 132"/>
                <a:gd name="T9" fmla="*/ 63 h 156"/>
                <a:gd name="T10" fmla="*/ 92 w 132"/>
                <a:gd name="T11" fmla="*/ 103 h 156"/>
                <a:gd name="T12" fmla="*/ 76 w 132"/>
                <a:gd name="T13" fmla="*/ 77 h 156"/>
                <a:gd name="T14" fmla="*/ 77 w 132"/>
                <a:gd name="T15" fmla="*/ 78 h 156"/>
                <a:gd name="T16" fmla="*/ 72 w 132"/>
                <a:gd name="T17" fmla="*/ 112 h 156"/>
                <a:gd name="T18" fmla="*/ 69 w 132"/>
                <a:gd name="T19" fmla="*/ 59 h 156"/>
                <a:gd name="T20" fmla="*/ 57 w 132"/>
                <a:gd name="T21" fmla="*/ 89 h 156"/>
                <a:gd name="T22" fmla="*/ 22 w 132"/>
                <a:gd name="T23" fmla="*/ 154 h 156"/>
                <a:gd name="T24" fmla="*/ 23 w 132"/>
                <a:gd name="T25" fmla="*/ 127 h 156"/>
                <a:gd name="T26" fmla="*/ 3 w 132"/>
                <a:gd name="T27" fmla="*/ 118 h 156"/>
                <a:gd name="T28" fmla="*/ 30 w 132"/>
                <a:gd name="T29" fmla="*/ 100 h 156"/>
                <a:gd name="T30" fmla="*/ 26 w 132"/>
                <a:gd name="T31" fmla="*/ 94 h 156"/>
                <a:gd name="T32" fmla="*/ 15 w 132"/>
                <a:gd name="T33" fmla="*/ 93 h 156"/>
                <a:gd name="T34" fmla="*/ 14 w 132"/>
                <a:gd name="T35" fmla="*/ 70 h 156"/>
                <a:gd name="T36" fmla="*/ 20 w 132"/>
                <a:gd name="T37" fmla="*/ 65 h 156"/>
                <a:gd name="T38" fmla="*/ 13 w 132"/>
                <a:gd name="T39" fmla="*/ 76 h 156"/>
                <a:gd name="T40" fmla="*/ 0 w 132"/>
                <a:gd name="T41" fmla="*/ 77 h 156"/>
                <a:gd name="T42" fmla="*/ 27 w 132"/>
                <a:gd name="T43" fmla="*/ 45 h 156"/>
                <a:gd name="T44" fmla="*/ 40 w 132"/>
                <a:gd name="T45" fmla="*/ 69 h 156"/>
                <a:gd name="T46" fmla="*/ 45 w 132"/>
                <a:gd name="T47" fmla="*/ 43 h 156"/>
                <a:gd name="T48" fmla="*/ 76 w 132"/>
                <a:gd name="T49" fmla="*/ 39 h 156"/>
                <a:gd name="T50" fmla="*/ 83 w 132"/>
                <a:gd name="T51" fmla="*/ 60 h 156"/>
                <a:gd name="T52" fmla="*/ 82 w 132"/>
                <a:gd name="T53" fmla="*/ 35 h 156"/>
                <a:gd name="T54" fmla="*/ 89 w 132"/>
                <a:gd name="T55" fmla="*/ 36 h 156"/>
                <a:gd name="T56" fmla="*/ 83 w 132"/>
                <a:gd name="T57" fmla="*/ 34 h 156"/>
                <a:gd name="T58" fmla="*/ 72 w 132"/>
                <a:gd name="T59" fmla="*/ 23 h 156"/>
                <a:gd name="T60" fmla="*/ 81 w 132"/>
                <a:gd name="T61" fmla="*/ 5 h 156"/>
                <a:gd name="T62" fmla="*/ 97 w 132"/>
                <a:gd name="T63" fmla="*/ 1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56">
                  <a:moveTo>
                    <a:pt x="104" y="10"/>
                  </a:moveTo>
                  <a:cubicBezTo>
                    <a:pt x="107" y="13"/>
                    <a:pt x="109" y="16"/>
                    <a:pt x="112" y="18"/>
                  </a:cubicBezTo>
                  <a:cubicBezTo>
                    <a:pt x="117" y="21"/>
                    <a:pt x="120" y="25"/>
                    <a:pt x="120" y="31"/>
                  </a:cubicBezTo>
                  <a:cubicBezTo>
                    <a:pt x="118" y="34"/>
                    <a:pt x="114" y="34"/>
                    <a:pt x="112" y="37"/>
                  </a:cubicBezTo>
                  <a:cubicBezTo>
                    <a:pt x="116" y="37"/>
                    <a:pt x="118" y="33"/>
                    <a:pt x="120" y="31"/>
                  </a:cubicBezTo>
                  <a:cubicBezTo>
                    <a:pt x="122" y="30"/>
                    <a:pt x="124" y="30"/>
                    <a:pt x="126" y="31"/>
                  </a:cubicBezTo>
                  <a:cubicBezTo>
                    <a:pt x="132" y="40"/>
                    <a:pt x="129" y="47"/>
                    <a:pt x="120" y="53"/>
                  </a:cubicBezTo>
                  <a:cubicBezTo>
                    <a:pt x="116" y="51"/>
                    <a:pt x="113" y="48"/>
                    <a:pt x="112" y="56"/>
                  </a:cubicBezTo>
                  <a:cubicBezTo>
                    <a:pt x="107" y="58"/>
                    <a:pt x="107" y="49"/>
                    <a:pt x="102" y="52"/>
                  </a:cubicBezTo>
                  <a:cubicBezTo>
                    <a:pt x="100" y="55"/>
                    <a:pt x="102" y="60"/>
                    <a:pt x="101" y="63"/>
                  </a:cubicBezTo>
                  <a:cubicBezTo>
                    <a:pt x="98" y="70"/>
                    <a:pt x="88" y="72"/>
                    <a:pt x="91" y="81"/>
                  </a:cubicBezTo>
                  <a:cubicBezTo>
                    <a:pt x="92" y="88"/>
                    <a:pt x="93" y="96"/>
                    <a:pt x="92" y="103"/>
                  </a:cubicBezTo>
                  <a:cubicBezTo>
                    <a:pt x="91" y="105"/>
                    <a:pt x="89" y="106"/>
                    <a:pt x="87" y="106"/>
                  </a:cubicBezTo>
                  <a:cubicBezTo>
                    <a:pt x="79" y="98"/>
                    <a:pt x="83" y="85"/>
                    <a:pt x="76" y="77"/>
                  </a:cubicBezTo>
                  <a:cubicBezTo>
                    <a:pt x="75" y="75"/>
                    <a:pt x="75" y="78"/>
                    <a:pt x="76" y="77"/>
                  </a:cubicBezTo>
                  <a:cubicBezTo>
                    <a:pt x="76" y="77"/>
                    <a:pt x="77" y="77"/>
                    <a:pt x="77" y="78"/>
                  </a:cubicBezTo>
                  <a:cubicBezTo>
                    <a:pt x="76" y="89"/>
                    <a:pt x="82" y="100"/>
                    <a:pt x="79" y="112"/>
                  </a:cubicBezTo>
                  <a:cubicBezTo>
                    <a:pt x="77" y="115"/>
                    <a:pt x="74" y="113"/>
                    <a:pt x="72" y="112"/>
                  </a:cubicBezTo>
                  <a:cubicBezTo>
                    <a:pt x="67" y="109"/>
                    <a:pt x="66" y="104"/>
                    <a:pt x="66" y="98"/>
                  </a:cubicBezTo>
                  <a:cubicBezTo>
                    <a:pt x="65" y="84"/>
                    <a:pt x="66" y="71"/>
                    <a:pt x="69" y="59"/>
                  </a:cubicBezTo>
                  <a:cubicBezTo>
                    <a:pt x="64" y="71"/>
                    <a:pt x="68" y="85"/>
                    <a:pt x="63" y="97"/>
                  </a:cubicBezTo>
                  <a:cubicBezTo>
                    <a:pt x="55" y="98"/>
                    <a:pt x="58" y="92"/>
                    <a:pt x="57" y="89"/>
                  </a:cubicBezTo>
                  <a:cubicBezTo>
                    <a:pt x="56" y="102"/>
                    <a:pt x="57" y="116"/>
                    <a:pt x="49" y="129"/>
                  </a:cubicBezTo>
                  <a:cubicBezTo>
                    <a:pt x="38" y="135"/>
                    <a:pt x="33" y="147"/>
                    <a:pt x="22" y="154"/>
                  </a:cubicBezTo>
                  <a:cubicBezTo>
                    <a:pt x="14" y="154"/>
                    <a:pt x="5" y="156"/>
                    <a:pt x="8" y="142"/>
                  </a:cubicBezTo>
                  <a:cubicBezTo>
                    <a:pt x="12" y="137"/>
                    <a:pt x="19" y="134"/>
                    <a:pt x="23" y="127"/>
                  </a:cubicBezTo>
                  <a:cubicBezTo>
                    <a:pt x="19" y="127"/>
                    <a:pt x="15" y="127"/>
                    <a:pt x="12" y="124"/>
                  </a:cubicBezTo>
                  <a:cubicBezTo>
                    <a:pt x="9" y="122"/>
                    <a:pt x="3" y="124"/>
                    <a:pt x="3" y="118"/>
                  </a:cubicBezTo>
                  <a:cubicBezTo>
                    <a:pt x="3" y="113"/>
                    <a:pt x="8" y="113"/>
                    <a:pt x="11" y="111"/>
                  </a:cubicBezTo>
                  <a:cubicBezTo>
                    <a:pt x="18" y="108"/>
                    <a:pt x="25" y="104"/>
                    <a:pt x="30" y="100"/>
                  </a:cubicBezTo>
                  <a:cubicBezTo>
                    <a:pt x="33" y="98"/>
                    <a:pt x="37" y="95"/>
                    <a:pt x="34" y="91"/>
                  </a:cubicBezTo>
                  <a:cubicBezTo>
                    <a:pt x="31" y="89"/>
                    <a:pt x="28" y="92"/>
                    <a:pt x="26" y="94"/>
                  </a:cubicBezTo>
                  <a:cubicBezTo>
                    <a:pt x="24" y="95"/>
                    <a:pt x="22" y="97"/>
                    <a:pt x="19" y="98"/>
                  </a:cubicBezTo>
                  <a:cubicBezTo>
                    <a:pt x="16" y="97"/>
                    <a:pt x="15" y="95"/>
                    <a:pt x="15" y="93"/>
                  </a:cubicBezTo>
                  <a:cubicBezTo>
                    <a:pt x="15" y="90"/>
                    <a:pt x="16" y="88"/>
                    <a:pt x="17" y="85"/>
                  </a:cubicBezTo>
                  <a:cubicBezTo>
                    <a:pt x="24" y="79"/>
                    <a:pt x="14" y="76"/>
                    <a:pt x="14" y="70"/>
                  </a:cubicBezTo>
                  <a:cubicBezTo>
                    <a:pt x="15" y="69"/>
                    <a:pt x="17" y="68"/>
                    <a:pt x="18" y="67"/>
                  </a:cubicBezTo>
                  <a:cubicBezTo>
                    <a:pt x="19" y="67"/>
                    <a:pt x="20" y="66"/>
                    <a:pt x="20" y="65"/>
                  </a:cubicBezTo>
                  <a:cubicBezTo>
                    <a:pt x="18" y="65"/>
                    <a:pt x="18" y="66"/>
                    <a:pt x="17" y="67"/>
                  </a:cubicBezTo>
                  <a:cubicBezTo>
                    <a:pt x="13" y="69"/>
                    <a:pt x="14" y="73"/>
                    <a:pt x="13" y="76"/>
                  </a:cubicBezTo>
                  <a:cubicBezTo>
                    <a:pt x="11" y="78"/>
                    <a:pt x="9" y="80"/>
                    <a:pt x="6" y="80"/>
                  </a:cubicBezTo>
                  <a:cubicBezTo>
                    <a:pt x="3" y="80"/>
                    <a:pt x="1" y="80"/>
                    <a:pt x="0" y="77"/>
                  </a:cubicBezTo>
                  <a:cubicBezTo>
                    <a:pt x="2" y="68"/>
                    <a:pt x="8" y="61"/>
                    <a:pt x="13" y="53"/>
                  </a:cubicBezTo>
                  <a:cubicBezTo>
                    <a:pt x="16" y="48"/>
                    <a:pt x="18" y="42"/>
                    <a:pt x="27" y="45"/>
                  </a:cubicBezTo>
                  <a:cubicBezTo>
                    <a:pt x="34" y="48"/>
                    <a:pt x="35" y="55"/>
                    <a:pt x="33" y="60"/>
                  </a:cubicBezTo>
                  <a:cubicBezTo>
                    <a:pt x="30" y="69"/>
                    <a:pt x="38" y="66"/>
                    <a:pt x="40" y="69"/>
                  </a:cubicBezTo>
                  <a:cubicBezTo>
                    <a:pt x="41" y="72"/>
                    <a:pt x="40" y="75"/>
                    <a:pt x="42" y="77"/>
                  </a:cubicBezTo>
                  <a:cubicBezTo>
                    <a:pt x="52" y="65"/>
                    <a:pt x="54" y="54"/>
                    <a:pt x="45" y="43"/>
                  </a:cubicBezTo>
                  <a:cubicBezTo>
                    <a:pt x="48" y="34"/>
                    <a:pt x="51" y="26"/>
                    <a:pt x="62" y="25"/>
                  </a:cubicBezTo>
                  <a:cubicBezTo>
                    <a:pt x="67" y="29"/>
                    <a:pt x="63" y="43"/>
                    <a:pt x="76" y="39"/>
                  </a:cubicBezTo>
                  <a:cubicBezTo>
                    <a:pt x="79" y="43"/>
                    <a:pt x="81" y="47"/>
                    <a:pt x="82" y="52"/>
                  </a:cubicBezTo>
                  <a:cubicBezTo>
                    <a:pt x="83" y="54"/>
                    <a:pt x="82" y="57"/>
                    <a:pt x="83" y="60"/>
                  </a:cubicBezTo>
                  <a:cubicBezTo>
                    <a:pt x="88" y="53"/>
                    <a:pt x="83" y="49"/>
                    <a:pt x="80" y="44"/>
                  </a:cubicBezTo>
                  <a:cubicBezTo>
                    <a:pt x="78" y="40"/>
                    <a:pt x="79" y="37"/>
                    <a:pt x="82" y="35"/>
                  </a:cubicBezTo>
                  <a:cubicBezTo>
                    <a:pt x="83" y="34"/>
                    <a:pt x="84" y="33"/>
                    <a:pt x="84" y="34"/>
                  </a:cubicBezTo>
                  <a:cubicBezTo>
                    <a:pt x="86" y="34"/>
                    <a:pt x="87" y="35"/>
                    <a:pt x="89" y="36"/>
                  </a:cubicBezTo>
                  <a:cubicBezTo>
                    <a:pt x="89" y="36"/>
                    <a:pt x="89" y="35"/>
                    <a:pt x="88" y="34"/>
                  </a:cubicBezTo>
                  <a:cubicBezTo>
                    <a:pt x="86" y="32"/>
                    <a:pt x="85" y="33"/>
                    <a:pt x="83" y="34"/>
                  </a:cubicBezTo>
                  <a:cubicBezTo>
                    <a:pt x="80" y="32"/>
                    <a:pt x="76" y="34"/>
                    <a:pt x="73" y="34"/>
                  </a:cubicBezTo>
                  <a:cubicBezTo>
                    <a:pt x="70" y="31"/>
                    <a:pt x="70" y="27"/>
                    <a:pt x="72" y="23"/>
                  </a:cubicBezTo>
                  <a:cubicBezTo>
                    <a:pt x="74" y="23"/>
                    <a:pt x="76" y="23"/>
                    <a:pt x="78" y="23"/>
                  </a:cubicBezTo>
                  <a:cubicBezTo>
                    <a:pt x="86" y="18"/>
                    <a:pt x="81" y="11"/>
                    <a:pt x="81" y="5"/>
                  </a:cubicBezTo>
                  <a:cubicBezTo>
                    <a:pt x="82" y="3"/>
                    <a:pt x="84" y="1"/>
                    <a:pt x="86" y="0"/>
                  </a:cubicBezTo>
                  <a:cubicBezTo>
                    <a:pt x="96" y="1"/>
                    <a:pt x="94" y="10"/>
                    <a:pt x="97" y="16"/>
                  </a:cubicBezTo>
                  <a:cubicBezTo>
                    <a:pt x="99" y="14"/>
                    <a:pt x="99" y="10"/>
                    <a:pt x="104" y="10"/>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 name="Freeform 468"/>
            <p:cNvSpPr>
              <a:spLocks/>
            </p:cNvSpPr>
            <p:nvPr/>
          </p:nvSpPr>
          <p:spPr bwMode="auto">
            <a:xfrm>
              <a:off x="3678" y="3083"/>
              <a:ext cx="236" cy="93"/>
            </a:xfrm>
            <a:custGeom>
              <a:avLst/>
              <a:gdLst>
                <a:gd name="T0" fmla="*/ 176 w 176"/>
                <a:gd name="T1" fmla="*/ 27 h 69"/>
                <a:gd name="T2" fmla="*/ 176 w 176"/>
                <a:gd name="T3" fmla="*/ 29 h 69"/>
                <a:gd name="T4" fmla="*/ 170 w 176"/>
                <a:gd name="T5" fmla="*/ 35 h 69"/>
                <a:gd name="T6" fmla="*/ 158 w 176"/>
                <a:gd name="T7" fmla="*/ 42 h 69"/>
                <a:gd name="T8" fmla="*/ 155 w 176"/>
                <a:gd name="T9" fmla="*/ 41 h 69"/>
                <a:gd name="T10" fmla="*/ 149 w 176"/>
                <a:gd name="T11" fmla="*/ 42 h 69"/>
                <a:gd name="T12" fmla="*/ 133 w 176"/>
                <a:gd name="T13" fmla="*/ 51 h 69"/>
                <a:gd name="T14" fmla="*/ 113 w 176"/>
                <a:gd name="T15" fmla="*/ 56 h 69"/>
                <a:gd name="T16" fmla="*/ 112 w 176"/>
                <a:gd name="T17" fmla="*/ 56 h 69"/>
                <a:gd name="T18" fmla="*/ 82 w 176"/>
                <a:gd name="T19" fmla="*/ 52 h 69"/>
                <a:gd name="T20" fmla="*/ 60 w 176"/>
                <a:gd name="T21" fmla="*/ 51 h 69"/>
                <a:gd name="T22" fmla="*/ 46 w 176"/>
                <a:gd name="T23" fmla="*/ 53 h 69"/>
                <a:gd name="T24" fmla="*/ 20 w 176"/>
                <a:gd name="T25" fmla="*/ 64 h 69"/>
                <a:gd name="T26" fmla="*/ 11 w 176"/>
                <a:gd name="T27" fmla="*/ 67 h 69"/>
                <a:gd name="T28" fmla="*/ 11 w 176"/>
                <a:gd name="T29" fmla="*/ 59 h 69"/>
                <a:gd name="T30" fmla="*/ 12 w 176"/>
                <a:gd name="T31" fmla="*/ 54 h 69"/>
                <a:gd name="T32" fmla="*/ 19 w 176"/>
                <a:gd name="T33" fmla="*/ 41 h 69"/>
                <a:gd name="T34" fmla="*/ 36 w 176"/>
                <a:gd name="T35" fmla="*/ 40 h 69"/>
                <a:gd name="T36" fmla="*/ 61 w 176"/>
                <a:gd name="T37" fmla="*/ 34 h 69"/>
                <a:gd name="T38" fmla="*/ 64 w 176"/>
                <a:gd name="T39" fmla="*/ 34 h 69"/>
                <a:gd name="T40" fmla="*/ 80 w 176"/>
                <a:gd name="T41" fmla="*/ 35 h 69"/>
                <a:gd name="T42" fmla="*/ 83 w 176"/>
                <a:gd name="T43" fmla="*/ 12 h 69"/>
                <a:gd name="T44" fmla="*/ 77 w 176"/>
                <a:gd name="T45" fmla="*/ 4 h 69"/>
                <a:gd name="T46" fmla="*/ 78 w 176"/>
                <a:gd name="T47" fmla="*/ 0 h 69"/>
                <a:gd name="T48" fmla="*/ 99 w 176"/>
                <a:gd name="T49" fmla="*/ 6 h 69"/>
                <a:gd name="T50" fmla="*/ 115 w 176"/>
                <a:gd name="T51" fmla="*/ 16 h 69"/>
                <a:gd name="T52" fmla="*/ 120 w 176"/>
                <a:gd name="T53" fmla="*/ 17 h 69"/>
                <a:gd name="T54" fmla="*/ 115 w 176"/>
                <a:gd name="T55" fmla="*/ 22 h 69"/>
                <a:gd name="T56" fmla="*/ 105 w 176"/>
                <a:gd name="T57" fmla="*/ 28 h 69"/>
                <a:gd name="T58" fmla="*/ 115 w 176"/>
                <a:gd name="T59" fmla="*/ 32 h 69"/>
                <a:gd name="T60" fmla="*/ 125 w 176"/>
                <a:gd name="T61" fmla="*/ 35 h 69"/>
                <a:gd name="T62" fmla="*/ 153 w 176"/>
                <a:gd name="T63" fmla="*/ 26 h 69"/>
                <a:gd name="T64" fmla="*/ 162 w 176"/>
                <a:gd name="T65" fmla="*/ 29 h 69"/>
                <a:gd name="T66" fmla="*/ 176 w 176"/>
                <a:gd name="T67"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69">
                  <a:moveTo>
                    <a:pt x="176" y="27"/>
                  </a:moveTo>
                  <a:cubicBezTo>
                    <a:pt x="176" y="28"/>
                    <a:pt x="176" y="29"/>
                    <a:pt x="176" y="29"/>
                  </a:cubicBezTo>
                  <a:cubicBezTo>
                    <a:pt x="172" y="30"/>
                    <a:pt x="170" y="32"/>
                    <a:pt x="170" y="35"/>
                  </a:cubicBezTo>
                  <a:cubicBezTo>
                    <a:pt x="167" y="40"/>
                    <a:pt x="163" y="41"/>
                    <a:pt x="158" y="42"/>
                  </a:cubicBezTo>
                  <a:cubicBezTo>
                    <a:pt x="157" y="42"/>
                    <a:pt x="156" y="41"/>
                    <a:pt x="155" y="41"/>
                  </a:cubicBezTo>
                  <a:cubicBezTo>
                    <a:pt x="151" y="36"/>
                    <a:pt x="150" y="39"/>
                    <a:pt x="149" y="42"/>
                  </a:cubicBezTo>
                  <a:cubicBezTo>
                    <a:pt x="146" y="49"/>
                    <a:pt x="138" y="51"/>
                    <a:pt x="133" y="51"/>
                  </a:cubicBezTo>
                  <a:cubicBezTo>
                    <a:pt x="125" y="50"/>
                    <a:pt x="119" y="54"/>
                    <a:pt x="113" y="56"/>
                  </a:cubicBezTo>
                  <a:cubicBezTo>
                    <a:pt x="112" y="56"/>
                    <a:pt x="112" y="56"/>
                    <a:pt x="112" y="56"/>
                  </a:cubicBezTo>
                  <a:cubicBezTo>
                    <a:pt x="104" y="45"/>
                    <a:pt x="96" y="44"/>
                    <a:pt x="82" y="52"/>
                  </a:cubicBezTo>
                  <a:cubicBezTo>
                    <a:pt x="74" y="50"/>
                    <a:pt x="67" y="50"/>
                    <a:pt x="60" y="51"/>
                  </a:cubicBezTo>
                  <a:cubicBezTo>
                    <a:pt x="56" y="53"/>
                    <a:pt x="51" y="54"/>
                    <a:pt x="46" y="53"/>
                  </a:cubicBezTo>
                  <a:cubicBezTo>
                    <a:pt x="36" y="54"/>
                    <a:pt x="27" y="55"/>
                    <a:pt x="20" y="64"/>
                  </a:cubicBezTo>
                  <a:cubicBezTo>
                    <a:pt x="18" y="67"/>
                    <a:pt x="15" y="69"/>
                    <a:pt x="11" y="67"/>
                  </a:cubicBezTo>
                  <a:cubicBezTo>
                    <a:pt x="7" y="65"/>
                    <a:pt x="10" y="62"/>
                    <a:pt x="11" y="59"/>
                  </a:cubicBezTo>
                  <a:cubicBezTo>
                    <a:pt x="12" y="58"/>
                    <a:pt x="13" y="56"/>
                    <a:pt x="12" y="54"/>
                  </a:cubicBezTo>
                  <a:cubicBezTo>
                    <a:pt x="0" y="41"/>
                    <a:pt x="13" y="43"/>
                    <a:pt x="19" y="41"/>
                  </a:cubicBezTo>
                  <a:cubicBezTo>
                    <a:pt x="25" y="39"/>
                    <a:pt x="31" y="39"/>
                    <a:pt x="36" y="40"/>
                  </a:cubicBezTo>
                  <a:cubicBezTo>
                    <a:pt x="45" y="40"/>
                    <a:pt x="54" y="39"/>
                    <a:pt x="61" y="34"/>
                  </a:cubicBezTo>
                  <a:cubicBezTo>
                    <a:pt x="62" y="33"/>
                    <a:pt x="63" y="33"/>
                    <a:pt x="64" y="34"/>
                  </a:cubicBezTo>
                  <a:cubicBezTo>
                    <a:pt x="70" y="37"/>
                    <a:pt x="75" y="38"/>
                    <a:pt x="80" y="35"/>
                  </a:cubicBezTo>
                  <a:cubicBezTo>
                    <a:pt x="96" y="25"/>
                    <a:pt x="96" y="25"/>
                    <a:pt x="83" y="12"/>
                  </a:cubicBezTo>
                  <a:cubicBezTo>
                    <a:pt x="81" y="10"/>
                    <a:pt x="78" y="7"/>
                    <a:pt x="77" y="4"/>
                  </a:cubicBezTo>
                  <a:cubicBezTo>
                    <a:pt x="77" y="2"/>
                    <a:pt x="77" y="1"/>
                    <a:pt x="78" y="0"/>
                  </a:cubicBezTo>
                  <a:cubicBezTo>
                    <a:pt x="86" y="0"/>
                    <a:pt x="90" y="11"/>
                    <a:pt x="99" y="6"/>
                  </a:cubicBezTo>
                  <a:cubicBezTo>
                    <a:pt x="107" y="6"/>
                    <a:pt x="110" y="12"/>
                    <a:pt x="115" y="16"/>
                  </a:cubicBezTo>
                  <a:cubicBezTo>
                    <a:pt x="117" y="16"/>
                    <a:pt x="119" y="14"/>
                    <a:pt x="120" y="17"/>
                  </a:cubicBezTo>
                  <a:cubicBezTo>
                    <a:pt x="121" y="21"/>
                    <a:pt x="118" y="22"/>
                    <a:pt x="115" y="22"/>
                  </a:cubicBezTo>
                  <a:cubicBezTo>
                    <a:pt x="113" y="25"/>
                    <a:pt x="107" y="24"/>
                    <a:pt x="105" y="28"/>
                  </a:cubicBezTo>
                  <a:cubicBezTo>
                    <a:pt x="106" y="34"/>
                    <a:pt x="112" y="31"/>
                    <a:pt x="115" y="32"/>
                  </a:cubicBezTo>
                  <a:cubicBezTo>
                    <a:pt x="119" y="33"/>
                    <a:pt x="122" y="34"/>
                    <a:pt x="125" y="35"/>
                  </a:cubicBezTo>
                  <a:cubicBezTo>
                    <a:pt x="134" y="32"/>
                    <a:pt x="145" y="33"/>
                    <a:pt x="153" y="26"/>
                  </a:cubicBezTo>
                  <a:cubicBezTo>
                    <a:pt x="156" y="24"/>
                    <a:pt x="160" y="27"/>
                    <a:pt x="162" y="29"/>
                  </a:cubicBezTo>
                  <a:cubicBezTo>
                    <a:pt x="167" y="28"/>
                    <a:pt x="171" y="28"/>
                    <a:pt x="176" y="27"/>
                  </a:cubicBezTo>
                  <a:close/>
                </a:path>
              </a:pathLst>
            </a:custGeom>
            <a:solidFill>
              <a:srgbClr val="A76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 name="Freeform 469"/>
            <p:cNvSpPr>
              <a:spLocks/>
            </p:cNvSpPr>
            <p:nvPr/>
          </p:nvSpPr>
          <p:spPr bwMode="auto">
            <a:xfrm>
              <a:off x="3796" y="2960"/>
              <a:ext cx="54" cy="102"/>
            </a:xfrm>
            <a:custGeom>
              <a:avLst/>
              <a:gdLst>
                <a:gd name="T0" fmla="*/ 1 w 40"/>
                <a:gd name="T1" fmla="*/ 6 h 76"/>
                <a:gd name="T2" fmla="*/ 5 w 40"/>
                <a:gd name="T3" fmla="*/ 4 h 76"/>
                <a:gd name="T4" fmla="*/ 11 w 40"/>
                <a:gd name="T5" fmla="*/ 12 h 76"/>
                <a:gd name="T6" fmla="*/ 31 w 40"/>
                <a:gd name="T7" fmla="*/ 42 h 76"/>
                <a:gd name="T8" fmla="*/ 17 w 40"/>
                <a:gd name="T9" fmla="*/ 43 h 76"/>
                <a:gd name="T10" fmla="*/ 27 w 40"/>
                <a:gd name="T11" fmla="*/ 74 h 76"/>
                <a:gd name="T12" fmla="*/ 22 w 40"/>
                <a:gd name="T13" fmla="*/ 74 h 76"/>
                <a:gd name="T14" fmla="*/ 14 w 40"/>
                <a:gd name="T15" fmla="*/ 64 h 76"/>
                <a:gd name="T16" fmla="*/ 6 w 40"/>
                <a:gd name="T17" fmla="*/ 48 h 76"/>
                <a:gd name="T18" fmla="*/ 5 w 40"/>
                <a:gd name="T19" fmla="*/ 37 h 76"/>
                <a:gd name="T20" fmla="*/ 8 w 40"/>
                <a:gd name="T21" fmla="*/ 27 h 76"/>
                <a:gd name="T22" fmla="*/ 7 w 40"/>
                <a:gd name="T23" fmla="*/ 22 h 76"/>
                <a:gd name="T24" fmla="*/ 1 w 40"/>
                <a:gd name="T25"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6">
                  <a:moveTo>
                    <a:pt x="1" y="6"/>
                  </a:moveTo>
                  <a:cubicBezTo>
                    <a:pt x="1" y="4"/>
                    <a:pt x="1" y="0"/>
                    <a:pt x="5" y="4"/>
                  </a:cubicBezTo>
                  <a:cubicBezTo>
                    <a:pt x="7" y="6"/>
                    <a:pt x="9" y="9"/>
                    <a:pt x="11" y="12"/>
                  </a:cubicBezTo>
                  <a:cubicBezTo>
                    <a:pt x="16" y="22"/>
                    <a:pt x="27" y="30"/>
                    <a:pt x="31" y="42"/>
                  </a:cubicBezTo>
                  <a:cubicBezTo>
                    <a:pt x="27" y="42"/>
                    <a:pt x="23" y="43"/>
                    <a:pt x="17" y="43"/>
                  </a:cubicBezTo>
                  <a:cubicBezTo>
                    <a:pt x="36" y="48"/>
                    <a:pt x="40" y="61"/>
                    <a:pt x="27" y="74"/>
                  </a:cubicBezTo>
                  <a:cubicBezTo>
                    <a:pt x="26" y="76"/>
                    <a:pt x="24" y="76"/>
                    <a:pt x="22" y="74"/>
                  </a:cubicBezTo>
                  <a:cubicBezTo>
                    <a:pt x="22" y="68"/>
                    <a:pt x="16" y="67"/>
                    <a:pt x="14" y="64"/>
                  </a:cubicBezTo>
                  <a:cubicBezTo>
                    <a:pt x="8" y="60"/>
                    <a:pt x="12" y="51"/>
                    <a:pt x="6" y="48"/>
                  </a:cubicBezTo>
                  <a:cubicBezTo>
                    <a:pt x="1" y="45"/>
                    <a:pt x="1" y="41"/>
                    <a:pt x="5" y="37"/>
                  </a:cubicBezTo>
                  <a:cubicBezTo>
                    <a:pt x="8" y="34"/>
                    <a:pt x="9" y="31"/>
                    <a:pt x="8" y="27"/>
                  </a:cubicBezTo>
                  <a:cubicBezTo>
                    <a:pt x="8" y="25"/>
                    <a:pt x="7" y="23"/>
                    <a:pt x="7" y="22"/>
                  </a:cubicBezTo>
                  <a:cubicBezTo>
                    <a:pt x="6" y="16"/>
                    <a:pt x="0" y="12"/>
                    <a:pt x="1" y="6"/>
                  </a:cubicBezTo>
                  <a:close/>
                </a:path>
              </a:pathLst>
            </a:custGeom>
            <a:solidFill>
              <a:srgbClr val="DBB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 name="Freeform 470"/>
            <p:cNvSpPr>
              <a:spLocks/>
            </p:cNvSpPr>
            <p:nvPr/>
          </p:nvSpPr>
          <p:spPr bwMode="auto">
            <a:xfrm>
              <a:off x="3775" y="3002"/>
              <a:ext cx="41" cy="79"/>
            </a:xfrm>
            <a:custGeom>
              <a:avLst/>
              <a:gdLst>
                <a:gd name="T0" fmla="*/ 24 w 31"/>
                <a:gd name="T1" fmla="*/ 14 h 59"/>
                <a:gd name="T2" fmla="*/ 30 w 31"/>
                <a:gd name="T3" fmla="*/ 33 h 59"/>
                <a:gd name="T4" fmla="*/ 24 w 31"/>
                <a:gd name="T5" fmla="*/ 40 h 59"/>
                <a:gd name="T6" fmla="*/ 6 w 31"/>
                <a:gd name="T7" fmla="*/ 59 h 59"/>
                <a:gd name="T8" fmla="*/ 3 w 31"/>
                <a:gd name="T9" fmla="*/ 47 h 59"/>
                <a:gd name="T10" fmla="*/ 6 w 31"/>
                <a:gd name="T11" fmla="*/ 27 h 59"/>
                <a:gd name="T12" fmla="*/ 3 w 31"/>
                <a:gd name="T13" fmla="*/ 6 h 59"/>
                <a:gd name="T14" fmla="*/ 18 w 31"/>
                <a:gd name="T15" fmla="*/ 2 h 59"/>
                <a:gd name="T16" fmla="*/ 17 w 31"/>
                <a:gd name="T17" fmla="*/ 13 h 59"/>
                <a:gd name="T18" fmla="*/ 22 w 31"/>
                <a:gd name="T19" fmla="*/ 25 h 59"/>
                <a:gd name="T20" fmla="*/ 24 w 31"/>
                <a:gd name="T2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59">
                  <a:moveTo>
                    <a:pt x="24" y="14"/>
                  </a:moveTo>
                  <a:cubicBezTo>
                    <a:pt x="31" y="19"/>
                    <a:pt x="29" y="26"/>
                    <a:pt x="30" y="33"/>
                  </a:cubicBezTo>
                  <a:cubicBezTo>
                    <a:pt x="26" y="33"/>
                    <a:pt x="24" y="34"/>
                    <a:pt x="24" y="40"/>
                  </a:cubicBezTo>
                  <a:cubicBezTo>
                    <a:pt x="25" y="57"/>
                    <a:pt x="23" y="59"/>
                    <a:pt x="6" y="59"/>
                  </a:cubicBezTo>
                  <a:cubicBezTo>
                    <a:pt x="0" y="57"/>
                    <a:pt x="1" y="52"/>
                    <a:pt x="3" y="47"/>
                  </a:cubicBezTo>
                  <a:cubicBezTo>
                    <a:pt x="5" y="41"/>
                    <a:pt x="5" y="34"/>
                    <a:pt x="6" y="27"/>
                  </a:cubicBezTo>
                  <a:cubicBezTo>
                    <a:pt x="3" y="21"/>
                    <a:pt x="5" y="13"/>
                    <a:pt x="3" y="6"/>
                  </a:cubicBezTo>
                  <a:cubicBezTo>
                    <a:pt x="7" y="1"/>
                    <a:pt x="12" y="0"/>
                    <a:pt x="18" y="2"/>
                  </a:cubicBezTo>
                  <a:cubicBezTo>
                    <a:pt x="24" y="6"/>
                    <a:pt x="16" y="9"/>
                    <a:pt x="17" y="13"/>
                  </a:cubicBezTo>
                  <a:cubicBezTo>
                    <a:pt x="19" y="16"/>
                    <a:pt x="22" y="19"/>
                    <a:pt x="22" y="25"/>
                  </a:cubicBezTo>
                  <a:cubicBezTo>
                    <a:pt x="23" y="20"/>
                    <a:pt x="22" y="17"/>
                    <a:pt x="24" y="14"/>
                  </a:cubicBezTo>
                  <a:close/>
                </a:path>
              </a:pathLst>
            </a:custGeom>
            <a:solidFill>
              <a:srgbClr val="C9A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 name="Freeform 471"/>
            <p:cNvSpPr>
              <a:spLocks/>
            </p:cNvSpPr>
            <p:nvPr/>
          </p:nvSpPr>
          <p:spPr bwMode="auto">
            <a:xfrm>
              <a:off x="3832" y="3082"/>
              <a:ext cx="71" cy="52"/>
            </a:xfrm>
            <a:custGeom>
              <a:avLst/>
              <a:gdLst>
                <a:gd name="T0" fmla="*/ 47 w 53"/>
                <a:gd name="T1" fmla="*/ 30 h 39"/>
                <a:gd name="T2" fmla="*/ 36 w 53"/>
                <a:gd name="T3" fmla="*/ 32 h 39"/>
                <a:gd name="T4" fmla="*/ 10 w 53"/>
                <a:gd name="T5" fmla="*/ 36 h 39"/>
                <a:gd name="T6" fmla="*/ 18 w 53"/>
                <a:gd name="T7" fmla="*/ 18 h 39"/>
                <a:gd name="T8" fmla="*/ 21 w 53"/>
                <a:gd name="T9" fmla="*/ 13 h 39"/>
                <a:gd name="T10" fmla="*/ 40 w 53"/>
                <a:gd name="T11" fmla="*/ 14 h 39"/>
                <a:gd name="T12" fmla="*/ 50 w 53"/>
                <a:gd name="T13" fmla="*/ 14 h 39"/>
                <a:gd name="T14" fmla="*/ 47 w 53"/>
                <a:gd name="T15" fmla="*/ 3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9">
                  <a:moveTo>
                    <a:pt x="47" y="30"/>
                  </a:moveTo>
                  <a:cubicBezTo>
                    <a:pt x="43" y="31"/>
                    <a:pt x="40" y="28"/>
                    <a:pt x="36" y="32"/>
                  </a:cubicBezTo>
                  <a:cubicBezTo>
                    <a:pt x="29" y="39"/>
                    <a:pt x="19" y="39"/>
                    <a:pt x="10" y="36"/>
                  </a:cubicBezTo>
                  <a:cubicBezTo>
                    <a:pt x="9" y="29"/>
                    <a:pt x="0" y="18"/>
                    <a:pt x="18" y="18"/>
                  </a:cubicBezTo>
                  <a:cubicBezTo>
                    <a:pt x="19" y="18"/>
                    <a:pt x="20" y="14"/>
                    <a:pt x="21" y="13"/>
                  </a:cubicBezTo>
                  <a:cubicBezTo>
                    <a:pt x="28" y="12"/>
                    <a:pt x="34" y="0"/>
                    <a:pt x="40" y="14"/>
                  </a:cubicBezTo>
                  <a:cubicBezTo>
                    <a:pt x="44" y="22"/>
                    <a:pt x="45" y="9"/>
                    <a:pt x="50" y="14"/>
                  </a:cubicBezTo>
                  <a:cubicBezTo>
                    <a:pt x="53" y="18"/>
                    <a:pt x="47" y="24"/>
                    <a:pt x="47" y="30"/>
                  </a:cubicBezTo>
                  <a:close/>
                </a:path>
              </a:pathLst>
            </a:custGeom>
            <a:solidFill>
              <a:srgbClr val="D0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 name="Freeform 472"/>
            <p:cNvSpPr>
              <a:spLocks/>
            </p:cNvSpPr>
            <p:nvPr/>
          </p:nvSpPr>
          <p:spPr bwMode="auto">
            <a:xfrm>
              <a:off x="3822" y="2905"/>
              <a:ext cx="43" cy="74"/>
            </a:xfrm>
            <a:custGeom>
              <a:avLst/>
              <a:gdLst>
                <a:gd name="T0" fmla="*/ 0 w 32"/>
                <a:gd name="T1" fmla="*/ 50 h 55"/>
                <a:gd name="T2" fmla="*/ 6 w 32"/>
                <a:gd name="T3" fmla="*/ 29 h 55"/>
                <a:gd name="T4" fmla="*/ 11 w 32"/>
                <a:gd name="T5" fmla="*/ 19 h 55"/>
                <a:gd name="T6" fmla="*/ 16 w 32"/>
                <a:gd name="T7" fmla="*/ 0 h 55"/>
                <a:gd name="T8" fmla="*/ 21 w 32"/>
                <a:gd name="T9" fmla="*/ 0 h 55"/>
                <a:gd name="T10" fmla="*/ 27 w 32"/>
                <a:gd name="T11" fmla="*/ 27 h 55"/>
                <a:gd name="T12" fmla="*/ 19 w 32"/>
                <a:gd name="T13" fmla="*/ 50 h 55"/>
                <a:gd name="T14" fmla="*/ 0 w 32"/>
                <a:gd name="T15" fmla="*/ 5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55">
                  <a:moveTo>
                    <a:pt x="0" y="50"/>
                  </a:moveTo>
                  <a:cubicBezTo>
                    <a:pt x="3" y="43"/>
                    <a:pt x="8" y="37"/>
                    <a:pt x="6" y="29"/>
                  </a:cubicBezTo>
                  <a:cubicBezTo>
                    <a:pt x="10" y="27"/>
                    <a:pt x="14" y="25"/>
                    <a:pt x="11" y="19"/>
                  </a:cubicBezTo>
                  <a:cubicBezTo>
                    <a:pt x="9" y="12"/>
                    <a:pt x="9" y="5"/>
                    <a:pt x="16" y="0"/>
                  </a:cubicBezTo>
                  <a:cubicBezTo>
                    <a:pt x="17" y="0"/>
                    <a:pt x="19" y="0"/>
                    <a:pt x="21" y="0"/>
                  </a:cubicBezTo>
                  <a:cubicBezTo>
                    <a:pt x="21" y="10"/>
                    <a:pt x="23" y="19"/>
                    <a:pt x="27" y="27"/>
                  </a:cubicBezTo>
                  <a:cubicBezTo>
                    <a:pt x="32" y="37"/>
                    <a:pt x="24" y="44"/>
                    <a:pt x="19" y="50"/>
                  </a:cubicBezTo>
                  <a:cubicBezTo>
                    <a:pt x="16" y="55"/>
                    <a:pt x="7" y="54"/>
                    <a:pt x="0" y="50"/>
                  </a:cubicBezTo>
                  <a:close/>
                </a:path>
              </a:pathLst>
            </a:custGeom>
            <a:solidFill>
              <a:srgbClr val="D7B9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 name="Freeform 473"/>
            <p:cNvSpPr>
              <a:spLocks/>
            </p:cNvSpPr>
            <p:nvPr/>
          </p:nvSpPr>
          <p:spPr bwMode="auto">
            <a:xfrm>
              <a:off x="3903" y="3051"/>
              <a:ext cx="49" cy="57"/>
            </a:xfrm>
            <a:custGeom>
              <a:avLst/>
              <a:gdLst>
                <a:gd name="T0" fmla="*/ 34 w 36"/>
                <a:gd name="T1" fmla="*/ 14 h 42"/>
                <a:gd name="T2" fmla="*/ 31 w 36"/>
                <a:gd name="T3" fmla="*/ 40 h 42"/>
                <a:gd name="T4" fmla="*/ 16 w 36"/>
                <a:gd name="T5" fmla="*/ 38 h 42"/>
                <a:gd name="T6" fmla="*/ 19 w 36"/>
                <a:gd name="T7" fmla="*/ 31 h 42"/>
                <a:gd name="T8" fmla="*/ 16 w 36"/>
                <a:gd name="T9" fmla="*/ 19 h 42"/>
                <a:gd name="T10" fmla="*/ 14 w 36"/>
                <a:gd name="T11" fmla="*/ 13 h 42"/>
                <a:gd name="T12" fmla="*/ 10 w 36"/>
                <a:gd name="T13" fmla="*/ 19 h 42"/>
                <a:gd name="T14" fmla="*/ 8 w 36"/>
                <a:gd name="T15" fmla="*/ 6 h 42"/>
                <a:gd name="T16" fmla="*/ 29 w 36"/>
                <a:gd name="T17" fmla="*/ 1 h 42"/>
                <a:gd name="T18" fmla="*/ 34 w 36"/>
                <a:gd name="T19"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2">
                  <a:moveTo>
                    <a:pt x="34" y="14"/>
                  </a:moveTo>
                  <a:cubicBezTo>
                    <a:pt x="34" y="23"/>
                    <a:pt x="36" y="32"/>
                    <a:pt x="31" y="40"/>
                  </a:cubicBezTo>
                  <a:cubicBezTo>
                    <a:pt x="26" y="42"/>
                    <a:pt x="20" y="42"/>
                    <a:pt x="16" y="38"/>
                  </a:cubicBezTo>
                  <a:cubicBezTo>
                    <a:pt x="15" y="35"/>
                    <a:pt x="25" y="37"/>
                    <a:pt x="19" y="31"/>
                  </a:cubicBezTo>
                  <a:cubicBezTo>
                    <a:pt x="16" y="28"/>
                    <a:pt x="15" y="23"/>
                    <a:pt x="16" y="19"/>
                  </a:cubicBezTo>
                  <a:cubicBezTo>
                    <a:pt x="17" y="16"/>
                    <a:pt x="17" y="13"/>
                    <a:pt x="14" y="13"/>
                  </a:cubicBezTo>
                  <a:cubicBezTo>
                    <a:pt x="9" y="12"/>
                    <a:pt x="11" y="17"/>
                    <a:pt x="10" y="19"/>
                  </a:cubicBezTo>
                  <a:cubicBezTo>
                    <a:pt x="0" y="17"/>
                    <a:pt x="4" y="11"/>
                    <a:pt x="8" y="6"/>
                  </a:cubicBezTo>
                  <a:cubicBezTo>
                    <a:pt x="14" y="3"/>
                    <a:pt x="21" y="0"/>
                    <a:pt x="29" y="1"/>
                  </a:cubicBezTo>
                  <a:cubicBezTo>
                    <a:pt x="35" y="3"/>
                    <a:pt x="34" y="9"/>
                    <a:pt x="34" y="14"/>
                  </a:cubicBezTo>
                  <a:close/>
                </a:path>
              </a:pathLst>
            </a:custGeom>
            <a:solidFill>
              <a:srgbClr val="CBA8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 name="Freeform 474"/>
            <p:cNvSpPr>
              <a:spLocks/>
            </p:cNvSpPr>
            <p:nvPr/>
          </p:nvSpPr>
          <p:spPr bwMode="auto">
            <a:xfrm>
              <a:off x="3866" y="2953"/>
              <a:ext cx="37" cy="66"/>
            </a:xfrm>
            <a:custGeom>
              <a:avLst/>
              <a:gdLst>
                <a:gd name="T0" fmla="*/ 15 w 28"/>
                <a:gd name="T1" fmla="*/ 42 h 49"/>
                <a:gd name="T2" fmla="*/ 20 w 28"/>
                <a:gd name="T3" fmla="*/ 42 h 49"/>
                <a:gd name="T4" fmla="*/ 18 w 28"/>
                <a:gd name="T5" fmla="*/ 38 h 49"/>
                <a:gd name="T6" fmla="*/ 6 w 28"/>
                <a:gd name="T7" fmla="*/ 14 h 49"/>
                <a:gd name="T8" fmla="*/ 2 w 28"/>
                <a:gd name="T9" fmla="*/ 7 h 49"/>
                <a:gd name="T10" fmla="*/ 7 w 28"/>
                <a:gd name="T11" fmla="*/ 0 h 49"/>
                <a:gd name="T12" fmla="*/ 10 w 28"/>
                <a:gd name="T13" fmla="*/ 3 h 49"/>
                <a:gd name="T14" fmla="*/ 28 w 28"/>
                <a:gd name="T15" fmla="*/ 42 h 49"/>
                <a:gd name="T16" fmla="*/ 24 w 28"/>
                <a:gd name="T17" fmla="*/ 49 h 49"/>
                <a:gd name="T18" fmla="*/ 15 w 28"/>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9">
                  <a:moveTo>
                    <a:pt x="15" y="42"/>
                  </a:moveTo>
                  <a:cubicBezTo>
                    <a:pt x="16" y="42"/>
                    <a:pt x="19" y="43"/>
                    <a:pt x="20" y="42"/>
                  </a:cubicBezTo>
                  <a:cubicBezTo>
                    <a:pt x="23" y="40"/>
                    <a:pt x="20" y="38"/>
                    <a:pt x="18" y="38"/>
                  </a:cubicBezTo>
                  <a:cubicBezTo>
                    <a:pt x="5" y="34"/>
                    <a:pt x="1" y="26"/>
                    <a:pt x="6" y="14"/>
                  </a:cubicBezTo>
                  <a:cubicBezTo>
                    <a:pt x="6" y="12"/>
                    <a:pt x="3" y="9"/>
                    <a:pt x="2" y="7"/>
                  </a:cubicBezTo>
                  <a:cubicBezTo>
                    <a:pt x="0" y="3"/>
                    <a:pt x="2" y="0"/>
                    <a:pt x="7" y="0"/>
                  </a:cubicBezTo>
                  <a:cubicBezTo>
                    <a:pt x="8" y="0"/>
                    <a:pt x="9" y="2"/>
                    <a:pt x="10" y="3"/>
                  </a:cubicBezTo>
                  <a:cubicBezTo>
                    <a:pt x="18" y="15"/>
                    <a:pt x="23" y="29"/>
                    <a:pt x="28" y="42"/>
                  </a:cubicBezTo>
                  <a:cubicBezTo>
                    <a:pt x="28" y="45"/>
                    <a:pt x="27" y="47"/>
                    <a:pt x="24" y="49"/>
                  </a:cubicBezTo>
                  <a:cubicBezTo>
                    <a:pt x="20" y="48"/>
                    <a:pt x="15" y="49"/>
                    <a:pt x="15" y="42"/>
                  </a:cubicBezTo>
                  <a:close/>
                </a:path>
              </a:pathLst>
            </a:custGeom>
            <a:solidFill>
              <a:srgbClr val="DB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 name="Freeform 475"/>
            <p:cNvSpPr>
              <a:spLocks/>
            </p:cNvSpPr>
            <p:nvPr/>
          </p:nvSpPr>
          <p:spPr bwMode="auto">
            <a:xfrm>
              <a:off x="3882" y="3046"/>
              <a:ext cx="41" cy="45"/>
            </a:xfrm>
            <a:custGeom>
              <a:avLst/>
              <a:gdLst>
                <a:gd name="T0" fmla="*/ 24 w 31"/>
                <a:gd name="T1" fmla="*/ 10 h 34"/>
                <a:gd name="T2" fmla="*/ 26 w 31"/>
                <a:gd name="T3" fmla="*/ 23 h 34"/>
                <a:gd name="T4" fmla="*/ 26 w 31"/>
                <a:gd name="T5" fmla="*/ 32 h 34"/>
                <a:gd name="T6" fmla="*/ 16 w 31"/>
                <a:gd name="T7" fmla="*/ 27 h 34"/>
                <a:gd name="T8" fmla="*/ 7 w 31"/>
                <a:gd name="T9" fmla="*/ 13 h 34"/>
                <a:gd name="T10" fmla="*/ 2 w 31"/>
                <a:gd name="T11" fmla="*/ 4 h 34"/>
                <a:gd name="T12" fmla="*/ 14 w 31"/>
                <a:gd name="T13" fmla="*/ 1 h 34"/>
                <a:gd name="T14" fmla="*/ 24 w 31"/>
                <a:gd name="T15" fmla="*/ 1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4">
                  <a:moveTo>
                    <a:pt x="24" y="10"/>
                  </a:moveTo>
                  <a:cubicBezTo>
                    <a:pt x="25" y="15"/>
                    <a:pt x="19" y="20"/>
                    <a:pt x="26" y="23"/>
                  </a:cubicBezTo>
                  <a:cubicBezTo>
                    <a:pt x="25" y="27"/>
                    <a:pt x="31" y="31"/>
                    <a:pt x="26" y="32"/>
                  </a:cubicBezTo>
                  <a:cubicBezTo>
                    <a:pt x="23" y="34"/>
                    <a:pt x="18" y="32"/>
                    <a:pt x="16" y="27"/>
                  </a:cubicBezTo>
                  <a:cubicBezTo>
                    <a:pt x="14" y="22"/>
                    <a:pt x="11" y="17"/>
                    <a:pt x="7" y="13"/>
                  </a:cubicBezTo>
                  <a:cubicBezTo>
                    <a:pt x="4" y="10"/>
                    <a:pt x="0" y="7"/>
                    <a:pt x="2" y="4"/>
                  </a:cubicBezTo>
                  <a:cubicBezTo>
                    <a:pt x="5" y="1"/>
                    <a:pt x="9" y="0"/>
                    <a:pt x="14" y="1"/>
                  </a:cubicBezTo>
                  <a:cubicBezTo>
                    <a:pt x="19" y="3"/>
                    <a:pt x="24" y="4"/>
                    <a:pt x="24" y="10"/>
                  </a:cubicBezTo>
                  <a:close/>
                </a:path>
              </a:pathLst>
            </a:custGeom>
            <a:solidFill>
              <a:srgbClr val="D2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 name="Freeform 476"/>
            <p:cNvSpPr>
              <a:spLocks/>
            </p:cNvSpPr>
            <p:nvPr/>
          </p:nvSpPr>
          <p:spPr bwMode="auto">
            <a:xfrm>
              <a:off x="3745" y="3038"/>
              <a:ext cx="45" cy="60"/>
            </a:xfrm>
            <a:custGeom>
              <a:avLst/>
              <a:gdLst>
                <a:gd name="T0" fmla="*/ 28 w 33"/>
                <a:gd name="T1" fmla="*/ 0 h 45"/>
                <a:gd name="T2" fmla="*/ 28 w 33"/>
                <a:gd name="T3" fmla="*/ 20 h 45"/>
                <a:gd name="T4" fmla="*/ 28 w 33"/>
                <a:gd name="T5" fmla="*/ 32 h 45"/>
                <a:gd name="T6" fmla="*/ 28 w 33"/>
                <a:gd name="T7" fmla="*/ 34 h 45"/>
                <a:gd name="T8" fmla="*/ 28 w 33"/>
                <a:gd name="T9" fmla="*/ 38 h 45"/>
                <a:gd name="T10" fmla="*/ 10 w 33"/>
                <a:gd name="T11" fmla="*/ 37 h 45"/>
                <a:gd name="T12" fmla="*/ 13 w 33"/>
                <a:gd name="T13" fmla="*/ 12 h 45"/>
                <a:gd name="T14" fmla="*/ 16 w 33"/>
                <a:gd name="T15" fmla="*/ 21 h 45"/>
                <a:gd name="T16" fmla="*/ 25 w 33"/>
                <a:gd name="T17" fmla="*/ 3 h 45"/>
                <a:gd name="T18" fmla="*/ 28 w 33"/>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5">
                  <a:moveTo>
                    <a:pt x="28" y="0"/>
                  </a:moveTo>
                  <a:cubicBezTo>
                    <a:pt x="32" y="7"/>
                    <a:pt x="33" y="14"/>
                    <a:pt x="28" y="20"/>
                  </a:cubicBezTo>
                  <a:cubicBezTo>
                    <a:pt x="25" y="25"/>
                    <a:pt x="26" y="28"/>
                    <a:pt x="28" y="32"/>
                  </a:cubicBezTo>
                  <a:cubicBezTo>
                    <a:pt x="28" y="33"/>
                    <a:pt x="28" y="34"/>
                    <a:pt x="28" y="34"/>
                  </a:cubicBezTo>
                  <a:cubicBezTo>
                    <a:pt x="28" y="36"/>
                    <a:pt x="28" y="37"/>
                    <a:pt x="28" y="38"/>
                  </a:cubicBezTo>
                  <a:cubicBezTo>
                    <a:pt x="23" y="45"/>
                    <a:pt x="21" y="45"/>
                    <a:pt x="10" y="37"/>
                  </a:cubicBezTo>
                  <a:cubicBezTo>
                    <a:pt x="8" y="29"/>
                    <a:pt x="0" y="19"/>
                    <a:pt x="13" y="12"/>
                  </a:cubicBezTo>
                  <a:cubicBezTo>
                    <a:pt x="19" y="14"/>
                    <a:pt x="16" y="18"/>
                    <a:pt x="16" y="21"/>
                  </a:cubicBezTo>
                  <a:cubicBezTo>
                    <a:pt x="18" y="15"/>
                    <a:pt x="21" y="8"/>
                    <a:pt x="25" y="3"/>
                  </a:cubicBezTo>
                  <a:cubicBezTo>
                    <a:pt x="26" y="2"/>
                    <a:pt x="27" y="1"/>
                    <a:pt x="28" y="0"/>
                  </a:cubicBezTo>
                  <a:close/>
                </a:path>
              </a:pathLst>
            </a:custGeom>
            <a:solidFill>
              <a:srgbClr val="86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 name="Freeform 477"/>
            <p:cNvSpPr>
              <a:spLocks/>
            </p:cNvSpPr>
            <p:nvPr/>
          </p:nvSpPr>
          <p:spPr bwMode="auto">
            <a:xfrm>
              <a:off x="3846" y="3045"/>
              <a:ext cx="45" cy="42"/>
            </a:xfrm>
            <a:custGeom>
              <a:avLst/>
              <a:gdLst>
                <a:gd name="T0" fmla="*/ 19 w 34"/>
                <a:gd name="T1" fmla="*/ 32 h 32"/>
                <a:gd name="T2" fmla="*/ 12 w 34"/>
                <a:gd name="T3" fmla="*/ 28 h 32"/>
                <a:gd name="T4" fmla="*/ 14 w 34"/>
                <a:gd name="T5" fmla="*/ 3 h 32"/>
                <a:gd name="T6" fmla="*/ 22 w 34"/>
                <a:gd name="T7" fmla="*/ 6 h 32"/>
                <a:gd name="T8" fmla="*/ 28 w 34"/>
                <a:gd name="T9" fmla="*/ 19 h 32"/>
                <a:gd name="T10" fmla="*/ 19 w 34"/>
                <a:gd name="T11" fmla="*/ 32 h 32"/>
              </a:gdLst>
              <a:ahLst/>
              <a:cxnLst>
                <a:cxn ang="0">
                  <a:pos x="T0" y="T1"/>
                </a:cxn>
                <a:cxn ang="0">
                  <a:pos x="T2" y="T3"/>
                </a:cxn>
                <a:cxn ang="0">
                  <a:pos x="T4" y="T5"/>
                </a:cxn>
                <a:cxn ang="0">
                  <a:pos x="T6" y="T7"/>
                </a:cxn>
                <a:cxn ang="0">
                  <a:pos x="T8" y="T9"/>
                </a:cxn>
                <a:cxn ang="0">
                  <a:pos x="T10" y="T11"/>
                </a:cxn>
              </a:cxnLst>
              <a:rect l="0" t="0" r="r" b="b"/>
              <a:pathLst>
                <a:path w="34" h="32">
                  <a:moveTo>
                    <a:pt x="19" y="32"/>
                  </a:moveTo>
                  <a:cubicBezTo>
                    <a:pt x="16" y="32"/>
                    <a:pt x="11" y="29"/>
                    <a:pt x="12" y="28"/>
                  </a:cubicBezTo>
                  <a:cubicBezTo>
                    <a:pt x="22" y="20"/>
                    <a:pt x="0" y="10"/>
                    <a:pt x="14" y="3"/>
                  </a:cubicBezTo>
                  <a:cubicBezTo>
                    <a:pt x="17" y="1"/>
                    <a:pt x="20" y="0"/>
                    <a:pt x="22" y="6"/>
                  </a:cubicBezTo>
                  <a:cubicBezTo>
                    <a:pt x="23" y="10"/>
                    <a:pt x="26" y="14"/>
                    <a:pt x="28" y="19"/>
                  </a:cubicBezTo>
                  <a:cubicBezTo>
                    <a:pt x="34" y="29"/>
                    <a:pt x="26" y="30"/>
                    <a:pt x="19" y="32"/>
                  </a:cubicBezTo>
                  <a:close/>
                </a:path>
              </a:pathLst>
            </a:custGeom>
            <a:solidFill>
              <a:srgbClr val="D5B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 name="Freeform 478"/>
            <p:cNvSpPr>
              <a:spLocks/>
            </p:cNvSpPr>
            <p:nvPr/>
          </p:nvSpPr>
          <p:spPr bwMode="auto">
            <a:xfrm>
              <a:off x="3811" y="3057"/>
              <a:ext cx="36" cy="24"/>
            </a:xfrm>
            <a:custGeom>
              <a:avLst/>
              <a:gdLst>
                <a:gd name="T0" fmla="*/ 11 w 27"/>
                <a:gd name="T1" fmla="*/ 2 h 18"/>
                <a:gd name="T2" fmla="*/ 16 w 27"/>
                <a:gd name="T3" fmla="*/ 2 h 18"/>
                <a:gd name="T4" fmla="*/ 25 w 27"/>
                <a:gd name="T5" fmla="*/ 6 h 18"/>
                <a:gd name="T6" fmla="*/ 12 w 27"/>
                <a:gd name="T7" fmla="*/ 18 h 18"/>
                <a:gd name="T8" fmla="*/ 1 w 27"/>
                <a:gd name="T9" fmla="*/ 11 h 18"/>
                <a:gd name="T10" fmla="*/ 11 w 27"/>
                <a:gd name="T11" fmla="*/ 2 h 18"/>
              </a:gdLst>
              <a:ahLst/>
              <a:cxnLst>
                <a:cxn ang="0">
                  <a:pos x="T0" y="T1"/>
                </a:cxn>
                <a:cxn ang="0">
                  <a:pos x="T2" y="T3"/>
                </a:cxn>
                <a:cxn ang="0">
                  <a:pos x="T4" y="T5"/>
                </a:cxn>
                <a:cxn ang="0">
                  <a:pos x="T6" y="T7"/>
                </a:cxn>
                <a:cxn ang="0">
                  <a:pos x="T8" y="T9"/>
                </a:cxn>
                <a:cxn ang="0">
                  <a:pos x="T10" y="T11"/>
                </a:cxn>
              </a:cxnLst>
              <a:rect l="0" t="0" r="r" b="b"/>
              <a:pathLst>
                <a:path w="27" h="18">
                  <a:moveTo>
                    <a:pt x="11" y="2"/>
                  </a:moveTo>
                  <a:cubicBezTo>
                    <a:pt x="13" y="2"/>
                    <a:pt x="14" y="2"/>
                    <a:pt x="16" y="2"/>
                  </a:cubicBezTo>
                  <a:cubicBezTo>
                    <a:pt x="20" y="3"/>
                    <a:pt x="27" y="0"/>
                    <a:pt x="25" y="6"/>
                  </a:cubicBezTo>
                  <a:cubicBezTo>
                    <a:pt x="24" y="11"/>
                    <a:pt x="21" y="18"/>
                    <a:pt x="12" y="18"/>
                  </a:cubicBezTo>
                  <a:cubicBezTo>
                    <a:pt x="7" y="18"/>
                    <a:pt x="1" y="18"/>
                    <a:pt x="1" y="11"/>
                  </a:cubicBezTo>
                  <a:cubicBezTo>
                    <a:pt x="0" y="4"/>
                    <a:pt x="5" y="2"/>
                    <a:pt x="11" y="2"/>
                  </a:cubicBezTo>
                  <a:close/>
                </a:path>
              </a:pathLst>
            </a:custGeom>
            <a:solidFill>
              <a:srgbClr val="DEB8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 name="Freeform 479"/>
            <p:cNvSpPr>
              <a:spLocks/>
            </p:cNvSpPr>
            <p:nvPr/>
          </p:nvSpPr>
          <p:spPr bwMode="auto">
            <a:xfrm>
              <a:off x="3897" y="2964"/>
              <a:ext cx="32" cy="47"/>
            </a:xfrm>
            <a:custGeom>
              <a:avLst/>
              <a:gdLst>
                <a:gd name="T0" fmla="*/ 15 w 24"/>
                <a:gd name="T1" fmla="*/ 32 h 35"/>
                <a:gd name="T2" fmla="*/ 1 w 24"/>
                <a:gd name="T3" fmla="*/ 5 h 35"/>
                <a:gd name="T4" fmla="*/ 2 w 24"/>
                <a:gd name="T5" fmla="*/ 1 h 35"/>
                <a:gd name="T6" fmla="*/ 7 w 24"/>
                <a:gd name="T7" fmla="*/ 1 h 35"/>
                <a:gd name="T8" fmla="*/ 15 w 24"/>
                <a:gd name="T9" fmla="*/ 11 h 35"/>
                <a:gd name="T10" fmla="*/ 21 w 24"/>
                <a:gd name="T11" fmla="*/ 29 h 35"/>
                <a:gd name="T12" fmla="*/ 18 w 24"/>
                <a:gd name="T13" fmla="*/ 34 h 35"/>
                <a:gd name="T14" fmla="*/ 15 w 24"/>
                <a:gd name="T15" fmla="*/ 3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5">
                  <a:moveTo>
                    <a:pt x="15" y="32"/>
                  </a:moveTo>
                  <a:cubicBezTo>
                    <a:pt x="5" y="26"/>
                    <a:pt x="5" y="15"/>
                    <a:pt x="1" y="5"/>
                  </a:cubicBezTo>
                  <a:cubicBezTo>
                    <a:pt x="0" y="4"/>
                    <a:pt x="0" y="2"/>
                    <a:pt x="2" y="1"/>
                  </a:cubicBezTo>
                  <a:cubicBezTo>
                    <a:pt x="3" y="0"/>
                    <a:pt x="6" y="0"/>
                    <a:pt x="7" y="1"/>
                  </a:cubicBezTo>
                  <a:cubicBezTo>
                    <a:pt x="10" y="4"/>
                    <a:pt x="14" y="6"/>
                    <a:pt x="15" y="11"/>
                  </a:cubicBezTo>
                  <a:cubicBezTo>
                    <a:pt x="15" y="18"/>
                    <a:pt x="16" y="24"/>
                    <a:pt x="21" y="29"/>
                  </a:cubicBezTo>
                  <a:cubicBezTo>
                    <a:pt x="24" y="32"/>
                    <a:pt x="20" y="33"/>
                    <a:pt x="18" y="34"/>
                  </a:cubicBezTo>
                  <a:cubicBezTo>
                    <a:pt x="16" y="35"/>
                    <a:pt x="15" y="34"/>
                    <a:pt x="15" y="32"/>
                  </a:cubicBezTo>
                  <a:close/>
                </a:path>
              </a:pathLst>
            </a:custGeom>
            <a:solidFill>
              <a:srgbClr val="CFB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 name="Freeform 480"/>
            <p:cNvSpPr>
              <a:spLocks/>
            </p:cNvSpPr>
            <p:nvPr/>
          </p:nvSpPr>
          <p:spPr bwMode="auto">
            <a:xfrm>
              <a:off x="3874" y="3006"/>
              <a:ext cx="36" cy="31"/>
            </a:xfrm>
            <a:custGeom>
              <a:avLst/>
              <a:gdLst>
                <a:gd name="T0" fmla="*/ 9 w 27"/>
                <a:gd name="T1" fmla="*/ 3 h 23"/>
                <a:gd name="T2" fmla="*/ 19 w 27"/>
                <a:gd name="T3" fmla="*/ 9 h 23"/>
                <a:gd name="T4" fmla="*/ 27 w 27"/>
                <a:gd name="T5" fmla="*/ 9 h 23"/>
                <a:gd name="T6" fmla="*/ 23 w 27"/>
                <a:gd name="T7" fmla="*/ 23 h 23"/>
                <a:gd name="T8" fmla="*/ 3 w 27"/>
                <a:gd name="T9" fmla="*/ 10 h 23"/>
                <a:gd name="T10" fmla="*/ 2 w 27"/>
                <a:gd name="T11" fmla="*/ 3 h 23"/>
                <a:gd name="T12" fmla="*/ 9 w 27"/>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9" y="3"/>
                  </a:moveTo>
                  <a:cubicBezTo>
                    <a:pt x="11" y="7"/>
                    <a:pt x="16" y="6"/>
                    <a:pt x="19" y="9"/>
                  </a:cubicBezTo>
                  <a:cubicBezTo>
                    <a:pt x="22" y="7"/>
                    <a:pt x="24" y="6"/>
                    <a:pt x="27" y="9"/>
                  </a:cubicBezTo>
                  <a:cubicBezTo>
                    <a:pt x="26" y="13"/>
                    <a:pt x="24" y="18"/>
                    <a:pt x="23" y="23"/>
                  </a:cubicBezTo>
                  <a:cubicBezTo>
                    <a:pt x="16" y="19"/>
                    <a:pt x="8" y="16"/>
                    <a:pt x="3" y="10"/>
                  </a:cubicBezTo>
                  <a:cubicBezTo>
                    <a:pt x="1" y="7"/>
                    <a:pt x="0" y="5"/>
                    <a:pt x="2" y="3"/>
                  </a:cubicBezTo>
                  <a:cubicBezTo>
                    <a:pt x="4" y="0"/>
                    <a:pt x="7" y="1"/>
                    <a:pt x="9" y="3"/>
                  </a:cubicBezTo>
                  <a:close/>
                </a:path>
              </a:pathLst>
            </a:custGeom>
            <a:solidFill>
              <a:srgbClr val="E7C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 name="Freeform 481"/>
            <p:cNvSpPr>
              <a:spLocks/>
            </p:cNvSpPr>
            <p:nvPr/>
          </p:nvSpPr>
          <p:spPr bwMode="auto">
            <a:xfrm>
              <a:off x="3846" y="3020"/>
              <a:ext cx="28" cy="25"/>
            </a:xfrm>
            <a:custGeom>
              <a:avLst/>
              <a:gdLst>
                <a:gd name="T0" fmla="*/ 8 w 21"/>
                <a:gd name="T1" fmla="*/ 18 h 18"/>
                <a:gd name="T2" fmla="*/ 3 w 21"/>
                <a:gd name="T3" fmla="*/ 5 h 18"/>
                <a:gd name="T4" fmla="*/ 8 w 21"/>
                <a:gd name="T5" fmla="*/ 1 h 18"/>
                <a:gd name="T6" fmla="*/ 21 w 21"/>
                <a:gd name="T7" fmla="*/ 10 h 18"/>
                <a:gd name="T8" fmla="*/ 8 w 21"/>
                <a:gd name="T9" fmla="*/ 18 h 18"/>
              </a:gdLst>
              <a:ahLst/>
              <a:cxnLst>
                <a:cxn ang="0">
                  <a:pos x="T0" y="T1"/>
                </a:cxn>
                <a:cxn ang="0">
                  <a:pos x="T2" y="T3"/>
                </a:cxn>
                <a:cxn ang="0">
                  <a:pos x="T4" y="T5"/>
                </a:cxn>
                <a:cxn ang="0">
                  <a:pos x="T6" y="T7"/>
                </a:cxn>
                <a:cxn ang="0">
                  <a:pos x="T8" y="T9"/>
                </a:cxn>
              </a:cxnLst>
              <a:rect l="0" t="0" r="r" b="b"/>
              <a:pathLst>
                <a:path w="21" h="18">
                  <a:moveTo>
                    <a:pt x="8" y="18"/>
                  </a:moveTo>
                  <a:cubicBezTo>
                    <a:pt x="0" y="17"/>
                    <a:pt x="7" y="9"/>
                    <a:pt x="3" y="5"/>
                  </a:cubicBezTo>
                  <a:cubicBezTo>
                    <a:pt x="0" y="3"/>
                    <a:pt x="5" y="0"/>
                    <a:pt x="8" y="1"/>
                  </a:cubicBezTo>
                  <a:cubicBezTo>
                    <a:pt x="14" y="1"/>
                    <a:pt x="20" y="4"/>
                    <a:pt x="21" y="10"/>
                  </a:cubicBezTo>
                  <a:cubicBezTo>
                    <a:pt x="21" y="18"/>
                    <a:pt x="13" y="15"/>
                    <a:pt x="8" y="18"/>
                  </a:cubicBezTo>
                  <a:close/>
                </a:path>
              </a:pathLst>
            </a:custGeom>
            <a:solidFill>
              <a:srgbClr val="D5B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 name="Freeform 482"/>
            <p:cNvSpPr>
              <a:spLocks/>
            </p:cNvSpPr>
            <p:nvPr/>
          </p:nvSpPr>
          <p:spPr bwMode="auto">
            <a:xfrm>
              <a:off x="3812" y="3109"/>
              <a:ext cx="24" cy="23"/>
            </a:xfrm>
            <a:custGeom>
              <a:avLst/>
              <a:gdLst>
                <a:gd name="T0" fmla="*/ 15 w 18"/>
                <a:gd name="T1" fmla="*/ 13 h 17"/>
                <a:gd name="T2" fmla="*/ 1 w 18"/>
                <a:gd name="T3" fmla="*/ 14 h 17"/>
                <a:gd name="T4" fmla="*/ 1 w 18"/>
                <a:gd name="T5" fmla="*/ 5 h 17"/>
                <a:gd name="T6" fmla="*/ 15 w 18"/>
                <a:gd name="T7" fmla="*/ 3 h 17"/>
                <a:gd name="T8" fmla="*/ 15 w 18"/>
                <a:gd name="T9" fmla="*/ 13 h 17"/>
              </a:gdLst>
              <a:ahLst/>
              <a:cxnLst>
                <a:cxn ang="0">
                  <a:pos x="T0" y="T1"/>
                </a:cxn>
                <a:cxn ang="0">
                  <a:pos x="T2" y="T3"/>
                </a:cxn>
                <a:cxn ang="0">
                  <a:pos x="T4" y="T5"/>
                </a:cxn>
                <a:cxn ang="0">
                  <a:pos x="T6" y="T7"/>
                </a:cxn>
                <a:cxn ang="0">
                  <a:pos x="T8" y="T9"/>
                </a:cxn>
              </a:cxnLst>
              <a:rect l="0" t="0" r="r" b="b"/>
              <a:pathLst>
                <a:path w="18" h="17">
                  <a:moveTo>
                    <a:pt x="15" y="13"/>
                  </a:moveTo>
                  <a:cubicBezTo>
                    <a:pt x="11" y="17"/>
                    <a:pt x="5" y="17"/>
                    <a:pt x="1" y="14"/>
                  </a:cubicBezTo>
                  <a:cubicBezTo>
                    <a:pt x="0" y="14"/>
                    <a:pt x="0" y="8"/>
                    <a:pt x="1" y="5"/>
                  </a:cubicBezTo>
                  <a:cubicBezTo>
                    <a:pt x="5" y="0"/>
                    <a:pt x="10" y="3"/>
                    <a:pt x="15" y="3"/>
                  </a:cubicBezTo>
                  <a:cubicBezTo>
                    <a:pt x="18" y="6"/>
                    <a:pt x="17" y="10"/>
                    <a:pt x="15" y="13"/>
                  </a:cubicBezTo>
                  <a:close/>
                </a:path>
              </a:pathLst>
            </a:custGeom>
            <a:solidFill>
              <a:srgbClr val="D2A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 name="Freeform 483"/>
            <p:cNvSpPr>
              <a:spLocks/>
            </p:cNvSpPr>
            <p:nvPr/>
          </p:nvSpPr>
          <p:spPr bwMode="auto">
            <a:xfrm>
              <a:off x="3824" y="2978"/>
              <a:ext cx="26" cy="22"/>
            </a:xfrm>
            <a:custGeom>
              <a:avLst/>
              <a:gdLst>
                <a:gd name="T0" fmla="*/ 19 w 19"/>
                <a:gd name="T1" fmla="*/ 11 h 17"/>
                <a:gd name="T2" fmla="*/ 13 w 19"/>
                <a:gd name="T3" fmla="*/ 16 h 17"/>
                <a:gd name="T4" fmla="*/ 2 w 19"/>
                <a:gd name="T5" fmla="*/ 5 h 17"/>
                <a:gd name="T6" fmla="*/ 8 w 19"/>
                <a:gd name="T7" fmla="*/ 1 h 17"/>
                <a:gd name="T8" fmla="*/ 19 w 19"/>
                <a:gd name="T9" fmla="*/ 11 h 17"/>
              </a:gdLst>
              <a:ahLst/>
              <a:cxnLst>
                <a:cxn ang="0">
                  <a:pos x="T0" y="T1"/>
                </a:cxn>
                <a:cxn ang="0">
                  <a:pos x="T2" y="T3"/>
                </a:cxn>
                <a:cxn ang="0">
                  <a:pos x="T4" y="T5"/>
                </a:cxn>
                <a:cxn ang="0">
                  <a:pos x="T6" y="T7"/>
                </a:cxn>
                <a:cxn ang="0">
                  <a:pos x="T8" y="T9"/>
                </a:cxn>
              </a:cxnLst>
              <a:rect l="0" t="0" r="r" b="b"/>
              <a:pathLst>
                <a:path w="19" h="17">
                  <a:moveTo>
                    <a:pt x="19" y="11"/>
                  </a:moveTo>
                  <a:cubicBezTo>
                    <a:pt x="19" y="16"/>
                    <a:pt x="16" y="17"/>
                    <a:pt x="13" y="16"/>
                  </a:cubicBezTo>
                  <a:cubicBezTo>
                    <a:pt x="6" y="15"/>
                    <a:pt x="4" y="9"/>
                    <a:pt x="2" y="5"/>
                  </a:cubicBezTo>
                  <a:cubicBezTo>
                    <a:pt x="0" y="0"/>
                    <a:pt x="5" y="1"/>
                    <a:pt x="8" y="1"/>
                  </a:cubicBezTo>
                  <a:cubicBezTo>
                    <a:pt x="15" y="0"/>
                    <a:pt x="17" y="6"/>
                    <a:pt x="19" y="11"/>
                  </a:cubicBezTo>
                  <a:close/>
                </a:path>
              </a:pathLst>
            </a:custGeom>
            <a:solidFill>
              <a:srgbClr val="D7B9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 name="Freeform 484"/>
            <p:cNvSpPr>
              <a:spLocks/>
            </p:cNvSpPr>
            <p:nvPr/>
          </p:nvSpPr>
          <p:spPr bwMode="auto">
            <a:xfrm>
              <a:off x="3913" y="3024"/>
              <a:ext cx="24" cy="27"/>
            </a:xfrm>
            <a:custGeom>
              <a:avLst/>
              <a:gdLst>
                <a:gd name="T0" fmla="*/ 16 w 18"/>
                <a:gd name="T1" fmla="*/ 11 h 20"/>
                <a:gd name="T2" fmla="*/ 18 w 18"/>
                <a:gd name="T3" fmla="*/ 13 h 20"/>
                <a:gd name="T4" fmla="*/ 5 w 18"/>
                <a:gd name="T5" fmla="*/ 16 h 20"/>
                <a:gd name="T6" fmla="*/ 2 w 18"/>
                <a:gd name="T7" fmla="*/ 0 h 20"/>
                <a:gd name="T8" fmla="*/ 16 w 18"/>
                <a:gd name="T9" fmla="*/ 11 h 20"/>
              </a:gdLst>
              <a:ahLst/>
              <a:cxnLst>
                <a:cxn ang="0">
                  <a:pos x="T0" y="T1"/>
                </a:cxn>
                <a:cxn ang="0">
                  <a:pos x="T2" y="T3"/>
                </a:cxn>
                <a:cxn ang="0">
                  <a:pos x="T4" y="T5"/>
                </a:cxn>
                <a:cxn ang="0">
                  <a:pos x="T6" y="T7"/>
                </a:cxn>
                <a:cxn ang="0">
                  <a:pos x="T8" y="T9"/>
                </a:cxn>
              </a:cxnLst>
              <a:rect l="0" t="0" r="r" b="b"/>
              <a:pathLst>
                <a:path w="18" h="20">
                  <a:moveTo>
                    <a:pt x="16" y="11"/>
                  </a:moveTo>
                  <a:cubicBezTo>
                    <a:pt x="17" y="12"/>
                    <a:pt x="18" y="13"/>
                    <a:pt x="18" y="13"/>
                  </a:cubicBezTo>
                  <a:cubicBezTo>
                    <a:pt x="15" y="20"/>
                    <a:pt x="10" y="19"/>
                    <a:pt x="5" y="16"/>
                  </a:cubicBezTo>
                  <a:cubicBezTo>
                    <a:pt x="0" y="12"/>
                    <a:pt x="0" y="7"/>
                    <a:pt x="2" y="0"/>
                  </a:cubicBezTo>
                  <a:cubicBezTo>
                    <a:pt x="7" y="4"/>
                    <a:pt x="12" y="8"/>
                    <a:pt x="16" y="11"/>
                  </a:cubicBezTo>
                  <a:close/>
                </a:path>
              </a:pathLst>
            </a:custGeom>
            <a:solidFill>
              <a:srgbClr val="DAC7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 name="Freeform 485"/>
            <p:cNvSpPr>
              <a:spLocks/>
            </p:cNvSpPr>
            <p:nvPr/>
          </p:nvSpPr>
          <p:spPr bwMode="auto">
            <a:xfrm>
              <a:off x="3859" y="2919"/>
              <a:ext cx="26" cy="38"/>
            </a:xfrm>
            <a:custGeom>
              <a:avLst/>
              <a:gdLst>
                <a:gd name="T0" fmla="*/ 15 w 19"/>
                <a:gd name="T1" fmla="*/ 29 h 29"/>
                <a:gd name="T2" fmla="*/ 12 w 19"/>
                <a:gd name="T3" fmla="*/ 26 h 29"/>
                <a:gd name="T4" fmla="*/ 2 w 19"/>
                <a:gd name="T5" fmla="*/ 8 h 29"/>
                <a:gd name="T6" fmla="*/ 3 w 19"/>
                <a:gd name="T7" fmla="*/ 1 h 29"/>
                <a:gd name="T8" fmla="*/ 9 w 19"/>
                <a:gd name="T9" fmla="*/ 5 h 29"/>
                <a:gd name="T10" fmla="*/ 15 w 19"/>
                <a:gd name="T11" fmla="*/ 29 h 29"/>
              </a:gdLst>
              <a:ahLst/>
              <a:cxnLst>
                <a:cxn ang="0">
                  <a:pos x="T0" y="T1"/>
                </a:cxn>
                <a:cxn ang="0">
                  <a:pos x="T2" y="T3"/>
                </a:cxn>
                <a:cxn ang="0">
                  <a:pos x="T4" y="T5"/>
                </a:cxn>
                <a:cxn ang="0">
                  <a:pos x="T6" y="T7"/>
                </a:cxn>
                <a:cxn ang="0">
                  <a:pos x="T8" y="T9"/>
                </a:cxn>
                <a:cxn ang="0">
                  <a:pos x="T10" y="T11"/>
                </a:cxn>
              </a:cxnLst>
              <a:rect l="0" t="0" r="r" b="b"/>
              <a:pathLst>
                <a:path w="19" h="29">
                  <a:moveTo>
                    <a:pt x="15" y="29"/>
                  </a:moveTo>
                  <a:cubicBezTo>
                    <a:pt x="14" y="28"/>
                    <a:pt x="13" y="27"/>
                    <a:pt x="12" y="26"/>
                  </a:cubicBezTo>
                  <a:cubicBezTo>
                    <a:pt x="11" y="19"/>
                    <a:pt x="3" y="15"/>
                    <a:pt x="2" y="8"/>
                  </a:cubicBezTo>
                  <a:cubicBezTo>
                    <a:pt x="1" y="6"/>
                    <a:pt x="0" y="3"/>
                    <a:pt x="3" y="1"/>
                  </a:cubicBezTo>
                  <a:cubicBezTo>
                    <a:pt x="6" y="0"/>
                    <a:pt x="8" y="2"/>
                    <a:pt x="9" y="5"/>
                  </a:cubicBezTo>
                  <a:cubicBezTo>
                    <a:pt x="10" y="13"/>
                    <a:pt x="19" y="19"/>
                    <a:pt x="15" y="29"/>
                  </a:cubicBezTo>
                  <a:close/>
                </a:path>
              </a:pathLst>
            </a:custGeom>
            <a:solidFill>
              <a:srgbClr val="C4B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 name="Freeform 486"/>
            <p:cNvSpPr>
              <a:spLocks/>
            </p:cNvSpPr>
            <p:nvPr/>
          </p:nvSpPr>
          <p:spPr bwMode="auto">
            <a:xfrm>
              <a:off x="3917" y="3101"/>
              <a:ext cx="29" cy="19"/>
            </a:xfrm>
            <a:custGeom>
              <a:avLst/>
              <a:gdLst>
                <a:gd name="T0" fmla="*/ 6 w 22"/>
                <a:gd name="T1" fmla="*/ 1 h 14"/>
                <a:gd name="T2" fmla="*/ 21 w 22"/>
                <a:gd name="T3" fmla="*/ 3 h 14"/>
                <a:gd name="T4" fmla="*/ 22 w 22"/>
                <a:gd name="T5" fmla="*/ 6 h 14"/>
                <a:gd name="T6" fmla="*/ 1 w 22"/>
                <a:gd name="T7" fmla="*/ 8 h 14"/>
                <a:gd name="T8" fmla="*/ 6 w 22"/>
                <a:gd name="T9" fmla="*/ 1 h 14"/>
              </a:gdLst>
              <a:ahLst/>
              <a:cxnLst>
                <a:cxn ang="0">
                  <a:pos x="T0" y="T1"/>
                </a:cxn>
                <a:cxn ang="0">
                  <a:pos x="T2" y="T3"/>
                </a:cxn>
                <a:cxn ang="0">
                  <a:pos x="T4" y="T5"/>
                </a:cxn>
                <a:cxn ang="0">
                  <a:pos x="T6" y="T7"/>
                </a:cxn>
                <a:cxn ang="0">
                  <a:pos x="T8" y="T9"/>
                </a:cxn>
              </a:cxnLst>
              <a:rect l="0" t="0" r="r" b="b"/>
              <a:pathLst>
                <a:path w="22" h="14">
                  <a:moveTo>
                    <a:pt x="6" y="1"/>
                  </a:moveTo>
                  <a:cubicBezTo>
                    <a:pt x="11" y="1"/>
                    <a:pt x="16" y="0"/>
                    <a:pt x="21" y="3"/>
                  </a:cubicBezTo>
                  <a:cubicBezTo>
                    <a:pt x="21" y="4"/>
                    <a:pt x="21" y="5"/>
                    <a:pt x="22" y="6"/>
                  </a:cubicBezTo>
                  <a:cubicBezTo>
                    <a:pt x="15" y="14"/>
                    <a:pt x="8" y="8"/>
                    <a:pt x="1" y="8"/>
                  </a:cubicBezTo>
                  <a:cubicBezTo>
                    <a:pt x="0" y="5"/>
                    <a:pt x="2" y="2"/>
                    <a:pt x="6" y="1"/>
                  </a:cubicBezTo>
                  <a:close/>
                </a:path>
              </a:pathLst>
            </a:custGeom>
            <a:solidFill>
              <a:srgbClr val="D0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 name="Freeform 487"/>
            <p:cNvSpPr>
              <a:spLocks/>
            </p:cNvSpPr>
            <p:nvPr/>
          </p:nvSpPr>
          <p:spPr bwMode="auto">
            <a:xfrm>
              <a:off x="3811" y="3083"/>
              <a:ext cx="24" cy="22"/>
            </a:xfrm>
            <a:custGeom>
              <a:avLst/>
              <a:gdLst>
                <a:gd name="T0" fmla="*/ 16 w 18"/>
                <a:gd name="T1" fmla="*/ 16 h 16"/>
                <a:gd name="T2" fmla="*/ 0 w 18"/>
                <a:gd name="T3" fmla="*/ 6 h 16"/>
                <a:gd name="T4" fmla="*/ 11 w 18"/>
                <a:gd name="T5" fmla="*/ 2 h 16"/>
                <a:gd name="T6" fmla="*/ 16 w 18"/>
                <a:gd name="T7" fmla="*/ 16 h 16"/>
              </a:gdLst>
              <a:ahLst/>
              <a:cxnLst>
                <a:cxn ang="0">
                  <a:pos x="T0" y="T1"/>
                </a:cxn>
                <a:cxn ang="0">
                  <a:pos x="T2" y="T3"/>
                </a:cxn>
                <a:cxn ang="0">
                  <a:pos x="T4" y="T5"/>
                </a:cxn>
                <a:cxn ang="0">
                  <a:pos x="T6" y="T7"/>
                </a:cxn>
              </a:cxnLst>
              <a:rect l="0" t="0" r="r" b="b"/>
              <a:pathLst>
                <a:path w="18" h="16">
                  <a:moveTo>
                    <a:pt x="16" y="16"/>
                  </a:moveTo>
                  <a:cubicBezTo>
                    <a:pt x="8" y="16"/>
                    <a:pt x="6" y="9"/>
                    <a:pt x="0" y="6"/>
                  </a:cubicBezTo>
                  <a:cubicBezTo>
                    <a:pt x="3" y="1"/>
                    <a:pt x="7" y="0"/>
                    <a:pt x="11" y="2"/>
                  </a:cubicBezTo>
                  <a:cubicBezTo>
                    <a:pt x="18" y="4"/>
                    <a:pt x="15" y="11"/>
                    <a:pt x="16" y="16"/>
                  </a:cubicBezTo>
                  <a:close/>
                </a:path>
              </a:pathLst>
            </a:custGeom>
            <a:solidFill>
              <a:srgbClr val="D7B2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 name="Freeform 488"/>
            <p:cNvSpPr>
              <a:spLocks/>
            </p:cNvSpPr>
            <p:nvPr/>
          </p:nvSpPr>
          <p:spPr bwMode="auto">
            <a:xfrm>
              <a:off x="3882" y="2931"/>
              <a:ext cx="19" cy="26"/>
            </a:xfrm>
            <a:custGeom>
              <a:avLst/>
              <a:gdLst>
                <a:gd name="T0" fmla="*/ 14 w 14"/>
                <a:gd name="T1" fmla="*/ 20 h 20"/>
                <a:gd name="T2" fmla="*/ 0 w 14"/>
                <a:gd name="T3" fmla="*/ 0 h 20"/>
                <a:gd name="T4" fmla="*/ 14 w 14"/>
                <a:gd name="T5" fmla="*/ 20 h 20"/>
              </a:gdLst>
              <a:ahLst/>
              <a:cxnLst>
                <a:cxn ang="0">
                  <a:pos x="T0" y="T1"/>
                </a:cxn>
                <a:cxn ang="0">
                  <a:pos x="T2" y="T3"/>
                </a:cxn>
                <a:cxn ang="0">
                  <a:pos x="T4" y="T5"/>
                </a:cxn>
              </a:cxnLst>
              <a:rect l="0" t="0" r="r" b="b"/>
              <a:pathLst>
                <a:path w="14" h="20">
                  <a:moveTo>
                    <a:pt x="14" y="20"/>
                  </a:moveTo>
                  <a:cubicBezTo>
                    <a:pt x="5" y="16"/>
                    <a:pt x="3" y="8"/>
                    <a:pt x="0" y="0"/>
                  </a:cubicBezTo>
                  <a:cubicBezTo>
                    <a:pt x="12" y="3"/>
                    <a:pt x="13" y="4"/>
                    <a:pt x="14" y="20"/>
                  </a:cubicBezTo>
                  <a:close/>
                </a:path>
              </a:pathLst>
            </a:custGeom>
            <a:solidFill>
              <a:srgbClr val="D2C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 name="Freeform 489"/>
            <p:cNvSpPr>
              <a:spLocks/>
            </p:cNvSpPr>
            <p:nvPr/>
          </p:nvSpPr>
          <p:spPr bwMode="auto">
            <a:xfrm>
              <a:off x="3917" y="2964"/>
              <a:ext cx="17" cy="36"/>
            </a:xfrm>
            <a:custGeom>
              <a:avLst/>
              <a:gdLst>
                <a:gd name="T0" fmla="*/ 13 w 13"/>
                <a:gd name="T1" fmla="*/ 11 h 27"/>
                <a:gd name="T2" fmla="*/ 13 w 13"/>
                <a:gd name="T3" fmla="*/ 24 h 27"/>
                <a:gd name="T4" fmla="*/ 6 w 13"/>
                <a:gd name="T5" fmla="*/ 19 h 27"/>
                <a:gd name="T6" fmla="*/ 0 w 13"/>
                <a:gd name="T7" fmla="*/ 1 h 27"/>
                <a:gd name="T8" fmla="*/ 13 w 13"/>
                <a:gd name="T9" fmla="*/ 11 h 27"/>
              </a:gdLst>
              <a:ahLst/>
              <a:cxnLst>
                <a:cxn ang="0">
                  <a:pos x="T0" y="T1"/>
                </a:cxn>
                <a:cxn ang="0">
                  <a:pos x="T2" y="T3"/>
                </a:cxn>
                <a:cxn ang="0">
                  <a:pos x="T4" y="T5"/>
                </a:cxn>
                <a:cxn ang="0">
                  <a:pos x="T6" y="T7"/>
                </a:cxn>
                <a:cxn ang="0">
                  <a:pos x="T8" y="T9"/>
                </a:cxn>
              </a:cxnLst>
              <a:rect l="0" t="0" r="r" b="b"/>
              <a:pathLst>
                <a:path w="13" h="27">
                  <a:moveTo>
                    <a:pt x="13" y="11"/>
                  </a:moveTo>
                  <a:cubicBezTo>
                    <a:pt x="13" y="15"/>
                    <a:pt x="9" y="19"/>
                    <a:pt x="13" y="24"/>
                  </a:cubicBezTo>
                  <a:cubicBezTo>
                    <a:pt x="8" y="27"/>
                    <a:pt x="6" y="23"/>
                    <a:pt x="6" y="19"/>
                  </a:cubicBezTo>
                  <a:cubicBezTo>
                    <a:pt x="6" y="13"/>
                    <a:pt x="3" y="8"/>
                    <a:pt x="0" y="1"/>
                  </a:cubicBezTo>
                  <a:cubicBezTo>
                    <a:pt x="9" y="0"/>
                    <a:pt x="8" y="10"/>
                    <a:pt x="13" y="11"/>
                  </a:cubicBezTo>
                  <a:close/>
                </a:path>
              </a:pathLst>
            </a:custGeom>
            <a:solidFill>
              <a:srgbClr val="C0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 name="Freeform 490"/>
            <p:cNvSpPr>
              <a:spLocks/>
            </p:cNvSpPr>
            <p:nvPr/>
          </p:nvSpPr>
          <p:spPr bwMode="auto">
            <a:xfrm>
              <a:off x="3838" y="3071"/>
              <a:ext cx="18" cy="28"/>
            </a:xfrm>
            <a:custGeom>
              <a:avLst/>
              <a:gdLst>
                <a:gd name="T0" fmla="*/ 13 w 14"/>
                <a:gd name="T1" fmla="*/ 0 h 21"/>
                <a:gd name="T2" fmla="*/ 11 w 14"/>
                <a:gd name="T3" fmla="*/ 15 h 21"/>
                <a:gd name="T4" fmla="*/ 5 w 14"/>
                <a:gd name="T5" fmla="*/ 20 h 21"/>
                <a:gd name="T6" fmla="*/ 3 w 14"/>
                <a:gd name="T7" fmla="*/ 13 h 21"/>
                <a:gd name="T8" fmla="*/ 13 w 14"/>
                <a:gd name="T9" fmla="*/ 0 h 21"/>
              </a:gdLst>
              <a:ahLst/>
              <a:cxnLst>
                <a:cxn ang="0">
                  <a:pos x="T0" y="T1"/>
                </a:cxn>
                <a:cxn ang="0">
                  <a:pos x="T2" y="T3"/>
                </a:cxn>
                <a:cxn ang="0">
                  <a:pos x="T4" y="T5"/>
                </a:cxn>
                <a:cxn ang="0">
                  <a:pos x="T6" y="T7"/>
                </a:cxn>
                <a:cxn ang="0">
                  <a:pos x="T8" y="T9"/>
                </a:cxn>
              </a:cxnLst>
              <a:rect l="0" t="0" r="r" b="b"/>
              <a:pathLst>
                <a:path w="14" h="21">
                  <a:moveTo>
                    <a:pt x="13" y="0"/>
                  </a:moveTo>
                  <a:cubicBezTo>
                    <a:pt x="14" y="6"/>
                    <a:pt x="9" y="10"/>
                    <a:pt x="11" y="15"/>
                  </a:cubicBezTo>
                  <a:cubicBezTo>
                    <a:pt x="12" y="18"/>
                    <a:pt x="8" y="21"/>
                    <a:pt x="5" y="20"/>
                  </a:cubicBezTo>
                  <a:cubicBezTo>
                    <a:pt x="1" y="19"/>
                    <a:pt x="0" y="15"/>
                    <a:pt x="3" y="13"/>
                  </a:cubicBezTo>
                  <a:cubicBezTo>
                    <a:pt x="7" y="9"/>
                    <a:pt x="5" y="2"/>
                    <a:pt x="13" y="0"/>
                  </a:cubicBezTo>
                  <a:close/>
                </a:path>
              </a:pathLst>
            </a:custGeom>
            <a:solidFill>
              <a:srgbClr val="D5B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 name="Freeform 491"/>
            <p:cNvSpPr>
              <a:spLocks/>
            </p:cNvSpPr>
            <p:nvPr/>
          </p:nvSpPr>
          <p:spPr bwMode="auto">
            <a:xfrm>
              <a:off x="3899" y="3007"/>
              <a:ext cx="28" cy="20"/>
            </a:xfrm>
            <a:custGeom>
              <a:avLst/>
              <a:gdLst>
                <a:gd name="T0" fmla="*/ 8 w 21"/>
                <a:gd name="T1" fmla="*/ 8 h 15"/>
                <a:gd name="T2" fmla="*/ 0 w 21"/>
                <a:gd name="T3" fmla="*/ 8 h 15"/>
                <a:gd name="T4" fmla="*/ 3 w 21"/>
                <a:gd name="T5" fmla="*/ 2 h 15"/>
                <a:gd name="T6" fmla="*/ 13 w 21"/>
                <a:gd name="T7" fmla="*/ 0 h 15"/>
                <a:gd name="T8" fmla="*/ 16 w 21"/>
                <a:gd name="T9" fmla="*/ 2 h 15"/>
                <a:gd name="T10" fmla="*/ 8 w 21"/>
                <a:gd name="T11" fmla="*/ 8 h 15"/>
              </a:gdLst>
              <a:ahLst/>
              <a:cxnLst>
                <a:cxn ang="0">
                  <a:pos x="T0" y="T1"/>
                </a:cxn>
                <a:cxn ang="0">
                  <a:pos x="T2" y="T3"/>
                </a:cxn>
                <a:cxn ang="0">
                  <a:pos x="T4" y="T5"/>
                </a:cxn>
                <a:cxn ang="0">
                  <a:pos x="T6" y="T7"/>
                </a:cxn>
                <a:cxn ang="0">
                  <a:pos x="T8" y="T9"/>
                </a:cxn>
                <a:cxn ang="0">
                  <a:pos x="T10" y="T11"/>
                </a:cxn>
              </a:cxnLst>
              <a:rect l="0" t="0" r="r" b="b"/>
              <a:pathLst>
                <a:path w="21" h="15">
                  <a:moveTo>
                    <a:pt x="8" y="8"/>
                  </a:moveTo>
                  <a:cubicBezTo>
                    <a:pt x="5" y="8"/>
                    <a:pt x="3" y="8"/>
                    <a:pt x="0" y="8"/>
                  </a:cubicBezTo>
                  <a:cubicBezTo>
                    <a:pt x="0" y="5"/>
                    <a:pt x="0" y="3"/>
                    <a:pt x="3" y="2"/>
                  </a:cubicBezTo>
                  <a:cubicBezTo>
                    <a:pt x="6" y="2"/>
                    <a:pt x="10" y="1"/>
                    <a:pt x="13" y="0"/>
                  </a:cubicBezTo>
                  <a:cubicBezTo>
                    <a:pt x="14" y="1"/>
                    <a:pt x="15" y="1"/>
                    <a:pt x="16" y="2"/>
                  </a:cubicBezTo>
                  <a:cubicBezTo>
                    <a:pt x="21" y="15"/>
                    <a:pt x="10" y="6"/>
                    <a:pt x="8" y="8"/>
                  </a:cubicBezTo>
                  <a:close/>
                </a:path>
              </a:pathLst>
            </a:custGeom>
            <a:solidFill>
              <a:srgbClr val="9D7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 name="Freeform 492"/>
            <p:cNvSpPr>
              <a:spLocks/>
            </p:cNvSpPr>
            <p:nvPr/>
          </p:nvSpPr>
          <p:spPr bwMode="auto">
            <a:xfrm>
              <a:off x="3850" y="3002"/>
              <a:ext cx="15" cy="16"/>
            </a:xfrm>
            <a:custGeom>
              <a:avLst/>
              <a:gdLst>
                <a:gd name="T0" fmla="*/ 5 w 11"/>
                <a:gd name="T1" fmla="*/ 11 h 12"/>
                <a:gd name="T2" fmla="*/ 1 w 11"/>
                <a:gd name="T3" fmla="*/ 7 h 12"/>
                <a:gd name="T4" fmla="*/ 7 w 11"/>
                <a:gd name="T5" fmla="*/ 0 h 12"/>
                <a:gd name="T6" fmla="*/ 11 w 11"/>
                <a:gd name="T7" fmla="*/ 6 h 12"/>
                <a:gd name="T8" fmla="*/ 5 w 11"/>
                <a:gd name="T9" fmla="*/ 11 h 12"/>
              </a:gdLst>
              <a:ahLst/>
              <a:cxnLst>
                <a:cxn ang="0">
                  <a:pos x="T0" y="T1"/>
                </a:cxn>
                <a:cxn ang="0">
                  <a:pos x="T2" y="T3"/>
                </a:cxn>
                <a:cxn ang="0">
                  <a:pos x="T4" y="T5"/>
                </a:cxn>
                <a:cxn ang="0">
                  <a:pos x="T6" y="T7"/>
                </a:cxn>
                <a:cxn ang="0">
                  <a:pos x="T8" y="T9"/>
                </a:cxn>
              </a:cxnLst>
              <a:rect l="0" t="0" r="r" b="b"/>
              <a:pathLst>
                <a:path w="11" h="12">
                  <a:moveTo>
                    <a:pt x="5" y="11"/>
                  </a:moveTo>
                  <a:cubicBezTo>
                    <a:pt x="2" y="11"/>
                    <a:pt x="0" y="10"/>
                    <a:pt x="1" y="7"/>
                  </a:cubicBezTo>
                  <a:cubicBezTo>
                    <a:pt x="1" y="3"/>
                    <a:pt x="4" y="0"/>
                    <a:pt x="7" y="0"/>
                  </a:cubicBezTo>
                  <a:cubicBezTo>
                    <a:pt x="10" y="0"/>
                    <a:pt x="11" y="3"/>
                    <a:pt x="11" y="6"/>
                  </a:cubicBezTo>
                  <a:cubicBezTo>
                    <a:pt x="11" y="10"/>
                    <a:pt x="9" y="12"/>
                    <a:pt x="5" y="11"/>
                  </a:cubicBezTo>
                  <a:close/>
                </a:path>
              </a:pathLst>
            </a:custGeom>
            <a:solidFill>
              <a:srgbClr val="DEB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 name="Freeform 493"/>
            <p:cNvSpPr>
              <a:spLocks/>
            </p:cNvSpPr>
            <p:nvPr/>
          </p:nvSpPr>
          <p:spPr bwMode="auto">
            <a:xfrm>
              <a:off x="3905" y="3095"/>
              <a:ext cx="10" cy="19"/>
            </a:xfrm>
            <a:custGeom>
              <a:avLst/>
              <a:gdLst>
                <a:gd name="T0" fmla="*/ 1 w 8"/>
                <a:gd name="T1" fmla="*/ 14 h 14"/>
                <a:gd name="T2" fmla="*/ 5 w 8"/>
                <a:gd name="T3" fmla="*/ 0 h 14"/>
                <a:gd name="T4" fmla="*/ 8 w 8"/>
                <a:gd name="T5" fmla="*/ 2 h 14"/>
                <a:gd name="T6" fmla="*/ 1 w 8"/>
                <a:gd name="T7" fmla="*/ 14 h 14"/>
              </a:gdLst>
              <a:ahLst/>
              <a:cxnLst>
                <a:cxn ang="0">
                  <a:pos x="T0" y="T1"/>
                </a:cxn>
                <a:cxn ang="0">
                  <a:pos x="T2" y="T3"/>
                </a:cxn>
                <a:cxn ang="0">
                  <a:pos x="T4" y="T5"/>
                </a:cxn>
                <a:cxn ang="0">
                  <a:pos x="T6" y="T7"/>
                </a:cxn>
              </a:cxnLst>
              <a:rect l="0" t="0" r="r" b="b"/>
              <a:pathLst>
                <a:path w="8" h="14">
                  <a:moveTo>
                    <a:pt x="1" y="14"/>
                  </a:moveTo>
                  <a:cubicBezTo>
                    <a:pt x="1" y="9"/>
                    <a:pt x="0" y="4"/>
                    <a:pt x="5" y="0"/>
                  </a:cubicBezTo>
                  <a:cubicBezTo>
                    <a:pt x="5" y="0"/>
                    <a:pt x="8" y="1"/>
                    <a:pt x="8" y="2"/>
                  </a:cubicBezTo>
                  <a:cubicBezTo>
                    <a:pt x="8" y="7"/>
                    <a:pt x="5" y="11"/>
                    <a:pt x="1" y="14"/>
                  </a:cubicBezTo>
                  <a:close/>
                </a:path>
              </a:pathLst>
            </a:custGeom>
            <a:solidFill>
              <a:srgbClr val="D0A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 name="Freeform 494"/>
            <p:cNvSpPr>
              <a:spLocks/>
            </p:cNvSpPr>
            <p:nvPr/>
          </p:nvSpPr>
          <p:spPr bwMode="auto">
            <a:xfrm>
              <a:off x="3856" y="2972"/>
              <a:ext cx="11" cy="22"/>
            </a:xfrm>
            <a:custGeom>
              <a:avLst/>
              <a:gdLst>
                <a:gd name="T0" fmla="*/ 3 w 8"/>
                <a:gd name="T1" fmla="*/ 16 h 16"/>
                <a:gd name="T2" fmla="*/ 2 w 8"/>
                <a:gd name="T3" fmla="*/ 0 h 16"/>
                <a:gd name="T4" fmla="*/ 3 w 8"/>
                <a:gd name="T5" fmla="*/ 16 h 16"/>
              </a:gdLst>
              <a:ahLst/>
              <a:cxnLst>
                <a:cxn ang="0">
                  <a:pos x="T0" y="T1"/>
                </a:cxn>
                <a:cxn ang="0">
                  <a:pos x="T2" y="T3"/>
                </a:cxn>
                <a:cxn ang="0">
                  <a:pos x="T4" y="T5"/>
                </a:cxn>
              </a:cxnLst>
              <a:rect l="0" t="0" r="r" b="b"/>
              <a:pathLst>
                <a:path w="8" h="16">
                  <a:moveTo>
                    <a:pt x="3" y="16"/>
                  </a:moveTo>
                  <a:cubicBezTo>
                    <a:pt x="0" y="9"/>
                    <a:pt x="0" y="5"/>
                    <a:pt x="2" y="0"/>
                  </a:cubicBezTo>
                  <a:cubicBezTo>
                    <a:pt x="8" y="4"/>
                    <a:pt x="6" y="9"/>
                    <a:pt x="3" y="16"/>
                  </a:cubicBezTo>
                  <a:close/>
                </a:path>
              </a:pathLst>
            </a:custGeom>
            <a:solidFill>
              <a:srgbClr val="DAC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 name="Freeform 495"/>
            <p:cNvSpPr>
              <a:spLocks/>
            </p:cNvSpPr>
            <p:nvPr/>
          </p:nvSpPr>
          <p:spPr bwMode="auto">
            <a:xfrm>
              <a:off x="3992" y="3093"/>
              <a:ext cx="24" cy="25"/>
            </a:xfrm>
            <a:custGeom>
              <a:avLst/>
              <a:gdLst>
                <a:gd name="T0" fmla="*/ 15 w 18"/>
                <a:gd name="T1" fmla="*/ 12 h 19"/>
                <a:gd name="T2" fmla="*/ 9 w 18"/>
                <a:gd name="T3" fmla="*/ 13 h 19"/>
                <a:gd name="T4" fmla="*/ 2 w 18"/>
                <a:gd name="T5" fmla="*/ 7 h 19"/>
                <a:gd name="T6" fmla="*/ 7 w 18"/>
                <a:gd name="T7" fmla="*/ 4 h 19"/>
                <a:gd name="T8" fmla="*/ 18 w 18"/>
                <a:gd name="T9" fmla="*/ 4 h 19"/>
                <a:gd name="T10" fmla="*/ 15 w 18"/>
                <a:gd name="T11" fmla="*/ 12 h 19"/>
              </a:gdLst>
              <a:ahLst/>
              <a:cxnLst>
                <a:cxn ang="0">
                  <a:pos x="T0" y="T1"/>
                </a:cxn>
                <a:cxn ang="0">
                  <a:pos x="T2" y="T3"/>
                </a:cxn>
                <a:cxn ang="0">
                  <a:pos x="T4" y="T5"/>
                </a:cxn>
                <a:cxn ang="0">
                  <a:pos x="T6" y="T7"/>
                </a:cxn>
                <a:cxn ang="0">
                  <a:pos x="T8" y="T9"/>
                </a:cxn>
                <a:cxn ang="0">
                  <a:pos x="T10" y="T11"/>
                </a:cxn>
              </a:cxnLst>
              <a:rect l="0" t="0" r="r" b="b"/>
              <a:pathLst>
                <a:path w="18" h="19">
                  <a:moveTo>
                    <a:pt x="15" y="12"/>
                  </a:moveTo>
                  <a:cubicBezTo>
                    <a:pt x="13" y="12"/>
                    <a:pt x="11" y="12"/>
                    <a:pt x="9" y="13"/>
                  </a:cubicBezTo>
                  <a:cubicBezTo>
                    <a:pt x="0" y="19"/>
                    <a:pt x="3" y="11"/>
                    <a:pt x="2" y="7"/>
                  </a:cubicBezTo>
                  <a:cubicBezTo>
                    <a:pt x="3" y="5"/>
                    <a:pt x="4" y="3"/>
                    <a:pt x="7" y="4"/>
                  </a:cubicBezTo>
                  <a:cubicBezTo>
                    <a:pt x="11" y="0"/>
                    <a:pt x="14" y="1"/>
                    <a:pt x="18" y="4"/>
                  </a:cubicBezTo>
                  <a:cubicBezTo>
                    <a:pt x="17" y="7"/>
                    <a:pt x="16" y="10"/>
                    <a:pt x="15" y="12"/>
                  </a:cubicBezTo>
                  <a:close/>
                </a:path>
              </a:pathLst>
            </a:custGeom>
            <a:solidFill>
              <a:srgbClr val="7F6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 name="Freeform 496"/>
            <p:cNvSpPr>
              <a:spLocks/>
            </p:cNvSpPr>
            <p:nvPr/>
          </p:nvSpPr>
          <p:spPr bwMode="auto">
            <a:xfrm>
              <a:off x="3978" y="3059"/>
              <a:ext cx="24" cy="43"/>
            </a:xfrm>
            <a:custGeom>
              <a:avLst/>
              <a:gdLst>
                <a:gd name="T0" fmla="*/ 17 w 18"/>
                <a:gd name="T1" fmla="*/ 29 h 32"/>
                <a:gd name="T2" fmla="*/ 12 w 18"/>
                <a:gd name="T3" fmla="*/ 32 h 32"/>
                <a:gd name="T4" fmla="*/ 2 w 18"/>
                <a:gd name="T5" fmla="*/ 8 h 32"/>
                <a:gd name="T6" fmla="*/ 6 w 18"/>
                <a:gd name="T7" fmla="*/ 1 h 32"/>
                <a:gd name="T8" fmla="*/ 12 w 18"/>
                <a:gd name="T9" fmla="*/ 6 h 32"/>
                <a:gd name="T10" fmla="*/ 17 w 18"/>
                <a:gd name="T11" fmla="*/ 6 h 32"/>
                <a:gd name="T12" fmla="*/ 17 w 18"/>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7" y="29"/>
                  </a:moveTo>
                  <a:cubicBezTo>
                    <a:pt x="16" y="30"/>
                    <a:pt x="14" y="31"/>
                    <a:pt x="12" y="32"/>
                  </a:cubicBezTo>
                  <a:cubicBezTo>
                    <a:pt x="0" y="28"/>
                    <a:pt x="2" y="18"/>
                    <a:pt x="2" y="8"/>
                  </a:cubicBezTo>
                  <a:cubicBezTo>
                    <a:pt x="2" y="5"/>
                    <a:pt x="1" y="1"/>
                    <a:pt x="6" y="1"/>
                  </a:cubicBezTo>
                  <a:cubicBezTo>
                    <a:pt x="10" y="0"/>
                    <a:pt x="11" y="2"/>
                    <a:pt x="12" y="6"/>
                  </a:cubicBezTo>
                  <a:cubicBezTo>
                    <a:pt x="12" y="10"/>
                    <a:pt x="15" y="6"/>
                    <a:pt x="17" y="6"/>
                  </a:cubicBezTo>
                  <a:cubicBezTo>
                    <a:pt x="18" y="13"/>
                    <a:pt x="15" y="21"/>
                    <a:pt x="17" y="29"/>
                  </a:cubicBezTo>
                  <a:close/>
                </a:path>
              </a:pathLst>
            </a:custGeom>
            <a:solidFill>
              <a:srgbClr val="CBA8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 name="Freeform 497"/>
            <p:cNvSpPr>
              <a:spLocks/>
            </p:cNvSpPr>
            <p:nvPr/>
          </p:nvSpPr>
          <p:spPr bwMode="auto">
            <a:xfrm>
              <a:off x="3956" y="3070"/>
              <a:ext cx="20" cy="21"/>
            </a:xfrm>
            <a:custGeom>
              <a:avLst/>
              <a:gdLst>
                <a:gd name="T0" fmla="*/ 13 w 15"/>
                <a:gd name="T1" fmla="*/ 0 h 16"/>
                <a:gd name="T2" fmla="*/ 14 w 15"/>
                <a:gd name="T3" fmla="*/ 7 h 16"/>
                <a:gd name="T4" fmla="*/ 10 w 15"/>
                <a:gd name="T5" fmla="*/ 15 h 16"/>
                <a:gd name="T6" fmla="*/ 1 w 15"/>
                <a:gd name="T7" fmla="*/ 8 h 16"/>
                <a:gd name="T8" fmla="*/ 1 w 15"/>
                <a:gd name="T9" fmla="*/ 0 h 16"/>
                <a:gd name="T10" fmla="*/ 13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13" y="0"/>
                  </a:moveTo>
                  <a:cubicBezTo>
                    <a:pt x="13" y="2"/>
                    <a:pt x="14" y="5"/>
                    <a:pt x="14" y="7"/>
                  </a:cubicBezTo>
                  <a:cubicBezTo>
                    <a:pt x="13" y="10"/>
                    <a:pt x="15" y="15"/>
                    <a:pt x="10" y="15"/>
                  </a:cubicBezTo>
                  <a:cubicBezTo>
                    <a:pt x="5" y="16"/>
                    <a:pt x="1" y="14"/>
                    <a:pt x="1" y="8"/>
                  </a:cubicBezTo>
                  <a:cubicBezTo>
                    <a:pt x="0" y="6"/>
                    <a:pt x="1" y="3"/>
                    <a:pt x="1" y="0"/>
                  </a:cubicBezTo>
                  <a:cubicBezTo>
                    <a:pt x="5" y="0"/>
                    <a:pt x="9" y="0"/>
                    <a:pt x="13" y="0"/>
                  </a:cubicBezTo>
                  <a:close/>
                </a:path>
              </a:pathLst>
            </a:custGeom>
            <a:solidFill>
              <a:srgbClr val="CBA8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 name="Freeform 498"/>
            <p:cNvSpPr>
              <a:spLocks/>
            </p:cNvSpPr>
            <p:nvPr/>
          </p:nvSpPr>
          <p:spPr bwMode="auto">
            <a:xfrm>
              <a:off x="4731" y="3780"/>
              <a:ext cx="19" cy="42"/>
            </a:xfrm>
            <a:custGeom>
              <a:avLst/>
              <a:gdLst>
                <a:gd name="T0" fmla="*/ 1 w 14"/>
                <a:gd name="T1" fmla="*/ 19 h 31"/>
                <a:gd name="T2" fmla="*/ 4 w 14"/>
                <a:gd name="T3" fmla="*/ 1 h 31"/>
                <a:gd name="T4" fmla="*/ 7 w 14"/>
                <a:gd name="T5" fmla="*/ 0 h 31"/>
                <a:gd name="T6" fmla="*/ 9 w 14"/>
                <a:gd name="T7" fmla="*/ 27 h 31"/>
                <a:gd name="T8" fmla="*/ 5 w 14"/>
                <a:gd name="T9" fmla="*/ 30 h 31"/>
                <a:gd name="T10" fmla="*/ 1 w 14"/>
                <a:gd name="T11" fmla="*/ 19 h 31"/>
              </a:gdLst>
              <a:ahLst/>
              <a:cxnLst>
                <a:cxn ang="0">
                  <a:pos x="T0" y="T1"/>
                </a:cxn>
                <a:cxn ang="0">
                  <a:pos x="T2" y="T3"/>
                </a:cxn>
                <a:cxn ang="0">
                  <a:pos x="T4" y="T5"/>
                </a:cxn>
                <a:cxn ang="0">
                  <a:pos x="T6" y="T7"/>
                </a:cxn>
                <a:cxn ang="0">
                  <a:pos x="T8" y="T9"/>
                </a:cxn>
                <a:cxn ang="0">
                  <a:pos x="T10" y="T11"/>
                </a:cxn>
              </a:cxnLst>
              <a:rect l="0" t="0" r="r" b="b"/>
              <a:pathLst>
                <a:path w="14" h="31">
                  <a:moveTo>
                    <a:pt x="1" y="19"/>
                  </a:moveTo>
                  <a:cubicBezTo>
                    <a:pt x="3" y="13"/>
                    <a:pt x="5" y="7"/>
                    <a:pt x="4" y="1"/>
                  </a:cubicBezTo>
                  <a:cubicBezTo>
                    <a:pt x="5" y="0"/>
                    <a:pt x="6" y="0"/>
                    <a:pt x="7" y="0"/>
                  </a:cubicBezTo>
                  <a:cubicBezTo>
                    <a:pt x="14" y="8"/>
                    <a:pt x="14" y="17"/>
                    <a:pt x="9" y="27"/>
                  </a:cubicBezTo>
                  <a:cubicBezTo>
                    <a:pt x="8" y="28"/>
                    <a:pt x="7" y="31"/>
                    <a:pt x="5" y="30"/>
                  </a:cubicBezTo>
                  <a:cubicBezTo>
                    <a:pt x="0" y="28"/>
                    <a:pt x="2" y="23"/>
                    <a:pt x="1" y="19"/>
                  </a:cubicBezTo>
                  <a:close/>
                </a:path>
              </a:pathLst>
            </a:custGeom>
            <a:solidFill>
              <a:srgbClr val="AA6F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 name="Freeform 499"/>
            <p:cNvSpPr>
              <a:spLocks/>
            </p:cNvSpPr>
            <p:nvPr/>
          </p:nvSpPr>
          <p:spPr bwMode="auto">
            <a:xfrm>
              <a:off x="4701" y="3609"/>
              <a:ext cx="69" cy="189"/>
            </a:xfrm>
            <a:custGeom>
              <a:avLst/>
              <a:gdLst>
                <a:gd name="T0" fmla="*/ 26 w 51"/>
                <a:gd name="T1" fmla="*/ 9 h 141"/>
                <a:gd name="T2" fmla="*/ 29 w 51"/>
                <a:gd name="T3" fmla="*/ 8 h 141"/>
                <a:gd name="T4" fmla="*/ 45 w 51"/>
                <a:gd name="T5" fmla="*/ 0 h 141"/>
                <a:gd name="T6" fmla="*/ 50 w 51"/>
                <a:gd name="T7" fmla="*/ 60 h 141"/>
                <a:gd name="T8" fmla="*/ 45 w 51"/>
                <a:gd name="T9" fmla="*/ 91 h 141"/>
                <a:gd name="T10" fmla="*/ 50 w 51"/>
                <a:gd name="T11" fmla="*/ 120 h 141"/>
                <a:gd name="T12" fmla="*/ 48 w 51"/>
                <a:gd name="T13" fmla="*/ 129 h 141"/>
                <a:gd name="T14" fmla="*/ 42 w 51"/>
                <a:gd name="T15" fmla="*/ 139 h 141"/>
                <a:gd name="T16" fmla="*/ 39 w 51"/>
                <a:gd name="T17" fmla="*/ 127 h 141"/>
                <a:gd name="T18" fmla="*/ 42 w 51"/>
                <a:gd name="T19" fmla="*/ 109 h 141"/>
                <a:gd name="T20" fmla="*/ 34 w 51"/>
                <a:gd name="T21" fmla="*/ 112 h 141"/>
                <a:gd name="T22" fmla="*/ 31 w 51"/>
                <a:gd name="T23" fmla="*/ 44 h 141"/>
                <a:gd name="T24" fmla="*/ 27 w 51"/>
                <a:gd name="T25" fmla="*/ 30 h 141"/>
                <a:gd name="T26" fmla="*/ 16 w 51"/>
                <a:gd name="T27" fmla="*/ 37 h 141"/>
                <a:gd name="T28" fmla="*/ 5 w 51"/>
                <a:gd name="T29" fmla="*/ 43 h 141"/>
                <a:gd name="T30" fmla="*/ 3 w 51"/>
                <a:gd name="T31" fmla="*/ 39 h 141"/>
                <a:gd name="T32" fmla="*/ 26 w 51"/>
                <a:gd name="T33" fmla="*/ 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41">
                  <a:moveTo>
                    <a:pt x="26" y="9"/>
                  </a:moveTo>
                  <a:cubicBezTo>
                    <a:pt x="27" y="9"/>
                    <a:pt x="29" y="7"/>
                    <a:pt x="29" y="8"/>
                  </a:cubicBezTo>
                  <a:cubicBezTo>
                    <a:pt x="36" y="14"/>
                    <a:pt x="43" y="18"/>
                    <a:pt x="45" y="0"/>
                  </a:cubicBezTo>
                  <a:cubicBezTo>
                    <a:pt x="41" y="23"/>
                    <a:pt x="49" y="41"/>
                    <a:pt x="50" y="60"/>
                  </a:cubicBezTo>
                  <a:cubicBezTo>
                    <a:pt x="51" y="71"/>
                    <a:pt x="50" y="81"/>
                    <a:pt x="45" y="91"/>
                  </a:cubicBezTo>
                  <a:cubicBezTo>
                    <a:pt x="43" y="101"/>
                    <a:pt x="47" y="111"/>
                    <a:pt x="50" y="120"/>
                  </a:cubicBezTo>
                  <a:cubicBezTo>
                    <a:pt x="49" y="123"/>
                    <a:pt x="49" y="126"/>
                    <a:pt x="48" y="129"/>
                  </a:cubicBezTo>
                  <a:cubicBezTo>
                    <a:pt x="46" y="132"/>
                    <a:pt x="49" y="141"/>
                    <a:pt x="42" y="139"/>
                  </a:cubicBezTo>
                  <a:cubicBezTo>
                    <a:pt x="36" y="138"/>
                    <a:pt x="40" y="131"/>
                    <a:pt x="39" y="127"/>
                  </a:cubicBezTo>
                  <a:cubicBezTo>
                    <a:pt x="38" y="121"/>
                    <a:pt x="41" y="115"/>
                    <a:pt x="42" y="109"/>
                  </a:cubicBezTo>
                  <a:cubicBezTo>
                    <a:pt x="38" y="108"/>
                    <a:pt x="37" y="112"/>
                    <a:pt x="34" y="112"/>
                  </a:cubicBezTo>
                  <a:cubicBezTo>
                    <a:pt x="39" y="89"/>
                    <a:pt x="29" y="67"/>
                    <a:pt x="31" y="44"/>
                  </a:cubicBezTo>
                  <a:cubicBezTo>
                    <a:pt x="32" y="39"/>
                    <a:pt x="31" y="32"/>
                    <a:pt x="27" y="30"/>
                  </a:cubicBezTo>
                  <a:cubicBezTo>
                    <a:pt x="22" y="27"/>
                    <a:pt x="20" y="35"/>
                    <a:pt x="16" y="37"/>
                  </a:cubicBezTo>
                  <a:cubicBezTo>
                    <a:pt x="12" y="39"/>
                    <a:pt x="9" y="42"/>
                    <a:pt x="5" y="43"/>
                  </a:cubicBezTo>
                  <a:cubicBezTo>
                    <a:pt x="0" y="44"/>
                    <a:pt x="2" y="41"/>
                    <a:pt x="3" y="39"/>
                  </a:cubicBezTo>
                  <a:cubicBezTo>
                    <a:pt x="11" y="29"/>
                    <a:pt x="20" y="20"/>
                    <a:pt x="26" y="9"/>
                  </a:cubicBezTo>
                  <a:close/>
                </a:path>
              </a:pathLst>
            </a:custGeom>
            <a:solidFill>
              <a:srgbClr val="E88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 name="Freeform 500"/>
            <p:cNvSpPr>
              <a:spLocks/>
            </p:cNvSpPr>
            <p:nvPr/>
          </p:nvSpPr>
          <p:spPr bwMode="auto">
            <a:xfrm>
              <a:off x="4699" y="3749"/>
              <a:ext cx="49" cy="32"/>
            </a:xfrm>
            <a:custGeom>
              <a:avLst/>
              <a:gdLst>
                <a:gd name="T0" fmla="*/ 31 w 37"/>
                <a:gd name="T1" fmla="*/ 23 h 24"/>
                <a:gd name="T2" fmla="*/ 28 w 37"/>
                <a:gd name="T3" fmla="*/ 24 h 24"/>
                <a:gd name="T4" fmla="*/ 1 w 37"/>
                <a:gd name="T5" fmla="*/ 15 h 24"/>
                <a:gd name="T6" fmla="*/ 15 w 37"/>
                <a:gd name="T7" fmla="*/ 2 h 24"/>
                <a:gd name="T8" fmla="*/ 35 w 37"/>
                <a:gd name="T9" fmla="*/ 13 h 24"/>
                <a:gd name="T10" fmla="*/ 31 w 37"/>
                <a:gd name="T11" fmla="*/ 23 h 24"/>
              </a:gdLst>
              <a:ahLst/>
              <a:cxnLst>
                <a:cxn ang="0">
                  <a:pos x="T0" y="T1"/>
                </a:cxn>
                <a:cxn ang="0">
                  <a:pos x="T2" y="T3"/>
                </a:cxn>
                <a:cxn ang="0">
                  <a:pos x="T4" y="T5"/>
                </a:cxn>
                <a:cxn ang="0">
                  <a:pos x="T6" y="T7"/>
                </a:cxn>
                <a:cxn ang="0">
                  <a:pos x="T8" y="T9"/>
                </a:cxn>
                <a:cxn ang="0">
                  <a:pos x="T10" y="T11"/>
                </a:cxn>
              </a:cxnLst>
              <a:rect l="0" t="0" r="r" b="b"/>
              <a:pathLst>
                <a:path w="37" h="24">
                  <a:moveTo>
                    <a:pt x="31" y="23"/>
                  </a:moveTo>
                  <a:cubicBezTo>
                    <a:pt x="30" y="23"/>
                    <a:pt x="29" y="24"/>
                    <a:pt x="28" y="24"/>
                  </a:cubicBezTo>
                  <a:cubicBezTo>
                    <a:pt x="20" y="18"/>
                    <a:pt x="9" y="21"/>
                    <a:pt x="1" y="15"/>
                  </a:cubicBezTo>
                  <a:cubicBezTo>
                    <a:pt x="0" y="5"/>
                    <a:pt x="10" y="6"/>
                    <a:pt x="15" y="2"/>
                  </a:cubicBezTo>
                  <a:cubicBezTo>
                    <a:pt x="24" y="0"/>
                    <a:pt x="31" y="3"/>
                    <a:pt x="35" y="13"/>
                  </a:cubicBezTo>
                  <a:cubicBezTo>
                    <a:pt x="36" y="18"/>
                    <a:pt x="37" y="22"/>
                    <a:pt x="31" y="23"/>
                  </a:cubicBezTo>
                  <a:close/>
                </a:path>
              </a:pathLst>
            </a:custGeom>
            <a:solidFill>
              <a:srgbClr val="E4A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 name="Freeform 501"/>
            <p:cNvSpPr>
              <a:spLocks/>
            </p:cNvSpPr>
            <p:nvPr/>
          </p:nvSpPr>
          <p:spPr bwMode="auto">
            <a:xfrm>
              <a:off x="4521" y="2884"/>
              <a:ext cx="328" cy="148"/>
            </a:xfrm>
            <a:custGeom>
              <a:avLst/>
              <a:gdLst>
                <a:gd name="T0" fmla="*/ 19 w 245"/>
                <a:gd name="T1" fmla="*/ 102 h 111"/>
                <a:gd name="T2" fmla="*/ 0 w 245"/>
                <a:gd name="T3" fmla="*/ 105 h 111"/>
                <a:gd name="T4" fmla="*/ 6 w 245"/>
                <a:gd name="T5" fmla="*/ 100 h 111"/>
                <a:gd name="T6" fmla="*/ 92 w 245"/>
                <a:gd name="T7" fmla="*/ 68 h 111"/>
                <a:gd name="T8" fmla="*/ 101 w 245"/>
                <a:gd name="T9" fmla="*/ 73 h 111"/>
                <a:gd name="T10" fmla="*/ 109 w 245"/>
                <a:gd name="T11" fmla="*/ 78 h 111"/>
                <a:gd name="T12" fmla="*/ 153 w 245"/>
                <a:gd name="T13" fmla="*/ 63 h 111"/>
                <a:gd name="T14" fmla="*/ 206 w 245"/>
                <a:gd name="T15" fmla="*/ 23 h 111"/>
                <a:gd name="T16" fmla="*/ 232 w 245"/>
                <a:gd name="T17" fmla="*/ 0 h 111"/>
                <a:gd name="T18" fmla="*/ 238 w 245"/>
                <a:gd name="T19" fmla="*/ 12 h 111"/>
                <a:gd name="T20" fmla="*/ 227 w 245"/>
                <a:gd name="T21" fmla="*/ 20 h 111"/>
                <a:gd name="T22" fmla="*/ 173 w 245"/>
                <a:gd name="T23" fmla="*/ 72 h 111"/>
                <a:gd name="T24" fmla="*/ 163 w 245"/>
                <a:gd name="T25" fmla="*/ 76 h 111"/>
                <a:gd name="T26" fmla="*/ 119 w 245"/>
                <a:gd name="T27" fmla="*/ 97 h 111"/>
                <a:gd name="T28" fmla="*/ 92 w 245"/>
                <a:gd name="T29" fmla="*/ 100 h 111"/>
                <a:gd name="T30" fmla="*/ 90 w 245"/>
                <a:gd name="T31" fmla="*/ 99 h 111"/>
                <a:gd name="T32" fmla="*/ 54 w 245"/>
                <a:gd name="T33" fmla="*/ 89 h 111"/>
                <a:gd name="T34" fmla="*/ 30 w 245"/>
                <a:gd name="T35" fmla="*/ 103 h 111"/>
                <a:gd name="T36" fmla="*/ 19 w 245"/>
                <a:gd name="T37"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5" h="111">
                  <a:moveTo>
                    <a:pt x="19" y="102"/>
                  </a:moveTo>
                  <a:cubicBezTo>
                    <a:pt x="12" y="98"/>
                    <a:pt x="7" y="108"/>
                    <a:pt x="0" y="105"/>
                  </a:cubicBezTo>
                  <a:cubicBezTo>
                    <a:pt x="2" y="103"/>
                    <a:pt x="4" y="101"/>
                    <a:pt x="6" y="100"/>
                  </a:cubicBezTo>
                  <a:cubicBezTo>
                    <a:pt x="33" y="84"/>
                    <a:pt x="60" y="70"/>
                    <a:pt x="92" y="68"/>
                  </a:cubicBezTo>
                  <a:cubicBezTo>
                    <a:pt x="94" y="71"/>
                    <a:pt x="97" y="73"/>
                    <a:pt x="101" y="73"/>
                  </a:cubicBezTo>
                  <a:cubicBezTo>
                    <a:pt x="102" y="77"/>
                    <a:pt x="105" y="80"/>
                    <a:pt x="109" y="78"/>
                  </a:cubicBezTo>
                  <a:cubicBezTo>
                    <a:pt x="123" y="72"/>
                    <a:pt x="140" y="74"/>
                    <a:pt x="153" y="63"/>
                  </a:cubicBezTo>
                  <a:cubicBezTo>
                    <a:pt x="175" y="55"/>
                    <a:pt x="192" y="41"/>
                    <a:pt x="206" y="23"/>
                  </a:cubicBezTo>
                  <a:cubicBezTo>
                    <a:pt x="214" y="14"/>
                    <a:pt x="221" y="4"/>
                    <a:pt x="232" y="0"/>
                  </a:cubicBezTo>
                  <a:cubicBezTo>
                    <a:pt x="230" y="6"/>
                    <a:pt x="245" y="4"/>
                    <a:pt x="238" y="12"/>
                  </a:cubicBezTo>
                  <a:cubicBezTo>
                    <a:pt x="232" y="12"/>
                    <a:pt x="230" y="16"/>
                    <a:pt x="227" y="20"/>
                  </a:cubicBezTo>
                  <a:cubicBezTo>
                    <a:pt x="212" y="40"/>
                    <a:pt x="191" y="55"/>
                    <a:pt x="173" y="72"/>
                  </a:cubicBezTo>
                  <a:cubicBezTo>
                    <a:pt x="170" y="74"/>
                    <a:pt x="167" y="76"/>
                    <a:pt x="163" y="76"/>
                  </a:cubicBezTo>
                  <a:cubicBezTo>
                    <a:pt x="146" y="78"/>
                    <a:pt x="134" y="91"/>
                    <a:pt x="119" y="97"/>
                  </a:cubicBezTo>
                  <a:cubicBezTo>
                    <a:pt x="110" y="101"/>
                    <a:pt x="102" y="106"/>
                    <a:pt x="92" y="100"/>
                  </a:cubicBezTo>
                  <a:cubicBezTo>
                    <a:pt x="91" y="100"/>
                    <a:pt x="91" y="100"/>
                    <a:pt x="90" y="99"/>
                  </a:cubicBezTo>
                  <a:cubicBezTo>
                    <a:pt x="79" y="91"/>
                    <a:pt x="67" y="88"/>
                    <a:pt x="54" y="89"/>
                  </a:cubicBezTo>
                  <a:cubicBezTo>
                    <a:pt x="44" y="89"/>
                    <a:pt x="36" y="96"/>
                    <a:pt x="30" y="103"/>
                  </a:cubicBezTo>
                  <a:cubicBezTo>
                    <a:pt x="24" y="111"/>
                    <a:pt x="22" y="105"/>
                    <a:pt x="19" y="102"/>
                  </a:cubicBezTo>
                  <a:close/>
                </a:path>
              </a:pathLst>
            </a:custGeom>
            <a:solidFill>
              <a:srgbClr val="BF8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 name="Freeform 502"/>
            <p:cNvSpPr>
              <a:spLocks/>
            </p:cNvSpPr>
            <p:nvPr/>
          </p:nvSpPr>
          <p:spPr bwMode="auto">
            <a:xfrm>
              <a:off x="4549" y="3055"/>
              <a:ext cx="135" cy="130"/>
            </a:xfrm>
            <a:custGeom>
              <a:avLst/>
              <a:gdLst>
                <a:gd name="T0" fmla="*/ 21 w 101"/>
                <a:gd name="T1" fmla="*/ 95 h 97"/>
                <a:gd name="T2" fmla="*/ 14 w 101"/>
                <a:gd name="T3" fmla="*/ 84 h 97"/>
                <a:gd name="T4" fmla="*/ 15 w 101"/>
                <a:gd name="T5" fmla="*/ 65 h 97"/>
                <a:gd name="T6" fmla="*/ 13 w 101"/>
                <a:gd name="T7" fmla="*/ 63 h 97"/>
                <a:gd name="T8" fmla="*/ 8 w 101"/>
                <a:gd name="T9" fmla="*/ 90 h 97"/>
                <a:gd name="T10" fmla="*/ 0 w 101"/>
                <a:gd name="T11" fmla="*/ 71 h 97"/>
                <a:gd name="T12" fmla="*/ 6 w 101"/>
                <a:gd name="T13" fmla="*/ 62 h 97"/>
                <a:gd name="T14" fmla="*/ 24 w 101"/>
                <a:gd name="T15" fmla="*/ 32 h 97"/>
                <a:gd name="T16" fmla="*/ 29 w 101"/>
                <a:gd name="T17" fmla="*/ 46 h 97"/>
                <a:gd name="T18" fmla="*/ 45 w 101"/>
                <a:gd name="T19" fmla="*/ 14 h 97"/>
                <a:gd name="T20" fmla="*/ 50 w 101"/>
                <a:gd name="T21" fmla="*/ 11 h 97"/>
                <a:gd name="T22" fmla="*/ 84 w 101"/>
                <a:gd name="T23" fmla="*/ 5 h 97"/>
                <a:gd name="T24" fmla="*/ 100 w 101"/>
                <a:gd name="T25" fmla="*/ 7 h 97"/>
                <a:gd name="T26" fmla="*/ 86 w 101"/>
                <a:gd name="T27" fmla="*/ 20 h 97"/>
                <a:gd name="T28" fmla="*/ 39 w 101"/>
                <a:gd name="T29" fmla="*/ 57 h 97"/>
                <a:gd name="T30" fmla="*/ 30 w 101"/>
                <a:gd name="T31" fmla="*/ 81 h 97"/>
                <a:gd name="T32" fmla="*/ 27 w 101"/>
                <a:gd name="T33" fmla="*/ 96 h 97"/>
                <a:gd name="T34" fmla="*/ 21 w 101"/>
                <a:gd name="T35"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97">
                  <a:moveTo>
                    <a:pt x="21" y="95"/>
                  </a:moveTo>
                  <a:cubicBezTo>
                    <a:pt x="24" y="89"/>
                    <a:pt x="9" y="93"/>
                    <a:pt x="14" y="84"/>
                  </a:cubicBezTo>
                  <a:cubicBezTo>
                    <a:pt x="17" y="78"/>
                    <a:pt x="17" y="72"/>
                    <a:pt x="15" y="65"/>
                  </a:cubicBezTo>
                  <a:cubicBezTo>
                    <a:pt x="15" y="64"/>
                    <a:pt x="14" y="64"/>
                    <a:pt x="13" y="63"/>
                  </a:cubicBezTo>
                  <a:cubicBezTo>
                    <a:pt x="8" y="72"/>
                    <a:pt x="8" y="81"/>
                    <a:pt x="8" y="90"/>
                  </a:cubicBezTo>
                  <a:cubicBezTo>
                    <a:pt x="0" y="86"/>
                    <a:pt x="1" y="78"/>
                    <a:pt x="0" y="71"/>
                  </a:cubicBezTo>
                  <a:cubicBezTo>
                    <a:pt x="2" y="68"/>
                    <a:pt x="6" y="66"/>
                    <a:pt x="6" y="62"/>
                  </a:cubicBezTo>
                  <a:cubicBezTo>
                    <a:pt x="5" y="48"/>
                    <a:pt x="12" y="39"/>
                    <a:pt x="24" y="32"/>
                  </a:cubicBezTo>
                  <a:cubicBezTo>
                    <a:pt x="29" y="35"/>
                    <a:pt x="28" y="40"/>
                    <a:pt x="29" y="46"/>
                  </a:cubicBezTo>
                  <a:cubicBezTo>
                    <a:pt x="36" y="36"/>
                    <a:pt x="44" y="26"/>
                    <a:pt x="45" y="14"/>
                  </a:cubicBezTo>
                  <a:cubicBezTo>
                    <a:pt x="47" y="13"/>
                    <a:pt x="48" y="12"/>
                    <a:pt x="50" y="11"/>
                  </a:cubicBezTo>
                  <a:cubicBezTo>
                    <a:pt x="62" y="13"/>
                    <a:pt x="72" y="5"/>
                    <a:pt x="84" y="5"/>
                  </a:cubicBezTo>
                  <a:cubicBezTo>
                    <a:pt x="89" y="7"/>
                    <a:pt x="98" y="0"/>
                    <a:pt x="100" y="7"/>
                  </a:cubicBezTo>
                  <a:cubicBezTo>
                    <a:pt x="101" y="15"/>
                    <a:pt x="92" y="17"/>
                    <a:pt x="86" y="20"/>
                  </a:cubicBezTo>
                  <a:cubicBezTo>
                    <a:pt x="67" y="28"/>
                    <a:pt x="54" y="43"/>
                    <a:pt x="39" y="57"/>
                  </a:cubicBezTo>
                  <a:cubicBezTo>
                    <a:pt x="32" y="64"/>
                    <a:pt x="29" y="71"/>
                    <a:pt x="30" y="81"/>
                  </a:cubicBezTo>
                  <a:cubicBezTo>
                    <a:pt x="30" y="86"/>
                    <a:pt x="31" y="92"/>
                    <a:pt x="27" y="96"/>
                  </a:cubicBezTo>
                  <a:cubicBezTo>
                    <a:pt x="25" y="97"/>
                    <a:pt x="23" y="97"/>
                    <a:pt x="21" y="95"/>
                  </a:cubicBezTo>
                  <a:close/>
                </a:path>
              </a:pathLst>
            </a:custGeom>
            <a:solidFill>
              <a:srgbClr val="B07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 name="Freeform 503"/>
            <p:cNvSpPr>
              <a:spLocks/>
            </p:cNvSpPr>
            <p:nvPr/>
          </p:nvSpPr>
          <p:spPr bwMode="auto">
            <a:xfrm>
              <a:off x="4517" y="3150"/>
              <a:ext cx="49" cy="164"/>
            </a:xfrm>
            <a:custGeom>
              <a:avLst/>
              <a:gdLst>
                <a:gd name="T0" fmla="*/ 24 w 37"/>
                <a:gd name="T1" fmla="*/ 0 h 122"/>
                <a:gd name="T2" fmla="*/ 32 w 37"/>
                <a:gd name="T3" fmla="*/ 19 h 122"/>
                <a:gd name="T4" fmla="*/ 32 w 37"/>
                <a:gd name="T5" fmla="*/ 38 h 122"/>
                <a:gd name="T6" fmla="*/ 33 w 37"/>
                <a:gd name="T7" fmla="*/ 41 h 122"/>
                <a:gd name="T8" fmla="*/ 30 w 37"/>
                <a:gd name="T9" fmla="*/ 87 h 122"/>
                <a:gd name="T10" fmla="*/ 29 w 37"/>
                <a:gd name="T11" fmla="*/ 115 h 122"/>
                <a:gd name="T12" fmla="*/ 21 w 37"/>
                <a:gd name="T13" fmla="*/ 119 h 122"/>
                <a:gd name="T14" fmla="*/ 16 w 37"/>
                <a:gd name="T15" fmla="*/ 109 h 122"/>
                <a:gd name="T16" fmla="*/ 10 w 37"/>
                <a:gd name="T17" fmla="*/ 39 h 122"/>
                <a:gd name="T18" fmla="*/ 3 w 37"/>
                <a:gd name="T19" fmla="*/ 27 h 122"/>
                <a:gd name="T20" fmla="*/ 0 w 37"/>
                <a:gd name="T21" fmla="*/ 19 h 122"/>
                <a:gd name="T22" fmla="*/ 24 w 37"/>
                <a:gd name="T2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22">
                  <a:moveTo>
                    <a:pt x="24" y="0"/>
                  </a:moveTo>
                  <a:cubicBezTo>
                    <a:pt x="32" y="4"/>
                    <a:pt x="27" y="14"/>
                    <a:pt x="32" y="19"/>
                  </a:cubicBezTo>
                  <a:cubicBezTo>
                    <a:pt x="37" y="25"/>
                    <a:pt x="31" y="31"/>
                    <a:pt x="32" y="38"/>
                  </a:cubicBezTo>
                  <a:cubicBezTo>
                    <a:pt x="33" y="39"/>
                    <a:pt x="34" y="40"/>
                    <a:pt x="33" y="41"/>
                  </a:cubicBezTo>
                  <a:cubicBezTo>
                    <a:pt x="29" y="56"/>
                    <a:pt x="34" y="72"/>
                    <a:pt x="30" y="87"/>
                  </a:cubicBezTo>
                  <a:cubicBezTo>
                    <a:pt x="31" y="97"/>
                    <a:pt x="25" y="105"/>
                    <a:pt x="29" y="115"/>
                  </a:cubicBezTo>
                  <a:cubicBezTo>
                    <a:pt x="30" y="118"/>
                    <a:pt x="26" y="122"/>
                    <a:pt x="21" y="119"/>
                  </a:cubicBezTo>
                  <a:cubicBezTo>
                    <a:pt x="17" y="117"/>
                    <a:pt x="16" y="113"/>
                    <a:pt x="16" y="109"/>
                  </a:cubicBezTo>
                  <a:cubicBezTo>
                    <a:pt x="16" y="86"/>
                    <a:pt x="8" y="63"/>
                    <a:pt x="10" y="39"/>
                  </a:cubicBezTo>
                  <a:cubicBezTo>
                    <a:pt x="10" y="34"/>
                    <a:pt x="12" y="27"/>
                    <a:pt x="3" y="27"/>
                  </a:cubicBezTo>
                  <a:cubicBezTo>
                    <a:pt x="0" y="25"/>
                    <a:pt x="1" y="22"/>
                    <a:pt x="0" y="19"/>
                  </a:cubicBezTo>
                  <a:cubicBezTo>
                    <a:pt x="4" y="8"/>
                    <a:pt x="18" y="9"/>
                    <a:pt x="24" y="0"/>
                  </a:cubicBezTo>
                  <a:close/>
                </a:path>
              </a:pathLst>
            </a:custGeom>
            <a:solidFill>
              <a:srgbClr val="7175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 name="Freeform 504"/>
            <p:cNvSpPr>
              <a:spLocks/>
            </p:cNvSpPr>
            <p:nvPr/>
          </p:nvSpPr>
          <p:spPr bwMode="auto">
            <a:xfrm>
              <a:off x="4616" y="2982"/>
              <a:ext cx="176" cy="100"/>
            </a:xfrm>
            <a:custGeom>
              <a:avLst/>
              <a:gdLst>
                <a:gd name="T0" fmla="*/ 35 w 132"/>
                <a:gd name="T1" fmla="*/ 61 h 75"/>
                <a:gd name="T2" fmla="*/ 0 w 132"/>
                <a:gd name="T3" fmla="*/ 66 h 75"/>
                <a:gd name="T4" fmla="*/ 29 w 132"/>
                <a:gd name="T5" fmla="*/ 45 h 75"/>
                <a:gd name="T6" fmla="*/ 96 w 132"/>
                <a:gd name="T7" fmla="*/ 13 h 75"/>
                <a:gd name="T8" fmla="*/ 127 w 132"/>
                <a:gd name="T9" fmla="*/ 2 h 75"/>
                <a:gd name="T10" fmla="*/ 125 w 132"/>
                <a:gd name="T11" fmla="*/ 12 h 75"/>
                <a:gd name="T12" fmla="*/ 58 w 132"/>
                <a:gd name="T13" fmla="*/ 47 h 75"/>
                <a:gd name="T14" fmla="*/ 35 w 132"/>
                <a:gd name="T15" fmla="*/ 61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75">
                  <a:moveTo>
                    <a:pt x="35" y="61"/>
                  </a:moveTo>
                  <a:cubicBezTo>
                    <a:pt x="23" y="64"/>
                    <a:pt x="13" y="75"/>
                    <a:pt x="0" y="66"/>
                  </a:cubicBezTo>
                  <a:cubicBezTo>
                    <a:pt x="10" y="59"/>
                    <a:pt x="20" y="52"/>
                    <a:pt x="29" y="45"/>
                  </a:cubicBezTo>
                  <a:cubicBezTo>
                    <a:pt x="50" y="30"/>
                    <a:pt x="74" y="25"/>
                    <a:pt x="96" y="13"/>
                  </a:cubicBezTo>
                  <a:cubicBezTo>
                    <a:pt x="106" y="9"/>
                    <a:pt x="115" y="0"/>
                    <a:pt x="127" y="2"/>
                  </a:cubicBezTo>
                  <a:cubicBezTo>
                    <a:pt x="132" y="6"/>
                    <a:pt x="130" y="10"/>
                    <a:pt x="125" y="12"/>
                  </a:cubicBezTo>
                  <a:cubicBezTo>
                    <a:pt x="103" y="23"/>
                    <a:pt x="82" y="38"/>
                    <a:pt x="58" y="47"/>
                  </a:cubicBezTo>
                  <a:cubicBezTo>
                    <a:pt x="49" y="50"/>
                    <a:pt x="44" y="60"/>
                    <a:pt x="35" y="61"/>
                  </a:cubicBezTo>
                  <a:close/>
                </a:path>
              </a:pathLst>
            </a:custGeom>
            <a:solidFill>
              <a:srgbClr val="98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 name="Freeform 505"/>
            <p:cNvSpPr>
              <a:spLocks/>
            </p:cNvSpPr>
            <p:nvPr/>
          </p:nvSpPr>
          <p:spPr bwMode="auto">
            <a:xfrm>
              <a:off x="4644" y="2982"/>
              <a:ext cx="103" cy="60"/>
            </a:xfrm>
            <a:custGeom>
              <a:avLst/>
              <a:gdLst>
                <a:gd name="T0" fmla="*/ 77 w 77"/>
                <a:gd name="T1" fmla="*/ 16 h 45"/>
                <a:gd name="T2" fmla="*/ 8 w 77"/>
                <a:gd name="T3" fmla="*/ 45 h 45"/>
                <a:gd name="T4" fmla="*/ 7 w 77"/>
                <a:gd name="T5" fmla="*/ 33 h 45"/>
                <a:gd name="T6" fmla="*/ 0 w 77"/>
                <a:gd name="T7" fmla="*/ 27 h 45"/>
                <a:gd name="T8" fmla="*/ 43 w 77"/>
                <a:gd name="T9" fmla="*/ 11 h 45"/>
                <a:gd name="T10" fmla="*/ 72 w 77"/>
                <a:gd name="T11" fmla="*/ 0 h 45"/>
                <a:gd name="T12" fmla="*/ 73 w 77"/>
                <a:gd name="T13" fmla="*/ 7 h 45"/>
                <a:gd name="T14" fmla="*/ 77 w 77"/>
                <a:gd name="T15" fmla="*/ 16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5">
                  <a:moveTo>
                    <a:pt x="77" y="16"/>
                  </a:moveTo>
                  <a:cubicBezTo>
                    <a:pt x="54" y="26"/>
                    <a:pt x="31" y="36"/>
                    <a:pt x="8" y="45"/>
                  </a:cubicBezTo>
                  <a:cubicBezTo>
                    <a:pt x="13" y="40"/>
                    <a:pt x="18" y="36"/>
                    <a:pt x="7" y="33"/>
                  </a:cubicBezTo>
                  <a:cubicBezTo>
                    <a:pt x="4" y="32"/>
                    <a:pt x="2" y="30"/>
                    <a:pt x="0" y="27"/>
                  </a:cubicBezTo>
                  <a:cubicBezTo>
                    <a:pt x="17" y="29"/>
                    <a:pt x="30" y="18"/>
                    <a:pt x="43" y="11"/>
                  </a:cubicBezTo>
                  <a:cubicBezTo>
                    <a:pt x="52" y="7"/>
                    <a:pt x="60" y="0"/>
                    <a:pt x="72" y="0"/>
                  </a:cubicBezTo>
                  <a:cubicBezTo>
                    <a:pt x="73" y="2"/>
                    <a:pt x="73" y="4"/>
                    <a:pt x="73" y="7"/>
                  </a:cubicBezTo>
                  <a:cubicBezTo>
                    <a:pt x="71" y="13"/>
                    <a:pt x="72" y="14"/>
                    <a:pt x="77" y="16"/>
                  </a:cubicBezTo>
                  <a:close/>
                </a:path>
              </a:pathLst>
            </a:custGeom>
            <a:solidFill>
              <a:srgbClr val="C7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 name="Freeform 506"/>
            <p:cNvSpPr>
              <a:spLocks/>
            </p:cNvSpPr>
            <p:nvPr/>
          </p:nvSpPr>
          <p:spPr bwMode="auto">
            <a:xfrm>
              <a:off x="4580" y="3074"/>
              <a:ext cx="36" cy="52"/>
            </a:xfrm>
            <a:custGeom>
              <a:avLst/>
              <a:gdLst>
                <a:gd name="T0" fmla="*/ 22 w 27"/>
                <a:gd name="T1" fmla="*/ 0 h 39"/>
                <a:gd name="T2" fmla="*/ 20 w 27"/>
                <a:gd name="T3" fmla="*/ 18 h 39"/>
                <a:gd name="T4" fmla="*/ 9 w 27"/>
                <a:gd name="T5" fmla="*/ 36 h 39"/>
                <a:gd name="T6" fmla="*/ 4 w 27"/>
                <a:gd name="T7" fmla="*/ 39 h 39"/>
                <a:gd name="T8" fmla="*/ 1 w 27"/>
                <a:gd name="T9" fmla="*/ 33 h 39"/>
                <a:gd name="T10" fmla="*/ 1 w 27"/>
                <a:gd name="T11" fmla="*/ 18 h 39"/>
                <a:gd name="T12" fmla="*/ 22 w 27"/>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7" h="39">
                  <a:moveTo>
                    <a:pt x="22" y="0"/>
                  </a:moveTo>
                  <a:cubicBezTo>
                    <a:pt x="27" y="6"/>
                    <a:pt x="23" y="12"/>
                    <a:pt x="20" y="18"/>
                  </a:cubicBezTo>
                  <a:cubicBezTo>
                    <a:pt x="16" y="24"/>
                    <a:pt x="10" y="28"/>
                    <a:pt x="9" y="36"/>
                  </a:cubicBezTo>
                  <a:cubicBezTo>
                    <a:pt x="8" y="38"/>
                    <a:pt x="6" y="39"/>
                    <a:pt x="4" y="39"/>
                  </a:cubicBezTo>
                  <a:cubicBezTo>
                    <a:pt x="1" y="38"/>
                    <a:pt x="0" y="35"/>
                    <a:pt x="1" y="33"/>
                  </a:cubicBezTo>
                  <a:cubicBezTo>
                    <a:pt x="4" y="28"/>
                    <a:pt x="2" y="23"/>
                    <a:pt x="1" y="18"/>
                  </a:cubicBezTo>
                  <a:cubicBezTo>
                    <a:pt x="8" y="12"/>
                    <a:pt x="11" y="1"/>
                    <a:pt x="22" y="0"/>
                  </a:cubicBezTo>
                  <a:close/>
                </a:path>
              </a:pathLst>
            </a:custGeom>
            <a:solidFill>
              <a:srgbClr val="98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 name="Freeform 507"/>
            <p:cNvSpPr>
              <a:spLocks/>
            </p:cNvSpPr>
            <p:nvPr/>
          </p:nvSpPr>
          <p:spPr bwMode="auto">
            <a:xfrm>
              <a:off x="4514" y="3176"/>
              <a:ext cx="31" cy="139"/>
            </a:xfrm>
            <a:custGeom>
              <a:avLst/>
              <a:gdLst>
                <a:gd name="T0" fmla="*/ 5 w 23"/>
                <a:gd name="T1" fmla="*/ 8 h 104"/>
                <a:gd name="T2" fmla="*/ 14 w 23"/>
                <a:gd name="T3" fmla="*/ 2 h 104"/>
                <a:gd name="T4" fmla="*/ 16 w 23"/>
                <a:gd name="T5" fmla="*/ 11 h 104"/>
                <a:gd name="T6" fmla="*/ 23 w 23"/>
                <a:gd name="T7" fmla="*/ 100 h 104"/>
                <a:gd name="T8" fmla="*/ 5 w 23"/>
                <a:gd name="T9" fmla="*/ 100 h 104"/>
                <a:gd name="T10" fmla="*/ 5 w 23"/>
                <a:gd name="T11" fmla="*/ 74 h 104"/>
                <a:gd name="T12" fmla="*/ 5 w 23"/>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23" h="104">
                  <a:moveTo>
                    <a:pt x="5" y="8"/>
                  </a:moveTo>
                  <a:cubicBezTo>
                    <a:pt x="7" y="5"/>
                    <a:pt x="9" y="0"/>
                    <a:pt x="14" y="2"/>
                  </a:cubicBezTo>
                  <a:cubicBezTo>
                    <a:pt x="18" y="3"/>
                    <a:pt x="16" y="8"/>
                    <a:pt x="16" y="11"/>
                  </a:cubicBezTo>
                  <a:cubicBezTo>
                    <a:pt x="14" y="41"/>
                    <a:pt x="20" y="71"/>
                    <a:pt x="23" y="100"/>
                  </a:cubicBezTo>
                  <a:cubicBezTo>
                    <a:pt x="17" y="99"/>
                    <a:pt x="11" y="104"/>
                    <a:pt x="5" y="100"/>
                  </a:cubicBezTo>
                  <a:cubicBezTo>
                    <a:pt x="0" y="92"/>
                    <a:pt x="0" y="83"/>
                    <a:pt x="5" y="74"/>
                  </a:cubicBezTo>
                  <a:cubicBezTo>
                    <a:pt x="5" y="52"/>
                    <a:pt x="5" y="30"/>
                    <a:pt x="5" y="8"/>
                  </a:cubicBezTo>
                  <a:close/>
                </a:path>
              </a:pathLst>
            </a:custGeom>
            <a:solidFill>
              <a:srgbClr val="9C8F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 name="Freeform 508"/>
            <p:cNvSpPr>
              <a:spLocks/>
            </p:cNvSpPr>
            <p:nvPr/>
          </p:nvSpPr>
          <p:spPr bwMode="auto">
            <a:xfrm>
              <a:off x="4493" y="3255"/>
              <a:ext cx="28" cy="55"/>
            </a:xfrm>
            <a:custGeom>
              <a:avLst/>
              <a:gdLst>
                <a:gd name="T0" fmla="*/ 21 w 21"/>
                <a:gd name="T1" fmla="*/ 15 h 41"/>
                <a:gd name="T2" fmla="*/ 21 w 21"/>
                <a:gd name="T3" fmla="*/ 41 h 41"/>
                <a:gd name="T4" fmla="*/ 7 w 21"/>
                <a:gd name="T5" fmla="*/ 6 h 41"/>
                <a:gd name="T6" fmla="*/ 13 w 21"/>
                <a:gd name="T7" fmla="*/ 0 h 41"/>
                <a:gd name="T8" fmla="*/ 19 w 21"/>
                <a:gd name="T9" fmla="*/ 7 h 41"/>
                <a:gd name="T10" fmla="*/ 21 w 21"/>
                <a:gd name="T11" fmla="*/ 15 h 41"/>
              </a:gdLst>
              <a:ahLst/>
              <a:cxnLst>
                <a:cxn ang="0">
                  <a:pos x="T0" y="T1"/>
                </a:cxn>
                <a:cxn ang="0">
                  <a:pos x="T2" y="T3"/>
                </a:cxn>
                <a:cxn ang="0">
                  <a:pos x="T4" y="T5"/>
                </a:cxn>
                <a:cxn ang="0">
                  <a:pos x="T6" y="T7"/>
                </a:cxn>
                <a:cxn ang="0">
                  <a:pos x="T8" y="T9"/>
                </a:cxn>
                <a:cxn ang="0">
                  <a:pos x="T10" y="T11"/>
                </a:cxn>
              </a:cxnLst>
              <a:rect l="0" t="0" r="r" b="b"/>
              <a:pathLst>
                <a:path w="21" h="41">
                  <a:moveTo>
                    <a:pt x="21" y="15"/>
                  </a:moveTo>
                  <a:cubicBezTo>
                    <a:pt x="21" y="24"/>
                    <a:pt x="21" y="33"/>
                    <a:pt x="21" y="41"/>
                  </a:cubicBezTo>
                  <a:cubicBezTo>
                    <a:pt x="6" y="36"/>
                    <a:pt x="0" y="19"/>
                    <a:pt x="7" y="6"/>
                  </a:cubicBezTo>
                  <a:cubicBezTo>
                    <a:pt x="8" y="3"/>
                    <a:pt x="10" y="0"/>
                    <a:pt x="13" y="0"/>
                  </a:cubicBezTo>
                  <a:cubicBezTo>
                    <a:pt x="17" y="0"/>
                    <a:pt x="18" y="3"/>
                    <a:pt x="19" y="7"/>
                  </a:cubicBezTo>
                  <a:cubicBezTo>
                    <a:pt x="19" y="10"/>
                    <a:pt x="18" y="13"/>
                    <a:pt x="21" y="15"/>
                  </a:cubicBezTo>
                  <a:close/>
                </a:path>
              </a:pathLst>
            </a:custGeom>
            <a:solidFill>
              <a:srgbClr val="E6B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 name="Freeform 509"/>
            <p:cNvSpPr>
              <a:spLocks/>
            </p:cNvSpPr>
            <p:nvPr/>
          </p:nvSpPr>
          <p:spPr bwMode="auto">
            <a:xfrm>
              <a:off x="4549" y="3201"/>
              <a:ext cx="23" cy="67"/>
            </a:xfrm>
            <a:custGeom>
              <a:avLst/>
              <a:gdLst>
                <a:gd name="T0" fmla="*/ 6 w 17"/>
                <a:gd name="T1" fmla="*/ 49 h 50"/>
                <a:gd name="T2" fmla="*/ 3 w 17"/>
                <a:gd name="T3" fmla="*/ 26 h 50"/>
                <a:gd name="T4" fmla="*/ 8 w 17"/>
                <a:gd name="T5" fmla="*/ 0 h 50"/>
                <a:gd name="T6" fmla="*/ 12 w 17"/>
                <a:gd name="T7" fmla="*/ 34 h 50"/>
                <a:gd name="T8" fmla="*/ 8 w 17"/>
                <a:gd name="T9" fmla="*/ 50 h 50"/>
                <a:gd name="T10" fmla="*/ 6 w 17"/>
                <a:gd name="T11" fmla="*/ 49 h 50"/>
              </a:gdLst>
              <a:ahLst/>
              <a:cxnLst>
                <a:cxn ang="0">
                  <a:pos x="T0" y="T1"/>
                </a:cxn>
                <a:cxn ang="0">
                  <a:pos x="T2" y="T3"/>
                </a:cxn>
                <a:cxn ang="0">
                  <a:pos x="T4" y="T5"/>
                </a:cxn>
                <a:cxn ang="0">
                  <a:pos x="T6" y="T7"/>
                </a:cxn>
                <a:cxn ang="0">
                  <a:pos x="T8" y="T9"/>
                </a:cxn>
                <a:cxn ang="0">
                  <a:pos x="T10" y="T11"/>
                </a:cxn>
              </a:cxnLst>
              <a:rect l="0" t="0" r="r" b="b"/>
              <a:pathLst>
                <a:path w="17" h="50">
                  <a:moveTo>
                    <a:pt x="6" y="49"/>
                  </a:moveTo>
                  <a:cubicBezTo>
                    <a:pt x="6" y="42"/>
                    <a:pt x="5" y="34"/>
                    <a:pt x="3" y="26"/>
                  </a:cubicBezTo>
                  <a:cubicBezTo>
                    <a:pt x="0" y="17"/>
                    <a:pt x="9" y="9"/>
                    <a:pt x="8" y="0"/>
                  </a:cubicBezTo>
                  <a:cubicBezTo>
                    <a:pt x="17" y="10"/>
                    <a:pt x="14" y="22"/>
                    <a:pt x="12" y="34"/>
                  </a:cubicBezTo>
                  <a:cubicBezTo>
                    <a:pt x="11" y="39"/>
                    <a:pt x="10" y="45"/>
                    <a:pt x="8" y="50"/>
                  </a:cubicBezTo>
                  <a:cubicBezTo>
                    <a:pt x="7" y="50"/>
                    <a:pt x="7" y="50"/>
                    <a:pt x="6" y="49"/>
                  </a:cubicBezTo>
                  <a:close/>
                </a:path>
              </a:pathLst>
            </a:custGeom>
            <a:solidFill>
              <a:srgbClr val="7D82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 name="Freeform 510"/>
            <p:cNvSpPr>
              <a:spLocks/>
            </p:cNvSpPr>
            <p:nvPr/>
          </p:nvSpPr>
          <p:spPr bwMode="auto">
            <a:xfrm>
              <a:off x="4458" y="2801"/>
              <a:ext cx="47" cy="207"/>
            </a:xfrm>
            <a:custGeom>
              <a:avLst/>
              <a:gdLst>
                <a:gd name="T0" fmla="*/ 14 w 35"/>
                <a:gd name="T1" fmla="*/ 153 h 155"/>
                <a:gd name="T2" fmla="*/ 2 w 35"/>
                <a:gd name="T3" fmla="*/ 34 h 155"/>
                <a:gd name="T4" fmla="*/ 8 w 35"/>
                <a:gd name="T5" fmla="*/ 17 h 155"/>
                <a:gd name="T6" fmla="*/ 14 w 35"/>
                <a:gd name="T7" fmla="*/ 10 h 155"/>
                <a:gd name="T8" fmla="*/ 19 w 35"/>
                <a:gd name="T9" fmla="*/ 2 h 155"/>
                <a:gd name="T10" fmla="*/ 26 w 35"/>
                <a:gd name="T11" fmla="*/ 8 h 155"/>
                <a:gd name="T12" fmla="*/ 30 w 35"/>
                <a:gd name="T13" fmla="*/ 63 h 155"/>
                <a:gd name="T14" fmla="*/ 29 w 35"/>
                <a:gd name="T15" fmla="*/ 85 h 155"/>
                <a:gd name="T16" fmla="*/ 23 w 35"/>
                <a:gd name="T17" fmla="*/ 150 h 155"/>
                <a:gd name="T18" fmla="*/ 14 w 35"/>
                <a:gd name="T19" fmla="*/ 15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55">
                  <a:moveTo>
                    <a:pt x="14" y="153"/>
                  </a:moveTo>
                  <a:cubicBezTo>
                    <a:pt x="5" y="114"/>
                    <a:pt x="7" y="74"/>
                    <a:pt x="2" y="34"/>
                  </a:cubicBezTo>
                  <a:cubicBezTo>
                    <a:pt x="2" y="28"/>
                    <a:pt x="0" y="21"/>
                    <a:pt x="8" y="17"/>
                  </a:cubicBezTo>
                  <a:cubicBezTo>
                    <a:pt x="10" y="15"/>
                    <a:pt x="20" y="22"/>
                    <a:pt x="14" y="10"/>
                  </a:cubicBezTo>
                  <a:cubicBezTo>
                    <a:pt x="12" y="6"/>
                    <a:pt x="16" y="4"/>
                    <a:pt x="19" y="2"/>
                  </a:cubicBezTo>
                  <a:cubicBezTo>
                    <a:pt x="24" y="0"/>
                    <a:pt x="24" y="5"/>
                    <a:pt x="26" y="8"/>
                  </a:cubicBezTo>
                  <a:cubicBezTo>
                    <a:pt x="34" y="26"/>
                    <a:pt x="32" y="45"/>
                    <a:pt x="30" y="63"/>
                  </a:cubicBezTo>
                  <a:cubicBezTo>
                    <a:pt x="29" y="71"/>
                    <a:pt x="28" y="78"/>
                    <a:pt x="29" y="85"/>
                  </a:cubicBezTo>
                  <a:cubicBezTo>
                    <a:pt x="35" y="108"/>
                    <a:pt x="28" y="128"/>
                    <a:pt x="23" y="150"/>
                  </a:cubicBezTo>
                  <a:cubicBezTo>
                    <a:pt x="22" y="155"/>
                    <a:pt x="17" y="153"/>
                    <a:pt x="14" y="153"/>
                  </a:cubicBezTo>
                  <a:close/>
                </a:path>
              </a:pathLst>
            </a:custGeom>
            <a:solidFill>
              <a:srgbClr val="E89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 name="Freeform 511"/>
            <p:cNvSpPr>
              <a:spLocks/>
            </p:cNvSpPr>
            <p:nvPr/>
          </p:nvSpPr>
          <p:spPr bwMode="auto">
            <a:xfrm>
              <a:off x="4634" y="2775"/>
              <a:ext cx="38" cy="188"/>
            </a:xfrm>
            <a:custGeom>
              <a:avLst/>
              <a:gdLst>
                <a:gd name="T0" fmla="*/ 2 w 28"/>
                <a:gd name="T1" fmla="*/ 38 h 140"/>
                <a:gd name="T2" fmla="*/ 2 w 28"/>
                <a:gd name="T3" fmla="*/ 28 h 140"/>
                <a:gd name="T4" fmla="*/ 5 w 28"/>
                <a:gd name="T5" fmla="*/ 1 h 140"/>
                <a:gd name="T6" fmla="*/ 10 w 28"/>
                <a:gd name="T7" fmla="*/ 4 h 140"/>
                <a:gd name="T8" fmla="*/ 21 w 28"/>
                <a:gd name="T9" fmla="*/ 60 h 140"/>
                <a:gd name="T10" fmla="*/ 26 w 28"/>
                <a:gd name="T11" fmla="*/ 88 h 140"/>
                <a:gd name="T12" fmla="*/ 18 w 28"/>
                <a:gd name="T13" fmla="*/ 135 h 140"/>
                <a:gd name="T14" fmla="*/ 13 w 28"/>
                <a:gd name="T15" fmla="*/ 140 h 140"/>
                <a:gd name="T16" fmla="*/ 10 w 28"/>
                <a:gd name="T17" fmla="*/ 135 h 140"/>
                <a:gd name="T18" fmla="*/ 8 w 28"/>
                <a:gd name="T19" fmla="*/ 123 h 140"/>
                <a:gd name="T20" fmla="*/ 2 w 28"/>
                <a:gd name="T21" fmla="*/ 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40">
                  <a:moveTo>
                    <a:pt x="2" y="38"/>
                  </a:moveTo>
                  <a:cubicBezTo>
                    <a:pt x="2" y="35"/>
                    <a:pt x="2" y="31"/>
                    <a:pt x="2" y="28"/>
                  </a:cubicBezTo>
                  <a:cubicBezTo>
                    <a:pt x="3" y="19"/>
                    <a:pt x="0" y="10"/>
                    <a:pt x="5" y="1"/>
                  </a:cubicBezTo>
                  <a:cubicBezTo>
                    <a:pt x="7" y="1"/>
                    <a:pt x="9" y="0"/>
                    <a:pt x="10" y="4"/>
                  </a:cubicBezTo>
                  <a:cubicBezTo>
                    <a:pt x="14" y="22"/>
                    <a:pt x="22" y="40"/>
                    <a:pt x="21" y="60"/>
                  </a:cubicBezTo>
                  <a:cubicBezTo>
                    <a:pt x="21" y="69"/>
                    <a:pt x="26" y="78"/>
                    <a:pt x="26" y="88"/>
                  </a:cubicBezTo>
                  <a:cubicBezTo>
                    <a:pt x="28" y="105"/>
                    <a:pt x="22" y="120"/>
                    <a:pt x="18" y="135"/>
                  </a:cubicBezTo>
                  <a:cubicBezTo>
                    <a:pt x="17" y="138"/>
                    <a:pt x="16" y="140"/>
                    <a:pt x="13" y="140"/>
                  </a:cubicBezTo>
                  <a:cubicBezTo>
                    <a:pt x="10" y="140"/>
                    <a:pt x="10" y="137"/>
                    <a:pt x="10" y="135"/>
                  </a:cubicBezTo>
                  <a:cubicBezTo>
                    <a:pt x="10" y="131"/>
                    <a:pt x="12" y="126"/>
                    <a:pt x="8" y="123"/>
                  </a:cubicBezTo>
                  <a:cubicBezTo>
                    <a:pt x="3" y="95"/>
                    <a:pt x="6" y="66"/>
                    <a:pt x="2" y="38"/>
                  </a:cubicBezTo>
                  <a:close/>
                </a:path>
              </a:pathLst>
            </a:custGeom>
            <a:solidFill>
              <a:srgbClr val="EDA2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 name="Freeform 512"/>
            <p:cNvSpPr>
              <a:spLocks/>
            </p:cNvSpPr>
            <p:nvPr/>
          </p:nvSpPr>
          <p:spPr bwMode="auto">
            <a:xfrm>
              <a:off x="4322" y="2738"/>
              <a:ext cx="146" cy="309"/>
            </a:xfrm>
            <a:custGeom>
              <a:avLst/>
              <a:gdLst>
                <a:gd name="T0" fmla="*/ 109 w 109"/>
                <a:gd name="T1" fmla="*/ 227 h 231"/>
                <a:gd name="T2" fmla="*/ 106 w 109"/>
                <a:gd name="T3" fmla="*/ 227 h 231"/>
                <a:gd name="T4" fmla="*/ 105 w 109"/>
                <a:gd name="T5" fmla="*/ 213 h 231"/>
                <a:gd name="T6" fmla="*/ 99 w 109"/>
                <a:gd name="T7" fmla="*/ 220 h 231"/>
                <a:gd name="T8" fmla="*/ 90 w 109"/>
                <a:gd name="T9" fmla="*/ 230 h 231"/>
                <a:gd name="T10" fmla="*/ 76 w 109"/>
                <a:gd name="T11" fmla="*/ 222 h 231"/>
                <a:gd name="T12" fmla="*/ 61 w 109"/>
                <a:gd name="T13" fmla="*/ 201 h 231"/>
                <a:gd name="T14" fmla="*/ 56 w 109"/>
                <a:gd name="T15" fmla="*/ 172 h 231"/>
                <a:gd name="T16" fmla="*/ 51 w 109"/>
                <a:gd name="T17" fmla="*/ 158 h 231"/>
                <a:gd name="T18" fmla="*/ 49 w 109"/>
                <a:gd name="T19" fmla="*/ 152 h 231"/>
                <a:gd name="T20" fmla="*/ 34 w 109"/>
                <a:gd name="T21" fmla="*/ 132 h 231"/>
                <a:gd name="T22" fmla="*/ 9 w 109"/>
                <a:gd name="T23" fmla="*/ 112 h 231"/>
                <a:gd name="T24" fmla="*/ 14 w 109"/>
                <a:gd name="T25" fmla="*/ 103 h 231"/>
                <a:gd name="T26" fmla="*/ 25 w 109"/>
                <a:gd name="T27" fmla="*/ 80 h 231"/>
                <a:gd name="T28" fmla="*/ 26 w 109"/>
                <a:gd name="T29" fmla="*/ 38 h 231"/>
                <a:gd name="T30" fmla="*/ 24 w 109"/>
                <a:gd name="T31" fmla="*/ 32 h 231"/>
                <a:gd name="T32" fmla="*/ 23 w 109"/>
                <a:gd name="T33" fmla="*/ 32 h 231"/>
                <a:gd name="T34" fmla="*/ 13 w 109"/>
                <a:gd name="T35" fmla="*/ 30 h 231"/>
                <a:gd name="T36" fmla="*/ 8 w 109"/>
                <a:gd name="T37" fmla="*/ 32 h 231"/>
                <a:gd name="T38" fmla="*/ 9 w 109"/>
                <a:gd name="T39" fmla="*/ 15 h 231"/>
                <a:gd name="T40" fmla="*/ 50 w 109"/>
                <a:gd name="T41" fmla="*/ 0 h 231"/>
                <a:gd name="T42" fmla="*/ 61 w 109"/>
                <a:gd name="T43" fmla="*/ 5 h 231"/>
                <a:gd name="T44" fmla="*/ 64 w 109"/>
                <a:gd name="T45" fmla="*/ 6 h 231"/>
                <a:gd name="T46" fmla="*/ 86 w 109"/>
                <a:gd name="T47" fmla="*/ 37 h 231"/>
                <a:gd name="T48" fmla="*/ 96 w 109"/>
                <a:gd name="T49" fmla="*/ 127 h 231"/>
                <a:gd name="T50" fmla="*/ 104 w 109"/>
                <a:gd name="T51" fmla="*/ 190 h 231"/>
                <a:gd name="T52" fmla="*/ 109 w 109"/>
                <a:gd name="T53" fmla="*/ 22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231">
                  <a:moveTo>
                    <a:pt x="109" y="227"/>
                  </a:moveTo>
                  <a:cubicBezTo>
                    <a:pt x="108" y="227"/>
                    <a:pt x="107" y="227"/>
                    <a:pt x="106" y="227"/>
                  </a:cubicBezTo>
                  <a:cubicBezTo>
                    <a:pt x="105" y="223"/>
                    <a:pt x="107" y="218"/>
                    <a:pt x="105" y="213"/>
                  </a:cubicBezTo>
                  <a:cubicBezTo>
                    <a:pt x="101" y="214"/>
                    <a:pt x="100" y="218"/>
                    <a:pt x="99" y="220"/>
                  </a:cubicBezTo>
                  <a:cubicBezTo>
                    <a:pt x="97" y="225"/>
                    <a:pt x="96" y="229"/>
                    <a:pt x="90" y="230"/>
                  </a:cubicBezTo>
                  <a:cubicBezTo>
                    <a:pt x="83" y="231"/>
                    <a:pt x="79" y="227"/>
                    <a:pt x="76" y="222"/>
                  </a:cubicBezTo>
                  <a:cubicBezTo>
                    <a:pt x="71" y="215"/>
                    <a:pt x="66" y="208"/>
                    <a:pt x="61" y="201"/>
                  </a:cubicBezTo>
                  <a:cubicBezTo>
                    <a:pt x="50" y="191"/>
                    <a:pt x="48" y="181"/>
                    <a:pt x="56" y="172"/>
                  </a:cubicBezTo>
                  <a:cubicBezTo>
                    <a:pt x="60" y="161"/>
                    <a:pt x="60" y="161"/>
                    <a:pt x="51" y="158"/>
                  </a:cubicBezTo>
                  <a:cubicBezTo>
                    <a:pt x="48" y="156"/>
                    <a:pt x="48" y="155"/>
                    <a:pt x="49" y="152"/>
                  </a:cubicBezTo>
                  <a:cubicBezTo>
                    <a:pt x="51" y="138"/>
                    <a:pt x="48" y="133"/>
                    <a:pt x="34" y="132"/>
                  </a:cubicBezTo>
                  <a:cubicBezTo>
                    <a:pt x="21" y="131"/>
                    <a:pt x="14" y="122"/>
                    <a:pt x="9" y="112"/>
                  </a:cubicBezTo>
                  <a:cubicBezTo>
                    <a:pt x="7" y="108"/>
                    <a:pt x="9" y="104"/>
                    <a:pt x="14" y="103"/>
                  </a:cubicBezTo>
                  <a:cubicBezTo>
                    <a:pt x="26" y="100"/>
                    <a:pt x="29" y="92"/>
                    <a:pt x="25" y="80"/>
                  </a:cubicBezTo>
                  <a:cubicBezTo>
                    <a:pt x="21" y="66"/>
                    <a:pt x="15" y="51"/>
                    <a:pt x="26" y="38"/>
                  </a:cubicBezTo>
                  <a:cubicBezTo>
                    <a:pt x="28" y="36"/>
                    <a:pt x="26" y="33"/>
                    <a:pt x="24" y="32"/>
                  </a:cubicBezTo>
                  <a:cubicBezTo>
                    <a:pt x="24" y="32"/>
                    <a:pt x="23" y="32"/>
                    <a:pt x="23" y="32"/>
                  </a:cubicBezTo>
                  <a:cubicBezTo>
                    <a:pt x="20" y="30"/>
                    <a:pt x="17" y="26"/>
                    <a:pt x="13" y="30"/>
                  </a:cubicBezTo>
                  <a:cubicBezTo>
                    <a:pt x="12" y="31"/>
                    <a:pt x="10" y="32"/>
                    <a:pt x="8" y="32"/>
                  </a:cubicBezTo>
                  <a:cubicBezTo>
                    <a:pt x="1" y="26"/>
                    <a:pt x="0" y="18"/>
                    <a:pt x="9" y="15"/>
                  </a:cubicBezTo>
                  <a:cubicBezTo>
                    <a:pt x="23" y="12"/>
                    <a:pt x="35" y="2"/>
                    <a:pt x="50" y="0"/>
                  </a:cubicBezTo>
                  <a:cubicBezTo>
                    <a:pt x="54" y="2"/>
                    <a:pt x="57" y="3"/>
                    <a:pt x="61" y="5"/>
                  </a:cubicBezTo>
                  <a:cubicBezTo>
                    <a:pt x="62" y="5"/>
                    <a:pt x="63" y="5"/>
                    <a:pt x="64" y="6"/>
                  </a:cubicBezTo>
                  <a:cubicBezTo>
                    <a:pt x="71" y="17"/>
                    <a:pt x="82" y="24"/>
                    <a:pt x="86" y="37"/>
                  </a:cubicBezTo>
                  <a:cubicBezTo>
                    <a:pt x="96" y="66"/>
                    <a:pt x="99" y="96"/>
                    <a:pt x="96" y="127"/>
                  </a:cubicBezTo>
                  <a:cubicBezTo>
                    <a:pt x="94" y="148"/>
                    <a:pt x="95" y="169"/>
                    <a:pt x="104" y="190"/>
                  </a:cubicBezTo>
                  <a:cubicBezTo>
                    <a:pt x="109" y="201"/>
                    <a:pt x="109" y="214"/>
                    <a:pt x="109" y="227"/>
                  </a:cubicBezTo>
                  <a:close/>
                </a:path>
              </a:pathLst>
            </a:custGeom>
            <a:solidFill>
              <a:srgbClr val="848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 name="Freeform 513"/>
            <p:cNvSpPr>
              <a:spLocks/>
            </p:cNvSpPr>
            <p:nvPr/>
          </p:nvSpPr>
          <p:spPr bwMode="auto">
            <a:xfrm>
              <a:off x="4305" y="2771"/>
              <a:ext cx="50" cy="86"/>
            </a:xfrm>
            <a:custGeom>
              <a:avLst/>
              <a:gdLst>
                <a:gd name="T0" fmla="*/ 21 w 37"/>
                <a:gd name="T1" fmla="*/ 7 h 64"/>
                <a:gd name="T2" fmla="*/ 24 w 37"/>
                <a:gd name="T3" fmla="*/ 4 h 64"/>
                <a:gd name="T4" fmla="*/ 37 w 37"/>
                <a:gd name="T5" fmla="*/ 7 h 64"/>
                <a:gd name="T6" fmla="*/ 37 w 37"/>
                <a:gd name="T7" fmla="*/ 7 h 64"/>
                <a:gd name="T8" fmla="*/ 29 w 37"/>
                <a:gd name="T9" fmla="*/ 49 h 64"/>
                <a:gd name="T10" fmla="*/ 26 w 37"/>
                <a:gd name="T11" fmla="*/ 62 h 64"/>
                <a:gd name="T12" fmla="*/ 10 w 37"/>
                <a:gd name="T13" fmla="*/ 56 h 64"/>
                <a:gd name="T14" fmla="*/ 21 w 37"/>
                <a:gd name="T15" fmla="*/ 7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64">
                  <a:moveTo>
                    <a:pt x="21" y="7"/>
                  </a:moveTo>
                  <a:cubicBezTo>
                    <a:pt x="22" y="6"/>
                    <a:pt x="23" y="5"/>
                    <a:pt x="24" y="4"/>
                  </a:cubicBezTo>
                  <a:cubicBezTo>
                    <a:pt x="30" y="0"/>
                    <a:pt x="33" y="4"/>
                    <a:pt x="37" y="7"/>
                  </a:cubicBezTo>
                  <a:cubicBezTo>
                    <a:pt x="37" y="7"/>
                    <a:pt x="37" y="7"/>
                    <a:pt x="37" y="7"/>
                  </a:cubicBezTo>
                  <a:cubicBezTo>
                    <a:pt x="29" y="20"/>
                    <a:pt x="27" y="34"/>
                    <a:pt x="29" y="49"/>
                  </a:cubicBezTo>
                  <a:cubicBezTo>
                    <a:pt x="30" y="54"/>
                    <a:pt x="35" y="60"/>
                    <a:pt x="26" y="62"/>
                  </a:cubicBezTo>
                  <a:cubicBezTo>
                    <a:pt x="19" y="64"/>
                    <a:pt x="14" y="60"/>
                    <a:pt x="10" y="56"/>
                  </a:cubicBezTo>
                  <a:cubicBezTo>
                    <a:pt x="0" y="42"/>
                    <a:pt x="6" y="16"/>
                    <a:pt x="21" y="7"/>
                  </a:cubicBezTo>
                  <a:close/>
                </a:path>
              </a:pathLst>
            </a:custGeom>
            <a:solidFill>
              <a:srgbClr val="C0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 name="Freeform 514"/>
            <p:cNvSpPr>
              <a:spLocks/>
            </p:cNvSpPr>
            <p:nvPr/>
          </p:nvSpPr>
          <p:spPr bwMode="auto">
            <a:xfrm>
              <a:off x="4371" y="2952"/>
              <a:ext cx="34" cy="68"/>
            </a:xfrm>
            <a:custGeom>
              <a:avLst/>
              <a:gdLst>
                <a:gd name="T0" fmla="*/ 20 w 26"/>
                <a:gd name="T1" fmla="*/ 12 h 51"/>
                <a:gd name="T2" fmla="*/ 25 w 26"/>
                <a:gd name="T3" fmla="*/ 41 h 51"/>
                <a:gd name="T4" fmla="*/ 19 w 26"/>
                <a:gd name="T5" fmla="*/ 44 h 51"/>
                <a:gd name="T6" fmla="*/ 2 w 26"/>
                <a:gd name="T7" fmla="*/ 9 h 51"/>
                <a:gd name="T8" fmla="*/ 8 w 26"/>
                <a:gd name="T9" fmla="*/ 1 h 51"/>
                <a:gd name="T10" fmla="*/ 20 w 26"/>
                <a:gd name="T11" fmla="*/ 12 h 51"/>
              </a:gdLst>
              <a:ahLst/>
              <a:cxnLst>
                <a:cxn ang="0">
                  <a:pos x="T0" y="T1"/>
                </a:cxn>
                <a:cxn ang="0">
                  <a:pos x="T2" y="T3"/>
                </a:cxn>
                <a:cxn ang="0">
                  <a:pos x="T4" y="T5"/>
                </a:cxn>
                <a:cxn ang="0">
                  <a:pos x="T6" y="T7"/>
                </a:cxn>
                <a:cxn ang="0">
                  <a:pos x="T8" y="T9"/>
                </a:cxn>
                <a:cxn ang="0">
                  <a:pos x="T10" y="T11"/>
                </a:cxn>
              </a:cxnLst>
              <a:rect l="0" t="0" r="r" b="b"/>
              <a:pathLst>
                <a:path w="26" h="51">
                  <a:moveTo>
                    <a:pt x="20" y="12"/>
                  </a:moveTo>
                  <a:cubicBezTo>
                    <a:pt x="14" y="23"/>
                    <a:pt x="21" y="31"/>
                    <a:pt x="25" y="41"/>
                  </a:cubicBezTo>
                  <a:cubicBezTo>
                    <a:pt x="25" y="45"/>
                    <a:pt x="26" y="51"/>
                    <a:pt x="19" y="44"/>
                  </a:cubicBezTo>
                  <a:cubicBezTo>
                    <a:pt x="10" y="34"/>
                    <a:pt x="7" y="21"/>
                    <a:pt x="2" y="9"/>
                  </a:cubicBezTo>
                  <a:cubicBezTo>
                    <a:pt x="0" y="5"/>
                    <a:pt x="2" y="1"/>
                    <a:pt x="8" y="1"/>
                  </a:cubicBezTo>
                  <a:cubicBezTo>
                    <a:pt x="15" y="0"/>
                    <a:pt x="21" y="3"/>
                    <a:pt x="20" y="12"/>
                  </a:cubicBezTo>
                  <a:close/>
                </a:path>
              </a:pathLst>
            </a:custGeom>
            <a:solidFill>
              <a:srgbClr val="B8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 name="Freeform 515"/>
            <p:cNvSpPr>
              <a:spLocks/>
            </p:cNvSpPr>
            <p:nvPr/>
          </p:nvSpPr>
          <p:spPr bwMode="auto">
            <a:xfrm>
              <a:off x="6208" y="3689"/>
              <a:ext cx="31" cy="76"/>
            </a:xfrm>
            <a:custGeom>
              <a:avLst/>
              <a:gdLst>
                <a:gd name="T0" fmla="*/ 17 w 23"/>
                <a:gd name="T1" fmla="*/ 57 h 57"/>
                <a:gd name="T2" fmla="*/ 9 w 23"/>
                <a:gd name="T3" fmla="*/ 34 h 57"/>
                <a:gd name="T4" fmla="*/ 0 w 23"/>
                <a:gd name="T5" fmla="*/ 0 h 57"/>
                <a:gd name="T6" fmla="*/ 6 w 23"/>
                <a:gd name="T7" fmla="*/ 7 h 57"/>
                <a:gd name="T8" fmla="*/ 11 w 23"/>
                <a:gd name="T9" fmla="*/ 27 h 57"/>
                <a:gd name="T10" fmla="*/ 17 w 23"/>
                <a:gd name="T11" fmla="*/ 54 h 57"/>
                <a:gd name="T12" fmla="*/ 17 w 23"/>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23" h="57">
                  <a:moveTo>
                    <a:pt x="17" y="57"/>
                  </a:moveTo>
                  <a:cubicBezTo>
                    <a:pt x="11" y="50"/>
                    <a:pt x="15" y="40"/>
                    <a:pt x="9" y="34"/>
                  </a:cubicBezTo>
                  <a:cubicBezTo>
                    <a:pt x="6" y="22"/>
                    <a:pt x="3" y="11"/>
                    <a:pt x="0" y="0"/>
                  </a:cubicBezTo>
                  <a:cubicBezTo>
                    <a:pt x="2" y="2"/>
                    <a:pt x="4" y="5"/>
                    <a:pt x="6" y="7"/>
                  </a:cubicBezTo>
                  <a:cubicBezTo>
                    <a:pt x="10" y="13"/>
                    <a:pt x="5" y="23"/>
                    <a:pt x="11" y="27"/>
                  </a:cubicBezTo>
                  <a:cubicBezTo>
                    <a:pt x="23" y="35"/>
                    <a:pt x="21" y="43"/>
                    <a:pt x="17" y="54"/>
                  </a:cubicBezTo>
                  <a:cubicBezTo>
                    <a:pt x="16" y="55"/>
                    <a:pt x="16" y="56"/>
                    <a:pt x="17" y="57"/>
                  </a:cubicBezTo>
                  <a:close/>
                </a:path>
              </a:pathLst>
            </a:custGeom>
            <a:solidFill>
              <a:srgbClr val="CEA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 name="Freeform 516"/>
            <p:cNvSpPr>
              <a:spLocks/>
            </p:cNvSpPr>
            <p:nvPr/>
          </p:nvSpPr>
          <p:spPr bwMode="auto">
            <a:xfrm>
              <a:off x="3724" y="3484"/>
              <a:ext cx="111" cy="106"/>
            </a:xfrm>
            <a:custGeom>
              <a:avLst/>
              <a:gdLst>
                <a:gd name="T0" fmla="*/ 26 w 83"/>
                <a:gd name="T1" fmla="*/ 15 h 79"/>
                <a:gd name="T2" fmla="*/ 34 w 83"/>
                <a:gd name="T3" fmla="*/ 16 h 79"/>
                <a:gd name="T4" fmla="*/ 48 w 83"/>
                <a:gd name="T5" fmla="*/ 22 h 79"/>
                <a:gd name="T6" fmla="*/ 67 w 83"/>
                <a:gd name="T7" fmla="*/ 15 h 79"/>
                <a:gd name="T8" fmla="*/ 65 w 83"/>
                <a:gd name="T9" fmla="*/ 8 h 79"/>
                <a:gd name="T10" fmla="*/ 73 w 83"/>
                <a:gd name="T11" fmla="*/ 0 h 79"/>
                <a:gd name="T12" fmla="*/ 81 w 83"/>
                <a:gd name="T13" fmla="*/ 18 h 79"/>
                <a:gd name="T14" fmla="*/ 71 w 83"/>
                <a:gd name="T15" fmla="*/ 26 h 79"/>
                <a:gd name="T16" fmla="*/ 68 w 83"/>
                <a:gd name="T17" fmla="*/ 29 h 79"/>
                <a:gd name="T18" fmla="*/ 36 w 83"/>
                <a:gd name="T19" fmla="*/ 29 h 79"/>
                <a:gd name="T20" fmla="*/ 27 w 83"/>
                <a:gd name="T21" fmla="*/ 39 h 79"/>
                <a:gd name="T22" fmla="*/ 31 w 83"/>
                <a:gd name="T23" fmla="*/ 53 h 79"/>
                <a:gd name="T24" fmla="*/ 29 w 83"/>
                <a:gd name="T25" fmla="*/ 62 h 79"/>
                <a:gd name="T26" fmla="*/ 26 w 83"/>
                <a:gd name="T27" fmla="*/ 79 h 79"/>
                <a:gd name="T28" fmla="*/ 10 w 83"/>
                <a:gd name="T29" fmla="*/ 69 h 79"/>
                <a:gd name="T30" fmla="*/ 2 w 83"/>
                <a:gd name="T31" fmla="*/ 68 h 79"/>
                <a:gd name="T32" fmla="*/ 5 w 83"/>
                <a:gd name="T33" fmla="*/ 60 h 79"/>
                <a:gd name="T34" fmla="*/ 8 w 83"/>
                <a:gd name="T35" fmla="*/ 46 h 79"/>
                <a:gd name="T36" fmla="*/ 5 w 83"/>
                <a:gd name="T37" fmla="*/ 37 h 79"/>
                <a:gd name="T38" fmla="*/ 26 w 83"/>
                <a:gd name="T39" fmla="*/ 1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79">
                  <a:moveTo>
                    <a:pt x="26" y="15"/>
                  </a:moveTo>
                  <a:cubicBezTo>
                    <a:pt x="29" y="15"/>
                    <a:pt x="31" y="16"/>
                    <a:pt x="34" y="16"/>
                  </a:cubicBezTo>
                  <a:cubicBezTo>
                    <a:pt x="35" y="26"/>
                    <a:pt x="44" y="20"/>
                    <a:pt x="48" y="22"/>
                  </a:cubicBezTo>
                  <a:cubicBezTo>
                    <a:pt x="54" y="23"/>
                    <a:pt x="61" y="19"/>
                    <a:pt x="67" y="15"/>
                  </a:cubicBezTo>
                  <a:cubicBezTo>
                    <a:pt x="72" y="12"/>
                    <a:pt x="66" y="10"/>
                    <a:pt x="65" y="8"/>
                  </a:cubicBezTo>
                  <a:cubicBezTo>
                    <a:pt x="68" y="5"/>
                    <a:pt x="70" y="2"/>
                    <a:pt x="73" y="0"/>
                  </a:cubicBezTo>
                  <a:cubicBezTo>
                    <a:pt x="76" y="6"/>
                    <a:pt x="83" y="10"/>
                    <a:pt x="81" y="18"/>
                  </a:cubicBezTo>
                  <a:cubicBezTo>
                    <a:pt x="79" y="23"/>
                    <a:pt x="73" y="22"/>
                    <a:pt x="71" y="26"/>
                  </a:cubicBezTo>
                  <a:cubicBezTo>
                    <a:pt x="70" y="27"/>
                    <a:pt x="69" y="28"/>
                    <a:pt x="68" y="29"/>
                  </a:cubicBezTo>
                  <a:cubicBezTo>
                    <a:pt x="57" y="30"/>
                    <a:pt x="47" y="36"/>
                    <a:pt x="36" y="29"/>
                  </a:cubicBezTo>
                  <a:cubicBezTo>
                    <a:pt x="30" y="26"/>
                    <a:pt x="25" y="31"/>
                    <a:pt x="27" y="39"/>
                  </a:cubicBezTo>
                  <a:cubicBezTo>
                    <a:pt x="29" y="43"/>
                    <a:pt x="30" y="48"/>
                    <a:pt x="31" y="53"/>
                  </a:cubicBezTo>
                  <a:cubicBezTo>
                    <a:pt x="28" y="55"/>
                    <a:pt x="26" y="57"/>
                    <a:pt x="29" y="62"/>
                  </a:cubicBezTo>
                  <a:cubicBezTo>
                    <a:pt x="32" y="67"/>
                    <a:pt x="35" y="75"/>
                    <a:pt x="26" y="79"/>
                  </a:cubicBezTo>
                  <a:cubicBezTo>
                    <a:pt x="22" y="62"/>
                    <a:pt x="22" y="62"/>
                    <a:pt x="10" y="69"/>
                  </a:cubicBezTo>
                  <a:cubicBezTo>
                    <a:pt x="7" y="70"/>
                    <a:pt x="3" y="71"/>
                    <a:pt x="2" y="68"/>
                  </a:cubicBezTo>
                  <a:cubicBezTo>
                    <a:pt x="0" y="64"/>
                    <a:pt x="3" y="62"/>
                    <a:pt x="5" y="60"/>
                  </a:cubicBezTo>
                  <a:cubicBezTo>
                    <a:pt x="9" y="56"/>
                    <a:pt x="19" y="54"/>
                    <a:pt x="8" y="46"/>
                  </a:cubicBezTo>
                  <a:cubicBezTo>
                    <a:pt x="7" y="43"/>
                    <a:pt x="4" y="41"/>
                    <a:pt x="5" y="37"/>
                  </a:cubicBezTo>
                  <a:cubicBezTo>
                    <a:pt x="15" y="32"/>
                    <a:pt x="17" y="20"/>
                    <a:pt x="26" y="15"/>
                  </a:cubicBezTo>
                  <a:close/>
                </a:path>
              </a:pathLst>
            </a:custGeom>
            <a:solidFill>
              <a:srgbClr val="467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 name="Freeform 517"/>
            <p:cNvSpPr>
              <a:spLocks/>
            </p:cNvSpPr>
            <p:nvPr/>
          </p:nvSpPr>
          <p:spPr bwMode="auto">
            <a:xfrm>
              <a:off x="3842" y="3485"/>
              <a:ext cx="63" cy="54"/>
            </a:xfrm>
            <a:custGeom>
              <a:avLst/>
              <a:gdLst>
                <a:gd name="T0" fmla="*/ 30 w 47"/>
                <a:gd name="T1" fmla="*/ 1 h 40"/>
                <a:gd name="T2" fmla="*/ 43 w 47"/>
                <a:gd name="T3" fmla="*/ 22 h 40"/>
                <a:gd name="T4" fmla="*/ 25 w 47"/>
                <a:gd name="T5" fmla="*/ 33 h 40"/>
                <a:gd name="T6" fmla="*/ 25 w 47"/>
                <a:gd name="T7" fmla="*/ 33 h 40"/>
                <a:gd name="T8" fmla="*/ 16 w 47"/>
                <a:gd name="T9" fmla="*/ 39 h 40"/>
                <a:gd name="T10" fmla="*/ 13 w 47"/>
                <a:gd name="T11" fmla="*/ 32 h 40"/>
                <a:gd name="T12" fmla="*/ 9 w 47"/>
                <a:gd name="T13" fmla="*/ 28 h 40"/>
                <a:gd name="T14" fmla="*/ 1 w 47"/>
                <a:gd name="T15" fmla="*/ 17 h 40"/>
                <a:gd name="T16" fmla="*/ 1 w 47"/>
                <a:gd name="T17" fmla="*/ 14 h 40"/>
                <a:gd name="T18" fmla="*/ 30 w 47"/>
                <a:gd name="T19"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0">
                  <a:moveTo>
                    <a:pt x="30" y="1"/>
                  </a:moveTo>
                  <a:cubicBezTo>
                    <a:pt x="47" y="0"/>
                    <a:pt x="40" y="15"/>
                    <a:pt x="43" y="22"/>
                  </a:cubicBezTo>
                  <a:cubicBezTo>
                    <a:pt x="38" y="27"/>
                    <a:pt x="28" y="25"/>
                    <a:pt x="25" y="33"/>
                  </a:cubicBezTo>
                  <a:cubicBezTo>
                    <a:pt x="25" y="33"/>
                    <a:pt x="25" y="33"/>
                    <a:pt x="25" y="33"/>
                  </a:cubicBezTo>
                  <a:cubicBezTo>
                    <a:pt x="23" y="37"/>
                    <a:pt x="21" y="40"/>
                    <a:pt x="16" y="39"/>
                  </a:cubicBezTo>
                  <a:cubicBezTo>
                    <a:pt x="12" y="38"/>
                    <a:pt x="12" y="35"/>
                    <a:pt x="13" y="32"/>
                  </a:cubicBezTo>
                  <a:cubicBezTo>
                    <a:pt x="14" y="28"/>
                    <a:pt x="11" y="29"/>
                    <a:pt x="9" y="28"/>
                  </a:cubicBezTo>
                  <a:cubicBezTo>
                    <a:pt x="6" y="25"/>
                    <a:pt x="0" y="23"/>
                    <a:pt x="1" y="17"/>
                  </a:cubicBezTo>
                  <a:cubicBezTo>
                    <a:pt x="1" y="16"/>
                    <a:pt x="1" y="15"/>
                    <a:pt x="1" y="14"/>
                  </a:cubicBezTo>
                  <a:cubicBezTo>
                    <a:pt x="9" y="7"/>
                    <a:pt x="19" y="4"/>
                    <a:pt x="30" y="1"/>
                  </a:cubicBezTo>
                  <a:close/>
                </a:path>
              </a:pathLst>
            </a:custGeom>
            <a:solidFill>
              <a:srgbClr val="616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 name="Freeform 518"/>
            <p:cNvSpPr>
              <a:spLocks/>
            </p:cNvSpPr>
            <p:nvPr/>
          </p:nvSpPr>
          <p:spPr bwMode="auto">
            <a:xfrm>
              <a:off x="3819" y="3508"/>
              <a:ext cx="60" cy="38"/>
            </a:xfrm>
            <a:custGeom>
              <a:avLst/>
              <a:gdLst>
                <a:gd name="T0" fmla="*/ 18 w 45"/>
                <a:gd name="T1" fmla="*/ 0 h 28"/>
                <a:gd name="T2" fmla="*/ 37 w 45"/>
                <a:gd name="T3" fmla="*/ 8 h 28"/>
                <a:gd name="T4" fmla="*/ 33 w 45"/>
                <a:gd name="T5" fmla="*/ 20 h 28"/>
                <a:gd name="T6" fmla="*/ 42 w 45"/>
                <a:gd name="T7" fmla="*/ 16 h 28"/>
                <a:gd name="T8" fmla="*/ 44 w 45"/>
                <a:gd name="T9" fmla="*/ 26 h 28"/>
                <a:gd name="T10" fmla="*/ 0 w 45"/>
                <a:gd name="T11" fmla="*/ 8 h 28"/>
                <a:gd name="T12" fmla="*/ 10 w 45"/>
                <a:gd name="T13" fmla="*/ 0 h 28"/>
                <a:gd name="T14" fmla="*/ 18 w 45"/>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8">
                  <a:moveTo>
                    <a:pt x="18" y="0"/>
                  </a:moveTo>
                  <a:cubicBezTo>
                    <a:pt x="23" y="5"/>
                    <a:pt x="28" y="12"/>
                    <a:pt x="37" y="8"/>
                  </a:cubicBezTo>
                  <a:cubicBezTo>
                    <a:pt x="40" y="14"/>
                    <a:pt x="27" y="14"/>
                    <a:pt x="33" y="20"/>
                  </a:cubicBezTo>
                  <a:cubicBezTo>
                    <a:pt x="36" y="22"/>
                    <a:pt x="39" y="17"/>
                    <a:pt x="42" y="16"/>
                  </a:cubicBezTo>
                  <a:cubicBezTo>
                    <a:pt x="43" y="19"/>
                    <a:pt x="45" y="22"/>
                    <a:pt x="44" y="26"/>
                  </a:cubicBezTo>
                  <a:cubicBezTo>
                    <a:pt x="26" y="28"/>
                    <a:pt x="14" y="16"/>
                    <a:pt x="0" y="8"/>
                  </a:cubicBezTo>
                  <a:cubicBezTo>
                    <a:pt x="0" y="2"/>
                    <a:pt x="5" y="1"/>
                    <a:pt x="10" y="0"/>
                  </a:cubicBezTo>
                  <a:cubicBezTo>
                    <a:pt x="13" y="0"/>
                    <a:pt x="15" y="0"/>
                    <a:pt x="18" y="0"/>
                  </a:cubicBezTo>
                  <a:close/>
                </a:path>
              </a:pathLst>
            </a:custGeom>
            <a:solidFill>
              <a:srgbClr val="858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 name="Freeform 519"/>
            <p:cNvSpPr>
              <a:spLocks/>
            </p:cNvSpPr>
            <p:nvPr/>
          </p:nvSpPr>
          <p:spPr bwMode="auto">
            <a:xfrm>
              <a:off x="3831" y="3469"/>
              <a:ext cx="51" cy="35"/>
            </a:xfrm>
            <a:custGeom>
              <a:avLst/>
              <a:gdLst>
                <a:gd name="T0" fmla="*/ 38 w 38"/>
                <a:gd name="T1" fmla="*/ 13 h 26"/>
                <a:gd name="T2" fmla="*/ 9 w 38"/>
                <a:gd name="T3" fmla="*/ 26 h 26"/>
                <a:gd name="T4" fmla="*/ 3 w 38"/>
                <a:gd name="T5" fmla="*/ 12 h 26"/>
                <a:gd name="T6" fmla="*/ 18 w 38"/>
                <a:gd name="T7" fmla="*/ 6 h 26"/>
                <a:gd name="T8" fmla="*/ 38 w 38"/>
                <a:gd name="T9" fmla="*/ 13 h 26"/>
              </a:gdLst>
              <a:ahLst/>
              <a:cxnLst>
                <a:cxn ang="0">
                  <a:pos x="T0" y="T1"/>
                </a:cxn>
                <a:cxn ang="0">
                  <a:pos x="T2" y="T3"/>
                </a:cxn>
                <a:cxn ang="0">
                  <a:pos x="T4" y="T5"/>
                </a:cxn>
                <a:cxn ang="0">
                  <a:pos x="T6" y="T7"/>
                </a:cxn>
                <a:cxn ang="0">
                  <a:pos x="T8" y="T9"/>
                </a:cxn>
              </a:cxnLst>
              <a:rect l="0" t="0" r="r" b="b"/>
              <a:pathLst>
                <a:path w="38" h="26">
                  <a:moveTo>
                    <a:pt x="38" y="13"/>
                  </a:moveTo>
                  <a:cubicBezTo>
                    <a:pt x="30" y="21"/>
                    <a:pt x="19" y="23"/>
                    <a:pt x="9" y="26"/>
                  </a:cubicBezTo>
                  <a:cubicBezTo>
                    <a:pt x="4" y="23"/>
                    <a:pt x="0" y="17"/>
                    <a:pt x="3" y="12"/>
                  </a:cubicBezTo>
                  <a:cubicBezTo>
                    <a:pt x="5" y="7"/>
                    <a:pt x="12" y="5"/>
                    <a:pt x="18" y="6"/>
                  </a:cubicBezTo>
                  <a:cubicBezTo>
                    <a:pt x="25" y="7"/>
                    <a:pt x="35" y="0"/>
                    <a:pt x="38" y="13"/>
                  </a:cubicBezTo>
                  <a:close/>
                </a:path>
              </a:pathLst>
            </a:custGeom>
            <a:solidFill>
              <a:srgbClr val="8F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 name="Freeform 520"/>
            <p:cNvSpPr>
              <a:spLocks/>
            </p:cNvSpPr>
            <p:nvPr/>
          </p:nvSpPr>
          <p:spPr bwMode="auto">
            <a:xfrm>
              <a:off x="3790" y="3441"/>
              <a:ext cx="50" cy="34"/>
            </a:xfrm>
            <a:custGeom>
              <a:avLst/>
              <a:gdLst>
                <a:gd name="T0" fmla="*/ 0 w 38"/>
                <a:gd name="T1" fmla="*/ 21 h 25"/>
                <a:gd name="T2" fmla="*/ 11 w 38"/>
                <a:gd name="T3" fmla="*/ 5 h 25"/>
                <a:gd name="T4" fmla="*/ 38 w 38"/>
                <a:gd name="T5" fmla="*/ 14 h 25"/>
                <a:gd name="T6" fmla="*/ 0 w 38"/>
                <a:gd name="T7" fmla="*/ 21 h 25"/>
              </a:gdLst>
              <a:ahLst/>
              <a:cxnLst>
                <a:cxn ang="0">
                  <a:pos x="T0" y="T1"/>
                </a:cxn>
                <a:cxn ang="0">
                  <a:pos x="T2" y="T3"/>
                </a:cxn>
                <a:cxn ang="0">
                  <a:pos x="T4" y="T5"/>
                </a:cxn>
                <a:cxn ang="0">
                  <a:pos x="T6" y="T7"/>
                </a:cxn>
              </a:cxnLst>
              <a:rect l="0" t="0" r="r" b="b"/>
              <a:pathLst>
                <a:path w="38" h="25">
                  <a:moveTo>
                    <a:pt x="0" y="21"/>
                  </a:moveTo>
                  <a:cubicBezTo>
                    <a:pt x="1" y="14"/>
                    <a:pt x="7" y="11"/>
                    <a:pt x="11" y="5"/>
                  </a:cubicBezTo>
                  <a:cubicBezTo>
                    <a:pt x="20" y="8"/>
                    <a:pt x="32" y="0"/>
                    <a:pt x="38" y="14"/>
                  </a:cubicBezTo>
                  <a:cubicBezTo>
                    <a:pt x="26" y="18"/>
                    <a:pt x="14" y="25"/>
                    <a:pt x="0" y="21"/>
                  </a:cubicBezTo>
                  <a:close/>
                </a:path>
              </a:pathLst>
            </a:custGeom>
            <a:solidFill>
              <a:srgbClr val="706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 name="Freeform 521"/>
            <p:cNvSpPr>
              <a:spLocks/>
            </p:cNvSpPr>
            <p:nvPr/>
          </p:nvSpPr>
          <p:spPr bwMode="auto">
            <a:xfrm>
              <a:off x="3798" y="3472"/>
              <a:ext cx="25" cy="23"/>
            </a:xfrm>
            <a:custGeom>
              <a:avLst/>
              <a:gdLst>
                <a:gd name="T0" fmla="*/ 18 w 19"/>
                <a:gd name="T1" fmla="*/ 9 h 17"/>
                <a:gd name="T2" fmla="*/ 10 w 19"/>
                <a:gd name="T3" fmla="*/ 17 h 17"/>
                <a:gd name="T4" fmla="*/ 0 w 19"/>
                <a:gd name="T5" fmla="*/ 11 h 17"/>
                <a:gd name="T6" fmla="*/ 4 w 19"/>
                <a:gd name="T7" fmla="*/ 6 h 17"/>
                <a:gd name="T8" fmla="*/ 18 w 19"/>
                <a:gd name="T9" fmla="*/ 9 h 17"/>
              </a:gdLst>
              <a:ahLst/>
              <a:cxnLst>
                <a:cxn ang="0">
                  <a:pos x="T0" y="T1"/>
                </a:cxn>
                <a:cxn ang="0">
                  <a:pos x="T2" y="T3"/>
                </a:cxn>
                <a:cxn ang="0">
                  <a:pos x="T4" y="T5"/>
                </a:cxn>
                <a:cxn ang="0">
                  <a:pos x="T6" y="T7"/>
                </a:cxn>
                <a:cxn ang="0">
                  <a:pos x="T8" y="T9"/>
                </a:cxn>
              </a:cxnLst>
              <a:rect l="0" t="0" r="r" b="b"/>
              <a:pathLst>
                <a:path w="19" h="17">
                  <a:moveTo>
                    <a:pt x="18" y="9"/>
                  </a:moveTo>
                  <a:cubicBezTo>
                    <a:pt x="19" y="14"/>
                    <a:pt x="16" y="17"/>
                    <a:pt x="10" y="17"/>
                  </a:cubicBezTo>
                  <a:cubicBezTo>
                    <a:pt x="6" y="16"/>
                    <a:pt x="1" y="17"/>
                    <a:pt x="0" y="11"/>
                  </a:cubicBezTo>
                  <a:cubicBezTo>
                    <a:pt x="0" y="8"/>
                    <a:pt x="1" y="6"/>
                    <a:pt x="4" y="6"/>
                  </a:cubicBezTo>
                  <a:cubicBezTo>
                    <a:pt x="9" y="6"/>
                    <a:pt x="15" y="0"/>
                    <a:pt x="18" y="9"/>
                  </a:cubicBezTo>
                  <a:close/>
                </a:path>
              </a:pathLst>
            </a:custGeom>
            <a:solidFill>
              <a:srgbClr val="92A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 name="Freeform 522"/>
            <p:cNvSpPr>
              <a:spLocks/>
            </p:cNvSpPr>
            <p:nvPr/>
          </p:nvSpPr>
          <p:spPr bwMode="auto">
            <a:xfrm>
              <a:off x="3875" y="3515"/>
              <a:ext cx="24" cy="16"/>
            </a:xfrm>
            <a:custGeom>
              <a:avLst/>
              <a:gdLst>
                <a:gd name="T0" fmla="*/ 0 w 18"/>
                <a:gd name="T1" fmla="*/ 11 h 12"/>
                <a:gd name="T2" fmla="*/ 18 w 18"/>
                <a:gd name="T3" fmla="*/ 0 h 12"/>
                <a:gd name="T4" fmla="*/ 0 w 18"/>
                <a:gd name="T5" fmla="*/ 11 h 12"/>
              </a:gdLst>
              <a:ahLst/>
              <a:cxnLst>
                <a:cxn ang="0">
                  <a:pos x="T0" y="T1"/>
                </a:cxn>
                <a:cxn ang="0">
                  <a:pos x="T2" y="T3"/>
                </a:cxn>
                <a:cxn ang="0">
                  <a:pos x="T4" y="T5"/>
                </a:cxn>
              </a:cxnLst>
              <a:rect l="0" t="0" r="r" b="b"/>
              <a:pathLst>
                <a:path w="18" h="12">
                  <a:moveTo>
                    <a:pt x="0" y="11"/>
                  </a:moveTo>
                  <a:cubicBezTo>
                    <a:pt x="1" y="0"/>
                    <a:pt x="10" y="0"/>
                    <a:pt x="18" y="0"/>
                  </a:cubicBezTo>
                  <a:cubicBezTo>
                    <a:pt x="16" y="12"/>
                    <a:pt x="5" y="6"/>
                    <a:pt x="0" y="11"/>
                  </a:cubicBezTo>
                  <a:close/>
                </a:path>
              </a:pathLst>
            </a:custGeom>
            <a:solidFill>
              <a:srgbClr val="858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 name="Freeform 523"/>
            <p:cNvSpPr>
              <a:spLocks/>
            </p:cNvSpPr>
            <p:nvPr/>
          </p:nvSpPr>
          <p:spPr bwMode="auto">
            <a:xfrm>
              <a:off x="4908" y="2909"/>
              <a:ext cx="103" cy="193"/>
            </a:xfrm>
            <a:custGeom>
              <a:avLst/>
              <a:gdLst>
                <a:gd name="T0" fmla="*/ 49 w 77"/>
                <a:gd name="T1" fmla="*/ 144 h 144"/>
                <a:gd name="T2" fmla="*/ 30 w 77"/>
                <a:gd name="T3" fmla="*/ 94 h 144"/>
                <a:gd name="T4" fmla="*/ 22 w 77"/>
                <a:gd name="T5" fmla="*/ 44 h 144"/>
                <a:gd name="T6" fmla="*/ 22 w 77"/>
                <a:gd name="T7" fmla="*/ 43 h 144"/>
                <a:gd name="T8" fmla="*/ 1 w 77"/>
                <a:gd name="T9" fmla="*/ 10 h 144"/>
                <a:gd name="T10" fmla="*/ 5 w 77"/>
                <a:gd name="T11" fmla="*/ 1 h 144"/>
                <a:gd name="T12" fmla="*/ 11 w 77"/>
                <a:gd name="T13" fmla="*/ 6 h 144"/>
                <a:gd name="T14" fmla="*/ 42 w 77"/>
                <a:gd name="T15" fmla="*/ 22 h 144"/>
                <a:gd name="T16" fmla="*/ 62 w 77"/>
                <a:gd name="T17" fmla="*/ 23 h 144"/>
                <a:gd name="T18" fmla="*/ 60 w 77"/>
                <a:gd name="T19" fmla="*/ 29 h 144"/>
                <a:gd name="T20" fmla="*/ 56 w 77"/>
                <a:gd name="T21" fmla="*/ 48 h 144"/>
                <a:gd name="T22" fmla="*/ 51 w 77"/>
                <a:gd name="T23" fmla="*/ 60 h 144"/>
                <a:gd name="T24" fmla="*/ 64 w 77"/>
                <a:gd name="T25" fmla="*/ 59 h 144"/>
                <a:gd name="T26" fmla="*/ 71 w 77"/>
                <a:gd name="T27" fmla="*/ 55 h 144"/>
                <a:gd name="T28" fmla="*/ 64 w 77"/>
                <a:gd name="T29" fmla="*/ 68 h 144"/>
                <a:gd name="T30" fmla="*/ 64 w 77"/>
                <a:gd name="T31" fmla="*/ 80 h 144"/>
                <a:gd name="T32" fmla="*/ 69 w 77"/>
                <a:gd name="T33" fmla="*/ 84 h 144"/>
                <a:gd name="T34" fmla="*/ 74 w 77"/>
                <a:gd name="T35" fmla="*/ 92 h 144"/>
                <a:gd name="T36" fmla="*/ 65 w 77"/>
                <a:gd name="T37" fmla="*/ 90 h 144"/>
                <a:gd name="T38" fmla="*/ 55 w 77"/>
                <a:gd name="T39" fmla="*/ 86 h 144"/>
                <a:gd name="T40" fmla="*/ 41 w 77"/>
                <a:gd name="T41" fmla="*/ 104 h 144"/>
                <a:gd name="T42" fmla="*/ 49 w 77"/>
                <a:gd name="T4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144">
                  <a:moveTo>
                    <a:pt x="49" y="144"/>
                  </a:moveTo>
                  <a:cubicBezTo>
                    <a:pt x="42" y="127"/>
                    <a:pt x="36" y="110"/>
                    <a:pt x="30" y="94"/>
                  </a:cubicBezTo>
                  <a:cubicBezTo>
                    <a:pt x="25" y="77"/>
                    <a:pt x="22" y="61"/>
                    <a:pt x="22" y="44"/>
                  </a:cubicBezTo>
                  <a:cubicBezTo>
                    <a:pt x="22" y="43"/>
                    <a:pt x="22" y="43"/>
                    <a:pt x="22" y="43"/>
                  </a:cubicBezTo>
                  <a:cubicBezTo>
                    <a:pt x="13" y="33"/>
                    <a:pt x="11" y="19"/>
                    <a:pt x="1" y="10"/>
                  </a:cubicBezTo>
                  <a:cubicBezTo>
                    <a:pt x="1" y="6"/>
                    <a:pt x="0" y="2"/>
                    <a:pt x="5" y="1"/>
                  </a:cubicBezTo>
                  <a:cubicBezTo>
                    <a:pt x="8" y="0"/>
                    <a:pt x="11" y="4"/>
                    <a:pt x="11" y="6"/>
                  </a:cubicBezTo>
                  <a:cubicBezTo>
                    <a:pt x="15" y="25"/>
                    <a:pt x="31" y="19"/>
                    <a:pt x="42" y="22"/>
                  </a:cubicBezTo>
                  <a:cubicBezTo>
                    <a:pt x="48" y="24"/>
                    <a:pt x="55" y="23"/>
                    <a:pt x="62" y="23"/>
                  </a:cubicBezTo>
                  <a:cubicBezTo>
                    <a:pt x="61" y="25"/>
                    <a:pt x="59" y="28"/>
                    <a:pt x="60" y="29"/>
                  </a:cubicBezTo>
                  <a:cubicBezTo>
                    <a:pt x="68" y="37"/>
                    <a:pt x="62" y="43"/>
                    <a:pt x="56" y="48"/>
                  </a:cubicBezTo>
                  <a:cubicBezTo>
                    <a:pt x="53" y="52"/>
                    <a:pt x="48" y="56"/>
                    <a:pt x="51" y="60"/>
                  </a:cubicBezTo>
                  <a:cubicBezTo>
                    <a:pt x="54" y="65"/>
                    <a:pt x="59" y="60"/>
                    <a:pt x="64" y="59"/>
                  </a:cubicBezTo>
                  <a:cubicBezTo>
                    <a:pt x="66" y="58"/>
                    <a:pt x="68" y="57"/>
                    <a:pt x="71" y="55"/>
                  </a:cubicBezTo>
                  <a:cubicBezTo>
                    <a:pt x="73" y="63"/>
                    <a:pt x="68" y="66"/>
                    <a:pt x="64" y="68"/>
                  </a:cubicBezTo>
                  <a:cubicBezTo>
                    <a:pt x="54" y="72"/>
                    <a:pt x="57" y="76"/>
                    <a:pt x="64" y="80"/>
                  </a:cubicBezTo>
                  <a:cubicBezTo>
                    <a:pt x="66" y="81"/>
                    <a:pt x="67" y="82"/>
                    <a:pt x="69" y="84"/>
                  </a:cubicBezTo>
                  <a:cubicBezTo>
                    <a:pt x="72" y="86"/>
                    <a:pt x="77" y="87"/>
                    <a:pt x="74" y="92"/>
                  </a:cubicBezTo>
                  <a:cubicBezTo>
                    <a:pt x="71" y="96"/>
                    <a:pt x="68" y="93"/>
                    <a:pt x="65" y="90"/>
                  </a:cubicBezTo>
                  <a:cubicBezTo>
                    <a:pt x="62" y="87"/>
                    <a:pt x="59" y="86"/>
                    <a:pt x="55" y="86"/>
                  </a:cubicBezTo>
                  <a:cubicBezTo>
                    <a:pt x="38" y="85"/>
                    <a:pt x="35" y="89"/>
                    <a:pt x="41" y="104"/>
                  </a:cubicBezTo>
                  <a:cubicBezTo>
                    <a:pt x="45" y="117"/>
                    <a:pt x="49" y="130"/>
                    <a:pt x="49" y="144"/>
                  </a:cubicBezTo>
                  <a:close/>
                </a:path>
              </a:pathLst>
            </a:custGeom>
            <a:solidFill>
              <a:srgbClr val="E2B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 name="Freeform 524"/>
            <p:cNvSpPr>
              <a:spLocks/>
            </p:cNvSpPr>
            <p:nvPr/>
          </p:nvSpPr>
          <p:spPr bwMode="auto">
            <a:xfrm>
              <a:off x="4578" y="2939"/>
              <a:ext cx="279" cy="264"/>
            </a:xfrm>
            <a:custGeom>
              <a:avLst/>
              <a:gdLst>
                <a:gd name="T0" fmla="*/ 63 w 208"/>
                <a:gd name="T1" fmla="*/ 93 h 197"/>
                <a:gd name="T2" fmla="*/ 96 w 208"/>
                <a:gd name="T3" fmla="*/ 72 h 197"/>
                <a:gd name="T4" fmla="*/ 143 w 208"/>
                <a:gd name="T5" fmla="*/ 45 h 197"/>
                <a:gd name="T6" fmla="*/ 155 w 208"/>
                <a:gd name="T7" fmla="*/ 35 h 197"/>
                <a:gd name="T8" fmla="*/ 181 w 208"/>
                <a:gd name="T9" fmla="*/ 16 h 197"/>
                <a:gd name="T10" fmla="*/ 189 w 208"/>
                <a:gd name="T11" fmla="*/ 17 h 197"/>
                <a:gd name="T12" fmla="*/ 202 w 208"/>
                <a:gd name="T13" fmla="*/ 1 h 197"/>
                <a:gd name="T14" fmla="*/ 208 w 208"/>
                <a:gd name="T15" fmla="*/ 4 h 197"/>
                <a:gd name="T16" fmla="*/ 202 w 208"/>
                <a:gd name="T17" fmla="*/ 14 h 197"/>
                <a:gd name="T18" fmla="*/ 169 w 208"/>
                <a:gd name="T19" fmla="*/ 46 h 197"/>
                <a:gd name="T20" fmla="*/ 178 w 208"/>
                <a:gd name="T21" fmla="*/ 58 h 197"/>
                <a:gd name="T22" fmla="*/ 176 w 208"/>
                <a:gd name="T23" fmla="*/ 79 h 197"/>
                <a:gd name="T24" fmla="*/ 169 w 208"/>
                <a:gd name="T25" fmla="*/ 86 h 197"/>
                <a:gd name="T26" fmla="*/ 167 w 208"/>
                <a:gd name="T27" fmla="*/ 74 h 197"/>
                <a:gd name="T28" fmla="*/ 152 w 208"/>
                <a:gd name="T29" fmla="*/ 66 h 197"/>
                <a:gd name="T30" fmla="*/ 88 w 208"/>
                <a:gd name="T31" fmla="*/ 108 h 197"/>
                <a:gd name="T32" fmla="*/ 74 w 208"/>
                <a:gd name="T33" fmla="*/ 115 h 197"/>
                <a:gd name="T34" fmla="*/ 61 w 208"/>
                <a:gd name="T35" fmla="*/ 120 h 197"/>
                <a:gd name="T36" fmla="*/ 46 w 208"/>
                <a:gd name="T37" fmla="*/ 130 h 197"/>
                <a:gd name="T38" fmla="*/ 51 w 208"/>
                <a:gd name="T39" fmla="*/ 129 h 197"/>
                <a:gd name="T40" fmla="*/ 60 w 208"/>
                <a:gd name="T41" fmla="*/ 131 h 197"/>
                <a:gd name="T42" fmla="*/ 58 w 208"/>
                <a:gd name="T43" fmla="*/ 140 h 197"/>
                <a:gd name="T44" fmla="*/ 24 w 208"/>
                <a:gd name="T45" fmla="*/ 166 h 197"/>
                <a:gd name="T46" fmla="*/ 16 w 208"/>
                <a:gd name="T47" fmla="*/ 167 h 197"/>
                <a:gd name="T48" fmla="*/ 15 w 208"/>
                <a:gd name="T49" fmla="*/ 160 h 197"/>
                <a:gd name="T50" fmla="*/ 18 w 208"/>
                <a:gd name="T51" fmla="*/ 154 h 197"/>
                <a:gd name="T52" fmla="*/ 12 w 208"/>
                <a:gd name="T53" fmla="*/ 184 h 197"/>
                <a:gd name="T54" fmla="*/ 10 w 208"/>
                <a:gd name="T55" fmla="*/ 196 h 197"/>
                <a:gd name="T56" fmla="*/ 5 w 208"/>
                <a:gd name="T57" fmla="*/ 196 h 197"/>
                <a:gd name="T58" fmla="*/ 4 w 208"/>
                <a:gd name="T59" fmla="*/ 183 h 197"/>
                <a:gd name="T60" fmla="*/ 26 w 208"/>
                <a:gd name="T61" fmla="*/ 130 h 197"/>
                <a:gd name="T62" fmla="*/ 77 w 208"/>
                <a:gd name="T63" fmla="*/ 96 h 197"/>
                <a:gd name="T64" fmla="*/ 63 w 208"/>
                <a:gd name="T65" fmla="*/ 9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197">
                  <a:moveTo>
                    <a:pt x="63" y="93"/>
                  </a:moveTo>
                  <a:cubicBezTo>
                    <a:pt x="72" y="84"/>
                    <a:pt x="84" y="78"/>
                    <a:pt x="96" y="72"/>
                  </a:cubicBezTo>
                  <a:cubicBezTo>
                    <a:pt x="112" y="64"/>
                    <a:pt x="129" y="56"/>
                    <a:pt x="143" y="45"/>
                  </a:cubicBezTo>
                  <a:cubicBezTo>
                    <a:pt x="147" y="42"/>
                    <a:pt x="157" y="45"/>
                    <a:pt x="155" y="35"/>
                  </a:cubicBezTo>
                  <a:cubicBezTo>
                    <a:pt x="163" y="28"/>
                    <a:pt x="171" y="20"/>
                    <a:pt x="181" y="16"/>
                  </a:cubicBezTo>
                  <a:cubicBezTo>
                    <a:pt x="183" y="23"/>
                    <a:pt x="185" y="21"/>
                    <a:pt x="189" y="17"/>
                  </a:cubicBezTo>
                  <a:cubicBezTo>
                    <a:pt x="193" y="12"/>
                    <a:pt x="198" y="6"/>
                    <a:pt x="202" y="1"/>
                  </a:cubicBezTo>
                  <a:cubicBezTo>
                    <a:pt x="205" y="0"/>
                    <a:pt x="207" y="1"/>
                    <a:pt x="208" y="4"/>
                  </a:cubicBezTo>
                  <a:cubicBezTo>
                    <a:pt x="208" y="9"/>
                    <a:pt x="204" y="11"/>
                    <a:pt x="202" y="14"/>
                  </a:cubicBezTo>
                  <a:cubicBezTo>
                    <a:pt x="193" y="27"/>
                    <a:pt x="178" y="33"/>
                    <a:pt x="169" y="46"/>
                  </a:cubicBezTo>
                  <a:cubicBezTo>
                    <a:pt x="177" y="46"/>
                    <a:pt x="180" y="51"/>
                    <a:pt x="178" y="58"/>
                  </a:cubicBezTo>
                  <a:cubicBezTo>
                    <a:pt x="177" y="65"/>
                    <a:pt x="177" y="72"/>
                    <a:pt x="176" y="79"/>
                  </a:cubicBezTo>
                  <a:cubicBezTo>
                    <a:pt x="176" y="83"/>
                    <a:pt x="175" y="86"/>
                    <a:pt x="169" y="86"/>
                  </a:cubicBezTo>
                  <a:cubicBezTo>
                    <a:pt x="164" y="83"/>
                    <a:pt x="167" y="78"/>
                    <a:pt x="167" y="74"/>
                  </a:cubicBezTo>
                  <a:cubicBezTo>
                    <a:pt x="165" y="63"/>
                    <a:pt x="161" y="60"/>
                    <a:pt x="152" y="66"/>
                  </a:cubicBezTo>
                  <a:cubicBezTo>
                    <a:pt x="129" y="79"/>
                    <a:pt x="109" y="94"/>
                    <a:pt x="88" y="108"/>
                  </a:cubicBezTo>
                  <a:cubicBezTo>
                    <a:pt x="83" y="110"/>
                    <a:pt x="80" y="114"/>
                    <a:pt x="74" y="115"/>
                  </a:cubicBezTo>
                  <a:cubicBezTo>
                    <a:pt x="68" y="113"/>
                    <a:pt x="64" y="115"/>
                    <a:pt x="61" y="120"/>
                  </a:cubicBezTo>
                  <a:cubicBezTo>
                    <a:pt x="57" y="125"/>
                    <a:pt x="51" y="129"/>
                    <a:pt x="46" y="130"/>
                  </a:cubicBezTo>
                  <a:cubicBezTo>
                    <a:pt x="47" y="130"/>
                    <a:pt x="49" y="129"/>
                    <a:pt x="51" y="129"/>
                  </a:cubicBezTo>
                  <a:cubicBezTo>
                    <a:pt x="55" y="128"/>
                    <a:pt x="58" y="128"/>
                    <a:pt x="60" y="131"/>
                  </a:cubicBezTo>
                  <a:cubicBezTo>
                    <a:pt x="62" y="135"/>
                    <a:pt x="60" y="138"/>
                    <a:pt x="58" y="140"/>
                  </a:cubicBezTo>
                  <a:cubicBezTo>
                    <a:pt x="46" y="148"/>
                    <a:pt x="35" y="157"/>
                    <a:pt x="24" y="166"/>
                  </a:cubicBezTo>
                  <a:cubicBezTo>
                    <a:pt x="22" y="168"/>
                    <a:pt x="19" y="169"/>
                    <a:pt x="16" y="167"/>
                  </a:cubicBezTo>
                  <a:cubicBezTo>
                    <a:pt x="14" y="165"/>
                    <a:pt x="15" y="162"/>
                    <a:pt x="15" y="160"/>
                  </a:cubicBezTo>
                  <a:cubicBezTo>
                    <a:pt x="16" y="157"/>
                    <a:pt x="17" y="155"/>
                    <a:pt x="18" y="154"/>
                  </a:cubicBezTo>
                  <a:cubicBezTo>
                    <a:pt x="11" y="162"/>
                    <a:pt x="9" y="172"/>
                    <a:pt x="12" y="184"/>
                  </a:cubicBezTo>
                  <a:cubicBezTo>
                    <a:pt x="12" y="188"/>
                    <a:pt x="14" y="192"/>
                    <a:pt x="10" y="196"/>
                  </a:cubicBezTo>
                  <a:cubicBezTo>
                    <a:pt x="8" y="197"/>
                    <a:pt x="6" y="197"/>
                    <a:pt x="5" y="196"/>
                  </a:cubicBezTo>
                  <a:cubicBezTo>
                    <a:pt x="1" y="192"/>
                    <a:pt x="1" y="187"/>
                    <a:pt x="4" y="183"/>
                  </a:cubicBezTo>
                  <a:cubicBezTo>
                    <a:pt x="0" y="161"/>
                    <a:pt x="10" y="145"/>
                    <a:pt x="26" y="130"/>
                  </a:cubicBezTo>
                  <a:cubicBezTo>
                    <a:pt x="41" y="115"/>
                    <a:pt x="60" y="107"/>
                    <a:pt x="77" y="96"/>
                  </a:cubicBezTo>
                  <a:cubicBezTo>
                    <a:pt x="73" y="88"/>
                    <a:pt x="66" y="103"/>
                    <a:pt x="63" y="93"/>
                  </a:cubicBezTo>
                  <a:close/>
                </a:path>
              </a:pathLst>
            </a:custGeom>
            <a:solidFill>
              <a:srgbClr val="C7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 name="Freeform 525"/>
            <p:cNvSpPr>
              <a:spLocks/>
            </p:cNvSpPr>
            <p:nvPr/>
          </p:nvSpPr>
          <p:spPr bwMode="auto">
            <a:xfrm>
              <a:off x="4725" y="2886"/>
              <a:ext cx="114" cy="117"/>
            </a:xfrm>
            <a:custGeom>
              <a:avLst/>
              <a:gdLst>
                <a:gd name="T0" fmla="*/ 71 w 85"/>
                <a:gd name="T1" fmla="*/ 55 h 87"/>
                <a:gd name="T2" fmla="*/ 45 w 85"/>
                <a:gd name="T3" fmla="*/ 74 h 87"/>
                <a:gd name="T4" fmla="*/ 16 w 85"/>
                <a:gd name="T5" fmla="*/ 87 h 87"/>
                <a:gd name="T6" fmla="*/ 11 w 85"/>
                <a:gd name="T7" fmla="*/ 71 h 87"/>
                <a:gd name="T8" fmla="*/ 72 w 85"/>
                <a:gd name="T9" fmla="*/ 15 h 87"/>
                <a:gd name="T10" fmla="*/ 85 w 85"/>
                <a:gd name="T11" fmla="*/ 10 h 87"/>
                <a:gd name="T12" fmla="*/ 71 w 85"/>
                <a:gd name="T13" fmla="*/ 55 h 87"/>
              </a:gdLst>
              <a:ahLst/>
              <a:cxnLst>
                <a:cxn ang="0">
                  <a:pos x="T0" y="T1"/>
                </a:cxn>
                <a:cxn ang="0">
                  <a:pos x="T2" y="T3"/>
                </a:cxn>
                <a:cxn ang="0">
                  <a:pos x="T4" y="T5"/>
                </a:cxn>
                <a:cxn ang="0">
                  <a:pos x="T6" y="T7"/>
                </a:cxn>
                <a:cxn ang="0">
                  <a:pos x="T8" y="T9"/>
                </a:cxn>
                <a:cxn ang="0">
                  <a:pos x="T10" y="T11"/>
                </a:cxn>
                <a:cxn ang="0">
                  <a:pos x="T12" y="T13"/>
                </a:cxn>
              </a:cxnLst>
              <a:rect l="0" t="0" r="r" b="b"/>
              <a:pathLst>
                <a:path w="85" h="87">
                  <a:moveTo>
                    <a:pt x="71" y="55"/>
                  </a:moveTo>
                  <a:cubicBezTo>
                    <a:pt x="63" y="63"/>
                    <a:pt x="56" y="71"/>
                    <a:pt x="45" y="74"/>
                  </a:cubicBezTo>
                  <a:cubicBezTo>
                    <a:pt x="34" y="76"/>
                    <a:pt x="25" y="81"/>
                    <a:pt x="16" y="87"/>
                  </a:cubicBezTo>
                  <a:cubicBezTo>
                    <a:pt x="0" y="87"/>
                    <a:pt x="10" y="78"/>
                    <a:pt x="11" y="71"/>
                  </a:cubicBezTo>
                  <a:cubicBezTo>
                    <a:pt x="34" y="55"/>
                    <a:pt x="55" y="36"/>
                    <a:pt x="72" y="15"/>
                  </a:cubicBezTo>
                  <a:cubicBezTo>
                    <a:pt x="75" y="12"/>
                    <a:pt x="77" y="0"/>
                    <a:pt x="85" y="10"/>
                  </a:cubicBezTo>
                  <a:cubicBezTo>
                    <a:pt x="69" y="22"/>
                    <a:pt x="73" y="40"/>
                    <a:pt x="71" y="55"/>
                  </a:cubicBezTo>
                  <a:close/>
                </a:path>
              </a:pathLst>
            </a:custGeom>
            <a:solidFill>
              <a:srgbClr val="ECCD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 name="Freeform 526"/>
            <p:cNvSpPr>
              <a:spLocks/>
            </p:cNvSpPr>
            <p:nvPr/>
          </p:nvSpPr>
          <p:spPr bwMode="auto">
            <a:xfrm>
              <a:off x="4849" y="2880"/>
              <a:ext cx="71" cy="154"/>
            </a:xfrm>
            <a:custGeom>
              <a:avLst/>
              <a:gdLst>
                <a:gd name="T0" fmla="*/ 6 w 53"/>
                <a:gd name="T1" fmla="*/ 47 h 115"/>
                <a:gd name="T2" fmla="*/ 0 w 53"/>
                <a:gd name="T3" fmla="*/ 45 h 115"/>
                <a:gd name="T4" fmla="*/ 3 w 53"/>
                <a:gd name="T5" fmla="*/ 26 h 115"/>
                <a:gd name="T6" fmla="*/ 11 w 53"/>
                <a:gd name="T7" fmla="*/ 15 h 115"/>
                <a:gd name="T8" fmla="*/ 14 w 53"/>
                <a:gd name="T9" fmla="*/ 7 h 115"/>
                <a:gd name="T10" fmla="*/ 18 w 53"/>
                <a:gd name="T11" fmla="*/ 1 h 115"/>
                <a:gd name="T12" fmla="*/ 22 w 53"/>
                <a:gd name="T13" fmla="*/ 6 h 115"/>
                <a:gd name="T14" fmla="*/ 29 w 53"/>
                <a:gd name="T15" fmla="*/ 29 h 115"/>
                <a:gd name="T16" fmla="*/ 51 w 53"/>
                <a:gd name="T17" fmla="*/ 58 h 115"/>
                <a:gd name="T18" fmla="*/ 42 w 53"/>
                <a:gd name="T19" fmla="*/ 70 h 115"/>
                <a:gd name="T20" fmla="*/ 53 w 53"/>
                <a:gd name="T21" fmla="*/ 115 h 115"/>
                <a:gd name="T22" fmla="*/ 40 w 53"/>
                <a:gd name="T23" fmla="*/ 87 h 115"/>
                <a:gd name="T24" fmla="*/ 23 w 53"/>
                <a:gd name="T25" fmla="*/ 48 h 115"/>
                <a:gd name="T26" fmla="*/ 19 w 53"/>
                <a:gd name="T27" fmla="*/ 35 h 115"/>
                <a:gd name="T28" fmla="*/ 6 w 53"/>
                <a:gd name="T29"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15">
                  <a:moveTo>
                    <a:pt x="6" y="47"/>
                  </a:moveTo>
                  <a:cubicBezTo>
                    <a:pt x="3" y="47"/>
                    <a:pt x="1" y="47"/>
                    <a:pt x="0" y="45"/>
                  </a:cubicBezTo>
                  <a:cubicBezTo>
                    <a:pt x="2" y="39"/>
                    <a:pt x="3" y="33"/>
                    <a:pt x="3" y="26"/>
                  </a:cubicBezTo>
                  <a:cubicBezTo>
                    <a:pt x="3" y="21"/>
                    <a:pt x="2" y="15"/>
                    <a:pt x="11" y="15"/>
                  </a:cubicBezTo>
                  <a:cubicBezTo>
                    <a:pt x="16" y="16"/>
                    <a:pt x="13" y="10"/>
                    <a:pt x="14" y="7"/>
                  </a:cubicBezTo>
                  <a:cubicBezTo>
                    <a:pt x="14" y="4"/>
                    <a:pt x="15" y="1"/>
                    <a:pt x="18" y="1"/>
                  </a:cubicBezTo>
                  <a:cubicBezTo>
                    <a:pt x="22" y="0"/>
                    <a:pt x="22" y="4"/>
                    <a:pt x="22" y="6"/>
                  </a:cubicBezTo>
                  <a:cubicBezTo>
                    <a:pt x="25" y="14"/>
                    <a:pt x="27" y="21"/>
                    <a:pt x="29" y="29"/>
                  </a:cubicBezTo>
                  <a:cubicBezTo>
                    <a:pt x="33" y="41"/>
                    <a:pt x="37" y="52"/>
                    <a:pt x="51" y="58"/>
                  </a:cubicBezTo>
                  <a:cubicBezTo>
                    <a:pt x="36" y="56"/>
                    <a:pt x="40" y="63"/>
                    <a:pt x="42" y="70"/>
                  </a:cubicBezTo>
                  <a:cubicBezTo>
                    <a:pt x="46" y="85"/>
                    <a:pt x="53" y="99"/>
                    <a:pt x="53" y="115"/>
                  </a:cubicBezTo>
                  <a:cubicBezTo>
                    <a:pt x="48" y="105"/>
                    <a:pt x="44" y="96"/>
                    <a:pt x="40" y="87"/>
                  </a:cubicBezTo>
                  <a:cubicBezTo>
                    <a:pt x="33" y="74"/>
                    <a:pt x="22" y="64"/>
                    <a:pt x="23" y="48"/>
                  </a:cubicBezTo>
                  <a:cubicBezTo>
                    <a:pt x="24" y="43"/>
                    <a:pt x="23" y="38"/>
                    <a:pt x="19" y="35"/>
                  </a:cubicBezTo>
                  <a:cubicBezTo>
                    <a:pt x="13" y="38"/>
                    <a:pt x="11" y="45"/>
                    <a:pt x="6" y="47"/>
                  </a:cubicBezTo>
                  <a:close/>
                </a:path>
              </a:pathLst>
            </a:custGeom>
            <a:solidFill>
              <a:srgbClr val="EBAE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 name="Freeform 527"/>
            <p:cNvSpPr>
              <a:spLocks/>
            </p:cNvSpPr>
            <p:nvPr/>
          </p:nvSpPr>
          <p:spPr bwMode="auto">
            <a:xfrm>
              <a:off x="4803" y="3031"/>
              <a:ext cx="122" cy="174"/>
            </a:xfrm>
            <a:custGeom>
              <a:avLst/>
              <a:gdLst>
                <a:gd name="T0" fmla="*/ 37 w 91"/>
                <a:gd name="T1" fmla="*/ 32 h 130"/>
                <a:gd name="T2" fmla="*/ 40 w 91"/>
                <a:gd name="T3" fmla="*/ 22 h 130"/>
                <a:gd name="T4" fmla="*/ 74 w 91"/>
                <a:gd name="T5" fmla="*/ 11 h 130"/>
                <a:gd name="T6" fmla="*/ 69 w 91"/>
                <a:gd name="T7" fmla="*/ 18 h 130"/>
                <a:gd name="T8" fmla="*/ 55 w 91"/>
                <a:gd name="T9" fmla="*/ 23 h 130"/>
                <a:gd name="T10" fmla="*/ 77 w 91"/>
                <a:gd name="T11" fmla="*/ 20 h 130"/>
                <a:gd name="T12" fmla="*/ 82 w 91"/>
                <a:gd name="T13" fmla="*/ 24 h 130"/>
                <a:gd name="T14" fmla="*/ 87 w 91"/>
                <a:gd name="T15" fmla="*/ 42 h 130"/>
                <a:gd name="T16" fmla="*/ 81 w 91"/>
                <a:gd name="T17" fmla="*/ 69 h 130"/>
                <a:gd name="T18" fmla="*/ 76 w 91"/>
                <a:gd name="T19" fmla="*/ 94 h 130"/>
                <a:gd name="T20" fmla="*/ 65 w 91"/>
                <a:gd name="T21" fmla="*/ 98 h 130"/>
                <a:gd name="T22" fmla="*/ 61 w 91"/>
                <a:gd name="T23" fmla="*/ 93 h 130"/>
                <a:gd name="T24" fmla="*/ 57 w 91"/>
                <a:gd name="T25" fmla="*/ 89 h 130"/>
                <a:gd name="T26" fmla="*/ 41 w 91"/>
                <a:gd name="T27" fmla="*/ 96 h 130"/>
                <a:gd name="T28" fmla="*/ 36 w 91"/>
                <a:gd name="T29" fmla="*/ 88 h 130"/>
                <a:gd name="T30" fmla="*/ 16 w 91"/>
                <a:gd name="T31" fmla="*/ 118 h 130"/>
                <a:gd name="T32" fmla="*/ 1 w 91"/>
                <a:gd name="T33" fmla="*/ 121 h 130"/>
                <a:gd name="T34" fmla="*/ 7 w 91"/>
                <a:gd name="T35" fmla="*/ 103 h 130"/>
                <a:gd name="T36" fmla="*/ 28 w 91"/>
                <a:gd name="T37" fmla="*/ 60 h 130"/>
                <a:gd name="T38" fmla="*/ 37 w 91"/>
                <a:gd name="T39"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30">
                  <a:moveTo>
                    <a:pt x="37" y="32"/>
                  </a:moveTo>
                  <a:cubicBezTo>
                    <a:pt x="38" y="29"/>
                    <a:pt x="39" y="25"/>
                    <a:pt x="40" y="22"/>
                  </a:cubicBezTo>
                  <a:cubicBezTo>
                    <a:pt x="45" y="5"/>
                    <a:pt x="59" y="0"/>
                    <a:pt x="74" y="11"/>
                  </a:cubicBezTo>
                  <a:cubicBezTo>
                    <a:pt x="77" y="17"/>
                    <a:pt x="72" y="18"/>
                    <a:pt x="69" y="18"/>
                  </a:cubicBezTo>
                  <a:cubicBezTo>
                    <a:pt x="64" y="18"/>
                    <a:pt x="59" y="18"/>
                    <a:pt x="55" y="23"/>
                  </a:cubicBezTo>
                  <a:cubicBezTo>
                    <a:pt x="63" y="21"/>
                    <a:pt x="70" y="29"/>
                    <a:pt x="77" y="20"/>
                  </a:cubicBezTo>
                  <a:cubicBezTo>
                    <a:pt x="78" y="19"/>
                    <a:pt x="80" y="22"/>
                    <a:pt x="82" y="24"/>
                  </a:cubicBezTo>
                  <a:cubicBezTo>
                    <a:pt x="84" y="30"/>
                    <a:pt x="85" y="36"/>
                    <a:pt x="87" y="42"/>
                  </a:cubicBezTo>
                  <a:cubicBezTo>
                    <a:pt x="91" y="53"/>
                    <a:pt x="82" y="60"/>
                    <a:pt x="81" y="69"/>
                  </a:cubicBezTo>
                  <a:cubicBezTo>
                    <a:pt x="81" y="78"/>
                    <a:pt x="75" y="85"/>
                    <a:pt x="76" y="94"/>
                  </a:cubicBezTo>
                  <a:cubicBezTo>
                    <a:pt x="76" y="101"/>
                    <a:pt x="70" y="102"/>
                    <a:pt x="65" y="98"/>
                  </a:cubicBezTo>
                  <a:cubicBezTo>
                    <a:pt x="63" y="96"/>
                    <a:pt x="62" y="95"/>
                    <a:pt x="61" y="93"/>
                  </a:cubicBezTo>
                  <a:cubicBezTo>
                    <a:pt x="60" y="92"/>
                    <a:pt x="60" y="90"/>
                    <a:pt x="57" y="89"/>
                  </a:cubicBezTo>
                  <a:cubicBezTo>
                    <a:pt x="51" y="89"/>
                    <a:pt x="53" y="112"/>
                    <a:pt x="41" y="96"/>
                  </a:cubicBezTo>
                  <a:cubicBezTo>
                    <a:pt x="39" y="94"/>
                    <a:pt x="39" y="91"/>
                    <a:pt x="36" y="88"/>
                  </a:cubicBezTo>
                  <a:cubicBezTo>
                    <a:pt x="29" y="98"/>
                    <a:pt x="22" y="108"/>
                    <a:pt x="16" y="118"/>
                  </a:cubicBezTo>
                  <a:cubicBezTo>
                    <a:pt x="13" y="124"/>
                    <a:pt x="8" y="130"/>
                    <a:pt x="1" y="121"/>
                  </a:cubicBezTo>
                  <a:cubicBezTo>
                    <a:pt x="0" y="114"/>
                    <a:pt x="4" y="109"/>
                    <a:pt x="7" y="103"/>
                  </a:cubicBezTo>
                  <a:cubicBezTo>
                    <a:pt x="15" y="89"/>
                    <a:pt x="19" y="73"/>
                    <a:pt x="28" y="60"/>
                  </a:cubicBezTo>
                  <a:cubicBezTo>
                    <a:pt x="35" y="52"/>
                    <a:pt x="33" y="41"/>
                    <a:pt x="37" y="32"/>
                  </a:cubicBezTo>
                  <a:close/>
                </a:path>
              </a:pathLst>
            </a:custGeom>
            <a:solidFill>
              <a:srgbClr val="A5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 name="Freeform 528"/>
            <p:cNvSpPr>
              <a:spLocks/>
            </p:cNvSpPr>
            <p:nvPr/>
          </p:nvSpPr>
          <p:spPr bwMode="auto">
            <a:xfrm>
              <a:off x="4814" y="3087"/>
              <a:ext cx="116" cy="177"/>
            </a:xfrm>
            <a:custGeom>
              <a:avLst/>
              <a:gdLst>
                <a:gd name="T0" fmla="*/ 34 w 87"/>
                <a:gd name="T1" fmla="*/ 53 h 132"/>
                <a:gd name="T2" fmla="*/ 42 w 87"/>
                <a:gd name="T3" fmla="*/ 51 h 132"/>
                <a:gd name="T4" fmla="*/ 49 w 87"/>
                <a:gd name="T5" fmla="*/ 41 h 132"/>
                <a:gd name="T6" fmla="*/ 55 w 87"/>
                <a:gd name="T7" fmla="*/ 49 h 132"/>
                <a:gd name="T8" fmla="*/ 63 w 87"/>
                <a:gd name="T9" fmla="*/ 56 h 132"/>
                <a:gd name="T10" fmla="*/ 64 w 87"/>
                <a:gd name="T11" fmla="*/ 46 h 132"/>
                <a:gd name="T12" fmla="*/ 66 w 87"/>
                <a:gd name="T13" fmla="*/ 35 h 132"/>
                <a:gd name="T14" fmla="*/ 79 w 87"/>
                <a:gd name="T15" fmla="*/ 0 h 132"/>
                <a:gd name="T16" fmla="*/ 82 w 87"/>
                <a:gd name="T17" fmla="*/ 8 h 132"/>
                <a:gd name="T18" fmla="*/ 85 w 87"/>
                <a:gd name="T19" fmla="*/ 28 h 132"/>
                <a:gd name="T20" fmla="*/ 76 w 87"/>
                <a:gd name="T21" fmla="*/ 71 h 132"/>
                <a:gd name="T22" fmla="*/ 74 w 87"/>
                <a:gd name="T23" fmla="*/ 104 h 132"/>
                <a:gd name="T24" fmla="*/ 64 w 87"/>
                <a:gd name="T25" fmla="*/ 127 h 132"/>
                <a:gd name="T26" fmla="*/ 43 w 87"/>
                <a:gd name="T27" fmla="*/ 101 h 132"/>
                <a:gd name="T28" fmla="*/ 30 w 87"/>
                <a:gd name="T29" fmla="*/ 125 h 132"/>
                <a:gd name="T30" fmla="*/ 23 w 87"/>
                <a:gd name="T31" fmla="*/ 128 h 132"/>
                <a:gd name="T32" fmla="*/ 18 w 87"/>
                <a:gd name="T33" fmla="*/ 127 h 132"/>
                <a:gd name="T34" fmla="*/ 27 w 87"/>
                <a:gd name="T35" fmla="*/ 105 h 132"/>
                <a:gd name="T36" fmla="*/ 30 w 87"/>
                <a:gd name="T37" fmla="*/ 87 h 132"/>
                <a:gd name="T38" fmla="*/ 19 w 87"/>
                <a:gd name="T39" fmla="*/ 110 h 132"/>
                <a:gd name="T40" fmla="*/ 8 w 87"/>
                <a:gd name="T41" fmla="*/ 129 h 132"/>
                <a:gd name="T42" fmla="*/ 1 w 87"/>
                <a:gd name="T43" fmla="*/ 123 h 132"/>
                <a:gd name="T44" fmla="*/ 2 w 87"/>
                <a:gd name="T45" fmla="*/ 111 h 132"/>
                <a:gd name="T46" fmla="*/ 21 w 87"/>
                <a:gd name="T47" fmla="*/ 75 h 132"/>
                <a:gd name="T48" fmla="*/ 34 w 87"/>
                <a:gd name="T49" fmla="*/ 5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132">
                  <a:moveTo>
                    <a:pt x="34" y="53"/>
                  </a:moveTo>
                  <a:cubicBezTo>
                    <a:pt x="38" y="57"/>
                    <a:pt x="42" y="61"/>
                    <a:pt x="42" y="51"/>
                  </a:cubicBezTo>
                  <a:cubicBezTo>
                    <a:pt x="42" y="46"/>
                    <a:pt x="45" y="42"/>
                    <a:pt x="49" y="41"/>
                  </a:cubicBezTo>
                  <a:cubicBezTo>
                    <a:pt x="56" y="39"/>
                    <a:pt x="53" y="47"/>
                    <a:pt x="55" y="49"/>
                  </a:cubicBezTo>
                  <a:cubicBezTo>
                    <a:pt x="58" y="51"/>
                    <a:pt x="58" y="58"/>
                    <a:pt x="63" y="56"/>
                  </a:cubicBezTo>
                  <a:cubicBezTo>
                    <a:pt x="68" y="55"/>
                    <a:pt x="65" y="50"/>
                    <a:pt x="64" y="46"/>
                  </a:cubicBezTo>
                  <a:cubicBezTo>
                    <a:pt x="63" y="42"/>
                    <a:pt x="64" y="39"/>
                    <a:pt x="66" y="35"/>
                  </a:cubicBezTo>
                  <a:cubicBezTo>
                    <a:pt x="71" y="23"/>
                    <a:pt x="75" y="12"/>
                    <a:pt x="79" y="0"/>
                  </a:cubicBezTo>
                  <a:cubicBezTo>
                    <a:pt x="82" y="2"/>
                    <a:pt x="82" y="5"/>
                    <a:pt x="82" y="8"/>
                  </a:cubicBezTo>
                  <a:cubicBezTo>
                    <a:pt x="86" y="14"/>
                    <a:pt x="87" y="21"/>
                    <a:pt x="85" y="28"/>
                  </a:cubicBezTo>
                  <a:cubicBezTo>
                    <a:pt x="81" y="42"/>
                    <a:pt x="84" y="58"/>
                    <a:pt x="76" y="71"/>
                  </a:cubicBezTo>
                  <a:cubicBezTo>
                    <a:pt x="69" y="83"/>
                    <a:pt x="70" y="93"/>
                    <a:pt x="74" y="104"/>
                  </a:cubicBezTo>
                  <a:cubicBezTo>
                    <a:pt x="73" y="113"/>
                    <a:pt x="73" y="123"/>
                    <a:pt x="64" y="127"/>
                  </a:cubicBezTo>
                  <a:cubicBezTo>
                    <a:pt x="59" y="129"/>
                    <a:pt x="45" y="111"/>
                    <a:pt x="43" y="101"/>
                  </a:cubicBezTo>
                  <a:cubicBezTo>
                    <a:pt x="40" y="110"/>
                    <a:pt x="34" y="117"/>
                    <a:pt x="30" y="125"/>
                  </a:cubicBezTo>
                  <a:cubicBezTo>
                    <a:pt x="28" y="127"/>
                    <a:pt x="26" y="128"/>
                    <a:pt x="23" y="128"/>
                  </a:cubicBezTo>
                  <a:cubicBezTo>
                    <a:pt x="22" y="129"/>
                    <a:pt x="20" y="128"/>
                    <a:pt x="18" y="127"/>
                  </a:cubicBezTo>
                  <a:cubicBezTo>
                    <a:pt x="15" y="118"/>
                    <a:pt x="23" y="112"/>
                    <a:pt x="27" y="105"/>
                  </a:cubicBezTo>
                  <a:cubicBezTo>
                    <a:pt x="30" y="100"/>
                    <a:pt x="33" y="95"/>
                    <a:pt x="30" y="87"/>
                  </a:cubicBezTo>
                  <a:cubicBezTo>
                    <a:pt x="24" y="94"/>
                    <a:pt x="21" y="102"/>
                    <a:pt x="19" y="110"/>
                  </a:cubicBezTo>
                  <a:cubicBezTo>
                    <a:pt x="17" y="117"/>
                    <a:pt x="15" y="124"/>
                    <a:pt x="8" y="129"/>
                  </a:cubicBezTo>
                  <a:cubicBezTo>
                    <a:pt x="2" y="132"/>
                    <a:pt x="0" y="128"/>
                    <a:pt x="1" y="123"/>
                  </a:cubicBezTo>
                  <a:cubicBezTo>
                    <a:pt x="1" y="119"/>
                    <a:pt x="2" y="115"/>
                    <a:pt x="2" y="111"/>
                  </a:cubicBezTo>
                  <a:cubicBezTo>
                    <a:pt x="6" y="98"/>
                    <a:pt x="13" y="86"/>
                    <a:pt x="21" y="75"/>
                  </a:cubicBezTo>
                  <a:cubicBezTo>
                    <a:pt x="30" y="70"/>
                    <a:pt x="29" y="60"/>
                    <a:pt x="34" y="53"/>
                  </a:cubicBezTo>
                  <a:close/>
                </a:path>
              </a:pathLst>
            </a:custGeom>
            <a:solidFill>
              <a:srgbClr val="A8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 name="Freeform 529"/>
            <p:cNvSpPr>
              <a:spLocks/>
            </p:cNvSpPr>
            <p:nvPr/>
          </p:nvSpPr>
          <p:spPr bwMode="auto">
            <a:xfrm>
              <a:off x="4786" y="2947"/>
              <a:ext cx="126" cy="205"/>
            </a:xfrm>
            <a:custGeom>
              <a:avLst/>
              <a:gdLst>
                <a:gd name="T0" fmla="*/ 50 w 94"/>
                <a:gd name="T1" fmla="*/ 95 h 153"/>
                <a:gd name="T2" fmla="*/ 54 w 94"/>
                <a:gd name="T3" fmla="*/ 99 h 153"/>
                <a:gd name="T4" fmla="*/ 44 w 94"/>
                <a:gd name="T5" fmla="*/ 124 h 153"/>
                <a:gd name="T6" fmla="*/ 41 w 94"/>
                <a:gd name="T7" fmla="*/ 118 h 153"/>
                <a:gd name="T8" fmla="*/ 29 w 94"/>
                <a:gd name="T9" fmla="*/ 122 h 153"/>
                <a:gd name="T10" fmla="*/ 9 w 94"/>
                <a:gd name="T11" fmla="*/ 149 h 153"/>
                <a:gd name="T12" fmla="*/ 0 w 94"/>
                <a:gd name="T13" fmla="*/ 143 h 153"/>
                <a:gd name="T14" fmla="*/ 26 w 94"/>
                <a:gd name="T15" fmla="*/ 102 h 153"/>
                <a:gd name="T16" fmla="*/ 25 w 94"/>
                <a:gd name="T17" fmla="*/ 97 h 153"/>
                <a:gd name="T18" fmla="*/ 25 w 94"/>
                <a:gd name="T19" fmla="*/ 68 h 153"/>
                <a:gd name="T20" fmla="*/ 36 w 94"/>
                <a:gd name="T21" fmla="*/ 40 h 153"/>
                <a:gd name="T22" fmla="*/ 38 w 94"/>
                <a:gd name="T23" fmla="*/ 31 h 153"/>
                <a:gd name="T24" fmla="*/ 49 w 94"/>
                <a:gd name="T25" fmla="*/ 6 h 153"/>
                <a:gd name="T26" fmla="*/ 59 w 94"/>
                <a:gd name="T27" fmla="*/ 4 h 153"/>
                <a:gd name="T28" fmla="*/ 63 w 94"/>
                <a:gd name="T29" fmla="*/ 18 h 153"/>
                <a:gd name="T30" fmla="*/ 53 w 94"/>
                <a:gd name="T31" fmla="*/ 37 h 153"/>
                <a:gd name="T32" fmla="*/ 70 w 94"/>
                <a:gd name="T33" fmla="*/ 10 h 153"/>
                <a:gd name="T34" fmla="*/ 84 w 94"/>
                <a:gd name="T35" fmla="*/ 50 h 153"/>
                <a:gd name="T36" fmla="*/ 86 w 94"/>
                <a:gd name="T37" fmla="*/ 54 h 153"/>
                <a:gd name="T38" fmla="*/ 92 w 94"/>
                <a:gd name="T39" fmla="*/ 61 h 153"/>
                <a:gd name="T40" fmla="*/ 83 w 94"/>
                <a:gd name="T41" fmla="*/ 64 h 153"/>
                <a:gd name="T42" fmla="*/ 73 w 94"/>
                <a:gd name="T43" fmla="*/ 61 h 153"/>
                <a:gd name="T44" fmla="*/ 51 w 94"/>
                <a:gd name="T45" fmla="*/ 74 h 153"/>
                <a:gd name="T46" fmla="*/ 50 w 94"/>
                <a:gd name="T47" fmla="*/ 9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153">
                  <a:moveTo>
                    <a:pt x="50" y="95"/>
                  </a:moveTo>
                  <a:cubicBezTo>
                    <a:pt x="52" y="96"/>
                    <a:pt x="53" y="98"/>
                    <a:pt x="54" y="99"/>
                  </a:cubicBezTo>
                  <a:cubicBezTo>
                    <a:pt x="46" y="105"/>
                    <a:pt x="52" y="117"/>
                    <a:pt x="44" y="124"/>
                  </a:cubicBezTo>
                  <a:cubicBezTo>
                    <a:pt x="42" y="123"/>
                    <a:pt x="41" y="118"/>
                    <a:pt x="41" y="118"/>
                  </a:cubicBezTo>
                  <a:cubicBezTo>
                    <a:pt x="39" y="126"/>
                    <a:pt x="32" y="115"/>
                    <a:pt x="29" y="122"/>
                  </a:cubicBezTo>
                  <a:cubicBezTo>
                    <a:pt x="25" y="133"/>
                    <a:pt x="16" y="140"/>
                    <a:pt x="9" y="149"/>
                  </a:cubicBezTo>
                  <a:cubicBezTo>
                    <a:pt x="2" y="153"/>
                    <a:pt x="1" y="149"/>
                    <a:pt x="0" y="143"/>
                  </a:cubicBezTo>
                  <a:cubicBezTo>
                    <a:pt x="7" y="129"/>
                    <a:pt x="18" y="117"/>
                    <a:pt x="26" y="102"/>
                  </a:cubicBezTo>
                  <a:cubicBezTo>
                    <a:pt x="27" y="100"/>
                    <a:pt x="29" y="99"/>
                    <a:pt x="25" y="97"/>
                  </a:cubicBezTo>
                  <a:cubicBezTo>
                    <a:pt x="26" y="87"/>
                    <a:pt x="30" y="78"/>
                    <a:pt x="25" y="68"/>
                  </a:cubicBezTo>
                  <a:cubicBezTo>
                    <a:pt x="27" y="58"/>
                    <a:pt x="27" y="48"/>
                    <a:pt x="36" y="40"/>
                  </a:cubicBezTo>
                  <a:cubicBezTo>
                    <a:pt x="38" y="38"/>
                    <a:pt x="39" y="34"/>
                    <a:pt x="38" y="31"/>
                  </a:cubicBezTo>
                  <a:cubicBezTo>
                    <a:pt x="37" y="21"/>
                    <a:pt x="42" y="13"/>
                    <a:pt x="49" y="6"/>
                  </a:cubicBezTo>
                  <a:cubicBezTo>
                    <a:pt x="52" y="5"/>
                    <a:pt x="55" y="0"/>
                    <a:pt x="59" y="4"/>
                  </a:cubicBezTo>
                  <a:cubicBezTo>
                    <a:pt x="64" y="8"/>
                    <a:pt x="64" y="13"/>
                    <a:pt x="63" y="18"/>
                  </a:cubicBezTo>
                  <a:cubicBezTo>
                    <a:pt x="60" y="26"/>
                    <a:pt x="55" y="31"/>
                    <a:pt x="53" y="37"/>
                  </a:cubicBezTo>
                  <a:cubicBezTo>
                    <a:pt x="58" y="29"/>
                    <a:pt x="63" y="19"/>
                    <a:pt x="70" y="10"/>
                  </a:cubicBezTo>
                  <a:cubicBezTo>
                    <a:pt x="72" y="24"/>
                    <a:pt x="79" y="37"/>
                    <a:pt x="84" y="50"/>
                  </a:cubicBezTo>
                  <a:cubicBezTo>
                    <a:pt x="84" y="52"/>
                    <a:pt x="82" y="56"/>
                    <a:pt x="86" y="54"/>
                  </a:cubicBezTo>
                  <a:cubicBezTo>
                    <a:pt x="94" y="52"/>
                    <a:pt x="92" y="57"/>
                    <a:pt x="92" y="61"/>
                  </a:cubicBezTo>
                  <a:cubicBezTo>
                    <a:pt x="91" y="68"/>
                    <a:pt x="87" y="65"/>
                    <a:pt x="83" y="64"/>
                  </a:cubicBezTo>
                  <a:cubicBezTo>
                    <a:pt x="80" y="63"/>
                    <a:pt x="76" y="62"/>
                    <a:pt x="73" y="61"/>
                  </a:cubicBezTo>
                  <a:cubicBezTo>
                    <a:pt x="61" y="58"/>
                    <a:pt x="52" y="59"/>
                    <a:pt x="51" y="74"/>
                  </a:cubicBezTo>
                  <a:cubicBezTo>
                    <a:pt x="50" y="81"/>
                    <a:pt x="40" y="88"/>
                    <a:pt x="50" y="95"/>
                  </a:cubicBezTo>
                  <a:close/>
                </a:path>
              </a:pathLst>
            </a:custGeom>
            <a:solidFill>
              <a:srgbClr val="B27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 name="Freeform 530"/>
            <p:cNvSpPr>
              <a:spLocks/>
            </p:cNvSpPr>
            <p:nvPr/>
          </p:nvSpPr>
          <p:spPr bwMode="auto">
            <a:xfrm>
              <a:off x="4912" y="3015"/>
              <a:ext cx="57" cy="174"/>
            </a:xfrm>
            <a:custGeom>
              <a:avLst/>
              <a:gdLst>
                <a:gd name="T0" fmla="*/ 9 w 43"/>
                <a:gd name="T1" fmla="*/ 81 h 130"/>
                <a:gd name="T2" fmla="*/ 9 w 43"/>
                <a:gd name="T3" fmla="*/ 62 h 130"/>
                <a:gd name="T4" fmla="*/ 14 w 43"/>
                <a:gd name="T5" fmla="*/ 56 h 130"/>
                <a:gd name="T6" fmla="*/ 3 w 43"/>
                <a:gd name="T7" fmla="*/ 29 h 130"/>
                <a:gd name="T8" fmla="*/ 4 w 43"/>
                <a:gd name="T9" fmla="*/ 20 h 130"/>
                <a:gd name="T10" fmla="*/ 25 w 43"/>
                <a:gd name="T11" fmla="*/ 15 h 130"/>
                <a:gd name="T12" fmla="*/ 25 w 43"/>
                <a:gd name="T13" fmla="*/ 37 h 130"/>
                <a:gd name="T14" fmla="*/ 12 w 43"/>
                <a:gd name="T15" fmla="*/ 27 h 130"/>
                <a:gd name="T16" fmla="*/ 27 w 43"/>
                <a:gd name="T17" fmla="*/ 83 h 130"/>
                <a:gd name="T18" fmla="*/ 30 w 43"/>
                <a:gd name="T19" fmla="*/ 83 h 130"/>
                <a:gd name="T20" fmla="*/ 25 w 43"/>
                <a:gd name="T21" fmla="*/ 54 h 130"/>
                <a:gd name="T22" fmla="*/ 26 w 43"/>
                <a:gd name="T23" fmla="*/ 45 h 130"/>
                <a:gd name="T24" fmla="*/ 30 w 43"/>
                <a:gd name="T25" fmla="*/ 46 h 130"/>
                <a:gd name="T26" fmla="*/ 34 w 43"/>
                <a:gd name="T27" fmla="*/ 54 h 130"/>
                <a:gd name="T28" fmla="*/ 40 w 43"/>
                <a:gd name="T29" fmla="*/ 94 h 130"/>
                <a:gd name="T30" fmla="*/ 33 w 43"/>
                <a:gd name="T31" fmla="*/ 104 h 130"/>
                <a:gd name="T32" fmla="*/ 31 w 43"/>
                <a:gd name="T33" fmla="*/ 104 h 130"/>
                <a:gd name="T34" fmla="*/ 23 w 43"/>
                <a:gd name="T35" fmla="*/ 106 h 130"/>
                <a:gd name="T36" fmla="*/ 15 w 43"/>
                <a:gd name="T37" fmla="*/ 123 h 130"/>
                <a:gd name="T38" fmla="*/ 8 w 43"/>
                <a:gd name="T39" fmla="*/ 129 h 130"/>
                <a:gd name="T40" fmla="*/ 5 w 43"/>
                <a:gd name="T41" fmla="*/ 119 h 130"/>
                <a:gd name="T42" fmla="*/ 10 w 43"/>
                <a:gd name="T43" fmla="*/ 85 h 130"/>
                <a:gd name="T44" fmla="*/ 9 w 43"/>
                <a:gd name="T45" fmla="*/ 8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130">
                  <a:moveTo>
                    <a:pt x="9" y="81"/>
                  </a:moveTo>
                  <a:cubicBezTo>
                    <a:pt x="12" y="75"/>
                    <a:pt x="9" y="68"/>
                    <a:pt x="9" y="62"/>
                  </a:cubicBezTo>
                  <a:cubicBezTo>
                    <a:pt x="17" y="65"/>
                    <a:pt x="14" y="58"/>
                    <a:pt x="14" y="56"/>
                  </a:cubicBezTo>
                  <a:cubicBezTo>
                    <a:pt x="11" y="47"/>
                    <a:pt x="9" y="37"/>
                    <a:pt x="3" y="29"/>
                  </a:cubicBezTo>
                  <a:cubicBezTo>
                    <a:pt x="0" y="25"/>
                    <a:pt x="1" y="19"/>
                    <a:pt x="4" y="20"/>
                  </a:cubicBezTo>
                  <a:cubicBezTo>
                    <a:pt x="12" y="22"/>
                    <a:pt x="14" y="0"/>
                    <a:pt x="25" y="15"/>
                  </a:cubicBezTo>
                  <a:cubicBezTo>
                    <a:pt x="22" y="22"/>
                    <a:pt x="22" y="30"/>
                    <a:pt x="25" y="37"/>
                  </a:cubicBezTo>
                  <a:cubicBezTo>
                    <a:pt x="15" y="38"/>
                    <a:pt x="18" y="28"/>
                    <a:pt x="12" y="27"/>
                  </a:cubicBezTo>
                  <a:cubicBezTo>
                    <a:pt x="17" y="46"/>
                    <a:pt x="22" y="65"/>
                    <a:pt x="27" y="83"/>
                  </a:cubicBezTo>
                  <a:cubicBezTo>
                    <a:pt x="28" y="83"/>
                    <a:pt x="29" y="83"/>
                    <a:pt x="30" y="83"/>
                  </a:cubicBezTo>
                  <a:cubicBezTo>
                    <a:pt x="28" y="73"/>
                    <a:pt x="26" y="64"/>
                    <a:pt x="25" y="54"/>
                  </a:cubicBezTo>
                  <a:cubicBezTo>
                    <a:pt x="24" y="51"/>
                    <a:pt x="24" y="48"/>
                    <a:pt x="26" y="45"/>
                  </a:cubicBezTo>
                  <a:cubicBezTo>
                    <a:pt x="27" y="45"/>
                    <a:pt x="29" y="45"/>
                    <a:pt x="30" y="46"/>
                  </a:cubicBezTo>
                  <a:cubicBezTo>
                    <a:pt x="32" y="48"/>
                    <a:pt x="34" y="50"/>
                    <a:pt x="34" y="54"/>
                  </a:cubicBezTo>
                  <a:cubicBezTo>
                    <a:pt x="34" y="68"/>
                    <a:pt x="33" y="81"/>
                    <a:pt x="40" y="94"/>
                  </a:cubicBezTo>
                  <a:cubicBezTo>
                    <a:pt x="43" y="100"/>
                    <a:pt x="40" y="105"/>
                    <a:pt x="33" y="104"/>
                  </a:cubicBezTo>
                  <a:cubicBezTo>
                    <a:pt x="32" y="104"/>
                    <a:pt x="31" y="104"/>
                    <a:pt x="31" y="104"/>
                  </a:cubicBezTo>
                  <a:cubicBezTo>
                    <a:pt x="27" y="100"/>
                    <a:pt x="25" y="103"/>
                    <a:pt x="23" y="106"/>
                  </a:cubicBezTo>
                  <a:cubicBezTo>
                    <a:pt x="20" y="112"/>
                    <a:pt x="18" y="117"/>
                    <a:pt x="15" y="123"/>
                  </a:cubicBezTo>
                  <a:cubicBezTo>
                    <a:pt x="14" y="126"/>
                    <a:pt x="12" y="130"/>
                    <a:pt x="8" y="129"/>
                  </a:cubicBezTo>
                  <a:cubicBezTo>
                    <a:pt x="3" y="127"/>
                    <a:pt x="3" y="123"/>
                    <a:pt x="5" y="119"/>
                  </a:cubicBezTo>
                  <a:cubicBezTo>
                    <a:pt x="10" y="108"/>
                    <a:pt x="7" y="96"/>
                    <a:pt x="10" y="85"/>
                  </a:cubicBezTo>
                  <a:cubicBezTo>
                    <a:pt x="11" y="84"/>
                    <a:pt x="10" y="82"/>
                    <a:pt x="9" y="81"/>
                  </a:cubicBezTo>
                  <a:close/>
                </a:path>
              </a:pathLst>
            </a:custGeom>
            <a:solidFill>
              <a:srgbClr val="CC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 name="Freeform 531"/>
            <p:cNvSpPr>
              <a:spLocks/>
            </p:cNvSpPr>
            <p:nvPr/>
          </p:nvSpPr>
          <p:spPr bwMode="auto">
            <a:xfrm>
              <a:off x="4846" y="2912"/>
              <a:ext cx="56" cy="103"/>
            </a:xfrm>
            <a:custGeom>
              <a:avLst/>
              <a:gdLst>
                <a:gd name="T0" fmla="*/ 39 w 42"/>
                <a:gd name="T1" fmla="*/ 76 h 77"/>
                <a:gd name="T2" fmla="*/ 25 w 42"/>
                <a:gd name="T3" fmla="*/ 39 h 77"/>
                <a:gd name="T4" fmla="*/ 8 w 42"/>
                <a:gd name="T5" fmla="*/ 77 h 77"/>
                <a:gd name="T6" fmla="*/ 12 w 42"/>
                <a:gd name="T7" fmla="*/ 48 h 77"/>
                <a:gd name="T8" fmla="*/ 15 w 42"/>
                <a:gd name="T9" fmla="*/ 40 h 77"/>
                <a:gd name="T10" fmla="*/ 5 w 42"/>
                <a:gd name="T11" fmla="*/ 34 h 77"/>
                <a:gd name="T12" fmla="*/ 0 w 42"/>
                <a:gd name="T13" fmla="*/ 31 h 77"/>
                <a:gd name="T14" fmla="*/ 8 w 42"/>
                <a:gd name="T15" fmla="*/ 23 h 77"/>
                <a:gd name="T16" fmla="*/ 20 w 42"/>
                <a:gd name="T17" fmla="*/ 0 h 77"/>
                <a:gd name="T18" fmla="*/ 28 w 42"/>
                <a:gd name="T19" fmla="*/ 29 h 77"/>
                <a:gd name="T20" fmla="*/ 39 w 42"/>
                <a:gd name="T21" fmla="*/ 52 h 77"/>
                <a:gd name="T22" fmla="*/ 42 w 42"/>
                <a:gd name="T23" fmla="*/ 63 h 77"/>
                <a:gd name="T24" fmla="*/ 39 w 42"/>
                <a:gd name="T25"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77">
                  <a:moveTo>
                    <a:pt x="39" y="76"/>
                  </a:moveTo>
                  <a:cubicBezTo>
                    <a:pt x="30" y="65"/>
                    <a:pt x="23" y="54"/>
                    <a:pt x="25" y="39"/>
                  </a:cubicBezTo>
                  <a:cubicBezTo>
                    <a:pt x="21" y="51"/>
                    <a:pt x="10" y="60"/>
                    <a:pt x="8" y="77"/>
                  </a:cubicBezTo>
                  <a:cubicBezTo>
                    <a:pt x="2" y="64"/>
                    <a:pt x="9" y="56"/>
                    <a:pt x="12" y="48"/>
                  </a:cubicBezTo>
                  <a:cubicBezTo>
                    <a:pt x="13" y="45"/>
                    <a:pt x="16" y="43"/>
                    <a:pt x="15" y="40"/>
                  </a:cubicBezTo>
                  <a:cubicBezTo>
                    <a:pt x="15" y="32"/>
                    <a:pt x="12" y="29"/>
                    <a:pt x="5" y="34"/>
                  </a:cubicBezTo>
                  <a:cubicBezTo>
                    <a:pt x="3" y="34"/>
                    <a:pt x="1" y="33"/>
                    <a:pt x="0" y="31"/>
                  </a:cubicBezTo>
                  <a:cubicBezTo>
                    <a:pt x="2" y="28"/>
                    <a:pt x="7" y="27"/>
                    <a:pt x="8" y="23"/>
                  </a:cubicBezTo>
                  <a:cubicBezTo>
                    <a:pt x="9" y="15"/>
                    <a:pt x="18" y="11"/>
                    <a:pt x="20" y="0"/>
                  </a:cubicBezTo>
                  <a:cubicBezTo>
                    <a:pt x="26" y="11"/>
                    <a:pt x="31" y="19"/>
                    <a:pt x="28" y="29"/>
                  </a:cubicBezTo>
                  <a:cubicBezTo>
                    <a:pt x="26" y="39"/>
                    <a:pt x="39" y="42"/>
                    <a:pt x="39" y="52"/>
                  </a:cubicBezTo>
                  <a:cubicBezTo>
                    <a:pt x="39" y="55"/>
                    <a:pt x="40" y="60"/>
                    <a:pt x="42" y="63"/>
                  </a:cubicBezTo>
                  <a:cubicBezTo>
                    <a:pt x="41" y="67"/>
                    <a:pt x="40" y="72"/>
                    <a:pt x="39" y="76"/>
                  </a:cubicBezTo>
                  <a:close/>
                </a:path>
              </a:pathLst>
            </a:custGeom>
            <a:solidFill>
              <a:srgbClr val="CB82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 name="Freeform 532"/>
            <p:cNvSpPr>
              <a:spLocks/>
            </p:cNvSpPr>
            <p:nvPr/>
          </p:nvSpPr>
          <p:spPr bwMode="auto">
            <a:xfrm>
              <a:off x="4866" y="3046"/>
              <a:ext cx="47" cy="29"/>
            </a:xfrm>
            <a:custGeom>
              <a:avLst/>
              <a:gdLst>
                <a:gd name="T0" fmla="*/ 35 w 35"/>
                <a:gd name="T1" fmla="*/ 13 h 22"/>
                <a:gd name="T2" fmla="*/ 30 w 35"/>
                <a:gd name="T3" fmla="*/ 11 h 22"/>
                <a:gd name="T4" fmla="*/ 25 w 35"/>
                <a:gd name="T5" fmla="*/ 20 h 22"/>
                <a:gd name="T6" fmla="*/ 14 w 35"/>
                <a:gd name="T7" fmla="*/ 14 h 22"/>
                <a:gd name="T8" fmla="*/ 13 w 35"/>
                <a:gd name="T9" fmla="*/ 14 h 22"/>
                <a:gd name="T10" fmla="*/ 2 w 35"/>
                <a:gd name="T11" fmla="*/ 15 h 22"/>
                <a:gd name="T12" fmla="*/ 19 w 35"/>
                <a:gd name="T13" fmla="*/ 4 h 22"/>
                <a:gd name="T14" fmla="*/ 27 w 35"/>
                <a:gd name="T15" fmla="*/ 0 h 22"/>
                <a:gd name="T16" fmla="*/ 35 w 35"/>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2">
                  <a:moveTo>
                    <a:pt x="35" y="13"/>
                  </a:moveTo>
                  <a:cubicBezTo>
                    <a:pt x="33" y="12"/>
                    <a:pt x="31" y="11"/>
                    <a:pt x="30" y="11"/>
                  </a:cubicBezTo>
                  <a:cubicBezTo>
                    <a:pt x="24" y="12"/>
                    <a:pt x="33" y="21"/>
                    <a:pt x="25" y="20"/>
                  </a:cubicBezTo>
                  <a:cubicBezTo>
                    <a:pt x="22" y="20"/>
                    <a:pt x="18" y="16"/>
                    <a:pt x="14" y="14"/>
                  </a:cubicBezTo>
                  <a:cubicBezTo>
                    <a:pt x="14" y="13"/>
                    <a:pt x="14" y="14"/>
                    <a:pt x="13" y="14"/>
                  </a:cubicBezTo>
                  <a:cubicBezTo>
                    <a:pt x="9" y="14"/>
                    <a:pt x="6" y="22"/>
                    <a:pt x="2" y="15"/>
                  </a:cubicBezTo>
                  <a:cubicBezTo>
                    <a:pt x="0" y="11"/>
                    <a:pt x="13" y="3"/>
                    <a:pt x="19" y="4"/>
                  </a:cubicBezTo>
                  <a:cubicBezTo>
                    <a:pt x="23" y="4"/>
                    <a:pt x="26" y="5"/>
                    <a:pt x="27" y="0"/>
                  </a:cubicBezTo>
                  <a:cubicBezTo>
                    <a:pt x="31" y="4"/>
                    <a:pt x="34" y="7"/>
                    <a:pt x="35" y="13"/>
                  </a:cubicBezTo>
                  <a:close/>
                </a:path>
              </a:pathLst>
            </a:custGeom>
            <a:solidFill>
              <a:srgbClr val="B27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 name="Freeform 533"/>
            <p:cNvSpPr>
              <a:spLocks/>
            </p:cNvSpPr>
            <p:nvPr/>
          </p:nvSpPr>
          <p:spPr bwMode="auto">
            <a:xfrm>
              <a:off x="5987" y="3756"/>
              <a:ext cx="150" cy="82"/>
            </a:xfrm>
            <a:custGeom>
              <a:avLst/>
              <a:gdLst>
                <a:gd name="T0" fmla="*/ 97 w 112"/>
                <a:gd name="T1" fmla="*/ 0 h 61"/>
                <a:gd name="T2" fmla="*/ 105 w 112"/>
                <a:gd name="T3" fmla="*/ 26 h 61"/>
                <a:gd name="T4" fmla="*/ 80 w 112"/>
                <a:gd name="T5" fmla="*/ 52 h 61"/>
                <a:gd name="T6" fmla="*/ 50 w 112"/>
                <a:gd name="T7" fmla="*/ 55 h 61"/>
                <a:gd name="T8" fmla="*/ 28 w 112"/>
                <a:gd name="T9" fmla="*/ 58 h 61"/>
                <a:gd name="T10" fmla="*/ 13 w 112"/>
                <a:gd name="T11" fmla="*/ 52 h 61"/>
                <a:gd name="T12" fmla="*/ 3 w 112"/>
                <a:gd name="T13" fmla="*/ 36 h 61"/>
                <a:gd name="T14" fmla="*/ 20 w 112"/>
                <a:gd name="T15" fmla="*/ 42 h 61"/>
                <a:gd name="T16" fmla="*/ 92 w 112"/>
                <a:gd name="T17" fmla="*/ 7 h 61"/>
                <a:gd name="T18" fmla="*/ 97 w 11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61">
                  <a:moveTo>
                    <a:pt x="97" y="0"/>
                  </a:moveTo>
                  <a:cubicBezTo>
                    <a:pt x="112" y="4"/>
                    <a:pt x="105" y="16"/>
                    <a:pt x="105" y="26"/>
                  </a:cubicBezTo>
                  <a:cubicBezTo>
                    <a:pt x="107" y="39"/>
                    <a:pt x="97" y="49"/>
                    <a:pt x="80" y="52"/>
                  </a:cubicBezTo>
                  <a:cubicBezTo>
                    <a:pt x="71" y="58"/>
                    <a:pt x="60" y="57"/>
                    <a:pt x="50" y="55"/>
                  </a:cubicBezTo>
                  <a:cubicBezTo>
                    <a:pt x="43" y="59"/>
                    <a:pt x="36" y="61"/>
                    <a:pt x="28" y="58"/>
                  </a:cubicBezTo>
                  <a:cubicBezTo>
                    <a:pt x="22" y="59"/>
                    <a:pt x="19" y="52"/>
                    <a:pt x="13" y="52"/>
                  </a:cubicBezTo>
                  <a:cubicBezTo>
                    <a:pt x="4" y="51"/>
                    <a:pt x="0" y="45"/>
                    <a:pt x="3" y="36"/>
                  </a:cubicBezTo>
                  <a:cubicBezTo>
                    <a:pt x="9" y="37"/>
                    <a:pt x="15" y="39"/>
                    <a:pt x="20" y="42"/>
                  </a:cubicBezTo>
                  <a:cubicBezTo>
                    <a:pt x="46" y="57"/>
                    <a:pt x="87" y="40"/>
                    <a:pt x="92" y="7"/>
                  </a:cubicBezTo>
                  <a:cubicBezTo>
                    <a:pt x="93" y="4"/>
                    <a:pt x="95" y="2"/>
                    <a:pt x="97" y="0"/>
                  </a:cubicBezTo>
                  <a:close/>
                </a:path>
              </a:pathLst>
            </a:custGeom>
            <a:solidFill>
              <a:srgbClr val="997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 name="Freeform 534"/>
            <p:cNvSpPr>
              <a:spLocks/>
            </p:cNvSpPr>
            <p:nvPr/>
          </p:nvSpPr>
          <p:spPr bwMode="auto">
            <a:xfrm>
              <a:off x="6010" y="3828"/>
              <a:ext cx="69" cy="62"/>
            </a:xfrm>
            <a:custGeom>
              <a:avLst/>
              <a:gdLst>
                <a:gd name="T0" fmla="*/ 11 w 52"/>
                <a:gd name="T1" fmla="*/ 4 h 46"/>
                <a:gd name="T2" fmla="*/ 33 w 52"/>
                <a:gd name="T3" fmla="*/ 1 h 46"/>
                <a:gd name="T4" fmla="*/ 46 w 52"/>
                <a:gd name="T5" fmla="*/ 7 h 46"/>
                <a:gd name="T6" fmla="*/ 44 w 52"/>
                <a:gd name="T7" fmla="*/ 15 h 46"/>
                <a:gd name="T8" fmla="*/ 35 w 52"/>
                <a:gd name="T9" fmla="*/ 15 h 46"/>
                <a:gd name="T10" fmla="*/ 30 w 52"/>
                <a:gd name="T11" fmla="*/ 22 h 46"/>
                <a:gd name="T12" fmla="*/ 24 w 52"/>
                <a:gd name="T13" fmla="*/ 46 h 46"/>
                <a:gd name="T14" fmla="*/ 19 w 52"/>
                <a:gd name="T15" fmla="*/ 33 h 46"/>
                <a:gd name="T16" fmla="*/ 0 w 52"/>
                <a:gd name="T17" fmla="*/ 14 h 46"/>
                <a:gd name="T18" fmla="*/ 11 w 52"/>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6">
                  <a:moveTo>
                    <a:pt x="11" y="4"/>
                  </a:moveTo>
                  <a:cubicBezTo>
                    <a:pt x="18" y="2"/>
                    <a:pt x="25" y="0"/>
                    <a:pt x="33" y="1"/>
                  </a:cubicBezTo>
                  <a:cubicBezTo>
                    <a:pt x="36" y="5"/>
                    <a:pt x="41" y="5"/>
                    <a:pt x="46" y="7"/>
                  </a:cubicBezTo>
                  <a:cubicBezTo>
                    <a:pt x="51" y="11"/>
                    <a:pt x="52" y="14"/>
                    <a:pt x="44" y="15"/>
                  </a:cubicBezTo>
                  <a:cubicBezTo>
                    <a:pt x="41" y="16"/>
                    <a:pt x="38" y="16"/>
                    <a:pt x="35" y="15"/>
                  </a:cubicBezTo>
                  <a:cubicBezTo>
                    <a:pt x="30" y="14"/>
                    <a:pt x="30" y="18"/>
                    <a:pt x="30" y="22"/>
                  </a:cubicBezTo>
                  <a:cubicBezTo>
                    <a:pt x="30" y="31"/>
                    <a:pt x="37" y="40"/>
                    <a:pt x="24" y="46"/>
                  </a:cubicBezTo>
                  <a:cubicBezTo>
                    <a:pt x="21" y="43"/>
                    <a:pt x="19" y="38"/>
                    <a:pt x="19" y="33"/>
                  </a:cubicBezTo>
                  <a:cubicBezTo>
                    <a:pt x="21" y="20"/>
                    <a:pt x="16" y="12"/>
                    <a:pt x="0" y="14"/>
                  </a:cubicBezTo>
                  <a:cubicBezTo>
                    <a:pt x="2" y="7"/>
                    <a:pt x="9" y="8"/>
                    <a:pt x="11" y="4"/>
                  </a:cubicBezTo>
                  <a:close/>
                </a:path>
              </a:pathLst>
            </a:custGeom>
            <a:solidFill>
              <a:srgbClr val="ED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 name="Freeform 535"/>
            <p:cNvSpPr>
              <a:spLocks/>
            </p:cNvSpPr>
            <p:nvPr/>
          </p:nvSpPr>
          <p:spPr bwMode="auto">
            <a:xfrm>
              <a:off x="3811" y="2904"/>
              <a:ext cx="37" cy="44"/>
            </a:xfrm>
            <a:custGeom>
              <a:avLst/>
              <a:gdLst>
                <a:gd name="T0" fmla="*/ 24 w 28"/>
                <a:gd name="T1" fmla="*/ 1 h 33"/>
                <a:gd name="T2" fmla="*/ 28 w 28"/>
                <a:gd name="T3" fmla="*/ 30 h 33"/>
                <a:gd name="T4" fmla="*/ 14 w 28"/>
                <a:gd name="T5" fmla="*/ 30 h 33"/>
                <a:gd name="T6" fmla="*/ 8 w 28"/>
                <a:gd name="T7" fmla="*/ 30 h 33"/>
                <a:gd name="T8" fmla="*/ 8 w 28"/>
                <a:gd name="T9" fmla="*/ 29 h 33"/>
                <a:gd name="T10" fmla="*/ 0 w 28"/>
                <a:gd name="T11" fmla="*/ 16 h 33"/>
                <a:gd name="T12" fmla="*/ 3 w 28"/>
                <a:gd name="T13" fmla="*/ 13 h 33"/>
                <a:gd name="T14" fmla="*/ 19 w 28"/>
                <a:gd name="T15" fmla="*/ 0 h 33"/>
                <a:gd name="T16" fmla="*/ 24 w 28"/>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3">
                  <a:moveTo>
                    <a:pt x="24" y="1"/>
                  </a:moveTo>
                  <a:cubicBezTo>
                    <a:pt x="21" y="11"/>
                    <a:pt x="18" y="22"/>
                    <a:pt x="28" y="30"/>
                  </a:cubicBezTo>
                  <a:cubicBezTo>
                    <a:pt x="23" y="33"/>
                    <a:pt x="19" y="27"/>
                    <a:pt x="14" y="30"/>
                  </a:cubicBezTo>
                  <a:cubicBezTo>
                    <a:pt x="12" y="30"/>
                    <a:pt x="10" y="30"/>
                    <a:pt x="8" y="30"/>
                  </a:cubicBezTo>
                  <a:cubicBezTo>
                    <a:pt x="8" y="29"/>
                    <a:pt x="8" y="29"/>
                    <a:pt x="8" y="29"/>
                  </a:cubicBezTo>
                  <a:cubicBezTo>
                    <a:pt x="4" y="26"/>
                    <a:pt x="3" y="21"/>
                    <a:pt x="0" y="16"/>
                  </a:cubicBezTo>
                  <a:cubicBezTo>
                    <a:pt x="1" y="15"/>
                    <a:pt x="2" y="14"/>
                    <a:pt x="3" y="13"/>
                  </a:cubicBezTo>
                  <a:cubicBezTo>
                    <a:pt x="14" y="16"/>
                    <a:pt x="12" y="3"/>
                    <a:pt x="19" y="0"/>
                  </a:cubicBezTo>
                  <a:cubicBezTo>
                    <a:pt x="21" y="1"/>
                    <a:pt x="22" y="1"/>
                    <a:pt x="24" y="1"/>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 name="Freeform 536"/>
            <p:cNvSpPr>
              <a:spLocks/>
            </p:cNvSpPr>
            <p:nvPr/>
          </p:nvSpPr>
          <p:spPr bwMode="auto">
            <a:xfrm>
              <a:off x="3815" y="2890"/>
              <a:ext cx="21" cy="41"/>
            </a:xfrm>
            <a:custGeom>
              <a:avLst/>
              <a:gdLst>
                <a:gd name="T0" fmla="*/ 16 w 16"/>
                <a:gd name="T1" fmla="*/ 10 h 30"/>
                <a:gd name="T2" fmla="*/ 13 w 16"/>
                <a:gd name="T3" fmla="*/ 18 h 30"/>
                <a:gd name="T4" fmla="*/ 0 w 16"/>
                <a:gd name="T5" fmla="*/ 23 h 30"/>
                <a:gd name="T6" fmla="*/ 0 w 16"/>
                <a:gd name="T7" fmla="*/ 13 h 30"/>
                <a:gd name="T8" fmla="*/ 7 w 16"/>
                <a:gd name="T9" fmla="*/ 1 h 30"/>
                <a:gd name="T10" fmla="*/ 16 w 16"/>
                <a:gd name="T11" fmla="*/ 10 h 30"/>
              </a:gdLst>
              <a:ahLst/>
              <a:cxnLst>
                <a:cxn ang="0">
                  <a:pos x="T0" y="T1"/>
                </a:cxn>
                <a:cxn ang="0">
                  <a:pos x="T2" y="T3"/>
                </a:cxn>
                <a:cxn ang="0">
                  <a:pos x="T4" y="T5"/>
                </a:cxn>
                <a:cxn ang="0">
                  <a:pos x="T6" y="T7"/>
                </a:cxn>
                <a:cxn ang="0">
                  <a:pos x="T8" y="T9"/>
                </a:cxn>
                <a:cxn ang="0">
                  <a:pos x="T10" y="T11"/>
                </a:cxn>
              </a:cxnLst>
              <a:rect l="0" t="0" r="r" b="b"/>
              <a:pathLst>
                <a:path w="16" h="30">
                  <a:moveTo>
                    <a:pt x="16" y="10"/>
                  </a:moveTo>
                  <a:cubicBezTo>
                    <a:pt x="15" y="13"/>
                    <a:pt x="13" y="15"/>
                    <a:pt x="13" y="18"/>
                  </a:cubicBezTo>
                  <a:cubicBezTo>
                    <a:pt x="13" y="30"/>
                    <a:pt x="8" y="30"/>
                    <a:pt x="0" y="23"/>
                  </a:cubicBezTo>
                  <a:cubicBezTo>
                    <a:pt x="0" y="20"/>
                    <a:pt x="0" y="16"/>
                    <a:pt x="0" y="13"/>
                  </a:cubicBezTo>
                  <a:cubicBezTo>
                    <a:pt x="3" y="9"/>
                    <a:pt x="1" y="1"/>
                    <a:pt x="7" y="1"/>
                  </a:cubicBezTo>
                  <a:cubicBezTo>
                    <a:pt x="13" y="0"/>
                    <a:pt x="15" y="5"/>
                    <a:pt x="16" y="10"/>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 name="Freeform 537"/>
            <p:cNvSpPr>
              <a:spLocks/>
            </p:cNvSpPr>
            <p:nvPr/>
          </p:nvSpPr>
          <p:spPr bwMode="auto">
            <a:xfrm>
              <a:off x="3666" y="2819"/>
              <a:ext cx="42" cy="39"/>
            </a:xfrm>
            <a:custGeom>
              <a:avLst/>
              <a:gdLst>
                <a:gd name="T0" fmla="*/ 5 w 31"/>
                <a:gd name="T1" fmla="*/ 29 h 29"/>
                <a:gd name="T2" fmla="*/ 5 w 31"/>
                <a:gd name="T3" fmla="*/ 23 h 29"/>
                <a:gd name="T4" fmla="*/ 7 w 31"/>
                <a:gd name="T5" fmla="*/ 10 h 29"/>
                <a:gd name="T6" fmla="*/ 13 w 31"/>
                <a:gd name="T7" fmla="*/ 2 h 29"/>
                <a:gd name="T8" fmla="*/ 19 w 31"/>
                <a:gd name="T9" fmla="*/ 0 h 29"/>
                <a:gd name="T10" fmla="*/ 18 w 31"/>
                <a:gd name="T11" fmla="*/ 18 h 29"/>
                <a:gd name="T12" fmla="*/ 5 w 31"/>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5" y="29"/>
                  </a:moveTo>
                  <a:cubicBezTo>
                    <a:pt x="5" y="27"/>
                    <a:pt x="5" y="25"/>
                    <a:pt x="5" y="23"/>
                  </a:cubicBezTo>
                  <a:cubicBezTo>
                    <a:pt x="0" y="18"/>
                    <a:pt x="0" y="14"/>
                    <a:pt x="7" y="10"/>
                  </a:cubicBezTo>
                  <a:cubicBezTo>
                    <a:pt x="10" y="8"/>
                    <a:pt x="16" y="9"/>
                    <a:pt x="13" y="2"/>
                  </a:cubicBezTo>
                  <a:cubicBezTo>
                    <a:pt x="15" y="0"/>
                    <a:pt x="17" y="0"/>
                    <a:pt x="19" y="0"/>
                  </a:cubicBezTo>
                  <a:cubicBezTo>
                    <a:pt x="31" y="9"/>
                    <a:pt x="31" y="12"/>
                    <a:pt x="18" y="18"/>
                  </a:cubicBezTo>
                  <a:cubicBezTo>
                    <a:pt x="12" y="20"/>
                    <a:pt x="12" y="29"/>
                    <a:pt x="5" y="29"/>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 name="Freeform 538"/>
            <p:cNvSpPr>
              <a:spLocks/>
            </p:cNvSpPr>
            <p:nvPr/>
          </p:nvSpPr>
          <p:spPr bwMode="auto">
            <a:xfrm>
              <a:off x="3528" y="2858"/>
              <a:ext cx="191" cy="161"/>
            </a:xfrm>
            <a:custGeom>
              <a:avLst/>
              <a:gdLst>
                <a:gd name="T0" fmla="*/ 0 w 142"/>
                <a:gd name="T1" fmla="*/ 76 h 120"/>
                <a:gd name="T2" fmla="*/ 3 w 142"/>
                <a:gd name="T3" fmla="*/ 74 h 120"/>
                <a:gd name="T4" fmla="*/ 37 w 142"/>
                <a:gd name="T5" fmla="*/ 50 h 120"/>
                <a:gd name="T6" fmla="*/ 54 w 142"/>
                <a:gd name="T7" fmla="*/ 38 h 120"/>
                <a:gd name="T8" fmla="*/ 66 w 142"/>
                <a:gd name="T9" fmla="*/ 26 h 120"/>
                <a:gd name="T10" fmla="*/ 66 w 142"/>
                <a:gd name="T11" fmla="*/ 26 h 120"/>
                <a:gd name="T12" fmla="*/ 46 w 142"/>
                <a:gd name="T13" fmla="*/ 32 h 120"/>
                <a:gd name="T14" fmla="*/ 37 w 142"/>
                <a:gd name="T15" fmla="*/ 50 h 120"/>
                <a:gd name="T16" fmla="*/ 15 w 142"/>
                <a:gd name="T17" fmla="*/ 63 h 120"/>
                <a:gd name="T18" fmla="*/ 8 w 142"/>
                <a:gd name="T19" fmla="*/ 62 h 120"/>
                <a:gd name="T20" fmla="*/ 10 w 142"/>
                <a:gd name="T21" fmla="*/ 55 h 120"/>
                <a:gd name="T22" fmla="*/ 19 w 142"/>
                <a:gd name="T23" fmla="*/ 48 h 120"/>
                <a:gd name="T24" fmla="*/ 21 w 142"/>
                <a:gd name="T25" fmla="*/ 30 h 120"/>
                <a:gd name="T26" fmla="*/ 22 w 142"/>
                <a:gd name="T27" fmla="*/ 26 h 120"/>
                <a:gd name="T28" fmla="*/ 47 w 142"/>
                <a:gd name="T29" fmla="*/ 8 h 120"/>
                <a:gd name="T30" fmla="*/ 53 w 142"/>
                <a:gd name="T31" fmla="*/ 5 h 120"/>
                <a:gd name="T32" fmla="*/ 56 w 142"/>
                <a:gd name="T33" fmla="*/ 8 h 120"/>
                <a:gd name="T34" fmla="*/ 47 w 142"/>
                <a:gd name="T35" fmla="*/ 21 h 120"/>
                <a:gd name="T36" fmla="*/ 61 w 142"/>
                <a:gd name="T37" fmla="*/ 18 h 120"/>
                <a:gd name="T38" fmla="*/ 93 w 142"/>
                <a:gd name="T39" fmla="*/ 8 h 120"/>
                <a:gd name="T40" fmla="*/ 121 w 142"/>
                <a:gd name="T41" fmla="*/ 0 h 120"/>
                <a:gd name="T42" fmla="*/ 130 w 142"/>
                <a:gd name="T43" fmla="*/ 3 h 120"/>
                <a:gd name="T44" fmla="*/ 123 w 142"/>
                <a:gd name="T45" fmla="*/ 7 h 120"/>
                <a:gd name="T46" fmla="*/ 136 w 142"/>
                <a:gd name="T47" fmla="*/ 12 h 120"/>
                <a:gd name="T48" fmla="*/ 141 w 142"/>
                <a:gd name="T49" fmla="*/ 18 h 120"/>
                <a:gd name="T50" fmla="*/ 135 w 142"/>
                <a:gd name="T51" fmla="*/ 21 h 120"/>
                <a:gd name="T52" fmla="*/ 129 w 142"/>
                <a:gd name="T53" fmla="*/ 29 h 120"/>
                <a:gd name="T54" fmla="*/ 113 w 142"/>
                <a:gd name="T55" fmla="*/ 45 h 120"/>
                <a:gd name="T56" fmla="*/ 87 w 142"/>
                <a:gd name="T57" fmla="*/ 55 h 120"/>
                <a:gd name="T58" fmla="*/ 80 w 142"/>
                <a:gd name="T59" fmla="*/ 56 h 120"/>
                <a:gd name="T60" fmla="*/ 61 w 142"/>
                <a:gd name="T61" fmla="*/ 48 h 120"/>
                <a:gd name="T62" fmla="*/ 53 w 142"/>
                <a:gd name="T63" fmla="*/ 65 h 120"/>
                <a:gd name="T64" fmla="*/ 57 w 142"/>
                <a:gd name="T65" fmla="*/ 82 h 120"/>
                <a:gd name="T66" fmla="*/ 54 w 142"/>
                <a:gd name="T67" fmla="*/ 86 h 120"/>
                <a:gd name="T68" fmla="*/ 43 w 142"/>
                <a:gd name="T69" fmla="*/ 88 h 120"/>
                <a:gd name="T70" fmla="*/ 36 w 142"/>
                <a:gd name="T71" fmla="*/ 82 h 120"/>
                <a:gd name="T72" fmla="*/ 36 w 142"/>
                <a:gd name="T73" fmla="*/ 93 h 120"/>
                <a:gd name="T74" fmla="*/ 33 w 142"/>
                <a:gd name="T75" fmla="*/ 106 h 120"/>
                <a:gd name="T76" fmla="*/ 10 w 142"/>
                <a:gd name="T77" fmla="*/ 120 h 120"/>
                <a:gd name="T78" fmla="*/ 3 w 142"/>
                <a:gd name="T79" fmla="*/ 118 h 120"/>
                <a:gd name="T80" fmla="*/ 4 w 142"/>
                <a:gd name="T81" fmla="*/ 112 h 120"/>
                <a:gd name="T82" fmla="*/ 3 w 142"/>
                <a:gd name="T83" fmla="*/ 85 h 120"/>
                <a:gd name="T84" fmla="*/ 0 w 142"/>
                <a:gd name="T85" fmla="*/ 7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20">
                  <a:moveTo>
                    <a:pt x="0" y="76"/>
                  </a:moveTo>
                  <a:cubicBezTo>
                    <a:pt x="1" y="75"/>
                    <a:pt x="2" y="75"/>
                    <a:pt x="3" y="74"/>
                  </a:cubicBezTo>
                  <a:cubicBezTo>
                    <a:pt x="14" y="65"/>
                    <a:pt x="26" y="58"/>
                    <a:pt x="37" y="50"/>
                  </a:cubicBezTo>
                  <a:cubicBezTo>
                    <a:pt x="42" y="45"/>
                    <a:pt x="47" y="40"/>
                    <a:pt x="54" y="38"/>
                  </a:cubicBezTo>
                  <a:cubicBezTo>
                    <a:pt x="61" y="37"/>
                    <a:pt x="66" y="34"/>
                    <a:pt x="66" y="26"/>
                  </a:cubicBezTo>
                  <a:cubicBezTo>
                    <a:pt x="67" y="25"/>
                    <a:pt x="67" y="25"/>
                    <a:pt x="66" y="26"/>
                  </a:cubicBezTo>
                  <a:cubicBezTo>
                    <a:pt x="60" y="32"/>
                    <a:pt x="45" y="29"/>
                    <a:pt x="46" y="32"/>
                  </a:cubicBezTo>
                  <a:cubicBezTo>
                    <a:pt x="51" y="43"/>
                    <a:pt x="40" y="44"/>
                    <a:pt x="37" y="50"/>
                  </a:cubicBezTo>
                  <a:cubicBezTo>
                    <a:pt x="29" y="54"/>
                    <a:pt x="23" y="61"/>
                    <a:pt x="15" y="63"/>
                  </a:cubicBezTo>
                  <a:cubicBezTo>
                    <a:pt x="12" y="63"/>
                    <a:pt x="9" y="65"/>
                    <a:pt x="8" y="62"/>
                  </a:cubicBezTo>
                  <a:cubicBezTo>
                    <a:pt x="6" y="59"/>
                    <a:pt x="8" y="57"/>
                    <a:pt x="10" y="55"/>
                  </a:cubicBezTo>
                  <a:cubicBezTo>
                    <a:pt x="12" y="52"/>
                    <a:pt x="16" y="50"/>
                    <a:pt x="19" y="48"/>
                  </a:cubicBezTo>
                  <a:cubicBezTo>
                    <a:pt x="24" y="43"/>
                    <a:pt x="33" y="38"/>
                    <a:pt x="21" y="30"/>
                  </a:cubicBezTo>
                  <a:cubicBezTo>
                    <a:pt x="20" y="30"/>
                    <a:pt x="22" y="27"/>
                    <a:pt x="22" y="26"/>
                  </a:cubicBezTo>
                  <a:cubicBezTo>
                    <a:pt x="32" y="21"/>
                    <a:pt x="38" y="12"/>
                    <a:pt x="47" y="8"/>
                  </a:cubicBezTo>
                  <a:cubicBezTo>
                    <a:pt x="49" y="7"/>
                    <a:pt x="51" y="6"/>
                    <a:pt x="53" y="5"/>
                  </a:cubicBezTo>
                  <a:cubicBezTo>
                    <a:pt x="54" y="6"/>
                    <a:pt x="55" y="7"/>
                    <a:pt x="56" y="8"/>
                  </a:cubicBezTo>
                  <a:cubicBezTo>
                    <a:pt x="54" y="13"/>
                    <a:pt x="44" y="16"/>
                    <a:pt x="47" y="21"/>
                  </a:cubicBezTo>
                  <a:cubicBezTo>
                    <a:pt x="51" y="28"/>
                    <a:pt x="56" y="18"/>
                    <a:pt x="61" y="18"/>
                  </a:cubicBezTo>
                  <a:cubicBezTo>
                    <a:pt x="72" y="18"/>
                    <a:pt x="83" y="13"/>
                    <a:pt x="93" y="8"/>
                  </a:cubicBezTo>
                  <a:cubicBezTo>
                    <a:pt x="103" y="8"/>
                    <a:pt x="111" y="1"/>
                    <a:pt x="121" y="0"/>
                  </a:cubicBezTo>
                  <a:cubicBezTo>
                    <a:pt x="125" y="0"/>
                    <a:pt x="128" y="0"/>
                    <a:pt x="130" y="3"/>
                  </a:cubicBezTo>
                  <a:cubicBezTo>
                    <a:pt x="128" y="4"/>
                    <a:pt x="126" y="5"/>
                    <a:pt x="123" y="7"/>
                  </a:cubicBezTo>
                  <a:cubicBezTo>
                    <a:pt x="128" y="8"/>
                    <a:pt x="132" y="10"/>
                    <a:pt x="136" y="12"/>
                  </a:cubicBezTo>
                  <a:cubicBezTo>
                    <a:pt x="139" y="13"/>
                    <a:pt x="142" y="15"/>
                    <a:pt x="141" y="18"/>
                  </a:cubicBezTo>
                  <a:cubicBezTo>
                    <a:pt x="141" y="22"/>
                    <a:pt x="137" y="20"/>
                    <a:pt x="135" y="21"/>
                  </a:cubicBezTo>
                  <a:cubicBezTo>
                    <a:pt x="131" y="23"/>
                    <a:pt x="129" y="24"/>
                    <a:pt x="129" y="29"/>
                  </a:cubicBezTo>
                  <a:cubicBezTo>
                    <a:pt x="128" y="38"/>
                    <a:pt x="116" y="37"/>
                    <a:pt x="113" y="45"/>
                  </a:cubicBezTo>
                  <a:cubicBezTo>
                    <a:pt x="104" y="46"/>
                    <a:pt x="95" y="48"/>
                    <a:pt x="87" y="55"/>
                  </a:cubicBezTo>
                  <a:cubicBezTo>
                    <a:pt x="85" y="57"/>
                    <a:pt x="83" y="57"/>
                    <a:pt x="80" y="56"/>
                  </a:cubicBezTo>
                  <a:cubicBezTo>
                    <a:pt x="78" y="52"/>
                    <a:pt x="64" y="45"/>
                    <a:pt x="61" y="48"/>
                  </a:cubicBezTo>
                  <a:cubicBezTo>
                    <a:pt x="56" y="52"/>
                    <a:pt x="45" y="53"/>
                    <a:pt x="53" y="65"/>
                  </a:cubicBezTo>
                  <a:cubicBezTo>
                    <a:pt x="55" y="69"/>
                    <a:pt x="58" y="75"/>
                    <a:pt x="57" y="82"/>
                  </a:cubicBezTo>
                  <a:cubicBezTo>
                    <a:pt x="57" y="84"/>
                    <a:pt x="56" y="85"/>
                    <a:pt x="54" y="86"/>
                  </a:cubicBezTo>
                  <a:cubicBezTo>
                    <a:pt x="50" y="86"/>
                    <a:pt x="46" y="87"/>
                    <a:pt x="43" y="88"/>
                  </a:cubicBezTo>
                  <a:cubicBezTo>
                    <a:pt x="38" y="89"/>
                    <a:pt x="36" y="87"/>
                    <a:pt x="36" y="82"/>
                  </a:cubicBezTo>
                  <a:cubicBezTo>
                    <a:pt x="34" y="86"/>
                    <a:pt x="38" y="89"/>
                    <a:pt x="36" y="93"/>
                  </a:cubicBezTo>
                  <a:cubicBezTo>
                    <a:pt x="35" y="97"/>
                    <a:pt x="35" y="102"/>
                    <a:pt x="33" y="106"/>
                  </a:cubicBezTo>
                  <a:cubicBezTo>
                    <a:pt x="27" y="113"/>
                    <a:pt x="19" y="117"/>
                    <a:pt x="10" y="120"/>
                  </a:cubicBezTo>
                  <a:cubicBezTo>
                    <a:pt x="7" y="120"/>
                    <a:pt x="4" y="120"/>
                    <a:pt x="3" y="118"/>
                  </a:cubicBezTo>
                  <a:cubicBezTo>
                    <a:pt x="1" y="116"/>
                    <a:pt x="2" y="113"/>
                    <a:pt x="4" y="112"/>
                  </a:cubicBezTo>
                  <a:cubicBezTo>
                    <a:pt x="17" y="102"/>
                    <a:pt x="13" y="94"/>
                    <a:pt x="3" y="85"/>
                  </a:cubicBezTo>
                  <a:cubicBezTo>
                    <a:pt x="1" y="82"/>
                    <a:pt x="0" y="79"/>
                    <a:pt x="0" y="76"/>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 name="Freeform 539"/>
            <p:cNvSpPr>
              <a:spLocks/>
            </p:cNvSpPr>
            <p:nvPr/>
          </p:nvSpPr>
          <p:spPr bwMode="auto">
            <a:xfrm>
              <a:off x="3669" y="2911"/>
              <a:ext cx="86" cy="87"/>
            </a:xfrm>
            <a:custGeom>
              <a:avLst/>
              <a:gdLst>
                <a:gd name="T0" fmla="*/ 32 w 64"/>
                <a:gd name="T1" fmla="*/ 64 h 65"/>
                <a:gd name="T2" fmla="*/ 24 w 64"/>
                <a:gd name="T3" fmla="*/ 53 h 65"/>
                <a:gd name="T4" fmla="*/ 19 w 64"/>
                <a:gd name="T5" fmla="*/ 41 h 65"/>
                <a:gd name="T6" fmla="*/ 9 w 64"/>
                <a:gd name="T7" fmla="*/ 48 h 65"/>
                <a:gd name="T8" fmla="*/ 2 w 64"/>
                <a:gd name="T9" fmla="*/ 42 h 65"/>
                <a:gd name="T10" fmla="*/ 8 w 64"/>
                <a:gd name="T11" fmla="*/ 26 h 65"/>
                <a:gd name="T12" fmla="*/ 18 w 64"/>
                <a:gd name="T13" fmla="*/ 29 h 65"/>
                <a:gd name="T14" fmla="*/ 35 w 64"/>
                <a:gd name="T15" fmla="*/ 3 h 65"/>
                <a:gd name="T16" fmla="*/ 35 w 64"/>
                <a:gd name="T17" fmla="*/ 3 h 65"/>
                <a:gd name="T18" fmla="*/ 41 w 64"/>
                <a:gd name="T19" fmla="*/ 11 h 65"/>
                <a:gd name="T20" fmla="*/ 54 w 64"/>
                <a:gd name="T21" fmla="*/ 7 h 65"/>
                <a:gd name="T22" fmla="*/ 64 w 64"/>
                <a:gd name="T23" fmla="*/ 11 h 65"/>
                <a:gd name="T24" fmla="*/ 64 w 64"/>
                <a:gd name="T25" fmla="*/ 14 h 65"/>
                <a:gd name="T26" fmla="*/ 56 w 64"/>
                <a:gd name="T27" fmla="*/ 19 h 65"/>
                <a:gd name="T28" fmla="*/ 40 w 64"/>
                <a:gd name="T29" fmla="*/ 38 h 65"/>
                <a:gd name="T30" fmla="*/ 40 w 64"/>
                <a:gd name="T31" fmla="*/ 39 h 65"/>
                <a:gd name="T32" fmla="*/ 37 w 64"/>
                <a:gd name="T33" fmla="*/ 57 h 65"/>
                <a:gd name="T34" fmla="*/ 32 w 64"/>
                <a:gd name="T35"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5">
                  <a:moveTo>
                    <a:pt x="32" y="64"/>
                  </a:moveTo>
                  <a:cubicBezTo>
                    <a:pt x="23" y="65"/>
                    <a:pt x="25" y="59"/>
                    <a:pt x="24" y="53"/>
                  </a:cubicBezTo>
                  <a:cubicBezTo>
                    <a:pt x="24" y="49"/>
                    <a:pt x="28" y="44"/>
                    <a:pt x="19" y="41"/>
                  </a:cubicBezTo>
                  <a:cubicBezTo>
                    <a:pt x="10" y="38"/>
                    <a:pt x="13" y="48"/>
                    <a:pt x="9" y="48"/>
                  </a:cubicBezTo>
                  <a:cubicBezTo>
                    <a:pt x="6" y="47"/>
                    <a:pt x="3" y="45"/>
                    <a:pt x="2" y="42"/>
                  </a:cubicBezTo>
                  <a:cubicBezTo>
                    <a:pt x="0" y="35"/>
                    <a:pt x="3" y="30"/>
                    <a:pt x="8" y="26"/>
                  </a:cubicBezTo>
                  <a:cubicBezTo>
                    <a:pt x="13" y="20"/>
                    <a:pt x="18" y="19"/>
                    <a:pt x="18" y="29"/>
                  </a:cubicBezTo>
                  <a:cubicBezTo>
                    <a:pt x="18" y="16"/>
                    <a:pt x="26" y="10"/>
                    <a:pt x="35" y="3"/>
                  </a:cubicBezTo>
                  <a:cubicBezTo>
                    <a:pt x="35" y="3"/>
                    <a:pt x="35" y="3"/>
                    <a:pt x="35" y="3"/>
                  </a:cubicBezTo>
                  <a:cubicBezTo>
                    <a:pt x="44" y="0"/>
                    <a:pt x="42" y="6"/>
                    <a:pt x="41" y="11"/>
                  </a:cubicBezTo>
                  <a:cubicBezTo>
                    <a:pt x="45" y="9"/>
                    <a:pt x="50" y="11"/>
                    <a:pt x="54" y="7"/>
                  </a:cubicBezTo>
                  <a:cubicBezTo>
                    <a:pt x="58" y="6"/>
                    <a:pt x="61" y="8"/>
                    <a:pt x="64" y="11"/>
                  </a:cubicBezTo>
                  <a:cubicBezTo>
                    <a:pt x="64" y="12"/>
                    <a:pt x="64" y="13"/>
                    <a:pt x="64" y="14"/>
                  </a:cubicBezTo>
                  <a:cubicBezTo>
                    <a:pt x="64" y="20"/>
                    <a:pt x="60" y="19"/>
                    <a:pt x="56" y="19"/>
                  </a:cubicBezTo>
                  <a:cubicBezTo>
                    <a:pt x="49" y="23"/>
                    <a:pt x="44" y="30"/>
                    <a:pt x="40" y="38"/>
                  </a:cubicBezTo>
                  <a:cubicBezTo>
                    <a:pt x="40" y="38"/>
                    <a:pt x="40" y="39"/>
                    <a:pt x="40" y="39"/>
                  </a:cubicBezTo>
                  <a:cubicBezTo>
                    <a:pt x="38" y="45"/>
                    <a:pt x="34" y="51"/>
                    <a:pt x="37" y="57"/>
                  </a:cubicBezTo>
                  <a:cubicBezTo>
                    <a:pt x="37" y="61"/>
                    <a:pt x="37" y="64"/>
                    <a:pt x="32" y="64"/>
                  </a:cubicBezTo>
                  <a:close/>
                </a:path>
              </a:pathLst>
            </a:custGeom>
            <a:solidFill>
              <a:srgbClr val="BAAB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 name="Freeform 540"/>
            <p:cNvSpPr>
              <a:spLocks/>
            </p:cNvSpPr>
            <p:nvPr/>
          </p:nvSpPr>
          <p:spPr bwMode="auto">
            <a:xfrm>
              <a:off x="3619" y="2912"/>
              <a:ext cx="61" cy="59"/>
            </a:xfrm>
            <a:custGeom>
              <a:avLst/>
              <a:gdLst>
                <a:gd name="T0" fmla="*/ 11 w 45"/>
                <a:gd name="T1" fmla="*/ 15 h 44"/>
                <a:gd name="T2" fmla="*/ 23 w 45"/>
                <a:gd name="T3" fmla="*/ 8 h 44"/>
                <a:gd name="T4" fmla="*/ 45 w 45"/>
                <a:gd name="T5" fmla="*/ 5 h 44"/>
                <a:gd name="T6" fmla="*/ 45 w 45"/>
                <a:gd name="T7" fmla="*/ 10 h 44"/>
                <a:gd name="T8" fmla="*/ 36 w 45"/>
                <a:gd name="T9" fmla="*/ 18 h 44"/>
                <a:gd name="T10" fmla="*/ 23 w 45"/>
                <a:gd name="T11" fmla="*/ 21 h 44"/>
                <a:gd name="T12" fmla="*/ 43 w 45"/>
                <a:gd name="T13" fmla="*/ 20 h 44"/>
                <a:gd name="T14" fmla="*/ 36 w 45"/>
                <a:gd name="T15" fmla="*/ 40 h 44"/>
                <a:gd name="T16" fmla="*/ 33 w 45"/>
                <a:gd name="T17" fmla="*/ 40 h 44"/>
                <a:gd name="T18" fmla="*/ 11 w 45"/>
                <a:gd name="T19" fmla="*/ 41 h 44"/>
                <a:gd name="T20" fmla="*/ 5 w 45"/>
                <a:gd name="T21" fmla="*/ 36 h 44"/>
                <a:gd name="T22" fmla="*/ 9 w 45"/>
                <a:gd name="T23" fmla="*/ 15 h 44"/>
                <a:gd name="T24" fmla="*/ 11 w 45"/>
                <a:gd name="T2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44">
                  <a:moveTo>
                    <a:pt x="11" y="15"/>
                  </a:moveTo>
                  <a:cubicBezTo>
                    <a:pt x="17" y="15"/>
                    <a:pt x="20" y="11"/>
                    <a:pt x="23" y="8"/>
                  </a:cubicBezTo>
                  <a:cubicBezTo>
                    <a:pt x="30" y="3"/>
                    <a:pt x="37" y="0"/>
                    <a:pt x="45" y="5"/>
                  </a:cubicBezTo>
                  <a:cubicBezTo>
                    <a:pt x="45" y="7"/>
                    <a:pt x="45" y="8"/>
                    <a:pt x="45" y="10"/>
                  </a:cubicBezTo>
                  <a:cubicBezTo>
                    <a:pt x="44" y="15"/>
                    <a:pt x="40" y="16"/>
                    <a:pt x="36" y="18"/>
                  </a:cubicBezTo>
                  <a:cubicBezTo>
                    <a:pt x="32" y="20"/>
                    <a:pt x="27" y="19"/>
                    <a:pt x="23" y="21"/>
                  </a:cubicBezTo>
                  <a:cubicBezTo>
                    <a:pt x="30" y="23"/>
                    <a:pt x="36" y="15"/>
                    <a:pt x="43" y="20"/>
                  </a:cubicBezTo>
                  <a:cubicBezTo>
                    <a:pt x="43" y="27"/>
                    <a:pt x="39" y="33"/>
                    <a:pt x="36" y="40"/>
                  </a:cubicBezTo>
                  <a:cubicBezTo>
                    <a:pt x="35" y="40"/>
                    <a:pt x="34" y="40"/>
                    <a:pt x="33" y="40"/>
                  </a:cubicBezTo>
                  <a:cubicBezTo>
                    <a:pt x="25" y="37"/>
                    <a:pt x="18" y="44"/>
                    <a:pt x="11" y="41"/>
                  </a:cubicBezTo>
                  <a:cubicBezTo>
                    <a:pt x="8" y="39"/>
                    <a:pt x="6" y="38"/>
                    <a:pt x="5" y="36"/>
                  </a:cubicBezTo>
                  <a:cubicBezTo>
                    <a:pt x="3" y="28"/>
                    <a:pt x="0" y="21"/>
                    <a:pt x="9" y="15"/>
                  </a:cubicBezTo>
                  <a:cubicBezTo>
                    <a:pt x="10" y="15"/>
                    <a:pt x="11" y="15"/>
                    <a:pt x="11" y="15"/>
                  </a:cubicBezTo>
                  <a:close/>
                </a:path>
              </a:pathLst>
            </a:custGeom>
            <a:solidFill>
              <a:srgbClr val="C4B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 name="Freeform 541"/>
            <p:cNvSpPr>
              <a:spLocks/>
            </p:cNvSpPr>
            <p:nvPr/>
          </p:nvSpPr>
          <p:spPr bwMode="auto">
            <a:xfrm>
              <a:off x="3653" y="2814"/>
              <a:ext cx="95" cy="59"/>
            </a:xfrm>
            <a:custGeom>
              <a:avLst/>
              <a:gdLst>
                <a:gd name="T0" fmla="*/ 26 w 71"/>
                <a:gd name="T1" fmla="*/ 36 h 44"/>
                <a:gd name="T2" fmla="*/ 0 w 71"/>
                <a:gd name="T3" fmla="*/ 41 h 44"/>
                <a:gd name="T4" fmla="*/ 15 w 71"/>
                <a:gd name="T5" fmla="*/ 33 h 44"/>
                <a:gd name="T6" fmla="*/ 31 w 71"/>
                <a:gd name="T7" fmla="*/ 17 h 44"/>
                <a:gd name="T8" fmla="*/ 29 w 71"/>
                <a:gd name="T9" fmla="*/ 4 h 44"/>
                <a:gd name="T10" fmla="*/ 71 w 71"/>
                <a:gd name="T11" fmla="*/ 19 h 44"/>
                <a:gd name="T12" fmla="*/ 65 w 71"/>
                <a:gd name="T13" fmla="*/ 23 h 44"/>
                <a:gd name="T14" fmla="*/ 26 w 71"/>
                <a:gd name="T15" fmla="*/ 3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4">
                  <a:moveTo>
                    <a:pt x="26" y="36"/>
                  </a:moveTo>
                  <a:cubicBezTo>
                    <a:pt x="18" y="40"/>
                    <a:pt x="9" y="44"/>
                    <a:pt x="0" y="41"/>
                  </a:cubicBezTo>
                  <a:cubicBezTo>
                    <a:pt x="5" y="38"/>
                    <a:pt x="10" y="36"/>
                    <a:pt x="15" y="33"/>
                  </a:cubicBezTo>
                  <a:cubicBezTo>
                    <a:pt x="18" y="25"/>
                    <a:pt x="22" y="20"/>
                    <a:pt x="31" y="17"/>
                  </a:cubicBezTo>
                  <a:cubicBezTo>
                    <a:pt x="44" y="12"/>
                    <a:pt x="27" y="9"/>
                    <a:pt x="29" y="4"/>
                  </a:cubicBezTo>
                  <a:cubicBezTo>
                    <a:pt x="46" y="0"/>
                    <a:pt x="57" y="13"/>
                    <a:pt x="71" y="19"/>
                  </a:cubicBezTo>
                  <a:cubicBezTo>
                    <a:pt x="70" y="22"/>
                    <a:pt x="67" y="22"/>
                    <a:pt x="65" y="23"/>
                  </a:cubicBezTo>
                  <a:cubicBezTo>
                    <a:pt x="51" y="24"/>
                    <a:pt x="36" y="23"/>
                    <a:pt x="26" y="36"/>
                  </a:cubicBezTo>
                  <a:close/>
                </a:path>
              </a:pathLst>
            </a:custGeom>
            <a:solidFill>
              <a:srgbClr val="878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 name="Freeform 542"/>
            <p:cNvSpPr>
              <a:spLocks/>
            </p:cNvSpPr>
            <p:nvPr/>
          </p:nvSpPr>
          <p:spPr bwMode="auto">
            <a:xfrm>
              <a:off x="3688" y="2837"/>
              <a:ext cx="65" cy="35"/>
            </a:xfrm>
            <a:custGeom>
              <a:avLst/>
              <a:gdLst>
                <a:gd name="T0" fmla="*/ 0 w 49"/>
                <a:gd name="T1" fmla="*/ 19 h 26"/>
                <a:gd name="T2" fmla="*/ 39 w 49"/>
                <a:gd name="T3" fmla="*/ 6 h 26"/>
                <a:gd name="T4" fmla="*/ 49 w 49"/>
                <a:gd name="T5" fmla="*/ 13 h 26"/>
                <a:gd name="T6" fmla="*/ 39 w 49"/>
                <a:gd name="T7" fmla="*/ 21 h 26"/>
                <a:gd name="T8" fmla="*/ 11 w 49"/>
                <a:gd name="T9" fmla="*/ 19 h 26"/>
                <a:gd name="T10" fmla="*/ 0 w 49"/>
                <a:gd name="T11" fmla="*/ 19 h 26"/>
              </a:gdLst>
              <a:ahLst/>
              <a:cxnLst>
                <a:cxn ang="0">
                  <a:pos x="T0" y="T1"/>
                </a:cxn>
                <a:cxn ang="0">
                  <a:pos x="T2" y="T3"/>
                </a:cxn>
                <a:cxn ang="0">
                  <a:pos x="T4" y="T5"/>
                </a:cxn>
                <a:cxn ang="0">
                  <a:pos x="T6" y="T7"/>
                </a:cxn>
                <a:cxn ang="0">
                  <a:pos x="T8" y="T9"/>
                </a:cxn>
                <a:cxn ang="0">
                  <a:pos x="T10" y="T11"/>
                </a:cxn>
              </a:cxnLst>
              <a:rect l="0" t="0" r="r" b="b"/>
              <a:pathLst>
                <a:path w="49" h="26">
                  <a:moveTo>
                    <a:pt x="0" y="19"/>
                  </a:moveTo>
                  <a:cubicBezTo>
                    <a:pt x="6" y="5"/>
                    <a:pt x="20" y="0"/>
                    <a:pt x="39" y="6"/>
                  </a:cubicBezTo>
                  <a:cubicBezTo>
                    <a:pt x="42" y="9"/>
                    <a:pt x="49" y="8"/>
                    <a:pt x="49" y="13"/>
                  </a:cubicBezTo>
                  <a:cubicBezTo>
                    <a:pt x="49" y="19"/>
                    <a:pt x="42" y="19"/>
                    <a:pt x="39" y="21"/>
                  </a:cubicBezTo>
                  <a:cubicBezTo>
                    <a:pt x="29" y="26"/>
                    <a:pt x="20" y="25"/>
                    <a:pt x="11" y="19"/>
                  </a:cubicBezTo>
                  <a:cubicBezTo>
                    <a:pt x="7" y="19"/>
                    <a:pt x="4" y="19"/>
                    <a:pt x="0" y="19"/>
                  </a:cubicBezTo>
                  <a:close/>
                </a:path>
              </a:pathLst>
            </a:custGeom>
            <a:solidFill>
              <a:srgbClr val="BE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 name="Freeform 543"/>
            <p:cNvSpPr>
              <a:spLocks/>
            </p:cNvSpPr>
            <p:nvPr/>
          </p:nvSpPr>
          <p:spPr bwMode="auto">
            <a:xfrm>
              <a:off x="3701" y="2862"/>
              <a:ext cx="62" cy="77"/>
            </a:xfrm>
            <a:custGeom>
              <a:avLst/>
              <a:gdLst>
                <a:gd name="T0" fmla="*/ 29 w 46"/>
                <a:gd name="T1" fmla="*/ 44 h 57"/>
                <a:gd name="T2" fmla="*/ 28 w 46"/>
                <a:gd name="T3" fmla="*/ 50 h 57"/>
                <a:gd name="T4" fmla="*/ 15 w 46"/>
                <a:gd name="T5" fmla="*/ 57 h 57"/>
                <a:gd name="T6" fmla="*/ 11 w 46"/>
                <a:gd name="T7" fmla="*/ 39 h 57"/>
                <a:gd name="T8" fmla="*/ 11 w 46"/>
                <a:gd name="T9" fmla="*/ 38 h 57"/>
                <a:gd name="T10" fmla="*/ 18 w 46"/>
                <a:gd name="T11" fmla="*/ 20 h 57"/>
                <a:gd name="T12" fmla="*/ 46 w 46"/>
                <a:gd name="T13" fmla="*/ 0 h 57"/>
                <a:gd name="T14" fmla="*/ 22 w 46"/>
                <a:gd name="T15" fmla="*/ 41 h 57"/>
                <a:gd name="T16" fmla="*/ 30 w 46"/>
                <a:gd name="T17" fmla="*/ 29 h 57"/>
                <a:gd name="T18" fmla="*/ 29 w 46"/>
                <a:gd name="T19"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29" y="44"/>
                  </a:moveTo>
                  <a:cubicBezTo>
                    <a:pt x="29" y="46"/>
                    <a:pt x="29" y="48"/>
                    <a:pt x="28" y="50"/>
                  </a:cubicBezTo>
                  <a:cubicBezTo>
                    <a:pt x="20" y="45"/>
                    <a:pt x="16" y="49"/>
                    <a:pt x="15" y="57"/>
                  </a:cubicBezTo>
                  <a:cubicBezTo>
                    <a:pt x="5" y="51"/>
                    <a:pt x="25" y="43"/>
                    <a:pt x="11" y="39"/>
                  </a:cubicBezTo>
                  <a:cubicBezTo>
                    <a:pt x="11" y="39"/>
                    <a:pt x="12" y="38"/>
                    <a:pt x="11" y="38"/>
                  </a:cubicBezTo>
                  <a:cubicBezTo>
                    <a:pt x="0" y="27"/>
                    <a:pt x="11" y="24"/>
                    <a:pt x="18" y="20"/>
                  </a:cubicBezTo>
                  <a:cubicBezTo>
                    <a:pt x="28" y="14"/>
                    <a:pt x="35" y="4"/>
                    <a:pt x="46" y="0"/>
                  </a:cubicBezTo>
                  <a:cubicBezTo>
                    <a:pt x="46" y="18"/>
                    <a:pt x="19" y="20"/>
                    <a:pt x="22" y="41"/>
                  </a:cubicBezTo>
                  <a:cubicBezTo>
                    <a:pt x="29" y="38"/>
                    <a:pt x="24" y="31"/>
                    <a:pt x="30" y="29"/>
                  </a:cubicBezTo>
                  <a:cubicBezTo>
                    <a:pt x="34" y="34"/>
                    <a:pt x="33" y="39"/>
                    <a:pt x="29" y="44"/>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 name="Freeform 544"/>
            <p:cNvSpPr>
              <a:spLocks/>
            </p:cNvSpPr>
            <p:nvPr/>
          </p:nvSpPr>
          <p:spPr bwMode="auto">
            <a:xfrm>
              <a:off x="3665" y="2911"/>
              <a:ext cx="51" cy="59"/>
            </a:xfrm>
            <a:custGeom>
              <a:avLst/>
              <a:gdLst>
                <a:gd name="T0" fmla="*/ 1 w 38"/>
                <a:gd name="T1" fmla="*/ 40 h 44"/>
                <a:gd name="T2" fmla="*/ 9 w 38"/>
                <a:gd name="T3" fmla="*/ 22 h 44"/>
                <a:gd name="T4" fmla="*/ 1 w 38"/>
                <a:gd name="T5" fmla="*/ 16 h 44"/>
                <a:gd name="T6" fmla="*/ 11 w 38"/>
                <a:gd name="T7" fmla="*/ 11 h 44"/>
                <a:gd name="T8" fmla="*/ 14 w 38"/>
                <a:gd name="T9" fmla="*/ 11 h 44"/>
                <a:gd name="T10" fmla="*/ 25 w 38"/>
                <a:gd name="T11" fmla="*/ 3 h 44"/>
                <a:gd name="T12" fmla="*/ 38 w 38"/>
                <a:gd name="T13" fmla="*/ 3 h 44"/>
                <a:gd name="T14" fmla="*/ 20 w 38"/>
                <a:gd name="T15" fmla="*/ 32 h 44"/>
                <a:gd name="T16" fmla="*/ 19 w 38"/>
                <a:gd name="T17" fmla="*/ 23 h 44"/>
                <a:gd name="T18" fmla="*/ 6 w 38"/>
                <a:gd name="T19" fmla="*/ 43 h 44"/>
                <a:gd name="T20" fmla="*/ 3 w 38"/>
                <a:gd name="T21" fmla="*/ 44 h 44"/>
                <a:gd name="T22" fmla="*/ 1 w 38"/>
                <a:gd name="T23"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44">
                  <a:moveTo>
                    <a:pt x="1" y="40"/>
                  </a:moveTo>
                  <a:cubicBezTo>
                    <a:pt x="3" y="34"/>
                    <a:pt x="4" y="27"/>
                    <a:pt x="9" y="22"/>
                  </a:cubicBezTo>
                  <a:cubicBezTo>
                    <a:pt x="8" y="18"/>
                    <a:pt x="0" y="23"/>
                    <a:pt x="1" y="16"/>
                  </a:cubicBezTo>
                  <a:cubicBezTo>
                    <a:pt x="5" y="15"/>
                    <a:pt x="8" y="13"/>
                    <a:pt x="11" y="11"/>
                  </a:cubicBezTo>
                  <a:cubicBezTo>
                    <a:pt x="12" y="11"/>
                    <a:pt x="13" y="11"/>
                    <a:pt x="14" y="11"/>
                  </a:cubicBezTo>
                  <a:cubicBezTo>
                    <a:pt x="21" y="13"/>
                    <a:pt x="23" y="8"/>
                    <a:pt x="25" y="3"/>
                  </a:cubicBezTo>
                  <a:cubicBezTo>
                    <a:pt x="29" y="0"/>
                    <a:pt x="34" y="4"/>
                    <a:pt x="38" y="3"/>
                  </a:cubicBezTo>
                  <a:cubicBezTo>
                    <a:pt x="34" y="14"/>
                    <a:pt x="22" y="20"/>
                    <a:pt x="20" y="32"/>
                  </a:cubicBezTo>
                  <a:cubicBezTo>
                    <a:pt x="20" y="30"/>
                    <a:pt x="19" y="27"/>
                    <a:pt x="19" y="23"/>
                  </a:cubicBezTo>
                  <a:cubicBezTo>
                    <a:pt x="10" y="28"/>
                    <a:pt x="7" y="34"/>
                    <a:pt x="6" y="43"/>
                  </a:cubicBezTo>
                  <a:cubicBezTo>
                    <a:pt x="5" y="44"/>
                    <a:pt x="4" y="44"/>
                    <a:pt x="3" y="44"/>
                  </a:cubicBezTo>
                  <a:cubicBezTo>
                    <a:pt x="1" y="43"/>
                    <a:pt x="0" y="42"/>
                    <a:pt x="1" y="40"/>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545"/>
            <p:cNvSpPr>
              <a:spLocks/>
            </p:cNvSpPr>
            <p:nvPr/>
          </p:nvSpPr>
          <p:spPr bwMode="auto">
            <a:xfrm>
              <a:off x="3776" y="2884"/>
              <a:ext cx="28" cy="51"/>
            </a:xfrm>
            <a:custGeom>
              <a:avLst/>
              <a:gdLst>
                <a:gd name="T0" fmla="*/ 18 w 21"/>
                <a:gd name="T1" fmla="*/ 23 h 38"/>
                <a:gd name="T2" fmla="*/ 9 w 21"/>
                <a:gd name="T3" fmla="*/ 38 h 38"/>
                <a:gd name="T4" fmla="*/ 0 w 21"/>
                <a:gd name="T5" fmla="*/ 13 h 38"/>
                <a:gd name="T6" fmla="*/ 10 w 21"/>
                <a:gd name="T7" fmla="*/ 3 h 38"/>
                <a:gd name="T8" fmla="*/ 18 w 21"/>
                <a:gd name="T9" fmla="*/ 23 h 38"/>
              </a:gdLst>
              <a:ahLst/>
              <a:cxnLst>
                <a:cxn ang="0">
                  <a:pos x="T0" y="T1"/>
                </a:cxn>
                <a:cxn ang="0">
                  <a:pos x="T2" y="T3"/>
                </a:cxn>
                <a:cxn ang="0">
                  <a:pos x="T4" y="T5"/>
                </a:cxn>
                <a:cxn ang="0">
                  <a:pos x="T6" y="T7"/>
                </a:cxn>
                <a:cxn ang="0">
                  <a:pos x="T8" y="T9"/>
                </a:cxn>
              </a:cxnLst>
              <a:rect l="0" t="0" r="r" b="b"/>
              <a:pathLst>
                <a:path w="21" h="38">
                  <a:moveTo>
                    <a:pt x="18" y="23"/>
                  </a:moveTo>
                  <a:cubicBezTo>
                    <a:pt x="14" y="27"/>
                    <a:pt x="15" y="34"/>
                    <a:pt x="9" y="38"/>
                  </a:cubicBezTo>
                  <a:cubicBezTo>
                    <a:pt x="7" y="29"/>
                    <a:pt x="8" y="19"/>
                    <a:pt x="0" y="13"/>
                  </a:cubicBezTo>
                  <a:cubicBezTo>
                    <a:pt x="1" y="7"/>
                    <a:pt x="3" y="0"/>
                    <a:pt x="10" y="3"/>
                  </a:cubicBezTo>
                  <a:cubicBezTo>
                    <a:pt x="20" y="6"/>
                    <a:pt x="21" y="14"/>
                    <a:pt x="18" y="23"/>
                  </a:cubicBezTo>
                  <a:close/>
                </a:path>
              </a:pathLst>
            </a:custGeom>
            <a:solidFill>
              <a:srgbClr val="CC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 name="Freeform 546"/>
            <p:cNvSpPr>
              <a:spLocks/>
            </p:cNvSpPr>
            <p:nvPr/>
          </p:nvSpPr>
          <p:spPr bwMode="auto">
            <a:xfrm>
              <a:off x="3740" y="2889"/>
              <a:ext cx="27" cy="36"/>
            </a:xfrm>
            <a:custGeom>
              <a:avLst/>
              <a:gdLst>
                <a:gd name="T0" fmla="*/ 0 w 20"/>
                <a:gd name="T1" fmla="*/ 24 h 27"/>
                <a:gd name="T2" fmla="*/ 1 w 20"/>
                <a:gd name="T3" fmla="*/ 9 h 27"/>
                <a:gd name="T4" fmla="*/ 9 w 20"/>
                <a:gd name="T5" fmla="*/ 2 h 27"/>
                <a:gd name="T6" fmla="*/ 17 w 20"/>
                <a:gd name="T7" fmla="*/ 2 h 27"/>
                <a:gd name="T8" fmla="*/ 16 w 20"/>
                <a:gd name="T9" fmla="*/ 10 h 27"/>
                <a:gd name="T10" fmla="*/ 11 w 20"/>
                <a:gd name="T11" fmla="*/ 27 h 27"/>
                <a:gd name="T12" fmla="*/ 0 w 20"/>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0" y="24"/>
                  </a:moveTo>
                  <a:cubicBezTo>
                    <a:pt x="1" y="19"/>
                    <a:pt x="1" y="14"/>
                    <a:pt x="1" y="9"/>
                  </a:cubicBezTo>
                  <a:cubicBezTo>
                    <a:pt x="3" y="7"/>
                    <a:pt x="6" y="4"/>
                    <a:pt x="9" y="2"/>
                  </a:cubicBezTo>
                  <a:cubicBezTo>
                    <a:pt x="11" y="1"/>
                    <a:pt x="15" y="0"/>
                    <a:pt x="17" y="2"/>
                  </a:cubicBezTo>
                  <a:cubicBezTo>
                    <a:pt x="20" y="5"/>
                    <a:pt x="18" y="8"/>
                    <a:pt x="16" y="10"/>
                  </a:cubicBezTo>
                  <a:cubicBezTo>
                    <a:pt x="13" y="15"/>
                    <a:pt x="11" y="21"/>
                    <a:pt x="11" y="27"/>
                  </a:cubicBezTo>
                  <a:cubicBezTo>
                    <a:pt x="7" y="26"/>
                    <a:pt x="4" y="25"/>
                    <a:pt x="0" y="24"/>
                  </a:cubicBezTo>
                  <a:close/>
                </a:path>
              </a:pathLst>
            </a:custGeom>
            <a:solidFill>
              <a:srgbClr val="D1C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 name="Freeform 547"/>
            <p:cNvSpPr>
              <a:spLocks/>
            </p:cNvSpPr>
            <p:nvPr/>
          </p:nvSpPr>
          <p:spPr bwMode="auto">
            <a:xfrm>
              <a:off x="3743" y="2929"/>
              <a:ext cx="21" cy="34"/>
            </a:xfrm>
            <a:custGeom>
              <a:avLst/>
              <a:gdLst>
                <a:gd name="T0" fmla="*/ 1 w 16"/>
                <a:gd name="T1" fmla="*/ 5 h 25"/>
                <a:gd name="T2" fmla="*/ 9 w 16"/>
                <a:gd name="T3" fmla="*/ 0 h 25"/>
                <a:gd name="T4" fmla="*/ 11 w 16"/>
                <a:gd name="T5" fmla="*/ 2 h 25"/>
                <a:gd name="T6" fmla="*/ 14 w 16"/>
                <a:gd name="T7" fmla="*/ 13 h 25"/>
                <a:gd name="T8" fmla="*/ 14 w 16"/>
                <a:gd name="T9" fmla="*/ 18 h 25"/>
                <a:gd name="T10" fmla="*/ 4 w 16"/>
                <a:gd name="T11" fmla="*/ 23 h 25"/>
                <a:gd name="T12" fmla="*/ 1 w 16"/>
                <a:gd name="T13" fmla="*/ 13 h 25"/>
                <a:gd name="T14" fmla="*/ 1 w 16"/>
                <a:gd name="T15" fmla="*/ 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5">
                  <a:moveTo>
                    <a:pt x="1" y="5"/>
                  </a:moveTo>
                  <a:cubicBezTo>
                    <a:pt x="4" y="3"/>
                    <a:pt x="6" y="2"/>
                    <a:pt x="9" y="0"/>
                  </a:cubicBezTo>
                  <a:cubicBezTo>
                    <a:pt x="10" y="1"/>
                    <a:pt x="11" y="2"/>
                    <a:pt x="11" y="2"/>
                  </a:cubicBezTo>
                  <a:cubicBezTo>
                    <a:pt x="12" y="6"/>
                    <a:pt x="11" y="10"/>
                    <a:pt x="14" y="13"/>
                  </a:cubicBezTo>
                  <a:cubicBezTo>
                    <a:pt x="16" y="15"/>
                    <a:pt x="16" y="16"/>
                    <a:pt x="14" y="18"/>
                  </a:cubicBezTo>
                  <a:cubicBezTo>
                    <a:pt x="11" y="21"/>
                    <a:pt x="9" y="25"/>
                    <a:pt x="4" y="23"/>
                  </a:cubicBezTo>
                  <a:cubicBezTo>
                    <a:pt x="0" y="21"/>
                    <a:pt x="1" y="16"/>
                    <a:pt x="1" y="13"/>
                  </a:cubicBezTo>
                  <a:cubicBezTo>
                    <a:pt x="1" y="10"/>
                    <a:pt x="1" y="8"/>
                    <a:pt x="1" y="5"/>
                  </a:cubicBezTo>
                  <a:close/>
                </a:path>
              </a:pathLst>
            </a:custGeom>
            <a:solidFill>
              <a:srgbClr val="DACD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 name="Freeform 548"/>
            <p:cNvSpPr>
              <a:spLocks/>
            </p:cNvSpPr>
            <p:nvPr/>
          </p:nvSpPr>
          <p:spPr bwMode="auto">
            <a:xfrm>
              <a:off x="3761" y="2908"/>
              <a:ext cx="16" cy="27"/>
            </a:xfrm>
            <a:custGeom>
              <a:avLst/>
              <a:gdLst>
                <a:gd name="T0" fmla="*/ 6 w 12"/>
                <a:gd name="T1" fmla="*/ 0 h 20"/>
                <a:gd name="T2" fmla="*/ 12 w 12"/>
                <a:gd name="T3" fmla="*/ 16 h 20"/>
                <a:gd name="T4" fmla="*/ 3 w 12"/>
                <a:gd name="T5" fmla="*/ 18 h 20"/>
                <a:gd name="T6" fmla="*/ 6 w 12"/>
                <a:gd name="T7" fmla="*/ 0 h 20"/>
              </a:gdLst>
              <a:ahLst/>
              <a:cxnLst>
                <a:cxn ang="0">
                  <a:pos x="T0" y="T1"/>
                </a:cxn>
                <a:cxn ang="0">
                  <a:pos x="T2" y="T3"/>
                </a:cxn>
                <a:cxn ang="0">
                  <a:pos x="T4" y="T5"/>
                </a:cxn>
                <a:cxn ang="0">
                  <a:pos x="T6" y="T7"/>
                </a:cxn>
              </a:cxnLst>
              <a:rect l="0" t="0" r="r" b="b"/>
              <a:pathLst>
                <a:path w="12" h="20">
                  <a:moveTo>
                    <a:pt x="6" y="0"/>
                  </a:moveTo>
                  <a:cubicBezTo>
                    <a:pt x="12" y="3"/>
                    <a:pt x="12" y="10"/>
                    <a:pt x="12" y="16"/>
                  </a:cubicBezTo>
                  <a:cubicBezTo>
                    <a:pt x="12" y="20"/>
                    <a:pt x="6" y="18"/>
                    <a:pt x="3" y="18"/>
                  </a:cubicBezTo>
                  <a:cubicBezTo>
                    <a:pt x="4" y="12"/>
                    <a:pt x="0" y="5"/>
                    <a:pt x="6" y="0"/>
                  </a:cubicBezTo>
                  <a:close/>
                </a:path>
              </a:pathLst>
            </a:custGeom>
            <a:solidFill>
              <a:srgbClr val="C7B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 name="Freeform 549"/>
            <p:cNvSpPr>
              <a:spLocks/>
            </p:cNvSpPr>
            <p:nvPr/>
          </p:nvSpPr>
          <p:spPr bwMode="auto">
            <a:xfrm>
              <a:off x="3684" y="2915"/>
              <a:ext cx="19" cy="20"/>
            </a:xfrm>
            <a:custGeom>
              <a:avLst/>
              <a:gdLst>
                <a:gd name="T0" fmla="*/ 11 w 14"/>
                <a:gd name="T1" fmla="*/ 0 h 15"/>
                <a:gd name="T2" fmla="*/ 9 w 14"/>
                <a:gd name="T3" fmla="*/ 11 h 15"/>
                <a:gd name="T4" fmla="*/ 0 w 14"/>
                <a:gd name="T5" fmla="*/ 8 h 15"/>
                <a:gd name="T6" fmla="*/ 11 w 14"/>
                <a:gd name="T7" fmla="*/ 0 h 15"/>
              </a:gdLst>
              <a:ahLst/>
              <a:cxnLst>
                <a:cxn ang="0">
                  <a:pos x="T0" y="T1"/>
                </a:cxn>
                <a:cxn ang="0">
                  <a:pos x="T2" y="T3"/>
                </a:cxn>
                <a:cxn ang="0">
                  <a:pos x="T4" y="T5"/>
                </a:cxn>
                <a:cxn ang="0">
                  <a:pos x="T6" y="T7"/>
                </a:cxn>
              </a:cxnLst>
              <a:rect l="0" t="0" r="r" b="b"/>
              <a:pathLst>
                <a:path w="14" h="15">
                  <a:moveTo>
                    <a:pt x="11" y="0"/>
                  </a:moveTo>
                  <a:cubicBezTo>
                    <a:pt x="14" y="5"/>
                    <a:pt x="13" y="8"/>
                    <a:pt x="9" y="11"/>
                  </a:cubicBezTo>
                  <a:cubicBezTo>
                    <a:pt x="4" y="15"/>
                    <a:pt x="2" y="11"/>
                    <a:pt x="0" y="8"/>
                  </a:cubicBezTo>
                  <a:cubicBezTo>
                    <a:pt x="3" y="4"/>
                    <a:pt x="5" y="0"/>
                    <a:pt x="11" y="0"/>
                  </a:cubicBezTo>
                  <a:close/>
                </a:path>
              </a:pathLst>
            </a:custGeom>
            <a:solidFill>
              <a:srgbClr val="BAAB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 name="Freeform 550"/>
            <p:cNvSpPr>
              <a:spLocks/>
            </p:cNvSpPr>
            <p:nvPr/>
          </p:nvSpPr>
          <p:spPr bwMode="auto">
            <a:xfrm>
              <a:off x="3158" y="3255"/>
              <a:ext cx="62" cy="37"/>
            </a:xfrm>
            <a:custGeom>
              <a:avLst/>
              <a:gdLst>
                <a:gd name="T0" fmla="*/ 43 w 47"/>
                <a:gd name="T1" fmla="*/ 28 h 28"/>
                <a:gd name="T2" fmla="*/ 32 w 47"/>
                <a:gd name="T3" fmla="*/ 21 h 28"/>
                <a:gd name="T4" fmla="*/ 12 w 47"/>
                <a:gd name="T5" fmla="*/ 13 h 28"/>
                <a:gd name="T6" fmla="*/ 10 w 47"/>
                <a:gd name="T7" fmla="*/ 25 h 28"/>
                <a:gd name="T8" fmla="*/ 0 w 47"/>
                <a:gd name="T9" fmla="*/ 8 h 28"/>
                <a:gd name="T10" fmla="*/ 32 w 47"/>
                <a:gd name="T11" fmla="*/ 15 h 28"/>
                <a:gd name="T12" fmla="*/ 42 w 47"/>
                <a:gd name="T13" fmla="*/ 18 h 28"/>
                <a:gd name="T14" fmla="*/ 43 w 4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28">
                  <a:moveTo>
                    <a:pt x="43" y="28"/>
                  </a:moveTo>
                  <a:cubicBezTo>
                    <a:pt x="42" y="22"/>
                    <a:pt x="35" y="20"/>
                    <a:pt x="32" y="21"/>
                  </a:cubicBezTo>
                  <a:cubicBezTo>
                    <a:pt x="23" y="24"/>
                    <a:pt x="18" y="19"/>
                    <a:pt x="12" y="13"/>
                  </a:cubicBezTo>
                  <a:cubicBezTo>
                    <a:pt x="11" y="17"/>
                    <a:pt x="11" y="21"/>
                    <a:pt x="10" y="25"/>
                  </a:cubicBezTo>
                  <a:cubicBezTo>
                    <a:pt x="5" y="19"/>
                    <a:pt x="0" y="15"/>
                    <a:pt x="0" y="8"/>
                  </a:cubicBezTo>
                  <a:cubicBezTo>
                    <a:pt x="14" y="0"/>
                    <a:pt x="26" y="3"/>
                    <a:pt x="32" y="15"/>
                  </a:cubicBezTo>
                  <a:cubicBezTo>
                    <a:pt x="35" y="19"/>
                    <a:pt x="39" y="17"/>
                    <a:pt x="42" y="18"/>
                  </a:cubicBezTo>
                  <a:cubicBezTo>
                    <a:pt x="44" y="21"/>
                    <a:pt x="47" y="24"/>
                    <a:pt x="43" y="28"/>
                  </a:cubicBezTo>
                  <a:close/>
                </a:path>
              </a:pathLst>
            </a:custGeom>
            <a:solidFill>
              <a:srgbClr val="A1A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 name="Freeform 551"/>
            <p:cNvSpPr>
              <a:spLocks/>
            </p:cNvSpPr>
            <p:nvPr/>
          </p:nvSpPr>
          <p:spPr bwMode="auto">
            <a:xfrm>
              <a:off x="3239" y="3292"/>
              <a:ext cx="20" cy="35"/>
            </a:xfrm>
            <a:custGeom>
              <a:avLst/>
              <a:gdLst>
                <a:gd name="T0" fmla="*/ 15 w 15"/>
                <a:gd name="T1" fmla="*/ 20 h 26"/>
                <a:gd name="T2" fmla="*/ 10 w 15"/>
                <a:gd name="T3" fmla="*/ 26 h 26"/>
                <a:gd name="T4" fmla="*/ 1 w 15"/>
                <a:gd name="T5" fmla="*/ 6 h 26"/>
                <a:gd name="T6" fmla="*/ 4 w 15"/>
                <a:gd name="T7" fmla="*/ 1 h 26"/>
                <a:gd name="T8" fmla="*/ 15 w 15"/>
                <a:gd name="T9" fmla="*/ 20 h 26"/>
              </a:gdLst>
              <a:ahLst/>
              <a:cxnLst>
                <a:cxn ang="0">
                  <a:pos x="T0" y="T1"/>
                </a:cxn>
                <a:cxn ang="0">
                  <a:pos x="T2" y="T3"/>
                </a:cxn>
                <a:cxn ang="0">
                  <a:pos x="T4" y="T5"/>
                </a:cxn>
                <a:cxn ang="0">
                  <a:pos x="T6" y="T7"/>
                </a:cxn>
                <a:cxn ang="0">
                  <a:pos x="T8" y="T9"/>
                </a:cxn>
              </a:cxnLst>
              <a:rect l="0" t="0" r="r" b="b"/>
              <a:pathLst>
                <a:path w="15" h="26">
                  <a:moveTo>
                    <a:pt x="15" y="20"/>
                  </a:moveTo>
                  <a:cubicBezTo>
                    <a:pt x="15" y="24"/>
                    <a:pt x="13" y="26"/>
                    <a:pt x="10" y="26"/>
                  </a:cubicBezTo>
                  <a:cubicBezTo>
                    <a:pt x="1" y="23"/>
                    <a:pt x="3" y="13"/>
                    <a:pt x="1" y="6"/>
                  </a:cubicBezTo>
                  <a:cubicBezTo>
                    <a:pt x="0" y="4"/>
                    <a:pt x="1" y="0"/>
                    <a:pt x="4" y="1"/>
                  </a:cubicBezTo>
                  <a:cubicBezTo>
                    <a:pt x="12" y="5"/>
                    <a:pt x="12" y="14"/>
                    <a:pt x="15" y="20"/>
                  </a:cubicBezTo>
                  <a:close/>
                </a:path>
              </a:pathLst>
            </a:custGeom>
            <a:solidFill>
              <a:srgbClr val="BDA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 name="Freeform 552"/>
            <p:cNvSpPr>
              <a:spLocks/>
            </p:cNvSpPr>
            <p:nvPr/>
          </p:nvSpPr>
          <p:spPr bwMode="auto">
            <a:xfrm>
              <a:off x="3751" y="3514"/>
              <a:ext cx="68" cy="41"/>
            </a:xfrm>
            <a:custGeom>
              <a:avLst/>
              <a:gdLst>
                <a:gd name="T0" fmla="*/ 11 w 51"/>
                <a:gd name="T1" fmla="*/ 31 h 31"/>
                <a:gd name="T2" fmla="*/ 6 w 51"/>
                <a:gd name="T3" fmla="*/ 5 h 31"/>
                <a:gd name="T4" fmla="*/ 14 w 51"/>
                <a:gd name="T5" fmla="*/ 2 h 31"/>
                <a:gd name="T6" fmla="*/ 48 w 51"/>
                <a:gd name="T7" fmla="*/ 7 h 31"/>
                <a:gd name="T8" fmla="*/ 51 w 51"/>
                <a:gd name="T9" fmla="*/ 17 h 31"/>
                <a:gd name="T10" fmla="*/ 45 w 51"/>
                <a:gd name="T11" fmla="*/ 23 h 31"/>
                <a:gd name="T12" fmla="*/ 11 w 5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51" h="31">
                  <a:moveTo>
                    <a:pt x="11" y="31"/>
                  </a:moveTo>
                  <a:cubicBezTo>
                    <a:pt x="4" y="23"/>
                    <a:pt x="0" y="15"/>
                    <a:pt x="6" y="5"/>
                  </a:cubicBezTo>
                  <a:cubicBezTo>
                    <a:pt x="8" y="2"/>
                    <a:pt x="12" y="0"/>
                    <a:pt x="14" y="2"/>
                  </a:cubicBezTo>
                  <a:cubicBezTo>
                    <a:pt x="24" y="13"/>
                    <a:pt x="37" y="2"/>
                    <a:pt x="48" y="7"/>
                  </a:cubicBezTo>
                  <a:cubicBezTo>
                    <a:pt x="48" y="11"/>
                    <a:pt x="48" y="14"/>
                    <a:pt x="51" y="17"/>
                  </a:cubicBezTo>
                  <a:cubicBezTo>
                    <a:pt x="51" y="21"/>
                    <a:pt x="49" y="23"/>
                    <a:pt x="45" y="23"/>
                  </a:cubicBezTo>
                  <a:cubicBezTo>
                    <a:pt x="35" y="30"/>
                    <a:pt x="22" y="25"/>
                    <a:pt x="11" y="31"/>
                  </a:cubicBezTo>
                  <a:close/>
                </a:path>
              </a:pathLst>
            </a:custGeom>
            <a:solidFill>
              <a:srgbClr val="0F7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 name="Freeform 553"/>
            <p:cNvSpPr>
              <a:spLocks/>
            </p:cNvSpPr>
            <p:nvPr/>
          </p:nvSpPr>
          <p:spPr bwMode="auto">
            <a:xfrm>
              <a:off x="3811" y="3536"/>
              <a:ext cx="32" cy="26"/>
            </a:xfrm>
            <a:custGeom>
              <a:avLst/>
              <a:gdLst>
                <a:gd name="T0" fmla="*/ 0 w 24"/>
                <a:gd name="T1" fmla="*/ 6 h 19"/>
                <a:gd name="T2" fmla="*/ 6 w 24"/>
                <a:gd name="T3" fmla="*/ 0 h 19"/>
                <a:gd name="T4" fmla="*/ 24 w 24"/>
                <a:gd name="T5" fmla="*/ 8 h 19"/>
                <a:gd name="T6" fmla="*/ 13 w 24"/>
                <a:gd name="T7" fmla="*/ 13 h 19"/>
                <a:gd name="T8" fmla="*/ 0 w 24"/>
                <a:gd name="T9" fmla="*/ 6 h 19"/>
              </a:gdLst>
              <a:ahLst/>
              <a:cxnLst>
                <a:cxn ang="0">
                  <a:pos x="T0" y="T1"/>
                </a:cxn>
                <a:cxn ang="0">
                  <a:pos x="T2" y="T3"/>
                </a:cxn>
                <a:cxn ang="0">
                  <a:pos x="T4" y="T5"/>
                </a:cxn>
                <a:cxn ang="0">
                  <a:pos x="T6" y="T7"/>
                </a:cxn>
                <a:cxn ang="0">
                  <a:pos x="T8" y="T9"/>
                </a:cxn>
              </a:cxnLst>
              <a:rect l="0" t="0" r="r" b="b"/>
              <a:pathLst>
                <a:path w="24" h="19">
                  <a:moveTo>
                    <a:pt x="0" y="6"/>
                  </a:moveTo>
                  <a:cubicBezTo>
                    <a:pt x="2" y="4"/>
                    <a:pt x="4" y="2"/>
                    <a:pt x="6" y="0"/>
                  </a:cubicBezTo>
                  <a:cubicBezTo>
                    <a:pt x="12" y="2"/>
                    <a:pt x="19" y="3"/>
                    <a:pt x="24" y="8"/>
                  </a:cubicBezTo>
                  <a:cubicBezTo>
                    <a:pt x="20" y="10"/>
                    <a:pt x="16" y="11"/>
                    <a:pt x="13" y="13"/>
                  </a:cubicBezTo>
                  <a:cubicBezTo>
                    <a:pt x="4" y="19"/>
                    <a:pt x="1" y="15"/>
                    <a:pt x="0" y="6"/>
                  </a:cubicBezTo>
                  <a:close/>
                </a:path>
              </a:pathLst>
            </a:custGeom>
            <a:solidFill>
              <a:srgbClr val="467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 name="Freeform 554"/>
            <p:cNvSpPr>
              <a:spLocks/>
            </p:cNvSpPr>
            <p:nvPr/>
          </p:nvSpPr>
          <p:spPr bwMode="auto">
            <a:xfrm>
              <a:off x="6093" y="3773"/>
              <a:ext cx="97" cy="86"/>
            </a:xfrm>
            <a:custGeom>
              <a:avLst/>
              <a:gdLst>
                <a:gd name="T0" fmla="*/ 1 w 73"/>
                <a:gd name="T1" fmla="*/ 39 h 64"/>
                <a:gd name="T2" fmla="*/ 26 w 73"/>
                <a:gd name="T3" fmla="*/ 13 h 64"/>
                <a:gd name="T4" fmla="*/ 42 w 73"/>
                <a:gd name="T5" fmla="*/ 12 h 64"/>
                <a:gd name="T6" fmla="*/ 73 w 73"/>
                <a:gd name="T7" fmla="*/ 55 h 64"/>
                <a:gd name="T8" fmla="*/ 67 w 73"/>
                <a:gd name="T9" fmla="*/ 61 h 64"/>
                <a:gd name="T10" fmla="*/ 7 w 73"/>
                <a:gd name="T11" fmla="*/ 47 h 64"/>
                <a:gd name="T12" fmla="*/ 1 w 73"/>
                <a:gd name="T13" fmla="*/ 39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1" y="39"/>
                  </a:moveTo>
                  <a:cubicBezTo>
                    <a:pt x="12" y="32"/>
                    <a:pt x="24" y="27"/>
                    <a:pt x="26" y="13"/>
                  </a:cubicBezTo>
                  <a:cubicBezTo>
                    <a:pt x="33" y="0"/>
                    <a:pt x="34" y="0"/>
                    <a:pt x="42" y="12"/>
                  </a:cubicBezTo>
                  <a:cubicBezTo>
                    <a:pt x="52" y="27"/>
                    <a:pt x="62" y="41"/>
                    <a:pt x="73" y="55"/>
                  </a:cubicBezTo>
                  <a:cubicBezTo>
                    <a:pt x="73" y="59"/>
                    <a:pt x="73" y="64"/>
                    <a:pt x="67" y="61"/>
                  </a:cubicBezTo>
                  <a:cubicBezTo>
                    <a:pt x="48" y="53"/>
                    <a:pt x="27" y="50"/>
                    <a:pt x="7" y="47"/>
                  </a:cubicBezTo>
                  <a:cubicBezTo>
                    <a:pt x="0" y="47"/>
                    <a:pt x="0" y="44"/>
                    <a:pt x="1" y="39"/>
                  </a:cubicBezTo>
                  <a:close/>
                </a:path>
              </a:pathLst>
            </a:custGeom>
            <a:solidFill>
              <a:srgbClr val="E2D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 name="Freeform 555"/>
            <p:cNvSpPr>
              <a:spLocks/>
            </p:cNvSpPr>
            <p:nvPr/>
          </p:nvSpPr>
          <p:spPr bwMode="auto">
            <a:xfrm>
              <a:off x="6056" y="3838"/>
              <a:ext cx="137" cy="45"/>
            </a:xfrm>
            <a:custGeom>
              <a:avLst/>
              <a:gdLst>
                <a:gd name="T0" fmla="*/ 0 w 102"/>
                <a:gd name="T1" fmla="*/ 8 h 34"/>
                <a:gd name="T2" fmla="*/ 11 w 102"/>
                <a:gd name="T3" fmla="*/ 0 h 34"/>
                <a:gd name="T4" fmla="*/ 81 w 102"/>
                <a:gd name="T5" fmla="*/ 17 h 34"/>
                <a:gd name="T6" fmla="*/ 99 w 102"/>
                <a:gd name="T7" fmla="*/ 26 h 34"/>
                <a:gd name="T8" fmla="*/ 102 w 102"/>
                <a:gd name="T9" fmla="*/ 31 h 34"/>
                <a:gd name="T10" fmla="*/ 96 w 102"/>
                <a:gd name="T11" fmla="*/ 34 h 34"/>
                <a:gd name="T12" fmla="*/ 78 w 102"/>
                <a:gd name="T13" fmla="*/ 30 h 34"/>
                <a:gd name="T14" fmla="*/ 37 w 102"/>
                <a:gd name="T15" fmla="*/ 23 h 34"/>
                <a:gd name="T16" fmla="*/ 19 w 102"/>
                <a:gd name="T17" fmla="*/ 10 h 34"/>
                <a:gd name="T18" fmla="*/ 0 w 102"/>
                <a:gd name="T1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34">
                  <a:moveTo>
                    <a:pt x="0" y="8"/>
                  </a:moveTo>
                  <a:cubicBezTo>
                    <a:pt x="4" y="5"/>
                    <a:pt x="15" y="13"/>
                    <a:pt x="11" y="0"/>
                  </a:cubicBezTo>
                  <a:cubicBezTo>
                    <a:pt x="33" y="11"/>
                    <a:pt x="58" y="9"/>
                    <a:pt x="81" y="17"/>
                  </a:cubicBezTo>
                  <a:cubicBezTo>
                    <a:pt x="88" y="19"/>
                    <a:pt x="93" y="23"/>
                    <a:pt x="99" y="26"/>
                  </a:cubicBezTo>
                  <a:cubicBezTo>
                    <a:pt x="100" y="27"/>
                    <a:pt x="102" y="29"/>
                    <a:pt x="102" y="31"/>
                  </a:cubicBezTo>
                  <a:cubicBezTo>
                    <a:pt x="101" y="34"/>
                    <a:pt x="98" y="33"/>
                    <a:pt x="96" y="34"/>
                  </a:cubicBezTo>
                  <a:cubicBezTo>
                    <a:pt x="90" y="34"/>
                    <a:pt x="84" y="32"/>
                    <a:pt x="78" y="30"/>
                  </a:cubicBezTo>
                  <a:cubicBezTo>
                    <a:pt x="65" y="25"/>
                    <a:pt x="51" y="22"/>
                    <a:pt x="37" y="23"/>
                  </a:cubicBezTo>
                  <a:cubicBezTo>
                    <a:pt x="36" y="12"/>
                    <a:pt x="29" y="9"/>
                    <a:pt x="19" y="10"/>
                  </a:cubicBezTo>
                  <a:cubicBezTo>
                    <a:pt x="13" y="10"/>
                    <a:pt x="6" y="12"/>
                    <a:pt x="0" y="8"/>
                  </a:cubicBezTo>
                  <a:close/>
                </a:path>
              </a:pathLst>
            </a:custGeom>
            <a:solidFill>
              <a:srgbClr val="E7A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 name="Freeform 556"/>
            <p:cNvSpPr>
              <a:spLocks/>
            </p:cNvSpPr>
            <p:nvPr/>
          </p:nvSpPr>
          <p:spPr bwMode="auto">
            <a:xfrm>
              <a:off x="6190" y="3622"/>
              <a:ext cx="12" cy="48"/>
            </a:xfrm>
            <a:custGeom>
              <a:avLst/>
              <a:gdLst>
                <a:gd name="T0" fmla="*/ 0 w 9"/>
                <a:gd name="T1" fmla="*/ 0 h 36"/>
                <a:gd name="T2" fmla="*/ 8 w 9"/>
                <a:gd name="T3" fmla="*/ 36 h 36"/>
                <a:gd name="T4" fmla="*/ 0 w 9"/>
                <a:gd name="T5" fmla="*/ 0 h 36"/>
              </a:gdLst>
              <a:ahLst/>
              <a:cxnLst>
                <a:cxn ang="0">
                  <a:pos x="T0" y="T1"/>
                </a:cxn>
                <a:cxn ang="0">
                  <a:pos x="T2" y="T3"/>
                </a:cxn>
                <a:cxn ang="0">
                  <a:pos x="T4" y="T5"/>
                </a:cxn>
              </a:cxnLst>
              <a:rect l="0" t="0" r="r" b="b"/>
              <a:pathLst>
                <a:path w="9" h="36">
                  <a:moveTo>
                    <a:pt x="0" y="0"/>
                  </a:moveTo>
                  <a:cubicBezTo>
                    <a:pt x="6" y="11"/>
                    <a:pt x="9" y="23"/>
                    <a:pt x="8" y="36"/>
                  </a:cubicBezTo>
                  <a:cubicBezTo>
                    <a:pt x="3" y="25"/>
                    <a:pt x="1" y="12"/>
                    <a:pt x="0" y="0"/>
                  </a:cubicBezTo>
                  <a:close/>
                </a:path>
              </a:pathLst>
            </a:custGeom>
            <a:solidFill>
              <a:srgbClr val="D7B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 name="Freeform 557"/>
            <p:cNvSpPr>
              <a:spLocks/>
            </p:cNvSpPr>
            <p:nvPr/>
          </p:nvSpPr>
          <p:spPr bwMode="auto">
            <a:xfrm>
              <a:off x="3179" y="3105"/>
              <a:ext cx="43" cy="83"/>
            </a:xfrm>
            <a:custGeom>
              <a:avLst/>
              <a:gdLst>
                <a:gd name="T0" fmla="*/ 6 w 32"/>
                <a:gd name="T1" fmla="*/ 19 h 62"/>
                <a:gd name="T2" fmla="*/ 16 w 32"/>
                <a:gd name="T3" fmla="*/ 4 h 62"/>
                <a:gd name="T4" fmla="*/ 32 w 32"/>
                <a:gd name="T5" fmla="*/ 9 h 62"/>
                <a:gd name="T6" fmla="*/ 32 w 32"/>
                <a:gd name="T7" fmla="*/ 19 h 62"/>
                <a:gd name="T8" fmla="*/ 29 w 32"/>
                <a:gd name="T9" fmla="*/ 51 h 62"/>
                <a:gd name="T10" fmla="*/ 23 w 32"/>
                <a:gd name="T11" fmla="*/ 59 h 62"/>
                <a:gd name="T12" fmla="*/ 4 w 32"/>
                <a:gd name="T13" fmla="*/ 56 h 62"/>
                <a:gd name="T14" fmla="*/ 14 w 32"/>
                <a:gd name="T15" fmla="*/ 47 h 62"/>
                <a:gd name="T16" fmla="*/ 2 w 32"/>
                <a:gd name="T17" fmla="*/ 39 h 62"/>
                <a:gd name="T18" fmla="*/ 13 w 32"/>
                <a:gd name="T19" fmla="*/ 31 h 62"/>
                <a:gd name="T20" fmla="*/ 6 w 32"/>
                <a:gd name="T21"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2">
                  <a:moveTo>
                    <a:pt x="6" y="19"/>
                  </a:moveTo>
                  <a:cubicBezTo>
                    <a:pt x="9" y="14"/>
                    <a:pt x="9" y="6"/>
                    <a:pt x="16" y="4"/>
                  </a:cubicBezTo>
                  <a:cubicBezTo>
                    <a:pt x="23" y="2"/>
                    <a:pt x="29" y="0"/>
                    <a:pt x="32" y="9"/>
                  </a:cubicBezTo>
                  <a:cubicBezTo>
                    <a:pt x="32" y="12"/>
                    <a:pt x="32" y="15"/>
                    <a:pt x="32" y="19"/>
                  </a:cubicBezTo>
                  <a:cubicBezTo>
                    <a:pt x="27" y="29"/>
                    <a:pt x="30" y="40"/>
                    <a:pt x="29" y="51"/>
                  </a:cubicBezTo>
                  <a:cubicBezTo>
                    <a:pt x="29" y="56"/>
                    <a:pt x="28" y="59"/>
                    <a:pt x="23" y="59"/>
                  </a:cubicBezTo>
                  <a:cubicBezTo>
                    <a:pt x="16" y="58"/>
                    <a:pt x="8" y="62"/>
                    <a:pt x="4" y="56"/>
                  </a:cubicBezTo>
                  <a:cubicBezTo>
                    <a:pt x="0" y="48"/>
                    <a:pt x="11" y="50"/>
                    <a:pt x="14" y="47"/>
                  </a:cubicBezTo>
                  <a:cubicBezTo>
                    <a:pt x="13" y="40"/>
                    <a:pt x="6" y="41"/>
                    <a:pt x="2" y="39"/>
                  </a:cubicBezTo>
                  <a:cubicBezTo>
                    <a:pt x="3" y="32"/>
                    <a:pt x="14" y="40"/>
                    <a:pt x="13" y="31"/>
                  </a:cubicBezTo>
                  <a:cubicBezTo>
                    <a:pt x="13" y="26"/>
                    <a:pt x="7" y="24"/>
                    <a:pt x="6" y="19"/>
                  </a:cubicBezTo>
                  <a:close/>
                </a:path>
              </a:pathLst>
            </a:custGeom>
            <a:solidFill>
              <a:srgbClr val="F2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 name="Freeform 558"/>
            <p:cNvSpPr>
              <a:spLocks/>
            </p:cNvSpPr>
            <p:nvPr/>
          </p:nvSpPr>
          <p:spPr bwMode="auto">
            <a:xfrm>
              <a:off x="3182" y="3219"/>
              <a:ext cx="44" cy="53"/>
            </a:xfrm>
            <a:custGeom>
              <a:avLst/>
              <a:gdLst>
                <a:gd name="T0" fmla="*/ 6 w 33"/>
                <a:gd name="T1" fmla="*/ 5 h 40"/>
                <a:gd name="T2" fmla="*/ 16 w 33"/>
                <a:gd name="T3" fmla="*/ 0 h 40"/>
                <a:gd name="T4" fmla="*/ 32 w 33"/>
                <a:gd name="T5" fmla="*/ 27 h 40"/>
                <a:gd name="T6" fmla="*/ 14 w 33"/>
                <a:gd name="T7" fmla="*/ 39 h 40"/>
                <a:gd name="T8" fmla="*/ 2 w 33"/>
                <a:gd name="T9" fmla="*/ 19 h 40"/>
                <a:gd name="T10" fmla="*/ 6 w 33"/>
                <a:gd name="T11" fmla="*/ 5 h 40"/>
              </a:gdLst>
              <a:ahLst/>
              <a:cxnLst>
                <a:cxn ang="0">
                  <a:pos x="T0" y="T1"/>
                </a:cxn>
                <a:cxn ang="0">
                  <a:pos x="T2" y="T3"/>
                </a:cxn>
                <a:cxn ang="0">
                  <a:pos x="T4" y="T5"/>
                </a:cxn>
                <a:cxn ang="0">
                  <a:pos x="T6" y="T7"/>
                </a:cxn>
                <a:cxn ang="0">
                  <a:pos x="T8" y="T9"/>
                </a:cxn>
                <a:cxn ang="0">
                  <a:pos x="T10" y="T11"/>
                </a:cxn>
              </a:cxnLst>
              <a:rect l="0" t="0" r="r" b="b"/>
              <a:pathLst>
                <a:path w="33" h="40">
                  <a:moveTo>
                    <a:pt x="6" y="5"/>
                  </a:moveTo>
                  <a:cubicBezTo>
                    <a:pt x="10" y="3"/>
                    <a:pt x="13" y="1"/>
                    <a:pt x="16" y="0"/>
                  </a:cubicBezTo>
                  <a:cubicBezTo>
                    <a:pt x="27" y="1"/>
                    <a:pt x="33" y="11"/>
                    <a:pt x="32" y="27"/>
                  </a:cubicBezTo>
                  <a:cubicBezTo>
                    <a:pt x="32" y="40"/>
                    <a:pt x="22" y="38"/>
                    <a:pt x="14" y="39"/>
                  </a:cubicBezTo>
                  <a:cubicBezTo>
                    <a:pt x="8" y="34"/>
                    <a:pt x="3" y="27"/>
                    <a:pt x="2" y="19"/>
                  </a:cubicBezTo>
                  <a:cubicBezTo>
                    <a:pt x="1" y="13"/>
                    <a:pt x="0" y="8"/>
                    <a:pt x="6" y="5"/>
                  </a:cubicBezTo>
                  <a:close/>
                </a:path>
              </a:pathLst>
            </a:custGeom>
            <a:solidFill>
              <a:srgbClr val="EBEA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 name="Freeform 559"/>
            <p:cNvSpPr>
              <a:spLocks/>
            </p:cNvSpPr>
            <p:nvPr/>
          </p:nvSpPr>
          <p:spPr bwMode="auto">
            <a:xfrm>
              <a:off x="3154" y="3225"/>
              <a:ext cx="46" cy="50"/>
            </a:xfrm>
            <a:custGeom>
              <a:avLst/>
              <a:gdLst>
                <a:gd name="T0" fmla="*/ 27 w 35"/>
                <a:gd name="T1" fmla="*/ 0 h 37"/>
                <a:gd name="T2" fmla="*/ 35 w 35"/>
                <a:gd name="T3" fmla="*/ 34 h 37"/>
                <a:gd name="T4" fmla="*/ 35 w 35"/>
                <a:gd name="T5" fmla="*/ 37 h 37"/>
                <a:gd name="T6" fmla="*/ 21 w 35"/>
                <a:gd name="T7" fmla="*/ 33 h 37"/>
                <a:gd name="T8" fmla="*/ 17 w 35"/>
                <a:gd name="T9" fmla="*/ 31 h 37"/>
                <a:gd name="T10" fmla="*/ 10 w 35"/>
                <a:gd name="T11" fmla="*/ 31 h 37"/>
                <a:gd name="T12" fmla="*/ 3 w 35"/>
                <a:gd name="T13" fmla="*/ 30 h 37"/>
                <a:gd name="T14" fmla="*/ 0 w 35"/>
                <a:gd name="T15" fmla="*/ 24 h 37"/>
                <a:gd name="T16" fmla="*/ 27 w 3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7">
                  <a:moveTo>
                    <a:pt x="27" y="0"/>
                  </a:moveTo>
                  <a:cubicBezTo>
                    <a:pt x="21" y="14"/>
                    <a:pt x="30" y="24"/>
                    <a:pt x="35" y="34"/>
                  </a:cubicBezTo>
                  <a:cubicBezTo>
                    <a:pt x="35" y="35"/>
                    <a:pt x="35" y="36"/>
                    <a:pt x="35" y="37"/>
                  </a:cubicBezTo>
                  <a:cubicBezTo>
                    <a:pt x="30" y="37"/>
                    <a:pt x="29" y="22"/>
                    <a:pt x="21" y="33"/>
                  </a:cubicBezTo>
                  <a:cubicBezTo>
                    <a:pt x="21" y="33"/>
                    <a:pt x="19" y="32"/>
                    <a:pt x="17" y="31"/>
                  </a:cubicBezTo>
                  <a:cubicBezTo>
                    <a:pt x="15" y="30"/>
                    <a:pt x="13" y="21"/>
                    <a:pt x="10" y="31"/>
                  </a:cubicBezTo>
                  <a:cubicBezTo>
                    <a:pt x="9" y="37"/>
                    <a:pt x="6" y="29"/>
                    <a:pt x="3" y="30"/>
                  </a:cubicBezTo>
                  <a:cubicBezTo>
                    <a:pt x="1" y="28"/>
                    <a:pt x="1" y="26"/>
                    <a:pt x="0" y="24"/>
                  </a:cubicBezTo>
                  <a:cubicBezTo>
                    <a:pt x="1" y="7"/>
                    <a:pt x="1" y="7"/>
                    <a:pt x="27" y="0"/>
                  </a:cubicBezTo>
                  <a:close/>
                </a:path>
              </a:pathLst>
            </a:custGeom>
            <a:solidFill>
              <a:srgbClr val="BEC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 name="Freeform 560"/>
            <p:cNvSpPr>
              <a:spLocks/>
            </p:cNvSpPr>
            <p:nvPr/>
          </p:nvSpPr>
          <p:spPr bwMode="auto">
            <a:xfrm>
              <a:off x="3139" y="3148"/>
              <a:ext cx="43" cy="55"/>
            </a:xfrm>
            <a:custGeom>
              <a:avLst/>
              <a:gdLst>
                <a:gd name="T0" fmla="*/ 10 w 32"/>
                <a:gd name="T1" fmla="*/ 0 h 41"/>
                <a:gd name="T2" fmla="*/ 14 w 32"/>
                <a:gd name="T3" fmla="*/ 0 h 41"/>
                <a:gd name="T4" fmla="*/ 25 w 32"/>
                <a:gd name="T5" fmla="*/ 11 h 41"/>
                <a:gd name="T6" fmla="*/ 22 w 32"/>
                <a:gd name="T7" fmla="*/ 34 h 41"/>
                <a:gd name="T8" fmla="*/ 15 w 32"/>
                <a:gd name="T9" fmla="*/ 37 h 41"/>
                <a:gd name="T10" fmla="*/ 4 w 32"/>
                <a:gd name="T11" fmla="*/ 30 h 41"/>
                <a:gd name="T12" fmla="*/ 4 w 32"/>
                <a:gd name="T13" fmla="*/ 16 h 41"/>
                <a:gd name="T14" fmla="*/ 7 w 32"/>
                <a:gd name="T15" fmla="*/ 3 h 41"/>
                <a:gd name="T16" fmla="*/ 10 w 3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1">
                  <a:moveTo>
                    <a:pt x="10" y="0"/>
                  </a:moveTo>
                  <a:cubicBezTo>
                    <a:pt x="11" y="0"/>
                    <a:pt x="13" y="0"/>
                    <a:pt x="14" y="0"/>
                  </a:cubicBezTo>
                  <a:cubicBezTo>
                    <a:pt x="15" y="6"/>
                    <a:pt x="25" y="4"/>
                    <a:pt x="25" y="11"/>
                  </a:cubicBezTo>
                  <a:cubicBezTo>
                    <a:pt x="27" y="19"/>
                    <a:pt x="32" y="28"/>
                    <a:pt x="22" y="34"/>
                  </a:cubicBezTo>
                  <a:cubicBezTo>
                    <a:pt x="20" y="35"/>
                    <a:pt x="17" y="36"/>
                    <a:pt x="15" y="37"/>
                  </a:cubicBezTo>
                  <a:cubicBezTo>
                    <a:pt x="7" y="41"/>
                    <a:pt x="3" y="40"/>
                    <a:pt x="4" y="30"/>
                  </a:cubicBezTo>
                  <a:cubicBezTo>
                    <a:pt x="4" y="25"/>
                    <a:pt x="4" y="21"/>
                    <a:pt x="4" y="16"/>
                  </a:cubicBezTo>
                  <a:cubicBezTo>
                    <a:pt x="0" y="10"/>
                    <a:pt x="2" y="6"/>
                    <a:pt x="7" y="3"/>
                  </a:cubicBezTo>
                  <a:cubicBezTo>
                    <a:pt x="8" y="2"/>
                    <a:pt x="9" y="1"/>
                    <a:pt x="10" y="0"/>
                  </a:cubicBezTo>
                  <a:close/>
                </a:path>
              </a:pathLst>
            </a:custGeom>
            <a:solidFill>
              <a:srgbClr val="F3F5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 name="Freeform 561"/>
            <p:cNvSpPr>
              <a:spLocks/>
            </p:cNvSpPr>
            <p:nvPr/>
          </p:nvSpPr>
          <p:spPr bwMode="auto">
            <a:xfrm>
              <a:off x="3166" y="3162"/>
              <a:ext cx="48" cy="46"/>
            </a:xfrm>
            <a:custGeom>
              <a:avLst/>
              <a:gdLst>
                <a:gd name="T0" fmla="*/ 2 w 36"/>
                <a:gd name="T1" fmla="*/ 23 h 34"/>
                <a:gd name="T2" fmla="*/ 5 w 36"/>
                <a:gd name="T3" fmla="*/ 0 h 34"/>
                <a:gd name="T4" fmla="*/ 11 w 36"/>
                <a:gd name="T5" fmla="*/ 6 h 34"/>
                <a:gd name="T6" fmla="*/ 24 w 36"/>
                <a:gd name="T7" fmla="*/ 19 h 34"/>
                <a:gd name="T8" fmla="*/ 36 w 36"/>
                <a:gd name="T9" fmla="*/ 21 h 34"/>
                <a:gd name="T10" fmla="*/ 8 w 36"/>
                <a:gd name="T11" fmla="*/ 30 h 34"/>
                <a:gd name="T12" fmla="*/ 2 w 36"/>
                <a:gd name="T13" fmla="*/ 23 h 34"/>
              </a:gdLst>
              <a:ahLst/>
              <a:cxnLst>
                <a:cxn ang="0">
                  <a:pos x="T0" y="T1"/>
                </a:cxn>
                <a:cxn ang="0">
                  <a:pos x="T2" y="T3"/>
                </a:cxn>
                <a:cxn ang="0">
                  <a:pos x="T4" y="T5"/>
                </a:cxn>
                <a:cxn ang="0">
                  <a:pos x="T6" y="T7"/>
                </a:cxn>
                <a:cxn ang="0">
                  <a:pos x="T8" y="T9"/>
                </a:cxn>
                <a:cxn ang="0">
                  <a:pos x="T10" y="T11"/>
                </a:cxn>
                <a:cxn ang="0">
                  <a:pos x="T12" y="T13"/>
                </a:cxn>
              </a:cxnLst>
              <a:rect l="0" t="0" r="r" b="b"/>
              <a:pathLst>
                <a:path w="36" h="34">
                  <a:moveTo>
                    <a:pt x="2" y="23"/>
                  </a:moveTo>
                  <a:cubicBezTo>
                    <a:pt x="9" y="16"/>
                    <a:pt x="0" y="7"/>
                    <a:pt x="5" y="0"/>
                  </a:cubicBezTo>
                  <a:cubicBezTo>
                    <a:pt x="9" y="0"/>
                    <a:pt x="12" y="1"/>
                    <a:pt x="11" y="6"/>
                  </a:cubicBezTo>
                  <a:cubicBezTo>
                    <a:pt x="7" y="18"/>
                    <a:pt x="15" y="19"/>
                    <a:pt x="24" y="19"/>
                  </a:cubicBezTo>
                  <a:cubicBezTo>
                    <a:pt x="27" y="18"/>
                    <a:pt x="32" y="17"/>
                    <a:pt x="36" y="21"/>
                  </a:cubicBezTo>
                  <a:cubicBezTo>
                    <a:pt x="26" y="26"/>
                    <a:pt x="16" y="25"/>
                    <a:pt x="8" y="30"/>
                  </a:cubicBezTo>
                  <a:cubicBezTo>
                    <a:pt x="2" y="34"/>
                    <a:pt x="3" y="27"/>
                    <a:pt x="2" y="23"/>
                  </a:cubicBezTo>
                  <a:close/>
                </a:path>
              </a:pathLst>
            </a:custGeom>
            <a:solidFill>
              <a:srgbClr val="9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 name="Freeform 562"/>
            <p:cNvSpPr>
              <a:spLocks/>
            </p:cNvSpPr>
            <p:nvPr/>
          </p:nvSpPr>
          <p:spPr bwMode="auto">
            <a:xfrm>
              <a:off x="3133" y="3137"/>
              <a:ext cx="21" cy="68"/>
            </a:xfrm>
            <a:custGeom>
              <a:avLst/>
              <a:gdLst>
                <a:gd name="T0" fmla="*/ 11 w 15"/>
                <a:gd name="T1" fmla="*/ 11 h 51"/>
                <a:gd name="T2" fmla="*/ 8 w 15"/>
                <a:gd name="T3" fmla="*/ 24 h 51"/>
                <a:gd name="T4" fmla="*/ 3 w 15"/>
                <a:gd name="T5" fmla="*/ 51 h 51"/>
                <a:gd name="T6" fmla="*/ 6 w 15"/>
                <a:gd name="T7" fmla="*/ 0 h 51"/>
                <a:gd name="T8" fmla="*/ 11 w 15"/>
                <a:gd name="T9" fmla="*/ 11 h 51"/>
              </a:gdLst>
              <a:ahLst/>
              <a:cxnLst>
                <a:cxn ang="0">
                  <a:pos x="T0" y="T1"/>
                </a:cxn>
                <a:cxn ang="0">
                  <a:pos x="T2" y="T3"/>
                </a:cxn>
                <a:cxn ang="0">
                  <a:pos x="T4" y="T5"/>
                </a:cxn>
                <a:cxn ang="0">
                  <a:pos x="T6" y="T7"/>
                </a:cxn>
                <a:cxn ang="0">
                  <a:pos x="T8" y="T9"/>
                </a:cxn>
              </a:cxnLst>
              <a:rect l="0" t="0" r="r" b="b"/>
              <a:pathLst>
                <a:path w="15" h="51">
                  <a:moveTo>
                    <a:pt x="11" y="11"/>
                  </a:moveTo>
                  <a:cubicBezTo>
                    <a:pt x="10" y="15"/>
                    <a:pt x="9" y="19"/>
                    <a:pt x="8" y="24"/>
                  </a:cubicBezTo>
                  <a:cubicBezTo>
                    <a:pt x="3" y="31"/>
                    <a:pt x="7" y="40"/>
                    <a:pt x="3" y="51"/>
                  </a:cubicBezTo>
                  <a:cubicBezTo>
                    <a:pt x="3" y="32"/>
                    <a:pt x="0" y="16"/>
                    <a:pt x="6" y="0"/>
                  </a:cubicBezTo>
                  <a:cubicBezTo>
                    <a:pt x="15" y="0"/>
                    <a:pt x="9" y="8"/>
                    <a:pt x="11" y="11"/>
                  </a:cubicBezTo>
                  <a:close/>
                </a:path>
              </a:pathLst>
            </a:custGeom>
            <a:solidFill>
              <a:srgbClr val="99A2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 name="Freeform 563"/>
            <p:cNvSpPr>
              <a:spLocks/>
            </p:cNvSpPr>
            <p:nvPr/>
          </p:nvSpPr>
          <p:spPr bwMode="auto">
            <a:xfrm>
              <a:off x="3163" y="3133"/>
              <a:ext cx="24" cy="19"/>
            </a:xfrm>
            <a:custGeom>
              <a:avLst/>
              <a:gdLst>
                <a:gd name="T0" fmla="*/ 0 w 18"/>
                <a:gd name="T1" fmla="*/ 4 h 14"/>
                <a:gd name="T2" fmla="*/ 10 w 18"/>
                <a:gd name="T3" fmla="*/ 0 h 14"/>
                <a:gd name="T4" fmla="*/ 15 w 18"/>
                <a:gd name="T5" fmla="*/ 7 h 14"/>
                <a:gd name="T6" fmla="*/ 8 w 18"/>
                <a:gd name="T7" fmla="*/ 14 h 14"/>
                <a:gd name="T8" fmla="*/ 0 w 18"/>
                <a:gd name="T9" fmla="*/ 4 h 14"/>
              </a:gdLst>
              <a:ahLst/>
              <a:cxnLst>
                <a:cxn ang="0">
                  <a:pos x="T0" y="T1"/>
                </a:cxn>
                <a:cxn ang="0">
                  <a:pos x="T2" y="T3"/>
                </a:cxn>
                <a:cxn ang="0">
                  <a:pos x="T4" y="T5"/>
                </a:cxn>
                <a:cxn ang="0">
                  <a:pos x="T6" y="T7"/>
                </a:cxn>
                <a:cxn ang="0">
                  <a:pos x="T8" y="T9"/>
                </a:cxn>
              </a:cxnLst>
              <a:rect l="0" t="0" r="r" b="b"/>
              <a:pathLst>
                <a:path w="18" h="14">
                  <a:moveTo>
                    <a:pt x="0" y="4"/>
                  </a:moveTo>
                  <a:cubicBezTo>
                    <a:pt x="3" y="3"/>
                    <a:pt x="7" y="3"/>
                    <a:pt x="10" y="0"/>
                  </a:cubicBezTo>
                  <a:cubicBezTo>
                    <a:pt x="12" y="2"/>
                    <a:pt x="18" y="1"/>
                    <a:pt x="15" y="7"/>
                  </a:cubicBezTo>
                  <a:cubicBezTo>
                    <a:pt x="14" y="10"/>
                    <a:pt x="12" y="14"/>
                    <a:pt x="8" y="14"/>
                  </a:cubicBezTo>
                  <a:cubicBezTo>
                    <a:pt x="3" y="13"/>
                    <a:pt x="0" y="9"/>
                    <a:pt x="0" y="4"/>
                  </a:cubicBezTo>
                  <a:close/>
                </a:path>
              </a:pathLst>
            </a:custGeom>
            <a:solidFill>
              <a:srgbClr val="758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 name="Freeform 564"/>
            <p:cNvSpPr>
              <a:spLocks/>
            </p:cNvSpPr>
            <p:nvPr/>
          </p:nvSpPr>
          <p:spPr bwMode="auto">
            <a:xfrm>
              <a:off x="3408" y="3465"/>
              <a:ext cx="268" cy="170"/>
            </a:xfrm>
            <a:custGeom>
              <a:avLst/>
              <a:gdLst>
                <a:gd name="T0" fmla="*/ 0 w 200"/>
                <a:gd name="T1" fmla="*/ 41 h 127"/>
                <a:gd name="T2" fmla="*/ 15 w 200"/>
                <a:gd name="T3" fmla="*/ 40 h 127"/>
                <a:gd name="T4" fmla="*/ 30 w 200"/>
                <a:gd name="T5" fmla="*/ 30 h 127"/>
                <a:gd name="T6" fmla="*/ 40 w 200"/>
                <a:gd name="T7" fmla="*/ 19 h 127"/>
                <a:gd name="T8" fmla="*/ 38 w 200"/>
                <a:gd name="T9" fmla="*/ 17 h 127"/>
                <a:gd name="T10" fmla="*/ 30 w 200"/>
                <a:gd name="T11" fmla="*/ 9 h 127"/>
                <a:gd name="T12" fmla="*/ 45 w 200"/>
                <a:gd name="T13" fmla="*/ 3 h 127"/>
                <a:gd name="T14" fmla="*/ 63 w 200"/>
                <a:gd name="T15" fmla="*/ 4 h 127"/>
                <a:gd name="T16" fmla="*/ 66 w 200"/>
                <a:gd name="T17" fmla="*/ 15 h 127"/>
                <a:gd name="T18" fmla="*/ 59 w 200"/>
                <a:gd name="T19" fmla="*/ 22 h 127"/>
                <a:gd name="T20" fmla="*/ 58 w 200"/>
                <a:gd name="T21" fmla="*/ 47 h 127"/>
                <a:gd name="T22" fmla="*/ 75 w 200"/>
                <a:gd name="T23" fmla="*/ 51 h 127"/>
                <a:gd name="T24" fmla="*/ 96 w 200"/>
                <a:gd name="T25" fmla="*/ 42 h 127"/>
                <a:gd name="T26" fmla="*/ 116 w 200"/>
                <a:gd name="T27" fmla="*/ 32 h 127"/>
                <a:gd name="T28" fmla="*/ 115 w 200"/>
                <a:gd name="T29" fmla="*/ 30 h 127"/>
                <a:gd name="T30" fmla="*/ 105 w 200"/>
                <a:gd name="T31" fmla="*/ 19 h 127"/>
                <a:gd name="T32" fmla="*/ 111 w 200"/>
                <a:gd name="T33" fmla="*/ 15 h 127"/>
                <a:gd name="T34" fmla="*/ 120 w 200"/>
                <a:gd name="T35" fmla="*/ 17 h 127"/>
                <a:gd name="T36" fmla="*/ 162 w 200"/>
                <a:gd name="T37" fmla="*/ 42 h 127"/>
                <a:gd name="T38" fmla="*/ 169 w 200"/>
                <a:gd name="T39" fmla="*/ 50 h 127"/>
                <a:gd name="T40" fmla="*/ 159 w 200"/>
                <a:gd name="T41" fmla="*/ 52 h 127"/>
                <a:gd name="T42" fmla="*/ 139 w 200"/>
                <a:gd name="T43" fmla="*/ 45 h 127"/>
                <a:gd name="T44" fmla="*/ 146 w 200"/>
                <a:gd name="T45" fmla="*/ 54 h 127"/>
                <a:gd name="T46" fmla="*/ 134 w 200"/>
                <a:gd name="T47" fmla="*/ 55 h 127"/>
                <a:gd name="T48" fmla="*/ 152 w 200"/>
                <a:gd name="T49" fmla="*/ 55 h 127"/>
                <a:gd name="T50" fmla="*/ 157 w 200"/>
                <a:gd name="T51" fmla="*/ 54 h 127"/>
                <a:gd name="T52" fmla="*/ 170 w 200"/>
                <a:gd name="T53" fmla="*/ 61 h 127"/>
                <a:gd name="T54" fmla="*/ 159 w 200"/>
                <a:gd name="T55" fmla="*/ 67 h 127"/>
                <a:gd name="T56" fmla="*/ 150 w 200"/>
                <a:gd name="T57" fmla="*/ 70 h 127"/>
                <a:gd name="T58" fmla="*/ 182 w 200"/>
                <a:gd name="T59" fmla="*/ 71 h 127"/>
                <a:gd name="T60" fmla="*/ 189 w 200"/>
                <a:gd name="T61" fmla="*/ 77 h 127"/>
                <a:gd name="T62" fmla="*/ 181 w 200"/>
                <a:gd name="T63" fmla="*/ 82 h 127"/>
                <a:gd name="T64" fmla="*/ 168 w 200"/>
                <a:gd name="T65" fmla="*/ 83 h 127"/>
                <a:gd name="T66" fmla="*/ 142 w 200"/>
                <a:gd name="T67" fmla="*/ 83 h 127"/>
                <a:gd name="T68" fmla="*/ 150 w 200"/>
                <a:gd name="T69" fmla="*/ 88 h 127"/>
                <a:gd name="T70" fmla="*/ 188 w 200"/>
                <a:gd name="T71" fmla="*/ 89 h 127"/>
                <a:gd name="T72" fmla="*/ 193 w 200"/>
                <a:gd name="T73" fmla="*/ 90 h 127"/>
                <a:gd name="T74" fmla="*/ 193 w 200"/>
                <a:gd name="T75" fmla="*/ 96 h 127"/>
                <a:gd name="T76" fmla="*/ 172 w 200"/>
                <a:gd name="T77" fmla="*/ 119 h 127"/>
                <a:gd name="T78" fmla="*/ 160 w 200"/>
                <a:gd name="T79" fmla="*/ 123 h 127"/>
                <a:gd name="T80" fmla="*/ 156 w 200"/>
                <a:gd name="T81" fmla="*/ 120 h 127"/>
                <a:gd name="T82" fmla="*/ 152 w 200"/>
                <a:gd name="T83" fmla="*/ 115 h 127"/>
                <a:gd name="T84" fmla="*/ 132 w 200"/>
                <a:gd name="T85" fmla="*/ 116 h 127"/>
                <a:gd name="T86" fmla="*/ 111 w 200"/>
                <a:gd name="T87" fmla="*/ 116 h 127"/>
                <a:gd name="T88" fmla="*/ 103 w 200"/>
                <a:gd name="T89" fmla="*/ 110 h 127"/>
                <a:gd name="T90" fmla="*/ 110 w 200"/>
                <a:gd name="T91" fmla="*/ 104 h 127"/>
                <a:gd name="T92" fmla="*/ 98 w 200"/>
                <a:gd name="T93" fmla="*/ 103 h 127"/>
                <a:gd name="T94" fmla="*/ 91 w 200"/>
                <a:gd name="T95" fmla="*/ 97 h 127"/>
                <a:gd name="T96" fmla="*/ 79 w 200"/>
                <a:gd name="T97" fmla="*/ 87 h 127"/>
                <a:gd name="T98" fmla="*/ 81 w 200"/>
                <a:gd name="T99" fmla="*/ 77 h 127"/>
                <a:gd name="T100" fmla="*/ 53 w 200"/>
                <a:gd name="T101" fmla="*/ 67 h 127"/>
                <a:gd name="T102" fmla="*/ 34 w 200"/>
                <a:gd name="T103" fmla="*/ 54 h 127"/>
                <a:gd name="T104" fmla="*/ 35 w 200"/>
                <a:gd name="T105" fmla="*/ 40 h 127"/>
                <a:gd name="T106" fmla="*/ 28 w 200"/>
                <a:gd name="T107" fmla="*/ 46 h 127"/>
                <a:gd name="T108" fmla="*/ 6 w 200"/>
                <a:gd name="T109" fmla="*/ 48 h 127"/>
                <a:gd name="T110" fmla="*/ 0 w 200"/>
                <a:gd name="T111" fmla="*/ 4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 h="127">
                  <a:moveTo>
                    <a:pt x="0" y="41"/>
                  </a:moveTo>
                  <a:cubicBezTo>
                    <a:pt x="5" y="35"/>
                    <a:pt x="10" y="42"/>
                    <a:pt x="15" y="40"/>
                  </a:cubicBezTo>
                  <a:cubicBezTo>
                    <a:pt x="20" y="38"/>
                    <a:pt x="27" y="37"/>
                    <a:pt x="30" y="30"/>
                  </a:cubicBezTo>
                  <a:cubicBezTo>
                    <a:pt x="25" y="19"/>
                    <a:pt x="36" y="22"/>
                    <a:pt x="40" y="19"/>
                  </a:cubicBezTo>
                  <a:cubicBezTo>
                    <a:pt x="40" y="18"/>
                    <a:pt x="39" y="17"/>
                    <a:pt x="38" y="17"/>
                  </a:cubicBezTo>
                  <a:cubicBezTo>
                    <a:pt x="35" y="15"/>
                    <a:pt x="26" y="17"/>
                    <a:pt x="30" y="9"/>
                  </a:cubicBezTo>
                  <a:cubicBezTo>
                    <a:pt x="32" y="4"/>
                    <a:pt x="39" y="0"/>
                    <a:pt x="45" y="3"/>
                  </a:cubicBezTo>
                  <a:cubicBezTo>
                    <a:pt x="51" y="6"/>
                    <a:pt x="57" y="4"/>
                    <a:pt x="63" y="4"/>
                  </a:cubicBezTo>
                  <a:cubicBezTo>
                    <a:pt x="69" y="5"/>
                    <a:pt x="70" y="10"/>
                    <a:pt x="66" y="15"/>
                  </a:cubicBezTo>
                  <a:cubicBezTo>
                    <a:pt x="65" y="18"/>
                    <a:pt x="62" y="20"/>
                    <a:pt x="59" y="22"/>
                  </a:cubicBezTo>
                  <a:cubicBezTo>
                    <a:pt x="47" y="30"/>
                    <a:pt x="54" y="39"/>
                    <a:pt x="58" y="47"/>
                  </a:cubicBezTo>
                  <a:cubicBezTo>
                    <a:pt x="61" y="54"/>
                    <a:pt x="69" y="52"/>
                    <a:pt x="75" y="51"/>
                  </a:cubicBezTo>
                  <a:cubicBezTo>
                    <a:pt x="83" y="49"/>
                    <a:pt x="90" y="47"/>
                    <a:pt x="96" y="42"/>
                  </a:cubicBezTo>
                  <a:cubicBezTo>
                    <a:pt x="102" y="37"/>
                    <a:pt x="108" y="33"/>
                    <a:pt x="116" y="32"/>
                  </a:cubicBezTo>
                  <a:cubicBezTo>
                    <a:pt x="120" y="32"/>
                    <a:pt x="115" y="31"/>
                    <a:pt x="115" y="30"/>
                  </a:cubicBezTo>
                  <a:cubicBezTo>
                    <a:pt x="111" y="27"/>
                    <a:pt x="105" y="25"/>
                    <a:pt x="105" y="19"/>
                  </a:cubicBezTo>
                  <a:cubicBezTo>
                    <a:pt x="106" y="16"/>
                    <a:pt x="108" y="15"/>
                    <a:pt x="111" y="15"/>
                  </a:cubicBezTo>
                  <a:cubicBezTo>
                    <a:pt x="114" y="15"/>
                    <a:pt x="117" y="16"/>
                    <a:pt x="120" y="17"/>
                  </a:cubicBezTo>
                  <a:cubicBezTo>
                    <a:pt x="134" y="27"/>
                    <a:pt x="147" y="35"/>
                    <a:pt x="162" y="42"/>
                  </a:cubicBezTo>
                  <a:cubicBezTo>
                    <a:pt x="166" y="43"/>
                    <a:pt x="171" y="45"/>
                    <a:pt x="169" y="50"/>
                  </a:cubicBezTo>
                  <a:cubicBezTo>
                    <a:pt x="167" y="54"/>
                    <a:pt x="163" y="52"/>
                    <a:pt x="159" y="52"/>
                  </a:cubicBezTo>
                  <a:cubicBezTo>
                    <a:pt x="153" y="51"/>
                    <a:pt x="147" y="51"/>
                    <a:pt x="139" y="45"/>
                  </a:cubicBezTo>
                  <a:cubicBezTo>
                    <a:pt x="144" y="49"/>
                    <a:pt x="148" y="50"/>
                    <a:pt x="146" y="54"/>
                  </a:cubicBezTo>
                  <a:cubicBezTo>
                    <a:pt x="143" y="61"/>
                    <a:pt x="138" y="54"/>
                    <a:pt x="134" y="55"/>
                  </a:cubicBezTo>
                  <a:cubicBezTo>
                    <a:pt x="140" y="57"/>
                    <a:pt x="146" y="59"/>
                    <a:pt x="152" y="55"/>
                  </a:cubicBezTo>
                  <a:cubicBezTo>
                    <a:pt x="153" y="54"/>
                    <a:pt x="155" y="54"/>
                    <a:pt x="157" y="54"/>
                  </a:cubicBezTo>
                  <a:cubicBezTo>
                    <a:pt x="162" y="55"/>
                    <a:pt x="169" y="54"/>
                    <a:pt x="170" y="61"/>
                  </a:cubicBezTo>
                  <a:cubicBezTo>
                    <a:pt x="171" y="67"/>
                    <a:pt x="163" y="66"/>
                    <a:pt x="159" y="67"/>
                  </a:cubicBezTo>
                  <a:cubicBezTo>
                    <a:pt x="156" y="68"/>
                    <a:pt x="153" y="67"/>
                    <a:pt x="150" y="70"/>
                  </a:cubicBezTo>
                  <a:cubicBezTo>
                    <a:pt x="161" y="66"/>
                    <a:pt x="172" y="69"/>
                    <a:pt x="182" y="71"/>
                  </a:cubicBezTo>
                  <a:cubicBezTo>
                    <a:pt x="185" y="72"/>
                    <a:pt x="189" y="73"/>
                    <a:pt x="189" y="77"/>
                  </a:cubicBezTo>
                  <a:cubicBezTo>
                    <a:pt x="189" y="81"/>
                    <a:pt x="185" y="82"/>
                    <a:pt x="181" y="82"/>
                  </a:cubicBezTo>
                  <a:cubicBezTo>
                    <a:pt x="177" y="83"/>
                    <a:pt x="172" y="83"/>
                    <a:pt x="168" y="83"/>
                  </a:cubicBezTo>
                  <a:cubicBezTo>
                    <a:pt x="160" y="84"/>
                    <a:pt x="153" y="86"/>
                    <a:pt x="142" y="83"/>
                  </a:cubicBezTo>
                  <a:cubicBezTo>
                    <a:pt x="147" y="86"/>
                    <a:pt x="149" y="87"/>
                    <a:pt x="150" y="88"/>
                  </a:cubicBezTo>
                  <a:cubicBezTo>
                    <a:pt x="163" y="94"/>
                    <a:pt x="175" y="93"/>
                    <a:pt x="188" y="89"/>
                  </a:cubicBezTo>
                  <a:cubicBezTo>
                    <a:pt x="190" y="88"/>
                    <a:pt x="192" y="89"/>
                    <a:pt x="193" y="90"/>
                  </a:cubicBezTo>
                  <a:cubicBezTo>
                    <a:pt x="193" y="92"/>
                    <a:pt x="200" y="93"/>
                    <a:pt x="193" y="96"/>
                  </a:cubicBezTo>
                  <a:cubicBezTo>
                    <a:pt x="181" y="99"/>
                    <a:pt x="172" y="105"/>
                    <a:pt x="172" y="119"/>
                  </a:cubicBezTo>
                  <a:cubicBezTo>
                    <a:pt x="171" y="127"/>
                    <a:pt x="164" y="120"/>
                    <a:pt x="160" y="123"/>
                  </a:cubicBezTo>
                  <a:cubicBezTo>
                    <a:pt x="158" y="125"/>
                    <a:pt x="155" y="125"/>
                    <a:pt x="156" y="120"/>
                  </a:cubicBezTo>
                  <a:cubicBezTo>
                    <a:pt x="156" y="117"/>
                    <a:pt x="155" y="113"/>
                    <a:pt x="152" y="115"/>
                  </a:cubicBezTo>
                  <a:cubicBezTo>
                    <a:pt x="145" y="121"/>
                    <a:pt x="139" y="116"/>
                    <a:pt x="132" y="116"/>
                  </a:cubicBezTo>
                  <a:cubicBezTo>
                    <a:pt x="125" y="112"/>
                    <a:pt x="118" y="118"/>
                    <a:pt x="111" y="116"/>
                  </a:cubicBezTo>
                  <a:cubicBezTo>
                    <a:pt x="107" y="115"/>
                    <a:pt x="103" y="114"/>
                    <a:pt x="103" y="110"/>
                  </a:cubicBezTo>
                  <a:cubicBezTo>
                    <a:pt x="102" y="105"/>
                    <a:pt x="106" y="104"/>
                    <a:pt x="110" y="104"/>
                  </a:cubicBezTo>
                  <a:cubicBezTo>
                    <a:pt x="106" y="103"/>
                    <a:pt x="102" y="103"/>
                    <a:pt x="98" y="103"/>
                  </a:cubicBezTo>
                  <a:cubicBezTo>
                    <a:pt x="93" y="104"/>
                    <a:pt x="90" y="104"/>
                    <a:pt x="91" y="97"/>
                  </a:cubicBezTo>
                  <a:cubicBezTo>
                    <a:pt x="91" y="89"/>
                    <a:pt x="83" y="90"/>
                    <a:pt x="79" y="87"/>
                  </a:cubicBezTo>
                  <a:cubicBezTo>
                    <a:pt x="74" y="82"/>
                    <a:pt x="72" y="79"/>
                    <a:pt x="81" y="77"/>
                  </a:cubicBezTo>
                  <a:cubicBezTo>
                    <a:pt x="73" y="70"/>
                    <a:pt x="63" y="67"/>
                    <a:pt x="53" y="67"/>
                  </a:cubicBezTo>
                  <a:cubicBezTo>
                    <a:pt x="44" y="66"/>
                    <a:pt x="38" y="62"/>
                    <a:pt x="34" y="54"/>
                  </a:cubicBezTo>
                  <a:cubicBezTo>
                    <a:pt x="37" y="50"/>
                    <a:pt x="37" y="45"/>
                    <a:pt x="35" y="40"/>
                  </a:cubicBezTo>
                  <a:cubicBezTo>
                    <a:pt x="32" y="41"/>
                    <a:pt x="30" y="44"/>
                    <a:pt x="28" y="46"/>
                  </a:cubicBezTo>
                  <a:cubicBezTo>
                    <a:pt x="21" y="47"/>
                    <a:pt x="13" y="47"/>
                    <a:pt x="6" y="48"/>
                  </a:cubicBezTo>
                  <a:cubicBezTo>
                    <a:pt x="4" y="45"/>
                    <a:pt x="2" y="43"/>
                    <a:pt x="0" y="41"/>
                  </a:cubicBezTo>
                  <a:close/>
                </a:path>
              </a:pathLst>
            </a:custGeom>
            <a:solidFill>
              <a:srgbClr val="726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 name="Freeform 565"/>
            <p:cNvSpPr>
              <a:spLocks/>
            </p:cNvSpPr>
            <p:nvPr/>
          </p:nvSpPr>
          <p:spPr bwMode="auto">
            <a:xfrm>
              <a:off x="3415" y="3520"/>
              <a:ext cx="170" cy="107"/>
            </a:xfrm>
            <a:custGeom>
              <a:avLst/>
              <a:gdLst>
                <a:gd name="T0" fmla="*/ 30 w 127"/>
                <a:gd name="T1" fmla="*/ 12 h 80"/>
                <a:gd name="T2" fmla="*/ 55 w 127"/>
                <a:gd name="T3" fmla="*/ 23 h 80"/>
                <a:gd name="T4" fmla="*/ 87 w 127"/>
                <a:gd name="T5" fmla="*/ 35 h 80"/>
                <a:gd name="T6" fmla="*/ 72 w 127"/>
                <a:gd name="T7" fmla="*/ 40 h 80"/>
                <a:gd name="T8" fmla="*/ 87 w 127"/>
                <a:gd name="T9" fmla="*/ 60 h 80"/>
                <a:gd name="T10" fmla="*/ 114 w 127"/>
                <a:gd name="T11" fmla="*/ 66 h 80"/>
                <a:gd name="T12" fmla="*/ 109 w 127"/>
                <a:gd name="T13" fmla="*/ 66 h 80"/>
                <a:gd name="T14" fmla="*/ 100 w 127"/>
                <a:gd name="T15" fmla="*/ 68 h 80"/>
                <a:gd name="T16" fmla="*/ 109 w 127"/>
                <a:gd name="T17" fmla="*/ 73 h 80"/>
                <a:gd name="T18" fmla="*/ 127 w 127"/>
                <a:gd name="T19" fmla="*/ 75 h 80"/>
                <a:gd name="T20" fmla="*/ 101 w 127"/>
                <a:gd name="T21" fmla="*/ 79 h 80"/>
                <a:gd name="T22" fmla="*/ 80 w 127"/>
                <a:gd name="T23" fmla="*/ 76 h 80"/>
                <a:gd name="T24" fmla="*/ 3 w 127"/>
                <a:gd name="T25" fmla="*/ 18 h 80"/>
                <a:gd name="T26" fmla="*/ 1 w 127"/>
                <a:gd name="T27" fmla="*/ 7 h 80"/>
                <a:gd name="T28" fmla="*/ 22 w 127"/>
                <a:gd name="T29" fmla="*/ 4 h 80"/>
                <a:gd name="T30" fmla="*/ 30 w 127"/>
                <a:gd name="T31"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80">
                  <a:moveTo>
                    <a:pt x="30" y="12"/>
                  </a:moveTo>
                  <a:cubicBezTo>
                    <a:pt x="37" y="19"/>
                    <a:pt x="44" y="24"/>
                    <a:pt x="55" y="23"/>
                  </a:cubicBezTo>
                  <a:cubicBezTo>
                    <a:pt x="67" y="22"/>
                    <a:pt x="75" y="34"/>
                    <a:pt x="87" y="35"/>
                  </a:cubicBezTo>
                  <a:cubicBezTo>
                    <a:pt x="82" y="41"/>
                    <a:pt x="76" y="37"/>
                    <a:pt x="72" y="40"/>
                  </a:cubicBezTo>
                  <a:cubicBezTo>
                    <a:pt x="75" y="48"/>
                    <a:pt x="95" y="43"/>
                    <a:pt x="87" y="60"/>
                  </a:cubicBezTo>
                  <a:cubicBezTo>
                    <a:pt x="97" y="56"/>
                    <a:pt x="105" y="58"/>
                    <a:pt x="114" y="66"/>
                  </a:cubicBezTo>
                  <a:cubicBezTo>
                    <a:pt x="111" y="66"/>
                    <a:pt x="110" y="67"/>
                    <a:pt x="109" y="66"/>
                  </a:cubicBezTo>
                  <a:cubicBezTo>
                    <a:pt x="106" y="65"/>
                    <a:pt x="101" y="63"/>
                    <a:pt x="100" y="68"/>
                  </a:cubicBezTo>
                  <a:cubicBezTo>
                    <a:pt x="100" y="73"/>
                    <a:pt x="106" y="72"/>
                    <a:pt x="109" y="73"/>
                  </a:cubicBezTo>
                  <a:cubicBezTo>
                    <a:pt x="115" y="76"/>
                    <a:pt x="123" y="66"/>
                    <a:pt x="127" y="75"/>
                  </a:cubicBezTo>
                  <a:cubicBezTo>
                    <a:pt x="119" y="77"/>
                    <a:pt x="110" y="79"/>
                    <a:pt x="101" y="79"/>
                  </a:cubicBezTo>
                  <a:cubicBezTo>
                    <a:pt x="94" y="80"/>
                    <a:pt x="88" y="71"/>
                    <a:pt x="80" y="76"/>
                  </a:cubicBezTo>
                  <a:cubicBezTo>
                    <a:pt x="48" y="65"/>
                    <a:pt x="25" y="42"/>
                    <a:pt x="3" y="18"/>
                  </a:cubicBezTo>
                  <a:cubicBezTo>
                    <a:pt x="0" y="14"/>
                    <a:pt x="5" y="10"/>
                    <a:pt x="1" y="7"/>
                  </a:cubicBezTo>
                  <a:cubicBezTo>
                    <a:pt x="8" y="3"/>
                    <a:pt x="14" y="0"/>
                    <a:pt x="22" y="4"/>
                  </a:cubicBezTo>
                  <a:cubicBezTo>
                    <a:pt x="27" y="5"/>
                    <a:pt x="31" y="6"/>
                    <a:pt x="30" y="12"/>
                  </a:cubicBezTo>
                  <a:close/>
                </a:path>
              </a:pathLst>
            </a:custGeom>
            <a:solidFill>
              <a:srgbClr val="625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 name="Freeform 566"/>
            <p:cNvSpPr>
              <a:spLocks/>
            </p:cNvSpPr>
            <p:nvPr/>
          </p:nvSpPr>
          <p:spPr bwMode="auto">
            <a:xfrm>
              <a:off x="3657" y="3540"/>
              <a:ext cx="92" cy="65"/>
            </a:xfrm>
            <a:custGeom>
              <a:avLst/>
              <a:gdLst>
                <a:gd name="T0" fmla="*/ 7 w 69"/>
                <a:gd name="T1" fmla="*/ 34 h 48"/>
                <a:gd name="T2" fmla="*/ 2 w 69"/>
                <a:gd name="T3" fmla="*/ 34 h 48"/>
                <a:gd name="T4" fmla="*/ 0 w 69"/>
                <a:gd name="T5" fmla="*/ 31 h 48"/>
                <a:gd name="T6" fmla="*/ 1 w 69"/>
                <a:gd name="T7" fmla="*/ 27 h 48"/>
                <a:gd name="T8" fmla="*/ 49 w 69"/>
                <a:gd name="T9" fmla="*/ 1 h 48"/>
                <a:gd name="T10" fmla="*/ 57 w 69"/>
                <a:gd name="T11" fmla="*/ 2 h 48"/>
                <a:gd name="T12" fmla="*/ 69 w 69"/>
                <a:gd name="T13" fmla="*/ 2 h 48"/>
                <a:gd name="T14" fmla="*/ 55 w 69"/>
                <a:gd name="T15" fmla="*/ 22 h 48"/>
                <a:gd name="T16" fmla="*/ 60 w 69"/>
                <a:gd name="T17" fmla="*/ 27 h 48"/>
                <a:gd name="T18" fmla="*/ 56 w 69"/>
                <a:gd name="T19" fmla="*/ 35 h 48"/>
                <a:gd name="T20" fmla="*/ 53 w 69"/>
                <a:gd name="T21" fmla="*/ 44 h 48"/>
                <a:gd name="T22" fmla="*/ 34 w 69"/>
                <a:gd name="T23" fmla="*/ 39 h 48"/>
                <a:gd name="T24" fmla="*/ 27 w 69"/>
                <a:gd name="T25" fmla="*/ 38 h 48"/>
                <a:gd name="T26" fmla="*/ 20 w 69"/>
                <a:gd name="T27" fmla="*/ 37 h 48"/>
                <a:gd name="T28" fmla="*/ 7 w 69"/>
                <a:gd name="T29"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48">
                  <a:moveTo>
                    <a:pt x="7" y="34"/>
                  </a:moveTo>
                  <a:cubicBezTo>
                    <a:pt x="5" y="34"/>
                    <a:pt x="4" y="34"/>
                    <a:pt x="2" y="34"/>
                  </a:cubicBezTo>
                  <a:cubicBezTo>
                    <a:pt x="1" y="33"/>
                    <a:pt x="0" y="32"/>
                    <a:pt x="0" y="31"/>
                  </a:cubicBezTo>
                  <a:cubicBezTo>
                    <a:pt x="0" y="29"/>
                    <a:pt x="0" y="28"/>
                    <a:pt x="1" y="27"/>
                  </a:cubicBezTo>
                  <a:cubicBezTo>
                    <a:pt x="16" y="17"/>
                    <a:pt x="33" y="10"/>
                    <a:pt x="49" y="1"/>
                  </a:cubicBezTo>
                  <a:cubicBezTo>
                    <a:pt x="51" y="0"/>
                    <a:pt x="55" y="0"/>
                    <a:pt x="57" y="2"/>
                  </a:cubicBezTo>
                  <a:cubicBezTo>
                    <a:pt x="61" y="2"/>
                    <a:pt x="64" y="2"/>
                    <a:pt x="69" y="2"/>
                  </a:cubicBezTo>
                  <a:cubicBezTo>
                    <a:pt x="64" y="10"/>
                    <a:pt x="68" y="21"/>
                    <a:pt x="55" y="22"/>
                  </a:cubicBezTo>
                  <a:cubicBezTo>
                    <a:pt x="52" y="22"/>
                    <a:pt x="52" y="23"/>
                    <a:pt x="60" y="27"/>
                  </a:cubicBezTo>
                  <a:cubicBezTo>
                    <a:pt x="58" y="29"/>
                    <a:pt x="57" y="32"/>
                    <a:pt x="56" y="35"/>
                  </a:cubicBezTo>
                  <a:cubicBezTo>
                    <a:pt x="54" y="38"/>
                    <a:pt x="60" y="44"/>
                    <a:pt x="53" y="44"/>
                  </a:cubicBezTo>
                  <a:cubicBezTo>
                    <a:pt x="47" y="44"/>
                    <a:pt x="39" y="48"/>
                    <a:pt x="34" y="39"/>
                  </a:cubicBezTo>
                  <a:cubicBezTo>
                    <a:pt x="33" y="36"/>
                    <a:pt x="31" y="27"/>
                    <a:pt x="27" y="38"/>
                  </a:cubicBezTo>
                  <a:cubicBezTo>
                    <a:pt x="26" y="40"/>
                    <a:pt x="22" y="39"/>
                    <a:pt x="20" y="37"/>
                  </a:cubicBezTo>
                  <a:cubicBezTo>
                    <a:pt x="17" y="32"/>
                    <a:pt x="12" y="33"/>
                    <a:pt x="7" y="34"/>
                  </a:cubicBezTo>
                  <a:close/>
                </a:path>
              </a:pathLst>
            </a:custGeom>
            <a:solidFill>
              <a:srgbClr val="4F7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 name="Freeform 567"/>
            <p:cNvSpPr>
              <a:spLocks/>
            </p:cNvSpPr>
            <p:nvPr/>
          </p:nvSpPr>
          <p:spPr bwMode="auto">
            <a:xfrm>
              <a:off x="3503" y="2850"/>
              <a:ext cx="82" cy="63"/>
            </a:xfrm>
            <a:custGeom>
              <a:avLst/>
              <a:gdLst>
                <a:gd name="T0" fmla="*/ 1 w 61"/>
                <a:gd name="T1" fmla="*/ 41 h 47"/>
                <a:gd name="T2" fmla="*/ 1 w 61"/>
                <a:gd name="T3" fmla="*/ 9 h 47"/>
                <a:gd name="T4" fmla="*/ 4 w 61"/>
                <a:gd name="T5" fmla="*/ 6 h 47"/>
                <a:gd name="T6" fmla="*/ 13 w 61"/>
                <a:gd name="T7" fmla="*/ 9 h 47"/>
                <a:gd name="T8" fmla="*/ 16 w 61"/>
                <a:gd name="T9" fmla="*/ 11 h 47"/>
                <a:gd name="T10" fmla="*/ 15 w 61"/>
                <a:gd name="T11" fmla="*/ 18 h 47"/>
                <a:gd name="T12" fmla="*/ 27 w 61"/>
                <a:gd name="T13" fmla="*/ 9 h 47"/>
                <a:gd name="T14" fmla="*/ 47 w 61"/>
                <a:gd name="T15" fmla="*/ 4 h 47"/>
                <a:gd name="T16" fmla="*/ 61 w 61"/>
                <a:gd name="T17" fmla="*/ 8 h 47"/>
                <a:gd name="T18" fmla="*/ 59 w 61"/>
                <a:gd name="T19" fmla="*/ 12 h 47"/>
                <a:gd name="T20" fmla="*/ 47 w 61"/>
                <a:gd name="T21" fmla="*/ 11 h 47"/>
                <a:gd name="T22" fmla="*/ 14 w 61"/>
                <a:gd name="T23" fmla="*/ 38 h 47"/>
                <a:gd name="T24" fmla="*/ 1 w 61"/>
                <a:gd name="T25"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47">
                  <a:moveTo>
                    <a:pt x="1" y="41"/>
                  </a:moveTo>
                  <a:cubicBezTo>
                    <a:pt x="0" y="30"/>
                    <a:pt x="4" y="20"/>
                    <a:pt x="1" y="9"/>
                  </a:cubicBezTo>
                  <a:cubicBezTo>
                    <a:pt x="2" y="8"/>
                    <a:pt x="3" y="7"/>
                    <a:pt x="4" y="6"/>
                  </a:cubicBezTo>
                  <a:cubicBezTo>
                    <a:pt x="6" y="8"/>
                    <a:pt x="7" y="19"/>
                    <a:pt x="13" y="9"/>
                  </a:cubicBezTo>
                  <a:cubicBezTo>
                    <a:pt x="15" y="6"/>
                    <a:pt x="16" y="9"/>
                    <a:pt x="16" y="11"/>
                  </a:cubicBezTo>
                  <a:cubicBezTo>
                    <a:pt x="17" y="14"/>
                    <a:pt x="16" y="16"/>
                    <a:pt x="15" y="18"/>
                  </a:cubicBezTo>
                  <a:cubicBezTo>
                    <a:pt x="20" y="16"/>
                    <a:pt x="20" y="7"/>
                    <a:pt x="27" y="9"/>
                  </a:cubicBezTo>
                  <a:cubicBezTo>
                    <a:pt x="35" y="14"/>
                    <a:pt x="41" y="6"/>
                    <a:pt x="47" y="4"/>
                  </a:cubicBezTo>
                  <a:cubicBezTo>
                    <a:pt x="54" y="1"/>
                    <a:pt x="59" y="0"/>
                    <a:pt x="61" y="8"/>
                  </a:cubicBezTo>
                  <a:cubicBezTo>
                    <a:pt x="61" y="10"/>
                    <a:pt x="60" y="11"/>
                    <a:pt x="59" y="12"/>
                  </a:cubicBezTo>
                  <a:cubicBezTo>
                    <a:pt x="55" y="14"/>
                    <a:pt x="51" y="10"/>
                    <a:pt x="47" y="11"/>
                  </a:cubicBezTo>
                  <a:cubicBezTo>
                    <a:pt x="33" y="16"/>
                    <a:pt x="24" y="28"/>
                    <a:pt x="14" y="38"/>
                  </a:cubicBezTo>
                  <a:cubicBezTo>
                    <a:pt x="10" y="42"/>
                    <a:pt x="7" y="47"/>
                    <a:pt x="1" y="41"/>
                  </a:cubicBezTo>
                  <a:close/>
                </a:path>
              </a:pathLst>
            </a:custGeom>
            <a:solidFill>
              <a:srgbClr val="887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 name="Freeform 568"/>
            <p:cNvSpPr>
              <a:spLocks/>
            </p:cNvSpPr>
            <p:nvPr/>
          </p:nvSpPr>
          <p:spPr bwMode="auto">
            <a:xfrm>
              <a:off x="3532" y="2861"/>
              <a:ext cx="59" cy="51"/>
            </a:xfrm>
            <a:custGeom>
              <a:avLst/>
              <a:gdLst>
                <a:gd name="T0" fmla="*/ 37 w 44"/>
                <a:gd name="T1" fmla="*/ 3 h 38"/>
                <a:gd name="T2" fmla="*/ 39 w 44"/>
                <a:gd name="T3" fmla="*/ 0 h 38"/>
                <a:gd name="T4" fmla="*/ 44 w 44"/>
                <a:gd name="T5" fmla="*/ 6 h 38"/>
                <a:gd name="T6" fmla="*/ 21 w 44"/>
                <a:gd name="T7" fmla="*/ 25 h 38"/>
                <a:gd name="T8" fmla="*/ 20 w 44"/>
                <a:gd name="T9" fmla="*/ 25 h 38"/>
                <a:gd name="T10" fmla="*/ 6 w 44"/>
                <a:gd name="T11" fmla="*/ 32 h 38"/>
                <a:gd name="T12" fmla="*/ 14 w 44"/>
                <a:gd name="T13" fmla="*/ 16 h 38"/>
                <a:gd name="T14" fmla="*/ 27 w 44"/>
                <a:gd name="T15" fmla="*/ 8 h 38"/>
                <a:gd name="T16" fmla="*/ 37 w 44"/>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8">
                  <a:moveTo>
                    <a:pt x="37" y="3"/>
                  </a:moveTo>
                  <a:cubicBezTo>
                    <a:pt x="37" y="2"/>
                    <a:pt x="38" y="1"/>
                    <a:pt x="39" y="0"/>
                  </a:cubicBezTo>
                  <a:cubicBezTo>
                    <a:pt x="41" y="2"/>
                    <a:pt x="44" y="3"/>
                    <a:pt x="44" y="6"/>
                  </a:cubicBezTo>
                  <a:cubicBezTo>
                    <a:pt x="38" y="14"/>
                    <a:pt x="32" y="22"/>
                    <a:pt x="21" y="25"/>
                  </a:cubicBezTo>
                  <a:cubicBezTo>
                    <a:pt x="21" y="25"/>
                    <a:pt x="20" y="25"/>
                    <a:pt x="20" y="25"/>
                  </a:cubicBezTo>
                  <a:cubicBezTo>
                    <a:pt x="15" y="28"/>
                    <a:pt x="12" y="38"/>
                    <a:pt x="6" y="32"/>
                  </a:cubicBezTo>
                  <a:cubicBezTo>
                    <a:pt x="0" y="25"/>
                    <a:pt x="9" y="20"/>
                    <a:pt x="14" y="16"/>
                  </a:cubicBezTo>
                  <a:cubicBezTo>
                    <a:pt x="17" y="12"/>
                    <a:pt x="22" y="10"/>
                    <a:pt x="27" y="8"/>
                  </a:cubicBezTo>
                  <a:cubicBezTo>
                    <a:pt x="30" y="5"/>
                    <a:pt x="34" y="6"/>
                    <a:pt x="37" y="3"/>
                  </a:cubicBezTo>
                  <a:close/>
                </a:path>
              </a:pathLst>
            </a:custGeom>
            <a:solidFill>
              <a:srgbClr val="E2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 name="Freeform 569"/>
            <p:cNvSpPr>
              <a:spLocks/>
            </p:cNvSpPr>
            <p:nvPr/>
          </p:nvSpPr>
          <p:spPr bwMode="auto">
            <a:xfrm>
              <a:off x="3514" y="2850"/>
              <a:ext cx="28" cy="38"/>
            </a:xfrm>
            <a:custGeom>
              <a:avLst/>
              <a:gdLst>
                <a:gd name="T0" fmla="*/ 19 w 21"/>
                <a:gd name="T1" fmla="*/ 9 h 28"/>
                <a:gd name="T2" fmla="*/ 9 w 21"/>
                <a:gd name="T3" fmla="*/ 22 h 28"/>
                <a:gd name="T4" fmla="*/ 2 w 21"/>
                <a:gd name="T5" fmla="*/ 25 h 28"/>
                <a:gd name="T6" fmla="*/ 3 w 21"/>
                <a:gd name="T7" fmla="*/ 18 h 28"/>
                <a:gd name="T8" fmla="*/ 8 w 21"/>
                <a:gd name="T9" fmla="*/ 11 h 28"/>
                <a:gd name="T10" fmla="*/ 15 w 21"/>
                <a:gd name="T11" fmla="*/ 4 h 28"/>
                <a:gd name="T12" fmla="*/ 21 w 21"/>
                <a:gd name="T13" fmla="*/ 3 h 28"/>
                <a:gd name="T14" fmla="*/ 19 w 21"/>
                <a:gd name="T15" fmla="*/ 9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19" y="9"/>
                  </a:moveTo>
                  <a:cubicBezTo>
                    <a:pt x="16" y="13"/>
                    <a:pt x="12" y="17"/>
                    <a:pt x="9" y="22"/>
                  </a:cubicBezTo>
                  <a:cubicBezTo>
                    <a:pt x="7" y="24"/>
                    <a:pt x="6" y="28"/>
                    <a:pt x="2" y="25"/>
                  </a:cubicBezTo>
                  <a:cubicBezTo>
                    <a:pt x="0" y="23"/>
                    <a:pt x="1" y="20"/>
                    <a:pt x="3" y="18"/>
                  </a:cubicBezTo>
                  <a:cubicBezTo>
                    <a:pt x="5" y="16"/>
                    <a:pt x="7" y="13"/>
                    <a:pt x="8" y="11"/>
                  </a:cubicBezTo>
                  <a:cubicBezTo>
                    <a:pt x="11" y="8"/>
                    <a:pt x="13" y="6"/>
                    <a:pt x="15" y="4"/>
                  </a:cubicBezTo>
                  <a:cubicBezTo>
                    <a:pt x="17" y="2"/>
                    <a:pt x="19" y="0"/>
                    <a:pt x="21" y="3"/>
                  </a:cubicBezTo>
                  <a:cubicBezTo>
                    <a:pt x="21" y="4"/>
                    <a:pt x="20" y="6"/>
                    <a:pt x="19" y="9"/>
                  </a:cubicBezTo>
                  <a:close/>
                </a:path>
              </a:pathLst>
            </a:custGeom>
            <a:solidFill>
              <a:srgbClr val="C6AE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 name="Freeform 570"/>
            <p:cNvSpPr>
              <a:spLocks/>
            </p:cNvSpPr>
            <p:nvPr/>
          </p:nvSpPr>
          <p:spPr bwMode="auto">
            <a:xfrm>
              <a:off x="3599" y="2858"/>
              <a:ext cx="19" cy="11"/>
            </a:xfrm>
            <a:custGeom>
              <a:avLst/>
              <a:gdLst>
                <a:gd name="T0" fmla="*/ 3 w 14"/>
                <a:gd name="T1" fmla="*/ 8 h 8"/>
                <a:gd name="T2" fmla="*/ 0 w 14"/>
                <a:gd name="T3" fmla="*/ 5 h 8"/>
                <a:gd name="T4" fmla="*/ 14 w 14"/>
                <a:gd name="T5" fmla="*/ 0 h 8"/>
                <a:gd name="T6" fmla="*/ 3 w 14"/>
                <a:gd name="T7" fmla="*/ 8 h 8"/>
              </a:gdLst>
              <a:ahLst/>
              <a:cxnLst>
                <a:cxn ang="0">
                  <a:pos x="T0" y="T1"/>
                </a:cxn>
                <a:cxn ang="0">
                  <a:pos x="T2" y="T3"/>
                </a:cxn>
                <a:cxn ang="0">
                  <a:pos x="T4" y="T5"/>
                </a:cxn>
                <a:cxn ang="0">
                  <a:pos x="T6" y="T7"/>
                </a:cxn>
              </a:cxnLst>
              <a:rect l="0" t="0" r="r" b="b"/>
              <a:pathLst>
                <a:path w="14" h="8">
                  <a:moveTo>
                    <a:pt x="3" y="8"/>
                  </a:moveTo>
                  <a:cubicBezTo>
                    <a:pt x="2" y="7"/>
                    <a:pt x="1" y="6"/>
                    <a:pt x="0" y="5"/>
                  </a:cubicBezTo>
                  <a:cubicBezTo>
                    <a:pt x="4" y="4"/>
                    <a:pt x="9" y="2"/>
                    <a:pt x="14" y="0"/>
                  </a:cubicBezTo>
                  <a:cubicBezTo>
                    <a:pt x="13" y="8"/>
                    <a:pt x="7" y="8"/>
                    <a:pt x="3" y="8"/>
                  </a:cubicBezTo>
                  <a:close/>
                </a:path>
              </a:pathLst>
            </a:custGeom>
            <a:solidFill>
              <a:srgbClr val="878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 name="Freeform 571"/>
            <p:cNvSpPr>
              <a:spLocks/>
            </p:cNvSpPr>
            <p:nvPr/>
          </p:nvSpPr>
          <p:spPr bwMode="auto">
            <a:xfrm>
              <a:off x="3491" y="2955"/>
              <a:ext cx="137" cy="138"/>
            </a:xfrm>
            <a:custGeom>
              <a:avLst/>
              <a:gdLst>
                <a:gd name="T0" fmla="*/ 28 w 102"/>
                <a:gd name="T1" fmla="*/ 4 h 103"/>
                <a:gd name="T2" fmla="*/ 42 w 102"/>
                <a:gd name="T3" fmla="*/ 19 h 103"/>
                <a:gd name="T4" fmla="*/ 42 w 102"/>
                <a:gd name="T5" fmla="*/ 35 h 103"/>
                <a:gd name="T6" fmla="*/ 31 w 102"/>
                <a:gd name="T7" fmla="*/ 45 h 103"/>
                <a:gd name="T8" fmla="*/ 60 w 102"/>
                <a:gd name="T9" fmla="*/ 33 h 103"/>
                <a:gd name="T10" fmla="*/ 66 w 102"/>
                <a:gd name="T11" fmla="*/ 44 h 103"/>
                <a:gd name="T12" fmla="*/ 42 w 102"/>
                <a:gd name="T13" fmla="*/ 59 h 103"/>
                <a:gd name="T14" fmla="*/ 54 w 102"/>
                <a:gd name="T15" fmla="*/ 53 h 103"/>
                <a:gd name="T16" fmla="*/ 61 w 102"/>
                <a:gd name="T17" fmla="*/ 54 h 103"/>
                <a:gd name="T18" fmla="*/ 60 w 102"/>
                <a:gd name="T19" fmla="*/ 60 h 103"/>
                <a:gd name="T20" fmla="*/ 66 w 102"/>
                <a:gd name="T21" fmla="*/ 62 h 103"/>
                <a:gd name="T22" fmla="*/ 63 w 102"/>
                <a:gd name="T23" fmla="*/ 81 h 103"/>
                <a:gd name="T24" fmla="*/ 82 w 102"/>
                <a:gd name="T25" fmla="*/ 66 h 103"/>
                <a:gd name="T26" fmla="*/ 102 w 102"/>
                <a:gd name="T27" fmla="*/ 84 h 103"/>
                <a:gd name="T28" fmla="*/ 56 w 102"/>
                <a:gd name="T29" fmla="*/ 103 h 103"/>
                <a:gd name="T30" fmla="*/ 45 w 102"/>
                <a:gd name="T31" fmla="*/ 85 h 103"/>
                <a:gd name="T32" fmla="*/ 31 w 102"/>
                <a:gd name="T33" fmla="*/ 72 h 103"/>
                <a:gd name="T34" fmla="*/ 29 w 102"/>
                <a:gd name="T35" fmla="*/ 69 h 103"/>
                <a:gd name="T36" fmla="*/ 25 w 102"/>
                <a:gd name="T37" fmla="*/ 59 h 103"/>
                <a:gd name="T38" fmla="*/ 13 w 102"/>
                <a:gd name="T39" fmla="*/ 40 h 103"/>
                <a:gd name="T40" fmla="*/ 2 w 102"/>
                <a:gd name="T41" fmla="*/ 20 h 103"/>
                <a:gd name="T42" fmla="*/ 0 w 102"/>
                <a:gd name="T43" fmla="*/ 7 h 103"/>
                <a:gd name="T44" fmla="*/ 28 w 102"/>
                <a:gd name="T45" fmla="*/ 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103">
                  <a:moveTo>
                    <a:pt x="28" y="4"/>
                  </a:moveTo>
                  <a:cubicBezTo>
                    <a:pt x="33" y="8"/>
                    <a:pt x="35" y="15"/>
                    <a:pt x="42" y="19"/>
                  </a:cubicBezTo>
                  <a:cubicBezTo>
                    <a:pt x="47" y="22"/>
                    <a:pt x="48" y="29"/>
                    <a:pt x="42" y="35"/>
                  </a:cubicBezTo>
                  <a:cubicBezTo>
                    <a:pt x="38" y="38"/>
                    <a:pt x="35" y="41"/>
                    <a:pt x="31" y="45"/>
                  </a:cubicBezTo>
                  <a:cubicBezTo>
                    <a:pt x="43" y="46"/>
                    <a:pt x="50" y="36"/>
                    <a:pt x="60" y="33"/>
                  </a:cubicBezTo>
                  <a:cubicBezTo>
                    <a:pt x="63" y="36"/>
                    <a:pt x="64" y="41"/>
                    <a:pt x="66" y="44"/>
                  </a:cubicBezTo>
                  <a:cubicBezTo>
                    <a:pt x="61" y="54"/>
                    <a:pt x="48" y="52"/>
                    <a:pt x="42" y="59"/>
                  </a:cubicBezTo>
                  <a:cubicBezTo>
                    <a:pt x="46" y="57"/>
                    <a:pt x="50" y="54"/>
                    <a:pt x="54" y="53"/>
                  </a:cubicBezTo>
                  <a:cubicBezTo>
                    <a:pt x="57" y="52"/>
                    <a:pt x="59" y="52"/>
                    <a:pt x="61" y="54"/>
                  </a:cubicBezTo>
                  <a:cubicBezTo>
                    <a:pt x="64" y="57"/>
                    <a:pt x="60" y="58"/>
                    <a:pt x="60" y="60"/>
                  </a:cubicBezTo>
                  <a:cubicBezTo>
                    <a:pt x="60" y="63"/>
                    <a:pt x="64" y="60"/>
                    <a:pt x="66" y="62"/>
                  </a:cubicBezTo>
                  <a:cubicBezTo>
                    <a:pt x="70" y="69"/>
                    <a:pt x="66" y="74"/>
                    <a:pt x="63" y="81"/>
                  </a:cubicBezTo>
                  <a:cubicBezTo>
                    <a:pt x="68" y="73"/>
                    <a:pt x="72" y="64"/>
                    <a:pt x="82" y="66"/>
                  </a:cubicBezTo>
                  <a:cubicBezTo>
                    <a:pt x="91" y="68"/>
                    <a:pt x="100" y="73"/>
                    <a:pt x="102" y="84"/>
                  </a:cubicBezTo>
                  <a:cubicBezTo>
                    <a:pt x="87" y="91"/>
                    <a:pt x="73" y="101"/>
                    <a:pt x="56" y="103"/>
                  </a:cubicBezTo>
                  <a:cubicBezTo>
                    <a:pt x="53" y="97"/>
                    <a:pt x="46" y="93"/>
                    <a:pt x="45" y="85"/>
                  </a:cubicBezTo>
                  <a:cubicBezTo>
                    <a:pt x="42" y="78"/>
                    <a:pt x="37" y="75"/>
                    <a:pt x="31" y="72"/>
                  </a:cubicBezTo>
                  <a:cubicBezTo>
                    <a:pt x="30" y="71"/>
                    <a:pt x="30" y="70"/>
                    <a:pt x="29" y="69"/>
                  </a:cubicBezTo>
                  <a:cubicBezTo>
                    <a:pt x="26" y="67"/>
                    <a:pt x="35" y="59"/>
                    <a:pt x="25" y="59"/>
                  </a:cubicBezTo>
                  <a:cubicBezTo>
                    <a:pt x="25" y="50"/>
                    <a:pt x="16" y="47"/>
                    <a:pt x="13" y="40"/>
                  </a:cubicBezTo>
                  <a:cubicBezTo>
                    <a:pt x="9" y="33"/>
                    <a:pt x="7" y="26"/>
                    <a:pt x="2" y="20"/>
                  </a:cubicBezTo>
                  <a:cubicBezTo>
                    <a:pt x="1" y="16"/>
                    <a:pt x="1" y="11"/>
                    <a:pt x="0" y="7"/>
                  </a:cubicBezTo>
                  <a:cubicBezTo>
                    <a:pt x="9" y="0"/>
                    <a:pt x="19" y="4"/>
                    <a:pt x="28" y="4"/>
                  </a:cubicBezTo>
                  <a:close/>
                </a:path>
              </a:pathLst>
            </a:custGeom>
            <a:solidFill>
              <a:srgbClr val="C4B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 name="Freeform 572"/>
            <p:cNvSpPr>
              <a:spLocks/>
            </p:cNvSpPr>
            <p:nvPr/>
          </p:nvSpPr>
          <p:spPr bwMode="auto">
            <a:xfrm>
              <a:off x="3490" y="2861"/>
              <a:ext cx="88" cy="96"/>
            </a:xfrm>
            <a:custGeom>
              <a:avLst/>
              <a:gdLst>
                <a:gd name="T0" fmla="*/ 61 w 66"/>
                <a:gd name="T1" fmla="*/ 9 h 72"/>
                <a:gd name="T2" fmla="*/ 38 w 66"/>
                <a:gd name="T3" fmla="*/ 31 h 72"/>
                <a:gd name="T4" fmla="*/ 53 w 66"/>
                <a:gd name="T5" fmla="*/ 25 h 72"/>
                <a:gd name="T6" fmla="*/ 63 w 66"/>
                <a:gd name="T7" fmla="*/ 29 h 72"/>
                <a:gd name="T8" fmla="*/ 38 w 66"/>
                <a:gd name="T9" fmla="*/ 57 h 72"/>
                <a:gd name="T10" fmla="*/ 66 w 66"/>
                <a:gd name="T11" fmla="*/ 48 h 72"/>
                <a:gd name="T12" fmla="*/ 66 w 66"/>
                <a:gd name="T13" fmla="*/ 48 h 72"/>
                <a:gd name="T14" fmla="*/ 32 w 66"/>
                <a:gd name="T15" fmla="*/ 72 h 72"/>
                <a:gd name="T16" fmla="*/ 27 w 66"/>
                <a:gd name="T17" fmla="*/ 65 h 72"/>
                <a:gd name="T18" fmla="*/ 7 w 66"/>
                <a:gd name="T19" fmla="*/ 65 h 72"/>
                <a:gd name="T20" fmla="*/ 10 w 66"/>
                <a:gd name="T21" fmla="*/ 35 h 72"/>
                <a:gd name="T22" fmla="*/ 11 w 66"/>
                <a:gd name="T23" fmla="*/ 33 h 72"/>
                <a:gd name="T24" fmla="*/ 22 w 66"/>
                <a:gd name="T25" fmla="*/ 28 h 72"/>
                <a:gd name="T26" fmla="*/ 58 w 66"/>
                <a:gd name="T27" fmla="*/ 0 h 72"/>
                <a:gd name="T28" fmla="*/ 61 w 66"/>
                <a:gd name="T29"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2">
                  <a:moveTo>
                    <a:pt x="61" y="9"/>
                  </a:moveTo>
                  <a:cubicBezTo>
                    <a:pt x="54" y="16"/>
                    <a:pt x="42" y="19"/>
                    <a:pt x="38" y="31"/>
                  </a:cubicBezTo>
                  <a:cubicBezTo>
                    <a:pt x="45" y="32"/>
                    <a:pt x="47" y="23"/>
                    <a:pt x="53" y="25"/>
                  </a:cubicBezTo>
                  <a:cubicBezTo>
                    <a:pt x="54" y="29"/>
                    <a:pt x="54" y="29"/>
                    <a:pt x="63" y="29"/>
                  </a:cubicBezTo>
                  <a:cubicBezTo>
                    <a:pt x="60" y="43"/>
                    <a:pt x="48" y="50"/>
                    <a:pt x="38" y="57"/>
                  </a:cubicBezTo>
                  <a:cubicBezTo>
                    <a:pt x="50" y="61"/>
                    <a:pt x="55" y="45"/>
                    <a:pt x="66" y="48"/>
                  </a:cubicBezTo>
                  <a:cubicBezTo>
                    <a:pt x="66" y="48"/>
                    <a:pt x="66" y="48"/>
                    <a:pt x="66" y="48"/>
                  </a:cubicBezTo>
                  <a:cubicBezTo>
                    <a:pt x="56" y="58"/>
                    <a:pt x="46" y="68"/>
                    <a:pt x="32" y="72"/>
                  </a:cubicBezTo>
                  <a:cubicBezTo>
                    <a:pt x="31" y="69"/>
                    <a:pt x="34" y="64"/>
                    <a:pt x="27" y="65"/>
                  </a:cubicBezTo>
                  <a:cubicBezTo>
                    <a:pt x="20" y="67"/>
                    <a:pt x="9" y="72"/>
                    <a:pt x="7" y="65"/>
                  </a:cubicBezTo>
                  <a:cubicBezTo>
                    <a:pt x="5" y="56"/>
                    <a:pt x="0" y="44"/>
                    <a:pt x="10" y="35"/>
                  </a:cubicBezTo>
                  <a:cubicBezTo>
                    <a:pt x="11" y="34"/>
                    <a:pt x="11" y="33"/>
                    <a:pt x="11" y="33"/>
                  </a:cubicBezTo>
                  <a:cubicBezTo>
                    <a:pt x="16" y="33"/>
                    <a:pt x="18" y="32"/>
                    <a:pt x="22" y="28"/>
                  </a:cubicBezTo>
                  <a:cubicBezTo>
                    <a:pt x="33" y="18"/>
                    <a:pt x="41" y="4"/>
                    <a:pt x="58" y="0"/>
                  </a:cubicBezTo>
                  <a:cubicBezTo>
                    <a:pt x="65" y="1"/>
                    <a:pt x="59" y="6"/>
                    <a:pt x="61" y="9"/>
                  </a:cubicBezTo>
                  <a:close/>
                </a:path>
              </a:pathLst>
            </a:custGeom>
            <a:solidFill>
              <a:srgbClr val="B8B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 name="Freeform 573"/>
            <p:cNvSpPr>
              <a:spLocks/>
            </p:cNvSpPr>
            <p:nvPr/>
          </p:nvSpPr>
          <p:spPr bwMode="auto">
            <a:xfrm>
              <a:off x="3448" y="2982"/>
              <a:ext cx="106" cy="143"/>
            </a:xfrm>
            <a:custGeom>
              <a:avLst/>
              <a:gdLst>
                <a:gd name="T0" fmla="*/ 34 w 79"/>
                <a:gd name="T1" fmla="*/ 0 h 107"/>
                <a:gd name="T2" fmla="*/ 47 w 79"/>
                <a:gd name="T3" fmla="*/ 19 h 107"/>
                <a:gd name="T4" fmla="*/ 33 w 79"/>
                <a:gd name="T5" fmla="*/ 50 h 107"/>
                <a:gd name="T6" fmla="*/ 58 w 79"/>
                <a:gd name="T7" fmla="*/ 37 h 107"/>
                <a:gd name="T8" fmla="*/ 63 w 79"/>
                <a:gd name="T9" fmla="*/ 50 h 107"/>
                <a:gd name="T10" fmla="*/ 58 w 79"/>
                <a:gd name="T11" fmla="*/ 56 h 107"/>
                <a:gd name="T12" fmla="*/ 63 w 79"/>
                <a:gd name="T13" fmla="*/ 50 h 107"/>
                <a:gd name="T14" fmla="*/ 79 w 79"/>
                <a:gd name="T15" fmla="*/ 63 h 107"/>
                <a:gd name="T16" fmla="*/ 67 w 79"/>
                <a:gd name="T17" fmla="*/ 77 h 107"/>
                <a:gd name="T18" fmla="*/ 59 w 79"/>
                <a:gd name="T19" fmla="*/ 76 h 107"/>
                <a:gd name="T20" fmla="*/ 35 w 79"/>
                <a:gd name="T21" fmla="*/ 71 h 107"/>
                <a:gd name="T22" fmla="*/ 57 w 79"/>
                <a:gd name="T23" fmla="*/ 89 h 107"/>
                <a:gd name="T24" fmla="*/ 55 w 79"/>
                <a:gd name="T25" fmla="*/ 91 h 107"/>
                <a:gd name="T26" fmla="*/ 18 w 79"/>
                <a:gd name="T27" fmla="*/ 103 h 107"/>
                <a:gd name="T28" fmla="*/ 5 w 79"/>
                <a:gd name="T29" fmla="*/ 95 h 107"/>
                <a:gd name="T30" fmla="*/ 23 w 79"/>
                <a:gd name="T31" fmla="*/ 84 h 107"/>
                <a:gd name="T32" fmla="*/ 0 w 79"/>
                <a:gd name="T33" fmla="*/ 69 h 107"/>
                <a:gd name="T34" fmla="*/ 2 w 79"/>
                <a:gd name="T35" fmla="*/ 42 h 107"/>
                <a:gd name="T36" fmla="*/ 16 w 79"/>
                <a:gd name="T37" fmla="*/ 27 h 107"/>
                <a:gd name="T38" fmla="*/ 12 w 79"/>
                <a:gd name="T39" fmla="*/ 24 h 107"/>
                <a:gd name="T40" fmla="*/ 26 w 79"/>
                <a:gd name="T41" fmla="*/ 14 h 107"/>
                <a:gd name="T42" fmla="*/ 34 w 79"/>
                <a:gd name="T4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107">
                  <a:moveTo>
                    <a:pt x="34" y="0"/>
                  </a:moveTo>
                  <a:cubicBezTo>
                    <a:pt x="40" y="5"/>
                    <a:pt x="46" y="10"/>
                    <a:pt x="47" y="19"/>
                  </a:cubicBezTo>
                  <a:cubicBezTo>
                    <a:pt x="59" y="35"/>
                    <a:pt x="40" y="39"/>
                    <a:pt x="33" y="50"/>
                  </a:cubicBezTo>
                  <a:cubicBezTo>
                    <a:pt x="44" y="47"/>
                    <a:pt x="50" y="42"/>
                    <a:pt x="58" y="37"/>
                  </a:cubicBezTo>
                  <a:cubicBezTo>
                    <a:pt x="70" y="37"/>
                    <a:pt x="59" y="47"/>
                    <a:pt x="63" y="50"/>
                  </a:cubicBezTo>
                  <a:cubicBezTo>
                    <a:pt x="61" y="52"/>
                    <a:pt x="59" y="53"/>
                    <a:pt x="58" y="56"/>
                  </a:cubicBezTo>
                  <a:cubicBezTo>
                    <a:pt x="60" y="54"/>
                    <a:pt x="61" y="52"/>
                    <a:pt x="63" y="50"/>
                  </a:cubicBezTo>
                  <a:cubicBezTo>
                    <a:pt x="72" y="50"/>
                    <a:pt x="76" y="56"/>
                    <a:pt x="79" y="63"/>
                  </a:cubicBezTo>
                  <a:cubicBezTo>
                    <a:pt x="78" y="71"/>
                    <a:pt x="70" y="72"/>
                    <a:pt x="67" y="77"/>
                  </a:cubicBezTo>
                  <a:cubicBezTo>
                    <a:pt x="66" y="80"/>
                    <a:pt x="61" y="79"/>
                    <a:pt x="59" y="76"/>
                  </a:cubicBezTo>
                  <a:cubicBezTo>
                    <a:pt x="52" y="68"/>
                    <a:pt x="43" y="70"/>
                    <a:pt x="35" y="71"/>
                  </a:cubicBezTo>
                  <a:cubicBezTo>
                    <a:pt x="46" y="72"/>
                    <a:pt x="59" y="72"/>
                    <a:pt x="57" y="89"/>
                  </a:cubicBezTo>
                  <a:cubicBezTo>
                    <a:pt x="56" y="90"/>
                    <a:pt x="56" y="91"/>
                    <a:pt x="55" y="91"/>
                  </a:cubicBezTo>
                  <a:cubicBezTo>
                    <a:pt x="46" y="107"/>
                    <a:pt x="33" y="106"/>
                    <a:pt x="18" y="103"/>
                  </a:cubicBezTo>
                  <a:cubicBezTo>
                    <a:pt x="11" y="104"/>
                    <a:pt x="9" y="99"/>
                    <a:pt x="5" y="95"/>
                  </a:cubicBezTo>
                  <a:cubicBezTo>
                    <a:pt x="8" y="86"/>
                    <a:pt x="15" y="86"/>
                    <a:pt x="23" y="84"/>
                  </a:cubicBezTo>
                  <a:cubicBezTo>
                    <a:pt x="18" y="74"/>
                    <a:pt x="5" y="78"/>
                    <a:pt x="0" y="69"/>
                  </a:cubicBezTo>
                  <a:cubicBezTo>
                    <a:pt x="9" y="61"/>
                    <a:pt x="0" y="51"/>
                    <a:pt x="2" y="42"/>
                  </a:cubicBezTo>
                  <a:cubicBezTo>
                    <a:pt x="9" y="39"/>
                    <a:pt x="17" y="36"/>
                    <a:pt x="16" y="27"/>
                  </a:cubicBezTo>
                  <a:cubicBezTo>
                    <a:pt x="14" y="26"/>
                    <a:pt x="11" y="26"/>
                    <a:pt x="12" y="24"/>
                  </a:cubicBezTo>
                  <a:cubicBezTo>
                    <a:pt x="16" y="20"/>
                    <a:pt x="20" y="14"/>
                    <a:pt x="26" y="14"/>
                  </a:cubicBezTo>
                  <a:cubicBezTo>
                    <a:pt x="38" y="14"/>
                    <a:pt x="38" y="8"/>
                    <a:pt x="34" y="0"/>
                  </a:cubicBezTo>
                  <a:close/>
                </a:path>
              </a:pathLst>
            </a:custGeom>
            <a:solidFill>
              <a:srgbClr val="AA7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 name="Freeform 574"/>
            <p:cNvSpPr>
              <a:spLocks/>
            </p:cNvSpPr>
            <p:nvPr/>
          </p:nvSpPr>
          <p:spPr bwMode="auto">
            <a:xfrm>
              <a:off x="3490" y="3157"/>
              <a:ext cx="87" cy="146"/>
            </a:xfrm>
            <a:custGeom>
              <a:avLst/>
              <a:gdLst>
                <a:gd name="T0" fmla="*/ 27 w 65"/>
                <a:gd name="T1" fmla="*/ 30 h 109"/>
                <a:gd name="T2" fmla="*/ 43 w 65"/>
                <a:gd name="T3" fmla="*/ 18 h 109"/>
                <a:gd name="T4" fmla="*/ 38 w 65"/>
                <a:gd name="T5" fmla="*/ 12 h 109"/>
                <a:gd name="T6" fmla="*/ 34 w 65"/>
                <a:gd name="T7" fmla="*/ 15 h 109"/>
                <a:gd name="T8" fmla="*/ 32 w 65"/>
                <a:gd name="T9" fmla="*/ 19 h 109"/>
                <a:gd name="T10" fmla="*/ 25 w 65"/>
                <a:gd name="T11" fmla="*/ 16 h 109"/>
                <a:gd name="T12" fmla="*/ 26 w 65"/>
                <a:gd name="T13" fmla="*/ 9 h 109"/>
                <a:gd name="T14" fmla="*/ 39 w 65"/>
                <a:gd name="T15" fmla="*/ 2 h 109"/>
                <a:gd name="T16" fmla="*/ 49 w 65"/>
                <a:gd name="T17" fmla="*/ 9 h 109"/>
                <a:gd name="T18" fmla="*/ 56 w 65"/>
                <a:gd name="T19" fmla="*/ 12 h 109"/>
                <a:gd name="T20" fmla="*/ 58 w 65"/>
                <a:gd name="T21" fmla="*/ 15 h 109"/>
                <a:gd name="T22" fmla="*/ 52 w 65"/>
                <a:gd name="T23" fmla="*/ 23 h 109"/>
                <a:gd name="T24" fmla="*/ 62 w 65"/>
                <a:gd name="T25" fmla="*/ 25 h 109"/>
                <a:gd name="T26" fmla="*/ 65 w 65"/>
                <a:gd name="T27" fmla="*/ 32 h 109"/>
                <a:gd name="T28" fmla="*/ 63 w 65"/>
                <a:gd name="T29" fmla="*/ 45 h 109"/>
                <a:gd name="T30" fmla="*/ 62 w 65"/>
                <a:gd name="T31" fmla="*/ 57 h 109"/>
                <a:gd name="T32" fmla="*/ 60 w 65"/>
                <a:gd name="T33" fmla="*/ 62 h 109"/>
                <a:gd name="T34" fmla="*/ 53 w 65"/>
                <a:gd name="T35" fmla="*/ 90 h 109"/>
                <a:gd name="T36" fmla="*/ 49 w 65"/>
                <a:gd name="T37" fmla="*/ 101 h 109"/>
                <a:gd name="T38" fmla="*/ 43 w 65"/>
                <a:gd name="T39" fmla="*/ 109 h 109"/>
                <a:gd name="T40" fmla="*/ 33 w 65"/>
                <a:gd name="T41" fmla="*/ 101 h 109"/>
                <a:gd name="T42" fmla="*/ 14 w 65"/>
                <a:gd name="T43" fmla="*/ 87 h 109"/>
                <a:gd name="T44" fmla="*/ 0 w 65"/>
                <a:gd name="T45" fmla="*/ 79 h 109"/>
                <a:gd name="T46" fmla="*/ 15 w 65"/>
                <a:gd name="T47" fmla="*/ 71 h 109"/>
                <a:gd name="T48" fmla="*/ 34 w 65"/>
                <a:gd name="T49" fmla="*/ 68 h 109"/>
                <a:gd name="T50" fmla="*/ 15 w 65"/>
                <a:gd name="T51" fmla="*/ 57 h 109"/>
                <a:gd name="T52" fmla="*/ 32 w 65"/>
                <a:gd name="T53" fmla="*/ 49 h 109"/>
                <a:gd name="T54" fmla="*/ 27 w 65"/>
                <a:gd name="T55" fmla="*/ 3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109">
                  <a:moveTo>
                    <a:pt x="27" y="30"/>
                  </a:moveTo>
                  <a:cubicBezTo>
                    <a:pt x="39" y="36"/>
                    <a:pt x="38" y="23"/>
                    <a:pt x="43" y="18"/>
                  </a:cubicBezTo>
                  <a:cubicBezTo>
                    <a:pt x="45" y="17"/>
                    <a:pt x="42" y="12"/>
                    <a:pt x="38" y="12"/>
                  </a:cubicBezTo>
                  <a:cubicBezTo>
                    <a:pt x="36" y="12"/>
                    <a:pt x="33" y="11"/>
                    <a:pt x="34" y="15"/>
                  </a:cubicBezTo>
                  <a:cubicBezTo>
                    <a:pt x="35" y="18"/>
                    <a:pt x="36" y="19"/>
                    <a:pt x="32" y="19"/>
                  </a:cubicBezTo>
                  <a:cubicBezTo>
                    <a:pt x="29" y="19"/>
                    <a:pt x="27" y="18"/>
                    <a:pt x="25" y="16"/>
                  </a:cubicBezTo>
                  <a:cubicBezTo>
                    <a:pt x="24" y="13"/>
                    <a:pt x="24" y="10"/>
                    <a:pt x="26" y="9"/>
                  </a:cubicBezTo>
                  <a:cubicBezTo>
                    <a:pt x="30" y="6"/>
                    <a:pt x="34" y="4"/>
                    <a:pt x="39" y="2"/>
                  </a:cubicBezTo>
                  <a:cubicBezTo>
                    <a:pt x="45" y="0"/>
                    <a:pt x="47" y="5"/>
                    <a:pt x="49" y="9"/>
                  </a:cubicBezTo>
                  <a:cubicBezTo>
                    <a:pt x="50" y="12"/>
                    <a:pt x="53" y="11"/>
                    <a:pt x="56" y="12"/>
                  </a:cubicBezTo>
                  <a:cubicBezTo>
                    <a:pt x="57" y="13"/>
                    <a:pt x="57" y="14"/>
                    <a:pt x="58" y="15"/>
                  </a:cubicBezTo>
                  <a:cubicBezTo>
                    <a:pt x="58" y="19"/>
                    <a:pt x="56" y="22"/>
                    <a:pt x="52" y="23"/>
                  </a:cubicBezTo>
                  <a:cubicBezTo>
                    <a:pt x="56" y="22"/>
                    <a:pt x="59" y="23"/>
                    <a:pt x="62" y="25"/>
                  </a:cubicBezTo>
                  <a:cubicBezTo>
                    <a:pt x="64" y="27"/>
                    <a:pt x="65" y="29"/>
                    <a:pt x="65" y="32"/>
                  </a:cubicBezTo>
                  <a:cubicBezTo>
                    <a:pt x="63" y="36"/>
                    <a:pt x="63" y="41"/>
                    <a:pt x="63" y="45"/>
                  </a:cubicBezTo>
                  <a:cubicBezTo>
                    <a:pt x="61" y="49"/>
                    <a:pt x="62" y="53"/>
                    <a:pt x="62" y="57"/>
                  </a:cubicBezTo>
                  <a:cubicBezTo>
                    <a:pt x="61" y="59"/>
                    <a:pt x="61" y="60"/>
                    <a:pt x="60" y="62"/>
                  </a:cubicBezTo>
                  <a:cubicBezTo>
                    <a:pt x="58" y="71"/>
                    <a:pt x="58" y="81"/>
                    <a:pt x="53" y="90"/>
                  </a:cubicBezTo>
                  <a:cubicBezTo>
                    <a:pt x="50" y="93"/>
                    <a:pt x="49" y="96"/>
                    <a:pt x="49" y="101"/>
                  </a:cubicBezTo>
                  <a:cubicBezTo>
                    <a:pt x="50" y="106"/>
                    <a:pt x="48" y="108"/>
                    <a:pt x="43" y="109"/>
                  </a:cubicBezTo>
                  <a:cubicBezTo>
                    <a:pt x="38" y="108"/>
                    <a:pt x="34" y="106"/>
                    <a:pt x="33" y="101"/>
                  </a:cubicBezTo>
                  <a:cubicBezTo>
                    <a:pt x="31" y="90"/>
                    <a:pt x="24" y="87"/>
                    <a:pt x="14" y="87"/>
                  </a:cubicBezTo>
                  <a:cubicBezTo>
                    <a:pt x="7" y="88"/>
                    <a:pt x="0" y="87"/>
                    <a:pt x="0" y="79"/>
                  </a:cubicBezTo>
                  <a:cubicBezTo>
                    <a:pt x="0" y="70"/>
                    <a:pt x="8" y="70"/>
                    <a:pt x="15" y="71"/>
                  </a:cubicBezTo>
                  <a:cubicBezTo>
                    <a:pt x="21" y="72"/>
                    <a:pt x="28" y="71"/>
                    <a:pt x="34" y="68"/>
                  </a:cubicBezTo>
                  <a:cubicBezTo>
                    <a:pt x="28" y="62"/>
                    <a:pt x="18" y="66"/>
                    <a:pt x="15" y="57"/>
                  </a:cubicBezTo>
                  <a:cubicBezTo>
                    <a:pt x="17" y="48"/>
                    <a:pt x="25" y="50"/>
                    <a:pt x="32" y="49"/>
                  </a:cubicBezTo>
                  <a:cubicBezTo>
                    <a:pt x="26" y="44"/>
                    <a:pt x="17" y="39"/>
                    <a:pt x="27" y="30"/>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 name="Freeform 575"/>
            <p:cNvSpPr>
              <a:spLocks/>
            </p:cNvSpPr>
            <p:nvPr/>
          </p:nvSpPr>
          <p:spPr bwMode="auto">
            <a:xfrm>
              <a:off x="3382" y="3179"/>
              <a:ext cx="136" cy="84"/>
            </a:xfrm>
            <a:custGeom>
              <a:avLst/>
              <a:gdLst>
                <a:gd name="T0" fmla="*/ 4 w 101"/>
                <a:gd name="T1" fmla="*/ 27 h 63"/>
                <a:gd name="T2" fmla="*/ 0 w 101"/>
                <a:gd name="T3" fmla="*/ 8 h 63"/>
                <a:gd name="T4" fmla="*/ 12 w 101"/>
                <a:gd name="T5" fmla="*/ 4 h 63"/>
                <a:gd name="T6" fmla="*/ 14 w 101"/>
                <a:gd name="T7" fmla="*/ 4 h 63"/>
                <a:gd name="T8" fmla="*/ 24 w 101"/>
                <a:gd name="T9" fmla="*/ 6 h 63"/>
                <a:gd name="T10" fmla="*/ 45 w 101"/>
                <a:gd name="T11" fmla="*/ 4 h 63"/>
                <a:gd name="T12" fmla="*/ 50 w 101"/>
                <a:gd name="T13" fmla="*/ 2 h 63"/>
                <a:gd name="T14" fmla="*/ 78 w 101"/>
                <a:gd name="T15" fmla="*/ 4 h 63"/>
                <a:gd name="T16" fmla="*/ 83 w 101"/>
                <a:gd name="T17" fmla="*/ 6 h 63"/>
                <a:gd name="T18" fmla="*/ 83 w 101"/>
                <a:gd name="T19" fmla="*/ 9 h 63"/>
                <a:gd name="T20" fmla="*/ 76 w 101"/>
                <a:gd name="T21" fmla="*/ 23 h 63"/>
                <a:gd name="T22" fmla="*/ 55 w 101"/>
                <a:gd name="T23" fmla="*/ 35 h 63"/>
                <a:gd name="T24" fmla="*/ 48 w 101"/>
                <a:gd name="T25" fmla="*/ 41 h 63"/>
                <a:gd name="T26" fmla="*/ 89 w 101"/>
                <a:gd name="T27" fmla="*/ 41 h 63"/>
                <a:gd name="T28" fmla="*/ 97 w 101"/>
                <a:gd name="T29" fmla="*/ 46 h 63"/>
                <a:gd name="T30" fmla="*/ 99 w 101"/>
                <a:gd name="T31" fmla="*/ 53 h 63"/>
                <a:gd name="T32" fmla="*/ 94 w 101"/>
                <a:gd name="T33" fmla="*/ 56 h 63"/>
                <a:gd name="T34" fmla="*/ 27 w 101"/>
                <a:gd name="T35" fmla="*/ 48 h 63"/>
                <a:gd name="T36" fmla="*/ 14 w 101"/>
                <a:gd name="T37" fmla="*/ 48 h 63"/>
                <a:gd name="T38" fmla="*/ 10 w 101"/>
                <a:gd name="T39" fmla="*/ 37 h 63"/>
                <a:gd name="T40" fmla="*/ 31 w 101"/>
                <a:gd name="T41" fmla="*/ 33 h 63"/>
                <a:gd name="T42" fmla="*/ 8 w 101"/>
                <a:gd name="T43" fmla="*/ 35 h 63"/>
                <a:gd name="T44" fmla="*/ 1 w 101"/>
                <a:gd name="T45" fmla="*/ 31 h 63"/>
                <a:gd name="T46" fmla="*/ 4 w 101"/>
                <a:gd name="T4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63">
                  <a:moveTo>
                    <a:pt x="4" y="27"/>
                  </a:moveTo>
                  <a:cubicBezTo>
                    <a:pt x="15" y="17"/>
                    <a:pt x="15" y="17"/>
                    <a:pt x="0" y="8"/>
                  </a:cubicBezTo>
                  <a:cubicBezTo>
                    <a:pt x="2" y="3"/>
                    <a:pt x="11" y="13"/>
                    <a:pt x="12" y="4"/>
                  </a:cubicBezTo>
                  <a:cubicBezTo>
                    <a:pt x="13" y="4"/>
                    <a:pt x="14" y="4"/>
                    <a:pt x="14" y="4"/>
                  </a:cubicBezTo>
                  <a:cubicBezTo>
                    <a:pt x="19" y="0"/>
                    <a:pt x="21" y="6"/>
                    <a:pt x="24" y="6"/>
                  </a:cubicBezTo>
                  <a:cubicBezTo>
                    <a:pt x="31" y="8"/>
                    <a:pt x="39" y="11"/>
                    <a:pt x="45" y="4"/>
                  </a:cubicBezTo>
                  <a:cubicBezTo>
                    <a:pt x="46" y="3"/>
                    <a:pt x="49" y="1"/>
                    <a:pt x="50" y="2"/>
                  </a:cubicBezTo>
                  <a:cubicBezTo>
                    <a:pt x="59" y="13"/>
                    <a:pt x="69" y="3"/>
                    <a:pt x="78" y="4"/>
                  </a:cubicBezTo>
                  <a:cubicBezTo>
                    <a:pt x="80" y="4"/>
                    <a:pt x="82" y="5"/>
                    <a:pt x="83" y="6"/>
                  </a:cubicBezTo>
                  <a:cubicBezTo>
                    <a:pt x="83" y="7"/>
                    <a:pt x="83" y="8"/>
                    <a:pt x="83" y="9"/>
                  </a:cubicBezTo>
                  <a:cubicBezTo>
                    <a:pt x="86" y="16"/>
                    <a:pt x="87" y="24"/>
                    <a:pt x="76" y="23"/>
                  </a:cubicBezTo>
                  <a:cubicBezTo>
                    <a:pt x="64" y="22"/>
                    <a:pt x="59" y="27"/>
                    <a:pt x="55" y="35"/>
                  </a:cubicBezTo>
                  <a:cubicBezTo>
                    <a:pt x="54" y="37"/>
                    <a:pt x="52" y="39"/>
                    <a:pt x="48" y="41"/>
                  </a:cubicBezTo>
                  <a:cubicBezTo>
                    <a:pt x="63" y="37"/>
                    <a:pt x="76" y="39"/>
                    <a:pt x="89" y="41"/>
                  </a:cubicBezTo>
                  <a:cubicBezTo>
                    <a:pt x="92" y="42"/>
                    <a:pt x="94" y="44"/>
                    <a:pt x="97" y="46"/>
                  </a:cubicBezTo>
                  <a:cubicBezTo>
                    <a:pt x="99" y="48"/>
                    <a:pt x="101" y="50"/>
                    <a:pt x="99" y="53"/>
                  </a:cubicBezTo>
                  <a:cubicBezTo>
                    <a:pt x="98" y="55"/>
                    <a:pt x="96" y="55"/>
                    <a:pt x="94" y="56"/>
                  </a:cubicBezTo>
                  <a:cubicBezTo>
                    <a:pt x="70" y="63"/>
                    <a:pt x="48" y="57"/>
                    <a:pt x="27" y="48"/>
                  </a:cubicBezTo>
                  <a:cubicBezTo>
                    <a:pt x="22" y="46"/>
                    <a:pt x="18" y="49"/>
                    <a:pt x="14" y="48"/>
                  </a:cubicBezTo>
                  <a:cubicBezTo>
                    <a:pt x="7" y="46"/>
                    <a:pt x="6" y="43"/>
                    <a:pt x="10" y="37"/>
                  </a:cubicBezTo>
                  <a:cubicBezTo>
                    <a:pt x="17" y="33"/>
                    <a:pt x="24" y="32"/>
                    <a:pt x="31" y="33"/>
                  </a:cubicBezTo>
                  <a:cubicBezTo>
                    <a:pt x="23" y="31"/>
                    <a:pt x="16" y="33"/>
                    <a:pt x="8" y="35"/>
                  </a:cubicBezTo>
                  <a:cubicBezTo>
                    <a:pt x="5" y="35"/>
                    <a:pt x="2" y="35"/>
                    <a:pt x="1" y="31"/>
                  </a:cubicBezTo>
                  <a:cubicBezTo>
                    <a:pt x="0" y="28"/>
                    <a:pt x="1" y="27"/>
                    <a:pt x="4" y="27"/>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 name="Freeform 576"/>
            <p:cNvSpPr>
              <a:spLocks/>
            </p:cNvSpPr>
            <p:nvPr/>
          </p:nvSpPr>
          <p:spPr bwMode="auto">
            <a:xfrm>
              <a:off x="3472" y="3065"/>
              <a:ext cx="122" cy="73"/>
            </a:xfrm>
            <a:custGeom>
              <a:avLst/>
              <a:gdLst>
                <a:gd name="T0" fmla="*/ 0 w 91"/>
                <a:gd name="T1" fmla="*/ 41 h 55"/>
                <a:gd name="T2" fmla="*/ 30 w 91"/>
                <a:gd name="T3" fmla="*/ 37 h 55"/>
                <a:gd name="T4" fmla="*/ 26 w 91"/>
                <a:gd name="T5" fmla="*/ 28 h 55"/>
                <a:gd name="T6" fmla="*/ 37 w 91"/>
                <a:gd name="T7" fmla="*/ 28 h 55"/>
                <a:gd name="T8" fmla="*/ 48 w 91"/>
                <a:gd name="T9" fmla="*/ 35 h 55"/>
                <a:gd name="T10" fmla="*/ 54 w 91"/>
                <a:gd name="T11" fmla="*/ 31 h 55"/>
                <a:gd name="T12" fmla="*/ 48 w 91"/>
                <a:gd name="T13" fmla="*/ 32 h 55"/>
                <a:gd name="T14" fmla="*/ 37 w 91"/>
                <a:gd name="T15" fmla="*/ 28 h 55"/>
                <a:gd name="T16" fmla="*/ 34 w 91"/>
                <a:gd name="T17" fmla="*/ 20 h 55"/>
                <a:gd name="T18" fmla="*/ 31 w 91"/>
                <a:gd name="T19" fmla="*/ 14 h 55"/>
                <a:gd name="T20" fmla="*/ 26 w 91"/>
                <a:gd name="T21" fmla="*/ 13 h 55"/>
                <a:gd name="T22" fmla="*/ 10 w 91"/>
                <a:gd name="T23" fmla="*/ 5 h 55"/>
                <a:gd name="T24" fmla="*/ 38 w 91"/>
                <a:gd name="T25" fmla="*/ 5 h 55"/>
                <a:gd name="T26" fmla="*/ 41 w 91"/>
                <a:gd name="T27" fmla="*/ 8 h 55"/>
                <a:gd name="T28" fmla="*/ 49 w 91"/>
                <a:gd name="T29" fmla="*/ 9 h 55"/>
                <a:gd name="T30" fmla="*/ 61 w 91"/>
                <a:gd name="T31" fmla="*/ 1 h 55"/>
                <a:gd name="T32" fmla="*/ 72 w 91"/>
                <a:gd name="T33" fmla="*/ 12 h 55"/>
                <a:gd name="T34" fmla="*/ 69 w 91"/>
                <a:gd name="T35" fmla="*/ 20 h 55"/>
                <a:gd name="T36" fmla="*/ 76 w 91"/>
                <a:gd name="T37" fmla="*/ 27 h 55"/>
                <a:gd name="T38" fmla="*/ 85 w 91"/>
                <a:gd name="T39" fmla="*/ 31 h 55"/>
                <a:gd name="T40" fmla="*/ 89 w 91"/>
                <a:gd name="T41" fmla="*/ 39 h 55"/>
                <a:gd name="T42" fmla="*/ 79 w 91"/>
                <a:gd name="T43" fmla="*/ 48 h 55"/>
                <a:gd name="T44" fmla="*/ 64 w 91"/>
                <a:gd name="T45" fmla="*/ 51 h 55"/>
                <a:gd name="T46" fmla="*/ 50 w 91"/>
                <a:gd name="T47" fmla="*/ 45 h 55"/>
                <a:gd name="T48" fmla="*/ 0 w 91"/>
                <a:gd name="T49"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55">
                  <a:moveTo>
                    <a:pt x="0" y="41"/>
                  </a:moveTo>
                  <a:cubicBezTo>
                    <a:pt x="10" y="40"/>
                    <a:pt x="20" y="38"/>
                    <a:pt x="30" y="37"/>
                  </a:cubicBezTo>
                  <a:cubicBezTo>
                    <a:pt x="32" y="32"/>
                    <a:pt x="23" y="32"/>
                    <a:pt x="26" y="28"/>
                  </a:cubicBezTo>
                  <a:cubicBezTo>
                    <a:pt x="29" y="23"/>
                    <a:pt x="33" y="28"/>
                    <a:pt x="37" y="28"/>
                  </a:cubicBezTo>
                  <a:cubicBezTo>
                    <a:pt x="41" y="30"/>
                    <a:pt x="41" y="38"/>
                    <a:pt x="48" y="35"/>
                  </a:cubicBezTo>
                  <a:cubicBezTo>
                    <a:pt x="50" y="34"/>
                    <a:pt x="52" y="33"/>
                    <a:pt x="54" y="31"/>
                  </a:cubicBezTo>
                  <a:cubicBezTo>
                    <a:pt x="51" y="28"/>
                    <a:pt x="50" y="31"/>
                    <a:pt x="48" y="32"/>
                  </a:cubicBezTo>
                  <a:cubicBezTo>
                    <a:pt x="43" y="36"/>
                    <a:pt x="40" y="30"/>
                    <a:pt x="37" y="28"/>
                  </a:cubicBezTo>
                  <a:cubicBezTo>
                    <a:pt x="36" y="25"/>
                    <a:pt x="41" y="21"/>
                    <a:pt x="34" y="20"/>
                  </a:cubicBezTo>
                  <a:cubicBezTo>
                    <a:pt x="31" y="20"/>
                    <a:pt x="23" y="22"/>
                    <a:pt x="31" y="14"/>
                  </a:cubicBezTo>
                  <a:cubicBezTo>
                    <a:pt x="32" y="13"/>
                    <a:pt x="29" y="11"/>
                    <a:pt x="26" y="13"/>
                  </a:cubicBezTo>
                  <a:cubicBezTo>
                    <a:pt x="15" y="21"/>
                    <a:pt x="13" y="13"/>
                    <a:pt x="10" y="5"/>
                  </a:cubicBezTo>
                  <a:cubicBezTo>
                    <a:pt x="20" y="0"/>
                    <a:pt x="29" y="8"/>
                    <a:pt x="38" y="5"/>
                  </a:cubicBezTo>
                  <a:cubicBezTo>
                    <a:pt x="41" y="4"/>
                    <a:pt x="40" y="7"/>
                    <a:pt x="41" y="8"/>
                  </a:cubicBezTo>
                  <a:cubicBezTo>
                    <a:pt x="45" y="16"/>
                    <a:pt x="45" y="16"/>
                    <a:pt x="49" y="9"/>
                  </a:cubicBezTo>
                  <a:cubicBezTo>
                    <a:pt x="52" y="4"/>
                    <a:pt x="58" y="6"/>
                    <a:pt x="61" y="1"/>
                  </a:cubicBezTo>
                  <a:cubicBezTo>
                    <a:pt x="66" y="3"/>
                    <a:pt x="59" y="16"/>
                    <a:pt x="72" y="12"/>
                  </a:cubicBezTo>
                  <a:cubicBezTo>
                    <a:pt x="75" y="11"/>
                    <a:pt x="69" y="17"/>
                    <a:pt x="69" y="20"/>
                  </a:cubicBezTo>
                  <a:cubicBezTo>
                    <a:pt x="71" y="23"/>
                    <a:pt x="73" y="25"/>
                    <a:pt x="76" y="27"/>
                  </a:cubicBezTo>
                  <a:cubicBezTo>
                    <a:pt x="78" y="30"/>
                    <a:pt x="81" y="31"/>
                    <a:pt x="85" y="31"/>
                  </a:cubicBezTo>
                  <a:cubicBezTo>
                    <a:pt x="90" y="32"/>
                    <a:pt x="91" y="35"/>
                    <a:pt x="89" y="39"/>
                  </a:cubicBezTo>
                  <a:cubicBezTo>
                    <a:pt x="86" y="43"/>
                    <a:pt x="83" y="46"/>
                    <a:pt x="79" y="48"/>
                  </a:cubicBezTo>
                  <a:cubicBezTo>
                    <a:pt x="74" y="50"/>
                    <a:pt x="70" y="55"/>
                    <a:pt x="64" y="51"/>
                  </a:cubicBezTo>
                  <a:cubicBezTo>
                    <a:pt x="63" y="41"/>
                    <a:pt x="56" y="41"/>
                    <a:pt x="50" y="45"/>
                  </a:cubicBezTo>
                  <a:cubicBezTo>
                    <a:pt x="32" y="55"/>
                    <a:pt x="16" y="50"/>
                    <a:pt x="0" y="41"/>
                  </a:cubicBezTo>
                  <a:close/>
                </a:path>
              </a:pathLst>
            </a:custGeom>
            <a:solidFill>
              <a:srgbClr val="C48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 name="Freeform 577"/>
            <p:cNvSpPr>
              <a:spLocks/>
            </p:cNvSpPr>
            <p:nvPr/>
          </p:nvSpPr>
          <p:spPr bwMode="auto">
            <a:xfrm>
              <a:off x="3440" y="3189"/>
              <a:ext cx="103" cy="48"/>
            </a:xfrm>
            <a:custGeom>
              <a:avLst/>
              <a:gdLst>
                <a:gd name="T0" fmla="*/ 45 w 77"/>
                <a:gd name="T1" fmla="*/ 35 h 36"/>
                <a:gd name="T2" fmla="*/ 23 w 77"/>
                <a:gd name="T3" fmla="*/ 33 h 36"/>
                <a:gd name="T4" fmla="*/ 0 w 77"/>
                <a:gd name="T5" fmla="*/ 35 h 36"/>
                <a:gd name="T6" fmla="*/ 15 w 77"/>
                <a:gd name="T7" fmla="*/ 15 h 36"/>
                <a:gd name="T8" fmla="*/ 23 w 77"/>
                <a:gd name="T9" fmla="*/ 11 h 36"/>
                <a:gd name="T10" fmla="*/ 40 w 77"/>
                <a:gd name="T11" fmla="*/ 10 h 36"/>
                <a:gd name="T12" fmla="*/ 34 w 77"/>
                <a:gd name="T13" fmla="*/ 2 h 36"/>
                <a:gd name="T14" fmla="*/ 40 w 77"/>
                <a:gd name="T15" fmla="*/ 1 h 36"/>
                <a:gd name="T16" fmla="*/ 64 w 77"/>
                <a:gd name="T17" fmla="*/ 6 h 36"/>
                <a:gd name="T18" fmla="*/ 70 w 77"/>
                <a:gd name="T19" fmla="*/ 21 h 36"/>
                <a:gd name="T20" fmla="*/ 76 w 77"/>
                <a:gd name="T21" fmla="*/ 26 h 36"/>
                <a:gd name="T22" fmla="*/ 67 w 77"/>
                <a:gd name="T23" fmla="*/ 29 h 36"/>
                <a:gd name="T24" fmla="*/ 53 w 77"/>
                <a:gd name="T25" fmla="*/ 33 h 36"/>
                <a:gd name="T26" fmla="*/ 45 w 77"/>
                <a:gd name="T2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36">
                  <a:moveTo>
                    <a:pt x="45" y="35"/>
                  </a:moveTo>
                  <a:cubicBezTo>
                    <a:pt x="38" y="35"/>
                    <a:pt x="30" y="34"/>
                    <a:pt x="23" y="33"/>
                  </a:cubicBezTo>
                  <a:cubicBezTo>
                    <a:pt x="16" y="33"/>
                    <a:pt x="9" y="36"/>
                    <a:pt x="0" y="35"/>
                  </a:cubicBezTo>
                  <a:cubicBezTo>
                    <a:pt x="6" y="28"/>
                    <a:pt x="14" y="24"/>
                    <a:pt x="15" y="15"/>
                  </a:cubicBezTo>
                  <a:cubicBezTo>
                    <a:pt x="15" y="10"/>
                    <a:pt x="19" y="8"/>
                    <a:pt x="23" y="11"/>
                  </a:cubicBezTo>
                  <a:cubicBezTo>
                    <a:pt x="30" y="15"/>
                    <a:pt x="35" y="11"/>
                    <a:pt x="40" y="10"/>
                  </a:cubicBezTo>
                  <a:cubicBezTo>
                    <a:pt x="41" y="5"/>
                    <a:pt x="32" y="8"/>
                    <a:pt x="34" y="2"/>
                  </a:cubicBezTo>
                  <a:cubicBezTo>
                    <a:pt x="34" y="1"/>
                    <a:pt x="38" y="2"/>
                    <a:pt x="40" y="1"/>
                  </a:cubicBezTo>
                  <a:cubicBezTo>
                    <a:pt x="47" y="7"/>
                    <a:pt x="57" y="0"/>
                    <a:pt x="64" y="6"/>
                  </a:cubicBezTo>
                  <a:cubicBezTo>
                    <a:pt x="61" y="13"/>
                    <a:pt x="62" y="19"/>
                    <a:pt x="70" y="21"/>
                  </a:cubicBezTo>
                  <a:cubicBezTo>
                    <a:pt x="73" y="22"/>
                    <a:pt x="77" y="22"/>
                    <a:pt x="76" y="26"/>
                  </a:cubicBezTo>
                  <a:cubicBezTo>
                    <a:pt x="75" y="31"/>
                    <a:pt x="71" y="30"/>
                    <a:pt x="67" y="29"/>
                  </a:cubicBezTo>
                  <a:cubicBezTo>
                    <a:pt x="62" y="27"/>
                    <a:pt x="57" y="29"/>
                    <a:pt x="53" y="33"/>
                  </a:cubicBezTo>
                  <a:cubicBezTo>
                    <a:pt x="51" y="34"/>
                    <a:pt x="48" y="34"/>
                    <a:pt x="45" y="35"/>
                  </a:cubicBezTo>
                  <a:close/>
                </a:path>
              </a:pathLst>
            </a:custGeom>
            <a:solidFill>
              <a:srgbClr val="9B5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 name="Freeform 578"/>
            <p:cNvSpPr>
              <a:spLocks/>
            </p:cNvSpPr>
            <p:nvPr/>
          </p:nvSpPr>
          <p:spPr bwMode="auto">
            <a:xfrm>
              <a:off x="3554" y="3121"/>
              <a:ext cx="98" cy="50"/>
            </a:xfrm>
            <a:custGeom>
              <a:avLst/>
              <a:gdLst>
                <a:gd name="T0" fmla="*/ 3 w 73"/>
                <a:gd name="T1" fmla="*/ 9 h 37"/>
                <a:gd name="T2" fmla="*/ 19 w 73"/>
                <a:gd name="T3" fmla="*/ 4 h 37"/>
                <a:gd name="T4" fmla="*/ 27 w 73"/>
                <a:gd name="T5" fmla="*/ 6 h 37"/>
                <a:gd name="T6" fmla="*/ 60 w 73"/>
                <a:gd name="T7" fmla="*/ 7 h 37"/>
                <a:gd name="T8" fmla="*/ 68 w 73"/>
                <a:gd name="T9" fmla="*/ 13 h 37"/>
                <a:gd name="T10" fmla="*/ 72 w 73"/>
                <a:gd name="T11" fmla="*/ 22 h 37"/>
                <a:gd name="T12" fmla="*/ 56 w 73"/>
                <a:gd name="T13" fmla="*/ 22 h 37"/>
                <a:gd name="T14" fmla="*/ 37 w 73"/>
                <a:gd name="T15" fmla="*/ 23 h 37"/>
                <a:gd name="T16" fmla="*/ 58 w 73"/>
                <a:gd name="T17" fmla="*/ 25 h 37"/>
                <a:gd name="T18" fmla="*/ 57 w 73"/>
                <a:gd name="T19" fmla="*/ 29 h 37"/>
                <a:gd name="T20" fmla="*/ 11 w 73"/>
                <a:gd name="T21" fmla="*/ 26 h 37"/>
                <a:gd name="T22" fmla="*/ 8 w 73"/>
                <a:gd name="T23" fmla="*/ 23 h 37"/>
                <a:gd name="T24" fmla="*/ 0 w 73"/>
                <a:gd name="T25" fmla="*/ 12 h 37"/>
                <a:gd name="T26" fmla="*/ 3 w 73"/>
                <a:gd name="T2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37">
                  <a:moveTo>
                    <a:pt x="3" y="9"/>
                  </a:moveTo>
                  <a:cubicBezTo>
                    <a:pt x="8" y="8"/>
                    <a:pt x="13" y="6"/>
                    <a:pt x="19" y="4"/>
                  </a:cubicBezTo>
                  <a:cubicBezTo>
                    <a:pt x="22" y="4"/>
                    <a:pt x="25" y="8"/>
                    <a:pt x="27" y="6"/>
                  </a:cubicBezTo>
                  <a:cubicBezTo>
                    <a:pt x="39" y="0"/>
                    <a:pt x="49" y="4"/>
                    <a:pt x="60" y="7"/>
                  </a:cubicBezTo>
                  <a:cubicBezTo>
                    <a:pt x="63" y="8"/>
                    <a:pt x="66" y="11"/>
                    <a:pt x="68" y="13"/>
                  </a:cubicBezTo>
                  <a:cubicBezTo>
                    <a:pt x="71" y="15"/>
                    <a:pt x="73" y="18"/>
                    <a:pt x="72" y="22"/>
                  </a:cubicBezTo>
                  <a:cubicBezTo>
                    <a:pt x="67" y="28"/>
                    <a:pt x="61" y="24"/>
                    <a:pt x="56" y="22"/>
                  </a:cubicBezTo>
                  <a:cubicBezTo>
                    <a:pt x="50" y="21"/>
                    <a:pt x="44" y="21"/>
                    <a:pt x="37" y="23"/>
                  </a:cubicBezTo>
                  <a:cubicBezTo>
                    <a:pt x="45" y="22"/>
                    <a:pt x="52" y="21"/>
                    <a:pt x="58" y="25"/>
                  </a:cubicBezTo>
                  <a:cubicBezTo>
                    <a:pt x="59" y="27"/>
                    <a:pt x="58" y="28"/>
                    <a:pt x="57" y="29"/>
                  </a:cubicBezTo>
                  <a:cubicBezTo>
                    <a:pt x="42" y="33"/>
                    <a:pt x="26" y="37"/>
                    <a:pt x="11" y="26"/>
                  </a:cubicBezTo>
                  <a:cubicBezTo>
                    <a:pt x="10" y="25"/>
                    <a:pt x="9" y="24"/>
                    <a:pt x="8" y="23"/>
                  </a:cubicBezTo>
                  <a:cubicBezTo>
                    <a:pt x="11" y="15"/>
                    <a:pt x="4" y="15"/>
                    <a:pt x="0" y="12"/>
                  </a:cubicBezTo>
                  <a:cubicBezTo>
                    <a:pt x="1" y="11"/>
                    <a:pt x="2" y="10"/>
                    <a:pt x="3" y="9"/>
                  </a:cubicBezTo>
                  <a:close/>
                </a:path>
              </a:pathLst>
            </a:custGeom>
            <a:solidFill>
              <a:srgbClr val="A28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 name="Freeform 579"/>
            <p:cNvSpPr>
              <a:spLocks/>
            </p:cNvSpPr>
            <p:nvPr/>
          </p:nvSpPr>
          <p:spPr bwMode="auto">
            <a:xfrm>
              <a:off x="3401" y="3169"/>
              <a:ext cx="102" cy="38"/>
            </a:xfrm>
            <a:custGeom>
              <a:avLst/>
              <a:gdLst>
                <a:gd name="T0" fmla="*/ 69 w 76"/>
                <a:gd name="T1" fmla="*/ 13 h 28"/>
                <a:gd name="T2" fmla="*/ 54 w 76"/>
                <a:gd name="T3" fmla="*/ 16 h 28"/>
                <a:gd name="T4" fmla="*/ 39 w 76"/>
                <a:gd name="T5" fmla="*/ 13 h 28"/>
                <a:gd name="T6" fmla="*/ 34 w 76"/>
                <a:gd name="T7" fmla="*/ 12 h 28"/>
                <a:gd name="T8" fmla="*/ 0 w 76"/>
                <a:gd name="T9" fmla="*/ 11 h 28"/>
                <a:gd name="T10" fmla="*/ 16 w 76"/>
                <a:gd name="T11" fmla="*/ 5 h 28"/>
                <a:gd name="T12" fmla="*/ 66 w 76"/>
                <a:gd name="T13" fmla="*/ 5 h 28"/>
                <a:gd name="T14" fmla="*/ 72 w 76"/>
                <a:gd name="T15" fmla="*/ 8 h 28"/>
                <a:gd name="T16" fmla="*/ 74 w 76"/>
                <a:gd name="T17" fmla="*/ 13 h 28"/>
                <a:gd name="T18" fmla="*/ 69 w 76"/>
                <a:gd name="T1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28">
                  <a:moveTo>
                    <a:pt x="69" y="13"/>
                  </a:moveTo>
                  <a:cubicBezTo>
                    <a:pt x="63" y="12"/>
                    <a:pt x="59" y="16"/>
                    <a:pt x="54" y="16"/>
                  </a:cubicBezTo>
                  <a:cubicBezTo>
                    <a:pt x="49" y="15"/>
                    <a:pt x="41" y="28"/>
                    <a:pt x="39" y="13"/>
                  </a:cubicBezTo>
                  <a:cubicBezTo>
                    <a:pt x="39" y="12"/>
                    <a:pt x="35" y="11"/>
                    <a:pt x="34" y="12"/>
                  </a:cubicBezTo>
                  <a:cubicBezTo>
                    <a:pt x="17" y="20"/>
                    <a:pt x="15" y="20"/>
                    <a:pt x="0" y="11"/>
                  </a:cubicBezTo>
                  <a:cubicBezTo>
                    <a:pt x="2" y="0"/>
                    <a:pt x="11" y="5"/>
                    <a:pt x="16" y="5"/>
                  </a:cubicBezTo>
                  <a:cubicBezTo>
                    <a:pt x="33" y="4"/>
                    <a:pt x="50" y="7"/>
                    <a:pt x="66" y="5"/>
                  </a:cubicBezTo>
                  <a:cubicBezTo>
                    <a:pt x="68" y="5"/>
                    <a:pt x="71" y="7"/>
                    <a:pt x="72" y="8"/>
                  </a:cubicBezTo>
                  <a:cubicBezTo>
                    <a:pt x="74" y="9"/>
                    <a:pt x="76" y="10"/>
                    <a:pt x="74" y="13"/>
                  </a:cubicBezTo>
                  <a:cubicBezTo>
                    <a:pt x="73" y="14"/>
                    <a:pt x="70" y="13"/>
                    <a:pt x="69" y="13"/>
                  </a:cubicBezTo>
                  <a:close/>
                </a:path>
              </a:pathLst>
            </a:custGeom>
            <a:solidFill>
              <a:srgbClr val="D7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 name="Freeform 580"/>
            <p:cNvSpPr>
              <a:spLocks/>
            </p:cNvSpPr>
            <p:nvPr/>
          </p:nvSpPr>
          <p:spPr bwMode="auto">
            <a:xfrm>
              <a:off x="3401" y="3081"/>
              <a:ext cx="66" cy="47"/>
            </a:xfrm>
            <a:custGeom>
              <a:avLst/>
              <a:gdLst>
                <a:gd name="T0" fmla="*/ 35 w 49"/>
                <a:gd name="T1" fmla="*/ 16 h 35"/>
                <a:gd name="T2" fmla="*/ 5 w 49"/>
                <a:gd name="T3" fmla="*/ 30 h 35"/>
                <a:gd name="T4" fmla="*/ 3 w 49"/>
                <a:gd name="T5" fmla="*/ 20 h 35"/>
                <a:gd name="T6" fmla="*/ 29 w 49"/>
                <a:gd name="T7" fmla="*/ 5 h 35"/>
                <a:gd name="T8" fmla="*/ 35 w 49"/>
                <a:gd name="T9" fmla="*/ 4 h 35"/>
                <a:gd name="T10" fmla="*/ 48 w 49"/>
                <a:gd name="T11" fmla="*/ 9 h 35"/>
                <a:gd name="T12" fmla="*/ 35 w 49"/>
                <a:gd name="T13" fmla="*/ 16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35" y="16"/>
                  </a:moveTo>
                  <a:cubicBezTo>
                    <a:pt x="32" y="35"/>
                    <a:pt x="14" y="25"/>
                    <a:pt x="5" y="30"/>
                  </a:cubicBezTo>
                  <a:cubicBezTo>
                    <a:pt x="2" y="32"/>
                    <a:pt x="0" y="25"/>
                    <a:pt x="3" y="20"/>
                  </a:cubicBezTo>
                  <a:cubicBezTo>
                    <a:pt x="9" y="11"/>
                    <a:pt x="20" y="10"/>
                    <a:pt x="29" y="5"/>
                  </a:cubicBezTo>
                  <a:cubicBezTo>
                    <a:pt x="31" y="4"/>
                    <a:pt x="33" y="3"/>
                    <a:pt x="35" y="4"/>
                  </a:cubicBezTo>
                  <a:cubicBezTo>
                    <a:pt x="41" y="4"/>
                    <a:pt x="49" y="0"/>
                    <a:pt x="48" y="9"/>
                  </a:cubicBezTo>
                  <a:cubicBezTo>
                    <a:pt x="48" y="16"/>
                    <a:pt x="42" y="18"/>
                    <a:pt x="35" y="16"/>
                  </a:cubicBezTo>
                  <a:close/>
                </a:path>
              </a:pathLst>
            </a:custGeom>
            <a:solidFill>
              <a:srgbClr val="AA7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 name="Freeform 581"/>
            <p:cNvSpPr>
              <a:spLocks/>
            </p:cNvSpPr>
            <p:nvPr/>
          </p:nvSpPr>
          <p:spPr bwMode="auto">
            <a:xfrm>
              <a:off x="3559" y="3150"/>
              <a:ext cx="91" cy="39"/>
            </a:xfrm>
            <a:custGeom>
              <a:avLst/>
              <a:gdLst>
                <a:gd name="T0" fmla="*/ 7 w 68"/>
                <a:gd name="T1" fmla="*/ 4 h 29"/>
                <a:gd name="T2" fmla="*/ 54 w 68"/>
                <a:gd name="T3" fmla="*/ 6 h 29"/>
                <a:gd name="T4" fmla="*/ 64 w 68"/>
                <a:gd name="T5" fmla="*/ 4 h 29"/>
                <a:gd name="T6" fmla="*/ 59 w 68"/>
                <a:gd name="T7" fmla="*/ 13 h 29"/>
                <a:gd name="T8" fmla="*/ 10 w 68"/>
                <a:gd name="T9" fmla="*/ 27 h 29"/>
                <a:gd name="T10" fmla="*/ 4 w 68"/>
                <a:gd name="T11" fmla="*/ 19 h 29"/>
                <a:gd name="T12" fmla="*/ 4 w 68"/>
                <a:gd name="T13" fmla="*/ 17 h 29"/>
                <a:gd name="T14" fmla="*/ 14 w 68"/>
                <a:gd name="T15" fmla="*/ 13 h 29"/>
                <a:gd name="T16" fmla="*/ 7 w 68"/>
                <a:gd name="T1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9">
                  <a:moveTo>
                    <a:pt x="7" y="4"/>
                  </a:moveTo>
                  <a:cubicBezTo>
                    <a:pt x="22" y="9"/>
                    <a:pt x="38" y="6"/>
                    <a:pt x="54" y="6"/>
                  </a:cubicBezTo>
                  <a:cubicBezTo>
                    <a:pt x="57" y="2"/>
                    <a:pt x="61" y="0"/>
                    <a:pt x="64" y="4"/>
                  </a:cubicBezTo>
                  <a:cubicBezTo>
                    <a:pt x="68" y="9"/>
                    <a:pt x="62" y="13"/>
                    <a:pt x="59" y="13"/>
                  </a:cubicBezTo>
                  <a:cubicBezTo>
                    <a:pt x="42" y="14"/>
                    <a:pt x="28" y="29"/>
                    <a:pt x="10" y="27"/>
                  </a:cubicBezTo>
                  <a:cubicBezTo>
                    <a:pt x="6" y="25"/>
                    <a:pt x="6" y="22"/>
                    <a:pt x="4" y="19"/>
                  </a:cubicBezTo>
                  <a:cubicBezTo>
                    <a:pt x="4" y="18"/>
                    <a:pt x="4" y="17"/>
                    <a:pt x="4" y="17"/>
                  </a:cubicBezTo>
                  <a:cubicBezTo>
                    <a:pt x="7" y="15"/>
                    <a:pt x="11" y="14"/>
                    <a:pt x="14" y="13"/>
                  </a:cubicBezTo>
                  <a:cubicBezTo>
                    <a:pt x="13" y="9"/>
                    <a:pt x="0" y="15"/>
                    <a:pt x="7" y="4"/>
                  </a:cubicBezTo>
                  <a:close/>
                </a:path>
              </a:pathLst>
            </a:custGeom>
            <a:solidFill>
              <a:srgbClr val="DC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 name="Freeform 582"/>
            <p:cNvSpPr>
              <a:spLocks/>
            </p:cNvSpPr>
            <p:nvPr/>
          </p:nvSpPr>
          <p:spPr bwMode="auto">
            <a:xfrm>
              <a:off x="3440" y="3067"/>
              <a:ext cx="52" cy="46"/>
            </a:xfrm>
            <a:custGeom>
              <a:avLst/>
              <a:gdLst>
                <a:gd name="T0" fmla="*/ 6 w 39"/>
                <a:gd name="T1" fmla="*/ 26 h 34"/>
                <a:gd name="T2" fmla="*/ 14 w 39"/>
                <a:gd name="T3" fmla="*/ 23 h 34"/>
                <a:gd name="T4" fmla="*/ 18 w 39"/>
                <a:gd name="T5" fmla="*/ 18 h 34"/>
                <a:gd name="T6" fmla="*/ 11 w 39"/>
                <a:gd name="T7" fmla="*/ 17 h 34"/>
                <a:gd name="T8" fmla="*/ 0 w 39"/>
                <a:gd name="T9" fmla="*/ 15 h 34"/>
                <a:gd name="T10" fmla="*/ 6 w 39"/>
                <a:gd name="T11" fmla="*/ 5 h 34"/>
                <a:gd name="T12" fmla="*/ 12 w 39"/>
                <a:gd name="T13" fmla="*/ 6 h 34"/>
                <a:gd name="T14" fmla="*/ 19 w 39"/>
                <a:gd name="T15" fmla="*/ 11 h 34"/>
                <a:gd name="T16" fmla="*/ 29 w 39"/>
                <a:gd name="T17" fmla="*/ 17 h 34"/>
                <a:gd name="T18" fmla="*/ 39 w 39"/>
                <a:gd name="T19" fmla="*/ 21 h 34"/>
                <a:gd name="T20" fmla="*/ 11 w 39"/>
                <a:gd name="T21" fmla="*/ 31 h 34"/>
                <a:gd name="T22" fmla="*/ 6 w 39"/>
                <a:gd name="T2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6" y="26"/>
                  </a:moveTo>
                  <a:cubicBezTo>
                    <a:pt x="9" y="25"/>
                    <a:pt x="12" y="24"/>
                    <a:pt x="14" y="23"/>
                  </a:cubicBezTo>
                  <a:cubicBezTo>
                    <a:pt x="16" y="22"/>
                    <a:pt x="19" y="20"/>
                    <a:pt x="18" y="18"/>
                  </a:cubicBezTo>
                  <a:cubicBezTo>
                    <a:pt x="17" y="14"/>
                    <a:pt x="14" y="15"/>
                    <a:pt x="11" y="17"/>
                  </a:cubicBezTo>
                  <a:cubicBezTo>
                    <a:pt x="7" y="19"/>
                    <a:pt x="4" y="17"/>
                    <a:pt x="0" y="15"/>
                  </a:cubicBezTo>
                  <a:cubicBezTo>
                    <a:pt x="0" y="11"/>
                    <a:pt x="4" y="8"/>
                    <a:pt x="6" y="5"/>
                  </a:cubicBezTo>
                  <a:cubicBezTo>
                    <a:pt x="8" y="5"/>
                    <a:pt x="11" y="0"/>
                    <a:pt x="12" y="6"/>
                  </a:cubicBezTo>
                  <a:cubicBezTo>
                    <a:pt x="13" y="9"/>
                    <a:pt x="16" y="10"/>
                    <a:pt x="19" y="11"/>
                  </a:cubicBezTo>
                  <a:cubicBezTo>
                    <a:pt x="23" y="12"/>
                    <a:pt x="33" y="2"/>
                    <a:pt x="29" y="17"/>
                  </a:cubicBezTo>
                  <a:cubicBezTo>
                    <a:pt x="29" y="18"/>
                    <a:pt x="35" y="16"/>
                    <a:pt x="39" y="21"/>
                  </a:cubicBezTo>
                  <a:cubicBezTo>
                    <a:pt x="30" y="25"/>
                    <a:pt x="18" y="23"/>
                    <a:pt x="11" y="31"/>
                  </a:cubicBezTo>
                  <a:cubicBezTo>
                    <a:pt x="4" y="34"/>
                    <a:pt x="6" y="29"/>
                    <a:pt x="6" y="26"/>
                  </a:cubicBezTo>
                  <a:close/>
                </a:path>
              </a:pathLst>
            </a:custGeom>
            <a:solidFill>
              <a:srgbClr val="CE95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 name="Freeform 583"/>
            <p:cNvSpPr>
              <a:spLocks/>
            </p:cNvSpPr>
            <p:nvPr/>
          </p:nvSpPr>
          <p:spPr bwMode="auto">
            <a:xfrm>
              <a:off x="3376" y="3078"/>
              <a:ext cx="47" cy="32"/>
            </a:xfrm>
            <a:custGeom>
              <a:avLst/>
              <a:gdLst>
                <a:gd name="T0" fmla="*/ 4 w 35"/>
                <a:gd name="T1" fmla="*/ 7 h 24"/>
                <a:gd name="T2" fmla="*/ 17 w 35"/>
                <a:gd name="T3" fmla="*/ 7 h 24"/>
                <a:gd name="T4" fmla="*/ 35 w 35"/>
                <a:gd name="T5" fmla="*/ 0 h 24"/>
                <a:gd name="T6" fmla="*/ 11 w 35"/>
                <a:gd name="T7" fmla="*/ 21 h 24"/>
                <a:gd name="T8" fmla="*/ 3 w 35"/>
                <a:gd name="T9" fmla="*/ 7 h 24"/>
                <a:gd name="T10" fmla="*/ 4 w 35"/>
                <a:gd name="T11" fmla="*/ 7 h 24"/>
              </a:gdLst>
              <a:ahLst/>
              <a:cxnLst>
                <a:cxn ang="0">
                  <a:pos x="T0" y="T1"/>
                </a:cxn>
                <a:cxn ang="0">
                  <a:pos x="T2" y="T3"/>
                </a:cxn>
                <a:cxn ang="0">
                  <a:pos x="T4" y="T5"/>
                </a:cxn>
                <a:cxn ang="0">
                  <a:pos x="T6" y="T7"/>
                </a:cxn>
                <a:cxn ang="0">
                  <a:pos x="T8" y="T9"/>
                </a:cxn>
                <a:cxn ang="0">
                  <a:pos x="T10" y="T11"/>
                </a:cxn>
              </a:cxnLst>
              <a:rect l="0" t="0" r="r" b="b"/>
              <a:pathLst>
                <a:path w="35" h="24">
                  <a:moveTo>
                    <a:pt x="4" y="7"/>
                  </a:moveTo>
                  <a:cubicBezTo>
                    <a:pt x="8" y="9"/>
                    <a:pt x="12" y="13"/>
                    <a:pt x="17" y="7"/>
                  </a:cubicBezTo>
                  <a:cubicBezTo>
                    <a:pt x="20" y="3"/>
                    <a:pt x="25" y="1"/>
                    <a:pt x="35" y="0"/>
                  </a:cubicBezTo>
                  <a:cubicBezTo>
                    <a:pt x="25" y="8"/>
                    <a:pt x="18" y="16"/>
                    <a:pt x="11" y="21"/>
                  </a:cubicBezTo>
                  <a:cubicBezTo>
                    <a:pt x="7" y="24"/>
                    <a:pt x="0" y="16"/>
                    <a:pt x="3" y="7"/>
                  </a:cubicBezTo>
                  <a:cubicBezTo>
                    <a:pt x="3" y="7"/>
                    <a:pt x="4" y="7"/>
                    <a:pt x="4" y="7"/>
                  </a:cubicBezTo>
                  <a:close/>
                </a:path>
              </a:pathLst>
            </a:custGeom>
            <a:solidFill>
              <a:srgbClr val="A561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 name="Freeform 584"/>
            <p:cNvSpPr>
              <a:spLocks/>
            </p:cNvSpPr>
            <p:nvPr/>
          </p:nvSpPr>
          <p:spPr bwMode="auto">
            <a:xfrm>
              <a:off x="3546" y="3136"/>
              <a:ext cx="27" cy="17"/>
            </a:xfrm>
            <a:custGeom>
              <a:avLst/>
              <a:gdLst>
                <a:gd name="T0" fmla="*/ 6 w 20"/>
                <a:gd name="T1" fmla="*/ 1 h 13"/>
                <a:gd name="T2" fmla="*/ 19 w 20"/>
                <a:gd name="T3" fmla="*/ 3 h 13"/>
                <a:gd name="T4" fmla="*/ 14 w 20"/>
                <a:gd name="T5" fmla="*/ 12 h 13"/>
                <a:gd name="T6" fmla="*/ 3 w 20"/>
                <a:gd name="T7" fmla="*/ 10 h 13"/>
                <a:gd name="T8" fmla="*/ 6 w 20"/>
                <a:gd name="T9" fmla="*/ 1 h 13"/>
              </a:gdLst>
              <a:ahLst/>
              <a:cxnLst>
                <a:cxn ang="0">
                  <a:pos x="T0" y="T1"/>
                </a:cxn>
                <a:cxn ang="0">
                  <a:pos x="T2" y="T3"/>
                </a:cxn>
                <a:cxn ang="0">
                  <a:pos x="T4" y="T5"/>
                </a:cxn>
                <a:cxn ang="0">
                  <a:pos x="T6" y="T7"/>
                </a:cxn>
                <a:cxn ang="0">
                  <a:pos x="T8" y="T9"/>
                </a:cxn>
              </a:cxnLst>
              <a:rect l="0" t="0" r="r" b="b"/>
              <a:pathLst>
                <a:path w="20" h="13">
                  <a:moveTo>
                    <a:pt x="6" y="1"/>
                  </a:moveTo>
                  <a:cubicBezTo>
                    <a:pt x="10" y="2"/>
                    <a:pt x="15" y="0"/>
                    <a:pt x="19" y="3"/>
                  </a:cubicBezTo>
                  <a:cubicBezTo>
                    <a:pt x="20" y="8"/>
                    <a:pt x="12" y="7"/>
                    <a:pt x="14" y="12"/>
                  </a:cubicBezTo>
                  <a:cubicBezTo>
                    <a:pt x="10" y="12"/>
                    <a:pt x="6" y="13"/>
                    <a:pt x="3" y="10"/>
                  </a:cubicBezTo>
                  <a:cubicBezTo>
                    <a:pt x="0" y="6"/>
                    <a:pt x="5" y="4"/>
                    <a:pt x="6" y="1"/>
                  </a:cubicBezTo>
                  <a:close/>
                </a:path>
              </a:pathLst>
            </a:custGeom>
            <a:solidFill>
              <a:srgbClr val="BC9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 name="Freeform 585"/>
            <p:cNvSpPr>
              <a:spLocks/>
            </p:cNvSpPr>
            <p:nvPr/>
          </p:nvSpPr>
          <p:spPr bwMode="auto">
            <a:xfrm>
              <a:off x="3451" y="3016"/>
              <a:ext cx="28" cy="26"/>
            </a:xfrm>
            <a:custGeom>
              <a:avLst/>
              <a:gdLst>
                <a:gd name="T0" fmla="*/ 14 w 21"/>
                <a:gd name="T1" fmla="*/ 1 h 19"/>
                <a:gd name="T2" fmla="*/ 19 w 21"/>
                <a:gd name="T3" fmla="*/ 3 h 19"/>
                <a:gd name="T4" fmla="*/ 0 w 21"/>
                <a:gd name="T5" fmla="*/ 16 h 19"/>
                <a:gd name="T6" fmla="*/ 14 w 21"/>
                <a:gd name="T7" fmla="*/ 1 h 19"/>
              </a:gdLst>
              <a:ahLst/>
              <a:cxnLst>
                <a:cxn ang="0">
                  <a:pos x="T0" y="T1"/>
                </a:cxn>
                <a:cxn ang="0">
                  <a:pos x="T2" y="T3"/>
                </a:cxn>
                <a:cxn ang="0">
                  <a:pos x="T4" y="T5"/>
                </a:cxn>
                <a:cxn ang="0">
                  <a:pos x="T6" y="T7"/>
                </a:cxn>
              </a:cxnLst>
              <a:rect l="0" t="0" r="r" b="b"/>
              <a:pathLst>
                <a:path w="21" h="19">
                  <a:moveTo>
                    <a:pt x="14" y="1"/>
                  </a:moveTo>
                  <a:cubicBezTo>
                    <a:pt x="16" y="1"/>
                    <a:pt x="21" y="0"/>
                    <a:pt x="19" y="3"/>
                  </a:cubicBezTo>
                  <a:cubicBezTo>
                    <a:pt x="15" y="9"/>
                    <a:pt x="12" y="19"/>
                    <a:pt x="0" y="16"/>
                  </a:cubicBezTo>
                  <a:cubicBezTo>
                    <a:pt x="5" y="11"/>
                    <a:pt x="9" y="6"/>
                    <a:pt x="14" y="1"/>
                  </a:cubicBezTo>
                  <a:close/>
                </a:path>
              </a:pathLst>
            </a:custGeom>
            <a:solidFill>
              <a:srgbClr val="DCB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 name="Freeform 586"/>
            <p:cNvSpPr>
              <a:spLocks/>
            </p:cNvSpPr>
            <p:nvPr/>
          </p:nvSpPr>
          <p:spPr bwMode="auto">
            <a:xfrm>
              <a:off x="4588" y="3484"/>
              <a:ext cx="13" cy="12"/>
            </a:xfrm>
            <a:custGeom>
              <a:avLst/>
              <a:gdLst>
                <a:gd name="T0" fmla="*/ 5 w 10"/>
                <a:gd name="T1" fmla="*/ 0 h 9"/>
                <a:gd name="T2" fmla="*/ 5 w 10"/>
                <a:gd name="T3" fmla="*/ 9 h 9"/>
                <a:gd name="T4" fmla="*/ 1 w 10"/>
                <a:gd name="T5" fmla="*/ 0 h 9"/>
                <a:gd name="T6" fmla="*/ 5 w 10"/>
                <a:gd name="T7" fmla="*/ 0 h 9"/>
              </a:gdLst>
              <a:ahLst/>
              <a:cxnLst>
                <a:cxn ang="0">
                  <a:pos x="T0" y="T1"/>
                </a:cxn>
                <a:cxn ang="0">
                  <a:pos x="T2" y="T3"/>
                </a:cxn>
                <a:cxn ang="0">
                  <a:pos x="T4" y="T5"/>
                </a:cxn>
                <a:cxn ang="0">
                  <a:pos x="T6" y="T7"/>
                </a:cxn>
              </a:cxnLst>
              <a:rect l="0" t="0" r="r" b="b"/>
              <a:pathLst>
                <a:path w="10" h="9">
                  <a:moveTo>
                    <a:pt x="5" y="0"/>
                  </a:moveTo>
                  <a:cubicBezTo>
                    <a:pt x="6" y="3"/>
                    <a:pt x="10" y="8"/>
                    <a:pt x="5" y="9"/>
                  </a:cubicBezTo>
                  <a:cubicBezTo>
                    <a:pt x="0" y="9"/>
                    <a:pt x="1" y="4"/>
                    <a:pt x="1" y="0"/>
                  </a:cubicBezTo>
                  <a:cubicBezTo>
                    <a:pt x="2" y="0"/>
                    <a:pt x="4" y="0"/>
                    <a:pt x="5" y="0"/>
                  </a:cubicBezTo>
                  <a:close/>
                </a:path>
              </a:pathLst>
            </a:custGeom>
            <a:solidFill>
              <a:srgbClr val="EA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 name="Freeform 587"/>
            <p:cNvSpPr>
              <a:spLocks/>
            </p:cNvSpPr>
            <p:nvPr/>
          </p:nvSpPr>
          <p:spPr bwMode="auto">
            <a:xfrm>
              <a:off x="4517" y="3496"/>
              <a:ext cx="139" cy="130"/>
            </a:xfrm>
            <a:custGeom>
              <a:avLst/>
              <a:gdLst>
                <a:gd name="T0" fmla="*/ 62 w 104"/>
                <a:gd name="T1" fmla="*/ 12 h 97"/>
                <a:gd name="T2" fmla="*/ 64 w 104"/>
                <a:gd name="T3" fmla="*/ 22 h 97"/>
                <a:gd name="T4" fmla="*/ 67 w 104"/>
                <a:gd name="T5" fmla="*/ 35 h 97"/>
                <a:gd name="T6" fmla="*/ 72 w 104"/>
                <a:gd name="T7" fmla="*/ 40 h 97"/>
                <a:gd name="T8" fmla="*/ 94 w 104"/>
                <a:gd name="T9" fmla="*/ 54 h 97"/>
                <a:gd name="T10" fmla="*/ 99 w 104"/>
                <a:gd name="T11" fmla="*/ 64 h 97"/>
                <a:gd name="T12" fmla="*/ 101 w 104"/>
                <a:gd name="T13" fmla="*/ 85 h 97"/>
                <a:gd name="T14" fmla="*/ 103 w 104"/>
                <a:gd name="T15" fmla="*/ 90 h 97"/>
                <a:gd name="T16" fmla="*/ 82 w 104"/>
                <a:gd name="T17" fmla="*/ 96 h 97"/>
                <a:gd name="T18" fmla="*/ 74 w 104"/>
                <a:gd name="T19" fmla="*/ 84 h 97"/>
                <a:gd name="T20" fmla="*/ 69 w 104"/>
                <a:gd name="T21" fmla="*/ 71 h 97"/>
                <a:gd name="T22" fmla="*/ 59 w 104"/>
                <a:gd name="T23" fmla="*/ 72 h 97"/>
                <a:gd name="T24" fmla="*/ 48 w 104"/>
                <a:gd name="T25" fmla="*/ 84 h 97"/>
                <a:gd name="T26" fmla="*/ 39 w 104"/>
                <a:gd name="T27" fmla="*/ 81 h 97"/>
                <a:gd name="T28" fmla="*/ 45 w 104"/>
                <a:gd name="T29" fmla="*/ 52 h 97"/>
                <a:gd name="T30" fmla="*/ 38 w 104"/>
                <a:gd name="T31" fmla="*/ 56 h 97"/>
                <a:gd name="T32" fmla="*/ 26 w 104"/>
                <a:gd name="T33" fmla="*/ 78 h 97"/>
                <a:gd name="T34" fmla="*/ 3 w 104"/>
                <a:gd name="T35" fmla="*/ 78 h 97"/>
                <a:gd name="T36" fmla="*/ 9 w 104"/>
                <a:gd name="T37" fmla="*/ 54 h 97"/>
                <a:gd name="T38" fmla="*/ 5 w 104"/>
                <a:gd name="T39" fmla="*/ 38 h 97"/>
                <a:gd name="T40" fmla="*/ 11 w 104"/>
                <a:gd name="T41" fmla="*/ 12 h 97"/>
                <a:gd name="T42" fmla="*/ 11 w 104"/>
                <a:gd name="T43" fmla="*/ 12 h 97"/>
                <a:gd name="T44" fmla="*/ 43 w 104"/>
                <a:gd name="T45" fmla="*/ 4 h 97"/>
                <a:gd name="T46" fmla="*/ 56 w 104"/>
                <a:gd name="T47" fmla="*/ 6 h 97"/>
                <a:gd name="T48" fmla="*/ 62 w 104"/>
                <a:gd name="T49"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97">
                  <a:moveTo>
                    <a:pt x="62" y="12"/>
                  </a:moveTo>
                  <a:cubicBezTo>
                    <a:pt x="51" y="18"/>
                    <a:pt x="61" y="19"/>
                    <a:pt x="64" y="22"/>
                  </a:cubicBezTo>
                  <a:cubicBezTo>
                    <a:pt x="63" y="27"/>
                    <a:pt x="64" y="31"/>
                    <a:pt x="67" y="35"/>
                  </a:cubicBezTo>
                  <a:cubicBezTo>
                    <a:pt x="68" y="37"/>
                    <a:pt x="72" y="38"/>
                    <a:pt x="72" y="40"/>
                  </a:cubicBezTo>
                  <a:cubicBezTo>
                    <a:pt x="76" y="52"/>
                    <a:pt x="84" y="54"/>
                    <a:pt x="94" y="54"/>
                  </a:cubicBezTo>
                  <a:cubicBezTo>
                    <a:pt x="101" y="54"/>
                    <a:pt x="103" y="58"/>
                    <a:pt x="99" y="64"/>
                  </a:cubicBezTo>
                  <a:cubicBezTo>
                    <a:pt x="94" y="72"/>
                    <a:pt x="94" y="79"/>
                    <a:pt x="101" y="85"/>
                  </a:cubicBezTo>
                  <a:cubicBezTo>
                    <a:pt x="103" y="86"/>
                    <a:pt x="104" y="89"/>
                    <a:pt x="103" y="90"/>
                  </a:cubicBezTo>
                  <a:cubicBezTo>
                    <a:pt x="98" y="97"/>
                    <a:pt x="90" y="97"/>
                    <a:pt x="82" y="96"/>
                  </a:cubicBezTo>
                  <a:cubicBezTo>
                    <a:pt x="75" y="95"/>
                    <a:pt x="71" y="91"/>
                    <a:pt x="74" y="84"/>
                  </a:cubicBezTo>
                  <a:cubicBezTo>
                    <a:pt x="77" y="78"/>
                    <a:pt x="77" y="73"/>
                    <a:pt x="69" y="71"/>
                  </a:cubicBezTo>
                  <a:cubicBezTo>
                    <a:pt x="66" y="67"/>
                    <a:pt x="63" y="69"/>
                    <a:pt x="59" y="72"/>
                  </a:cubicBezTo>
                  <a:cubicBezTo>
                    <a:pt x="55" y="76"/>
                    <a:pt x="52" y="81"/>
                    <a:pt x="48" y="84"/>
                  </a:cubicBezTo>
                  <a:cubicBezTo>
                    <a:pt x="44" y="84"/>
                    <a:pt x="41" y="83"/>
                    <a:pt x="39" y="81"/>
                  </a:cubicBezTo>
                  <a:cubicBezTo>
                    <a:pt x="35" y="70"/>
                    <a:pt x="46" y="62"/>
                    <a:pt x="45" y="52"/>
                  </a:cubicBezTo>
                  <a:cubicBezTo>
                    <a:pt x="40" y="50"/>
                    <a:pt x="39" y="53"/>
                    <a:pt x="38" y="56"/>
                  </a:cubicBezTo>
                  <a:cubicBezTo>
                    <a:pt x="35" y="64"/>
                    <a:pt x="31" y="71"/>
                    <a:pt x="26" y="78"/>
                  </a:cubicBezTo>
                  <a:cubicBezTo>
                    <a:pt x="16" y="94"/>
                    <a:pt x="14" y="94"/>
                    <a:pt x="3" y="78"/>
                  </a:cubicBezTo>
                  <a:cubicBezTo>
                    <a:pt x="3" y="69"/>
                    <a:pt x="11" y="63"/>
                    <a:pt x="9" y="54"/>
                  </a:cubicBezTo>
                  <a:cubicBezTo>
                    <a:pt x="7" y="49"/>
                    <a:pt x="8" y="44"/>
                    <a:pt x="5" y="38"/>
                  </a:cubicBezTo>
                  <a:cubicBezTo>
                    <a:pt x="0" y="28"/>
                    <a:pt x="6" y="20"/>
                    <a:pt x="11" y="12"/>
                  </a:cubicBezTo>
                  <a:cubicBezTo>
                    <a:pt x="11" y="12"/>
                    <a:pt x="11" y="12"/>
                    <a:pt x="11" y="12"/>
                  </a:cubicBezTo>
                  <a:cubicBezTo>
                    <a:pt x="20" y="2"/>
                    <a:pt x="31" y="0"/>
                    <a:pt x="43" y="4"/>
                  </a:cubicBezTo>
                  <a:cubicBezTo>
                    <a:pt x="47" y="6"/>
                    <a:pt x="50" y="10"/>
                    <a:pt x="56" y="6"/>
                  </a:cubicBezTo>
                  <a:cubicBezTo>
                    <a:pt x="61" y="2"/>
                    <a:pt x="61" y="8"/>
                    <a:pt x="62" y="12"/>
                  </a:cubicBezTo>
                  <a:close/>
                </a:path>
              </a:pathLst>
            </a:custGeom>
            <a:solidFill>
              <a:srgbClr val="EA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 name="Freeform 588"/>
            <p:cNvSpPr>
              <a:spLocks/>
            </p:cNvSpPr>
            <p:nvPr/>
          </p:nvSpPr>
          <p:spPr bwMode="auto">
            <a:xfrm>
              <a:off x="4531" y="3491"/>
              <a:ext cx="43" cy="21"/>
            </a:xfrm>
            <a:custGeom>
              <a:avLst/>
              <a:gdLst>
                <a:gd name="T0" fmla="*/ 32 w 32"/>
                <a:gd name="T1" fmla="*/ 8 h 16"/>
                <a:gd name="T2" fmla="*/ 0 w 32"/>
                <a:gd name="T3" fmla="*/ 16 h 16"/>
                <a:gd name="T4" fmla="*/ 32 w 32"/>
                <a:gd name="T5" fmla="*/ 8 h 16"/>
              </a:gdLst>
              <a:ahLst/>
              <a:cxnLst>
                <a:cxn ang="0">
                  <a:pos x="T0" y="T1"/>
                </a:cxn>
                <a:cxn ang="0">
                  <a:pos x="T2" y="T3"/>
                </a:cxn>
                <a:cxn ang="0">
                  <a:pos x="T4" y="T5"/>
                </a:cxn>
              </a:cxnLst>
              <a:rect l="0" t="0" r="r" b="b"/>
              <a:pathLst>
                <a:path w="32" h="16">
                  <a:moveTo>
                    <a:pt x="32" y="8"/>
                  </a:moveTo>
                  <a:cubicBezTo>
                    <a:pt x="20" y="5"/>
                    <a:pt x="10" y="11"/>
                    <a:pt x="0" y="16"/>
                  </a:cubicBezTo>
                  <a:cubicBezTo>
                    <a:pt x="7" y="0"/>
                    <a:pt x="19" y="3"/>
                    <a:pt x="32" y="8"/>
                  </a:cubicBezTo>
                  <a:close/>
                </a:path>
              </a:pathLst>
            </a:custGeom>
            <a:solidFill>
              <a:srgbClr val="D78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 name="Freeform 589"/>
            <p:cNvSpPr>
              <a:spLocks/>
            </p:cNvSpPr>
            <p:nvPr/>
          </p:nvSpPr>
          <p:spPr bwMode="auto">
            <a:xfrm>
              <a:off x="6032" y="3321"/>
              <a:ext cx="35" cy="300"/>
            </a:xfrm>
            <a:custGeom>
              <a:avLst/>
              <a:gdLst>
                <a:gd name="T0" fmla="*/ 16 w 26"/>
                <a:gd name="T1" fmla="*/ 0 h 224"/>
                <a:gd name="T2" fmla="*/ 18 w 26"/>
                <a:gd name="T3" fmla="*/ 18 h 224"/>
                <a:gd name="T4" fmla="*/ 23 w 26"/>
                <a:gd name="T5" fmla="*/ 58 h 224"/>
                <a:gd name="T6" fmla="*/ 23 w 26"/>
                <a:gd name="T7" fmla="*/ 67 h 224"/>
                <a:gd name="T8" fmla="*/ 26 w 26"/>
                <a:gd name="T9" fmla="*/ 139 h 224"/>
                <a:gd name="T10" fmla="*/ 20 w 26"/>
                <a:gd name="T11" fmla="*/ 162 h 224"/>
                <a:gd name="T12" fmla="*/ 13 w 26"/>
                <a:gd name="T13" fmla="*/ 200 h 224"/>
                <a:gd name="T14" fmla="*/ 5 w 26"/>
                <a:gd name="T15" fmla="*/ 224 h 224"/>
                <a:gd name="T16" fmla="*/ 9 w 26"/>
                <a:gd name="T17" fmla="*/ 200 h 224"/>
                <a:gd name="T18" fmla="*/ 8 w 26"/>
                <a:gd name="T19" fmla="*/ 182 h 224"/>
                <a:gd name="T20" fmla="*/ 6 w 26"/>
                <a:gd name="T21" fmla="*/ 160 h 224"/>
                <a:gd name="T22" fmla="*/ 10 w 26"/>
                <a:gd name="T23" fmla="*/ 92 h 224"/>
                <a:gd name="T24" fmla="*/ 14 w 26"/>
                <a:gd name="T25" fmla="*/ 2 h 224"/>
                <a:gd name="T26" fmla="*/ 16 w 2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24">
                  <a:moveTo>
                    <a:pt x="16" y="0"/>
                  </a:moveTo>
                  <a:cubicBezTo>
                    <a:pt x="19" y="6"/>
                    <a:pt x="18" y="12"/>
                    <a:pt x="18" y="18"/>
                  </a:cubicBezTo>
                  <a:cubicBezTo>
                    <a:pt x="19" y="32"/>
                    <a:pt x="16" y="45"/>
                    <a:pt x="23" y="58"/>
                  </a:cubicBezTo>
                  <a:cubicBezTo>
                    <a:pt x="24" y="61"/>
                    <a:pt x="24" y="64"/>
                    <a:pt x="23" y="67"/>
                  </a:cubicBezTo>
                  <a:cubicBezTo>
                    <a:pt x="17" y="91"/>
                    <a:pt x="25" y="115"/>
                    <a:pt x="26" y="139"/>
                  </a:cubicBezTo>
                  <a:cubicBezTo>
                    <a:pt x="26" y="147"/>
                    <a:pt x="26" y="155"/>
                    <a:pt x="20" y="162"/>
                  </a:cubicBezTo>
                  <a:cubicBezTo>
                    <a:pt x="10" y="172"/>
                    <a:pt x="13" y="187"/>
                    <a:pt x="13" y="200"/>
                  </a:cubicBezTo>
                  <a:cubicBezTo>
                    <a:pt x="13" y="209"/>
                    <a:pt x="14" y="218"/>
                    <a:pt x="5" y="224"/>
                  </a:cubicBezTo>
                  <a:cubicBezTo>
                    <a:pt x="6" y="216"/>
                    <a:pt x="2" y="208"/>
                    <a:pt x="9" y="200"/>
                  </a:cubicBezTo>
                  <a:cubicBezTo>
                    <a:pt x="13" y="197"/>
                    <a:pt x="13" y="187"/>
                    <a:pt x="8" y="182"/>
                  </a:cubicBezTo>
                  <a:cubicBezTo>
                    <a:pt x="0" y="175"/>
                    <a:pt x="4" y="168"/>
                    <a:pt x="6" y="160"/>
                  </a:cubicBezTo>
                  <a:cubicBezTo>
                    <a:pt x="11" y="138"/>
                    <a:pt x="16" y="114"/>
                    <a:pt x="10" y="92"/>
                  </a:cubicBezTo>
                  <a:cubicBezTo>
                    <a:pt x="3" y="61"/>
                    <a:pt x="16" y="32"/>
                    <a:pt x="14" y="2"/>
                  </a:cubicBezTo>
                  <a:cubicBezTo>
                    <a:pt x="14" y="2"/>
                    <a:pt x="15" y="1"/>
                    <a:pt x="16" y="0"/>
                  </a:cubicBezTo>
                  <a:close/>
                </a:path>
              </a:pathLst>
            </a:custGeom>
            <a:solidFill>
              <a:srgbClr val="DF9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 name="Freeform 590"/>
            <p:cNvSpPr>
              <a:spLocks/>
            </p:cNvSpPr>
            <p:nvPr/>
          </p:nvSpPr>
          <p:spPr bwMode="auto">
            <a:xfrm>
              <a:off x="5989" y="3426"/>
              <a:ext cx="102" cy="380"/>
            </a:xfrm>
            <a:custGeom>
              <a:avLst/>
              <a:gdLst>
                <a:gd name="T0" fmla="*/ 76 w 76"/>
                <a:gd name="T1" fmla="*/ 0 h 283"/>
                <a:gd name="T2" fmla="*/ 76 w 76"/>
                <a:gd name="T3" fmla="*/ 90 h 283"/>
                <a:gd name="T4" fmla="*/ 69 w 76"/>
                <a:gd name="T5" fmla="*/ 78 h 283"/>
                <a:gd name="T6" fmla="*/ 69 w 76"/>
                <a:gd name="T7" fmla="*/ 124 h 283"/>
                <a:gd name="T8" fmla="*/ 68 w 76"/>
                <a:gd name="T9" fmla="*/ 135 h 283"/>
                <a:gd name="T10" fmla="*/ 63 w 76"/>
                <a:gd name="T11" fmla="*/ 203 h 283"/>
                <a:gd name="T12" fmla="*/ 46 w 76"/>
                <a:gd name="T13" fmla="*/ 233 h 283"/>
                <a:gd name="T14" fmla="*/ 24 w 76"/>
                <a:gd name="T15" fmla="*/ 260 h 283"/>
                <a:gd name="T16" fmla="*/ 27 w 76"/>
                <a:gd name="T17" fmla="*/ 266 h 283"/>
                <a:gd name="T18" fmla="*/ 41 w 76"/>
                <a:gd name="T19" fmla="*/ 267 h 283"/>
                <a:gd name="T20" fmla="*/ 74 w 76"/>
                <a:gd name="T21" fmla="*/ 256 h 283"/>
                <a:gd name="T22" fmla="*/ 45 w 76"/>
                <a:gd name="T23" fmla="*/ 280 h 283"/>
                <a:gd name="T24" fmla="*/ 2 w 76"/>
                <a:gd name="T25" fmla="*/ 239 h 283"/>
                <a:gd name="T26" fmla="*/ 5 w 76"/>
                <a:gd name="T27" fmla="*/ 235 h 283"/>
                <a:gd name="T28" fmla="*/ 32 w 76"/>
                <a:gd name="T29" fmla="*/ 232 h 283"/>
                <a:gd name="T30" fmla="*/ 45 w 76"/>
                <a:gd name="T31" fmla="*/ 218 h 283"/>
                <a:gd name="T32" fmla="*/ 49 w 76"/>
                <a:gd name="T33" fmla="*/ 200 h 283"/>
                <a:gd name="T34" fmla="*/ 50 w 76"/>
                <a:gd name="T35" fmla="*/ 184 h 283"/>
                <a:gd name="T36" fmla="*/ 60 w 76"/>
                <a:gd name="T37" fmla="*/ 86 h 283"/>
                <a:gd name="T38" fmla="*/ 58 w 76"/>
                <a:gd name="T39" fmla="*/ 25 h 283"/>
                <a:gd name="T40" fmla="*/ 76 w 76"/>
                <a:gd name="T4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283">
                  <a:moveTo>
                    <a:pt x="76" y="0"/>
                  </a:moveTo>
                  <a:cubicBezTo>
                    <a:pt x="76" y="30"/>
                    <a:pt x="76" y="60"/>
                    <a:pt x="76" y="90"/>
                  </a:cubicBezTo>
                  <a:cubicBezTo>
                    <a:pt x="63" y="91"/>
                    <a:pt x="72" y="80"/>
                    <a:pt x="69" y="78"/>
                  </a:cubicBezTo>
                  <a:cubicBezTo>
                    <a:pt x="67" y="92"/>
                    <a:pt x="63" y="108"/>
                    <a:pt x="69" y="124"/>
                  </a:cubicBezTo>
                  <a:cubicBezTo>
                    <a:pt x="70" y="128"/>
                    <a:pt x="70" y="132"/>
                    <a:pt x="68" y="135"/>
                  </a:cubicBezTo>
                  <a:cubicBezTo>
                    <a:pt x="58" y="157"/>
                    <a:pt x="61" y="180"/>
                    <a:pt x="63" y="203"/>
                  </a:cubicBezTo>
                  <a:cubicBezTo>
                    <a:pt x="64" y="216"/>
                    <a:pt x="60" y="228"/>
                    <a:pt x="46" y="233"/>
                  </a:cubicBezTo>
                  <a:cubicBezTo>
                    <a:pt x="34" y="238"/>
                    <a:pt x="32" y="252"/>
                    <a:pt x="24" y="260"/>
                  </a:cubicBezTo>
                  <a:cubicBezTo>
                    <a:pt x="22" y="262"/>
                    <a:pt x="25" y="264"/>
                    <a:pt x="27" y="266"/>
                  </a:cubicBezTo>
                  <a:cubicBezTo>
                    <a:pt x="32" y="268"/>
                    <a:pt x="37" y="272"/>
                    <a:pt x="41" y="267"/>
                  </a:cubicBezTo>
                  <a:cubicBezTo>
                    <a:pt x="50" y="257"/>
                    <a:pt x="62" y="257"/>
                    <a:pt x="74" y="256"/>
                  </a:cubicBezTo>
                  <a:cubicBezTo>
                    <a:pt x="74" y="274"/>
                    <a:pt x="69" y="277"/>
                    <a:pt x="45" y="280"/>
                  </a:cubicBezTo>
                  <a:cubicBezTo>
                    <a:pt x="17" y="283"/>
                    <a:pt x="0" y="267"/>
                    <a:pt x="2" y="239"/>
                  </a:cubicBezTo>
                  <a:cubicBezTo>
                    <a:pt x="2" y="237"/>
                    <a:pt x="4" y="236"/>
                    <a:pt x="5" y="235"/>
                  </a:cubicBezTo>
                  <a:cubicBezTo>
                    <a:pt x="20" y="247"/>
                    <a:pt x="20" y="246"/>
                    <a:pt x="32" y="232"/>
                  </a:cubicBezTo>
                  <a:cubicBezTo>
                    <a:pt x="35" y="227"/>
                    <a:pt x="40" y="222"/>
                    <a:pt x="45" y="218"/>
                  </a:cubicBezTo>
                  <a:cubicBezTo>
                    <a:pt x="50" y="213"/>
                    <a:pt x="56" y="208"/>
                    <a:pt x="49" y="200"/>
                  </a:cubicBezTo>
                  <a:cubicBezTo>
                    <a:pt x="45" y="195"/>
                    <a:pt x="51" y="190"/>
                    <a:pt x="50" y="184"/>
                  </a:cubicBezTo>
                  <a:cubicBezTo>
                    <a:pt x="48" y="151"/>
                    <a:pt x="56" y="119"/>
                    <a:pt x="60" y="86"/>
                  </a:cubicBezTo>
                  <a:cubicBezTo>
                    <a:pt x="63" y="66"/>
                    <a:pt x="58" y="46"/>
                    <a:pt x="58" y="25"/>
                  </a:cubicBezTo>
                  <a:cubicBezTo>
                    <a:pt x="58" y="5"/>
                    <a:pt x="57" y="5"/>
                    <a:pt x="76" y="0"/>
                  </a:cubicBezTo>
                  <a:close/>
                </a:path>
              </a:pathLst>
            </a:custGeom>
            <a:solidFill>
              <a:srgbClr val="C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 name="Freeform 591"/>
            <p:cNvSpPr>
              <a:spLocks/>
            </p:cNvSpPr>
            <p:nvPr/>
          </p:nvSpPr>
          <p:spPr bwMode="auto">
            <a:xfrm>
              <a:off x="6010" y="3512"/>
              <a:ext cx="104" cy="283"/>
            </a:xfrm>
            <a:custGeom>
              <a:avLst/>
              <a:gdLst>
                <a:gd name="T0" fmla="*/ 59 w 78"/>
                <a:gd name="T1" fmla="*/ 192 h 211"/>
                <a:gd name="T2" fmla="*/ 43 w 78"/>
                <a:gd name="T3" fmla="*/ 198 h 211"/>
                <a:gd name="T4" fmla="*/ 31 w 78"/>
                <a:gd name="T5" fmla="*/ 203 h 211"/>
                <a:gd name="T6" fmla="*/ 3 w 78"/>
                <a:gd name="T7" fmla="*/ 200 h 211"/>
                <a:gd name="T8" fmla="*/ 5 w 78"/>
                <a:gd name="T9" fmla="*/ 192 h 211"/>
                <a:gd name="T10" fmla="*/ 18 w 78"/>
                <a:gd name="T11" fmla="*/ 175 h 211"/>
                <a:gd name="T12" fmla="*/ 27 w 78"/>
                <a:gd name="T13" fmla="*/ 166 h 211"/>
                <a:gd name="T14" fmla="*/ 44 w 78"/>
                <a:gd name="T15" fmla="*/ 134 h 211"/>
                <a:gd name="T16" fmla="*/ 49 w 78"/>
                <a:gd name="T17" fmla="*/ 74 h 211"/>
                <a:gd name="T18" fmla="*/ 50 w 78"/>
                <a:gd name="T19" fmla="*/ 55 h 211"/>
                <a:gd name="T20" fmla="*/ 50 w 78"/>
                <a:gd name="T21" fmla="*/ 23 h 211"/>
                <a:gd name="T22" fmla="*/ 53 w 78"/>
                <a:gd name="T23" fmla="*/ 0 h 211"/>
                <a:gd name="T24" fmla="*/ 57 w 78"/>
                <a:gd name="T25" fmla="*/ 16 h 211"/>
                <a:gd name="T26" fmla="*/ 61 w 78"/>
                <a:gd name="T27" fmla="*/ 26 h 211"/>
                <a:gd name="T28" fmla="*/ 62 w 78"/>
                <a:gd name="T29" fmla="*/ 52 h 211"/>
                <a:gd name="T30" fmla="*/ 63 w 78"/>
                <a:gd name="T31" fmla="*/ 66 h 211"/>
                <a:gd name="T32" fmla="*/ 75 w 78"/>
                <a:gd name="T33" fmla="*/ 155 h 211"/>
                <a:gd name="T34" fmla="*/ 59 w 78"/>
                <a:gd name="T35" fmla="*/ 19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211">
                  <a:moveTo>
                    <a:pt x="59" y="192"/>
                  </a:moveTo>
                  <a:cubicBezTo>
                    <a:pt x="54" y="196"/>
                    <a:pt x="49" y="198"/>
                    <a:pt x="43" y="198"/>
                  </a:cubicBezTo>
                  <a:cubicBezTo>
                    <a:pt x="38" y="197"/>
                    <a:pt x="34" y="199"/>
                    <a:pt x="31" y="203"/>
                  </a:cubicBezTo>
                  <a:cubicBezTo>
                    <a:pt x="25" y="211"/>
                    <a:pt x="7" y="208"/>
                    <a:pt x="3" y="200"/>
                  </a:cubicBezTo>
                  <a:cubicBezTo>
                    <a:pt x="0" y="196"/>
                    <a:pt x="3" y="194"/>
                    <a:pt x="5" y="192"/>
                  </a:cubicBezTo>
                  <a:cubicBezTo>
                    <a:pt x="12" y="188"/>
                    <a:pt x="15" y="182"/>
                    <a:pt x="18" y="175"/>
                  </a:cubicBezTo>
                  <a:cubicBezTo>
                    <a:pt x="19" y="171"/>
                    <a:pt x="23" y="168"/>
                    <a:pt x="27" y="166"/>
                  </a:cubicBezTo>
                  <a:cubicBezTo>
                    <a:pt x="43" y="160"/>
                    <a:pt x="46" y="150"/>
                    <a:pt x="44" y="134"/>
                  </a:cubicBezTo>
                  <a:cubicBezTo>
                    <a:pt x="41" y="114"/>
                    <a:pt x="39" y="93"/>
                    <a:pt x="49" y="74"/>
                  </a:cubicBezTo>
                  <a:cubicBezTo>
                    <a:pt x="52" y="68"/>
                    <a:pt x="53" y="60"/>
                    <a:pt x="50" y="55"/>
                  </a:cubicBezTo>
                  <a:cubicBezTo>
                    <a:pt x="44" y="44"/>
                    <a:pt x="47" y="34"/>
                    <a:pt x="50" y="23"/>
                  </a:cubicBezTo>
                  <a:cubicBezTo>
                    <a:pt x="53" y="16"/>
                    <a:pt x="47" y="8"/>
                    <a:pt x="53" y="0"/>
                  </a:cubicBezTo>
                  <a:cubicBezTo>
                    <a:pt x="57" y="5"/>
                    <a:pt x="58" y="10"/>
                    <a:pt x="57" y="16"/>
                  </a:cubicBezTo>
                  <a:cubicBezTo>
                    <a:pt x="56" y="20"/>
                    <a:pt x="55" y="25"/>
                    <a:pt x="61" y="26"/>
                  </a:cubicBezTo>
                  <a:cubicBezTo>
                    <a:pt x="64" y="35"/>
                    <a:pt x="66" y="43"/>
                    <a:pt x="62" y="52"/>
                  </a:cubicBezTo>
                  <a:cubicBezTo>
                    <a:pt x="61" y="56"/>
                    <a:pt x="62" y="61"/>
                    <a:pt x="63" y="66"/>
                  </a:cubicBezTo>
                  <a:cubicBezTo>
                    <a:pt x="67" y="96"/>
                    <a:pt x="73" y="125"/>
                    <a:pt x="75" y="155"/>
                  </a:cubicBezTo>
                  <a:cubicBezTo>
                    <a:pt x="78" y="171"/>
                    <a:pt x="67" y="181"/>
                    <a:pt x="59" y="192"/>
                  </a:cubicBezTo>
                  <a:close/>
                </a:path>
              </a:pathLst>
            </a:custGeom>
            <a:solidFill>
              <a:srgbClr val="BD6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 name="Freeform 592"/>
            <p:cNvSpPr>
              <a:spLocks/>
            </p:cNvSpPr>
            <p:nvPr/>
          </p:nvSpPr>
          <p:spPr bwMode="auto">
            <a:xfrm>
              <a:off x="4819" y="3169"/>
              <a:ext cx="224" cy="286"/>
            </a:xfrm>
            <a:custGeom>
              <a:avLst/>
              <a:gdLst>
                <a:gd name="T0" fmla="*/ 102 w 167"/>
                <a:gd name="T1" fmla="*/ 77 h 213"/>
                <a:gd name="T2" fmla="*/ 119 w 167"/>
                <a:gd name="T3" fmla="*/ 7 h 213"/>
                <a:gd name="T4" fmla="*/ 121 w 167"/>
                <a:gd name="T5" fmla="*/ 1 h 213"/>
                <a:gd name="T6" fmla="*/ 126 w 167"/>
                <a:gd name="T7" fmla="*/ 3 h 213"/>
                <a:gd name="T8" fmla="*/ 155 w 167"/>
                <a:gd name="T9" fmla="*/ 38 h 213"/>
                <a:gd name="T10" fmla="*/ 159 w 167"/>
                <a:gd name="T11" fmla="*/ 111 h 213"/>
                <a:gd name="T12" fmla="*/ 153 w 167"/>
                <a:gd name="T13" fmla="*/ 125 h 213"/>
                <a:gd name="T14" fmla="*/ 144 w 167"/>
                <a:gd name="T15" fmla="*/ 134 h 213"/>
                <a:gd name="T16" fmla="*/ 110 w 167"/>
                <a:gd name="T17" fmla="*/ 178 h 213"/>
                <a:gd name="T18" fmla="*/ 75 w 167"/>
                <a:gd name="T19" fmla="*/ 208 h 213"/>
                <a:gd name="T20" fmla="*/ 47 w 167"/>
                <a:gd name="T21" fmla="*/ 212 h 213"/>
                <a:gd name="T22" fmla="*/ 36 w 167"/>
                <a:gd name="T23" fmla="*/ 210 h 213"/>
                <a:gd name="T24" fmla="*/ 10 w 167"/>
                <a:gd name="T25" fmla="*/ 203 h 213"/>
                <a:gd name="T26" fmla="*/ 2 w 167"/>
                <a:gd name="T27" fmla="*/ 194 h 213"/>
                <a:gd name="T28" fmla="*/ 6 w 167"/>
                <a:gd name="T29" fmla="*/ 183 h 213"/>
                <a:gd name="T30" fmla="*/ 28 w 167"/>
                <a:gd name="T31" fmla="*/ 187 h 213"/>
                <a:gd name="T32" fmla="*/ 42 w 167"/>
                <a:gd name="T33" fmla="*/ 174 h 213"/>
                <a:gd name="T34" fmla="*/ 66 w 167"/>
                <a:gd name="T35" fmla="*/ 180 h 213"/>
                <a:gd name="T36" fmla="*/ 72 w 167"/>
                <a:gd name="T37" fmla="*/ 172 h 213"/>
                <a:gd name="T38" fmla="*/ 78 w 167"/>
                <a:gd name="T39" fmla="*/ 159 h 213"/>
                <a:gd name="T40" fmla="*/ 77 w 167"/>
                <a:gd name="T41" fmla="*/ 154 h 213"/>
                <a:gd name="T42" fmla="*/ 72 w 167"/>
                <a:gd name="T43" fmla="*/ 142 h 213"/>
                <a:gd name="T44" fmla="*/ 75 w 167"/>
                <a:gd name="T45" fmla="*/ 132 h 213"/>
                <a:gd name="T46" fmla="*/ 87 w 167"/>
                <a:gd name="T47" fmla="*/ 107 h 213"/>
                <a:gd name="T48" fmla="*/ 102 w 167"/>
                <a:gd name="T49" fmla="*/ 7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 h="213">
                  <a:moveTo>
                    <a:pt x="102" y="77"/>
                  </a:moveTo>
                  <a:cubicBezTo>
                    <a:pt x="112" y="55"/>
                    <a:pt x="116" y="31"/>
                    <a:pt x="119" y="7"/>
                  </a:cubicBezTo>
                  <a:cubicBezTo>
                    <a:pt x="119" y="5"/>
                    <a:pt x="117" y="1"/>
                    <a:pt x="121" y="1"/>
                  </a:cubicBezTo>
                  <a:cubicBezTo>
                    <a:pt x="123" y="0"/>
                    <a:pt x="126" y="1"/>
                    <a:pt x="126" y="3"/>
                  </a:cubicBezTo>
                  <a:cubicBezTo>
                    <a:pt x="133" y="18"/>
                    <a:pt x="150" y="25"/>
                    <a:pt x="155" y="38"/>
                  </a:cubicBezTo>
                  <a:cubicBezTo>
                    <a:pt x="165" y="60"/>
                    <a:pt x="167" y="86"/>
                    <a:pt x="159" y="111"/>
                  </a:cubicBezTo>
                  <a:cubicBezTo>
                    <a:pt x="156" y="115"/>
                    <a:pt x="154" y="120"/>
                    <a:pt x="153" y="125"/>
                  </a:cubicBezTo>
                  <a:cubicBezTo>
                    <a:pt x="152" y="130"/>
                    <a:pt x="149" y="133"/>
                    <a:pt x="144" y="134"/>
                  </a:cubicBezTo>
                  <a:cubicBezTo>
                    <a:pt x="132" y="149"/>
                    <a:pt x="119" y="161"/>
                    <a:pt x="110" y="178"/>
                  </a:cubicBezTo>
                  <a:cubicBezTo>
                    <a:pt x="104" y="191"/>
                    <a:pt x="90" y="202"/>
                    <a:pt x="75" y="208"/>
                  </a:cubicBezTo>
                  <a:cubicBezTo>
                    <a:pt x="66" y="211"/>
                    <a:pt x="56" y="210"/>
                    <a:pt x="47" y="212"/>
                  </a:cubicBezTo>
                  <a:cubicBezTo>
                    <a:pt x="42" y="213"/>
                    <a:pt x="38" y="212"/>
                    <a:pt x="36" y="210"/>
                  </a:cubicBezTo>
                  <a:cubicBezTo>
                    <a:pt x="28" y="203"/>
                    <a:pt x="20" y="201"/>
                    <a:pt x="10" y="203"/>
                  </a:cubicBezTo>
                  <a:cubicBezTo>
                    <a:pt x="4" y="204"/>
                    <a:pt x="3" y="199"/>
                    <a:pt x="2" y="194"/>
                  </a:cubicBezTo>
                  <a:cubicBezTo>
                    <a:pt x="1" y="190"/>
                    <a:pt x="0" y="184"/>
                    <a:pt x="6" y="183"/>
                  </a:cubicBezTo>
                  <a:cubicBezTo>
                    <a:pt x="13" y="181"/>
                    <a:pt x="22" y="174"/>
                    <a:pt x="28" y="187"/>
                  </a:cubicBezTo>
                  <a:cubicBezTo>
                    <a:pt x="32" y="181"/>
                    <a:pt x="37" y="178"/>
                    <a:pt x="42" y="174"/>
                  </a:cubicBezTo>
                  <a:cubicBezTo>
                    <a:pt x="56" y="161"/>
                    <a:pt x="62" y="163"/>
                    <a:pt x="66" y="180"/>
                  </a:cubicBezTo>
                  <a:cubicBezTo>
                    <a:pt x="70" y="179"/>
                    <a:pt x="73" y="176"/>
                    <a:pt x="72" y="172"/>
                  </a:cubicBezTo>
                  <a:cubicBezTo>
                    <a:pt x="70" y="166"/>
                    <a:pt x="61" y="158"/>
                    <a:pt x="78" y="159"/>
                  </a:cubicBezTo>
                  <a:cubicBezTo>
                    <a:pt x="80" y="159"/>
                    <a:pt x="79" y="155"/>
                    <a:pt x="77" y="154"/>
                  </a:cubicBezTo>
                  <a:cubicBezTo>
                    <a:pt x="72" y="151"/>
                    <a:pt x="73" y="147"/>
                    <a:pt x="72" y="142"/>
                  </a:cubicBezTo>
                  <a:cubicBezTo>
                    <a:pt x="69" y="138"/>
                    <a:pt x="72" y="135"/>
                    <a:pt x="75" y="132"/>
                  </a:cubicBezTo>
                  <a:cubicBezTo>
                    <a:pt x="82" y="125"/>
                    <a:pt x="85" y="116"/>
                    <a:pt x="87" y="107"/>
                  </a:cubicBezTo>
                  <a:cubicBezTo>
                    <a:pt x="89" y="96"/>
                    <a:pt x="96" y="86"/>
                    <a:pt x="102" y="77"/>
                  </a:cubicBezTo>
                  <a:close/>
                </a:path>
              </a:pathLst>
            </a:custGeom>
            <a:solidFill>
              <a:srgbClr val="E9C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 name="Freeform 593"/>
            <p:cNvSpPr>
              <a:spLocks/>
            </p:cNvSpPr>
            <p:nvPr/>
          </p:nvSpPr>
          <p:spPr bwMode="auto">
            <a:xfrm>
              <a:off x="4883" y="3262"/>
              <a:ext cx="74" cy="119"/>
            </a:xfrm>
            <a:custGeom>
              <a:avLst/>
              <a:gdLst>
                <a:gd name="T0" fmla="*/ 54 w 55"/>
                <a:gd name="T1" fmla="*/ 8 h 89"/>
                <a:gd name="T2" fmla="*/ 46 w 55"/>
                <a:gd name="T3" fmla="*/ 27 h 89"/>
                <a:gd name="T4" fmla="*/ 24 w 55"/>
                <a:gd name="T5" fmla="*/ 73 h 89"/>
                <a:gd name="T6" fmla="*/ 9 w 55"/>
                <a:gd name="T7" fmla="*/ 89 h 89"/>
                <a:gd name="T8" fmla="*/ 9 w 55"/>
                <a:gd name="T9" fmla="*/ 86 h 89"/>
                <a:gd name="T10" fmla="*/ 2 w 55"/>
                <a:gd name="T11" fmla="*/ 80 h 89"/>
                <a:gd name="T12" fmla="*/ 11 w 55"/>
                <a:gd name="T13" fmla="*/ 59 h 89"/>
                <a:gd name="T14" fmla="*/ 24 w 55"/>
                <a:gd name="T15" fmla="*/ 27 h 89"/>
                <a:gd name="T16" fmla="*/ 44 w 55"/>
                <a:gd name="T17" fmla="*/ 1 h 89"/>
                <a:gd name="T18" fmla="*/ 53 w 55"/>
                <a:gd name="T19" fmla="*/ 7 h 89"/>
                <a:gd name="T20" fmla="*/ 54 w 55"/>
                <a:gd name="T21"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89">
                  <a:moveTo>
                    <a:pt x="54" y="8"/>
                  </a:moveTo>
                  <a:cubicBezTo>
                    <a:pt x="55" y="15"/>
                    <a:pt x="49" y="20"/>
                    <a:pt x="46" y="27"/>
                  </a:cubicBezTo>
                  <a:cubicBezTo>
                    <a:pt x="40" y="43"/>
                    <a:pt x="37" y="60"/>
                    <a:pt x="24" y="73"/>
                  </a:cubicBezTo>
                  <a:cubicBezTo>
                    <a:pt x="17" y="76"/>
                    <a:pt x="15" y="85"/>
                    <a:pt x="9" y="89"/>
                  </a:cubicBezTo>
                  <a:cubicBezTo>
                    <a:pt x="9" y="88"/>
                    <a:pt x="9" y="87"/>
                    <a:pt x="9" y="86"/>
                  </a:cubicBezTo>
                  <a:cubicBezTo>
                    <a:pt x="7" y="83"/>
                    <a:pt x="3" y="83"/>
                    <a:pt x="2" y="80"/>
                  </a:cubicBezTo>
                  <a:cubicBezTo>
                    <a:pt x="0" y="71"/>
                    <a:pt x="8" y="66"/>
                    <a:pt x="11" y="59"/>
                  </a:cubicBezTo>
                  <a:cubicBezTo>
                    <a:pt x="15" y="48"/>
                    <a:pt x="19" y="38"/>
                    <a:pt x="24" y="27"/>
                  </a:cubicBezTo>
                  <a:cubicBezTo>
                    <a:pt x="28" y="16"/>
                    <a:pt x="33" y="6"/>
                    <a:pt x="44" y="1"/>
                  </a:cubicBezTo>
                  <a:cubicBezTo>
                    <a:pt x="49" y="0"/>
                    <a:pt x="51" y="4"/>
                    <a:pt x="53" y="7"/>
                  </a:cubicBezTo>
                  <a:lnTo>
                    <a:pt x="54" y="8"/>
                  </a:lnTo>
                  <a:close/>
                </a:path>
              </a:pathLst>
            </a:custGeom>
            <a:solidFill>
              <a:srgbClr val="DEA3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 name="Freeform 594"/>
            <p:cNvSpPr>
              <a:spLocks/>
            </p:cNvSpPr>
            <p:nvPr/>
          </p:nvSpPr>
          <p:spPr bwMode="auto">
            <a:xfrm>
              <a:off x="5012" y="3318"/>
              <a:ext cx="27" cy="47"/>
            </a:xfrm>
            <a:custGeom>
              <a:avLst/>
              <a:gdLst>
                <a:gd name="T0" fmla="*/ 0 w 20"/>
                <a:gd name="T1" fmla="*/ 23 h 35"/>
                <a:gd name="T2" fmla="*/ 15 w 20"/>
                <a:gd name="T3" fmla="*/ 0 h 35"/>
                <a:gd name="T4" fmla="*/ 10 w 20"/>
                <a:gd name="T5" fmla="*/ 29 h 35"/>
                <a:gd name="T6" fmla="*/ 7 w 20"/>
                <a:gd name="T7" fmla="*/ 27 h 35"/>
                <a:gd name="T8" fmla="*/ 1 w 20"/>
                <a:gd name="T9" fmla="*/ 32 h 35"/>
                <a:gd name="T10" fmla="*/ 0 w 20"/>
                <a:gd name="T11" fmla="*/ 23 h 35"/>
              </a:gdLst>
              <a:ahLst/>
              <a:cxnLst>
                <a:cxn ang="0">
                  <a:pos x="T0" y="T1"/>
                </a:cxn>
                <a:cxn ang="0">
                  <a:pos x="T2" y="T3"/>
                </a:cxn>
                <a:cxn ang="0">
                  <a:pos x="T4" y="T5"/>
                </a:cxn>
                <a:cxn ang="0">
                  <a:pos x="T6" y="T7"/>
                </a:cxn>
                <a:cxn ang="0">
                  <a:pos x="T8" y="T9"/>
                </a:cxn>
                <a:cxn ang="0">
                  <a:pos x="T10" y="T11"/>
                </a:cxn>
              </a:cxnLst>
              <a:rect l="0" t="0" r="r" b="b"/>
              <a:pathLst>
                <a:path w="20" h="35">
                  <a:moveTo>
                    <a:pt x="0" y="23"/>
                  </a:moveTo>
                  <a:cubicBezTo>
                    <a:pt x="8" y="18"/>
                    <a:pt x="5" y="4"/>
                    <a:pt x="15" y="0"/>
                  </a:cubicBezTo>
                  <a:cubicBezTo>
                    <a:pt x="9" y="9"/>
                    <a:pt x="20" y="20"/>
                    <a:pt x="10" y="29"/>
                  </a:cubicBezTo>
                  <a:cubicBezTo>
                    <a:pt x="9" y="28"/>
                    <a:pt x="8" y="27"/>
                    <a:pt x="7" y="27"/>
                  </a:cubicBezTo>
                  <a:cubicBezTo>
                    <a:pt x="4" y="28"/>
                    <a:pt x="6" y="35"/>
                    <a:pt x="1" y="32"/>
                  </a:cubicBezTo>
                  <a:cubicBezTo>
                    <a:pt x="0" y="31"/>
                    <a:pt x="0" y="26"/>
                    <a:pt x="0" y="23"/>
                  </a:cubicBezTo>
                  <a:close/>
                </a:path>
              </a:pathLst>
            </a:custGeom>
            <a:solidFill>
              <a:srgbClr val="D9A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 name="Freeform 595"/>
            <p:cNvSpPr>
              <a:spLocks/>
            </p:cNvSpPr>
            <p:nvPr/>
          </p:nvSpPr>
          <p:spPr bwMode="auto">
            <a:xfrm>
              <a:off x="4677" y="3268"/>
              <a:ext cx="213" cy="112"/>
            </a:xfrm>
            <a:custGeom>
              <a:avLst/>
              <a:gdLst>
                <a:gd name="T0" fmla="*/ 70 w 159"/>
                <a:gd name="T1" fmla="*/ 81 h 83"/>
                <a:gd name="T2" fmla="*/ 41 w 159"/>
                <a:gd name="T3" fmla="*/ 68 h 83"/>
                <a:gd name="T4" fmla="*/ 20 w 159"/>
                <a:gd name="T5" fmla="*/ 54 h 83"/>
                <a:gd name="T6" fmla="*/ 45 w 159"/>
                <a:gd name="T7" fmla="*/ 53 h 83"/>
                <a:gd name="T8" fmla="*/ 72 w 159"/>
                <a:gd name="T9" fmla="*/ 48 h 83"/>
                <a:gd name="T10" fmla="*/ 79 w 159"/>
                <a:gd name="T11" fmla="*/ 49 h 83"/>
                <a:gd name="T12" fmla="*/ 89 w 159"/>
                <a:gd name="T13" fmla="*/ 49 h 83"/>
                <a:gd name="T14" fmla="*/ 106 w 159"/>
                <a:gd name="T15" fmla="*/ 50 h 83"/>
                <a:gd name="T16" fmla="*/ 117 w 159"/>
                <a:gd name="T17" fmla="*/ 51 h 83"/>
                <a:gd name="T18" fmla="*/ 118 w 159"/>
                <a:gd name="T19" fmla="*/ 38 h 83"/>
                <a:gd name="T20" fmla="*/ 109 w 159"/>
                <a:gd name="T21" fmla="*/ 33 h 83"/>
                <a:gd name="T22" fmla="*/ 95 w 159"/>
                <a:gd name="T23" fmla="*/ 32 h 83"/>
                <a:gd name="T24" fmla="*/ 83 w 159"/>
                <a:gd name="T25" fmla="*/ 37 h 83"/>
                <a:gd name="T26" fmla="*/ 66 w 159"/>
                <a:gd name="T27" fmla="*/ 39 h 83"/>
                <a:gd name="T28" fmla="*/ 59 w 159"/>
                <a:gd name="T29" fmla="*/ 37 h 83"/>
                <a:gd name="T30" fmla="*/ 45 w 159"/>
                <a:gd name="T31" fmla="*/ 32 h 83"/>
                <a:gd name="T32" fmla="*/ 29 w 159"/>
                <a:gd name="T33" fmla="*/ 26 h 83"/>
                <a:gd name="T34" fmla="*/ 2 w 159"/>
                <a:gd name="T35" fmla="*/ 25 h 83"/>
                <a:gd name="T36" fmla="*/ 12 w 159"/>
                <a:gd name="T37" fmla="*/ 12 h 83"/>
                <a:gd name="T38" fmla="*/ 44 w 159"/>
                <a:gd name="T39" fmla="*/ 14 h 83"/>
                <a:gd name="T40" fmla="*/ 48 w 159"/>
                <a:gd name="T41" fmla="*/ 15 h 83"/>
                <a:gd name="T42" fmla="*/ 110 w 159"/>
                <a:gd name="T43" fmla="*/ 14 h 83"/>
                <a:gd name="T44" fmla="*/ 146 w 159"/>
                <a:gd name="T45" fmla="*/ 3 h 83"/>
                <a:gd name="T46" fmla="*/ 156 w 159"/>
                <a:gd name="T47" fmla="*/ 13 h 83"/>
                <a:gd name="T48" fmla="*/ 150 w 159"/>
                <a:gd name="T49" fmla="*/ 27 h 83"/>
                <a:gd name="T50" fmla="*/ 139 w 159"/>
                <a:gd name="T51" fmla="*/ 61 h 83"/>
                <a:gd name="T52" fmla="*/ 113 w 159"/>
                <a:gd name="T53" fmla="*/ 72 h 83"/>
                <a:gd name="T54" fmla="*/ 100 w 159"/>
                <a:gd name="T55" fmla="*/ 73 h 83"/>
                <a:gd name="T56" fmla="*/ 74 w 159"/>
                <a:gd name="T57" fmla="*/ 83 h 83"/>
                <a:gd name="T58" fmla="*/ 70 w 159"/>
                <a:gd name="T59"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9" h="83">
                  <a:moveTo>
                    <a:pt x="70" y="81"/>
                  </a:moveTo>
                  <a:cubicBezTo>
                    <a:pt x="63" y="71"/>
                    <a:pt x="54" y="65"/>
                    <a:pt x="41" y="68"/>
                  </a:cubicBezTo>
                  <a:cubicBezTo>
                    <a:pt x="34" y="63"/>
                    <a:pt x="24" y="63"/>
                    <a:pt x="20" y="54"/>
                  </a:cubicBezTo>
                  <a:cubicBezTo>
                    <a:pt x="28" y="45"/>
                    <a:pt x="37" y="52"/>
                    <a:pt x="45" y="53"/>
                  </a:cubicBezTo>
                  <a:cubicBezTo>
                    <a:pt x="55" y="55"/>
                    <a:pt x="64" y="61"/>
                    <a:pt x="72" y="48"/>
                  </a:cubicBezTo>
                  <a:cubicBezTo>
                    <a:pt x="73" y="46"/>
                    <a:pt x="76" y="47"/>
                    <a:pt x="79" y="49"/>
                  </a:cubicBezTo>
                  <a:cubicBezTo>
                    <a:pt x="82" y="51"/>
                    <a:pt x="86" y="51"/>
                    <a:pt x="89" y="49"/>
                  </a:cubicBezTo>
                  <a:cubicBezTo>
                    <a:pt x="95" y="45"/>
                    <a:pt x="100" y="46"/>
                    <a:pt x="106" y="50"/>
                  </a:cubicBezTo>
                  <a:cubicBezTo>
                    <a:pt x="109" y="52"/>
                    <a:pt x="113" y="54"/>
                    <a:pt x="117" y="51"/>
                  </a:cubicBezTo>
                  <a:cubicBezTo>
                    <a:pt x="120" y="47"/>
                    <a:pt x="120" y="42"/>
                    <a:pt x="118" y="38"/>
                  </a:cubicBezTo>
                  <a:cubicBezTo>
                    <a:pt x="117" y="34"/>
                    <a:pt x="113" y="32"/>
                    <a:pt x="109" y="33"/>
                  </a:cubicBezTo>
                  <a:cubicBezTo>
                    <a:pt x="104" y="34"/>
                    <a:pt x="99" y="33"/>
                    <a:pt x="95" y="32"/>
                  </a:cubicBezTo>
                  <a:cubicBezTo>
                    <a:pt x="89" y="31"/>
                    <a:pt x="86" y="32"/>
                    <a:pt x="83" y="37"/>
                  </a:cubicBezTo>
                  <a:cubicBezTo>
                    <a:pt x="78" y="45"/>
                    <a:pt x="72" y="48"/>
                    <a:pt x="66" y="39"/>
                  </a:cubicBezTo>
                  <a:cubicBezTo>
                    <a:pt x="64" y="37"/>
                    <a:pt x="62" y="34"/>
                    <a:pt x="59" y="37"/>
                  </a:cubicBezTo>
                  <a:cubicBezTo>
                    <a:pt x="52" y="43"/>
                    <a:pt x="48" y="39"/>
                    <a:pt x="45" y="32"/>
                  </a:cubicBezTo>
                  <a:cubicBezTo>
                    <a:pt x="42" y="26"/>
                    <a:pt x="36" y="25"/>
                    <a:pt x="29" y="26"/>
                  </a:cubicBezTo>
                  <a:cubicBezTo>
                    <a:pt x="20" y="27"/>
                    <a:pt x="11" y="28"/>
                    <a:pt x="2" y="25"/>
                  </a:cubicBezTo>
                  <a:cubicBezTo>
                    <a:pt x="0" y="14"/>
                    <a:pt x="5" y="8"/>
                    <a:pt x="12" y="12"/>
                  </a:cubicBezTo>
                  <a:cubicBezTo>
                    <a:pt x="23" y="18"/>
                    <a:pt x="33" y="14"/>
                    <a:pt x="44" y="14"/>
                  </a:cubicBezTo>
                  <a:cubicBezTo>
                    <a:pt x="45" y="14"/>
                    <a:pt x="47" y="14"/>
                    <a:pt x="48" y="15"/>
                  </a:cubicBezTo>
                  <a:cubicBezTo>
                    <a:pt x="69" y="24"/>
                    <a:pt x="89" y="21"/>
                    <a:pt x="110" y="14"/>
                  </a:cubicBezTo>
                  <a:cubicBezTo>
                    <a:pt x="122" y="10"/>
                    <a:pt x="134" y="7"/>
                    <a:pt x="146" y="3"/>
                  </a:cubicBezTo>
                  <a:cubicBezTo>
                    <a:pt x="155" y="0"/>
                    <a:pt x="159" y="4"/>
                    <a:pt x="156" y="13"/>
                  </a:cubicBezTo>
                  <a:cubicBezTo>
                    <a:pt x="155" y="18"/>
                    <a:pt x="152" y="23"/>
                    <a:pt x="150" y="27"/>
                  </a:cubicBezTo>
                  <a:cubicBezTo>
                    <a:pt x="145" y="38"/>
                    <a:pt x="139" y="48"/>
                    <a:pt x="139" y="61"/>
                  </a:cubicBezTo>
                  <a:cubicBezTo>
                    <a:pt x="134" y="72"/>
                    <a:pt x="126" y="78"/>
                    <a:pt x="113" y="72"/>
                  </a:cubicBezTo>
                  <a:cubicBezTo>
                    <a:pt x="109" y="71"/>
                    <a:pt x="104" y="72"/>
                    <a:pt x="100" y="73"/>
                  </a:cubicBezTo>
                  <a:cubicBezTo>
                    <a:pt x="91" y="75"/>
                    <a:pt x="82" y="78"/>
                    <a:pt x="74" y="83"/>
                  </a:cubicBezTo>
                  <a:cubicBezTo>
                    <a:pt x="73" y="83"/>
                    <a:pt x="71" y="82"/>
                    <a:pt x="70" y="81"/>
                  </a:cubicBezTo>
                  <a:close/>
                </a:path>
              </a:pathLst>
            </a:custGeom>
            <a:solidFill>
              <a:srgbClr val="E2A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 name="Freeform 596"/>
            <p:cNvSpPr>
              <a:spLocks/>
            </p:cNvSpPr>
            <p:nvPr/>
          </p:nvSpPr>
          <p:spPr bwMode="auto">
            <a:xfrm>
              <a:off x="4663" y="3295"/>
              <a:ext cx="182" cy="58"/>
            </a:xfrm>
            <a:custGeom>
              <a:avLst/>
              <a:gdLst>
                <a:gd name="T0" fmla="*/ 13 w 136"/>
                <a:gd name="T1" fmla="*/ 3 h 43"/>
                <a:gd name="T2" fmla="*/ 44 w 136"/>
                <a:gd name="T3" fmla="*/ 2 h 43"/>
                <a:gd name="T4" fmla="*/ 62 w 136"/>
                <a:gd name="T5" fmla="*/ 19 h 43"/>
                <a:gd name="T6" fmla="*/ 71 w 136"/>
                <a:gd name="T7" fmla="*/ 12 h 43"/>
                <a:gd name="T8" fmla="*/ 79 w 136"/>
                <a:gd name="T9" fmla="*/ 15 h 43"/>
                <a:gd name="T10" fmla="*/ 85 w 136"/>
                <a:gd name="T11" fmla="*/ 22 h 43"/>
                <a:gd name="T12" fmla="*/ 92 w 136"/>
                <a:gd name="T13" fmla="*/ 15 h 43"/>
                <a:gd name="T14" fmla="*/ 103 w 136"/>
                <a:gd name="T15" fmla="*/ 8 h 43"/>
                <a:gd name="T16" fmla="*/ 121 w 136"/>
                <a:gd name="T17" fmla="*/ 8 h 43"/>
                <a:gd name="T18" fmla="*/ 133 w 136"/>
                <a:gd name="T19" fmla="*/ 15 h 43"/>
                <a:gd name="T20" fmla="*/ 130 w 136"/>
                <a:gd name="T21" fmla="*/ 34 h 43"/>
                <a:gd name="T22" fmla="*/ 115 w 136"/>
                <a:gd name="T23" fmla="*/ 33 h 43"/>
                <a:gd name="T24" fmla="*/ 100 w 136"/>
                <a:gd name="T25" fmla="*/ 33 h 43"/>
                <a:gd name="T26" fmla="*/ 85 w 136"/>
                <a:gd name="T27" fmla="*/ 29 h 43"/>
                <a:gd name="T28" fmla="*/ 62 w 136"/>
                <a:gd name="T29" fmla="*/ 39 h 43"/>
                <a:gd name="T30" fmla="*/ 31 w 136"/>
                <a:gd name="T31" fmla="*/ 35 h 43"/>
                <a:gd name="T32" fmla="*/ 24 w 136"/>
                <a:gd name="T33" fmla="*/ 35 h 43"/>
                <a:gd name="T34" fmla="*/ 0 w 136"/>
                <a:gd name="T35" fmla="*/ 17 h 43"/>
                <a:gd name="T36" fmla="*/ 10 w 136"/>
                <a:gd name="T37" fmla="*/ 6 h 43"/>
                <a:gd name="T38" fmla="*/ 13 w 136"/>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43">
                  <a:moveTo>
                    <a:pt x="13" y="3"/>
                  </a:moveTo>
                  <a:cubicBezTo>
                    <a:pt x="23" y="3"/>
                    <a:pt x="33" y="4"/>
                    <a:pt x="44" y="2"/>
                  </a:cubicBezTo>
                  <a:cubicBezTo>
                    <a:pt x="55" y="0"/>
                    <a:pt x="61" y="8"/>
                    <a:pt x="62" y="19"/>
                  </a:cubicBezTo>
                  <a:cubicBezTo>
                    <a:pt x="65" y="16"/>
                    <a:pt x="68" y="14"/>
                    <a:pt x="71" y="12"/>
                  </a:cubicBezTo>
                  <a:cubicBezTo>
                    <a:pt x="74" y="10"/>
                    <a:pt x="78" y="7"/>
                    <a:pt x="79" y="15"/>
                  </a:cubicBezTo>
                  <a:cubicBezTo>
                    <a:pt x="79" y="19"/>
                    <a:pt x="80" y="22"/>
                    <a:pt x="85" y="22"/>
                  </a:cubicBezTo>
                  <a:cubicBezTo>
                    <a:pt x="89" y="21"/>
                    <a:pt x="92" y="19"/>
                    <a:pt x="92" y="15"/>
                  </a:cubicBezTo>
                  <a:cubicBezTo>
                    <a:pt x="92" y="6"/>
                    <a:pt x="96" y="7"/>
                    <a:pt x="103" y="8"/>
                  </a:cubicBezTo>
                  <a:cubicBezTo>
                    <a:pt x="109" y="9"/>
                    <a:pt x="115" y="12"/>
                    <a:pt x="121" y="8"/>
                  </a:cubicBezTo>
                  <a:cubicBezTo>
                    <a:pt x="126" y="6"/>
                    <a:pt x="131" y="11"/>
                    <a:pt x="133" y="15"/>
                  </a:cubicBezTo>
                  <a:cubicBezTo>
                    <a:pt x="135" y="21"/>
                    <a:pt x="136" y="29"/>
                    <a:pt x="130" y="34"/>
                  </a:cubicBezTo>
                  <a:cubicBezTo>
                    <a:pt x="126" y="39"/>
                    <a:pt x="118" y="37"/>
                    <a:pt x="115" y="33"/>
                  </a:cubicBezTo>
                  <a:cubicBezTo>
                    <a:pt x="109" y="27"/>
                    <a:pt x="106" y="28"/>
                    <a:pt x="100" y="33"/>
                  </a:cubicBezTo>
                  <a:cubicBezTo>
                    <a:pt x="94" y="39"/>
                    <a:pt x="89" y="34"/>
                    <a:pt x="85" y="29"/>
                  </a:cubicBezTo>
                  <a:cubicBezTo>
                    <a:pt x="81" y="40"/>
                    <a:pt x="74" y="43"/>
                    <a:pt x="62" y="39"/>
                  </a:cubicBezTo>
                  <a:cubicBezTo>
                    <a:pt x="52" y="35"/>
                    <a:pt x="42" y="31"/>
                    <a:pt x="31" y="35"/>
                  </a:cubicBezTo>
                  <a:cubicBezTo>
                    <a:pt x="29" y="37"/>
                    <a:pt x="26" y="37"/>
                    <a:pt x="24" y="35"/>
                  </a:cubicBezTo>
                  <a:cubicBezTo>
                    <a:pt x="16" y="28"/>
                    <a:pt x="6" y="26"/>
                    <a:pt x="0" y="17"/>
                  </a:cubicBezTo>
                  <a:cubicBezTo>
                    <a:pt x="1" y="11"/>
                    <a:pt x="7" y="10"/>
                    <a:pt x="10" y="6"/>
                  </a:cubicBezTo>
                  <a:cubicBezTo>
                    <a:pt x="10" y="4"/>
                    <a:pt x="11" y="3"/>
                    <a:pt x="13" y="3"/>
                  </a:cubicBezTo>
                  <a:close/>
                </a:path>
              </a:pathLst>
            </a:custGeom>
            <a:solidFill>
              <a:srgbClr val="F0B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 name="Freeform 597"/>
            <p:cNvSpPr>
              <a:spLocks/>
            </p:cNvSpPr>
            <p:nvPr/>
          </p:nvSpPr>
          <p:spPr bwMode="auto">
            <a:xfrm>
              <a:off x="4570" y="3078"/>
              <a:ext cx="129" cy="196"/>
            </a:xfrm>
            <a:custGeom>
              <a:avLst/>
              <a:gdLst>
                <a:gd name="T0" fmla="*/ 10 w 96"/>
                <a:gd name="T1" fmla="*/ 79 h 146"/>
                <a:gd name="T2" fmla="*/ 16 w 96"/>
                <a:gd name="T3" fmla="*/ 93 h 146"/>
                <a:gd name="T4" fmla="*/ 34 w 96"/>
                <a:gd name="T5" fmla="*/ 39 h 146"/>
                <a:gd name="T6" fmla="*/ 22 w 96"/>
                <a:gd name="T7" fmla="*/ 64 h 146"/>
                <a:gd name="T8" fmla="*/ 63 w 96"/>
                <a:gd name="T9" fmla="*/ 33 h 146"/>
                <a:gd name="T10" fmla="*/ 64 w 96"/>
                <a:gd name="T11" fmla="*/ 28 h 146"/>
                <a:gd name="T12" fmla="*/ 59 w 96"/>
                <a:gd name="T13" fmla="*/ 27 h 146"/>
                <a:gd name="T14" fmla="*/ 42 w 96"/>
                <a:gd name="T15" fmla="*/ 34 h 146"/>
                <a:gd name="T16" fmla="*/ 48 w 96"/>
                <a:gd name="T17" fmla="*/ 26 h 146"/>
                <a:gd name="T18" fmla="*/ 67 w 96"/>
                <a:gd name="T19" fmla="*/ 11 h 146"/>
                <a:gd name="T20" fmla="*/ 79 w 96"/>
                <a:gd name="T21" fmla="*/ 10 h 146"/>
                <a:gd name="T22" fmla="*/ 79 w 96"/>
                <a:gd name="T23" fmla="*/ 12 h 146"/>
                <a:gd name="T24" fmla="*/ 85 w 96"/>
                <a:gd name="T25" fmla="*/ 18 h 146"/>
                <a:gd name="T26" fmla="*/ 95 w 96"/>
                <a:gd name="T27" fmla="*/ 19 h 146"/>
                <a:gd name="T28" fmla="*/ 87 w 96"/>
                <a:gd name="T29" fmla="*/ 28 h 146"/>
                <a:gd name="T30" fmla="*/ 73 w 96"/>
                <a:gd name="T31" fmla="*/ 35 h 146"/>
                <a:gd name="T32" fmla="*/ 72 w 96"/>
                <a:gd name="T33" fmla="*/ 38 h 146"/>
                <a:gd name="T34" fmla="*/ 75 w 96"/>
                <a:gd name="T35" fmla="*/ 40 h 146"/>
                <a:gd name="T36" fmla="*/ 71 w 96"/>
                <a:gd name="T37" fmla="*/ 48 h 146"/>
                <a:gd name="T38" fmla="*/ 41 w 96"/>
                <a:gd name="T39" fmla="*/ 74 h 146"/>
                <a:gd name="T40" fmla="*/ 37 w 96"/>
                <a:gd name="T41" fmla="*/ 76 h 146"/>
                <a:gd name="T42" fmla="*/ 35 w 96"/>
                <a:gd name="T43" fmla="*/ 74 h 146"/>
                <a:gd name="T44" fmla="*/ 34 w 96"/>
                <a:gd name="T45" fmla="*/ 69 h 146"/>
                <a:gd name="T46" fmla="*/ 43 w 96"/>
                <a:gd name="T47" fmla="*/ 117 h 146"/>
                <a:gd name="T48" fmla="*/ 54 w 96"/>
                <a:gd name="T49" fmla="*/ 136 h 146"/>
                <a:gd name="T50" fmla="*/ 31 w 96"/>
                <a:gd name="T51" fmla="*/ 145 h 146"/>
                <a:gd name="T52" fmla="*/ 2 w 96"/>
                <a:gd name="T53" fmla="*/ 91 h 146"/>
                <a:gd name="T54" fmla="*/ 5 w 96"/>
                <a:gd name="T55" fmla="*/ 78 h 146"/>
                <a:gd name="T56" fmla="*/ 10 w 96"/>
                <a:gd name="T57"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46">
                  <a:moveTo>
                    <a:pt x="10" y="79"/>
                  </a:moveTo>
                  <a:cubicBezTo>
                    <a:pt x="11" y="82"/>
                    <a:pt x="9" y="87"/>
                    <a:pt x="16" y="93"/>
                  </a:cubicBezTo>
                  <a:cubicBezTo>
                    <a:pt x="12" y="71"/>
                    <a:pt x="11" y="51"/>
                    <a:pt x="34" y="39"/>
                  </a:cubicBezTo>
                  <a:cubicBezTo>
                    <a:pt x="28" y="47"/>
                    <a:pt x="25" y="54"/>
                    <a:pt x="22" y="64"/>
                  </a:cubicBezTo>
                  <a:cubicBezTo>
                    <a:pt x="37" y="52"/>
                    <a:pt x="50" y="43"/>
                    <a:pt x="63" y="33"/>
                  </a:cubicBezTo>
                  <a:cubicBezTo>
                    <a:pt x="64" y="32"/>
                    <a:pt x="65" y="30"/>
                    <a:pt x="64" y="28"/>
                  </a:cubicBezTo>
                  <a:cubicBezTo>
                    <a:pt x="63" y="27"/>
                    <a:pt x="60" y="26"/>
                    <a:pt x="59" y="27"/>
                  </a:cubicBezTo>
                  <a:cubicBezTo>
                    <a:pt x="54" y="29"/>
                    <a:pt x="48" y="31"/>
                    <a:pt x="42" y="34"/>
                  </a:cubicBezTo>
                  <a:cubicBezTo>
                    <a:pt x="42" y="29"/>
                    <a:pt x="45" y="27"/>
                    <a:pt x="48" y="26"/>
                  </a:cubicBezTo>
                  <a:cubicBezTo>
                    <a:pt x="55" y="22"/>
                    <a:pt x="62" y="18"/>
                    <a:pt x="67" y="11"/>
                  </a:cubicBezTo>
                  <a:cubicBezTo>
                    <a:pt x="69" y="8"/>
                    <a:pt x="74" y="0"/>
                    <a:pt x="79" y="10"/>
                  </a:cubicBezTo>
                  <a:cubicBezTo>
                    <a:pt x="79" y="11"/>
                    <a:pt x="79" y="11"/>
                    <a:pt x="79" y="12"/>
                  </a:cubicBezTo>
                  <a:cubicBezTo>
                    <a:pt x="77" y="17"/>
                    <a:pt x="79" y="19"/>
                    <a:pt x="85" y="18"/>
                  </a:cubicBezTo>
                  <a:cubicBezTo>
                    <a:pt x="88" y="17"/>
                    <a:pt x="93" y="14"/>
                    <a:pt x="95" y="19"/>
                  </a:cubicBezTo>
                  <a:cubicBezTo>
                    <a:pt x="96" y="24"/>
                    <a:pt x="91" y="27"/>
                    <a:pt x="87" y="28"/>
                  </a:cubicBezTo>
                  <a:cubicBezTo>
                    <a:pt x="82" y="31"/>
                    <a:pt x="78" y="32"/>
                    <a:pt x="73" y="35"/>
                  </a:cubicBezTo>
                  <a:cubicBezTo>
                    <a:pt x="73" y="36"/>
                    <a:pt x="69" y="36"/>
                    <a:pt x="72" y="38"/>
                  </a:cubicBezTo>
                  <a:cubicBezTo>
                    <a:pt x="73" y="39"/>
                    <a:pt x="74" y="39"/>
                    <a:pt x="75" y="40"/>
                  </a:cubicBezTo>
                  <a:cubicBezTo>
                    <a:pt x="76" y="44"/>
                    <a:pt x="74" y="46"/>
                    <a:pt x="71" y="48"/>
                  </a:cubicBezTo>
                  <a:cubicBezTo>
                    <a:pt x="56" y="51"/>
                    <a:pt x="44" y="57"/>
                    <a:pt x="41" y="74"/>
                  </a:cubicBezTo>
                  <a:cubicBezTo>
                    <a:pt x="41" y="76"/>
                    <a:pt x="39" y="77"/>
                    <a:pt x="37" y="76"/>
                  </a:cubicBezTo>
                  <a:cubicBezTo>
                    <a:pt x="36" y="76"/>
                    <a:pt x="36" y="75"/>
                    <a:pt x="35" y="74"/>
                  </a:cubicBezTo>
                  <a:cubicBezTo>
                    <a:pt x="35" y="73"/>
                    <a:pt x="35" y="72"/>
                    <a:pt x="34" y="69"/>
                  </a:cubicBezTo>
                  <a:cubicBezTo>
                    <a:pt x="32" y="87"/>
                    <a:pt x="33" y="103"/>
                    <a:pt x="43" y="117"/>
                  </a:cubicBezTo>
                  <a:cubicBezTo>
                    <a:pt x="45" y="124"/>
                    <a:pt x="49" y="130"/>
                    <a:pt x="54" y="136"/>
                  </a:cubicBezTo>
                  <a:cubicBezTo>
                    <a:pt x="49" y="146"/>
                    <a:pt x="40" y="146"/>
                    <a:pt x="31" y="145"/>
                  </a:cubicBezTo>
                  <a:cubicBezTo>
                    <a:pt x="14" y="131"/>
                    <a:pt x="9" y="110"/>
                    <a:pt x="2" y="91"/>
                  </a:cubicBezTo>
                  <a:cubicBezTo>
                    <a:pt x="0" y="87"/>
                    <a:pt x="2" y="82"/>
                    <a:pt x="5" y="78"/>
                  </a:cubicBezTo>
                  <a:cubicBezTo>
                    <a:pt x="7" y="78"/>
                    <a:pt x="9" y="79"/>
                    <a:pt x="10" y="79"/>
                  </a:cubicBezTo>
                  <a:close/>
                </a:path>
              </a:pathLst>
            </a:custGeom>
            <a:solidFill>
              <a:srgbClr val="9A7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 name="Freeform 598"/>
            <p:cNvSpPr>
              <a:spLocks/>
            </p:cNvSpPr>
            <p:nvPr/>
          </p:nvSpPr>
          <p:spPr bwMode="auto">
            <a:xfrm>
              <a:off x="4581" y="3212"/>
              <a:ext cx="111" cy="105"/>
            </a:xfrm>
            <a:custGeom>
              <a:avLst/>
              <a:gdLst>
                <a:gd name="T0" fmla="*/ 23 w 83"/>
                <a:gd name="T1" fmla="*/ 45 h 78"/>
                <a:gd name="T2" fmla="*/ 44 w 83"/>
                <a:gd name="T3" fmla="*/ 37 h 78"/>
                <a:gd name="T4" fmla="*/ 64 w 83"/>
                <a:gd name="T5" fmla="*/ 15 h 78"/>
                <a:gd name="T6" fmla="*/ 68 w 83"/>
                <a:gd name="T7" fmla="*/ 0 h 78"/>
                <a:gd name="T8" fmla="*/ 74 w 83"/>
                <a:gd name="T9" fmla="*/ 10 h 78"/>
                <a:gd name="T10" fmla="*/ 74 w 83"/>
                <a:gd name="T11" fmla="*/ 25 h 78"/>
                <a:gd name="T12" fmla="*/ 83 w 83"/>
                <a:gd name="T13" fmla="*/ 34 h 78"/>
                <a:gd name="T14" fmla="*/ 71 w 83"/>
                <a:gd name="T15" fmla="*/ 40 h 78"/>
                <a:gd name="T16" fmla="*/ 43 w 83"/>
                <a:gd name="T17" fmla="*/ 54 h 78"/>
                <a:gd name="T18" fmla="*/ 53 w 83"/>
                <a:gd name="T19" fmla="*/ 53 h 78"/>
                <a:gd name="T20" fmla="*/ 61 w 83"/>
                <a:gd name="T21" fmla="*/ 63 h 78"/>
                <a:gd name="T22" fmla="*/ 57 w 83"/>
                <a:gd name="T23" fmla="*/ 70 h 78"/>
                <a:gd name="T24" fmla="*/ 45 w 83"/>
                <a:gd name="T25" fmla="*/ 78 h 78"/>
                <a:gd name="T26" fmla="*/ 27 w 83"/>
                <a:gd name="T27" fmla="*/ 74 h 78"/>
                <a:gd name="T28" fmla="*/ 9 w 83"/>
                <a:gd name="T29" fmla="*/ 65 h 78"/>
                <a:gd name="T30" fmla="*/ 11 w 83"/>
                <a:gd name="T31" fmla="*/ 51 h 78"/>
                <a:gd name="T32" fmla="*/ 18 w 83"/>
                <a:gd name="T33" fmla="*/ 51 h 78"/>
                <a:gd name="T34" fmla="*/ 33 w 83"/>
                <a:gd name="T35" fmla="*/ 71 h 78"/>
                <a:gd name="T36" fmla="*/ 23 w 83"/>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78">
                  <a:moveTo>
                    <a:pt x="23" y="45"/>
                  </a:moveTo>
                  <a:cubicBezTo>
                    <a:pt x="30" y="40"/>
                    <a:pt x="39" y="42"/>
                    <a:pt x="44" y="37"/>
                  </a:cubicBezTo>
                  <a:cubicBezTo>
                    <a:pt x="55" y="33"/>
                    <a:pt x="65" y="29"/>
                    <a:pt x="64" y="15"/>
                  </a:cubicBezTo>
                  <a:cubicBezTo>
                    <a:pt x="66" y="10"/>
                    <a:pt x="64" y="4"/>
                    <a:pt x="68" y="0"/>
                  </a:cubicBezTo>
                  <a:cubicBezTo>
                    <a:pt x="75" y="0"/>
                    <a:pt x="74" y="5"/>
                    <a:pt x="74" y="10"/>
                  </a:cubicBezTo>
                  <a:cubicBezTo>
                    <a:pt x="75" y="15"/>
                    <a:pt x="72" y="20"/>
                    <a:pt x="74" y="25"/>
                  </a:cubicBezTo>
                  <a:cubicBezTo>
                    <a:pt x="76" y="29"/>
                    <a:pt x="83" y="29"/>
                    <a:pt x="83" y="34"/>
                  </a:cubicBezTo>
                  <a:cubicBezTo>
                    <a:pt x="82" y="40"/>
                    <a:pt x="75" y="40"/>
                    <a:pt x="71" y="40"/>
                  </a:cubicBezTo>
                  <a:cubicBezTo>
                    <a:pt x="60" y="42"/>
                    <a:pt x="55" y="54"/>
                    <a:pt x="43" y="54"/>
                  </a:cubicBezTo>
                  <a:cubicBezTo>
                    <a:pt x="47" y="55"/>
                    <a:pt x="50" y="52"/>
                    <a:pt x="53" y="53"/>
                  </a:cubicBezTo>
                  <a:cubicBezTo>
                    <a:pt x="59" y="54"/>
                    <a:pt x="61" y="57"/>
                    <a:pt x="61" y="63"/>
                  </a:cubicBezTo>
                  <a:cubicBezTo>
                    <a:pt x="60" y="66"/>
                    <a:pt x="61" y="69"/>
                    <a:pt x="57" y="70"/>
                  </a:cubicBezTo>
                  <a:cubicBezTo>
                    <a:pt x="53" y="72"/>
                    <a:pt x="43" y="66"/>
                    <a:pt x="45" y="78"/>
                  </a:cubicBezTo>
                  <a:cubicBezTo>
                    <a:pt x="39" y="76"/>
                    <a:pt x="33" y="75"/>
                    <a:pt x="27" y="74"/>
                  </a:cubicBezTo>
                  <a:cubicBezTo>
                    <a:pt x="20" y="72"/>
                    <a:pt x="15" y="68"/>
                    <a:pt x="9" y="65"/>
                  </a:cubicBezTo>
                  <a:cubicBezTo>
                    <a:pt x="0" y="61"/>
                    <a:pt x="10" y="56"/>
                    <a:pt x="11" y="51"/>
                  </a:cubicBezTo>
                  <a:cubicBezTo>
                    <a:pt x="12" y="45"/>
                    <a:pt x="16" y="49"/>
                    <a:pt x="18" y="51"/>
                  </a:cubicBezTo>
                  <a:cubicBezTo>
                    <a:pt x="25" y="56"/>
                    <a:pt x="28" y="63"/>
                    <a:pt x="33" y="71"/>
                  </a:cubicBezTo>
                  <a:cubicBezTo>
                    <a:pt x="34" y="59"/>
                    <a:pt x="28" y="52"/>
                    <a:pt x="23" y="45"/>
                  </a:cubicBezTo>
                  <a:close/>
                </a:path>
              </a:pathLst>
            </a:custGeom>
            <a:solidFill>
              <a:srgbClr val="A76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 name="Freeform 599"/>
            <p:cNvSpPr>
              <a:spLocks/>
            </p:cNvSpPr>
            <p:nvPr/>
          </p:nvSpPr>
          <p:spPr bwMode="auto">
            <a:xfrm>
              <a:off x="4651" y="3247"/>
              <a:ext cx="99" cy="56"/>
            </a:xfrm>
            <a:custGeom>
              <a:avLst/>
              <a:gdLst>
                <a:gd name="T0" fmla="*/ 9 w 74"/>
                <a:gd name="T1" fmla="*/ 37 h 42"/>
                <a:gd name="T2" fmla="*/ 0 w 74"/>
                <a:gd name="T3" fmla="*/ 29 h 42"/>
                <a:gd name="T4" fmla="*/ 18 w 74"/>
                <a:gd name="T5" fmla="*/ 16 h 42"/>
                <a:gd name="T6" fmla="*/ 49 w 74"/>
                <a:gd name="T7" fmla="*/ 5 h 42"/>
                <a:gd name="T8" fmla="*/ 55 w 74"/>
                <a:gd name="T9" fmla="*/ 2 h 42"/>
                <a:gd name="T10" fmla="*/ 62 w 74"/>
                <a:gd name="T11" fmla="*/ 1 h 42"/>
                <a:gd name="T12" fmla="*/ 70 w 74"/>
                <a:gd name="T13" fmla="*/ 11 h 42"/>
                <a:gd name="T14" fmla="*/ 64 w 74"/>
                <a:gd name="T15" fmla="*/ 32 h 42"/>
                <a:gd name="T16" fmla="*/ 33 w 74"/>
                <a:gd name="T17" fmla="*/ 31 h 42"/>
                <a:gd name="T18" fmla="*/ 22 w 74"/>
                <a:gd name="T19" fmla="*/ 39 h 42"/>
                <a:gd name="T20" fmla="*/ 19 w 74"/>
                <a:gd name="T21" fmla="*/ 42 h 42"/>
                <a:gd name="T22" fmla="*/ 9 w 74"/>
                <a:gd name="T2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2">
                  <a:moveTo>
                    <a:pt x="9" y="37"/>
                  </a:moveTo>
                  <a:cubicBezTo>
                    <a:pt x="5" y="35"/>
                    <a:pt x="6" y="28"/>
                    <a:pt x="0" y="29"/>
                  </a:cubicBezTo>
                  <a:cubicBezTo>
                    <a:pt x="3" y="20"/>
                    <a:pt x="10" y="15"/>
                    <a:pt x="18" y="16"/>
                  </a:cubicBezTo>
                  <a:cubicBezTo>
                    <a:pt x="31" y="17"/>
                    <a:pt x="40" y="13"/>
                    <a:pt x="49" y="5"/>
                  </a:cubicBezTo>
                  <a:cubicBezTo>
                    <a:pt x="50" y="3"/>
                    <a:pt x="53" y="3"/>
                    <a:pt x="55" y="2"/>
                  </a:cubicBezTo>
                  <a:cubicBezTo>
                    <a:pt x="57" y="2"/>
                    <a:pt x="60" y="1"/>
                    <a:pt x="62" y="1"/>
                  </a:cubicBezTo>
                  <a:cubicBezTo>
                    <a:pt x="71" y="0"/>
                    <a:pt x="74" y="1"/>
                    <a:pt x="70" y="11"/>
                  </a:cubicBezTo>
                  <a:cubicBezTo>
                    <a:pt x="67" y="17"/>
                    <a:pt x="63" y="24"/>
                    <a:pt x="64" y="32"/>
                  </a:cubicBezTo>
                  <a:cubicBezTo>
                    <a:pt x="53" y="35"/>
                    <a:pt x="43" y="38"/>
                    <a:pt x="33" y="31"/>
                  </a:cubicBezTo>
                  <a:cubicBezTo>
                    <a:pt x="23" y="25"/>
                    <a:pt x="24" y="35"/>
                    <a:pt x="22" y="39"/>
                  </a:cubicBezTo>
                  <a:cubicBezTo>
                    <a:pt x="21" y="40"/>
                    <a:pt x="20" y="41"/>
                    <a:pt x="19" y="42"/>
                  </a:cubicBezTo>
                  <a:cubicBezTo>
                    <a:pt x="15" y="40"/>
                    <a:pt x="13" y="37"/>
                    <a:pt x="9" y="37"/>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 name="Freeform 600"/>
            <p:cNvSpPr>
              <a:spLocks/>
            </p:cNvSpPr>
            <p:nvPr/>
          </p:nvSpPr>
          <p:spPr bwMode="auto">
            <a:xfrm>
              <a:off x="4739" y="3347"/>
              <a:ext cx="161" cy="54"/>
            </a:xfrm>
            <a:custGeom>
              <a:avLst/>
              <a:gdLst>
                <a:gd name="T0" fmla="*/ 24 w 120"/>
                <a:gd name="T1" fmla="*/ 22 h 40"/>
                <a:gd name="T2" fmla="*/ 27 w 120"/>
                <a:gd name="T3" fmla="*/ 23 h 40"/>
                <a:gd name="T4" fmla="*/ 65 w 120"/>
                <a:gd name="T5" fmla="*/ 16 h 40"/>
                <a:gd name="T6" fmla="*/ 65 w 120"/>
                <a:gd name="T7" fmla="*/ 15 h 40"/>
                <a:gd name="T8" fmla="*/ 64 w 120"/>
                <a:gd name="T9" fmla="*/ 15 h 40"/>
                <a:gd name="T10" fmla="*/ 53 w 120"/>
                <a:gd name="T11" fmla="*/ 12 h 40"/>
                <a:gd name="T12" fmla="*/ 67 w 120"/>
                <a:gd name="T13" fmla="*/ 10 h 40"/>
                <a:gd name="T14" fmla="*/ 90 w 120"/>
                <a:gd name="T15" fmla="*/ 1 h 40"/>
                <a:gd name="T16" fmla="*/ 96 w 120"/>
                <a:gd name="T17" fmla="*/ 0 h 40"/>
                <a:gd name="T18" fmla="*/ 111 w 120"/>
                <a:gd name="T19" fmla="*/ 17 h 40"/>
                <a:gd name="T20" fmla="*/ 117 w 120"/>
                <a:gd name="T21" fmla="*/ 22 h 40"/>
                <a:gd name="T22" fmla="*/ 71 w 120"/>
                <a:gd name="T23" fmla="*/ 24 h 40"/>
                <a:gd name="T24" fmla="*/ 27 w 120"/>
                <a:gd name="T25" fmla="*/ 38 h 40"/>
                <a:gd name="T26" fmla="*/ 21 w 120"/>
                <a:gd name="T27" fmla="*/ 39 h 40"/>
                <a:gd name="T28" fmla="*/ 14 w 120"/>
                <a:gd name="T29" fmla="*/ 27 h 40"/>
                <a:gd name="T30" fmla="*/ 0 w 120"/>
                <a:gd name="T31" fmla="*/ 22 h 40"/>
                <a:gd name="T32" fmla="*/ 24 w 120"/>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40">
                  <a:moveTo>
                    <a:pt x="24" y="22"/>
                  </a:moveTo>
                  <a:cubicBezTo>
                    <a:pt x="25" y="22"/>
                    <a:pt x="26" y="22"/>
                    <a:pt x="27" y="23"/>
                  </a:cubicBezTo>
                  <a:cubicBezTo>
                    <a:pt x="40" y="24"/>
                    <a:pt x="52" y="17"/>
                    <a:pt x="65" y="16"/>
                  </a:cubicBezTo>
                  <a:cubicBezTo>
                    <a:pt x="66" y="16"/>
                    <a:pt x="64" y="13"/>
                    <a:pt x="65" y="15"/>
                  </a:cubicBezTo>
                  <a:cubicBezTo>
                    <a:pt x="65" y="15"/>
                    <a:pt x="65" y="15"/>
                    <a:pt x="64" y="15"/>
                  </a:cubicBezTo>
                  <a:cubicBezTo>
                    <a:pt x="60" y="16"/>
                    <a:pt x="55" y="19"/>
                    <a:pt x="53" y="12"/>
                  </a:cubicBezTo>
                  <a:cubicBezTo>
                    <a:pt x="57" y="7"/>
                    <a:pt x="64" y="8"/>
                    <a:pt x="67" y="10"/>
                  </a:cubicBezTo>
                  <a:cubicBezTo>
                    <a:pt x="79" y="17"/>
                    <a:pt x="85" y="10"/>
                    <a:pt x="90" y="1"/>
                  </a:cubicBezTo>
                  <a:cubicBezTo>
                    <a:pt x="92" y="0"/>
                    <a:pt x="94" y="0"/>
                    <a:pt x="96" y="0"/>
                  </a:cubicBezTo>
                  <a:cubicBezTo>
                    <a:pt x="102" y="4"/>
                    <a:pt x="106" y="11"/>
                    <a:pt x="111" y="17"/>
                  </a:cubicBezTo>
                  <a:cubicBezTo>
                    <a:pt x="114" y="18"/>
                    <a:pt x="120" y="16"/>
                    <a:pt x="117" y="22"/>
                  </a:cubicBezTo>
                  <a:cubicBezTo>
                    <a:pt x="101" y="16"/>
                    <a:pt x="88" y="16"/>
                    <a:pt x="71" y="24"/>
                  </a:cubicBezTo>
                  <a:cubicBezTo>
                    <a:pt x="58" y="30"/>
                    <a:pt x="41" y="31"/>
                    <a:pt x="27" y="38"/>
                  </a:cubicBezTo>
                  <a:cubicBezTo>
                    <a:pt x="25" y="39"/>
                    <a:pt x="24" y="40"/>
                    <a:pt x="21" y="39"/>
                  </a:cubicBezTo>
                  <a:cubicBezTo>
                    <a:pt x="18" y="36"/>
                    <a:pt x="25" y="27"/>
                    <a:pt x="14" y="27"/>
                  </a:cubicBezTo>
                  <a:cubicBezTo>
                    <a:pt x="9" y="28"/>
                    <a:pt x="4" y="25"/>
                    <a:pt x="0" y="22"/>
                  </a:cubicBezTo>
                  <a:cubicBezTo>
                    <a:pt x="8" y="22"/>
                    <a:pt x="16" y="22"/>
                    <a:pt x="24" y="22"/>
                  </a:cubicBezTo>
                  <a:close/>
                </a:path>
              </a:pathLst>
            </a:custGeom>
            <a:solidFill>
              <a:srgbClr val="C26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 name="Freeform 601"/>
            <p:cNvSpPr>
              <a:spLocks/>
            </p:cNvSpPr>
            <p:nvPr/>
          </p:nvSpPr>
          <p:spPr bwMode="auto">
            <a:xfrm>
              <a:off x="4652" y="3317"/>
              <a:ext cx="80" cy="79"/>
            </a:xfrm>
            <a:custGeom>
              <a:avLst/>
              <a:gdLst>
                <a:gd name="T0" fmla="*/ 8 w 60"/>
                <a:gd name="T1" fmla="*/ 1 h 59"/>
                <a:gd name="T2" fmla="*/ 39 w 60"/>
                <a:gd name="T3" fmla="*/ 19 h 59"/>
                <a:gd name="T4" fmla="*/ 60 w 60"/>
                <a:gd name="T5" fmla="*/ 32 h 59"/>
                <a:gd name="T6" fmla="*/ 50 w 60"/>
                <a:gd name="T7" fmla="*/ 53 h 59"/>
                <a:gd name="T8" fmla="*/ 50 w 60"/>
                <a:gd name="T9" fmla="*/ 58 h 59"/>
                <a:gd name="T10" fmla="*/ 45 w 60"/>
                <a:gd name="T11" fmla="*/ 54 h 59"/>
                <a:gd name="T12" fmla="*/ 29 w 60"/>
                <a:gd name="T13" fmla="*/ 31 h 59"/>
                <a:gd name="T14" fmla="*/ 22 w 60"/>
                <a:gd name="T15" fmla="*/ 21 h 59"/>
                <a:gd name="T16" fmla="*/ 6 w 60"/>
                <a:gd name="T17" fmla="*/ 6 h 59"/>
                <a:gd name="T18" fmla="*/ 3 w 60"/>
                <a:gd name="T19" fmla="*/ 1 h 59"/>
                <a:gd name="T20" fmla="*/ 8 w 60"/>
                <a:gd name="T2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59">
                  <a:moveTo>
                    <a:pt x="8" y="1"/>
                  </a:moveTo>
                  <a:cubicBezTo>
                    <a:pt x="18" y="7"/>
                    <a:pt x="29" y="13"/>
                    <a:pt x="39" y="19"/>
                  </a:cubicBezTo>
                  <a:cubicBezTo>
                    <a:pt x="47" y="23"/>
                    <a:pt x="55" y="24"/>
                    <a:pt x="60" y="32"/>
                  </a:cubicBezTo>
                  <a:cubicBezTo>
                    <a:pt x="47" y="34"/>
                    <a:pt x="50" y="44"/>
                    <a:pt x="50" y="53"/>
                  </a:cubicBezTo>
                  <a:cubicBezTo>
                    <a:pt x="50" y="54"/>
                    <a:pt x="53" y="57"/>
                    <a:pt x="50" y="58"/>
                  </a:cubicBezTo>
                  <a:cubicBezTo>
                    <a:pt x="47" y="59"/>
                    <a:pt x="44" y="57"/>
                    <a:pt x="45" y="54"/>
                  </a:cubicBezTo>
                  <a:cubicBezTo>
                    <a:pt x="48" y="40"/>
                    <a:pt x="38" y="36"/>
                    <a:pt x="29" y="31"/>
                  </a:cubicBezTo>
                  <a:cubicBezTo>
                    <a:pt x="25" y="29"/>
                    <a:pt x="21" y="28"/>
                    <a:pt x="22" y="21"/>
                  </a:cubicBezTo>
                  <a:cubicBezTo>
                    <a:pt x="23" y="11"/>
                    <a:pt x="13" y="10"/>
                    <a:pt x="6" y="6"/>
                  </a:cubicBezTo>
                  <a:cubicBezTo>
                    <a:pt x="4" y="5"/>
                    <a:pt x="0" y="5"/>
                    <a:pt x="3" y="1"/>
                  </a:cubicBezTo>
                  <a:cubicBezTo>
                    <a:pt x="3" y="0"/>
                    <a:pt x="6" y="1"/>
                    <a:pt x="8" y="1"/>
                  </a:cubicBezTo>
                  <a:close/>
                </a:path>
              </a:pathLst>
            </a:custGeom>
            <a:solidFill>
              <a:srgbClr val="C57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 name="Freeform 602"/>
            <p:cNvSpPr>
              <a:spLocks/>
            </p:cNvSpPr>
            <p:nvPr/>
          </p:nvSpPr>
          <p:spPr bwMode="auto">
            <a:xfrm>
              <a:off x="4562" y="3243"/>
              <a:ext cx="28" cy="48"/>
            </a:xfrm>
            <a:custGeom>
              <a:avLst/>
              <a:gdLst>
                <a:gd name="T0" fmla="*/ 11 w 21"/>
                <a:gd name="T1" fmla="*/ 0 h 36"/>
                <a:gd name="T2" fmla="*/ 17 w 21"/>
                <a:gd name="T3" fmla="*/ 18 h 36"/>
                <a:gd name="T4" fmla="*/ 18 w 21"/>
                <a:gd name="T5" fmla="*/ 30 h 36"/>
                <a:gd name="T6" fmla="*/ 13 w 21"/>
                <a:gd name="T7" fmla="*/ 36 h 36"/>
                <a:gd name="T8" fmla="*/ 6 w 21"/>
                <a:gd name="T9" fmla="*/ 28 h 36"/>
                <a:gd name="T10" fmla="*/ 11 w 21"/>
                <a:gd name="T11" fmla="*/ 0 h 36"/>
              </a:gdLst>
              <a:ahLst/>
              <a:cxnLst>
                <a:cxn ang="0">
                  <a:pos x="T0" y="T1"/>
                </a:cxn>
                <a:cxn ang="0">
                  <a:pos x="T2" y="T3"/>
                </a:cxn>
                <a:cxn ang="0">
                  <a:pos x="T4" y="T5"/>
                </a:cxn>
                <a:cxn ang="0">
                  <a:pos x="T6" y="T7"/>
                </a:cxn>
                <a:cxn ang="0">
                  <a:pos x="T8" y="T9"/>
                </a:cxn>
                <a:cxn ang="0">
                  <a:pos x="T10" y="T11"/>
                </a:cxn>
              </a:cxnLst>
              <a:rect l="0" t="0" r="r" b="b"/>
              <a:pathLst>
                <a:path w="21" h="36">
                  <a:moveTo>
                    <a:pt x="11" y="0"/>
                  </a:moveTo>
                  <a:cubicBezTo>
                    <a:pt x="13" y="7"/>
                    <a:pt x="8" y="15"/>
                    <a:pt x="17" y="18"/>
                  </a:cubicBezTo>
                  <a:cubicBezTo>
                    <a:pt x="21" y="20"/>
                    <a:pt x="19" y="26"/>
                    <a:pt x="18" y="30"/>
                  </a:cubicBezTo>
                  <a:cubicBezTo>
                    <a:pt x="16" y="32"/>
                    <a:pt x="16" y="36"/>
                    <a:pt x="13" y="36"/>
                  </a:cubicBezTo>
                  <a:cubicBezTo>
                    <a:pt x="9" y="35"/>
                    <a:pt x="7" y="32"/>
                    <a:pt x="6" y="28"/>
                  </a:cubicBezTo>
                  <a:cubicBezTo>
                    <a:pt x="0" y="18"/>
                    <a:pt x="0" y="18"/>
                    <a:pt x="11" y="0"/>
                  </a:cubicBezTo>
                  <a:close/>
                </a:path>
              </a:pathLst>
            </a:custGeom>
            <a:solidFill>
              <a:srgbClr val="A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 name="Freeform 603"/>
            <p:cNvSpPr>
              <a:spLocks/>
            </p:cNvSpPr>
            <p:nvPr/>
          </p:nvSpPr>
          <p:spPr bwMode="auto">
            <a:xfrm>
              <a:off x="4476" y="3483"/>
              <a:ext cx="31" cy="43"/>
            </a:xfrm>
            <a:custGeom>
              <a:avLst/>
              <a:gdLst>
                <a:gd name="T0" fmla="*/ 20 w 23"/>
                <a:gd name="T1" fmla="*/ 11 h 32"/>
                <a:gd name="T2" fmla="*/ 22 w 23"/>
                <a:gd name="T3" fmla="*/ 27 h 32"/>
                <a:gd name="T4" fmla="*/ 19 w 23"/>
                <a:gd name="T5" fmla="*/ 32 h 32"/>
                <a:gd name="T6" fmla="*/ 3 w 23"/>
                <a:gd name="T7" fmla="*/ 20 h 32"/>
                <a:gd name="T8" fmla="*/ 7 w 23"/>
                <a:gd name="T9" fmla="*/ 5 h 32"/>
                <a:gd name="T10" fmla="*/ 16 w 23"/>
                <a:gd name="T11" fmla="*/ 2 h 32"/>
                <a:gd name="T12" fmla="*/ 20 w 23"/>
                <a:gd name="T13" fmla="*/ 1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20" y="11"/>
                  </a:moveTo>
                  <a:cubicBezTo>
                    <a:pt x="17" y="16"/>
                    <a:pt x="17" y="22"/>
                    <a:pt x="22" y="27"/>
                  </a:cubicBezTo>
                  <a:cubicBezTo>
                    <a:pt x="23" y="29"/>
                    <a:pt x="20" y="32"/>
                    <a:pt x="19" y="32"/>
                  </a:cubicBezTo>
                  <a:cubicBezTo>
                    <a:pt x="15" y="25"/>
                    <a:pt x="6" y="27"/>
                    <a:pt x="3" y="20"/>
                  </a:cubicBezTo>
                  <a:cubicBezTo>
                    <a:pt x="0" y="15"/>
                    <a:pt x="4" y="9"/>
                    <a:pt x="7" y="5"/>
                  </a:cubicBezTo>
                  <a:cubicBezTo>
                    <a:pt x="9" y="2"/>
                    <a:pt x="12" y="0"/>
                    <a:pt x="16" y="2"/>
                  </a:cubicBezTo>
                  <a:cubicBezTo>
                    <a:pt x="20" y="3"/>
                    <a:pt x="20" y="7"/>
                    <a:pt x="20" y="11"/>
                  </a:cubicBezTo>
                  <a:close/>
                </a:path>
              </a:pathLst>
            </a:custGeom>
            <a:solidFill>
              <a:srgbClr val="F8D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 name="Freeform 604"/>
            <p:cNvSpPr>
              <a:spLocks/>
            </p:cNvSpPr>
            <p:nvPr/>
          </p:nvSpPr>
          <p:spPr bwMode="auto">
            <a:xfrm>
              <a:off x="4525" y="3543"/>
              <a:ext cx="183" cy="149"/>
            </a:xfrm>
            <a:custGeom>
              <a:avLst/>
              <a:gdLst>
                <a:gd name="T0" fmla="*/ 63 w 137"/>
                <a:gd name="T1" fmla="*/ 35 h 111"/>
                <a:gd name="T2" fmla="*/ 74 w 137"/>
                <a:gd name="T3" fmla="*/ 36 h 111"/>
                <a:gd name="T4" fmla="*/ 74 w 137"/>
                <a:gd name="T5" fmla="*/ 45 h 111"/>
                <a:gd name="T6" fmla="*/ 70 w 137"/>
                <a:gd name="T7" fmla="*/ 56 h 111"/>
                <a:gd name="T8" fmla="*/ 84 w 137"/>
                <a:gd name="T9" fmla="*/ 58 h 111"/>
                <a:gd name="T10" fmla="*/ 96 w 137"/>
                <a:gd name="T11" fmla="*/ 55 h 111"/>
                <a:gd name="T12" fmla="*/ 94 w 137"/>
                <a:gd name="T13" fmla="*/ 23 h 111"/>
                <a:gd name="T14" fmla="*/ 89 w 137"/>
                <a:gd name="T15" fmla="*/ 21 h 111"/>
                <a:gd name="T16" fmla="*/ 68 w 137"/>
                <a:gd name="T17" fmla="*/ 19 h 111"/>
                <a:gd name="T18" fmla="*/ 61 w 137"/>
                <a:gd name="T19" fmla="*/ 0 h 111"/>
                <a:gd name="T20" fmla="*/ 72 w 137"/>
                <a:gd name="T21" fmla="*/ 8 h 111"/>
                <a:gd name="T22" fmla="*/ 89 w 137"/>
                <a:gd name="T23" fmla="*/ 17 h 111"/>
                <a:gd name="T24" fmla="*/ 99 w 137"/>
                <a:gd name="T25" fmla="*/ 22 h 111"/>
                <a:gd name="T26" fmla="*/ 127 w 137"/>
                <a:gd name="T27" fmla="*/ 39 h 111"/>
                <a:gd name="T28" fmla="*/ 137 w 137"/>
                <a:gd name="T29" fmla="*/ 45 h 111"/>
                <a:gd name="T30" fmla="*/ 119 w 137"/>
                <a:gd name="T31" fmla="*/ 51 h 111"/>
                <a:gd name="T32" fmla="*/ 107 w 137"/>
                <a:gd name="T33" fmla="*/ 61 h 111"/>
                <a:gd name="T34" fmla="*/ 96 w 137"/>
                <a:gd name="T35" fmla="*/ 71 h 111"/>
                <a:gd name="T36" fmla="*/ 90 w 137"/>
                <a:gd name="T37" fmla="*/ 77 h 111"/>
                <a:gd name="T38" fmla="*/ 97 w 137"/>
                <a:gd name="T39" fmla="*/ 77 h 111"/>
                <a:gd name="T40" fmla="*/ 102 w 137"/>
                <a:gd name="T41" fmla="*/ 85 h 111"/>
                <a:gd name="T42" fmla="*/ 111 w 137"/>
                <a:gd name="T43" fmla="*/ 98 h 111"/>
                <a:gd name="T44" fmla="*/ 117 w 137"/>
                <a:gd name="T45" fmla="*/ 107 h 111"/>
                <a:gd name="T46" fmla="*/ 63 w 137"/>
                <a:gd name="T47" fmla="*/ 99 h 111"/>
                <a:gd name="T48" fmla="*/ 52 w 137"/>
                <a:gd name="T49" fmla="*/ 102 h 111"/>
                <a:gd name="T50" fmla="*/ 38 w 137"/>
                <a:gd name="T51" fmla="*/ 97 h 111"/>
                <a:gd name="T52" fmla="*/ 43 w 137"/>
                <a:gd name="T53" fmla="*/ 71 h 111"/>
                <a:gd name="T54" fmla="*/ 8 w 137"/>
                <a:gd name="T55" fmla="*/ 66 h 111"/>
                <a:gd name="T56" fmla="*/ 0 w 137"/>
                <a:gd name="T57" fmla="*/ 61 h 111"/>
                <a:gd name="T58" fmla="*/ 5 w 137"/>
                <a:gd name="T59" fmla="*/ 56 h 111"/>
                <a:gd name="T60" fmla="*/ 34 w 137"/>
                <a:gd name="T61" fmla="*/ 45 h 111"/>
                <a:gd name="T62" fmla="*/ 42 w 137"/>
                <a:gd name="T63" fmla="*/ 48 h 111"/>
                <a:gd name="T64" fmla="*/ 57 w 137"/>
                <a:gd name="T65" fmla="*/ 43 h 111"/>
                <a:gd name="T66" fmla="*/ 63 w 137"/>
                <a:gd name="T67"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11">
                  <a:moveTo>
                    <a:pt x="63" y="35"/>
                  </a:moveTo>
                  <a:cubicBezTo>
                    <a:pt x="67" y="33"/>
                    <a:pt x="70" y="32"/>
                    <a:pt x="74" y="36"/>
                  </a:cubicBezTo>
                  <a:cubicBezTo>
                    <a:pt x="77" y="39"/>
                    <a:pt x="75" y="42"/>
                    <a:pt x="74" y="45"/>
                  </a:cubicBezTo>
                  <a:cubicBezTo>
                    <a:pt x="72" y="49"/>
                    <a:pt x="67" y="51"/>
                    <a:pt x="70" y="56"/>
                  </a:cubicBezTo>
                  <a:cubicBezTo>
                    <a:pt x="74" y="60"/>
                    <a:pt x="79" y="59"/>
                    <a:pt x="84" y="58"/>
                  </a:cubicBezTo>
                  <a:cubicBezTo>
                    <a:pt x="88" y="58"/>
                    <a:pt x="91" y="56"/>
                    <a:pt x="96" y="55"/>
                  </a:cubicBezTo>
                  <a:cubicBezTo>
                    <a:pt x="80" y="45"/>
                    <a:pt x="83" y="34"/>
                    <a:pt x="94" y="23"/>
                  </a:cubicBezTo>
                  <a:cubicBezTo>
                    <a:pt x="92" y="22"/>
                    <a:pt x="90" y="22"/>
                    <a:pt x="89" y="21"/>
                  </a:cubicBezTo>
                  <a:cubicBezTo>
                    <a:pt x="82" y="15"/>
                    <a:pt x="71" y="26"/>
                    <a:pt x="68" y="19"/>
                  </a:cubicBezTo>
                  <a:cubicBezTo>
                    <a:pt x="65" y="14"/>
                    <a:pt x="66" y="6"/>
                    <a:pt x="61" y="0"/>
                  </a:cubicBezTo>
                  <a:cubicBezTo>
                    <a:pt x="66" y="1"/>
                    <a:pt x="69" y="5"/>
                    <a:pt x="72" y="8"/>
                  </a:cubicBezTo>
                  <a:cubicBezTo>
                    <a:pt x="76" y="14"/>
                    <a:pt x="81" y="18"/>
                    <a:pt x="89" y="17"/>
                  </a:cubicBezTo>
                  <a:cubicBezTo>
                    <a:pt x="93" y="16"/>
                    <a:pt x="97" y="19"/>
                    <a:pt x="99" y="22"/>
                  </a:cubicBezTo>
                  <a:cubicBezTo>
                    <a:pt x="105" y="34"/>
                    <a:pt x="112" y="42"/>
                    <a:pt x="127" y="39"/>
                  </a:cubicBezTo>
                  <a:cubicBezTo>
                    <a:pt x="132" y="37"/>
                    <a:pt x="135" y="41"/>
                    <a:pt x="137" y="45"/>
                  </a:cubicBezTo>
                  <a:cubicBezTo>
                    <a:pt x="132" y="50"/>
                    <a:pt x="126" y="54"/>
                    <a:pt x="119" y="51"/>
                  </a:cubicBezTo>
                  <a:cubicBezTo>
                    <a:pt x="113" y="53"/>
                    <a:pt x="108" y="53"/>
                    <a:pt x="107" y="61"/>
                  </a:cubicBezTo>
                  <a:cubicBezTo>
                    <a:pt x="107" y="67"/>
                    <a:pt x="101" y="69"/>
                    <a:pt x="96" y="71"/>
                  </a:cubicBezTo>
                  <a:cubicBezTo>
                    <a:pt x="93" y="72"/>
                    <a:pt x="89" y="72"/>
                    <a:pt x="90" y="77"/>
                  </a:cubicBezTo>
                  <a:cubicBezTo>
                    <a:pt x="92" y="80"/>
                    <a:pt x="95" y="78"/>
                    <a:pt x="97" y="77"/>
                  </a:cubicBezTo>
                  <a:cubicBezTo>
                    <a:pt x="103" y="77"/>
                    <a:pt x="106" y="77"/>
                    <a:pt x="102" y="85"/>
                  </a:cubicBezTo>
                  <a:cubicBezTo>
                    <a:pt x="97" y="93"/>
                    <a:pt x="101" y="98"/>
                    <a:pt x="111" y="98"/>
                  </a:cubicBezTo>
                  <a:cubicBezTo>
                    <a:pt x="120" y="96"/>
                    <a:pt x="118" y="102"/>
                    <a:pt x="117" y="107"/>
                  </a:cubicBezTo>
                  <a:cubicBezTo>
                    <a:pt x="100" y="100"/>
                    <a:pt x="80" y="111"/>
                    <a:pt x="63" y="99"/>
                  </a:cubicBezTo>
                  <a:cubicBezTo>
                    <a:pt x="59" y="96"/>
                    <a:pt x="56" y="99"/>
                    <a:pt x="52" y="102"/>
                  </a:cubicBezTo>
                  <a:cubicBezTo>
                    <a:pt x="45" y="107"/>
                    <a:pt x="38" y="105"/>
                    <a:pt x="38" y="97"/>
                  </a:cubicBezTo>
                  <a:cubicBezTo>
                    <a:pt x="38" y="88"/>
                    <a:pt x="34" y="79"/>
                    <a:pt x="43" y="71"/>
                  </a:cubicBezTo>
                  <a:cubicBezTo>
                    <a:pt x="31" y="67"/>
                    <a:pt x="18" y="74"/>
                    <a:pt x="8" y="66"/>
                  </a:cubicBezTo>
                  <a:cubicBezTo>
                    <a:pt x="11" y="56"/>
                    <a:pt x="2" y="63"/>
                    <a:pt x="0" y="61"/>
                  </a:cubicBezTo>
                  <a:cubicBezTo>
                    <a:pt x="0" y="57"/>
                    <a:pt x="2" y="57"/>
                    <a:pt x="5" y="56"/>
                  </a:cubicBezTo>
                  <a:cubicBezTo>
                    <a:pt x="10" y="55"/>
                    <a:pt x="31" y="48"/>
                    <a:pt x="34" y="45"/>
                  </a:cubicBezTo>
                  <a:cubicBezTo>
                    <a:pt x="37" y="46"/>
                    <a:pt x="39" y="47"/>
                    <a:pt x="42" y="48"/>
                  </a:cubicBezTo>
                  <a:cubicBezTo>
                    <a:pt x="52" y="56"/>
                    <a:pt x="53" y="55"/>
                    <a:pt x="57" y="43"/>
                  </a:cubicBezTo>
                  <a:cubicBezTo>
                    <a:pt x="58" y="40"/>
                    <a:pt x="57" y="35"/>
                    <a:pt x="63" y="35"/>
                  </a:cubicBezTo>
                  <a:close/>
                </a:path>
              </a:pathLst>
            </a:custGeom>
            <a:solidFill>
              <a:srgbClr val="E8A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 name="Freeform 605"/>
            <p:cNvSpPr>
              <a:spLocks/>
            </p:cNvSpPr>
            <p:nvPr/>
          </p:nvSpPr>
          <p:spPr bwMode="auto">
            <a:xfrm>
              <a:off x="4515" y="3630"/>
              <a:ext cx="170" cy="115"/>
            </a:xfrm>
            <a:custGeom>
              <a:avLst/>
              <a:gdLst>
                <a:gd name="T0" fmla="*/ 15 w 127"/>
                <a:gd name="T1" fmla="*/ 1 h 86"/>
                <a:gd name="T2" fmla="*/ 58 w 127"/>
                <a:gd name="T3" fmla="*/ 1 h 86"/>
                <a:gd name="T4" fmla="*/ 61 w 127"/>
                <a:gd name="T5" fmla="*/ 4 h 86"/>
                <a:gd name="T6" fmla="*/ 47 w 127"/>
                <a:gd name="T7" fmla="*/ 32 h 86"/>
                <a:gd name="T8" fmla="*/ 52 w 127"/>
                <a:gd name="T9" fmla="*/ 38 h 86"/>
                <a:gd name="T10" fmla="*/ 58 w 127"/>
                <a:gd name="T11" fmla="*/ 34 h 86"/>
                <a:gd name="T12" fmla="*/ 71 w 127"/>
                <a:gd name="T13" fmla="*/ 31 h 86"/>
                <a:gd name="T14" fmla="*/ 108 w 127"/>
                <a:gd name="T15" fmla="*/ 35 h 86"/>
                <a:gd name="T16" fmla="*/ 123 w 127"/>
                <a:gd name="T17" fmla="*/ 44 h 86"/>
                <a:gd name="T18" fmla="*/ 123 w 127"/>
                <a:gd name="T19" fmla="*/ 60 h 86"/>
                <a:gd name="T20" fmla="*/ 125 w 127"/>
                <a:gd name="T21" fmla="*/ 73 h 86"/>
                <a:gd name="T22" fmla="*/ 125 w 127"/>
                <a:gd name="T23" fmla="*/ 86 h 86"/>
                <a:gd name="T24" fmla="*/ 113 w 127"/>
                <a:gd name="T25" fmla="*/ 73 h 86"/>
                <a:gd name="T26" fmla="*/ 85 w 127"/>
                <a:gd name="T27" fmla="*/ 64 h 86"/>
                <a:gd name="T28" fmla="*/ 77 w 127"/>
                <a:gd name="T29" fmla="*/ 68 h 86"/>
                <a:gd name="T30" fmla="*/ 72 w 127"/>
                <a:gd name="T31" fmla="*/ 56 h 86"/>
                <a:gd name="T32" fmla="*/ 61 w 127"/>
                <a:gd name="T33" fmla="*/ 62 h 86"/>
                <a:gd name="T34" fmla="*/ 38 w 127"/>
                <a:gd name="T35" fmla="*/ 67 h 86"/>
                <a:gd name="T36" fmla="*/ 12 w 127"/>
                <a:gd name="T37" fmla="*/ 35 h 86"/>
                <a:gd name="T38" fmla="*/ 14 w 127"/>
                <a:gd name="T39" fmla="*/ 28 h 86"/>
                <a:gd name="T40" fmla="*/ 20 w 127"/>
                <a:gd name="T41" fmla="*/ 21 h 86"/>
                <a:gd name="T42" fmla="*/ 10 w 127"/>
                <a:gd name="T43" fmla="*/ 16 h 86"/>
                <a:gd name="T44" fmla="*/ 7 w 127"/>
                <a:gd name="T45" fmla="*/ 15 h 86"/>
                <a:gd name="T46" fmla="*/ 15 w 127"/>
                <a:gd name="T4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86">
                  <a:moveTo>
                    <a:pt x="15" y="1"/>
                  </a:moveTo>
                  <a:cubicBezTo>
                    <a:pt x="29" y="1"/>
                    <a:pt x="43" y="1"/>
                    <a:pt x="58" y="1"/>
                  </a:cubicBezTo>
                  <a:cubicBezTo>
                    <a:pt x="59" y="2"/>
                    <a:pt x="60" y="3"/>
                    <a:pt x="61" y="4"/>
                  </a:cubicBezTo>
                  <a:cubicBezTo>
                    <a:pt x="42" y="8"/>
                    <a:pt x="51" y="22"/>
                    <a:pt x="47" y="32"/>
                  </a:cubicBezTo>
                  <a:cubicBezTo>
                    <a:pt x="46" y="35"/>
                    <a:pt x="49" y="37"/>
                    <a:pt x="52" y="38"/>
                  </a:cubicBezTo>
                  <a:cubicBezTo>
                    <a:pt x="55" y="38"/>
                    <a:pt x="57" y="36"/>
                    <a:pt x="58" y="34"/>
                  </a:cubicBezTo>
                  <a:cubicBezTo>
                    <a:pt x="60" y="24"/>
                    <a:pt x="66" y="25"/>
                    <a:pt x="71" y="31"/>
                  </a:cubicBezTo>
                  <a:cubicBezTo>
                    <a:pt x="83" y="42"/>
                    <a:pt x="96" y="34"/>
                    <a:pt x="108" y="35"/>
                  </a:cubicBezTo>
                  <a:cubicBezTo>
                    <a:pt x="115" y="36"/>
                    <a:pt x="120" y="37"/>
                    <a:pt x="123" y="44"/>
                  </a:cubicBezTo>
                  <a:cubicBezTo>
                    <a:pt x="127" y="49"/>
                    <a:pt x="127" y="54"/>
                    <a:pt x="123" y="60"/>
                  </a:cubicBezTo>
                  <a:cubicBezTo>
                    <a:pt x="122" y="64"/>
                    <a:pt x="123" y="69"/>
                    <a:pt x="125" y="73"/>
                  </a:cubicBezTo>
                  <a:cubicBezTo>
                    <a:pt x="125" y="76"/>
                    <a:pt x="125" y="80"/>
                    <a:pt x="125" y="86"/>
                  </a:cubicBezTo>
                  <a:cubicBezTo>
                    <a:pt x="120" y="80"/>
                    <a:pt x="115" y="77"/>
                    <a:pt x="113" y="73"/>
                  </a:cubicBezTo>
                  <a:cubicBezTo>
                    <a:pt x="107" y="60"/>
                    <a:pt x="97" y="57"/>
                    <a:pt x="85" y="64"/>
                  </a:cubicBezTo>
                  <a:cubicBezTo>
                    <a:pt x="83" y="65"/>
                    <a:pt x="80" y="67"/>
                    <a:pt x="77" y="68"/>
                  </a:cubicBezTo>
                  <a:cubicBezTo>
                    <a:pt x="73" y="65"/>
                    <a:pt x="78" y="58"/>
                    <a:pt x="72" y="56"/>
                  </a:cubicBezTo>
                  <a:cubicBezTo>
                    <a:pt x="66" y="53"/>
                    <a:pt x="64" y="60"/>
                    <a:pt x="61" y="62"/>
                  </a:cubicBezTo>
                  <a:cubicBezTo>
                    <a:pt x="54" y="67"/>
                    <a:pt x="47" y="70"/>
                    <a:pt x="38" y="67"/>
                  </a:cubicBezTo>
                  <a:cubicBezTo>
                    <a:pt x="30" y="56"/>
                    <a:pt x="22" y="45"/>
                    <a:pt x="12" y="35"/>
                  </a:cubicBezTo>
                  <a:cubicBezTo>
                    <a:pt x="9" y="32"/>
                    <a:pt x="12" y="30"/>
                    <a:pt x="14" y="28"/>
                  </a:cubicBezTo>
                  <a:cubicBezTo>
                    <a:pt x="17" y="26"/>
                    <a:pt x="21" y="25"/>
                    <a:pt x="20" y="21"/>
                  </a:cubicBezTo>
                  <a:cubicBezTo>
                    <a:pt x="19" y="16"/>
                    <a:pt x="14" y="17"/>
                    <a:pt x="10" y="16"/>
                  </a:cubicBezTo>
                  <a:cubicBezTo>
                    <a:pt x="9" y="16"/>
                    <a:pt x="8" y="16"/>
                    <a:pt x="7" y="15"/>
                  </a:cubicBezTo>
                  <a:cubicBezTo>
                    <a:pt x="0" y="5"/>
                    <a:pt x="3" y="0"/>
                    <a:pt x="15" y="1"/>
                  </a:cubicBezTo>
                  <a:close/>
                </a:path>
              </a:pathLst>
            </a:custGeom>
            <a:solidFill>
              <a:srgbClr val="EEB3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 name="Freeform 606"/>
            <p:cNvSpPr>
              <a:spLocks/>
            </p:cNvSpPr>
            <p:nvPr/>
          </p:nvSpPr>
          <p:spPr bwMode="auto">
            <a:xfrm>
              <a:off x="4510" y="3556"/>
              <a:ext cx="75" cy="74"/>
            </a:xfrm>
            <a:custGeom>
              <a:avLst/>
              <a:gdLst>
                <a:gd name="T0" fmla="*/ 45 w 56"/>
                <a:gd name="T1" fmla="*/ 35 h 55"/>
                <a:gd name="T2" fmla="*/ 18 w 56"/>
                <a:gd name="T3" fmla="*/ 49 h 55"/>
                <a:gd name="T4" fmla="*/ 11 w 56"/>
                <a:gd name="T5" fmla="*/ 51 h 55"/>
                <a:gd name="T6" fmla="*/ 8 w 56"/>
                <a:gd name="T7" fmla="*/ 33 h 55"/>
                <a:gd name="T8" fmla="*/ 23 w 56"/>
                <a:gd name="T9" fmla="*/ 40 h 55"/>
                <a:gd name="T10" fmla="*/ 32 w 56"/>
                <a:gd name="T11" fmla="*/ 25 h 55"/>
                <a:gd name="T12" fmla="*/ 40 w 56"/>
                <a:gd name="T13" fmla="*/ 8 h 55"/>
                <a:gd name="T14" fmla="*/ 51 w 56"/>
                <a:gd name="T15" fmla="*/ 2 h 55"/>
                <a:gd name="T16" fmla="*/ 54 w 56"/>
                <a:gd name="T17" fmla="*/ 13 h 55"/>
                <a:gd name="T18" fmla="*/ 45 w 56"/>
                <a:gd name="T19"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5">
                  <a:moveTo>
                    <a:pt x="45" y="35"/>
                  </a:moveTo>
                  <a:cubicBezTo>
                    <a:pt x="41" y="49"/>
                    <a:pt x="32" y="55"/>
                    <a:pt x="18" y="49"/>
                  </a:cubicBezTo>
                  <a:cubicBezTo>
                    <a:pt x="16" y="48"/>
                    <a:pt x="13" y="49"/>
                    <a:pt x="11" y="51"/>
                  </a:cubicBezTo>
                  <a:cubicBezTo>
                    <a:pt x="0" y="46"/>
                    <a:pt x="8" y="39"/>
                    <a:pt x="8" y="33"/>
                  </a:cubicBezTo>
                  <a:cubicBezTo>
                    <a:pt x="16" y="29"/>
                    <a:pt x="14" y="46"/>
                    <a:pt x="23" y="40"/>
                  </a:cubicBezTo>
                  <a:cubicBezTo>
                    <a:pt x="28" y="37"/>
                    <a:pt x="28" y="30"/>
                    <a:pt x="32" y="25"/>
                  </a:cubicBezTo>
                  <a:cubicBezTo>
                    <a:pt x="37" y="21"/>
                    <a:pt x="39" y="14"/>
                    <a:pt x="40" y="8"/>
                  </a:cubicBezTo>
                  <a:cubicBezTo>
                    <a:pt x="41" y="1"/>
                    <a:pt x="46" y="0"/>
                    <a:pt x="51" y="2"/>
                  </a:cubicBezTo>
                  <a:cubicBezTo>
                    <a:pt x="56" y="4"/>
                    <a:pt x="56" y="8"/>
                    <a:pt x="54" y="13"/>
                  </a:cubicBezTo>
                  <a:cubicBezTo>
                    <a:pt x="50" y="20"/>
                    <a:pt x="46" y="27"/>
                    <a:pt x="45" y="35"/>
                  </a:cubicBezTo>
                  <a:close/>
                </a:path>
              </a:pathLst>
            </a:custGeom>
            <a:solidFill>
              <a:srgbClr val="F4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2" name="Freeform 608"/>
          <p:cNvSpPr>
            <a:spLocks/>
          </p:cNvSpPr>
          <p:nvPr/>
        </p:nvSpPr>
        <p:spPr bwMode="auto">
          <a:xfrm>
            <a:off x="7170738" y="5786438"/>
            <a:ext cx="53975" cy="109538"/>
          </a:xfrm>
          <a:custGeom>
            <a:avLst/>
            <a:gdLst>
              <a:gd name="T0" fmla="*/ 6 w 26"/>
              <a:gd name="T1" fmla="*/ 4 h 52"/>
              <a:gd name="T2" fmla="*/ 13 w 26"/>
              <a:gd name="T3" fmla="*/ 1 h 52"/>
              <a:gd name="T4" fmla="*/ 23 w 26"/>
              <a:gd name="T5" fmla="*/ 8 h 52"/>
              <a:gd name="T6" fmla="*/ 18 w 26"/>
              <a:gd name="T7" fmla="*/ 18 h 52"/>
              <a:gd name="T8" fmla="*/ 11 w 26"/>
              <a:gd name="T9" fmla="*/ 24 h 52"/>
              <a:gd name="T10" fmla="*/ 11 w 26"/>
              <a:gd name="T11" fmla="*/ 41 h 52"/>
              <a:gd name="T12" fmla="*/ 9 w 26"/>
              <a:gd name="T13" fmla="*/ 50 h 52"/>
              <a:gd name="T14" fmla="*/ 1 w 26"/>
              <a:gd name="T15" fmla="*/ 46 h 52"/>
              <a:gd name="T16" fmla="*/ 5 w 26"/>
              <a:gd name="T17" fmla="*/ 35 h 52"/>
              <a:gd name="T18" fmla="*/ 0 w 26"/>
              <a:gd name="T19" fmla="*/ 17 h 52"/>
              <a:gd name="T20" fmla="*/ 6 w 26"/>
              <a:gd name="T21"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2">
                <a:moveTo>
                  <a:pt x="6" y="4"/>
                </a:moveTo>
                <a:cubicBezTo>
                  <a:pt x="8" y="3"/>
                  <a:pt x="11" y="2"/>
                  <a:pt x="13" y="1"/>
                </a:cubicBezTo>
                <a:cubicBezTo>
                  <a:pt x="19" y="0"/>
                  <a:pt x="22" y="4"/>
                  <a:pt x="23" y="8"/>
                </a:cubicBezTo>
                <a:cubicBezTo>
                  <a:pt x="26" y="13"/>
                  <a:pt x="23" y="16"/>
                  <a:pt x="18" y="18"/>
                </a:cubicBezTo>
                <a:cubicBezTo>
                  <a:pt x="15" y="20"/>
                  <a:pt x="11" y="20"/>
                  <a:pt x="11" y="24"/>
                </a:cubicBezTo>
                <a:cubicBezTo>
                  <a:pt x="1" y="30"/>
                  <a:pt x="11" y="35"/>
                  <a:pt x="11" y="41"/>
                </a:cubicBezTo>
                <a:cubicBezTo>
                  <a:pt x="10" y="44"/>
                  <a:pt x="13" y="48"/>
                  <a:pt x="9" y="50"/>
                </a:cubicBezTo>
                <a:cubicBezTo>
                  <a:pt x="5" y="52"/>
                  <a:pt x="3" y="49"/>
                  <a:pt x="1" y="46"/>
                </a:cubicBezTo>
                <a:cubicBezTo>
                  <a:pt x="5" y="44"/>
                  <a:pt x="8" y="42"/>
                  <a:pt x="5" y="35"/>
                </a:cubicBezTo>
                <a:cubicBezTo>
                  <a:pt x="2" y="30"/>
                  <a:pt x="0" y="24"/>
                  <a:pt x="0" y="17"/>
                </a:cubicBezTo>
                <a:cubicBezTo>
                  <a:pt x="17" y="19"/>
                  <a:pt x="4" y="8"/>
                  <a:pt x="6" y="4"/>
                </a:cubicBezTo>
                <a:close/>
              </a:path>
            </a:pathLst>
          </a:custGeom>
          <a:solidFill>
            <a:srgbClr val="E8A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609"/>
          <p:cNvSpPr>
            <a:spLocks/>
          </p:cNvSpPr>
          <p:nvPr/>
        </p:nvSpPr>
        <p:spPr bwMode="auto">
          <a:xfrm>
            <a:off x="7524750" y="5106988"/>
            <a:ext cx="344488" cy="209550"/>
          </a:xfrm>
          <a:custGeom>
            <a:avLst/>
            <a:gdLst>
              <a:gd name="T0" fmla="*/ 95 w 162"/>
              <a:gd name="T1" fmla="*/ 98 h 98"/>
              <a:gd name="T2" fmla="*/ 89 w 162"/>
              <a:gd name="T3" fmla="*/ 98 h 98"/>
              <a:gd name="T4" fmla="*/ 100 w 162"/>
              <a:gd name="T5" fmla="*/ 64 h 98"/>
              <a:gd name="T6" fmla="*/ 107 w 162"/>
              <a:gd name="T7" fmla="*/ 41 h 98"/>
              <a:gd name="T8" fmla="*/ 55 w 162"/>
              <a:gd name="T9" fmla="*/ 59 h 98"/>
              <a:gd name="T10" fmla="*/ 0 w 162"/>
              <a:gd name="T11" fmla="*/ 54 h 98"/>
              <a:gd name="T12" fmla="*/ 14 w 162"/>
              <a:gd name="T13" fmla="*/ 46 h 98"/>
              <a:gd name="T14" fmla="*/ 35 w 162"/>
              <a:gd name="T15" fmla="*/ 48 h 98"/>
              <a:gd name="T16" fmla="*/ 58 w 162"/>
              <a:gd name="T17" fmla="*/ 45 h 98"/>
              <a:gd name="T18" fmla="*/ 39 w 162"/>
              <a:gd name="T19" fmla="*/ 46 h 98"/>
              <a:gd name="T20" fmla="*/ 14 w 162"/>
              <a:gd name="T21" fmla="*/ 29 h 98"/>
              <a:gd name="T22" fmla="*/ 28 w 162"/>
              <a:gd name="T23" fmla="*/ 19 h 98"/>
              <a:gd name="T24" fmla="*/ 33 w 162"/>
              <a:gd name="T25" fmla="*/ 21 h 98"/>
              <a:gd name="T26" fmla="*/ 55 w 162"/>
              <a:gd name="T27" fmla="*/ 17 h 98"/>
              <a:gd name="T28" fmla="*/ 60 w 162"/>
              <a:gd name="T29" fmla="*/ 14 h 98"/>
              <a:gd name="T30" fmla="*/ 58 w 162"/>
              <a:gd name="T31" fmla="*/ 27 h 98"/>
              <a:gd name="T32" fmla="*/ 63 w 162"/>
              <a:gd name="T33" fmla="*/ 30 h 98"/>
              <a:gd name="T34" fmla="*/ 73 w 162"/>
              <a:gd name="T35" fmla="*/ 30 h 98"/>
              <a:gd name="T36" fmla="*/ 79 w 162"/>
              <a:gd name="T37" fmla="*/ 30 h 98"/>
              <a:gd name="T38" fmla="*/ 84 w 162"/>
              <a:gd name="T39" fmla="*/ 27 h 98"/>
              <a:gd name="T40" fmla="*/ 99 w 162"/>
              <a:gd name="T41" fmla="*/ 0 h 98"/>
              <a:gd name="T42" fmla="*/ 120 w 162"/>
              <a:gd name="T43" fmla="*/ 30 h 98"/>
              <a:gd name="T44" fmla="*/ 127 w 162"/>
              <a:gd name="T45" fmla="*/ 8 h 98"/>
              <a:gd name="T46" fmla="*/ 143 w 162"/>
              <a:gd name="T47" fmla="*/ 15 h 98"/>
              <a:gd name="T48" fmla="*/ 147 w 162"/>
              <a:gd name="T49" fmla="*/ 17 h 98"/>
              <a:gd name="T50" fmla="*/ 148 w 162"/>
              <a:gd name="T51" fmla="*/ 19 h 98"/>
              <a:gd name="T52" fmla="*/ 160 w 162"/>
              <a:gd name="T53" fmla="*/ 40 h 98"/>
              <a:gd name="T54" fmla="*/ 152 w 162"/>
              <a:gd name="T55" fmla="*/ 35 h 98"/>
              <a:gd name="T56" fmla="*/ 133 w 162"/>
              <a:gd name="T57" fmla="*/ 41 h 98"/>
              <a:gd name="T58" fmla="*/ 109 w 162"/>
              <a:gd name="T59" fmla="*/ 91 h 98"/>
              <a:gd name="T60" fmla="*/ 101 w 162"/>
              <a:gd name="T61" fmla="*/ 96 h 98"/>
              <a:gd name="T62" fmla="*/ 100 w 162"/>
              <a:gd name="T63" fmla="*/ 87 h 98"/>
              <a:gd name="T64" fmla="*/ 104 w 162"/>
              <a:gd name="T65" fmla="*/ 74 h 98"/>
              <a:gd name="T66" fmla="*/ 95 w 162"/>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98">
                <a:moveTo>
                  <a:pt x="95" y="98"/>
                </a:moveTo>
                <a:cubicBezTo>
                  <a:pt x="93" y="98"/>
                  <a:pt x="91" y="98"/>
                  <a:pt x="89" y="98"/>
                </a:cubicBezTo>
                <a:cubicBezTo>
                  <a:pt x="87" y="85"/>
                  <a:pt x="95" y="75"/>
                  <a:pt x="100" y="64"/>
                </a:cubicBezTo>
                <a:cubicBezTo>
                  <a:pt x="103" y="57"/>
                  <a:pt x="108" y="51"/>
                  <a:pt x="107" y="41"/>
                </a:cubicBezTo>
                <a:cubicBezTo>
                  <a:pt x="90" y="51"/>
                  <a:pt x="72" y="56"/>
                  <a:pt x="55" y="59"/>
                </a:cubicBezTo>
                <a:cubicBezTo>
                  <a:pt x="38" y="62"/>
                  <a:pt x="17" y="71"/>
                  <a:pt x="0" y="54"/>
                </a:cubicBezTo>
                <a:cubicBezTo>
                  <a:pt x="1" y="41"/>
                  <a:pt x="4" y="39"/>
                  <a:pt x="14" y="46"/>
                </a:cubicBezTo>
                <a:cubicBezTo>
                  <a:pt x="21" y="50"/>
                  <a:pt x="27" y="51"/>
                  <a:pt x="35" y="48"/>
                </a:cubicBezTo>
                <a:cubicBezTo>
                  <a:pt x="42" y="44"/>
                  <a:pt x="50" y="46"/>
                  <a:pt x="58" y="45"/>
                </a:cubicBezTo>
                <a:cubicBezTo>
                  <a:pt x="52" y="44"/>
                  <a:pt x="46" y="46"/>
                  <a:pt x="39" y="46"/>
                </a:cubicBezTo>
                <a:cubicBezTo>
                  <a:pt x="27" y="45"/>
                  <a:pt x="20" y="37"/>
                  <a:pt x="14" y="29"/>
                </a:cubicBezTo>
                <a:cubicBezTo>
                  <a:pt x="9" y="23"/>
                  <a:pt x="14" y="20"/>
                  <a:pt x="28" y="19"/>
                </a:cubicBezTo>
                <a:cubicBezTo>
                  <a:pt x="30" y="20"/>
                  <a:pt x="31" y="20"/>
                  <a:pt x="33" y="21"/>
                </a:cubicBezTo>
                <a:cubicBezTo>
                  <a:pt x="41" y="27"/>
                  <a:pt x="49" y="31"/>
                  <a:pt x="55" y="17"/>
                </a:cubicBezTo>
                <a:cubicBezTo>
                  <a:pt x="55" y="15"/>
                  <a:pt x="57" y="14"/>
                  <a:pt x="60" y="14"/>
                </a:cubicBezTo>
                <a:cubicBezTo>
                  <a:pt x="61" y="19"/>
                  <a:pt x="60" y="22"/>
                  <a:pt x="58" y="27"/>
                </a:cubicBezTo>
                <a:cubicBezTo>
                  <a:pt x="57" y="31"/>
                  <a:pt x="59" y="31"/>
                  <a:pt x="63" y="30"/>
                </a:cubicBezTo>
                <a:cubicBezTo>
                  <a:pt x="66" y="30"/>
                  <a:pt x="70" y="28"/>
                  <a:pt x="73" y="30"/>
                </a:cubicBezTo>
                <a:cubicBezTo>
                  <a:pt x="75" y="30"/>
                  <a:pt x="77" y="30"/>
                  <a:pt x="79" y="30"/>
                </a:cubicBezTo>
                <a:cubicBezTo>
                  <a:pt x="82" y="33"/>
                  <a:pt x="84" y="31"/>
                  <a:pt x="84" y="27"/>
                </a:cubicBezTo>
                <a:cubicBezTo>
                  <a:pt x="84" y="16"/>
                  <a:pt x="94" y="10"/>
                  <a:pt x="99" y="0"/>
                </a:cubicBezTo>
                <a:cubicBezTo>
                  <a:pt x="98" y="15"/>
                  <a:pt x="112" y="18"/>
                  <a:pt x="120" y="30"/>
                </a:cubicBezTo>
                <a:cubicBezTo>
                  <a:pt x="122" y="22"/>
                  <a:pt x="124" y="15"/>
                  <a:pt x="127" y="8"/>
                </a:cubicBezTo>
                <a:cubicBezTo>
                  <a:pt x="134" y="5"/>
                  <a:pt x="137" y="14"/>
                  <a:pt x="143" y="15"/>
                </a:cubicBezTo>
                <a:cubicBezTo>
                  <a:pt x="145" y="15"/>
                  <a:pt x="146" y="15"/>
                  <a:pt x="147" y="17"/>
                </a:cubicBezTo>
                <a:cubicBezTo>
                  <a:pt x="148" y="18"/>
                  <a:pt x="148" y="19"/>
                  <a:pt x="148" y="19"/>
                </a:cubicBezTo>
                <a:cubicBezTo>
                  <a:pt x="162" y="20"/>
                  <a:pt x="159" y="31"/>
                  <a:pt x="160" y="40"/>
                </a:cubicBezTo>
                <a:cubicBezTo>
                  <a:pt x="156" y="41"/>
                  <a:pt x="155" y="36"/>
                  <a:pt x="152" y="35"/>
                </a:cubicBezTo>
                <a:cubicBezTo>
                  <a:pt x="140" y="28"/>
                  <a:pt x="140" y="28"/>
                  <a:pt x="133" y="41"/>
                </a:cubicBezTo>
                <a:cubicBezTo>
                  <a:pt x="125" y="57"/>
                  <a:pt x="115" y="73"/>
                  <a:pt x="109" y="91"/>
                </a:cubicBezTo>
                <a:cubicBezTo>
                  <a:pt x="108" y="94"/>
                  <a:pt x="106" y="98"/>
                  <a:pt x="101" y="96"/>
                </a:cubicBezTo>
                <a:cubicBezTo>
                  <a:pt x="96" y="94"/>
                  <a:pt x="98" y="90"/>
                  <a:pt x="100" y="87"/>
                </a:cubicBezTo>
                <a:cubicBezTo>
                  <a:pt x="103" y="82"/>
                  <a:pt x="102" y="77"/>
                  <a:pt x="104" y="74"/>
                </a:cubicBezTo>
                <a:cubicBezTo>
                  <a:pt x="103" y="82"/>
                  <a:pt x="97" y="89"/>
                  <a:pt x="95" y="98"/>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610"/>
          <p:cNvSpPr>
            <a:spLocks/>
          </p:cNvSpPr>
          <p:nvPr/>
        </p:nvSpPr>
        <p:spPr bwMode="auto">
          <a:xfrm>
            <a:off x="7820025" y="5003800"/>
            <a:ext cx="60325" cy="139700"/>
          </a:xfrm>
          <a:custGeom>
            <a:avLst/>
            <a:gdLst>
              <a:gd name="T0" fmla="*/ 8 w 28"/>
              <a:gd name="T1" fmla="*/ 66 h 66"/>
              <a:gd name="T2" fmla="*/ 3 w 28"/>
              <a:gd name="T3" fmla="*/ 66 h 66"/>
              <a:gd name="T4" fmla="*/ 2 w 28"/>
              <a:gd name="T5" fmla="*/ 56 h 66"/>
              <a:gd name="T6" fmla="*/ 12 w 28"/>
              <a:gd name="T7" fmla="*/ 11 h 66"/>
              <a:gd name="T8" fmla="*/ 21 w 28"/>
              <a:gd name="T9" fmla="*/ 2 h 66"/>
              <a:gd name="T10" fmla="*/ 22 w 28"/>
              <a:gd name="T11" fmla="*/ 2 h 66"/>
              <a:gd name="T12" fmla="*/ 25 w 28"/>
              <a:gd name="T13" fmla="*/ 10 h 66"/>
              <a:gd name="T14" fmla="*/ 15 w 28"/>
              <a:gd name="T15" fmla="*/ 37 h 66"/>
              <a:gd name="T16" fmla="*/ 8 w 28"/>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6">
                <a:moveTo>
                  <a:pt x="8" y="66"/>
                </a:moveTo>
                <a:cubicBezTo>
                  <a:pt x="7" y="66"/>
                  <a:pt x="5" y="66"/>
                  <a:pt x="3" y="66"/>
                </a:cubicBezTo>
                <a:cubicBezTo>
                  <a:pt x="0" y="63"/>
                  <a:pt x="1" y="59"/>
                  <a:pt x="2" y="56"/>
                </a:cubicBezTo>
                <a:cubicBezTo>
                  <a:pt x="5" y="41"/>
                  <a:pt x="9" y="26"/>
                  <a:pt x="12" y="11"/>
                </a:cubicBezTo>
                <a:cubicBezTo>
                  <a:pt x="13" y="7"/>
                  <a:pt x="13" y="0"/>
                  <a:pt x="21" y="2"/>
                </a:cubicBezTo>
                <a:cubicBezTo>
                  <a:pt x="21" y="2"/>
                  <a:pt x="22" y="2"/>
                  <a:pt x="22" y="2"/>
                </a:cubicBezTo>
                <a:cubicBezTo>
                  <a:pt x="22" y="5"/>
                  <a:pt x="28" y="6"/>
                  <a:pt x="25" y="10"/>
                </a:cubicBezTo>
                <a:cubicBezTo>
                  <a:pt x="16" y="17"/>
                  <a:pt x="17" y="27"/>
                  <a:pt x="15" y="37"/>
                </a:cubicBezTo>
                <a:cubicBezTo>
                  <a:pt x="14" y="47"/>
                  <a:pt x="11" y="56"/>
                  <a:pt x="8" y="66"/>
                </a:cubicBezTo>
                <a:close/>
              </a:path>
            </a:pathLst>
          </a:custGeom>
          <a:solidFill>
            <a:srgbClr val="CC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644"/>
          <p:cNvSpPr>
            <a:spLocks/>
          </p:cNvSpPr>
          <p:nvPr/>
        </p:nvSpPr>
        <p:spPr bwMode="auto">
          <a:xfrm>
            <a:off x="7418388" y="5813425"/>
            <a:ext cx="103188" cy="123825"/>
          </a:xfrm>
          <a:custGeom>
            <a:avLst/>
            <a:gdLst>
              <a:gd name="T0" fmla="*/ 5 w 48"/>
              <a:gd name="T1" fmla="*/ 36 h 58"/>
              <a:gd name="T2" fmla="*/ 5 w 48"/>
              <a:gd name="T3" fmla="*/ 20 h 58"/>
              <a:gd name="T4" fmla="*/ 0 w 48"/>
              <a:gd name="T5" fmla="*/ 9 h 58"/>
              <a:gd name="T6" fmla="*/ 6 w 48"/>
              <a:gd name="T7" fmla="*/ 0 h 58"/>
              <a:gd name="T8" fmla="*/ 11 w 48"/>
              <a:gd name="T9" fmla="*/ 9 h 58"/>
              <a:gd name="T10" fmla="*/ 34 w 48"/>
              <a:gd name="T11" fmla="*/ 12 h 58"/>
              <a:gd name="T12" fmla="*/ 47 w 48"/>
              <a:gd name="T13" fmla="*/ 21 h 58"/>
              <a:gd name="T14" fmla="*/ 39 w 48"/>
              <a:gd name="T15" fmla="*/ 27 h 58"/>
              <a:gd name="T16" fmla="*/ 29 w 48"/>
              <a:gd name="T17" fmla="*/ 31 h 58"/>
              <a:gd name="T18" fmla="*/ 27 w 48"/>
              <a:gd name="T19" fmla="*/ 42 h 58"/>
              <a:gd name="T20" fmla="*/ 27 w 48"/>
              <a:gd name="T21" fmla="*/ 49 h 58"/>
              <a:gd name="T22" fmla="*/ 17 w 48"/>
              <a:gd name="T23" fmla="*/ 58 h 58"/>
              <a:gd name="T24" fmla="*/ 14 w 48"/>
              <a:gd name="T25" fmla="*/ 49 h 58"/>
              <a:gd name="T26" fmla="*/ 5 w 48"/>
              <a:gd name="T27"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8">
                <a:moveTo>
                  <a:pt x="5" y="36"/>
                </a:moveTo>
                <a:cubicBezTo>
                  <a:pt x="5" y="30"/>
                  <a:pt x="5" y="25"/>
                  <a:pt x="5" y="20"/>
                </a:cubicBezTo>
                <a:cubicBezTo>
                  <a:pt x="4" y="15"/>
                  <a:pt x="7" y="10"/>
                  <a:pt x="0" y="9"/>
                </a:cubicBezTo>
                <a:cubicBezTo>
                  <a:pt x="2" y="6"/>
                  <a:pt x="2" y="0"/>
                  <a:pt x="6" y="0"/>
                </a:cubicBezTo>
                <a:cubicBezTo>
                  <a:pt x="11" y="1"/>
                  <a:pt x="9" y="6"/>
                  <a:pt x="11" y="9"/>
                </a:cubicBezTo>
                <a:cubicBezTo>
                  <a:pt x="16" y="22"/>
                  <a:pt x="27" y="15"/>
                  <a:pt x="34" y="12"/>
                </a:cubicBezTo>
                <a:cubicBezTo>
                  <a:pt x="46" y="7"/>
                  <a:pt x="46" y="15"/>
                  <a:pt x="47" y="21"/>
                </a:cubicBezTo>
                <a:cubicBezTo>
                  <a:pt x="47" y="26"/>
                  <a:pt x="48" y="34"/>
                  <a:pt x="39" y="27"/>
                </a:cubicBezTo>
                <a:cubicBezTo>
                  <a:pt x="33" y="23"/>
                  <a:pt x="32" y="28"/>
                  <a:pt x="29" y="31"/>
                </a:cubicBezTo>
                <a:cubicBezTo>
                  <a:pt x="26" y="34"/>
                  <a:pt x="21" y="37"/>
                  <a:pt x="27" y="42"/>
                </a:cubicBezTo>
                <a:cubicBezTo>
                  <a:pt x="30" y="45"/>
                  <a:pt x="31" y="47"/>
                  <a:pt x="27" y="49"/>
                </a:cubicBezTo>
                <a:cubicBezTo>
                  <a:pt x="23" y="51"/>
                  <a:pt x="22" y="58"/>
                  <a:pt x="17" y="58"/>
                </a:cubicBezTo>
                <a:cubicBezTo>
                  <a:pt x="13" y="57"/>
                  <a:pt x="13" y="53"/>
                  <a:pt x="14" y="49"/>
                </a:cubicBezTo>
                <a:cubicBezTo>
                  <a:pt x="16" y="42"/>
                  <a:pt x="7" y="41"/>
                  <a:pt x="5" y="36"/>
                </a:cubicBezTo>
                <a:close/>
              </a:path>
            </a:pathLst>
          </a:custGeom>
          <a:solidFill>
            <a:srgbClr val="E295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645"/>
          <p:cNvSpPr>
            <a:spLocks/>
          </p:cNvSpPr>
          <p:nvPr/>
        </p:nvSpPr>
        <p:spPr bwMode="auto">
          <a:xfrm>
            <a:off x="7415213" y="5707063"/>
            <a:ext cx="103188" cy="104775"/>
          </a:xfrm>
          <a:custGeom>
            <a:avLst/>
            <a:gdLst>
              <a:gd name="T0" fmla="*/ 10 w 49"/>
              <a:gd name="T1" fmla="*/ 12 h 49"/>
              <a:gd name="T2" fmla="*/ 28 w 49"/>
              <a:gd name="T3" fmla="*/ 6 h 49"/>
              <a:gd name="T4" fmla="*/ 49 w 49"/>
              <a:gd name="T5" fmla="*/ 19 h 49"/>
              <a:gd name="T6" fmla="*/ 26 w 49"/>
              <a:gd name="T7" fmla="*/ 49 h 49"/>
              <a:gd name="T8" fmla="*/ 10 w 49"/>
              <a:gd name="T9" fmla="*/ 12 h 49"/>
            </a:gdLst>
            <a:ahLst/>
            <a:cxnLst>
              <a:cxn ang="0">
                <a:pos x="T0" y="T1"/>
              </a:cxn>
              <a:cxn ang="0">
                <a:pos x="T2" y="T3"/>
              </a:cxn>
              <a:cxn ang="0">
                <a:pos x="T4" y="T5"/>
              </a:cxn>
              <a:cxn ang="0">
                <a:pos x="T6" y="T7"/>
              </a:cxn>
              <a:cxn ang="0">
                <a:pos x="T8" y="T9"/>
              </a:cxn>
            </a:cxnLst>
            <a:rect l="0" t="0" r="r" b="b"/>
            <a:pathLst>
              <a:path w="49" h="49">
                <a:moveTo>
                  <a:pt x="10" y="12"/>
                </a:moveTo>
                <a:cubicBezTo>
                  <a:pt x="16" y="11"/>
                  <a:pt x="21" y="6"/>
                  <a:pt x="28" y="6"/>
                </a:cubicBezTo>
                <a:cubicBezTo>
                  <a:pt x="41" y="0"/>
                  <a:pt x="47" y="7"/>
                  <a:pt x="49" y="19"/>
                </a:cubicBezTo>
                <a:cubicBezTo>
                  <a:pt x="47" y="34"/>
                  <a:pt x="38" y="42"/>
                  <a:pt x="26" y="49"/>
                </a:cubicBezTo>
                <a:cubicBezTo>
                  <a:pt x="1" y="41"/>
                  <a:pt x="0" y="38"/>
                  <a:pt x="10" y="12"/>
                </a:cubicBezTo>
                <a:close/>
              </a:path>
            </a:pathLst>
          </a:custGeom>
          <a:solidFill>
            <a:srgbClr val="96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659"/>
          <p:cNvSpPr>
            <a:spLocks/>
          </p:cNvSpPr>
          <p:nvPr/>
        </p:nvSpPr>
        <p:spPr bwMode="auto">
          <a:xfrm>
            <a:off x="7556500" y="5856288"/>
            <a:ext cx="57150" cy="106363"/>
          </a:xfrm>
          <a:custGeom>
            <a:avLst/>
            <a:gdLst>
              <a:gd name="T0" fmla="*/ 1 w 27"/>
              <a:gd name="T1" fmla="*/ 31 h 50"/>
              <a:gd name="T2" fmla="*/ 6 w 27"/>
              <a:gd name="T3" fmla="*/ 0 h 50"/>
              <a:gd name="T4" fmla="*/ 13 w 27"/>
              <a:gd name="T5" fmla="*/ 15 h 50"/>
              <a:gd name="T6" fmla="*/ 27 w 27"/>
              <a:gd name="T7" fmla="*/ 31 h 50"/>
              <a:gd name="T8" fmla="*/ 27 w 27"/>
              <a:gd name="T9" fmla="*/ 34 h 50"/>
              <a:gd name="T10" fmla="*/ 20 w 27"/>
              <a:gd name="T11" fmla="*/ 50 h 50"/>
              <a:gd name="T12" fmla="*/ 1 w 27"/>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27" h="50">
                <a:moveTo>
                  <a:pt x="1" y="31"/>
                </a:moveTo>
                <a:cubicBezTo>
                  <a:pt x="0" y="20"/>
                  <a:pt x="2" y="10"/>
                  <a:pt x="6" y="0"/>
                </a:cubicBezTo>
                <a:cubicBezTo>
                  <a:pt x="11" y="3"/>
                  <a:pt x="12" y="9"/>
                  <a:pt x="13" y="15"/>
                </a:cubicBezTo>
                <a:cubicBezTo>
                  <a:pt x="13" y="25"/>
                  <a:pt x="18" y="29"/>
                  <a:pt x="27" y="31"/>
                </a:cubicBezTo>
                <a:cubicBezTo>
                  <a:pt x="27" y="32"/>
                  <a:pt x="27" y="33"/>
                  <a:pt x="27" y="34"/>
                </a:cubicBezTo>
                <a:cubicBezTo>
                  <a:pt x="11" y="34"/>
                  <a:pt x="26" y="46"/>
                  <a:pt x="20" y="50"/>
                </a:cubicBezTo>
                <a:cubicBezTo>
                  <a:pt x="11" y="47"/>
                  <a:pt x="8" y="37"/>
                  <a:pt x="1" y="31"/>
                </a:cubicBezTo>
                <a:close/>
              </a:path>
            </a:pathLst>
          </a:custGeom>
          <a:solidFill>
            <a:srgbClr val="DB6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660"/>
          <p:cNvSpPr>
            <a:spLocks/>
          </p:cNvSpPr>
          <p:nvPr/>
        </p:nvSpPr>
        <p:spPr bwMode="auto">
          <a:xfrm>
            <a:off x="7605713" y="5762625"/>
            <a:ext cx="34925" cy="49213"/>
          </a:xfrm>
          <a:custGeom>
            <a:avLst/>
            <a:gdLst>
              <a:gd name="T0" fmla="*/ 9 w 16"/>
              <a:gd name="T1" fmla="*/ 23 h 23"/>
              <a:gd name="T2" fmla="*/ 4 w 16"/>
              <a:gd name="T3" fmla="*/ 17 h 23"/>
              <a:gd name="T4" fmla="*/ 2 w 16"/>
              <a:gd name="T5" fmla="*/ 5 h 23"/>
              <a:gd name="T6" fmla="*/ 14 w 16"/>
              <a:gd name="T7" fmla="*/ 1 h 23"/>
              <a:gd name="T8" fmla="*/ 9 w 16"/>
              <a:gd name="T9" fmla="*/ 23 h 23"/>
            </a:gdLst>
            <a:ahLst/>
            <a:cxnLst>
              <a:cxn ang="0">
                <a:pos x="T0" y="T1"/>
              </a:cxn>
              <a:cxn ang="0">
                <a:pos x="T2" y="T3"/>
              </a:cxn>
              <a:cxn ang="0">
                <a:pos x="T4" y="T5"/>
              </a:cxn>
              <a:cxn ang="0">
                <a:pos x="T6" y="T7"/>
              </a:cxn>
              <a:cxn ang="0">
                <a:pos x="T8" y="T9"/>
              </a:cxn>
            </a:cxnLst>
            <a:rect l="0" t="0" r="r" b="b"/>
            <a:pathLst>
              <a:path w="16" h="23">
                <a:moveTo>
                  <a:pt x="9" y="23"/>
                </a:moveTo>
                <a:cubicBezTo>
                  <a:pt x="7" y="21"/>
                  <a:pt x="6" y="18"/>
                  <a:pt x="4" y="17"/>
                </a:cubicBezTo>
                <a:cubicBezTo>
                  <a:pt x="1" y="13"/>
                  <a:pt x="0" y="8"/>
                  <a:pt x="2" y="5"/>
                </a:cubicBezTo>
                <a:cubicBezTo>
                  <a:pt x="4" y="0"/>
                  <a:pt x="9" y="0"/>
                  <a:pt x="14" y="1"/>
                </a:cubicBezTo>
                <a:cubicBezTo>
                  <a:pt x="16" y="9"/>
                  <a:pt x="8" y="15"/>
                  <a:pt x="9" y="23"/>
                </a:cubicBezTo>
                <a:close/>
              </a:path>
            </a:pathLst>
          </a:custGeom>
          <a:solidFill>
            <a:srgbClr val="D388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683"/>
          <p:cNvSpPr>
            <a:spLocks/>
          </p:cNvSpPr>
          <p:nvPr/>
        </p:nvSpPr>
        <p:spPr bwMode="auto">
          <a:xfrm>
            <a:off x="6897688" y="4379913"/>
            <a:ext cx="134938" cy="261938"/>
          </a:xfrm>
          <a:custGeom>
            <a:avLst/>
            <a:gdLst>
              <a:gd name="T0" fmla="*/ 62 w 63"/>
              <a:gd name="T1" fmla="*/ 95 h 123"/>
              <a:gd name="T2" fmla="*/ 57 w 63"/>
              <a:gd name="T3" fmla="*/ 112 h 123"/>
              <a:gd name="T4" fmla="*/ 36 w 63"/>
              <a:gd name="T5" fmla="*/ 110 h 123"/>
              <a:gd name="T6" fmla="*/ 27 w 63"/>
              <a:gd name="T7" fmla="*/ 105 h 123"/>
              <a:gd name="T8" fmla="*/ 13 w 63"/>
              <a:gd name="T9" fmla="*/ 108 h 123"/>
              <a:gd name="T10" fmla="*/ 2 w 63"/>
              <a:gd name="T11" fmla="*/ 101 h 123"/>
              <a:gd name="T12" fmla="*/ 4 w 63"/>
              <a:gd name="T13" fmla="*/ 94 h 123"/>
              <a:gd name="T14" fmla="*/ 12 w 63"/>
              <a:gd name="T15" fmla="*/ 58 h 123"/>
              <a:gd name="T16" fmla="*/ 12 w 63"/>
              <a:gd name="T17" fmla="*/ 38 h 123"/>
              <a:gd name="T18" fmla="*/ 13 w 63"/>
              <a:gd name="T19" fmla="*/ 15 h 123"/>
              <a:gd name="T20" fmla="*/ 20 w 63"/>
              <a:gd name="T21" fmla="*/ 3 h 123"/>
              <a:gd name="T22" fmla="*/ 46 w 63"/>
              <a:gd name="T23" fmla="*/ 12 h 123"/>
              <a:gd name="T24" fmla="*/ 62 w 63"/>
              <a:gd name="T25" fmla="*/ 9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23">
                <a:moveTo>
                  <a:pt x="62" y="95"/>
                </a:moveTo>
                <a:cubicBezTo>
                  <a:pt x="63" y="102"/>
                  <a:pt x="61" y="107"/>
                  <a:pt x="57" y="112"/>
                </a:cubicBezTo>
                <a:cubicBezTo>
                  <a:pt x="48" y="123"/>
                  <a:pt x="42" y="123"/>
                  <a:pt x="36" y="110"/>
                </a:cubicBezTo>
                <a:cubicBezTo>
                  <a:pt x="34" y="105"/>
                  <a:pt x="32" y="104"/>
                  <a:pt x="27" y="105"/>
                </a:cubicBezTo>
                <a:cubicBezTo>
                  <a:pt x="22" y="106"/>
                  <a:pt x="18" y="107"/>
                  <a:pt x="13" y="108"/>
                </a:cubicBezTo>
                <a:cubicBezTo>
                  <a:pt x="7" y="109"/>
                  <a:pt x="4" y="104"/>
                  <a:pt x="2" y="101"/>
                </a:cubicBezTo>
                <a:cubicBezTo>
                  <a:pt x="0" y="98"/>
                  <a:pt x="3" y="96"/>
                  <a:pt x="4" y="94"/>
                </a:cubicBezTo>
                <a:cubicBezTo>
                  <a:pt x="20" y="80"/>
                  <a:pt x="21" y="79"/>
                  <a:pt x="12" y="58"/>
                </a:cubicBezTo>
                <a:cubicBezTo>
                  <a:pt x="10" y="51"/>
                  <a:pt x="9" y="45"/>
                  <a:pt x="12" y="38"/>
                </a:cubicBezTo>
                <a:cubicBezTo>
                  <a:pt x="15" y="31"/>
                  <a:pt x="20" y="24"/>
                  <a:pt x="13" y="15"/>
                </a:cubicBezTo>
                <a:cubicBezTo>
                  <a:pt x="10" y="11"/>
                  <a:pt x="15" y="5"/>
                  <a:pt x="20" y="3"/>
                </a:cubicBezTo>
                <a:cubicBezTo>
                  <a:pt x="30" y="0"/>
                  <a:pt x="44" y="4"/>
                  <a:pt x="46" y="12"/>
                </a:cubicBezTo>
                <a:cubicBezTo>
                  <a:pt x="52" y="39"/>
                  <a:pt x="63" y="66"/>
                  <a:pt x="62" y="95"/>
                </a:cubicBezTo>
                <a:close/>
              </a:path>
            </a:pathLst>
          </a:custGeom>
          <a:solidFill>
            <a:srgbClr val="6F7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684"/>
          <p:cNvSpPr>
            <a:spLocks/>
          </p:cNvSpPr>
          <p:nvPr/>
        </p:nvSpPr>
        <p:spPr bwMode="auto">
          <a:xfrm>
            <a:off x="6884988" y="4378325"/>
            <a:ext cx="28575" cy="36513"/>
          </a:xfrm>
          <a:custGeom>
            <a:avLst/>
            <a:gdLst>
              <a:gd name="T0" fmla="*/ 13 w 13"/>
              <a:gd name="T1" fmla="*/ 17 h 17"/>
              <a:gd name="T2" fmla="*/ 0 w 13"/>
              <a:gd name="T3" fmla="*/ 14 h 17"/>
              <a:gd name="T4" fmla="*/ 13 w 13"/>
              <a:gd name="T5" fmla="*/ 17 h 17"/>
            </a:gdLst>
            <a:ahLst/>
            <a:cxnLst>
              <a:cxn ang="0">
                <a:pos x="T0" y="T1"/>
              </a:cxn>
              <a:cxn ang="0">
                <a:pos x="T2" y="T3"/>
              </a:cxn>
              <a:cxn ang="0">
                <a:pos x="T4" y="T5"/>
              </a:cxn>
            </a:cxnLst>
            <a:rect l="0" t="0" r="r" b="b"/>
            <a:pathLst>
              <a:path w="13" h="17">
                <a:moveTo>
                  <a:pt x="13" y="17"/>
                </a:moveTo>
                <a:cubicBezTo>
                  <a:pt x="9" y="16"/>
                  <a:pt x="4" y="15"/>
                  <a:pt x="0" y="14"/>
                </a:cubicBezTo>
                <a:cubicBezTo>
                  <a:pt x="8" y="0"/>
                  <a:pt x="10" y="12"/>
                  <a:pt x="13" y="17"/>
                </a:cubicBezTo>
                <a:close/>
              </a:path>
            </a:pathLst>
          </a:custGeom>
          <a:solidFill>
            <a:srgbClr val="959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685"/>
          <p:cNvSpPr>
            <a:spLocks/>
          </p:cNvSpPr>
          <p:nvPr/>
        </p:nvSpPr>
        <p:spPr bwMode="auto">
          <a:xfrm>
            <a:off x="7402513" y="4821238"/>
            <a:ext cx="276225" cy="311150"/>
          </a:xfrm>
          <a:custGeom>
            <a:avLst/>
            <a:gdLst>
              <a:gd name="T0" fmla="*/ 8 w 130"/>
              <a:gd name="T1" fmla="*/ 130 h 147"/>
              <a:gd name="T2" fmla="*/ 6 w 130"/>
              <a:gd name="T3" fmla="*/ 147 h 147"/>
              <a:gd name="T4" fmla="*/ 1 w 130"/>
              <a:gd name="T5" fmla="*/ 139 h 147"/>
              <a:gd name="T6" fmla="*/ 2 w 130"/>
              <a:gd name="T7" fmla="*/ 78 h 147"/>
              <a:gd name="T8" fmla="*/ 5 w 130"/>
              <a:gd name="T9" fmla="*/ 70 h 147"/>
              <a:gd name="T10" fmla="*/ 7 w 130"/>
              <a:gd name="T11" fmla="*/ 64 h 147"/>
              <a:gd name="T12" fmla="*/ 46 w 130"/>
              <a:gd name="T13" fmla="*/ 44 h 147"/>
              <a:gd name="T14" fmla="*/ 87 w 130"/>
              <a:gd name="T15" fmla="*/ 27 h 147"/>
              <a:gd name="T16" fmla="*/ 98 w 130"/>
              <a:gd name="T17" fmla="*/ 14 h 147"/>
              <a:gd name="T18" fmla="*/ 105 w 130"/>
              <a:gd name="T19" fmla="*/ 12 h 147"/>
              <a:gd name="T20" fmla="*/ 110 w 130"/>
              <a:gd name="T21" fmla="*/ 4 h 147"/>
              <a:gd name="T22" fmla="*/ 118 w 130"/>
              <a:gd name="T23" fmla="*/ 1 h 147"/>
              <a:gd name="T24" fmla="*/ 118 w 130"/>
              <a:gd name="T25" fmla="*/ 30 h 147"/>
              <a:gd name="T26" fmla="*/ 112 w 130"/>
              <a:gd name="T27" fmla="*/ 44 h 147"/>
              <a:gd name="T28" fmla="*/ 82 w 130"/>
              <a:gd name="T29" fmla="*/ 80 h 147"/>
              <a:gd name="T30" fmla="*/ 71 w 130"/>
              <a:gd name="T31" fmla="*/ 83 h 147"/>
              <a:gd name="T32" fmla="*/ 72 w 130"/>
              <a:gd name="T33" fmla="*/ 69 h 147"/>
              <a:gd name="T34" fmla="*/ 82 w 130"/>
              <a:gd name="T35" fmla="*/ 58 h 147"/>
              <a:gd name="T36" fmla="*/ 102 w 130"/>
              <a:gd name="T37" fmla="*/ 38 h 147"/>
              <a:gd name="T38" fmla="*/ 55 w 130"/>
              <a:gd name="T39" fmla="*/ 58 h 147"/>
              <a:gd name="T40" fmla="*/ 60 w 130"/>
              <a:gd name="T41" fmla="*/ 62 h 147"/>
              <a:gd name="T42" fmla="*/ 60 w 130"/>
              <a:gd name="T43" fmla="*/ 70 h 147"/>
              <a:gd name="T44" fmla="*/ 52 w 130"/>
              <a:gd name="T45" fmla="*/ 70 h 147"/>
              <a:gd name="T46" fmla="*/ 40 w 130"/>
              <a:gd name="T47" fmla="*/ 67 h 147"/>
              <a:gd name="T48" fmla="*/ 18 w 130"/>
              <a:gd name="T49" fmla="*/ 84 h 147"/>
              <a:gd name="T50" fmla="*/ 12 w 130"/>
              <a:gd name="T51" fmla="*/ 123 h 147"/>
              <a:gd name="T52" fmla="*/ 8 w 130"/>
              <a:gd name="T53" fmla="*/ 13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47">
                <a:moveTo>
                  <a:pt x="8" y="130"/>
                </a:moveTo>
                <a:cubicBezTo>
                  <a:pt x="7" y="135"/>
                  <a:pt x="9" y="141"/>
                  <a:pt x="6" y="147"/>
                </a:cubicBezTo>
                <a:cubicBezTo>
                  <a:pt x="3" y="145"/>
                  <a:pt x="2" y="142"/>
                  <a:pt x="1" y="139"/>
                </a:cubicBezTo>
                <a:cubicBezTo>
                  <a:pt x="1" y="118"/>
                  <a:pt x="0" y="98"/>
                  <a:pt x="2" y="78"/>
                </a:cubicBezTo>
                <a:cubicBezTo>
                  <a:pt x="3" y="75"/>
                  <a:pt x="4" y="72"/>
                  <a:pt x="5" y="70"/>
                </a:cubicBezTo>
                <a:cubicBezTo>
                  <a:pt x="4" y="67"/>
                  <a:pt x="5" y="65"/>
                  <a:pt x="7" y="64"/>
                </a:cubicBezTo>
                <a:cubicBezTo>
                  <a:pt x="21" y="60"/>
                  <a:pt x="32" y="48"/>
                  <a:pt x="46" y="44"/>
                </a:cubicBezTo>
                <a:cubicBezTo>
                  <a:pt x="61" y="41"/>
                  <a:pt x="74" y="34"/>
                  <a:pt x="87" y="27"/>
                </a:cubicBezTo>
                <a:cubicBezTo>
                  <a:pt x="91" y="23"/>
                  <a:pt x="93" y="17"/>
                  <a:pt x="98" y="14"/>
                </a:cubicBezTo>
                <a:cubicBezTo>
                  <a:pt x="101" y="13"/>
                  <a:pt x="103" y="12"/>
                  <a:pt x="105" y="12"/>
                </a:cubicBezTo>
                <a:cubicBezTo>
                  <a:pt x="111" y="12"/>
                  <a:pt x="110" y="8"/>
                  <a:pt x="110" y="4"/>
                </a:cubicBezTo>
                <a:cubicBezTo>
                  <a:pt x="113" y="2"/>
                  <a:pt x="115" y="0"/>
                  <a:pt x="118" y="1"/>
                </a:cubicBezTo>
                <a:cubicBezTo>
                  <a:pt x="130" y="11"/>
                  <a:pt x="121" y="21"/>
                  <a:pt x="118" y="30"/>
                </a:cubicBezTo>
                <a:cubicBezTo>
                  <a:pt x="120" y="37"/>
                  <a:pt x="115" y="41"/>
                  <a:pt x="112" y="44"/>
                </a:cubicBezTo>
                <a:cubicBezTo>
                  <a:pt x="103" y="57"/>
                  <a:pt x="95" y="71"/>
                  <a:pt x="82" y="80"/>
                </a:cubicBezTo>
                <a:cubicBezTo>
                  <a:pt x="79" y="83"/>
                  <a:pt x="75" y="87"/>
                  <a:pt x="71" y="83"/>
                </a:cubicBezTo>
                <a:cubicBezTo>
                  <a:pt x="66" y="79"/>
                  <a:pt x="68" y="73"/>
                  <a:pt x="72" y="69"/>
                </a:cubicBezTo>
                <a:cubicBezTo>
                  <a:pt x="75" y="65"/>
                  <a:pt x="78" y="62"/>
                  <a:pt x="82" y="58"/>
                </a:cubicBezTo>
                <a:cubicBezTo>
                  <a:pt x="89" y="51"/>
                  <a:pt x="94" y="42"/>
                  <a:pt x="102" y="38"/>
                </a:cubicBezTo>
                <a:cubicBezTo>
                  <a:pt x="90" y="49"/>
                  <a:pt x="70" y="46"/>
                  <a:pt x="55" y="58"/>
                </a:cubicBezTo>
                <a:cubicBezTo>
                  <a:pt x="55" y="59"/>
                  <a:pt x="59" y="59"/>
                  <a:pt x="60" y="62"/>
                </a:cubicBezTo>
                <a:cubicBezTo>
                  <a:pt x="61" y="64"/>
                  <a:pt x="63" y="67"/>
                  <a:pt x="60" y="70"/>
                </a:cubicBezTo>
                <a:cubicBezTo>
                  <a:pt x="58" y="73"/>
                  <a:pt x="54" y="72"/>
                  <a:pt x="52" y="70"/>
                </a:cubicBezTo>
                <a:cubicBezTo>
                  <a:pt x="48" y="67"/>
                  <a:pt x="45" y="65"/>
                  <a:pt x="40" y="67"/>
                </a:cubicBezTo>
                <a:cubicBezTo>
                  <a:pt x="31" y="71"/>
                  <a:pt x="23" y="76"/>
                  <a:pt x="18" y="84"/>
                </a:cubicBezTo>
                <a:cubicBezTo>
                  <a:pt x="14" y="97"/>
                  <a:pt x="20" y="111"/>
                  <a:pt x="12" y="123"/>
                </a:cubicBezTo>
                <a:cubicBezTo>
                  <a:pt x="11" y="126"/>
                  <a:pt x="10" y="128"/>
                  <a:pt x="8" y="130"/>
                </a:cubicBezTo>
                <a:close/>
              </a:path>
            </a:pathLst>
          </a:custGeom>
          <a:solidFill>
            <a:srgbClr val="9C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686"/>
          <p:cNvSpPr>
            <a:spLocks/>
          </p:cNvSpPr>
          <p:nvPr/>
        </p:nvSpPr>
        <p:spPr bwMode="auto">
          <a:xfrm>
            <a:off x="7416800" y="4779963"/>
            <a:ext cx="214313" cy="144463"/>
          </a:xfrm>
          <a:custGeom>
            <a:avLst/>
            <a:gdLst>
              <a:gd name="T0" fmla="*/ 98 w 101"/>
              <a:gd name="T1" fmla="*/ 31 h 68"/>
              <a:gd name="T2" fmla="*/ 93 w 101"/>
              <a:gd name="T3" fmla="*/ 34 h 68"/>
              <a:gd name="T4" fmla="*/ 44 w 101"/>
              <a:gd name="T5" fmla="*/ 56 h 68"/>
              <a:gd name="T6" fmla="*/ 11 w 101"/>
              <a:gd name="T7" fmla="*/ 68 h 68"/>
              <a:gd name="T8" fmla="*/ 3 w 101"/>
              <a:gd name="T9" fmla="*/ 60 h 68"/>
              <a:gd name="T10" fmla="*/ 3 w 101"/>
              <a:gd name="T11" fmla="*/ 60 h 68"/>
              <a:gd name="T12" fmla="*/ 70 w 101"/>
              <a:gd name="T13" fmla="*/ 14 h 68"/>
              <a:gd name="T14" fmla="*/ 88 w 101"/>
              <a:gd name="T15" fmla="*/ 4 h 68"/>
              <a:gd name="T16" fmla="*/ 100 w 101"/>
              <a:gd name="T17" fmla="*/ 20 h 68"/>
              <a:gd name="T18" fmla="*/ 98 w 101"/>
              <a:gd name="T19"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8">
                <a:moveTo>
                  <a:pt x="98" y="31"/>
                </a:moveTo>
                <a:cubicBezTo>
                  <a:pt x="96" y="32"/>
                  <a:pt x="95" y="33"/>
                  <a:pt x="93" y="34"/>
                </a:cubicBezTo>
                <a:cubicBezTo>
                  <a:pt x="78" y="43"/>
                  <a:pt x="60" y="46"/>
                  <a:pt x="44" y="56"/>
                </a:cubicBezTo>
                <a:cubicBezTo>
                  <a:pt x="34" y="61"/>
                  <a:pt x="24" y="67"/>
                  <a:pt x="11" y="68"/>
                </a:cubicBezTo>
                <a:cubicBezTo>
                  <a:pt x="5" y="68"/>
                  <a:pt x="0" y="68"/>
                  <a:pt x="3" y="60"/>
                </a:cubicBezTo>
                <a:cubicBezTo>
                  <a:pt x="3" y="60"/>
                  <a:pt x="3" y="60"/>
                  <a:pt x="3" y="60"/>
                </a:cubicBezTo>
                <a:cubicBezTo>
                  <a:pt x="25" y="44"/>
                  <a:pt x="49" y="31"/>
                  <a:pt x="70" y="14"/>
                </a:cubicBezTo>
                <a:cubicBezTo>
                  <a:pt x="75" y="9"/>
                  <a:pt x="82" y="9"/>
                  <a:pt x="88" y="4"/>
                </a:cubicBezTo>
                <a:cubicBezTo>
                  <a:pt x="92" y="0"/>
                  <a:pt x="101" y="10"/>
                  <a:pt x="100" y="20"/>
                </a:cubicBezTo>
                <a:cubicBezTo>
                  <a:pt x="100" y="24"/>
                  <a:pt x="99" y="27"/>
                  <a:pt x="98" y="31"/>
                </a:cubicBezTo>
                <a:close/>
              </a:path>
            </a:pathLst>
          </a:custGeom>
          <a:solidFill>
            <a:srgbClr val="D4A8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687"/>
          <p:cNvSpPr>
            <a:spLocks/>
          </p:cNvSpPr>
          <p:nvPr/>
        </p:nvSpPr>
        <p:spPr bwMode="auto">
          <a:xfrm>
            <a:off x="7607300" y="4687888"/>
            <a:ext cx="96838" cy="141288"/>
          </a:xfrm>
          <a:custGeom>
            <a:avLst/>
            <a:gdLst>
              <a:gd name="T0" fmla="*/ 21 w 45"/>
              <a:gd name="T1" fmla="*/ 63 h 66"/>
              <a:gd name="T2" fmla="*/ 13 w 45"/>
              <a:gd name="T3" fmla="*/ 66 h 66"/>
              <a:gd name="T4" fmla="*/ 14 w 45"/>
              <a:gd name="T5" fmla="*/ 50 h 66"/>
              <a:gd name="T6" fmla="*/ 14 w 45"/>
              <a:gd name="T7" fmla="*/ 38 h 66"/>
              <a:gd name="T8" fmla="*/ 0 w 45"/>
              <a:gd name="T9" fmla="*/ 41 h 66"/>
              <a:gd name="T10" fmla="*/ 40 w 45"/>
              <a:gd name="T11" fmla="*/ 0 h 66"/>
              <a:gd name="T12" fmla="*/ 45 w 45"/>
              <a:gd name="T13" fmla="*/ 3 h 66"/>
              <a:gd name="T14" fmla="*/ 37 w 45"/>
              <a:gd name="T15" fmla="*/ 29 h 66"/>
              <a:gd name="T16" fmla="*/ 35 w 45"/>
              <a:gd name="T17" fmla="*/ 33 h 66"/>
              <a:gd name="T18" fmla="*/ 21 w 45"/>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6">
                <a:moveTo>
                  <a:pt x="21" y="63"/>
                </a:moveTo>
                <a:cubicBezTo>
                  <a:pt x="19" y="64"/>
                  <a:pt x="16" y="65"/>
                  <a:pt x="13" y="66"/>
                </a:cubicBezTo>
                <a:cubicBezTo>
                  <a:pt x="14" y="61"/>
                  <a:pt x="13" y="56"/>
                  <a:pt x="14" y="50"/>
                </a:cubicBezTo>
                <a:cubicBezTo>
                  <a:pt x="14" y="46"/>
                  <a:pt x="19" y="42"/>
                  <a:pt x="14" y="38"/>
                </a:cubicBezTo>
                <a:cubicBezTo>
                  <a:pt x="10" y="35"/>
                  <a:pt x="7" y="42"/>
                  <a:pt x="0" y="41"/>
                </a:cubicBezTo>
                <a:cubicBezTo>
                  <a:pt x="10" y="23"/>
                  <a:pt x="29" y="15"/>
                  <a:pt x="40" y="0"/>
                </a:cubicBezTo>
                <a:cubicBezTo>
                  <a:pt x="42" y="0"/>
                  <a:pt x="44" y="1"/>
                  <a:pt x="45" y="3"/>
                </a:cubicBezTo>
                <a:cubicBezTo>
                  <a:pt x="41" y="11"/>
                  <a:pt x="33" y="18"/>
                  <a:pt x="37" y="29"/>
                </a:cubicBezTo>
                <a:cubicBezTo>
                  <a:pt x="37" y="30"/>
                  <a:pt x="36" y="32"/>
                  <a:pt x="35" y="33"/>
                </a:cubicBezTo>
                <a:cubicBezTo>
                  <a:pt x="27" y="42"/>
                  <a:pt x="26" y="54"/>
                  <a:pt x="21" y="63"/>
                </a:cubicBezTo>
                <a:close/>
              </a:path>
            </a:pathLst>
          </a:custGeom>
          <a:solidFill>
            <a:srgbClr val="90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688"/>
          <p:cNvSpPr>
            <a:spLocks/>
          </p:cNvSpPr>
          <p:nvPr/>
        </p:nvSpPr>
        <p:spPr bwMode="auto">
          <a:xfrm>
            <a:off x="7588250" y="4916488"/>
            <a:ext cx="106363" cy="177800"/>
          </a:xfrm>
          <a:custGeom>
            <a:avLst/>
            <a:gdLst>
              <a:gd name="T0" fmla="*/ 12 w 50"/>
              <a:gd name="T1" fmla="*/ 35 h 84"/>
              <a:gd name="T2" fmla="*/ 36 w 50"/>
              <a:gd name="T3" fmla="*/ 0 h 84"/>
              <a:gd name="T4" fmla="*/ 40 w 50"/>
              <a:gd name="T5" fmla="*/ 7 h 84"/>
              <a:gd name="T6" fmla="*/ 45 w 50"/>
              <a:gd name="T7" fmla="*/ 0 h 84"/>
              <a:gd name="T8" fmla="*/ 48 w 50"/>
              <a:gd name="T9" fmla="*/ 12 h 84"/>
              <a:gd name="T10" fmla="*/ 20 w 50"/>
              <a:gd name="T11" fmla="*/ 72 h 84"/>
              <a:gd name="T12" fmla="*/ 21 w 50"/>
              <a:gd name="T13" fmla="*/ 78 h 84"/>
              <a:gd name="T14" fmla="*/ 12 w 50"/>
              <a:gd name="T15" fmla="*/ 84 h 84"/>
              <a:gd name="T16" fmla="*/ 1 w 50"/>
              <a:gd name="T17" fmla="*/ 75 h 84"/>
              <a:gd name="T18" fmla="*/ 6 w 50"/>
              <a:gd name="T19" fmla="*/ 68 h 84"/>
              <a:gd name="T20" fmla="*/ 24 w 50"/>
              <a:gd name="T21" fmla="*/ 41 h 84"/>
              <a:gd name="T22" fmla="*/ 6 w 50"/>
              <a:gd name="T23" fmla="*/ 61 h 84"/>
              <a:gd name="T24" fmla="*/ 3 w 50"/>
              <a:gd name="T25" fmla="*/ 59 h 84"/>
              <a:gd name="T26" fmla="*/ 12 w 50"/>
              <a:gd name="T2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84">
                <a:moveTo>
                  <a:pt x="12" y="35"/>
                </a:moveTo>
                <a:cubicBezTo>
                  <a:pt x="19" y="23"/>
                  <a:pt x="30" y="14"/>
                  <a:pt x="36" y="0"/>
                </a:cubicBezTo>
                <a:cubicBezTo>
                  <a:pt x="38" y="3"/>
                  <a:pt x="39" y="7"/>
                  <a:pt x="40" y="7"/>
                </a:cubicBezTo>
                <a:cubicBezTo>
                  <a:pt x="44" y="7"/>
                  <a:pt x="42" y="2"/>
                  <a:pt x="45" y="0"/>
                </a:cubicBezTo>
                <a:cubicBezTo>
                  <a:pt x="50" y="3"/>
                  <a:pt x="48" y="8"/>
                  <a:pt x="48" y="12"/>
                </a:cubicBezTo>
                <a:cubicBezTo>
                  <a:pt x="38" y="31"/>
                  <a:pt x="29" y="52"/>
                  <a:pt x="20" y="72"/>
                </a:cubicBezTo>
                <a:cubicBezTo>
                  <a:pt x="21" y="74"/>
                  <a:pt x="21" y="76"/>
                  <a:pt x="21" y="78"/>
                </a:cubicBezTo>
                <a:cubicBezTo>
                  <a:pt x="19" y="81"/>
                  <a:pt x="17" y="84"/>
                  <a:pt x="12" y="84"/>
                </a:cubicBezTo>
                <a:cubicBezTo>
                  <a:pt x="9" y="80"/>
                  <a:pt x="5" y="78"/>
                  <a:pt x="1" y="75"/>
                </a:cubicBezTo>
                <a:cubicBezTo>
                  <a:pt x="0" y="71"/>
                  <a:pt x="3" y="70"/>
                  <a:pt x="6" y="68"/>
                </a:cubicBezTo>
                <a:cubicBezTo>
                  <a:pt x="15" y="61"/>
                  <a:pt x="18" y="50"/>
                  <a:pt x="24" y="41"/>
                </a:cubicBezTo>
                <a:cubicBezTo>
                  <a:pt x="19" y="48"/>
                  <a:pt x="16" y="57"/>
                  <a:pt x="6" y="61"/>
                </a:cubicBezTo>
                <a:cubicBezTo>
                  <a:pt x="5" y="60"/>
                  <a:pt x="4" y="60"/>
                  <a:pt x="3" y="59"/>
                </a:cubicBezTo>
                <a:cubicBezTo>
                  <a:pt x="2" y="50"/>
                  <a:pt x="9" y="43"/>
                  <a:pt x="12" y="35"/>
                </a:cubicBezTo>
                <a:close/>
              </a:path>
            </a:pathLst>
          </a:custGeom>
          <a:solidFill>
            <a:srgbClr val="D79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689"/>
          <p:cNvSpPr>
            <a:spLocks/>
          </p:cNvSpPr>
          <p:nvPr/>
        </p:nvSpPr>
        <p:spPr bwMode="auto">
          <a:xfrm>
            <a:off x="7631113" y="4979988"/>
            <a:ext cx="85725" cy="112713"/>
          </a:xfrm>
          <a:custGeom>
            <a:avLst/>
            <a:gdLst>
              <a:gd name="T0" fmla="*/ 0 w 40"/>
              <a:gd name="T1" fmla="*/ 48 h 53"/>
              <a:gd name="T2" fmla="*/ 0 w 40"/>
              <a:gd name="T3" fmla="*/ 42 h 53"/>
              <a:gd name="T4" fmla="*/ 12 w 40"/>
              <a:gd name="T5" fmla="*/ 36 h 53"/>
              <a:gd name="T6" fmla="*/ 35 w 40"/>
              <a:gd name="T7" fmla="*/ 0 h 53"/>
              <a:gd name="T8" fmla="*/ 39 w 40"/>
              <a:gd name="T9" fmla="*/ 16 h 53"/>
              <a:gd name="T10" fmla="*/ 29 w 40"/>
              <a:gd name="T11" fmla="*/ 40 h 53"/>
              <a:gd name="T12" fmla="*/ 18 w 40"/>
              <a:gd name="T13" fmla="*/ 45 h 53"/>
              <a:gd name="T14" fmla="*/ 0 w 40"/>
              <a:gd name="T15" fmla="*/ 48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3">
                <a:moveTo>
                  <a:pt x="0" y="48"/>
                </a:moveTo>
                <a:cubicBezTo>
                  <a:pt x="0" y="46"/>
                  <a:pt x="0" y="44"/>
                  <a:pt x="0" y="42"/>
                </a:cubicBezTo>
                <a:cubicBezTo>
                  <a:pt x="8" y="48"/>
                  <a:pt x="9" y="39"/>
                  <a:pt x="12" y="36"/>
                </a:cubicBezTo>
                <a:cubicBezTo>
                  <a:pt x="20" y="25"/>
                  <a:pt x="27" y="13"/>
                  <a:pt x="35" y="0"/>
                </a:cubicBezTo>
                <a:cubicBezTo>
                  <a:pt x="37" y="6"/>
                  <a:pt x="38" y="11"/>
                  <a:pt x="39" y="16"/>
                </a:cubicBezTo>
                <a:cubicBezTo>
                  <a:pt x="40" y="26"/>
                  <a:pt x="38" y="35"/>
                  <a:pt x="29" y="40"/>
                </a:cubicBezTo>
                <a:cubicBezTo>
                  <a:pt x="23" y="38"/>
                  <a:pt x="22" y="43"/>
                  <a:pt x="18" y="45"/>
                </a:cubicBezTo>
                <a:cubicBezTo>
                  <a:pt x="13" y="50"/>
                  <a:pt x="7" y="53"/>
                  <a:pt x="0" y="48"/>
                </a:cubicBezTo>
                <a:close/>
              </a:path>
            </a:pathLst>
          </a:custGeom>
          <a:solidFill>
            <a:srgbClr val="CA9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690"/>
          <p:cNvSpPr>
            <a:spLocks/>
          </p:cNvSpPr>
          <p:nvPr/>
        </p:nvSpPr>
        <p:spPr bwMode="auto">
          <a:xfrm>
            <a:off x="7778750" y="4959350"/>
            <a:ext cx="85725" cy="187325"/>
          </a:xfrm>
          <a:custGeom>
            <a:avLst/>
            <a:gdLst>
              <a:gd name="T0" fmla="*/ 41 w 41"/>
              <a:gd name="T1" fmla="*/ 23 h 88"/>
              <a:gd name="T2" fmla="*/ 36 w 41"/>
              <a:gd name="T3" fmla="*/ 30 h 88"/>
              <a:gd name="T4" fmla="*/ 23 w 41"/>
              <a:gd name="T5" fmla="*/ 87 h 88"/>
              <a:gd name="T6" fmla="*/ 8 w 41"/>
              <a:gd name="T7" fmla="*/ 78 h 88"/>
              <a:gd name="T8" fmla="*/ 8 w 41"/>
              <a:gd name="T9" fmla="*/ 45 h 88"/>
              <a:gd name="T10" fmla="*/ 18 w 41"/>
              <a:gd name="T11" fmla="*/ 0 h 88"/>
              <a:gd name="T12" fmla="*/ 19 w 41"/>
              <a:gd name="T13" fmla="*/ 27 h 88"/>
              <a:gd name="T14" fmla="*/ 17 w 41"/>
              <a:gd name="T15" fmla="*/ 49 h 88"/>
              <a:gd name="T16" fmla="*/ 30 w 41"/>
              <a:gd name="T17" fmla="*/ 23 h 88"/>
              <a:gd name="T18" fmla="*/ 35 w 41"/>
              <a:gd name="T19" fmla="*/ 15 h 88"/>
              <a:gd name="T20" fmla="*/ 41 w 41"/>
              <a:gd name="T21"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8">
                <a:moveTo>
                  <a:pt x="41" y="23"/>
                </a:moveTo>
                <a:cubicBezTo>
                  <a:pt x="38" y="24"/>
                  <a:pt x="37" y="26"/>
                  <a:pt x="36" y="30"/>
                </a:cubicBezTo>
                <a:cubicBezTo>
                  <a:pt x="32" y="49"/>
                  <a:pt x="28" y="68"/>
                  <a:pt x="23" y="87"/>
                </a:cubicBezTo>
                <a:cubicBezTo>
                  <a:pt x="16" y="88"/>
                  <a:pt x="14" y="78"/>
                  <a:pt x="8" y="78"/>
                </a:cubicBezTo>
                <a:cubicBezTo>
                  <a:pt x="3" y="67"/>
                  <a:pt x="0" y="58"/>
                  <a:pt x="8" y="45"/>
                </a:cubicBezTo>
                <a:cubicBezTo>
                  <a:pt x="17" y="33"/>
                  <a:pt x="14" y="15"/>
                  <a:pt x="18" y="0"/>
                </a:cubicBezTo>
                <a:cubicBezTo>
                  <a:pt x="26" y="8"/>
                  <a:pt x="19" y="18"/>
                  <a:pt x="19" y="27"/>
                </a:cubicBezTo>
                <a:cubicBezTo>
                  <a:pt x="19" y="33"/>
                  <a:pt x="15" y="39"/>
                  <a:pt x="17" y="49"/>
                </a:cubicBezTo>
                <a:cubicBezTo>
                  <a:pt x="22" y="39"/>
                  <a:pt x="26" y="31"/>
                  <a:pt x="30" y="23"/>
                </a:cubicBezTo>
                <a:cubicBezTo>
                  <a:pt x="31" y="20"/>
                  <a:pt x="30" y="15"/>
                  <a:pt x="35" y="15"/>
                </a:cubicBezTo>
                <a:cubicBezTo>
                  <a:pt x="39" y="15"/>
                  <a:pt x="41" y="19"/>
                  <a:pt x="41" y="23"/>
                </a:cubicBezTo>
                <a:close/>
              </a:path>
            </a:pathLst>
          </a:custGeom>
          <a:solidFill>
            <a:srgbClr val="DA9F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691"/>
          <p:cNvSpPr>
            <a:spLocks/>
          </p:cNvSpPr>
          <p:nvPr/>
        </p:nvSpPr>
        <p:spPr bwMode="auto">
          <a:xfrm>
            <a:off x="7581900" y="5046663"/>
            <a:ext cx="111125" cy="144463"/>
          </a:xfrm>
          <a:custGeom>
            <a:avLst/>
            <a:gdLst>
              <a:gd name="T0" fmla="*/ 23 w 52"/>
              <a:gd name="T1" fmla="*/ 17 h 68"/>
              <a:gd name="T2" fmla="*/ 42 w 52"/>
              <a:gd name="T3" fmla="*/ 10 h 68"/>
              <a:gd name="T4" fmla="*/ 52 w 52"/>
              <a:gd name="T5" fmla="*/ 9 h 68"/>
              <a:gd name="T6" fmla="*/ 33 w 52"/>
              <a:gd name="T7" fmla="*/ 43 h 68"/>
              <a:gd name="T8" fmla="*/ 27 w 52"/>
              <a:gd name="T9" fmla="*/ 52 h 68"/>
              <a:gd name="T10" fmla="*/ 11 w 52"/>
              <a:gd name="T11" fmla="*/ 57 h 68"/>
              <a:gd name="T12" fmla="*/ 1 w 52"/>
              <a:gd name="T13" fmla="*/ 51 h 68"/>
              <a:gd name="T14" fmla="*/ 0 w 52"/>
              <a:gd name="T15" fmla="*/ 47 h 68"/>
              <a:gd name="T16" fmla="*/ 15 w 52"/>
              <a:gd name="T17" fmla="*/ 22 h 68"/>
              <a:gd name="T18" fmla="*/ 23 w 52"/>
              <a:gd name="T1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8">
                <a:moveTo>
                  <a:pt x="23" y="17"/>
                </a:moveTo>
                <a:cubicBezTo>
                  <a:pt x="30" y="18"/>
                  <a:pt x="36" y="16"/>
                  <a:pt x="42" y="10"/>
                </a:cubicBezTo>
                <a:cubicBezTo>
                  <a:pt x="44" y="8"/>
                  <a:pt x="47" y="0"/>
                  <a:pt x="52" y="9"/>
                </a:cubicBezTo>
                <a:cubicBezTo>
                  <a:pt x="43" y="19"/>
                  <a:pt x="38" y="31"/>
                  <a:pt x="33" y="43"/>
                </a:cubicBezTo>
                <a:cubicBezTo>
                  <a:pt x="31" y="46"/>
                  <a:pt x="27" y="49"/>
                  <a:pt x="27" y="52"/>
                </a:cubicBezTo>
                <a:cubicBezTo>
                  <a:pt x="26" y="68"/>
                  <a:pt x="16" y="58"/>
                  <a:pt x="11" y="57"/>
                </a:cubicBezTo>
                <a:cubicBezTo>
                  <a:pt x="8" y="57"/>
                  <a:pt x="5" y="52"/>
                  <a:pt x="1" y="51"/>
                </a:cubicBezTo>
                <a:cubicBezTo>
                  <a:pt x="1" y="50"/>
                  <a:pt x="0" y="49"/>
                  <a:pt x="0" y="47"/>
                </a:cubicBezTo>
                <a:cubicBezTo>
                  <a:pt x="2" y="37"/>
                  <a:pt x="6" y="28"/>
                  <a:pt x="15" y="22"/>
                </a:cubicBezTo>
                <a:cubicBezTo>
                  <a:pt x="18" y="20"/>
                  <a:pt x="20" y="18"/>
                  <a:pt x="23" y="17"/>
                </a:cubicBezTo>
                <a:close/>
              </a:path>
            </a:pathLst>
          </a:custGeom>
          <a:solidFill>
            <a:srgbClr val="F0BE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692"/>
          <p:cNvSpPr>
            <a:spLocks/>
          </p:cNvSpPr>
          <p:nvPr/>
        </p:nvSpPr>
        <p:spPr bwMode="auto">
          <a:xfrm>
            <a:off x="7659688" y="5068888"/>
            <a:ext cx="66675" cy="112713"/>
          </a:xfrm>
          <a:custGeom>
            <a:avLst/>
            <a:gdLst>
              <a:gd name="T0" fmla="*/ 10 w 32"/>
              <a:gd name="T1" fmla="*/ 48 h 53"/>
              <a:gd name="T2" fmla="*/ 0 w 32"/>
              <a:gd name="T3" fmla="*/ 48 h 53"/>
              <a:gd name="T4" fmla="*/ 13 w 32"/>
              <a:gd name="T5" fmla="*/ 15 h 53"/>
              <a:gd name="T6" fmla="*/ 24 w 32"/>
              <a:gd name="T7" fmla="*/ 0 h 53"/>
              <a:gd name="T8" fmla="*/ 15 w 32"/>
              <a:gd name="T9" fmla="*/ 39 h 53"/>
              <a:gd name="T10" fmla="*/ 10 w 32"/>
              <a:gd name="T11" fmla="*/ 48 h 53"/>
            </a:gdLst>
            <a:ahLst/>
            <a:cxnLst>
              <a:cxn ang="0">
                <a:pos x="T0" y="T1"/>
              </a:cxn>
              <a:cxn ang="0">
                <a:pos x="T2" y="T3"/>
              </a:cxn>
              <a:cxn ang="0">
                <a:pos x="T4" y="T5"/>
              </a:cxn>
              <a:cxn ang="0">
                <a:pos x="T6" y="T7"/>
              </a:cxn>
              <a:cxn ang="0">
                <a:pos x="T8" y="T9"/>
              </a:cxn>
              <a:cxn ang="0">
                <a:pos x="T10" y="T11"/>
              </a:cxn>
            </a:cxnLst>
            <a:rect l="0" t="0" r="r" b="b"/>
            <a:pathLst>
              <a:path w="32" h="53">
                <a:moveTo>
                  <a:pt x="10" y="48"/>
                </a:moveTo>
                <a:cubicBezTo>
                  <a:pt x="7" y="49"/>
                  <a:pt x="3" y="53"/>
                  <a:pt x="0" y="48"/>
                </a:cubicBezTo>
                <a:cubicBezTo>
                  <a:pt x="9" y="39"/>
                  <a:pt x="6" y="26"/>
                  <a:pt x="13" y="15"/>
                </a:cubicBezTo>
                <a:cubicBezTo>
                  <a:pt x="16" y="10"/>
                  <a:pt x="20" y="6"/>
                  <a:pt x="24" y="0"/>
                </a:cubicBezTo>
                <a:cubicBezTo>
                  <a:pt x="32" y="17"/>
                  <a:pt x="22" y="27"/>
                  <a:pt x="15" y="39"/>
                </a:cubicBezTo>
                <a:cubicBezTo>
                  <a:pt x="14" y="42"/>
                  <a:pt x="11" y="44"/>
                  <a:pt x="10" y="48"/>
                </a:cubicBezTo>
                <a:close/>
              </a:path>
            </a:pathLst>
          </a:custGeom>
          <a:solidFill>
            <a:srgbClr val="C69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693"/>
          <p:cNvSpPr>
            <a:spLocks/>
          </p:cNvSpPr>
          <p:nvPr/>
        </p:nvSpPr>
        <p:spPr bwMode="auto">
          <a:xfrm>
            <a:off x="7686675" y="5165725"/>
            <a:ext cx="26988" cy="20638"/>
          </a:xfrm>
          <a:custGeom>
            <a:avLst/>
            <a:gdLst>
              <a:gd name="T0" fmla="*/ 8 w 13"/>
              <a:gd name="T1" fmla="*/ 0 h 10"/>
              <a:gd name="T2" fmla="*/ 12 w 13"/>
              <a:gd name="T3" fmla="*/ 4 h 10"/>
              <a:gd name="T4" fmla="*/ 2 w 13"/>
              <a:gd name="T5" fmla="*/ 8 h 10"/>
              <a:gd name="T6" fmla="*/ 3 w 13"/>
              <a:gd name="T7" fmla="*/ 3 h 10"/>
              <a:gd name="T8" fmla="*/ 8 w 13"/>
              <a:gd name="T9" fmla="*/ 0 h 10"/>
            </a:gdLst>
            <a:ahLst/>
            <a:cxnLst>
              <a:cxn ang="0">
                <a:pos x="T0" y="T1"/>
              </a:cxn>
              <a:cxn ang="0">
                <a:pos x="T2" y="T3"/>
              </a:cxn>
              <a:cxn ang="0">
                <a:pos x="T4" y="T5"/>
              </a:cxn>
              <a:cxn ang="0">
                <a:pos x="T6" y="T7"/>
              </a:cxn>
              <a:cxn ang="0">
                <a:pos x="T8" y="T9"/>
              </a:cxn>
            </a:cxnLst>
            <a:rect l="0" t="0" r="r" b="b"/>
            <a:pathLst>
              <a:path w="13" h="10">
                <a:moveTo>
                  <a:pt x="8" y="0"/>
                </a:moveTo>
                <a:cubicBezTo>
                  <a:pt x="10" y="1"/>
                  <a:pt x="13" y="1"/>
                  <a:pt x="12" y="4"/>
                </a:cubicBezTo>
                <a:cubicBezTo>
                  <a:pt x="10" y="7"/>
                  <a:pt x="6" y="10"/>
                  <a:pt x="2" y="8"/>
                </a:cubicBezTo>
                <a:cubicBezTo>
                  <a:pt x="0" y="8"/>
                  <a:pt x="3" y="5"/>
                  <a:pt x="3" y="3"/>
                </a:cubicBezTo>
                <a:cubicBezTo>
                  <a:pt x="4" y="1"/>
                  <a:pt x="6" y="0"/>
                  <a:pt x="8" y="0"/>
                </a:cubicBezTo>
                <a:close/>
              </a:path>
            </a:pathLst>
          </a:custGeom>
          <a:solidFill>
            <a:srgbClr val="E3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694"/>
          <p:cNvSpPr>
            <a:spLocks/>
          </p:cNvSpPr>
          <p:nvPr/>
        </p:nvSpPr>
        <p:spPr bwMode="auto">
          <a:xfrm>
            <a:off x="7767638" y="5119688"/>
            <a:ext cx="17463" cy="28575"/>
          </a:xfrm>
          <a:custGeom>
            <a:avLst/>
            <a:gdLst>
              <a:gd name="T0" fmla="*/ 4 w 8"/>
              <a:gd name="T1" fmla="*/ 0 h 13"/>
              <a:gd name="T2" fmla="*/ 6 w 8"/>
              <a:gd name="T3" fmla="*/ 13 h 13"/>
              <a:gd name="T4" fmla="*/ 4 w 8"/>
              <a:gd name="T5" fmla="*/ 0 h 13"/>
            </a:gdLst>
            <a:ahLst/>
            <a:cxnLst>
              <a:cxn ang="0">
                <a:pos x="T0" y="T1"/>
              </a:cxn>
              <a:cxn ang="0">
                <a:pos x="T2" y="T3"/>
              </a:cxn>
              <a:cxn ang="0">
                <a:pos x="T4" y="T5"/>
              </a:cxn>
            </a:cxnLst>
            <a:rect l="0" t="0" r="r" b="b"/>
            <a:pathLst>
              <a:path w="8" h="13">
                <a:moveTo>
                  <a:pt x="4" y="0"/>
                </a:moveTo>
                <a:cubicBezTo>
                  <a:pt x="8" y="5"/>
                  <a:pt x="7" y="8"/>
                  <a:pt x="6" y="13"/>
                </a:cubicBezTo>
                <a:cubicBezTo>
                  <a:pt x="0" y="9"/>
                  <a:pt x="1" y="6"/>
                  <a:pt x="4" y="0"/>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695"/>
          <p:cNvSpPr>
            <a:spLocks/>
          </p:cNvSpPr>
          <p:nvPr/>
        </p:nvSpPr>
        <p:spPr bwMode="auto">
          <a:xfrm>
            <a:off x="7456488" y="4879975"/>
            <a:ext cx="215900" cy="195263"/>
          </a:xfrm>
          <a:custGeom>
            <a:avLst/>
            <a:gdLst>
              <a:gd name="T0" fmla="*/ 58 w 101"/>
              <a:gd name="T1" fmla="*/ 32 h 92"/>
              <a:gd name="T2" fmla="*/ 47 w 101"/>
              <a:gd name="T3" fmla="*/ 44 h 92"/>
              <a:gd name="T4" fmla="*/ 46 w 101"/>
              <a:gd name="T5" fmla="*/ 54 h 92"/>
              <a:gd name="T6" fmla="*/ 54 w 101"/>
              <a:gd name="T7" fmla="*/ 51 h 92"/>
              <a:gd name="T8" fmla="*/ 92 w 101"/>
              <a:gd name="T9" fmla="*/ 2 h 92"/>
              <a:gd name="T10" fmla="*/ 95 w 101"/>
              <a:gd name="T11" fmla="*/ 7 h 92"/>
              <a:gd name="T12" fmla="*/ 68 w 101"/>
              <a:gd name="T13" fmla="*/ 47 h 92"/>
              <a:gd name="T14" fmla="*/ 35 w 101"/>
              <a:gd name="T15" fmla="*/ 78 h 92"/>
              <a:gd name="T16" fmla="*/ 17 w 101"/>
              <a:gd name="T17" fmla="*/ 86 h 92"/>
              <a:gd name="T18" fmla="*/ 2 w 101"/>
              <a:gd name="T19" fmla="*/ 89 h 92"/>
              <a:gd name="T20" fmla="*/ 25 w 101"/>
              <a:gd name="T21" fmla="*/ 48 h 92"/>
              <a:gd name="T22" fmla="*/ 49 w 101"/>
              <a:gd name="T23" fmla="*/ 32 h 92"/>
              <a:gd name="T24" fmla="*/ 58 w 101"/>
              <a:gd name="T2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92">
                <a:moveTo>
                  <a:pt x="58" y="32"/>
                </a:moveTo>
                <a:cubicBezTo>
                  <a:pt x="55" y="36"/>
                  <a:pt x="51" y="40"/>
                  <a:pt x="47" y="44"/>
                </a:cubicBezTo>
                <a:cubicBezTo>
                  <a:pt x="45" y="47"/>
                  <a:pt x="43" y="51"/>
                  <a:pt x="46" y="54"/>
                </a:cubicBezTo>
                <a:cubicBezTo>
                  <a:pt x="49" y="56"/>
                  <a:pt x="52" y="53"/>
                  <a:pt x="54" y="51"/>
                </a:cubicBezTo>
                <a:cubicBezTo>
                  <a:pt x="68" y="36"/>
                  <a:pt x="82" y="20"/>
                  <a:pt x="92" y="2"/>
                </a:cubicBezTo>
                <a:cubicBezTo>
                  <a:pt x="101" y="0"/>
                  <a:pt x="96" y="6"/>
                  <a:pt x="95" y="7"/>
                </a:cubicBezTo>
                <a:cubicBezTo>
                  <a:pt x="87" y="21"/>
                  <a:pt x="79" y="35"/>
                  <a:pt x="68" y="47"/>
                </a:cubicBezTo>
                <a:cubicBezTo>
                  <a:pt x="59" y="60"/>
                  <a:pt x="51" y="73"/>
                  <a:pt x="35" y="78"/>
                </a:cubicBezTo>
                <a:cubicBezTo>
                  <a:pt x="28" y="77"/>
                  <a:pt x="23" y="84"/>
                  <a:pt x="17" y="86"/>
                </a:cubicBezTo>
                <a:cubicBezTo>
                  <a:pt x="12" y="87"/>
                  <a:pt x="8" y="92"/>
                  <a:pt x="2" y="89"/>
                </a:cubicBezTo>
                <a:cubicBezTo>
                  <a:pt x="0" y="76"/>
                  <a:pt x="13" y="48"/>
                  <a:pt x="25" y="48"/>
                </a:cubicBezTo>
                <a:cubicBezTo>
                  <a:pt x="38" y="47"/>
                  <a:pt x="40" y="35"/>
                  <a:pt x="49" y="32"/>
                </a:cubicBezTo>
                <a:cubicBezTo>
                  <a:pt x="52" y="31"/>
                  <a:pt x="55" y="25"/>
                  <a:pt x="58" y="32"/>
                </a:cubicBezTo>
                <a:close/>
              </a:path>
            </a:pathLst>
          </a:custGeom>
          <a:solidFill>
            <a:srgbClr val="E69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696"/>
          <p:cNvSpPr>
            <a:spLocks/>
          </p:cNvSpPr>
          <p:nvPr/>
        </p:nvSpPr>
        <p:spPr bwMode="auto">
          <a:xfrm>
            <a:off x="7499350" y="4979988"/>
            <a:ext cx="119063" cy="104775"/>
          </a:xfrm>
          <a:custGeom>
            <a:avLst/>
            <a:gdLst>
              <a:gd name="T0" fmla="*/ 14 w 56"/>
              <a:gd name="T1" fmla="*/ 29 h 49"/>
              <a:gd name="T2" fmla="*/ 38 w 56"/>
              <a:gd name="T3" fmla="*/ 10 h 49"/>
              <a:gd name="T4" fmla="*/ 48 w 56"/>
              <a:gd name="T5" fmla="*/ 0 h 49"/>
              <a:gd name="T6" fmla="*/ 54 w 56"/>
              <a:gd name="T7" fmla="*/ 5 h 49"/>
              <a:gd name="T8" fmla="*/ 46 w 56"/>
              <a:gd name="T9" fmla="*/ 29 h 49"/>
              <a:gd name="T10" fmla="*/ 40 w 56"/>
              <a:gd name="T11" fmla="*/ 34 h 49"/>
              <a:gd name="T12" fmla="*/ 11 w 56"/>
              <a:gd name="T13" fmla="*/ 44 h 49"/>
              <a:gd name="T14" fmla="*/ 0 w 56"/>
              <a:gd name="T15" fmla="*/ 43 h 49"/>
              <a:gd name="T16" fmla="*/ 14 w 56"/>
              <a:gd name="T17"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9">
                <a:moveTo>
                  <a:pt x="14" y="29"/>
                </a:moveTo>
                <a:cubicBezTo>
                  <a:pt x="25" y="27"/>
                  <a:pt x="30" y="16"/>
                  <a:pt x="38" y="10"/>
                </a:cubicBezTo>
                <a:cubicBezTo>
                  <a:pt x="42" y="7"/>
                  <a:pt x="45" y="3"/>
                  <a:pt x="48" y="0"/>
                </a:cubicBezTo>
                <a:cubicBezTo>
                  <a:pt x="49" y="3"/>
                  <a:pt x="47" y="9"/>
                  <a:pt x="54" y="5"/>
                </a:cubicBezTo>
                <a:cubicBezTo>
                  <a:pt x="56" y="15"/>
                  <a:pt x="48" y="21"/>
                  <a:pt x="46" y="29"/>
                </a:cubicBezTo>
                <a:cubicBezTo>
                  <a:pt x="45" y="32"/>
                  <a:pt x="43" y="34"/>
                  <a:pt x="40" y="34"/>
                </a:cubicBezTo>
                <a:cubicBezTo>
                  <a:pt x="28" y="31"/>
                  <a:pt x="20" y="38"/>
                  <a:pt x="11" y="44"/>
                </a:cubicBezTo>
                <a:cubicBezTo>
                  <a:pt x="7" y="46"/>
                  <a:pt x="3" y="49"/>
                  <a:pt x="0" y="43"/>
                </a:cubicBezTo>
                <a:cubicBezTo>
                  <a:pt x="1" y="35"/>
                  <a:pt x="6" y="31"/>
                  <a:pt x="14" y="29"/>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697"/>
          <p:cNvSpPr>
            <a:spLocks/>
          </p:cNvSpPr>
          <p:nvPr/>
        </p:nvSpPr>
        <p:spPr bwMode="auto">
          <a:xfrm>
            <a:off x="7826375" y="4935538"/>
            <a:ext cx="22225" cy="26988"/>
          </a:xfrm>
          <a:custGeom>
            <a:avLst/>
            <a:gdLst>
              <a:gd name="T0" fmla="*/ 7 w 10"/>
              <a:gd name="T1" fmla="*/ 0 h 13"/>
              <a:gd name="T2" fmla="*/ 5 w 10"/>
              <a:gd name="T3" fmla="*/ 12 h 13"/>
              <a:gd name="T4" fmla="*/ 1 w 10"/>
              <a:gd name="T5" fmla="*/ 1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6"/>
                  <a:pt x="10" y="10"/>
                  <a:pt x="5" y="12"/>
                </a:cubicBezTo>
                <a:cubicBezTo>
                  <a:pt x="4" y="13"/>
                  <a:pt x="2" y="11"/>
                  <a:pt x="1" y="10"/>
                </a:cubicBezTo>
                <a:cubicBezTo>
                  <a:pt x="0" y="5"/>
                  <a:pt x="4" y="4"/>
                  <a:pt x="7" y="0"/>
                </a:cubicBezTo>
                <a:close/>
              </a:path>
            </a:pathLst>
          </a:custGeom>
          <a:solidFill>
            <a:srgbClr val="A8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728"/>
          <p:cNvSpPr>
            <a:spLocks/>
          </p:cNvSpPr>
          <p:nvPr/>
        </p:nvSpPr>
        <p:spPr bwMode="auto">
          <a:xfrm>
            <a:off x="7272338" y="5675313"/>
            <a:ext cx="44450" cy="79375"/>
          </a:xfrm>
          <a:custGeom>
            <a:avLst/>
            <a:gdLst>
              <a:gd name="T0" fmla="*/ 21 w 21"/>
              <a:gd name="T1" fmla="*/ 11 h 37"/>
              <a:gd name="T2" fmla="*/ 18 w 21"/>
              <a:gd name="T3" fmla="*/ 23 h 37"/>
              <a:gd name="T4" fmla="*/ 8 w 21"/>
              <a:gd name="T5" fmla="*/ 35 h 37"/>
              <a:gd name="T6" fmla="*/ 0 w 21"/>
              <a:gd name="T7" fmla="*/ 24 h 37"/>
              <a:gd name="T8" fmla="*/ 14 w 21"/>
              <a:gd name="T9" fmla="*/ 6 h 37"/>
              <a:gd name="T10" fmla="*/ 21 w 21"/>
              <a:gd name="T11" fmla="*/ 11 h 37"/>
            </a:gdLst>
            <a:ahLst/>
            <a:cxnLst>
              <a:cxn ang="0">
                <a:pos x="T0" y="T1"/>
              </a:cxn>
              <a:cxn ang="0">
                <a:pos x="T2" y="T3"/>
              </a:cxn>
              <a:cxn ang="0">
                <a:pos x="T4" y="T5"/>
              </a:cxn>
              <a:cxn ang="0">
                <a:pos x="T6" y="T7"/>
              </a:cxn>
              <a:cxn ang="0">
                <a:pos x="T8" y="T9"/>
              </a:cxn>
              <a:cxn ang="0">
                <a:pos x="T10" y="T11"/>
              </a:cxn>
            </a:cxnLst>
            <a:rect l="0" t="0" r="r" b="b"/>
            <a:pathLst>
              <a:path w="21" h="37">
                <a:moveTo>
                  <a:pt x="21" y="11"/>
                </a:moveTo>
                <a:cubicBezTo>
                  <a:pt x="17" y="14"/>
                  <a:pt x="19" y="19"/>
                  <a:pt x="18" y="23"/>
                </a:cubicBezTo>
                <a:cubicBezTo>
                  <a:pt x="17" y="29"/>
                  <a:pt x="13" y="35"/>
                  <a:pt x="8" y="35"/>
                </a:cubicBezTo>
                <a:cubicBezTo>
                  <a:pt x="1" y="37"/>
                  <a:pt x="4" y="27"/>
                  <a:pt x="0" y="24"/>
                </a:cubicBezTo>
                <a:cubicBezTo>
                  <a:pt x="1" y="15"/>
                  <a:pt x="9" y="11"/>
                  <a:pt x="14" y="6"/>
                </a:cubicBezTo>
                <a:cubicBezTo>
                  <a:pt x="21" y="0"/>
                  <a:pt x="21" y="6"/>
                  <a:pt x="21" y="11"/>
                </a:cubicBezTo>
                <a:close/>
              </a:path>
            </a:pathLst>
          </a:custGeom>
          <a:solidFill>
            <a:srgbClr val="F4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729"/>
          <p:cNvSpPr>
            <a:spLocks/>
          </p:cNvSpPr>
          <p:nvPr/>
        </p:nvSpPr>
        <p:spPr bwMode="auto">
          <a:xfrm>
            <a:off x="7723188" y="5154613"/>
            <a:ext cx="131763" cy="195263"/>
          </a:xfrm>
          <a:custGeom>
            <a:avLst/>
            <a:gdLst>
              <a:gd name="T0" fmla="*/ 2 w 62"/>
              <a:gd name="T1" fmla="*/ 76 h 92"/>
              <a:gd name="T2" fmla="*/ 13 w 62"/>
              <a:gd name="T3" fmla="*/ 44 h 92"/>
              <a:gd name="T4" fmla="*/ 7 w 62"/>
              <a:gd name="T5" fmla="*/ 74 h 92"/>
              <a:gd name="T6" fmla="*/ 17 w 62"/>
              <a:gd name="T7" fmla="*/ 57 h 92"/>
              <a:gd name="T8" fmla="*/ 42 w 62"/>
              <a:gd name="T9" fmla="*/ 5 h 92"/>
              <a:gd name="T10" fmla="*/ 49 w 62"/>
              <a:gd name="T11" fmla="*/ 3 h 92"/>
              <a:gd name="T12" fmla="*/ 59 w 62"/>
              <a:gd name="T13" fmla="*/ 13 h 92"/>
              <a:gd name="T14" fmla="*/ 56 w 62"/>
              <a:gd name="T15" fmla="*/ 17 h 92"/>
              <a:gd name="T16" fmla="*/ 58 w 62"/>
              <a:gd name="T17" fmla="*/ 24 h 92"/>
              <a:gd name="T18" fmla="*/ 49 w 62"/>
              <a:gd name="T19" fmla="*/ 20 h 92"/>
              <a:gd name="T20" fmla="*/ 26 w 62"/>
              <a:gd name="T21" fmla="*/ 75 h 92"/>
              <a:gd name="T22" fmla="*/ 17 w 62"/>
              <a:gd name="T23" fmla="*/ 92 h 92"/>
              <a:gd name="T24" fmla="*/ 2 w 62"/>
              <a:gd name="T25"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92">
                <a:moveTo>
                  <a:pt x="2" y="76"/>
                </a:moveTo>
                <a:cubicBezTo>
                  <a:pt x="0" y="64"/>
                  <a:pt x="11" y="55"/>
                  <a:pt x="13" y="44"/>
                </a:cubicBezTo>
                <a:cubicBezTo>
                  <a:pt x="16" y="54"/>
                  <a:pt x="7" y="62"/>
                  <a:pt x="7" y="74"/>
                </a:cubicBezTo>
                <a:cubicBezTo>
                  <a:pt x="15" y="69"/>
                  <a:pt x="14" y="62"/>
                  <a:pt x="17" y="57"/>
                </a:cubicBezTo>
                <a:cubicBezTo>
                  <a:pt x="24" y="39"/>
                  <a:pt x="37" y="24"/>
                  <a:pt x="42" y="5"/>
                </a:cubicBezTo>
                <a:cubicBezTo>
                  <a:pt x="43" y="1"/>
                  <a:pt x="46" y="0"/>
                  <a:pt x="49" y="3"/>
                </a:cubicBezTo>
                <a:cubicBezTo>
                  <a:pt x="53" y="6"/>
                  <a:pt x="59" y="7"/>
                  <a:pt x="59" y="13"/>
                </a:cubicBezTo>
                <a:cubicBezTo>
                  <a:pt x="58" y="14"/>
                  <a:pt x="56" y="16"/>
                  <a:pt x="56" y="17"/>
                </a:cubicBezTo>
                <a:cubicBezTo>
                  <a:pt x="57" y="19"/>
                  <a:pt x="62" y="22"/>
                  <a:pt x="58" y="24"/>
                </a:cubicBezTo>
                <a:cubicBezTo>
                  <a:pt x="53" y="28"/>
                  <a:pt x="53" y="20"/>
                  <a:pt x="49" y="20"/>
                </a:cubicBezTo>
                <a:cubicBezTo>
                  <a:pt x="41" y="38"/>
                  <a:pt x="33" y="57"/>
                  <a:pt x="26" y="75"/>
                </a:cubicBezTo>
                <a:cubicBezTo>
                  <a:pt x="24" y="82"/>
                  <a:pt x="15" y="84"/>
                  <a:pt x="17" y="92"/>
                </a:cubicBezTo>
                <a:cubicBezTo>
                  <a:pt x="9" y="90"/>
                  <a:pt x="5" y="83"/>
                  <a:pt x="2" y="76"/>
                </a:cubicBezTo>
                <a:close/>
              </a:path>
            </a:pathLst>
          </a:custGeom>
          <a:solidFill>
            <a:srgbClr val="E2A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730"/>
          <p:cNvSpPr>
            <a:spLocks/>
          </p:cNvSpPr>
          <p:nvPr/>
        </p:nvSpPr>
        <p:spPr bwMode="auto">
          <a:xfrm>
            <a:off x="7494588" y="5100638"/>
            <a:ext cx="177800" cy="123825"/>
          </a:xfrm>
          <a:custGeom>
            <a:avLst/>
            <a:gdLst>
              <a:gd name="T0" fmla="*/ 42 w 83"/>
              <a:gd name="T1" fmla="*/ 23 h 58"/>
              <a:gd name="T2" fmla="*/ 42 w 83"/>
              <a:gd name="T3" fmla="*/ 25 h 58"/>
              <a:gd name="T4" fmla="*/ 34 w 83"/>
              <a:gd name="T5" fmla="*/ 25 h 58"/>
              <a:gd name="T6" fmla="*/ 29 w 83"/>
              <a:gd name="T7" fmla="*/ 28 h 58"/>
              <a:gd name="T8" fmla="*/ 32 w 83"/>
              <a:gd name="T9" fmla="*/ 34 h 58"/>
              <a:gd name="T10" fmla="*/ 75 w 83"/>
              <a:gd name="T11" fmla="*/ 44 h 58"/>
              <a:gd name="T12" fmla="*/ 83 w 83"/>
              <a:gd name="T13" fmla="*/ 48 h 58"/>
              <a:gd name="T14" fmla="*/ 40 w 83"/>
              <a:gd name="T15" fmla="*/ 56 h 58"/>
              <a:gd name="T16" fmla="*/ 30 w 83"/>
              <a:gd name="T17" fmla="*/ 55 h 58"/>
              <a:gd name="T18" fmla="*/ 14 w 83"/>
              <a:gd name="T19" fmla="*/ 57 h 58"/>
              <a:gd name="T20" fmla="*/ 11 w 83"/>
              <a:gd name="T21" fmla="*/ 57 h 58"/>
              <a:gd name="T22" fmla="*/ 8 w 83"/>
              <a:gd name="T23" fmla="*/ 49 h 58"/>
              <a:gd name="T24" fmla="*/ 18 w 83"/>
              <a:gd name="T25" fmla="*/ 29 h 58"/>
              <a:gd name="T26" fmla="*/ 3 w 83"/>
              <a:gd name="T27" fmla="*/ 30 h 58"/>
              <a:gd name="T28" fmla="*/ 19 w 83"/>
              <a:gd name="T29" fmla="*/ 4 h 58"/>
              <a:gd name="T30" fmla="*/ 22 w 83"/>
              <a:gd name="T31" fmla="*/ 3 h 58"/>
              <a:gd name="T32" fmla="*/ 35 w 83"/>
              <a:gd name="T33" fmla="*/ 5 h 58"/>
              <a:gd name="T34" fmla="*/ 29 w 83"/>
              <a:gd name="T35" fmla="*/ 17 h 58"/>
              <a:gd name="T36" fmla="*/ 42 w 83"/>
              <a:gd name="T3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58">
                <a:moveTo>
                  <a:pt x="42" y="23"/>
                </a:moveTo>
                <a:cubicBezTo>
                  <a:pt x="43" y="24"/>
                  <a:pt x="42" y="24"/>
                  <a:pt x="42" y="25"/>
                </a:cubicBezTo>
                <a:cubicBezTo>
                  <a:pt x="40" y="25"/>
                  <a:pt x="37" y="25"/>
                  <a:pt x="34" y="25"/>
                </a:cubicBezTo>
                <a:cubicBezTo>
                  <a:pt x="32" y="25"/>
                  <a:pt x="30" y="26"/>
                  <a:pt x="29" y="28"/>
                </a:cubicBezTo>
                <a:cubicBezTo>
                  <a:pt x="28" y="31"/>
                  <a:pt x="31" y="32"/>
                  <a:pt x="32" y="34"/>
                </a:cubicBezTo>
                <a:cubicBezTo>
                  <a:pt x="44" y="48"/>
                  <a:pt x="59" y="47"/>
                  <a:pt x="75" y="44"/>
                </a:cubicBezTo>
                <a:cubicBezTo>
                  <a:pt x="78" y="44"/>
                  <a:pt x="81" y="43"/>
                  <a:pt x="83" y="48"/>
                </a:cubicBezTo>
                <a:cubicBezTo>
                  <a:pt x="69" y="52"/>
                  <a:pt x="54" y="51"/>
                  <a:pt x="40" y="56"/>
                </a:cubicBezTo>
                <a:cubicBezTo>
                  <a:pt x="37" y="57"/>
                  <a:pt x="32" y="58"/>
                  <a:pt x="30" y="55"/>
                </a:cubicBezTo>
                <a:cubicBezTo>
                  <a:pt x="23" y="46"/>
                  <a:pt x="18" y="47"/>
                  <a:pt x="14" y="57"/>
                </a:cubicBezTo>
                <a:cubicBezTo>
                  <a:pt x="13" y="57"/>
                  <a:pt x="12" y="57"/>
                  <a:pt x="11" y="57"/>
                </a:cubicBezTo>
                <a:cubicBezTo>
                  <a:pt x="9" y="54"/>
                  <a:pt x="0" y="54"/>
                  <a:pt x="8" y="49"/>
                </a:cubicBezTo>
                <a:cubicBezTo>
                  <a:pt x="15" y="44"/>
                  <a:pt x="7" y="32"/>
                  <a:pt x="18" y="29"/>
                </a:cubicBezTo>
                <a:cubicBezTo>
                  <a:pt x="12" y="25"/>
                  <a:pt x="8" y="31"/>
                  <a:pt x="3" y="30"/>
                </a:cubicBezTo>
                <a:cubicBezTo>
                  <a:pt x="2" y="17"/>
                  <a:pt x="9" y="10"/>
                  <a:pt x="19" y="4"/>
                </a:cubicBezTo>
                <a:cubicBezTo>
                  <a:pt x="20" y="4"/>
                  <a:pt x="21" y="3"/>
                  <a:pt x="22" y="3"/>
                </a:cubicBezTo>
                <a:cubicBezTo>
                  <a:pt x="27" y="2"/>
                  <a:pt x="32" y="0"/>
                  <a:pt x="35" y="5"/>
                </a:cubicBezTo>
                <a:cubicBezTo>
                  <a:pt x="38" y="10"/>
                  <a:pt x="33" y="13"/>
                  <a:pt x="29" y="17"/>
                </a:cubicBezTo>
                <a:cubicBezTo>
                  <a:pt x="34" y="17"/>
                  <a:pt x="40" y="17"/>
                  <a:pt x="42" y="23"/>
                </a:cubicBezTo>
                <a:close/>
              </a:path>
            </a:pathLst>
          </a:custGeom>
          <a:solidFill>
            <a:srgbClr val="E37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731"/>
          <p:cNvSpPr>
            <a:spLocks/>
          </p:cNvSpPr>
          <p:nvPr/>
        </p:nvSpPr>
        <p:spPr bwMode="auto">
          <a:xfrm>
            <a:off x="7580313" y="5338763"/>
            <a:ext cx="85725" cy="41275"/>
          </a:xfrm>
          <a:custGeom>
            <a:avLst/>
            <a:gdLst>
              <a:gd name="T0" fmla="*/ 26 w 40"/>
              <a:gd name="T1" fmla="*/ 0 h 19"/>
              <a:gd name="T2" fmla="*/ 40 w 40"/>
              <a:gd name="T3" fmla="*/ 4 h 19"/>
              <a:gd name="T4" fmla="*/ 0 w 40"/>
              <a:gd name="T5" fmla="*/ 11 h 19"/>
              <a:gd name="T6" fmla="*/ 26 w 40"/>
              <a:gd name="T7" fmla="*/ 0 h 19"/>
            </a:gdLst>
            <a:ahLst/>
            <a:cxnLst>
              <a:cxn ang="0">
                <a:pos x="T0" y="T1"/>
              </a:cxn>
              <a:cxn ang="0">
                <a:pos x="T2" y="T3"/>
              </a:cxn>
              <a:cxn ang="0">
                <a:pos x="T4" y="T5"/>
              </a:cxn>
              <a:cxn ang="0">
                <a:pos x="T6" y="T7"/>
              </a:cxn>
            </a:cxnLst>
            <a:rect l="0" t="0" r="r" b="b"/>
            <a:pathLst>
              <a:path w="40" h="19">
                <a:moveTo>
                  <a:pt x="26" y="0"/>
                </a:moveTo>
                <a:cubicBezTo>
                  <a:pt x="29" y="5"/>
                  <a:pt x="36" y="1"/>
                  <a:pt x="40" y="4"/>
                </a:cubicBezTo>
                <a:cubicBezTo>
                  <a:pt x="27" y="7"/>
                  <a:pt x="15" y="19"/>
                  <a:pt x="0" y="11"/>
                </a:cubicBezTo>
                <a:cubicBezTo>
                  <a:pt x="6" y="1"/>
                  <a:pt x="16" y="1"/>
                  <a:pt x="26" y="0"/>
                </a:cubicBezTo>
                <a:close/>
              </a:path>
            </a:pathLst>
          </a:custGeom>
          <a:solidFill>
            <a:srgbClr val="DB9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732"/>
          <p:cNvSpPr>
            <a:spLocks/>
          </p:cNvSpPr>
          <p:nvPr/>
        </p:nvSpPr>
        <p:spPr bwMode="auto">
          <a:xfrm>
            <a:off x="7324725" y="4986338"/>
            <a:ext cx="93663" cy="192088"/>
          </a:xfrm>
          <a:custGeom>
            <a:avLst/>
            <a:gdLst>
              <a:gd name="T0" fmla="*/ 38 w 44"/>
              <a:gd name="T1" fmla="*/ 0 h 90"/>
              <a:gd name="T2" fmla="*/ 41 w 44"/>
              <a:gd name="T3" fmla="*/ 41 h 90"/>
              <a:gd name="T4" fmla="*/ 42 w 44"/>
              <a:gd name="T5" fmla="*/ 69 h 90"/>
              <a:gd name="T6" fmla="*/ 19 w 44"/>
              <a:gd name="T7" fmla="*/ 90 h 90"/>
              <a:gd name="T8" fmla="*/ 9 w 44"/>
              <a:gd name="T9" fmla="*/ 71 h 90"/>
              <a:gd name="T10" fmla="*/ 1 w 44"/>
              <a:gd name="T11" fmla="*/ 41 h 90"/>
              <a:gd name="T12" fmla="*/ 5 w 44"/>
              <a:gd name="T13" fmla="*/ 29 h 90"/>
              <a:gd name="T14" fmla="*/ 38 w 44"/>
              <a:gd name="T15" fmla="*/ 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90">
                <a:moveTo>
                  <a:pt x="38" y="0"/>
                </a:moveTo>
                <a:cubicBezTo>
                  <a:pt x="44" y="13"/>
                  <a:pt x="40" y="27"/>
                  <a:pt x="41" y="41"/>
                </a:cubicBezTo>
                <a:cubicBezTo>
                  <a:pt x="42" y="50"/>
                  <a:pt x="41" y="59"/>
                  <a:pt x="42" y="69"/>
                </a:cubicBezTo>
                <a:cubicBezTo>
                  <a:pt x="40" y="89"/>
                  <a:pt x="40" y="89"/>
                  <a:pt x="19" y="90"/>
                </a:cubicBezTo>
                <a:cubicBezTo>
                  <a:pt x="11" y="86"/>
                  <a:pt x="8" y="80"/>
                  <a:pt x="9" y="71"/>
                </a:cubicBezTo>
                <a:cubicBezTo>
                  <a:pt x="4" y="61"/>
                  <a:pt x="4" y="51"/>
                  <a:pt x="1" y="41"/>
                </a:cubicBezTo>
                <a:cubicBezTo>
                  <a:pt x="0" y="37"/>
                  <a:pt x="0" y="32"/>
                  <a:pt x="5" y="29"/>
                </a:cubicBezTo>
                <a:cubicBezTo>
                  <a:pt x="11" y="5"/>
                  <a:pt x="17" y="0"/>
                  <a:pt x="38" y="0"/>
                </a:cubicBezTo>
                <a:close/>
              </a:path>
            </a:pathLst>
          </a:custGeom>
          <a:solidFill>
            <a:srgbClr val="4B69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733"/>
          <p:cNvSpPr>
            <a:spLocks/>
          </p:cNvSpPr>
          <p:nvPr/>
        </p:nvSpPr>
        <p:spPr bwMode="auto">
          <a:xfrm>
            <a:off x="7389813" y="4852988"/>
            <a:ext cx="223838" cy="128588"/>
          </a:xfrm>
          <a:custGeom>
            <a:avLst/>
            <a:gdLst>
              <a:gd name="T0" fmla="*/ 16 w 106"/>
              <a:gd name="T1" fmla="*/ 26 h 61"/>
              <a:gd name="T2" fmla="*/ 26 w 106"/>
              <a:gd name="T3" fmla="*/ 31 h 61"/>
              <a:gd name="T4" fmla="*/ 63 w 106"/>
              <a:gd name="T5" fmla="*/ 16 h 61"/>
              <a:gd name="T6" fmla="*/ 106 w 106"/>
              <a:gd name="T7" fmla="*/ 0 h 61"/>
              <a:gd name="T8" fmla="*/ 96 w 106"/>
              <a:gd name="T9" fmla="*/ 13 h 61"/>
              <a:gd name="T10" fmla="*/ 53 w 106"/>
              <a:gd name="T11" fmla="*/ 31 h 61"/>
              <a:gd name="T12" fmla="*/ 11 w 106"/>
              <a:gd name="T13" fmla="*/ 55 h 61"/>
              <a:gd name="T14" fmla="*/ 0 w 106"/>
              <a:gd name="T15" fmla="*/ 60 h 61"/>
              <a:gd name="T16" fmla="*/ 31 w 106"/>
              <a:gd name="T17" fmla="*/ 37 h 61"/>
              <a:gd name="T18" fmla="*/ 22 w 106"/>
              <a:gd name="T19" fmla="*/ 37 h 61"/>
              <a:gd name="T20" fmla="*/ 12 w 106"/>
              <a:gd name="T21" fmla="*/ 37 h 61"/>
              <a:gd name="T22" fmla="*/ 16 w 106"/>
              <a:gd name="T23"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61">
                <a:moveTo>
                  <a:pt x="16" y="26"/>
                </a:moveTo>
                <a:cubicBezTo>
                  <a:pt x="16" y="34"/>
                  <a:pt x="21" y="32"/>
                  <a:pt x="26" y="31"/>
                </a:cubicBezTo>
                <a:cubicBezTo>
                  <a:pt x="40" y="30"/>
                  <a:pt x="51" y="22"/>
                  <a:pt x="63" y="16"/>
                </a:cubicBezTo>
                <a:cubicBezTo>
                  <a:pt x="77" y="8"/>
                  <a:pt x="91" y="4"/>
                  <a:pt x="106" y="0"/>
                </a:cubicBezTo>
                <a:cubicBezTo>
                  <a:pt x="102" y="4"/>
                  <a:pt x="99" y="9"/>
                  <a:pt x="96" y="13"/>
                </a:cubicBezTo>
                <a:cubicBezTo>
                  <a:pt x="80" y="16"/>
                  <a:pt x="67" y="25"/>
                  <a:pt x="53" y="31"/>
                </a:cubicBezTo>
                <a:cubicBezTo>
                  <a:pt x="39" y="39"/>
                  <a:pt x="25" y="47"/>
                  <a:pt x="11" y="55"/>
                </a:cubicBezTo>
                <a:cubicBezTo>
                  <a:pt x="7" y="56"/>
                  <a:pt x="5" y="61"/>
                  <a:pt x="0" y="60"/>
                </a:cubicBezTo>
                <a:cubicBezTo>
                  <a:pt x="5" y="46"/>
                  <a:pt x="21" y="45"/>
                  <a:pt x="31" y="37"/>
                </a:cubicBezTo>
                <a:cubicBezTo>
                  <a:pt x="27" y="33"/>
                  <a:pt x="25" y="37"/>
                  <a:pt x="22" y="37"/>
                </a:cubicBezTo>
                <a:cubicBezTo>
                  <a:pt x="19" y="37"/>
                  <a:pt x="15" y="42"/>
                  <a:pt x="12" y="37"/>
                </a:cubicBezTo>
                <a:cubicBezTo>
                  <a:pt x="9" y="32"/>
                  <a:pt x="11" y="28"/>
                  <a:pt x="16" y="26"/>
                </a:cubicBezTo>
                <a:close/>
              </a:path>
            </a:pathLst>
          </a:custGeom>
          <a:solidFill>
            <a:srgbClr val="C7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734"/>
          <p:cNvSpPr>
            <a:spLocks/>
          </p:cNvSpPr>
          <p:nvPr/>
        </p:nvSpPr>
        <p:spPr bwMode="auto">
          <a:xfrm>
            <a:off x="7312025" y="5024438"/>
            <a:ext cx="41275" cy="112713"/>
          </a:xfrm>
          <a:custGeom>
            <a:avLst/>
            <a:gdLst>
              <a:gd name="T0" fmla="*/ 11 w 19"/>
              <a:gd name="T1" fmla="*/ 11 h 53"/>
              <a:gd name="T2" fmla="*/ 15 w 19"/>
              <a:gd name="T3" fmla="*/ 53 h 53"/>
              <a:gd name="T4" fmla="*/ 10 w 19"/>
              <a:gd name="T5" fmla="*/ 52 h 53"/>
              <a:gd name="T6" fmla="*/ 8 w 19"/>
              <a:gd name="T7" fmla="*/ 0 h 53"/>
              <a:gd name="T8" fmla="*/ 11 w 19"/>
              <a:gd name="T9" fmla="*/ 11 h 53"/>
            </a:gdLst>
            <a:ahLst/>
            <a:cxnLst>
              <a:cxn ang="0">
                <a:pos x="T0" y="T1"/>
              </a:cxn>
              <a:cxn ang="0">
                <a:pos x="T2" y="T3"/>
              </a:cxn>
              <a:cxn ang="0">
                <a:pos x="T4" y="T5"/>
              </a:cxn>
              <a:cxn ang="0">
                <a:pos x="T6" y="T7"/>
              </a:cxn>
              <a:cxn ang="0">
                <a:pos x="T8" y="T9"/>
              </a:cxn>
            </a:cxnLst>
            <a:rect l="0" t="0" r="r" b="b"/>
            <a:pathLst>
              <a:path w="19" h="53">
                <a:moveTo>
                  <a:pt x="11" y="11"/>
                </a:moveTo>
                <a:cubicBezTo>
                  <a:pt x="7" y="25"/>
                  <a:pt x="19" y="38"/>
                  <a:pt x="15" y="53"/>
                </a:cubicBezTo>
                <a:cubicBezTo>
                  <a:pt x="13" y="53"/>
                  <a:pt x="11" y="53"/>
                  <a:pt x="10" y="52"/>
                </a:cubicBezTo>
                <a:cubicBezTo>
                  <a:pt x="1" y="43"/>
                  <a:pt x="0" y="10"/>
                  <a:pt x="8" y="0"/>
                </a:cubicBezTo>
                <a:cubicBezTo>
                  <a:pt x="12" y="3"/>
                  <a:pt x="9" y="7"/>
                  <a:pt x="11" y="11"/>
                </a:cubicBezTo>
                <a:close/>
              </a:path>
            </a:pathLst>
          </a:custGeom>
          <a:solidFill>
            <a:srgbClr val="C1A9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735"/>
          <p:cNvSpPr>
            <a:spLocks/>
          </p:cNvSpPr>
          <p:nvPr/>
        </p:nvSpPr>
        <p:spPr bwMode="auto">
          <a:xfrm>
            <a:off x="7346950" y="5033963"/>
            <a:ext cx="260350" cy="195263"/>
          </a:xfrm>
          <a:custGeom>
            <a:avLst/>
            <a:gdLst>
              <a:gd name="T0" fmla="*/ 89 w 123"/>
              <a:gd name="T1" fmla="*/ 38 h 92"/>
              <a:gd name="T2" fmla="*/ 73 w 123"/>
              <a:gd name="T3" fmla="*/ 62 h 92"/>
              <a:gd name="T4" fmla="*/ 63 w 123"/>
              <a:gd name="T5" fmla="*/ 68 h 92"/>
              <a:gd name="T6" fmla="*/ 42 w 123"/>
              <a:gd name="T7" fmla="*/ 75 h 92"/>
              <a:gd name="T8" fmla="*/ 17 w 123"/>
              <a:gd name="T9" fmla="*/ 86 h 92"/>
              <a:gd name="T10" fmla="*/ 9 w 123"/>
              <a:gd name="T11" fmla="*/ 89 h 92"/>
              <a:gd name="T12" fmla="*/ 0 w 123"/>
              <a:gd name="T13" fmla="*/ 85 h 92"/>
              <a:gd name="T14" fmla="*/ 7 w 123"/>
              <a:gd name="T15" fmla="*/ 81 h 92"/>
              <a:gd name="T16" fmla="*/ 22 w 123"/>
              <a:gd name="T17" fmla="*/ 74 h 92"/>
              <a:gd name="T18" fmla="*/ 45 w 123"/>
              <a:gd name="T19" fmla="*/ 66 h 92"/>
              <a:gd name="T20" fmla="*/ 36 w 123"/>
              <a:gd name="T21" fmla="*/ 60 h 92"/>
              <a:gd name="T22" fmla="*/ 53 w 123"/>
              <a:gd name="T23" fmla="*/ 55 h 92"/>
              <a:gd name="T24" fmla="*/ 67 w 123"/>
              <a:gd name="T25" fmla="*/ 48 h 92"/>
              <a:gd name="T26" fmla="*/ 75 w 123"/>
              <a:gd name="T27" fmla="*/ 32 h 92"/>
              <a:gd name="T28" fmla="*/ 66 w 123"/>
              <a:gd name="T29" fmla="*/ 29 h 92"/>
              <a:gd name="T30" fmla="*/ 73 w 123"/>
              <a:gd name="T31" fmla="*/ 18 h 92"/>
              <a:gd name="T32" fmla="*/ 91 w 123"/>
              <a:gd name="T33" fmla="*/ 9 h 92"/>
              <a:gd name="T34" fmla="*/ 110 w 123"/>
              <a:gd name="T35" fmla="*/ 6 h 92"/>
              <a:gd name="T36" fmla="*/ 118 w 123"/>
              <a:gd name="T37" fmla="*/ 4 h 92"/>
              <a:gd name="T38" fmla="*/ 121 w 123"/>
              <a:gd name="T39" fmla="*/ 4 h 92"/>
              <a:gd name="T40" fmla="*/ 121 w 123"/>
              <a:gd name="T41" fmla="*/ 15 h 92"/>
              <a:gd name="T42" fmla="*/ 115 w 123"/>
              <a:gd name="T43" fmla="*/ 20 h 92"/>
              <a:gd name="T44" fmla="*/ 105 w 123"/>
              <a:gd name="T45" fmla="*/ 30 h 92"/>
              <a:gd name="T46" fmla="*/ 89 w 123"/>
              <a:gd name="T47" fmla="*/ 3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 h="92">
                <a:moveTo>
                  <a:pt x="89" y="38"/>
                </a:moveTo>
                <a:cubicBezTo>
                  <a:pt x="80" y="43"/>
                  <a:pt x="77" y="53"/>
                  <a:pt x="73" y="62"/>
                </a:cubicBezTo>
                <a:cubicBezTo>
                  <a:pt x="69" y="62"/>
                  <a:pt x="66" y="66"/>
                  <a:pt x="63" y="68"/>
                </a:cubicBezTo>
                <a:cubicBezTo>
                  <a:pt x="57" y="74"/>
                  <a:pt x="51" y="77"/>
                  <a:pt x="42" y="75"/>
                </a:cubicBezTo>
                <a:cubicBezTo>
                  <a:pt x="32" y="73"/>
                  <a:pt x="23" y="77"/>
                  <a:pt x="17" y="86"/>
                </a:cubicBezTo>
                <a:cubicBezTo>
                  <a:pt x="14" y="87"/>
                  <a:pt x="11" y="87"/>
                  <a:pt x="9" y="89"/>
                </a:cubicBezTo>
                <a:cubicBezTo>
                  <a:pt x="4" y="92"/>
                  <a:pt x="1" y="89"/>
                  <a:pt x="0" y="85"/>
                </a:cubicBezTo>
                <a:cubicBezTo>
                  <a:pt x="0" y="80"/>
                  <a:pt x="4" y="81"/>
                  <a:pt x="7" y="81"/>
                </a:cubicBezTo>
                <a:cubicBezTo>
                  <a:pt x="14" y="81"/>
                  <a:pt x="18" y="79"/>
                  <a:pt x="22" y="74"/>
                </a:cubicBezTo>
                <a:cubicBezTo>
                  <a:pt x="28" y="68"/>
                  <a:pt x="37" y="68"/>
                  <a:pt x="45" y="66"/>
                </a:cubicBezTo>
                <a:cubicBezTo>
                  <a:pt x="44" y="61"/>
                  <a:pt x="38" y="64"/>
                  <a:pt x="36" y="60"/>
                </a:cubicBezTo>
                <a:cubicBezTo>
                  <a:pt x="41" y="55"/>
                  <a:pt x="47" y="55"/>
                  <a:pt x="53" y="55"/>
                </a:cubicBezTo>
                <a:cubicBezTo>
                  <a:pt x="61" y="59"/>
                  <a:pt x="65" y="55"/>
                  <a:pt x="67" y="48"/>
                </a:cubicBezTo>
                <a:cubicBezTo>
                  <a:pt x="69" y="43"/>
                  <a:pt x="72" y="37"/>
                  <a:pt x="75" y="32"/>
                </a:cubicBezTo>
                <a:cubicBezTo>
                  <a:pt x="72" y="30"/>
                  <a:pt x="68" y="34"/>
                  <a:pt x="66" y="29"/>
                </a:cubicBezTo>
                <a:cubicBezTo>
                  <a:pt x="65" y="23"/>
                  <a:pt x="65" y="18"/>
                  <a:pt x="73" y="18"/>
                </a:cubicBezTo>
                <a:cubicBezTo>
                  <a:pt x="82" y="21"/>
                  <a:pt x="85" y="12"/>
                  <a:pt x="91" y="9"/>
                </a:cubicBezTo>
                <a:cubicBezTo>
                  <a:pt x="97" y="7"/>
                  <a:pt x="102" y="0"/>
                  <a:pt x="110" y="6"/>
                </a:cubicBezTo>
                <a:cubicBezTo>
                  <a:pt x="111" y="8"/>
                  <a:pt x="115" y="5"/>
                  <a:pt x="118" y="4"/>
                </a:cubicBezTo>
                <a:cubicBezTo>
                  <a:pt x="119" y="4"/>
                  <a:pt x="120" y="4"/>
                  <a:pt x="121" y="4"/>
                </a:cubicBezTo>
                <a:cubicBezTo>
                  <a:pt x="123" y="8"/>
                  <a:pt x="123" y="11"/>
                  <a:pt x="121" y="15"/>
                </a:cubicBezTo>
                <a:cubicBezTo>
                  <a:pt x="119" y="16"/>
                  <a:pt x="117" y="18"/>
                  <a:pt x="115" y="20"/>
                </a:cubicBezTo>
                <a:cubicBezTo>
                  <a:pt x="115" y="27"/>
                  <a:pt x="110" y="28"/>
                  <a:pt x="105" y="30"/>
                </a:cubicBezTo>
                <a:cubicBezTo>
                  <a:pt x="100" y="32"/>
                  <a:pt x="94" y="35"/>
                  <a:pt x="89" y="38"/>
                </a:cubicBezTo>
                <a:close/>
              </a:path>
            </a:pathLst>
          </a:custGeom>
          <a:solidFill>
            <a:srgbClr val="E69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736"/>
          <p:cNvSpPr>
            <a:spLocks/>
          </p:cNvSpPr>
          <p:nvPr/>
        </p:nvSpPr>
        <p:spPr bwMode="auto">
          <a:xfrm>
            <a:off x="7412038" y="5033963"/>
            <a:ext cx="117475" cy="127000"/>
          </a:xfrm>
          <a:custGeom>
            <a:avLst/>
            <a:gdLst>
              <a:gd name="T0" fmla="*/ 24 w 55"/>
              <a:gd name="T1" fmla="*/ 57 h 60"/>
              <a:gd name="T2" fmla="*/ 5 w 55"/>
              <a:gd name="T3" fmla="*/ 60 h 60"/>
              <a:gd name="T4" fmla="*/ 5 w 55"/>
              <a:gd name="T5" fmla="*/ 44 h 60"/>
              <a:gd name="T6" fmla="*/ 3 w 55"/>
              <a:gd name="T7" fmla="*/ 30 h 60"/>
              <a:gd name="T8" fmla="*/ 3 w 55"/>
              <a:gd name="T9" fmla="*/ 23 h 60"/>
              <a:gd name="T10" fmla="*/ 23 w 55"/>
              <a:gd name="T11" fmla="*/ 17 h 60"/>
              <a:gd name="T12" fmla="*/ 48 w 55"/>
              <a:gd name="T13" fmla="*/ 4 h 60"/>
              <a:gd name="T14" fmla="*/ 55 w 55"/>
              <a:gd name="T15" fmla="*/ 4 h 60"/>
              <a:gd name="T16" fmla="*/ 42 w 55"/>
              <a:gd name="T17" fmla="*/ 18 h 60"/>
              <a:gd name="T18" fmla="*/ 37 w 55"/>
              <a:gd name="T19" fmla="*/ 31 h 60"/>
              <a:gd name="T20" fmla="*/ 24 w 55"/>
              <a:gd name="T21"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0">
                <a:moveTo>
                  <a:pt x="24" y="57"/>
                </a:moveTo>
                <a:cubicBezTo>
                  <a:pt x="18" y="59"/>
                  <a:pt x="11" y="60"/>
                  <a:pt x="5" y="60"/>
                </a:cubicBezTo>
                <a:cubicBezTo>
                  <a:pt x="0" y="54"/>
                  <a:pt x="5" y="49"/>
                  <a:pt x="5" y="44"/>
                </a:cubicBezTo>
                <a:cubicBezTo>
                  <a:pt x="5" y="39"/>
                  <a:pt x="7" y="34"/>
                  <a:pt x="3" y="30"/>
                </a:cubicBezTo>
                <a:cubicBezTo>
                  <a:pt x="3" y="28"/>
                  <a:pt x="3" y="25"/>
                  <a:pt x="3" y="23"/>
                </a:cubicBezTo>
                <a:cubicBezTo>
                  <a:pt x="10" y="22"/>
                  <a:pt x="17" y="20"/>
                  <a:pt x="23" y="17"/>
                </a:cubicBezTo>
                <a:cubicBezTo>
                  <a:pt x="31" y="13"/>
                  <a:pt x="41" y="11"/>
                  <a:pt x="48" y="4"/>
                </a:cubicBezTo>
                <a:cubicBezTo>
                  <a:pt x="49" y="3"/>
                  <a:pt x="53" y="0"/>
                  <a:pt x="55" y="4"/>
                </a:cubicBezTo>
                <a:cubicBezTo>
                  <a:pt x="50" y="8"/>
                  <a:pt x="46" y="12"/>
                  <a:pt x="42" y="18"/>
                </a:cubicBezTo>
                <a:cubicBezTo>
                  <a:pt x="36" y="20"/>
                  <a:pt x="37" y="26"/>
                  <a:pt x="37" y="31"/>
                </a:cubicBezTo>
                <a:cubicBezTo>
                  <a:pt x="38" y="44"/>
                  <a:pt x="34" y="52"/>
                  <a:pt x="24" y="57"/>
                </a:cubicBezTo>
                <a:close/>
              </a:path>
            </a:pathLst>
          </a:custGeom>
          <a:solidFill>
            <a:srgbClr val="F0C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737"/>
          <p:cNvSpPr>
            <a:spLocks/>
          </p:cNvSpPr>
          <p:nvPr/>
        </p:nvSpPr>
        <p:spPr bwMode="auto">
          <a:xfrm>
            <a:off x="7369175" y="5849938"/>
            <a:ext cx="41275" cy="26988"/>
          </a:xfrm>
          <a:custGeom>
            <a:avLst/>
            <a:gdLst>
              <a:gd name="T0" fmla="*/ 19 w 19"/>
              <a:gd name="T1" fmla="*/ 0 h 13"/>
              <a:gd name="T2" fmla="*/ 13 w 19"/>
              <a:gd name="T3" fmla="*/ 6 h 13"/>
              <a:gd name="T4" fmla="*/ 3 w 19"/>
              <a:gd name="T5" fmla="*/ 12 h 13"/>
              <a:gd name="T6" fmla="*/ 1 w 19"/>
              <a:gd name="T7" fmla="*/ 8 h 13"/>
              <a:gd name="T8" fmla="*/ 12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6" y="3"/>
                  <a:pt x="15" y="4"/>
                  <a:pt x="13" y="6"/>
                </a:cubicBezTo>
                <a:cubicBezTo>
                  <a:pt x="9" y="8"/>
                  <a:pt x="8" y="13"/>
                  <a:pt x="3" y="12"/>
                </a:cubicBezTo>
                <a:cubicBezTo>
                  <a:pt x="1" y="12"/>
                  <a:pt x="0" y="10"/>
                  <a:pt x="1" y="8"/>
                </a:cubicBezTo>
                <a:cubicBezTo>
                  <a:pt x="3" y="4"/>
                  <a:pt x="6" y="0"/>
                  <a:pt x="12" y="0"/>
                </a:cubicBezTo>
                <a:cubicBezTo>
                  <a:pt x="13" y="0"/>
                  <a:pt x="15" y="0"/>
                  <a:pt x="19" y="0"/>
                </a:cubicBezTo>
                <a:close/>
              </a:path>
            </a:pathLst>
          </a:custGeom>
          <a:solidFill>
            <a:srgbClr val="E39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751"/>
          <p:cNvSpPr>
            <a:spLocks/>
          </p:cNvSpPr>
          <p:nvPr/>
        </p:nvSpPr>
        <p:spPr bwMode="auto">
          <a:xfrm>
            <a:off x="7431088" y="5730875"/>
            <a:ext cx="73025" cy="61913"/>
          </a:xfrm>
          <a:custGeom>
            <a:avLst/>
            <a:gdLst>
              <a:gd name="T0" fmla="*/ 12 w 34"/>
              <a:gd name="T1" fmla="*/ 29 h 29"/>
              <a:gd name="T2" fmla="*/ 2 w 34"/>
              <a:gd name="T3" fmla="*/ 12 h 29"/>
              <a:gd name="T4" fmla="*/ 25 w 34"/>
              <a:gd name="T5" fmla="*/ 0 h 29"/>
              <a:gd name="T6" fmla="*/ 33 w 34"/>
              <a:gd name="T7" fmla="*/ 13 h 29"/>
              <a:gd name="T8" fmla="*/ 33 w 34"/>
              <a:gd name="T9" fmla="*/ 19 h 29"/>
              <a:gd name="T10" fmla="*/ 12 w 34"/>
              <a:gd name="T11" fmla="*/ 29 h 29"/>
            </a:gdLst>
            <a:ahLst/>
            <a:cxnLst>
              <a:cxn ang="0">
                <a:pos x="T0" y="T1"/>
              </a:cxn>
              <a:cxn ang="0">
                <a:pos x="T2" y="T3"/>
              </a:cxn>
              <a:cxn ang="0">
                <a:pos x="T4" y="T5"/>
              </a:cxn>
              <a:cxn ang="0">
                <a:pos x="T6" y="T7"/>
              </a:cxn>
              <a:cxn ang="0">
                <a:pos x="T8" y="T9"/>
              </a:cxn>
              <a:cxn ang="0">
                <a:pos x="T10" y="T11"/>
              </a:cxn>
            </a:cxnLst>
            <a:rect l="0" t="0" r="r" b="b"/>
            <a:pathLst>
              <a:path w="34" h="29">
                <a:moveTo>
                  <a:pt x="12" y="29"/>
                </a:moveTo>
                <a:cubicBezTo>
                  <a:pt x="2" y="28"/>
                  <a:pt x="0" y="21"/>
                  <a:pt x="2" y="12"/>
                </a:cubicBezTo>
                <a:cubicBezTo>
                  <a:pt x="5" y="1"/>
                  <a:pt x="16" y="0"/>
                  <a:pt x="25" y="0"/>
                </a:cubicBezTo>
                <a:cubicBezTo>
                  <a:pt x="34" y="0"/>
                  <a:pt x="33" y="7"/>
                  <a:pt x="33" y="13"/>
                </a:cubicBezTo>
                <a:cubicBezTo>
                  <a:pt x="33" y="15"/>
                  <a:pt x="33" y="17"/>
                  <a:pt x="33" y="19"/>
                </a:cubicBezTo>
                <a:cubicBezTo>
                  <a:pt x="27" y="23"/>
                  <a:pt x="19" y="26"/>
                  <a:pt x="12" y="29"/>
                </a:cubicBezTo>
                <a:close/>
              </a:path>
            </a:pathLst>
          </a:custGeom>
          <a:solidFill>
            <a:srgbClr val="4F6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752"/>
          <p:cNvSpPr>
            <a:spLocks/>
          </p:cNvSpPr>
          <p:nvPr/>
        </p:nvSpPr>
        <p:spPr bwMode="auto">
          <a:xfrm>
            <a:off x="7456488" y="5768975"/>
            <a:ext cx="44450" cy="28575"/>
          </a:xfrm>
          <a:custGeom>
            <a:avLst/>
            <a:gdLst>
              <a:gd name="T0" fmla="*/ 0 w 21"/>
              <a:gd name="T1" fmla="*/ 11 h 13"/>
              <a:gd name="T2" fmla="*/ 21 w 21"/>
              <a:gd name="T3" fmla="*/ 1 h 13"/>
              <a:gd name="T4" fmla="*/ 0 w 21"/>
              <a:gd name="T5" fmla="*/ 11 h 13"/>
            </a:gdLst>
            <a:ahLst/>
            <a:cxnLst>
              <a:cxn ang="0">
                <a:pos x="T0" y="T1"/>
              </a:cxn>
              <a:cxn ang="0">
                <a:pos x="T2" y="T3"/>
              </a:cxn>
              <a:cxn ang="0">
                <a:pos x="T4" y="T5"/>
              </a:cxn>
            </a:cxnLst>
            <a:rect l="0" t="0" r="r" b="b"/>
            <a:pathLst>
              <a:path w="21" h="13">
                <a:moveTo>
                  <a:pt x="0" y="11"/>
                </a:moveTo>
                <a:cubicBezTo>
                  <a:pt x="6" y="5"/>
                  <a:pt x="12" y="0"/>
                  <a:pt x="21" y="1"/>
                </a:cubicBezTo>
                <a:cubicBezTo>
                  <a:pt x="16" y="9"/>
                  <a:pt x="10" y="13"/>
                  <a:pt x="0" y="11"/>
                </a:cubicBezTo>
                <a:close/>
              </a:path>
            </a:pathLst>
          </a:custGeom>
          <a:solidFill>
            <a:srgbClr val="948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759"/>
          <p:cNvSpPr>
            <a:spLocks/>
          </p:cNvSpPr>
          <p:nvPr/>
        </p:nvSpPr>
        <p:spPr bwMode="auto">
          <a:xfrm>
            <a:off x="7418388" y="4881563"/>
            <a:ext cx="214313" cy="215900"/>
          </a:xfrm>
          <a:custGeom>
            <a:avLst/>
            <a:gdLst>
              <a:gd name="T0" fmla="*/ 20 w 101"/>
              <a:gd name="T1" fmla="*/ 88 h 101"/>
              <a:gd name="T2" fmla="*/ 0 w 101"/>
              <a:gd name="T3" fmla="*/ 94 h 101"/>
              <a:gd name="T4" fmla="*/ 5 w 101"/>
              <a:gd name="T5" fmla="*/ 68 h 101"/>
              <a:gd name="T6" fmla="*/ 7 w 101"/>
              <a:gd name="T7" fmla="*/ 52 h 101"/>
              <a:gd name="T8" fmla="*/ 13 w 101"/>
              <a:gd name="T9" fmla="*/ 67 h 101"/>
              <a:gd name="T10" fmla="*/ 31 w 101"/>
              <a:gd name="T11" fmla="*/ 36 h 101"/>
              <a:gd name="T12" fmla="*/ 44 w 101"/>
              <a:gd name="T13" fmla="*/ 36 h 101"/>
              <a:gd name="T14" fmla="*/ 50 w 101"/>
              <a:gd name="T15" fmla="*/ 40 h 101"/>
              <a:gd name="T16" fmla="*/ 47 w 101"/>
              <a:gd name="T17" fmla="*/ 32 h 101"/>
              <a:gd name="T18" fmla="*/ 42 w 101"/>
              <a:gd name="T19" fmla="*/ 27 h 101"/>
              <a:gd name="T20" fmla="*/ 101 w 101"/>
              <a:gd name="T21" fmla="*/ 0 h 101"/>
              <a:gd name="T22" fmla="*/ 76 w 101"/>
              <a:gd name="T23" fmla="*/ 31 h 101"/>
              <a:gd name="T24" fmla="*/ 73 w 101"/>
              <a:gd name="T25" fmla="*/ 30 h 101"/>
              <a:gd name="T26" fmla="*/ 44 w 101"/>
              <a:gd name="T27" fmla="*/ 50 h 101"/>
              <a:gd name="T28" fmla="*/ 20 w 101"/>
              <a:gd name="T29"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1">
                <a:moveTo>
                  <a:pt x="20" y="88"/>
                </a:moveTo>
                <a:cubicBezTo>
                  <a:pt x="14" y="93"/>
                  <a:pt x="10" y="101"/>
                  <a:pt x="0" y="94"/>
                </a:cubicBezTo>
                <a:cubicBezTo>
                  <a:pt x="6" y="86"/>
                  <a:pt x="4" y="77"/>
                  <a:pt x="5" y="68"/>
                </a:cubicBezTo>
                <a:cubicBezTo>
                  <a:pt x="5" y="63"/>
                  <a:pt x="3" y="57"/>
                  <a:pt x="7" y="52"/>
                </a:cubicBezTo>
                <a:cubicBezTo>
                  <a:pt x="12" y="55"/>
                  <a:pt x="9" y="61"/>
                  <a:pt x="13" y="67"/>
                </a:cubicBezTo>
                <a:cubicBezTo>
                  <a:pt x="21" y="57"/>
                  <a:pt x="33" y="51"/>
                  <a:pt x="31" y="36"/>
                </a:cubicBezTo>
                <a:cubicBezTo>
                  <a:pt x="35" y="32"/>
                  <a:pt x="40" y="31"/>
                  <a:pt x="44" y="36"/>
                </a:cubicBezTo>
                <a:cubicBezTo>
                  <a:pt x="46" y="38"/>
                  <a:pt x="47" y="43"/>
                  <a:pt x="50" y="40"/>
                </a:cubicBezTo>
                <a:cubicBezTo>
                  <a:pt x="54" y="36"/>
                  <a:pt x="49" y="34"/>
                  <a:pt x="47" y="32"/>
                </a:cubicBezTo>
                <a:cubicBezTo>
                  <a:pt x="45" y="30"/>
                  <a:pt x="43" y="28"/>
                  <a:pt x="42" y="27"/>
                </a:cubicBezTo>
                <a:cubicBezTo>
                  <a:pt x="60" y="14"/>
                  <a:pt x="85" y="17"/>
                  <a:pt x="101" y="0"/>
                </a:cubicBezTo>
                <a:cubicBezTo>
                  <a:pt x="98" y="14"/>
                  <a:pt x="83" y="19"/>
                  <a:pt x="76" y="31"/>
                </a:cubicBezTo>
                <a:cubicBezTo>
                  <a:pt x="75" y="30"/>
                  <a:pt x="74" y="29"/>
                  <a:pt x="73" y="30"/>
                </a:cubicBezTo>
                <a:cubicBezTo>
                  <a:pt x="63" y="36"/>
                  <a:pt x="56" y="45"/>
                  <a:pt x="44" y="50"/>
                </a:cubicBezTo>
                <a:cubicBezTo>
                  <a:pt x="30" y="56"/>
                  <a:pt x="24" y="72"/>
                  <a:pt x="20" y="88"/>
                </a:cubicBezTo>
                <a:close/>
              </a:path>
            </a:pathLst>
          </a:custGeom>
          <a:solidFill>
            <a:srgbClr val="B86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760"/>
          <p:cNvSpPr>
            <a:spLocks/>
          </p:cNvSpPr>
          <p:nvPr/>
        </p:nvSpPr>
        <p:spPr bwMode="auto">
          <a:xfrm>
            <a:off x="7434263" y="4956175"/>
            <a:ext cx="71438" cy="80963"/>
          </a:xfrm>
          <a:custGeom>
            <a:avLst/>
            <a:gdLst>
              <a:gd name="T0" fmla="*/ 24 w 34"/>
              <a:gd name="T1" fmla="*/ 1 h 38"/>
              <a:gd name="T2" fmla="*/ 29 w 34"/>
              <a:gd name="T3" fmla="*/ 8 h 38"/>
              <a:gd name="T4" fmla="*/ 9 w 34"/>
              <a:gd name="T5" fmla="*/ 34 h 38"/>
              <a:gd name="T6" fmla="*/ 3 w 34"/>
              <a:gd name="T7" fmla="*/ 37 h 38"/>
              <a:gd name="T8" fmla="*/ 1 w 34"/>
              <a:gd name="T9" fmla="*/ 31 h 38"/>
              <a:gd name="T10" fmla="*/ 0 w 34"/>
              <a:gd name="T11" fmla="*/ 17 h 38"/>
              <a:gd name="T12" fmla="*/ 24 w 34"/>
              <a:gd name="T13" fmla="*/ 1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24" y="1"/>
                </a:moveTo>
                <a:cubicBezTo>
                  <a:pt x="28" y="1"/>
                  <a:pt x="34" y="0"/>
                  <a:pt x="29" y="8"/>
                </a:cubicBezTo>
                <a:cubicBezTo>
                  <a:pt x="23" y="17"/>
                  <a:pt x="17" y="26"/>
                  <a:pt x="9" y="34"/>
                </a:cubicBezTo>
                <a:cubicBezTo>
                  <a:pt x="8" y="36"/>
                  <a:pt x="6" y="38"/>
                  <a:pt x="3" y="37"/>
                </a:cubicBezTo>
                <a:cubicBezTo>
                  <a:pt x="1" y="36"/>
                  <a:pt x="1" y="33"/>
                  <a:pt x="1" y="31"/>
                </a:cubicBezTo>
                <a:cubicBezTo>
                  <a:pt x="0" y="26"/>
                  <a:pt x="0" y="22"/>
                  <a:pt x="0" y="17"/>
                </a:cubicBezTo>
                <a:cubicBezTo>
                  <a:pt x="7" y="9"/>
                  <a:pt x="15" y="4"/>
                  <a:pt x="24" y="1"/>
                </a:cubicBezTo>
                <a:close/>
              </a:path>
            </a:pathLst>
          </a:custGeom>
          <a:solidFill>
            <a:srgbClr val="D2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761"/>
          <p:cNvSpPr>
            <a:spLocks/>
          </p:cNvSpPr>
          <p:nvPr/>
        </p:nvSpPr>
        <p:spPr bwMode="auto">
          <a:xfrm>
            <a:off x="7500938" y="4873625"/>
            <a:ext cx="92075" cy="44450"/>
          </a:xfrm>
          <a:custGeom>
            <a:avLst/>
            <a:gdLst>
              <a:gd name="T0" fmla="*/ 0 w 43"/>
              <a:gd name="T1" fmla="*/ 21 h 21"/>
              <a:gd name="T2" fmla="*/ 43 w 43"/>
              <a:gd name="T3" fmla="*/ 3 h 21"/>
              <a:gd name="T4" fmla="*/ 0 w 43"/>
              <a:gd name="T5" fmla="*/ 21 h 21"/>
            </a:gdLst>
            <a:ahLst/>
            <a:cxnLst>
              <a:cxn ang="0">
                <a:pos x="T0" y="T1"/>
              </a:cxn>
              <a:cxn ang="0">
                <a:pos x="T2" y="T3"/>
              </a:cxn>
              <a:cxn ang="0">
                <a:pos x="T4" y="T5"/>
              </a:cxn>
            </a:cxnLst>
            <a:rect l="0" t="0" r="r" b="b"/>
            <a:pathLst>
              <a:path w="43" h="21">
                <a:moveTo>
                  <a:pt x="0" y="21"/>
                </a:moveTo>
                <a:cubicBezTo>
                  <a:pt x="13" y="12"/>
                  <a:pt x="25" y="0"/>
                  <a:pt x="43" y="3"/>
                </a:cubicBezTo>
                <a:cubicBezTo>
                  <a:pt x="30" y="11"/>
                  <a:pt x="16" y="20"/>
                  <a:pt x="0" y="21"/>
                </a:cubicBezTo>
                <a:close/>
              </a:path>
            </a:pathLst>
          </a:custGeom>
          <a:solidFill>
            <a:srgbClr val="D4A8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762"/>
          <p:cNvSpPr>
            <a:spLocks/>
          </p:cNvSpPr>
          <p:nvPr/>
        </p:nvSpPr>
        <p:spPr bwMode="auto">
          <a:xfrm>
            <a:off x="7535863" y="5073650"/>
            <a:ext cx="80963" cy="76200"/>
          </a:xfrm>
          <a:custGeom>
            <a:avLst/>
            <a:gdLst>
              <a:gd name="T0" fmla="*/ 0 w 38"/>
              <a:gd name="T1" fmla="*/ 19 h 36"/>
              <a:gd name="T2" fmla="*/ 26 w 38"/>
              <a:gd name="T3" fmla="*/ 1 h 36"/>
              <a:gd name="T4" fmla="*/ 37 w 38"/>
              <a:gd name="T5" fmla="*/ 9 h 36"/>
              <a:gd name="T6" fmla="*/ 23 w 38"/>
              <a:gd name="T7" fmla="*/ 36 h 36"/>
              <a:gd name="T8" fmla="*/ 4 w 38"/>
              <a:gd name="T9" fmla="*/ 32 h 36"/>
              <a:gd name="T10" fmla="*/ 14 w 38"/>
              <a:gd name="T11" fmla="*/ 19 h 36"/>
              <a:gd name="T12" fmla="*/ 0 w 38"/>
              <a:gd name="T13" fmla="*/ 19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0" y="19"/>
                </a:moveTo>
                <a:cubicBezTo>
                  <a:pt x="5" y="7"/>
                  <a:pt x="20" y="10"/>
                  <a:pt x="26" y="1"/>
                </a:cubicBezTo>
                <a:cubicBezTo>
                  <a:pt x="32" y="0"/>
                  <a:pt x="38" y="1"/>
                  <a:pt x="37" y="9"/>
                </a:cubicBezTo>
                <a:cubicBezTo>
                  <a:pt x="33" y="18"/>
                  <a:pt x="28" y="27"/>
                  <a:pt x="23" y="36"/>
                </a:cubicBezTo>
                <a:cubicBezTo>
                  <a:pt x="18" y="33"/>
                  <a:pt x="11" y="33"/>
                  <a:pt x="4" y="32"/>
                </a:cubicBezTo>
                <a:cubicBezTo>
                  <a:pt x="6" y="26"/>
                  <a:pt x="17" y="25"/>
                  <a:pt x="14" y="19"/>
                </a:cubicBezTo>
                <a:cubicBezTo>
                  <a:pt x="12" y="13"/>
                  <a:pt x="5" y="21"/>
                  <a:pt x="0" y="19"/>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763"/>
          <p:cNvSpPr>
            <a:spLocks/>
          </p:cNvSpPr>
          <p:nvPr/>
        </p:nvSpPr>
        <p:spPr bwMode="auto">
          <a:xfrm>
            <a:off x="7604125" y="4984750"/>
            <a:ext cx="44450" cy="80963"/>
          </a:xfrm>
          <a:custGeom>
            <a:avLst/>
            <a:gdLst>
              <a:gd name="T0" fmla="*/ 0 w 21"/>
              <a:gd name="T1" fmla="*/ 38 h 38"/>
              <a:gd name="T2" fmla="*/ 0 w 21"/>
              <a:gd name="T3" fmla="*/ 27 h 38"/>
              <a:gd name="T4" fmla="*/ 21 w 21"/>
              <a:gd name="T5" fmla="*/ 0 h 38"/>
              <a:gd name="T6" fmla="*/ 0 w 21"/>
              <a:gd name="T7" fmla="*/ 38 h 38"/>
            </a:gdLst>
            <a:ahLst/>
            <a:cxnLst>
              <a:cxn ang="0">
                <a:pos x="T0" y="T1"/>
              </a:cxn>
              <a:cxn ang="0">
                <a:pos x="T2" y="T3"/>
              </a:cxn>
              <a:cxn ang="0">
                <a:pos x="T4" y="T5"/>
              </a:cxn>
              <a:cxn ang="0">
                <a:pos x="T6" y="T7"/>
              </a:cxn>
            </a:cxnLst>
            <a:rect l="0" t="0" r="r" b="b"/>
            <a:pathLst>
              <a:path w="21" h="38">
                <a:moveTo>
                  <a:pt x="0" y="38"/>
                </a:moveTo>
                <a:cubicBezTo>
                  <a:pt x="0" y="34"/>
                  <a:pt x="0" y="31"/>
                  <a:pt x="0" y="27"/>
                </a:cubicBezTo>
                <a:cubicBezTo>
                  <a:pt x="8" y="19"/>
                  <a:pt x="14" y="9"/>
                  <a:pt x="21" y="0"/>
                </a:cubicBezTo>
                <a:cubicBezTo>
                  <a:pt x="16" y="13"/>
                  <a:pt x="15" y="29"/>
                  <a:pt x="0" y="38"/>
                </a:cubicBezTo>
                <a:close/>
              </a:path>
            </a:pathLst>
          </a:custGeom>
          <a:solidFill>
            <a:srgbClr val="C5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774"/>
          <p:cNvSpPr>
            <a:spLocks/>
          </p:cNvSpPr>
          <p:nvPr/>
        </p:nvSpPr>
        <p:spPr bwMode="auto">
          <a:xfrm>
            <a:off x="7350125" y="5000625"/>
            <a:ext cx="55563" cy="166688"/>
          </a:xfrm>
          <a:custGeom>
            <a:avLst/>
            <a:gdLst>
              <a:gd name="T0" fmla="*/ 26 w 26"/>
              <a:gd name="T1" fmla="*/ 8 h 78"/>
              <a:gd name="T2" fmla="*/ 16 w 26"/>
              <a:gd name="T3" fmla="*/ 50 h 78"/>
              <a:gd name="T4" fmla="*/ 18 w 26"/>
              <a:gd name="T5" fmla="*/ 71 h 78"/>
              <a:gd name="T6" fmla="*/ 13 w 26"/>
              <a:gd name="T7" fmla="*/ 77 h 78"/>
              <a:gd name="T8" fmla="*/ 7 w 26"/>
              <a:gd name="T9" fmla="*/ 73 h 78"/>
              <a:gd name="T10" fmla="*/ 7 w 26"/>
              <a:gd name="T11" fmla="*/ 72 h 78"/>
              <a:gd name="T12" fmla="*/ 8 w 26"/>
              <a:gd name="T13" fmla="*/ 9 h 78"/>
              <a:gd name="T14" fmla="*/ 26 w 26"/>
              <a:gd name="T15" fmla="*/ 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78">
                <a:moveTo>
                  <a:pt x="26" y="8"/>
                </a:moveTo>
                <a:cubicBezTo>
                  <a:pt x="6" y="18"/>
                  <a:pt x="13" y="35"/>
                  <a:pt x="16" y="50"/>
                </a:cubicBezTo>
                <a:cubicBezTo>
                  <a:pt x="17" y="57"/>
                  <a:pt x="19" y="64"/>
                  <a:pt x="18" y="71"/>
                </a:cubicBezTo>
                <a:cubicBezTo>
                  <a:pt x="18" y="74"/>
                  <a:pt x="16" y="76"/>
                  <a:pt x="13" y="77"/>
                </a:cubicBezTo>
                <a:cubicBezTo>
                  <a:pt x="10" y="78"/>
                  <a:pt x="9" y="76"/>
                  <a:pt x="7" y="73"/>
                </a:cubicBezTo>
                <a:cubicBezTo>
                  <a:pt x="7" y="73"/>
                  <a:pt x="7" y="72"/>
                  <a:pt x="7" y="72"/>
                </a:cubicBezTo>
                <a:cubicBezTo>
                  <a:pt x="0" y="61"/>
                  <a:pt x="1" y="20"/>
                  <a:pt x="8" y="9"/>
                </a:cubicBezTo>
                <a:cubicBezTo>
                  <a:pt x="13" y="0"/>
                  <a:pt x="18" y="0"/>
                  <a:pt x="26" y="8"/>
                </a:cubicBezTo>
                <a:close/>
              </a:path>
            </a:pathLst>
          </a:custGeom>
          <a:solidFill>
            <a:srgbClr val="4382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775"/>
          <p:cNvSpPr>
            <a:spLocks/>
          </p:cNvSpPr>
          <p:nvPr/>
        </p:nvSpPr>
        <p:spPr bwMode="auto">
          <a:xfrm>
            <a:off x="7461250" y="5086350"/>
            <a:ext cx="63500" cy="79375"/>
          </a:xfrm>
          <a:custGeom>
            <a:avLst/>
            <a:gdLst>
              <a:gd name="T0" fmla="*/ 1 w 30"/>
              <a:gd name="T1" fmla="*/ 32 h 37"/>
              <a:gd name="T2" fmla="*/ 14 w 30"/>
              <a:gd name="T3" fmla="*/ 6 h 37"/>
              <a:gd name="T4" fmla="*/ 30 w 30"/>
              <a:gd name="T5" fmla="*/ 2 h 37"/>
              <a:gd name="T6" fmla="*/ 16 w 30"/>
              <a:gd name="T7" fmla="*/ 26 h 37"/>
              <a:gd name="T8" fmla="*/ 0 w 30"/>
              <a:gd name="T9" fmla="*/ 37 h 37"/>
              <a:gd name="T10" fmla="*/ 1 w 30"/>
              <a:gd name="T11" fmla="*/ 32 h 37"/>
            </a:gdLst>
            <a:ahLst/>
            <a:cxnLst>
              <a:cxn ang="0">
                <a:pos x="T0" y="T1"/>
              </a:cxn>
              <a:cxn ang="0">
                <a:pos x="T2" y="T3"/>
              </a:cxn>
              <a:cxn ang="0">
                <a:pos x="T4" y="T5"/>
              </a:cxn>
              <a:cxn ang="0">
                <a:pos x="T6" y="T7"/>
              </a:cxn>
              <a:cxn ang="0">
                <a:pos x="T8" y="T9"/>
              </a:cxn>
              <a:cxn ang="0">
                <a:pos x="T10" y="T11"/>
              </a:cxn>
            </a:cxnLst>
            <a:rect l="0" t="0" r="r" b="b"/>
            <a:pathLst>
              <a:path w="30" h="37">
                <a:moveTo>
                  <a:pt x="1" y="32"/>
                </a:moveTo>
                <a:cubicBezTo>
                  <a:pt x="9" y="25"/>
                  <a:pt x="10" y="15"/>
                  <a:pt x="14" y="6"/>
                </a:cubicBezTo>
                <a:cubicBezTo>
                  <a:pt x="19" y="4"/>
                  <a:pt x="23" y="0"/>
                  <a:pt x="30" y="2"/>
                </a:cubicBezTo>
                <a:cubicBezTo>
                  <a:pt x="22" y="9"/>
                  <a:pt x="18" y="17"/>
                  <a:pt x="16" y="26"/>
                </a:cubicBezTo>
                <a:cubicBezTo>
                  <a:pt x="15" y="34"/>
                  <a:pt x="7" y="35"/>
                  <a:pt x="0" y="37"/>
                </a:cubicBezTo>
                <a:cubicBezTo>
                  <a:pt x="0" y="35"/>
                  <a:pt x="0" y="34"/>
                  <a:pt x="1" y="32"/>
                </a:cubicBezTo>
                <a:close/>
              </a:path>
            </a:pathLst>
          </a:custGeom>
          <a:solidFill>
            <a:srgbClr val="C68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789" name="Grupo 788"/>
          <p:cNvGrpSpPr/>
          <p:nvPr/>
        </p:nvGrpSpPr>
        <p:grpSpPr>
          <a:xfrm>
            <a:off x="4959350" y="4252912"/>
            <a:ext cx="1744663" cy="1679576"/>
            <a:chOff x="4959350" y="4252912"/>
            <a:chExt cx="1744663" cy="1679576"/>
          </a:xfrm>
        </p:grpSpPr>
        <p:sp>
          <p:nvSpPr>
            <p:cNvPr id="589" name="Freeform 5"/>
            <p:cNvSpPr>
              <a:spLocks/>
            </p:cNvSpPr>
            <p:nvPr/>
          </p:nvSpPr>
          <p:spPr bwMode="auto">
            <a:xfrm>
              <a:off x="5327650" y="4252912"/>
              <a:ext cx="684213" cy="341313"/>
            </a:xfrm>
            <a:custGeom>
              <a:avLst/>
              <a:gdLst>
                <a:gd name="T0" fmla="*/ 124 w 322"/>
                <a:gd name="T1" fmla="*/ 10 h 161"/>
                <a:gd name="T2" fmla="*/ 138 w 322"/>
                <a:gd name="T3" fmla="*/ 5 h 161"/>
                <a:gd name="T4" fmla="*/ 150 w 322"/>
                <a:gd name="T5" fmla="*/ 0 h 161"/>
                <a:gd name="T6" fmla="*/ 240 w 322"/>
                <a:gd name="T7" fmla="*/ 0 h 161"/>
                <a:gd name="T8" fmla="*/ 269 w 322"/>
                <a:gd name="T9" fmla="*/ 7 h 161"/>
                <a:gd name="T10" fmla="*/ 322 w 322"/>
                <a:gd name="T11" fmla="*/ 20 h 161"/>
                <a:gd name="T12" fmla="*/ 310 w 322"/>
                <a:gd name="T13" fmla="*/ 22 h 161"/>
                <a:gd name="T14" fmla="*/ 281 w 322"/>
                <a:gd name="T15" fmla="*/ 16 h 161"/>
                <a:gd name="T16" fmla="*/ 226 w 322"/>
                <a:gd name="T17" fmla="*/ 28 h 161"/>
                <a:gd name="T18" fmla="*/ 238 w 322"/>
                <a:gd name="T19" fmla="*/ 33 h 161"/>
                <a:gd name="T20" fmla="*/ 259 w 322"/>
                <a:gd name="T21" fmla="*/ 48 h 161"/>
                <a:gd name="T22" fmla="*/ 248 w 322"/>
                <a:gd name="T23" fmla="*/ 51 h 161"/>
                <a:gd name="T24" fmla="*/ 179 w 322"/>
                <a:gd name="T25" fmla="*/ 45 h 161"/>
                <a:gd name="T26" fmla="*/ 160 w 322"/>
                <a:gd name="T27" fmla="*/ 51 h 161"/>
                <a:gd name="T28" fmla="*/ 127 w 322"/>
                <a:gd name="T29" fmla="*/ 56 h 161"/>
                <a:gd name="T30" fmla="*/ 77 w 322"/>
                <a:gd name="T31" fmla="*/ 88 h 161"/>
                <a:gd name="T32" fmla="*/ 55 w 322"/>
                <a:gd name="T33" fmla="*/ 113 h 161"/>
                <a:gd name="T34" fmla="*/ 49 w 322"/>
                <a:gd name="T35" fmla="*/ 122 h 161"/>
                <a:gd name="T36" fmla="*/ 29 w 322"/>
                <a:gd name="T37" fmla="*/ 141 h 161"/>
                <a:gd name="T38" fmla="*/ 25 w 322"/>
                <a:gd name="T39" fmla="*/ 154 h 161"/>
                <a:gd name="T40" fmla="*/ 22 w 322"/>
                <a:gd name="T41" fmla="*/ 161 h 161"/>
                <a:gd name="T42" fmla="*/ 1 w 322"/>
                <a:gd name="T43" fmla="*/ 139 h 161"/>
                <a:gd name="T44" fmla="*/ 56 w 322"/>
                <a:gd name="T45" fmla="*/ 61 h 161"/>
                <a:gd name="T46" fmla="*/ 98 w 322"/>
                <a:gd name="T47" fmla="*/ 35 h 161"/>
                <a:gd name="T48" fmla="*/ 147 w 322"/>
                <a:gd name="T49" fmla="*/ 24 h 161"/>
                <a:gd name="T50" fmla="*/ 200 w 322"/>
                <a:gd name="T51" fmla="*/ 13 h 161"/>
                <a:gd name="T52" fmla="*/ 147 w 322"/>
                <a:gd name="T53" fmla="*/ 17 h 161"/>
                <a:gd name="T54" fmla="*/ 124 w 322"/>
                <a:gd name="T55" fmla="*/ 1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2" h="161">
                  <a:moveTo>
                    <a:pt x="124" y="10"/>
                  </a:moveTo>
                  <a:cubicBezTo>
                    <a:pt x="128" y="6"/>
                    <a:pt x="133" y="5"/>
                    <a:pt x="138" y="5"/>
                  </a:cubicBezTo>
                  <a:cubicBezTo>
                    <a:pt x="143" y="5"/>
                    <a:pt x="148" y="5"/>
                    <a:pt x="150" y="0"/>
                  </a:cubicBezTo>
                  <a:cubicBezTo>
                    <a:pt x="180" y="0"/>
                    <a:pt x="210" y="0"/>
                    <a:pt x="240" y="0"/>
                  </a:cubicBezTo>
                  <a:cubicBezTo>
                    <a:pt x="248" y="9"/>
                    <a:pt x="260" y="7"/>
                    <a:pt x="269" y="7"/>
                  </a:cubicBezTo>
                  <a:cubicBezTo>
                    <a:pt x="288" y="7"/>
                    <a:pt x="306" y="12"/>
                    <a:pt x="322" y="20"/>
                  </a:cubicBezTo>
                  <a:cubicBezTo>
                    <a:pt x="318" y="24"/>
                    <a:pt x="314" y="24"/>
                    <a:pt x="310" y="22"/>
                  </a:cubicBezTo>
                  <a:cubicBezTo>
                    <a:pt x="301" y="19"/>
                    <a:pt x="291" y="18"/>
                    <a:pt x="281" y="16"/>
                  </a:cubicBezTo>
                  <a:cubicBezTo>
                    <a:pt x="261" y="11"/>
                    <a:pt x="246" y="14"/>
                    <a:pt x="226" y="28"/>
                  </a:cubicBezTo>
                  <a:cubicBezTo>
                    <a:pt x="230" y="32"/>
                    <a:pt x="234" y="32"/>
                    <a:pt x="238" y="33"/>
                  </a:cubicBezTo>
                  <a:cubicBezTo>
                    <a:pt x="246" y="36"/>
                    <a:pt x="256" y="38"/>
                    <a:pt x="259" y="48"/>
                  </a:cubicBezTo>
                  <a:cubicBezTo>
                    <a:pt x="257" y="53"/>
                    <a:pt x="252" y="51"/>
                    <a:pt x="248" y="51"/>
                  </a:cubicBezTo>
                  <a:cubicBezTo>
                    <a:pt x="225" y="50"/>
                    <a:pt x="202" y="48"/>
                    <a:pt x="179" y="45"/>
                  </a:cubicBezTo>
                  <a:cubicBezTo>
                    <a:pt x="171" y="44"/>
                    <a:pt x="167" y="51"/>
                    <a:pt x="160" y="51"/>
                  </a:cubicBezTo>
                  <a:cubicBezTo>
                    <a:pt x="149" y="52"/>
                    <a:pt x="138" y="53"/>
                    <a:pt x="127" y="56"/>
                  </a:cubicBezTo>
                  <a:cubicBezTo>
                    <a:pt x="107" y="63"/>
                    <a:pt x="93" y="76"/>
                    <a:pt x="77" y="88"/>
                  </a:cubicBezTo>
                  <a:cubicBezTo>
                    <a:pt x="68" y="95"/>
                    <a:pt x="61" y="103"/>
                    <a:pt x="55" y="113"/>
                  </a:cubicBezTo>
                  <a:cubicBezTo>
                    <a:pt x="51" y="115"/>
                    <a:pt x="49" y="118"/>
                    <a:pt x="49" y="122"/>
                  </a:cubicBezTo>
                  <a:cubicBezTo>
                    <a:pt x="46" y="132"/>
                    <a:pt x="33" y="132"/>
                    <a:pt x="29" y="141"/>
                  </a:cubicBezTo>
                  <a:cubicBezTo>
                    <a:pt x="27" y="145"/>
                    <a:pt x="26" y="149"/>
                    <a:pt x="25" y="154"/>
                  </a:cubicBezTo>
                  <a:cubicBezTo>
                    <a:pt x="24" y="156"/>
                    <a:pt x="23" y="159"/>
                    <a:pt x="22" y="161"/>
                  </a:cubicBezTo>
                  <a:cubicBezTo>
                    <a:pt x="15" y="153"/>
                    <a:pt x="0" y="154"/>
                    <a:pt x="1" y="139"/>
                  </a:cubicBezTo>
                  <a:cubicBezTo>
                    <a:pt x="16" y="111"/>
                    <a:pt x="33" y="84"/>
                    <a:pt x="56" y="61"/>
                  </a:cubicBezTo>
                  <a:cubicBezTo>
                    <a:pt x="68" y="49"/>
                    <a:pt x="81" y="39"/>
                    <a:pt x="98" y="35"/>
                  </a:cubicBezTo>
                  <a:cubicBezTo>
                    <a:pt x="115" y="37"/>
                    <a:pt x="134" y="32"/>
                    <a:pt x="147" y="24"/>
                  </a:cubicBezTo>
                  <a:cubicBezTo>
                    <a:pt x="165" y="10"/>
                    <a:pt x="184" y="15"/>
                    <a:pt x="200" y="13"/>
                  </a:cubicBezTo>
                  <a:cubicBezTo>
                    <a:pt x="184" y="12"/>
                    <a:pt x="166" y="13"/>
                    <a:pt x="147" y="17"/>
                  </a:cubicBezTo>
                  <a:cubicBezTo>
                    <a:pt x="138" y="19"/>
                    <a:pt x="130" y="18"/>
                    <a:pt x="124" y="10"/>
                  </a:cubicBezTo>
                  <a:close/>
                </a:path>
              </a:pathLst>
            </a:custGeom>
            <a:solidFill>
              <a:srgbClr val="F2EF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 name="Freeform 21"/>
            <p:cNvSpPr>
              <a:spLocks/>
            </p:cNvSpPr>
            <p:nvPr/>
          </p:nvSpPr>
          <p:spPr bwMode="auto">
            <a:xfrm>
              <a:off x="6119813" y="5091112"/>
              <a:ext cx="317500" cy="341313"/>
            </a:xfrm>
            <a:custGeom>
              <a:avLst/>
              <a:gdLst>
                <a:gd name="T0" fmla="*/ 136 w 149"/>
                <a:gd name="T1" fmla="*/ 91 h 161"/>
                <a:gd name="T2" fmla="*/ 128 w 149"/>
                <a:gd name="T3" fmla="*/ 112 h 161"/>
                <a:gd name="T4" fmla="*/ 125 w 149"/>
                <a:gd name="T5" fmla="*/ 116 h 161"/>
                <a:gd name="T6" fmla="*/ 97 w 149"/>
                <a:gd name="T7" fmla="*/ 144 h 161"/>
                <a:gd name="T8" fmla="*/ 93 w 149"/>
                <a:gd name="T9" fmla="*/ 144 h 161"/>
                <a:gd name="T10" fmla="*/ 70 w 149"/>
                <a:gd name="T11" fmla="*/ 142 h 161"/>
                <a:gd name="T12" fmla="*/ 72 w 149"/>
                <a:gd name="T13" fmla="*/ 153 h 161"/>
                <a:gd name="T14" fmla="*/ 44 w 149"/>
                <a:gd name="T15" fmla="*/ 158 h 161"/>
                <a:gd name="T16" fmla="*/ 36 w 149"/>
                <a:gd name="T17" fmla="*/ 152 h 161"/>
                <a:gd name="T18" fmla="*/ 43 w 149"/>
                <a:gd name="T19" fmla="*/ 146 h 161"/>
                <a:gd name="T20" fmla="*/ 62 w 149"/>
                <a:gd name="T21" fmla="*/ 137 h 161"/>
                <a:gd name="T22" fmla="*/ 87 w 149"/>
                <a:gd name="T23" fmla="*/ 125 h 161"/>
                <a:gd name="T24" fmla="*/ 99 w 149"/>
                <a:gd name="T25" fmla="*/ 114 h 161"/>
                <a:gd name="T26" fmla="*/ 95 w 149"/>
                <a:gd name="T27" fmla="*/ 105 h 161"/>
                <a:gd name="T28" fmla="*/ 77 w 149"/>
                <a:gd name="T29" fmla="*/ 97 h 161"/>
                <a:gd name="T30" fmla="*/ 74 w 149"/>
                <a:gd name="T31" fmla="*/ 95 h 161"/>
                <a:gd name="T32" fmla="*/ 68 w 149"/>
                <a:gd name="T33" fmla="*/ 96 h 161"/>
                <a:gd name="T34" fmla="*/ 50 w 149"/>
                <a:gd name="T35" fmla="*/ 125 h 161"/>
                <a:gd name="T36" fmla="*/ 46 w 149"/>
                <a:gd name="T37" fmla="*/ 128 h 161"/>
                <a:gd name="T38" fmla="*/ 32 w 149"/>
                <a:gd name="T39" fmla="*/ 117 h 161"/>
                <a:gd name="T40" fmla="*/ 44 w 149"/>
                <a:gd name="T41" fmla="*/ 97 h 161"/>
                <a:gd name="T42" fmla="*/ 21 w 149"/>
                <a:gd name="T43" fmla="*/ 119 h 161"/>
                <a:gd name="T44" fmla="*/ 8 w 149"/>
                <a:gd name="T45" fmla="*/ 118 h 161"/>
                <a:gd name="T46" fmla="*/ 5 w 149"/>
                <a:gd name="T47" fmla="*/ 105 h 161"/>
                <a:gd name="T48" fmla="*/ 19 w 149"/>
                <a:gd name="T49" fmla="*/ 98 h 161"/>
                <a:gd name="T50" fmla="*/ 32 w 149"/>
                <a:gd name="T51" fmla="*/ 91 h 161"/>
                <a:gd name="T52" fmla="*/ 47 w 149"/>
                <a:gd name="T53" fmla="*/ 75 h 161"/>
                <a:gd name="T54" fmla="*/ 48 w 149"/>
                <a:gd name="T55" fmla="*/ 70 h 161"/>
                <a:gd name="T56" fmla="*/ 52 w 149"/>
                <a:gd name="T57" fmla="*/ 60 h 161"/>
                <a:gd name="T58" fmla="*/ 55 w 149"/>
                <a:gd name="T59" fmla="*/ 52 h 161"/>
                <a:gd name="T60" fmla="*/ 66 w 149"/>
                <a:gd name="T61" fmla="*/ 16 h 161"/>
                <a:gd name="T62" fmla="*/ 71 w 149"/>
                <a:gd name="T63" fmla="*/ 54 h 161"/>
                <a:gd name="T64" fmla="*/ 79 w 149"/>
                <a:gd name="T65" fmla="*/ 32 h 161"/>
                <a:gd name="T66" fmla="*/ 88 w 149"/>
                <a:gd name="T67" fmla="*/ 28 h 161"/>
                <a:gd name="T68" fmla="*/ 104 w 149"/>
                <a:gd name="T69" fmla="*/ 15 h 161"/>
                <a:gd name="T70" fmla="*/ 108 w 149"/>
                <a:gd name="T71" fmla="*/ 5 h 161"/>
                <a:gd name="T72" fmla="*/ 115 w 149"/>
                <a:gd name="T73" fmla="*/ 0 h 161"/>
                <a:gd name="T74" fmla="*/ 119 w 149"/>
                <a:gd name="T75" fmla="*/ 7 h 161"/>
                <a:gd name="T76" fmla="*/ 124 w 149"/>
                <a:gd name="T77" fmla="*/ 33 h 161"/>
                <a:gd name="T78" fmla="*/ 116 w 149"/>
                <a:gd name="T79" fmla="*/ 37 h 161"/>
                <a:gd name="T80" fmla="*/ 112 w 149"/>
                <a:gd name="T81" fmla="*/ 31 h 161"/>
                <a:gd name="T82" fmla="*/ 114 w 149"/>
                <a:gd name="T83" fmla="*/ 36 h 161"/>
                <a:gd name="T84" fmla="*/ 118 w 149"/>
                <a:gd name="T85" fmla="*/ 48 h 161"/>
                <a:gd name="T86" fmla="*/ 126 w 149"/>
                <a:gd name="T87" fmla="*/ 50 h 161"/>
                <a:gd name="T88" fmla="*/ 139 w 149"/>
                <a:gd name="T89" fmla="*/ 41 h 161"/>
                <a:gd name="T90" fmla="*/ 147 w 149"/>
                <a:gd name="T91" fmla="*/ 41 h 161"/>
                <a:gd name="T92" fmla="*/ 146 w 149"/>
                <a:gd name="T93" fmla="*/ 49 h 161"/>
                <a:gd name="T94" fmla="*/ 133 w 149"/>
                <a:gd name="T95" fmla="*/ 61 h 161"/>
                <a:gd name="T96" fmla="*/ 103 w 149"/>
                <a:gd name="T97" fmla="*/ 82 h 161"/>
                <a:gd name="T98" fmla="*/ 99 w 149"/>
                <a:gd name="T99" fmla="*/ 87 h 161"/>
                <a:gd name="T100" fmla="*/ 107 w 149"/>
                <a:gd name="T101" fmla="*/ 88 h 161"/>
                <a:gd name="T102" fmla="*/ 119 w 149"/>
                <a:gd name="T103" fmla="*/ 77 h 161"/>
                <a:gd name="T104" fmla="*/ 126 w 149"/>
                <a:gd name="T105" fmla="*/ 69 h 161"/>
                <a:gd name="T106" fmla="*/ 138 w 149"/>
                <a:gd name="T107" fmla="*/ 62 h 161"/>
                <a:gd name="T108" fmla="*/ 138 w 149"/>
                <a:gd name="T109" fmla="*/ 75 h 161"/>
                <a:gd name="T110" fmla="*/ 136 w 149"/>
                <a:gd name="T111" fmla="*/ 9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 h="161">
                  <a:moveTo>
                    <a:pt x="136" y="91"/>
                  </a:moveTo>
                  <a:cubicBezTo>
                    <a:pt x="135" y="98"/>
                    <a:pt x="133" y="106"/>
                    <a:pt x="128" y="112"/>
                  </a:cubicBezTo>
                  <a:cubicBezTo>
                    <a:pt x="127" y="113"/>
                    <a:pt x="126" y="114"/>
                    <a:pt x="125" y="116"/>
                  </a:cubicBezTo>
                  <a:cubicBezTo>
                    <a:pt x="121" y="131"/>
                    <a:pt x="111" y="139"/>
                    <a:pt x="97" y="144"/>
                  </a:cubicBezTo>
                  <a:cubicBezTo>
                    <a:pt x="96" y="144"/>
                    <a:pt x="95" y="144"/>
                    <a:pt x="93" y="144"/>
                  </a:cubicBezTo>
                  <a:cubicBezTo>
                    <a:pt x="86" y="139"/>
                    <a:pt x="78" y="151"/>
                    <a:pt x="70" y="142"/>
                  </a:cubicBezTo>
                  <a:cubicBezTo>
                    <a:pt x="74" y="147"/>
                    <a:pt x="75" y="150"/>
                    <a:pt x="72" y="153"/>
                  </a:cubicBezTo>
                  <a:cubicBezTo>
                    <a:pt x="64" y="160"/>
                    <a:pt x="54" y="161"/>
                    <a:pt x="44" y="158"/>
                  </a:cubicBezTo>
                  <a:cubicBezTo>
                    <a:pt x="41" y="156"/>
                    <a:pt x="36" y="157"/>
                    <a:pt x="36" y="152"/>
                  </a:cubicBezTo>
                  <a:cubicBezTo>
                    <a:pt x="36" y="148"/>
                    <a:pt x="40" y="147"/>
                    <a:pt x="43" y="146"/>
                  </a:cubicBezTo>
                  <a:cubicBezTo>
                    <a:pt x="51" y="145"/>
                    <a:pt x="57" y="141"/>
                    <a:pt x="62" y="137"/>
                  </a:cubicBezTo>
                  <a:cubicBezTo>
                    <a:pt x="70" y="131"/>
                    <a:pt x="79" y="129"/>
                    <a:pt x="87" y="125"/>
                  </a:cubicBezTo>
                  <a:cubicBezTo>
                    <a:pt x="92" y="122"/>
                    <a:pt x="97" y="120"/>
                    <a:pt x="99" y="114"/>
                  </a:cubicBezTo>
                  <a:cubicBezTo>
                    <a:pt x="99" y="110"/>
                    <a:pt x="96" y="108"/>
                    <a:pt x="95" y="105"/>
                  </a:cubicBezTo>
                  <a:cubicBezTo>
                    <a:pt x="91" y="97"/>
                    <a:pt x="84" y="97"/>
                    <a:pt x="77" y="97"/>
                  </a:cubicBezTo>
                  <a:cubicBezTo>
                    <a:pt x="76" y="97"/>
                    <a:pt x="75" y="96"/>
                    <a:pt x="74" y="95"/>
                  </a:cubicBezTo>
                  <a:cubicBezTo>
                    <a:pt x="72" y="92"/>
                    <a:pt x="70" y="93"/>
                    <a:pt x="68" y="96"/>
                  </a:cubicBezTo>
                  <a:cubicBezTo>
                    <a:pt x="62" y="106"/>
                    <a:pt x="53" y="113"/>
                    <a:pt x="50" y="125"/>
                  </a:cubicBezTo>
                  <a:cubicBezTo>
                    <a:pt x="50" y="127"/>
                    <a:pt x="48" y="128"/>
                    <a:pt x="46" y="128"/>
                  </a:cubicBezTo>
                  <a:cubicBezTo>
                    <a:pt x="42" y="124"/>
                    <a:pt x="32" y="127"/>
                    <a:pt x="32" y="117"/>
                  </a:cubicBezTo>
                  <a:cubicBezTo>
                    <a:pt x="35" y="111"/>
                    <a:pt x="41" y="106"/>
                    <a:pt x="44" y="97"/>
                  </a:cubicBezTo>
                  <a:cubicBezTo>
                    <a:pt x="34" y="103"/>
                    <a:pt x="28" y="112"/>
                    <a:pt x="21" y="119"/>
                  </a:cubicBezTo>
                  <a:cubicBezTo>
                    <a:pt x="17" y="121"/>
                    <a:pt x="12" y="123"/>
                    <a:pt x="8" y="118"/>
                  </a:cubicBezTo>
                  <a:cubicBezTo>
                    <a:pt x="5" y="114"/>
                    <a:pt x="0" y="110"/>
                    <a:pt x="5" y="105"/>
                  </a:cubicBezTo>
                  <a:cubicBezTo>
                    <a:pt x="10" y="103"/>
                    <a:pt x="15" y="101"/>
                    <a:pt x="19" y="98"/>
                  </a:cubicBezTo>
                  <a:cubicBezTo>
                    <a:pt x="24" y="97"/>
                    <a:pt x="29" y="95"/>
                    <a:pt x="32" y="91"/>
                  </a:cubicBezTo>
                  <a:cubicBezTo>
                    <a:pt x="37" y="86"/>
                    <a:pt x="48" y="86"/>
                    <a:pt x="47" y="75"/>
                  </a:cubicBezTo>
                  <a:cubicBezTo>
                    <a:pt x="47" y="73"/>
                    <a:pt x="47" y="71"/>
                    <a:pt x="48" y="70"/>
                  </a:cubicBezTo>
                  <a:cubicBezTo>
                    <a:pt x="49" y="66"/>
                    <a:pt x="51" y="64"/>
                    <a:pt x="52" y="60"/>
                  </a:cubicBezTo>
                  <a:cubicBezTo>
                    <a:pt x="52" y="57"/>
                    <a:pt x="54" y="54"/>
                    <a:pt x="55" y="52"/>
                  </a:cubicBezTo>
                  <a:cubicBezTo>
                    <a:pt x="59" y="40"/>
                    <a:pt x="58" y="27"/>
                    <a:pt x="66" y="16"/>
                  </a:cubicBezTo>
                  <a:cubicBezTo>
                    <a:pt x="76" y="27"/>
                    <a:pt x="70" y="40"/>
                    <a:pt x="71" y="54"/>
                  </a:cubicBezTo>
                  <a:cubicBezTo>
                    <a:pt x="77" y="46"/>
                    <a:pt x="70" y="36"/>
                    <a:pt x="79" y="32"/>
                  </a:cubicBezTo>
                  <a:cubicBezTo>
                    <a:pt x="81" y="30"/>
                    <a:pt x="85" y="29"/>
                    <a:pt x="88" y="28"/>
                  </a:cubicBezTo>
                  <a:cubicBezTo>
                    <a:pt x="97" y="28"/>
                    <a:pt x="102" y="23"/>
                    <a:pt x="104" y="15"/>
                  </a:cubicBezTo>
                  <a:cubicBezTo>
                    <a:pt x="105" y="12"/>
                    <a:pt x="106" y="8"/>
                    <a:pt x="108" y="5"/>
                  </a:cubicBezTo>
                  <a:cubicBezTo>
                    <a:pt x="109" y="2"/>
                    <a:pt x="111" y="0"/>
                    <a:pt x="115" y="0"/>
                  </a:cubicBezTo>
                  <a:cubicBezTo>
                    <a:pt x="119" y="1"/>
                    <a:pt x="118" y="4"/>
                    <a:pt x="119" y="7"/>
                  </a:cubicBezTo>
                  <a:cubicBezTo>
                    <a:pt x="119" y="16"/>
                    <a:pt x="120" y="25"/>
                    <a:pt x="124" y="33"/>
                  </a:cubicBezTo>
                  <a:cubicBezTo>
                    <a:pt x="123" y="37"/>
                    <a:pt x="120" y="38"/>
                    <a:pt x="116" y="37"/>
                  </a:cubicBezTo>
                  <a:cubicBezTo>
                    <a:pt x="114" y="35"/>
                    <a:pt x="113" y="33"/>
                    <a:pt x="112" y="31"/>
                  </a:cubicBezTo>
                  <a:cubicBezTo>
                    <a:pt x="111" y="33"/>
                    <a:pt x="113" y="34"/>
                    <a:pt x="114" y="36"/>
                  </a:cubicBezTo>
                  <a:cubicBezTo>
                    <a:pt x="117" y="39"/>
                    <a:pt x="118" y="43"/>
                    <a:pt x="118" y="48"/>
                  </a:cubicBezTo>
                  <a:cubicBezTo>
                    <a:pt x="118" y="56"/>
                    <a:pt x="123" y="51"/>
                    <a:pt x="126" y="50"/>
                  </a:cubicBezTo>
                  <a:cubicBezTo>
                    <a:pt x="131" y="48"/>
                    <a:pt x="134" y="43"/>
                    <a:pt x="139" y="41"/>
                  </a:cubicBezTo>
                  <a:cubicBezTo>
                    <a:pt x="141" y="39"/>
                    <a:pt x="144" y="38"/>
                    <a:pt x="147" y="41"/>
                  </a:cubicBezTo>
                  <a:cubicBezTo>
                    <a:pt x="149" y="44"/>
                    <a:pt x="148" y="46"/>
                    <a:pt x="146" y="49"/>
                  </a:cubicBezTo>
                  <a:cubicBezTo>
                    <a:pt x="143" y="54"/>
                    <a:pt x="138" y="58"/>
                    <a:pt x="133" y="61"/>
                  </a:cubicBezTo>
                  <a:cubicBezTo>
                    <a:pt x="123" y="68"/>
                    <a:pt x="115" y="78"/>
                    <a:pt x="103" y="82"/>
                  </a:cubicBezTo>
                  <a:cubicBezTo>
                    <a:pt x="101" y="82"/>
                    <a:pt x="97" y="84"/>
                    <a:pt x="99" y="87"/>
                  </a:cubicBezTo>
                  <a:cubicBezTo>
                    <a:pt x="100" y="91"/>
                    <a:pt x="104" y="90"/>
                    <a:pt x="107" y="88"/>
                  </a:cubicBezTo>
                  <a:cubicBezTo>
                    <a:pt x="112" y="86"/>
                    <a:pt x="115" y="80"/>
                    <a:pt x="119" y="77"/>
                  </a:cubicBezTo>
                  <a:cubicBezTo>
                    <a:pt x="121" y="74"/>
                    <a:pt x="123" y="71"/>
                    <a:pt x="126" y="69"/>
                  </a:cubicBezTo>
                  <a:cubicBezTo>
                    <a:pt x="129" y="65"/>
                    <a:pt x="133" y="59"/>
                    <a:pt x="138" y="62"/>
                  </a:cubicBezTo>
                  <a:cubicBezTo>
                    <a:pt x="144" y="66"/>
                    <a:pt x="140" y="71"/>
                    <a:pt x="138" y="75"/>
                  </a:cubicBezTo>
                  <a:cubicBezTo>
                    <a:pt x="136" y="80"/>
                    <a:pt x="138" y="86"/>
                    <a:pt x="136" y="91"/>
                  </a:cubicBezTo>
                  <a:close/>
                </a:path>
              </a:pathLst>
            </a:custGeom>
            <a:solidFill>
              <a:srgbClr val="886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 name="Freeform 24"/>
            <p:cNvSpPr>
              <a:spLocks/>
            </p:cNvSpPr>
            <p:nvPr/>
          </p:nvSpPr>
          <p:spPr bwMode="auto">
            <a:xfrm>
              <a:off x="5046663" y="4502150"/>
              <a:ext cx="322263" cy="301625"/>
            </a:xfrm>
            <a:custGeom>
              <a:avLst/>
              <a:gdLst>
                <a:gd name="T0" fmla="*/ 0 w 152"/>
                <a:gd name="T1" fmla="*/ 133 h 142"/>
                <a:gd name="T2" fmla="*/ 5 w 152"/>
                <a:gd name="T3" fmla="*/ 120 h 142"/>
                <a:gd name="T4" fmla="*/ 24 w 152"/>
                <a:gd name="T5" fmla="*/ 104 h 142"/>
                <a:gd name="T6" fmla="*/ 89 w 152"/>
                <a:gd name="T7" fmla="*/ 53 h 142"/>
                <a:gd name="T8" fmla="*/ 77 w 152"/>
                <a:gd name="T9" fmla="*/ 60 h 142"/>
                <a:gd name="T10" fmla="*/ 49 w 152"/>
                <a:gd name="T11" fmla="*/ 80 h 142"/>
                <a:gd name="T12" fmla="*/ 40 w 152"/>
                <a:gd name="T13" fmla="*/ 80 h 142"/>
                <a:gd name="T14" fmla="*/ 40 w 152"/>
                <a:gd name="T15" fmla="*/ 71 h 142"/>
                <a:gd name="T16" fmla="*/ 61 w 152"/>
                <a:gd name="T17" fmla="*/ 46 h 142"/>
                <a:gd name="T18" fmla="*/ 69 w 152"/>
                <a:gd name="T19" fmla="*/ 37 h 142"/>
                <a:gd name="T20" fmla="*/ 99 w 152"/>
                <a:gd name="T21" fmla="*/ 6 h 142"/>
                <a:gd name="T22" fmla="*/ 114 w 152"/>
                <a:gd name="T23" fmla="*/ 15 h 142"/>
                <a:gd name="T24" fmla="*/ 123 w 152"/>
                <a:gd name="T25" fmla="*/ 25 h 142"/>
                <a:gd name="T26" fmla="*/ 133 w 152"/>
                <a:gd name="T27" fmla="*/ 36 h 142"/>
                <a:gd name="T28" fmla="*/ 143 w 152"/>
                <a:gd name="T29" fmla="*/ 41 h 142"/>
                <a:gd name="T30" fmla="*/ 134 w 152"/>
                <a:gd name="T31" fmla="*/ 50 h 142"/>
                <a:gd name="T32" fmla="*/ 130 w 152"/>
                <a:gd name="T33" fmla="*/ 53 h 142"/>
                <a:gd name="T34" fmla="*/ 149 w 152"/>
                <a:gd name="T35" fmla="*/ 52 h 142"/>
                <a:gd name="T36" fmla="*/ 147 w 152"/>
                <a:gd name="T37" fmla="*/ 71 h 142"/>
                <a:gd name="T38" fmla="*/ 144 w 152"/>
                <a:gd name="T39" fmla="*/ 76 h 142"/>
                <a:gd name="T40" fmla="*/ 131 w 152"/>
                <a:gd name="T41" fmla="*/ 82 h 142"/>
                <a:gd name="T42" fmla="*/ 117 w 152"/>
                <a:gd name="T43" fmla="*/ 91 h 142"/>
                <a:gd name="T44" fmla="*/ 79 w 152"/>
                <a:gd name="T45" fmla="*/ 92 h 142"/>
                <a:gd name="T46" fmla="*/ 72 w 152"/>
                <a:gd name="T47" fmla="*/ 93 h 142"/>
                <a:gd name="T48" fmla="*/ 31 w 152"/>
                <a:gd name="T49" fmla="*/ 121 h 142"/>
                <a:gd name="T50" fmla="*/ 20 w 152"/>
                <a:gd name="T51" fmla="*/ 130 h 142"/>
                <a:gd name="T52" fmla="*/ 0 w 152"/>
                <a:gd name="T5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42">
                  <a:moveTo>
                    <a:pt x="0" y="133"/>
                  </a:moveTo>
                  <a:cubicBezTo>
                    <a:pt x="1" y="128"/>
                    <a:pt x="2" y="124"/>
                    <a:pt x="5" y="120"/>
                  </a:cubicBezTo>
                  <a:cubicBezTo>
                    <a:pt x="14" y="117"/>
                    <a:pt x="18" y="110"/>
                    <a:pt x="24" y="104"/>
                  </a:cubicBezTo>
                  <a:cubicBezTo>
                    <a:pt x="44" y="85"/>
                    <a:pt x="67" y="72"/>
                    <a:pt x="89" y="53"/>
                  </a:cubicBezTo>
                  <a:cubicBezTo>
                    <a:pt x="83" y="54"/>
                    <a:pt x="80" y="57"/>
                    <a:pt x="77" y="60"/>
                  </a:cubicBezTo>
                  <a:cubicBezTo>
                    <a:pt x="69" y="68"/>
                    <a:pt x="59" y="75"/>
                    <a:pt x="49" y="80"/>
                  </a:cubicBezTo>
                  <a:cubicBezTo>
                    <a:pt x="46" y="81"/>
                    <a:pt x="43" y="83"/>
                    <a:pt x="40" y="80"/>
                  </a:cubicBezTo>
                  <a:cubicBezTo>
                    <a:pt x="37" y="78"/>
                    <a:pt x="39" y="74"/>
                    <a:pt x="40" y="71"/>
                  </a:cubicBezTo>
                  <a:cubicBezTo>
                    <a:pt x="45" y="61"/>
                    <a:pt x="53" y="53"/>
                    <a:pt x="61" y="46"/>
                  </a:cubicBezTo>
                  <a:cubicBezTo>
                    <a:pt x="64" y="43"/>
                    <a:pt x="69" y="41"/>
                    <a:pt x="69" y="37"/>
                  </a:cubicBezTo>
                  <a:cubicBezTo>
                    <a:pt x="70" y="17"/>
                    <a:pt x="87" y="14"/>
                    <a:pt x="99" y="6"/>
                  </a:cubicBezTo>
                  <a:cubicBezTo>
                    <a:pt x="109" y="0"/>
                    <a:pt x="114" y="4"/>
                    <a:pt x="114" y="15"/>
                  </a:cubicBezTo>
                  <a:cubicBezTo>
                    <a:pt x="114" y="22"/>
                    <a:pt x="124" y="17"/>
                    <a:pt x="123" y="25"/>
                  </a:cubicBezTo>
                  <a:cubicBezTo>
                    <a:pt x="123" y="31"/>
                    <a:pt x="126" y="35"/>
                    <a:pt x="133" y="36"/>
                  </a:cubicBezTo>
                  <a:cubicBezTo>
                    <a:pt x="137" y="36"/>
                    <a:pt x="143" y="35"/>
                    <a:pt x="143" y="41"/>
                  </a:cubicBezTo>
                  <a:cubicBezTo>
                    <a:pt x="144" y="46"/>
                    <a:pt x="139" y="48"/>
                    <a:pt x="134" y="50"/>
                  </a:cubicBezTo>
                  <a:cubicBezTo>
                    <a:pt x="133" y="51"/>
                    <a:pt x="131" y="51"/>
                    <a:pt x="130" y="53"/>
                  </a:cubicBezTo>
                  <a:cubicBezTo>
                    <a:pt x="136" y="54"/>
                    <a:pt x="142" y="47"/>
                    <a:pt x="149" y="52"/>
                  </a:cubicBezTo>
                  <a:cubicBezTo>
                    <a:pt x="152" y="59"/>
                    <a:pt x="149" y="65"/>
                    <a:pt x="147" y="71"/>
                  </a:cubicBezTo>
                  <a:cubicBezTo>
                    <a:pt x="147" y="73"/>
                    <a:pt x="145" y="75"/>
                    <a:pt x="144" y="76"/>
                  </a:cubicBezTo>
                  <a:cubicBezTo>
                    <a:pt x="140" y="78"/>
                    <a:pt x="134" y="78"/>
                    <a:pt x="131" y="82"/>
                  </a:cubicBezTo>
                  <a:cubicBezTo>
                    <a:pt x="126" y="85"/>
                    <a:pt x="122" y="89"/>
                    <a:pt x="117" y="91"/>
                  </a:cubicBezTo>
                  <a:cubicBezTo>
                    <a:pt x="104" y="95"/>
                    <a:pt x="92" y="101"/>
                    <a:pt x="79" y="92"/>
                  </a:cubicBezTo>
                  <a:cubicBezTo>
                    <a:pt x="77" y="91"/>
                    <a:pt x="74" y="92"/>
                    <a:pt x="72" y="93"/>
                  </a:cubicBezTo>
                  <a:cubicBezTo>
                    <a:pt x="58" y="102"/>
                    <a:pt x="41" y="106"/>
                    <a:pt x="31" y="121"/>
                  </a:cubicBezTo>
                  <a:cubicBezTo>
                    <a:pt x="28" y="124"/>
                    <a:pt x="24" y="126"/>
                    <a:pt x="20" y="130"/>
                  </a:cubicBezTo>
                  <a:cubicBezTo>
                    <a:pt x="14" y="135"/>
                    <a:pt x="9" y="142"/>
                    <a:pt x="0" y="133"/>
                  </a:cubicBezTo>
                  <a:close/>
                </a:path>
              </a:pathLst>
            </a:custGeom>
            <a:solidFill>
              <a:srgbClr val="F6E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 name="Freeform 26"/>
            <p:cNvSpPr>
              <a:spLocks/>
            </p:cNvSpPr>
            <p:nvPr/>
          </p:nvSpPr>
          <p:spPr bwMode="auto">
            <a:xfrm>
              <a:off x="5176838" y="5451475"/>
              <a:ext cx="290513" cy="293688"/>
            </a:xfrm>
            <a:custGeom>
              <a:avLst/>
              <a:gdLst>
                <a:gd name="T0" fmla="*/ 105 w 137"/>
                <a:gd name="T1" fmla="*/ 137 h 138"/>
                <a:gd name="T2" fmla="*/ 78 w 137"/>
                <a:gd name="T3" fmla="*/ 128 h 138"/>
                <a:gd name="T4" fmla="*/ 21 w 137"/>
                <a:gd name="T5" fmla="*/ 73 h 138"/>
                <a:gd name="T6" fmla="*/ 21 w 137"/>
                <a:gd name="T7" fmla="*/ 68 h 138"/>
                <a:gd name="T8" fmla="*/ 44 w 137"/>
                <a:gd name="T9" fmla="*/ 68 h 138"/>
                <a:gd name="T10" fmla="*/ 57 w 137"/>
                <a:gd name="T11" fmla="*/ 69 h 138"/>
                <a:gd name="T12" fmla="*/ 58 w 137"/>
                <a:gd name="T13" fmla="*/ 50 h 138"/>
                <a:gd name="T14" fmla="*/ 27 w 137"/>
                <a:gd name="T15" fmla="*/ 32 h 138"/>
                <a:gd name="T16" fmla="*/ 8 w 137"/>
                <a:gd name="T17" fmla="*/ 17 h 138"/>
                <a:gd name="T18" fmla="*/ 4 w 137"/>
                <a:gd name="T19" fmla="*/ 5 h 138"/>
                <a:gd name="T20" fmla="*/ 16 w 137"/>
                <a:gd name="T21" fmla="*/ 7 h 138"/>
                <a:gd name="T22" fmla="*/ 27 w 137"/>
                <a:gd name="T23" fmla="*/ 14 h 138"/>
                <a:gd name="T24" fmla="*/ 28 w 137"/>
                <a:gd name="T25" fmla="*/ 9 h 138"/>
                <a:gd name="T26" fmla="*/ 38 w 137"/>
                <a:gd name="T27" fmla="*/ 4 h 138"/>
                <a:gd name="T28" fmla="*/ 44 w 137"/>
                <a:gd name="T29" fmla="*/ 6 h 138"/>
                <a:gd name="T30" fmla="*/ 75 w 137"/>
                <a:gd name="T31" fmla="*/ 54 h 138"/>
                <a:gd name="T32" fmla="*/ 79 w 137"/>
                <a:gd name="T33" fmla="*/ 61 h 138"/>
                <a:gd name="T34" fmla="*/ 92 w 137"/>
                <a:gd name="T35" fmla="*/ 74 h 138"/>
                <a:gd name="T36" fmla="*/ 128 w 137"/>
                <a:gd name="T37" fmla="*/ 117 h 138"/>
                <a:gd name="T38" fmla="*/ 134 w 137"/>
                <a:gd name="T39" fmla="*/ 130 h 138"/>
                <a:gd name="T40" fmla="*/ 121 w 137"/>
                <a:gd name="T41" fmla="*/ 125 h 138"/>
                <a:gd name="T42" fmla="*/ 109 w 137"/>
                <a:gd name="T43" fmla="*/ 138 h 138"/>
                <a:gd name="T44" fmla="*/ 105 w 137"/>
                <a:gd name="T45" fmla="*/ 1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7" h="138">
                  <a:moveTo>
                    <a:pt x="105" y="137"/>
                  </a:moveTo>
                  <a:cubicBezTo>
                    <a:pt x="98" y="130"/>
                    <a:pt x="87" y="134"/>
                    <a:pt x="78" y="128"/>
                  </a:cubicBezTo>
                  <a:cubicBezTo>
                    <a:pt x="57" y="112"/>
                    <a:pt x="37" y="95"/>
                    <a:pt x="21" y="73"/>
                  </a:cubicBezTo>
                  <a:cubicBezTo>
                    <a:pt x="19" y="71"/>
                    <a:pt x="20" y="68"/>
                    <a:pt x="21" y="68"/>
                  </a:cubicBezTo>
                  <a:cubicBezTo>
                    <a:pt x="29" y="70"/>
                    <a:pt x="37" y="61"/>
                    <a:pt x="44" y="68"/>
                  </a:cubicBezTo>
                  <a:cubicBezTo>
                    <a:pt x="49" y="71"/>
                    <a:pt x="52" y="65"/>
                    <a:pt x="57" y="69"/>
                  </a:cubicBezTo>
                  <a:cubicBezTo>
                    <a:pt x="52" y="61"/>
                    <a:pt x="46" y="54"/>
                    <a:pt x="58" y="50"/>
                  </a:cubicBezTo>
                  <a:cubicBezTo>
                    <a:pt x="45" y="47"/>
                    <a:pt x="37" y="38"/>
                    <a:pt x="27" y="32"/>
                  </a:cubicBezTo>
                  <a:cubicBezTo>
                    <a:pt x="20" y="28"/>
                    <a:pt x="12" y="24"/>
                    <a:pt x="8" y="17"/>
                  </a:cubicBezTo>
                  <a:cubicBezTo>
                    <a:pt x="6" y="13"/>
                    <a:pt x="0" y="10"/>
                    <a:pt x="4" y="5"/>
                  </a:cubicBezTo>
                  <a:cubicBezTo>
                    <a:pt x="7" y="0"/>
                    <a:pt x="12" y="5"/>
                    <a:pt x="16" y="7"/>
                  </a:cubicBezTo>
                  <a:cubicBezTo>
                    <a:pt x="20" y="10"/>
                    <a:pt x="23" y="13"/>
                    <a:pt x="27" y="14"/>
                  </a:cubicBezTo>
                  <a:cubicBezTo>
                    <a:pt x="31" y="14"/>
                    <a:pt x="27" y="11"/>
                    <a:pt x="28" y="9"/>
                  </a:cubicBezTo>
                  <a:cubicBezTo>
                    <a:pt x="30" y="4"/>
                    <a:pt x="35" y="6"/>
                    <a:pt x="38" y="4"/>
                  </a:cubicBezTo>
                  <a:cubicBezTo>
                    <a:pt x="40" y="4"/>
                    <a:pt x="42" y="5"/>
                    <a:pt x="44" y="6"/>
                  </a:cubicBezTo>
                  <a:cubicBezTo>
                    <a:pt x="54" y="22"/>
                    <a:pt x="70" y="35"/>
                    <a:pt x="75" y="54"/>
                  </a:cubicBezTo>
                  <a:cubicBezTo>
                    <a:pt x="75" y="57"/>
                    <a:pt x="77" y="59"/>
                    <a:pt x="79" y="61"/>
                  </a:cubicBezTo>
                  <a:cubicBezTo>
                    <a:pt x="85" y="63"/>
                    <a:pt x="89" y="68"/>
                    <a:pt x="92" y="74"/>
                  </a:cubicBezTo>
                  <a:cubicBezTo>
                    <a:pt x="102" y="90"/>
                    <a:pt x="117" y="102"/>
                    <a:pt x="128" y="117"/>
                  </a:cubicBezTo>
                  <a:cubicBezTo>
                    <a:pt x="131" y="121"/>
                    <a:pt x="137" y="123"/>
                    <a:pt x="134" y="130"/>
                  </a:cubicBezTo>
                  <a:cubicBezTo>
                    <a:pt x="129" y="135"/>
                    <a:pt x="124" y="134"/>
                    <a:pt x="121" y="125"/>
                  </a:cubicBezTo>
                  <a:cubicBezTo>
                    <a:pt x="122" y="136"/>
                    <a:pt x="122" y="136"/>
                    <a:pt x="109" y="138"/>
                  </a:cubicBezTo>
                  <a:cubicBezTo>
                    <a:pt x="107" y="138"/>
                    <a:pt x="106" y="138"/>
                    <a:pt x="105" y="137"/>
                  </a:cubicBezTo>
                  <a:close/>
                </a:path>
              </a:pathLst>
            </a:custGeom>
            <a:solidFill>
              <a:srgbClr val="DC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 name="Freeform 27"/>
            <p:cNvSpPr>
              <a:spLocks/>
            </p:cNvSpPr>
            <p:nvPr/>
          </p:nvSpPr>
          <p:spPr bwMode="auto">
            <a:xfrm>
              <a:off x="5057775" y="4373562"/>
              <a:ext cx="357188" cy="393700"/>
            </a:xfrm>
            <a:custGeom>
              <a:avLst/>
              <a:gdLst>
                <a:gd name="T0" fmla="*/ 117 w 168"/>
                <a:gd name="T1" fmla="*/ 85 h 185"/>
                <a:gd name="T2" fmla="*/ 108 w 168"/>
                <a:gd name="T3" fmla="*/ 82 h 185"/>
                <a:gd name="T4" fmla="*/ 102 w 168"/>
                <a:gd name="T5" fmla="*/ 82 h 185"/>
                <a:gd name="T6" fmla="*/ 104 w 168"/>
                <a:gd name="T7" fmla="*/ 76 h 185"/>
                <a:gd name="T8" fmla="*/ 107 w 168"/>
                <a:gd name="T9" fmla="*/ 68 h 185"/>
                <a:gd name="T10" fmla="*/ 99 w 168"/>
                <a:gd name="T11" fmla="*/ 67 h 185"/>
                <a:gd name="T12" fmla="*/ 72 w 168"/>
                <a:gd name="T13" fmla="*/ 85 h 185"/>
                <a:gd name="T14" fmla="*/ 37 w 168"/>
                <a:gd name="T15" fmla="*/ 133 h 185"/>
                <a:gd name="T16" fmla="*/ 37 w 168"/>
                <a:gd name="T17" fmla="*/ 140 h 185"/>
                <a:gd name="T18" fmla="*/ 69 w 168"/>
                <a:gd name="T19" fmla="*/ 116 h 185"/>
                <a:gd name="T20" fmla="*/ 86 w 168"/>
                <a:gd name="T21" fmla="*/ 107 h 185"/>
                <a:gd name="T22" fmla="*/ 89 w 168"/>
                <a:gd name="T23" fmla="*/ 108 h 185"/>
                <a:gd name="T24" fmla="*/ 87 w 168"/>
                <a:gd name="T25" fmla="*/ 115 h 185"/>
                <a:gd name="T26" fmla="*/ 50 w 168"/>
                <a:gd name="T27" fmla="*/ 143 h 185"/>
                <a:gd name="T28" fmla="*/ 12 w 168"/>
                <a:gd name="T29" fmla="*/ 177 h 185"/>
                <a:gd name="T30" fmla="*/ 0 w 168"/>
                <a:gd name="T31" fmla="*/ 180 h 185"/>
                <a:gd name="T32" fmla="*/ 87 w 168"/>
                <a:gd name="T33" fmla="*/ 50 h 185"/>
                <a:gd name="T34" fmla="*/ 159 w 168"/>
                <a:gd name="T35" fmla="*/ 0 h 185"/>
                <a:gd name="T36" fmla="*/ 155 w 168"/>
                <a:gd name="T37" fmla="*/ 18 h 185"/>
                <a:gd name="T38" fmla="*/ 129 w 168"/>
                <a:gd name="T39" fmla="*/ 70 h 185"/>
                <a:gd name="T40" fmla="*/ 117 w 168"/>
                <a:gd name="T41" fmla="*/ 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185">
                  <a:moveTo>
                    <a:pt x="117" y="85"/>
                  </a:moveTo>
                  <a:cubicBezTo>
                    <a:pt x="115" y="81"/>
                    <a:pt x="112" y="80"/>
                    <a:pt x="108" y="82"/>
                  </a:cubicBezTo>
                  <a:cubicBezTo>
                    <a:pt x="106" y="83"/>
                    <a:pt x="103" y="86"/>
                    <a:pt x="102" y="82"/>
                  </a:cubicBezTo>
                  <a:cubicBezTo>
                    <a:pt x="100" y="80"/>
                    <a:pt x="102" y="77"/>
                    <a:pt x="104" y="76"/>
                  </a:cubicBezTo>
                  <a:cubicBezTo>
                    <a:pt x="106" y="74"/>
                    <a:pt x="110" y="72"/>
                    <a:pt x="107" y="68"/>
                  </a:cubicBezTo>
                  <a:cubicBezTo>
                    <a:pt x="105" y="65"/>
                    <a:pt x="102" y="67"/>
                    <a:pt x="99" y="67"/>
                  </a:cubicBezTo>
                  <a:cubicBezTo>
                    <a:pt x="88" y="71"/>
                    <a:pt x="73" y="78"/>
                    <a:pt x="72" y="85"/>
                  </a:cubicBezTo>
                  <a:cubicBezTo>
                    <a:pt x="67" y="107"/>
                    <a:pt x="44" y="114"/>
                    <a:pt x="37" y="133"/>
                  </a:cubicBezTo>
                  <a:cubicBezTo>
                    <a:pt x="37" y="135"/>
                    <a:pt x="35" y="137"/>
                    <a:pt x="37" y="140"/>
                  </a:cubicBezTo>
                  <a:cubicBezTo>
                    <a:pt x="49" y="133"/>
                    <a:pt x="62" y="128"/>
                    <a:pt x="69" y="116"/>
                  </a:cubicBezTo>
                  <a:cubicBezTo>
                    <a:pt x="73" y="109"/>
                    <a:pt x="82" y="113"/>
                    <a:pt x="86" y="107"/>
                  </a:cubicBezTo>
                  <a:cubicBezTo>
                    <a:pt x="86" y="107"/>
                    <a:pt x="89" y="108"/>
                    <a:pt x="89" y="108"/>
                  </a:cubicBezTo>
                  <a:cubicBezTo>
                    <a:pt x="91" y="111"/>
                    <a:pt x="89" y="113"/>
                    <a:pt x="87" y="115"/>
                  </a:cubicBezTo>
                  <a:cubicBezTo>
                    <a:pt x="75" y="124"/>
                    <a:pt x="63" y="134"/>
                    <a:pt x="50" y="143"/>
                  </a:cubicBezTo>
                  <a:cubicBezTo>
                    <a:pt x="36" y="153"/>
                    <a:pt x="24" y="165"/>
                    <a:pt x="12" y="177"/>
                  </a:cubicBezTo>
                  <a:cubicBezTo>
                    <a:pt x="8" y="180"/>
                    <a:pt x="6" y="185"/>
                    <a:pt x="0" y="180"/>
                  </a:cubicBezTo>
                  <a:cubicBezTo>
                    <a:pt x="22" y="132"/>
                    <a:pt x="51" y="88"/>
                    <a:pt x="87" y="50"/>
                  </a:cubicBezTo>
                  <a:cubicBezTo>
                    <a:pt x="107" y="29"/>
                    <a:pt x="130" y="11"/>
                    <a:pt x="159" y="0"/>
                  </a:cubicBezTo>
                  <a:cubicBezTo>
                    <a:pt x="168" y="8"/>
                    <a:pt x="155" y="12"/>
                    <a:pt x="155" y="18"/>
                  </a:cubicBezTo>
                  <a:cubicBezTo>
                    <a:pt x="149" y="37"/>
                    <a:pt x="138" y="53"/>
                    <a:pt x="129" y="70"/>
                  </a:cubicBezTo>
                  <a:cubicBezTo>
                    <a:pt x="122" y="73"/>
                    <a:pt x="125" y="84"/>
                    <a:pt x="117" y="85"/>
                  </a:cubicBezTo>
                  <a:close/>
                </a:path>
              </a:pathLst>
            </a:custGeom>
            <a:solidFill>
              <a:srgbClr val="EAD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 name="Freeform 32"/>
            <p:cNvSpPr>
              <a:spLocks/>
            </p:cNvSpPr>
            <p:nvPr/>
          </p:nvSpPr>
          <p:spPr bwMode="auto">
            <a:xfrm>
              <a:off x="5070475" y="5360987"/>
              <a:ext cx="244475" cy="258763"/>
            </a:xfrm>
            <a:custGeom>
              <a:avLst/>
              <a:gdLst>
                <a:gd name="T0" fmla="*/ 79 w 115"/>
                <a:gd name="T1" fmla="*/ 50 h 122"/>
                <a:gd name="T2" fmla="*/ 85 w 115"/>
                <a:gd name="T3" fmla="*/ 62 h 122"/>
                <a:gd name="T4" fmla="*/ 73 w 115"/>
                <a:gd name="T5" fmla="*/ 58 h 122"/>
                <a:gd name="T6" fmla="*/ 53 w 115"/>
                <a:gd name="T7" fmla="*/ 47 h 122"/>
                <a:gd name="T8" fmla="*/ 87 w 115"/>
                <a:gd name="T9" fmla="*/ 76 h 122"/>
                <a:gd name="T10" fmla="*/ 112 w 115"/>
                <a:gd name="T11" fmla="*/ 90 h 122"/>
                <a:gd name="T12" fmla="*/ 115 w 115"/>
                <a:gd name="T13" fmla="*/ 93 h 122"/>
                <a:gd name="T14" fmla="*/ 112 w 115"/>
                <a:gd name="T15" fmla="*/ 97 h 122"/>
                <a:gd name="T16" fmla="*/ 103 w 115"/>
                <a:gd name="T17" fmla="*/ 99 h 122"/>
                <a:gd name="T18" fmla="*/ 111 w 115"/>
                <a:gd name="T19" fmla="*/ 109 h 122"/>
                <a:gd name="T20" fmla="*/ 114 w 115"/>
                <a:gd name="T21" fmla="*/ 112 h 122"/>
                <a:gd name="T22" fmla="*/ 97 w 115"/>
                <a:gd name="T23" fmla="*/ 118 h 122"/>
                <a:gd name="T24" fmla="*/ 89 w 115"/>
                <a:gd name="T25" fmla="*/ 109 h 122"/>
                <a:gd name="T26" fmla="*/ 77 w 115"/>
                <a:gd name="T27" fmla="*/ 114 h 122"/>
                <a:gd name="T28" fmla="*/ 71 w 115"/>
                <a:gd name="T29" fmla="*/ 116 h 122"/>
                <a:gd name="T30" fmla="*/ 41 w 115"/>
                <a:gd name="T31" fmla="*/ 77 h 122"/>
                <a:gd name="T32" fmla="*/ 0 w 115"/>
                <a:gd name="T33" fmla="*/ 0 h 122"/>
                <a:gd name="T34" fmla="*/ 15 w 115"/>
                <a:gd name="T35" fmla="*/ 12 h 122"/>
                <a:gd name="T36" fmla="*/ 37 w 115"/>
                <a:gd name="T37" fmla="*/ 20 h 122"/>
                <a:gd name="T38" fmla="*/ 73 w 115"/>
                <a:gd name="T39" fmla="*/ 42 h 122"/>
                <a:gd name="T40" fmla="*/ 79 w 115"/>
                <a:gd name="T41"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22">
                  <a:moveTo>
                    <a:pt x="79" y="50"/>
                  </a:moveTo>
                  <a:cubicBezTo>
                    <a:pt x="80" y="55"/>
                    <a:pt x="89" y="58"/>
                    <a:pt x="85" y="62"/>
                  </a:cubicBezTo>
                  <a:cubicBezTo>
                    <a:pt x="81" y="67"/>
                    <a:pt x="77" y="59"/>
                    <a:pt x="73" y="58"/>
                  </a:cubicBezTo>
                  <a:cubicBezTo>
                    <a:pt x="66" y="56"/>
                    <a:pt x="62" y="49"/>
                    <a:pt x="53" y="47"/>
                  </a:cubicBezTo>
                  <a:cubicBezTo>
                    <a:pt x="62" y="63"/>
                    <a:pt x="74" y="70"/>
                    <a:pt x="87" y="76"/>
                  </a:cubicBezTo>
                  <a:cubicBezTo>
                    <a:pt x="95" y="81"/>
                    <a:pt x="100" y="91"/>
                    <a:pt x="112" y="90"/>
                  </a:cubicBezTo>
                  <a:cubicBezTo>
                    <a:pt x="113" y="90"/>
                    <a:pt x="115" y="92"/>
                    <a:pt x="115" y="93"/>
                  </a:cubicBezTo>
                  <a:cubicBezTo>
                    <a:pt x="115" y="95"/>
                    <a:pt x="113" y="96"/>
                    <a:pt x="112" y="97"/>
                  </a:cubicBezTo>
                  <a:cubicBezTo>
                    <a:pt x="109" y="99"/>
                    <a:pt x="104" y="93"/>
                    <a:pt x="103" y="99"/>
                  </a:cubicBezTo>
                  <a:cubicBezTo>
                    <a:pt x="103" y="104"/>
                    <a:pt x="107" y="107"/>
                    <a:pt x="111" y="109"/>
                  </a:cubicBezTo>
                  <a:cubicBezTo>
                    <a:pt x="113" y="109"/>
                    <a:pt x="115" y="109"/>
                    <a:pt x="114" y="112"/>
                  </a:cubicBezTo>
                  <a:cubicBezTo>
                    <a:pt x="110" y="116"/>
                    <a:pt x="102" y="110"/>
                    <a:pt x="97" y="118"/>
                  </a:cubicBezTo>
                  <a:cubicBezTo>
                    <a:pt x="94" y="122"/>
                    <a:pt x="94" y="112"/>
                    <a:pt x="89" y="109"/>
                  </a:cubicBezTo>
                  <a:cubicBezTo>
                    <a:pt x="86" y="114"/>
                    <a:pt x="84" y="120"/>
                    <a:pt x="77" y="114"/>
                  </a:cubicBezTo>
                  <a:cubicBezTo>
                    <a:pt x="74" y="110"/>
                    <a:pt x="72" y="113"/>
                    <a:pt x="71" y="116"/>
                  </a:cubicBezTo>
                  <a:cubicBezTo>
                    <a:pt x="57" y="106"/>
                    <a:pt x="52" y="90"/>
                    <a:pt x="41" y="77"/>
                  </a:cubicBezTo>
                  <a:cubicBezTo>
                    <a:pt x="23" y="54"/>
                    <a:pt x="6" y="30"/>
                    <a:pt x="0" y="0"/>
                  </a:cubicBezTo>
                  <a:cubicBezTo>
                    <a:pt x="9" y="0"/>
                    <a:pt x="10" y="8"/>
                    <a:pt x="15" y="12"/>
                  </a:cubicBezTo>
                  <a:cubicBezTo>
                    <a:pt x="21" y="18"/>
                    <a:pt x="29" y="18"/>
                    <a:pt x="37" y="20"/>
                  </a:cubicBezTo>
                  <a:cubicBezTo>
                    <a:pt x="50" y="26"/>
                    <a:pt x="62" y="34"/>
                    <a:pt x="73" y="42"/>
                  </a:cubicBezTo>
                  <a:cubicBezTo>
                    <a:pt x="76" y="44"/>
                    <a:pt x="80" y="46"/>
                    <a:pt x="79" y="50"/>
                  </a:cubicBezTo>
                  <a:close/>
                </a:path>
              </a:pathLst>
            </a:custGeom>
            <a:solidFill>
              <a:srgbClr val="F1E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 name="Freeform 38"/>
            <p:cNvSpPr>
              <a:spLocks/>
            </p:cNvSpPr>
            <p:nvPr/>
          </p:nvSpPr>
          <p:spPr bwMode="auto">
            <a:xfrm>
              <a:off x="6207125" y="4624387"/>
              <a:ext cx="268288" cy="334963"/>
            </a:xfrm>
            <a:custGeom>
              <a:avLst/>
              <a:gdLst>
                <a:gd name="T0" fmla="*/ 53 w 126"/>
                <a:gd name="T1" fmla="*/ 13 h 157"/>
                <a:gd name="T2" fmla="*/ 62 w 126"/>
                <a:gd name="T3" fmla="*/ 27 h 157"/>
                <a:gd name="T4" fmla="*/ 97 w 126"/>
                <a:gd name="T5" fmla="*/ 101 h 157"/>
                <a:gd name="T6" fmla="*/ 114 w 126"/>
                <a:gd name="T7" fmla="*/ 123 h 157"/>
                <a:gd name="T8" fmla="*/ 110 w 126"/>
                <a:gd name="T9" fmla="*/ 130 h 157"/>
                <a:gd name="T10" fmla="*/ 108 w 126"/>
                <a:gd name="T11" fmla="*/ 135 h 157"/>
                <a:gd name="T12" fmla="*/ 124 w 126"/>
                <a:gd name="T13" fmla="*/ 144 h 157"/>
                <a:gd name="T14" fmla="*/ 123 w 126"/>
                <a:gd name="T15" fmla="*/ 150 h 157"/>
                <a:gd name="T16" fmla="*/ 109 w 126"/>
                <a:gd name="T17" fmla="*/ 156 h 157"/>
                <a:gd name="T18" fmla="*/ 91 w 126"/>
                <a:gd name="T19" fmla="*/ 142 h 157"/>
                <a:gd name="T20" fmla="*/ 80 w 126"/>
                <a:gd name="T21" fmla="*/ 124 h 157"/>
                <a:gd name="T22" fmla="*/ 68 w 126"/>
                <a:gd name="T23" fmla="*/ 116 h 157"/>
                <a:gd name="T24" fmla="*/ 64 w 126"/>
                <a:gd name="T25" fmla="*/ 104 h 157"/>
                <a:gd name="T26" fmla="*/ 74 w 126"/>
                <a:gd name="T27" fmla="*/ 102 h 157"/>
                <a:gd name="T28" fmla="*/ 66 w 126"/>
                <a:gd name="T29" fmla="*/ 99 h 157"/>
                <a:gd name="T30" fmla="*/ 60 w 126"/>
                <a:gd name="T31" fmla="*/ 99 h 157"/>
                <a:gd name="T32" fmla="*/ 51 w 126"/>
                <a:gd name="T33" fmla="*/ 79 h 157"/>
                <a:gd name="T34" fmla="*/ 63 w 126"/>
                <a:gd name="T35" fmla="*/ 74 h 157"/>
                <a:gd name="T36" fmla="*/ 53 w 126"/>
                <a:gd name="T37" fmla="*/ 69 h 157"/>
                <a:gd name="T38" fmla="*/ 30 w 126"/>
                <a:gd name="T39" fmla="*/ 53 h 157"/>
                <a:gd name="T40" fmla="*/ 24 w 126"/>
                <a:gd name="T41" fmla="*/ 44 h 157"/>
                <a:gd name="T42" fmla="*/ 27 w 126"/>
                <a:gd name="T43" fmla="*/ 33 h 157"/>
                <a:gd name="T44" fmla="*/ 34 w 126"/>
                <a:gd name="T45" fmla="*/ 38 h 157"/>
                <a:gd name="T46" fmla="*/ 51 w 126"/>
                <a:gd name="T47" fmla="*/ 51 h 157"/>
                <a:gd name="T48" fmla="*/ 18 w 126"/>
                <a:gd name="T49" fmla="*/ 19 h 157"/>
                <a:gd name="T50" fmla="*/ 10 w 126"/>
                <a:gd name="T51" fmla="*/ 23 h 157"/>
                <a:gd name="T52" fmla="*/ 0 w 126"/>
                <a:gd name="T53" fmla="*/ 16 h 157"/>
                <a:gd name="T54" fmla="*/ 16 w 126"/>
                <a:gd name="T55" fmla="*/ 4 h 157"/>
                <a:gd name="T56" fmla="*/ 25 w 126"/>
                <a:gd name="T57" fmla="*/ 3 h 157"/>
                <a:gd name="T58" fmla="*/ 53 w 126"/>
                <a:gd name="T59"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57">
                  <a:moveTo>
                    <a:pt x="53" y="13"/>
                  </a:moveTo>
                  <a:cubicBezTo>
                    <a:pt x="59" y="15"/>
                    <a:pt x="59" y="22"/>
                    <a:pt x="62" y="27"/>
                  </a:cubicBezTo>
                  <a:cubicBezTo>
                    <a:pt x="79" y="49"/>
                    <a:pt x="83" y="78"/>
                    <a:pt x="97" y="101"/>
                  </a:cubicBezTo>
                  <a:cubicBezTo>
                    <a:pt x="107" y="105"/>
                    <a:pt x="106" y="118"/>
                    <a:pt x="114" y="123"/>
                  </a:cubicBezTo>
                  <a:cubicBezTo>
                    <a:pt x="116" y="125"/>
                    <a:pt x="113" y="129"/>
                    <a:pt x="110" y="130"/>
                  </a:cubicBezTo>
                  <a:cubicBezTo>
                    <a:pt x="107" y="131"/>
                    <a:pt x="106" y="132"/>
                    <a:pt x="108" y="135"/>
                  </a:cubicBezTo>
                  <a:cubicBezTo>
                    <a:pt x="111" y="142"/>
                    <a:pt x="120" y="139"/>
                    <a:pt x="124" y="144"/>
                  </a:cubicBezTo>
                  <a:cubicBezTo>
                    <a:pt x="126" y="146"/>
                    <a:pt x="125" y="149"/>
                    <a:pt x="123" y="150"/>
                  </a:cubicBezTo>
                  <a:cubicBezTo>
                    <a:pt x="118" y="152"/>
                    <a:pt x="113" y="152"/>
                    <a:pt x="109" y="156"/>
                  </a:cubicBezTo>
                  <a:cubicBezTo>
                    <a:pt x="97" y="157"/>
                    <a:pt x="91" y="153"/>
                    <a:pt x="91" y="142"/>
                  </a:cubicBezTo>
                  <a:cubicBezTo>
                    <a:pt x="94" y="132"/>
                    <a:pt x="89" y="122"/>
                    <a:pt x="80" y="124"/>
                  </a:cubicBezTo>
                  <a:cubicBezTo>
                    <a:pt x="71" y="126"/>
                    <a:pt x="71" y="121"/>
                    <a:pt x="68" y="116"/>
                  </a:cubicBezTo>
                  <a:cubicBezTo>
                    <a:pt x="67" y="112"/>
                    <a:pt x="61" y="109"/>
                    <a:pt x="64" y="104"/>
                  </a:cubicBezTo>
                  <a:cubicBezTo>
                    <a:pt x="66" y="99"/>
                    <a:pt x="70" y="102"/>
                    <a:pt x="74" y="102"/>
                  </a:cubicBezTo>
                  <a:cubicBezTo>
                    <a:pt x="71" y="94"/>
                    <a:pt x="71" y="94"/>
                    <a:pt x="66" y="99"/>
                  </a:cubicBezTo>
                  <a:cubicBezTo>
                    <a:pt x="64" y="101"/>
                    <a:pt x="62" y="100"/>
                    <a:pt x="60" y="99"/>
                  </a:cubicBezTo>
                  <a:cubicBezTo>
                    <a:pt x="54" y="93"/>
                    <a:pt x="51" y="87"/>
                    <a:pt x="51" y="79"/>
                  </a:cubicBezTo>
                  <a:cubicBezTo>
                    <a:pt x="52" y="71"/>
                    <a:pt x="59" y="75"/>
                    <a:pt x="63" y="74"/>
                  </a:cubicBezTo>
                  <a:cubicBezTo>
                    <a:pt x="60" y="68"/>
                    <a:pt x="56" y="70"/>
                    <a:pt x="53" y="69"/>
                  </a:cubicBezTo>
                  <a:cubicBezTo>
                    <a:pt x="45" y="63"/>
                    <a:pt x="38" y="58"/>
                    <a:pt x="30" y="53"/>
                  </a:cubicBezTo>
                  <a:cubicBezTo>
                    <a:pt x="27" y="51"/>
                    <a:pt x="24" y="48"/>
                    <a:pt x="24" y="44"/>
                  </a:cubicBezTo>
                  <a:cubicBezTo>
                    <a:pt x="24" y="40"/>
                    <a:pt x="23" y="35"/>
                    <a:pt x="27" y="33"/>
                  </a:cubicBezTo>
                  <a:cubicBezTo>
                    <a:pt x="30" y="32"/>
                    <a:pt x="32" y="36"/>
                    <a:pt x="34" y="38"/>
                  </a:cubicBezTo>
                  <a:cubicBezTo>
                    <a:pt x="38" y="45"/>
                    <a:pt x="46" y="46"/>
                    <a:pt x="51" y="51"/>
                  </a:cubicBezTo>
                  <a:cubicBezTo>
                    <a:pt x="45" y="35"/>
                    <a:pt x="31" y="28"/>
                    <a:pt x="18" y="19"/>
                  </a:cubicBezTo>
                  <a:cubicBezTo>
                    <a:pt x="12" y="16"/>
                    <a:pt x="13" y="23"/>
                    <a:pt x="10" y="23"/>
                  </a:cubicBezTo>
                  <a:cubicBezTo>
                    <a:pt x="4" y="24"/>
                    <a:pt x="1" y="21"/>
                    <a:pt x="0" y="16"/>
                  </a:cubicBezTo>
                  <a:cubicBezTo>
                    <a:pt x="1" y="6"/>
                    <a:pt x="7" y="3"/>
                    <a:pt x="16" y="4"/>
                  </a:cubicBezTo>
                  <a:cubicBezTo>
                    <a:pt x="19" y="5"/>
                    <a:pt x="22" y="5"/>
                    <a:pt x="25" y="3"/>
                  </a:cubicBezTo>
                  <a:cubicBezTo>
                    <a:pt x="36" y="0"/>
                    <a:pt x="43" y="9"/>
                    <a:pt x="53" y="13"/>
                  </a:cubicBezTo>
                  <a:close/>
                </a:path>
              </a:pathLst>
            </a:custGeom>
            <a:solidFill>
              <a:srgbClr val="7F6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 name="Freeform 45"/>
            <p:cNvSpPr>
              <a:spLocks/>
            </p:cNvSpPr>
            <p:nvPr/>
          </p:nvSpPr>
          <p:spPr bwMode="auto">
            <a:xfrm>
              <a:off x="6313488" y="5122862"/>
              <a:ext cx="333375" cy="169863"/>
            </a:xfrm>
            <a:custGeom>
              <a:avLst/>
              <a:gdLst>
                <a:gd name="T0" fmla="*/ 45 w 157"/>
                <a:gd name="T1" fmla="*/ 76 h 80"/>
                <a:gd name="T2" fmla="*/ 48 w 157"/>
                <a:gd name="T3" fmla="*/ 48 h 80"/>
                <a:gd name="T4" fmla="*/ 26 w 157"/>
                <a:gd name="T5" fmla="*/ 68 h 80"/>
                <a:gd name="T6" fmla="*/ 20 w 157"/>
                <a:gd name="T7" fmla="*/ 75 h 80"/>
                <a:gd name="T8" fmla="*/ 5 w 157"/>
                <a:gd name="T9" fmla="*/ 77 h 80"/>
                <a:gd name="T10" fmla="*/ 1 w 157"/>
                <a:gd name="T11" fmla="*/ 73 h 80"/>
                <a:gd name="T12" fmla="*/ 12 w 157"/>
                <a:gd name="T13" fmla="*/ 62 h 80"/>
                <a:gd name="T14" fmla="*/ 55 w 157"/>
                <a:gd name="T15" fmla="*/ 27 h 80"/>
                <a:gd name="T16" fmla="*/ 22 w 157"/>
                <a:gd name="T17" fmla="*/ 42 h 80"/>
                <a:gd name="T18" fmla="*/ 24 w 157"/>
                <a:gd name="T19" fmla="*/ 34 h 80"/>
                <a:gd name="T20" fmla="*/ 59 w 157"/>
                <a:gd name="T21" fmla="*/ 12 h 80"/>
                <a:gd name="T22" fmla="*/ 80 w 157"/>
                <a:gd name="T23" fmla="*/ 15 h 80"/>
                <a:gd name="T24" fmla="*/ 107 w 157"/>
                <a:gd name="T25" fmla="*/ 11 h 80"/>
                <a:gd name="T26" fmla="*/ 96 w 157"/>
                <a:gd name="T27" fmla="*/ 3 h 80"/>
                <a:gd name="T28" fmla="*/ 113 w 157"/>
                <a:gd name="T29" fmla="*/ 1 h 80"/>
                <a:gd name="T30" fmla="*/ 140 w 157"/>
                <a:gd name="T31" fmla="*/ 5 h 80"/>
                <a:gd name="T32" fmla="*/ 146 w 157"/>
                <a:gd name="T33" fmla="*/ 12 h 80"/>
                <a:gd name="T34" fmla="*/ 136 w 157"/>
                <a:gd name="T35" fmla="*/ 21 h 80"/>
                <a:gd name="T36" fmla="*/ 114 w 157"/>
                <a:gd name="T37" fmla="*/ 25 h 80"/>
                <a:gd name="T38" fmla="*/ 77 w 157"/>
                <a:gd name="T39" fmla="*/ 38 h 80"/>
                <a:gd name="T40" fmla="*/ 66 w 157"/>
                <a:gd name="T41" fmla="*/ 45 h 80"/>
                <a:gd name="T42" fmla="*/ 77 w 157"/>
                <a:gd name="T43" fmla="*/ 39 h 80"/>
                <a:gd name="T44" fmla="*/ 83 w 157"/>
                <a:gd name="T45" fmla="*/ 40 h 80"/>
                <a:gd name="T46" fmla="*/ 119 w 157"/>
                <a:gd name="T47" fmla="*/ 38 h 80"/>
                <a:gd name="T48" fmla="*/ 146 w 157"/>
                <a:gd name="T49" fmla="*/ 33 h 80"/>
                <a:gd name="T50" fmla="*/ 156 w 157"/>
                <a:gd name="T51" fmla="*/ 39 h 80"/>
                <a:gd name="T52" fmla="*/ 146 w 157"/>
                <a:gd name="T53" fmla="*/ 45 h 80"/>
                <a:gd name="T54" fmla="*/ 137 w 157"/>
                <a:gd name="T55" fmla="*/ 46 h 80"/>
                <a:gd name="T56" fmla="*/ 72 w 157"/>
                <a:gd name="T57" fmla="*/ 53 h 80"/>
                <a:gd name="T58" fmla="*/ 45 w 157"/>
                <a:gd name="T59"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80">
                  <a:moveTo>
                    <a:pt x="45" y="76"/>
                  </a:moveTo>
                  <a:cubicBezTo>
                    <a:pt x="44" y="67"/>
                    <a:pt x="46" y="58"/>
                    <a:pt x="48" y="48"/>
                  </a:cubicBezTo>
                  <a:cubicBezTo>
                    <a:pt x="37" y="52"/>
                    <a:pt x="33" y="62"/>
                    <a:pt x="26" y="68"/>
                  </a:cubicBezTo>
                  <a:cubicBezTo>
                    <a:pt x="24" y="70"/>
                    <a:pt x="23" y="73"/>
                    <a:pt x="20" y="75"/>
                  </a:cubicBezTo>
                  <a:cubicBezTo>
                    <a:pt x="16" y="80"/>
                    <a:pt x="10" y="79"/>
                    <a:pt x="5" y="77"/>
                  </a:cubicBezTo>
                  <a:cubicBezTo>
                    <a:pt x="2" y="77"/>
                    <a:pt x="0" y="75"/>
                    <a:pt x="1" y="73"/>
                  </a:cubicBezTo>
                  <a:cubicBezTo>
                    <a:pt x="3" y="68"/>
                    <a:pt x="7" y="65"/>
                    <a:pt x="12" y="62"/>
                  </a:cubicBezTo>
                  <a:cubicBezTo>
                    <a:pt x="30" y="55"/>
                    <a:pt x="43" y="43"/>
                    <a:pt x="55" y="27"/>
                  </a:cubicBezTo>
                  <a:cubicBezTo>
                    <a:pt x="43" y="31"/>
                    <a:pt x="36" y="44"/>
                    <a:pt x="22" y="42"/>
                  </a:cubicBezTo>
                  <a:cubicBezTo>
                    <a:pt x="23" y="39"/>
                    <a:pt x="23" y="36"/>
                    <a:pt x="24" y="34"/>
                  </a:cubicBezTo>
                  <a:cubicBezTo>
                    <a:pt x="31" y="19"/>
                    <a:pt x="44" y="14"/>
                    <a:pt x="59" y="12"/>
                  </a:cubicBezTo>
                  <a:cubicBezTo>
                    <a:pt x="65" y="18"/>
                    <a:pt x="72" y="15"/>
                    <a:pt x="80" y="15"/>
                  </a:cubicBezTo>
                  <a:cubicBezTo>
                    <a:pt x="89" y="14"/>
                    <a:pt x="98" y="14"/>
                    <a:pt x="107" y="11"/>
                  </a:cubicBezTo>
                  <a:cubicBezTo>
                    <a:pt x="104" y="8"/>
                    <a:pt x="94" y="14"/>
                    <a:pt x="96" y="3"/>
                  </a:cubicBezTo>
                  <a:cubicBezTo>
                    <a:pt x="101" y="0"/>
                    <a:pt x="107" y="0"/>
                    <a:pt x="113" y="1"/>
                  </a:cubicBezTo>
                  <a:cubicBezTo>
                    <a:pt x="122" y="3"/>
                    <a:pt x="130" y="7"/>
                    <a:pt x="140" y="5"/>
                  </a:cubicBezTo>
                  <a:cubicBezTo>
                    <a:pt x="144" y="4"/>
                    <a:pt x="147" y="7"/>
                    <a:pt x="146" y="12"/>
                  </a:cubicBezTo>
                  <a:cubicBezTo>
                    <a:pt x="147" y="20"/>
                    <a:pt x="142" y="21"/>
                    <a:pt x="136" y="21"/>
                  </a:cubicBezTo>
                  <a:cubicBezTo>
                    <a:pt x="129" y="22"/>
                    <a:pt x="121" y="23"/>
                    <a:pt x="114" y="25"/>
                  </a:cubicBezTo>
                  <a:cubicBezTo>
                    <a:pt x="100" y="24"/>
                    <a:pt x="90" y="34"/>
                    <a:pt x="77" y="38"/>
                  </a:cubicBezTo>
                  <a:cubicBezTo>
                    <a:pt x="73" y="39"/>
                    <a:pt x="70" y="41"/>
                    <a:pt x="66" y="45"/>
                  </a:cubicBezTo>
                  <a:cubicBezTo>
                    <a:pt x="71" y="43"/>
                    <a:pt x="73" y="40"/>
                    <a:pt x="77" y="39"/>
                  </a:cubicBezTo>
                  <a:cubicBezTo>
                    <a:pt x="79" y="39"/>
                    <a:pt x="81" y="39"/>
                    <a:pt x="83" y="40"/>
                  </a:cubicBezTo>
                  <a:cubicBezTo>
                    <a:pt x="95" y="46"/>
                    <a:pt x="107" y="43"/>
                    <a:pt x="119" y="38"/>
                  </a:cubicBezTo>
                  <a:cubicBezTo>
                    <a:pt x="128" y="36"/>
                    <a:pt x="136" y="32"/>
                    <a:pt x="146" y="33"/>
                  </a:cubicBezTo>
                  <a:cubicBezTo>
                    <a:pt x="150" y="34"/>
                    <a:pt x="157" y="33"/>
                    <a:pt x="156" y="39"/>
                  </a:cubicBezTo>
                  <a:cubicBezTo>
                    <a:pt x="156" y="45"/>
                    <a:pt x="150" y="44"/>
                    <a:pt x="146" y="45"/>
                  </a:cubicBezTo>
                  <a:cubicBezTo>
                    <a:pt x="143" y="46"/>
                    <a:pt x="140" y="45"/>
                    <a:pt x="137" y="46"/>
                  </a:cubicBezTo>
                  <a:cubicBezTo>
                    <a:pt x="116" y="52"/>
                    <a:pt x="95" y="57"/>
                    <a:pt x="72" y="53"/>
                  </a:cubicBezTo>
                  <a:cubicBezTo>
                    <a:pt x="56" y="51"/>
                    <a:pt x="50" y="58"/>
                    <a:pt x="45" y="76"/>
                  </a:cubicBezTo>
                  <a:close/>
                </a:path>
              </a:pathLst>
            </a:custGeom>
            <a:solidFill>
              <a:srgbClr val="9F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 name="Freeform 48"/>
            <p:cNvSpPr>
              <a:spLocks/>
            </p:cNvSpPr>
            <p:nvPr/>
          </p:nvSpPr>
          <p:spPr bwMode="auto">
            <a:xfrm>
              <a:off x="6161088" y="5387975"/>
              <a:ext cx="195263" cy="176213"/>
            </a:xfrm>
            <a:custGeom>
              <a:avLst/>
              <a:gdLst>
                <a:gd name="T0" fmla="*/ 75 w 92"/>
                <a:gd name="T1" fmla="*/ 3 h 83"/>
                <a:gd name="T2" fmla="*/ 77 w 92"/>
                <a:gd name="T3" fmla="*/ 3 h 83"/>
                <a:gd name="T4" fmla="*/ 91 w 92"/>
                <a:gd name="T5" fmla="*/ 11 h 83"/>
                <a:gd name="T6" fmla="*/ 56 w 92"/>
                <a:gd name="T7" fmla="*/ 63 h 83"/>
                <a:gd name="T8" fmla="*/ 46 w 92"/>
                <a:gd name="T9" fmla="*/ 77 h 83"/>
                <a:gd name="T10" fmla="*/ 34 w 92"/>
                <a:gd name="T11" fmla="*/ 82 h 83"/>
                <a:gd name="T12" fmla="*/ 11 w 92"/>
                <a:gd name="T13" fmla="*/ 58 h 83"/>
                <a:gd name="T14" fmla="*/ 1 w 92"/>
                <a:gd name="T15" fmla="*/ 30 h 83"/>
                <a:gd name="T16" fmla="*/ 1 w 92"/>
                <a:gd name="T17" fmla="*/ 27 h 83"/>
                <a:gd name="T18" fmla="*/ 6 w 92"/>
                <a:gd name="T19" fmla="*/ 24 h 83"/>
                <a:gd name="T20" fmla="*/ 49 w 92"/>
                <a:gd name="T21" fmla="*/ 22 h 83"/>
                <a:gd name="T22" fmla="*/ 55 w 92"/>
                <a:gd name="T23" fmla="*/ 19 h 83"/>
                <a:gd name="T24" fmla="*/ 75 w 92"/>
                <a:gd name="T25"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83">
                  <a:moveTo>
                    <a:pt x="75" y="3"/>
                  </a:moveTo>
                  <a:cubicBezTo>
                    <a:pt x="76" y="3"/>
                    <a:pt x="77" y="3"/>
                    <a:pt x="77" y="3"/>
                  </a:cubicBezTo>
                  <a:cubicBezTo>
                    <a:pt x="84" y="3"/>
                    <a:pt x="92" y="0"/>
                    <a:pt x="91" y="11"/>
                  </a:cubicBezTo>
                  <a:cubicBezTo>
                    <a:pt x="79" y="29"/>
                    <a:pt x="68" y="46"/>
                    <a:pt x="56" y="63"/>
                  </a:cubicBezTo>
                  <a:cubicBezTo>
                    <a:pt x="52" y="67"/>
                    <a:pt x="50" y="73"/>
                    <a:pt x="46" y="77"/>
                  </a:cubicBezTo>
                  <a:cubicBezTo>
                    <a:pt x="43" y="80"/>
                    <a:pt x="39" y="83"/>
                    <a:pt x="34" y="82"/>
                  </a:cubicBezTo>
                  <a:cubicBezTo>
                    <a:pt x="18" y="79"/>
                    <a:pt x="14" y="76"/>
                    <a:pt x="11" y="58"/>
                  </a:cubicBezTo>
                  <a:cubicBezTo>
                    <a:pt x="18" y="41"/>
                    <a:pt x="17" y="40"/>
                    <a:pt x="1" y="30"/>
                  </a:cubicBezTo>
                  <a:cubicBezTo>
                    <a:pt x="0" y="29"/>
                    <a:pt x="0" y="28"/>
                    <a:pt x="1" y="27"/>
                  </a:cubicBezTo>
                  <a:cubicBezTo>
                    <a:pt x="2" y="25"/>
                    <a:pt x="4" y="25"/>
                    <a:pt x="6" y="24"/>
                  </a:cubicBezTo>
                  <a:cubicBezTo>
                    <a:pt x="20" y="20"/>
                    <a:pt x="35" y="28"/>
                    <a:pt x="49" y="22"/>
                  </a:cubicBezTo>
                  <a:cubicBezTo>
                    <a:pt x="51" y="21"/>
                    <a:pt x="55" y="22"/>
                    <a:pt x="55" y="19"/>
                  </a:cubicBezTo>
                  <a:cubicBezTo>
                    <a:pt x="55" y="5"/>
                    <a:pt x="65" y="5"/>
                    <a:pt x="75" y="3"/>
                  </a:cubicBezTo>
                  <a:close/>
                </a:path>
              </a:pathLst>
            </a:custGeom>
            <a:solidFill>
              <a:srgbClr val="616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2" name="Freeform 58"/>
            <p:cNvSpPr>
              <a:spLocks/>
            </p:cNvSpPr>
            <p:nvPr/>
          </p:nvSpPr>
          <p:spPr bwMode="auto">
            <a:xfrm>
              <a:off x="5380038" y="4268787"/>
              <a:ext cx="414338" cy="142875"/>
            </a:xfrm>
            <a:custGeom>
              <a:avLst/>
              <a:gdLst>
                <a:gd name="T0" fmla="*/ 1 w 195"/>
                <a:gd name="T1" fmla="*/ 65 h 67"/>
                <a:gd name="T2" fmla="*/ 7 w 195"/>
                <a:gd name="T3" fmla="*/ 49 h 67"/>
                <a:gd name="T4" fmla="*/ 99 w 195"/>
                <a:gd name="T5" fmla="*/ 2 h 67"/>
                <a:gd name="T6" fmla="*/ 139 w 195"/>
                <a:gd name="T7" fmla="*/ 3 h 67"/>
                <a:gd name="T8" fmla="*/ 195 w 195"/>
                <a:gd name="T9" fmla="*/ 2 h 67"/>
                <a:gd name="T10" fmla="*/ 181 w 195"/>
                <a:gd name="T11" fmla="*/ 7 h 67"/>
                <a:gd name="T12" fmla="*/ 143 w 195"/>
                <a:gd name="T13" fmla="*/ 9 h 67"/>
                <a:gd name="T14" fmla="*/ 132 w 195"/>
                <a:gd name="T15" fmla="*/ 18 h 67"/>
                <a:gd name="T16" fmla="*/ 128 w 195"/>
                <a:gd name="T17" fmla="*/ 20 h 67"/>
                <a:gd name="T18" fmla="*/ 72 w 195"/>
                <a:gd name="T19" fmla="*/ 31 h 67"/>
                <a:gd name="T20" fmla="*/ 52 w 195"/>
                <a:gd name="T21" fmla="*/ 34 h 67"/>
                <a:gd name="T22" fmla="*/ 28 w 195"/>
                <a:gd name="T23" fmla="*/ 43 h 67"/>
                <a:gd name="T24" fmla="*/ 23 w 195"/>
                <a:gd name="T25" fmla="*/ 47 h 67"/>
                <a:gd name="T26" fmla="*/ 1 w 195"/>
                <a:gd name="T27"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67">
                  <a:moveTo>
                    <a:pt x="1" y="65"/>
                  </a:moveTo>
                  <a:cubicBezTo>
                    <a:pt x="0" y="59"/>
                    <a:pt x="11" y="57"/>
                    <a:pt x="7" y="49"/>
                  </a:cubicBezTo>
                  <a:cubicBezTo>
                    <a:pt x="34" y="27"/>
                    <a:pt x="65" y="12"/>
                    <a:pt x="99" y="2"/>
                  </a:cubicBezTo>
                  <a:cubicBezTo>
                    <a:pt x="112" y="8"/>
                    <a:pt x="125" y="6"/>
                    <a:pt x="139" y="3"/>
                  </a:cubicBezTo>
                  <a:cubicBezTo>
                    <a:pt x="156" y="0"/>
                    <a:pt x="174" y="2"/>
                    <a:pt x="195" y="2"/>
                  </a:cubicBezTo>
                  <a:cubicBezTo>
                    <a:pt x="189" y="9"/>
                    <a:pt x="185" y="7"/>
                    <a:pt x="181" y="7"/>
                  </a:cubicBezTo>
                  <a:cubicBezTo>
                    <a:pt x="168" y="8"/>
                    <a:pt x="155" y="5"/>
                    <a:pt x="143" y="9"/>
                  </a:cubicBezTo>
                  <a:cubicBezTo>
                    <a:pt x="139" y="11"/>
                    <a:pt x="127" y="5"/>
                    <a:pt x="132" y="18"/>
                  </a:cubicBezTo>
                  <a:cubicBezTo>
                    <a:pt x="132" y="19"/>
                    <a:pt x="129" y="20"/>
                    <a:pt x="128" y="20"/>
                  </a:cubicBezTo>
                  <a:cubicBezTo>
                    <a:pt x="109" y="20"/>
                    <a:pt x="92" y="34"/>
                    <a:pt x="72" y="31"/>
                  </a:cubicBezTo>
                  <a:cubicBezTo>
                    <a:pt x="65" y="25"/>
                    <a:pt x="58" y="31"/>
                    <a:pt x="52" y="34"/>
                  </a:cubicBezTo>
                  <a:cubicBezTo>
                    <a:pt x="44" y="38"/>
                    <a:pt x="37" y="44"/>
                    <a:pt x="28" y="43"/>
                  </a:cubicBezTo>
                  <a:cubicBezTo>
                    <a:pt x="24" y="42"/>
                    <a:pt x="25" y="45"/>
                    <a:pt x="23" y="47"/>
                  </a:cubicBezTo>
                  <a:cubicBezTo>
                    <a:pt x="18" y="55"/>
                    <a:pt x="15" y="67"/>
                    <a:pt x="1" y="65"/>
                  </a:cubicBezTo>
                  <a:close/>
                </a:path>
              </a:pathLst>
            </a:custGeom>
            <a:solidFill>
              <a:srgbClr val="DCD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3" name="Freeform 59"/>
            <p:cNvSpPr>
              <a:spLocks/>
            </p:cNvSpPr>
            <p:nvPr/>
          </p:nvSpPr>
          <p:spPr bwMode="auto">
            <a:xfrm>
              <a:off x="6108700" y="4511675"/>
              <a:ext cx="211138" cy="144463"/>
            </a:xfrm>
            <a:custGeom>
              <a:avLst/>
              <a:gdLst>
                <a:gd name="T0" fmla="*/ 99 w 99"/>
                <a:gd name="T1" fmla="*/ 66 h 68"/>
                <a:gd name="T2" fmla="*/ 70 w 99"/>
                <a:gd name="T3" fmla="*/ 57 h 68"/>
                <a:gd name="T4" fmla="*/ 27 w 99"/>
                <a:gd name="T5" fmla="*/ 39 h 68"/>
                <a:gd name="T6" fmla="*/ 5 w 99"/>
                <a:gd name="T7" fmla="*/ 26 h 68"/>
                <a:gd name="T8" fmla="*/ 3 w 99"/>
                <a:gd name="T9" fmla="*/ 13 h 68"/>
                <a:gd name="T10" fmla="*/ 19 w 99"/>
                <a:gd name="T11" fmla="*/ 14 h 68"/>
                <a:gd name="T12" fmla="*/ 12 w 99"/>
                <a:gd name="T13" fmla="*/ 5 h 68"/>
                <a:gd name="T14" fmla="*/ 24 w 99"/>
                <a:gd name="T15" fmla="*/ 1 h 68"/>
                <a:gd name="T16" fmla="*/ 40 w 99"/>
                <a:gd name="T17" fmla="*/ 3 h 68"/>
                <a:gd name="T18" fmla="*/ 60 w 99"/>
                <a:gd name="T19" fmla="*/ 19 h 68"/>
                <a:gd name="T20" fmla="*/ 64 w 99"/>
                <a:gd name="T21" fmla="*/ 23 h 68"/>
                <a:gd name="T22" fmla="*/ 90 w 99"/>
                <a:gd name="T23" fmla="*/ 54 h 68"/>
                <a:gd name="T24" fmla="*/ 99 w 99"/>
                <a:gd name="T25"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68">
                  <a:moveTo>
                    <a:pt x="99" y="66"/>
                  </a:moveTo>
                  <a:cubicBezTo>
                    <a:pt x="87" y="68"/>
                    <a:pt x="81" y="56"/>
                    <a:pt x="70" y="57"/>
                  </a:cubicBezTo>
                  <a:cubicBezTo>
                    <a:pt x="58" y="45"/>
                    <a:pt x="43" y="40"/>
                    <a:pt x="27" y="39"/>
                  </a:cubicBezTo>
                  <a:cubicBezTo>
                    <a:pt x="17" y="38"/>
                    <a:pt x="12" y="31"/>
                    <a:pt x="5" y="26"/>
                  </a:cubicBezTo>
                  <a:cubicBezTo>
                    <a:pt x="1" y="22"/>
                    <a:pt x="0" y="17"/>
                    <a:pt x="3" y="13"/>
                  </a:cubicBezTo>
                  <a:cubicBezTo>
                    <a:pt x="9" y="7"/>
                    <a:pt x="15" y="13"/>
                    <a:pt x="19" y="14"/>
                  </a:cubicBezTo>
                  <a:cubicBezTo>
                    <a:pt x="17" y="12"/>
                    <a:pt x="10" y="11"/>
                    <a:pt x="12" y="5"/>
                  </a:cubicBezTo>
                  <a:cubicBezTo>
                    <a:pt x="14" y="0"/>
                    <a:pt x="20" y="1"/>
                    <a:pt x="24" y="1"/>
                  </a:cubicBezTo>
                  <a:cubicBezTo>
                    <a:pt x="29" y="2"/>
                    <a:pt x="34" y="3"/>
                    <a:pt x="40" y="3"/>
                  </a:cubicBezTo>
                  <a:cubicBezTo>
                    <a:pt x="52" y="2"/>
                    <a:pt x="57" y="7"/>
                    <a:pt x="60" y="19"/>
                  </a:cubicBezTo>
                  <a:cubicBezTo>
                    <a:pt x="61" y="21"/>
                    <a:pt x="63" y="21"/>
                    <a:pt x="64" y="23"/>
                  </a:cubicBezTo>
                  <a:cubicBezTo>
                    <a:pt x="77" y="30"/>
                    <a:pt x="82" y="43"/>
                    <a:pt x="90" y="54"/>
                  </a:cubicBezTo>
                  <a:cubicBezTo>
                    <a:pt x="93" y="58"/>
                    <a:pt x="96" y="62"/>
                    <a:pt x="99" y="66"/>
                  </a:cubicBezTo>
                  <a:close/>
                </a:path>
              </a:pathLst>
            </a:custGeom>
            <a:solidFill>
              <a:srgbClr val="5A5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5" name="Freeform 61"/>
            <p:cNvSpPr>
              <a:spLocks/>
            </p:cNvSpPr>
            <p:nvPr/>
          </p:nvSpPr>
          <p:spPr bwMode="auto">
            <a:xfrm>
              <a:off x="5980113" y="4462462"/>
              <a:ext cx="441325" cy="153988"/>
            </a:xfrm>
            <a:custGeom>
              <a:avLst/>
              <a:gdLst>
                <a:gd name="T0" fmla="*/ 204 w 208"/>
                <a:gd name="T1" fmla="*/ 61 h 72"/>
                <a:gd name="T2" fmla="*/ 199 w 208"/>
                <a:gd name="T3" fmla="*/ 72 h 72"/>
                <a:gd name="T4" fmla="*/ 170 w 208"/>
                <a:gd name="T5" fmla="*/ 70 h 72"/>
                <a:gd name="T6" fmla="*/ 160 w 208"/>
                <a:gd name="T7" fmla="*/ 61 h 72"/>
                <a:gd name="T8" fmla="*/ 151 w 208"/>
                <a:gd name="T9" fmla="*/ 43 h 72"/>
                <a:gd name="T10" fmla="*/ 132 w 208"/>
                <a:gd name="T11" fmla="*/ 28 h 72"/>
                <a:gd name="T12" fmla="*/ 80 w 208"/>
                <a:gd name="T13" fmla="*/ 24 h 72"/>
                <a:gd name="T14" fmla="*/ 37 w 208"/>
                <a:gd name="T15" fmla="*/ 11 h 72"/>
                <a:gd name="T16" fmla="*/ 44 w 208"/>
                <a:gd name="T17" fmla="*/ 28 h 72"/>
                <a:gd name="T18" fmla="*/ 23 w 208"/>
                <a:gd name="T19" fmla="*/ 37 h 72"/>
                <a:gd name="T20" fmla="*/ 9 w 208"/>
                <a:gd name="T21" fmla="*/ 35 h 72"/>
                <a:gd name="T22" fmla="*/ 7 w 208"/>
                <a:gd name="T23" fmla="*/ 21 h 72"/>
                <a:gd name="T24" fmla="*/ 12 w 208"/>
                <a:gd name="T25" fmla="*/ 16 h 72"/>
                <a:gd name="T26" fmla="*/ 21 w 208"/>
                <a:gd name="T27" fmla="*/ 10 h 72"/>
                <a:gd name="T28" fmla="*/ 40 w 208"/>
                <a:gd name="T29" fmla="*/ 0 h 72"/>
                <a:gd name="T30" fmla="*/ 75 w 208"/>
                <a:gd name="T31" fmla="*/ 11 h 72"/>
                <a:gd name="T32" fmla="*/ 86 w 208"/>
                <a:gd name="T33" fmla="*/ 5 h 72"/>
                <a:gd name="T34" fmla="*/ 101 w 208"/>
                <a:gd name="T35" fmla="*/ 7 h 72"/>
                <a:gd name="T36" fmla="*/ 127 w 208"/>
                <a:gd name="T37" fmla="*/ 12 h 72"/>
                <a:gd name="T38" fmla="*/ 151 w 208"/>
                <a:gd name="T39" fmla="*/ 20 h 72"/>
                <a:gd name="T40" fmla="*/ 169 w 208"/>
                <a:gd name="T41" fmla="*/ 46 h 72"/>
                <a:gd name="T42" fmla="*/ 189 w 208"/>
                <a:gd name="T43" fmla="*/ 56 h 72"/>
                <a:gd name="T44" fmla="*/ 200 w 208"/>
                <a:gd name="T45" fmla="*/ 55 h 72"/>
                <a:gd name="T46" fmla="*/ 204 w 208"/>
                <a:gd name="T47"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72">
                  <a:moveTo>
                    <a:pt x="204" y="61"/>
                  </a:moveTo>
                  <a:cubicBezTo>
                    <a:pt x="200" y="63"/>
                    <a:pt x="200" y="68"/>
                    <a:pt x="199" y="72"/>
                  </a:cubicBezTo>
                  <a:cubicBezTo>
                    <a:pt x="190" y="67"/>
                    <a:pt x="180" y="69"/>
                    <a:pt x="170" y="70"/>
                  </a:cubicBezTo>
                  <a:cubicBezTo>
                    <a:pt x="166" y="67"/>
                    <a:pt x="162" y="65"/>
                    <a:pt x="160" y="61"/>
                  </a:cubicBezTo>
                  <a:cubicBezTo>
                    <a:pt x="155" y="56"/>
                    <a:pt x="152" y="50"/>
                    <a:pt x="151" y="43"/>
                  </a:cubicBezTo>
                  <a:cubicBezTo>
                    <a:pt x="149" y="33"/>
                    <a:pt x="140" y="30"/>
                    <a:pt x="132" y="28"/>
                  </a:cubicBezTo>
                  <a:cubicBezTo>
                    <a:pt x="115" y="23"/>
                    <a:pt x="97" y="26"/>
                    <a:pt x="80" y="24"/>
                  </a:cubicBezTo>
                  <a:cubicBezTo>
                    <a:pt x="66" y="19"/>
                    <a:pt x="50" y="21"/>
                    <a:pt x="37" y="11"/>
                  </a:cubicBezTo>
                  <a:cubicBezTo>
                    <a:pt x="36" y="20"/>
                    <a:pt x="47" y="21"/>
                    <a:pt x="44" y="28"/>
                  </a:cubicBezTo>
                  <a:cubicBezTo>
                    <a:pt x="38" y="33"/>
                    <a:pt x="29" y="33"/>
                    <a:pt x="23" y="37"/>
                  </a:cubicBezTo>
                  <a:cubicBezTo>
                    <a:pt x="18" y="38"/>
                    <a:pt x="13" y="37"/>
                    <a:pt x="9" y="35"/>
                  </a:cubicBezTo>
                  <a:cubicBezTo>
                    <a:pt x="0" y="31"/>
                    <a:pt x="0" y="29"/>
                    <a:pt x="7" y="21"/>
                  </a:cubicBezTo>
                  <a:cubicBezTo>
                    <a:pt x="11" y="21"/>
                    <a:pt x="12" y="19"/>
                    <a:pt x="12" y="16"/>
                  </a:cubicBezTo>
                  <a:cubicBezTo>
                    <a:pt x="15" y="13"/>
                    <a:pt x="19" y="14"/>
                    <a:pt x="21" y="10"/>
                  </a:cubicBezTo>
                  <a:cubicBezTo>
                    <a:pt x="24" y="1"/>
                    <a:pt x="31" y="0"/>
                    <a:pt x="40" y="0"/>
                  </a:cubicBezTo>
                  <a:cubicBezTo>
                    <a:pt x="52" y="1"/>
                    <a:pt x="61" y="12"/>
                    <a:pt x="75" y="11"/>
                  </a:cubicBezTo>
                  <a:cubicBezTo>
                    <a:pt x="80" y="10"/>
                    <a:pt x="84" y="9"/>
                    <a:pt x="86" y="5"/>
                  </a:cubicBezTo>
                  <a:cubicBezTo>
                    <a:pt x="92" y="2"/>
                    <a:pt x="96" y="4"/>
                    <a:pt x="101" y="7"/>
                  </a:cubicBezTo>
                  <a:cubicBezTo>
                    <a:pt x="109" y="11"/>
                    <a:pt x="118" y="14"/>
                    <a:pt x="127" y="12"/>
                  </a:cubicBezTo>
                  <a:cubicBezTo>
                    <a:pt x="137" y="8"/>
                    <a:pt x="144" y="10"/>
                    <a:pt x="151" y="20"/>
                  </a:cubicBezTo>
                  <a:cubicBezTo>
                    <a:pt x="157" y="29"/>
                    <a:pt x="165" y="36"/>
                    <a:pt x="169" y="46"/>
                  </a:cubicBezTo>
                  <a:cubicBezTo>
                    <a:pt x="173" y="55"/>
                    <a:pt x="182" y="52"/>
                    <a:pt x="189" y="56"/>
                  </a:cubicBezTo>
                  <a:cubicBezTo>
                    <a:pt x="193" y="58"/>
                    <a:pt x="196" y="55"/>
                    <a:pt x="200" y="55"/>
                  </a:cubicBezTo>
                  <a:cubicBezTo>
                    <a:pt x="204" y="55"/>
                    <a:pt x="208" y="55"/>
                    <a:pt x="204" y="61"/>
                  </a:cubicBezTo>
                  <a:close/>
                </a:path>
              </a:pathLst>
            </a:custGeom>
            <a:solidFill>
              <a:srgbClr val="72A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8" name="Freeform 64"/>
            <p:cNvSpPr>
              <a:spLocks/>
            </p:cNvSpPr>
            <p:nvPr/>
          </p:nvSpPr>
          <p:spPr bwMode="auto">
            <a:xfrm>
              <a:off x="6121400" y="4268787"/>
              <a:ext cx="279400" cy="315913"/>
            </a:xfrm>
            <a:custGeom>
              <a:avLst/>
              <a:gdLst>
                <a:gd name="T0" fmla="*/ 31 w 131"/>
                <a:gd name="T1" fmla="*/ 44 h 148"/>
                <a:gd name="T2" fmla="*/ 3 w 131"/>
                <a:gd name="T3" fmla="*/ 16 h 148"/>
                <a:gd name="T4" fmla="*/ 8 w 131"/>
                <a:gd name="T5" fmla="*/ 0 h 148"/>
                <a:gd name="T6" fmla="*/ 18 w 131"/>
                <a:gd name="T7" fmla="*/ 16 h 148"/>
                <a:gd name="T8" fmla="*/ 24 w 131"/>
                <a:gd name="T9" fmla="*/ 7 h 148"/>
                <a:gd name="T10" fmla="*/ 107 w 131"/>
                <a:gd name="T11" fmla="*/ 107 h 148"/>
                <a:gd name="T12" fmla="*/ 113 w 131"/>
                <a:gd name="T13" fmla="*/ 132 h 148"/>
                <a:gd name="T14" fmla="*/ 124 w 131"/>
                <a:gd name="T15" fmla="*/ 137 h 148"/>
                <a:gd name="T16" fmla="*/ 126 w 131"/>
                <a:gd name="T17" fmla="*/ 148 h 148"/>
                <a:gd name="T18" fmla="*/ 83 w 131"/>
                <a:gd name="T19" fmla="*/ 105 h 148"/>
                <a:gd name="T20" fmla="*/ 34 w 131"/>
                <a:gd name="T21" fmla="*/ 37 h 148"/>
                <a:gd name="T22" fmla="*/ 21 w 131"/>
                <a:gd name="T23" fmla="*/ 31 h 148"/>
                <a:gd name="T24" fmla="*/ 21 w 131"/>
                <a:gd name="T25" fmla="*/ 31 h 148"/>
                <a:gd name="T26" fmla="*/ 31 w 131"/>
                <a:gd name="T27" fmla="*/ 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48">
                  <a:moveTo>
                    <a:pt x="31" y="44"/>
                  </a:moveTo>
                  <a:cubicBezTo>
                    <a:pt x="20" y="37"/>
                    <a:pt x="8" y="30"/>
                    <a:pt x="3" y="16"/>
                  </a:cubicBezTo>
                  <a:cubicBezTo>
                    <a:pt x="0" y="8"/>
                    <a:pt x="0" y="3"/>
                    <a:pt x="8" y="0"/>
                  </a:cubicBezTo>
                  <a:cubicBezTo>
                    <a:pt x="12" y="5"/>
                    <a:pt x="11" y="12"/>
                    <a:pt x="18" y="16"/>
                  </a:cubicBezTo>
                  <a:cubicBezTo>
                    <a:pt x="22" y="15"/>
                    <a:pt x="21" y="9"/>
                    <a:pt x="24" y="7"/>
                  </a:cubicBezTo>
                  <a:cubicBezTo>
                    <a:pt x="55" y="38"/>
                    <a:pt x="85" y="69"/>
                    <a:pt x="107" y="107"/>
                  </a:cubicBezTo>
                  <a:cubicBezTo>
                    <a:pt x="112" y="115"/>
                    <a:pt x="112" y="124"/>
                    <a:pt x="113" y="132"/>
                  </a:cubicBezTo>
                  <a:cubicBezTo>
                    <a:pt x="116" y="135"/>
                    <a:pt x="120" y="135"/>
                    <a:pt x="124" y="137"/>
                  </a:cubicBezTo>
                  <a:cubicBezTo>
                    <a:pt x="129" y="139"/>
                    <a:pt x="131" y="143"/>
                    <a:pt x="126" y="148"/>
                  </a:cubicBezTo>
                  <a:cubicBezTo>
                    <a:pt x="100" y="145"/>
                    <a:pt x="93" y="123"/>
                    <a:pt x="83" y="105"/>
                  </a:cubicBezTo>
                  <a:cubicBezTo>
                    <a:pt x="70" y="80"/>
                    <a:pt x="54" y="57"/>
                    <a:pt x="34" y="37"/>
                  </a:cubicBezTo>
                  <a:cubicBezTo>
                    <a:pt x="29" y="32"/>
                    <a:pt x="29" y="32"/>
                    <a:pt x="21" y="31"/>
                  </a:cubicBezTo>
                  <a:cubicBezTo>
                    <a:pt x="19" y="30"/>
                    <a:pt x="21" y="33"/>
                    <a:pt x="21" y="31"/>
                  </a:cubicBezTo>
                  <a:cubicBezTo>
                    <a:pt x="28" y="33"/>
                    <a:pt x="32" y="36"/>
                    <a:pt x="31" y="44"/>
                  </a:cubicBezTo>
                  <a:close/>
                </a:path>
              </a:pathLst>
            </a:custGeom>
            <a:solidFill>
              <a:srgbClr val="2772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9" name="Freeform 65"/>
            <p:cNvSpPr>
              <a:spLocks/>
            </p:cNvSpPr>
            <p:nvPr/>
          </p:nvSpPr>
          <p:spPr bwMode="auto">
            <a:xfrm>
              <a:off x="6464300" y="4930775"/>
              <a:ext cx="139700" cy="106363"/>
            </a:xfrm>
            <a:custGeom>
              <a:avLst/>
              <a:gdLst>
                <a:gd name="T0" fmla="*/ 66 w 66"/>
                <a:gd name="T1" fmla="*/ 14 h 50"/>
                <a:gd name="T2" fmla="*/ 61 w 66"/>
                <a:gd name="T3" fmla="*/ 30 h 50"/>
                <a:gd name="T4" fmla="*/ 45 w 66"/>
                <a:gd name="T5" fmla="*/ 47 h 50"/>
                <a:gd name="T6" fmla="*/ 12 w 66"/>
                <a:gd name="T7" fmla="*/ 41 h 50"/>
                <a:gd name="T8" fmla="*/ 1 w 66"/>
                <a:gd name="T9" fmla="*/ 15 h 50"/>
                <a:gd name="T10" fmla="*/ 4 w 66"/>
                <a:gd name="T11" fmla="*/ 6 h 50"/>
                <a:gd name="T12" fmla="*/ 62 w 66"/>
                <a:gd name="T13" fmla="*/ 8 h 50"/>
                <a:gd name="T14" fmla="*/ 66 w 66"/>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0">
                  <a:moveTo>
                    <a:pt x="66" y="14"/>
                  </a:moveTo>
                  <a:cubicBezTo>
                    <a:pt x="62" y="19"/>
                    <a:pt x="62" y="24"/>
                    <a:pt x="61" y="30"/>
                  </a:cubicBezTo>
                  <a:cubicBezTo>
                    <a:pt x="61" y="43"/>
                    <a:pt x="57" y="47"/>
                    <a:pt x="45" y="47"/>
                  </a:cubicBezTo>
                  <a:cubicBezTo>
                    <a:pt x="34" y="47"/>
                    <a:pt x="22" y="50"/>
                    <a:pt x="12" y="41"/>
                  </a:cubicBezTo>
                  <a:cubicBezTo>
                    <a:pt x="6" y="33"/>
                    <a:pt x="5" y="24"/>
                    <a:pt x="1" y="15"/>
                  </a:cubicBezTo>
                  <a:cubicBezTo>
                    <a:pt x="0" y="12"/>
                    <a:pt x="0" y="8"/>
                    <a:pt x="4" y="6"/>
                  </a:cubicBezTo>
                  <a:cubicBezTo>
                    <a:pt x="24" y="3"/>
                    <a:pt x="43" y="0"/>
                    <a:pt x="62" y="8"/>
                  </a:cubicBezTo>
                  <a:cubicBezTo>
                    <a:pt x="64" y="10"/>
                    <a:pt x="66" y="11"/>
                    <a:pt x="66" y="14"/>
                  </a:cubicBezTo>
                  <a:close/>
                </a:path>
              </a:pathLst>
            </a:custGeom>
            <a:solidFill>
              <a:srgbClr val="F6D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0" name="Freeform 66"/>
            <p:cNvSpPr>
              <a:spLocks/>
            </p:cNvSpPr>
            <p:nvPr/>
          </p:nvSpPr>
          <p:spPr bwMode="auto">
            <a:xfrm>
              <a:off x="5041900" y="5241925"/>
              <a:ext cx="211138" cy="238125"/>
            </a:xfrm>
            <a:custGeom>
              <a:avLst/>
              <a:gdLst>
                <a:gd name="T0" fmla="*/ 92 w 99"/>
                <a:gd name="T1" fmla="*/ 106 h 112"/>
                <a:gd name="T2" fmla="*/ 50 w 99"/>
                <a:gd name="T3" fmla="*/ 78 h 112"/>
                <a:gd name="T4" fmla="*/ 26 w 99"/>
                <a:gd name="T5" fmla="*/ 70 h 112"/>
                <a:gd name="T6" fmla="*/ 13 w 99"/>
                <a:gd name="T7" fmla="*/ 56 h 112"/>
                <a:gd name="T8" fmla="*/ 13 w 99"/>
                <a:gd name="T9" fmla="*/ 54 h 112"/>
                <a:gd name="T10" fmla="*/ 1 w 99"/>
                <a:gd name="T11" fmla="*/ 31 h 112"/>
                <a:gd name="T12" fmla="*/ 14 w 99"/>
                <a:gd name="T13" fmla="*/ 37 h 112"/>
                <a:gd name="T14" fmla="*/ 25 w 99"/>
                <a:gd name="T15" fmla="*/ 48 h 112"/>
                <a:gd name="T16" fmla="*/ 13 w 99"/>
                <a:gd name="T17" fmla="*/ 35 h 112"/>
                <a:gd name="T18" fmla="*/ 12 w 99"/>
                <a:gd name="T19" fmla="*/ 27 h 112"/>
                <a:gd name="T20" fmla="*/ 26 w 99"/>
                <a:gd name="T21" fmla="*/ 1 h 112"/>
                <a:gd name="T22" fmla="*/ 32 w 99"/>
                <a:gd name="T23" fmla="*/ 3 h 112"/>
                <a:gd name="T24" fmla="*/ 33 w 99"/>
                <a:gd name="T25" fmla="*/ 23 h 112"/>
                <a:gd name="T26" fmla="*/ 33 w 99"/>
                <a:gd name="T27" fmla="*/ 35 h 112"/>
                <a:gd name="T28" fmla="*/ 73 w 99"/>
                <a:gd name="T29" fmla="*/ 73 h 112"/>
                <a:gd name="T30" fmla="*/ 77 w 99"/>
                <a:gd name="T31" fmla="*/ 74 h 112"/>
                <a:gd name="T32" fmla="*/ 99 w 99"/>
                <a:gd name="T33" fmla="*/ 104 h 112"/>
                <a:gd name="T34" fmla="*/ 92 w 99"/>
                <a:gd name="T35"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2">
                  <a:moveTo>
                    <a:pt x="92" y="106"/>
                  </a:moveTo>
                  <a:cubicBezTo>
                    <a:pt x="78" y="97"/>
                    <a:pt x="64" y="87"/>
                    <a:pt x="50" y="78"/>
                  </a:cubicBezTo>
                  <a:cubicBezTo>
                    <a:pt x="42" y="74"/>
                    <a:pt x="34" y="72"/>
                    <a:pt x="26" y="70"/>
                  </a:cubicBezTo>
                  <a:cubicBezTo>
                    <a:pt x="22" y="65"/>
                    <a:pt x="19" y="59"/>
                    <a:pt x="13" y="56"/>
                  </a:cubicBezTo>
                  <a:cubicBezTo>
                    <a:pt x="13" y="56"/>
                    <a:pt x="13" y="55"/>
                    <a:pt x="13" y="54"/>
                  </a:cubicBezTo>
                  <a:cubicBezTo>
                    <a:pt x="11" y="45"/>
                    <a:pt x="0" y="41"/>
                    <a:pt x="1" y="31"/>
                  </a:cubicBezTo>
                  <a:cubicBezTo>
                    <a:pt x="8" y="28"/>
                    <a:pt x="11" y="33"/>
                    <a:pt x="14" y="37"/>
                  </a:cubicBezTo>
                  <a:cubicBezTo>
                    <a:pt x="17" y="41"/>
                    <a:pt x="20" y="46"/>
                    <a:pt x="25" y="48"/>
                  </a:cubicBezTo>
                  <a:cubicBezTo>
                    <a:pt x="20" y="45"/>
                    <a:pt x="16" y="40"/>
                    <a:pt x="13" y="35"/>
                  </a:cubicBezTo>
                  <a:cubicBezTo>
                    <a:pt x="11" y="32"/>
                    <a:pt x="9" y="28"/>
                    <a:pt x="12" y="27"/>
                  </a:cubicBezTo>
                  <a:cubicBezTo>
                    <a:pt x="21" y="20"/>
                    <a:pt x="19" y="8"/>
                    <a:pt x="26" y="1"/>
                  </a:cubicBezTo>
                  <a:cubicBezTo>
                    <a:pt x="28" y="0"/>
                    <a:pt x="31" y="1"/>
                    <a:pt x="32" y="3"/>
                  </a:cubicBezTo>
                  <a:cubicBezTo>
                    <a:pt x="37" y="9"/>
                    <a:pt x="43" y="16"/>
                    <a:pt x="33" y="23"/>
                  </a:cubicBezTo>
                  <a:cubicBezTo>
                    <a:pt x="28" y="26"/>
                    <a:pt x="30" y="31"/>
                    <a:pt x="33" y="35"/>
                  </a:cubicBezTo>
                  <a:cubicBezTo>
                    <a:pt x="43" y="51"/>
                    <a:pt x="54" y="67"/>
                    <a:pt x="73" y="73"/>
                  </a:cubicBezTo>
                  <a:cubicBezTo>
                    <a:pt x="75" y="73"/>
                    <a:pt x="76" y="74"/>
                    <a:pt x="77" y="74"/>
                  </a:cubicBezTo>
                  <a:cubicBezTo>
                    <a:pt x="87" y="83"/>
                    <a:pt x="94" y="92"/>
                    <a:pt x="99" y="104"/>
                  </a:cubicBezTo>
                  <a:cubicBezTo>
                    <a:pt x="99" y="112"/>
                    <a:pt x="94" y="105"/>
                    <a:pt x="92" y="106"/>
                  </a:cubicBezTo>
                  <a:close/>
                </a:path>
              </a:pathLst>
            </a:custGeom>
            <a:solidFill>
              <a:srgbClr val="BFB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4" name="Freeform 70"/>
            <p:cNvSpPr>
              <a:spLocks/>
            </p:cNvSpPr>
            <p:nvPr/>
          </p:nvSpPr>
          <p:spPr bwMode="auto">
            <a:xfrm>
              <a:off x="5399088" y="5735637"/>
              <a:ext cx="300038" cy="119063"/>
            </a:xfrm>
            <a:custGeom>
              <a:avLst/>
              <a:gdLst>
                <a:gd name="T0" fmla="*/ 0 w 141"/>
                <a:gd name="T1" fmla="*/ 4 h 56"/>
                <a:gd name="T2" fmla="*/ 3 w 141"/>
                <a:gd name="T3" fmla="*/ 4 h 56"/>
                <a:gd name="T4" fmla="*/ 35 w 141"/>
                <a:gd name="T5" fmla="*/ 0 h 56"/>
                <a:gd name="T6" fmla="*/ 58 w 141"/>
                <a:gd name="T7" fmla="*/ 16 h 56"/>
                <a:gd name="T8" fmla="*/ 87 w 141"/>
                <a:gd name="T9" fmla="*/ 31 h 56"/>
                <a:gd name="T10" fmla="*/ 137 w 141"/>
                <a:gd name="T11" fmla="*/ 46 h 56"/>
                <a:gd name="T12" fmla="*/ 140 w 141"/>
                <a:gd name="T13" fmla="*/ 52 h 56"/>
                <a:gd name="T14" fmla="*/ 119 w 141"/>
                <a:gd name="T15" fmla="*/ 54 h 56"/>
                <a:gd name="T16" fmla="*/ 43 w 141"/>
                <a:gd name="T17" fmla="*/ 29 h 56"/>
                <a:gd name="T18" fmla="*/ 0 w 141"/>
                <a:gd name="T19"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56">
                  <a:moveTo>
                    <a:pt x="0" y="4"/>
                  </a:moveTo>
                  <a:cubicBezTo>
                    <a:pt x="1" y="4"/>
                    <a:pt x="2" y="4"/>
                    <a:pt x="3" y="4"/>
                  </a:cubicBezTo>
                  <a:cubicBezTo>
                    <a:pt x="14" y="4"/>
                    <a:pt x="25" y="9"/>
                    <a:pt x="35" y="0"/>
                  </a:cubicBezTo>
                  <a:cubicBezTo>
                    <a:pt x="45" y="2"/>
                    <a:pt x="51" y="10"/>
                    <a:pt x="58" y="16"/>
                  </a:cubicBezTo>
                  <a:cubicBezTo>
                    <a:pt x="67" y="23"/>
                    <a:pt x="74" y="33"/>
                    <a:pt x="87" y="31"/>
                  </a:cubicBezTo>
                  <a:cubicBezTo>
                    <a:pt x="105" y="33"/>
                    <a:pt x="120" y="42"/>
                    <a:pt x="137" y="46"/>
                  </a:cubicBezTo>
                  <a:cubicBezTo>
                    <a:pt x="139" y="47"/>
                    <a:pt x="141" y="49"/>
                    <a:pt x="140" y="52"/>
                  </a:cubicBezTo>
                  <a:cubicBezTo>
                    <a:pt x="133" y="55"/>
                    <a:pt x="126" y="56"/>
                    <a:pt x="119" y="54"/>
                  </a:cubicBezTo>
                  <a:cubicBezTo>
                    <a:pt x="90" y="55"/>
                    <a:pt x="66" y="43"/>
                    <a:pt x="43" y="29"/>
                  </a:cubicBezTo>
                  <a:cubicBezTo>
                    <a:pt x="28" y="20"/>
                    <a:pt x="13" y="15"/>
                    <a:pt x="0" y="4"/>
                  </a:cubicBezTo>
                  <a:close/>
                </a:path>
              </a:pathLst>
            </a:custGeom>
            <a:solidFill>
              <a:srgbClr val="C8CC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6" name="Freeform 72"/>
            <p:cNvSpPr>
              <a:spLocks/>
            </p:cNvSpPr>
            <p:nvPr/>
          </p:nvSpPr>
          <p:spPr bwMode="auto">
            <a:xfrm>
              <a:off x="6243638" y="5518150"/>
              <a:ext cx="180975" cy="130175"/>
            </a:xfrm>
            <a:custGeom>
              <a:avLst/>
              <a:gdLst>
                <a:gd name="T0" fmla="*/ 31 w 85"/>
                <a:gd name="T1" fmla="*/ 14 h 61"/>
                <a:gd name="T2" fmla="*/ 49 w 85"/>
                <a:gd name="T3" fmla="*/ 3 h 61"/>
                <a:gd name="T4" fmla="*/ 80 w 85"/>
                <a:gd name="T5" fmla="*/ 4 h 61"/>
                <a:gd name="T6" fmla="*/ 84 w 85"/>
                <a:gd name="T7" fmla="*/ 8 h 61"/>
                <a:gd name="T8" fmla="*/ 82 w 85"/>
                <a:gd name="T9" fmla="*/ 13 h 61"/>
                <a:gd name="T10" fmla="*/ 66 w 85"/>
                <a:gd name="T11" fmla="*/ 23 h 61"/>
                <a:gd name="T12" fmla="*/ 29 w 85"/>
                <a:gd name="T13" fmla="*/ 53 h 61"/>
                <a:gd name="T14" fmla="*/ 7 w 85"/>
                <a:gd name="T15" fmla="*/ 58 h 61"/>
                <a:gd name="T16" fmla="*/ 0 w 85"/>
                <a:gd name="T17" fmla="*/ 49 h 61"/>
                <a:gd name="T18" fmla="*/ 22 w 85"/>
                <a:gd name="T19" fmla="*/ 23 h 61"/>
                <a:gd name="T20" fmla="*/ 31 w 85"/>
                <a:gd name="T21"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61">
                  <a:moveTo>
                    <a:pt x="31" y="14"/>
                  </a:moveTo>
                  <a:cubicBezTo>
                    <a:pt x="37" y="10"/>
                    <a:pt x="43" y="6"/>
                    <a:pt x="49" y="3"/>
                  </a:cubicBezTo>
                  <a:cubicBezTo>
                    <a:pt x="59" y="0"/>
                    <a:pt x="69" y="8"/>
                    <a:pt x="80" y="4"/>
                  </a:cubicBezTo>
                  <a:cubicBezTo>
                    <a:pt x="81" y="3"/>
                    <a:pt x="84" y="5"/>
                    <a:pt x="84" y="8"/>
                  </a:cubicBezTo>
                  <a:cubicBezTo>
                    <a:pt x="85" y="10"/>
                    <a:pt x="83" y="12"/>
                    <a:pt x="82" y="13"/>
                  </a:cubicBezTo>
                  <a:cubicBezTo>
                    <a:pt x="76" y="16"/>
                    <a:pt x="72" y="21"/>
                    <a:pt x="66" y="23"/>
                  </a:cubicBezTo>
                  <a:cubicBezTo>
                    <a:pt x="52" y="30"/>
                    <a:pt x="38" y="39"/>
                    <a:pt x="29" y="53"/>
                  </a:cubicBezTo>
                  <a:cubicBezTo>
                    <a:pt x="23" y="61"/>
                    <a:pt x="15" y="59"/>
                    <a:pt x="7" y="58"/>
                  </a:cubicBezTo>
                  <a:cubicBezTo>
                    <a:pt x="3" y="57"/>
                    <a:pt x="0" y="54"/>
                    <a:pt x="0" y="49"/>
                  </a:cubicBezTo>
                  <a:cubicBezTo>
                    <a:pt x="3" y="37"/>
                    <a:pt x="13" y="30"/>
                    <a:pt x="22" y="23"/>
                  </a:cubicBezTo>
                  <a:cubicBezTo>
                    <a:pt x="25" y="20"/>
                    <a:pt x="28" y="17"/>
                    <a:pt x="31" y="14"/>
                  </a:cubicBezTo>
                  <a:close/>
                </a:path>
              </a:pathLst>
            </a:custGeom>
            <a:solidFill>
              <a:srgbClr val="216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9" name="Freeform 75"/>
            <p:cNvSpPr>
              <a:spLocks/>
            </p:cNvSpPr>
            <p:nvPr/>
          </p:nvSpPr>
          <p:spPr bwMode="auto">
            <a:xfrm>
              <a:off x="6161088" y="4322762"/>
              <a:ext cx="227013" cy="268288"/>
            </a:xfrm>
            <a:custGeom>
              <a:avLst/>
              <a:gdLst>
                <a:gd name="T0" fmla="*/ 13 w 107"/>
                <a:gd name="T1" fmla="*/ 19 h 126"/>
                <a:gd name="T2" fmla="*/ 0 w 107"/>
                <a:gd name="T3" fmla="*/ 5 h 126"/>
                <a:gd name="T4" fmla="*/ 14 w 107"/>
                <a:gd name="T5" fmla="*/ 6 h 126"/>
                <a:gd name="T6" fmla="*/ 75 w 107"/>
                <a:gd name="T7" fmla="*/ 92 h 126"/>
                <a:gd name="T8" fmla="*/ 104 w 107"/>
                <a:gd name="T9" fmla="*/ 118 h 126"/>
                <a:gd name="T10" fmla="*/ 107 w 107"/>
                <a:gd name="T11" fmla="*/ 122 h 126"/>
                <a:gd name="T12" fmla="*/ 104 w 107"/>
                <a:gd name="T13" fmla="*/ 125 h 126"/>
                <a:gd name="T14" fmla="*/ 76 w 107"/>
                <a:gd name="T15" fmla="*/ 105 h 126"/>
                <a:gd name="T16" fmla="*/ 58 w 107"/>
                <a:gd name="T17" fmla="*/ 81 h 126"/>
                <a:gd name="T18" fmla="*/ 43 w 107"/>
                <a:gd name="T19" fmla="*/ 80 h 126"/>
                <a:gd name="T20" fmla="*/ 43 w 107"/>
                <a:gd name="T21" fmla="*/ 69 h 126"/>
                <a:gd name="T22" fmla="*/ 42 w 107"/>
                <a:gd name="T23" fmla="*/ 58 h 126"/>
                <a:gd name="T24" fmla="*/ 13 w 107"/>
                <a:gd name="T25" fmla="*/ 1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26">
                  <a:moveTo>
                    <a:pt x="13" y="19"/>
                  </a:moveTo>
                  <a:cubicBezTo>
                    <a:pt x="11" y="13"/>
                    <a:pt x="4" y="10"/>
                    <a:pt x="0" y="5"/>
                  </a:cubicBezTo>
                  <a:cubicBezTo>
                    <a:pt x="5" y="0"/>
                    <a:pt x="9" y="1"/>
                    <a:pt x="14" y="6"/>
                  </a:cubicBezTo>
                  <a:cubicBezTo>
                    <a:pt x="40" y="31"/>
                    <a:pt x="59" y="60"/>
                    <a:pt x="75" y="92"/>
                  </a:cubicBezTo>
                  <a:cubicBezTo>
                    <a:pt x="81" y="104"/>
                    <a:pt x="86" y="118"/>
                    <a:pt x="104" y="118"/>
                  </a:cubicBezTo>
                  <a:cubicBezTo>
                    <a:pt x="105" y="118"/>
                    <a:pt x="106" y="121"/>
                    <a:pt x="107" y="122"/>
                  </a:cubicBezTo>
                  <a:cubicBezTo>
                    <a:pt x="107" y="124"/>
                    <a:pt x="106" y="126"/>
                    <a:pt x="104" y="125"/>
                  </a:cubicBezTo>
                  <a:cubicBezTo>
                    <a:pt x="90" y="124"/>
                    <a:pt x="81" y="118"/>
                    <a:pt x="76" y="105"/>
                  </a:cubicBezTo>
                  <a:cubicBezTo>
                    <a:pt x="73" y="95"/>
                    <a:pt x="63" y="90"/>
                    <a:pt x="58" y="81"/>
                  </a:cubicBezTo>
                  <a:cubicBezTo>
                    <a:pt x="55" y="74"/>
                    <a:pt x="48" y="81"/>
                    <a:pt x="43" y="80"/>
                  </a:cubicBezTo>
                  <a:cubicBezTo>
                    <a:pt x="37" y="77"/>
                    <a:pt x="40" y="73"/>
                    <a:pt x="43" y="69"/>
                  </a:cubicBezTo>
                  <a:cubicBezTo>
                    <a:pt x="48" y="65"/>
                    <a:pt x="44" y="61"/>
                    <a:pt x="42" y="58"/>
                  </a:cubicBezTo>
                  <a:cubicBezTo>
                    <a:pt x="34" y="44"/>
                    <a:pt x="24" y="31"/>
                    <a:pt x="13" y="19"/>
                  </a:cubicBezTo>
                  <a:close/>
                </a:path>
              </a:pathLst>
            </a:custGeom>
            <a:solidFill>
              <a:srgbClr val="1C5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1" name="Freeform 77"/>
            <p:cNvSpPr>
              <a:spLocks/>
            </p:cNvSpPr>
            <p:nvPr/>
          </p:nvSpPr>
          <p:spPr bwMode="auto">
            <a:xfrm>
              <a:off x="5970588" y="5645150"/>
              <a:ext cx="306388" cy="280988"/>
            </a:xfrm>
            <a:custGeom>
              <a:avLst/>
              <a:gdLst>
                <a:gd name="T0" fmla="*/ 132 w 144"/>
                <a:gd name="T1" fmla="*/ 25 h 132"/>
                <a:gd name="T2" fmla="*/ 45 w 144"/>
                <a:gd name="T3" fmla="*/ 114 h 132"/>
                <a:gd name="T4" fmla="*/ 38 w 144"/>
                <a:gd name="T5" fmla="*/ 117 h 132"/>
                <a:gd name="T6" fmla="*/ 13 w 144"/>
                <a:gd name="T7" fmla="*/ 129 h 132"/>
                <a:gd name="T8" fmla="*/ 0 w 144"/>
                <a:gd name="T9" fmla="*/ 127 h 132"/>
                <a:gd name="T10" fmla="*/ 10 w 144"/>
                <a:gd name="T11" fmla="*/ 109 h 132"/>
                <a:gd name="T12" fmla="*/ 42 w 144"/>
                <a:gd name="T13" fmla="*/ 102 h 132"/>
                <a:gd name="T14" fmla="*/ 97 w 144"/>
                <a:gd name="T15" fmla="*/ 52 h 132"/>
                <a:gd name="T16" fmla="*/ 125 w 144"/>
                <a:gd name="T17" fmla="*/ 14 h 132"/>
                <a:gd name="T18" fmla="*/ 144 w 144"/>
                <a:gd name="T19" fmla="*/ 8 h 132"/>
                <a:gd name="T20" fmla="*/ 132 w 144"/>
                <a:gd name="T21" fmla="*/ 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32">
                  <a:moveTo>
                    <a:pt x="132" y="25"/>
                  </a:moveTo>
                  <a:cubicBezTo>
                    <a:pt x="108" y="59"/>
                    <a:pt x="82" y="93"/>
                    <a:pt x="45" y="114"/>
                  </a:cubicBezTo>
                  <a:cubicBezTo>
                    <a:pt x="42" y="115"/>
                    <a:pt x="40" y="116"/>
                    <a:pt x="38" y="117"/>
                  </a:cubicBezTo>
                  <a:cubicBezTo>
                    <a:pt x="29" y="121"/>
                    <a:pt x="21" y="126"/>
                    <a:pt x="13" y="129"/>
                  </a:cubicBezTo>
                  <a:cubicBezTo>
                    <a:pt x="8" y="130"/>
                    <a:pt x="3" y="132"/>
                    <a:pt x="0" y="127"/>
                  </a:cubicBezTo>
                  <a:cubicBezTo>
                    <a:pt x="3" y="121"/>
                    <a:pt x="8" y="116"/>
                    <a:pt x="10" y="109"/>
                  </a:cubicBezTo>
                  <a:cubicBezTo>
                    <a:pt x="22" y="114"/>
                    <a:pt x="33" y="109"/>
                    <a:pt x="42" y="102"/>
                  </a:cubicBezTo>
                  <a:cubicBezTo>
                    <a:pt x="63" y="88"/>
                    <a:pt x="82" y="72"/>
                    <a:pt x="97" y="52"/>
                  </a:cubicBezTo>
                  <a:cubicBezTo>
                    <a:pt x="106" y="39"/>
                    <a:pt x="116" y="27"/>
                    <a:pt x="125" y="14"/>
                  </a:cubicBezTo>
                  <a:cubicBezTo>
                    <a:pt x="130" y="9"/>
                    <a:pt x="135" y="0"/>
                    <a:pt x="144" y="8"/>
                  </a:cubicBezTo>
                  <a:cubicBezTo>
                    <a:pt x="143" y="16"/>
                    <a:pt x="135" y="18"/>
                    <a:pt x="132" y="25"/>
                  </a:cubicBezTo>
                  <a:close/>
                </a:path>
              </a:pathLst>
            </a:custGeom>
            <a:solidFill>
              <a:srgbClr val="184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2" name="Freeform 78"/>
            <p:cNvSpPr>
              <a:spLocks/>
            </p:cNvSpPr>
            <p:nvPr/>
          </p:nvSpPr>
          <p:spPr bwMode="auto">
            <a:xfrm>
              <a:off x="5864225" y="4273550"/>
              <a:ext cx="177800" cy="92075"/>
            </a:xfrm>
            <a:custGeom>
              <a:avLst/>
              <a:gdLst>
                <a:gd name="T0" fmla="*/ 27 w 83"/>
                <a:gd name="T1" fmla="*/ 3 h 43"/>
                <a:gd name="T2" fmla="*/ 69 w 83"/>
                <a:gd name="T3" fmla="*/ 10 h 43"/>
                <a:gd name="T4" fmla="*/ 76 w 83"/>
                <a:gd name="T5" fmla="*/ 13 h 43"/>
                <a:gd name="T6" fmla="*/ 81 w 83"/>
                <a:gd name="T7" fmla="*/ 21 h 43"/>
                <a:gd name="T8" fmla="*/ 72 w 83"/>
                <a:gd name="T9" fmla="*/ 22 h 43"/>
                <a:gd name="T10" fmla="*/ 45 w 83"/>
                <a:gd name="T11" fmla="*/ 42 h 43"/>
                <a:gd name="T12" fmla="*/ 42 w 83"/>
                <a:gd name="T13" fmla="*/ 43 h 43"/>
                <a:gd name="T14" fmla="*/ 33 w 83"/>
                <a:gd name="T15" fmla="*/ 40 h 43"/>
                <a:gd name="T16" fmla="*/ 9 w 83"/>
                <a:gd name="T17" fmla="*/ 31 h 43"/>
                <a:gd name="T18" fmla="*/ 0 w 83"/>
                <a:gd name="T19" fmla="*/ 24 h 43"/>
                <a:gd name="T20" fmla="*/ 4 w 83"/>
                <a:gd name="T21" fmla="*/ 19 h 43"/>
                <a:gd name="T22" fmla="*/ 6 w 83"/>
                <a:gd name="T23" fmla="*/ 3 h 43"/>
                <a:gd name="T24" fmla="*/ 27 w 83"/>
                <a:gd name="T2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43">
                  <a:moveTo>
                    <a:pt x="27" y="3"/>
                  </a:moveTo>
                  <a:cubicBezTo>
                    <a:pt x="41" y="5"/>
                    <a:pt x="55" y="8"/>
                    <a:pt x="69" y="10"/>
                  </a:cubicBezTo>
                  <a:cubicBezTo>
                    <a:pt x="70" y="13"/>
                    <a:pt x="73" y="13"/>
                    <a:pt x="76" y="13"/>
                  </a:cubicBezTo>
                  <a:cubicBezTo>
                    <a:pt x="80" y="14"/>
                    <a:pt x="83" y="17"/>
                    <a:pt x="81" y="21"/>
                  </a:cubicBezTo>
                  <a:cubicBezTo>
                    <a:pt x="79" y="26"/>
                    <a:pt x="75" y="23"/>
                    <a:pt x="72" y="22"/>
                  </a:cubicBezTo>
                  <a:cubicBezTo>
                    <a:pt x="46" y="13"/>
                    <a:pt x="46" y="14"/>
                    <a:pt x="45" y="42"/>
                  </a:cubicBezTo>
                  <a:cubicBezTo>
                    <a:pt x="44" y="43"/>
                    <a:pt x="43" y="43"/>
                    <a:pt x="42" y="43"/>
                  </a:cubicBezTo>
                  <a:cubicBezTo>
                    <a:pt x="39" y="43"/>
                    <a:pt x="36" y="41"/>
                    <a:pt x="33" y="40"/>
                  </a:cubicBezTo>
                  <a:cubicBezTo>
                    <a:pt x="25" y="36"/>
                    <a:pt x="17" y="34"/>
                    <a:pt x="9" y="31"/>
                  </a:cubicBezTo>
                  <a:cubicBezTo>
                    <a:pt x="6" y="29"/>
                    <a:pt x="0" y="30"/>
                    <a:pt x="0" y="24"/>
                  </a:cubicBezTo>
                  <a:cubicBezTo>
                    <a:pt x="1" y="22"/>
                    <a:pt x="3" y="21"/>
                    <a:pt x="4" y="19"/>
                  </a:cubicBezTo>
                  <a:cubicBezTo>
                    <a:pt x="4" y="13"/>
                    <a:pt x="1" y="6"/>
                    <a:pt x="6" y="3"/>
                  </a:cubicBezTo>
                  <a:cubicBezTo>
                    <a:pt x="12" y="0"/>
                    <a:pt x="20" y="1"/>
                    <a:pt x="27" y="3"/>
                  </a:cubicBezTo>
                  <a:close/>
                </a:path>
              </a:pathLst>
            </a:custGeom>
            <a:solidFill>
              <a:srgbClr val="E69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3" name="Freeform 79"/>
            <p:cNvSpPr>
              <a:spLocks/>
            </p:cNvSpPr>
            <p:nvPr/>
          </p:nvSpPr>
          <p:spPr bwMode="auto">
            <a:xfrm>
              <a:off x="4959350" y="4773612"/>
              <a:ext cx="139700" cy="420688"/>
            </a:xfrm>
            <a:custGeom>
              <a:avLst/>
              <a:gdLst>
                <a:gd name="T0" fmla="*/ 41 w 66"/>
                <a:gd name="T1" fmla="*/ 5 h 198"/>
                <a:gd name="T2" fmla="*/ 60 w 66"/>
                <a:gd name="T3" fmla="*/ 0 h 198"/>
                <a:gd name="T4" fmla="*/ 50 w 66"/>
                <a:gd name="T5" fmla="*/ 20 h 198"/>
                <a:gd name="T6" fmla="*/ 40 w 66"/>
                <a:gd name="T7" fmla="*/ 32 h 198"/>
                <a:gd name="T8" fmla="*/ 13 w 66"/>
                <a:gd name="T9" fmla="*/ 99 h 198"/>
                <a:gd name="T10" fmla="*/ 12 w 66"/>
                <a:gd name="T11" fmla="*/ 149 h 198"/>
                <a:gd name="T12" fmla="*/ 17 w 66"/>
                <a:gd name="T13" fmla="*/ 183 h 198"/>
                <a:gd name="T14" fmla="*/ 12 w 66"/>
                <a:gd name="T15" fmla="*/ 198 h 198"/>
                <a:gd name="T16" fmla="*/ 5 w 66"/>
                <a:gd name="T17" fmla="*/ 177 h 198"/>
                <a:gd name="T18" fmla="*/ 4 w 66"/>
                <a:gd name="T19" fmla="*/ 100 h 198"/>
                <a:gd name="T20" fmla="*/ 41 w 66"/>
                <a:gd name="T21"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98">
                  <a:moveTo>
                    <a:pt x="41" y="5"/>
                  </a:moveTo>
                  <a:cubicBezTo>
                    <a:pt x="49" y="9"/>
                    <a:pt x="54" y="4"/>
                    <a:pt x="60" y="0"/>
                  </a:cubicBezTo>
                  <a:cubicBezTo>
                    <a:pt x="66" y="11"/>
                    <a:pt x="52" y="13"/>
                    <a:pt x="50" y="20"/>
                  </a:cubicBezTo>
                  <a:cubicBezTo>
                    <a:pt x="47" y="24"/>
                    <a:pt x="44" y="28"/>
                    <a:pt x="40" y="32"/>
                  </a:cubicBezTo>
                  <a:cubicBezTo>
                    <a:pt x="25" y="52"/>
                    <a:pt x="19" y="75"/>
                    <a:pt x="13" y="99"/>
                  </a:cubicBezTo>
                  <a:cubicBezTo>
                    <a:pt x="8" y="115"/>
                    <a:pt x="9" y="132"/>
                    <a:pt x="12" y="149"/>
                  </a:cubicBezTo>
                  <a:cubicBezTo>
                    <a:pt x="14" y="160"/>
                    <a:pt x="15" y="172"/>
                    <a:pt x="17" y="183"/>
                  </a:cubicBezTo>
                  <a:cubicBezTo>
                    <a:pt x="18" y="189"/>
                    <a:pt x="17" y="194"/>
                    <a:pt x="12" y="198"/>
                  </a:cubicBezTo>
                  <a:cubicBezTo>
                    <a:pt x="4" y="193"/>
                    <a:pt x="6" y="183"/>
                    <a:pt x="5" y="177"/>
                  </a:cubicBezTo>
                  <a:cubicBezTo>
                    <a:pt x="2" y="151"/>
                    <a:pt x="0" y="126"/>
                    <a:pt x="4" y="100"/>
                  </a:cubicBezTo>
                  <a:cubicBezTo>
                    <a:pt x="10" y="66"/>
                    <a:pt x="20" y="33"/>
                    <a:pt x="41" y="5"/>
                  </a:cubicBezTo>
                  <a:close/>
                </a:path>
              </a:pathLst>
            </a:custGeom>
            <a:solidFill>
              <a:srgbClr val="DF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4" name="Freeform 80"/>
            <p:cNvSpPr>
              <a:spLocks/>
            </p:cNvSpPr>
            <p:nvPr/>
          </p:nvSpPr>
          <p:spPr bwMode="auto">
            <a:xfrm>
              <a:off x="6164263" y="4262437"/>
              <a:ext cx="188913" cy="239713"/>
            </a:xfrm>
            <a:custGeom>
              <a:avLst/>
              <a:gdLst>
                <a:gd name="T0" fmla="*/ 86 w 89"/>
                <a:gd name="T1" fmla="*/ 111 h 112"/>
                <a:gd name="T2" fmla="*/ 34 w 89"/>
                <a:gd name="T3" fmla="*/ 45 h 112"/>
                <a:gd name="T4" fmla="*/ 21 w 89"/>
                <a:gd name="T5" fmla="*/ 34 h 112"/>
                <a:gd name="T6" fmla="*/ 4 w 89"/>
                <a:gd name="T7" fmla="*/ 11 h 112"/>
                <a:gd name="T8" fmla="*/ 1 w 89"/>
                <a:gd name="T9" fmla="*/ 4 h 112"/>
                <a:gd name="T10" fmla="*/ 12 w 89"/>
                <a:gd name="T11" fmla="*/ 7 h 112"/>
                <a:gd name="T12" fmla="*/ 45 w 89"/>
                <a:gd name="T13" fmla="*/ 40 h 112"/>
                <a:gd name="T14" fmla="*/ 86 w 89"/>
                <a:gd name="T15" fmla="*/ 102 h 112"/>
                <a:gd name="T16" fmla="*/ 89 w 89"/>
                <a:gd name="T17" fmla="*/ 110 h 112"/>
                <a:gd name="T18" fmla="*/ 86 w 89"/>
                <a:gd name="T19"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12">
                  <a:moveTo>
                    <a:pt x="86" y="111"/>
                  </a:moveTo>
                  <a:cubicBezTo>
                    <a:pt x="68" y="89"/>
                    <a:pt x="55" y="64"/>
                    <a:pt x="34" y="45"/>
                  </a:cubicBezTo>
                  <a:cubicBezTo>
                    <a:pt x="30" y="41"/>
                    <a:pt x="26" y="37"/>
                    <a:pt x="21" y="34"/>
                  </a:cubicBezTo>
                  <a:cubicBezTo>
                    <a:pt x="13" y="28"/>
                    <a:pt x="6" y="21"/>
                    <a:pt x="4" y="11"/>
                  </a:cubicBezTo>
                  <a:cubicBezTo>
                    <a:pt x="0" y="10"/>
                    <a:pt x="0" y="8"/>
                    <a:pt x="1" y="4"/>
                  </a:cubicBezTo>
                  <a:cubicBezTo>
                    <a:pt x="6" y="0"/>
                    <a:pt x="9" y="4"/>
                    <a:pt x="12" y="7"/>
                  </a:cubicBezTo>
                  <a:cubicBezTo>
                    <a:pt x="25" y="16"/>
                    <a:pt x="37" y="27"/>
                    <a:pt x="45" y="40"/>
                  </a:cubicBezTo>
                  <a:cubicBezTo>
                    <a:pt x="59" y="60"/>
                    <a:pt x="72" y="81"/>
                    <a:pt x="86" y="102"/>
                  </a:cubicBezTo>
                  <a:cubicBezTo>
                    <a:pt x="87" y="104"/>
                    <a:pt x="88" y="108"/>
                    <a:pt x="89" y="110"/>
                  </a:cubicBezTo>
                  <a:cubicBezTo>
                    <a:pt x="88" y="112"/>
                    <a:pt x="87" y="112"/>
                    <a:pt x="86" y="111"/>
                  </a:cubicBezTo>
                  <a:close/>
                </a:path>
              </a:pathLst>
            </a:custGeom>
            <a:solidFill>
              <a:srgbClr val="8EB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5" name="Freeform 81"/>
            <p:cNvSpPr>
              <a:spLocks/>
            </p:cNvSpPr>
            <p:nvPr/>
          </p:nvSpPr>
          <p:spPr bwMode="auto">
            <a:xfrm>
              <a:off x="6413500" y="4840287"/>
              <a:ext cx="203200" cy="79375"/>
            </a:xfrm>
            <a:custGeom>
              <a:avLst/>
              <a:gdLst>
                <a:gd name="T0" fmla="*/ 9 w 96"/>
                <a:gd name="T1" fmla="*/ 35 h 38"/>
                <a:gd name="T2" fmla="*/ 4 w 96"/>
                <a:gd name="T3" fmla="*/ 28 h 38"/>
                <a:gd name="T4" fmla="*/ 15 w 96"/>
                <a:gd name="T5" fmla="*/ 24 h 38"/>
                <a:gd name="T6" fmla="*/ 0 w 96"/>
                <a:gd name="T7" fmla="*/ 0 h 38"/>
                <a:gd name="T8" fmla="*/ 70 w 96"/>
                <a:gd name="T9" fmla="*/ 19 h 38"/>
                <a:gd name="T10" fmla="*/ 96 w 96"/>
                <a:gd name="T11" fmla="*/ 29 h 38"/>
                <a:gd name="T12" fmla="*/ 86 w 96"/>
                <a:gd name="T13" fmla="*/ 35 h 38"/>
                <a:gd name="T14" fmla="*/ 23 w 96"/>
                <a:gd name="T15" fmla="*/ 35 h 38"/>
                <a:gd name="T16" fmla="*/ 9 w 96"/>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8">
                  <a:moveTo>
                    <a:pt x="9" y="35"/>
                  </a:moveTo>
                  <a:cubicBezTo>
                    <a:pt x="6" y="33"/>
                    <a:pt x="3" y="31"/>
                    <a:pt x="4" y="28"/>
                  </a:cubicBezTo>
                  <a:cubicBezTo>
                    <a:pt x="6" y="21"/>
                    <a:pt x="12" y="30"/>
                    <a:pt x="15" y="24"/>
                  </a:cubicBezTo>
                  <a:cubicBezTo>
                    <a:pt x="3" y="21"/>
                    <a:pt x="7" y="8"/>
                    <a:pt x="0" y="0"/>
                  </a:cubicBezTo>
                  <a:cubicBezTo>
                    <a:pt x="21" y="15"/>
                    <a:pt x="47" y="12"/>
                    <a:pt x="70" y="19"/>
                  </a:cubicBezTo>
                  <a:cubicBezTo>
                    <a:pt x="79" y="22"/>
                    <a:pt x="88" y="23"/>
                    <a:pt x="96" y="29"/>
                  </a:cubicBezTo>
                  <a:cubicBezTo>
                    <a:pt x="93" y="32"/>
                    <a:pt x="90" y="35"/>
                    <a:pt x="86" y="35"/>
                  </a:cubicBezTo>
                  <a:cubicBezTo>
                    <a:pt x="65" y="29"/>
                    <a:pt x="44" y="34"/>
                    <a:pt x="23" y="35"/>
                  </a:cubicBezTo>
                  <a:cubicBezTo>
                    <a:pt x="18" y="35"/>
                    <a:pt x="14" y="38"/>
                    <a:pt x="9" y="35"/>
                  </a:cubicBezTo>
                  <a:close/>
                </a:path>
              </a:pathLst>
            </a:custGeom>
            <a:solidFill>
              <a:srgbClr val="DBA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7" name="Freeform 83"/>
            <p:cNvSpPr>
              <a:spLocks/>
            </p:cNvSpPr>
            <p:nvPr/>
          </p:nvSpPr>
          <p:spPr bwMode="auto">
            <a:xfrm>
              <a:off x="5943600" y="5661025"/>
              <a:ext cx="284163" cy="215900"/>
            </a:xfrm>
            <a:custGeom>
              <a:avLst/>
              <a:gdLst>
                <a:gd name="T0" fmla="*/ 0 w 134"/>
                <a:gd name="T1" fmla="*/ 100 h 102"/>
                <a:gd name="T2" fmla="*/ 11 w 134"/>
                <a:gd name="T3" fmla="*/ 92 h 102"/>
                <a:gd name="T4" fmla="*/ 58 w 134"/>
                <a:gd name="T5" fmla="*/ 70 h 102"/>
                <a:gd name="T6" fmla="*/ 96 w 134"/>
                <a:gd name="T7" fmla="*/ 37 h 102"/>
                <a:gd name="T8" fmla="*/ 103 w 134"/>
                <a:gd name="T9" fmla="*/ 22 h 102"/>
                <a:gd name="T10" fmla="*/ 111 w 134"/>
                <a:gd name="T11" fmla="*/ 17 h 102"/>
                <a:gd name="T12" fmla="*/ 105 w 134"/>
                <a:gd name="T13" fmla="*/ 12 h 102"/>
                <a:gd name="T14" fmla="*/ 126 w 134"/>
                <a:gd name="T15" fmla="*/ 0 h 102"/>
                <a:gd name="T16" fmla="*/ 130 w 134"/>
                <a:gd name="T17" fmla="*/ 2 h 102"/>
                <a:gd name="T18" fmla="*/ 127 w 134"/>
                <a:gd name="T19" fmla="*/ 19 h 102"/>
                <a:gd name="T20" fmla="*/ 101 w 134"/>
                <a:gd name="T21" fmla="*/ 50 h 102"/>
                <a:gd name="T22" fmla="*/ 25 w 134"/>
                <a:gd name="T23" fmla="*/ 101 h 102"/>
                <a:gd name="T24" fmla="*/ 4 w 134"/>
                <a:gd name="T25" fmla="*/ 101 h 102"/>
                <a:gd name="T26" fmla="*/ 0 w 134"/>
                <a:gd name="T27"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02">
                  <a:moveTo>
                    <a:pt x="0" y="100"/>
                  </a:moveTo>
                  <a:cubicBezTo>
                    <a:pt x="2" y="95"/>
                    <a:pt x="6" y="93"/>
                    <a:pt x="11" y="92"/>
                  </a:cubicBezTo>
                  <a:cubicBezTo>
                    <a:pt x="28" y="88"/>
                    <a:pt x="43" y="80"/>
                    <a:pt x="58" y="70"/>
                  </a:cubicBezTo>
                  <a:cubicBezTo>
                    <a:pt x="73" y="62"/>
                    <a:pt x="84" y="48"/>
                    <a:pt x="96" y="37"/>
                  </a:cubicBezTo>
                  <a:cubicBezTo>
                    <a:pt x="100" y="33"/>
                    <a:pt x="102" y="28"/>
                    <a:pt x="103" y="22"/>
                  </a:cubicBezTo>
                  <a:cubicBezTo>
                    <a:pt x="105" y="20"/>
                    <a:pt x="108" y="19"/>
                    <a:pt x="111" y="17"/>
                  </a:cubicBezTo>
                  <a:cubicBezTo>
                    <a:pt x="111" y="13"/>
                    <a:pt x="106" y="15"/>
                    <a:pt x="105" y="12"/>
                  </a:cubicBezTo>
                  <a:cubicBezTo>
                    <a:pt x="109" y="3"/>
                    <a:pt x="118" y="3"/>
                    <a:pt x="126" y="0"/>
                  </a:cubicBezTo>
                  <a:cubicBezTo>
                    <a:pt x="128" y="0"/>
                    <a:pt x="129" y="1"/>
                    <a:pt x="130" y="2"/>
                  </a:cubicBezTo>
                  <a:cubicBezTo>
                    <a:pt x="134" y="8"/>
                    <a:pt x="130" y="14"/>
                    <a:pt x="127" y="19"/>
                  </a:cubicBezTo>
                  <a:cubicBezTo>
                    <a:pt x="119" y="30"/>
                    <a:pt x="112" y="42"/>
                    <a:pt x="101" y="50"/>
                  </a:cubicBezTo>
                  <a:cubicBezTo>
                    <a:pt x="77" y="69"/>
                    <a:pt x="55" y="91"/>
                    <a:pt x="25" y="101"/>
                  </a:cubicBezTo>
                  <a:cubicBezTo>
                    <a:pt x="18" y="102"/>
                    <a:pt x="11" y="100"/>
                    <a:pt x="4" y="101"/>
                  </a:cubicBezTo>
                  <a:cubicBezTo>
                    <a:pt x="3" y="101"/>
                    <a:pt x="1" y="100"/>
                    <a:pt x="0" y="100"/>
                  </a:cubicBezTo>
                  <a:close/>
                </a:path>
              </a:pathLst>
            </a:custGeom>
            <a:solidFill>
              <a:srgbClr val="377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0" name="Freeform 86"/>
            <p:cNvSpPr>
              <a:spLocks/>
            </p:cNvSpPr>
            <p:nvPr/>
          </p:nvSpPr>
          <p:spPr bwMode="auto">
            <a:xfrm>
              <a:off x="5653088" y="5781675"/>
              <a:ext cx="241300" cy="76200"/>
            </a:xfrm>
            <a:custGeom>
              <a:avLst/>
              <a:gdLst>
                <a:gd name="T0" fmla="*/ 0 w 114"/>
                <a:gd name="T1" fmla="*/ 32 h 36"/>
                <a:gd name="T2" fmla="*/ 21 w 114"/>
                <a:gd name="T3" fmla="*/ 29 h 36"/>
                <a:gd name="T4" fmla="*/ 24 w 114"/>
                <a:gd name="T5" fmla="*/ 28 h 36"/>
                <a:gd name="T6" fmla="*/ 42 w 114"/>
                <a:gd name="T7" fmla="*/ 28 h 36"/>
                <a:gd name="T8" fmla="*/ 50 w 114"/>
                <a:gd name="T9" fmla="*/ 19 h 36"/>
                <a:gd name="T10" fmla="*/ 57 w 114"/>
                <a:gd name="T11" fmla="*/ 12 h 36"/>
                <a:gd name="T12" fmla="*/ 91 w 114"/>
                <a:gd name="T13" fmla="*/ 1 h 36"/>
                <a:gd name="T14" fmla="*/ 102 w 114"/>
                <a:gd name="T15" fmla="*/ 8 h 36"/>
                <a:gd name="T16" fmla="*/ 114 w 114"/>
                <a:gd name="T17" fmla="*/ 27 h 36"/>
                <a:gd name="T18" fmla="*/ 95 w 114"/>
                <a:gd name="T19" fmla="*/ 31 h 36"/>
                <a:gd name="T20" fmla="*/ 5 w 114"/>
                <a:gd name="T21" fmla="*/ 34 h 36"/>
                <a:gd name="T22" fmla="*/ 0 w 114"/>
                <a:gd name="T23"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36">
                  <a:moveTo>
                    <a:pt x="0" y="32"/>
                  </a:moveTo>
                  <a:cubicBezTo>
                    <a:pt x="7" y="31"/>
                    <a:pt x="14" y="30"/>
                    <a:pt x="21" y="29"/>
                  </a:cubicBezTo>
                  <a:cubicBezTo>
                    <a:pt x="22" y="28"/>
                    <a:pt x="23" y="28"/>
                    <a:pt x="24" y="28"/>
                  </a:cubicBezTo>
                  <a:cubicBezTo>
                    <a:pt x="30" y="29"/>
                    <a:pt x="36" y="30"/>
                    <a:pt x="42" y="28"/>
                  </a:cubicBezTo>
                  <a:cubicBezTo>
                    <a:pt x="46" y="27"/>
                    <a:pt x="55" y="30"/>
                    <a:pt x="50" y="19"/>
                  </a:cubicBezTo>
                  <a:cubicBezTo>
                    <a:pt x="48" y="15"/>
                    <a:pt x="54" y="13"/>
                    <a:pt x="57" y="12"/>
                  </a:cubicBezTo>
                  <a:cubicBezTo>
                    <a:pt x="69" y="9"/>
                    <a:pt x="80" y="5"/>
                    <a:pt x="91" y="1"/>
                  </a:cubicBezTo>
                  <a:cubicBezTo>
                    <a:pt x="96" y="0"/>
                    <a:pt x="104" y="1"/>
                    <a:pt x="102" y="8"/>
                  </a:cubicBezTo>
                  <a:cubicBezTo>
                    <a:pt x="97" y="21"/>
                    <a:pt x="106" y="23"/>
                    <a:pt x="114" y="27"/>
                  </a:cubicBezTo>
                  <a:cubicBezTo>
                    <a:pt x="108" y="31"/>
                    <a:pt x="101" y="31"/>
                    <a:pt x="95" y="31"/>
                  </a:cubicBezTo>
                  <a:cubicBezTo>
                    <a:pt x="65" y="32"/>
                    <a:pt x="35" y="36"/>
                    <a:pt x="5" y="34"/>
                  </a:cubicBezTo>
                  <a:cubicBezTo>
                    <a:pt x="3" y="34"/>
                    <a:pt x="1" y="33"/>
                    <a:pt x="0" y="32"/>
                  </a:cubicBezTo>
                  <a:close/>
                </a:path>
              </a:pathLst>
            </a:custGeom>
            <a:solidFill>
              <a:srgbClr val="E8D4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3" name="Freeform 89"/>
            <p:cNvSpPr>
              <a:spLocks/>
            </p:cNvSpPr>
            <p:nvPr/>
          </p:nvSpPr>
          <p:spPr bwMode="auto">
            <a:xfrm>
              <a:off x="6489700" y="5037137"/>
              <a:ext cx="200025" cy="104775"/>
            </a:xfrm>
            <a:custGeom>
              <a:avLst/>
              <a:gdLst>
                <a:gd name="T0" fmla="*/ 93 w 94"/>
                <a:gd name="T1" fmla="*/ 13 h 49"/>
                <a:gd name="T2" fmla="*/ 81 w 94"/>
                <a:gd name="T3" fmla="*/ 26 h 49"/>
                <a:gd name="T4" fmla="*/ 87 w 94"/>
                <a:gd name="T5" fmla="*/ 37 h 49"/>
                <a:gd name="T6" fmla="*/ 94 w 94"/>
                <a:gd name="T7" fmla="*/ 44 h 49"/>
                <a:gd name="T8" fmla="*/ 89 w 94"/>
                <a:gd name="T9" fmla="*/ 49 h 49"/>
                <a:gd name="T10" fmla="*/ 79 w 94"/>
                <a:gd name="T11" fmla="*/ 45 h 49"/>
                <a:gd name="T12" fmla="*/ 70 w 94"/>
                <a:gd name="T13" fmla="*/ 31 h 49"/>
                <a:gd name="T14" fmla="*/ 71 w 94"/>
                <a:gd name="T15" fmla="*/ 28 h 49"/>
                <a:gd name="T16" fmla="*/ 47 w 94"/>
                <a:gd name="T17" fmla="*/ 23 h 49"/>
                <a:gd name="T18" fmla="*/ 12 w 94"/>
                <a:gd name="T19" fmla="*/ 17 h 49"/>
                <a:gd name="T20" fmla="*/ 11 w 94"/>
                <a:gd name="T21" fmla="*/ 2 h 49"/>
                <a:gd name="T22" fmla="*/ 52 w 94"/>
                <a:gd name="T23" fmla="*/ 2 h 49"/>
                <a:gd name="T24" fmla="*/ 93 w 94"/>
                <a:gd name="T25"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9">
                  <a:moveTo>
                    <a:pt x="93" y="13"/>
                  </a:moveTo>
                  <a:cubicBezTo>
                    <a:pt x="88" y="16"/>
                    <a:pt x="84" y="19"/>
                    <a:pt x="81" y="26"/>
                  </a:cubicBezTo>
                  <a:cubicBezTo>
                    <a:pt x="77" y="34"/>
                    <a:pt x="78" y="37"/>
                    <a:pt x="87" y="37"/>
                  </a:cubicBezTo>
                  <a:cubicBezTo>
                    <a:pt x="91" y="37"/>
                    <a:pt x="93" y="40"/>
                    <a:pt x="94" y="44"/>
                  </a:cubicBezTo>
                  <a:cubicBezTo>
                    <a:pt x="94" y="47"/>
                    <a:pt x="93" y="49"/>
                    <a:pt x="89" y="49"/>
                  </a:cubicBezTo>
                  <a:cubicBezTo>
                    <a:pt x="86" y="45"/>
                    <a:pt x="82" y="45"/>
                    <a:pt x="79" y="45"/>
                  </a:cubicBezTo>
                  <a:cubicBezTo>
                    <a:pt x="69" y="44"/>
                    <a:pt x="67" y="39"/>
                    <a:pt x="70" y="31"/>
                  </a:cubicBezTo>
                  <a:cubicBezTo>
                    <a:pt x="70" y="30"/>
                    <a:pt x="71" y="29"/>
                    <a:pt x="71" y="28"/>
                  </a:cubicBezTo>
                  <a:cubicBezTo>
                    <a:pt x="65" y="19"/>
                    <a:pt x="55" y="22"/>
                    <a:pt x="47" y="23"/>
                  </a:cubicBezTo>
                  <a:cubicBezTo>
                    <a:pt x="35" y="24"/>
                    <a:pt x="23" y="25"/>
                    <a:pt x="12" y="17"/>
                  </a:cubicBezTo>
                  <a:cubicBezTo>
                    <a:pt x="9" y="12"/>
                    <a:pt x="0" y="8"/>
                    <a:pt x="11" y="2"/>
                  </a:cubicBezTo>
                  <a:cubicBezTo>
                    <a:pt x="25" y="0"/>
                    <a:pt x="38" y="1"/>
                    <a:pt x="52" y="2"/>
                  </a:cubicBezTo>
                  <a:cubicBezTo>
                    <a:pt x="64" y="10"/>
                    <a:pt x="80" y="9"/>
                    <a:pt x="93" y="13"/>
                  </a:cubicBezTo>
                  <a:close/>
                </a:path>
              </a:pathLst>
            </a:custGeom>
            <a:solidFill>
              <a:srgbClr val="EBD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6" name="Freeform 92"/>
            <p:cNvSpPr>
              <a:spLocks/>
            </p:cNvSpPr>
            <p:nvPr/>
          </p:nvSpPr>
          <p:spPr bwMode="auto">
            <a:xfrm>
              <a:off x="6488113" y="4991100"/>
              <a:ext cx="215900" cy="68263"/>
            </a:xfrm>
            <a:custGeom>
              <a:avLst/>
              <a:gdLst>
                <a:gd name="T0" fmla="*/ 56 w 102"/>
                <a:gd name="T1" fmla="*/ 27 h 32"/>
                <a:gd name="T2" fmla="*/ 10 w 102"/>
                <a:gd name="T3" fmla="*/ 27 h 32"/>
                <a:gd name="T4" fmla="*/ 3 w 102"/>
                <a:gd name="T5" fmla="*/ 23 h 32"/>
                <a:gd name="T6" fmla="*/ 0 w 102"/>
                <a:gd name="T7" fmla="*/ 18 h 32"/>
                <a:gd name="T8" fmla="*/ 2 w 102"/>
                <a:gd name="T9" fmla="*/ 11 h 32"/>
                <a:gd name="T10" fmla="*/ 39 w 102"/>
                <a:gd name="T11" fmla="*/ 16 h 32"/>
                <a:gd name="T12" fmla="*/ 50 w 102"/>
                <a:gd name="T13" fmla="*/ 2 h 32"/>
                <a:gd name="T14" fmla="*/ 50 w 102"/>
                <a:gd name="T15" fmla="*/ 3 h 32"/>
                <a:gd name="T16" fmla="*/ 73 w 102"/>
                <a:gd name="T17" fmla="*/ 14 h 32"/>
                <a:gd name="T18" fmla="*/ 64 w 102"/>
                <a:gd name="T19" fmla="*/ 6 h 32"/>
                <a:gd name="T20" fmla="*/ 87 w 102"/>
                <a:gd name="T21" fmla="*/ 18 h 32"/>
                <a:gd name="T22" fmla="*/ 93 w 102"/>
                <a:gd name="T23" fmla="*/ 19 h 32"/>
                <a:gd name="T24" fmla="*/ 96 w 102"/>
                <a:gd name="T25" fmla="*/ 32 h 32"/>
                <a:gd name="T26" fmla="*/ 56 w 102"/>
                <a:gd name="T2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32">
                  <a:moveTo>
                    <a:pt x="56" y="27"/>
                  </a:moveTo>
                  <a:cubicBezTo>
                    <a:pt x="41" y="27"/>
                    <a:pt x="25" y="27"/>
                    <a:pt x="10" y="27"/>
                  </a:cubicBezTo>
                  <a:cubicBezTo>
                    <a:pt x="8" y="26"/>
                    <a:pt x="5" y="25"/>
                    <a:pt x="3" y="23"/>
                  </a:cubicBezTo>
                  <a:cubicBezTo>
                    <a:pt x="1" y="21"/>
                    <a:pt x="1" y="20"/>
                    <a:pt x="0" y="18"/>
                  </a:cubicBezTo>
                  <a:cubicBezTo>
                    <a:pt x="0" y="15"/>
                    <a:pt x="0" y="13"/>
                    <a:pt x="2" y="11"/>
                  </a:cubicBezTo>
                  <a:cubicBezTo>
                    <a:pt x="14" y="19"/>
                    <a:pt x="27" y="15"/>
                    <a:pt x="39" y="16"/>
                  </a:cubicBezTo>
                  <a:cubicBezTo>
                    <a:pt x="48" y="16"/>
                    <a:pt x="46" y="7"/>
                    <a:pt x="50" y="2"/>
                  </a:cubicBezTo>
                  <a:cubicBezTo>
                    <a:pt x="50" y="2"/>
                    <a:pt x="50" y="3"/>
                    <a:pt x="50" y="3"/>
                  </a:cubicBezTo>
                  <a:cubicBezTo>
                    <a:pt x="55" y="12"/>
                    <a:pt x="64" y="13"/>
                    <a:pt x="73" y="14"/>
                  </a:cubicBezTo>
                  <a:cubicBezTo>
                    <a:pt x="68" y="13"/>
                    <a:pt x="63" y="13"/>
                    <a:pt x="64" y="6"/>
                  </a:cubicBezTo>
                  <a:cubicBezTo>
                    <a:pt x="72" y="9"/>
                    <a:pt x="86" y="0"/>
                    <a:pt x="87" y="18"/>
                  </a:cubicBezTo>
                  <a:cubicBezTo>
                    <a:pt x="87" y="18"/>
                    <a:pt x="91" y="19"/>
                    <a:pt x="93" y="19"/>
                  </a:cubicBezTo>
                  <a:cubicBezTo>
                    <a:pt x="102" y="21"/>
                    <a:pt x="102" y="26"/>
                    <a:pt x="96" y="32"/>
                  </a:cubicBezTo>
                  <a:cubicBezTo>
                    <a:pt x="83" y="26"/>
                    <a:pt x="69" y="29"/>
                    <a:pt x="56" y="27"/>
                  </a:cubicBezTo>
                  <a:close/>
                </a:path>
              </a:pathLst>
            </a:custGeom>
            <a:solidFill>
              <a:srgbClr val="EDC1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8" name="Freeform 94"/>
            <p:cNvSpPr>
              <a:spLocks/>
            </p:cNvSpPr>
            <p:nvPr/>
          </p:nvSpPr>
          <p:spPr bwMode="auto">
            <a:xfrm>
              <a:off x="6507163" y="5087937"/>
              <a:ext cx="182563" cy="66675"/>
            </a:xfrm>
            <a:custGeom>
              <a:avLst/>
              <a:gdLst>
                <a:gd name="T0" fmla="*/ 64 w 86"/>
                <a:gd name="T1" fmla="*/ 7 h 31"/>
                <a:gd name="T2" fmla="*/ 73 w 86"/>
                <a:gd name="T3" fmla="*/ 18 h 31"/>
                <a:gd name="T4" fmla="*/ 81 w 86"/>
                <a:gd name="T5" fmla="*/ 25 h 31"/>
                <a:gd name="T6" fmla="*/ 57 w 86"/>
                <a:gd name="T7" fmla="*/ 29 h 31"/>
                <a:gd name="T8" fmla="*/ 56 w 86"/>
                <a:gd name="T9" fmla="*/ 29 h 31"/>
                <a:gd name="T10" fmla="*/ 55 w 86"/>
                <a:gd name="T11" fmla="*/ 29 h 31"/>
                <a:gd name="T12" fmla="*/ 50 w 86"/>
                <a:gd name="T13" fmla="*/ 24 h 31"/>
                <a:gd name="T14" fmla="*/ 4 w 86"/>
                <a:gd name="T15" fmla="*/ 21 h 31"/>
                <a:gd name="T16" fmla="*/ 1 w 86"/>
                <a:gd name="T17" fmla="*/ 16 h 31"/>
                <a:gd name="T18" fmla="*/ 64 w 8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1">
                  <a:moveTo>
                    <a:pt x="64" y="7"/>
                  </a:moveTo>
                  <a:cubicBezTo>
                    <a:pt x="61" y="16"/>
                    <a:pt x="64" y="19"/>
                    <a:pt x="73" y="18"/>
                  </a:cubicBezTo>
                  <a:cubicBezTo>
                    <a:pt x="78" y="18"/>
                    <a:pt x="86" y="16"/>
                    <a:pt x="81" y="25"/>
                  </a:cubicBezTo>
                  <a:cubicBezTo>
                    <a:pt x="73" y="27"/>
                    <a:pt x="64" y="23"/>
                    <a:pt x="57" y="29"/>
                  </a:cubicBezTo>
                  <a:cubicBezTo>
                    <a:pt x="56" y="29"/>
                    <a:pt x="56" y="29"/>
                    <a:pt x="56" y="29"/>
                  </a:cubicBezTo>
                  <a:cubicBezTo>
                    <a:pt x="55" y="29"/>
                    <a:pt x="55" y="29"/>
                    <a:pt x="55" y="29"/>
                  </a:cubicBezTo>
                  <a:cubicBezTo>
                    <a:pt x="54" y="27"/>
                    <a:pt x="53" y="22"/>
                    <a:pt x="50" y="24"/>
                  </a:cubicBezTo>
                  <a:cubicBezTo>
                    <a:pt x="34" y="31"/>
                    <a:pt x="20" y="16"/>
                    <a:pt x="4" y="21"/>
                  </a:cubicBezTo>
                  <a:cubicBezTo>
                    <a:pt x="1" y="21"/>
                    <a:pt x="0" y="19"/>
                    <a:pt x="1" y="16"/>
                  </a:cubicBezTo>
                  <a:cubicBezTo>
                    <a:pt x="20" y="0"/>
                    <a:pt x="42" y="1"/>
                    <a:pt x="64" y="7"/>
                  </a:cubicBezTo>
                  <a:close/>
                </a:path>
              </a:pathLst>
            </a:custGeom>
            <a:solidFill>
              <a:srgbClr val="C29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1" name="Freeform 97"/>
            <p:cNvSpPr>
              <a:spLocks/>
            </p:cNvSpPr>
            <p:nvPr/>
          </p:nvSpPr>
          <p:spPr bwMode="auto">
            <a:xfrm>
              <a:off x="5892800" y="5751512"/>
              <a:ext cx="136525" cy="87313"/>
            </a:xfrm>
            <a:custGeom>
              <a:avLst/>
              <a:gdLst>
                <a:gd name="T0" fmla="*/ 35 w 64"/>
                <a:gd name="T1" fmla="*/ 2 h 41"/>
                <a:gd name="T2" fmla="*/ 48 w 64"/>
                <a:gd name="T3" fmla="*/ 12 h 41"/>
                <a:gd name="T4" fmla="*/ 54 w 64"/>
                <a:gd name="T5" fmla="*/ 10 h 41"/>
                <a:gd name="T6" fmla="*/ 63 w 64"/>
                <a:gd name="T7" fmla="*/ 12 h 41"/>
                <a:gd name="T8" fmla="*/ 58 w 64"/>
                <a:gd name="T9" fmla="*/ 18 h 41"/>
                <a:gd name="T10" fmla="*/ 53 w 64"/>
                <a:gd name="T11" fmla="*/ 20 h 41"/>
                <a:gd name="T12" fmla="*/ 29 w 64"/>
                <a:gd name="T13" fmla="*/ 33 h 41"/>
                <a:gd name="T14" fmla="*/ 28 w 64"/>
                <a:gd name="T15" fmla="*/ 33 h 41"/>
                <a:gd name="T16" fmla="*/ 8 w 64"/>
                <a:gd name="T17" fmla="*/ 36 h 41"/>
                <a:gd name="T18" fmla="*/ 10 w 64"/>
                <a:gd name="T19" fmla="*/ 17 h 41"/>
                <a:gd name="T20" fmla="*/ 10 w 64"/>
                <a:gd name="T21" fmla="*/ 10 h 41"/>
                <a:gd name="T22" fmla="*/ 32 w 64"/>
                <a:gd name="T23" fmla="*/ 0 h 41"/>
                <a:gd name="T24" fmla="*/ 35 w 64"/>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41">
                  <a:moveTo>
                    <a:pt x="35" y="2"/>
                  </a:moveTo>
                  <a:cubicBezTo>
                    <a:pt x="34" y="13"/>
                    <a:pt x="38" y="17"/>
                    <a:pt x="48" y="12"/>
                  </a:cubicBezTo>
                  <a:cubicBezTo>
                    <a:pt x="50" y="11"/>
                    <a:pt x="52" y="11"/>
                    <a:pt x="54" y="10"/>
                  </a:cubicBezTo>
                  <a:cubicBezTo>
                    <a:pt x="58" y="9"/>
                    <a:pt x="61" y="7"/>
                    <a:pt x="63" y="12"/>
                  </a:cubicBezTo>
                  <a:cubicBezTo>
                    <a:pt x="64" y="15"/>
                    <a:pt x="61" y="17"/>
                    <a:pt x="58" y="18"/>
                  </a:cubicBezTo>
                  <a:cubicBezTo>
                    <a:pt x="56" y="18"/>
                    <a:pt x="55" y="19"/>
                    <a:pt x="53" y="20"/>
                  </a:cubicBezTo>
                  <a:cubicBezTo>
                    <a:pt x="44" y="21"/>
                    <a:pt x="36" y="26"/>
                    <a:pt x="29" y="33"/>
                  </a:cubicBezTo>
                  <a:cubicBezTo>
                    <a:pt x="29" y="33"/>
                    <a:pt x="29" y="33"/>
                    <a:pt x="28" y="33"/>
                  </a:cubicBezTo>
                  <a:cubicBezTo>
                    <a:pt x="21" y="33"/>
                    <a:pt x="15" y="41"/>
                    <a:pt x="8" y="36"/>
                  </a:cubicBezTo>
                  <a:cubicBezTo>
                    <a:pt x="0" y="30"/>
                    <a:pt x="11" y="23"/>
                    <a:pt x="10" y="17"/>
                  </a:cubicBezTo>
                  <a:cubicBezTo>
                    <a:pt x="9" y="14"/>
                    <a:pt x="9" y="12"/>
                    <a:pt x="10" y="10"/>
                  </a:cubicBezTo>
                  <a:cubicBezTo>
                    <a:pt x="15" y="1"/>
                    <a:pt x="24" y="1"/>
                    <a:pt x="32" y="0"/>
                  </a:cubicBezTo>
                  <a:cubicBezTo>
                    <a:pt x="33" y="0"/>
                    <a:pt x="34" y="1"/>
                    <a:pt x="35" y="2"/>
                  </a:cubicBezTo>
                  <a:close/>
                </a:path>
              </a:pathLst>
            </a:custGeom>
            <a:solidFill>
              <a:srgbClr val="DB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4" name="Freeform 100"/>
            <p:cNvSpPr>
              <a:spLocks/>
            </p:cNvSpPr>
            <p:nvPr/>
          </p:nvSpPr>
          <p:spPr bwMode="auto">
            <a:xfrm>
              <a:off x="5842000" y="5764212"/>
              <a:ext cx="112713" cy="74613"/>
            </a:xfrm>
            <a:custGeom>
              <a:avLst/>
              <a:gdLst>
                <a:gd name="T0" fmla="*/ 35 w 53"/>
                <a:gd name="T1" fmla="*/ 3 h 35"/>
                <a:gd name="T2" fmla="*/ 35 w 53"/>
                <a:gd name="T3" fmla="*/ 20 h 35"/>
                <a:gd name="T4" fmla="*/ 32 w 53"/>
                <a:gd name="T5" fmla="*/ 27 h 35"/>
                <a:gd name="T6" fmla="*/ 41 w 53"/>
                <a:gd name="T7" fmla="*/ 29 h 35"/>
                <a:gd name="T8" fmla="*/ 53 w 53"/>
                <a:gd name="T9" fmla="*/ 27 h 35"/>
                <a:gd name="T10" fmla="*/ 25 w 53"/>
                <a:gd name="T11" fmla="*/ 35 h 35"/>
                <a:gd name="T12" fmla="*/ 17 w 53"/>
                <a:gd name="T13" fmla="*/ 35 h 35"/>
                <a:gd name="T14" fmla="*/ 8 w 53"/>
                <a:gd name="T15" fmla="*/ 21 h 35"/>
                <a:gd name="T16" fmla="*/ 1 w 53"/>
                <a:gd name="T17" fmla="*/ 11 h 35"/>
                <a:gd name="T18" fmla="*/ 0 w 53"/>
                <a:gd name="T19" fmla="*/ 9 h 35"/>
                <a:gd name="T20" fmla="*/ 35 w 53"/>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5">
                  <a:moveTo>
                    <a:pt x="35" y="3"/>
                  </a:moveTo>
                  <a:cubicBezTo>
                    <a:pt x="38" y="9"/>
                    <a:pt x="39" y="14"/>
                    <a:pt x="35" y="20"/>
                  </a:cubicBezTo>
                  <a:cubicBezTo>
                    <a:pt x="34" y="22"/>
                    <a:pt x="29" y="24"/>
                    <a:pt x="32" y="27"/>
                  </a:cubicBezTo>
                  <a:cubicBezTo>
                    <a:pt x="34" y="30"/>
                    <a:pt x="38" y="30"/>
                    <a:pt x="41" y="29"/>
                  </a:cubicBezTo>
                  <a:cubicBezTo>
                    <a:pt x="45" y="27"/>
                    <a:pt x="49" y="26"/>
                    <a:pt x="53" y="27"/>
                  </a:cubicBezTo>
                  <a:cubicBezTo>
                    <a:pt x="44" y="32"/>
                    <a:pt x="35" y="35"/>
                    <a:pt x="25" y="35"/>
                  </a:cubicBezTo>
                  <a:cubicBezTo>
                    <a:pt x="22" y="35"/>
                    <a:pt x="20" y="35"/>
                    <a:pt x="17" y="35"/>
                  </a:cubicBezTo>
                  <a:cubicBezTo>
                    <a:pt x="7" y="35"/>
                    <a:pt x="3" y="30"/>
                    <a:pt x="8" y="21"/>
                  </a:cubicBezTo>
                  <a:cubicBezTo>
                    <a:pt x="14" y="11"/>
                    <a:pt x="9" y="11"/>
                    <a:pt x="1" y="11"/>
                  </a:cubicBezTo>
                  <a:cubicBezTo>
                    <a:pt x="1" y="10"/>
                    <a:pt x="1" y="10"/>
                    <a:pt x="0" y="9"/>
                  </a:cubicBezTo>
                  <a:cubicBezTo>
                    <a:pt x="11" y="2"/>
                    <a:pt x="22" y="0"/>
                    <a:pt x="35" y="3"/>
                  </a:cubicBezTo>
                  <a:close/>
                </a:path>
              </a:pathLst>
            </a:custGeom>
            <a:solidFill>
              <a:srgbClr val="EDB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6" name="Freeform 102"/>
            <p:cNvSpPr>
              <a:spLocks/>
            </p:cNvSpPr>
            <p:nvPr/>
          </p:nvSpPr>
          <p:spPr bwMode="auto">
            <a:xfrm>
              <a:off x="5964238" y="5694362"/>
              <a:ext cx="206375" cy="115888"/>
            </a:xfrm>
            <a:custGeom>
              <a:avLst/>
              <a:gdLst>
                <a:gd name="T0" fmla="*/ 93 w 97"/>
                <a:gd name="T1" fmla="*/ 7 h 54"/>
                <a:gd name="T2" fmla="*/ 94 w 97"/>
                <a:gd name="T3" fmla="*/ 14 h 54"/>
                <a:gd name="T4" fmla="*/ 48 w 97"/>
                <a:gd name="T5" fmla="*/ 54 h 54"/>
                <a:gd name="T6" fmla="*/ 90 w 97"/>
                <a:gd name="T7" fmla="*/ 14 h 54"/>
                <a:gd name="T8" fmla="*/ 55 w 97"/>
                <a:gd name="T9" fmla="*/ 15 h 54"/>
                <a:gd name="T10" fmla="*/ 1 w 97"/>
                <a:gd name="T11" fmla="*/ 29 h 54"/>
                <a:gd name="T12" fmla="*/ 0 w 97"/>
                <a:gd name="T13" fmla="*/ 28 h 54"/>
                <a:gd name="T14" fmla="*/ 18 w 97"/>
                <a:gd name="T15" fmla="*/ 12 h 54"/>
                <a:gd name="T16" fmla="*/ 56 w 97"/>
                <a:gd name="T17" fmla="*/ 7 h 54"/>
                <a:gd name="T18" fmla="*/ 93 w 97"/>
                <a:gd name="T1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4">
                  <a:moveTo>
                    <a:pt x="93" y="7"/>
                  </a:moveTo>
                  <a:cubicBezTo>
                    <a:pt x="94" y="10"/>
                    <a:pt x="97" y="12"/>
                    <a:pt x="94" y="14"/>
                  </a:cubicBezTo>
                  <a:cubicBezTo>
                    <a:pt x="79" y="28"/>
                    <a:pt x="68" y="46"/>
                    <a:pt x="48" y="54"/>
                  </a:cubicBezTo>
                  <a:cubicBezTo>
                    <a:pt x="62" y="41"/>
                    <a:pt x="77" y="29"/>
                    <a:pt x="90" y="14"/>
                  </a:cubicBezTo>
                  <a:cubicBezTo>
                    <a:pt x="77" y="10"/>
                    <a:pt x="67" y="8"/>
                    <a:pt x="55" y="15"/>
                  </a:cubicBezTo>
                  <a:cubicBezTo>
                    <a:pt x="38" y="24"/>
                    <a:pt x="20" y="30"/>
                    <a:pt x="1" y="29"/>
                  </a:cubicBezTo>
                  <a:cubicBezTo>
                    <a:pt x="0" y="29"/>
                    <a:pt x="0" y="28"/>
                    <a:pt x="0" y="28"/>
                  </a:cubicBezTo>
                  <a:cubicBezTo>
                    <a:pt x="6" y="23"/>
                    <a:pt x="8" y="12"/>
                    <a:pt x="18" y="12"/>
                  </a:cubicBezTo>
                  <a:cubicBezTo>
                    <a:pt x="32" y="15"/>
                    <a:pt x="44" y="13"/>
                    <a:pt x="56" y="7"/>
                  </a:cubicBezTo>
                  <a:cubicBezTo>
                    <a:pt x="68" y="1"/>
                    <a:pt x="81" y="0"/>
                    <a:pt x="93" y="7"/>
                  </a:cubicBezTo>
                  <a:close/>
                </a:path>
              </a:pathLst>
            </a:custGeom>
            <a:solidFill>
              <a:srgbClr val="8AA2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7" name="Freeform 103"/>
            <p:cNvSpPr>
              <a:spLocks/>
            </p:cNvSpPr>
            <p:nvPr/>
          </p:nvSpPr>
          <p:spPr bwMode="auto">
            <a:xfrm>
              <a:off x="6245225" y="5562600"/>
              <a:ext cx="138113" cy="136525"/>
            </a:xfrm>
            <a:custGeom>
              <a:avLst/>
              <a:gdLst>
                <a:gd name="T0" fmla="*/ 3 w 65"/>
                <a:gd name="T1" fmla="*/ 64 h 64"/>
                <a:gd name="T2" fmla="*/ 14 w 65"/>
                <a:gd name="T3" fmla="*/ 48 h 64"/>
                <a:gd name="T4" fmla="*/ 1 w 65"/>
                <a:gd name="T5" fmla="*/ 41 h 64"/>
                <a:gd name="T6" fmla="*/ 0 w 65"/>
                <a:gd name="T7" fmla="*/ 38 h 64"/>
                <a:gd name="T8" fmla="*/ 6 w 65"/>
                <a:gd name="T9" fmla="*/ 35 h 64"/>
                <a:gd name="T10" fmla="*/ 28 w 65"/>
                <a:gd name="T11" fmla="*/ 21 h 64"/>
                <a:gd name="T12" fmla="*/ 30 w 65"/>
                <a:gd name="T13" fmla="*/ 18 h 64"/>
                <a:gd name="T14" fmla="*/ 64 w 65"/>
                <a:gd name="T15" fmla="*/ 0 h 64"/>
                <a:gd name="T16" fmla="*/ 65 w 65"/>
                <a:gd name="T17" fmla="*/ 2 h 64"/>
                <a:gd name="T18" fmla="*/ 64 w 65"/>
                <a:gd name="T19" fmla="*/ 3 h 64"/>
                <a:gd name="T20" fmla="*/ 38 w 65"/>
                <a:gd name="T21" fmla="*/ 34 h 64"/>
                <a:gd name="T22" fmla="*/ 31 w 65"/>
                <a:gd name="T23" fmla="*/ 43 h 64"/>
                <a:gd name="T24" fmla="*/ 3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3" y="64"/>
                  </a:moveTo>
                  <a:cubicBezTo>
                    <a:pt x="4" y="56"/>
                    <a:pt x="12" y="54"/>
                    <a:pt x="14" y="48"/>
                  </a:cubicBezTo>
                  <a:cubicBezTo>
                    <a:pt x="12" y="40"/>
                    <a:pt x="4" y="46"/>
                    <a:pt x="1" y="41"/>
                  </a:cubicBezTo>
                  <a:cubicBezTo>
                    <a:pt x="0" y="40"/>
                    <a:pt x="0" y="39"/>
                    <a:pt x="0" y="38"/>
                  </a:cubicBezTo>
                  <a:cubicBezTo>
                    <a:pt x="1" y="35"/>
                    <a:pt x="4" y="36"/>
                    <a:pt x="6" y="35"/>
                  </a:cubicBezTo>
                  <a:cubicBezTo>
                    <a:pt x="16" y="35"/>
                    <a:pt x="28" y="38"/>
                    <a:pt x="28" y="21"/>
                  </a:cubicBezTo>
                  <a:cubicBezTo>
                    <a:pt x="28" y="20"/>
                    <a:pt x="29" y="18"/>
                    <a:pt x="30" y="18"/>
                  </a:cubicBezTo>
                  <a:cubicBezTo>
                    <a:pt x="46" y="20"/>
                    <a:pt x="50" y="2"/>
                    <a:pt x="64" y="0"/>
                  </a:cubicBezTo>
                  <a:cubicBezTo>
                    <a:pt x="65" y="1"/>
                    <a:pt x="65" y="2"/>
                    <a:pt x="65" y="2"/>
                  </a:cubicBezTo>
                  <a:cubicBezTo>
                    <a:pt x="64" y="3"/>
                    <a:pt x="64" y="3"/>
                    <a:pt x="64" y="3"/>
                  </a:cubicBezTo>
                  <a:cubicBezTo>
                    <a:pt x="52" y="11"/>
                    <a:pt x="40" y="18"/>
                    <a:pt x="38" y="34"/>
                  </a:cubicBezTo>
                  <a:cubicBezTo>
                    <a:pt x="38" y="38"/>
                    <a:pt x="34" y="42"/>
                    <a:pt x="31" y="43"/>
                  </a:cubicBezTo>
                  <a:cubicBezTo>
                    <a:pt x="19" y="47"/>
                    <a:pt x="13" y="58"/>
                    <a:pt x="3" y="64"/>
                  </a:cubicBezTo>
                  <a:close/>
                </a:path>
              </a:pathLst>
            </a:custGeom>
            <a:solidFill>
              <a:srgbClr val="679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1" name="Freeform 107"/>
            <p:cNvSpPr>
              <a:spLocks/>
            </p:cNvSpPr>
            <p:nvPr/>
          </p:nvSpPr>
          <p:spPr bwMode="auto">
            <a:xfrm>
              <a:off x="6550025" y="5149850"/>
              <a:ext cx="107950" cy="73025"/>
            </a:xfrm>
            <a:custGeom>
              <a:avLst/>
              <a:gdLst>
                <a:gd name="T0" fmla="*/ 35 w 51"/>
                <a:gd name="T1" fmla="*/ 0 h 34"/>
                <a:gd name="T2" fmla="*/ 37 w 51"/>
                <a:gd name="T3" fmla="*/ 0 h 34"/>
                <a:gd name="T4" fmla="*/ 44 w 51"/>
                <a:gd name="T5" fmla="*/ 18 h 34"/>
                <a:gd name="T6" fmla="*/ 49 w 51"/>
                <a:gd name="T7" fmla="*/ 28 h 34"/>
                <a:gd name="T8" fmla="*/ 39 w 51"/>
                <a:gd name="T9" fmla="*/ 34 h 34"/>
                <a:gd name="T10" fmla="*/ 26 w 51"/>
                <a:gd name="T11" fmla="*/ 33 h 34"/>
                <a:gd name="T12" fmla="*/ 44 w 51"/>
                <a:gd name="T13" fmla="*/ 26 h 34"/>
                <a:gd name="T14" fmla="*/ 34 w 51"/>
                <a:gd name="T15" fmla="*/ 22 h 34"/>
                <a:gd name="T16" fmla="*/ 15 w 51"/>
                <a:gd name="T17" fmla="*/ 21 h 34"/>
                <a:gd name="T18" fmla="*/ 0 w 51"/>
                <a:gd name="T19" fmla="*/ 10 h 34"/>
                <a:gd name="T20" fmla="*/ 25 w 51"/>
                <a:gd name="T21" fmla="*/ 5 h 34"/>
                <a:gd name="T22" fmla="*/ 35 w 51"/>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4">
                  <a:moveTo>
                    <a:pt x="35" y="0"/>
                  </a:moveTo>
                  <a:cubicBezTo>
                    <a:pt x="36" y="0"/>
                    <a:pt x="36" y="0"/>
                    <a:pt x="37" y="0"/>
                  </a:cubicBezTo>
                  <a:cubicBezTo>
                    <a:pt x="36" y="7"/>
                    <a:pt x="36" y="14"/>
                    <a:pt x="44" y="18"/>
                  </a:cubicBezTo>
                  <a:cubicBezTo>
                    <a:pt x="49" y="20"/>
                    <a:pt x="51" y="23"/>
                    <a:pt x="49" y="28"/>
                  </a:cubicBezTo>
                  <a:cubicBezTo>
                    <a:pt x="48" y="33"/>
                    <a:pt x="44" y="34"/>
                    <a:pt x="39" y="34"/>
                  </a:cubicBezTo>
                  <a:cubicBezTo>
                    <a:pt x="35" y="34"/>
                    <a:pt x="30" y="34"/>
                    <a:pt x="26" y="33"/>
                  </a:cubicBezTo>
                  <a:cubicBezTo>
                    <a:pt x="32" y="31"/>
                    <a:pt x="38" y="29"/>
                    <a:pt x="44" y="26"/>
                  </a:cubicBezTo>
                  <a:cubicBezTo>
                    <a:pt x="41" y="22"/>
                    <a:pt x="37" y="24"/>
                    <a:pt x="34" y="22"/>
                  </a:cubicBezTo>
                  <a:cubicBezTo>
                    <a:pt x="28" y="18"/>
                    <a:pt x="22" y="22"/>
                    <a:pt x="15" y="21"/>
                  </a:cubicBezTo>
                  <a:cubicBezTo>
                    <a:pt x="8" y="20"/>
                    <a:pt x="0" y="21"/>
                    <a:pt x="0" y="10"/>
                  </a:cubicBezTo>
                  <a:cubicBezTo>
                    <a:pt x="8" y="5"/>
                    <a:pt x="16" y="5"/>
                    <a:pt x="25" y="5"/>
                  </a:cubicBezTo>
                  <a:cubicBezTo>
                    <a:pt x="29" y="5"/>
                    <a:pt x="34" y="7"/>
                    <a:pt x="35" y="0"/>
                  </a:cubicBezTo>
                  <a:close/>
                </a:path>
              </a:pathLst>
            </a:custGeom>
            <a:solidFill>
              <a:srgbClr val="E0DD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2" name="Freeform 108"/>
            <p:cNvSpPr>
              <a:spLocks/>
            </p:cNvSpPr>
            <p:nvPr/>
          </p:nvSpPr>
          <p:spPr bwMode="auto">
            <a:xfrm>
              <a:off x="4984750" y="5165725"/>
              <a:ext cx="87313" cy="190500"/>
            </a:xfrm>
            <a:custGeom>
              <a:avLst/>
              <a:gdLst>
                <a:gd name="T0" fmla="*/ 0 w 41"/>
                <a:gd name="T1" fmla="*/ 14 h 90"/>
                <a:gd name="T2" fmla="*/ 3 w 41"/>
                <a:gd name="T3" fmla="*/ 1 h 90"/>
                <a:gd name="T4" fmla="*/ 4 w 41"/>
                <a:gd name="T5" fmla="*/ 0 h 90"/>
                <a:gd name="T6" fmla="*/ 7 w 41"/>
                <a:gd name="T7" fmla="*/ 2 h 90"/>
                <a:gd name="T8" fmla="*/ 29 w 41"/>
                <a:gd name="T9" fmla="*/ 55 h 90"/>
                <a:gd name="T10" fmla="*/ 30 w 41"/>
                <a:gd name="T11" fmla="*/ 66 h 90"/>
                <a:gd name="T12" fmla="*/ 40 w 41"/>
                <a:gd name="T13" fmla="*/ 90 h 90"/>
                <a:gd name="T14" fmla="*/ 0 w 41"/>
                <a:gd name="T15" fmla="*/ 14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90">
                  <a:moveTo>
                    <a:pt x="0" y="14"/>
                  </a:moveTo>
                  <a:cubicBezTo>
                    <a:pt x="1" y="9"/>
                    <a:pt x="2" y="5"/>
                    <a:pt x="3" y="1"/>
                  </a:cubicBezTo>
                  <a:cubicBezTo>
                    <a:pt x="3" y="0"/>
                    <a:pt x="4" y="0"/>
                    <a:pt x="4" y="0"/>
                  </a:cubicBezTo>
                  <a:cubicBezTo>
                    <a:pt x="6" y="0"/>
                    <a:pt x="7" y="1"/>
                    <a:pt x="7" y="2"/>
                  </a:cubicBezTo>
                  <a:cubicBezTo>
                    <a:pt x="11" y="21"/>
                    <a:pt x="20" y="38"/>
                    <a:pt x="29" y="55"/>
                  </a:cubicBezTo>
                  <a:cubicBezTo>
                    <a:pt x="30" y="58"/>
                    <a:pt x="32" y="62"/>
                    <a:pt x="30" y="66"/>
                  </a:cubicBezTo>
                  <a:cubicBezTo>
                    <a:pt x="30" y="75"/>
                    <a:pt x="41" y="80"/>
                    <a:pt x="40" y="90"/>
                  </a:cubicBezTo>
                  <a:cubicBezTo>
                    <a:pt x="19" y="68"/>
                    <a:pt x="6" y="43"/>
                    <a:pt x="0" y="14"/>
                  </a:cubicBezTo>
                  <a:close/>
                </a:path>
              </a:pathLst>
            </a:custGeom>
            <a:solidFill>
              <a:srgbClr val="C7C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4" name="Freeform 110"/>
            <p:cNvSpPr>
              <a:spLocks/>
            </p:cNvSpPr>
            <p:nvPr/>
          </p:nvSpPr>
          <p:spPr bwMode="auto">
            <a:xfrm>
              <a:off x="5954713" y="4362450"/>
              <a:ext cx="206375" cy="87313"/>
            </a:xfrm>
            <a:custGeom>
              <a:avLst/>
              <a:gdLst>
                <a:gd name="T0" fmla="*/ 0 w 97"/>
                <a:gd name="T1" fmla="*/ 1 h 41"/>
                <a:gd name="T2" fmla="*/ 3 w 97"/>
                <a:gd name="T3" fmla="*/ 0 h 41"/>
                <a:gd name="T4" fmla="*/ 46 w 97"/>
                <a:gd name="T5" fmla="*/ 9 h 41"/>
                <a:gd name="T6" fmla="*/ 97 w 97"/>
                <a:gd name="T7" fmla="*/ 37 h 41"/>
                <a:gd name="T8" fmla="*/ 92 w 97"/>
                <a:gd name="T9" fmla="*/ 41 h 41"/>
                <a:gd name="T10" fmla="*/ 45 w 97"/>
                <a:gd name="T11" fmla="*/ 19 h 41"/>
                <a:gd name="T12" fmla="*/ 31 w 97"/>
                <a:gd name="T13" fmla="*/ 20 h 41"/>
                <a:gd name="T14" fmla="*/ 28 w 97"/>
                <a:gd name="T15" fmla="*/ 21 h 41"/>
                <a:gd name="T16" fmla="*/ 23 w 97"/>
                <a:gd name="T17" fmla="*/ 22 h 41"/>
                <a:gd name="T18" fmla="*/ 0 w 97"/>
                <a:gd name="T1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41">
                  <a:moveTo>
                    <a:pt x="0" y="1"/>
                  </a:moveTo>
                  <a:cubicBezTo>
                    <a:pt x="1" y="0"/>
                    <a:pt x="2" y="0"/>
                    <a:pt x="3" y="0"/>
                  </a:cubicBezTo>
                  <a:cubicBezTo>
                    <a:pt x="17" y="3"/>
                    <a:pt x="32" y="6"/>
                    <a:pt x="46" y="9"/>
                  </a:cubicBezTo>
                  <a:cubicBezTo>
                    <a:pt x="65" y="14"/>
                    <a:pt x="82" y="24"/>
                    <a:pt x="97" y="37"/>
                  </a:cubicBezTo>
                  <a:cubicBezTo>
                    <a:pt x="96" y="39"/>
                    <a:pt x="94" y="40"/>
                    <a:pt x="92" y="41"/>
                  </a:cubicBezTo>
                  <a:cubicBezTo>
                    <a:pt x="77" y="32"/>
                    <a:pt x="63" y="21"/>
                    <a:pt x="45" y="19"/>
                  </a:cubicBezTo>
                  <a:cubicBezTo>
                    <a:pt x="40" y="18"/>
                    <a:pt x="35" y="16"/>
                    <a:pt x="31" y="20"/>
                  </a:cubicBezTo>
                  <a:cubicBezTo>
                    <a:pt x="30" y="20"/>
                    <a:pt x="29" y="21"/>
                    <a:pt x="28" y="21"/>
                  </a:cubicBezTo>
                  <a:cubicBezTo>
                    <a:pt x="26" y="22"/>
                    <a:pt x="23" y="23"/>
                    <a:pt x="23" y="22"/>
                  </a:cubicBezTo>
                  <a:cubicBezTo>
                    <a:pt x="18" y="12"/>
                    <a:pt x="6" y="9"/>
                    <a:pt x="0" y="1"/>
                  </a:cubicBezTo>
                  <a:close/>
                </a:path>
              </a:pathLst>
            </a:custGeom>
            <a:solidFill>
              <a:srgbClr val="878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5" name="Freeform 111"/>
            <p:cNvSpPr>
              <a:spLocks/>
            </p:cNvSpPr>
            <p:nvPr/>
          </p:nvSpPr>
          <p:spPr bwMode="auto">
            <a:xfrm>
              <a:off x="6588125" y="4900612"/>
              <a:ext cx="112713" cy="60325"/>
            </a:xfrm>
            <a:custGeom>
              <a:avLst/>
              <a:gdLst>
                <a:gd name="T0" fmla="*/ 5 w 53"/>
                <a:gd name="T1" fmla="*/ 6 h 28"/>
                <a:gd name="T2" fmla="*/ 14 w 53"/>
                <a:gd name="T3" fmla="*/ 0 h 28"/>
                <a:gd name="T4" fmla="*/ 24 w 53"/>
                <a:gd name="T5" fmla="*/ 6 h 28"/>
                <a:gd name="T6" fmla="*/ 53 w 53"/>
                <a:gd name="T7" fmla="*/ 16 h 28"/>
                <a:gd name="T8" fmla="*/ 43 w 53"/>
                <a:gd name="T9" fmla="*/ 24 h 28"/>
                <a:gd name="T10" fmla="*/ 8 w 53"/>
                <a:gd name="T11" fmla="*/ 28 h 28"/>
                <a:gd name="T12" fmla="*/ 3 w 53"/>
                <a:gd name="T13" fmla="*/ 27 h 28"/>
                <a:gd name="T14" fmla="*/ 8 w 53"/>
                <a:gd name="T15" fmla="*/ 16 h 28"/>
                <a:gd name="T16" fmla="*/ 15 w 53"/>
                <a:gd name="T17" fmla="*/ 15 h 28"/>
                <a:gd name="T18" fmla="*/ 5 w 53"/>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8">
                  <a:moveTo>
                    <a:pt x="5" y="6"/>
                  </a:moveTo>
                  <a:cubicBezTo>
                    <a:pt x="6" y="0"/>
                    <a:pt x="10" y="0"/>
                    <a:pt x="14" y="0"/>
                  </a:cubicBezTo>
                  <a:cubicBezTo>
                    <a:pt x="17" y="2"/>
                    <a:pt x="21" y="4"/>
                    <a:pt x="24" y="6"/>
                  </a:cubicBezTo>
                  <a:cubicBezTo>
                    <a:pt x="32" y="15"/>
                    <a:pt x="44" y="11"/>
                    <a:pt x="53" y="16"/>
                  </a:cubicBezTo>
                  <a:cubicBezTo>
                    <a:pt x="53" y="23"/>
                    <a:pt x="49" y="24"/>
                    <a:pt x="43" y="24"/>
                  </a:cubicBezTo>
                  <a:cubicBezTo>
                    <a:pt x="32" y="23"/>
                    <a:pt x="20" y="26"/>
                    <a:pt x="8" y="28"/>
                  </a:cubicBezTo>
                  <a:cubicBezTo>
                    <a:pt x="7" y="27"/>
                    <a:pt x="5" y="27"/>
                    <a:pt x="3" y="27"/>
                  </a:cubicBezTo>
                  <a:cubicBezTo>
                    <a:pt x="0" y="21"/>
                    <a:pt x="4" y="19"/>
                    <a:pt x="8" y="16"/>
                  </a:cubicBezTo>
                  <a:cubicBezTo>
                    <a:pt x="10" y="16"/>
                    <a:pt x="12" y="15"/>
                    <a:pt x="15" y="15"/>
                  </a:cubicBezTo>
                  <a:cubicBezTo>
                    <a:pt x="11" y="12"/>
                    <a:pt x="7" y="11"/>
                    <a:pt x="5" y="6"/>
                  </a:cubicBezTo>
                  <a:close/>
                </a:path>
              </a:pathLst>
            </a:custGeom>
            <a:solidFill>
              <a:srgbClr val="CC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6" name="Freeform 112"/>
            <p:cNvSpPr>
              <a:spLocks/>
            </p:cNvSpPr>
            <p:nvPr/>
          </p:nvSpPr>
          <p:spPr bwMode="auto">
            <a:xfrm>
              <a:off x="6135688" y="4441825"/>
              <a:ext cx="115888" cy="61913"/>
            </a:xfrm>
            <a:custGeom>
              <a:avLst/>
              <a:gdLst>
                <a:gd name="T0" fmla="*/ 7 w 55"/>
                <a:gd name="T1" fmla="*/ 2 h 29"/>
                <a:gd name="T2" fmla="*/ 12 w 55"/>
                <a:gd name="T3" fmla="*/ 0 h 29"/>
                <a:gd name="T4" fmla="*/ 55 w 55"/>
                <a:gd name="T5" fmla="*/ 13 h 29"/>
                <a:gd name="T6" fmla="*/ 55 w 55"/>
                <a:gd name="T7" fmla="*/ 24 h 29"/>
                <a:gd name="T8" fmla="*/ 26 w 55"/>
                <a:gd name="T9" fmla="*/ 20 h 29"/>
                <a:gd name="T10" fmla="*/ 13 w 55"/>
                <a:gd name="T11" fmla="*/ 16 h 29"/>
                <a:gd name="T12" fmla="*/ 0 w 55"/>
                <a:gd name="T13" fmla="*/ 7 h 29"/>
                <a:gd name="T14" fmla="*/ 3 w 55"/>
                <a:gd name="T15" fmla="*/ 6 h 29"/>
                <a:gd name="T16" fmla="*/ 7 w 55"/>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9">
                  <a:moveTo>
                    <a:pt x="7" y="2"/>
                  </a:moveTo>
                  <a:cubicBezTo>
                    <a:pt x="9" y="1"/>
                    <a:pt x="10" y="1"/>
                    <a:pt x="12" y="0"/>
                  </a:cubicBezTo>
                  <a:cubicBezTo>
                    <a:pt x="24" y="13"/>
                    <a:pt x="39" y="13"/>
                    <a:pt x="55" y="13"/>
                  </a:cubicBezTo>
                  <a:cubicBezTo>
                    <a:pt x="55" y="17"/>
                    <a:pt x="52" y="21"/>
                    <a:pt x="55" y="24"/>
                  </a:cubicBezTo>
                  <a:cubicBezTo>
                    <a:pt x="45" y="29"/>
                    <a:pt x="35" y="26"/>
                    <a:pt x="26" y="20"/>
                  </a:cubicBezTo>
                  <a:cubicBezTo>
                    <a:pt x="22" y="17"/>
                    <a:pt x="18" y="16"/>
                    <a:pt x="13" y="16"/>
                  </a:cubicBezTo>
                  <a:cubicBezTo>
                    <a:pt x="10" y="12"/>
                    <a:pt x="0" y="17"/>
                    <a:pt x="0" y="7"/>
                  </a:cubicBezTo>
                  <a:cubicBezTo>
                    <a:pt x="1" y="7"/>
                    <a:pt x="2" y="6"/>
                    <a:pt x="3" y="6"/>
                  </a:cubicBezTo>
                  <a:cubicBezTo>
                    <a:pt x="5" y="5"/>
                    <a:pt x="9" y="7"/>
                    <a:pt x="7" y="2"/>
                  </a:cubicBezTo>
                  <a:close/>
                </a:path>
              </a:pathLst>
            </a:custGeom>
            <a:solidFill>
              <a:srgbClr val="3C6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7" name="Freeform 113"/>
            <p:cNvSpPr>
              <a:spLocks/>
            </p:cNvSpPr>
            <p:nvPr/>
          </p:nvSpPr>
          <p:spPr bwMode="auto">
            <a:xfrm>
              <a:off x="6207125" y="5522912"/>
              <a:ext cx="101600" cy="109538"/>
            </a:xfrm>
            <a:custGeom>
              <a:avLst/>
              <a:gdLst>
                <a:gd name="T0" fmla="*/ 48 w 48"/>
                <a:gd name="T1" fmla="*/ 12 h 52"/>
                <a:gd name="T2" fmla="*/ 19 w 48"/>
                <a:gd name="T3" fmla="*/ 46 h 52"/>
                <a:gd name="T4" fmla="*/ 2 w 48"/>
                <a:gd name="T5" fmla="*/ 44 h 52"/>
                <a:gd name="T6" fmla="*/ 9 w 48"/>
                <a:gd name="T7" fmla="*/ 34 h 52"/>
                <a:gd name="T8" fmla="*/ 26 w 48"/>
                <a:gd name="T9" fmla="*/ 22 h 52"/>
                <a:gd name="T10" fmla="*/ 24 w 48"/>
                <a:gd name="T11" fmla="*/ 17 h 52"/>
                <a:gd name="T12" fmla="*/ 23 w 48"/>
                <a:gd name="T13" fmla="*/ 11 h 52"/>
                <a:gd name="T14" fmla="*/ 34 w 48"/>
                <a:gd name="T15" fmla="*/ 0 h 52"/>
                <a:gd name="T16" fmla="*/ 37 w 48"/>
                <a:gd name="T17" fmla="*/ 14 h 52"/>
                <a:gd name="T18" fmla="*/ 48 w 48"/>
                <a:gd name="T1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2">
                  <a:moveTo>
                    <a:pt x="48" y="12"/>
                  </a:moveTo>
                  <a:cubicBezTo>
                    <a:pt x="41" y="25"/>
                    <a:pt x="27" y="33"/>
                    <a:pt x="19" y="46"/>
                  </a:cubicBezTo>
                  <a:cubicBezTo>
                    <a:pt x="13" y="52"/>
                    <a:pt x="7" y="49"/>
                    <a:pt x="2" y="44"/>
                  </a:cubicBezTo>
                  <a:cubicBezTo>
                    <a:pt x="0" y="37"/>
                    <a:pt x="5" y="36"/>
                    <a:pt x="9" y="34"/>
                  </a:cubicBezTo>
                  <a:cubicBezTo>
                    <a:pt x="15" y="31"/>
                    <a:pt x="21" y="27"/>
                    <a:pt x="26" y="22"/>
                  </a:cubicBezTo>
                  <a:cubicBezTo>
                    <a:pt x="28" y="19"/>
                    <a:pt x="26" y="18"/>
                    <a:pt x="24" y="17"/>
                  </a:cubicBezTo>
                  <a:cubicBezTo>
                    <a:pt x="22" y="15"/>
                    <a:pt x="22" y="13"/>
                    <a:pt x="23" y="11"/>
                  </a:cubicBezTo>
                  <a:cubicBezTo>
                    <a:pt x="26" y="6"/>
                    <a:pt x="28" y="2"/>
                    <a:pt x="34" y="0"/>
                  </a:cubicBezTo>
                  <a:cubicBezTo>
                    <a:pt x="31" y="6"/>
                    <a:pt x="34" y="10"/>
                    <a:pt x="37" y="14"/>
                  </a:cubicBezTo>
                  <a:cubicBezTo>
                    <a:pt x="42" y="19"/>
                    <a:pt x="44" y="11"/>
                    <a:pt x="48" y="12"/>
                  </a:cubicBezTo>
                  <a:close/>
                </a:path>
              </a:pathLst>
            </a:custGeom>
            <a:solidFill>
              <a:srgbClr val="D1E5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9" name="Freeform 115"/>
            <p:cNvSpPr>
              <a:spLocks/>
            </p:cNvSpPr>
            <p:nvPr/>
          </p:nvSpPr>
          <p:spPr bwMode="auto">
            <a:xfrm>
              <a:off x="6340475" y="4594225"/>
              <a:ext cx="61913" cy="60325"/>
            </a:xfrm>
            <a:custGeom>
              <a:avLst/>
              <a:gdLst>
                <a:gd name="T0" fmla="*/ 0 w 29"/>
                <a:gd name="T1" fmla="*/ 8 h 28"/>
                <a:gd name="T2" fmla="*/ 29 w 29"/>
                <a:gd name="T3" fmla="*/ 10 h 28"/>
                <a:gd name="T4" fmla="*/ 29 w 29"/>
                <a:gd name="T5" fmla="*/ 12 h 28"/>
                <a:gd name="T6" fmla="*/ 19 w 29"/>
                <a:gd name="T7" fmla="*/ 28 h 28"/>
                <a:gd name="T8" fmla="*/ 0 w 29"/>
                <a:gd name="T9" fmla="*/ 8 h 28"/>
              </a:gdLst>
              <a:ahLst/>
              <a:cxnLst>
                <a:cxn ang="0">
                  <a:pos x="T0" y="T1"/>
                </a:cxn>
                <a:cxn ang="0">
                  <a:pos x="T2" y="T3"/>
                </a:cxn>
                <a:cxn ang="0">
                  <a:pos x="T4" y="T5"/>
                </a:cxn>
                <a:cxn ang="0">
                  <a:pos x="T6" y="T7"/>
                </a:cxn>
                <a:cxn ang="0">
                  <a:pos x="T8" y="T9"/>
                </a:cxn>
              </a:cxnLst>
              <a:rect l="0" t="0" r="r" b="b"/>
              <a:pathLst>
                <a:path w="29" h="28">
                  <a:moveTo>
                    <a:pt x="0" y="8"/>
                  </a:moveTo>
                  <a:cubicBezTo>
                    <a:pt x="7" y="0"/>
                    <a:pt x="24" y="1"/>
                    <a:pt x="29" y="10"/>
                  </a:cubicBezTo>
                  <a:cubicBezTo>
                    <a:pt x="29" y="11"/>
                    <a:pt x="29" y="12"/>
                    <a:pt x="29" y="12"/>
                  </a:cubicBezTo>
                  <a:cubicBezTo>
                    <a:pt x="23" y="15"/>
                    <a:pt x="25" y="25"/>
                    <a:pt x="19" y="28"/>
                  </a:cubicBezTo>
                  <a:cubicBezTo>
                    <a:pt x="5" y="28"/>
                    <a:pt x="6" y="15"/>
                    <a:pt x="0" y="8"/>
                  </a:cubicBezTo>
                  <a:close/>
                </a:path>
              </a:pathLst>
            </a:custGeom>
            <a:solidFill>
              <a:srgbClr val="3569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1" name="Freeform 117"/>
            <p:cNvSpPr>
              <a:spLocks/>
            </p:cNvSpPr>
            <p:nvPr/>
          </p:nvSpPr>
          <p:spPr bwMode="auto">
            <a:xfrm>
              <a:off x="6346825" y="4527550"/>
              <a:ext cx="80963" cy="69850"/>
            </a:xfrm>
            <a:custGeom>
              <a:avLst/>
              <a:gdLst>
                <a:gd name="T0" fmla="*/ 16 w 38"/>
                <a:gd name="T1" fmla="*/ 29 h 33"/>
                <a:gd name="T2" fmla="*/ 19 w 38"/>
                <a:gd name="T3" fmla="*/ 26 h 33"/>
                <a:gd name="T4" fmla="*/ 15 w 38"/>
                <a:gd name="T5" fmla="*/ 18 h 33"/>
                <a:gd name="T6" fmla="*/ 2 w 38"/>
                <a:gd name="T7" fmla="*/ 13 h 33"/>
                <a:gd name="T8" fmla="*/ 11 w 38"/>
                <a:gd name="T9" fmla="*/ 0 h 33"/>
                <a:gd name="T10" fmla="*/ 26 w 38"/>
                <a:gd name="T11" fmla="*/ 13 h 33"/>
                <a:gd name="T12" fmla="*/ 31 w 38"/>
                <a:gd name="T13" fmla="*/ 31 h 33"/>
                <a:gd name="T14" fmla="*/ 25 w 38"/>
                <a:gd name="T15" fmla="*/ 29 h 33"/>
                <a:gd name="T16" fmla="*/ 16 w 38"/>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3">
                  <a:moveTo>
                    <a:pt x="16" y="29"/>
                  </a:moveTo>
                  <a:cubicBezTo>
                    <a:pt x="17" y="28"/>
                    <a:pt x="18" y="27"/>
                    <a:pt x="19" y="26"/>
                  </a:cubicBezTo>
                  <a:cubicBezTo>
                    <a:pt x="23" y="21"/>
                    <a:pt x="21" y="19"/>
                    <a:pt x="15" y="18"/>
                  </a:cubicBezTo>
                  <a:cubicBezTo>
                    <a:pt x="10" y="18"/>
                    <a:pt x="6" y="17"/>
                    <a:pt x="2" y="13"/>
                  </a:cubicBezTo>
                  <a:cubicBezTo>
                    <a:pt x="0" y="5"/>
                    <a:pt x="8" y="4"/>
                    <a:pt x="11" y="0"/>
                  </a:cubicBezTo>
                  <a:cubicBezTo>
                    <a:pt x="15" y="5"/>
                    <a:pt x="19" y="11"/>
                    <a:pt x="26" y="13"/>
                  </a:cubicBezTo>
                  <a:cubicBezTo>
                    <a:pt x="38" y="16"/>
                    <a:pt x="38" y="22"/>
                    <a:pt x="31" y="31"/>
                  </a:cubicBezTo>
                  <a:cubicBezTo>
                    <a:pt x="31" y="26"/>
                    <a:pt x="28" y="26"/>
                    <a:pt x="25" y="29"/>
                  </a:cubicBezTo>
                  <a:cubicBezTo>
                    <a:pt x="22" y="31"/>
                    <a:pt x="19" y="33"/>
                    <a:pt x="16" y="29"/>
                  </a:cubicBezTo>
                  <a:close/>
                </a:path>
              </a:pathLst>
            </a:custGeom>
            <a:solidFill>
              <a:srgbClr val="A5C4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2" name="Freeform 118"/>
            <p:cNvSpPr>
              <a:spLocks/>
            </p:cNvSpPr>
            <p:nvPr/>
          </p:nvSpPr>
          <p:spPr bwMode="auto">
            <a:xfrm>
              <a:off x="5930900" y="5873750"/>
              <a:ext cx="120650" cy="58738"/>
            </a:xfrm>
            <a:custGeom>
              <a:avLst/>
              <a:gdLst>
                <a:gd name="T0" fmla="*/ 6 w 57"/>
                <a:gd name="T1" fmla="*/ 0 h 28"/>
                <a:gd name="T2" fmla="*/ 9 w 57"/>
                <a:gd name="T3" fmla="*/ 0 h 28"/>
                <a:gd name="T4" fmla="*/ 19 w 57"/>
                <a:gd name="T5" fmla="*/ 18 h 28"/>
                <a:gd name="T6" fmla="*/ 44 w 57"/>
                <a:gd name="T7" fmla="*/ 15 h 28"/>
                <a:gd name="T8" fmla="*/ 57 w 57"/>
                <a:gd name="T9" fmla="*/ 10 h 28"/>
                <a:gd name="T10" fmla="*/ 24 w 57"/>
                <a:gd name="T11" fmla="*/ 26 h 28"/>
                <a:gd name="T12" fmla="*/ 6 w 57"/>
                <a:gd name="T13" fmla="*/ 20 h 28"/>
                <a:gd name="T14" fmla="*/ 6 w 5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8">
                  <a:moveTo>
                    <a:pt x="6" y="0"/>
                  </a:moveTo>
                  <a:cubicBezTo>
                    <a:pt x="7" y="0"/>
                    <a:pt x="8" y="0"/>
                    <a:pt x="9" y="0"/>
                  </a:cubicBezTo>
                  <a:cubicBezTo>
                    <a:pt x="13" y="6"/>
                    <a:pt x="16" y="12"/>
                    <a:pt x="19" y="18"/>
                  </a:cubicBezTo>
                  <a:cubicBezTo>
                    <a:pt x="28" y="24"/>
                    <a:pt x="36" y="18"/>
                    <a:pt x="44" y="15"/>
                  </a:cubicBezTo>
                  <a:cubicBezTo>
                    <a:pt x="48" y="13"/>
                    <a:pt x="51" y="9"/>
                    <a:pt x="57" y="10"/>
                  </a:cubicBezTo>
                  <a:cubicBezTo>
                    <a:pt x="47" y="19"/>
                    <a:pt x="36" y="23"/>
                    <a:pt x="24" y="26"/>
                  </a:cubicBezTo>
                  <a:cubicBezTo>
                    <a:pt x="17" y="28"/>
                    <a:pt x="10" y="27"/>
                    <a:pt x="6" y="20"/>
                  </a:cubicBezTo>
                  <a:cubicBezTo>
                    <a:pt x="2" y="13"/>
                    <a:pt x="0" y="6"/>
                    <a:pt x="6" y="0"/>
                  </a:cubicBezTo>
                  <a:close/>
                </a:path>
              </a:pathLst>
            </a:custGeom>
            <a:solidFill>
              <a:srgbClr val="4473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3" name="Freeform 119"/>
            <p:cNvSpPr>
              <a:spLocks/>
            </p:cNvSpPr>
            <p:nvPr/>
          </p:nvSpPr>
          <p:spPr bwMode="auto">
            <a:xfrm>
              <a:off x="6607175" y="5037137"/>
              <a:ext cx="84138" cy="31750"/>
            </a:xfrm>
            <a:custGeom>
              <a:avLst/>
              <a:gdLst>
                <a:gd name="T0" fmla="*/ 0 w 40"/>
                <a:gd name="T1" fmla="*/ 5 h 15"/>
                <a:gd name="T2" fmla="*/ 34 w 40"/>
                <a:gd name="T3" fmla="*/ 3 h 15"/>
                <a:gd name="T4" fmla="*/ 40 w 40"/>
                <a:gd name="T5" fmla="*/ 10 h 15"/>
                <a:gd name="T6" fmla="*/ 38 w 40"/>
                <a:gd name="T7" fmla="*/ 13 h 15"/>
                <a:gd name="T8" fmla="*/ 0 w 40"/>
                <a:gd name="T9" fmla="*/ 5 h 15"/>
              </a:gdLst>
              <a:ahLst/>
              <a:cxnLst>
                <a:cxn ang="0">
                  <a:pos x="T0" y="T1"/>
                </a:cxn>
                <a:cxn ang="0">
                  <a:pos x="T2" y="T3"/>
                </a:cxn>
                <a:cxn ang="0">
                  <a:pos x="T4" y="T5"/>
                </a:cxn>
                <a:cxn ang="0">
                  <a:pos x="T6" y="T7"/>
                </a:cxn>
                <a:cxn ang="0">
                  <a:pos x="T8" y="T9"/>
                </a:cxn>
              </a:cxnLst>
              <a:rect l="0" t="0" r="r" b="b"/>
              <a:pathLst>
                <a:path w="40" h="15">
                  <a:moveTo>
                    <a:pt x="0" y="5"/>
                  </a:moveTo>
                  <a:cubicBezTo>
                    <a:pt x="11" y="0"/>
                    <a:pt x="23" y="3"/>
                    <a:pt x="34" y="3"/>
                  </a:cubicBezTo>
                  <a:cubicBezTo>
                    <a:pt x="39" y="2"/>
                    <a:pt x="39" y="6"/>
                    <a:pt x="40" y="10"/>
                  </a:cubicBezTo>
                  <a:cubicBezTo>
                    <a:pt x="39" y="11"/>
                    <a:pt x="39" y="12"/>
                    <a:pt x="38" y="13"/>
                  </a:cubicBezTo>
                  <a:cubicBezTo>
                    <a:pt x="24" y="15"/>
                    <a:pt x="11" y="15"/>
                    <a:pt x="0" y="5"/>
                  </a:cubicBezTo>
                  <a:close/>
                </a:path>
              </a:pathLst>
            </a:custGeom>
            <a:solidFill>
              <a:srgbClr val="775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4" name="Freeform 120"/>
            <p:cNvSpPr>
              <a:spLocks/>
            </p:cNvSpPr>
            <p:nvPr/>
          </p:nvSpPr>
          <p:spPr bwMode="auto">
            <a:xfrm>
              <a:off x="6262688" y="4527550"/>
              <a:ext cx="57150" cy="65088"/>
            </a:xfrm>
            <a:custGeom>
              <a:avLst/>
              <a:gdLst>
                <a:gd name="T0" fmla="*/ 22 w 27"/>
                <a:gd name="T1" fmla="*/ 13 h 31"/>
                <a:gd name="T2" fmla="*/ 27 w 27"/>
                <a:gd name="T3" fmla="*/ 31 h 31"/>
                <a:gd name="T4" fmla="*/ 0 w 27"/>
                <a:gd name="T5" fmla="*/ 11 h 31"/>
                <a:gd name="T6" fmla="*/ 1 w 27"/>
                <a:gd name="T7" fmla="*/ 9 h 31"/>
                <a:gd name="T8" fmla="*/ 22 w 27"/>
                <a:gd name="T9" fmla="*/ 13 h 31"/>
              </a:gdLst>
              <a:ahLst/>
              <a:cxnLst>
                <a:cxn ang="0">
                  <a:pos x="T0" y="T1"/>
                </a:cxn>
                <a:cxn ang="0">
                  <a:pos x="T2" y="T3"/>
                </a:cxn>
                <a:cxn ang="0">
                  <a:pos x="T4" y="T5"/>
                </a:cxn>
                <a:cxn ang="0">
                  <a:pos x="T6" y="T7"/>
                </a:cxn>
                <a:cxn ang="0">
                  <a:pos x="T8" y="T9"/>
                </a:cxn>
              </a:cxnLst>
              <a:rect l="0" t="0" r="r" b="b"/>
              <a:pathLst>
                <a:path w="27" h="31">
                  <a:moveTo>
                    <a:pt x="22" y="13"/>
                  </a:moveTo>
                  <a:cubicBezTo>
                    <a:pt x="23" y="19"/>
                    <a:pt x="25" y="25"/>
                    <a:pt x="27" y="31"/>
                  </a:cubicBezTo>
                  <a:cubicBezTo>
                    <a:pt x="14" y="30"/>
                    <a:pt x="8" y="19"/>
                    <a:pt x="0" y="11"/>
                  </a:cubicBezTo>
                  <a:cubicBezTo>
                    <a:pt x="0" y="10"/>
                    <a:pt x="0" y="10"/>
                    <a:pt x="1" y="9"/>
                  </a:cubicBezTo>
                  <a:cubicBezTo>
                    <a:pt x="9" y="0"/>
                    <a:pt x="12" y="1"/>
                    <a:pt x="22" y="13"/>
                  </a:cubicBezTo>
                  <a:close/>
                </a:path>
              </a:pathLst>
            </a:custGeom>
            <a:solidFill>
              <a:srgbClr val="ADB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5" name="Freeform 121"/>
            <p:cNvSpPr>
              <a:spLocks/>
            </p:cNvSpPr>
            <p:nvPr/>
          </p:nvSpPr>
          <p:spPr bwMode="auto">
            <a:xfrm>
              <a:off x="6346825" y="5505450"/>
              <a:ext cx="84138" cy="63500"/>
            </a:xfrm>
            <a:custGeom>
              <a:avLst/>
              <a:gdLst>
                <a:gd name="T0" fmla="*/ 16 w 39"/>
                <a:gd name="T1" fmla="*/ 30 h 30"/>
                <a:gd name="T2" fmla="*/ 16 w 39"/>
                <a:gd name="T3" fmla="*/ 27 h 30"/>
                <a:gd name="T4" fmla="*/ 33 w 39"/>
                <a:gd name="T5" fmla="*/ 12 h 30"/>
                <a:gd name="T6" fmla="*/ 0 w 39"/>
                <a:gd name="T7" fmla="*/ 9 h 30"/>
                <a:gd name="T8" fmla="*/ 32 w 39"/>
                <a:gd name="T9" fmla="*/ 7 h 30"/>
                <a:gd name="T10" fmla="*/ 34 w 39"/>
                <a:gd name="T11" fmla="*/ 20 h 30"/>
                <a:gd name="T12" fmla="*/ 16 w 3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9" h="30">
                  <a:moveTo>
                    <a:pt x="16" y="30"/>
                  </a:moveTo>
                  <a:cubicBezTo>
                    <a:pt x="16" y="29"/>
                    <a:pt x="16" y="28"/>
                    <a:pt x="16" y="27"/>
                  </a:cubicBezTo>
                  <a:cubicBezTo>
                    <a:pt x="22" y="24"/>
                    <a:pt x="30" y="21"/>
                    <a:pt x="33" y="12"/>
                  </a:cubicBezTo>
                  <a:cubicBezTo>
                    <a:pt x="21" y="17"/>
                    <a:pt x="11" y="12"/>
                    <a:pt x="0" y="9"/>
                  </a:cubicBezTo>
                  <a:cubicBezTo>
                    <a:pt x="10" y="0"/>
                    <a:pt x="21" y="6"/>
                    <a:pt x="32" y="7"/>
                  </a:cubicBezTo>
                  <a:cubicBezTo>
                    <a:pt x="39" y="8"/>
                    <a:pt x="39" y="16"/>
                    <a:pt x="34" y="20"/>
                  </a:cubicBezTo>
                  <a:cubicBezTo>
                    <a:pt x="29" y="25"/>
                    <a:pt x="23" y="30"/>
                    <a:pt x="16" y="30"/>
                  </a:cubicBezTo>
                  <a:close/>
                </a:path>
              </a:pathLst>
            </a:custGeom>
            <a:solidFill>
              <a:srgbClr val="BFD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7" name="Freeform 123"/>
            <p:cNvSpPr>
              <a:spLocks/>
            </p:cNvSpPr>
            <p:nvPr/>
          </p:nvSpPr>
          <p:spPr bwMode="auto">
            <a:xfrm>
              <a:off x="6135688" y="4267200"/>
              <a:ext cx="39688" cy="50800"/>
            </a:xfrm>
            <a:custGeom>
              <a:avLst/>
              <a:gdLst>
                <a:gd name="T0" fmla="*/ 15 w 19"/>
                <a:gd name="T1" fmla="*/ 2 h 24"/>
                <a:gd name="T2" fmla="*/ 18 w 19"/>
                <a:gd name="T3" fmla="*/ 9 h 24"/>
                <a:gd name="T4" fmla="*/ 13 w 19"/>
                <a:gd name="T5" fmla="*/ 22 h 24"/>
                <a:gd name="T6" fmla="*/ 2 w 19"/>
                <a:gd name="T7" fmla="*/ 1 h 24"/>
                <a:gd name="T8" fmla="*/ 15 w 19"/>
                <a:gd name="T9" fmla="*/ 2 h 24"/>
              </a:gdLst>
              <a:ahLst/>
              <a:cxnLst>
                <a:cxn ang="0">
                  <a:pos x="T0" y="T1"/>
                </a:cxn>
                <a:cxn ang="0">
                  <a:pos x="T2" y="T3"/>
                </a:cxn>
                <a:cxn ang="0">
                  <a:pos x="T4" y="T5"/>
                </a:cxn>
                <a:cxn ang="0">
                  <a:pos x="T6" y="T7"/>
                </a:cxn>
                <a:cxn ang="0">
                  <a:pos x="T8" y="T9"/>
                </a:cxn>
              </a:cxnLst>
              <a:rect l="0" t="0" r="r" b="b"/>
              <a:pathLst>
                <a:path w="19" h="24">
                  <a:moveTo>
                    <a:pt x="15" y="2"/>
                  </a:moveTo>
                  <a:cubicBezTo>
                    <a:pt x="16" y="5"/>
                    <a:pt x="16" y="7"/>
                    <a:pt x="18" y="9"/>
                  </a:cubicBezTo>
                  <a:cubicBezTo>
                    <a:pt x="17" y="14"/>
                    <a:pt x="19" y="24"/>
                    <a:pt x="13" y="22"/>
                  </a:cubicBezTo>
                  <a:cubicBezTo>
                    <a:pt x="4" y="20"/>
                    <a:pt x="0" y="11"/>
                    <a:pt x="2" y="1"/>
                  </a:cubicBezTo>
                  <a:cubicBezTo>
                    <a:pt x="6" y="0"/>
                    <a:pt x="11" y="0"/>
                    <a:pt x="15" y="2"/>
                  </a:cubicBezTo>
                  <a:close/>
                </a:path>
              </a:pathLst>
            </a:custGeom>
            <a:solidFill>
              <a:srgbClr val="1A4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8" name="Freeform 124"/>
            <p:cNvSpPr>
              <a:spLocks/>
            </p:cNvSpPr>
            <p:nvPr/>
          </p:nvSpPr>
          <p:spPr bwMode="auto">
            <a:xfrm>
              <a:off x="6324600" y="5329237"/>
              <a:ext cx="68263" cy="82550"/>
            </a:xfrm>
            <a:custGeom>
              <a:avLst/>
              <a:gdLst>
                <a:gd name="T0" fmla="*/ 14 w 32"/>
                <a:gd name="T1" fmla="*/ 39 h 39"/>
                <a:gd name="T2" fmla="*/ 0 w 32"/>
                <a:gd name="T3" fmla="*/ 31 h 39"/>
                <a:gd name="T4" fmla="*/ 15 w 32"/>
                <a:gd name="T5" fmla="*/ 23 h 39"/>
                <a:gd name="T6" fmla="*/ 22 w 32"/>
                <a:gd name="T7" fmla="*/ 15 h 39"/>
                <a:gd name="T8" fmla="*/ 32 w 32"/>
                <a:gd name="T9" fmla="*/ 0 h 39"/>
                <a:gd name="T10" fmla="*/ 14 w 32"/>
                <a:gd name="T11" fmla="*/ 39 h 39"/>
              </a:gdLst>
              <a:ahLst/>
              <a:cxnLst>
                <a:cxn ang="0">
                  <a:pos x="T0" y="T1"/>
                </a:cxn>
                <a:cxn ang="0">
                  <a:pos x="T2" y="T3"/>
                </a:cxn>
                <a:cxn ang="0">
                  <a:pos x="T4" y="T5"/>
                </a:cxn>
                <a:cxn ang="0">
                  <a:pos x="T6" y="T7"/>
                </a:cxn>
                <a:cxn ang="0">
                  <a:pos x="T8" y="T9"/>
                </a:cxn>
                <a:cxn ang="0">
                  <a:pos x="T10" y="T11"/>
                </a:cxn>
              </a:cxnLst>
              <a:rect l="0" t="0" r="r" b="b"/>
              <a:pathLst>
                <a:path w="32" h="39">
                  <a:moveTo>
                    <a:pt x="14" y="39"/>
                  </a:moveTo>
                  <a:cubicBezTo>
                    <a:pt x="13" y="30"/>
                    <a:pt x="3" y="37"/>
                    <a:pt x="0" y="31"/>
                  </a:cubicBezTo>
                  <a:cubicBezTo>
                    <a:pt x="4" y="26"/>
                    <a:pt x="6" y="20"/>
                    <a:pt x="15" y="23"/>
                  </a:cubicBezTo>
                  <a:cubicBezTo>
                    <a:pt x="19" y="24"/>
                    <a:pt x="21" y="19"/>
                    <a:pt x="22" y="15"/>
                  </a:cubicBezTo>
                  <a:cubicBezTo>
                    <a:pt x="24" y="9"/>
                    <a:pt x="25" y="2"/>
                    <a:pt x="32" y="0"/>
                  </a:cubicBezTo>
                  <a:cubicBezTo>
                    <a:pt x="26" y="13"/>
                    <a:pt x="20" y="26"/>
                    <a:pt x="14" y="39"/>
                  </a:cubicBezTo>
                  <a:close/>
                </a:path>
              </a:pathLst>
            </a:custGeom>
            <a:solidFill>
              <a:srgbClr val="907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1" name="Freeform 127"/>
            <p:cNvSpPr>
              <a:spLocks/>
            </p:cNvSpPr>
            <p:nvPr/>
          </p:nvSpPr>
          <p:spPr bwMode="auto">
            <a:xfrm>
              <a:off x="6594475" y="4997450"/>
              <a:ext cx="68263" cy="38100"/>
            </a:xfrm>
            <a:custGeom>
              <a:avLst/>
              <a:gdLst>
                <a:gd name="T0" fmla="*/ 14 w 32"/>
                <a:gd name="T1" fmla="*/ 3 h 18"/>
                <a:gd name="T2" fmla="*/ 32 w 32"/>
                <a:gd name="T3" fmla="*/ 9 h 18"/>
                <a:gd name="T4" fmla="*/ 0 w 32"/>
                <a:gd name="T5" fmla="*/ 0 h 18"/>
                <a:gd name="T6" fmla="*/ 14 w 32"/>
                <a:gd name="T7" fmla="*/ 3 h 18"/>
              </a:gdLst>
              <a:ahLst/>
              <a:cxnLst>
                <a:cxn ang="0">
                  <a:pos x="T0" y="T1"/>
                </a:cxn>
                <a:cxn ang="0">
                  <a:pos x="T2" y="T3"/>
                </a:cxn>
                <a:cxn ang="0">
                  <a:pos x="T4" y="T5"/>
                </a:cxn>
                <a:cxn ang="0">
                  <a:pos x="T6" y="T7"/>
                </a:cxn>
              </a:cxnLst>
              <a:rect l="0" t="0" r="r" b="b"/>
              <a:pathLst>
                <a:path w="32" h="18">
                  <a:moveTo>
                    <a:pt x="14" y="3"/>
                  </a:moveTo>
                  <a:cubicBezTo>
                    <a:pt x="18" y="11"/>
                    <a:pt x="26" y="6"/>
                    <a:pt x="32" y="9"/>
                  </a:cubicBezTo>
                  <a:cubicBezTo>
                    <a:pt x="20" y="18"/>
                    <a:pt x="2" y="13"/>
                    <a:pt x="0" y="0"/>
                  </a:cubicBezTo>
                  <a:cubicBezTo>
                    <a:pt x="5" y="1"/>
                    <a:pt x="9" y="2"/>
                    <a:pt x="14" y="3"/>
                  </a:cubicBezTo>
                  <a:close/>
                </a:path>
              </a:pathLst>
            </a:custGeom>
            <a:solidFill>
              <a:srgbClr val="B572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5" name="Freeform 131"/>
            <p:cNvSpPr>
              <a:spLocks/>
            </p:cNvSpPr>
            <p:nvPr/>
          </p:nvSpPr>
          <p:spPr bwMode="auto">
            <a:xfrm>
              <a:off x="6638925" y="4913312"/>
              <a:ext cx="61913" cy="26988"/>
            </a:xfrm>
            <a:custGeom>
              <a:avLst/>
              <a:gdLst>
                <a:gd name="T0" fmla="*/ 29 w 29"/>
                <a:gd name="T1" fmla="*/ 10 h 12"/>
                <a:gd name="T2" fmla="*/ 16 w 29"/>
                <a:gd name="T3" fmla="*/ 10 h 12"/>
                <a:gd name="T4" fmla="*/ 0 w 29"/>
                <a:gd name="T5" fmla="*/ 0 h 12"/>
                <a:gd name="T6" fmla="*/ 29 w 29"/>
                <a:gd name="T7" fmla="*/ 10 h 12"/>
              </a:gdLst>
              <a:ahLst/>
              <a:cxnLst>
                <a:cxn ang="0">
                  <a:pos x="T0" y="T1"/>
                </a:cxn>
                <a:cxn ang="0">
                  <a:pos x="T2" y="T3"/>
                </a:cxn>
                <a:cxn ang="0">
                  <a:pos x="T4" y="T5"/>
                </a:cxn>
                <a:cxn ang="0">
                  <a:pos x="T6" y="T7"/>
                </a:cxn>
              </a:cxnLst>
              <a:rect l="0" t="0" r="r" b="b"/>
              <a:pathLst>
                <a:path w="29" h="12">
                  <a:moveTo>
                    <a:pt x="29" y="10"/>
                  </a:moveTo>
                  <a:cubicBezTo>
                    <a:pt x="25" y="10"/>
                    <a:pt x="20" y="10"/>
                    <a:pt x="16" y="10"/>
                  </a:cubicBezTo>
                  <a:cubicBezTo>
                    <a:pt x="7" y="12"/>
                    <a:pt x="2" y="8"/>
                    <a:pt x="0" y="0"/>
                  </a:cubicBezTo>
                  <a:cubicBezTo>
                    <a:pt x="10" y="3"/>
                    <a:pt x="21" y="1"/>
                    <a:pt x="29" y="10"/>
                  </a:cubicBezTo>
                  <a:close/>
                </a:path>
              </a:pathLst>
            </a:custGeom>
            <a:solidFill>
              <a:srgbClr val="EAC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7" name="Freeform 133"/>
            <p:cNvSpPr>
              <a:spLocks/>
            </p:cNvSpPr>
            <p:nvPr/>
          </p:nvSpPr>
          <p:spPr bwMode="auto">
            <a:xfrm>
              <a:off x="6376988" y="4611687"/>
              <a:ext cx="36513" cy="42863"/>
            </a:xfrm>
            <a:custGeom>
              <a:avLst/>
              <a:gdLst>
                <a:gd name="T0" fmla="*/ 2 w 17"/>
                <a:gd name="T1" fmla="*/ 20 h 20"/>
                <a:gd name="T2" fmla="*/ 0 w 17"/>
                <a:gd name="T3" fmla="*/ 4 h 20"/>
                <a:gd name="T4" fmla="*/ 12 w 17"/>
                <a:gd name="T5" fmla="*/ 4 h 20"/>
                <a:gd name="T6" fmla="*/ 2 w 17"/>
                <a:gd name="T7" fmla="*/ 20 h 20"/>
              </a:gdLst>
              <a:ahLst/>
              <a:cxnLst>
                <a:cxn ang="0">
                  <a:pos x="T0" y="T1"/>
                </a:cxn>
                <a:cxn ang="0">
                  <a:pos x="T2" y="T3"/>
                </a:cxn>
                <a:cxn ang="0">
                  <a:pos x="T4" y="T5"/>
                </a:cxn>
                <a:cxn ang="0">
                  <a:pos x="T6" y="T7"/>
                </a:cxn>
              </a:cxnLst>
              <a:rect l="0" t="0" r="r" b="b"/>
              <a:pathLst>
                <a:path w="17" h="20">
                  <a:moveTo>
                    <a:pt x="2" y="20"/>
                  </a:moveTo>
                  <a:cubicBezTo>
                    <a:pt x="7" y="14"/>
                    <a:pt x="1" y="9"/>
                    <a:pt x="0" y="4"/>
                  </a:cubicBezTo>
                  <a:cubicBezTo>
                    <a:pt x="5" y="0"/>
                    <a:pt x="8" y="11"/>
                    <a:pt x="12" y="4"/>
                  </a:cubicBezTo>
                  <a:cubicBezTo>
                    <a:pt x="17" y="15"/>
                    <a:pt x="14" y="18"/>
                    <a:pt x="2" y="20"/>
                  </a:cubicBezTo>
                  <a:close/>
                </a:path>
              </a:pathLst>
            </a:custGeom>
            <a:solidFill>
              <a:srgbClr val="72A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1" name="Freeform 137"/>
            <p:cNvSpPr>
              <a:spLocks/>
            </p:cNvSpPr>
            <p:nvPr/>
          </p:nvSpPr>
          <p:spPr bwMode="auto">
            <a:xfrm>
              <a:off x="6346825" y="4497387"/>
              <a:ext cx="28575" cy="57150"/>
            </a:xfrm>
            <a:custGeom>
              <a:avLst/>
              <a:gdLst>
                <a:gd name="T0" fmla="*/ 11 w 13"/>
                <a:gd name="T1" fmla="*/ 14 h 27"/>
                <a:gd name="T2" fmla="*/ 2 w 13"/>
                <a:gd name="T3" fmla="*/ 27 h 27"/>
                <a:gd name="T4" fmla="*/ 0 w 13"/>
                <a:gd name="T5" fmla="*/ 1 h 27"/>
                <a:gd name="T6" fmla="*/ 3 w 13"/>
                <a:gd name="T7" fmla="*/ 0 h 27"/>
                <a:gd name="T8" fmla="*/ 11 w 13"/>
                <a:gd name="T9" fmla="*/ 14 h 27"/>
              </a:gdLst>
              <a:ahLst/>
              <a:cxnLst>
                <a:cxn ang="0">
                  <a:pos x="T0" y="T1"/>
                </a:cxn>
                <a:cxn ang="0">
                  <a:pos x="T2" y="T3"/>
                </a:cxn>
                <a:cxn ang="0">
                  <a:pos x="T4" y="T5"/>
                </a:cxn>
                <a:cxn ang="0">
                  <a:pos x="T6" y="T7"/>
                </a:cxn>
                <a:cxn ang="0">
                  <a:pos x="T8" y="T9"/>
                </a:cxn>
              </a:cxnLst>
              <a:rect l="0" t="0" r="r" b="b"/>
              <a:pathLst>
                <a:path w="13" h="27">
                  <a:moveTo>
                    <a:pt x="11" y="14"/>
                  </a:moveTo>
                  <a:cubicBezTo>
                    <a:pt x="13" y="21"/>
                    <a:pt x="2" y="21"/>
                    <a:pt x="2" y="27"/>
                  </a:cubicBezTo>
                  <a:cubicBezTo>
                    <a:pt x="1" y="18"/>
                    <a:pt x="4" y="9"/>
                    <a:pt x="0" y="1"/>
                  </a:cubicBezTo>
                  <a:cubicBezTo>
                    <a:pt x="1" y="1"/>
                    <a:pt x="2" y="1"/>
                    <a:pt x="3" y="0"/>
                  </a:cubicBezTo>
                  <a:cubicBezTo>
                    <a:pt x="5" y="5"/>
                    <a:pt x="8" y="9"/>
                    <a:pt x="11" y="14"/>
                  </a:cubicBezTo>
                  <a:close/>
                </a:path>
              </a:pathLst>
            </a:custGeom>
            <a:solidFill>
              <a:srgbClr val="72A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9" name="Freeform 145"/>
            <p:cNvSpPr>
              <a:spLocks/>
            </p:cNvSpPr>
            <p:nvPr/>
          </p:nvSpPr>
          <p:spPr bwMode="auto">
            <a:xfrm>
              <a:off x="6227763" y="4533900"/>
              <a:ext cx="36513" cy="26988"/>
            </a:xfrm>
            <a:custGeom>
              <a:avLst/>
              <a:gdLst>
                <a:gd name="T0" fmla="*/ 8 w 17"/>
                <a:gd name="T1" fmla="*/ 13 h 13"/>
                <a:gd name="T2" fmla="*/ 3 w 17"/>
                <a:gd name="T3" fmla="*/ 12 h 13"/>
                <a:gd name="T4" fmla="*/ 6 w 17"/>
                <a:gd name="T5" fmla="*/ 1 h 13"/>
                <a:gd name="T6" fmla="*/ 17 w 17"/>
                <a:gd name="T7" fmla="*/ 7 h 13"/>
                <a:gd name="T8" fmla="*/ 16 w 17"/>
                <a:gd name="T9" fmla="*/ 8 h 13"/>
                <a:gd name="T10" fmla="*/ 8 w 17"/>
                <a:gd name="T11" fmla="*/ 13 h 13"/>
              </a:gdLst>
              <a:ahLst/>
              <a:cxnLst>
                <a:cxn ang="0">
                  <a:pos x="T0" y="T1"/>
                </a:cxn>
                <a:cxn ang="0">
                  <a:pos x="T2" y="T3"/>
                </a:cxn>
                <a:cxn ang="0">
                  <a:pos x="T4" y="T5"/>
                </a:cxn>
                <a:cxn ang="0">
                  <a:pos x="T6" y="T7"/>
                </a:cxn>
                <a:cxn ang="0">
                  <a:pos x="T8" y="T9"/>
                </a:cxn>
                <a:cxn ang="0">
                  <a:pos x="T10" y="T11"/>
                </a:cxn>
              </a:cxnLst>
              <a:rect l="0" t="0" r="r" b="b"/>
              <a:pathLst>
                <a:path w="17" h="13">
                  <a:moveTo>
                    <a:pt x="8" y="13"/>
                  </a:moveTo>
                  <a:cubicBezTo>
                    <a:pt x="6" y="13"/>
                    <a:pt x="5" y="12"/>
                    <a:pt x="3" y="12"/>
                  </a:cubicBezTo>
                  <a:cubicBezTo>
                    <a:pt x="2" y="8"/>
                    <a:pt x="0" y="3"/>
                    <a:pt x="6" y="1"/>
                  </a:cubicBezTo>
                  <a:cubicBezTo>
                    <a:pt x="10" y="0"/>
                    <a:pt x="15" y="1"/>
                    <a:pt x="17" y="7"/>
                  </a:cubicBezTo>
                  <a:cubicBezTo>
                    <a:pt x="17" y="7"/>
                    <a:pt x="16" y="7"/>
                    <a:pt x="16" y="8"/>
                  </a:cubicBezTo>
                  <a:cubicBezTo>
                    <a:pt x="12" y="8"/>
                    <a:pt x="6" y="4"/>
                    <a:pt x="8" y="13"/>
                  </a:cubicBezTo>
                  <a:close/>
                </a:path>
              </a:pathLst>
            </a:custGeom>
            <a:solidFill>
              <a:srgbClr val="ADB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0" name="Freeform 146"/>
            <p:cNvSpPr>
              <a:spLocks/>
            </p:cNvSpPr>
            <p:nvPr/>
          </p:nvSpPr>
          <p:spPr bwMode="auto">
            <a:xfrm>
              <a:off x="5472113" y="4335462"/>
              <a:ext cx="573088" cy="198438"/>
            </a:xfrm>
            <a:custGeom>
              <a:avLst/>
              <a:gdLst>
                <a:gd name="T0" fmla="*/ 227 w 270"/>
                <a:gd name="T1" fmla="*/ 14 h 93"/>
                <a:gd name="T2" fmla="*/ 236 w 270"/>
                <a:gd name="T3" fmla="*/ 18 h 93"/>
                <a:gd name="T4" fmla="*/ 247 w 270"/>
                <a:gd name="T5" fmla="*/ 29 h 93"/>
                <a:gd name="T6" fmla="*/ 254 w 270"/>
                <a:gd name="T7" fmla="*/ 32 h 93"/>
                <a:gd name="T8" fmla="*/ 258 w 270"/>
                <a:gd name="T9" fmla="*/ 40 h 93"/>
                <a:gd name="T10" fmla="*/ 265 w 270"/>
                <a:gd name="T11" fmla="*/ 47 h 93"/>
                <a:gd name="T12" fmla="*/ 270 w 270"/>
                <a:gd name="T13" fmla="*/ 52 h 93"/>
                <a:gd name="T14" fmla="*/ 264 w 270"/>
                <a:gd name="T15" fmla="*/ 58 h 93"/>
                <a:gd name="T16" fmla="*/ 258 w 270"/>
                <a:gd name="T17" fmla="*/ 59 h 93"/>
                <a:gd name="T18" fmla="*/ 235 w 270"/>
                <a:gd name="T19" fmla="*/ 48 h 93"/>
                <a:gd name="T20" fmla="*/ 236 w 270"/>
                <a:gd name="T21" fmla="*/ 45 h 93"/>
                <a:gd name="T22" fmla="*/ 194 w 270"/>
                <a:gd name="T23" fmla="*/ 35 h 93"/>
                <a:gd name="T24" fmla="*/ 184 w 270"/>
                <a:gd name="T25" fmla="*/ 34 h 93"/>
                <a:gd name="T26" fmla="*/ 159 w 270"/>
                <a:gd name="T27" fmla="*/ 27 h 93"/>
                <a:gd name="T28" fmla="*/ 153 w 270"/>
                <a:gd name="T29" fmla="*/ 29 h 93"/>
                <a:gd name="T30" fmla="*/ 150 w 270"/>
                <a:gd name="T31" fmla="*/ 33 h 93"/>
                <a:gd name="T32" fmla="*/ 141 w 270"/>
                <a:gd name="T33" fmla="*/ 34 h 93"/>
                <a:gd name="T34" fmla="*/ 133 w 270"/>
                <a:gd name="T35" fmla="*/ 20 h 93"/>
                <a:gd name="T36" fmla="*/ 103 w 270"/>
                <a:gd name="T37" fmla="*/ 26 h 93"/>
                <a:gd name="T38" fmla="*/ 120 w 270"/>
                <a:gd name="T39" fmla="*/ 35 h 93"/>
                <a:gd name="T40" fmla="*/ 107 w 270"/>
                <a:gd name="T41" fmla="*/ 39 h 93"/>
                <a:gd name="T42" fmla="*/ 103 w 270"/>
                <a:gd name="T43" fmla="*/ 38 h 93"/>
                <a:gd name="T44" fmla="*/ 81 w 270"/>
                <a:gd name="T45" fmla="*/ 33 h 93"/>
                <a:gd name="T46" fmla="*/ 67 w 270"/>
                <a:gd name="T47" fmla="*/ 44 h 93"/>
                <a:gd name="T48" fmla="*/ 72 w 270"/>
                <a:gd name="T49" fmla="*/ 48 h 93"/>
                <a:gd name="T50" fmla="*/ 69 w 270"/>
                <a:gd name="T51" fmla="*/ 54 h 93"/>
                <a:gd name="T52" fmla="*/ 91 w 270"/>
                <a:gd name="T53" fmla="*/ 46 h 93"/>
                <a:gd name="T54" fmla="*/ 159 w 270"/>
                <a:gd name="T55" fmla="*/ 45 h 93"/>
                <a:gd name="T56" fmla="*/ 158 w 270"/>
                <a:gd name="T57" fmla="*/ 49 h 93"/>
                <a:gd name="T58" fmla="*/ 122 w 270"/>
                <a:gd name="T59" fmla="*/ 52 h 93"/>
                <a:gd name="T60" fmla="*/ 88 w 270"/>
                <a:gd name="T61" fmla="*/ 77 h 93"/>
                <a:gd name="T62" fmla="*/ 68 w 270"/>
                <a:gd name="T63" fmla="*/ 86 h 93"/>
                <a:gd name="T64" fmla="*/ 75 w 270"/>
                <a:gd name="T65" fmla="*/ 71 h 93"/>
                <a:gd name="T66" fmla="*/ 69 w 270"/>
                <a:gd name="T67" fmla="*/ 76 h 93"/>
                <a:gd name="T68" fmla="*/ 58 w 270"/>
                <a:gd name="T69" fmla="*/ 79 h 93"/>
                <a:gd name="T70" fmla="*/ 62 w 270"/>
                <a:gd name="T71" fmla="*/ 67 h 93"/>
                <a:gd name="T72" fmla="*/ 43 w 270"/>
                <a:gd name="T73" fmla="*/ 64 h 93"/>
                <a:gd name="T74" fmla="*/ 34 w 270"/>
                <a:gd name="T75" fmla="*/ 60 h 93"/>
                <a:gd name="T76" fmla="*/ 27 w 270"/>
                <a:gd name="T77" fmla="*/ 63 h 93"/>
                <a:gd name="T78" fmla="*/ 18 w 270"/>
                <a:gd name="T79" fmla="*/ 61 h 93"/>
                <a:gd name="T80" fmla="*/ 15 w 270"/>
                <a:gd name="T81" fmla="*/ 52 h 93"/>
                <a:gd name="T82" fmla="*/ 3 w 270"/>
                <a:gd name="T83" fmla="*/ 57 h 93"/>
                <a:gd name="T84" fmla="*/ 6 w 270"/>
                <a:gd name="T85" fmla="*/ 48 h 93"/>
                <a:gd name="T86" fmla="*/ 94 w 270"/>
                <a:gd name="T87" fmla="*/ 6 h 93"/>
                <a:gd name="T88" fmla="*/ 185 w 270"/>
                <a:gd name="T89" fmla="*/ 10 h 93"/>
                <a:gd name="T90" fmla="*/ 191 w 270"/>
                <a:gd name="T91" fmla="*/ 8 h 93"/>
                <a:gd name="T92" fmla="*/ 202 w 270"/>
                <a:gd name="T93" fmla="*/ 9 h 93"/>
                <a:gd name="T94" fmla="*/ 222 w 270"/>
                <a:gd name="T95" fmla="*/ 8 h 93"/>
                <a:gd name="T96" fmla="*/ 227 w 270"/>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93">
                  <a:moveTo>
                    <a:pt x="227" y="14"/>
                  </a:moveTo>
                  <a:cubicBezTo>
                    <a:pt x="230" y="16"/>
                    <a:pt x="233" y="18"/>
                    <a:pt x="236" y="18"/>
                  </a:cubicBezTo>
                  <a:cubicBezTo>
                    <a:pt x="243" y="19"/>
                    <a:pt x="248" y="20"/>
                    <a:pt x="247" y="29"/>
                  </a:cubicBezTo>
                  <a:cubicBezTo>
                    <a:pt x="246" y="34"/>
                    <a:pt x="251" y="33"/>
                    <a:pt x="254" y="32"/>
                  </a:cubicBezTo>
                  <a:cubicBezTo>
                    <a:pt x="256" y="34"/>
                    <a:pt x="258" y="37"/>
                    <a:pt x="258" y="40"/>
                  </a:cubicBezTo>
                  <a:cubicBezTo>
                    <a:pt x="256" y="46"/>
                    <a:pt x="261" y="46"/>
                    <a:pt x="265" y="47"/>
                  </a:cubicBezTo>
                  <a:cubicBezTo>
                    <a:pt x="267" y="48"/>
                    <a:pt x="270" y="49"/>
                    <a:pt x="270" y="52"/>
                  </a:cubicBezTo>
                  <a:cubicBezTo>
                    <a:pt x="269" y="55"/>
                    <a:pt x="267" y="57"/>
                    <a:pt x="264" y="58"/>
                  </a:cubicBezTo>
                  <a:cubicBezTo>
                    <a:pt x="262" y="59"/>
                    <a:pt x="260" y="60"/>
                    <a:pt x="258" y="59"/>
                  </a:cubicBezTo>
                  <a:cubicBezTo>
                    <a:pt x="250" y="56"/>
                    <a:pt x="241" y="55"/>
                    <a:pt x="235" y="48"/>
                  </a:cubicBezTo>
                  <a:cubicBezTo>
                    <a:pt x="234" y="46"/>
                    <a:pt x="240" y="46"/>
                    <a:pt x="236" y="45"/>
                  </a:cubicBezTo>
                  <a:cubicBezTo>
                    <a:pt x="222" y="42"/>
                    <a:pt x="208" y="40"/>
                    <a:pt x="194" y="35"/>
                  </a:cubicBezTo>
                  <a:cubicBezTo>
                    <a:pt x="191" y="36"/>
                    <a:pt x="187" y="36"/>
                    <a:pt x="184" y="34"/>
                  </a:cubicBezTo>
                  <a:cubicBezTo>
                    <a:pt x="175" y="32"/>
                    <a:pt x="167" y="30"/>
                    <a:pt x="159" y="27"/>
                  </a:cubicBezTo>
                  <a:cubicBezTo>
                    <a:pt x="156" y="26"/>
                    <a:pt x="154" y="24"/>
                    <a:pt x="153" y="29"/>
                  </a:cubicBezTo>
                  <a:cubicBezTo>
                    <a:pt x="152" y="30"/>
                    <a:pt x="152" y="32"/>
                    <a:pt x="150" y="33"/>
                  </a:cubicBezTo>
                  <a:cubicBezTo>
                    <a:pt x="147" y="35"/>
                    <a:pt x="144" y="35"/>
                    <a:pt x="141" y="34"/>
                  </a:cubicBezTo>
                  <a:cubicBezTo>
                    <a:pt x="135" y="31"/>
                    <a:pt x="135" y="26"/>
                    <a:pt x="133" y="20"/>
                  </a:cubicBezTo>
                  <a:cubicBezTo>
                    <a:pt x="124" y="31"/>
                    <a:pt x="113" y="26"/>
                    <a:pt x="103" y="26"/>
                  </a:cubicBezTo>
                  <a:cubicBezTo>
                    <a:pt x="107" y="31"/>
                    <a:pt x="118" y="25"/>
                    <a:pt x="120" y="35"/>
                  </a:cubicBezTo>
                  <a:cubicBezTo>
                    <a:pt x="116" y="39"/>
                    <a:pt x="112" y="40"/>
                    <a:pt x="107" y="39"/>
                  </a:cubicBezTo>
                  <a:cubicBezTo>
                    <a:pt x="106" y="39"/>
                    <a:pt x="105" y="39"/>
                    <a:pt x="103" y="38"/>
                  </a:cubicBezTo>
                  <a:cubicBezTo>
                    <a:pt x="96" y="36"/>
                    <a:pt x="89" y="33"/>
                    <a:pt x="81" y="33"/>
                  </a:cubicBezTo>
                  <a:cubicBezTo>
                    <a:pt x="72" y="34"/>
                    <a:pt x="72" y="44"/>
                    <a:pt x="67" y="44"/>
                  </a:cubicBezTo>
                  <a:cubicBezTo>
                    <a:pt x="68" y="43"/>
                    <a:pt x="72" y="42"/>
                    <a:pt x="72" y="48"/>
                  </a:cubicBezTo>
                  <a:cubicBezTo>
                    <a:pt x="72" y="50"/>
                    <a:pt x="70" y="51"/>
                    <a:pt x="69" y="54"/>
                  </a:cubicBezTo>
                  <a:cubicBezTo>
                    <a:pt x="77" y="53"/>
                    <a:pt x="84" y="48"/>
                    <a:pt x="91" y="46"/>
                  </a:cubicBezTo>
                  <a:cubicBezTo>
                    <a:pt x="114" y="39"/>
                    <a:pt x="136" y="38"/>
                    <a:pt x="159" y="45"/>
                  </a:cubicBezTo>
                  <a:cubicBezTo>
                    <a:pt x="159" y="46"/>
                    <a:pt x="159" y="48"/>
                    <a:pt x="158" y="49"/>
                  </a:cubicBezTo>
                  <a:cubicBezTo>
                    <a:pt x="147" y="53"/>
                    <a:pt x="134" y="53"/>
                    <a:pt x="122" y="52"/>
                  </a:cubicBezTo>
                  <a:cubicBezTo>
                    <a:pt x="103" y="52"/>
                    <a:pt x="94" y="62"/>
                    <a:pt x="88" y="77"/>
                  </a:cubicBezTo>
                  <a:cubicBezTo>
                    <a:pt x="84" y="85"/>
                    <a:pt x="80" y="93"/>
                    <a:pt x="68" y="86"/>
                  </a:cubicBezTo>
                  <a:cubicBezTo>
                    <a:pt x="67" y="79"/>
                    <a:pt x="73" y="76"/>
                    <a:pt x="75" y="71"/>
                  </a:cubicBezTo>
                  <a:cubicBezTo>
                    <a:pt x="73" y="73"/>
                    <a:pt x="71" y="75"/>
                    <a:pt x="69" y="76"/>
                  </a:cubicBezTo>
                  <a:cubicBezTo>
                    <a:pt x="65" y="78"/>
                    <a:pt x="61" y="83"/>
                    <a:pt x="58" y="79"/>
                  </a:cubicBezTo>
                  <a:cubicBezTo>
                    <a:pt x="53" y="75"/>
                    <a:pt x="60" y="71"/>
                    <a:pt x="62" y="67"/>
                  </a:cubicBezTo>
                  <a:cubicBezTo>
                    <a:pt x="55" y="65"/>
                    <a:pt x="49" y="68"/>
                    <a:pt x="43" y="64"/>
                  </a:cubicBezTo>
                  <a:cubicBezTo>
                    <a:pt x="43" y="55"/>
                    <a:pt x="39" y="56"/>
                    <a:pt x="34" y="60"/>
                  </a:cubicBezTo>
                  <a:cubicBezTo>
                    <a:pt x="31" y="61"/>
                    <a:pt x="29" y="62"/>
                    <a:pt x="27" y="63"/>
                  </a:cubicBezTo>
                  <a:cubicBezTo>
                    <a:pt x="24" y="63"/>
                    <a:pt x="21" y="61"/>
                    <a:pt x="18" y="61"/>
                  </a:cubicBezTo>
                  <a:cubicBezTo>
                    <a:pt x="9" y="60"/>
                    <a:pt x="13" y="56"/>
                    <a:pt x="15" y="52"/>
                  </a:cubicBezTo>
                  <a:cubicBezTo>
                    <a:pt x="11" y="55"/>
                    <a:pt x="8" y="61"/>
                    <a:pt x="3" y="57"/>
                  </a:cubicBezTo>
                  <a:cubicBezTo>
                    <a:pt x="0" y="54"/>
                    <a:pt x="4" y="51"/>
                    <a:pt x="6" y="48"/>
                  </a:cubicBezTo>
                  <a:cubicBezTo>
                    <a:pt x="31" y="24"/>
                    <a:pt x="60" y="13"/>
                    <a:pt x="94" y="6"/>
                  </a:cubicBezTo>
                  <a:cubicBezTo>
                    <a:pt x="126" y="0"/>
                    <a:pt x="155" y="10"/>
                    <a:pt x="185" y="10"/>
                  </a:cubicBezTo>
                  <a:cubicBezTo>
                    <a:pt x="187" y="9"/>
                    <a:pt x="190" y="10"/>
                    <a:pt x="191" y="8"/>
                  </a:cubicBezTo>
                  <a:cubicBezTo>
                    <a:pt x="195" y="5"/>
                    <a:pt x="199" y="7"/>
                    <a:pt x="202" y="9"/>
                  </a:cubicBezTo>
                  <a:cubicBezTo>
                    <a:pt x="209" y="12"/>
                    <a:pt x="216" y="12"/>
                    <a:pt x="222" y="8"/>
                  </a:cubicBezTo>
                  <a:cubicBezTo>
                    <a:pt x="224" y="10"/>
                    <a:pt x="226" y="12"/>
                    <a:pt x="227" y="14"/>
                  </a:cubicBezTo>
                  <a:close/>
                </a:path>
              </a:pathLst>
            </a:custGeom>
            <a:solidFill>
              <a:srgbClr val="8874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1" name="Freeform 147"/>
            <p:cNvSpPr>
              <a:spLocks/>
            </p:cNvSpPr>
            <p:nvPr/>
          </p:nvSpPr>
          <p:spPr bwMode="auto">
            <a:xfrm>
              <a:off x="5373688" y="4486275"/>
              <a:ext cx="169863" cy="173038"/>
            </a:xfrm>
            <a:custGeom>
              <a:avLst/>
              <a:gdLst>
                <a:gd name="T0" fmla="*/ 0 w 80"/>
                <a:gd name="T1" fmla="*/ 43 h 81"/>
                <a:gd name="T2" fmla="*/ 4 w 80"/>
                <a:gd name="T3" fmla="*/ 29 h 81"/>
                <a:gd name="T4" fmla="*/ 22 w 80"/>
                <a:gd name="T5" fmla="*/ 25 h 81"/>
                <a:gd name="T6" fmla="*/ 26 w 80"/>
                <a:gd name="T7" fmla="*/ 11 h 81"/>
                <a:gd name="T8" fmla="*/ 30 w 80"/>
                <a:gd name="T9" fmla="*/ 2 h 81"/>
                <a:gd name="T10" fmla="*/ 40 w 80"/>
                <a:gd name="T11" fmla="*/ 1 h 81"/>
                <a:gd name="T12" fmla="*/ 43 w 80"/>
                <a:gd name="T13" fmla="*/ 3 h 81"/>
                <a:gd name="T14" fmla="*/ 50 w 80"/>
                <a:gd name="T15" fmla="*/ 16 h 81"/>
                <a:gd name="T16" fmla="*/ 49 w 80"/>
                <a:gd name="T17" fmla="*/ 24 h 81"/>
                <a:gd name="T18" fmla="*/ 57 w 80"/>
                <a:gd name="T19" fmla="*/ 16 h 81"/>
                <a:gd name="T20" fmla="*/ 68 w 80"/>
                <a:gd name="T21" fmla="*/ 15 h 81"/>
                <a:gd name="T22" fmla="*/ 72 w 80"/>
                <a:gd name="T23" fmla="*/ 19 h 81"/>
                <a:gd name="T24" fmla="*/ 76 w 80"/>
                <a:gd name="T25" fmla="*/ 49 h 81"/>
                <a:gd name="T26" fmla="*/ 74 w 80"/>
                <a:gd name="T27" fmla="*/ 79 h 81"/>
                <a:gd name="T28" fmla="*/ 63 w 80"/>
                <a:gd name="T29" fmla="*/ 75 h 81"/>
                <a:gd name="T30" fmla="*/ 53 w 80"/>
                <a:gd name="T31" fmla="*/ 64 h 81"/>
                <a:gd name="T32" fmla="*/ 35 w 80"/>
                <a:gd name="T33" fmla="*/ 64 h 81"/>
                <a:gd name="T34" fmla="*/ 21 w 80"/>
                <a:gd name="T35" fmla="*/ 58 h 81"/>
                <a:gd name="T36" fmla="*/ 15 w 80"/>
                <a:gd name="T37" fmla="*/ 54 h 81"/>
                <a:gd name="T38" fmla="*/ 0 w 80"/>
                <a:gd name="T39"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81">
                  <a:moveTo>
                    <a:pt x="0" y="43"/>
                  </a:moveTo>
                  <a:cubicBezTo>
                    <a:pt x="1" y="38"/>
                    <a:pt x="3" y="34"/>
                    <a:pt x="4" y="29"/>
                  </a:cubicBezTo>
                  <a:cubicBezTo>
                    <a:pt x="14" y="35"/>
                    <a:pt x="18" y="35"/>
                    <a:pt x="22" y="25"/>
                  </a:cubicBezTo>
                  <a:cubicBezTo>
                    <a:pt x="23" y="21"/>
                    <a:pt x="28" y="16"/>
                    <a:pt x="26" y="11"/>
                  </a:cubicBezTo>
                  <a:cubicBezTo>
                    <a:pt x="22" y="5"/>
                    <a:pt x="24" y="2"/>
                    <a:pt x="30" y="2"/>
                  </a:cubicBezTo>
                  <a:cubicBezTo>
                    <a:pt x="34" y="5"/>
                    <a:pt x="37" y="0"/>
                    <a:pt x="40" y="1"/>
                  </a:cubicBezTo>
                  <a:cubicBezTo>
                    <a:pt x="41" y="2"/>
                    <a:pt x="42" y="3"/>
                    <a:pt x="43" y="3"/>
                  </a:cubicBezTo>
                  <a:cubicBezTo>
                    <a:pt x="44" y="9"/>
                    <a:pt x="50" y="11"/>
                    <a:pt x="50" y="16"/>
                  </a:cubicBezTo>
                  <a:cubicBezTo>
                    <a:pt x="51" y="19"/>
                    <a:pt x="50" y="21"/>
                    <a:pt x="49" y="24"/>
                  </a:cubicBezTo>
                  <a:cubicBezTo>
                    <a:pt x="53" y="22"/>
                    <a:pt x="54" y="18"/>
                    <a:pt x="57" y="16"/>
                  </a:cubicBezTo>
                  <a:cubicBezTo>
                    <a:pt x="61" y="19"/>
                    <a:pt x="64" y="13"/>
                    <a:pt x="68" y="15"/>
                  </a:cubicBezTo>
                  <a:cubicBezTo>
                    <a:pt x="70" y="15"/>
                    <a:pt x="71" y="17"/>
                    <a:pt x="72" y="19"/>
                  </a:cubicBezTo>
                  <a:cubicBezTo>
                    <a:pt x="69" y="29"/>
                    <a:pt x="73" y="40"/>
                    <a:pt x="76" y="49"/>
                  </a:cubicBezTo>
                  <a:cubicBezTo>
                    <a:pt x="80" y="60"/>
                    <a:pt x="78" y="69"/>
                    <a:pt x="74" y="79"/>
                  </a:cubicBezTo>
                  <a:cubicBezTo>
                    <a:pt x="69" y="81"/>
                    <a:pt x="66" y="77"/>
                    <a:pt x="63" y="75"/>
                  </a:cubicBezTo>
                  <a:cubicBezTo>
                    <a:pt x="63" y="68"/>
                    <a:pt x="60" y="65"/>
                    <a:pt x="53" y="64"/>
                  </a:cubicBezTo>
                  <a:cubicBezTo>
                    <a:pt x="47" y="64"/>
                    <a:pt x="41" y="64"/>
                    <a:pt x="35" y="64"/>
                  </a:cubicBezTo>
                  <a:cubicBezTo>
                    <a:pt x="29" y="65"/>
                    <a:pt x="24" y="65"/>
                    <a:pt x="21" y="58"/>
                  </a:cubicBezTo>
                  <a:cubicBezTo>
                    <a:pt x="20" y="55"/>
                    <a:pt x="18" y="53"/>
                    <a:pt x="15" y="54"/>
                  </a:cubicBezTo>
                  <a:cubicBezTo>
                    <a:pt x="4" y="57"/>
                    <a:pt x="3" y="49"/>
                    <a:pt x="0" y="43"/>
                  </a:cubicBezTo>
                  <a:close/>
                </a:path>
              </a:pathLst>
            </a:custGeom>
            <a:solidFill>
              <a:srgbClr val="A19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2" name="Freeform 148"/>
            <p:cNvSpPr>
              <a:spLocks/>
            </p:cNvSpPr>
            <p:nvPr/>
          </p:nvSpPr>
          <p:spPr bwMode="auto">
            <a:xfrm>
              <a:off x="5316538" y="4311650"/>
              <a:ext cx="217488" cy="249238"/>
            </a:xfrm>
            <a:custGeom>
              <a:avLst/>
              <a:gdLst>
                <a:gd name="T0" fmla="*/ 31 w 102"/>
                <a:gd name="T1" fmla="*/ 45 h 117"/>
                <a:gd name="T2" fmla="*/ 48 w 102"/>
                <a:gd name="T3" fmla="*/ 24 h 117"/>
                <a:gd name="T4" fmla="*/ 54 w 102"/>
                <a:gd name="T5" fmla="*/ 20 h 117"/>
                <a:gd name="T6" fmla="*/ 83 w 102"/>
                <a:gd name="T7" fmla="*/ 10 h 117"/>
                <a:gd name="T8" fmla="*/ 102 w 102"/>
                <a:gd name="T9" fmla="*/ 11 h 117"/>
                <a:gd name="T10" fmla="*/ 73 w 102"/>
                <a:gd name="T11" fmla="*/ 26 h 117"/>
                <a:gd name="T12" fmla="*/ 15 w 102"/>
                <a:gd name="T13" fmla="*/ 104 h 117"/>
                <a:gd name="T14" fmla="*/ 8 w 102"/>
                <a:gd name="T15" fmla="*/ 111 h 117"/>
                <a:gd name="T16" fmla="*/ 0 w 102"/>
                <a:gd name="T17" fmla="*/ 108 h 117"/>
                <a:gd name="T18" fmla="*/ 5 w 102"/>
                <a:gd name="T19" fmla="*/ 98 h 117"/>
                <a:gd name="T20" fmla="*/ 31 w 102"/>
                <a:gd name="T21" fmla="*/ 4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17">
                  <a:moveTo>
                    <a:pt x="31" y="45"/>
                  </a:moveTo>
                  <a:cubicBezTo>
                    <a:pt x="43" y="40"/>
                    <a:pt x="45" y="37"/>
                    <a:pt x="48" y="24"/>
                  </a:cubicBezTo>
                  <a:cubicBezTo>
                    <a:pt x="49" y="21"/>
                    <a:pt x="51" y="19"/>
                    <a:pt x="54" y="20"/>
                  </a:cubicBezTo>
                  <a:cubicBezTo>
                    <a:pt x="66" y="22"/>
                    <a:pt x="73" y="14"/>
                    <a:pt x="83" y="10"/>
                  </a:cubicBezTo>
                  <a:cubicBezTo>
                    <a:pt x="89" y="7"/>
                    <a:pt x="97" y="0"/>
                    <a:pt x="102" y="11"/>
                  </a:cubicBezTo>
                  <a:cubicBezTo>
                    <a:pt x="91" y="13"/>
                    <a:pt x="81" y="18"/>
                    <a:pt x="73" y="26"/>
                  </a:cubicBezTo>
                  <a:cubicBezTo>
                    <a:pt x="51" y="50"/>
                    <a:pt x="27" y="72"/>
                    <a:pt x="15" y="104"/>
                  </a:cubicBezTo>
                  <a:cubicBezTo>
                    <a:pt x="14" y="107"/>
                    <a:pt x="10" y="109"/>
                    <a:pt x="8" y="111"/>
                  </a:cubicBezTo>
                  <a:cubicBezTo>
                    <a:pt x="3" y="117"/>
                    <a:pt x="1" y="113"/>
                    <a:pt x="0" y="108"/>
                  </a:cubicBezTo>
                  <a:cubicBezTo>
                    <a:pt x="0" y="104"/>
                    <a:pt x="3" y="101"/>
                    <a:pt x="5" y="98"/>
                  </a:cubicBezTo>
                  <a:cubicBezTo>
                    <a:pt x="14" y="81"/>
                    <a:pt x="23" y="63"/>
                    <a:pt x="31" y="45"/>
                  </a:cubicBezTo>
                  <a:close/>
                </a:path>
              </a:pathLst>
            </a:custGeom>
            <a:solidFill>
              <a:srgbClr val="AA9F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3" name="Freeform 149"/>
            <p:cNvSpPr>
              <a:spLocks/>
            </p:cNvSpPr>
            <p:nvPr/>
          </p:nvSpPr>
          <p:spPr bwMode="auto">
            <a:xfrm>
              <a:off x="5349875" y="4578350"/>
              <a:ext cx="174625" cy="90488"/>
            </a:xfrm>
            <a:custGeom>
              <a:avLst/>
              <a:gdLst>
                <a:gd name="T0" fmla="*/ 11 w 82"/>
                <a:gd name="T1" fmla="*/ 0 h 43"/>
                <a:gd name="T2" fmla="*/ 17 w 82"/>
                <a:gd name="T3" fmla="*/ 1 h 43"/>
                <a:gd name="T4" fmla="*/ 27 w 82"/>
                <a:gd name="T5" fmla="*/ 8 h 43"/>
                <a:gd name="T6" fmla="*/ 32 w 82"/>
                <a:gd name="T7" fmla="*/ 9 h 43"/>
                <a:gd name="T8" fmla="*/ 57 w 82"/>
                <a:gd name="T9" fmla="*/ 18 h 43"/>
                <a:gd name="T10" fmla="*/ 70 w 82"/>
                <a:gd name="T11" fmla="*/ 20 h 43"/>
                <a:gd name="T12" fmla="*/ 73 w 82"/>
                <a:gd name="T13" fmla="*/ 31 h 43"/>
                <a:gd name="T14" fmla="*/ 66 w 82"/>
                <a:gd name="T15" fmla="*/ 30 h 43"/>
                <a:gd name="T16" fmla="*/ 39 w 82"/>
                <a:gd name="T17" fmla="*/ 40 h 43"/>
                <a:gd name="T18" fmla="*/ 24 w 82"/>
                <a:gd name="T19" fmla="*/ 40 h 43"/>
                <a:gd name="T20" fmla="*/ 16 w 82"/>
                <a:gd name="T21" fmla="*/ 38 h 43"/>
                <a:gd name="T22" fmla="*/ 2 w 82"/>
                <a:gd name="T23" fmla="*/ 36 h 43"/>
                <a:gd name="T24" fmla="*/ 4 w 82"/>
                <a:gd name="T25" fmla="*/ 16 h 43"/>
                <a:gd name="T26" fmla="*/ 10 w 82"/>
                <a:gd name="T27" fmla="*/ 7 h 43"/>
                <a:gd name="T28" fmla="*/ 11 w 8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43">
                  <a:moveTo>
                    <a:pt x="11" y="0"/>
                  </a:moveTo>
                  <a:cubicBezTo>
                    <a:pt x="13" y="0"/>
                    <a:pt x="17" y="1"/>
                    <a:pt x="17" y="1"/>
                  </a:cubicBezTo>
                  <a:cubicBezTo>
                    <a:pt x="15" y="11"/>
                    <a:pt x="21" y="9"/>
                    <a:pt x="27" y="8"/>
                  </a:cubicBezTo>
                  <a:cubicBezTo>
                    <a:pt x="29" y="7"/>
                    <a:pt x="31" y="6"/>
                    <a:pt x="32" y="9"/>
                  </a:cubicBezTo>
                  <a:cubicBezTo>
                    <a:pt x="35" y="25"/>
                    <a:pt x="49" y="17"/>
                    <a:pt x="57" y="18"/>
                  </a:cubicBezTo>
                  <a:cubicBezTo>
                    <a:pt x="61" y="18"/>
                    <a:pt x="66" y="19"/>
                    <a:pt x="70" y="20"/>
                  </a:cubicBezTo>
                  <a:cubicBezTo>
                    <a:pt x="82" y="20"/>
                    <a:pt x="80" y="25"/>
                    <a:pt x="73" y="31"/>
                  </a:cubicBezTo>
                  <a:cubicBezTo>
                    <a:pt x="71" y="32"/>
                    <a:pt x="68" y="31"/>
                    <a:pt x="66" y="30"/>
                  </a:cubicBezTo>
                  <a:cubicBezTo>
                    <a:pt x="55" y="28"/>
                    <a:pt x="44" y="29"/>
                    <a:pt x="39" y="40"/>
                  </a:cubicBezTo>
                  <a:cubicBezTo>
                    <a:pt x="33" y="43"/>
                    <a:pt x="29" y="40"/>
                    <a:pt x="24" y="40"/>
                  </a:cubicBezTo>
                  <a:cubicBezTo>
                    <a:pt x="21" y="40"/>
                    <a:pt x="19" y="39"/>
                    <a:pt x="16" y="38"/>
                  </a:cubicBezTo>
                  <a:cubicBezTo>
                    <a:pt x="12" y="36"/>
                    <a:pt x="8" y="32"/>
                    <a:pt x="2" y="36"/>
                  </a:cubicBezTo>
                  <a:cubicBezTo>
                    <a:pt x="0" y="29"/>
                    <a:pt x="6" y="23"/>
                    <a:pt x="4" y="16"/>
                  </a:cubicBezTo>
                  <a:cubicBezTo>
                    <a:pt x="3" y="11"/>
                    <a:pt x="6" y="9"/>
                    <a:pt x="10" y="7"/>
                  </a:cubicBezTo>
                  <a:cubicBezTo>
                    <a:pt x="10" y="5"/>
                    <a:pt x="10" y="2"/>
                    <a:pt x="11" y="0"/>
                  </a:cubicBezTo>
                  <a:close/>
                </a:path>
              </a:pathLst>
            </a:custGeom>
            <a:solidFill>
              <a:srgbClr val="9B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4" name="Freeform 150"/>
            <p:cNvSpPr>
              <a:spLocks/>
            </p:cNvSpPr>
            <p:nvPr/>
          </p:nvSpPr>
          <p:spPr bwMode="auto">
            <a:xfrm>
              <a:off x="5434013" y="4433887"/>
              <a:ext cx="144463" cy="100013"/>
            </a:xfrm>
            <a:custGeom>
              <a:avLst/>
              <a:gdLst>
                <a:gd name="T0" fmla="*/ 21 w 68"/>
                <a:gd name="T1" fmla="*/ 41 h 47"/>
                <a:gd name="T2" fmla="*/ 13 w 68"/>
                <a:gd name="T3" fmla="*/ 28 h 47"/>
                <a:gd name="T4" fmla="*/ 15 w 68"/>
                <a:gd name="T5" fmla="*/ 22 h 47"/>
                <a:gd name="T6" fmla="*/ 13 w 68"/>
                <a:gd name="T7" fmla="*/ 28 h 47"/>
                <a:gd name="T8" fmla="*/ 6 w 68"/>
                <a:gd name="T9" fmla="*/ 31 h 47"/>
                <a:gd name="T10" fmla="*/ 2 w 68"/>
                <a:gd name="T11" fmla="*/ 27 h 47"/>
                <a:gd name="T12" fmla="*/ 24 w 68"/>
                <a:gd name="T13" fmla="*/ 2 h 47"/>
                <a:gd name="T14" fmla="*/ 22 w 68"/>
                <a:gd name="T15" fmla="*/ 10 h 47"/>
                <a:gd name="T16" fmla="*/ 41 w 68"/>
                <a:gd name="T17" fmla="*/ 0 h 47"/>
                <a:gd name="T18" fmla="*/ 33 w 68"/>
                <a:gd name="T19" fmla="*/ 14 h 47"/>
                <a:gd name="T20" fmla="*/ 45 w 68"/>
                <a:gd name="T21" fmla="*/ 15 h 47"/>
                <a:gd name="T22" fmla="*/ 33 w 68"/>
                <a:gd name="T23" fmla="*/ 31 h 47"/>
                <a:gd name="T24" fmla="*/ 50 w 68"/>
                <a:gd name="T25" fmla="*/ 12 h 47"/>
                <a:gd name="T26" fmla="*/ 67 w 68"/>
                <a:gd name="T27" fmla="*/ 5 h 47"/>
                <a:gd name="T28" fmla="*/ 61 w 68"/>
                <a:gd name="T29" fmla="*/ 18 h 47"/>
                <a:gd name="T30" fmla="*/ 40 w 68"/>
                <a:gd name="T31" fmla="*/ 41 h 47"/>
                <a:gd name="T32" fmla="*/ 29 w 68"/>
                <a:gd name="T33" fmla="*/ 41 h 47"/>
                <a:gd name="T34" fmla="*/ 21 w 68"/>
                <a:gd name="T35"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7">
                  <a:moveTo>
                    <a:pt x="21" y="41"/>
                  </a:moveTo>
                  <a:cubicBezTo>
                    <a:pt x="19" y="36"/>
                    <a:pt x="9" y="36"/>
                    <a:pt x="13" y="28"/>
                  </a:cubicBezTo>
                  <a:cubicBezTo>
                    <a:pt x="15" y="26"/>
                    <a:pt x="14" y="24"/>
                    <a:pt x="15" y="22"/>
                  </a:cubicBezTo>
                  <a:cubicBezTo>
                    <a:pt x="13" y="24"/>
                    <a:pt x="15" y="26"/>
                    <a:pt x="13" y="28"/>
                  </a:cubicBezTo>
                  <a:cubicBezTo>
                    <a:pt x="10" y="28"/>
                    <a:pt x="8" y="30"/>
                    <a:pt x="6" y="31"/>
                  </a:cubicBezTo>
                  <a:cubicBezTo>
                    <a:pt x="0" y="34"/>
                    <a:pt x="2" y="30"/>
                    <a:pt x="2" y="27"/>
                  </a:cubicBezTo>
                  <a:cubicBezTo>
                    <a:pt x="7" y="17"/>
                    <a:pt x="13" y="8"/>
                    <a:pt x="24" y="2"/>
                  </a:cubicBezTo>
                  <a:cubicBezTo>
                    <a:pt x="23" y="5"/>
                    <a:pt x="23" y="7"/>
                    <a:pt x="22" y="10"/>
                  </a:cubicBezTo>
                  <a:cubicBezTo>
                    <a:pt x="30" y="9"/>
                    <a:pt x="33" y="0"/>
                    <a:pt x="41" y="0"/>
                  </a:cubicBezTo>
                  <a:cubicBezTo>
                    <a:pt x="40" y="6"/>
                    <a:pt x="33" y="6"/>
                    <a:pt x="33" y="14"/>
                  </a:cubicBezTo>
                  <a:cubicBezTo>
                    <a:pt x="38" y="8"/>
                    <a:pt x="41" y="15"/>
                    <a:pt x="45" y="15"/>
                  </a:cubicBezTo>
                  <a:cubicBezTo>
                    <a:pt x="45" y="22"/>
                    <a:pt x="37" y="23"/>
                    <a:pt x="33" y="31"/>
                  </a:cubicBezTo>
                  <a:cubicBezTo>
                    <a:pt x="40" y="23"/>
                    <a:pt x="48" y="20"/>
                    <a:pt x="50" y="12"/>
                  </a:cubicBezTo>
                  <a:cubicBezTo>
                    <a:pt x="55" y="7"/>
                    <a:pt x="61" y="6"/>
                    <a:pt x="67" y="5"/>
                  </a:cubicBezTo>
                  <a:cubicBezTo>
                    <a:pt x="68" y="12"/>
                    <a:pt x="60" y="12"/>
                    <a:pt x="61" y="18"/>
                  </a:cubicBezTo>
                  <a:cubicBezTo>
                    <a:pt x="58" y="29"/>
                    <a:pt x="45" y="31"/>
                    <a:pt x="40" y="41"/>
                  </a:cubicBezTo>
                  <a:cubicBezTo>
                    <a:pt x="36" y="41"/>
                    <a:pt x="33" y="47"/>
                    <a:pt x="29" y="41"/>
                  </a:cubicBezTo>
                  <a:cubicBezTo>
                    <a:pt x="26" y="43"/>
                    <a:pt x="24" y="41"/>
                    <a:pt x="21" y="41"/>
                  </a:cubicBezTo>
                  <a:close/>
                </a:path>
              </a:pathLst>
            </a:custGeom>
            <a:solidFill>
              <a:srgbClr val="9B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5" name="Freeform 151"/>
            <p:cNvSpPr>
              <a:spLocks/>
            </p:cNvSpPr>
            <p:nvPr/>
          </p:nvSpPr>
          <p:spPr bwMode="auto">
            <a:xfrm>
              <a:off x="5786438" y="4262437"/>
              <a:ext cx="136525" cy="71438"/>
            </a:xfrm>
            <a:custGeom>
              <a:avLst/>
              <a:gdLst>
                <a:gd name="T0" fmla="*/ 64 w 64"/>
                <a:gd name="T1" fmla="*/ 8 h 33"/>
                <a:gd name="T2" fmla="*/ 52 w 64"/>
                <a:gd name="T3" fmla="*/ 8 h 33"/>
                <a:gd name="T4" fmla="*/ 44 w 64"/>
                <a:gd name="T5" fmla="*/ 20 h 33"/>
                <a:gd name="T6" fmla="*/ 37 w 64"/>
                <a:gd name="T7" fmla="*/ 29 h 33"/>
                <a:gd name="T8" fmla="*/ 25 w 64"/>
                <a:gd name="T9" fmla="*/ 29 h 33"/>
                <a:gd name="T10" fmla="*/ 22 w 64"/>
                <a:gd name="T11" fmla="*/ 31 h 33"/>
                <a:gd name="T12" fmla="*/ 0 w 64"/>
                <a:gd name="T13" fmla="*/ 26 h 33"/>
                <a:gd name="T14" fmla="*/ 64 w 64"/>
                <a:gd name="T15" fmla="*/ 8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33">
                  <a:moveTo>
                    <a:pt x="64" y="8"/>
                  </a:moveTo>
                  <a:cubicBezTo>
                    <a:pt x="60" y="8"/>
                    <a:pt x="56" y="8"/>
                    <a:pt x="52" y="8"/>
                  </a:cubicBezTo>
                  <a:cubicBezTo>
                    <a:pt x="42" y="7"/>
                    <a:pt x="41" y="14"/>
                    <a:pt x="44" y="20"/>
                  </a:cubicBezTo>
                  <a:cubicBezTo>
                    <a:pt x="51" y="31"/>
                    <a:pt x="42" y="28"/>
                    <a:pt x="37" y="29"/>
                  </a:cubicBezTo>
                  <a:cubicBezTo>
                    <a:pt x="33" y="33"/>
                    <a:pt x="29" y="30"/>
                    <a:pt x="25" y="29"/>
                  </a:cubicBezTo>
                  <a:cubicBezTo>
                    <a:pt x="23" y="28"/>
                    <a:pt x="21" y="28"/>
                    <a:pt x="22" y="31"/>
                  </a:cubicBezTo>
                  <a:cubicBezTo>
                    <a:pt x="14" y="33"/>
                    <a:pt x="10" y="25"/>
                    <a:pt x="0" y="26"/>
                  </a:cubicBezTo>
                  <a:cubicBezTo>
                    <a:pt x="20" y="10"/>
                    <a:pt x="39" y="0"/>
                    <a:pt x="64" y="8"/>
                  </a:cubicBezTo>
                  <a:close/>
                </a:path>
              </a:pathLst>
            </a:custGeom>
            <a:solidFill>
              <a:srgbClr val="F0C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6" name="Freeform 152"/>
            <p:cNvSpPr>
              <a:spLocks/>
            </p:cNvSpPr>
            <p:nvPr/>
          </p:nvSpPr>
          <p:spPr bwMode="auto">
            <a:xfrm>
              <a:off x="5297488" y="4521200"/>
              <a:ext cx="74613" cy="109538"/>
            </a:xfrm>
            <a:custGeom>
              <a:avLst/>
              <a:gdLst>
                <a:gd name="T0" fmla="*/ 35 w 35"/>
                <a:gd name="T1" fmla="*/ 34 h 52"/>
                <a:gd name="T2" fmla="*/ 29 w 35"/>
                <a:gd name="T3" fmla="*/ 43 h 52"/>
                <a:gd name="T4" fmla="*/ 15 w 35"/>
                <a:gd name="T5" fmla="*/ 49 h 52"/>
                <a:gd name="T6" fmla="*/ 5 w 35"/>
                <a:gd name="T7" fmla="*/ 46 h 52"/>
                <a:gd name="T8" fmla="*/ 11 w 35"/>
                <a:gd name="T9" fmla="*/ 40 h 52"/>
                <a:gd name="T10" fmla="*/ 24 w 35"/>
                <a:gd name="T11" fmla="*/ 31 h 52"/>
                <a:gd name="T12" fmla="*/ 4 w 35"/>
                <a:gd name="T13" fmla="*/ 16 h 52"/>
                <a:gd name="T14" fmla="*/ 14 w 35"/>
                <a:gd name="T15" fmla="*/ 0 h 52"/>
                <a:gd name="T16" fmla="*/ 12 w 35"/>
                <a:gd name="T17" fmla="*/ 9 h 52"/>
                <a:gd name="T18" fmla="*/ 17 w 35"/>
                <a:gd name="T19" fmla="*/ 13 h 52"/>
                <a:gd name="T20" fmla="*/ 23 w 35"/>
                <a:gd name="T21" fmla="*/ 23 h 52"/>
                <a:gd name="T22" fmla="*/ 35 w 35"/>
                <a:gd name="T2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2">
                  <a:moveTo>
                    <a:pt x="35" y="34"/>
                  </a:moveTo>
                  <a:cubicBezTo>
                    <a:pt x="33" y="37"/>
                    <a:pt x="31" y="40"/>
                    <a:pt x="29" y="43"/>
                  </a:cubicBezTo>
                  <a:cubicBezTo>
                    <a:pt x="25" y="45"/>
                    <a:pt x="19" y="45"/>
                    <a:pt x="15" y="49"/>
                  </a:cubicBezTo>
                  <a:cubicBezTo>
                    <a:pt x="12" y="52"/>
                    <a:pt x="7" y="49"/>
                    <a:pt x="5" y="46"/>
                  </a:cubicBezTo>
                  <a:cubicBezTo>
                    <a:pt x="3" y="42"/>
                    <a:pt x="8" y="42"/>
                    <a:pt x="11" y="40"/>
                  </a:cubicBezTo>
                  <a:cubicBezTo>
                    <a:pt x="15" y="37"/>
                    <a:pt x="22" y="39"/>
                    <a:pt x="24" y="31"/>
                  </a:cubicBezTo>
                  <a:cubicBezTo>
                    <a:pt x="2" y="30"/>
                    <a:pt x="0" y="28"/>
                    <a:pt x="4" y="16"/>
                  </a:cubicBezTo>
                  <a:cubicBezTo>
                    <a:pt x="8" y="11"/>
                    <a:pt x="5" y="1"/>
                    <a:pt x="14" y="0"/>
                  </a:cubicBezTo>
                  <a:cubicBezTo>
                    <a:pt x="13" y="3"/>
                    <a:pt x="12" y="6"/>
                    <a:pt x="12" y="9"/>
                  </a:cubicBezTo>
                  <a:cubicBezTo>
                    <a:pt x="11" y="13"/>
                    <a:pt x="12" y="15"/>
                    <a:pt x="17" y="13"/>
                  </a:cubicBezTo>
                  <a:cubicBezTo>
                    <a:pt x="17" y="18"/>
                    <a:pt x="17" y="23"/>
                    <a:pt x="23" y="23"/>
                  </a:cubicBezTo>
                  <a:cubicBezTo>
                    <a:pt x="32" y="22"/>
                    <a:pt x="30" y="31"/>
                    <a:pt x="35" y="34"/>
                  </a:cubicBezTo>
                  <a:close/>
                </a:path>
              </a:pathLst>
            </a:custGeom>
            <a:solidFill>
              <a:srgbClr val="BFB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7" name="Freeform 153"/>
            <p:cNvSpPr>
              <a:spLocks/>
            </p:cNvSpPr>
            <p:nvPr/>
          </p:nvSpPr>
          <p:spPr bwMode="auto">
            <a:xfrm>
              <a:off x="5816600" y="4318000"/>
              <a:ext cx="127000" cy="53975"/>
            </a:xfrm>
            <a:custGeom>
              <a:avLst/>
              <a:gdLst>
                <a:gd name="T0" fmla="*/ 8 w 60"/>
                <a:gd name="T1" fmla="*/ 5 h 25"/>
                <a:gd name="T2" fmla="*/ 8 w 60"/>
                <a:gd name="T3" fmla="*/ 0 h 25"/>
                <a:gd name="T4" fmla="*/ 23 w 60"/>
                <a:gd name="T5" fmla="*/ 3 h 25"/>
                <a:gd name="T6" fmla="*/ 60 w 60"/>
                <a:gd name="T7" fmla="*/ 16 h 25"/>
                <a:gd name="T8" fmla="*/ 43 w 60"/>
                <a:gd name="T9" fmla="*/ 21 h 25"/>
                <a:gd name="T10" fmla="*/ 29 w 60"/>
                <a:gd name="T11" fmla="*/ 16 h 25"/>
                <a:gd name="T12" fmla="*/ 8 w 60"/>
                <a:gd name="T13" fmla="*/ 5 h 25"/>
              </a:gdLst>
              <a:ahLst/>
              <a:cxnLst>
                <a:cxn ang="0">
                  <a:pos x="T0" y="T1"/>
                </a:cxn>
                <a:cxn ang="0">
                  <a:pos x="T2" y="T3"/>
                </a:cxn>
                <a:cxn ang="0">
                  <a:pos x="T4" y="T5"/>
                </a:cxn>
                <a:cxn ang="0">
                  <a:pos x="T6" y="T7"/>
                </a:cxn>
                <a:cxn ang="0">
                  <a:pos x="T8" y="T9"/>
                </a:cxn>
                <a:cxn ang="0">
                  <a:pos x="T10" y="T11"/>
                </a:cxn>
                <a:cxn ang="0">
                  <a:pos x="T12" y="T13"/>
                </a:cxn>
              </a:cxnLst>
              <a:rect l="0" t="0" r="r" b="b"/>
              <a:pathLst>
                <a:path w="60" h="25">
                  <a:moveTo>
                    <a:pt x="8" y="5"/>
                  </a:moveTo>
                  <a:cubicBezTo>
                    <a:pt x="8" y="3"/>
                    <a:pt x="0" y="1"/>
                    <a:pt x="8" y="0"/>
                  </a:cubicBezTo>
                  <a:cubicBezTo>
                    <a:pt x="13" y="0"/>
                    <a:pt x="18" y="2"/>
                    <a:pt x="23" y="3"/>
                  </a:cubicBezTo>
                  <a:cubicBezTo>
                    <a:pt x="35" y="7"/>
                    <a:pt x="48" y="12"/>
                    <a:pt x="60" y="16"/>
                  </a:cubicBezTo>
                  <a:cubicBezTo>
                    <a:pt x="56" y="24"/>
                    <a:pt x="51" y="25"/>
                    <a:pt x="43" y="21"/>
                  </a:cubicBezTo>
                  <a:cubicBezTo>
                    <a:pt x="39" y="19"/>
                    <a:pt x="34" y="18"/>
                    <a:pt x="29" y="16"/>
                  </a:cubicBezTo>
                  <a:cubicBezTo>
                    <a:pt x="22" y="11"/>
                    <a:pt x="15" y="7"/>
                    <a:pt x="8" y="5"/>
                  </a:cubicBezTo>
                  <a:close/>
                </a:path>
              </a:pathLst>
            </a:custGeom>
            <a:solidFill>
              <a:srgbClr val="895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8" name="Freeform 154"/>
            <p:cNvSpPr>
              <a:spLocks/>
            </p:cNvSpPr>
            <p:nvPr/>
          </p:nvSpPr>
          <p:spPr bwMode="auto">
            <a:xfrm>
              <a:off x="5383213" y="4510087"/>
              <a:ext cx="60325" cy="63500"/>
            </a:xfrm>
            <a:custGeom>
              <a:avLst/>
              <a:gdLst>
                <a:gd name="T0" fmla="*/ 22 w 29"/>
                <a:gd name="T1" fmla="*/ 0 h 30"/>
                <a:gd name="T2" fmla="*/ 28 w 29"/>
                <a:gd name="T3" fmla="*/ 1 h 30"/>
                <a:gd name="T4" fmla="*/ 10 w 29"/>
                <a:gd name="T5" fmla="*/ 25 h 30"/>
                <a:gd name="T6" fmla="*/ 0 w 29"/>
                <a:gd name="T7" fmla="*/ 18 h 30"/>
                <a:gd name="T8" fmla="*/ 22 w 29"/>
                <a:gd name="T9" fmla="*/ 0 h 30"/>
              </a:gdLst>
              <a:ahLst/>
              <a:cxnLst>
                <a:cxn ang="0">
                  <a:pos x="T0" y="T1"/>
                </a:cxn>
                <a:cxn ang="0">
                  <a:pos x="T2" y="T3"/>
                </a:cxn>
                <a:cxn ang="0">
                  <a:pos x="T4" y="T5"/>
                </a:cxn>
                <a:cxn ang="0">
                  <a:pos x="T6" y="T7"/>
                </a:cxn>
                <a:cxn ang="0">
                  <a:pos x="T8" y="T9"/>
                </a:cxn>
              </a:cxnLst>
              <a:rect l="0" t="0" r="r" b="b"/>
              <a:pathLst>
                <a:path w="29" h="30">
                  <a:moveTo>
                    <a:pt x="22" y="0"/>
                  </a:moveTo>
                  <a:cubicBezTo>
                    <a:pt x="24" y="0"/>
                    <a:pt x="27" y="0"/>
                    <a:pt x="28" y="1"/>
                  </a:cubicBezTo>
                  <a:cubicBezTo>
                    <a:pt x="29" y="6"/>
                    <a:pt x="15" y="23"/>
                    <a:pt x="10" y="25"/>
                  </a:cubicBezTo>
                  <a:cubicBezTo>
                    <a:pt x="1" y="30"/>
                    <a:pt x="1" y="25"/>
                    <a:pt x="0" y="18"/>
                  </a:cubicBezTo>
                  <a:cubicBezTo>
                    <a:pt x="3" y="8"/>
                    <a:pt x="18" y="10"/>
                    <a:pt x="22" y="0"/>
                  </a:cubicBezTo>
                  <a:close/>
                </a:path>
              </a:pathLst>
            </a:custGeom>
            <a:solidFill>
              <a:srgbClr val="9B8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7" name="Freeform 203"/>
            <p:cNvSpPr>
              <a:spLocks/>
            </p:cNvSpPr>
            <p:nvPr/>
          </p:nvSpPr>
          <p:spPr bwMode="auto">
            <a:xfrm>
              <a:off x="6019800" y="5122862"/>
              <a:ext cx="220663" cy="306388"/>
            </a:xfrm>
            <a:custGeom>
              <a:avLst/>
              <a:gdLst>
                <a:gd name="T0" fmla="*/ 104 w 104"/>
                <a:gd name="T1" fmla="*/ 39 h 144"/>
                <a:gd name="T2" fmla="*/ 101 w 104"/>
                <a:gd name="T3" fmla="*/ 47 h 144"/>
                <a:gd name="T4" fmla="*/ 85 w 104"/>
                <a:gd name="T5" fmla="*/ 59 h 144"/>
                <a:gd name="T6" fmla="*/ 96 w 104"/>
                <a:gd name="T7" fmla="*/ 55 h 144"/>
                <a:gd name="T8" fmla="*/ 96 w 104"/>
                <a:gd name="T9" fmla="*/ 59 h 144"/>
                <a:gd name="T10" fmla="*/ 80 w 104"/>
                <a:gd name="T11" fmla="*/ 79 h 144"/>
                <a:gd name="T12" fmla="*/ 67 w 104"/>
                <a:gd name="T13" fmla="*/ 84 h 144"/>
                <a:gd name="T14" fmla="*/ 73 w 104"/>
                <a:gd name="T15" fmla="*/ 62 h 144"/>
                <a:gd name="T16" fmla="*/ 54 w 104"/>
                <a:gd name="T17" fmla="*/ 92 h 144"/>
                <a:gd name="T18" fmla="*/ 67 w 104"/>
                <a:gd name="T19" fmla="*/ 102 h 144"/>
                <a:gd name="T20" fmla="*/ 80 w 104"/>
                <a:gd name="T21" fmla="*/ 102 h 144"/>
                <a:gd name="T22" fmla="*/ 93 w 104"/>
                <a:gd name="T23" fmla="*/ 112 h 144"/>
                <a:gd name="T24" fmla="*/ 94 w 104"/>
                <a:gd name="T25" fmla="*/ 118 h 144"/>
                <a:gd name="T26" fmla="*/ 89 w 104"/>
                <a:gd name="T27" fmla="*/ 119 h 144"/>
                <a:gd name="T28" fmla="*/ 74 w 104"/>
                <a:gd name="T29" fmla="*/ 117 h 144"/>
                <a:gd name="T30" fmla="*/ 62 w 104"/>
                <a:gd name="T31" fmla="*/ 121 h 144"/>
                <a:gd name="T32" fmla="*/ 46 w 104"/>
                <a:gd name="T33" fmla="*/ 119 h 144"/>
                <a:gd name="T34" fmla="*/ 24 w 104"/>
                <a:gd name="T35" fmla="*/ 129 h 144"/>
                <a:gd name="T36" fmla="*/ 20 w 104"/>
                <a:gd name="T37" fmla="*/ 135 h 144"/>
                <a:gd name="T38" fmla="*/ 5 w 104"/>
                <a:gd name="T39" fmla="*/ 140 h 144"/>
                <a:gd name="T40" fmla="*/ 7 w 104"/>
                <a:gd name="T41" fmla="*/ 127 h 144"/>
                <a:gd name="T42" fmla="*/ 27 w 104"/>
                <a:gd name="T43" fmla="*/ 95 h 144"/>
                <a:gd name="T44" fmla="*/ 30 w 104"/>
                <a:gd name="T45" fmla="*/ 75 h 144"/>
                <a:gd name="T46" fmla="*/ 42 w 104"/>
                <a:gd name="T47" fmla="*/ 41 h 144"/>
                <a:gd name="T48" fmla="*/ 48 w 104"/>
                <a:gd name="T49" fmla="*/ 45 h 144"/>
                <a:gd name="T50" fmla="*/ 64 w 104"/>
                <a:gd name="T51" fmla="*/ 18 h 144"/>
                <a:gd name="T52" fmla="*/ 63 w 104"/>
                <a:gd name="T53" fmla="*/ 7 h 144"/>
                <a:gd name="T54" fmla="*/ 67 w 104"/>
                <a:gd name="T55" fmla="*/ 3 h 144"/>
                <a:gd name="T56" fmla="*/ 70 w 104"/>
                <a:gd name="T57" fmla="*/ 4 h 144"/>
                <a:gd name="T58" fmla="*/ 96 w 104"/>
                <a:gd name="T59" fmla="*/ 1 h 144"/>
                <a:gd name="T60" fmla="*/ 102 w 104"/>
                <a:gd name="T61" fmla="*/ 8 h 144"/>
                <a:gd name="T62" fmla="*/ 98 w 104"/>
                <a:gd name="T63" fmla="*/ 21 h 144"/>
                <a:gd name="T64" fmla="*/ 104 w 104"/>
                <a:gd name="T65"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44">
                  <a:moveTo>
                    <a:pt x="104" y="39"/>
                  </a:moveTo>
                  <a:cubicBezTo>
                    <a:pt x="103" y="42"/>
                    <a:pt x="102" y="44"/>
                    <a:pt x="101" y="47"/>
                  </a:cubicBezTo>
                  <a:cubicBezTo>
                    <a:pt x="96" y="51"/>
                    <a:pt x="88" y="51"/>
                    <a:pt x="85" y="59"/>
                  </a:cubicBezTo>
                  <a:cubicBezTo>
                    <a:pt x="88" y="56"/>
                    <a:pt x="91" y="52"/>
                    <a:pt x="96" y="55"/>
                  </a:cubicBezTo>
                  <a:cubicBezTo>
                    <a:pt x="96" y="56"/>
                    <a:pt x="96" y="58"/>
                    <a:pt x="96" y="59"/>
                  </a:cubicBezTo>
                  <a:cubicBezTo>
                    <a:pt x="95" y="69"/>
                    <a:pt x="83" y="70"/>
                    <a:pt x="80" y="79"/>
                  </a:cubicBezTo>
                  <a:cubicBezTo>
                    <a:pt x="77" y="83"/>
                    <a:pt x="74" y="88"/>
                    <a:pt x="67" y="84"/>
                  </a:cubicBezTo>
                  <a:cubicBezTo>
                    <a:pt x="63" y="74"/>
                    <a:pt x="72" y="68"/>
                    <a:pt x="73" y="62"/>
                  </a:cubicBezTo>
                  <a:cubicBezTo>
                    <a:pt x="66" y="70"/>
                    <a:pt x="59" y="80"/>
                    <a:pt x="54" y="92"/>
                  </a:cubicBezTo>
                  <a:cubicBezTo>
                    <a:pt x="55" y="103"/>
                    <a:pt x="56" y="104"/>
                    <a:pt x="67" y="102"/>
                  </a:cubicBezTo>
                  <a:cubicBezTo>
                    <a:pt x="71" y="106"/>
                    <a:pt x="76" y="99"/>
                    <a:pt x="80" y="102"/>
                  </a:cubicBezTo>
                  <a:cubicBezTo>
                    <a:pt x="82" y="109"/>
                    <a:pt x="93" y="103"/>
                    <a:pt x="93" y="112"/>
                  </a:cubicBezTo>
                  <a:cubicBezTo>
                    <a:pt x="95" y="114"/>
                    <a:pt x="95" y="116"/>
                    <a:pt x="94" y="118"/>
                  </a:cubicBezTo>
                  <a:cubicBezTo>
                    <a:pt x="92" y="119"/>
                    <a:pt x="91" y="120"/>
                    <a:pt x="89" y="119"/>
                  </a:cubicBezTo>
                  <a:cubicBezTo>
                    <a:pt x="84" y="114"/>
                    <a:pt x="79" y="113"/>
                    <a:pt x="74" y="117"/>
                  </a:cubicBezTo>
                  <a:cubicBezTo>
                    <a:pt x="70" y="120"/>
                    <a:pt x="66" y="122"/>
                    <a:pt x="62" y="121"/>
                  </a:cubicBezTo>
                  <a:cubicBezTo>
                    <a:pt x="57" y="120"/>
                    <a:pt x="51" y="120"/>
                    <a:pt x="46" y="119"/>
                  </a:cubicBezTo>
                  <a:cubicBezTo>
                    <a:pt x="36" y="117"/>
                    <a:pt x="29" y="120"/>
                    <a:pt x="24" y="129"/>
                  </a:cubicBezTo>
                  <a:cubicBezTo>
                    <a:pt x="23" y="131"/>
                    <a:pt x="22" y="133"/>
                    <a:pt x="20" y="135"/>
                  </a:cubicBezTo>
                  <a:cubicBezTo>
                    <a:pt x="16" y="140"/>
                    <a:pt x="11" y="144"/>
                    <a:pt x="5" y="140"/>
                  </a:cubicBezTo>
                  <a:cubicBezTo>
                    <a:pt x="0" y="136"/>
                    <a:pt x="5" y="131"/>
                    <a:pt x="7" y="127"/>
                  </a:cubicBezTo>
                  <a:cubicBezTo>
                    <a:pt x="12" y="115"/>
                    <a:pt x="21" y="106"/>
                    <a:pt x="27" y="95"/>
                  </a:cubicBezTo>
                  <a:cubicBezTo>
                    <a:pt x="31" y="89"/>
                    <a:pt x="33" y="83"/>
                    <a:pt x="30" y="75"/>
                  </a:cubicBezTo>
                  <a:cubicBezTo>
                    <a:pt x="27" y="61"/>
                    <a:pt x="30" y="50"/>
                    <a:pt x="42" y="41"/>
                  </a:cubicBezTo>
                  <a:cubicBezTo>
                    <a:pt x="45" y="41"/>
                    <a:pt x="46" y="43"/>
                    <a:pt x="48" y="45"/>
                  </a:cubicBezTo>
                  <a:cubicBezTo>
                    <a:pt x="59" y="44"/>
                    <a:pt x="67" y="32"/>
                    <a:pt x="64" y="18"/>
                  </a:cubicBezTo>
                  <a:cubicBezTo>
                    <a:pt x="65" y="14"/>
                    <a:pt x="66" y="11"/>
                    <a:pt x="63" y="7"/>
                  </a:cubicBezTo>
                  <a:cubicBezTo>
                    <a:pt x="64" y="5"/>
                    <a:pt x="65" y="4"/>
                    <a:pt x="67" y="3"/>
                  </a:cubicBezTo>
                  <a:cubicBezTo>
                    <a:pt x="68" y="3"/>
                    <a:pt x="69" y="3"/>
                    <a:pt x="70" y="4"/>
                  </a:cubicBezTo>
                  <a:cubicBezTo>
                    <a:pt x="79" y="7"/>
                    <a:pt x="87" y="0"/>
                    <a:pt x="96" y="1"/>
                  </a:cubicBezTo>
                  <a:cubicBezTo>
                    <a:pt x="99" y="3"/>
                    <a:pt x="101" y="5"/>
                    <a:pt x="102" y="8"/>
                  </a:cubicBezTo>
                  <a:cubicBezTo>
                    <a:pt x="104" y="13"/>
                    <a:pt x="101" y="17"/>
                    <a:pt x="98" y="21"/>
                  </a:cubicBezTo>
                  <a:cubicBezTo>
                    <a:pt x="93" y="30"/>
                    <a:pt x="94" y="36"/>
                    <a:pt x="104" y="39"/>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8" name="Freeform 204"/>
            <p:cNvSpPr>
              <a:spLocks/>
            </p:cNvSpPr>
            <p:nvPr/>
          </p:nvSpPr>
          <p:spPr bwMode="auto">
            <a:xfrm>
              <a:off x="5899150" y="5281612"/>
              <a:ext cx="439738" cy="244475"/>
            </a:xfrm>
            <a:custGeom>
              <a:avLst/>
              <a:gdLst>
                <a:gd name="T0" fmla="*/ 145 w 207"/>
                <a:gd name="T1" fmla="*/ 43 h 115"/>
                <a:gd name="T2" fmla="*/ 150 w 207"/>
                <a:gd name="T3" fmla="*/ 43 h 115"/>
                <a:gd name="T4" fmla="*/ 178 w 207"/>
                <a:gd name="T5" fmla="*/ 26 h 115"/>
                <a:gd name="T6" fmla="*/ 187 w 207"/>
                <a:gd name="T7" fmla="*/ 19 h 115"/>
                <a:gd name="T8" fmla="*/ 200 w 207"/>
                <a:gd name="T9" fmla="*/ 13 h 115"/>
                <a:gd name="T10" fmla="*/ 206 w 207"/>
                <a:gd name="T11" fmla="*/ 24 h 115"/>
                <a:gd name="T12" fmla="*/ 169 w 207"/>
                <a:gd name="T13" fmla="*/ 46 h 115"/>
                <a:gd name="T14" fmla="*/ 125 w 207"/>
                <a:gd name="T15" fmla="*/ 73 h 115"/>
                <a:gd name="T16" fmla="*/ 121 w 207"/>
                <a:gd name="T17" fmla="*/ 73 h 115"/>
                <a:gd name="T18" fmla="*/ 93 w 207"/>
                <a:gd name="T19" fmla="*/ 74 h 115"/>
                <a:gd name="T20" fmla="*/ 89 w 207"/>
                <a:gd name="T21" fmla="*/ 73 h 115"/>
                <a:gd name="T22" fmla="*/ 86 w 207"/>
                <a:gd name="T23" fmla="*/ 66 h 115"/>
                <a:gd name="T24" fmla="*/ 101 w 207"/>
                <a:gd name="T25" fmla="*/ 58 h 115"/>
                <a:gd name="T26" fmla="*/ 76 w 207"/>
                <a:gd name="T27" fmla="*/ 74 h 115"/>
                <a:gd name="T28" fmla="*/ 59 w 207"/>
                <a:gd name="T29" fmla="*/ 86 h 115"/>
                <a:gd name="T30" fmla="*/ 27 w 207"/>
                <a:gd name="T31" fmla="*/ 110 h 115"/>
                <a:gd name="T32" fmla="*/ 18 w 207"/>
                <a:gd name="T33" fmla="*/ 103 h 115"/>
                <a:gd name="T34" fmla="*/ 13 w 207"/>
                <a:gd name="T35" fmla="*/ 111 h 115"/>
                <a:gd name="T36" fmla="*/ 2 w 207"/>
                <a:gd name="T37" fmla="*/ 105 h 115"/>
                <a:gd name="T38" fmla="*/ 5 w 207"/>
                <a:gd name="T39" fmla="*/ 80 h 115"/>
                <a:gd name="T40" fmla="*/ 20 w 207"/>
                <a:gd name="T41" fmla="*/ 72 h 115"/>
                <a:gd name="T42" fmla="*/ 27 w 207"/>
                <a:gd name="T43" fmla="*/ 68 h 115"/>
                <a:gd name="T44" fmla="*/ 31 w 207"/>
                <a:gd name="T45" fmla="*/ 74 h 115"/>
                <a:gd name="T46" fmla="*/ 31 w 207"/>
                <a:gd name="T47" fmla="*/ 85 h 115"/>
                <a:gd name="T48" fmla="*/ 45 w 207"/>
                <a:gd name="T49" fmla="*/ 48 h 115"/>
                <a:gd name="T50" fmla="*/ 46 w 207"/>
                <a:gd name="T51" fmla="*/ 45 h 115"/>
                <a:gd name="T52" fmla="*/ 58 w 207"/>
                <a:gd name="T53" fmla="*/ 31 h 115"/>
                <a:gd name="T54" fmla="*/ 61 w 207"/>
                <a:gd name="T55" fmla="*/ 44 h 115"/>
                <a:gd name="T56" fmla="*/ 56 w 207"/>
                <a:gd name="T57" fmla="*/ 61 h 115"/>
                <a:gd name="T58" fmla="*/ 74 w 207"/>
                <a:gd name="T59" fmla="*/ 26 h 115"/>
                <a:gd name="T60" fmla="*/ 82 w 207"/>
                <a:gd name="T61" fmla="*/ 13 h 115"/>
                <a:gd name="T62" fmla="*/ 90 w 207"/>
                <a:gd name="T63" fmla="*/ 0 h 115"/>
                <a:gd name="T64" fmla="*/ 80 w 207"/>
                <a:gd name="T65" fmla="*/ 32 h 115"/>
                <a:gd name="T66" fmla="*/ 61 w 207"/>
                <a:gd name="T67" fmla="*/ 62 h 115"/>
                <a:gd name="T68" fmla="*/ 76 w 207"/>
                <a:gd name="T69" fmla="*/ 56 h 115"/>
                <a:gd name="T70" fmla="*/ 108 w 207"/>
                <a:gd name="T71" fmla="*/ 42 h 115"/>
                <a:gd name="T72" fmla="*/ 118 w 207"/>
                <a:gd name="T73" fmla="*/ 45 h 115"/>
                <a:gd name="T74" fmla="*/ 123 w 207"/>
                <a:gd name="T75" fmla="*/ 48 h 115"/>
                <a:gd name="T76" fmla="*/ 145 w 207"/>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115">
                  <a:moveTo>
                    <a:pt x="145" y="43"/>
                  </a:moveTo>
                  <a:cubicBezTo>
                    <a:pt x="147" y="43"/>
                    <a:pt x="149" y="43"/>
                    <a:pt x="150" y="43"/>
                  </a:cubicBezTo>
                  <a:cubicBezTo>
                    <a:pt x="159" y="36"/>
                    <a:pt x="166" y="26"/>
                    <a:pt x="178" y="26"/>
                  </a:cubicBezTo>
                  <a:cubicBezTo>
                    <a:pt x="182" y="26"/>
                    <a:pt x="185" y="22"/>
                    <a:pt x="187" y="19"/>
                  </a:cubicBezTo>
                  <a:cubicBezTo>
                    <a:pt x="191" y="16"/>
                    <a:pt x="194" y="10"/>
                    <a:pt x="200" y="13"/>
                  </a:cubicBezTo>
                  <a:cubicBezTo>
                    <a:pt x="203" y="17"/>
                    <a:pt x="207" y="19"/>
                    <a:pt x="206" y="24"/>
                  </a:cubicBezTo>
                  <a:cubicBezTo>
                    <a:pt x="194" y="34"/>
                    <a:pt x="180" y="37"/>
                    <a:pt x="169" y="46"/>
                  </a:cubicBezTo>
                  <a:cubicBezTo>
                    <a:pt x="151" y="50"/>
                    <a:pt x="137" y="59"/>
                    <a:pt x="125" y="73"/>
                  </a:cubicBezTo>
                  <a:cubicBezTo>
                    <a:pt x="124" y="73"/>
                    <a:pt x="122" y="74"/>
                    <a:pt x="121" y="73"/>
                  </a:cubicBezTo>
                  <a:cubicBezTo>
                    <a:pt x="112" y="68"/>
                    <a:pt x="102" y="70"/>
                    <a:pt x="93" y="74"/>
                  </a:cubicBezTo>
                  <a:cubicBezTo>
                    <a:pt x="92" y="74"/>
                    <a:pt x="90" y="73"/>
                    <a:pt x="89" y="73"/>
                  </a:cubicBezTo>
                  <a:cubicBezTo>
                    <a:pt x="87" y="71"/>
                    <a:pt x="86" y="69"/>
                    <a:pt x="86" y="66"/>
                  </a:cubicBezTo>
                  <a:cubicBezTo>
                    <a:pt x="90" y="62"/>
                    <a:pt x="96" y="62"/>
                    <a:pt x="101" y="58"/>
                  </a:cubicBezTo>
                  <a:cubicBezTo>
                    <a:pt x="89" y="59"/>
                    <a:pt x="84" y="69"/>
                    <a:pt x="76" y="74"/>
                  </a:cubicBezTo>
                  <a:cubicBezTo>
                    <a:pt x="70" y="78"/>
                    <a:pt x="58" y="73"/>
                    <a:pt x="59" y="86"/>
                  </a:cubicBezTo>
                  <a:cubicBezTo>
                    <a:pt x="53" y="101"/>
                    <a:pt x="37" y="101"/>
                    <a:pt x="27" y="110"/>
                  </a:cubicBezTo>
                  <a:cubicBezTo>
                    <a:pt x="22" y="110"/>
                    <a:pt x="20" y="106"/>
                    <a:pt x="18" y="103"/>
                  </a:cubicBezTo>
                  <a:cubicBezTo>
                    <a:pt x="13" y="104"/>
                    <a:pt x="16" y="110"/>
                    <a:pt x="13" y="111"/>
                  </a:cubicBezTo>
                  <a:cubicBezTo>
                    <a:pt x="6" y="115"/>
                    <a:pt x="3" y="111"/>
                    <a:pt x="2" y="105"/>
                  </a:cubicBezTo>
                  <a:cubicBezTo>
                    <a:pt x="1" y="96"/>
                    <a:pt x="0" y="88"/>
                    <a:pt x="5" y="80"/>
                  </a:cubicBezTo>
                  <a:cubicBezTo>
                    <a:pt x="14" y="85"/>
                    <a:pt x="19" y="83"/>
                    <a:pt x="20" y="72"/>
                  </a:cubicBezTo>
                  <a:cubicBezTo>
                    <a:pt x="20" y="69"/>
                    <a:pt x="24" y="68"/>
                    <a:pt x="27" y="68"/>
                  </a:cubicBezTo>
                  <a:cubicBezTo>
                    <a:pt x="30" y="69"/>
                    <a:pt x="31" y="71"/>
                    <a:pt x="31" y="74"/>
                  </a:cubicBezTo>
                  <a:cubicBezTo>
                    <a:pt x="32" y="78"/>
                    <a:pt x="29" y="81"/>
                    <a:pt x="31" y="85"/>
                  </a:cubicBezTo>
                  <a:cubicBezTo>
                    <a:pt x="33" y="72"/>
                    <a:pt x="41" y="61"/>
                    <a:pt x="45" y="48"/>
                  </a:cubicBezTo>
                  <a:cubicBezTo>
                    <a:pt x="45" y="47"/>
                    <a:pt x="45" y="46"/>
                    <a:pt x="46" y="45"/>
                  </a:cubicBezTo>
                  <a:cubicBezTo>
                    <a:pt x="50" y="40"/>
                    <a:pt x="51" y="33"/>
                    <a:pt x="58" y="31"/>
                  </a:cubicBezTo>
                  <a:cubicBezTo>
                    <a:pt x="65" y="34"/>
                    <a:pt x="64" y="40"/>
                    <a:pt x="61" y="44"/>
                  </a:cubicBezTo>
                  <a:cubicBezTo>
                    <a:pt x="57" y="49"/>
                    <a:pt x="56" y="54"/>
                    <a:pt x="56" y="61"/>
                  </a:cubicBezTo>
                  <a:cubicBezTo>
                    <a:pt x="57" y="46"/>
                    <a:pt x="67" y="37"/>
                    <a:pt x="74" y="26"/>
                  </a:cubicBezTo>
                  <a:cubicBezTo>
                    <a:pt x="78" y="22"/>
                    <a:pt x="81" y="18"/>
                    <a:pt x="82" y="13"/>
                  </a:cubicBezTo>
                  <a:cubicBezTo>
                    <a:pt x="84" y="8"/>
                    <a:pt x="83" y="2"/>
                    <a:pt x="90" y="0"/>
                  </a:cubicBezTo>
                  <a:cubicBezTo>
                    <a:pt x="98" y="15"/>
                    <a:pt x="86" y="24"/>
                    <a:pt x="80" y="32"/>
                  </a:cubicBezTo>
                  <a:cubicBezTo>
                    <a:pt x="72" y="42"/>
                    <a:pt x="70" y="53"/>
                    <a:pt x="61" y="62"/>
                  </a:cubicBezTo>
                  <a:cubicBezTo>
                    <a:pt x="70" y="66"/>
                    <a:pt x="73" y="61"/>
                    <a:pt x="76" y="56"/>
                  </a:cubicBezTo>
                  <a:cubicBezTo>
                    <a:pt x="86" y="39"/>
                    <a:pt x="89" y="37"/>
                    <a:pt x="108" y="42"/>
                  </a:cubicBezTo>
                  <a:cubicBezTo>
                    <a:pt x="111" y="43"/>
                    <a:pt x="117" y="38"/>
                    <a:pt x="118" y="45"/>
                  </a:cubicBezTo>
                  <a:cubicBezTo>
                    <a:pt x="118" y="49"/>
                    <a:pt x="120" y="49"/>
                    <a:pt x="123" y="48"/>
                  </a:cubicBezTo>
                  <a:cubicBezTo>
                    <a:pt x="130" y="45"/>
                    <a:pt x="137" y="43"/>
                    <a:pt x="145" y="43"/>
                  </a:cubicBezTo>
                  <a:close/>
                </a:path>
              </a:pathLst>
            </a:custGeom>
            <a:solidFill>
              <a:srgbClr val="706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611"/>
            <p:cNvSpPr>
              <a:spLocks/>
            </p:cNvSpPr>
            <p:nvPr/>
          </p:nvSpPr>
          <p:spPr bwMode="auto">
            <a:xfrm>
              <a:off x="6067425" y="4984750"/>
              <a:ext cx="101600" cy="77788"/>
            </a:xfrm>
            <a:custGeom>
              <a:avLst/>
              <a:gdLst>
                <a:gd name="T0" fmla="*/ 6 w 48"/>
                <a:gd name="T1" fmla="*/ 14 h 37"/>
                <a:gd name="T2" fmla="*/ 24 w 48"/>
                <a:gd name="T3" fmla="*/ 6 h 37"/>
                <a:gd name="T4" fmla="*/ 42 w 48"/>
                <a:gd name="T5" fmla="*/ 0 h 37"/>
                <a:gd name="T6" fmla="*/ 40 w 48"/>
                <a:gd name="T7" fmla="*/ 19 h 37"/>
                <a:gd name="T8" fmla="*/ 27 w 48"/>
                <a:gd name="T9" fmla="*/ 21 h 37"/>
                <a:gd name="T10" fmla="*/ 39 w 48"/>
                <a:gd name="T11" fmla="*/ 22 h 37"/>
                <a:gd name="T12" fmla="*/ 37 w 48"/>
                <a:gd name="T13" fmla="*/ 32 h 37"/>
                <a:gd name="T14" fmla="*/ 6 w 48"/>
                <a:gd name="T15" fmla="*/ 25 h 37"/>
                <a:gd name="T16" fmla="*/ 6 w 48"/>
                <a:gd name="T1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7">
                  <a:moveTo>
                    <a:pt x="6" y="14"/>
                  </a:moveTo>
                  <a:cubicBezTo>
                    <a:pt x="10" y="8"/>
                    <a:pt x="13" y="1"/>
                    <a:pt x="24" y="6"/>
                  </a:cubicBezTo>
                  <a:cubicBezTo>
                    <a:pt x="28" y="8"/>
                    <a:pt x="36" y="3"/>
                    <a:pt x="42" y="0"/>
                  </a:cubicBezTo>
                  <a:cubicBezTo>
                    <a:pt x="46" y="7"/>
                    <a:pt x="48" y="14"/>
                    <a:pt x="40" y="19"/>
                  </a:cubicBezTo>
                  <a:cubicBezTo>
                    <a:pt x="36" y="19"/>
                    <a:pt x="31" y="20"/>
                    <a:pt x="27" y="21"/>
                  </a:cubicBezTo>
                  <a:cubicBezTo>
                    <a:pt x="31" y="21"/>
                    <a:pt x="36" y="18"/>
                    <a:pt x="39" y="22"/>
                  </a:cubicBezTo>
                  <a:cubicBezTo>
                    <a:pt x="40" y="26"/>
                    <a:pt x="39" y="29"/>
                    <a:pt x="37" y="32"/>
                  </a:cubicBezTo>
                  <a:cubicBezTo>
                    <a:pt x="25" y="37"/>
                    <a:pt x="16" y="28"/>
                    <a:pt x="6" y="25"/>
                  </a:cubicBezTo>
                  <a:cubicBezTo>
                    <a:pt x="0" y="24"/>
                    <a:pt x="6" y="18"/>
                    <a:pt x="6" y="14"/>
                  </a:cubicBezTo>
                  <a:close/>
                </a:path>
              </a:pathLst>
            </a:custGeom>
            <a:solidFill>
              <a:srgbClr val="BE97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612"/>
            <p:cNvSpPr>
              <a:spLocks/>
            </p:cNvSpPr>
            <p:nvPr/>
          </p:nvSpPr>
          <p:spPr bwMode="auto">
            <a:xfrm>
              <a:off x="6154738" y="4968875"/>
              <a:ext cx="58738" cy="93663"/>
            </a:xfrm>
            <a:custGeom>
              <a:avLst/>
              <a:gdLst>
                <a:gd name="T0" fmla="*/ 9 w 28"/>
                <a:gd name="T1" fmla="*/ 5 h 44"/>
                <a:gd name="T2" fmla="*/ 22 w 28"/>
                <a:gd name="T3" fmla="*/ 0 h 44"/>
                <a:gd name="T4" fmla="*/ 25 w 28"/>
                <a:gd name="T5" fmla="*/ 12 h 44"/>
                <a:gd name="T6" fmla="*/ 21 w 28"/>
                <a:gd name="T7" fmla="*/ 28 h 44"/>
                <a:gd name="T8" fmla="*/ 20 w 28"/>
                <a:gd name="T9" fmla="*/ 35 h 44"/>
                <a:gd name="T10" fmla="*/ 17 w 28"/>
                <a:gd name="T11" fmla="*/ 40 h 44"/>
                <a:gd name="T12" fmla="*/ 13 w 28"/>
                <a:gd name="T13" fmla="*/ 40 h 44"/>
                <a:gd name="T14" fmla="*/ 3 w 28"/>
                <a:gd name="T15" fmla="*/ 40 h 44"/>
                <a:gd name="T16" fmla="*/ 7 w 28"/>
                <a:gd name="T17" fmla="*/ 29 h 44"/>
                <a:gd name="T18" fmla="*/ 9 w 28"/>
                <a:gd name="T19"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4">
                  <a:moveTo>
                    <a:pt x="9" y="5"/>
                  </a:moveTo>
                  <a:cubicBezTo>
                    <a:pt x="13" y="4"/>
                    <a:pt x="18" y="2"/>
                    <a:pt x="22" y="0"/>
                  </a:cubicBezTo>
                  <a:cubicBezTo>
                    <a:pt x="23" y="4"/>
                    <a:pt x="23" y="8"/>
                    <a:pt x="25" y="12"/>
                  </a:cubicBezTo>
                  <a:cubicBezTo>
                    <a:pt x="28" y="19"/>
                    <a:pt x="27" y="24"/>
                    <a:pt x="21" y="28"/>
                  </a:cubicBezTo>
                  <a:cubicBezTo>
                    <a:pt x="18" y="30"/>
                    <a:pt x="16" y="32"/>
                    <a:pt x="20" y="35"/>
                  </a:cubicBezTo>
                  <a:cubicBezTo>
                    <a:pt x="20" y="37"/>
                    <a:pt x="19" y="39"/>
                    <a:pt x="17" y="40"/>
                  </a:cubicBezTo>
                  <a:cubicBezTo>
                    <a:pt x="16" y="40"/>
                    <a:pt x="14" y="39"/>
                    <a:pt x="13" y="40"/>
                  </a:cubicBezTo>
                  <a:cubicBezTo>
                    <a:pt x="10" y="41"/>
                    <a:pt x="5" y="44"/>
                    <a:pt x="3" y="40"/>
                  </a:cubicBezTo>
                  <a:cubicBezTo>
                    <a:pt x="0" y="36"/>
                    <a:pt x="3" y="32"/>
                    <a:pt x="7" y="29"/>
                  </a:cubicBezTo>
                  <a:cubicBezTo>
                    <a:pt x="10" y="21"/>
                    <a:pt x="6" y="13"/>
                    <a:pt x="9" y="5"/>
                  </a:cubicBezTo>
                  <a:close/>
                </a:path>
              </a:pathLst>
            </a:custGeom>
            <a:solidFill>
              <a:srgbClr val="C3A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613"/>
            <p:cNvSpPr>
              <a:spLocks/>
            </p:cNvSpPr>
            <p:nvPr/>
          </p:nvSpPr>
          <p:spPr bwMode="auto">
            <a:xfrm>
              <a:off x="6269038" y="4962525"/>
              <a:ext cx="61913" cy="63500"/>
            </a:xfrm>
            <a:custGeom>
              <a:avLst/>
              <a:gdLst>
                <a:gd name="T0" fmla="*/ 0 w 29"/>
                <a:gd name="T1" fmla="*/ 6 h 30"/>
                <a:gd name="T2" fmla="*/ 29 w 29"/>
                <a:gd name="T3" fmla="*/ 14 h 30"/>
                <a:gd name="T4" fmla="*/ 3 w 29"/>
                <a:gd name="T5" fmla="*/ 24 h 30"/>
                <a:gd name="T6" fmla="*/ 0 w 29"/>
                <a:gd name="T7" fmla="*/ 6 h 30"/>
              </a:gdLst>
              <a:ahLst/>
              <a:cxnLst>
                <a:cxn ang="0">
                  <a:pos x="T0" y="T1"/>
                </a:cxn>
                <a:cxn ang="0">
                  <a:pos x="T2" y="T3"/>
                </a:cxn>
                <a:cxn ang="0">
                  <a:pos x="T4" y="T5"/>
                </a:cxn>
                <a:cxn ang="0">
                  <a:pos x="T6" y="T7"/>
                </a:cxn>
              </a:cxnLst>
              <a:rect l="0" t="0" r="r" b="b"/>
              <a:pathLst>
                <a:path w="29" h="30">
                  <a:moveTo>
                    <a:pt x="0" y="6"/>
                  </a:moveTo>
                  <a:cubicBezTo>
                    <a:pt x="12" y="0"/>
                    <a:pt x="19" y="11"/>
                    <a:pt x="29" y="14"/>
                  </a:cubicBezTo>
                  <a:cubicBezTo>
                    <a:pt x="22" y="29"/>
                    <a:pt x="19" y="30"/>
                    <a:pt x="3" y="24"/>
                  </a:cubicBezTo>
                  <a:cubicBezTo>
                    <a:pt x="2" y="18"/>
                    <a:pt x="1" y="12"/>
                    <a:pt x="0" y="6"/>
                  </a:cubicBezTo>
                  <a:close/>
                </a:path>
              </a:pathLst>
            </a:custGeom>
            <a:solidFill>
              <a:srgbClr val="D3B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614"/>
            <p:cNvSpPr>
              <a:spLocks/>
            </p:cNvSpPr>
            <p:nvPr/>
          </p:nvSpPr>
          <p:spPr bwMode="auto">
            <a:xfrm>
              <a:off x="6167438" y="5078413"/>
              <a:ext cx="73025" cy="53975"/>
            </a:xfrm>
            <a:custGeom>
              <a:avLst/>
              <a:gdLst>
                <a:gd name="T0" fmla="*/ 29 w 35"/>
                <a:gd name="T1" fmla="*/ 20 h 26"/>
                <a:gd name="T2" fmla="*/ 1 w 35"/>
                <a:gd name="T3" fmla="*/ 26 h 26"/>
                <a:gd name="T4" fmla="*/ 12 w 35"/>
                <a:gd name="T5" fmla="*/ 3 h 26"/>
                <a:gd name="T6" fmla="*/ 26 w 35"/>
                <a:gd name="T7" fmla="*/ 4 h 26"/>
                <a:gd name="T8" fmla="*/ 29 w 35"/>
                <a:gd name="T9" fmla="*/ 20 h 26"/>
              </a:gdLst>
              <a:ahLst/>
              <a:cxnLst>
                <a:cxn ang="0">
                  <a:pos x="T0" y="T1"/>
                </a:cxn>
                <a:cxn ang="0">
                  <a:pos x="T2" y="T3"/>
                </a:cxn>
                <a:cxn ang="0">
                  <a:pos x="T4" y="T5"/>
                </a:cxn>
                <a:cxn ang="0">
                  <a:pos x="T6" y="T7"/>
                </a:cxn>
                <a:cxn ang="0">
                  <a:pos x="T8" y="T9"/>
                </a:cxn>
              </a:cxnLst>
              <a:rect l="0" t="0" r="r" b="b"/>
              <a:pathLst>
                <a:path w="35" h="26">
                  <a:moveTo>
                    <a:pt x="29" y="20"/>
                  </a:moveTo>
                  <a:cubicBezTo>
                    <a:pt x="21" y="10"/>
                    <a:pt x="10" y="12"/>
                    <a:pt x="1" y="26"/>
                  </a:cubicBezTo>
                  <a:cubicBezTo>
                    <a:pt x="0" y="16"/>
                    <a:pt x="8" y="11"/>
                    <a:pt x="12" y="3"/>
                  </a:cubicBezTo>
                  <a:cubicBezTo>
                    <a:pt x="14" y="0"/>
                    <a:pt x="23" y="0"/>
                    <a:pt x="26" y="4"/>
                  </a:cubicBezTo>
                  <a:cubicBezTo>
                    <a:pt x="30" y="8"/>
                    <a:pt x="35" y="13"/>
                    <a:pt x="29" y="20"/>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615"/>
            <p:cNvSpPr>
              <a:spLocks/>
            </p:cNvSpPr>
            <p:nvPr/>
          </p:nvSpPr>
          <p:spPr bwMode="auto">
            <a:xfrm>
              <a:off x="6234113" y="4960938"/>
              <a:ext cx="28575" cy="58738"/>
            </a:xfrm>
            <a:custGeom>
              <a:avLst/>
              <a:gdLst>
                <a:gd name="T0" fmla="*/ 0 w 13"/>
                <a:gd name="T1" fmla="*/ 1 h 28"/>
                <a:gd name="T2" fmla="*/ 13 w 13"/>
                <a:gd name="T3" fmla="*/ 7 h 28"/>
                <a:gd name="T4" fmla="*/ 13 w 13"/>
                <a:gd name="T5" fmla="*/ 18 h 28"/>
                <a:gd name="T6" fmla="*/ 7 w 13"/>
                <a:gd name="T7" fmla="*/ 28 h 28"/>
                <a:gd name="T8" fmla="*/ 0 w 13"/>
                <a:gd name="T9" fmla="*/ 18 h 28"/>
                <a:gd name="T10" fmla="*/ 0 w 13"/>
                <a:gd name="T11" fmla="*/ 1 h 28"/>
              </a:gdLst>
              <a:ahLst/>
              <a:cxnLst>
                <a:cxn ang="0">
                  <a:pos x="T0" y="T1"/>
                </a:cxn>
                <a:cxn ang="0">
                  <a:pos x="T2" y="T3"/>
                </a:cxn>
                <a:cxn ang="0">
                  <a:pos x="T4" y="T5"/>
                </a:cxn>
                <a:cxn ang="0">
                  <a:pos x="T6" y="T7"/>
                </a:cxn>
                <a:cxn ang="0">
                  <a:pos x="T8" y="T9"/>
                </a:cxn>
                <a:cxn ang="0">
                  <a:pos x="T10" y="T11"/>
                </a:cxn>
              </a:cxnLst>
              <a:rect l="0" t="0" r="r" b="b"/>
              <a:pathLst>
                <a:path w="13" h="28">
                  <a:moveTo>
                    <a:pt x="0" y="1"/>
                  </a:moveTo>
                  <a:cubicBezTo>
                    <a:pt x="5" y="1"/>
                    <a:pt x="11" y="0"/>
                    <a:pt x="13" y="7"/>
                  </a:cubicBezTo>
                  <a:cubicBezTo>
                    <a:pt x="13" y="10"/>
                    <a:pt x="13" y="14"/>
                    <a:pt x="13" y="18"/>
                  </a:cubicBezTo>
                  <a:cubicBezTo>
                    <a:pt x="13" y="23"/>
                    <a:pt x="12" y="28"/>
                    <a:pt x="7" y="28"/>
                  </a:cubicBezTo>
                  <a:cubicBezTo>
                    <a:pt x="1" y="27"/>
                    <a:pt x="0" y="23"/>
                    <a:pt x="0" y="18"/>
                  </a:cubicBezTo>
                  <a:cubicBezTo>
                    <a:pt x="0" y="12"/>
                    <a:pt x="0" y="7"/>
                    <a:pt x="0" y="1"/>
                  </a:cubicBezTo>
                  <a:close/>
                </a:path>
              </a:pathLst>
            </a:custGeom>
            <a:solidFill>
              <a:srgbClr val="C4B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616"/>
            <p:cNvSpPr>
              <a:spLocks/>
            </p:cNvSpPr>
            <p:nvPr/>
          </p:nvSpPr>
          <p:spPr bwMode="auto">
            <a:xfrm>
              <a:off x="6189663" y="5037138"/>
              <a:ext cx="44450" cy="42863"/>
            </a:xfrm>
            <a:custGeom>
              <a:avLst/>
              <a:gdLst>
                <a:gd name="T0" fmla="*/ 0 w 21"/>
                <a:gd name="T1" fmla="*/ 8 h 20"/>
                <a:gd name="T2" fmla="*/ 3 w 21"/>
                <a:gd name="T3" fmla="*/ 3 h 20"/>
                <a:gd name="T4" fmla="*/ 21 w 21"/>
                <a:gd name="T5" fmla="*/ 10 h 20"/>
                <a:gd name="T6" fmla="*/ 21 w 21"/>
                <a:gd name="T7" fmla="*/ 10 h 20"/>
                <a:gd name="T8" fmla="*/ 0 w 21"/>
                <a:gd name="T9" fmla="*/ 8 h 20"/>
              </a:gdLst>
              <a:ahLst/>
              <a:cxnLst>
                <a:cxn ang="0">
                  <a:pos x="T0" y="T1"/>
                </a:cxn>
                <a:cxn ang="0">
                  <a:pos x="T2" y="T3"/>
                </a:cxn>
                <a:cxn ang="0">
                  <a:pos x="T4" y="T5"/>
                </a:cxn>
                <a:cxn ang="0">
                  <a:pos x="T6" y="T7"/>
                </a:cxn>
                <a:cxn ang="0">
                  <a:pos x="T8" y="T9"/>
                </a:cxn>
              </a:cxnLst>
              <a:rect l="0" t="0" r="r" b="b"/>
              <a:pathLst>
                <a:path w="21" h="20">
                  <a:moveTo>
                    <a:pt x="0" y="8"/>
                  </a:moveTo>
                  <a:cubicBezTo>
                    <a:pt x="1" y="6"/>
                    <a:pt x="2" y="5"/>
                    <a:pt x="3" y="3"/>
                  </a:cubicBezTo>
                  <a:cubicBezTo>
                    <a:pt x="10" y="2"/>
                    <a:pt x="18" y="0"/>
                    <a:pt x="21" y="10"/>
                  </a:cubicBezTo>
                  <a:cubicBezTo>
                    <a:pt x="21" y="10"/>
                    <a:pt x="21" y="10"/>
                    <a:pt x="21" y="10"/>
                  </a:cubicBezTo>
                  <a:cubicBezTo>
                    <a:pt x="14" y="8"/>
                    <a:pt x="6" y="20"/>
                    <a:pt x="0" y="8"/>
                  </a:cubicBezTo>
                  <a:close/>
                </a:path>
              </a:pathLst>
            </a:custGeom>
            <a:solidFill>
              <a:srgbClr val="C1A0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617"/>
            <p:cNvSpPr>
              <a:spLocks/>
            </p:cNvSpPr>
            <p:nvPr/>
          </p:nvSpPr>
          <p:spPr bwMode="auto">
            <a:xfrm>
              <a:off x="6211888" y="4968875"/>
              <a:ext cx="20638" cy="47625"/>
            </a:xfrm>
            <a:custGeom>
              <a:avLst/>
              <a:gdLst>
                <a:gd name="T0" fmla="*/ 5 w 10"/>
                <a:gd name="T1" fmla="*/ 22 h 22"/>
                <a:gd name="T2" fmla="*/ 1 w 10"/>
                <a:gd name="T3" fmla="*/ 6 h 22"/>
                <a:gd name="T4" fmla="*/ 4 w 10"/>
                <a:gd name="T5" fmla="*/ 0 h 22"/>
                <a:gd name="T6" fmla="*/ 9 w 10"/>
                <a:gd name="T7" fmla="*/ 5 h 22"/>
                <a:gd name="T8" fmla="*/ 5 w 10"/>
                <a:gd name="T9" fmla="*/ 22 h 22"/>
              </a:gdLst>
              <a:ahLst/>
              <a:cxnLst>
                <a:cxn ang="0">
                  <a:pos x="T0" y="T1"/>
                </a:cxn>
                <a:cxn ang="0">
                  <a:pos x="T2" y="T3"/>
                </a:cxn>
                <a:cxn ang="0">
                  <a:pos x="T4" y="T5"/>
                </a:cxn>
                <a:cxn ang="0">
                  <a:pos x="T6" y="T7"/>
                </a:cxn>
                <a:cxn ang="0">
                  <a:pos x="T8" y="T9"/>
                </a:cxn>
              </a:cxnLst>
              <a:rect l="0" t="0" r="r" b="b"/>
              <a:pathLst>
                <a:path w="10" h="22">
                  <a:moveTo>
                    <a:pt x="5" y="22"/>
                  </a:moveTo>
                  <a:cubicBezTo>
                    <a:pt x="3" y="15"/>
                    <a:pt x="2" y="11"/>
                    <a:pt x="1" y="6"/>
                  </a:cubicBezTo>
                  <a:cubicBezTo>
                    <a:pt x="0" y="4"/>
                    <a:pt x="1" y="1"/>
                    <a:pt x="4" y="0"/>
                  </a:cubicBezTo>
                  <a:cubicBezTo>
                    <a:pt x="8" y="0"/>
                    <a:pt x="9" y="3"/>
                    <a:pt x="9" y="5"/>
                  </a:cubicBezTo>
                  <a:cubicBezTo>
                    <a:pt x="9" y="10"/>
                    <a:pt x="10" y="15"/>
                    <a:pt x="5" y="22"/>
                  </a:cubicBezTo>
                  <a:close/>
                </a:path>
              </a:pathLst>
            </a:custGeom>
            <a:solidFill>
              <a:srgbClr val="C3A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618"/>
            <p:cNvSpPr>
              <a:spLocks/>
            </p:cNvSpPr>
            <p:nvPr/>
          </p:nvSpPr>
          <p:spPr bwMode="auto">
            <a:xfrm>
              <a:off x="6219825" y="5019675"/>
              <a:ext cx="31750" cy="28575"/>
            </a:xfrm>
            <a:custGeom>
              <a:avLst/>
              <a:gdLst>
                <a:gd name="T0" fmla="*/ 15 w 15"/>
                <a:gd name="T1" fmla="*/ 8 h 13"/>
                <a:gd name="T2" fmla="*/ 10 w 15"/>
                <a:gd name="T3" fmla="*/ 12 h 13"/>
                <a:gd name="T4" fmla="*/ 0 w 15"/>
                <a:gd name="T5" fmla="*/ 3 h 13"/>
                <a:gd name="T6" fmla="*/ 4 w 15"/>
                <a:gd name="T7" fmla="*/ 1 h 13"/>
                <a:gd name="T8" fmla="*/ 15 w 15"/>
                <a:gd name="T9" fmla="*/ 8 h 13"/>
              </a:gdLst>
              <a:ahLst/>
              <a:cxnLst>
                <a:cxn ang="0">
                  <a:pos x="T0" y="T1"/>
                </a:cxn>
                <a:cxn ang="0">
                  <a:pos x="T2" y="T3"/>
                </a:cxn>
                <a:cxn ang="0">
                  <a:pos x="T4" y="T5"/>
                </a:cxn>
                <a:cxn ang="0">
                  <a:pos x="T6" y="T7"/>
                </a:cxn>
                <a:cxn ang="0">
                  <a:pos x="T8" y="T9"/>
                </a:cxn>
              </a:cxnLst>
              <a:rect l="0" t="0" r="r" b="b"/>
              <a:pathLst>
                <a:path w="15" h="13">
                  <a:moveTo>
                    <a:pt x="15" y="8"/>
                  </a:moveTo>
                  <a:cubicBezTo>
                    <a:pt x="14" y="12"/>
                    <a:pt x="12" y="13"/>
                    <a:pt x="10" y="12"/>
                  </a:cubicBezTo>
                  <a:cubicBezTo>
                    <a:pt x="6" y="9"/>
                    <a:pt x="0" y="9"/>
                    <a:pt x="0" y="3"/>
                  </a:cubicBezTo>
                  <a:cubicBezTo>
                    <a:pt x="0" y="1"/>
                    <a:pt x="2" y="0"/>
                    <a:pt x="4" y="1"/>
                  </a:cubicBezTo>
                  <a:cubicBezTo>
                    <a:pt x="8" y="4"/>
                    <a:pt x="13" y="4"/>
                    <a:pt x="15" y="8"/>
                  </a:cubicBezTo>
                  <a:close/>
                </a:path>
              </a:pathLst>
            </a:custGeom>
            <a:solidFill>
              <a:srgbClr val="C7A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619"/>
            <p:cNvSpPr>
              <a:spLocks/>
            </p:cNvSpPr>
            <p:nvPr/>
          </p:nvSpPr>
          <p:spPr bwMode="auto">
            <a:xfrm>
              <a:off x="6102350" y="5016500"/>
              <a:ext cx="49213" cy="23813"/>
            </a:xfrm>
            <a:custGeom>
              <a:avLst/>
              <a:gdLst>
                <a:gd name="T0" fmla="*/ 22 w 23"/>
                <a:gd name="T1" fmla="*/ 7 h 11"/>
                <a:gd name="T2" fmla="*/ 0 w 23"/>
                <a:gd name="T3" fmla="*/ 7 h 11"/>
                <a:gd name="T4" fmla="*/ 23 w 23"/>
                <a:gd name="T5" fmla="*/ 4 h 11"/>
                <a:gd name="T6" fmla="*/ 22 w 23"/>
                <a:gd name="T7" fmla="*/ 7 h 11"/>
              </a:gdLst>
              <a:ahLst/>
              <a:cxnLst>
                <a:cxn ang="0">
                  <a:pos x="T0" y="T1"/>
                </a:cxn>
                <a:cxn ang="0">
                  <a:pos x="T2" y="T3"/>
                </a:cxn>
                <a:cxn ang="0">
                  <a:pos x="T4" y="T5"/>
                </a:cxn>
                <a:cxn ang="0">
                  <a:pos x="T6" y="T7"/>
                </a:cxn>
              </a:cxnLst>
              <a:rect l="0" t="0" r="r" b="b"/>
              <a:pathLst>
                <a:path w="23" h="11">
                  <a:moveTo>
                    <a:pt x="22" y="7"/>
                  </a:moveTo>
                  <a:cubicBezTo>
                    <a:pt x="15" y="5"/>
                    <a:pt x="8" y="11"/>
                    <a:pt x="0" y="7"/>
                  </a:cubicBezTo>
                  <a:cubicBezTo>
                    <a:pt x="8" y="6"/>
                    <a:pt x="15" y="0"/>
                    <a:pt x="23" y="4"/>
                  </a:cubicBezTo>
                  <a:cubicBezTo>
                    <a:pt x="23" y="5"/>
                    <a:pt x="22" y="6"/>
                    <a:pt x="22" y="7"/>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620"/>
            <p:cNvSpPr>
              <a:spLocks/>
            </p:cNvSpPr>
            <p:nvPr/>
          </p:nvSpPr>
          <p:spPr bwMode="auto">
            <a:xfrm>
              <a:off x="6224588" y="5056188"/>
              <a:ext cx="26988" cy="22225"/>
            </a:xfrm>
            <a:custGeom>
              <a:avLst/>
              <a:gdLst>
                <a:gd name="T0" fmla="*/ 5 w 13"/>
                <a:gd name="T1" fmla="*/ 1 h 10"/>
                <a:gd name="T2" fmla="*/ 13 w 13"/>
                <a:gd name="T3" fmla="*/ 4 h 10"/>
                <a:gd name="T4" fmla="*/ 10 w 13"/>
                <a:gd name="T5" fmla="*/ 9 h 10"/>
                <a:gd name="T6" fmla="*/ 2 w 13"/>
                <a:gd name="T7" fmla="*/ 7 h 10"/>
                <a:gd name="T8" fmla="*/ 5 w 13"/>
                <a:gd name="T9" fmla="*/ 1 h 10"/>
              </a:gdLst>
              <a:ahLst/>
              <a:cxnLst>
                <a:cxn ang="0">
                  <a:pos x="T0" y="T1"/>
                </a:cxn>
                <a:cxn ang="0">
                  <a:pos x="T2" y="T3"/>
                </a:cxn>
                <a:cxn ang="0">
                  <a:pos x="T4" y="T5"/>
                </a:cxn>
                <a:cxn ang="0">
                  <a:pos x="T6" y="T7"/>
                </a:cxn>
                <a:cxn ang="0">
                  <a:pos x="T8" y="T9"/>
                </a:cxn>
              </a:cxnLst>
              <a:rect l="0" t="0" r="r" b="b"/>
              <a:pathLst>
                <a:path w="13" h="10">
                  <a:moveTo>
                    <a:pt x="5" y="1"/>
                  </a:moveTo>
                  <a:cubicBezTo>
                    <a:pt x="8" y="1"/>
                    <a:pt x="12" y="0"/>
                    <a:pt x="13" y="4"/>
                  </a:cubicBezTo>
                  <a:cubicBezTo>
                    <a:pt x="13" y="7"/>
                    <a:pt x="12" y="8"/>
                    <a:pt x="10" y="9"/>
                  </a:cubicBezTo>
                  <a:cubicBezTo>
                    <a:pt x="7" y="9"/>
                    <a:pt x="3" y="10"/>
                    <a:pt x="2" y="7"/>
                  </a:cubicBezTo>
                  <a:cubicBezTo>
                    <a:pt x="0" y="4"/>
                    <a:pt x="5" y="4"/>
                    <a:pt x="5" y="1"/>
                  </a:cubicBezTo>
                  <a:close/>
                </a:path>
              </a:pathLst>
            </a:custGeom>
            <a:solidFill>
              <a:srgbClr val="C1A0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621"/>
            <p:cNvSpPr>
              <a:spLocks/>
            </p:cNvSpPr>
            <p:nvPr/>
          </p:nvSpPr>
          <p:spPr bwMode="auto">
            <a:xfrm>
              <a:off x="6167438" y="4979988"/>
              <a:ext cx="15875" cy="50800"/>
            </a:xfrm>
            <a:custGeom>
              <a:avLst/>
              <a:gdLst>
                <a:gd name="T0" fmla="*/ 3 w 8"/>
                <a:gd name="T1" fmla="*/ 0 h 24"/>
                <a:gd name="T2" fmla="*/ 1 w 8"/>
                <a:gd name="T3" fmla="*/ 24 h 24"/>
                <a:gd name="T4" fmla="*/ 1 w 8"/>
                <a:gd name="T5" fmla="*/ 1 h 24"/>
                <a:gd name="T6" fmla="*/ 3 w 8"/>
                <a:gd name="T7" fmla="*/ 0 h 24"/>
              </a:gdLst>
              <a:ahLst/>
              <a:cxnLst>
                <a:cxn ang="0">
                  <a:pos x="T0" y="T1"/>
                </a:cxn>
                <a:cxn ang="0">
                  <a:pos x="T2" y="T3"/>
                </a:cxn>
                <a:cxn ang="0">
                  <a:pos x="T4" y="T5"/>
                </a:cxn>
                <a:cxn ang="0">
                  <a:pos x="T6" y="T7"/>
                </a:cxn>
              </a:cxnLst>
              <a:rect l="0" t="0" r="r" b="b"/>
              <a:pathLst>
                <a:path w="8" h="24">
                  <a:moveTo>
                    <a:pt x="3" y="0"/>
                  </a:moveTo>
                  <a:cubicBezTo>
                    <a:pt x="0" y="8"/>
                    <a:pt x="8" y="17"/>
                    <a:pt x="1" y="24"/>
                  </a:cubicBezTo>
                  <a:cubicBezTo>
                    <a:pt x="1" y="16"/>
                    <a:pt x="1" y="8"/>
                    <a:pt x="1" y="1"/>
                  </a:cubicBezTo>
                  <a:cubicBezTo>
                    <a:pt x="1" y="0"/>
                    <a:pt x="2" y="0"/>
                    <a:pt x="3" y="0"/>
                  </a:cubicBezTo>
                  <a:close/>
                </a:path>
              </a:pathLst>
            </a:custGeom>
            <a:solidFill>
              <a:srgbClr val="9D8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622"/>
            <p:cNvSpPr>
              <a:spLocks/>
            </p:cNvSpPr>
            <p:nvPr/>
          </p:nvSpPr>
          <p:spPr bwMode="auto">
            <a:xfrm>
              <a:off x="6080125" y="5162550"/>
              <a:ext cx="49213" cy="36513"/>
            </a:xfrm>
            <a:custGeom>
              <a:avLst/>
              <a:gdLst>
                <a:gd name="T0" fmla="*/ 10 w 23"/>
                <a:gd name="T1" fmla="*/ 17 h 17"/>
                <a:gd name="T2" fmla="*/ 5 w 23"/>
                <a:gd name="T3" fmla="*/ 10 h 17"/>
                <a:gd name="T4" fmla="*/ 18 w 23"/>
                <a:gd name="T5" fmla="*/ 1 h 17"/>
                <a:gd name="T6" fmla="*/ 15 w 23"/>
                <a:gd name="T7" fmla="*/ 12 h 17"/>
                <a:gd name="T8" fmla="*/ 10 w 23"/>
                <a:gd name="T9" fmla="*/ 17 h 17"/>
              </a:gdLst>
              <a:ahLst/>
              <a:cxnLst>
                <a:cxn ang="0">
                  <a:pos x="T0" y="T1"/>
                </a:cxn>
                <a:cxn ang="0">
                  <a:pos x="T2" y="T3"/>
                </a:cxn>
                <a:cxn ang="0">
                  <a:pos x="T4" y="T5"/>
                </a:cxn>
                <a:cxn ang="0">
                  <a:pos x="T6" y="T7"/>
                </a:cxn>
                <a:cxn ang="0">
                  <a:pos x="T8" y="T9"/>
                </a:cxn>
              </a:cxnLst>
              <a:rect l="0" t="0" r="r" b="b"/>
              <a:pathLst>
                <a:path w="23" h="17">
                  <a:moveTo>
                    <a:pt x="10" y="17"/>
                  </a:moveTo>
                  <a:cubicBezTo>
                    <a:pt x="4" y="17"/>
                    <a:pt x="0" y="17"/>
                    <a:pt x="5" y="10"/>
                  </a:cubicBezTo>
                  <a:cubicBezTo>
                    <a:pt x="9" y="5"/>
                    <a:pt x="11" y="0"/>
                    <a:pt x="18" y="1"/>
                  </a:cubicBezTo>
                  <a:cubicBezTo>
                    <a:pt x="23" y="6"/>
                    <a:pt x="16" y="8"/>
                    <a:pt x="15" y="12"/>
                  </a:cubicBezTo>
                  <a:cubicBezTo>
                    <a:pt x="13" y="14"/>
                    <a:pt x="12" y="15"/>
                    <a:pt x="10" y="17"/>
                  </a:cubicBezTo>
                  <a:close/>
                </a:path>
              </a:pathLst>
            </a:custGeom>
            <a:solidFill>
              <a:srgbClr val="CCA5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623"/>
            <p:cNvSpPr>
              <a:spLocks/>
            </p:cNvSpPr>
            <p:nvPr/>
          </p:nvSpPr>
          <p:spPr bwMode="auto">
            <a:xfrm>
              <a:off x="5662613" y="4879975"/>
              <a:ext cx="327025" cy="482600"/>
            </a:xfrm>
            <a:custGeom>
              <a:avLst/>
              <a:gdLst>
                <a:gd name="T0" fmla="*/ 8 w 154"/>
                <a:gd name="T1" fmla="*/ 83 h 227"/>
                <a:gd name="T2" fmla="*/ 48 w 154"/>
                <a:gd name="T3" fmla="*/ 63 h 227"/>
                <a:gd name="T4" fmla="*/ 48 w 154"/>
                <a:gd name="T5" fmla="*/ 53 h 227"/>
                <a:gd name="T6" fmla="*/ 95 w 154"/>
                <a:gd name="T7" fmla="*/ 32 h 227"/>
                <a:gd name="T8" fmla="*/ 116 w 154"/>
                <a:gd name="T9" fmla="*/ 0 h 227"/>
                <a:gd name="T10" fmla="*/ 136 w 154"/>
                <a:gd name="T11" fmla="*/ 15 h 227"/>
                <a:gd name="T12" fmla="*/ 140 w 154"/>
                <a:gd name="T13" fmla="*/ 26 h 227"/>
                <a:gd name="T14" fmla="*/ 145 w 154"/>
                <a:gd name="T15" fmla="*/ 42 h 227"/>
                <a:gd name="T16" fmla="*/ 90 w 154"/>
                <a:gd name="T17" fmla="*/ 54 h 227"/>
                <a:gd name="T18" fmla="*/ 129 w 154"/>
                <a:gd name="T19" fmla="*/ 60 h 227"/>
                <a:gd name="T20" fmla="*/ 116 w 154"/>
                <a:gd name="T21" fmla="*/ 71 h 227"/>
                <a:gd name="T22" fmla="*/ 116 w 154"/>
                <a:gd name="T23" fmla="*/ 112 h 227"/>
                <a:gd name="T24" fmla="*/ 141 w 154"/>
                <a:gd name="T25" fmla="*/ 149 h 227"/>
                <a:gd name="T26" fmla="*/ 151 w 154"/>
                <a:gd name="T27" fmla="*/ 150 h 227"/>
                <a:gd name="T28" fmla="*/ 150 w 154"/>
                <a:gd name="T29" fmla="*/ 166 h 227"/>
                <a:gd name="T30" fmla="*/ 143 w 154"/>
                <a:gd name="T31" fmla="*/ 189 h 227"/>
                <a:gd name="T32" fmla="*/ 121 w 154"/>
                <a:gd name="T33" fmla="*/ 227 h 227"/>
                <a:gd name="T34" fmla="*/ 120 w 154"/>
                <a:gd name="T35" fmla="*/ 167 h 227"/>
                <a:gd name="T36" fmla="*/ 107 w 154"/>
                <a:gd name="T37" fmla="*/ 138 h 227"/>
                <a:gd name="T38" fmla="*/ 91 w 154"/>
                <a:gd name="T39" fmla="*/ 152 h 227"/>
                <a:gd name="T40" fmla="*/ 76 w 154"/>
                <a:gd name="T41" fmla="*/ 105 h 227"/>
                <a:gd name="T42" fmla="*/ 46 w 154"/>
                <a:gd name="T43" fmla="*/ 126 h 227"/>
                <a:gd name="T44" fmla="*/ 38 w 154"/>
                <a:gd name="T45" fmla="*/ 118 h 227"/>
                <a:gd name="T46" fmla="*/ 91 w 154"/>
                <a:gd name="T47" fmla="*/ 82 h 227"/>
                <a:gd name="T48" fmla="*/ 55 w 154"/>
                <a:gd name="T49" fmla="*/ 88 h 227"/>
                <a:gd name="T50" fmla="*/ 72 w 154"/>
                <a:gd name="T51" fmla="*/ 79 h 227"/>
                <a:gd name="T52" fmla="*/ 85 w 154"/>
                <a:gd name="T53" fmla="*/ 64 h 227"/>
                <a:gd name="T54" fmla="*/ 73 w 154"/>
                <a:gd name="T55" fmla="*/ 63 h 227"/>
                <a:gd name="T56" fmla="*/ 47 w 154"/>
                <a:gd name="T57" fmla="*/ 89 h 227"/>
                <a:gd name="T58" fmla="*/ 47 w 154"/>
                <a:gd name="T59" fmla="*/ 101 h 227"/>
                <a:gd name="T60" fmla="*/ 20 w 154"/>
                <a:gd name="T61" fmla="*/ 94 h 227"/>
                <a:gd name="T62" fmla="*/ 3 w 154"/>
                <a:gd name="T63" fmla="*/ 8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227">
                  <a:moveTo>
                    <a:pt x="3" y="81"/>
                  </a:moveTo>
                  <a:cubicBezTo>
                    <a:pt x="5" y="82"/>
                    <a:pt x="7" y="84"/>
                    <a:pt x="8" y="83"/>
                  </a:cubicBezTo>
                  <a:cubicBezTo>
                    <a:pt x="22" y="72"/>
                    <a:pt x="41" y="71"/>
                    <a:pt x="59" y="65"/>
                  </a:cubicBezTo>
                  <a:cubicBezTo>
                    <a:pt x="54" y="58"/>
                    <a:pt x="51" y="62"/>
                    <a:pt x="48" y="63"/>
                  </a:cubicBezTo>
                  <a:cubicBezTo>
                    <a:pt x="48" y="62"/>
                    <a:pt x="48" y="61"/>
                    <a:pt x="48" y="60"/>
                  </a:cubicBezTo>
                  <a:cubicBezTo>
                    <a:pt x="46" y="58"/>
                    <a:pt x="46" y="55"/>
                    <a:pt x="48" y="53"/>
                  </a:cubicBezTo>
                  <a:cubicBezTo>
                    <a:pt x="52" y="56"/>
                    <a:pt x="55" y="62"/>
                    <a:pt x="61" y="55"/>
                  </a:cubicBezTo>
                  <a:cubicBezTo>
                    <a:pt x="71" y="46"/>
                    <a:pt x="85" y="42"/>
                    <a:pt x="95" y="32"/>
                  </a:cubicBezTo>
                  <a:cubicBezTo>
                    <a:pt x="100" y="27"/>
                    <a:pt x="96" y="26"/>
                    <a:pt x="93" y="24"/>
                  </a:cubicBezTo>
                  <a:cubicBezTo>
                    <a:pt x="98" y="13"/>
                    <a:pt x="106" y="5"/>
                    <a:pt x="116" y="0"/>
                  </a:cubicBezTo>
                  <a:cubicBezTo>
                    <a:pt x="123" y="2"/>
                    <a:pt x="130" y="4"/>
                    <a:pt x="136" y="8"/>
                  </a:cubicBezTo>
                  <a:cubicBezTo>
                    <a:pt x="137" y="10"/>
                    <a:pt x="137" y="12"/>
                    <a:pt x="136" y="15"/>
                  </a:cubicBezTo>
                  <a:cubicBezTo>
                    <a:pt x="132" y="24"/>
                    <a:pt x="119" y="26"/>
                    <a:pt x="120" y="37"/>
                  </a:cubicBezTo>
                  <a:cubicBezTo>
                    <a:pt x="125" y="32"/>
                    <a:pt x="129" y="23"/>
                    <a:pt x="140" y="26"/>
                  </a:cubicBezTo>
                  <a:cubicBezTo>
                    <a:pt x="144" y="27"/>
                    <a:pt x="149" y="25"/>
                    <a:pt x="151" y="30"/>
                  </a:cubicBezTo>
                  <a:cubicBezTo>
                    <a:pt x="154" y="36"/>
                    <a:pt x="149" y="39"/>
                    <a:pt x="145" y="42"/>
                  </a:cubicBezTo>
                  <a:cubicBezTo>
                    <a:pt x="140" y="48"/>
                    <a:pt x="134" y="51"/>
                    <a:pt x="126" y="50"/>
                  </a:cubicBezTo>
                  <a:cubicBezTo>
                    <a:pt x="115" y="49"/>
                    <a:pt x="103" y="51"/>
                    <a:pt x="90" y="54"/>
                  </a:cubicBezTo>
                  <a:cubicBezTo>
                    <a:pt x="104" y="58"/>
                    <a:pt x="104" y="64"/>
                    <a:pt x="94" y="73"/>
                  </a:cubicBezTo>
                  <a:cubicBezTo>
                    <a:pt x="105" y="65"/>
                    <a:pt x="115" y="54"/>
                    <a:pt x="129" y="60"/>
                  </a:cubicBezTo>
                  <a:cubicBezTo>
                    <a:pt x="127" y="64"/>
                    <a:pt x="123" y="63"/>
                    <a:pt x="119" y="63"/>
                  </a:cubicBezTo>
                  <a:cubicBezTo>
                    <a:pt x="112" y="64"/>
                    <a:pt x="115" y="68"/>
                    <a:pt x="116" y="71"/>
                  </a:cubicBezTo>
                  <a:cubicBezTo>
                    <a:pt x="117" y="74"/>
                    <a:pt x="117" y="77"/>
                    <a:pt x="115" y="79"/>
                  </a:cubicBezTo>
                  <a:cubicBezTo>
                    <a:pt x="105" y="90"/>
                    <a:pt x="108" y="102"/>
                    <a:pt x="116" y="112"/>
                  </a:cubicBezTo>
                  <a:cubicBezTo>
                    <a:pt x="125" y="125"/>
                    <a:pt x="130" y="140"/>
                    <a:pt x="136" y="155"/>
                  </a:cubicBezTo>
                  <a:cubicBezTo>
                    <a:pt x="139" y="154"/>
                    <a:pt x="138" y="150"/>
                    <a:pt x="141" y="149"/>
                  </a:cubicBezTo>
                  <a:cubicBezTo>
                    <a:pt x="144" y="147"/>
                    <a:pt x="147" y="147"/>
                    <a:pt x="150" y="150"/>
                  </a:cubicBezTo>
                  <a:cubicBezTo>
                    <a:pt x="150" y="150"/>
                    <a:pt x="151" y="150"/>
                    <a:pt x="151" y="150"/>
                  </a:cubicBezTo>
                  <a:cubicBezTo>
                    <a:pt x="151" y="153"/>
                    <a:pt x="150" y="155"/>
                    <a:pt x="150" y="158"/>
                  </a:cubicBezTo>
                  <a:cubicBezTo>
                    <a:pt x="145" y="161"/>
                    <a:pt x="148" y="163"/>
                    <a:pt x="150" y="166"/>
                  </a:cubicBezTo>
                  <a:cubicBezTo>
                    <a:pt x="150" y="171"/>
                    <a:pt x="153" y="177"/>
                    <a:pt x="145" y="180"/>
                  </a:cubicBezTo>
                  <a:cubicBezTo>
                    <a:pt x="142" y="181"/>
                    <a:pt x="142" y="186"/>
                    <a:pt x="143" y="189"/>
                  </a:cubicBezTo>
                  <a:cubicBezTo>
                    <a:pt x="144" y="195"/>
                    <a:pt x="142" y="202"/>
                    <a:pt x="137" y="205"/>
                  </a:cubicBezTo>
                  <a:cubicBezTo>
                    <a:pt x="128" y="210"/>
                    <a:pt x="134" y="225"/>
                    <a:pt x="121" y="227"/>
                  </a:cubicBezTo>
                  <a:cubicBezTo>
                    <a:pt x="108" y="220"/>
                    <a:pt x="118" y="211"/>
                    <a:pt x="119" y="203"/>
                  </a:cubicBezTo>
                  <a:cubicBezTo>
                    <a:pt x="130" y="191"/>
                    <a:pt x="126" y="179"/>
                    <a:pt x="120" y="167"/>
                  </a:cubicBezTo>
                  <a:cubicBezTo>
                    <a:pt x="116" y="160"/>
                    <a:pt x="116" y="152"/>
                    <a:pt x="113" y="144"/>
                  </a:cubicBezTo>
                  <a:cubicBezTo>
                    <a:pt x="112" y="141"/>
                    <a:pt x="111" y="138"/>
                    <a:pt x="107" y="138"/>
                  </a:cubicBezTo>
                  <a:cubicBezTo>
                    <a:pt x="103" y="139"/>
                    <a:pt x="104" y="142"/>
                    <a:pt x="104" y="145"/>
                  </a:cubicBezTo>
                  <a:cubicBezTo>
                    <a:pt x="105" y="157"/>
                    <a:pt x="99" y="157"/>
                    <a:pt x="91" y="152"/>
                  </a:cubicBezTo>
                  <a:cubicBezTo>
                    <a:pt x="86" y="145"/>
                    <a:pt x="81" y="138"/>
                    <a:pt x="84" y="128"/>
                  </a:cubicBezTo>
                  <a:cubicBezTo>
                    <a:pt x="87" y="119"/>
                    <a:pt x="86" y="110"/>
                    <a:pt x="76" y="105"/>
                  </a:cubicBezTo>
                  <a:cubicBezTo>
                    <a:pt x="68" y="101"/>
                    <a:pt x="56" y="107"/>
                    <a:pt x="51" y="116"/>
                  </a:cubicBezTo>
                  <a:cubicBezTo>
                    <a:pt x="49" y="119"/>
                    <a:pt x="48" y="123"/>
                    <a:pt x="46" y="126"/>
                  </a:cubicBezTo>
                  <a:cubicBezTo>
                    <a:pt x="43" y="128"/>
                    <a:pt x="41" y="126"/>
                    <a:pt x="39" y="124"/>
                  </a:cubicBezTo>
                  <a:cubicBezTo>
                    <a:pt x="38" y="122"/>
                    <a:pt x="38" y="120"/>
                    <a:pt x="38" y="118"/>
                  </a:cubicBezTo>
                  <a:cubicBezTo>
                    <a:pt x="42" y="99"/>
                    <a:pt x="57" y="95"/>
                    <a:pt x="73" y="92"/>
                  </a:cubicBezTo>
                  <a:cubicBezTo>
                    <a:pt x="79" y="90"/>
                    <a:pt x="86" y="91"/>
                    <a:pt x="91" y="82"/>
                  </a:cubicBezTo>
                  <a:cubicBezTo>
                    <a:pt x="82" y="86"/>
                    <a:pt x="74" y="90"/>
                    <a:pt x="66" y="92"/>
                  </a:cubicBezTo>
                  <a:cubicBezTo>
                    <a:pt x="61" y="93"/>
                    <a:pt x="56" y="94"/>
                    <a:pt x="55" y="88"/>
                  </a:cubicBezTo>
                  <a:cubicBezTo>
                    <a:pt x="53" y="82"/>
                    <a:pt x="59" y="82"/>
                    <a:pt x="63" y="81"/>
                  </a:cubicBezTo>
                  <a:cubicBezTo>
                    <a:pt x="66" y="81"/>
                    <a:pt x="69" y="81"/>
                    <a:pt x="72" y="79"/>
                  </a:cubicBezTo>
                  <a:cubicBezTo>
                    <a:pt x="76" y="77"/>
                    <a:pt x="80" y="75"/>
                    <a:pt x="83" y="72"/>
                  </a:cubicBezTo>
                  <a:cubicBezTo>
                    <a:pt x="86" y="70"/>
                    <a:pt x="87" y="67"/>
                    <a:pt x="85" y="64"/>
                  </a:cubicBezTo>
                  <a:cubicBezTo>
                    <a:pt x="83" y="61"/>
                    <a:pt x="80" y="61"/>
                    <a:pt x="77" y="62"/>
                  </a:cubicBezTo>
                  <a:cubicBezTo>
                    <a:pt x="76" y="62"/>
                    <a:pt x="74" y="62"/>
                    <a:pt x="73" y="63"/>
                  </a:cubicBezTo>
                  <a:cubicBezTo>
                    <a:pt x="64" y="73"/>
                    <a:pt x="52" y="78"/>
                    <a:pt x="40" y="82"/>
                  </a:cubicBezTo>
                  <a:cubicBezTo>
                    <a:pt x="41" y="85"/>
                    <a:pt x="43" y="88"/>
                    <a:pt x="47" y="89"/>
                  </a:cubicBezTo>
                  <a:cubicBezTo>
                    <a:pt x="50" y="90"/>
                    <a:pt x="54" y="90"/>
                    <a:pt x="53" y="95"/>
                  </a:cubicBezTo>
                  <a:cubicBezTo>
                    <a:pt x="53" y="98"/>
                    <a:pt x="50" y="100"/>
                    <a:pt x="47" y="101"/>
                  </a:cubicBezTo>
                  <a:cubicBezTo>
                    <a:pt x="39" y="102"/>
                    <a:pt x="30" y="109"/>
                    <a:pt x="27" y="95"/>
                  </a:cubicBezTo>
                  <a:cubicBezTo>
                    <a:pt x="26" y="91"/>
                    <a:pt x="23" y="94"/>
                    <a:pt x="20" y="94"/>
                  </a:cubicBezTo>
                  <a:cubicBezTo>
                    <a:pt x="15" y="95"/>
                    <a:pt x="10" y="98"/>
                    <a:pt x="5" y="94"/>
                  </a:cubicBezTo>
                  <a:cubicBezTo>
                    <a:pt x="5" y="92"/>
                    <a:pt x="5" y="90"/>
                    <a:pt x="3" y="89"/>
                  </a:cubicBezTo>
                  <a:cubicBezTo>
                    <a:pt x="1" y="87"/>
                    <a:pt x="0" y="84"/>
                    <a:pt x="3" y="81"/>
                  </a:cubicBezTo>
                  <a:close/>
                </a:path>
              </a:pathLst>
            </a:custGeom>
            <a:solidFill>
              <a:srgbClr val="BC9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624"/>
            <p:cNvSpPr>
              <a:spLocks/>
            </p:cNvSpPr>
            <p:nvPr/>
          </p:nvSpPr>
          <p:spPr bwMode="auto">
            <a:xfrm>
              <a:off x="5875338" y="5030788"/>
              <a:ext cx="107950" cy="204788"/>
            </a:xfrm>
            <a:custGeom>
              <a:avLst/>
              <a:gdLst>
                <a:gd name="T0" fmla="*/ 41 w 51"/>
                <a:gd name="T1" fmla="*/ 79 h 96"/>
                <a:gd name="T2" fmla="*/ 37 w 51"/>
                <a:gd name="T3" fmla="*/ 96 h 96"/>
                <a:gd name="T4" fmla="*/ 10 w 51"/>
                <a:gd name="T5" fmla="*/ 38 h 96"/>
                <a:gd name="T6" fmla="*/ 16 w 51"/>
                <a:gd name="T7" fmla="*/ 0 h 96"/>
                <a:gd name="T8" fmla="*/ 19 w 51"/>
                <a:gd name="T9" fmla="*/ 10 h 96"/>
                <a:gd name="T10" fmla="*/ 31 w 51"/>
                <a:gd name="T11" fmla="*/ 53 h 96"/>
                <a:gd name="T12" fmla="*/ 35 w 51"/>
                <a:gd name="T13" fmla="*/ 48 h 96"/>
                <a:gd name="T14" fmla="*/ 40 w 51"/>
                <a:gd name="T15" fmla="*/ 47 h 96"/>
                <a:gd name="T16" fmla="*/ 41 w 51"/>
                <a:gd name="T17" fmla="*/ 7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96">
                  <a:moveTo>
                    <a:pt x="41" y="79"/>
                  </a:moveTo>
                  <a:cubicBezTo>
                    <a:pt x="39" y="84"/>
                    <a:pt x="41" y="89"/>
                    <a:pt x="37" y="96"/>
                  </a:cubicBezTo>
                  <a:cubicBezTo>
                    <a:pt x="29" y="75"/>
                    <a:pt x="22" y="55"/>
                    <a:pt x="10" y="38"/>
                  </a:cubicBezTo>
                  <a:cubicBezTo>
                    <a:pt x="0" y="25"/>
                    <a:pt x="6" y="11"/>
                    <a:pt x="16" y="0"/>
                  </a:cubicBezTo>
                  <a:cubicBezTo>
                    <a:pt x="25" y="1"/>
                    <a:pt x="18" y="7"/>
                    <a:pt x="19" y="10"/>
                  </a:cubicBezTo>
                  <a:cubicBezTo>
                    <a:pt x="15" y="27"/>
                    <a:pt x="19" y="41"/>
                    <a:pt x="31" y="53"/>
                  </a:cubicBezTo>
                  <a:cubicBezTo>
                    <a:pt x="33" y="52"/>
                    <a:pt x="33" y="49"/>
                    <a:pt x="35" y="48"/>
                  </a:cubicBezTo>
                  <a:cubicBezTo>
                    <a:pt x="36" y="45"/>
                    <a:pt x="38" y="47"/>
                    <a:pt x="40" y="47"/>
                  </a:cubicBezTo>
                  <a:cubicBezTo>
                    <a:pt x="51" y="56"/>
                    <a:pt x="51" y="63"/>
                    <a:pt x="41" y="79"/>
                  </a:cubicBezTo>
                  <a:close/>
                </a:path>
              </a:pathLst>
            </a:custGeom>
            <a:solidFill>
              <a:srgbClr val="8774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625"/>
            <p:cNvSpPr>
              <a:spLocks/>
            </p:cNvSpPr>
            <p:nvPr/>
          </p:nvSpPr>
          <p:spPr bwMode="auto">
            <a:xfrm>
              <a:off x="6000750" y="5026025"/>
              <a:ext cx="50800" cy="147638"/>
            </a:xfrm>
            <a:custGeom>
              <a:avLst/>
              <a:gdLst>
                <a:gd name="T0" fmla="*/ 23 w 24"/>
                <a:gd name="T1" fmla="*/ 2 h 69"/>
                <a:gd name="T2" fmla="*/ 14 w 24"/>
                <a:gd name="T3" fmla="*/ 50 h 69"/>
                <a:gd name="T4" fmla="*/ 15 w 24"/>
                <a:gd name="T5" fmla="*/ 61 h 69"/>
                <a:gd name="T6" fmla="*/ 8 w 24"/>
                <a:gd name="T7" fmla="*/ 69 h 69"/>
                <a:gd name="T8" fmla="*/ 5 w 24"/>
                <a:gd name="T9" fmla="*/ 60 h 69"/>
                <a:gd name="T10" fmla="*/ 8 w 24"/>
                <a:gd name="T11" fmla="*/ 19 h 69"/>
                <a:gd name="T12" fmla="*/ 18 w 24"/>
                <a:gd name="T13" fmla="*/ 2 h 69"/>
                <a:gd name="T14" fmla="*/ 23 w 24"/>
                <a:gd name="T15" fmla="*/ 2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9">
                  <a:moveTo>
                    <a:pt x="23" y="2"/>
                  </a:moveTo>
                  <a:cubicBezTo>
                    <a:pt x="23" y="19"/>
                    <a:pt x="24" y="35"/>
                    <a:pt x="14" y="50"/>
                  </a:cubicBezTo>
                  <a:cubicBezTo>
                    <a:pt x="11" y="54"/>
                    <a:pt x="16" y="57"/>
                    <a:pt x="15" y="61"/>
                  </a:cubicBezTo>
                  <a:cubicBezTo>
                    <a:pt x="14" y="65"/>
                    <a:pt x="12" y="69"/>
                    <a:pt x="8" y="69"/>
                  </a:cubicBezTo>
                  <a:cubicBezTo>
                    <a:pt x="3" y="69"/>
                    <a:pt x="4" y="63"/>
                    <a:pt x="5" y="60"/>
                  </a:cubicBezTo>
                  <a:cubicBezTo>
                    <a:pt x="9" y="47"/>
                    <a:pt x="0" y="32"/>
                    <a:pt x="8" y="19"/>
                  </a:cubicBezTo>
                  <a:cubicBezTo>
                    <a:pt x="11" y="13"/>
                    <a:pt x="7" y="3"/>
                    <a:pt x="18" y="2"/>
                  </a:cubicBezTo>
                  <a:cubicBezTo>
                    <a:pt x="20" y="0"/>
                    <a:pt x="21" y="0"/>
                    <a:pt x="23" y="2"/>
                  </a:cubicBezTo>
                  <a:close/>
                </a:path>
              </a:pathLst>
            </a:custGeom>
            <a:solidFill>
              <a:srgbClr val="D0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626"/>
            <p:cNvSpPr>
              <a:spLocks/>
            </p:cNvSpPr>
            <p:nvPr/>
          </p:nvSpPr>
          <p:spPr bwMode="auto">
            <a:xfrm>
              <a:off x="5961063" y="5080000"/>
              <a:ext cx="42863" cy="119063"/>
            </a:xfrm>
            <a:custGeom>
              <a:avLst/>
              <a:gdLst>
                <a:gd name="T0" fmla="*/ 1 w 20"/>
                <a:gd name="T1" fmla="*/ 56 h 56"/>
                <a:gd name="T2" fmla="*/ 0 w 20"/>
                <a:gd name="T3" fmla="*/ 24 h 56"/>
                <a:gd name="T4" fmla="*/ 0 w 20"/>
                <a:gd name="T5" fmla="*/ 9 h 56"/>
                <a:gd name="T6" fmla="*/ 10 w 20"/>
                <a:gd name="T7" fmla="*/ 0 h 56"/>
                <a:gd name="T8" fmla="*/ 19 w 20"/>
                <a:gd name="T9" fmla="*/ 9 h 56"/>
                <a:gd name="T10" fmla="*/ 10 w 20"/>
                <a:gd name="T11" fmla="*/ 56 h 56"/>
                <a:gd name="T12" fmla="*/ 1 w 2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0" h="56">
                  <a:moveTo>
                    <a:pt x="1" y="56"/>
                  </a:moveTo>
                  <a:cubicBezTo>
                    <a:pt x="1" y="45"/>
                    <a:pt x="11" y="35"/>
                    <a:pt x="0" y="24"/>
                  </a:cubicBezTo>
                  <a:cubicBezTo>
                    <a:pt x="0" y="19"/>
                    <a:pt x="0" y="14"/>
                    <a:pt x="0" y="9"/>
                  </a:cubicBezTo>
                  <a:cubicBezTo>
                    <a:pt x="0" y="2"/>
                    <a:pt x="4" y="1"/>
                    <a:pt x="10" y="0"/>
                  </a:cubicBezTo>
                  <a:cubicBezTo>
                    <a:pt x="15" y="0"/>
                    <a:pt x="19" y="2"/>
                    <a:pt x="19" y="9"/>
                  </a:cubicBezTo>
                  <a:cubicBezTo>
                    <a:pt x="18" y="25"/>
                    <a:pt x="20" y="42"/>
                    <a:pt x="10" y="56"/>
                  </a:cubicBezTo>
                  <a:cubicBezTo>
                    <a:pt x="7" y="56"/>
                    <a:pt x="4" y="56"/>
                    <a:pt x="1" y="56"/>
                  </a:cubicBezTo>
                  <a:close/>
                </a:path>
              </a:pathLst>
            </a:custGeom>
            <a:solidFill>
              <a:srgbClr val="C5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627"/>
            <p:cNvSpPr>
              <a:spLocks/>
            </p:cNvSpPr>
            <p:nvPr/>
          </p:nvSpPr>
          <p:spPr bwMode="auto">
            <a:xfrm>
              <a:off x="5994400" y="5143500"/>
              <a:ext cx="74613" cy="134938"/>
            </a:xfrm>
            <a:custGeom>
              <a:avLst/>
              <a:gdLst>
                <a:gd name="T0" fmla="*/ 0 w 35"/>
                <a:gd name="T1" fmla="*/ 58 h 63"/>
                <a:gd name="T2" fmla="*/ 3 w 35"/>
                <a:gd name="T3" fmla="*/ 45 h 63"/>
                <a:gd name="T4" fmla="*/ 19 w 35"/>
                <a:gd name="T5" fmla="*/ 25 h 63"/>
                <a:gd name="T6" fmla="*/ 23 w 35"/>
                <a:gd name="T7" fmla="*/ 7 h 63"/>
                <a:gd name="T8" fmla="*/ 28 w 35"/>
                <a:gd name="T9" fmla="*/ 0 h 63"/>
                <a:gd name="T10" fmla="*/ 33 w 35"/>
                <a:gd name="T11" fmla="*/ 2 h 63"/>
                <a:gd name="T12" fmla="*/ 31 w 35"/>
                <a:gd name="T13" fmla="*/ 10 h 63"/>
                <a:gd name="T14" fmla="*/ 29 w 35"/>
                <a:gd name="T15" fmla="*/ 16 h 63"/>
                <a:gd name="T16" fmla="*/ 14 w 35"/>
                <a:gd name="T17" fmla="*/ 49 h 63"/>
                <a:gd name="T18" fmla="*/ 13 w 35"/>
                <a:gd name="T19" fmla="*/ 55 h 63"/>
                <a:gd name="T20" fmla="*/ 0 w 35"/>
                <a:gd name="T21"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3">
                  <a:moveTo>
                    <a:pt x="0" y="58"/>
                  </a:moveTo>
                  <a:cubicBezTo>
                    <a:pt x="0" y="53"/>
                    <a:pt x="0" y="49"/>
                    <a:pt x="3" y="45"/>
                  </a:cubicBezTo>
                  <a:cubicBezTo>
                    <a:pt x="8" y="38"/>
                    <a:pt x="11" y="30"/>
                    <a:pt x="19" y="25"/>
                  </a:cubicBezTo>
                  <a:cubicBezTo>
                    <a:pt x="25" y="21"/>
                    <a:pt x="21" y="13"/>
                    <a:pt x="23" y="7"/>
                  </a:cubicBezTo>
                  <a:cubicBezTo>
                    <a:pt x="25" y="4"/>
                    <a:pt x="24" y="1"/>
                    <a:pt x="28" y="0"/>
                  </a:cubicBezTo>
                  <a:cubicBezTo>
                    <a:pt x="30" y="0"/>
                    <a:pt x="32" y="0"/>
                    <a:pt x="33" y="2"/>
                  </a:cubicBezTo>
                  <a:cubicBezTo>
                    <a:pt x="35" y="5"/>
                    <a:pt x="34" y="8"/>
                    <a:pt x="31" y="10"/>
                  </a:cubicBezTo>
                  <a:cubicBezTo>
                    <a:pt x="29" y="12"/>
                    <a:pt x="27" y="13"/>
                    <a:pt x="29" y="16"/>
                  </a:cubicBezTo>
                  <a:cubicBezTo>
                    <a:pt x="34" y="27"/>
                    <a:pt x="26" y="45"/>
                    <a:pt x="14" y="49"/>
                  </a:cubicBezTo>
                  <a:cubicBezTo>
                    <a:pt x="9" y="51"/>
                    <a:pt x="5" y="52"/>
                    <a:pt x="13" y="55"/>
                  </a:cubicBezTo>
                  <a:cubicBezTo>
                    <a:pt x="10" y="63"/>
                    <a:pt x="5" y="61"/>
                    <a:pt x="0" y="58"/>
                  </a:cubicBezTo>
                  <a:close/>
                </a:path>
              </a:pathLst>
            </a:custGeom>
            <a:solidFill>
              <a:srgbClr val="C1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628"/>
            <p:cNvSpPr>
              <a:spLocks/>
            </p:cNvSpPr>
            <p:nvPr/>
          </p:nvSpPr>
          <p:spPr bwMode="auto">
            <a:xfrm>
              <a:off x="5899150" y="5053013"/>
              <a:ext cx="58738" cy="109538"/>
            </a:xfrm>
            <a:custGeom>
              <a:avLst/>
              <a:gdLst>
                <a:gd name="T0" fmla="*/ 24 w 28"/>
                <a:gd name="T1" fmla="*/ 38 h 52"/>
                <a:gd name="T2" fmla="*/ 23 w 28"/>
                <a:gd name="T3" fmla="*/ 49 h 52"/>
                <a:gd name="T4" fmla="*/ 14 w 28"/>
                <a:gd name="T5" fmla="*/ 41 h 52"/>
                <a:gd name="T6" fmla="*/ 9 w 28"/>
                <a:gd name="T7" fmla="*/ 31 h 52"/>
                <a:gd name="T8" fmla="*/ 8 w 28"/>
                <a:gd name="T9" fmla="*/ 0 h 52"/>
                <a:gd name="T10" fmla="*/ 24 w 28"/>
                <a:gd name="T11" fmla="*/ 18 h 52"/>
                <a:gd name="T12" fmla="*/ 13 w 28"/>
                <a:gd name="T13" fmla="*/ 28 h 52"/>
                <a:gd name="T14" fmla="*/ 24 w 28"/>
                <a:gd name="T15" fmla="*/ 3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2">
                  <a:moveTo>
                    <a:pt x="24" y="38"/>
                  </a:moveTo>
                  <a:cubicBezTo>
                    <a:pt x="22" y="41"/>
                    <a:pt x="28" y="47"/>
                    <a:pt x="23" y="49"/>
                  </a:cubicBezTo>
                  <a:cubicBezTo>
                    <a:pt x="16" y="52"/>
                    <a:pt x="16" y="44"/>
                    <a:pt x="14" y="41"/>
                  </a:cubicBezTo>
                  <a:cubicBezTo>
                    <a:pt x="12" y="38"/>
                    <a:pt x="11" y="34"/>
                    <a:pt x="9" y="31"/>
                  </a:cubicBezTo>
                  <a:cubicBezTo>
                    <a:pt x="1" y="21"/>
                    <a:pt x="0" y="11"/>
                    <a:pt x="8" y="0"/>
                  </a:cubicBezTo>
                  <a:cubicBezTo>
                    <a:pt x="16" y="4"/>
                    <a:pt x="24" y="7"/>
                    <a:pt x="24" y="18"/>
                  </a:cubicBezTo>
                  <a:cubicBezTo>
                    <a:pt x="24" y="25"/>
                    <a:pt x="25" y="32"/>
                    <a:pt x="13" y="28"/>
                  </a:cubicBezTo>
                  <a:cubicBezTo>
                    <a:pt x="16" y="31"/>
                    <a:pt x="20" y="35"/>
                    <a:pt x="24" y="38"/>
                  </a:cubicBezTo>
                  <a:close/>
                </a:path>
              </a:pathLst>
            </a:custGeom>
            <a:solidFill>
              <a:srgbClr val="CB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629"/>
            <p:cNvSpPr>
              <a:spLocks/>
            </p:cNvSpPr>
            <p:nvPr/>
          </p:nvSpPr>
          <p:spPr bwMode="auto">
            <a:xfrm>
              <a:off x="6007100" y="4973638"/>
              <a:ext cx="73025" cy="57150"/>
            </a:xfrm>
            <a:custGeom>
              <a:avLst/>
              <a:gdLst>
                <a:gd name="T0" fmla="*/ 20 w 34"/>
                <a:gd name="T1" fmla="*/ 27 h 27"/>
                <a:gd name="T2" fmla="*/ 15 w 34"/>
                <a:gd name="T3" fmla="*/ 27 h 27"/>
                <a:gd name="T4" fmla="*/ 4 w 34"/>
                <a:gd name="T5" fmla="*/ 19 h 27"/>
                <a:gd name="T6" fmla="*/ 2 w 34"/>
                <a:gd name="T7" fmla="*/ 14 h 27"/>
                <a:gd name="T8" fmla="*/ 29 w 34"/>
                <a:gd name="T9" fmla="*/ 7 h 27"/>
                <a:gd name="T10" fmla="*/ 33 w 34"/>
                <a:gd name="T11" fmla="*/ 19 h 27"/>
                <a:gd name="T12" fmla="*/ 20 w 34"/>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20" y="27"/>
                  </a:moveTo>
                  <a:cubicBezTo>
                    <a:pt x="18" y="27"/>
                    <a:pt x="17" y="27"/>
                    <a:pt x="15" y="27"/>
                  </a:cubicBezTo>
                  <a:cubicBezTo>
                    <a:pt x="12" y="23"/>
                    <a:pt x="6" y="25"/>
                    <a:pt x="4" y="19"/>
                  </a:cubicBezTo>
                  <a:cubicBezTo>
                    <a:pt x="3" y="18"/>
                    <a:pt x="0" y="17"/>
                    <a:pt x="2" y="14"/>
                  </a:cubicBezTo>
                  <a:cubicBezTo>
                    <a:pt x="8" y="0"/>
                    <a:pt x="20" y="9"/>
                    <a:pt x="29" y="7"/>
                  </a:cubicBezTo>
                  <a:cubicBezTo>
                    <a:pt x="34" y="6"/>
                    <a:pt x="33" y="14"/>
                    <a:pt x="33" y="19"/>
                  </a:cubicBezTo>
                  <a:cubicBezTo>
                    <a:pt x="29" y="21"/>
                    <a:pt x="18" y="14"/>
                    <a:pt x="20" y="27"/>
                  </a:cubicBezTo>
                  <a:close/>
                </a:path>
              </a:pathLst>
            </a:custGeom>
            <a:solidFill>
              <a:srgbClr val="BE97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630"/>
            <p:cNvSpPr>
              <a:spLocks/>
            </p:cNvSpPr>
            <p:nvPr/>
          </p:nvSpPr>
          <p:spPr bwMode="auto">
            <a:xfrm>
              <a:off x="5967413" y="5260975"/>
              <a:ext cx="76200" cy="44450"/>
            </a:xfrm>
            <a:custGeom>
              <a:avLst/>
              <a:gdLst>
                <a:gd name="T0" fmla="*/ 13 w 36"/>
                <a:gd name="T1" fmla="*/ 3 h 21"/>
                <a:gd name="T2" fmla="*/ 26 w 36"/>
                <a:gd name="T3" fmla="*/ 0 h 21"/>
                <a:gd name="T4" fmla="*/ 28 w 36"/>
                <a:gd name="T5" fmla="*/ 15 h 21"/>
                <a:gd name="T6" fmla="*/ 13 w 36"/>
                <a:gd name="T7" fmla="*/ 21 h 21"/>
                <a:gd name="T8" fmla="*/ 13 w 36"/>
                <a:gd name="T9" fmla="*/ 3 h 21"/>
              </a:gdLst>
              <a:ahLst/>
              <a:cxnLst>
                <a:cxn ang="0">
                  <a:pos x="T0" y="T1"/>
                </a:cxn>
                <a:cxn ang="0">
                  <a:pos x="T2" y="T3"/>
                </a:cxn>
                <a:cxn ang="0">
                  <a:pos x="T4" y="T5"/>
                </a:cxn>
                <a:cxn ang="0">
                  <a:pos x="T6" y="T7"/>
                </a:cxn>
                <a:cxn ang="0">
                  <a:pos x="T8" y="T9"/>
                </a:cxn>
              </a:cxnLst>
              <a:rect l="0" t="0" r="r" b="b"/>
              <a:pathLst>
                <a:path w="36" h="21">
                  <a:moveTo>
                    <a:pt x="13" y="3"/>
                  </a:moveTo>
                  <a:cubicBezTo>
                    <a:pt x="17" y="2"/>
                    <a:pt x="22" y="4"/>
                    <a:pt x="26" y="0"/>
                  </a:cubicBezTo>
                  <a:cubicBezTo>
                    <a:pt x="36" y="4"/>
                    <a:pt x="30" y="10"/>
                    <a:pt x="28" y="15"/>
                  </a:cubicBezTo>
                  <a:cubicBezTo>
                    <a:pt x="24" y="20"/>
                    <a:pt x="19" y="21"/>
                    <a:pt x="13" y="21"/>
                  </a:cubicBezTo>
                  <a:cubicBezTo>
                    <a:pt x="0" y="15"/>
                    <a:pt x="16" y="9"/>
                    <a:pt x="13" y="3"/>
                  </a:cubicBezTo>
                  <a:close/>
                </a:path>
              </a:pathLst>
            </a:custGeom>
            <a:solidFill>
              <a:srgbClr val="C0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631"/>
            <p:cNvSpPr>
              <a:spLocks/>
            </p:cNvSpPr>
            <p:nvPr/>
          </p:nvSpPr>
          <p:spPr bwMode="auto">
            <a:xfrm>
              <a:off x="5976938" y="5029200"/>
              <a:ext cx="42863" cy="46038"/>
            </a:xfrm>
            <a:custGeom>
              <a:avLst/>
              <a:gdLst>
                <a:gd name="T0" fmla="*/ 14 w 20"/>
                <a:gd name="T1" fmla="*/ 0 h 22"/>
                <a:gd name="T2" fmla="*/ 8 w 20"/>
                <a:gd name="T3" fmla="*/ 21 h 22"/>
                <a:gd name="T4" fmla="*/ 1 w 20"/>
                <a:gd name="T5" fmla="*/ 17 h 22"/>
                <a:gd name="T6" fmla="*/ 14 w 20"/>
                <a:gd name="T7" fmla="*/ 0 h 22"/>
              </a:gdLst>
              <a:ahLst/>
              <a:cxnLst>
                <a:cxn ang="0">
                  <a:pos x="T0" y="T1"/>
                </a:cxn>
                <a:cxn ang="0">
                  <a:pos x="T2" y="T3"/>
                </a:cxn>
                <a:cxn ang="0">
                  <a:pos x="T4" y="T5"/>
                </a:cxn>
                <a:cxn ang="0">
                  <a:pos x="T6" y="T7"/>
                </a:cxn>
              </a:cxnLst>
              <a:rect l="0" t="0" r="r" b="b"/>
              <a:pathLst>
                <a:path w="20" h="22">
                  <a:moveTo>
                    <a:pt x="14" y="0"/>
                  </a:moveTo>
                  <a:cubicBezTo>
                    <a:pt x="13" y="8"/>
                    <a:pt x="20" y="18"/>
                    <a:pt x="8" y="21"/>
                  </a:cubicBezTo>
                  <a:cubicBezTo>
                    <a:pt x="5" y="22"/>
                    <a:pt x="1" y="20"/>
                    <a:pt x="1" y="17"/>
                  </a:cubicBezTo>
                  <a:cubicBezTo>
                    <a:pt x="0" y="8"/>
                    <a:pt x="10" y="6"/>
                    <a:pt x="14" y="0"/>
                  </a:cubicBezTo>
                  <a:close/>
                </a:path>
              </a:pathLst>
            </a:custGeom>
            <a:solidFill>
              <a:srgbClr val="D1A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632"/>
            <p:cNvSpPr>
              <a:spLocks/>
            </p:cNvSpPr>
            <p:nvPr/>
          </p:nvSpPr>
          <p:spPr bwMode="auto">
            <a:xfrm>
              <a:off x="5967413" y="4987925"/>
              <a:ext cx="49213" cy="38100"/>
            </a:xfrm>
            <a:custGeom>
              <a:avLst/>
              <a:gdLst>
                <a:gd name="T0" fmla="*/ 21 w 23"/>
                <a:gd name="T1" fmla="*/ 7 h 18"/>
                <a:gd name="T2" fmla="*/ 23 w 23"/>
                <a:gd name="T3" fmla="*/ 12 h 18"/>
                <a:gd name="T4" fmla="*/ 0 w 23"/>
                <a:gd name="T5" fmla="*/ 7 h 18"/>
                <a:gd name="T6" fmla="*/ 21 w 23"/>
                <a:gd name="T7" fmla="*/ 7 h 18"/>
              </a:gdLst>
              <a:ahLst/>
              <a:cxnLst>
                <a:cxn ang="0">
                  <a:pos x="T0" y="T1"/>
                </a:cxn>
                <a:cxn ang="0">
                  <a:pos x="T2" y="T3"/>
                </a:cxn>
                <a:cxn ang="0">
                  <a:pos x="T4" y="T5"/>
                </a:cxn>
                <a:cxn ang="0">
                  <a:pos x="T6" y="T7"/>
                </a:cxn>
              </a:cxnLst>
              <a:rect l="0" t="0" r="r" b="b"/>
              <a:pathLst>
                <a:path w="23" h="18">
                  <a:moveTo>
                    <a:pt x="21" y="7"/>
                  </a:moveTo>
                  <a:cubicBezTo>
                    <a:pt x="22" y="9"/>
                    <a:pt x="22" y="10"/>
                    <a:pt x="23" y="12"/>
                  </a:cubicBezTo>
                  <a:cubicBezTo>
                    <a:pt x="16" y="9"/>
                    <a:pt x="6" y="18"/>
                    <a:pt x="0" y="7"/>
                  </a:cubicBezTo>
                  <a:cubicBezTo>
                    <a:pt x="7" y="1"/>
                    <a:pt x="14" y="0"/>
                    <a:pt x="21" y="7"/>
                  </a:cubicBezTo>
                  <a:close/>
                </a:path>
              </a:pathLst>
            </a:custGeom>
            <a:solidFill>
              <a:srgbClr val="C8A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633"/>
            <p:cNvSpPr>
              <a:spLocks/>
            </p:cNvSpPr>
            <p:nvPr/>
          </p:nvSpPr>
          <p:spPr bwMode="auto">
            <a:xfrm>
              <a:off x="6049963" y="5094288"/>
              <a:ext cx="23813" cy="36513"/>
            </a:xfrm>
            <a:custGeom>
              <a:avLst/>
              <a:gdLst>
                <a:gd name="T0" fmla="*/ 5 w 11"/>
                <a:gd name="T1" fmla="*/ 17 h 17"/>
                <a:gd name="T2" fmla="*/ 0 w 11"/>
                <a:gd name="T3" fmla="*/ 11 h 17"/>
                <a:gd name="T4" fmla="*/ 6 w 11"/>
                <a:gd name="T5" fmla="*/ 0 h 17"/>
                <a:gd name="T6" fmla="*/ 11 w 11"/>
                <a:gd name="T7" fmla="*/ 7 h 17"/>
                <a:gd name="T8" fmla="*/ 5 w 11"/>
                <a:gd name="T9" fmla="*/ 17 h 17"/>
              </a:gdLst>
              <a:ahLst/>
              <a:cxnLst>
                <a:cxn ang="0">
                  <a:pos x="T0" y="T1"/>
                </a:cxn>
                <a:cxn ang="0">
                  <a:pos x="T2" y="T3"/>
                </a:cxn>
                <a:cxn ang="0">
                  <a:pos x="T4" y="T5"/>
                </a:cxn>
                <a:cxn ang="0">
                  <a:pos x="T6" y="T7"/>
                </a:cxn>
                <a:cxn ang="0">
                  <a:pos x="T8" y="T9"/>
                </a:cxn>
              </a:cxnLst>
              <a:rect l="0" t="0" r="r" b="b"/>
              <a:pathLst>
                <a:path w="11" h="17">
                  <a:moveTo>
                    <a:pt x="5" y="17"/>
                  </a:moveTo>
                  <a:cubicBezTo>
                    <a:pt x="0" y="17"/>
                    <a:pt x="0" y="14"/>
                    <a:pt x="0" y="11"/>
                  </a:cubicBezTo>
                  <a:cubicBezTo>
                    <a:pt x="1" y="7"/>
                    <a:pt x="1" y="1"/>
                    <a:pt x="6" y="0"/>
                  </a:cubicBezTo>
                  <a:cubicBezTo>
                    <a:pt x="10" y="0"/>
                    <a:pt x="11" y="4"/>
                    <a:pt x="11" y="7"/>
                  </a:cubicBezTo>
                  <a:cubicBezTo>
                    <a:pt x="11" y="11"/>
                    <a:pt x="10" y="16"/>
                    <a:pt x="5" y="17"/>
                  </a:cubicBezTo>
                  <a:close/>
                </a:path>
              </a:pathLst>
            </a:custGeom>
            <a:solidFill>
              <a:srgbClr val="C2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634"/>
            <p:cNvSpPr>
              <a:spLocks/>
            </p:cNvSpPr>
            <p:nvPr/>
          </p:nvSpPr>
          <p:spPr bwMode="auto">
            <a:xfrm>
              <a:off x="5684838" y="5226050"/>
              <a:ext cx="238125" cy="371475"/>
            </a:xfrm>
            <a:custGeom>
              <a:avLst/>
              <a:gdLst>
                <a:gd name="T0" fmla="*/ 112 w 112"/>
                <a:gd name="T1" fmla="*/ 40 h 174"/>
                <a:gd name="T2" fmla="*/ 111 w 112"/>
                <a:gd name="T3" fmla="*/ 64 h 174"/>
                <a:gd name="T4" fmla="*/ 112 w 112"/>
                <a:gd name="T5" fmla="*/ 63 h 174"/>
                <a:gd name="T6" fmla="*/ 110 w 112"/>
                <a:gd name="T7" fmla="*/ 82 h 174"/>
                <a:gd name="T8" fmla="*/ 106 w 112"/>
                <a:gd name="T9" fmla="*/ 95 h 174"/>
                <a:gd name="T10" fmla="*/ 95 w 112"/>
                <a:gd name="T11" fmla="*/ 108 h 174"/>
                <a:gd name="T12" fmla="*/ 88 w 112"/>
                <a:gd name="T13" fmla="*/ 94 h 174"/>
                <a:gd name="T14" fmla="*/ 79 w 112"/>
                <a:gd name="T15" fmla="*/ 81 h 174"/>
                <a:gd name="T16" fmla="*/ 98 w 112"/>
                <a:gd name="T17" fmla="*/ 118 h 174"/>
                <a:gd name="T18" fmla="*/ 96 w 112"/>
                <a:gd name="T19" fmla="*/ 130 h 174"/>
                <a:gd name="T20" fmla="*/ 91 w 112"/>
                <a:gd name="T21" fmla="*/ 143 h 174"/>
                <a:gd name="T22" fmla="*/ 88 w 112"/>
                <a:gd name="T23" fmla="*/ 145 h 174"/>
                <a:gd name="T24" fmla="*/ 67 w 112"/>
                <a:gd name="T25" fmla="*/ 132 h 174"/>
                <a:gd name="T26" fmla="*/ 85 w 112"/>
                <a:gd name="T27" fmla="*/ 151 h 174"/>
                <a:gd name="T28" fmla="*/ 96 w 112"/>
                <a:gd name="T29" fmla="*/ 161 h 174"/>
                <a:gd name="T30" fmla="*/ 65 w 112"/>
                <a:gd name="T31" fmla="*/ 149 h 174"/>
                <a:gd name="T32" fmla="*/ 69 w 112"/>
                <a:gd name="T33" fmla="*/ 159 h 174"/>
                <a:gd name="T34" fmla="*/ 64 w 112"/>
                <a:gd name="T35" fmla="*/ 171 h 174"/>
                <a:gd name="T36" fmla="*/ 60 w 112"/>
                <a:gd name="T37" fmla="*/ 173 h 174"/>
                <a:gd name="T38" fmla="*/ 0 w 112"/>
                <a:gd name="T39" fmla="*/ 138 h 174"/>
                <a:gd name="T40" fmla="*/ 4 w 112"/>
                <a:gd name="T41" fmla="*/ 134 h 174"/>
                <a:gd name="T42" fmla="*/ 18 w 112"/>
                <a:gd name="T43" fmla="*/ 116 h 174"/>
                <a:gd name="T44" fmla="*/ 31 w 112"/>
                <a:gd name="T45" fmla="*/ 115 h 174"/>
                <a:gd name="T46" fmla="*/ 29 w 112"/>
                <a:gd name="T47" fmla="*/ 105 h 174"/>
                <a:gd name="T48" fmla="*/ 59 w 112"/>
                <a:gd name="T49" fmla="*/ 114 h 174"/>
                <a:gd name="T50" fmla="*/ 48 w 112"/>
                <a:gd name="T51" fmla="*/ 100 h 174"/>
                <a:gd name="T52" fmla="*/ 42 w 112"/>
                <a:gd name="T53" fmla="*/ 90 h 174"/>
                <a:gd name="T54" fmla="*/ 57 w 112"/>
                <a:gd name="T55" fmla="*/ 81 h 174"/>
                <a:gd name="T56" fmla="*/ 55 w 112"/>
                <a:gd name="T57" fmla="*/ 66 h 174"/>
                <a:gd name="T58" fmla="*/ 66 w 112"/>
                <a:gd name="T59" fmla="*/ 69 h 174"/>
                <a:gd name="T60" fmla="*/ 67 w 112"/>
                <a:gd name="T61" fmla="*/ 47 h 174"/>
                <a:gd name="T62" fmla="*/ 83 w 112"/>
                <a:gd name="T63" fmla="*/ 62 h 174"/>
                <a:gd name="T64" fmla="*/ 74 w 112"/>
                <a:gd name="T65" fmla="*/ 36 h 174"/>
                <a:gd name="T66" fmla="*/ 51 w 112"/>
                <a:gd name="T67" fmla="*/ 22 h 174"/>
                <a:gd name="T68" fmla="*/ 60 w 112"/>
                <a:gd name="T69" fmla="*/ 8 h 174"/>
                <a:gd name="T70" fmla="*/ 60 w 112"/>
                <a:gd name="T71" fmla="*/ 4 h 174"/>
                <a:gd name="T72" fmla="*/ 69 w 112"/>
                <a:gd name="T73" fmla="*/ 2 h 174"/>
                <a:gd name="T74" fmla="*/ 71 w 112"/>
                <a:gd name="T75" fmla="*/ 4 h 174"/>
                <a:gd name="T76" fmla="*/ 79 w 112"/>
                <a:gd name="T77" fmla="*/ 20 h 174"/>
                <a:gd name="T78" fmla="*/ 85 w 112"/>
                <a:gd name="T79" fmla="*/ 31 h 174"/>
                <a:gd name="T80" fmla="*/ 94 w 112"/>
                <a:gd name="T81" fmla="*/ 48 h 174"/>
                <a:gd name="T82" fmla="*/ 110 w 112"/>
                <a:gd name="T83" fmla="*/ 39 h 174"/>
                <a:gd name="T84" fmla="*/ 112 w 112"/>
                <a:gd name="T85" fmla="*/ 4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74">
                  <a:moveTo>
                    <a:pt x="112" y="40"/>
                  </a:moveTo>
                  <a:cubicBezTo>
                    <a:pt x="112" y="48"/>
                    <a:pt x="102" y="56"/>
                    <a:pt x="111" y="64"/>
                  </a:cubicBezTo>
                  <a:cubicBezTo>
                    <a:pt x="112" y="63"/>
                    <a:pt x="112" y="63"/>
                    <a:pt x="112" y="63"/>
                  </a:cubicBezTo>
                  <a:cubicBezTo>
                    <a:pt x="106" y="69"/>
                    <a:pt x="110" y="76"/>
                    <a:pt x="110" y="82"/>
                  </a:cubicBezTo>
                  <a:cubicBezTo>
                    <a:pt x="110" y="87"/>
                    <a:pt x="111" y="91"/>
                    <a:pt x="106" y="95"/>
                  </a:cubicBezTo>
                  <a:cubicBezTo>
                    <a:pt x="100" y="97"/>
                    <a:pt x="100" y="104"/>
                    <a:pt x="95" y="108"/>
                  </a:cubicBezTo>
                  <a:cubicBezTo>
                    <a:pt x="89" y="105"/>
                    <a:pt x="90" y="99"/>
                    <a:pt x="88" y="94"/>
                  </a:cubicBezTo>
                  <a:cubicBezTo>
                    <a:pt x="86" y="89"/>
                    <a:pt x="86" y="83"/>
                    <a:pt x="79" y="81"/>
                  </a:cubicBezTo>
                  <a:cubicBezTo>
                    <a:pt x="87" y="93"/>
                    <a:pt x="89" y="107"/>
                    <a:pt x="98" y="118"/>
                  </a:cubicBezTo>
                  <a:cubicBezTo>
                    <a:pt x="99" y="123"/>
                    <a:pt x="97" y="126"/>
                    <a:pt x="96" y="130"/>
                  </a:cubicBezTo>
                  <a:cubicBezTo>
                    <a:pt x="87" y="131"/>
                    <a:pt x="95" y="139"/>
                    <a:pt x="91" y="143"/>
                  </a:cubicBezTo>
                  <a:cubicBezTo>
                    <a:pt x="90" y="143"/>
                    <a:pt x="89" y="144"/>
                    <a:pt x="88" y="145"/>
                  </a:cubicBezTo>
                  <a:cubicBezTo>
                    <a:pt x="80" y="143"/>
                    <a:pt x="75" y="135"/>
                    <a:pt x="67" y="132"/>
                  </a:cubicBezTo>
                  <a:cubicBezTo>
                    <a:pt x="71" y="140"/>
                    <a:pt x="83" y="141"/>
                    <a:pt x="85" y="151"/>
                  </a:cubicBezTo>
                  <a:cubicBezTo>
                    <a:pt x="89" y="154"/>
                    <a:pt x="92" y="158"/>
                    <a:pt x="96" y="161"/>
                  </a:cubicBezTo>
                  <a:cubicBezTo>
                    <a:pt x="82" y="168"/>
                    <a:pt x="77" y="155"/>
                    <a:pt x="65" y="149"/>
                  </a:cubicBezTo>
                  <a:cubicBezTo>
                    <a:pt x="69" y="153"/>
                    <a:pt x="72" y="156"/>
                    <a:pt x="69" y="159"/>
                  </a:cubicBezTo>
                  <a:cubicBezTo>
                    <a:pt x="67" y="163"/>
                    <a:pt x="59" y="164"/>
                    <a:pt x="64" y="171"/>
                  </a:cubicBezTo>
                  <a:cubicBezTo>
                    <a:pt x="64" y="171"/>
                    <a:pt x="62" y="173"/>
                    <a:pt x="60" y="173"/>
                  </a:cubicBezTo>
                  <a:cubicBezTo>
                    <a:pt x="46" y="174"/>
                    <a:pt x="6" y="151"/>
                    <a:pt x="0" y="138"/>
                  </a:cubicBezTo>
                  <a:cubicBezTo>
                    <a:pt x="1" y="136"/>
                    <a:pt x="3" y="135"/>
                    <a:pt x="4" y="134"/>
                  </a:cubicBezTo>
                  <a:cubicBezTo>
                    <a:pt x="11" y="130"/>
                    <a:pt x="18" y="127"/>
                    <a:pt x="18" y="116"/>
                  </a:cubicBezTo>
                  <a:cubicBezTo>
                    <a:pt x="19" y="104"/>
                    <a:pt x="27" y="113"/>
                    <a:pt x="31" y="115"/>
                  </a:cubicBezTo>
                  <a:cubicBezTo>
                    <a:pt x="30" y="112"/>
                    <a:pt x="23" y="109"/>
                    <a:pt x="29" y="105"/>
                  </a:cubicBezTo>
                  <a:cubicBezTo>
                    <a:pt x="43" y="95"/>
                    <a:pt x="49" y="97"/>
                    <a:pt x="59" y="114"/>
                  </a:cubicBezTo>
                  <a:cubicBezTo>
                    <a:pt x="59" y="106"/>
                    <a:pt x="53" y="104"/>
                    <a:pt x="48" y="100"/>
                  </a:cubicBezTo>
                  <a:cubicBezTo>
                    <a:pt x="44" y="98"/>
                    <a:pt x="37" y="95"/>
                    <a:pt x="42" y="90"/>
                  </a:cubicBezTo>
                  <a:cubicBezTo>
                    <a:pt x="46" y="86"/>
                    <a:pt x="43" y="70"/>
                    <a:pt x="57" y="81"/>
                  </a:cubicBezTo>
                  <a:cubicBezTo>
                    <a:pt x="58" y="75"/>
                    <a:pt x="50" y="71"/>
                    <a:pt x="55" y="66"/>
                  </a:cubicBezTo>
                  <a:cubicBezTo>
                    <a:pt x="58" y="63"/>
                    <a:pt x="61" y="67"/>
                    <a:pt x="66" y="69"/>
                  </a:cubicBezTo>
                  <a:cubicBezTo>
                    <a:pt x="61" y="61"/>
                    <a:pt x="56" y="53"/>
                    <a:pt x="67" y="47"/>
                  </a:cubicBezTo>
                  <a:cubicBezTo>
                    <a:pt x="76" y="48"/>
                    <a:pt x="78" y="57"/>
                    <a:pt x="83" y="62"/>
                  </a:cubicBezTo>
                  <a:cubicBezTo>
                    <a:pt x="83" y="52"/>
                    <a:pt x="77" y="45"/>
                    <a:pt x="74" y="36"/>
                  </a:cubicBezTo>
                  <a:cubicBezTo>
                    <a:pt x="70" y="24"/>
                    <a:pt x="59" y="26"/>
                    <a:pt x="51" y="22"/>
                  </a:cubicBezTo>
                  <a:cubicBezTo>
                    <a:pt x="52" y="15"/>
                    <a:pt x="63" y="16"/>
                    <a:pt x="60" y="8"/>
                  </a:cubicBezTo>
                  <a:cubicBezTo>
                    <a:pt x="60" y="7"/>
                    <a:pt x="60" y="5"/>
                    <a:pt x="60" y="4"/>
                  </a:cubicBezTo>
                  <a:cubicBezTo>
                    <a:pt x="62" y="1"/>
                    <a:pt x="65" y="0"/>
                    <a:pt x="69" y="2"/>
                  </a:cubicBezTo>
                  <a:cubicBezTo>
                    <a:pt x="70" y="2"/>
                    <a:pt x="71" y="3"/>
                    <a:pt x="71" y="4"/>
                  </a:cubicBezTo>
                  <a:cubicBezTo>
                    <a:pt x="72" y="10"/>
                    <a:pt x="74" y="16"/>
                    <a:pt x="79" y="20"/>
                  </a:cubicBezTo>
                  <a:cubicBezTo>
                    <a:pt x="82" y="23"/>
                    <a:pt x="83" y="27"/>
                    <a:pt x="85" y="31"/>
                  </a:cubicBezTo>
                  <a:cubicBezTo>
                    <a:pt x="88" y="37"/>
                    <a:pt x="91" y="42"/>
                    <a:pt x="94" y="48"/>
                  </a:cubicBezTo>
                  <a:cubicBezTo>
                    <a:pt x="99" y="44"/>
                    <a:pt x="101" y="35"/>
                    <a:pt x="110" y="39"/>
                  </a:cubicBezTo>
                  <a:cubicBezTo>
                    <a:pt x="111" y="39"/>
                    <a:pt x="111" y="39"/>
                    <a:pt x="112" y="40"/>
                  </a:cubicBezTo>
                  <a:close/>
                </a:path>
              </a:pathLst>
            </a:custGeom>
            <a:solidFill>
              <a:srgbClr val="706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635"/>
            <p:cNvSpPr>
              <a:spLocks/>
            </p:cNvSpPr>
            <p:nvPr/>
          </p:nvSpPr>
          <p:spPr bwMode="auto">
            <a:xfrm>
              <a:off x="5630863" y="5486400"/>
              <a:ext cx="301625" cy="201613"/>
            </a:xfrm>
            <a:custGeom>
              <a:avLst/>
              <a:gdLst>
                <a:gd name="T0" fmla="*/ 26 w 142"/>
                <a:gd name="T1" fmla="*/ 15 h 95"/>
                <a:gd name="T2" fmla="*/ 87 w 142"/>
                <a:gd name="T3" fmla="*/ 49 h 95"/>
                <a:gd name="T4" fmla="*/ 80 w 142"/>
                <a:gd name="T5" fmla="*/ 38 h 95"/>
                <a:gd name="T6" fmla="*/ 93 w 142"/>
                <a:gd name="T7" fmla="*/ 35 h 95"/>
                <a:gd name="T8" fmla="*/ 83 w 142"/>
                <a:gd name="T9" fmla="*/ 29 h 95"/>
                <a:gd name="T10" fmla="*/ 101 w 142"/>
                <a:gd name="T11" fmla="*/ 31 h 95"/>
                <a:gd name="T12" fmla="*/ 121 w 142"/>
                <a:gd name="T13" fmla="*/ 39 h 95"/>
                <a:gd name="T14" fmla="*/ 122 w 142"/>
                <a:gd name="T15" fmla="*/ 40 h 95"/>
                <a:gd name="T16" fmla="*/ 133 w 142"/>
                <a:gd name="T17" fmla="*/ 47 h 95"/>
                <a:gd name="T18" fmla="*/ 125 w 142"/>
                <a:gd name="T19" fmla="*/ 58 h 95"/>
                <a:gd name="T20" fmla="*/ 137 w 142"/>
                <a:gd name="T21" fmla="*/ 58 h 95"/>
                <a:gd name="T22" fmla="*/ 139 w 142"/>
                <a:gd name="T23" fmla="*/ 65 h 95"/>
                <a:gd name="T24" fmla="*/ 133 w 142"/>
                <a:gd name="T25" fmla="*/ 66 h 95"/>
                <a:gd name="T26" fmla="*/ 84 w 142"/>
                <a:gd name="T27" fmla="*/ 92 h 95"/>
                <a:gd name="T28" fmla="*/ 63 w 142"/>
                <a:gd name="T29" fmla="*/ 87 h 95"/>
                <a:gd name="T30" fmla="*/ 84 w 142"/>
                <a:gd name="T31" fmla="*/ 84 h 95"/>
                <a:gd name="T32" fmla="*/ 38 w 142"/>
                <a:gd name="T33" fmla="*/ 84 h 95"/>
                <a:gd name="T34" fmla="*/ 66 w 142"/>
                <a:gd name="T35" fmla="*/ 70 h 95"/>
                <a:gd name="T36" fmla="*/ 27 w 142"/>
                <a:gd name="T37" fmla="*/ 61 h 95"/>
                <a:gd name="T38" fmla="*/ 40 w 142"/>
                <a:gd name="T39" fmla="*/ 62 h 95"/>
                <a:gd name="T40" fmla="*/ 27 w 142"/>
                <a:gd name="T41" fmla="*/ 47 h 95"/>
                <a:gd name="T42" fmla="*/ 65 w 142"/>
                <a:gd name="T43" fmla="*/ 56 h 95"/>
                <a:gd name="T44" fmla="*/ 15 w 142"/>
                <a:gd name="T45" fmla="*/ 26 h 95"/>
                <a:gd name="T46" fmla="*/ 4 w 142"/>
                <a:gd name="T47" fmla="*/ 11 h 95"/>
                <a:gd name="T48" fmla="*/ 1 w 142"/>
                <a:gd name="T49" fmla="*/ 4 h 95"/>
                <a:gd name="T50" fmla="*/ 5 w 142"/>
                <a:gd name="T51" fmla="*/ 1 h 95"/>
                <a:gd name="T52" fmla="*/ 26 w 142"/>
                <a:gd name="T53"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2" h="95">
                  <a:moveTo>
                    <a:pt x="26" y="15"/>
                  </a:moveTo>
                  <a:cubicBezTo>
                    <a:pt x="42" y="34"/>
                    <a:pt x="64" y="42"/>
                    <a:pt x="87" y="49"/>
                  </a:cubicBezTo>
                  <a:cubicBezTo>
                    <a:pt x="87" y="43"/>
                    <a:pt x="79" y="45"/>
                    <a:pt x="80" y="38"/>
                  </a:cubicBezTo>
                  <a:cubicBezTo>
                    <a:pt x="83" y="35"/>
                    <a:pt x="91" y="43"/>
                    <a:pt x="93" y="35"/>
                  </a:cubicBezTo>
                  <a:cubicBezTo>
                    <a:pt x="94" y="28"/>
                    <a:pt x="85" y="34"/>
                    <a:pt x="83" y="29"/>
                  </a:cubicBezTo>
                  <a:cubicBezTo>
                    <a:pt x="89" y="25"/>
                    <a:pt x="94" y="20"/>
                    <a:pt x="101" y="31"/>
                  </a:cubicBezTo>
                  <a:cubicBezTo>
                    <a:pt x="105" y="37"/>
                    <a:pt x="113" y="40"/>
                    <a:pt x="121" y="39"/>
                  </a:cubicBezTo>
                  <a:cubicBezTo>
                    <a:pt x="121" y="40"/>
                    <a:pt x="121" y="40"/>
                    <a:pt x="122" y="40"/>
                  </a:cubicBezTo>
                  <a:cubicBezTo>
                    <a:pt x="125" y="43"/>
                    <a:pt x="132" y="41"/>
                    <a:pt x="133" y="47"/>
                  </a:cubicBezTo>
                  <a:cubicBezTo>
                    <a:pt x="135" y="54"/>
                    <a:pt x="127" y="54"/>
                    <a:pt x="125" y="58"/>
                  </a:cubicBezTo>
                  <a:cubicBezTo>
                    <a:pt x="129" y="62"/>
                    <a:pt x="133" y="59"/>
                    <a:pt x="137" y="58"/>
                  </a:cubicBezTo>
                  <a:cubicBezTo>
                    <a:pt x="138" y="60"/>
                    <a:pt x="142" y="62"/>
                    <a:pt x="139" y="65"/>
                  </a:cubicBezTo>
                  <a:cubicBezTo>
                    <a:pt x="137" y="66"/>
                    <a:pt x="135" y="65"/>
                    <a:pt x="133" y="66"/>
                  </a:cubicBezTo>
                  <a:cubicBezTo>
                    <a:pt x="116" y="75"/>
                    <a:pt x="100" y="83"/>
                    <a:pt x="84" y="92"/>
                  </a:cubicBezTo>
                  <a:cubicBezTo>
                    <a:pt x="68" y="95"/>
                    <a:pt x="67" y="95"/>
                    <a:pt x="63" y="87"/>
                  </a:cubicBezTo>
                  <a:cubicBezTo>
                    <a:pt x="69" y="86"/>
                    <a:pt x="76" y="88"/>
                    <a:pt x="84" y="84"/>
                  </a:cubicBezTo>
                  <a:cubicBezTo>
                    <a:pt x="68" y="79"/>
                    <a:pt x="54" y="75"/>
                    <a:pt x="38" y="84"/>
                  </a:cubicBezTo>
                  <a:cubicBezTo>
                    <a:pt x="43" y="70"/>
                    <a:pt x="54" y="70"/>
                    <a:pt x="66" y="70"/>
                  </a:cubicBezTo>
                  <a:cubicBezTo>
                    <a:pt x="53" y="57"/>
                    <a:pt x="36" y="76"/>
                    <a:pt x="27" y="61"/>
                  </a:cubicBezTo>
                  <a:cubicBezTo>
                    <a:pt x="30" y="58"/>
                    <a:pt x="35" y="62"/>
                    <a:pt x="40" y="62"/>
                  </a:cubicBezTo>
                  <a:cubicBezTo>
                    <a:pt x="39" y="53"/>
                    <a:pt x="27" y="57"/>
                    <a:pt x="27" y="47"/>
                  </a:cubicBezTo>
                  <a:cubicBezTo>
                    <a:pt x="39" y="51"/>
                    <a:pt x="50" y="57"/>
                    <a:pt x="65" y="56"/>
                  </a:cubicBezTo>
                  <a:cubicBezTo>
                    <a:pt x="47" y="46"/>
                    <a:pt x="29" y="40"/>
                    <a:pt x="15" y="26"/>
                  </a:cubicBezTo>
                  <a:cubicBezTo>
                    <a:pt x="14" y="19"/>
                    <a:pt x="14" y="12"/>
                    <a:pt x="4" y="11"/>
                  </a:cubicBezTo>
                  <a:cubicBezTo>
                    <a:pt x="1" y="10"/>
                    <a:pt x="0" y="7"/>
                    <a:pt x="1" y="4"/>
                  </a:cubicBezTo>
                  <a:cubicBezTo>
                    <a:pt x="2" y="3"/>
                    <a:pt x="3" y="1"/>
                    <a:pt x="5" y="1"/>
                  </a:cubicBezTo>
                  <a:cubicBezTo>
                    <a:pt x="16" y="0"/>
                    <a:pt x="23" y="5"/>
                    <a:pt x="26" y="15"/>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636"/>
            <p:cNvSpPr>
              <a:spLocks/>
            </p:cNvSpPr>
            <p:nvPr/>
          </p:nvSpPr>
          <p:spPr bwMode="auto">
            <a:xfrm>
              <a:off x="5838825" y="5384800"/>
              <a:ext cx="53975" cy="93663"/>
            </a:xfrm>
            <a:custGeom>
              <a:avLst/>
              <a:gdLst>
                <a:gd name="T0" fmla="*/ 25 w 25"/>
                <a:gd name="T1" fmla="*/ 44 h 44"/>
                <a:gd name="T2" fmla="*/ 10 w 25"/>
                <a:gd name="T3" fmla="*/ 20 h 44"/>
                <a:gd name="T4" fmla="*/ 7 w 25"/>
                <a:gd name="T5" fmla="*/ 16 h 44"/>
                <a:gd name="T6" fmla="*/ 2 w 25"/>
                <a:gd name="T7" fmla="*/ 6 h 44"/>
                <a:gd name="T8" fmla="*/ 5 w 25"/>
                <a:gd name="T9" fmla="*/ 1 h 44"/>
                <a:gd name="T10" fmla="*/ 14 w 25"/>
                <a:gd name="T11" fmla="*/ 9 h 44"/>
                <a:gd name="T12" fmla="*/ 22 w 25"/>
                <a:gd name="T13" fmla="*/ 34 h 44"/>
                <a:gd name="T14" fmla="*/ 25 w 25"/>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4">
                  <a:moveTo>
                    <a:pt x="25" y="44"/>
                  </a:moveTo>
                  <a:cubicBezTo>
                    <a:pt x="17" y="38"/>
                    <a:pt x="10" y="30"/>
                    <a:pt x="10" y="20"/>
                  </a:cubicBezTo>
                  <a:cubicBezTo>
                    <a:pt x="10" y="16"/>
                    <a:pt x="9" y="16"/>
                    <a:pt x="7" y="16"/>
                  </a:cubicBezTo>
                  <a:cubicBezTo>
                    <a:pt x="0" y="15"/>
                    <a:pt x="2" y="10"/>
                    <a:pt x="2" y="6"/>
                  </a:cubicBezTo>
                  <a:cubicBezTo>
                    <a:pt x="2" y="3"/>
                    <a:pt x="2" y="1"/>
                    <a:pt x="5" y="1"/>
                  </a:cubicBezTo>
                  <a:cubicBezTo>
                    <a:pt x="11" y="0"/>
                    <a:pt x="13" y="5"/>
                    <a:pt x="14" y="9"/>
                  </a:cubicBezTo>
                  <a:cubicBezTo>
                    <a:pt x="17" y="17"/>
                    <a:pt x="20" y="26"/>
                    <a:pt x="22" y="34"/>
                  </a:cubicBezTo>
                  <a:cubicBezTo>
                    <a:pt x="23" y="38"/>
                    <a:pt x="24" y="41"/>
                    <a:pt x="25" y="44"/>
                  </a:cubicBezTo>
                  <a:close/>
                </a:path>
              </a:pathLst>
            </a:custGeom>
            <a:solidFill>
              <a:srgbClr val="A18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637"/>
            <p:cNvSpPr>
              <a:spLocks/>
            </p:cNvSpPr>
            <p:nvPr/>
          </p:nvSpPr>
          <p:spPr bwMode="auto">
            <a:xfrm>
              <a:off x="5807075" y="5494338"/>
              <a:ext cx="63500" cy="53975"/>
            </a:xfrm>
            <a:custGeom>
              <a:avLst/>
              <a:gdLst>
                <a:gd name="T0" fmla="*/ 27 w 30"/>
                <a:gd name="T1" fmla="*/ 25 h 25"/>
                <a:gd name="T2" fmla="*/ 6 w 30"/>
                <a:gd name="T3" fmla="*/ 9 h 25"/>
                <a:gd name="T4" fmla="*/ 3 w 30"/>
                <a:gd name="T5" fmla="*/ 2 h 25"/>
                <a:gd name="T6" fmla="*/ 12 w 30"/>
                <a:gd name="T7" fmla="*/ 2 h 25"/>
                <a:gd name="T8" fmla="*/ 30 w 30"/>
                <a:gd name="T9" fmla="*/ 19 h 25"/>
                <a:gd name="T10" fmla="*/ 27 w 30"/>
                <a:gd name="T11" fmla="*/ 25 h 25"/>
              </a:gdLst>
              <a:ahLst/>
              <a:cxnLst>
                <a:cxn ang="0">
                  <a:pos x="T0" y="T1"/>
                </a:cxn>
                <a:cxn ang="0">
                  <a:pos x="T2" y="T3"/>
                </a:cxn>
                <a:cxn ang="0">
                  <a:pos x="T4" y="T5"/>
                </a:cxn>
                <a:cxn ang="0">
                  <a:pos x="T6" y="T7"/>
                </a:cxn>
                <a:cxn ang="0">
                  <a:pos x="T8" y="T9"/>
                </a:cxn>
                <a:cxn ang="0">
                  <a:pos x="T10" y="T11"/>
                </a:cxn>
              </a:cxnLst>
              <a:rect l="0" t="0" r="r" b="b"/>
              <a:pathLst>
                <a:path w="30" h="25">
                  <a:moveTo>
                    <a:pt x="27" y="25"/>
                  </a:moveTo>
                  <a:cubicBezTo>
                    <a:pt x="20" y="20"/>
                    <a:pt x="13" y="15"/>
                    <a:pt x="6" y="9"/>
                  </a:cubicBezTo>
                  <a:cubicBezTo>
                    <a:pt x="4" y="8"/>
                    <a:pt x="0" y="5"/>
                    <a:pt x="3" y="2"/>
                  </a:cubicBezTo>
                  <a:cubicBezTo>
                    <a:pt x="5" y="0"/>
                    <a:pt x="10" y="0"/>
                    <a:pt x="12" y="2"/>
                  </a:cubicBezTo>
                  <a:cubicBezTo>
                    <a:pt x="18" y="9"/>
                    <a:pt x="26" y="11"/>
                    <a:pt x="30" y="19"/>
                  </a:cubicBezTo>
                  <a:cubicBezTo>
                    <a:pt x="30" y="22"/>
                    <a:pt x="29" y="24"/>
                    <a:pt x="27" y="25"/>
                  </a:cubicBezTo>
                  <a:close/>
                </a:path>
              </a:pathLst>
            </a:custGeom>
            <a:solidFill>
              <a:srgbClr val="9B8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638"/>
            <p:cNvSpPr>
              <a:spLocks/>
            </p:cNvSpPr>
            <p:nvPr/>
          </p:nvSpPr>
          <p:spPr bwMode="auto">
            <a:xfrm>
              <a:off x="5903913" y="5360988"/>
              <a:ext cx="33338" cy="68263"/>
            </a:xfrm>
            <a:custGeom>
              <a:avLst/>
              <a:gdLst>
                <a:gd name="T0" fmla="*/ 3 w 16"/>
                <a:gd name="T1" fmla="*/ 32 h 32"/>
                <a:gd name="T2" fmla="*/ 2 w 16"/>
                <a:gd name="T3" fmla="*/ 9 h 32"/>
                <a:gd name="T4" fmla="*/ 9 w 16"/>
                <a:gd name="T5" fmla="*/ 0 h 32"/>
                <a:gd name="T6" fmla="*/ 12 w 16"/>
                <a:gd name="T7" fmla="*/ 17 h 32"/>
                <a:gd name="T8" fmla="*/ 9 w 16"/>
                <a:gd name="T9" fmla="*/ 32 h 32"/>
                <a:gd name="T10" fmla="*/ 3 w 16"/>
                <a:gd name="T11" fmla="*/ 32 h 32"/>
              </a:gdLst>
              <a:ahLst/>
              <a:cxnLst>
                <a:cxn ang="0">
                  <a:pos x="T0" y="T1"/>
                </a:cxn>
                <a:cxn ang="0">
                  <a:pos x="T2" y="T3"/>
                </a:cxn>
                <a:cxn ang="0">
                  <a:pos x="T4" y="T5"/>
                </a:cxn>
                <a:cxn ang="0">
                  <a:pos x="T6" y="T7"/>
                </a:cxn>
                <a:cxn ang="0">
                  <a:pos x="T8" y="T9"/>
                </a:cxn>
                <a:cxn ang="0">
                  <a:pos x="T10" y="T11"/>
                </a:cxn>
              </a:cxnLst>
              <a:rect l="0" t="0" r="r" b="b"/>
              <a:pathLst>
                <a:path w="16" h="32">
                  <a:moveTo>
                    <a:pt x="3" y="32"/>
                  </a:moveTo>
                  <a:cubicBezTo>
                    <a:pt x="6" y="24"/>
                    <a:pt x="4" y="16"/>
                    <a:pt x="2" y="9"/>
                  </a:cubicBezTo>
                  <a:cubicBezTo>
                    <a:pt x="0" y="2"/>
                    <a:pt x="2" y="0"/>
                    <a:pt x="9" y="0"/>
                  </a:cubicBezTo>
                  <a:cubicBezTo>
                    <a:pt x="15" y="5"/>
                    <a:pt x="16" y="12"/>
                    <a:pt x="12" y="17"/>
                  </a:cubicBezTo>
                  <a:cubicBezTo>
                    <a:pt x="8" y="22"/>
                    <a:pt x="13" y="28"/>
                    <a:pt x="9" y="32"/>
                  </a:cubicBezTo>
                  <a:cubicBezTo>
                    <a:pt x="7" y="32"/>
                    <a:pt x="5" y="32"/>
                    <a:pt x="3" y="32"/>
                  </a:cubicBezTo>
                  <a:close/>
                </a:path>
              </a:pathLst>
            </a:custGeom>
            <a:solidFill>
              <a:srgbClr val="BC9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639"/>
            <p:cNvSpPr>
              <a:spLocks/>
            </p:cNvSpPr>
            <p:nvPr/>
          </p:nvSpPr>
          <p:spPr bwMode="auto">
            <a:xfrm>
              <a:off x="5864225" y="5494338"/>
              <a:ext cx="34925" cy="42863"/>
            </a:xfrm>
            <a:custGeom>
              <a:avLst/>
              <a:gdLst>
                <a:gd name="T0" fmla="*/ 6 w 16"/>
                <a:gd name="T1" fmla="*/ 17 h 20"/>
                <a:gd name="T2" fmla="*/ 2 w 16"/>
                <a:gd name="T3" fmla="*/ 10 h 20"/>
                <a:gd name="T4" fmla="*/ 3 w 16"/>
                <a:gd name="T5" fmla="*/ 3 h 20"/>
                <a:gd name="T6" fmla="*/ 11 w 16"/>
                <a:gd name="T7" fmla="*/ 4 h 20"/>
                <a:gd name="T8" fmla="*/ 12 w 16"/>
                <a:gd name="T9" fmla="*/ 17 h 20"/>
                <a:gd name="T10" fmla="*/ 6 w 16"/>
                <a:gd name="T11" fmla="*/ 17 h 20"/>
              </a:gdLst>
              <a:ahLst/>
              <a:cxnLst>
                <a:cxn ang="0">
                  <a:pos x="T0" y="T1"/>
                </a:cxn>
                <a:cxn ang="0">
                  <a:pos x="T2" y="T3"/>
                </a:cxn>
                <a:cxn ang="0">
                  <a:pos x="T4" y="T5"/>
                </a:cxn>
                <a:cxn ang="0">
                  <a:pos x="T6" y="T7"/>
                </a:cxn>
                <a:cxn ang="0">
                  <a:pos x="T8" y="T9"/>
                </a:cxn>
                <a:cxn ang="0">
                  <a:pos x="T10" y="T11"/>
                </a:cxn>
              </a:cxnLst>
              <a:rect l="0" t="0" r="r" b="b"/>
              <a:pathLst>
                <a:path w="16" h="20">
                  <a:moveTo>
                    <a:pt x="6" y="17"/>
                  </a:moveTo>
                  <a:cubicBezTo>
                    <a:pt x="4" y="14"/>
                    <a:pt x="4" y="12"/>
                    <a:pt x="2" y="10"/>
                  </a:cubicBezTo>
                  <a:cubicBezTo>
                    <a:pt x="1" y="7"/>
                    <a:pt x="0" y="5"/>
                    <a:pt x="3" y="3"/>
                  </a:cubicBezTo>
                  <a:cubicBezTo>
                    <a:pt x="6" y="0"/>
                    <a:pt x="8" y="2"/>
                    <a:pt x="11" y="4"/>
                  </a:cubicBezTo>
                  <a:cubicBezTo>
                    <a:pt x="11" y="9"/>
                    <a:pt x="16" y="13"/>
                    <a:pt x="12" y="17"/>
                  </a:cubicBezTo>
                  <a:cubicBezTo>
                    <a:pt x="10" y="20"/>
                    <a:pt x="8" y="17"/>
                    <a:pt x="6" y="17"/>
                  </a:cubicBezTo>
                  <a:close/>
                </a:path>
              </a:pathLst>
            </a:custGeom>
            <a:solidFill>
              <a:srgbClr val="969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640"/>
            <p:cNvSpPr>
              <a:spLocks/>
            </p:cNvSpPr>
            <p:nvPr/>
          </p:nvSpPr>
          <p:spPr bwMode="auto">
            <a:xfrm>
              <a:off x="5905500" y="5537200"/>
              <a:ext cx="23813" cy="25400"/>
            </a:xfrm>
            <a:custGeom>
              <a:avLst/>
              <a:gdLst>
                <a:gd name="T0" fmla="*/ 11 w 11"/>
                <a:gd name="T1" fmla="*/ 6 h 12"/>
                <a:gd name="T2" fmla="*/ 5 w 11"/>
                <a:gd name="T3" fmla="*/ 11 h 12"/>
                <a:gd name="T4" fmla="*/ 0 w 11"/>
                <a:gd name="T5" fmla="*/ 5 h 12"/>
                <a:gd name="T6" fmla="*/ 5 w 11"/>
                <a:gd name="T7" fmla="*/ 0 h 12"/>
                <a:gd name="T8" fmla="*/ 11 w 11"/>
                <a:gd name="T9" fmla="*/ 6 h 12"/>
              </a:gdLst>
              <a:ahLst/>
              <a:cxnLst>
                <a:cxn ang="0">
                  <a:pos x="T0" y="T1"/>
                </a:cxn>
                <a:cxn ang="0">
                  <a:pos x="T2" y="T3"/>
                </a:cxn>
                <a:cxn ang="0">
                  <a:pos x="T4" y="T5"/>
                </a:cxn>
                <a:cxn ang="0">
                  <a:pos x="T6" y="T7"/>
                </a:cxn>
                <a:cxn ang="0">
                  <a:pos x="T8" y="T9"/>
                </a:cxn>
              </a:cxnLst>
              <a:rect l="0" t="0" r="r" b="b"/>
              <a:pathLst>
                <a:path w="11" h="12">
                  <a:moveTo>
                    <a:pt x="11" y="6"/>
                  </a:moveTo>
                  <a:cubicBezTo>
                    <a:pt x="10" y="9"/>
                    <a:pt x="8" y="12"/>
                    <a:pt x="5" y="11"/>
                  </a:cubicBezTo>
                  <a:cubicBezTo>
                    <a:pt x="1" y="11"/>
                    <a:pt x="0" y="8"/>
                    <a:pt x="0" y="5"/>
                  </a:cubicBezTo>
                  <a:cubicBezTo>
                    <a:pt x="1" y="2"/>
                    <a:pt x="2" y="0"/>
                    <a:pt x="5" y="0"/>
                  </a:cubicBezTo>
                  <a:cubicBezTo>
                    <a:pt x="8" y="0"/>
                    <a:pt x="11" y="3"/>
                    <a:pt x="11" y="6"/>
                  </a:cubicBezTo>
                  <a:close/>
                </a:path>
              </a:pathLst>
            </a:custGeom>
            <a:solidFill>
              <a:srgbClr val="467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641"/>
            <p:cNvSpPr>
              <a:spLocks/>
            </p:cNvSpPr>
            <p:nvPr/>
          </p:nvSpPr>
          <p:spPr bwMode="auto">
            <a:xfrm>
              <a:off x="5945188" y="5316538"/>
              <a:ext cx="42863" cy="52388"/>
            </a:xfrm>
            <a:custGeom>
              <a:avLst/>
              <a:gdLst>
                <a:gd name="T0" fmla="*/ 10 w 20"/>
                <a:gd name="T1" fmla="*/ 24 h 25"/>
                <a:gd name="T2" fmla="*/ 8 w 20"/>
                <a:gd name="T3" fmla="*/ 22 h 25"/>
                <a:gd name="T4" fmla="*/ 8 w 20"/>
                <a:gd name="T5" fmla="*/ 5 h 25"/>
                <a:gd name="T6" fmla="*/ 14 w 20"/>
                <a:gd name="T7" fmla="*/ 1 h 25"/>
                <a:gd name="T8" fmla="*/ 18 w 20"/>
                <a:gd name="T9" fmla="*/ 11 h 25"/>
                <a:gd name="T10" fmla="*/ 10 w 20"/>
                <a:gd name="T11" fmla="*/ 24 h 25"/>
              </a:gdLst>
              <a:ahLst/>
              <a:cxnLst>
                <a:cxn ang="0">
                  <a:pos x="T0" y="T1"/>
                </a:cxn>
                <a:cxn ang="0">
                  <a:pos x="T2" y="T3"/>
                </a:cxn>
                <a:cxn ang="0">
                  <a:pos x="T4" y="T5"/>
                </a:cxn>
                <a:cxn ang="0">
                  <a:pos x="T6" y="T7"/>
                </a:cxn>
                <a:cxn ang="0">
                  <a:pos x="T8" y="T9"/>
                </a:cxn>
                <a:cxn ang="0">
                  <a:pos x="T10" y="T11"/>
                </a:cxn>
              </a:cxnLst>
              <a:rect l="0" t="0" r="r" b="b"/>
              <a:pathLst>
                <a:path w="20" h="25">
                  <a:moveTo>
                    <a:pt x="10" y="24"/>
                  </a:moveTo>
                  <a:cubicBezTo>
                    <a:pt x="9" y="24"/>
                    <a:pt x="9" y="23"/>
                    <a:pt x="8" y="22"/>
                  </a:cubicBezTo>
                  <a:cubicBezTo>
                    <a:pt x="0" y="16"/>
                    <a:pt x="7" y="10"/>
                    <a:pt x="8" y="5"/>
                  </a:cubicBezTo>
                  <a:cubicBezTo>
                    <a:pt x="9" y="2"/>
                    <a:pt x="12" y="0"/>
                    <a:pt x="14" y="1"/>
                  </a:cubicBezTo>
                  <a:cubicBezTo>
                    <a:pt x="19" y="3"/>
                    <a:pt x="18" y="8"/>
                    <a:pt x="18" y="11"/>
                  </a:cubicBezTo>
                  <a:cubicBezTo>
                    <a:pt x="17" y="17"/>
                    <a:pt x="20" y="25"/>
                    <a:pt x="10" y="24"/>
                  </a:cubicBezTo>
                  <a:close/>
                </a:path>
              </a:pathLst>
            </a:custGeom>
            <a:solidFill>
              <a:srgbClr val="BBA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642"/>
            <p:cNvSpPr>
              <a:spLocks/>
            </p:cNvSpPr>
            <p:nvPr/>
          </p:nvSpPr>
          <p:spPr bwMode="auto">
            <a:xfrm>
              <a:off x="5964238" y="5207000"/>
              <a:ext cx="17463" cy="25400"/>
            </a:xfrm>
            <a:custGeom>
              <a:avLst/>
              <a:gdLst>
                <a:gd name="T0" fmla="*/ 8 w 8"/>
                <a:gd name="T1" fmla="*/ 12 h 12"/>
                <a:gd name="T2" fmla="*/ 1 w 8"/>
                <a:gd name="T3" fmla="*/ 6 h 12"/>
                <a:gd name="T4" fmla="*/ 8 w 8"/>
                <a:gd name="T5" fmla="*/ 4 h 12"/>
                <a:gd name="T6" fmla="*/ 8 w 8"/>
                <a:gd name="T7" fmla="*/ 12 h 12"/>
              </a:gdLst>
              <a:ahLst/>
              <a:cxnLst>
                <a:cxn ang="0">
                  <a:pos x="T0" y="T1"/>
                </a:cxn>
                <a:cxn ang="0">
                  <a:pos x="T2" y="T3"/>
                </a:cxn>
                <a:cxn ang="0">
                  <a:pos x="T4" y="T5"/>
                </a:cxn>
                <a:cxn ang="0">
                  <a:pos x="T6" y="T7"/>
                </a:cxn>
              </a:cxnLst>
              <a:rect l="0" t="0" r="r" b="b"/>
              <a:pathLst>
                <a:path w="8" h="12">
                  <a:moveTo>
                    <a:pt x="8" y="12"/>
                  </a:moveTo>
                  <a:cubicBezTo>
                    <a:pt x="4" y="12"/>
                    <a:pt x="0" y="11"/>
                    <a:pt x="1" y="6"/>
                  </a:cubicBezTo>
                  <a:cubicBezTo>
                    <a:pt x="2" y="0"/>
                    <a:pt x="5" y="3"/>
                    <a:pt x="8" y="4"/>
                  </a:cubicBezTo>
                  <a:cubicBezTo>
                    <a:pt x="8" y="7"/>
                    <a:pt x="8" y="9"/>
                    <a:pt x="8" y="12"/>
                  </a:cubicBezTo>
                  <a:close/>
                </a:path>
              </a:pathLst>
            </a:custGeom>
            <a:solidFill>
              <a:srgbClr val="C5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643"/>
            <p:cNvSpPr>
              <a:spLocks/>
            </p:cNvSpPr>
            <p:nvPr/>
          </p:nvSpPr>
          <p:spPr bwMode="auto">
            <a:xfrm>
              <a:off x="6273800" y="4919663"/>
              <a:ext cx="47625" cy="41275"/>
            </a:xfrm>
            <a:custGeom>
              <a:avLst/>
              <a:gdLst>
                <a:gd name="T0" fmla="*/ 0 w 23"/>
                <a:gd name="T1" fmla="*/ 12 h 19"/>
                <a:gd name="T2" fmla="*/ 8 w 23"/>
                <a:gd name="T3" fmla="*/ 0 h 19"/>
                <a:gd name="T4" fmla="*/ 21 w 23"/>
                <a:gd name="T5" fmla="*/ 8 h 19"/>
                <a:gd name="T6" fmla="*/ 17 w 23"/>
                <a:gd name="T7" fmla="*/ 19 h 19"/>
                <a:gd name="T8" fmla="*/ 0 w 23"/>
                <a:gd name="T9" fmla="*/ 12 h 19"/>
              </a:gdLst>
              <a:ahLst/>
              <a:cxnLst>
                <a:cxn ang="0">
                  <a:pos x="T0" y="T1"/>
                </a:cxn>
                <a:cxn ang="0">
                  <a:pos x="T2" y="T3"/>
                </a:cxn>
                <a:cxn ang="0">
                  <a:pos x="T4" y="T5"/>
                </a:cxn>
                <a:cxn ang="0">
                  <a:pos x="T6" y="T7"/>
                </a:cxn>
                <a:cxn ang="0">
                  <a:pos x="T8" y="T9"/>
                </a:cxn>
              </a:cxnLst>
              <a:rect l="0" t="0" r="r" b="b"/>
              <a:pathLst>
                <a:path w="23" h="19">
                  <a:moveTo>
                    <a:pt x="0" y="12"/>
                  </a:moveTo>
                  <a:cubicBezTo>
                    <a:pt x="0" y="7"/>
                    <a:pt x="2" y="1"/>
                    <a:pt x="8" y="0"/>
                  </a:cubicBezTo>
                  <a:cubicBezTo>
                    <a:pt x="13" y="0"/>
                    <a:pt x="18" y="4"/>
                    <a:pt x="21" y="8"/>
                  </a:cubicBezTo>
                  <a:cubicBezTo>
                    <a:pt x="23" y="12"/>
                    <a:pt x="22" y="17"/>
                    <a:pt x="17" y="19"/>
                  </a:cubicBezTo>
                  <a:cubicBezTo>
                    <a:pt x="11" y="17"/>
                    <a:pt x="6" y="15"/>
                    <a:pt x="0" y="12"/>
                  </a:cubicBezTo>
                  <a:close/>
                </a:path>
              </a:pathLst>
            </a:custGeom>
            <a:solidFill>
              <a:srgbClr val="E2B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646"/>
            <p:cNvSpPr>
              <a:spLocks/>
            </p:cNvSpPr>
            <p:nvPr/>
          </p:nvSpPr>
          <p:spPr bwMode="auto">
            <a:xfrm>
              <a:off x="5205413" y="4949825"/>
              <a:ext cx="136525" cy="215900"/>
            </a:xfrm>
            <a:custGeom>
              <a:avLst/>
              <a:gdLst>
                <a:gd name="T0" fmla="*/ 28 w 64"/>
                <a:gd name="T1" fmla="*/ 6 h 101"/>
                <a:gd name="T2" fmla="*/ 39 w 64"/>
                <a:gd name="T3" fmla="*/ 7 h 101"/>
                <a:gd name="T4" fmla="*/ 62 w 64"/>
                <a:gd name="T5" fmla="*/ 65 h 101"/>
                <a:gd name="T6" fmla="*/ 19 w 64"/>
                <a:gd name="T7" fmla="*/ 99 h 101"/>
                <a:gd name="T8" fmla="*/ 4 w 64"/>
                <a:gd name="T9" fmla="*/ 80 h 101"/>
                <a:gd name="T10" fmla="*/ 1 w 64"/>
                <a:gd name="T11" fmla="*/ 52 h 101"/>
                <a:gd name="T12" fmla="*/ 28 w 64"/>
                <a:gd name="T13" fmla="*/ 6 h 101"/>
              </a:gdLst>
              <a:ahLst/>
              <a:cxnLst>
                <a:cxn ang="0">
                  <a:pos x="T0" y="T1"/>
                </a:cxn>
                <a:cxn ang="0">
                  <a:pos x="T2" y="T3"/>
                </a:cxn>
                <a:cxn ang="0">
                  <a:pos x="T4" y="T5"/>
                </a:cxn>
                <a:cxn ang="0">
                  <a:pos x="T6" y="T7"/>
                </a:cxn>
                <a:cxn ang="0">
                  <a:pos x="T8" y="T9"/>
                </a:cxn>
                <a:cxn ang="0">
                  <a:pos x="T10" y="T11"/>
                </a:cxn>
                <a:cxn ang="0">
                  <a:pos x="T12" y="T13"/>
                </a:cxn>
              </a:cxnLst>
              <a:rect l="0" t="0" r="r" b="b"/>
              <a:pathLst>
                <a:path w="64" h="101">
                  <a:moveTo>
                    <a:pt x="28" y="6"/>
                  </a:moveTo>
                  <a:cubicBezTo>
                    <a:pt x="33" y="0"/>
                    <a:pt x="36" y="5"/>
                    <a:pt x="39" y="7"/>
                  </a:cubicBezTo>
                  <a:cubicBezTo>
                    <a:pt x="60" y="21"/>
                    <a:pt x="64" y="41"/>
                    <a:pt x="62" y="65"/>
                  </a:cubicBezTo>
                  <a:cubicBezTo>
                    <a:pt x="63" y="90"/>
                    <a:pt x="48" y="101"/>
                    <a:pt x="19" y="99"/>
                  </a:cubicBezTo>
                  <a:cubicBezTo>
                    <a:pt x="11" y="95"/>
                    <a:pt x="5" y="90"/>
                    <a:pt x="4" y="80"/>
                  </a:cubicBezTo>
                  <a:cubicBezTo>
                    <a:pt x="4" y="71"/>
                    <a:pt x="1" y="61"/>
                    <a:pt x="1" y="52"/>
                  </a:cubicBezTo>
                  <a:cubicBezTo>
                    <a:pt x="0" y="30"/>
                    <a:pt x="7" y="14"/>
                    <a:pt x="28" y="6"/>
                  </a:cubicBezTo>
                  <a:close/>
                </a:path>
              </a:pathLst>
            </a:custGeom>
            <a:solidFill>
              <a:srgbClr val="16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647"/>
            <p:cNvSpPr>
              <a:spLocks/>
            </p:cNvSpPr>
            <p:nvPr/>
          </p:nvSpPr>
          <p:spPr bwMode="auto">
            <a:xfrm>
              <a:off x="5183188" y="5087938"/>
              <a:ext cx="171450" cy="331788"/>
            </a:xfrm>
            <a:custGeom>
              <a:avLst/>
              <a:gdLst>
                <a:gd name="T0" fmla="*/ 15 w 81"/>
                <a:gd name="T1" fmla="*/ 15 h 156"/>
                <a:gd name="T2" fmla="*/ 30 w 81"/>
                <a:gd name="T3" fmla="*/ 32 h 156"/>
                <a:gd name="T4" fmla="*/ 60 w 81"/>
                <a:gd name="T5" fmla="*/ 60 h 156"/>
                <a:gd name="T6" fmla="*/ 62 w 81"/>
                <a:gd name="T7" fmla="*/ 73 h 156"/>
                <a:gd name="T8" fmla="*/ 63 w 81"/>
                <a:gd name="T9" fmla="*/ 81 h 156"/>
                <a:gd name="T10" fmla="*/ 75 w 81"/>
                <a:gd name="T11" fmla="*/ 129 h 156"/>
                <a:gd name="T12" fmla="*/ 81 w 81"/>
                <a:gd name="T13" fmla="*/ 156 h 156"/>
                <a:gd name="T14" fmla="*/ 69 w 81"/>
                <a:gd name="T15" fmla="*/ 137 h 156"/>
                <a:gd name="T16" fmla="*/ 57 w 81"/>
                <a:gd name="T17" fmla="*/ 128 h 156"/>
                <a:gd name="T18" fmla="*/ 42 w 81"/>
                <a:gd name="T19" fmla="*/ 113 h 156"/>
                <a:gd name="T20" fmla="*/ 41 w 81"/>
                <a:gd name="T21" fmla="*/ 110 h 156"/>
                <a:gd name="T22" fmla="*/ 45 w 81"/>
                <a:gd name="T23" fmla="*/ 106 h 156"/>
                <a:gd name="T24" fmla="*/ 48 w 81"/>
                <a:gd name="T25" fmla="*/ 111 h 156"/>
                <a:gd name="T26" fmla="*/ 60 w 81"/>
                <a:gd name="T27" fmla="*/ 118 h 156"/>
                <a:gd name="T28" fmla="*/ 56 w 81"/>
                <a:gd name="T29" fmla="*/ 104 h 156"/>
                <a:gd name="T30" fmla="*/ 56 w 81"/>
                <a:gd name="T31" fmla="*/ 92 h 156"/>
                <a:gd name="T32" fmla="*/ 55 w 81"/>
                <a:gd name="T33" fmla="*/ 80 h 156"/>
                <a:gd name="T34" fmla="*/ 34 w 81"/>
                <a:gd name="T35" fmla="*/ 41 h 156"/>
                <a:gd name="T36" fmla="*/ 32 w 81"/>
                <a:gd name="T37" fmla="*/ 40 h 156"/>
                <a:gd name="T38" fmla="*/ 14 w 81"/>
                <a:gd name="T39" fmla="*/ 29 h 156"/>
                <a:gd name="T40" fmla="*/ 0 w 81"/>
                <a:gd name="T41" fmla="*/ 27 h 156"/>
                <a:gd name="T42" fmla="*/ 0 w 81"/>
                <a:gd name="T43" fmla="*/ 8 h 156"/>
                <a:gd name="T44" fmla="*/ 6 w 81"/>
                <a:gd name="T45" fmla="*/ 1 h 156"/>
                <a:gd name="T46" fmla="*/ 10 w 81"/>
                <a:gd name="T47" fmla="*/ 7 h 156"/>
                <a:gd name="T48" fmla="*/ 15 w 81"/>
                <a:gd name="T49" fmla="*/ 1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156">
                  <a:moveTo>
                    <a:pt x="15" y="15"/>
                  </a:moveTo>
                  <a:cubicBezTo>
                    <a:pt x="21" y="20"/>
                    <a:pt x="23" y="28"/>
                    <a:pt x="30" y="32"/>
                  </a:cubicBezTo>
                  <a:cubicBezTo>
                    <a:pt x="55" y="34"/>
                    <a:pt x="55" y="34"/>
                    <a:pt x="60" y="60"/>
                  </a:cubicBezTo>
                  <a:cubicBezTo>
                    <a:pt x="61" y="64"/>
                    <a:pt x="61" y="69"/>
                    <a:pt x="62" y="73"/>
                  </a:cubicBezTo>
                  <a:cubicBezTo>
                    <a:pt x="63" y="76"/>
                    <a:pt x="64" y="78"/>
                    <a:pt x="63" y="81"/>
                  </a:cubicBezTo>
                  <a:cubicBezTo>
                    <a:pt x="62" y="98"/>
                    <a:pt x="71" y="113"/>
                    <a:pt x="75" y="129"/>
                  </a:cubicBezTo>
                  <a:cubicBezTo>
                    <a:pt x="78" y="138"/>
                    <a:pt x="80" y="147"/>
                    <a:pt x="81" y="156"/>
                  </a:cubicBezTo>
                  <a:cubicBezTo>
                    <a:pt x="76" y="151"/>
                    <a:pt x="71" y="145"/>
                    <a:pt x="69" y="137"/>
                  </a:cubicBezTo>
                  <a:cubicBezTo>
                    <a:pt x="68" y="132"/>
                    <a:pt x="67" y="123"/>
                    <a:pt x="57" y="128"/>
                  </a:cubicBezTo>
                  <a:cubicBezTo>
                    <a:pt x="44" y="132"/>
                    <a:pt x="47" y="118"/>
                    <a:pt x="42" y="113"/>
                  </a:cubicBezTo>
                  <a:cubicBezTo>
                    <a:pt x="42" y="112"/>
                    <a:pt x="42" y="111"/>
                    <a:pt x="41" y="110"/>
                  </a:cubicBezTo>
                  <a:cubicBezTo>
                    <a:pt x="42" y="109"/>
                    <a:pt x="42" y="105"/>
                    <a:pt x="45" y="106"/>
                  </a:cubicBezTo>
                  <a:cubicBezTo>
                    <a:pt x="46" y="107"/>
                    <a:pt x="46" y="109"/>
                    <a:pt x="48" y="111"/>
                  </a:cubicBezTo>
                  <a:cubicBezTo>
                    <a:pt x="51" y="114"/>
                    <a:pt x="54" y="123"/>
                    <a:pt x="60" y="118"/>
                  </a:cubicBezTo>
                  <a:cubicBezTo>
                    <a:pt x="67" y="113"/>
                    <a:pt x="59" y="109"/>
                    <a:pt x="56" y="104"/>
                  </a:cubicBezTo>
                  <a:cubicBezTo>
                    <a:pt x="53" y="101"/>
                    <a:pt x="44" y="97"/>
                    <a:pt x="56" y="92"/>
                  </a:cubicBezTo>
                  <a:cubicBezTo>
                    <a:pt x="57" y="92"/>
                    <a:pt x="55" y="84"/>
                    <a:pt x="55" y="80"/>
                  </a:cubicBezTo>
                  <a:cubicBezTo>
                    <a:pt x="55" y="63"/>
                    <a:pt x="42" y="53"/>
                    <a:pt x="34" y="41"/>
                  </a:cubicBezTo>
                  <a:cubicBezTo>
                    <a:pt x="33" y="40"/>
                    <a:pt x="33" y="40"/>
                    <a:pt x="32" y="40"/>
                  </a:cubicBezTo>
                  <a:cubicBezTo>
                    <a:pt x="16" y="52"/>
                    <a:pt x="21" y="31"/>
                    <a:pt x="14" y="29"/>
                  </a:cubicBezTo>
                  <a:cubicBezTo>
                    <a:pt x="10" y="27"/>
                    <a:pt x="8" y="14"/>
                    <a:pt x="0" y="27"/>
                  </a:cubicBezTo>
                  <a:cubicBezTo>
                    <a:pt x="0" y="19"/>
                    <a:pt x="0" y="14"/>
                    <a:pt x="0" y="8"/>
                  </a:cubicBezTo>
                  <a:cubicBezTo>
                    <a:pt x="0" y="4"/>
                    <a:pt x="2" y="1"/>
                    <a:pt x="6" y="1"/>
                  </a:cubicBezTo>
                  <a:cubicBezTo>
                    <a:pt x="11" y="0"/>
                    <a:pt x="10" y="4"/>
                    <a:pt x="10" y="7"/>
                  </a:cubicBezTo>
                  <a:cubicBezTo>
                    <a:pt x="10" y="11"/>
                    <a:pt x="12" y="14"/>
                    <a:pt x="15" y="15"/>
                  </a:cubicBezTo>
                  <a:close/>
                </a:path>
              </a:pathLst>
            </a:custGeom>
            <a:solidFill>
              <a:srgbClr val="CEB4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648"/>
            <p:cNvSpPr>
              <a:spLocks/>
            </p:cNvSpPr>
            <p:nvPr/>
          </p:nvSpPr>
          <p:spPr bwMode="auto">
            <a:xfrm>
              <a:off x="5229225" y="5199063"/>
              <a:ext cx="44450" cy="82550"/>
            </a:xfrm>
            <a:custGeom>
              <a:avLst/>
              <a:gdLst>
                <a:gd name="T0" fmla="*/ 12 w 21"/>
                <a:gd name="T1" fmla="*/ 37 h 39"/>
                <a:gd name="T2" fmla="*/ 10 w 21"/>
                <a:gd name="T3" fmla="*/ 0 h 39"/>
                <a:gd name="T4" fmla="*/ 19 w 21"/>
                <a:gd name="T5" fmla="*/ 32 h 39"/>
                <a:gd name="T6" fmla="*/ 12 w 21"/>
                <a:gd name="T7" fmla="*/ 39 h 39"/>
                <a:gd name="T8" fmla="*/ 11 w 21"/>
                <a:gd name="T9" fmla="*/ 38 h 39"/>
                <a:gd name="T10" fmla="*/ 12 w 21"/>
                <a:gd name="T11" fmla="*/ 37 h 39"/>
              </a:gdLst>
              <a:ahLst/>
              <a:cxnLst>
                <a:cxn ang="0">
                  <a:pos x="T0" y="T1"/>
                </a:cxn>
                <a:cxn ang="0">
                  <a:pos x="T2" y="T3"/>
                </a:cxn>
                <a:cxn ang="0">
                  <a:pos x="T4" y="T5"/>
                </a:cxn>
                <a:cxn ang="0">
                  <a:pos x="T6" y="T7"/>
                </a:cxn>
                <a:cxn ang="0">
                  <a:pos x="T8" y="T9"/>
                </a:cxn>
                <a:cxn ang="0">
                  <a:pos x="T10" y="T11"/>
                </a:cxn>
              </a:cxnLst>
              <a:rect l="0" t="0" r="r" b="b"/>
              <a:pathLst>
                <a:path w="21" h="39">
                  <a:moveTo>
                    <a:pt x="12" y="37"/>
                  </a:moveTo>
                  <a:cubicBezTo>
                    <a:pt x="0" y="25"/>
                    <a:pt x="7" y="13"/>
                    <a:pt x="10" y="0"/>
                  </a:cubicBezTo>
                  <a:cubicBezTo>
                    <a:pt x="19" y="9"/>
                    <a:pt x="15" y="22"/>
                    <a:pt x="19" y="32"/>
                  </a:cubicBezTo>
                  <a:cubicBezTo>
                    <a:pt x="21" y="37"/>
                    <a:pt x="17" y="39"/>
                    <a:pt x="12" y="39"/>
                  </a:cubicBezTo>
                  <a:cubicBezTo>
                    <a:pt x="11" y="39"/>
                    <a:pt x="11" y="39"/>
                    <a:pt x="11" y="38"/>
                  </a:cubicBezTo>
                  <a:cubicBezTo>
                    <a:pt x="11" y="37"/>
                    <a:pt x="11" y="37"/>
                    <a:pt x="12" y="37"/>
                  </a:cubicBezTo>
                  <a:close/>
                </a:path>
              </a:pathLst>
            </a:custGeom>
            <a:solidFill>
              <a:srgbClr val="796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649"/>
            <p:cNvSpPr>
              <a:spLocks/>
            </p:cNvSpPr>
            <p:nvPr/>
          </p:nvSpPr>
          <p:spPr bwMode="auto">
            <a:xfrm>
              <a:off x="5248275" y="5278438"/>
              <a:ext cx="31750" cy="26988"/>
            </a:xfrm>
            <a:custGeom>
              <a:avLst/>
              <a:gdLst>
                <a:gd name="T0" fmla="*/ 3 w 15"/>
                <a:gd name="T1" fmla="*/ 0 h 13"/>
                <a:gd name="T2" fmla="*/ 3 w 15"/>
                <a:gd name="T3" fmla="*/ 2 h 13"/>
                <a:gd name="T4" fmla="*/ 1 w 15"/>
                <a:gd name="T5" fmla="*/ 13 h 13"/>
                <a:gd name="T6" fmla="*/ 0 w 15"/>
                <a:gd name="T7" fmla="*/ 6 h 13"/>
                <a:gd name="T8" fmla="*/ 3 w 15"/>
                <a:gd name="T9" fmla="*/ 0 h 13"/>
              </a:gdLst>
              <a:ahLst/>
              <a:cxnLst>
                <a:cxn ang="0">
                  <a:pos x="T0" y="T1"/>
                </a:cxn>
                <a:cxn ang="0">
                  <a:pos x="T2" y="T3"/>
                </a:cxn>
                <a:cxn ang="0">
                  <a:pos x="T4" y="T5"/>
                </a:cxn>
                <a:cxn ang="0">
                  <a:pos x="T6" y="T7"/>
                </a:cxn>
                <a:cxn ang="0">
                  <a:pos x="T8" y="T9"/>
                </a:cxn>
              </a:cxnLst>
              <a:rect l="0" t="0" r="r" b="b"/>
              <a:pathLst>
                <a:path w="15" h="13">
                  <a:moveTo>
                    <a:pt x="3" y="0"/>
                  </a:moveTo>
                  <a:cubicBezTo>
                    <a:pt x="3" y="1"/>
                    <a:pt x="3" y="2"/>
                    <a:pt x="3" y="2"/>
                  </a:cubicBezTo>
                  <a:cubicBezTo>
                    <a:pt x="5" y="6"/>
                    <a:pt x="15" y="12"/>
                    <a:pt x="1" y="13"/>
                  </a:cubicBezTo>
                  <a:cubicBezTo>
                    <a:pt x="0" y="10"/>
                    <a:pt x="0" y="8"/>
                    <a:pt x="0" y="6"/>
                  </a:cubicBezTo>
                  <a:cubicBezTo>
                    <a:pt x="0" y="3"/>
                    <a:pt x="0" y="1"/>
                    <a:pt x="3" y="0"/>
                  </a:cubicBezTo>
                  <a:close/>
                </a:path>
              </a:pathLst>
            </a:custGeom>
            <a:solidFill>
              <a:srgbClr val="CEB4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650"/>
            <p:cNvSpPr>
              <a:spLocks/>
            </p:cNvSpPr>
            <p:nvPr/>
          </p:nvSpPr>
          <p:spPr bwMode="auto">
            <a:xfrm>
              <a:off x="5116513" y="4975225"/>
              <a:ext cx="28575" cy="161925"/>
            </a:xfrm>
            <a:custGeom>
              <a:avLst/>
              <a:gdLst>
                <a:gd name="T0" fmla="*/ 13 w 13"/>
                <a:gd name="T1" fmla="*/ 0 h 76"/>
                <a:gd name="T2" fmla="*/ 13 w 13"/>
                <a:gd name="T3" fmla="*/ 68 h 76"/>
                <a:gd name="T4" fmla="*/ 9 w 13"/>
                <a:gd name="T5" fmla="*/ 75 h 76"/>
                <a:gd name="T6" fmla="*/ 4 w 13"/>
                <a:gd name="T7" fmla="*/ 68 h 76"/>
                <a:gd name="T8" fmla="*/ 13 w 13"/>
                <a:gd name="T9" fmla="*/ 0 h 76"/>
              </a:gdLst>
              <a:ahLst/>
              <a:cxnLst>
                <a:cxn ang="0">
                  <a:pos x="T0" y="T1"/>
                </a:cxn>
                <a:cxn ang="0">
                  <a:pos x="T2" y="T3"/>
                </a:cxn>
                <a:cxn ang="0">
                  <a:pos x="T4" y="T5"/>
                </a:cxn>
                <a:cxn ang="0">
                  <a:pos x="T6" y="T7"/>
                </a:cxn>
                <a:cxn ang="0">
                  <a:pos x="T8" y="T9"/>
                </a:cxn>
              </a:cxnLst>
              <a:rect l="0" t="0" r="r" b="b"/>
              <a:pathLst>
                <a:path w="13" h="76">
                  <a:moveTo>
                    <a:pt x="13" y="0"/>
                  </a:moveTo>
                  <a:cubicBezTo>
                    <a:pt x="13" y="23"/>
                    <a:pt x="13" y="45"/>
                    <a:pt x="13" y="68"/>
                  </a:cubicBezTo>
                  <a:cubicBezTo>
                    <a:pt x="13" y="71"/>
                    <a:pt x="13" y="75"/>
                    <a:pt x="9" y="75"/>
                  </a:cubicBezTo>
                  <a:cubicBezTo>
                    <a:pt x="4" y="76"/>
                    <a:pt x="5" y="71"/>
                    <a:pt x="4" y="68"/>
                  </a:cubicBezTo>
                  <a:cubicBezTo>
                    <a:pt x="0" y="45"/>
                    <a:pt x="0" y="22"/>
                    <a:pt x="13" y="0"/>
                  </a:cubicBezTo>
                  <a:close/>
                </a:path>
              </a:pathLst>
            </a:custGeom>
            <a:solidFill>
              <a:srgbClr val="655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651"/>
            <p:cNvSpPr>
              <a:spLocks/>
            </p:cNvSpPr>
            <p:nvPr/>
          </p:nvSpPr>
          <p:spPr bwMode="auto">
            <a:xfrm>
              <a:off x="5246688" y="5080000"/>
              <a:ext cx="206375" cy="169863"/>
            </a:xfrm>
            <a:custGeom>
              <a:avLst/>
              <a:gdLst>
                <a:gd name="T0" fmla="*/ 30 w 97"/>
                <a:gd name="T1" fmla="*/ 80 h 80"/>
                <a:gd name="T2" fmla="*/ 24 w 97"/>
                <a:gd name="T3" fmla="*/ 49 h 80"/>
                <a:gd name="T4" fmla="*/ 8 w 97"/>
                <a:gd name="T5" fmla="*/ 37 h 80"/>
                <a:gd name="T6" fmla="*/ 0 w 97"/>
                <a:gd name="T7" fmla="*/ 36 h 80"/>
                <a:gd name="T8" fmla="*/ 38 w 97"/>
                <a:gd name="T9" fmla="*/ 19 h 80"/>
                <a:gd name="T10" fmla="*/ 43 w 97"/>
                <a:gd name="T11" fmla="*/ 4 h 80"/>
                <a:gd name="T12" fmla="*/ 62 w 97"/>
                <a:gd name="T13" fmla="*/ 11 h 80"/>
                <a:gd name="T14" fmla="*/ 69 w 97"/>
                <a:gd name="T15" fmla="*/ 15 h 80"/>
                <a:gd name="T16" fmla="*/ 97 w 97"/>
                <a:gd name="T17" fmla="*/ 20 h 80"/>
                <a:gd name="T18" fmla="*/ 70 w 97"/>
                <a:gd name="T19" fmla="*/ 22 h 80"/>
                <a:gd name="T20" fmla="*/ 48 w 97"/>
                <a:gd name="T21" fmla="*/ 67 h 80"/>
                <a:gd name="T22" fmla="*/ 30 w 97"/>
                <a:gd name="T2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80">
                  <a:moveTo>
                    <a:pt x="30" y="80"/>
                  </a:moveTo>
                  <a:cubicBezTo>
                    <a:pt x="25" y="70"/>
                    <a:pt x="25" y="59"/>
                    <a:pt x="24" y="49"/>
                  </a:cubicBezTo>
                  <a:cubicBezTo>
                    <a:pt x="22" y="39"/>
                    <a:pt x="18" y="36"/>
                    <a:pt x="8" y="37"/>
                  </a:cubicBezTo>
                  <a:cubicBezTo>
                    <a:pt x="5" y="37"/>
                    <a:pt x="2" y="38"/>
                    <a:pt x="0" y="36"/>
                  </a:cubicBezTo>
                  <a:cubicBezTo>
                    <a:pt x="15" y="37"/>
                    <a:pt x="29" y="35"/>
                    <a:pt x="38" y="19"/>
                  </a:cubicBezTo>
                  <a:cubicBezTo>
                    <a:pt x="41" y="14"/>
                    <a:pt x="39" y="8"/>
                    <a:pt x="43" y="4"/>
                  </a:cubicBezTo>
                  <a:cubicBezTo>
                    <a:pt x="48" y="10"/>
                    <a:pt x="59" y="0"/>
                    <a:pt x="62" y="11"/>
                  </a:cubicBezTo>
                  <a:cubicBezTo>
                    <a:pt x="63" y="17"/>
                    <a:pt x="63" y="17"/>
                    <a:pt x="69" y="15"/>
                  </a:cubicBezTo>
                  <a:cubicBezTo>
                    <a:pt x="79" y="11"/>
                    <a:pt x="88" y="13"/>
                    <a:pt x="97" y="20"/>
                  </a:cubicBezTo>
                  <a:cubicBezTo>
                    <a:pt x="88" y="21"/>
                    <a:pt x="79" y="18"/>
                    <a:pt x="70" y="22"/>
                  </a:cubicBezTo>
                  <a:cubicBezTo>
                    <a:pt x="54" y="33"/>
                    <a:pt x="46" y="48"/>
                    <a:pt x="48" y="67"/>
                  </a:cubicBezTo>
                  <a:cubicBezTo>
                    <a:pt x="48" y="79"/>
                    <a:pt x="38" y="78"/>
                    <a:pt x="30" y="80"/>
                  </a:cubicBezTo>
                  <a:close/>
                </a:path>
              </a:pathLst>
            </a:custGeom>
            <a:solidFill>
              <a:srgbClr val="985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652"/>
            <p:cNvSpPr>
              <a:spLocks/>
            </p:cNvSpPr>
            <p:nvPr/>
          </p:nvSpPr>
          <p:spPr bwMode="auto">
            <a:xfrm>
              <a:off x="5241925" y="4881563"/>
              <a:ext cx="25400" cy="47625"/>
            </a:xfrm>
            <a:custGeom>
              <a:avLst/>
              <a:gdLst>
                <a:gd name="T0" fmla="*/ 5 w 12"/>
                <a:gd name="T1" fmla="*/ 22 h 22"/>
                <a:gd name="T2" fmla="*/ 6 w 12"/>
                <a:gd name="T3" fmla="*/ 0 h 22"/>
                <a:gd name="T4" fmla="*/ 5 w 12"/>
                <a:gd name="T5" fmla="*/ 22 h 22"/>
              </a:gdLst>
              <a:ahLst/>
              <a:cxnLst>
                <a:cxn ang="0">
                  <a:pos x="T0" y="T1"/>
                </a:cxn>
                <a:cxn ang="0">
                  <a:pos x="T2" y="T3"/>
                </a:cxn>
                <a:cxn ang="0">
                  <a:pos x="T4" y="T5"/>
                </a:cxn>
              </a:cxnLst>
              <a:rect l="0" t="0" r="r" b="b"/>
              <a:pathLst>
                <a:path w="12" h="22">
                  <a:moveTo>
                    <a:pt x="5" y="22"/>
                  </a:moveTo>
                  <a:cubicBezTo>
                    <a:pt x="0" y="13"/>
                    <a:pt x="1" y="7"/>
                    <a:pt x="6" y="0"/>
                  </a:cubicBezTo>
                  <a:cubicBezTo>
                    <a:pt x="12" y="8"/>
                    <a:pt x="7" y="14"/>
                    <a:pt x="5" y="22"/>
                  </a:cubicBezTo>
                  <a:close/>
                </a:path>
              </a:pathLst>
            </a:custGeom>
            <a:solidFill>
              <a:srgbClr val="A29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653"/>
            <p:cNvSpPr>
              <a:spLocks/>
            </p:cNvSpPr>
            <p:nvPr/>
          </p:nvSpPr>
          <p:spPr bwMode="auto">
            <a:xfrm>
              <a:off x="5380038" y="5413375"/>
              <a:ext cx="179388" cy="161925"/>
            </a:xfrm>
            <a:custGeom>
              <a:avLst/>
              <a:gdLst>
                <a:gd name="T0" fmla="*/ 75 w 84"/>
                <a:gd name="T1" fmla="*/ 47 h 76"/>
                <a:gd name="T2" fmla="*/ 58 w 84"/>
                <a:gd name="T3" fmla="*/ 46 h 76"/>
                <a:gd name="T4" fmla="*/ 44 w 84"/>
                <a:gd name="T5" fmla="*/ 51 h 76"/>
                <a:gd name="T6" fmla="*/ 55 w 84"/>
                <a:gd name="T7" fmla="*/ 54 h 76"/>
                <a:gd name="T8" fmla="*/ 60 w 84"/>
                <a:gd name="T9" fmla="*/ 64 h 76"/>
                <a:gd name="T10" fmla="*/ 52 w 84"/>
                <a:gd name="T11" fmla="*/ 64 h 76"/>
                <a:gd name="T12" fmla="*/ 44 w 84"/>
                <a:gd name="T13" fmla="*/ 71 h 76"/>
                <a:gd name="T14" fmla="*/ 35 w 84"/>
                <a:gd name="T15" fmla="*/ 75 h 76"/>
                <a:gd name="T16" fmla="*/ 7 w 84"/>
                <a:gd name="T17" fmla="*/ 52 h 76"/>
                <a:gd name="T18" fmla="*/ 7 w 84"/>
                <a:gd name="T19" fmla="*/ 34 h 76"/>
                <a:gd name="T20" fmla="*/ 22 w 84"/>
                <a:gd name="T21" fmla="*/ 28 h 76"/>
                <a:gd name="T22" fmla="*/ 28 w 84"/>
                <a:gd name="T23" fmla="*/ 27 h 76"/>
                <a:gd name="T24" fmla="*/ 69 w 84"/>
                <a:gd name="T25" fmla="*/ 1 h 76"/>
                <a:gd name="T26" fmla="*/ 73 w 84"/>
                <a:gd name="T27" fmla="*/ 0 h 76"/>
                <a:gd name="T28" fmla="*/ 80 w 84"/>
                <a:gd name="T29" fmla="*/ 25 h 76"/>
                <a:gd name="T30" fmla="*/ 75 w 84"/>
                <a:gd name="T31"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76">
                  <a:moveTo>
                    <a:pt x="75" y="47"/>
                  </a:moveTo>
                  <a:cubicBezTo>
                    <a:pt x="70" y="47"/>
                    <a:pt x="65" y="56"/>
                    <a:pt x="58" y="46"/>
                  </a:cubicBezTo>
                  <a:cubicBezTo>
                    <a:pt x="55" y="42"/>
                    <a:pt x="50" y="51"/>
                    <a:pt x="44" y="51"/>
                  </a:cubicBezTo>
                  <a:cubicBezTo>
                    <a:pt x="47" y="56"/>
                    <a:pt x="52" y="50"/>
                    <a:pt x="55" y="54"/>
                  </a:cubicBezTo>
                  <a:cubicBezTo>
                    <a:pt x="57" y="57"/>
                    <a:pt x="61" y="59"/>
                    <a:pt x="60" y="64"/>
                  </a:cubicBezTo>
                  <a:cubicBezTo>
                    <a:pt x="59" y="67"/>
                    <a:pt x="55" y="65"/>
                    <a:pt x="52" y="64"/>
                  </a:cubicBezTo>
                  <a:cubicBezTo>
                    <a:pt x="46" y="62"/>
                    <a:pt x="45" y="66"/>
                    <a:pt x="44" y="71"/>
                  </a:cubicBezTo>
                  <a:cubicBezTo>
                    <a:pt x="42" y="76"/>
                    <a:pt x="30" y="53"/>
                    <a:pt x="35" y="75"/>
                  </a:cubicBezTo>
                  <a:cubicBezTo>
                    <a:pt x="24" y="68"/>
                    <a:pt x="19" y="56"/>
                    <a:pt x="7" y="52"/>
                  </a:cubicBezTo>
                  <a:cubicBezTo>
                    <a:pt x="0" y="50"/>
                    <a:pt x="9" y="40"/>
                    <a:pt x="7" y="34"/>
                  </a:cubicBezTo>
                  <a:cubicBezTo>
                    <a:pt x="11" y="30"/>
                    <a:pt x="16" y="27"/>
                    <a:pt x="22" y="28"/>
                  </a:cubicBezTo>
                  <a:cubicBezTo>
                    <a:pt x="24" y="28"/>
                    <a:pt x="27" y="28"/>
                    <a:pt x="28" y="27"/>
                  </a:cubicBezTo>
                  <a:cubicBezTo>
                    <a:pt x="40" y="16"/>
                    <a:pt x="60" y="16"/>
                    <a:pt x="69" y="1"/>
                  </a:cubicBezTo>
                  <a:cubicBezTo>
                    <a:pt x="70" y="0"/>
                    <a:pt x="72" y="0"/>
                    <a:pt x="73" y="0"/>
                  </a:cubicBezTo>
                  <a:cubicBezTo>
                    <a:pt x="81" y="7"/>
                    <a:pt x="84" y="15"/>
                    <a:pt x="80" y="25"/>
                  </a:cubicBezTo>
                  <a:cubicBezTo>
                    <a:pt x="77" y="32"/>
                    <a:pt x="79" y="40"/>
                    <a:pt x="75" y="47"/>
                  </a:cubicBezTo>
                  <a:close/>
                </a:path>
              </a:pathLst>
            </a:custGeom>
            <a:solidFill>
              <a:srgbClr val="A59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654"/>
            <p:cNvSpPr>
              <a:spLocks/>
            </p:cNvSpPr>
            <p:nvPr/>
          </p:nvSpPr>
          <p:spPr bwMode="auto">
            <a:xfrm>
              <a:off x="5310188" y="5126038"/>
              <a:ext cx="280988" cy="247650"/>
            </a:xfrm>
            <a:custGeom>
              <a:avLst/>
              <a:gdLst>
                <a:gd name="T0" fmla="*/ 0 w 132"/>
                <a:gd name="T1" fmla="*/ 58 h 116"/>
                <a:gd name="T2" fmla="*/ 14 w 132"/>
                <a:gd name="T3" fmla="*/ 34 h 116"/>
                <a:gd name="T4" fmla="*/ 40 w 132"/>
                <a:gd name="T5" fmla="*/ 0 h 116"/>
                <a:gd name="T6" fmla="*/ 43 w 132"/>
                <a:gd name="T7" fmla="*/ 8 h 116"/>
                <a:gd name="T8" fmla="*/ 43 w 132"/>
                <a:gd name="T9" fmla="*/ 13 h 116"/>
                <a:gd name="T10" fmla="*/ 43 w 132"/>
                <a:gd name="T11" fmla="*/ 19 h 116"/>
                <a:gd name="T12" fmla="*/ 32 w 132"/>
                <a:gd name="T13" fmla="*/ 30 h 116"/>
                <a:gd name="T14" fmla="*/ 40 w 132"/>
                <a:gd name="T15" fmla="*/ 38 h 116"/>
                <a:gd name="T16" fmla="*/ 48 w 132"/>
                <a:gd name="T17" fmla="*/ 41 h 116"/>
                <a:gd name="T18" fmla="*/ 49 w 132"/>
                <a:gd name="T19" fmla="*/ 34 h 116"/>
                <a:gd name="T20" fmla="*/ 53 w 132"/>
                <a:gd name="T21" fmla="*/ 26 h 116"/>
                <a:gd name="T22" fmla="*/ 62 w 132"/>
                <a:gd name="T23" fmla="*/ 29 h 116"/>
                <a:gd name="T24" fmla="*/ 69 w 132"/>
                <a:gd name="T25" fmla="*/ 38 h 116"/>
                <a:gd name="T26" fmla="*/ 104 w 132"/>
                <a:gd name="T27" fmla="*/ 82 h 116"/>
                <a:gd name="T28" fmla="*/ 113 w 132"/>
                <a:gd name="T29" fmla="*/ 88 h 116"/>
                <a:gd name="T30" fmla="*/ 128 w 132"/>
                <a:gd name="T31" fmla="*/ 86 h 116"/>
                <a:gd name="T32" fmla="*/ 130 w 132"/>
                <a:gd name="T33" fmla="*/ 101 h 116"/>
                <a:gd name="T34" fmla="*/ 118 w 132"/>
                <a:gd name="T35" fmla="*/ 116 h 116"/>
                <a:gd name="T36" fmla="*/ 60 w 132"/>
                <a:gd name="T37" fmla="*/ 62 h 116"/>
                <a:gd name="T38" fmla="*/ 79 w 132"/>
                <a:gd name="T39" fmla="*/ 108 h 116"/>
                <a:gd name="T40" fmla="*/ 51 w 132"/>
                <a:gd name="T41" fmla="*/ 80 h 116"/>
                <a:gd name="T42" fmla="*/ 42 w 132"/>
                <a:gd name="T43" fmla="*/ 100 h 116"/>
                <a:gd name="T44" fmla="*/ 39 w 132"/>
                <a:gd name="T45" fmla="*/ 102 h 116"/>
                <a:gd name="T46" fmla="*/ 25 w 132"/>
                <a:gd name="T47" fmla="*/ 77 h 116"/>
                <a:gd name="T48" fmla="*/ 26 w 132"/>
                <a:gd name="T49" fmla="*/ 67 h 116"/>
                <a:gd name="T50" fmla="*/ 18 w 132"/>
                <a:gd name="T51" fmla="*/ 73 h 116"/>
                <a:gd name="T52" fmla="*/ 13 w 132"/>
                <a:gd name="T53" fmla="*/ 78 h 116"/>
                <a:gd name="T54" fmla="*/ 9 w 132"/>
                <a:gd name="T55" fmla="*/ 71 h 116"/>
                <a:gd name="T56" fmla="*/ 3 w 132"/>
                <a:gd name="T57" fmla="*/ 63 h 116"/>
                <a:gd name="T58" fmla="*/ 0 w 132"/>
                <a:gd name="T5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116">
                  <a:moveTo>
                    <a:pt x="0" y="58"/>
                  </a:moveTo>
                  <a:cubicBezTo>
                    <a:pt x="9" y="53"/>
                    <a:pt x="16" y="49"/>
                    <a:pt x="14" y="34"/>
                  </a:cubicBezTo>
                  <a:cubicBezTo>
                    <a:pt x="13" y="21"/>
                    <a:pt x="20" y="3"/>
                    <a:pt x="40" y="0"/>
                  </a:cubicBezTo>
                  <a:cubicBezTo>
                    <a:pt x="38" y="4"/>
                    <a:pt x="36" y="7"/>
                    <a:pt x="43" y="8"/>
                  </a:cubicBezTo>
                  <a:cubicBezTo>
                    <a:pt x="44" y="9"/>
                    <a:pt x="44" y="11"/>
                    <a:pt x="43" y="13"/>
                  </a:cubicBezTo>
                  <a:cubicBezTo>
                    <a:pt x="40" y="15"/>
                    <a:pt x="42" y="17"/>
                    <a:pt x="43" y="19"/>
                  </a:cubicBezTo>
                  <a:cubicBezTo>
                    <a:pt x="42" y="26"/>
                    <a:pt x="36" y="27"/>
                    <a:pt x="32" y="30"/>
                  </a:cubicBezTo>
                  <a:cubicBezTo>
                    <a:pt x="34" y="33"/>
                    <a:pt x="38" y="35"/>
                    <a:pt x="40" y="38"/>
                  </a:cubicBezTo>
                  <a:cubicBezTo>
                    <a:pt x="42" y="40"/>
                    <a:pt x="44" y="43"/>
                    <a:pt x="48" y="41"/>
                  </a:cubicBezTo>
                  <a:cubicBezTo>
                    <a:pt x="51" y="39"/>
                    <a:pt x="49" y="36"/>
                    <a:pt x="49" y="34"/>
                  </a:cubicBezTo>
                  <a:cubicBezTo>
                    <a:pt x="49" y="30"/>
                    <a:pt x="50" y="28"/>
                    <a:pt x="53" y="26"/>
                  </a:cubicBezTo>
                  <a:cubicBezTo>
                    <a:pt x="56" y="25"/>
                    <a:pt x="60" y="26"/>
                    <a:pt x="62" y="29"/>
                  </a:cubicBezTo>
                  <a:cubicBezTo>
                    <a:pt x="65" y="31"/>
                    <a:pt x="68" y="35"/>
                    <a:pt x="69" y="38"/>
                  </a:cubicBezTo>
                  <a:cubicBezTo>
                    <a:pt x="73" y="59"/>
                    <a:pt x="88" y="71"/>
                    <a:pt x="104" y="82"/>
                  </a:cubicBezTo>
                  <a:cubicBezTo>
                    <a:pt x="107" y="84"/>
                    <a:pt x="110" y="86"/>
                    <a:pt x="113" y="88"/>
                  </a:cubicBezTo>
                  <a:cubicBezTo>
                    <a:pt x="115" y="78"/>
                    <a:pt x="115" y="78"/>
                    <a:pt x="128" y="86"/>
                  </a:cubicBezTo>
                  <a:cubicBezTo>
                    <a:pt x="132" y="90"/>
                    <a:pt x="132" y="95"/>
                    <a:pt x="130" y="101"/>
                  </a:cubicBezTo>
                  <a:cubicBezTo>
                    <a:pt x="128" y="107"/>
                    <a:pt x="125" y="113"/>
                    <a:pt x="118" y="116"/>
                  </a:cubicBezTo>
                  <a:cubicBezTo>
                    <a:pt x="99" y="98"/>
                    <a:pt x="82" y="77"/>
                    <a:pt x="60" y="62"/>
                  </a:cubicBezTo>
                  <a:cubicBezTo>
                    <a:pt x="69" y="76"/>
                    <a:pt x="85" y="86"/>
                    <a:pt x="79" y="108"/>
                  </a:cubicBezTo>
                  <a:cubicBezTo>
                    <a:pt x="70" y="99"/>
                    <a:pt x="61" y="91"/>
                    <a:pt x="51" y="80"/>
                  </a:cubicBezTo>
                  <a:cubicBezTo>
                    <a:pt x="56" y="93"/>
                    <a:pt x="46" y="95"/>
                    <a:pt x="42" y="100"/>
                  </a:cubicBezTo>
                  <a:cubicBezTo>
                    <a:pt x="41" y="101"/>
                    <a:pt x="40" y="102"/>
                    <a:pt x="39" y="102"/>
                  </a:cubicBezTo>
                  <a:cubicBezTo>
                    <a:pt x="34" y="101"/>
                    <a:pt x="24" y="81"/>
                    <a:pt x="25" y="77"/>
                  </a:cubicBezTo>
                  <a:cubicBezTo>
                    <a:pt x="26" y="73"/>
                    <a:pt x="31" y="69"/>
                    <a:pt x="26" y="67"/>
                  </a:cubicBezTo>
                  <a:cubicBezTo>
                    <a:pt x="22" y="64"/>
                    <a:pt x="20" y="69"/>
                    <a:pt x="18" y="73"/>
                  </a:cubicBezTo>
                  <a:cubicBezTo>
                    <a:pt x="18" y="75"/>
                    <a:pt x="16" y="78"/>
                    <a:pt x="13" y="78"/>
                  </a:cubicBezTo>
                  <a:cubicBezTo>
                    <a:pt x="10" y="77"/>
                    <a:pt x="8" y="73"/>
                    <a:pt x="9" y="71"/>
                  </a:cubicBezTo>
                  <a:cubicBezTo>
                    <a:pt x="11" y="64"/>
                    <a:pt x="8" y="63"/>
                    <a:pt x="3" y="63"/>
                  </a:cubicBezTo>
                  <a:cubicBezTo>
                    <a:pt x="2" y="61"/>
                    <a:pt x="1" y="60"/>
                    <a:pt x="0" y="58"/>
                  </a:cubicBezTo>
                  <a:close/>
                </a:path>
              </a:pathLst>
            </a:custGeom>
            <a:solidFill>
              <a:srgbClr val="B65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655"/>
            <p:cNvSpPr>
              <a:spLocks/>
            </p:cNvSpPr>
            <p:nvPr/>
          </p:nvSpPr>
          <p:spPr bwMode="auto">
            <a:xfrm>
              <a:off x="5486400" y="5400675"/>
              <a:ext cx="193675" cy="223838"/>
            </a:xfrm>
            <a:custGeom>
              <a:avLst/>
              <a:gdLst>
                <a:gd name="T0" fmla="*/ 25 w 91"/>
                <a:gd name="T1" fmla="*/ 53 h 105"/>
                <a:gd name="T2" fmla="*/ 29 w 91"/>
                <a:gd name="T3" fmla="*/ 23 h 105"/>
                <a:gd name="T4" fmla="*/ 23 w 91"/>
                <a:gd name="T5" fmla="*/ 6 h 105"/>
                <a:gd name="T6" fmla="*/ 28 w 91"/>
                <a:gd name="T7" fmla="*/ 6 h 105"/>
                <a:gd name="T8" fmla="*/ 41 w 91"/>
                <a:gd name="T9" fmla="*/ 8 h 105"/>
                <a:gd name="T10" fmla="*/ 42 w 91"/>
                <a:gd name="T11" fmla="*/ 19 h 105"/>
                <a:gd name="T12" fmla="*/ 56 w 91"/>
                <a:gd name="T13" fmla="*/ 3 h 105"/>
                <a:gd name="T14" fmla="*/ 68 w 91"/>
                <a:gd name="T15" fmla="*/ 5 h 105"/>
                <a:gd name="T16" fmla="*/ 73 w 91"/>
                <a:gd name="T17" fmla="*/ 42 h 105"/>
                <a:gd name="T18" fmla="*/ 70 w 91"/>
                <a:gd name="T19" fmla="*/ 45 h 105"/>
                <a:gd name="T20" fmla="*/ 67 w 91"/>
                <a:gd name="T21" fmla="*/ 46 h 105"/>
                <a:gd name="T22" fmla="*/ 57 w 91"/>
                <a:gd name="T23" fmla="*/ 37 h 105"/>
                <a:gd name="T24" fmla="*/ 51 w 91"/>
                <a:gd name="T25" fmla="*/ 35 h 105"/>
                <a:gd name="T26" fmla="*/ 49 w 91"/>
                <a:gd name="T27" fmla="*/ 53 h 105"/>
                <a:gd name="T28" fmla="*/ 43 w 91"/>
                <a:gd name="T29" fmla="*/ 53 h 105"/>
                <a:gd name="T30" fmla="*/ 80 w 91"/>
                <a:gd name="T31" fmla="*/ 74 h 105"/>
                <a:gd name="T32" fmla="*/ 91 w 91"/>
                <a:gd name="T33" fmla="*/ 83 h 105"/>
                <a:gd name="T34" fmla="*/ 55 w 91"/>
                <a:gd name="T35" fmla="*/ 98 h 105"/>
                <a:gd name="T36" fmla="*/ 23 w 91"/>
                <a:gd name="T37" fmla="*/ 101 h 105"/>
                <a:gd name="T38" fmla="*/ 17 w 91"/>
                <a:gd name="T39" fmla="*/ 91 h 105"/>
                <a:gd name="T40" fmla="*/ 27 w 91"/>
                <a:gd name="T41" fmla="*/ 62 h 105"/>
                <a:gd name="T42" fmla="*/ 25 w 91"/>
                <a:gd name="T43"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105">
                  <a:moveTo>
                    <a:pt x="25" y="53"/>
                  </a:moveTo>
                  <a:cubicBezTo>
                    <a:pt x="25" y="43"/>
                    <a:pt x="24" y="33"/>
                    <a:pt x="29" y="23"/>
                  </a:cubicBezTo>
                  <a:cubicBezTo>
                    <a:pt x="32" y="17"/>
                    <a:pt x="22" y="12"/>
                    <a:pt x="23" y="6"/>
                  </a:cubicBezTo>
                  <a:cubicBezTo>
                    <a:pt x="25" y="6"/>
                    <a:pt x="26" y="6"/>
                    <a:pt x="28" y="6"/>
                  </a:cubicBezTo>
                  <a:cubicBezTo>
                    <a:pt x="32" y="8"/>
                    <a:pt x="38" y="4"/>
                    <a:pt x="41" y="8"/>
                  </a:cubicBezTo>
                  <a:cubicBezTo>
                    <a:pt x="42" y="11"/>
                    <a:pt x="40" y="14"/>
                    <a:pt x="42" y="19"/>
                  </a:cubicBezTo>
                  <a:cubicBezTo>
                    <a:pt x="47" y="13"/>
                    <a:pt x="50" y="6"/>
                    <a:pt x="56" y="3"/>
                  </a:cubicBezTo>
                  <a:cubicBezTo>
                    <a:pt x="60" y="1"/>
                    <a:pt x="65" y="0"/>
                    <a:pt x="68" y="5"/>
                  </a:cubicBezTo>
                  <a:cubicBezTo>
                    <a:pt x="65" y="18"/>
                    <a:pt x="64" y="31"/>
                    <a:pt x="73" y="42"/>
                  </a:cubicBezTo>
                  <a:cubicBezTo>
                    <a:pt x="72" y="43"/>
                    <a:pt x="71" y="44"/>
                    <a:pt x="70" y="45"/>
                  </a:cubicBezTo>
                  <a:cubicBezTo>
                    <a:pt x="69" y="46"/>
                    <a:pt x="68" y="46"/>
                    <a:pt x="67" y="46"/>
                  </a:cubicBezTo>
                  <a:cubicBezTo>
                    <a:pt x="62" y="45"/>
                    <a:pt x="60" y="40"/>
                    <a:pt x="57" y="37"/>
                  </a:cubicBezTo>
                  <a:cubicBezTo>
                    <a:pt x="56" y="34"/>
                    <a:pt x="54" y="31"/>
                    <a:pt x="51" y="35"/>
                  </a:cubicBezTo>
                  <a:cubicBezTo>
                    <a:pt x="46" y="41"/>
                    <a:pt x="53" y="47"/>
                    <a:pt x="49" y="53"/>
                  </a:cubicBezTo>
                  <a:cubicBezTo>
                    <a:pt x="47" y="54"/>
                    <a:pt x="45" y="53"/>
                    <a:pt x="43" y="53"/>
                  </a:cubicBezTo>
                  <a:cubicBezTo>
                    <a:pt x="54" y="62"/>
                    <a:pt x="60" y="81"/>
                    <a:pt x="80" y="74"/>
                  </a:cubicBezTo>
                  <a:cubicBezTo>
                    <a:pt x="84" y="76"/>
                    <a:pt x="88" y="78"/>
                    <a:pt x="91" y="83"/>
                  </a:cubicBezTo>
                  <a:cubicBezTo>
                    <a:pt x="76" y="83"/>
                    <a:pt x="65" y="88"/>
                    <a:pt x="55" y="98"/>
                  </a:cubicBezTo>
                  <a:cubicBezTo>
                    <a:pt x="49" y="103"/>
                    <a:pt x="34" y="105"/>
                    <a:pt x="23" y="101"/>
                  </a:cubicBezTo>
                  <a:cubicBezTo>
                    <a:pt x="19" y="99"/>
                    <a:pt x="18" y="91"/>
                    <a:pt x="17" y="91"/>
                  </a:cubicBezTo>
                  <a:cubicBezTo>
                    <a:pt x="0" y="74"/>
                    <a:pt x="21" y="70"/>
                    <a:pt x="27" y="62"/>
                  </a:cubicBezTo>
                  <a:cubicBezTo>
                    <a:pt x="30" y="57"/>
                    <a:pt x="33" y="55"/>
                    <a:pt x="25" y="53"/>
                  </a:cubicBezTo>
                  <a:close/>
                </a:path>
              </a:pathLst>
            </a:custGeom>
            <a:solidFill>
              <a:srgbClr val="887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656"/>
            <p:cNvSpPr>
              <a:spLocks/>
            </p:cNvSpPr>
            <p:nvPr/>
          </p:nvSpPr>
          <p:spPr bwMode="auto">
            <a:xfrm>
              <a:off x="5546725" y="5305425"/>
              <a:ext cx="163513" cy="123825"/>
            </a:xfrm>
            <a:custGeom>
              <a:avLst/>
              <a:gdLst>
                <a:gd name="T0" fmla="*/ 13 w 77"/>
                <a:gd name="T1" fmla="*/ 53 h 58"/>
                <a:gd name="T2" fmla="*/ 0 w 77"/>
                <a:gd name="T3" fmla="*/ 51 h 58"/>
                <a:gd name="T4" fmla="*/ 7 w 77"/>
                <a:gd name="T5" fmla="*/ 32 h 58"/>
                <a:gd name="T6" fmla="*/ 16 w 77"/>
                <a:gd name="T7" fmla="*/ 16 h 58"/>
                <a:gd name="T8" fmla="*/ 62 w 77"/>
                <a:gd name="T9" fmla="*/ 3 h 58"/>
                <a:gd name="T10" fmla="*/ 72 w 77"/>
                <a:gd name="T11" fmla="*/ 15 h 58"/>
                <a:gd name="T12" fmla="*/ 62 w 77"/>
                <a:gd name="T13" fmla="*/ 14 h 58"/>
                <a:gd name="T14" fmla="*/ 64 w 77"/>
                <a:gd name="T15" fmla="*/ 30 h 58"/>
                <a:gd name="T16" fmla="*/ 33 w 77"/>
                <a:gd name="T17" fmla="*/ 46 h 58"/>
                <a:gd name="T18" fmla="*/ 15 w 77"/>
                <a:gd name="T19" fmla="*/ 52 h 58"/>
                <a:gd name="T20" fmla="*/ 13 w 77"/>
                <a:gd name="T2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8">
                  <a:moveTo>
                    <a:pt x="13" y="53"/>
                  </a:moveTo>
                  <a:cubicBezTo>
                    <a:pt x="9" y="53"/>
                    <a:pt x="3" y="58"/>
                    <a:pt x="0" y="51"/>
                  </a:cubicBezTo>
                  <a:cubicBezTo>
                    <a:pt x="6" y="46"/>
                    <a:pt x="7" y="39"/>
                    <a:pt x="7" y="32"/>
                  </a:cubicBezTo>
                  <a:cubicBezTo>
                    <a:pt x="8" y="25"/>
                    <a:pt x="15" y="23"/>
                    <a:pt x="16" y="16"/>
                  </a:cubicBezTo>
                  <a:cubicBezTo>
                    <a:pt x="28" y="0"/>
                    <a:pt x="45" y="1"/>
                    <a:pt x="62" y="3"/>
                  </a:cubicBezTo>
                  <a:cubicBezTo>
                    <a:pt x="67" y="4"/>
                    <a:pt x="77" y="4"/>
                    <a:pt x="72" y="15"/>
                  </a:cubicBezTo>
                  <a:cubicBezTo>
                    <a:pt x="69" y="15"/>
                    <a:pt x="65" y="15"/>
                    <a:pt x="62" y="14"/>
                  </a:cubicBezTo>
                  <a:cubicBezTo>
                    <a:pt x="71" y="17"/>
                    <a:pt x="72" y="23"/>
                    <a:pt x="64" y="30"/>
                  </a:cubicBezTo>
                  <a:cubicBezTo>
                    <a:pt x="54" y="37"/>
                    <a:pt x="44" y="42"/>
                    <a:pt x="33" y="46"/>
                  </a:cubicBezTo>
                  <a:cubicBezTo>
                    <a:pt x="24" y="39"/>
                    <a:pt x="20" y="47"/>
                    <a:pt x="15" y="52"/>
                  </a:cubicBezTo>
                  <a:cubicBezTo>
                    <a:pt x="14" y="52"/>
                    <a:pt x="14" y="53"/>
                    <a:pt x="13" y="53"/>
                  </a:cubicBezTo>
                  <a:close/>
                </a:path>
              </a:pathLst>
            </a:custGeom>
            <a:solidFill>
              <a:srgbClr val="ABA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657"/>
            <p:cNvSpPr>
              <a:spLocks/>
            </p:cNvSpPr>
            <p:nvPr/>
          </p:nvSpPr>
          <p:spPr bwMode="auto">
            <a:xfrm>
              <a:off x="5421313" y="5335588"/>
              <a:ext cx="120650" cy="80963"/>
            </a:xfrm>
            <a:custGeom>
              <a:avLst/>
              <a:gdLst>
                <a:gd name="T0" fmla="*/ 57 w 57"/>
                <a:gd name="T1" fmla="*/ 29 h 38"/>
                <a:gd name="T2" fmla="*/ 47 w 57"/>
                <a:gd name="T3" fmla="*/ 26 h 38"/>
                <a:gd name="T4" fmla="*/ 36 w 57"/>
                <a:gd name="T5" fmla="*/ 28 h 38"/>
                <a:gd name="T6" fmla="*/ 10 w 57"/>
                <a:gd name="T7" fmla="*/ 33 h 38"/>
                <a:gd name="T8" fmla="*/ 7 w 57"/>
                <a:gd name="T9" fmla="*/ 12 h 38"/>
                <a:gd name="T10" fmla="*/ 10 w 57"/>
                <a:gd name="T11" fmla="*/ 0 h 38"/>
                <a:gd name="T12" fmla="*/ 15 w 57"/>
                <a:gd name="T13" fmla="*/ 30 h 38"/>
                <a:gd name="T14" fmla="*/ 37 w 57"/>
                <a:gd name="T15" fmla="*/ 17 h 38"/>
                <a:gd name="T16" fmla="*/ 57 w 57"/>
                <a:gd name="T1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57" y="29"/>
                  </a:moveTo>
                  <a:cubicBezTo>
                    <a:pt x="50" y="32"/>
                    <a:pt x="49" y="28"/>
                    <a:pt x="47" y="26"/>
                  </a:cubicBezTo>
                  <a:cubicBezTo>
                    <a:pt x="42" y="24"/>
                    <a:pt x="40" y="21"/>
                    <a:pt x="36" y="28"/>
                  </a:cubicBezTo>
                  <a:cubicBezTo>
                    <a:pt x="31" y="36"/>
                    <a:pt x="19" y="38"/>
                    <a:pt x="10" y="33"/>
                  </a:cubicBezTo>
                  <a:cubicBezTo>
                    <a:pt x="4" y="29"/>
                    <a:pt x="0" y="20"/>
                    <a:pt x="7" y="12"/>
                  </a:cubicBezTo>
                  <a:cubicBezTo>
                    <a:pt x="10" y="9"/>
                    <a:pt x="8" y="5"/>
                    <a:pt x="10" y="0"/>
                  </a:cubicBezTo>
                  <a:cubicBezTo>
                    <a:pt x="20" y="8"/>
                    <a:pt x="30" y="15"/>
                    <a:pt x="15" y="30"/>
                  </a:cubicBezTo>
                  <a:cubicBezTo>
                    <a:pt x="26" y="29"/>
                    <a:pt x="28" y="19"/>
                    <a:pt x="37" y="17"/>
                  </a:cubicBezTo>
                  <a:cubicBezTo>
                    <a:pt x="50" y="15"/>
                    <a:pt x="48" y="26"/>
                    <a:pt x="57" y="29"/>
                  </a:cubicBezTo>
                  <a:close/>
                </a:path>
              </a:pathLst>
            </a:custGeom>
            <a:solidFill>
              <a:srgbClr val="B65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658"/>
            <p:cNvSpPr>
              <a:spLocks/>
            </p:cNvSpPr>
            <p:nvPr/>
          </p:nvSpPr>
          <p:spPr bwMode="auto">
            <a:xfrm>
              <a:off x="5270500" y="5329238"/>
              <a:ext cx="39688" cy="55563"/>
            </a:xfrm>
            <a:custGeom>
              <a:avLst/>
              <a:gdLst>
                <a:gd name="T0" fmla="*/ 1 w 19"/>
                <a:gd name="T1" fmla="*/ 0 h 26"/>
                <a:gd name="T2" fmla="*/ 16 w 19"/>
                <a:gd name="T3" fmla="*/ 15 h 26"/>
                <a:gd name="T4" fmla="*/ 14 w 19"/>
                <a:gd name="T5" fmla="*/ 25 h 26"/>
                <a:gd name="T6" fmla="*/ 5 w 19"/>
                <a:gd name="T7" fmla="*/ 18 h 26"/>
                <a:gd name="T8" fmla="*/ 1 w 19"/>
                <a:gd name="T9" fmla="*/ 0 h 26"/>
              </a:gdLst>
              <a:ahLst/>
              <a:cxnLst>
                <a:cxn ang="0">
                  <a:pos x="T0" y="T1"/>
                </a:cxn>
                <a:cxn ang="0">
                  <a:pos x="T2" y="T3"/>
                </a:cxn>
                <a:cxn ang="0">
                  <a:pos x="T4" y="T5"/>
                </a:cxn>
                <a:cxn ang="0">
                  <a:pos x="T6" y="T7"/>
                </a:cxn>
                <a:cxn ang="0">
                  <a:pos x="T8" y="T9"/>
                </a:cxn>
              </a:cxnLst>
              <a:rect l="0" t="0" r="r" b="b"/>
              <a:pathLst>
                <a:path w="19" h="26">
                  <a:moveTo>
                    <a:pt x="1" y="0"/>
                  </a:moveTo>
                  <a:cubicBezTo>
                    <a:pt x="6" y="5"/>
                    <a:pt x="6" y="15"/>
                    <a:pt x="16" y="15"/>
                  </a:cubicBezTo>
                  <a:cubicBezTo>
                    <a:pt x="16" y="19"/>
                    <a:pt x="19" y="23"/>
                    <a:pt x="14" y="25"/>
                  </a:cubicBezTo>
                  <a:cubicBezTo>
                    <a:pt x="10" y="26"/>
                    <a:pt x="7" y="22"/>
                    <a:pt x="5" y="18"/>
                  </a:cubicBezTo>
                  <a:cubicBezTo>
                    <a:pt x="3" y="12"/>
                    <a:pt x="0" y="6"/>
                    <a:pt x="1" y="0"/>
                  </a:cubicBezTo>
                  <a:close/>
                </a:path>
              </a:pathLst>
            </a:custGeom>
            <a:solidFill>
              <a:srgbClr val="A29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661"/>
            <p:cNvSpPr>
              <a:spLocks/>
            </p:cNvSpPr>
            <p:nvPr/>
          </p:nvSpPr>
          <p:spPr bwMode="auto">
            <a:xfrm>
              <a:off x="5665788" y="4691063"/>
              <a:ext cx="163513" cy="146050"/>
            </a:xfrm>
            <a:custGeom>
              <a:avLst/>
              <a:gdLst>
                <a:gd name="T0" fmla="*/ 7 w 77"/>
                <a:gd name="T1" fmla="*/ 44 h 69"/>
                <a:gd name="T2" fmla="*/ 2 w 77"/>
                <a:gd name="T3" fmla="*/ 33 h 69"/>
                <a:gd name="T4" fmla="*/ 5 w 77"/>
                <a:gd name="T5" fmla="*/ 20 h 69"/>
                <a:gd name="T6" fmla="*/ 23 w 77"/>
                <a:gd name="T7" fmla="*/ 12 h 69"/>
                <a:gd name="T8" fmla="*/ 26 w 77"/>
                <a:gd name="T9" fmla="*/ 10 h 69"/>
                <a:gd name="T10" fmla="*/ 36 w 77"/>
                <a:gd name="T11" fmla="*/ 1 h 69"/>
                <a:gd name="T12" fmla="*/ 44 w 77"/>
                <a:gd name="T13" fmla="*/ 4 h 69"/>
                <a:gd name="T14" fmla="*/ 49 w 77"/>
                <a:gd name="T15" fmla="*/ 7 h 69"/>
                <a:gd name="T16" fmla="*/ 36 w 77"/>
                <a:gd name="T17" fmla="*/ 30 h 69"/>
                <a:gd name="T18" fmla="*/ 46 w 77"/>
                <a:gd name="T19" fmla="*/ 21 h 69"/>
                <a:gd name="T20" fmla="*/ 70 w 77"/>
                <a:gd name="T21" fmla="*/ 7 h 69"/>
                <a:gd name="T22" fmla="*/ 73 w 77"/>
                <a:gd name="T23" fmla="*/ 7 h 69"/>
                <a:gd name="T24" fmla="*/ 76 w 77"/>
                <a:gd name="T25" fmla="*/ 10 h 69"/>
                <a:gd name="T26" fmla="*/ 44 w 77"/>
                <a:gd name="T27" fmla="*/ 54 h 69"/>
                <a:gd name="T28" fmla="*/ 70 w 77"/>
                <a:gd name="T29" fmla="*/ 36 h 69"/>
                <a:gd name="T30" fmla="*/ 75 w 77"/>
                <a:gd name="T31" fmla="*/ 39 h 69"/>
                <a:gd name="T32" fmla="*/ 68 w 77"/>
                <a:gd name="T33" fmla="*/ 52 h 69"/>
                <a:gd name="T34" fmla="*/ 61 w 77"/>
                <a:gd name="T35" fmla="*/ 65 h 69"/>
                <a:gd name="T36" fmla="*/ 58 w 77"/>
                <a:gd name="T37" fmla="*/ 67 h 69"/>
                <a:gd name="T38" fmla="*/ 13 w 77"/>
                <a:gd name="T39" fmla="*/ 61 h 69"/>
                <a:gd name="T40" fmla="*/ 15 w 77"/>
                <a:gd name="T41" fmla="*/ 45 h 69"/>
                <a:gd name="T42" fmla="*/ 14 w 77"/>
                <a:gd name="T43" fmla="*/ 39 h 69"/>
                <a:gd name="T44" fmla="*/ 12 w 77"/>
                <a:gd name="T45" fmla="*/ 31 h 69"/>
                <a:gd name="T46" fmla="*/ 13 w 77"/>
                <a:gd name="T47" fmla="*/ 41 h 69"/>
                <a:gd name="T48" fmla="*/ 7 w 77"/>
                <a:gd name="T49"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69">
                  <a:moveTo>
                    <a:pt x="7" y="44"/>
                  </a:moveTo>
                  <a:cubicBezTo>
                    <a:pt x="0" y="43"/>
                    <a:pt x="2" y="38"/>
                    <a:pt x="2" y="33"/>
                  </a:cubicBezTo>
                  <a:cubicBezTo>
                    <a:pt x="3" y="29"/>
                    <a:pt x="0" y="24"/>
                    <a:pt x="5" y="20"/>
                  </a:cubicBezTo>
                  <a:cubicBezTo>
                    <a:pt x="11" y="18"/>
                    <a:pt x="18" y="17"/>
                    <a:pt x="23" y="12"/>
                  </a:cubicBezTo>
                  <a:cubicBezTo>
                    <a:pt x="24" y="12"/>
                    <a:pt x="25" y="11"/>
                    <a:pt x="26" y="10"/>
                  </a:cubicBezTo>
                  <a:cubicBezTo>
                    <a:pt x="30" y="8"/>
                    <a:pt x="33" y="5"/>
                    <a:pt x="36" y="1"/>
                  </a:cubicBezTo>
                  <a:cubicBezTo>
                    <a:pt x="40" y="0"/>
                    <a:pt x="42" y="2"/>
                    <a:pt x="44" y="4"/>
                  </a:cubicBezTo>
                  <a:cubicBezTo>
                    <a:pt x="46" y="4"/>
                    <a:pt x="48" y="5"/>
                    <a:pt x="49" y="7"/>
                  </a:cubicBezTo>
                  <a:cubicBezTo>
                    <a:pt x="47" y="15"/>
                    <a:pt x="38" y="20"/>
                    <a:pt x="36" y="30"/>
                  </a:cubicBezTo>
                  <a:cubicBezTo>
                    <a:pt x="41" y="29"/>
                    <a:pt x="43" y="24"/>
                    <a:pt x="46" y="21"/>
                  </a:cubicBezTo>
                  <a:cubicBezTo>
                    <a:pt x="53" y="14"/>
                    <a:pt x="59" y="6"/>
                    <a:pt x="70" y="7"/>
                  </a:cubicBezTo>
                  <a:cubicBezTo>
                    <a:pt x="71" y="7"/>
                    <a:pt x="72" y="7"/>
                    <a:pt x="73" y="7"/>
                  </a:cubicBezTo>
                  <a:cubicBezTo>
                    <a:pt x="74" y="8"/>
                    <a:pt x="75" y="9"/>
                    <a:pt x="76" y="10"/>
                  </a:cubicBezTo>
                  <a:cubicBezTo>
                    <a:pt x="76" y="32"/>
                    <a:pt x="62" y="43"/>
                    <a:pt x="44" y="54"/>
                  </a:cubicBezTo>
                  <a:cubicBezTo>
                    <a:pt x="56" y="51"/>
                    <a:pt x="61" y="40"/>
                    <a:pt x="70" y="36"/>
                  </a:cubicBezTo>
                  <a:cubicBezTo>
                    <a:pt x="71" y="38"/>
                    <a:pt x="73" y="39"/>
                    <a:pt x="75" y="39"/>
                  </a:cubicBezTo>
                  <a:cubicBezTo>
                    <a:pt x="77" y="46"/>
                    <a:pt x="71" y="48"/>
                    <a:pt x="68" y="52"/>
                  </a:cubicBezTo>
                  <a:cubicBezTo>
                    <a:pt x="64" y="56"/>
                    <a:pt x="60" y="58"/>
                    <a:pt x="61" y="65"/>
                  </a:cubicBezTo>
                  <a:cubicBezTo>
                    <a:pt x="60" y="66"/>
                    <a:pt x="59" y="66"/>
                    <a:pt x="58" y="67"/>
                  </a:cubicBezTo>
                  <a:cubicBezTo>
                    <a:pt x="43" y="66"/>
                    <a:pt x="27" y="69"/>
                    <a:pt x="13" y="61"/>
                  </a:cubicBezTo>
                  <a:cubicBezTo>
                    <a:pt x="7" y="55"/>
                    <a:pt x="1" y="49"/>
                    <a:pt x="15" y="45"/>
                  </a:cubicBezTo>
                  <a:cubicBezTo>
                    <a:pt x="19" y="44"/>
                    <a:pt x="15" y="41"/>
                    <a:pt x="14" y="39"/>
                  </a:cubicBezTo>
                  <a:cubicBezTo>
                    <a:pt x="12" y="37"/>
                    <a:pt x="14" y="34"/>
                    <a:pt x="12" y="31"/>
                  </a:cubicBezTo>
                  <a:cubicBezTo>
                    <a:pt x="10" y="35"/>
                    <a:pt x="13" y="38"/>
                    <a:pt x="13" y="41"/>
                  </a:cubicBezTo>
                  <a:cubicBezTo>
                    <a:pt x="12" y="43"/>
                    <a:pt x="10" y="44"/>
                    <a:pt x="7" y="44"/>
                  </a:cubicBezTo>
                  <a:close/>
                </a:path>
              </a:pathLst>
            </a:custGeom>
            <a:solidFill>
              <a:srgbClr val="BAAB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662"/>
            <p:cNvSpPr>
              <a:spLocks/>
            </p:cNvSpPr>
            <p:nvPr/>
          </p:nvSpPr>
          <p:spPr bwMode="auto">
            <a:xfrm>
              <a:off x="5762625" y="4800600"/>
              <a:ext cx="112713" cy="106363"/>
            </a:xfrm>
            <a:custGeom>
              <a:avLst/>
              <a:gdLst>
                <a:gd name="T0" fmla="*/ 35 w 53"/>
                <a:gd name="T1" fmla="*/ 21 h 50"/>
                <a:gd name="T2" fmla="*/ 28 w 53"/>
                <a:gd name="T3" fmla="*/ 26 h 50"/>
                <a:gd name="T4" fmla="*/ 49 w 53"/>
                <a:gd name="T5" fmla="*/ 29 h 50"/>
                <a:gd name="T6" fmla="*/ 52 w 53"/>
                <a:gd name="T7" fmla="*/ 30 h 50"/>
                <a:gd name="T8" fmla="*/ 51 w 53"/>
                <a:gd name="T9" fmla="*/ 35 h 50"/>
                <a:gd name="T10" fmla="*/ 32 w 53"/>
                <a:gd name="T11" fmla="*/ 50 h 50"/>
                <a:gd name="T12" fmla="*/ 27 w 53"/>
                <a:gd name="T13" fmla="*/ 48 h 50"/>
                <a:gd name="T14" fmla="*/ 12 w 53"/>
                <a:gd name="T15" fmla="*/ 40 h 50"/>
                <a:gd name="T16" fmla="*/ 8 w 53"/>
                <a:gd name="T17" fmla="*/ 24 h 50"/>
                <a:gd name="T18" fmla="*/ 14 w 53"/>
                <a:gd name="T19" fmla="*/ 13 h 50"/>
                <a:gd name="T20" fmla="*/ 14 w 53"/>
                <a:gd name="T21" fmla="*/ 13 h 50"/>
                <a:gd name="T22" fmla="*/ 40 w 53"/>
                <a:gd name="T23" fmla="*/ 0 h 50"/>
                <a:gd name="T24" fmla="*/ 43 w 53"/>
                <a:gd name="T25" fmla="*/ 5 h 50"/>
                <a:gd name="T26" fmla="*/ 30 w 53"/>
                <a:gd name="T27" fmla="*/ 16 h 50"/>
                <a:gd name="T28" fmla="*/ 35 w 53"/>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0">
                  <a:moveTo>
                    <a:pt x="35" y="21"/>
                  </a:moveTo>
                  <a:cubicBezTo>
                    <a:pt x="33" y="23"/>
                    <a:pt x="30" y="24"/>
                    <a:pt x="28" y="26"/>
                  </a:cubicBezTo>
                  <a:cubicBezTo>
                    <a:pt x="36" y="23"/>
                    <a:pt x="40" y="37"/>
                    <a:pt x="49" y="29"/>
                  </a:cubicBezTo>
                  <a:cubicBezTo>
                    <a:pt x="49" y="29"/>
                    <a:pt x="51" y="30"/>
                    <a:pt x="52" y="30"/>
                  </a:cubicBezTo>
                  <a:cubicBezTo>
                    <a:pt x="53" y="32"/>
                    <a:pt x="53" y="34"/>
                    <a:pt x="51" y="35"/>
                  </a:cubicBezTo>
                  <a:cubicBezTo>
                    <a:pt x="45" y="40"/>
                    <a:pt x="42" y="49"/>
                    <a:pt x="32" y="50"/>
                  </a:cubicBezTo>
                  <a:cubicBezTo>
                    <a:pt x="31" y="50"/>
                    <a:pt x="29" y="49"/>
                    <a:pt x="27" y="48"/>
                  </a:cubicBezTo>
                  <a:cubicBezTo>
                    <a:pt x="23" y="44"/>
                    <a:pt x="17" y="43"/>
                    <a:pt x="12" y="40"/>
                  </a:cubicBezTo>
                  <a:cubicBezTo>
                    <a:pt x="5" y="36"/>
                    <a:pt x="0" y="31"/>
                    <a:pt x="8" y="24"/>
                  </a:cubicBezTo>
                  <a:cubicBezTo>
                    <a:pt x="11" y="21"/>
                    <a:pt x="11" y="16"/>
                    <a:pt x="14" y="13"/>
                  </a:cubicBezTo>
                  <a:cubicBezTo>
                    <a:pt x="14" y="13"/>
                    <a:pt x="14" y="13"/>
                    <a:pt x="14" y="13"/>
                  </a:cubicBezTo>
                  <a:cubicBezTo>
                    <a:pt x="21" y="4"/>
                    <a:pt x="30" y="2"/>
                    <a:pt x="40" y="0"/>
                  </a:cubicBezTo>
                  <a:cubicBezTo>
                    <a:pt x="41" y="1"/>
                    <a:pt x="42" y="3"/>
                    <a:pt x="43" y="5"/>
                  </a:cubicBezTo>
                  <a:cubicBezTo>
                    <a:pt x="43" y="14"/>
                    <a:pt x="33" y="11"/>
                    <a:pt x="30" y="16"/>
                  </a:cubicBezTo>
                  <a:cubicBezTo>
                    <a:pt x="30" y="19"/>
                    <a:pt x="34" y="19"/>
                    <a:pt x="35" y="21"/>
                  </a:cubicBezTo>
                  <a:close/>
                </a:path>
              </a:pathLst>
            </a:custGeom>
            <a:solidFill>
              <a:srgbClr val="C4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663"/>
            <p:cNvSpPr>
              <a:spLocks/>
            </p:cNvSpPr>
            <p:nvPr/>
          </p:nvSpPr>
          <p:spPr bwMode="auto">
            <a:xfrm>
              <a:off x="5754688" y="4892675"/>
              <a:ext cx="127000" cy="92075"/>
            </a:xfrm>
            <a:custGeom>
              <a:avLst/>
              <a:gdLst>
                <a:gd name="T0" fmla="*/ 34 w 60"/>
                <a:gd name="T1" fmla="*/ 4 h 43"/>
                <a:gd name="T2" fmla="*/ 36 w 60"/>
                <a:gd name="T3" fmla="*/ 7 h 43"/>
                <a:gd name="T4" fmla="*/ 50 w 60"/>
                <a:gd name="T5" fmla="*/ 18 h 43"/>
                <a:gd name="T6" fmla="*/ 59 w 60"/>
                <a:gd name="T7" fmla="*/ 17 h 43"/>
                <a:gd name="T8" fmla="*/ 54 w 60"/>
                <a:gd name="T9" fmla="*/ 28 h 43"/>
                <a:gd name="T10" fmla="*/ 45 w 60"/>
                <a:gd name="T11" fmla="*/ 28 h 43"/>
                <a:gd name="T12" fmla="*/ 13 w 60"/>
                <a:gd name="T13" fmla="*/ 43 h 43"/>
                <a:gd name="T14" fmla="*/ 7 w 60"/>
                <a:gd name="T15" fmla="*/ 38 h 43"/>
                <a:gd name="T16" fmla="*/ 31 w 60"/>
                <a:gd name="T17" fmla="*/ 26 h 43"/>
                <a:gd name="T18" fmla="*/ 11 w 60"/>
                <a:gd name="T19" fmla="*/ 32 h 43"/>
                <a:gd name="T20" fmla="*/ 2 w 60"/>
                <a:gd name="T21" fmla="*/ 30 h 43"/>
                <a:gd name="T22" fmla="*/ 5 w 60"/>
                <a:gd name="T23" fmla="*/ 22 h 43"/>
                <a:gd name="T24" fmla="*/ 17 w 60"/>
                <a:gd name="T25" fmla="*/ 9 h 43"/>
                <a:gd name="T26" fmla="*/ 34 w 60"/>
                <a:gd name="T2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3">
                  <a:moveTo>
                    <a:pt x="34" y="4"/>
                  </a:moveTo>
                  <a:cubicBezTo>
                    <a:pt x="35" y="5"/>
                    <a:pt x="36" y="6"/>
                    <a:pt x="36" y="7"/>
                  </a:cubicBezTo>
                  <a:cubicBezTo>
                    <a:pt x="33" y="20"/>
                    <a:pt x="46" y="13"/>
                    <a:pt x="50" y="18"/>
                  </a:cubicBezTo>
                  <a:cubicBezTo>
                    <a:pt x="53" y="19"/>
                    <a:pt x="57" y="13"/>
                    <a:pt x="59" y="17"/>
                  </a:cubicBezTo>
                  <a:cubicBezTo>
                    <a:pt x="60" y="20"/>
                    <a:pt x="58" y="25"/>
                    <a:pt x="54" y="28"/>
                  </a:cubicBezTo>
                  <a:cubicBezTo>
                    <a:pt x="51" y="25"/>
                    <a:pt x="48" y="25"/>
                    <a:pt x="45" y="28"/>
                  </a:cubicBezTo>
                  <a:cubicBezTo>
                    <a:pt x="37" y="39"/>
                    <a:pt x="24" y="39"/>
                    <a:pt x="13" y="43"/>
                  </a:cubicBezTo>
                  <a:cubicBezTo>
                    <a:pt x="11" y="42"/>
                    <a:pt x="9" y="40"/>
                    <a:pt x="7" y="38"/>
                  </a:cubicBezTo>
                  <a:cubicBezTo>
                    <a:pt x="12" y="26"/>
                    <a:pt x="24" y="31"/>
                    <a:pt x="31" y="26"/>
                  </a:cubicBezTo>
                  <a:cubicBezTo>
                    <a:pt x="25" y="27"/>
                    <a:pt x="18" y="30"/>
                    <a:pt x="11" y="32"/>
                  </a:cubicBezTo>
                  <a:cubicBezTo>
                    <a:pt x="7" y="33"/>
                    <a:pt x="4" y="34"/>
                    <a:pt x="2" y="30"/>
                  </a:cubicBezTo>
                  <a:cubicBezTo>
                    <a:pt x="0" y="26"/>
                    <a:pt x="3" y="24"/>
                    <a:pt x="5" y="22"/>
                  </a:cubicBezTo>
                  <a:cubicBezTo>
                    <a:pt x="11" y="19"/>
                    <a:pt x="14" y="14"/>
                    <a:pt x="17" y="9"/>
                  </a:cubicBezTo>
                  <a:cubicBezTo>
                    <a:pt x="22" y="5"/>
                    <a:pt x="27" y="0"/>
                    <a:pt x="34" y="4"/>
                  </a:cubicBezTo>
                  <a:close/>
                </a:path>
              </a:pathLst>
            </a:custGeom>
            <a:solidFill>
              <a:srgbClr val="BBA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64"/>
            <p:cNvSpPr>
              <a:spLocks/>
            </p:cNvSpPr>
            <p:nvPr/>
          </p:nvSpPr>
          <p:spPr bwMode="auto">
            <a:xfrm>
              <a:off x="5910263" y="4791075"/>
              <a:ext cx="60325" cy="106363"/>
            </a:xfrm>
            <a:custGeom>
              <a:avLst/>
              <a:gdLst>
                <a:gd name="T0" fmla="*/ 19 w 29"/>
                <a:gd name="T1" fmla="*/ 50 h 50"/>
                <a:gd name="T2" fmla="*/ 0 w 29"/>
                <a:gd name="T3" fmla="*/ 42 h 50"/>
                <a:gd name="T4" fmla="*/ 9 w 29"/>
                <a:gd name="T5" fmla="*/ 0 h 50"/>
                <a:gd name="T6" fmla="*/ 16 w 29"/>
                <a:gd name="T7" fmla="*/ 10 h 50"/>
                <a:gd name="T8" fmla="*/ 24 w 29"/>
                <a:gd name="T9" fmla="*/ 12 h 50"/>
                <a:gd name="T10" fmla="*/ 27 w 29"/>
                <a:gd name="T11" fmla="*/ 24 h 50"/>
                <a:gd name="T12" fmla="*/ 19 w 29"/>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29" h="50">
                  <a:moveTo>
                    <a:pt x="19" y="50"/>
                  </a:moveTo>
                  <a:cubicBezTo>
                    <a:pt x="11" y="50"/>
                    <a:pt x="5" y="49"/>
                    <a:pt x="0" y="42"/>
                  </a:cubicBezTo>
                  <a:cubicBezTo>
                    <a:pt x="7" y="29"/>
                    <a:pt x="7" y="14"/>
                    <a:pt x="9" y="0"/>
                  </a:cubicBezTo>
                  <a:cubicBezTo>
                    <a:pt x="14" y="1"/>
                    <a:pt x="12" y="8"/>
                    <a:pt x="16" y="10"/>
                  </a:cubicBezTo>
                  <a:cubicBezTo>
                    <a:pt x="18" y="12"/>
                    <a:pt x="21" y="11"/>
                    <a:pt x="24" y="12"/>
                  </a:cubicBezTo>
                  <a:cubicBezTo>
                    <a:pt x="21" y="17"/>
                    <a:pt x="25" y="20"/>
                    <a:pt x="27" y="24"/>
                  </a:cubicBezTo>
                  <a:cubicBezTo>
                    <a:pt x="24" y="32"/>
                    <a:pt x="29" y="43"/>
                    <a:pt x="19" y="50"/>
                  </a:cubicBezTo>
                  <a:close/>
                </a:path>
              </a:pathLst>
            </a:custGeom>
            <a:solidFill>
              <a:srgbClr val="C9A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65"/>
            <p:cNvSpPr>
              <a:spLocks/>
            </p:cNvSpPr>
            <p:nvPr/>
          </p:nvSpPr>
          <p:spPr bwMode="auto">
            <a:xfrm>
              <a:off x="5810250" y="4787900"/>
              <a:ext cx="88900" cy="58738"/>
            </a:xfrm>
            <a:custGeom>
              <a:avLst/>
              <a:gdLst>
                <a:gd name="T0" fmla="*/ 13 w 42"/>
                <a:gd name="T1" fmla="*/ 27 h 27"/>
                <a:gd name="T2" fmla="*/ 7 w 42"/>
                <a:gd name="T3" fmla="*/ 27 h 27"/>
                <a:gd name="T4" fmla="*/ 1 w 42"/>
                <a:gd name="T5" fmla="*/ 24 h 27"/>
                <a:gd name="T6" fmla="*/ 6 w 42"/>
                <a:gd name="T7" fmla="*/ 18 h 27"/>
                <a:gd name="T8" fmla="*/ 21 w 42"/>
                <a:gd name="T9" fmla="*/ 11 h 27"/>
                <a:gd name="T10" fmla="*/ 23 w 42"/>
                <a:gd name="T11" fmla="*/ 8 h 27"/>
                <a:gd name="T12" fmla="*/ 36 w 42"/>
                <a:gd name="T13" fmla="*/ 1 h 27"/>
                <a:gd name="T14" fmla="*/ 41 w 42"/>
                <a:gd name="T15" fmla="*/ 4 h 27"/>
                <a:gd name="T16" fmla="*/ 34 w 42"/>
                <a:gd name="T17" fmla="*/ 17 h 27"/>
                <a:gd name="T18" fmla="*/ 13 w 42"/>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7">
                  <a:moveTo>
                    <a:pt x="13" y="27"/>
                  </a:moveTo>
                  <a:cubicBezTo>
                    <a:pt x="11" y="27"/>
                    <a:pt x="9" y="27"/>
                    <a:pt x="7" y="27"/>
                  </a:cubicBezTo>
                  <a:cubicBezTo>
                    <a:pt x="4" y="27"/>
                    <a:pt x="1" y="27"/>
                    <a:pt x="1" y="24"/>
                  </a:cubicBezTo>
                  <a:cubicBezTo>
                    <a:pt x="0" y="20"/>
                    <a:pt x="3" y="19"/>
                    <a:pt x="6" y="18"/>
                  </a:cubicBezTo>
                  <a:cubicBezTo>
                    <a:pt x="11" y="15"/>
                    <a:pt x="17" y="17"/>
                    <a:pt x="21" y="11"/>
                  </a:cubicBezTo>
                  <a:cubicBezTo>
                    <a:pt x="21" y="10"/>
                    <a:pt x="22" y="9"/>
                    <a:pt x="23" y="8"/>
                  </a:cubicBezTo>
                  <a:cubicBezTo>
                    <a:pt x="25" y="1"/>
                    <a:pt x="30" y="0"/>
                    <a:pt x="36" y="1"/>
                  </a:cubicBezTo>
                  <a:cubicBezTo>
                    <a:pt x="38" y="1"/>
                    <a:pt x="42" y="1"/>
                    <a:pt x="41" y="4"/>
                  </a:cubicBezTo>
                  <a:cubicBezTo>
                    <a:pt x="39" y="8"/>
                    <a:pt x="38" y="15"/>
                    <a:pt x="34" y="17"/>
                  </a:cubicBezTo>
                  <a:cubicBezTo>
                    <a:pt x="27" y="21"/>
                    <a:pt x="21" y="26"/>
                    <a:pt x="13" y="27"/>
                  </a:cubicBezTo>
                  <a:close/>
                </a:path>
              </a:pathLst>
            </a:custGeom>
            <a:solidFill>
              <a:srgbClr val="E1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66"/>
            <p:cNvSpPr>
              <a:spLocks/>
            </p:cNvSpPr>
            <p:nvPr/>
          </p:nvSpPr>
          <p:spPr bwMode="auto">
            <a:xfrm>
              <a:off x="5967413" y="4765675"/>
              <a:ext cx="38100" cy="122238"/>
            </a:xfrm>
            <a:custGeom>
              <a:avLst/>
              <a:gdLst>
                <a:gd name="T0" fmla="*/ 15 w 18"/>
                <a:gd name="T1" fmla="*/ 30 h 58"/>
                <a:gd name="T2" fmla="*/ 9 w 18"/>
                <a:gd name="T3" fmla="*/ 58 h 58"/>
                <a:gd name="T4" fmla="*/ 5 w 18"/>
                <a:gd name="T5" fmla="*/ 41 h 58"/>
                <a:gd name="T6" fmla="*/ 4 w 18"/>
                <a:gd name="T7" fmla="*/ 39 h 58"/>
                <a:gd name="T8" fmla="*/ 5 w 18"/>
                <a:gd name="T9" fmla="*/ 38 h 58"/>
                <a:gd name="T10" fmla="*/ 1 w 18"/>
                <a:gd name="T11" fmla="*/ 17 h 58"/>
                <a:gd name="T12" fmla="*/ 4 w 18"/>
                <a:gd name="T13" fmla="*/ 0 h 58"/>
                <a:gd name="T14" fmla="*/ 15 w 18"/>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8">
                  <a:moveTo>
                    <a:pt x="15" y="30"/>
                  </a:moveTo>
                  <a:cubicBezTo>
                    <a:pt x="18" y="40"/>
                    <a:pt x="2" y="46"/>
                    <a:pt x="9" y="58"/>
                  </a:cubicBezTo>
                  <a:cubicBezTo>
                    <a:pt x="3" y="53"/>
                    <a:pt x="6" y="46"/>
                    <a:pt x="5" y="41"/>
                  </a:cubicBezTo>
                  <a:cubicBezTo>
                    <a:pt x="4" y="40"/>
                    <a:pt x="4" y="40"/>
                    <a:pt x="4" y="39"/>
                  </a:cubicBezTo>
                  <a:cubicBezTo>
                    <a:pt x="4" y="38"/>
                    <a:pt x="4" y="38"/>
                    <a:pt x="5" y="38"/>
                  </a:cubicBezTo>
                  <a:cubicBezTo>
                    <a:pt x="4" y="31"/>
                    <a:pt x="4" y="23"/>
                    <a:pt x="1" y="17"/>
                  </a:cubicBezTo>
                  <a:cubicBezTo>
                    <a:pt x="0" y="10"/>
                    <a:pt x="1" y="6"/>
                    <a:pt x="4" y="0"/>
                  </a:cubicBezTo>
                  <a:cubicBezTo>
                    <a:pt x="14" y="8"/>
                    <a:pt x="11" y="20"/>
                    <a:pt x="15" y="30"/>
                  </a:cubicBezTo>
                  <a:close/>
                </a:path>
              </a:pathLst>
            </a:custGeom>
            <a:solidFill>
              <a:srgbClr val="C9A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67"/>
            <p:cNvSpPr>
              <a:spLocks/>
            </p:cNvSpPr>
            <p:nvPr/>
          </p:nvSpPr>
          <p:spPr bwMode="auto">
            <a:xfrm>
              <a:off x="5775325" y="4767263"/>
              <a:ext cx="82550" cy="61913"/>
            </a:xfrm>
            <a:custGeom>
              <a:avLst/>
              <a:gdLst>
                <a:gd name="T0" fmla="*/ 34 w 39"/>
                <a:gd name="T1" fmla="*/ 16 h 29"/>
                <a:gd name="T2" fmla="*/ 8 w 39"/>
                <a:gd name="T3" fmla="*/ 29 h 29"/>
                <a:gd name="T4" fmla="*/ 7 w 39"/>
                <a:gd name="T5" fmla="*/ 19 h 29"/>
                <a:gd name="T6" fmla="*/ 23 w 39"/>
                <a:gd name="T7" fmla="*/ 3 h 29"/>
                <a:gd name="T8" fmla="*/ 29 w 39"/>
                <a:gd name="T9" fmla="*/ 0 h 29"/>
                <a:gd name="T10" fmla="*/ 37 w 39"/>
                <a:gd name="T11" fmla="*/ 11 h 29"/>
                <a:gd name="T12" fmla="*/ 34 w 39"/>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39" h="29">
                  <a:moveTo>
                    <a:pt x="34" y="16"/>
                  </a:moveTo>
                  <a:cubicBezTo>
                    <a:pt x="27" y="23"/>
                    <a:pt x="17" y="24"/>
                    <a:pt x="8" y="29"/>
                  </a:cubicBezTo>
                  <a:cubicBezTo>
                    <a:pt x="5" y="26"/>
                    <a:pt x="0" y="23"/>
                    <a:pt x="7" y="19"/>
                  </a:cubicBezTo>
                  <a:cubicBezTo>
                    <a:pt x="14" y="15"/>
                    <a:pt x="19" y="10"/>
                    <a:pt x="23" y="3"/>
                  </a:cubicBezTo>
                  <a:cubicBezTo>
                    <a:pt x="25" y="2"/>
                    <a:pt x="27" y="1"/>
                    <a:pt x="29" y="0"/>
                  </a:cubicBezTo>
                  <a:cubicBezTo>
                    <a:pt x="36" y="0"/>
                    <a:pt x="39" y="3"/>
                    <a:pt x="37" y="11"/>
                  </a:cubicBezTo>
                  <a:cubicBezTo>
                    <a:pt x="34" y="12"/>
                    <a:pt x="34" y="14"/>
                    <a:pt x="34" y="16"/>
                  </a:cubicBezTo>
                  <a:close/>
                </a:path>
              </a:pathLst>
            </a:custGeom>
            <a:solidFill>
              <a:srgbClr val="F0E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68"/>
            <p:cNvSpPr>
              <a:spLocks/>
            </p:cNvSpPr>
            <p:nvPr/>
          </p:nvSpPr>
          <p:spPr bwMode="auto">
            <a:xfrm>
              <a:off x="5737225" y="4711700"/>
              <a:ext cx="106363" cy="104775"/>
            </a:xfrm>
            <a:custGeom>
              <a:avLst/>
              <a:gdLst>
                <a:gd name="T0" fmla="*/ 36 w 50"/>
                <a:gd name="T1" fmla="*/ 26 h 49"/>
                <a:gd name="T2" fmla="*/ 0 w 50"/>
                <a:gd name="T3" fmla="*/ 46 h 49"/>
                <a:gd name="T4" fmla="*/ 42 w 50"/>
                <a:gd name="T5" fmla="*/ 0 h 49"/>
                <a:gd name="T6" fmla="*/ 44 w 50"/>
                <a:gd name="T7" fmla="*/ 0 h 49"/>
                <a:gd name="T8" fmla="*/ 50 w 50"/>
                <a:gd name="T9" fmla="*/ 5 h 49"/>
                <a:gd name="T10" fmla="*/ 36 w 50"/>
                <a:gd name="T11" fmla="*/ 26 h 49"/>
              </a:gdLst>
              <a:ahLst/>
              <a:cxnLst>
                <a:cxn ang="0">
                  <a:pos x="T0" y="T1"/>
                </a:cxn>
                <a:cxn ang="0">
                  <a:pos x="T2" y="T3"/>
                </a:cxn>
                <a:cxn ang="0">
                  <a:pos x="T4" y="T5"/>
                </a:cxn>
                <a:cxn ang="0">
                  <a:pos x="T6" y="T7"/>
                </a:cxn>
                <a:cxn ang="0">
                  <a:pos x="T8" y="T9"/>
                </a:cxn>
                <a:cxn ang="0">
                  <a:pos x="T10" y="T11"/>
                </a:cxn>
              </a:cxnLst>
              <a:rect l="0" t="0" r="r" b="b"/>
              <a:pathLst>
                <a:path w="50" h="49">
                  <a:moveTo>
                    <a:pt x="36" y="26"/>
                  </a:moveTo>
                  <a:cubicBezTo>
                    <a:pt x="28" y="36"/>
                    <a:pt x="21" y="49"/>
                    <a:pt x="0" y="46"/>
                  </a:cubicBezTo>
                  <a:cubicBezTo>
                    <a:pt x="22" y="35"/>
                    <a:pt x="37" y="21"/>
                    <a:pt x="42" y="0"/>
                  </a:cubicBezTo>
                  <a:cubicBezTo>
                    <a:pt x="43" y="0"/>
                    <a:pt x="44" y="0"/>
                    <a:pt x="44" y="0"/>
                  </a:cubicBezTo>
                  <a:cubicBezTo>
                    <a:pt x="48" y="0"/>
                    <a:pt x="50" y="1"/>
                    <a:pt x="50" y="5"/>
                  </a:cubicBezTo>
                  <a:cubicBezTo>
                    <a:pt x="44" y="11"/>
                    <a:pt x="43" y="20"/>
                    <a:pt x="36" y="26"/>
                  </a:cubicBezTo>
                  <a:close/>
                </a:path>
              </a:pathLst>
            </a:custGeom>
            <a:solidFill>
              <a:srgbClr val="DED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69"/>
            <p:cNvSpPr>
              <a:spLocks/>
            </p:cNvSpPr>
            <p:nvPr/>
          </p:nvSpPr>
          <p:spPr bwMode="auto">
            <a:xfrm>
              <a:off x="5884863" y="4691063"/>
              <a:ext cx="44450" cy="90488"/>
            </a:xfrm>
            <a:custGeom>
              <a:avLst/>
              <a:gdLst>
                <a:gd name="T0" fmla="*/ 4 w 21"/>
                <a:gd name="T1" fmla="*/ 31 h 43"/>
                <a:gd name="T2" fmla="*/ 7 w 21"/>
                <a:gd name="T3" fmla="*/ 23 h 43"/>
                <a:gd name="T4" fmla="*/ 12 w 21"/>
                <a:gd name="T5" fmla="*/ 4 h 43"/>
                <a:gd name="T6" fmla="*/ 12 w 21"/>
                <a:gd name="T7" fmla="*/ 5 h 43"/>
                <a:gd name="T8" fmla="*/ 20 w 21"/>
                <a:gd name="T9" fmla="*/ 6 h 43"/>
                <a:gd name="T10" fmla="*/ 13 w 21"/>
                <a:gd name="T11" fmla="*/ 39 h 43"/>
                <a:gd name="T12" fmla="*/ 6 w 21"/>
                <a:gd name="T13" fmla="*/ 42 h 43"/>
                <a:gd name="T14" fmla="*/ 4 w 21"/>
                <a:gd name="T15" fmla="*/ 3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4" y="31"/>
                  </a:moveTo>
                  <a:cubicBezTo>
                    <a:pt x="8" y="29"/>
                    <a:pt x="7" y="26"/>
                    <a:pt x="7" y="23"/>
                  </a:cubicBezTo>
                  <a:cubicBezTo>
                    <a:pt x="6" y="16"/>
                    <a:pt x="11" y="11"/>
                    <a:pt x="12" y="4"/>
                  </a:cubicBezTo>
                  <a:cubicBezTo>
                    <a:pt x="12" y="4"/>
                    <a:pt x="12" y="5"/>
                    <a:pt x="12" y="5"/>
                  </a:cubicBezTo>
                  <a:cubicBezTo>
                    <a:pt x="15" y="4"/>
                    <a:pt x="20" y="0"/>
                    <a:pt x="20" y="6"/>
                  </a:cubicBezTo>
                  <a:cubicBezTo>
                    <a:pt x="21" y="18"/>
                    <a:pt x="20" y="29"/>
                    <a:pt x="13" y="39"/>
                  </a:cubicBezTo>
                  <a:cubicBezTo>
                    <a:pt x="11" y="41"/>
                    <a:pt x="9" y="43"/>
                    <a:pt x="6" y="42"/>
                  </a:cubicBezTo>
                  <a:cubicBezTo>
                    <a:pt x="0" y="39"/>
                    <a:pt x="6" y="34"/>
                    <a:pt x="4" y="31"/>
                  </a:cubicBezTo>
                  <a:close/>
                </a:path>
              </a:pathLst>
            </a:custGeom>
            <a:solidFill>
              <a:srgbClr val="DA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70"/>
            <p:cNvSpPr>
              <a:spLocks/>
            </p:cNvSpPr>
            <p:nvPr/>
          </p:nvSpPr>
          <p:spPr bwMode="auto">
            <a:xfrm>
              <a:off x="5943600" y="4708525"/>
              <a:ext cx="30163" cy="119063"/>
            </a:xfrm>
            <a:custGeom>
              <a:avLst/>
              <a:gdLst>
                <a:gd name="T0" fmla="*/ 8 w 14"/>
                <a:gd name="T1" fmla="*/ 51 h 56"/>
                <a:gd name="T2" fmla="*/ 0 w 14"/>
                <a:gd name="T3" fmla="*/ 49 h 56"/>
                <a:gd name="T4" fmla="*/ 3 w 14"/>
                <a:gd name="T5" fmla="*/ 14 h 56"/>
                <a:gd name="T6" fmla="*/ 14 w 14"/>
                <a:gd name="T7" fmla="*/ 0 h 56"/>
                <a:gd name="T8" fmla="*/ 8 w 14"/>
                <a:gd name="T9" fmla="*/ 51 h 56"/>
              </a:gdLst>
              <a:ahLst/>
              <a:cxnLst>
                <a:cxn ang="0">
                  <a:pos x="T0" y="T1"/>
                </a:cxn>
                <a:cxn ang="0">
                  <a:pos x="T2" y="T3"/>
                </a:cxn>
                <a:cxn ang="0">
                  <a:pos x="T4" y="T5"/>
                </a:cxn>
                <a:cxn ang="0">
                  <a:pos x="T6" y="T7"/>
                </a:cxn>
                <a:cxn ang="0">
                  <a:pos x="T8" y="T9"/>
                </a:cxn>
              </a:cxnLst>
              <a:rect l="0" t="0" r="r" b="b"/>
              <a:pathLst>
                <a:path w="14" h="56">
                  <a:moveTo>
                    <a:pt x="8" y="51"/>
                  </a:moveTo>
                  <a:cubicBezTo>
                    <a:pt x="5" y="51"/>
                    <a:pt x="1" y="56"/>
                    <a:pt x="0" y="49"/>
                  </a:cubicBezTo>
                  <a:cubicBezTo>
                    <a:pt x="0" y="37"/>
                    <a:pt x="1" y="26"/>
                    <a:pt x="3" y="14"/>
                  </a:cubicBezTo>
                  <a:cubicBezTo>
                    <a:pt x="3" y="8"/>
                    <a:pt x="6" y="4"/>
                    <a:pt x="14" y="0"/>
                  </a:cubicBezTo>
                  <a:cubicBezTo>
                    <a:pt x="8" y="18"/>
                    <a:pt x="5" y="34"/>
                    <a:pt x="8" y="51"/>
                  </a:cubicBezTo>
                  <a:close/>
                </a:path>
              </a:pathLst>
            </a:custGeom>
            <a:solidFill>
              <a:srgbClr val="CDC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71"/>
            <p:cNvSpPr>
              <a:spLocks/>
            </p:cNvSpPr>
            <p:nvPr/>
          </p:nvSpPr>
          <p:spPr bwMode="auto">
            <a:xfrm>
              <a:off x="5988050" y="4735513"/>
              <a:ext cx="61913" cy="42863"/>
            </a:xfrm>
            <a:custGeom>
              <a:avLst/>
              <a:gdLst>
                <a:gd name="T0" fmla="*/ 21 w 29"/>
                <a:gd name="T1" fmla="*/ 18 h 20"/>
                <a:gd name="T2" fmla="*/ 5 w 29"/>
                <a:gd name="T3" fmla="*/ 20 h 20"/>
                <a:gd name="T4" fmla="*/ 16 w 29"/>
                <a:gd name="T5" fmla="*/ 2 h 20"/>
                <a:gd name="T6" fmla="*/ 27 w 29"/>
                <a:gd name="T7" fmla="*/ 4 h 20"/>
                <a:gd name="T8" fmla="*/ 29 w 29"/>
                <a:gd name="T9" fmla="*/ 7 h 20"/>
                <a:gd name="T10" fmla="*/ 21 w 29"/>
                <a:gd name="T11" fmla="*/ 18 h 20"/>
              </a:gdLst>
              <a:ahLst/>
              <a:cxnLst>
                <a:cxn ang="0">
                  <a:pos x="T0" y="T1"/>
                </a:cxn>
                <a:cxn ang="0">
                  <a:pos x="T2" y="T3"/>
                </a:cxn>
                <a:cxn ang="0">
                  <a:pos x="T4" y="T5"/>
                </a:cxn>
                <a:cxn ang="0">
                  <a:pos x="T6" y="T7"/>
                </a:cxn>
                <a:cxn ang="0">
                  <a:pos x="T8" y="T9"/>
                </a:cxn>
                <a:cxn ang="0">
                  <a:pos x="T10" y="T11"/>
                </a:cxn>
              </a:cxnLst>
              <a:rect l="0" t="0" r="r" b="b"/>
              <a:pathLst>
                <a:path w="29" h="20">
                  <a:moveTo>
                    <a:pt x="21" y="18"/>
                  </a:moveTo>
                  <a:cubicBezTo>
                    <a:pt x="16" y="19"/>
                    <a:pt x="11" y="20"/>
                    <a:pt x="5" y="20"/>
                  </a:cubicBezTo>
                  <a:cubicBezTo>
                    <a:pt x="0" y="9"/>
                    <a:pt x="10" y="7"/>
                    <a:pt x="16" y="2"/>
                  </a:cubicBezTo>
                  <a:cubicBezTo>
                    <a:pt x="20" y="0"/>
                    <a:pt x="24" y="2"/>
                    <a:pt x="27" y="4"/>
                  </a:cubicBezTo>
                  <a:cubicBezTo>
                    <a:pt x="28" y="5"/>
                    <a:pt x="28" y="6"/>
                    <a:pt x="29" y="7"/>
                  </a:cubicBezTo>
                  <a:cubicBezTo>
                    <a:pt x="27" y="11"/>
                    <a:pt x="28" y="17"/>
                    <a:pt x="21" y="18"/>
                  </a:cubicBezTo>
                  <a:close/>
                </a:path>
              </a:pathLst>
            </a:custGeom>
            <a:solidFill>
              <a:srgbClr val="D3C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672"/>
            <p:cNvSpPr>
              <a:spLocks/>
            </p:cNvSpPr>
            <p:nvPr/>
          </p:nvSpPr>
          <p:spPr bwMode="auto">
            <a:xfrm>
              <a:off x="5949950" y="4841875"/>
              <a:ext cx="26988" cy="71438"/>
            </a:xfrm>
            <a:custGeom>
              <a:avLst/>
              <a:gdLst>
                <a:gd name="T0" fmla="*/ 13 w 13"/>
                <a:gd name="T1" fmla="*/ 2 h 34"/>
                <a:gd name="T2" fmla="*/ 13 w 13"/>
                <a:gd name="T3" fmla="*/ 5 h 34"/>
                <a:gd name="T4" fmla="*/ 8 w 13"/>
                <a:gd name="T5" fmla="*/ 17 h 34"/>
                <a:gd name="T6" fmla="*/ 10 w 13"/>
                <a:gd name="T7" fmla="*/ 31 h 34"/>
                <a:gd name="T8" fmla="*/ 9 w 13"/>
                <a:gd name="T9" fmla="*/ 32 h 34"/>
                <a:gd name="T10" fmla="*/ 1 w 13"/>
                <a:gd name="T11" fmla="*/ 34 h 34"/>
                <a:gd name="T12" fmla="*/ 0 w 13"/>
                <a:gd name="T13" fmla="*/ 34 h 34"/>
                <a:gd name="T14" fmla="*/ 0 w 13"/>
                <a:gd name="T15" fmla="*/ 26 h 34"/>
                <a:gd name="T16" fmla="*/ 8 w 13"/>
                <a:gd name="T17" fmla="*/ 0 h 34"/>
                <a:gd name="T18" fmla="*/ 13 w 13"/>
                <a:gd name="T1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4">
                  <a:moveTo>
                    <a:pt x="13" y="2"/>
                  </a:moveTo>
                  <a:cubicBezTo>
                    <a:pt x="13" y="3"/>
                    <a:pt x="13" y="4"/>
                    <a:pt x="13" y="5"/>
                  </a:cubicBezTo>
                  <a:cubicBezTo>
                    <a:pt x="5" y="6"/>
                    <a:pt x="8" y="13"/>
                    <a:pt x="8" y="17"/>
                  </a:cubicBezTo>
                  <a:cubicBezTo>
                    <a:pt x="8" y="22"/>
                    <a:pt x="9" y="26"/>
                    <a:pt x="10" y="31"/>
                  </a:cubicBezTo>
                  <a:cubicBezTo>
                    <a:pt x="10" y="31"/>
                    <a:pt x="9" y="32"/>
                    <a:pt x="9" y="32"/>
                  </a:cubicBezTo>
                  <a:cubicBezTo>
                    <a:pt x="7" y="33"/>
                    <a:pt x="4" y="34"/>
                    <a:pt x="1" y="34"/>
                  </a:cubicBezTo>
                  <a:cubicBezTo>
                    <a:pt x="1" y="34"/>
                    <a:pt x="0" y="34"/>
                    <a:pt x="0" y="34"/>
                  </a:cubicBezTo>
                  <a:cubicBezTo>
                    <a:pt x="0" y="31"/>
                    <a:pt x="0" y="28"/>
                    <a:pt x="0" y="26"/>
                  </a:cubicBezTo>
                  <a:cubicBezTo>
                    <a:pt x="5" y="18"/>
                    <a:pt x="4" y="8"/>
                    <a:pt x="8" y="0"/>
                  </a:cubicBezTo>
                  <a:cubicBezTo>
                    <a:pt x="9" y="0"/>
                    <a:pt x="11" y="1"/>
                    <a:pt x="13" y="2"/>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673"/>
            <p:cNvSpPr>
              <a:spLocks/>
            </p:cNvSpPr>
            <p:nvPr/>
          </p:nvSpPr>
          <p:spPr bwMode="auto">
            <a:xfrm>
              <a:off x="5970588" y="4700588"/>
              <a:ext cx="30163" cy="49213"/>
            </a:xfrm>
            <a:custGeom>
              <a:avLst/>
              <a:gdLst>
                <a:gd name="T0" fmla="*/ 6 w 14"/>
                <a:gd name="T1" fmla="*/ 0 h 23"/>
                <a:gd name="T2" fmla="*/ 12 w 14"/>
                <a:gd name="T3" fmla="*/ 4 h 23"/>
                <a:gd name="T4" fmla="*/ 10 w 14"/>
                <a:gd name="T5" fmla="*/ 21 h 23"/>
                <a:gd name="T6" fmla="*/ 6 w 14"/>
                <a:gd name="T7" fmla="*/ 22 h 23"/>
                <a:gd name="T8" fmla="*/ 5 w 14"/>
                <a:gd name="T9" fmla="*/ 7 h 23"/>
                <a:gd name="T10" fmla="*/ 6 w 14"/>
                <a:gd name="T11" fmla="*/ 0 h 23"/>
              </a:gdLst>
              <a:ahLst/>
              <a:cxnLst>
                <a:cxn ang="0">
                  <a:pos x="T0" y="T1"/>
                </a:cxn>
                <a:cxn ang="0">
                  <a:pos x="T2" y="T3"/>
                </a:cxn>
                <a:cxn ang="0">
                  <a:pos x="T4" y="T5"/>
                </a:cxn>
                <a:cxn ang="0">
                  <a:pos x="T6" y="T7"/>
                </a:cxn>
                <a:cxn ang="0">
                  <a:pos x="T8" y="T9"/>
                </a:cxn>
                <a:cxn ang="0">
                  <a:pos x="T10" y="T11"/>
                </a:cxn>
              </a:cxnLst>
              <a:rect l="0" t="0" r="r" b="b"/>
              <a:pathLst>
                <a:path w="14" h="23">
                  <a:moveTo>
                    <a:pt x="6" y="0"/>
                  </a:moveTo>
                  <a:cubicBezTo>
                    <a:pt x="9" y="0"/>
                    <a:pt x="12" y="1"/>
                    <a:pt x="12" y="4"/>
                  </a:cubicBezTo>
                  <a:cubicBezTo>
                    <a:pt x="14" y="10"/>
                    <a:pt x="14" y="16"/>
                    <a:pt x="10" y="21"/>
                  </a:cubicBezTo>
                  <a:cubicBezTo>
                    <a:pt x="9" y="23"/>
                    <a:pt x="7" y="23"/>
                    <a:pt x="6" y="22"/>
                  </a:cubicBezTo>
                  <a:cubicBezTo>
                    <a:pt x="0" y="17"/>
                    <a:pt x="6" y="12"/>
                    <a:pt x="5" y="7"/>
                  </a:cubicBezTo>
                  <a:cubicBezTo>
                    <a:pt x="4" y="5"/>
                    <a:pt x="3" y="2"/>
                    <a:pt x="6" y="0"/>
                  </a:cubicBezTo>
                  <a:close/>
                </a:path>
              </a:pathLst>
            </a:custGeom>
            <a:solidFill>
              <a:srgbClr val="D3C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674"/>
            <p:cNvSpPr>
              <a:spLocks/>
            </p:cNvSpPr>
            <p:nvPr/>
          </p:nvSpPr>
          <p:spPr bwMode="auto">
            <a:xfrm>
              <a:off x="6035675" y="4667250"/>
              <a:ext cx="31750" cy="38100"/>
            </a:xfrm>
            <a:custGeom>
              <a:avLst/>
              <a:gdLst>
                <a:gd name="T0" fmla="*/ 15 w 15"/>
                <a:gd name="T1" fmla="*/ 3 h 18"/>
                <a:gd name="T2" fmla="*/ 8 w 15"/>
                <a:gd name="T3" fmla="*/ 18 h 18"/>
                <a:gd name="T4" fmla="*/ 3 w 15"/>
                <a:gd name="T5" fmla="*/ 5 h 18"/>
                <a:gd name="T6" fmla="*/ 15 w 15"/>
                <a:gd name="T7" fmla="*/ 2 h 18"/>
                <a:gd name="T8" fmla="*/ 15 w 15"/>
                <a:gd name="T9" fmla="*/ 3 h 18"/>
              </a:gdLst>
              <a:ahLst/>
              <a:cxnLst>
                <a:cxn ang="0">
                  <a:pos x="T0" y="T1"/>
                </a:cxn>
                <a:cxn ang="0">
                  <a:pos x="T2" y="T3"/>
                </a:cxn>
                <a:cxn ang="0">
                  <a:pos x="T4" y="T5"/>
                </a:cxn>
                <a:cxn ang="0">
                  <a:pos x="T6" y="T7"/>
                </a:cxn>
                <a:cxn ang="0">
                  <a:pos x="T8" y="T9"/>
                </a:cxn>
              </a:cxnLst>
              <a:rect l="0" t="0" r="r" b="b"/>
              <a:pathLst>
                <a:path w="15" h="18">
                  <a:moveTo>
                    <a:pt x="15" y="3"/>
                  </a:moveTo>
                  <a:cubicBezTo>
                    <a:pt x="13" y="7"/>
                    <a:pt x="10" y="12"/>
                    <a:pt x="8" y="18"/>
                  </a:cubicBezTo>
                  <a:cubicBezTo>
                    <a:pt x="3" y="14"/>
                    <a:pt x="0" y="9"/>
                    <a:pt x="3" y="5"/>
                  </a:cubicBezTo>
                  <a:cubicBezTo>
                    <a:pt x="5" y="0"/>
                    <a:pt x="11" y="3"/>
                    <a:pt x="15" y="2"/>
                  </a:cubicBezTo>
                  <a:cubicBezTo>
                    <a:pt x="15" y="2"/>
                    <a:pt x="15" y="3"/>
                    <a:pt x="15" y="3"/>
                  </a:cubicBezTo>
                  <a:close/>
                </a:path>
              </a:pathLst>
            </a:custGeom>
            <a:solidFill>
              <a:srgbClr val="CB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675"/>
            <p:cNvSpPr>
              <a:spLocks/>
            </p:cNvSpPr>
            <p:nvPr/>
          </p:nvSpPr>
          <p:spPr bwMode="auto">
            <a:xfrm>
              <a:off x="6005513" y="4711700"/>
              <a:ext cx="42863" cy="34925"/>
            </a:xfrm>
            <a:custGeom>
              <a:avLst/>
              <a:gdLst>
                <a:gd name="T0" fmla="*/ 19 w 20"/>
                <a:gd name="T1" fmla="*/ 15 h 16"/>
                <a:gd name="T2" fmla="*/ 8 w 20"/>
                <a:gd name="T3" fmla="*/ 13 h 16"/>
                <a:gd name="T4" fmla="*/ 11 w 20"/>
                <a:gd name="T5" fmla="*/ 0 h 16"/>
                <a:gd name="T6" fmla="*/ 19 w 20"/>
                <a:gd name="T7" fmla="*/ 15 h 16"/>
              </a:gdLst>
              <a:ahLst/>
              <a:cxnLst>
                <a:cxn ang="0">
                  <a:pos x="T0" y="T1"/>
                </a:cxn>
                <a:cxn ang="0">
                  <a:pos x="T2" y="T3"/>
                </a:cxn>
                <a:cxn ang="0">
                  <a:pos x="T4" y="T5"/>
                </a:cxn>
                <a:cxn ang="0">
                  <a:pos x="T6" y="T7"/>
                </a:cxn>
              </a:cxnLst>
              <a:rect l="0" t="0" r="r" b="b"/>
              <a:pathLst>
                <a:path w="20" h="16">
                  <a:moveTo>
                    <a:pt x="19" y="15"/>
                  </a:moveTo>
                  <a:cubicBezTo>
                    <a:pt x="15" y="16"/>
                    <a:pt x="11" y="15"/>
                    <a:pt x="8" y="13"/>
                  </a:cubicBezTo>
                  <a:cubicBezTo>
                    <a:pt x="12" y="9"/>
                    <a:pt x="0" y="3"/>
                    <a:pt x="11" y="0"/>
                  </a:cubicBezTo>
                  <a:cubicBezTo>
                    <a:pt x="14" y="5"/>
                    <a:pt x="20" y="8"/>
                    <a:pt x="19" y="15"/>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676"/>
            <p:cNvSpPr>
              <a:spLocks/>
            </p:cNvSpPr>
            <p:nvPr/>
          </p:nvSpPr>
          <p:spPr bwMode="auto">
            <a:xfrm>
              <a:off x="5969000" y="4665663"/>
              <a:ext cx="19050" cy="50800"/>
            </a:xfrm>
            <a:custGeom>
              <a:avLst/>
              <a:gdLst>
                <a:gd name="T0" fmla="*/ 7 w 9"/>
                <a:gd name="T1" fmla="*/ 17 h 24"/>
                <a:gd name="T2" fmla="*/ 6 w 9"/>
                <a:gd name="T3" fmla="*/ 24 h 24"/>
                <a:gd name="T4" fmla="*/ 1 w 9"/>
                <a:gd name="T5" fmla="*/ 11 h 24"/>
                <a:gd name="T6" fmla="*/ 1 w 9"/>
                <a:gd name="T7" fmla="*/ 6 h 24"/>
                <a:gd name="T8" fmla="*/ 3 w 9"/>
                <a:gd name="T9" fmla="*/ 0 h 24"/>
                <a:gd name="T10" fmla="*/ 9 w 9"/>
                <a:gd name="T11" fmla="*/ 6 h 24"/>
                <a:gd name="T12" fmla="*/ 9 w 9"/>
                <a:gd name="T13" fmla="*/ 6 h 24"/>
                <a:gd name="T14" fmla="*/ 7 w 9"/>
                <a:gd name="T15" fmla="*/ 17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
                  <a:moveTo>
                    <a:pt x="7" y="17"/>
                  </a:moveTo>
                  <a:cubicBezTo>
                    <a:pt x="7" y="19"/>
                    <a:pt x="7" y="22"/>
                    <a:pt x="6" y="24"/>
                  </a:cubicBezTo>
                  <a:cubicBezTo>
                    <a:pt x="3" y="20"/>
                    <a:pt x="2" y="16"/>
                    <a:pt x="1" y="11"/>
                  </a:cubicBezTo>
                  <a:cubicBezTo>
                    <a:pt x="1" y="9"/>
                    <a:pt x="1" y="8"/>
                    <a:pt x="1" y="6"/>
                  </a:cubicBezTo>
                  <a:cubicBezTo>
                    <a:pt x="2" y="4"/>
                    <a:pt x="0" y="0"/>
                    <a:pt x="3" y="0"/>
                  </a:cubicBezTo>
                  <a:cubicBezTo>
                    <a:pt x="5" y="0"/>
                    <a:pt x="7" y="4"/>
                    <a:pt x="9" y="6"/>
                  </a:cubicBezTo>
                  <a:cubicBezTo>
                    <a:pt x="9" y="6"/>
                    <a:pt x="9" y="6"/>
                    <a:pt x="9" y="6"/>
                  </a:cubicBezTo>
                  <a:cubicBezTo>
                    <a:pt x="8" y="10"/>
                    <a:pt x="8" y="13"/>
                    <a:pt x="7" y="17"/>
                  </a:cubicBezTo>
                  <a:close/>
                </a:path>
              </a:pathLst>
            </a:custGeom>
            <a:solidFill>
              <a:srgbClr val="7A83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677"/>
            <p:cNvSpPr>
              <a:spLocks/>
            </p:cNvSpPr>
            <p:nvPr/>
          </p:nvSpPr>
          <p:spPr bwMode="auto">
            <a:xfrm>
              <a:off x="5838825" y="4729163"/>
              <a:ext cx="28575" cy="30163"/>
            </a:xfrm>
            <a:custGeom>
              <a:avLst/>
              <a:gdLst>
                <a:gd name="T0" fmla="*/ 2 w 13"/>
                <a:gd name="T1" fmla="*/ 8 h 14"/>
                <a:gd name="T2" fmla="*/ 10 w 13"/>
                <a:gd name="T3" fmla="*/ 0 h 14"/>
                <a:gd name="T4" fmla="*/ 12 w 13"/>
                <a:gd name="T5" fmla="*/ 7 h 14"/>
                <a:gd name="T6" fmla="*/ 2 w 13"/>
                <a:gd name="T7" fmla="*/ 12 h 14"/>
                <a:gd name="T8" fmla="*/ 2 w 13"/>
                <a:gd name="T9" fmla="*/ 8 h 14"/>
              </a:gdLst>
              <a:ahLst/>
              <a:cxnLst>
                <a:cxn ang="0">
                  <a:pos x="T0" y="T1"/>
                </a:cxn>
                <a:cxn ang="0">
                  <a:pos x="T2" y="T3"/>
                </a:cxn>
                <a:cxn ang="0">
                  <a:pos x="T4" y="T5"/>
                </a:cxn>
                <a:cxn ang="0">
                  <a:pos x="T6" y="T7"/>
                </a:cxn>
                <a:cxn ang="0">
                  <a:pos x="T8" y="T9"/>
                </a:cxn>
              </a:cxnLst>
              <a:rect l="0" t="0" r="r" b="b"/>
              <a:pathLst>
                <a:path w="13" h="14">
                  <a:moveTo>
                    <a:pt x="2" y="8"/>
                  </a:moveTo>
                  <a:cubicBezTo>
                    <a:pt x="3" y="4"/>
                    <a:pt x="5" y="0"/>
                    <a:pt x="10" y="0"/>
                  </a:cubicBezTo>
                  <a:cubicBezTo>
                    <a:pt x="13" y="1"/>
                    <a:pt x="12" y="4"/>
                    <a:pt x="12" y="7"/>
                  </a:cubicBezTo>
                  <a:cubicBezTo>
                    <a:pt x="12" y="14"/>
                    <a:pt x="6" y="12"/>
                    <a:pt x="2" y="12"/>
                  </a:cubicBezTo>
                  <a:cubicBezTo>
                    <a:pt x="0" y="11"/>
                    <a:pt x="0" y="9"/>
                    <a:pt x="2" y="8"/>
                  </a:cubicBezTo>
                  <a:close/>
                </a:path>
              </a:pathLst>
            </a:custGeom>
            <a:solidFill>
              <a:srgbClr val="E4D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678"/>
            <p:cNvSpPr>
              <a:spLocks/>
            </p:cNvSpPr>
            <p:nvPr/>
          </p:nvSpPr>
          <p:spPr bwMode="auto">
            <a:xfrm>
              <a:off x="5835650" y="4746625"/>
              <a:ext cx="34925" cy="44450"/>
            </a:xfrm>
            <a:custGeom>
              <a:avLst/>
              <a:gdLst>
                <a:gd name="T0" fmla="*/ 4 w 17"/>
                <a:gd name="T1" fmla="*/ 0 h 21"/>
                <a:gd name="T2" fmla="*/ 4 w 17"/>
                <a:gd name="T3" fmla="*/ 4 h 21"/>
                <a:gd name="T4" fmla="*/ 9 w 17"/>
                <a:gd name="T5" fmla="*/ 21 h 21"/>
                <a:gd name="T6" fmla="*/ 1 w 17"/>
                <a:gd name="T7" fmla="*/ 10 h 21"/>
                <a:gd name="T8" fmla="*/ 4 w 17"/>
                <a:gd name="T9" fmla="*/ 0 h 21"/>
              </a:gdLst>
              <a:ahLst/>
              <a:cxnLst>
                <a:cxn ang="0">
                  <a:pos x="T0" y="T1"/>
                </a:cxn>
                <a:cxn ang="0">
                  <a:pos x="T2" y="T3"/>
                </a:cxn>
                <a:cxn ang="0">
                  <a:pos x="T4" y="T5"/>
                </a:cxn>
                <a:cxn ang="0">
                  <a:pos x="T6" y="T7"/>
                </a:cxn>
                <a:cxn ang="0">
                  <a:pos x="T8" y="T9"/>
                </a:cxn>
              </a:cxnLst>
              <a:rect l="0" t="0" r="r" b="b"/>
              <a:pathLst>
                <a:path w="17" h="21">
                  <a:moveTo>
                    <a:pt x="4" y="0"/>
                  </a:moveTo>
                  <a:cubicBezTo>
                    <a:pt x="4" y="1"/>
                    <a:pt x="4" y="3"/>
                    <a:pt x="4" y="4"/>
                  </a:cubicBezTo>
                  <a:cubicBezTo>
                    <a:pt x="12" y="8"/>
                    <a:pt x="17" y="12"/>
                    <a:pt x="9" y="21"/>
                  </a:cubicBezTo>
                  <a:cubicBezTo>
                    <a:pt x="9" y="15"/>
                    <a:pt x="5" y="12"/>
                    <a:pt x="1" y="10"/>
                  </a:cubicBezTo>
                  <a:cubicBezTo>
                    <a:pt x="1" y="6"/>
                    <a:pt x="0" y="2"/>
                    <a:pt x="4" y="0"/>
                  </a:cubicBezTo>
                  <a:close/>
                </a:path>
              </a:pathLst>
            </a:custGeom>
            <a:solidFill>
              <a:srgbClr val="C4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679"/>
            <p:cNvSpPr>
              <a:spLocks/>
            </p:cNvSpPr>
            <p:nvPr/>
          </p:nvSpPr>
          <p:spPr bwMode="auto">
            <a:xfrm>
              <a:off x="5988050" y="4665663"/>
              <a:ext cx="23813" cy="31750"/>
            </a:xfrm>
            <a:custGeom>
              <a:avLst/>
              <a:gdLst>
                <a:gd name="T0" fmla="*/ 0 w 11"/>
                <a:gd name="T1" fmla="*/ 6 h 15"/>
                <a:gd name="T2" fmla="*/ 6 w 11"/>
                <a:gd name="T3" fmla="*/ 2 h 15"/>
                <a:gd name="T4" fmla="*/ 10 w 11"/>
                <a:gd name="T5" fmla="*/ 14 h 15"/>
                <a:gd name="T6" fmla="*/ 0 w 11"/>
                <a:gd name="T7" fmla="*/ 6 h 15"/>
                <a:gd name="T8" fmla="*/ 0 w 11"/>
                <a:gd name="T9" fmla="*/ 6 h 15"/>
              </a:gdLst>
              <a:ahLst/>
              <a:cxnLst>
                <a:cxn ang="0">
                  <a:pos x="T0" y="T1"/>
                </a:cxn>
                <a:cxn ang="0">
                  <a:pos x="T2" y="T3"/>
                </a:cxn>
                <a:cxn ang="0">
                  <a:pos x="T4" y="T5"/>
                </a:cxn>
                <a:cxn ang="0">
                  <a:pos x="T6" y="T7"/>
                </a:cxn>
                <a:cxn ang="0">
                  <a:pos x="T8" y="T9"/>
                </a:cxn>
              </a:cxnLst>
              <a:rect l="0" t="0" r="r" b="b"/>
              <a:pathLst>
                <a:path w="11" h="15">
                  <a:moveTo>
                    <a:pt x="0" y="6"/>
                  </a:moveTo>
                  <a:cubicBezTo>
                    <a:pt x="1" y="3"/>
                    <a:pt x="1" y="0"/>
                    <a:pt x="6" y="2"/>
                  </a:cubicBezTo>
                  <a:cubicBezTo>
                    <a:pt x="11" y="5"/>
                    <a:pt x="11" y="9"/>
                    <a:pt x="10" y="14"/>
                  </a:cubicBezTo>
                  <a:cubicBezTo>
                    <a:pt x="4" y="15"/>
                    <a:pt x="4" y="8"/>
                    <a:pt x="0" y="6"/>
                  </a:cubicBezTo>
                  <a:cubicBezTo>
                    <a:pt x="0" y="6"/>
                    <a:pt x="0" y="6"/>
                    <a:pt x="0" y="6"/>
                  </a:cubicBezTo>
                  <a:close/>
                </a:path>
              </a:pathLst>
            </a:custGeom>
            <a:solidFill>
              <a:srgbClr val="C7B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680"/>
            <p:cNvSpPr>
              <a:spLocks/>
            </p:cNvSpPr>
            <p:nvPr/>
          </p:nvSpPr>
          <p:spPr bwMode="auto">
            <a:xfrm>
              <a:off x="5907088" y="4892675"/>
              <a:ext cx="147638" cy="92075"/>
            </a:xfrm>
            <a:custGeom>
              <a:avLst/>
              <a:gdLst>
                <a:gd name="T0" fmla="*/ 30 w 69"/>
                <a:gd name="T1" fmla="*/ 36 h 43"/>
                <a:gd name="T2" fmla="*/ 34 w 69"/>
                <a:gd name="T3" fmla="*/ 25 h 43"/>
                <a:gd name="T4" fmla="*/ 0 w 69"/>
                <a:gd name="T5" fmla="*/ 43 h 43"/>
                <a:gd name="T6" fmla="*/ 20 w 69"/>
                <a:gd name="T7" fmla="*/ 10 h 43"/>
                <a:gd name="T8" fmla="*/ 20 w 69"/>
                <a:gd name="T9" fmla="*/ 10 h 43"/>
                <a:gd name="T10" fmla="*/ 30 w 69"/>
                <a:gd name="T11" fmla="*/ 7 h 43"/>
                <a:gd name="T12" fmla="*/ 30 w 69"/>
                <a:gd name="T13" fmla="*/ 7 h 43"/>
                <a:gd name="T14" fmla="*/ 46 w 69"/>
                <a:gd name="T15" fmla="*/ 5 h 43"/>
                <a:gd name="T16" fmla="*/ 52 w 69"/>
                <a:gd name="T17" fmla="*/ 10 h 43"/>
                <a:gd name="T18" fmla="*/ 49 w 69"/>
                <a:gd name="T19" fmla="*/ 39 h 43"/>
                <a:gd name="T20" fmla="*/ 33 w 69"/>
                <a:gd name="T21" fmla="*/ 36 h 43"/>
                <a:gd name="T22" fmla="*/ 30 w 69"/>
                <a:gd name="T23"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43">
                  <a:moveTo>
                    <a:pt x="30" y="36"/>
                  </a:moveTo>
                  <a:cubicBezTo>
                    <a:pt x="29" y="31"/>
                    <a:pt x="36" y="29"/>
                    <a:pt x="34" y="25"/>
                  </a:cubicBezTo>
                  <a:cubicBezTo>
                    <a:pt x="18" y="17"/>
                    <a:pt x="9" y="28"/>
                    <a:pt x="0" y="43"/>
                  </a:cubicBezTo>
                  <a:cubicBezTo>
                    <a:pt x="0" y="25"/>
                    <a:pt x="7" y="15"/>
                    <a:pt x="20" y="10"/>
                  </a:cubicBezTo>
                  <a:cubicBezTo>
                    <a:pt x="20" y="10"/>
                    <a:pt x="20" y="10"/>
                    <a:pt x="20" y="10"/>
                  </a:cubicBezTo>
                  <a:cubicBezTo>
                    <a:pt x="25" y="15"/>
                    <a:pt x="26" y="8"/>
                    <a:pt x="30" y="7"/>
                  </a:cubicBezTo>
                  <a:cubicBezTo>
                    <a:pt x="30" y="7"/>
                    <a:pt x="30" y="7"/>
                    <a:pt x="30" y="7"/>
                  </a:cubicBezTo>
                  <a:cubicBezTo>
                    <a:pt x="35" y="0"/>
                    <a:pt x="42" y="13"/>
                    <a:pt x="46" y="5"/>
                  </a:cubicBezTo>
                  <a:cubicBezTo>
                    <a:pt x="48" y="7"/>
                    <a:pt x="50" y="8"/>
                    <a:pt x="52" y="10"/>
                  </a:cubicBezTo>
                  <a:cubicBezTo>
                    <a:pt x="69" y="26"/>
                    <a:pt x="69" y="28"/>
                    <a:pt x="49" y="39"/>
                  </a:cubicBezTo>
                  <a:cubicBezTo>
                    <a:pt x="45" y="28"/>
                    <a:pt x="39" y="35"/>
                    <a:pt x="33" y="36"/>
                  </a:cubicBezTo>
                  <a:cubicBezTo>
                    <a:pt x="32" y="36"/>
                    <a:pt x="31" y="36"/>
                    <a:pt x="30" y="36"/>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681"/>
            <p:cNvSpPr>
              <a:spLocks/>
            </p:cNvSpPr>
            <p:nvPr/>
          </p:nvSpPr>
          <p:spPr bwMode="auto">
            <a:xfrm>
              <a:off x="5976938" y="4946650"/>
              <a:ext cx="41275" cy="44450"/>
            </a:xfrm>
            <a:custGeom>
              <a:avLst/>
              <a:gdLst>
                <a:gd name="T0" fmla="*/ 0 w 19"/>
                <a:gd name="T1" fmla="*/ 11 h 21"/>
                <a:gd name="T2" fmla="*/ 2 w 19"/>
                <a:gd name="T3" fmla="*/ 9 h 21"/>
                <a:gd name="T4" fmla="*/ 12 w 19"/>
                <a:gd name="T5" fmla="*/ 1 h 21"/>
                <a:gd name="T6" fmla="*/ 16 w 19"/>
                <a:gd name="T7" fmla="*/ 14 h 21"/>
                <a:gd name="T8" fmla="*/ 0 w 19"/>
                <a:gd name="T9" fmla="*/ 11 h 21"/>
              </a:gdLst>
              <a:ahLst/>
              <a:cxnLst>
                <a:cxn ang="0">
                  <a:pos x="T0" y="T1"/>
                </a:cxn>
                <a:cxn ang="0">
                  <a:pos x="T2" y="T3"/>
                </a:cxn>
                <a:cxn ang="0">
                  <a:pos x="T4" y="T5"/>
                </a:cxn>
                <a:cxn ang="0">
                  <a:pos x="T6" y="T7"/>
                </a:cxn>
                <a:cxn ang="0">
                  <a:pos x="T8" y="T9"/>
                </a:cxn>
              </a:cxnLst>
              <a:rect l="0" t="0" r="r" b="b"/>
              <a:pathLst>
                <a:path w="19" h="21">
                  <a:moveTo>
                    <a:pt x="0" y="11"/>
                  </a:moveTo>
                  <a:cubicBezTo>
                    <a:pt x="1" y="10"/>
                    <a:pt x="2" y="10"/>
                    <a:pt x="2" y="9"/>
                  </a:cubicBezTo>
                  <a:cubicBezTo>
                    <a:pt x="5" y="5"/>
                    <a:pt x="7" y="0"/>
                    <a:pt x="12" y="1"/>
                  </a:cubicBezTo>
                  <a:cubicBezTo>
                    <a:pt x="19" y="3"/>
                    <a:pt x="15" y="9"/>
                    <a:pt x="16" y="14"/>
                  </a:cubicBezTo>
                  <a:cubicBezTo>
                    <a:pt x="10" y="16"/>
                    <a:pt x="4" y="21"/>
                    <a:pt x="0" y="11"/>
                  </a:cubicBezTo>
                  <a:close/>
                </a:path>
              </a:pathLst>
            </a:custGeom>
            <a:solidFill>
              <a:srgbClr val="D0A7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682"/>
            <p:cNvSpPr>
              <a:spLocks/>
            </p:cNvSpPr>
            <p:nvPr/>
          </p:nvSpPr>
          <p:spPr bwMode="auto">
            <a:xfrm>
              <a:off x="6010275" y="4749800"/>
              <a:ext cx="50800" cy="74613"/>
            </a:xfrm>
            <a:custGeom>
              <a:avLst/>
              <a:gdLst>
                <a:gd name="T0" fmla="*/ 11 w 24"/>
                <a:gd name="T1" fmla="*/ 11 h 35"/>
                <a:gd name="T2" fmla="*/ 19 w 24"/>
                <a:gd name="T3" fmla="*/ 0 h 35"/>
                <a:gd name="T4" fmla="*/ 14 w 24"/>
                <a:gd name="T5" fmla="*/ 16 h 35"/>
                <a:gd name="T6" fmla="*/ 16 w 24"/>
                <a:gd name="T7" fmla="*/ 21 h 35"/>
                <a:gd name="T8" fmla="*/ 18 w 24"/>
                <a:gd name="T9" fmla="*/ 35 h 35"/>
                <a:gd name="T10" fmla="*/ 11 w 24"/>
                <a:gd name="T11" fmla="*/ 11 h 35"/>
              </a:gdLst>
              <a:ahLst/>
              <a:cxnLst>
                <a:cxn ang="0">
                  <a:pos x="T0" y="T1"/>
                </a:cxn>
                <a:cxn ang="0">
                  <a:pos x="T2" y="T3"/>
                </a:cxn>
                <a:cxn ang="0">
                  <a:pos x="T4" y="T5"/>
                </a:cxn>
                <a:cxn ang="0">
                  <a:pos x="T6" y="T7"/>
                </a:cxn>
                <a:cxn ang="0">
                  <a:pos x="T8" y="T9"/>
                </a:cxn>
                <a:cxn ang="0">
                  <a:pos x="T10" y="T11"/>
                </a:cxn>
              </a:cxnLst>
              <a:rect l="0" t="0" r="r" b="b"/>
              <a:pathLst>
                <a:path w="24" h="35">
                  <a:moveTo>
                    <a:pt x="11" y="11"/>
                  </a:moveTo>
                  <a:cubicBezTo>
                    <a:pt x="14" y="7"/>
                    <a:pt x="17" y="4"/>
                    <a:pt x="19" y="0"/>
                  </a:cubicBezTo>
                  <a:cubicBezTo>
                    <a:pt x="19" y="6"/>
                    <a:pt x="24" y="12"/>
                    <a:pt x="14" y="16"/>
                  </a:cubicBezTo>
                  <a:cubicBezTo>
                    <a:pt x="10" y="17"/>
                    <a:pt x="13" y="20"/>
                    <a:pt x="16" y="21"/>
                  </a:cubicBezTo>
                  <a:cubicBezTo>
                    <a:pt x="17" y="26"/>
                    <a:pt x="18" y="31"/>
                    <a:pt x="18" y="35"/>
                  </a:cubicBezTo>
                  <a:cubicBezTo>
                    <a:pt x="14" y="28"/>
                    <a:pt x="0" y="23"/>
                    <a:pt x="11" y="11"/>
                  </a:cubicBezTo>
                  <a:close/>
                </a:path>
              </a:pathLst>
            </a:custGeom>
            <a:solidFill>
              <a:srgbClr val="A38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698"/>
            <p:cNvSpPr>
              <a:spLocks/>
            </p:cNvSpPr>
            <p:nvPr/>
          </p:nvSpPr>
          <p:spPr bwMode="auto">
            <a:xfrm>
              <a:off x="5703888" y="4621213"/>
              <a:ext cx="82550" cy="101600"/>
            </a:xfrm>
            <a:custGeom>
              <a:avLst/>
              <a:gdLst>
                <a:gd name="T0" fmla="*/ 18 w 39"/>
                <a:gd name="T1" fmla="*/ 35 h 48"/>
                <a:gd name="T2" fmla="*/ 8 w 39"/>
                <a:gd name="T3" fmla="*/ 43 h 48"/>
                <a:gd name="T4" fmla="*/ 2 w 39"/>
                <a:gd name="T5" fmla="*/ 26 h 48"/>
                <a:gd name="T6" fmla="*/ 8 w 39"/>
                <a:gd name="T7" fmla="*/ 7 h 48"/>
                <a:gd name="T8" fmla="*/ 23 w 39"/>
                <a:gd name="T9" fmla="*/ 7 h 48"/>
                <a:gd name="T10" fmla="*/ 38 w 39"/>
                <a:gd name="T11" fmla="*/ 5 h 48"/>
                <a:gd name="T12" fmla="*/ 31 w 39"/>
                <a:gd name="T13" fmla="*/ 16 h 48"/>
                <a:gd name="T14" fmla="*/ 31 w 39"/>
                <a:gd name="T15" fmla="*/ 16 h 48"/>
                <a:gd name="T16" fmla="*/ 22 w 39"/>
                <a:gd name="T17" fmla="*/ 27 h 48"/>
                <a:gd name="T18" fmla="*/ 18 w 39"/>
                <a:gd name="T19"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8">
                  <a:moveTo>
                    <a:pt x="18" y="35"/>
                  </a:moveTo>
                  <a:cubicBezTo>
                    <a:pt x="18" y="41"/>
                    <a:pt x="17" y="48"/>
                    <a:pt x="8" y="43"/>
                  </a:cubicBezTo>
                  <a:cubicBezTo>
                    <a:pt x="9" y="36"/>
                    <a:pt x="1" y="35"/>
                    <a:pt x="2" y="26"/>
                  </a:cubicBezTo>
                  <a:cubicBezTo>
                    <a:pt x="3" y="16"/>
                    <a:pt x="0" y="13"/>
                    <a:pt x="8" y="7"/>
                  </a:cubicBezTo>
                  <a:cubicBezTo>
                    <a:pt x="13" y="3"/>
                    <a:pt x="18" y="0"/>
                    <a:pt x="23" y="7"/>
                  </a:cubicBezTo>
                  <a:cubicBezTo>
                    <a:pt x="30" y="16"/>
                    <a:pt x="32" y="0"/>
                    <a:pt x="38" y="5"/>
                  </a:cubicBezTo>
                  <a:cubicBezTo>
                    <a:pt x="39" y="11"/>
                    <a:pt x="32" y="12"/>
                    <a:pt x="31" y="16"/>
                  </a:cubicBezTo>
                  <a:cubicBezTo>
                    <a:pt x="31" y="16"/>
                    <a:pt x="31" y="16"/>
                    <a:pt x="31" y="16"/>
                  </a:cubicBezTo>
                  <a:cubicBezTo>
                    <a:pt x="26" y="18"/>
                    <a:pt x="21" y="20"/>
                    <a:pt x="22" y="27"/>
                  </a:cubicBezTo>
                  <a:cubicBezTo>
                    <a:pt x="23" y="30"/>
                    <a:pt x="21" y="33"/>
                    <a:pt x="18" y="35"/>
                  </a:cubicBezTo>
                  <a:close/>
                </a:path>
              </a:pathLst>
            </a:custGeom>
            <a:solidFill>
              <a:srgbClr val="C4B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699"/>
            <p:cNvSpPr>
              <a:spLocks/>
            </p:cNvSpPr>
            <p:nvPr/>
          </p:nvSpPr>
          <p:spPr bwMode="auto">
            <a:xfrm>
              <a:off x="5680075" y="4584700"/>
              <a:ext cx="79375" cy="58738"/>
            </a:xfrm>
            <a:custGeom>
              <a:avLst/>
              <a:gdLst>
                <a:gd name="T0" fmla="*/ 0 w 37"/>
                <a:gd name="T1" fmla="*/ 28 h 28"/>
                <a:gd name="T2" fmla="*/ 9 w 37"/>
                <a:gd name="T3" fmla="*/ 14 h 28"/>
                <a:gd name="T4" fmla="*/ 1 w 37"/>
                <a:gd name="T5" fmla="*/ 11 h 28"/>
                <a:gd name="T6" fmla="*/ 8 w 37"/>
                <a:gd name="T7" fmla="*/ 4 h 28"/>
                <a:gd name="T8" fmla="*/ 37 w 37"/>
                <a:gd name="T9" fmla="*/ 0 h 28"/>
                <a:gd name="T10" fmla="*/ 0 w 37"/>
                <a:gd name="T11" fmla="*/ 28 h 28"/>
              </a:gdLst>
              <a:ahLst/>
              <a:cxnLst>
                <a:cxn ang="0">
                  <a:pos x="T0" y="T1"/>
                </a:cxn>
                <a:cxn ang="0">
                  <a:pos x="T2" y="T3"/>
                </a:cxn>
                <a:cxn ang="0">
                  <a:pos x="T4" y="T5"/>
                </a:cxn>
                <a:cxn ang="0">
                  <a:pos x="T6" y="T7"/>
                </a:cxn>
                <a:cxn ang="0">
                  <a:pos x="T8" y="T9"/>
                </a:cxn>
                <a:cxn ang="0">
                  <a:pos x="T10" y="T11"/>
                </a:cxn>
              </a:cxnLst>
              <a:rect l="0" t="0" r="r" b="b"/>
              <a:pathLst>
                <a:path w="37" h="28">
                  <a:moveTo>
                    <a:pt x="0" y="28"/>
                  </a:moveTo>
                  <a:cubicBezTo>
                    <a:pt x="0" y="21"/>
                    <a:pt x="7" y="19"/>
                    <a:pt x="9" y="14"/>
                  </a:cubicBezTo>
                  <a:cubicBezTo>
                    <a:pt x="7" y="11"/>
                    <a:pt x="1" y="18"/>
                    <a:pt x="1" y="11"/>
                  </a:cubicBezTo>
                  <a:cubicBezTo>
                    <a:pt x="0" y="6"/>
                    <a:pt x="4" y="4"/>
                    <a:pt x="8" y="4"/>
                  </a:cubicBezTo>
                  <a:cubicBezTo>
                    <a:pt x="18" y="5"/>
                    <a:pt x="28" y="4"/>
                    <a:pt x="37" y="0"/>
                  </a:cubicBezTo>
                  <a:cubicBezTo>
                    <a:pt x="32" y="19"/>
                    <a:pt x="14" y="20"/>
                    <a:pt x="0" y="28"/>
                  </a:cubicBezTo>
                  <a:close/>
                </a:path>
              </a:pathLst>
            </a:custGeom>
            <a:solidFill>
              <a:srgbClr val="B8B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700"/>
            <p:cNvSpPr>
              <a:spLocks/>
            </p:cNvSpPr>
            <p:nvPr/>
          </p:nvSpPr>
          <p:spPr bwMode="auto">
            <a:xfrm>
              <a:off x="5667375" y="4697413"/>
              <a:ext cx="46038" cy="39688"/>
            </a:xfrm>
            <a:custGeom>
              <a:avLst/>
              <a:gdLst>
                <a:gd name="T0" fmla="*/ 22 w 22"/>
                <a:gd name="T1" fmla="*/ 9 h 19"/>
                <a:gd name="T2" fmla="*/ 4 w 22"/>
                <a:gd name="T3" fmla="*/ 17 h 19"/>
                <a:gd name="T4" fmla="*/ 12 w 22"/>
                <a:gd name="T5" fmla="*/ 0 h 19"/>
                <a:gd name="T6" fmla="*/ 8 w 22"/>
                <a:gd name="T7" fmla="*/ 11 h 19"/>
                <a:gd name="T8" fmla="*/ 22 w 22"/>
                <a:gd name="T9" fmla="*/ 9 h 19"/>
              </a:gdLst>
              <a:ahLst/>
              <a:cxnLst>
                <a:cxn ang="0">
                  <a:pos x="T0" y="T1"/>
                </a:cxn>
                <a:cxn ang="0">
                  <a:pos x="T2" y="T3"/>
                </a:cxn>
                <a:cxn ang="0">
                  <a:pos x="T4" y="T5"/>
                </a:cxn>
                <a:cxn ang="0">
                  <a:pos x="T6" y="T7"/>
                </a:cxn>
                <a:cxn ang="0">
                  <a:pos x="T8" y="T9"/>
                </a:cxn>
              </a:cxnLst>
              <a:rect l="0" t="0" r="r" b="b"/>
              <a:pathLst>
                <a:path w="22" h="19">
                  <a:moveTo>
                    <a:pt x="22" y="9"/>
                  </a:moveTo>
                  <a:cubicBezTo>
                    <a:pt x="19" y="19"/>
                    <a:pt x="11" y="19"/>
                    <a:pt x="4" y="17"/>
                  </a:cubicBezTo>
                  <a:cubicBezTo>
                    <a:pt x="0" y="8"/>
                    <a:pt x="3" y="3"/>
                    <a:pt x="12" y="0"/>
                  </a:cubicBezTo>
                  <a:cubicBezTo>
                    <a:pt x="16" y="6"/>
                    <a:pt x="6" y="6"/>
                    <a:pt x="8" y="11"/>
                  </a:cubicBezTo>
                  <a:cubicBezTo>
                    <a:pt x="13" y="11"/>
                    <a:pt x="17" y="4"/>
                    <a:pt x="22" y="9"/>
                  </a:cubicBezTo>
                  <a:close/>
                </a:path>
              </a:pathLst>
            </a:custGeom>
            <a:solidFill>
              <a:srgbClr val="C4B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701"/>
            <p:cNvSpPr>
              <a:spLocks/>
            </p:cNvSpPr>
            <p:nvPr/>
          </p:nvSpPr>
          <p:spPr bwMode="auto">
            <a:xfrm>
              <a:off x="5886450" y="4699000"/>
              <a:ext cx="25400" cy="41275"/>
            </a:xfrm>
            <a:custGeom>
              <a:avLst/>
              <a:gdLst>
                <a:gd name="T0" fmla="*/ 11 w 12"/>
                <a:gd name="T1" fmla="*/ 0 h 19"/>
                <a:gd name="T2" fmla="*/ 6 w 12"/>
                <a:gd name="T3" fmla="*/ 19 h 19"/>
                <a:gd name="T4" fmla="*/ 11 w 12"/>
                <a:gd name="T5" fmla="*/ 0 h 19"/>
              </a:gdLst>
              <a:ahLst/>
              <a:cxnLst>
                <a:cxn ang="0">
                  <a:pos x="T0" y="T1"/>
                </a:cxn>
                <a:cxn ang="0">
                  <a:pos x="T2" y="T3"/>
                </a:cxn>
                <a:cxn ang="0">
                  <a:pos x="T4" y="T5"/>
                </a:cxn>
              </a:cxnLst>
              <a:rect l="0" t="0" r="r" b="b"/>
              <a:pathLst>
                <a:path w="12" h="19">
                  <a:moveTo>
                    <a:pt x="11" y="0"/>
                  </a:moveTo>
                  <a:cubicBezTo>
                    <a:pt x="12" y="7"/>
                    <a:pt x="9" y="13"/>
                    <a:pt x="6" y="19"/>
                  </a:cubicBezTo>
                  <a:cubicBezTo>
                    <a:pt x="0" y="10"/>
                    <a:pt x="7" y="6"/>
                    <a:pt x="11" y="0"/>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702"/>
            <p:cNvSpPr>
              <a:spLocks/>
            </p:cNvSpPr>
            <p:nvPr/>
          </p:nvSpPr>
          <p:spPr bwMode="auto">
            <a:xfrm>
              <a:off x="5729288" y="4694238"/>
              <a:ext cx="84138" cy="73025"/>
            </a:xfrm>
            <a:custGeom>
              <a:avLst/>
              <a:gdLst>
                <a:gd name="T0" fmla="*/ 40 w 40"/>
                <a:gd name="T1" fmla="*/ 5 h 34"/>
                <a:gd name="T2" fmla="*/ 14 w 40"/>
                <a:gd name="T3" fmla="*/ 28 h 34"/>
                <a:gd name="T4" fmla="*/ 0 w 40"/>
                <a:gd name="T5" fmla="*/ 33 h 34"/>
                <a:gd name="T6" fmla="*/ 19 w 40"/>
                <a:gd name="T7" fmla="*/ 5 h 34"/>
                <a:gd name="T8" fmla="*/ 34 w 40"/>
                <a:gd name="T9" fmla="*/ 2 h 34"/>
                <a:gd name="T10" fmla="*/ 40 w 40"/>
                <a:gd name="T11" fmla="*/ 5 h 34"/>
              </a:gdLst>
              <a:ahLst/>
              <a:cxnLst>
                <a:cxn ang="0">
                  <a:pos x="T0" y="T1"/>
                </a:cxn>
                <a:cxn ang="0">
                  <a:pos x="T2" y="T3"/>
                </a:cxn>
                <a:cxn ang="0">
                  <a:pos x="T4" y="T5"/>
                </a:cxn>
                <a:cxn ang="0">
                  <a:pos x="T6" y="T7"/>
                </a:cxn>
                <a:cxn ang="0">
                  <a:pos x="T8" y="T9"/>
                </a:cxn>
                <a:cxn ang="0">
                  <a:pos x="T10" y="T11"/>
                </a:cxn>
              </a:cxnLst>
              <a:rect l="0" t="0" r="r" b="b"/>
              <a:pathLst>
                <a:path w="40" h="34">
                  <a:moveTo>
                    <a:pt x="40" y="5"/>
                  </a:moveTo>
                  <a:cubicBezTo>
                    <a:pt x="30" y="10"/>
                    <a:pt x="19" y="16"/>
                    <a:pt x="14" y="28"/>
                  </a:cubicBezTo>
                  <a:cubicBezTo>
                    <a:pt x="11" y="34"/>
                    <a:pt x="5" y="30"/>
                    <a:pt x="0" y="33"/>
                  </a:cubicBezTo>
                  <a:cubicBezTo>
                    <a:pt x="5" y="22"/>
                    <a:pt x="9" y="11"/>
                    <a:pt x="19" y="5"/>
                  </a:cubicBezTo>
                  <a:cubicBezTo>
                    <a:pt x="25" y="6"/>
                    <a:pt x="30" y="4"/>
                    <a:pt x="34" y="2"/>
                  </a:cubicBezTo>
                  <a:cubicBezTo>
                    <a:pt x="38" y="0"/>
                    <a:pt x="40" y="1"/>
                    <a:pt x="40" y="5"/>
                  </a:cubicBezTo>
                  <a:close/>
                </a:path>
              </a:pathLst>
            </a:custGeom>
            <a:solidFill>
              <a:srgbClr val="F2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703"/>
            <p:cNvSpPr>
              <a:spLocks/>
            </p:cNvSpPr>
            <p:nvPr/>
          </p:nvSpPr>
          <p:spPr bwMode="auto">
            <a:xfrm>
              <a:off x="5778500" y="4652963"/>
              <a:ext cx="58738" cy="28575"/>
            </a:xfrm>
            <a:custGeom>
              <a:avLst/>
              <a:gdLst>
                <a:gd name="T0" fmla="*/ 20 w 28"/>
                <a:gd name="T1" fmla="*/ 1 h 14"/>
                <a:gd name="T2" fmla="*/ 28 w 28"/>
                <a:gd name="T3" fmla="*/ 7 h 14"/>
                <a:gd name="T4" fmla="*/ 0 w 28"/>
                <a:gd name="T5" fmla="*/ 14 h 14"/>
                <a:gd name="T6" fmla="*/ 20 w 28"/>
                <a:gd name="T7" fmla="*/ 1 h 14"/>
              </a:gdLst>
              <a:ahLst/>
              <a:cxnLst>
                <a:cxn ang="0">
                  <a:pos x="T0" y="T1"/>
                </a:cxn>
                <a:cxn ang="0">
                  <a:pos x="T2" y="T3"/>
                </a:cxn>
                <a:cxn ang="0">
                  <a:pos x="T4" y="T5"/>
                </a:cxn>
                <a:cxn ang="0">
                  <a:pos x="T6" y="T7"/>
                </a:cxn>
              </a:cxnLst>
              <a:rect l="0" t="0" r="r" b="b"/>
              <a:pathLst>
                <a:path w="28" h="14">
                  <a:moveTo>
                    <a:pt x="20" y="1"/>
                  </a:moveTo>
                  <a:cubicBezTo>
                    <a:pt x="23" y="3"/>
                    <a:pt x="25" y="5"/>
                    <a:pt x="28" y="7"/>
                  </a:cubicBezTo>
                  <a:cubicBezTo>
                    <a:pt x="18" y="6"/>
                    <a:pt x="10" y="11"/>
                    <a:pt x="0" y="14"/>
                  </a:cubicBezTo>
                  <a:cubicBezTo>
                    <a:pt x="2" y="0"/>
                    <a:pt x="13" y="5"/>
                    <a:pt x="20" y="1"/>
                  </a:cubicBezTo>
                  <a:close/>
                </a:path>
              </a:pathLst>
            </a:custGeom>
            <a:solidFill>
              <a:srgbClr val="BAAB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704"/>
            <p:cNvSpPr>
              <a:spLocks/>
            </p:cNvSpPr>
            <p:nvPr/>
          </p:nvSpPr>
          <p:spPr bwMode="auto">
            <a:xfrm>
              <a:off x="5732463" y="4648200"/>
              <a:ext cx="36513" cy="50800"/>
            </a:xfrm>
            <a:custGeom>
              <a:avLst/>
              <a:gdLst>
                <a:gd name="T0" fmla="*/ 4 w 17"/>
                <a:gd name="T1" fmla="*/ 22 h 24"/>
                <a:gd name="T2" fmla="*/ 17 w 17"/>
                <a:gd name="T3" fmla="*/ 3 h 24"/>
                <a:gd name="T4" fmla="*/ 12 w 17"/>
                <a:gd name="T5" fmla="*/ 24 h 24"/>
                <a:gd name="T6" fmla="*/ 4 w 17"/>
                <a:gd name="T7" fmla="*/ 22 h 24"/>
              </a:gdLst>
              <a:ahLst/>
              <a:cxnLst>
                <a:cxn ang="0">
                  <a:pos x="T0" y="T1"/>
                </a:cxn>
                <a:cxn ang="0">
                  <a:pos x="T2" y="T3"/>
                </a:cxn>
                <a:cxn ang="0">
                  <a:pos x="T4" y="T5"/>
                </a:cxn>
                <a:cxn ang="0">
                  <a:pos x="T6" y="T7"/>
                </a:cxn>
              </a:cxnLst>
              <a:rect l="0" t="0" r="r" b="b"/>
              <a:pathLst>
                <a:path w="17" h="24">
                  <a:moveTo>
                    <a:pt x="4" y="22"/>
                  </a:moveTo>
                  <a:cubicBezTo>
                    <a:pt x="8" y="15"/>
                    <a:pt x="0" y="0"/>
                    <a:pt x="17" y="3"/>
                  </a:cubicBezTo>
                  <a:cubicBezTo>
                    <a:pt x="9" y="9"/>
                    <a:pt x="13" y="17"/>
                    <a:pt x="12" y="24"/>
                  </a:cubicBezTo>
                  <a:cubicBezTo>
                    <a:pt x="10" y="23"/>
                    <a:pt x="7" y="23"/>
                    <a:pt x="4" y="22"/>
                  </a:cubicBezTo>
                  <a:close/>
                </a:path>
              </a:pathLst>
            </a:custGeom>
            <a:solidFill>
              <a:srgbClr val="A2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705"/>
            <p:cNvSpPr>
              <a:spLocks/>
            </p:cNvSpPr>
            <p:nvPr/>
          </p:nvSpPr>
          <p:spPr bwMode="auto">
            <a:xfrm>
              <a:off x="5565775" y="5468938"/>
              <a:ext cx="107950" cy="73025"/>
            </a:xfrm>
            <a:custGeom>
              <a:avLst/>
              <a:gdLst>
                <a:gd name="T0" fmla="*/ 12 w 51"/>
                <a:gd name="T1" fmla="*/ 21 h 34"/>
                <a:gd name="T2" fmla="*/ 12 w 51"/>
                <a:gd name="T3" fmla="*/ 2 h 34"/>
                <a:gd name="T4" fmla="*/ 30 w 51"/>
                <a:gd name="T5" fmla="*/ 13 h 34"/>
                <a:gd name="T6" fmla="*/ 33 w 51"/>
                <a:gd name="T7" fmla="*/ 13 h 34"/>
                <a:gd name="T8" fmla="*/ 50 w 51"/>
                <a:gd name="T9" fmla="*/ 27 h 34"/>
                <a:gd name="T10" fmla="*/ 46 w 51"/>
                <a:gd name="T11" fmla="*/ 34 h 34"/>
                <a:gd name="T12" fmla="*/ 38 w 51"/>
                <a:gd name="T13" fmla="*/ 31 h 34"/>
                <a:gd name="T14" fmla="*/ 13 w 51"/>
                <a:gd name="T15" fmla="*/ 22 h 34"/>
                <a:gd name="T16" fmla="*/ 12 w 51"/>
                <a:gd name="T17"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4">
                  <a:moveTo>
                    <a:pt x="12" y="21"/>
                  </a:moveTo>
                  <a:cubicBezTo>
                    <a:pt x="14" y="15"/>
                    <a:pt x="0" y="8"/>
                    <a:pt x="12" y="2"/>
                  </a:cubicBezTo>
                  <a:cubicBezTo>
                    <a:pt x="22" y="0"/>
                    <a:pt x="22" y="13"/>
                    <a:pt x="30" y="13"/>
                  </a:cubicBezTo>
                  <a:cubicBezTo>
                    <a:pt x="31" y="13"/>
                    <a:pt x="32" y="13"/>
                    <a:pt x="33" y="13"/>
                  </a:cubicBezTo>
                  <a:cubicBezTo>
                    <a:pt x="39" y="17"/>
                    <a:pt x="47" y="18"/>
                    <a:pt x="50" y="27"/>
                  </a:cubicBezTo>
                  <a:cubicBezTo>
                    <a:pt x="51" y="32"/>
                    <a:pt x="51" y="33"/>
                    <a:pt x="46" y="34"/>
                  </a:cubicBezTo>
                  <a:cubicBezTo>
                    <a:pt x="43" y="34"/>
                    <a:pt x="40" y="34"/>
                    <a:pt x="38" y="31"/>
                  </a:cubicBezTo>
                  <a:cubicBezTo>
                    <a:pt x="31" y="25"/>
                    <a:pt x="20" y="29"/>
                    <a:pt x="13" y="22"/>
                  </a:cubicBezTo>
                  <a:cubicBezTo>
                    <a:pt x="13" y="22"/>
                    <a:pt x="12" y="21"/>
                    <a:pt x="12" y="21"/>
                  </a:cubicBezTo>
                  <a:close/>
                </a:path>
              </a:pathLst>
            </a:custGeom>
            <a:solidFill>
              <a:srgbClr val="99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706"/>
            <p:cNvSpPr>
              <a:spLocks/>
            </p:cNvSpPr>
            <p:nvPr/>
          </p:nvSpPr>
          <p:spPr bwMode="auto">
            <a:xfrm>
              <a:off x="5559425" y="5492750"/>
              <a:ext cx="96838" cy="87313"/>
            </a:xfrm>
            <a:custGeom>
              <a:avLst/>
              <a:gdLst>
                <a:gd name="T0" fmla="*/ 46 w 46"/>
                <a:gd name="T1" fmla="*/ 31 h 41"/>
                <a:gd name="T2" fmla="*/ 27 w 46"/>
                <a:gd name="T3" fmla="*/ 33 h 41"/>
                <a:gd name="T4" fmla="*/ 6 w 46"/>
                <a:gd name="T5" fmla="*/ 12 h 41"/>
                <a:gd name="T6" fmla="*/ 3 w 46"/>
                <a:gd name="T7" fmla="*/ 3 h 41"/>
                <a:gd name="T8" fmla="*/ 11 w 46"/>
                <a:gd name="T9" fmla="*/ 7 h 41"/>
                <a:gd name="T10" fmla="*/ 15 w 46"/>
                <a:gd name="T11" fmla="*/ 10 h 41"/>
                <a:gd name="T12" fmla="*/ 15 w 46"/>
                <a:gd name="T13" fmla="*/ 10 h 41"/>
                <a:gd name="T14" fmla="*/ 36 w 46"/>
                <a:gd name="T15" fmla="*/ 23 h 41"/>
                <a:gd name="T16" fmla="*/ 46 w 46"/>
                <a:gd name="T1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1">
                  <a:moveTo>
                    <a:pt x="46" y="31"/>
                  </a:moveTo>
                  <a:cubicBezTo>
                    <a:pt x="40" y="41"/>
                    <a:pt x="32" y="37"/>
                    <a:pt x="27" y="33"/>
                  </a:cubicBezTo>
                  <a:cubicBezTo>
                    <a:pt x="19" y="27"/>
                    <a:pt x="13" y="19"/>
                    <a:pt x="6" y="12"/>
                  </a:cubicBezTo>
                  <a:cubicBezTo>
                    <a:pt x="3" y="10"/>
                    <a:pt x="0" y="7"/>
                    <a:pt x="3" y="3"/>
                  </a:cubicBezTo>
                  <a:cubicBezTo>
                    <a:pt x="7" y="0"/>
                    <a:pt x="9" y="5"/>
                    <a:pt x="11" y="7"/>
                  </a:cubicBezTo>
                  <a:cubicBezTo>
                    <a:pt x="12" y="8"/>
                    <a:pt x="14" y="9"/>
                    <a:pt x="15" y="10"/>
                  </a:cubicBezTo>
                  <a:cubicBezTo>
                    <a:pt x="15" y="10"/>
                    <a:pt x="15" y="10"/>
                    <a:pt x="15" y="10"/>
                  </a:cubicBezTo>
                  <a:cubicBezTo>
                    <a:pt x="21" y="16"/>
                    <a:pt x="31" y="16"/>
                    <a:pt x="36" y="23"/>
                  </a:cubicBezTo>
                  <a:cubicBezTo>
                    <a:pt x="38" y="27"/>
                    <a:pt x="43" y="28"/>
                    <a:pt x="46" y="31"/>
                  </a:cubicBezTo>
                  <a:close/>
                </a:path>
              </a:pathLst>
            </a:custGeom>
            <a:solidFill>
              <a:srgbClr val="B3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707"/>
            <p:cNvSpPr>
              <a:spLocks/>
            </p:cNvSpPr>
            <p:nvPr/>
          </p:nvSpPr>
          <p:spPr bwMode="auto">
            <a:xfrm>
              <a:off x="5697538" y="5667375"/>
              <a:ext cx="112713" cy="38100"/>
            </a:xfrm>
            <a:custGeom>
              <a:avLst/>
              <a:gdLst>
                <a:gd name="T0" fmla="*/ 32 w 53"/>
                <a:gd name="T1" fmla="*/ 2 h 18"/>
                <a:gd name="T2" fmla="*/ 53 w 53"/>
                <a:gd name="T3" fmla="*/ 7 h 18"/>
                <a:gd name="T4" fmla="*/ 53 w 53"/>
                <a:gd name="T5" fmla="*/ 9 h 18"/>
                <a:gd name="T6" fmla="*/ 13 w 53"/>
                <a:gd name="T7" fmla="*/ 12 h 18"/>
                <a:gd name="T8" fmla="*/ 0 w 53"/>
                <a:gd name="T9" fmla="*/ 7 h 18"/>
                <a:gd name="T10" fmla="*/ 32 w 53"/>
                <a:gd name="T11" fmla="*/ 2 h 18"/>
              </a:gdLst>
              <a:ahLst/>
              <a:cxnLst>
                <a:cxn ang="0">
                  <a:pos x="T0" y="T1"/>
                </a:cxn>
                <a:cxn ang="0">
                  <a:pos x="T2" y="T3"/>
                </a:cxn>
                <a:cxn ang="0">
                  <a:pos x="T4" y="T5"/>
                </a:cxn>
                <a:cxn ang="0">
                  <a:pos x="T6" y="T7"/>
                </a:cxn>
                <a:cxn ang="0">
                  <a:pos x="T8" y="T9"/>
                </a:cxn>
                <a:cxn ang="0">
                  <a:pos x="T10" y="T11"/>
                </a:cxn>
              </a:cxnLst>
              <a:rect l="0" t="0" r="r" b="b"/>
              <a:pathLst>
                <a:path w="53" h="18">
                  <a:moveTo>
                    <a:pt x="32" y="2"/>
                  </a:moveTo>
                  <a:cubicBezTo>
                    <a:pt x="37" y="11"/>
                    <a:pt x="47" y="1"/>
                    <a:pt x="53" y="7"/>
                  </a:cubicBezTo>
                  <a:cubicBezTo>
                    <a:pt x="53" y="8"/>
                    <a:pt x="53" y="9"/>
                    <a:pt x="53" y="9"/>
                  </a:cubicBezTo>
                  <a:cubicBezTo>
                    <a:pt x="40" y="18"/>
                    <a:pt x="27" y="12"/>
                    <a:pt x="13" y="12"/>
                  </a:cubicBezTo>
                  <a:cubicBezTo>
                    <a:pt x="11" y="8"/>
                    <a:pt x="5" y="11"/>
                    <a:pt x="0" y="7"/>
                  </a:cubicBezTo>
                  <a:cubicBezTo>
                    <a:pt x="11" y="0"/>
                    <a:pt x="23" y="7"/>
                    <a:pt x="32" y="2"/>
                  </a:cubicBezTo>
                  <a:close/>
                </a:path>
              </a:pathLst>
            </a:custGeom>
            <a:solidFill>
              <a:srgbClr val="6B6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708"/>
            <p:cNvSpPr>
              <a:spLocks/>
            </p:cNvSpPr>
            <p:nvPr/>
          </p:nvSpPr>
          <p:spPr bwMode="auto">
            <a:xfrm>
              <a:off x="5724525" y="5680075"/>
              <a:ext cx="85725" cy="30163"/>
            </a:xfrm>
            <a:custGeom>
              <a:avLst/>
              <a:gdLst>
                <a:gd name="T0" fmla="*/ 0 w 40"/>
                <a:gd name="T1" fmla="*/ 6 h 14"/>
                <a:gd name="T2" fmla="*/ 40 w 40"/>
                <a:gd name="T3" fmla="*/ 3 h 14"/>
                <a:gd name="T4" fmla="*/ 40 w 40"/>
                <a:gd name="T5" fmla="*/ 6 h 14"/>
                <a:gd name="T6" fmla="*/ 0 w 40"/>
                <a:gd name="T7" fmla="*/ 6 h 14"/>
              </a:gdLst>
              <a:ahLst/>
              <a:cxnLst>
                <a:cxn ang="0">
                  <a:pos x="T0" y="T1"/>
                </a:cxn>
                <a:cxn ang="0">
                  <a:pos x="T2" y="T3"/>
                </a:cxn>
                <a:cxn ang="0">
                  <a:pos x="T4" y="T5"/>
                </a:cxn>
                <a:cxn ang="0">
                  <a:pos x="T6" y="T7"/>
                </a:cxn>
              </a:cxnLst>
              <a:rect l="0" t="0" r="r" b="b"/>
              <a:pathLst>
                <a:path w="40" h="14">
                  <a:moveTo>
                    <a:pt x="0" y="6"/>
                  </a:moveTo>
                  <a:cubicBezTo>
                    <a:pt x="13" y="0"/>
                    <a:pt x="27" y="7"/>
                    <a:pt x="40" y="3"/>
                  </a:cubicBezTo>
                  <a:cubicBezTo>
                    <a:pt x="40" y="4"/>
                    <a:pt x="40" y="5"/>
                    <a:pt x="40" y="6"/>
                  </a:cubicBezTo>
                  <a:cubicBezTo>
                    <a:pt x="31" y="13"/>
                    <a:pt x="8" y="14"/>
                    <a:pt x="0" y="6"/>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709"/>
            <p:cNvSpPr>
              <a:spLocks/>
            </p:cNvSpPr>
            <p:nvPr/>
          </p:nvSpPr>
          <p:spPr bwMode="auto">
            <a:xfrm>
              <a:off x="5467350" y="5564188"/>
              <a:ext cx="30163" cy="49213"/>
            </a:xfrm>
            <a:custGeom>
              <a:avLst/>
              <a:gdLst>
                <a:gd name="T0" fmla="*/ 8 w 14"/>
                <a:gd name="T1" fmla="*/ 23 h 23"/>
                <a:gd name="T2" fmla="*/ 0 w 14"/>
                <a:gd name="T3" fmla="*/ 15 h 23"/>
                <a:gd name="T4" fmla="*/ 1 w 14"/>
                <a:gd name="T5" fmla="*/ 12 h 23"/>
                <a:gd name="T6" fmla="*/ 10 w 14"/>
                <a:gd name="T7" fmla="*/ 4 h 23"/>
                <a:gd name="T8" fmla="*/ 14 w 14"/>
                <a:gd name="T9" fmla="*/ 22 h 23"/>
                <a:gd name="T10" fmla="*/ 8 w 14"/>
                <a:gd name="T11" fmla="*/ 23 h 23"/>
              </a:gdLst>
              <a:ahLst/>
              <a:cxnLst>
                <a:cxn ang="0">
                  <a:pos x="T0" y="T1"/>
                </a:cxn>
                <a:cxn ang="0">
                  <a:pos x="T2" y="T3"/>
                </a:cxn>
                <a:cxn ang="0">
                  <a:pos x="T4" y="T5"/>
                </a:cxn>
                <a:cxn ang="0">
                  <a:pos x="T6" y="T7"/>
                </a:cxn>
                <a:cxn ang="0">
                  <a:pos x="T8" y="T9"/>
                </a:cxn>
                <a:cxn ang="0">
                  <a:pos x="T10" y="T11"/>
                </a:cxn>
              </a:cxnLst>
              <a:rect l="0" t="0" r="r" b="b"/>
              <a:pathLst>
                <a:path w="14" h="23">
                  <a:moveTo>
                    <a:pt x="8" y="23"/>
                  </a:moveTo>
                  <a:cubicBezTo>
                    <a:pt x="5" y="21"/>
                    <a:pt x="2" y="18"/>
                    <a:pt x="0" y="15"/>
                  </a:cubicBezTo>
                  <a:cubicBezTo>
                    <a:pt x="0" y="14"/>
                    <a:pt x="0" y="12"/>
                    <a:pt x="1" y="12"/>
                  </a:cubicBezTo>
                  <a:cubicBezTo>
                    <a:pt x="6" y="11"/>
                    <a:pt x="5" y="0"/>
                    <a:pt x="10" y="4"/>
                  </a:cubicBezTo>
                  <a:cubicBezTo>
                    <a:pt x="14" y="8"/>
                    <a:pt x="13" y="16"/>
                    <a:pt x="14" y="22"/>
                  </a:cubicBezTo>
                  <a:cubicBezTo>
                    <a:pt x="12" y="23"/>
                    <a:pt x="10" y="23"/>
                    <a:pt x="8" y="23"/>
                  </a:cubicBezTo>
                  <a:close/>
                </a:path>
              </a:pathLst>
            </a:custGeom>
            <a:solidFill>
              <a:srgbClr val="9B9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710"/>
            <p:cNvSpPr>
              <a:spLocks/>
            </p:cNvSpPr>
            <p:nvPr/>
          </p:nvSpPr>
          <p:spPr bwMode="auto">
            <a:xfrm>
              <a:off x="5591175" y="5510213"/>
              <a:ext cx="55563" cy="31750"/>
            </a:xfrm>
            <a:custGeom>
              <a:avLst/>
              <a:gdLst>
                <a:gd name="T0" fmla="*/ 21 w 26"/>
                <a:gd name="T1" fmla="*/ 15 h 15"/>
                <a:gd name="T2" fmla="*/ 0 w 26"/>
                <a:gd name="T3" fmla="*/ 2 h 15"/>
                <a:gd name="T4" fmla="*/ 26 w 26"/>
                <a:gd name="T5" fmla="*/ 12 h 15"/>
                <a:gd name="T6" fmla="*/ 21 w 26"/>
                <a:gd name="T7" fmla="*/ 15 h 15"/>
              </a:gdLst>
              <a:ahLst/>
              <a:cxnLst>
                <a:cxn ang="0">
                  <a:pos x="T0" y="T1"/>
                </a:cxn>
                <a:cxn ang="0">
                  <a:pos x="T2" y="T3"/>
                </a:cxn>
                <a:cxn ang="0">
                  <a:pos x="T4" y="T5"/>
                </a:cxn>
                <a:cxn ang="0">
                  <a:pos x="T6" y="T7"/>
                </a:cxn>
              </a:cxnLst>
              <a:rect l="0" t="0" r="r" b="b"/>
              <a:pathLst>
                <a:path w="26" h="15">
                  <a:moveTo>
                    <a:pt x="21" y="15"/>
                  </a:moveTo>
                  <a:cubicBezTo>
                    <a:pt x="13" y="11"/>
                    <a:pt x="3" y="12"/>
                    <a:pt x="0" y="2"/>
                  </a:cubicBezTo>
                  <a:cubicBezTo>
                    <a:pt x="9" y="5"/>
                    <a:pt x="21" y="0"/>
                    <a:pt x="26" y="12"/>
                  </a:cubicBezTo>
                  <a:cubicBezTo>
                    <a:pt x="24" y="12"/>
                    <a:pt x="22" y="13"/>
                    <a:pt x="21" y="15"/>
                  </a:cubicBezTo>
                  <a:close/>
                </a:path>
              </a:pathLst>
            </a:custGeom>
            <a:solidFill>
              <a:srgbClr val="887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711"/>
            <p:cNvSpPr>
              <a:spLocks/>
            </p:cNvSpPr>
            <p:nvPr/>
          </p:nvSpPr>
          <p:spPr bwMode="auto">
            <a:xfrm>
              <a:off x="5649913" y="4530725"/>
              <a:ext cx="36513" cy="30163"/>
            </a:xfrm>
            <a:custGeom>
              <a:avLst/>
              <a:gdLst>
                <a:gd name="T0" fmla="*/ 9 w 17"/>
                <a:gd name="T1" fmla="*/ 14 h 14"/>
                <a:gd name="T2" fmla="*/ 6 w 17"/>
                <a:gd name="T3" fmla="*/ 5 h 14"/>
                <a:gd name="T4" fmla="*/ 17 w 17"/>
                <a:gd name="T5" fmla="*/ 8 h 14"/>
                <a:gd name="T6" fmla="*/ 9 w 17"/>
                <a:gd name="T7" fmla="*/ 14 h 14"/>
              </a:gdLst>
              <a:ahLst/>
              <a:cxnLst>
                <a:cxn ang="0">
                  <a:pos x="T0" y="T1"/>
                </a:cxn>
                <a:cxn ang="0">
                  <a:pos x="T2" y="T3"/>
                </a:cxn>
                <a:cxn ang="0">
                  <a:pos x="T4" y="T5"/>
                </a:cxn>
                <a:cxn ang="0">
                  <a:pos x="T6" y="T7"/>
                </a:cxn>
              </a:cxnLst>
              <a:rect l="0" t="0" r="r" b="b"/>
              <a:pathLst>
                <a:path w="17" h="14">
                  <a:moveTo>
                    <a:pt x="9" y="14"/>
                  </a:moveTo>
                  <a:cubicBezTo>
                    <a:pt x="0" y="14"/>
                    <a:pt x="11" y="7"/>
                    <a:pt x="6" y="5"/>
                  </a:cubicBezTo>
                  <a:cubicBezTo>
                    <a:pt x="11" y="0"/>
                    <a:pt x="12" y="10"/>
                    <a:pt x="17" y="8"/>
                  </a:cubicBezTo>
                  <a:cubicBezTo>
                    <a:pt x="16" y="12"/>
                    <a:pt x="12" y="13"/>
                    <a:pt x="9" y="14"/>
                  </a:cubicBezTo>
                  <a:close/>
                </a:path>
              </a:pathLst>
            </a:custGeom>
            <a:solidFill>
              <a:srgbClr val="B8A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712"/>
            <p:cNvSpPr>
              <a:spLocks/>
            </p:cNvSpPr>
            <p:nvPr/>
          </p:nvSpPr>
          <p:spPr bwMode="auto">
            <a:xfrm>
              <a:off x="5662613" y="4816475"/>
              <a:ext cx="163513" cy="107950"/>
            </a:xfrm>
            <a:custGeom>
              <a:avLst/>
              <a:gdLst>
                <a:gd name="T0" fmla="*/ 77 w 77"/>
                <a:gd name="T1" fmla="*/ 40 h 51"/>
                <a:gd name="T2" fmla="*/ 61 w 77"/>
                <a:gd name="T3" fmla="*/ 46 h 51"/>
                <a:gd name="T4" fmla="*/ 54 w 77"/>
                <a:gd name="T5" fmla="*/ 50 h 51"/>
                <a:gd name="T6" fmla="*/ 44 w 77"/>
                <a:gd name="T7" fmla="*/ 44 h 51"/>
                <a:gd name="T8" fmla="*/ 45 w 77"/>
                <a:gd name="T9" fmla="*/ 24 h 51"/>
                <a:gd name="T10" fmla="*/ 34 w 77"/>
                <a:gd name="T11" fmla="*/ 14 h 51"/>
                <a:gd name="T12" fmla="*/ 11 w 77"/>
                <a:gd name="T13" fmla="*/ 21 h 51"/>
                <a:gd name="T14" fmla="*/ 4 w 77"/>
                <a:gd name="T15" fmla="*/ 27 h 51"/>
                <a:gd name="T16" fmla="*/ 4 w 77"/>
                <a:gd name="T17" fmla="*/ 17 h 51"/>
                <a:gd name="T18" fmla="*/ 8 w 77"/>
                <a:gd name="T19" fmla="*/ 4 h 51"/>
                <a:gd name="T20" fmla="*/ 13 w 77"/>
                <a:gd name="T21" fmla="*/ 1 h 51"/>
                <a:gd name="T22" fmla="*/ 61 w 77"/>
                <a:gd name="T23" fmla="*/ 6 h 51"/>
                <a:gd name="T24" fmla="*/ 56 w 77"/>
                <a:gd name="T25" fmla="*/ 20 h 51"/>
                <a:gd name="T26" fmla="*/ 58 w 77"/>
                <a:gd name="T27" fmla="*/ 29 h 51"/>
                <a:gd name="T28" fmla="*/ 77 w 77"/>
                <a:gd name="T2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51">
                  <a:moveTo>
                    <a:pt x="77" y="40"/>
                  </a:moveTo>
                  <a:cubicBezTo>
                    <a:pt x="70" y="39"/>
                    <a:pt x="66" y="46"/>
                    <a:pt x="61" y="46"/>
                  </a:cubicBezTo>
                  <a:cubicBezTo>
                    <a:pt x="59" y="48"/>
                    <a:pt x="57" y="50"/>
                    <a:pt x="54" y="50"/>
                  </a:cubicBezTo>
                  <a:cubicBezTo>
                    <a:pt x="49" y="51"/>
                    <a:pt x="46" y="49"/>
                    <a:pt x="44" y="44"/>
                  </a:cubicBezTo>
                  <a:cubicBezTo>
                    <a:pt x="49" y="38"/>
                    <a:pt x="46" y="31"/>
                    <a:pt x="45" y="24"/>
                  </a:cubicBezTo>
                  <a:cubicBezTo>
                    <a:pt x="40" y="22"/>
                    <a:pt x="38" y="17"/>
                    <a:pt x="34" y="14"/>
                  </a:cubicBezTo>
                  <a:cubicBezTo>
                    <a:pt x="23" y="6"/>
                    <a:pt x="16" y="8"/>
                    <a:pt x="11" y="21"/>
                  </a:cubicBezTo>
                  <a:cubicBezTo>
                    <a:pt x="10" y="25"/>
                    <a:pt x="8" y="29"/>
                    <a:pt x="4" y="27"/>
                  </a:cubicBezTo>
                  <a:cubicBezTo>
                    <a:pt x="1" y="26"/>
                    <a:pt x="0" y="20"/>
                    <a:pt x="4" y="17"/>
                  </a:cubicBezTo>
                  <a:cubicBezTo>
                    <a:pt x="8" y="13"/>
                    <a:pt x="8" y="8"/>
                    <a:pt x="8" y="4"/>
                  </a:cubicBezTo>
                  <a:cubicBezTo>
                    <a:pt x="9" y="1"/>
                    <a:pt x="11" y="0"/>
                    <a:pt x="13" y="1"/>
                  </a:cubicBezTo>
                  <a:cubicBezTo>
                    <a:pt x="29" y="4"/>
                    <a:pt x="45" y="5"/>
                    <a:pt x="61" y="6"/>
                  </a:cubicBezTo>
                  <a:cubicBezTo>
                    <a:pt x="61" y="11"/>
                    <a:pt x="65" y="17"/>
                    <a:pt x="56" y="20"/>
                  </a:cubicBezTo>
                  <a:cubicBezTo>
                    <a:pt x="49" y="23"/>
                    <a:pt x="54" y="26"/>
                    <a:pt x="58" y="29"/>
                  </a:cubicBezTo>
                  <a:cubicBezTo>
                    <a:pt x="64" y="34"/>
                    <a:pt x="73" y="32"/>
                    <a:pt x="77" y="40"/>
                  </a:cubicBezTo>
                  <a:close/>
                </a:path>
              </a:pathLst>
            </a:custGeom>
            <a:solidFill>
              <a:srgbClr val="AE8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713"/>
            <p:cNvSpPr>
              <a:spLocks/>
            </p:cNvSpPr>
            <p:nvPr/>
          </p:nvSpPr>
          <p:spPr bwMode="auto">
            <a:xfrm>
              <a:off x="5656263" y="4867275"/>
              <a:ext cx="130175" cy="60325"/>
            </a:xfrm>
            <a:custGeom>
              <a:avLst/>
              <a:gdLst>
                <a:gd name="T0" fmla="*/ 48 w 61"/>
                <a:gd name="T1" fmla="*/ 0 h 28"/>
                <a:gd name="T2" fmla="*/ 48 w 61"/>
                <a:gd name="T3" fmla="*/ 19 h 28"/>
                <a:gd name="T4" fmla="*/ 39 w 61"/>
                <a:gd name="T5" fmla="*/ 23 h 28"/>
                <a:gd name="T6" fmla="*/ 35 w 61"/>
                <a:gd name="T7" fmla="*/ 21 h 28"/>
                <a:gd name="T8" fmla="*/ 40 w 61"/>
                <a:gd name="T9" fmla="*/ 15 h 28"/>
                <a:gd name="T10" fmla="*/ 6 w 61"/>
                <a:gd name="T11" fmla="*/ 27 h 28"/>
                <a:gd name="T12" fmla="*/ 1 w 61"/>
                <a:gd name="T13" fmla="*/ 19 h 28"/>
                <a:gd name="T14" fmla="*/ 48 w 6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28">
                  <a:moveTo>
                    <a:pt x="48" y="0"/>
                  </a:moveTo>
                  <a:cubicBezTo>
                    <a:pt x="52" y="7"/>
                    <a:pt x="61" y="13"/>
                    <a:pt x="48" y="19"/>
                  </a:cubicBezTo>
                  <a:cubicBezTo>
                    <a:pt x="46" y="22"/>
                    <a:pt x="43" y="24"/>
                    <a:pt x="39" y="23"/>
                  </a:cubicBezTo>
                  <a:cubicBezTo>
                    <a:pt x="38" y="23"/>
                    <a:pt x="36" y="23"/>
                    <a:pt x="35" y="21"/>
                  </a:cubicBezTo>
                  <a:cubicBezTo>
                    <a:pt x="34" y="18"/>
                    <a:pt x="37" y="17"/>
                    <a:pt x="40" y="15"/>
                  </a:cubicBezTo>
                  <a:cubicBezTo>
                    <a:pt x="28" y="19"/>
                    <a:pt x="19" y="28"/>
                    <a:pt x="6" y="27"/>
                  </a:cubicBezTo>
                  <a:cubicBezTo>
                    <a:pt x="1" y="27"/>
                    <a:pt x="0" y="23"/>
                    <a:pt x="1" y="19"/>
                  </a:cubicBezTo>
                  <a:cubicBezTo>
                    <a:pt x="17" y="14"/>
                    <a:pt x="31" y="3"/>
                    <a:pt x="48" y="0"/>
                  </a:cubicBezTo>
                  <a:close/>
                </a:path>
              </a:pathLst>
            </a:custGeom>
            <a:solidFill>
              <a:srgbClr val="E8E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714"/>
            <p:cNvSpPr>
              <a:spLocks/>
            </p:cNvSpPr>
            <p:nvPr/>
          </p:nvSpPr>
          <p:spPr bwMode="auto">
            <a:xfrm>
              <a:off x="5613400" y="4772025"/>
              <a:ext cx="100013" cy="61913"/>
            </a:xfrm>
            <a:custGeom>
              <a:avLst/>
              <a:gdLst>
                <a:gd name="T0" fmla="*/ 36 w 47"/>
                <a:gd name="T1" fmla="*/ 22 h 29"/>
                <a:gd name="T2" fmla="*/ 31 w 47"/>
                <a:gd name="T3" fmla="*/ 25 h 29"/>
                <a:gd name="T4" fmla="*/ 20 w 47"/>
                <a:gd name="T5" fmla="*/ 26 h 29"/>
                <a:gd name="T6" fmla="*/ 27 w 47"/>
                <a:gd name="T7" fmla="*/ 17 h 29"/>
                <a:gd name="T8" fmla="*/ 1 w 47"/>
                <a:gd name="T9" fmla="*/ 29 h 29"/>
                <a:gd name="T10" fmla="*/ 11 w 47"/>
                <a:gd name="T11" fmla="*/ 15 h 29"/>
                <a:gd name="T12" fmla="*/ 31 w 47"/>
                <a:gd name="T13" fmla="*/ 6 h 29"/>
                <a:gd name="T14" fmla="*/ 36 w 47"/>
                <a:gd name="T15" fmla="*/ 3 h 29"/>
                <a:gd name="T16" fmla="*/ 39 w 47"/>
                <a:gd name="T17" fmla="*/ 1 h 29"/>
                <a:gd name="T18" fmla="*/ 46 w 47"/>
                <a:gd name="T19" fmla="*/ 5 h 29"/>
                <a:gd name="T20" fmla="*/ 33 w 47"/>
                <a:gd name="T21" fmla="*/ 12 h 29"/>
                <a:gd name="T22" fmla="*/ 36 w 47"/>
                <a:gd name="T2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9">
                  <a:moveTo>
                    <a:pt x="36" y="22"/>
                  </a:moveTo>
                  <a:cubicBezTo>
                    <a:pt x="35" y="23"/>
                    <a:pt x="33" y="24"/>
                    <a:pt x="31" y="25"/>
                  </a:cubicBezTo>
                  <a:cubicBezTo>
                    <a:pt x="28" y="26"/>
                    <a:pt x="24" y="28"/>
                    <a:pt x="20" y="26"/>
                  </a:cubicBezTo>
                  <a:cubicBezTo>
                    <a:pt x="20" y="21"/>
                    <a:pt x="26" y="21"/>
                    <a:pt x="27" y="17"/>
                  </a:cubicBezTo>
                  <a:cubicBezTo>
                    <a:pt x="16" y="15"/>
                    <a:pt x="11" y="26"/>
                    <a:pt x="1" y="29"/>
                  </a:cubicBezTo>
                  <a:cubicBezTo>
                    <a:pt x="0" y="21"/>
                    <a:pt x="5" y="17"/>
                    <a:pt x="11" y="15"/>
                  </a:cubicBezTo>
                  <a:cubicBezTo>
                    <a:pt x="18" y="12"/>
                    <a:pt x="25" y="9"/>
                    <a:pt x="31" y="6"/>
                  </a:cubicBezTo>
                  <a:cubicBezTo>
                    <a:pt x="33" y="5"/>
                    <a:pt x="35" y="4"/>
                    <a:pt x="36" y="3"/>
                  </a:cubicBezTo>
                  <a:cubicBezTo>
                    <a:pt x="37" y="2"/>
                    <a:pt x="37" y="1"/>
                    <a:pt x="39" y="1"/>
                  </a:cubicBezTo>
                  <a:cubicBezTo>
                    <a:pt x="42" y="1"/>
                    <a:pt x="47" y="0"/>
                    <a:pt x="46" y="5"/>
                  </a:cubicBezTo>
                  <a:cubicBezTo>
                    <a:pt x="45" y="14"/>
                    <a:pt x="38" y="10"/>
                    <a:pt x="33" y="12"/>
                  </a:cubicBezTo>
                  <a:cubicBezTo>
                    <a:pt x="29" y="17"/>
                    <a:pt x="42" y="16"/>
                    <a:pt x="36" y="22"/>
                  </a:cubicBezTo>
                  <a:close/>
                </a:path>
              </a:pathLst>
            </a:custGeom>
            <a:solidFill>
              <a:srgbClr val="DFE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715"/>
            <p:cNvSpPr>
              <a:spLocks/>
            </p:cNvSpPr>
            <p:nvPr/>
          </p:nvSpPr>
          <p:spPr bwMode="auto">
            <a:xfrm>
              <a:off x="5535613" y="4773613"/>
              <a:ext cx="76200" cy="79375"/>
            </a:xfrm>
            <a:custGeom>
              <a:avLst/>
              <a:gdLst>
                <a:gd name="T0" fmla="*/ 29 w 36"/>
                <a:gd name="T1" fmla="*/ 18 h 37"/>
                <a:gd name="T2" fmla="*/ 8 w 36"/>
                <a:gd name="T3" fmla="*/ 36 h 37"/>
                <a:gd name="T4" fmla="*/ 2 w 36"/>
                <a:gd name="T5" fmla="*/ 34 h 37"/>
                <a:gd name="T6" fmla="*/ 2 w 36"/>
                <a:gd name="T7" fmla="*/ 29 h 37"/>
                <a:gd name="T8" fmla="*/ 11 w 36"/>
                <a:gd name="T9" fmla="*/ 18 h 37"/>
                <a:gd name="T10" fmla="*/ 15 w 36"/>
                <a:gd name="T11" fmla="*/ 2 h 37"/>
                <a:gd name="T12" fmla="*/ 18 w 36"/>
                <a:gd name="T13" fmla="*/ 0 h 37"/>
                <a:gd name="T14" fmla="*/ 30 w 36"/>
                <a:gd name="T15" fmla="*/ 11 h 37"/>
                <a:gd name="T16" fmla="*/ 29 w 36"/>
                <a:gd name="T1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7">
                  <a:moveTo>
                    <a:pt x="29" y="18"/>
                  </a:moveTo>
                  <a:cubicBezTo>
                    <a:pt x="26" y="30"/>
                    <a:pt x="13" y="27"/>
                    <a:pt x="8" y="36"/>
                  </a:cubicBezTo>
                  <a:cubicBezTo>
                    <a:pt x="7" y="37"/>
                    <a:pt x="3" y="36"/>
                    <a:pt x="2" y="34"/>
                  </a:cubicBezTo>
                  <a:cubicBezTo>
                    <a:pt x="0" y="33"/>
                    <a:pt x="0" y="30"/>
                    <a:pt x="2" y="29"/>
                  </a:cubicBezTo>
                  <a:cubicBezTo>
                    <a:pt x="5" y="25"/>
                    <a:pt x="7" y="21"/>
                    <a:pt x="11" y="18"/>
                  </a:cubicBezTo>
                  <a:cubicBezTo>
                    <a:pt x="19" y="15"/>
                    <a:pt x="25" y="11"/>
                    <a:pt x="15" y="2"/>
                  </a:cubicBezTo>
                  <a:cubicBezTo>
                    <a:pt x="13" y="1"/>
                    <a:pt x="17" y="0"/>
                    <a:pt x="18" y="0"/>
                  </a:cubicBezTo>
                  <a:cubicBezTo>
                    <a:pt x="23" y="2"/>
                    <a:pt x="23" y="9"/>
                    <a:pt x="30" y="11"/>
                  </a:cubicBezTo>
                  <a:cubicBezTo>
                    <a:pt x="36" y="12"/>
                    <a:pt x="23" y="15"/>
                    <a:pt x="29" y="18"/>
                  </a:cubicBezTo>
                  <a:close/>
                </a:path>
              </a:pathLst>
            </a:custGeom>
            <a:solidFill>
              <a:srgbClr val="D598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716"/>
            <p:cNvSpPr>
              <a:spLocks/>
            </p:cNvSpPr>
            <p:nvPr/>
          </p:nvSpPr>
          <p:spPr bwMode="auto">
            <a:xfrm>
              <a:off x="5581650" y="4840288"/>
              <a:ext cx="25400" cy="22225"/>
            </a:xfrm>
            <a:custGeom>
              <a:avLst/>
              <a:gdLst>
                <a:gd name="T0" fmla="*/ 12 w 12"/>
                <a:gd name="T1" fmla="*/ 0 h 11"/>
                <a:gd name="T2" fmla="*/ 12 w 12"/>
                <a:gd name="T3" fmla="*/ 4 h 11"/>
                <a:gd name="T4" fmla="*/ 5 w 12"/>
                <a:gd name="T5" fmla="*/ 11 h 11"/>
                <a:gd name="T6" fmla="*/ 0 w 12"/>
                <a:gd name="T7" fmla="*/ 8 h 11"/>
                <a:gd name="T8" fmla="*/ 7 w 12"/>
                <a:gd name="T9" fmla="*/ 1 h 11"/>
                <a:gd name="T10" fmla="*/ 12 w 12"/>
                <a:gd name="T11" fmla="*/ 0 h 11"/>
                <a:gd name="T12" fmla="*/ 12 w 1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 h="11">
                  <a:moveTo>
                    <a:pt x="12" y="0"/>
                  </a:moveTo>
                  <a:cubicBezTo>
                    <a:pt x="12" y="2"/>
                    <a:pt x="12" y="3"/>
                    <a:pt x="12" y="4"/>
                  </a:cubicBezTo>
                  <a:cubicBezTo>
                    <a:pt x="12" y="9"/>
                    <a:pt x="10" y="11"/>
                    <a:pt x="5" y="11"/>
                  </a:cubicBezTo>
                  <a:cubicBezTo>
                    <a:pt x="3" y="11"/>
                    <a:pt x="0" y="11"/>
                    <a:pt x="0" y="8"/>
                  </a:cubicBezTo>
                  <a:cubicBezTo>
                    <a:pt x="0" y="4"/>
                    <a:pt x="3" y="2"/>
                    <a:pt x="7" y="1"/>
                  </a:cubicBezTo>
                  <a:cubicBezTo>
                    <a:pt x="8" y="0"/>
                    <a:pt x="10" y="0"/>
                    <a:pt x="12" y="0"/>
                  </a:cubicBezTo>
                  <a:cubicBezTo>
                    <a:pt x="12" y="0"/>
                    <a:pt x="12" y="0"/>
                    <a:pt x="12" y="0"/>
                  </a:cubicBezTo>
                  <a:close/>
                </a:path>
              </a:pathLst>
            </a:custGeom>
            <a:solidFill>
              <a:srgbClr val="E0B1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717"/>
            <p:cNvSpPr>
              <a:spLocks/>
            </p:cNvSpPr>
            <p:nvPr/>
          </p:nvSpPr>
          <p:spPr bwMode="auto">
            <a:xfrm>
              <a:off x="5362575" y="5119688"/>
              <a:ext cx="271463" cy="204788"/>
            </a:xfrm>
            <a:custGeom>
              <a:avLst/>
              <a:gdLst>
                <a:gd name="T0" fmla="*/ 18 w 127"/>
                <a:gd name="T1" fmla="*/ 16 h 96"/>
                <a:gd name="T2" fmla="*/ 18 w 127"/>
                <a:gd name="T3" fmla="*/ 11 h 96"/>
                <a:gd name="T4" fmla="*/ 35 w 127"/>
                <a:gd name="T5" fmla="*/ 13 h 96"/>
                <a:gd name="T6" fmla="*/ 90 w 127"/>
                <a:gd name="T7" fmla="*/ 17 h 96"/>
                <a:gd name="T8" fmla="*/ 101 w 127"/>
                <a:gd name="T9" fmla="*/ 16 h 96"/>
                <a:gd name="T10" fmla="*/ 91 w 127"/>
                <a:gd name="T11" fmla="*/ 8 h 96"/>
                <a:gd name="T12" fmla="*/ 99 w 127"/>
                <a:gd name="T13" fmla="*/ 6 h 96"/>
                <a:gd name="T14" fmla="*/ 119 w 127"/>
                <a:gd name="T15" fmla="*/ 12 h 96"/>
                <a:gd name="T16" fmla="*/ 124 w 127"/>
                <a:gd name="T17" fmla="*/ 16 h 96"/>
                <a:gd name="T18" fmla="*/ 119 w 127"/>
                <a:gd name="T19" fmla="*/ 20 h 96"/>
                <a:gd name="T20" fmla="*/ 95 w 127"/>
                <a:gd name="T21" fmla="*/ 23 h 96"/>
                <a:gd name="T22" fmla="*/ 86 w 127"/>
                <a:gd name="T23" fmla="*/ 25 h 96"/>
                <a:gd name="T24" fmla="*/ 86 w 127"/>
                <a:gd name="T25" fmla="*/ 30 h 96"/>
                <a:gd name="T26" fmla="*/ 95 w 127"/>
                <a:gd name="T27" fmla="*/ 34 h 96"/>
                <a:gd name="T28" fmla="*/ 119 w 127"/>
                <a:gd name="T29" fmla="*/ 51 h 96"/>
                <a:gd name="T30" fmla="*/ 125 w 127"/>
                <a:gd name="T31" fmla="*/ 56 h 96"/>
                <a:gd name="T32" fmla="*/ 126 w 127"/>
                <a:gd name="T33" fmla="*/ 61 h 96"/>
                <a:gd name="T34" fmla="*/ 109 w 127"/>
                <a:gd name="T35" fmla="*/ 57 h 96"/>
                <a:gd name="T36" fmla="*/ 119 w 127"/>
                <a:gd name="T37" fmla="*/ 71 h 96"/>
                <a:gd name="T38" fmla="*/ 117 w 127"/>
                <a:gd name="T39" fmla="*/ 75 h 96"/>
                <a:gd name="T40" fmla="*/ 83 w 127"/>
                <a:gd name="T41" fmla="*/ 63 h 96"/>
                <a:gd name="T42" fmla="*/ 104 w 127"/>
                <a:gd name="T43" fmla="*/ 72 h 96"/>
                <a:gd name="T44" fmla="*/ 110 w 127"/>
                <a:gd name="T45" fmla="*/ 76 h 96"/>
                <a:gd name="T46" fmla="*/ 102 w 127"/>
                <a:gd name="T47" fmla="*/ 90 h 96"/>
                <a:gd name="T48" fmla="*/ 91 w 127"/>
                <a:gd name="T49" fmla="*/ 85 h 96"/>
                <a:gd name="T50" fmla="*/ 95 w 127"/>
                <a:gd name="T51" fmla="*/ 96 h 96"/>
                <a:gd name="T52" fmla="*/ 43 w 127"/>
                <a:gd name="T53" fmla="*/ 46 h 96"/>
                <a:gd name="T54" fmla="*/ 35 w 127"/>
                <a:gd name="T55" fmla="*/ 33 h 96"/>
                <a:gd name="T56" fmla="*/ 27 w 127"/>
                <a:gd name="T57" fmla="*/ 32 h 96"/>
                <a:gd name="T58" fmla="*/ 28 w 127"/>
                <a:gd name="T59" fmla="*/ 39 h 96"/>
                <a:gd name="T60" fmla="*/ 27 w 127"/>
                <a:gd name="T61" fmla="*/ 47 h 96"/>
                <a:gd name="T62" fmla="*/ 14 w 127"/>
                <a:gd name="T63" fmla="*/ 46 h 96"/>
                <a:gd name="T64" fmla="*/ 9 w 127"/>
                <a:gd name="T65" fmla="*/ 39 h 96"/>
                <a:gd name="T66" fmla="*/ 0 w 127"/>
                <a:gd name="T67" fmla="*/ 35 h 96"/>
                <a:gd name="T68" fmla="*/ 18 w 127"/>
                <a:gd name="T69" fmla="*/ 21 h 96"/>
                <a:gd name="T70" fmla="*/ 24 w 127"/>
                <a:gd name="T71" fmla="*/ 20 h 96"/>
                <a:gd name="T72" fmla="*/ 18 w 127"/>
                <a:gd name="T7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96">
                  <a:moveTo>
                    <a:pt x="18" y="16"/>
                  </a:moveTo>
                  <a:cubicBezTo>
                    <a:pt x="18" y="14"/>
                    <a:pt x="18" y="13"/>
                    <a:pt x="18" y="11"/>
                  </a:cubicBezTo>
                  <a:cubicBezTo>
                    <a:pt x="24" y="10"/>
                    <a:pt x="31" y="0"/>
                    <a:pt x="35" y="13"/>
                  </a:cubicBezTo>
                  <a:cubicBezTo>
                    <a:pt x="53" y="12"/>
                    <a:pt x="70" y="30"/>
                    <a:pt x="90" y="17"/>
                  </a:cubicBezTo>
                  <a:cubicBezTo>
                    <a:pt x="93" y="15"/>
                    <a:pt x="97" y="21"/>
                    <a:pt x="101" y="16"/>
                  </a:cubicBezTo>
                  <a:cubicBezTo>
                    <a:pt x="99" y="11"/>
                    <a:pt x="93" y="12"/>
                    <a:pt x="91" y="8"/>
                  </a:cubicBezTo>
                  <a:cubicBezTo>
                    <a:pt x="92" y="1"/>
                    <a:pt x="96" y="4"/>
                    <a:pt x="99" y="6"/>
                  </a:cubicBezTo>
                  <a:cubicBezTo>
                    <a:pt x="105" y="10"/>
                    <a:pt x="112" y="10"/>
                    <a:pt x="119" y="12"/>
                  </a:cubicBezTo>
                  <a:cubicBezTo>
                    <a:pt x="121" y="12"/>
                    <a:pt x="124" y="13"/>
                    <a:pt x="124" y="16"/>
                  </a:cubicBezTo>
                  <a:cubicBezTo>
                    <a:pt x="124" y="18"/>
                    <a:pt x="121" y="19"/>
                    <a:pt x="119" y="20"/>
                  </a:cubicBezTo>
                  <a:cubicBezTo>
                    <a:pt x="112" y="23"/>
                    <a:pt x="104" y="26"/>
                    <a:pt x="95" y="23"/>
                  </a:cubicBezTo>
                  <a:cubicBezTo>
                    <a:pt x="91" y="22"/>
                    <a:pt x="89" y="22"/>
                    <a:pt x="86" y="25"/>
                  </a:cubicBezTo>
                  <a:cubicBezTo>
                    <a:pt x="85" y="27"/>
                    <a:pt x="85" y="28"/>
                    <a:pt x="86" y="30"/>
                  </a:cubicBezTo>
                  <a:cubicBezTo>
                    <a:pt x="88" y="33"/>
                    <a:pt x="91" y="34"/>
                    <a:pt x="95" y="34"/>
                  </a:cubicBezTo>
                  <a:cubicBezTo>
                    <a:pt x="111" y="32"/>
                    <a:pt x="114" y="35"/>
                    <a:pt x="119" y="51"/>
                  </a:cubicBezTo>
                  <a:cubicBezTo>
                    <a:pt x="120" y="53"/>
                    <a:pt x="123" y="54"/>
                    <a:pt x="125" y="56"/>
                  </a:cubicBezTo>
                  <a:cubicBezTo>
                    <a:pt x="127" y="57"/>
                    <a:pt x="127" y="59"/>
                    <a:pt x="126" y="61"/>
                  </a:cubicBezTo>
                  <a:cubicBezTo>
                    <a:pt x="120" y="65"/>
                    <a:pt x="116" y="61"/>
                    <a:pt x="109" y="57"/>
                  </a:cubicBezTo>
                  <a:cubicBezTo>
                    <a:pt x="112" y="64"/>
                    <a:pt x="119" y="65"/>
                    <a:pt x="119" y="71"/>
                  </a:cubicBezTo>
                  <a:cubicBezTo>
                    <a:pt x="119" y="73"/>
                    <a:pt x="118" y="74"/>
                    <a:pt x="117" y="75"/>
                  </a:cubicBezTo>
                  <a:cubicBezTo>
                    <a:pt x="106" y="73"/>
                    <a:pt x="93" y="73"/>
                    <a:pt x="83" y="63"/>
                  </a:cubicBezTo>
                  <a:cubicBezTo>
                    <a:pt x="89" y="68"/>
                    <a:pt x="94" y="75"/>
                    <a:pt x="104" y="72"/>
                  </a:cubicBezTo>
                  <a:cubicBezTo>
                    <a:pt x="106" y="72"/>
                    <a:pt x="109" y="74"/>
                    <a:pt x="110" y="76"/>
                  </a:cubicBezTo>
                  <a:cubicBezTo>
                    <a:pt x="109" y="81"/>
                    <a:pt x="107" y="87"/>
                    <a:pt x="102" y="90"/>
                  </a:cubicBezTo>
                  <a:cubicBezTo>
                    <a:pt x="98" y="90"/>
                    <a:pt x="95" y="87"/>
                    <a:pt x="91" y="85"/>
                  </a:cubicBezTo>
                  <a:cubicBezTo>
                    <a:pt x="88" y="91"/>
                    <a:pt x="97" y="91"/>
                    <a:pt x="95" y="96"/>
                  </a:cubicBezTo>
                  <a:cubicBezTo>
                    <a:pt x="75" y="93"/>
                    <a:pt x="48" y="67"/>
                    <a:pt x="43" y="46"/>
                  </a:cubicBezTo>
                  <a:cubicBezTo>
                    <a:pt x="42" y="42"/>
                    <a:pt x="39" y="37"/>
                    <a:pt x="35" y="33"/>
                  </a:cubicBezTo>
                  <a:cubicBezTo>
                    <a:pt x="34" y="31"/>
                    <a:pt x="30" y="29"/>
                    <a:pt x="27" y="32"/>
                  </a:cubicBezTo>
                  <a:cubicBezTo>
                    <a:pt x="25" y="34"/>
                    <a:pt x="27" y="37"/>
                    <a:pt x="28" y="39"/>
                  </a:cubicBezTo>
                  <a:cubicBezTo>
                    <a:pt x="30" y="42"/>
                    <a:pt x="32" y="45"/>
                    <a:pt x="27" y="47"/>
                  </a:cubicBezTo>
                  <a:cubicBezTo>
                    <a:pt x="23" y="49"/>
                    <a:pt x="18" y="51"/>
                    <a:pt x="14" y="46"/>
                  </a:cubicBezTo>
                  <a:cubicBezTo>
                    <a:pt x="13" y="43"/>
                    <a:pt x="11" y="40"/>
                    <a:pt x="9" y="39"/>
                  </a:cubicBezTo>
                  <a:cubicBezTo>
                    <a:pt x="7" y="37"/>
                    <a:pt x="4" y="36"/>
                    <a:pt x="0" y="35"/>
                  </a:cubicBezTo>
                  <a:cubicBezTo>
                    <a:pt x="5" y="28"/>
                    <a:pt x="14" y="28"/>
                    <a:pt x="18" y="21"/>
                  </a:cubicBezTo>
                  <a:cubicBezTo>
                    <a:pt x="19" y="19"/>
                    <a:pt x="22" y="19"/>
                    <a:pt x="24" y="20"/>
                  </a:cubicBezTo>
                  <a:cubicBezTo>
                    <a:pt x="22" y="18"/>
                    <a:pt x="19" y="19"/>
                    <a:pt x="18" y="16"/>
                  </a:cubicBezTo>
                  <a:close/>
                </a:path>
              </a:pathLst>
            </a:custGeom>
            <a:solidFill>
              <a:srgbClr val="A05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718"/>
            <p:cNvSpPr>
              <a:spLocks/>
            </p:cNvSpPr>
            <p:nvPr/>
          </p:nvSpPr>
          <p:spPr bwMode="auto">
            <a:xfrm>
              <a:off x="5641975" y="5106988"/>
              <a:ext cx="157163" cy="211138"/>
            </a:xfrm>
            <a:custGeom>
              <a:avLst/>
              <a:gdLst>
                <a:gd name="T0" fmla="*/ 50 w 74"/>
                <a:gd name="T1" fmla="*/ 12 h 99"/>
                <a:gd name="T2" fmla="*/ 50 w 74"/>
                <a:gd name="T3" fmla="*/ 17 h 99"/>
                <a:gd name="T4" fmla="*/ 58 w 74"/>
                <a:gd name="T5" fmla="*/ 26 h 99"/>
                <a:gd name="T6" fmla="*/ 69 w 74"/>
                <a:gd name="T7" fmla="*/ 32 h 99"/>
                <a:gd name="T8" fmla="*/ 72 w 74"/>
                <a:gd name="T9" fmla="*/ 44 h 99"/>
                <a:gd name="T10" fmla="*/ 63 w 74"/>
                <a:gd name="T11" fmla="*/ 46 h 99"/>
                <a:gd name="T12" fmla="*/ 59 w 74"/>
                <a:gd name="T13" fmla="*/ 45 h 99"/>
                <a:gd name="T14" fmla="*/ 38 w 74"/>
                <a:gd name="T15" fmla="*/ 37 h 99"/>
                <a:gd name="T16" fmla="*/ 35 w 74"/>
                <a:gd name="T17" fmla="*/ 41 h 99"/>
                <a:gd name="T18" fmla="*/ 40 w 74"/>
                <a:gd name="T19" fmla="*/ 61 h 99"/>
                <a:gd name="T20" fmla="*/ 47 w 74"/>
                <a:gd name="T21" fmla="*/ 74 h 99"/>
                <a:gd name="T22" fmla="*/ 54 w 74"/>
                <a:gd name="T23" fmla="*/ 86 h 99"/>
                <a:gd name="T24" fmla="*/ 43 w 74"/>
                <a:gd name="T25" fmla="*/ 94 h 99"/>
                <a:gd name="T26" fmla="*/ 37 w 74"/>
                <a:gd name="T27" fmla="*/ 88 h 99"/>
                <a:gd name="T28" fmla="*/ 35 w 74"/>
                <a:gd name="T29" fmla="*/ 95 h 99"/>
                <a:gd name="T30" fmla="*/ 12 w 74"/>
                <a:gd name="T31" fmla="*/ 89 h 99"/>
                <a:gd name="T32" fmla="*/ 0 w 74"/>
                <a:gd name="T33" fmla="*/ 48 h 99"/>
                <a:gd name="T34" fmla="*/ 2 w 74"/>
                <a:gd name="T35" fmla="*/ 43 h 99"/>
                <a:gd name="T36" fmla="*/ 10 w 74"/>
                <a:gd name="T37" fmla="*/ 14 h 99"/>
                <a:gd name="T38" fmla="*/ 31 w 74"/>
                <a:gd name="T39" fmla="*/ 27 h 99"/>
                <a:gd name="T40" fmla="*/ 13 w 74"/>
                <a:gd name="T41" fmla="*/ 12 h 99"/>
                <a:gd name="T42" fmla="*/ 12 w 74"/>
                <a:gd name="T43" fmla="*/ 0 h 99"/>
                <a:gd name="T44" fmla="*/ 16 w 74"/>
                <a:gd name="T45" fmla="*/ 1 h 99"/>
                <a:gd name="T46" fmla="*/ 48 w 74"/>
                <a:gd name="T47" fmla="*/ 9 h 99"/>
                <a:gd name="T48" fmla="*/ 50 w 74"/>
                <a:gd name="T49"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99">
                  <a:moveTo>
                    <a:pt x="50" y="12"/>
                  </a:moveTo>
                  <a:cubicBezTo>
                    <a:pt x="50" y="13"/>
                    <a:pt x="50" y="15"/>
                    <a:pt x="50" y="17"/>
                  </a:cubicBezTo>
                  <a:cubicBezTo>
                    <a:pt x="50" y="22"/>
                    <a:pt x="54" y="24"/>
                    <a:pt x="58" y="26"/>
                  </a:cubicBezTo>
                  <a:cubicBezTo>
                    <a:pt x="61" y="28"/>
                    <a:pt x="65" y="30"/>
                    <a:pt x="69" y="32"/>
                  </a:cubicBezTo>
                  <a:cubicBezTo>
                    <a:pt x="73" y="35"/>
                    <a:pt x="74" y="39"/>
                    <a:pt x="72" y="44"/>
                  </a:cubicBezTo>
                  <a:cubicBezTo>
                    <a:pt x="70" y="48"/>
                    <a:pt x="66" y="48"/>
                    <a:pt x="63" y="46"/>
                  </a:cubicBezTo>
                  <a:cubicBezTo>
                    <a:pt x="61" y="46"/>
                    <a:pt x="60" y="45"/>
                    <a:pt x="59" y="45"/>
                  </a:cubicBezTo>
                  <a:cubicBezTo>
                    <a:pt x="53" y="41"/>
                    <a:pt x="47" y="35"/>
                    <a:pt x="38" y="37"/>
                  </a:cubicBezTo>
                  <a:cubicBezTo>
                    <a:pt x="35" y="38"/>
                    <a:pt x="35" y="39"/>
                    <a:pt x="35" y="41"/>
                  </a:cubicBezTo>
                  <a:cubicBezTo>
                    <a:pt x="32" y="49"/>
                    <a:pt x="43" y="53"/>
                    <a:pt x="40" y="61"/>
                  </a:cubicBezTo>
                  <a:cubicBezTo>
                    <a:pt x="40" y="66"/>
                    <a:pt x="37" y="72"/>
                    <a:pt x="47" y="74"/>
                  </a:cubicBezTo>
                  <a:cubicBezTo>
                    <a:pt x="52" y="74"/>
                    <a:pt x="55" y="80"/>
                    <a:pt x="54" y="86"/>
                  </a:cubicBezTo>
                  <a:cubicBezTo>
                    <a:pt x="51" y="90"/>
                    <a:pt x="49" y="95"/>
                    <a:pt x="43" y="94"/>
                  </a:cubicBezTo>
                  <a:cubicBezTo>
                    <a:pt x="40" y="93"/>
                    <a:pt x="40" y="88"/>
                    <a:pt x="37" y="88"/>
                  </a:cubicBezTo>
                  <a:cubicBezTo>
                    <a:pt x="34" y="89"/>
                    <a:pt x="36" y="93"/>
                    <a:pt x="35" y="95"/>
                  </a:cubicBezTo>
                  <a:cubicBezTo>
                    <a:pt x="26" y="99"/>
                    <a:pt x="16" y="97"/>
                    <a:pt x="12" y="89"/>
                  </a:cubicBezTo>
                  <a:cubicBezTo>
                    <a:pt x="6" y="76"/>
                    <a:pt x="2" y="62"/>
                    <a:pt x="0" y="48"/>
                  </a:cubicBezTo>
                  <a:cubicBezTo>
                    <a:pt x="0" y="46"/>
                    <a:pt x="1" y="45"/>
                    <a:pt x="2" y="43"/>
                  </a:cubicBezTo>
                  <a:cubicBezTo>
                    <a:pt x="8" y="34"/>
                    <a:pt x="5" y="23"/>
                    <a:pt x="10" y="14"/>
                  </a:cubicBezTo>
                  <a:cubicBezTo>
                    <a:pt x="15" y="23"/>
                    <a:pt x="23" y="27"/>
                    <a:pt x="31" y="27"/>
                  </a:cubicBezTo>
                  <a:cubicBezTo>
                    <a:pt x="31" y="16"/>
                    <a:pt x="21" y="15"/>
                    <a:pt x="13" y="12"/>
                  </a:cubicBezTo>
                  <a:cubicBezTo>
                    <a:pt x="12" y="8"/>
                    <a:pt x="8" y="4"/>
                    <a:pt x="12" y="0"/>
                  </a:cubicBezTo>
                  <a:cubicBezTo>
                    <a:pt x="13" y="1"/>
                    <a:pt x="15" y="1"/>
                    <a:pt x="16" y="1"/>
                  </a:cubicBezTo>
                  <a:cubicBezTo>
                    <a:pt x="26" y="3"/>
                    <a:pt x="37" y="6"/>
                    <a:pt x="48" y="9"/>
                  </a:cubicBezTo>
                  <a:cubicBezTo>
                    <a:pt x="49" y="10"/>
                    <a:pt x="50" y="11"/>
                    <a:pt x="50" y="12"/>
                  </a:cubicBezTo>
                  <a:close/>
                </a:path>
              </a:pathLst>
            </a:custGeom>
            <a:solidFill>
              <a:srgbClr val="C8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719"/>
            <p:cNvSpPr>
              <a:spLocks/>
            </p:cNvSpPr>
            <p:nvPr/>
          </p:nvSpPr>
          <p:spPr bwMode="auto">
            <a:xfrm>
              <a:off x="5580063" y="5199063"/>
              <a:ext cx="206375" cy="157163"/>
            </a:xfrm>
            <a:custGeom>
              <a:avLst/>
              <a:gdLst>
                <a:gd name="T0" fmla="*/ 71 w 97"/>
                <a:gd name="T1" fmla="*/ 50 h 74"/>
                <a:gd name="T2" fmla="*/ 81 w 97"/>
                <a:gd name="T3" fmla="*/ 42 h 74"/>
                <a:gd name="T4" fmla="*/ 89 w 97"/>
                <a:gd name="T5" fmla="*/ 46 h 74"/>
                <a:gd name="T6" fmla="*/ 93 w 97"/>
                <a:gd name="T7" fmla="*/ 52 h 74"/>
                <a:gd name="T8" fmla="*/ 91 w 97"/>
                <a:gd name="T9" fmla="*/ 60 h 74"/>
                <a:gd name="T10" fmla="*/ 68 w 97"/>
                <a:gd name="T11" fmla="*/ 65 h 74"/>
                <a:gd name="T12" fmla="*/ 65 w 97"/>
                <a:gd name="T13" fmla="*/ 67 h 74"/>
                <a:gd name="T14" fmla="*/ 56 w 97"/>
                <a:gd name="T15" fmla="*/ 72 h 74"/>
                <a:gd name="T16" fmla="*/ 55 w 97"/>
                <a:gd name="T17" fmla="*/ 64 h 74"/>
                <a:gd name="T18" fmla="*/ 49 w 97"/>
                <a:gd name="T19" fmla="*/ 57 h 74"/>
                <a:gd name="T20" fmla="*/ 5 w 97"/>
                <a:gd name="T21" fmla="*/ 66 h 74"/>
                <a:gd name="T22" fmla="*/ 0 w 97"/>
                <a:gd name="T23" fmla="*/ 66 h 74"/>
                <a:gd name="T24" fmla="*/ 0 w 97"/>
                <a:gd name="T25" fmla="*/ 53 h 74"/>
                <a:gd name="T26" fmla="*/ 8 w 97"/>
                <a:gd name="T27" fmla="*/ 40 h 74"/>
                <a:gd name="T28" fmla="*/ 11 w 97"/>
                <a:gd name="T29" fmla="*/ 39 h 74"/>
                <a:gd name="T30" fmla="*/ 16 w 97"/>
                <a:gd name="T31" fmla="*/ 43 h 74"/>
                <a:gd name="T32" fmla="*/ 15 w 97"/>
                <a:gd name="T33" fmla="*/ 37 h 74"/>
                <a:gd name="T34" fmla="*/ 16 w 97"/>
                <a:gd name="T35" fmla="*/ 34 h 74"/>
                <a:gd name="T36" fmla="*/ 21 w 97"/>
                <a:gd name="T37" fmla="*/ 32 h 74"/>
                <a:gd name="T38" fmla="*/ 31 w 97"/>
                <a:gd name="T39" fmla="*/ 41 h 74"/>
                <a:gd name="T40" fmla="*/ 26 w 97"/>
                <a:gd name="T41" fmla="*/ 28 h 74"/>
                <a:gd name="T42" fmla="*/ 23 w 97"/>
                <a:gd name="T43" fmla="*/ 24 h 74"/>
                <a:gd name="T44" fmla="*/ 23 w 97"/>
                <a:gd name="T45" fmla="*/ 19 h 74"/>
                <a:gd name="T46" fmla="*/ 27 w 97"/>
                <a:gd name="T47" fmla="*/ 12 h 74"/>
                <a:gd name="T48" fmla="*/ 31 w 97"/>
                <a:gd name="T49" fmla="*/ 0 h 74"/>
                <a:gd name="T50" fmla="*/ 43 w 97"/>
                <a:gd name="T51" fmla="*/ 43 h 74"/>
                <a:gd name="T52" fmla="*/ 64 w 97"/>
                <a:gd name="T53" fmla="*/ 50 h 74"/>
                <a:gd name="T54" fmla="*/ 71 w 97"/>
                <a:gd name="T55"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7" h="74">
                  <a:moveTo>
                    <a:pt x="71" y="50"/>
                  </a:moveTo>
                  <a:cubicBezTo>
                    <a:pt x="77" y="50"/>
                    <a:pt x="77" y="43"/>
                    <a:pt x="81" y="42"/>
                  </a:cubicBezTo>
                  <a:cubicBezTo>
                    <a:pt x="85" y="40"/>
                    <a:pt x="87" y="43"/>
                    <a:pt x="89" y="46"/>
                  </a:cubicBezTo>
                  <a:cubicBezTo>
                    <a:pt x="90" y="48"/>
                    <a:pt x="91" y="50"/>
                    <a:pt x="93" y="52"/>
                  </a:cubicBezTo>
                  <a:cubicBezTo>
                    <a:pt x="95" y="55"/>
                    <a:pt x="97" y="60"/>
                    <a:pt x="91" y="60"/>
                  </a:cubicBezTo>
                  <a:cubicBezTo>
                    <a:pt x="83" y="59"/>
                    <a:pt x="76" y="65"/>
                    <a:pt x="68" y="65"/>
                  </a:cubicBezTo>
                  <a:cubicBezTo>
                    <a:pt x="67" y="66"/>
                    <a:pt x="66" y="67"/>
                    <a:pt x="65" y="67"/>
                  </a:cubicBezTo>
                  <a:cubicBezTo>
                    <a:pt x="62" y="70"/>
                    <a:pt x="60" y="74"/>
                    <a:pt x="56" y="72"/>
                  </a:cubicBezTo>
                  <a:cubicBezTo>
                    <a:pt x="53" y="70"/>
                    <a:pt x="53" y="67"/>
                    <a:pt x="55" y="64"/>
                  </a:cubicBezTo>
                  <a:cubicBezTo>
                    <a:pt x="58" y="58"/>
                    <a:pt x="52" y="57"/>
                    <a:pt x="49" y="57"/>
                  </a:cubicBezTo>
                  <a:cubicBezTo>
                    <a:pt x="34" y="56"/>
                    <a:pt x="17" y="51"/>
                    <a:pt x="5" y="66"/>
                  </a:cubicBezTo>
                  <a:cubicBezTo>
                    <a:pt x="4" y="67"/>
                    <a:pt x="2" y="66"/>
                    <a:pt x="0" y="66"/>
                  </a:cubicBezTo>
                  <a:cubicBezTo>
                    <a:pt x="2" y="62"/>
                    <a:pt x="3" y="58"/>
                    <a:pt x="0" y="53"/>
                  </a:cubicBezTo>
                  <a:cubicBezTo>
                    <a:pt x="1" y="48"/>
                    <a:pt x="2" y="43"/>
                    <a:pt x="8" y="40"/>
                  </a:cubicBezTo>
                  <a:cubicBezTo>
                    <a:pt x="9" y="39"/>
                    <a:pt x="10" y="39"/>
                    <a:pt x="11" y="39"/>
                  </a:cubicBezTo>
                  <a:cubicBezTo>
                    <a:pt x="13" y="40"/>
                    <a:pt x="15" y="40"/>
                    <a:pt x="16" y="43"/>
                  </a:cubicBezTo>
                  <a:cubicBezTo>
                    <a:pt x="17" y="41"/>
                    <a:pt x="14" y="39"/>
                    <a:pt x="15" y="37"/>
                  </a:cubicBezTo>
                  <a:cubicBezTo>
                    <a:pt x="16" y="36"/>
                    <a:pt x="16" y="35"/>
                    <a:pt x="16" y="34"/>
                  </a:cubicBezTo>
                  <a:cubicBezTo>
                    <a:pt x="17" y="33"/>
                    <a:pt x="19" y="32"/>
                    <a:pt x="21" y="32"/>
                  </a:cubicBezTo>
                  <a:cubicBezTo>
                    <a:pt x="26" y="33"/>
                    <a:pt x="27" y="38"/>
                    <a:pt x="31" y="41"/>
                  </a:cubicBezTo>
                  <a:cubicBezTo>
                    <a:pt x="32" y="35"/>
                    <a:pt x="29" y="32"/>
                    <a:pt x="26" y="28"/>
                  </a:cubicBezTo>
                  <a:cubicBezTo>
                    <a:pt x="24" y="27"/>
                    <a:pt x="23" y="25"/>
                    <a:pt x="23" y="24"/>
                  </a:cubicBezTo>
                  <a:cubicBezTo>
                    <a:pt x="23" y="22"/>
                    <a:pt x="23" y="20"/>
                    <a:pt x="23" y="19"/>
                  </a:cubicBezTo>
                  <a:cubicBezTo>
                    <a:pt x="28" y="18"/>
                    <a:pt x="28" y="16"/>
                    <a:pt x="27" y="12"/>
                  </a:cubicBezTo>
                  <a:cubicBezTo>
                    <a:pt x="25" y="7"/>
                    <a:pt x="26" y="2"/>
                    <a:pt x="31" y="0"/>
                  </a:cubicBezTo>
                  <a:cubicBezTo>
                    <a:pt x="32" y="15"/>
                    <a:pt x="38" y="29"/>
                    <a:pt x="43" y="43"/>
                  </a:cubicBezTo>
                  <a:cubicBezTo>
                    <a:pt x="45" y="51"/>
                    <a:pt x="54" y="57"/>
                    <a:pt x="64" y="50"/>
                  </a:cubicBezTo>
                  <a:cubicBezTo>
                    <a:pt x="66" y="48"/>
                    <a:pt x="69" y="48"/>
                    <a:pt x="71" y="50"/>
                  </a:cubicBezTo>
                  <a:close/>
                </a:path>
              </a:pathLst>
            </a:custGeom>
            <a:solidFill>
              <a:srgbClr val="A373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720"/>
            <p:cNvSpPr>
              <a:spLocks/>
            </p:cNvSpPr>
            <p:nvPr/>
          </p:nvSpPr>
          <p:spPr bwMode="auto">
            <a:xfrm>
              <a:off x="5661025" y="5040313"/>
              <a:ext cx="206375" cy="92075"/>
            </a:xfrm>
            <a:custGeom>
              <a:avLst/>
              <a:gdLst>
                <a:gd name="T0" fmla="*/ 75 w 97"/>
                <a:gd name="T1" fmla="*/ 7 h 44"/>
                <a:gd name="T2" fmla="*/ 63 w 97"/>
                <a:gd name="T3" fmla="*/ 9 h 44"/>
                <a:gd name="T4" fmla="*/ 58 w 97"/>
                <a:gd name="T5" fmla="*/ 13 h 44"/>
                <a:gd name="T6" fmla="*/ 65 w 97"/>
                <a:gd name="T7" fmla="*/ 14 h 44"/>
                <a:gd name="T8" fmla="*/ 87 w 97"/>
                <a:gd name="T9" fmla="*/ 5 h 44"/>
                <a:gd name="T10" fmla="*/ 96 w 97"/>
                <a:gd name="T11" fmla="*/ 4 h 44"/>
                <a:gd name="T12" fmla="*/ 94 w 97"/>
                <a:gd name="T13" fmla="*/ 13 h 44"/>
                <a:gd name="T14" fmla="*/ 79 w 97"/>
                <a:gd name="T15" fmla="*/ 20 h 44"/>
                <a:gd name="T16" fmla="*/ 51 w 97"/>
                <a:gd name="T17" fmla="*/ 28 h 44"/>
                <a:gd name="T18" fmla="*/ 41 w 97"/>
                <a:gd name="T19" fmla="*/ 44 h 44"/>
                <a:gd name="T20" fmla="*/ 40 w 97"/>
                <a:gd name="T21" fmla="*/ 43 h 44"/>
                <a:gd name="T22" fmla="*/ 21 w 97"/>
                <a:gd name="T23" fmla="*/ 32 h 44"/>
                <a:gd name="T24" fmla="*/ 4 w 97"/>
                <a:gd name="T25" fmla="*/ 33 h 44"/>
                <a:gd name="T26" fmla="*/ 3 w 97"/>
                <a:gd name="T27" fmla="*/ 32 h 44"/>
                <a:gd name="T28" fmla="*/ 6 w 97"/>
                <a:gd name="T29" fmla="*/ 19 h 44"/>
                <a:gd name="T30" fmla="*/ 22 w 97"/>
                <a:gd name="T31" fmla="*/ 16 h 44"/>
                <a:gd name="T32" fmla="*/ 32 w 97"/>
                <a:gd name="T33" fmla="*/ 15 h 44"/>
                <a:gd name="T34" fmla="*/ 30 w 97"/>
                <a:gd name="T35" fmla="*/ 24 h 44"/>
                <a:gd name="T36" fmla="*/ 54 w 97"/>
                <a:gd name="T37" fmla="*/ 18 h 44"/>
                <a:gd name="T38" fmla="*/ 35 w 97"/>
                <a:gd name="T39" fmla="*/ 7 h 44"/>
                <a:gd name="T40" fmla="*/ 75 w 97"/>
                <a:gd name="T41"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44">
                  <a:moveTo>
                    <a:pt x="75" y="7"/>
                  </a:moveTo>
                  <a:cubicBezTo>
                    <a:pt x="72" y="10"/>
                    <a:pt x="67" y="8"/>
                    <a:pt x="63" y="9"/>
                  </a:cubicBezTo>
                  <a:cubicBezTo>
                    <a:pt x="60" y="10"/>
                    <a:pt x="57" y="9"/>
                    <a:pt x="58" y="13"/>
                  </a:cubicBezTo>
                  <a:cubicBezTo>
                    <a:pt x="59" y="17"/>
                    <a:pt x="62" y="16"/>
                    <a:pt x="65" y="14"/>
                  </a:cubicBezTo>
                  <a:cubicBezTo>
                    <a:pt x="72" y="11"/>
                    <a:pt x="81" y="11"/>
                    <a:pt x="87" y="5"/>
                  </a:cubicBezTo>
                  <a:cubicBezTo>
                    <a:pt x="89" y="4"/>
                    <a:pt x="93" y="1"/>
                    <a:pt x="96" y="4"/>
                  </a:cubicBezTo>
                  <a:cubicBezTo>
                    <a:pt x="97" y="7"/>
                    <a:pt x="96" y="10"/>
                    <a:pt x="94" y="13"/>
                  </a:cubicBezTo>
                  <a:cubicBezTo>
                    <a:pt x="90" y="18"/>
                    <a:pt x="85" y="20"/>
                    <a:pt x="79" y="20"/>
                  </a:cubicBezTo>
                  <a:cubicBezTo>
                    <a:pt x="69" y="19"/>
                    <a:pt x="60" y="24"/>
                    <a:pt x="51" y="28"/>
                  </a:cubicBezTo>
                  <a:cubicBezTo>
                    <a:pt x="44" y="30"/>
                    <a:pt x="45" y="39"/>
                    <a:pt x="41" y="44"/>
                  </a:cubicBezTo>
                  <a:cubicBezTo>
                    <a:pt x="41" y="44"/>
                    <a:pt x="40" y="43"/>
                    <a:pt x="40" y="43"/>
                  </a:cubicBezTo>
                  <a:cubicBezTo>
                    <a:pt x="38" y="33"/>
                    <a:pt x="32" y="29"/>
                    <a:pt x="21" y="32"/>
                  </a:cubicBezTo>
                  <a:cubicBezTo>
                    <a:pt x="16" y="33"/>
                    <a:pt x="10" y="35"/>
                    <a:pt x="4" y="33"/>
                  </a:cubicBezTo>
                  <a:cubicBezTo>
                    <a:pt x="4" y="33"/>
                    <a:pt x="4" y="33"/>
                    <a:pt x="3" y="32"/>
                  </a:cubicBezTo>
                  <a:cubicBezTo>
                    <a:pt x="3" y="28"/>
                    <a:pt x="0" y="22"/>
                    <a:pt x="6" y="19"/>
                  </a:cubicBezTo>
                  <a:cubicBezTo>
                    <a:pt x="11" y="18"/>
                    <a:pt x="17" y="18"/>
                    <a:pt x="22" y="16"/>
                  </a:cubicBezTo>
                  <a:cubicBezTo>
                    <a:pt x="25" y="14"/>
                    <a:pt x="28" y="11"/>
                    <a:pt x="32" y="15"/>
                  </a:cubicBezTo>
                  <a:cubicBezTo>
                    <a:pt x="37" y="20"/>
                    <a:pt x="28" y="21"/>
                    <a:pt x="30" y="24"/>
                  </a:cubicBezTo>
                  <a:cubicBezTo>
                    <a:pt x="38" y="25"/>
                    <a:pt x="46" y="26"/>
                    <a:pt x="54" y="18"/>
                  </a:cubicBezTo>
                  <a:cubicBezTo>
                    <a:pt x="43" y="20"/>
                    <a:pt x="40" y="12"/>
                    <a:pt x="35" y="7"/>
                  </a:cubicBezTo>
                  <a:cubicBezTo>
                    <a:pt x="49" y="1"/>
                    <a:pt x="62" y="0"/>
                    <a:pt x="75" y="7"/>
                  </a:cubicBezTo>
                  <a:close/>
                </a:path>
              </a:pathLst>
            </a:custGeom>
            <a:solidFill>
              <a:srgbClr val="C8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721"/>
            <p:cNvSpPr>
              <a:spLocks/>
            </p:cNvSpPr>
            <p:nvPr/>
          </p:nvSpPr>
          <p:spPr bwMode="auto">
            <a:xfrm>
              <a:off x="5662613" y="5129213"/>
              <a:ext cx="73025" cy="46038"/>
            </a:xfrm>
            <a:custGeom>
              <a:avLst/>
              <a:gdLst>
                <a:gd name="T0" fmla="*/ 3 w 34"/>
                <a:gd name="T1" fmla="*/ 2 h 22"/>
                <a:gd name="T2" fmla="*/ 24 w 34"/>
                <a:gd name="T3" fmla="*/ 8 h 22"/>
                <a:gd name="T4" fmla="*/ 18 w 34"/>
                <a:gd name="T5" fmla="*/ 11 h 22"/>
                <a:gd name="T6" fmla="*/ 34 w 34"/>
                <a:gd name="T7" fmla="*/ 17 h 22"/>
                <a:gd name="T8" fmla="*/ 8 w 34"/>
                <a:gd name="T9" fmla="*/ 18 h 22"/>
                <a:gd name="T10" fmla="*/ 0 w 34"/>
                <a:gd name="T11" fmla="*/ 4 h 22"/>
                <a:gd name="T12" fmla="*/ 3 w 3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34" h="22">
                  <a:moveTo>
                    <a:pt x="3" y="2"/>
                  </a:moveTo>
                  <a:cubicBezTo>
                    <a:pt x="10" y="2"/>
                    <a:pt x="19" y="0"/>
                    <a:pt x="24" y="8"/>
                  </a:cubicBezTo>
                  <a:cubicBezTo>
                    <a:pt x="22" y="9"/>
                    <a:pt x="20" y="10"/>
                    <a:pt x="18" y="11"/>
                  </a:cubicBezTo>
                  <a:cubicBezTo>
                    <a:pt x="22" y="17"/>
                    <a:pt x="28" y="13"/>
                    <a:pt x="34" y="17"/>
                  </a:cubicBezTo>
                  <a:cubicBezTo>
                    <a:pt x="25" y="22"/>
                    <a:pt x="16" y="20"/>
                    <a:pt x="8" y="18"/>
                  </a:cubicBezTo>
                  <a:cubicBezTo>
                    <a:pt x="0" y="16"/>
                    <a:pt x="1" y="10"/>
                    <a:pt x="0" y="4"/>
                  </a:cubicBezTo>
                  <a:cubicBezTo>
                    <a:pt x="1" y="3"/>
                    <a:pt x="2" y="3"/>
                    <a:pt x="3" y="2"/>
                  </a:cubicBezTo>
                  <a:close/>
                </a:path>
              </a:pathLst>
            </a:custGeom>
            <a:solidFill>
              <a:srgbClr val="EDE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722"/>
            <p:cNvSpPr>
              <a:spLocks/>
            </p:cNvSpPr>
            <p:nvPr/>
          </p:nvSpPr>
          <p:spPr bwMode="auto">
            <a:xfrm>
              <a:off x="5649913" y="5041900"/>
              <a:ext cx="19050" cy="26988"/>
            </a:xfrm>
            <a:custGeom>
              <a:avLst/>
              <a:gdLst>
                <a:gd name="T0" fmla="*/ 9 w 9"/>
                <a:gd name="T1" fmla="*/ 5 h 13"/>
                <a:gd name="T2" fmla="*/ 9 w 9"/>
                <a:gd name="T3" fmla="*/ 13 h 13"/>
                <a:gd name="T4" fmla="*/ 4 w 9"/>
                <a:gd name="T5" fmla="*/ 0 h 13"/>
                <a:gd name="T6" fmla="*/ 9 w 9"/>
                <a:gd name="T7" fmla="*/ 5 h 13"/>
              </a:gdLst>
              <a:ahLst/>
              <a:cxnLst>
                <a:cxn ang="0">
                  <a:pos x="T0" y="T1"/>
                </a:cxn>
                <a:cxn ang="0">
                  <a:pos x="T2" y="T3"/>
                </a:cxn>
                <a:cxn ang="0">
                  <a:pos x="T4" y="T5"/>
                </a:cxn>
                <a:cxn ang="0">
                  <a:pos x="T6" y="T7"/>
                </a:cxn>
              </a:cxnLst>
              <a:rect l="0" t="0" r="r" b="b"/>
              <a:pathLst>
                <a:path w="9" h="13">
                  <a:moveTo>
                    <a:pt x="9" y="5"/>
                  </a:moveTo>
                  <a:cubicBezTo>
                    <a:pt x="9" y="8"/>
                    <a:pt x="9" y="11"/>
                    <a:pt x="9" y="13"/>
                  </a:cubicBezTo>
                  <a:cubicBezTo>
                    <a:pt x="0" y="12"/>
                    <a:pt x="1" y="6"/>
                    <a:pt x="4" y="0"/>
                  </a:cubicBezTo>
                  <a:cubicBezTo>
                    <a:pt x="6" y="2"/>
                    <a:pt x="7" y="4"/>
                    <a:pt x="9" y="5"/>
                  </a:cubicBezTo>
                  <a:close/>
                </a:path>
              </a:pathLst>
            </a:custGeom>
            <a:solidFill>
              <a:srgbClr val="BB7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723"/>
            <p:cNvSpPr>
              <a:spLocks/>
            </p:cNvSpPr>
            <p:nvPr/>
          </p:nvSpPr>
          <p:spPr bwMode="auto">
            <a:xfrm>
              <a:off x="5681663" y="4913313"/>
              <a:ext cx="144463" cy="71438"/>
            </a:xfrm>
            <a:custGeom>
              <a:avLst/>
              <a:gdLst>
                <a:gd name="T0" fmla="*/ 47 w 68"/>
                <a:gd name="T1" fmla="*/ 2 h 33"/>
                <a:gd name="T2" fmla="*/ 52 w 68"/>
                <a:gd name="T3" fmla="*/ 0 h 33"/>
                <a:gd name="T4" fmla="*/ 34 w 68"/>
                <a:gd name="T5" fmla="*/ 19 h 33"/>
                <a:gd name="T6" fmla="*/ 68 w 68"/>
                <a:gd name="T7" fmla="*/ 13 h 33"/>
                <a:gd name="T8" fmla="*/ 55 w 68"/>
                <a:gd name="T9" fmla="*/ 23 h 33"/>
                <a:gd name="T10" fmla="*/ 41 w 68"/>
                <a:gd name="T11" fmla="*/ 28 h 33"/>
                <a:gd name="T12" fmla="*/ 15 w 68"/>
                <a:gd name="T13" fmla="*/ 27 h 33"/>
                <a:gd name="T14" fmla="*/ 0 w 68"/>
                <a:gd name="T15" fmla="*/ 23 h 33"/>
                <a:gd name="T16" fmla="*/ 7 w 68"/>
                <a:gd name="T17" fmla="*/ 15 h 33"/>
                <a:gd name="T18" fmla="*/ 47 w 68"/>
                <a:gd name="T19"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33">
                  <a:moveTo>
                    <a:pt x="47" y="2"/>
                  </a:moveTo>
                  <a:cubicBezTo>
                    <a:pt x="48" y="0"/>
                    <a:pt x="49" y="0"/>
                    <a:pt x="52" y="0"/>
                  </a:cubicBezTo>
                  <a:cubicBezTo>
                    <a:pt x="53" y="11"/>
                    <a:pt x="44" y="14"/>
                    <a:pt x="34" y="19"/>
                  </a:cubicBezTo>
                  <a:cubicBezTo>
                    <a:pt x="48" y="20"/>
                    <a:pt x="57" y="12"/>
                    <a:pt x="68" y="13"/>
                  </a:cubicBezTo>
                  <a:cubicBezTo>
                    <a:pt x="65" y="19"/>
                    <a:pt x="60" y="21"/>
                    <a:pt x="55" y="23"/>
                  </a:cubicBezTo>
                  <a:cubicBezTo>
                    <a:pt x="50" y="24"/>
                    <a:pt x="45" y="24"/>
                    <a:pt x="41" y="28"/>
                  </a:cubicBezTo>
                  <a:cubicBezTo>
                    <a:pt x="32" y="30"/>
                    <a:pt x="23" y="21"/>
                    <a:pt x="15" y="27"/>
                  </a:cubicBezTo>
                  <a:cubicBezTo>
                    <a:pt x="7" y="33"/>
                    <a:pt x="4" y="28"/>
                    <a:pt x="0" y="23"/>
                  </a:cubicBezTo>
                  <a:cubicBezTo>
                    <a:pt x="2" y="21"/>
                    <a:pt x="5" y="18"/>
                    <a:pt x="7" y="15"/>
                  </a:cubicBezTo>
                  <a:cubicBezTo>
                    <a:pt x="20" y="11"/>
                    <a:pt x="33" y="7"/>
                    <a:pt x="47" y="2"/>
                  </a:cubicBezTo>
                  <a:close/>
                </a:path>
              </a:pathLst>
            </a:custGeom>
            <a:solidFill>
              <a:srgbClr val="D7D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724"/>
            <p:cNvSpPr>
              <a:spLocks/>
            </p:cNvSpPr>
            <p:nvPr/>
          </p:nvSpPr>
          <p:spPr bwMode="auto">
            <a:xfrm>
              <a:off x="5668963" y="4886325"/>
              <a:ext cx="112713" cy="63500"/>
            </a:xfrm>
            <a:custGeom>
              <a:avLst/>
              <a:gdLst>
                <a:gd name="T0" fmla="*/ 53 w 53"/>
                <a:gd name="T1" fmla="*/ 15 h 30"/>
                <a:gd name="T2" fmla="*/ 13 w 53"/>
                <a:gd name="T3" fmla="*/ 28 h 30"/>
                <a:gd name="T4" fmla="*/ 10 w 53"/>
                <a:gd name="T5" fmla="*/ 24 h 30"/>
                <a:gd name="T6" fmla="*/ 0 w 53"/>
                <a:gd name="T7" fmla="*/ 18 h 30"/>
                <a:gd name="T8" fmla="*/ 41 w 53"/>
                <a:gd name="T9" fmla="*/ 0 h 30"/>
                <a:gd name="T10" fmla="*/ 31 w 53"/>
                <a:gd name="T11" fmla="*/ 13 h 30"/>
                <a:gd name="T12" fmla="*/ 42 w 53"/>
                <a:gd name="T13" fmla="*/ 10 h 30"/>
                <a:gd name="T14" fmla="*/ 53 w 53"/>
                <a:gd name="T15" fmla="*/ 1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30">
                  <a:moveTo>
                    <a:pt x="53" y="15"/>
                  </a:moveTo>
                  <a:cubicBezTo>
                    <a:pt x="41" y="24"/>
                    <a:pt x="28" y="30"/>
                    <a:pt x="13" y="28"/>
                  </a:cubicBezTo>
                  <a:cubicBezTo>
                    <a:pt x="15" y="25"/>
                    <a:pt x="14" y="22"/>
                    <a:pt x="10" y="24"/>
                  </a:cubicBezTo>
                  <a:cubicBezTo>
                    <a:pt x="3" y="27"/>
                    <a:pt x="2" y="22"/>
                    <a:pt x="0" y="18"/>
                  </a:cubicBezTo>
                  <a:cubicBezTo>
                    <a:pt x="13" y="12"/>
                    <a:pt x="27" y="6"/>
                    <a:pt x="41" y="0"/>
                  </a:cubicBezTo>
                  <a:cubicBezTo>
                    <a:pt x="42" y="8"/>
                    <a:pt x="33" y="7"/>
                    <a:pt x="31" y="13"/>
                  </a:cubicBezTo>
                  <a:cubicBezTo>
                    <a:pt x="35" y="12"/>
                    <a:pt x="39" y="11"/>
                    <a:pt x="42" y="10"/>
                  </a:cubicBezTo>
                  <a:cubicBezTo>
                    <a:pt x="44" y="15"/>
                    <a:pt x="48" y="16"/>
                    <a:pt x="53" y="15"/>
                  </a:cubicBezTo>
                  <a:close/>
                </a:path>
              </a:pathLst>
            </a:custGeom>
            <a:solidFill>
              <a:srgbClr val="BBA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725"/>
            <p:cNvSpPr>
              <a:spLocks/>
            </p:cNvSpPr>
            <p:nvPr/>
          </p:nvSpPr>
          <p:spPr bwMode="auto">
            <a:xfrm>
              <a:off x="5591175" y="4910138"/>
              <a:ext cx="44450" cy="46038"/>
            </a:xfrm>
            <a:custGeom>
              <a:avLst/>
              <a:gdLst>
                <a:gd name="T0" fmla="*/ 0 w 21"/>
                <a:gd name="T1" fmla="*/ 7 h 22"/>
                <a:gd name="T2" fmla="*/ 9 w 21"/>
                <a:gd name="T3" fmla="*/ 10 h 22"/>
                <a:gd name="T4" fmla="*/ 10 w 21"/>
                <a:gd name="T5" fmla="*/ 0 h 22"/>
                <a:gd name="T6" fmla="*/ 21 w 21"/>
                <a:gd name="T7" fmla="*/ 11 h 22"/>
                <a:gd name="T8" fmla="*/ 0 w 21"/>
                <a:gd name="T9" fmla="*/ 7 h 22"/>
              </a:gdLst>
              <a:ahLst/>
              <a:cxnLst>
                <a:cxn ang="0">
                  <a:pos x="T0" y="T1"/>
                </a:cxn>
                <a:cxn ang="0">
                  <a:pos x="T2" y="T3"/>
                </a:cxn>
                <a:cxn ang="0">
                  <a:pos x="T4" y="T5"/>
                </a:cxn>
                <a:cxn ang="0">
                  <a:pos x="T6" y="T7"/>
                </a:cxn>
                <a:cxn ang="0">
                  <a:pos x="T8" y="T9"/>
                </a:cxn>
              </a:cxnLst>
              <a:rect l="0" t="0" r="r" b="b"/>
              <a:pathLst>
                <a:path w="21" h="22">
                  <a:moveTo>
                    <a:pt x="0" y="7"/>
                  </a:moveTo>
                  <a:cubicBezTo>
                    <a:pt x="3" y="8"/>
                    <a:pt x="6" y="9"/>
                    <a:pt x="9" y="10"/>
                  </a:cubicBezTo>
                  <a:cubicBezTo>
                    <a:pt x="13" y="7"/>
                    <a:pt x="7" y="4"/>
                    <a:pt x="10" y="0"/>
                  </a:cubicBezTo>
                  <a:cubicBezTo>
                    <a:pt x="14" y="4"/>
                    <a:pt x="18" y="7"/>
                    <a:pt x="21" y="11"/>
                  </a:cubicBezTo>
                  <a:cubicBezTo>
                    <a:pt x="2" y="22"/>
                    <a:pt x="1" y="21"/>
                    <a:pt x="0" y="7"/>
                  </a:cubicBezTo>
                  <a:close/>
                </a:path>
              </a:pathLst>
            </a:custGeom>
            <a:solidFill>
              <a:srgbClr val="AA7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726"/>
            <p:cNvSpPr>
              <a:spLocks/>
            </p:cNvSpPr>
            <p:nvPr/>
          </p:nvSpPr>
          <p:spPr bwMode="auto">
            <a:xfrm>
              <a:off x="5781675" y="4930775"/>
              <a:ext cx="88900" cy="66675"/>
            </a:xfrm>
            <a:custGeom>
              <a:avLst/>
              <a:gdLst>
                <a:gd name="T0" fmla="*/ 0 w 42"/>
                <a:gd name="T1" fmla="*/ 25 h 31"/>
                <a:gd name="T2" fmla="*/ 5 w 42"/>
                <a:gd name="T3" fmla="*/ 20 h 31"/>
                <a:gd name="T4" fmla="*/ 33 w 42"/>
                <a:gd name="T5" fmla="*/ 5 h 31"/>
                <a:gd name="T6" fmla="*/ 41 w 42"/>
                <a:gd name="T7" fmla="*/ 10 h 31"/>
                <a:gd name="T8" fmla="*/ 5 w 42"/>
                <a:gd name="T9" fmla="*/ 31 h 31"/>
                <a:gd name="T10" fmla="*/ 0 w 42"/>
                <a:gd name="T11" fmla="*/ 25 h 31"/>
              </a:gdLst>
              <a:ahLst/>
              <a:cxnLst>
                <a:cxn ang="0">
                  <a:pos x="T0" y="T1"/>
                </a:cxn>
                <a:cxn ang="0">
                  <a:pos x="T2" y="T3"/>
                </a:cxn>
                <a:cxn ang="0">
                  <a:pos x="T4" y="T5"/>
                </a:cxn>
                <a:cxn ang="0">
                  <a:pos x="T6" y="T7"/>
                </a:cxn>
                <a:cxn ang="0">
                  <a:pos x="T8" y="T9"/>
                </a:cxn>
                <a:cxn ang="0">
                  <a:pos x="T10" y="T11"/>
                </a:cxn>
              </a:cxnLst>
              <a:rect l="0" t="0" r="r" b="b"/>
              <a:pathLst>
                <a:path w="42" h="31">
                  <a:moveTo>
                    <a:pt x="0" y="25"/>
                  </a:moveTo>
                  <a:cubicBezTo>
                    <a:pt x="0" y="22"/>
                    <a:pt x="2" y="21"/>
                    <a:pt x="5" y="20"/>
                  </a:cubicBezTo>
                  <a:cubicBezTo>
                    <a:pt x="16" y="19"/>
                    <a:pt x="25" y="14"/>
                    <a:pt x="33" y="5"/>
                  </a:cubicBezTo>
                  <a:cubicBezTo>
                    <a:pt x="38" y="0"/>
                    <a:pt x="42" y="1"/>
                    <a:pt x="41" y="10"/>
                  </a:cubicBezTo>
                  <a:cubicBezTo>
                    <a:pt x="31" y="19"/>
                    <a:pt x="19" y="27"/>
                    <a:pt x="5" y="31"/>
                  </a:cubicBezTo>
                  <a:cubicBezTo>
                    <a:pt x="3" y="29"/>
                    <a:pt x="2" y="27"/>
                    <a:pt x="0" y="25"/>
                  </a:cubicBezTo>
                  <a:close/>
                </a:path>
              </a:pathLst>
            </a:custGeom>
            <a:solidFill>
              <a:srgbClr val="E5C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727"/>
            <p:cNvSpPr>
              <a:spLocks/>
            </p:cNvSpPr>
            <p:nvPr/>
          </p:nvSpPr>
          <p:spPr bwMode="auto">
            <a:xfrm>
              <a:off x="5699125" y="4991100"/>
              <a:ext cx="66675" cy="20638"/>
            </a:xfrm>
            <a:custGeom>
              <a:avLst/>
              <a:gdLst>
                <a:gd name="T0" fmla="*/ 31 w 31"/>
                <a:gd name="T1" fmla="*/ 1 h 10"/>
                <a:gd name="T2" fmla="*/ 31 w 31"/>
                <a:gd name="T3" fmla="*/ 8 h 10"/>
                <a:gd name="T4" fmla="*/ 0 w 31"/>
                <a:gd name="T5" fmla="*/ 6 h 10"/>
                <a:gd name="T6" fmla="*/ 31 w 31"/>
                <a:gd name="T7" fmla="*/ 1 h 10"/>
              </a:gdLst>
              <a:ahLst/>
              <a:cxnLst>
                <a:cxn ang="0">
                  <a:pos x="T0" y="T1"/>
                </a:cxn>
                <a:cxn ang="0">
                  <a:pos x="T2" y="T3"/>
                </a:cxn>
                <a:cxn ang="0">
                  <a:pos x="T4" y="T5"/>
                </a:cxn>
                <a:cxn ang="0">
                  <a:pos x="T6" y="T7"/>
                </a:cxn>
              </a:cxnLst>
              <a:rect l="0" t="0" r="r" b="b"/>
              <a:pathLst>
                <a:path w="31" h="10">
                  <a:moveTo>
                    <a:pt x="31" y="1"/>
                  </a:moveTo>
                  <a:cubicBezTo>
                    <a:pt x="31" y="3"/>
                    <a:pt x="31" y="6"/>
                    <a:pt x="31" y="8"/>
                  </a:cubicBezTo>
                  <a:cubicBezTo>
                    <a:pt x="21" y="7"/>
                    <a:pt x="10" y="10"/>
                    <a:pt x="0" y="6"/>
                  </a:cubicBezTo>
                  <a:cubicBezTo>
                    <a:pt x="10" y="2"/>
                    <a:pt x="20" y="0"/>
                    <a:pt x="31" y="1"/>
                  </a:cubicBezTo>
                  <a:close/>
                </a:path>
              </a:pathLst>
            </a:custGeom>
            <a:solidFill>
              <a:srgbClr val="DC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738"/>
            <p:cNvSpPr>
              <a:spLocks/>
            </p:cNvSpPr>
            <p:nvPr/>
          </p:nvSpPr>
          <p:spPr bwMode="auto">
            <a:xfrm>
              <a:off x="5759450" y="5087938"/>
              <a:ext cx="101600" cy="141288"/>
            </a:xfrm>
            <a:custGeom>
              <a:avLst/>
              <a:gdLst>
                <a:gd name="T0" fmla="*/ 0 w 48"/>
                <a:gd name="T1" fmla="*/ 28 h 66"/>
                <a:gd name="T2" fmla="*/ 14 w 48"/>
                <a:gd name="T3" fmla="*/ 5 h 66"/>
                <a:gd name="T4" fmla="*/ 38 w 48"/>
                <a:gd name="T5" fmla="*/ 7 h 66"/>
                <a:gd name="T6" fmla="*/ 46 w 48"/>
                <a:gd name="T7" fmla="*/ 26 h 66"/>
                <a:gd name="T8" fmla="*/ 40 w 48"/>
                <a:gd name="T9" fmla="*/ 31 h 66"/>
                <a:gd name="T10" fmla="*/ 37 w 48"/>
                <a:gd name="T11" fmla="*/ 37 h 66"/>
                <a:gd name="T12" fmla="*/ 41 w 48"/>
                <a:gd name="T13" fmla="*/ 63 h 66"/>
                <a:gd name="T14" fmla="*/ 35 w 48"/>
                <a:gd name="T15" fmla="*/ 66 h 66"/>
                <a:gd name="T16" fmla="*/ 29 w 48"/>
                <a:gd name="T17" fmla="*/ 61 h 66"/>
                <a:gd name="T18" fmla="*/ 0 w 48"/>
                <a:gd name="T19"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66">
                  <a:moveTo>
                    <a:pt x="0" y="28"/>
                  </a:moveTo>
                  <a:cubicBezTo>
                    <a:pt x="0" y="18"/>
                    <a:pt x="4" y="9"/>
                    <a:pt x="14" y="5"/>
                  </a:cubicBezTo>
                  <a:cubicBezTo>
                    <a:pt x="21" y="2"/>
                    <a:pt x="30" y="0"/>
                    <a:pt x="38" y="7"/>
                  </a:cubicBezTo>
                  <a:cubicBezTo>
                    <a:pt x="45" y="12"/>
                    <a:pt x="40" y="21"/>
                    <a:pt x="46" y="26"/>
                  </a:cubicBezTo>
                  <a:cubicBezTo>
                    <a:pt x="48" y="28"/>
                    <a:pt x="43" y="31"/>
                    <a:pt x="40" y="31"/>
                  </a:cubicBezTo>
                  <a:cubicBezTo>
                    <a:pt x="39" y="33"/>
                    <a:pt x="34" y="32"/>
                    <a:pt x="37" y="37"/>
                  </a:cubicBezTo>
                  <a:cubicBezTo>
                    <a:pt x="41" y="45"/>
                    <a:pt x="45" y="53"/>
                    <a:pt x="41" y="63"/>
                  </a:cubicBezTo>
                  <a:cubicBezTo>
                    <a:pt x="40" y="65"/>
                    <a:pt x="38" y="66"/>
                    <a:pt x="35" y="66"/>
                  </a:cubicBezTo>
                  <a:cubicBezTo>
                    <a:pt x="32" y="65"/>
                    <a:pt x="30" y="63"/>
                    <a:pt x="29" y="61"/>
                  </a:cubicBezTo>
                  <a:cubicBezTo>
                    <a:pt x="21" y="48"/>
                    <a:pt x="10" y="38"/>
                    <a:pt x="0" y="28"/>
                  </a:cubicBezTo>
                  <a:close/>
                </a:path>
              </a:pathLst>
            </a:custGeom>
            <a:solidFill>
              <a:srgbClr val="DCC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739"/>
            <p:cNvSpPr>
              <a:spLocks/>
            </p:cNvSpPr>
            <p:nvPr/>
          </p:nvSpPr>
          <p:spPr bwMode="auto">
            <a:xfrm>
              <a:off x="5829300" y="5156200"/>
              <a:ext cx="128588" cy="155575"/>
            </a:xfrm>
            <a:custGeom>
              <a:avLst/>
              <a:gdLst>
                <a:gd name="T0" fmla="*/ 1 w 61"/>
                <a:gd name="T1" fmla="*/ 33 h 73"/>
                <a:gd name="T2" fmla="*/ 7 w 61"/>
                <a:gd name="T3" fmla="*/ 30 h 73"/>
                <a:gd name="T4" fmla="*/ 14 w 61"/>
                <a:gd name="T5" fmla="*/ 20 h 73"/>
                <a:gd name="T6" fmla="*/ 23 w 61"/>
                <a:gd name="T7" fmla="*/ 22 h 73"/>
                <a:gd name="T8" fmla="*/ 22 w 61"/>
                <a:gd name="T9" fmla="*/ 14 h 73"/>
                <a:gd name="T10" fmla="*/ 24 w 61"/>
                <a:gd name="T11" fmla="*/ 5 h 73"/>
                <a:gd name="T12" fmla="*/ 38 w 61"/>
                <a:gd name="T13" fmla="*/ 9 h 73"/>
                <a:gd name="T14" fmla="*/ 52 w 61"/>
                <a:gd name="T15" fmla="*/ 48 h 73"/>
                <a:gd name="T16" fmla="*/ 61 w 61"/>
                <a:gd name="T17" fmla="*/ 60 h 73"/>
                <a:gd name="T18" fmla="*/ 44 w 61"/>
                <a:gd name="T19" fmla="*/ 73 h 73"/>
                <a:gd name="T20" fmla="*/ 44 w 61"/>
                <a:gd name="T21" fmla="*/ 73 h 73"/>
                <a:gd name="T22" fmla="*/ 34 w 61"/>
                <a:gd name="T23" fmla="*/ 70 h 73"/>
                <a:gd name="T24" fmla="*/ 14 w 61"/>
                <a:gd name="T25" fmla="*/ 65 h 73"/>
                <a:gd name="T26" fmla="*/ 9 w 61"/>
                <a:gd name="T27" fmla="*/ 54 h 73"/>
                <a:gd name="T28" fmla="*/ 10 w 61"/>
                <a:gd name="T29" fmla="*/ 53 h 73"/>
                <a:gd name="T30" fmla="*/ 17 w 61"/>
                <a:gd name="T31" fmla="*/ 51 h 73"/>
                <a:gd name="T32" fmla="*/ 6 w 61"/>
                <a:gd name="T33" fmla="*/ 39 h 73"/>
                <a:gd name="T34" fmla="*/ 1 w 61"/>
                <a:gd name="T35" fmla="*/ 39 h 73"/>
                <a:gd name="T36" fmla="*/ 1 w 61"/>
                <a:gd name="T37" fmla="*/ 36 h 73"/>
                <a:gd name="T38" fmla="*/ 1 w 61"/>
                <a:gd name="T39" fmla="*/ 34 h 73"/>
                <a:gd name="T40" fmla="*/ 1 w 61"/>
                <a:gd name="T41"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73">
                  <a:moveTo>
                    <a:pt x="1" y="33"/>
                  </a:moveTo>
                  <a:cubicBezTo>
                    <a:pt x="3" y="32"/>
                    <a:pt x="5" y="31"/>
                    <a:pt x="7" y="30"/>
                  </a:cubicBezTo>
                  <a:cubicBezTo>
                    <a:pt x="10" y="28"/>
                    <a:pt x="6" y="19"/>
                    <a:pt x="14" y="20"/>
                  </a:cubicBezTo>
                  <a:cubicBezTo>
                    <a:pt x="17" y="23"/>
                    <a:pt x="20" y="24"/>
                    <a:pt x="23" y="22"/>
                  </a:cubicBezTo>
                  <a:cubicBezTo>
                    <a:pt x="26" y="20"/>
                    <a:pt x="23" y="17"/>
                    <a:pt x="22" y="14"/>
                  </a:cubicBezTo>
                  <a:cubicBezTo>
                    <a:pt x="21" y="10"/>
                    <a:pt x="18" y="6"/>
                    <a:pt x="24" y="5"/>
                  </a:cubicBezTo>
                  <a:cubicBezTo>
                    <a:pt x="29" y="4"/>
                    <a:pt x="36" y="0"/>
                    <a:pt x="38" y="9"/>
                  </a:cubicBezTo>
                  <a:cubicBezTo>
                    <a:pt x="41" y="23"/>
                    <a:pt x="43" y="37"/>
                    <a:pt x="52" y="48"/>
                  </a:cubicBezTo>
                  <a:cubicBezTo>
                    <a:pt x="55" y="51"/>
                    <a:pt x="44" y="61"/>
                    <a:pt x="61" y="60"/>
                  </a:cubicBezTo>
                  <a:cubicBezTo>
                    <a:pt x="53" y="65"/>
                    <a:pt x="46" y="66"/>
                    <a:pt x="44" y="73"/>
                  </a:cubicBezTo>
                  <a:cubicBezTo>
                    <a:pt x="44" y="73"/>
                    <a:pt x="44" y="73"/>
                    <a:pt x="44" y="73"/>
                  </a:cubicBezTo>
                  <a:cubicBezTo>
                    <a:pt x="41" y="71"/>
                    <a:pt x="40" y="67"/>
                    <a:pt x="34" y="70"/>
                  </a:cubicBezTo>
                  <a:cubicBezTo>
                    <a:pt x="29" y="73"/>
                    <a:pt x="22" y="65"/>
                    <a:pt x="14" y="65"/>
                  </a:cubicBezTo>
                  <a:cubicBezTo>
                    <a:pt x="13" y="61"/>
                    <a:pt x="11" y="58"/>
                    <a:pt x="9" y="54"/>
                  </a:cubicBezTo>
                  <a:cubicBezTo>
                    <a:pt x="10" y="54"/>
                    <a:pt x="10" y="54"/>
                    <a:pt x="10" y="53"/>
                  </a:cubicBezTo>
                  <a:cubicBezTo>
                    <a:pt x="12" y="51"/>
                    <a:pt x="16" y="54"/>
                    <a:pt x="17" y="51"/>
                  </a:cubicBezTo>
                  <a:cubicBezTo>
                    <a:pt x="17" y="44"/>
                    <a:pt x="18" y="36"/>
                    <a:pt x="6" y="39"/>
                  </a:cubicBezTo>
                  <a:cubicBezTo>
                    <a:pt x="5" y="40"/>
                    <a:pt x="3" y="40"/>
                    <a:pt x="1" y="39"/>
                  </a:cubicBezTo>
                  <a:cubicBezTo>
                    <a:pt x="1" y="38"/>
                    <a:pt x="1" y="37"/>
                    <a:pt x="1" y="36"/>
                  </a:cubicBezTo>
                  <a:cubicBezTo>
                    <a:pt x="1" y="35"/>
                    <a:pt x="0" y="35"/>
                    <a:pt x="1" y="34"/>
                  </a:cubicBezTo>
                  <a:cubicBezTo>
                    <a:pt x="1" y="34"/>
                    <a:pt x="1" y="33"/>
                    <a:pt x="1" y="33"/>
                  </a:cubicBezTo>
                  <a:close/>
                </a:path>
              </a:pathLst>
            </a:custGeom>
            <a:solidFill>
              <a:srgbClr val="9D7C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740"/>
            <p:cNvSpPr>
              <a:spLocks/>
            </p:cNvSpPr>
            <p:nvPr/>
          </p:nvSpPr>
          <p:spPr bwMode="auto">
            <a:xfrm>
              <a:off x="5730875" y="5000625"/>
              <a:ext cx="131763" cy="53975"/>
            </a:xfrm>
            <a:custGeom>
              <a:avLst/>
              <a:gdLst>
                <a:gd name="T0" fmla="*/ 42 w 62"/>
                <a:gd name="T1" fmla="*/ 25 h 25"/>
                <a:gd name="T2" fmla="*/ 2 w 62"/>
                <a:gd name="T3" fmla="*/ 25 h 25"/>
                <a:gd name="T4" fmla="*/ 8 w 62"/>
                <a:gd name="T5" fmla="*/ 19 h 25"/>
                <a:gd name="T6" fmla="*/ 36 w 62"/>
                <a:gd name="T7" fmla="*/ 6 h 25"/>
                <a:gd name="T8" fmla="*/ 48 w 62"/>
                <a:gd name="T9" fmla="*/ 0 h 25"/>
                <a:gd name="T10" fmla="*/ 58 w 62"/>
                <a:gd name="T11" fmla="*/ 9 h 25"/>
                <a:gd name="T12" fmla="*/ 54 w 62"/>
                <a:gd name="T13" fmla="*/ 17 h 25"/>
                <a:gd name="T14" fmla="*/ 42 w 6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5">
                  <a:moveTo>
                    <a:pt x="42" y="25"/>
                  </a:moveTo>
                  <a:cubicBezTo>
                    <a:pt x="29" y="25"/>
                    <a:pt x="16" y="21"/>
                    <a:pt x="2" y="25"/>
                  </a:cubicBezTo>
                  <a:cubicBezTo>
                    <a:pt x="0" y="19"/>
                    <a:pt x="5" y="19"/>
                    <a:pt x="8" y="19"/>
                  </a:cubicBezTo>
                  <a:cubicBezTo>
                    <a:pt x="20" y="20"/>
                    <a:pt x="29" y="15"/>
                    <a:pt x="36" y="6"/>
                  </a:cubicBezTo>
                  <a:cubicBezTo>
                    <a:pt x="39" y="2"/>
                    <a:pt x="43" y="1"/>
                    <a:pt x="48" y="0"/>
                  </a:cubicBezTo>
                  <a:cubicBezTo>
                    <a:pt x="55" y="0"/>
                    <a:pt x="55" y="6"/>
                    <a:pt x="58" y="9"/>
                  </a:cubicBezTo>
                  <a:cubicBezTo>
                    <a:pt x="62" y="12"/>
                    <a:pt x="56" y="15"/>
                    <a:pt x="54" y="17"/>
                  </a:cubicBezTo>
                  <a:cubicBezTo>
                    <a:pt x="51" y="20"/>
                    <a:pt x="46" y="22"/>
                    <a:pt x="42" y="25"/>
                  </a:cubicBezTo>
                  <a:close/>
                </a:path>
              </a:pathLst>
            </a:custGeom>
            <a:solidFill>
              <a:srgbClr val="EDE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741"/>
            <p:cNvSpPr>
              <a:spLocks/>
            </p:cNvSpPr>
            <p:nvPr/>
          </p:nvSpPr>
          <p:spPr bwMode="auto">
            <a:xfrm>
              <a:off x="5737225" y="5143500"/>
              <a:ext cx="93663" cy="106363"/>
            </a:xfrm>
            <a:custGeom>
              <a:avLst/>
              <a:gdLst>
                <a:gd name="T0" fmla="*/ 44 w 44"/>
                <a:gd name="T1" fmla="*/ 39 h 50"/>
                <a:gd name="T2" fmla="*/ 44 w 44"/>
                <a:gd name="T3" fmla="*/ 42 h 50"/>
                <a:gd name="T4" fmla="*/ 36 w 44"/>
                <a:gd name="T5" fmla="*/ 45 h 50"/>
                <a:gd name="T6" fmla="*/ 21 w 44"/>
                <a:gd name="T7" fmla="*/ 37 h 50"/>
                <a:gd name="T8" fmla="*/ 15 w 44"/>
                <a:gd name="T9" fmla="*/ 26 h 50"/>
                <a:gd name="T10" fmla="*/ 26 w 44"/>
                <a:gd name="T11" fmla="*/ 25 h 50"/>
                <a:gd name="T12" fmla="*/ 20 w 44"/>
                <a:gd name="T13" fmla="*/ 17 h 50"/>
                <a:gd name="T14" fmla="*/ 9 w 44"/>
                <a:gd name="T15" fmla="*/ 10 h 50"/>
                <a:gd name="T16" fmla="*/ 5 w 44"/>
                <a:gd name="T17" fmla="*/ 0 h 50"/>
                <a:gd name="T18" fmla="*/ 10 w 44"/>
                <a:gd name="T19" fmla="*/ 2 h 50"/>
                <a:gd name="T20" fmla="*/ 44 w 44"/>
                <a:gd name="T21"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44" y="39"/>
                  </a:moveTo>
                  <a:cubicBezTo>
                    <a:pt x="44" y="40"/>
                    <a:pt x="44" y="41"/>
                    <a:pt x="44" y="42"/>
                  </a:cubicBezTo>
                  <a:cubicBezTo>
                    <a:pt x="41" y="42"/>
                    <a:pt x="38" y="42"/>
                    <a:pt x="36" y="45"/>
                  </a:cubicBezTo>
                  <a:cubicBezTo>
                    <a:pt x="28" y="49"/>
                    <a:pt x="21" y="50"/>
                    <a:pt x="21" y="37"/>
                  </a:cubicBezTo>
                  <a:cubicBezTo>
                    <a:pt x="21" y="33"/>
                    <a:pt x="14" y="31"/>
                    <a:pt x="15" y="26"/>
                  </a:cubicBezTo>
                  <a:cubicBezTo>
                    <a:pt x="19" y="25"/>
                    <a:pt x="23" y="31"/>
                    <a:pt x="26" y="25"/>
                  </a:cubicBezTo>
                  <a:cubicBezTo>
                    <a:pt x="28" y="21"/>
                    <a:pt x="24" y="18"/>
                    <a:pt x="20" y="17"/>
                  </a:cubicBezTo>
                  <a:cubicBezTo>
                    <a:pt x="16" y="15"/>
                    <a:pt x="14" y="11"/>
                    <a:pt x="9" y="10"/>
                  </a:cubicBezTo>
                  <a:cubicBezTo>
                    <a:pt x="0" y="10"/>
                    <a:pt x="1" y="5"/>
                    <a:pt x="5" y="0"/>
                  </a:cubicBezTo>
                  <a:cubicBezTo>
                    <a:pt x="6" y="0"/>
                    <a:pt x="8" y="1"/>
                    <a:pt x="10" y="2"/>
                  </a:cubicBezTo>
                  <a:cubicBezTo>
                    <a:pt x="29" y="8"/>
                    <a:pt x="35" y="25"/>
                    <a:pt x="44" y="39"/>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742"/>
            <p:cNvSpPr>
              <a:spLocks/>
            </p:cNvSpPr>
            <p:nvPr/>
          </p:nvSpPr>
          <p:spPr bwMode="auto">
            <a:xfrm>
              <a:off x="5816600" y="5146675"/>
              <a:ext cx="41275" cy="73025"/>
            </a:xfrm>
            <a:custGeom>
              <a:avLst/>
              <a:gdLst>
                <a:gd name="T0" fmla="*/ 20 w 20"/>
                <a:gd name="T1" fmla="*/ 25 h 35"/>
                <a:gd name="T2" fmla="*/ 13 w 20"/>
                <a:gd name="T3" fmla="*/ 35 h 35"/>
                <a:gd name="T4" fmla="*/ 0 w 20"/>
                <a:gd name="T5" fmla="*/ 3 h 35"/>
                <a:gd name="T6" fmla="*/ 13 w 20"/>
                <a:gd name="T7" fmla="*/ 4 h 35"/>
                <a:gd name="T8" fmla="*/ 20 w 20"/>
                <a:gd name="T9" fmla="*/ 25 h 35"/>
              </a:gdLst>
              <a:ahLst/>
              <a:cxnLst>
                <a:cxn ang="0">
                  <a:pos x="T0" y="T1"/>
                </a:cxn>
                <a:cxn ang="0">
                  <a:pos x="T2" y="T3"/>
                </a:cxn>
                <a:cxn ang="0">
                  <a:pos x="T4" y="T5"/>
                </a:cxn>
                <a:cxn ang="0">
                  <a:pos x="T6" y="T7"/>
                </a:cxn>
                <a:cxn ang="0">
                  <a:pos x="T8" y="T9"/>
                </a:cxn>
              </a:cxnLst>
              <a:rect l="0" t="0" r="r" b="b"/>
              <a:pathLst>
                <a:path w="20" h="35">
                  <a:moveTo>
                    <a:pt x="20" y="25"/>
                  </a:moveTo>
                  <a:cubicBezTo>
                    <a:pt x="15" y="26"/>
                    <a:pt x="17" y="33"/>
                    <a:pt x="13" y="35"/>
                  </a:cubicBezTo>
                  <a:cubicBezTo>
                    <a:pt x="14" y="23"/>
                    <a:pt x="10" y="12"/>
                    <a:pt x="0" y="3"/>
                  </a:cubicBezTo>
                  <a:cubicBezTo>
                    <a:pt x="6" y="0"/>
                    <a:pt x="9" y="4"/>
                    <a:pt x="13" y="4"/>
                  </a:cubicBezTo>
                  <a:cubicBezTo>
                    <a:pt x="14" y="12"/>
                    <a:pt x="17" y="19"/>
                    <a:pt x="20" y="25"/>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743"/>
            <p:cNvSpPr>
              <a:spLocks/>
            </p:cNvSpPr>
            <p:nvPr/>
          </p:nvSpPr>
          <p:spPr bwMode="auto">
            <a:xfrm>
              <a:off x="5603875" y="5303838"/>
              <a:ext cx="233363" cy="214313"/>
            </a:xfrm>
            <a:custGeom>
              <a:avLst/>
              <a:gdLst>
                <a:gd name="T0" fmla="*/ 55 w 110"/>
                <a:gd name="T1" fmla="*/ 14 h 101"/>
                <a:gd name="T2" fmla="*/ 79 w 110"/>
                <a:gd name="T3" fmla="*/ 9 h 101"/>
                <a:gd name="T4" fmla="*/ 78 w 110"/>
                <a:gd name="T5" fmla="*/ 4 h 101"/>
                <a:gd name="T6" fmla="*/ 89 w 110"/>
                <a:gd name="T7" fmla="*/ 4 h 101"/>
                <a:gd name="T8" fmla="*/ 99 w 110"/>
                <a:gd name="T9" fmla="*/ 8 h 101"/>
                <a:gd name="T10" fmla="*/ 104 w 110"/>
                <a:gd name="T11" fmla="*/ 10 h 101"/>
                <a:gd name="T12" fmla="*/ 105 w 110"/>
                <a:gd name="T13" fmla="*/ 12 h 101"/>
                <a:gd name="T14" fmla="*/ 107 w 110"/>
                <a:gd name="T15" fmla="*/ 39 h 101"/>
                <a:gd name="T16" fmla="*/ 93 w 110"/>
                <a:gd name="T17" fmla="*/ 31 h 101"/>
                <a:gd name="T18" fmla="*/ 101 w 110"/>
                <a:gd name="T19" fmla="*/ 50 h 101"/>
                <a:gd name="T20" fmla="*/ 86 w 110"/>
                <a:gd name="T21" fmla="*/ 44 h 101"/>
                <a:gd name="T22" fmla="*/ 89 w 110"/>
                <a:gd name="T23" fmla="*/ 55 h 101"/>
                <a:gd name="T24" fmla="*/ 79 w 110"/>
                <a:gd name="T25" fmla="*/ 57 h 101"/>
                <a:gd name="T26" fmla="*/ 103 w 110"/>
                <a:gd name="T27" fmla="*/ 86 h 101"/>
                <a:gd name="T28" fmla="*/ 76 w 110"/>
                <a:gd name="T29" fmla="*/ 65 h 101"/>
                <a:gd name="T30" fmla="*/ 78 w 110"/>
                <a:gd name="T31" fmla="*/ 73 h 101"/>
                <a:gd name="T32" fmla="*/ 67 w 110"/>
                <a:gd name="T33" fmla="*/ 71 h 101"/>
                <a:gd name="T34" fmla="*/ 78 w 110"/>
                <a:gd name="T35" fmla="*/ 87 h 101"/>
                <a:gd name="T36" fmla="*/ 64 w 110"/>
                <a:gd name="T37" fmla="*/ 78 h 101"/>
                <a:gd name="T38" fmla="*/ 58 w 110"/>
                <a:gd name="T39" fmla="*/ 79 h 101"/>
                <a:gd name="T40" fmla="*/ 44 w 110"/>
                <a:gd name="T41" fmla="*/ 101 h 101"/>
                <a:gd name="T42" fmla="*/ 47 w 110"/>
                <a:gd name="T43" fmla="*/ 81 h 101"/>
                <a:gd name="T44" fmla="*/ 45 w 110"/>
                <a:gd name="T45" fmla="*/ 77 h 101"/>
                <a:gd name="T46" fmla="*/ 33 w 110"/>
                <a:gd name="T47" fmla="*/ 64 h 101"/>
                <a:gd name="T48" fmla="*/ 15 w 110"/>
                <a:gd name="T49" fmla="*/ 51 h 101"/>
                <a:gd name="T50" fmla="*/ 12 w 110"/>
                <a:gd name="T51" fmla="*/ 51 h 101"/>
                <a:gd name="T52" fmla="*/ 2 w 110"/>
                <a:gd name="T53" fmla="*/ 51 h 101"/>
                <a:gd name="T54" fmla="*/ 1 w 110"/>
                <a:gd name="T55" fmla="*/ 46 h 101"/>
                <a:gd name="T56" fmla="*/ 5 w 110"/>
                <a:gd name="T57" fmla="*/ 46 h 101"/>
                <a:gd name="T58" fmla="*/ 33 w 110"/>
                <a:gd name="T59" fmla="*/ 30 h 101"/>
                <a:gd name="T60" fmla="*/ 40 w 110"/>
                <a:gd name="T61" fmla="*/ 20 h 101"/>
                <a:gd name="T62" fmla="*/ 33 w 110"/>
                <a:gd name="T63" fmla="*/ 16 h 101"/>
                <a:gd name="T64" fmla="*/ 44 w 110"/>
                <a:gd name="T65" fmla="*/ 15 h 101"/>
                <a:gd name="T66" fmla="*/ 46 w 110"/>
                <a:gd name="T67" fmla="*/ 21 h 101"/>
                <a:gd name="T68" fmla="*/ 52 w 110"/>
                <a:gd name="T69" fmla="*/ 15 h 101"/>
                <a:gd name="T70" fmla="*/ 60 w 110"/>
                <a:gd name="T71" fmla="*/ 21 h 101"/>
                <a:gd name="T72" fmla="*/ 79 w 110"/>
                <a:gd name="T73" fmla="*/ 30 h 101"/>
                <a:gd name="T74" fmla="*/ 62 w 110"/>
                <a:gd name="T75" fmla="*/ 21 h 101"/>
                <a:gd name="T76" fmla="*/ 55 w 110"/>
                <a:gd name="T77" fmla="*/ 1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101">
                  <a:moveTo>
                    <a:pt x="55" y="14"/>
                  </a:moveTo>
                  <a:cubicBezTo>
                    <a:pt x="63" y="12"/>
                    <a:pt x="71" y="9"/>
                    <a:pt x="79" y="9"/>
                  </a:cubicBezTo>
                  <a:cubicBezTo>
                    <a:pt x="85" y="8"/>
                    <a:pt x="78" y="6"/>
                    <a:pt x="78" y="4"/>
                  </a:cubicBezTo>
                  <a:cubicBezTo>
                    <a:pt x="82" y="0"/>
                    <a:pt x="85" y="2"/>
                    <a:pt x="89" y="4"/>
                  </a:cubicBezTo>
                  <a:cubicBezTo>
                    <a:pt x="92" y="6"/>
                    <a:pt x="95" y="8"/>
                    <a:pt x="99" y="8"/>
                  </a:cubicBezTo>
                  <a:cubicBezTo>
                    <a:pt x="101" y="8"/>
                    <a:pt x="103" y="9"/>
                    <a:pt x="104" y="10"/>
                  </a:cubicBezTo>
                  <a:cubicBezTo>
                    <a:pt x="104" y="11"/>
                    <a:pt x="104" y="11"/>
                    <a:pt x="105" y="12"/>
                  </a:cubicBezTo>
                  <a:cubicBezTo>
                    <a:pt x="95" y="21"/>
                    <a:pt x="110" y="29"/>
                    <a:pt x="107" y="39"/>
                  </a:cubicBezTo>
                  <a:cubicBezTo>
                    <a:pt x="101" y="39"/>
                    <a:pt x="100" y="31"/>
                    <a:pt x="93" y="31"/>
                  </a:cubicBezTo>
                  <a:cubicBezTo>
                    <a:pt x="95" y="38"/>
                    <a:pt x="101" y="43"/>
                    <a:pt x="101" y="50"/>
                  </a:cubicBezTo>
                  <a:cubicBezTo>
                    <a:pt x="95" y="51"/>
                    <a:pt x="92" y="43"/>
                    <a:pt x="86" y="44"/>
                  </a:cubicBezTo>
                  <a:cubicBezTo>
                    <a:pt x="82" y="50"/>
                    <a:pt x="90" y="51"/>
                    <a:pt x="89" y="55"/>
                  </a:cubicBezTo>
                  <a:cubicBezTo>
                    <a:pt x="86" y="57"/>
                    <a:pt x="83" y="52"/>
                    <a:pt x="79" y="57"/>
                  </a:cubicBezTo>
                  <a:cubicBezTo>
                    <a:pt x="90" y="63"/>
                    <a:pt x="103" y="69"/>
                    <a:pt x="103" y="86"/>
                  </a:cubicBezTo>
                  <a:cubicBezTo>
                    <a:pt x="90" y="83"/>
                    <a:pt x="91" y="62"/>
                    <a:pt x="76" y="65"/>
                  </a:cubicBezTo>
                  <a:cubicBezTo>
                    <a:pt x="73" y="69"/>
                    <a:pt x="82" y="69"/>
                    <a:pt x="78" y="73"/>
                  </a:cubicBezTo>
                  <a:cubicBezTo>
                    <a:pt x="74" y="77"/>
                    <a:pt x="72" y="70"/>
                    <a:pt x="67" y="71"/>
                  </a:cubicBezTo>
                  <a:cubicBezTo>
                    <a:pt x="69" y="77"/>
                    <a:pt x="77" y="79"/>
                    <a:pt x="78" y="87"/>
                  </a:cubicBezTo>
                  <a:cubicBezTo>
                    <a:pt x="71" y="87"/>
                    <a:pt x="68" y="81"/>
                    <a:pt x="64" y="78"/>
                  </a:cubicBezTo>
                  <a:cubicBezTo>
                    <a:pt x="62" y="76"/>
                    <a:pt x="56" y="75"/>
                    <a:pt x="58" y="79"/>
                  </a:cubicBezTo>
                  <a:cubicBezTo>
                    <a:pt x="66" y="95"/>
                    <a:pt x="50" y="95"/>
                    <a:pt x="44" y="101"/>
                  </a:cubicBezTo>
                  <a:cubicBezTo>
                    <a:pt x="40" y="94"/>
                    <a:pt x="38" y="87"/>
                    <a:pt x="47" y="81"/>
                  </a:cubicBezTo>
                  <a:cubicBezTo>
                    <a:pt x="48" y="80"/>
                    <a:pt x="47" y="78"/>
                    <a:pt x="45" y="77"/>
                  </a:cubicBezTo>
                  <a:cubicBezTo>
                    <a:pt x="43" y="71"/>
                    <a:pt x="41" y="66"/>
                    <a:pt x="33" y="64"/>
                  </a:cubicBezTo>
                  <a:cubicBezTo>
                    <a:pt x="26" y="63"/>
                    <a:pt x="22" y="54"/>
                    <a:pt x="15" y="51"/>
                  </a:cubicBezTo>
                  <a:cubicBezTo>
                    <a:pt x="14" y="51"/>
                    <a:pt x="13" y="51"/>
                    <a:pt x="12" y="51"/>
                  </a:cubicBezTo>
                  <a:cubicBezTo>
                    <a:pt x="8" y="48"/>
                    <a:pt x="5" y="49"/>
                    <a:pt x="2" y="51"/>
                  </a:cubicBezTo>
                  <a:cubicBezTo>
                    <a:pt x="0" y="50"/>
                    <a:pt x="0" y="48"/>
                    <a:pt x="1" y="46"/>
                  </a:cubicBezTo>
                  <a:cubicBezTo>
                    <a:pt x="2" y="45"/>
                    <a:pt x="3" y="45"/>
                    <a:pt x="5" y="46"/>
                  </a:cubicBezTo>
                  <a:cubicBezTo>
                    <a:pt x="14" y="40"/>
                    <a:pt x="24" y="35"/>
                    <a:pt x="33" y="30"/>
                  </a:cubicBezTo>
                  <a:cubicBezTo>
                    <a:pt x="37" y="28"/>
                    <a:pt x="40" y="24"/>
                    <a:pt x="40" y="20"/>
                  </a:cubicBezTo>
                  <a:cubicBezTo>
                    <a:pt x="41" y="16"/>
                    <a:pt x="35" y="18"/>
                    <a:pt x="33" y="16"/>
                  </a:cubicBezTo>
                  <a:cubicBezTo>
                    <a:pt x="37" y="13"/>
                    <a:pt x="41" y="15"/>
                    <a:pt x="44" y="15"/>
                  </a:cubicBezTo>
                  <a:cubicBezTo>
                    <a:pt x="45" y="17"/>
                    <a:pt x="45" y="20"/>
                    <a:pt x="46" y="21"/>
                  </a:cubicBezTo>
                  <a:cubicBezTo>
                    <a:pt x="51" y="22"/>
                    <a:pt x="48" y="15"/>
                    <a:pt x="52" y="15"/>
                  </a:cubicBezTo>
                  <a:cubicBezTo>
                    <a:pt x="55" y="17"/>
                    <a:pt x="57" y="19"/>
                    <a:pt x="60" y="21"/>
                  </a:cubicBezTo>
                  <a:cubicBezTo>
                    <a:pt x="66" y="24"/>
                    <a:pt x="72" y="27"/>
                    <a:pt x="79" y="30"/>
                  </a:cubicBezTo>
                  <a:cubicBezTo>
                    <a:pt x="78" y="16"/>
                    <a:pt x="67" y="25"/>
                    <a:pt x="62" y="21"/>
                  </a:cubicBezTo>
                  <a:cubicBezTo>
                    <a:pt x="59" y="19"/>
                    <a:pt x="56" y="17"/>
                    <a:pt x="55" y="14"/>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744"/>
            <p:cNvSpPr>
              <a:spLocks/>
            </p:cNvSpPr>
            <p:nvPr/>
          </p:nvSpPr>
          <p:spPr bwMode="auto">
            <a:xfrm>
              <a:off x="5711825" y="5232400"/>
              <a:ext cx="158750" cy="142875"/>
            </a:xfrm>
            <a:custGeom>
              <a:avLst/>
              <a:gdLst>
                <a:gd name="T0" fmla="*/ 25 w 75"/>
                <a:gd name="T1" fmla="*/ 32 h 67"/>
                <a:gd name="T2" fmla="*/ 19 w 75"/>
                <a:gd name="T3" fmla="*/ 26 h 67"/>
                <a:gd name="T4" fmla="*/ 1 w 75"/>
                <a:gd name="T5" fmla="*/ 15 h 67"/>
                <a:gd name="T6" fmla="*/ 0 w 75"/>
                <a:gd name="T7" fmla="*/ 1 h 67"/>
                <a:gd name="T8" fmla="*/ 6 w 75"/>
                <a:gd name="T9" fmla="*/ 3 h 67"/>
                <a:gd name="T10" fmla="*/ 24 w 75"/>
                <a:gd name="T11" fmla="*/ 11 h 67"/>
                <a:gd name="T12" fmla="*/ 38 w 75"/>
                <a:gd name="T13" fmla="*/ 8 h 67"/>
                <a:gd name="T14" fmla="*/ 49 w 75"/>
                <a:gd name="T15" fmla="*/ 5 h 67"/>
                <a:gd name="T16" fmla="*/ 39 w 75"/>
                <a:gd name="T17" fmla="*/ 17 h 67"/>
                <a:gd name="T18" fmla="*/ 60 w 75"/>
                <a:gd name="T19" fmla="*/ 24 h 67"/>
                <a:gd name="T20" fmla="*/ 75 w 75"/>
                <a:gd name="T21" fmla="*/ 63 h 67"/>
                <a:gd name="T22" fmla="*/ 72 w 75"/>
                <a:gd name="T23" fmla="*/ 67 h 67"/>
                <a:gd name="T24" fmla="*/ 67 w 75"/>
                <a:gd name="T25" fmla="*/ 63 h 67"/>
                <a:gd name="T26" fmla="*/ 54 w 75"/>
                <a:gd name="T27" fmla="*/ 45 h 67"/>
                <a:gd name="T28" fmla="*/ 54 w 75"/>
                <a:gd name="T29" fmla="*/ 45 h 67"/>
                <a:gd name="T30" fmla="*/ 41 w 75"/>
                <a:gd name="T31" fmla="*/ 36 h 67"/>
                <a:gd name="T32" fmla="*/ 25 w 75"/>
                <a:gd name="T33"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67">
                  <a:moveTo>
                    <a:pt x="25" y="32"/>
                  </a:moveTo>
                  <a:cubicBezTo>
                    <a:pt x="23" y="30"/>
                    <a:pt x="21" y="28"/>
                    <a:pt x="19" y="26"/>
                  </a:cubicBezTo>
                  <a:cubicBezTo>
                    <a:pt x="18" y="15"/>
                    <a:pt x="9" y="16"/>
                    <a:pt x="1" y="15"/>
                  </a:cubicBezTo>
                  <a:cubicBezTo>
                    <a:pt x="5" y="10"/>
                    <a:pt x="5" y="10"/>
                    <a:pt x="0" y="1"/>
                  </a:cubicBezTo>
                  <a:cubicBezTo>
                    <a:pt x="3" y="0"/>
                    <a:pt x="4" y="2"/>
                    <a:pt x="6" y="3"/>
                  </a:cubicBezTo>
                  <a:cubicBezTo>
                    <a:pt x="13" y="3"/>
                    <a:pt x="16" y="13"/>
                    <a:pt x="24" y="11"/>
                  </a:cubicBezTo>
                  <a:cubicBezTo>
                    <a:pt x="28" y="8"/>
                    <a:pt x="33" y="5"/>
                    <a:pt x="38" y="8"/>
                  </a:cubicBezTo>
                  <a:cubicBezTo>
                    <a:pt x="43" y="10"/>
                    <a:pt x="46" y="7"/>
                    <a:pt x="49" y="5"/>
                  </a:cubicBezTo>
                  <a:cubicBezTo>
                    <a:pt x="56" y="16"/>
                    <a:pt x="46" y="15"/>
                    <a:pt x="39" y="17"/>
                  </a:cubicBezTo>
                  <a:cubicBezTo>
                    <a:pt x="47" y="20"/>
                    <a:pt x="56" y="16"/>
                    <a:pt x="60" y="24"/>
                  </a:cubicBezTo>
                  <a:cubicBezTo>
                    <a:pt x="66" y="36"/>
                    <a:pt x="74" y="49"/>
                    <a:pt x="75" y="63"/>
                  </a:cubicBezTo>
                  <a:cubicBezTo>
                    <a:pt x="75" y="65"/>
                    <a:pt x="74" y="67"/>
                    <a:pt x="72" y="67"/>
                  </a:cubicBezTo>
                  <a:cubicBezTo>
                    <a:pt x="69" y="67"/>
                    <a:pt x="68" y="65"/>
                    <a:pt x="67" y="63"/>
                  </a:cubicBezTo>
                  <a:cubicBezTo>
                    <a:pt x="64" y="56"/>
                    <a:pt x="61" y="49"/>
                    <a:pt x="54" y="45"/>
                  </a:cubicBezTo>
                  <a:cubicBezTo>
                    <a:pt x="54" y="45"/>
                    <a:pt x="54" y="45"/>
                    <a:pt x="54" y="45"/>
                  </a:cubicBezTo>
                  <a:cubicBezTo>
                    <a:pt x="51" y="40"/>
                    <a:pt x="48" y="35"/>
                    <a:pt x="41" y="36"/>
                  </a:cubicBezTo>
                  <a:cubicBezTo>
                    <a:pt x="36" y="34"/>
                    <a:pt x="30" y="35"/>
                    <a:pt x="25" y="32"/>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745"/>
            <p:cNvSpPr>
              <a:spLocks/>
            </p:cNvSpPr>
            <p:nvPr/>
          </p:nvSpPr>
          <p:spPr bwMode="auto">
            <a:xfrm>
              <a:off x="5611813" y="5411788"/>
              <a:ext cx="112713" cy="106363"/>
            </a:xfrm>
            <a:custGeom>
              <a:avLst/>
              <a:gdLst>
                <a:gd name="T0" fmla="*/ 43 w 53"/>
                <a:gd name="T1" fmla="*/ 24 h 50"/>
                <a:gd name="T2" fmla="*/ 47 w 53"/>
                <a:gd name="T3" fmla="*/ 31 h 50"/>
                <a:gd name="T4" fmla="*/ 40 w 53"/>
                <a:gd name="T5" fmla="*/ 50 h 50"/>
                <a:gd name="T6" fmla="*/ 35 w 53"/>
                <a:gd name="T7" fmla="*/ 50 h 50"/>
                <a:gd name="T8" fmla="*/ 14 w 53"/>
                <a:gd name="T9" fmla="*/ 37 h 50"/>
                <a:gd name="T10" fmla="*/ 8 w 53"/>
                <a:gd name="T11" fmla="*/ 0 h 50"/>
                <a:gd name="T12" fmla="*/ 8 w 53"/>
                <a:gd name="T13" fmla="*/ 0 h 50"/>
                <a:gd name="T14" fmla="*/ 30 w 53"/>
                <a:gd name="T15" fmla="*/ 18 h 50"/>
                <a:gd name="T16" fmla="*/ 43 w 53"/>
                <a:gd name="T17"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0">
                  <a:moveTo>
                    <a:pt x="43" y="24"/>
                  </a:moveTo>
                  <a:cubicBezTo>
                    <a:pt x="48" y="25"/>
                    <a:pt x="53" y="29"/>
                    <a:pt x="47" y="31"/>
                  </a:cubicBezTo>
                  <a:cubicBezTo>
                    <a:pt x="37" y="36"/>
                    <a:pt x="41" y="43"/>
                    <a:pt x="40" y="50"/>
                  </a:cubicBezTo>
                  <a:cubicBezTo>
                    <a:pt x="38" y="50"/>
                    <a:pt x="37" y="50"/>
                    <a:pt x="35" y="50"/>
                  </a:cubicBezTo>
                  <a:cubicBezTo>
                    <a:pt x="29" y="45"/>
                    <a:pt x="23" y="38"/>
                    <a:pt x="14" y="37"/>
                  </a:cubicBezTo>
                  <a:cubicBezTo>
                    <a:pt x="2" y="27"/>
                    <a:pt x="0" y="15"/>
                    <a:pt x="8" y="0"/>
                  </a:cubicBezTo>
                  <a:cubicBezTo>
                    <a:pt x="8" y="0"/>
                    <a:pt x="8" y="0"/>
                    <a:pt x="8" y="0"/>
                  </a:cubicBezTo>
                  <a:cubicBezTo>
                    <a:pt x="20" y="1"/>
                    <a:pt x="24" y="11"/>
                    <a:pt x="30" y="18"/>
                  </a:cubicBezTo>
                  <a:cubicBezTo>
                    <a:pt x="33" y="22"/>
                    <a:pt x="35" y="29"/>
                    <a:pt x="43" y="24"/>
                  </a:cubicBezTo>
                  <a:close/>
                </a:path>
              </a:pathLst>
            </a:custGeom>
            <a:solidFill>
              <a:srgbClr val="999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746"/>
            <p:cNvSpPr>
              <a:spLocks/>
            </p:cNvSpPr>
            <p:nvPr/>
          </p:nvSpPr>
          <p:spPr bwMode="auto">
            <a:xfrm>
              <a:off x="5732463" y="5194300"/>
              <a:ext cx="84138" cy="73025"/>
            </a:xfrm>
            <a:custGeom>
              <a:avLst/>
              <a:gdLst>
                <a:gd name="T0" fmla="*/ 39 w 39"/>
                <a:gd name="T1" fmla="*/ 23 h 34"/>
                <a:gd name="T2" fmla="*/ 30 w 39"/>
                <a:gd name="T3" fmla="*/ 30 h 34"/>
                <a:gd name="T4" fmla="*/ 15 w 39"/>
                <a:gd name="T5" fmla="*/ 33 h 34"/>
                <a:gd name="T6" fmla="*/ 6 w 39"/>
                <a:gd name="T7" fmla="*/ 2 h 34"/>
                <a:gd name="T8" fmla="*/ 12 w 39"/>
                <a:gd name="T9" fmla="*/ 9 h 34"/>
                <a:gd name="T10" fmla="*/ 12 w 39"/>
                <a:gd name="T11" fmla="*/ 3 h 34"/>
                <a:gd name="T12" fmla="*/ 17 w 39"/>
                <a:gd name="T13" fmla="*/ 2 h 34"/>
                <a:gd name="T14" fmla="*/ 17 w 39"/>
                <a:gd name="T15" fmla="*/ 2 h 34"/>
                <a:gd name="T16" fmla="*/ 27 w 39"/>
                <a:gd name="T17" fmla="*/ 20 h 34"/>
                <a:gd name="T18" fmla="*/ 30 w 39"/>
                <a:gd name="T19" fmla="*/ 19 h 34"/>
                <a:gd name="T20" fmla="*/ 38 w 39"/>
                <a:gd name="T21" fmla="*/ 21 h 34"/>
                <a:gd name="T22" fmla="*/ 39 w 39"/>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39" y="23"/>
                  </a:moveTo>
                  <a:cubicBezTo>
                    <a:pt x="39" y="30"/>
                    <a:pt x="35" y="34"/>
                    <a:pt x="30" y="30"/>
                  </a:cubicBezTo>
                  <a:cubicBezTo>
                    <a:pt x="22" y="23"/>
                    <a:pt x="19" y="29"/>
                    <a:pt x="15" y="33"/>
                  </a:cubicBezTo>
                  <a:cubicBezTo>
                    <a:pt x="5" y="25"/>
                    <a:pt x="0" y="15"/>
                    <a:pt x="6" y="2"/>
                  </a:cubicBezTo>
                  <a:cubicBezTo>
                    <a:pt x="13" y="0"/>
                    <a:pt x="9" y="8"/>
                    <a:pt x="12" y="9"/>
                  </a:cubicBezTo>
                  <a:cubicBezTo>
                    <a:pt x="10" y="7"/>
                    <a:pt x="11" y="5"/>
                    <a:pt x="12" y="3"/>
                  </a:cubicBezTo>
                  <a:cubicBezTo>
                    <a:pt x="13" y="1"/>
                    <a:pt x="15" y="1"/>
                    <a:pt x="17" y="2"/>
                  </a:cubicBezTo>
                  <a:cubicBezTo>
                    <a:pt x="17" y="2"/>
                    <a:pt x="17" y="2"/>
                    <a:pt x="17" y="2"/>
                  </a:cubicBezTo>
                  <a:cubicBezTo>
                    <a:pt x="20" y="8"/>
                    <a:pt x="31" y="9"/>
                    <a:pt x="27" y="20"/>
                  </a:cubicBezTo>
                  <a:cubicBezTo>
                    <a:pt x="25" y="23"/>
                    <a:pt x="29" y="20"/>
                    <a:pt x="30" y="19"/>
                  </a:cubicBezTo>
                  <a:cubicBezTo>
                    <a:pt x="34" y="17"/>
                    <a:pt x="36" y="20"/>
                    <a:pt x="38" y="21"/>
                  </a:cubicBezTo>
                  <a:cubicBezTo>
                    <a:pt x="38" y="22"/>
                    <a:pt x="39" y="22"/>
                    <a:pt x="39" y="23"/>
                  </a:cubicBezTo>
                  <a:close/>
                </a:path>
              </a:pathLst>
            </a:custGeom>
            <a:solidFill>
              <a:srgbClr val="E4C7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747"/>
            <p:cNvSpPr>
              <a:spLocks/>
            </p:cNvSpPr>
            <p:nvPr/>
          </p:nvSpPr>
          <p:spPr bwMode="auto">
            <a:xfrm>
              <a:off x="5857875" y="5278438"/>
              <a:ext cx="65088" cy="66675"/>
            </a:xfrm>
            <a:custGeom>
              <a:avLst/>
              <a:gdLst>
                <a:gd name="T0" fmla="*/ 0 w 30"/>
                <a:gd name="T1" fmla="*/ 8 h 32"/>
                <a:gd name="T2" fmla="*/ 14 w 30"/>
                <a:gd name="T3" fmla="*/ 8 h 32"/>
                <a:gd name="T4" fmla="*/ 21 w 30"/>
                <a:gd name="T5" fmla="*/ 11 h 32"/>
                <a:gd name="T6" fmla="*/ 30 w 30"/>
                <a:gd name="T7" fmla="*/ 16 h 32"/>
                <a:gd name="T8" fmla="*/ 18 w 30"/>
                <a:gd name="T9" fmla="*/ 32 h 32"/>
                <a:gd name="T10" fmla="*/ 0 w 30"/>
                <a:gd name="T11" fmla="*/ 8 h 32"/>
              </a:gdLst>
              <a:ahLst/>
              <a:cxnLst>
                <a:cxn ang="0">
                  <a:pos x="T0" y="T1"/>
                </a:cxn>
                <a:cxn ang="0">
                  <a:pos x="T2" y="T3"/>
                </a:cxn>
                <a:cxn ang="0">
                  <a:pos x="T4" y="T5"/>
                </a:cxn>
                <a:cxn ang="0">
                  <a:pos x="T6" y="T7"/>
                </a:cxn>
                <a:cxn ang="0">
                  <a:pos x="T8" y="T9"/>
                </a:cxn>
                <a:cxn ang="0">
                  <a:pos x="T10" y="T11"/>
                </a:cxn>
              </a:cxnLst>
              <a:rect l="0" t="0" r="r" b="b"/>
              <a:pathLst>
                <a:path w="30" h="32">
                  <a:moveTo>
                    <a:pt x="0" y="8"/>
                  </a:moveTo>
                  <a:cubicBezTo>
                    <a:pt x="5" y="0"/>
                    <a:pt x="9" y="10"/>
                    <a:pt x="14" y="8"/>
                  </a:cubicBezTo>
                  <a:cubicBezTo>
                    <a:pt x="16" y="8"/>
                    <a:pt x="18" y="12"/>
                    <a:pt x="21" y="11"/>
                  </a:cubicBezTo>
                  <a:cubicBezTo>
                    <a:pt x="26" y="8"/>
                    <a:pt x="26" y="8"/>
                    <a:pt x="30" y="16"/>
                  </a:cubicBezTo>
                  <a:cubicBezTo>
                    <a:pt x="19" y="15"/>
                    <a:pt x="16" y="21"/>
                    <a:pt x="18" y="32"/>
                  </a:cubicBezTo>
                  <a:cubicBezTo>
                    <a:pt x="6" y="26"/>
                    <a:pt x="5" y="16"/>
                    <a:pt x="0" y="8"/>
                  </a:cubicBezTo>
                  <a:close/>
                </a:path>
              </a:pathLst>
            </a:custGeom>
            <a:solidFill>
              <a:srgbClr val="BC9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748"/>
            <p:cNvSpPr>
              <a:spLocks/>
            </p:cNvSpPr>
            <p:nvPr/>
          </p:nvSpPr>
          <p:spPr bwMode="auto">
            <a:xfrm>
              <a:off x="5830888" y="5222875"/>
              <a:ext cx="38100" cy="49213"/>
            </a:xfrm>
            <a:custGeom>
              <a:avLst/>
              <a:gdLst>
                <a:gd name="T0" fmla="*/ 0 w 18"/>
                <a:gd name="T1" fmla="*/ 8 h 23"/>
                <a:gd name="T2" fmla="*/ 18 w 18"/>
                <a:gd name="T3" fmla="*/ 18 h 23"/>
                <a:gd name="T4" fmla="*/ 8 w 18"/>
                <a:gd name="T5" fmla="*/ 23 h 23"/>
                <a:gd name="T6" fmla="*/ 0 w 18"/>
                <a:gd name="T7" fmla="*/ 8 h 23"/>
              </a:gdLst>
              <a:ahLst/>
              <a:cxnLst>
                <a:cxn ang="0">
                  <a:pos x="T0" y="T1"/>
                </a:cxn>
                <a:cxn ang="0">
                  <a:pos x="T2" y="T3"/>
                </a:cxn>
                <a:cxn ang="0">
                  <a:pos x="T4" y="T5"/>
                </a:cxn>
                <a:cxn ang="0">
                  <a:pos x="T6" y="T7"/>
                </a:cxn>
              </a:cxnLst>
              <a:rect l="0" t="0" r="r" b="b"/>
              <a:pathLst>
                <a:path w="18" h="23">
                  <a:moveTo>
                    <a:pt x="0" y="8"/>
                  </a:moveTo>
                  <a:cubicBezTo>
                    <a:pt x="16" y="0"/>
                    <a:pt x="18" y="1"/>
                    <a:pt x="18" y="18"/>
                  </a:cubicBezTo>
                  <a:cubicBezTo>
                    <a:pt x="18" y="23"/>
                    <a:pt x="18" y="23"/>
                    <a:pt x="8" y="23"/>
                  </a:cubicBezTo>
                  <a:cubicBezTo>
                    <a:pt x="1" y="20"/>
                    <a:pt x="0" y="15"/>
                    <a:pt x="0" y="8"/>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749"/>
            <p:cNvSpPr>
              <a:spLocks/>
            </p:cNvSpPr>
            <p:nvPr/>
          </p:nvSpPr>
          <p:spPr bwMode="auto">
            <a:xfrm>
              <a:off x="5822950" y="5418138"/>
              <a:ext cx="50800" cy="76200"/>
            </a:xfrm>
            <a:custGeom>
              <a:avLst/>
              <a:gdLst>
                <a:gd name="T0" fmla="*/ 18 w 24"/>
                <a:gd name="T1" fmla="*/ 36 h 36"/>
                <a:gd name="T2" fmla="*/ 1 w 24"/>
                <a:gd name="T3" fmla="*/ 0 h 36"/>
                <a:gd name="T4" fmla="*/ 18 w 24"/>
                <a:gd name="T5" fmla="*/ 36 h 36"/>
              </a:gdLst>
              <a:ahLst/>
              <a:cxnLst>
                <a:cxn ang="0">
                  <a:pos x="T0" y="T1"/>
                </a:cxn>
                <a:cxn ang="0">
                  <a:pos x="T2" y="T3"/>
                </a:cxn>
                <a:cxn ang="0">
                  <a:pos x="T4" y="T5"/>
                </a:cxn>
              </a:cxnLst>
              <a:rect l="0" t="0" r="r" b="b"/>
              <a:pathLst>
                <a:path w="24" h="36">
                  <a:moveTo>
                    <a:pt x="18" y="36"/>
                  </a:moveTo>
                  <a:cubicBezTo>
                    <a:pt x="5" y="27"/>
                    <a:pt x="0" y="19"/>
                    <a:pt x="1" y="0"/>
                  </a:cubicBezTo>
                  <a:cubicBezTo>
                    <a:pt x="9" y="13"/>
                    <a:pt x="24" y="18"/>
                    <a:pt x="18" y="36"/>
                  </a:cubicBezTo>
                  <a:close/>
                </a:path>
              </a:pathLst>
            </a:custGeom>
            <a:solidFill>
              <a:srgbClr val="A8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750"/>
            <p:cNvSpPr>
              <a:spLocks/>
            </p:cNvSpPr>
            <p:nvPr/>
          </p:nvSpPr>
          <p:spPr bwMode="auto">
            <a:xfrm>
              <a:off x="5726113" y="5530850"/>
              <a:ext cx="46038" cy="26988"/>
            </a:xfrm>
            <a:custGeom>
              <a:avLst/>
              <a:gdLst>
                <a:gd name="T0" fmla="*/ 0 w 21"/>
                <a:gd name="T1" fmla="*/ 0 h 13"/>
                <a:gd name="T2" fmla="*/ 21 w 21"/>
                <a:gd name="T3" fmla="*/ 13 h 13"/>
                <a:gd name="T4" fmla="*/ 0 w 21"/>
                <a:gd name="T5" fmla="*/ 0 h 13"/>
              </a:gdLst>
              <a:ahLst/>
              <a:cxnLst>
                <a:cxn ang="0">
                  <a:pos x="T0" y="T1"/>
                </a:cxn>
                <a:cxn ang="0">
                  <a:pos x="T2" y="T3"/>
                </a:cxn>
                <a:cxn ang="0">
                  <a:pos x="T4" y="T5"/>
                </a:cxn>
              </a:cxnLst>
              <a:rect l="0" t="0" r="r" b="b"/>
              <a:pathLst>
                <a:path w="21" h="13">
                  <a:moveTo>
                    <a:pt x="0" y="0"/>
                  </a:moveTo>
                  <a:cubicBezTo>
                    <a:pt x="6" y="4"/>
                    <a:pt x="12" y="7"/>
                    <a:pt x="21" y="13"/>
                  </a:cubicBezTo>
                  <a:cubicBezTo>
                    <a:pt x="10" y="12"/>
                    <a:pt x="3" y="9"/>
                    <a:pt x="0" y="0"/>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753"/>
            <p:cNvSpPr>
              <a:spLocks/>
            </p:cNvSpPr>
            <p:nvPr/>
          </p:nvSpPr>
          <p:spPr bwMode="auto">
            <a:xfrm>
              <a:off x="5384800" y="5148263"/>
              <a:ext cx="38100" cy="20638"/>
            </a:xfrm>
            <a:custGeom>
              <a:avLst/>
              <a:gdLst>
                <a:gd name="T0" fmla="*/ 8 w 18"/>
                <a:gd name="T1" fmla="*/ 3 h 10"/>
                <a:gd name="T2" fmla="*/ 18 w 18"/>
                <a:gd name="T3" fmla="*/ 7 h 10"/>
                <a:gd name="T4" fmla="*/ 8 w 18"/>
                <a:gd name="T5" fmla="*/ 8 h 10"/>
                <a:gd name="T6" fmla="*/ 1 w 18"/>
                <a:gd name="T7" fmla="*/ 5 h 10"/>
                <a:gd name="T8" fmla="*/ 8 w 18"/>
                <a:gd name="T9" fmla="*/ 3 h 10"/>
              </a:gdLst>
              <a:ahLst/>
              <a:cxnLst>
                <a:cxn ang="0">
                  <a:pos x="T0" y="T1"/>
                </a:cxn>
                <a:cxn ang="0">
                  <a:pos x="T2" y="T3"/>
                </a:cxn>
                <a:cxn ang="0">
                  <a:pos x="T4" y="T5"/>
                </a:cxn>
                <a:cxn ang="0">
                  <a:pos x="T6" y="T7"/>
                </a:cxn>
                <a:cxn ang="0">
                  <a:pos x="T8" y="T9"/>
                </a:cxn>
              </a:cxnLst>
              <a:rect l="0" t="0" r="r" b="b"/>
              <a:pathLst>
                <a:path w="18" h="10">
                  <a:moveTo>
                    <a:pt x="8" y="3"/>
                  </a:moveTo>
                  <a:cubicBezTo>
                    <a:pt x="11" y="3"/>
                    <a:pt x="15" y="3"/>
                    <a:pt x="18" y="7"/>
                  </a:cubicBezTo>
                  <a:cubicBezTo>
                    <a:pt x="15" y="10"/>
                    <a:pt x="11" y="8"/>
                    <a:pt x="8" y="8"/>
                  </a:cubicBezTo>
                  <a:cubicBezTo>
                    <a:pt x="5" y="8"/>
                    <a:pt x="0" y="10"/>
                    <a:pt x="1" y="5"/>
                  </a:cubicBezTo>
                  <a:cubicBezTo>
                    <a:pt x="1" y="0"/>
                    <a:pt x="5" y="2"/>
                    <a:pt x="8" y="3"/>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754"/>
            <p:cNvSpPr>
              <a:spLocks/>
            </p:cNvSpPr>
            <p:nvPr/>
          </p:nvSpPr>
          <p:spPr bwMode="auto">
            <a:xfrm>
              <a:off x="5559425" y="5397500"/>
              <a:ext cx="47625" cy="60325"/>
            </a:xfrm>
            <a:custGeom>
              <a:avLst/>
              <a:gdLst>
                <a:gd name="T0" fmla="*/ 23 w 23"/>
                <a:gd name="T1" fmla="*/ 2 h 29"/>
                <a:gd name="T2" fmla="*/ 23 w 23"/>
                <a:gd name="T3" fmla="*/ 7 h 29"/>
                <a:gd name="T4" fmla="*/ 13 w 23"/>
                <a:gd name="T5" fmla="*/ 19 h 29"/>
                <a:gd name="T6" fmla="*/ 7 w 23"/>
                <a:gd name="T7" fmla="*/ 26 h 29"/>
                <a:gd name="T8" fmla="*/ 4 w 23"/>
                <a:gd name="T9" fmla="*/ 14 h 29"/>
                <a:gd name="T10" fmla="*/ 7 w 23"/>
                <a:gd name="T11" fmla="*/ 10 h 29"/>
                <a:gd name="T12" fmla="*/ 7 w 23"/>
                <a:gd name="T13" fmla="*/ 10 h 29"/>
                <a:gd name="T14" fmla="*/ 23 w 23"/>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9">
                  <a:moveTo>
                    <a:pt x="23" y="2"/>
                  </a:moveTo>
                  <a:cubicBezTo>
                    <a:pt x="23" y="4"/>
                    <a:pt x="23" y="6"/>
                    <a:pt x="23" y="7"/>
                  </a:cubicBezTo>
                  <a:cubicBezTo>
                    <a:pt x="20" y="11"/>
                    <a:pt x="16" y="15"/>
                    <a:pt x="13" y="19"/>
                  </a:cubicBezTo>
                  <a:cubicBezTo>
                    <a:pt x="11" y="22"/>
                    <a:pt x="13" y="29"/>
                    <a:pt x="7" y="26"/>
                  </a:cubicBezTo>
                  <a:cubicBezTo>
                    <a:pt x="2" y="24"/>
                    <a:pt x="0" y="19"/>
                    <a:pt x="4" y="14"/>
                  </a:cubicBezTo>
                  <a:cubicBezTo>
                    <a:pt x="5" y="13"/>
                    <a:pt x="6" y="11"/>
                    <a:pt x="7" y="10"/>
                  </a:cubicBezTo>
                  <a:cubicBezTo>
                    <a:pt x="7" y="10"/>
                    <a:pt x="7" y="10"/>
                    <a:pt x="7" y="10"/>
                  </a:cubicBezTo>
                  <a:cubicBezTo>
                    <a:pt x="12" y="6"/>
                    <a:pt x="15" y="0"/>
                    <a:pt x="23" y="2"/>
                  </a:cubicBezTo>
                  <a:close/>
                </a:path>
              </a:pathLst>
            </a:custGeom>
            <a:solidFill>
              <a:srgbClr val="BAA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755"/>
            <p:cNvSpPr>
              <a:spLocks/>
            </p:cNvSpPr>
            <p:nvPr/>
          </p:nvSpPr>
          <p:spPr bwMode="auto">
            <a:xfrm>
              <a:off x="5588000" y="5456238"/>
              <a:ext cx="41275" cy="47625"/>
            </a:xfrm>
            <a:custGeom>
              <a:avLst/>
              <a:gdLst>
                <a:gd name="T0" fmla="*/ 19 w 19"/>
                <a:gd name="T1" fmla="*/ 19 h 22"/>
                <a:gd name="T2" fmla="*/ 1 w 19"/>
                <a:gd name="T3" fmla="*/ 8 h 22"/>
                <a:gd name="T4" fmla="*/ 3 w 19"/>
                <a:gd name="T5" fmla="*/ 1 h 22"/>
                <a:gd name="T6" fmla="*/ 9 w 19"/>
                <a:gd name="T7" fmla="*/ 4 h 22"/>
                <a:gd name="T8" fmla="*/ 19 w 19"/>
                <a:gd name="T9" fmla="*/ 19 h 22"/>
              </a:gdLst>
              <a:ahLst/>
              <a:cxnLst>
                <a:cxn ang="0">
                  <a:pos x="T0" y="T1"/>
                </a:cxn>
                <a:cxn ang="0">
                  <a:pos x="T2" y="T3"/>
                </a:cxn>
                <a:cxn ang="0">
                  <a:pos x="T4" y="T5"/>
                </a:cxn>
                <a:cxn ang="0">
                  <a:pos x="T6" y="T7"/>
                </a:cxn>
                <a:cxn ang="0">
                  <a:pos x="T8" y="T9"/>
                </a:cxn>
              </a:cxnLst>
              <a:rect l="0" t="0" r="r" b="b"/>
              <a:pathLst>
                <a:path w="19" h="22">
                  <a:moveTo>
                    <a:pt x="19" y="19"/>
                  </a:moveTo>
                  <a:cubicBezTo>
                    <a:pt x="9" y="22"/>
                    <a:pt x="8" y="11"/>
                    <a:pt x="1" y="8"/>
                  </a:cubicBezTo>
                  <a:cubicBezTo>
                    <a:pt x="1" y="6"/>
                    <a:pt x="0" y="3"/>
                    <a:pt x="3" y="1"/>
                  </a:cubicBezTo>
                  <a:cubicBezTo>
                    <a:pt x="6" y="0"/>
                    <a:pt x="7" y="2"/>
                    <a:pt x="9" y="4"/>
                  </a:cubicBezTo>
                  <a:cubicBezTo>
                    <a:pt x="12" y="9"/>
                    <a:pt x="16" y="14"/>
                    <a:pt x="19" y="19"/>
                  </a:cubicBezTo>
                  <a:close/>
                </a:path>
              </a:pathLst>
            </a:custGeom>
            <a:solidFill>
              <a:srgbClr val="DAD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756"/>
            <p:cNvSpPr>
              <a:spLocks/>
            </p:cNvSpPr>
            <p:nvPr/>
          </p:nvSpPr>
          <p:spPr bwMode="auto">
            <a:xfrm>
              <a:off x="5572125" y="5381625"/>
              <a:ext cx="41275" cy="36513"/>
            </a:xfrm>
            <a:custGeom>
              <a:avLst/>
              <a:gdLst>
                <a:gd name="T0" fmla="*/ 17 w 20"/>
                <a:gd name="T1" fmla="*/ 9 h 17"/>
                <a:gd name="T2" fmla="*/ 1 w 20"/>
                <a:gd name="T3" fmla="*/ 17 h 17"/>
                <a:gd name="T4" fmla="*/ 14 w 20"/>
                <a:gd name="T5" fmla="*/ 2 h 17"/>
                <a:gd name="T6" fmla="*/ 20 w 20"/>
                <a:gd name="T7" fmla="*/ 9 h 17"/>
                <a:gd name="T8" fmla="*/ 17 w 20"/>
                <a:gd name="T9" fmla="*/ 9 h 17"/>
              </a:gdLst>
              <a:ahLst/>
              <a:cxnLst>
                <a:cxn ang="0">
                  <a:pos x="T0" y="T1"/>
                </a:cxn>
                <a:cxn ang="0">
                  <a:pos x="T2" y="T3"/>
                </a:cxn>
                <a:cxn ang="0">
                  <a:pos x="T4" y="T5"/>
                </a:cxn>
                <a:cxn ang="0">
                  <a:pos x="T6" y="T7"/>
                </a:cxn>
                <a:cxn ang="0">
                  <a:pos x="T8" y="T9"/>
                </a:cxn>
              </a:cxnLst>
              <a:rect l="0" t="0" r="r" b="b"/>
              <a:pathLst>
                <a:path w="20" h="17">
                  <a:moveTo>
                    <a:pt x="17" y="9"/>
                  </a:moveTo>
                  <a:cubicBezTo>
                    <a:pt x="12" y="12"/>
                    <a:pt x="6" y="14"/>
                    <a:pt x="1" y="17"/>
                  </a:cubicBezTo>
                  <a:cubicBezTo>
                    <a:pt x="0" y="8"/>
                    <a:pt x="10" y="8"/>
                    <a:pt x="14" y="2"/>
                  </a:cubicBezTo>
                  <a:cubicBezTo>
                    <a:pt x="16" y="0"/>
                    <a:pt x="19" y="5"/>
                    <a:pt x="20" y="9"/>
                  </a:cubicBezTo>
                  <a:cubicBezTo>
                    <a:pt x="19" y="9"/>
                    <a:pt x="18" y="9"/>
                    <a:pt x="17" y="9"/>
                  </a:cubicBezTo>
                  <a:close/>
                </a:path>
              </a:pathLst>
            </a:custGeom>
            <a:solidFill>
              <a:srgbClr val="887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757"/>
            <p:cNvSpPr>
              <a:spLocks/>
            </p:cNvSpPr>
            <p:nvPr/>
          </p:nvSpPr>
          <p:spPr bwMode="auto">
            <a:xfrm>
              <a:off x="5672138" y="4743450"/>
              <a:ext cx="38100" cy="34925"/>
            </a:xfrm>
            <a:custGeom>
              <a:avLst/>
              <a:gdLst>
                <a:gd name="T0" fmla="*/ 12 w 18"/>
                <a:gd name="T1" fmla="*/ 14 h 16"/>
                <a:gd name="T2" fmla="*/ 9 w 18"/>
                <a:gd name="T3" fmla="*/ 16 h 16"/>
                <a:gd name="T4" fmla="*/ 8 w 18"/>
                <a:gd name="T5" fmla="*/ 14 h 16"/>
                <a:gd name="T6" fmla="*/ 3 w 18"/>
                <a:gd name="T7" fmla="*/ 3 h 16"/>
                <a:gd name="T8" fmla="*/ 12 w 18"/>
                <a:gd name="T9" fmla="*/ 1 h 16"/>
                <a:gd name="T10" fmla="*/ 12 w 18"/>
                <a:gd name="T11" fmla="*/ 14 h 16"/>
              </a:gdLst>
              <a:ahLst/>
              <a:cxnLst>
                <a:cxn ang="0">
                  <a:pos x="T0" y="T1"/>
                </a:cxn>
                <a:cxn ang="0">
                  <a:pos x="T2" y="T3"/>
                </a:cxn>
                <a:cxn ang="0">
                  <a:pos x="T4" y="T5"/>
                </a:cxn>
                <a:cxn ang="0">
                  <a:pos x="T6" y="T7"/>
                </a:cxn>
                <a:cxn ang="0">
                  <a:pos x="T8" y="T9"/>
                </a:cxn>
                <a:cxn ang="0">
                  <a:pos x="T10" y="T11"/>
                </a:cxn>
              </a:cxnLst>
              <a:rect l="0" t="0" r="r" b="b"/>
              <a:pathLst>
                <a:path w="18" h="16">
                  <a:moveTo>
                    <a:pt x="12" y="14"/>
                  </a:moveTo>
                  <a:cubicBezTo>
                    <a:pt x="11" y="15"/>
                    <a:pt x="10" y="15"/>
                    <a:pt x="9" y="16"/>
                  </a:cubicBezTo>
                  <a:cubicBezTo>
                    <a:pt x="9" y="16"/>
                    <a:pt x="9" y="15"/>
                    <a:pt x="8" y="14"/>
                  </a:cubicBezTo>
                  <a:cubicBezTo>
                    <a:pt x="6" y="11"/>
                    <a:pt x="0" y="9"/>
                    <a:pt x="3" y="3"/>
                  </a:cubicBezTo>
                  <a:cubicBezTo>
                    <a:pt x="5" y="0"/>
                    <a:pt x="9" y="0"/>
                    <a:pt x="12" y="1"/>
                  </a:cubicBezTo>
                  <a:cubicBezTo>
                    <a:pt x="18" y="5"/>
                    <a:pt x="11" y="10"/>
                    <a:pt x="12" y="14"/>
                  </a:cubicBezTo>
                  <a:close/>
                </a:path>
              </a:pathLst>
            </a:custGeom>
            <a:solidFill>
              <a:srgbClr val="C4B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758"/>
            <p:cNvSpPr>
              <a:spLocks/>
            </p:cNvSpPr>
            <p:nvPr/>
          </p:nvSpPr>
          <p:spPr bwMode="auto">
            <a:xfrm>
              <a:off x="5948363" y="4899025"/>
              <a:ext cx="22225" cy="30163"/>
            </a:xfrm>
            <a:custGeom>
              <a:avLst/>
              <a:gdLst>
                <a:gd name="T0" fmla="*/ 11 w 11"/>
                <a:gd name="T1" fmla="*/ 4 h 14"/>
                <a:gd name="T2" fmla="*/ 4 w 11"/>
                <a:gd name="T3" fmla="*/ 14 h 14"/>
                <a:gd name="T4" fmla="*/ 1 w 11"/>
                <a:gd name="T5" fmla="*/ 7 h 14"/>
                <a:gd name="T6" fmla="*/ 11 w 11"/>
                <a:gd name="T7" fmla="*/ 4 h 14"/>
              </a:gdLst>
              <a:ahLst/>
              <a:cxnLst>
                <a:cxn ang="0">
                  <a:pos x="T0" y="T1"/>
                </a:cxn>
                <a:cxn ang="0">
                  <a:pos x="T2" y="T3"/>
                </a:cxn>
                <a:cxn ang="0">
                  <a:pos x="T4" y="T5"/>
                </a:cxn>
                <a:cxn ang="0">
                  <a:pos x="T6" y="T7"/>
                </a:cxn>
              </a:cxnLst>
              <a:rect l="0" t="0" r="r" b="b"/>
              <a:pathLst>
                <a:path w="11" h="14">
                  <a:moveTo>
                    <a:pt x="11" y="4"/>
                  </a:moveTo>
                  <a:cubicBezTo>
                    <a:pt x="8" y="7"/>
                    <a:pt x="10" y="14"/>
                    <a:pt x="4" y="14"/>
                  </a:cubicBezTo>
                  <a:cubicBezTo>
                    <a:pt x="0" y="14"/>
                    <a:pt x="1" y="9"/>
                    <a:pt x="1" y="7"/>
                  </a:cubicBezTo>
                  <a:cubicBezTo>
                    <a:pt x="4" y="6"/>
                    <a:pt x="6" y="0"/>
                    <a:pt x="11" y="4"/>
                  </a:cubicBezTo>
                  <a:close/>
                </a:path>
              </a:pathLst>
            </a:custGeom>
            <a:solidFill>
              <a:srgbClr val="BC9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764"/>
            <p:cNvSpPr>
              <a:spLocks/>
            </p:cNvSpPr>
            <p:nvPr/>
          </p:nvSpPr>
          <p:spPr bwMode="auto">
            <a:xfrm>
              <a:off x="5516563" y="5245100"/>
              <a:ext cx="106363" cy="65088"/>
            </a:xfrm>
            <a:custGeom>
              <a:avLst/>
              <a:gdLst>
                <a:gd name="T0" fmla="*/ 45 w 50"/>
                <a:gd name="T1" fmla="*/ 15 h 30"/>
                <a:gd name="T2" fmla="*/ 47 w 50"/>
                <a:gd name="T3" fmla="*/ 30 h 30"/>
                <a:gd name="T4" fmla="*/ 38 w 50"/>
                <a:gd name="T5" fmla="*/ 18 h 30"/>
                <a:gd name="T6" fmla="*/ 34 w 50"/>
                <a:gd name="T7" fmla="*/ 16 h 30"/>
                <a:gd name="T8" fmla="*/ 0 w 50"/>
                <a:gd name="T9" fmla="*/ 6 h 30"/>
                <a:gd name="T10" fmla="*/ 22 w 50"/>
                <a:gd name="T11" fmla="*/ 8 h 30"/>
                <a:gd name="T12" fmla="*/ 45 w 50"/>
                <a:gd name="T13" fmla="*/ 15 h 30"/>
              </a:gdLst>
              <a:ahLst/>
              <a:cxnLst>
                <a:cxn ang="0">
                  <a:pos x="T0" y="T1"/>
                </a:cxn>
                <a:cxn ang="0">
                  <a:pos x="T2" y="T3"/>
                </a:cxn>
                <a:cxn ang="0">
                  <a:pos x="T4" y="T5"/>
                </a:cxn>
                <a:cxn ang="0">
                  <a:pos x="T6" y="T7"/>
                </a:cxn>
                <a:cxn ang="0">
                  <a:pos x="T8" y="T9"/>
                </a:cxn>
                <a:cxn ang="0">
                  <a:pos x="T10" y="T11"/>
                </a:cxn>
                <a:cxn ang="0">
                  <a:pos x="T12" y="T13"/>
                </a:cxn>
              </a:cxnLst>
              <a:rect l="0" t="0" r="r" b="b"/>
              <a:pathLst>
                <a:path w="50" h="30">
                  <a:moveTo>
                    <a:pt x="45" y="15"/>
                  </a:moveTo>
                  <a:cubicBezTo>
                    <a:pt x="49" y="18"/>
                    <a:pt x="50" y="22"/>
                    <a:pt x="47" y="30"/>
                  </a:cubicBezTo>
                  <a:cubicBezTo>
                    <a:pt x="44" y="24"/>
                    <a:pt x="43" y="18"/>
                    <a:pt x="38" y="18"/>
                  </a:cubicBezTo>
                  <a:cubicBezTo>
                    <a:pt x="36" y="17"/>
                    <a:pt x="35" y="16"/>
                    <a:pt x="34" y="16"/>
                  </a:cubicBezTo>
                  <a:cubicBezTo>
                    <a:pt x="20" y="23"/>
                    <a:pt x="13" y="7"/>
                    <a:pt x="0" y="6"/>
                  </a:cubicBezTo>
                  <a:cubicBezTo>
                    <a:pt x="11" y="0"/>
                    <a:pt x="10" y="1"/>
                    <a:pt x="22" y="8"/>
                  </a:cubicBezTo>
                  <a:cubicBezTo>
                    <a:pt x="28" y="12"/>
                    <a:pt x="38" y="11"/>
                    <a:pt x="45" y="15"/>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765"/>
            <p:cNvSpPr>
              <a:spLocks/>
            </p:cNvSpPr>
            <p:nvPr/>
          </p:nvSpPr>
          <p:spPr bwMode="auto">
            <a:xfrm>
              <a:off x="5584825" y="5218113"/>
              <a:ext cx="50800" cy="53975"/>
            </a:xfrm>
            <a:custGeom>
              <a:avLst/>
              <a:gdLst>
                <a:gd name="T0" fmla="*/ 19 w 24"/>
                <a:gd name="T1" fmla="*/ 25 h 25"/>
                <a:gd name="T2" fmla="*/ 14 w 24"/>
                <a:gd name="T3" fmla="*/ 25 h 25"/>
                <a:gd name="T4" fmla="*/ 0 w 24"/>
                <a:gd name="T5" fmla="*/ 11 h 25"/>
                <a:gd name="T6" fmla="*/ 21 w 24"/>
                <a:gd name="T7" fmla="*/ 15 h 25"/>
                <a:gd name="T8" fmla="*/ 24 w 24"/>
                <a:gd name="T9" fmla="*/ 17 h 25"/>
                <a:gd name="T10" fmla="*/ 19 w 24"/>
                <a:gd name="T11" fmla="*/ 25 h 25"/>
              </a:gdLst>
              <a:ahLst/>
              <a:cxnLst>
                <a:cxn ang="0">
                  <a:pos x="T0" y="T1"/>
                </a:cxn>
                <a:cxn ang="0">
                  <a:pos x="T2" y="T3"/>
                </a:cxn>
                <a:cxn ang="0">
                  <a:pos x="T4" y="T5"/>
                </a:cxn>
                <a:cxn ang="0">
                  <a:pos x="T6" y="T7"/>
                </a:cxn>
                <a:cxn ang="0">
                  <a:pos x="T8" y="T9"/>
                </a:cxn>
                <a:cxn ang="0">
                  <a:pos x="T10" y="T11"/>
                </a:cxn>
              </a:cxnLst>
              <a:rect l="0" t="0" r="r" b="b"/>
              <a:pathLst>
                <a:path w="24" h="25">
                  <a:moveTo>
                    <a:pt x="19" y="25"/>
                  </a:moveTo>
                  <a:cubicBezTo>
                    <a:pt x="17" y="25"/>
                    <a:pt x="16" y="25"/>
                    <a:pt x="14" y="25"/>
                  </a:cubicBezTo>
                  <a:cubicBezTo>
                    <a:pt x="11" y="19"/>
                    <a:pt x="1" y="19"/>
                    <a:pt x="0" y="11"/>
                  </a:cubicBezTo>
                  <a:cubicBezTo>
                    <a:pt x="9" y="0"/>
                    <a:pt x="13" y="18"/>
                    <a:pt x="21" y="15"/>
                  </a:cubicBezTo>
                  <a:cubicBezTo>
                    <a:pt x="22" y="15"/>
                    <a:pt x="23" y="16"/>
                    <a:pt x="24" y="17"/>
                  </a:cubicBezTo>
                  <a:cubicBezTo>
                    <a:pt x="24" y="20"/>
                    <a:pt x="22" y="23"/>
                    <a:pt x="19" y="25"/>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766"/>
            <p:cNvSpPr>
              <a:spLocks/>
            </p:cNvSpPr>
            <p:nvPr/>
          </p:nvSpPr>
          <p:spPr bwMode="auto">
            <a:xfrm>
              <a:off x="5586413" y="5210175"/>
              <a:ext cx="19050" cy="15875"/>
            </a:xfrm>
            <a:custGeom>
              <a:avLst/>
              <a:gdLst>
                <a:gd name="T0" fmla="*/ 9 w 9"/>
                <a:gd name="T1" fmla="*/ 5 h 8"/>
                <a:gd name="T2" fmla="*/ 5 w 9"/>
                <a:gd name="T3" fmla="*/ 8 h 8"/>
                <a:gd name="T4" fmla="*/ 1 w 9"/>
                <a:gd name="T5" fmla="*/ 4 h 8"/>
                <a:gd name="T6" fmla="*/ 5 w 9"/>
                <a:gd name="T7" fmla="*/ 1 h 8"/>
                <a:gd name="T8" fmla="*/ 9 w 9"/>
                <a:gd name="T9" fmla="*/ 5 h 8"/>
              </a:gdLst>
              <a:ahLst/>
              <a:cxnLst>
                <a:cxn ang="0">
                  <a:pos x="T0" y="T1"/>
                </a:cxn>
                <a:cxn ang="0">
                  <a:pos x="T2" y="T3"/>
                </a:cxn>
                <a:cxn ang="0">
                  <a:pos x="T4" y="T5"/>
                </a:cxn>
                <a:cxn ang="0">
                  <a:pos x="T6" y="T7"/>
                </a:cxn>
                <a:cxn ang="0">
                  <a:pos x="T8" y="T9"/>
                </a:cxn>
              </a:cxnLst>
              <a:rect l="0" t="0" r="r" b="b"/>
              <a:pathLst>
                <a:path w="9" h="8">
                  <a:moveTo>
                    <a:pt x="9" y="5"/>
                  </a:moveTo>
                  <a:cubicBezTo>
                    <a:pt x="9" y="8"/>
                    <a:pt x="7" y="8"/>
                    <a:pt x="5" y="8"/>
                  </a:cubicBezTo>
                  <a:cubicBezTo>
                    <a:pt x="3" y="8"/>
                    <a:pt x="1" y="6"/>
                    <a:pt x="1" y="4"/>
                  </a:cubicBezTo>
                  <a:cubicBezTo>
                    <a:pt x="0" y="1"/>
                    <a:pt x="2" y="0"/>
                    <a:pt x="5" y="1"/>
                  </a:cubicBezTo>
                  <a:cubicBezTo>
                    <a:pt x="7" y="1"/>
                    <a:pt x="9" y="3"/>
                    <a:pt x="9" y="5"/>
                  </a:cubicBezTo>
                  <a:close/>
                </a:path>
              </a:pathLst>
            </a:custGeom>
            <a:solidFill>
              <a:srgbClr val="BA6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767"/>
            <p:cNvSpPr>
              <a:spLocks/>
            </p:cNvSpPr>
            <p:nvPr/>
          </p:nvSpPr>
          <p:spPr bwMode="auto">
            <a:xfrm>
              <a:off x="5699125" y="5180013"/>
              <a:ext cx="66675" cy="88900"/>
            </a:xfrm>
            <a:custGeom>
              <a:avLst/>
              <a:gdLst>
                <a:gd name="T0" fmla="*/ 23 w 31"/>
                <a:gd name="T1" fmla="*/ 9 h 42"/>
                <a:gd name="T2" fmla="*/ 31 w 31"/>
                <a:gd name="T3" fmla="*/ 40 h 42"/>
                <a:gd name="T4" fmla="*/ 12 w 31"/>
                <a:gd name="T5" fmla="*/ 28 h 42"/>
                <a:gd name="T6" fmla="*/ 6 w 31"/>
                <a:gd name="T7" fmla="*/ 17 h 42"/>
                <a:gd name="T8" fmla="*/ 7 w 31"/>
                <a:gd name="T9" fmla="*/ 7 h 42"/>
                <a:gd name="T10" fmla="*/ 23 w 31"/>
                <a:gd name="T11" fmla="*/ 9 h 42"/>
              </a:gdLst>
              <a:ahLst/>
              <a:cxnLst>
                <a:cxn ang="0">
                  <a:pos x="T0" y="T1"/>
                </a:cxn>
                <a:cxn ang="0">
                  <a:pos x="T2" y="T3"/>
                </a:cxn>
                <a:cxn ang="0">
                  <a:pos x="T4" y="T5"/>
                </a:cxn>
                <a:cxn ang="0">
                  <a:pos x="T6" y="T7"/>
                </a:cxn>
                <a:cxn ang="0">
                  <a:pos x="T8" y="T9"/>
                </a:cxn>
                <a:cxn ang="0">
                  <a:pos x="T10" y="T11"/>
                </a:cxn>
              </a:cxnLst>
              <a:rect l="0" t="0" r="r" b="b"/>
              <a:pathLst>
                <a:path w="31" h="42">
                  <a:moveTo>
                    <a:pt x="23" y="9"/>
                  </a:moveTo>
                  <a:cubicBezTo>
                    <a:pt x="20" y="21"/>
                    <a:pt x="27" y="30"/>
                    <a:pt x="31" y="40"/>
                  </a:cubicBezTo>
                  <a:cubicBezTo>
                    <a:pt x="21" y="42"/>
                    <a:pt x="18" y="33"/>
                    <a:pt x="12" y="28"/>
                  </a:cubicBezTo>
                  <a:cubicBezTo>
                    <a:pt x="12" y="23"/>
                    <a:pt x="9" y="20"/>
                    <a:pt x="6" y="17"/>
                  </a:cubicBezTo>
                  <a:cubicBezTo>
                    <a:pt x="0" y="12"/>
                    <a:pt x="3" y="10"/>
                    <a:pt x="7" y="7"/>
                  </a:cubicBezTo>
                  <a:cubicBezTo>
                    <a:pt x="14" y="0"/>
                    <a:pt x="19" y="1"/>
                    <a:pt x="23" y="9"/>
                  </a:cubicBezTo>
                  <a:close/>
                </a:path>
              </a:pathLst>
            </a:custGeom>
            <a:solidFill>
              <a:srgbClr val="E9D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768"/>
            <p:cNvSpPr>
              <a:spLocks/>
            </p:cNvSpPr>
            <p:nvPr/>
          </p:nvSpPr>
          <p:spPr bwMode="auto">
            <a:xfrm>
              <a:off x="5668963" y="5097463"/>
              <a:ext cx="87313" cy="33338"/>
            </a:xfrm>
            <a:custGeom>
              <a:avLst/>
              <a:gdLst>
                <a:gd name="T0" fmla="*/ 0 w 41"/>
                <a:gd name="T1" fmla="*/ 6 h 16"/>
                <a:gd name="T2" fmla="*/ 31 w 41"/>
                <a:gd name="T3" fmla="*/ 1 h 16"/>
                <a:gd name="T4" fmla="*/ 36 w 41"/>
                <a:gd name="T5" fmla="*/ 16 h 16"/>
                <a:gd name="T6" fmla="*/ 0 w 41"/>
                <a:gd name="T7" fmla="*/ 6 h 16"/>
              </a:gdLst>
              <a:ahLst/>
              <a:cxnLst>
                <a:cxn ang="0">
                  <a:pos x="T0" y="T1"/>
                </a:cxn>
                <a:cxn ang="0">
                  <a:pos x="T2" y="T3"/>
                </a:cxn>
                <a:cxn ang="0">
                  <a:pos x="T4" y="T5"/>
                </a:cxn>
                <a:cxn ang="0">
                  <a:pos x="T6" y="T7"/>
                </a:cxn>
              </a:cxnLst>
              <a:rect l="0" t="0" r="r" b="b"/>
              <a:pathLst>
                <a:path w="41" h="16">
                  <a:moveTo>
                    <a:pt x="0" y="6"/>
                  </a:moveTo>
                  <a:cubicBezTo>
                    <a:pt x="10" y="0"/>
                    <a:pt x="21" y="1"/>
                    <a:pt x="31" y="1"/>
                  </a:cubicBezTo>
                  <a:cubicBezTo>
                    <a:pt x="41" y="1"/>
                    <a:pt x="35" y="11"/>
                    <a:pt x="36" y="16"/>
                  </a:cubicBezTo>
                  <a:cubicBezTo>
                    <a:pt x="24" y="15"/>
                    <a:pt x="11" y="13"/>
                    <a:pt x="0" y="6"/>
                  </a:cubicBezTo>
                  <a:close/>
                </a:path>
              </a:pathLst>
            </a:custGeom>
            <a:solidFill>
              <a:srgbClr val="F2F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769"/>
            <p:cNvSpPr>
              <a:spLocks/>
            </p:cNvSpPr>
            <p:nvPr/>
          </p:nvSpPr>
          <p:spPr bwMode="auto">
            <a:xfrm>
              <a:off x="5694363" y="5175250"/>
              <a:ext cx="74613" cy="41275"/>
            </a:xfrm>
            <a:custGeom>
              <a:avLst/>
              <a:gdLst>
                <a:gd name="T0" fmla="*/ 25 w 35"/>
                <a:gd name="T1" fmla="*/ 11 h 19"/>
                <a:gd name="T2" fmla="*/ 9 w 35"/>
                <a:gd name="T3" fmla="*/ 9 h 19"/>
                <a:gd name="T4" fmla="*/ 11 w 35"/>
                <a:gd name="T5" fmla="*/ 2 h 19"/>
                <a:gd name="T6" fmla="*/ 35 w 35"/>
                <a:gd name="T7" fmla="*/ 11 h 19"/>
                <a:gd name="T8" fmla="*/ 29 w 35"/>
                <a:gd name="T9" fmla="*/ 19 h 19"/>
                <a:gd name="T10" fmla="*/ 25 w 35"/>
                <a:gd name="T11" fmla="*/ 11 h 19"/>
              </a:gdLst>
              <a:ahLst/>
              <a:cxnLst>
                <a:cxn ang="0">
                  <a:pos x="T0" y="T1"/>
                </a:cxn>
                <a:cxn ang="0">
                  <a:pos x="T2" y="T3"/>
                </a:cxn>
                <a:cxn ang="0">
                  <a:pos x="T4" y="T5"/>
                </a:cxn>
                <a:cxn ang="0">
                  <a:pos x="T6" y="T7"/>
                </a:cxn>
                <a:cxn ang="0">
                  <a:pos x="T8" y="T9"/>
                </a:cxn>
                <a:cxn ang="0">
                  <a:pos x="T10" y="T11"/>
                </a:cxn>
              </a:cxnLst>
              <a:rect l="0" t="0" r="r" b="b"/>
              <a:pathLst>
                <a:path w="35" h="19">
                  <a:moveTo>
                    <a:pt x="25" y="11"/>
                  </a:moveTo>
                  <a:cubicBezTo>
                    <a:pt x="20" y="7"/>
                    <a:pt x="15" y="5"/>
                    <a:pt x="9" y="9"/>
                  </a:cubicBezTo>
                  <a:cubicBezTo>
                    <a:pt x="0" y="4"/>
                    <a:pt x="7" y="2"/>
                    <a:pt x="11" y="2"/>
                  </a:cubicBezTo>
                  <a:cubicBezTo>
                    <a:pt x="20" y="0"/>
                    <a:pt x="29" y="3"/>
                    <a:pt x="35" y="11"/>
                  </a:cubicBezTo>
                  <a:cubicBezTo>
                    <a:pt x="30" y="11"/>
                    <a:pt x="30" y="15"/>
                    <a:pt x="29" y="19"/>
                  </a:cubicBezTo>
                  <a:cubicBezTo>
                    <a:pt x="26" y="17"/>
                    <a:pt x="28" y="13"/>
                    <a:pt x="25" y="11"/>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770"/>
            <p:cNvSpPr>
              <a:spLocks/>
            </p:cNvSpPr>
            <p:nvPr/>
          </p:nvSpPr>
          <p:spPr bwMode="auto">
            <a:xfrm>
              <a:off x="5700713" y="5284788"/>
              <a:ext cx="34925" cy="20638"/>
            </a:xfrm>
            <a:custGeom>
              <a:avLst/>
              <a:gdLst>
                <a:gd name="T0" fmla="*/ 14 w 16"/>
                <a:gd name="T1" fmla="*/ 10 h 10"/>
                <a:gd name="T2" fmla="*/ 7 w 16"/>
                <a:gd name="T3" fmla="*/ 10 h 10"/>
                <a:gd name="T4" fmla="*/ 2 w 16"/>
                <a:gd name="T5" fmla="*/ 3 h 10"/>
                <a:gd name="T6" fmla="*/ 10 w 16"/>
                <a:gd name="T7" fmla="*/ 0 h 10"/>
                <a:gd name="T8" fmla="*/ 14 w 16"/>
                <a:gd name="T9" fmla="*/ 10 h 10"/>
              </a:gdLst>
              <a:ahLst/>
              <a:cxnLst>
                <a:cxn ang="0">
                  <a:pos x="T0" y="T1"/>
                </a:cxn>
                <a:cxn ang="0">
                  <a:pos x="T2" y="T3"/>
                </a:cxn>
                <a:cxn ang="0">
                  <a:pos x="T4" y="T5"/>
                </a:cxn>
                <a:cxn ang="0">
                  <a:pos x="T6" y="T7"/>
                </a:cxn>
                <a:cxn ang="0">
                  <a:pos x="T8" y="T9"/>
                </a:cxn>
              </a:cxnLst>
              <a:rect l="0" t="0" r="r" b="b"/>
              <a:pathLst>
                <a:path w="16" h="10">
                  <a:moveTo>
                    <a:pt x="14" y="10"/>
                  </a:moveTo>
                  <a:cubicBezTo>
                    <a:pt x="12" y="10"/>
                    <a:pt x="9" y="10"/>
                    <a:pt x="7" y="10"/>
                  </a:cubicBezTo>
                  <a:cubicBezTo>
                    <a:pt x="5" y="8"/>
                    <a:pt x="0" y="7"/>
                    <a:pt x="2" y="3"/>
                  </a:cubicBezTo>
                  <a:cubicBezTo>
                    <a:pt x="3" y="0"/>
                    <a:pt x="7" y="0"/>
                    <a:pt x="10" y="0"/>
                  </a:cubicBezTo>
                  <a:cubicBezTo>
                    <a:pt x="16" y="1"/>
                    <a:pt x="13" y="7"/>
                    <a:pt x="14" y="10"/>
                  </a:cubicBezTo>
                  <a:close/>
                </a:path>
              </a:pathLst>
            </a:custGeom>
            <a:solidFill>
              <a:srgbClr val="96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771"/>
            <p:cNvSpPr>
              <a:spLocks/>
            </p:cNvSpPr>
            <p:nvPr/>
          </p:nvSpPr>
          <p:spPr bwMode="auto">
            <a:xfrm>
              <a:off x="5622925" y="5254625"/>
              <a:ext cx="33338" cy="50800"/>
            </a:xfrm>
            <a:custGeom>
              <a:avLst/>
              <a:gdLst>
                <a:gd name="T0" fmla="*/ 1 w 16"/>
                <a:gd name="T1" fmla="*/ 8 h 24"/>
                <a:gd name="T2" fmla="*/ 6 w 16"/>
                <a:gd name="T3" fmla="*/ 0 h 24"/>
                <a:gd name="T4" fmla="*/ 16 w 16"/>
                <a:gd name="T5" fmla="*/ 18 h 24"/>
                <a:gd name="T6" fmla="*/ 7 w 16"/>
                <a:gd name="T7" fmla="*/ 18 h 24"/>
                <a:gd name="T8" fmla="*/ 1 w 16"/>
                <a:gd name="T9" fmla="*/ 8 h 24"/>
              </a:gdLst>
              <a:ahLst/>
              <a:cxnLst>
                <a:cxn ang="0">
                  <a:pos x="T0" y="T1"/>
                </a:cxn>
                <a:cxn ang="0">
                  <a:pos x="T2" y="T3"/>
                </a:cxn>
                <a:cxn ang="0">
                  <a:pos x="T4" y="T5"/>
                </a:cxn>
                <a:cxn ang="0">
                  <a:pos x="T6" y="T7"/>
                </a:cxn>
                <a:cxn ang="0">
                  <a:pos x="T8" y="T9"/>
                </a:cxn>
              </a:cxnLst>
              <a:rect l="0" t="0" r="r" b="b"/>
              <a:pathLst>
                <a:path w="16" h="24">
                  <a:moveTo>
                    <a:pt x="1" y="8"/>
                  </a:moveTo>
                  <a:cubicBezTo>
                    <a:pt x="0" y="3"/>
                    <a:pt x="1" y="1"/>
                    <a:pt x="6" y="0"/>
                  </a:cubicBezTo>
                  <a:cubicBezTo>
                    <a:pt x="15" y="3"/>
                    <a:pt x="16" y="11"/>
                    <a:pt x="16" y="18"/>
                  </a:cubicBezTo>
                  <a:cubicBezTo>
                    <a:pt x="15" y="24"/>
                    <a:pt x="10" y="21"/>
                    <a:pt x="7" y="18"/>
                  </a:cubicBezTo>
                  <a:cubicBezTo>
                    <a:pt x="5" y="14"/>
                    <a:pt x="5" y="10"/>
                    <a:pt x="1" y="8"/>
                  </a:cubicBezTo>
                  <a:close/>
                </a:path>
              </a:pathLst>
            </a:custGeom>
            <a:solidFill>
              <a:srgbClr val="EEC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772"/>
            <p:cNvSpPr>
              <a:spLocks/>
            </p:cNvSpPr>
            <p:nvPr/>
          </p:nvSpPr>
          <p:spPr bwMode="auto">
            <a:xfrm>
              <a:off x="5765800" y="5299075"/>
              <a:ext cx="50800" cy="31750"/>
            </a:xfrm>
            <a:custGeom>
              <a:avLst/>
              <a:gdLst>
                <a:gd name="T0" fmla="*/ 0 w 24"/>
                <a:gd name="T1" fmla="*/ 1 h 15"/>
                <a:gd name="T2" fmla="*/ 18 w 24"/>
                <a:gd name="T3" fmla="*/ 3 h 15"/>
                <a:gd name="T4" fmla="*/ 24 w 24"/>
                <a:gd name="T5" fmla="*/ 11 h 15"/>
                <a:gd name="T6" fmla="*/ 14 w 24"/>
                <a:gd name="T7" fmla="*/ 11 h 15"/>
                <a:gd name="T8" fmla="*/ 2 w 24"/>
                <a:gd name="T9" fmla="*/ 6 h 15"/>
                <a:gd name="T10" fmla="*/ 0 w 24"/>
                <a:gd name="T11" fmla="*/ 1 h 15"/>
              </a:gdLst>
              <a:ahLst/>
              <a:cxnLst>
                <a:cxn ang="0">
                  <a:pos x="T0" y="T1"/>
                </a:cxn>
                <a:cxn ang="0">
                  <a:pos x="T2" y="T3"/>
                </a:cxn>
                <a:cxn ang="0">
                  <a:pos x="T4" y="T5"/>
                </a:cxn>
                <a:cxn ang="0">
                  <a:pos x="T6" y="T7"/>
                </a:cxn>
                <a:cxn ang="0">
                  <a:pos x="T8" y="T9"/>
                </a:cxn>
                <a:cxn ang="0">
                  <a:pos x="T10" y="T11"/>
                </a:cxn>
              </a:cxnLst>
              <a:rect l="0" t="0" r="r" b="b"/>
              <a:pathLst>
                <a:path w="24" h="15">
                  <a:moveTo>
                    <a:pt x="0" y="1"/>
                  </a:moveTo>
                  <a:cubicBezTo>
                    <a:pt x="6" y="0"/>
                    <a:pt x="12" y="0"/>
                    <a:pt x="18" y="3"/>
                  </a:cubicBezTo>
                  <a:cubicBezTo>
                    <a:pt x="22" y="4"/>
                    <a:pt x="23" y="7"/>
                    <a:pt x="24" y="11"/>
                  </a:cubicBezTo>
                  <a:cubicBezTo>
                    <a:pt x="20" y="15"/>
                    <a:pt x="17" y="13"/>
                    <a:pt x="14" y="11"/>
                  </a:cubicBezTo>
                  <a:cubicBezTo>
                    <a:pt x="10" y="8"/>
                    <a:pt x="7" y="5"/>
                    <a:pt x="2" y="6"/>
                  </a:cubicBezTo>
                  <a:cubicBezTo>
                    <a:pt x="0" y="5"/>
                    <a:pt x="0" y="3"/>
                    <a:pt x="0" y="1"/>
                  </a:cubicBezTo>
                  <a:close/>
                </a:path>
              </a:pathLst>
            </a:custGeom>
            <a:solidFill>
              <a:srgbClr val="B7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773"/>
            <p:cNvSpPr>
              <a:spLocks/>
            </p:cNvSpPr>
            <p:nvPr/>
          </p:nvSpPr>
          <p:spPr bwMode="auto">
            <a:xfrm>
              <a:off x="5713413" y="5332413"/>
              <a:ext cx="23813" cy="22225"/>
            </a:xfrm>
            <a:custGeom>
              <a:avLst/>
              <a:gdLst>
                <a:gd name="T0" fmla="*/ 3 w 11"/>
                <a:gd name="T1" fmla="*/ 0 h 10"/>
                <a:gd name="T2" fmla="*/ 11 w 11"/>
                <a:gd name="T3" fmla="*/ 5 h 10"/>
                <a:gd name="T4" fmla="*/ 5 w 11"/>
                <a:gd name="T5" fmla="*/ 8 h 10"/>
                <a:gd name="T6" fmla="*/ 0 w 11"/>
                <a:gd name="T7" fmla="*/ 1 h 10"/>
                <a:gd name="T8" fmla="*/ 3 w 11"/>
                <a:gd name="T9" fmla="*/ 0 h 10"/>
              </a:gdLst>
              <a:ahLst/>
              <a:cxnLst>
                <a:cxn ang="0">
                  <a:pos x="T0" y="T1"/>
                </a:cxn>
                <a:cxn ang="0">
                  <a:pos x="T2" y="T3"/>
                </a:cxn>
                <a:cxn ang="0">
                  <a:pos x="T4" y="T5"/>
                </a:cxn>
                <a:cxn ang="0">
                  <a:pos x="T6" y="T7"/>
                </a:cxn>
                <a:cxn ang="0">
                  <a:pos x="T8" y="T9"/>
                </a:cxn>
              </a:cxnLst>
              <a:rect l="0" t="0" r="r" b="b"/>
              <a:pathLst>
                <a:path w="11" h="10">
                  <a:moveTo>
                    <a:pt x="3" y="0"/>
                  </a:moveTo>
                  <a:cubicBezTo>
                    <a:pt x="6" y="0"/>
                    <a:pt x="9" y="2"/>
                    <a:pt x="11" y="5"/>
                  </a:cubicBezTo>
                  <a:cubicBezTo>
                    <a:pt x="11" y="10"/>
                    <a:pt x="8" y="10"/>
                    <a:pt x="5" y="8"/>
                  </a:cubicBezTo>
                  <a:cubicBezTo>
                    <a:pt x="2" y="7"/>
                    <a:pt x="0" y="4"/>
                    <a:pt x="0" y="1"/>
                  </a:cubicBezTo>
                  <a:cubicBezTo>
                    <a:pt x="1" y="0"/>
                    <a:pt x="2" y="0"/>
                    <a:pt x="3" y="0"/>
                  </a:cubicBezTo>
                  <a:close/>
                </a:path>
              </a:pathLst>
            </a:custGeom>
            <a:solidFill>
              <a:srgbClr val="DF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776"/>
            <p:cNvSpPr>
              <a:spLocks/>
            </p:cNvSpPr>
            <p:nvPr/>
          </p:nvSpPr>
          <p:spPr bwMode="auto">
            <a:xfrm>
              <a:off x="5878513" y="5218113"/>
              <a:ext cx="44450" cy="57150"/>
            </a:xfrm>
            <a:custGeom>
              <a:avLst/>
              <a:gdLst>
                <a:gd name="T0" fmla="*/ 5 w 21"/>
                <a:gd name="T1" fmla="*/ 0 h 27"/>
                <a:gd name="T2" fmla="*/ 15 w 21"/>
                <a:gd name="T3" fmla="*/ 9 h 27"/>
                <a:gd name="T4" fmla="*/ 18 w 21"/>
                <a:gd name="T5" fmla="*/ 21 h 27"/>
                <a:gd name="T6" fmla="*/ 11 w 21"/>
                <a:gd name="T7" fmla="*/ 23 h 27"/>
                <a:gd name="T8" fmla="*/ 0 w 21"/>
                <a:gd name="T9" fmla="*/ 4 h 27"/>
                <a:gd name="T10" fmla="*/ 5 w 21"/>
                <a:gd name="T11" fmla="*/ 0 h 27"/>
              </a:gdLst>
              <a:ahLst/>
              <a:cxnLst>
                <a:cxn ang="0">
                  <a:pos x="T0" y="T1"/>
                </a:cxn>
                <a:cxn ang="0">
                  <a:pos x="T2" y="T3"/>
                </a:cxn>
                <a:cxn ang="0">
                  <a:pos x="T4" y="T5"/>
                </a:cxn>
                <a:cxn ang="0">
                  <a:pos x="T6" y="T7"/>
                </a:cxn>
                <a:cxn ang="0">
                  <a:pos x="T8" y="T9"/>
                </a:cxn>
                <a:cxn ang="0">
                  <a:pos x="T10" y="T11"/>
                </a:cxn>
              </a:cxnLst>
              <a:rect l="0" t="0" r="r" b="b"/>
              <a:pathLst>
                <a:path w="21" h="27">
                  <a:moveTo>
                    <a:pt x="5" y="0"/>
                  </a:moveTo>
                  <a:cubicBezTo>
                    <a:pt x="10" y="1"/>
                    <a:pt x="13" y="5"/>
                    <a:pt x="15" y="9"/>
                  </a:cubicBezTo>
                  <a:cubicBezTo>
                    <a:pt x="17" y="13"/>
                    <a:pt x="21" y="16"/>
                    <a:pt x="18" y="21"/>
                  </a:cubicBezTo>
                  <a:cubicBezTo>
                    <a:pt x="16" y="23"/>
                    <a:pt x="14" y="27"/>
                    <a:pt x="11" y="23"/>
                  </a:cubicBezTo>
                  <a:cubicBezTo>
                    <a:pt x="7" y="17"/>
                    <a:pt x="3" y="11"/>
                    <a:pt x="0" y="4"/>
                  </a:cubicBezTo>
                  <a:cubicBezTo>
                    <a:pt x="0" y="2"/>
                    <a:pt x="2" y="0"/>
                    <a:pt x="5" y="0"/>
                  </a:cubicBezTo>
                  <a:close/>
                </a:path>
              </a:pathLst>
            </a:custGeom>
            <a:solidFill>
              <a:srgbClr val="C1A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777"/>
            <p:cNvSpPr>
              <a:spLocks/>
            </p:cNvSpPr>
            <p:nvPr/>
          </p:nvSpPr>
          <p:spPr bwMode="auto">
            <a:xfrm>
              <a:off x="5629275" y="5399088"/>
              <a:ext cx="88900" cy="76200"/>
            </a:xfrm>
            <a:custGeom>
              <a:avLst/>
              <a:gdLst>
                <a:gd name="T0" fmla="*/ 35 w 42"/>
                <a:gd name="T1" fmla="*/ 30 h 36"/>
                <a:gd name="T2" fmla="*/ 32 w 42"/>
                <a:gd name="T3" fmla="*/ 36 h 36"/>
                <a:gd name="T4" fmla="*/ 22 w 42"/>
                <a:gd name="T5" fmla="*/ 31 h 36"/>
                <a:gd name="T6" fmla="*/ 0 w 42"/>
                <a:gd name="T7" fmla="*/ 6 h 36"/>
                <a:gd name="T8" fmla="*/ 7 w 42"/>
                <a:gd name="T9" fmla="*/ 4 h 36"/>
                <a:gd name="T10" fmla="*/ 33 w 42"/>
                <a:gd name="T11" fmla="*/ 20 h 36"/>
                <a:gd name="T12" fmla="*/ 35 w 4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42" h="36">
                  <a:moveTo>
                    <a:pt x="35" y="30"/>
                  </a:moveTo>
                  <a:cubicBezTo>
                    <a:pt x="34" y="32"/>
                    <a:pt x="36" y="36"/>
                    <a:pt x="32" y="36"/>
                  </a:cubicBezTo>
                  <a:cubicBezTo>
                    <a:pt x="28" y="36"/>
                    <a:pt x="24" y="35"/>
                    <a:pt x="22" y="31"/>
                  </a:cubicBezTo>
                  <a:cubicBezTo>
                    <a:pt x="17" y="20"/>
                    <a:pt x="10" y="12"/>
                    <a:pt x="0" y="6"/>
                  </a:cubicBezTo>
                  <a:cubicBezTo>
                    <a:pt x="1" y="0"/>
                    <a:pt x="4" y="1"/>
                    <a:pt x="7" y="4"/>
                  </a:cubicBezTo>
                  <a:cubicBezTo>
                    <a:pt x="15" y="11"/>
                    <a:pt x="21" y="19"/>
                    <a:pt x="33" y="20"/>
                  </a:cubicBezTo>
                  <a:cubicBezTo>
                    <a:pt x="42" y="20"/>
                    <a:pt x="28" y="27"/>
                    <a:pt x="35" y="30"/>
                  </a:cubicBezTo>
                  <a:close/>
                </a:path>
              </a:pathLst>
            </a:custGeom>
            <a:solidFill>
              <a:srgbClr val="B5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778"/>
            <p:cNvSpPr>
              <a:spLocks/>
            </p:cNvSpPr>
            <p:nvPr/>
          </p:nvSpPr>
          <p:spPr bwMode="auto">
            <a:xfrm>
              <a:off x="5672138" y="5378450"/>
              <a:ext cx="88900" cy="47625"/>
            </a:xfrm>
            <a:custGeom>
              <a:avLst/>
              <a:gdLst>
                <a:gd name="T0" fmla="*/ 42 w 42"/>
                <a:gd name="T1" fmla="*/ 23 h 23"/>
                <a:gd name="T2" fmla="*/ 0 w 42"/>
                <a:gd name="T3" fmla="*/ 4 h 23"/>
                <a:gd name="T4" fmla="*/ 42 w 42"/>
                <a:gd name="T5" fmla="*/ 23 h 23"/>
              </a:gdLst>
              <a:ahLst/>
              <a:cxnLst>
                <a:cxn ang="0">
                  <a:pos x="T0" y="T1"/>
                </a:cxn>
                <a:cxn ang="0">
                  <a:pos x="T2" y="T3"/>
                </a:cxn>
                <a:cxn ang="0">
                  <a:pos x="T4" y="T5"/>
                </a:cxn>
              </a:cxnLst>
              <a:rect l="0" t="0" r="r" b="b"/>
              <a:pathLst>
                <a:path w="42" h="23">
                  <a:moveTo>
                    <a:pt x="42" y="23"/>
                  </a:moveTo>
                  <a:cubicBezTo>
                    <a:pt x="31" y="12"/>
                    <a:pt x="13" y="15"/>
                    <a:pt x="0" y="4"/>
                  </a:cubicBezTo>
                  <a:cubicBezTo>
                    <a:pt x="20" y="0"/>
                    <a:pt x="31" y="11"/>
                    <a:pt x="42" y="23"/>
                  </a:cubicBezTo>
                  <a:close/>
                </a:path>
              </a:pathLst>
            </a:custGeom>
            <a:solidFill>
              <a:srgbClr val="B5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779"/>
            <p:cNvSpPr>
              <a:spLocks/>
            </p:cNvSpPr>
            <p:nvPr/>
          </p:nvSpPr>
          <p:spPr bwMode="auto">
            <a:xfrm>
              <a:off x="5724525" y="5332413"/>
              <a:ext cx="61913" cy="47625"/>
            </a:xfrm>
            <a:custGeom>
              <a:avLst/>
              <a:gdLst>
                <a:gd name="T0" fmla="*/ 0 w 29"/>
                <a:gd name="T1" fmla="*/ 8 h 22"/>
                <a:gd name="T2" fmla="*/ 6 w 29"/>
                <a:gd name="T3" fmla="*/ 5 h 22"/>
                <a:gd name="T4" fmla="*/ 26 w 29"/>
                <a:gd name="T5" fmla="*/ 13 h 22"/>
                <a:gd name="T6" fmla="*/ 27 w 29"/>
                <a:gd name="T7" fmla="*/ 19 h 22"/>
                <a:gd name="T8" fmla="*/ 20 w 29"/>
                <a:gd name="T9" fmla="*/ 20 h 22"/>
                <a:gd name="T10" fmla="*/ 0 w 29"/>
                <a:gd name="T11" fmla="*/ 8 h 22"/>
              </a:gdLst>
              <a:ahLst/>
              <a:cxnLst>
                <a:cxn ang="0">
                  <a:pos x="T0" y="T1"/>
                </a:cxn>
                <a:cxn ang="0">
                  <a:pos x="T2" y="T3"/>
                </a:cxn>
                <a:cxn ang="0">
                  <a:pos x="T4" y="T5"/>
                </a:cxn>
                <a:cxn ang="0">
                  <a:pos x="T6" y="T7"/>
                </a:cxn>
                <a:cxn ang="0">
                  <a:pos x="T8" y="T9"/>
                </a:cxn>
                <a:cxn ang="0">
                  <a:pos x="T10" y="T11"/>
                </a:cxn>
              </a:cxnLst>
              <a:rect l="0" t="0" r="r" b="b"/>
              <a:pathLst>
                <a:path w="29" h="22">
                  <a:moveTo>
                    <a:pt x="0" y="8"/>
                  </a:moveTo>
                  <a:cubicBezTo>
                    <a:pt x="2" y="8"/>
                    <a:pt x="5" y="8"/>
                    <a:pt x="6" y="5"/>
                  </a:cubicBezTo>
                  <a:cubicBezTo>
                    <a:pt x="16" y="0"/>
                    <a:pt x="22" y="5"/>
                    <a:pt x="26" y="13"/>
                  </a:cubicBezTo>
                  <a:cubicBezTo>
                    <a:pt x="27" y="15"/>
                    <a:pt x="29" y="17"/>
                    <a:pt x="27" y="19"/>
                  </a:cubicBezTo>
                  <a:cubicBezTo>
                    <a:pt x="25" y="22"/>
                    <a:pt x="23" y="21"/>
                    <a:pt x="20" y="20"/>
                  </a:cubicBezTo>
                  <a:cubicBezTo>
                    <a:pt x="14" y="16"/>
                    <a:pt x="7" y="12"/>
                    <a:pt x="0" y="8"/>
                  </a:cubicBezTo>
                  <a:close/>
                </a:path>
              </a:pathLst>
            </a:custGeom>
            <a:solidFill>
              <a:srgbClr val="CEC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780"/>
            <p:cNvSpPr>
              <a:spLocks/>
            </p:cNvSpPr>
            <p:nvPr/>
          </p:nvSpPr>
          <p:spPr bwMode="auto">
            <a:xfrm>
              <a:off x="5716588" y="5365750"/>
              <a:ext cx="58738" cy="39688"/>
            </a:xfrm>
            <a:custGeom>
              <a:avLst/>
              <a:gdLst>
                <a:gd name="T0" fmla="*/ 26 w 28"/>
                <a:gd name="T1" fmla="*/ 19 h 19"/>
                <a:gd name="T2" fmla="*/ 3 w 28"/>
                <a:gd name="T3" fmla="*/ 8 h 19"/>
                <a:gd name="T4" fmla="*/ 0 w 28"/>
                <a:gd name="T5" fmla="*/ 3 h 19"/>
                <a:gd name="T6" fmla="*/ 7 w 28"/>
                <a:gd name="T7" fmla="*/ 1 h 19"/>
                <a:gd name="T8" fmla="*/ 28 w 28"/>
                <a:gd name="T9" fmla="*/ 16 h 19"/>
                <a:gd name="T10" fmla="*/ 26 w 28"/>
                <a:gd name="T11" fmla="*/ 19 h 19"/>
              </a:gdLst>
              <a:ahLst/>
              <a:cxnLst>
                <a:cxn ang="0">
                  <a:pos x="T0" y="T1"/>
                </a:cxn>
                <a:cxn ang="0">
                  <a:pos x="T2" y="T3"/>
                </a:cxn>
                <a:cxn ang="0">
                  <a:pos x="T4" y="T5"/>
                </a:cxn>
                <a:cxn ang="0">
                  <a:pos x="T6" y="T7"/>
                </a:cxn>
                <a:cxn ang="0">
                  <a:pos x="T8" y="T9"/>
                </a:cxn>
                <a:cxn ang="0">
                  <a:pos x="T10" y="T11"/>
                </a:cxn>
              </a:cxnLst>
              <a:rect l="0" t="0" r="r" b="b"/>
              <a:pathLst>
                <a:path w="28" h="19">
                  <a:moveTo>
                    <a:pt x="26" y="19"/>
                  </a:moveTo>
                  <a:cubicBezTo>
                    <a:pt x="18" y="16"/>
                    <a:pt x="11" y="12"/>
                    <a:pt x="3" y="8"/>
                  </a:cubicBezTo>
                  <a:cubicBezTo>
                    <a:pt x="2" y="7"/>
                    <a:pt x="0" y="6"/>
                    <a:pt x="0" y="3"/>
                  </a:cubicBezTo>
                  <a:cubicBezTo>
                    <a:pt x="2" y="0"/>
                    <a:pt x="5" y="1"/>
                    <a:pt x="7" y="1"/>
                  </a:cubicBezTo>
                  <a:cubicBezTo>
                    <a:pt x="16" y="4"/>
                    <a:pt x="21" y="11"/>
                    <a:pt x="28" y="16"/>
                  </a:cubicBezTo>
                  <a:cubicBezTo>
                    <a:pt x="27" y="17"/>
                    <a:pt x="27" y="18"/>
                    <a:pt x="26" y="19"/>
                  </a:cubicBezTo>
                  <a:close/>
                </a:path>
              </a:pathLst>
            </a:custGeom>
            <a:solidFill>
              <a:srgbClr val="C5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781"/>
            <p:cNvSpPr>
              <a:spLocks/>
            </p:cNvSpPr>
            <p:nvPr/>
          </p:nvSpPr>
          <p:spPr bwMode="auto">
            <a:xfrm>
              <a:off x="5646738" y="5391150"/>
              <a:ext cx="58738" cy="33338"/>
            </a:xfrm>
            <a:custGeom>
              <a:avLst/>
              <a:gdLst>
                <a:gd name="T0" fmla="*/ 0 w 28"/>
                <a:gd name="T1" fmla="*/ 0 h 16"/>
                <a:gd name="T2" fmla="*/ 25 w 28"/>
                <a:gd name="T3" fmla="*/ 9 h 16"/>
                <a:gd name="T4" fmla="*/ 28 w 28"/>
                <a:gd name="T5" fmla="*/ 12 h 16"/>
                <a:gd name="T6" fmla="*/ 23 w 28"/>
                <a:gd name="T7" fmla="*/ 16 h 16"/>
                <a:gd name="T8" fmla="*/ 0 w 28"/>
                <a:gd name="T9" fmla="*/ 0 h 16"/>
              </a:gdLst>
              <a:ahLst/>
              <a:cxnLst>
                <a:cxn ang="0">
                  <a:pos x="T0" y="T1"/>
                </a:cxn>
                <a:cxn ang="0">
                  <a:pos x="T2" y="T3"/>
                </a:cxn>
                <a:cxn ang="0">
                  <a:pos x="T4" y="T5"/>
                </a:cxn>
                <a:cxn ang="0">
                  <a:pos x="T6" y="T7"/>
                </a:cxn>
                <a:cxn ang="0">
                  <a:pos x="T8" y="T9"/>
                </a:cxn>
              </a:cxnLst>
              <a:rect l="0" t="0" r="r" b="b"/>
              <a:pathLst>
                <a:path w="28" h="16">
                  <a:moveTo>
                    <a:pt x="0" y="0"/>
                  </a:moveTo>
                  <a:cubicBezTo>
                    <a:pt x="11" y="1"/>
                    <a:pt x="17" y="8"/>
                    <a:pt x="25" y="9"/>
                  </a:cubicBezTo>
                  <a:cubicBezTo>
                    <a:pt x="27" y="9"/>
                    <a:pt x="28" y="10"/>
                    <a:pt x="28" y="12"/>
                  </a:cubicBezTo>
                  <a:cubicBezTo>
                    <a:pt x="27" y="15"/>
                    <a:pt x="25" y="16"/>
                    <a:pt x="23" y="16"/>
                  </a:cubicBezTo>
                  <a:cubicBezTo>
                    <a:pt x="13" y="15"/>
                    <a:pt x="5" y="12"/>
                    <a:pt x="0" y="0"/>
                  </a:cubicBezTo>
                  <a:close/>
                </a:path>
              </a:pathLst>
            </a:custGeom>
            <a:solidFill>
              <a:srgbClr val="B5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782"/>
            <p:cNvSpPr>
              <a:spLocks/>
            </p:cNvSpPr>
            <p:nvPr/>
          </p:nvSpPr>
          <p:spPr bwMode="auto">
            <a:xfrm>
              <a:off x="5767388" y="5324475"/>
              <a:ext cx="38100" cy="26988"/>
            </a:xfrm>
            <a:custGeom>
              <a:avLst/>
              <a:gdLst>
                <a:gd name="T0" fmla="*/ 0 w 18"/>
                <a:gd name="T1" fmla="*/ 2 h 13"/>
                <a:gd name="T2" fmla="*/ 18 w 18"/>
                <a:gd name="T3" fmla="*/ 13 h 13"/>
                <a:gd name="T4" fmla="*/ 0 w 18"/>
                <a:gd name="T5" fmla="*/ 2 h 13"/>
              </a:gdLst>
              <a:ahLst/>
              <a:cxnLst>
                <a:cxn ang="0">
                  <a:pos x="T0" y="T1"/>
                </a:cxn>
                <a:cxn ang="0">
                  <a:pos x="T2" y="T3"/>
                </a:cxn>
                <a:cxn ang="0">
                  <a:pos x="T4" y="T5"/>
                </a:cxn>
              </a:cxnLst>
              <a:rect l="0" t="0" r="r" b="b"/>
              <a:pathLst>
                <a:path w="18" h="13">
                  <a:moveTo>
                    <a:pt x="0" y="2"/>
                  </a:moveTo>
                  <a:cubicBezTo>
                    <a:pt x="11" y="0"/>
                    <a:pt x="13" y="9"/>
                    <a:pt x="18" y="13"/>
                  </a:cubicBezTo>
                  <a:cubicBezTo>
                    <a:pt x="11" y="11"/>
                    <a:pt x="6" y="8"/>
                    <a:pt x="0" y="2"/>
                  </a:cubicBezTo>
                  <a:close/>
                </a:path>
              </a:pathLst>
            </a:custGeom>
            <a:solidFill>
              <a:srgbClr val="B7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783"/>
            <p:cNvSpPr>
              <a:spLocks/>
            </p:cNvSpPr>
            <p:nvPr/>
          </p:nvSpPr>
          <p:spPr bwMode="auto">
            <a:xfrm>
              <a:off x="5803900" y="5303838"/>
              <a:ext cx="22225" cy="25400"/>
            </a:xfrm>
            <a:custGeom>
              <a:avLst/>
              <a:gdLst>
                <a:gd name="T0" fmla="*/ 6 w 11"/>
                <a:gd name="T1" fmla="*/ 9 h 12"/>
                <a:gd name="T2" fmla="*/ 0 w 11"/>
                <a:gd name="T3" fmla="*/ 1 h 12"/>
                <a:gd name="T4" fmla="*/ 11 w 11"/>
                <a:gd name="T5" fmla="*/ 12 h 12"/>
                <a:gd name="T6" fmla="*/ 6 w 11"/>
                <a:gd name="T7" fmla="*/ 9 h 12"/>
              </a:gdLst>
              <a:ahLst/>
              <a:cxnLst>
                <a:cxn ang="0">
                  <a:pos x="T0" y="T1"/>
                </a:cxn>
                <a:cxn ang="0">
                  <a:pos x="T2" y="T3"/>
                </a:cxn>
                <a:cxn ang="0">
                  <a:pos x="T4" y="T5"/>
                </a:cxn>
                <a:cxn ang="0">
                  <a:pos x="T6" y="T7"/>
                </a:cxn>
              </a:cxnLst>
              <a:rect l="0" t="0" r="r" b="b"/>
              <a:pathLst>
                <a:path w="11" h="12">
                  <a:moveTo>
                    <a:pt x="6" y="9"/>
                  </a:moveTo>
                  <a:cubicBezTo>
                    <a:pt x="4" y="7"/>
                    <a:pt x="2" y="4"/>
                    <a:pt x="0" y="1"/>
                  </a:cubicBezTo>
                  <a:cubicBezTo>
                    <a:pt x="8" y="0"/>
                    <a:pt x="9" y="1"/>
                    <a:pt x="11" y="12"/>
                  </a:cubicBezTo>
                  <a:cubicBezTo>
                    <a:pt x="9" y="11"/>
                    <a:pt x="7" y="10"/>
                    <a:pt x="6" y="9"/>
                  </a:cubicBezTo>
                  <a:close/>
                </a:path>
              </a:pathLst>
            </a:custGeom>
            <a:solidFill>
              <a:srgbClr val="706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88" name="Freeform 784"/>
          <p:cNvSpPr>
            <a:spLocks/>
          </p:cNvSpPr>
          <p:nvPr/>
        </p:nvSpPr>
        <p:spPr bwMode="auto">
          <a:xfrm>
            <a:off x="7442200" y="5738813"/>
            <a:ext cx="49213" cy="31750"/>
          </a:xfrm>
          <a:custGeom>
            <a:avLst/>
            <a:gdLst>
              <a:gd name="T0" fmla="*/ 0 w 23"/>
              <a:gd name="T1" fmla="*/ 15 h 15"/>
              <a:gd name="T2" fmla="*/ 8 w 23"/>
              <a:gd name="T3" fmla="*/ 4 h 15"/>
              <a:gd name="T4" fmla="*/ 21 w 23"/>
              <a:gd name="T5" fmla="*/ 5 h 15"/>
              <a:gd name="T6" fmla="*/ 12 w 23"/>
              <a:gd name="T7" fmla="*/ 10 h 15"/>
              <a:gd name="T8" fmla="*/ 0 w 23"/>
              <a:gd name="T9" fmla="*/ 15 h 15"/>
            </a:gdLst>
            <a:ahLst/>
            <a:cxnLst>
              <a:cxn ang="0">
                <a:pos x="T0" y="T1"/>
              </a:cxn>
              <a:cxn ang="0">
                <a:pos x="T2" y="T3"/>
              </a:cxn>
              <a:cxn ang="0">
                <a:pos x="T4" y="T5"/>
              </a:cxn>
              <a:cxn ang="0">
                <a:pos x="T6" y="T7"/>
              </a:cxn>
              <a:cxn ang="0">
                <a:pos x="T8" y="T9"/>
              </a:cxn>
            </a:cxnLst>
            <a:rect l="0" t="0" r="r" b="b"/>
            <a:pathLst>
              <a:path w="23" h="15">
                <a:moveTo>
                  <a:pt x="0" y="15"/>
                </a:moveTo>
                <a:cubicBezTo>
                  <a:pt x="1" y="8"/>
                  <a:pt x="4" y="6"/>
                  <a:pt x="8" y="4"/>
                </a:cubicBezTo>
                <a:cubicBezTo>
                  <a:pt x="13" y="2"/>
                  <a:pt x="19" y="0"/>
                  <a:pt x="21" y="5"/>
                </a:cubicBezTo>
                <a:cubicBezTo>
                  <a:pt x="23" y="12"/>
                  <a:pt x="15" y="9"/>
                  <a:pt x="12" y="10"/>
                </a:cubicBezTo>
                <a:cubicBezTo>
                  <a:pt x="9" y="12"/>
                  <a:pt x="5" y="13"/>
                  <a:pt x="0" y="15"/>
                </a:cubicBezTo>
                <a:close/>
              </a:path>
            </a:pathLst>
          </a:custGeom>
          <a:solidFill>
            <a:srgbClr val="689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156871837"/>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a:extLst>
              <a:ext uri="{FF2B5EF4-FFF2-40B4-BE49-F238E27FC236}">
                <a16:creationId xmlns="" xmlns:a16="http://schemas.microsoft.com/office/drawing/2014/main" id="{68153C83-0DD5-48A6-A4D1-AB5C014393B5}"/>
              </a:ext>
            </a:extLst>
          </p:cNvPr>
          <p:cNvSpPr txBox="1"/>
          <p:nvPr/>
        </p:nvSpPr>
        <p:spPr>
          <a:xfrm>
            <a:off x="1864986" y="534497"/>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2" name="Imagen 1"/>
          <p:cNvPicPr>
            <a:picLocks noChangeAspect="1"/>
          </p:cNvPicPr>
          <p:nvPr/>
        </p:nvPicPr>
        <p:blipFill>
          <a:blip r:embed="rId2"/>
          <a:stretch>
            <a:fillRect/>
          </a:stretch>
        </p:blipFill>
        <p:spPr>
          <a:xfrm>
            <a:off x="9024960" y="311804"/>
            <a:ext cx="2704476" cy="2474701"/>
          </a:xfrm>
          <a:prstGeom prst="rect">
            <a:avLst/>
          </a:prstGeom>
        </p:spPr>
      </p:pic>
      <p:pic>
        <p:nvPicPr>
          <p:cNvPr id="3" name="Imagen 2"/>
          <p:cNvPicPr>
            <a:picLocks noChangeAspect="1"/>
          </p:cNvPicPr>
          <p:nvPr/>
        </p:nvPicPr>
        <p:blipFill>
          <a:blip r:embed="rId3"/>
          <a:stretch>
            <a:fillRect/>
          </a:stretch>
        </p:blipFill>
        <p:spPr>
          <a:xfrm>
            <a:off x="6988561" y="2420814"/>
            <a:ext cx="3790922" cy="4089206"/>
          </a:xfrm>
          <a:prstGeom prst="rect">
            <a:avLst/>
          </a:prstGeom>
        </p:spPr>
      </p:pic>
      <p:pic>
        <p:nvPicPr>
          <p:cNvPr id="5" name="Imagen 4"/>
          <p:cNvPicPr>
            <a:picLocks noChangeAspect="1"/>
          </p:cNvPicPr>
          <p:nvPr/>
        </p:nvPicPr>
        <p:blipFill>
          <a:blip r:embed="rId4"/>
          <a:stretch>
            <a:fillRect/>
          </a:stretch>
        </p:blipFill>
        <p:spPr>
          <a:xfrm>
            <a:off x="4757622" y="1172526"/>
            <a:ext cx="1865428" cy="4939329"/>
          </a:xfrm>
          <a:prstGeom prst="rect">
            <a:avLst/>
          </a:prstGeom>
        </p:spPr>
      </p:pic>
      <p:grpSp>
        <p:nvGrpSpPr>
          <p:cNvPr id="6" name="Grupo 5"/>
          <p:cNvGrpSpPr/>
          <p:nvPr/>
        </p:nvGrpSpPr>
        <p:grpSpPr>
          <a:xfrm>
            <a:off x="127778" y="857662"/>
            <a:ext cx="4278798" cy="5490902"/>
            <a:chOff x="215900" y="277813"/>
            <a:chExt cx="5127626" cy="6580187"/>
          </a:xfrm>
        </p:grpSpPr>
        <p:sp>
          <p:nvSpPr>
            <p:cNvPr id="7" name="Freeform 6198"/>
            <p:cNvSpPr>
              <a:spLocks/>
            </p:cNvSpPr>
            <p:nvPr/>
          </p:nvSpPr>
          <p:spPr bwMode="auto">
            <a:xfrm>
              <a:off x="1327150" y="793750"/>
              <a:ext cx="2720975" cy="6013450"/>
            </a:xfrm>
            <a:custGeom>
              <a:avLst/>
              <a:gdLst>
                <a:gd name="T0" fmla="*/ 383 w 806"/>
                <a:gd name="T1" fmla="*/ 1701 h 1782"/>
                <a:gd name="T2" fmla="*/ 399 w 806"/>
                <a:gd name="T3" fmla="*/ 1535 h 1782"/>
                <a:gd name="T4" fmla="*/ 344 w 806"/>
                <a:gd name="T5" fmla="*/ 1224 h 1782"/>
                <a:gd name="T6" fmla="*/ 258 w 806"/>
                <a:gd name="T7" fmla="*/ 797 h 1782"/>
                <a:gd name="T8" fmla="*/ 280 w 806"/>
                <a:gd name="T9" fmla="*/ 664 h 1782"/>
                <a:gd name="T10" fmla="*/ 266 w 806"/>
                <a:gd name="T11" fmla="*/ 680 h 1782"/>
                <a:gd name="T12" fmla="*/ 129 w 806"/>
                <a:gd name="T13" fmla="*/ 920 h 1782"/>
                <a:gd name="T14" fmla="*/ 103 w 806"/>
                <a:gd name="T15" fmla="*/ 1052 h 1782"/>
                <a:gd name="T16" fmla="*/ 75 w 806"/>
                <a:gd name="T17" fmla="*/ 1062 h 1782"/>
                <a:gd name="T18" fmla="*/ 63 w 806"/>
                <a:gd name="T19" fmla="*/ 1022 h 1782"/>
                <a:gd name="T20" fmla="*/ 37 w 806"/>
                <a:gd name="T21" fmla="*/ 1048 h 1782"/>
                <a:gd name="T22" fmla="*/ 8 w 806"/>
                <a:gd name="T23" fmla="*/ 1040 h 1782"/>
                <a:gd name="T24" fmla="*/ 5 w 806"/>
                <a:gd name="T25" fmla="*/ 966 h 1782"/>
                <a:gd name="T26" fmla="*/ 61 w 806"/>
                <a:gd name="T27" fmla="*/ 892 h 1782"/>
                <a:gd name="T28" fmla="*/ 184 w 806"/>
                <a:gd name="T29" fmla="*/ 621 h 1782"/>
                <a:gd name="T30" fmla="*/ 225 w 806"/>
                <a:gd name="T31" fmla="*/ 462 h 1782"/>
                <a:gd name="T32" fmla="*/ 376 w 806"/>
                <a:gd name="T33" fmla="*/ 267 h 1782"/>
                <a:gd name="T34" fmla="*/ 323 w 806"/>
                <a:gd name="T35" fmla="*/ 108 h 1782"/>
                <a:gd name="T36" fmla="*/ 506 w 806"/>
                <a:gd name="T37" fmla="*/ 78 h 1782"/>
                <a:gd name="T38" fmla="*/ 518 w 806"/>
                <a:gd name="T39" fmla="*/ 236 h 1782"/>
                <a:gd name="T40" fmla="*/ 652 w 806"/>
                <a:gd name="T41" fmla="*/ 299 h 1782"/>
                <a:gd name="T42" fmla="*/ 714 w 806"/>
                <a:gd name="T43" fmla="*/ 526 h 1782"/>
                <a:gd name="T44" fmla="*/ 735 w 806"/>
                <a:gd name="T45" fmla="*/ 827 h 1782"/>
                <a:gd name="T46" fmla="*/ 801 w 806"/>
                <a:gd name="T47" fmla="*/ 1006 h 1782"/>
                <a:gd name="T48" fmla="*/ 766 w 806"/>
                <a:gd name="T49" fmla="*/ 1009 h 1782"/>
                <a:gd name="T50" fmla="*/ 751 w 806"/>
                <a:gd name="T51" fmla="*/ 1055 h 1782"/>
                <a:gd name="T52" fmla="*/ 727 w 806"/>
                <a:gd name="T53" fmla="*/ 1056 h 1782"/>
                <a:gd name="T54" fmla="*/ 705 w 806"/>
                <a:gd name="T55" fmla="*/ 1091 h 1782"/>
                <a:gd name="T56" fmla="*/ 696 w 806"/>
                <a:gd name="T57" fmla="*/ 1073 h 1782"/>
                <a:gd name="T58" fmla="*/ 677 w 806"/>
                <a:gd name="T59" fmla="*/ 954 h 1782"/>
                <a:gd name="T60" fmla="*/ 630 w 806"/>
                <a:gd name="T61" fmla="*/ 782 h 1782"/>
                <a:gd name="T62" fmla="*/ 618 w 806"/>
                <a:gd name="T63" fmla="*/ 612 h 1782"/>
                <a:gd name="T64" fmla="*/ 597 w 806"/>
                <a:gd name="T65" fmla="*/ 803 h 1782"/>
                <a:gd name="T66" fmla="*/ 648 w 806"/>
                <a:gd name="T67" fmla="*/ 1162 h 1782"/>
                <a:gd name="T68" fmla="*/ 687 w 806"/>
                <a:gd name="T69" fmla="*/ 1506 h 1782"/>
                <a:gd name="T70" fmla="*/ 760 w 806"/>
                <a:gd name="T71" fmla="*/ 1740 h 1782"/>
                <a:gd name="T72" fmla="*/ 670 w 806"/>
                <a:gd name="T73" fmla="*/ 1672 h 1782"/>
                <a:gd name="T74" fmla="*/ 575 w 806"/>
                <a:gd name="T75" fmla="*/ 1391 h 1782"/>
                <a:gd name="T76" fmla="*/ 533 w 806"/>
                <a:gd name="T77" fmla="*/ 1230 h 1782"/>
                <a:gd name="T78" fmla="*/ 448 w 806"/>
                <a:gd name="T79" fmla="*/ 1009 h 1782"/>
                <a:gd name="T80" fmla="*/ 464 w 806"/>
                <a:gd name="T81" fmla="*/ 1332 h 1782"/>
                <a:gd name="T82" fmla="*/ 492 w 806"/>
                <a:gd name="T83" fmla="*/ 1654 h 1782"/>
                <a:gd name="T84" fmla="*/ 393 w 806"/>
                <a:gd name="T85" fmla="*/ 1773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1782">
                  <a:moveTo>
                    <a:pt x="358" y="1782"/>
                  </a:moveTo>
                  <a:cubicBezTo>
                    <a:pt x="335" y="1762"/>
                    <a:pt x="339" y="1730"/>
                    <a:pt x="367" y="1716"/>
                  </a:cubicBezTo>
                  <a:cubicBezTo>
                    <a:pt x="373" y="1713"/>
                    <a:pt x="378" y="1707"/>
                    <a:pt x="383" y="1701"/>
                  </a:cubicBezTo>
                  <a:cubicBezTo>
                    <a:pt x="388" y="1695"/>
                    <a:pt x="391" y="1687"/>
                    <a:pt x="397" y="1681"/>
                  </a:cubicBezTo>
                  <a:cubicBezTo>
                    <a:pt x="427" y="1652"/>
                    <a:pt x="424" y="1618"/>
                    <a:pt x="415" y="1582"/>
                  </a:cubicBezTo>
                  <a:cubicBezTo>
                    <a:pt x="411" y="1566"/>
                    <a:pt x="406" y="1550"/>
                    <a:pt x="399" y="1535"/>
                  </a:cubicBezTo>
                  <a:cubicBezTo>
                    <a:pt x="368" y="1476"/>
                    <a:pt x="359" y="1413"/>
                    <a:pt x="364" y="1347"/>
                  </a:cubicBezTo>
                  <a:cubicBezTo>
                    <a:pt x="365" y="1336"/>
                    <a:pt x="361" y="1324"/>
                    <a:pt x="359" y="1312"/>
                  </a:cubicBezTo>
                  <a:cubicBezTo>
                    <a:pt x="354" y="1283"/>
                    <a:pt x="350" y="1253"/>
                    <a:pt x="344" y="1224"/>
                  </a:cubicBezTo>
                  <a:cubicBezTo>
                    <a:pt x="342" y="1213"/>
                    <a:pt x="340" y="1203"/>
                    <a:pt x="334" y="1194"/>
                  </a:cubicBezTo>
                  <a:cubicBezTo>
                    <a:pt x="297" y="1129"/>
                    <a:pt x="267" y="1060"/>
                    <a:pt x="262" y="985"/>
                  </a:cubicBezTo>
                  <a:cubicBezTo>
                    <a:pt x="257" y="923"/>
                    <a:pt x="259" y="860"/>
                    <a:pt x="258" y="797"/>
                  </a:cubicBezTo>
                  <a:cubicBezTo>
                    <a:pt x="258" y="792"/>
                    <a:pt x="259" y="787"/>
                    <a:pt x="260" y="782"/>
                  </a:cubicBezTo>
                  <a:cubicBezTo>
                    <a:pt x="267" y="755"/>
                    <a:pt x="274" y="730"/>
                    <a:pt x="272" y="702"/>
                  </a:cubicBezTo>
                  <a:cubicBezTo>
                    <a:pt x="271" y="689"/>
                    <a:pt x="277" y="676"/>
                    <a:pt x="280" y="664"/>
                  </a:cubicBezTo>
                  <a:cubicBezTo>
                    <a:pt x="284" y="649"/>
                    <a:pt x="288" y="634"/>
                    <a:pt x="292" y="619"/>
                  </a:cubicBezTo>
                  <a:cubicBezTo>
                    <a:pt x="289" y="619"/>
                    <a:pt x="287" y="618"/>
                    <a:pt x="284" y="617"/>
                  </a:cubicBezTo>
                  <a:cubicBezTo>
                    <a:pt x="278" y="638"/>
                    <a:pt x="269" y="659"/>
                    <a:pt x="266" y="680"/>
                  </a:cubicBezTo>
                  <a:cubicBezTo>
                    <a:pt x="259" y="719"/>
                    <a:pt x="244" y="752"/>
                    <a:pt x="220" y="783"/>
                  </a:cubicBezTo>
                  <a:cubicBezTo>
                    <a:pt x="189" y="823"/>
                    <a:pt x="162" y="866"/>
                    <a:pt x="133" y="908"/>
                  </a:cubicBezTo>
                  <a:cubicBezTo>
                    <a:pt x="131" y="911"/>
                    <a:pt x="130" y="916"/>
                    <a:pt x="129" y="920"/>
                  </a:cubicBezTo>
                  <a:cubicBezTo>
                    <a:pt x="126" y="933"/>
                    <a:pt x="125" y="946"/>
                    <a:pt x="120" y="957"/>
                  </a:cubicBezTo>
                  <a:cubicBezTo>
                    <a:pt x="109" y="983"/>
                    <a:pt x="104" y="1009"/>
                    <a:pt x="105" y="1036"/>
                  </a:cubicBezTo>
                  <a:cubicBezTo>
                    <a:pt x="106" y="1041"/>
                    <a:pt x="104" y="1047"/>
                    <a:pt x="103" y="1052"/>
                  </a:cubicBezTo>
                  <a:cubicBezTo>
                    <a:pt x="101" y="1052"/>
                    <a:pt x="98" y="1053"/>
                    <a:pt x="96" y="1053"/>
                  </a:cubicBezTo>
                  <a:cubicBezTo>
                    <a:pt x="93" y="1043"/>
                    <a:pt x="89" y="1033"/>
                    <a:pt x="86" y="1023"/>
                  </a:cubicBezTo>
                  <a:cubicBezTo>
                    <a:pt x="83" y="1036"/>
                    <a:pt x="79" y="1049"/>
                    <a:pt x="75" y="1062"/>
                  </a:cubicBezTo>
                  <a:cubicBezTo>
                    <a:pt x="72" y="1062"/>
                    <a:pt x="70" y="1061"/>
                    <a:pt x="68" y="1061"/>
                  </a:cubicBezTo>
                  <a:cubicBezTo>
                    <a:pt x="68" y="1049"/>
                    <a:pt x="68" y="1036"/>
                    <a:pt x="68" y="1024"/>
                  </a:cubicBezTo>
                  <a:cubicBezTo>
                    <a:pt x="66" y="1023"/>
                    <a:pt x="64" y="1023"/>
                    <a:pt x="63" y="1022"/>
                  </a:cubicBezTo>
                  <a:cubicBezTo>
                    <a:pt x="59" y="1032"/>
                    <a:pt x="57" y="1043"/>
                    <a:pt x="52" y="1052"/>
                  </a:cubicBezTo>
                  <a:cubicBezTo>
                    <a:pt x="49" y="1058"/>
                    <a:pt x="43" y="1062"/>
                    <a:pt x="39" y="1067"/>
                  </a:cubicBezTo>
                  <a:cubicBezTo>
                    <a:pt x="38" y="1061"/>
                    <a:pt x="36" y="1054"/>
                    <a:pt x="37" y="1048"/>
                  </a:cubicBezTo>
                  <a:cubicBezTo>
                    <a:pt x="37" y="1040"/>
                    <a:pt x="39" y="1031"/>
                    <a:pt x="41" y="1020"/>
                  </a:cubicBezTo>
                  <a:cubicBezTo>
                    <a:pt x="30" y="1030"/>
                    <a:pt x="22" y="1037"/>
                    <a:pt x="14" y="1045"/>
                  </a:cubicBezTo>
                  <a:cubicBezTo>
                    <a:pt x="12" y="1044"/>
                    <a:pt x="10" y="1042"/>
                    <a:pt x="8" y="1040"/>
                  </a:cubicBezTo>
                  <a:cubicBezTo>
                    <a:pt x="15" y="1026"/>
                    <a:pt x="24" y="1013"/>
                    <a:pt x="30" y="998"/>
                  </a:cubicBezTo>
                  <a:cubicBezTo>
                    <a:pt x="35" y="983"/>
                    <a:pt x="36" y="967"/>
                    <a:pt x="39" y="949"/>
                  </a:cubicBezTo>
                  <a:cubicBezTo>
                    <a:pt x="25" y="956"/>
                    <a:pt x="15" y="961"/>
                    <a:pt x="5" y="966"/>
                  </a:cubicBezTo>
                  <a:cubicBezTo>
                    <a:pt x="4" y="964"/>
                    <a:pt x="2" y="963"/>
                    <a:pt x="0" y="962"/>
                  </a:cubicBezTo>
                  <a:cubicBezTo>
                    <a:pt x="3" y="956"/>
                    <a:pt x="4" y="949"/>
                    <a:pt x="8" y="945"/>
                  </a:cubicBezTo>
                  <a:cubicBezTo>
                    <a:pt x="25" y="927"/>
                    <a:pt x="41" y="907"/>
                    <a:pt x="61" y="892"/>
                  </a:cubicBezTo>
                  <a:cubicBezTo>
                    <a:pt x="83" y="875"/>
                    <a:pt x="94" y="852"/>
                    <a:pt x="102" y="829"/>
                  </a:cubicBezTo>
                  <a:cubicBezTo>
                    <a:pt x="120" y="781"/>
                    <a:pt x="130" y="730"/>
                    <a:pt x="147" y="682"/>
                  </a:cubicBezTo>
                  <a:cubicBezTo>
                    <a:pt x="155" y="660"/>
                    <a:pt x="172" y="641"/>
                    <a:pt x="184" y="621"/>
                  </a:cubicBezTo>
                  <a:cubicBezTo>
                    <a:pt x="187" y="615"/>
                    <a:pt x="192" y="609"/>
                    <a:pt x="192" y="603"/>
                  </a:cubicBezTo>
                  <a:cubicBezTo>
                    <a:pt x="195" y="562"/>
                    <a:pt x="205" y="523"/>
                    <a:pt x="223" y="485"/>
                  </a:cubicBezTo>
                  <a:cubicBezTo>
                    <a:pt x="226" y="478"/>
                    <a:pt x="226" y="470"/>
                    <a:pt x="225" y="462"/>
                  </a:cubicBezTo>
                  <a:cubicBezTo>
                    <a:pt x="218" y="427"/>
                    <a:pt x="221" y="392"/>
                    <a:pt x="231" y="358"/>
                  </a:cubicBezTo>
                  <a:cubicBezTo>
                    <a:pt x="238" y="332"/>
                    <a:pt x="261" y="317"/>
                    <a:pt x="286" y="310"/>
                  </a:cubicBezTo>
                  <a:cubicBezTo>
                    <a:pt x="319" y="301"/>
                    <a:pt x="348" y="287"/>
                    <a:pt x="376" y="267"/>
                  </a:cubicBezTo>
                  <a:cubicBezTo>
                    <a:pt x="389" y="257"/>
                    <a:pt x="393" y="249"/>
                    <a:pt x="386" y="234"/>
                  </a:cubicBezTo>
                  <a:cubicBezTo>
                    <a:pt x="359" y="239"/>
                    <a:pt x="355" y="218"/>
                    <a:pt x="349" y="199"/>
                  </a:cubicBezTo>
                  <a:cubicBezTo>
                    <a:pt x="340" y="169"/>
                    <a:pt x="327" y="139"/>
                    <a:pt x="323" y="108"/>
                  </a:cubicBezTo>
                  <a:cubicBezTo>
                    <a:pt x="319" y="77"/>
                    <a:pt x="326" y="46"/>
                    <a:pt x="355" y="27"/>
                  </a:cubicBezTo>
                  <a:cubicBezTo>
                    <a:pt x="392" y="3"/>
                    <a:pt x="432" y="0"/>
                    <a:pt x="471" y="21"/>
                  </a:cubicBezTo>
                  <a:cubicBezTo>
                    <a:pt x="494" y="33"/>
                    <a:pt x="503" y="55"/>
                    <a:pt x="506" y="78"/>
                  </a:cubicBezTo>
                  <a:cubicBezTo>
                    <a:pt x="509" y="96"/>
                    <a:pt x="510" y="116"/>
                    <a:pt x="505" y="133"/>
                  </a:cubicBezTo>
                  <a:cubicBezTo>
                    <a:pt x="497" y="164"/>
                    <a:pt x="501" y="194"/>
                    <a:pt x="508" y="224"/>
                  </a:cubicBezTo>
                  <a:cubicBezTo>
                    <a:pt x="509" y="228"/>
                    <a:pt x="514" y="233"/>
                    <a:pt x="518" y="236"/>
                  </a:cubicBezTo>
                  <a:cubicBezTo>
                    <a:pt x="531" y="248"/>
                    <a:pt x="545" y="258"/>
                    <a:pt x="557" y="271"/>
                  </a:cubicBezTo>
                  <a:cubicBezTo>
                    <a:pt x="563" y="277"/>
                    <a:pt x="568" y="280"/>
                    <a:pt x="578" y="281"/>
                  </a:cubicBezTo>
                  <a:cubicBezTo>
                    <a:pt x="603" y="284"/>
                    <a:pt x="628" y="289"/>
                    <a:pt x="652" y="299"/>
                  </a:cubicBezTo>
                  <a:cubicBezTo>
                    <a:pt x="674" y="308"/>
                    <a:pt x="684" y="331"/>
                    <a:pt x="694" y="353"/>
                  </a:cubicBezTo>
                  <a:cubicBezTo>
                    <a:pt x="712" y="392"/>
                    <a:pt x="713" y="433"/>
                    <a:pt x="711" y="475"/>
                  </a:cubicBezTo>
                  <a:cubicBezTo>
                    <a:pt x="710" y="492"/>
                    <a:pt x="714" y="509"/>
                    <a:pt x="714" y="526"/>
                  </a:cubicBezTo>
                  <a:cubicBezTo>
                    <a:pt x="715" y="562"/>
                    <a:pt x="716" y="599"/>
                    <a:pt x="714" y="636"/>
                  </a:cubicBezTo>
                  <a:cubicBezTo>
                    <a:pt x="713" y="655"/>
                    <a:pt x="712" y="672"/>
                    <a:pt x="720" y="691"/>
                  </a:cubicBezTo>
                  <a:cubicBezTo>
                    <a:pt x="737" y="735"/>
                    <a:pt x="736" y="781"/>
                    <a:pt x="735" y="827"/>
                  </a:cubicBezTo>
                  <a:cubicBezTo>
                    <a:pt x="734" y="863"/>
                    <a:pt x="738" y="899"/>
                    <a:pt x="740" y="934"/>
                  </a:cubicBezTo>
                  <a:cubicBezTo>
                    <a:pt x="740" y="937"/>
                    <a:pt x="743" y="940"/>
                    <a:pt x="745" y="943"/>
                  </a:cubicBezTo>
                  <a:cubicBezTo>
                    <a:pt x="764" y="964"/>
                    <a:pt x="782" y="985"/>
                    <a:pt x="801" y="1006"/>
                  </a:cubicBezTo>
                  <a:cubicBezTo>
                    <a:pt x="803" y="1009"/>
                    <a:pt x="804" y="1013"/>
                    <a:pt x="806" y="1016"/>
                  </a:cubicBezTo>
                  <a:cubicBezTo>
                    <a:pt x="805" y="1018"/>
                    <a:pt x="804" y="1019"/>
                    <a:pt x="803" y="1021"/>
                  </a:cubicBezTo>
                  <a:cubicBezTo>
                    <a:pt x="791" y="1017"/>
                    <a:pt x="778" y="1013"/>
                    <a:pt x="766" y="1009"/>
                  </a:cubicBezTo>
                  <a:cubicBezTo>
                    <a:pt x="762" y="1040"/>
                    <a:pt x="786" y="1072"/>
                    <a:pt x="772" y="1105"/>
                  </a:cubicBezTo>
                  <a:cubicBezTo>
                    <a:pt x="770" y="1106"/>
                    <a:pt x="768" y="1106"/>
                    <a:pt x="766" y="1106"/>
                  </a:cubicBezTo>
                  <a:cubicBezTo>
                    <a:pt x="761" y="1089"/>
                    <a:pt x="756" y="1072"/>
                    <a:pt x="751" y="1055"/>
                  </a:cubicBezTo>
                  <a:cubicBezTo>
                    <a:pt x="750" y="1055"/>
                    <a:pt x="749" y="1055"/>
                    <a:pt x="748" y="1055"/>
                  </a:cubicBezTo>
                  <a:cubicBezTo>
                    <a:pt x="748" y="1074"/>
                    <a:pt x="748" y="1094"/>
                    <a:pt x="748" y="1117"/>
                  </a:cubicBezTo>
                  <a:cubicBezTo>
                    <a:pt x="725" y="1099"/>
                    <a:pt x="739" y="1075"/>
                    <a:pt x="727" y="1056"/>
                  </a:cubicBezTo>
                  <a:cubicBezTo>
                    <a:pt x="725" y="1070"/>
                    <a:pt x="724" y="1082"/>
                    <a:pt x="721" y="1093"/>
                  </a:cubicBezTo>
                  <a:cubicBezTo>
                    <a:pt x="719" y="1098"/>
                    <a:pt x="714" y="1101"/>
                    <a:pt x="710" y="1104"/>
                  </a:cubicBezTo>
                  <a:cubicBezTo>
                    <a:pt x="708" y="1100"/>
                    <a:pt x="705" y="1095"/>
                    <a:pt x="705" y="1091"/>
                  </a:cubicBezTo>
                  <a:cubicBezTo>
                    <a:pt x="705" y="1077"/>
                    <a:pt x="707" y="1063"/>
                    <a:pt x="709" y="1049"/>
                  </a:cubicBezTo>
                  <a:cubicBezTo>
                    <a:pt x="707" y="1049"/>
                    <a:pt x="706" y="1049"/>
                    <a:pt x="705" y="1048"/>
                  </a:cubicBezTo>
                  <a:cubicBezTo>
                    <a:pt x="702" y="1057"/>
                    <a:pt x="700" y="1065"/>
                    <a:pt x="696" y="1073"/>
                  </a:cubicBezTo>
                  <a:cubicBezTo>
                    <a:pt x="695" y="1077"/>
                    <a:pt x="689" y="1079"/>
                    <a:pt x="686" y="1081"/>
                  </a:cubicBezTo>
                  <a:cubicBezTo>
                    <a:pt x="685" y="1077"/>
                    <a:pt x="682" y="1073"/>
                    <a:pt x="683" y="1070"/>
                  </a:cubicBezTo>
                  <a:cubicBezTo>
                    <a:pt x="698" y="1030"/>
                    <a:pt x="679" y="992"/>
                    <a:pt x="677" y="954"/>
                  </a:cubicBezTo>
                  <a:cubicBezTo>
                    <a:pt x="676" y="941"/>
                    <a:pt x="672" y="928"/>
                    <a:pt x="670" y="915"/>
                  </a:cubicBezTo>
                  <a:cubicBezTo>
                    <a:pt x="669" y="909"/>
                    <a:pt x="668" y="903"/>
                    <a:pt x="666" y="897"/>
                  </a:cubicBezTo>
                  <a:cubicBezTo>
                    <a:pt x="654" y="858"/>
                    <a:pt x="638" y="821"/>
                    <a:pt x="630" y="782"/>
                  </a:cubicBezTo>
                  <a:cubicBezTo>
                    <a:pt x="624" y="754"/>
                    <a:pt x="627" y="724"/>
                    <a:pt x="629" y="695"/>
                  </a:cubicBezTo>
                  <a:cubicBezTo>
                    <a:pt x="631" y="676"/>
                    <a:pt x="633" y="660"/>
                    <a:pt x="625" y="642"/>
                  </a:cubicBezTo>
                  <a:cubicBezTo>
                    <a:pt x="621" y="633"/>
                    <a:pt x="620" y="623"/>
                    <a:pt x="618" y="612"/>
                  </a:cubicBezTo>
                  <a:cubicBezTo>
                    <a:pt x="589" y="638"/>
                    <a:pt x="582" y="670"/>
                    <a:pt x="589" y="706"/>
                  </a:cubicBezTo>
                  <a:cubicBezTo>
                    <a:pt x="592" y="722"/>
                    <a:pt x="589" y="739"/>
                    <a:pt x="590" y="755"/>
                  </a:cubicBezTo>
                  <a:cubicBezTo>
                    <a:pt x="591" y="771"/>
                    <a:pt x="594" y="787"/>
                    <a:pt x="597" y="803"/>
                  </a:cubicBezTo>
                  <a:cubicBezTo>
                    <a:pt x="601" y="825"/>
                    <a:pt x="610" y="846"/>
                    <a:pt x="611" y="868"/>
                  </a:cubicBezTo>
                  <a:cubicBezTo>
                    <a:pt x="613" y="904"/>
                    <a:pt x="615" y="938"/>
                    <a:pt x="627" y="973"/>
                  </a:cubicBezTo>
                  <a:cubicBezTo>
                    <a:pt x="648" y="1034"/>
                    <a:pt x="650" y="1098"/>
                    <a:pt x="648" y="1162"/>
                  </a:cubicBezTo>
                  <a:cubicBezTo>
                    <a:pt x="647" y="1192"/>
                    <a:pt x="650" y="1221"/>
                    <a:pt x="665" y="1249"/>
                  </a:cubicBezTo>
                  <a:cubicBezTo>
                    <a:pt x="698" y="1309"/>
                    <a:pt x="700" y="1375"/>
                    <a:pt x="696" y="1441"/>
                  </a:cubicBezTo>
                  <a:cubicBezTo>
                    <a:pt x="694" y="1463"/>
                    <a:pt x="690" y="1484"/>
                    <a:pt x="687" y="1506"/>
                  </a:cubicBezTo>
                  <a:cubicBezTo>
                    <a:pt x="683" y="1543"/>
                    <a:pt x="689" y="1578"/>
                    <a:pt x="714" y="1607"/>
                  </a:cubicBezTo>
                  <a:cubicBezTo>
                    <a:pt x="728" y="1622"/>
                    <a:pt x="739" y="1639"/>
                    <a:pt x="752" y="1654"/>
                  </a:cubicBezTo>
                  <a:cubicBezTo>
                    <a:pt x="773" y="1681"/>
                    <a:pt x="776" y="1715"/>
                    <a:pt x="760" y="1740"/>
                  </a:cubicBezTo>
                  <a:cubicBezTo>
                    <a:pt x="754" y="1750"/>
                    <a:pt x="746" y="1753"/>
                    <a:pt x="736" y="1747"/>
                  </a:cubicBezTo>
                  <a:cubicBezTo>
                    <a:pt x="724" y="1739"/>
                    <a:pt x="706" y="1734"/>
                    <a:pt x="702" y="1723"/>
                  </a:cubicBezTo>
                  <a:cubicBezTo>
                    <a:pt x="695" y="1702"/>
                    <a:pt x="685" y="1684"/>
                    <a:pt x="670" y="1672"/>
                  </a:cubicBezTo>
                  <a:cubicBezTo>
                    <a:pt x="633" y="1643"/>
                    <a:pt x="636" y="1601"/>
                    <a:pt x="629" y="1562"/>
                  </a:cubicBezTo>
                  <a:cubicBezTo>
                    <a:pt x="622" y="1524"/>
                    <a:pt x="609" y="1488"/>
                    <a:pt x="591" y="1454"/>
                  </a:cubicBezTo>
                  <a:cubicBezTo>
                    <a:pt x="581" y="1435"/>
                    <a:pt x="577" y="1412"/>
                    <a:pt x="575" y="1391"/>
                  </a:cubicBezTo>
                  <a:cubicBezTo>
                    <a:pt x="572" y="1371"/>
                    <a:pt x="572" y="1351"/>
                    <a:pt x="574" y="1331"/>
                  </a:cubicBezTo>
                  <a:cubicBezTo>
                    <a:pt x="576" y="1309"/>
                    <a:pt x="567" y="1294"/>
                    <a:pt x="555" y="1277"/>
                  </a:cubicBezTo>
                  <a:cubicBezTo>
                    <a:pt x="545" y="1263"/>
                    <a:pt x="538" y="1246"/>
                    <a:pt x="533" y="1230"/>
                  </a:cubicBezTo>
                  <a:cubicBezTo>
                    <a:pt x="526" y="1204"/>
                    <a:pt x="523" y="1178"/>
                    <a:pt x="518" y="1152"/>
                  </a:cubicBezTo>
                  <a:cubicBezTo>
                    <a:pt x="517" y="1149"/>
                    <a:pt x="516" y="1146"/>
                    <a:pt x="515" y="1144"/>
                  </a:cubicBezTo>
                  <a:cubicBezTo>
                    <a:pt x="494" y="1101"/>
                    <a:pt x="472" y="1057"/>
                    <a:pt x="448" y="1009"/>
                  </a:cubicBezTo>
                  <a:cubicBezTo>
                    <a:pt x="448" y="1052"/>
                    <a:pt x="447" y="1091"/>
                    <a:pt x="448" y="1130"/>
                  </a:cubicBezTo>
                  <a:cubicBezTo>
                    <a:pt x="450" y="1187"/>
                    <a:pt x="453" y="1243"/>
                    <a:pt x="456" y="1300"/>
                  </a:cubicBezTo>
                  <a:cubicBezTo>
                    <a:pt x="456" y="1311"/>
                    <a:pt x="458" y="1323"/>
                    <a:pt x="464" y="1332"/>
                  </a:cubicBezTo>
                  <a:cubicBezTo>
                    <a:pt x="486" y="1375"/>
                    <a:pt x="491" y="1420"/>
                    <a:pt x="485" y="1468"/>
                  </a:cubicBezTo>
                  <a:cubicBezTo>
                    <a:pt x="480" y="1498"/>
                    <a:pt x="482" y="1528"/>
                    <a:pt x="483" y="1558"/>
                  </a:cubicBezTo>
                  <a:cubicBezTo>
                    <a:pt x="485" y="1590"/>
                    <a:pt x="488" y="1622"/>
                    <a:pt x="492" y="1654"/>
                  </a:cubicBezTo>
                  <a:cubicBezTo>
                    <a:pt x="497" y="1696"/>
                    <a:pt x="497" y="1696"/>
                    <a:pt x="459" y="1714"/>
                  </a:cubicBezTo>
                  <a:cubicBezTo>
                    <a:pt x="446" y="1720"/>
                    <a:pt x="435" y="1734"/>
                    <a:pt x="428" y="1746"/>
                  </a:cubicBezTo>
                  <a:cubicBezTo>
                    <a:pt x="420" y="1761"/>
                    <a:pt x="409" y="1770"/>
                    <a:pt x="393" y="1773"/>
                  </a:cubicBezTo>
                  <a:cubicBezTo>
                    <a:pt x="388" y="1774"/>
                    <a:pt x="384" y="1779"/>
                    <a:pt x="379" y="1782"/>
                  </a:cubicBezTo>
                  <a:cubicBezTo>
                    <a:pt x="372" y="1782"/>
                    <a:pt x="365" y="1782"/>
                    <a:pt x="358" y="1782"/>
                  </a:cubicBezTo>
                </a:path>
              </a:pathLst>
            </a:custGeom>
            <a:solidFill>
              <a:srgbClr val="F2C0A4"/>
            </a:solidFill>
            <a:ln>
              <a:noFill/>
            </a:ln>
            <a:effectLst>
              <a:outerShdw blurRad="76200" dir="18900000" sy="23000" kx="-1200000" algn="b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AutoShape 3"/>
            <p:cNvSpPr>
              <a:spLocks noChangeAspect="1" noChangeArrowheads="1" noTextEdit="1"/>
            </p:cNvSpPr>
            <p:nvPr/>
          </p:nvSpPr>
          <p:spPr bwMode="auto">
            <a:xfrm>
              <a:off x="222250" y="277813"/>
              <a:ext cx="5114925" cy="658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0" name="Group 205"/>
            <p:cNvGrpSpPr>
              <a:grpSpLocks/>
            </p:cNvGrpSpPr>
            <p:nvPr/>
          </p:nvGrpSpPr>
          <p:grpSpPr bwMode="auto">
            <a:xfrm>
              <a:off x="3754438" y="430213"/>
              <a:ext cx="904875" cy="2209800"/>
              <a:chOff x="2365" y="271"/>
              <a:chExt cx="570" cy="1392"/>
            </a:xfrm>
          </p:grpSpPr>
          <p:sp>
            <p:nvSpPr>
              <p:cNvPr id="6158" name="Freeform 5"/>
              <p:cNvSpPr>
                <a:spLocks/>
              </p:cNvSpPr>
              <p:nvPr/>
            </p:nvSpPr>
            <p:spPr bwMode="auto">
              <a:xfrm>
                <a:off x="2365" y="356"/>
                <a:ext cx="570" cy="1307"/>
              </a:xfrm>
              <a:custGeom>
                <a:avLst/>
                <a:gdLst>
                  <a:gd name="T0" fmla="*/ 145 w 268"/>
                  <a:gd name="T1" fmla="*/ 428 h 615"/>
                  <a:gd name="T2" fmla="*/ 148 w 268"/>
                  <a:gd name="T3" fmla="*/ 518 h 615"/>
                  <a:gd name="T4" fmla="*/ 147 w 268"/>
                  <a:gd name="T5" fmla="*/ 563 h 615"/>
                  <a:gd name="T6" fmla="*/ 148 w 268"/>
                  <a:gd name="T7" fmla="*/ 587 h 615"/>
                  <a:gd name="T8" fmla="*/ 155 w 268"/>
                  <a:gd name="T9" fmla="*/ 603 h 615"/>
                  <a:gd name="T10" fmla="*/ 164 w 268"/>
                  <a:gd name="T11" fmla="*/ 614 h 615"/>
                  <a:gd name="T12" fmla="*/ 168 w 268"/>
                  <a:gd name="T13" fmla="*/ 604 h 615"/>
                  <a:gd name="T14" fmla="*/ 179 w 268"/>
                  <a:gd name="T15" fmla="*/ 610 h 615"/>
                  <a:gd name="T16" fmla="*/ 188 w 268"/>
                  <a:gd name="T17" fmla="*/ 602 h 615"/>
                  <a:gd name="T18" fmla="*/ 182 w 268"/>
                  <a:gd name="T19" fmla="*/ 590 h 615"/>
                  <a:gd name="T20" fmla="*/ 171 w 268"/>
                  <a:gd name="T21" fmla="*/ 560 h 615"/>
                  <a:gd name="T22" fmla="*/ 185 w 268"/>
                  <a:gd name="T23" fmla="*/ 484 h 615"/>
                  <a:gd name="T24" fmla="*/ 193 w 268"/>
                  <a:gd name="T25" fmla="*/ 352 h 615"/>
                  <a:gd name="T26" fmla="*/ 191 w 268"/>
                  <a:gd name="T27" fmla="*/ 223 h 615"/>
                  <a:gd name="T28" fmla="*/ 184 w 268"/>
                  <a:gd name="T29" fmla="*/ 167 h 615"/>
                  <a:gd name="T30" fmla="*/ 198 w 268"/>
                  <a:gd name="T31" fmla="*/ 167 h 615"/>
                  <a:gd name="T32" fmla="*/ 222 w 268"/>
                  <a:gd name="T33" fmla="*/ 265 h 615"/>
                  <a:gd name="T34" fmla="*/ 229 w 268"/>
                  <a:gd name="T35" fmla="*/ 321 h 615"/>
                  <a:gd name="T36" fmla="*/ 229 w 268"/>
                  <a:gd name="T37" fmla="*/ 294 h 615"/>
                  <a:gd name="T38" fmla="*/ 238 w 268"/>
                  <a:gd name="T39" fmla="*/ 324 h 615"/>
                  <a:gd name="T40" fmla="*/ 236 w 268"/>
                  <a:gd name="T41" fmla="*/ 293 h 615"/>
                  <a:gd name="T42" fmla="*/ 248 w 268"/>
                  <a:gd name="T43" fmla="*/ 326 h 615"/>
                  <a:gd name="T44" fmla="*/ 244 w 268"/>
                  <a:gd name="T45" fmla="*/ 290 h 615"/>
                  <a:gd name="T46" fmla="*/ 256 w 268"/>
                  <a:gd name="T47" fmla="*/ 320 h 615"/>
                  <a:gd name="T48" fmla="*/ 257 w 268"/>
                  <a:gd name="T49" fmla="*/ 289 h 615"/>
                  <a:gd name="T50" fmla="*/ 258 w 268"/>
                  <a:gd name="T51" fmla="*/ 279 h 615"/>
                  <a:gd name="T52" fmla="*/ 237 w 268"/>
                  <a:gd name="T53" fmla="*/ 217 h 615"/>
                  <a:gd name="T54" fmla="*/ 224 w 268"/>
                  <a:gd name="T55" fmla="*/ 135 h 615"/>
                  <a:gd name="T56" fmla="*/ 221 w 268"/>
                  <a:gd name="T57" fmla="*/ 66 h 615"/>
                  <a:gd name="T58" fmla="*/ 162 w 268"/>
                  <a:gd name="T59" fmla="*/ 21 h 615"/>
                  <a:gd name="T60" fmla="*/ 154 w 268"/>
                  <a:gd name="T61" fmla="*/ 0 h 615"/>
                  <a:gd name="T62" fmla="*/ 115 w 268"/>
                  <a:gd name="T63" fmla="*/ 12 h 615"/>
                  <a:gd name="T64" fmla="*/ 73 w 268"/>
                  <a:gd name="T65" fmla="*/ 36 h 615"/>
                  <a:gd name="T66" fmla="*/ 45 w 268"/>
                  <a:gd name="T67" fmla="*/ 97 h 615"/>
                  <a:gd name="T68" fmla="*/ 39 w 268"/>
                  <a:gd name="T69" fmla="*/ 166 h 615"/>
                  <a:gd name="T70" fmla="*/ 24 w 268"/>
                  <a:gd name="T71" fmla="*/ 264 h 615"/>
                  <a:gd name="T72" fmla="*/ 2 w 268"/>
                  <a:gd name="T73" fmla="*/ 293 h 615"/>
                  <a:gd name="T74" fmla="*/ 17 w 268"/>
                  <a:gd name="T75" fmla="*/ 288 h 615"/>
                  <a:gd name="T76" fmla="*/ 18 w 268"/>
                  <a:gd name="T77" fmla="*/ 316 h 615"/>
                  <a:gd name="T78" fmla="*/ 20 w 268"/>
                  <a:gd name="T79" fmla="*/ 315 h 615"/>
                  <a:gd name="T80" fmla="*/ 27 w 268"/>
                  <a:gd name="T81" fmla="*/ 314 h 615"/>
                  <a:gd name="T82" fmla="*/ 29 w 268"/>
                  <a:gd name="T83" fmla="*/ 316 h 615"/>
                  <a:gd name="T84" fmla="*/ 37 w 268"/>
                  <a:gd name="T85" fmla="*/ 307 h 615"/>
                  <a:gd name="T86" fmla="*/ 39 w 268"/>
                  <a:gd name="T87" fmla="*/ 306 h 615"/>
                  <a:gd name="T88" fmla="*/ 46 w 268"/>
                  <a:gd name="T89" fmla="*/ 293 h 615"/>
                  <a:gd name="T90" fmla="*/ 56 w 268"/>
                  <a:gd name="T91" fmla="*/ 236 h 615"/>
                  <a:gd name="T92" fmla="*/ 76 w 268"/>
                  <a:gd name="T93" fmla="*/ 133 h 615"/>
                  <a:gd name="T94" fmla="*/ 81 w 268"/>
                  <a:gd name="T95" fmla="*/ 190 h 615"/>
                  <a:gd name="T96" fmla="*/ 68 w 268"/>
                  <a:gd name="T97" fmla="*/ 272 h 615"/>
                  <a:gd name="T98" fmla="*/ 87 w 268"/>
                  <a:gd name="T99" fmla="*/ 411 h 615"/>
                  <a:gd name="T100" fmla="*/ 96 w 268"/>
                  <a:gd name="T101" fmla="*/ 540 h 615"/>
                  <a:gd name="T102" fmla="*/ 98 w 268"/>
                  <a:gd name="T103" fmla="*/ 569 h 615"/>
                  <a:gd name="T104" fmla="*/ 82 w 268"/>
                  <a:gd name="T105" fmla="*/ 596 h 615"/>
                  <a:gd name="T106" fmla="*/ 84 w 268"/>
                  <a:gd name="T107" fmla="*/ 606 h 615"/>
                  <a:gd name="T108" fmla="*/ 96 w 268"/>
                  <a:gd name="T109" fmla="*/ 610 h 615"/>
                  <a:gd name="T110" fmla="*/ 99 w 268"/>
                  <a:gd name="T111" fmla="*/ 610 h 615"/>
                  <a:gd name="T112" fmla="*/ 110 w 268"/>
                  <a:gd name="T113" fmla="*/ 609 h 615"/>
                  <a:gd name="T114" fmla="*/ 117 w 268"/>
                  <a:gd name="T115" fmla="*/ 594 h 615"/>
                  <a:gd name="T116" fmla="*/ 121 w 268"/>
                  <a:gd name="T117" fmla="*/ 573 h 615"/>
                  <a:gd name="T118" fmla="*/ 120 w 268"/>
                  <a:gd name="T119" fmla="*/ 553 h 615"/>
                  <a:gd name="T120" fmla="*/ 125 w 268"/>
                  <a:gd name="T121" fmla="*/ 470 h 615"/>
                  <a:gd name="T122" fmla="*/ 126 w 268"/>
                  <a:gd name="T123" fmla="*/ 393 h 615"/>
                  <a:gd name="T124" fmla="*/ 142 w 268"/>
                  <a:gd name="T125" fmla="*/ 39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615">
                    <a:moveTo>
                      <a:pt x="142" y="393"/>
                    </a:moveTo>
                    <a:cubicBezTo>
                      <a:pt x="143" y="410"/>
                      <a:pt x="143" y="423"/>
                      <a:pt x="145" y="428"/>
                    </a:cubicBezTo>
                    <a:cubicBezTo>
                      <a:pt x="147" y="433"/>
                      <a:pt x="144" y="448"/>
                      <a:pt x="143" y="470"/>
                    </a:cubicBezTo>
                    <a:cubicBezTo>
                      <a:pt x="141" y="492"/>
                      <a:pt x="146" y="507"/>
                      <a:pt x="148" y="518"/>
                    </a:cubicBezTo>
                    <a:cubicBezTo>
                      <a:pt x="149" y="529"/>
                      <a:pt x="150" y="548"/>
                      <a:pt x="149" y="553"/>
                    </a:cubicBezTo>
                    <a:cubicBezTo>
                      <a:pt x="147" y="558"/>
                      <a:pt x="147" y="560"/>
                      <a:pt x="147" y="563"/>
                    </a:cubicBezTo>
                    <a:cubicBezTo>
                      <a:pt x="148" y="565"/>
                      <a:pt x="149" y="566"/>
                      <a:pt x="147" y="573"/>
                    </a:cubicBezTo>
                    <a:cubicBezTo>
                      <a:pt x="146" y="580"/>
                      <a:pt x="147" y="585"/>
                      <a:pt x="148" y="587"/>
                    </a:cubicBezTo>
                    <a:cubicBezTo>
                      <a:pt x="150" y="589"/>
                      <a:pt x="151" y="590"/>
                      <a:pt x="152" y="594"/>
                    </a:cubicBezTo>
                    <a:cubicBezTo>
                      <a:pt x="152" y="598"/>
                      <a:pt x="153" y="600"/>
                      <a:pt x="155" y="603"/>
                    </a:cubicBezTo>
                    <a:cubicBezTo>
                      <a:pt x="157" y="605"/>
                      <a:pt x="158" y="607"/>
                      <a:pt x="158" y="609"/>
                    </a:cubicBezTo>
                    <a:cubicBezTo>
                      <a:pt x="158" y="611"/>
                      <a:pt x="160" y="614"/>
                      <a:pt x="164" y="614"/>
                    </a:cubicBezTo>
                    <a:cubicBezTo>
                      <a:pt x="168" y="615"/>
                      <a:pt x="170" y="612"/>
                      <a:pt x="169" y="610"/>
                    </a:cubicBezTo>
                    <a:cubicBezTo>
                      <a:pt x="168" y="608"/>
                      <a:pt x="166" y="605"/>
                      <a:pt x="168" y="604"/>
                    </a:cubicBezTo>
                    <a:cubicBezTo>
                      <a:pt x="170" y="604"/>
                      <a:pt x="170" y="607"/>
                      <a:pt x="173" y="610"/>
                    </a:cubicBezTo>
                    <a:cubicBezTo>
                      <a:pt x="175" y="613"/>
                      <a:pt x="178" y="612"/>
                      <a:pt x="179" y="610"/>
                    </a:cubicBezTo>
                    <a:cubicBezTo>
                      <a:pt x="182" y="611"/>
                      <a:pt x="185" y="609"/>
                      <a:pt x="184" y="606"/>
                    </a:cubicBezTo>
                    <a:cubicBezTo>
                      <a:pt x="187" y="608"/>
                      <a:pt x="188" y="604"/>
                      <a:pt x="188" y="602"/>
                    </a:cubicBezTo>
                    <a:cubicBezTo>
                      <a:pt x="190" y="601"/>
                      <a:pt x="189" y="598"/>
                      <a:pt x="186" y="596"/>
                    </a:cubicBezTo>
                    <a:cubicBezTo>
                      <a:pt x="185" y="594"/>
                      <a:pt x="185" y="594"/>
                      <a:pt x="182" y="590"/>
                    </a:cubicBezTo>
                    <a:cubicBezTo>
                      <a:pt x="178" y="584"/>
                      <a:pt x="170" y="574"/>
                      <a:pt x="170" y="569"/>
                    </a:cubicBezTo>
                    <a:cubicBezTo>
                      <a:pt x="172" y="563"/>
                      <a:pt x="172" y="562"/>
                      <a:pt x="171" y="560"/>
                    </a:cubicBezTo>
                    <a:cubicBezTo>
                      <a:pt x="171" y="557"/>
                      <a:pt x="170" y="555"/>
                      <a:pt x="172" y="540"/>
                    </a:cubicBezTo>
                    <a:cubicBezTo>
                      <a:pt x="175" y="522"/>
                      <a:pt x="180" y="513"/>
                      <a:pt x="185" y="484"/>
                    </a:cubicBezTo>
                    <a:cubicBezTo>
                      <a:pt x="190" y="454"/>
                      <a:pt x="183" y="427"/>
                      <a:pt x="182" y="411"/>
                    </a:cubicBezTo>
                    <a:cubicBezTo>
                      <a:pt x="182" y="392"/>
                      <a:pt x="186" y="385"/>
                      <a:pt x="193" y="352"/>
                    </a:cubicBezTo>
                    <a:cubicBezTo>
                      <a:pt x="200" y="318"/>
                      <a:pt x="202" y="288"/>
                      <a:pt x="200" y="272"/>
                    </a:cubicBezTo>
                    <a:cubicBezTo>
                      <a:pt x="199" y="256"/>
                      <a:pt x="195" y="242"/>
                      <a:pt x="191" y="223"/>
                    </a:cubicBezTo>
                    <a:cubicBezTo>
                      <a:pt x="189" y="206"/>
                      <a:pt x="189" y="200"/>
                      <a:pt x="187" y="190"/>
                    </a:cubicBezTo>
                    <a:cubicBezTo>
                      <a:pt x="185" y="179"/>
                      <a:pt x="185" y="180"/>
                      <a:pt x="184" y="167"/>
                    </a:cubicBezTo>
                    <a:cubicBezTo>
                      <a:pt x="184" y="152"/>
                      <a:pt x="192" y="133"/>
                      <a:pt x="192" y="133"/>
                    </a:cubicBezTo>
                    <a:cubicBezTo>
                      <a:pt x="192" y="133"/>
                      <a:pt x="195" y="146"/>
                      <a:pt x="198" y="167"/>
                    </a:cubicBezTo>
                    <a:cubicBezTo>
                      <a:pt x="202" y="199"/>
                      <a:pt x="205" y="219"/>
                      <a:pt x="212" y="236"/>
                    </a:cubicBezTo>
                    <a:cubicBezTo>
                      <a:pt x="217" y="248"/>
                      <a:pt x="223" y="263"/>
                      <a:pt x="222" y="265"/>
                    </a:cubicBezTo>
                    <a:cubicBezTo>
                      <a:pt x="219" y="273"/>
                      <a:pt x="221" y="285"/>
                      <a:pt x="222" y="293"/>
                    </a:cubicBezTo>
                    <a:cubicBezTo>
                      <a:pt x="224" y="313"/>
                      <a:pt x="226" y="321"/>
                      <a:pt x="229" y="321"/>
                    </a:cubicBezTo>
                    <a:cubicBezTo>
                      <a:pt x="232" y="320"/>
                      <a:pt x="230" y="312"/>
                      <a:pt x="230" y="306"/>
                    </a:cubicBezTo>
                    <a:cubicBezTo>
                      <a:pt x="229" y="301"/>
                      <a:pt x="228" y="295"/>
                      <a:pt x="229" y="294"/>
                    </a:cubicBezTo>
                    <a:cubicBezTo>
                      <a:pt x="230" y="294"/>
                      <a:pt x="230" y="298"/>
                      <a:pt x="232" y="307"/>
                    </a:cubicBezTo>
                    <a:cubicBezTo>
                      <a:pt x="233" y="316"/>
                      <a:pt x="236" y="324"/>
                      <a:pt x="238" y="324"/>
                    </a:cubicBezTo>
                    <a:cubicBezTo>
                      <a:pt x="240" y="323"/>
                      <a:pt x="241" y="322"/>
                      <a:pt x="240" y="316"/>
                    </a:cubicBezTo>
                    <a:cubicBezTo>
                      <a:pt x="239" y="310"/>
                      <a:pt x="234" y="293"/>
                      <a:pt x="236" y="293"/>
                    </a:cubicBezTo>
                    <a:cubicBezTo>
                      <a:pt x="237" y="292"/>
                      <a:pt x="240" y="305"/>
                      <a:pt x="242" y="314"/>
                    </a:cubicBezTo>
                    <a:cubicBezTo>
                      <a:pt x="243" y="323"/>
                      <a:pt x="245" y="327"/>
                      <a:pt x="248" y="326"/>
                    </a:cubicBezTo>
                    <a:cubicBezTo>
                      <a:pt x="250" y="325"/>
                      <a:pt x="250" y="323"/>
                      <a:pt x="248" y="315"/>
                    </a:cubicBezTo>
                    <a:cubicBezTo>
                      <a:pt x="246" y="307"/>
                      <a:pt x="242" y="291"/>
                      <a:pt x="244" y="290"/>
                    </a:cubicBezTo>
                    <a:cubicBezTo>
                      <a:pt x="245" y="290"/>
                      <a:pt x="249" y="310"/>
                      <a:pt x="250" y="316"/>
                    </a:cubicBezTo>
                    <a:cubicBezTo>
                      <a:pt x="252" y="321"/>
                      <a:pt x="256" y="325"/>
                      <a:pt x="256" y="320"/>
                    </a:cubicBezTo>
                    <a:cubicBezTo>
                      <a:pt x="257" y="314"/>
                      <a:pt x="252" y="292"/>
                      <a:pt x="251" y="288"/>
                    </a:cubicBezTo>
                    <a:cubicBezTo>
                      <a:pt x="251" y="283"/>
                      <a:pt x="254" y="285"/>
                      <a:pt x="257" y="289"/>
                    </a:cubicBezTo>
                    <a:cubicBezTo>
                      <a:pt x="260" y="293"/>
                      <a:pt x="265" y="295"/>
                      <a:pt x="267" y="293"/>
                    </a:cubicBezTo>
                    <a:cubicBezTo>
                      <a:pt x="268" y="290"/>
                      <a:pt x="262" y="286"/>
                      <a:pt x="258" y="279"/>
                    </a:cubicBezTo>
                    <a:cubicBezTo>
                      <a:pt x="254" y="271"/>
                      <a:pt x="249" y="268"/>
                      <a:pt x="245" y="264"/>
                    </a:cubicBezTo>
                    <a:cubicBezTo>
                      <a:pt x="240" y="260"/>
                      <a:pt x="239" y="246"/>
                      <a:pt x="237" y="217"/>
                    </a:cubicBezTo>
                    <a:cubicBezTo>
                      <a:pt x="236" y="188"/>
                      <a:pt x="234" y="181"/>
                      <a:pt x="229" y="166"/>
                    </a:cubicBezTo>
                    <a:cubicBezTo>
                      <a:pt x="224" y="151"/>
                      <a:pt x="224" y="146"/>
                      <a:pt x="224" y="135"/>
                    </a:cubicBezTo>
                    <a:cubicBezTo>
                      <a:pt x="226" y="117"/>
                      <a:pt x="223" y="104"/>
                      <a:pt x="223" y="97"/>
                    </a:cubicBezTo>
                    <a:cubicBezTo>
                      <a:pt x="223" y="91"/>
                      <a:pt x="226" y="86"/>
                      <a:pt x="221" y="66"/>
                    </a:cubicBezTo>
                    <a:cubicBezTo>
                      <a:pt x="215" y="43"/>
                      <a:pt x="205" y="40"/>
                      <a:pt x="195" y="36"/>
                    </a:cubicBezTo>
                    <a:cubicBezTo>
                      <a:pt x="185" y="31"/>
                      <a:pt x="171" y="25"/>
                      <a:pt x="162" y="21"/>
                    </a:cubicBezTo>
                    <a:cubicBezTo>
                      <a:pt x="153" y="17"/>
                      <a:pt x="153" y="16"/>
                      <a:pt x="153" y="12"/>
                    </a:cubicBezTo>
                    <a:cubicBezTo>
                      <a:pt x="153" y="7"/>
                      <a:pt x="154" y="0"/>
                      <a:pt x="154" y="0"/>
                    </a:cubicBezTo>
                    <a:cubicBezTo>
                      <a:pt x="114" y="0"/>
                      <a:pt x="114" y="0"/>
                      <a:pt x="114" y="0"/>
                    </a:cubicBezTo>
                    <a:cubicBezTo>
                      <a:pt x="114" y="0"/>
                      <a:pt x="115" y="7"/>
                      <a:pt x="115" y="12"/>
                    </a:cubicBezTo>
                    <a:cubicBezTo>
                      <a:pt x="115" y="16"/>
                      <a:pt x="115" y="17"/>
                      <a:pt x="106" y="21"/>
                    </a:cubicBezTo>
                    <a:cubicBezTo>
                      <a:pt x="98" y="25"/>
                      <a:pt x="83" y="31"/>
                      <a:pt x="73" y="36"/>
                    </a:cubicBezTo>
                    <a:cubicBezTo>
                      <a:pt x="64" y="40"/>
                      <a:pt x="53" y="43"/>
                      <a:pt x="47" y="66"/>
                    </a:cubicBezTo>
                    <a:cubicBezTo>
                      <a:pt x="42" y="86"/>
                      <a:pt x="45" y="91"/>
                      <a:pt x="45" y="97"/>
                    </a:cubicBezTo>
                    <a:cubicBezTo>
                      <a:pt x="46" y="104"/>
                      <a:pt x="43" y="117"/>
                      <a:pt x="44" y="135"/>
                    </a:cubicBezTo>
                    <a:cubicBezTo>
                      <a:pt x="44" y="146"/>
                      <a:pt x="44" y="151"/>
                      <a:pt x="39" y="166"/>
                    </a:cubicBezTo>
                    <a:cubicBezTo>
                      <a:pt x="34" y="181"/>
                      <a:pt x="33" y="188"/>
                      <a:pt x="31" y="217"/>
                    </a:cubicBezTo>
                    <a:cubicBezTo>
                      <a:pt x="29" y="246"/>
                      <a:pt x="28" y="260"/>
                      <a:pt x="24" y="264"/>
                    </a:cubicBezTo>
                    <a:cubicBezTo>
                      <a:pt x="20" y="268"/>
                      <a:pt x="14" y="271"/>
                      <a:pt x="10" y="279"/>
                    </a:cubicBezTo>
                    <a:cubicBezTo>
                      <a:pt x="6" y="286"/>
                      <a:pt x="0" y="290"/>
                      <a:pt x="2" y="293"/>
                    </a:cubicBezTo>
                    <a:cubicBezTo>
                      <a:pt x="3" y="295"/>
                      <a:pt x="9" y="293"/>
                      <a:pt x="11" y="289"/>
                    </a:cubicBezTo>
                    <a:cubicBezTo>
                      <a:pt x="14" y="285"/>
                      <a:pt x="18" y="283"/>
                      <a:pt x="17" y="288"/>
                    </a:cubicBezTo>
                    <a:cubicBezTo>
                      <a:pt x="16" y="292"/>
                      <a:pt x="12" y="314"/>
                      <a:pt x="12" y="320"/>
                    </a:cubicBezTo>
                    <a:cubicBezTo>
                      <a:pt x="13" y="325"/>
                      <a:pt x="17" y="321"/>
                      <a:pt x="18" y="316"/>
                    </a:cubicBezTo>
                    <a:cubicBezTo>
                      <a:pt x="19" y="310"/>
                      <a:pt x="23" y="290"/>
                      <a:pt x="24" y="290"/>
                    </a:cubicBezTo>
                    <a:cubicBezTo>
                      <a:pt x="26" y="291"/>
                      <a:pt x="22" y="307"/>
                      <a:pt x="20" y="315"/>
                    </a:cubicBezTo>
                    <a:cubicBezTo>
                      <a:pt x="19" y="323"/>
                      <a:pt x="18" y="325"/>
                      <a:pt x="21" y="326"/>
                    </a:cubicBezTo>
                    <a:cubicBezTo>
                      <a:pt x="23" y="327"/>
                      <a:pt x="25" y="323"/>
                      <a:pt x="27" y="314"/>
                    </a:cubicBezTo>
                    <a:cubicBezTo>
                      <a:pt x="28" y="305"/>
                      <a:pt x="32" y="292"/>
                      <a:pt x="33" y="293"/>
                    </a:cubicBezTo>
                    <a:cubicBezTo>
                      <a:pt x="34" y="293"/>
                      <a:pt x="30" y="310"/>
                      <a:pt x="29" y="316"/>
                    </a:cubicBezTo>
                    <a:cubicBezTo>
                      <a:pt x="28" y="322"/>
                      <a:pt x="28" y="323"/>
                      <a:pt x="30" y="324"/>
                    </a:cubicBezTo>
                    <a:cubicBezTo>
                      <a:pt x="32" y="324"/>
                      <a:pt x="35" y="316"/>
                      <a:pt x="37" y="307"/>
                    </a:cubicBezTo>
                    <a:cubicBezTo>
                      <a:pt x="38" y="298"/>
                      <a:pt x="38" y="294"/>
                      <a:pt x="39" y="294"/>
                    </a:cubicBezTo>
                    <a:cubicBezTo>
                      <a:pt x="40" y="295"/>
                      <a:pt x="39" y="301"/>
                      <a:pt x="39" y="306"/>
                    </a:cubicBezTo>
                    <a:cubicBezTo>
                      <a:pt x="38" y="312"/>
                      <a:pt x="36" y="320"/>
                      <a:pt x="39" y="321"/>
                    </a:cubicBezTo>
                    <a:cubicBezTo>
                      <a:pt x="42" y="321"/>
                      <a:pt x="44" y="313"/>
                      <a:pt x="46" y="293"/>
                    </a:cubicBezTo>
                    <a:cubicBezTo>
                      <a:pt x="47" y="285"/>
                      <a:pt x="50" y="273"/>
                      <a:pt x="47" y="265"/>
                    </a:cubicBezTo>
                    <a:cubicBezTo>
                      <a:pt x="45" y="263"/>
                      <a:pt x="52" y="248"/>
                      <a:pt x="56" y="236"/>
                    </a:cubicBezTo>
                    <a:cubicBezTo>
                      <a:pt x="63" y="219"/>
                      <a:pt x="66" y="199"/>
                      <a:pt x="70" y="167"/>
                    </a:cubicBezTo>
                    <a:cubicBezTo>
                      <a:pt x="73" y="146"/>
                      <a:pt x="76" y="133"/>
                      <a:pt x="76" y="133"/>
                    </a:cubicBezTo>
                    <a:cubicBezTo>
                      <a:pt x="76" y="133"/>
                      <a:pt x="84" y="152"/>
                      <a:pt x="84" y="167"/>
                    </a:cubicBezTo>
                    <a:cubicBezTo>
                      <a:pt x="84" y="180"/>
                      <a:pt x="83" y="179"/>
                      <a:pt x="81" y="190"/>
                    </a:cubicBezTo>
                    <a:cubicBezTo>
                      <a:pt x="80" y="200"/>
                      <a:pt x="79" y="206"/>
                      <a:pt x="77" y="223"/>
                    </a:cubicBezTo>
                    <a:cubicBezTo>
                      <a:pt x="74" y="242"/>
                      <a:pt x="70" y="256"/>
                      <a:pt x="68" y="272"/>
                    </a:cubicBezTo>
                    <a:cubicBezTo>
                      <a:pt x="67" y="288"/>
                      <a:pt x="68" y="318"/>
                      <a:pt x="75" y="352"/>
                    </a:cubicBezTo>
                    <a:cubicBezTo>
                      <a:pt x="83" y="385"/>
                      <a:pt x="87" y="392"/>
                      <a:pt x="87" y="411"/>
                    </a:cubicBezTo>
                    <a:cubicBezTo>
                      <a:pt x="86" y="427"/>
                      <a:pt x="79" y="454"/>
                      <a:pt x="83" y="484"/>
                    </a:cubicBezTo>
                    <a:cubicBezTo>
                      <a:pt x="88" y="513"/>
                      <a:pt x="93" y="522"/>
                      <a:pt x="96" y="540"/>
                    </a:cubicBezTo>
                    <a:cubicBezTo>
                      <a:pt x="99" y="555"/>
                      <a:pt x="97" y="557"/>
                      <a:pt x="97" y="560"/>
                    </a:cubicBezTo>
                    <a:cubicBezTo>
                      <a:pt x="96" y="562"/>
                      <a:pt x="96" y="563"/>
                      <a:pt x="98" y="569"/>
                    </a:cubicBezTo>
                    <a:cubicBezTo>
                      <a:pt x="98" y="574"/>
                      <a:pt x="91" y="584"/>
                      <a:pt x="86" y="590"/>
                    </a:cubicBezTo>
                    <a:cubicBezTo>
                      <a:pt x="84" y="594"/>
                      <a:pt x="83" y="594"/>
                      <a:pt x="82" y="596"/>
                    </a:cubicBezTo>
                    <a:cubicBezTo>
                      <a:pt x="79" y="598"/>
                      <a:pt x="78" y="601"/>
                      <a:pt x="81" y="602"/>
                    </a:cubicBezTo>
                    <a:cubicBezTo>
                      <a:pt x="80" y="604"/>
                      <a:pt x="81" y="608"/>
                      <a:pt x="84" y="606"/>
                    </a:cubicBezTo>
                    <a:cubicBezTo>
                      <a:pt x="83" y="609"/>
                      <a:pt x="86" y="611"/>
                      <a:pt x="90" y="610"/>
                    </a:cubicBezTo>
                    <a:cubicBezTo>
                      <a:pt x="91" y="612"/>
                      <a:pt x="93" y="613"/>
                      <a:pt x="96" y="610"/>
                    </a:cubicBezTo>
                    <a:cubicBezTo>
                      <a:pt x="98" y="607"/>
                      <a:pt x="98" y="604"/>
                      <a:pt x="100" y="604"/>
                    </a:cubicBezTo>
                    <a:cubicBezTo>
                      <a:pt x="102" y="605"/>
                      <a:pt x="100" y="608"/>
                      <a:pt x="99" y="610"/>
                    </a:cubicBezTo>
                    <a:cubicBezTo>
                      <a:pt x="98" y="612"/>
                      <a:pt x="100" y="615"/>
                      <a:pt x="104" y="614"/>
                    </a:cubicBezTo>
                    <a:cubicBezTo>
                      <a:pt x="108" y="614"/>
                      <a:pt x="110" y="611"/>
                      <a:pt x="110" y="609"/>
                    </a:cubicBezTo>
                    <a:cubicBezTo>
                      <a:pt x="110" y="607"/>
                      <a:pt x="112" y="605"/>
                      <a:pt x="114" y="603"/>
                    </a:cubicBezTo>
                    <a:cubicBezTo>
                      <a:pt x="116" y="600"/>
                      <a:pt x="116" y="598"/>
                      <a:pt x="117" y="594"/>
                    </a:cubicBezTo>
                    <a:cubicBezTo>
                      <a:pt x="117" y="590"/>
                      <a:pt x="119" y="589"/>
                      <a:pt x="120" y="587"/>
                    </a:cubicBezTo>
                    <a:cubicBezTo>
                      <a:pt x="122" y="585"/>
                      <a:pt x="122" y="580"/>
                      <a:pt x="121" y="573"/>
                    </a:cubicBezTo>
                    <a:cubicBezTo>
                      <a:pt x="120" y="566"/>
                      <a:pt x="120" y="565"/>
                      <a:pt x="121" y="563"/>
                    </a:cubicBezTo>
                    <a:cubicBezTo>
                      <a:pt x="122" y="560"/>
                      <a:pt x="121" y="558"/>
                      <a:pt x="120" y="553"/>
                    </a:cubicBezTo>
                    <a:cubicBezTo>
                      <a:pt x="119" y="548"/>
                      <a:pt x="119" y="529"/>
                      <a:pt x="121" y="518"/>
                    </a:cubicBezTo>
                    <a:cubicBezTo>
                      <a:pt x="123" y="507"/>
                      <a:pt x="127" y="492"/>
                      <a:pt x="125" y="470"/>
                    </a:cubicBezTo>
                    <a:cubicBezTo>
                      <a:pt x="124" y="448"/>
                      <a:pt x="122" y="433"/>
                      <a:pt x="124" y="428"/>
                    </a:cubicBezTo>
                    <a:cubicBezTo>
                      <a:pt x="125" y="423"/>
                      <a:pt x="126" y="410"/>
                      <a:pt x="126" y="393"/>
                    </a:cubicBezTo>
                    <a:cubicBezTo>
                      <a:pt x="128" y="362"/>
                      <a:pt x="129" y="306"/>
                      <a:pt x="134" y="306"/>
                    </a:cubicBezTo>
                    <a:cubicBezTo>
                      <a:pt x="139" y="306"/>
                      <a:pt x="142" y="390"/>
                      <a:pt x="142" y="393"/>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9" name="Freeform 6"/>
              <p:cNvSpPr>
                <a:spLocks noEditPoints="1"/>
              </p:cNvSpPr>
              <p:nvPr/>
            </p:nvSpPr>
            <p:spPr bwMode="auto">
              <a:xfrm>
                <a:off x="2365" y="354"/>
                <a:ext cx="570" cy="1309"/>
              </a:xfrm>
              <a:custGeom>
                <a:avLst/>
                <a:gdLst>
                  <a:gd name="T0" fmla="*/ 147 w 268"/>
                  <a:gd name="T1" fmla="*/ 574 h 616"/>
                  <a:gd name="T2" fmla="*/ 144 w 268"/>
                  <a:gd name="T3" fmla="*/ 453 h 616"/>
                  <a:gd name="T4" fmla="*/ 127 w 268"/>
                  <a:gd name="T5" fmla="*/ 394 h 616"/>
                  <a:gd name="T6" fmla="*/ 121 w 268"/>
                  <a:gd name="T7" fmla="*/ 557 h 616"/>
                  <a:gd name="T8" fmla="*/ 111 w 268"/>
                  <a:gd name="T9" fmla="*/ 610 h 616"/>
                  <a:gd name="T10" fmla="*/ 98 w 268"/>
                  <a:gd name="T11" fmla="*/ 608 h 616"/>
                  <a:gd name="T12" fmla="*/ 79 w 268"/>
                  <a:gd name="T13" fmla="*/ 601 h 616"/>
                  <a:gd name="T14" fmla="*/ 97 w 268"/>
                  <a:gd name="T15" fmla="*/ 560 h 616"/>
                  <a:gd name="T16" fmla="*/ 68 w 268"/>
                  <a:gd name="T17" fmla="*/ 273 h 616"/>
                  <a:gd name="T18" fmla="*/ 71 w 268"/>
                  <a:gd name="T19" fmla="*/ 168 h 616"/>
                  <a:gd name="T20" fmla="*/ 38 w 268"/>
                  <a:gd name="T21" fmla="*/ 311 h 616"/>
                  <a:gd name="T22" fmla="*/ 28 w 268"/>
                  <a:gd name="T23" fmla="*/ 317 h 616"/>
                  <a:gd name="T24" fmla="*/ 24 w 268"/>
                  <a:gd name="T25" fmla="*/ 292 h 616"/>
                  <a:gd name="T26" fmla="*/ 16 w 268"/>
                  <a:gd name="T27" fmla="*/ 286 h 616"/>
                  <a:gd name="T28" fmla="*/ 31 w 268"/>
                  <a:gd name="T29" fmla="*/ 218 h 616"/>
                  <a:gd name="T30" fmla="*/ 71 w 268"/>
                  <a:gd name="T31" fmla="*/ 37 h 616"/>
                  <a:gd name="T32" fmla="*/ 154 w 268"/>
                  <a:gd name="T33" fmla="*/ 13 h 616"/>
                  <a:gd name="T34" fmla="*/ 225 w 268"/>
                  <a:gd name="T35" fmla="*/ 136 h 616"/>
                  <a:gd name="T36" fmla="*/ 267 w 268"/>
                  <a:gd name="T37" fmla="*/ 294 h 616"/>
                  <a:gd name="T38" fmla="*/ 255 w 268"/>
                  <a:gd name="T39" fmla="*/ 323 h 616"/>
                  <a:gd name="T40" fmla="*/ 241 w 268"/>
                  <a:gd name="T41" fmla="*/ 315 h 616"/>
                  <a:gd name="T42" fmla="*/ 229 w 268"/>
                  <a:gd name="T43" fmla="*/ 296 h 616"/>
                  <a:gd name="T44" fmla="*/ 221 w 268"/>
                  <a:gd name="T45" fmla="*/ 266 h 616"/>
                  <a:gd name="T46" fmla="*/ 188 w 268"/>
                  <a:gd name="T47" fmla="*/ 194 h 616"/>
                  <a:gd name="T48" fmla="*/ 185 w 268"/>
                  <a:gd name="T49" fmla="*/ 485 h 616"/>
                  <a:gd name="T50" fmla="*/ 182 w 268"/>
                  <a:gd name="T51" fmla="*/ 591 h 616"/>
                  <a:gd name="T52" fmla="*/ 179 w 268"/>
                  <a:gd name="T53" fmla="*/ 611 h 616"/>
                  <a:gd name="T54" fmla="*/ 169 w 268"/>
                  <a:gd name="T55" fmla="*/ 610 h 616"/>
                  <a:gd name="T56" fmla="*/ 145 w 268"/>
                  <a:gd name="T57" fmla="*/ 453 h 616"/>
                  <a:gd name="T58" fmla="*/ 148 w 268"/>
                  <a:gd name="T59" fmla="*/ 574 h 616"/>
                  <a:gd name="T60" fmla="*/ 165 w 268"/>
                  <a:gd name="T61" fmla="*/ 615 h 616"/>
                  <a:gd name="T62" fmla="*/ 173 w 268"/>
                  <a:gd name="T63" fmla="*/ 611 h 616"/>
                  <a:gd name="T64" fmla="*/ 185 w 268"/>
                  <a:gd name="T65" fmla="*/ 607 h 616"/>
                  <a:gd name="T66" fmla="*/ 182 w 268"/>
                  <a:gd name="T67" fmla="*/ 591 h 616"/>
                  <a:gd name="T68" fmla="*/ 177 w 268"/>
                  <a:gd name="T69" fmla="*/ 519 h 616"/>
                  <a:gd name="T70" fmla="*/ 191 w 268"/>
                  <a:gd name="T71" fmla="*/ 224 h 616"/>
                  <a:gd name="T72" fmla="*/ 199 w 268"/>
                  <a:gd name="T73" fmla="*/ 168 h 616"/>
                  <a:gd name="T74" fmla="*/ 230 w 268"/>
                  <a:gd name="T75" fmla="*/ 311 h 616"/>
                  <a:gd name="T76" fmla="*/ 239 w 268"/>
                  <a:gd name="T77" fmla="*/ 317 h 616"/>
                  <a:gd name="T78" fmla="*/ 246 w 268"/>
                  <a:gd name="T79" fmla="*/ 309 h 616"/>
                  <a:gd name="T80" fmla="*/ 251 w 268"/>
                  <a:gd name="T81" fmla="*/ 289 h 616"/>
                  <a:gd name="T82" fmla="*/ 248 w 268"/>
                  <a:gd name="T83" fmla="*/ 269 h 616"/>
                  <a:gd name="T84" fmla="*/ 223 w 268"/>
                  <a:gd name="T85" fmla="*/ 94 h 616"/>
                  <a:gd name="T86" fmla="*/ 115 w 268"/>
                  <a:gd name="T87" fmla="*/ 13 h 616"/>
                  <a:gd name="T88" fmla="*/ 45 w 268"/>
                  <a:gd name="T89" fmla="*/ 136 h 616"/>
                  <a:gd name="T90" fmla="*/ 2 w 268"/>
                  <a:gd name="T91" fmla="*/ 294 h 616"/>
                  <a:gd name="T92" fmla="*/ 14 w 268"/>
                  <a:gd name="T93" fmla="*/ 323 h 616"/>
                  <a:gd name="T94" fmla="*/ 21 w 268"/>
                  <a:gd name="T95" fmla="*/ 327 h 616"/>
                  <a:gd name="T96" fmla="*/ 36 w 268"/>
                  <a:gd name="T97" fmla="*/ 308 h 616"/>
                  <a:gd name="T98" fmla="*/ 39 w 268"/>
                  <a:gd name="T99" fmla="*/ 321 h 616"/>
                  <a:gd name="T100" fmla="*/ 76 w 268"/>
                  <a:gd name="T101" fmla="*/ 132 h 616"/>
                  <a:gd name="T102" fmla="*/ 68 w 268"/>
                  <a:gd name="T103" fmla="*/ 273 h 616"/>
                  <a:gd name="T104" fmla="*/ 98 w 268"/>
                  <a:gd name="T105" fmla="*/ 560 h 616"/>
                  <a:gd name="T106" fmla="*/ 82 w 268"/>
                  <a:gd name="T107" fmla="*/ 597 h 616"/>
                  <a:gd name="T108" fmla="*/ 84 w 268"/>
                  <a:gd name="T109" fmla="*/ 608 h 616"/>
                  <a:gd name="T110" fmla="*/ 100 w 268"/>
                  <a:gd name="T111" fmla="*/ 605 h 616"/>
                  <a:gd name="T112" fmla="*/ 113 w 268"/>
                  <a:gd name="T113" fmla="*/ 603 h 616"/>
                  <a:gd name="T114" fmla="*/ 119 w 268"/>
                  <a:gd name="T115" fmla="*/ 554 h 616"/>
                  <a:gd name="T116" fmla="*/ 127 w 268"/>
                  <a:gd name="T117" fmla="*/ 37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8" h="616">
                    <a:moveTo>
                      <a:pt x="165" y="616"/>
                    </a:moveTo>
                    <a:cubicBezTo>
                      <a:pt x="164" y="616"/>
                      <a:pt x="164" y="616"/>
                      <a:pt x="164" y="616"/>
                    </a:cubicBezTo>
                    <a:cubicBezTo>
                      <a:pt x="160" y="616"/>
                      <a:pt x="158" y="613"/>
                      <a:pt x="158" y="610"/>
                    </a:cubicBezTo>
                    <a:cubicBezTo>
                      <a:pt x="158" y="608"/>
                      <a:pt x="157" y="606"/>
                      <a:pt x="154" y="604"/>
                    </a:cubicBezTo>
                    <a:cubicBezTo>
                      <a:pt x="152" y="601"/>
                      <a:pt x="151" y="599"/>
                      <a:pt x="151" y="595"/>
                    </a:cubicBezTo>
                    <a:cubicBezTo>
                      <a:pt x="151" y="592"/>
                      <a:pt x="150" y="591"/>
                      <a:pt x="149" y="589"/>
                    </a:cubicBezTo>
                    <a:cubicBezTo>
                      <a:pt x="149" y="589"/>
                      <a:pt x="148" y="589"/>
                      <a:pt x="148" y="588"/>
                    </a:cubicBezTo>
                    <a:cubicBezTo>
                      <a:pt x="146" y="585"/>
                      <a:pt x="146" y="581"/>
                      <a:pt x="147" y="574"/>
                    </a:cubicBezTo>
                    <a:cubicBezTo>
                      <a:pt x="148" y="568"/>
                      <a:pt x="148" y="567"/>
                      <a:pt x="147" y="565"/>
                    </a:cubicBezTo>
                    <a:cubicBezTo>
                      <a:pt x="147" y="564"/>
                      <a:pt x="147" y="564"/>
                      <a:pt x="147" y="564"/>
                    </a:cubicBezTo>
                    <a:cubicBezTo>
                      <a:pt x="146" y="562"/>
                      <a:pt x="147" y="560"/>
                      <a:pt x="148" y="557"/>
                    </a:cubicBezTo>
                    <a:cubicBezTo>
                      <a:pt x="148" y="556"/>
                      <a:pt x="148" y="555"/>
                      <a:pt x="148" y="554"/>
                    </a:cubicBezTo>
                    <a:cubicBezTo>
                      <a:pt x="149" y="549"/>
                      <a:pt x="149" y="530"/>
                      <a:pt x="147" y="519"/>
                    </a:cubicBezTo>
                    <a:cubicBezTo>
                      <a:pt x="147" y="517"/>
                      <a:pt x="146" y="515"/>
                      <a:pt x="146" y="513"/>
                    </a:cubicBezTo>
                    <a:cubicBezTo>
                      <a:pt x="144" y="502"/>
                      <a:pt x="141" y="489"/>
                      <a:pt x="142" y="471"/>
                    </a:cubicBezTo>
                    <a:cubicBezTo>
                      <a:pt x="143" y="464"/>
                      <a:pt x="143" y="458"/>
                      <a:pt x="144" y="453"/>
                    </a:cubicBezTo>
                    <a:cubicBezTo>
                      <a:pt x="145" y="441"/>
                      <a:pt x="146" y="432"/>
                      <a:pt x="144" y="429"/>
                    </a:cubicBezTo>
                    <a:cubicBezTo>
                      <a:pt x="143" y="425"/>
                      <a:pt x="142" y="412"/>
                      <a:pt x="142" y="397"/>
                    </a:cubicBezTo>
                    <a:cubicBezTo>
                      <a:pt x="141" y="394"/>
                      <a:pt x="141" y="394"/>
                      <a:pt x="141" y="394"/>
                    </a:cubicBezTo>
                    <a:cubicBezTo>
                      <a:pt x="141" y="392"/>
                      <a:pt x="141" y="370"/>
                      <a:pt x="139" y="350"/>
                    </a:cubicBezTo>
                    <a:cubicBezTo>
                      <a:pt x="137" y="311"/>
                      <a:pt x="135" y="308"/>
                      <a:pt x="134" y="308"/>
                    </a:cubicBezTo>
                    <a:cubicBezTo>
                      <a:pt x="133" y="308"/>
                      <a:pt x="132" y="310"/>
                      <a:pt x="130" y="330"/>
                    </a:cubicBezTo>
                    <a:cubicBezTo>
                      <a:pt x="129" y="343"/>
                      <a:pt x="128" y="360"/>
                      <a:pt x="128" y="375"/>
                    </a:cubicBezTo>
                    <a:cubicBezTo>
                      <a:pt x="127" y="382"/>
                      <a:pt x="127" y="388"/>
                      <a:pt x="127" y="394"/>
                    </a:cubicBezTo>
                    <a:cubicBezTo>
                      <a:pt x="127" y="397"/>
                      <a:pt x="127" y="400"/>
                      <a:pt x="126" y="403"/>
                    </a:cubicBezTo>
                    <a:cubicBezTo>
                      <a:pt x="126" y="415"/>
                      <a:pt x="125" y="425"/>
                      <a:pt x="124" y="429"/>
                    </a:cubicBezTo>
                    <a:cubicBezTo>
                      <a:pt x="123" y="432"/>
                      <a:pt x="123" y="441"/>
                      <a:pt x="124" y="453"/>
                    </a:cubicBezTo>
                    <a:cubicBezTo>
                      <a:pt x="125" y="458"/>
                      <a:pt x="125" y="464"/>
                      <a:pt x="126" y="471"/>
                    </a:cubicBezTo>
                    <a:cubicBezTo>
                      <a:pt x="127" y="489"/>
                      <a:pt x="125" y="502"/>
                      <a:pt x="122" y="513"/>
                    </a:cubicBezTo>
                    <a:cubicBezTo>
                      <a:pt x="122" y="515"/>
                      <a:pt x="122" y="517"/>
                      <a:pt x="121" y="519"/>
                    </a:cubicBezTo>
                    <a:cubicBezTo>
                      <a:pt x="119" y="530"/>
                      <a:pt x="119" y="549"/>
                      <a:pt x="120" y="554"/>
                    </a:cubicBezTo>
                    <a:cubicBezTo>
                      <a:pt x="120" y="555"/>
                      <a:pt x="121" y="556"/>
                      <a:pt x="121" y="557"/>
                    </a:cubicBezTo>
                    <a:cubicBezTo>
                      <a:pt x="122" y="560"/>
                      <a:pt x="122" y="562"/>
                      <a:pt x="121" y="564"/>
                    </a:cubicBezTo>
                    <a:cubicBezTo>
                      <a:pt x="121" y="565"/>
                      <a:pt x="121" y="565"/>
                      <a:pt x="121" y="565"/>
                    </a:cubicBezTo>
                    <a:cubicBezTo>
                      <a:pt x="120" y="567"/>
                      <a:pt x="120" y="568"/>
                      <a:pt x="121" y="574"/>
                    </a:cubicBezTo>
                    <a:cubicBezTo>
                      <a:pt x="123" y="581"/>
                      <a:pt x="122" y="585"/>
                      <a:pt x="121" y="588"/>
                    </a:cubicBezTo>
                    <a:cubicBezTo>
                      <a:pt x="120" y="589"/>
                      <a:pt x="120" y="589"/>
                      <a:pt x="119" y="589"/>
                    </a:cubicBezTo>
                    <a:cubicBezTo>
                      <a:pt x="118" y="591"/>
                      <a:pt x="117" y="592"/>
                      <a:pt x="117" y="595"/>
                    </a:cubicBezTo>
                    <a:cubicBezTo>
                      <a:pt x="117" y="599"/>
                      <a:pt x="116" y="601"/>
                      <a:pt x="114" y="604"/>
                    </a:cubicBezTo>
                    <a:cubicBezTo>
                      <a:pt x="112" y="606"/>
                      <a:pt x="111" y="608"/>
                      <a:pt x="111" y="610"/>
                    </a:cubicBezTo>
                    <a:cubicBezTo>
                      <a:pt x="110" y="613"/>
                      <a:pt x="108" y="616"/>
                      <a:pt x="104" y="616"/>
                    </a:cubicBezTo>
                    <a:cubicBezTo>
                      <a:pt x="102" y="616"/>
                      <a:pt x="100" y="615"/>
                      <a:pt x="99" y="614"/>
                    </a:cubicBezTo>
                    <a:cubicBezTo>
                      <a:pt x="99" y="613"/>
                      <a:pt x="98" y="611"/>
                      <a:pt x="99" y="610"/>
                    </a:cubicBezTo>
                    <a:cubicBezTo>
                      <a:pt x="99" y="610"/>
                      <a:pt x="99" y="610"/>
                      <a:pt x="99" y="610"/>
                    </a:cubicBezTo>
                    <a:cubicBezTo>
                      <a:pt x="100" y="609"/>
                      <a:pt x="101" y="607"/>
                      <a:pt x="100" y="606"/>
                    </a:cubicBezTo>
                    <a:cubicBezTo>
                      <a:pt x="100" y="606"/>
                      <a:pt x="100" y="606"/>
                      <a:pt x="100" y="606"/>
                    </a:cubicBezTo>
                    <a:cubicBezTo>
                      <a:pt x="100" y="606"/>
                      <a:pt x="100" y="606"/>
                      <a:pt x="100" y="606"/>
                    </a:cubicBezTo>
                    <a:cubicBezTo>
                      <a:pt x="99" y="606"/>
                      <a:pt x="99" y="607"/>
                      <a:pt x="98" y="608"/>
                    </a:cubicBezTo>
                    <a:cubicBezTo>
                      <a:pt x="97" y="609"/>
                      <a:pt x="97" y="610"/>
                      <a:pt x="96" y="611"/>
                    </a:cubicBezTo>
                    <a:cubicBezTo>
                      <a:pt x="95" y="613"/>
                      <a:pt x="94" y="613"/>
                      <a:pt x="93" y="613"/>
                    </a:cubicBezTo>
                    <a:cubicBezTo>
                      <a:pt x="91" y="613"/>
                      <a:pt x="90" y="612"/>
                      <a:pt x="89" y="611"/>
                    </a:cubicBezTo>
                    <a:cubicBezTo>
                      <a:pt x="87" y="612"/>
                      <a:pt x="85" y="611"/>
                      <a:pt x="84" y="610"/>
                    </a:cubicBezTo>
                    <a:cubicBezTo>
                      <a:pt x="83" y="609"/>
                      <a:pt x="83" y="609"/>
                      <a:pt x="83" y="608"/>
                    </a:cubicBezTo>
                    <a:cubicBezTo>
                      <a:pt x="82" y="608"/>
                      <a:pt x="81" y="608"/>
                      <a:pt x="81" y="607"/>
                    </a:cubicBezTo>
                    <a:cubicBezTo>
                      <a:pt x="80" y="606"/>
                      <a:pt x="80" y="605"/>
                      <a:pt x="80" y="603"/>
                    </a:cubicBezTo>
                    <a:cubicBezTo>
                      <a:pt x="79" y="603"/>
                      <a:pt x="79" y="602"/>
                      <a:pt x="79" y="601"/>
                    </a:cubicBezTo>
                    <a:cubicBezTo>
                      <a:pt x="78" y="600"/>
                      <a:pt x="80" y="598"/>
                      <a:pt x="82" y="596"/>
                    </a:cubicBezTo>
                    <a:cubicBezTo>
                      <a:pt x="82" y="596"/>
                      <a:pt x="82" y="596"/>
                      <a:pt x="82" y="596"/>
                    </a:cubicBezTo>
                    <a:cubicBezTo>
                      <a:pt x="83" y="595"/>
                      <a:pt x="84" y="595"/>
                      <a:pt x="86" y="591"/>
                    </a:cubicBezTo>
                    <a:cubicBezTo>
                      <a:pt x="87" y="590"/>
                      <a:pt x="87" y="590"/>
                      <a:pt x="87" y="590"/>
                    </a:cubicBezTo>
                    <a:cubicBezTo>
                      <a:pt x="91" y="584"/>
                      <a:pt x="97" y="574"/>
                      <a:pt x="98" y="570"/>
                    </a:cubicBezTo>
                    <a:cubicBezTo>
                      <a:pt x="96" y="564"/>
                      <a:pt x="96" y="563"/>
                      <a:pt x="96" y="561"/>
                    </a:cubicBezTo>
                    <a:cubicBezTo>
                      <a:pt x="97" y="560"/>
                      <a:pt x="97" y="560"/>
                      <a:pt x="97" y="560"/>
                    </a:cubicBezTo>
                    <a:cubicBezTo>
                      <a:pt x="97" y="560"/>
                      <a:pt x="97" y="560"/>
                      <a:pt x="97" y="560"/>
                    </a:cubicBezTo>
                    <a:cubicBezTo>
                      <a:pt x="97" y="558"/>
                      <a:pt x="98" y="555"/>
                      <a:pt x="96" y="541"/>
                    </a:cubicBezTo>
                    <a:cubicBezTo>
                      <a:pt x="94" y="533"/>
                      <a:pt x="93" y="527"/>
                      <a:pt x="91" y="520"/>
                    </a:cubicBezTo>
                    <a:cubicBezTo>
                      <a:pt x="88" y="511"/>
                      <a:pt x="86" y="501"/>
                      <a:pt x="83" y="485"/>
                    </a:cubicBezTo>
                    <a:cubicBezTo>
                      <a:pt x="80" y="464"/>
                      <a:pt x="82" y="444"/>
                      <a:pt x="84" y="428"/>
                    </a:cubicBezTo>
                    <a:cubicBezTo>
                      <a:pt x="85" y="422"/>
                      <a:pt x="86" y="416"/>
                      <a:pt x="86" y="412"/>
                    </a:cubicBezTo>
                    <a:cubicBezTo>
                      <a:pt x="86" y="399"/>
                      <a:pt x="84" y="392"/>
                      <a:pt x="81" y="379"/>
                    </a:cubicBezTo>
                    <a:cubicBezTo>
                      <a:pt x="79" y="372"/>
                      <a:pt x="77" y="364"/>
                      <a:pt x="75" y="353"/>
                    </a:cubicBezTo>
                    <a:cubicBezTo>
                      <a:pt x="68" y="319"/>
                      <a:pt x="66" y="289"/>
                      <a:pt x="68" y="273"/>
                    </a:cubicBezTo>
                    <a:cubicBezTo>
                      <a:pt x="69" y="263"/>
                      <a:pt x="70" y="254"/>
                      <a:pt x="73" y="244"/>
                    </a:cubicBezTo>
                    <a:cubicBezTo>
                      <a:pt x="74" y="238"/>
                      <a:pt x="75" y="231"/>
                      <a:pt x="77" y="224"/>
                    </a:cubicBezTo>
                    <a:cubicBezTo>
                      <a:pt x="78" y="208"/>
                      <a:pt x="79" y="203"/>
                      <a:pt x="80" y="194"/>
                    </a:cubicBezTo>
                    <a:cubicBezTo>
                      <a:pt x="81" y="191"/>
                      <a:pt x="81" y="191"/>
                      <a:pt x="81" y="191"/>
                    </a:cubicBezTo>
                    <a:cubicBezTo>
                      <a:pt x="81" y="188"/>
                      <a:pt x="82" y="185"/>
                      <a:pt x="82" y="183"/>
                    </a:cubicBezTo>
                    <a:cubicBezTo>
                      <a:pt x="83" y="179"/>
                      <a:pt x="83" y="177"/>
                      <a:pt x="84" y="168"/>
                    </a:cubicBezTo>
                    <a:cubicBezTo>
                      <a:pt x="84" y="156"/>
                      <a:pt x="78" y="140"/>
                      <a:pt x="76" y="135"/>
                    </a:cubicBezTo>
                    <a:cubicBezTo>
                      <a:pt x="75" y="139"/>
                      <a:pt x="73" y="151"/>
                      <a:pt x="71" y="168"/>
                    </a:cubicBezTo>
                    <a:cubicBezTo>
                      <a:pt x="66" y="202"/>
                      <a:pt x="63" y="220"/>
                      <a:pt x="56" y="238"/>
                    </a:cubicBezTo>
                    <a:cubicBezTo>
                      <a:pt x="56" y="240"/>
                      <a:pt x="55" y="242"/>
                      <a:pt x="54" y="244"/>
                    </a:cubicBezTo>
                    <a:cubicBezTo>
                      <a:pt x="51" y="253"/>
                      <a:pt x="46" y="264"/>
                      <a:pt x="47" y="266"/>
                    </a:cubicBezTo>
                    <a:cubicBezTo>
                      <a:pt x="50" y="273"/>
                      <a:pt x="48" y="283"/>
                      <a:pt x="47" y="291"/>
                    </a:cubicBezTo>
                    <a:cubicBezTo>
                      <a:pt x="47" y="292"/>
                      <a:pt x="47" y="294"/>
                      <a:pt x="47" y="295"/>
                    </a:cubicBezTo>
                    <a:cubicBezTo>
                      <a:pt x="44" y="318"/>
                      <a:pt x="42" y="322"/>
                      <a:pt x="39" y="322"/>
                    </a:cubicBezTo>
                    <a:cubicBezTo>
                      <a:pt x="39" y="322"/>
                      <a:pt x="39" y="322"/>
                      <a:pt x="39" y="322"/>
                    </a:cubicBezTo>
                    <a:cubicBezTo>
                      <a:pt x="37" y="322"/>
                      <a:pt x="37" y="316"/>
                      <a:pt x="38" y="311"/>
                    </a:cubicBezTo>
                    <a:cubicBezTo>
                      <a:pt x="38" y="310"/>
                      <a:pt x="38" y="309"/>
                      <a:pt x="38" y="307"/>
                    </a:cubicBezTo>
                    <a:cubicBezTo>
                      <a:pt x="38" y="306"/>
                      <a:pt x="38" y="304"/>
                      <a:pt x="39" y="303"/>
                    </a:cubicBezTo>
                    <a:cubicBezTo>
                      <a:pt x="39" y="300"/>
                      <a:pt x="39" y="297"/>
                      <a:pt x="39" y="296"/>
                    </a:cubicBezTo>
                    <a:cubicBezTo>
                      <a:pt x="39" y="297"/>
                      <a:pt x="38" y="300"/>
                      <a:pt x="38" y="303"/>
                    </a:cubicBezTo>
                    <a:cubicBezTo>
                      <a:pt x="38" y="304"/>
                      <a:pt x="37" y="306"/>
                      <a:pt x="37" y="308"/>
                    </a:cubicBezTo>
                    <a:cubicBezTo>
                      <a:pt x="36" y="316"/>
                      <a:pt x="33" y="325"/>
                      <a:pt x="30" y="325"/>
                    </a:cubicBezTo>
                    <a:cubicBezTo>
                      <a:pt x="30" y="325"/>
                      <a:pt x="30" y="325"/>
                      <a:pt x="30" y="325"/>
                    </a:cubicBezTo>
                    <a:cubicBezTo>
                      <a:pt x="28" y="325"/>
                      <a:pt x="27" y="322"/>
                      <a:pt x="28" y="317"/>
                    </a:cubicBezTo>
                    <a:cubicBezTo>
                      <a:pt x="28" y="315"/>
                      <a:pt x="29" y="313"/>
                      <a:pt x="30" y="310"/>
                    </a:cubicBezTo>
                    <a:cubicBezTo>
                      <a:pt x="31" y="305"/>
                      <a:pt x="32" y="297"/>
                      <a:pt x="33" y="295"/>
                    </a:cubicBezTo>
                    <a:cubicBezTo>
                      <a:pt x="31" y="297"/>
                      <a:pt x="28" y="307"/>
                      <a:pt x="27" y="315"/>
                    </a:cubicBezTo>
                    <a:cubicBezTo>
                      <a:pt x="25" y="324"/>
                      <a:pt x="24" y="328"/>
                      <a:pt x="21" y="328"/>
                    </a:cubicBezTo>
                    <a:cubicBezTo>
                      <a:pt x="21" y="327"/>
                      <a:pt x="21" y="327"/>
                      <a:pt x="21" y="327"/>
                    </a:cubicBezTo>
                    <a:cubicBezTo>
                      <a:pt x="18" y="327"/>
                      <a:pt x="18" y="324"/>
                      <a:pt x="20" y="316"/>
                    </a:cubicBezTo>
                    <a:cubicBezTo>
                      <a:pt x="20" y="314"/>
                      <a:pt x="21" y="311"/>
                      <a:pt x="21" y="309"/>
                    </a:cubicBezTo>
                    <a:cubicBezTo>
                      <a:pt x="23" y="303"/>
                      <a:pt x="25" y="294"/>
                      <a:pt x="24" y="292"/>
                    </a:cubicBezTo>
                    <a:cubicBezTo>
                      <a:pt x="23" y="293"/>
                      <a:pt x="21" y="304"/>
                      <a:pt x="20" y="310"/>
                    </a:cubicBezTo>
                    <a:cubicBezTo>
                      <a:pt x="19" y="313"/>
                      <a:pt x="19" y="315"/>
                      <a:pt x="18" y="317"/>
                    </a:cubicBezTo>
                    <a:cubicBezTo>
                      <a:pt x="17" y="320"/>
                      <a:pt x="15" y="323"/>
                      <a:pt x="14" y="323"/>
                    </a:cubicBezTo>
                    <a:cubicBezTo>
                      <a:pt x="13" y="323"/>
                      <a:pt x="12" y="323"/>
                      <a:pt x="12" y="321"/>
                    </a:cubicBezTo>
                    <a:cubicBezTo>
                      <a:pt x="11" y="316"/>
                      <a:pt x="14" y="303"/>
                      <a:pt x="15" y="294"/>
                    </a:cubicBezTo>
                    <a:cubicBezTo>
                      <a:pt x="16" y="292"/>
                      <a:pt x="16" y="290"/>
                      <a:pt x="17" y="289"/>
                    </a:cubicBezTo>
                    <a:cubicBezTo>
                      <a:pt x="17" y="287"/>
                      <a:pt x="16" y="287"/>
                      <a:pt x="16" y="286"/>
                    </a:cubicBezTo>
                    <a:cubicBezTo>
                      <a:pt x="16" y="286"/>
                      <a:pt x="16" y="286"/>
                      <a:pt x="16" y="286"/>
                    </a:cubicBezTo>
                    <a:cubicBezTo>
                      <a:pt x="15" y="286"/>
                      <a:pt x="13" y="288"/>
                      <a:pt x="12" y="290"/>
                    </a:cubicBezTo>
                    <a:cubicBezTo>
                      <a:pt x="9" y="294"/>
                      <a:pt x="6" y="295"/>
                      <a:pt x="3" y="295"/>
                    </a:cubicBezTo>
                    <a:cubicBezTo>
                      <a:pt x="2" y="295"/>
                      <a:pt x="2" y="295"/>
                      <a:pt x="1" y="294"/>
                    </a:cubicBezTo>
                    <a:cubicBezTo>
                      <a:pt x="0" y="293"/>
                      <a:pt x="2" y="291"/>
                      <a:pt x="4" y="288"/>
                    </a:cubicBezTo>
                    <a:cubicBezTo>
                      <a:pt x="6" y="286"/>
                      <a:pt x="8" y="283"/>
                      <a:pt x="10" y="279"/>
                    </a:cubicBezTo>
                    <a:cubicBezTo>
                      <a:pt x="13" y="274"/>
                      <a:pt x="16" y="271"/>
                      <a:pt x="19" y="268"/>
                    </a:cubicBezTo>
                    <a:cubicBezTo>
                      <a:pt x="21" y="267"/>
                      <a:pt x="22" y="266"/>
                      <a:pt x="23" y="265"/>
                    </a:cubicBezTo>
                    <a:cubicBezTo>
                      <a:pt x="28" y="261"/>
                      <a:pt x="29" y="244"/>
                      <a:pt x="31" y="218"/>
                    </a:cubicBezTo>
                    <a:cubicBezTo>
                      <a:pt x="32" y="189"/>
                      <a:pt x="33" y="182"/>
                      <a:pt x="39" y="167"/>
                    </a:cubicBezTo>
                    <a:cubicBezTo>
                      <a:pt x="44" y="152"/>
                      <a:pt x="44" y="147"/>
                      <a:pt x="44" y="137"/>
                    </a:cubicBezTo>
                    <a:cubicBezTo>
                      <a:pt x="44" y="136"/>
                      <a:pt x="44" y="136"/>
                      <a:pt x="44" y="136"/>
                    </a:cubicBezTo>
                    <a:cubicBezTo>
                      <a:pt x="43" y="124"/>
                      <a:pt x="44" y="114"/>
                      <a:pt x="44" y="107"/>
                    </a:cubicBezTo>
                    <a:cubicBezTo>
                      <a:pt x="45" y="103"/>
                      <a:pt x="45" y="100"/>
                      <a:pt x="45" y="98"/>
                    </a:cubicBezTo>
                    <a:cubicBezTo>
                      <a:pt x="45" y="97"/>
                      <a:pt x="45" y="96"/>
                      <a:pt x="44" y="94"/>
                    </a:cubicBezTo>
                    <a:cubicBezTo>
                      <a:pt x="44" y="89"/>
                      <a:pt x="43" y="83"/>
                      <a:pt x="47" y="67"/>
                    </a:cubicBezTo>
                    <a:cubicBezTo>
                      <a:pt x="53" y="45"/>
                      <a:pt x="62" y="41"/>
                      <a:pt x="71" y="37"/>
                    </a:cubicBezTo>
                    <a:cubicBezTo>
                      <a:pt x="72" y="37"/>
                      <a:pt x="73" y="37"/>
                      <a:pt x="73" y="36"/>
                    </a:cubicBezTo>
                    <a:cubicBezTo>
                      <a:pt x="78" y="34"/>
                      <a:pt x="96" y="26"/>
                      <a:pt x="106" y="22"/>
                    </a:cubicBezTo>
                    <a:cubicBezTo>
                      <a:pt x="115" y="17"/>
                      <a:pt x="115" y="17"/>
                      <a:pt x="115" y="13"/>
                    </a:cubicBezTo>
                    <a:cubicBezTo>
                      <a:pt x="115" y="8"/>
                      <a:pt x="114" y="1"/>
                      <a:pt x="114" y="1"/>
                    </a:cubicBezTo>
                    <a:cubicBezTo>
                      <a:pt x="114" y="0"/>
                      <a:pt x="114" y="0"/>
                      <a:pt x="114" y="0"/>
                    </a:cubicBezTo>
                    <a:cubicBezTo>
                      <a:pt x="154" y="0"/>
                      <a:pt x="154" y="0"/>
                      <a:pt x="154" y="0"/>
                    </a:cubicBezTo>
                    <a:cubicBezTo>
                      <a:pt x="154" y="1"/>
                      <a:pt x="154" y="1"/>
                      <a:pt x="154" y="1"/>
                    </a:cubicBezTo>
                    <a:cubicBezTo>
                      <a:pt x="154" y="1"/>
                      <a:pt x="154" y="8"/>
                      <a:pt x="154" y="13"/>
                    </a:cubicBezTo>
                    <a:cubicBezTo>
                      <a:pt x="154" y="17"/>
                      <a:pt x="154" y="17"/>
                      <a:pt x="162" y="22"/>
                    </a:cubicBezTo>
                    <a:cubicBezTo>
                      <a:pt x="172" y="26"/>
                      <a:pt x="190" y="34"/>
                      <a:pt x="195" y="36"/>
                    </a:cubicBezTo>
                    <a:cubicBezTo>
                      <a:pt x="196" y="37"/>
                      <a:pt x="196" y="37"/>
                      <a:pt x="197" y="37"/>
                    </a:cubicBezTo>
                    <a:cubicBezTo>
                      <a:pt x="206" y="41"/>
                      <a:pt x="216" y="45"/>
                      <a:pt x="222" y="67"/>
                    </a:cubicBezTo>
                    <a:cubicBezTo>
                      <a:pt x="225" y="83"/>
                      <a:pt x="225" y="89"/>
                      <a:pt x="224" y="94"/>
                    </a:cubicBezTo>
                    <a:cubicBezTo>
                      <a:pt x="224" y="96"/>
                      <a:pt x="223" y="97"/>
                      <a:pt x="223" y="98"/>
                    </a:cubicBezTo>
                    <a:cubicBezTo>
                      <a:pt x="223" y="100"/>
                      <a:pt x="224" y="103"/>
                      <a:pt x="224" y="107"/>
                    </a:cubicBezTo>
                    <a:cubicBezTo>
                      <a:pt x="225" y="114"/>
                      <a:pt x="226" y="124"/>
                      <a:pt x="225" y="136"/>
                    </a:cubicBezTo>
                    <a:cubicBezTo>
                      <a:pt x="225" y="137"/>
                      <a:pt x="225" y="137"/>
                      <a:pt x="225" y="137"/>
                    </a:cubicBezTo>
                    <a:cubicBezTo>
                      <a:pt x="225" y="147"/>
                      <a:pt x="225" y="152"/>
                      <a:pt x="230" y="167"/>
                    </a:cubicBezTo>
                    <a:cubicBezTo>
                      <a:pt x="235" y="182"/>
                      <a:pt x="236" y="189"/>
                      <a:pt x="238" y="218"/>
                    </a:cubicBezTo>
                    <a:cubicBezTo>
                      <a:pt x="239" y="244"/>
                      <a:pt x="241" y="261"/>
                      <a:pt x="245" y="265"/>
                    </a:cubicBezTo>
                    <a:cubicBezTo>
                      <a:pt x="246" y="266"/>
                      <a:pt x="247" y="267"/>
                      <a:pt x="249" y="268"/>
                    </a:cubicBezTo>
                    <a:cubicBezTo>
                      <a:pt x="252" y="271"/>
                      <a:pt x="256" y="274"/>
                      <a:pt x="258" y="279"/>
                    </a:cubicBezTo>
                    <a:cubicBezTo>
                      <a:pt x="260" y="283"/>
                      <a:pt x="262" y="286"/>
                      <a:pt x="264" y="288"/>
                    </a:cubicBezTo>
                    <a:cubicBezTo>
                      <a:pt x="267" y="291"/>
                      <a:pt x="268" y="293"/>
                      <a:pt x="267" y="294"/>
                    </a:cubicBezTo>
                    <a:cubicBezTo>
                      <a:pt x="267" y="295"/>
                      <a:pt x="266" y="295"/>
                      <a:pt x="265" y="295"/>
                    </a:cubicBezTo>
                    <a:cubicBezTo>
                      <a:pt x="263" y="295"/>
                      <a:pt x="259" y="294"/>
                      <a:pt x="257" y="290"/>
                    </a:cubicBezTo>
                    <a:cubicBezTo>
                      <a:pt x="255" y="288"/>
                      <a:pt x="253" y="286"/>
                      <a:pt x="252" y="286"/>
                    </a:cubicBezTo>
                    <a:cubicBezTo>
                      <a:pt x="252" y="286"/>
                      <a:pt x="252" y="286"/>
                      <a:pt x="252" y="286"/>
                    </a:cubicBezTo>
                    <a:cubicBezTo>
                      <a:pt x="252" y="287"/>
                      <a:pt x="252" y="287"/>
                      <a:pt x="252" y="289"/>
                    </a:cubicBezTo>
                    <a:cubicBezTo>
                      <a:pt x="252" y="290"/>
                      <a:pt x="252" y="292"/>
                      <a:pt x="253" y="294"/>
                    </a:cubicBezTo>
                    <a:cubicBezTo>
                      <a:pt x="254" y="303"/>
                      <a:pt x="257" y="316"/>
                      <a:pt x="257" y="321"/>
                    </a:cubicBezTo>
                    <a:cubicBezTo>
                      <a:pt x="256" y="323"/>
                      <a:pt x="255" y="323"/>
                      <a:pt x="255" y="323"/>
                    </a:cubicBezTo>
                    <a:cubicBezTo>
                      <a:pt x="253" y="323"/>
                      <a:pt x="251" y="320"/>
                      <a:pt x="250" y="317"/>
                    </a:cubicBezTo>
                    <a:cubicBezTo>
                      <a:pt x="250" y="315"/>
                      <a:pt x="249" y="313"/>
                      <a:pt x="249" y="310"/>
                    </a:cubicBezTo>
                    <a:cubicBezTo>
                      <a:pt x="247" y="304"/>
                      <a:pt x="245" y="293"/>
                      <a:pt x="244" y="292"/>
                    </a:cubicBezTo>
                    <a:cubicBezTo>
                      <a:pt x="243" y="294"/>
                      <a:pt x="245" y="303"/>
                      <a:pt x="247" y="309"/>
                    </a:cubicBezTo>
                    <a:cubicBezTo>
                      <a:pt x="247" y="311"/>
                      <a:pt x="248" y="314"/>
                      <a:pt x="248" y="316"/>
                    </a:cubicBezTo>
                    <a:cubicBezTo>
                      <a:pt x="250" y="324"/>
                      <a:pt x="251" y="327"/>
                      <a:pt x="248" y="327"/>
                    </a:cubicBezTo>
                    <a:cubicBezTo>
                      <a:pt x="247" y="328"/>
                      <a:pt x="247" y="328"/>
                      <a:pt x="247" y="328"/>
                    </a:cubicBezTo>
                    <a:cubicBezTo>
                      <a:pt x="245" y="328"/>
                      <a:pt x="243" y="324"/>
                      <a:pt x="241" y="315"/>
                    </a:cubicBezTo>
                    <a:cubicBezTo>
                      <a:pt x="240" y="307"/>
                      <a:pt x="237" y="297"/>
                      <a:pt x="236" y="295"/>
                    </a:cubicBezTo>
                    <a:cubicBezTo>
                      <a:pt x="236" y="297"/>
                      <a:pt x="238" y="305"/>
                      <a:pt x="239" y="310"/>
                    </a:cubicBezTo>
                    <a:cubicBezTo>
                      <a:pt x="239" y="313"/>
                      <a:pt x="240" y="315"/>
                      <a:pt x="240" y="317"/>
                    </a:cubicBezTo>
                    <a:cubicBezTo>
                      <a:pt x="241" y="322"/>
                      <a:pt x="241" y="325"/>
                      <a:pt x="238" y="325"/>
                    </a:cubicBezTo>
                    <a:cubicBezTo>
                      <a:pt x="238" y="325"/>
                      <a:pt x="238" y="325"/>
                      <a:pt x="238" y="325"/>
                    </a:cubicBezTo>
                    <a:cubicBezTo>
                      <a:pt x="236" y="325"/>
                      <a:pt x="232" y="316"/>
                      <a:pt x="231" y="308"/>
                    </a:cubicBezTo>
                    <a:cubicBezTo>
                      <a:pt x="231" y="306"/>
                      <a:pt x="231" y="304"/>
                      <a:pt x="231" y="303"/>
                    </a:cubicBezTo>
                    <a:cubicBezTo>
                      <a:pt x="230" y="300"/>
                      <a:pt x="230" y="297"/>
                      <a:pt x="229" y="296"/>
                    </a:cubicBezTo>
                    <a:cubicBezTo>
                      <a:pt x="229" y="297"/>
                      <a:pt x="229" y="300"/>
                      <a:pt x="230" y="303"/>
                    </a:cubicBezTo>
                    <a:cubicBezTo>
                      <a:pt x="230" y="304"/>
                      <a:pt x="230" y="306"/>
                      <a:pt x="230" y="307"/>
                    </a:cubicBezTo>
                    <a:cubicBezTo>
                      <a:pt x="230" y="309"/>
                      <a:pt x="230" y="310"/>
                      <a:pt x="231" y="311"/>
                    </a:cubicBezTo>
                    <a:cubicBezTo>
                      <a:pt x="231" y="316"/>
                      <a:pt x="232" y="322"/>
                      <a:pt x="229" y="322"/>
                    </a:cubicBezTo>
                    <a:cubicBezTo>
                      <a:pt x="229" y="322"/>
                      <a:pt x="229" y="322"/>
                      <a:pt x="229" y="322"/>
                    </a:cubicBezTo>
                    <a:cubicBezTo>
                      <a:pt x="227" y="322"/>
                      <a:pt x="224" y="318"/>
                      <a:pt x="222" y="295"/>
                    </a:cubicBezTo>
                    <a:cubicBezTo>
                      <a:pt x="221" y="294"/>
                      <a:pt x="221" y="292"/>
                      <a:pt x="221" y="291"/>
                    </a:cubicBezTo>
                    <a:cubicBezTo>
                      <a:pt x="220" y="283"/>
                      <a:pt x="219" y="273"/>
                      <a:pt x="221" y="266"/>
                    </a:cubicBezTo>
                    <a:cubicBezTo>
                      <a:pt x="222" y="264"/>
                      <a:pt x="218" y="253"/>
                      <a:pt x="214" y="244"/>
                    </a:cubicBezTo>
                    <a:cubicBezTo>
                      <a:pt x="213" y="242"/>
                      <a:pt x="213" y="240"/>
                      <a:pt x="212" y="238"/>
                    </a:cubicBezTo>
                    <a:cubicBezTo>
                      <a:pt x="205" y="220"/>
                      <a:pt x="202" y="202"/>
                      <a:pt x="198" y="168"/>
                    </a:cubicBezTo>
                    <a:cubicBezTo>
                      <a:pt x="196" y="151"/>
                      <a:pt x="193" y="139"/>
                      <a:pt x="192" y="135"/>
                    </a:cubicBezTo>
                    <a:cubicBezTo>
                      <a:pt x="190" y="140"/>
                      <a:pt x="185" y="156"/>
                      <a:pt x="185" y="168"/>
                    </a:cubicBezTo>
                    <a:cubicBezTo>
                      <a:pt x="185" y="177"/>
                      <a:pt x="185" y="179"/>
                      <a:pt x="186" y="183"/>
                    </a:cubicBezTo>
                    <a:cubicBezTo>
                      <a:pt x="187" y="185"/>
                      <a:pt x="187" y="188"/>
                      <a:pt x="187" y="191"/>
                    </a:cubicBezTo>
                    <a:cubicBezTo>
                      <a:pt x="188" y="194"/>
                      <a:pt x="188" y="194"/>
                      <a:pt x="188" y="194"/>
                    </a:cubicBezTo>
                    <a:cubicBezTo>
                      <a:pt x="189" y="203"/>
                      <a:pt x="190" y="208"/>
                      <a:pt x="192" y="224"/>
                    </a:cubicBezTo>
                    <a:cubicBezTo>
                      <a:pt x="193" y="231"/>
                      <a:pt x="194" y="238"/>
                      <a:pt x="196" y="244"/>
                    </a:cubicBezTo>
                    <a:cubicBezTo>
                      <a:pt x="198" y="254"/>
                      <a:pt x="200" y="263"/>
                      <a:pt x="201" y="273"/>
                    </a:cubicBezTo>
                    <a:cubicBezTo>
                      <a:pt x="202" y="289"/>
                      <a:pt x="200" y="319"/>
                      <a:pt x="193" y="353"/>
                    </a:cubicBezTo>
                    <a:cubicBezTo>
                      <a:pt x="191" y="364"/>
                      <a:pt x="189" y="372"/>
                      <a:pt x="187" y="379"/>
                    </a:cubicBezTo>
                    <a:cubicBezTo>
                      <a:pt x="184" y="392"/>
                      <a:pt x="182" y="399"/>
                      <a:pt x="182" y="412"/>
                    </a:cubicBezTo>
                    <a:cubicBezTo>
                      <a:pt x="182" y="416"/>
                      <a:pt x="183" y="422"/>
                      <a:pt x="184" y="428"/>
                    </a:cubicBezTo>
                    <a:cubicBezTo>
                      <a:pt x="186" y="444"/>
                      <a:pt x="189" y="464"/>
                      <a:pt x="185" y="485"/>
                    </a:cubicBezTo>
                    <a:cubicBezTo>
                      <a:pt x="183" y="501"/>
                      <a:pt x="180" y="511"/>
                      <a:pt x="178" y="520"/>
                    </a:cubicBezTo>
                    <a:cubicBezTo>
                      <a:pt x="176" y="527"/>
                      <a:pt x="174" y="533"/>
                      <a:pt x="173" y="541"/>
                    </a:cubicBezTo>
                    <a:cubicBezTo>
                      <a:pt x="170" y="555"/>
                      <a:pt x="171" y="558"/>
                      <a:pt x="172" y="560"/>
                    </a:cubicBezTo>
                    <a:cubicBezTo>
                      <a:pt x="172" y="560"/>
                      <a:pt x="172" y="560"/>
                      <a:pt x="172" y="560"/>
                    </a:cubicBezTo>
                    <a:cubicBezTo>
                      <a:pt x="172" y="561"/>
                      <a:pt x="172" y="561"/>
                      <a:pt x="172" y="561"/>
                    </a:cubicBezTo>
                    <a:cubicBezTo>
                      <a:pt x="172" y="563"/>
                      <a:pt x="173" y="564"/>
                      <a:pt x="171" y="570"/>
                    </a:cubicBezTo>
                    <a:cubicBezTo>
                      <a:pt x="171" y="574"/>
                      <a:pt x="178" y="584"/>
                      <a:pt x="182" y="590"/>
                    </a:cubicBezTo>
                    <a:cubicBezTo>
                      <a:pt x="182" y="591"/>
                      <a:pt x="182" y="591"/>
                      <a:pt x="182" y="591"/>
                    </a:cubicBezTo>
                    <a:cubicBezTo>
                      <a:pt x="185" y="595"/>
                      <a:pt x="185" y="595"/>
                      <a:pt x="186" y="596"/>
                    </a:cubicBezTo>
                    <a:cubicBezTo>
                      <a:pt x="187" y="596"/>
                      <a:pt x="187" y="596"/>
                      <a:pt x="187" y="596"/>
                    </a:cubicBezTo>
                    <a:cubicBezTo>
                      <a:pt x="189" y="598"/>
                      <a:pt x="190" y="600"/>
                      <a:pt x="190" y="601"/>
                    </a:cubicBezTo>
                    <a:cubicBezTo>
                      <a:pt x="190" y="602"/>
                      <a:pt x="189" y="603"/>
                      <a:pt x="188" y="603"/>
                    </a:cubicBezTo>
                    <a:cubicBezTo>
                      <a:pt x="189" y="605"/>
                      <a:pt x="188" y="606"/>
                      <a:pt x="188" y="607"/>
                    </a:cubicBezTo>
                    <a:cubicBezTo>
                      <a:pt x="187" y="608"/>
                      <a:pt x="186" y="608"/>
                      <a:pt x="185" y="608"/>
                    </a:cubicBezTo>
                    <a:cubicBezTo>
                      <a:pt x="185" y="609"/>
                      <a:pt x="185" y="609"/>
                      <a:pt x="185" y="610"/>
                    </a:cubicBezTo>
                    <a:cubicBezTo>
                      <a:pt x="184" y="611"/>
                      <a:pt x="181" y="612"/>
                      <a:pt x="179" y="611"/>
                    </a:cubicBezTo>
                    <a:cubicBezTo>
                      <a:pt x="178" y="612"/>
                      <a:pt x="177" y="613"/>
                      <a:pt x="176" y="613"/>
                    </a:cubicBezTo>
                    <a:cubicBezTo>
                      <a:pt x="175" y="613"/>
                      <a:pt x="174" y="613"/>
                      <a:pt x="172" y="611"/>
                    </a:cubicBezTo>
                    <a:cubicBezTo>
                      <a:pt x="172" y="610"/>
                      <a:pt x="171" y="609"/>
                      <a:pt x="170" y="608"/>
                    </a:cubicBezTo>
                    <a:cubicBezTo>
                      <a:pt x="170" y="607"/>
                      <a:pt x="169" y="606"/>
                      <a:pt x="169" y="606"/>
                    </a:cubicBezTo>
                    <a:cubicBezTo>
                      <a:pt x="168" y="606"/>
                      <a:pt x="168" y="606"/>
                      <a:pt x="168" y="606"/>
                    </a:cubicBezTo>
                    <a:cubicBezTo>
                      <a:pt x="168" y="606"/>
                      <a:pt x="168" y="606"/>
                      <a:pt x="168" y="606"/>
                    </a:cubicBezTo>
                    <a:cubicBezTo>
                      <a:pt x="168" y="607"/>
                      <a:pt x="168" y="609"/>
                      <a:pt x="169" y="610"/>
                    </a:cubicBezTo>
                    <a:cubicBezTo>
                      <a:pt x="169" y="610"/>
                      <a:pt x="169" y="610"/>
                      <a:pt x="169" y="610"/>
                    </a:cubicBezTo>
                    <a:cubicBezTo>
                      <a:pt x="170" y="611"/>
                      <a:pt x="170" y="613"/>
                      <a:pt x="169" y="614"/>
                    </a:cubicBezTo>
                    <a:cubicBezTo>
                      <a:pt x="168" y="615"/>
                      <a:pt x="167" y="616"/>
                      <a:pt x="165" y="616"/>
                    </a:cubicBezTo>
                    <a:moveTo>
                      <a:pt x="134" y="307"/>
                    </a:moveTo>
                    <a:cubicBezTo>
                      <a:pt x="135" y="307"/>
                      <a:pt x="137" y="307"/>
                      <a:pt x="140" y="349"/>
                    </a:cubicBezTo>
                    <a:cubicBezTo>
                      <a:pt x="142" y="370"/>
                      <a:pt x="142" y="392"/>
                      <a:pt x="142" y="394"/>
                    </a:cubicBezTo>
                    <a:cubicBezTo>
                      <a:pt x="142" y="397"/>
                      <a:pt x="142" y="397"/>
                      <a:pt x="142" y="397"/>
                    </a:cubicBezTo>
                    <a:cubicBezTo>
                      <a:pt x="143" y="412"/>
                      <a:pt x="144" y="425"/>
                      <a:pt x="145" y="429"/>
                    </a:cubicBezTo>
                    <a:cubicBezTo>
                      <a:pt x="147" y="432"/>
                      <a:pt x="146" y="440"/>
                      <a:pt x="145" y="453"/>
                    </a:cubicBezTo>
                    <a:cubicBezTo>
                      <a:pt x="144" y="458"/>
                      <a:pt x="144" y="464"/>
                      <a:pt x="143" y="471"/>
                    </a:cubicBezTo>
                    <a:cubicBezTo>
                      <a:pt x="142" y="489"/>
                      <a:pt x="145" y="502"/>
                      <a:pt x="147" y="512"/>
                    </a:cubicBezTo>
                    <a:cubicBezTo>
                      <a:pt x="147" y="515"/>
                      <a:pt x="148" y="517"/>
                      <a:pt x="148" y="519"/>
                    </a:cubicBezTo>
                    <a:cubicBezTo>
                      <a:pt x="150" y="529"/>
                      <a:pt x="150" y="548"/>
                      <a:pt x="149" y="554"/>
                    </a:cubicBezTo>
                    <a:cubicBezTo>
                      <a:pt x="149" y="555"/>
                      <a:pt x="149" y="556"/>
                      <a:pt x="148" y="557"/>
                    </a:cubicBezTo>
                    <a:cubicBezTo>
                      <a:pt x="148" y="560"/>
                      <a:pt x="147" y="562"/>
                      <a:pt x="148" y="564"/>
                    </a:cubicBezTo>
                    <a:cubicBezTo>
                      <a:pt x="148" y="564"/>
                      <a:pt x="148" y="564"/>
                      <a:pt x="148" y="564"/>
                    </a:cubicBezTo>
                    <a:cubicBezTo>
                      <a:pt x="149" y="566"/>
                      <a:pt x="149" y="568"/>
                      <a:pt x="148" y="574"/>
                    </a:cubicBezTo>
                    <a:cubicBezTo>
                      <a:pt x="147" y="581"/>
                      <a:pt x="147" y="585"/>
                      <a:pt x="149" y="587"/>
                    </a:cubicBezTo>
                    <a:cubicBezTo>
                      <a:pt x="149" y="588"/>
                      <a:pt x="149" y="588"/>
                      <a:pt x="150" y="589"/>
                    </a:cubicBezTo>
                    <a:cubicBezTo>
                      <a:pt x="151" y="590"/>
                      <a:pt x="152" y="592"/>
                      <a:pt x="152" y="595"/>
                    </a:cubicBezTo>
                    <a:cubicBezTo>
                      <a:pt x="152" y="599"/>
                      <a:pt x="153" y="601"/>
                      <a:pt x="155" y="603"/>
                    </a:cubicBezTo>
                    <a:cubicBezTo>
                      <a:pt x="157" y="606"/>
                      <a:pt x="158" y="608"/>
                      <a:pt x="159" y="610"/>
                    </a:cubicBezTo>
                    <a:cubicBezTo>
                      <a:pt x="159" y="612"/>
                      <a:pt x="161" y="615"/>
                      <a:pt x="164" y="615"/>
                    </a:cubicBezTo>
                    <a:cubicBezTo>
                      <a:pt x="165" y="615"/>
                      <a:pt x="165" y="615"/>
                      <a:pt x="165" y="615"/>
                    </a:cubicBezTo>
                    <a:cubicBezTo>
                      <a:pt x="165" y="615"/>
                      <a:pt x="165" y="615"/>
                      <a:pt x="165" y="615"/>
                    </a:cubicBezTo>
                    <a:cubicBezTo>
                      <a:pt x="166" y="615"/>
                      <a:pt x="168" y="614"/>
                      <a:pt x="168" y="613"/>
                    </a:cubicBezTo>
                    <a:cubicBezTo>
                      <a:pt x="169" y="613"/>
                      <a:pt x="169" y="612"/>
                      <a:pt x="169" y="611"/>
                    </a:cubicBezTo>
                    <a:cubicBezTo>
                      <a:pt x="168" y="610"/>
                      <a:pt x="168" y="610"/>
                      <a:pt x="168" y="610"/>
                    </a:cubicBezTo>
                    <a:cubicBezTo>
                      <a:pt x="168" y="609"/>
                      <a:pt x="167" y="607"/>
                      <a:pt x="167" y="606"/>
                    </a:cubicBezTo>
                    <a:cubicBezTo>
                      <a:pt x="167" y="605"/>
                      <a:pt x="168" y="605"/>
                      <a:pt x="168" y="605"/>
                    </a:cubicBezTo>
                    <a:cubicBezTo>
                      <a:pt x="169" y="605"/>
                      <a:pt x="169" y="605"/>
                      <a:pt x="169" y="605"/>
                    </a:cubicBezTo>
                    <a:cubicBezTo>
                      <a:pt x="170" y="605"/>
                      <a:pt x="170" y="606"/>
                      <a:pt x="171" y="608"/>
                    </a:cubicBezTo>
                    <a:cubicBezTo>
                      <a:pt x="172" y="609"/>
                      <a:pt x="172" y="610"/>
                      <a:pt x="173" y="611"/>
                    </a:cubicBezTo>
                    <a:cubicBezTo>
                      <a:pt x="174" y="612"/>
                      <a:pt x="175" y="612"/>
                      <a:pt x="176" y="612"/>
                    </a:cubicBezTo>
                    <a:cubicBezTo>
                      <a:pt x="177" y="612"/>
                      <a:pt x="178" y="612"/>
                      <a:pt x="178" y="610"/>
                    </a:cubicBezTo>
                    <a:cubicBezTo>
                      <a:pt x="178" y="610"/>
                      <a:pt x="178" y="610"/>
                      <a:pt x="178" y="610"/>
                    </a:cubicBezTo>
                    <a:cubicBezTo>
                      <a:pt x="179" y="610"/>
                      <a:pt x="179" y="610"/>
                      <a:pt x="179" y="610"/>
                    </a:cubicBezTo>
                    <a:cubicBezTo>
                      <a:pt x="181" y="611"/>
                      <a:pt x="183" y="610"/>
                      <a:pt x="184" y="609"/>
                    </a:cubicBezTo>
                    <a:cubicBezTo>
                      <a:pt x="184" y="609"/>
                      <a:pt x="184" y="608"/>
                      <a:pt x="184" y="608"/>
                    </a:cubicBezTo>
                    <a:cubicBezTo>
                      <a:pt x="184" y="607"/>
                      <a:pt x="184" y="607"/>
                      <a:pt x="184" y="607"/>
                    </a:cubicBezTo>
                    <a:cubicBezTo>
                      <a:pt x="185" y="607"/>
                      <a:pt x="185" y="607"/>
                      <a:pt x="185" y="607"/>
                    </a:cubicBezTo>
                    <a:cubicBezTo>
                      <a:pt x="186" y="608"/>
                      <a:pt x="186" y="607"/>
                      <a:pt x="187" y="607"/>
                    </a:cubicBezTo>
                    <a:cubicBezTo>
                      <a:pt x="188" y="606"/>
                      <a:pt x="188" y="604"/>
                      <a:pt x="187" y="603"/>
                    </a:cubicBezTo>
                    <a:cubicBezTo>
                      <a:pt x="187" y="603"/>
                      <a:pt x="187" y="603"/>
                      <a:pt x="187" y="603"/>
                    </a:cubicBezTo>
                    <a:cubicBezTo>
                      <a:pt x="187" y="603"/>
                      <a:pt x="187" y="603"/>
                      <a:pt x="187" y="603"/>
                    </a:cubicBezTo>
                    <a:cubicBezTo>
                      <a:pt x="188" y="602"/>
                      <a:pt x="189" y="602"/>
                      <a:pt x="189" y="601"/>
                    </a:cubicBezTo>
                    <a:cubicBezTo>
                      <a:pt x="189" y="600"/>
                      <a:pt x="188" y="598"/>
                      <a:pt x="186" y="597"/>
                    </a:cubicBezTo>
                    <a:cubicBezTo>
                      <a:pt x="186" y="597"/>
                      <a:pt x="186" y="597"/>
                      <a:pt x="186" y="597"/>
                    </a:cubicBezTo>
                    <a:cubicBezTo>
                      <a:pt x="185" y="596"/>
                      <a:pt x="184" y="595"/>
                      <a:pt x="182" y="591"/>
                    </a:cubicBezTo>
                    <a:cubicBezTo>
                      <a:pt x="181" y="590"/>
                      <a:pt x="181" y="590"/>
                      <a:pt x="181" y="590"/>
                    </a:cubicBezTo>
                    <a:cubicBezTo>
                      <a:pt x="176" y="584"/>
                      <a:pt x="170" y="575"/>
                      <a:pt x="170" y="570"/>
                    </a:cubicBezTo>
                    <a:cubicBezTo>
                      <a:pt x="170" y="569"/>
                      <a:pt x="170" y="569"/>
                      <a:pt x="170" y="569"/>
                    </a:cubicBezTo>
                    <a:cubicBezTo>
                      <a:pt x="172" y="564"/>
                      <a:pt x="171" y="563"/>
                      <a:pt x="171" y="561"/>
                    </a:cubicBezTo>
                    <a:cubicBezTo>
                      <a:pt x="171" y="561"/>
                      <a:pt x="171" y="561"/>
                      <a:pt x="171" y="561"/>
                    </a:cubicBezTo>
                    <a:cubicBezTo>
                      <a:pt x="171" y="560"/>
                      <a:pt x="171" y="560"/>
                      <a:pt x="171" y="560"/>
                    </a:cubicBezTo>
                    <a:cubicBezTo>
                      <a:pt x="170" y="558"/>
                      <a:pt x="170" y="555"/>
                      <a:pt x="172" y="541"/>
                    </a:cubicBezTo>
                    <a:cubicBezTo>
                      <a:pt x="173" y="533"/>
                      <a:pt x="175" y="527"/>
                      <a:pt x="177" y="519"/>
                    </a:cubicBezTo>
                    <a:cubicBezTo>
                      <a:pt x="179" y="511"/>
                      <a:pt x="182" y="501"/>
                      <a:pt x="184" y="485"/>
                    </a:cubicBezTo>
                    <a:cubicBezTo>
                      <a:pt x="188" y="464"/>
                      <a:pt x="185" y="444"/>
                      <a:pt x="183" y="428"/>
                    </a:cubicBezTo>
                    <a:cubicBezTo>
                      <a:pt x="182" y="422"/>
                      <a:pt x="181" y="416"/>
                      <a:pt x="181" y="412"/>
                    </a:cubicBezTo>
                    <a:cubicBezTo>
                      <a:pt x="181" y="399"/>
                      <a:pt x="183" y="392"/>
                      <a:pt x="186" y="378"/>
                    </a:cubicBezTo>
                    <a:cubicBezTo>
                      <a:pt x="188" y="372"/>
                      <a:pt x="190" y="364"/>
                      <a:pt x="192" y="353"/>
                    </a:cubicBezTo>
                    <a:cubicBezTo>
                      <a:pt x="200" y="319"/>
                      <a:pt x="201" y="289"/>
                      <a:pt x="200" y="273"/>
                    </a:cubicBezTo>
                    <a:cubicBezTo>
                      <a:pt x="199" y="263"/>
                      <a:pt x="197" y="254"/>
                      <a:pt x="195" y="244"/>
                    </a:cubicBezTo>
                    <a:cubicBezTo>
                      <a:pt x="193" y="238"/>
                      <a:pt x="192" y="231"/>
                      <a:pt x="191" y="224"/>
                    </a:cubicBezTo>
                    <a:cubicBezTo>
                      <a:pt x="189" y="208"/>
                      <a:pt x="188" y="203"/>
                      <a:pt x="187" y="194"/>
                    </a:cubicBezTo>
                    <a:cubicBezTo>
                      <a:pt x="187" y="191"/>
                      <a:pt x="187" y="191"/>
                      <a:pt x="187" y="191"/>
                    </a:cubicBezTo>
                    <a:cubicBezTo>
                      <a:pt x="186" y="188"/>
                      <a:pt x="186" y="186"/>
                      <a:pt x="185" y="184"/>
                    </a:cubicBezTo>
                    <a:cubicBezTo>
                      <a:pt x="185" y="180"/>
                      <a:pt x="184" y="177"/>
                      <a:pt x="184" y="168"/>
                    </a:cubicBezTo>
                    <a:cubicBezTo>
                      <a:pt x="184" y="153"/>
                      <a:pt x="192" y="134"/>
                      <a:pt x="192" y="134"/>
                    </a:cubicBezTo>
                    <a:cubicBezTo>
                      <a:pt x="192" y="132"/>
                      <a:pt x="192" y="132"/>
                      <a:pt x="192" y="132"/>
                    </a:cubicBezTo>
                    <a:cubicBezTo>
                      <a:pt x="193" y="134"/>
                      <a:pt x="193" y="134"/>
                      <a:pt x="193" y="134"/>
                    </a:cubicBezTo>
                    <a:cubicBezTo>
                      <a:pt x="193" y="134"/>
                      <a:pt x="196" y="147"/>
                      <a:pt x="199" y="168"/>
                    </a:cubicBezTo>
                    <a:cubicBezTo>
                      <a:pt x="203" y="202"/>
                      <a:pt x="206" y="220"/>
                      <a:pt x="213" y="237"/>
                    </a:cubicBezTo>
                    <a:cubicBezTo>
                      <a:pt x="213" y="239"/>
                      <a:pt x="214" y="241"/>
                      <a:pt x="215" y="243"/>
                    </a:cubicBezTo>
                    <a:cubicBezTo>
                      <a:pt x="220" y="256"/>
                      <a:pt x="223" y="264"/>
                      <a:pt x="222" y="267"/>
                    </a:cubicBezTo>
                    <a:cubicBezTo>
                      <a:pt x="219" y="273"/>
                      <a:pt x="221" y="283"/>
                      <a:pt x="222" y="291"/>
                    </a:cubicBezTo>
                    <a:cubicBezTo>
                      <a:pt x="222" y="292"/>
                      <a:pt x="222" y="293"/>
                      <a:pt x="222" y="294"/>
                    </a:cubicBezTo>
                    <a:cubicBezTo>
                      <a:pt x="223" y="302"/>
                      <a:pt x="226" y="321"/>
                      <a:pt x="229" y="321"/>
                    </a:cubicBezTo>
                    <a:cubicBezTo>
                      <a:pt x="229" y="321"/>
                      <a:pt x="229" y="321"/>
                      <a:pt x="229" y="321"/>
                    </a:cubicBezTo>
                    <a:cubicBezTo>
                      <a:pt x="231" y="321"/>
                      <a:pt x="230" y="315"/>
                      <a:pt x="230" y="311"/>
                    </a:cubicBezTo>
                    <a:cubicBezTo>
                      <a:pt x="230" y="310"/>
                      <a:pt x="229" y="309"/>
                      <a:pt x="229" y="308"/>
                    </a:cubicBezTo>
                    <a:cubicBezTo>
                      <a:pt x="229" y="306"/>
                      <a:pt x="229" y="305"/>
                      <a:pt x="229" y="303"/>
                    </a:cubicBezTo>
                    <a:cubicBezTo>
                      <a:pt x="228" y="297"/>
                      <a:pt x="228" y="295"/>
                      <a:pt x="229" y="295"/>
                    </a:cubicBezTo>
                    <a:cubicBezTo>
                      <a:pt x="229" y="295"/>
                      <a:pt x="229" y="295"/>
                      <a:pt x="229" y="295"/>
                    </a:cubicBezTo>
                    <a:cubicBezTo>
                      <a:pt x="230" y="295"/>
                      <a:pt x="231" y="297"/>
                      <a:pt x="231" y="303"/>
                    </a:cubicBezTo>
                    <a:cubicBezTo>
                      <a:pt x="232" y="304"/>
                      <a:pt x="232" y="306"/>
                      <a:pt x="232" y="308"/>
                    </a:cubicBezTo>
                    <a:cubicBezTo>
                      <a:pt x="234" y="317"/>
                      <a:pt x="237" y="324"/>
                      <a:pt x="238" y="324"/>
                    </a:cubicBezTo>
                    <a:cubicBezTo>
                      <a:pt x="239" y="324"/>
                      <a:pt x="240" y="323"/>
                      <a:pt x="239" y="317"/>
                    </a:cubicBezTo>
                    <a:cubicBezTo>
                      <a:pt x="239" y="315"/>
                      <a:pt x="238" y="313"/>
                      <a:pt x="238" y="310"/>
                    </a:cubicBezTo>
                    <a:cubicBezTo>
                      <a:pt x="235" y="299"/>
                      <a:pt x="235" y="294"/>
                      <a:pt x="235" y="293"/>
                    </a:cubicBezTo>
                    <a:cubicBezTo>
                      <a:pt x="235" y="293"/>
                      <a:pt x="235" y="293"/>
                      <a:pt x="235" y="293"/>
                    </a:cubicBezTo>
                    <a:cubicBezTo>
                      <a:pt x="237" y="293"/>
                      <a:pt x="241" y="310"/>
                      <a:pt x="242" y="315"/>
                    </a:cubicBezTo>
                    <a:cubicBezTo>
                      <a:pt x="244" y="323"/>
                      <a:pt x="245" y="327"/>
                      <a:pt x="247" y="327"/>
                    </a:cubicBezTo>
                    <a:cubicBezTo>
                      <a:pt x="247" y="327"/>
                      <a:pt x="247" y="327"/>
                      <a:pt x="247" y="327"/>
                    </a:cubicBezTo>
                    <a:cubicBezTo>
                      <a:pt x="249" y="326"/>
                      <a:pt x="249" y="324"/>
                      <a:pt x="248" y="316"/>
                    </a:cubicBezTo>
                    <a:cubicBezTo>
                      <a:pt x="247" y="314"/>
                      <a:pt x="247" y="311"/>
                      <a:pt x="246" y="309"/>
                    </a:cubicBezTo>
                    <a:cubicBezTo>
                      <a:pt x="243" y="296"/>
                      <a:pt x="242" y="291"/>
                      <a:pt x="244" y="291"/>
                    </a:cubicBezTo>
                    <a:cubicBezTo>
                      <a:pt x="244" y="291"/>
                      <a:pt x="244" y="291"/>
                      <a:pt x="244" y="291"/>
                    </a:cubicBezTo>
                    <a:cubicBezTo>
                      <a:pt x="245" y="291"/>
                      <a:pt x="246" y="295"/>
                      <a:pt x="249" y="310"/>
                    </a:cubicBezTo>
                    <a:cubicBezTo>
                      <a:pt x="250" y="313"/>
                      <a:pt x="251" y="315"/>
                      <a:pt x="251" y="317"/>
                    </a:cubicBezTo>
                    <a:cubicBezTo>
                      <a:pt x="252" y="320"/>
                      <a:pt x="254" y="323"/>
                      <a:pt x="255" y="323"/>
                    </a:cubicBezTo>
                    <a:cubicBezTo>
                      <a:pt x="255" y="323"/>
                      <a:pt x="256" y="322"/>
                      <a:pt x="256" y="320"/>
                    </a:cubicBezTo>
                    <a:cubicBezTo>
                      <a:pt x="256" y="316"/>
                      <a:pt x="254" y="303"/>
                      <a:pt x="252" y="295"/>
                    </a:cubicBezTo>
                    <a:cubicBezTo>
                      <a:pt x="252" y="292"/>
                      <a:pt x="251" y="290"/>
                      <a:pt x="251" y="289"/>
                    </a:cubicBezTo>
                    <a:cubicBezTo>
                      <a:pt x="251" y="287"/>
                      <a:pt x="251" y="286"/>
                      <a:pt x="251" y="286"/>
                    </a:cubicBezTo>
                    <a:cubicBezTo>
                      <a:pt x="252" y="286"/>
                      <a:pt x="252" y="285"/>
                      <a:pt x="252" y="285"/>
                    </a:cubicBezTo>
                    <a:cubicBezTo>
                      <a:pt x="254" y="285"/>
                      <a:pt x="256" y="287"/>
                      <a:pt x="257" y="290"/>
                    </a:cubicBezTo>
                    <a:cubicBezTo>
                      <a:pt x="259" y="293"/>
                      <a:pt x="263" y="294"/>
                      <a:pt x="265" y="294"/>
                    </a:cubicBezTo>
                    <a:cubicBezTo>
                      <a:pt x="265" y="294"/>
                      <a:pt x="266" y="294"/>
                      <a:pt x="266" y="294"/>
                    </a:cubicBezTo>
                    <a:cubicBezTo>
                      <a:pt x="267" y="293"/>
                      <a:pt x="266" y="291"/>
                      <a:pt x="264" y="288"/>
                    </a:cubicBezTo>
                    <a:cubicBezTo>
                      <a:pt x="262" y="286"/>
                      <a:pt x="259" y="283"/>
                      <a:pt x="258" y="280"/>
                    </a:cubicBezTo>
                    <a:cubicBezTo>
                      <a:pt x="255" y="274"/>
                      <a:pt x="252" y="272"/>
                      <a:pt x="248" y="269"/>
                    </a:cubicBezTo>
                    <a:cubicBezTo>
                      <a:pt x="247" y="268"/>
                      <a:pt x="246" y="267"/>
                      <a:pt x="244" y="266"/>
                    </a:cubicBezTo>
                    <a:cubicBezTo>
                      <a:pt x="240" y="261"/>
                      <a:pt x="239" y="247"/>
                      <a:pt x="237" y="218"/>
                    </a:cubicBezTo>
                    <a:cubicBezTo>
                      <a:pt x="235" y="189"/>
                      <a:pt x="234" y="182"/>
                      <a:pt x="229" y="167"/>
                    </a:cubicBezTo>
                    <a:cubicBezTo>
                      <a:pt x="224" y="152"/>
                      <a:pt x="224" y="147"/>
                      <a:pt x="224" y="137"/>
                    </a:cubicBezTo>
                    <a:cubicBezTo>
                      <a:pt x="224" y="136"/>
                      <a:pt x="224" y="136"/>
                      <a:pt x="224" y="136"/>
                    </a:cubicBezTo>
                    <a:cubicBezTo>
                      <a:pt x="225" y="124"/>
                      <a:pt x="224" y="114"/>
                      <a:pt x="223" y="107"/>
                    </a:cubicBezTo>
                    <a:cubicBezTo>
                      <a:pt x="223" y="103"/>
                      <a:pt x="222" y="100"/>
                      <a:pt x="222" y="98"/>
                    </a:cubicBezTo>
                    <a:cubicBezTo>
                      <a:pt x="223" y="97"/>
                      <a:pt x="223" y="95"/>
                      <a:pt x="223" y="94"/>
                    </a:cubicBezTo>
                    <a:cubicBezTo>
                      <a:pt x="224" y="89"/>
                      <a:pt x="225" y="83"/>
                      <a:pt x="221" y="67"/>
                    </a:cubicBezTo>
                    <a:cubicBezTo>
                      <a:pt x="215" y="46"/>
                      <a:pt x="206" y="42"/>
                      <a:pt x="197" y="38"/>
                    </a:cubicBezTo>
                    <a:cubicBezTo>
                      <a:pt x="196" y="38"/>
                      <a:pt x="195" y="37"/>
                      <a:pt x="195" y="37"/>
                    </a:cubicBezTo>
                    <a:cubicBezTo>
                      <a:pt x="190" y="35"/>
                      <a:pt x="172" y="27"/>
                      <a:pt x="162" y="22"/>
                    </a:cubicBezTo>
                    <a:cubicBezTo>
                      <a:pt x="153" y="18"/>
                      <a:pt x="153" y="18"/>
                      <a:pt x="153" y="13"/>
                    </a:cubicBezTo>
                    <a:cubicBezTo>
                      <a:pt x="153" y="9"/>
                      <a:pt x="153" y="3"/>
                      <a:pt x="153" y="1"/>
                    </a:cubicBezTo>
                    <a:cubicBezTo>
                      <a:pt x="115" y="1"/>
                      <a:pt x="115" y="1"/>
                      <a:pt x="115" y="1"/>
                    </a:cubicBezTo>
                    <a:cubicBezTo>
                      <a:pt x="115" y="3"/>
                      <a:pt x="115" y="9"/>
                      <a:pt x="115" y="13"/>
                    </a:cubicBezTo>
                    <a:cubicBezTo>
                      <a:pt x="115" y="18"/>
                      <a:pt x="115" y="18"/>
                      <a:pt x="106" y="22"/>
                    </a:cubicBezTo>
                    <a:cubicBezTo>
                      <a:pt x="96" y="27"/>
                      <a:pt x="79" y="35"/>
                      <a:pt x="74" y="37"/>
                    </a:cubicBezTo>
                    <a:cubicBezTo>
                      <a:pt x="73" y="37"/>
                      <a:pt x="72" y="38"/>
                      <a:pt x="72" y="38"/>
                    </a:cubicBezTo>
                    <a:cubicBezTo>
                      <a:pt x="63" y="42"/>
                      <a:pt x="53" y="46"/>
                      <a:pt x="47" y="67"/>
                    </a:cubicBezTo>
                    <a:cubicBezTo>
                      <a:pt x="44" y="83"/>
                      <a:pt x="45" y="89"/>
                      <a:pt x="45" y="94"/>
                    </a:cubicBezTo>
                    <a:cubicBezTo>
                      <a:pt x="46" y="95"/>
                      <a:pt x="46" y="97"/>
                      <a:pt x="46" y="98"/>
                    </a:cubicBezTo>
                    <a:cubicBezTo>
                      <a:pt x="46" y="100"/>
                      <a:pt x="46" y="103"/>
                      <a:pt x="45" y="107"/>
                    </a:cubicBezTo>
                    <a:cubicBezTo>
                      <a:pt x="45" y="114"/>
                      <a:pt x="44" y="124"/>
                      <a:pt x="45" y="136"/>
                    </a:cubicBezTo>
                    <a:cubicBezTo>
                      <a:pt x="45" y="137"/>
                      <a:pt x="45" y="137"/>
                      <a:pt x="45" y="137"/>
                    </a:cubicBezTo>
                    <a:cubicBezTo>
                      <a:pt x="45" y="147"/>
                      <a:pt x="45" y="152"/>
                      <a:pt x="40" y="167"/>
                    </a:cubicBezTo>
                    <a:cubicBezTo>
                      <a:pt x="34" y="182"/>
                      <a:pt x="33" y="189"/>
                      <a:pt x="31" y="218"/>
                    </a:cubicBezTo>
                    <a:cubicBezTo>
                      <a:pt x="30" y="247"/>
                      <a:pt x="28" y="261"/>
                      <a:pt x="24" y="266"/>
                    </a:cubicBezTo>
                    <a:cubicBezTo>
                      <a:pt x="23" y="267"/>
                      <a:pt x="21" y="268"/>
                      <a:pt x="20" y="269"/>
                    </a:cubicBezTo>
                    <a:cubicBezTo>
                      <a:pt x="17" y="272"/>
                      <a:pt x="13" y="274"/>
                      <a:pt x="11" y="280"/>
                    </a:cubicBezTo>
                    <a:cubicBezTo>
                      <a:pt x="9" y="283"/>
                      <a:pt x="7" y="286"/>
                      <a:pt x="5" y="288"/>
                    </a:cubicBezTo>
                    <a:cubicBezTo>
                      <a:pt x="3" y="291"/>
                      <a:pt x="1" y="293"/>
                      <a:pt x="2" y="294"/>
                    </a:cubicBezTo>
                    <a:cubicBezTo>
                      <a:pt x="2" y="294"/>
                      <a:pt x="3" y="294"/>
                      <a:pt x="3" y="294"/>
                    </a:cubicBezTo>
                    <a:cubicBezTo>
                      <a:pt x="6" y="294"/>
                      <a:pt x="9" y="293"/>
                      <a:pt x="11" y="290"/>
                    </a:cubicBezTo>
                    <a:cubicBezTo>
                      <a:pt x="13" y="287"/>
                      <a:pt x="15" y="285"/>
                      <a:pt x="16" y="285"/>
                    </a:cubicBezTo>
                    <a:cubicBezTo>
                      <a:pt x="16" y="285"/>
                      <a:pt x="17" y="286"/>
                      <a:pt x="17" y="286"/>
                    </a:cubicBezTo>
                    <a:cubicBezTo>
                      <a:pt x="17" y="286"/>
                      <a:pt x="18" y="287"/>
                      <a:pt x="17" y="289"/>
                    </a:cubicBezTo>
                    <a:cubicBezTo>
                      <a:pt x="17" y="290"/>
                      <a:pt x="17" y="292"/>
                      <a:pt x="16" y="295"/>
                    </a:cubicBezTo>
                    <a:cubicBezTo>
                      <a:pt x="15" y="303"/>
                      <a:pt x="12" y="316"/>
                      <a:pt x="13" y="320"/>
                    </a:cubicBezTo>
                    <a:cubicBezTo>
                      <a:pt x="13" y="322"/>
                      <a:pt x="13" y="323"/>
                      <a:pt x="14" y="323"/>
                    </a:cubicBezTo>
                    <a:cubicBezTo>
                      <a:pt x="15" y="323"/>
                      <a:pt x="17" y="320"/>
                      <a:pt x="17" y="317"/>
                    </a:cubicBezTo>
                    <a:cubicBezTo>
                      <a:pt x="18" y="315"/>
                      <a:pt x="18" y="313"/>
                      <a:pt x="19" y="310"/>
                    </a:cubicBezTo>
                    <a:cubicBezTo>
                      <a:pt x="22" y="295"/>
                      <a:pt x="23" y="291"/>
                      <a:pt x="24" y="291"/>
                    </a:cubicBezTo>
                    <a:cubicBezTo>
                      <a:pt x="25" y="291"/>
                      <a:pt x="25" y="291"/>
                      <a:pt x="25" y="291"/>
                    </a:cubicBezTo>
                    <a:cubicBezTo>
                      <a:pt x="26" y="291"/>
                      <a:pt x="25" y="296"/>
                      <a:pt x="22" y="309"/>
                    </a:cubicBezTo>
                    <a:cubicBezTo>
                      <a:pt x="22" y="311"/>
                      <a:pt x="21" y="314"/>
                      <a:pt x="21" y="316"/>
                    </a:cubicBezTo>
                    <a:cubicBezTo>
                      <a:pt x="19" y="324"/>
                      <a:pt x="19" y="326"/>
                      <a:pt x="21" y="327"/>
                    </a:cubicBezTo>
                    <a:cubicBezTo>
                      <a:pt x="21" y="327"/>
                      <a:pt x="21" y="327"/>
                      <a:pt x="21" y="327"/>
                    </a:cubicBezTo>
                    <a:cubicBezTo>
                      <a:pt x="23" y="327"/>
                      <a:pt x="25" y="323"/>
                      <a:pt x="26" y="315"/>
                    </a:cubicBezTo>
                    <a:cubicBezTo>
                      <a:pt x="27" y="310"/>
                      <a:pt x="31" y="293"/>
                      <a:pt x="33" y="293"/>
                    </a:cubicBezTo>
                    <a:cubicBezTo>
                      <a:pt x="33" y="293"/>
                      <a:pt x="33" y="293"/>
                      <a:pt x="33" y="293"/>
                    </a:cubicBezTo>
                    <a:cubicBezTo>
                      <a:pt x="34" y="294"/>
                      <a:pt x="33" y="299"/>
                      <a:pt x="30" y="310"/>
                    </a:cubicBezTo>
                    <a:cubicBezTo>
                      <a:pt x="30" y="313"/>
                      <a:pt x="29" y="315"/>
                      <a:pt x="29" y="317"/>
                    </a:cubicBezTo>
                    <a:cubicBezTo>
                      <a:pt x="28" y="323"/>
                      <a:pt x="29" y="324"/>
                      <a:pt x="30" y="324"/>
                    </a:cubicBezTo>
                    <a:cubicBezTo>
                      <a:pt x="30" y="324"/>
                      <a:pt x="30" y="324"/>
                      <a:pt x="30" y="324"/>
                    </a:cubicBezTo>
                    <a:cubicBezTo>
                      <a:pt x="31" y="324"/>
                      <a:pt x="35" y="317"/>
                      <a:pt x="36" y="308"/>
                    </a:cubicBezTo>
                    <a:cubicBezTo>
                      <a:pt x="36" y="306"/>
                      <a:pt x="37" y="304"/>
                      <a:pt x="37" y="303"/>
                    </a:cubicBezTo>
                    <a:cubicBezTo>
                      <a:pt x="38" y="297"/>
                      <a:pt x="38" y="295"/>
                      <a:pt x="39" y="295"/>
                    </a:cubicBezTo>
                    <a:cubicBezTo>
                      <a:pt x="39" y="295"/>
                      <a:pt x="39" y="295"/>
                      <a:pt x="39" y="295"/>
                    </a:cubicBezTo>
                    <a:cubicBezTo>
                      <a:pt x="40" y="295"/>
                      <a:pt x="40" y="297"/>
                      <a:pt x="39" y="303"/>
                    </a:cubicBezTo>
                    <a:cubicBezTo>
                      <a:pt x="39" y="305"/>
                      <a:pt x="39" y="306"/>
                      <a:pt x="39" y="308"/>
                    </a:cubicBezTo>
                    <a:cubicBezTo>
                      <a:pt x="39" y="309"/>
                      <a:pt x="39" y="310"/>
                      <a:pt x="39" y="311"/>
                    </a:cubicBezTo>
                    <a:cubicBezTo>
                      <a:pt x="38" y="315"/>
                      <a:pt x="38" y="321"/>
                      <a:pt x="39" y="321"/>
                    </a:cubicBezTo>
                    <a:cubicBezTo>
                      <a:pt x="39" y="321"/>
                      <a:pt x="39" y="321"/>
                      <a:pt x="39" y="321"/>
                    </a:cubicBezTo>
                    <a:cubicBezTo>
                      <a:pt x="42" y="321"/>
                      <a:pt x="45" y="302"/>
                      <a:pt x="46" y="294"/>
                    </a:cubicBezTo>
                    <a:cubicBezTo>
                      <a:pt x="46" y="293"/>
                      <a:pt x="46" y="292"/>
                      <a:pt x="46" y="291"/>
                    </a:cubicBezTo>
                    <a:cubicBezTo>
                      <a:pt x="47" y="283"/>
                      <a:pt x="49" y="273"/>
                      <a:pt x="46" y="267"/>
                    </a:cubicBezTo>
                    <a:cubicBezTo>
                      <a:pt x="45" y="264"/>
                      <a:pt x="48" y="256"/>
                      <a:pt x="53" y="243"/>
                    </a:cubicBezTo>
                    <a:cubicBezTo>
                      <a:pt x="54" y="241"/>
                      <a:pt x="55" y="239"/>
                      <a:pt x="56" y="237"/>
                    </a:cubicBezTo>
                    <a:cubicBezTo>
                      <a:pt x="62" y="220"/>
                      <a:pt x="65" y="202"/>
                      <a:pt x="70" y="168"/>
                    </a:cubicBezTo>
                    <a:cubicBezTo>
                      <a:pt x="72" y="147"/>
                      <a:pt x="76" y="134"/>
                      <a:pt x="76" y="134"/>
                    </a:cubicBezTo>
                    <a:cubicBezTo>
                      <a:pt x="76" y="132"/>
                      <a:pt x="76" y="132"/>
                      <a:pt x="76" y="132"/>
                    </a:cubicBezTo>
                    <a:cubicBezTo>
                      <a:pt x="76" y="134"/>
                      <a:pt x="76" y="134"/>
                      <a:pt x="76" y="134"/>
                    </a:cubicBezTo>
                    <a:cubicBezTo>
                      <a:pt x="76" y="134"/>
                      <a:pt x="85" y="153"/>
                      <a:pt x="84" y="168"/>
                    </a:cubicBezTo>
                    <a:cubicBezTo>
                      <a:pt x="84" y="177"/>
                      <a:pt x="84" y="180"/>
                      <a:pt x="83" y="184"/>
                    </a:cubicBezTo>
                    <a:cubicBezTo>
                      <a:pt x="83" y="186"/>
                      <a:pt x="82" y="188"/>
                      <a:pt x="82" y="191"/>
                    </a:cubicBezTo>
                    <a:cubicBezTo>
                      <a:pt x="81" y="194"/>
                      <a:pt x="81" y="194"/>
                      <a:pt x="81" y="194"/>
                    </a:cubicBezTo>
                    <a:cubicBezTo>
                      <a:pt x="80" y="203"/>
                      <a:pt x="79" y="208"/>
                      <a:pt x="78" y="224"/>
                    </a:cubicBezTo>
                    <a:cubicBezTo>
                      <a:pt x="76" y="231"/>
                      <a:pt x="75" y="238"/>
                      <a:pt x="73" y="244"/>
                    </a:cubicBezTo>
                    <a:cubicBezTo>
                      <a:pt x="71" y="254"/>
                      <a:pt x="69" y="263"/>
                      <a:pt x="68" y="273"/>
                    </a:cubicBezTo>
                    <a:cubicBezTo>
                      <a:pt x="67" y="289"/>
                      <a:pt x="69" y="319"/>
                      <a:pt x="76" y="353"/>
                    </a:cubicBezTo>
                    <a:cubicBezTo>
                      <a:pt x="78" y="364"/>
                      <a:pt x="80" y="372"/>
                      <a:pt x="82" y="378"/>
                    </a:cubicBezTo>
                    <a:cubicBezTo>
                      <a:pt x="85" y="392"/>
                      <a:pt x="87" y="399"/>
                      <a:pt x="87" y="412"/>
                    </a:cubicBezTo>
                    <a:cubicBezTo>
                      <a:pt x="87" y="416"/>
                      <a:pt x="86" y="422"/>
                      <a:pt x="85" y="428"/>
                    </a:cubicBezTo>
                    <a:cubicBezTo>
                      <a:pt x="83" y="444"/>
                      <a:pt x="80" y="464"/>
                      <a:pt x="84" y="485"/>
                    </a:cubicBezTo>
                    <a:cubicBezTo>
                      <a:pt x="87" y="501"/>
                      <a:pt x="89" y="511"/>
                      <a:pt x="92" y="519"/>
                    </a:cubicBezTo>
                    <a:cubicBezTo>
                      <a:pt x="94" y="527"/>
                      <a:pt x="95" y="533"/>
                      <a:pt x="97" y="541"/>
                    </a:cubicBezTo>
                    <a:cubicBezTo>
                      <a:pt x="99" y="555"/>
                      <a:pt x="98" y="558"/>
                      <a:pt x="98" y="560"/>
                    </a:cubicBezTo>
                    <a:cubicBezTo>
                      <a:pt x="97" y="561"/>
                      <a:pt x="97" y="561"/>
                      <a:pt x="97" y="561"/>
                    </a:cubicBezTo>
                    <a:cubicBezTo>
                      <a:pt x="97" y="561"/>
                      <a:pt x="97" y="561"/>
                      <a:pt x="97" y="561"/>
                    </a:cubicBezTo>
                    <a:cubicBezTo>
                      <a:pt x="97" y="563"/>
                      <a:pt x="97" y="564"/>
                      <a:pt x="98" y="569"/>
                    </a:cubicBezTo>
                    <a:cubicBezTo>
                      <a:pt x="98" y="570"/>
                      <a:pt x="98" y="570"/>
                      <a:pt x="98" y="570"/>
                    </a:cubicBezTo>
                    <a:cubicBezTo>
                      <a:pt x="98" y="575"/>
                      <a:pt x="92" y="584"/>
                      <a:pt x="88" y="590"/>
                    </a:cubicBezTo>
                    <a:cubicBezTo>
                      <a:pt x="87" y="591"/>
                      <a:pt x="87" y="591"/>
                      <a:pt x="87" y="591"/>
                    </a:cubicBezTo>
                    <a:cubicBezTo>
                      <a:pt x="84" y="595"/>
                      <a:pt x="84" y="596"/>
                      <a:pt x="83" y="597"/>
                    </a:cubicBezTo>
                    <a:cubicBezTo>
                      <a:pt x="82" y="597"/>
                      <a:pt x="82" y="597"/>
                      <a:pt x="82" y="597"/>
                    </a:cubicBezTo>
                    <a:cubicBezTo>
                      <a:pt x="80" y="598"/>
                      <a:pt x="79" y="600"/>
                      <a:pt x="80" y="601"/>
                    </a:cubicBezTo>
                    <a:cubicBezTo>
                      <a:pt x="80" y="602"/>
                      <a:pt x="80" y="602"/>
                      <a:pt x="81" y="603"/>
                    </a:cubicBezTo>
                    <a:cubicBezTo>
                      <a:pt x="81" y="603"/>
                      <a:pt x="81" y="603"/>
                      <a:pt x="81" y="603"/>
                    </a:cubicBezTo>
                    <a:cubicBezTo>
                      <a:pt x="81" y="603"/>
                      <a:pt x="81" y="603"/>
                      <a:pt x="81" y="603"/>
                    </a:cubicBezTo>
                    <a:cubicBezTo>
                      <a:pt x="81" y="604"/>
                      <a:pt x="81" y="606"/>
                      <a:pt x="81" y="607"/>
                    </a:cubicBezTo>
                    <a:cubicBezTo>
                      <a:pt x="82" y="607"/>
                      <a:pt x="83" y="608"/>
                      <a:pt x="84" y="607"/>
                    </a:cubicBezTo>
                    <a:cubicBezTo>
                      <a:pt x="85" y="607"/>
                      <a:pt x="85" y="607"/>
                      <a:pt x="85" y="607"/>
                    </a:cubicBezTo>
                    <a:cubicBezTo>
                      <a:pt x="84" y="608"/>
                      <a:pt x="84" y="608"/>
                      <a:pt x="84" y="608"/>
                    </a:cubicBezTo>
                    <a:cubicBezTo>
                      <a:pt x="84" y="608"/>
                      <a:pt x="84" y="609"/>
                      <a:pt x="85" y="609"/>
                    </a:cubicBezTo>
                    <a:cubicBezTo>
                      <a:pt x="85" y="610"/>
                      <a:pt x="88" y="611"/>
                      <a:pt x="90" y="610"/>
                    </a:cubicBezTo>
                    <a:cubicBezTo>
                      <a:pt x="90" y="610"/>
                      <a:pt x="90" y="610"/>
                      <a:pt x="90" y="610"/>
                    </a:cubicBezTo>
                    <a:cubicBezTo>
                      <a:pt x="90" y="610"/>
                      <a:pt x="90" y="610"/>
                      <a:pt x="90" y="610"/>
                    </a:cubicBezTo>
                    <a:cubicBezTo>
                      <a:pt x="91" y="612"/>
                      <a:pt x="92" y="612"/>
                      <a:pt x="93" y="612"/>
                    </a:cubicBezTo>
                    <a:cubicBezTo>
                      <a:pt x="94" y="612"/>
                      <a:pt x="94" y="612"/>
                      <a:pt x="95" y="611"/>
                    </a:cubicBezTo>
                    <a:cubicBezTo>
                      <a:pt x="96" y="610"/>
                      <a:pt x="97" y="609"/>
                      <a:pt x="97" y="608"/>
                    </a:cubicBezTo>
                    <a:cubicBezTo>
                      <a:pt x="98" y="606"/>
                      <a:pt x="98" y="605"/>
                      <a:pt x="100" y="605"/>
                    </a:cubicBezTo>
                    <a:cubicBezTo>
                      <a:pt x="100" y="605"/>
                      <a:pt x="100" y="605"/>
                      <a:pt x="100" y="605"/>
                    </a:cubicBezTo>
                    <a:cubicBezTo>
                      <a:pt x="101" y="605"/>
                      <a:pt x="101" y="605"/>
                      <a:pt x="101" y="606"/>
                    </a:cubicBezTo>
                    <a:cubicBezTo>
                      <a:pt x="102" y="607"/>
                      <a:pt x="101" y="609"/>
                      <a:pt x="100" y="610"/>
                    </a:cubicBezTo>
                    <a:cubicBezTo>
                      <a:pt x="100" y="611"/>
                      <a:pt x="100" y="611"/>
                      <a:pt x="100" y="611"/>
                    </a:cubicBezTo>
                    <a:cubicBezTo>
                      <a:pt x="99" y="612"/>
                      <a:pt x="99" y="613"/>
                      <a:pt x="100" y="613"/>
                    </a:cubicBezTo>
                    <a:cubicBezTo>
                      <a:pt x="101" y="615"/>
                      <a:pt x="102" y="615"/>
                      <a:pt x="104" y="615"/>
                    </a:cubicBezTo>
                    <a:cubicBezTo>
                      <a:pt x="108" y="615"/>
                      <a:pt x="110" y="612"/>
                      <a:pt x="110" y="610"/>
                    </a:cubicBezTo>
                    <a:cubicBezTo>
                      <a:pt x="110" y="608"/>
                      <a:pt x="111" y="606"/>
                      <a:pt x="113" y="603"/>
                    </a:cubicBezTo>
                    <a:cubicBezTo>
                      <a:pt x="115" y="601"/>
                      <a:pt x="116" y="599"/>
                      <a:pt x="116" y="595"/>
                    </a:cubicBezTo>
                    <a:cubicBezTo>
                      <a:pt x="116" y="592"/>
                      <a:pt x="118" y="590"/>
                      <a:pt x="119" y="589"/>
                    </a:cubicBezTo>
                    <a:cubicBezTo>
                      <a:pt x="119" y="588"/>
                      <a:pt x="119" y="588"/>
                      <a:pt x="120" y="587"/>
                    </a:cubicBezTo>
                    <a:cubicBezTo>
                      <a:pt x="121" y="585"/>
                      <a:pt x="122" y="581"/>
                      <a:pt x="120" y="574"/>
                    </a:cubicBezTo>
                    <a:cubicBezTo>
                      <a:pt x="119" y="568"/>
                      <a:pt x="120" y="566"/>
                      <a:pt x="120" y="564"/>
                    </a:cubicBezTo>
                    <a:cubicBezTo>
                      <a:pt x="120" y="564"/>
                      <a:pt x="120" y="564"/>
                      <a:pt x="120" y="564"/>
                    </a:cubicBezTo>
                    <a:cubicBezTo>
                      <a:pt x="121" y="562"/>
                      <a:pt x="121" y="560"/>
                      <a:pt x="120" y="557"/>
                    </a:cubicBezTo>
                    <a:cubicBezTo>
                      <a:pt x="120" y="556"/>
                      <a:pt x="120" y="555"/>
                      <a:pt x="119" y="554"/>
                    </a:cubicBezTo>
                    <a:cubicBezTo>
                      <a:pt x="118" y="548"/>
                      <a:pt x="118" y="529"/>
                      <a:pt x="120" y="519"/>
                    </a:cubicBezTo>
                    <a:cubicBezTo>
                      <a:pt x="121" y="517"/>
                      <a:pt x="121" y="515"/>
                      <a:pt x="122" y="512"/>
                    </a:cubicBezTo>
                    <a:cubicBezTo>
                      <a:pt x="124" y="502"/>
                      <a:pt x="126" y="489"/>
                      <a:pt x="125" y="471"/>
                    </a:cubicBezTo>
                    <a:cubicBezTo>
                      <a:pt x="125" y="464"/>
                      <a:pt x="124" y="458"/>
                      <a:pt x="124" y="453"/>
                    </a:cubicBezTo>
                    <a:cubicBezTo>
                      <a:pt x="123" y="440"/>
                      <a:pt x="122" y="432"/>
                      <a:pt x="123" y="429"/>
                    </a:cubicBezTo>
                    <a:cubicBezTo>
                      <a:pt x="125" y="425"/>
                      <a:pt x="125" y="415"/>
                      <a:pt x="126" y="403"/>
                    </a:cubicBezTo>
                    <a:cubicBezTo>
                      <a:pt x="126" y="400"/>
                      <a:pt x="126" y="397"/>
                      <a:pt x="126" y="394"/>
                    </a:cubicBezTo>
                    <a:cubicBezTo>
                      <a:pt x="126" y="388"/>
                      <a:pt x="127" y="382"/>
                      <a:pt x="127" y="375"/>
                    </a:cubicBezTo>
                    <a:cubicBezTo>
                      <a:pt x="129" y="334"/>
                      <a:pt x="130" y="307"/>
                      <a:pt x="134" y="307"/>
                    </a:cubicBezTo>
                  </a:path>
                </a:pathLst>
              </a:custGeom>
              <a:solidFill>
                <a:srgbClr val="E2A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0" name="Freeform 7"/>
              <p:cNvSpPr>
                <a:spLocks/>
              </p:cNvSpPr>
              <p:nvPr/>
            </p:nvSpPr>
            <p:spPr bwMode="auto">
              <a:xfrm>
                <a:off x="2705" y="271"/>
                <a:ext cx="11" cy="15"/>
              </a:xfrm>
              <a:custGeom>
                <a:avLst/>
                <a:gdLst>
                  <a:gd name="T0" fmla="*/ 5 w 5"/>
                  <a:gd name="T1" fmla="*/ 0 h 7"/>
                  <a:gd name="T2" fmla="*/ 4 w 5"/>
                  <a:gd name="T3" fmla="*/ 0 h 7"/>
                  <a:gd name="T4" fmla="*/ 4 w 5"/>
                  <a:gd name="T5" fmla="*/ 0 h 7"/>
                  <a:gd name="T6" fmla="*/ 4 w 5"/>
                  <a:gd name="T7" fmla="*/ 0 h 7"/>
                  <a:gd name="T8" fmla="*/ 3 w 5"/>
                  <a:gd name="T9" fmla="*/ 1 h 7"/>
                  <a:gd name="T10" fmla="*/ 3 w 5"/>
                  <a:gd name="T11" fmla="*/ 1 h 7"/>
                  <a:gd name="T12" fmla="*/ 3 w 5"/>
                  <a:gd name="T13" fmla="*/ 2 h 7"/>
                  <a:gd name="T14" fmla="*/ 2 w 5"/>
                  <a:gd name="T15" fmla="*/ 2 h 7"/>
                  <a:gd name="T16" fmla="*/ 2 w 5"/>
                  <a:gd name="T17" fmla="*/ 3 h 7"/>
                  <a:gd name="T18" fmla="*/ 1 w 5"/>
                  <a:gd name="T19" fmla="*/ 4 h 7"/>
                  <a:gd name="T20" fmla="*/ 0 w 5"/>
                  <a:gd name="T21" fmla="*/ 6 h 7"/>
                  <a:gd name="T22" fmla="*/ 0 w 5"/>
                  <a:gd name="T23" fmla="*/ 7 h 7"/>
                  <a:gd name="T24" fmla="*/ 0 w 5"/>
                  <a:gd name="T25" fmla="*/ 6 h 7"/>
                  <a:gd name="T26" fmla="*/ 0 w 5"/>
                  <a:gd name="T27" fmla="*/ 5 h 7"/>
                  <a:gd name="T28" fmla="*/ 0 w 5"/>
                  <a:gd name="T29" fmla="*/ 4 h 7"/>
                  <a:gd name="T30" fmla="*/ 1 w 5"/>
                  <a:gd name="T31" fmla="*/ 3 h 7"/>
                  <a:gd name="T32" fmla="*/ 1 w 5"/>
                  <a:gd name="T33" fmla="*/ 2 h 7"/>
                  <a:gd name="T34" fmla="*/ 2 w 5"/>
                  <a:gd name="T35" fmla="*/ 1 h 7"/>
                  <a:gd name="T36" fmla="*/ 3 w 5"/>
                  <a:gd name="T37" fmla="*/ 1 h 7"/>
                  <a:gd name="T38" fmla="*/ 3 w 5"/>
                  <a:gd name="T39" fmla="*/ 0 h 7"/>
                  <a:gd name="T40" fmla="*/ 4 w 5"/>
                  <a:gd name="T41" fmla="*/ 0 h 7"/>
                  <a:gd name="T42" fmla="*/ 4 w 5"/>
                  <a:gd name="T43" fmla="*/ 0 h 7"/>
                  <a:gd name="T44" fmla="*/ 5 w 5"/>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7">
                    <a:moveTo>
                      <a:pt x="5" y="0"/>
                    </a:move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2"/>
                      <a:pt x="3" y="2"/>
                      <a:pt x="3" y="2"/>
                    </a:cubicBezTo>
                    <a:cubicBezTo>
                      <a:pt x="2" y="2"/>
                      <a:pt x="2" y="2"/>
                      <a:pt x="2" y="2"/>
                    </a:cubicBezTo>
                    <a:cubicBezTo>
                      <a:pt x="2" y="3"/>
                      <a:pt x="2" y="3"/>
                      <a:pt x="2" y="3"/>
                    </a:cubicBezTo>
                    <a:cubicBezTo>
                      <a:pt x="2" y="3"/>
                      <a:pt x="1" y="4"/>
                      <a:pt x="1" y="4"/>
                    </a:cubicBezTo>
                    <a:cubicBezTo>
                      <a:pt x="1" y="5"/>
                      <a:pt x="1" y="5"/>
                      <a:pt x="0" y="6"/>
                    </a:cubicBezTo>
                    <a:cubicBezTo>
                      <a:pt x="0" y="6"/>
                      <a:pt x="0" y="7"/>
                      <a:pt x="0" y="7"/>
                    </a:cubicBezTo>
                    <a:cubicBezTo>
                      <a:pt x="0" y="7"/>
                      <a:pt x="0" y="6"/>
                      <a:pt x="0" y="6"/>
                    </a:cubicBezTo>
                    <a:cubicBezTo>
                      <a:pt x="0" y="5"/>
                      <a:pt x="0" y="5"/>
                      <a:pt x="0" y="5"/>
                    </a:cubicBezTo>
                    <a:cubicBezTo>
                      <a:pt x="0" y="4"/>
                      <a:pt x="0" y="4"/>
                      <a:pt x="0" y="4"/>
                    </a:cubicBezTo>
                    <a:cubicBezTo>
                      <a:pt x="1" y="4"/>
                      <a:pt x="1" y="3"/>
                      <a:pt x="1" y="3"/>
                    </a:cubicBezTo>
                    <a:cubicBezTo>
                      <a:pt x="1" y="2"/>
                      <a:pt x="1" y="2"/>
                      <a:pt x="1" y="2"/>
                    </a:cubicBezTo>
                    <a:cubicBezTo>
                      <a:pt x="2" y="1"/>
                      <a:pt x="2" y="1"/>
                      <a:pt x="2" y="1"/>
                    </a:cubicBezTo>
                    <a:cubicBezTo>
                      <a:pt x="3" y="1"/>
                      <a:pt x="3" y="1"/>
                      <a:pt x="3" y="1"/>
                    </a:cubicBezTo>
                    <a:cubicBezTo>
                      <a:pt x="3" y="0"/>
                      <a:pt x="3" y="0"/>
                      <a:pt x="3" y="0"/>
                    </a:cubicBezTo>
                    <a:cubicBezTo>
                      <a:pt x="4" y="0"/>
                      <a:pt x="4" y="0"/>
                      <a:pt x="4" y="0"/>
                    </a:cubicBezTo>
                    <a:cubicBezTo>
                      <a:pt x="4" y="0"/>
                      <a:pt x="4" y="0"/>
                      <a:pt x="4" y="0"/>
                    </a:cubicBezTo>
                    <a:lnTo>
                      <a:pt x="5" y="0"/>
                    </a:lnTo>
                    <a:close/>
                  </a:path>
                </a:pathLst>
              </a:custGeom>
              <a:solidFill>
                <a:srgbClr val="E2A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1" name="Freeform 8"/>
              <p:cNvSpPr>
                <a:spLocks/>
              </p:cNvSpPr>
              <p:nvPr/>
            </p:nvSpPr>
            <p:spPr bwMode="auto">
              <a:xfrm>
                <a:off x="2584" y="271"/>
                <a:ext cx="10" cy="15"/>
              </a:xfrm>
              <a:custGeom>
                <a:avLst/>
                <a:gdLst>
                  <a:gd name="T0" fmla="*/ 0 w 5"/>
                  <a:gd name="T1" fmla="*/ 0 h 7"/>
                  <a:gd name="T2" fmla="*/ 1 w 5"/>
                  <a:gd name="T3" fmla="*/ 0 h 7"/>
                  <a:gd name="T4" fmla="*/ 1 w 5"/>
                  <a:gd name="T5" fmla="*/ 0 h 7"/>
                  <a:gd name="T6" fmla="*/ 2 w 5"/>
                  <a:gd name="T7" fmla="*/ 0 h 7"/>
                  <a:gd name="T8" fmla="*/ 2 w 5"/>
                  <a:gd name="T9" fmla="*/ 1 h 7"/>
                  <a:gd name="T10" fmla="*/ 3 w 5"/>
                  <a:gd name="T11" fmla="*/ 1 h 7"/>
                  <a:gd name="T12" fmla="*/ 3 w 5"/>
                  <a:gd name="T13" fmla="*/ 2 h 7"/>
                  <a:gd name="T14" fmla="*/ 4 w 5"/>
                  <a:gd name="T15" fmla="*/ 2 h 7"/>
                  <a:gd name="T16" fmla="*/ 4 w 5"/>
                  <a:gd name="T17" fmla="*/ 3 h 7"/>
                  <a:gd name="T18" fmla="*/ 5 w 5"/>
                  <a:gd name="T19" fmla="*/ 4 h 7"/>
                  <a:gd name="T20" fmla="*/ 5 w 5"/>
                  <a:gd name="T21" fmla="*/ 5 h 7"/>
                  <a:gd name="T22" fmla="*/ 5 w 5"/>
                  <a:gd name="T23" fmla="*/ 5 h 7"/>
                  <a:gd name="T24" fmla="*/ 5 w 5"/>
                  <a:gd name="T25" fmla="*/ 7 h 7"/>
                  <a:gd name="T26" fmla="*/ 4 w 5"/>
                  <a:gd name="T27" fmla="*/ 5 h 7"/>
                  <a:gd name="T28" fmla="*/ 4 w 5"/>
                  <a:gd name="T29" fmla="*/ 5 h 7"/>
                  <a:gd name="T30" fmla="*/ 4 w 5"/>
                  <a:gd name="T31" fmla="*/ 4 h 7"/>
                  <a:gd name="T32" fmla="*/ 3 w 5"/>
                  <a:gd name="T33" fmla="*/ 4 h 7"/>
                  <a:gd name="T34" fmla="*/ 3 w 5"/>
                  <a:gd name="T35" fmla="*/ 3 h 7"/>
                  <a:gd name="T36" fmla="*/ 3 w 5"/>
                  <a:gd name="T37" fmla="*/ 2 h 7"/>
                  <a:gd name="T38" fmla="*/ 2 w 5"/>
                  <a:gd name="T39" fmla="*/ 2 h 7"/>
                  <a:gd name="T40" fmla="*/ 2 w 5"/>
                  <a:gd name="T41" fmla="*/ 1 h 7"/>
                  <a:gd name="T42" fmla="*/ 1 w 5"/>
                  <a:gd name="T43" fmla="*/ 1 h 7"/>
                  <a:gd name="T44" fmla="*/ 1 w 5"/>
                  <a:gd name="T45" fmla="*/ 0 h 7"/>
                  <a:gd name="T46" fmla="*/ 0 w 5"/>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7">
                    <a:moveTo>
                      <a:pt x="0" y="0"/>
                    </a:moveTo>
                    <a:cubicBezTo>
                      <a:pt x="1" y="0"/>
                      <a:pt x="1" y="0"/>
                      <a:pt x="1" y="0"/>
                    </a:cubicBezTo>
                    <a:cubicBezTo>
                      <a:pt x="1" y="0"/>
                      <a:pt x="1" y="0"/>
                      <a:pt x="1" y="0"/>
                    </a:cubicBezTo>
                    <a:cubicBezTo>
                      <a:pt x="2" y="0"/>
                      <a:pt x="2" y="0"/>
                      <a:pt x="2" y="0"/>
                    </a:cubicBezTo>
                    <a:cubicBezTo>
                      <a:pt x="2" y="1"/>
                      <a:pt x="2" y="1"/>
                      <a:pt x="2" y="1"/>
                    </a:cubicBezTo>
                    <a:cubicBezTo>
                      <a:pt x="3" y="1"/>
                      <a:pt x="3" y="1"/>
                      <a:pt x="3" y="1"/>
                    </a:cubicBezTo>
                    <a:cubicBezTo>
                      <a:pt x="3" y="2"/>
                      <a:pt x="3" y="2"/>
                      <a:pt x="3" y="2"/>
                    </a:cubicBezTo>
                    <a:cubicBezTo>
                      <a:pt x="4" y="2"/>
                      <a:pt x="4" y="2"/>
                      <a:pt x="4" y="2"/>
                    </a:cubicBezTo>
                    <a:cubicBezTo>
                      <a:pt x="4" y="3"/>
                      <a:pt x="4" y="3"/>
                      <a:pt x="4" y="3"/>
                    </a:cubicBezTo>
                    <a:cubicBezTo>
                      <a:pt x="5" y="4"/>
                      <a:pt x="5" y="4"/>
                      <a:pt x="5" y="4"/>
                    </a:cubicBezTo>
                    <a:cubicBezTo>
                      <a:pt x="5" y="5"/>
                      <a:pt x="5" y="5"/>
                      <a:pt x="5" y="5"/>
                    </a:cubicBezTo>
                    <a:cubicBezTo>
                      <a:pt x="5" y="5"/>
                      <a:pt x="5" y="5"/>
                      <a:pt x="5" y="5"/>
                    </a:cubicBezTo>
                    <a:cubicBezTo>
                      <a:pt x="5" y="6"/>
                      <a:pt x="5" y="7"/>
                      <a:pt x="5" y="7"/>
                    </a:cubicBezTo>
                    <a:cubicBezTo>
                      <a:pt x="5" y="7"/>
                      <a:pt x="5" y="6"/>
                      <a:pt x="4" y="5"/>
                    </a:cubicBezTo>
                    <a:cubicBezTo>
                      <a:pt x="4" y="5"/>
                      <a:pt x="4" y="5"/>
                      <a:pt x="4" y="5"/>
                    </a:cubicBezTo>
                    <a:cubicBezTo>
                      <a:pt x="4" y="4"/>
                      <a:pt x="4" y="4"/>
                      <a:pt x="4" y="4"/>
                    </a:cubicBezTo>
                    <a:cubicBezTo>
                      <a:pt x="3" y="4"/>
                      <a:pt x="3" y="4"/>
                      <a:pt x="3" y="4"/>
                    </a:cubicBezTo>
                    <a:cubicBezTo>
                      <a:pt x="3" y="3"/>
                      <a:pt x="3" y="3"/>
                      <a:pt x="3" y="3"/>
                    </a:cubicBezTo>
                    <a:cubicBezTo>
                      <a:pt x="3" y="2"/>
                      <a:pt x="3" y="2"/>
                      <a:pt x="3" y="2"/>
                    </a:cubicBezTo>
                    <a:cubicBezTo>
                      <a:pt x="2" y="2"/>
                      <a:pt x="2" y="2"/>
                      <a:pt x="2" y="2"/>
                    </a:cubicBezTo>
                    <a:cubicBezTo>
                      <a:pt x="2" y="1"/>
                      <a:pt x="2" y="1"/>
                      <a:pt x="2" y="1"/>
                    </a:cubicBezTo>
                    <a:cubicBezTo>
                      <a:pt x="1" y="1"/>
                      <a:pt x="1" y="1"/>
                      <a:pt x="1" y="1"/>
                    </a:cubicBezTo>
                    <a:cubicBezTo>
                      <a:pt x="1" y="0"/>
                      <a:pt x="1" y="0"/>
                      <a:pt x="1" y="0"/>
                    </a:cubicBezTo>
                    <a:cubicBezTo>
                      <a:pt x="0" y="0"/>
                      <a:pt x="0" y="0"/>
                      <a:pt x="0" y="0"/>
                    </a:cubicBezTo>
                    <a:close/>
                  </a:path>
                </a:pathLst>
              </a:custGeom>
              <a:solidFill>
                <a:srgbClr val="E2A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2" name="Freeform 9"/>
              <p:cNvSpPr>
                <a:spLocks noEditPoints="1"/>
              </p:cNvSpPr>
              <p:nvPr/>
            </p:nvSpPr>
            <p:spPr bwMode="auto">
              <a:xfrm>
                <a:off x="2618" y="1559"/>
                <a:ext cx="4" cy="15"/>
              </a:xfrm>
              <a:custGeom>
                <a:avLst/>
                <a:gdLst>
                  <a:gd name="T0" fmla="*/ 1 w 2"/>
                  <a:gd name="T1" fmla="*/ 0 h 7"/>
                  <a:gd name="T2" fmla="*/ 1 w 2"/>
                  <a:gd name="T3" fmla="*/ 0 h 7"/>
                  <a:gd name="T4" fmla="*/ 1 w 2"/>
                  <a:gd name="T5" fmla="*/ 0 h 7"/>
                  <a:gd name="T6" fmla="*/ 1 w 2"/>
                  <a:gd name="T7" fmla="*/ 0 h 7"/>
                  <a:gd name="T8" fmla="*/ 1 w 2"/>
                  <a:gd name="T9" fmla="*/ 1 h 7"/>
                  <a:gd name="T10" fmla="*/ 1 w 2"/>
                  <a:gd name="T11" fmla="*/ 2 h 7"/>
                  <a:gd name="T12" fmla="*/ 1 w 2"/>
                  <a:gd name="T13" fmla="*/ 3 h 7"/>
                  <a:gd name="T14" fmla="*/ 1 w 2"/>
                  <a:gd name="T15" fmla="*/ 4 h 7"/>
                  <a:gd name="T16" fmla="*/ 1 w 2"/>
                  <a:gd name="T17" fmla="*/ 5 h 7"/>
                  <a:gd name="T18" fmla="*/ 1 w 2"/>
                  <a:gd name="T19" fmla="*/ 6 h 7"/>
                  <a:gd name="T20" fmla="*/ 1 w 2"/>
                  <a:gd name="T21" fmla="*/ 6 h 7"/>
                  <a:gd name="T22" fmla="*/ 1 w 2"/>
                  <a:gd name="T23" fmla="*/ 6 h 7"/>
                  <a:gd name="T24" fmla="*/ 1 w 2"/>
                  <a:gd name="T25" fmla="*/ 6 h 7"/>
                  <a:gd name="T26" fmla="*/ 1 w 2"/>
                  <a:gd name="T27" fmla="*/ 6 h 7"/>
                  <a:gd name="T28" fmla="*/ 1 w 2"/>
                  <a:gd name="T29" fmla="*/ 6 h 7"/>
                  <a:gd name="T30" fmla="*/ 1 w 2"/>
                  <a:gd name="T31" fmla="*/ 6 h 7"/>
                  <a:gd name="T32" fmla="*/ 1 w 2"/>
                  <a:gd name="T33" fmla="*/ 6 h 7"/>
                  <a:gd name="T34" fmla="*/ 1 w 2"/>
                  <a:gd name="T35" fmla="*/ 6 h 7"/>
                  <a:gd name="T36" fmla="*/ 1 w 2"/>
                  <a:gd name="T37" fmla="*/ 6 h 7"/>
                  <a:gd name="T38" fmla="*/ 1 w 2"/>
                  <a:gd name="T39" fmla="*/ 6 h 7"/>
                  <a:gd name="T40" fmla="*/ 1 w 2"/>
                  <a:gd name="T41" fmla="*/ 6 h 7"/>
                  <a:gd name="T42" fmla="*/ 1 w 2"/>
                  <a:gd name="T43" fmla="*/ 6 h 7"/>
                  <a:gd name="T44" fmla="*/ 1 w 2"/>
                  <a:gd name="T45" fmla="*/ 5 h 7"/>
                  <a:gd name="T46" fmla="*/ 1 w 2"/>
                  <a:gd name="T47" fmla="*/ 4 h 7"/>
                  <a:gd name="T48" fmla="*/ 1 w 2"/>
                  <a:gd name="T49" fmla="*/ 3 h 7"/>
                  <a:gd name="T50" fmla="*/ 1 w 2"/>
                  <a:gd name="T51" fmla="*/ 2 h 7"/>
                  <a:gd name="T52" fmla="*/ 1 w 2"/>
                  <a:gd name="T53" fmla="*/ 1 h 7"/>
                  <a:gd name="T54" fmla="*/ 1 w 2"/>
                  <a:gd name="T55" fmla="*/ 0 h 7"/>
                  <a:gd name="T56" fmla="*/ 1 w 2"/>
                  <a:gd name="T57" fmla="*/ 0 h 7"/>
                  <a:gd name="T58" fmla="*/ 1 w 2"/>
                  <a:gd name="T59" fmla="*/ 0 h 7"/>
                  <a:gd name="T60" fmla="*/ 1 w 2"/>
                  <a:gd name="T61" fmla="*/ 0 h 7"/>
                  <a:gd name="T62" fmla="*/ 1 w 2"/>
                  <a:gd name="T63" fmla="*/ 2 h 7"/>
                  <a:gd name="T64" fmla="*/ 1 w 2"/>
                  <a:gd name="T65" fmla="*/ 3 h 7"/>
                  <a:gd name="T66" fmla="*/ 1 w 2"/>
                  <a:gd name="T67" fmla="*/ 4 h 7"/>
                  <a:gd name="T68" fmla="*/ 1 w 2"/>
                  <a:gd name="T69" fmla="*/ 5 h 7"/>
                  <a:gd name="T70" fmla="*/ 2 w 2"/>
                  <a:gd name="T71" fmla="*/ 6 h 7"/>
                  <a:gd name="T72" fmla="*/ 2 w 2"/>
                  <a:gd name="T73" fmla="*/ 6 h 7"/>
                  <a:gd name="T74" fmla="*/ 2 w 2"/>
                  <a:gd name="T75" fmla="*/ 6 h 7"/>
                  <a:gd name="T76" fmla="*/ 2 w 2"/>
                  <a:gd name="T77" fmla="*/ 6 h 7"/>
                  <a:gd name="T78" fmla="*/ 1 w 2"/>
                  <a:gd name="T79" fmla="*/ 6 h 7"/>
                  <a:gd name="T80" fmla="*/ 1 w 2"/>
                  <a:gd name="T81" fmla="*/ 7 h 7"/>
                  <a:gd name="T82" fmla="*/ 1 w 2"/>
                  <a:gd name="T83" fmla="*/ 7 h 7"/>
                  <a:gd name="T84" fmla="*/ 1 w 2"/>
                  <a:gd name="T85" fmla="*/ 7 h 7"/>
                  <a:gd name="T86" fmla="*/ 1 w 2"/>
                  <a:gd name="T87" fmla="*/ 7 h 7"/>
                  <a:gd name="T88" fmla="*/ 1 w 2"/>
                  <a:gd name="T89" fmla="*/ 7 h 7"/>
                  <a:gd name="T90" fmla="*/ 1 w 2"/>
                  <a:gd name="T91" fmla="*/ 7 h 7"/>
                  <a:gd name="T92" fmla="*/ 1 w 2"/>
                  <a:gd name="T93" fmla="*/ 7 h 7"/>
                  <a:gd name="T94" fmla="*/ 0 w 2"/>
                  <a:gd name="T95" fmla="*/ 6 h 7"/>
                  <a:gd name="T96" fmla="*/ 0 w 2"/>
                  <a:gd name="T97" fmla="*/ 5 h 7"/>
                  <a:gd name="T98" fmla="*/ 0 w 2"/>
                  <a:gd name="T99" fmla="*/ 4 h 7"/>
                  <a:gd name="T100" fmla="*/ 0 w 2"/>
                  <a:gd name="T101" fmla="*/ 3 h 7"/>
                  <a:gd name="T102" fmla="*/ 0 w 2"/>
                  <a:gd name="T103" fmla="*/ 2 h 7"/>
                  <a:gd name="T104" fmla="*/ 1 w 2"/>
                  <a:gd name="T105" fmla="*/ 1 h 7"/>
                  <a:gd name="T106" fmla="*/ 1 w 2"/>
                  <a:gd name="T107" fmla="*/ 0 h 7"/>
                  <a:gd name="T108" fmla="*/ 1 w 2"/>
                  <a:gd name="T109" fmla="*/ 0 h 7"/>
                  <a:gd name="T110" fmla="*/ 1 w 2"/>
                  <a:gd name="T11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 h="7">
                    <a:moveTo>
                      <a:pt x="1" y="0"/>
                    </a:moveTo>
                    <a:cubicBezTo>
                      <a:pt x="1" y="0"/>
                      <a:pt x="1" y="0"/>
                      <a:pt x="1" y="0"/>
                    </a:cubicBezTo>
                    <a:cubicBezTo>
                      <a:pt x="1" y="0"/>
                      <a:pt x="1" y="0"/>
                      <a:pt x="1" y="0"/>
                    </a:cubicBezTo>
                    <a:cubicBezTo>
                      <a:pt x="1" y="0"/>
                      <a:pt x="1" y="0"/>
                      <a:pt x="1" y="0"/>
                    </a:cubicBezTo>
                    <a:cubicBezTo>
                      <a:pt x="1" y="1"/>
                      <a:pt x="1" y="1"/>
                      <a:pt x="1" y="1"/>
                    </a:cubicBezTo>
                    <a:cubicBezTo>
                      <a:pt x="1" y="2"/>
                      <a:pt x="1" y="2"/>
                      <a:pt x="1" y="2"/>
                    </a:cubicBezTo>
                    <a:cubicBezTo>
                      <a:pt x="1" y="2"/>
                      <a:pt x="1" y="2"/>
                      <a:pt x="1" y="3"/>
                    </a:cubicBezTo>
                    <a:cubicBezTo>
                      <a:pt x="1" y="3"/>
                      <a:pt x="1" y="3"/>
                      <a:pt x="1" y="4"/>
                    </a:cubicBezTo>
                    <a:cubicBezTo>
                      <a:pt x="1" y="4"/>
                      <a:pt x="1" y="5"/>
                      <a:pt x="1" y="5"/>
                    </a:cubicBezTo>
                    <a:cubicBezTo>
                      <a:pt x="1" y="5"/>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5"/>
                      <a:pt x="1" y="5"/>
                      <a:pt x="1" y="5"/>
                    </a:cubicBezTo>
                    <a:cubicBezTo>
                      <a:pt x="1" y="5"/>
                      <a:pt x="1" y="5"/>
                      <a:pt x="1" y="4"/>
                    </a:cubicBezTo>
                    <a:cubicBezTo>
                      <a:pt x="1" y="4"/>
                      <a:pt x="1" y="3"/>
                      <a:pt x="1" y="3"/>
                    </a:cubicBezTo>
                    <a:cubicBezTo>
                      <a:pt x="1" y="3"/>
                      <a:pt x="1" y="2"/>
                      <a:pt x="1" y="2"/>
                    </a:cubicBezTo>
                    <a:cubicBezTo>
                      <a:pt x="1" y="1"/>
                      <a:pt x="1" y="1"/>
                      <a:pt x="1" y="1"/>
                    </a:cubicBezTo>
                    <a:cubicBezTo>
                      <a:pt x="1" y="0"/>
                      <a:pt x="1" y="0"/>
                      <a:pt x="1" y="0"/>
                    </a:cubicBezTo>
                    <a:cubicBezTo>
                      <a:pt x="1" y="0"/>
                      <a:pt x="1" y="0"/>
                      <a:pt x="1" y="0"/>
                    </a:cubicBezTo>
                    <a:close/>
                    <a:moveTo>
                      <a:pt x="1" y="0"/>
                    </a:moveTo>
                    <a:cubicBezTo>
                      <a:pt x="1" y="0"/>
                      <a:pt x="1" y="0"/>
                      <a:pt x="1" y="0"/>
                    </a:cubicBezTo>
                    <a:cubicBezTo>
                      <a:pt x="1" y="1"/>
                      <a:pt x="1" y="1"/>
                      <a:pt x="1" y="2"/>
                    </a:cubicBezTo>
                    <a:cubicBezTo>
                      <a:pt x="1" y="2"/>
                      <a:pt x="1" y="3"/>
                      <a:pt x="1" y="3"/>
                    </a:cubicBezTo>
                    <a:cubicBezTo>
                      <a:pt x="1" y="3"/>
                      <a:pt x="1" y="4"/>
                      <a:pt x="1" y="4"/>
                    </a:cubicBezTo>
                    <a:cubicBezTo>
                      <a:pt x="1" y="4"/>
                      <a:pt x="1" y="5"/>
                      <a:pt x="1" y="5"/>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6"/>
                      <a:pt x="0" y="6"/>
                      <a:pt x="0" y="6"/>
                    </a:cubicBezTo>
                    <a:cubicBezTo>
                      <a:pt x="0" y="6"/>
                      <a:pt x="0" y="6"/>
                      <a:pt x="0" y="5"/>
                    </a:cubicBezTo>
                    <a:cubicBezTo>
                      <a:pt x="0" y="5"/>
                      <a:pt x="0" y="4"/>
                      <a:pt x="0" y="4"/>
                    </a:cubicBezTo>
                    <a:cubicBezTo>
                      <a:pt x="0" y="3"/>
                      <a:pt x="0" y="3"/>
                      <a:pt x="0" y="3"/>
                    </a:cubicBezTo>
                    <a:cubicBezTo>
                      <a:pt x="0" y="2"/>
                      <a:pt x="0" y="2"/>
                      <a:pt x="0" y="2"/>
                    </a:cubicBezTo>
                    <a:cubicBezTo>
                      <a:pt x="1" y="1"/>
                      <a:pt x="1" y="1"/>
                      <a:pt x="1" y="1"/>
                    </a:cubicBezTo>
                    <a:cubicBezTo>
                      <a:pt x="1" y="0"/>
                      <a:pt x="1" y="0"/>
                      <a:pt x="1" y="0"/>
                    </a:cubicBezTo>
                    <a:cubicBezTo>
                      <a:pt x="1" y="0"/>
                      <a:pt x="1" y="0"/>
                      <a:pt x="1" y="0"/>
                    </a:cubicBezTo>
                    <a:cubicBezTo>
                      <a:pt x="1" y="0"/>
                      <a:pt x="1" y="0"/>
                      <a:pt x="1" y="0"/>
                    </a:cubicBezTo>
                    <a:close/>
                  </a:path>
                </a:pathLst>
              </a:custGeom>
              <a:solidFill>
                <a:srgbClr val="E2A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3" name="Freeform 10"/>
              <p:cNvSpPr>
                <a:spLocks noEditPoints="1"/>
              </p:cNvSpPr>
              <p:nvPr/>
            </p:nvSpPr>
            <p:spPr bwMode="auto">
              <a:xfrm>
                <a:off x="2677" y="1559"/>
                <a:ext cx="5" cy="15"/>
              </a:xfrm>
              <a:custGeom>
                <a:avLst/>
                <a:gdLst>
                  <a:gd name="T0" fmla="*/ 1 w 2"/>
                  <a:gd name="T1" fmla="*/ 0 h 7"/>
                  <a:gd name="T2" fmla="*/ 1 w 2"/>
                  <a:gd name="T3" fmla="*/ 0 h 7"/>
                  <a:gd name="T4" fmla="*/ 1 w 2"/>
                  <a:gd name="T5" fmla="*/ 0 h 7"/>
                  <a:gd name="T6" fmla="*/ 1 w 2"/>
                  <a:gd name="T7" fmla="*/ 0 h 7"/>
                  <a:gd name="T8" fmla="*/ 1 w 2"/>
                  <a:gd name="T9" fmla="*/ 1 h 7"/>
                  <a:gd name="T10" fmla="*/ 1 w 2"/>
                  <a:gd name="T11" fmla="*/ 2 h 7"/>
                  <a:gd name="T12" fmla="*/ 1 w 2"/>
                  <a:gd name="T13" fmla="*/ 3 h 7"/>
                  <a:gd name="T14" fmla="*/ 2 w 2"/>
                  <a:gd name="T15" fmla="*/ 4 h 7"/>
                  <a:gd name="T16" fmla="*/ 1 w 2"/>
                  <a:gd name="T17" fmla="*/ 5 h 7"/>
                  <a:gd name="T18" fmla="*/ 1 w 2"/>
                  <a:gd name="T19" fmla="*/ 6 h 7"/>
                  <a:gd name="T20" fmla="*/ 1 w 2"/>
                  <a:gd name="T21" fmla="*/ 7 h 7"/>
                  <a:gd name="T22" fmla="*/ 1 w 2"/>
                  <a:gd name="T23" fmla="*/ 7 h 7"/>
                  <a:gd name="T24" fmla="*/ 1 w 2"/>
                  <a:gd name="T25" fmla="*/ 7 h 7"/>
                  <a:gd name="T26" fmla="*/ 1 w 2"/>
                  <a:gd name="T27" fmla="*/ 7 h 7"/>
                  <a:gd name="T28" fmla="*/ 1 w 2"/>
                  <a:gd name="T29" fmla="*/ 7 h 7"/>
                  <a:gd name="T30" fmla="*/ 1 w 2"/>
                  <a:gd name="T31" fmla="*/ 7 h 7"/>
                  <a:gd name="T32" fmla="*/ 0 w 2"/>
                  <a:gd name="T33" fmla="*/ 7 h 7"/>
                  <a:gd name="T34" fmla="*/ 0 w 2"/>
                  <a:gd name="T35" fmla="*/ 6 h 7"/>
                  <a:gd name="T36" fmla="*/ 0 w 2"/>
                  <a:gd name="T37" fmla="*/ 6 h 7"/>
                  <a:gd name="T38" fmla="*/ 0 w 2"/>
                  <a:gd name="T39" fmla="*/ 6 h 7"/>
                  <a:gd name="T40" fmla="*/ 0 w 2"/>
                  <a:gd name="T41" fmla="*/ 6 h 7"/>
                  <a:gd name="T42" fmla="*/ 0 w 2"/>
                  <a:gd name="T43" fmla="*/ 6 h 7"/>
                  <a:gd name="T44" fmla="*/ 0 w 2"/>
                  <a:gd name="T45" fmla="*/ 5 h 7"/>
                  <a:gd name="T46" fmla="*/ 1 w 2"/>
                  <a:gd name="T47" fmla="*/ 4 h 7"/>
                  <a:gd name="T48" fmla="*/ 1 w 2"/>
                  <a:gd name="T49" fmla="*/ 3 h 7"/>
                  <a:gd name="T50" fmla="*/ 1 w 2"/>
                  <a:gd name="T51" fmla="*/ 2 h 7"/>
                  <a:gd name="T52" fmla="*/ 1 w 2"/>
                  <a:gd name="T53" fmla="*/ 0 h 7"/>
                  <a:gd name="T54" fmla="*/ 1 w 2"/>
                  <a:gd name="T55" fmla="*/ 0 h 7"/>
                  <a:gd name="T56" fmla="*/ 1 w 2"/>
                  <a:gd name="T57" fmla="*/ 0 h 7"/>
                  <a:gd name="T58" fmla="*/ 1 w 2"/>
                  <a:gd name="T59" fmla="*/ 0 h 7"/>
                  <a:gd name="T60" fmla="*/ 1 w 2"/>
                  <a:gd name="T61" fmla="*/ 1 h 7"/>
                  <a:gd name="T62" fmla="*/ 1 w 2"/>
                  <a:gd name="T63" fmla="*/ 2 h 7"/>
                  <a:gd name="T64" fmla="*/ 1 w 2"/>
                  <a:gd name="T65" fmla="*/ 3 h 7"/>
                  <a:gd name="T66" fmla="*/ 1 w 2"/>
                  <a:gd name="T67" fmla="*/ 4 h 7"/>
                  <a:gd name="T68" fmla="*/ 1 w 2"/>
                  <a:gd name="T69" fmla="*/ 5 h 7"/>
                  <a:gd name="T70" fmla="*/ 1 w 2"/>
                  <a:gd name="T71" fmla="*/ 6 h 7"/>
                  <a:gd name="T72" fmla="*/ 1 w 2"/>
                  <a:gd name="T73" fmla="*/ 6 h 7"/>
                  <a:gd name="T74" fmla="*/ 1 w 2"/>
                  <a:gd name="T75" fmla="*/ 6 h 7"/>
                  <a:gd name="T76" fmla="*/ 1 w 2"/>
                  <a:gd name="T77" fmla="*/ 6 h 7"/>
                  <a:gd name="T78" fmla="*/ 1 w 2"/>
                  <a:gd name="T79" fmla="*/ 6 h 7"/>
                  <a:gd name="T80" fmla="*/ 1 w 2"/>
                  <a:gd name="T81" fmla="*/ 6 h 7"/>
                  <a:gd name="T82" fmla="*/ 1 w 2"/>
                  <a:gd name="T83" fmla="*/ 6 h 7"/>
                  <a:gd name="T84" fmla="*/ 1 w 2"/>
                  <a:gd name="T85" fmla="*/ 6 h 7"/>
                  <a:gd name="T86" fmla="*/ 1 w 2"/>
                  <a:gd name="T87" fmla="*/ 6 h 7"/>
                  <a:gd name="T88" fmla="*/ 1 w 2"/>
                  <a:gd name="T89" fmla="*/ 6 h 7"/>
                  <a:gd name="T90" fmla="*/ 1 w 2"/>
                  <a:gd name="T91" fmla="*/ 6 h 7"/>
                  <a:gd name="T92" fmla="*/ 1 w 2"/>
                  <a:gd name="T93" fmla="*/ 6 h 7"/>
                  <a:gd name="T94" fmla="*/ 0 w 2"/>
                  <a:gd name="T95" fmla="*/ 6 h 7"/>
                  <a:gd name="T96" fmla="*/ 1 w 2"/>
                  <a:gd name="T97" fmla="*/ 5 h 7"/>
                  <a:gd name="T98" fmla="*/ 1 w 2"/>
                  <a:gd name="T99" fmla="*/ 4 h 7"/>
                  <a:gd name="T100" fmla="*/ 1 w 2"/>
                  <a:gd name="T101" fmla="*/ 3 h 7"/>
                  <a:gd name="T102" fmla="*/ 1 w 2"/>
                  <a:gd name="T103" fmla="*/ 2 h 7"/>
                  <a:gd name="T104" fmla="*/ 1 w 2"/>
                  <a:gd name="T105" fmla="*/ 1 h 7"/>
                  <a:gd name="T106" fmla="*/ 1 w 2"/>
                  <a:gd name="T107" fmla="*/ 0 h 7"/>
                  <a:gd name="T108" fmla="*/ 1 w 2"/>
                  <a:gd name="T109" fmla="*/ 0 h 7"/>
                  <a:gd name="T110" fmla="*/ 1 w 2"/>
                  <a:gd name="T11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 h="7">
                    <a:moveTo>
                      <a:pt x="1" y="0"/>
                    </a:moveTo>
                    <a:cubicBezTo>
                      <a:pt x="1" y="0"/>
                      <a:pt x="1" y="0"/>
                      <a:pt x="1" y="0"/>
                    </a:cubicBezTo>
                    <a:cubicBezTo>
                      <a:pt x="1" y="0"/>
                      <a:pt x="1" y="0"/>
                      <a:pt x="1" y="0"/>
                    </a:cubicBezTo>
                    <a:cubicBezTo>
                      <a:pt x="1" y="0"/>
                      <a:pt x="1" y="0"/>
                      <a:pt x="1" y="0"/>
                    </a:cubicBezTo>
                    <a:cubicBezTo>
                      <a:pt x="1" y="1"/>
                      <a:pt x="1" y="1"/>
                      <a:pt x="1" y="1"/>
                    </a:cubicBezTo>
                    <a:cubicBezTo>
                      <a:pt x="1" y="2"/>
                      <a:pt x="1" y="2"/>
                      <a:pt x="1" y="2"/>
                    </a:cubicBezTo>
                    <a:cubicBezTo>
                      <a:pt x="1" y="2"/>
                      <a:pt x="1" y="2"/>
                      <a:pt x="1" y="3"/>
                    </a:cubicBezTo>
                    <a:cubicBezTo>
                      <a:pt x="2" y="3"/>
                      <a:pt x="2" y="3"/>
                      <a:pt x="2" y="4"/>
                    </a:cubicBezTo>
                    <a:cubicBezTo>
                      <a:pt x="2" y="4"/>
                      <a:pt x="2" y="5"/>
                      <a:pt x="1" y="5"/>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5"/>
                    </a:cubicBezTo>
                    <a:cubicBezTo>
                      <a:pt x="0" y="5"/>
                      <a:pt x="0" y="4"/>
                      <a:pt x="1" y="4"/>
                    </a:cubicBezTo>
                    <a:cubicBezTo>
                      <a:pt x="1" y="4"/>
                      <a:pt x="1" y="3"/>
                      <a:pt x="1" y="3"/>
                    </a:cubicBezTo>
                    <a:cubicBezTo>
                      <a:pt x="1" y="3"/>
                      <a:pt x="1" y="2"/>
                      <a:pt x="1" y="2"/>
                    </a:cubicBezTo>
                    <a:cubicBezTo>
                      <a:pt x="1" y="1"/>
                      <a:pt x="1" y="1"/>
                      <a:pt x="1" y="0"/>
                    </a:cubicBezTo>
                    <a:cubicBezTo>
                      <a:pt x="1" y="0"/>
                      <a:pt x="1" y="0"/>
                      <a:pt x="1" y="0"/>
                    </a:cubicBezTo>
                    <a:close/>
                    <a:moveTo>
                      <a:pt x="1" y="0"/>
                    </a:moveTo>
                    <a:cubicBezTo>
                      <a:pt x="1" y="0"/>
                      <a:pt x="1" y="0"/>
                      <a:pt x="1" y="0"/>
                    </a:cubicBezTo>
                    <a:cubicBezTo>
                      <a:pt x="1" y="1"/>
                      <a:pt x="1" y="1"/>
                      <a:pt x="1" y="1"/>
                    </a:cubicBezTo>
                    <a:cubicBezTo>
                      <a:pt x="1" y="2"/>
                      <a:pt x="1" y="2"/>
                      <a:pt x="1" y="2"/>
                    </a:cubicBezTo>
                    <a:cubicBezTo>
                      <a:pt x="1" y="2"/>
                      <a:pt x="1" y="3"/>
                      <a:pt x="1" y="3"/>
                    </a:cubicBezTo>
                    <a:cubicBezTo>
                      <a:pt x="1" y="3"/>
                      <a:pt x="1" y="4"/>
                      <a:pt x="1" y="4"/>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1" y="6"/>
                      <a:pt x="0" y="6"/>
                    </a:cubicBezTo>
                    <a:cubicBezTo>
                      <a:pt x="1" y="6"/>
                      <a:pt x="1" y="5"/>
                      <a:pt x="1" y="5"/>
                    </a:cubicBezTo>
                    <a:cubicBezTo>
                      <a:pt x="1" y="5"/>
                      <a:pt x="1" y="4"/>
                      <a:pt x="1" y="4"/>
                    </a:cubicBezTo>
                    <a:cubicBezTo>
                      <a:pt x="1" y="3"/>
                      <a:pt x="1" y="3"/>
                      <a:pt x="1" y="3"/>
                    </a:cubicBezTo>
                    <a:cubicBezTo>
                      <a:pt x="1" y="2"/>
                      <a:pt x="1" y="2"/>
                      <a:pt x="1" y="2"/>
                    </a:cubicBezTo>
                    <a:cubicBezTo>
                      <a:pt x="1" y="1"/>
                      <a:pt x="1" y="1"/>
                      <a:pt x="1" y="1"/>
                    </a:cubicBezTo>
                    <a:cubicBezTo>
                      <a:pt x="1" y="0"/>
                      <a:pt x="1" y="0"/>
                      <a:pt x="1" y="0"/>
                    </a:cubicBezTo>
                    <a:cubicBezTo>
                      <a:pt x="1" y="0"/>
                      <a:pt x="1" y="0"/>
                      <a:pt x="1" y="0"/>
                    </a:cubicBezTo>
                    <a:cubicBezTo>
                      <a:pt x="1" y="0"/>
                      <a:pt x="1" y="0"/>
                      <a:pt x="1" y="0"/>
                    </a:cubicBezTo>
                    <a:close/>
                  </a:path>
                </a:pathLst>
              </a:custGeom>
              <a:solidFill>
                <a:srgbClr val="E2A1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4" name="Freeform 11"/>
              <p:cNvSpPr>
                <a:spLocks noEditPoints="1"/>
              </p:cNvSpPr>
              <p:nvPr/>
            </p:nvSpPr>
            <p:spPr bwMode="auto">
              <a:xfrm>
                <a:off x="2392" y="360"/>
                <a:ext cx="528" cy="676"/>
              </a:xfrm>
              <a:custGeom>
                <a:avLst/>
                <a:gdLst>
                  <a:gd name="T0" fmla="*/ 233 w 248"/>
                  <a:gd name="T1" fmla="*/ 316 h 318"/>
                  <a:gd name="T2" fmla="*/ 230 w 248"/>
                  <a:gd name="T3" fmla="*/ 301 h 318"/>
                  <a:gd name="T4" fmla="*/ 14 w 248"/>
                  <a:gd name="T5" fmla="*/ 303 h 318"/>
                  <a:gd name="T6" fmla="*/ 23 w 248"/>
                  <a:gd name="T7" fmla="*/ 298 h 318"/>
                  <a:gd name="T8" fmla="*/ 23 w 248"/>
                  <a:gd name="T9" fmla="*/ 298 h 318"/>
                  <a:gd name="T10" fmla="*/ 6 w 248"/>
                  <a:gd name="T11" fmla="*/ 299 h 318"/>
                  <a:gd name="T12" fmla="*/ 241 w 248"/>
                  <a:gd name="T13" fmla="*/ 306 h 318"/>
                  <a:gd name="T14" fmla="*/ 16 w 248"/>
                  <a:gd name="T15" fmla="*/ 299 h 318"/>
                  <a:gd name="T16" fmla="*/ 24 w 248"/>
                  <a:gd name="T17" fmla="*/ 290 h 318"/>
                  <a:gd name="T18" fmla="*/ 225 w 248"/>
                  <a:gd name="T19" fmla="*/ 289 h 318"/>
                  <a:gd name="T20" fmla="*/ 22 w 248"/>
                  <a:gd name="T21" fmla="*/ 288 h 318"/>
                  <a:gd name="T22" fmla="*/ 215 w 248"/>
                  <a:gd name="T23" fmla="*/ 287 h 318"/>
                  <a:gd name="T24" fmla="*/ 11 w 248"/>
                  <a:gd name="T25" fmla="*/ 287 h 318"/>
                  <a:gd name="T26" fmla="*/ 27 w 248"/>
                  <a:gd name="T27" fmla="*/ 287 h 318"/>
                  <a:gd name="T28" fmla="*/ 232 w 248"/>
                  <a:gd name="T29" fmla="*/ 283 h 318"/>
                  <a:gd name="T30" fmla="*/ 245 w 248"/>
                  <a:gd name="T31" fmla="*/ 282 h 318"/>
                  <a:gd name="T32" fmla="*/ 216 w 248"/>
                  <a:gd name="T33" fmla="*/ 281 h 318"/>
                  <a:gd name="T34" fmla="*/ 2 w 248"/>
                  <a:gd name="T35" fmla="*/ 279 h 318"/>
                  <a:gd name="T36" fmla="*/ 12 w 248"/>
                  <a:gd name="T37" fmla="*/ 274 h 318"/>
                  <a:gd name="T38" fmla="*/ 9 w 248"/>
                  <a:gd name="T39" fmla="*/ 272 h 318"/>
                  <a:gd name="T40" fmla="*/ 231 w 248"/>
                  <a:gd name="T41" fmla="*/ 272 h 318"/>
                  <a:gd name="T42" fmla="*/ 216 w 248"/>
                  <a:gd name="T43" fmla="*/ 271 h 318"/>
                  <a:gd name="T44" fmla="*/ 216 w 248"/>
                  <a:gd name="T45" fmla="*/ 214 h 318"/>
                  <a:gd name="T46" fmla="*/ 24 w 248"/>
                  <a:gd name="T47" fmla="*/ 255 h 318"/>
                  <a:gd name="T48" fmla="*/ 40 w 248"/>
                  <a:gd name="T49" fmla="*/ 205 h 318"/>
                  <a:gd name="T50" fmla="*/ 204 w 248"/>
                  <a:gd name="T51" fmla="*/ 200 h 318"/>
                  <a:gd name="T52" fmla="*/ 26 w 248"/>
                  <a:gd name="T53" fmla="*/ 193 h 318"/>
                  <a:gd name="T54" fmla="*/ 29 w 248"/>
                  <a:gd name="T55" fmla="*/ 180 h 318"/>
                  <a:gd name="T56" fmla="*/ 43 w 248"/>
                  <a:gd name="T57" fmla="*/ 222 h 318"/>
                  <a:gd name="T58" fmla="*/ 214 w 248"/>
                  <a:gd name="T59" fmla="*/ 165 h 318"/>
                  <a:gd name="T60" fmla="*/ 52 w 248"/>
                  <a:gd name="T61" fmla="*/ 165 h 318"/>
                  <a:gd name="T62" fmla="*/ 207 w 248"/>
                  <a:gd name="T63" fmla="*/ 157 h 318"/>
                  <a:gd name="T64" fmla="*/ 192 w 248"/>
                  <a:gd name="T65" fmla="*/ 142 h 318"/>
                  <a:gd name="T66" fmla="*/ 185 w 248"/>
                  <a:gd name="T67" fmla="*/ 140 h 318"/>
                  <a:gd name="T68" fmla="*/ 50 w 248"/>
                  <a:gd name="T69" fmla="*/ 162 h 318"/>
                  <a:gd name="T70" fmla="*/ 60 w 248"/>
                  <a:gd name="T71" fmla="*/ 144 h 318"/>
                  <a:gd name="T72" fmla="*/ 41 w 248"/>
                  <a:gd name="T73" fmla="*/ 107 h 318"/>
                  <a:gd name="T74" fmla="*/ 200 w 248"/>
                  <a:gd name="T75" fmla="*/ 101 h 318"/>
                  <a:gd name="T76" fmla="*/ 188 w 248"/>
                  <a:gd name="T77" fmla="*/ 96 h 318"/>
                  <a:gd name="T78" fmla="*/ 34 w 248"/>
                  <a:gd name="T79" fmla="*/ 158 h 318"/>
                  <a:gd name="T80" fmla="*/ 206 w 248"/>
                  <a:gd name="T81" fmla="*/ 111 h 318"/>
                  <a:gd name="T82" fmla="*/ 189 w 248"/>
                  <a:gd name="T83" fmla="*/ 69 h 318"/>
                  <a:gd name="T84" fmla="*/ 68 w 248"/>
                  <a:gd name="T85" fmla="*/ 60 h 318"/>
                  <a:gd name="T86" fmla="*/ 115 w 248"/>
                  <a:gd name="T87" fmla="*/ 75 h 318"/>
                  <a:gd name="T88" fmla="*/ 50 w 248"/>
                  <a:gd name="T89" fmla="*/ 59 h 318"/>
                  <a:gd name="T90" fmla="*/ 176 w 248"/>
                  <a:gd name="T91" fmla="*/ 58 h 318"/>
                  <a:gd name="T92" fmla="*/ 66 w 248"/>
                  <a:gd name="T93" fmla="*/ 47 h 318"/>
                  <a:gd name="T94" fmla="*/ 65 w 248"/>
                  <a:gd name="T95" fmla="*/ 50 h 318"/>
                  <a:gd name="T96" fmla="*/ 128 w 248"/>
                  <a:gd name="T97" fmla="*/ 41 h 318"/>
                  <a:gd name="T98" fmla="*/ 122 w 248"/>
                  <a:gd name="T99" fmla="*/ 37 h 318"/>
                  <a:gd name="T100" fmla="*/ 143 w 248"/>
                  <a:gd name="T101" fmla="*/ 38 h 318"/>
                  <a:gd name="T102" fmla="*/ 72 w 248"/>
                  <a:gd name="T103" fmla="*/ 67 h 318"/>
                  <a:gd name="T104" fmla="*/ 111 w 248"/>
                  <a:gd name="T105" fmla="*/ 35 h 318"/>
                  <a:gd name="T106" fmla="*/ 101 w 248"/>
                  <a:gd name="T107" fmla="*/ 33 h 318"/>
                  <a:gd name="T108" fmla="*/ 139 w 248"/>
                  <a:gd name="T109" fmla="*/ 24 h 318"/>
                  <a:gd name="T110" fmla="*/ 108 w 248"/>
                  <a:gd name="T111" fmla="*/ 17 h 318"/>
                  <a:gd name="T112" fmla="*/ 139 w 248"/>
                  <a:gd name="T113" fmla="*/ 10 h 318"/>
                  <a:gd name="T114" fmla="*/ 113 w 248"/>
                  <a:gd name="T115" fmla="*/ 7 h 318"/>
                  <a:gd name="T116" fmla="*/ 137 w 248"/>
                  <a:gd name="T117" fmla="*/ 1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8" h="318">
                    <a:moveTo>
                      <a:pt x="225" y="315"/>
                    </a:moveTo>
                    <a:cubicBezTo>
                      <a:pt x="225" y="316"/>
                      <a:pt x="225" y="317"/>
                      <a:pt x="225" y="317"/>
                    </a:cubicBezTo>
                    <a:cubicBezTo>
                      <a:pt x="225" y="318"/>
                      <a:pt x="225" y="318"/>
                      <a:pt x="225" y="318"/>
                    </a:cubicBezTo>
                    <a:cubicBezTo>
                      <a:pt x="225" y="318"/>
                      <a:pt x="225" y="318"/>
                      <a:pt x="225" y="318"/>
                    </a:cubicBezTo>
                    <a:cubicBezTo>
                      <a:pt x="225" y="317"/>
                      <a:pt x="225" y="317"/>
                      <a:pt x="225" y="317"/>
                    </a:cubicBezTo>
                    <a:cubicBezTo>
                      <a:pt x="225" y="316"/>
                      <a:pt x="225" y="316"/>
                      <a:pt x="225" y="315"/>
                    </a:cubicBezTo>
                    <a:cubicBezTo>
                      <a:pt x="225" y="315"/>
                      <a:pt x="225" y="315"/>
                      <a:pt x="225" y="315"/>
                    </a:cubicBezTo>
                    <a:moveTo>
                      <a:pt x="232" y="313"/>
                    </a:moveTo>
                    <a:cubicBezTo>
                      <a:pt x="232" y="314"/>
                      <a:pt x="233" y="315"/>
                      <a:pt x="233" y="316"/>
                    </a:cubicBezTo>
                    <a:cubicBezTo>
                      <a:pt x="233" y="315"/>
                      <a:pt x="232" y="314"/>
                      <a:pt x="232" y="313"/>
                    </a:cubicBezTo>
                    <a:moveTo>
                      <a:pt x="215" y="303"/>
                    </a:moveTo>
                    <a:cubicBezTo>
                      <a:pt x="215" y="306"/>
                      <a:pt x="215" y="307"/>
                      <a:pt x="215" y="307"/>
                    </a:cubicBezTo>
                    <a:cubicBezTo>
                      <a:pt x="215" y="307"/>
                      <a:pt x="215" y="307"/>
                      <a:pt x="215" y="307"/>
                    </a:cubicBezTo>
                    <a:cubicBezTo>
                      <a:pt x="215" y="311"/>
                      <a:pt x="216" y="314"/>
                      <a:pt x="216" y="315"/>
                    </a:cubicBezTo>
                    <a:cubicBezTo>
                      <a:pt x="216" y="316"/>
                      <a:pt x="216" y="316"/>
                      <a:pt x="216" y="316"/>
                    </a:cubicBezTo>
                    <a:cubicBezTo>
                      <a:pt x="217" y="316"/>
                      <a:pt x="217" y="313"/>
                      <a:pt x="216" y="310"/>
                    </a:cubicBezTo>
                    <a:cubicBezTo>
                      <a:pt x="216" y="308"/>
                      <a:pt x="215" y="306"/>
                      <a:pt x="215" y="303"/>
                    </a:cubicBezTo>
                    <a:moveTo>
                      <a:pt x="230" y="301"/>
                    </a:moveTo>
                    <a:cubicBezTo>
                      <a:pt x="231" y="304"/>
                      <a:pt x="231" y="306"/>
                      <a:pt x="232" y="308"/>
                    </a:cubicBezTo>
                    <a:cubicBezTo>
                      <a:pt x="231" y="306"/>
                      <a:pt x="231" y="304"/>
                      <a:pt x="230" y="301"/>
                    </a:cubicBezTo>
                    <a:moveTo>
                      <a:pt x="30" y="301"/>
                    </a:moveTo>
                    <a:cubicBezTo>
                      <a:pt x="30" y="302"/>
                      <a:pt x="30" y="302"/>
                      <a:pt x="30" y="302"/>
                    </a:cubicBezTo>
                    <a:cubicBezTo>
                      <a:pt x="30" y="305"/>
                      <a:pt x="30" y="307"/>
                      <a:pt x="30" y="309"/>
                    </a:cubicBezTo>
                    <a:cubicBezTo>
                      <a:pt x="30" y="308"/>
                      <a:pt x="30" y="308"/>
                      <a:pt x="31" y="307"/>
                    </a:cubicBezTo>
                    <a:cubicBezTo>
                      <a:pt x="31" y="305"/>
                      <a:pt x="30" y="303"/>
                      <a:pt x="30" y="301"/>
                    </a:cubicBezTo>
                    <a:moveTo>
                      <a:pt x="15" y="301"/>
                    </a:moveTo>
                    <a:cubicBezTo>
                      <a:pt x="14" y="302"/>
                      <a:pt x="14" y="303"/>
                      <a:pt x="14" y="303"/>
                    </a:cubicBezTo>
                    <a:cubicBezTo>
                      <a:pt x="14" y="306"/>
                      <a:pt x="13" y="310"/>
                      <a:pt x="12" y="314"/>
                    </a:cubicBezTo>
                    <a:cubicBezTo>
                      <a:pt x="12" y="314"/>
                      <a:pt x="12" y="314"/>
                      <a:pt x="12" y="315"/>
                    </a:cubicBezTo>
                    <a:cubicBezTo>
                      <a:pt x="12" y="315"/>
                      <a:pt x="12" y="316"/>
                      <a:pt x="12" y="316"/>
                    </a:cubicBezTo>
                    <a:cubicBezTo>
                      <a:pt x="12" y="315"/>
                      <a:pt x="12" y="315"/>
                      <a:pt x="13" y="314"/>
                    </a:cubicBezTo>
                    <a:cubicBezTo>
                      <a:pt x="13" y="313"/>
                      <a:pt x="13" y="313"/>
                      <a:pt x="13" y="312"/>
                    </a:cubicBezTo>
                    <a:cubicBezTo>
                      <a:pt x="13" y="311"/>
                      <a:pt x="14" y="310"/>
                      <a:pt x="14" y="308"/>
                    </a:cubicBezTo>
                    <a:cubicBezTo>
                      <a:pt x="14" y="305"/>
                      <a:pt x="14" y="303"/>
                      <a:pt x="15" y="301"/>
                    </a:cubicBezTo>
                    <a:moveTo>
                      <a:pt x="23" y="298"/>
                    </a:moveTo>
                    <a:cubicBezTo>
                      <a:pt x="23" y="298"/>
                      <a:pt x="23" y="298"/>
                      <a:pt x="23" y="298"/>
                    </a:cubicBezTo>
                    <a:cubicBezTo>
                      <a:pt x="23" y="302"/>
                      <a:pt x="23" y="305"/>
                      <a:pt x="22" y="307"/>
                    </a:cubicBezTo>
                    <a:cubicBezTo>
                      <a:pt x="22" y="309"/>
                      <a:pt x="22" y="309"/>
                      <a:pt x="22" y="309"/>
                    </a:cubicBezTo>
                    <a:cubicBezTo>
                      <a:pt x="22" y="307"/>
                      <a:pt x="22" y="307"/>
                      <a:pt x="22" y="307"/>
                    </a:cubicBezTo>
                    <a:cubicBezTo>
                      <a:pt x="22" y="307"/>
                      <a:pt x="22" y="306"/>
                      <a:pt x="22" y="305"/>
                    </a:cubicBezTo>
                    <a:cubicBezTo>
                      <a:pt x="22" y="307"/>
                      <a:pt x="22" y="308"/>
                      <a:pt x="21" y="310"/>
                    </a:cubicBezTo>
                    <a:cubicBezTo>
                      <a:pt x="21" y="314"/>
                      <a:pt x="20" y="316"/>
                      <a:pt x="20" y="317"/>
                    </a:cubicBezTo>
                    <a:cubicBezTo>
                      <a:pt x="21" y="314"/>
                      <a:pt x="22" y="310"/>
                      <a:pt x="23" y="305"/>
                    </a:cubicBezTo>
                    <a:cubicBezTo>
                      <a:pt x="23" y="304"/>
                      <a:pt x="24" y="303"/>
                      <a:pt x="24" y="302"/>
                    </a:cubicBezTo>
                    <a:cubicBezTo>
                      <a:pt x="23" y="300"/>
                      <a:pt x="23" y="298"/>
                      <a:pt x="23" y="298"/>
                    </a:cubicBezTo>
                    <a:moveTo>
                      <a:pt x="213" y="297"/>
                    </a:moveTo>
                    <a:cubicBezTo>
                      <a:pt x="213" y="297"/>
                      <a:pt x="213" y="298"/>
                      <a:pt x="213" y="298"/>
                    </a:cubicBezTo>
                    <a:cubicBezTo>
                      <a:pt x="213" y="298"/>
                      <a:pt x="213" y="298"/>
                      <a:pt x="213" y="298"/>
                    </a:cubicBezTo>
                    <a:cubicBezTo>
                      <a:pt x="213" y="299"/>
                      <a:pt x="213" y="299"/>
                      <a:pt x="213" y="300"/>
                    </a:cubicBezTo>
                    <a:cubicBezTo>
                      <a:pt x="213" y="300"/>
                      <a:pt x="213" y="299"/>
                      <a:pt x="213" y="299"/>
                    </a:cubicBezTo>
                    <a:cubicBezTo>
                      <a:pt x="213" y="299"/>
                      <a:pt x="213" y="298"/>
                      <a:pt x="213" y="297"/>
                    </a:cubicBezTo>
                    <a:moveTo>
                      <a:pt x="6" y="295"/>
                    </a:moveTo>
                    <a:cubicBezTo>
                      <a:pt x="6" y="296"/>
                      <a:pt x="6" y="297"/>
                      <a:pt x="6" y="298"/>
                    </a:cubicBezTo>
                    <a:cubicBezTo>
                      <a:pt x="6" y="298"/>
                      <a:pt x="6" y="299"/>
                      <a:pt x="6" y="299"/>
                    </a:cubicBezTo>
                    <a:cubicBezTo>
                      <a:pt x="6" y="300"/>
                      <a:pt x="6" y="302"/>
                      <a:pt x="6" y="303"/>
                    </a:cubicBezTo>
                    <a:cubicBezTo>
                      <a:pt x="6" y="302"/>
                      <a:pt x="6" y="301"/>
                      <a:pt x="6" y="301"/>
                    </a:cubicBezTo>
                    <a:cubicBezTo>
                      <a:pt x="6" y="299"/>
                      <a:pt x="6" y="297"/>
                      <a:pt x="6" y="295"/>
                    </a:cubicBezTo>
                    <a:moveTo>
                      <a:pt x="238" y="295"/>
                    </a:moveTo>
                    <a:cubicBezTo>
                      <a:pt x="238" y="295"/>
                      <a:pt x="238" y="295"/>
                      <a:pt x="238" y="295"/>
                    </a:cubicBezTo>
                    <a:cubicBezTo>
                      <a:pt x="239" y="296"/>
                      <a:pt x="239" y="298"/>
                      <a:pt x="239" y="299"/>
                    </a:cubicBezTo>
                    <a:cubicBezTo>
                      <a:pt x="240" y="302"/>
                      <a:pt x="240" y="305"/>
                      <a:pt x="241" y="308"/>
                    </a:cubicBezTo>
                    <a:cubicBezTo>
                      <a:pt x="241" y="308"/>
                      <a:pt x="241" y="308"/>
                      <a:pt x="241" y="307"/>
                    </a:cubicBezTo>
                    <a:cubicBezTo>
                      <a:pt x="241" y="307"/>
                      <a:pt x="241" y="307"/>
                      <a:pt x="241" y="306"/>
                    </a:cubicBezTo>
                    <a:cubicBezTo>
                      <a:pt x="240" y="301"/>
                      <a:pt x="238" y="295"/>
                      <a:pt x="238" y="295"/>
                    </a:cubicBezTo>
                    <a:moveTo>
                      <a:pt x="221" y="290"/>
                    </a:moveTo>
                    <a:cubicBezTo>
                      <a:pt x="221" y="291"/>
                      <a:pt x="221" y="291"/>
                      <a:pt x="221" y="292"/>
                    </a:cubicBezTo>
                    <a:cubicBezTo>
                      <a:pt x="221" y="291"/>
                      <a:pt x="221" y="291"/>
                      <a:pt x="221" y="290"/>
                    </a:cubicBezTo>
                    <a:cubicBezTo>
                      <a:pt x="221" y="290"/>
                      <a:pt x="221" y="290"/>
                      <a:pt x="221" y="290"/>
                    </a:cubicBezTo>
                    <a:cubicBezTo>
                      <a:pt x="221" y="290"/>
                      <a:pt x="221" y="290"/>
                      <a:pt x="221" y="290"/>
                    </a:cubicBezTo>
                    <a:moveTo>
                      <a:pt x="17" y="290"/>
                    </a:moveTo>
                    <a:cubicBezTo>
                      <a:pt x="16" y="291"/>
                      <a:pt x="16" y="291"/>
                      <a:pt x="16" y="292"/>
                    </a:cubicBezTo>
                    <a:cubicBezTo>
                      <a:pt x="16" y="294"/>
                      <a:pt x="16" y="297"/>
                      <a:pt x="16" y="299"/>
                    </a:cubicBezTo>
                    <a:cubicBezTo>
                      <a:pt x="16" y="298"/>
                      <a:pt x="16" y="297"/>
                      <a:pt x="17" y="295"/>
                    </a:cubicBezTo>
                    <a:cubicBezTo>
                      <a:pt x="17" y="293"/>
                      <a:pt x="18" y="291"/>
                      <a:pt x="18" y="290"/>
                    </a:cubicBezTo>
                    <a:cubicBezTo>
                      <a:pt x="17" y="290"/>
                      <a:pt x="17" y="290"/>
                      <a:pt x="17" y="290"/>
                    </a:cubicBezTo>
                    <a:moveTo>
                      <a:pt x="26" y="289"/>
                    </a:moveTo>
                    <a:cubicBezTo>
                      <a:pt x="25" y="290"/>
                      <a:pt x="25" y="290"/>
                      <a:pt x="25" y="290"/>
                    </a:cubicBezTo>
                    <a:cubicBezTo>
                      <a:pt x="25" y="290"/>
                      <a:pt x="25" y="290"/>
                      <a:pt x="25" y="290"/>
                    </a:cubicBezTo>
                    <a:cubicBezTo>
                      <a:pt x="24" y="290"/>
                      <a:pt x="24" y="290"/>
                      <a:pt x="24" y="290"/>
                    </a:cubicBezTo>
                    <a:cubicBezTo>
                      <a:pt x="24" y="290"/>
                      <a:pt x="24" y="290"/>
                      <a:pt x="24" y="290"/>
                    </a:cubicBezTo>
                    <a:cubicBezTo>
                      <a:pt x="24" y="290"/>
                      <a:pt x="24" y="290"/>
                      <a:pt x="24" y="290"/>
                    </a:cubicBezTo>
                    <a:cubicBezTo>
                      <a:pt x="24" y="291"/>
                      <a:pt x="24" y="291"/>
                      <a:pt x="24" y="292"/>
                    </a:cubicBezTo>
                    <a:cubicBezTo>
                      <a:pt x="24" y="293"/>
                      <a:pt x="24" y="295"/>
                      <a:pt x="24" y="297"/>
                    </a:cubicBezTo>
                    <a:cubicBezTo>
                      <a:pt x="24" y="297"/>
                      <a:pt x="24" y="297"/>
                      <a:pt x="24" y="297"/>
                    </a:cubicBezTo>
                    <a:cubicBezTo>
                      <a:pt x="25" y="295"/>
                      <a:pt x="25" y="293"/>
                      <a:pt x="25" y="292"/>
                    </a:cubicBezTo>
                    <a:cubicBezTo>
                      <a:pt x="25" y="291"/>
                      <a:pt x="25" y="290"/>
                      <a:pt x="26" y="289"/>
                    </a:cubicBezTo>
                    <a:moveTo>
                      <a:pt x="225" y="289"/>
                    </a:moveTo>
                    <a:cubicBezTo>
                      <a:pt x="225" y="289"/>
                      <a:pt x="225" y="289"/>
                      <a:pt x="224" y="289"/>
                    </a:cubicBezTo>
                    <a:cubicBezTo>
                      <a:pt x="225" y="289"/>
                      <a:pt x="225" y="289"/>
                      <a:pt x="225" y="289"/>
                    </a:cubicBezTo>
                    <a:cubicBezTo>
                      <a:pt x="225" y="289"/>
                      <a:pt x="225" y="289"/>
                      <a:pt x="225" y="289"/>
                    </a:cubicBezTo>
                    <a:moveTo>
                      <a:pt x="20" y="288"/>
                    </a:moveTo>
                    <a:cubicBezTo>
                      <a:pt x="20" y="288"/>
                      <a:pt x="20" y="288"/>
                      <a:pt x="19" y="288"/>
                    </a:cubicBezTo>
                    <a:cubicBezTo>
                      <a:pt x="20" y="289"/>
                      <a:pt x="20" y="289"/>
                      <a:pt x="20" y="289"/>
                    </a:cubicBezTo>
                    <a:cubicBezTo>
                      <a:pt x="20" y="289"/>
                      <a:pt x="20" y="288"/>
                      <a:pt x="20" y="288"/>
                    </a:cubicBezTo>
                    <a:moveTo>
                      <a:pt x="16" y="288"/>
                    </a:moveTo>
                    <a:cubicBezTo>
                      <a:pt x="17" y="288"/>
                      <a:pt x="17" y="289"/>
                      <a:pt x="18" y="289"/>
                    </a:cubicBezTo>
                    <a:cubicBezTo>
                      <a:pt x="18" y="289"/>
                      <a:pt x="18" y="288"/>
                      <a:pt x="18" y="288"/>
                    </a:cubicBezTo>
                    <a:cubicBezTo>
                      <a:pt x="17" y="288"/>
                      <a:pt x="17" y="288"/>
                      <a:pt x="16" y="288"/>
                    </a:cubicBezTo>
                    <a:moveTo>
                      <a:pt x="22" y="288"/>
                    </a:moveTo>
                    <a:cubicBezTo>
                      <a:pt x="22" y="288"/>
                      <a:pt x="22" y="288"/>
                      <a:pt x="22" y="288"/>
                    </a:cubicBezTo>
                    <a:cubicBezTo>
                      <a:pt x="22" y="288"/>
                      <a:pt x="22" y="288"/>
                      <a:pt x="22" y="288"/>
                    </a:cubicBezTo>
                    <a:cubicBezTo>
                      <a:pt x="22" y="288"/>
                      <a:pt x="22" y="288"/>
                      <a:pt x="22" y="288"/>
                    </a:cubicBezTo>
                    <a:moveTo>
                      <a:pt x="229" y="288"/>
                    </a:moveTo>
                    <a:cubicBezTo>
                      <a:pt x="229" y="288"/>
                      <a:pt x="229" y="288"/>
                      <a:pt x="229" y="288"/>
                    </a:cubicBezTo>
                    <a:cubicBezTo>
                      <a:pt x="229" y="288"/>
                      <a:pt x="229" y="288"/>
                      <a:pt x="229" y="288"/>
                    </a:cubicBezTo>
                    <a:cubicBezTo>
                      <a:pt x="229" y="288"/>
                      <a:pt x="229" y="288"/>
                      <a:pt x="229" y="288"/>
                    </a:cubicBezTo>
                    <a:cubicBezTo>
                      <a:pt x="229" y="288"/>
                      <a:pt x="229" y="288"/>
                      <a:pt x="229" y="288"/>
                    </a:cubicBezTo>
                    <a:moveTo>
                      <a:pt x="215" y="287"/>
                    </a:moveTo>
                    <a:cubicBezTo>
                      <a:pt x="215" y="287"/>
                      <a:pt x="215" y="288"/>
                      <a:pt x="215" y="289"/>
                    </a:cubicBezTo>
                    <a:cubicBezTo>
                      <a:pt x="215" y="288"/>
                      <a:pt x="215" y="288"/>
                      <a:pt x="215" y="287"/>
                    </a:cubicBezTo>
                    <a:cubicBezTo>
                      <a:pt x="215" y="287"/>
                      <a:pt x="215" y="287"/>
                      <a:pt x="215" y="287"/>
                    </a:cubicBezTo>
                    <a:moveTo>
                      <a:pt x="9" y="286"/>
                    </a:moveTo>
                    <a:cubicBezTo>
                      <a:pt x="9" y="287"/>
                      <a:pt x="9" y="287"/>
                      <a:pt x="8" y="288"/>
                    </a:cubicBezTo>
                    <a:cubicBezTo>
                      <a:pt x="8" y="288"/>
                      <a:pt x="8" y="289"/>
                      <a:pt x="8" y="289"/>
                    </a:cubicBezTo>
                    <a:cubicBezTo>
                      <a:pt x="8" y="292"/>
                      <a:pt x="7" y="294"/>
                      <a:pt x="7" y="296"/>
                    </a:cubicBezTo>
                    <a:cubicBezTo>
                      <a:pt x="8" y="292"/>
                      <a:pt x="9" y="291"/>
                      <a:pt x="10" y="289"/>
                    </a:cubicBezTo>
                    <a:cubicBezTo>
                      <a:pt x="10" y="288"/>
                      <a:pt x="10" y="288"/>
                      <a:pt x="11" y="287"/>
                    </a:cubicBezTo>
                    <a:cubicBezTo>
                      <a:pt x="10" y="287"/>
                      <a:pt x="10" y="287"/>
                      <a:pt x="10" y="287"/>
                    </a:cubicBezTo>
                    <a:cubicBezTo>
                      <a:pt x="10" y="287"/>
                      <a:pt x="10" y="287"/>
                      <a:pt x="10" y="287"/>
                    </a:cubicBezTo>
                    <a:cubicBezTo>
                      <a:pt x="10" y="286"/>
                      <a:pt x="10" y="286"/>
                      <a:pt x="10" y="286"/>
                    </a:cubicBezTo>
                    <a:cubicBezTo>
                      <a:pt x="9" y="286"/>
                      <a:pt x="9" y="286"/>
                      <a:pt x="9" y="286"/>
                    </a:cubicBezTo>
                    <a:cubicBezTo>
                      <a:pt x="9" y="286"/>
                      <a:pt x="9" y="286"/>
                      <a:pt x="9" y="286"/>
                    </a:cubicBezTo>
                    <a:moveTo>
                      <a:pt x="27" y="286"/>
                    </a:moveTo>
                    <a:cubicBezTo>
                      <a:pt x="27" y="286"/>
                      <a:pt x="26" y="287"/>
                      <a:pt x="25" y="287"/>
                    </a:cubicBezTo>
                    <a:cubicBezTo>
                      <a:pt x="24" y="288"/>
                      <a:pt x="24" y="288"/>
                      <a:pt x="24" y="288"/>
                    </a:cubicBezTo>
                    <a:cubicBezTo>
                      <a:pt x="25" y="288"/>
                      <a:pt x="27" y="287"/>
                      <a:pt x="27" y="287"/>
                    </a:cubicBezTo>
                    <a:cubicBezTo>
                      <a:pt x="27" y="286"/>
                      <a:pt x="27" y="286"/>
                      <a:pt x="27" y="286"/>
                    </a:cubicBezTo>
                    <a:moveTo>
                      <a:pt x="31" y="285"/>
                    </a:moveTo>
                    <a:cubicBezTo>
                      <a:pt x="31" y="285"/>
                      <a:pt x="31" y="285"/>
                      <a:pt x="31" y="285"/>
                    </a:cubicBezTo>
                    <a:cubicBezTo>
                      <a:pt x="30" y="293"/>
                      <a:pt x="31" y="294"/>
                      <a:pt x="31" y="301"/>
                    </a:cubicBezTo>
                    <a:cubicBezTo>
                      <a:pt x="31" y="302"/>
                      <a:pt x="31" y="302"/>
                      <a:pt x="31" y="302"/>
                    </a:cubicBezTo>
                    <a:cubicBezTo>
                      <a:pt x="32" y="301"/>
                      <a:pt x="32" y="300"/>
                      <a:pt x="32" y="299"/>
                    </a:cubicBezTo>
                    <a:cubicBezTo>
                      <a:pt x="32" y="296"/>
                      <a:pt x="32" y="292"/>
                      <a:pt x="32" y="287"/>
                    </a:cubicBezTo>
                    <a:cubicBezTo>
                      <a:pt x="32" y="286"/>
                      <a:pt x="32" y="285"/>
                      <a:pt x="31" y="285"/>
                    </a:cubicBezTo>
                    <a:moveTo>
                      <a:pt x="232" y="283"/>
                    </a:moveTo>
                    <a:cubicBezTo>
                      <a:pt x="232" y="283"/>
                      <a:pt x="232" y="283"/>
                      <a:pt x="231" y="284"/>
                    </a:cubicBezTo>
                    <a:cubicBezTo>
                      <a:pt x="232" y="283"/>
                      <a:pt x="232" y="283"/>
                      <a:pt x="232" y="283"/>
                    </a:cubicBezTo>
                    <a:cubicBezTo>
                      <a:pt x="232" y="283"/>
                      <a:pt x="232" y="283"/>
                      <a:pt x="232" y="283"/>
                    </a:cubicBezTo>
                    <a:moveTo>
                      <a:pt x="10" y="282"/>
                    </a:moveTo>
                    <a:cubicBezTo>
                      <a:pt x="10" y="283"/>
                      <a:pt x="10" y="283"/>
                      <a:pt x="10" y="283"/>
                    </a:cubicBezTo>
                    <a:cubicBezTo>
                      <a:pt x="10" y="284"/>
                      <a:pt x="11" y="284"/>
                      <a:pt x="11" y="284"/>
                    </a:cubicBezTo>
                    <a:cubicBezTo>
                      <a:pt x="11" y="284"/>
                      <a:pt x="11" y="284"/>
                      <a:pt x="11" y="284"/>
                    </a:cubicBezTo>
                    <a:cubicBezTo>
                      <a:pt x="11" y="284"/>
                      <a:pt x="10" y="283"/>
                      <a:pt x="10" y="282"/>
                    </a:cubicBezTo>
                    <a:moveTo>
                      <a:pt x="245" y="282"/>
                    </a:moveTo>
                    <a:cubicBezTo>
                      <a:pt x="245" y="283"/>
                      <a:pt x="246" y="283"/>
                      <a:pt x="246" y="284"/>
                    </a:cubicBezTo>
                    <a:cubicBezTo>
                      <a:pt x="247" y="285"/>
                      <a:pt x="247" y="286"/>
                      <a:pt x="248" y="286"/>
                    </a:cubicBezTo>
                    <a:cubicBezTo>
                      <a:pt x="248" y="286"/>
                      <a:pt x="248" y="286"/>
                      <a:pt x="248" y="286"/>
                    </a:cubicBezTo>
                    <a:cubicBezTo>
                      <a:pt x="248" y="286"/>
                      <a:pt x="248" y="286"/>
                      <a:pt x="248" y="286"/>
                    </a:cubicBezTo>
                    <a:cubicBezTo>
                      <a:pt x="247" y="285"/>
                      <a:pt x="246" y="284"/>
                      <a:pt x="245" y="282"/>
                    </a:cubicBezTo>
                    <a:moveTo>
                      <a:pt x="214" y="281"/>
                    </a:moveTo>
                    <a:cubicBezTo>
                      <a:pt x="215" y="282"/>
                      <a:pt x="215" y="283"/>
                      <a:pt x="215" y="283"/>
                    </a:cubicBezTo>
                    <a:cubicBezTo>
                      <a:pt x="216" y="284"/>
                      <a:pt x="216" y="284"/>
                      <a:pt x="217" y="285"/>
                    </a:cubicBezTo>
                    <a:cubicBezTo>
                      <a:pt x="216" y="284"/>
                      <a:pt x="216" y="283"/>
                      <a:pt x="216" y="281"/>
                    </a:cubicBezTo>
                    <a:cubicBezTo>
                      <a:pt x="215" y="281"/>
                      <a:pt x="215" y="281"/>
                      <a:pt x="214" y="281"/>
                    </a:cubicBezTo>
                    <a:moveTo>
                      <a:pt x="31" y="281"/>
                    </a:moveTo>
                    <a:cubicBezTo>
                      <a:pt x="31" y="282"/>
                      <a:pt x="30" y="282"/>
                      <a:pt x="30" y="283"/>
                    </a:cubicBezTo>
                    <a:cubicBezTo>
                      <a:pt x="30" y="283"/>
                      <a:pt x="30" y="284"/>
                      <a:pt x="30" y="284"/>
                    </a:cubicBezTo>
                    <a:cubicBezTo>
                      <a:pt x="31" y="283"/>
                      <a:pt x="31" y="282"/>
                      <a:pt x="31" y="281"/>
                    </a:cubicBezTo>
                    <a:moveTo>
                      <a:pt x="4" y="276"/>
                    </a:moveTo>
                    <a:cubicBezTo>
                      <a:pt x="4" y="277"/>
                      <a:pt x="3" y="277"/>
                      <a:pt x="2" y="278"/>
                    </a:cubicBezTo>
                    <a:cubicBezTo>
                      <a:pt x="1" y="279"/>
                      <a:pt x="1" y="280"/>
                      <a:pt x="0" y="281"/>
                    </a:cubicBezTo>
                    <a:cubicBezTo>
                      <a:pt x="1" y="280"/>
                      <a:pt x="2" y="279"/>
                      <a:pt x="2" y="279"/>
                    </a:cubicBezTo>
                    <a:cubicBezTo>
                      <a:pt x="3" y="278"/>
                      <a:pt x="4" y="277"/>
                      <a:pt x="4" y="277"/>
                    </a:cubicBezTo>
                    <a:cubicBezTo>
                      <a:pt x="4" y="276"/>
                      <a:pt x="4" y="276"/>
                      <a:pt x="4" y="276"/>
                    </a:cubicBezTo>
                    <a:moveTo>
                      <a:pt x="233" y="274"/>
                    </a:moveTo>
                    <a:cubicBezTo>
                      <a:pt x="233" y="274"/>
                      <a:pt x="232" y="274"/>
                      <a:pt x="232" y="274"/>
                    </a:cubicBezTo>
                    <a:cubicBezTo>
                      <a:pt x="233" y="276"/>
                      <a:pt x="233" y="278"/>
                      <a:pt x="233" y="279"/>
                    </a:cubicBezTo>
                    <a:cubicBezTo>
                      <a:pt x="234" y="280"/>
                      <a:pt x="234" y="280"/>
                      <a:pt x="234" y="281"/>
                    </a:cubicBezTo>
                    <a:cubicBezTo>
                      <a:pt x="234" y="280"/>
                      <a:pt x="234" y="279"/>
                      <a:pt x="235" y="278"/>
                    </a:cubicBezTo>
                    <a:cubicBezTo>
                      <a:pt x="234" y="277"/>
                      <a:pt x="234" y="275"/>
                      <a:pt x="233" y="274"/>
                    </a:cubicBezTo>
                    <a:moveTo>
                      <a:pt x="12" y="274"/>
                    </a:moveTo>
                    <a:cubicBezTo>
                      <a:pt x="12" y="274"/>
                      <a:pt x="12" y="275"/>
                      <a:pt x="11" y="276"/>
                    </a:cubicBezTo>
                    <a:cubicBezTo>
                      <a:pt x="11" y="278"/>
                      <a:pt x="11" y="279"/>
                      <a:pt x="12" y="281"/>
                    </a:cubicBezTo>
                    <a:cubicBezTo>
                      <a:pt x="13" y="282"/>
                      <a:pt x="13" y="282"/>
                      <a:pt x="14" y="283"/>
                    </a:cubicBezTo>
                    <a:cubicBezTo>
                      <a:pt x="13" y="281"/>
                      <a:pt x="12" y="279"/>
                      <a:pt x="13" y="277"/>
                    </a:cubicBezTo>
                    <a:cubicBezTo>
                      <a:pt x="13" y="276"/>
                      <a:pt x="14" y="275"/>
                      <a:pt x="14" y="275"/>
                    </a:cubicBezTo>
                    <a:cubicBezTo>
                      <a:pt x="14" y="275"/>
                      <a:pt x="14" y="274"/>
                      <a:pt x="13" y="274"/>
                    </a:cubicBezTo>
                    <a:cubicBezTo>
                      <a:pt x="13" y="274"/>
                      <a:pt x="13" y="274"/>
                      <a:pt x="12" y="274"/>
                    </a:cubicBezTo>
                    <a:moveTo>
                      <a:pt x="9" y="272"/>
                    </a:moveTo>
                    <a:cubicBezTo>
                      <a:pt x="9" y="272"/>
                      <a:pt x="9" y="272"/>
                      <a:pt x="9" y="272"/>
                    </a:cubicBezTo>
                    <a:cubicBezTo>
                      <a:pt x="9" y="272"/>
                      <a:pt x="8" y="272"/>
                      <a:pt x="8" y="272"/>
                    </a:cubicBezTo>
                    <a:cubicBezTo>
                      <a:pt x="8" y="272"/>
                      <a:pt x="9" y="272"/>
                      <a:pt x="9" y="272"/>
                    </a:cubicBezTo>
                    <a:moveTo>
                      <a:pt x="231" y="272"/>
                    </a:moveTo>
                    <a:cubicBezTo>
                      <a:pt x="231" y="272"/>
                      <a:pt x="231" y="272"/>
                      <a:pt x="231" y="272"/>
                    </a:cubicBezTo>
                    <a:cubicBezTo>
                      <a:pt x="231" y="272"/>
                      <a:pt x="231" y="272"/>
                      <a:pt x="231" y="272"/>
                    </a:cubicBezTo>
                    <a:cubicBezTo>
                      <a:pt x="232" y="272"/>
                      <a:pt x="232" y="272"/>
                      <a:pt x="232" y="272"/>
                    </a:cubicBezTo>
                    <a:cubicBezTo>
                      <a:pt x="232" y="272"/>
                      <a:pt x="232" y="272"/>
                      <a:pt x="232" y="272"/>
                    </a:cubicBezTo>
                    <a:cubicBezTo>
                      <a:pt x="232" y="272"/>
                      <a:pt x="232" y="272"/>
                      <a:pt x="232" y="272"/>
                    </a:cubicBezTo>
                    <a:cubicBezTo>
                      <a:pt x="231" y="272"/>
                      <a:pt x="231" y="272"/>
                      <a:pt x="231" y="272"/>
                    </a:cubicBezTo>
                    <a:moveTo>
                      <a:pt x="206" y="225"/>
                    </a:moveTo>
                    <a:cubicBezTo>
                      <a:pt x="206" y="229"/>
                      <a:pt x="207" y="233"/>
                      <a:pt x="208" y="237"/>
                    </a:cubicBezTo>
                    <a:cubicBezTo>
                      <a:pt x="209" y="239"/>
                      <a:pt x="209" y="241"/>
                      <a:pt x="210" y="244"/>
                    </a:cubicBezTo>
                    <a:cubicBezTo>
                      <a:pt x="211" y="247"/>
                      <a:pt x="213" y="250"/>
                      <a:pt x="214" y="254"/>
                    </a:cubicBezTo>
                    <a:cubicBezTo>
                      <a:pt x="216" y="261"/>
                      <a:pt x="216" y="263"/>
                      <a:pt x="215" y="269"/>
                    </a:cubicBezTo>
                    <a:cubicBezTo>
                      <a:pt x="214" y="271"/>
                      <a:pt x="214" y="274"/>
                      <a:pt x="214" y="277"/>
                    </a:cubicBezTo>
                    <a:cubicBezTo>
                      <a:pt x="214" y="277"/>
                      <a:pt x="214" y="278"/>
                      <a:pt x="215" y="278"/>
                    </a:cubicBezTo>
                    <a:cubicBezTo>
                      <a:pt x="215" y="278"/>
                      <a:pt x="215" y="278"/>
                      <a:pt x="215" y="278"/>
                    </a:cubicBezTo>
                    <a:cubicBezTo>
                      <a:pt x="215" y="275"/>
                      <a:pt x="216" y="273"/>
                      <a:pt x="216" y="271"/>
                    </a:cubicBezTo>
                    <a:cubicBezTo>
                      <a:pt x="217" y="264"/>
                      <a:pt x="217" y="262"/>
                      <a:pt x="215" y="255"/>
                    </a:cubicBezTo>
                    <a:cubicBezTo>
                      <a:pt x="212" y="246"/>
                      <a:pt x="209" y="238"/>
                      <a:pt x="206" y="225"/>
                    </a:cubicBezTo>
                    <a:moveTo>
                      <a:pt x="216" y="214"/>
                    </a:moveTo>
                    <a:cubicBezTo>
                      <a:pt x="216" y="218"/>
                      <a:pt x="216" y="218"/>
                      <a:pt x="216" y="218"/>
                    </a:cubicBezTo>
                    <a:cubicBezTo>
                      <a:pt x="217" y="232"/>
                      <a:pt x="218" y="243"/>
                      <a:pt x="221" y="252"/>
                    </a:cubicBezTo>
                    <a:cubicBezTo>
                      <a:pt x="222" y="255"/>
                      <a:pt x="223" y="258"/>
                      <a:pt x="224" y="260"/>
                    </a:cubicBezTo>
                    <a:cubicBezTo>
                      <a:pt x="223" y="256"/>
                      <a:pt x="222" y="252"/>
                      <a:pt x="221" y="249"/>
                    </a:cubicBezTo>
                    <a:cubicBezTo>
                      <a:pt x="220" y="243"/>
                      <a:pt x="219" y="236"/>
                      <a:pt x="218" y="227"/>
                    </a:cubicBezTo>
                    <a:cubicBezTo>
                      <a:pt x="218" y="223"/>
                      <a:pt x="217" y="219"/>
                      <a:pt x="216" y="214"/>
                    </a:cubicBezTo>
                    <a:moveTo>
                      <a:pt x="30" y="201"/>
                    </a:moveTo>
                    <a:cubicBezTo>
                      <a:pt x="29" y="203"/>
                      <a:pt x="28" y="205"/>
                      <a:pt x="28" y="208"/>
                    </a:cubicBezTo>
                    <a:cubicBezTo>
                      <a:pt x="28" y="216"/>
                      <a:pt x="28" y="222"/>
                      <a:pt x="27" y="229"/>
                    </a:cubicBezTo>
                    <a:cubicBezTo>
                      <a:pt x="26" y="237"/>
                      <a:pt x="24" y="249"/>
                      <a:pt x="21" y="258"/>
                    </a:cubicBezTo>
                    <a:cubicBezTo>
                      <a:pt x="19" y="261"/>
                      <a:pt x="18" y="264"/>
                      <a:pt x="17" y="266"/>
                    </a:cubicBezTo>
                    <a:cubicBezTo>
                      <a:pt x="16" y="267"/>
                      <a:pt x="15" y="269"/>
                      <a:pt x="14" y="270"/>
                    </a:cubicBezTo>
                    <a:cubicBezTo>
                      <a:pt x="14" y="270"/>
                      <a:pt x="14" y="271"/>
                      <a:pt x="14" y="271"/>
                    </a:cubicBezTo>
                    <a:cubicBezTo>
                      <a:pt x="14" y="271"/>
                      <a:pt x="15" y="272"/>
                      <a:pt x="15" y="273"/>
                    </a:cubicBezTo>
                    <a:cubicBezTo>
                      <a:pt x="18" y="268"/>
                      <a:pt x="21" y="264"/>
                      <a:pt x="24" y="255"/>
                    </a:cubicBezTo>
                    <a:cubicBezTo>
                      <a:pt x="27" y="243"/>
                      <a:pt x="29" y="233"/>
                      <a:pt x="29" y="215"/>
                    </a:cubicBezTo>
                    <a:cubicBezTo>
                      <a:pt x="29" y="210"/>
                      <a:pt x="29" y="205"/>
                      <a:pt x="30" y="201"/>
                    </a:cubicBezTo>
                    <a:moveTo>
                      <a:pt x="41" y="200"/>
                    </a:moveTo>
                    <a:cubicBezTo>
                      <a:pt x="36" y="210"/>
                      <a:pt x="33" y="217"/>
                      <a:pt x="32" y="228"/>
                    </a:cubicBezTo>
                    <a:cubicBezTo>
                      <a:pt x="31" y="240"/>
                      <a:pt x="29" y="248"/>
                      <a:pt x="28" y="251"/>
                    </a:cubicBezTo>
                    <a:cubicBezTo>
                      <a:pt x="28" y="251"/>
                      <a:pt x="28" y="251"/>
                      <a:pt x="28" y="251"/>
                    </a:cubicBezTo>
                    <a:cubicBezTo>
                      <a:pt x="28" y="251"/>
                      <a:pt x="30" y="247"/>
                      <a:pt x="31" y="241"/>
                    </a:cubicBezTo>
                    <a:cubicBezTo>
                      <a:pt x="32" y="234"/>
                      <a:pt x="35" y="216"/>
                      <a:pt x="39" y="206"/>
                    </a:cubicBezTo>
                    <a:cubicBezTo>
                      <a:pt x="40" y="206"/>
                      <a:pt x="40" y="205"/>
                      <a:pt x="40" y="205"/>
                    </a:cubicBezTo>
                    <a:cubicBezTo>
                      <a:pt x="40" y="203"/>
                      <a:pt x="41" y="201"/>
                      <a:pt x="41" y="200"/>
                    </a:cubicBezTo>
                    <a:moveTo>
                      <a:pt x="202" y="196"/>
                    </a:moveTo>
                    <a:cubicBezTo>
                      <a:pt x="202" y="197"/>
                      <a:pt x="202" y="197"/>
                      <a:pt x="202" y="198"/>
                    </a:cubicBezTo>
                    <a:cubicBezTo>
                      <a:pt x="202" y="198"/>
                      <a:pt x="202" y="198"/>
                      <a:pt x="202" y="198"/>
                    </a:cubicBezTo>
                    <a:cubicBezTo>
                      <a:pt x="206" y="207"/>
                      <a:pt x="209" y="213"/>
                      <a:pt x="211" y="221"/>
                    </a:cubicBezTo>
                    <a:cubicBezTo>
                      <a:pt x="211" y="223"/>
                      <a:pt x="211" y="225"/>
                      <a:pt x="212" y="227"/>
                    </a:cubicBezTo>
                    <a:cubicBezTo>
                      <a:pt x="213" y="238"/>
                      <a:pt x="214" y="246"/>
                      <a:pt x="217" y="252"/>
                    </a:cubicBezTo>
                    <a:cubicBezTo>
                      <a:pt x="216" y="249"/>
                      <a:pt x="214" y="234"/>
                      <a:pt x="212" y="224"/>
                    </a:cubicBezTo>
                    <a:cubicBezTo>
                      <a:pt x="211" y="215"/>
                      <a:pt x="208" y="208"/>
                      <a:pt x="204" y="200"/>
                    </a:cubicBezTo>
                    <a:cubicBezTo>
                      <a:pt x="203" y="198"/>
                      <a:pt x="202" y="197"/>
                      <a:pt x="202" y="196"/>
                    </a:cubicBezTo>
                    <a:moveTo>
                      <a:pt x="216" y="190"/>
                    </a:moveTo>
                    <a:cubicBezTo>
                      <a:pt x="216" y="190"/>
                      <a:pt x="216" y="191"/>
                      <a:pt x="216" y="192"/>
                    </a:cubicBezTo>
                    <a:cubicBezTo>
                      <a:pt x="216" y="194"/>
                      <a:pt x="217" y="197"/>
                      <a:pt x="217" y="199"/>
                    </a:cubicBezTo>
                    <a:cubicBezTo>
                      <a:pt x="217" y="196"/>
                      <a:pt x="216" y="193"/>
                      <a:pt x="216" y="190"/>
                    </a:cubicBezTo>
                    <a:moveTo>
                      <a:pt x="26" y="189"/>
                    </a:moveTo>
                    <a:cubicBezTo>
                      <a:pt x="26" y="192"/>
                      <a:pt x="25" y="195"/>
                      <a:pt x="24" y="199"/>
                    </a:cubicBezTo>
                    <a:cubicBezTo>
                      <a:pt x="24" y="202"/>
                      <a:pt x="24" y="204"/>
                      <a:pt x="24" y="206"/>
                    </a:cubicBezTo>
                    <a:cubicBezTo>
                      <a:pt x="24" y="202"/>
                      <a:pt x="25" y="198"/>
                      <a:pt x="26" y="193"/>
                    </a:cubicBezTo>
                    <a:cubicBezTo>
                      <a:pt x="26" y="192"/>
                      <a:pt x="26" y="190"/>
                      <a:pt x="26" y="189"/>
                    </a:cubicBezTo>
                    <a:moveTo>
                      <a:pt x="195" y="169"/>
                    </a:moveTo>
                    <a:cubicBezTo>
                      <a:pt x="195" y="171"/>
                      <a:pt x="195" y="173"/>
                      <a:pt x="195" y="175"/>
                    </a:cubicBezTo>
                    <a:cubicBezTo>
                      <a:pt x="195" y="177"/>
                      <a:pt x="196" y="179"/>
                      <a:pt x="196" y="180"/>
                    </a:cubicBezTo>
                    <a:cubicBezTo>
                      <a:pt x="196" y="175"/>
                      <a:pt x="196" y="172"/>
                      <a:pt x="196" y="169"/>
                    </a:cubicBezTo>
                    <a:cubicBezTo>
                      <a:pt x="196" y="169"/>
                      <a:pt x="195" y="169"/>
                      <a:pt x="195" y="169"/>
                    </a:cubicBezTo>
                    <a:moveTo>
                      <a:pt x="32" y="168"/>
                    </a:moveTo>
                    <a:cubicBezTo>
                      <a:pt x="32" y="168"/>
                      <a:pt x="32" y="169"/>
                      <a:pt x="32" y="169"/>
                    </a:cubicBezTo>
                    <a:cubicBezTo>
                      <a:pt x="31" y="172"/>
                      <a:pt x="30" y="176"/>
                      <a:pt x="29" y="180"/>
                    </a:cubicBezTo>
                    <a:cubicBezTo>
                      <a:pt x="31" y="176"/>
                      <a:pt x="32" y="172"/>
                      <a:pt x="34" y="169"/>
                    </a:cubicBezTo>
                    <a:cubicBezTo>
                      <a:pt x="33" y="168"/>
                      <a:pt x="33" y="168"/>
                      <a:pt x="32" y="168"/>
                    </a:cubicBezTo>
                    <a:moveTo>
                      <a:pt x="51" y="168"/>
                    </a:moveTo>
                    <a:cubicBezTo>
                      <a:pt x="51" y="168"/>
                      <a:pt x="50" y="169"/>
                      <a:pt x="50" y="169"/>
                    </a:cubicBezTo>
                    <a:cubicBezTo>
                      <a:pt x="49" y="172"/>
                      <a:pt x="49" y="175"/>
                      <a:pt x="49" y="178"/>
                    </a:cubicBezTo>
                    <a:cubicBezTo>
                      <a:pt x="49" y="181"/>
                      <a:pt x="49" y="184"/>
                      <a:pt x="48" y="187"/>
                    </a:cubicBezTo>
                    <a:cubicBezTo>
                      <a:pt x="48" y="192"/>
                      <a:pt x="47" y="198"/>
                      <a:pt x="46" y="205"/>
                    </a:cubicBezTo>
                    <a:cubicBezTo>
                      <a:pt x="45" y="209"/>
                      <a:pt x="45" y="214"/>
                      <a:pt x="44" y="219"/>
                    </a:cubicBezTo>
                    <a:cubicBezTo>
                      <a:pt x="44" y="220"/>
                      <a:pt x="43" y="221"/>
                      <a:pt x="43" y="222"/>
                    </a:cubicBezTo>
                    <a:cubicBezTo>
                      <a:pt x="47" y="210"/>
                      <a:pt x="50" y="197"/>
                      <a:pt x="50" y="189"/>
                    </a:cubicBezTo>
                    <a:cubicBezTo>
                      <a:pt x="50" y="182"/>
                      <a:pt x="51" y="175"/>
                      <a:pt x="51" y="168"/>
                    </a:cubicBezTo>
                    <a:moveTo>
                      <a:pt x="196" y="167"/>
                    </a:moveTo>
                    <a:cubicBezTo>
                      <a:pt x="196" y="167"/>
                      <a:pt x="196" y="168"/>
                      <a:pt x="195" y="168"/>
                    </a:cubicBezTo>
                    <a:cubicBezTo>
                      <a:pt x="196" y="168"/>
                      <a:pt x="196" y="168"/>
                      <a:pt x="196" y="168"/>
                    </a:cubicBezTo>
                    <a:cubicBezTo>
                      <a:pt x="196" y="168"/>
                      <a:pt x="196" y="168"/>
                      <a:pt x="196" y="168"/>
                    </a:cubicBezTo>
                    <a:cubicBezTo>
                      <a:pt x="196" y="168"/>
                      <a:pt x="196" y="168"/>
                      <a:pt x="196" y="168"/>
                    </a:cubicBezTo>
                    <a:cubicBezTo>
                      <a:pt x="196" y="168"/>
                      <a:pt x="196" y="168"/>
                      <a:pt x="196" y="167"/>
                    </a:cubicBezTo>
                    <a:moveTo>
                      <a:pt x="214" y="165"/>
                    </a:moveTo>
                    <a:cubicBezTo>
                      <a:pt x="214" y="166"/>
                      <a:pt x="214" y="167"/>
                      <a:pt x="214" y="167"/>
                    </a:cubicBezTo>
                    <a:cubicBezTo>
                      <a:pt x="216" y="176"/>
                      <a:pt x="218" y="186"/>
                      <a:pt x="219" y="200"/>
                    </a:cubicBezTo>
                    <a:cubicBezTo>
                      <a:pt x="221" y="209"/>
                      <a:pt x="222" y="217"/>
                      <a:pt x="222" y="221"/>
                    </a:cubicBezTo>
                    <a:cubicBezTo>
                      <a:pt x="221" y="199"/>
                      <a:pt x="220" y="182"/>
                      <a:pt x="215" y="168"/>
                    </a:cubicBezTo>
                    <a:cubicBezTo>
                      <a:pt x="215" y="167"/>
                      <a:pt x="215" y="166"/>
                      <a:pt x="214" y="165"/>
                    </a:cubicBezTo>
                    <a:moveTo>
                      <a:pt x="52" y="164"/>
                    </a:moveTo>
                    <a:cubicBezTo>
                      <a:pt x="51" y="165"/>
                      <a:pt x="50" y="165"/>
                      <a:pt x="50" y="166"/>
                    </a:cubicBezTo>
                    <a:cubicBezTo>
                      <a:pt x="50" y="166"/>
                      <a:pt x="50" y="166"/>
                      <a:pt x="50" y="166"/>
                    </a:cubicBezTo>
                    <a:cubicBezTo>
                      <a:pt x="50" y="166"/>
                      <a:pt x="51" y="166"/>
                      <a:pt x="52" y="165"/>
                    </a:cubicBezTo>
                    <a:cubicBezTo>
                      <a:pt x="52" y="164"/>
                      <a:pt x="52" y="164"/>
                      <a:pt x="52" y="164"/>
                    </a:cubicBezTo>
                    <a:moveTo>
                      <a:pt x="38" y="157"/>
                    </a:moveTo>
                    <a:cubicBezTo>
                      <a:pt x="37" y="159"/>
                      <a:pt x="36" y="161"/>
                      <a:pt x="35" y="163"/>
                    </a:cubicBezTo>
                    <a:cubicBezTo>
                      <a:pt x="36" y="162"/>
                      <a:pt x="37" y="160"/>
                      <a:pt x="38" y="157"/>
                    </a:cubicBezTo>
                    <a:moveTo>
                      <a:pt x="202" y="151"/>
                    </a:moveTo>
                    <a:cubicBezTo>
                      <a:pt x="202" y="152"/>
                      <a:pt x="203" y="152"/>
                      <a:pt x="203" y="152"/>
                    </a:cubicBezTo>
                    <a:cubicBezTo>
                      <a:pt x="203" y="152"/>
                      <a:pt x="203" y="152"/>
                      <a:pt x="203" y="152"/>
                    </a:cubicBezTo>
                    <a:cubicBezTo>
                      <a:pt x="205" y="154"/>
                      <a:pt x="206" y="156"/>
                      <a:pt x="207" y="159"/>
                    </a:cubicBezTo>
                    <a:cubicBezTo>
                      <a:pt x="207" y="158"/>
                      <a:pt x="207" y="158"/>
                      <a:pt x="207" y="157"/>
                    </a:cubicBezTo>
                    <a:cubicBezTo>
                      <a:pt x="206" y="155"/>
                      <a:pt x="204" y="154"/>
                      <a:pt x="202" y="151"/>
                    </a:cubicBezTo>
                    <a:moveTo>
                      <a:pt x="192" y="142"/>
                    </a:moveTo>
                    <a:cubicBezTo>
                      <a:pt x="192" y="145"/>
                      <a:pt x="193" y="156"/>
                      <a:pt x="194" y="165"/>
                    </a:cubicBezTo>
                    <a:cubicBezTo>
                      <a:pt x="194" y="165"/>
                      <a:pt x="195" y="165"/>
                      <a:pt x="195" y="165"/>
                    </a:cubicBezTo>
                    <a:cubicBezTo>
                      <a:pt x="195" y="165"/>
                      <a:pt x="195" y="165"/>
                      <a:pt x="195" y="165"/>
                    </a:cubicBezTo>
                    <a:cubicBezTo>
                      <a:pt x="195" y="165"/>
                      <a:pt x="195" y="165"/>
                      <a:pt x="196" y="165"/>
                    </a:cubicBezTo>
                    <a:cubicBezTo>
                      <a:pt x="196" y="165"/>
                      <a:pt x="196" y="165"/>
                      <a:pt x="196" y="165"/>
                    </a:cubicBezTo>
                    <a:cubicBezTo>
                      <a:pt x="195" y="157"/>
                      <a:pt x="194" y="148"/>
                      <a:pt x="194" y="145"/>
                    </a:cubicBezTo>
                    <a:cubicBezTo>
                      <a:pt x="193" y="144"/>
                      <a:pt x="192" y="143"/>
                      <a:pt x="192" y="142"/>
                    </a:cubicBezTo>
                    <a:moveTo>
                      <a:pt x="50" y="141"/>
                    </a:moveTo>
                    <a:cubicBezTo>
                      <a:pt x="49" y="143"/>
                      <a:pt x="48" y="144"/>
                      <a:pt x="47" y="145"/>
                    </a:cubicBezTo>
                    <a:cubicBezTo>
                      <a:pt x="47" y="147"/>
                      <a:pt x="46" y="148"/>
                      <a:pt x="46" y="150"/>
                    </a:cubicBezTo>
                    <a:cubicBezTo>
                      <a:pt x="47" y="148"/>
                      <a:pt x="48" y="147"/>
                      <a:pt x="49" y="145"/>
                    </a:cubicBezTo>
                    <a:cubicBezTo>
                      <a:pt x="50" y="143"/>
                      <a:pt x="50" y="142"/>
                      <a:pt x="50" y="141"/>
                    </a:cubicBezTo>
                    <a:moveTo>
                      <a:pt x="185" y="122"/>
                    </a:moveTo>
                    <a:cubicBezTo>
                      <a:pt x="184" y="130"/>
                      <a:pt x="184" y="139"/>
                      <a:pt x="186" y="145"/>
                    </a:cubicBezTo>
                    <a:cubicBezTo>
                      <a:pt x="186" y="144"/>
                      <a:pt x="186" y="144"/>
                      <a:pt x="186" y="143"/>
                    </a:cubicBezTo>
                    <a:cubicBezTo>
                      <a:pt x="185" y="141"/>
                      <a:pt x="185" y="140"/>
                      <a:pt x="185" y="140"/>
                    </a:cubicBezTo>
                    <a:cubicBezTo>
                      <a:pt x="185" y="139"/>
                      <a:pt x="185" y="139"/>
                      <a:pt x="185" y="139"/>
                    </a:cubicBezTo>
                    <a:cubicBezTo>
                      <a:pt x="186" y="140"/>
                      <a:pt x="186" y="140"/>
                      <a:pt x="186" y="140"/>
                    </a:cubicBezTo>
                    <a:cubicBezTo>
                      <a:pt x="186" y="140"/>
                      <a:pt x="186" y="140"/>
                      <a:pt x="186" y="140"/>
                    </a:cubicBezTo>
                    <a:cubicBezTo>
                      <a:pt x="186" y="135"/>
                      <a:pt x="186" y="131"/>
                      <a:pt x="186" y="128"/>
                    </a:cubicBezTo>
                    <a:cubicBezTo>
                      <a:pt x="186" y="126"/>
                      <a:pt x="185" y="124"/>
                      <a:pt x="185" y="122"/>
                    </a:cubicBezTo>
                    <a:moveTo>
                      <a:pt x="56" y="120"/>
                    </a:moveTo>
                    <a:cubicBezTo>
                      <a:pt x="56" y="125"/>
                      <a:pt x="55" y="130"/>
                      <a:pt x="54" y="137"/>
                    </a:cubicBezTo>
                    <a:cubicBezTo>
                      <a:pt x="53" y="139"/>
                      <a:pt x="53" y="142"/>
                      <a:pt x="52" y="146"/>
                    </a:cubicBezTo>
                    <a:cubicBezTo>
                      <a:pt x="51" y="151"/>
                      <a:pt x="50" y="156"/>
                      <a:pt x="50" y="162"/>
                    </a:cubicBezTo>
                    <a:cubicBezTo>
                      <a:pt x="51" y="161"/>
                      <a:pt x="51" y="159"/>
                      <a:pt x="52" y="157"/>
                    </a:cubicBezTo>
                    <a:cubicBezTo>
                      <a:pt x="52" y="155"/>
                      <a:pt x="52" y="153"/>
                      <a:pt x="52" y="152"/>
                    </a:cubicBezTo>
                    <a:cubicBezTo>
                      <a:pt x="53" y="148"/>
                      <a:pt x="53" y="144"/>
                      <a:pt x="55" y="141"/>
                    </a:cubicBezTo>
                    <a:cubicBezTo>
                      <a:pt x="56" y="136"/>
                      <a:pt x="57" y="132"/>
                      <a:pt x="57" y="128"/>
                    </a:cubicBezTo>
                    <a:cubicBezTo>
                      <a:pt x="57" y="125"/>
                      <a:pt x="57" y="123"/>
                      <a:pt x="56" y="120"/>
                    </a:cubicBezTo>
                    <a:moveTo>
                      <a:pt x="57" y="103"/>
                    </a:moveTo>
                    <a:cubicBezTo>
                      <a:pt x="57" y="106"/>
                      <a:pt x="57" y="110"/>
                      <a:pt x="58" y="115"/>
                    </a:cubicBezTo>
                    <a:cubicBezTo>
                      <a:pt x="58" y="118"/>
                      <a:pt x="59" y="122"/>
                      <a:pt x="59" y="125"/>
                    </a:cubicBezTo>
                    <a:cubicBezTo>
                      <a:pt x="60" y="134"/>
                      <a:pt x="60" y="140"/>
                      <a:pt x="60" y="144"/>
                    </a:cubicBezTo>
                    <a:cubicBezTo>
                      <a:pt x="61" y="134"/>
                      <a:pt x="61" y="125"/>
                      <a:pt x="59" y="116"/>
                    </a:cubicBezTo>
                    <a:cubicBezTo>
                      <a:pt x="59" y="112"/>
                      <a:pt x="59" y="109"/>
                      <a:pt x="58" y="106"/>
                    </a:cubicBezTo>
                    <a:cubicBezTo>
                      <a:pt x="58" y="106"/>
                      <a:pt x="58" y="106"/>
                      <a:pt x="58" y="106"/>
                    </a:cubicBezTo>
                    <a:cubicBezTo>
                      <a:pt x="58" y="105"/>
                      <a:pt x="57" y="104"/>
                      <a:pt x="57" y="103"/>
                    </a:cubicBezTo>
                    <a:moveTo>
                      <a:pt x="41" y="102"/>
                    </a:moveTo>
                    <a:cubicBezTo>
                      <a:pt x="41" y="103"/>
                      <a:pt x="40" y="104"/>
                      <a:pt x="39" y="106"/>
                    </a:cubicBezTo>
                    <a:cubicBezTo>
                      <a:pt x="37" y="110"/>
                      <a:pt x="36" y="113"/>
                      <a:pt x="36" y="120"/>
                    </a:cubicBezTo>
                    <a:cubicBezTo>
                      <a:pt x="36" y="120"/>
                      <a:pt x="37" y="114"/>
                      <a:pt x="39" y="110"/>
                    </a:cubicBezTo>
                    <a:cubicBezTo>
                      <a:pt x="40" y="109"/>
                      <a:pt x="40" y="108"/>
                      <a:pt x="41" y="107"/>
                    </a:cubicBezTo>
                    <a:cubicBezTo>
                      <a:pt x="41" y="105"/>
                      <a:pt x="41" y="104"/>
                      <a:pt x="41" y="102"/>
                    </a:cubicBezTo>
                    <a:moveTo>
                      <a:pt x="200" y="101"/>
                    </a:moveTo>
                    <a:cubicBezTo>
                      <a:pt x="200" y="104"/>
                      <a:pt x="201" y="114"/>
                      <a:pt x="203" y="125"/>
                    </a:cubicBezTo>
                    <a:cubicBezTo>
                      <a:pt x="205" y="139"/>
                      <a:pt x="207" y="146"/>
                      <a:pt x="209" y="152"/>
                    </a:cubicBezTo>
                    <a:cubicBezTo>
                      <a:pt x="208" y="148"/>
                      <a:pt x="207" y="143"/>
                      <a:pt x="206" y="138"/>
                    </a:cubicBezTo>
                    <a:cubicBezTo>
                      <a:pt x="205" y="134"/>
                      <a:pt x="205" y="130"/>
                      <a:pt x="205" y="128"/>
                    </a:cubicBezTo>
                    <a:cubicBezTo>
                      <a:pt x="205" y="128"/>
                      <a:pt x="205" y="127"/>
                      <a:pt x="205" y="127"/>
                    </a:cubicBezTo>
                    <a:cubicBezTo>
                      <a:pt x="203" y="117"/>
                      <a:pt x="202" y="109"/>
                      <a:pt x="202" y="105"/>
                    </a:cubicBezTo>
                    <a:cubicBezTo>
                      <a:pt x="201" y="103"/>
                      <a:pt x="201" y="102"/>
                      <a:pt x="200" y="101"/>
                    </a:cubicBezTo>
                    <a:moveTo>
                      <a:pt x="189" y="97"/>
                    </a:moveTo>
                    <a:cubicBezTo>
                      <a:pt x="189" y="98"/>
                      <a:pt x="188" y="100"/>
                      <a:pt x="188" y="101"/>
                    </a:cubicBezTo>
                    <a:cubicBezTo>
                      <a:pt x="188" y="101"/>
                      <a:pt x="188" y="102"/>
                      <a:pt x="188" y="102"/>
                    </a:cubicBezTo>
                    <a:cubicBezTo>
                      <a:pt x="187" y="125"/>
                      <a:pt x="190" y="134"/>
                      <a:pt x="195" y="142"/>
                    </a:cubicBezTo>
                    <a:cubicBezTo>
                      <a:pt x="195" y="142"/>
                      <a:pt x="195" y="141"/>
                      <a:pt x="195" y="141"/>
                    </a:cubicBezTo>
                    <a:cubicBezTo>
                      <a:pt x="190" y="131"/>
                      <a:pt x="189" y="120"/>
                      <a:pt x="189" y="103"/>
                    </a:cubicBezTo>
                    <a:cubicBezTo>
                      <a:pt x="189" y="101"/>
                      <a:pt x="189" y="99"/>
                      <a:pt x="189" y="97"/>
                    </a:cubicBezTo>
                    <a:moveTo>
                      <a:pt x="190" y="93"/>
                    </a:moveTo>
                    <a:cubicBezTo>
                      <a:pt x="189" y="93"/>
                      <a:pt x="189" y="94"/>
                      <a:pt x="188" y="96"/>
                    </a:cubicBezTo>
                    <a:cubicBezTo>
                      <a:pt x="188" y="96"/>
                      <a:pt x="188" y="97"/>
                      <a:pt x="188" y="97"/>
                    </a:cubicBezTo>
                    <a:cubicBezTo>
                      <a:pt x="188" y="96"/>
                      <a:pt x="189" y="95"/>
                      <a:pt x="190" y="94"/>
                    </a:cubicBezTo>
                    <a:cubicBezTo>
                      <a:pt x="190" y="93"/>
                      <a:pt x="190" y="93"/>
                      <a:pt x="190" y="93"/>
                    </a:cubicBezTo>
                    <a:moveTo>
                      <a:pt x="47" y="84"/>
                    </a:moveTo>
                    <a:cubicBezTo>
                      <a:pt x="46" y="90"/>
                      <a:pt x="45" y="96"/>
                      <a:pt x="45" y="103"/>
                    </a:cubicBezTo>
                    <a:cubicBezTo>
                      <a:pt x="44" y="113"/>
                      <a:pt x="42" y="128"/>
                      <a:pt x="39" y="139"/>
                    </a:cubicBezTo>
                    <a:cubicBezTo>
                      <a:pt x="38" y="141"/>
                      <a:pt x="37" y="144"/>
                      <a:pt x="37" y="146"/>
                    </a:cubicBezTo>
                    <a:cubicBezTo>
                      <a:pt x="36" y="148"/>
                      <a:pt x="36" y="150"/>
                      <a:pt x="36" y="151"/>
                    </a:cubicBezTo>
                    <a:cubicBezTo>
                      <a:pt x="35" y="154"/>
                      <a:pt x="34" y="157"/>
                      <a:pt x="34" y="158"/>
                    </a:cubicBezTo>
                    <a:cubicBezTo>
                      <a:pt x="34" y="157"/>
                      <a:pt x="35" y="156"/>
                      <a:pt x="37" y="154"/>
                    </a:cubicBezTo>
                    <a:cubicBezTo>
                      <a:pt x="38" y="150"/>
                      <a:pt x="39" y="145"/>
                      <a:pt x="40" y="140"/>
                    </a:cubicBezTo>
                    <a:cubicBezTo>
                      <a:pt x="41" y="136"/>
                      <a:pt x="42" y="132"/>
                      <a:pt x="43" y="127"/>
                    </a:cubicBezTo>
                    <a:cubicBezTo>
                      <a:pt x="45" y="114"/>
                      <a:pt x="46" y="97"/>
                      <a:pt x="47" y="84"/>
                    </a:cubicBezTo>
                    <a:moveTo>
                      <a:pt x="197" y="79"/>
                    </a:moveTo>
                    <a:cubicBezTo>
                      <a:pt x="198" y="81"/>
                      <a:pt x="198" y="83"/>
                      <a:pt x="199" y="85"/>
                    </a:cubicBezTo>
                    <a:cubicBezTo>
                      <a:pt x="199" y="87"/>
                      <a:pt x="200" y="89"/>
                      <a:pt x="200" y="91"/>
                    </a:cubicBezTo>
                    <a:cubicBezTo>
                      <a:pt x="201" y="96"/>
                      <a:pt x="202" y="100"/>
                      <a:pt x="204" y="105"/>
                    </a:cubicBezTo>
                    <a:cubicBezTo>
                      <a:pt x="205" y="107"/>
                      <a:pt x="206" y="109"/>
                      <a:pt x="206" y="111"/>
                    </a:cubicBezTo>
                    <a:cubicBezTo>
                      <a:pt x="207" y="114"/>
                      <a:pt x="208" y="117"/>
                      <a:pt x="209" y="120"/>
                    </a:cubicBezTo>
                    <a:cubicBezTo>
                      <a:pt x="209" y="120"/>
                      <a:pt x="209" y="113"/>
                      <a:pt x="206" y="106"/>
                    </a:cubicBezTo>
                    <a:cubicBezTo>
                      <a:pt x="203" y="99"/>
                      <a:pt x="202" y="94"/>
                      <a:pt x="200" y="86"/>
                    </a:cubicBezTo>
                    <a:cubicBezTo>
                      <a:pt x="200" y="85"/>
                      <a:pt x="200" y="84"/>
                      <a:pt x="199" y="83"/>
                    </a:cubicBezTo>
                    <a:cubicBezTo>
                      <a:pt x="198" y="82"/>
                      <a:pt x="198" y="80"/>
                      <a:pt x="197" y="79"/>
                    </a:cubicBezTo>
                    <a:moveTo>
                      <a:pt x="189" y="69"/>
                    </a:moveTo>
                    <a:cubicBezTo>
                      <a:pt x="189" y="72"/>
                      <a:pt x="188" y="81"/>
                      <a:pt x="188" y="91"/>
                    </a:cubicBezTo>
                    <a:cubicBezTo>
                      <a:pt x="188" y="91"/>
                      <a:pt x="188" y="91"/>
                      <a:pt x="188" y="91"/>
                    </a:cubicBezTo>
                    <a:cubicBezTo>
                      <a:pt x="190" y="87"/>
                      <a:pt x="190" y="84"/>
                      <a:pt x="189" y="69"/>
                    </a:cubicBezTo>
                    <a:moveTo>
                      <a:pt x="194" y="68"/>
                    </a:moveTo>
                    <a:cubicBezTo>
                      <a:pt x="194" y="68"/>
                      <a:pt x="194" y="68"/>
                      <a:pt x="194" y="68"/>
                    </a:cubicBezTo>
                    <a:cubicBezTo>
                      <a:pt x="194" y="70"/>
                      <a:pt x="195" y="72"/>
                      <a:pt x="196" y="74"/>
                    </a:cubicBezTo>
                    <a:cubicBezTo>
                      <a:pt x="195" y="72"/>
                      <a:pt x="194" y="70"/>
                      <a:pt x="194" y="68"/>
                    </a:cubicBezTo>
                    <a:moveTo>
                      <a:pt x="174" y="62"/>
                    </a:moveTo>
                    <a:cubicBezTo>
                      <a:pt x="173" y="64"/>
                      <a:pt x="173" y="66"/>
                      <a:pt x="174" y="67"/>
                    </a:cubicBezTo>
                    <a:cubicBezTo>
                      <a:pt x="174" y="67"/>
                      <a:pt x="174" y="66"/>
                      <a:pt x="174" y="65"/>
                    </a:cubicBezTo>
                    <a:cubicBezTo>
                      <a:pt x="174" y="64"/>
                      <a:pt x="174" y="63"/>
                      <a:pt x="174" y="62"/>
                    </a:cubicBezTo>
                    <a:moveTo>
                      <a:pt x="68" y="60"/>
                    </a:moveTo>
                    <a:cubicBezTo>
                      <a:pt x="68" y="61"/>
                      <a:pt x="68" y="62"/>
                      <a:pt x="68" y="63"/>
                    </a:cubicBezTo>
                    <a:cubicBezTo>
                      <a:pt x="68" y="65"/>
                      <a:pt x="68" y="66"/>
                      <a:pt x="67" y="68"/>
                    </a:cubicBezTo>
                    <a:cubicBezTo>
                      <a:pt x="66" y="73"/>
                      <a:pt x="67" y="78"/>
                      <a:pt x="69" y="81"/>
                    </a:cubicBezTo>
                    <a:cubicBezTo>
                      <a:pt x="68" y="73"/>
                      <a:pt x="68" y="70"/>
                      <a:pt x="69" y="67"/>
                    </a:cubicBezTo>
                    <a:cubicBezTo>
                      <a:pt x="69" y="66"/>
                      <a:pt x="69" y="65"/>
                      <a:pt x="69" y="64"/>
                    </a:cubicBezTo>
                    <a:cubicBezTo>
                      <a:pt x="69" y="63"/>
                      <a:pt x="69" y="62"/>
                      <a:pt x="68" y="60"/>
                    </a:cubicBezTo>
                    <a:moveTo>
                      <a:pt x="115" y="60"/>
                    </a:moveTo>
                    <a:cubicBezTo>
                      <a:pt x="115" y="60"/>
                      <a:pt x="115" y="60"/>
                      <a:pt x="115" y="60"/>
                    </a:cubicBezTo>
                    <a:cubicBezTo>
                      <a:pt x="112" y="68"/>
                      <a:pt x="114" y="74"/>
                      <a:pt x="115" y="75"/>
                    </a:cubicBezTo>
                    <a:cubicBezTo>
                      <a:pt x="115" y="76"/>
                      <a:pt x="116" y="76"/>
                      <a:pt x="116" y="76"/>
                    </a:cubicBezTo>
                    <a:cubicBezTo>
                      <a:pt x="116" y="76"/>
                      <a:pt x="116" y="76"/>
                      <a:pt x="116" y="76"/>
                    </a:cubicBezTo>
                    <a:cubicBezTo>
                      <a:pt x="115" y="73"/>
                      <a:pt x="115" y="69"/>
                      <a:pt x="117" y="63"/>
                    </a:cubicBezTo>
                    <a:cubicBezTo>
                      <a:pt x="116" y="62"/>
                      <a:pt x="116" y="61"/>
                      <a:pt x="115" y="60"/>
                    </a:cubicBezTo>
                    <a:moveTo>
                      <a:pt x="195" y="60"/>
                    </a:moveTo>
                    <a:cubicBezTo>
                      <a:pt x="198" y="63"/>
                      <a:pt x="200" y="66"/>
                      <a:pt x="202" y="70"/>
                    </a:cubicBezTo>
                    <a:cubicBezTo>
                      <a:pt x="203" y="73"/>
                      <a:pt x="204" y="77"/>
                      <a:pt x="205" y="81"/>
                    </a:cubicBezTo>
                    <a:cubicBezTo>
                      <a:pt x="204" y="71"/>
                      <a:pt x="201" y="64"/>
                      <a:pt x="195" y="60"/>
                    </a:cubicBezTo>
                    <a:moveTo>
                      <a:pt x="50" y="59"/>
                    </a:moveTo>
                    <a:cubicBezTo>
                      <a:pt x="45" y="63"/>
                      <a:pt x="41" y="69"/>
                      <a:pt x="40" y="80"/>
                    </a:cubicBezTo>
                    <a:cubicBezTo>
                      <a:pt x="42" y="74"/>
                      <a:pt x="44" y="67"/>
                      <a:pt x="50" y="62"/>
                    </a:cubicBezTo>
                    <a:cubicBezTo>
                      <a:pt x="50" y="61"/>
                      <a:pt x="50" y="60"/>
                      <a:pt x="50" y="59"/>
                    </a:cubicBezTo>
                    <a:moveTo>
                      <a:pt x="187" y="57"/>
                    </a:moveTo>
                    <a:cubicBezTo>
                      <a:pt x="187" y="57"/>
                      <a:pt x="188" y="57"/>
                      <a:pt x="188" y="57"/>
                    </a:cubicBezTo>
                    <a:cubicBezTo>
                      <a:pt x="188" y="57"/>
                      <a:pt x="188" y="57"/>
                      <a:pt x="188" y="57"/>
                    </a:cubicBezTo>
                    <a:cubicBezTo>
                      <a:pt x="188" y="57"/>
                      <a:pt x="187" y="57"/>
                      <a:pt x="187" y="57"/>
                    </a:cubicBezTo>
                    <a:moveTo>
                      <a:pt x="176" y="47"/>
                    </a:moveTo>
                    <a:cubicBezTo>
                      <a:pt x="177" y="51"/>
                      <a:pt x="177" y="55"/>
                      <a:pt x="176" y="58"/>
                    </a:cubicBezTo>
                    <a:cubicBezTo>
                      <a:pt x="176" y="60"/>
                      <a:pt x="176" y="62"/>
                      <a:pt x="176" y="63"/>
                    </a:cubicBezTo>
                    <a:cubicBezTo>
                      <a:pt x="176" y="64"/>
                      <a:pt x="176" y="64"/>
                      <a:pt x="176" y="64"/>
                    </a:cubicBezTo>
                    <a:cubicBezTo>
                      <a:pt x="176" y="65"/>
                      <a:pt x="176" y="66"/>
                      <a:pt x="176" y="67"/>
                    </a:cubicBezTo>
                    <a:cubicBezTo>
                      <a:pt x="176" y="67"/>
                      <a:pt x="176" y="67"/>
                      <a:pt x="176" y="67"/>
                    </a:cubicBezTo>
                    <a:cubicBezTo>
                      <a:pt x="177" y="71"/>
                      <a:pt x="177" y="78"/>
                      <a:pt x="176" y="81"/>
                    </a:cubicBezTo>
                    <a:cubicBezTo>
                      <a:pt x="179" y="75"/>
                      <a:pt x="178" y="70"/>
                      <a:pt x="178" y="64"/>
                    </a:cubicBezTo>
                    <a:cubicBezTo>
                      <a:pt x="177" y="61"/>
                      <a:pt x="179" y="55"/>
                      <a:pt x="178" y="49"/>
                    </a:cubicBezTo>
                    <a:cubicBezTo>
                      <a:pt x="177" y="49"/>
                      <a:pt x="177" y="48"/>
                      <a:pt x="176" y="47"/>
                    </a:cubicBezTo>
                    <a:moveTo>
                      <a:pt x="66" y="47"/>
                    </a:moveTo>
                    <a:cubicBezTo>
                      <a:pt x="63" y="49"/>
                      <a:pt x="58" y="54"/>
                      <a:pt x="57" y="62"/>
                    </a:cubicBezTo>
                    <a:cubicBezTo>
                      <a:pt x="56" y="69"/>
                      <a:pt x="56" y="83"/>
                      <a:pt x="56" y="92"/>
                    </a:cubicBezTo>
                    <a:cubicBezTo>
                      <a:pt x="56" y="93"/>
                      <a:pt x="56" y="93"/>
                      <a:pt x="56" y="93"/>
                    </a:cubicBezTo>
                    <a:cubicBezTo>
                      <a:pt x="56" y="94"/>
                      <a:pt x="56" y="95"/>
                      <a:pt x="57" y="96"/>
                    </a:cubicBezTo>
                    <a:cubicBezTo>
                      <a:pt x="57" y="96"/>
                      <a:pt x="57" y="96"/>
                      <a:pt x="57" y="96"/>
                    </a:cubicBezTo>
                    <a:cubicBezTo>
                      <a:pt x="57" y="97"/>
                      <a:pt x="58" y="99"/>
                      <a:pt x="58" y="100"/>
                    </a:cubicBezTo>
                    <a:cubicBezTo>
                      <a:pt x="58" y="98"/>
                      <a:pt x="58" y="97"/>
                      <a:pt x="58" y="95"/>
                    </a:cubicBezTo>
                    <a:cubicBezTo>
                      <a:pt x="58" y="86"/>
                      <a:pt x="57" y="71"/>
                      <a:pt x="59" y="63"/>
                    </a:cubicBezTo>
                    <a:cubicBezTo>
                      <a:pt x="60" y="57"/>
                      <a:pt x="63" y="53"/>
                      <a:pt x="65" y="50"/>
                    </a:cubicBezTo>
                    <a:cubicBezTo>
                      <a:pt x="65" y="49"/>
                      <a:pt x="65" y="48"/>
                      <a:pt x="66" y="47"/>
                    </a:cubicBezTo>
                    <a:moveTo>
                      <a:pt x="180" y="46"/>
                    </a:moveTo>
                    <a:cubicBezTo>
                      <a:pt x="180" y="47"/>
                      <a:pt x="180" y="47"/>
                      <a:pt x="180" y="47"/>
                    </a:cubicBezTo>
                    <a:cubicBezTo>
                      <a:pt x="183" y="49"/>
                      <a:pt x="184" y="51"/>
                      <a:pt x="185" y="51"/>
                    </a:cubicBezTo>
                    <a:cubicBezTo>
                      <a:pt x="185" y="52"/>
                      <a:pt x="186" y="53"/>
                      <a:pt x="187" y="54"/>
                    </a:cubicBezTo>
                    <a:cubicBezTo>
                      <a:pt x="187" y="53"/>
                      <a:pt x="186" y="53"/>
                      <a:pt x="186" y="53"/>
                    </a:cubicBezTo>
                    <a:cubicBezTo>
                      <a:pt x="186" y="52"/>
                      <a:pt x="185" y="51"/>
                      <a:pt x="182" y="48"/>
                    </a:cubicBezTo>
                    <a:cubicBezTo>
                      <a:pt x="181" y="48"/>
                      <a:pt x="180" y="47"/>
                      <a:pt x="180" y="46"/>
                    </a:cubicBezTo>
                    <a:moveTo>
                      <a:pt x="128" y="41"/>
                    </a:moveTo>
                    <a:cubicBezTo>
                      <a:pt x="124" y="44"/>
                      <a:pt x="121" y="47"/>
                      <a:pt x="119" y="52"/>
                    </a:cubicBezTo>
                    <a:cubicBezTo>
                      <a:pt x="119" y="53"/>
                      <a:pt x="119" y="54"/>
                      <a:pt x="119" y="55"/>
                    </a:cubicBezTo>
                    <a:cubicBezTo>
                      <a:pt x="121" y="51"/>
                      <a:pt x="123" y="47"/>
                      <a:pt x="127" y="45"/>
                    </a:cubicBezTo>
                    <a:cubicBezTo>
                      <a:pt x="127" y="44"/>
                      <a:pt x="127" y="44"/>
                      <a:pt x="127" y="44"/>
                    </a:cubicBezTo>
                    <a:cubicBezTo>
                      <a:pt x="127" y="43"/>
                      <a:pt x="128" y="42"/>
                      <a:pt x="128" y="41"/>
                    </a:cubicBezTo>
                    <a:moveTo>
                      <a:pt x="122" y="37"/>
                    </a:moveTo>
                    <a:cubicBezTo>
                      <a:pt x="123" y="37"/>
                      <a:pt x="123" y="38"/>
                      <a:pt x="123" y="38"/>
                    </a:cubicBezTo>
                    <a:cubicBezTo>
                      <a:pt x="123" y="38"/>
                      <a:pt x="123" y="38"/>
                      <a:pt x="123" y="38"/>
                    </a:cubicBezTo>
                    <a:cubicBezTo>
                      <a:pt x="123" y="38"/>
                      <a:pt x="123" y="37"/>
                      <a:pt x="122" y="37"/>
                    </a:cubicBezTo>
                    <a:moveTo>
                      <a:pt x="156" y="37"/>
                    </a:moveTo>
                    <a:cubicBezTo>
                      <a:pt x="156" y="37"/>
                      <a:pt x="155" y="38"/>
                      <a:pt x="155" y="38"/>
                    </a:cubicBezTo>
                    <a:cubicBezTo>
                      <a:pt x="159" y="38"/>
                      <a:pt x="163" y="39"/>
                      <a:pt x="167" y="41"/>
                    </a:cubicBezTo>
                    <a:cubicBezTo>
                      <a:pt x="167" y="41"/>
                      <a:pt x="167" y="41"/>
                      <a:pt x="167" y="41"/>
                    </a:cubicBezTo>
                    <a:cubicBezTo>
                      <a:pt x="164" y="39"/>
                      <a:pt x="160" y="38"/>
                      <a:pt x="156" y="37"/>
                    </a:cubicBezTo>
                    <a:moveTo>
                      <a:pt x="145" y="37"/>
                    </a:moveTo>
                    <a:cubicBezTo>
                      <a:pt x="143" y="37"/>
                      <a:pt x="140" y="37"/>
                      <a:pt x="138" y="37"/>
                    </a:cubicBezTo>
                    <a:cubicBezTo>
                      <a:pt x="138" y="38"/>
                      <a:pt x="138" y="38"/>
                      <a:pt x="138" y="39"/>
                    </a:cubicBezTo>
                    <a:cubicBezTo>
                      <a:pt x="140" y="39"/>
                      <a:pt x="141" y="38"/>
                      <a:pt x="143" y="38"/>
                    </a:cubicBezTo>
                    <a:cubicBezTo>
                      <a:pt x="143" y="38"/>
                      <a:pt x="144" y="37"/>
                      <a:pt x="145" y="37"/>
                    </a:cubicBezTo>
                    <a:moveTo>
                      <a:pt x="86" y="36"/>
                    </a:moveTo>
                    <a:cubicBezTo>
                      <a:pt x="83" y="37"/>
                      <a:pt x="79" y="38"/>
                      <a:pt x="75" y="40"/>
                    </a:cubicBezTo>
                    <a:cubicBezTo>
                      <a:pt x="71" y="43"/>
                      <a:pt x="69" y="45"/>
                      <a:pt x="68" y="48"/>
                    </a:cubicBezTo>
                    <a:cubicBezTo>
                      <a:pt x="67" y="49"/>
                      <a:pt x="67" y="50"/>
                      <a:pt x="67" y="51"/>
                    </a:cubicBezTo>
                    <a:cubicBezTo>
                      <a:pt x="67" y="53"/>
                      <a:pt x="68" y="55"/>
                      <a:pt x="68" y="57"/>
                    </a:cubicBezTo>
                    <a:cubicBezTo>
                      <a:pt x="69" y="59"/>
                      <a:pt x="70" y="60"/>
                      <a:pt x="70" y="62"/>
                    </a:cubicBezTo>
                    <a:cubicBezTo>
                      <a:pt x="70" y="61"/>
                      <a:pt x="70" y="61"/>
                      <a:pt x="70" y="60"/>
                    </a:cubicBezTo>
                    <a:cubicBezTo>
                      <a:pt x="71" y="63"/>
                      <a:pt x="72" y="67"/>
                      <a:pt x="72" y="67"/>
                    </a:cubicBezTo>
                    <a:cubicBezTo>
                      <a:pt x="72" y="67"/>
                      <a:pt x="72" y="63"/>
                      <a:pt x="70" y="58"/>
                    </a:cubicBezTo>
                    <a:cubicBezTo>
                      <a:pt x="68" y="53"/>
                      <a:pt x="67" y="47"/>
                      <a:pt x="77" y="42"/>
                    </a:cubicBezTo>
                    <a:cubicBezTo>
                      <a:pt x="81" y="39"/>
                      <a:pt x="85" y="37"/>
                      <a:pt x="90" y="36"/>
                    </a:cubicBezTo>
                    <a:cubicBezTo>
                      <a:pt x="89" y="36"/>
                      <a:pt x="88" y="36"/>
                      <a:pt x="86" y="36"/>
                    </a:cubicBezTo>
                    <a:moveTo>
                      <a:pt x="111" y="35"/>
                    </a:moveTo>
                    <a:cubicBezTo>
                      <a:pt x="111" y="35"/>
                      <a:pt x="111" y="35"/>
                      <a:pt x="111" y="35"/>
                    </a:cubicBezTo>
                    <a:cubicBezTo>
                      <a:pt x="111" y="35"/>
                      <a:pt x="111" y="35"/>
                      <a:pt x="111" y="35"/>
                    </a:cubicBezTo>
                    <a:cubicBezTo>
                      <a:pt x="111" y="35"/>
                      <a:pt x="111" y="35"/>
                      <a:pt x="111" y="35"/>
                    </a:cubicBezTo>
                    <a:cubicBezTo>
                      <a:pt x="111" y="35"/>
                      <a:pt x="111" y="35"/>
                      <a:pt x="111" y="35"/>
                    </a:cubicBezTo>
                    <a:moveTo>
                      <a:pt x="101" y="33"/>
                    </a:moveTo>
                    <a:cubicBezTo>
                      <a:pt x="100" y="33"/>
                      <a:pt x="98" y="33"/>
                      <a:pt x="97" y="34"/>
                    </a:cubicBezTo>
                    <a:cubicBezTo>
                      <a:pt x="97" y="34"/>
                      <a:pt x="98" y="34"/>
                      <a:pt x="99" y="35"/>
                    </a:cubicBezTo>
                    <a:cubicBezTo>
                      <a:pt x="100" y="34"/>
                      <a:pt x="101" y="34"/>
                      <a:pt x="103" y="34"/>
                    </a:cubicBezTo>
                    <a:cubicBezTo>
                      <a:pt x="105" y="34"/>
                      <a:pt x="106" y="35"/>
                      <a:pt x="108" y="35"/>
                    </a:cubicBezTo>
                    <a:cubicBezTo>
                      <a:pt x="108" y="35"/>
                      <a:pt x="108" y="35"/>
                      <a:pt x="109" y="35"/>
                    </a:cubicBezTo>
                    <a:cubicBezTo>
                      <a:pt x="109" y="35"/>
                      <a:pt x="109" y="34"/>
                      <a:pt x="109" y="34"/>
                    </a:cubicBezTo>
                    <a:cubicBezTo>
                      <a:pt x="108" y="34"/>
                      <a:pt x="107" y="34"/>
                      <a:pt x="106" y="34"/>
                    </a:cubicBezTo>
                    <a:cubicBezTo>
                      <a:pt x="105" y="33"/>
                      <a:pt x="103" y="33"/>
                      <a:pt x="101" y="33"/>
                    </a:cubicBezTo>
                    <a:moveTo>
                      <a:pt x="140" y="18"/>
                    </a:moveTo>
                    <a:cubicBezTo>
                      <a:pt x="140" y="18"/>
                      <a:pt x="140" y="18"/>
                      <a:pt x="140" y="18"/>
                    </a:cubicBezTo>
                    <a:cubicBezTo>
                      <a:pt x="139" y="19"/>
                      <a:pt x="139" y="19"/>
                      <a:pt x="139" y="19"/>
                    </a:cubicBezTo>
                    <a:cubicBezTo>
                      <a:pt x="139" y="20"/>
                      <a:pt x="139" y="20"/>
                      <a:pt x="139" y="20"/>
                    </a:cubicBezTo>
                    <a:cubicBezTo>
                      <a:pt x="139" y="21"/>
                      <a:pt x="139" y="21"/>
                      <a:pt x="139" y="21"/>
                    </a:cubicBezTo>
                    <a:cubicBezTo>
                      <a:pt x="139" y="21"/>
                      <a:pt x="139" y="21"/>
                      <a:pt x="139" y="21"/>
                    </a:cubicBezTo>
                    <a:cubicBezTo>
                      <a:pt x="139" y="22"/>
                      <a:pt x="139" y="22"/>
                      <a:pt x="139" y="22"/>
                    </a:cubicBezTo>
                    <a:cubicBezTo>
                      <a:pt x="139" y="22"/>
                      <a:pt x="139" y="22"/>
                      <a:pt x="139" y="22"/>
                    </a:cubicBezTo>
                    <a:cubicBezTo>
                      <a:pt x="139" y="23"/>
                      <a:pt x="139" y="23"/>
                      <a:pt x="139" y="24"/>
                    </a:cubicBezTo>
                    <a:cubicBezTo>
                      <a:pt x="140" y="28"/>
                      <a:pt x="141" y="31"/>
                      <a:pt x="141" y="33"/>
                    </a:cubicBezTo>
                    <a:cubicBezTo>
                      <a:pt x="142" y="33"/>
                      <a:pt x="142" y="33"/>
                      <a:pt x="143" y="33"/>
                    </a:cubicBezTo>
                    <a:cubicBezTo>
                      <a:pt x="142" y="30"/>
                      <a:pt x="140" y="24"/>
                      <a:pt x="140" y="18"/>
                    </a:cubicBezTo>
                    <a:moveTo>
                      <a:pt x="107" y="15"/>
                    </a:moveTo>
                    <a:cubicBezTo>
                      <a:pt x="107" y="17"/>
                      <a:pt x="106" y="19"/>
                      <a:pt x="106" y="22"/>
                    </a:cubicBezTo>
                    <a:cubicBezTo>
                      <a:pt x="105" y="26"/>
                      <a:pt x="104" y="28"/>
                      <a:pt x="104" y="30"/>
                    </a:cubicBezTo>
                    <a:cubicBezTo>
                      <a:pt x="105" y="30"/>
                      <a:pt x="105" y="30"/>
                      <a:pt x="106" y="30"/>
                    </a:cubicBezTo>
                    <a:cubicBezTo>
                      <a:pt x="106" y="28"/>
                      <a:pt x="107" y="26"/>
                      <a:pt x="107" y="23"/>
                    </a:cubicBezTo>
                    <a:cubicBezTo>
                      <a:pt x="108" y="21"/>
                      <a:pt x="108" y="19"/>
                      <a:pt x="108" y="17"/>
                    </a:cubicBezTo>
                    <a:cubicBezTo>
                      <a:pt x="108" y="17"/>
                      <a:pt x="108" y="17"/>
                      <a:pt x="108" y="16"/>
                    </a:cubicBezTo>
                    <a:cubicBezTo>
                      <a:pt x="108" y="16"/>
                      <a:pt x="107" y="15"/>
                      <a:pt x="107" y="15"/>
                    </a:cubicBezTo>
                    <a:moveTo>
                      <a:pt x="139" y="10"/>
                    </a:moveTo>
                    <a:cubicBezTo>
                      <a:pt x="139" y="10"/>
                      <a:pt x="139" y="10"/>
                      <a:pt x="139" y="11"/>
                    </a:cubicBezTo>
                    <a:cubicBezTo>
                      <a:pt x="139" y="12"/>
                      <a:pt x="138" y="13"/>
                      <a:pt x="138" y="16"/>
                    </a:cubicBezTo>
                    <a:cubicBezTo>
                      <a:pt x="138" y="16"/>
                      <a:pt x="138" y="17"/>
                      <a:pt x="138" y="17"/>
                    </a:cubicBezTo>
                    <a:cubicBezTo>
                      <a:pt x="138" y="17"/>
                      <a:pt x="138" y="17"/>
                      <a:pt x="138" y="17"/>
                    </a:cubicBezTo>
                    <a:cubicBezTo>
                      <a:pt x="138" y="16"/>
                      <a:pt x="139" y="15"/>
                      <a:pt x="139" y="14"/>
                    </a:cubicBezTo>
                    <a:cubicBezTo>
                      <a:pt x="139" y="12"/>
                      <a:pt x="139" y="11"/>
                      <a:pt x="139" y="10"/>
                    </a:cubicBezTo>
                    <a:moveTo>
                      <a:pt x="107" y="7"/>
                    </a:moveTo>
                    <a:cubicBezTo>
                      <a:pt x="107" y="8"/>
                      <a:pt x="107" y="10"/>
                      <a:pt x="107" y="11"/>
                    </a:cubicBezTo>
                    <a:cubicBezTo>
                      <a:pt x="107" y="12"/>
                      <a:pt x="108" y="12"/>
                      <a:pt x="108" y="13"/>
                    </a:cubicBezTo>
                    <a:cubicBezTo>
                      <a:pt x="108" y="13"/>
                      <a:pt x="108" y="13"/>
                      <a:pt x="108" y="14"/>
                    </a:cubicBezTo>
                    <a:cubicBezTo>
                      <a:pt x="108" y="12"/>
                      <a:pt x="108" y="10"/>
                      <a:pt x="107" y="7"/>
                    </a:cubicBezTo>
                    <a:moveTo>
                      <a:pt x="111" y="6"/>
                    </a:moveTo>
                    <a:cubicBezTo>
                      <a:pt x="111" y="7"/>
                      <a:pt x="111" y="7"/>
                      <a:pt x="111" y="8"/>
                    </a:cubicBezTo>
                    <a:cubicBezTo>
                      <a:pt x="112" y="10"/>
                      <a:pt x="112" y="12"/>
                      <a:pt x="113" y="14"/>
                    </a:cubicBezTo>
                    <a:cubicBezTo>
                      <a:pt x="113" y="11"/>
                      <a:pt x="113" y="8"/>
                      <a:pt x="113" y="7"/>
                    </a:cubicBezTo>
                    <a:cubicBezTo>
                      <a:pt x="112" y="7"/>
                      <a:pt x="112" y="7"/>
                      <a:pt x="111" y="6"/>
                    </a:cubicBezTo>
                    <a:moveTo>
                      <a:pt x="134" y="6"/>
                    </a:moveTo>
                    <a:cubicBezTo>
                      <a:pt x="132" y="11"/>
                      <a:pt x="132" y="18"/>
                      <a:pt x="132" y="24"/>
                    </a:cubicBezTo>
                    <a:cubicBezTo>
                      <a:pt x="132" y="23"/>
                      <a:pt x="132" y="22"/>
                      <a:pt x="132" y="22"/>
                    </a:cubicBezTo>
                    <a:cubicBezTo>
                      <a:pt x="133" y="15"/>
                      <a:pt x="133" y="10"/>
                      <a:pt x="134" y="6"/>
                    </a:cubicBezTo>
                    <a:moveTo>
                      <a:pt x="140" y="0"/>
                    </a:moveTo>
                    <a:cubicBezTo>
                      <a:pt x="140" y="0"/>
                      <a:pt x="140" y="0"/>
                      <a:pt x="140" y="1"/>
                    </a:cubicBezTo>
                    <a:cubicBezTo>
                      <a:pt x="139" y="5"/>
                      <a:pt x="138" y="8"/>
                      <a:pt x="137" y="11"/>
                    </a:cubicBezTo>
                    <a:cubicBezTo>
                      <a:pt x="137" y="11"/>
                      <a:pt x="137" y="11"/>
                      <a:pt x="137" y="11"/>
                    </a:cubicBezTo>
                    <a:cubicBezTo>
                      <a:pt x="138" y="10"/>
                      <a:pt x="138" y="9"/>
                      <a:pt x="139" y="9"/>
                    </a:cubicBezTo>
                    <a:cubicBezTo>
                      <a:pt x="139" y="9"/>
                      <a:pt x="139" y="9"/>
                      <a:pt x="139" y="9"/>
                    </a:cubicBezTo>
                    <a:cubicBezTo>
                      <a:pt x="139" y="9"/>
                      <a:pt x="139" y="9"/>
                      <a:pt x="139" y="9"/>
                    </a:cubicBezTo>
                    <a:cubicBezTo>
                      <a:pt x="139" y="6"/>
                      <a:pt x="139" y="3"/>
                      <a:pt x="140" y="0"/>
                    </a:cubicBezTo>
                    <a:cubicBezTo>
                      <a:pt x="140" y="0"/>
                      <a:pt x="140" y="0"/>
                      <a:pt x="14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5" name="Freeform 12"/>
              <p:cNvSpPr>
                <a:spLocks noEditPoints="1"/>
              </p:cNvSpPr>
              <p:nvPr/>
            </p:nvSpPr>
            <p:spPr bwMode="auto">
              <a:xfrm>
                <a:off x="2420" y="356"/>
                <a:ext cx="272" cy="680"/>
              </a:xfrm>
              <a:custGeom>
                <a:avLst/>
                <a:gdLst>
                  <a:gd name="T0" fmla="*/ 16 w 128"/>
                  <a:gd name="T1" fmla="*/ 317 h 320"/>
                  <a:gd name="T2" fmla="*/ 16 w 128"/>
                  <a:gd name="T3" fmla="*/ 317 h 320"/>
                  <a:gd name="T4" fmla="*/ 16 w 128"/>
                  <a:gd name="T5" fmla="*/ 318 h 320"/>
                  <a:gd name="T6" fmla="*/ 16 w 128"/>
                  <a:gd name="T7" fmla="*/ 317 h 320"/>
                  <a:gd name="T8" fmla="*/ 1 w 128"/>
                  <a:gd name="T9" fmla="*/ 310 h 320"/>
                  <a:gd name="T10" fmla="*/ 0 w 128"/>
                  <a:gd name="T11" fmla="*/ 314 h 320"/>
                  <a:gd name="T12" fmla="*/ 0 w 128"/>
                  <a:gd name="T13" fmla="*/ 316 h 320"/>
                  <a:gd name="T14" fmla="*/ 0 w 128"/>
                  <a:gd name="T15" fmla="*/ 315 h 320"/>
                  <a:gd name="T16" fmla="*/ 1 w 128"/>
                  <a:gd name="T17" fmla="*/ 310 h 320"/>
                  <a:gd name="T18" fmla="*/ 18 w 128"/>
                  <a:gd name="T19" fmla="*/ 309 h 320"/>
                  <a:gd name="T20" fmla="*/ 17 w 128"/>
                  <a:gd name="T21" fmla="*/ 311 h 320"/>
                  <a:gd name="T22" fmla="*/ 17 w 128"/>
                  <a:gd name="T23" fmla="*/ 312 h 320"/>
                  <a:gd name="T24" fmla="*/ 18 w 128"/>
                  <a:gd name="T25" fmla="*/ 309 h 320"/>
                  <a:gd name="T26" fmla="*/ 18 w 128"/>
                  <a:gd name="T27" fmla="*/ 309 h 320"/>
                  <a:gd name="T28" fmla="*/ 11 w 128"/>
                  <a:gd name="T29" fmla="*/ 304 h 320"/>
                  <a:gd name="T30" fmla="*/ 10 w 128"/>
                  <a:gd name="T31" fmla="*/ 307 h 320"/>
                  <a:gd name="T32" fmla="*/ 7 w 128"/>
                  <a:gd name="T33" fmla="*/ 319 h 320"/>
                  <a:gd name="T34" fmla="*/ 7 w 128"/>
                  <a:gd name="T35" fmla="*/ 320 h 320"/>
                  <a:gd name="T36" fmla="*/ 10 w 128"/>
                  <a:gd name="T37" fmla="*/ 309 h 320"/>
                  <a:gd name="T38" fmla="*/ 11 w 128"/>
                  <a:gd name="T39" fmla="*/ 304 h 320"/>
                  <a:gd name="T40" fmla="*/ 11 w 128"/>
                  <a:gd name="T41" fmla="*/ 304 h 320"/>
                  <a:gd name="T42" fmla="*/ 19 w 128"/>
                  <a:gd name="T43" fmla="*/ 301 h 320"/>
                  <a:gd name="T44" fmla="*/ 18 w 128"/>
                  <a:gd name="T45" fmla="*/ 304 h 320"/>
                  <a:gd name="T46" fmla="*/ 18 w 128"/>
                  <a:gd name="T47" fmla="*/ 305 h 320"/>
                  <a:gd name="T48" fmla="*/ 19 w 128"/>
                  <a:gd name="T49" fmla="*/ 301 h 320"/>
                  <a:gd name="T50" fmla="*/ 11 w 128"/>
                  <a:gd name="T51" fmla="*/ 299 h 320"/>
                  <a:gd name="T52" fmla="*/ 11 w 128"/>
                  <a:gd name="T53" fmla="*/ 299 h 320"/>
                  <a:gd name="T54" fmla="*/ 11 w 128"/>
                  <a:gd name="T55" fmla="*/ 299 h 320"/>
                  <a:gd name="T56" fmla="*/ 11 w 128"/>
                  <a:gd name="T57" fmla="*/ 299 h 320"/>
                  <a:gd name="T58" fmla="*/ 128 w 128"/>
                  <a:gd name="T59" fmla="*/ 0 h 320"/>
                  <a:gd name="T60" fmla="*/ 128 w 128"/>
                  <a:gd name="T61" fmla="*/ 0 h 320"/>
                  <a:gd name="T62" fmla="*/ 127 w 128"/>
                  <a:gd name="T63" fmla="*/ 2 h 320"/>
                  <a:gd name="T64" fmla="*/ 127 w 128"/>
                  <a:gd name="T65" fmla="*/ 2 h 320"/>
                  <a:gd name="T66" fmla="*/ 128 w 128"/>
                  <a:gd name="T67"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320">
                    <a:moveTo>
                      <a:pt x="16" y="317"/>
                    </a:moveTo>
                    <a:cubicBezTo>
                      <a:pt x="16" y="317"/>
                      <a:pt x="16" y="317"/>
                      <a:pt x="16" y="317"/>
                    </a:cubicBezTo>
                    <a:cubicBezTo>
                      <a:pt x="16" y="318"/>
                      <a:pt x="16" y="318"/>
                      <a:pt x="16" y="318"/>
                    </a:cubicBezTo>
                    <a:cubicBezTo>
                      <a:pt x="16" y="318"/>
                      <a:pt x="16" y="317"/>
                      <a:pt x="16" y="317"/>
                    </a:cubicBezTo>
                    <a:moveTo>
                      <a:pt x="1" y="310"/>
                    </a:moveTo>
                    <a:cubicBezTo>
                      <a:pt x="1" y="312"/>
                      <a:pt x="0" y="313"/>
                      <a:pt x="0" y="314"/>
                    </a:cubicBezTo>
                    <a:cubicBezTo>
                      <a:pt x="0" y="315"/>
                      <a:pt x="0" y="315"/>
                      <a:pt x="0" y="316"/>
                    </a:cubicBezTo>
                    <a:cubicBezTo>
                      <a:pt x="0" y="315"/>
                      <a:pt x="0" y="315"/>
                      <a:pt x="0" y="315"/>
                    </a:cubicBezTo>
                    <a:cubicBezTo>
                      <a:pt x="1" y="313"/>
                      <a:pt x="1" y="311"/>
                      <a:pt x="1" y="310"/>
                    </a:cubicBezTo>
                    <a:moveTo>
                      <a:pt x="18" y="309"/>
                    </a:moveTo>
                    <a:cubicBezTo>
                      <a:pt x="17" y="310"/>
                      <a:pt x="17" y="310"/>
                      <a:pt x="17" y="311"/>
                    </a:cubicBezTo>
                    <a:cubicBezTo>
                      <a:pt x="17" y="311"/>
                      <a:pt x="17" y="312"/>
                      <a:pt x="17" y="312"/>
                    </a:cubicBezTo>
                    <a:cubicBezTo>
                      <a:pt x="17" y="311"/>
                      <a:pt x="17" y="310"/>
                      <a:pt x="18" y="309"/>
                    </a:cubicBezTo>
                    <a:cubicBezTo>
                      <a:pt x="18" y="309"/>
                      <a:pt x="18" y="309"/>
                      <a:pt x="18" y="309"/>
                    </a:cubicBezTo>
                    <a:moveTo>
                      <a:pt x="11" y="304"/>
                    </a:moveTo>
                    <a:cubicBezTo>
                      <a:pt x="11" y="305"/>
                      <a:pt x="10" y="306"/>
                      <a:pt x="10" y="307"/>
                    </a:cubicBezTo>
                    <a:cubicBezTo>
                      <a:pt x="9" y="312"/>
                      <a:pt x="8" y="316"/>
                      <a:pt x="7" y="319"/>
                    </a:cubicBezTo>
                    <a:cubicBezTo>
                      <a:pt x="7" y="320"/>
                      <a:pt x="7" y="320"/>
                      <a:pt x="7" y="320"/>
                    </a:cubicBezTo>
                    <a:cubicBezTo>
                      <a:pt x="7" y="320"/>
                      <a:pt x="9" y="316"/>
                      <a:pt x="10" y="309"/>
                    </a:cubicBezTo>
                    <a:cubicBezTo>
                      <a:pt x="10" y="307"/>
                      <a:pt x="11" y="306"/>
                      <a:pt x="11" y="304"/>
                    </a:cubicBezTo>
                    <a:cubicBezTo>
                      <a:pt x="11" y="304"/>
                      <a:pt x="11" y="304"/>
                      <a:pt x="11" y="304"/>
                    </a:cubicBezTo>
                    <a:moveTo>
                      <a:pt x="19" y="301"/>
                    </a:moveTo>
                    <a:cubicBezTo>
                      <a:pt x="19" y="302"/>
                      <a:pt x="19" y="303"/>
                      <a:pt x="18" y="304"/>
                    </a:cubicBezTo>
                    <a:cubicBezTo>
                      <a:pt x="18" y="305"/>
                      <a:pt x="18" y="305"/>
                      <a:pt x="18" y="305"/>
                    </a:cubicBezTo>
                    <a:cubicBezTo>
                      <a:pt x="19" y="304"/>
                      <a:pt x="19" y="302"/>
                      <a:pt x="19" y="301"/>
                    </a:cubicBezTo>
                    <a:moveTo>
                      <a:pt x="11" y="299"/>
                    </a:moveTo>
                    <a:cubicBezTo>
                      <a:pt x="11" y="299"/>
                      <a:pt x="11" y="299"/>
                      <a:pt x="11" y="299"/>
                    </a:cubicBezTo>
                    <a:cubicBezTo>
                      <a:pt x="11" y="299"/>
                      <a:pt x="11" y="299"/>
                      <a:pt x="11" y="299"/>
                    </a:cubicBezTo>
                    <a:cubicBezTo>
                      <a:pt x="11" y="299"/>
                      <a:pt x="11" y="299"/>
                      <a:pt x="11" y="299"/>
                    </a:cubicBezTo>
                    <a:moveTo>
                      <a:pt x="128" y="0"/>
                    </a:moveTo>
                    <a:cubicBezTo>
                      <a:pt x="128" y="0"/>
                      <a:pt x="128" y="0"/>
                      <a:pt x="128" y="0"/>
                    </a:cubicBezTo>
                    <a:cubicBezTo>
                      <a:pt x="128" y="1"/>
                      <a:pt x="127" y="1"/>
                      <a:pt x="127" y="2"/>
                    </a:cubicBezTo>
                    <a:cubicBezTo>
                      <a:pt x="127" y="2"/>
                      <a:pt x="127" y="2"/>
                      <a:pt x="127" y="2"/>
                    </a:cubicBezTo>
                    <a:cubicBezTo>
                      <a:pt x="127" y="1"/>
                      <a:pt x="128" y="1"/>
                      <a:pt x="128"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6" name="Freeform 13"/>
              <p:cNvSpPr>
                <a:spLocks noEditPoints="1"/>
              </p:cNvSpPr>
              <p:nvPr/>
            </p:nvSpPr>
            <p:spPr bwMode="auto">
              <a:xfrm>
                <a:off x="2384" y="288"/>
                <a:ext cx="531" cy="748"/>
              </a:xfrm>
              <a:custGeom>
                <a:avLst/>
                <a:gdLst>
                  <a:gd name="T0" fmla="*/ 220 w 250"/>
                  <a:gd name="T1" fmla="*/ 252 h 352"/>
                  <a:gd name="T2" fmla="*/ 207 w 250"/>
                  <a:gd name="T3" fmla="*/ 159 h 352"/>
                  <a:gd name="T4" fmla="*/ 202 w 250"/>
                  <a:gd name="T5" fmla="*/ 119 h 352"/>
                  <a:gd name="T6" fmla="*/ 184 w 250"/>
                  <a:gd name="T7" fmla="*/ 81 h 352"/>
                  <a:gd name="T8" fmla="*/ 140 w 250"/>
                  <a:gd name="T9" fmla="*/ 30 h 352"/>
                  <a:gd name="T10" fmla="*/ 116 w 250"/>
                  <a:gd name="T11" fmla="*/ 66 h 352"/>
                  <a:gd name="T12" fmla="*/ 105 w 250"/>
                  <a:gd name="T13" fmla="*/ 27 h 352"/>
                  <a:gd name="T14" fmla="*/ 60 w 250"/>
                  <a:gd name="T15" fmla="*/ 87 h 352"/>
                  <a:gd name="T16" fmla="*/ 41 w 250"/>
                  <a:gd name="T17" fmla="*/ 139 h 352"/>
                  <a:gd name="T18" fmla="*/ 44 w 250"/>
                  <a:gd name="T19" fmla="*/ 151 h 352"/>
                  <a:gd name="T20" fmla="*/ 29 w 250"/>
                  <a:gd name="T21" fmla="*/ 262 h 352"/>
                  <a:gd name="T22" fmla="*/ 16 w 250"/>
                  <a:gd name="T23" fmla="*/ 303 h 352"/>
                  <a:gd name="T24" fmla="*/ 9 w 250"/>
                  <a:gd name="T25" fmla="*/ 330 h 352"/>
                  <a:gd name="T26" fmla="*/ 18 w 250"/>
                  <a:gd name="T27" fmla="*/ 326 h 352"/>
                  <a:gd name="T28" fmla="*/ 19 w 250"/>
                  <a:gd name="T29" fmla="*/ 328 h 352"/>
                  <a:gd name="T30" fmla="*/ 23 w 250"/>
                  <a:gd name="T31" fmla="*/ 343 h 352"/>
                  <a:gd name="T32" fmla="*/ 30 w 250"/>
                  <a:gd name="T33" fmla="*/ 320 h 352"/>
                  <a:gd name="T34" fmla="*/ 31 w 250"/>
                  <a:gd name="T35" fmla="*/ 348 h 352"/>
                  <a:gd name="T36" fmla="*/ 33 w 250"/>
                  <a:gd name="T37" fmla="*/ 298 h 352"/>
                  <a:gd name="T38" fmla="*/ 60 w 250"/>
                  <a:gd name="T39" fmla="*/ 153 h 352"/>
                  <a:gd name="T40" fmla="*/ 61 w 250"/>
                  <a:gd name="T41" fmla="*/ 96 h 352"/>
                  <a:gd name="T42" fmla="*/ 71 w 250"/>
                  <a:gd name="T43" fmla="*/ 113 h 352"/>
                  <a:gd name="T44" fmla="*/ 72 w 250"/>
                  <a:gd name="T45" fmla="*/ 91 h 352"/>
                  <a:gd name="T46" fmla="*/ 116 w 250"/>
                  <a:gd name="T47" fmla="*/ 111 h 352"/>
                  <a:gd name="T48" fmla="*/ 171 w 250"/>
                  <a:gd name="T49" fmla="*/ 75 h 352"/>
                  <a:gd name="T50" fmla="*/ 179 w 250"/>
                  <a:gd name="T51" fmla="*/ 100 h 352"/>
                  <a:gd name="T52" fmla="*/ 189 w 250"/>
                  <a:gd name="T53" fmla="*/ 102 h 352"/>
                  <a:gd name="T54" fmla="*/ 191 w 250"/>
                  <a:gd name="T55" fmla="*/ 168 h 352"/>
                  <a:gd name="T56" fmla="*/ 213 w 250"/>
                  <a:gd name="T57" fmla="*/ 283 h 352"/>
                  <a:gd name="T58" fmla="*/ 218 w 250"/>
                  <a:gd name="T59" fmla="*/ 348 h 352"/>
                  <a:gd name="T60" fmla="*/ 222 w 250"/>
                  <a:gd name="T61" fmla="*/ 323 h 352"/>
                  <a:gd name="T62" fmla="*/ 224 w 250"/>
                  <a:gd name="T63" fmla="*/ 330 h 352"/>
                  <a:gd name="T64" fmla="*/ 233 w 250"/>
                  <a:gd name="T65" fmla="*/ 341 h 352"/>
                  <a:gd name="T66" fmla="*/ 232 w 250"/>
                  <a:gd name="T67" fmla="*/ 320 h 352"/>
                  <a:gd name="T68" fmla="*/ 243 w 250"/>
                  <a:gd name="T69" fmla="*/ 343 h 352"/>
                  <a:gd name="T70" fmla="*/ 234 w 250"/>
                  <a:gd name="T71" fmla="*/ 304 h 352"/>
                  <a:gd name="T72" fmla="*/ 52 w 250"/>
                  <a:gd name="T73" fmla="*/ 198 h 352"/>
                  <a:gd name="T74" fmla="*/ 34 w 250"/>
                  <a:gd name="T75" fmla="*/ 274 h 352"/>
                  <a:gd name="T76" fmla="*/ 34 w 250"/>
                  <a:gd name="T77" fmla="*/ 283 h 352"/>
                  <a:gd name="T78" fmla="*/ 26 w 250"/>
                  <a:gd name="T79" fmla="*/ 287 h 352"/>
                  <a:gd name="T80" fmla="*/ 52 w 250"/>
                  <a:gd name="T81" fmla="*/ 198 h 352"/>
                  <a:gd name="T82" fmla="*/ 43 w 250"/>
                  <a:gd name="T83" fmla="*/ 172 h 352"/>
                  <a:gd name="T84" fmla="*/ 108 w 250"/>
                  <a:gd name="T85" fmla="*/ 64 h 352"/>
                  <a:gd name="T86" fmla="*/ 114 w 250"/>
                  <a:gd name="T87" fmla="*/ 65 h 352"/>
                  <a:gd name="T88" fmla="*/ 136 w 250"/>
                  <a:gd name="T89" fmla="*/ 68 h 352"/>
                  <a:gd name="T90" fmla="*/ 201 w 250"/>
                  <a:gd name="T91" fmla="*/ 139 h 352"/>
                  <a:gd name="T92" fmla="*/ 234 w 250"/>
                  <a:gd name="T93" fmla="*/ 308 h 352"/>
                  <a:gd name="T94" fmla="*/ 207 w 250"/>
                  <a:gd name="T95" fmla="*/ 255 h 352"/>
                  <a:gd name="T96" fmla="*/ 219 w 250"/>
                  <a:gd name="T97" fmla="*/ 285 h 352"/>
                  <a:gd name="T98" fmla="*/ 196 w 250"/>
                  <a:gd name="T99" fmla="*/ 176 h 352"/>
                  <a:gd name="T100" fmla="*/ 234 w 250"/>
                  <a:gd name="T101" fmla="*/ 30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352">
                    <a:moveTo>
                      <a:pt x="246" y="311"/>
                    </a:moveTo>
                    <a:cubicBezTo>
                      <a:pt x="243" y="307"/>
                      <a:pt x="238" y="305"/>
                      <a:pt x="234" y="302"/>
                    </a:cubicBezTo>
                    <a:cubicBezTo>
                      <a:pt x="231" y="299"/>
                      <a:pt x="228" y="295"/>
                      <a:pt x="225" y="286"/>
                    </a:cubicBezTo>
                    <a:cubicBezTo>
                      <a:pt x="222" y="278"/>
                      <a:pt x="220" y="268"/>
                      <a:pt x="220" y="252"/>
                    </a:cubicBezTo>
                    <a:cubicBezTo>
                      <a:pt x="220" y="236"/>
                      <a:pt x="220" y="226"/>
                      <a:pt x="219" y="221"/>
                    </a:cubicBezTo>
                    <a:cubicBezTo>
                      <a:pt x="222" y="234"/>
                      <a:pt x="224" y="248"/>
                      <a:pt x="224" y="253"/>
                    </a:cubicBezTo>
                    <a:cubicBezTo>
                      <a:pt x="224" y="232"/>
                      <a:pt x="222" y="215"/>
                      <a:pt x="217" y="201"/>
                    </a:cubicBezTo>
                    <a:cubicBezTo>
                      <a:pt x="213" y="187"/>
                      <a:pt x="211" y="183"/>
                      <a:pt x="207" y="159"/>
                    </a:cubicBezTo>
                    <a:cubicBezTo>
                      <a:pt x="204" y="145"/>
                      <a:pt x="204" y="134"/>
                      <a:pt x="204" y="134"/>
                    </a:cubicBezTo>
                    <a:cubicBezTo>
                      <a:pt x="204" y="134"/>
                      <a:pt x="210" y="146"/>
                      <a:pt x="211" y="152"/>
                    </a:cubicBezTo>
                    <a:cubicBezTo>
                      <a:pt x="211" y="152"/>
                      <a:pt x="211" y="146"/>
                      <a:pt x="208" y="139"/>
                    </a:cubicBezTo>
                    <a:cubicBezTo>
                      <a:pt x="205" y="132"/>
                      <a:pt x="204" y="126"/>
                      <a:pt x="202" y="119"/>
                    </a:cubicBezTo>
                    <a:cubicBezTo>
                      <a:pt x="200" y="111"/>
                      <a:pt x="195" y="97"/>
                      <a:pt x="191" y="90"/>
                    </a:cubicBezTo>
                    <a:cubicBezTo>
                      <a:pt x="198" y="93"/>
                      <a:pt x="205" y="102"/>
                      <a:pt x="207" y="113"/>
                    </a:cubicBezTo>
                    <a:cubicBezTo>
                      <a:pt x="206" y="101"/>
                      <a:pt x="201" y="94"/>
                      <a:pt x="192" y="89"/>
                    </a:cubicBezTo>
                    <a:cubicBezTo>
                      <a:pt x="188" y="86"/>
                      <a:pt x="190" y="87"/>
                      <a:pt x="184" y="81"/>
                    </a:cubicBezTo>
                    <a:cubicBezTo>
                      <a:pt x="177" y="74"/>
                      <a:pt x="163" y="66"/>
                      <a:pt x="145" y="67"/>
                    </a:cubicBezTo>
                    <a:cubicBezTo>
                      <a:pt x="144" y="63"/>
                      <a:pt x="138" y="43"/>
                      <a:pt x="143" y="30"/>
                    </a:cubicBezTo>
                    <a:cubicBezTo>
                      <a:pt x="146" y="22"/>
                      <a:pt x="148" y="16"/>
                      <a:pt x="148" y="0"/>
                    </a:cubicBezTo>
                    <a:cubicBezTo>
                      <a:pt x="148" y="0"/>
                      <a:pt x="146" y="23"/>
                      <a:pt x="140" y="30"/>
                    </a:cubicBezTo>
                    <a:cubicBezTo>
                      <a:pt x="136" y="37"/>
                      <a:pt x="135" y="40"/>
                      <a:pt x="134" y="48"/>
                    </a:cubicBezTo>
                    <a:cubicBezTo>
                      <a:pt x="134" y="54"/>
                      <a:pt x="134" y="66"/>
                      <a:pt x="134" y="69"/>
                    </a:cubicBezTo>
                    <a:cubicBezTo>
                      <a:pt x="132" y="70"/>
                      <a:pt x="129" y="71"/>
                      <a:pt x="127" y="72"/>
                    </a:cubicBezTo>
                    <a:cubicBezTo>
                      <a:pt x="125" y="70"/>
                      <a:pt x="121" y="67"/>
                      <a:pt x="116" y="66"/>
                    </a:cubicBezTo>
                    <a:cubicBezTo>
                      <a:pt x="116" y="61"/>
                      <a:pt x="115" y="43"/>
                      <a:pt x="115" y="40"/>
                    </a:cubicBezTo>
                    <a:cubicBezTo>
                      <a:pt x="115" y="36"/>
                      <a:pt x="113" y="35"/>
                      <a:pt x="108" y="28"/>
                    </a:cubicBezTo>
                    <a:cubicBezTo>
                      <a:pt x="103" y="21"/>
                      <a:pt x="103" y="12"/>
                      <a:pt x="101" y="0"/>
                    </a:cubicBezTo>
                    <a:cubicBezTo>
                      <a:pt x="101" y="5"/>
                      <a:pt x="100" y="18"/>
                      <a:pt x="105" y="27"/>
                    </a:cubicBezTo>
                    <a:cubicBezTo>
                      <a:pt x="110" y="37"/>
                      <a:pt x="109" y="39"/>
                      <a:pt x="109" y="45"/>
                    </a:cubicBezTo>
                    <a:cubicBezTo>
                      <a:pt x="109" y="50"/>
                      <a:pt x="107" y="61"/>
                      <a:pt x="106" y="64"/>
                    </a:cubicBezTo>
                    <a:cubicBezTo>
                      <a:pt x="97" y="64"/>
                      <a:pt x="86" y="66"/>
                      <a:pt x="74" y="73"/>
                    </a:cubicBezTo>
                    <a:cubicBezTo>
                      <a:pt x="62" y="82"/>
                      <a:pt x="65" y="84"/>
                      <a:pt x="60" y="87"/>
                    </a:cubicBezTo>
                    <a:cubicBezTo>
                      <a:pt x="54" y="91"/>
                      <a:pt x="43" y="96"/>
                      <a:pt x="42" y="113"/>
                    </a:cubicBezTo>
                    <a:cubicBezTo>
                      <a:pt x="44" y="105"/>
                      <a:pt x="47" y="95"/>
                      <a:pt x="59" y="90"/>
                    </a:cubicBezTo>
                    <a:cubicBezTo>
                      <a:pt x="51" y="104"/>
                      <a:pt x="48" y="115"/>
                      <a:pt x="45" y="128"/>
                    </a:cubicBezTo>
                    <a:cubicBezTo>
                      <a:pt x="44" y="134"/>
                      <a:pt x="43" y="135"/>
                      <a:pt x="41" y="139"/>
                    </a:cubicBezTo>
                    <a:cubicBezTo>
                      <a:pt x="39" y="143"/>
                      <a:pt x="39" y="146"/>
                      <a:pt x="38" y="152"/>
                    </a:cubicBezTo>
                    <a:cubicBezTo>
                      <a:pt x="38" y="152"/>
                      <a:pt x="39" y="147"/>
                      <a:pt x="41" y="143"/>
                    </a:cubicBezTo>
                    <a:cubicBezTo>
                      <a:pt x="43" y="139"/>
                      <a:pt x="45" y="135"/>
                      <a:pt x="46" y="133"/>
                    </a:cubicBezTo>
                    <a:cubicBezTo>
                      <a:pt x="45" y="140"/>
                      <a:pt x="45" y="143"/>
                      <a:pt x="44" y="151"/>
                    </a:cubicBezTo>
                    <a:cubicBezTo>
                      <a:pt x="43" y="159"/>
                      <a:pt x="41" y="174"/>
                      <a:pt x="36" y="189"/>
                    </a:cubicBezTo>
                    <a:cubicBezTo>
                      <a:pt x="31" y="204"/>
                      <a:pt x="25" y="223"/>
                      <a:pt x="26" y="253"/>
                    </a:cubicBezTo>
                    <a:cubicBezTo>
                      <a:pt x="27" y="238"/>
                      <a:pt x="29" y="227"/>
                      <a:pt x="30" y="221"/>
                    </a:cubicBezTo>
                    <a:cubicBezTo>
                      <a:pt x="30" y="239"/>
                      <a:pt x="30" y="250"/>
                      <a:pt x="29" y="262"/>
                    </a:cubicBezTo>
                    <a:cubicBezTo>
                      <a:pt x="28" y="274"/>
                      <a:pt x="23" y="296"/>
                      <a:pt x="16" y="301"/>
                    </a:cubicBezTo>
                    <a:cubicBezTo>
                      <a:pt x="10" y="305"/>
                      <a:pt x="5" y="306"/>
                      <a:pt x="0" y="318"/>
                    </a:cubicBezTo>
                    <a:cubicBezTo>
                      <a:pt x="0" y="318"/>
                      <a:pt x="0" y="318"/>
                      <a:pt x="3" y="314"/>
                    </a:cubicBezTo>
                    <a:cubicBezTo>
                      <a:pt x="6" y="310"/>
                      <a:pt x="8" y="307"/>
                      <a:pt x="16" y="303"/>
                    </a:cubicBezTo>
                    <a:cubicBezTo>
                      <a:pt x="16" y="303"/>
                      <a:pt x="13" y="307"/>
                      <a:pt x="12" y="312"/>
                    </a:cubicBezTo>
                    <a:cubicBezTo>
                      <a:pt x="12" y="318"/>
                      <a:pt x="12" y="318"/>
                      <a:pt x="11" y="321"/>
                    </a:cubicBezTo>
                    <a:cubicBezTo>
                      <a:pt x="9" y="324"/>
                      <a:pt x="7" y="333"/>
                      <a:pt x="6" y="342"/>
                    </a:cubicBezTo>
                    <a:cubicBezTo>
                      <a:pt x="8" y="333"/>
                      <a:pt x="8" y="335"/>
                      <a:pt x="9" y="330"/>
                    </a:cubicBezTo>
                    <a:cubicBezTo>
                      <a:pt x="10" y="325"/>
                      <a:pt x="11" y="324"/>
                      <a:pt x="12" y="322"/>
                    </a:cubicBezTo>
                    <a:cubicBezTo>
                      <a:pt x="13" y="319"/>
                      <a:pt x="14" y="317"/>
                      <a:pt x="14" y="315"/>
                    </a:cubicBezTo>
                    <a:cubicBezTo>
                      <a:pt x="15" y="318"/>
                      <a:pt x="16" y="319"/>
                      <a:pt x="18" y="319"/>
                    </a:cubicBezTo>
                    <a:cubicBezTo>
                      <a:pt x="19" y="320"/>
                      <a:pt x="19" y="322"/>
                      <a:pt x="18" y="326"/>
                    </a:cubicBezTo>
                    <a:cubicBezTo>
                      <a:pt x="17" y="329"/>
                      <a:pt x="16" y="336"/>
                      <a:pt x="16" y="339"/>
                    </a:cubicBezTo>
                    <a:cubicBezTo>
                      <a:pt x="15" y="342"/>
                      <a:pt x="15" y="346"/>
                      <a:pt x="14" y="349"/>
                    </a:cubicBezTo>
                    <a:cubicBezTo>
                      <a:pt x="15" y="346"/>
                      <a:pt x="16" y="345"/>
                      <a:pt x="16" y="340"/>
                    </a:cubicBezTo>
                    <a:cubicBezTo>
                      <a:pt x="17" y="335"/>
                      <a:pt x="18" y="332"/>
                      <a:pt x="19" y="328"/>
                    </a:cubicBezTo>
                    <a:cubicBezTo>
                      <a:pt x="20" y="324"/>
                      <a:pt x="20" y="322"/>
                      <a:pt x="20" y="321"/>
                    </a:cubicBezTo>
                    <a:cubicBezTo>
                      <a:pt x="23" y="322"/>
                      <a:pt x="26" y="322"/>
                      <a:pt x="26" y="321"/>
                    </a:cubicBezTo>
                    <a:cubicBezTo>
                      <a:pt x="26" y="324"/>
                      <a:pt x="26" y="326"/>
                      <a:pt x="25" y="330"/>
                    </a:cubicBezTo>
                    <a:cubicBezTo>
                      <a:pt x="25" y="334"/>
                      <a:pt x="24" y="337"/>
                      <a:pt x="23" y="343"/>
                    </a:cubicBezTo>
                    <a:cubicBezTo>
                      <a:pt x="22" y="348"/>
                      <a:pt x="22" y="351"/>
                      <a:pt x="22" y="351"/>
                    </a:cubicBezTo>
                    <a:cubicBezTo>
                      <a:pt x="22" y="351"/>
                      <a:pt x="24" y="346"/>
                      <a:pt x="25" y="339"/>
                    </a:cubicBezTo>
                    <a:cubicBezTo>
                      <a:pt x="26" y="333"/>
                      <a:pt x="27" y="327"/>
                      <a:pt x="27" y="324"/>
                    </a:cubicBezTo>
                    <a:cubicBezTo>
                      <a:pt x="28" y="322"/>
                      <a:pt x="28" y="321"/>
                      <a:pt x="30" y="320"/>
                    </a:cubicBezTo>
                    <a:cubicBezTo>
                      <a:pt x="32" y="319"/>
                      <a:pt x="32" y="318"/>
                      <a:pt x="32" y="318"/>
                    </a:cubicBezTo>
                    <a:cubicBezTo>
                      <a:pt x="32" y="318"/>
                      <a:pt x="33" y="322"/>
                      <a:pt x="33" y="326"/>
                    </a:cubicBezTo>
                    <a:cubicBezTo>
                      <a:pt x="33" y="330"/>
                      <a:pt x="32" y="336"/>
                      <a:pt x="31" y="342"/>
                    </a:cubicBezTo>
                    <a:cubicBezTo>
                      <a:pt x="30" y="348"/>
                      <a:pt x="31" y="348"/>
                      <a:pt x="31" y="348"/>
                    </a:cubicBezTo>
                    <a:cubicBezTo>
                      <a:pt x="31" y="348"/>
                      <a:pt x="32" y="344"/>
                      <a:pt x="33" y="339"/>
                    </a:cubicBezTo>
                    <a:cubicBezTo>
                      <a:pt x="34" y="334"/>
                      <a:pt x="35" y="329"/>
                      <a:pt x="34" y="320"/>
                    </a:cubicBezTo>
                    <a:cubicBezTo>
                      <a:pt x="33" y="315"/>
                      <a:pt x="34" y="315"/>
                      <a:pt x="34" y="310"/>
                    </a:cubicBezTo>
                    <a:cubicBezTo>
                      <a:pt x="35" y="306"/>
                      <a:pt x="33" y="303"/>
                      <a:pt x="33" y="298"/>
                    </a:cubicBezTo>
                    <a:cubicBezTo>
                      <a:pt x="33" y="293"/>
                      <a:pt x="34" y="290"/>
                      <a:pt x="38" y="280"/>
                    </a:cubicBezTo>
                    <a:cubicBezTo>
                      <a:pt x="44" y="261"/>
                      <a:pt x="51" y="235"/>
                      <a:pt x="52" y="221"/>
                    </a:cubicBezTo>
                    <a:cubicBezTo>
                      <a:pt x="53" y="207"/>
                      <a:pt x="54" y="192"/>
                      <a:pt x="56" y="180"/>
                    </a:cubicBezTo>
                    <a:cubicBezTo>
                      <a:pt x="58" y="168"/>
                      <a:pt x="60" y="160"/>
                      <a:pt x="60" y="153"/>
                    </a:cubicBezTo>
                    <a:cubicBezTo>
                      <a:pt x="62" y="164"/>
                      <a:pt x="62" y="172"/>
                      <a:pt x="62" y="177"/>
                    </a:cubicBezTo>
                    <a:cubicBezTo>
                      <a:pt x="64" y="167"/>
                      <a:pt x="63" y="158"/>
                      <a:pt x="62" y="149"/>
                    </a:cubicBezTo>
                    <a:cubicBezTo>
                      <a:pt x="60" y="140"/>
                      <a:pt x="60" y="136"/>
                      <a:pt x="60" y="127"/>
                    </a:cubicBezTo>
                    <a:cubicBezTo>
                      <a:pt x="60" y="119"/>
                      <a:pt x="60" y="104"/>
                      <a:pt x="61" y="96"/>
                    </a:cubicBezTo>
                    <a:cubicBezTo>
                      <a:pt x="62" y="87"/>
                      <a:pt x="68" y="82"/>
                      <a:pt x="70" y="80"/>
                    </a:cubicBezTo>
                    <a:cubicBezTo>
                      <a:pt x="69" y="86"/>
                      <a:pt x="69" y="88"/>
                      <a:pt x="70" y="92"/>
                    </a:cubicBezTo>
                    <a:cubicBezTo>
                      <a:pt x="70" y="96"/>
                      <a:pt x="70" y="96"/>
                      <a:pt x="69" y="101"/>
                    </a:cubicBezTo>
                    <a:cubicBezTo>
                      <a:pt x="69" y="106"/>
                      <a:pt x="69" y="110"/>
                      <a:pt x="71" y="113"/>
                    </a:cubicBezTo>
                    <a:cubicBezTo>
                      <a:pt x="70" y="106"/>
                      <a:pt x="70" y="102"/>
                      <a:pt x="71" y="99"/>
                    </a:cubicBezTo>
                    <a:cubicBezTo>
                      <a:pt x="72" y="96"/>
                      <a:pt x="72" y="94"/>
                      <a:pt x="72" y="93"/>
                    </a:cubicBezTo>
                    <a:cubicBezTo>
                      <a:pt x="73" y="96"/>
                      <a:pt x="74" y="100"/>
                      <a:pt x="74" y="100"/>
                    </a:cubicBezTo>
                    <a:cubicBezTo>
                      <a:pt x="74" y="100"/>
                      <a:pt x="74" y="95"/>
                      <a:pt x="72" y="91"/>
                    </a:cubicBezTo>
                    <a:cubicBezTo>
                      <a:pt x="71" y="86"/>
                      <a:pt x="69" y="80"/>
                      <a:pt x="79" y="74"/>
                    </a:cubicBezTo>
                    <a:cubicBezTo>
                      <a:pt x="89" y="69"/>
                      <a:pt x="101" y="66"/>
                      <a:pt x="110" y="67"/>
                    </a:cubicBezTo>
                    <a:cubicBezTo>
                      <a:pt x="120" y="69"/>
                      <a:pt x="123" y="76"/>
                      <a:pt x="120" y="81"/>
                    </a:cubicBezTo>
                    <a:cubicBezTo>
                      <a:pt x="117" y="88"/>
                      <a:pt x="110" y="97"/>
                      <a:pt x="116" y="111"/>
                    </a:cubicBezTo>
                    <a:cubicBezTo>
                      <a:pt x="119" y="110"/>
                      <a:pt x="119" y="110"/>
                      <a:pt x="119" y="110"/>
                    </a:cubicBezTo>
                    <a:cubicBezTo>
                      <a:pt x="119" y="110"/>
                      <a:pt x="115" y="105"/>
                      <a:pt x="119" y="94"/>
                    </a:cubicBezTo>
                    <a:cubicBezTo>
                      <a:pt x="123" y="84"/>
                      <a:pt x="126" y="77"/>
                      <a:pt x="136" y="73"/>
                    </a:cubicBezTo>
                    <a:cubicBezTo>
                      <a:pt x="147" y="69"/>
                      <a:pt x="161" y="69"/>
                      <a:pt x="171" y="75"/>
                    </a:cubicBezTo>
                    <a:cubicBezTo>
                      <a:pt x="177" y="79"/>
                      <a:pt x="178" y="88"/>
                      <a:pt x="177" y="91"/>
                    </a:cubicBezTo>
                    <a:cubicBezTo>
                      <a:pt x="176" y="95"/>
                      <a:pt x="175" y="98"/>
                      <a:pt x="176" y="100"/>
                    </a:cubicBezTo>
                    <a:cubicBezTo>
                      <a:pt x="177" y="96"/>
                      <a:pt x="178" y="94"/>
                      <a:pt x="178" y="94"/>
                    </a:cubicBezTo>
                    <a:cubicBezTo>
                      <a:pt x="178" y="94"/>
                      <a:pt x="178" y="96"/>
                      <a:pt x="179" y="100"/>
                    </a:cubicBezTo>
                    <a:cubicBezTo>
                      <a:pt x="179" y="103"/>
                      <a:pt x="180" y="111"/>
                      <a:pt x="179" y="114"/>
                    </a:cubicBezTo>
                    <a:cubicBezTo>
                      <a:pt x="181" y="108"/>
                      <a:pt x="180" y="103"/>
                      <a:pt x="180" y="97"/>
                    </a:cubicBezTo>
                    <a:cubicBezTo>
                      <a:pt x="179" y="93"/>
                      <a:pt x="182" y="87"/>
                      <a:pt x="180" y="81"/>
                    </a:cubicBezTo>
                    <a:cubicBezTo>
                      <a:pt x="185" y="86"/>
                      <a:pt x="189" y="91"/>
                      <a:pt x="189" y="102"/>
                    </a:cubicBezTo>
                    <a:cubicBezTo>
                      <a:pt x="189" y="114"/>
                      <a:pt x="190" y="136"/>
                      <a:pt x="189" y="146"/>
                    </a:cubicBezTo>
                    <a:cubicBezTo>
                      <a:pt x="187" y="154"/>
                      <a:pt x="185" y="169"/>
                      <a:pt x="188" y="177"/>
                    </a:cubicBezTo>
                    <a:cubicBezTo>
                      <a:pt x="188" y="159"/>
                      <a:pt x="189" y="153"/>
                      <a:pt x="189" y="153"/>
                    </a:cubicBezTo>
                    <a:cubicBezTo>
                      <a:pt x="189" y="153"/>
                      <a:pt x="190" y="159"/>
                      <a:pt x="191" y="168"/>
                    </a:cubicBezTo>
                    <a:cubicBezTo>
                      <a:pt x="193" y="178"/>
                      <a:pt x="195" y="183"/>
                      <a:pt x="195" y="193"/>
                    </a:cubicBezTo>
                    <a:cubicBezTo>
                      <a:pt x="195" y="204"/>
                      <a:pt x="196" y="208"/>
                      <a:pt x="197" y="213"/>
                    </a:cubicBezTo>
                    <a:cubicBezTo>
                      <a:pt x="197" y="218"/>
                      <a:pt x="197" y="223"/>
                      <a:pt x="199" y="235"/>
                    </a:cubicBezTo>
                    <a:cubicBezTo>
                      <a:pt x="202" y="249"/>
                      <a:pt x="208" y="272"/>
                      <a:pt x="213" y="283"/>
                    </a:cubicBezTo>
                    <a:cubicBezTo>
                      <a:pt x="218" y="295"/>
                      <a:pt x="218" y="295"/>
                      <a:pt x="217" y="303"/>
                    </a:cubicBezTo>
                    <a:cubicBezTo>
                      <a:pt x="215" y="310"/>
                      <a:pt x="216" y="309"/>
                      <a:pt x="216" y="314"/>
                    </a:cubicBezTo>
                    <a:cubicBezTo>
                      <a:pt x="216" y="320"/>
                      <a:pt x="215" y="326"/>
                      <a:pt x="215" y="331"/>
                    </a:cubicBezTo>
                    <a:cubicBezTo>
                      <a:pt x="216" y="336"/>
                      <a:pt x="218" y="345"/>
                      <a:pt x="218" y="348"/>
                    </a:cubicBezTo>
                    <a:cubicBezTo>
                      <a:pt x="219" y="350"/>
                      <a:pt x="219" y="346"/>
                      <a:pt x="218" y="343"/>
                    </a:cubicBezTo>
                    <a:cubicBezTo>
                      <a:pt x="218" y="340"/>
                      <a:pt x="217" y="337"/>
                      <a:pt x="217" y="332"/>
                    </a:cubicBezTo>
                    <a:cubicBezTo>
                      <a:pt x="216" y="327"/>
                      <a:pt x="217" y="322"/>
                      <a:pt x="218" y="319"/>
                    </a:cubicBezTo>
                    <a:cubicBezTo>
                      <a:pt x="219" y="320"/>
                      <a:pt x="222" y="321"/>
                      <a:pt x="222" y="323"/>
                    </a:cubicBezTo>
                    <a:cubicBezTo>
                      <a:pt x="223" y="324"/>
                      <a:pt x="223" y="332"/>
                      <a:pt x="224" y="336"/>
                    </a:cubicBezTo>
                    <a:cubicBezTo>
                      <a:pt x="224" y="341"/>
                      <a:pt x="226" y="347"/>
                      <a:pt x="227" y="350"/>
                    </a:cubicBezTo>
                    <a:cubicBezTo>
                      <a:pt x="228" y="352"/>
                      <a:pt x="228" y="351"/>
                      <a:pt x="227" y="348"/>
                    </a:cubicBezTo>
                    <a:cubicBezTo>
                      <a:pt x="226" y="345"/>
                      <a:pt x="224" y="335"/>
                      <a:pt x="224" y="330"/>
                    </a:cubicBezTo>
                    <a:cubicBezTo>
                      <a:pt x="224" y="324"/>
                      <a:pt x="223" y="323"/>
                      <a:pt x="223" y="322"/>
                    </a:cubicBezTo>
                    <a:cubicBezTo>
                      <a:pt x="226" y="322"/>
                      <a:pt x="229" y="322"/>
                      <a:pt x="229" y="321"/>
                    </a:cubicBezTo>
                    <a:cubicBezTo>
                      <a:pt x="229" y="324"/>
                      <a:pt x="230" y="326"/>
                      <a:pt x="231" y="331"/>
                    </a:cubicBezTo>
                    <a:cubicBezTo>
                      <a:pt x="233" y="336"/>
                      <a:pt x="233" y="337"/>
                      <a:pt x="233" y="341"/>
                    </a:cubicBezTo>
                    <a:cubicBezTo>
                      <a:pt x="234" y="344"/>
                      <a:pt x="234" y="347"/>
                      <a:pt x="236" y="349"/>
                    </a:cubicBezTo>
                    <a:cubicBezTo>
                      <a:pt x="236" y="350"/>
                      <a:pt x="235" y="346"/>
                      <a:pt x="234" y="343"/>
                    </a:cubicBezTo>
                    <a:cubicBezTo>
                      <a:pt x="234" y="340"/>
                      <a:pt x="234" y="336"/>
                      <a:pt x="233" y="332"/>
                    </a:cubicBezTo>
                    <a:cubicBezTo>
                      <a:pt x="232" y="329"/>
                      <a:pt x="229" y="321"/>
                      <a:pt x="232" y="320"/>
                    </a:cubicBezTo>
                    <a:cubicBezTo>
                      <a:pt x="234" y="319"/>
                      <a:pt x="236" y="316"/>
                      <a:pt x="236" y="316"/>
                    </a:cubicBezTo>
                    <a:cubicBezTo>
                      <a:pt x="236" y="319"/>
                      <a:pt x="237" y="321"/>
                      <a:pt x="238" y="324"/>
                    </a:cubicBezTo>
                    <a:cubicBezTo>
                      <a:pt x="239" y="326"/>
                      <a:pt x="240" y="327"/>
                      <a:pt x="241" y="334"/>
                    </a:cubicBezTo>
                    <a:cubicBezTo>
                      <a:pt x="242" y="340"/>
                      <a:pt x="243" y="342"/>
                      <a:pt x="243" y="343"/>
                    </a:cubicBezTo>
                    <a:cubicBezTo>
                      <a:pt x="243" y="343"/>
                      <a:pt x="243" y="338"/>
                      <a:pt x="242" y="334"/>
                    </a:cubicBezTo>
                    <a:cubicBezTo>
                      <a:pt x="242" y="331"/>
                      <a:pt x="241" y="326"/>
                      <a:pt x="239" y="322"/>
                    </a:cubicBezTo>
                    <a:cubicBezTo>
                      <a:pt x="238" y="318"/>
                      <a:pt x="238" y="316"/>
                      <a:pt x="237" y="313"/>
                    </a:cubicBezTo>
                    <a:cubicBezTo>
                      <a:pt x="237" y="310"/>
                      <a:pt x="235" y="306"/>
                      <a:pt x="234" y="304"/>
                    </a:cubicBezTo>
                    <a:cubicBezTo>
                      <a:pt x="241" y="308"/>
                      <a:pt x="244" y="310"/>
                      <a:pt x="246" y="313"/>
                    </a:cubicBezTo>
                    <a:cubicBezTo>
                      <a:pt x="248" y="317"/>
                      <a:pt x="249" y="318"/>
                      <a:pt x="250" y="319"/>
                    </a:cubicBezTo>
                    <a:cubicBezTo>
                      <a:pt x="250" y="319"/>
                      <a:pt x="249" y="316"/>
                      <a:pt x="246" y="311"/>
                    </a:cubicBezTo>
                    <a:moveTo>
                      <a:pt x="52" y="198"/>
                    </a:moveTo>
                    <a:cubicBezTo>
                      <a:pt x="50" y="214"/>
                      <a:pt x="51" y="219"/>
                      <a:pt x="45" y="230"/>
                    </a:cubicBezTo>
                    <a:cubicBezTo>
                      <a:pt x="38" y="241"/>
                      <a:pt x="36" y="249"/>
                      <a:pt x="34" y="261"/>
                    </a:cubicBezTo>
                    <a:cubicBezTo>
                      <a:pt x="33" y="273"/>
                      <a:pt x="32" y="280"/>
                      <a:pt x="30" y="284"/>
                    </a:cubicBezTo>
                    <a:cubicBezTo>
                      <a:pt x="30" y="285"/>
                      <a:pt x="33" y="281"/>
                      <a:pt x="34" y="274"/>
                    </a:cubicBezTo>
                    <a:cubicBezTo>
                      <a:pt x="35" y="267"/>
                      <a:pt x="37" y="248"/>
                      <a:pt x="42" y="239"/>
                    </a:cubicBezTo>
                    <a:cubicBezTo>
                      <a:pt x="47" y="229"/>
                      <a:pt x="49" y="224"/>
                      <a:pt x="49" y="224"/>
                    </a:cubicBezTo>
                    <a:cubicBezTo>
                      <a:pt x="49" y="224"/>
                      <a:pt x="46" y="240"/>
                      <a:pt x="44" y="251"/>
                    </a:cubicBezTo>
                    <a:cubicBezTo>
                      <a:pt x="41" y="261"/>
                      <a:pt x="38" y="271"/>
                      <a:pt x="34" y="283"/>
                    </a:cubicBezTo>
                    <a:cubicBezTo>
                      <a:pt x="30" y="294"/>
                      <a:pt x="30" y="297"/>
                      <a:pt x="31" y="303"/>
                    </a:cubicBezTo>
                    <a:cubicBezTo>
                      <a:pt x="32" y="310"/>
                      <a:pt x="33" y="315"/>
                      <a:pt x="28" y="318"/>
                    </a:cubicBezTo>
                    <a:cubicBezTo>
                      <a:pt x="24" y="321"/>
                      <a:pt x="13" y="317"/>
                      <a:pt x="15" y="310"/>
                    </a:cubicBezTo>
                    <a:cubicBezTo>
                      <a:pt x="18" y="302"/>
                      <a:pt x="22" y="299"/>
                      <a:pt x="26" y="287"/>
                    </a:cubicBezTo>
                    <a:cubicBezTo>
                      <a:pt x="29" y="276"/>
                      <a:pt x="32" y="266"/>
                      <a:pt x="32" y="248"/>
                    </a:cubicBezTo>
                    <a:cubicBezTo>
                      <a:pt x="32" y="230"/>
                      <a:pt x="32" y="212"/>
                      <a:pt x="35" y="203"/>
                    </a:cubicBezTo>
                    <a:cubicBezTo>
                      <a:pt x="38" y="194"/>
                      <a:pt x="43" y="189"/>
                      <a:pt x="54" y="175"/>
                    </a:cubicBezTo>
                    <a:cubicBezTo>
                      <a:pt x="54" y="175"/>
                      <a:pt x="53" y="181"/>
                      <a:pt x="52" y="198"/>
                    </a:cubicBezTo>
                    <a:moveTo>
                      <a:pt x="58" y="140"/>
                    </a:moveTo>
                    <a:cubicBezTo>
                      <a:pt x="58" y="157"/>
                      <a:pt x="58" y="166"/>
                      <a:pt x="47" y="180"/>
                    </a:cubicBezTo>
                    <a:cubicBezTo>
                      <a:pt x="40" y="189"/>
                      <a:pt x="37" y="194"/>
                      <a:pt x="37" y="194"/>
                    </a:cubicBezTo>
                    <a:cubicBezTo>
                      <a:pt x="37" y="194"/>
                      <a:pt x="40" y="183"/>
                      <a:pt x="43" y="172"/>
                    </a:cubicBezTo>
                    <a:cubicBezTo>
                      <a:pt x="45" y="162"/>
                      <a:pt x="48" y="148"/>
                      <a:pt x="48" y="137"/>
                    </a:cubicBezTo>
                    <a:cubicBezTo>
                      <a:pt x="49" y="126"/>
                      <a:pt x="51" y="114"/>
                      <a:pt x="57" y="100"/>
                    </a:cubicBezTo>
                    <a:cubicBezTo>
                      <a:pt x="57" y="100"/>
                      <a:pt x="58" y="123"/>
                      <a:pt x="58" y="140"/>
                    </a:cubicBezTo>
                    <a:moveTo>
                      <a:pt x="108" y="64"/>
                    </a:moveTo>
                    <a:cubicBezTo>
                      <a:pt x="108" y="63"/>
                      <a:pt x="109" y="60"/>
                      <a:pt x="109" y="56"/>
                    </a:cubicBezTo>
                    <a:cubicBezTo>
                      <a:pt x="111" y="49"/>
                      <a:pt x="111" y="43"/>
                      <a:pt x="110" y="35"/>
                    </a:cubicBezTo>
                    <a:cubicBezTo>
                      <a:pt x="112" y="36"/>
                      <a:pt x="112" y="37"/>
                      <a:pt x="113" y="43"/>
                    </a:cubicBezTo>
                    <a:cubicBezTo>
                      <a:pt x="114" y="48"/>
                      <a:pt x="114" y="62"/>
                      <a:pt x="114" y="65"/>
                    </a:cubicBezTo>
                    <a:cubicBezTo>
                      <a:pt x="112" y="65"/>
                      <a:pt x="110" y="64"/>
                      <a:pt x="108" y="64"/>
                    </a:cubicBezTo>
                    <a:moveTo>
                      <a:pt x="140" y="36"/>
                    </a:moveTo>
                    <a:cubicBezTo>
                      <a:pt x="139" y="45"/>
                      <a:pt x="139" y="56"/>
                      <a:pt x="143" y="67"/>
                    </a:cubicBezTo>
                    <a:cubicBezTo>
                      <a:pt x="141" y="67"/>
                      <a:pt x="139" y="68"/>
                      <a:pt x="136" y="68"/>
                    </a:cubicBezTo>
                    <a:cubicBezTo>
                      <a:pt x="136" y="63"/>
                      <a:pt x="135" y="41"/>
                      <a:pt x="140" y="36"/>
                    </a:cubicBezTo>
                    <a:moveTo>
                      <a:pt x="192" y="136"/>
                    </a:moveTo>
                    <a:cubicBezTo>
                      <a:pt x="192" y="117"/>
                      <a:pt x="193" y="101"/>
                      <a:pt x="193" y="101"/>
                    </a:cubicBezTo>
                    <a:cubicBezTo>
                      <a:pt x="198" y="116"/>
                      <a:pt x="201" y="126"/>
                      <a:pt x="201" y="139"/>
                    </a:cubicBezTo>
                    <a:cubicBezTo>
                      <a:pt x="202" y="152"/>
                      <a:pt x="207" y="174"/>
                      <a:pt x="212" y="194"/>
                    </a:cubicBezTo>
                    <a:cubicBezTo>
                      <a:pt x="208" y="187"/>
                      <a:pt x="207" y="187"/>
                      <a:pt x="199" y="177"/>
                    </a:cubicBezTo>
                    <a:cubicBezTo>
                      <a:pt x="192" y="167"/>
                      <a:pt x="191" y="155"/>
                      <a:pt x="192" y="136"/>
                    </a:cubicBezTo>
                    <a:moveTo>
                      <a:pt x="234" y="308"/>
                    </a:moveTo>
                    <a:cubicBezTo>
                      <a:pt x="238" y="316"/>
                      <a:pt x="230" y="320"/>
                      <a:pt x="223" y="319"/>
                    </a:cubicBezTo>
                    <a:cubicBezTo>
                      <a:pt x="216" y="319"/>
                      <a:pt x="217" y="309"/>
                      <a:pt x="218" y="303"/>
                    </a:cubicBezTo>
                    <a:cubicBezTo>
                      <a:pt x="220" y="297"/>
                      <a:pt x="220" y="295"/>
                      <a:pt x="217" y="288"/>
                    </a:cubicBezTo>
                    <a:cubicBezTo>
                      <a:pt x="214" y="277"/>
                      <a:pt x="211" y="269"/>
                      <a:pt x="207" y="255"/>
                    </a:cubicBezTo>
                    <a:cubicBezTo>
                      <a:pt x="204" y="240"/>
                      <a:pt x="200" y="224"/>
                      <a:pt x="200" y="224"/>
                    </a:cubicBezTo>
                    <a:cubicBezTo>
                      <a:pt x="200" y="224"/>
                      <a:pt x="202" y="229"/>
                      <a:pt x="206" y="237"/>
                    </a:cubicBezTo>
                    <a:cubicBezTo>
                      <a:pt x="210" y="244"/>
                      <a:pt x="212" y="249"/>
                      <a:pt x="214" y="260"/>
                    </a:cubicBezTo>
                    <a:cubicBezTo>
                      <a:pt x="216" y="271"/>
                      <a:pt x="216" y="279"/>
                      <a:pt x="219" y="285"/>
                    </a:cubicBezTo>
                    <a:cubicBezTo>
                      <a:pt x="218" y="282"/>
                      <a:pt x="216" y="266"/>
                      <a:pt x="215" y="257"/>
                    </a:cubicBezTo>
                    <a:cubicBezTo>
                      <a:pt x="214" y="248"/>
                      <a:pt x="210" y="241"/>
                      <a:pt x="206" y="232"/>
                    </a:cubicBezTo>
                    <a:cubicBezTo>
                      <a:pt x="201" y="224"/>
                      <a:pt x="200" y="221"/>
                      <a:pt x="199" y="209"/>
                    </a:cubicBezTo>
                    <a:cubicBezTo>
                      <a:pt x="198" y="197"/>
                      <a:pt x="196" y="176"/>
                      <a:pt x="196" y="176"/>
                    </a:cubicBezTo>
                    <a:cubicBezTo>
                      <a:pt x="201" y="184"/>
                      <a:pt x="209" y="191"/>
                      <a:pt x="212" y="198"/>
                    </a:cubicBezTo>
                    <a:cubicBezTo>
                      <a:pt x="216" y="206"/>
                      <a:pt x="217" y="212"/>
                      <a:pt x="217" y="224"/>
                    </a:cubicBezTo>
                    <a:cubicBezTo>
                      <a:pt x="218" y="237"/>
                      <a:pt x="217" y="256"/>
                      <a:pt x="220" y="275"/>
                    </a:cubicBezTo>
                    <a:cubicBezTo>
                      <a:pt x="224" y="294"/>
                      <a:pt x="232" y="303"/>
                      <a:pt x="234" y="308"/>
                    </a:cubicBezTo>
                  </a:path>
                </a:pathLst>
              </a:custGeom>
              <a:solidFill>
                <a:srgbClr val="13A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7" name="Freeform 14"/>
              <p:cNvSpPr>
                <a:spLocks noEditPoints="1"/>
              </p:cNvSpPr>
              <p:nvPr/>
            </p:nvSpPr>
            <p:spPr bwMode="auto">
              <a:xfrm>
                <a:off x="2384" y="288"/>
                <a:ext cx="531" cy="748"/>
              </a:xfrm>
              <a:custGeom>
                <a:avLst/>
                <a:gdLst>
                  <a:gd name="T0" fmla="*/ 18 w 250"/>
                  <a:gd name="T1" fmla="*/ 332 h 352"/>
                  <a:gd name="T2" fmla="*/ 9 w 250"/>
                  <a:gd name="T3" fmla="*/ 334 h 352"/>
                  <a:gd name="T4" fmla="*/ 16 w 250"/>
                  <a:gd name="T5" fmla="*/ 301 h 352"/>
                  <a:gd name="T6" fmla="*/ 45 w 250"/>
                  <a:gd name="T7" fmla="*/ 135 h 352"/>
                  <a:gd name="T8" fmla="*/ 58 w 250"/>
                  <a:gd name="T9" fmla="*/ 88 h 352"/>
                  <a:gd name="T10" fmla="*/ 101 w 250"/>
                  <a:gd name="T11" fmla="*/ 0 h 352"/>
                  <a:gd name="T12" fmla="*/ 149 w 250"/>
                  <a:gd name="T13" fmla="*/ 0 h 352"/>
                  <a:gd name="T14" fmla="*/ 204 w 250"/>
                  <a:gd name="T15" fmla="*/ 125 h 352"/>
                  <a:gd name="T16" fmla="*/ 220 w 250"/>
                  <a:gd name="T17" fmla="*/ 245 h 352"/>
                  <a:gd name="T18" fmla="*/ 234 w 250"/>
                  <a:gd name="T19" fmla="*/ 304 h 352"/>
                  <a:gd name="T20" fmla="*/ 238 w 250"/>
                  <a:gd name="T21" fmla="*/ 324 h 352"/>
                  <a:gd name="T22" fmla="*/ 236 w 250"/>
                  <a:gd name="T23" fmla="*/ 350 h 352"/>
                  <a:gd name="T24" fmla="*/ 228 w 250"/>
                  <a:gd name="T25" fmla="*/ 351 h 352"/>
                  <a:gd name="T26" fmla="*/ 219 w 250"/>
                  <a:gd name="T27" fmla="*/ 343 h 352"/>
                  <a:gd name="T28" fmla="*/ 213 w 250"/>
                  <a:gd name="T29" fmla="*/ 283 h 352"/>
                  <a:gd name="T30" fmla="*/ 188 w 250"/>
                  <a:gd name="T31" fmla="*/ 145 h 352"/>
                  <a:gd name="T32" fmla="*/ 176 w 250"/>
                  <a:gd name="T33" fmla="*/ 100 h 352"/>
                  <a:gd name="T34" fmla="*/ 115 w 250"/>
                  <a:gd name="T35" fmla="*/ 111 h 352"/>
                  <a:gd name="T36" fmla="*/ 71 w 250"/>
                  <a:gd name="T37" fmla="*/ 99 h 352"/>
                  <a:gd name="T38" fmla="*/ 61 w 250"/>
                  <a:gd name="T39" fmla="*/ 131 h 352"/>
                  <a:gd name="T40" fmla="*/ 36 w 250"/>
                  <a:gd name="T41" fmla="*/ 286 h 352"/>
                  <a:gd name="T42" fmla="*/ 31 w 250"/>
                  <a:gd name="T43" fmla="*/ 348 h 352"/>
                  <a:gd name="T44" fmla="*/ 218 w 250"/>
                  <a:gd name="T45" fmla="*/ 318 h 352"/>
                  <a:gd name="T46" fmla="*/ 223 w 250"/>
                  <a:gd name="T47" fmla="*/ 322 h 352"/>
                  <a:gd name="T48" fmla="*/ 234 w 250"/>
                  <a:gd name="T49" fmla="*/ 343 h 352"/>
                  <a:gd name="T50" fmla="*/ 243 w 250"/>
                  <a:gd name="T51" fmla="*/ 341 h 352"/>
                  <a:gd name="T52" fmla="*/ 238 w 250"/>
                  <a:gd name="T53" fmla="*/ 304 h 352"/>
                  <a:gd name="T54" fmla="*/ 204 w 250"/>
                  <a:gd name="T55" fmla="*/ 134 h 352"/>
                  <a:gd name="T56" fmla="*/ 192 w 250"/>
                  <a:gd name="T57" fmla="*/ 89 h 352"/>
                  <a:gd name="T58" fmla="*/ 134 w 250"/>
                  <a:gd name="T59" fmla="*/ 69 h 352"/>
                  <a:gd name="T60" fmla="*/ 108 w 250"/>
                  <a:gd name="T61" fmla="*/ 28 h 352"/>
                  <a:gd name="T62" fmla="*/ 74 w 250"/>
                  <a:gd name="T63" fmla="*/ 73 h 352"/>
                  <a:gd name="T64" fmla="*/ 39 w 250"/>
                  <a:gd name="T65" fmla="*/ 150 h 352"/>
                  <a:gd name="T66" fmla="*/ 31 w 250"/>
                  <a:gd name="T67" fmla="*/ 219 h 352"/>
                  <a:gd name="T68" fmla="*/ 13 w 250"/>
                  <a:gd name="T69" fmla="*/ 312 h 352"/>
                  <a:gd name="T70" fmla="*/ 18 w 250"/>
                  <a:gd name="T71" fmla="*/ 326 h 352"/>
                  <a:gd name="T72" fmla="*/ 26 w 250"/>
                  <a:gd name="T73" fmla="*/ 321 h 352"/>
                  <a:gd name="T74" fmla="*/ 32 w 250"/>
                  <a:gd name="T75" fmla="*/ 318 h 352"/>
                  <a:gd name="T76" fmla="*/ 33 w 250"/>
                  <a:gd name="T77" fmla="*/ 304 h 352"/>
                  <a:gd name="T78" fmla="*/ 62 w 250"/>
                  <a:gd name="T79" fmla="*/ 174 h 352"/>
                  <a:gd name="T80" fmla="*/ 70 w 250"/>
                  <a:gd name="T81" fmla="*/ 101 h 352"/>
                  <a:gd name="T82" fmla="*/ 121 w 250"/>
                  <a:gd name="T83" fmla="*/ 74 h 352"/>
                  <a:gd name="T84" fmla="*/ 178 w 250"/>
                  <a:gd name="T85" fmla="*/ 94 h 352"/>
                  <a:gd name="T86" fmla="*/ 190 w 250"/>
                  <a:gd name="T87" fmla="*/ 102 h 352"/>
                  <a:gd name="T88" fmla="*/ 197 w 250"/>
                  <a:gd name="T89" fmla="*/ 219 h 352"/>
                  <a:gd name="T90" fmla="*/ 218 w 250"/>
                  <a:gd name="T91" fmla="*/ 340 h 352"/>
                  <a:gd name="T92" fmla="*/ 207 w 250"/>
                  <a:gd name="T93" fmla="*/ 255 h 352"/>
                  <a:gd name="T94" fmla="*/ 195 w 250"/>
                  <a:gd name="T95" fmla="*/ 175 h 352"/>
                  <a:gd name="T96" fmla="*/ 201 w 250"/>
                  <a:gd name="T97" fmla="*/ 227 h 352"/>
                  <a:gd name="T98" fmla="*/ 220 w 250"/>
                  <a:gd name="T99" fmla="*/ 275 h 352"/>
                  <a:gd name="T100" fmla="*/ 219 w 250"/>
                  <a:gd name="T101" fmla="*/ 285 h 352"/>
                  <a:gd name="T102" fmla="*/ 35 w 250"/>
                  <a:gd name="T103" fmla="*/ 203 h 352"/>
                  <a:gd name="T104" fmla="*/ 34 w 250"/>
                  <a:gd name="T105" fmla="*/ 271 h 352"/>
                  <a:gd name="T106" fmla="*/ 48 w 250"/>
                  <a:gd name="T107" fmla="*/ 183 h 352"/>
                  <a:gd name="T108" fmla="*/ 43 w 250"/>
                  <a:gd name="T109" fmla="*/ 250 h 352"/>
                  <a:gd name="T110" fmla="*/ 44 w 250"/>
                  <a:gd name="T111" fmla="*/ 230 h 352"/>
                  <a:gd name="T112" fmla="*/ 193 w 250"/>
                  <a:gd name="T113" fmla="*/ 100 h 352"/>
                  <a:gd name="T114" fmla="*/ 37 w 250"/>
                  <a:gd name="T115" fmla="*/ 195 h 352"/>
                  <a:gd name="T116" fmla="*/ 37 w 250"/>
                  <a:gd name="T117" fmla="*/ 195 h 352"/>
                  <a:gd name="T118" fmla="*/ 140 w 250"/>
                  <a:gd name="T119" fmla="*/ 36 h 352"/>
                  <a:gd name="T120" fmla="*/ 139 w 250"/>
                  <a:gd name="T121" fmla="*/ 37 h 352"/>
                  <a:gd name="T122" fmla="*/ 114 w 250"/>
                  <a:gd name="T123" fmla="*/ 6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352">
                    <a:moveTo>
                      <a:pt x="21" y="352"/>
                    </a:moveTo>
                    <a:cubicBezTo>
                      <a:pt x="22" y="351"/>
                      <a:pt x="22" y="351"/>
                      <a:pt x="22" y="351"/>
                    </a:cubicBezTo>
                    <a:cubicBezTo>
                      <a:pt x="22" y="351"/>
                      <a:pt x="22" y="348"/>
                      <a:pt x="23" y="343"/>
                    </a:cubicBezTo>
                    <a:cubicBezTo>
                      <a:pt x="23" y="342"/>
                      <a:pt x="24" y="341"/>
                      <a:pt x="24" y="340"/>
                    </a:cubicBezTo>
                    <a:cubicBezTo>
                      <a:pt x="24" y="336"/>
                      <a:pt x="25" y="334"/>
                      <a:pt x="25" y="330"/>
                    </a:cubicBezTo>
                    <a:cubicBezTo>
                      <a:pt x="25" y="326"/>
                      <a:pt x="26" y="324"/>
                      <a:pt x="26" y="321"/>
                    </a:cubicBezTo>
                    <a:cubicBezTo>
                      <a:pt x="26" y="322"/>
                      <a:pt x="25" y="322"/>
                      <a:pt x="24" y="322"/>
                    </a:cubicBezTo>
                    <a:cubicBezTo>
                      <a:pt x="23" y="322"/>
                      <a:pt x="22" y="321"/>
                      <a:pt x="20" y="321"/>
                    </a:cubicBezTo>
                    <a:cubicBezTo>
                      <a:pt x="20" y="322"/>
                      <a:pt x="20" y="324"/>
                      <a:pt x="20" y="325"/>
                    </a:cubicBezTo>
                    <a:cubicBezTo>
                      <a:pt x="19" y="326"/>
                      <a:pt x="19" y="327"/>
                      <a:pt x="19" y="328"/>
                    </a:cubicBezTo>
                    <a:cubicBezTo>
                      <a:pt x="19" y="329"/>
                      <a:pt x="18" y="330"/>
                      <a:pt x="18" y="332"/>
                    </a:cubicBezTo>
                    <a:cubicBezTo>
                      <a:pt x="17" y="334"/>
                      <a:pt x="17" y="337"/>
                      <a:pt x="17" y="340"/>
                    </a:cubicBezTo>
                    <a:cubicBezTo>
                      <a:pt x="16" y="345"/>
                      <a:pt x="15" y="346"/>
                      <a:pt x="14" y="349"/>
                    </a:cubicBezTo>
                    <a:cubicBezTo>
                      <a:pt x="13" y="350"/>
                      <a:pt x="13" y="350"/>
                      <a:pt x="13" y="350"/>
                    </a:cubicBezTo>
                    <a:cubicBezTo>
                      <a:pt x="14" y="349"/>
                      <a:pt x="14" y="349"/>
                      <a:pt x="14" y="349"/>
                    </a:cubicBezTo>
                    <a:cubicBezTo>
                      <a:pt x="14" y="346"/>
                      <a:pt x="15" y="342"/>
                      <a:pt x="15" y="339"/>
                    </a:cubicBezTo>
                    <a:cubicBezTo>
                      <a:pt x="15" y="337"/>
                      <a:pt x="17" y="330"/>
                      <a:pt x="18" y="326"/>
                    </a:cubicBezTo>
                    <a:cubicBezTo>
                      <a:pt x="19" y="322"/>
                      <a:pt x="19" y="320"/>
                      <a:pt x="17" y="320"/>
                    </a:cubicBezTo>
                    <a:cubicBezTo>
                      <a:pt x="16" y="319"/>
                      <a:pt x="15" y="319"/>
                      <a:pt x="14" y="316"/>
                    </a:cubicBezTo>
                    <a:cubicBezTo>
                      <a:pt x="14" y="318"/>
                      <a:pt x="13" y="320"/>
                      <a:pt x="12" y="322"/>
                    </a:cubicBezTo>
                    <a:cubicBezTo>
                      <a:pt x="11" y="324"/>
                      <a:pt x="10" y="325"/>
                      <a:pt x="10" y="330"/>
                    </a:cubicBezTo>
                    <a:cubicBezTo>
                      <a:pt x="9" y="332"/>
                      <a:pt x="9" y="333"/>
                      <a:pt x="9" y="334"/>
                    </a:cubicBezTo>
                    <a:cubicBezTo>
                      <a:pt x="8" y="335"/>
                      <a:pt x="8" y="337"/>
                      <a:pt x="7" y="342"/>
                    </a:cubicBezTo>
                    <a:cubicBezTo>
                      <a:pt x="6" y="342"/>
                      <a:pt x="6" y="342"/>
                      <a:pt x="6" y="342"/>
                    </a:cubicBezTo>
                    <a:cubicBezTo>
                      <a:pt x="7" y="333"/>
                      <a:pt x="9" y="324"/>
                      <a:pt x="10" y="321"/>
                    </a:cubicBezTo>
                    <a:cubicBezTo>
                      <a:pt x="11" y="318"/>
                      <a:pt x="12" y="318"/>
                      <a:pt x="12" y="315"/>
                    </a:cubicBezTo>
                    <a:cubicBezTo>
                      <a:pt x="12" y="314"/>
                      <a:pt x="12" y="313"/>
                      <a:pt x="12" y="312"/>
                    </a:cubicBezTo>
                    <a:cubicBezTo>
                      <a:pt x="13" y="308"/>
                      <a:pt x="14" y="305"/>
                      <a:pt x="15" y="304"/>
                    </a:cubicBezTo>
                    <a:cubicBezTo>
                      <a:pt x="8" y="307"/>
                      <a:pt x="6" y="310"/>
                      <a:pt x="3" y="314"/>
                    </a:cubicBezTo>
                    <a:cubicBezTo>
                      <a:pt x="1" y="318"/>
                      <a:pt x="0" y="318"/>
                      <a:pt x="0" y="318"/>
                    </a:cubicBezTo>
                    <a:cubicBezTo>
                      <a:pt x="0" y="318"/>
                      <a:pt x="0" y="318"/>
                      <a:pt x="0" y="318"/>
                    </a:cubicBezTo>
                    <a:cubicBezTo>
                      <a:pt x="4" y="309"/>
                      <a:pt x="8" y="306"/>
                      <a:pt x="12" y="303"/>
                    </a:cubicBezTo>
                    <a:cubicBezTo>
                      <a:pt x="14" y="303"/>
                      <a:pt x="15" y="302"/>
                      <a:pt x="16" y="301"/>
                    </a:cubicBezTo>
                    <a:cubicBezTo>
                      <a:pt x="22" y="296"/>
                      <a:pt x="28" y="275"/>
                      <a:pt x="29" y="262"/>
                    </a:cubicBezTo>
                    <a:cubicBezTo>
                      <a:pt x="30" y="254"/>
                      <a:pt x="30" y="246"/>
                      <a:pt x="30" y="237"/>
                    </a:cubicBezTo>
                    <a:cubicBezTo>
                      <a:pt x="30" y="233"/>
                      <a:pt x="30" y="228"/>
                      <a:pt x="30" y="223"/>
                    </a:cubicBezTo>
                    <a:cubicBezTo>
                      <a:pt x="29" y="229"/>
                      <a:pt x="27" y="240"/>
                      <a:pt x="26" y="253"/>
                    </a:cubicBezTo>
                    <a:cubicBezTo>
                      <a:pt x="26" y="253"/>
                      <a:pt x="26" y="253"/>
                      <a:pt x="26" y="253"/>
                    </a:cubicBezTo>
                    <a:cubicBezTo>
                      <a:pt x="25" y="225"/>
                      <a:pt x="30" y="206"/>
                      <a:pt x="35" y="192"/>
                    </a:cubicBezTo>
                    <a:cubicBezTo>
                      <a:pt x="35" y="191"/>
                      <a:pt x="36" y="190"/>
                      <a:pt x="36" y="189"/>
                    </a:cubicBezTo>
                    <a:cubicBezTo>
                      <a:pt x="40" y="175"/>
                      <a:pt x="42" y="161"/>
                      <a:pt x="44" y="152"/>
                    </a:cubicBezTo>
                    <a:cubicBezTo>
                      <a:pt x="44" y="151"/>
                      <a:pt x="44" y="151"/>
                      <a:pt x="44" y="151"/>
                    </a:cubicBezTo>
                    <a:cubicBezTo>
                      <a:pt x="44" y="147"/>
                      <a:pt x="44" y="144"/>
                      <a:pt x="45" y="141"/>
                    </a:cubicBezTo>
                    <a:cubicBezTo>
                      <a:pt x="45" y="139"/>
                      <a:pt x="45" y="137"/>
                      <a:pt x="45" y="135"/>
                    </a:cubicBezTo>
                    <a:cubicBezTo>
                      <a:pt x="44" y="137"/>
                      <a:pt x="43" y="140"/>
                      <a:pt x="42" y="143"/>
                    </a:cubicBezTo>
                    <a:cubicBezTo>
                      <a:pt x="40" y="147"/>
                      <a:pt x="39" y="152"/>
                      <a:pt x="39" y="152"/>
                    </a:cubicBezTo>
                    <a:cubicBezTo>
                      <a:pt x="38" y="152"/>
                      <a:pt x="38" y="152"/>
                      <a:pt x="38" y="152"/>
                    </a:cubicBezTo>
                    <a:cubicBezTo>
                      <a:pt x="38" y="146"/>
                      <a:pt x="39" y="143"/>
                      <a:pt x="41" y="139"/>
                    </a:cubicBezTo>
                    <a:cubicBezTo>
                      <a:pt x="42" y="138"/>
                      <a:pt x="42" y="137"/>
                      <a:pt x="42" y="136"/>
                    </a:cubicBezTo>
                    <a:cubicBezTo>
                      <a:pt x="43" y="134"/>
                      <a:pt x="44" y="133"/>
                      <a:pt x="45" y="128"/>
                    </a:cubicBezTo>
                    <a:cubicBezTo>
                      <a:pt x="47" y="117"/>
                      <a:pt x="51" y="105"/>
                      <a:pt x="58" y="91"/>
                    </a:cubicBezTo>
                    <a:cubicBezTo>
                      <a:pt x="48" y="96"/>
                      <a:pt x="45" y="105"/>
                      <a:pt x="43" y="113"/>
                    </a:cubicBezTo>
                    <a:cubicBezTo>
                      <a:pt x="42" y="115"/>
                      <a:pt x="42" y="115"/>
                      <a:pt x="42" y="115"/>
                    </a:cubicBezTo>
                    <a:cubicBezTo>
                      <a:pt x="42" y="113"/>
                      <a:pt x="42" y="113"/>
                      <a:pt x="42" y="113"/>
                    </a:cubicBezTo>
                    <a:cubicBezTo>
                      <a:pt x="43" y="97"/>
                      <a:pt x="52" y="91"/>
                      <a:pt x="58" y="88"/>
                    </a:cubicBezTo>
                    <a:cubicBezTo>
                      <a:pt x="59" y="87"/>
                      <a:pt x="59" y="87"/>
                      <a:pt x="59" y="87"/>
                    </a:cubicBezTo>
                    <a:cubicBezTo>
                      <a:pt x="62" y="85"/>
                      <a:pt x="62" y="84"/>
                      <a:pt x="64" y="83"/>
                    </a:cubicBezTo>
                    <a:cubicBezTo>
                      <a:pt x="65" y="81"/>
                      <a:pt x="67" y="78"/>
                      <a:pt x="73" y="73"/>
                    </a:cubicBezTo>
                    <a:cubicBezTo>
                      <a:pt x="84" y="67"/>
                      <a:pt x="94" y="64"/>
                      <a:pt x="104" y="64"/>
                    </a:cubicBezTo>
                    <a:cubicBezTo>
                      <a:pt x="105" y="64"/>
                      <a:pt x="105" y="64"/>
                      <a:pt x="106" y="64"/>
                    </a:cubicBezTo>
                    <a:cubicBezTo>
                      <a:pt x="106" y="60"/>
                      <a:pt x="109" y="50"/>
                      <a:pt x="109" y="45"/>
                    </a:cubicBezTo>
                    <a:cubicBezTo>
                      <a:pt x="109" y="44"/>
                      <a:pt x="109" y="43"/>
                      <a:pt x="109" y="43"/>
                    </a:cubicBezTo>
                    <a:cubicBezTo>
                      <a:pt x="109" y="38"/>
                      <a:pt x="109" y="35"/>
                      <a:pt x="105" y="27"/>
                    </a:cubicBezTo>
                    <a:cubicBezTo>
                      <a:pt x="101" y="20"/>
                      <a:pt x="101" y="11"/>
                      <a:pt x="101" y="5"/>
                    </a:cubicBezTo>
                    <a:cubicBezTo>
                      <a:pt x="101" y="3"/>
                      <a:pt x="101" y="1"/>
                      <a:pt x="100" y="0"/>
                    </a:cubicBezTo>
                    <a:cubicBezTo>
                      <a:pt x="101" y="0"/>
                      <a:pt x="101" y="0"/>
                      <a:pt x="101" y="0"/>
                    </a:cubicBezTo>
                    <a:cubicBezTo>
                      <a:pt x="101" y="2"/>
                      <a:pt x="102" y="5"/>
                      <a:pt x="102" y="7"/>
                    </a:cubicBezTo>
                    <a:cubicBezTo>
                      <a:pt x="103" y="16"/>
                      <a:pt x="105" y="22"/>
                      <a:pt x="108" y="28"/>
                    </a:cubicBezTo>
                    <a:cubicBezTo>
                      <a:pt x="110" y="30"/>
                      <a:pt x="111" y="32"/>
                      <a:pt x="112" y="33"/>
                    </a:cubicBezTo>
                    <a:cubicBezTo>
                      <a:pt x="114" y="36"/>
                      <a:pt x="115" y="37"/>
                      <a:pt x="115" y="40"/>
                    </a:cubicBezTo>
                    <a:cubicBezTo>
                      <a:pt x="115" y="41"/>
                      <a:pt x="115" y="47"/>
                      <a:pt x="116" y="65"/>
                    </a:cubicBezTo>
                    <a:cubicBezTo>
                      <a:pt x="121" y="67"/>
                      <a:pt x="125" y="69"/>
                      <a:pt x="127" y="72"/>
                    </a:cubicBezTo>
                    <a:cubicBezTo>
                      <a:pt x="129" y="71"/>
                      <a:pt x="131" y="70"/>
                      <a:pt x="134" y="69"/>
                    </a:cubicBezTo>
                    <a:cubicBezTo>
                      <a:pt x="134" y="65"/>
                      <a:pt x="134" y="54"/>
                      <a:pt x="134" y="48"/>
                    </a:cubicBezTo>
                    <a:cubicBezTo>
                      <a:pt x="135" y="40"/>
                      <a:pt x="136" y="37"/>
                      <a:pt x="140" y="30"/>
                    </a:cubicBezTo>
                    <a:cubicBezTo>
                      <a:pt x="145" y="23"/>
                      <a:pt x="148" y="0"/>
                      <a:pt x="148" y="0"/>
                    </a:cubicBezTo>
                    <a:cubicBezTo>
                      <a:pt x="149" y="0"/>
                      <a:pt x="149" y="0"/>
                      <a:pt x="149" y="0"/>
                    </a:cubicBezTo>
                    <a:cubicBezTo>
                      <a:pt x="148" y="16"/>
                      <a:pt x="146" y="23"/>
                      <a:pt x="143" y="31"/>
                    </a:cubicBezTo>
                    <a:cubicBezTo>
                      <a:pt x="139" y="43"/>
                      <a:pt x="144" y="62"/>
                      <a:pt x="145" y="67"/>
                    </a:cubicBezTo>
                    <a:cubicBezTo>
                      <a:pt x="147" y="67"/>
                      <a:pt x="148" y="67"/>
                      <a:pt x="149" y="67"/>
                    </a:cubicBezTo>
                    <a:cubicBezTo>
                      <a:pt x="164" y="67"/>
                      <a:pt x="177" y="74"/>
                      <a:pt x="184" y="81"/>
                    </a:cubicBezTo>
                    <a:cubicBezTo>
                      <a:pt x="187" y="83"/>
                      <a:pt x="188" y="85"/>
                      <a:pt x="189" y="85"/>
                    </a:cubicBezTo>
                    <a:cubicBezTo>
                      <a:pt x="190" y="87"/>
                      <a:pt x="190" y="87"/>
                      <a:pt x="192" y="89"/>
                    </a:cubicBezTo>
                    <a:cubicBezTo>
                      <a:pt x="202" y="95"/>
                      <a:pt x="206" y="102"/>
                      <a:pt x="208" y="113"/>
                    </a:cubicBezTo>
                    <a:cubicBezTo>
                      <a:pt x="207" y="113"/>
                      <a:pt x="207" y="113"/>
                      <a:pt x="207" y="113"/>
                    </a:cubicBezTo>
                    <a:cubicBezTo>
                      <a:pt x="205" y="102"/>
                      <a:pt x="198" y="94"/>
                      <a:pt x="191" y="91"/>
                    </a:cubicBezTo>
                    <a:cubicBezTo>
                      <a:pt x="195" y="98"/>
                      <a:pt x="201" y="112"/>
                      <a:pt x="203" y="119"/>
                    </a:cubicBezTo>
                    <a:cubicBezTo>
                      <a:pt x="203" y="121"/>
                      <a:pt x="204" y="123"/>
                      <a:pt x="204" y="125"/>
                    </a:cubicBezTo>
                    <a:cubicBezTo>
                      <a:pt x="205" y="130"/>
                      <a:pt x="206" y="134"/>
                      <a:pt x="208" y="139"/>
                    </a:cubicBezTo>
                    <a:cubicBezTo>
                      <a:pt x="211" y="145"/>
                      <a:pt x="211" y="152"/>
                      <a:pt x="211" y="152"/>
                    </a:cubicBezTo>
                    <a:cubicBezTo>
                      <a:pt x="211" y="152"/>
                      <a:pt x="211" y="152"/>
                      <a:pt x="211" y="152"/>
                    </a:cubicBezTo>
                    <a:cubicBezTo>
                      <a:pt x="210" y="147"/>
                      <a:pt x="206" y="138"/>
                      <a:pt x="204" y="135"/>
                    </a:cubicBezTo>
                    <a:cubicBezTo>
                      <a:pt x="204" y="138"/>
                      <a:pt x="205" y="148"/>
                      <a:pt x="207" y="159"/>
                    </a:cubicBezTo>
                    <a:cubicBezTo>
                      <a:pt x="210" y="180"/>
                      <a:pt x="213" y="186"/>
                      <a:pt x="216" y="196"/>
                    </a:cubicBezTo>
                    <a:cubicBezTo>
                      <a:pt x="216" y="197"/>
                      <a:pt x="217" y="199"/>
                      <a:pt x="218" y="201"/>
                    </a:cubicBezTo>
                    <a:cubicBezTo>
                      <a:pt x="222" y="214"/>
                      <a:pt x="224" y="230"/>
                      <a:pt x="224" y="253"/>
                    </a:cubicBezTo>
                    <a:cubicBezTo>
                      <a:pt x="224" y="254"/>
                      <a:pt x="224" y="254"/>
                      <a:pt x="224" y="254"/>
                    </a:cubicBezTo>
                    <a:cubicBezTo>
                      <a:pt x="223" y="248"/>
                      <a:pt x="222" y="235"/>
                      <a:pt x="220" y="224"/>
                    </a:cubicBezTo>
                    <a:cubicBezTo>
                      <a:pt x="220" y="228"/>
                      <a:pt x="220" y="235"/>
                      <a:pt x="220" y="245"/>
                    </a:cubicBezTo>
                    <a:cubicBezTo>
                      <a:pt x="220" y="252"/>
                      <a:pt x="220" y="252"/>
                      <a:pt x="220" y="252"/>
                    </a:cubicBezTo>
                    <a:cubicBezTo>
                      <a:pt x="221" y="266"/>
                      <a:pt x="222" y="277"/>
                      <a:pt x="225" y="286"/>
                    </a:cubicBezTo>
                    <a:cubicBezTo>
                      <a:pt x="228" y="294"/>
                      <a:pt x="231" y="299"/>
                      <a:pt x="235" y="302"/>
                    </a:cubicBezTo>
                    <a:cubicBezTo>
                      <a:pt x="236" y="303"/>
                      <a:pt x="237" y="303"/>
                      <a:pt x="238" y="304"/>
                    </a:cubicBezTo>
                    <a:cubicBezTo>
                      <a:pt x="241" y="306"/>
                      <a:pt x="244" y="308"/>
                      <a:pt x="246" y="311"/>
                    </a:cubicBezTo>
                    <a:cubicBezTo>
                      <a:pt x="248" y="314"/>
                      <a:pt x="250" y="318"/>
                      <a:pt x="250" y="319"/>
                    </a:cubicBezTo>
                    <a:cubicBezTo>
                      <a:pt x="250" y="319"/>
                      <a:pt x="250" y="319"/>
                      <a:pt x="250" y="319"/>
                    </a:cubicBezTo>
                    <a:cubicBezTo>
                      <a:pt x="250" y="319"/>
                      <a:pt x="250" y="319"/>
                      <a:pt x="250" y="319"/>
                    </a:cubicBezTo>
                    <a:cubicBezTo>
                      <a:pt x="250" y="319"/>
                      <a:pt x="250" y="319"/>
                      <a:pt x="250" y="319"/>
                    </a:cubicBezTo>
                    <a:cubicBezTo>
                      <a:pt x="249" y="319"/>
                      <a:pt x="248" y="317"/>
                      <a:pt x="246" y="313"/>
                    </a:cubicBezTo>
                    <a:cubicBezTo>
                      <a:pt x="244" y="310"/>
                      <a:pt x="241" y="308"/>
                      <a:pt x="234" y="304"/>
                    </a:cubicBezTo>
                    <a:cubicBezTo>
                      <a:pt x="236" y="307"/>
                      <a:pt x="237" y="310"/>
                      <a:pt x="237" y="313"/>
                    </a:cubicBezTo>
                    <a:cubicBezTo>
                      <a:pt x="238" y="314"/>
                      <a:pt x="238" y="315"/>
                      <a:pt x="238" y="316"/>
                    </a:cubicBezTo>
                    <a:cubicBezTo>
                      <a:pt x="238" y="318"/>
                      <a:pt x="238" y="319"/>
                      <a:pt x="239" y="322"/>
                    </a:cubicBezTo>
                    <a:cubicBezTo>
                      <a:pt x="241" y="325"/>
                      <a:pt x="242" y="331"/>
                      <a:pt x="243" y="334"/>
                    </a:cubicBezTo>
                    <a:cubicBezTo>
                      <a:pt x="243" y="337"/>
                      <a:pt x="243" y="342"/>
                      <a:pt x="243" y="343"/>
                    </a:cubicBezTo>
                    <a:cubicBezTo>
                      <a:pt x="243" y="343"/>
                      <a:pt x="243" y="343"/>
                      <a:pt x="243" y="343"/>
                    </a:cubicBezTo>
                    <a:cubicBezTo>
                      <a:pt x="243" y="343"/>
                      <a:pt x="243" y="343"/>
                      <a:pt x="243" y="343"/>
                    </a:cubicBezTo>
                    <a:cubicBezTo>
                      <a:pt x="243" y="343"/>
                      <a:pt x="243" y="343"/>
                      <a:pt x="243" y="343"/>
                    </a:cubicBezTo>
                    <a:cubicBezTo>
                      <a:pt x="243" y="342"/>
                      <a:pt x="243" y="342"/>
                      <a:pt x="243" y="342"/>
                    </a:cubicBezTo>
                    <a:cubicBezTo>
                      <a:pt x="242" y="341"/>
                      <a:pt x="242" y="339"/>
                      <a:pt x="241" y="334"/>
                    </a:cubicBezTo>
                    <a:cubicBezTo>
                      <a:pt x="239" y="327"/>
                      <a:pt x="239" y="326"/>
                      <a:pt x="238" y="324"/>
                    </a:cubicBezTo>
                    <a:cubicBezTo>
                      <a:pt x="238" y="323"/>
                      <a:pt x="237" y="322"/>
                      <a:pt x="237" y="322"/>
                    </a:cubicBezTo>
                    <a:cubicBezTo>
                      <a:pt x="236" y="320"/>
                      <a:pt x="236" y="319"/>
                      <a:pt x="236" y="316"/>
                    </a:cubicBezTo>
                    <a:cubicBezTo>
                      <a:pt x="235" y="317"/>
                      <a:pt x="234" y="319"/>
                      <a:pt x="232" y="320"/>
                    </a:cubicBezTo>
                    <a:cubicBezTo>
                      <a:pt x="230" y="321"/>
                      <a:pt x="232" y="327"/>
                      <a:pt x="233" y="331"/>
                    </a:cubicBezTo>
                    <a:cubicBezTo>
                      <a:pt x="233" y="331"/>
                      <a:pt x="233" y="332"/>
                      <a:pt x="233" y="332"/>
                    </a:cubicBezTo>
                    <a:cubicBezTo>
                      <a:pt x="234" y="335"/>
                      <a:pt x="234" y="338"/>
                      <a:pt x="234" y="341"/>
                    </a:cubicBezTo>
                    <a:cubicBezTo>
                      <a:pt x="234" y="342"/>
                      <a:pt x="235" y="342"/>
                      <a:pt x="235" y="343"/>
                    </a:cubicBezTo>
                    <a:cubicBezTo>
                      <a:pt x="235" y="345"/>
                      <a:pt x="235" y="347"/>
                      <a:pt x="236" y="348"/>
                    </a:cubicBezTo>
                    <a:cubicBezTo>
                      <a:pt x="236" y="349"/>
                      <a:pt x="236" y="349"/>
                      <a:pt x="236" y="350"/>
                    </a:cubicBezTo>
                    <a:cubicBezTo>
                      <a:pt x="236" y="350"/>
                      <a:pt x="236" y="350"/>
                      <a:pt x="236" y="350"/>
                    </a:cubicBezTo>
                    <a:cubicBezTo>
                      <a:pt x="236" y="350"/>
                      <a:pt x="236" y="350"/>
                      <a:pt x="236" y="350"/>
                    </a:cubicBezTo>
                    <a:cubicBezTo>
                      <a:pt x="235" y="349"/>
                      <a:pt x="235" y="349"/>
                      <a:pt x="235" y="349"/>
                    </a:cubicBezTo>
                    <a:cubicBezTo>
                      <a:pt x="234" y="348"/>
                      <a:pt x="234" y="345"/>
                      <a:pt x="233" y="341"/>
                    </a:cubicBezTo>
                    <a:cubicBezTo>
                      <a:pt x="233" y="338"/>
                      <a:pt x="232" y="336"/>
                      <a:pt x="231" y="332"/>
                    </a:cubicBezTo>
                    <a:cubicBezTo>
                      <a:pt x="231" y="331"/>
                      <a:pt x="231" y="331"/>
                      <a:pt x="231" y="331"/>
                    </a:cubicBezTo>
                    <a:cubicBezTo>
                      <a:pt x="231" y="330"/>
                      <a:pt x="231" y="329"/>
                      <a:pt x="230" y="328"/>
                    </a:cubicBezTo>
                    <a:cubicBezTo>
                      <a:pt x="230" y="325"/>
                      <a:pt x="229" y="323"/>
                      <a:pt x="229" y="321"/>
                    </a:cubicBezTo>
                    <a:cubicBezTo>
                      <a:pt x="228" y="322"/>
                      <a:pt x="226" y="322"/>
                      <a:pt x="224" y="322"/>
                    </a:cubicBezTo>
                    <a:cubicBezTo>
                      <a:pt x="224" y="322"/>
                      <a:pt x="224" y="322"/>
                      <a:pt x="223" y="322"/>
                    </a:cubicBezTo>
                    <a:cubicBezTo>
                      <a:pt x="224" y="323"/>
                      <a:pt x="224" y="325"/>
                      <a:pt x="224" y="330"/>
                    </a:cubicBezTo>
                    <a:cubicBezTo>
                      <a:pt x="225" y="335"/>
                      <a:pt x="227" y="345"/>
                      <a:pt x="227" y="348"/>
                    </a:cubicBezTo>
                    <a:cubicBezTo>
                      <a:pt x="228" y="351"/>
                      <a:pt x="228" y="351"/>
                      <a:pt x="228" y="351"/>
                    </a:cubicBezTo>
                    <a:cubicBezTo>
                      <a:pt x="228" y="351"/>
                      <a:pt x="228" y="351"/>
                      <a:pt x="228" y="351"/>
                    </a:cubicBezTo>
                    <a:cubicBezTo>
                      <a:pt x="227" y="351"/>
                      <a:pt x="227" y="351"/>
                      <a:pt x="227" y="350"/>
                    </a:cubicBezTo>
                    <a:cubicBezTo>
                      <a:pt x="226" y="348"/>
                      <a:pt x="224" y="341"/>
                      <a:pt x="223" y="336"/>
                    </a:cubicBezTo>
                    <a:cubicBezTo>
                      <a:pt x="223" y="334"/>
                      <a:pt x="223" y="332"/>
                      <a:pt x="223" y="330"/>
                    </a:cubicBezTo>
                    <a:cubicBezTo>
                      <a:pt x="223" y="326"/>
                      <a:pt x="222" y="324"/>
                      <a:pt x="222" y="323"/>
                    </a:cubicBezTo>
                    <a:cubicBezTo>
                      <a:pt x="222" y="322"/>
                      <a:pt x="221" y="321"/>
                      <a:pt x="220" y="321"/>
                    </a:cubicBezTo>
                    <a:cubicBezTo>
                      <a:pt x="219" y="320"/>
                      <a:pt x="219" y="320"/>
                      <a:pt x="218" y="319"/>
                    </a:cubicBezTo>
                    <a:cubicBezTo>
                      <a:pt x="218" y="320"/>
                      <a:pt x="218" y="320"/>
                      <a:pt x="218" y="321"/>
                    </a:cubicBezTo>
                    <a:cubicBezTo>
                      <a:pt x="217" y="324"/>
                      <a:pt x="217" y="328"/>
                      <a:pt x="217" y="332"/>
                    </a:cubicBezTo>
                    <a:cubicBezTo>
                      <a:pt x="217" y="336"/>
                      <a:pt x="218" y="338"/>
                      <a:pt x="218" y="340"/>
                    </a:cubicBezTo>
                    <a:cubicBezTo>
                      <a:pt x="218" y="341"/>
                      <a:pt x="218" y="342"/>
                      <a:pt x="219" y="343"/>
                    </a:cubicBezTo>
                    <a:cubicBezTo>
                      <a:pt x="219" y="345"/>
                      <a:pt x="219" y="348"/>
                      <a:pt x="219" y="349"/>
                    </a:cubicBezTo>
                    <a:cubicBezTo>
                      <a:pt x="219" y="349"/>
                      <a:pt x="219" y="349"/>
                      <a:pt x="219" y="349"/>
                    </a:cubicBezTo>
                    <a:cubicBezTo>
                      <a:pt x="219" y="349"/>
                      <a:pt x="219" y="349"/>
                      <a:pt x="219" y="349"/>
                    </a:cubicBezTo>
                    <a:cubicBezTo>
                      <a:pt x="218" y="349"/>
                      <a:pt x="218" y="348"/>
                      <a:pt x="218" y="348"/>
                    </a:cubicBezTo>
                    <a:cubicBezTo>
                      <a:pt x="217" y="345"/>
                      <a:pt x="216" y="336"/>
                      <a:pt x="215" y="331"/>
                    </a:cubicBezTo>
                    <a:cubicBezTo>
                      <a:pt x="215" y="328"/>
                      <a:pt x="215" y="325"/>
                      <a:pt x="215" y="322"/>
                    </a:cubicBezTo>
                    <a:cubicBezTo>
                      <a:pt x="216" y="319"/>
                      <a:pt x="216" y="317"/>
                      <a:pt x="216" y="314"/>
                    </a:cubicBezTo>
                    <a:cubicBezTo>
                      <a:pt x="216" y="313"/>
                      <a:pt x="216" y="312"/>
                      <a:pt x="216" y="311"/>
                    </a:cubicBezTo>
                    <a:cubicBezTo>
                      <a:pt x="215" y="309"/>
                      <a:pt x="215" y="308"/>
                      <a:pt x="216" y="303"/>
                    </a:cubicBezTo>
                    <a:cubicBezTo>
                      <a:pt x="218" y="295"/>
                      <a:pt x="217" y="295"/>
                      <a:pt x="213" y="284"/>
                    </a:cubicBezTo>
                    <a:cubicBezTo>
                      <a:pt x="213" y="283"/>
                      <a:pt x="213" y="283"/>
                      <a:pt x="213" y="283"/>
                    </a:cubicBezTo>
                    <a:cubicBezTo>
                      <a:pt x="208" y="272"/>
                      <a:pt x="202" y="249"/>
                      <a:pt x="199" y="235"/>
                    </a:cubicBezTo>
                    <a:cubicBezTo>
                      <a:pt x="198" y="227"/>
                      <a:pt x="197" y="222"/>
                      <a:pt x="197" y="219"/>
                    </a:cubicBezTo>
                    <a:cubicBezTo>
                      <a:pt x="197" y="216"/>
                      <a:pt x="197" y="215"/>
                      <a:pt x="196" y="213"/>
                    </a:cubicBezTo>
                    <a:cubicBezTo>
                      <a:pt x="196" y="208"/>
                      <a:pt x="195" y="204"/>
                      <a:pt x="195" y="193"/>
                    </a:cubicBezTo>
                    <a:cubicBezTo>
                      <a:pt x="194" y="185"/>
                      <a:pt x="193" y="180"/>
                      <a:pt x="192" y="173"/>
                    </a:cubicBezTo>
                    <a:cubicBezTo>
                      <a:pt x="192" y="172"/>
                      <a:pt x="191" y="170"/>
                      <a:pt x="191" y="169"/>
                    </a:cubicBezTo>
                    <a:cubicBezTo>
                      <a:pt x="190" y="162"/>
                      <a:pt x="189" y="157"/>
                      <a:pt x="189" y="155"/>
                    </a:cubicBezTo>
                    <a:cubicBezTo>
                      <a:pt x="189" y="158"/>
                      <a:pt x="188" y="164"/>
                      <a:pt x="188" y="177"/>
                    </a:cubicBezTo>
                    <a:cubicBezTo>
                      <a:pt x="188" y="179"/>
                      <a:pt x="188" y="179"/>
                      <a:pt x="188" y="179"/>
                    </a:cubicBezTo>
                    <a:cubicBezTo>
                      <a:pt x="188" y="177"/>
                      <a:pt x="188" y="177"/>
                      <a:pt x="188" y="177"/>
                    </a:cubicBezTo>
                    <a:cubicBezTo>
                      <a:pt x="185" y="169"/>
                      <a:pt x="188" y="151"/>
                      <a:pt x="188" y="145"/>
                    </a:cubicBezTo>
                    <a:cubicBezTo>
                      <a:pt x="189" y="138"/>
                      <a:pt x="189" y="120"/>
                      <a:pt x="189" y="108"/>
                    </a:cubicBezTo>
                    <a:cubicBezTo>
                      <a:pt x="189" y="106"/>
                      <a:pt x="189" y="104"/>
                      <a:pt x="189" y="102"/>
                    </a:cubicBezTo>
                    <a:cubicBezTo>
                      <a:pt x="189" y="91"/>
                      <a:pt x="185" y="86"/>
                      <a:pt x="180" y="81"/>
                    </a:cubicBezTo>
                    <a:cubicBezTo>
                      <a:pt x="181" y="85"/>
                      <a:pt x="181" y="89"/>
                      <a:pt x="180" y="92"/>
                    </a:cubicBezTo>
                    <a:cubicBezTo>
                      <a:pt x="180" y="94"/>
                      <a:pt x="180" y="96"/>
                      <a:pt x="180" y="97"/>
                    </a:cubicBezTo>
                    <a:cubicBezTo>
                      <a:pt x="180" y="98"/>
                      <a:pt x="180" y="98"/>
                      <a:pt x="180" y="98"/>
                    </a:cubicBezTo>
                    <a:cubicBezTo>
                      <a:pt x="181" y="103"/>
                      <a:pt x="181" y="108"/>
                      <a:pt x="179" y="114"/>
                    </a:cubicBezTo>
                    <a:cubicBezTo>
                      <a:pt x="178" y="114"/>
                      <a:pt x="178" y="114"/>
                      <a:pt x="178" y="114"/>
                    </a:cubicBezTo>
                    <a:cubicBezTo>
                      <a:pt x="179" y="111"/>
                      <a:pt x="179" y="103"/>
                      <a:pt x="178" y="100"/>
                    </a:cubicBezTo>
                    <a:cubicBezTo>
                      <a:pt x="178" y="98"/>
                      <a:pt x="178" y="96"/>
                      <a:pt x="178" y="95"/>
                    </a:cubicBezTo>
                    <a:cubicBezTo>
                      <a:pt x="177" y="96"/>
                      <a:pt x="177" y="98"/>
                      <a:pt x="176" y="100"/>
                    </a:cubicBezTo>
                    <a:cubicBezTo>
                      <a:pt x="176" y="101"/>
                      <a:pt x="176" y="101"/>
                      <a:pt x="176" y="101"/>
                    </a:cubicBezTo>
                    <a:cubicBezTo>
                      <a:pt x="176" y="100"/>
                      <a:pt x="176" y="100"/>
                      <a:pt x="176" y="100"/>
                    </a:cubicBezTo>
                    <a:cubicBezTo>
                      <a:pt x="175" y="98"/>
                      <a:pt x="175" y="95"/>
                      <a:pt x="177" y="91"/>
                    </a:cubicBezTo>
                    <a:cubicBezTo>
                      <a:pt x="178" y="88"/>
                      <a:pt x="177" y="79"/>
                      <a:pt x="171" y="75"/>
                    </a:cubicBezTo>
                    <a:cubicBezTo>
                      <a:pt x="166" y="72"/>
                      <a:pt x="159" y="70"/>
                      <a:pt x="152" y="70"/>
                    </a:cubicBezTo>
                    <a:cubicBezTo>
                      <a:pt x="147" y="70"/>
                      <a:pt x="141" y="71"/>
                      <a:pt x="136" y="73"/>
                    </a:cubicBezTo>
                    <a:cubicBezTo>
                      <a:pt x="126" y="78"/>
                      <a:pt x="123" y="84"/>
                      <a:pt x="119" y="94"/>
                    </a:cubicBezTo>
                    <a:cubicBezTo>
                      <a:pt x="116" y="105"/>
                      <a:pt x="119" y="110"/>
                      <a:pt x="119" y="110"/>
                    </a:cubicBezTo>
                    <a:cubicBezTo>
                      <a:pt x="120" y="111"/>
                      <a:pt x="120" y="111"/>
                      <a:pt x="120" y="111"/>
                    </a:cubicBezTo>
                    <a:cubicBezTo>
                      <a:pt x="116" y="111"/>
                      <a:pt x="116" y="111"/>
                      <a:pt x="116" y="111"/>
                    </a:cubicBezTo>
                    <a:cubicBezTo>
                      <a:pt x="115" y="111"/>
                      <a:pt x="115" y="111"/>
                      <a:pt x="115" y="111"/>
                    </a:cubicBezTo>
                    <a:cubicBezTo>
                      <a:pt x="111" y="99"/>
                      <a:pt x="115" y="90"/>
                      <a:pt x="119" y="84"/>
                    </a:cubicBezTo>
                    <a:cubicBezTo>
                      <a:pt x="119" y="83"/>
                      <a:pt x="120" y="82"/>
                      <a:pt x="120" y="81"/>
                    </a:cubicBezTo>
                    <a:cubicBezTo>
                      <a:pt x="121" y="79"/>
                      <a:pt x="121" y="76"/>
                      <a:pt x="120" y="74"/>
                    </a:cubicBezTo>
                    <a:cubicBezTo>
                      <a:pt x="118" y="71"/>
                      <a:pt x="115" y="68"/>
                      <a:pt x="110" y="68"/>
                    </a:cubicBezTo>
                    <a:cubicBezTo>
                      <a:pt x="109" y="67"/>
                      <a:pt x="107" y="67"/>
                      <a:pt x="105" y="67"/>
                    </a:cubicBezTo>
                    <a:cubicBezTo>
                      <a:pt x="97" y="67"/>
                      <a:pt x="87" y="70"/>
                      <a:pt x="79" y="74"/>
                    </a:cubicBezTo>
                    <a:cubicBezTo>
                      <a:pt x="69" y="80"/>
                      <a:pt x="71" y="87"/>
                      <a:pt x="72" y="91"/>
                    </a:cubicBezTo>
                    <a:cubicBezTo>
                      <a:pt x="74" y="95"/>
                      <a:pt x="74" y="100"/>
                      <a:pt x="74" y="100"/>
                    </a:cubicBezTo>
                    <a:cubicBezTo>
                      <a:pt x="74" y="100"/>
                      <a:pt x="74" y="100"/>
                      <a:pt x="74" y="100"/>
                    </a:cubicBezTo>
                    <a:cubicBezTo>
                      <a:pt x="74" y="100"/>
                      <a:pt x="73" y="97"/>
                      <a:pt x="72" y="94"/>
                    </a:cubicBezTo>
                    <a:cubicBezTo>
                      <a:pt x="72" y="95"/>
                      <a:pt x="72" y="97"/>
                      <a:pt x="71" y="99"/>
                    </a:cubicBezTo>
                    <a:cubicBezTo>
                      <a:pt x="70" y="102"/>
                      <a:pt x="70" y="105"/>
                      <a:pt x="71" y="113"/>
                    </a:cubicBezTo>
                    <a:cubicBezTo>
                      <a:pt x="71" y="115"/>
                      <a:pt x="71" y="115"/>
                      <a:pt x="71" y="115"/>
                    </a:cubicBezTo>
                    <a:cubicBezTo>
                      <a:pt x="71" y="114"/>
                      <a:pt x="71" y="114"/>
                      <a:pt x="71" y="114"/>
                    </a:cubicBezTo>
                    <a:cubicBezTo>
                      <a:pt x="69" y="110"/>
                      <a:pt x="68" y="106"/>
                      <a:pt x="69" y="101"/>
                    </a:cubicBezTo>
                    <a:cubicBezTo>
                      <a:pt x="70" y="96"/>
                      <a:pt x="70" y="96"/>
                      <a:pt x="69" y="92"/>
                    </a:cubicBezTo>
                    <a:cubicBezTo>
                      <a:pt x="69" y="91"/>
                      <a:pt x="69" y="91"/>
                      <a:pt x="69" y="90"/>
                    </a:cubicBezTo>
                    <a:cubicBezTo>
                      <a:pt x="69" y="88"/>
                      <a:pt x="69" y="85"/>
                      <a:pt x="70" y="81"/>
                    </a:cubicBezTo>
                    <a:cubicBezTo>
                      <a:pt x="67" y="83"/>
                      <a:pt x="62" y="88"/>
                      <a:pt x="61" y="96"/>
                    </a:cubicBezTo>
                    <a:cubicBezTo>
                      <a:pt x="60" y="103"/>
                      <a:pt x="60" y="117"/>
                      <a:pt x="60" y="126"/>
                    </a:cubicBezTo>
                    <a:cubicBezTo>
                      <a:pt x="60" y="127"/>
                      <a:pt x="60" y="127"/>
                      <a:pt x="60" y="127"/>
                    </a:cubicBezTo>
                    <a:cubicBezTo>
                      <a:pt x="60" y="129"/>
                      <a:pt x="61" y="130"/>
                      <a:pt x="61" y="131"/>
                    </a:cubicBezTo>
                    <a:cubicBezTo>
                      <a:pt x="61" y="138"/>
                      <a:pt x="61" y="141"/>
                      <a:pt x="62" y="149"/>
                    </a:cubicBezTo>
                    <a:cubicBezTo>
                      <a:pt x="63" y="157"/>
                      <a:pt x="64" y="166"/>
                      <a:pt x="62" y="177"/>
                    </a:cubicBezTo>
                    <a:cubicBezTo>
                      <a:pt x="62" y="177"/>
                      <a:pt x="62" y="177"/>
                      <a:pt x="62" y="177"/>
                    </a:cubicBezTo>
                    <a:cubicBezTo>
                      <a:pt x="62" y="176"/>
                      <a:pt x="62" y="176"/>
                      <a:pt x="62" y="176"/>
                    </a:cubicBezTo>
                    <a:cubicBezTo>
                      <a:pt x="62" y="171"/>
                      <a:pt x="62" y="164"/>
                      <a:pt x="60" y="154"/>
                    </a:cubicBezTo>
                    <a:cubicBezTo>
                      <a:pt x="60" y="159"/>
                      <a:pt x="59" y="164"/>
                      <a:pt x="58" y="171"/>
                    </a:cubicBezTo>
                    <a:cubicBezTo>
                      <a:pt x="57" y="173"/>
                      <a:pt x="57" y="176"/>
                      <a:pt x="56" y="180"/>
                    </a:cubicBezTo>
                    <a:cubicBezTo>
                      <a:pt x="54" y="189"/>
                      <a:pt x="54" y="201"/>
                      <a:pt x="53" y="212"/>
                    </a:cubicBezTo>
                    <a:cubicBezTo>
                      <a:pt x="53" y="215"/>
                      <a:pt x="53" y="218"/>
                      <a:pt x="52" y="221"/>
                    </a:cubicBezTo>
                    <a:cubicBezTo>
                      <a:pt x="52" y="236"/>
                      <a:pt x="44" y="262"/>
                      <a:pt x="38" y="280"/>
                    </a:cubicBezTo>
                    <a:cubicBezTo>
                      <a:pt x="37" y="283"/>
                      <a:pt x="36" y="284"/>
                      <a:pt x="36" y="286"/>
                    </a:cubicBezTo>
                    <a:cubicBezTo>
                      <a:pt x="34" y="291"/>
                      <a:pt x="33" y="294"/>
                      <a:pt x="33" y="298"/>
                    </a:cubicBezTo>
                    <a:cubicBezTo>
                      <a:pt x="33" y="300"/>
                      <a:pt x="33" y="302"/>
                      <a:pt x="34" y="304"/>
                    </a:cubicBezTo>
                    <a:cubicBezTo>
                      <a:pt x="34" y="306"/>
                      <a:pt x="35" y="308"/>
                      <a:pt x="34" y="310"/>
                    </a:cubicBezTo>
                    <a:cubicBezTo>
                      <a:pt x="34" y="312"/>
                      <a:pt x="34" y="313"/>
                      <a:pt x="34" y="314"/>
                    </a:cubicBezTo>
                    <a:cubicBezTo>
                      <a:pt x="34" y="315"/>
                      <a:pt x="34" y="317"/>
                      <a:pt x="34" y="320"/>
                    </a:cubicBezTo>
                    <a:cubicBezTo>
                      <a:pt x="35" y="329"/>
                      <a:pt x="34" y="334"/>
                      <a:pt x="33" y="339"/>
                    </a:cubicBezTo>
                    <a:cubicBezTo>
                      <a:pt x="33" y="339"/>
                      <a:pt x="33" y="339"/>
                      <a:pt x="33" y="339"/>
                    </a:cubicBezTo>
                    <a:cubicBezTo>
                      <a:pt x="32" y="344"/>
                      <a:pt x="31" y="348"/>
                      <a:pt x="31" y="348"/>
                    </a:cubicBezTo>
                    <a:cubicBezTo>
                      <a:pt x="31" y="348"/>
                      <a:pt x="31" y="348"/>
                      <a:pt x="31" y="348"/>
                    </a:cubicBezTo>
                    <a:cubicBezTo>
                      <a:pt x="31" y="348"/>
                      <a:pt x="31" y="348"/>
                      <a:pt x="31" y="348"/>
                    </a:cubicBezTo>
                    <a:cubicBezTo>
                      <a:pt x="31" y="348"/>
                      <a:pt x="31" y="348"/>
                      <a:pt x="31" y="348"/>
                    </a:cubicBezTo>
                    <a:cubicBezTo>
                      <a:pt x="30" y="348"/>
                      <a:pt x="30" y="346"/>
                      <a:pt x="31" y="342"/>
                    </a:cubicBezTo>
                    <a:cubicBezTo>
                      <a:pt x="32" y="336"/>
                      <a:pt x="33" y="330"/>
                      <a:pt x="32" y="326"/>
                    </a:cubicBezTo>
                    <a:cubicBezTo>
                      <a:pt x="32" y="323"/>
                      <a:pt x="32" y="320"/>
                      <a:pt x="32" y="319"/>
                    </a:cubicBezTo>
                    <a:cubicBezTo>
                      <a:pt x="32" y="319"/>
                      <a:pt x="31" y="319"/>
                      <a:pt x="30" y="320"/>
                    </a:cubicBezTo>
                    <a:cubicBezTo>
                      <a:pt x="28" y="321"/>
                      <a:pt x="28" y="322"/>
                      <a:pt x="27" y="324"/>
                    </a:cubicBezTo>
                    <a:cubicBezTo>
                      <a:pt x="27" y="325"/>
                      <a:pt x="27" y="327"/>
                      <a:pt x="27" y="329"/>
                    </a:cubicBezTo>
                    <a:cubicBezTo>
                      <a:pt x="26" y="332"/>
                      <a:pt x="26" y="336"/>
                      <a:pt x="25" y="339"/>
                    </a:cubicBezTo>
                    <a:cubicBezTo>
                      <a:pt x="24" y="346"/>
                      <a:pt x="22" y="351"/>
                      <a:pt x="22" y="351"/>
                    </a:cubicBezTo>
                    <a:cubicBezTo>
                      <a:pt x="21" y="352"/>
                      <a:pt x="21" y="352"/>
                      <a:pt x="21" y="352"/>
                    </a:cubicBezTo>
                    <a:moveTo>
                      <a:pt x="218" y="318"/>
                    </a:moveTo>
                    <a:cubicBezTo>
                      <a:pt x="218" y="318"/>
                      <a:pt x="218" y="318"/>
                      <a:pt x="218" y="318"/>
                    </a:cubicBezTo>
                    <a:cubicBezTo>
                      <a:pt x="219" y="319"/>
                      <a:pt x="219" y="320"/>
                      <a:pt x="220" y="320"/>
                    </a:cubicBezTo>
                    <a:cubicBezTo>
                      <a:pt x="221" y="321"/>
                      <a:pt x="222" y="321"/>
                      <a:pt x="222" y="322"/>
                    </a:cubicBezTo>
                    <a:cubicBezTo>
                      <a:pt x="223" y="323"/>
                      <a:pt x="223" y="326"/>
                      <a:pt x="223" y="330"/>
                    </a:cubicBezTo>
                    <a:cubicBezTo>
                      <a:pt x="223" y="332"/>
                      <a:pt x="224" y="334"/>
                      <a:pt x="224" y="336"/>
                    </a:cubicBezTo>
                    <a:cubicBezTo>
                      <a:pt x="225" y="341"/>
                      <a:pt x="226" y="348"/>
                      <a:pt x="227" y="350"/>
                    </a:cubicBezTo>
                    <a:cubicBezTo>
                      <a:pt x="227" y="350"/>
                      <a:pt x="227" y="350"/>
                      <a:pt x="227" y="350"/>
                    </a:cubicBezTo>
                    <a:cubicBezTo>
                      <a:pt x="227" y="350"/>
                      <a:pt x="227" y="349"/>
                      <a:pt x="227" y="348"/>
                    </a:cubicBezTo>
                    <a:cubicBezTo>
                      <a:pt x="226" y="345"/>
                      <a:pt x="224" y="335"/>
                      <a:pt x="224" y="330"/>
                    </a:cubicBezTo>
                    <a:cubicBezTo>
                      <a:pt x="224" y="324"/>
                      <a:pt x="223" y="323"/>
                      <a:pt x="223" y="322"/>
                    </a:cubicBezTo>
                    <a:cubicBezTo>
                      <a:pt x="223" y="322"/>
                      <a:pt x="223" y="322"/>
                      <a:pt x="223" y="322"/>
                    </a:cubicBezTo>
                    <a:cubicBezTo>
                      <a:pt x="223" y="322"/>
                      <a:pt x="223" y="322"/>
                      <a:pt x="223" y="322"/>
                    </a:cubicBezTo>
                    <a:cubicBezTo>
                      <a:pt x="223" y="322"/>
                      <a:pt x="224" y="322"/>
                      <a:pt x="224" y="322"/>
                    </a:cubicBezTo>
                    <a:cubicBezTo>
                      <a:pt x="227" y="322"/>
                      <a:pt x="229" y="321"/>
                      <a:pt x="229" y="321"/>
                    </a:cubicBezTo>
                    <a:cubicBezTo>
                      <a:pt x="229" y="320"/>
                      <a:pt x="229" y="320"/>
                      <a:pt x="229" y="320"/>
                    </a:cubicBezTo>
                    <a:cubicBezTo>
                      <a:pt x="229" y="321"/>
                      <a:pt x="229" y="321"/>
                      <a:pt x="229" y="321"/>
                    </a:cubicBezTo>
                    <a:cubicBezTo>
                      <a:pt x="230" y="323"/>
                      <a:pt x="230" y="325"/>
                      <a:pt x="231" y="328"/>
                    </a:cubicBezTo>
                    <a:cubicBezTo>
                      <a:pt x="231" y="329"/>
                      <a:pt x="231" y="330"/>
                      <a:pt x="232" y="331"/>
                    </a:cubicBezTo>
                    <a:cubicBezTo>
                      <a:pt x="232" y="332"/>
                      <a:pt x="232" y="332"/>
                      <a:pt x="232" y="332"/>
                    </a:cubicBezTo>
                    <a:cubicBezTo>
                      <a:pt x="233" y="336"/>
                      <a:pt x="233" y="337"/>
                      <a:pt x="234" y="341"/>
                    </a:cubicBezTo>
                    <a:cubicBezTo>
                      <a:pt x="234" y="344"/>
                      <a:pt x="234" y="346"/>
                      <a:pt x="235" y="348"/>
                    </a:cubicBezTo>
                    <a:cubicBezTo>
                      <a:pt x="235" y="348"/>
                      <a:pt x="235" y="348"/>
                      <a:pt x="235" y="348"/>
                    </a:cubicBezTo>
                    <a:cubicBezTo>
                      <a:pt x="235" y="347"/>
                      <a:pt x="234" y="345"/>
                      <a:pt x="234" y="343"/>
                    </a:cubicBezTo>
                    <a:cubicBezTo>
                      <a:pt x="234" y="342"/>
                      <a:pt x="234" y="342"/>
                      <a:pt x="234" y="341"/>
                    </a:cubicBezTo>
                    <a:cubicBezTo>
                      <a:pt x="234" y="338"/>
                      <a:pt x="233" y="335"/>
                      <a:pt x="233" y="333"/>
                    </a:cubicBezTo>
                    <a:cubicBezTo>
                      <a:pt x="233" y="332"/>
                      <a:pt x="232" y="332"/>
                      <a:pt x="232" y="331"/>
                    </a:cubicBezTo>
                    <a:cubicBezTo>
                      <a:pt x="231" y="327"/>
                      <a:pt x="230" y="321"/>
                      <a:pt x="232" y="320"/>
                    </a:cubicBezTo>
                    <a:cubicBezTo>
                      <a:pt x="234" y="319"/>
                      <a:pt x="235" y="316"/>
                      <a:pt x="236" y="316"/>
                    </a:cubicBezTo>
                    <a:cubicBezTo>
                      <a:pt x="236" y="315"/>
                      <a:pt x="236" y="315"/>
                      <a:pt x="236" y="315"/>
                    </a:cubicBezTo>
                    <a:cubicBezTo>
                      <a:pt x="236" y="316"/>
                      <a:pt x="236" y="316"/>
                      <a:pt x="236" y="316"/>
                    </a:cubicBezTo>
                    <a:cubicBezTo>
                      <a:pt x="236" y="318"/>
                      <a:pt x="237" y="320"/>
                      <a:pt x="238" y="321"/>
                    </a:cubicBezTo>
                    <a:cubicBezTo>
                      <a:pt x="238" y="322"/>
                      <a:pt x="238" y="323"/>
                      <a:pt x="238" y="323"/>
                    </a:cubicBezTo>
                    <a:cubicBezTo>
                      <a:pt x="239" y="326"/>
                      <a:pt x="240" y="327"/>
                      <a:pt x="241" y="334"/>
                    </a:cubicBezTo>
                    <a:cubicBezTo>
                      <a:pt x="242" y="338"/>
                      <a:pt x="242" y="340"/>
                      <a:pt x="243" y="341"/>
                    </a:cubicBezTo>
                    <a:cubicBezTo>
                      <a:pt x="243" y="339"/>
                      <a:pt x="242" y="337"/>
                      <a:pt x="242" y="335"/>
                    </a:cubicBezTo>
                    <a:cubicBezTo>
                      <a:pt x="242" y="331"/>
                      <a:pt x="240" y="325"/>
                      <a:pt x="239" y="322"/>
                    </a:cubicBezTo>
                    <a:cubicBezTo>
                      <a:pt x="238" y="320"/>
                      <a:pt x="238" y="318"/>
                      <a:pt x="237" y="316"/>
                    </a:cubicBezTo>
                    <a:cubicBezTo>
                      <a:pt x="237" y="315"/>
                      <a:pt x="237" y="314"/>
                      <a:pt x="237" y="313"/>
                    </a:cubicBezTo>
                    <a:cubicBezTo>
                      <a:pt x="236" y="310"/>
                      <a:pt x="235" y="306"/>
                      <a:pt x="233" y="304"/>
                    </a:cubicBezTo>
                    <a:cubicBezTo>
                      <a:pt x="233" y="303"/>
                      <a:pt x="233" y="303"/>
                      <a:pt x="233" y="303"/>
                    </a:cubicBezTo>
                    <a:cubicBezTo>
                      <a:pt x="234" y="304"/>
                      <a:pt x="234" y="304"/>
                      <a:pt x="234" y="304"/>
                    </a:cubicBezTo>
                    <a:cubicBezTo>
                      <a:pt x="241" y="308"/>
                      <a:pt x="244" y="310"/>
                      <a:pt x="246" y="313"/>
                    </a:cubicBezTo>
                    <a:cubicBezTo>
                      <a:pt x="247" y="316"/>
                      <a:pt x="249" y="317"/>
                      <a:pt x="249" y="318"/>
                    </a:cubicBezTo>
                    <a:cubicBezTo>
                      <a:pt x="249" y="317"/>
                      <a:pt x="248" y="315"/>
                      <a:pt x="246" y="312"/>
                    </a:cubicBezTo>
                    <a:cubicBezTo>
                      <a:pt x="243" y="308"/>
                      <a:pt x="240" y="306"/>
                      <a:pt x="238" y="304"/>
                    </a:cubicBezTo>
                    <a:cubicBezTo>
                      <a:pt x="236" y="304"/>
                      <a:pt x="235" y="303"/>
                      <a:pt x="234" y="302"/>
                    </a:cubicBezTo>
                    <a:cubicBezTo>
                      <a:pt x="230" y="299"/>
                      <a:pt x="228" y="294"/>
                      <a:pt x="225" y="286"/>
                    </a:cubicBezTo>
                    <a:cubicBezTo>
                      <a:pt x="222" y="277"/>
                      <a:pt x="220" y="266"/>
                      <a:pt x="220" y="252"/>
                    </a:cubicBezTo>
                    <a:cubicBezTo>
                      <a:pt x="220" y="245"/>
                      <a:pt x="220" y="245"/>
                      <a:pt x="220" y="245"/>
                    </a:cubicBezTo>
                    <a:cubicBezTo>
                      <a:pt x="219" y="233"/>
                      <a:pt x="219" y="225"/>
                      <a:pt x="219" y="221"/>
                    </a:cubicBezTo>
                    <a:cubicBezTo>
                      <a:pt x="219" y="221"/>
                      <a:pt x="219" y="221"/>
                      <a:pt x="219" y="221"/>
                    </a:cubicBezTo>
                    <a:cubicBezTo>
                      <a:pt x="221" y="230"/>
                      <a:pt x="223" y="239"/>
                      <a:pt x="224" y="246"/>
                    </a:cubicBezTo>
                    <a:cubicBezTo>
                      <a:pt x="223" y="226"/>
                      <a:pt x="221" y="212"/>
                      <a:pt x="217" y="201"/>
                    </a:cubicBezTo>
                    <a:cubicBezTo>
                      <a:pt x="217" y="199"/>
                      <a:pt x="216" y="198"/>
                      <a:pt x="215" y="196"/>
                    </a:cubicBezTo>
                    <a:cubicBezTo>
                      <a:pt x="212" y="186"/>
                      <a:pt x="210" y="180"/>
                      <a:pt x="206" y="159"/>
                    </a:cubicBezTo>
                    <a:cubicBezTo>
                      <a:pt x="204" y="145"/>
                      <a:pt x="204" y="134"/>
                      <a:pt x="204" y="134"/>
                    </a:cubicBezTo>
                    <a:cubicBezTo>
                      <a:pt x="204" y="133"/>
                      <a:pt x="204" y="133"/>
                      <a:pt x="204" y="133"/>
                    </a:cubicBezTo>
                    <a:cubicBezTo>
                      <a:pt x="204" y="134"/>
                      <a:pt x="204" y="134"/>
                      <a:pt x="204" y="134"/>
                    </a:cubicBezTo>
                    <a:cubicBezTo>
                      <a:pt x="204" y="134"/>
                      <a:pt x="209" y="143"/>
                      <a:pt x="210" y="149"/>
                    </a:cubicBezTo>
                    <a:cubicBezTo>
                      <a:pt x="210" y="146"/>
                      <a:pt x="209" y="143"/>
                      <a:pt x="208" y="139"/>
                    </a:cubicBezTo>
                    <a:cubicBezTo>
                      <a:pt x="206" y="134"/>
                      <a:pt x="205" y="130"/>
                      <a:pt x="204" y="125"/>
                    </a:cubicBezTo>
                    <a:cubicBezTo>
                      <a:pt x="203" y="124"/>
                      <a:pt x="203" y="121"/>
                      <a:pt x="202" y="119"/>
                    </a:cubicBezTo>
                    <a:cubicBezTo>
                      <a:pt x="200" y="111"/>
                      <a:pt x="195" y="97"/>
                      <a:pt x="191" y="91"/>
                    </a:cubicBezTo>
                    <a:cubicBezTo>
                      <a:pt x="190" y="90"/>
                      <a:pt x="190" y="90"/>
                      <a:pt x="190" y="90"/>
                    </a:cubicBezTo>
                    <a:cubicBezTo>
                      <a:pt x="191" y="90"/>
                      <a:pt x="191" y="90"/>
                      <a:pt x="191" y="90"/>
                    </a:cubicBezTo>
                    <a:cubicBezTo>
                      <a:pt x="197" y="93"/>
                      <a:pt x="203" y="99"/>
                      <a:pt x="206" y="108"/>
                    </a:cubicBezTo>
                    <a:cubicBezTo>
                      <a:pt x="204" y="100"/>
                      <a:pt x="200" y="94"/>
                      <a:pt x="192" y="89"/>
                    </a:cubicBezTo>
                    <a:cubicBezTo>
                      <a:pt x="190" y="88"/>
                      <a:pt x="189" y="87"/>
                      <a:pt x="188" y="86"/>
                    </a:cubicBezTo>
                    <a:cubicBezTo>
                      <a:pt x="187" y="85"/>
                      <a:pt x="186" y="84"/>
                      <a:pt x="184" y="81"/>
                    </a:cubicBezTo>
                    <a:cubicBezTo>
                      <a:pt x="177" y="74"/>
                      <a:pt x="164" y="67"/>
                      <a:pt x="149" y="67"/>
                    </a:cubicBezTo>
                    <a:cubicBezTo>
                      <a:pt x="148" y="67"/>
                      <a:pt x="146" y="67"/>
                      <a:pt x="145" y="67"/>
                    </a:cubicBezTo>
                    <a:cubicBezTo>
                      <a:pt x="145" y="67"/>
                      <a:pt x="145" y="67"/>
                      <a:pt x="145" y="67"/>
                    </a:cubicBezTo>
                    <a:cubicBezTo>
                      <a:pt x="145" y="67"/>
                      <a:pt x="145" y="67"/>
                      <a:pt x="145" y="67"/>
                    </a:cubicBezTo>
                    <a:cubicBezTo>
                      <a:pt x="144" y="63"/>
                      <a:pt x="138" y="43"/>
                      <a:pt x="143" y="30"/>
                    </a:cubicBezTo>
                    <a:cubicBezTo>
                      <a:pt x="146" y="23"/>
                      <a:pt x="148" y="17"/>
                      <a:pt x="148" y="4"/>
                    </a:cubicBezTo>
                    <a:cubicBezTo>
                      <a:pt x="147" y="11"/>
                      <a:pt x="144" y="25"/>
                      <a:pt x="141" y="30"/>
                    </a:cubicBezTo>
                    <a:cubicBezTo>
                      <a:pt x="136" y="37"/>
                      <a:pt x="135" y="40"/>
                      <a:pt x="135" y="48"/>
                    </a:cubicBezTo>
                    <a:cubicBezTo>
                      <a:pt x="134" y="54"/>
                      <a:pt x="134" y="66"/>
                      <a:pt x="134" y="69"/>
                    </a:cubicBezTo>
                    <a:cubicBezTo>
                      <a:pt x="134" y="69"/>
                      <a:pt x="134" y="69"/>
                      <a:pt x="134" y="69"/>
                    </a:cubicBezTo>
                    <a:cubicBezTo>
                      <a:pt x="134" y="69"/>
                      <a:pt x="134" y="69"/>
                      <a:pt x="134" y="69"/>
                    </a:cubicBezTo>
                    <a:cubicBezTo>
                      <a:pt x="132" y="70"/>
                      <a:pt x="129" y="71"/>
                      <a:pt x="127" y="72"/>
                    </a:cubicBezTo>
                    <a:cubicBezTo>
                      <a:pt x="127" y="72"/>
                      <a:pt x="127" y="72"/>
                      <a:pt x="127" y="72"/>
                    </a:cubicBezTo>
                    <a:cubicBezTo>
                      <a:pt x="127" y="72"/>
                      <a:pt x="127" y="72"/>
                      <a:pt x="127" y="72"/>
                    </a:cubicBezTo>
                    <a:cubicBezTo>
                      <a:pt x="125" y="70"/>
                      <a:pt x="121" y="67"/>
                      <a:pt x="116" y="66"/>
                    </a:cubicBezTo>
                    <a:cubicBezTo>
                      <a:pt x="116" y="66"/>
                      <a:pt x="116" y="66"/>
                      <a:pt x="116" y="66"/>
                    </a:cubicBezTo>
                    <a:cubicBezTo>
                      <a:pt x="116" y="66"/>
                      <a:pt x="116" y="66"/>
                      <a:pt x="116" y="66"/>
                    </a:cubicBezTo>
                    <a:cubicBezTo>
                      <a:pt x="115" y="47"/>
                      <a:pt x="115" y="41"/>
                      <a:pt x="115" y="40"/>
                    </a:cubicBezTo>
                    <a:cubicBezTo>
                      <a:pt x="114" y="37"/>
                      <a:pt x="114" y="36"/>
                      <a:pt x="112" y="33"/>
                    </a:cubicBezTo>
                    <a:cubicBezTo>
                      <a:pt x="111" y="32"/>
                      <a:pt x="109" y="31"/>
                      <a:pt x="108" y="28"/>
                    </a:cubicBezTo>
                    <a:cubicBezTo>
                      <a:pt x="104" y="23"/>
                      <a:pt x="103" y="16"/>
                      <a:pt x="102" y="7"/>
                    </a:cubicBezTo>
                    <a:cubicBezTo>
                      <a:pt x="101" y="6"/>
                      <a:pt x="101" y="5"/>
                      <a:pt x="101" y="4"/>
                    </a:cubicBezTo>
                    <a:cubicBezTo>
                      <a:pt x="101" y="4"/>
                      <a:pt x="101" y="4"/>
                      <a:pt x="101" y="5"/>
                    </a:cubicBezTo>
                    <a:cubicBezTo>
                      <a:pt x="101" y="11"/>
                      <a:pt x="101" y="20"/>
                      <a:pt x="105" y="27"/>
                    </a:cubicBezTo>
                    <a:cubicBezTo>
                      <a:pt x="109" y="35"/>
                      <a:pt x="109" y="38"/>
                      <a:pt x="109" y="43"/>
                    </a:cubicBezTo>
                    <a:cubicBezTo>
                      <a:pt x="109" y="43"/>
                      <a:pt x="109" y="44"/>
                      <a:pt x="109" y="45"/>
                    </a:cubicBezTo>
                    <a:cubicBezTo>
                      <a:pt x="109" y="50"/>
                      <a:pt x="107" y="61"/>
                      <a:pt x="106" y="64"/>
                    </a:cubicBezTo>
                    <a:cubicBezTo>
                      <a:pt x="106" y="64"/>
                      <a:pt x="106" y="64"/>
                      <a:pt x="106" y="64"/>
                    </a:cubicBezTo>
                    <a:cubicBezTo>
                      <a:pt x="106" y="64"/>
                      <a:pt x="106" y="64"/>
                      <a:pt x="106" y="64"/>
                    </a:cubicBezTo>
                    <a:cubicBezTo>
                      <a:pt x="105" y="64"/>
                      <a:pt x="105" y="64"/>
                      <a:pt x="104" y="64"/>
                    </a:cubicBezTo>
                    <a:cubicBezTo>
                      <a:pt x="94" y="64"/>
                      <a:pt x="84" y="67"/>
                      <a:pt x="74" y="73"/>
                    </a:cubicBezTo>
                    <a:cubicBezTo>
                      <a:pt x="67" y="78"/>
                      <a:pt x="65" y="81"/>
                      <a:pt x="64" y="83"/>
                    </a:cubicBezTo>
                    <a:cubicBezTo>
                      <a:pt x="63" y="84"/>
                      <a:pt x="62" y="86"/>
                      <a:pt x="60" y="87"/>
                    </a:cubicBezTo>
                    <a:cubicBezTo>
                      <a:pt x="59" y="87"/>
                      <a:pt x="59" y="88"/>
                      <a:pt x="58" y="88"/>
                    </a:cubicBezTo>
                    <a:cubicBezTo>
                      <a:pt x="53" y="92"/>
                      <a:pt x="44" y="97"/>
                      <a:pt x="43" y="111"/>
                    </a:cubicBezTo>
                    <a:cubicBezTo>
                      <a:pt x="45" y="103"/>
                      <a:pt x="48" y="95"/>
                      <a:pt x="59" y="90"/>
                    </a:cubicBezTo>
                    <a:cubicBezTo>
                      <a:pt x="59" y="90"/>
                      <a:pt x="59" y="90"/>
                      <a:pt x="59" y="90"/>
                    </a:cubicBezTo>
                    <a:cubicBezTo>
                      <a:pt x="59" y="90"/>
                      <a:pt x="59" y="90"/>
                      <a:pt x="59" y="90"/>
                    </a:cubicBezTo>
                    <a:cubicBezTo>
                      <a:pt x="51" y="105"/>
                      <a:pt x="48" y="117"/>
                      <a:pt x="45" y="128"/>
                    </a:cubicBezTo>
                    <a:cubicBezTo>
                      <a:pt x="44" y="133"/>
                      <a:pt x="44" y="134"/>
                      <a:pt x="43" y="137"/>
                    </a:cubicBezTo>
                    <a:cubicBezTo>
                      <a:pt x="42" y="137"/>
                      <a:pt x="42" y="138"/>
                      <a:pt x="41" y="139"/>
                    </a:cubicBezTo>
                    <a:cubicBezTo>
                      <a:pt x="40" y="143"/>
                      <a:pt x="39" y="145"/>
                      <a:pt x="39" y="150"/>
                    </a:cubicBezTo>
                    <a:cubicBezTo>
                      <a:pt x="39" y="148"/>
                      <a:pt x="40" y="145"/>
                      <a:pt x="41" y="143"/>
                    </a:cubicBezTo>
                    <a:cubicBezTo>
                      <a:pt x="43" y="139"/>
                      <a:pt x="45" y="135"/>
                      <a:pt x="45" y="133"/>
                    </a:cubicBezTo>
                    <a:cubicBezTo>
                      <a:pt x="46" y="133"/>
                      <a:pt x="46" y="133"/>
                      <a:pt x="46" y="133"/>
                    </a:cubicBezTo>
                    <a:cubicBezTo>
                      <a:pt x="45" y="136"/>
                      <a:pt x="45" y="139"/>
                      <a:pt x="45" y="141"/>
                    </a:cubicBezTo>
                    <a:cubicBezTo>
                      <a:pt x="45" y="144"/>
                      <a:pt x="45" y="147"/>
                      <a:pt x="44" y="151"/>
                    </a:cubicBezTo>
                    <a:cubicBezTo>
                      <a:pt x="44" y="152"/>
                      <a:pt x="44" y="152"/>
                      <a:pt x="44" y="152"/>
                    </a:cubicBezTo>
                    <a:cubicBezTo>
                      <a:pt x="43" y="161"/>
                      <a:pt x="41" y="175"/>
                      <a:pt x="36" y="189"/>
                    </a:cubicBezTo>
                    <a:cubicBezTo>
                      <a:pt x="36" y="190"/>
                      <a:pt x="36" y="191"/>
                      <a:pt x="35" y="192"/>
                    </a:cubicBezTo>
                    <a:cubicBezTo>
                      <a:pt x="31" y="206"/>
                      <a:pt x="26" y="223"/>
                      <a:pt x="26" y="249"/>
                    </a:cubicBezTo>
                    <a:cubicBezTo>
                      <a:pt x="27" y="236"/>
                      <a:pt x="29" y="226"/>
                      <a:pt x="30" y="221"/>
                    </a:cubicBezTo>
                    <a:cubicBezTo>
                      <a:pt x="31" y="219"/>
                      <a:pt x="31" y="219"/>
                      <a:pt x="31" y="219"/>
                    </a:cubicBezTo>
                    <a:cubicBezTo>
                      <a:pt x="31" y="221"/>
                      <a:pt x="31" y="221"/>
                      <a:pt x="31" y="221"/>
                    </a:cubicBezTo>
                    <a:cubicBezTo>
                      <a:pt x="31" y="227"/>
                      <a:pt x="30" y="232"/>
                      <a:pt x="30" y="237"/>
                    </a:cubicBezTo>
                    <a:cubicBezTo>
                      <a:pt x="30" y="246"/>
                      <a:pt x="30" y="254"/>
                      <a:pt x="29" y="262"/>
                    </a:cubicBezTo>
                    <a:cubicBezTo>
                      <a:pt x="28" y="275"/>
                      <a:pt x="23" y="296"/>
                      <a:pt x="16" y="301"/>
                    </a:cubicBezTo>
                    <a:cubicBezTo>
                      <a:pt x="15" y="302"/>
                      <a:pt x="14" y="303"/>
                      <a:pt x="13" y="304"/>
                    </a:cubicBezTo>
                    <a:cubicBezTo>
                      <a:pt x="9" y="306"/>
                      <a:pt x="5" y="308"/>
                      <a:pt x="1" y="316"/>
                    </a:cubicBezTo>
                    <a:cubicBezTo>
                      <a:pt x="2" y="315"/>
                      <a:pt x="2" y="315"/>
                      <a:pt x="3" y="314"/>
                    </a:cubicBezTo>
                    <a:cubicBezTo>
                      <a:pt x="5" y="310"/>
                      <a:pt x="8" y="307"/>
                      <a:pt x="16" y="303"/>
                    </a:cubicBezTo>
                    <a:cubicBezTo>
                      <a:pt x="16" y="303"/>
                      <a:pt x="16" y="303"/>
                      <a:pt x="16" y="303"/>
                    </a:cubicBezTo>
                    <a:cubicBezTo>
                      <a:pt x="16" y="304"/>
                      <a:pt x="16" y="304"/>
                      <a:pt x="16" y="304"/>
                    </a:cubicBezTo>
                    <a:cubicBezTo>
                      <a:pt x="16" y="304"/>
                      <a:pt x="14" y="307"/>
                      <a:pt x="13" y="312"/>
                    </a:cubicBezTo>
                    <a:cubicBezTo>
                      <a:pt x="13" y="313"/>
                      <a:pt x="12" y="314"/>
                      <a:pt x="12" y="315"/>
                    </a:cubicBezTo>
                    <a:cubicBezTo>
                      <a:pt x="12" y="318"/>
                      <a:pt x="12" y="318"/>
                      <a:pt x="11" y="321"/>
                    </a:cubicBezTo>
                    <a:cubicBezTo>
                      <a:pt x="10" y="324"/>
                      <a:pt x="8" y="331"/>
                      <a:pt x="7" y="338"/>
                    </a:cubicBezTo>
                    <a:cubicBezTo>
                      <a:pt x="8" y="336"/>
                      <a:pt x="8" y="335"/>
                      <a:pt x="8" y="334"/>
                    </a:cubicBezTo>
                    <a:cubicBezTo>
                      <a:pt x="8" y="333"/>
                      <a:pt x="9" y="332"/>
                      <a:pt x="9" y="330"/>
                    </a:cubicBezTo>
                    <a:cubicBezTo>
                      <a:pt x="10" y="325"/>
                      <a:pt x="11" y="324"/>
                      <a:pt x="12" y="322"/>
                    </a:cubicBezTo>
                    <a:cubicBezTo>
                      <a:pt x="13" y="319"/>
                      <a:pt x="13" y="317"/>
                      <a:pt x="13" y="315"/>
                    </a:cubicBezTo>
                    <a:cubicBezTo>
                      <a:pt x="13" y="315"/>
                      <a:pt x="13" y="315"/>
                      <a:pt x="13" y="315"/>
                    </a:cubicBezTo>
                    <a:cubicBezTo>
                      <a:pt x="14" y="315"/>
                      <a:pt x="14" y="315"/>
                      <a:pt x="14" y="315"/>
                    </a:cubicBezTo>
                    <a:cubicBezTo>
                      <a:pt x="15" y="318"/>
                      <a:pt x="16" y="319"/>
                      <a:pt x="18" y="319"/>
                    </a:cubicBezTo>
                    <a:cubicBezTo>
                      <a:pt x="19" y="320"/>
                      <a:pt x="19" y="322"/>
                      <a:pt x="18" y="326"/>
                    </a:cubicBezTo>
                    <a:cubicBezTo>
                      <a:pt x="17" y="329"/>
                      <a:pt x="16" y="335"/>
                      <a:pt x="16" y="339"/>
                    </a:cubicBezTo>
                    <a:cubicBezTo>
                      <a:pt x="15" y="342"/>
                      <a:pt x="15" y="344"/>
                      <a:pt x="14" y="347"/>
                    </a:cubicBezTo>
                    <a:cubicBezTo>
                      <a:pt x="15" y="345"/>
                      <a:pt x="16" y="344"/>
                      <a:pt x="16" y="340"/>
                    </a:cubicBezTo>
                    <a:cubicBezTo>
                      <a:pt x="16" y="337"/>
                      <a:pt x="17" y="334"/>
                      <a:pt x="18" y="331"/>
                    </a:cubicBezTo>
                    <a:cubicBezTo>
                      <a:pt x="18" y="330"/>
                      <a:pt x="18" y="329"/>
                      <a:pt x="19" y="328"/>
                    </a:cubicBezTo>
                    <a:cubicBezTo>
                      <a:pt x="19" y="327"/>
                      <a:pt x="19" y="326"/>
                      <a:pt x="19" y="325"/>
                    </a:cubicBezTo>
                    <a:cubicBezTo>
                      <a:pt x="20" y="323"/>
                      <a:pt x="20" y="322"/>
                      <a:pt x="20" y="321"/>
                    </a:cubicBezTo>
                    <a:cubicBezTo>
                      <a:pt x="20" y="320"/>
                      <a:pt x="20" y="320"/>
                      <a:pt x="20" y="320"/>
                    </a:cubicBezTo>
                    <a:cubicBezTo>
                      <a:pt x="20" y="321"/>
                      <a:pt x="20" y="321"/>
                      <a:pt x="20" y="321"/>
                    </a:cubicBezTo>
                    <a:cubicBezTo>
                      <a:pt x="22" y="321"/>
                      <a:pt x="23" y="321"/>
                      <a:pt x="24" y="321"/>
                    </a:cubicBezTo>
                    <a:cubicBezTo>
                      <a:pt x="25" y="321"/>
                      <a:pt x="26" y="321"/>
                      <a:pt x="26" y="321"/>
                    </a:cubicBezTo>
                    <a:cubicBezTo>
                      <a:pt x="27" y="321"/>
                      <a:pt x="27" y="321"/>
                      <a:pt x="27" y="321"/>
                    </a:cubicBezTo>
                    <a:cubicBezTo>
                      <a:pt x="27" y="321"/>
                      <a:pt x="27" y="321"/>
                      <a:pt x="27" y="321"/>
                    </a:cubicBezTo>
                    <a:cubicBezTo>
                      <a:pt x="26" y="324"/>
                      <a:pt x="26" y="326"/>
                      <a:pt x="26" y="330"/>
                    </a:cubicBezTo>
                    <a:cubicBezTo>
                      <a:pt x="25" y="334"/>
                      <a:pt x="25" y="336"/>
                      <a:pt x="24" y="340"/>
                    </a:cubicBezTo>
                    <a:cubicBezTo>
                      <a:pt x="24" y="341"/>
                      <a:pt x="24" y="342"/>
                      <a:pt x="24" y="343"/>
                    </a:cubicBezTo>
                    <a:cubicBezTo>
                      <a:pt x="23" y="345"/>
                      <a:pt x="23" y="347"/>
                      <a:pt x="23" y="348"/>
                    </a:cubicBezTo>
                    <a:cubicBezTo>
                      <a:pt x="23" y="346"/>
                      <a:pt x="24" y="343"/>
                      <a:pt x="25" y="339"/>
                    </a:cubicBezTo>
                    <a:cubicBezTo>
                      <a:pt x="26" y="336"/>
                      <a:pt x="26" y="332"/>
                      <a:pt x="26" y="329"/>
                    </a:cubicBezTo>
                    <a:cubicBezTo>
                      <a:pt x="27" y="327"/>
                      <a:pt x="27" y="325"/>
                      <a:pt x="27" y="324"/>
                    </a:cubicBezTo>
                    <a:cubicBezTo>
                      <a:pt x="28" y="322"/>
                      <a:pt x="28" y="321"/>
                      <a:pt x="30" y="320"/>
                    </a:cubicBezTo>
                    <a:cubicBezTo>
                      <a:pt x="31" y="319"/>
                      <a:pt x="32" y="318"/>
                      <a:pt x="32" y="318"/>
                    </a:cubicBezTo>
                    <a:cubicBezTo>
                      <a:pt x="32" y="317"/>
                      <a:pt x="32" y="317"/>
                      <a:pt x="32" y="317"/>
                    </a:cubicBezTo>
                    <a:cubicBezTo>
                      <a:pt x="32" y="318"/>
                      <a:pt x="32" y="318"/>
                      <a:pt x="32" y="318"/>
                    </a:cubicBezTo>
                    <a:cubicBezTo>
                      <a:pt x="32" y="318"/>
                      <a:pt x="33" y="322"/>
                      <a:pt x="33" y="326"/>
                    </a:cubicBezTo>
                    <a:cubicBezTo>
                      <a:pt x="33" y="330"/>
                      <a:pt x="32" y="336"/>
                      <a:pt x="31" y="342"/>
                    </a:cubicBezTo>
                    <a:cubicBezTo>
                      <a:pt x="31" y="345"/>
                      <a:pt x="31" y="347"/>
                      <a:pt x="31" y="348"/>
                    </a:cubicBezTo>
                    <a:cubicBezTo>
                      <a:pt x="31" y="346"/>
                      <a:pt x="32" y="342"/>
                      <a:pt x="33" y="339"/>
                    </a:cubicBezTo>
                    <a:cubicBezTo>
                      <a:pt x="33" y="339"/>
                      <a:pt x="33" y="339"/>
                      <a:pt x="33" y="339"/>
                    </a:cubicBezTo>
                    <a:cubicBezTo>
                      <a:pt x="34" y="334"/>
                      <a:pt x="35" y="329"/>
                      <a:pt x="34" y="320"/>
                    </a:cubicBezTo>
                    <a:cubicBezTo>
                      <a:pt x="33" y="317"/>
                      <a:pt x="33" y="315"/>
                      <a:pt x="34" y="314"/>
                    </a:cubicBezTo>
                    <a:cubicBezTo>
                      <a:pt x="34" y="313"/>
                      <a:pt x="34" y="312"/>
                      <a:pt x="34" y="310"/>
                    </a:cubicBezTo>
                    <a:cubicBezTo>
                      <a:pt x="34" y="308"/>
                      <a:pt x="34" y="306"/>
                      <a:pt x="33" y="304"/>
                    </a:cubicBezTo>
                    <a:cubicBezTo>
                      <a:pt x="33" y="302"/>
                      <a:pt x="32" y="300"/>
                      <a:pt x="32" y="298"/>
                    </a:cubicBezTo>
                    <a:cubicBezTo>
                      <a:pt x="32" y="294"/>
                      <a:pt x="33" y="291"/>
                      <a:pt x="35" y="286"/>
                    </a:cubicBezTo>
                    <a:cubicBezTo>
                      <a:pt x="36" y="284"/>
                      <a:pt x="37" y="282"/>
                      <a:pt x="37" y="280"/>
                    </a:cubicBezTo>
                    <a:cubicBezTo>
                      <a:pt x="44" y="262"/>
                      <a:pt x="51" y="236"/>
                      <a:pt x="52" y="221"/>
                    </a:cubicBezTo>
                    <a:cubicBezTo>
                      <a:pt x="52" y="218"/>
                      <a:pt x="52" y="215"/>
                      <a:pt x="53" y="212"/>
                    </a:cubicBezTo>
                    <a:cubicBezTo>
                      <a:pt x="53" y="201"/>
                      <a:pt x="54" y="189"/>
                      <a:pt x="56" y="180"/>
                    </a:cubicBezTo>
                    <a:cubicBezTo>
                      <a:pt x="56" y="176"/>
                      <a:pt x="57" y="173"/>
                      <a:pt x="57" y="171"/>
                    </a:cubicBezTo>
                    <a:cubicBezTo>
                      <a:pt x="59" y="163"/>
                      <a:pt x="60" y="158"/>
                      <a:pt x="60" y="153"/>
                    </a:cubicBezTo>
                    <a:cubicBezTo>
                      <a:pt x="60" y="151"/>
                      <a:pt x="60" y="151"/>
                      <a:pt x="60" y="151"/>
                    </a:cubicBezTo>
                    <a:cubicBezTo>
                      <a:pt x="61" y="153"/>
                      <a:pt x="61" y="153"/>
                      <a:pt x="61" y="153"/>
                    </a:cubicBezTo>
                    <a:cubicBezTo>
                      <a:pt x="62" y="162"/>
                      <a:pt x="62" y="169"/>
                      <a:pt x="62" y="174"/>
                    </a:cubicBezTo>
                    <a:cubicBezTo>
                      <a:pt x="63" y="165"/>
                      <a:pt x="62" y="157"/>
                      <a:pt x="61" y="149"/>
                    </a:cubicBezTo>
                    <a:cubicBezTo>
                      <a:pt x="60" y="142"/>
                      <a:pt x="60" y="138"/>
                      <a:pt x="60" y="131"/>
                    </a:cubicBezTo>
                    <a:cubicBezTo>
                      <a:pt x="60" y="130"/>
                      <a:pt x="60" y="129"/>
                      <a:pt x="60" y="127"/>
                    </a:cubicBezTo>
                    <a:cubicBezTo>
                      <a:pt x="60" y="126"/>
                      <a:pt x="60" y="126"/>
                      <a:pt x="60" y="126"/>
                    </a:cubicBezTo>
                    <a:cubicBezTo>
                      <a:pt x="60" y="117"/>
                      <a:pt x="59" y="103"/>
                      <a:pt x="61" y="96"/>
                    </a:cubicBezTo>
                    <a:cubicBezTo>
                      <a:pt x="62" y="87"/>
                      <a:pt x="68" y="82"/>
                      <a:pt x="70" y="80"/>
                    </a:cubicBezTo>
                    <a:cubicBezTo>
                      <a:pt x="70" y="79"/>
                      <a:pt x="70" y="79"/>
                      <a:pt x="70" y="79"/>
                    </a:cubicBezTo>
                    <a:cubicBezTo>
                      <a:pt x="70" y="80"/>
                      <a:pt x="70" y="80"/>
                      <a:pt x="70" y="80"/>
                    </a:cubicBezTo>
                    <a:cubicBezTo>
                      <a:pt x="69" y="85"/>
                      <a:pt x="69" y="87"/>
                      <a:pt x="70" y="90"/>
                    </a:cubicBezTo>
                    <a:cubicBezTo>
                      <a:pt x="70" y="91"/>
                      <a:pt x="70" y="91"/>
                      <a:pt x="70" y="92"/>
                    </a:cubicBezTo>
                    <a:cubicBezTo>
                      <a:pt x="70" y="96"/>
                      <a:pt x="70" y="96"/>
                      <a:pt x="70" y="101"/>
                    </a:cubicBezTo>
                    <a:cubicBezTo>
                      <a:pt x="69" y="105"/>
                      <a:pt x="69" y="109"/>
                      <a:pt x="71" y="112"/>
                    </a:cubicBezTo>
                    <a:cubicBezTo>
                      <a:pt x="70" y="105"/>
                      <a:pt x="70" y="102"/>
                      <a:pt x="71" y="99"/>
                    </a:cubicBezTo>
                    <a:cubicBezTo>
                      <a:pt x="72" y="96"/>
                      <a:pt x="72" y="94"/>
                      <a:pt x="72" y="93"/>
                    </a:cubicBezTo>
                    <a:cubicBezTo>
                      <a:pt x="72" y="92"/>
                      <a:pt x="72" y="92"/>
                      <a:pt x="72" y="92"/>
                    </a:cubicBezTo>
                    <a:cubicBezTo>
                      <a:pt x="72" y="93"/>
                      <a:pt x="72" y="93"/>
                      <a:pt x="72" y="93"/>
                    </a:cubicBezTo>
                    <a:cubicBezTo>
                      <a:pt x="73" y="94"/>
                      <a:pt x="73" y="95"/>
                      <a:pt x="73" y="96"/>
                    </a:cubicBezTo>
                    <a:cubicBezTo>
                      <a:pt x="73" y="95"/>
                      <a:pt x="73" y="93"/>
                      <a:pt x="72" y="91"/>
                    </a:cubicBezTo>
                    <a:cubicBezTo>
                      <a:pt x="70" y="85"/>
                      <a:pt x="69" y="79"/>
                      <a:pt x="79" y="74"/>
                    </a:cubicBezTo>
                    <a:cubicBezTo>
                      <a:pt x="87" y="69"/>
                      <a:pt x="97" y="67"/>
                      <a:pt x="105" y="67"/>
                    </a:cubicBezTo>
                    <a:cubicBezTo>
                      <a:pt x="107" y="67"/>
                      <a:pt x="109" y="67"/>
                      <a:pt x="110" y="67"/>
                    </a:cubicBezTo>
                    <a:cubicBezTo>
                      <a:pt x="115" y="68"/>
                      <a:pt x="119" y="70"/>
                      <a:pt x="121" y="74"/>
                    </a:cubicBezTo>
                    <a:cubicBezTo>
                      <a:pt x="122" y="76"/>
                      <a:pt x="122" y="79"/>
                      <a:pt x="121" y="81"/>
                    </a:cubicBezTo>
                    <a:cubicBezTo>
                      <a:pt x="120" y="82"/>
                      <a:pt x="120" y="83"/>
                      <a:pt x="119" y="84"/>
                    </a:cubicBezTo>
                    <a:cubicBezTo>
                      <a:pt x="116" y="91"/>
                      <a:pt x="111" y="99"/>
                      <a:pt x="116" y="111"/>
                    </a:cubicBezTo>
                    <a:cubicBezTo>
                      <a:pt x="119" y="110"/>
                      <a:pt x="119" y="110"/>
                      <a:pt x="119" y="110"/>
                    </a:cubicBezTo>
                    <a:cubicBezTo>
                      <a:pt x="118" y="109"/>
                      <a:pt x="116" y="103"/>
                      <a:pt x="119" y="94"/>
                    </a:cubicBezTo>
                    <a:cubicBezTo>
                      <a:pt x="122" y="84"/>
                      <a:pt x="126" y="77"/>
                      <a:pt x="136" y="73"/>
                    </a:cubicBezTo>
                    <a:cubicBezTo>
                      <a:pt x="141" y="71"/>
                      <a:pt x="146" y="70"/>
                      <a:pt x="152" y="70"/>
                    </a:cubicBezTo>
                    <a:cubicBezTo>
                      <a:pt x="159" y="70"/>
                      <a:pt x="166" y="72"/>
                      <a:pt x="171" y="75"/>
                    </a:cubicBezTo>
                    <a:cubicBezTo>
                      <a:pt x="177" y="79"/>
                      <a:pt x="179" y="87"/>
                      <a:pt x="177" y="92"/>
                    </a:cubicBezTo>
                    <a:cubicBezTo>
                      <a:pt x="176" y="95"/>
                      <a:pt x="176" y="97"/>
                      <a:pt x="176" y="99"/>
                    </a:cubicBezTo>
                    <a:cubicBezTo>
                      <a:pt x="177" y="96"/>
                      <a:pt x="178" y="94"/>
                      <a:pt x="178" y="94"/>
                    </a:cubicBezTo>
                    <a:cubicBezTo>
                      <a:pt x="178" y="93"/>
                      <a:pt x="178" y="93"/>
                      <a:pt x="178" y="93"/>
                    </a:cubicBezTo>
                    <a:cubicBezTo>
                      <a:pt x="178" y="94"/>
                      <a:pt x="178" y="94"/>
                      <a:pt x="178" y="94"/>
                    </a:cubicBezTo>
                    <a:cubicBezTo>
                      <a:pt x="178" y="94"/>
                      <a:pt x="178" y="96"/>
                      <a:pt x="179" y="100"/>
                    </a:cubicBezTo>
                    <a:cubicBezTo>
                      <a:pt x="179" y="102"/>
                      <a:pt x="180" y="107"/>
                      <a:pt x="179" y="111"/>
                    </a:cubicBezTo>
                    <a:cubicBezTo>
                      <a:pt x="181" y="106"/>
                      <a:pt x="180" y="103"/>
                      <a:pt x="180" y="98"/>
                    </a:cubicBezTo>
                    <a:cubicBezTo>
                      <a:pt x="179" y="97"/>
                      <a:pt x="179" y="97"/>
                      <a:pt x="179" y="97"/>
                    </a:cubicBezTo>
                    <a:cubicBezTo>
                      <a:pt x="179" y="96"/>
                      <a:pt x="179" y="94"/>
                      <a:pt x="180" y="92"/>
                    </a:cubicBezTo>
                    <a:cubicBezTo>
                      <a:pt x="180" y="88"/>
                      <a:pt x="181" y="84"/>
                      <a:pt x="179" y="81"/>
                    </a:cubicBezTo>
                    <a:cubicBezTo>
                      <a:pt x="179" y="80"/>
                      <a:pt x="179" y="80"/>
                      <a:pt x="179" y="80"/>
                    </a:cubicBezTo>
                    <a:cubicBezTo>
                      <a:pt x="180" y="80"/>
                      <a:pt x="180" y="80"/>
                      <a:pt x="180" y="80"/>
                    </a:cubicBezTo>
                    <a:cubicBezTo>
                      <a:pt x="185" y="86"/>
                      <a:pt x="190" y="90"/>
                      <a:pt x="190" y="102"/>
                    </a:cubicBezTo>
                    <a:cubicBezTo>
                      <a:pt x="190" y="104"/>
                      <a:pt x="190" y="106"/>
                      <a:pt x="190" y="108"/>
                    </a:cubicBezTo>
                    <a:cubicBezTo>
                      <a:pt x="190" y="120"/>
                      <a:pt x="190" y="138"/>
                      <a:pt x="189" y="146"/>
                    </a:cubicBezTo>
                    <a:cubicBezTo>
                      <a:pt x="188" y="150"/>
                      <a:pt x="186" y="166"/>
                      <a:pt x="188" y="175"/>
                    </a:cubicBezTo>
                    <a:cubicBezTo>
                      <a:pt x="187" y="159"/>
                      <a:pt x="189" y="153"/>
                      <a:pt x="189" y="153"/>
                    </a:cubicBezTo>
                    <a:cubicBezTo>
                      <a:pt x="189" y="152"/>
                      <a:pt x="189" y="152"/>
                      <a:pt x="189" y="152"/>
                    </a:cubicBezTo>
                    <a:cubicBezTo>
                      <a:pt x="189" y="153"/>
                      <a:pt x="189" y="153"/>
                      <a:pt x="189" y="153"/>
                    </a:cubicBezTo>
                    <a:cubicBezTo>
                      <a:pt x="189" y="153"/>
                      <a:pt x="190" y="160"/>
                      <a:pt x="192" y="168"/>
                    </a:cubicBezTo>
                    <a:cubicBezTo>
                      <a:pt x="192" y="170"/>
                      <a:pt x="192" y="172"/>
                      <a:pt x="192" y="173"/>
                    </a:cubicBezTo>
                    <a:cubicBezTo>
                      <a:pt x="194" y="180"/>
                      <a:pt x="195" y="185"/>
                      <a:pt x="195" y="193"/>
                    </a:cubicBezTo>
                    <a:cubicBezTo>
                      <a:pt x="196" y="204"/>
                      <a:pt x="196" y="208"/>
                      <a:pt x="197" y="213"/>
                    </a:cubicBezTo>
                    <a:cubicBezTo>
                      <a:pt x="197" y="214"/>
                      <a:pt x="197" y="216"/>
                      <a:pt x="197" y="219"/>
                    </a:cubicBezTo>
                    <a:cubicBezTo>
                      <a:pt x="198" y="222"/>
                      <a:pt x="198" y="227"/>
                      <a:pt x="199" y="234"/>
                    </a:cubicBezTo>
                    <a:cubicBezTo>
                      <a:pt x="202" y="249"/>
                      <a:pt x="208" y="271"/>
                      <a:pt x="213" y="283"/>
                    </a:cubicBezTo>
                    <a:cubicBezTo>
                      <a:pt x="213" y="283"/>
                      <a:pt x="213" y="283"/>
                      <a:pt x="213" y="283"/>
                    </a:cubicBezTo>
                    <a:cubicBezTo>
                      <a:pt x="218" y="294"/>
                      <a:pt x="218" y="295"/>
                      <a:pt x="217" y="303"/>
                    </a:cubicBezTo>
                    <a:cubicBezTo>
                      <a:pt x="216" y="308"/>
                      <a:pt x="216" y="309"/>
                      <a:pt x="216" y="311"/>
                    </a:cubicBezTo>
                    <a:cubicBezTo>
                      <a:pt x="216" y="312"/>
                      <a:pt x="216" y="313"/>
                      <a:pt x="216" y="314"/>
                    </a:cubicBezTo>
                    <a:cubicBezTo>
                      <a:pt x="216" y="317"/>
                      <a:pt x="216" y="319"/>
                      <a:pt x="216" y="322"/>
                    </a:cubicBezTo>
                    <a:cubicBezTo>
                      <a:pt x="216" y="325"/>
                      <a:pt x="215" y="328"/>
                      <a:pt x="216" y="331"/>
                    </a:cubicBezTo>
                    <a:cubicBezTo>
                      <a:pt x="216" y="335"/>
                      <a:pt x="218" y="344"/>
                      <a:pt x="218" y="347"/>
                    </a:cubicBezTo>
                    <a:cubicBezTo>
                      <a:pt x="218" y="347"/>
                      <a:pt x="218" y="345"/>
                      <a:pt x="218" y="343"/>
                    </a:cubicBezTo>
                    <a:cubicBezTo>
                      <a:pt x="218" y="342"/>
                      <a:pt x="218" y="341"/>
                      <a:pt x="218" y="340"/>
                    </a:cubicBezTo>
                    <a:cubicBezTo>
                      <a:pt x="217" y="338"/>
                      <a:pt x="217" y="336"/>
                      <a:pt x="217" y="332"/>
                    </a:cubicBezTo>
                    <a:cubicBezTo>
                      <a:pt x="216" y="328"/>
                      <a:pt x="217" y="324"/>
                      <a:pt x="217" y="321"/>
                    </a:cubicBezTo>
                    <a:cubicBezTo>
                      <a:pt x="217" y="320"/>
                      <a:pt x="218" y="319"/>
                      <a:pt x="218" y="319"/>
                    </a:cubicBezTo>
                    <a:cubicBezTo>
                      <a:pt x="218" y="318"/>
                      <a:pt x="218" y="318"/>
                      <a:pt x="218" y="318"/>
                    </a:cubicBezTo>
                    <a:moveTo>
                      <a:pt x="225" y="320"/>
                    </a:moveTo>
                    <a:cubicBezTo>
                      <a:pt x="224" y="320"/>
                      <a:pt x="224" y="320"/>
                      <a:pt x="223" y="320"/>
                    </a:cubicBezTo>
                    <a:cubicBezTo>
                      <a:pt x="222" y="320"/>
                      <a:pt x="220" y="319"/>
                      <a:pt x="219" y="317"/>
                    </a:cubicBezTo>
                    <a:cubicBezTo>
                      <a:pt x="216" y="314"/>
                      <a:pt x="217" y="307"/>
                      <a:pt x="218" y="303"/>
                    </a:cubicBezTo>
                    <a:cubicBezTo>
                      <a:pt x="219" y="297"/>
                      <a:pt x="219" y="295"/>
                      <a:pt x="217" y="288"/>
                    </a:cubicBezTo>
                    <a:cubicBezTo>
                      <a:pt x="216" y="284"/>
                      <a:pt x="215" y="281"/>
                      <a:pt x="214" y="278"/>
                    </a:cubicBezTo>
                    <a:cubicBezTo>
                      <a:pt x="212" y="271"/>
                      <a:pt x="209" y="265"/>
                      <a:pt x="207" y="255"/>
                    </a:cubicBezTo>
                    <a:cubicBezTo>
                      <a:pt x="203" y="240"/>
                      <a:pt x="200" y="224"/>
                      <a:pt x="200" y="224"/>
                    </a:cubicBezTo>
                    <a:cubicBezTo>
                      <a:pt x="200" y="224"/>
                      <a:pt x="200" y="224"/>
                      <a:pt x="200" y="224"/>
                    </a:cubicBezTo>
                    <a:cubicBezTo>
                      <a:pt x="200" y="224"/>
                      <a:pt x="202" y="229"/>
                      <a:pt x="207" y="237"/>
                    </a:cubicBezTo>
                    <a:cubicBezTo>
                      <a:pt x="211" y="244"/>
                      <a:pt x="212" y="250"/>
                      <a:pt x="214" y="260"/>
                    </a:cubicBezTo>
                    <a:cubicBezTo>
                      <a:pt x="215" y="262"/>
                      <a:pt x="215" y="265"/>
                      <a:pt x="215" y="267"/>
                    </a:cubicBezTo>
                    <a:cubicBezTo>
                      <a:pt x="216" y="273"/>
                      <a:pt x="217" y="279"/>
                      <a:pt x="219" y="283"/>
                    </a:cubicBezTo>
                    <a:cubicBezTo>
                      <a:pt x="217" y="278"/>
                      <a:pt x="215" y="265"/>
                      <a:pt x="214" y="257"/>
                    </a:cubicBezTo>
                    <a:cubicBezTo>
                      <a:pt x="213" y="248"/>
                      <a:pt x="210" y="241"/>
                      <a:pt x="206" y="232"/>
                    </a:cubicBezTo>
                    <a:cubicBezTo>
                      <a:pt x="201" y="224"/>
                      <a:pt x="200" y="222"/>
                      <a:pt x="199" y="209"/>
                    </a:cubicBezTo>
                    <a:cubicBezTo>
                      <a:pt x="198" y="197"/>
                      <a:pt x="195" y="176"/>
                      <a:pt x="195" y="176"/>
                    </a:cubicBezTo>
                    <a:cubicBezTo>
                      <a:pt x="195" y="175"/>
                      <a:pt x="195" y="175"/>
                      <a:pt x="195" y="175"/>
                    </a:cubicBezTo>
                    <a:cubicBezTo>
                      <a:pt x="196" y="175"/>
                      <a:pt x="196" y="175"/>
                      <a:pt x="196" y="175"/>
                    </a:cubicBezTo>
                    <a:cubicBezTo>
                      <a:pt x="198" y="178"/>
                      <a:pt x="200" y="181"/>
                      <a:pt x="202" y="184"/>
                    </a:cubicBezTo>
                    <a:cubicBezTo>
                      <a:pt x="206" y="189"/>
                      <a:pt x="210" y="193"/>
                      <a:pt x="213" y="198"/>
                    </a:cubicBezTo>
                    <a:cubicBezTo>
                      <a:pt x="216" y="206"/>
                      <a:pt x="217" y="211"/>
                      <a:pt x="218" y="224"/>
                    </a:cubicBezTo>
                    <a:cubicBezTo>
                      <a:pt x="218" y="228"/>
                      <a:pt x="218" y="231"/>
                      <a:pt x="218" y="236"/>
                    </a:cubicBezTo>
                    <a:cubicBezTo>
                      <a:pt x="218" y="247"/>
                      <a:pt x="218" y="261"/>
                      <a:pt x="221" y="275"/>
                    </a:cubicBezTo>
                    <a:cubicBezTo>
                      <a:pt x="223" y="290"/>
                      <a:pt x="228" y="298"/>
                      <a:pt x="232" y="304"/>
                    </a:cubicBezTo>
                    <a:cubicBezTo>
                      <a:pt x="233" y="306"/>
                      <a:pt x="234" y="307"/>
                      <a:pt x="234" y="308"/>
                    </a:cubicBezTo>
                    <a:cubicBezTo>
                      <a:pt x="235" y="311"/>
                      <a:pt x="235" y="314"/>
                      <a:pt x="234" y="316"/>
                    </a:cubicBezTo>
                    <a:cubicBezTo>
                      <a:pt x="233" y="318"/>
                      <a:pt x="229" y="320"/>
                      <a:pt x="225" y="320"/>
                    </a:cubicBezTo>
                    <a:moveTo>
                      <a:pt x="201" y="227"/>
                    </a:moveTo>
                    <a:cubicBezTo>
                      <a:pt x="202" y="231"/>
                      <a:pt x="205" y="243"/>
                      <a:pt x="207" y="255"/>
                    </a:cubicBezTo>
                    <a:cubicBezTo>
                      <a:pt x="210" y="264"/>
                      <a:pt x="212" y="271"/>
                      <a:pt x="214" y="278"/>
                    </a:cubicBezTo>
                    <a:cubicBezTo>
                      <a:pt x="215" y="281"/>
                      <a:pt x="217" y="284"/>
                      <a:pt x="218" y="288"/>
                    </a:cubicBezTo>
                    <a:cubicBezTo>
                      <a:pt x="220" y="295"/>
                      <a:pt x="220" y="297"/>
                      <a:pt x="219" y="303"/>
                    </a:cubicBezTo>
                    <a:cubicBezTo>
                      <a:pt x="218" y="307"/>
                      <a:pt x="217" y="314"/>
                      <a:pt x="219" y="317"/>
                    </a:cubicBezTo>
                    <a:cubicBezTo>
                      <a:pt x="220" y="318"/>
                      <a:pt x="222" y="319"/>
                      <a:pt x="223" y="319"/>
                    </a:cubicBezTo>
                    <a:cubicBezTo>
                      <a:pt x="224" y="319"/>
                      <a:pt x="224" y="319"/>
                      <a:pt x="225" y="319"/>
                    </a:cubicBezTo>
                    <a:cubicBezTo>
                      <a:pt x="229" y="319"/>
                      <a:pt x="232" y="318"/>
                      <a:pt x="234" y="316"/>
                    </a:cubicBezTo>
                    <a:cubicBezTo>
                      <a:pt x="235" y="314"/>
                      <a:pt x="235" y="311"/>
                      <a:pt x="234" y="308"/>
                    </a:cubicBezTo>
                    <a:cubicBezTo>
                      <a:pt x="233" y="307"/>
                      <a:pt x="232" y="306"/>
                      <a:pt x="231" y="304"/>
                    </a:cubicBezTo>
                    <a:cubicBezTo>
                      <a:pt x="228" y="299"/>
                      <a:pt x="223" y="290"/>
                      <a:pt x="220" y="275"/>
                    </a:cubicBezTo>
                    <a:cubicBezTo>
                      <a:pt x="218" y="261"/>
                      <a:pt x="218" y="247"/>
                      <a:pt x="217" y="236"/>
                    </a:cubicBezTo>
                    <a:cubicBezTo>
                      <a:pt x="217" y="231"/>
                      <a:pt x="217" y="228"/>
                      <a:pt x="217" y="224"/>
                    </a:cubicBezTo>
                    <a:cubicBezTo>
                      <a:pt x="217" y="212"/>
                      <a:pt x="216" y="206"/>
                      <a:pt x="212" y="198"/>
                    </a:cubicBezTo>
                    <a:cubicBezTo>
                      <a:pt x="210" y="194"/>
                      <a:pt x="206" y="189"/>
                      <a:pt x="202" y="184"/>
                    </a:cubicBezTo>
                    <a:cubicBezTo>
                      <a:pt x="200" y="182"/>
                      <a:pt x="198" y="179"/>
                      <a:pt x="196" y="176"/>
                    </a:cubicBezTo>
                    <a:cubicBezTo>
                      <a:pt x="196" y="180"/>
                      <a:pt x="198" y="199"/>
                      <a:pt x="199" y="209"/>
                    </a:cubicBezTo>
                    <a:cubicBezTo>
                      <a:pt x="200" y="221"/>
                      <a:pt x="202" y="224"/>
                      <a:pt x="206" y="232"/>
                    </a:cubicBezTo>
                    <a:cubicBezTo>
                      <a:pt x="211" y="241"/>
                      <a:pt x="214" y="248"/>
                      <a:pt x="215" y="257"/>
                    </a:cubicBezTo>
                    <a:cubicBezTo>
                      <a:pt x="216" y="266"/>
                      <a:pt x="219" y="282"/>
                      <a:pt x="219" y="285"/>
                    </a:cubicBezTo>
                    <a:cubicBezTo>
                      <a:pt x="220" y="287"/>
                      <a:pt x="220" y="287"/>
                      <a:pt x="220" y="287"/>
                    </a:cubicBezTo>
                    <a:cubicBezTo>
                      <a:pt x="219" y="285"/>
                      <a:pt x="219" y="285"/>
                      <a:pt x="219" y="285"/>
                    </a:cubicBezTo>
                    <a:cubicBezTo>
                      <a:pt x="217" y="280"/>
                      <a:pt x="216" y="274"/>
                      <a:pt x="215" y="267"/>
                    </a:cubicBezTo>
                    <a:cubicBezTo>
                      <a:pt x="214" y="265"/>
                      <a:pt x="214" y="263"/>
                      <a:pt x="214" y="260"/>
                    </a:cubicBezTo>
                    <a:cubicBezTo>
                      <a:pt x="212" y="250"/>
                      <a:pt x="210" y="244"/>
                      <a:pt x="206" y="237"/>
                    </a:cubicBezTo>
                    <a:cubicBezTo>
                      <a:pt x="204" y="232"/>
                      <a:pt x="202" y="229"/>
                      <a:pt x="201" y="227"/>
                    </a:cubicBezTo>
                    <a:moveTo>
                      <a:pt x="25" y="320"/>
                    </a:moveTo>
                    <a:cubicBezTo>
                      <a:pt x="21" y="320"/>
                      <a:pt x="17" y="318"/>
                      <a:pt x="16" y="315"/>
                    </a:cubicBezTo>
                    <a:cubicBezTo>
                      <a:pt x="15" y="314"/>
                      <a:pt x="14" y="312"/>
                      <a:pt x="15" y="310"/>
                    </a:cubicBezTo>
                    <a:cubicBezTo>
                      <a:pt x="16" y="306"/>
                      <a:pt x="18" y="304"/>
                      <a:pt x="19" y="302"/>
                    </a:cubicBezTo>
                    <a:cubicBezTo>
                      <a:pt x="21" y="298"/>
                      <a:pt x="24" y="294"/>
                      <a:pt x="26" y="287"/>
                    </a:cubicBezTo>
                    <a:cubicBezTo>
                      <a:pt x="29" y="275"/>
                      <a:pt x="31" y="265"/>
                      <a:pt x="31" y="248"/>
                    </a:cubicBezTo>
                    <a:cubicBezTo>
                      <a:pt x="31" y="226"/>
                      <a:pt x="33" y="211"/>
                      <a:pt x="35" y="203"/>
                    </a:cubicBezTo>
                    <a:cubicBezTo>
                      <a:pt x="37" y="196"/>
                      <a:pt x="41" y="192"/>
                      <a:pt x="47" y="183"/>
                    </a:cubicBezTo>
                    <a:cubicBezTo>
                      <a:pt x="49" y="181"/>
                      <a:pt x="51" y="178"/>
                      <a:pt x="54" y="174"/>
                    </a:cubicBezTo>
                    <a:cubicBezTo>
                      <a:pt x="54" y="174"/>
                      <a:pt x="54" y="174"/>
                      <a:pt x="54" y="174"/>
                    </a:cubicBezTo>
                    <a:cubicBezTo>
                      <a:pt x="54" y="175"/>
                      <a:pt x="54" y="175"/>
                      <a:pt x="54" y="175"/>
                    </a:cubicBezTo>
                    <a:cubicBezTo>
                      <a:pt x="54" y="175"/>
                      <a:pt x="54" y="181"/>
                      <a:pt x="52" y="198"/>
                    </a:cubicBezTo>
                    <a:cubicBezTo>
                      <a:pt x="51" y="201"/>
                      <a:pt x="51" y="204"/>
                      <a:pt x="51" y="207"/>
                    </a:cubicBezTo>
                    <a:cubicBezTo>
                      <a:pt x="50" y="216"/>
                      <a:pt x="50" y="221"/>
                      <a:pt x="45" y="230"/>
                    </a:cubicBezTo>
                    <a:cubicBezTo>
                      <a:pt x="39" y="241"/>
                      <a:pt x="36" y="248"/>
                      <a:pt x="34" y="261"/>
                    </a:cubicBezTo>
                    <a:cubicBezTo>
                      <a:pt x="33" y="273"/>
                      <a:pt x="32" y="280"/>
                      <a:pt x="31" y="283"/>
                    </a:cubicBezTo>
                    <a:cubicBezTo>
                      <a:pt x="31" y="282"/>
                      <a:pt x="33" y="278"/>
                      <a:pt x="33" y="274"/>
                    </a:cubicBezTo>
                    <a:cubicBezTo>
                      <a:pt x="33" y="273"/>
                      <a:pt x="34" y="272"/>
                      <a:pt x="34" y="271"/>
                    </a:cubicBezTo>
                    <a:cubicBezTo>
                      <a:pt x="35" y="262"/>
                      <a:pt x="37" y="247"/>
                      <a:pt x="41" y="239"/>
                    </a:cubicBezTo>
                    <a:cubicBezTo>
                      <a:pt x="46" y="229"/>
                      <a:pt x="49" y="224"/>
                      <a:pt x="49" y="224"/>
                    </a:cubicBezTo>
                    <a:cubicBezTo>
                      <a:pt x="50" y="222"/>
                      <a:pt x="50" y="222"/>
                      <a:pt x="50" y="222"/>
                    </a:cubicBezTo>
                    <a:cubicBezTo>
                      <a:pt x="50" y="224"/>
                      <a:pt x="50" y="224"/>
                      <a:pt x="50" y="224"/>
                    </a:cubicBezTo>
                    <a:cubicBezTo>
                      <a:pt x="50" y="224"/>
                      <a:pt x="46" y="240"/>
                      <a:pt x="44" y="251"/>
                    </a:cubicBezTo>
                    <a:cubicBezTo>
                      <a:pt x="41" y="262"/>
                      <a:pt x="38" y="272"/>
                      <a:pt x="34" y="283"/>
                    </a:cubicBezTo>
                    <a:cubicBezTo>
                      <a:pt x="30" y="294"/>
                      <a:pt x="30" y="297"/>
                      <a:pt x="31" y="303"/>
                    </a:cubicBezTo>
                    <a:cubicBezTo>
                      <a:pt x="32" y="310"/>
                      <a:pt x="33" y="315"/>
                      <a:pt x="29" y="319"/>
                    </a:cubicBezTo>
                    <a:cubicBezTo>
                      <a:pt x="28" y="319"/>
                      <a:pt x="26" y="320"/>
                      <a:pt x="25" y="320"/>
                    </a:cubicBezTo>
                    <a:moveTo>
                      <a:pt x="54" y="175"/>
                    </a:moveTo>
                    <a:cubicBezTo>
                      <a:pt x="52" y="178"/>
                      <a:pt x="50" y="181"/>
                      <a:pt x="48" y="183"/>
                    </a:cubicBezTo>
                    <a:cubicBezTo>
                      <a:pt x="41" y="192"/>
                      <a:pt x="38" y="196"/>
                      <a:pt x="36" y="203"/>
                    </a:cubicBezTo>
                    <a:cubicBezTo>
                      <a:pt x="33" y="211"/>
                      <a:pt x="32" y="226"/>
                      <a:pt x="32" y="248"/>
                    </a:cubicBezTo>
                    <a:cubicBezTo>
                      <a:pt x="32" y="265"/>
                      <a:pt x="29" y="275"/>
                      <a:pt x="26" y="287"/>
                    </a:cubicBezTo>
                    <a:cubicBezTo>
                      <a:pt x="24" y="294"/>
                      <a:pt x="22" y="298"/>
                      <a:pt x="19" y="302"/>
                    </a:cubicBezTo>
                    <a:cubicBezTo>
                      <a:pt x="18" y="304"/>
                      <a:pt x="17" y="307"/>
                      <a:pt x="15" y="310"/>
                    </a:cubicBezTo>
                    <a:cubicBezTo>
                      <a:pt x="15" y="312"/>
                      <a:pt x="15" y="313"/>
                      <a:pt x="16" y="315"/>
                    </a:cubicBezTo>
                    <a:cubicBezTo>
                      <a:pt x="18" y="317"/>
                      <a:pt x="21" y="319"/>
                      <a:pt x="25" y="319"/>
                    </a:cubicBezTo>
                    <a:cubicBezTo>
                      <a:pt x="26" y="319"/>
                      <a:pt x="27" y="319"/>
                      <a:pt x="28" y="318"/>
                    </a:cubicBezTo>
                    <a:cubicBezTo>
                      <a:pt x="33" y="315"/>
                      <a:pt x="32" y="310"/>
                      <a:pt x="31" y="303"/>
                    </a:cubicBezTo>
                    <a:cubicBezTo>
                      <a:pt x="30" y="297"/>
                      <a:pt x="30" y="294"/>
                      <a:pt x="34" y="283"/>
                    </a:cubicBezTo>
                    <a:cubicBezTo>
                      <a:pt x="38" y="272"/>
                      <a:pt x="41" y="262"/>
                      <a:pt x="43" y="250"/>
                    </a:cubicBezTo>
                    <a:cubicBezTo>
                      <a:pt x="46" y="242"/>
                      <a:pt x="48" y="230"/>
                      <a:pt x="49" y="225"/>
                    </a:cubicBezTo>
                    <a:cubicBezTo>
                      <a:pt x="48" y="228"/>
                      <a:pt x="45" y="232"/>
                      <a:pt x="42" y="239"/>
                    </a:cubicBezTo>
                    <a:cubicBezTo>
                      <a:pt x="38" y="247"/>
                      <a:pt x="35" y="262"/>
                      <a:pt x="34" y="271"/>
                    </a:cubicBezTo>
                    <a:cubicBezTo>
                      <a:pt x="34" y="272"/>
                      <a:pt x="34" y="273"/>
                      <a:pt x="34" y="274"/>
                    </a:cubicBezTo>
                    <a:cubicBezTo>
                      <a:pt x="33" y="279"/>
                      <a:pt x="31" y="284"/>
                      <a:pt x="30" y="284"/>
                    </a:cubicBezTo>
                    <a:cubicBezTo>
                      <a:pt x="30" y="284"/>
                      <a:pt x="30" y="284"/>
                      <a:pt x="30" y="284"/>
                    </a:cubicBezTo>
                    <a:cubicBezTo>
                      <a:pt x="30" y="284"/>
                      <a:pt x="30" y="284"/>
                      <a:pt x="30" y="284"/>
                    </a:cubicBezTo>
                    <a:cubicBezTo>
                      <a:pt x="30" y="284"/>
                      <a:pt x="30" y="284"/>
                      <a:pt x="30" y="284"/>
                    </a:cubicBezTo>
                    <a:cubicBezTo>
                      <a:pt x="30" y="284"/>
                      <a:pt x="30" y="284"/>
                      <a:pt x="30" y="284"/>
                    </a:cubicBezTo>
                    <a:cubicBezTo>
                      <a:pt x="31" y="280"/>
                      <a:pt x="32" y="274"/>
                      <a:pt x="34" y="261"/>
                    </a:cubicBezTo>
                    <a:cubicBezTo>
                      <a:pt x="35" y="248"/>
                      <a:pt x="38" y="240"/>
                      <a:pt x="44" y="230"/>
                    </a:cubicBezTo>
                    <a:cubicBezTo>
                      <a:pt x="50" y="221"/>
                      <a:pt x="50" y="216"/>
                      <a:pt x="51" y="207"/>
                    </a:cubicBezTo>
                    <a:cubicBezTo>
                      <a:pt x="51" y="204"/>
                      <a:pt x="51" y="201"/>
                      <a:pt x="51" y="197"/>
                    </a:cubicBezTo>
                    <a:cubicBezTo>
                      <a:pt x="53" y="184"/>
                      <a:pt x="54" y="178"/>
                      <a:pt x="54" y="175"/>
                    </a:cubicBezTo>
                    <a:moveTo>
                      <a:pt x="213" y="196"/>
                    </a:moveTo>
                    <a:cubicBezTo>
                      <a:pt x="212" y="194"/>
                      <a:pt x="212" y="194"/>
                      <a:pt x="212" y="194"/>
                    </a:cubicBezTo>
                    <a:cubicBezTo>
                      <a:pt x="210" y="191"/>
                      <a:pt x="208" y="189"/>
                      <a:pt x="207" y="187"/>
                    </a:cubicBezTo>
                    <a:cubicBezTo>
                      <a:pt x="205" y="185"/>
                      <a:pt x="203" y="182"/>
                      <a:pt x="199" y="177"/>
                    </a:cubicBezTo>
                    <a:cubicBezTo>
                      <a:pt x="192" y="166"/>
                      <a:pt x="191" y="154"/>
                      <a:pt x="191" y="136"/>
                    </a:cubicBezTo>
                    <a:cubicBezTo>
                      <a:pt x="192" y="117"/>
                      <a:pt x="192" y="101"/>
                      <a:pt x="192" y="101"/>
                    </a:cubicBezTo>
                    <a:cubicBezTo>
                      <a:pt x="192" y="99"/>
                      <a:pt x="192" y="99"/>
                      <a:pt x="192" y="99"/>
                    </a:cubicBezTo>
                    <a:cubicBezTo>
                      <a:pt x="193" y="100"/>
                      <a:pt x="193" y="100"/>
                      <a:pt x="193" y="100"/>
                    </a:cubicBezTo>
                    <a:cubicBezTo>
                      <a:pt x="199" y="116"/>
                      <a:pt x="201" y="126"/>
                      <a:pt x="201" y="139"/>
                    </a:cubicBezTo>
                    <a:cubicBezTo>
                      <a:pt x="202" y="152"/>
                      <a:pt x="207" y="173"/>
                      <a:pt x="212" y="194"/>
                    </a:cubicBezTo>
                    <a:cubicBezTo>
                      <a:pt x="213" y="196"/>
                      <a:pt x="213" y="196"/>
                      <a:pt x="213" y="196"/>
                    </a:cubicBezTo>
                    <a:moveTo>
                      <a:pt x="193" y="102"/>
                    </a:moveTo>
                    <a:cubicBezTo>
                      <a:pt x="193" y="106"/>
                      <a:pt x="192" y="120"/>
                      <a:pt x="192" y="136"/>
                    </a:cubicBezTo>
                    <a:cubicBezTo>
                      <a:pt x="191" y="160"/>
                      <a:pt x="194" y="169"/>
                      <a:pt x="200" y="177"/>
                    </a:cubicBezTo>
                    <a:cubicBezTo>
                      <a:pt x="203" y="182"/>
                      <a:pt x="205" y="184"/>
                      <a:pt x="207" y="186"/>
                    </a:cubicBezTo>
                    <a:cubicBezTo>
                      <a:pt x="209" y="188"/>
                      <a:pt x="210" y="190"/>
                      <a:pt x="211" y="193"/>
                    </a:cubicBezTo>
                    <a:cubicBezTo>
                      <a:pt x="206" y="172"/>
                      <a:pt x="201" y="151"/>
                      <a:pt x="201" y="139"/>
                    </a:cubicBezTo>
                    <a:cubicBezTo>
                      <a:pt x="201" y="126"/>
                      <a:pt x="199" y="117"/>
                      <a:pt x="193" y="102"/>
                    </a:cubicBezTo>
                    <a:moveTo>
                      <a:pt x="37" y="195"/>
                    </a:moveTo>
                    <a:cubicBezTo>
                      <a:pt x="37" y="194"/>
                      <a:pt x="37" y="194"/>
                      <a:pt x="37" y="194"/>
                    </a:cubicBezTo>
                    <a:cubicBezTo>
                      <a:pt x="37" y="193"/>
                      <a:pt x="40" y="182"/>
                      <a:pt x="42" y="172"/>
                    </a:cubicBezTo>
                    <a:cubicBezTo>
                      <a:pt x="45" y="162"/>
                      <a:pt x="48" y="147"/>
                      <a:pt x="48" y="137"/>
                    </a:cubicBezTo>
                    <a:cubicBezTo>
                      <a:pt x="49" y="124"/>
                      <a:pt x="52" y="113"/>
                      <a:pt x="57" y="100"/>
                    </a:cubicBezTo>
                    <a:cubicBezTo>
                      <a:pt x="57" y="99"/>
                      <a:pt x="57" y="99"/>
                      <a:pt x="57" y="99"/>
                    </a:cubicBezTo>
                    <a:cubicBezTo>
                      <a:pt x="57" y="100"/>
                      <a:pt x="57" y="100"/>
                      <a:pt x="57" y="100"/>
                    </a:cubicBezTo>
                    <a:cubicBezTo>
                      <a:pt x="58" y="100"/>
                      <a:pt x="59" y="123"/>
                      <a:pt x="58" y="140"/>
                    </a:cubicBezTo>
                    <a:cubicBezTo>
                      <a:pt x="58" y="141"/>
                      <a:pt x="58" y="141"/>
                      <a:pt x="58" y="141"/>
                    </a:cubicBezTo>
                    <a:cubicBezTo>
                      <a:pt x="58" y="157"/>
                      <a:pt x="58" y="167"/>
                      <a:pt x="47" y="180"/>
                    </a:cubicBezTo>
                    <a:cubicBezTo>
                      <a:pt x="40" y="189"/>
                      <a:pt x="37" y="194"/>
                      <a:pt x="37" y="194"/>
                    </a:cubicBezTo>
                    <a:cubicBezTo>
                      <a:pt x="37" y="195"/>
                      <a:pt x="37" y="195"/>
                      <a:pt x="37" y="195"/>
                    </a:cubicBezTo>
                    <a:moveTo>
                      <a:pt x="57" y="101"/>
                    </a:moveTo>
                    <a:cubicBezTo>
                      <a:pt x="52" y="113"/>
                      <a:pt x="49" y="124"/>
                      <a:pt x="49" y="137"/>
                    </a:cubicBezTo>
                    <a:cubicBezTo>
                      <a:pt x="48" y="147"/>
                      <a:pt x="46" y="162"/>
                      <a:pt x="43" y="173"/>
                    </a:cubicBezTo>
                    <a:cubicBezTo>
                      <a:pt x="41" y="180"/>
                      <a:pt x="39" y="189"/>
                      <a:pt x="38" y="192"/>
                    </a:cubicBezTo>
                    <a:cubicBezTo>
                      <a:pt x="39" y="190"/>
                      <a:pt x="42" y="186"/>
                      <a:pt x="47" y="180"/>
                    </a:cubicBezTo>
                    <a:cubicBezTo>
                      <a:pt x="57" y="167"/>
                      <a:pt x="57" y="157"/>
                      <a:pt x="58" y="141"/>
                    </a:cubicBezTo>
                    <a:cubicBezTo>
                      <a:pt x="58" y="140"/>
                      <a:pt x="58" y="140"/>
                      <a:pt x="58" y="140"/>
                    </a:cubicBezTo>
                    <a:cubicBezTo>
                      <a:pt x="58" y="125"/>
                      <a:pt x="57" y="105"/>
                      <a:pt x="57" y="101"/>
                    </a:cubicBezTo>
                    <a:moveTo>
                      <a:pt x="136" y="69"/>
                    </a:moveTo>
                    <a:cubicBezTo>
                      <a:pt x="136" y="68"/>
                      <a:pt x="136" y="68"/>
                      <a:pt x="136" y="68"/>
                    </a:cubicBezTo>
                    <a:cubicBezTo>
                      <a:pt x="136" y="62"/>
                      <a:pt x="135" y="40"/>
                      <a:pt x="140" y="36"/>
                    </a:cubicBezTo>
                    <a:cubicBezTo>
                      <a:pt x="140" y="35"/>
                      <a:pt x="140" y="35"/>
                      <a:pt x="140" y="35"/>
                    </a:cubicBezTo>
                    <a:cubicBezTo>
                      <a:pt x="140" y="36"/>
                      <a:pt x="140" y="36"/>
                      <a:pt x="140" y="36"/>
                    </a:cubicBezTo>
                    <a:cubicBezTo>
                      <a:pt x="139" y="48"/>
                      <a:pt x="140" y="58"/>
                      <a:pt x="143" y="67"/>
                    </a:cubicBezTo>
                    <a:cubicBezTo>
                      <a:pt x="143" y="67"/>
                      <a:pt x="143" y="67"/>
                      <a:pt x="143" y="67"/>
                    </a:cubicBezTo>
                    <a:cubicBezTo>
                      <a:pt x="143" y="67"/>
                      <a:pt x="143" y="67"/>
                      <a:pt x="143" y="67"/>
                    </a:cubicBezTo>
                    <a:cubicBezTo>
                      <a:pt x="141" y="68"/>
                      <a:pt x="139" y="68"/>
                      <a:pt x="136" y="69"/>
                    </a:cubicBezTo>
                    <a:cubicBezTo>
                      <a:pt x="136" y="69"/>
                      <a:pt x="136" y="69"/>
                      <a:pt x="136" y="69"/>
                    </a:cubicBezTo>
                    <a:moveTo>
                      <a:pt x="139" y="37"/>
                    </a:moveTo>
                    <a:cubicBezTo>
                      <a:pt x="135" y="42"/>
                      <a:pt x="136" y="63"/>
                      <a:pt x="137" y="68"/>
                    </a:cubicBezTo>
                    <a:cubicBezTo>
                      <a:pt x="139" y="68"/>
                      <a:pt x="141" y="67"/>
                      <a:pt x="143" y="67"/>
                    </a:cubicBezTo>
                    <a:cubicBezTo>
                      <a:pt x="139" y="58"/>
                      <a:pt x="138" y="48"/>
                      <a:pt x="139" y="37"/>
                    </a:cubicBezTo>
                    <a:moveTo>
                      <a:pt x="114" y="65"/>
                    </a:moveTo>
                    <a:cubicBezTo>
                      <a:pt x="114" y="65"/>
                      <a:pt x="114" y="65"/>
                      <a:pt x="114" y="65"/>
                    </a:cubicBezTo>
                    <a:cubicBezTo>
                      <a:pt x="112" y="65"/>
                      <a:pt x="110" y="64"/>
                      <a:pt x="108" y="64"/>
                    </a:cubicBezTo>
                    <a:cubicBezTo>
                      <a:pt x="107" y="64"/>
                      <a:pt x="107" y="64"/>
                      <a:pt x="107" y="64"/>
                    </a:cubicBezTo>
                    <a:cubicBezTo>
                      <a:pt x="107" y="64"/>
                      <a:pt x="107" y="64"/>
                      <a:pt x="107" y="64"/>
                    </a:cubicBezTo>
                    <a:cubicBezTo>
                      <a:pt x="108" y="62"/>
                      <a:pt x="108" y="60"/>
                      <a:pt x="109" y="56"/>
                    </a:cubicBezTo>
                    <a:cubicBezTo>
                      <a:pt x="111" y="49"/>
                      <a:pt x="111" y="43"/>
                      <a:pt x="110" y="35"/>
                    </a:cubicBezTo>
                    <a:cubicBezTo>
                      <a:pt x="110" y="35"/>
                      <a:pt x="110" y="35"/>
                      <a:pt x="110" y="35"/>
                    </a:cubicBezTo>
                    <a:cubicBezTo>
                      <a:pt x="110" y="35"/>
                      <a:pt x="110" y="35"/>
                      <a:pt x="110" y="35"/>
                    </a:cubicBezTo>
                    <a:cubicBezTo>
                      <a:pt x="112" y="36"/>
                      <a:pt x="113" y="38"/>
                      <a:pt x="113" y="43"/>
                    </a:cubicBezTo>
                    <a:cubicBezTo>
                      <a:pt x="114" y="48"/>
                      <a:pt x="114" y="62"/>
                      <a:pt x="114" y="65"/>
                    </a:cubicBezTo>
                    <a:cubicBezTo>
                      <a:pt x="114" y="65"/>
                      <a:pt x="114" y="65"/>
                      <a:pt x="114" y="65"/>
                    </a:cubicBezTo>
                    <a:moveTo>
                      <a:pt x="108" y="64"/>
                    </a:moveTo>
                    <a:cubicBezTo>
                      <a:pt x="110" y="64"/>
                      <a:pt x="112" y="64"/>
                      <a:pt x="114" y="65"/>
                    </a:cubicBezTo>
                    <a:cubicBezTo>
                      <a:pt x="114" y="61"/>
                      <a:pt x="114" y="48"/>
                      <a:pt x="113" y="43"/>
                    </a:cubicBezTo>
                    <a:cubicBezTo>
                      <a:pt x="112" y="38"/>
                      <a:pt x="112" y="37"/>
                      <a:pt x="111" y="36"/>
                    </a:cubicBezTo>
                    <a:cubicBezTo>
                      <a:pt x="112" y="44"/>
                      <a:pt x="111" y="49"/>
                      <a:pt x="110" y="56"/>
                    </a:cubicBezTo>
                    <a:cubicBezTo>
                      <a:pt x="109" y="60"/>
                      <a:pt x="108" y="62"/>
                      <a:pt x="108" y="64"/>
                    </a:cubicBezTo>
                  </a:path>
                </a:pathLst>
              </a:custGeom>
              <a:solidFill>
                <a:srgbClr val="057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8" name="Freeform 15"/>
              <p:cNvSpPr>
                <a:spLocks/>
              </p:cNvSpPr>
              <p:nvPr/>
            </p:nvSpPr>
            <p:spPr bwMode="auto">
              <a:xfrm>
                <a:off x="2809" y="549"/>
                <a:ext cx="2" cy="26"/>
              </a:xfrm>
              <a:custGeom>
                <a:avLst/>
                <a:gdLst>
                  <a:gd name="T0" fmla="*/ 0 w 1"/>
                  <a:gd name="T1" fmla="*/ 0 h 12"/>
                  <a:gd name="T2" fmla="*/ 0 w 1"/>
                  <a:gd name="T3" fmla="*/ 0 h 12"/>
                  <a:gd name="T4" fmla="*/ 1 w 1"/>
                  <a:gd name="T5" fmla="*/ 12 h 12"/>
                  <a:gd name="T6" fmla="*/ 1 w 1"/>
                  <a:gd name="T7" fmla="*/ 12 h 12"/>
                  <a:gd name="T8" fmla="*/ 1 w 1"/>
                  <a:gd name="T9" fmla="*/ 8 h 12"/>
                  <a:gd name="T10" fmla="*/ 1 w 1"/>
                  <a:gd name="T11" fmla="*/ 4 h 12"/>
                  <a:gd name="T12" fmla="*/ 0 w 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 h="12">
                    <a:moveTo>
                      <a:pt x="0" y="0"/>
                    </a:moveTo>
                    <a:cubicBezTo>
                      <a:pt x="0" y="0"/>
                      <a:pt x="0" y="0"/>
                      <a:pt x="0" y="0"/>
                    </a:cubicBezTo>
                    <a:cubicBezTo>
                      <a:pt x="0" y="4"/>
                      <a:pt x="1" y="8"/>
                      <a:pt x="1" y="12"/>
                    </a:cubicBezTo>
                    <a:cubicBezTo>
                      <a:pt x="1" y="12"/>
                      <a:pt x="1" y="12"/>
                      <a:pt x="1" y="12"/>
                    </a:cubicBezTo>
                    <a:cubicBezTo>
                      <a:pt x="1" y="10"/>
                      <a:pt x="1" y="9"/>
                      <a:pt x="1" y="8"/>
                    </a:cubicBezTo>
                    <a:cubicBezTo>
                      <a:pt x="1" y="6"/>
                      <a:pt x="1" y="5"/>
                      <a:pt x="1" y="4"/>
                    </a:cubicBezTo>
                    <a:cubicBezTo>
                      <a:pt x="0" y="3"/>
                      <a:pt x="0"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9" name="Freeform 16"/>
              <p:cNvSpPr>
                <a:spLocks/>
              </p:cNvSpPr>
              <p:nvPr/>
            </p:nvSpPr>
            <p:spPr bwMode="auto">
              <a:xfrm>
                <a:off x="2809" y="549"/>
                <a:ext cx="2" cy="28"/>
              </a:xfrm>
              <a:custGeom>
                <a:avLst/>
                <a:gdLst>
                  <a:gd name="T0" fmla="*/ 0 w 1"/>
                  <a:gd name="T1" fmla="*/ 0 h 13"/>
                  <a:gd name="T2" fmla="*/ 0 w 1"/>
                  <a:gd name="T3" fmla="*/ 3 h 13"/>
                  <a:gd name="T4" fmla="*/ 1 w 1"/>
                  <a:gd name="T5" fmla="*/ 13 h 13"/>
                  <a:gd name="T6" fmla="*/ 1 w 1"/>
                  <a:gd name="T7" fmla="*/ 12 h 13"/>
                  <a:gd name="T8" fmla="*/ 1 w 1"/>
                  <a:gd name="T9" fmla="*/ 12 h 13"/>
                  <a:gd name="T10" fmla="*/ 0 w 1"/>
                  <a:gd name="T11" fmla="*/ 0 h 13"/>
                </a:gdLst>
                <a:ahLst/>
                <a:cxnLst>
                  <a:cxn ang="0">
                    <a:pos x="T0" y="T1"/>
                  </a:cxn>
                  <a:cxn ang="0">
                    <a:pos x="T2" y="T3"/>
                  </a:cxn>
                  <a:cxn ang="0">
                    <a:pos x="T4" y="T5"/>
                  </a:cxn>
                  <a:cxn ang="0">
                    <a:pos x="T6" y="T7"/>
                  </a:cxn>
                  <a:cxn ang="0">
                    <a:pos x="T8" y="T9"/>
                  </a:cxn>
                  <a:cxn ang="0">
                    <a:pos x="T10" y="T11"/>
                  </a:cxn>
                </a:cxnLst>
                <a:rect l="0" t="0" r="r" b="b"/>
                <a:pathLst>
                  <a:path w="1" h="13">
                    <a:moveTo>
                      <a:pt x="0" y="0"/>
                    </a:moveTo>
                    <a:cubicBezTo>
                      <a:pt x="0" y="1"/>
                      <a:pt x="0" y="2"/>
                      <a:pt x="0" y="3"/>
                    </a:cubicBezTo>
                    <a:cubicBezTo>
                      <a:pt x="1" y="6"/>
                      <a:pt x="1" y="10"/>
                      <a:pt x="1" y="13"/>
                    </a:cubicBezTo>
                    <a:cubicBezTo>
                      <a:pt x="1" y="12"/>
                      <a:pt x="1" y="12"/>
                      <a:pt x="1" y="12"/>
                    </a:cubicBezTo>
                    <a:cubicBezTo>
                      <a:pt x="1" y="12"/>
                      <a:pt x="1" y="12"/>
                      <a:pt x="1" y="12"/>
                    </a:cubicBezTo>
                    <a:cubicBezTo>
                      <a:pt x="1" y="8"/>
                      <a:pt x="0" y="4"/>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0" name="Freeform 17"/>
              <p:cNvSpPr>
                <a:spLocks/>
              </p:cNvSpPr>
              <p:nvPr/>
            </p:nvSpPr>
            <p:spPr bwMode="auto">
              <a:xfrm>
                <a:off x="2803" y="749"/>
                <a:ext cx="4" cy="34"/>
              </a:xfrm>
              <a:custGeom>
                <a:avLst/>
                <a:gdLst>
                  <a:gd name="T0" fmla="*/ 0 w 2"/>
                  <a:gd name="T1" fmla="*/ 0 h 16"/>
                  <a:gd name="T2" fmla="*/ 2 w 2"/>
                  <a:gd name="T3" fmla="*/ 16 h 16"/>
                  <a:gd name="T4" fmla="*/ 2 w 2"/>
                  <a:gd name="T5" fmla="*/ 16 h 16"/>
                  <a:gd name="T6" fmla="*/ 1 w 2"/>
                  <a:gd name="T7" fmla="*/ 6 h 16"/>
                  <a:gd name="T8" fmla="*/ 0 w 2"/>
                  <a:gd name="T9" fmla="*/ 0 h 16"/>
                </a:gdLst>
                <a:ahLst/>
                <a:cxnLst>
                  <a:cxn ang="0">
                    <a:pos x="T0" y="T1"/>
                  </a:cxn>
                  <a:cxn ang="0">
                    <a:pos x="T2" y="T3"/>
                  </a:cxn>
                  <a:cxn ang="0">
                    <a:pos x="T4" y="T5"/>
                  </a:cxn>
                  <a:cxn ang="0">
                    <a:pos x="T6" y="T7"/>
                  </a:cxn>
                  <a:cxn ang="0">
                    <a:pos x="T8" y="T9"/>
                  </a:cxn>
                </a:cxnLst>
                <a:rect l="0" t="0" r="r" b="b"/>
                <a:pathLst>
                  <a:path w="2" h="16">
                    <a:moveTo>
                      <a:pt x="0" y="0"/>
                    </a:moveTo>
                    <a:cubicBezTo>
                      <a:pt x="0" y="3"/>
                      <a:pt x="1" y="8"/>
                      <a:pt x="2" y="16"/>
                    </a:cubicBezTo>
                    <a:cubicBezTo>
                      <a:pt x="2" y="16"/>
                      <a:pt x="2" y="16"/>
                      <a:pt x="2" y="16"/>
                    </a:cubicBezTo>
                    <a:cubicBezTo>
                      <a:pt x="1" y="13"/>
                      <a:pt x="1" y="9"/>
                      <a:pt x="1" y="6"/>
                    </a:cubicBezTo>
                    <a:cubicBezTo>
                      <a:pt x="0" y="4"/>
                      <a:pt x="0" y="2"/>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1" name="Freeform 18"/>
              <p:cNvSpPr>
                <a:spLocks/>
              </p:cNvSpPr>
              <p:nvPr/>
            </p:nvSpPr>
            <p:spPr bwMode="auto">
              <a:xfrm>
                <a:off x="2801" y="719"/>
                <a:ext cx="2" cy="22"/>
              </a:xfrm>
              <a:custGeom>
                <a:avLst/>
                <a:gdLst>
                  <a:gd name="T0" fmla="*/ 0 w 1"/>
                  <a:gd name="T1" fmla="*/ 0 h 10"/>
                  <a:gd name="T2" fmla="*/ 0 w 1"/>
                  <a:gd name="T3" fmla="*/ 0 h 10"/>
                  <a:gd name="T4" fmla="*/ 1 w 1"/>
                  <a:gd name="T5" fmla="*/ 10 h 10"/>
                  <a:gd name="T6" fmla="*/ 1 w 1"/>
                  <a:gd name="T7" fmla="*/ 10 h 10"/>
                  <a:gd name="T8" fmla="*/ 0 w 1"/>
                  <a:gd name="T9" fmla="*/ 3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0"/>
                      <a:pt x="0" y="0"/>
                      <a:pt x="0" y="0"/>
                    </a:cubicBezTo>
                    <a:cubicBezTo>
                      <a:pt x="0" y="4"/>
                      <a:pt x="0" y="7"/>
                      <a:pt x="1" y="10"/>
                    </a:cubicBezTo>
                    <a:cubicBezTo>
                      <a:pt x="1" y="10"/>
                      <a:pt x="1" y="10"/>
                      <a:pt x="1" y="10"/>
                    </a:cubicBezTo>
                    <a:cubicBezTo>
                      <a:pt x="0" y="8"/>
                      <a:pt x="0" y="5"/>
                      <a:pt x="0" y="3"/>
                    </a:cubicBezTo>
                    <a:cubicBezTo>
                      <a:pt x="0" y="2"/>
                      <a:pt x="0" y="1"/>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2" name="Freeform 19"/>
              <p:cNvSpPr>
                <a:spLocks noEditPoints="1"/>
              </p:cNvSpPr>
              <p:nvPr/>
            </p:nvSpPr>
            <p:spPr bwMode="auto">
              <a:xfrm>
                <a:off x="2641" y="369"/>
                <a:ext cx="36" cy="100"/>
              </a:xfrm>
              <a:custGeom>
                <a:avLst/>
                <a:gdLst>
                  <a:gd name="T0" fmla="*/ 13 w 17"/>
                  <a:gd name="T1" fmla="*/ 31 h 47"/>
                  <a:gd name="T2" fmla="*/ 13 w 17"/>
                  <a:gd name="T3" fmla="*/ 31 h 47"/>
                  <a:gd name="T4" fmla="*/ 13 w 17"/>
                  <a:gd name="T5" fmla="*/ 31 h 47"/>
                  <a:gd name="T6" fmla="*/ 13 w 17"/>
                  <a:gd name="T7" fmla="*/ 31 h 47"/>
                  <a:gd name="T8" fmla="*/ 0 w 17"/>
                  <a:gd name="T9" fmla="*/ 30 h 47"/>
                  <a:gd name="T10" fmla="*/ 1 w 17"/>
                  <a:gd name="T11" fmla="*/ 38 h 47"/>
                  <a:gd name="T12" fmla="*/ 2 w 17"/>
                  <a:gd name="T13" fmla="*/ 39 h 47"/>
                  <a:gd name="T14" fmla="*/ 2 w 17"/>
                  <a:gd name="T15" fmla="*/ 39 h 47"/>
                  <a:gd name="T16" fmla="*/ 2 w 17"/>
                  <a:gd name="T17" fmla="*/ 47 h 47"/>
                  <a:gd name="T18" fmla="*/ 11 w 17"/>
                  <a:gd name="T19" fmla="*/ 37 h 47"/>
                  <a:gd name="T20" fmla="*/ 13 w 17"/>
                  <a:gd name="T21" fmla="*/ 31 h 47"/>
                  <a:gd name="T22" fmla="*/ 13 w 17"/>
                  <a:gd name="T23" fmla="*/ 31 h 47"/>
                  <a:gd name="T24" fmla="*/ 6 w 17"/>
                  <a:gd name="T25" fmla="*/ 34 h 47"/>
                  <a:gd name="T26" fmla="*/ 6 w 17"/>
                  <a:gd name="T27" fmla="*/ 34 h 47"/>
                  <a:gd name="T28" fmla="*/ 6 w 17"/>
                  <a:gd name="T29" fmla="*/ 34 h 47"/>
                  <a:gd name="T30" fmla="*/ 0 w 17"/>
                  <a:gd name="T31" fmla="*/ 30 h 47"/>
                  <a:gd name="T32" fmla="*/ 17 w 17"/>
                  <a:gd name="T33" fmla="*/ 0 h 47"/>
                  <a:gd name="T34" fmla="*/ 16 w 17"/>
                  <a:gd name="T35" fmla="*/ 1 h 47"/>
                  <a:gd name="T36" fmla="*/ 15 w 17"/>
                  <a:gd name="T37" fmla="*/ 7 h 47"/>
                  <a:gd name="T38" fmla="*/ 14 w 17"/>
                  <a:gd name="T39" fmla="*/ 11 h 47"/>
                  <a:gd name="T40" fmla="*/ 14 w 17"/>
                  <a:gd name="T41" fmla="*/ 12 h 47"/>
                  <a:gd name="T42" fmla="*/ 14 w 17"/>
                  <a:gd name="T43" fmla="*/ 23 h 47"/>
                  <a:gd name="T44" fmla="*/ 14 w 17"/>
                  <a:gd name="T45" fmla="*/ 27 h 47"/>
                  <a:gd name="T46" fmla="*/ 15 w 17"/>
                  <a:gd name="T47" fmla="*/ 24 h 47"/>
                  <a:gd name="T48" fmla="*/ 17 w 17"/>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47">
                    <a:moveTo>
                      <a:pt x="13" y="31"/>
                    </a:moveTo>
                    <a:cubicBezTo>
                      <a:pt x="13" y="31"/>
                      <a:pt x="13" y="31"/>
                      <a:pt x="13" y="31"/>
                    </a:cubicBezTo>
                    <a:cubicBezTo>
                      <a:pt x="13" y="31"/>
                      <a:pt x="13" y="31"/>
                      <a:pt x="13" y="31"/>
                    </a:cubicBezTo>
                    <a:cubicBezTo>
                      <a:pt x="13" y="31"/>
                      <a:pt x="13" y="31"/>
                      <a:pt x="13" y="31"/>
                    </a:cubicBezTo>
                    <a:moveTo>
                      <a:pt x="0" y="30"/>
                    </a:moveTo>
                    <a:cubicBezTo>
                      <a:pt x="1" y="33"/>
                      <a:pt x="1" y="36"/>
                      <a:pt x="1" y="38"/>
                    </a:cubicBezTo>
                    <a:cubicBezTo>
                      <a:pt x="1" y="39"/>
                      <a:pt x="2" y="39"/>
                      <a:pt x="2" y="39"/>
                    </a:cubicBezTo>
                    <a:cubicBezTo>
                      <a:pt x="2" y="39"/>
                      <a:pt x="2" y="39"/>
                      <a:pt x="2" y="39"/>
                    </a:cubicBezTo>
                    <a:cubicBezTo>
                      <a:pt x="2" y="42"/>
                      <a:pt x="2" y="45"/>
                      <a:pt x="2" y="47"/>
                    </a:cubicBezTo>
                    <a:cubicBezTo>
                      <a:pt x="4" y="43"/>
                      <a:pt x="7" y="39"/>
                      <a:pt x="11" y="37"/>
                    </a:cubicBezTo>
                    <a:cubicBezTo>
                      <a:pt x="12" y="35"/>
                      <a:pt x="13" y="33"/>
                      <a:pt x="13" y="31"/>
                    </a:cubicBezTo>
                    <a:cubicBezTo>
                      <a:pt x="13" y="31"/>
                      <a:pt x="13" y="31"/>
                      <a:pt x="13" y="31"/>
                    </a:cubicBezTo>
                    <a:cubicBezTo>
                      <a:pt x="11" y="32"/>
                      <a:pt x="8" y="33"/>
                      <a:pt x="6" y="34"/>
                    </a:cubicBezTo>
                    <a:cubicBezTo>
                      <a:pt x="6" y="34"/>
                      <a:pt x="6" y="34"/>
                      <a:pt x="6" y="34"/>
                    </a:cubicBezTo>
                    <a:cubicBezTo>
                      <a:pt x="6" y="34"/>
                      <a:pt x="6" y="34"/>
                      <a:pt x="6" y="34"/>
                    </a:cubicBezTo>
                    <a:cubicBezTo>
                      <a:pt x="4" y="33"/>
                      <a:pt x="3" y="31"/>
                      <a:pt x="0" y="30"/>
                    </a:cubicBezTo>
                    <a:moveTo>
                      <a:pt x="17" y="0"/>
                    </a:moveTo>
                    <a:cubicBezTo>
                      <a:pt x="17" y="0"/>
                      <a:pt x="17" y="0"/>
                      <a:pt x="16" y="1"/>
                    </a:cubicBezTo>
                    <a:cubicBezTo>
                      <a:pt x="16" y="3"/>
                      <a:pt x="15" y="5"/>
                      <a:pt x="15" y="7"/>
                    </a:cubicBezTo>
                    <a:cubicBezTo>
                      <a:pt x="15" y="9"/>
                      <a:pt x="14" y="10"/>
                      <a:pt x="14" y="11"/>
                    </a:cubicBezTo>
                    <a:cubicBezTo>
                      <a:pt x="14" y="12"/>
                      <a:pt x="14" y="12"/>
                      <a:pt x="14" y="12"/>
                    </a:cubicBezTo>
                    <a:cubicBezTo>
                      <a:pt x="14" y="15"/>
                      <a:pt x="14" y="19"/>
                      <a:pt x="14" y="23"/>
                    </a:cubicBezTo>
                    <a:cubicBezTo>
                      <a:pt x="14" y="24"/>
                      <a:pt x="14" y="26"/>
                      <a:pt x="14" y="27"/>
                    </a:cubicBezTo>
                    <a:cubicBezTo>
                      <a:pt x="14" y="26"/>
                      <a:pt x="15" y="25"/>
                      <a:pt x="15" y="24"/>
                    </a:cubicBezTo>
                    <a:cubicBezTo>
                      <a:pt x="15" y="16"/>
                      <a:pt x="15" y="5"/>
                      <a:pt x="17"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3" name="Freeform 20"/>
              <p:cNvSpPr>
                <a:spLocks noEditPoints="1"/>
              </p:cNvSpPr>
              <p:nvPr/>
            </p:nvSpPr>
            <p:spPr bwMode="auto">
              <a:xfrm>
                <a:off x="2641" y="369"/>
                <a:ext cx="36" cy="100"/>
              </a:xfrm>
              <a:custGeom>
                <a:avLst/>
                <a:gdLst>
                  <a:gd name="T0" fmla="*/ 11 w 17"/>
                  <a:gd name="T1" fmla="*/ 37 h 47"/>
                  <a:gd name="T2" fmla="*/ 2 w 17"/>
                  <a:gd name="T3" fmla="*/ 47 h 47"/>
                  <a:gd name="T4" fmla="*/ 2 w 17"/>
                  <a:gd name="T5" fmla="*/ 47 h 47"/>
                  <a:gd name="T6" fmla="*/ 11 w 17"/>
                  <a:gd name="T7" fmla="*/ 37 h 47"/>
                  <a:gd name="T8" fmla="*/ 11 w 17"/>
                  <a:gd name="T9" fmla="*/ 37 h 47"/>
                  <a:gd name="T10" fmla="*/ 0 w 17"/>
                  <a:gd name="T11" fmla="*/ 30 h 47"/>
                  <a:gd name="T12" fmla="*/ 0 w 17"/>
                  <a:gd name="T13" fmla="*/ 30 h 47"/>
                  <a:gd name="T14" fmla="*/ 6 w 17"/>
                  <a:gd name="T15" fmla="*/ 34 h 47"/>
                  <a:gd name="T16" fmla="*/ 6 w 17"/>
                  <a:gd name="T17" fmla="*/ 34 h 47"/>
                  <a:gd name="T18" fmla="*/ 6 w 17"/>
                  <a:gd name="T19" fmla="*/ 34 h 47"/>
                  <a:gd name="T20" fmla="*/ 13 w 17"/>
                  <a:gd name="T21" fmla="*/ 31 h 47"/>
                  <a:gd name="T22" fmla="*/ 13 w 17"/>
                  <a:gd name="T23" fmla="*/ 31 h 47"/>
                  <a:gd name="T24" fmla="*/ 13 w 17"/>
                  <a:gd name="T25" fmla="*/ 31 h 47"/>
                  <a:gd name="T26" fmla="*/ 13 w 17"/>
                  <a:gd name="T27" fmla="*/ 31 h 47"/>
                  <a:gd name="T28" fmla="*/ 13 w 17"/>
                  <a:gd name="T29" fmla="*/ 31 h 47"/>
                  <a:gd name="T30" fmla="*/ 13 w 17"/>
                  <a:gd name="T31" fmla="*/ 31 h 47"/>
                  <a:gd name="T32" fmla="*/ 13 w 17"/>
                  <a:gd name="T33" fmla="*/ 31 h 47"/>
                  <a:gd name="T34" fmla="*/ 11 w 17"/>
                  <a:gd name="T35" fmla="*/ 32 h 47"/>
                  <a:gd name="T36" fmla="*/ 10 w 17"/>
                  <a:gd name="T37" fmla="*/ 32 h 47"/>
                  <a:gd name="T38" fmla="*/ 6 w 17"/>
                  <a:gd name="T39" fmla="*/ 34 h 47"/>
                  <a:gd name="T40" fmla="*/ 0 w 17"/>
                  <a:gd name="T41" fmla="*/ 30 h 47"/>
                  <a:gd name="T42" fmla="*/ 17 w 17"/>
                  <a:gd name="T43" fmla="*/ 0 h 47"/>
                  <a:gd name="T44" fmla="*/ 17 w 17"/>
                  <a:gd name="T45" fmla="*/ 0 h 47"/>
                  <a:gd name="T46" fmla="*/ 15 w 17"/>
                  <a:gd name="T47" fmla="*/ 24 h 47"/>
                  <a:gd name="T48" fmla="*/ 15 w 17"/>
                  <a:gd name="T49" fmla="*/ 22 h 47"/>
                  <a:gd name="T50" fmla="*/ 17 w 17"/>
                  <a:gd name="T51" fmla="*/ 1 h 47"/>
                  <a:gd name="T52" fmla="*/ 17 w 17"/>
                  <a:gd name="T5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47">
                    <a:moveTo>
                      <a:pt x="11" y="37"/>
                    </a:moveTo>
                    <a:cubicBezTo>
                      <a:pt x="7" y="39"/>
                      <a:pt x="4" y="43"/>
                      <a:pt x="2" y="47"/>
                    </a:cubicBezTo>
                    <a:cubicBezTo>
                      <a:pt x="2" y="47"/>
                      <a:pt x="2" y="47"/>
                      <a:pt x="2" y="47"/>
                    </a:cubicBezTo>
                    <a:cubicBezTo>
                      <a:pt x="4" y="43"/>
                      <a:pt x="7" y="40"/>
                      <a:pt x="11" y="37"/>
                    </a:cubicBezTo>
                    <a:cubicBezTo>
                      <a:pt x="11" y="37"/>
                      <a:pt x="11" y="37"/>
                      <a:pt x="11" y="37"/>
                    </a:cubicBezTo>
                    <a:moveTo>
                      <a:pt x="0" y="30"/>
                    </a:moveTo>
                    <a:cubicBezTo>
                      <a:pt x="0" y="30"/>
                      <a:pt x="0" y="30"/>
                      <a:pt x="0" y="30"/>
                    </a:cubicBezTo>
                    <a:cubicBezTo>
                      <a:pt x="3" y="31"/>
                      <a:pt x="4" y="33"/>
                      <a:pt x="6" y="34"/>
                    </a:cubicBezTo>
                    <a:cubicBezTo>
                      <a:pt x="6" y="34"/>
                      <a:pt x="6" y="34"/>
                      <a:pt x="6" y="34"/>
                    </a:cubicBezTo>
                    <a:cubicBezTo>
                      <a:pt x="6" y="34"/>
                      <a:pt x="6" y="34"/>
                      <a:pt x="6" y="34"/>
                    </a:cubicBezTo>
                    <a:cubicBezTo>
                      <a:pt x="8" y="33"/>
                      <a:pt x="11" y="32"/>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2" y="32"/>
                      <a:pt x="11" y="32"/>
                      <a:pt x="11" y="32"/>
                    </a:cubicBezTo>
                    <a:cubicBezTo>
                      <a:pt x="10" y="32"/>
                      <a:pt x="10" y="32"/>
                      <a:pt x="10" y="32"/>
                    </a:cubicBezTo>
                    <a:cubicBezTo>
                      <a:pt x="9" y="33"/>
                      <a:pt x="7" y="33"/>
                      <a:pt x="6" y="34"/>
                    </a:cubicBezTo>
                    <a:cubicBezTo>
                      <a:pt x="5" y="33"/>
                      <a:pt x="3" y="31"/>
                      <a:pt x="0" y="30"/>
                    </a:cubicBezTo>
                    <a:moveTo>
                      <a:pt x="17" y="0"/>
                    </a:moveTo>
                    <a:cubicBezTo>
                      <a:pt x="17" y="0"/>
                      <a:pt x="17" y="0"/>
                      <a:pt x="17" y="0"/>
                    </a:cubicBezTo>
                    <a:cubicBezTo>
                      <a:pt x="15" y="5"/>
                      <a:pt x="15" y="16"/>
                      <a:pt x="15" y="24"/>
                    </a:cubicBezTo>
                    <a:cubicBezTo>
                      <a:pt x="15" y="23"/>
                      <a:pt x="15" y="23"/>
                      <a:pt x="15" y="22"/>
                    </a:cubicBezTo>
                    <a:cubicBezTo>
                      <a:pt x="15" y="15"/>
                      <a:pt x="15" y="6"/>
                      <a:pt x="17" y="1"/>
                    </a:cubicBezTo>
                    <a:cubicBezTo>
                      <a:pt x="17" y="0"/>
                      <a:pt x="17" y="0"/>
                      <a:pt x="17"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4" name="Freeform 21"/>
              <p:cNvSpPr>
                <a:spLocks/>
              </p:cNvSpPr>
              <p:nvPr/>
            </p:nvSpPr>
            <p:spPr bwMode="auto">
              <a:xfrm>
                <a:off x="2616" y="364"/>
                <a:ext cx="4" cy="17"/>
              </a:xfrm>
              <a:custGeom>
                <a:avLst/>
                <a:gdLst>
                  <a:gd name="T0" fmla="*/ 0 w 2"/>
                  <a:gd name="T1" fmla="*/ 0 h 8"/>
                  <a:gd name="T2" fmla="*/ 1 w 2"/>
                  <a:gd name="T3" fmla="*/ 4 h 8"/>
                  <a:gd name="T4" fmla="*/ 1 w 2"/>
                  <a:gd name="T5" fmla="*/ 8 h 8"/>
                  <a:gd name="T6" fmla="*/ 2 w 2"/>
                  <a:gd name="T7" fmla="*/ 8 h 8"/>
                  <a:gd name="T8" fmla="*/ 1 w 2"/>
                  <a:gd name="T9" fmla="*/ 2 h 8"/>
                  <a:gd name="T10" fmla="*/ 1 w 2"/>
                  <a:gd name="T11" fmla="*/ 1 h 8"/>
                  <a:gd name="T12" fmla="*/ 0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0"/>
                    </a:moveTo>
                    <a:cubicBezTo>
                      <a:pt x="0" y="1"/>
                      <a:pt x="1" y="3"/>
                      <a:pt x="1" y="4"/>
                    </a:cubicBezTo>
                    <a:cubicBezTo>
                      <a:pt x="1" y="5"/>
                      <a:pt x="1" y="6"/>
                      <a:pt x="1" y="8"/>
                    </a:cubicBezTo>
                    <a:cubicBezTo>
                      <a:pt x="1" y="8"/>
                      <a:pt x="1" y="8"/>
                      <a:pt x="2" y="8"/>
                    </a:cubicBezTo>
                    <a:cubicBezTo>
                      <a:pt x="2" y="7"/>
                      <a:pt x="2" y="5"/>
                      <a:pt x="1" y="2"/>
                    </a:cubicBezTo>
                    <a:cubicBezTo>
                      <a:pt x="1" y="2"/>
                      <a:pt x="1" y="1"/>
                      <a:pt x="1" y="1"/>
                    </a:cubicBezTo>
                    <a:cubicBezTo>
                      <a:pt x="1" y="1"/>
                      <a:pt x="0"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5" name="Freeform 22"/>
              <p:cNvSpPr>
                <a:spLocks/>
              </p:cNvSpPr>
              <p:nvPr/>
            </p:nvSpPr>
            <p:spPr bwMode="auto">
              <a:xfrm>
                <a:off x="2618" y="369"/>
                <a:ext cx="2" cy="14"/>
              </a:xfrm>
              <a:custGeom>
                <a:avLst/>
                <a:gdLst>
                  <a:gd name="T0" fmla="*/ 0 w 1"/>
                  <a:gd name="T1" fmla="*/ 0 h 7"/>
                  <a:gd name="T2" fmla="*/ 1 w 1"/>
                  <a:gd name="T3" fmla="*/ 6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1" y="3"/>
                      <a:pt x="1" y="5"/>
                      <a:pt x="1" y="6"/>
                    </a:cubicBezTo>
                    <a:cubicBezTo>
                      <a:pt x="1" y="7"/>
                      <a:pt x="1" y="7"/>
                      <a:pt x="1" y="7"/>
                    </a:cubicBezTo>
                    <a:cubicBezTo>
                      <a:pt x="1" y="5"/>
                      <a:pt x="1" y="3"/>
                      <a:pt x="1" y="2"/>
                    </a:cubicBezTo>
                    <a:cubicBezTo>
                      <a:pt x="1" y="1"/>
                      <a:pt x="0" y="1"/>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6" name="Freeform 23"/>
              <p:cNvSpPr>
                <a:spLocks/>
              </p:cNvSpPr>
              <p:nvPr/>
            </p:nvSpPr>
            <p:spPr bwMode="auto">
              <a:xfrm>
                <a:off x="2626" y="37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1" y="0"/>
                      <a:pt x="1" y="0"/>
                    </a:cubicBezTo>
                    <a:cubicBezTo>
                      <a:pt x="0" y="0"/>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7" name="Freeform 24"/>
              <p:cNvSpPr>
                <a:spLocks/>
              </p:cNvSpPr>
              <p:nvPr/>
            </p:nvSpPr>
            <p:spPr bwMode="auto">
              <a:xfrm>
                <a:off x="2628" y="373"/>
                <a:ext cx="0" cy="4"/>
              </a:xfrm>
              <a:custGeom>
                <a:avLst/>
                <a:gdLst>
                  <a:gd name="T0" fmla="*/ 0 h 2"/>
                  <a:gd name="T1" fmla="*/ 1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1"/>
                      <a:pt x="0" y="1"/>
                      <a:pt x="0" y="2"/>
                    </a:cubicBezTo>
                    <a:cubicBezTo>
                      <a:pt x="0" y="1"/>
                      <a:pt x="0" y="1"/>
                      <a:pt x="0"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8" name="Freeform 25"/>
              <p:cNvSpPr>
                <a:spLocks/>
              </p:cNvSpPr>
              <p:nvPr/>
            </p:nvSpPr>
            <p:spPr bwMode="auto">
              <a:xfrm>
                <a:off x="2618" y="3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9" name="Freeform 26"/>
              <p:cNvSpPr>
                <a:spLocks/>
              </p:cNvSpPr>
              <p:nvPr/>
            </p:nvSpPr>
            <p:spPr bwMode="auto">
              <a:xfrm>
                <a:off x="2618" y="390"/>
                <a:ext cx="2" cy="10"/>
              </a:xfrm>
              <a:custGeom>
                <a:avLst/>
                <a:gdLst>
                  <a:gd name="T0" fmla="*/ 0 w 1"/>
                  <a:gd name="T1" fmla="*/ 0 h 5"/>
                  <a:gd name="T2" fmla="*/ 0 w 1"/>
                  <a:gd name="T3" fmla="*/ 1 h 5"/>
                  <a:gd name="T4" fmla="*/ 0 w 1"/>
                  <a:gd name="T5" fmla="*/ 5 h 5"/>
                  <a:gd name="T6" fmla="*/ 1 w 1"/>
                  <a:gd name="T7" fmla="*/ 0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1"/>
                    </a:cubicBezTo>
                    <a:cubicBezTo>
                      <a:pt x="0" y="3"/>
                      <a:pt x="0" y="4"/>
                      <a:pt x="0" y="5"/>
                    </a:cubicBezTo>
                    <a:cubicBezTo>
                      <a:pt x="0" y="4"/>
                      <a:pt x="0" y="2"/>
                      <a:pt x="1"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0" name="Freeform 27"/>
              <p:cNvSpPr>
                <a:spLocks/>
              </p:cNvSpPr>
              <p:nvPr/>
            </p:nvSpPr>
            <p:spPr bwMode="auto">
              <a:xfrm>
                <a:off x="2686" y="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1" name="Freeform 28"/>
              <p:cNvSpPr>
                <a:spLocks noEditPoints="1"/>
              </p:cNvSpPr>
              <p:nvPr/>
            </p:nvSpPr>
            <p:spPr bwMode="auto">
              <a:xfrm>
                <a:off x="2592" y="417"/>
                <a:ext cx="39" cy="17"/>
              </a:xfrm>
              <a:custGeom>
                <a:avLst/>
                <a:gdLst>
                  <a:gd name="T0" fmla="*/ 18 w 18"/>
                  <a:gd name="T1" fmla="*/ 2 h 8"/>
                  <a:gd name="T2" fmla="*/ 17 w 18"/>
                  <a:gd name="T3" fmla="*/ 8 h 8"/>
                  <a:gd name="T4" fmla="*/ 17 w 18"/>
                  <a:gd name="T5" fmla="*/ 8 h 8"/>
                  <a:gd name="T6" fmla="*/ 17 w 18"/>
                  <a:gd name="T7" fmla="*/ 8 h 8"/>
                  <a:gd name="T8" fmla="*/ 17 w 18"/>
                  <a:gd name="T9" fmla="*/ 5 h 8"/>
                  <a:gd name="T10" fmla="*/ 18 w 18"/>
                  <a:gd name="T11" fmla="*/ 2 h 8"/>
                  <a:gd name="T12" fmla="*/ 18 w 18"/>
                  <a:gd name="T13" fmla="*/ 2 h 8"/>
                  <a:gd name="T14" fmla="*/ 10 w 18"/>
                  <a:gd name="T15" fmla="*/ 0 h 8"/>
                  <a:gd name="T16" fmla="*/ 9 w 18"/>
                  <a:gd name="T17" fmla="*/ 2 h 8"/>
                  <a:gd name="T18" fmla="*/ 8 w 18"/>
                  <a:gd name="T19" fmla="*/ 2 h 8"/>
                  <a:gd name="T20" fmla="*/ 8 w 18"/>
                  <a:gd name="T21" fmla="*/ 3 h 8"/>
                  <a:gd name="T22" fmla="*/ 8 w 18"/>
                  <a:gd name="T23" fmla="*/ 3 h 8"/>
                  <a:gd name="T24" fmla="*/ 8 w 18"/>
                  <a:gd name="T25" fmla="*/ 3 h 8"/>
                  <a:gd name="T26" fmla="*/ 6 w 18"/>
                  <a:gd name="T27" fmla="*/ 3 h 8"/>
                  <a:gd name="T28" fmla="*/ 4 w 18"/>
                  <a:gd name="T29" fmla="*/ 3 h 8"/>
                  <a:gd name="T30" fmla="*/ 3 w 18"/>
                  <a:gd name="T31" fmla="*/ 4 h 8"/>
                  <a:gd name="T32" fmla="*/ 0 w 18"/>
                  <a:gd name="T33" fmla="*/ 5 h 8"/>
                  <a:gd name="T34" fmla="*/ 1 w 18"/>
                  <a:gd name="T35" fmla="*/ 6 h 8"/>
                  <a:gd name="T36" fmla="*/ 2 w 18"/>
                  <a:gd name="T37" fmla="*/ 6 h 8"/>
                  <a:gd name="T38" fmla="*/ 7 w 18"/>
                  <a:gd name="T39" fmla="*/ 6 h 8"/>
                  <a:gd name="T40" fmla="*/ 12 w 18"/>
                  <a:gd name="T41" fmla="*/ 6 h 8"/>
                  <a:gd name="T42" fmla="*/ 15 w 18"/>
                  <a:gd name="T43" fmla="*/ 7 h 8"/>
                  <a:gd name="T44" fmla="*/ 15 w 18"/>
                  <a:gd name="T45" fmla="*/ 4 h 8"/>
                  <a:gd name="T46" fmla="*/ 10 w 18"/>
                  <a:gd name="T47" fmla="*/ 3 h 8"/>
                  <a:gd name="T48" fmla="*/ 9 w 18"/>
                  <a:gd name="T49" fmla="*/ 3 h 8"/>
                  <a:gd name="T50" fmla="*/ 9 w 18"/>
                  <a:gd name="T51" fmla="*/ 3 h 8"/>
                  <a:gd name="T52" fmla="*/ 10 w 18"/>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8">
                    <a:moveTo>
                      <a:pt x="18" y="2"/>
                    </a:moveTo>
                    <a:cubicBezTo>
                      <a:pt x="17" y="4"/>
                      <a:pt x="17" y="6"/>
                      <a:pt x="17" y="8"/>
                    </a:cubicBezTo>
                    <a:cubicBezTo>
                      <a:pt x="17" y="8"/>
                      <a:pt x="17" y="8"/>
                      <a:pt x="17" y="8"/>
                    </a:cubicBezTo>
                    <a:cubicBezTo>
                      <a:pt x="17" y="8"/>
                      <a:pt x="17" y="8"/>
                      <a:pt x="17" y="8"/>
                    </a:cubicBezTo>
                    <a:cubicBezTo>
                      <a:pt x="17" y="7"/>
                      <a:pt x="17" y="6"/>
                      <a:pt x="17" y="5"/>
                    </a:cubicBezTo>
                    <a:cubicBezTo>
                      <a:pt x="18" y="4"/>
                      <a:pt x="18" y="3"/>
                      <a:pt x="18" y="2"/>
                    </a:cubicBezTo>
                    <a:cubicBezTo>
                      <a:pt x="18" y="2"/>
                      <a:pt x="18" y="2"/>
                      <a:pt x="18" y="2"/>
                    </a:cubicBezTo>
                    <a:moveTo>
                      <a:pt x="10" y="0"/>
                    </a:moveTo>
                    <a:cubicBezTo>
                      <a:pt x="10" y="1"/>
                      <a:pt x="9" y="1"/>
                      <a:pt x="9" y="2"/>
                    </a:cubicBezTo>
                    <a:cubicBezTo>
                      <a:pt x="8" y="2"/>
                      <a:pt x="8" y="2"/>
                      <a:pt x="8" y="2"/>
                    </a:cubicBezTo>
                    <a:cubicBezTo>
                      <a:pt x="8" y="2"/>
                      <a:pt x="8" y="3"/>
                      <a:pt x="8" y="3"/>
                    </a:cubicBezTo>
                    <a:cubicBezTo>
                      <a:pt x="8" y="3"/>
                      <a:pt x="8" y="3"/>
                      <a:pt x="8" y="3"/>
                    </a:cubicBezTo>
                    <a:cubicBezTo>
                      <a:pt x="8" y="3"/>
                      <a:pt x="8" y="3"/>
                      <a:pt x="8" y="3"/>
                    </a:cubicBezTo>
                    <a:cubicBezTo>
                      <a:pt x="7" y="3"/>
                      <a:pt x="7" y="3"/>
                      <a:pt x="6" y="3"/>
                    </a:cubicBezTo>
                    <a:cubicBezTo>
                      <a:pt x="5" y="3"/>
                      <a:pt x="4" y="3"/>
                      <a:pt x="4" y="3"/>
                    </a:cubicBezTo>
                    <a:cubicBezTo>
                      <a:pt x="3" y="4"/>
                      <a:pt x="3" y="4"/>
                      <a:pt x="3" y="4"/>
                    </a:cubicBezTo>
                    <a:cubicBezTo>
                      <a:pt x="2" y="5"/>
                      <a:pt x="1" y="5"/>
                      <a:pt x="0" y="5"/>
                    </a:cubicBezTo>
                    <a:cubicBezTo>
                      <a:pt x="0" y="5"/>
                      <a:pt x="1" y="6"/>
                      <a:pt x="1" y="6"/>
                    </a:cubicBezTo>
                    <a:cubicBezTo>
                      <a:pt x="1" y="6"/>
                      <a:pt x="2" y="6"/>
                      <a:pt x="2" y="6"/>
                    </a:cubicBezTo>
                    <a:cubicBezTo>
                      <a:pt x="4" y="6"/>
                      <a:pt x="5" y="6"/>
                      <a:pt x="7" y="6"/>
                    </a:cubicBezTo>
                    <a:cubicBezTo>
                      <a:pt x="9" y="6"/>
                      <a:pt x="11" y="6"/>
                      <a:pt x="12" y="6"/>
                    </a:cubicBezTo>
                    <a:cubicBezTo>
                      <a:pt x="13" y="6"/>
                      <a:pt x="14" y="7"/>
                      <a:pt x="15" y="7"/>
                    </a:cubicBezTo>
                    <a:cubicBezTo>
                      <a:pt x="15" y="6"/>
                      <a:pt x="15" y="5"/>
                      <a:pt x="15" y="4"/>
                    </a:cubicBezTo>
                    <a:cubicBezTo>
                      <a:pt x="13" y="4"/>
                      <a:pt x="12" y="3"/>
                      <a:pt x="10" y="3"/>
                    </a:cubicBezTo>
                    <a:cubicBezTo>
                      <a:pt x="9" y="3"/>
                      <a:pt x="9" y="3"/>
                      <a:pt x="9" y="3"/>
                    </a:cubicBezTo>
                    <a:cubicBezTo>
                      <a:pt x="9" y="3"/>
                      <a:pt x="9" y="3"/>
                      <a:pt x="9" y="3"/>
                    </a:cubicBezTo>
                    <a:cubicBezTo>
                      <a:pt x="10" y="2"/>
                      <a:pt x="10" y="1"/>
                      <a:pt x="1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2" name="Freeform 29"/>
              <p:cNvSpPr>
                <a:spLocks noEditPoints="1"/>
              </p:cNvSpPr>
              <p:nvPr/>
            </p:nvSpPr>
            <p:spPr bwMode="auto">
              <a:xfrm>
                <a:off x="2596" y="415"/>
                <a:ext cx="35" cy="19"/>
              </a:xfrm>
              <a:custGeom>
                <a:avLst/>
                <a:gdLst>
                  <a:gd name="T0" fmla="*/ 15 w 16"/>
                  <a:gd name="T1" fmla="*/ 9 h 9"/>
                  <a:gd name="T2" fmla="*/ 15 w 16"/>
                  <a:gd name="T3" fmla="*/ 9 h 9"/>
                  <a:gd name="T4" fmla="*/ 15 w 16"/>
                  <a:gd name="T5" fmla="*/ 9 h 9"/>
                  <a:gd name="T6" fmla="*/ 15 w 16"/>
                  <a:gd name="T7" fmla="*/ 9 h 9"/>
                  <a:gd name="T8" fmla="*/ 5 w 16"/>
                  <a:gd name="T9" fmla="*/ 7 h 9"/>
                  <a:gd name="T10" fmla="*/ 0 w 16"/>
                  <a:gd name="T11" fmla="*/ 7 h 9"/>
                  <a:gd name="T12" fmla="*/ 0 w 16"/>
                  <a:gd name="T13" fmla="*/ 7 h 9"/>
                  <a:gd name="T14" fmla="*/ 5 w 16"/>
                  <a:gd name="T15" fmla="*/ 7 h 9"/>
                  <a:gd name="T16" fmla="*/ 10 w 16"/>
                  <a:gd name="T17" fmla="*/ 7 h 9"/>
                  <a:gd name="T18" fmla="*/ 13 w 16"/>
                  <a:gd name="T19" fmla="*/ 8 h 9"/>
                  <a:gd name="T20" fmla="*/ 13 w 16"/>
                  <a:gd name="T21" fmla="*/ 8 h 9"/>
                  <a:gd name="T22" fmla="*/ 10 w 16"/>
                  <a:gd name="T23" fmla="*/ 7 h 9"/>
                  <a:gd name="T24" fmla="*/ 5 w 16"/>
                  <a:gd name="T25" fmla="*/ 7 h 9"/>
                  <a:gd name="T26" fmla="*/ 6 w 16"/>
                  <a:gd name="T27" fmla="*/ 3 h 9"/>
                  <a:gd name="T28" fmla="*/ 6 w 16"/>
                  <a:gd name="T29" fmla="*/ 3 h 9"/>
                  <a:gd name="T30" fmla="*/ 6 w 16"/>
                  <a:gd name="T31" fmla="*/ 4 h 9"/>
                  <a:gd name="T32" fmla="*/ 4 w 16"/>
                  <a:gd name="T33" fmla="*/ 4 h 9"/>
                  <a:gd name="T34" fmla="*/ 2 w 16"/>
                  <a:gd name="T35" fmla="*/ 4 h 9"/>
                  <a:gd name="T36" fmla="*/ 2 w 16"/>
                  <a:gd name="T37" fmla="*/ 4 h 9"/>
                  <a:gd name="T38" fmla="*/ 4 w 16"/>
                  <a:gd name="T39" fmla="*/ 4 h 9"/>
                  <a:gd name="T40" fmla="*/ 6 w 16"/>
                  <a:gd name="T41" fmla="*/ 4 h 9"/>
                  <a:gd name="T42" fmla="*/ 6 w 16"/>
                  <a:gd name="T43" fmla="*/ 4 h 9"/>
                  <a:gd name="T44" fmla="*/ 6 w 16"/>
                  <a:gd name="T45" fmla="*/ 4 h 9"/>
                  <a:gd name="T46" fmla="*/ 6 w 16"/>
                  <a:gd name="T47" fmla="*/ 3 h 9"/>
                  <a:gd name="T48" fmla="*/ 16 w 16"/>
                  <a:gd name="T49" fmla="*/ 3 h 9"/>
                  <a:gd name="T50" fmla="*/ 16 w 16"/>
                  <a:gd name="T51" fmla="*/ 3 h 9"/>
                  <a:gd name="T52" fmla="*/ 16 w 16"/>
                  <a:gd name="T53" fmla="*/ 3 h 9"/>
                  <a:gd name="T54" fmla="*/ 16 w 16"/>
                  <a:gd name="T55" fmla="*/ 3 h 9"/>
                  <a:gd name="T56" fmla="*/ 9 w 16"/>
                  <a:gd name="T57" fmla="*/ 0 h 9"/>
                  <a:gd name="T58" fmla="*/ 8 w 16"/>
                  <a:gd name="T59" fmla="*/ 1 h 9"/>
                  <a:gd name="T60" fmla="*/ 7 w 16"/>
                  <a:gd name="T61" fmla="*/ 4 h 9"/>
                  <a:gd name="T62" fmla="*/ 7 w 16"/>
                  <a:gd name="T63" fmla="*/ 4 h 9"/>
                  <a:gd name="T64" fmla="*/ 8 w 16"/>
                  <a:gd name="T65" fmla="*/ 4 h 9"/>
                  <a:gd name="T66" fmla="*/ 13 w 16"/>
                  <a:gd name="T67" fmla="*/ 5 h 9"/>
                  <a:gd name="T68" fmla="*/ 13 w 16"/>
                  <a:gd name="T69" fmla="*/ 5 h 9"/>
                  <a:gd name="T70" fmla="*/ 8 w 16"/>
                  <a:gd name="T71" fmla="*/ 4 h 9"/>
                  <a:gd name="T72" fmla="*/ 9 w 16"/>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9">
                    <a:moveTo>
                      <a:pt x="15" y="9"/>
                    </a:moveTo>
                    <a:cubicBezTo>
                      <a:pt x="15" y="9"/>
                      <a:pt x="15" y="9"/>
                      <a:pt x="15" y="9"/>
                    </a:cubicBezTo>
                    <a:cubicBezTo>
                      <a:pt x="15" y="9"/>
                      <a:pt x="15" y="9"/>
                      <a:pt x="15" y="9"/>
                    </a:cubicBezTo>
                    <a:cubicBezTo>
                      <a:pt x="15" y="9"/>
                      <a:pt x="15" y="9"/>
                      <a:pt x="15" y="9"/>
                    </a:cubicBezTo>
                    <a:moveTo>
                      <a:pt x="5" y="7"/>
                    </a:moveTo>
                    <a:cubicBezTo>
                      <a:pt x="3" y="7"/>
                      <a:pt x="2" y="7"/>
                      <a:pt x="0" y="7"/>
                    </a:cubicBezTo>
                    <a:cubicBezTo>
                      <a:pt x="0" y="7"/>
                      <a:pt x="0" y="7"/>
                      <a:pt x="0" y="7"/>
                    </a:cubicBezTo>
                    <a:cubicBezTo>
                      <a:pt x="2" y="7"/>
                      <a:pt x="3" y="7"/>
                      <a:pt x="5" y="7"/>
                    </a:cubicBezTo>
                    <a:cubicBezTo>
                      <a:pt x="7" y="7"/>
                      <a:pt x="9" y="7"/>
                      <a:pt x="10" y="7"/>
                    </a:cubicBezTo>
                    <a:cubicBezTo>
                      <a:pt x="11" y="8"/>
                      <a:pt x="12" y="8"/>
                      <a:pt x="13" y="8"/>
                    </a:cubicBezTo>
                    <a:cubicBezTo>
                      <a:pt x="13" y="8"/>
                      <a:pt x="13" y="8"/>
                      <a:pt x="13" y="8"/>
                    </a:cubicBezTo>
                    <a:cubicBezTo>
                      <a:pt x="12" y="8"/>
                      <a:pt x="11" y="7"/>
                      <a:pt x="10" y="7"/>
                    </a:cubicBezTo>
                    <a:cubicBezTo>
                      <a:pt x="9" y="7"/>
                      <a:pt x="7" y="7"/>
                      <a:pt x="5" y="7"/>
                    </a:cubicBezTo>
                    <a:moveTo>
                      <a:pt x="6" y="3"/>
                    </a:moveTo>
                    <a:cubicBezTo>
                      <a:pt x="6" y="3"/>
                      <a:pt x="6" y="3"/>
                      <a:pt x="6" y="3"/>
                    </a:cubicBezTo>
                    <a:cubicBezTo>
                      <a:pt x="6" y="4"/>
                      <a:pt x="6" y="4"/>
                      <a:pt x="6" y="4"/>
                    </a:cubicBezTo>
                    <a:cubicBezTo>
                      <a:pt x="5" y="4"/>
                      <a:pt x="5" y="4"/>
                      <a:pt x="4" y="4"/>
                    </a:cubicBezTo>
                    <a:cubicBezTo>
                      <a:pt x="3" y="4"/>
                      <a:pt x="3" y="4"/>
                      <a:pt x="2" y="4"/>
                    </a:cubicBezTo>
                    <a:cubicBezTo>
                      <a:pt x="2" y="4"/>
                      <a:pt x="2" y="4"/>
                      <a:pt x="2" y="4"/>
                    </a:cubicBezTo>
                    <a:cubicBezTo>
                      <a:pt x="2" y="4"/>
                      <a:pt x="3" y="4"/>
                      <a:pt x="4" y="4"/>
                    </a:cubicBezTo>
                    <a:cubicBezTo>
                      <a:pt x="5" y="4"/>
                      <a:pt x="5" y="4"/>
                      <a:pt x="6" y="4"/>
                    </a:cubicBezTo>
                    <a:cubicBezTo>
                      <a:pt x="6" y="4"/>
                      <a:pt x="6" y="4"/>
                      <a:pt x="6" y="4"/>
                    </a:cubicBezTo>
                    <a:cubicBezTo>
                      <a:pt x="6" y="4"/>
                      <a:pt x="6" y="4"/>
                      <a:pt x="6" y="4"/>
                    </a:cubicBezTo>
                    <a:cubicBezTo>
                      <a:pt x="6" y="4"/>
                      <a:pt x="6" y="3"/>
                      <a:pt x="6" y="3"/>
                    </a:cubicBezTo>
                    <a:moveTo>
                      <a:pt x="16" y="3"/>
                    </a:moveTo>
                    <a:cubicBezTo>
                      <a:pt x="16" y="3"/>
                      <a:pt x="16" y="3"/>
                      <a:pt x="16" y="3"/>
                    </a:cubicBezTo>
                    <a:cubicBezTo>
                      <a:pt x="16" y="3"/>
                      <a:pt x="16" y="3"/>
                      <a:pt x="16" y="3"/>
                    </a:cubicBezTo>
                    <a:cubicBezTo>
                      <a:pt x="16" y="3"/>
                      <a:pt x="16" y="3"/>
                      <a:pt x="16" y="3"/>
                    </a:cubicBezTo>
                    <a:moveTo>
                      <a:pt x="9" y="0"/>
                    </a:moveTo>
                    <a:cubicBezTo>
                      <a:pt x="8" y="0"/>
                      <a:pt x="8" y="1"/>
                      <a:pt x="8" y="1"/>
                    </a:cubicBezTo>
                    <a:cubicBezTo>
                      <a:pt x="8" y="2"/>
                      <a:pt x="8" y="3"/>
                      <a:pt x="7" y="4"/>
                    </a:cubicBezTo>
                    <a:cubicBezTo>
                      <a:pt x="7" y="4"/>
                      <a:pt x="7" y="4"/>
                      <a:pt x="7" y="4"/>
                    </a:cubicBezTo>
                    <a:cubicBezTo>
                      <a:pt x="8" y="4"/>
                      <a:pt x="8" y="4"/>
                      <a:pt x="8" y="4"/>
                    </a:cubicBezTo>
                    <a:cubicBezTo>
                      <a:pt x="10" y="4"/>
                      <a:pt x="11" y="5"/>
                      <a:pt x="13" y="5"/>
                    </a:cubicBezTo>
                    <a:cubicBezTo>
                      <a:pt x="13" y="5"/>
                      <a:pt x="13" y="5"/>
                      <a:pt x="13" y="5"/>
                    </a:cubicBezTo>
                    <a:cubicBezTo>
                      <a:pt x="11" y="4"/>
                      <a:pt x="10" y="4"/>
                      <a:pt x="8" y="4"/>
                    </a:cubicBezTo>
                    <a:cubicBezTo>
                      <a:pt x="8" y="3"/>
                      <a:pt x="8" y="2"/>
                      <a:pt x="9"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3" name="Freeform 30"/>
              <p:cNvSpPr>
                <a:spLocks/>
              </p:cNvSpPr>
              <p:nvPr/>
            </p:nvSpPr>
            <p:spPr bwMode="auto">
              <a:xfrm>
                <a:off x="2688" y="415"/>
                <a:ext cx="23" cy="24"/>
              </a:xfrm>
              <a:custGeom>
                <a:avLst/>
                <a:gdLst>
                  <a:gd name="T0" fmla="*/ 0 w 11"/>
                  <a:gd name="T1" fmla="*/ 0 h 11"/>
                  <a:gd name="T2" fmla="*/ 0 w 11"/>
                  <a:gd name="T3" fmla="*/ 3 h 11"/>
                  <a:gd name="T4" fmla="*/ 0 w 11"/>
                  <a:gd name="T5" fmla="*/ 6 h 11"/>
                  <a:gd name="T6" fmla="*/ 0 w 11"/>
                  <a:gd name="T7" fmla="*/ 7 h 11"/>
                  <a:gd name="T8" fmla="*/ 0 w 11"/>
                  <a:gd name="T9" fmla="*/ 7 h 11"/>
                  <a:gd name="T10" fmla="*/ 0 w 11"/>
                  <a:gd name="T11" fmla="*/ 7 h 11"/>
                  <a:gd name="T12" fmla="*/ 0 w 11"/>
                  <a:gd name="T13" fmla="*/ 7 h 11"/>
                  <a:gd name="T14" fmla="*/ 0 w 11"/>
                  <a:gd name="T15" fmla="*/ 7 h 11"/>
                  <a:gd name="T16" fmla="*/ 0 w 11"/>
                  <a:gd name="T17" fmla="*/ 11 h 11"/>
                  <a:gd name="T18" fmla="*/ 6 w 11"/>
                  <a:gd name="T19" fmla="*/ 10 h 11"/>
                  <a:gd name="T20" fmla="*/ 11 w 11"/>
                  <a:gd name="T21" fmla="*/ 7 h 11"/>
                  <a:gd name="T22" fmla="*/ 6 w 11"/>
                  <a:gd name="T23" fmla="*/ 7 h 11"/>
                  <a:gd name="T24" fmla="*/ 2 w 11"/>
                  <a:gd name="T25" fmla="*/ 7 h 11"/>
                  <a:gd name="T26" fmla="*/ 2 w 11"/>
                  <a:gd name="T27" fmla="*/ 7 h 11"/>
                  <a:gd name="T28" fmla="*/ 2 w 11"/>
                  <a:gd name="T29" fmla="*/ 7 h 11"/>
                  <a:gd name="T30" fmla="*/ 0 w 1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
                    <a:moveTo>
                      <a:pt x="0" y="0"/>
                    </a:moveTo>
                    <a:cubicBezTo>
                      <a:pt x="0" y="1"/>
                      <a:pt x="0" y="2"/>
                      <a:pt x="0" y="3"/>
                    </a:cubicBezTo>
                    <a:cubicBezTo>
                      <a:pt x="0" y="4"/>
                      <a:pt x="0" y="5"/>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9"/>
                      <a:pt x="0" y="10"/>
                      <a:pt x="0" y="11"/>
                    </a:cubicBezTo>
                    <a:cubicBezTo>
                      <a:pt x="2" y="11"/>
                      <a:pt x="4" y="10"/>
                      <a:pt x="6" y="10"/>
                    </a:cubicBezTo>
                    <a:cubicBezTo>
                      <a:pt x="8" y="9"/>
                      <a:pt x="9" y="8"/>
                      <a:pt x="11" y="7"/>
                    </a:cubicBezTo>
                    <a:cubicBezTo>
                      <a:pt x="9" y="7"/>
                      <a:pt x="7" y="7"/>
                      <a:pt x="6" y="7"/>
                    </a:cubicBezTo>
                    <a:cubicBezTo>
                      <a:pt x="5" y="7"/>
                      <a:pt x="3" y="7"/>
                      <a:pt x="2" y="7"/>
                    </a:cubicBezTo>
                    <a:cubicBezTo>
                      <a:pt x="2" y="7"/>
                      <a:pt x="2" y="7"/>
                      <a:pt x="2" y="7"/>
                    </a:cubicBezTo>
                    <a:cubicBezTo>
                      <a:pt x="2" y="7"/>
                      <a:pt x="2" y="7"/>
                      <a:pt x="2" y="7"/>
                    </a:cubicBezTo>
                    <a:cubicBezTo>
                      <a:pt x="2" y="6"/>
                      <a:pt x="1" y="3"/>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4" name="Freeform 31"/>
              <p:cNvSpPr>
                <a:spLocks noEditPoints="1"/>
              </p:cNvSpPr>
              <p:nvPr/>
            </p:nvSpPr>
            <p:spPr bwMode="auto">
              <a:xfrm>
                <a:off x="2686" y="413"/>
                <a:ext cx="25" cy="26"/>
              </a:xfrm>
              <a:custGeom>
                <a:avLst/>
                <a:gdLst>
                  <a:gd name="T0" fmla="*/ 7 w 12"/>
                  <a:gd name="T1" fmla="*/ 11 h 12"/>
                  <a:gd name="T2" fmla="*/ 1 w 12"/>
                  <a:gd name="T3" fmla="*/ 12 h 12"/>
                  <a:gd name="T4" fmla="*/ 0 w 12"/>
                  <a:gd name="T5" fmla="*/ 12 h 12"/>
                  <a:gd name="T6" fmla="*/ 7 w 12"/>
                  <a:gd name="T7" fmla="*/ 11 h 12"/>
                  <a:gd name="T8" fmla="*/ 7 w 12"/>
                  <a:gd name="T9" fmla="*/ 11 h 12"/>
                  <a:gd name="T10" fmla="*/ 1 w 12"/>
                  <a:gd name="T11" fmla="*/ 8 h 12"/>
                  <a:gd name="T12" fmla="*/ 1 w 12"/>
                  <a:gd name="T13" fmla="*/ 8 h 12"/>
                  <a:gd name="T14" fmla="*/ 1 w 12"/>
                  <a:gd name="T15" fmla="*/ 8 h 12"/>
                  <a:gd name="T16" fmla="*/ 1 w 12"/>
                  <a:gd name="T17" fmla="*/ 8 h 12"/>
                  <a:gd name="T18" fmla="*/ 1 w 12"/>
                  <a:gd name="T19" fmla="*/ 8 h 12"/>
                  <a:gd name="T20" fmla="*/ 1 w 12"/>
                  <a:gd name="T21" fmla="*/ 8 h 12"/>
                  <a:gd name="T22" fmla="*/ 1 w 12"/>
                  <a:gd name="T23" fmla="*/ 8 h 12"/>
                  <a:gd name="T24" fmla="*/ 1 w 12"/>
                  <a:gd name="T25" fmla="*/ 8 h 12"/>
                  <a:gd name="T26" fmla="*/ 1 w 12"/>
                  <a:gd name="T27" fmla="*/ 8 h 12"/>
                  <a:gd name="T28" fmla="*/ 1 w 12"/>
                  <a:gd name="T29" fmla="*/ 8 h 12"/>
                  <a:gd name="T30" fmla="*/ 1 w 12"/>
                  <a:gd name="T31" fmla="*/ 0 h 12"/>
                  <a:gd name="T32" fmla="*/ 1 w 12"/>
                  <a:gd name="T33" fmla="*/ 1 h 12"/>
                  <a:gd name="T34" fmla="*/ 3 w 12"/>
                  <a:gd name="T35" fmla="*/ 8 h 12"/>
                  <a:gd name="T36" fmla="*/ 3 w 12"/>
                  <a:gd name="T37" fmla="*/ 8 h 12"/>
                  <a:gd name="T38" fmla="*/ 3 w 12"/>
                  <a:gd name="T39" fmla="*/ 8 h 12"/>
                  <a:gd name="T40" fmla="*/ 7 w 12"/>
                  <a:gd name="T41" fmla="*/ 8 h 12"/>
                  <a:gd name="T42" fmla="*/ 12 w 12"/>
                  <a:gd name="T43" fmla="*/ 8 h 12"/>
                  <a:gd name="T44" fmla="*/ 12 w 12"/>
                  <a:gd name="T45" fmla="*/ 8 h 12"/>
                  <a:gd name="T46" fmla="*/ 7 w 12"/>
                  <a:gd name="T47" fmla="*/ 8 h 12"/>
                  <a:gd name="T48" fmla="*/ 3 w 12"/>
                  <a:gd name="T49" fmla="*/ 8 h 12"/>
                  <a:gd name="T50" fmla="*/ 1 w 12"/>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7" y="11"/>
                    </a:moveTo>
                    <a:cubicBezTo>
                      <a:pt x="5" y="11"/>
                      <a:pt x="3" y="12"/>
                      <a:pt x="1" y="12"/>
                    </a:cubicBezTo>
                    <a:cubicBezTo>
                      <a:pt x="1" y="12"/>
                      <a:pt x="1" y="12"/>
                      <a:pt x="0" y="12"/>
                    </a:cubicBezTo>
                    <a:cubicBezTo>
                      <a:pt x="3" y="12"/>
                      <a:pt x="5" y="11"/>
                      <a:pt x="7" y="11"/>
                    </a:cubicBezTo>
                    <a:cubicBezTo>
                      <a:pt x="7" y="11"/>
                      <a:pt x="7" y="11"/>
                      <a:pt x="7" y="11"/>
                    </a:cubicBezTo>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moveTo>
                      <a:pt x="1" y="0"/>
                    </a:moveTo>
                    <a:cubicBezTo>
                      <a:pt x="1" y="0"/>
                      <a:pt x="1" y="0"/>
                      <a:pt x="1" y="1"/>
                    </a:cubicBezTo>
                    <a:cubicBezTo>
                      <a:pt x="2" y="4"/>
                      <a:pt x="3" y="7"/>
                      <a:pt x="3" y="8"/>
                    </a:cubicBezTo>
                    <a:cubicBezTo>
                      <a:pt x="3" y="8"/>
                      <a:pt x="3" y="8"/>
                      <a:pt x="3" y="8"/>
                    </a:cubicBezTo>
                    <a:cubicBezTo>
                      <a:pt x="3" y="8"/>
                      <a:pt x="3" y="8"/>
                      <a:pt x="3" y="8"/>
                    </a:cubicBezTo>
                    <a:cubicBezTo>
                      <a:pt x="4" y="8"/>
                      <a:pt x="6" y="8"/>
                      <a:pt x="7" y="8"/>
                    </a:cubicBezTo>
                    <a:cubicBezTo>
                      <a:pt x="8" y="8"/>
                      <a:pt x="10" y="8"/>
                      <a:pt x="12" y="8"/>
                    </a:cubicBezTo>
                    <a:cubicBezTo>
                      <a:pt x="12" y="8"/>
                      <a:pt x="12" y="8"/>
                      <a:pt x="12" y="8"/>
                    </a:cubicBezTo>
                    <a:cubicBezTo>
                      <a:pt x="10" y="8"/>
                      <a:pt x="8" y="8"/>
                      <a:pt x="7" y="8"/>
                    </a:cubicBezTo>
                    <a:cubicBezTo>
                      <a:pt x="6" y="8"/>
                      <a:pt x="4" y="8"/>
                      <a:pt x="3" y="8"/>
                    </a:cubicBezTo>
                    <a:cubicBezTo>
                      <a:pt x="3" y="7"/>
                      <a:pt x="2" y="4"/>
                      <a:pt x="1"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5" name="Freeform 32"/>
              <p:cNvSpPr>
                <a:spLocks/>
              </p:cNvSpPr>
              <p:nvPr/>
            </p:nvSpPr>
            <p:spPr bwMode="auto">
              <a:xfrm>
                <a:off x="2507" y="434"/>
                <a:ext cx="66" cy="128"/>
              </a:xfrm>
              <a:custGeom>
                <a:avLst/>
                <a:gdLst>
                  <a:gd name="T0" fmla="*/ 28 w 31"/>
                  <a:gd name="T1" fmla="*/ 0 h 60"/>
                  <a:gd name="T2" fmla="*/ 27 w 31"/>
                  <a:gd name="T3" fmla="*/ 0 h 60"/>
                  <a:gd name="T4" fmla="*/ 22 w 31"/>
                  <a:gd name="T5" fmla="*/ 2 h 60"/>
                  <a:gd name="T6" fmla="*/ 11 w 31"/>
                  <a:gd name="T7" fmla="*/ 10 h 60"/>
                  <a:gd name="T8" fmla="*/ 4 w 31"/>
                  <a:gd name="T9" fmla="*/ 17 h 60"/>
                  <a:gd name="T10" fmla="*/ 3 w 31"/>
                  <a:gd name="T11" fmla="*/ 18 h 60"/>
                  <a:gd name="T12" fmla="*/ 0 w 31"/>
                  <a:gd name="T13" fmla="*/ 33 h 60"/>
                  <a:gd name="T14" fmla="*/ 1 w 31"/>
                  <a:gd name="T15" fmla="*/ 55 h 60"/>
                  <a:gd name="T16" fmla="*/ 1 w 31"/>
                  <a:gd name="T17" fmla="*/ 58 h 60"/>
                  <a:gd name="T18" fmla="*/ 2 w 31"/>
                  <a:gd name="T19" fmla="*/ 60 h 60"/>
                  <a:gd name="T20" fmla="*/ 2 w 31"/>
                  <a:gd name="T21" fmla="*/ 58 h 60"/>
                  <a:gd name="T22" fmla="*/ 2 w 31"/>
                  <a:gd name="T23" fmla="*/ 57 h 60"/>
                  <a:gd name="T24" fmla="*/ 3 w 31"/>
                  <a:gd name="T25" fmla="*/ 27 h 60"/>
                  <a:gd name="T26" fmla="*/ 12 w 31"/>
                  <a:gd name="T27" fmla="*/ 11 h 60"/>
                  <a:gd name="T28" fmla="*/ 12 w 31"/>
                  <a:gd name="T29" fmla="*/ 10 h 60"/>
                  <a:gd name="T30" fmla="*/ 12 w 31"/>
                  <a:gd name="T31" fmla="*/ 11 h 60"/>
                  <a:gd name="T32" fmla="*/ 12 w 31"/>
                  <a:gd name="T33" fmla="*/ 21 h 60"/>
                  <a:gd name="T34" fmla="*/ 12 w 31"/>
                  <a:gd name="T35" fmla="*/ 23 h 60"/>
                  <a:gd name="T36" fmla="*/ 12 w 31"/>
                  <a:gd name="T37" fmla="*/ 32 h 60"/>
                  <a:gd name="T38" fmla="*/ 13 w 31"/>
                  <a:gd name="T39" fmla="*/ 43 h 60"/>
                  <a:gd name="T40" fmla="*/ 13 w 31"/>
                  <a:gd name="T41" fmla="*/ 30 h 60"/>
                  <a:gd name="T42" fmla="*/ 14 w 31"/>
                  <a:gd name="T43" fmla="*/ 24 h 60"/>
                  <a:gd name="T44" fmla="*/ 14 w 31"/>
                  <a:gd name="T45" fmla="*/ 23 h 60"/>
                  <a:gd name="T46" fmla="*/ 14 w 31"/>
                  <a:gd name="T47" fmla="*/ 24 h 60"/>
                  <a:gd name="T48" fmla="*/ 15 w 31"/>
                  <a:gd name="T49" fmla="*/ 27 h 60"/>
                  <a:gd name="T50" fmla="*/ 14 w 31"/>
                  <a:gd name="T51" fmla="*/ 22 h 60"/>
                  <a:gd name="T52" fmla="*/ 21 w 31"/>
                  <a:gd name="T53" fmla="*/ 5 h 60"/>
                  <a:gd name="T54" fmla="*/ 31 w 31"/>
                  <a:gd name="T55" fmla="*/ 0 h 60"/>
                  <a:gd name="T56" fmla="*/ 28 w 31"/>
                  <a:gd name="T5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60">
                    <a:moveTo>
                      <a:pt x="28" y="0"/>
                    </a:moveTo>
                    <a:cubicBezTo>
                      <a:pt x="28" y="0"/>
                      <a:pt x="27" y="0"/>
                      <a:pt x="27" y="0"/>
                    </a:cubicBezTo>
                    <a:cubicBezTo>
                      <a:pt x="25" y="1"/>
                      <a:pt x="24" y="1"/>
                      <a:pt x="22" y="2"/>
                    </a:cubicBezTo>
                    <a:cubicBezTo>
                      <a:pt x="18" y="4"/>
                      <a:pt x="15" y="7"/>
                      <a:pt x="11" y="10"/>
                    </a:cubicBezTo>
                    <a:cubicBezTo>
                      <a:pt x="9" y="12"/>
                      <a:pt x="7" y="15"/>
                      <a:pt x="4" y="17"/>
                    </a:cubicBezTo>
                    <a:cubicBezTo>
                      <a:pt x="4" y="18"/>
                      <a:pt x="4" y="18"/>
                      <a:pt x="3" y="18"/>
                    </a:cubicBezTo>
                    <a:cubicBezTo>
                      <a:pt x="2" y="22"/>
                      <a:pt x="1" y="27"/>
                      <a:pt x="0" y="33"/>
                    </a:cubicBezTo>
                    <a:cubicBezTo>
                      <a:pt x="0" y="40"/>
                      <a:pt x="1" y="47"/>
                      <a:pt x="1" y="55"/>
                    </a:cubicBezTo>
                    <a:cubicBezTo>
                      <a:pt x="1" y="56"/>
                      <a:pt x="1" y="57"/>
                      <a:pt x="1" y="58"/>
                    </a:cubicBezTo>
                    <a:cubicBezTo>
                      <a:pt x="1" y="59"/>
                      <a:pt x="2" y="59"/>
                      <a:pt x="2" y="60"/>
                    </a:cubicBezTo>
                    <a:cubicBezTo>
                      <a:pt x="2" y="60"/>
                      <a:pt x="2" y="59"/>
                      <a:pt x="2" y="58"/>
                    </a:cubicBezTo>
                    <a:cubicBezTo>
                      <a:pt x="2" y="57"/>
                      <a:pt x="2" y="57"/>
                      <a:pt x="2" y="57"/>
                    </a:cubicBezTo>
                    <a:cubicBezTo>
                      <a:pt x="2" y="48"/>
                      <a:pt x="1" y="34"/>
                      <a:pt x="3" y="27"/>
                    </a:cubicBezTo>
                    <a:cubicBezTo>
                      <a:pt x="4" y="18"/>
                      <a:pt x="10" y="13"/>
                      <a:pt x="12" y="11"/>
                    </a:cubicBezTo>
                    <a:cubicBezTo>
                      <a:pt x="12" y="10"/>
                      <a:pt x="12" y="10"/>
                      <a:pt x="12" y="10"/>
                    </a:cubicBezTo>
                    <a:cubicBezTo>
                      <a:pt x="12" y="11"/>
                      <a:pt x="12" y="11"/>
                      <a:pt x="12" y="11"/>
                    </a:cubicBezTo>
                    <a:cubicBezTo>
                      <a:pt x="11" y="16"/>
                      <a:pt x="11" y="18"/>
                      <a:pt x="12" y="21"/>
                    </a:cubicBezTo>
                    <a:cubicBezTo>
                      <a:pt x="12" y="22"/>
                      <a:pt x="12" y="22"/>
                      <a:pt x="12" y="23"/>
                    </a:cubicBezTo>
                    <a:cubicBezTo>
                      <a:pt x="12" y="27"/>
                      <a:pt x="12" y="27"/>
                      <a:pt x="12" y="32"/>
                    </a:cubicBezTo>
                    <a:cubicBezTo>
                      <a:pt x="11" y="36"/>
                      <a:pt x="11" y="40"/>
                      <a:pt x="13" y="43"/>
                    </a:cubicBezTo>
                    <a:cubicBezTo>
                      <a:pt x="12" y="36"/>
                      <a:pt x="12" y="33"/>
                      <a:pt x="13" y="30"/>
                    </a:cubicBezTo>
                    <a:cubicBezTo>
                      <a:pt x="14" y="27"/>
                      <a:pt x="14" y="25"/>
                      <a:pt x="14" y="24"/>
                    </a:cubicBezTo>
                    <a:cubicBezTo>
                      <a:pt x="14" y="23"/>
                      <a:pt x="14" y="23"/>
                      <a:pt x="14" y="23"/>
                    </a:cubicBezTo>
                    <a:cubicBezTo>
                      <a:pt x="14" y="24"/>
                      <a:pt x="14" y="24"/>
                      <a:pt x="14" y="24"/>
                    </a:cubicBezTo>
                    <a:cubicBezTo>
                      <a:pt x="15" y="25"/>
                      <a:pt x="15" y="26"/>
                      <a:pt x="15" y="27"/>
                    </a:cubicBezTo>
                    <a:cubicBezTo>
                      <a:pt x="15" y="26"/>
                      <a:pt x="15" y="24"/>
                      <a:pt x="14" y="22"/>
                    </a:cubicBezTo>
                    <a:cubicBezTo>
                      <a:pt x="12" y="16"/>
                      <a:pt x="11" y="10"/>
                      <a:pt x="21" y="5"/>
                    </a:cubicBezTo>
                    <a:cubicBezTo>
                      <a:pt x="24" y="3"/>
                      <a:pt x="28" y="2"/>
                      <a:pt x="31" y="0"/>
                    </a:cubicBezTo>
                    <a:cubicBezTo>
                      <a:pt x="30" y="0"/>
                      <a:pt x="29" y="0"/>
                      <a:pt x="28"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6" name="Freeform 33"/>
              <p:cNvSpPr>
                <a:spLocks/>
              </p:cNvSpPr>
              <p:nvPr/>
            </p:nvSpPr>
            <p:spPr bwMode="auto">
              <a:xfrm>
                <a:off x="2509" y="434"/>
                <a:ext cx="66" cy="130"/>
              </a:xfrm>
              <a:custGeom>
                <a:avLst/>
                <a:gdLst>
                  <a:gd name="T0" fmla="*/ 30 w 31"/>
                  <a:gd name="T1" fmla="*/ 0 h 61"/>
                  <a:gd name="T2" fmla="*/ 20 w 31"/>
                  <a:gd name="T3" fmla="*/ 5 h 61"/>
                  <a:gd name="T4" fmla="*/ 13 w 31"/>
                  <a:gd name="T5" fmla="*/ 22 h 61"/>
                  <a:gd name="T6" fmla="*/ 14 w 31"/>
                  <a:gd name="T7" fmla="*/ 27 h 61"/>
                  <a:gd name="T8" fmla="*/ 13 w 31"/>
                  <a:gd name="T9" fmla="*/ 24 h 61"/>
                  <a:gd name="T10" fmla="*/ 13 w 31"/>
                  <a:gd name="T11" fmla="*/ 23 h 61"/>
                  <a:gd name="T12" fmla="*/ 13 w 31"/>
                  <a:gd name="T13" fmla="*/ 24 h 61"/>
                  <a:gd name="T14" fmla="*/ 12 w 31"/>
                  <a:gd name="T15" fmla="*/ 30 h 61"/>
                  <a:gd name="T16" fmla="*/ 12 w 31"/>
                  <a:gd name="T17" fmla="*/ 43 h 61"/>
                  <a:gd name="T18" fmla="*/ 11 w 31"/>
                  <a:gd name="T19" fmla="*/ 32 h 61"/>
                  <a:gd name="T20" fmla="*/ 11 w 31"/>
                  <a:gd name="T21" fmla="*/ 23 h 61"/>
                  <a:gd name="T22" fmla="*/ 11 w 31"/>
                  <a:gd name="T23" fmla="*/ 21 h 61"/>
                  <a:gd name="T24" fmla="*/ 11 w 31"/>
                  <a:gd name="T25" fmla="*/ 11 h 61"/>
                  <a:gd name="T26" fmla="*/ 11 w 31"/>
                  <a:gd name="T27" fmla="*/ 10 h 61"/>
                  <a:gd name="T28" fmla="*/ 11 w 31"/>
                  <a:gd name="T29" fmla="*/ 11 h 61"/>
                  <a:gd name="T30" fmla="*/ 2 w 31"/>
                  <a:gd name="T31" fmla="*/ 27 h 61"/>
                  <a:gd name="T32" fmla="*/ 1 w 31"/>
                  <a:gd name="T33" fmla="*/ 57 h 61"/>
                  <a:gd name="T34" fmla="*/ 1 w 31"/>
                  <a:gd name="T35" fmla="*/ 58 h 61"/>
                  <a:gd name="T36" fmla="*/ 1 w 31"/>
                  <a:gd name="T37" fmla="*/ 60 h 61"/>
                  <a:gd name="T38" fmla="*/ 1 w 31"/>
                  <a:gd name="T39" fmla="*/ 61 h 61"/>
                  <a:gd name="T40" fmla="*/ 1 w 31"/>
                  <a:gd name="T41" fmla="*/ 58 h 61"/>
                  <a:gd name="T42" fmla="*/ 2 w 31"/>
                  <a:gd name="T43" fmla="*/ 27 h 61"/>
                  <a:gd name="T44" fmla="*/ 11 w 31"/>
                  <a:gd name="T45" fmla="*/ 11 h 61"/>
                  <a:gd name="T46" fmla="*/ 11 w 31"/>
                  <a:gd name="T47" fmla="*/ 23 h 61"/>
                  <a:gd name="T48" fmla="*/ 10 w 31"/>
                  <a:gd name="T49" fmla="*/ 32 h 61"/>
                  <a:gd name="T50" fmla="*/ 12 w 31"/>
                  <a:gd name="T51" fmla="*/ 44 h 61"/>
                  <a:gd name="T52" fmla="*/ 12 w 31"/>
                  <a:gd name="T53" fmla="*/ 30 h 61"/>
                  <a:gd name="T54" fmla="*/ 13 w 31"/>
                  <a:gd name="T55" fmla="*/ 24 h 61"/>
                  <a:gd name="T56" fmla="*/ 15 w 31"/>
                  <a:gd name="T57" fmla="*/ 31 h 61"/>
                  <a:gd name="T58" fmla="*/ 13 w 31"/>
                  <a:gd name="T59" fmla="*/ 22 h 61"/>
                  <a:gd name="T60" fmla="*/ 20 w 31"/>
                  <a:gd name="T61" fmla="*/ 5 h 61"/>
                  <a:gd name="T62" fmla="*/ 31 w 31"/>
                  <a:gd name="T63" fmla="*/ 1 h 61"/>
                  <a:gd name="T64" fmla="*/ 30 w 31"/>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61">
                    <a:moveTo>
                      <a:pt x="30" y="0"/>
                    </a:moveTo>
                    <a:cubicBezTo>
                      <a:pt x="27" y="2"/>
                      <a:pt x="23" y="3"/>
                      <a:pt x="20" y="5"/>
                    </a:cubicBezTo>
                    <a:cubicBezTo>
                      <a:pt x="10" y="10"/>
                      <a:pt x="11" y="16"/>
                      <a:pt x="13" y="22"/>
                    </a:cubicBezTo>
                    <a:cubicBezTo>
                      <a:pt x="14" y="24"/>
                      <a:pt x="14" y="26"/>
                      <a:pt x="14" y="27"/>
                    </a:cubicBezTo>
                    <a:cubicBezTo>
                      <a:pt x="14" y="26"/>
                      <a:pt x="14" y="25"/>
                      <a:pt x="13" y="24"/>
                    </a:cubicBezTo>
                    <a:cubicBezTo>
                      <a:pt x="13" y="23"/>
                      <a:pt x="13" y="23"/>
                      <a:pt x="13" y="23"/>
                    </a:cubicBezTo>
                    <a:cubicBezTo>
                      <a:pt x="13" y="24"/>
                      <a:pt x="13" y="24"/>
                      <a:pt x="13" y="24"/>
                    </a:cubicBezTo>
                    <a:cubicBezTo>
                      <a:pt x="13" y="25"/>
                      <a:pt x="13" y="27"/>
                      <a:pt x="12" y="30"/>
                    </a:cubicBezTo>
                    <a:cubicBezTo>
                      <a:pt x="11" y="33"/>
                      <a:pt x="11" y="36"/>
                      <a:pt x="12" y="43"/>
                    </a:cubicBezTo>
                    <a:cubicBezTo>
                      <a:pt x="10" y="40"/>
                      <a:pt x="10" y="36"/>
                      <a:pt x="11" y="32"/>
                    </a:cubicBezTo>
                    <a:cubicBezTo>
                      <a:pt x="11" y="27"/>
                      <a:pt x="11" y="27"/>
                      <a:pt x="11" y="23"/>
                    </a:cubicBezTo>
                    <a:cubicBezTo>
                      <a:pt x="11" y="22"/>
                      <a:pt x="11" y="22"/>
                      <a:pt x="11" y="21"/>
                    </a:cubicBezTo>
                    <a:cubicBezTo>
                      <a:pt x="10" y="18"/>
                      <a:pt x="10" y="16"/>
                      <a:pt x="11" y="11"/>
                    </a:cubicBezTo>
                    <a:cubicBezTo>
                      <a:pt x="11" y="10"/>
                      <a:pt x="11" y="10"/>
                      <a:pt x="11" y="10"/>
                    </a:cubicBezTo>
                    <a:cubicBezTo>
                      <a:pt x="11" y="11"/>
                      <a:pt x="11" y="11"/>
                      <a:pt x="11" y="11"/>
                    </a:cubicBezTo>
                    <a:cubicBezTo>
                      <a:pt x="9" y="13"/>
                      <a:pt x="3" y="18"/>
                      <a:pt x="2" y="27"/>
                    </a:cubicBezTo>
                    <a:cubicBezTo>
                      <a:pt x="0" y="34"/>
                      <a:pt x="1" y="48"/>
                      <a:pt x="1" y="57"/>
                    </a:cubicBezTo>
                    <a:cubicBezTo>
                      <a:pt x="1" y="58"/>
                      <a:pt x="1" y="58"/>
                      <a:pt x="1" y="58"/>
                    </a:cubicBezTo>
                    <a:cubicBezTo>
                      <a:pt x="1" y="59"/>
                      <a:pt x="1" y="60"/>
                      <a:pt x="1" y="60"/>
                    </a:cubicBezTo>
                    <a:cubicBezTo>
                      <a:pt x="1" y="60"/>
                      <a:pt x="1" y="60"/>
                      <a:pt x="1" y="61"/>
                    </a:cubicBezTo>
                    <a:cubicBezTo>
                      <a:pt x="1" y="60"/>
                      <a:pt x="1" y="59"/>
                      <a:pt x="1" y="58"/>
                    </a:cubicBezTo>
                    <a:cubicBezTo>
                      <a:pt x="1" y="50"/>
                      <a:pt x="1" y="35"/>
                      <a:pt x="2" y="27"/>
                    </a:cubicBezTo>
                    <a:cubicBezTo>
                      <a:pt x="3" y="18"/>
                      <a:pt x="9" y="13"/>
                      <a:pt x="11" y="11"/>
                    </a:cubicBezTo>
                    <a:cubicBezTo>
                      <a:pt x="10" y="17"/>
                      <a:pt x="10" y="19"/>
                      <a:pt x="11" y="23"/>
                    </a:cubicBezTo>
                    <a:cubicBezTo>
                      <a:pt x="11" y="27"/>
                      <a:pt x="11" y="27"/>
                      <a:pt x="10" y="32"/>
                    </a:cubicBezTo>
                    <a:cubicBezTo>
                      <a:pt x="10" y="37"/>
                      <a:pt x="10" y="41"/>
                      <a:pt x="12" y="44"/>
                    </a:cubicBezTo>
                    <a:cubicBezTo>
                      <a:pt x="11" y="37"/>
                      <a:pt x="11" y="33"/>
                      <a:pt x="12" y="30"/>
                    </a:cubicBezTo>
                    <a:cubicBezTo>
                      <a:pt x="13" y="27"/>
                      <a:pt x="13" y="25"/>
                      <a:pt x="13" y="24"/>
                    </a:cubicBezTo>
                    <a:cubicBezTo>
                      <a:pt x="14" y="27"/>
                      <a:pt x="15" y="31"/>
                      <a:pt x="15" y="31"/>
                    </a:cubicBezTo>
                    <a:cubicBezTo>
                      <a:pt x="15" y="31"/>
                      <a:pt x="15" y="26"/>
                      <a:pt x="13" y="22"/>
                    </a:cubicBezTo>
                    <a:cubicBezTo>
                      <a:pt x="12" y="17"/>
                      <a:pt x="10" y="11"/>
                      <a:pt x="20" y="5"/>
                    </a:cubicBezTo>
                    <a:cubicBezTo>
                      <a:pt x="23" y="3"/>
                      <a:pt x="27" y="2"/>
                      <a:pt x="31" y="1"/>
                    </a:cubicBezTo>
                    <a:cubicBezTo>
                      <a:pt x="31" y="1"/>
                      <a:pt x="31" y="1"/>
                      <a:pt x="3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7" name="Freeform 34"/>
              <p:cNvSpPr>
                <a:spLocks noEditPoints="1"/>
              </p:cNvSpPr>
              <p:nvPr/>
            </p:nvSpPr>
            <p:spPr bwMode="auto">
              <a:xfrm>
                <a:off x="2726" y="437"/>
                <a:ext cx="68" cy="138"/>
              </a:xfrm>
              <a:custGeom>
                <a:avLst/>
                <a:gdLst>
                  <a:gd name="T0" fmla="*/ 30 w 32"/>
                  <a:gd name="T1" fmla="*/ 61 h 65"/>
                  <a:gd name="T2" fmla="*/ 29 w 32"/>
                  <a:gd name="T3" fmla="*/ 64 h 65"/>
                  <a:gd name="T4" fmla="*/ 29 w 32"/>
                  <a:gd name="T5" fmla="*/ 65 h 65"/>
                  <a:gd name="T6" fmla="*/ 30 w 32"/>
                  <a:gd name="T7" fmla="*/ 62 h 65"/>
                  <a:gd name="T8" fmla="*/ 30 w 32"/>
                  <a:gd name="T9" fmla="*/ 61 h 65"/>
                  <a:gd name="T10" fmla="*/ 4 w 32"/>
                  <a:gd name="T11" fmla="*/ 0 h 65"/>
                  <a:gd name="T12" fmla="*/ 0 w 32"/>
                  <a:gd name="T13" fmla="*/ 1 h 65"/>
                  <a:gd name="T14" fmla="*/ 10 w 32"/>
                  <a:gd name="T15" fmla="*/ 5 h 65"/>
                  <a:gd name="T16" fmla="*/ 12 w 32"/>
                  <a:gd name="T17" fmla="*/ 7 h 65"/>
                  <a:gd name="T18" fmla="*/ 17 w 32"/>
                  <a:gd name="T19" fmla="*/ 15 h 65"/>
                  <a:gd name="T20" fmla="*/ 16 w 32"/>
                  <a:gd name="T21" fmla="*/ 24 h 65"/>
                  <a:gd name="T22" fmla="*/ 17 w 32"/>
                  <a:gd name="T23" fmla="*/ 24 h 65"/>
                  <a:gd name="T24" fmla="*/ 17 w 32"/>
                  <a:gd name="T25" fmla="*/ 23 h 65"/>
                  <a:gd name="T26" fmla="*/ 17 w 32"/>
                  <a:gd name="T27" fmla="*/ 24 h 65"/>
                  <a:gd name="T28" fmla="*/ 18 w 32"/>
                  <a:gd name="T29" fmla="*/ 30 h 65"/>
                  <a:gd name="T30" fmla="*/ 18 w 32"/>
                  <a:gd name="T31" fmla="*/ 41 h 65"/>
                  <a:gd name="T32" fmla="*/ 19 w 32"/>
                  <a:gd name="T33" fmla="*/ 28 h 65"/>
                  <a:gd name="T34" fmla="*/ 18 w 32"/>
                  <a:gd name="T35" fmla="*/ 27 h 65"/>
                  <a:gd name="T36" fmla="*/ 19 w 32"/>
                  <a:gd name="T37" fmla="*/ 22 h 65"/>
                  <a:gd name="T38" fmla="*/ 18 w 32"/>
                  <a:gd name="T39" fmla="*/ 11 h 65"/>
                  <a:gd name="T40" fmla="*/ 18 w 32"/>
                  <a:gd name="T41" fmla="*/ 11 h 65"/>
                  <a:gd name="T42" fmla="*/ 18 w 32"/>
                  <a:gd name="T43" fmla="*/ 11 h 65"/>
                  <a:gd name="T44" fmla="*/ 18 w 32"/>
                  <a:gd name="T45" fmla="*/ 10 h 65"/>
                  <a:gd name="T46" fmla="*/ 18 w 32"/>
                  <a:gd name="T47" fmla="*/ 10 h 65"/>
                  <a:gd name="T48" fmla="*/ 19 w 32"/>
                  <a:gd name="T49" fmla="*/ 10 h 65"/>
                  <a:gd name="T50" fmla="*/ 19 w 32"/>
                  <a:gd name="T51" fmla="*/ 10 h 65"/>
                  <a:gd name="T52" fmla="*/ 28 w 32"/>
                  <a:gd name="T53" fmla="*/ 22 h 65"/>
                  <a:gd name="T54" fmla="*/ 29 w 32"/>
                  <a:gd name="T55" fmla="*/ 28 h 65"/>
                  <a:gd name="T56" fmla="*/ 29 w 32"/>
                  <a:gd name="T57" fmla="*/ 28 h 65"/>
                  <a:gd name="T58" fmla="*/ 29 w 32"/>
                  <a:gd name="T59" fmla="*/ 30 h 65"/>
                  <a:gd name="T60" fmla="*/ 30 w 32"/>
                  <a:gd name="T61" fmla="*/ 38 h 65"/>
                  <a:gd name="T62" fmla="*/ 30 w 32"/>
                  <a:gd name="T63" fmla="*/ 51 h 65"/>
                  <a:gd name="T64" fmla="*/ 30 w 32"/>
                  <a:gd name="T65" fmla="*/ 51 h 65"/>
                  <a:gd name="T66" fmla="*/ 30 w 32"/>
                  <a:gd name="T67" fmla="*/ 53 h 65"/>
                  <a:gd name="T68" fmla="*/ 29 w 32"/>
                  <a:gd name="T69" fmla="*/ 58 h 65"/>
                  <a:gd name="T70" fmla="*/ 31 w 32"/>
                  <a:gd name="T71" fmla="*/ 56 h 65"/>
                  <a:gd name="T72" fmla="*/ 31 w 32"/>
                  <a:gd name="T73" fmla="*/ 31 h 65"/>
                  <a:gd name="T74" fmla="*/ 31 w 32"/>
                  <a:gd name="T75" fmla="*/ 30 h 65"/>
                  <a:gd name="T76" fmla="*/ 31 w 32"/>
                  <a:gd name="T77" fmla="*/ 30 h 65"/>
                  <a:gd name="T78" fmla="*/ 31 w 32"/>
                  <a:gd name="T79" fmla="*/ 29 h 65"/>
                  <a:gd name="T80" fmla="*/ 32 w 32"/>
                  <a:gd name="T81" fmla="*/ 30 h 65"/>
                  <a:gd name="T82" fmla="*/ 32 w 32"/>
                  <a:gd name="T83" fmla="*/ 30 h 65"/>
                  <a:gd name="T84" fmla="*/ 31 w 32"/>
                  <a:gd name="T85" fmla="*/ 27 h 65"/>
                  <a:gd name="T86" fmla="*/ 31 w 32"/>
                  <a:gd name="T87" fmla="*/ 23 h 65"/>
                  <a:gd name="T88" fmla="*/ 30 w 32"/>
                  <a:gd name="T89" fmla="*/ 21 h 65"/>
                  <a:gd name="T90" fmla="*/ 29 w 32"/>
                  <a:gd name="T91" fmla="*/ 20 h 65"/>
                  <a:gd name="T92" fmla="*/ 30 w 32"/>
                  <a:gd name="T93" fmla="*/ 20 h 65"/>
                  <a:gd name="T94" fmla="*/ 30 w 32"/>
                  <a:gd name="T95" fmla="*/ 20 h 65"/>
                  <a:gd name="T96" fmla="*/ 30 w 32"/>
                  <a:gd name="T97" fmla="*/ 18 h 65"/>
                  <a:gd name="T98" fmla="*/ 27 w 32"/>
                  <a:gd name="T99" fmla="*/ 16 h 65"/>
                  <a:gd name="T100" fmla="*/ 23 w 32"/>
                  <a:gd name="T101" fmla="*/ 11 h 65"/>
                  <a:gd name="T102" fmla="*/ 4 w 32"/>
                  <a:gd name="T10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65">
                    <a:moveTo>
                      <a:pt x="30" y="61"/>
                    </a:moveTo>
                    <a:cubicBezTo>
                      <a:pt x="30" y="62"/>
                      <a:pt x="29" y="63"/>
                      <a:pt x="29" y="64"/>
                    </a:cubicBezTo>
                    <a:cubicBezTo>
                      <a:pt x="29" y="64"/>
                      <a:pt x="29" y="65"/>
                      <a:pt x="29" y="65"/>
                    </a:cubicBezTo>
                    <a:cubicBezTo>
                      <a:pt x="29" y="64"/>
                      <a:pt x="30" y="63"/>
                      <a:pt x="30" y="62"/>
                    </a:cubicBezTo>
                    <a:cubicBezTo>
                      <a:pt x="30" y="62"/>
                      <a:pt x="30" y="61"/>
                      <a:pt x="30" y="61"/>
                    </a:cubicBezTo>
                    <a:moveTo>
                      <a:pt x="4" y="0"/>
                    </a:moveTo>
                    <a:cubicBezTo>
                      <a:pt x="2" y="0"/>
                      <a:pt x="1" y="0"/>
                      <a:pt x="0" y="1"/>
                    </a:cubicBezTo>
                    <a:cubicBezTo>
                      <a:pt x="4" y="2"/>
                      <a:pt x="7" y="3"/>
                      <a:pt x="10" y="5"/>
                    </a:cubicBezTo>
                    <a:cubicBezTo>
                      <a:pt x="11" y="5"/>
                      <a:pt x="11" y="6"/>
                      <a:pt x="12" y="7"/>
                    </a:cubicBezTo>
                    <a:cubicBezTo>
                      <a:pt x="15" y="9"/>
                      <a:pt x="17" y="11"/>
                      <a:pt x="17" y="15"/>
                    </a:cubicBezTo>
                    <a:cubicBezTo>
                      <a:pt x="17" y="18"/>
                      <a:pt x="17" y="21"/>
                      <a:pt x="16" y="24"/>
                    </a:cubicBezTo>
                    <a:cubicBezTo>
                      <a:pt x="17" y="24"/>
                      <a:pt x="17" y="24"/>
                      <a:pt x="17" y="24"/>
                    </a:cubicBezTo>
                    <a:cubicBezTo>
                      <a:pt x="17" y="23"/>
                      <a:pt x="17" y="23"/>
                      <a:pt x="17" y="23"/>
                    </a:cubicBezTo>
                    <a:cubicBezTo>
                      <a:pt x="17" y="24"/>
                      <a:pt x="17" y="24"/>
                      <a:pt x="17" y="24"/>
                    </a:cubicBezTo>
                    <a:cubicBezTo>
                      <a:pt x="17" y="24"/>
                      <a:pt x="17" y="26"/>
                      <a:pt x="18" y="30"/>
                    </a:cubicBezTo>
                    <a:cubicBezTo>
                      <a:pt x="18" y="32"/>
                      <a:pt x="19" y="37"/>
                      <a:pt x="18" y="41"/>
                    </a:cubicBezTo>
                    <a:cubicBezTo>
                      <a:pt x="20" y="36"/>
                      <a:pt x="19" y="33"/>
                      <a:pt x="19" y="28"/>
                    </a:cubicBezTo>
                    <a:cubicBezTo>
                      <a:pt x="18" y="27"/>
                      <a:pt x="18" y="27"/>
                      <a:pt x="18" y="27"/>
                    </a:cubicBezTo>
                    <a:cubicBezTo>
                      <a:pt x="18" y="26"/>
                      <a:pt x="18" y="24"/>
                      <a:pt x="19" y="22"/>
                    </a:cubicBezTo>
                    <a:cubicBezTo>
                      <a:pt x="19" y="18"/>
                      <a:pt x="20" y="15"/>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23" y="13"/>
                      <a:pt x="27" y="17"/>
                      <a:pt x="28" y="22"/>
                    </a:cubicBezTo>
                    <a:cubicBezTo>
                      <a:pt x="29" y="24"/>
                      <a:pt x="29" y="26"/>
                      <a:pt x="29" y="28"/>
                    </a:cubicBezTo>
                    <a:cubicBezTo>
                      <a:pt x="29" y="28"/>
                      <a:pt x="29" y="28"/>
                      <a:pt x="29" y="28"/>
                    </a:cubicBezTo>
                    <a:cubicBezTo>
                      <a:pt x="29" y="29"/>
                      <a:pt x="29" y="29"/>
                      <a:pt x="29" y="30"/>
                    </a:cubicBezTo>
                    <a:cubicBezTo>
                      <a:pt x="30" y="33"/>
                      <a:pt x="30" y="35"/>
                      <a:pt x="30" y="38"/>
                    </a:cubicBezTo>
                    <a:cubicBezTo>
                      <a:pt x="30" y="42"/>
                      <a:pt x="30" y="47"/>
                      <a:pt x="30" y="51"/>
                    </a:cubicBezTo>
                    <a:cubicBezTo>
                      <a:pt x="30" y="51"/>
                      <a:pt x="30" y="51"/>
                      <a:pt x="30" y="51"/>
                    </a:cubicBezTo>
                    <a:cubicBezTo>
                      <a:pt x="30" y="52"/>
                      <a:pt x="30" y="52"/>
                      <a:pt x="30" y="53"/>
                    </a:cubicBezTo>
                    <a:cubicBezTo>
                      <a:pt x="30" y="55"/>
                      <a:pt x="29" y="57"/>
                      <a:pt x="29" y="58"/>
                    </a:cubicBezTo>
                    <a:cubicBezTo>
                      <a:pt x="30" y="57"/>
                      <a:pt x="30" y="57"/>
                      <a:pt x="31" y="56"/>
                    </a:cubicBezTo>
                    <a:cubicBezTo>
                      <a:pt x="31" y="43"/>
                      <a:pt x="31" y="33"/>
                      <a:pt x="31" y="31"/>
                    </a:cubicBezTo>
                    <a:cubicBezTo>
                      <a:pt x="31" y="31"/>
                      <a:pt x="31" y="31"/>
                      <a:pt x="31" y="30"/>
                    </a:cubicBezTo>
                    <a:cubicBezTo>
                      <a:pt x="31" y="30"/>
                      <a:pt x="31" y="30"/>
                      <a:pt x="31" y="30"/>
                    </a:cubicBezTo>
                    <a:cubicBezTo>
                      <a:pt x="31" y="29"/>
                      <a:pt x="31" y="29"/>
                      <a:pt x="31" y="29"/>
                    </a:cubicBezTo>
                    <a:cubicBezTo>
                      <a:pt x="32" y="30"/>
                      <a:pt x="32" y="30"/>
                      <a:pt x="32" y="30"/>
                    </a:cubicBezTo>
                    <a:cubicBezTo>
                      <a:pt x="32" y="30"/>
                      <a:pt x="32" y="30"/>
                      <a:pt x="32" y="30"/>
                    </a:cubicBezTo>
                    <a:cubicBezTo>
                      <a:pt x="31" y="27"/>
                      <a:pt x="31" y="27"/>
                      <a:pt x="31" y="27"/>
                    </a:cubicBezTo>
                    <a:cubicBezTo>
                      <a:pt x="31" y="26"/>
                      <a:pt x="31" y="24"/>
                      <a:pt x="31" y="23"/>
                    </a:cubicBezTo>
                    <a:cubicBezTo>
                      <a:pt x="31" y="22"/>
                      <a:pt x="30" y="21"/>
                      <a:pt x="30" y="21"/>
                    </a:cubicBezTo>
                    <a:cubicBezTo>
                      <a:pt x="29" y="20"/>
                      <a:pt x="29" y="20"/>
                      <a:pt x="29" y="20"/>
                    </a:cubicBezTo>
                    <a:cubicBezTo>
                      <a:pt x="30" y="20"/>
                      <a:pt x="30" y="20"/>
                      <a:pt x="30" y="20"/>
                    </a:cubicBezTo>
                    <a:cubicBezTo>
                      <a:pt x="30" y="20"/>
                      <a:pt x="30" y="20"/>
                      <a:pt x="30" y="20"/>
                    </a:cubicBezTo>
                    <a:cubicBezTo>
                      <a:pt x="30" y="20"/>
                      <a:pt x="30" y="19"/>
                      <a:pt x="30" y="18"/>
                    </a:cubicBezTo>
                    <a:cubicBezTo>
                      <a:pt x="29" y="17"/>
                      <a:pt x="28" y="17"/>
                      <a:pt x="27" y="16"/>
                    </a:cubicBezTo>
                    <a:cubicBezTo>
                      <a:pt x="26" y="15"/>
                      <a:pt x="25" y="14"/>
                      <a:pt x="23" y="11"/>
                    </a:cubicBezTo>
                    <a:cubicBezTo>
                      <a:pt x="18" y="7"/>
                      <a:pt x="12" y="2"/>
                      <a:pt x="4"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8" name="Freeform 35"/>
              <p:cNvSpPr>
                <a:spLocks noEditPoints="1"/>
              </p:cNvSpPr>
              <p:nvPr/>
            </p:nvSpPr>
            <p:spPr bwMode="auto">
              <a:xfrm>
                <a:off x="2724" y="437"/>
                <a:ext cx="70" cy="131"/>
              </a:xfrm>
              <a:custGeom>
                <a:avLst/>
                <a:gdLst>
                  <a:gd name="T0" fmla="*/ 32 w 33"/>
                  <a:gd name="T1" fmla="*/ 60 h 62"/>
                  <a:gd name="T2" fmla="*/ 31 w 33"/>
                  <a:gd name="T3" fmla="*/ 61 h 62"/>
                  <a:gd name="T4" fmla="*/ 31 w 33"/>
                  <a:gd name="T5" fmla="*/ 62 h 62"/>
                  <a:gd name="T6" fmla="*/ 32 w 33"/>
                  <a:gd name="T7" fmla="*/ 62 h 62"/>
                  <a:gd name="T8" fmla="*/ 32 w 33"/>
                  <a:gd name="T9" fmla="*/ 60 h 62"/>
                  <a:gd name="T10" fmla="*/ 32 w 33"/>
                  <a:gd name="T11" fmla="*/ 31 h 62"/>
                  <a:gd name="T12" fmla="*/ 32 w 33"/>
                  <a:gd name="T13" fmla="*/ 56 h 62"/>
                  <a:gd name="T14" fmla="*/ 32 w 33"/>
                  <a:gd name="T15" fmla="*/ 55 h 62"/>
                  <a:gd name="T16" fmla="*/ 33 w 33"/>
                  <a:gd name="T17" fmla="*/ 32 h 62"/>
                  <a:gd name="T18" fmla="*/ 32 w 33"/>
                  <a:gd name="T19" fmla="*/ 31 h 62"/>
                  <a:gd name="T20" fmla="*/ 32 w 33"/>
                  <a:gd name="T21" fmla="*/ 29 h 62"/>
                  <a:gd name="T22" fmla="*/ 32 w 33"/>
                  <a:gd name="T23" fmla="*/ 30 h 62"/>
                  <a:gd name="T24" fmla="*/ 33 w 33"/>
                  <a:gd name="T25" fmla="*/ 30 h 62"/>
                  <a:gd name="T26" fmla="*/ 32 w 33"/>
                  <a:gd name="T27" fmla="*/ 29 h 62"/>
                  <a:gd name="T28" fmla="*/ 30 w 33"/>
                  <a:gd name="T29" fmla="*/ 20 h 62"/>
                  <a:gd name="T30" fmla="*/ 31 w 33"/>
                  <a:gd name="T31" fmla="*/ 21 h 62"/>
                  <a:gd name="T32" fmla="*/ 32 w 33"/>
                  <a:gd name="T33" fmla="*/ 23 h 62"/>
                  <a:gd name="T34" fmla="*/ 32 w 33"/>
                  <a:gd name="T35" fmla="*/ 22 h 62"/>
                  <a:gd name="T36" fmla="*/ 31 w 33"/>
                  <a:gd name="T37" fmla="*/ 20 h 62"/>
                  <a:gd name="T38" fmla="*/ 32 w 33"/>
                  <a:gd name="T39" fmla="*/ 21 h 62"/>
                  <a:gd name="T40" fmla="*/ 31 w 33"/>
                  <a:gd name="T41" fmla="*/ 20 h 62"/>
                  <a:gd name="T42" fmla="*/ 31 w 33"/>
                  <a:gd name="T43" fmla="*/ 20 h 62"/>
                  <a:gd name="T44" fmla="*/ 30 w 33"/>
                  <a:gd name="T45" fmla="*/ 20 h 62"/>
                  <a:gd name="T46" fmla="*/ 19 w 33"/>
                  <a:gd name="T47" fmla="*/ 11 h 62"/>
                  <a:gd name="T48" fmla="*/ 20 w 33"/>
                  <a:gd name="T49" fmla="*/ 22 h 62"/>
                  <a:gd name="T50" fmla="*/ 19 w 33"/>
                  <a:gd name="T51" fmla="*/ 27 h 62"/>
                  <a:gd name="T52" fmla="*/ 20 w 33"/>
                  <a:gd name="T53" fmla="*/ 28 h 62"/>
                  <a:gd name="T54" fmla="*/ 19 w 33"/>
                  <a:gd name="T55" fmla="*/ 41 h 62"/>
                  <a:gd name="T56" fmla="*/ 19 w 33"/>
                  <a:gd name="T57" fmla="*/ 30 h 62"/>
                  <a:gd name="T58" fmla="*/ 18 w 33"/>
                  <a:gd name="T59" fmla="*/ 24 h 62"/>
                  <a:gd name="T60" fmla="*/ 18 w 33"/>
                  <a:gd name="T61" fmla="*/ 23 h 62"/>
                  <a:gd name="T62" fmla="*/ 18 w 33"/>
                  <a:gd name="T63" fmla="*/ 24 h 62"/>
                  <a:gd name="T64" fmla="*/ 17 w 33"/>
                  <a:gd name="T65" fmla="*/ 24 h 62"/>
                  <a:gd name="T66" fmla="*/ 17 w 33"/>
                  <a:gd name="T67" fmla="*/ 26 h 62"/>
                  <a:gd name="T68" fmla="*/ 18 w 33"/>
                  <a:gd name="T69" fmla="*/ 24 h 62"/>
                  <a:gd name="T70" fmla="*/ 19 w 33"/>
                  <a:gd name="T71" fmla="*/ 30 h 62"/>
                  <a:gd name="T72" fmla="*/ 19 w 33"/>
                  <a:gd name="T73" fmla="*/ 44 h 62"/>
                  <a:gd name="T74" fmla="*/ 20 w 33"/>
                  <a:gd name="T75" fmla="*/ 27 h 62"/>
                  <a:gd name="T76" fmla="*/ 20 w 33"/>
                  <a:gd name="T77" fmla="*/ 12 h 62"/>
                  <a:gd name="T78" fmla="*/ 19 w 33"/>
                  <a:gd name="T79" fmla="*/ 11 h 62"/>
                  <a:gd name="T80" fmla="*/ 19 w 33"/>
                  <a:gd name="T81" fmla="*/ 10 h 62"/>
                  <a:gd name="T82" fmla="*/ 19 w 33"/>
                  <a:gd name="T83" fmla="*/ 11 h 62"/>
                  <a:gd name="T84" fmla="*/ 19 w 33"/>
                  <a:gd name="T85" fmla="*/ 10 h 62"/>
                  <a:gd name="T86" fmla="*/ 19 w 33"/>
                  <a:gd name="T87" fmla="*/ 10 h 62"/>
                  <a:gd name="T88" fmla="*/ 1 w 33"/>
                  <a:gd name="T89" fmla="*/ 1 h 62"/>
                  <a:gd name="T90" fmla="*/ 0 w 33"/>
                  <a:gd name="T91" fmla="*/ 1 h 62"/>
                  <a:gd name="T92" fmla="*/ 11 w 33"/>
                  <a:gd name="T93" fmla="*/ 5 h 62"/>
                  <a:gd name="T94" fmla="*/ 12 w 33"/>
                  <a:gd name="T95" fmla="*/ 6 h 62"/>
                  <a:gd name="T96" fmla="*/ 13 w 33"/>
                  <a:gd name="T97" fmla="*/ 7 h 62"/>
                  <a:gd name="T98" fmla="*/ 11 w 33"/>
                  <a:gd name="T99" fmla="*/ 5 h 62"/>
                  <a:gd name="T100" fmla="*/ 1 w 33"/>
                  <a:gd name="T101" fmla="*/ 1 h 62"/>
                  <a:gd name="T102" fmla="*/ 5 w 33"/>
                  <a:gd name="T103" fmla="*/ 0 h 62"/>
                  <a:gd name="T104" fmla="*/ 5 w 33"/>
                  <a:gd name="T105" fmla="*/ 0 h 62"/>
                  <a:gd name="T106" fmla="*/ 24 w 33"/>
                  <a:gd name="T107" fmla="*/ 11 h 62"/>
                  <a:gd name="T108" fmla="*/ 28 w 33"/>
                  <a:gd name="T109" fmla="*/ 16 h 62"/>
                  <a:gd name="T110" fmla="*/ 31 w 33"/>
                  <a:gd name="T111" fmla="*/ 18 h 62"/>
                  <a:gd name="T112" fmla="*/ 31 w 33"/>
                  <a:gd name="T113" fmla="*/ 18 h 62"/>
                  <a:gd name="T114" fmla="*/ 24 w 33"/>
                  <a:gd name="T115" fmla="*/ 11 h 62"/>
                  <a:gd name="T116" fmla="*/ 5 w 33"/>
                  <a:gd name="T1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62">
                    <a:moveTo>
                      <a:pt x="32" y="60"/>
                    </a:moveTo>
                    <a:cubicBezTo>
                      <a:pt x="32" y="60"/>
                      <a:pt x="31" y="60"/>
                      <a:pt x="31" y="61"/>
                    </a:cubicBezTo>
                    <a:cubicBezTo>
                      <a:pt x="31" y="61"/>
                      <a:pt x="31" y="62"/>
                      <a:pt x="31" y="62"/>
                    </a:cubicBezTo>
                    <a:cubicBezTo>
                      <a:pt x="31" y="62"/>
                      <a:pt x="32" y="62"/>
                      <a:pt x="32" y="62"/>
                    </a:cubicBezTo>
                    <a:cubicBezTo>
                      <a:pt x="32" y="61"/>
                      <a:pt x="32" y="61"/>
                      <a:pt x="32" y="60"/>
                    </a:cubicBezTo>
                    <a:moveTo>
                      <a:pt x="32" y="31"/>
                    </a:moveTo>
                    <a:cubicBezTo>
                      <a:pt x="32" y="33"/>
                      <a:pt x="32" y="43"/>
                      <a:pt x="32" y="56"/>
                    </a:cubicBezTo>
                    <a:cubicBezTo>
                      <a:pt x="32" y="56"/>
                      <a:pt x="32" y="55"/>
                      <a:pt x="32" y="55"/>
                    </a:cubicBezTo>
                    <a:cubicBezTo>
                      <a:pt x="32" y="44"/>
                      <a:pt x="32" y="35"/>
                      <a:pt x="33" y="32"/>
                    </a:cubicBezTo>
                    <a:cubicBezTo>
                      <a:pt x="32" y="31"/>
                      <a:pt x="32" y="31"/>
                      <a:pt x="32" y="31"/>
                    </a:cubicBezTo>
                    <a:moveTo>
                      <a:pt x="32" y="29"/>
                    </a:moveTo>
                    <a:cubicBezTo>
                      <a:pt x="32" y="30"/>
                      <a:pt x="32" y="30"/>
                      <a:pt x="32" y="30"/>
                    </a:cubicBezTo>
                    <a:cubicBezTo>
                      <a:pt x="32" y="30"/>
                      <a:pt x="32" y="30"/>
                      <a:pt x="33" y="30"/>
                    </a:cubicBezTo>
                    <a:cubicBezTo>
                      <a:pt x="32" y="29"/>
                      <a:pt x="32" y="29"/>
                      <a:pt x="32" y="29"/>
                    </a:cubicBezTo>
                    <a:moveTo>
                      <a:pt x="30" y="20"/>
                    </a:moveTo>
                    <a:cubicBezTo>
                      <a:pt x="31" y="21"/>
                      <a:pt x="31" y="21"/>
                      <a:pt x="31" y="21"/>
                    </a:cubicBezTo>
                    <a:cubicBezTo>
                      <a:pt x="31" y="21"/>
                      <a:pt x="32" y="22"/>
                      <a:pt x="32" y="23"/>
                    </a:cubicBezTo>
                    <a:cubicBezTo>
                      <a:pt x="32" y="23"/>
                      <a:pt x="32" y="22"/>
                      <a:pt x="32" y="22"/>
                    </a:cubicBezTo>
                    <a:cubicBezTo>
                      <a:pt x="31" y="22"/>
                      <a:pt x="31" y="21"/>
                      <a:pt x="31" y="20"/>
                    </a:cubicBezTo>
                    <a:cubicBezTo>
                      <a:pt x="31" y="21"/>
                      <a:pt x="31" y="21"/>
                      <a:pt x="32" y="21"/>
                    </a:cubicBezTo>
                    <a:cubicBezTo>
                      <a:pt x="31" y="21"/>
                      <a:pt x="31" y="21"/>
                      <a:pt x="31" y="20"/>
                    </a:cubicBezTo>
                    <a:cubicBezTo>
                      <a:pt x="31" y="20"/>
                      <a:pt x="31" y="20"/>
                      <a:pt x="31" y="20"/>
                    </a:cubicBezTo>
                    <a:cubicBezTo>
                      <a:pt x="30" y="20"/>
                      <a:pt x="30" y="20"/>
                      <a:pt x="30" y="20"/>
                    </a:cubicBezTo>
                    <a:moveTo>
                      <a:pt x="19" y="11"/>
                    </a:moveTo>
                    <a:cubicBezTo>
                      <a:pt x="21" y="15"/>
                      <a:pt x="20" y="18"/>
                      <a:pt x="20" y="22"/>
                    </a:cubicBezTo>
                    <a:cubicBezTo>
                      <a:pt x="19" y="24"/>
                      <a:pt x="19" y="26"/>
                      <a:pt x="19" y="27"/>
                    </a:cubicBezTo>
                    <a:cubicBezTo>
                      <a:pt x="20" y="28"/>
                      <a:pt x="20" y="28"/>
                      <a:pt x="20" y="28"/>
                    </a:cubicBezTo>
                    <a:cubicBezTo>
                      <a:pt x="20" y="33"/>
                      <a:pt x="21" y="36"/>
                      <a:pt x="19" y="41"/>
                    </a:cubicBezTo>
                    <a:cubicBezTo>
                      <a:pt x="20" y="37"/>
                      <a:pt x="19" y="32"/>
                      <a:pt x="19" y="30"/>
                    </a:cubicBezTo>
                    <a:cubicBezTo>
                      <a:pt x="18" y="26"/>
                      <a:pt x="18" y="24"/>
                      <a:pt x="18" y="24"/>
                    </a:cubicBezTo>
                    <a:cubicBezTo>
                      <a:pt x="18" y="23"/>
                      <a:pt x="18" y="23"/>
                      <a:pt x="18" y="23"/>
                    </a:cubicBezTo>
                    <a:cubicBezTo>
                      <a:pt x="18" y="24"/>
                      <a:pt x="18" y="24"/>
                      <a:pt x="18" y="24"/>
                    </a:cubicBezTo>
                    <a:cubicBezTo>
                      <a:pt x="18" y="24"/>
                      <a:pt x="18" y="24"/>
                      <a:pt x="17" y="24"/>
                    </a:cubicBezTo>
                    <a:cubicBezTo>
                      <a:pt x="17" y="25"/>
                      <a:pt x="17" y="25"/>
                      <a:pt x="17" y="26"/>
                    </a:cubicBezTo>
                    <a:cubicBezTo>
                      <a:pt x="18" y="24"/>
                      <a:pt x="18" y="24"/>
                      <a:pt x="18" y="24"/>
                    </a:cubicBezTo>
                    <a:cubicBezTo>
                      <a:pt x="18" y="24"/>
                      <a:pt x="18" y="26"/>
                      <a:pt x="19" y="30"/>
                    </a:cubicBezTo>
                    <a:cubicBezTo>
                      <a:pt x="19" y="33"/>
                      <a:pt x="20" y="41"/>
                      <a:pt x="19" y="44"/>
                    </a:cubicBezTo>
                    <a:cubicBezTo>
                      <a:pt x="21" y="38"/>
                      <a:pt x="20" y="33"/>
                      <a:pt x="20" y="27"/>
                    </a:cubicBezTo>
                    <a:cubicBezTo>
                      <a:pt x="19" y="23"/>
                      <a:pt x="21" y="17"/>
                      <a:pt x="20" y="12"/>
                    </a:cubicBezTo>
                    <a:cubicBezTo>
                      <a:pt x="19" y="11"/>
                      <a:pt x="19" y="11"/>
                      <a:pt x="19" y="11"/>
                    </a:cubicBezTo>
                    <a:moveTo>
                      <a:pt x="19" y="10"/>
                    </a:moveTo>
                    <a:cubicBezTo>
                      <a:pt x="19" y="11"/>
                      <a:pt x="19" y="11"/>
                      <a:pt x="19" y="11"/>
                    </a:cubicBezTo>
                    <a:cubicBezTo>
                      <a:pt x="19" y="11"/>
                      <a:pt x="19" y="10"/>
                      <a:pt x="19" y="10"/>
                    </a:cubicBezTo>
                    <a:cubicBezTo>
                      <a:pt x="19" y="10"/>
                      <a:pt x="19" y="10"/>
                      <a:pt x="19" y="10"/>
                    </a:cubicBezTo>
                    <a:moveTo>
                      <a:pt x="1" y="1"/>
                    </a:moveTo>
                    <a:cubicBezTo>
                      <a:pt x="1" y="1"/>
                      <a:pt x="1" y="1"/>
                      <a:pt x="0" y="1"/>
                    </a:cubicBezTo>
                    <a:cubicBezTo>
                      <a:pt x="4" y="2"/>
                      <a:pt x="8" y="3"/>
                      <a:pt x="11" y="5"/>
                    </a:cubicBezTo>
                    <a:cubicBezTo>
                      <a:pt x="11" y="5"/>
                      <a:pt x="12" y="5"/>
                      <a:pt x="12" y="6"/>
                    </a:cubicBezTo>
                    <a:cubicBezTo>
                      <a:pt x="12" y="6"/>
                      <a:pt x="13" y="6"/>
                      <a:pt x="13" y="7"/>
                    </a:cubicBezTo>
                    <a:cubicBezTo>
                      <a:pt x="12" y="6"/>
                      <a:pt x="12" y="5"/>
                      <a:pt x="11" y="5"/>
                    </a:cubicBezTo>
                    <a:cubicBezTo>
                      <a:pt x="8" y="3"/>
                      <a:pt x="5" y="2"/>
                      <a:pt x="1" y="1"/>
                    </a:cubicBezTo>
                    <a:moveTo>
                      <a:pt x="5" y="0"/>
                    </a:moveTo>
                    <a:cubicBezTo>
                      <a:pt x="5" y="0"/>
                      <a:pt x="5" y="0"/>
                      <a:pt x="5" y="0"/>
                    </a:cubicBezTo>
                    <a:cubicBezTo>
                      <a:pt x="13" y="2"/>
                      <a:pt x="19" y="7"/>
                      <a:pt x="24" y="11"/>
                    </a:cubicBezTo>
                    <a:cubicBezTo>
                      <a:pt x="26" y="14"/>
                      <a:pt x="27" y="15"/>
                      <a:pt x="28" y="16"/>
                    </a:cubicBezTo>
                    <a:cubicBezTo>
                      <a:pt x="29" y="17"/>
                      <a:pt x="30" y="17"/>
                      <a:pt x="31" y="18"/>
                    </a:cubicBezTo>
                    <a:cubicBezTo>
                      <a:pt x="31" y="18"/>
                      <a:pt x="31" y="18"/>
                      <a:pt x="31" y="18"/>
                    </a:cubicBezTo>
                    <a:cubicBezTo>
                      <a:pt x="28" y="16"/>
                      <a:pt x="29" y="16"/>
                      <a:pt x="24" y="11"/>
                    </a:cubicBezTo>
                    <a:cubicBezTo>
                      <a:pt x="20" y="7"/>
                      <a:pt x="13" y="3"/>
                      <a:pt x="5"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9" name="Freeform 36"/>
              <p:cNvSpPr>
                <a:spLocks/>
              </p:cNvSpPr>
              <p:nvPr/>
            </p:nvSpPr>
            <p:spPr bwMode="auto">
              <a:xfrm>
                <a:off x="2631" y="481"/>
                <a:ext cx="6" cy="36"/>
              </a:xfrm>
              <a:custGeom>
                <a:avLst/>
                <a:gdLst>
                  <a:gd name="T0" fmla="*/ 2 w 3"/>
                  <a:gd name="T1" fmla="*/ 0 h 17"/>
                  <a:gd name="T2" fmla="*/ 2 w 3"/>
                  <a:gd name="T3" fmla="*/ 2 h 17"/>
                  <a:gd name="T4" fmla="*/ 0 w 3"/>
                  <a:gd name="T5" fmla="*/ 10 h 17"/>
                  <a:gd name="T6" fmla="*/ 0 w 3"/>
                  <a:gd name="T7" fmla="*/ 17 h 17"/>
                  <a:gd name="T8" fmla="*/ 1 w 3"/>
                  <a:gd name="T9" fmla="*/ 17 h 17"/>
                  <a:gd name="T10" fmla="*/ 2 w 3"/>
                  <a:gd name="T11" fmla="*/ 17 h 17"/>
                  <a:gd name="T12" fmla="*/ 2 w 3"/>
                  <a:gd name="T13" fmla="*/ 17 h 17"/>
                  <a:gd name="T14" fmla="*/ 2 w 3"/>
                  <a:gd name="T15" fmla="*/ 17 h 17"/>
                  <a:gd name="T16" fmla="*/ 2 w 3"/>
                  <a:gd name="T17" fmla="*/ 17 h 17"/>
                  <a:gd name="T18" fmla="*/ 2 w 3"/>
                  <a:gd name="T19" fmla="*/ 17 h 17"/>
                  <a:gd name="T20" fmla="*/ 2 w 3"/>
                  <a:gd name="T21" fmla="*/ 17 h 17"/>
                  <a:gd name="T22" fmla="*/ 3 w 3"/>
                  <a:gd name="T23" fmla="*/ 3 h 17"/>
                  <a:gd name="T24" fmla="*/ 3 w 3"/>
                  <a:gd name="T25" fmla="*/ 2 h 17"/>
                  <a:gd name="T26" fmla="*/ 2 w 3"/>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7">
                    <a:moveTo>
                      <a:pt x="2" y="0"/>
                    </a:moveTo>
                    <a:cubicBezTo>
                      <a:pt x="2" y="0"/>
                      <a:pt x="2" y="1"/>
                      <a:pt x="2" y="2"/>
                    </a:cubicBezTo>
                    <a:cubicBezTo>
                      <a:pt x="1" y="4"/>
                      <a:pt x="0" y="7"/>
                      <a:pt x="0" y="10"/>
                    </a:cubicBezTo>
                    <a:cubicBezTo>
                      <a:pt x="0" y="13"/>
                      <a:pt x="0" y="15"/>
                      <a:pt x="0"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4"/>
                      <a:pt x="1" y="10"/>
                      <a:pt x="3" y="3"/>
                    </a:cubicBezTo>
                    <a:cubicBezTo>
                      <a:pt x="3" y="3"/>
                      <a:pt x="3" y="3"/>
                      <a:pt x="3" y="2"/>
                    </a:cubicBezTo>
                    <a:cubicBezTo>
                      <a:pt x="3" y="1"/>
                      <a:pt x="2" y="0"/>
                      <a:pt x="2"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0" name="Freeform 37"/>
              <p:cNvSpPr>
                <a:spLocks/>
              </p:cNvSpPr>
              <p:nvPr/>
            </p:nvSpPr>
            <p:spPr bwMode="auto">
              <a:xfrm>
                <a:off x="2633" y="486"/>
                <a:ext cx="4" cy="34"/>
              </a:xfrm>
              <a:custGeom>
                <a:avLst/>
                <a:gdLst>
                  <a:gd name="T0" fmla="*/ 2 w 2"/>
                  <a:gd name="T1" fmla="*/ 0 h 16"/>
                  <a:gd name="T2" fmla="*/ 2 w 2"/>
                  <a:gd name="T3" fmla="*/ 1 h 16"/>
                  <a:gd name="T4" fmla="*/ 1 w 2"/>
                  <a:gd name="T5" fmla="*/ 15 h 16"/>
                  <a:gd name="T6" fmla="*/ 1 w 2"/>
                  <a:gd name="T7" fmla="*/ 16 h 16"/>
                  <a:gd name="T8" fmla="*/ 2 w 2"/>
                  <a:gd name="T9" fmla="*/ 1 h 16"/>
                  <a:gd name="T10" fmla="*/ 2 w 2"/>
                  <a:gd name="T11" fmla="*/ 1 h 16"/>
                  <a:gd name="T12" fmla="*/ 2 w 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 h="16">
                    <a:moveTo>
                      <a:pt x="2" y="0"/>
                    </a:moveTo>
                    <a:cubicBezTo>
                      <a:pt x="2" y="1"/>
                      <a:pt x="2" y="1"/>
                      <a:pt x="2" y="1"/>
                    </a:cubicBezTo>
                    <a:cubicBezTo>
                      <a:pt x="0" y="8"/>
                      <a:pt x="0" y="12"/>
                      <a:pt x="1" y="15"/>
                    </a:cubicBezTo>
                    <a:cubicBezTo>
                      <a:pt x="1" y="15"/>
                      <a:pt x="1" y="15"/>
                      <a:pt x="1" y="16"/>
                    </a:cubicBezTo>
                    <a:cubicBezTo>
                      <a:pt x="1" y="13"/>
                      <a:pt x="0" y="8"/>
                      <a:pt x="2" y="1"/>
                    </a:cubicBezTo>
                    <a:cubicBezTo>
                      <a:pt x="2" y="1"/>
                      <a:pt x="2" y="1"/>
                      <a:pt x="2" y="1"/>
                    </a:cubicBezTo>
                    <a:cubicBezTo>
                      <a:pt x="2" y="0"/>
                      <a:pt x="2" y="0"/>
                      <a:pt x="2"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1" name="Freeform 38"/>
              <p:cNvSpPr>
                <a:spLocks/>
              </p:cNvSpPr>
              <p:nvPr/>
            </p:nvSpPr>
            <p:spPr bwMode="auto">
              <a:xfrm>
                <a:off x="2475" y="481"/>
                <a:ext cx="26" cy="41"/>
              </a:xfrm>
              <a:custGeom>
                <a:avLst/>
                <a:gdLst>
                  <a:gd name="T0" fmla="*/ 12 w 12"/>
                  <a:gd name="T1" fmla="*/ 0 h 19"/>
                  <a:gd name="T2" fmla="*/ 11 w 12"/>
                  <a:gd name="T3" fmla="*/ 1 h 19"/>
                  <a:gd name="T4" fmla="*/ 4 w 12"/>
                  <a:gd name="T5" fmla="*/ 9 h 19"/>
                  <a:gd name="T6" fmla="*/ 3 w 12"/>
                  <a:gd name="T7" fmla="*/ 11 h 19"/>
                  <a:gd name="T8" fmla="*/ 2 w 12"/>
                  <a:gd name="T9" fmla="*/ 12 h 19"/>
                  <a:gd name="T10" fmla="*/ 2 w 12"/>
                  <a:gd name="T11" fmla="*/ 12 h 19"/>
                  <a:gd name="T12" fmla="*/ 0 w 12"/>
                  <a:gd name="T13" fmla="*/ 19 h 19"/>
                  <a:gd name="T14" fmla="*/ 11 w 12"/>
                  <a:gd name="T15" fmla="*/ 1 h 19"/>
                  <a:gd name="T16" fmla="*/ 12 w 12"/>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9">
                    <a:moveTo>
                      <a:pt x="12" y="0"/>
                    </a:moveTo>
                    <a:cubicBezTo>
                      <a:pt x="11" y="1"/>
                      <a:pt x="11" y="1"/>
                      <a:pt x="11" y="1"/>
                    </a:cubicBezTo>
                    <a:cubicBezTo>
                      <a:pt x="8" y="3"/>
                      <a:pt x="5" y="6"/>
                      <a:pt x="4" y="9"/>
                    </a:cubicBezTo>
                    <a:cubicBezTo>
                      <a:pt x="3" y="10"/>
                      <a:pt x="3" y="10"/>
                      <a:pt x="3" y="11"/>
                    </a:cubicBezTo>
                    <a:cubicBezTo>
                      <a:pt x="2" y="12"/>
                      <a:pt x="2" y="12"/>
                      <a:pt x="2" y="12"/>
                    </a:cubicBezTo>
                    <a:cubicBezTo>
                      <a:pt x="2" y="12"/>
                      <a:pt x="2" y="12"/>
                      <a:pt x="2" y="12"/>
                    </a:cubicBezTo>
                    <a:cubicBezTo>
                      <a:pt x="1" y="14"/>
                      <a:pt x="0" y="17"/>
                      <a:pt x="0" y="19"/>
                    </a:cubicBezTo>
                    <a:cubicBezTo>
                      <a:pt x="2" y="12"/>
                      <a:pt x="5" y="6"/>
                      <a:pt x="11" y="1"/>
                    </a:cubicBezTo>
                    <a:cubicBezTo>
                      <a:pt x="12" y="1"/>
                      <a:pt x="12" y="1"/>
                      <a:pt x="12"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2" name="Freeform 39"/>
              <p:cNvSpPr>
                <a:spLocks/>
              </p:cNvSpPr>
              <p:nvPr/>
            </p:nvSpPr>
            <p:spPr bwMode="auto">
              <a:xfrm>
                <a:off x="2473" y="483"/>
                <a:ext cx="26" cy="45"/>
              </a:xfrm>
              <a:custGeom>
                <a:avLst/>
                <a:gdLst>
                  <a:gd name="T0" fmla="*/ 12 w 12"/>
                  <a:gd name="T1" fmla="*/ 0 h 21"/>
                  <a:gd name="T2" fmla="*/ 1 w 12"/>
                  <a:gd name="T3" fmla="*/ 18 h 21"/>
                  <a:gd name="T4" fmla="*/ 0 w 12"/>
                  <a:gd name="T5" fmla="*/ 21 h 21"/>
                  <a:gd name="T6" fmla="*/ 12 w 12"/>
                  <a:gd name="T7" fmla="*/ 1 h 21"/>
                  <a:gd name="T8" fmla="*/ 12 w 12"/>
                  <a:gd name="T9" fmla="*/ 0 h 21"/>
                </a:gdLst>
                <a:ahLst/>
                <a:cxnLst>
                  <a:cxn ang="0">
                    <a:pos x="T0" y="T1"/>
                  </a:cxn>
                  <a:cxn ang="0">
                    <a:pos x="T2" y="T3"/>
                  </a:cxn>
                  <a:cxn ang="0">
                    <a:pos x="T4" y="T5"/>
                  </a:cxn>
                  <a:cxn ang="0">
                    <a:pos x="T6" y="T7"/>
                  </a:cxn>
                  <a:cxn ang="0">
                    <a:pos x="T8" y="T9"/>
                  </a:cxn>
                </a:cxnLst>
                <a:rect l="0" t="0" r="r" b="b"/>
                <a:pathLst>
                  <a:path w="12" h="21">
                    <a:moveTo>
                      <a:pt x="12" y="0"/>
                    </a:moveTo>
                    <a:cubicBezTo>
                      <a:pt x="6" y="5"/>
                      <a:pt x="3" y="11"/>
                      <a:pt x="1" y="18"/>
                    </a:cubicBezTo>
                    <a:cubicBezTo>
                      <a:pt x="1" y="19"/>
                      <a:pt x="1" y="20"/>
                      <a:pt x="0" y="21"/>
                    </a:cubicBezTo>
                    <a:cubicBezTo>
                      <a:pt x="2" y="14"/>
                      <a:pt x="5" y="6"/>
                      <a:pt x="12" y="1"/>
                    </a:cubicBezTo>
                    <a:cubicBezTo>
                      <a:pt x="12" y="0"/>
                      <a:pt x="12" y="0"/>
                      <a:pt x="12"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3" name="Freeform 40"/>
              <p:cNvSpPr>
                <a:spLocks/>
              </p:cNvSpPr>
              <p:nvPr/>
            </p:nvSpPr>
            <p:spPr bwMode="auto">
              <a:xfrm>
                <a:off x="2799" y="481"/>
                <a:ext cx="23" cy="36"/>
              </a:xfrm>
              <a:custGeom>
                <a:avLst/>
                <a:gdLst>
                  <a:gd name="T0" fmla="*/ 0 w 11"/>
                  <a:gd name="T1" fmla="*/ 0 h 17"/>
                  <a:gd name="T2" fmla="*/ 1 w 11"/>
                  <a:gd name="T3" fmla="*/ 2 h 17"/>
                  <a:gd name="T4" fmla="*/ 11 w 11"/>
                  <a:gd name="T5" fmla="*/ 17 h 17"/>
                  <a:gd name="T6" fmla="*/ 0 w 11"/>
                  <a:gd name="T7" fmla="*/ 0 h 17"/>
                </a:gdLst>
                <a:ahLst/>
                <a:cxnLst>
                  <a:cxn ang="0">
                    <a:pos x="T0" y="T1"/>
                  </a:cxn>
                  <a:cxn ang="0">
                    <a:pos x="T2" y="T3"/>
                  </a:cxn>
                  <a:cxn ang="0">
                    <a:pos x="T4" y="T5"/>
                  </a:cxn>
                  <a:cxn ang="0">
                    <a:pos x="T6" y="T7"/>
                  </a:cxn>
                </a:cxnLst>
                <a:rect l="0" t="0" r="r" b="b"/>
                <a:pathLst>
                  <a:path w="11" h="17">
                    <a:moveTo>
                      <a:pt x="0" y="0"/>
                    </a:moveTo>
                    <a:cubicBezTo>
                      <a:pt x="0" y="1"/>
                      <a:pt x="1" y="1"/>
                      <a:pt x="1" y="2"/>
                    </a:cubicBezTo>
                    <a:cubicBezTo>
                      <a:pt x="5" y="5"/>
                      <a:pt x="9" y="10"/>
                      <a:pt x="11" y="17"/>
                    </a:cubicBezTo>
                    <a:cubicBezTo>
                      <a:pt x="9" y="10"/>
                      <a:pt x="6" y="5"/>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4" name="Freeform 41"/>
              <p:cNvSpPr>
                <a:spLocks/>
              </p:cNvSpPr>
              <p:nvPr/>
            </p:nvSpPr>
            <p:spPr bwMode="auto">
              <a:xfrm>
                <a:off x="2799" y="481"/>
                <a:ext cx="25" cy="47"/>
              </a:xfrm>
              <a:custGeom>
                <a:avLst/>
                <a:gdLst>
                  <a:gd name="T0" fmla="*/ 0 w 12"/>
                  <a:gd name="T1" fmla="*/ 0 h 22"/>
                  <a:gd name="T2" fmla="*/ 0 w 12"/>
                  <a:gd name="T3" fmla="*/ 0 h 22"/>
                  <a:gd name="T4" fmla="*/ 11 w 12"/>
                  <a:gd name="T5" fmla="*/ 17 h 22"/>
                  <a:gd name="T6" fmla="*/ 1 w 12"/>
                  <a:gd name="T7" fmla="*/ 2 h 22"/>
                  <a:gd name="T8" fmla="*/ 1 w 12"/>
                  <a:gd name="T9" fmla="*/ 2 h 22"/>
                  <a:gd name="T10" fmla="*/ 12 w 12"/>
                  <a:gd name="T11" fmla="*/ 22 h 22"/>
                  <a:gd name="T12" fmla="*/ 0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0" y="0"/>
                    </a:moveTo>
                    <a:cubicBezTo>
                      <a:pt x="0" y="0"/>
                      <a:pt x="0" y="0"/>
                      <a:pt x="0" y="0"/>
                    </a:cubicBezTo>
                    <a:cubicBezTo>
                      <a:pt x="6" y="5"/>
                      <a:pt x="9" y="10"/>
                      <a:pt x="11" y="17"/>
                    </a:cubicBezTo>
                    <a:cubicBezTo>
                      <a:pt x="9" y="10"/>
                      <a:pt x="5" y="5"/>
                      <a:pt x="1" y="2"/>
                    </a:cubicBezTo>
                    <a:cubicBezTo>
                      <a:pt x="1" y="2"/>
                      <a:pt x="1" y="2"/>
                      <a:pt x="1" y="2"/>
                    </a:cubicBezTo>
                    <a:cubicBezTo>
                      <a:pt x="6" y="6"/>
                      <a:pt x="11" y="13"/>
                      <a:pt x="12" y="22"/>
                    </a:cubicBezTo>
                    <a:cubicBezTo>
                      <a:pt x="11" y="11"/>
                      <a:pt x="7" y="5"/>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5" name="Freeform 42"/>
              <p:cNvSpPr>
                <a:spLocks noEditPoints="1"/>
              </p:cNvSpPr>
              <p:nvPr/>
            </p:nvSpPr>
            <p:spPr bwMode="auto">
              <a:xfrm>
                <a:off x="2490" y="517"/>
                <a:ext cx="353" cy="198"/>
              </a:xfrm>
              <a:custGeom>
                <a:avLst/>
                <a:gdLst>
                  <a:gd name="T0" fmla="*/ 166 w 166"/>
                  <a:gd name="T1" fmla="*/ 92 h 93"/>
                  <a:gd name="T2" fmla="*/ 165 w 166"/>
                  <a:gd name="T3" fmla="*/ 93 h 93"/>
                  <a:gd name="T4" fmla="*/ 166 w 166"/>
                  <a:gd name="T5" fmla="*/ 92 h 93"/>
                  <a:gd name="T6" fmla="*/ 149 w 166"/>
                  <a:gd name="T7" fmla="*/ 2 h 93"/>
                  <a:gd name="T8" fmla="*/ 149 w 166"/>
                  <a:gd name="T9" fmla="*/ 8 h 93"/>
                  <a:gd name="T10" fmla="*/ 151 w 166"/>
                  <a:gd name="T11" fmla="*/ 17 h 93"/>
                  <a:gd name="T12" fmla="*/ 152 w 166"/>
                  <a:gd name="T13" fmla="*/ 27 h 93"/>
                  <a:gd name="T14" fmla="*/ 152 w 166"/>
                  <a:gd name="T15" fmla="*/ 27 h 93"/>
                  <a:gd name="T16" fmla="*/ 152 w 166"/>
                  <a:gd name="T17" fmla="*/ 27 h 93"/>
                  <a:gd name="T18" fmla="*/ 152 w 166"/>
                  <a:gd name="T19" fmla="*/ 32 h 93"/>
                  <a:gd name="T20" fmla="*/ 156 w 166"/>
                  <a:gd name="T21" fmla="*/ 56 h 93"/>
                  <a:gd name="T22" fmla="*/ 162 w 166"/>
                  <a:gd name="T23" fmla="*/ 81 h 93"/>
                  <a:gd name="T24" fmla="*/ 162 w 166"/>
                  <a:gd name="T25" fmla="*/ 81 h 93"/>
                  <a:gd name="T26" fmla="*/ 162 w 166"/>
                  <a:gd name="T27" fmla="*/ 83 h 93"/>
                  <a:gd name="T28" fmla="*/ 162 w 166"/>
                  <a:gd name="T29" fmla="*/ 83 h 93"/>
                  <a:gd name="T30" fmla="*/ 162 w 166"/>
                  <a:gd name="T31" fmla="*/ 83 h 93"/>
                  <a:gd name="T32" fmla="*/ 163 w 166"/>
                  <a:gd name="T33" fmla="*/ 85 h 93"/>
                  <a:gd name="T34" fmla="*/ 162 w 166"/>
                  <a:gd name="T35" fmla="*/ 86 h 93"/>
                  <a:gd name="T36" fmla="*/ 163 w 166"/>
                  <a:gd name="T37" fmla="*/ 88 h 93"/>
                  <a:gd name="T38" fmla="*/ 162 w 166"/>
                  <a:gd name="T39" fmla="*/ 87 h 93"/>
                  <a:gd name="T40" fmla="*/ 162 w 166"/>
                  <a:gd name="T41" fmla="*/ 87 h 93"/>
                  <a:gd name="T42" fmla="*/ 162 w 166"/>
                  <a:gd name="T43" fmla="*/ 86 h 93"/>
                  <a:gd name="T44" fmla="*/ 161 w 166"/>
                  <a:gd name="T45" fmla="*/ 85 h 93"/>
                  <a:gd name="T46" fmla="*/ 157 w 166"/>
                  <a:gd name="T47" fmla="*/ 79 h 93"/>
                  <a:gd name="T48" fmla="*/ 158 w 166"/>
                  <a:gd name="T49" fmla="*/ 83 h 93"/>
                  <a:gd name="T50" fmla="*/ 163 w 166"/>
                  <a:gd name="T51" fmla="*/ 90 h 93"/>
                  <a:gd name="T52" fmla="*/ 163 w 166"/>
                  <a:gd name="T53" fmla="*/ 90 h 93"/>
                  <a:gd name="T54" fmla="*/ 163 w 166"/>
                  <a:gd name="T55" fmla="*/ 90 h 93"/>
                  <a:gd name="T56" fmla="*/ 164 w 166"/>
                  <a:gd name="T57" fmla="*/ 90 h 93"/>
                  <a:gd name="T58" fmla="*/ 164 w 166"/>
                  <a:gd name="T59" fmla="*/ 85 h 93"/>
                  <a:gd name="T60" fmla="*/ 163 w 166"/>
                  <a:gd name="T61" fmla="*/ 82 h 93"/>
                  <a:gd name="T62" fmla="*/ 156 w 166"/>
                  <a:gd name="T63" fmla="*/ 51 h 93"/>
                  <a:gd name="T64" fmla="*/ 154 w 166"/>
                  <a:gd name="T65" fmla="*/ 26 h 93"/>
                  <a:gd name="T66" fmla="*/ 154 w 166"/>
                  <a:gd name="T67" fmla="*/ 25 h 93"/>
                  <a:gd name="T68" fmla="*/ 154 w 166"/>
                  <a:gd name="T69" fmla="*/ 26 h 93"/>
                  <a:gd name="T70" fmla="*/ 160 w 166"/>
                  <a:gd name="T71" fmla="*/ 41 h 93"/>
                  <a:gd name="T72" fmla="*/ 158 w 166"/>
                  <a:gd name="T73" fmla="*/ 31 h 93"/>
                  <a:gd name="T74" fmla="*/ 154 w 166"/>
                  <a:gd name="T75" fmla="*/ 17 h 93"/>
                  <a:gd name="T76" fmla="*/ 152 w 166"/>
                  <a:gd name="T77" fmla="*/ 11 h 93"/>
                  <a:gd name="T78" fmla="*/ 150 w 166"/>
                  <a:gd name="T79" fmla="*/ 4 h 93"/>
                  <a:gd name="T80" fmla="*/ 149 w 166"/>
                  <a:gd name="T81" fmla="*/ 2 h 93"/>
                  <a:gd name="T82" fmla="*/ 2 w 166"/>
                  <a:gd name="T83" fmla="*/ 0 h 93"/>
                  <a:gd name="T84" fmla="*/ 1 w 166"/>
                  <a:gd name="T85" fmla="*/ 2 h 93"/>
                  <a:gd name="T86" fmla="*/ 0 w 166"/>
                  <a:gd name="T87" fmla="*/ 4 h 93"/>
                  <a:gd name="T88" fmla="*/ 2 w 166"/>
                  <a:gd name="T89" fmla="*/ 2 h 93"/>
                  <a:gd name="T90" fmla="*/ 2 w 166"/>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93">
                    <a:moveTo>
                      <a:pt x="166" y="92"/>
                    </a:moveTo>
                    <a:cubicBezTo>
                      <a:pt x="165" y="92"/>
                      <a:pt x="165" y="93"/>
                      <a:pt x="165" y="93"/>
                    </a:cubicBezTo>
                    <a:cubicBezTo>
                      <a:pt x="165" y="93"/>
                      <a:pt x="165" y="92"/>
                      <a:pt x="166" y="92"/>
                    </a:cubicBezTo>
                    <a:moveTo>
                      <a:pt x="149" y="2"/>
                    </a:moveTo>
                    <a:cubicBezTo>
                      <a:pt x="149" y="3"/>
                      <a:pt x="149" y="5"/>
                      <a:pt x="149" y="8"/>
                    </a:cubicBezTo>
                    <a:cubicBezTo>
                      <a:pt x="150" y="11"/>
                      <a:pt x="151" y="14"/>
                      <a:pt x="151" y="17"/>
                    </a:cubicBezTo>
                    <a:cubicBezTo>
                      <a:pt x="152" y="20"/>
                      <a:pt x="152" y="23"/>
                      <a:pt x="152" y="27"/>
                    </a:cubicBezTo>
                    <a:cubicBezTo>
                      <a:pt x="152" y="27"/>
                      <a:pt x="152" y="27"/>
                      <a:pt x="152" y="27"/>
                    </a:cubicBezTo>
                    <a:cubicBezTo>
                      <a:pt x="152" y="27"/>
                      <a:pt x="152" y="27"/>
                      <a:pt x="152" y="27"/>
                    </a:cubicBezTo>
                    <a:cubicBezTo>
                      <a:pt x="152" y="29"/>
                      <a:pt x="152" y="31"/>
                      <a:pt x="152" y="32"/>
                    </a:cubicBezTo>
                    <a:cubicBezTo>
                      <a:pt x="153" y="40"/>
                      <a:pt x="154" y="48"/>
                      <a:pt x="156" y="56"/>
                    </a:cubicBezTo>
                    <a:cubicBezTo>
                      <a:pt x="158" y="64"/>
                      <a:pt x="160" y="73"/>
                      <a:pt x="162" y="81"/>
                    </a:cubicBezTo>
                    <a:cubicBezTo>
                      <a:pt x="162" y="81"/>
                      <a:pt x="162" y="81"/>
                      <a:pt x="162" y="81"/>
                    </a:cubicBezTo>
                    <a:cubicBezTo>
                      <a:pt x="162" y="82"/>
                      <a:pt x="162" y="82"/>
                      <a:pt x="162" y="83"/>
                    </a:cubicBezTo>
                    <a:cubicBezTo>
                      <a:pt x="162" y="83"/>
                      <a:pt x="162" y="83"/>
                      <a:pt x="162" y="83"/>
                    </a:cubicBezTo>
                    <a:cubicBezTo>
                      <a:pt x="162" y="83"/>
                      <a:pt x="162" y="83"/>
                      <a:pt x="162" y="83"/>
                    </a:cubicBezTo>
                    <a:cubicBezTo>
                      <a:pt x="163" y="84"/>
                      <a:pt x="163" y="85"/>
                      <a:pt x="163" y="85"/>
                    </a:cubicBezTo>
                    <a:cubicBezTo>
                      <a:pt x="163" y="86"/>
                      <a:pt x="162" y="86"/>
                      <a:pt x="162" y="86"/>
                    </a:cubicBezTo>
                    <a:cubicBezTo>
                      <a:pt x="163" y="88"/>
                      <a:pt x="163" y="88"/>
                      <a:pt x="163" y="88"/>
                    </a:cubicBezTo>
                    <a:cubicBezTo>
                      <a:pt x="162" y="87"/>
                      <a:pt x="162" y="87"/>
                      <a:pt x="162" y="87"/>
                    </a:cubicBezTo>
                    <a:cubicBezTo>
                      <a:pt x="162" y="87"/>
                      <a:pt x="162" y="87"/>
                      <a:pt x="162" y="87"/>
                    </a:cubicBezTo>
                    <a:cubicBezTo>
                      <a:pt x="162" y="87"/>
                      <a:pt x="162" y="87"/>
                      <a:pt x="162" y="86"/>
                    </a:cubicBezTo>
                    <a:cubicBezTo>
                      <a:pt x="161" y="86"/>
                      <a:pt x="161" y="85"/>
                      <a:pt x="161" y="85"/>
                    </a:cubicBezTo>
                    <a:cubicBezTo>
                      <a:pt x="160" y="82"/>
                      <a:pt x="158" y="81"/>
                      <a:pt x="157" y="79"/>
                    </a:cubicBezTo>
                    <a:cubicBezTo>
                      <a:pt x="157" y="80"/>
                      <a:pt x="157" y="81"/>
                      <a:pt x="158" y="83"/>
                    </a:cubicBezTo>
                    <a:cubicBezTo>
                      <a:pt x="160" y="85"/>
                      <a:pt x="161" y="88"/>
                      <a:pt x="163" y="90"/>
                    </a:cubicBezTo>
                    <a:cubicBezTo>
                      <a:pt x="163" y="90"/>
                      <a:pt x="163" y="90"/>
                      <a:pt x="163" y="90"/>
                    </a:cubicBezTo>
                    <a:cubicBezTo>
                      <a:pt x="163" y="90"/>
                      <a:pt x="163" y="90"/>
                      <a:pt x="163" y="90"/>
                    </a:cubicBezTo>
                    <a:cubicBezTo>
                      <a:pt x="164" y="90"/>
                      <a:pt x="164" y="90"/>
                      <a:pt x="164" y="90"/>
                    </a:cubicBezTo>
                    <a:cubicBezTo>
                      <a:pt x="164" y="90"/>
                      <a:pt x="164" y="88"/>
                      <a:pt x="164" y="85"/>
                    </a:cubicBezTo>
                    <a:cubicBezTo>
                      <a:pt x="164" y="84"/>
                      <a:pt x="164" y="83"/>
                      <a:pt x="163" y="82"/>
                    </a:cubicBezTo>
                    <a:cubicBezTo>
                      <a:pt x="161" y="74"/>
                      <a:pt x="159" y="67"/>
                      <a:pt x="156" y="51"/>
                    </a:cubicBezTo>
                    <a:cubicBezTo>
                      <a:pt x="154" y="37"/>
                      <a:pt x="154" y="26"/>
                      <a:pt x="154" y="26"/>
                    </a:cubicBezTo>
                    <a:cubicBezTo>
                      <a:pt x="154" y="25"/>
                      <a:pt x="154" y="25"/>
                      <a:pt x="154" y="25"/>
                    </a:cubicBezTo>
                    <a:cubicBezTo>
                      <a:pt x="154" y="26"/>
                      <a:pt x="154" y="26"/>
                      <a:pt x="154" y="26"/>
                    </a:cubicBezTo>
                    <a:cubicBezTo>
                      <a:pt x="154" y="26"/>
                      <a:pt x="159" y="35"/>
                      <a:pt x="160" y="41"/>
                    </a:cubicBezTo>
                    <a:cubicBezTo>
                      <a:pt x="160" y="38"/>
                      <a:pt x="159" y="35"/>
                      <a:pt x="158" y="31"/>
                    </a:cubicBezTo>
                    <a:cubicBezTo>
                      <a:pt x="156" y="26"/>
                      <a:pt x="155" y="22"/>
                      <a:pt x="154" y="17"/>
                    </a:cubicBezTo>
                    <a:cubicBezTo>
                      <a:pt x="153" y="16"/>
                      <a:pt x="153" y="13"/>
                      <a:pt x="152" y="11"/>
                    </a:cubicBezTo>
                    <a:cubicBezTo>
                      <a:pt x="152" y="9"/>
                      <a:pt x="151" y="7"/>
                      <a:pt x="150" y="4"/>
                    </a:cubicBezTo>
                    <a:cubicBezTo>
                      <a:pt x="149" y="3"/>
                      <a:pt x="149" y="3"/>
                      <a:pt x="149" y="2"/>
                    </a:cubicBezTo>
                    <a:moveTo>
                      <a:pt x="2" y="0"/>
                    </a:moveTo>
                    <a:cubicBezTo>
                      <a:pt x="2" y="1"/>
                      <a:pt x="1" y="1"/>
                      <a:pt x="1" y="2"/>
                    </a:cubicBezTo>
                    <a:cubicBezTo>
                      <a:pt x="1" y="3"/>
                      <a:pt x="0" y="3"/>
                      <a:pt x="0" y="4"/>
                    </a:cubicBezTo>
                    <a:cubicBezTo>
                      <a:pt x="1" y="3"/>
                      <a:pt x="1" y="2"/>
                      <a:pt x="2" y="2"/>
                    </a:cubicBezTo>
                    <a:cubicBezTo>
                      <a:pt x="2" y="1"/>
                      <a:pt x="2" y="1"/>
                      <a:pt x="2"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6" name="Freeform 43"/>
              <p:cNvSpPr>
                <a:spLocks noEditPoints="1"/>
              </p:cNvSpPr>
              <p:nvPr/>
            </p:nvSpPr>
            <p:spPr bwMode="auto">
              <a:xfrm>
                <a:off x="2809" y="526"/>
                <a:ext cx="28" cy="183"/>
              </a:xfrm>
              <a:custGeom>
                <a:avLst/>
                <a:gdLst>
                  <a:gd name="T0" fmla="*/ 12 w 13"/>
                  <a:gd name="T1" fmla="*/ 82 h 86"/>
                  <a:gd name="T2" fmla="*/ 12 w 13"/>
                  <a:gd name="T3" fmla="*/ 83 h 86"/>
                  <a:gd name="T4" fmla="*/ 13 w 13"/>
                  <a:gd name="T5" fmla="*/ 84 h 86"/>
                  <a:gd name="T6" fmla="*/ 12 w 13"/>
                  <a:gd name="T7" fmla="*/ 82 h 86"/>
                  <a:gd name="T8" fmla="*/ 8 w 13"/>
                  <a:gd name="T9" fmla="*/ 79 h 86"/>
                  <a:gd name="T10" fmla="*/ 8 w 13"/>
                  <a:gd name="T11" fmla="*/ 79 h 86"/>
                  <a:gd name="T12" fmla="*/ 12 w 13"/>
                  <a:gd name="T13" fmla="*/ 86 h 86"/>
                  <a:gd name="T14" fmla="*/ 13 w 13"/>
                  <a:gd name="T15" fmla="*/ 86 h 86"/>
                  <a:gd name="T16" fmla="*/ 13 w 13"/>
                  <a:gd name="T17" fmla="*/ 86 h 86"/>
                  <a:gd name="T18" fmla="*/ 8 w 13"/>
                  <a:gd name="T19" fmla="*/ 79 h 86"/>
                  <a:gd name="T20" fmla="*/ 7 w 13"/>
                  <a:gd name="T21" fmla="*/ 75 h 86"/>
                  <a:gd name="T22" fmla="*/ 7 w 13"/>
                  <a:gd name="T23" fmla="*/ 75 h 86"/>
                  <a:gd name="T24" fmla="*/ 11 w 13"/>
                  <a:gd name="T25" fmla="*/ 81 h 86"/>
                  <a:gd name="T26" fmla="*/ 11 w 13"/>
                  <a:gd name="T27" fmla="*/ 80 h 86"/>
                  <a:gd name="T28" fmla="*/ 7 w 13"/>
                  <a:gd name="T29" fmla="*/ 75 h 86"/>
                  <a:gd name="T30" fmla="*/ 0 w 13"/>
                  <a:gd name="T31" fmla="*/ 0 h 86"/>
                  <a:gd name="T32" fmla="*/ 2 w 13"/>
                  <a:gd name="T33" fmla="*/ 7 h 86"/>
                  <a:gd name="T34" fmla="*/ 4 w 13"/>
                  <a:gd name="T35" fmla="*/ 13 h 86"/>
                  <a:gd name="T36" fmla="*/ 8 w 13"/>
                  <a:gd name="T37" fmla="*/ 27 h 86"/>
                  <a:gd name="T38" fmla="*/ 10 w 13"/>
                  <a:gd name="T39" fmla="*/ 37 h 86"/>
                  <a:gd name="T40" fmla="*/ 4 w 13"/>
                  <a:gd name="T41" fmla="*/ 22 h 86"/>
                  <a:gd name="T42" fmla="*/ 4 w 13"/>
                  <a:gd name="T43" fmla="*/ 21 h 86"/>
                  <a:gd name="T44" fmla="*/ 4 w 13"/>
                  <a:gd name="T45" fmla="*/ 22 h 86"/>
                  <a:gd name="T46" fmla="*/ 6 w 13"/>
                  <a:gd name="T47" fmla="*/ 47 h 86"/>
                  <a:gd name="T48" fmla="*/ 13 w 13"/>
                  <a:gd name="T49" fmla="*/ 78 h 86"/>
                  <a:gd name="T50" fmla="*/ 13 w 13"/>
                  <a:gd name="T51" fmla="*/ 76 h 86"/>
                  <a:gd name="T52" fmla="*/ 7 w 13"/>
                  <a:gd name="T53" fmla="*/ 47 h 86"/>
                  <a:gd name="T54" fmla="*/ 4 w 13"/>
                  <a:gd name="T55" fmla="*/ 22 h 86"/>
                  <a:gd name="T56" fmla="*/ 11 w 13"/>
                  <a:gd name="T57" fmla="*/ 40 h 86"/>
                  <a:gd name="T58" fmla="*/ 8 w 13"/>
                  <a:gd name="T59" fmla="*/ 27 h 86"/>
                  <a:gd name="T60" fmla="*/ 2 w 13"/>
                  <a:gd name="T61" fmla="*/ 7 h 86"/>
                  <a:gd name="T62" fmla="*/ 0 w 13"/>
                  <a:gd name="T63" fmla="*/ 1 h 86"/>
                  <a:gd name="T64" fmla="*/ 0 w 13"/>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6">
                    <a:moveTo>
                      <a:pt x="12" y="82"/>
                    </a:moveTo>
                    <a:cubicBezTo>
                      <a:pt x="12" y="82"/>
                      <a:pt x="12" y="82"/>
                      <a:pt x="12" y="83"/>
                    </a:cubicBezTo>
                    <a:cubicBezTo>
                      <a:pt x="13" y="84"/>
                      <a:pt x="13" y="84"/>
                      <a:pt x="13" y="84"/>
                    </a:cubicBezTo>
                    <a:cubicBezTo>
                      <a:pt x="12" y="82"/>
                      <a:pt x="12" y="82"/>
                      <a:pt x="12" y="82"/>
                    </a:cubicBezTo>
                    <a:moveTo>
                      <a:pt x="8" y="79"/>
                    </a:moveTo>
                    <a:cubicBezTo>
                      <a:pt x="8" y="79"/>
                      <a:pt x="8" y="79"/>
                      <a:pt x="8" y="79"/>
                    </a:cubicBezTo>
                    <a:cubicBezTo>
                      <a:pt x="10" y="81"/>
                      <a:pt x="11" y="84"/>
                      <a:pt x="12" y="86"/>
                    </a:cubicBezTo>
                    <a:cubicBezTo>
                      <a:pt x="12" y="86"/>
                      <a:pt x="13" y="86"/>
                      <a:pt x="13" y="86"/>
                    </a:cubicBezTo>
                    <a:cubicBezTo>
                      <a:pt x="13" y="86"/>
                      <a:pt x="13" y="86"/>
                      <a:pt x="13" y="86"/>
                    </a:cubicBezTo>
                    <a:cubicBezTo>
                      <a:pt x="11" y="84"/>
                      <a:pt x="10" y="81"/>
                      <a:pt x="8" y="79"/>
                    </a:cubicBezTo>
                    <a:moveTo>
                      <a:pt x="7" y="75"/>
                    </a:moveTo>
                    <a:cubicBezTo>
                      <a:pt x="7" y="75"/>
                      <a:pt x="7" y="75"/>
                      <a:pt x="7" y="75"/>
                    </a:cubicBezTo>
                    <a:cubicBezTo>
                      <a:pt x="8" y="77"/>
                      <a:pt x="10" y="78"/>
                      <a:pt x="11" y="81"/>
                    </a:cubicBezTo>
                    <a:cubicBezTo>
                      <a:pt x="11" y="81"/>
                      <a:pt x="11" y="80"/>
                      <a:pt x="11" y="80"/>
                    </a:cubicBezTo>
                    <a:cubicBezTo>
                      <a:pt x="9" y="78"/>
                      <a:pt x="8" y="76"/>
                      <a:pt x="7" y="75"/>
                    </a:cubicBezTo>
                    <a:moveTo>
                      <a:pt x="0" y="0"/>
                    </a:moveTo>
                    <a:cubicBezTo>
                      <a:pt x="1" y="3"/>
                      <a:pt x="2" y="5"/>
                      <a:pt x="2" y="7"/>
                    </a:cubicBezTo>
                    <a:cubicBezTo>
                      <a:pt x="3" y="9"/>
                      <a:pt x="3" y="12"/>
                      <a:pt x="4" y="13"/>
                    </a:cubicBezTo>
                    <a:cubicBezTo>
                      <a:pt x="5" y="18"/>
                      <a:pt x="6" y="22"/>
                      <a:pt x="8" y="27"/>
                    </a:cubicBezTo>
                    <a:cubicBezTo>
                      <a:pt x="9" y="31"/>
                      <a:pt x="10" y="34"/>
                      <a:pt x="10" y="37"/>
                    </a:cubicBezTo>
                    <a:cubicBezTo>
                      <a:pt x="9" y="31"/>
                      <a:pt x="4" y="22"/>
                      <a:pt x="4" y="22"/>
                    </a:cubicBezTo>
                    <a:cubicBezTo>
                      <a:pt x="4" y="21"/>
                      <a:pt x="4" y="21"/>
                      <a:pt x="4" y="21"/>
                    </a:cubicBezTo>
                    <a:cubicBezTo>
                      <a:pt x="4" y="22"/>
                      <a:pt x="4" y="22"/>
                      <a:pt x="4" y="22"/>
                    </a:cubicBezTo>
                    <a:cubicBezTo>
                      <a:pt x="4" y="22"/>
                      <a:pt x="4" y="33"/>
                      <a:pt x="6" y="47"/>
                    </a:cubicBezTo>
                    <a:cubicBezTo>
                      <a:pt x="9" y="63"/>
                      <a:pt x="11" y="70"/>
                      <a:pt x="13" y="78"/>
                    </a:cubicBezTo>
                    <a:cubicBezTo>
                      <a:pt x="13" y="77"/>
                      <a:pt x="13" y="77"/>
                      <a:pt x="13" y="76"/>
                    </a:cubicBezTo>
                    <a:cubicBezTo>
                      <a:pt x="11" y="69"/>
                      <a:pt x="9" y="62"/>
                      <a:pt x="7" y="47"/>
                    </a:cubicBezTo>
                    <a:cubicBezTo>
                      <a:pt x="4" y="33"/>
                      <a:pt x="4" y="22"/>
                      <a:pt x="4" y="22"/>
                    </a:cubicBezTo>
                    <a:cubicBezTo>
                      <a:pt x="4" y="22"/>
                      <a:pt x="10" y="34"/>
                      <a:pt x="11" y="40"/>
                    </a:cubicBezTo>
                    <a:cubicBezTo>
                      <a:pt x="11" y="40"/>
                      <a:pt x="11" y="34"/>
                      <a:pt x="8" y="27"/>
                    </a:cubicBezTo>
                    <a:cubicBezTo>
                      <a:pt x="5" y="20"/>
                      <a:pt x="4" y="14"/>
                      <a:pt x="2" y="7"/>
                    </a:cubicBezTo>
                    <a:cubicBezTo>
                      <a:pt x="2" y="5"/>
                      <a:pt x="1" y="3"/>
                      <a:pt x="0" y="1"/>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7" name="Freeform 44"/>
              <p:cNvSpPr>
                <a:spLocks noEditPoints="1"/>
              </p:cNvSpPr>
              <p:nvPr/>
            </p:nvSpPr>
            <p:spPr bwMode="auto">
              <a:xfrm>
                <a:off x="2462" y="528"/>
                <a:ext cx="32" cy="181"/>
              </a:xfrm>
              <a:custGeom>
                <a:avLst/>
                <a:gdLst>
                  <a:gd name="T0" fmla="*/ 6 w 15"/>
                  <a:gd name="T1" fmla="*/ 74 h 85"/>
                  <a:gd name="T2" fmla="*/ 1 w 15"/>
                  <a:gd name="T3" fmla="*/ 80 h 85"/>
                  <a:gd name="T4" fmla="*/ 1 w 15"/>
                  <a:gd name="T5" fmla="*/ 80 h 85"/>
                  <a:gd name="T6" fmla="*/ 1 w 15"/>
                  <a:gd name="T7" fmla="*/ 80 h 85"/>
                  <a:gd name="T8" fmla="*/ 0 w 15"/>
                  <a:gd name="T9" fmla="*/ 81 h 85"/>
                  <a:gd name="T10" fmla="*/ 0 w 15"/>
                  <a:gd name="T11" fmla="*/ 82 h 85"/>
                  <a:gd name="T12" fmla="*/ 0 w 15"/>
                  <a:gd name="T13" fmla="*/ 82 h 85"/>
                  <a:gd name="T14" fmla="*/ 0 w 15"/>
                  <a:gd name="T15" fmla="*/ 82 h 85"/>
                  <a:gd name="T16" fmla="*/ 0 w 15"/>
                  <a:gd name="T17" fmla="*/ 83 h 85"/>
                  <a:gd name="T18" fmla="*/ 0 w 15"/>
                  <a:gd name="T19" fmla="*/ 83 h 85"/>
                  <a:gd name="T20" fmla="*/ 0 w 15"/>
                  <a:gd name="T21" fmla="*/ 84 h 85"/>
                  <a:gd name="T22" fmla="*/ 0 w 15"/>
                  <a:gd name="T23" fmla="*/ 84 h 85"/>
                  <a:gd name="T24" fmla="*/ 0 w 15"/>
                  <a:gd name="T25" fmla="*/ 85 h 85"/>
                  <a:gd name="T26" fmla="*/ 1 w 15"/>
                  <a:gd name="T27" fmla="*/ 84 h 85"/>
                  <a:gd name="T28" fmla="*/ 6 w 15"/>
                  <a:gd name="T29" fmla="*/ 77 h 85"/>
                  <a:gd name="T30" fmla="*/ 6 w 15"/>
                  <a:gd name="T31" fmla="*/ 74 h 85"/>
                  <a:gd name="T32" fmla="*/ 15 w 15"/>
                  <a:gd name="T33" fmla="*/ 0 h 85"/>
                  <a:gd name="T34" fmla="*/ 12 w 15"/>
                  <a:gd name="T35" fmla="*/ 4 h 85"/>
                  <a:gd name="T36" fmla="*/ 10 w 15"/>
                  <a:gd name="T37" fmla="*/ 9 h 85"/>
                  <a:gd name="T38" fmla="*/ 6 w 15"/>
                  <a:gd name="T39" fmla="*/ 23 h 85"/>
                  <a:gd name="T40" fmla="*/ 2 w 15"/>
                  <a:gd name="T41" fmla="*/ 35 h 85"/>
                  <a:gd name="T42" fmla="*/ 4 w 15"/>
                  <a:gd name="T43" fmla="*/ 30 h 85"/>
                  <a:gd name="T44" fmla="*/ 8 w 15"/>
                  <a:gd name="T45" fmla="*/ 20 h 85"/>
                  <a:gd name="T46" fmla="*/ 9 w 15"/>
                  <a:gd name="T47" fmla="*/ 20 h 85"/>
                  <a:gd name="T48" fmla="*/ 9 w 15"/>
                  <a:gd name="T49" fmla="*/ 20 h 85"/>
                  <a:gd name="T50" fmla="*/ 10 w 15"/>
                  <a:gd name="T51" fmla="*/ 19 h 85"/>
                  <a:gd name="T52" fmla="*/ 10 w 15"/>
                  <a:gd name="T53" fmla="*/ 19 h 85"/>
                  <a:gd name="T54" fmla="*/ 4 w 15"/>
                  <a:gd name="T55" fmla="*/ 62 h 85"/>
                  <a:gd name="T56" fmla="*/ 3 w 15"/>
                  <a:gd name="T57" fmla="*/ 68 h 85"/>
                  <a:gd name="T58" fmla="*/ 1 w 15"/>
                  <a:gd name="T59" fmla="*/ 75 h 85"/>
                  <a:gd name="T60" fmla="*/ 5 w 15"/>
                  <a:gd name="T61" fmla="*/ 59 h 85"/>
                  <a:gd name="T62" fmla="*/ 11 w 15"/>
                  <a:gd name="T63" fmla="*/ 24 h 85"/>
                  <a:gd name="T64" fmla="*/ 14 w 15"/>
                  <a:gd name="T65" fmla="*/ 3 h 85"/>
                  <a:gd name="T66" fmla="*/ 15 w 15"/>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85">
                    <a:moveTo>
                      <a:pt x="6" y="74"/>
                    </a:moveTo>
                    <a:cubicBezTo>
                      <a:pt x="5" y="76"/>
                      <a:pt x="3" y="78"/>
                      <a:pt x="1" y="80"/>
                    </a:cubicBezTo>
                    <a:cubicBezTo>
                      <a:pt x="1" y="80"/>
                      <a:pt x="1" y="80"/>
                      <a:pt x="1" y="80"/>
                    </a:cubicBezTo>
                    <a:cubicBezTo>
                      <a:pt x="1" y="80"/>
                      <a:pt x="1" y="80"/>
                      <a:pt x="1" y="80"/>
                    </a:cubicBezTo>
                    <a:cubicBezTo>
                      <a:pt x="0" y="81"/>
                      <a:pt x="0" y="81"/>
                      <a:pt x="0" y="81"/>
                    </a:cubicBezTo>
                    <a:cubicBezTo>
                      <a:pt x="0" y="82"/>
                      <a:pt x="0" y="82"/>
                      <a:pt x="0" y="82"/>
                    </a:cubicBezTo>
                    <a:cubicBezTo>
                      <a:pt x="0" y="82"/>
                      <a:pt x="0" y="82"/>
                      <a:pt x="0" y="82"/>
                    </a:cubicBezTo>
                    <a:cubicBezTo>
                      <a:pt x="0" y="82"/>
                      <a:pt x="0" y="82"/>
                      <a:pt x="0" y="82"/>
                    </a:cubicBezTo>
                    <a:cubicBezTo>
                      <a:pt x="0" y="83"/>
                      <a:pt x="0" y="83"/>
                      <a:pt x="0" y="83"/>
                    </a:cubicBezTo>
                    <a:cubicBezTo>
                      <a:pt x="0" y="83"/>
                      <a:pt x="0" y="83"/>
                      <a:pt x="0" y="83"/>
                    </a:cubicBezTo>
                    <a:cubicBezTo>
                      <a:pt x="0" y="84"/>
                      <a:pt x="0" y="84"/>
                      <a:pt x="0" y="84"/>
                    </a:cubicBezTo>
                    <a:cubicBezTo>
                      <a:pt x="0" y="84"/>
                      <a:pt x="0" y="84"/>
                      <a:pt x="0" y="84"/>
                    </a:cubicBezTo>
                    <a:cubicBezTo>
                      <a:pt x="0" y="85"/>
                      <a:pt x="0" y="85"/>
                      <a:pt x="0" y="85"/>
                    </a:cubicBezTo>
                    <a:cubicBezTo>
                      <a:pt x="0" y="84"/>
                      <a:pt x="0" y="84"/>
                      <a:pt x="1" y="84"/>
                    </a:cubicBezTo>
                    <a:cubicBezTo>
                      <a:pt x="2" y="82"/>
                      <a:pt x="4" y="79"/>
                      <a:pt x="6" y="77"/>
                    </a:cubicBezTo>
                    <a:cubicBezTo>
                      <a:pt x="6" y="76"/>
                      <a:pt x="6" y="75"/>
                      <a:pt x="6" y="74"/>
                    </a:cubicBezTo>
                    <a:moveTo>
                      <a:pt x="15" y="0"/>
                    </a:moveTo>
                    <a:cubicBezTo>
                      <a:pt x="14" y="1"/>
                      <a:pt x="13" y="2"/>
                      <a:pt x="12" y="4"/>
                    </a:cubicBezTo>
                    <a:cubicBezTo>
                      <a:pt x="11" y="5"/>
                      <a:pt x="11" y="7"/>
                      <a:pt x="10" y="9"/>
                    </a:cubicBezTo>
                    <a:cubicBezTo>
                      <a:pt x="10" y="14"/>
                      <a:pt x="8" y="18"/>
                      <a:pt x="6" y="23"/>
                    </a:cubicBezTo>
                    <a:cubicBezTo>
                      <a:pt x="4" y="27"/>
                      <a:pt x="3" y="31"/>
                      <a:pt x="2" y="35"/>
                    </a:cubicBezTo>
                    <a:cubicBezTo>
                      <a:pt x="3" y="33"/>
                      <a:pt x="3" y="31"/>
                      <a:pt x="4" y="30"/>
                    </a:cubicBezTo>
                    <a:cubicBezTo>
                      <a:pt x="6" y="26"/>
                      <a:pt x="8" y="22"/>
                      <a:pt x="8" y="20"/>
                    </a:cubicBezTo>
                    <a:cubicBezTo>
                      <a:pt x="9" y="20"/>
                      <a:pt x="9" y="20"/>
                      <a:pt x="9" y="20"/>
                    </a:cubicBezTo>
                    <a:cubicBezTo>
                      <a:pt x="9" y="20"/>
                      <a:pt x="9" y="20"/>
                      <a:pt x="9" y="20"/>
                    </a:cubicBezTo>
                    <a:cubicBezTo>
                      <a:pt x="9" y="19"/>
                      <a:pt x="9" y="19"/>
                      <a:pt x="10" y="19"/>
                    </a:cubicBezTo>
                    <a:cubicBezTo>
                      <a:pt x="10" y="19"/>
                      <a:pt x="10" y="19"/>
                      <a:pt x="10" y="19"/>
                    </a:cubicBezTo>
                    <a:cubicBezTo>
                      <a:pt x="10" y="34"/>
                      <a:pt x="8" y="48"/>
                      <a:pt x="4" y="62"/>
                    </a:cubicBezTo>
                    <a:cubicBezTo>
                      <a:pt x="4" y="64"/>
                      <a:pt x="3" y="66"/>
                      <a:pt x="3" y="68"/>
                    </a:cubicBezTo>
                    <a:cubicBezTo>
                      <a:pt x="2" y="70"/>
                      <a:pt x="2" y="72"/>
                      <a:pt x="1" y="75"/>
                    </a:cubicBezTo>
                    <a:cubicBezTo>
                      <a:pt x="2" y="71"/>
                      <a:pt x="4" y="65"/>
                      <a:pt x="5" y="59"/>
                    </a:cubicBezTo>
                    <a:cubicBezTo>
                      <a:pt x="8" y="49"/>
                      <a:pt x="11" y="34"/>
                      <a:pt x="11" y="24"/>
                    </a:cubicBezTo>
                    <a:cubicBezTo>
                      <a:pt x="12" y="16"/>
                      <a:pt x="13" y="10"/>
                      <a:pt x="14" y="3"/>
                    </a:cubicBezTo>
                    <a:cubicBezTo>
                      <a:pt x="15" y="2"/>
                      <a:pt x="15" y="1"/>
                      <a:pt x="15"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8" name="Freeform 45"/>
              <p:cNvSpPr>
                <a:spLocks noEditPoints="1"/>
              </p:cNvSpPr>
              <p:nvPr/>
            </p:nvSpPr>
            <p:spPr bwMode="auto">
              <a:xfrm>
                <a:off x="2462" y="534"/>
                <a:ext cx="30" cy="173"/>
              </a:xfrm>
              <a:custGeom>
                <a:avLst/>
                <a:gdLst>
                  <a:gd name="T0" fmla="*/ 6 w 14"/>
                  <a:gd name="T1" fmla="*/ 74 h 81"/>
                  <a:gd name="T2" fmla="*/ 1 w 14"/>
                  <a:gd name="T3" fmla="*/ 81 h 81"/>
                  <a:gd name="T4" fmla="*/ 1 w 14"/>
                  <a:gd name="T5" fmla="*/ 81 h 81"/>
                  <a:gd name="T6" fmla="*/ 5 w 14"/>
                  <a:gd name="T7" fmla="*/ 74 h 81"/>
                  <a:gd name="T8" fmla="*/ 6 w 14"/>
                  <a:gd name="T9" fmla="*/ 74 h 81"/>
                  <a:gd name="T10" fmla="*/ 8 w 14"/>
                  <a:gd name="T11" fmla="*/ 17 h 81"/>
                  <a:gd name="T12" fmla="*/ 4 w 14"/>
                  <a:gd name="T13" fmla="*/ 27 h 81"/>
                  <a:gd name="T14" fmla="*/ 2 w 14"/>
                  <a:gd name="T15" fmla="*/ 32 h 81"/>
                  <a:gd name="T16" fmla="*/ 2 w 14"/>
                  <a:gd name="T17" fmla="*/ 34 h 81"/>
                  <a:gd name="T18" fmla="*/ 4 w 14"/>
                  <a:gd name="T19" fmla="*/ 27 h 81"/>
                  <a:gd name="T20" fmla="*/ 9 w 14"/>
                  <a:gd name="T21" fmla="*/ 17 h 81"/>
                  <a:gd name="T22" fmla="*/ 9 w 14"/>
                  <a:gd name="T23" fmla="*/ 17 h 81"/>
                  <a:gd name="T24" fmla="*/ 9 w 14"/>
                  <a:gd name="T25" fmla="*/ 17 h 81"/>
                  <a:gd name="T26" fmla="*/ 8 w 14"/>
                  <a:gd name="T27" fmla="*/ 17 h 81"/>
                  <a:gd name="T28" fmla="*/ 14 w 14"/>
                  <a:gd name="T29" fmla="*/ 0 h 81"/>
                  <a:gd name="T30" fmla="*/ 11 w 14"/>
                  <a:gd name="T31" fmla="*/ 21 h 81"/>
                  <a:gd name="T32" fmla="*/ 5 w 14"/>
                  <a:gd name="T33" fmla="*/ 56 h 81"/>
                  <a:gd name="T34" fmla="*/ 1 w 14"/>
                  <a:gd name="T35" fmla="*/ 72 h 81"/>
                  <a:gd name="T36" fmla="*/ 1 w 14"/>
                  <a:gd name="T37" fmla="*/ 74 h 81"/>
                  <a:gd name="T38" fmla="*/ 1 w 14"/>
                  <a:gd name="T39" fmla="*/ 75 h 81"/>
                  <a:gd name="T40" fmla="*/ 1 w 14"/>
                  <a:gd name="T41" fmla="*/ 75 h 81"/>
                  <a:gd name="T42" fmla="*/ 0 w 14"/>
                  <a:gd name="T43" fmla="*/ 76 h 81"/>
                  <a:gd name="T44" fmla="*/ 0 w 14"/>
                  <a:gd name="T45" fmla="*/ 77 h 81"/>
                  <a:gd name="T46" fmla="*/ 0 w 14"/>
                  <a:gd name="T47" fmla="*/ 77 h 81"/>
                  <a:gd name="T48" fmla="*/ 0 w 14"/>
                  <a:gd name="T49" fmla="*/ 78 h 81"/>
                  <a:gd name="T50" fmla="*/ 0 w 14"/>
                  <a:gd name="T51" fmla="*/ 78 h 81"/>
                  <a:gd name="T52" fmla="*/ 0 w 14"/>
                  <a:gd name="T53" fmla="*/ 79 h 81"/>
                  <a:gd name="T54" fmla="*/ 0 w 14"/>
                  <a:gd name="T55" fmla="*/ 79 h 81"/>
                  <a:gd name="T56" fmla="*/ 0 w 14"/>
                  <a:gd name="T57" fmla="*/ 78 h 81"/>
                  <a:gd name="T58" fmla="*/ 1 w 14"/>
                  <a:gd name="T59" fmla="*/ 77 h 81"/>
                  <a:gd name="T60" fmla="*/ 1 w 14"/>
                  <a:gd name="T61" fmla="*/ 77 h 81"/>
                  <a:gd name="T62" fmla="*/ 0 w 14"/>
                  <a:gd name="T63" fmla="*/ 78 h 81"/>
                  <a:gd name="T64" fmla="*/ 6 w 14"/>
                  <a:gd name="T65" fmla="*/ 56 h 81"/>
                  <a:gd name="T66" fmla="*/ 11 w 14"/>
                  <a:gd name="T67" fmla="*/ 21 h 81"/>
                  <a:gd name="T68" fmla="*/ 14 w 14"/>
                  <a:gd name="T69" fmla="*/ 1 h 81"/>
                  <a:gd name="T70" fmla="*/ 14 w 14"/>
                  <a:gd name="T7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81">
                    <a:moveTo>
                      <a:pt x="6" y="74"/>
                    </a:moveTo>
                    <a:cubicBezTo>
                      <a:pt x="4" y="76"/>
                      <a:pt x="2" y="79"/>
                      <a:pt x="1" y="81"/>
                    </a:cubicBezTo>
                    <a:cubicBezTo>
                      <a:pt x="1" y="81"/>
                      <a:pt x="1" y="81"/>
                      <a:pt x="1" y="81"/>
                    </a:cubicBezTo>
                    <a:cubicBezTo>
                      <a:pt x="2" y="79"/>
                      <a:pt x="4" y="77"/>
                      <a:pt x="5" y="74"/>
                    </a:cubicBezTo>
                    <a:cubicBezTo>
                      <a:pt x="5" y="74"/>
                      <a:pt x="5" y="74"/>
                      <a:pt x="6" y="74"/>
                    </a:cubicBezTo>
                    <a:moveTo>
                      <a:pt x="8" y="17"/>
                    </a:moveTo>
                    <a:cubicBezTo>
                      <a:pt x="8" y="19"/>
                      <a:pt x="6" y="23"/>
                      <a:pt x="4" y="27"/>
                    </a:cubicBezTo>
                    <a:cubicBezTo>
                      <a:pt x="3" y="28"/>
                      <a:pt x="3" y="30"/>
                      <a:pt x="2" y="32"/>
                    </a:cubicBezTo>
                    <a:cubicBezTo>
                      <a:pt x="2" y="32"/>
                      <a:pt x="2" y="33"/>
                      <a:pt x="2" y="34"/>
                    </a:cubicBezTo>
                    <a:cubicBezTo>
                      <a:pt x="2" y="32"/>
                      <a:pt x="3" y="29"/>
                      <a:pt x="4" y="27"/>
                    </a:cubicBezTo>
                    <a:cubicBezTo>
                      <a:pt x="6" y="23"/>
                      <a:pt x="8" y="19"/>
                      <a:pt x="9" y="17"/>
                    </a:cubicBezTo>
                    <a:cubicBezTo>
                      <a:pt x="9" y="17"/>
                      <a:pt x="9" y="17"/>
                      <a:pt x="9" y="17"/>
                    </a:cubicBezTo>
                    <a:cubicBezTo>
                      <a:pt x="9" y="17"/>
                      <a:pt x="9" y="17"/>
                      <a:pt x="9" y="17"/>
                    </a:cubicBezTo>
                    <a:cubicBezTo>
                      <a:pt x="8" y="17"/>
                      <a:pt x="8" y="17"/>
                      <a:pt x="8" y="17"/>
                    </a:cubicBezTo>
                    <a:moveTo>
                      <a:pt x="14" y="0"/>
                    </a:moveTo>
                    <a:cubicBezTo>
                      <a:pt x="13" y="7"/>
                      <a:pt x="12" y="13"/>
                      <a:pt x="11" y="21"/>
                    </a:cubicBezTo>
                    <a:cubicBezTo>
                      <a:pt x="11" y="31"/>
                      <a:pt x="8" y="46"/>
                      <a:pt x="5" y="56"/>
                    </a:cubicBezTo>
                    <a:cubicBezTo>
                      <a:pt x="4" y="62"/>
                      <a:pt x="2" y="68"/>
                      <a:pt x="1" y="72"/>
                    </a:cubicBezTo>
                    <a:cubicBezTo>
                      <a:pt x="1" y="73"/>
                      <a:pt x="1" y="73"/>
                      <a:pt x="1" y="74"/>
                    </a:cubicBezTo>
                    <a:cubicBezTo>
                      <a:pt x="1" y="74"/>
                      <a:pt x="1" y="75"/>
                      <a:pt x="1" y="75"/>
                    </a:cubicBezTo>
                    <a:cubicBezTo>
                      <a:pt x="1" y="75"/>
                      <a:pt x="1" y="75"/>
                      <a:pt x="1" y="75"/>
                    </a:cubicBezTo>
                    <a:cubicBezTo>
                      <a:pt x="0" y="76"/>
                      <a:pt x="0" y="76"/>
                      <a:pt x="0" y="76"/>
                    </a:cubicBezTo>
                    <a:cubicBezTo>
                      <a:pt x="0" y="77"/>
                      <a:pt x="0" y="77"/>
                      <a:pt x="0" y="77"/>
                    </a:cubicBezTo>
                    <a:cubicBezTo>
                      <a:pt x="0" y="77"/>
                      <a:pt x="0" y="77"/>
                      <a:pt x="0" y="77"/>
                    </a:cubicBezTo>
                    <a:cubicBezTo>
                      <a:pt x="0" y="78"/>
                      <a:pt x="0" y="78"/>
                      <a:pt x="0" y="78"/>
                    </a:cubicBezTo>
                    <a:cubicBezTo>
                      <a:pt x="0" y="78"/>
                      <a:pt x="0" y="78"/>
                      <a:pt x="0" y="78"/>
                    </a:cubicBezTo>
                    <a:cubicBezTo>
                      <a:pt x="0" y="79"/>
                      <a:pt x="0" y="79"/>
                      <a:pt x="0" y="79"/>
                    </a:cubicBezTo>
                    <a:cubicBezTo>
                      <a:pt x="0" y="79"/>
                      <a:pt x="0" y="79"/>
                      <a:pt x="0" y="79"/>
                    </a:cubicBezTo>
                    <a:cubicBezTo>
                      <a:pt x="0" y="78"/>
                      <a:pt x="0" y="78"/>
                      <a:pt x="0" y="78"/>
                    </a:cubicBezTo>
                    <a:cubicBezTo>
                      <a:pt x="0" y="78"/>
                      <a:pt x="0" y="78"/>
                      <a:pt x="1" y="77"/>
                    </a:cubicBezTo>
                    <a:cubicBezTo>
                      <a:pt x="1" y="77"/>
                      <a:pt x="1" y="77"/>
                      <a:pt x="1" y="77"/>
                    </a:cubicBezTo>
                    <a:cubicBezTo>
                      <a:pt x="0" y="77"/>
                      <a:pt x="0" y="78"/>
                      <a:pt x="0" y="78"/>
                    </a:cubicBezTo>
                    <a:cubicBezTo>
                      <a:pt x="0" y="78"/>
                      <a:pt x="3" y="67"/>
                      <a:pt x="6" y="56"/>
                    </a:cubicBezTo>
                    <a:cubicBezTo>
                      <a:pt x="8" y="46"/>
                      <a:pt x="11" y="32"/>
                      <a:pt x="11" y="21"/>
                    </a:cubicBezTo>
                    <a:cubicBezTo>
                      <a:pt x="12" y="14"/>
                      <a:pt x="13" y="8"/>
                      <a:pt x="14" y="1"/>
                    </a:cubicBezTo>
                    <a:cubicBezTo>
                      <a:pt x="14" y="1"/>
                      <a:pt x="14" y="0"/>
                      <a:pt x="14"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9" name="Freeform 46"/>
              <p:cNvSpPr>
                <a:spLocks noEditPoints="1"/>
              </p:cNvSpPr>
              <p:nvPr/>
            </p:nvSpPr>
            <p:spPr bwMode="auto">
              <a:xfrm>
                <a:off x="2492" y="573"/>
                <a:ext cx="26" cy="142"/>
              </a:xfrm>
              <a:custGeom>
                <a:avLst/>
                <a:gdLst>
                  <a:gd name="T0" fmla="*/ 2 w 12"/>
                  <a:gd name="T1" fmla="*/ 66 h 67"/>
                  <a:gd name="T2" fmla="*/ 1 w 12"/>
                  <a:gd name="T3" fmla="*/ 67 h 67"/>
                  <a:gd name="T4" fmla="*/ 1 w 12"/>
                  <a:gd name="T5" fmla="*/ 67 h 67"/>
                  <a:gd name="T6" fmla="*/ 2 w 12"/>
                  <a:gd name="T7" fmla="*/ 67 h 67"/>
                  <a:gd name="T8" fmla="*/ 2 w 12"/>
                  <a:gd name="T9" fmla="*/ 66 h 67"/>
                  <a:gd name="T10" fmla="*/ 8 w 12"/>
                  <a:gd name="T11" fmla="*/ 0 h 67"/>
                  <a:gd name="T12" fmla="*/ 8 w 12"/>
                  <a:gd name="T13" fmla="*/ 15 h 67"/>
                  <a:gd name="T14" fmla="*/ 6 w 12"/>
                  <a:gd name="T15" fmla="*/ 33 h 67"/>
                  <a:gd name="T16" fmla="*/ 3 w 12"/>
                  <a:gd name="T17" fmla="*/ 39 h 67"/>
                  <a:gd name="T18" fmla="*/ 3 w 12"/>
                  <a:gd name="T19" fmla="*/ 39 h 67"/>
                  <a:gd name="T20" fmla="*/ 1 w 12"/>
                  <a:gd name="T21" fmla="*/ 42 h 67"/>
                  <a:gd name="T22" fmla="*/ 1 w 12"/>
                  <a:gd name="T23" fmla="*/ 42 h 67"/>
                  <a:gd name="T24" fmla="*/ 1 w 12"/>
                  <a:gd name="T25" fmla="*/ 42 h 67"/>
                  <a:gd name="T26" fmla="*/ 0 w 12"/>
                  <a:gd name="T27" fmla="*/ 42 h 67"/>
                  <a:gd name="T28" fmla="*/ 0 w 12"/>
                  <a:gd name="T29" fmla="*/ 44 h 67"/>
                  <a:gd name="T30" fmla="*/ 0 w 12"/>
                  <a:gd name="T31" fmla="*/ 44 h 67"/>
                  <a:gd name="T32" fmla="*/ 3 w 12"/>
                  <a:gd name="T33" fmla="*/ 40 h 67"/>
                  <a:gd name="T34" fmla="*/ 3 w 12"/>
                  <a:gd name="T35" fmla="*/ 40 h 67"/>
                  <a:gd name="T36" fmla="*/ 3 w 12"/>
                  <a:gd name="T37" fmla="*/ 40 h 67"/>
                  <a:gd name="T38" fmla="*/ 4 w 12"/>
                  <a:gd name="T39" fmla="*/ 40 h 67"/>
                  <a:gd name="T40" fmla="*/ 4 w 12"/>
                  <a:gd name="T41" fmla="*/ 40 h 67"/>
                  <a:gd name="T42" fmla="*/ 3 w 12"/>
                  <a:gd name="T43" fmla="*/ 51 h 67"/>
                  <a:gd name="T44" fmla="*/ 2 w 12"/>
                  <a:gd name="T45" fmla="*/ 62 h 67"/>
                  <a:gd name="T46" fmla="*/ 1 w 12"/>
                  <a:gd name="T47" fmla="*/ 64 h 67"/>
                  <a:gd name="T48" fmla="*/ 3 w 12"/>
                  <a:gd name="T49" fmla="*/ 63 h 67"/>
                  <a:gd name="T50" fmla="*/ 5 w 12"/>
                  <a:gd name="T51" fmla="*/ 46 h 67"/>
                  <a:gd name="T52" fmla="*/ 6 w 12"/>
                  <a:gd name="T53" fmla="*/ 37 h 67"/>
                  <a:gd name="T54" fmla="*/ 9 w 12"/>
                  <a:gd name="T55" fmla="*/ 19 h 67"/>
                  <a:gd name="T56" fmla="*/ 9 w 12"/>
                  <a:gd name="T57" fmla="*/ 17 h 67"/>
                  <a:gd name="T58" fmla="*/ 10 w 12"/>
                  <a:gd name="T59" fmla="*/ 19 h 67"/>
                  <a:gd name="T60" fmla="*/ 11 w 12"/>
                  <a:gd name="T61" fmla="*/ 40 h 67"/>
                  <a:gd name="T62" fmla="*/ 10 w 12"/>
                  <a:gd name="T63" fmla="*/ 15 h 67"/>
                  <a:gd name="T64" fmla="*/ 9 w 12"/>
                  <a:gd name="T65" fmla="*/ 2 h 67"/>
                  <a:gd name="T66" fmla="*/ 8 w 12"/>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67">
                    <a:moveTo>
                      <a:pt x="2" y="66"/>
                    </a:moveTo>
                    <a:cubicBezTo>
                      <a:pt x="2" y="67"/>
                      <a:pt x="2" y="67"/>
                      <a:pt x="1" y="67"/>
                    </a:cubicBezTo>
                    <a:cubicBezTo>
                      <a:pt x="1" y="67"/>
                      <a:pt x="1" y="67"/>
                      <a:pt x="1" y="67"/>
                    </a:cubicBezTo>
                    <a:cubicBezTo>
                      <a:pt x="2" y="67"/>
                      <a:pt x="2" y="67"/>
                      <a:pt x="2" y="67"/>
                    </a:cubicBezTo>
                    <a:cubicBezTo>
                      <a:pt x="2" y="67"/>
                      <a:pt x="2" y="66"/>
                      <a:pt x="2" y="66"/>
                    </a:cubicBezTo>
                    <a:moveTo>
                      <a:pt x="8" y="0"/>
                    </a:moveTo>
                    <a:cubicBezTo>
                      <a:pt x="9" y="5"/>
                      <a:pt x="9" y="10"/>
                      <a:pt x="8" y="15"/>
                    </a:cubicBezTo>
                    <a:cubicBezTo>
                      <a:pt x="8" y="21"/>
                      <a:pt x="8" y="28"/>
                      <a:pt x="6" y="33"/>
                    </a:cubicBezTo>
                    <a:cubicBezTo>
                      <a:pt x="5" y="35"/>
                      <a:pt x="4" y="37"/>
                      <a:pt x="3" y="39"/>
                    </a:cubicBezTo>
                    <a:cubicBezTo>
                      <a:pt x="3" y="39"/>
                      <a:pt x="3" y="39"/>
                      <a:pt x="3" y="39"/>
                    </a:cubicBezTo>
                    <a:cubicBezTo>
                      <a:pt x="2" y="40"/>
                      <a:pt x="2" y="41"/>
                      <a:pt x="1" y="42"/>
                    </a:cubicBezTo>
                    <a:cubicBezTo>
                      <a:pt x="1" y="42"/>
                      <a:pt x="1" y="42"/>
                      <a:pt x="1" y="42"/>
                    </a:cubicBezTo>
                    <a:cubicBezTo>
                      <a:pt x="1" y="42"/>
                      <a:pt x="1" y="42"/>
                      <a:pt x="1" y="42"/>
                    </a:cubicBezTo>
                    <a:cubicBezTo>
                      <a:pt x="0" y="42"/>
                      <a:pt x="0" y="42"/>
                      <a:pt x="0" y="42"/>
                    </a:cubicBezTo>
                    <a:cubicBezTo>
                      <a:pt x="0" y="43"/>
                      <a:pt x="0" y="44"/>
                      <a:pt x="0" y="44"/>
                    </a:cubicBezTo>
                    <a:cubicBezTo>
                      <a:pt x="0" y="44"/>
                      <a:pt x="0" y="44"/>
                      <a:pt x="0" y="44"/>
                    </a:cubicBezTo>
                    <a:cubicBezTo>
                      <a:pt x="1" y="43"/>
                      <a:pt x="2" y="42"/>
                      <a:pt x="3" y="40"/>
                    </a:cubicBezTo>
                    <a:cubicBezTo>
                      <a:pt x="3" y="40"/>
                      <a:pt x="3" y="40"/>
                      <a:pt x="3" y="40"/>
                    </a:cubicBezTo>
                    <a:cubicBezTo>
                      <a:pt x="3" y="40"/>
                      <a:pt x="3" y="40"/>
                      <a:pt x="3" y="40"/>
                    </a:cubicBezTo>
                    <a:cubicBezTo>
                      <a:pt x="4" y="40"/>
                      <a:pt x="4" y="40"/>
                      <a:pt x="4" y="40"/>
                    </a:cubicBezTo>
                    <a:cubicBezTo>
                      <a:pt x="4" y="40"/>
                      <a:pt x="4" y="40"/>
                      <a:pt x="4" y="40"/>
                    </a:cubicBezTo>
                    <a:cubicBezTo>
                      <a:pt x="3" y="44"/>
                      <a:pt x="3" y="48"/>
                      <a:pt x="3" y="51"/>
                    </a:cubicBezTo>
                    <a:cubicBezTo>
                      <a:pt x="2" y="55"/>
                      <a:pt x="2" y="58"/>
                      <a:pt x="2" y="62"/>
                    </a:cubicBezTo>
                    <a:cubicBezTo>
                      <a:pt x="1" y="62"/>
                      <a:pt x="1" y="63"/>
                      <a:pt x="1" y="64"/>
                    </a:cubicBezTo>
                    <a:cubicBezTo>
                      <a:pt x="2" y="64"/>
                      <a:pt x="2" y="63"/>
                      <a:pt x="3" y="63"/>
                    </a:cubicBezTo>
                    <a:cubicBezTo>
                      <a:pt x="3" y="57"/>
                      <a:pt x="4" y="51"/>
                      <a:pt x="5" y="46"/>
                    </a:cubicBezTo>
                    <a:cubicBezTo>
                      <a:pt x="5" y="42"/>
                      <a:pt x="6" y="39"/>
                      <a:pt x="6" y="37"/>
                    </a:cubicBezTo>
                    <a:cubicBezTo>
                      <a:pt x="8" y="29"/>
                      <a:pt x="9" y="24"/>
                      <a:pt x="9" y="19"/>
                    </a:cubicBezTo>
                    <a:cubicBezTo>
                      <a:pt x="9" y="17"/>
                      <a:pt x="9" y="17"/>
                      <a:pt x="9" y="17"/>
                    </a:cubicBezTo>
                    <a:cubicBezTo>
                      <a:pt x="10" y="19"/>
                      <a:pt x="10" y="19"/>
                      <a:pt x="10" y="19"/>
                    </a:cubicBezTo>
                    <a:cubicBezTo>
                      <a:pt x="11" y="28"/>
                      <a:pt x="11" y="35"/>
                      <a:pt x="11" y="40"/>
                    </a:cubicBezTo>
                    <a:cubicBezTo>
                      <a:pt x="12" y="31"/>
                      <a:pt x="11" y="23"/>
                      <a:pt x="10" y="15"/>
                    </a:cubicBezTo>
                    <a:cubicBezTo>
                      <a:pt x="10" y="9"/>
                      <a:pt x="9" y="6"/>
                      <a:pt x="9" y="2"/>
                    </a:cubicBezTo>
                    <a:cubicBezTo>
                      <a:pt x="9" y="1"/>
                      <a:pt x="9" y="1"/>
                      <a:pt x="8"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0" name="Freeform 47"/>
              <p:cNvSpPr>
                <a:spLocks noEditPoints="1"/>
              </p:cNvSpPr>
              <p:nvPr/>
            </p:nvSpPr>
            <p:spPr bwMode="auto">
              <a:xfrm>
                <a:off x="2492" y="577"/>
                <a:ext cx="28" cy="138"/>
              </a:xfrm>
              <a:custGeom>
                <a:avLst/>
                <a:gdLst>
                  <a:gd name="T0" fmla="*/ 2 w 13"/>
                  <a:gd name="T1" fmla="*/ 64 h 65"/>
                  <a:gd name="T2" fmla="*/ 2 w 13"/>
                  <a:gd name="T3" fmla="*/ 64 h 65"/>
                  <a:gd name="T4" fmla="*/ 2 w 13"/>
                  <a:gd name="T5" fmla="*/ 65 h 65"/>
                  <a:gd name="T6" fmla="*/ 2 w 13"/>
                  <a:gd name="T7" fmla="*/ 65 h 65"/>
                  <a:gd name="T8" fmla="*/ 2 w 13"/>
                  <a:gd name="T9" fmla="*/ 64 h 65"/>
                  <a:gd name="T10" fmla="*/ 3 w 13"/>
                  <a:gd name="T11" fmla="*/ 38 h 65"/>
                  <a:gd name="T12" fmla="*/ 3 w 13"/>
                  <a:gd name="T13" fmla="*/ 38 h 65"/>
                  <a:gd name="T14" fmla="*/ 0 w 13"/>
                  <a:gd name="T15" fmla="*/ 42 h 65"/>
                  <a:gd name="T16" fmla="*/ 0 w 13"/>
                  <a:gd name="T17" fmla="*/ 43 h 65"/>
                  <a:gd name="T18" fmla="*/ 3 w 13"/>
                  <a:gd name="T19" fmla="*/ 39 h 65"/>
                  <a:gd name="T20" fmla="*/ 3 w 13"/>
                  <a:gd name="T21" fmla="*/ 38 h 65"/>
                  <a:gd name="T22" fmla="*/ 3 w 13"/>
                  <a:gd name="T23" fmla="*/ 38 h 65"/>
                  <a:gd name="T24" fmla="*/ 3 w 13"/>
                  <a:gd name="T25" fmla="*/ 38 h 65"/>
                  <a:gd name="T26" fmla="*/ 9 w 13"/>
                  <a:gd name="T27" fmla="*/ 0 h 65"/>
                  <a:gd name="T28" fmla="*/ 10 w 13"/>
                  <a:gd name="T29" fmla="*/ 13 h 65"/>
                  <a:gd name="T30" fmla="*/ 11 w 13"/>
                  <a:gd name="T31" fmla="*/ 38 h 65"/>
                  <a:gd name="T32" fmla="*/ 10 w 13"/>
                  <a:gd name="T33" fmla="*/ 17 h 65"/>
                  <a:gd name="T34" fmla="*/ 9 w 13"/>
                  <a:gd name="T35" fmla="*/ 15 h 65"/>
                  <a:gd name="T36" fmla="*/ 9 w 13"/>
                  <a:gd name="T37" fmla="*/ 17 h 65"/>
                  <a:gd name="T38" fmla="*/ 6 w 13"/>
                  <a:gd name="T39" fmla="*/ 35 h 65"/>
                  <a:gd name="T40" fmla="*/ 5 w 13"/>
                  <a:gd name="T41" fmla="*/ 44 h 65"/>
                  <a:gd name="T42" fmla="*/ 3 w 13"/>
                  <a:gd name="T43" fmla="*/ 61 h 65"/>
                  <a:gd name="T44" fmla="*/ 3 w 13"/>
                  <a:gd name="T45" fmla="*/ 60 h 65"/>
                  <a:gd name="T46" fmla="*/ 5 w 13"/>
                  <a:gd name="T47" fmla="*/ 44 h 65"/>
                  <a:gd name="T48" fmla="*/ 9 w 13"/>
                  <a:gd name="T49" fmla="*/ 17 h 65"/>
                  <a:gd name="T50" fmla="*/ 11 w 13"/>
                  <a:gd name="T51" fmla="*/ 41 h 65"/>
                  <a:gd name="T52" fmla="*/ 11 w 13"/>
                  <a:gd name="T53" fmla="*/ 13 h 65"/>
                  <a:gd name="T54" fmla="*/ 9 w 13"/>
                  <a:gd name="T55" fmla="*/ 0 h 65"/>
                  <a:gd name="T56" fmla="*/ 9 w 13"/>
                  <a:gd name="T5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65">
                    <a:moveTo>
                      <a:pt x="2" y="64"/>
                    </a:moveTo>
                    <a:cubicBezTo>
                      <a:pt x="2" y="64"/>
                      <a:pt x="2" y="64"/>
                      <a:pt x="2" y="64"/>
                    </a:cubicBezTo>
                    <a:cubicBezTo>
                      <a:pt x="2" y="64"/>
                      <a:pt x="2" y="65"/>
                      <a:pt x="2" y="65"/>
                    </a:cubicBezTo>
                    <a:cubicBezTo>
                      <a:pt x="2" y="65"/>
                      <a:pt x="2" y="65"/>
                      <a:pt x="2" y="65"/>
                    </a:cubicBezTo>
                    <a:cubicBezTo>
                      <a:pt x="2" y="64"/>
                      <a:pt x="2" y="64"/>
                      <a:pt x="2" y="64"/>
                    </a:cubicBezTo>
                    <a:moveTo>
                      <a:pt x="3" y="38"/>
                    </a:moveTo>
                    <a:cubicBezTo>
                      <a:pt x="3" y="38"/>
                      <a:pt x="3" y="38"/>
                      <a:pt x="3" y="38"/>
                    </a:cubicBezTo>
                    <a:cubicBezTo>
                      <a:pt x="2" y="40"/>
                      <a:pt x="1" y="41"/>
                      <a:pt x="0" y="42"/>
                    </a:cubicBezTo>
                    <a:cubicBezTo>
                      <a:pt x="0" y="43"/>
                      <a:pt x="0" y="43"/>
                      <a:pt x="0" y="43"/>
                    </a:cubicBezTo>
                    <a:cubicBezTo>
                      <a:pt x="1" y="42"/>
                      <a:pt x="2" y="40"/>
                      <a:pt x="3" y="39"/>
                    </a:cubicBezTo>
                    <a:cubicBezTo>
                      <a:pt x="3" y="38"/>
                      <a:pt x="3" y="38"/>
                      <a:pt x="3" y="38"/>
                    </a:cubicBezTo>
                    <a:cubicBezTo>
                      <a:pt x="3" y="38"/>
                      <a:pt x="3" y="38"/>
                      <a:pt x="3" y="38"/>
                    </a:cubicBezTo>
                    <a:cubicBezTo>
                      <a:pt x="3" y="38"/>
                      <a:pt x="3" y="38"/>
                      <a:pt x="3" y="38"/>
                    </a:cubicBezTo>
                    <a:moveTo>
                      <a:pt x="9" y="0"/>
                    </a:moveTo>
                    <a:cubicBezTo>
                      <a:pt x="9" y="4"/>
                      <a:pt x="10" y="7"/>
                      <a:pt x="10" y="13"/>
                    </a:cubicBezTo>
                    <a:cubicBezTo>
                      <a:pt x="11" y="21"/>
                      <a:pt x="12" y="29"/>
                      <a:pt x="11" y="38"/>
                    </a:cubicBezTo>
                    <a:cubicBezTo>
                      <a:pt x="11" y="33"/>
                      <a:pt x="11" y="26"/>
                      <a:pt x="10" y="17"/>
                    </a:cubicBezTo>
                    <a:cubicBezTo>
                      <a:pt x="9" y="15"/>
                      <a:pt x="9" y="15"/>
                      <a:pt x="9" y="15"/>
                    </a:cubicBezTo>
                    <a:cubicBezTo>
                      <a:pt x="9" y="17"/>
                      <a:pt x="9" y="17"/>
                      <a:pt x="9" y="17"/>
                    </a:cubicBezTo>
                    <a:cubicBezTo>
                      <a:pt x="9" y="22"/>
                      <a:pt x="8" y="27"/>
                      <a:pt x="6" y="35"/>
                    </a:cubicBezTo>
                    <a:cubicBezTo>
                      <a:pt x="6" y="37"/>
                      <a:pt x="5" y="40"/>
                      <a:pt x="5" y="44"/>
                    </a:cubicBezTo>
                    <a:cubicBezTo>
                      <a:pt x="4" y="49"/>
                      <a:pt x="3" y="55"/>
                      <a:pt x="3" y="61"/>
                    </a:cubicBezTo>
                    <a:cubicBezTo>
                      <a:pt x="3" y="61"/>
                      <a:pt x="3" y="61"/>
                      <a:pt x="3" y="60"/>
                    </a:cubicBezTo>
                    <a:cubicBezTo>
                      <a:pt x="3" y="55"/>
                      <a:pt x="4" y="49"/>
                      <a:pt x="5" y="44"/>
                    </a:cubicBezTo>
                    <a:cubicBezTo>
                      <a:pt x="7" y="32"/>
                      <a:pt x="9" y="24"/>
                      <a:pt x="9" y="17"/>
                    </a:cubicBezTo>
                    <a:cubicBezTo>
                      <a:pt x="11" y="28"/>
                      <a:pt x="11" y="36"/>
                      <a:pt x="11" y="41"/>
                    </a:cubicBezTo>
                    <a:cubicBezTo>
                      <a:pt x="13" y="31"/>
                      <a:pt x="12" y="22"/>
                      <a:pt x="11" y="13"/>
                    </a:cubicBezTo>
                    <a:cubicBezTo>
                      <a:pt x="10" y="8"/>
                      <a:pt x="10" y="4"/>
                      <a:pt x="9" y="0"/>
                    </a:cubicBezTo>
                    <a:cubicBezTo>
                      <a:pt x="9" y="0"/>
                      <a:pt x="9" y="0"/>
                      <a:pt x="9"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1" name="Freeform 48"/>
              <p:cNvSpPr>
                <a:spLocks noEditPoints="1"/>
              </p:cNvSpPr>
              <p:nvPr/>
            </p:nvSpPr>
            <p:spPr bwMode="auto">
              <a:xfrm>
                <a:off x="2782" y="577"/>
                <a:ext cx="27" cy="134"/>
              </a:xfrm>
              <a:custGeom>
                <a:avLst/>
                <a:gdLst>
                  <a:gd name="T0" fmla="*/ 1 w 13"/>
                  <a:gd name="T1" fmla="*/ 19 h 63"/>
                  <a:gd name="T2" fmla="*/ 1 w 13"/>
                  <a:gd name="T3" fmla="*/ 32 h 63"/>
                  <a:gd name="T4" fmla="*/ 1 w 13"/>
                  <a:gd name="T5" fmla="*/ 19 h 63"/>
                  <a:gd name="T6" fmla="*/ 4 w 13"/>
                  <a:gd name="T7" fmla="*/ 0 h 63"/>
                  <a:gd name="T8" fmla="*/ 3 w 13"/>
                  <a:gd name="T9" fmla="*/ 3 h 63"/>
                  <a:gd name="T10" fmla="*/ 3 w 13"/>
                  <a:gd name="T11" fmla="*/ 10 h 63"/>
                  <a:gd name="T12" fmla="*/ 2 w 13"/>
                  <a:gd name="T13" fmla="*/ 16 h 63"/>
                  <a:gd name="T14" fmla="*/ 2 w 13"/>
                  <a:gd name="T15" fmla="*/ 16 h 63"/>
                  <a:gd name="T16" fmla="*/ 2 w 13"/>
                  <a:gd name="T17" fmla="*/ 17 h 63"/>
                  <a:gd name="T18" fmla="*/ 2 w 13"/>
                  <a:gd name="T19" fmla="*/ 18 h 63"/>
                  <a:gd name="T20" fmla="*/ 3 w 13"/>
                  <a:gd name="T21" fmla="*/ 18 h 63"/>
                  <a:gd name="T22" fmla="*/ 3 w 13"/>
                  <a:gd name="T23" fmla="*/ 18 h 63"/>
                  <a:gd name="T24" fmla="*/ 8 w 13"/>
                  <a:gd name="T25" fmla="*/ 48 h 63"/>
                  <a:gd name="T26" fmla="*/ 9 w 13"/>
                  <a:gd name="T27" fmla="*/ 56 h 63"/>
                  <a:gd name="T28" fmla="*/ 9 w 13"/>
                  <a:gd name="T29" fmla="*/ 62 h 63"/>
                  <a:gd name="T30" fmla="*/ 10 w 13"/>
                  <a:gd name="T31" fmla="*/ 62 h 63"/>
                  <a:gd name="T32" fmla="*/ 10 w 13"/>
                  <a:gd name="T33" fmla="*/ 62 h 63"/>
                  <a:gd name="T34" fmla="*/ 11 w 13"/>
                  <a:gd name="T35" fmla="*/ 63 h 63"/>
                  <a:gd name="T36" fmla="*/ 8 w 13"/>
                  <a:gd name="T37" fmla="*/ 40 h 63"/>
                  <a:gd name="T38" fmla="*/ 8 w 13"/>
                  <a:gd name="T39" fmla="*/ 39 h 63"/>
                  <a:gd name="T40" fmla="*/ 9 w 13"/>
                  <a:gd name="T41" fmla="*/ 39 h 63"/>
                  <a:gd name="T42" fmla="*/ 13 w 13"/>
                  <a:gd name="T43" fmla="*/ 45 h 63"/>
                  <a:gd name="T44" fmla="*/ 12 w 13"/>
                  <a:gd name="T45" fmla="*/ 41 h 63"/>
                  <a:gd name="T46" fmla="*/ 12 w 13"/>
                  <a:gd name="T47" fmla="*/ 41 h 63"/>
                  <a:gd name="T48" fmla="*/ 4 w 13"/>
                  <a:gd name="T49" fmla="*/ 0 h 63"/>
                  <a:gd name="T50" fmla="*/ 4 w 13"/>
                  <a:gd name="T5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63">
                    <a:moveTo>
                      <a:pt x="1" y="19"/>
                    </a:moveTo>
                    <a:cubicBezTo>
                      <a:pt x="1" y="24"/>
                      <a:pt x="0" y="28"/>
                      <a:pt x="1" y="32"/>
                    </a:cubicBezTo>
                    <a:cubicBezTo>
                      <a:pt x="1" y="26"/>
                      <a:pt x="1" y="22"/>
                      <a:pt x="1" y="19"/>
                    </a:cubicBezTo>
                    <a:moveTo>
                      <a:pt x="4" y="0"/>
                    </a:moveTo>
                    <a:cubicBezTo>
                      <a:pt x="4" y="1"/>
                      <a:pt x="3" y="2"/>
                      <a:pt x="3" y="3"/>
                    </a:cubicBezTo>
                    <a:cubicBezTo>
                      <a:pt x="3" y="5"/>
                      <a:pt x="3" y="7"/>
                      <a:pt x="3" y="10"/>
                    </a:cubicBezTo>
                    <a:cubicBezTo>
                      <a:pt x="3" y="12"/>
                      <a:pt x="2" y="14"/>
                      <a:pt x="2" y="16"/>
                    </a:cubicBezTo>
                    <a:cubicBezTo>
                      <a:pt x="2" y="16"/>
                      <a:pt x="2" y="16"/>
                      <a:pt x="2" y="16"/>
                    </a:cubicBezTo>
                    <a:cubicBezTo>
                      <a:pt x="2" y="17"/>
                      <a:pt x="2" y="17"/>
                      <a:pt x="2" y="17"/>
                    </a:cubicBezTo>
                    <a:cubicBezTo>
                      <a:pt x="2" y="17"/>
                      <a:pt x="2" y="17"/>
                      <a:pt x="2" y="18"/>
                    </a:cubicBezTo>
                    <a:cubicBezTo>
                      <a:pt x="3" y="18"/>
                      <a:pt x="3" y="18"/>
                      <a:pt x="3" y="18"/>
                    </a:cubicBezTo>
                    <a:cubicBezTo>
                      <a:pt x="3" y="18"/>
                      <a:pt x="3" y="18"/>
                      <a:pt x="3" y="18"/>
                    </a:cubicBezTo>
                    <a:cubicBezTo>
                      <a:pt x="3" y="28"/>
                      <a:pt x="7" y="38"/>
                      <a:pt x="8" y="48"/>
                    </a:cubicBezTo>
                    <a:cubicBezTo>
                      <a:pt x="8" y="50"/>
                      <a:pt x="9" y="53"/>
                      <a:pt x="9" y="56"/>
                    </a:cubicBezTo>
                    <a:cubicBezTo>
                      <a:pt x="9" y="58"/>
                      <a:pt x="9" y="60"/>
                      <a:pt x="9" y="62"/>
                    </a:cubicBezTo>
                    <a:cubicBezTo>
                      <a:pt x="10" y="62"/>
                      <a:pt x="10" y="62"/>
                      <a:pt x="10" y="62"/>
                    </a:cubicBezTo>
                    <a:cubicBezTo>
                      <a:pt x="10" y="62"/>
                      <a:pt x="10" y="62"/>
                      <a:pt x="10" y="62"/>
                    </a:cubicBezTo>
                    <a:cubicBezTo>
                      <a:pt x="10" y="63"/>
                      <a:pt x="11" y="63"/>
                      <a:pt x="11" y="63"/>
                    </a:cubicBezTo>
                    <a:cubicBezTo>
                      <a:pt x="10" y="52"/>
                      <a:pt x="8" y="40"/>
                      <a:pt x="8" y="40"/>
                    </a:cubicBezTo>
                    <a:cubicBezTo>
                      <a:pt x="8" y="39"/>
                      <a:pt x="8" y="39"/>
                      <a:pt x="8" y="39"/>
                    </a:cubicBezTo>
                    <a:cubicBezTo>
                      <a:pt x="9" y="39"/>
                      <a:pt x="9" y="39"/>
                      <a:pt x="9" y="39"/>
                    </a:cubicBezTo>
                    <a:cubicBezTo>
                      <a:pt x="10" y="41"/>
                      <a:pt x="12" y="43"/>
                      <a:pt x="13" y="45"/>
                    </a:cubicBezTo>
                    <a:cubicBezTo>
                      <a:pt x="13" y="44"/>
                      <a:pt x="13" y="43"/>
                      <a:pt x="12" y="41"/>
                    </a:cubicBezTo>
                    <a:cubicBezTo>
                      <a:pt x="12" y="41"/>
                      <a:pt x="12" y="41"/>
                      <a:pt x="12" y="41"/>
                    </a:cubicBezTo>
                    <a:cubicBezTo>
                      <a:pt x="5" y="30"/>
                      <a:pt x="4" y="18"/>
                      <a:pt x="4" y="0"/>
                    </a:cubicBezTo>
                    <a:cubicBezTo>
                      <a:pt x="4" y="0"/>
                      <a:pt x="4" y="0"/>
                      <a:pt x="4"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2" name="Freeform 49"/>
              <p:cNvSpPr>
                <a:spLocks noEditPoints="1"/>
              </p:cNvSpPr>
              <p:nvPr/>
            </p:nvSpPr>
            <p:spPr bwMode="auto">
              <a:xfrm>
                <a:off x="2784" y="575"/>
                <a:ext cx="25" cy="136"/>
              </a:xfrm>
              <a:custGeom>
                <a:avLst/>
                <a:gdLst>
                  <a:gd name="T0" fmla="*/ 7 w 12"/>
                  <a:gd name="T1" fmla="*/ 40 h 64"/>
                  <a:gd name="T2" fmla="*/ 7 w 12"/>
                  <a:gd name="T3" fmla="*/ 41 h 64"/>
                  <a:gd name="T4" fmla="*/ 10 w 12"/>
                  <a:gd name="T5" fmla="*/ 64 h 64"/>
                  <a:gd name="T6" fmla="*/ 10 w 12"/>
                  <a:gd name="T7" fmla="*/ 64 h 64"/>
                  <a:gd name="T8" fmla="*/ 8 w 12"/>
                  <a:gd name="T9" fmla="*/ 41 h 64"/>
                  <a:gd name="T10" fmla="*/ 12 w 12"/>
                  <a:gd name="T11" fmla="*/ 46 h 64"/>
                  <a:gd name="T12" fmla="*/ 12 w 12"/>
                  <a:gd name="T13" fmla="*/ 46 h 64"/>
                  <a:gd name="T14" fmla="*/ 8 w 12"/>
                  <a:gd name="T15" fmla="*/ 40 h 64"/>
                  <a:gd name="T16" fmla="*/ 7 w 12"/>
                  <a:gd name="T17" fmla="*/ 40 h 64"/>
                  <a:gd name="T18" fmla="*/ 1 w 12"/>
                  <a:gd name="T19" fmla="*/ 17 h 64"/>
                  <a:gd name="T20" fmla="*/ 1 w 12"/>
                  <a:gd name="T21" fmla="*/ 17 h 64"/>
                  <a:gd name="T22" fmla="*/ 0 w 12"/>
                  <a:gd name="T23" fmla="*/ 20 h 64"/>
                  <a:gd name="T24" fmla="*/ 0 w 12"/>
                  <a:gd name="T25" fmla="*/ 33 h 64"/>
                  <a:gd name="T26" fmla="*/ 0 w 12"/>
                  <a:gd name="T27" fmla="*/ 34 h 64"/>
                  <a:gd name="T28" fmla="*/ 1 w 12"/>
                  <a:gd name="T29" fmla="*/ 18 h 64"/>
                  <a:gd name="T30" fmla="*/ 1 w 12"/>
                  <a:gd name="T31" fmla="*/ 19 h 64"/>
                  <a:gd name="T32" fmla="*/ 1 w 12"/>
                  <a:gd name="T33" fmla="*/ 19 h 64"/>
                  <a:gd name="T34" fmla="*/ 1 w 12"/>
                  <a:gd name="T35" fmla="*/ 18 h 64"/>
                  <a:gd name="T36" fmla="*/ 1 w 12"/>
                  <a:gd name="T37" fmla="*/ 17 h 64"/>
                  <a:gd name="T38" fmla="*/ 4 w 12"/>
                  <a:gd name="T39" fmla="*/ 0 h 64"/>
                  <a:gd name="T40" fmla="*/ 3 w 12"/>
                  <a:gd name="T41" fmla="*/ 1 h 64"/>
                  <a:gd name="T42" fmla="*/ 3 w 12"/>
                  <a:gd name="T43" fmla="*/ 1 h 64"/>
                  <a:gd name="T44" fmla="*/ 11 w 12"/>
                  <a:gd name="T45" fmla="*/ 42 h 64"/>
                  <a:gd name="T46" fmla="*/ 11 w 12"/>
                  <a:gd name="T47" fmla="*/ 42 h 64"/>
                  <a:gd name="T48" fmla="*/ 11 w 12"/>
                  <a:gd name="T49" fmla="*/ 42 h 64"/>
                  <a:gd name="T50" fmla="*/ 4 w 12"/>
                  <a:gd name="T51" fmla="*/ 1 h 64"/>
                  <a:gd name="T52" fmla="*/ 4 w 12"/>
                  <a:gd name="T5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64">
                    <a:moveTo>
                      <a:pt x="7" y="40"/>
                    </a:moveTo>
                    <a:cubicBezTo>
                      <a:pt x="7" y="41"/>
                      <a:pt x="7" y="41"/>
                      <a:pt x="7" y="41"/>
                    </a:cubicBezTo>
                    <a:cubicBezTo>
                      <a:pt x="7" y="41"/>
                      <a:pt x="9" y="53"/>
                      <a:pt x="10" y="64"/>
                    </a:cubicBezTo>
                    <a:cubicBezTo>
                      <a:pt x="10" y="64"/>
                      <a:pt x="10" y="64"/>
                      <a:pt x="10" y="64"/>
                    </a:cubicBezTo>
                    <a:cubicBezTo>
                      <a:pt x="9" y="53"/>
                      <a:pt x="8" y="41"/>
                      <a:pt x="8" y="41"/>
                    </a:cubicBezTo>
                    <a:cubicBezTo>
                      <a:pt x="9" y="43"/>
                      <a:pt x="10" y="44"/>
                      <a:pt x="12" y="46"/>
                    </a:cubicBezTo>
                    <a:cubicBezTo>
                      <a:pt x="12" y="46"/>
                      <a:pt x="12" y="46"/>
                      <a:pt x="12" y="46"/>
                    </a:cubicBezTo>
                    <a:cubicBezTo>
                      <a:pt x="11" y="44"/>
                      <a:pt x="9" y="42"/>
                      <a:pt x="8" y="40"/>
                    </a:cubicBezTo>
                    <a:cubicBezTo>
                      <a:pt x="7" y="40"/>
                      <a:pt x="7" y="40"/>
                      <a:pt x="7" y="40"/>
                    </a:cubicBezTo>
                    <a:moveTo>
                      <a:pt x="1" y="17"/>
                    </a:moveTo>
                    <a:cubicBezTo>
                      <a:pt x="1" y="17"/>
                      <a:pt x="1" y="17"/>
                      <a:pt x="1" y="17"/>
                    </a:cubicBezTo>
                    <a:cubicBezTo>
                      <a:pt x="1" y="18"/>
                      <a:pt x="1" y="19"/>
                      <a:pt x="0" y="20"/>
                    </a:cubicBezTo>
                    <a:cubicBezTo>
                      <a:pt x="0" y="23"/>
                      <a:pt x="0" y="27"/>
                      <a:pt x="0" y="33"/>
                    </a:cubicBezTo>
                    <a:cubicBezTo>
                      <a:pt x="0" y="34"/>
                      <a:pt x="0" y="34"/>
                      <a:pt x="0" y="34"/>
                    </a:cubicBezTo>
                    <a:cubicBezTo>
                      <a:pt x="0" y="22"/>
                      <a:pt x="1" y="18"/>
                      <a:pt x="1" y="18"/>
                    </a:cubicBezTo>
                    <a:cubicBezTo>
                      <a:pt x="1" y="18"/>
                      <a:pt x="1" y="18"/>
                      <a:pt x="1" y="19"/>
                    </a:cubicBezTo>
                    <a:cubicBezTo>
                      <a:pt x="1" y="19"/>
                      <a:pt x="1" y="19"/>
                      <a:pt x="1" y="19"/>
                    </a:cubicBezTo>
                    <a:cubicBezTo>
                      <a:pt x="1" y="18"/>
                      <a:pt x="1" y="18"/>
                      <a:pt x="1" y="18"/>
                    </a:cubicBezTo>
                    <a:cubicBezTo>
                      <a:pt x="1" y="17"/>
                      <a:pt x="1" y="17"/>
                      <a:pt x="1" y="17"/>
                    </a:cubicBezTo>
                    <a:moveTo>
                      <a:pt x="4" y="0"/>
                    </a:moveTo>
                    <a:cubicBezTo>
                      <a:pt x="3" y="0"/>
                      <a:pt x="3" y="1"/>
                      <a:pt x="3" y="1"/>
                    </a:cubicBezTo>
                    <a:cubicBezTo>
                      <a:pt x="3" y="1"/>
                      <a:pt x="3" y="1"/>
                      <a:pt x="3" y="1"/>
                    </a:cubicBezTo>
                    <a:cubicBezTo>
                      <a:pt x="3" y="19"/>
                      <a:pt x="4" y="31"/>
                      <a:pt x="11" y="42"/>
                    </a:cubicBezTo>
                    <a:cubicBezTo>
                      <a:pt x="11" y="42"/>
                      <a:pt x="11" y="42"/>
                      <a:pt x="11" y="42"/>
                    </a:cubicBezTo>
                    <a:cubicBezTo>
                      <a:pt x="11" y="42"/>
                      <a:pt x="11" y="42"/>
                      <a:pt x="11" y="42"/>
                    </a:cubicBezTo>
                    <a:cubicBezTo>
                      <a:pt x="4" y="31"/>
                      <a:pt x="3" y="20"/>
                      <a:pt x="4" y="1"/>
                    </a:cubicBezTo>
                    <a:cubicBezTo>
                      <a:pt x="4" y="1"/>
                      <a:pt x="4" y="1"/>
                      <a:pt x="4"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3" name="Freeform 50"/>
              <p:cNvSpPr>
                <a:spLocks/>
              </p:cNvSpPr>
              <p:nvPr/>
            </p:nvSpPr>
            <p:spPr bwMode="auto">
              <a:xfrm>
                <a:off x="2439" y="713"/>
                <a:ext cx="21" cy="104"/>
              </a:xfrm>
              <a:custGeom>
                <a:avLst/>
                <a:gdLst>
                  <a:gd name="T0" fmla="*/ 8 w 10"/>
                  <a:gd name="T1" fmla="*/ 0 h 49"/>
                  <a:gd name="T2" fmla="*/ 6 w 10"/>
                  <a:gd name="T3" fmla="*/ 4 h 49"/>
                  <a:gd name="T4" fmla="*/ 3 w 10"/>
                  <a:gd name="T5" fmla="*/ 21 h 49"/>
                  <a:gd name="T6" fmla="*/ 2 w 10"/>
                  <a:gd name="T7" fmla="*/ 25 h 49"/>
                  <a:gd name="T8" fmla="*/ 1 w 10"/>
                  <a:gd name="T9" fmla="*/ 36 h 49"/>
                  <a:gd name="T10" fmla="*/ 0 w 10"/>
                  <a:gd name="T11" fmla="*/ 38 h 49"/>
                  <a:gd name="T12" fmla="*/ 0 w 10"/>
                  <a:gd name="T13" fmla="*/ 49 h 49"/>
                  <a:gd name="T14" fmla="*/ 4 w 10"/>
                  <a:gd name="T15" fmla="*/ 21 h 49"/>
                  <a:gd name="T16" fmla="*/ 4 w 10"/>
                  <a:gd name="T17" fmla="*/ 21 h 49"/>
                  <a:gd name="T18" fmla="*/ 4 w 10"/>
                  <a:gd name="T19" fmla="*/ 21 h 49"/>
                  <a:gd name="T20" fmla="*/ 4 w 10"/>
                  <a:gd name="T21" fmla="*/ 21 h 49"/>
                  <a:gd name="T22" fmla="*/ 4 w 10"/>
                  <a:gd name="T23" fmla="*/ 21 h 49"/>
                  <a:gd name="T24" fmla="*/ 4 w 10"/>
                  <a:gd name="T25" fmla="*/ 20 h 49"/>
                  <a:gd name="T26" fmla="*/ 5 w 10"/>
                  <a:gd name="T27" fmla="*/ 20 h 49"/>
                  <a:gd name="T28" fmla="*/ 5 w 10"/>
                  <a:gd name="T29" fmla="*/ 19 h 49"/>
                  <a:gd name="T30" fmla="*/ 5 w 10"/>
                  <a:gd name="T31" fmla="*/ 20 h 49"/>
                  <a:gd name="T32" fmla="*/ 5 w 10"/>
                  <a:gd name="T33" fmla="*/ 19 h 49"/>
                  <a:gd name="T34" fmla="*/ 5 w 10"/>
                  <a:gd name="T35" fmla="*/ 20 h 49"/>
                  <a:gd name="T36" fmla="*/ 5 w 10"/>
                  <a:gd name="T37" fmla="*/ 23 h 49"/>
                  <a:gd name="T38" fmla="*/ 7 w 10"/>
                  <a:gd name="T39" fmla="*/ 17 h 49"/>
                  <a:gd name="T40" fmla="*/ 9 w 10"/>
                  <a:gd name="T41" fmla="*/ 3 h 49"/>
                  <a:gd name="T42" fmla="*/ 10 w 10"/>
                  <a:gd name="T43" fmla="*/ 1 h 49"/>
                  <a:gd name="T44" fmla="*/ 9 w 10"/>
                  <a:gd name="T45" fmla="*/ 0 h 49"/>
                  <a:gd name="T46" fmla="*/ 8 w 10"/>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9">
                    <a:moveTo>
                      <a:pt x="8" y="0"/>
                    </a:moveTo>
                    <a:cubicBezTo>
                      <a:pt x="7" y="1"/>
                      <a:pt x="7" y="3"/>
                      <a:pt x="6" y="4"/>
                    </a:cubicBezTo>
                    <a:cubicBezTo>
                      <a:pt x="5" y="10"/>
                      <a:pt x="4" y="15"/>
                      <a:pt x="3" y="21"/>
                    </a:cubicBezTo>
                    <a:cubicBezTo>
                      <a:pt x="3" y="22"/>
                      <a:pt x="2" y="24"/>
                      <a:pt x="2" y="25"/>
                    </a:cubicBezTo>
                    <a:cubicBezTo>
                      <a:pt x="1" y="29"/>
                      <a:pt x="1" y="32"/>
                      <a:pt x="1" y="36"/>
                    </a:cubicBezTo>
                    <a:cubicBezTo>
                      <a:pt x="0" y="37"/>
                      <a:pt x="0" y="38"/>
                      <a:pt x="0" y="38"/>
                    </a:cubicBezTo>
                    <a:cubicBezTo>
                      <a:pt x="0" y="42"/>
                      <a:pt x="0" y="45"/>
                      <a:pt x="0" y="49"/>
                    </a:cubicBezTo>
                    <a:cubicBezTo>
                      <a:pt x="1" y="36"/>
                      <a:pt x="3" y="26"/>
                      <a:pt x="4" y="21"/>
                    </a:cubicBezTo>
                    <a:cubicBezTo>
                      <a:pt x="4" y="21"/>
                      <a:pt x="4" y="21"/>
                      <a:pt x="4" y="21"/>
                    </a:cubicBezTo>
                    <a:cubicBezTo>
                      <a:pt x="4" y="21"/>
                      <a:pt x="4" y="21"/>
                      <a:pt x="4" y="21"/>
                    </a:cubicBezTo>
                    <a:cubicBezTo>
                      <a:pt x="4" y="21"/>
                      <a:pt x="4" y="21"/>
                      <a:pt x="4" y="21"/>
                    </a:cubicBezTo>
                    <a:cubicBezTo>
                      <a:pt x="4" y="21"/>
                      <a:pt x="4" y="21"/>
                      <a:pt x="4" y="21"/>
                    </a:cubicBezTo>
                    <a:cubicBezTo>
                      <a:pt x="4" y="20"/>
                      <a:pt x="4" y="20"/>
                      <a:pt x="4" y="20"/>
                    </a:cubicBezTo>
                    <a:cubicBezTo>
                      <a:pt x="4" y="20"/>
                      <a:pt x="4" y="20"/>
                      <a:pt x="5" y="20"/>
                    </a:cubicBezTo>
                    <a:cubicBezTo>
                      <a:pt x="5" y="19"/>
                      <a:pt x="5" y="19"/>
                      <a:pt x="5" y="19"/>
                    </a:cubicBezTo>
                    <a:cubicBezTo>
                      <a:pt x="5" y="20"/>
                      <a:pt x="5" y="20"/>
                      <a:pt x="5" y="20"/>
                    </a:cubicBezTo>
                    <a:cubicBezTo>
                      <a:pt x="5" y="19"/>
                      <a:pt x="5" y="19"/>
                      <a:pt x="5" y="19"/>
                    </a:cubicBezTo>
                    <a:cubicBezTo>
                      <a:pt x="5" y="19"/>
                      <a:pt x="5" y="20"/>
                      <a:pt x="5" y="20"/>
                    </a:cubicBezTo>
                    <a:cubicBezTo>
                      <a:pt x="5" y="21"/>
                      <a:pt x="5" y="22"/>
                      <a:pt x="5" y="23"/>
                    </a:cubicBezTo>
                    <a:cubicBezTo>
                      <a:pt x="6" y="21"/>
                      <a:pt x="6" y="19"/>
                      <a:pt x="7" y="17"/>
                    </a:cubicBezTo>
                    <a:cubicBezTo>
                      <a:pt x="7" y="11"/>
                      <a:pt x="8" y="6"/>
                      <a:pt x="9" y="3"/>
                    </a:cubicBezTo>
                    <a:cubicBezTo>
                      <a:pt x="9" y="3"/>
                      <a:pt x="10" y="2"/>
                      <a:pt x="10" y="1"/>
                    </a:cubicBezTo>
                    <a:cubicBezTo>
                      <a:pt x="10" y="1"/>
                      <a:pt x="9" y="1"/>
                      <a:pt x="9" y="0"/>
                    </a:cubicBezTo>
                    <a:cubicBezTo>
                      <a:pt x="9" y="0"/>
                      <a:pt x="8" y="0"/>
                      <a:pt x="8"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4" name="Freeform 51"/>
              <p:cNvSpPr>
                <a:spLocks noEditPoints="1"/>
              </p:cNvSpPr>
              <p:nvPr/>
            </p:nvSpPr>
            <p:spPr bwMode="auto">
              <a:xfrm>
                <a:off x="2439" y="715"/>
                <a:ext cx="21" cy="111"/>
              </a:xfrm>
              <a:custGeom>
                <a:avLst/>
                <a:gdLst>
                  <a:gd name="T0" fmla="*/ 4 w 10"/>
                  <a:gd name="T1" fmla="*/ 20 h 52"/>
                  <a:gd name="T2" fmla="*/ 4 w 10"/>
                  <a:gd name="T3" fmla="*/ 20 h 52"/>
                  <a:gd name="T4" fmla="*/ 0 w 10"/>
                  <a:gd name="T5" fmla="*/ 48 h 52"/>
                  <a:gd name="T6" fmla="*/ 0 w 10"/>
                  <a:gd name="T7" fmla="*/ 37 h 52"/>
                  <a:gd name="T8" fmla="*/ 0 w 10"/>
                  <a:gd name="T9" fmla="*/ 39 h 52"/>
                  <a:gd name="T10" fmla="*/ 0 w 10"/>
                  <a:gd name="T11" fmla="*/ 40 h 52"/>
                  <a:gd name="T12" fmla="*/ 0 w 10"/>
                  <a:gd name="T13" fmla="*/ 52 h 52"/>
                  <a:gd name="T14" fmla="*/ 0 w 10"/>
                  <a:gd name="T15" fmla="*/ 51 h 52"/>
                  <a:gd name="T16" fmla="*/ 4 w 10"/>
                  <a:gd name="T17" fmla="*/ 23 h 52"/>
                  <a:gd name="T18" fmla="*/ 4 w 10"/>
                  <a:gd name="T19" fmla="*/ 20 h 52"/>
                  <a:gd name="T20" fmla="*/ 4 w 10"/>
                  <a:gd name="T21" fmla="*/ 20 h 52"/>
                  <a:gd name="T22" fmla="*/ 4 w 10"/>
                  <a:gd name="T23" fmla="*/ 20 h 52"/>
                  <a:gd name="T24" fmla="*/ 4 w 10"/>
                  <a:gd name="T25" fmla="*/ 20 h 52"/>
                  <a:gd name="T26" fmla="*/ 4 w 10"/>
                  <a:gd name="T27" fmla="*/ 20 h 52"/>
                  <a:gd name="T28" fmla="*/ 5 w 10"/>
                  <a:gd name="T29" fmla="*/ 18 h 52"/>
                  <a:gd name="T30" fmla="*/ 5 w 10"/>
                  <a:gd name="T31" fmla="*/ 19 h 52"/>
                  <a:gd name="T32" fmla="*/ 5 w 10"/>
                  <a:gd name="T33" fmla="*/ 19 h 52"/>
                  <a:gd name="T34" fmla="*/ 5 w 10"/>
                  <a:gd name="T35" fmla="*/ 18 h 52"/>
                  <a:gd name="T36" fmla="*/ 10 w 10"/>
                  <a:gd name="T37" fmla="*/ 0 h 52"/>
                  <a:gd name="T38" fmla="*/ 9 w 10"/>
                  <a:gd name="T39" fmla="*/ 2 h 52"/>
                  <a:gd name="T40" fmla="*/ 7 w 10"/>
                  <a:gd name="T41" fmla="*/ 16 h 52"/>
                  <a:gd name="T42" fmla="*/ 7 w 10"/>
                  <a:gd name="T43" fmla="*/ 14 h 52"/>
                  <a:gd name="T44" fmla="*/ 9 w 10"/>
                  <a:gd name="T45" fmla="*/ 2 h 52"/>
                  <a:gd name="T46" fmla="*/ 10 w 10"/>
                  <a:gd name="T47" fmla="*/ 1 h 52"/>
                  <a:gd name="T48" fmla="*/ 10 w 10"/>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52">
                    <a:moveTo>
                      <a:pt x="4" y="20"/>
                    </a:moveTo>
                    <a:cubicBezTo>
                      <a:pt x="4" y="20"/>
                      <a:pt x="4" y="20"/>
                      <a:pt x="4" y="20"/>
                    </a:cubicBezTo>
                    <a:cubicBezTo>
                      <a:pt x="3" y="25"/>
                      <a:pt x="1" y="35"/>
                      <a:pt x="0" y="48"/>
                    </a:cubicBezTo>
                    <a:cubicBezTo>
                      <a:pt x="0" y="44"/>
                      <a:pt x="0" y="41"/>
                      <a:pt x="0" y="37"/>
                    </a:cubicBezTo>
                    <a:cubicBezTo>
                      <a:pt x="0" y="38"/>
                      <a:pt x="0" y="39"/>
                      <a:pt x="0" y="39"/>
                    </a:cubicBezTo>
                    <a:cubicBezTo>
                      <a:pt x="0" y="40"/>
                      <a:pt x="0" y="40"/>
                      <a:pt x="0" y="40"/>
                    </a:cubicBezTo>
                    <a:cubicBezTo>
                      <a:pt x="0" y="44"/>
                      <a:pt x="0" y="48"/>
                      <a:pt x="0" y="52"/>
                    </a:cubicBezTo>
                    <a:cubicBezTo>
                      <a:pt x="0" y="52"/>
                      <a:pt x="0" y="51"/>
                      <a:pt x="0" y="51"/>
                    </a:cubicBezTo>
                    <a:cubicBezTo>
                      <a:pt x="1" y="39"/>
                      <a:pt x="2" y="29"/>
                      <a:pt x="4" y="23"/>
                    </a:cubicBezTo>
                    <a:cubicBezTo>
                      <a:pt x="4" y="22"/>
                      <a:pt x="4" y="21"/>
                      <a:pt x="4" y="20"/>
                    </a:cubicBezTo>
                    <a:moveTo>
                      <a:pt x="4" y="20"/>
                    </a:moveTo>
                    <a:cubicBezTo>
                      <a:pt x="4" y="20"/>
                      <a:pt x="4" y="20"/>
                      <a:pt x="4" y="20"/>
                    </a:cubicBezTo>
                    <a:cubicBezTo>
                      <a:pt x="4" y="20"/>
                      <a:pt x="4" y="20"/>
                      <a:pt x="4" y="20"/>
                    </a:cubicBezTo>
                    <a:cubicBezTo>
                      <a:pt x="4" y="20"/>
                      <a:pt x="4" y="20"/>
                      <a:pt x="4" y="20"/>
                    </a:cubicBezTo>
                    <a:moveTo>
                      <a:pt x="5" y="18"/>
                    </a:moveTo>
                    <a:cubicBezTo>
                      <a:pt x="5" y="19"/>
                      <a:pt x="5" y="19"/>
                      <a:pt x="5" y="19"/>
                    </a:cubicBezTo>
                    <a:cubicBezTo>
                      <a:pt x="5" y="19"/>
                      <a:pt x="5" y="19"/>
                      <a:pt x="5" y="19"/>
                    </a:cubicBezTo>
                    <a:cubicBezTo>
                      <a:pt x="5" y="18"/>
                      <a:pt x="5" y="18"/>
                      <a:pt x="5" y="18"/>
                    </a:cubicBezTo>
                    <a:moveTo>
                      <a:pt x="10" y="0"/>
                    </a:moveTo>
                    <a:cubicBezTo>
                      <a:pt x="10" y="1"/>
                      <a:pt x="9" y="2"/>
                      <a:pt x="9" y="2"/>
                    </a:cubicBezTo>
                    <a:cubicBezTo>
                      <a:pt x="8" y="5"/>
                      <a:pt x="7" y="10"/>
                      <a:pt x="7" y="16"/>
                    </a:cubicBezTo>
                    <a:cubicBezTo>
                      <a:pt x="7" y="15"/>
                      <a:pt x="7" y="15"/>
                      <a:pt x="7" y="14"/>
                    </a:cubicBezTo>
                    <a:cubicBezTo>
                      <a:pt x="8" y="10"/>
                      <a:pt x="8" y="5"/>
                      <a:pt x="9" y="2"/>
                    </a:cubicBezTo>
                    <a:cubicBezTo>
                      <a:pt x="10" y="2"/>
                      <a:pt x="10" y="1"/>
                      <a:pt x="10" y="1"/>
                    </a:cubicBezTo>
                    <a:cubicBezTo>
                      <a:pt x="10" y="1"/>
                      <a:pt x="10" y="1"/>
                      <a:pt x="1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5" name="Freeform 52"/>
              <p:cNvSpPr>
                <a:spLocks/>
              </p:cNvSpPr>
              <p:nvPr/>
            </p:nvSpPr>
            <p:spPr bwMode="auto">
              <a:xfrm>
                <a:off x="2841" y="717"/>
                <a:ext cx="19" cy="94"/>
              </a:xfrm>
              <a:custGeom>
                <a:avLst/>
                <a:gdLst>
                  <a:gd name="T0" fmla="*/ 2 w 9"/>
                  <a:gd name="T1" fmla="*/ 0 h 44"/>
                  <a:gd name="T2" fmla="*/ 0 w 9"/>
                  <a:gd name="T3" fmla="*/ 1 h 44"/>
                  <a:gd name="T4" fmla="*/ 2 w 9"/>
                  <a:gd name="T5" fmla="*/ 15 h 44"/>
                  <a:gd name="T6" fmla="*/ 4 w 9"/>
                  <a:gd name="T7" fmla="*/ 22 h 44"/>
                  <a:gd name="T8" fmla="*/ 4 w 9"/>
                  <a:gd name="T9" fmla="*/ 19 h 44"/>
                  <a:gd name="T10" fmla="*/ 4 w 9"/>
                  <a:gd name="T11" fmla="*/ 19 h 44"/>
                  <a:gd name="T12" fmla="*/ 9 w 9"/>
                  <a:gd name="T13" fmla="*/ 44 h 44"/>
                  <a:gd name="T14" fmla="*/ 2 w 9"/>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4">
                    <a:moveTo>
                      <a:pt x="2" y="0"/>
                    </a:moveTo>
                    <a:cubicBezTo>
                      <a:pt x="2" y="1"/>
                      <a:pt x="1" y="1"/>
                      <a:pt x="0" y="1"/>
                    </a:cubicBezTo>
                    <a:cubicBezTo>
                      <a:pt x="1" y="5"/>
                      <a:pt x="2" y="9"/>
                      <a:pt x="2" y="15"/>
                    </a:cubicBezTo>
                    <a:cubicBezTo>
                      <a:pt x="3" y="17"/>
                      <a:pt x="4" y="19"/>
                      <a:pt x="4" y="22"/>
                    </a:cubicBezTo>
                    <a:cubicBezTo>
                      <a:pt x="4" y="21"/>
                      <a:pt x="4" y="20"/>
                      <a:pt x="4" y="19"/>
                    </a:cubicBezTo>
                    <a:cubicBezTo>
                      <a:pt x="4" y="19"/>
                      <a:pt x="4" y="19"/>
                      <a:pt x="4" y="19"/>
                    </a:cubicBezTo>
                    <a:cubicBezTo>
                      <a:pt x="6" y="28"/>
                      <a:pt x="8" y="37"/>
                      <a:pt x="9" y="44"/>
                    </a:cubicBezTo>
                    <a:cubicBezTo>
                      <a:pt x="8" y="25"/>
                      <a:pt x="6" y="11"/>
                      <a:pt x="2"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6" name="Freeform 53"/>
              <p:cNvSpPr>
                <a:spLocks noEditPoints="1"/>
              </p:cNvSpPr>
              <p:nvPr/>
            </p:nvSpPr>
            <p:spPr bwMode="auto">
              <a:xfrm>
                <a:off x="2839" y="717"/>
                <a:ext cx="21" cy="96"/>
              </a:xfrm>
              <a:custGeom>
                <a:avLst/>
                <a:gdLst>
                  <a:gd name="T0" fmla="*/ 1 w 10"/>
                  <a:gd name="T1" fmla="*/ 1 h 45"/>
                  <a:gd name="T2" fmla="*/ 0 w 10"/>
                  <a:gd name="T3" fmla="*/ 1 h 45"/>
                  <a:gd name="T4" fmla="*/ 3 w 10"/>
                  <a:gd name="T5" fmla="*/ 14 h 45"/>
                  <a:gd name="T6" fmla="*/ 3 w 10"/>
                  <a:gd name="T7" fmla="*/ 15 h 45"/>
                  <a:gd name="T8" fmla="*/ 1 w 10"/>
                  <a:gd name="T9" fmla="*/ 1 h 45"/>
                  <a:gd name="T10" fmla="*/ 4 w 10"/>
                  <a:gd name="T11" fmla="*/ 0 h 45"/>
                  <a:gd name="T12" fmla="*/ 3 w 10"/>
                  <a:gd name="T13" fmla="*/ 0 h 45"/>
                  <a:gd name="T14" fmla="*/ 10 w 10"/>
                  <a:gd name="T15" fmla="*/ 44 h 45"/>
                  <a:gd name="T16" fmla="*/ 5 w 10"/>
                  <a:gd name="T17" fmla="*/ 19 h 45"/>
                  <a:gd name="T18" fmla="*/ 5 w 10"/>
                  <a:gd name="T19" fmla="*/ 19 h 45"/>
                  <a:gd name="T20" fmla="*/ 5 w 10"/>
                  <a:gd name="T21" fmla="*/ 22 h 45"/>
                  <a:gd name="T22" fmla="*/ 5 w 10"/>
                  <a:gd name="T23" fmla="*/ 23 h 45"/>
                  <a:gd name="T24" fmla="*/ 5 w 10"/>
                  <a:gd name="T25" fmla="*/ 19 h 45"/>
                  <a:gd name="T26" fmla="*/ 9 w 10"/>
                  <a:gd name="T27" fmla="*/ 38 h 45"/>
                  <a:gd name="T28" fmla="*/ 10 w 10"/>
                  <a:gd name="T29" fmla="*/ 45 h 45"/>
                  <a:gd name="T30" fmla="*/ 4 w 10"/>
                  <a:gd name="T3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5">
                    <a:moveTo>
                      <a:pt x="1" y="1"/>
                    </a:moveTo>
                    <a:cubicBezTo>
                      <a:pt x="1" y="1"/>
                      <a:pt x="1" y="1"/>
                      <a:pt x="0" y="1"/>
                    </a:cubicBezTo>
                    <a:cubicBezTo>
                      <a:pt x="2" y="5"/>
                      <a:pt x="2" y="9"/>
                      <a:pt x="3" y="14"/>
                    </a:cubicBezTo>
                    <a:cubicBezTo>
                      <a:pt x="3" y="14"/>
                      <a:pt x="3" y="14"/>
                      <a:pt x="3" y="15"/>
                    </a:cubicBezTo>
                    <a:cubicBezTo>
                      <a:pt x="3" y="9"/>
                      <a:pt x="2" y="5"/>
                      <a:pt x="1" y="1"/>
                    </a:cubicBezTo>
                    <a:moveTo>
                      <a:pt x="4" y="0"/>
                    </a:moveTo>
                    <a:cubicBezTo>
                      <a:pt x="3" y="0"/>
                      <a:pt x="3" y="0"/>
                      <a:pt x="3" y="0"/>
                    </a:cubicBezTo>
                    <a:cubicBezTo>
                      <a:pt x="7" y="11"/>
                      <a:pt x="9" y="25"/>
                      <a:pt x="10" y="44"/>
                    </a:cubicBezTo>
                    <a:cubicBezTo>
                      <a:pt x="9" y="37"/>
                      <a:pt x="7" y="28"/>
                      <a:pt x="5" y="19"/>
                    </a:cubicBezTo>
                    <a:cubicBezTo>
                      <a:pt x="5" y="19"/>
                      <a:pt x="5" y="19"/>
                      <a:pt x="5" y="19"/>
                    </a:cubicBezTo>
                    <a:cubicBezTo>
                      <a:pt x="5" y="20"/>
                      <a:pt x="5" y="21"/>
                      <a:pt x="5" y="22"/>
                    </a:cubicBezTo>
                    <a:cubicBezTo>
                      <a:pt x="5" y="22"/>
                      <a:pt x="5" y="22"/>
                      <a:pt x="5" y="23"/>
                    </a:cubicBezTo>
                    <a:cubicBezTo>
                      <a:pt x="5" y="21"/>
                      <a:pt x="5" y="20"/>
                      <a:pt x="5" y="19"/>
                    </a:cubicBezTo>
                    <a:cubicBezTo>
                      <a:pt x="7" y="25"/>
                      <a:pt x="8" y="32"/>
                      <a:pt x="9" y="38"/>
                    </a:cubicBezTo>
                    <a:cubicBezTo>
                      <a:pt x="9" y="40"/>
                      <a:pt x="9" y="43"/>
                      <a:pt x="10" y="45"/>
                    </a:cubicBezTo>
                    <a:cubicBezTo>
                      <a:pt x="9" y="27"/>
                      <a:pt x="7" y="12"/>
                      <a:pt x="4"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7" name="Freeform 54"/>
              <p:cNvSpPr>
                <a:spLocks/>
              </p:cNvSpPr>
              <p:nvPr/>
            </p:nvSpPr>
            <p:spPr bwMode="auto">
              <a:xfrm>
                <a:off x="2803" y="717"/>
                <a:ext cx="8" cy="75"/>
              </a:xfrm>
              <a:custGeom>
                <a:avLst/>
                <a:gdLst>
                  <a:gd name="T0" fmla="*/ 0 w 4"/>
                  <a:gd name="T1" fmla="*/ 0 h 35"/>
                  <a:gd name="T2" fmla="*/ 0 w 4"/>
                  <a:gd name="T3" fmla="*/ 3 h 35"/>
                  <a:gd name="T4" fmla="*/ 1 w 4"/>
                  <a:gd name="T5" fmla="*/ 15 h 35"/>
                  <a:gd name="T6" fmla="*/ 1 w 4"/>
                  <a:gd name="T7" fmla="*/ 15 h 35"/>
                  <a:gd name="T8" fmla="*/ 2 w 4"/>
                  <a:gd name="T9" fmla="*/ 15 h 35"/>
                  <a:gd name="T10" fmla="*/ 2 w 4"/>
                  <a:gd name="T11" fmla="*/ 20 h 35"/>
                  <a:gd name="T12" fmla="*/ 3 w 4"/>
                  <a:gd name="T13" fmla="*/ 30 h 35"/>
                  <a:gd name="T14" fmla="*/ 4 w 4"/>
                  <a:gd name="T15" fmla="*/ 35 h 35"/>
                  <a:gd name="T16" fmla="*/ 3 w 4"/>
                  <a:gd name="T17" fmla="*/ 23 h 35"/>
                  <a:gd name="T18" fmla="*/ 3 w 4"/>
                  <a:gd name="T19" fmla="*/ 22 h 35"/>
                  <a:gd name="T20" fmla="*/ 3 w 4"/>
                  <a:gd name="T21" fmla="*/ 22 h 35"/>
                  <a:gd name="T22" fmla="*/ 3 w 4"/>
                  <a:gd name="T23" fmla="*/ 15 h 35"/>
                  <a:gd name="T24" fmla="*/ 2 w 4"/>
                  <a:gd name="T25" fmla="*/ 7 h 35"/>
                  <a:gd name="T26" fmla="*/ 1 w 4"/>
                  <a:gd name="T27" fmla="*/ 1 h 35"/>
                  <a:gd name="T28" fmla="*/ 0 w 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5">
                    <a:moveTo>
                      <a:pt x="0" y="0"/>
                    </a:moveTo>
                    <a:cubicBezTo>
                      <a:pt x="0" y="1"/>
                      <a:pt x="0" y="2"/>
                      <a:pt x="0" y="3"/>
                    </a:cubicBezTo>
                    <a:cubicBezTo>
                      <a:pt x="0" y="7"/>
                      <a:pt x="1" y="11"/>
                      <a:pt x="1" y="15"/>
                    </a:cubicBezTo>
                    <a:cubicBezTo>
                      <a:pt x="1" y="15"/>
                      <a:pt x="1" y="15"/>
                      <a:pt x="1" y="15"/>
                    </a:cubicBezTo>
                    <a:cubicBezTo>
                      <a:pt x="2" y="15"/>
                      <a:pt x="2" y="15"/>
                      <a:pt x="2" y="15"/>
                    </a:cubicBezTo>
                    <a:cubicBezTo>
                      <a:pt x="2" y="17"/>
                      <a:pt x="2" y="19"/>
                      <a:pt x="2" y="20"/>
                    </a:cubicBezTo>
                    <a:cubicBezTo>
                      <a:pt x="2" y="24"/>
                      <a:pt x="3" y="27"/>
                      <a:pt x="3" y="30"/>
                    </a:cubicBezTo>
                    <a:cubicBezTo>
                      <a:pt x="3" y="32"/>
                      <a:pt x="4" y="34"/>
                      <a:pt x="4" y="35"/>
                    </a:cubicBezTo>
                    <a:cubicBezTo>
                      <a:pt x="4" y="31"/>
                      <a:pt x="3" y="26"/>
                      <a:pt x="3" y="23"/>
                    </a:cubicBezTo>
                    <a:cubicBezTo>
                      <a:pt x="3" y="22"/>
                      <a:pt x="3" y="22"/>
                      <a:pt x="3" y="22"/>
                    </a:cubicBezTo>
                    <a:cubicBezTo>
                      <a:pt x="3" y="22"/>
                      <a:pt x="3" y="22"/>
                      <a:pt x="3" y="22"/>
                    </a:cubicBezTo>
                    <a:cubicBezTo>
                      <a:pt x="3" y="20"/>
                      <a:pt x="3" y="17"/>
                      <a:pt x="3" y="15"/>
                    </a:cubicBezTo>
                    <a:cubicBezTo>
                      <a:pt x="2" y="13"/>
                      <a:pt x="2" y="11"/>
                      <a:pt x="2" y="7"/>
                    </a:cubicBezTo>
                    <a:cubicBezTo>
                      <a:pt x="2" y="5"/>
                      <a:pt x="1" y="3"/>
                      <a:pt x="1" y="1"/>
                    </a:cubicBezTo>
                    <a:cubicBezTo>
                      <a:pt x="1" y="1"/>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8" name="Freeform 55"/>
              <p:cNvSpPr>
                <a:spLocks noEditPoints="1"/>
              </p:cNvSpPr>
              <p:nvPr/>
            </p:nvSpPr>
            <p:spPr bwMode="auto">
              <a:xfrm>
                <a:off x="2805" y="719"/>
                <a:ext cx="4" cy="47"/>
              </a:xfrm>
              <a:custGeom>
                <a:avLst/>
                <a:gdLst>
                  <a:gd name="T0" fmla="*/ 2 w 2"/>
                  <a:gd name="T1" fmla="*/ 21 h 22"/>
                  <a:gd name="T2" fmla="*/ 2 w 2"/>
                  <a:gd name="T3" fmla="*/ 21 h 22"/>
                  <a:gd name="T4" fmla="*/ 2 w 2"/>
                  <a:gd name="T5" fmla="*/ 22 h 22"/>
                  <a:gd name="T6" fmla="*/ 2 w 2"/>
                  <a:gd name="T7" fmla="*/ 21 h 22"/>
                  <a:gd name="T8" fmla="*/ 0 w 2"/>
                  <a:gd name="T9" fmla="*/ 0 h 22"/>
                  <a:gd name="T10" fmla="*/ 1 w 2"/>
                  <a:gd name="T11" fmla="*/ 6 h 22"/>
                  <a:gd name="T12" fmla="*/ 2 w 2"/>
                  <a:gd name="T13" fmla="*/ 14 h 22"/>
                  <a:gd name="T14" fmla="*/ 2 w 2"/>
                  <a:gd name="T15" fmla="*/ 13 h 22"/>
                  <a:gd name="T16" fmla="*/ 1 w 2"/>
                  <a:gd name="T17" fmla="*/ 6 h 22"/>
                  <a:gd name="T18" fmla="*/ 1 w 2"/>
                  <a:gd name="T19" fmla="*/ 0 h 22"/>
                  <a:gd name="T20" fmla="*/ 0 w 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2">
                    <a:moveTo>
                      <a:pt x="2" y="21"/>
                    </a:moveTo>
                    <a:cubicBezTo>
                      <a:pt x="2" y="21"/>
                      <a:pt x="2" y="21"/>
                      <a:pt x="2" y="21"/>
                    </a:cubicBezTo>
                    <a:cubicBezTo>
                      <a:pt x="2" y="21"/>
                      <a:pt x="2" y="21"/>
                      <a:pt x="2" y="22"/>
                    </a:cubicBezTo>
                    <a:cubicBezTo>
                      <a:pt x="2" y="21"/>
                      <a:pt x="2" y="21"/>
                      <a:pt x="2" y="21"/>
                    </a:cubicBezTo>
                    <a:moveTo>
                      <a:pt x="0" y="0"/>
                    </a:moveTo>
                    <a:cubicBezTo>
                      <a:pt x="0" y="2"/>
                      <a:pt x="1" y="4"/>
                      <a:pt x="1" y="6"/>
                    </a:cubicBezTo>
                    <a:cubicBezTo>
                      <a:pt x="1" y="10"/>
                      <a:pt x="1" y="12"/>
                      <a:pt x="2" y="14"/>
                    </a:cubicBezTo>
                    <a:cubicBezTo>
                      <a:pt x="2" y="14"/>
                      <a:pt x="2" y="13"/>
                      <a:pt x="2" y="13"/>
                    </a:cubicBezTo>
                    <a:cubicBezTo>
                      <a:pt x="2" y="11"/>
                      <a:pt x="1" y="9"/>
                      <a:pt x="1" y="6"/>
                    </a:cubicBezTo>
                    <a:cubicBezTo>
                      <a:pt x="1" y="4"/>
                      <a:pt x="1" y="2"/>
                      <a:pt x="1"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9" name="Freeform 56"/>
              <p:cNvSpPr>
                <a:spLocks/>
              </p:cNvSpPr>
              <p:nvPr/>
            </p:nvSpPr>
            <p:spPr bwMode="auto">
              <a:xfrm>
                <a:off x="2490" y="719"/>
                <a:ext cx="7" cy="68"/>
              </a:xfrm>
              <a:custGeom>
                <a:avLst/>
                <a:gdLst>
                  <a:gd name="T0" fmla="*/ 3 w 3"/>
                  <a:gd name="T1" fmla="*/ 0 h 32"/>
                  <a:gd name="T2" fmla="*/ 2 w 3"/>
                  <a:gd name="T3" fmla="*/ 0 h 32"/>
                  <a:gd name="T4" fmla="*/ 1 w 3"/>
                  <a:gd name="T5" fmla="*/ 12 h 32"/>
                  <a:gd name="T6" fmla="*/ 1 w 3"/>
                  <a:gd name="T7" fmla="*/ 14 h 32"/>
                  <a:gd name="T8" fmla="*/ 1 w 3"/>
                  <a:gd name="T9" fmla="*/ 20 h 32"/>
                  <a:gd name="T10" fmla="*/ 1 w 3"/>
                  <a:gd name="T11" fmla="*/ 20 h 32"/>
                  <a:gd name="T12" fmla="*/ 1 w 3"/>
                  <a:gd name="T13" fmla="*/ 22 h 32"/>
                  <a:gd name="T14" fmla="*/ 0 w 3"/>
                  <a:gd name="T15" fmla="*/ 32 h 32"/>
                  <a:gd name="T16" fmla="*/ 2 w 3"/>
                  <a:gd name="T17" fmla="*/ 18 h 32"/>
                  <a:gd name="T18" fmla="*/ 3 w 3"/>
                  <a:gd name="T19" fmla="*/ 9 h 32"/>
                  <a:gd name="T20" fmla="*/ 3 w 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2">
                    <a:moveTo>
                      <a:pt x="3" y="0"/>
                    </a:moveTo>
                    <a:cubicBezTo>
                      <a:pt x="3" y="0"/>
                      <a:pt x="2" y="0"/>
                      <a:pt x="2" y="0"/>
                    </a:cubicBezTo>
                    <a:cubicBezTo>
                      <a:pt x="2" y="4"/>
                      <a:pt x="2" y="8"/>
                      <a:pt x="1" y="12"/>
                    </a:cubicBezTo>
                    <a:cubicBezTo>
                      <a:pt x="1" y="13"/>
                      <a:pt x="1" y="13"/>
                      <a:pt x="1" y="14"/>
                    </a:cubicBezTo>
                    <a:cubicBezTo>
                      <a:pt x="1" y="16"/>
                      <a:pt x="1" y="18"/>
                      <a:pt x="1" y="20"/>
                    </a:cubicBezTo>
                    <a:cubicBezTo>
                      <a:pt x="1" y="20"/>
                      <a:pt x="1" y="20"/>
                      <a:pt x="1" y="20"/>
                    </a:cubicBezTo>
                    <a:cubicBezTo>
                      <a:pt x="1" y="21"/>
                      <a:pt x="1" y="21"/>
                      <a:pt x="1" y="22"/>
                    </a:cubicBezTo>
                    <a:cubicBezTo>
                      <a:pt x="1" y="25"/>
                      <a:pt x="0" y="28"/>
                      <a:pt x="0" y="32"/>
                    </a:cubicBezTo>
                    <a:cubicBezTo>
                      <a:pt x="1" y="27"/>
                      <a:pt x="2" y="22"/>
                      <a:pt x="2" y="18"/>
                    </a:cubicBezTo>
                    <a:cubicBezTo>
                      <a:pt x="2" y="15"/>
                      <a:pt x="2" y="12"/>
                      <a:pt x="3" y="9"/>
                    </a:cubicBezTo>
                    <a:cubicBezTo>
                      <a:pt x="3" y="6"/>
                      <a:pt x="3" y="3"/>
                      <a:pt x="3"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0" name="Freeform 57"/>
              <p:cNvSpPr>
                <a:spLocks/>
              </p:cNvSpPr>
              <p:nvPr/>
            </p:nvSpPr>
            <p:spPr bwMode="auto">
              <a:xfrm>
                <a:off x="2490" y="719"/>
                <a:ext cx="7" cy="73"/>
              </a:xfrm>
              <a:custGeom>
                <a:avLst/>
                <a:gdLst>
                  <a:gd name="T0" fmla="*/ 3 w 3"/>
                  <a:gd name="T1" fmla="*/ 0 h 34"/>
                  <a:gd name="T2" fmla="*/ 3 w 3"/>
                  <a:gd name="T3" fmla="*/ 0 h 34"/>
                  <a:gd name="T4" fmla="*/ 3 w 3"/>
                  <a:gd name="T5" fmla="*/ 9 h 34"/>
                  <a:gd name="T6" fmla="*/ 2 w 3"/>
                  <a:gd name="T7" fmla="*/ 18 h 34"/>
                  <a:gd name="T8" fmla="*/ 0 w 3"/>
                  <a:gd name="T9" fmla="*/ 32 h 34"/>
                  <a:gd name="T10" fmla="*/ 0 w 3"/>
                  <a:gd name="T11" fmla="*/ 34 h 34"/>
                  <a:gd name="T12" fmla="*/ 2 w 3"/>
                  <a:gd name="T13" fmla="*/ 18 h 34"/>
                  <a:gd name="T14" fmla="*/ 3 w 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4">
                    <a:moveTo>
                      <a:pt x="3" y="0"/>
                    </a:moveTo>
                    <a:cubicBezTo>
                      <a:pt x="3" y="0"/>
                      <a:pt x="3" y="0"/>
                      <a:pt x="3" y="0"/>
                    </a:cubicBezTo>
                    <a:cubicBezTo>
                      <a:pt x="3" y="3"/>
                      <a:pt x="3" y="6"/>
                      <a:pt x="3" y="9"/>
                    </a:cubicBezTo>
                    <a:cubicBezTo>
                      <a:pt x="2" y="12"/>
                      <a:pt x="2" y="15"/>
                      <a:pt x="2" y="18"/>
                    </a:cubicBezTo>
                    <a:cubicBezTo>
                      <a:pt x="2" y="22"/>
                      <a:pt x="1" y="27"/>
                      <a:pt x="0" y="32"/>
                    </a:cubicBezTo>
                    <a:cubicBezTo>
                      <a:pt x="0" y="32"/>
                      <a:pt x="0" y="33"/>
                      <a:pt x="0" y="34"/>
                    </a:cubicBezTo>
                    <a:cubicBezTo>
                      <a:pt x="1" y="28"/>
                      <a:pt x="2" y="23"/>
                      <a:pt x="2" y="18"/>
                    </a:cubicBezTo>
                    <a:cubicBezTo>
                      <a:pt x="3" y="12"/>
                      <a:pt x="3" y="6"/>
                      <a:pt x="3"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1" name="Freeform 58"/>
              <p:cNvSpPr>
                <a:spLocks/>
              </p:cNvSpPr>
              <p:nvPr/>
            </p:nvSpPr>
            <p:spPr bwMode="auto">
              <a:xfrm>
                <a:off x="2386" y="943"/>
                <a:ext cx="15" cy="17"/>
              </a:xfrm>
              <a:custGeom>
                <a:avLst/>
                <a:gdLst>
                  <a:gd name="T0" fmla="*/ 7 w 7"/>
                  <a:gd name="T1" fmla="*/ 0 h 8"/>
                  <a:gd name="T2" fmla="*/ 5 w 7"/>
                  <a:gd name="T3" fmla="*/ 1 h 8"/>
                  <a:gd name="T4" fmla="*/ 0 w 7"/>
                  <a:gd name="T5" fmla="*/ 8 h 8"/>
                  <a:gd name="T6" fmla="*/ 2 w 7"/>
                  <a:gd name="T7" fmla="*/ 6 h 8"/>
                  <a:gd name="T8" fmla="*/ 7 w 7"/>
                  <a:gd name="T9" fmla="*/ 0 h 8"/>
                </a:gdLst>
                <a:ahLst/>
                <a:cxnLst>
                  <a:cxn ang="0">
                    <a:pos x="T0" y="T1"/>
                  </a:cxn>
                  <a:cxn ang="0">
                    <a:pos x="T2" y="T3"/>
                  </a:cxn>
                  <a:cxn ang="0">
                    <a:pos x="T4" y="T5"/>
                  </a:cxn>
                  <a:cxn ang="0">
                    <a:pos x="T6" y="T7"/>
                  </a:cxn>
                  <a:cxn ang="0">
                    <a:pos x="T8" y="T9"/>
                  </a:cxn>
                </a:cxnLst>
                <a:rect l="0" t="0" r="r" b="b"/>
                <a:pathLst>
                  <a:path w="7" h="8">
                    <a:moveTo>
                      <a:pt x="7" y="0"/>
                    </a:moveTo>
                    <a:cubicBezTo>
                      <a:pt x="6" y="0"/>
                      <a:pt x="5" y="1"/>
                      <a:pt x="5" y="1"/>
                    </a:cubicBezTo>
                    <a:cubicBezTo>
                      <a:pt x="3" y="3"/>
                      <a:pt x="2" y="5"/>
                      <a:pt x="0" y="8"/>
                    </a:cubicBezTo>
                    <a:cubicBezTo>
                      <a:pt x="1" y="7"/>
                      <a:pt x="1" y="7"/>
                      <a:pt x="2" y="6"/>
                    </a:cubicBezTo>
                    <a:cubicBezTo>
                      <a:pt x="3" y="4"/>
                      <a:pt x="5" y="2"/>
                      <a:pt x="7"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2" name="Freeform 59"/>
              <p:cNvSpPr>
                <a:spLocks/>
              </p:cNvSpPr>
              <p:nvPr/>
            </p:nvSpPr>
            <p:spPr bwMode="auto">
              <a:xfrm>
                <a:off x="2384" y="943"/>
                <a:ext cx="17" cy="21"/>
              </a:xfrm>
              <a:custGeom>
                <a:avLst/>
                <a:gdLst>
                  <a:gd name="T0" fmla="*/ 8 w 8"/>
                  <a:gd name="T1" fmla="*/ 0 h 10"/>
                  <a:gd name="T2" fmla="*/ 8 w 8"/>
                  <a:gd name="T3" fmla="*/ 0 h 10"/>
                  <a:gd name="T4" fmla="*/ 3 w 8"/>
                  <a:gd name="T5" fmla="*/ 6 h 10"/>
                  <a:gd name="T6" fmla="*/ 1 w 8"/>
                  <a:gd name="T7" fmla="*/ 8 h 10"/>
                  <a:gd name="T8" fmla="*/ 6 w 8"/>
                  <a:gd name="T9" fmla="*/ 1 h 10"/>
                  <a:gd name="T10" fmla="*/ 5 w 8"/>
                  <a:gd name="T11" fmla="*/ 2 h 10"/>
                  <a:gd name="T12" fmla="*/ 0 w 8"/>
                  <a:gd name="T13" fmla="*/ 10 h 10"/>
                  <a:gd name="T14" fmla="*/ 3 w 8"/>
                  <a:gd name="T15" fmla="*/ 6 h 10"/>
                  <a:gd name="T16" fmla="*/ 8 w 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8" y="0"/>
                    </a:moveTo>
                    <a:cubicBezTo>
                      <a:pt x="8" y="0"/>
                      <a:pt x="8" y="0"/>
                      <a:pt x="8" y="0"/>
                    </a:cubicBezTo>
                    <a:cubicBezTo>
                      <a:pt x="6" y="2"/>
                      <a:pt x="4" y="4"/>
                      <a:pt x="3" y="6"/>
                    </a:cubicBezTo>
                    <a:cubicBezTo>
                      <a:pt x="2" y="7"/>
                      <a:pt x="2" y="7"/>
                      <a:pt x="1" y="8"/>
                    </a:cubicBezTo>
                    <a:cubicBezTo>
                      <a:pt x="3" y="5"/>
                      <a:pt x="4" y="3"/>
                      <a:pt x="6" y="1"/>
                    </a:cubicBezTo>
                    <a:cubicBezTo>
                      <a:pt x="5" y="1"/>
                      <a:pt x="5" y="1"/>
                      <a:pt x="5" y="2"/>
                    </a:cubicBezTo>
                    <a:cubicBezTo>
                      <a:pt x="3" y="4"/>
                      <a:pt x="2" y="6"/>
                      <a:pt x="0" y="10"/>
                    </a:cubicBezTo>
                    <a:cubicBezTo>
                      <a:pt x="0" y="10"/>
                      <a:pt x="0" y="10"/>
                      <a:pt x="3" y="6"/>
                    </a:cubicBezTo>
                    <a:cubicBezTo>
                      <a:pt x="4" y="4"/>
                      <a:pt x="6" y="2"/>
                      <a:pt x="8"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3" name="Freeform 60"/>
              <p:cNvSpPr>
                <a:spLocks/>
              </p:cNvSpPr>
              <p:nvPr/>
            </p:nvSpPr>
            <p:spPr bwMode="auto">
              <a:xfrm>
                <a:off x="2903" y="947"/>
                <a:ext cx="10" cy="17"/>
              </a:xfrm>
              <a:custGeom>
                <a:avLst/>
                <a:gdLst>
                  <a:gd name="T0" fmla="*/ 0 w 5"/>
                  <a:gd name="T1" fmla="*/ 0 h 8"/>
                  <a:gd name="T2" fmla="*/ 2 w 5"/>
                  <a:gd name="T3" fmla="*/ 3 h 8"/>
                  <a:gd name="T4" fmla="*/ 5 w 5"/>
                  <a:gd name="T5" fmla="*/ 8 h 8"/>
                  <a:gd name="T6" fmla="*/ 2 w 5"/>
                  <a:gd name="T7" fmla="*/ 2 h 8"/>
                  <a:gd name="T8" fmla="*/ 1 w 5"/>
                  <a:gd name="T9" fmla="*/ 1 h 8"/>
                  <a:gd name="T10" fmla="*/ 0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0" y="0"/>
                    </a:moveTo>
                    <a:cubicBezTo>
                      <a:pt x="1" y="1"/>
                      <a:pt x="1" y="2"/>
                      <a:pt x="2" y="3"/>
                    </a:cubicBezTo>
                    <a:cubicBezTo>
                      <a:pt x="3" y="6"/>
                      <a:pt x="5" y="7"/>
                      <a:pt x="5" y="8"/>
                    </a:cubicBezTo>
                    <a:cubicBezTo>
                      <a:pt x="5" y="7"/>
                      <a:pt x="4" y="5"/>
                      <a:pt x="2" y="2"/>
                    </a:cubicBezTo>
                    <a:cubicBezTo>
                      <a:pt x="2" y="1"/>
                      <a:pt x="2" y="1"/>
                      <a:pt x="1" y="1"/>
                    </a:cubicBezTo>
                    <a:cubicBezTo>
                      <a:pt x="1" y="1"/>
                      <a:pt x="1"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4" name="Freeform 61"/>
              <p:cNvSpPr>
                <a:spLocks/>
              </p:cNvSpPr>
              <p:nvPr/>
            </p:nvSpPr>
            <p:spPr bwMode="auto">
              <a:xfrm>
                <a:off x="2901" y="947"/>
                <a:ext cx="14" cy="19"/>
              </a:xfrm>
              <a:custGeom>
                <a:avLst/>
                <a:gdLst>
                  <a:gd name="T0" fmla="*/ 0 w 7"/>
                  <a:gd name="T1" fmla="*/ 0 h 9"/>
                  <a:gd name="T2" fmla="*/ 3 w 7"/>
                  <a:gd name="T3" fmla="*/ 3 h 9"/>
                  <a:gd name="T4" fmla="*/ 7 w 7"/>
                  <a:gd name="T5" fmla="*/ 9 h 9"/>
                  <a:gd name="T6" fmla="*/ 7 w 7"/>
                  <a:gd name="T7" fmla="*/ 9 h 9"/>
                  <a:gd name="T8" fmla="*/ 3 w 7"/>
                  <a:gd name="T9" fmla="*/ 2 h 9"/>
                  <a:gd name="T10" fmla="*/ 2 w 7"/>
                  <a:gd name="T11" fmla="*/ 1 h 9"/>
                  <a:gd name="T12" fmla="*/ 3 w 7"/>
                  <a:gd name="T13" fmla="*/ 2 h 9"/>
                  <a:gd name="T14" fmla="*/ 6 w 7"/>
                  <a:gd name="T15" fmla="*/ 8 h 9"/>
                  <a:gd name="T16" fmla="*/ 3 w 7"/>
                  <a:gd name="T17" fmla="*/ 3 h 9"/>
                  <a:gd name="T18" fmla="*/ 1 w 7"/>
                  <a:gd name="T19" fmla="*/ 0 h 9"/>
                  <a:gd name="T20" fmla="*/ 0 w 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0" y="0"/>
                    </a:moveTo>
                    <a:cubicBezTo>
                      <a:pt x="1" y="1"/>
                      <a:pt x="2" y="2"/>
                      <a:pt x="3" y="3"/>
                    </a:cubicBezTo>
                    <a:cubicBezTo>
                      <a:pt x="5" y="7"/>
                      <a:pt x="6" y="8"/>
                      <a:pt x="7" y="9"/>
                    </a:cubicBezTo>
                    <a:cubicBezTo>
                      <a:pt x="7" y="9"/>
                      <a:pt x="7" y="9"/>
                      <a:pt x="7" y="9"/>
                    </a:cubicBezTo>
                    <a:cubicBezTo>
                      <a:pt x="7" y="9"/>
                      <a:pt x="6" y="6"/>
                      <a:pt x="3" y="2"/>
                    </a:cubicBezTo>
                    <a:cubicBezTo>
                      <a:pt x="3" y="2"/>
                      <a:pt x="3" y="1"/>
                      <a:pt x="2" y="1"/>
                    </a:cubicBezTo>
                    <a:cubicBezTo>
                      <a:pt x="3" y="1"/>
                      <a:pt x="3" y="1"/>
                      <a:pt x="3" y="2"/>
                    </a:cubicBezTo>
                    <a:cubicBezTo>
                      <a:pt x="5" y="5"/>
                      <a:pt x="6" y="7"/>
                      <a:pt x="6" y="8"/>
                    </a:cubicBezTo>
                    <a:cubicBezTo>
                      <a:pt x="6" y="7"/>
                      <a:pt x="4" y="6"/>
                      <a:pt x="3" y="3"/>
                    </a:cubicBezTo>
                    <a:cubicBezTo>
                      <a:pt x="2" y="2"/>
                      <a:pt x="2" y="1"/>
                      <a:pt x="1" y="0"/>
                    </a:cubicBezTo>
                    <a:cubicBezTo>
                      <a:pt x="1" y="0"/>
                      <a:pt x="1"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5" name="Freeform 62"/>
              <p:cNvSpPr>
                <a:spLocks/>
              </p:cNvSpPr>
              <p:nvPr/>
            </p:nvSpPr>
            <p:spPr bwMode="auto">
              <a:xfrm>
                <a:off x="2845" y="998"/>
                <a:ext cx="0" cy="13"/>
              </a:xfrm>
              <a:custGeom>
                <a:avLst/>
                <a:gdLst>
                  <a:gd name="T0" fmla="*/ 0 h 6"/>
                  <a:gd name="T1" fmla="*/ 4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2"/>
                      <a:pt x="0" y="4"/>
                    </a:cubicBezTo>
                    <a:cubicBezTo>
                      <a:pt x="0" y="4"/>
                      <a:pt x="0" y="5"/>
                      <a:pt x="0" y="6"/>
                    </a:cubicBezTo>
                    <a:cubicBezTo>
                      <a:pt x="0" y="5"/>
                      <a:pt x="0" y="3"/>
                      <a:pt x="0" y="2"/>
                    </a:cubicBezTo>
                    <a:cubicBezTo>
                      <a:pt x="0" y="1"/>
                      <a:pt x="0"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6" name="Freeform 63"/>
              <p:cNvSpPr>
                <a:spLocks noEditPoints="1"/>
              </p:cNvSpPr>
              <p:nvPr/>
            </p:nvSpPr>
            <p:spPr bwMode="auto">
              <a:xfrm>
                <a:off x="2411" y="968"/>
                <a:ext cx="434" cy="45"/>
              </a:xfrm>
              <a:custGeom>
                <a:avLst/>
                <a:gdLst>
                  <a:gd name="T0" fmla="*/ 204 w 204"/>
                  <a:gd name="T1" fmla="*/ 18 h 21"/>
                  <a:gd name="T2" fmla="*/ 203 w 204"/>
                  <a:gd name="T3" fmla="*/ 18 h 21"/>
                  <a:gd name="T4" fmla="*/ 204 w 204"/>
                  <a:gd name="T5" fmla="*/ 21 h 21"/>
                  <a:gd name="T6" fmla="*/ 204 w 204"/>
                  <a:gd name="T7" fmla="*/ 20 h 21"/>
                  <a:gd name="T8" fmla="*/ 204 w 204"/>
                  <a:gd name="T9" fmla="*/ 18 h 21"/>
                  <a:gd name="T10" fmla="*/ 204 w 204"/>
                  <a:gd name="T11" fmla="*/ 13 h 21"/>
                  <a:gd name="T12" fmla="*/ 204 w 204"/>
                  <a:gd name="T13" fmla="*/ 14 h 21"/>
                  <a:gd name="T14" fmla="*/ 204 w 204"/>
                  <a:gd name="T15" fmla="*/ 16 h 21"/>
                  <a:gd name="T16" fmla="*/ 204 w 204"/>
                  <a:gd name="T17" fmla="*/ 15 h 21"/>
                  <a:gd name="T18" fmla="*/ 204 w 204"/>
                  <a:gd name="T19" fmla="*/ 13 h 21"/>
                  <a:gd name="T20" fmla="*/ 0 w 204"/>
                  <a:gd name="T21" fmla="*/ 0 h 21"/>
                  <a:gd name="T22" fmla="*/ 0 w 204"/>
                  <a:gd name="T23" fmla="*/ 0 h 21"/>
                  <a:gd name="T24" fmla="*/ 0 w 204"/>
                  <a:gd name="T25" fmla="*/ 0 h 21"/>
                  <a:gd name="T26" fmla="*/ 0 w 20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21">
                    <a:moveTo>
                      <a:pt x="204" y="18"/>
                    </a:moveTo>
                    <a:cubicBezTo>
                      <a:pt x="203" y="18"/>
                      <a:pt x="203" y="18"/>
                      <a:pt x="203" y="18"/>
                    </a:cubicBezTo>
                    <a:cubicBezTo>
                      <a:pt x="204" y="19"/>
                      <a:pt x="204" y="20"/>
                      <a:pt x="204" y="21"/>
                    </a:cubicBezTo>
                    <a:cubicBezTo>
                      <a:pt x="204" y="20"/>
                      <a:pt x="204" y="20"/>
                      <a:pt x="204" y="20"/>
                    </a:cubicBezTo>
                    <a:cubicBezTo>
                      <a:pt x="204" y="19"/>
                      <a:pt x="204" y="18"/>
                      <a:pt x="204" y="18"/>
                    </a:cubicBezTo>
                    <a:moveTo>
                      <a:pt x="204" y="13"/>
                    </a:moveTo>
                    <a:cubicBezTo>
                      <a:pt x="204" y="13"/>
                      <a:pt x="204" y="13"/>
                      <a:pt x="204" y="14"/>
                    </a:cubicBezTo>
                    <a:cubicBezTo>
                      <a:pt x="204" y="15"/>
                      <a:pt x="204" y="15"/>
                      <a:pt x="204" y="16"/>
                    </a:cubicBezTo>
                    <a:cubicBezTo>
                      <a:pt x="204" y="16"/>
                      <a:pt x="204" y="16"/>
                      <a:pt x="204" y="15"/>
                    </a:cubicBezTo>
                    <a:cubicBezTo>
                      <a:pt x="204" y="15"/>
                      <a:pt x="204" y="14"/>
                      <a:pt x="204" y="13"/>
                    </a:cubicBezTo>
                    <a:moveTo>
                      <a:pt x="0" y="0"/>
                    </a:moveTo>
                    <a:cubicBezTo>
                      <a:pt x="0" y="0"/>
                      <a:pt x="0" y="0"/>
                      <a:pt x="0" y="0"/>
                    </a:cubicBezTo>
                    <a:cubicBezTo>
                      <a:pt x="0" y="0"/>
                      <a:pt x="0" y="0"/>
                      <a:pt x="0"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7" name="Freeform 64"/>
              <p:cNvSpPr>
                <a:spLocks noEditPoints="1"/>
              </p:cNvSpPr>
              <p:nvPr/>
            </p:nvSpPr>
            <p:spPr bwMode="auto">
              <a:xfrm>
                <a:off x="2454" y="970"/>
                <a:ext cx="442" cy="21"/>
              </a:xfrm>
              <a:custGeom>
                <a:avLst/>
                <a:gdLst>
                  <a:gd name="T0" fmla="*/ 208 w 208"/>
                  <a:gd name="T1" fmla="*/ 8 h 10"/>
                  <a:gd name="T2" fmla="*/ 208 w 208"/>
                  <a:gd name="T3" fmla="*/ 9 h 10"/>
                  <a:gd name="T4" fmla="*/ 208 w 208"/>
                  <a:gd name="T5" fmla="*/ 10 h 10"/>
                  <a:gd name="T6" fmla="*/ 208 w 208"/>
                  <a:gd name="T7" fmla="*/ 9 h 10"/>
                  <a:gd name="T8" fmla="*/ 208 w 208"/>
                  <a:gd name="T9" fmla="*/ 8 h 10"/>
                  <a:gd name="T10" fmla="*/ 206 w 208"/>
                  <a:gd name="T11" fmla="*/ 0 h 10"/>
                  <a:gd name="T12" fmla="*/ 206 w 208"/>
                  <a:gd name="T13" fmla="*/ 0 h 10"/>
                  <a:gd name="T14" fmla="*/ 205 w 208"/>
                  <a:gd name="T15" fmla="*/ 0 h 10"/>
                  <a:gd name="T16" fmla="*/ 205 w 208"/>
                  <a:gd name="T17" fmla="*/ 1 h 10"/>
                  <a:gd name="T18" fmla="*/ 205 w 208"/>
                  <a:gd name="T19" fmla="*/ 1 h 10"/>
                  <a:gd name="T20" fmla="*/ 206 w 208"/>
                  <a:gd name="T21" fmla="*/ 3 h 10"/>
                  <a:gd name="T22" fmla="*/ 206 w 208"/>
                  <a:gd name="T23" fmla="*/ 0 h 10"/>
                  <a:gd name="T24" fmla="*/ 0 w 208"/>
                  <a:gd name="T25" fmla="*/ 0 h 10"/>
                  <a:gd name="T26" fmla="*/ 0 w 208"/>
                  <a:gd name="T27" fmla="*/ 2 h 10"/>
                  <a:gd name="T28" fmla="*/ 0 w 208"/>
                  <a:gd name="T29" fmla="*/ 2 h 10"/>
                  <a:gd name="T30" fmla="*/ 0 w 208"/>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8" h="10">
                    <a:moveTo>
                      <a:pt x="208" y="8"/>
                    </a:moveTo>
                    <a:cubicBezTo>
                      <a:pt x="208" y="8"/>
                      <a:pt x="208" y="8"/>
                      <a:pt x="208" y="9"/>
                    </a:cubicBezTo>
                    <a:cubicBezTo>
                      <a:pt x="208" y="9"/>
                      <a:pt x="208" y="10"/>
                      <a:pt x="208" y="10"/>
                    </a:cubicBezTo>
                    <a:cubicBezTo>
                      <a:pt x="208" y="10"/>
                      <a:pt x="208" y="9"/>
                      <a:pt x="208" y="9"/>
                    </a:cubicBezTo>
                    <a:cubicBezTo>
                      <a:pt x="208" y="8"/>
                      <a:pt x="208" y="8"/>
                      <a:pt x="208" y="8"/>
                    </a:cubicBezTo>
                    <a:moveTo>
                      <a:pt x="206" y="0"/>
                    </a:moveTo>
                    <a:cubicBezTo>
                      <a:pt x="206" y="0"/>
                      <a:pt x="206" y="0"/>
                      <a:pt x="206" y="0"/>
                    </a:cubicBezTo>
                    <a:cubicBezTo>
                      <a:pt x="205" y="0"/>
                      <a:pt x="205" y="0"/>
                      <a:pt x="205" y="0"/>
                    </a:cubicBezTo>
                    <a:cubicBezTo>
                      <a:pt x="205" y="1"/>
                      <a:pt x="205" y="1"/>
                      <a:pt x="205" y="1"/>
                    </a:cubicBezTo>
                    <a:cubicBezTo>
                      <a:pt x="205" y="1"/>
                      <a:pt x="205" y="1"/>
                      <a:pt x="205" y="1"/>
                    </a:cubicBezTo>
                    <a:cubicBezTo>
                      <a:pt x="205" y="2"/>
                      <a:pt x="206" y="2"/>
                      <a:pt x="206" y="3"/>
                    </a:cubicBezTo>
                    <a:cubicBezTo>
                      <a:pt x="206" y="2"/>
                      <a:pt x="206" y="1"/>
                      <a:pt x="206" y="0"/>
                    </a:cubicBezTo>
                    <a:moveTo>
                      <a:pt x="0" y="0"/>
                    </a:moveTo>
                    <a:cubicBezTo>
                      <a:pt x="0" y="1"/>
                      <a:pt x="0" y="1"/>
                      <a:pt x="0" y="2"/>
                    </a:cubicBezTo>
                    <a:cubicBezTo>
                      <a:pt x="0" y="2"/>
                      <a:pt x="0" y="2"/>
                      <a:pt x="0" y="2"/>
                    </a:cubicBezTo>
                    <a:cubicBezTo>
                      <a:pt x="0" y="1"/>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8" name="Freeform 65"/>
              <p:cNvSpPr>
                <a:spLocks noEditPoints="1"/>
              </p:cNvSpPr>
              <p:nvPr/>
            </p:nvSpPr>
            <p:spPr bwMode="auto">
              <a:xfrm>
                <a:off x="2399" y="972"/>
                <a:ext cx="8" cy="34"/>
              </a:xfrm>
              <a:custGeom>
                <a:avLst/>
                <a:gdLst>
                  <a:gd name="T0" fmla="*/ 1 w 4"/>
                  <a:gd name="T1" fmla="*/ 9 h 16"/>
                  <a:gd name="T2" fmla="*/ 1 w 4"/>
                  <a:gd name="T3" fmla="*/ 12 h 16"/>
                  <a:gd name="T4" fmla="*/ 1 w 4"/>
                  <a:gd name="T5" fmla="*/ 13 h 16"/>
                  <a:gd name="T6" fmla="*/ 0 w 4"/>
                  <a:gd name="T7" fmla="*/ 16 h 16"/>
                  <a:gd name="T8" fmla="*/ 1 w 4"/>
                  <a:gd name="T9" fmla="*/ 12 h 16"/>
                  <a:gd name="T10" fmla="*/ 1 w 4"/>
                  <a:gd name="T11" fmla="*/ 11 h 16"/>
                  <a:gd name="T12" fmla="*/ 1 w 4"/>
                  <a:gd name="T13" fmla="*/ 9 h 16"/>
                  <a:gd name="T14" fmla="*/ 4 w 4"/>
                  <a:gd name="T15" fmla="*/ 0 h 16"/>
                  <a:gd name="T16" fmla="*/ 3 w 4"/>
                  <a:gd name="T17" fmla="*/ 1 h 16"/>
                  <a:gd name="T18" fmla="*/ 3 w 4"/>
                  <a:gd name="T19" fmla="*/ 3 h 16"/>
                  <a:gd name="T20" fmla="*/ 3 w 4"/>
                  <a:gd name="T21" fmla="*/ 2 h 16"/>
                  <a:gd name="T22" fmla="*/ 4 w 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1" y="9"/>
                    </a:moveTo>
                    <a:cubicBezTo>
                      <a:pt x="1" y="10"/>
                      <a:pt x="1" y="11"/>
                      <a:pt x="1" y="12"/>
                    </a:cubicBezTo>
                    <a:cubicBezTo>
                      <a:pt x="1" y="12"/>
                      <a:pt x="1" y="13"/>
                      <a:pt x="1" y="13"/>
                    </a:cubicBezTo>
                    <a:cubicBezTo>
                      <a:pt x="0" y="14"/>
                      <a:pt x="0" y="15"/>
                      <a:pt x="0" y="16"/>
                    </a:cubicBezTo>
                    <a:cubicBezTo>
                      <a:pt x="1" y="14"/>
                      <a:pt x="1" y="13"/>
                      <a:pt x="1" y="12"/>
                    </a:cubicBezTo>
                    <a:cubicBezTo>
                      <a:pt x="1" y="11"/>
                      <a:pt x="1" y="11"/>
                      <a:pt x="1" y="11"/>
                    </a:cubicBezTo>
                    <a:cubicBezTo>
                      <a:pt x="1" y="10"/>
                      <a:pt x="1" y="10"/>
                      <a:pt x="1" y="9"/>
                    </a:cubicBezTo>
                    <a:moveTo>
                      <a:pt x="4" y="0"/>
                    </a:moveTo>
                    <a:cubicBezTo>
                      <a:pt x="4" y="0"/>
                      <a:pt x="3" y="1"/>
                      <a:pt x="3" y="1"/>
                    </a:cubicBezTo>
                    <a:cubicBezTo>
                      <a:pt x="3" y="2"/>
                      <a:pt x="3" y="2"/>
                      <a:pt x="3" y="3"/>
                    </a:cubicBezTo>
                    <a:cubicBezTo>
                      <a:pt x="3" y="3"/>
                      <a:pt x="3" y="3"/>
                      <a:pt x="3" y="2"/>
                    </a:cubicBezTo>
                    <a:cubicBezTo>
                      <a:pt x="3" y="1"/>
                      <a:pt x="4" y="0"/>
                      <a:pt x="4"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9" name="Freeform 66"/>
              <p:cNvSpPr>
                <a:spLocks/>
              </p:cNvSpPr>
              <p:nvPr/>
            </p:nvSpPr>
            <p:spPr bwMode="auto">
              <a:xfrm>
                <a:off x="2397" y="996"/>
                <a:ext cx="4" cy="19"/>
              </a:xfrm>
              <a:custGeom>
                <a:avLst/>
                <a:gdLst>
                  <a:gd name="T0" fmla="*/ 2 w 2"/>
                  <a:gd name="T1" fmla="*/ 0 h 9"/>
                  <a:gd name="T2" fmla="*/ 2 w 2"/>
                  <a:gd name="T3" fmla="*/ 1 h 9"/>
                  <a:gd name="T4" fmla="*/ 1 w 2"/>
                  <a:gd name="T5" fmla="*/ 5 h 9"/>
                  <a:gd name="T6" fmla="*/ 2 w 2"/>
                  <a:gd name="T7" fmla="*/ 2 h 9"/>
                  <a:gd name="T8" fmla="*/ 1 w 2"/>
                  <a:gd name="T9" fmla="*/ 3 h 9"/>
                  <a:gd name="T10" fmla="*/ 0 w 2"/>
                  <a:gd name="T11" fmla="*/ 9 h 9"/>
                  <a:gd name="T12" fmla="*/ 1 w 2"/>
                  <a:gd name="T13" fmla="*/ 4 h 9"/>
                  <a:gd name="T14" fmla="*/ 2 w 2"/>
                  <a:gd name="T15" fmla="*/ 4 h 9"/>
                  <a:gd name="T16" fmla="*/ 2 w 2"/>
                  <a:gd name="T17" fmla="*/ 4 h 9"/>
                  <a:gd name="T18" fmla="*/ 2 w 2"/>
                  <a:gd name="T19" fmla="*/ 0 h 9"/>
                  <a:gd name="T20" fmla="*/ 2 w 2"/>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9">
                    <a:moveTo>
                      <a:pt x="2" y="0"/>
                    </a:moveTo>
                    <a:cubicBezTo>
                      <a:pt x="2" y="0"/>
                      <a:pt x="2" y="0"/>
                      <a:pt x="2" y="1"/>
                    </a:cubicBezTo>
                    <a:cubicBezTo>
                      <a:pt x="2" y="2"/>
                      <a:pt x="2" y="3"/>
                      <a:pt x="1" y="5"/>
                    </a:cubicBezTo>
                    <a:cubicBezTo>
                      <a:pt x="1" y="4"/>
                      <a:pt x="1" y="3"/>
                      <a:pt x="2" y="2"/>
                    </a:cubicBezTo>
                    <a:cubicBezTo>
                      <a:pt x="1" y="2"/>
                      <a:pt x="1" y="3"/>
                      <a:pt x="1" y="3"/>
                    </a:cubicBezTo>
                    <a:cubicBezTo>
                      <a:pt x="1" y="5"/>
                      <a:pt x="1" y="7"/>
                      <a:pt x="0" y="9"/>
                    </a:cubicBezTo>
                    <a:cubicBezTo>
                      <a:pt x="1" y="7"/>
                      <a:pt x="1" y="6"/>
                      <a:pt x="1" y="4"/>
                    </a:cubicBezTo>
                    <a:cubicBezTo>
                      <a:pt x="2" y="4"/>
                      <a:pt x="2" y="4"/>
                      <a:pt x="2" y="4"/>
                    </a:cubicBezTo>
                    <a:cubicBezTo>
                      <a:pt x="2" y="4"/>
                      <a:pt x="2" y="4"/>
                      <a:pt x="2" y="4"/>
                    </a:cubicBezTo>
                    <a:cubicBezTo>
                      <a:pt x="2" y="2"/>
                      <a:pt x="2" y="1"/>
                      <a:pt x="2" y="0"/>
                    </a:cubicBezTo>
                    <a:cubicBezTo>
                      <a:pt x="2" y="0"/>
                      <a:pt x="2" y="0"/>
                      <a:pt x="2"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0" name="Freeform 67"/>
              <p:cNvSpPr>
                <a:spLocks/>
              </p:cNvSpPr>
              <p:nvPr/>
            </p:nvSpPr>
            <p:spPr bwMode="auto">
              <a:xfrm>
                <a:off x="2858" y="9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1" name="Freeform 68"/>
              <p:cNvSpPr>
                <a:spLocks/>
              </p:cNvSpPr>
              <p:nvPr/>
            </p:nvSpPr>
            <p:spPr bwMode="auto">
              <a:xfrm>
                <a:off x="2875" y="9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2" name="Freeform 69"/>
              <p:cNvSpPr>
                <a:spLocks/>
              </p:cNvSpPr>
              <p:nvPr/>
            </p:nvSpPr>
            <p:spPr bwMode="auto">
              <a:xfrm>
                <a:off x="2416" y="1004"/>
                <a:ext cx="2" cy="13"/>
              </a:xfrm>
              <a:custGeom>
                <a:avLst/>
                <a:gdLst>
                  <a:gd name="T0" fmla="*/ 1 w 1"/>
                  <a:gd name="T1" fmla="*/ 0 h 6"/>
                  <a:gd name="T2" fmla="*/ 0 w 1"/>
                  <a:gd name="T3" fmla="*/ 6 h 6"/>
                  <a:gd name="T4" fmla="*/ 1 w 1"/>
                  <a:gd name="T5" fmla="*/ 4 h 6"/>
                  <a:gd name="T6" fmla="*/ 1 w 1"/>
                  <a:gd name="T7" fmla="*/ 0 h 6"/>
                </a:gdLst>
                <a:ahLst/>
                <a:cxnLst>
                  <a:cxn ang="0">
                    <a:pos x="T0" y="T1"/>
                  </a:cxn>
                  <a:cxn ang="0">
                    <a:pos x="T2" y="T3"/>
                  </a:cxn>
                  <a:cxn ang="0">
                    <a:pos x="T4" y="T5"/>
                  </a:cxn>
                  <a:cxn ang="0">
                    <a:pos x="T6" y="T7"/>
                  </a:cxn>
                </a:cxnLst>
                <a:rect l="0" t="0" r="r" b="b"/>
                <a:pathLst>
                  <a:path w="1" h="6">
                    <a:moveTo>
                      <a:pt x="1" y="0"/>
                    </a:moveTo>
                    <a:cubicBezTo>
                      <a:pt x="1" y="2"/>
                      <a:pt x="1" y="4"/>
                      <a:pt x="0" y="6"/>
                    </a:cubicBezTo>
                    <a:cubicBezTo>
                      <a:pt x="1" y="6"/>
                      <a:pt x="1" y="5"/>
                      <a:pt x="1" y="4"/>
                    </a:cubicBezTo>
                    <a:cubicBezTo>
                      <a:pt x="1" y="3"/>
                      <a:pt x="1" y="2"/>
                      <a:pt x="1"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3" name="Freeform 70"/>
              <p:cNvSpPr>
                <a:spLocks/>
              </p:cNvSpPr>
              <p:nvPr/>
            </p:nvSpPr>
            <p:spPr bwMode="auto">
              <a:xfrm>
                <a:off x="2456" y="99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4" name="Freeform 71"/>
              <p:cNvSpPr>
                <a:spLocks/>
              </p:cNvSpPr>
              <p:nvPr/>
            </p:nvSpPr>
            <p:spPr bwMode="auto">
              <a:xfrm>
                <a:off x="2898" y="1002"/>
                <a:ext cx="3" cy="6"/>
              </a:xfrm>
              <a:custGeom>
                <a:avLst/>
                <a:gdLst>
                  <a:gd name="T0" fmla="*/ 0 w 1"/>
                  <a:gd name="T1" fmla="*/ 0 h 3"/>
                  <a:gd name="T2" fmla="*/ 0 w 1"/>
                  <a:gd name="T3" fmla="*/ 1 h 3"/>
                  <a:gd name="T4" fmla="*/ 0 w 1"/>
                  <a:gd name="T5" fmla="*/ 1 h 3"/>
                  <a:gd name="T6" fmla="*/ 1 w 1"/>
                  <a:gd name="T7" fmla="*/ 3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1"/>
                      <a:pt x="0" y="1"/>
                      <a:pt x="0" y="1"/>
                    </a:cubicBezTo>
                    <a:cubicBezTo>
                      <a:pt x="0" y="2"/>
                      <a:pt x="1" y="3"/>
                      <a:pt x="1" y="3"/>
                    </a:cubicBezTo>
                    <a:cubicBezTo>
                      <a:pt x="1" y="3"/>
                      <a:pt x="1" y="2"/>
                      <a:pt x="1" y="1"/>
                    </a:cubicBezTo>
                    <a:cubicBezTo>
                      <a:pt x="0" y="1"/>
                      <a:pt x="0"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5" name="Freeform 72"/>
              <p:cNvSpPr>
                <a:spLocks/>
              </p:cNvSpPr>
              <p:nvPr/>
            </p:nvSpPr>
            <p:spPr bwMode="auto">
              <a:xfrm>
                <a:off x="2901" y="1004"/>
                <a:ext cx="0" cy="9"/>
              </a:xfrm>
              <a:custGeom>
                <a:avLst/>
                <a:gdLst>
                  <a:gd name="T0" fmla="*/ 0 h 4"/>
                  <a:gd name="T1" fmla="*/ 2 h 4"/>
                  <a:gd name="T2" fmla="*/ 4 h 4"/>
                  <a:gd name="T3" fmla="*/ 3 h 4"/>
                  <a:gd name="T4" fmla="*/ 1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cubicBezTo>
                      <a:pt x="0" y="1"/>
                      <a:pt x="0" y="2"/>
                      <a:pt x="0" y="2"/>
                    </a:cubicBezTo>
                    <a:cubicBezTo>
                      <a:pt x="0" y="3"/>
                      <a:pt x="0" y="3"/>
                      <a:pt x="0" y="4"/>
                    </a:cubicBezTo>
                    <a:cubicBezTo>
                      <a:pt x="0" y="3"/>
                      <a:pt x="0" y="3"/>
                      <a:pt x="0" y="3"/>
                    </a:cubicBezTo>
                    <a:cubicBezTo>
                      <a:pt x="0" y="2"/>
                      <a:pt x="0" y="2"/>
                      <a:pt x="0" y="1"/>
                    </a:cubicBezTo>
                    <a:cubicBezTo>
                      <a:pt x="0" y="1"/>
                      <a:pt x="0" y="1"/>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6" name="Freeform 73"/>
              <p:cNvSpPr>
                <a:spLocks/>
              </p:cNvSpPr>
              <p:nvPr/>
            </p:nvSpPr>
            <p:spPr bwMode="auto">
              <a:xfrm>
                <a:off x="2450" y="1004"/>
                <a:ext cx="4" cy="21"/>
              </a:xfrm>
              <a:custGeom>
                <a:avLst/>
                <a:gdLst>
                  <a:gd name="T0" fmla="*/ 2 w 2"/>
                  <a:gd name="T1" fmla="*/ 0 h 10"/>
                  <a:gd name="T2" fmla="*/ 0 w 2"/>
                  <a:gd name="T3" fmla="*/ 10 h 10"/>
                  <a:gd name="T4" fmla="*/ 1 w 2"/>
                  <a:gd name="T5" fmla="*/ 4 h 10"/>
                  <a:gd name="T6" fmla="*/ 2 w 2"/>
                  <a:gd name="T7" fmla="*/ 0 h 10"/>
                </a:gdLst>
                <a:ahLst/>
                <a:cxnLst>
                  <a:cxn ang="0">
                    <a:pos x="T0" y="T1"/>
                  </a:cxn>
                  <a:cxn ang="0">
                    <a:pos x="T2" y="T3"/>
                  </a:cxn>
                  <a:cxn ang="0">
                    <a:pos x="T4" y="T5"/>
                  </a:cxn>
                  <a:cxn ang="0">
                    <a:pos x="T6" y="T7"/>
                  </a:cxn>
                </a:cxnLst>
                <a:rect l="0" t="0" r="r" b="b"/>
                <a:pathLst>
                  <a:path w="2" h="10">
                    <a:moveTo>
                      <a:pt x="2" y="0"/>
                    </a:moveTo>
                    <a:cubicBezTo>
                      <a:pt x="1" y="3"/>
                      <a:pt x="0" y="6"/>
                      <a:pt x="0" y="10"/>
                    </a:cubicBezTo>
                    <a:cubicBezTo>
                      <a:pt x="0" y="8"/>
                      <a:pt x="1" y="6"/>
                      <a:pt x="1" y="4"/>
                    </a:cubicBezTo>
                    <a:cubicBezTo>
                      <a:pt x="1" y="3"/>
                      <a:pt x="1" y="1"/>
                      <a:pt x="2"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7" name="Freeform 74"/>
              <p:cNvSpPr>
                <a:spLocks/>
              </p:cNvSpPr>
              <p:nvPr/>
            </p:nvSpPr>
            <p:spPr bwMode="auto">
              <a:xfrm>
                <a:off x="2450" y="1013"/>
                <a:ext cx="2" cy="15"/>
              </a:xfrm>
              <a:custGeom>
                <a:avLst/>
                <a:gdLst>
                  <a:gd name="T0" fmla="*/ 1 w 1"/>
                  <a:gd name="T1" fmla="*/ 0 h 7"/>
                  <a:gd name="T2" fmla="*/ 0 w 1"/>
                  <a:gd name="T3" fmla="*/ 6 h 7"/>
                  <a:gd name="T4" fmla="*/ 0 w 1"/>
                  <a:gd name="T5" fmla="*/ 7 h 7"/>
                  <a:gd name="T6" fmla="*/ 1 w 1"/>
                  <a:gd name="T7" fmla="*/ 1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2"/>
                      <a:pt x="0" y="4"/>
                      <a:pt x="0" y="6"/>
                    </a:cubicBezTo>
                    <a:cubicBezTo>
                      <a:pt x="0" y="6"/>
                      <a:pt x="0" y="6"/>
                      <a:pt x="0" y="7"/>
                    </a:cubicBezTo>
                    <a:cubicBezTo>
                      <a:pt x="0" y="6"/>
                      <a:pt x="1" y="3"/>
                      <a:pt x="1" y="1"/>
                    </a:cubicBezTo>
                    <a:cubicBezTo>
                      <a:pt x="1" y="1"/>
                      <a:pt x="1" y="0"/>
                      <a:pt x="1"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8" name="Freeform 75"/>
              <p:cNvSpPr>
                <a:spLocks/>
              </p:cNvSpPr>
              <p:nvPr/>
            </p:nvSpPr>
            <p:spPr bwMode="auto">
              <a:xfrm>
                <a:off x="2862" y="1008"/>
                <a:ext cx="5" cy="22"/>
              </a:xfrm>
              <a:custGeom>
                <a:avLst/>
                <a:gdLst>
                  <a:gd name="T0" fmla="*/ 0 w 2"/>
                  <a:gd name="T1" fmla="*/ 0 h 10"/>
                  <a:gd name="T2" fmla="*/ 0 w 2"/>
                  <a:gd name="T3" fmla="*/ 0 h 10"/>
                  <a:gd name="T4" fmla="*/ 2 w 2"/>
                  <a:gd name="T5" fmla="*/ 10 h 10"/>
                  <a:gd name="T6" fmla="*/ 2 w 2"/>
                  <a:gd name="T7" fmla="*/ 9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cubicBezTo>
                      <a:pt x="0" y="0"/>
                      <a:pt x="0" y="0"/>
                      <a:pt x="0" y="0"/>
                    </a:cubicBezTo>
                    <a:cubicBezTo>
                      <a:pt x="0" y="3"/>
                      <a:pt x="1" y="7"/>
                      <a:pt x="2" y="10"/>
                    </a:cubicBezTo>
                    <a:cubicBezTo>
                      <a:pt x="2" y="10"/>
                      <a:pt x="2" y="10"/>
                      <a:pt x="2" y="9"/>
                    </a:cubicBezTo>
                    <a:cubicBezTo>
                      <a:pt x="1" y="7"/>
                      <a:pt x="1" y="3"/>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9" name="Freeform 76"/>
              <p:cNvSpPr>
                <a:spLocks/>
              </p:cNvSpPr>
              <p:nvPr/>
            </p:nvSpPr>
            <p:spPr bwMode="auto">
              <a:xfrm>
                <a:off x="2862" y="1006"/>
                <a:ext cx="7" cy="26"/>
              </a:xfrm>
              <a:custGeom>
                <a:avLst/>
                <a:gdLst>
                  <a:gd name="T0" fmla="*/ 0 w 3"/>
                  <a:gd name="T1" fmla="*/ 0 h 12"/>
                  <a:gd name="T2" fmla="*/ 0 w 3"/>
                  <a:gd name="T3" fmla="*/ 0 h 12"/>
                  <a:gd name="T4" fmla="*/ 0 w 3"/>
                  <a:gd name="T5" fmla="*/ 0 h 12"/>
                  <a:gd name="T6" fmla="*/ 0 w 3"/>
                  <a:gd name="T7" fmla="*/ 1 h 12"/>
                  <a:gd name="T8" fmla="*/ 2 w 3"/>
                  <a:gd name="T9" fmla="*/ 10 h 12"/>
                  <a:gd name="T10" fmla="*/ 2 w 3"/>
                  <a:gd name="T11" fmla="*/ 11 h 12"/>
                  <a:gd name="T12" fmla="*/ 3 w 3"/>
                  <a:gd name="T13" fmla="*/ 12 h 12"/>
                  <a:gd name="T14" fmla="*/ 2 w 3"/>
                  <a:gd name="T15" fmla="*/ 10 h 12"/>
                  <a:gd name="T16" fmla="*/ 0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0" y="0"/>
                    </a:moveTo>
                    <a:cubicBezTo>
                      <a:pt x="0" y="0"/>
                      <a:pt x="0" y="0"/>
                      <a:pt x="0" y="0"/>
                    </a:cubicBezTo>
                    <a:cubicBezTo>
                      <a:pt x="0" y="0"/>
                      <a:pt x="0" y="0"/>
                      <a:pt x="0" y="0"/>
                    </a:cubicBezTo>
                    <a:cubicBezTo>
                      <a:pt x="0" y="1"/>
                      <a:pt x="0" y="1"/>
                      <a:pt x="0" y="1"/>
                    </a:cubicBezTo>
                    <a:cubicBezTo>
                      <a:pt x="1" y="4"/>
                      <a:pt x="1" y="8"/>
                      <a:pt x="2" y="10"/>
                    </a:cubicBezTo>
                    <a:cubicBezTo>
                      <a:pt x="2" y="11"/>
                      <a:pt x="2" y="11"/>
                      <a:pt x="2" y="11"/>
                    </a:cubicBezTo>
                    <a:cubicBezTo>
                      <a:pt x="2" y="12"/>
                      <a:pt x="2" y="12"/>
                      <a:pt x="3" y="12"/>
                    </a:cubicBezTo>
                    <a:cubicBezTo>
                      <a:pt x="3" y="12"/>
                      <a:pt x="2" y="11"/>
                      <a:pt x="2" y="10"/>
                    </a:cubicBezTo>
                    <a:cubicBezTo>
                      <a:pt x="2" y="8"/>
                      <a:pt x="1" y="4"/>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0" name="Freeform 77"/>
              <p:cNvSpPr>
                <a:spLocks/>
              </p:cNvSpPr>
              <p:nvPr/>
            </p:nvSpPr>
            <p:spPr bwMode="auto">
              <a:xfrm>
                <a:off x="2847" y="1015"/>
                <a:ext cx="0" cy="10"/>
              </a:xfrm>
              <a:custGeom>
                <a:avLst/>
                <a:gdLst>
                  <a:gd name="T0" fmla="*/ 0 h 5"/>
                  <a:gd name="T1" fmla="*/ 0 h 5"/>
                  <a:gd name="T2" fmla="*/ 2 h 5"/>
                  <a:gd name="T3" fmla="*/ 2 h 5"/>
                  <a:gd name="T4" fmla="*/ 4 h 5"/>
                  <a:gd name="T5" fmla="*/ 4 h 5"/>
                  <a:gd name="T6" fmla="*/ 4 h 5"/>
                  <a:gd name="T7" fmla="*/ 5 h 5"/>
                  <a:gd name="T8" fmla="*/ 1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cubicBezTo>
                      <a:pt x="0" y="0"/>
                      <a:pt x="0" y="0"/>
                      <a:pt x="0" y="0"/>
                    </a:cubicBezTo>
                    <a:cubicBezTo>
                      <a:pt x="0" y="1"/>
                      <a:pt x="0" y="1"/>
                      <a:pt x="0" y="2"/>
                    </a:cubicBezTo>
                    <a:cubicBezTo>
                      <a:pt x="0" y="2"/>
                      <a:pt x="0" y="2"/>
                      <a:pt x="0" y="2"/>
                    </a:cubicBezTo>
                    <a:cubicBezTo>
                      <a:pt x="0" y="2"/>
                      <a:pt x="0" y="3"/>
                      <a:pt x="0" y="4"/>
                    </a:cubicBezTo>
                    <a:cubicBezTo>
                      <a:pt x="0" y="4"/>
                      <a:pt x="0" y="4"/>
                      <a:pt x="0" y="4"/>
                    </a:cubicBezTo>
                    <a:cubicBezTo>
                      <a:pt x="0" y="4"/>
                      <a:pt x="0" y="4"/>
                      <a:pt x="0" y="4"/>
                    </a:cubicBezTo>
                    <a:cubicBezTo>
                      <a:pt x="0" y="5"/>
                      <a:pt x="0" y="5"/>
                      <a:pt x="0" y="5"/>
                    </a:cubicBezTo>
                    <a:cubicBezTo>
                      <a:pt x="0" y="5"/>
                      <a:pt x="0" y="3"/>
                      <a:pt x="0" y="1"/>
                    </a:cubicBezTo>
                    <a:cubicBezTo>
                      <a:pt x="0" y="1"/>
                      <a:pt x="0" y="0"/>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1" name="Freeform 78"/>
              <p:cNvSpPr>
                <a:spLocks/>
              </p:cNvSpPr>
              <p:nvPr/>
            </p:nvSpPr>
            <p:spPr bwMode="auto">
              <a:xfrm>
                <a:off x="2847" y="1011"/>
                <a:ext cx="3" cy="17"/>
              </a:xfrm>
              <a:custGeom>
                <a:avLst/>
                <a:gdLst>
                  <a:gd name="T0" fmla="*/ 0 w 1"/>
                  <a:gd name="T1" fmla="*/ 0 h 8"/>
                  <a:gd name="T2" fmla="*/ 0 w 1"/>
                  <a:gd name="T3" fmla="*/ 2 h 8"/>
                  <a:gd name="T4" fmla="*/ 0 w 1"/>
                  <a:gd name="T5" fmla="*/ 2 h 8"/>
                  <a:gd name="T6" fmla="*/ 0 w 1"/>
                  <a:gd name="T7" fmla="*/ 3 h 8"/>
                  <a:gd name="T8" fmla="*/ 0 w 1"/>
                  <a:gd name="T9" fmla="*/ 7 h 8"/>
                  <a:gd name="T10" fmla="*/ 0 w 1"/>
                  <a:gd name="T11" fmla="*/ 6 h 8"/>
                  <a:gd name="T12" fmla="*/ 0 w 1"/>
                  <a:gd name="T13" fmla="*/ 7 h 8"/>
                  <a:gd name="T14" fmla="*/ 1 w 1"/>
                  <a:gd name="T15" fmla="*/ 8 h 8"/>
                  <a:gd name="T16" fmla="*/ 0 w 1"/>
                  <a:gd name="T17" fmla="*/ 3 h 8"/>
                  <a:gd name="T18" fmla="*/ 0 w 1"/>
                  <a:gd name="T19" fmla="*/ 2 h 8"/>
                  <a:gd name="T20" fmla="*/ 0 w 1"/>
                  <a:gd name="T21" fmla="*/ 3 h 8"/>
                  <a:gd name="T22" fmla="*/ 0 w 1"/>
                  <a:gd name="T23" fmla="*/ 2 h 8"/>
                  <a:gd name="T24" fmla="*/ 0 w 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8">
                    <a:moveTo>
                      <a:pt x="0" y="0"/>
                    </a:moveTo>
                    <a:cubicBezTo>
                      <a:pt x="0" y="1"/>
                      <a:pt x="0" y="1"/>
                      <a:pt x="0" y="2"/>
                    </a:cubicBezTo>
                    <a:cubicBezTo>
                      <a:pt x="0" y="2"/>
                      <a:pt x="0" y="2"/>
                      <a:pt x="0" y="2"/>
                    </a:cubicBezTo>
                    <a:cubicBezTo>
                      <a:pt x="0" y="2"/>
                      <a:pt x="0" y="3"/>
                      <a:pt x="0" y="3"/>
                    </a:cubicBezTo>
                    <a:cubicBezTo>
                      <a:pt x="0" y="5"/>
                      <a:pt x="0" y="7"/>
                      <a:pt x="0" y="7"/>
                    </a:cubicBezTo>
                    <a:cubicBezTo>
                      <a:pt x="0" y="7"/>
                      <a:pt x="0" y="7"/>
                      <a:pt x="0" y="6"/>
                    </a:cubicBezTo>
                    <a:cubicBezTo>
                      <a:pt x="0" y="6"/>
                      <a:pt x="0" y="6"/>
                      <a:pt x="0" y="7"/>
                    </a:cubicBezTo>
                    <a:cubicBezTo>
                      <a:pt x="0" y="7"/>
                      <a:pt x="0" y="8"/>
                      <a:pt x="1" y="8"/>
                    </a:cubicBezTo>
                    <a:cubicBezTo>
                      <a:pt x="1" y="7"/>
                      <a:pt x="1" y="5"/>
                      <a:pt x="0" y="3"/>
                    </a:cubicBezTo>
                    <a:cubicBezTo>
                      <a:pt x="0" y="3"/>
                      <a:pt x="0" y="3"/>
                      <a:pt x="0" y="2"/>
                    </a:cubicBezTo>
                    <a:cubicBezTo>
                      <a:pt x="0" y="3"/>
                      <a:pt x="0" y="3"/>
                      <a:pt x="0" y="3"/>
                    </a:cubicBezTo>
                    <a:cubicBezTo>
                      <a:pt x="0" y="2"/>
                      <a:pt x="0" y="2"/>
                      <a:pt x="0" y="2"/>
                    </a:cubicBezTo>
                    <a:cubicBezTo>
                      <a:pt x="0" y="1"/>
                      <a:pt x="0" y="1"/>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2" name="Freeform 79"/>
              <p:cNvSpPr>
                <a:spLocks noEditPoints="1"/>
              </p:cNvSpPr>
              <p:nvPr/>
            </p:nvSpPr>
            <p:spPr bwMode="auto">
              <a:xfrm>
                <a:off x="2847" y="789"/>
                <a:ext cx="37" cy="151"/>
              </a:xfrm>
              <a:custGeom>
                <a:avLst/>
                <a:gdLst>
                  <a:gd name="T0" fmla="*/ 17 w 17"/>
                  <a:gd name="T1" fmla="*/ 70 h 71"/>
                  <a:gd name="T2" fmla="*/ 15 w 17"/>
                  <a:gd name="T3" fmla="*/ 71 h 71"/>
                  <a:gd name="T4" fmla="*/ 16 w 17"/>
                  <a:gd name="T5" fmla="*/ 71 h 71"/>
                  <a:gd name="T6" fmla="*/ 17 w 17"/>
                  <a:gd name="T7" fmla="*/ 71 h 71"/>
                  <a:gd name="T8" fmla="*/ 17 w 17"/>
                  <a:gd name="T9" fmla="*/ 70 h 71"/>
                  <a:gd name="T10" fmla="*/ 0 w 17"/>
                  <a:gd name="T11" fmla="*/ 0 h 71"/>
                  <a:gd name="T12" fmla="*/ 3 w 17"/>
                  <a:gd name="T13" fmla="*/ 39 h 71"/>
                  <a:gd name="T14" fmla="*/ 14 w 17"/>
                  <a:gd name="T15" fmla="*/ 68 h 71"/>
                  <a:gd name="T16" fmla="*/ 14 w 17"/>
                  <a:gd name="T17" fmla="*/ 69 h 71"/>
                  <a:gd name="T18" fmla="*/ 16 w 17"/>
                  <a:gd name="T19" fmla="*/ 68 h 71"/>
                  <a:gd name="T20" fmla="*/ 15 w 17"/>
                  <a:gd name="T21" fmla="*/ 68 h 71"/>
                  <a:gd name="T22" fmla="*/ 15 w 17"/>
                  <a:gd name="T23" fmla="*/ 67 h 71"/>
                  <a:gd name="T24" fmla="*/ 15 w 17"/>
                  <a:gd name="T25" fmla="*/ 67 h 71"/>
                  <a:gd name="T26" fmla="*/ 12 w 17"/>
                  <a:gd name="T27" fmla="*/ 61 h 71"/>
                  <a:gd name="T28" fmla="*/ 7 w 17"/>
                  <a:gd name="T29" fmla="*/ 50 h 71"/>
                  <a:gd name="T30" fmla="*/ 2 w 17"/>
                  <a:gd name="T31" fmla="*/ 16 h 71"/>
                  <a:gd name="T32" fmla="*/ 2 w 17"/>
                  <a:gd name="T33" fmla="*/ 9 h 71"/>
                  <a:gd name="T34" fmla="*/ 2 w 17"/>
                  <a:gd name="T35" fmla="*/ 9 h 71"/>
                  <a:gd name="T36" fmla="*/ 1 w 17"/>
                  <a:gd name="T37" fmla="*/ 7 h 71"/>
                  <a:gd name="T38" fmla="*/ 0 w 17"/>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1">
                    <a:moveTo>
                      <a:pt x="17" y="70"/>
                    </a:moveTo>
                    <a:cubicBezTo>
                      <a:pt x="16" y="70"/>
                      <a:pt x="16" y="70"/>
                      <a:pt x="15" y="71"/>
                    </a:cubicBezTo>
                    <a:cubicBezTo>
                      <a:pt x="15" y="71"/>
                      <a:pt x="16" y="71"/>
                      <a:pt x="16" y="71"/>
                    </a:cubicBezTo>
                    <a:cubicBezTo>
                      <a:pt x="16" y="71"/>
                      <a:pt x="17" y="71"/>
                      <a:pt x="17" y="71"/>
                    </a:cubicBezTo>
                    <a:cubicBezTo>
                      <a:pt x="17" y="70"/>
                      <a:pt x="17" y="70"/>
                      <a:pt x="17" y="70"/>
                    </a:cubicBezTo>
                    <a:moveTo>
                      <a:pt x="0" y="0"/>
                    </a:moveTo>
                    <a:cubicBezTo>
                      <a:pt x="0" y="11"/>
                      <a:pt x="0" y="25"/>
                      <a:pt x="3" y="39"/>
                    </a:cubicBezTo>
                    <a:cubicBezTo>
                      <a:pt x="5" y="54"/>
                      <a:pt x="10" y="62"/>
                      <a:pt x="14" y="68"/>
                    </a:cubicBezTo>
                    <a:cubicBezTo>
                      <a:pt x="14" y="68"/>
                      <a:pt x="14" y="69"/>
                      <a:pt x="14" y="69"/>
                    </a:cubicBezTo>
                    <a:cubicBezTo>
                      <a:pt x="15" y="69"/>
                      <a:pt x="15" y="68"/>
                      <a:pt x="16" y="68"/>
                    </a:cubicBezTo>
                    <a:cubicBezTo>
                      <a:pt x="15" y="68"/>
                      <a:pt x="15" y="68"/>
                      <a:pt x="15" y="68"/>
                    </a:cubicBezTo>
                    <a:cubicBezTo>
                      <a:pt x="15" y="67"/>
                      <a:pt x="15" y="67"/>
                      <a:pt x="15" y="67"/>
                    </a:cubicBezTo>
                    <a:cubicBezTo>
                      <a:pt x="15" y="67"/>
                      <a:pt x="15" y="67"/>
                      <a:pt x="15" y="67"/>
                    </a:cubicBezTo>
                    <a:cubicBezTo>
                      <a:pt x="14" y="66"/>
                      <a:pt x="13" y="64"/>
                      <a:pt x="12" y="61"/>
                    </a:cubicBezTo>
                    <a:cubicBezTo>
                      <a:pt x="10" y="58"/>
                      <a:pt x="8" y="55"/>
                      <a:pt x="7" y="50"/>
                    </a:cubicBezTo>
                    <a:cubicBezTo>
                      <a:pt x="4" y="41"/>
                      <a:pt x="2" y="30"/>
                      <a:pt x="2" y="16"/>
                    </a:cubicBezTo>
                    <a:cubicBezTo>
                      <a:pt x="2" y="9"/>
                      <a:pt x="2" y="9"/>
                      <a:pt x="2" y="9"/>
                    </a:cubicBezTo>
                    <a:cubicBezTo>
                      <a:pt x="2" y="9"/>
                      <a:pt x="2" y="9"/>
                      <a:pt x="2" y="9"/>
                    </a:cubicBezTo>
                    <a:cubicBezTo>
                      <a:pt x="2" y="8"/>
                      <a:pt x="1" y="7"/>
                      <a:pt x="1" y="7"/>
                    </a:cubicBezTo>
                    <a:cubicBezTo>
                      <a:pt x="1" y="4"/>
                      <a:pt x="0" y="2"/>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3" name="Freeform 80"/>
              <p:cNvSpPr>
                <a:spLocks noEditPoints="1"/>
              </p:cNvSpPr>
              <p:nvPr/>
            </p:nvSpPr>
            <p:spPr bwMode="auto">
              <a:xfrm>
                <a:off x="2847" y="787"/>
                <a:ext cx="37" cy="156"/>
              </a:xfrm>
              <a:custGeom>
                <a:avLst/>
                <a:gdLst>
                  <a:gd name="T0" fmla="*/ 15 w 17"/>
                  <a:gd name="T1" fmla="*/ 72 h 73"/>
                  <a:gd name="T2" fmla="*/ 15 w 17"/>
                  <a:gd name="T3" fmla="*/ 72 h 73"/>
                  <a:gd name="T4" fmla="*/ 16 w 17"/>
                  <a:gd name="T5" fmla="*/ 73 h 73"/>
                  <a:gd name="T6" fmla="*/ 16 w 17"/>
                  <a:gd name="T7" fmla="*/ 72 h 73"/>
                  <a:gd name="T8" fmla="*/ 15 w 17"/>
                  <a:gd name="T9" fmla="*/ 72 h 73"/>
                  <a:gd name="T10" fmla="*/ 17 w 17"/>
                  <a:gd name="T11" fmla="*/ 71 h 73"/>
                  <a:gd name="T12" fmla="*/ 17 w 17"/>
                  <a:gd name="T13" fmla="*/ 71 h 73"/>
                  <a:gd name="T14" fmla="*/ 17 w 17"/>
                  <a:gd name="T15" fmla="*/ 72 h 73"/>
                  <a:gd name="T16" fmla="*/ 17 w 17"/>
                  <a:gd name="T17" fmla="*/ 72 h 73"/>
                  <a:gd name="T18" fmla="*/ 17 w 17"/>
                  <a:gd name="T19" fmla="*/ 71 h 73"/>
                  <a:gd name="T20" fmla="*/ 15 w 17"/>
                  <a:gd name="T21" fmla="*/ 68 h 73"/>
                  <a:gd name="T22" fmla="*/ 15 w 17"/>
                  <a:gd name="T23" fmla="*/ 69 h 73"/>
                  <a:gd name="T24" fmla="*/ 16 w 17"/>
                  <a:gd name="T25" fmla="*/ 69 h 73"/>
                  <a:gd name="T26" fmla="*/ 16 w 17"/>
                  <a:gd name="T27" fmla="*/ 69 h 73"/>
                  <a:gd name="T28" fmla="*/ 16 w 17"/>
                  <a:gd name="T29" fmla="*/ 69 h 73"/>
                  <a:gd name="T30" fmla="*/ 16 w 17"/>
                  <a:gd name="T31" fmla="*/ 69 h 73"/>
                  <a:gd name="T32" fmla="*/ 15 w 17"/>
                  <a:gd name="T33" fmla="*/ 68 h 73"/>
                  <a:gd name="T34" fmla="*/ 15 w 17"/>
                  <a:gd name="T35" fmla="*/ 68 h 73"/>
                  <a:gd name="T36" fmla="*/ 2 w 17"/>
                  <a:gd name="T37" fmla="*/ 10 h 73"/>
                  <a:gd name="T38" fmla="*/ 2 w 17"/>
                  <a:gd name="T39" fmla="*/ 10 h 73"/>
                  <a:gd name="T40" fmla="*/ 2 w 17"/>
                  <a:gd name="T41" fmla="*/ 17 h 73"/>
                  <a:gd name="T42" fmla="*/ 7 w 17"/>
                  <a:gd name="T43" fmla="*/ 51 h 73"/>
                  <a:gd name="T44" fmla="*/ 12 w 17"/>
                  <a:gd name="T45" fmla="*/ 62 h 73"/>
                  <a:gd name="T46" fmla="*/ 11 w 17"/>
                  <a:gd name="T47" fmla="*/ 61 h 73"/>
                  <a:gd name="T48" fmla="*/ 7 w 17"/>
                  <a:gd name="T49" fmla="*/ 51 h 73"/>
                  <a:gd name="T50" fmla="*/ 2 w 17"/>
                  <a:gd name="T51" fmla="*/ 17 h 73"/>
                  <a:gd name="T52" fmla="*/ 2 w 17"/>
                  <a:gd name="T53" fmla="*/ 11 h 73"/>
                  <a:gd name="T54" fmla="*/ 2 w 17"/>
                  <a:gd name="T55" fmla="*/ 10 h 73"/>
                  <a:gd name="T56" fmla="*/ 0 w 17"/>
                  <a:gd name="T57" fmla="*/ 0 h 73"/>
                  <a:gd name="T58" fmla="*/ 2 w 17"/>
                  <a:gd name="T59" fmla="*/ 40 h 73"/>
                  <a:gd name="T60" fmla="*/ 14 w 17"/>
                  <a:gd name="T61" fmla="*/ 70 h 73"/>
                  <a:gd name="T62" fmla="*/ 14 w 17"/>
                  <a:gd name="T63" fmla="*/ 70 h 73"/>
                  <a:gd name="T64" fmla="*/ 14 w 17"/>
                  <a:gd name="T65" fmla="*/ 69 h 73"/>
                  <a:gd name="T66" fmla="*/ 3 w 17"/>
                  <a:gd name="T67" fmla="*/ 40 h 73"/>
                  <a:gd name="T68" fmla="*/ 0 w 17"/>
                  <a:gd name="T69" fmla="*/ 1 h 73"/>
                  <a:gd name="T70" fmla="*/ 0 w 17"/>
                  <a:gd name="T7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73">
                    <a:moveTo>
                      <a:pt x="15" y="72"/>
                    </a:moveTo>
                    <a:cubicBezTo>
                      <a:pt x="15" y="72"/>
                      <a:pt x="15" y="72"/>
                      <a:pt x="15" y="72"/>
                    </a:cubicBezTo>
                    <a:cubicBezTo>
                      <a:pt x="15" y="72"/>
                      <a:pt x="15" y="72"/>
                      <a:pt x="16" y="73"/>
                    </a:cubicBezTo>
                    <a:cubicBezTo>
                      <a:pt x="16" y="73"/>
                      <a:pt x="16" y="72"/>
                      <a:pt x="16" y="72"/>
                    </a:cubicBezTo>
                    <a:cubicBezTo>
                      <a:pt x="16" y="72"/>
                      <a:pt x="15" y="72"/>
                      <a:pt x="15" y="72"/>
                    </a:cubicBezTo>
                    <a:moveTo>
                      <a:pt x="17" y="71"/>
                    </a:moveTo>
                    <a:cubicBezTo>
                      <a:pt x="17" y="71"/>
                      <a:pt x="17" y="71"/>
                      <a:pt x="17" y="71"/>
                    </a:cubicBezTo>
                    <a:cubicBezTo>
                      <a:pt x="17" y="71"/>
                      <a:pt x="17" y="71"/>
                      <a:pt x="17" y="72"/>
                    </a:cubicBezTo>
                    <a:cubicBezTo>
                      <a:pt x="17" y="72"/>
                      <a:pt x="17" y="72"/>
                      <a:pt x="17" y="72"/>
                    </a:cubicBezTo>
                    <a:cubicBezTo>
                      <a:pt x="17" y="71"/>
                      <a:pt x="17" y="71"/>
                      <a:pt x="17" y="71"/>
                    </a:cubicBezTo>
                    <a:moveTo>
                      <a:pt x="15" y="68"/>
                    </a:moveTo>
                    <a:cubicBezTo>
                      <a:pt x="15" y="69"/>
                      <a:pt x="15" y="69"/>
                      <a:pt x="15" y="69"/>
                    </a:cubicBezTo>
                    <a:cubicBezTo>
                      <a:pt x="15" y="69"/>
                      <a:pt x="15" y="69"/>
                      <a:pt x="16" y="69"/>
                    </a:cubicBezTo>
                    <a:cubicBezTo>
                      <a:pt x="16" y="69"/>
                      <a:pt x="16" y="69"/>
                      <a:pt x="16" y="69"/>
                    </a:cubicBezTo>
                    <a:cubicBezTo>
                      <a:pt x="16" y="69"/>
                      <a:pt x="16" y="69"/>
                      <a:pt x="16" y="69"/>
                    </a:cubicBezTo>
                    <a:cubicBezTo>
                      <a:pt x="16" y="69"/>
                      <a:pt x="16" y="69"/>
                      <a:pt x="16" y="69"/>
                    </a:cubicBezTo>
                    <a:cubicBezTo>
                      <a:pt x="16" y="69"/>
                      <a:pt x="16" y="69"/>
                      <a:pt x="15" y="68"/>
                    </a:cubicBezTo>
                    <a:cubicBezTo>
                      <a:pt x="15" y="68"/>
                      <a:pt x="15" y="68"/>
                      <a:pt x="15" y="68"/>
                    </a:cubicBezTo>
                    <a:moveTo>
                      <a:pt x="2" y="10"/>
                    </a:moveTo>
                    <a:cubicBezTo>
                      <a:pt x="2" y="10"/>
                      <a:pt x="2" y="10"/>
                      <a:pt x="2" y="10"/>
                    </a:cubicBezTo>
                    <a:cubicBezTo>
                      <a:pt x="2" y="17"/>
                      <a:pt x="2" y="17"/>
                      <a:pt x="2" y="17"/>
                    </a:cubicBezTo>
                    <a:cubicBezTo>
                      <a:pt x="2" y="31"/>
                      <a:pt x="4" y="42"/>
                      <a:pt x="7" y="51"/>
                    </a:cubicBezTo>
                    <a:cubicBezTo>
                      <a:pt x="8" y="56"/>
                      <a:pt x="10" y="59"/>
                      <a:pt x="12" y="62"/>
                    </a:cubicBezTo>
                    <a:cubicBezTo>
                      <a:pt x="11" y="62"/>
                      <a:pt x="11" y="61"/>
                      <a:pt x="11" y="61"/>
                    </a:cubicBezTo>
                    <a:cubicBezTo>
                      <a:pt x="10" y="58"/>
                      <a:pt x="9" y="55"/>
                      <a:pt x="7" y="51"/>
                    </a:cubicBezTo>
                    <a:cubicBezTo>
                      <a:pt x="4" y="43"/>
                      <a:pt x="2" y="33"/>
                      <a:pt x="2" y="17"/>
                    </a:cubicBezTo>
                    <a:cubicBezTo>
                      <a:pt x="2" y="15"/>
                      <a:pt x="2" y="13"/>
                      <a:pt x="2" y="11"/>
                    </a:cubicBezTo>
                    <a:cubicBezTo>
                      <a:pt x="2" y="11"/>
                      <a:pt x="2" y="10"/>
                      <a:pt x="2" y="10"/>
                    </a:cubicBezTo>
                    <a:moveTo>
                      <a:pt x="0" y="0"/>
                    </a:moveTo>
                    <a:cubicBezTo>
                      <a:pt x="0" y="11"/>
                      <a:pt x="0" y="26"/>
                      <a:pt x="2" y="40"/>
                    </a:cubicBezTo>
                    <a:cubicBezTo>
                      <a:pt x="5" y="55"/>
                      <a:pt x="11" y="64"/>
                      <a:pt x="14" y="70"/>
                    </a:cubicBezTo>
                    <a:cubicBezTo>
                      <a:pt x="14" y="70"/>
                      <a:pt x="14" y="70"/>
                      <a:pt x="14" y="70"/>
                    </a:cubicBezTo>
                    <a:cubicBezTo>
                      <a:pt x="14" y="70"/>
                      <a:pt x="14" y="69"/>
                      <a:pt x="14" y="69"/>
                    </a:cubicBezTo>
                    <a:cubicBezTo>
                      <a:pt x="10" y="63"/>
                      <a:pt x="5" y="55"/>
                      <a:pt x="3" y="40"/>
                    </a:cubicBezTo>
                    <a:cubicBezTo>
                      <a:pt x="0" y="26"/>
                      <a:pt x="0" y="12"/>
                      <a:pt x="0" y="1"/>
                    </a:cubicBezTo>
                    <a:cubicBezTo>
                      <a:pt x="0" y="1"/>
                      <a:pt x="0" y="0"/>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4" name="Freeform 81"/>
              <p:cNvSpPr>
                <a:spLocks/>
              </p:cNvSpPr>
              <p:nvPr/>
            </p:nvSpPr>
            <p:spPr bwMode="auto">
              <a:xfrm>
                <a:off x="2822" y="783"/>
                <a:ext cx="28" cy="106"/>
              </a:xfrm>
              <a:custGeom>
                <a:avLst/>
                <a:gdLst>
                  <a:gd name="T0" fmla="*/ 0 w 13"/>
                  <a:gd name="T1" fmla="*/ 0 h 50"/>
                  <a:gd name="T2" fmla="*/ 0 w 13"/>
                  <a:gd name="T3" fmla="*/ 3 h 50"/>
                  <a:gd name="T4" fmla="*/ 1 w 13"/>
                  <a:gd name="T5" fmla="*/ 4 h 50"/>
                  <a:gd name="T6" fmla="*/ 8 w 13"/>
                  <a:gd name="T7" fmla="*/ 27 h 50"/>
                  <a:gd name="T8" fmla="*/ 9 w 13"/>
                  <a:gd name="T9" fmla="*/ 34 h 50"/>
                  <a:gd name="T10" fmla="*/ 13 w 13"/>
                  <a:gd name="T11" fmla="*/ 50 h 50"/>
                  <a:gd name="T12" fmla="*/ 8 w 13"/>
                  <a:gd name="T13" fmla="*/ 24 h 50"/>
                  <a:gd name="T14" fmla="*/ 0 w 13"/>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0">
                    <a:moveTo>
                      <a:pt x="0" y="0"/>
                    </a:moveTo>
                    <a:cubicBezTo>
                      <a:pt x="0" y="1"/>
                      <a:pt x="0" y="2"/>
                      <a:pt x="0" y="3"/>
                    </a:cubicBezTo>
                    <a:cubicBezTo>
                      <a:pt x="0" y="3"/>
                      <a:pt x="0" y="3"/>
                      <a:pt x="1" y="4"/>
                    </a:cubicBezTo>
                    <a:cubicBezTo>
                      <a:pt x="5" y="11"/>
                      <a:pt x="6" y="17"/>
                      <a:pt x="8" y="27"/>
                    </a:cubicBezTo>
                    <a:cubicBezTo>
                      <a:pt x="9" y="29"/>
                      <a:pt x="9" y="32"/>
                      <a:pt x="9" y="34"/>
                    </a:cubicBezTo>
                    <a:cubicBezTo>
                      <a:pt x="10" y="40"/>
                      <a:pt x="11" y="46"/>
                      <a:pt x="13" y="50"/>
                    </a:cubicBezTo>
                    <a:cubicBezTo>
                      <a:pt x="11" y="45"/>
                      <a:pt x="9" y="32"/>
                      <a:pt x="8" y="24"/>
                    </a:cubicBezTo>
                    <a:cubicBezTo>
                      <a:pt x="7" y="16"/>
                      <a:pt x="5" y="9"/>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5" name="Freeform 82"/>
              <p:cNvSpPr>
                <a:spLocks/>
              </p:cNvSpPr>
              <p:nvPr/>
            </p:nvSpPr>
            <p:spPr bwMode="auto">
              <a:xfrm>
                <a:off x="2822" y="781"/>
                <a:ext cx="28" cy="113"/>
              </a:xfrm>
              <a:custGeom>
                <a:avLst/>
                <a:gdLst>
                  <a:gd name="T0" fmla="*/ 0 w 13"/>
                  <a:gd name="T1" fmla="*/ 0 h 53"/>
                  <a:gd name="T2" fmla="*/ 0 w 13"/>
                  <a:gd name="T3" fmla="*/ 1 h 53"/>
                  <a:gd name="T4" fmla="*/ 8 w 13"/>
                  <a:gd name="T5" fmla="*/ 25 h 53"/>
                  <a:gd name="T6" fmla="*/ 13 w 13"/>
                  <a:gd name="T7" fmla="*/ 51 h 53"/>
                  <a:gd name="T8" fmla="*/ 9 w 13"/>
                  <a:gd name="T9" fmla="*/ 35 h 53"/>
                  <a:gd name="T10" fmla="*/ 8 w 13"/>
                  <a:gd name="T11" fmla="*/ 28 h 53"/>
                  <a:gd name="T12" fmla="*/ 1 w 13"/>
                  <a:gd name="T13" fmla="*/ 5 h 53"/>
                  <a:gd name="T14" fmla="*/ 0 w 13"/>
                  <a:gd name="T15" fmla="*/ 4 h 53"/>
                  <a:gd name="T16" fmla="*/ 0 w 13"/>
                  <a:gd name="T17" fmla="*/ 5 h 53"/>
                  <a:gd name="T18" fmla="*/ 8 w 13"/>
                  <a:gd name="T19" fmla="*/ 28 h 53"/>
                  <a:gd name="T20" fmla="*/ 13 w 13"/>
                  <a:gd name="T21" fmla="*/ 53 h 53"/>
                  <a:gd name="T22" fmla="*/ 9 w 13"/>
                  <a:gd name="T23" fmla="*/ 25 h 53"/>
                  <a:gd name="T24" fmla="*/ 0 w 13"/>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3">
                    <a:moveTo>
                      <a:pt x="0" y="0"/>
                    </a:moveTo>
                    <a:cubicBezTo>
                      <a:pt x="0" y="1"/>
                      <a:pt x="0" y="1"/>
                      <a:pt x="0" y="1"/>
                    </a:cubicBezTo>
                    <a:cubicBezTo>
                      <a:pt x="5" y="10"/>
                      <a:pt x="7" y="17"/>
                      <a:pt x="8" y="25"/>
                    </a:cubicBezTo>
                    <a:cubicBezTo>
                      <a:pt x="9" y="33"/>
                      <a:pt x="11" y="46"/>
                      <a:pt x="13" y="51"/>
                    </a:cubicBezTo>
                    <a:cubicBezTo>
                      <a:pt x="11" y="47"/>
                      <a:pt x="10" y="41"/>
                      <a:pt x="9" y="35"/>
                    </a:cubicBezTo>
                    <a:cubicBezTo>
                      <a:pt x="9" y="33"/>
                      <a:pt x="9" y="30"/>
                      <a:pt x="8" y="28"/>
                    </a:cubicBezTo>
                    <a:cubicBezTo>
                      <a:pt x="6" y="18"/>
                      <a:pt x="5" y="12"/>
                      <a:pt x="1" y="5"/>
                    </a:cubicBezTo>
                    <a:cubicBezTo>
                      <a:pt x="0" y="4"/>
                      <a:pt x="0" y="4"/>
                      <a:pt x="0" y="4"/>
                    </a:cubicBezTo>
                    <a:cubicBezTo>
                      <a:pt x="0" y="4"/>
                      <a:pt x="0" y="5"/>
                      <a:pt x="0" y="5"/>
                    </a:cubicBezTo>
                    <a:cubicBezTo>
                      <a:pt x="4" y="12"/>
                      <a:pt x="6" y="18"/>
                      <a:pt x="8" y="28"/>
                    </a:cubicBezTo>
                    <a:cubicBezTo>
                      <a:pt x="10" y="39"/>
                      <a:pt x="10" y="47"/>
                      <a:pt x="13" y="53"/>
                    </a:cubicBezTo>
                    <a:cubicBezTo>
                      <a:pt x="12" y="50"/>
                      <a:pt x="10" y="34"/>
                      <a:pt x="9" y="25"/>
                    </a:cubicBezTo>
                    <a:cubicBezTo>
                      <a:pt x="8" y="16"/>
                      <a:pt x="4" y="9"/>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6" name="Freeform 83"/>
              <p:cNvSpPr>
                <a:spLocks/>
              </p:cNvSpPr>
              <p:nvPr/>
            </p:nvSpPr>
            <p:spPr bwMode="auto">
              <a:xfrm>
                <a:off x="2837" y="870"/>
                <a:ext cx="13" cy="79"/>
              </a:xfrm>
              <a:custGeom>
                <a:avLst/>
                <a:gdLst>
                  <a:gd name="T0" fmla="*/ 0 w 6"/>
                  <a:gd name="T1" fmla="*/ 0 h 37"/>
                  <a:gd name="T2" fmla="*/ 2 w 6"/>
                  <a:gd name="T3" fmla="*/ 9 h 37"/>
                  <a:gd name="T4" fmla="*/ 5 w 6"/>
                  <a:gd name="T5" fmla="*/ 29 h 37"/>
                  <a:gd name="T6" fmla="*/ 4 w 6"/>
                  <a:gd name="T7" fmla="*/ 37 h 37"/>
                  <a:gd name="T8" fmla="*/ 4 w 6"/>
                  <a:gd name="T9" fmla="*/ 37 h 37"/>
                  <a:gd name="T10" fmla="*/ 5 w 6"/>
                  <a:gd name="T11" fmla="*/ 29 h 37"/>
                  <a:gd name="T12" fmla="*/ 4 w 6"/>
                  <a:gd name="T13" fmla="*/ 14 h 37"/>
                  <a:gd name="T14" fmla="*/ 1 w 6"/>
                  <a:gd name="T15" fmla="*/ 4 h 37"/>
                  <a:gd name="T16" fmla="*/ 0 w 6"/>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7">
                    <a:moveTo>
                      <a:pt x="0" y="0"/>
                    </a:moveTo>
                    <a:cubicBezTo>
                      <a:pt x="0" y="4"/>
                      <a:pt x="1" y="7"/>
                      <a:pt x="2" y="9"/>
                    </a:cubicBezTo>
                    <a:cubicBezTo>
                      <a:pt x="5" y="20"/>
                      <a:pt x="6" y="21"/>
                      <a:pt x="5" y="29"/>
                    </a:cubicBezTo>
                    <a:cubicBezTo>
                      <a:pt x="4" y="33"/>
                      <a:pt x="4" y="35"/>
                      <a:pt x="4" y="37"/>
                    </a:cubicBezTo>
                    <a:cubicBezTo>
                      <a:pt x="4" y="37"/>
                      <a:pt x="4" y="37"/>
                      <a:pt x="4" y="37"/>
                    </a:cubicBezTo>
                    <a:cubicBezTo>
                      <a:pt x="4" y="34"/>
                      <a:pt x="5" y="31"/>
                      <a:pt x="5" y="29"/>
                    </a:cubicBezTo>
                    <a:cubicBezTo>
                      <a:pt x="6" y="23"/>
                      <a:pt x="6" y="21"/>
                      <a:pt x="4" y="14"/>
                    </a:cubicBezTo>
                    <a:cubicBezTo>
                      <a:pt x="3" y="10"/>
                      <a:pt x="2" y="7"/>
                      <a:pt x="1" y="4"/>
                    </a:cubicBezTo>
                    <a:cubicBezTo>
                      <a:pt x="0" y="3"/>
                      <a:pt x="0" y="1"/>
                      <a:pt x="0"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7" name="Freeform 84"/>
              <p:cNvSpPr>
                <a:spLocks/>
              </p:cNvSpPr>
              <p:nvPr/>
            </p:nvSpPr>
            <p:spPr bwMode="auto">
              <a:xfrm>
                <a:off x="2835" y="866"/>
                <a:ext cx="17" cy="83"/>
              </a:xfrm>
              <a:custGeom>
                <a:avLst/>
                <a:gdLst>
                  <a:gd name="T0" fmla="*/ 0 w 8"/>
                  <a:gd name="T1" fmla="*/ 0 h 39"/>
                  <a:gd name="T2" fmla="*/ 1 w 8"/>
                  <a:gd name="T3" fmla="*/ 2 h 39"/>
                  <a:gd name="T4" fmla="*/ 2 w 8"/>
                  <a:gd name="T5" fmla="*/ 6 h 39"/>
                  <a:gd name="T6" fmla="*/ 5 w 8"/>
                  <a:gd name="T7" fmla="*/ 16 h 39"/>
                  <a:gd name="T8" fmla="*/ 6 w 8"/>
                  <a:gd name="T9" fmla="*/ 31 h 39"/>
                  <a:gd name="T10" fmla="*/ 5 w 8"/>
                  <a:gd name="T11" fmla="*/ 39 h 39"/>
                  <a:gd name="T12" fmla="*/ 6 w 8"/>
                  <a:gd name="T13" fmla="*/ 39 h 39"/>
                  <a:gd name="T14" fmla="*/ 6 w 8"/>
                  <a:gd name="T15" fmla="*/ 31 h 39"/>
                  <a:gd name="T16" fmla="*/ 5 w 8"/>
                  <a:gd name="T17" fmla="*/ 16 h 39"/>
                  <a:gd name="T18" fmla="*/ 0 w 8"/>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9">
                    <a:moveTo>
                      <a:pt x="0" y="0"/>
                    </a:moveTo>
                    <a:cubicBezTo>
                      <a:pt x="0" y="1"/>
                      <a:pt x="0" y="2"/>
                      <a:pt x="1" y="2"/>
                    </a:cubicBezTo>
                    <a:cubicBezTo>
                      <a:pt x="1" y="3"/>
                      <a:pt x="1" y="5"/>
                      <a:pt x="2" y="6"/>
                    </a:cubicBezTo>
                    <a:cubicBezTo>
                      <a:pt x="3" y="9"/>
                      <a:pt x="4" y="12"/>
                      <a:pt x="5" y="16"/>
                    </a:cubicBezTo>
                    <a:cubicBezTo>
                      <a:pt x="7" y="23"/>
                      <a:pt x="7" y="25"/>
                      <a:pt x="6" y="31"/>
                    </a:cubicBezTo>
                    <a:cubicBezTo>
                      <a:pt x="6" y="33"/>
                      <a:pt x="5" y="36"/>
                      <a:pt x="5" y="39"/>
                    </a:cubicBezTo>
                    <a:cubicBezTo>
                      <a:pt x="5" y="39"/>
                      <a:pt x="5" y="39"/>
                      <a:pt x="6" y="39"/>
                    </a:cubicBezTo>
                    <a:cubicBezTo>
                      <a:pt x="5" y="37"/>
                      <a:pt x="6" y="34"/>
                      <a:pt x="6" y="31"/>
                    </a:cubicBezTo>
                    <a:cubicBezTo>
                      <a:pt x="8" y="25"/>
                      <a:pt x="8" y="23"/>
                      <a:pt x="5" y="16"/>
                    </a:cubicBezTo>
                    <a:cubicBezTo>
                      <a:pt x="4" y="10"/>
                      <a:pt x="2" y="6"/>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8" name="Freeform 85"/>
              <p:cNvSpPr>
                <a:spLocks/>
              </p:cNvSpPr>
              <p:nvPr/>
            </p:nvSpPr>
            <p:spPr bwMode="auto">
              <a:xfrm>
                <a:off x="2450" y="779"/>
                <a:ext cx="29" cy="110"/>
              </a:xfrm>
              <a:custGeom>
                <a:avLst/>
                <a:gdLst>
                  <a:gd name="T0" fmla="*/ 14 w 14"/>
                  <a:gd name="T1" fmla="*/ 0 h 52"/>
                  <a:gd name="T2" fmla="*/ 9 w 14"/>
                  <a:gd name="T3" fmla="*/ 7 h 52"/>
                  <a:gd name="T4" fmla="*/ 3 w 14"/>
                  <a:gd name="T5" fmla="*/ 30 h 52"/>
                  <a:gd name="T6" fmla="*/ 0 w 14"/>
                  <a:gd name="T7" fmla="*/ 52 h 52"/>
                  <a:gd name="T8" fmla="*/ 2 w 14"/>
                  <a:gd name="T9" fmla="*/ 43 h 52"/>
                  <a:gd name="T10" fmla="*/ 3 w 14"/>
                  <a:gd name="T11" fmla="*/ 40 h 52"/>
                  <a:gd name="T12" fmla="*/ 10 w 14"/>
                  <a:gd name="T13" fmla="*/ 8 h 52"/>
                  <a:gd name="T14" fmla="*/ 14 w 14"/>
                  <a:gd name="T15" fmla="*/ 1 h 52"/>
                  <a:gd name="T16" fmla="*/ 14 w 1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2">
                    <a:moveTo>
                      <a:pt x="14" y="0"/>
                    </a:moveTo>
                    <a:cubicBezTo>
                      <a:pt x="13" y="2"/>
                      <a:pt x="11" y="5"/>
                      <a:pt x="9" y="7"/>
                    </a:cubicBezTo>
                    <a:cubicBezTo>
                      <a:pt x="6" y="14"/>
                      <a:pt x="4" y="21"/>
                      <a:pt x="3" y="30"/>
                    </a:cubicBezTo>
                    <a:cubicBezTo>
                      <a:pt x="2" y="42"/>
                      <a:pt x="1" y="49"/>
                      <a:pt x="0" y="52"/>
                    </a:cubicBezTo>
                    <a:cubicBezTo>
                      <a:pt x="0" y="51"/>
                      <a:pt x="2" y="47"/>
                      <a:pt x="2" y="43"/>
                    </a:cubicBezTo>
                    <a:cubicBezTo>
                      <a:pt x="2" y="42"/>
                      <a:pt x="3" y="41"/>
                      <a:pt x="3" y="40"/>
                    </a:cubicBezTo>
                    <a:cubicBezTo>
                      <a:pt x="4" y="31"/>
                      <a:pt x="6" y="16"/>
                      <a:pt x="10" y="8"/>
                    </a:cubicBezTo>
                    <a:cubicBezTo>
                      <a:pt x="12" y="5"/>
                      <a:pt x="13" y="3"/>
                      <a:pt x="14" y="1"/>
                    </a:cubicBezTo>
                    <a:cubicBezTo>
                      <a:pt x="14" y="1"/>
                      <a:pt x="14" y="0"/>
                      <a:pt x="14"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9" name="Freeform 86"/>
              <p:cNvSpPr>
                <a:spLocks/>
              </p:cNvSpPr>
              <p:nvPr/>
            </p:nvSpPr>
            <p:spPr bwMode="auto">
              <a:xfrm>
                <a:off x="2448" y="781"/>
                <a:ext cx="31" cy="110"/>
              </a:xfrm>
              <a:custGeom>
                <a:avLst/>
                <a:gdLst>
                  <a:gd name="T0" fmla="*/ 15 w 15"/>
                  <a:gd name="T1" fmla="*/ 0 h 52"/>
                  <a:gd name="T2" fmla="*/ 11 w 15"/>
                  <a:gd name="T3" fmla="*/ 7 h 52"/>
                  <a:gd name="T4" fmla="*/ 4 w 15"/>
                  <a:gd name="T5" fmla="*/ 39 h 52"/>
                  <a:gd name="T6" fmla="*/ 3 w 15"/>
                  <a:gd name="T7" fmla="*/ 42 h 52"/>
                  <a:gd name="T8" fmla="*/ 1 w 15"/>
                  <a:gd name="T9" fmla="*/ 51 h 52"/>
                  <a:gd name="T10" fmla="*/ 4 w 15"/>
                  <a:gd name="T11" fmla="*/ 29 h 52"/>
                  <a:gd name="T12" fmla="*/ 10 w 15"/>
                  <a:gd name="T13" fmla="*/ 6 h 52"/>
                  <a:gd name="T14" fmla="*/ 10 w 15"/>
                  <a:gd name="T15" fmla="*/ 7 h 52"/>
                  <a:gd name="T16" fmla="*/ 4 w 15"/>
                  <a:gd name="T17" fmla="*/ 29 h 52"/>
                  <a:gd name="T18" fmla="*/ 0 w 15"/>
                  <a:gd name="T19" fmla="*/ 52 h 52"/>
                  <a:gd name="T20" fmla="*/ 0 w 15"/>
                  <a:gd name="T21" fmla="*/ 52 h 52"/>
                  <a:gd name="T22" fmla="*/ 4 w 15"/>
                  <a:gd name="T23" fmla="*/ 42 h 52"/>
                  <a:gd name="T24" fmla="*/ 12 w 15"/>
                  <a:gd name="T25" fmla="*/ 7 h 52"/>
                  <a:gd name="T26" fmla="*/ 15 w 15"/>
                  <a:gd name="T27" fmla="*/ 1 h 52"/>
                  <a:gd name="T28" fmla="*/ 15 w 15"/>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52">
                    <a:moveTo>
                      <a:pt x="15" y="0"/>
                    </a:moveTo>
                    <a:cubicBezTo>
                      <a:pt x="14" y="2"/>
                      <a:pt x="13" y="4"/>
                      <a:pt x="11" y="7"/>
                    </a:cubicBezTo>
                    <a:cubicBezTo>
                      <a:pt x="7" y="15"/>
                      <a:pt x="5" y="30"/>
                      <a:pt x="4" y="39"/>
                    </a:cubicBezTo>
                    <a:cubicBezTo>
                      <a:pt x="4" y="40"/>
                      <a:pt x="3" y="41"/>
                      <a:pt x="3" y="42"/>
                    </a:cubicBezTo>
                    <a:cubicBezTo>
                      <a:pt x="3" y="46"/>
                      <a:pt x="1" y="50"/>
                      <a:pt x="1" y="51"/>
                    </a:cubicBezTo>
                    <a:cubicBezTo>
                      <a:pt x="2" y="48"/>
                      <a:pt x="3" y="41"/>
                      <a:pt x="4" y="29"/>
                    </a:cubicBezTo>
                    <a:cubicBezTo>
                      <a:pt x="5" y="20"/>
                      <a:pt x="7" y="13"/>
                      <a:pt x="10" y="6"/>
                    </a:cubicBezTo>
                    <a:cubicBezTo>
                      <a:pt x="10" y="7"/>
                      <a:pt x="10" y="7"/>
                      <a:pt x="10" y="7"/>
                    </a:cubicBezTo>
                    <a:cubicBezTo>
                      <a:pt x="7" y="14"/>
                      <a:pt x="5" y="20"/>
                      <a:pt x="4" y="29"/>
                    </a:cubicBezTo>
                    <a:cubicBezTo>
                      <a:pt x="3" y="41"/>
                      <a:pt x="2" y="48"/>
                      <a:pt x="0" y="52"/>
                    </a:cubicBezTo>
                    <a:cubicBezTo>
                      <a:pt x="0" y="52"/>
                      <a:pt x="0" y="52"/>
                      <a:pt x="0" y="52"/>
                    </a:cubicBezTo>
                    <a:cubicBezTo>
                      <a:pt x="1" y="52"/>
                      <a:pt x="3" y="48"/>
                      <a:pt x="4" y="42"/>
                    </a:cubicBezTo>
                    <a:cubicBezTo>
                      <a:pt x="5" y="35"/>
                      <a:pt x="7" y="16"/>
                      <a:pt x="12" y="7"/>
                    </a:cubicBezTo>
                    <a:cubicBezTo>
                      <a:pt x="13" y="4"/>
                      <a:pt x="14" y="2"/>
                      <a:pt x="15" y="1"/>
                    </a:cubicBezTo>
                    <a:cubicBezTo>
                      <a:pt x="15" y="0"/>
                      <a:pt x="15" y="0"/>
                      <a:pt x="15"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0" name="Freeform 87"/>
              <p:cNvSpPr>
                <a:spLocks/>
              </p:cNvSpPr>
              <p:nvPr/>
            </p:nvSpPr>
            <p:spPr bwMode="auto">
              <a:xfrm>
                <a:off x="2431" y="809"/>
                <a:ext cx="19" cy="108"/>
              </a:xfrm>
              <a:custGeom>
                <a:avLst/>
                <a:gdLst>
                  <a:gd name="T0" fmla="*/ 9 w 9"/>
                  <a:gd name="T1" fmla="*/ 0 h 51"/>
                  <a:gd name="T2" fmla="*/ 9 w 9"/>
                  <a:gd name="T3" fmla="*/ 1 h 51"/>
                  <a:gd name="T4" fmla="*/ 9 w 9"/>
                  <a:gd name="T5" fmla="*/ 6 h 51"/>
                  <a:gd name="T6" fmla="*/ 9 w 9"/>
                  <a:gd name="T7" fmla="*/ 9 h 51"/>
                  <a:gd name="T8" fmla="*/ 9 w 9"/>
                  <a:gd name="T9" fmla="*/ 11 h 51"/>
                  <a:gd name="T10" fmla="*/ 7 w 9"/>
                  <a:gd name="T11" fmla="*/ 22 h 51"/>
                  <a:gd name="T12" fmla="*/ 6 w 9"/>
                  <a:gd name="T13" fmla="*/ 30 h 51"/>
                  <a:gd name="T14" fmla="*/ 4 w 9"/>
                  <a:gd name="T15" fmla="*/ 39 h 51"/>
                  <a:gd name="T16" fmla="*/ 2 w 9"/>
                  <a:gd name="T17" fmla="*/ 45 h 51"/>
                  <a:gd name="T18" fmla="*/ 0 w 9"/>
                  <a:gd name="T19" fmla="*/ 50 h 51"/>
                  <a:gd name="T20" fmla="*/ 0 w 9"/>
                  <a:gd name="T21" fmla="*/ 51 h 51"/>
                  <a:gd name="T22" fmla="*/ 4 w 9"/>
                  <a:gd name="T23" fmla="*/ 42 h 51"/>
                  <a:gd name="T24" fmla="*/ 9 w 9"/>
                  <a:gd name="T25" fmla="*/ 3 h 51"/>
                  <a:gd name="T26" fmla="*/ 9 w 9"/>
                  <a:gd name="T2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1">
                    <a:moveTo>
                      <a:pt x="9" y="0"/>
                    </a:moveTo>
                    <a:cubicBezTo>
                      <a:pt x="9" y="0"/>
                      <a:pt x="9" y="1"/>
                      <a:pt x="9" y="1"/>
                    </a:cubicBezTo>
                    <a:cubicBezTo>
                      <a:pt x="9" y="3"/>
                      <a:pt x="9" y="4"/>
                      <a:pt x="9" y="6"/>
                    </a:cubicBezTo>
                    <a:cubicBezTo>
                      <a:pt x="9" y="7"/>
                      <a:pt x="9" y="8"/>
                      <a:pt x="9" y="9"/>
                    </a:cubicBezTo>
                    <a:cubicBezTo>
                      <a:pt x="9" y="11"/>
                      <a:pt x="9" y="11"/>
                      <a:pt x="9" y="11"/>
                    </a:cubicBezTo>
                    <a:cubicBezTo>
                      <a:pt x="8" y="16"/>
                      <a:pt x="8" y="18"/>
                      <a:pt x="7" y="22"/>
                    </a:cubicBezTo>
                    <a:cubicBezTo>
                      <a:pt x="7" y="25"/>
                      <a:pt x="7" y="28"/>
                      <a:pt x="6" y="30"/>
                    </a:cubicBezTo>
                    <a:cubicBezTo>
                      <a:pt x="5" y="33"/>
                      <a:pt x="5" y="36"/>
                      <a:pt x="4" y="39"/>
                    </a:cubicBezTo>
                    <a:cubicBezTo>
                      <a:pt x="4" y="42"/>
                      <a:pt x="3" y="44"/>
                      <a:pt x="2" y="45"/>
                    </a:cubicBezTo>
                    <a:cubicBezTo>
                      <a:pt x="2" y="47"/>
                      <a:pt x="1" y="49"/>
                      <a:pt x="0" y="50"/>
                    </a:cubicBezTo>
                    <a:cubicBezTo>
                      <a:pt x="0" y="51"/>
                      <a:pt x="0" y="51"/>
                      <a:pt x="0" y="51"/>
                    </a:cubicBezTo>
                    <a:cubicBezTo>
                      <a:pt x="1" y="49"/>
                      <a:pt x="2" y="46"/>
                      <a:pt x="4" y="42"/>
                    </a:cubicBezTo>
                    <a:cubicBezTo>
                      <a:pt x="7" y="30"/>
                      <a:pt x="9" y="20"/>
                      <a:pt x="9" y="3"/>
                    </a:cubicBezTo>
                    <a:cubicBezTo>
                      <a:pt x="9" y="2"/>
                      <a:pt x="9" y="1"/>
                      <a:pt x="9"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1" name="Freeform 88"/>
              <p:cNvSpPr>
                <a:spLocks/>
              </p:cNvSpPr>
              <p:nvPr/>
            </p:nvSpPr>
            <p:spPr bwMode="auto">
              <a:xfrm>
                <a:off x="2431" y="806"/>
                <a:ext cx="21" cy="115"/>
              </a:xfrm>
              <a:custGeom>
                <a:avLst/>
                <a:gdLst>
                  <a:gd name="T0" fmla="*/ 10 w 10"/>
                  <a:gd name="T1" fmla="*/ 0 h 54"/>
                  <a:gd name="T2" fmla="*/ 9 w 10"/>
                  <a:gd name="T3" fmla="*/ 1 h 54"/>
                  <a:gd name="T4" fmla="*/ 9 w 10"/>
                  <a:gd name="T5" fmla="*/ 4 h 54"/>
                  <a:gd name="T6" fmla="*/ 4 w 10"/>
                  <a:gd name="T7" fmla="*/ 43 h 54"/>
                  <a:gd name="T8" fmla="*/ 0 w 10"/>
                  <a:gd name="T9" fmla="*/ 52 h 54"/>
                  <a:gd name="T10" fmla="*/ 0 w 10"/>
                  <a:gd name="T11" fmla="*/ 54 h 54"/>
                  <a:gd name="T12" fmla="*/ 4 w 10"/>
                  <a:gd name="T13" fmla="*/ 43 h 54"/>
                  <a:gd name="T14" fmla="*/ 10 w 10"/>
                  <a:gd name="T15" fmla="*/ 4 h 54"/>
                  <a:gd name="T16" fmla="*/ 10 w 10"/>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4">
                    <a:moveTo>
                      <a:pt x="10" y="0"/>
                    </a:moveTo>
                    <a:cubicBezTo>
                      <a:pt x="9" y="0"/>
                      <a:pt x="9" y="1"/>
                      <a:pt x="9" y="1"/>
                    </a:cubicBezTo>
                    <a:cubicBezTo>
                      <a:pt x="9" y="2"/>
                      <a:pt x="9" y="3"/>
                      <a:pt x="9" y="4"/>
                    </a:cubicBezTo>
                    <a:cubicBezTo>
                      <a:pt x="9" y="21"/>
                      <a:pt x="7" y="31"/>
                      <a:pt x="4" y="43"/>
                    </a:cubicBezTo>
                    <a:cubicBezTo>
                      <a:pt x="2" y="47"/>
                      <a:pt x="1" y="50"/>
                      <a:pt x="0" y="52"/>
                    </a:cubicBezTo>
                    <a:cubicBezTo>
                      <a:pt x="0" y="53"/>
                      <a:pt x="0" y="53"/>
                      <a:pt x="0" y="54"/>
                    </a:cubicBezTo>
                    <a:cubicBezTo>
                      <a:pt x="1" y="51"/>
                      <a:pt x="2" y="48"/>
                      <a:pt x="4" y="43"/>
                    </a:cubicBezTo>
                    <a:cubicBezTo>
                      <a:pt x="7" y="32"/>
                      <a:pt x="10" y="22"/>
                      <a:pt x="10" y="4"/>
                    </a:cubicBezTo>
                    <a:cubicBezTo>
                      <a:pt x="10" y="2"/>
                      <a:pt x="10" y="1"/>
                      <a:pt x="1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2" name="Freeform 89"/>
              <p:cNvSpPr>
                <a:spLocks noEditPoints="1"/>
              </p:cNvSpPr>
              <p:nvPr/>
            </p:nvSpPr>
            <p:spPr bwMode="auto">
              <a:xfrm>
                <a:off x="2450" y="898"/>
                <a:ext cx="6" cy="55"/>
              </a:xfrm>
              <a:custGeom>
                <a:avLst/>
                <a:gdLst>
                  <a:gd name="T0" fmla="*/ 2 w 3"/>
                  <a:gd name="T1" fmla="*/ 26 h 26"/>
                  <a:gd name="T2" fmla="*/ 2 w 3"/>
                  <a:gd name="T3" fmla="*/ 26 h 26"/>
                  <a:gd name="T4" fmla="*/ 2 w 3"/>
                  <a:gd name="T5" fmla="*/ 26 h 26"/>
                  <a:gd name="T6" fmla="*/ 2 w 3"/>
                  <a:gd name="T7" fmla="*/ 26 h 26"/>
                  <a:gd name="T8" fmla="*/ 2 w 3"/>
                  <a:gd name="T9" fmla="*/ 26 h 26"/>
                  <a:gd name="T10" fmla="*/ 3 w 3"/>
                  <a:gd name="T11" fmla="*/ 0 h 26"/>
                  <a:gd name="T12" fmla="*/ 2 w 3"/>
                  <a:gd name="T13" fmla="*/ 2 h 26"/>
                  <a:gd name="T14" fmla="*/ 1 w 3"/>
                  <a:gd name="T15" fmla="*/ 4 h 26"/>
                  <a:gd name="T16" fmla="*/ 1 w 3"/>
                  <a:gd name="T17" fmla="*/ 13 h 26"/>
                  <a:gd name="T18" fmla="*/ 2 w 3"/>
                  <a:gd name="T19" fmla="*/ 24 h 26"/>
                  <a:gd name="T20" fmla="*/ 3 w 3"/>
                  <a:gd name="T21" fmla="*/ 24 h 26"/>
                  <a:gd name="T22" fmla="*/ 2 w 3"/>
                  <a:gd name="T23" fmla="*/ 18 h 26"/>
                  <a:gd name="T24" fmla="*/ 2 w 3"/>
                  <a:gd name="T25" fmla="*/ 17 h 26"/>
                  <a:gd name="T26" fmla="*/ 1 w 3"/>
                  <a:gd name="T27" fmla="*/ 11 h 26"/>
                  <a:gd name="T28" fmla="*/ 1 w 3"/>
                  <a:gd name="T29" fmla="*/ 10 h 26"/>
                  <a:gd name="T30" fmla="*/ 3 w 3"/>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6">
                    <a:moveTo>
                      <a:pt x="2" y="26"/>
                    </a:moveTo>
                    <a:cubicBezTo>
                      <a:pt x="2" y="26"/>
                      <a:pt x="2" y="26"/>
                      <a:pt x="2" y="26"/>
                    </a:cubicBezTo>
                    <a:cubicBezTo>
                      <a:pt x="2" y="26"/>
                      <a:pt x="2" y="26"/>
                      <a:pt x="2" y="26"/>
                    </a:cubicBezTo>
                    <a:cubicBezTo>
                      <a:pt x="2" y="26"/>
                      <a:pt x="2" y="26"/>
                      <a:pt x="2" y="26"/>
                    </a:cubicBezTo>
                    <a:cubicBezTo>
                      <a:pt x="2" y="26"/>
                      <a:pt x="2" y="26"/>
                      <a:pt x="2" y="26"/>
                    </a:cubicBezTo>
                    <a:moveTo>
                      <a:pt x="3" y="0"/>
                    </a:moveTo>
                    <a:cubicBezTo>
                      <a:pt x="2" y="1"/>
                      <a:pt x="2" y="1"/>
                      <a:pt x="2" y="2"/>
                    </a:cubicBezTo>
                    <a:cubicBezTo>
                      <a:pt x="2" y="2"/>
                      <a:pt x="1" y="3"/>
                      <a:pt x="1" y="4"/>
                    </a:cubicBezTo>
                    <a:cubicBezTo>
                      <a:pt x="0" y="7"/>
                      <a:pt x="1" y="10"/>
                      <a:pt x="1" y="13"/>
                    </a:cubicBezTo>
                    <a:cubicBezTo>
                      <a:pt x="1" y="16"/>
                      <a:pt x="2" y="20"/>
                      <a:pt x="2" y="24"/>
                    </a:cubicBezTo>
                    <a:cubicBezTo>
                      <a:pt x="3" y="24"/>
                      <a:pt x="3" y="24"/>
                      <a:pt x="3" y="24"/>
                    </a:cubicBezTo>
                    <a:cubicBezTo>
                      <a:pt x="3" y="23"/>
                      <a:pt x="3" y="21"/>
                      <a:pt x="2" y="18"/>
                    </a:cubicBezTo>
                    <a:cubicBezTo>
                      <a:pt x="2" y="17"/>
                      <a:pt x="2" y="17"/>
                      <a:pt x="2" y="17"/>
                    </a:cubicBezTo>
                    <a:cubicBezTo>
                      <a:pt x="2" y="15"/>
                      <a:pt x="1" y="13"/>
                      <a:pt x="1" y="11"/>
                    </a:cubicBezTo>
                    <a:cubicBezTo>
                      <a:pt x="1" y="11"/>
                      <a:pt x="1" y="10"/>
                      <a:pt x="1" y="10"/>
                    </a:cubicBezTo>
                    <a:cubicBezTo>
                      <a:pt x="1" y="6"/>
                      <a:pt x="2" y="4"/>
                      <a:pt x="3"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3" name="Freeform 90"/>
              <p:cNvSpPr>
                <a:spLocks/>
              </p:cNvSpPr>
              <p:nvPr/>
            </p:nvSpPr>
            <p:spPr bwMode="auto">
              <a:xfrm>
                <a:off x="2452" y="919"/>
                <a:ext cx="2" cy="17"/>
              </a:xfrm>
              <a:custGeom>
                <a:avLst/>
                <a:gdLst>
                  <a:gd name="T0" fmla="*/ 0 w 1"/>
                  <a:gd name="T1" fmla="*/ 0 h 8"/>
                  <a:gd name="T2" fmla="*/ 0 w 1"/>
                  <a:gd name="T3" fmla="*/ 1 h 8"/>
                  <a:gd name="T4" fmla="*/ 1 w 1"/>
                  <a:gd name="T5" fmla="*/ 7 h 8"/>
                  <a:gd name="T6" fmla="*/ 1 w 1"/>
                  <a:gd name="T7" fmla="*/ 8 h 8"/>
                  <a:gd name="T8" fmla="*/ 1 w 1"/>
                  <a:gd name="T9" fmla="*/ 6 h 8"/>
                  <a:gd name="T10" fmla="*/ 1 w 1"/>
                  <a:gd name="T11" fmla="*/ 2 h 8"/>
                  <a:gd name="T12" fmla="*/ 0 w 1"/>
                  <a:gd name="T13" fmla="*/ 1 h 8"/>
                  <a:gd name="T14" fmla="*/ 0 w 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8">
                    <a:moveTo>
                      <a:pt x="0" y="0"/>
                    </a:moveTo>
                    <a:cubicBezTo>
                      <a:pt x="0" y="0"/>
                      <a:pt x="0" y="1"/>
                      <a:pt x="0" y="1"/>
                    </a:cubicBezTo>
                    <a:cubicBezTo>
                      <a:pt x="0" y="3"/>
                      <a:pt x="1" y="5"/>
                      <a:pt x="1" y="7"/>
                    </a:cubicBezTo>
                    <a:cubicBezTo>
                      <a:pt x="1" y="7"/>
                      <a:pt x="1" y="7"/>
                      <a:pt x="1" y="8"/>
                    </a:cubicBezTo>
                    <a:cubicBezTo>
                      <a:pt x="1" y="7"/>
                      <a:pt x="1" y="6"/>
                      <a:pt x="1" y="6"/>
                    </a:cubicBezTo>
                    <a:cubicBezTo>
                      <a:pt x="1" y="5"/>
                      <a:pt x="1" y="3"/>
                      <a:pt x="1" y="2"/>
                    </a:cubicBezTo>
                    <a:cubicBezTo>
                      <a:pt x="1" y="2"/>
                      <a:pt x="1" y="2"/>
                      <a:pt x="0" y="1"/>
                    </a:cubicBezTo>
                    <a:cubicBezTo>
                      <a:pt x="0" y="1"/>
                      <a:pt x="0" y="1"/>
                      <a:pt x="0"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4" name="Freeform 91"/>
              <p:cNvSpPr>
                <a:spLocks noEditPoints="1"/>
              </p:cNvSpPr>
              <p:nvPr/>
            </p:nvSpPr>
            <p:spPr bwMode="auto">
              <a:xfrm>
                <a:off x="2409" y="940"/>
                <a:ext cx="43" cy="34"/>
              </a:xfrm>
              <a:custGeom>
                <a:avLst/>
                <a:gdLst>
                  <a:gd name="T0" fmla="*/ 16 w 20"/>
                  <a:gd name="T1" fmla="*/ 15 h 16"/>
                  <a:gd name="T2" fmla="*/ 15 w 20"/>
                  <a:gd name="T3" fmla="*/ 15 h 16"/>
                  <a:gd name="T4" fmla="*/ 15 w 20"/>
                  <a:gd name="T5" fmla="*/ 16 h 16"/>
                  <a:gd name="T6" fmla="*/ 16 w 20"/>
                  <a:gd name="T7" fmla="*/ 15 h 16"/>
                  <a:gd name="T8" fmla="*/ 16 w 20"/>
                  <a:gd name="T9" fmla="*/ 15 h 16"/>
                  <a:gd name="T10" fmla="*/ 20 w 20"/>
                  <a:gd name="T11" fmla="*/ 8 h 16"/>
                  <a:gd name="T12" fmla="*/ 20 w 20"/>
                  <a:gd name="T13" fmla="*/ 9 h 16"/>
                  <a:gd name="T14" fmla="*/ 18 w 20"/>
                  <a:gd name="T15" fmla="*/ 11 h 16"/>
                  <a:gd name="T16" fmla="*/ 20 w 20"/>
                  <a:gd name="T17" fmla="*/ 8 h 16"/>
                  <a:gd name="T18" fmla="*/ 4 w 20"/>
                  <a:gd name="T19" fmla="*/ 0 h 16"/>
                  <a:gd name="T20" fmla="*/ 2 w 20"/>
                  <a:gd name="T21" fmla="*/ 1 h 16"/>
                  <a:gd name="T22" fmla="*/ 2 w 20"/>
                  <a:gd name="T23" fmla="*/ 2 h 16"/>
                  <a:gd name="T24" fmla="*/ 1 w 20"/>
                  <a:gd name="T25" fmla="*/ 5 h 16"/>
                  <a:gd name="T26" fmla="*/ 0 w 20"/>
                  <a:gd name="T27" fmla="*/ 7 h 16"/>
                  <a:gd name="T28" fmla="*/ 0 w 20"/>
                  <a:gd name="T29" fmla="*/ 9 h 16"/>
                  <a:gd name="T30" fmla="*/ 1 w 20"/>
                  <a:gd name="T31" fmla="*/ 9 h 16"/>
                  <a:gd name="T32" fmla="*/ 1 w 20"/>
                  <a:gd name="T33" fmla="*/ 10 h 16"/>
                  <a:gd name="T34" fmla="*/ 1 w 20"/>
                  <a:gd name="T35" fmla="*/ 8 h 16"/>
                  <a:gd name="T36" fmla="*/ 1 w 20"/>
                  <a:gd name="T37" fmla="*/ 8 h 16"/>
                  <a:gd name="T38" fmla="*/ 2 w 20"/>
                  <a:gd name="T39" fmla="*/ 8 h 16"/>
                  <a:gd name="T40" fmla="*/ 6 w 20"/>
                  <a:gd name="T41" fmla="*/ 12 h 16"/>
                  <a:gd name="T42" fmla="*/ 6 w 20"/>
                  <a:gd name="T43" fmla="*/ 13 h 16"/>
                  <a:gd name="T44" fmla="*/ 6 w 20"/>
                  <a:gd name="T45" fmla="*/ 13 h 16"/>
                  <a:gd name="T46" fmla="*/ 7 w 20"/>
                  <a:gd name="T47" fmla="*/ 13 h 16"/>
                  <a:gd name="T48" fmla="*/ 11 w 20"/>
                  <a:gd name="T49" fmla="*/ 14 h 16"/>
                  <a:gd name="T50" fmla="*/ 13 w 20"/>
                  <a:gd name="T51" fmla="*/ 13 h 16"/>
                  <a:gd name="T52" fmla="*/ 13 w 20"/>
                  <a:gd name="T53" fmla="*/ 13 h 16"/>
                  <a:gd name="T54" fmla="*/ 11 w 20"/>
                  <a:gd name="T55" fmla="*/ 13 h 16"/>
                  <a:gd name="T56" fmla="*/ 2 w 20"/>
                  <a:gd name="T57" fmla="*/ 4 h 16"/>
                  <a:gd name="T58" fmla="*/ 3 w 20"/>
                  <a:gd name="T59" fmla="*/ 2 h 16"/>
                  <a:gd name="T60" fmla="*/ 4 w 20"/>
                  <a:gd name="T61" fmla="*/ 0 h 16"/>
                  <a:gd name="T62" fmla="*/ 4 w 20"/>
                  <a:gd name="T6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6">
                    <a:moveTo>
                      <a:pt x="16" y="15"/>
                    </a:moveTo>
                    <a:cubicBezTo>
                      <a:pt x="16" y="15"/>
                      <a:pt x="15" y="15"/>
                      <a:pt x="15" y="15"/>
                    </a:cubicBezTo>
                    <a:cubicBezTo>
                      <a:pt x="15" y="15"/>
                      <a:pt x="15" y="15"/>
                      <a:pt x="15" y="16"/>
                    </a:cubicBezTo>
                    <a:cubicBezTo>
                      <a:pt x="15" y="16"/>
                      <a:pt x="15" y="15"/>
                      <a:pt x="16" y="15"/>
                    </a:cubicBezTo>
                    <a:cubicBezTo>
                      <a:pt x="16" y="15"/>
                      <a:pt x="16" y="15"/>
                      <a:pt x="16" y="15"/>
                    </a:cubicBezTo>
                    <a:moveTo>
                      <a:pt x="20" y="8"/>
                    </a:moveTo>
                    <a:cubicBezTo>
                      <a:pt x="20" y="9"/>
                      <a:pt x="20" y="9"/>
                      <a:pt x="20" y="9"/>
                    </a:cubicBezTo>
                    <a:cubicBezTo>
                      <a:pt x="19" y="10"/>
                      <a:pt x="19" y="11"/>
                      <a:pt x="18" y="11"/>
                    </a:cubicBezTo>
                    <a:cubicBezTo>
                      <a:pt x="19" y="10"/>
                      <a:pt x="20" y="9"/>
                      <a:pt x="20" y="8"/>
                    </a:cubicBezTo>
                    <a:moveTo>
                      <a:pt x="4" y="0"/>
                    </a:moveTo>
                    <a:cubicBezTo>
                      <a:pt x="3" y="0"/>
                      <a:pt x="3" y="1"/>
                      <a:pt x="2" y="1"/>
                    </a:cubicBezTo>
                    <a:cubicBezTo>
                      <a:pt x="2" y="1"/>
                      <a:pt x="2" y="1"/>
                      <a:pt x="2" y="2"/>
                    </a:cubicBezTo>
                    <a:cubicBezTo>
                      <a:pt x="1" y="3"/>
                      <a:pt x="1" y="4"/>
                      <a:pt x="1" y="5"/>
                    </a:cubicBezTo>
                    <a:cubicBezTo>
                      <a:pt x="1" y="6"/>
                      <a:pt x="0" y="7"/>
                      <a:pt x="0" y="7"/>
                    </a:cubicBezTo>
                    <a:cubicBezTo>
                      <a:pt x="0" y="8"/>
                      <a:pt x="0" y="8"/>
                      <a:pt x="0" y="9"/>
                    </a:cubicBezTo>
                    <a:cubicBezTo>
                      <a:pt x="0" y="9"/>
                      <a:pt x="0" y="9"/>
                      <a:pt x="1" y="9"/>
                    </a:cubicBezTo>
                    <a:cubicBezTo>
                      <a:pt x="1" y="9"/>
                      <a:pt x="1" y="10"/>
                      <a:pt x="1" y="10"/>
                    </a:cubicBezTo>
                    <a:cubicBezTo>
                      <a:pt x="1" y="9"/>
                      <a:pt x="1" y="9"/>
                      <a:pt x="1" y="8"/>
                    </a:cubicBezTo>
                    <a:cubicBezTo>
                      <a:pt x="1" y="8"/>
                      <a:pt x="1" y="8"/>
                      <a:pt x="1" y="8"/>
                    </a:cubicBezTo>
                    <a:cubicBezTo>
                      <a:pt x="2" y="8"/>
                      <a:pt x="2" y="8"/>
                      <a:pt x="2" y="8"/>
                    </a:cubicBezTo>
                    <a:cubicBezTo>
                      <a:pt x="3" y="11"/>
                      <a:pt x="4" y="12"/>
                      <a:pt x="6" y="12"/>
                    </a:cubicBezTo>
                    <a:cubicBezTo>
                      <a:pt x="6" y="12"/>
                      <a:pt x="6" y="12"/>
                      <a:pt x="6" y="13"/>
                    </a:cubicBezTo>
                    <a:cubicBezTo>
                      <a:pt x="6" y="13"/>
                      <a:pt x="6" y="13"/>
                      <a:pt x="6" y="13"/>
                    </a:cubicBezTo>
                    <a:cubicBezTo>
                      <a:pt x="6" y="13"/>
                      <a:pt x="6" y="13"/>
                      <a:pt x="7" y="13"/>
                    </a:cubicBezTo>
                    <a:cubicBezTo>
                      <a:pt x="8" y="13"/>
                      <a:pt x="9" y="14"/>
                      <a:pt x="11" y="14"/>
                    </a:cubicBezTo>
                    <a:cubicBezTo>
                      <a:pt x="12" y="14"/>
                      <a:pt x="12" y="13"/>
                      <a:pt x="13" y="13"/>
                    </a:cubicBezTo>
                    <a:cubicBezTo>
                      <a:pt x="13" y="13"/>
                      <a:pt x="13" y="13"/>
                      <a:pt x="13" y="13"/>
                    </a:cubicBezTo>
                    <a:cubicBezTo>
                      <a:pt x="12" y="13"/>
                      <a:pt x="12" y="13"/>
                      <a:pt x="11" y="13"/>
                    </a:cubicBezTo>
                    <a:cubicBezTo>
                      <a:pt x="7" y="13"/>
                      <a:pt x="1" y="10"/>
                      <a:pt x="2" y="4"/>
                    </a:cubicBezTo>
                    <a:cubicBezTo>
                      <a:pt x="2" y="4"/>
                      <a:pt x="3" y="3"/>
                      <a:pt x="3" y="2"/>
                    </a:cubicBezTo>
                    <a:cubicBezTo>
                      <a:pt x="3" y="2"/>
                      <a:pt x="4" y="1"/>
                      <a:pt x="4" y="0"/>
                    </a:cubicBezTo>
                    <a:cubicBezTo>
                      <a:pt x="4" y="0"/>
                      <a:pt x="4" y="0"/>
                      <a:pt x="4"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5" name="Freeform 92"/>
              <p:cNvSpPr>
                <a:spLocks noEditPoints="1"/>
              </p:cNvSpPr>
              <p:nvPr/>
            </p:nvSpPr>
            <p:spPr bwMode="auto">
              <a:xfrm>
                <a:off x="2409" y="940"/>
                <a:ext cx="47" cy="32"/>
              </a:xfrm>
              <a:custGeom>
                <a:avLst/>
                <a:gdLst>
                  <a:gd name="T0" fmla="*/ 16 w 22"/>
                  <a:gd name="T1" fmla="*/ 15 h 15"/>
                  <a:gd name="T2" fmla="*/ 16 w 22"/>
                  <a:gd name="T3" fmla="*/ 15 h 15"/>
                  <a:gd name="T4" fmla="*/ 16 w 22"/>
                  <a:gd name="T5" fmla="*/ 15 h 15"/>
                  <a:gd name="T6" fmla="*/ 16 w 22"/>
                  <a:gd name="T7" fmla="*/ 15 h 15"/>
                  <a:gd name="T8" fmla="*/ 16 w 22"/>
                  <a:gd name="T9" fmla="*/ 15 h 15"/>
                  <a:gd name="T10" fmla="*/ 16 w 22"/>
                  <a:gd name="T11" fmla="*/ 15 h 15"/>
                  <a:gd name="T12" fmla="*/ 22 w 22"/>
                  <a:gd name="T13" fmla="*/ 11 h 15"/>
                  <a:gd name="T14" fmla="*/ 22 w 22"/>
                  <a:gd name="T15" fmla="*/ 12 h 15"/>
                  <a:gd name="T16" fmla="*/ 22 w 22"/>
                  <a:gd name="T17" fmla="*/ 11 h 15"/>
                  <a:gd name="T18" fmla="*/ 22 w 22"/>
                  <a:gd name="T19" fmla="*/ 11 h 15"/>
                  <a:gd name="T20" fmla="*/ 1 w 22"/>
                  <a:gd name="T21" fmla="*/ 8 h 15"/>
                  <a:gd name="T22" fmla="*/ 1 w 22"/>
                  <a:gd name="T23" fmla="*/ 8 h 15"/>
                  <a:gd name="T24" fmla="*/ 1 w 22"/>
                  <a:gd name="T25" fmla="*/ 10 h 15"/>
                  <a:gd name="T26" fmla="*/ 1 w 22"/>
                  <a:gd name="T27" fmla="*/ 10 h 15"/>
                  <a:gd name="T28" fmla="*/ 2 w 22"/>
                  <a:gd name="T29" fmla="*/ 8 h 15"/>
                  <a:gd name="T30" fmla="*/ 6 w 22"/>
                  <a:gd name="T31" fmla="*/ 12 h 15"/>
                  <a:gd name="T32" fmla="*/ 6 w 22"/>
                  <a:gd name="T33" fmla="*/ 13 h 15"/>
                  <a:gd name="T34" fmla="*/ 6 w 22"/>
                  <a:gd name="T35" fmla="*/ 13 h 15"/>
                  <a:gd name="T36" fmla="*/ 6 w 22"/>
                  <a:gd name="T37" fmla="*/ 12 h 15"/>
                  <a:gd name="T38" fmla="*/ 2 w 22"/>
                  <a:gd name="T39" fmla="*/ 8 h 15"/>
                  <a:gd name="T40" fmla="*/ 1 w 22"/>
                  <a:gd name="T41" fmla="*/ 8 h 15"/>
                  <a:gd name="T42" fmla="*/ 2 w 22"/>
                  <a:gd name="T43" fmla="*/ 2 h 15"/>
                  <a:gd name="T44" fmla="*/ 1 w 22"/>
                  <a:gd name="T45" fmla="*/ 3 h 15"/>
                  <a:gd name="T46" fmla="*/ 0 w 22"/>
                  <a:gd name="T47" fmla="*/ 5 h 15"/>
                  <a:gd name="T48" fmla="*/ 0 w 22"/>
                  <a:gd name="T49" fmla="*/ 6 h 15"/>
                  <a:gd name="T50" fmla="*/ 0 w 22"/>
                  <a:gd name="T51" fmla="*/ 6 h 15"/>
                  <a:gd name="T52" fmla="*/ 0 w 22"/>
                  <a:gd name="T53" fmla="*/ 7 h 15"/>
                  <a:gd name="T54" fmla="*/ 1 w 22"/>
                  <a:gd name="T55" fmla="*/ 5 h 15"/>
                  <a:gd name="T56" fmla="*/ 2 w 22"/>
                  <a:gd name="T57" fmla="*/ 2 h 15"/>
                  <a:gd name="T58" fmla="*/ 4 w 22"/>
                  <a:gd name="T59" fmla="*/ 0 h 15"/>
                  <a:gd name="T60" fmla="*/ 3 w 22"/>
                  <a:gd name="T61" fmla="*/ 2 h 15"/>
                  <a:gd name="T62" fmla="*/ 4 w 22"/>
                  <a:gd name="T63" fmla="*/ 1 h 15"/>
                  <a:gd name="T64" fmla="*/ 4 w 22"/>
                  <a:gd name="T65" fmla="*/ 0 h 15"/>
                  <a:gd name="T66" fmla="*/ 4 w 22"/>
                  <a:gd name="T6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15">
                    <a:moveTo>
                      <a:pt x="16" y="15"/>
                    </a:move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moveTo>
                      <a:pt x="22" y="11"/>
                    </a:moveTo>
                    <a:cubicBezTo>
                      <a:pt x="22" y="11"/>
                      <a:pt x="22" y="11"/>
                      <a:pt x="22" y="12"/>
                    </a:cubicBezTo>
                    <a:cubicBezTo>
                      <a:pt x="22" y="12"/>
                      <a:pt x="22" y="12"/>
                      <a:pt x="22" y="11"/>
                    </a:cubicBezTo>
                    <a:cubicBezTo>
                      <a:pt x="22" y="11"/>
                      <a:pt x="22" y="11"/>
                      <a:pt x="22" y="11"/>
                    </a:cubicBezTo>
                    <a:moveTo>
                      <a:pt x="1" y="8"/>
                    </a:moveTo>
                    <a:cubicBezTo>
                      <a:pt x="1" y="8"/>
                      <a:pt x="1" y="8"/>
                      <a:pt x="1" y="8"/>
                    </a:cubicBezTo>
                    <a:cubicBezTo>
                      <a:pt x="1" y="9"/>
                      <a:pt x="1" y="9"/>
                      <a:pt x="1" y="10"/>
                    </a:cubicBezTo>
                    <a:cubicBezTo>
                      <a:pt x="1" y="10"/>
                      <a:pt x="1" y="10"/>
                      <a:pt x="1" y="10"/>
                    </a:cubicBezTo>
                    <a:cubicBezTo>
                      <a:pt x="2" y="9"/>
                      <a:pt x="2" y="9"/>
                      <a:pt x="2" y="8"/>
                    </a:cubicBezTo>
                    <a:cubicBezTo>
                      <a:pt x="3" y="11"/>
                      <a:pt x="4" y="12"/>
                      <a:pt x="6" y="12"/>
                    </a:cubicBezTo>
                    <a:cubicBezTo>
                      <a:pt x="6" y="13"/>
                      <a:pt x="6" y="13"/>
                      <a:pt x="6" y="13"/>
                    </a:cubicBezTo>
                    <a:cubicBezTo>
                      <a:pt x="6" y="13"/>
                      <a:pt x="6" y="13"/>
                      <a:pt x="6" y="13"/>
                    </a:cubicBezTo>
                    <a:cubicBezTo>
                      <a:pt x="6" y="12"/>
                      <a:pt x="6" y="12"/>
                      <a:pt x="6" y="12"/>
                    </a:cubicBezTo>
                    <a:cubicBezTo>
                      <a:pt x="4" y="12"/>
                      <a:pt x="3" y="11"/>
                      <a:pt x="2" y="8"/>
                    </a:cubicBezTo>
                    <a:cubicBezTo>
                      <a:pt x="1" y="8"/>
                      <a:pt x="1" y="8"/>
                      <a:pt x="1" y="8"/>
                    </a:cubicBezTo>
                    <a:moveTo>
                      <a:pt x="2" y="2"/>
                    </a:moveTo>
                    <a:cubicBezTo>
                      <a:pt x="1" y="2"/>
                      <a:pt x="1" y="2"/>
                      <a:pt x="1" y="3"/>
                    </a:cubicBezTo>
                    <a:cubicBezTo>
                      <a:pt x="1" y="3"/>
                      <a:pt x="1" y="4"/>
                      <a:pt x="0" y="5"/>
                    </a:cubicBezTo>
                    <a:cubicBezTo>
                      <a:pt x="0" y="6"/>
                      <a:pt x="0" y="6"/>
                      <a:pt x="0" y="6"/>
                    </a:cubicBezTo>
                    <a:cubicBezTo>
                      <a:pt x="0" y="6"/>
                      <a:pt x="0" y="6"/>
                      <a:pt x="0" y="6"/>
                    </a:cubicBezTo>
                    <a:cubicBezTo>
                      <a:pt x="0" y="7"/>
                      <a:pt x="0" y="7"/>
                      <a:pt x="0" y="7"/>
                    </a:cubicBezTo>
                    <a:cubicBezTo>
                      <a:pt x="0" y="7"/>
                      <a:pt x="1" y="6"/>
                      <a:pt x="1" y="5"/>
                    </a:cubicBezTo>
                    <a:cubicBezTo>
                      <a:pt x="1" y="4"/>
                      <a:pt x="1" y="3"/>
                      <a:pt x="2" y="2"/>
                    </a:cubicBezTo>
                    <a:moveTo>
                      <a:pt x="4" y="0"/>
                    </a:moveTo>
                    <a:cubicBezTo>
                      <a:pt x="4" y="1"/>
                      <a:pt x="3" y="2"/>
                      <a:pt x="3" y="2"/>
                    </a:cubicBezTo>
                    <a:cubicBezTo>
                      <a:pt x="3" y="2"/>
                      <a:pt x="4" y="1"/>
                      <a:pt x="4" y="1"/>
                    </a:cubicBezTo>
                    <a:cubicBezTo>
                      <a:pt x="4" y="1"/>
                      <a:pt x="4" y="1"/>
                      <a:pt x="4" y="0"/>
                    </a:cubicBezTo>
                    <a:cubicBezTo>
                      <a:pt x="4" y="0"/>
                      <a:pt x="4" y="0"/>
                      <a:pt x="4"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6" name="Freeform 93"/>
              <p:cNvSpPr>
                <a:spLocks noEditPoints="1"/>
              </p:cNvSpPr>
              <p:nvPr/>
            </p:nvSpPr>
            <p:spPr bwMode="auto">
              <a:xfrm>
                <a:off x="2845" y="943"/>
                <a:ext cx="45" cy="31"/>
              </a:xfrm>
              <a:custGeom>
                <a:avLst/>
                <a:gdLst>
                  <a:gd name="T0" fmla="*/ 14 w 21"/>
                  <a:gd name="T1" fmla="*/ 14 h 15"/>
                  <a:gd name="T2" fmla="*/ 13 w 21"/>
                  <a:gd name="T3" fmla="*/ 14 h 15"/>
                  <a:gd name="T4" fmla="*/ 13 w 21"/>
                  <a:gd name="T5" fmla="*/ 15 h 15"/>
                  <a:gd name="T6" fmla="*/ 14 w 21"/>
                  <a:gd name="T7" fmla="*/ 15 h 15"/>
                  <a:gd name="T8" fmla="*/ 14 w 21"/>
                  <a:gd name="T9" fmla="*/ 14 h 15"/>
                  <a:gd name="T10" fmla="*/ 21 w 21"/>
                  <a:gd name="T11" fmla="*/ 11 h 15"/>
                  <a:gd name="T12" fmla="*/ 20 w 21"/>
                  <a:gd name="T13" fmla="*/ 11 h 15"/>
                  <a:gd name="T14" fmla="*/ 20 w 21"/>
                  <a:gd name="T15" fmla="*/ 12 h 15"/>
                  <a:gd name="T16" fmla="*/ 21 w 21"/>
                  <a:gd name="T17" fmla="*/ 11 h 15"/>
                  <a:gd name="T18" fmla="*/ 21 w 21"/>
                  <a:gd name="T19" fmla="*/ 11 h 15"/>
                  <a:gd name="T20" fmla="*/ 19 w 21"/>
                  <a:gd name="T21" fmla="*/ 0 h 15"/>
                  <a:gd name="T22" fmla="*/ 17 w 21"/>
                  <a:gd name="T23" fmla="*/ 1 h 15"/>
                  <a:gd name="T24" fmla="*/ 17 w 21"/>
                  <a:gd name="T25" fmla="*/ 8 h 15"/>
                  <a:gd name="T26" fmla="*/ 8 w 21"/>
                  <a:gd name="T27" fmla="*/ 12 h 15"/>
                  <a:gd name="T28" fmla="*/ 6 w 21"/>
                  <a:gd name="T29" fmla="*/ 12 h 15"/>
                  <a:gd name="T30" fmla="*/ 2 w 21"/>
                  <a:gd name="T31" fmla="*/ 9 h 15"/>
                  <a:gd name="T32" fmla="*/ 1 w 21"/>
                  <a:gd name="T33" fmla="*/ 7 h 15"/>
                  <a:gd name="T34" fmla="*/ 0 w 21"/>
                  <a:gd name="T35" fmla="*/ 7 h 15"/>
                  <a:gd name="T36" fmla="*/ 1 w 21"/>
                  <a:gd name="T37" fmla="*/ 10 h 15"/>
                  <a:gd name="T38" fmla="*/ 9 w 21"/>
                  <a:gd name="T39" fmla="*/ 13 h 15"/>
                  <a:gd name="T40" fmla="*/ 16 w 21"/>
                  <a:gd name="T41" fmla="*/ 11 h 15"/>
                  <a:gd name="T42" fmla="*/ 18 w 21"/>
                  <a:gd name="T43" fmla="*/ 8 h 15"/>
                  <a:gd name="T44" fmla="*/ 18 w 21"/>
                  <a:gd name="T45" fmla="*/ 8 h 15"/>
                  <a:gd name="T46" fmla="*/ 19 w 21"/>
                  <a:gd name="T47" fmla="*/ 8 h 15"/>
                  <a:gd name="T48" fmla="*/ 19 w 21"/>
                  <a:gd name="T49" fmla="*/ 8 h 15"/>
                  <a:gd name="T50" fmla="*/ 19 w 21"/>
                  <a:gd name="T51" fmla="*/ 7 h 15"/>
                  <a:gd name="T52" fmla="*/ 19 w 21"/>
                  <a:gd name="T53" fmla="*/ 8 h 15"/>
                  <a:gd name="T54" fmla="*/ 19 w 21"/>
                  <a:gd name="T55" fmla="*/ 8 h 15"/>
                  <a:gd name="T56" fmla="*/ 19 w 21"/>
                  <a:gd name="T57" fmla="*/ 9 h 15"/>
                  <a:gd name="T58" fmla="*/ 20 w 21"/>
                  <a:gd name="T59" fmla="*/ 8 h 15"/>
                  <a:gd name="T60" fmla="*/ 20 w 21"/>
                  <a:gd name="T61" fmla="*/ 8 h 15"/>
                  <a:gd name="T62" fmla="*/ 20 w 21"/>
                  <a:gd name="T63" fmla="*/ 5 h 15"/>
                  <a:gd name="T64" fmla="*/ 19 w 21"/>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5">
                    <a:moveTo>
                      <a:pt x="14" y="14"/>
                    </a:moveTo>
                    <a:cubicBezTo>
                      <a:pt x="14" y="14"/>
                      <a:pt x="13" y="14"/>
                      <a:pt x="13" y="14"/>
                    </a:cubicBezTo>
                    <a:cubicBezTo>
                      <a:pt x="13" y="14"/>
                      <a:pt x="13" y="15"/>
                      <a:pt x="13" y="15"/>
                    </a:cubicBezTo>
                    <a:cubicBezTo>
                      <a:pt x="13" y="15"/>
                      <a:pt x="14" y="15"/>
                      <a:pt x="14" y="15"/>
                    </a:cubicBezTo>
                    <a:cubicBezTo>
                      <a:pt x="14" y="14"/>
                      <a:pt x="14" y="14"/>
                      <a:pt x="14" y="14"/>
                    </a:cubicBezTo>
                    <a:moveTo>
                      <a:pt x="21" y="11"/>
                    </a:moveTo>
                    <a:cubicBezTo>
                      <a:pt x="21" y="11"/>
                      <a:pt x="20" y="11"/>
                      <a:pt x="20" y="11"/>
                    </a:cubicBezTo>
                    <a:cubicBezTo>
                      <a:pt x="20" y="11"/>
                      <a:pt x="20" y="12"/>
                      <a:pt x="20" y="12"/>
                    </a:cubicBezTo>
                    <a:cubicBezTo>
                      <a:pt x="21" y="12"/>
                      <a:pt x="21" y="11"/>
                      <a:pt x="21" y="11"/>
                    </a:cubicBezTo>
                    <a:cubicBezTo>
                      <a:pt x="21" y="11"/>
                      <a:pt x="21" y="11"/>
                      <a:pt x="21" y="11"/>
                    </a:cubicBezTo>
                    <a:moveTo>
                      <a:pt x="19" y="0"/>
                    </a:moveTo>
                    <a:cubicBezTo>
                      <a:pt x="18" y="0"/>
                      <a:pt x="18" y="1"/>
                      <a:pt x="17" y="1"/>
                    </a:cubicBezTo>
                    <a:cubicBezTo>
                      <a:pt x="18" y="4"/>
                      <a:pt x="18" y="6"/>
                      <a:pt x="17" y="8"/>
                    </a:cubicBezTo>
                    <a:cubicBezTo>
                      <a:pt x="16" y="10"/>
                      <a:pt x="12" y="12"/>
                      <a:pt x="8" y="12"/>
                    </a:cubicBezTo>
                    <a:cubicBezTo>
                      <a:pt x="7" y="12"/>
                      <a:pt x="7" y="12"/>
                      <a:pt x="6" y="12"/>
                    </a:cubicBezTo>
                    <a:cubicBezTo>
                      <a:pt x="5" y="12"/>
                      <a:pt x="3" y="11"/>
                      <a:pt x="2" y="9"/>
                    </a:cubicBezTo>
                    <a:cubicBezTo>
                      <a:pt x="2" y="9"/>
                      <a:pt x="1" y="8"/>
                      <a:pt x="1" y="7"/>
                    </a:cubicBezTo>
                    <a:cubicBezTo>
                      <a:pt x="1" y="7"/>
                      <a:pt x="0" y="7"/>
                      <a:pt x="0" y="7"/>
                    </a:cubicBezTo>
                    <a:cubicBezTo>
                      <a:pt x="1" y="8"/>
                      <a:pt x="1" y="9"/>
                      <a:pt x="1" y="10"/>
                    </a:cubicBezTo>
                    <a:cubicBezTo>
                      <a:pt x="4" y="12"/>
                      <a:pt x="7" y="13"/>
                      <a:pt x="9" y="13"/>
                    </a:cubicBezTo>
                    <a:cubicBezTo>
                      <a:pt x="11" y="13"/>
                      <a:pt x="14" y="12"/>
                      <a:pt x="16" y="11"/>
                    </a:cubicBezTo>
                    <a:cubicBezTo>
                      <a:pt x="17" y="10"/>
                      <a:pt x="18" y="9"/>
                      <a:pt x="18" y="8"/>
                    </a:cubicBezTo>
                    <a:cubicBezTo>
                      <a:pt x="18" y="8"/>
                      <a:pt x="18" y="8"/>
                      <a:pt x="18" y="8"/>
                    </a:cubicBezTo>
                    <a:cubicBezTo>
                      <a:pt x="18" y="8"/>
                      <a:pt x="19" y="8"/>
                      <a:pt x="19" y="8"/>
                    </a:cubicBezTo>
                    <a:cubicBezTo>
                      <a:pt x="19" y="8"/>
                      <a:pt x="19" y="8"/>
                      <a:pt x="19" y="8"/>
                    </a:cubicBezTo>
                    <a:cubicBezTo>
                      <a:pt x="19" y="7"/>
                      <a:pt x="19" y="7"/>
                      <a:pt x="19" y="7"/>
                    </a:cubicBezTo>
                    <a:cubicBezTo>
                      <a:pt x="19" y="8"/>
                      <a:pt x="19" y="8"/>
                      <a:pt x="19" y="8"/>
                    </a:cubicBezTo>
                    <a:cubicBezTo>
                      <a:pt x="19" y="8"/>
                      <a:pt x="19" y="8"/>
                      <a:pt x="19" y="8"/>
                    </a:cubicBezTo>
                    <a:cubicBezTo>
                      <a:pt x="19" y="8"/>
                      <a:pt x="19" y="8"/>
                      <a:pt x="19" y="9"/>
                    </a:cubicBezTo>
                    <a:cubicBezTo>
                      <a:pt x="20" y="9"/>
                      <a:pt x="20" y="9"/>
                      <a:pt x="20" y="8"/>
                    </a:cubicBezTo>
                    <a:cubicBezTo>
                      <a:pt x="20" y="8"/>
                      <a:pt x="20" y="8"/>
                      <a:pt x="20" y="8"/>
                    </a:cubicBezTo>
                    <a:cubicBezTo>
                      <a:pt x="20" y="7"/>
                      <a:pt x="20" y="6"/>
                      <a:pt x="20" y="5"/>
                    </a:cubicBezTo>
                    <a:cubicBezTo>
                      <a:pt x="20" y="4"/>
                      <a:pt x="19" y="2"/>
                      <a:pt x="19" y="0"/>
                    </a:cubicBezTo>
                  </a:path>
                </a:pathLst>
              </a:custGeom>
              <a:solidFill>
                <a:srgbClr val="008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7" name="Freeform 94"/>
              <p:cNvSpPr>
                <a:spLocks noEditPoints="1"/>
              </p:cNvSpPr>
              <p:nvPr/>
            </p:nvSpPr>
            <p:spPr bwMode="auto">
              <a:xfrm>
                <a:off x="2847" y="943"/>
                <a:ext cx="43" cy="25"/>
              </a:xfrm>
              <a:custGeom>
                <a:avLst/>
                <a:gdLst>
                  <a:gd name="T0" fmla="*/ 20 w 20"/>
                  <a:gd name="T1" fmla="*/ 10 h 12"/>
                  <a:gd name="T2" fmla="*/ 20 w 20"/>
                  <a:gd name="T3" fmla="*/ 11 h 12"/>
                  <a:gd name="T4" fmla="*/ 20 w 20"/>
                  <a:gd name="T5" fmla="*/ 11 h 12"/>
                  <a:gd name="T6" fmla="*/ 20 w 20"/>
                  <a:gd name="T7" fmla="*/ 11 h 12"/>
                  <a:gd name="T8" fmla="*/ 20 w 20"/>
                  <a:gd name="T9" fmla="*/ 10 h 12"/>
                  <a:gd name="T10" fmla="*/ 17 w 20"/>
                  <a:gd name="T11" fmla="*/ 8 h 12"/>
                  <a:gd name="T12" fmla="*/ 15 w 20"/>
                  <a:gd name="T13" fmla="*/ 11 h 12"/>
                  <a:gd name="T14" fmla="*/ 15 w 20"/>
                  <a:gd name="T15" fmla="*/ 11 h 12"/>
                  <a:gd name="T16" fmla="*/ 17 w 20"/>
                  <a:gd name="T17" fmla="*/ 9 h 12"/>
                  <a:gd name="T18" fmla="*/ 17 w 20"/>
                  <a:gd name="T19" fmla="*/ 8 h 12"/>
                  <a:gd name="T20" fmla="*/ 18 w 20"/>
                  <a:gd name="T21" fmla="*/ 7 h 12"/>
                  <a:gd name="T22" fmla="*/ 18 w 20"/>
                  <a:gd name="T23" fmla="*/ 8 h 12"/>
                  <a:gd name="T24" fmla="*/ 18 w 20"/>
                  <a:gd name="T25" fmla="*/ 8 h 12"/>
                  <a:gd name="T26" fmla="*/ 18 w 20"/>
                  <a:gd name="T27" fmla="*/ 8 h 12"/>
                  <a:gd name="T28" fmla="*/ 18 w 20"/>
                  <a:gd name="T29" fmla="*/ 8 h 12"/>
                  <a:gd name="T30" fmla="*/ 18 w 20"/>
                  <a:gd name="T31" fmla="*/ 7 h 12"/>
                  <a:gd name="T32" fmla="*/ 16 w 20"/>
                  <a:gd name="T33" fmla="*/ 1 h 12"/>
                  <a:gd name="T34" fmla="*/ 16 w 20"/>
                  <a:gd name="T35" fmla="*/ 1 h 12"/>
                  <a:gd name="T36" fmla="*/ 7 w 20"/>
                  <a:gd name="T37" fmla="*/ 12 h 12"/>
                  <a:gd name="T38" fmla="*/ 5 w 20"/>
                  <a:gd name="T39" fmla="*/ 11 h 12"/>
                  <a:gd name="T40" fmla="*/ 0 w 20"/>
                  <a:gd name="T41" fmla="*/ 7 h 12"/>
                  <a:gd name="T42" fmla="*/ 0 w 20"/>
                  <a:gd name="T43" fmla="*/ 7 h 12"/>
                  <a:gd name="T44" fmla="*/ 1 w 20"/>
                  <a:gd name="T45" fmla="*/ 9 h 12"/>
                  <a:gd name="T46" fmla="*/ 5 w 20"/>
                  <a:gd name="T47" fmla="*/ 12 h 12"/>
                  <a:gd name="T48" fmla="*/ 7 w 20"/>
                  <a:gd name="T49" fmla="*/ 12 h 12"/>
                  <a:gd name="T50" fmla="*/ 16 w 20"/>
                  <a:gd name="T51" fmla="*/ 8 h 12"/>
                  <a:gd name="T52" fmla="*/ 16 w 20"/>
                  <a:gd name="T53" fmla="*/ 1 h 12"/>
                  <a:gd name="T54" fmla="*/ 18 w 20"/>
                  <a:gd name="T55" fmla="*/ 0 h 12"/>
                  <a:gd name="T56" fmla="*/ 18 w 20"/>
                  <a:gd name="T57" fmla="*/ 0 h 12"/>
                  <a:gd name="T58" fmla="*/ 19 w 20"/>
                  <a:gd name="T59" fmla="*/ 5 h 12"/>
                  <a:gd name="T60" fmla="*/ 19 w 20"/>
                  <a:gd name="T61" fmla="*/ 8 h 12"/>
                  <a:gd name="T62" fmla="*/ 20 w 20"/>
                  <a:gd name="T63" fmla="*/ 7 h 12"/>
                  <a:gd name="T64" fmla="*/ 19 w 20"/>
                  <a:gd name="T65" fmla="*/ 5 h 12"/>
                  <a:gd name="T66" fmla="*/ 18 w 20"/>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12">
                    <a:moveTo>
                      <a:pt x="20" y="10"/>
                    </a:moveTo>
                    <a:cubicBezTo>
                      <a:pt x="20" y="11"/>
                      <a:pt x="20" y="11"/>
                      <a:pt x="20" y="11"/>
                    </a:cubicBezTo>
                    <a:cubicBezTo>
                      <a:pt x="20" y="11"/>
                      <a:pt x="20" y="11"/>
                      <a:pt x="20" y="11"/>
                    </a:cubicBezTo>
                    <a:cubicBezTo>
                      <a:pt x="20" y="11"/>
                      <a:pt x="20" y="11"/>
                      <a:pt x="20" y="11"/>
                    </a:cubicBezTo>
                    <a:cubicBezTo>
                      <a:pt x="20" y="11"/>
                      <a:pt x="20" y="11"/>
                      <a:pt x="20" y="10"/>
                    </a:cubicBezTo>
                    <a:moveTo>
                      <a:pt x="17" y="8"/>
                    </a:moveTo>
                    <a:cubicBezTo>
                      <a:pt x="17" y="9"/>
                      <a:pt x="16" y="10"/>
                      <a:pt x="15" y="11"/>
                    </a:cubicBezTo>
                    <a:cubicBezTo>
                      <a:pt x="15" y="11"/>
                      <a:pt x="15" y="11"/>
                      <a:pt x="15" y="11"/>
                    </a:cubicBezTo>
                    <a:cubicBezTo>
                      <a:pt x="16" y="10"/>
                      <a:pt x="17" y="9"/>
                      <a:pt x="17" y="9"/>
                    </a:cubicBezTo>
                    <a:cubicBezTo>
                      <a:pt x="17" y="8"/>
                      <a:pt x="17" y="8"/>
                      <a:pt x="17" y="8"/>
                    </a:cubicBezTo>
                    <a:moveTo>
                      <a:pt x="18" y="7"/>
                    </a:move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moveTo>
                      <a:pt x="16" y="1"/>
                    </a:moveTo>
                    <a:cubicBezTo>
                      <a:pt x="16" y="1"/>
                      <a:pt x="16" y="1"/>
                      <a:pt x="16" y="1"/>
                    </a:cubicBezTo>
                    <a:cubicBezTo>
                      <a:pt x="19" y="8"/>
                      <a:pt x="13" y="12"/>
                      <a:pt x="7" y="12"/>
                    </a:cubicBezTo>
                    <a:cubicBezTo>
                      <a:pt x="6" y="12"/>
                      <a:pt x="6" y="12"/>
                      <a:pt x="5" y="11"/>
                    </a:cubicBezTo>
                    <a:cubicBezTo>
                      <a:pt x="2" y="11"/>
                      <a:pt x="1" y="9"/>
                      <a:pt x="0" y="7"/>
                    </a:cubicBezTo>
                    <a:cubicBezTo>
                      <a:pt x="0" y="7"/>
                      <a:pt x="0" y="7"/>
                      <a:pt x="0" y="7"/>
                    </a:cubicBezTo>
                    <a:cubicBezTo>
                      <a:pt x="0" y="8"/>
                      <a:pt x="1" y="9"/>
                      <a:pt x="1" y="9"/>
                    </a:cubicBezTo>
                    <a:cubicBezTo>
                      <a:pt x="2" y="11"/>
                      <a:pt x="4" y="12"/>
                      <a:pt x="5" y="12"/>
                    </a:cubicBezTo>
                    <a:cubicBezTo>
                      <a:pt x="6" y="12"/>
                      <a:pt x="6" y="12"/>
                      <a:pt x="7" y="12"/>
                    </a:cubicBezTo>
                    <a:cubicBezTo>
                      <a:pt x="11" y="12"/>
                      <a:pt x="15" y="10"/>
                      <a:pt x="16" y="8"/>
                    </a:cubicBezTo>
                    <a:cubicBezTo>
                      <a:pt x="17" y="6"/>
                      <a:pt x="17" y="4"/>
                      <a:pt x="16" y="1"/>
                    </a:cubicBezTo>
                    <a:moveTo>
                      <a:pt x="18" y="0"/>
                    </a:moveTo>
                    <a:cubicBezTo>
                      <a:pt x="18" y="0"/>
                      <a:pt x="18" y="0"/>
                      <a:pt x="18" y="0"/>
                    </a:cubicBezTo>
                    <a:cubicBezTo>
                      <a:pt x="18" y="2"/>
                      <a:pt x="19" y="4"/>
                      <a:pt x="19" y="5"/>
                    </a:cubicBezTo>
                    <a:cubicBezTo>
                      <a:pt x="19" y="6"/>
                      <a:pt x="19" y="7"/>
                      <a:pt x="19" y="8"/>
                    </a:cubicBezTo>
                    <a:cubicBezTo>
                      <a:pt x="19" y="7"/>
                      <a:pt x="19" y="7"/>
                      <a:pt x="20" y="7"/>
                    </a:cubicBezTo>
                    <a:cubicBezTo>
                      <a:pt x="19" y="7"/>
                      <a:pt x="19" y="6"/>
                      <a:pt x="19" y="5"/>
                    </a:cubicBezTo>
                    <a:cubicBezTo>
                      <a:pt x="19" y="4"/>
                      <a:pt x="18" y="2"/>
                      <a:pt x="18" y="0"/>
                    </a:cubicBezTo>
                  </a:path>
                </a:pathLst>
              </a:custGeom>
              <a:solidFill>
                <a:srgbClr val="0066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8" name="Freeform 95"/>
              <p:cNvSpPr>
                <a:spLocks/>
              </p:cNvSpPr>
              <p:nvPr/>
            </p:nvSpPr>
            <p:spPr bwMode="auto">
              <a:xfrm>
                <a:off x="2799" y="513"/>
                <a:ext cx="14" cy="75"/>
              </a:xfrm>
              <a:custGeom>
                <a:avLst/>
                <a:gdLst>
                  <a:gd name="T0" fmla="*/ 1 w 7"/>
                  <a:gd name="T1" fmla="*/ 0 h 35"/>
                  <a:gd name="T2" fmla="*/ 0 w 7"/>
                  <a:gd name="T3" fmla="*/ 1 h 35"/>
                  <a:gd name="T4" fmla="*/ 5 w 7"/>
                  <a:gd name="T5" fmla="*/ 17 h 35"/>
                  <a:gd name="T6" fmla="*/ 6 w 7"/>
                  <a:gd name="T7" fmla="*/ 35 h 35"/>
                  <a:gd name="T8" fmla="*/ 7 w 7"/>
                  <a:gd name="T9" fmla="*/ 34 h 35"/>
                  <a:gd name="T10" fmla="*/ 1 w 7"/>
                  <a:gd name="T11" fmla="*/ 0 h 35"/>
                </a:gdLst>
                <a:ahLst/>
                <a:cxnLst>
                  <a:cxn ang="0">
                    <a:pos x="T0" y="T1"/>
                  </a:cxn>
                  <a:cxn ang="0">
                    <a:pos x="T2" y="T3"/>
                  </a:cxn>
                  <a:cxn ang="0">
                    <a:pos x="T4" y="T5"/>
                  </a:cxn>
                  <a:cxn ang="0">
                    <a:pos x="T6" y="T7"/>
                  </a:cxn>
                  <a:cxn ang="0">
                    <a:pos x="T8" y="T9"/>
                  </a:cxn>
                  <a:cxn ang="0">
                    <a:pos x="T10" y="T11"/>
                  </a:cxn>
                </a:cxnLst>
                <a:rect l="0" t="0" r="r" b="b"/>
                <a:pathLst>
                  <a:path w="7" h="35">
                    <a:moveTo>
                      <a:pt x="1" y="0"/>
                    </a:moveTo>
                    <a:cubicBezTo>
                      <a:pt x="0" y="1"/>
                      <a:pt x="0" y="1"/>
                      <a:pt x="0" y="1"/>
                    </a:cubicBezTo>
                    <a:cubicBezTo>
                      <a:pt x="2" y="6"/>
                      <a:pt x="4" y="11"/>
                      <a:pt x="5" y="17"/>
                    </a:cubicBezTo>
                    <a:cubicBezTo>
                      <a:pt x="6" y="23"/>
                      <a:pt x="6" y="29"/>
                      <a:pt x="6" y="35"/>
                    </a:cubicBezTo>
                    <a:cubicBezTo>
                      <a:pt x="6" y="35"/>
                      <a:pt x="7" y="34"/>
                      <a:pt x="7" y="34"/>
                    </a:cubicBezTo>
                    <a:cubicBezTo>
                      <a:pt x="7" y="22"/>
                      <a:pt x="5" y="12"/>
                      <a:pt x="1" y="0"/>
                    </a:cubicBezTo>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9" name="Freeform 96"/>
              <p:cNvSpPr>
                <a:spLocks/>
              </p:cNvSpPr>
              <p:nvPr/>
            </p:nvSpPr>
            <p:spPr bwMode="auto">
              <a:xfrm>
                <a:off x="2805" y="749"/>
                <a:ext cx="23" cy="98"/>
              </a:xfrm>
              <a:custGeom>
                <a:avLst/>
                <a:gdLst>
                  <a:gd name="T0" fmla="*/ 11 w 11"/>
                  <a:gd name="T1" fmla="*/ 46 h 46"/>
                  <a:gd name="T2" fmla="*/ 1 w 11"/>
                  <a:gd name="T3" fmla="*/ 0 h 46"/>
                  <a:gd name="T4" fmla="*/ 0 w 11"/>
                  <a:gd name="T5" fmla="*/ 0 h 46"/>
                  <a:gd name="T6" fmla="*/ 10 w 11"/>
                  <a:gd name="T7" fmla="*/ 46 h 46"/>
                  <a:gd name="T8" fmla="*/ 11 w 11"/>
                  <a:gd name="T9" fmla="*/ 46 h 46"/>
                </a:gdLst>
                <a:ahLst/>
                <a:cxnLst>
                  <a:cxn ang="0">
                    <a:pos x="T0" y="T1"/>
                  </a:cxn>
                  <a:cxn ang="0">
                    <a:pos x="T2" y="T3"/>
                  </a:cxn>
                  <a:cxn ang="0">
                    <a:pos x="T4" y="T5"/>
                  </a:cxn>
                  <a:cxn ang="0">
                    <a:pos x="T6" y="T7"/>
                  </a:cxn>
                  <a:cxn ang="0">
                    <a:pos x="T8" y="T9"/>
                  </a:cxn>
                </a:cxnLst>
                <a:rect l="0" t="0" r="r" b="b"/>
                <a:pathLst>
                  <a:path w="11" h="46">
                    <a:moveTo>
                      <a:pt x="11" y="46"/>
                    </a:moveTo>
                    <a:cubicBezTo>
                      <a:pt x="5" y="31"/>
                      <a:pt x="1" y="15"/>
                      <a:pt x="1" y="0"/>
                    </a:cubicBezTo>
                    <a:cubicBezTo>
                      <a:pt x="0" y="0"/>
                      <a:pt x="0" y="0"/>
                      <a:pt x="0" y="0"/>
                    </a:cubicBezTo>
                    <a:cubicBezTo>
                      <a:pt x="0" y="16"/>
                      <a:pt x="4" y="32"/>
                      <a:pt x="10" y="46"/>
                    </a:cubicBezTo>
                    <a:cubicBezTo>
                      <a:pt x="11" y="46"/>
                      <a:pt x="11" y="46"/>
                      <a:pt x="11" y="46"/>
                    </a:cubicBezTo>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0" name="Freeform 97"/>
              <p:cNvSpPr>
                <a:spLocks/>
              </p:cNvSpPr>
              <p:nvPr/>
            </p:nvSpPr>
            <p:spPr bwMode="auto">
              <a:xfrm>
                <a:off x="2711" y="1002"/>
                <a:ext cx="24" cy="49"/>
              </a:xfrm>
              <a:custGeom>
                <a:avLst/>
                <a:gdLst>
                  <a:gd name="T0" fmla="*/ 0 w 11"/>
                  <a:gd name="T1" fmla="*/ 0 h 23"/>
                  <a:gd name="T2" fmla="*/ 0 w 11"/>
                  <a:gd name="T3" fmla="*/ 0 h 23"/>
                  <a:gd name="T4" fmla="*/ 7 w 11"/>
                  <a:gd name="T5" fmla="*/ 22 h 23"/>
                  <a:gd name="T6" fmla="*/ 8 w 11"/>
                  <a:gd name="T7" fmla="*/ 22 h 23"/>
                  <a:gd name="T8" fmla="*/ 0 w 11"/>
                  <a:gd name="T9" fmla="*/ 0 h 23"/>
                </a:gdLst>
                <a:ahLst/>
                <a:cxnLst>
                  <a:cxn ang="0">
                    <a:pos x="T0" y="T1"/>
                  </a:cxn>
                  <a:cxn ang="0">
                    <a:pos x="T2" y="T3"/>
                  </a:cxn>
                  <a:cxn ang="0">
                    <a:pos x="T4" y="T5"/>
                  </a:cxn>
                  <a:cxn ang="0">
                    <a:pos x="T6" y="T7"/>
                  </a:cxn>
                  <a:cxn ang="0">
                    <a:pos x="T8" y="T9"/>
                  </a:cxn>
                </a:cxnLst>
                <a:rect l="0" t="0" r="r" b="b"/>
                <a:pathLst>
                  <a:path w="11" h="23">
                    <a:moveTo>
                      <a:pt x="0" y="0"/>
                    </a:moveTo>
                    <a:cubicBezTo>
                      <a:pt x="0" y="0"/>
                      <a:pt x="0" y="0"/>
                      <a:pt x="0" y="0"/>
                    </a:cubicBezTo>
                    <a:cubicBezTo>
                      <a:pt x="5" y="7"/>
                      <a:pt x="10" y="14"/>
                      <a:pt x="7" y="22"/>
                    </a:cubicBezTo>
                    <a:cubicBezTo>
                      <a:pt x="7" y="23"/>
                      <a:pt x="8" y="22"/>
                      <a:pt x="8" y="22"/>
                    </a:cubicBezTo>
                    <a:cubicBezTo>
                      <a:pt x="11" y="14"/>
                      <a:pt x="6" y="6"/>
                      <a:pt x="0" y="0"/>
                    </a:cubicBezTo>
                    <a:close/>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1" name="Freeform 98"/>
              <p:cNvSpPr>
                <a:spLocks/>
              </p:cNvSpPr>
              <p:nvPr/>
            </p:nvSpPr>
            <p:spPr bwMode="auto">
              <a:xfrm>
                <a:off x="2675" y="1393"/>
                <a:ext cx="7" cy="53"/>
              </a:xfrm>
              <a:custGeom>
                <a:avLst/>
                <a:gdLst>
                  <a:gd name="T0" fmla="*/ 1 w 3"/>
                  <a:gd name="T1" fmla="*/ 0 h 25"/>
                  <a:gd name="T2" fmla="*/ 1 w 3"/>
                  <a:gd name="T3" fmla="*/ 0 h 25"/>
                  <a:gd name="T4" fmla="*/ 2 w 3"/>
                  <a:gd name="T5" fmla="*/ 25 h 25"/>
                  <a:gd name="T6" fmla="*/ 3 w 3"/>
                  <a:gd name="T7" fmla="*/ 24 h 25"/>
                  <a:gd name="T8" fmla="*/ 1 w 3"/>
                  <a:gd name="T9" fmla="*/ 0 h 25"/>
                </a:gdLst>
                <a:ahLst/>
                <a:cxnLst>
                  <a:cxn ang="0">
                    <a:pos x="T0" y="T1"/>
                  </a:cxn>
                  <a:cxn ang="0">
                    <a:pos x="T2" y="T3"/>
                  </a:cxn>
                  <a:cxn ang="0">
                    <a:pos x="T4" y="T5"/>
                  </a:cxn>
                  <a:cxn ang="0">
                    <a:pos x="T6" y="T7"/>
                  </a:cxn>
                  <a:cxn ang="0">
                    <a:pos x="T8" y="T9"/>
                  </a:cxn>
                </a:cxnLst>
                <a:rect l="0" t="0" r="r" b="b"/>
                <a:pathLst>
                  <a:path w="3" h="25">
                    <a:moveTo>
                      <a:pt x="1" y="0"/>
                    </a:moveTo>
                    <a:cubicBezTo>
                      <a:pt x="1" y="0"/>
                      <a:pt x="1" y="0"/>
                      <a:pt x="1" y="0"/>
                    </a:cubicBezTo>
                    <a:cubicBezTo>
                      <a:pt x="0" y="8"/>
                      <a:pt x="1" y="17"/>
                      <a:pt x="2" y="25"/>
                    </a:cubicBezTo>
                    <a:cubicBezTo>
                      <a:pt x="2" y="25"/>
                      <a:pt x="3" y="25"/>
                      <a:pt x="3" y="24"/>
                    </a:cubicBezTo>
                    <a:cubicBezTo>
                      <a:pt x="2" y="16"/>
                      <a:pt x="1" y="8"/>
                      <a:pt x="1" y="0"/>
                    </a:cubicBezTo>
                    <a:close/>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2" name="Freeform 99"/>
              <p:cNvSpPr>
                <a:spLocks/>
              </p:cNvSpPr>
              <p:nvPr/>
            </p:nvSpPr>
            <p:spPr bwMode="auto">
              <a:xfrm>
                <a:off x="2735" y="1323"/>
                <a:ext cx="8" cy="57"/>
              </a:xfrm>
              <a:custGeom>
                <a:avLst/>
                <a:gdLst>
                  <a:gd name="T0" fmla="*/ 1 w 4"/>
                  <a:gd name="T1" fmla="*/ 0 h 27"/>
                  <a:gd name="T2" fmla="*/ 0 w 4"/>
                  <a:gd name="T3" fmla="*/ 0 h 27"/>
                  <a:gd name="T4" fmla="*/ 3 w 4"/>
                  <a:gd name="T5" fmla="*/ 15 h 27"/>
                  <a:gd name="T6" fmla="*/ 2 w 4"/>
                  <a:gd name="T7" fmla="*/ 27 h 27"/>
                  <a:gd name="T8" fmla="*/ 3 w 4"/>
                  <a:gd name="T9" fmla="*/ 27 h 27"/>
                  <a:gd name="T10" fmla="*/ 1 w 4"/>
                  <a:gd name="T11" fmla="*/ 0 h 27"/>
                </a:gdLst>
                <a:ahLst/>
                <a:cxnLst>
                  <a:cxn ang="0">
                    <a:pos x="T0" y="T1"/>
                  </a:cxn>
                  <a:cxn ang="0">
                    <a:pos x="T2" y="T3"/>
                  </a:cxn>
                  <a:cxn ang="0">
                    <a:pos x="T4" y="T5"/>
                  </a:cxn>
                  <a:cxn ang="0">
                    <a:pos x="T6" y="T7"/>
                  </a:cxn>
                  <a:cxn ang="0">
                    <a:pos x="T8" y="T9"/>
                  </a:cxn>
                  <a:cxn ang="0">
                    <a:pos x="T10" y="T11"/>
                  </a:cxn>
                </a:cxnLst>
                <a:rect l="0" t="0" r="r" b="b"/>
                <a:pathLst>
                  <a:path w="4" h="27">
                    <a:moveTo>
                      <a:pt x="1" y="0"/>
                    </a:moveTo>
                    <a:cubicBezTo>
                      <a:pt x="0" y="0"/>
                      <a:pt x="0" y="0"/>
                      <a:pt x="0" y="0"/>
                    </a:cubicBezTo>
                    <a:cubicBezTo>
                      <a:pt x="2" y="5"/>
                      <a:pt x="3" y="10"/>
                      <a:pt x="3" y="15"/>
                    </a:cubicBezTo>
                    <a:cubicBezTo>
                      <a:pt x="3" y="19"/>
                      <a:pt x="2" y="23"/>
                      <a:pt x="2" y="27"/>
                    </a:cubicBezTo>
                    <a:cubicBezTo>
                      <a:pt x="2" y="27"/>
                      <a:pt x="3" y="27"/>
                      <a:pt x="3" y="27"/>
                    </a:cubicBezTo>
                    <a:cubicBezTo>
                      <a:pt x="4" y="17"/>
                      <a:pt x="4" y="9"/>
                      <a:pt x="1" y="0"/>
                    </a:cubicBezTo>
                    <a:close/>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3" name="Freeform 100"/>
              <p:cNvSpPr>
                <a:spLocks/>
              </p:cNvSpPr>
              <p:nvPr/>
            </p:nvSpPr>
            <p:spPr bwMode="auto">
              <a:xfrm>
                <a:off x="2626" y="619"/>
                <a:ext cx="13" cy="136"/>
              </a:xfrm>
              <a:custGeom>
                <a:avLst/>
                <a:gdLst>
                  <a:gd name="T0" fmla="*/ 1 w 6"/>
                  <a:gd name="T1" fmla="*/ 0 h 64"/>
                  <a:gd name="T2" fmla="*/ 0 w 6"/>
                  <a:gd name="T3" fmla="*/ 0 h 64"/>
                  <a:gd name="T4" fmla="*/ 6 w 6"/>
                  <a:gd name="T5" fmla="*/ 63 h 64"/>
                  <a:gd name="T6" fmla="*/ 6 w 6"/>
                  <a:gd name="T7" fmla="*/ 62 h 64"/>
                  <a:gd name="T8" fmla="*/ 1 w 6"/>
                  <a:gd name="T9" fmla="*/ 0 h 64"/>
                </a:gdLst>
                <a:ahLst/>
                <a:cxnLst>
                  <a:cxn ang="0">
                    <a:pos x="T0" y="T1"/>
                  </a:cxn>
                  <a:cxn ang="0">
                    <a:pos x="T2" y="T3"/>
                  </a:cxn>
                  <a:cxn ang="0">
                    <a:pos x="T4" y="T5"/>
                  </a:cxn>
                  <a:cxn ang="0">
                    <a:pos x="T6" y="T7"/>
                  </a:cxn>
                  <a:cxn ang="0">
                    <a:pos x="T8" y="T9"/>
                  </a:cxn>
                </a:cxnLst>
                <a:rect l="0" t="0" r="r" b="b"/>
                <a:pathLst>
                  <a:path w="6" h="64">
                    <a:moveTo>
                      <a:pt x="1" y="0"/>
                    </a:moveTo>
                    <a:cubicBezTo>
                      <a:pt x="0" y="0"/>
                      <a:pt x="0" y="0"/>
                      <a:pt x="0" y="0"/>
                    </a:cubicBezTo>
                    <a:cubicBezTo>
                      <a:pt x="0" y="21"/>
                      <a:pt x="1" y="43"/>
                      <a:pt x="6" y="63"/>
                    </a:cubicBezTo>
                    <a:cubicBezTo>
                      <a:pt x="6" y="64"/>
                      <a:pt x="6" y="63"/>
                      <a:pt x="6" y="62"/>
                    </a:cubicBezTo>
                    <a:cubicBezTo>
                      <a:pt x="2" y="42"/>
                      <a:pt x="1" y="21"/>
                      <a:pt x="1" y="0"/>
                    </a:cubicBezTo>
                    <a:close/>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4" name="Freeform 101"/>
              <p:cNvSpPr>
                <a:spLocks/>
              </p:cNvSpPr>
              <p:nvPr/>
            </p:nvSpPr>
            <p:spPr bwMode="auto">
              <a:xfrm>
                <a:off x="2556" y="1028"/>
                <a:ext cx="9" cy="36"/>
              </a:xfrm>
              <a:custGeom>
                <a:avLst/>
                <a:gdLst>
                  <a:gd name="T0" fmla="*/ 4 w 4"/>
                  <a:gd name="T1" fmla="*/ 0 h 17"/>
                  <a:gd name="T2" fmla="*/ 0 w 4"/>
                  <a:gd name="T3" fmla="*/ 16 h 17"/>
                  <a:gd name="T4" fmla="*/ 1 w 4"/>
                  <a:gd name="T5" fmla="*/ 16 h 17"/>
                  <a:gd name="T6" fmla="*/ 4 w 4"/>
                  <a:gd name="T7" fmla="*/ 0 h 17"/>
                </a:gdLst>
                <a:ahLst/>
                <a:cxnLst>
                  <a:cxn ang="0">
                    <a:pos x="T0" y="T1"/>
                  </a:cxn>
                  <a:cxn ang="0">
                    <a:pos x="T2" y="T3"/>
                  </a:cxn>
                  <a:cxn ang="0">
                    <a:pos x="T4" y="T5"/>
                  </a:cxn>
                  <a:cxn ang="0">
                    <a:pos x="T6" y="T7"/>
                  </a:cxn>
                </a:cxnLst>
                <a:rect l="0" t="0" r="r" b="b"/>
                <a:pathLst>
                  <a:path w="4" h="17">
                    <a:moveTo>
                      <a:pt x="4" y="0"/>
                    </a:moveTo>
                    <a:cubicBezTo>
                      <a:pt x="1" y="5"/>
                      <a:pt x="0" y="11"/>
                      <a:pt x="0" y="16"/>
                    </a:cubicBezTo>
                    <a:cubicBezTo>
                      <a:pt x="1" y="17"/>
                      <a:pt x="1" y="16"/>
                      <a:pt x="1" y="16"/>
                    </a:cubicBezTo>
                    <a:cubicBezTo>
                      <a:pt x="1" y="11"/>
                      <a:pt x="1" y="5"/>
                      <a:pt x="4" y="0"/>
                    </a:cubicBezTo>
                    <a:close/>
                  </a:path>
                </a:pathLst>
              </a:custGeom>
              <a:solidFill>
                <a:srgbClr val="3DBC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5" name="Freeform 102"/>
              <p:cNvSpPr>
                <a:spLocks/>
              </p:cNvSpPr>
              <p:nvPr/>
            </p:nvSpPr>
            <p:spPr bwMode="auto">
              <a:xfrm>
                <a:off x="2620" y="383"/>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2"/>
                    </a:cubicBezTo>
                    <a:cubicBezTo>
                      <a:pt x="1" y="1"/>
                      <a:pt x="0" y="1"/>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6" name="Freeform 103"/>
              <p:cNvSpPr>
                <a:spLocks/>
              </p:cNvSpPr>
              <p:nvPr/>
            </p:nvSpPr>
            <p:spPr bwMode="auto">
              <a:xfrm>
                <a:off x="2624" y="371"/>
                <a:ext cx="2" cy="6"/>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1" y="1"/>
                      <a:pt x="1" y="2"/>
                      <a:pt x="1" y="3"/>
                    </a:cubicBezTo>
                    <a:cubicBezTo>
                      <a:pt x="1" y="2"/>
                      <a:pt x="1" y="1"/>
                      <a:pt x="1" y="1"/>
                    </a:cubicBezTo>
                    <a:cubicBezTo>
                      <a:pt x="1" y="1"/>
                      <a:pt x="1"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7" name="Oval 104"/>
              <p:cNvSpPr>
                <a:spLocks noChangeArrowheads="1"/>
              </p:cNvSpPr>
              <p:nvPr/>
            </p:nvSpPr>
            <p:spPr bwMode="auto">
              <a:xfrm>
                <a:off x="2620" y="383"/>
                <a:ext cx="1" cy="3"/>
              </a:xfrm>
              <a:prstGeom prst="ellipse">
                <a:avLst/>
              </a:pr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8" name="Freeform 105"/>
              <p:cNvSpPr>
                <a:spLocks/>
              </p:cNvSpPr>
              <p:nvPr/>
            </p:nvSpPr>
            <p:spPr bwMode="auto">
              <a:xfrm>
                <a:off x="2633" y="390"/>
                <a:ext cx="8" cy="42"/>
              </a:xfrm>
              <a:custGeom>
                <a:avLst/>
                <a:gdLst>
                  <a:gd name="T0" fmla="*/ 0 w 4"/>
                  <a:gd name="T1" fmla="*/ 0 h 20"/>
                  <a:gd name="T2" fmla="*/ 0 w 4"/>
                  <a:gd name="T3" fmla="*/ 5 h 20"/>
                  <a:gd name="T4" fmla="*/ 3 w 4"/>
                  <a:gd name="T5" fmla="*/ 19 h 20"/>
                  <a:gd name="T6" fmla="*/ 4 w 4"/>
                  <a:gd name="T7" fmla="*/ 20 h 20"/>
                  <a:gd name="T8" fmla="*/ 0 w 4"/>
                  <a:gd name="T9" fmla="*/ 0 h 20"/>
                </a:gdLst>
                <a:ahLst/>
                <a:cxnLst>
                  <a:cxn ang="0">
                    <a:pos x="T0" y="T1"/>
                  </a:cxn>
                  <a:cxn ang="0">
                    <a:pos x="T2" y="T3"/>
                  </a:cxn>
                  <a:cxn ang="0">
                    <a:pos x="T4" y="T5"/>
                  </a:cxn>
                  <a:cxn ang="0">
                    <a:pos x="T6" y="T7"/>
                  </a:cxn>
                  <a:cxn ang="0">
                    <a:pos x="T8" y="T9"/>
                  </a:cxn>
                </a:cxnLst>
                <a:rect l="0" t="0" r="r" b="b"/>
                <a:pathLst>
                  <a:path w="4" h="20">
                    <a:moveTo>
                      <a:pt x="0" y="0"/>
                    </a:moveTo>
                    <a:cubicBezTo>
                      <a:pt x="0" y="2"/>
                      <a:pt x="0" y="3"/>
                      <a:pt x="0" y="5"/>
                    </a:cubicBezTo>
                    <a:cubicBezTo>
                      <a:pt x="1" y="9"/>
                      <a:pt x="2" y="14"/>
                      <a:pt x="3" y="19"/>
                    </a:cubicBezTo>
                    <a:cubicBezTo>
                      <a:pt x="4" y="19"/>
                      <a:pt x="4" y="19"/>
                      <a:pt x="4" y="20"/>
                    </a:cubicBezTo>
                    <a:cubicBezTo>
                      <a:pt x="3" y="12"/>
                      <a:pt x="2" y="6"/>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9" name="Freeform 106"/>
              <p:cNvSpPr>
                <a:spLocks noEditPoints="1"/>
              </p:cNvSpPr>
              <p:nvPr/>
            </p:nvSpPr>
            <p:spPr bwMode="auto">
              <a:xfrm>
                <a:off x="2628" y="377"/>
                <a:ext cx="5" cy="51"/>
              </a:xfrm>
              <a:custGeom>
                <a:avLst/>
                <a:gdLst>
                  <a:gd name="T0" fmla="*/ 1 w 2"/>
                  <a:gd name="T1" fmla="*/ 22 h 24"/>
                  <a:gd name="T2" fmla="*/ 1 w 2"/>
                  <a:gd name="T3" fmla="*/ 23 h 24"/>
                  <a:gd name="T4" fmla="*/ 2 w 2"/>
                  <a:gd name="T5" fmla="*/ 24 h 24"/>
                  <a:gd name="T6" fmla="*/ 1 w 2"/>
                  <a:gd name="T7" fmla="*/ 22 h 24"/>
                  <a:gd name="T8" fmla="*/ 0 w 2"/>
                  <a:gd name="T9" fmla="*/ 0 h 24"/>
                  <a:gd name="T10" fmla="*/ 0 w 2"/>
                  <a:gd name="T11" fmla="*/ 4 h 24"/>
                  <a:gd name="T12" fmla="*/ 2 w 2"/>
                  <a:gd name="T13" fmla="*/ 11 h 24"/>
                  <a:gd name="T14" fmla="*/ 2 w 2"/>
                  <a:gd name="T15" fmla="*/ 6 h 24"/>
                  <a:gd name="T16" fmla="*/ 0 w 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4">
                    <a:moveTo>
                      <a:pt x="1" y="22"/>
                    </a:moveTo>
                    <a:cubicBezTo>
                      <a:pt x="1" y="22"/>
                      <a:pt x="1" y="23"/>
                      <a:pt x="1" y="23"/>
                    </a:cubicBezTo>
                    <a:cubicBezTo>
                      <a:pt x="1" y="24"/>
                      <a:pt x="2" y="24"/>
                      <a:pt x="2" y="24"/>
                    </a:cubicBezTo>
                    <a:cubicBezTo>
                      <a:pt x="1" y="23"/>
                      <a:pt x="1" y="22"/>
                      <a:pt x="1" y="22"/>
                    </a:cubicBezTo>
                    <a:moveTo>
                      <a:pt x="0" y="0"/>
                    </a:moveTo>
                    <a:cubicBezTo>
                      <a:pt x="0" y="1"/>
                      <a:pt x="0" y="2"/>
                      <a:pt x="0" y="4"/>
                    </a:cubicBezTo>
                    <a:cubicBezTo>
                      <a:pt x="1" y="6"/>
                      <a:pt x="2" y="8"/>
                      <a:pt x="2" y="11"/>
                    </a:cubicBezTo>
                    <a:cubicBezTo>
                      <a:pt x="2" y="9"/>
                      <a:pt x="2" y="8"/>
                      <a:pt x="2" y="6"/>
                    </a:cubicBezTo>
                    <a:cubicBezTo>
                      <a:pt x="1" y="4"/>
                      <a:pt x="1" y="2"/>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0" name="Freeform 107"/>
              <p:cNvSpPr>
                <a:spLocks noEditPoints="1"/>
              </p:cNvSpPr>
              <p:nvPr/>
            </p:nvSpPr>
            <p:spPr bwMode="auto">
              <a:xfrm>
                <a:off x="2628" y="377"/>
                <a:ext cx="13" cy="55"/>
              </a:xfrm>
              <a:custGeom>
                <a:avLst/>
                <a:gdLst>
                  <a:gd name="T0" fmla="*/ 5 w 6"/>
                  <a:gd name="T1" fmla="*/ 25 h 26"/>
                  <a:gd name="T2" fmla="*/ 5 w 6"/>
                  <a:gd name="T3" fmla="*/ 25 h 26"/>
                  <a:gd name="T4" fmla="*/ 6 w 6"/>
                  <a:gd name="T5" fmla="*/ 26 h 26"/>
                  <a:gd name="T6" fmla="*/ 6 w 6"/>
                  <a:gd name="T7" fmla="*/ 26 h 26"/>
                  <a:gd name="T8" fmla="*/ 5 w 6"/>
                  <a:gd name="T9" fmla="*/ 25 h 26"/>
                  <a:gd name="T10" fmla="*/ 1 w 6"/>
                  <a:gd name="T11" fmla="*/ 20 h 26"/>
                  <a:gd name="T12" fmla="*/ 1 w 6"/>
                  <a:gd name="T13" fmla="*/ 24 h 26"/>
                  <a:gd name="T14" fmla="*/ 2 w 6"/>
                  <a:gd name="T15" fmla="*/ 24 h 26"/>
                  <a:gd name="T16" fmla="*/ 2 w 6"/>
                  <a:gd name="T17" fmla="*/ 24 h 26"/>
                  <a:gd name="T18" fmla="*/ 1 w 6"/>
                  <a:gd name="T19" fmla="*/ 23 h 26"/>
                  <a:gd name="T20" fmla="*/ 1 w 6"/>
                  <a:gd name="T21" fmla="*/ 22 h 26"/>
                  <a:gd name="T22" fmla="*/ 1 w 6"/>
                  <a:gd name="T23" fmla="*/ 20 h 26"/>
                  <a:gd name="T24" fmla="*/ 0 w 6"/>
                  <a:gd name="T25" fmla="*/ 0 h 26"/>
                  <a:gd name="T26" fmla="*/ 0 w 6"/>
                  <a:gd name="T27" fmla="*/ 3 h 26"/>
                  <a:gd name="T28" fmla="*/ 0 w 6"/>
                  <a:gd name="T29" fmla="*/ 4 h 26"/>
                  <a:gd name="T30" fmla="*/ 0 w 6"/>
                  <a:gd name="T31" fmla="*/ 0 h 26"/>
                  <a:gd name="T32" fmla="*/ 0 w 6"/>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6">
                    <a:moveTo>
                      <a:pt x="5" y="25"/>
                    </a:moveTo>
                    <a:cubicBezTo>
                      <a:pt x="5" y="25"/>
                      <a:pt x="5" y="25"/>
                      <a:pt x="5" y="25"/>
                    </a:cubicBezTo>
                    <a:cubicBezTo>
                      <a:pt x="6" y="25"/>
                      <a:pt x="6" y="26"/>
                      <a:pt x="6" y="26"/>
                    </a:cubicBezTo>
                    <a:cubicBezTo>
                      <a:pt x="6" y="26"/>
                      <a:pt x="6" y="26"/>
                      <a:pt x="6" y="26"/>
                    </a:cubicBezTo>
                    <a:cubicBezTo>
                      <a:pt x="6" y="25"/>
                      <a:pt x="6" y="25"/>
                      <a:pt x="5" y="25"/>
                    </a:cubicBezTo>
                    <a:moveTo>
                      <a:pt x="1" y="20"/>
                    </a:moveTo>
                    <a:cubicBezTo>
                      <a:pt x="1" y="22"/>
                      <a:pt x="1" y="23"/>
                      <a:pt x="1" y="24"/>
                    </a:cubicBezTo>
                    <a:cubicBezTo>
                      <a:pt x="1" y="24"/>
                      <a:pt x="1" y="24"/>
                      <a:pt x="2" y="24"/>
                    </a:cubicBezTo>
                    <a:cubicBezTo>
                      <a:pt x="2" y="24"/>
                      <a:pt x="2" y="24"/>
                      <a:pt x="2" y="24"/>
                    </a:cubicBezTo>
                    <a:cubicBezTo>
                      <a:pt x="2" y="24"/>
                      <a:pt x="1" y="24"/>
                      <a:pt x="1" y="23"/>
                    </a:cubicBezTo>
                    <a:cubicBezTo>
                      <a:pt x="1" y="23"/>
                      <a:pt x="1" y="22"/>
                      <a:pt x="1" y="22"/>
                    </a:cubicBezTo>
                    <a:cubicBezTo>
                      <a:pt x="1" y="21"/>
                      <a:pt x="1" y="21"/>
                      <a:pt x="1" y="20"/>
                    </a:cubicBezTo>
                    <a:moveTo>
                      <a:pt x="0" y="0"/>
                    </a:moveTo>
                    <a:cubicBezTo>
                      <a:pt x="0" y="0"/>
                      <a:pt x="0" y="1"/>
                      <a:pt x="0" y="3"/>
                    </a:cubicBezTo>
                    <a:cubicBezTo>
                      <a:pt x="0" y="3"/>
                      <a:pt x="0" y="3"/>
                      <a:pt x="0" y="4"/>
                    </a:cubicBezTo>
                    <a:cubicBezTo>
                      <a:pt x="0" y="2"/>
                      <a:pt x="0" y="1"/>
                      <a:pt x="0"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1" name="Freeform 108"/>
              <p:cNvSpPr>
                <a:spLocks/>
              </p:cNvSpPr>
              <p:nvPr/>
            </p:nvSpPr>
            <p:spPr bwMode="auto">
              <a:xfrm>
                <a:off x="2618" y="377"/>
                <a:ext cx="0" cy="6"/>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2"/>
                    </a:cubicBezTo>
                    <a:cubicBezTo>
                      <a:pt x="0" y="2"/>
                      <a:pt x="0" y="2"/>
                      <a:pt x="0" y="3"/>
                    </a:cubicBezTo>
                    <a:cubicBezTo>
                      <a:pt x="0" y="2"/>
                      <a:pt x="0" y="2"/>
                      <a:pt x="0" y="2"/>
                    </a:cubicBezTo>
                    <a:cubicBezTo>
                      <a:pt x="0" y="1"/>
                      <a:pt x="0"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2" name="Freeform 109"/>
              <p:cNvSpPr>
                <a:spLocks noEditPoints="1"/>
              </p:cNvSpPr>
              <p:nvPr/>
            </p:nvSpPr>
            <p:spPr bwMode="auto">
              <a:xfrm>
                <a:off x="2486" y="430"/>
                <a:ext cx="79" cy="53"/>
              </a:xfrm>
              <a:custGeom>
                <a:avLst/>
                <a:gdLst>
                  <a:gd name="T0" fmla="*/ 11 w 37"/>
                  <a:gd name="T1" fmla="*/ 12 h 25"/>
                  <a:gd name="T2" fmla="*/ 8 w 37"/>
                  <a:gd name="T3" fmla="*/ 13 h 25"/>
                  <a:gd name="T4" fmla="*/ 2 w 37"/>
                  <a:gd name="T5" fmla="*/ 25 h 25"/>
                  <a:gd name="T6" fmla="*/ 2 w 37"/>
                  <a:gd name="T7" fmla="*/ 24 h 25"/>
                  <a:gd name="T8" fmla="*/ 2 w 37"/>
                  <a:gd name="T9" fmla="*/ 23 h 25"/>
                  <a:gd name="T10" fmla="*/ 2 w 37"/>
                  <a:gd name="T11" fmla="*/ 23 h 25"/>
                  <a:gd name="T12" fmla="*/ 2 w 37"/>
                  <a:gd name="T13" fmla="*/ 22 h 25"/>
                  <a:gd name="T14" fmla="*/ 2 w 37"/>
                  <a:gd name="T15" fmla="*/ 22 h 25"/>
                  <a:gd name="T16" fmla="*/ 2 w 37"/>
                  <a:gd name="T17" fmla="*/ 21 h 25"/>
                  <a:gd name="T18" fmla="*/ 2 w 37"/>
                  <a:gd name="T19" fmla="*/ 21 h 25"/>
                  <a:gd name="T20" fmla="*/ 3 w 37"/>
                  <a:gd name="T21" fmla="*/ 20 h 25"/>
                  <a:gd name="T22" fmla="*/ 3 w 37"/>
                  <a:gd name="T23" fmla="*/ 20 h 25"/>
                  <a:gd name="T24" fmla="*/ 6 w 37"/>
                  <a:gd name="T25" fmla="*/ 17 h 25"/>
                  <a:gd name="T26" fmla="*/ 6 w 37"/>
                  <a:gd name="T27" fmla="*/ 16 h 25"/>
                  <a:gd name="T28" fmla="*/ 7 w 37"/>
                  <a:gd name="T29" fmla="*/ 16 h 25"/>
                  <a:gd name="T30" fmla="*/ 7 w 37"/>
                  <a:gd name="T31" fmla="*/ 16 h 25"/>
                  <a:gd name="T32" fmla="*/ 8 w 37"/>
                  <a:gd name="T33" fmla="*/ 15 h 25"/>
                  <a:gd name="T34" fmla="*/ 8 w 37"/>
                  <a:gd name="T35" fmla="*/ 15 h 25"/>
                  <a:gd name="T36" fmla="*/ 9 w 37"/>
                  <a:gd name="T37" fmla="*/ 15 h 25"/>
                  <a:gd name="T38" fmla="*/ 9 w 37"/>
                  <a:gd name="T39" fmla="*/ 14 h 25"/>
                  <a:gd name="T40" fmla="*/ 10 w 37"/>
                  <a:gd name="T41" fmla="*/ 14 h 25"/>
                  <a:gd name="T42" fmla="*/ 11 w 37"/>
                  <a:gd name="T43" fmla="*/ 12 h 25"/>
                  <a:gd name="T44" fmla="*/ 37 w 37"/>
                  <a:gd name="T45" fmla="*/ 0 h 25"/>
                  <a:gd name="T46" fmla="*/ 25 w 37"/>
                  <a:gd name="T47" fmla="*/ 3 h 25"/>
                  <a:gd name="T48" fmla="*/ 11 w 37"/>
                  <a:gd name="T49" fmla="*/ 20 h 25"/>
                  <a:gd name="T50" fmla="*/ 11 w 37"/>
                  <a:gd name="T51" fmla="*/ 20 h 25"/>
                  <a:gd name="T52" fmla="*/ 15 w 37"/>
                  <a:gd name="T53" fmla="*/ 17 h 25"/>
                  <a:gd name="T54" fmla="*/ 27 w 37"/>
                  <a:gd name="T55" fmla="*/ 5 h 25"/>
                  <a:gd name="T56" fmla="*/ 30 w 37"/>
                  <a:gd name="T57" fmla="*/ 4 h 25"/>
                  <a:gd name="T58" fmla="*/ 34 w 37"/>
                  <a:gd name="T59" fmla="*/ 2 h 25"/>
                  <a:gd name="T60" fmla="*/ 37 w 37"/>
                  <a:gd name="T61" fmla="*/ 0 h 25"/>
                  <a:gd name="T62" fmla="*/ 37 w 37"/>
                  <a:gd name="T6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25">
                    <a:moveTo>
                      <a:pt x="11" y="12"/>
                    </a:moveTo>
                    <a:cubicBezTo>
                      <a:pt x="10" y="12"/>
                      <a:pt x="9" y="13"/>
                      <a:pt x="8" y="13"/>
                    </a:cubicBezTo>
                    <a:cubicBezTo>
                      <a:pt x="1" y="17"/>
                      <a:pt x="0" y="22"/>
                      <a:pt x="2" y="25"/>
                    </a:cubicBezTo>
                    <a:cubicBezTo>
                      <a:pt x="2" y="25"/>
                      <a:pt x="2" y="24"/>
                      <a:pt x="2" y="24"/>
                    </a:cubicBezTo>
                    <a:cubicBezTo>
                      <a:pt x="2" y="23"/>
                      <a:pt x="2" y="23"/>
                      <a:pt x="2" y="23"/>
                    </a:cubicBezTo>
                    <a:cubicBezTo>
                      <a:pt x="2" y="23"/>
                      <a:pt x="2" y="23"/>
                      <a:pt x="2" y="23"/>
                    </a:cubicBezTo>
                    <a:cubicBezTo>
                      <a:pt x="2" y="22"/>
                      <a:pt x="2" y="22"/>
                      <a:pt x="2" y="22"/>
                    </a:cubicBezTo>
                    <a:cubicBezTo>
                      <a:pt x="2" y="22"/>
                      <a:pt x="2" y="22"/>
                      <a:pt x="2" y="22"/>
                    </a:cubicBezTo>
                    <a:cubicBezTo>
                      <a:pt x="2" y="21"/>
                      <a:pt x="2" y="21"/>
                      <a:pt x="2" y="21"/>
                    </a:cubicBezTo>
                    <a:cubicBezTo>
                      <a:pt x="2" y="21"/>
                      <a:pt x="2" y="21"/>
                      <a:pt x="2" y="21"/>
                    </a:cubicBezTo>
                    <a:cubicBezTo>
                      <a:pt x="3" y="20"/>
                      <a:pt x="3" y="20"/>
                      <a:pt x="3" y="20"/>
                    </a:cubicBezTo>
                    <a:cubicBezTo>
                      <a:pt x="3" y="20"/>
                      <a:pt x="3" y="20"/>
                      <a:pt x="3" y="20"/>
                    </a:cubicBezTo>
                    <a:cubicBezTo>
                      <a:pt x="4" y="19"/>
                      <a:pt x="5" y="18"/>
                      <a:pt x="6" y="17"/>
                    </a:cubicBezTo>
                    <a:cubicBezTo>
                      <a:pt x="6" y="16"/>
                      <a:pt x="6" y="16"/>
                      <a:pt x="6" y="16"/>
                    </a:cubicBezTo>
                    <a:cubicBezTo>
                      <a:pt x="7" y="16"/>
                      <a:pt x="7" y="16"/>
                      <a:pt x="7" y="16"/>
                    </a:cubicBezTo>
                    <a:cubicBezTo>
                      <a:pt x="7" y="16"/>
                      <a:pt x="7" y="16"/>
                      <a:pt x="7" y="16"/>
                    </a:cubicBezTo>
                    <a:cubicBezTo>
                      <a:pt x="8" y="15"/>
                      <a:pt x="8" y="15"/>
                      <a:pt x="8" y="15"/>
                    </a:cubicBezTo>
                    <a:cubicBezTo>
                      <a:pt x="8" y="15"/>
                      <a:pt x="8" y="15"/>
                      <a:pt x="8" y="15"/>
                    </a:cubicBezTo>
                    <a:cubicBezTo>
                      <a:pt x="9" y="15"/>
                      <a:pt x="9" y="15"/>
                      <a:pt x="9" y="15"/>
                    </a:cubicBezTo>
                    <a:cubicBezTo>
                      <a:pt x="9" y="14"/>
                      <a:pt x="9" y="14"/>
                      <a:pt x="9" y="14"/>
                    </a:cubicBezTo>
                    <a:cubicBezTo>
                      <a:pt x="10" y="14"/>
                      <a:pt x="10" y="14"/>
                      <a:pt x="10" y="14"/>
                    </a:cubicBezTo>
                    <a:cubicBezTo>
                      <a:pt x="10" y="13"/>
                      <a:pt x="11" y="13"/>
                      <a:pt x="11" y="12"/>
                    </a:cubicBezTo>
                    <a:moveTo>
                      <a:pt x="37" y="0"/>
                    </a:moveTo>
                    <a:cubicBezTo>
                      <a:pt x="32" y="0"/>
                      <a:pt x="28" y="1"/>
                      <a:pt x="25" y="3"/>
                    </a:cubicBezTo>
                    <a:cubicBezTo>
                      <a:pt x="19" y="7"/>
                      <a:pt x="14" y="11"/>
                      <a:pt x="11" y="20"/>
                    </a:cubicBezTo>
                    <a:cubicBezTo>
                      <a:pt x="11" y="20"/>
                      <a:pt x="11" y="20"/>
                      <a:pt x="11" y="20"/>
                    </a:cubicBezTo>
                    <a:cubicBezTo>
                      <a:pt x="13" y="19"/>
                      <a:pt x="14" y="18"/>
                      <a:pt x="15" y="17"/>
                    </a:cubicBezTo>
                    <a:cubicBezTo>
                      <a:pt x="18" y="11"/>
                      <a:pt x="22" y="8"/>
                      <a:pt x="27" y="5"/>
                    </a:cubicBezTo>
                    <a:cubicBezTo>
                      <a:pt x="27" y="5"/>
                      <a:pt x="29" y="4"/>
                      <a:pt x="30" y="4"/>
                    </a:cubicBezTo>
                    <a:cubicBezTo>
                      <a:pt x="31" y="3"/>
                      <a:pt x="33" y="2"/>
                      <a:pt x="34" y="2"/>
                    </a:cubicBezTo>
                    <a:cubicBezTo>
                      <a:pt x="35" y="1"/>
                      <a:pt x="36" y="1"/>
                      <a:pt x="37" y="0"/>
                    </a:cubicBezTo>
                    <a:cubicBezTo>
                      <a:pt x="37" y="0"/>
                      <a:pt x="37" y="0"/>
                      <a:pt x="3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3" name="Freeform 110"/>
              <p:cNvSpPr>
                <a:spLocks noEditPoints="1"/>
              </p:cNvSpPr>
              <p:nvPr/>
            </p:nvSpPr>
            <p:spPr bwMode="auto">
              <a:xfrm>
                <a:off x="2509" y="432"/>
                <a:ext cx="66" cy="45"/>
              </a:xfrm>
              <a:custGeom>
                <a:avLst/>
                <a:gdLst>
                  <a:gd name="T0" fmla="*/ 3 w 31"/>
                  <a:gd name="T1" fmla="*/ 17 h 21"/>
                  <a:gd name="T2" fmla="*/ 1 w 31"/>
                  <a:gd name="T3" fmla="*/ 19 h 21"/>
                  <a:gd name="T4" fmla="*/ 0 w 31"/>
                  <a:gd name="T5" fmla="*/ 20 h 21"/>
                  <a:gd name="T6" fmla="*/ 0 w 31"/>
                  <a:gd name="T7" fmla="*/ 21 h 21"/>
                  <a:gd name="T8" fmla="*/ 2 w 31"/>
                  <a:gd name="T9" fmla="*/ 19 h 21"/>
                  <a:gd name="T10" fmla="*/ 3 w 31"/>
                  <a:gd name="T11" fmla="*/ 17 h 21"/>
                  <a:gd name="T12" fmla="*/ 27 w 31"/>
                  <a:gd name="T13" fmla="*/ 0 h 21"/>
                  <a:gd name="T14" fmla="*/ 22 w 31"/>
                  <a:gd name="T15" fmla="*/ 2 h 21"/>
                  <a:gd name="T16" fmla="*/ 22 w 31"/>
                  <a:gd name="T17" fmla="*/ 2 h 21"/>
                  <a:gd name="T18" fmla="*/ 21 w 31"/>
                  <a:gd name="T19" fmla="*/ 2 h 21"/>
                  <a:gd name="T20" fmla="*/ 26 w 31"/>
                  <a:gd name="T21" fmla="*/ 1 h 21"/>
                  <a:gd name="T22" fmla="*/ 31 w 31"/>
                  <a:gd name="T23" fmla="*/ 0 h 21"/>
                  <a:gd name="T24" fmla="*/ 27 w 31"/>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1">
                    <a:moveTo>
                      <a:pt x="3" y="17"/>
                    </a:moveTo>
                    <a:cubicBezTo>
                      <a:pt x="2" y="18"/>
                      <a:pt x="2" y="19"/>
                      <a:pt x="1" y="19"/>
                    </a:cubicBezTo>
                    <a:cubicBezTo>
                      <a:pt x="0" y="19"/>
                      <a:pt x="0" y="20"/>
                      <a:pt x="0" y="20"/>
                    </a:cubicBezTo>
                    <a:cubicBezTo>
                      <a:pt x="0" y="20"/>
                      <a:pt x="0" y="21"/>
                      <a:pt x="0" y="21"/>
                    </a:cubicBezTo>
                    <a:cubicBezTo>
                      <a:pt x="0" y="21"/>
                      <a:pt x="1" y="20"/>
                      <a:pt x="2" y="19"/>
                    </a:cubicBezTo>
                    <a:cubicBezTo>
                      <a:pt x="2" y="19"/>
                      <a:pt x="3" y="18"/>
                      <a:pt x="3" y="17"/>
                    </a:cubicBezTo>
                    <a:moveTo>
                      <a:pt x="27" y="0"/>
                    </a:moveTo>
                    <a:cubicBezTo>
                      <a:pt x="25" y="0"/>
                      <a:pt x="23" y="1"/>
                      <a:pt x="22" y="2"/>
                    </a:cubicBezTo>
                    <a:cubicBezTo>
                      <a:pt x="22" y="2"/>
                      <a:pt x="22" y="2"/>
                      <a:pt x="22" y="2"/>
                    </a:cubicBezTo>
                    <a:cubicBezTo>
                      <a:pt x="22" y="2"/>
                      <a:pt x="21" y="2"/>
                      <a:pt x="21" y="2"/>
                    </a:cubicBezTo>
                    <a:cubicBezTo>
                      <a:pt x="23" y="2"/>
                      <a:pt x="24" y="1"/>
                      <a:pt x="26" y="1"/>
                    </a:cubicBezTo>
                    <a:cubicBezTo>
                      <a:pt x="28" y="1"/>
                      <a:pt x="30" y="0"/>
                      <a:pt x="31" y="0"/>
                    </a:cubicBezTo>
                    <a:cubicBezTo>
                      <a:pt x="30" y="0"/>
                      <a:pt x="28" y="0"/>
                      <a:pt x="27"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4" name="Freeform 111"/>
              <p:cNvSpPr>
                <a:spLocks noEditPoints="1"/>
              </p:cNvSpPr>
              <p:nvPr/>
            </p:nvSpPr>
            <p:spPr bwMode="auto">
              <a:xfrm>
                <a:off x="2509" y="432"/>
                <a:ext cx="58" cy="43"/>
              </a:xfrm>
              <a:custGeom>
                <a:avLst/>
                <a:gdLst>
                  <a:gd name="T0" fmla="*/ 4 w 27"/>
                  <a:gd name="T1" fmla="*/ 16 h 20"/>
                  <a:gd name="T2" fmla="*/ 0 w 27"/>
                  <a:gd name="T3" fmla="*/ 19 h 20"/>
                  <a:gd name="T4" fmla="*/ 0 w 27"/>
                  <a:gd name="T5" fmla="*/ 19 h 20"/>
                  <a:gd name="T6" fmla="*/ 0 w 27"/>
                  <a:gd name="T7" fmla="*/ 20 h 20"/>
                  <a:gd name="T8" fmla="*/ 1 w 27"/>
                  <a:gd name="T9" fmla="*/ 19 h 20"/>
                  <a:gd name="T10" fmla="*/ 3 w 27"/>
                  <a:gd name="T11" fmla="*/ 17 h 20"/>
                  <a:gd name="T12" fmla="*/ 4 w 27"/>
                  <a:gd name="T13" fmla="*/ 16 h 20"/>
                  <a:gd name="T14" fmla="*/ 23 w 27"/>
                  <a:gd name="T15" fmla="*/ 1 h 20"/>
                  <a:gd name="T16" fmla="*/ 19 w 27"/>
                  <a:gd name="T17" fmla="*/ 3 h 20"/>
                  <a:gd name="T18" fmla="*/ 20 w 27"/>
                  <a:gd name="T19" fmla="*/ 2 h 20"/>
                  <a:gd name="T20" fmla="*/ 23 w 27"/>
                  <a:gd name="T21" fmla="*/ 1 h 20"/>
                  <a:gd name="T22" fmla="*/ 23 w 27"/>
                  <a:gd name="T23" fmla="*/ 1 h 20"/>
                  <a:gd name="T24" fmla="*/ 27 w 27"/>
                  <a:gd name="T25" fmla="*/ 0 h 20"/>
                  <a:gd name="T26" fmla="*/ 22 w 27"/>
                  <a:gd name="T27" fmla="*/ 2 h 20"/>
                  <a:gd name="T28" fmla="*/ 27 w 27"/>
                  <a:gd name="T29" fmla="*/ 0 h 20"/>
                  <a:gd name="T30" fmla="*/ 27 w 27"/>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0">
                    <a:moveTo>
                      <a:pt x="4" y="16"/>
                    </a:moveTo>
                    <a:cubicBezTo>
                      <a:pt x="3" y="17"/>
                      <a:pt x="2" y="18"/>
                      <a:pt x="0" y="19"/>
                    </a:cubicBezTo>
                    <a:cubicBezTo>
                      <a:pt x="0" y="19"/>
                      <a:pt x="0" y="19"/>
                      <a:pt x="0" y="19"/>
                    </a:cubicBezTo>
                    <a:cubicBezTo>
                      <a:pt x="0" y="19"/>
                      <a:pt x="0" y="19"/>
                      <a:pt x="0" y="20"/>
                    </a:cubicBezTo>
                    <a:cubicBezTo>
                      <a:pt x="0" y="20"/>
                      <a:pt x="0" y="19"/>
                      <a:pt x="1" y="19"/>
                    </a:cubicBezTo>
                    <a:cubicBezTo>
                      <a:pt x="2" y="19"/>
                      <a:pt x="2" y="18"/>
                      <a:pt x="3" y="17"/>
                    </a:cubicBezTo>
                    <a:cubicBezTo>
                      <a:pt x="3" y="17"/>
                      <a:pt x="4" y="16"/>
                      <a:pt x="4" y="16"/>
                    </a:cubicBezTo>
                    <a:moveTo>
                      <a:pt x="23" y="1"/>
                    </a:moveTo>
                    <a:cubicBezTo>
                      <a:pt x="22" y="1"/>
                      <a:pt x="20" y="2"/>
                      <a:pt x="19" y="3"/>
                    </a:cubicBezTo>
                    <a:cubicBezTo>
                      <a:pt x="19" y="3"/>
                      <a:pt x="19" y="2"/>
                      <a:pt x="20" y="2"/>
                    </a:cubicBezTo>
                    <a:cubicBezTo>
                      <a:pt x="21" y="2"/>
                      <a:pt x="22" y="1"/>
                      <a:pt x="23" y="1"/>
                    </a:cubicBezTo>
                    <a:cubicBezTo>
                      <a:pt x="23" y="1"/>
                      <a:pt x="23" y="1"/>
                      <a:pt x="23" y="1"/>
                    </a:cubicBezTo>
                    <a:moveTo>
                      <a:pt x="27" y="0"/>
                    </a:moveTo>
                    <a:cubicBezTo>
                      <a:pt x="25" y="0"/>
                      <a:pt x="23" y="1"/>
                      <a:pt x="22" y="2"/>
                    </a:cubicBezTo>
                    <a:cubicBezTo>
                      <a:pt x="23" y="1"/>
                      <a:pt x="25" y="0"/>
                      <a:pt x="27" y="0"/>
                    </a:cubicBezTo>
                    <a:cubicBezTo>
                      <a:pt x="27" y="0"/>
                      <a:pt x="27" y="0"/>
                      <a:pt x="27"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5" name="Freeform 112"/>
              <p:cNvSpPr>
                <a:spLocks noEditPoints="1"/>
              </p:cNvSpPr>
              <p:nvPr/>
            </p:nvSpPr>
            <p:spPr bwMode="auto">
              <a:xfrm>
                <a:off x="2584" y="434"/>
                <a:ext cx="51" cy="30"/>
              </a:xfrm>
              <a:custGeom>
                <a:avLst/>
                <a:gdLst>
                  <a:gd name="T0" fmla="*/ 3 w 24"/>
                  <a:gd name="T1" fmla="*/ 1 h 14"/>
                  <a:gd name="T2" fmla="*/ 0 w 24"/>
                  <a:gd name="T3" fmla="*/ 1 h 14"/>
                  <a:gd name="T4" fmla="*/ 17 w 24"/>
                  <a:gd name="T5" fmla="*/ 10 h 14"/>
                  <a:gd name="T6" fmla="*/ 16 w 24"/>
                  <a:gd name="T7" fmla="*/ 9 h 14"/>
                  <a:gd name="T8" fmla="*/ 3 w 24"/>
                  <a:gd name="T9" fmla="*/ 1 h 14"/>
                  <a:gd name="T10" fmla="*/ 21 w 24"/>
                  <a:gd name="T11" fmla="*/ 0 h 14"/>
                  <a:gd name="T12" fmla="*/ 20 w 24"/>
                  <a:gd name="T13" fmla="*/ 3 h 14"/>
                  <a:gd name="T14" fmla="*/ 20 w 24"/>
                  <a:gd name="T15" fmla="*/ 8 h 14"/>
                  <a:gd name="T16" fmla="*/ 24 w 24"/>
                  <a:gd name="T17" fmla="*/ 14 h 14"/>
                  <a:gd name="T18" fmla="*/ 23 w 24"/>
                  <a:gd name="T19" fmla="*/ 2 h 14"/>
                  <a:gd name="T20" fmla="*/ 23 w 24"/>
                  <a:gd name="T21" fmla="*/ 1 h 14"/>
                  <a:gd name="T22" fmla="*/ 21 w 2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4">
                    <a:moveTo>
                      <a:pt x="3" y="1"/>
                    </a:moveTo>
                    <a:cubicBezTo>
                      <a:pt x="2" y="1"/>
                      <a:pt x="1" y="1"/>
                      <a:pt x="0" y="1"/>
                    </a:cubicBezTo>
                    <a:cubicBezTo>
                      <a:pt x="6" y="3"/>
                      <a:pt x="12" y="6"/>
                      <a:pt x="17" y="10"/>
                    </a:cubicBezTo>
                    <a:cubicBezTo>
                      <a:pt x="17" y="10"/>
                      <a:pt x="16" y="10"/>
                      <a:pt x="16" y="9"/>
                    </a:cubicBezTo>
                    <a:cubicBezTo>
                      <a:pt x="13" y="6"/>
                      <a:pt x="8" y="2"/>
                      <a:pt x="3" y="1"/>
                    </a:cubicBezTo>
                    <a:moveTo>
                      <a:pt x="21" y="0"/>
                    </a:moveTo>
                    <a:cubicBezTo>
                      <a:pt x="20" y="1"/>
                      <a:pt x="20" y="2"/>
                      <a:pt x="20" y="3"/>
                    </a:cubicBezTo>
                    <a:cubicBezTo>
                      <a:pt x="20" y="6"/>
                      <a:pt x="20" y="8"/>
                      <a:pt x="20" y="8"/>
                    </a:cubicBezTo>
                    <a:cubicBezTo>
                      <a:pt x="20" y="9"/>
                      <a:pt x="23" y="11"/>
                      <a:pt x="24" y="14"/>
                    </a:cubicBezTo>
                    <a:cubicBezTo>
                      <a:pt x="24" y="10"/>
                      <a:pt x="24" y="5"/>
                      <a:pt x="23" y="2"/>
                    </a:cubicBezTo>
                    <a:cubicBezTo>
                      <a:pt x="23" y="2"/>
                      <a:pt x="23" y="1"/>
                      <a:pt x="23" y="1"/>
                    </a:cubicBezTo>
                    <a:cubicBezTo>
                      <a:pt x="22" y="1"/>
                      <a:pt x="21" y="1"/>
                      <a:pt x="21"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6" name="Freeform 113"/>
              <p:cNvSpPr>
                <a:spLocks noEditPoints="1"/>
              </p:cNvSpPr>
              <p:nvPr/>
            </p:nvSpPr>
            <p:spPr bwMode="auto">
              <a:xfrm>
                <a:off x="2575" y="434"/>
                <a:ext cx="58" cy="3"/>
              </a:xfrm>
              <a:custGeom>
                <a:avLst/>
                <a:gdLst>
                  <a:gd name="T0" fmla="*/ 25 w 27"/>
                  <a:gd name="T1" fmla="*/ 0 h 1"/>
                  <a:gd name="T2" fmla="*/ 25 w 27"/>
                  <a:gd name="T3" fmla="*/ 0 h 1"/>
                  <a:gd name="T4" fmla="*/ 27 w 27"/>
                  <a:gd name="T5" fmla="*/ 1 h 1"/>
                  <a:gd name="T6" fmla="*/ 25 w 27"/>
                  <a:gd name="T7" fmla="*/ 0 h 1"/>
                  <a:gd name="T8" fmla="*/ 4 w 27"/>
                  <a:gd name="T9" fmla="*/ 0 h 1"/>
                  <a:gd name="T10" fmla="*/ 0 w 27"/>
                  <a:gd name="T11" fmla="*/ 1 h 1"/>
                  <a:gd name="T12" fmla="*/ 4 w 27"/>
                  <a:gd name="T13" fmla="*/ 1 h 1"/>
                  <a:gd name="T14" fmla="*/ 7 w 27"/>
                  <a:gd name="T15" fmla="*/ 1 h 1"/>
                  <a:gd name="T16" fmla="*/ 4 w 2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
                    <a:moveTo>
                      <a:pt x="25" y="0"/>
                    </a:moveTo>
                    <a:cubicBezTo>
                      <a:pt x="25" y="0"/>
                      <a:pt x="25" y="0"/>
                      <a:pt x="25" y="0"/>
                    </a:cubicBezTo>
                    <a:cubicBezTo>
                      <a:pt x="25" y="1"/>
                      <a:pt x="26" y="1"/>
                      <a:pt x="27" y="1"/>
                    </a:cubicBezTo>
                    <a:cubicBezTo>
                      <a:pt x="26" y="1"/>
                      <a:pt x="26" y="0"/>
                      <a:pt x="25" y="0"/>
                    </a:cubicBezTo>
                    <a:moveTo>
                      <a:pt x="4" y="0"/>
                    </a:moveTo>
                    <a:cubicBezTo>
                      <a:pt x="3" y="0"/>
                      <a:pt x="2" y="0"/>
                      <a:pt x="0" y="1"/>
                    </a:cubicBezTo>
                    <a:cubicBezTo>
                      <a:pt x="2" y="1"/>
                      <a:pt x="3" y="1"/>
                      <a:pt x="4" y="1"/>
                    </a:cubicBezTo>
                    <a:cubicBezTo>
                      <a:pt x="5" y="1"/>
                      <a:pt x="6" y="1"/>
                      <a:pt x="7" y="1"/>
                    </a:cubicBezTo>
                    <a:cubicBezTo>
                      <a:pt x="6" y="0"/>
                      <a:pt x="5" y="0"/>
                      <a:pt x="4"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7" name="Freeform 114"/>
              <p:cNvSpPr>
                <a:spLocks noEditPoints="1"/>
              </p:cNvSpPr>
              <p:nvPr/>
            </p:nvSpPr>
            <p:spPr bwMode="auto">
              <a:xfrm>
                <a:off x="2628" y="434"/>
                <a:ext cx="17" cy="30"/>
              </a:xfrm>
              <a:custGeom>
                <a:avLst/>
                <a:gdLst>
                  <a:gd name="T0" fmla="*/ 6 w 8"/>
                  <a:gd name="T1" fmla="*/ 3 h 14"/>
                  <a:gd name="T2" fmla="*/ 6 w 8"/>
                  <a:gd name="T3" fmla="*/ 6 h 14"/>
                  <a:gd name="T4" fmla="*/ 6 w 8"/>
                  <a:gd name="T5" fmla="*/ 11 h 14"/>
                  <a:gd name="T6" fmla="*/ 6 w 8"/>
                  <a:gd name="T7" fmla="*/ 14 h 14"/>
                  <a:gd name="T8" fmla="*/ 8 w 8"/>
                  <a:gd name="T9" fmla="*/ 8 h 14"/>
                  <a:gd name="T10" fmla="*/ 7 w 8"/>
                  <a:gd name="T11" fmla="*/ 7 h 14"/>
                  <a:gd name="T12" fmla="*/ 6 w 8"/>
                  <a:gd name="T13" fmla="*/ 4 h 14"/>
                  <a:gd name="T14" fmla="*/ 6 w 8"/>
                  <a:gd name="T15" fmla="*/ 3 h 14"/>
                  <a:gd name="T16" fmla="*/ 0 w 8"/>
                  <a:gd name="T17" fmla="*/ 0 h 14"/>
                  <a:gd name="T18" fmla="*/ 0 w 8"/>
                  <a:gd name="T19" fmla="*/ 0 h 14"/>
                  <a:gd name="T20" fmla="*/ 0 w 8"/>
                  <a:gd name="T21" fmla="*/ 0 h 14"/>
                  <a:gd name="T22" fmla="*/ 2 w 8"/>
                  <a:gd name="T23" fmla="*/ 1 h 14"/>
                  <a:gd name="T24" fmla="*/ 2 w 8"/>
                  <a:gd name="T25" fmla="*/ 0 h 14"/>
                  <a:gd name="T26" fmla="*/ 0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6" y="3"/>
                    </a:moveTo>
                    <a:cubicBezTo>
                      <a:pt x="6" y="4"/>
                      <a:pt x="6" y="5"/>
                      <a:pt x="6" y="6"/>
                    </a:cubicBezTo>
                    <a:cubicBezTo>
                      <a:pt x="7" y="8"/>
                      <a:pt x="7" y="9"/>
                      <a:pt x="6" y="11"/>
                    </a:cubicBezTo>
                    <a:cubicBezTo>
                      <a:pt x="6" y="12"/>
                      <a:pt x="6" y="13"/>
                      <a:pt x="6" y="14"/>
                    </a:cubicBezTo>
                    <a:cubicBezTo>
                      <a:pt x="7" y="12"/>
                      <a:pt x="8" y="10"/>
                      <a:pt x="8" y="8"/>
                    </a:cubicBezTo>
                    <a:cubicBezTo>
                      <a:pt x="8" y="8"/>
                      <a:pt x="7" y="8"/>
                      <a:pt x="7" y="7"/>
                    </a:cubicBezTo>
                    <a:cubicBezTo>
                      <a:pt x="7" y="6"/>
                      <a:pt x="7" y="5"/>
                      <a:pt x="6" y="4"/>
                    </a:cubicBezTo>
                    <a:cubicBezTo>
                      <a:pt x="6" y="4"/>
                      <a:pt x="6" y="3"/>
                      <a:pt x="6" y="3"/>
                    </a:cubicBezTo>
                    <a:moveTo>
                      <a:pt x="0" y="0"/>
                    </a:moveTo>
                    <a:cubicBezTo>
                      <a:pt x="0" y="0"/>
                      <a:pt x="0" y="0"/>
                      <a:pt x="0" y="0"/>
                    </a:cubicBezTo>
                    <a:cubicBezTo>
                      <a:pt x="0" y="0"/>
                      <a:pt x="0" y="0"/>
                      <a:pt x="0" y="0"/>
                    </a:cubicBezTo>
                    <a:cubicBezTo>
                      <a:pt x="1" y="0"/>
                      <a:pt x="2" y="0"/>
                      <a:pt x="2" y="1"/>
                    </a:cubicBezTo>
                    <a:cubicBezTo>
                      <a:pt x="2" y="1"/>
                      <a:pt x="2" y="0"/>
                      <a:pt x="2" y="0"/>
                    </a:cubicBezTo>
                    <a:cubicBezTo>
                      <a:pt x="1" y="0"/>
                      <a:pt x="1"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8" name="Freeform 115"/>
              <p:cNvSpPr>
                <a:spLocks noEditPoints="1"/>
              </p:cNvSpPr>
              <p:nvPr/>
            </p:nvSpPr>
            <p:spPr bwMode="auto">
              <a:xfrm>
                <a:off x="2575" y="434"/>
                <a:ext cx="68" cy="24"/>
              </a:xfrm>
              <a:custGeom>
                <a:avLst/>
                <a:gdLst>
                  <a:gd name="T0" fmla="*/ 31 w 32"/>
                  <a:gd name="T1" fmla="*/ 6 h 11"/>
                  <a:gd name="T2" fmla="*/ 31 w 32"/>
                  <a:gd name="T3" fmla="*/ 6 h 11"/>
                  <a:gd name="T4" fmla="*/ 31 w 32"/>
                  <a:gd name="T5" fmla="*/ 11 h 11"/>
                  <a:gd name="T6" fmla="*/ 31 w 32"/>
                  <a:gd name="T7" fmla="*/ 6 h 11"/>
                  <a:gd name="T8" fmla="*/ 3 w 32"/>
                  <a:gd name="T9" fmla="*/ 0 h 11"/>
                  <a:gd name="T10" fmla="*/ 0 w 32"/>
                  <a:gd name="T11" fmla="*/ 1 h 11"/>
                  <a:gd name="T12" fmla="*/ 0 w 32"/>
                  <a:gd name="T13" fmla="*/ 1 h 11"/>
                  <a:gd name="T14" fmla="*/ 4 w 32"/>
                  <a:gd name="T15" fmla="*/ 0 h 11"/>
                  <a:gd name="T16" fmla="*/ 3 w 32"/>
                  <a:gd name="T17" fmla="*/ 0 h 11"/>
                  <a:gd name="T18" fmla="*/ 25 w 32"/>
                  <a:gd name="T19" fmla="*/ 0 h 11"/>
                  <a:gd name="T20" fmla="*/ 25 w 32"/>
                  <a:gd name="T21" fmla="*/ 0 h 11"/>
                  <a:gd name="T22" fmla="*/ 27 w 32"/>
                  <a:gd name="T23" fmla="*/ 1 h 11"/>
                  <a:gd name="T24" fmla="*/ 27 w 32"/>
                  <a:gd name="T25" fmla="*/ 2 h 11"/>
                  <a:gd name="T26" fmla="*/ 27 w 32"/>
                  <a:gd name="T27" fmla="*/ 1 h 11"/>
                  <a:gd name="T28" fmla="*/ 25 w 32"/>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1">
                    <a:moveTo>
                      <a:pt x="31" y="6"/>
                    </a:moveTo>
                    <a:cubicBezTo>
                      <a:pt x="31" y="6"/>
                      <a:pt x="31" y="6"/>
                      <a:pt x="31" y="6"/>
                    </a:cubicBezTo>
                    <a:cubicBezTo>
                      <a:pt x="31" y="8"/>
                      <a:pt x="31" y="9"/>
                      <a:pt x="31" y="11"/>
                    </a:cubicBezTo>
                    <a:cubicBezTo>
                      <a:pt x="32" y="9"/>
                      <a:pt x="32" y="8"/>
                      <a:pt x="31" y="6"/>
                    </a:cubicBezTo>
                    <a:moveTo>
                      <a:pt x="3" y="0"/>
                    </a:moveTo>
                    <a:cubicBezTo>
                      <a:pt x="2" y="0"/>
                      <a:pt x="1" y="0"/>
                      <a:pt x="0" y="1"/>
                    </a:cubicBezTo>
                    <a:cubicBezTo>
                      <a:pt x="0" y="1"/>
                      <a:pt x="0" y="1"/>
                      <a:pt x="0" y="1"/>
                    </a:cubicBezTo>
                    <a:cubicBezTo>
                      <a:pt x="2" y="0"/>
                      <a:pt x="3" y="0"/>
                      <a:pt x="4" y="0"/>
                    </a:cubicBezTo>
                    <a:cubicBezTo>
                      <a:pt x="4" y="0"/>
                      <a:pt x="3" y="0"/>
                      <a:pt x="3" y="0"/>
                    </a:cubicBezTo>
                    <a:moveTo>
                      <a:pt x="25" y="0"/>
                    </a:moveTo>
                    <a:cubicBezTo>
                      <a:pt x="25" y="0"/>
                      <a:pt x="25" y="0"/>
                      <a:pt x="25" y="0"/>
                    </a:cubicBezTo>
                    <a:cubicBezTo>
                      <a:pt x="26" y="0"/>
                      <a:pt x="26" y="1"/>
                      <a:pt x="27" y="1"/>
                    </a:cubicBezTo>
                    <a:cubicBezTo>
                      <a:pt x="27" y="1"/>
                      <a:pt x="27" y="2"/>
                      <a:pt x="27" y="2"/>
                    </a:cubicBezTo>
                    <a:cubicBezTo>
                      <a:pt x="27" y="1"/>
                      <a:pt x="27" y="1"/>
                      <a:pt x="27" y="1"/>
                    </a:cubicBezTo>
                    <a:cubicBezTo>
                      <a:pt x="27" y="0"/>
                      <a:pt x="26" y="0"/>
                      <a:pt x="25"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9" name="Freeform 116"/>
              <p:cNvSpPr>
                <a:spLocks noEditPoints="1"/>
              </p:cNvSpPr>
              <p:nvPr/>
            </p:nvSpPr>
            <p:spPr bwMode="auto">
              <a:xfrm>
                <a:off x="2645" y="477"/>
                <a:ext cx="9" cy="43"/>
              </a:xfrm>
              <a:custGeom>
                <a:avLst/>
                <a:gdLst>
                  <a:gd name="T0" fmla="*/ 4 w 4"/>
                  <a:gd name="T1" fmla="*/ 20 h 20"/>
                  <a:gd name="T2" fmla="*/ 4 w 4"/>
                  <a:gd name="T3" fmla="*/ 20 h 20"/>
                  <a:gd name="T4" fmla="*/ 4 w 4"/>
                  <a:gd name="T5" fmla="*/ 20 h 20"/>
                  <a:gd name="T6" fmla="*/ 4 w 4"/>
                  <a:gd name="T7" fmla="*/ 20 h 20"/>
                  <a:gd name="T8" fmla="*/ 0 w 4"/>
                  <a:gd name="T9" fmla="*/ 0 h 20"/>
                  <a:gd name="T10" fmla="*/ 0 w 4"/>
                  <a:gd name="T11" fmla="*/ 2 h 20"/>
                  <a:gd name="T12" fmla="*/ 0 w 4"/>
                  <a:gd name="T13" fmla="*/ 4 h 20"/>
                  <a:gd name="T14" fmla="*/ 3 w 4"/>
                  <a:gd name="T15" fmla="*/ 16 h 20"/>
                  <a:gd name="T16" fmla="*/ 3 w 4"/>
                  <a:gd name="T17" fmla="*/ 17 h 20"/>
                  <a:gd name="T18" fmla="*/ 3 w 4"/>
                  <a:gd name="T19" fmla="*/ 17 h 20"/>
                  <a:gd name="T20" fmla="*/ 3 w 4"/>
                  <a:gd name="T21" fmla="*/ 18 h 20"/>
                  <a:gd name="T22" fmla="*/ 3 w 4"/>
                  <a:gd name="T23" fmla="*/ 20 h 20"/>
                  <a:gd name="T24" fmla="*/ 3 w 4"/>
                  <a:gd name="T25" fmla="*/ 20 h 20"/>
                  <a:gd name="T26" fmla="*/ 4 w 4"/>
                  <a:gd name="T27" fmla="*/ 20 h 20"/>
                  <a:gd name="T28" fmla="*/ 3 w 4"/>
                  <a:gd name="T29" fmla="*/ 20 h 20"/>
                  <a:gd name="T30" fmla="*/ 4 w 4"/>
                  <a:gd name="T31" fmla="*/ 19 h 20"/>
                  <a:gd name="T32" fmla="*/ 4 w 4"/>
                  <a:gd name="T33" fmla="*/ 20 h 20"/>
                  <a:gd name="T34" fmla="*/ 4 w 4"/>
                  <a:gd name="T35" fmla="*/ 19 h 20"/>
                  <a:gd name="T36" fmla="*/ 4 w 4"/>
                  <a:gd name="T37" fmla="*/ 18 h 20"/>
                  <a:gd name="T38" fmla="*/ 4 w 4"/>
                  <a:gd name="T39" fmla="*/ 17 h 20"/>
                  <a:gd name="T40" fmla="*/ 2 w 4"/>
                  <a:gd name="T41" fmla="*/ 6 h 20"/>
                  <a:gd name="T42" fmla="*/ 0 w 4"/>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0">
                    <a:moveTo>
                      <a:pt x="4" y="20"/>
                    </a:moveTo>
                    <a:cubicBezTo>
                      <a:pt x="4" y="20"/>
                      <a:pt x="4" y="20"/>
                      <a:pt x="4" y="20"/>
                    </a:cubicBezTo>
                    <a:cubicBezTo>
                      <a:pt x="4" y="20"/>
                      <a:pt x="4" y="20"/>
                      <a:pt x="4" y="20"/>
                    </a:cubicBezTo>
                    <a:cubicBezTo>
                      <a:pt x="4" y="20"/>
                      <a:pt x="4" y="20"/>
                      <a:pt x="4" y="20"/>
                    </a:cubicBezTo>
                    <a:moveTo>
                      <a:pt x="0" y="0"/>
                    </a:moveTo>
                    <a:cubicBezTo>
                      <a:pt x="0" y="1"/>
                      <a:pt x="0" y="1"/>
                      <a:pt x="0" y="2"/>
                    </a:cubicBezTo>
                    <a:cubicBezTo>
                      <a:pt x="0" y="3"/>
                      <a:pt x="0" y="3"/>
                      <a:pt x="0" y="4"/>
                    </a:cubicBezTo>
                    <a:cubicBezTo>
                      <a:pt x="1" y="8"/>
                      <a:pt x="2" y="13"/>
                      <a:pt x="3" y="16"/>
                    </a:cubicBezTo>
                    <a:cubicBezTo>
                      <a:pt x="3" y="16"/>
                      <a:pt x="3" y="16"/>
                      <a:pt x="3" y="17"/>
                    </a:cubicBezTo>
                    <a:cubicBezTo>
                      <a:pt x="3" y="17"/>
                      <a:pt x="3" y="17"/>
                      <a:pt x="3" y="17"/>
                    </a:cubicBezTo>
                    <a:cubicBezTo>
                      <a:pt x="3" y="17"/>
                      <a:pt x="3" y="18"/>
                      <a:pt x="3" y="18"/>
                    </a:cubicBezTo>
                    <a:cubicBezTo>
                      <a:pt x="3" y="19"/>
                      <a:pt x="3" y="20"/>
                      <a:pt x="3" y="20"/>
                    </a:cubicBezTo>
                    <a:cubicBezTo>
                      <a:pt x="3" y="20"/>
                      <a:pt x="3" y="20"/>
                      <a:pt x="3" y="20"/>
                    </a:cubicBezTo>
                    <a:cubicBezTo>
                      <a:pt x="3" y="20"/>
                      <a:pt x="4" y="20"/>
                      <a:pt x="4" y="20"/>
                    </a:cubicBezTo>
                    <a:cubicBezTo>
                      <a:pt x="3" y="20"/>
                      <a:pt x="3" y="20"/>
                      <a:pt x="3" y="20"/>
                    </a:cubicBezTo>
                    <a:cubicBezTo>
                      <a:pt x="4" y="20"/>
                      <a:pt x="4" y="20"/>
                      <a:pt x="4" y="19"/>
                    </a:cubicBezTo>
                    <a:cubicBezTo>
                      <a:pt x="4" y="20"/>
                      <a:pt x="4" y="20"/>
                      <a:pt x="4" y="20"/>
                    </a:cubicBezTo>
                    <a:cubicBezTo>
                      <a:pt x="4" y="20"/>
                      <a:pt x="4" y="19"/>
                      <a:pt x="4" y="19"/>
                    </a:cubicBezTo>
                    <a:cubicBezTo>
                      <a:pt x="4" y="19"/>
                      <a:pt x="4" y="19"/>
                      <a:pt x="4" y="18"/>
                    </a:cubicBezTo>
                    <a:cubicBezTo>
                      <a:pt x="4" y="18"/>
                      <a:pt x="4" y="18"/>
                      <a:pt x="4" y="17"/>
                    </a:cubicBezTo>
                    <a:cubicBezTo>
                      <a:pt x="3" y="14"/>
                      <a:pt x="3" y="9"/>
                      <a:pt x="2" y="6"/>
                    </a:cubicBezTo>
                    <a:cubicBezTo>
                      <a:pt x="1" y="4"/>
                      <a:pt x="1" y="2"/>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0" name="Freeform 117"/>
              <p:cNvSpPr>
                <a:spLocks/>
              </p:cNvSpPr>
              <p:nvPr/>
            </p:nvSpPr>
            <p:spPr bwMode="auto">
              <a:xfrm>
                <a:off x="2643" y="471"/>
                <a:ext cx="2" cy="10"/>
              </a:xfrm>
              <a:custGeom>
                <a:avLst/>
                <a:gdLst>
                  <a:gd name="T0" fmla="*/ 1 w 1"/>
                  <a:gd name="T1" fmla="*/ 0 h 5"/>
                  <a:gd name="T2" fmla="*/ 0 w 1"/>
                  <a:gd name="T3" fmla="*/ 2 h 5"/>
                  <a:gd name="T4" fmla="*/ 1 w 1"/>
                  <a:gd name="T5" fmla="*/ 5 h 5"/>
                  <a:gd name="T6" fmla="*/ 1 w 1"/>
                  <a:gd name="T7" fmla="*/ 3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0" y="1"/>
                      <a:pt x="0" y="2"/>
                    </a:cubicBezTo>
                    <a:cubicBezTo>
                      <a:pt x="0" y="3"/>
                      <a:pt x="0" y="4"/>
                      <a:pt x="1" y="5"/>
                    </a:cubicBezTo>
                    <a:cubicBezTo>
                      <a:pt x="1" y="4"/>
                      <a:pt x="1" y="4"/>
                      <a:pt x="1" y="3"/>
                    </a:cubicBezTo>
                    <a:cubicBezTo>
                      <a:pt x="1" y="2"/>
                      <a:pt x="1" y="1"/>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1" name="Freeform 118"/>
              <p:cNvSpPr>
                <a:spLocks/>
              </p:cNvSpPr>
              <p:nvPr/>
            </p:nvSpPr>
            <p:spPr bwMode="auto">
              <a:xfrm>
                <a:off x="2643" y="469"/>
                <a:ext cx="2" cy="6"/>
              </a:xfrm>
              <a:custGeom>
                <a:avLst/>
                <a:gdLst>
                  <a:gd name="T0" fmla="*/ 1 w 1"/>
                  <a:gd name="T1" fmla="*/ 0 h 3"/>
                  <a:gd name="T2" fmla="*/ 0 w 1"/>
                  <a:gd name="T3" fmla="*/ 2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0" y="2"/>
                      <a:pt x="0" y="2"/>
                    </a:cubicBezTo>
                    <a:cubicBezTo>
                      <a:pt x="0" y="2"/>
                      <a:pt x="0" y="2"/>
                      <a:pt x="0" y="3"/>
                    </a:cubicBezTo>
                    <a:cubicBezTo>
                      <a:pt x="0" y="2"/>
                      <a:pt x="1" y="1"/>
                      <a:pt x="1" y="1"/>
                    </a:cubicBezTo>
                    <a:cubicBezTo>
                      <a:pt x="1" y="0"/>
                      <a:pt x="1" y="0"/>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2" name="Freeform 119"/>
              <p:cNvSpPr>
                <a:spLocks/>
              </p:cNvSpPr>
              <p:nvPr/>
            </p:nvSpPr>
            <p:spPr bwMode="auto">
              <a:xfrm>
                <a:off x="2507" y="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3" name="Freeform 120"/>
              <p:cNvSpPr>
                <a:spLocks/>
              </p:cNvSpPr>
              <p:nvPr/>
            </p:nvSpPr>
            <p:spPr bwMode="auto">
              <a:xfrm>
                <a:off x="2505" y="477"/>
                <a:ext cx="6" cy="11"/>
              </a:xfrm>
              <a:custGeom>
                <a:avLst/>
                <a:gdLst>
                  <a:gd name="T0" fmla="*/ 2 w 3"/>
                  <a:gd name="T1" fmla="*/ 0 h 5"/>
                  <a:gd name="T2" fmla="*/ 2 w 3"/>
                  <a:gd name="T3" fmla="*/ 0 h 5"/>
                  <a:gd name="T4" fmla="*/ 1 w 3"/>
                  <a:gd name="T5" fmla="*/ 1 h 5"/>
                  <a:gd name="T6" fmla="*/ 1 w 3"/>
                  <a:gd name="T7" fmla="*/ 1 h 5"/>
                  <a:gd name="T8" fmla="*/ 2 w 3"/>
                  <a:gd name="T9" fmla="*/ 1 h 5"/>
                  <a:gd name="T10" fmla="*/ 2 w 3"/>
                  <a:gd name="T11" fmla="*/ 1 h 5"/>
                  <a:gd name="T12" fmla="*/ 2 w 3"/>
                  <a:gd name="T13" fmla="*/ 1 h 5"/>
                  <a:gd name="T14" fmla="*/ 1 w 3"/>
                  <a:gd name="T15" fmla="*/ 4 h 5"/>
                  <a:gd name="T16" fmla="*/ 0 w 3"/>
                  <a:gd name="T17" fmla="*/ 5 h 5"/>
                  <a:gd name="T18" fmla="*/ 2 w 3"/>
                  <a:gd name="T19" fmla="*/ 1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0"/>
                      <a:pt x="2" y="0"/>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2"/>
                      <a:pt x="1" y="3"/>
                      <a:pt x="1" y="4"/>
                    </a:cubicBezTo>
                    <a:cubicBezTo>
                      <a:pt x="1" y="4"/>
                      <a:pt x="0" y="5"/>
                      <a:pt x="0" y="5"/>
                    </a:cubicBezTo>
                    <a:cubicBezTo>
                      <a:pt x="1" y="4"/>
                      <a:pt x="2" y="3"/>
                      <a:pt x="2" y="1"/>
                    </a:cubicBezTo>
                    <a:cubicBezTo>
                      <a:pt x="3" y="1"/>
                      <a:pt x="3" y="0"/>
                      <a:pt x="2"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4" name="Freeform 121"/>
              <p:cNvSpPr>
                <a:spLocks/>
              </p:cNvSpPr>
              <p:nvPr/>
            </p:nvSpPr>
            <p:spPr bwMode="auto">
              <a:xfrm>
                <a:off x="2507" y="479"/>
                <a:ext cx="2" cy="7"/>
              </a:xfrm>
              <a:custGeom>
                <a:avLst/>
                <a:gdLst>
                  <a:gd name="T0" fmla="*/ 1 w 1"/>
                  <a:gd name="T1" fmla="*/ 0 h 3"/>
                  <a:gd name="T2" fmla="*/ 1 w 1"/>
                  <a:gd name="T3" fmla="*/ 0 h 3"/>
                  <a:gd name="T4" fmla="*/ 0 w 1"/>
                  <a:gd name="T5" fmla="*/ 0 h 3"/>
                  <a:gd name="T6" fmla="*/ 0 w 1"/>
                  <a:gd name="T7" fmla="*/ 1 h 3"/>
                  <a:gd name="T8" fmla="*/ 0 w 1"/>
                  <a:gd name="T9" fmla="*/ 1 h 3"/>
                  <a:gd name="T10" fmla="*/ 0 w 1"/>
                  <a:gd name="T11" fmla="*/ 1 h 3"/>
                  <a:gd name="T12" fmla="*/ 0 w 1"/>
                  <a:gd name="T13" fmla="*/ 3 h 3"/>
                  <a:gd name="T14" fmla="*/ 1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2"/>
                      <a:pt x="0" y="2"/>
                      <a:pt x="0" y="3"/>
                    </a:cubicBezTo>
                    <a:cubicBezTo>
                      <a:pt x="0" y="2"/>
                      <a:pt x="1" y="1"/>
                      <a:pt x="1" y="0"/>
                    </a:cubicBezTo>
                    <a:cubicBezTo>
                      <a:pt x="1" y="0"/>
                      <a:pt x="1" y="0"/>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5" name="Freeform 122"/>
              <p:cNvSpPr>
                <a:spLocks noEditPoints="1"/>
              </p:cNvSpPr>
              <p:nvPr/>
            </p:nvSpPr>
            <p:spPr bwMode="auto">
              <a:xfrm>
                <a:off x="2490" y="513"/>
                <a:ext cx="17" cy="149"/>
              </a:xfrm>
              <a:custGeom>
                <a:avLst/>
                <a:gdLst>
                  <a:gd name="T0" fmla="*/ 5 w 8"/>
                  <a:gd name="T1" fmla="*/ 20 h 70"/>
                  <a:gd name="T2" fmla="*/ 0 w 8"/>
                  <a:gd name="T3" fmla="*/ 70 h 70"/>
                  <a:gd name="T4" fmla="*/ 0 w 8"/>
                  <a:gd name="T5" fmla="*/ 70 h 70"/>
                  <a:gd name="T6" fmla="*/ 2 w 8"/>
                  <a:gd name="T7" fmla="*/ 66 h 70"/>
                  <a:gd name="T8" fmla="*/ 7 w 8"/>
                  <a:gd name="T9" fmla="*/ 23 h 70"/>
                  <a:gd name="T10" fmla="*/ 5 w 8"/>
                  <a:gd name="T11" fmla="*/ 20 h 70"/>
                  <a:gd name="T12" fmla="*/ 7 w 8"/>
                  <a:gd name="T13" fmla="*/ 0 h 70"/>
                  <a:gd name="T14" fmla="*/ 6 w 8"/>
                  <a:gd name="T15" fmla="*/ 3 h 70"/>
                  <a:gd name="T16" fmla="*/ 8 w 8"/>
                  <a:gd name="T17" fmla="*/ 19 h 70"/>
                  <a:gd name="T18" fmla="*/ 8 w 8"/>
                  <a:gd name="T19" fmla="*/ 16 h 70"/>
                  <a:gd name="T20" fmla="*/ 7 w 8"/>
                  <a:gd name="T21" fmla="*/ 6 h 70"/>
                  <a:gd name="T22" fmla="*/ 7 w 8"/>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0">
                    <a:moveTo>
                      <a:pt x="5" y="20"/>
                    </a:moveTo>
                    <a:cubicBezTo>
                      <a:pt x="5" y="25"/>
                      <a:pt x="4" y="51"/>
                      <a:pt x="0" y="70"/>
                    </a:cubicBezTo>
                    <a:cubicBezTo>
                      <a:pt x="0" y="70"/>
                      <a:pt x="0" y="70"/>
                      <a:pt x="0" y="70"/>
                    </a:cubicBezTo>
                    <a:cubicBezTo>
                      <a:pt x="1" y="69"/>
                      <a:pt x="1" y="67"/>
                      <a:pt x="2" y="66"/>
                    </a:cubicBezTo>
                    <a:cubicBezTo>
                      <a:pt x="5" y="49"/>
                      <a:pt x="7" y="29"/>
                      <a:pt x="7" y="23"/>
                    </a:cubicBezTo>
                    <a:cubicBezTo>
                      <a:pt x="6" y="22"/>
                      <a:pt x="6" y="21"/>
                      <a:pt x="5" y="20"/>
                    </a:cubicBezTo>
                    <a:moveTo>
                      <a:pt x="7" y="0"/>
                    </a:moveTo>
                    <a:cubicBezTo>
                      <a:pt x="7" y="1"/>
                      <a:pt x="6" y="2"/>
                      <a:pt x="6" y="3"/>
                    </a:cubicBezTo>
                    <a:cubicBezTo>
                      <a:pt x="6" y="12"/>
                      <a:pt x="6" y="14"/>
                      <a:pt x="8" y="19"/>
                    </a:cubicBezTo>
                    <a:cubicBezTo>
                      <a:pt x="8" y="18"/>
                      <a:pt x="8" y="17"/>
                      <a:pt x="8" y="16"/>
                    </a:cubicBezTo>
                    <a:cubicBezTo>
                      <a:pt x="7" y="14"/>
                      <a:pt x="7" y="11"/>
                      <a:pt x="7" y="6"/>
                    </a:cubicBezTo>
                    <a:cubicBezTo>
                      <a:pt x="7" y="4"/>
                      <a:pt x="7" y="2"/>
                      <a:pt x="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6" name="Freeform 123"/>
              <p:cNvSpPr>
                <a:spLocks/>
              </p:cNvSpPr>
              <p:nvPr/>
            </p:nvSpPr>
            <p:spPr bwMode="auto">
              <a:xfrm>
                <a:off x="2503" y="503"/>
                <a:ext cx="2" cy="17"/>
              </a:xfrm>
              <a:custGeom>
                <a:avLst/>
                <a:gdLst>
                  <a:gd name="T0" fmla="*/ 1 w 1"/>
                  <a:gd name="T1" fmla="*/ 0 h 8"/>
                  <a:gd name="T2" fmla="*/ 0 w 1"/>
                  <a:gd name="T3" fmla="*/ 2 h 8"/>
                  <a:gd name="T4" fmla="*/ 0 w 1"/>
                  <a:gd name="T5" fmla="*/ 3 h 8"/>
                  <a:gd name="T6" fmla="*/ 0 w 1"/>
                  <a:gd name="T7" fmla="*/ 8 h 8"/>
                  <a:gd name="T8" fmla="*/ 0 w 1"/>
                  <a:gd name="T9" fmla="*/ 8 h 8"/>
                  <a:gd name="T10" fmla="*/ 1 w 1"/>
                  <a:gd name="T11" fmla="*/ 5 h 8"/>
                  <a:gd name="T12" fmla="*/ 1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1" y="0"/>
                    </a:moveTo>
                    <a:cubicBezTo>
                      <a:pt x="1" y="0"/>
                      <a:pt x="1" y="1"/>
                      <a:pt x="0" y="2"/>
                    </a:cubicBezTo>
                    <a:cubicBezTo>
                      <a:pt x="0" y="2"/>
                      <a:pt x="0" y="2"/>
                      <a:pt x="0" y="3"/>
                    </a:cubicBezTo>
                    <a:cubicBezTo>
                      <a:pt x="0" y="5"/>
                      <a:pt x="0" y="6"/>
                      <a:pt x="0" y="8"/>
                    </a:cubicBezTo>
                    <a:cubicBezTo>
                      <a:pt x="0" y="8"/>
                      <a:pt x="0" y="8"/>
                      <a:pt x="0" y="8"/>
                    </a:cubicBezTo>
                    <a:cubicBezTo>
                      <a:pt x="0" y="7"/>
                      <a:pt x="1" y="6"/>
                      <a:pt x="1" y="5"/>
                    </a:cubicBezTo>
                    <a:cubicBezTo>
                      <a:pt x="1" y="3"/>
                      <a:pt x="1" y="1"/>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7" name="Freeform 124"/>
              <p:cNvSpPr>
                <a:spLocks noEditPoints="1"/>
              </p:cNvSpPr>
              <p:nvPr/>
            </p:nvSpPr>
            <p:spPr bwMode="auto">
              <a:xfrm>
                <a:off x="2488" y="498"/>
                <a:ext cx="21" cy="170"/>
              </a:xfrm>
              <a:custGeom>
                <a:avLst/>
                <a:gdLst>
                  <a:gd name="T0" fmla="*/ 3 w 10"/>
                  <a:gd name="T1" fmla="*/ 74 h 80"/>
                  <a:gd name="T2" fmla="*/ 2 w 10"/>
                  <a:gd name="T3" fmla="*/ 77 h 80"/>
                  <a:gd name="T4" fmla="*/ 2 w 10"/>
                  <a:gd name="T5" fmla="*/ 76 h 80"/>
                  <a:gd name="T6" fmla="*/ 2 w 10"/>
                  <a:gd name="T7" fmla="*/ 76 h 80"/>
                  <a:gd name="T8" fmla="*/ 2 w 10"/>
                  <a:gd name="T9" fmla="*/ 76 h 80"/>
                  <a:gd name="T10" fmla="*/ 0 w 10"/>
                  <a:gd name="T11" fmla="*/ 79 h 80"/>
                  <a:gd name="T12" fmla="*/ 0 w 10"/>
                  <a:gd name="T13" fmla="*/ 80 h 80"/>
                  <a:gd name="T14" fmla="*/ 2 w 10"/>
                  <a:gd name="T15" fmla="*/ 77 h 80"/>
                  <a:gd name="T16" fmla="*/ 2 w 10"/>
                  <a:gd name="T17" fmla="*/ 77 h 80"/>
                  <a:gd name="T18" fmla="*/ 2 w 10"/>
                  <a:gd name="T19" fmla="*/ 77 h 80"/>
                  <a:gd name="T20" fmla="*/ 3 w 10"/>
                  <a:gd name="T21" fmla="*/ 77 h 80"/>
                  <a:gd name="T22" fmla="*/ 3 w 10"/>
                  <a:gd name="T23" fmla="*/ 74 h 80"/>
                  <a:gd name="T24" fmla="*/ 9 w 10"/>
                  <a:gd name="T25" fmla="*/ 25 h 80"/>
                  <a:gd name="T26" fmla="*/ 9 w 10"/>
                  <a:gd name="T27" fmla="*/ 27 h 80"/>
                  <a:gd name="T28" fmla="*/ 10 w 10"/>
                  <a:gd name="T29" fmla="*/ 29 h 80"/>
                  <a:gd name="T30" fmla="*/ 10 w 10"/>
                  <a:gd name="T31" fmla="*/ 29 h 80"/>
                  <a:gd name="T32" fmla="*/ 10 w 10"/>
                  <a:gd name="T33" fmla="*/ 28 h 80"/>
                  <a:gd name="T34" fmla="*/ 9 w 10"/>
                  <a:gd name="T35" fmla="*/ 25 h 80"/>
                  <a:gd name="T36" fmla="*/ 8 w 10"/>
                  <a:gd name="T37" fmla="*/ 0 h 80"/>
                  <a:gd name="T38" fmla="*/ 8 w 10"/>
                  <a:gd name="T39" fmla="*/ 0 h 80"/>
                  <a:gd name="T40" fmla="*/ 8 w 10"/>
                  <a:gd name="T41" fmla="*/ 1 h 80"/>
                  <a:gd name="T42" fmla="*/ 8 w 10"/>
                  <a:gd name="T43" fmla="*/ 1 h 80"/>
                  <a:gd name="T44" fmla="*/ 8 w 10"/>
                  <a:gd name="T45" fmla="*/ 0 h 80"/>
                  <a:gd name="T46" fmla="*/ 9 w 10"/>
                  <a:gd name="T47" fmla="*/ 0 h 80"/>
                  <a:gd name="T48" fmla="*/ 8 w 10"/>
                  <a:gd name="T49" fmla="*/ 0 h 80"/>
                  <a:gd name="T50" fmla="*/ 8 w 10"/>
                  <a:gd name="T51" fmla="*/ 1 h 80"/>
                  <a:gd name="T52" fmla="*/ 9 w 10"/>
                  <a:gd name="T53" fmla="*/ 8 h 80"/>
                  <a:gd name="T54" fmla="*/ 9 w 10"/>
                  <a:gd name="T55" fmla="*/ 7 h 80"/>
                  <a:gd name="T56" fmla="*/ 9 w 10"/>
                  <a:gd name="T57" fmla="*/ 3 h 80"/>
                  <a:gd name="T58" fmla="*/ 9 w 10"/>
                  <a:gd name="T59" fmla="*/ 0 h 80"/>
                  <a:gd name="T60" fmla="*/ 9 w 10"/>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80">
                    <a:moveTo>
                      <a:pt x="3" y="74"/>
                    </a:moveTo>
                    <a:cubicBezTo>
                      <a:pt x="3" y="75"/>
                      <a:pt x="2" y="76"/>
                      <a:pt x="2" y="77"/>
                    </a:cubicBezTo>
                    <a:cubicBezTo>
                      <a:pt x="2" y="76"/>
                      <a:pt x="2" y="76"/>
                      <a:pt x="2" y="76"/>
                    </a:cubicBezTo>
                    <a:cubicBezTo>
                      <a:pt x="2" y="76"/>
                      <a:pt x="2" y="76"/>
                      <a:pt x="2" y="76"/>
                    </a:cubicBezTo>
                    <a:cubicBezTo>
                      <a:pt x="2" y="76"/>
                      <a:pt x="2" y="76"/>
                      <a:pt x="2" y="76"/>
                    </a:cubicBezTo>
                    <a:cubicBezTo>
                      <a:pt x="2" y="77"/>
                      <a:pt x="1" y="78"/>
                      <a:pt x="0" y="79"/>
                    </a:cubicBezTo>
                    <a:cubicBezTo>
                      <a:pt x="0" y="79"/>
                      <a:pt x="0" y="80"/>
                      <a:pt x="0" y="80"/>
                    </a:cubicBezTo>
                    <a:cubicBezTo>
                      <a:pt x="1" y="79"/>
                      <a:pt x="2" y="78"/>
                      <a:pt x="2" y="77"/>
                    </a:cubicBezTo>
                    <a:cubicBezTo>
                      <a:pt x="2" y="77"/>
                      <a:pt x="2" y="77"/>
                      <a:pt x="2" y="77"/>
                    </a:cubicBezTo>
                    <a:cubicBezTo>
                      <a:pt x="2" y="77"/>
                      <a:pt x="2" y="77"/>
                      <a:pt x="2" y="77"/>
                    </a:cubicBezTo>
                    <a:cubicBezTo>
                      <a:pt x="2" y="77"/>
                      <a:pt x="2" y="77"/>
                      <a:pt x="3" y="77"/>
                    </a:cubicBezTo>
                    <a:cubicBezTo>
                      <a:pt x="3" y="76"/>
                      <a:pt x="3" y="75"/>
                      <a:pt x="3" y="74"/>
                    </a:cubicBezTo>
                    <a:moveTo>
                      <a:pt x="9" y="25"/>
                    </a:moveTo>
                    <a:cubicBezTo>
                      <a:pt x="9" y="26"/>
                      <a:pt x="9" y="27"/>
                      <a:pt x="9" y="27"/>
                    </a:cubicBezTo>
                    <a:cubicBezTo>
                      <a:pt x="10" y="28"/>
                      <a:pt x="10" y="28"/>
                      <a:pt x="10" y="29"/>
                    </a:cubicBezTo>
                    <a:cubicBezTo>
                      <a:pt x="10" y="29"/>
                      <a:pt x="10" y="29"/>
                      <a:pt x="10" y="29"/>
                    </a:cubicBezTo>
                    <a:cubicBezTo>
                      <a:pt x="10" y="29"/>
                      <a:pt x="10" y="28"/>
                      <a:pt x="10" y="28"/>
                    </a:cubicBezTo>
                    <a:cubicBezTo>
                      <a:pt x="10" y="27"/>
                      <a:pt x="9" y="26"/>
                      <a:pt x="9" y="25"/>
                    </a:cubicBezTo>
                    <a:moveTo>
                      <a:pt x="8" y="0"/>
                    </a:moveTo>
                    <a:cubicBezTo>
                      <a:pt x="8" y="0"/>
                      <a:pt x="8" y="0"/>
                      <a:pt x="8" y="0"/>
                    </a:cubicBezTo>
                    <a:cubicBezTo>
                      <a:pt x="8" y="1"/>
                      <a:pt x="8" y="1"/>
                      <a:pt x="8" y="1"/>
                    </a:cubicBezTo>
                    <a:cubicBezTo>
                      <a:pt x="8" y="1"/>
                      <a:pt x="8" y="1"/>
                      <a:pt x="8" y="1"/>
                    </a:cubicBezTo>
                    <a:cubicBezTo>
                      <a:pt x="8" y="0"/>
                      <a:pt x="8" y="0"/>
                      <a:pt x="8" y="0"/>
                    </a:cubicBezTo>
                    <a:moveTo>
                      <a:pt x="9" y="0"/>
                    </a:moveTo>
                    <a:cubicBezTo>
                      <a:pt x="9" y="0"/>
                      <a:pt x="9" y="0"/>
                      <a:pt x="8" y="0"/>
                    </a:cubicBezTo>
                    <a:cubicBezTo>
                      <a:pt x="8" y="1"/>
                      <a:pt x="8" y="1"/>
                      <a:pt x="8" y="1"/>
                    </a:cubicBezTo>
                    <a:cubicBezTo>
                      <a:pt x="8" y="1"/>
                      <a:pt x="9" y="4"/>
                      <a:pt x="9" y="8"/>
                    </a:cubicBezTo>
                    <a:cubicBezTo>
                      <a:pt x="9" y="7"/>
                      <a:pt x="9" y="7"/>
                      <a:pt x="9" y="7"/>
                    </a:cubicBezTo>
                    <a:cubicBezTo>
                      <a:pt x="9" y="6"/>
                      <a:pt x="9" y="4"/>
                      <a:pt x="9" y="3"/>
                    </a:cubicBezTo>
                    <a:cubicBezTo>
                      <a:pt x="9" y="2"/>
                      <a:pt x="9" y="1"/>
                      <a:pt x="9" y="0"/>
                    </a:cubicBezTo>
                    <a:cubicBezTo>
                      <a:pt x="9" y="0"/>
                      <a:pt x="9" y="0"/>
                      <a:pt x="9"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8" name="Freeform 125"/>
              <p:cNvSpPr>
                <a:spLocks noEditPoints="1"/>
              </p:cNvSpPr>
              <p:nvPr/>
            </p:nvSpPr>
            <p:spPr bwMode="auto">
              <a:xfrm>
                <a:off x="2488" y="498"/>
                <a:ext cx="19" cy="166"/>
              </a:xfrm>
              <a:custGeom>
                <a:avLst/>
                <a:gdLst>
                  <a:gd name="T0" fmla="*/ 3 w 9"/>
                  <a:gd name="T1" fmla="*/ 73 h 78"/>
                  <a:gd name="T2" fmla="*/ 1 w 9"/>
                  <a:gd name="T3" fmla="*/ 77 h 78"/>
                  <a:gd name="T4" fmla="*/ 0 w 9"/>
                  <a:gd name="T5" fmla="*/ 78 h 78"/>
                  <a:gd name="T6" fmla="*/ 1 w 9"/>
                  <a:gd name="T7" fmla="*/ 77 h 78"/>
                  <a:gd name="T8" fmla="*/ 2 w 9"/>
                  <a:gd name="T9" fmla="*/ 77 h 78"/>
                  <a:gd name="T10" fmla="*/ 3 w 9"/>
                  <a:gd name="T11" fmla="*/ 74 h 78"/>
                  <a:gd name="T12" fmla="*/ 3 w 9"/>
                  <a:gd name="T13" fmla="*/ 73 h 78"/>
                  <a:gd name="T14" fmla="*/ 9 w 9"/>
                  <a:gd name="T15" fmla="*/ 23 h 78"/>
                  <a:gd name="T16" fmla="*/ 9 w 9"/>
                  <a:gd name="T17" fmla="*/ 26 h 78"/>
                  <a:gd name="T18" fmla="*/ 9 w 9"/>
                  <a:gd name="T19" fmla="*/ 27 h 78"/>
                  <a:gd name="T20" fmla="*/ 9 w 9"/>
                  <a:gd name="T21" fmla="*/ 25 h 78"/>
                  <a:gd name="T22" fmla="*/ 9 w 9"/>
                  <a:gd name="T23" fmla="*/ 23 h 78"/>
                  <a:gd name="T24" fmla="*/ 8 w 9"/>
                  <a:gd name="T25" fmla="*/ 0 h 78"/>
                  <a:gd name="T26" fmla="*/ 8 w 9"/>
                  <a:gd name="T27" fmla="*/ 0 h 78"/>
                  <a:gd name="T28" fmla="*/ 8 w 9"/>
                  <a:gd name="T29" fmla="*/ 1 h 78"/>
                  <a:gd name="T30" fmla="*/ 8 w 9"/>
                  <a:gd name="T31" fmla="*/ 1 h 78"/>
                  <a:gd name="T32" fmla="*/ 8 w 9"/>
                  <a:gd name="T33" fmla="*/ 3 h 78"/>
                  <a:gd name="T34" fmla="*/ 7 w 9"/>
                  <a:gd name="T35" fmla="*/ 3 h 78"/>
                  <a:gd name="T36" fmla="*/ 7 w 9"/>
                  <a:gd name="T37" fmla="*/ 4 h 78"/>
                  <a:gd name="T38" fmla="*/ 8 w 9"/>
                  <a:gd name="T39" fmla="*/ 2 h 78"/>
                  <a:gd name="T40" fmla="*/ 8 w 9"/>
                  <a:gd name="T41" fmla="*/ 7 h 78"/>
                  <a:gd name="T42" fmla="*/ 8 w 9"/>
                  <a:gd name="T43" fmla="*/ 13 h 78"/>
                  <a:gd name="T44" fmla="*/ 9 w 9"/>
                  <a:gd name="T45" fmla="*/ 8 h 78"/>
                  <a:gd name="T46" fmla="*/ 8 w 9"/>
                  <a:gd name="T47" fmla="*/ 1 h 78"/>
                  <a:gd name="T48" fmla="*/ 8 w 9"/>
                  <a:gd name="T4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78">
                    <a:moveTo>
                      <a:pt x="3" y="73"/>
                    </a:moveTo>
                    <a:cubicBezTo>
                      <a:pt x="2" y="74"/>
                      <a:pt x="2" y="76"/>
                      <a:pt x="1" y="77"/>
                    </a:cubicBezTo>
                    <a:cubicBezTo>
                      <a:pt x="1" y="78"/>
                      <a:pt x="0" y="78"/>
                      <a:pt x="0" y="78"/>
                    </a:cubicBezTo>
                    <a:cubicBezTo>
                      <a:pt x="1" y="78"/>
                      <a:pt x="1" y="77"/>
                      <a:pt x="1" y="77"/>
                    </a:cubicBezTo>
                    <a:cubicBezTo>
                      <a:pt x="1" y="77"/>
                      <a:pt x="1" y="77"/>
                      <a:pt x="2" y="77"/>
                    </a:cubicBezTo>
                    <a:cubicBezTo>
                      <a:pt x="2" y="76"/>
                      <a:pt x="3" y="75"/>
                      <a:pt x="3" y="74"/>
                    </a:cubicBezTo>
                    <a:cubicBezTo>
                      <a:pt x="3" y="74"/>
                      <a:pt x="3" y="73"/>
                      <a:pt x="3" y="73"/>
                    </a:cubicBezTo>
                    <a:moveTo>
                      <a:pt x="9" y="23"/>
                    </a:moveTo>
                    <a:cubicBezTo>
                      <a:pt x="9" y="24"/>
                      <a:pt x="9" y="25"/>
                      <a:pt x="9" y="26"/>
                    </a:cubicBezTo>
                    <a:cubicBezTo>
                      <a:pt x="9" y="26"/>
                      <a:pt x="9" y="27"/>
                      <a:pt x="9" y="27"/>
                    </a:cubicBezTo>
                    <a:cubicBezTo>
                      <a:pt x="9" y="27"/>
                      <a:pt x="9" y="26"/>
                      <a:pt x="9" y="25"/>
                    </a:cubicBezTo>
                    <a:cubicBezTo>
                      <a:pt x="9" y="25"/>
                      <a:pt x="9" y="24"/>
                      <a:pt x="9" y="23"/>
                    </a:cubicBezTo>
                    <a:moveTo>
                      <a:pt x="8" y="0"/>
                    </a:moveTo>
                    <a:cubicBezTo>
                      <a:pt x="8" y="0"/>
                      <a:pt x="8" y="0"/>
                      <a:pt x="8" y="0"/>
                    </a:cubicBezTo>
                    <a:cubicBezTo>
                      <a:pt x="8" y="1"/>
                      <a:pt x="8" y="1"/>
                      <a:pt x="8" y="1"/>
                    </a:cubicBezTo>
                    <a:cubicBezTo>
                      <a:pt x="8" y="1"/>
                      <a:pt x="8" y="1"/>
                      <a:pt x="8" y="1"/>
                    </a:cubicBezTo>
                    <a:cubicBezTo>
                      <a:pt x="8" y="2"/>
                      <a:pt x="8" y="2"/>
                      <a:pt x="8" y="3"/>
                    </a:cubicBezTo>
                    <a:cubicBezTo>
                      <a:pt x="8" y="3"/>
                      <a:pt x="7" y="3"/>
                      <a:pt x="7" y="3"/>
                    </a:cubicBezTo>
                    <a:cubicBezTo>
                      <a:pt x="7" y="3"/>
                      <a:pt x="7" y="3"/>
                      <a:pt x="7" y="4"/>
                    </a:cubicBezTo>
                    <a:cubicBezTo>
                      <a:pt x="8" y="3"/>
                      <a:pt x="8" y="2"/>
                      <a:pt x="8" y="2"/>
                    </a:cubicBezTo>
                    <a:cubicBezTo>
                      <a:pt x="8" y="3"/>
                      <a:pt x="8" y="5"/>
                      <a:pt x="8" y="7"/>
                    </a:cubicBezTo>
                    <a:cubicBezTo>
                      <a:pt x="8" y="9"/>
                      <a:pt x="8" y="11"/>
                      <a:pt x="8" y="13"/>
                    </a:cubicBezTo>
                    <a:cubicBezTo>
                      <a:pt x="9" y="12"/>
                      <a:pt x="9" y="10"/>
                      <a:pt x="9" y="8"/>
                    </a:cubicBezTo>
                    <a:cubicBezTo>
                      <a:pt x="9" y="4"/>
                      <a:pt x="8" y="1"/>
                      <a:pt x="8" y="1"/>
                    </a:cubicBezTo>
                    <a:cubicBezTo>
                      <a:pt x="8" y="0"/>
                      <a:pt x="8" y="0"/>
                      <a:pt x="8"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9" name="Freeform 126"/>
              <p:cNvSpPr>
                <a:spLocks noEditPoints="1"/>
              </p:cNvSpPr>
              <p:nvPr/>
            </p:nvSpPr>
            <p:spPr bwMode="auto">
              <a:xfrm>
                <a:off x="2467" y="530"/>
                <a:ext cx="19" cy="47"/>
              </a:xfrm>
              <a:custGeom>
                <a:avLst/>
                <a:gdLst>
                  <a:gd name="T0" fmla="*/ 1 w 9"/>
                  <a:gd name="T1" fmla="*/ 8 h 22"/>
                  <a:gd name="T2" fmla="*/ 0 w 9"/>
                  <a:gd name="T3" fmla="*/ 8 h 22"/>
                  <a:gd name="T4" fmla="*/ 0 w 9"/>
                  <a:gd name="T5" fmla="*/ 8 h 22"/>
                  <a:gd name="T6" fmla="*/ 1 w 9"/>
                  <a:gd name="T7" fmla="*/ 10 h 22"/>
                  <a:gd name="T8" fmla="*/ 1 w 9"/>
                  <a:gd name="T9" fmla="*/ 10 h 22"/>
                  <a:gd name="T10" fmla="*/ 2 w 9"/>
                  <a:gd name="T11" fmla="*/ 9 h 22"/>
                  <a:gd name="T12" fmla="*/ 2 w 9"/>
                  <a:gd name="T13" fmla="*/ 9 h 22"/>
                  <a:gd name="T14" fmla="*/ 1 w 9"/>
                  <a:gd name="T15" fmla="*/ 8 h 22"/>
                  <a:gd name="T16" fmla="*/ 2 w 9"/>
                  <a:gd name="T17" fmla="*/ 4 h 22"/>
                  <a:gd name="T18" fmla="*/ 1 w 9"/>
                  <a:gd name="T19" fmla="*/ 6 h 22"/>
                  <a:gd name="T20" fmla="*/ 2 w 9"/>
                  <a:gd name="T21" fmla="*/ 5 h 22"/>
                  <a:gd name="T22" fmla="*/ 2 w 9"/>
                  <a:gd name="T23" fmla="*/ 5 h 22"/>
                  <a:gd name="T24" fmla="*/ 2 w 9"/>
                  <a:gd name="T25" fmla="*/ 4 h 22"/>
                  <a:gd name="T26" fmla="*/ 9 w 9"/>
                  <a:gd name="T27" fmla="*/ 0 h 22"/>
                  <a:gd name="T28" fmla="*/ 6 w 9"/>
                  <a:gd name="T29" fmla="*/ 4 h 22"/>
                  <a:gd name="T30" fmla="*/ 4 w 9"/>
                  <a:gd name="T31" fmla="*/ 10 h 22"/>
                  <a:gd name="T32" fmla="*/ 4 w 9"/>
                  <a:gd name="T33" fmla="*/ 9 h 22"/>
                  <a:gd name="T34" fmla="*/ 2 w 9"/>
                  <a:gd name="T35" fmla="*/ 22 h 22"/>
                  <a:gd name="T36" fmla="*/ 2 w 9"/>
                  <a:gd name="T37" fmla="*/ 22 h 22"/>
                  <a:gd name="T38" fmla="*/ 4 w 9"/>
                  <a:gd name="T39" fmla="*/ 14 h 22"/>
                  <a:gd name="T40" fmla="*/ 8 w 9"/>
                  <a:gd name="T41" fmla="*/ 6 h 22"/>
                  <a:gd name="T42" fmla="*/ 9 w 9"/>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2">
                    <a:moveTo>
                      <a:pt x="1" y="8"/>
                    </a:moveTo>
                    <a:cubicBezTo>
                      <a:pt x="1" y="8"/>
                      <a:pt x="1" y="8"/>
                      <a:pt x="0" y="8"/>
                    </a:cubicBezTo>
                    <a:cubicBezTo>
                      <a:pt x="0" y="8"/>
                      <a:pt x="0" y="8"/>
                      <a:pt x="0" y="8"/>
                    </a:cubicBezTo>
                    <a:cubicBezTo>
                      <a:pt x="0" y="9"/>
                      <a:pt x="0" y="10"/>
                      <a:pt x="1" y="10"/>
                    </a:cubicBezTo>
                    <a:cubicBezTo>
                      <a:pt x="1" y="10"/>
                      <a:pt x="1" y="10"/>
                      <a:pt x="1" y="10"/>
                    </a:cubicBezTo>
                    <a:cubicBezTo>
                      <a:pt x="2" y="10"/>
                      <a:pt x="2" y="9"/>
                      <a:pt x="2" y="9"/>
                    </a:cubicBezTo>
                    <a:cubicBezTo>
                      <a:pt x="2" y="9"/>
                      <a:pt x="2" y="9"/>
                      <a:pt x="2" y="9"/>
                    </a:cubicBezTo>
                    <a:cubicBezTo>
                      <a:pt x="1" y="9"/>
                      <a:pt x="1" y="9"/>
                      <a:pt x="1" y="8"/>
                    </a:cubicBezTo>
                    <a:moveTo>
                      <a:pt x="2" y="4"/>
                    </a:moveTo>
                    <a:cubicBezTo>
                      <a:pt x="2" y="4"/>
                      <a:pt x="2" y="5"/>
                      <a:pt x="1" y="6"/>
                    </a:cubicBezTo>
                    <a:cubicBezTo>
                      <a:pt x="1" y="5"/>
                      <a:pt x="2" y="5"/>
                      <a:pt x="2" y="5"/>
                    </a:cubicBezTo>
                    <a:cubicBezTo>
                      <a:pt x="2" y="5"/>
                      <a:pt x="2" y="5"/>
                      <a:pt x="2" y="5"/>
                    </a:cubicBezTo>
                    <a:cubicBezTo>
                      <a:pt x="2" y="4"/>
                      <a:pt x="2" y="4"/>
                      <a:pt x="2" y="4"/>
                    </a:cubicBezTo>
                    <a:moveTo>
                      <a:pt x="9" y="0"/>
                    </a:moveTo>
                    <a:cubicBezTo>
                      <a:pt x="8" y="2"/>
                      <a:pt x="7" y="3"/>
                      <a:pt x="6" y="4"/>
                    </a:cubicBezTo>
                    <a:cubicBezTo>
                      <a:pt x="5" y="6"/>
                      <a:pt x="4" y="8"/>
                      <a:pt x="4" y="10"/>
                    </a:cubicBezTo>
                    <a:cubicBezTo>
                      <a:pt x="4" y="9"/>
                      <a:pt x="4" y="9"/>
                      <a:pt x="4" y="9"/>
                    </a:cubicBezTo>
                    <a:cubicBezTo>
                      <a:pt x="2" y="15"/>
                      <a:pt x="1" y="22"/>
                      <a:pt x="2" y="22"/>
                    </a:cubicBezTo>
                    <a:cubicBezTo>
                      <a:pt x="2" y="22"/>
                      <a:pt x="2" y="22"/>
                      <a:pt x="2" y="22"/>
                    </a:cubicBezTo>
                    <a:cubicBezTo>
                      <a:pt x="3" y="22"/>
                      <a:pt x="3" y="21"/>
                      <a:pt x="4" y="14"/>
                    </a:cubicBezTo>
                    <a:cubicBezTo>
                      <a:pt x="5" y="11"/>
                      <a:pt x="6" y="8"/>
                      <a:pt x="8" y="6"/>
                    </a:cubicBezTo>
                    <a:cubicBezTo>
                      <a:pt x="8" y="4"/>
                      <a:pt x="9" y="2"/>
                      <a:pt x="9"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0" name="Freeform 127"/>
              <p:cNvSpPr>
                <a:spLocks/>
              </p:cNvSpPr>
              <p:nvPr/>
            </p:nvSpPr>
            <p:spPr bwMode="auto">
              <a:xfrm>
                <a:off x="2486" y="526"/>
                <a:ext cx="4" cy="13"/>
              </a:xfrm>
              <a:custGeom>
                <a:avLst/>
                <a:gdLst>
                  <a:gd name="T0" fmla="*/ 2 w 2"/>
                  <a:gd name="T1" fmla="*/ 0 h 6"/>
                  <a:gd name="T2" fmla="*/ 1 w 2"/>
                  <a:gd name="T3" fmla="*/ 1 h 6"/>
                  <a:gd name="T4" fmla="*/ 0 w 2"/>
                  <a:gd name="T5" fmla="*/ 6 h 6"/>
                  <a:gd name="T6" fmla="*/ 1 w 2"/>
                  <a:gd name="T7" fmla="*/ 5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2" y="1"/>
                      <a:pt x="1" y="1"/>
                      <a:pt x="1" y="1"/>
                    </a:cubicBezTo>
                    <a:cubicBezTo>
                      <a:pt x="1" y="3"/>
                      <a:pt x="0" y="5"/>
                      <a:pt x="0" y="6"/>
                    </a:cubicBezTo>
                    <a:cubicBezTo>
                      <a:pt x="0" y="6"/>
                      <a:pt x="0" y="5"/>
                      <a:pt x="1" y="5"/>
                    </a:cubicBezTo>
                    <a:cubicBezTo>
                      <a:pt x="1" y="3"/>
                      <a:pt x="2" y="2"/>
                      <a:pt x="2"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1" name="Freeform 128"/>
              <p:cNvSpPr>
                <a:spLocks/>
              </p:cNvSpPr>
              <p:nvPr/>
            </p:nvSpPr>
            <p:spPr bwMode="auto">
              <a:xfrm>
                <a:off x="2484" y="528"/>
                <a:ext cx="4" cy="15"/>
              </a:xfrm>
              <a:custGeom>
                <a:avLst/>
                <a:gdLst>
                  <a:gd name="T0" fmla="*/ 2 w 2"/>
                  <a:gd name="T1" fmla="*/ 0 h 7"/>
                  <a:gd name="T2" fmla="*/ 1 w 2"/>
                  <a:gd name="T3" fmla="*/ 1 h 7"/>
                  <a:gd name="T4" fmla="*/ 0 w 2"/>
                  <a:gd name="T5" fmla="*/ 7 h 7"/>
                  <a:gd name="T6" fmla="*/ 0 w 2"/>
                  <a:gd name="T7" fmla="*/ 6 h 7"/>
                  <a:gd name="T8" fmla="*/ 0 w 2"/>
                  <a:gd name="T9" fmla="*/ 5 h 7"/>
                  <a:gd name="T10" fmla="*/ 0 w 2"/>
                  <a:gd name="T11" fmla="*/ 5 h 7"/>
                  <a:gd name="T12" fmla="*/ 0 w 2"/>
                  <a:gd name="T13" fmla="*/ 5 h 7"/>
                  <a:gd name="T14" fmla="*/ 0 w 2"/>
                  <a:gd name="T15" fmla="*/ 6 h 7"/>
                  <a:gd name="T16" fmla="*/ 1 w 2"/>
                  <a:gd name="T17" fmla="*/ 5 h 7"/>
                  <a:gd name="T18" fmla="*/ 2 w 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0"/>
                    </a:moveTo>
                    <a:cubicBezTo>
                      <a:pt x="2" y="1"/>
                      <a:pt x="2" y="1"/>
                      <a:pt x="1" y="1"/>
                    </a:cubicBezTo>
                    <a:cubicBezTo>
                      <a:pt x="1" y="3"/>
                      <a:pt x="0" y="5"/>
                      <a:pt x="0" y="7"/>
                    </a:cubicBezTo>
                    <a:cubicBezTo>
                      <a:pt x="0" y="6"/>
                      <a:pt x="0" y="6"/>
                      <a:pt x="0" y="6"/>
                    </a:cubicBezTo>
                    <a:cubicBezTo>
                      <a:pt x="0" y="6"/>
                      <a:pt x="0" y="6"/>
                      <a:pt x="0" y="5"/>
                    </a:cubicBezTo>
                    <a:cubicBezTo>
                      <a:pt x="0" y="5"/>
                      <a:pt x="0" y="5"/>
                      <a:pt x="0" y="5"/>
                    </a:cubicBezTo>
                    <a:cubicBezTo>
                      <a:pt x="0" y="5"/>
                      <a:pt x="0" y="5"/>
                      <a:pt x="0" y="5"/>
                    </a:cubicBezTo>
                    <a:cubicBezTo>
                      <a:pt x="0" y="6"/>
                      <a:pt x="0" y="6"/>
                      <a:pt x="0" y="6"/>
                    </a:cubicBezTo>
                    <a:cubicBezTo>
                      <a:pt x="0" y="6"/>
                      <a:pt x="1" y="5"/>
                      <a:pt x="1" y="5"/>
                    </a:cubicBezTo>
                    <a:cubicBezTo>
                      <a:pt x="1" y="4"/>
                      <a:pt x="2" y="2"/>
                      <a:pt x="2"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2" name="Freeform 129"/>
              <p:cNvSpPr>
                <a:spLocks noEditPoints="1"/>
              </p:cNvSpPr>
              <p:nvPr/>
            </p:nvSpPr>
            <p:spPr bwMode="auto">
              <a:xfrm>
                <a:off x="2516" y="573"/>
                <a:ext cx="19" cy="57"/>
              </a:xfrm>
              <a:custGeom>
                <a:avLst/>
                <a:gdLst>
                  <a:gd name="T0" fmla="*/ 9 w 9"/>
                  <a:gd name="T1" fmla="*/ 6 h 27"/>
                  <a:gd name="T2" fmla="*/ 9 w 9"/>
                  <a:gd name="T3" fmla="*/ 7 h 27"/>
                  <a:gd name="T4" fmla="*/ 9 w 9"/>
                  <a:gd name="T5" fmla="*/ 6 h 27"/>
                  <a:gd name="T6" fmla="*/ 8 w 9"/>
                  <a:gd name="T7" fmla="*/ 2 h 27"/>
                  <a:gd name="T8" fmla="*/ 7 w 9"/>
                  <a:gd name="T9" fmla="*/ 8 h 27"/>
                  <a:gd name="T10" fmla="*/ 6 w 9"/>
                  <a:gd name="T11" fmla="*/ 8 h 27"/>
                  <a:gd name="T12" fmla="*/ 5 w 9"/>
                  <a:gd name="T13" fmla="*/ 8 h 27"/>
                  <a:gd name="T14" fmla="*/ 4 w 9"/>
                  <a:gd name="T15" fmla="*/ 8 h 27"/>
                  <a:gd name="T16" fmla="*/ 3 w 9"/>
                  <a:gd name="T17" fmla="*/ 8 h 27"/>
                  <a:gd name="T18" fmla="*/ 5 w 9"/>
                  <a:gd name="T19" fmla="*/ 17 h 27"/>
                  <a:gd name="T20" fmla="*/ 5 w 9"/>
                  <a:gd name="T21" fmla="*/ 27 h 27"/>
                  <a:gd name="T22" fmla="*/ 6 w 9"/>
                  <a:gd name="T23" fmla="*/ 26 h 27"/>
                  <a:gd name="T24" fmla="*/ 6 w 9"/>
                  <a:gd name="T25" fmla="*/ 24 h 27"/>
                  <a:gd name="T26" fmla="*/ 6 w 9"/>
                  <a:gd name="T27" fmla="*/ 21 h 27"/>
                  <a:gd name="T28" fmla="*/ 5 w 9"/>
                  <a:gd name="T29" fmla="*/ 10 h 27"/>
                  <a:gd name="T30" fmla="*/ 5 w 9"/>
                  <a:gd name="T31" fmla="*/ 10 h 27"/>
                  <a:gd name="T32" fmla="*/ 8 w 9"/>
                  <a:gd name="T33" fmla="*/ 9 h 27"/>
                  <a:gd name="T34" fmla="*/ 9 w 9"/>
                  <a:gd name="T35" fmla="*/ 3 h 27"/>
                  <a:gd name="T36" fmla="*/ 8 w 9"/>
                  <a:gd name="T37" fmla="*/ 2 h 27"/>
                  <a:gd name="T38" fmla="*/ 0 w 9"/>
                  <a:gd name="T39" fmla="*/ 0 h 27"/>
                  <a:gd name="T40" fmla="*/ 0 w 9"/>
                  <a:gd name="T41" fmla="*/ 0 h 27"/>
                  <a:gd name="T42" fmla="*/ 3 w 9"/>
                  <a:gd name="T43" fmla="*/ 4 h 27"/>
                  <a:gd name="T44" fmla="*/ 0 w 9"/>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27">
                    <a:moveTo>
                      <a:pt x="9" y="6"/>
                    </a:moveTo>
                    <a:cubicBezTo>
                      <a:pt x="9" y="6"/>
                      <a:pt x="9" y="6"/>
                      <a:pt x="9" y="7"/>
                    </a:cubicBezTo>
                    <a:cubicBezTo>
                      <a:pt x="9" y="7"/>
                      <a:pt x="9" y="6"/>
                      <a:pt x="9" y="6"/>
                    </a:cubicBezTo>
                    <a:moveTo>
                      <a:pt x="8" y="2"/>
                    </a:moveTo>
                    <a:cubicBezTo>
                      <a:pt x="8" y="4"/>
                      <a:pt x="8" y="6"/>
                      <a:pt x="7" y="8"/>
                    </a:cubicBezTo>
                    <a:cubicBezTo>
                      <a:pt x="6" y="8"/>
                      <a:pt x="6" y="8"/>
                      <a:pt x="6" y="8"/>
                    </a:cubicBezTo>
                    <a:cubicBezTo>
                      <a:pt x="6" y="8"/>
                      <a:pt x="6" y="8"/>
                      <a:pt x="5" y="8"/>
                    </a:cubicBezTo>
                    <a:cubicBezTo>
                      <a:pt x="5" y="8"/>
                      <a:pt x="4" y="8"/>
                      <a:pt x="4" y="8"/>
                    </a:cubicBezTo>
                    <a:cubicBezTo>
                      <a:pt x="4" y="8"/>
                      <a:pt x="4" y="8"/>
                      <a:pt x="3" y="8"/>
                    </a:cubicBezTo>
                    <a:cubicBezTo>
                      <a:pt x="4" y="11"/>
                      <a:pt x="5" y="14"/>
                      <a:pt x="5" y="17"/>
                    </a:cubicBezTo>
                    <a:cubicBezTo>
                      <a:pt x="5" y="20"/>
                      <a:pt x="5" y="23"/>
                      <a:pt x="5" y="27"/>
                    </a:cubicBezTo>
                    <a:cubicBezTo>
                      <a:pt x="5" y="27"/>
                      <a:pt x="5" y="26"/>
                      <a:pt x="6" y="26"/>
                    </a:cubicBezTo>
                    <a:cubicBezTo>
                      <a:pt x="6" y="25"/>
                      <a:pt x="6" y="25"/>
                      <a:pt x="6" y="24"/>
                    </a:cubicBezTo>
                    <a:cubicBezTo>
                      <a:pt x="6" y="23"/>
                      <a:pt x="6" y="22"/>
                      <a:pt x="6" y="21"/>
                    </a:cubicBezTo>
                    <a:cubicBezTo>
                      <a:pt x="6" y="18"/>
                      <a:pt x="6" y="14"/>
                      <a:pt x="5" y="10"/>
                    </a:cubicBezTo>
                    <a:cubicBezTo>
                      <a:pt x="5" y="10"/>
                      <a:pt x="5" y="10"/>
                      <a:pt x="5" y="10"/>
                    </a:cubicBezTo>
                    <a:cubicBezTo>
                      <a:pt x="7" y="10"/>
                      <a:pt x="7" y="9"/>
                      <a:pt x="8" y="9"/>
                    </a:cubicBezTo>
                    <a:cubicBezTo>
                      <a:pt x="8" y="7"/>
                      <a:pt x="9" y="5"/>
                      <a:pt x="9" y="3"/>
                    </a:cubicBezTo>
                    <a:cubicBezTo>
                      <a:pt x="9" y="3"/>
                      <a:pt x="9" y="3"/>
                      <a:pt x="8" y="2"/>
                    </a:cubicBezTo>
                    <a:moveTo>
                      <a:pt x="0" y="0"/>
                    </a:moveTo>
                    <a:cubicBezTo>
                      <a:pt x="0" y="0"/>
                      <a:pt x="0" y="0"/>
                      <a:pt x="0" y="0"/>
                    </a:cubicBezTo>
                    <a:cubicBezTo>
                      <a:pt x="1" y="2"/>
                      <a:pt x="2" y="3"/>
                      <a:pt x="3" y="4"/>
                    </a:cubicBezTo>
                    <a:cubicBezTo>
                      <a:pt x="2" y="3"/>
                      <a:pt x="1" y="1"/>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3" name="Freeform 130"/>
              <p:cNvSpPr>
                <a:spLocks/>
              </p:cNvSpPr>
              <p:nvPr/>
            </p:nvSpPr>
            <p:spPr bwMode="auto">
              <a:xfrm>
                <a:off x="2514" y="564"/>
                <a:ext cx="2" cy="9"/>
              </a:xfrm>
              <a:custGeom>
                <a:avLst/>
                <a:gdLst>
                  <a:gd name="T0" fmla="*/ 0 w 1"/>
                  <a:gd name="T1" fmla="*/ 0 h 4"/>
                  <a:gd name="T2" fmla="*/ 0 w 1"/>
                  <a:gd name="T3" fmla="*/ 1 h 4"/>
                  <a:gd name="T4" fmla="*/ 1 w 1"/>
                  <a:gd name="T5" fmla="*/ 4 h 4"/>
                  <a:gd name="T6" fmla="*/ 1 w 1"/>
                  <a:gd name="T7" fmla="*/ 4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0"/>
                      <a:pt x="0" y="1"/>
                      <a:pt x="0" y="1"/>
                    </a:cubicBezTo>
                    <a:cubicBezTo>
                      <a:pt x="0" y="2"/>
                      <a:pt x="1" y="3"/>
                      <a:pt x="1" y="4"/>
                    </a:cubicBezTo>
                    <a:cubicBezTo>
                      <a:pt x="1" y="4"/>
                      <a:pt x="1" y="4"/>
                      <a:pt x="1" y="4"/>
                    </a:cubicBezTo>
                    <a:cubicBezTo>
                      <a:pt x="1" y="3"/>
                      <a:pt x="0" y="1"/>
                      <a:pt x="0" y="0"/>
                    </a:cubicBezTo>
                    <a:cubicBezTo>
                      <a:pt x="0" y="0"/>
                      <a:pt x="0" y="0"/>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4" name="Freeform 131"/>
              <p:cNvSpPr>
                <a:spLocks/>
              </p:cNvSpPr>
              <p:nvPr/>
            </p:nvSpPr>
            <p:spPr bwMode="auto">
              <a:xfrm>
                <a:off x="2511" y="564"/>
                <a:ext cx="3"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0"/>
                      <a:pt x="1"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5" name="Freeform 132"/>
              <p:cNvSpPr>
                <a:spLocks noEditPoints="1"/>
              </p:cNvSpPr>
              <p:nvPr/>
            </p:nvSpPr>
            <p:spPr bwMode="auto">
              <a:xfrm>
                <a:off x="2465" y="636"/>
                <a:ext cx="8" cy="39"/>
              </a:xfrm>
              <a:custGeom>
                <a:avLst/>
                <a:gdLst>
                  <a:gd name="T0" fmla="*/ 0 w 4"/>
                  <a:gd name="T1" fmla="*/ 1 h 18"/>
                  <a:gd name="T2" fmla="*/ 0 w 4"/>
                  <a:gd name="T3" fmla="*/ 1 h 18"/>
                  <a:gd name="T4" fmla="*/ 0 w 4"/>
                  <a:gd name="T5" fmla="*/ 1 h 18"/>
                  <a:gd name="T6" fmla="*/ 0 w 4"/>
                  <a:gd name="T7" fmla="*/ 1 h 18"/>
                  <a:gd name="T8" fmla="*/ 0 w 4"/>
                  <a:gd name="T9" fmla="*/ 1 h 18"/>
                  <a:gd name="T10" fmla="*/ 0 w 4"/>
                  <a:gd name="T11" fmla="*/ 1 h 18"/>
                  <a:gd name="T12" fmla="*/ 0 w 4"/>
                  <a:gd name="T13" fmla="*/ 3 h 18"/>
                  <a:gd name="T14" fmla="*/ 1 w 4"/>
                  <a:gd name="T15" fmla="*/ 2 h 18"/>
                  <a:gd name="T16" fmla="*/ 0 w 4"/>
                  <a:gd name="T17" fmla="*/ 1 h 18"/>
                  <a:gd name="T18" fmla="*/ 0 w 4"/>
                  <a:gd name="T19" fmla="*/ 1 h 18"/>
                  <a:gd name="T20" fmla="*/ 0 w 4"/>
                  <a:gd name="T21" fmla="*/ 1 h 18"/>
                  <a:gd name="T22" fmla="*/ 0 w 4"/>
                  <a:gd name="T23" fmla="*/ 1 h 18"/>
                  <a:gd name="T24" fmla="*/ 0 w 4"/>
                  <a:gd name="T25" fmla="*/ 1 h 18"/>
                  <a:gd name="T26" fmla="*/ 4 w 4"/>
                  <a:gd name="T27" fmla="*/ 0 h 18"/>
                  <a:gd name="T28" fmla="*/ 2 w 4"/>
                  <a:gd name="T29" fmla="*/ 6 h 18"/>
                  <a:gd name="T30" fmla="*/ 2 w 4"/>
                  <a:gd name="T31" fmla="*/ 5 h 18"/>
                  <a:gd name="T32" fmla="*/ 2 w 4"/>
                  <a:gd name="T33" fmla="*/ 6 h 18"/>
                  <a:gd name="T34" fmla="*/ 1 w 4"/>
                  <a:gd name="T35" fmla="*/ 9 h 18"/>
                  <a:gd name="T36" fmla="*/ 1 w 4"/>
                  <a:gd name="T37" fmla="*/ 12 h 18"/>
                  <a:gd name="T38" fmla="*/ 1 w 4"/>
                  <a:gd name="T39" fmla="*/ 12 h 18"/>
                  <a:gd name="T40" fmla="*/ 0 w 4"/>
                  <a:gd name="T41" fmla="*/ 18 h 18"/>
                  <a:gd name="T42" fmla="*/ 4 w 4"/>
                  <a:gd name="T43" fmla="*/ 0 h 18"/>
                  <a:gd name="T44" fmla="*/ 4 w 4"/>
                  <a:gd name="T45" fmla="*/ 0 h 18"/>
                  <a:gd name="T46" fmla="*/ 4 w 4"/>
                  <a:gd name="T4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8">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3"/>
                    </a:cubicBezTo>
                    <a:cubicBezTo>
                      <a:pt x="1" y="2"/>
                      <a:pt x="1" y="2"/>
                      <a:pt x="1" y="2"/>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moveTo>
                      <a:pt x="4" y="0"/>
                    </a:moveTo>
                    <a:cubicBezTo>
                      <a:pt x="3" y="0"/>
                      <a:pt x="3" y="3"/>
                      <a:pt x="2" y="6"/>
                    </a:cubicBezTo>
                    <a:cubicBezTo>
                      <a:pt x="2" y="6"/>
                      <a:pt x="2" y="6"/>
                      <a:pt x="2" y="5"/>
                    </a:cubicBezTo>
                    <a:cubicBezTo>
                      <a:pt x="2" y="6"/>
                      <a:pt x="2" y="6"/>
                      <a:pt x="2" y="6"/>
                    </a:cubicBezTo>
                    <a:cubicBezTo>
                      <a:pt x="1" y="7"/>
                      <a:pt x="1" y="8"/>
                      <a:pt x="1" y="9"/>
                    </a:cubicBezTo>
                    <a:cubicBezTo>
                      <a:pt x="1" y="10"/>
                      <a:pt x="1" y="11"/>
                      <a:pt x="1" y="12"/>
                    </a:cubicBezTo>
                    <a:cubicBezTo>
                      <a:pt x="1" y="12"/>
                      <a:pt x="1" y="12"/>
                      <a:pt x="1" y="12"/>
                    </a:cubicBezTo>
                    <a:cubicBezTo>
                      <a:pt x="1" y="14"/>
                      <a:pt x="0" y="16"/>
                      <a:pt x="0" y="18"/>
                    </a:cubicBezTo>
                    <a:cubicBezTo>
                      <a:pt x="2" y="11"/>
                      <a:pt x="3" y="5"/>
                      <a:pt x="4" y="0"/>
                    </a:cubicBezTo>
                    <a:cubicBezTo>
                      <a:pt x="4" y="0"/>
                      <a:pt x="4" y="0"/>
                      <a:pt x="4" y="0"/>
                    </a:cubicBezTo>
                    <a:cubicBezTo>
                      <a:pt x="4" y="0"/>
                      <a:pt x="4" y="0"/>
                      <a:pt x="4"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6" name="Freeform 133"/>
              <p:cNvSpPr>
                <a:spLocks noEditPoints="1"/>
              </p:cNvSpPr>
              <p:nvPr/>
            </p:nvSpPr>
            <p:spPr bwMode="auto">
              <a:xfrm>
                <a:off x="2458" y="639"/>
                <a:ext cx="15" cy="65"/>
              </a:xfrm>
              <a:custGeom>
                <a:avLst/>
                <a:gdLst>
                  <a:gd name="T0" fmla="*/ 7 w 7"/>
                  <a:gd name="T1" fmla="*/ 3 h 31"/>
                  <a:gd name="T2" fmla="*/ 7 w 7"/>
                  <a:gd name="T3" fmla="*/ 5 h 31"/>
                  <a:gd name="T4" fmla="*/ 7 w 7"/>
                  <a:gd name="T5" fmla="*/ 5 h 31"/>
                  <a:gd name="T6" fmla="*/ 7 w 7"/>
                  <a:gd name="T7" fmla="*/ 5 h 31"/>
                  <a:gd name="T8" fmla="*/ 7 w 7"/>
                  <a:gd name="T9" fmla="*/ 4 h 31"/>
                  <a:gd name="T10" fmla="*/ 7 w 7"/>
                  <a:gd name="T11" fmla="*/ 4 h 31"/>
                  <a:gd name="T12" fmla="*/ 7 w 7"/>
                  <a:gd name="T13" fmla="*/ 4 h 31"/>
                  <a:gd name="T14" fmla="*/ 7 w 7"/>
                  <a:gd name="T15" fmla="*/ 3 h 31"/>
                  <a:gd name="T16" fmla="*/ 7 w 7"/>
                  <a:gd name="T17" fmla="*/ 3 h 31"/>
                  <a:gd name="T18" fmla="*/ 7 w 7"/>
                  <a:gd name="T19" fmla="*/ 3 h 31"/>
                  <a:gd name="T20" fmla="*/ 7 w 7"/>
                  <a:gd name="T21" fmla="*/ 0 h 31"/>
                  <a:gd name="T22" fmla="*/ 2 w 7"/>
                  <a:gd name="T23" fmla="*/ 24 h 31"/>
                  <a:gd name="T24" fmla="*/ 0 w 7"/>
                  <a:gd name="T25" fmla="*/ 29 h 31"/>
                  <a:gd name="T26" fmla="*/ 0 w 7"/>
                  <a:gd name="T27" fmla="*/ 31 h 31"/>
                  <a:gd name="T28" fmla="*/ 2 w 7"/>
                  <a:gd name="T29" fmla="*/ 27 h 31"/>
                  <a:gd name="T30" fmla="*/ 5 w 7"/>
                  <a:gd name="T31" fmla="*/ 16 h 31"/>
                  <a:gd name="T32" fmla="*/ 6 w 7"/>
                  <a:gd name="T33" fmla="*/ 7 h 31"/>
                  <a:gd name="T34" fmla="*/ 6 w 7"/>
                  <a:gd name="T35" fmla="*/ 7 h 31"/>
                  <a:gd name="T36" fmla="*/ 7 w 7"/>
                  <a:gd name="T37" fmla="*/ 0 h 31"/>
                  <a:gd name="T38" fmla="*/ 7 w 7"/>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31">
                    <a:moveTo>
                      <a:pt x="7" y="3"/>
                    </a:moveTo>
                    <a:cubicBezTo>
                      <a:pt x="7" y="4"/>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moveTo>
                      <a:pt x="7" y="0"/>
                    </a:moveTo>
                    <a:cubicBezTo>
                      <a:pt x="6" y="7"/>
                      <a:pt x="4" y="15"/>
                      <a:pt x="2" y="24"/>
                    </a:cubicBezTo>
                    <a:cubicBezTo>
                      <a:pt x="1" y="26"/>
                      <a:pt x="0" y="28"/>
                      <a:pt x="0" y="29"/>
                    </a:cubicBezTo>
                    <a:cubicBezTo>
                      <a:pt x="0" y="30"/>
                      <a:pt x="0" y="31"/>
                      <a:pt x="0" y="31"/>
                    </a:cubicBezTo>
                    <a:cubicBezTo>
                      <a:pt x="1" y="30"/>
                      <a:pt x="1" y="28"/>
                      <a:pt x="2" y="27"/>
                    </a:cubicBezTo>
                    <a:cubicBezTo>
                      <a:pt x="3" y="23"/>
                      <a:pt x="4" y="19"/>
                      <a:pt x="5" y="16"/>
                    </a:cubicBezTo>
                    <a:cubicBezTo>
                      <a:pt x="5" y="12"/>
                      <a:pt x="6" y="9"/>
                      <a:pt x="6" y="7"/>
                    </a:cubicBezTo>
                    <a:cubicBezTo>
                      <a:pt x="6" y="7"/>
                      <a:pt x="6" y="7"/>
                      <a:pt x="6" y="7"/>
                    </a:cubicBezTo>
                    <a:cubicBezTo>
                      <a:pt x="6" y="5"/>
                      <a:pt x="7" y="3"/>
                      <a:pt x="7" y="0"/>
                    </a:cubicBezTo>
                    <a:cubicBezTo>
                      <a:pt x="7" y="0"/>
                      <a:pt x="7" y="0"/>
                      <a:pt x="7"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7" name="Freeform 134"/>
              <p:cNvSpPr>
                <a:spLocks/>
              </p:cNvSpPr>
              <p:nvPr/>
            </p:nvSpPr>
            <p:spPr bwMode="auto">
              <a:xfrm>
                <a:off x="2462" y="636"/>
                <a:ext cx="11" cy="54"/>
              </a:xfrm>
              <a:custGeom>
                <a:avLst/>
                <a:gdLst>
                  <a:gd name="T0" fmla="*/ 5 w 5"/>
                  <a:gd name="T1" fmla="*/ 0 h 25"/>
                  <a:gd name="T2" fmla="*/ 1 w 5"/>
                  <a:gd name="T3" fmla="*/ 18 h 25"/>
                  <a:gd name="T4" fmla="*/ 0 w 5"/>
                  <a:gd name="T5" fmla="*/ 25 h 25"/>
                  <a:gd name="T6" fmla="*/ 5 w 5"/>
                  <a:gd name="T7" fmla="*/ 1 h 25"/>
                  <a:gd name="T8" fmla="*/ 5 w 5"/>
                  <a:gd name="T9" fmla="*/ 1 h 25"/>
                  <a:gd name="T10" fmla="*/ 5 w 5"/>
                  <a:gd name="T11" fmla="*/ 1 h 25"/>
                  <a:gd name="T12" fmla="*/ 5 w 5"/>
                  <a:gd name="T13" fmla="*/ 1 h 25"/>
                  <a:gd name="T14" fmla="*/ 5 w 5"/>
                  <a:gd name="T15" fmla="*/ 1 h 25"/>
                  <a:gd name="T16" fmla="*/ 5 w 5"/>
                  <a:gd name="T17" fmla="*/ 1 h 25"/>
                  <a:gd name="T18" fmla="*/ 5 w 5"/>
                  <a:gd name="T19" fmla="*/ 0 h 25"/>
                  <a:gd name="T20" fmla="*/ 5 w 5"/>
                  <a:gd name="T21" fmla="*/ 0 h 25"/>
                  <a:gd name="T22" fmla="*/ 5 w 5"/>
                  <a:gd name="T23" fmla="*/ 0 h 25"/>
                  <a:gd name="T24" fmla="*/ 5 w 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5">
                    <a:moveTo>
                      <a:pt x="5" y="0"/>
                    </a:moveTo>
                    <a:cubicBezTo>
                      <a:pt x="4" y="5"/>
                      <a:pt x="3" y="11"/>
                      <a:pt x="1" y="18"/>
                    </a:cubicBezTo>
                    <a:cubicBezTo>
                      <a:pt x="1" y="20"/>
                      <a:pt x="0" y="22"/>
                      <a:pt x="0" y="25"/>
                    </a:cubicBezTo>
                    <a:cubicBezTo>
                      <a:pt x="2" y="16"/>
                      <a:pt x="4" y="8"/>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8" name="Freeform 135"/>
              <p:cNvSpPr>
                <a:spLocks noEditPoints="1"/>
              </p:cNvSpPr>
              <p:nvPr/>
            </p:nvSpPr>
            <p:spPr bwMode="auto">
              <a:xfrm>
                <a:off x="2501" y="662"/>
                <a:ext cx="17" cy="55"/>
              </a:xfrm>
              <a:custGeom>
                <a:avLst/>
                <a:gdLst>
                  <a:gd name="T0" fmla="*/ 8 w 8"/>
                  <a:gd name="T1" fmla="*/ 6 h 26"/>
                  <a:gd name="T2" fmla="*/ 5 w 8"/>
                  <a:gd name="T3" fmla="*/ 10 h 26"/>
                  <a:gd name="T4" fmla="*/ 5 w 8"/>
                  <a:gd name="T5" fmla="*/ 7 h 26"/>
                  <a:gd name="T6" fmla="*/ 3 w 8"/>
                  <a:gd name="T7" fmla="*/ 13 h 26"/>
                  <a:gd name="T8" fmla="*/ 3 w 8"/>
                  <a:gd name="T9" fmla="*/ 17 h 26"/>
                  <a:gd name="T10" fmla="*/ 1 w 8"/>
                  <a:gd name="T11" fmla="*/ 23 h 26"/>
                  <a:gd name="T12" fmla="*/ 0 w 8"/>
                  <a:gd name="T13" fmla="*/ 26 h 26"/>
                  <a:gd name="T14" fmla="*/ 4 w 8"/>
                  <a:gd name="T15" fmla="*/ 16 h 26"/>
                  <a:gd name="T16" fmla="*/ 5 w 8"/>
                  <a:gd name="T17" fmla="*/ 13 h 26"/>
                  <a:gd name="T18" fmla="*/ 5 w 8"/>
                  <a:gd name="T19" fmla="*/ 11 h 26"/>
                  <a:gd name="T20" fmla="*/ 5 w 8"/>
                  <a:gd name="T21" fmla="*/ 11 h 26"/>
                  <a:gd name="T22" fmla="*/ 5 w 8"/>
                  <a:gd name="T23" fmla="*/ 11 h 26"/>
                  <a:gd name="T24" fmla="*/ 5 w 8"/>
                  <a:gd name="T25" fmla="*/ 12 h 26"/>
                  <a:gd name="T26" fmla="*/ 8 w 8"/>
                  <a:gd name="T27" fmla="*/ 7 h 26"/>
                  <a:gd name="T28" fmla="*/ 8 w 8"/>
                  <a:gd name="T29" fmla="*/ 6 h 26"/>
                  <a:gd name="T30" fmla="*/ 7 w 8"/>
                  <a:gd name="T31" fmla="*/ 0 h 26"/>
                  <a:gd name="T32" fmla="*/ 4 w 8"/>
                  <a:gd name="T33" fmla="*/ 7 h 26"/>
                  <a:gd name="T34" fmla="*/ 6 w 8"/>
                  <a:gd name="T35" fmla="*/ 4 h 26"/>
                  <a:gd name="T36" fmla="*/ 7 w 8"/>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6">
                    <a:moveTo>
                      <a:pt x="8" y="6"/>
                    </a:moveTo>
                    <a:cubicBezTo>
                      <a:pt x="7" y="6"/>
                      <a:pt x="6" y="8"/>
                      <a:pt x="5" y="10"/>
                    </a:cubicBezTo>
                    <a:cubicBezTo>
                      <a:pt x="5" y="9"/>
                      <a:pt x="5" y="8"/>
                      <a:pt x="5" y="7"/>
                    </a:cubicBezTo>
                    <a:cubicBezTo>
                      <a:pt x="4" y="9"/>
                      <a:pt x="4" y="11"/>
                      <a:pt x="3" y="13"/>
                    </a:cubicBezTo>
                    <a:cubicBezTo>
                      <a:pt x="3" y="15"/>
                      <a:pt x="3" y="16"/>
                      <a:pt x="3" y="17"/>
                    </a:cubicBezTo>
                    <a:cubicBezTo>
                      <a:pt x="2" y="20"/>
                      <a:pt x="2" y="22"/>
                      <a:pt x="1" y="23"/>
                    </a:cubicBezTo>
                    <a:cubicBezTo>
                      <a:pt x="0" y="24"/>
                      <a:pt x="0" y="25"/>
                      <a:pt x="0" y="26"/>
                    </a:cubicBezTo>
                    <a:cubicBezTo>
                      <a:pt x="2" y="24"/>
                      <a:pt x="4" y="21"/>
                      <a:pt x="4" y="16"/>
                    </a:cubicBezTo>
                    <a:cubicBezTo>
                      <a:pt x="5" y="15"/>
                      <a:pt x="5" y="14"/>
                      <a:pt x="5" y="13"/>
                    </a:cubicBezTo>
                    <a:cubicBezTo>
                      <a:pt x="5" y="12"/>
                      <a:pt x="5" y="12"/>
                      <a:pt x="5" y="11"/>
                    </a:cubicBezTo>
                    <a:cubicBezTo>
                      <a:pt x="5" y="11"/>
                      <a:pt x="5" y="11"/>
                      <a:pt x="5" y="11"/>
                    </a:cubicBezTo>
                    <a:cubicBezTo>
                      <a:pt x="5" y="11"/>
                      <a:pt x="5" y="11"/>
                      <a:pt x="5" y="11"/>
                    </a:cubicBezTo>
                    <a:cubicBezTo>
                      <a:pt x="5" y="12"/>
                      <a:pt x="5" y="12"/>
                      <a:pt x="5" y="12"/>
                    </a:cubicBezTo>
                    <a:cubicBezTo>
                      <a:pt x="6" y="9"/>
                      <a:pt x="7" y="8"/>
                      <a:pt x="8" y="7"/>
                    </a:cubicBezTo>
                    <a:cubicBezTo>
                      <a:pt x="8" y="6"/>
                      <a:pt x="8" y="6"/>
                      <a:pt x="8" y="6"/>
                    </a:cubicBezTo>
                    <a:moveTo>
                      <a:pt x="7" y="0"/>
                    </a:moveTo>
                    <a:cubicBezTo>
                      <a:pt x="5" y="2"/>
                      <a:pt x="4" y="4"/>
                      <a:pt x="4" y="7"/>
                    </a:cubicBezTo>
                    <a:cubicBezTo>
                      <a:pt x="4" y="6"/>
                      <a:pt x="5" y="5"/>
                      <a:pt x="6" y="4"/>
                    </a:cubicBezTo>
                    <a:cubicBezTo>
                      <a:pt x="6" y="3"/>
                      <a:pt x="6" y="1"/>
                      <a:pt x="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9" name="Freeform 136"/>
              <p:cNvSpPr>
                <a:spLocks/>
              </p:cNvSpPr>
              <p:nvPr/>
            </p:nvSpPr>
            <p:spPr bwMode="auto">
              <a:xfrm>
                <a:off x="2518" y="673"/>
                <a:ext cx="2"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0" y="1"/>
                    </a:cubicBezTo>
                    <a:cubicBezTo>
                      <a:pt x="0" y="1"/>
                      <a:pt x="0" y="1"/>
                      <a:pt x="0" y="2"/>
                    </a:cubicBezTo>
                    <a:cubicBezTo>
                      <a:pt x="1" y="1"/>
                      <a:pt x="1" y="0"/>
                      <a:pt x="1"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0" name="Freeform 137"/>
              <p:cNvSpPr>
                <a:spLocks/>
              </p:cNvSpPr>
              <p:nvPr/>
            </p:nvSpPr>
            <p:spPr bwMode="auto">
              <a:xfrm>
                <a:off x="2499" y="711"/>
                <a:ext cx="4" cy="8"/>
              </a:xfrm>
              <a:custGeom>
                <a:avLst/>
                <a:gdLst>
                  <a:gd name="T0" fmla="*/ 2 w 2"/>
                  <a:gd name="T1" fmla="*/ 0 h 4"/>
                  <a:gd name="T2" fmla="*/ 0 w 2"/>
                  <a:gd name="T3" fmla="*/ 1 h 4"/>
                  <a:gd name="T4" fmla="*/ 0 w 2"/>
                  <a:gd name="T5" fmla="*/ 4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1" y="1"/>
                      <a:pt x="0" y="1"/>
                      <a:pt x="0" y="1"/>
                    </a:cubicBezTo>
                    <a:cubicBezTo>
                      <a:pt x="0" y="2"/>
                      <a:pt x="0" y="3"/>
                      <a:pt x="0" y="4"/>
                    </a:cubicBezTo>
                    <a:cubicBezTo>
                      <a:pt x="0" y="4"/>
                      <a:pt x="1" y="3"/>
                      <a:pt x="1" y="3"/>
                    </a:cubicBezTo>
                    <a:cubicBezTo>
                      <a:pt x="1" y="2"/>
                      <a:pt x="1" y="1"/>
                      <a:pt x="2"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1" name="Freeform 138"/>
              <p:cNvSpPr>
                <a:spLocks/>
              </p:cNvSpPr>
              <p:nvPr/>
            </p:nvSpPr>
            <p:spPr bwMode="auto">
              <a:xfrm>
                <a:off x="2497" y="713"/>
                <a:ext cx="2" cy="6"/>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0"/>
                      <a:pt x="1" y="1"/>
                      <a:pt x="0" y="1"/>
                    </a:cubicBezTo>
                    <a:cubicBezTo>
                      <a:pt x="0" y="1"/>
                      <a:pt x="0" y="2"/>
                      <a:pt x="0" y="3"/>
                    </a:cubicBezTo>
                    <a:cubicBezTo>
                      <a:pt x="0" y="3"/>
                      <a:pt x="0" y="3"/>
                      <a:pt x="1" y="3"/>
                    </a:cubicBezTo>
                    <a:cubicBezTo>
                      <a:pt x="1" y="2"/>
                      <a:pt x="1" y="1"/>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2" name="Freeform 139"/>
              <p:cNvSpPr>
                <a:spLocks noEditPoints="1"/>
              </p:cNvSpPr>
              <p:nvPr/>
            </p:nvSpPr>
            <p:spPr bwMode="auto">
              <a:xfrm>
                <a:off x="2452" y="679"/>
                <a:ext cx="40" cy="130"/>
              </a:xfrm>
              <a:custGeom>
                <a:avLst/>
                <a:gdLst>
                  <a:gd name="T0" fmla="*/ 8 w 19"/>
                  <a:gd name="T1" fmla="*/ 51 h 61"/>
                  <a:gd name="T2" fmla="*/ 0 w 19"/>
                  <a:gd name="T3" fmla="*/ 49 h 61"/>
                  <a:gd name="T4" fmla="*/ 0 w 19"/>
                  <a:gd name="T5" fmla="*/ 59 h 61"/>
                  <a:gd name="T6" fmla="*/ 0 w 19"/>
                  <a:gd name="T7" fmla="*/ 49 h 61"/>
                  <a:gd name="T8" fmla="*/ 11 w 19"/>
                  <a:gd name="T9" fmla="*/ 38 h 61"/>
                  <a:gd name="T10" fmla="*/ 9 w 19"/>
                  <a:gd name="T11" fmla="*/ 42 h 61"/>
                  <a:gd name="T12" fmla="*/ 9 w 19"/>
                  <a:gd name="T13" fmla="*/ 44 h 61"/>
                  <a:gd name="T14" fmla="*/ 8 w 19"/>
                  <a:gd name="T15" fmla="*/ 46 h 61"/>
                  <a:gd name="T16" fmla="*/ 7 w 19"/>
                  <a:gd name="T17" fmla="*/ 49 h 61"/>
                  <a:gd name="T18" fmla="*/ 6 w 19"/>
                  <a:gd name="T19" fmla="*/ 51 h 61"/>
                  <a:gd name="T20" fmla="*/ 6 w 19"/>
                  <a:gd name="T21" fmla="*/ 53 h 61"/>
                  <a:gd name="T22" fmla="*/ 5 w 19"/>
                  <a:gd name="T23" fmla="*/ 56 h 61"/>
                  <a:gd name="T24" fmla="*/ 5 w 19"/>
                  <a:gd name="T25" fmla="*/ 61 h 61"/>
                  <a:gd name="T26" fmla="*/ 5 w 19"/>
                  <a:gd name="T27" fmla="*/ 60 h 61"/>
                  <a:gd name="T28" fmla="*/ 6 w 19"/>
                  <a:gd name="T29" fmla="*/ 59 h 61"/>
                  <a:gd name="T30" fmla="*/ 8 w 19"/>
                  <a:gd name="T31" fmla="*/ 51 h 61"/>
                  <a:gd name="T32" fmla="*/ 9 w 19"/>
                  <a:gd name="T33" fmla="*/ 47 h 61"/>
                  <a:gd name="T34" fmla="*/ 10 w 19"/>
                  <a:gd name="T35" fmla="*/ 45 h 61"/>
                  <a:gd name="T36" fmla="*/ 11 w 19"/>
                  <a:gd name="T37" fmla="*/ 42 h 61"/>
                  <a:gd name="T38" fmla="*/ 13 w 19"/>
                  <a:gd name="T39" fmla="*/ 39 h 61"/>
                  <a:gd name="T40" fmla="*/ 13 w 19"/>
                  <a:gd name="T41" fmla="*/ 34 h 61"/>
                  <a:gd name="T42" fmla="*/ 18 w 19"/>
                  <a:gd name="T43" fmla="*/ 17 h 61"/>
                  <a:gd name="T44" fmla="*/ 17 w 19"/>
                  <a:gd name="T45" fmla="*/ 33 h 61"/>
                  <a:gd name="T46" fmla="*/ 19 w 19"/>
                  <a:gd name="T47" fmla="*/ 23 h 61"/>
                  <a:gd name="T48" fmla="*/ 19 w 19"/>
                  <a:gd name="T49" fmla="*/ 19 h 61"/>
                  <a:gd name="T50" fmla="*/ 12 w 19"/>
                  <a:gd name="T51" fmla="*/ 14 h 61"/>
                  <a:gd name="T52" fmla="*/ 2 w 19"/>
                  <a:gd name="T53" fmla="*/ 51 h 61"/>
                  <a:gd name="T54" fmla="*/ 4 w 19"/>
                  <a:gd name="T55" fmla="*/ 42 h 61"/>
                  <a:gd name="T56" fmla="*/ 4 w 19"/>
                  <a:gd name="T57" fmla="*/ 40 h 61"/>
                  <a:gd name="T58" fmla="*/ 5 w 19"/>
                  <a:gd name="T59" fmla="*/ 36 h 61"/>
                  <a:gd name="T60" fmla="*/ 6 w 19"/>
                  <a:gd name="T61" fmla="*/ 35 h 61"/>
                  <a:gd name="T62" fmla="*/ 6 w 19"/>
                  <a:gd name="T63" fmla="*/ 33 h 61"/>
                  <a:gd name="T64" fmla="*/ 7 w 19"/>
                  <a:gd name="T65" fmla="*/ 31 h 61"/>
                  <a:gd name="T66" fmla="*/ 7 w 19"/>
                  <a:gd name="T67" fmla="*/ 30 h 61"/>
                  <a:gd name="T68" fmla="*/ 8 w 19"/>
                  <a:gd name="T69" fmla="*/ 29 h 61"/>
                  <a:gd name="T70" fmla="*/ 8 w 19"/>
                  <a:gd name="T71" fmla="*/ 27 h 61"/>
                  <a:gd name="T72" fmla="*/ 8 w 19"/>
                  <a:gd name="T73" fmla="*/ 26 h 61"/>
                  <a:gd name="T74" fmla="*/ 9 w 19"/>
                  <a:gd name="T75" fmla="*/ 25 h 61"/>
                  <a:gd name="T76" fmla="*/ 9 w 19"/>
                  <a:gd name="T77" fmla="*/ 24 h 61"/>
                  <a:gd name="T78" fmla="*/ 10 w 19"/>
                  <a:gd name="T79" fmla="*/ 23 h 61"/>
                  <a:gd name="T80" fmla="*/ 10 w 19"/>
                  <a:gd name="T81" fmla="*/ 22 h 61"/>
                  <a:gd name="T82" fmla="*/ 10 w 19"/>
                  <a:gd name="T83" fmla="*/ 21 h 61"/>
                  <a:gd name="T84" fmla="*/ 11 w 19"/>
                  <a:gd name="T85" fmla="*/ 21 h 61"/>
                  <a:gd name="T86" fmla="*/ 11 w 19"/>
                  <a:gd name="T87" fmla="*/ 20 h 61"/>
                  <a:gd name="T88" fmla="*/ 11 w 19"/>
                  <a:gd name="T89" fmla="*/ 19 h 61"/>
                  <a:gd name="T90" fmla="*/ 12 w 19"/>
                  <a:gd name="T91" fmla="*/ 19 h 61"/>
                  <a:gd name="T92" fmla="*/ 12 w 19"/>
                  <a:gd name="T93" fmla="*/ 18 h 61"/>
                  <a:gd name="T94" fmla="*/ 12 w 19"/>
                  <a:gd name="T95" fmla="*/ 18 h 61"/>
                  <a:gd name="T96" fmla="*/ 18 w 19"/>
                  <a:gd name="T97" fmla="*/ 0 h 61"/>
                  <a:gd name="T98" fmla="*/ 17 w 19"/>
                  <a:gd name="T99" fmla="*/ 14 h 61"/>
                  <a:gd name="T100" fmla="*/ 18 w 19"/>
                  <a:gd name="T10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 h="61">
                    <a:moveTo>
                      <a:pt x="8" y="51"/>
                    </a:moveTo>
                    <a:cubicBezTo>
                      <a:pt x="8" y="51"/>
                      <a:pt x="8" y="51"/>
                      <a:pt x="8" y="51"/>
                    </a:cubicBezTo>
                    <a:cubicBezTo>
                      <a:pt x="8" y="51"/>
                      <a:pt x="8" y="51"/>
                      <a:pt x="8" y="51"/>
                    </a:cubicBezTo>
                    <a:moveTo>
                      <a:pt x="0" y="49"/>
                    </a:moveTo>
                    <a:cubicBezTo>
                      <a:pt x="0" y="49"/>
                      <a:pt x="0" y="49"/>
                      <a:pt x="0" y="49"/>
                    </a:cubicBezTo>
                    <a:cubicBezTo>
                      <a:pt x="0" y="52"/>
                      <a:pt x="0" y="55"/>
                      <a:pt x="0" y="59"/>
                    </a:cubicBezTo>
                    <a:cubicBezTo>
                      <a:pt x="0" y="58"/>
                      <a:pt x="0" y="58"/>
                      <a:pt x="0" y="58"/>
                    </a:cubicBezTo>
                    <a:cubicBezTo>
                      <a:pt x="0" y="55"/>
                      <a:pt x="0" y="52"/>
                      <a:pt x="0" y="49"/>
                    </a:cubicBezTo>
                    <a:moveTo>
                      <a:pt x="13" y="34"/>
                    </a:moveTo>
                    <a:cubicBezTo>
                      <a:pt x="13" y="35"/>
                      <a:pt x="12" y="37"/>
                      <a:pt x="11" y="38"/>
                    </a:cubicBezTo>
                    <a:cubicBezTo>
                      <a:pt x="11" y="38"/>
                      <a:pt x="11" y="38"/>
                      <a:pt x="11" y="38"/>
                    </a:cubicBezTo>
                    <a:cubicBezTo>
                      <a:pt x="11" y="40"/>
                      <a:pt x="10" y="41"/>
                      <a:pt x="9" y="42"/>
                    </a:cubicBezTo>
                    <a:cubicBezTo>
                      <a:pt x="9" y="42"/>
                      <a:pt x="9" y="42"/>
                      <a:pt x="9" y="42"/>
                    </a:cubicBezTo>
                    <a:cubicBezTo>
                      <a:pt x="9" y="43"/>
                      <a:pt x="9" y="43"/>
                      <a:pt x="9" y="44"/>
                    </a:cubicBezTo>
                    <a:cubicBezTo>
                      <a:pt x="8" y="44"/>
                      <a:pt x="8" y="44"/>
                      <a:pt x="8" y="44"/>
                    </a:cubicBezTo>
                    <a:cubicBezTo>
                      <a:pt x="8" y="45"/>
                      <a:pt x="8" y="46"/>
                      <a:pt x="8" y="46"/>
                    </a:cubicBezTo>
                    <a:cubicBezTo>
                      <a:pt x="8" y="46"/>
                      <a:pt x="8" y="46"/>
                      <a:pt x="8" y="46"/>
                    </a:cubicBezTo>
                    <a:cubicBezTo>
                      <a:pt x="7" y="47"/>
                      <a:pt x="7" y="48"/>
                      <a:pt x="7" y="49"/>
                    </a:cubicBezTo>
                    <a:cubicBezTo>
                      <a:pt x="7" y="49"/>
                      <a:pt x="7" y="49"/>
                      <a:pt x="7" y="49"/>
                    </a:cubicBezTo>
                    <a:cubicBezTo>
                      <a:pt x="7" y="49"/>
                      <a:pt x="6" y="50"/>
                      <a:pt x="6" y="51"/>
                    </a:cubicBezTo>
                    <a:cubicBezTo>
                      <a:pt x="6" y="51"/>
                      <a:pt x="6" y="51"/>
                      <a:pt x="6" y="51"/>
                    </a:cubicBezTo>
                    <a:cubicBezTo>
                      <a:pt x="6" y="52"/>
                      <a:pt x="6" y="53"/>
                      <a:pt x="6" y="53"/>
                    </a:cubicBezTo>
                    <a:cubicBezTo>
                      <a:pt x="6" y="53"/>
                      <a:pt x="6" y="53"/>
                      <a:pt x="6" y="53"/>
                    </a:cubicBezTo>
                    <a:cubicBezTo>
                      <a:pt x="6" y="54"/>
                      <a:pt x="5" y="55"/>
                      <a:pt x="5" y="56"/>
                    </a:cubicBezTo>
                    <a:cubicBezTo>
                      <a:pt x="5" y="56"/>
                      <a:pt x="5" y="56"/>
                      <a:pt x="5" y="56"/>
                    </a:cubicBezTo>
                    <a:cubicBezTo>
                      <a:pt x="5" y="57"/>
                      <a:pt x="5" y="59"/>
                      <a:pt x="5" y="61"/>
                    </a:cubicBezTo>
                    <a:cubicBezTo>
                      <a:pt x="5" y="61"/>
                      <a:pt x="5" y="61"/>
                      <a:pt x="5" y="60"/>
                    </a:cubicBezTo>
                    <a:cubicBezTo>
                      <a:pt x="5" y="60"/>
                      <a:pt x="5" y="60"/>
                      <a:pt x="5" y="60"/>
                    </a:cubicBezTo>
                    <a:cubicBezTo>
                      <a:pt x="6" y="60"/>
                      <a:pt x="6" y="60"/>
                      <a:pt x="6" y="59"/>
                    </a:cubicBezTo>
                    <a:cubicBezTo>
                      <a:pt x="6" y="59"/>
                      <a:pt x="6" y="59"/>
                      <a:pt x="6" y="59"/>
                    </a:cubicBezTo>
                    <a:cubicBezTo>
                      <a:pt x="6" y="57"/>
                      <a:pt x="7" y="55"/>
                      <a:pt x="8" y="52"/>
                    </a:cubicBezTo>
                    <a:cubicBezTo>
                      <a:pt x="8" y="51"/>
                      <a:pt x="8" y="51"/>
                      <a:pt x="8" y="51"/>
                    </a:cubicBezTo>
                    <a:cubicBezTo>
                      <a:pt x="8" y="51"/>
                      <a:pt x="8" y="51"/>
                      <a:pt x="8" y="51"/>
                    </a:cubicBezTo>
                    <a:cubicBezTo>
                      <a:pt x="8" y="50"/>
                      <a:pt x="9" y="49"/>
                      <a:pt x="9" y="47"/>
                    </a:cubicBezTo>
                    <a:cubicBezTo>
                      <a:pt x="9" y="47"/>
                      <a:pt x="10" y="46"/>
                      <a:pt x="10" y="45"/>
                    </a:cubicBezTo>
                    <a:cubicBezTo>
                      <a:pt x="10" y="45"/>
                      <a:pt x="10" y="45"/>
                      <a:pt x="10" y="45"/>
                    </a:cubicBezTo>
                    <a:cubicBezTo>
                      <a:pt x="10" y="44"/>
                      <a:pt x="11" y="43"/>
                      <a:pt x="11" y="42"/>
                    </a:cubicBezTo>
                    <a:cubicBezTo>
                      <a:pt x="11" y="42"/>
                      <a:pt x="11" y="42"/>
                      <a:pt x="11" y="42"/>
                    </a:cubicBezTo>
                    <a:cubicBezTo>
                      <a:pt x="12" y="41"/>
                      <a:pt x="12" y="40"/>
                      <a:pt x="13" y="39"/>
                    </a:cubicBezTo>
                    <a:cubicBezTo>
                      <a:pt x="13" y="39"/>
                      <a:pt x="13" y="39"/>
                      <a:pt x="13" y="39"/>
                    </a:cubicBezTo>
                    <a:cubicBezTo>
                      <a:pt x="13" y="38"/>
                      <a:pt x="13" y="37"/>
                      <a:pt x="13" y="37"/>
                    </a:cubicBezTo>
                    <a:cubicBezTo>
                      <a:pt x="13" y="36"/>
                      <a:pt x="13" y="35"/>
                      <a:pt x="13" y="34"/>
                    </a:cubicBezTo>
                    <a:moveTo>
                      <a:pt x="19" y="17"/>
                    </a:moveTo>
                    <a:cubicBezTo>
                      <a:pt x="19" y="17"/>
                      <a:pt x="18" y="17"/>
                      <a:pt x="18" y="17"/>
                    </a:cubicBezTo>
                    <a:cubicBezTo>
                      <a:pt x="18" y="17"/>
                      <a:pt x="17" y="17"/>
                      <a:pt x="17" y="17"/>
                    </a:cubicBezTo>
                    <a:cubicBezTo>
                      <a:pt x="17" y="21"/>
                      <a:pt x="18" y="27"/>
                      <a:pt x="17" y="33"/>
                    </a:cubicBezTo>
                    <a:cubicBezTo>
                      <a:pt x="18" y="30"/>
                      <a:pt x="18" y="27"/>
                      <a:pt x="19" y="23"/>
                    </a:cubicBezTo>
                    <a:cubicBezTo>
                      <a:pt x="19" y="23"/>
                      <a:pt x="19" y="23"/>
                      <a:pt x="19" y="23"/>
                    </a:cubicBezTo>
                    <a:cubicBezTo>
                      <a:pt x="18" y="22"/>
                      <a:pt x="18" y="20"/>
                      <a:pt x="18" y="19"/>
                    </a:cubicBezTo>
                    <a:cubicBezTo>
                      <a:pt x="18" y="19"/>
                      <a:pt x="19" y="19"/>
                      <a:pt x="19" y="19"/>
                    </a:cubicBezTo>
                    <a:cubicBezTo>
                      <a:pt x="19" y="18"/>
                      <a:pt x="19" y="18"/>
                      <a:pt x="19" y="17"/>
                    </a:cubicBezTo>
                    <a:moveTo>
                      <a:pt x="12" y="14"/>
                    </a:moveTo>
                    <a:cubicBezTo>
                      <a:pt x="11" y="16"/>
                      <a:pt x="7" y="23"/>
                      <a:pt x="2" y="41"/>
                    </a:cubicBezTo>
                    <a:cubicBezTo>
                      <a:pt x="2" y="44"/>
                      <a:pt x="2" y="47"/>
                      <a:pt x="2" y="51"/>
                    </a:cubicBezTo>
                    <a:cubicBezTo>
                      <a:pt x="2" y="48"/>
                      <a:pt x="3" y="46"/>
                      <a:pt x="3" y="43"/>
                    </a:cubicBezTo>
                    <a:cubicBezTo>
                      <a:pt x="3" y="43"/>
                      <a:pt x="4" y="42"/>
                      <a:pt x="4" y="42"/>
                    </a:cubicBezTo>
                    <a:cubicBezTo>
                      <a:pt x="4" y="41"/>
                      <a:pt x="4" y="41"/>
                      <a:pt x="4" y="41"/>
                    </a:cubicBezTo>
                    <a:cubicBezTo>
                      <a:pt x="4" y="41"/>
                      <a:pt x="4" y="40"/>
                      <a:pt x="4" y="40"/>
                    </a:cubicBezTo>
                    <a:cubicBezTo>
                      <a:pt x="4" y="39"/>
                      <a:pt x="4" y="39"/>
                      <a:pt x="4" y="39"/>
                    </a:cubicBezTo>
                    <a:cubicBezTo>
                      <a:pt x="5" y="38"/>
                      <a:pt x="5" y="37"/>
                      <a:pt x="5" y="36"/>
                    </a:cubicBezTo>
                    <a:cubicBezTo>
                      <a:pt x="5" y="36"/>
                      <a:pt x="5" y="36"/>
                      <a:pt x="5" y="36"/>
                    </a:cubicBezTo>
                    <a:cubicBezTo>
                      <a:pt x="5" y="35"/>
                      <a:pt x="6" y="35"/>
                      <a:pt x="6" y="35"/>
                    </a:cubicBezTo>
                    <a:cubicBezTo>
                      <a:pt x="6" y="34"/>
                      <a:pt x="6" y="34"/>
                      <a:pt x="6" y="34"/>
                    </a:cubicBezTo>
                    <a:cubicBezTo>
                      <a:pt x="6" y="34"/>
                      <a:pt x="6" y="33"/>
                      <a:pt x="6" y="33"/>
                    </a:cubicBezTo>
                    <a:cubicBezTo>
                      <a:pt x="6" y="33"/>
                      <a:pt x="6" y="33"/>
                      <a:pt x="6" y="33"/>
                    </a:cubicBezTo>
                    <a:cubicBezTo>
                      <a:pt x="6" y="32"/>
                      <a:pt x="7" y="32"/>
                      <a:pt x="7" y="31"/>
                    </a:cubicBezTo>
                    <a:cubicBezTo>
                      <a:pt x="7" y="31"/>
                      <a:pt x="7" y="31"/>
                      <a:pt x="7" y="31"/>
                    </a:cubicBezTo>
                    <a:cubicBezTo>
                      <a:pt x="7" y="30"/>
                      <a:pt x="7" y="30"/>
                      <a:pt x="7" y="30"/>
                    </a:cubicBezTo>
                    <a:cubicBezTo>
                      <a:pt x="7" y="30"/>
                      <a:pt x="7" y="30"/>
                      <a:pt x="7" y="30"/>
                    </a:cubicBezTo>
                    <a:cubicBezTo>
                      <a:pt x="7" y="29"/>
                      <a:pt x="8" y="29"/>
                      <a:pt x="8" y="29"/>
                    </a:cubicBezTo>
                    <a:cubicBezTo>
                      <a:pt x="8" y="29"/>
                      <a:pt x="8" y="29"/>
                      <a:pt x="8" y="29"/>
                    </a:cubicBezTo>
                    <a:cubicBezTo>
                      <a:pt x="8" y="28"/>
                      <a:pt x="8" y="28"/>
                      <a:pt x="8" y="27"/>
                    </a:cubicBezTo>
                    <a:cubicBezTo>
                      <a:pt x="8" y="27"/>
                      <a:pt x="8" y="27"/>
                      <a:pt x="8" y="27"/>
                    </a:cubicBezTo>
                    <a:cubicBezTo>
                      <a:pt x="8" y="26"/>
                      <a:pt x="8" y="26"/>
                      <a:pt x="8" y="26"/>
                    </a:cubicBezTo>
                    <a:cubicBezTo>
                      <a:pt x="9" y="26"/>
                      <a:pt x="9" y="26"/>
                      <a:pt x="9" y="26"/>
                    </a:cubicBezTo>
                    <a:cubicBezTo>
                      <a:pt x="9" y="25"/>
                      <a:pt x="9" y="25"/>
                      <a:pt x="9" y="25"/>
                    </a:cubicBezTo>
                    <a:cubicBezTo>
                      <a:pt x="9" y="25"/>
                      <a:pt x="9" y="25"/>
                      <a:pt x="9" y="25"/>
                    </a:cubicBezTo>
                    <a:cubicBezTo>
                      <a:pt x="9" y="24"/>
                      <a:pt x="9" y="24"/>
                      <a:pt x="9" y="24"/>
                    </a:cubicBezTo>
                    <a:cubicBezTo>
                      <a:pt x="9" y="24"/>
                      <a:pt x="9" y="24"/>
                      <a:pt x="9" y="24"/>
                    </a:cubicBezTo>
                    <a:cubicBezTo>
                      <a:pt x="10" y="23"/>
                      <a:pt x="10" y="23"/>
                      <a:pt x="10" y="23"/>
                    </a:cubicBezTo>
                    <a:cubicBezTo>
                      <a:pt x="10" y="23"/>
                      <a:pt x="10" y="23"/>
                      <a:pt x="10" y="23"/>
                    </a:cubicBezTo>
                    <a:cubicBezTo>
                      <a:pt x="10" y="22"/>
                      <a:pt x="10" y="22"/>
                      <a:pt x="10" y="22"/>
                    </a:cubicBezTo>
                    <a:cubicBezTo>
                      <a:pt x="10" y="22"/>
                      <a:pt x="10" y="22"/>
                      <a:pt x="10" y="22"/>
                    </a:cubicBezTo>
                    <a:cubicBezTo>
                      <a:pt x="10" y="21"/>
                      <a:pt x="10" y="21"/>
                      <a:pt x="10"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19"/>
                      <a:pt x="11" y="19"/>
                      <a:pt x="11" y="19"/>
                    </a:cubicBezTo>
                    <a:cubicBezTo>
                      <a:pt x="11" y="19"/>
                      <a:pt x="11" y="19"/>
                      <a:pt x="11" y="19"/>
                    </a:cubicBezTo>
                    <a:cubicBezTo>
                      <a:pt x="12" y="19"/>
                      <a:pt x="12" y="19"/>
                      <a:pt x="12" y="19"/>
                    </a:cubicBezTo>
                    <a:cubicBezTo>
                      <a:pt x="12" y="19"/>
                      <a:pt x="12" y="19"/>
                      <a:pt x="12" y="19"/>
                    </a:cubicBezTo>
                    <a:cubicBezTo>
                      <a:pt x="12" y="18"/>
                      <a:pt x="12" y="18"/>
                      <a:pt x="12" y="18"/>
                    </a:cubicBezTo>
                    <a:cubicBezTo>
                      <a:pt x="12" y="18"/>
                      <a:pt x="12" y="18"/>
                      <a:pt x="12" y="18"/>
                    </a:cubicBezTo>
                    <a:cubicBezTo>
                      <a:pt x="12" y="18"/>
                      <a:pt x="12" y="18"/>
                      <a:pt x="12" y="18"/>
                    </a:cubicBezTo>
                    <a:cubicBezTo>
                      <a:pt x="12" y="16"/>
                      <a:pt x="12" y="15"/>
                      <a:pt x="12" y="14"/>
                    </a:cubicBezTo>
                    <a:moveTo>
                      <a:pt x="18" y="0"/>
                    </a:moveTo>
                    <a:cubicBezTo>
                      <a:pt x="17" y="0"/>
                      <a:pt x="17" y="1"/>
                      <a:pt x="16" y="2"/>
                    </a:cubicBezTo>
                    <a:cubicBezTo>
                      <a:pt x="16" y="9"/>
                      <a:pt x="16" y="13"/>
                      <a:pt x="17" y="14"/>
                    </a:cubicBezTo>
                    <a:cubicBezTo>
                      <a:pt x="17" y="14"/>
                      <a:pt x="17" y="15"/>
                      <a:pt x="18" y="15"/>
                    </a:cubicBezTo>
                    <a:cubicBezTo>
                      <a:pt x="17" y="12"/>
                      <a:pt x="17" y="7"/>
                      <a:pt x="18"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3" name="Freeform 140"/>
              <p:cNvSpPr>
                <a:spLocks noEditPoints="1"/>
              </p:cNvSpPr>
              <p:nvPr/>
            </p:nvSpPr>
            <p:spPr bwMode="auto">
              <a:xfrm>
                <a:off x="2452" y="668"/>
                <a:ext cx="40" cy="134"/>
              </a:xfrm>
              <a:custGeom>
                <a:avLst/>
                <a:gdLst>
                  <a:gd name="T0" fmla="*/ 2 w 19"/>
                  <a:gd name="T1" fmla="*/ 46 h 63"/>
                  <a:gd name="T2" fmla="*/ 2 w 19"/>
                  <a:gd name="T3" fmla="*/ 46 h 63"/>
                  <a:gd name="T4" fmla="*/ 0 w 19"/>
                  <a:gd name="T5" fmla="*/ 54 h 63"/>
                  <a:gd name="T6" fmla="*/ 0 w 19"/>
                  <a:gd name="T7" fmla="*/ 63 h 63"/>
                  <a:gd name="T8" fmla="*/ 2 w 19"/>
                  <a:gd name="T9" fmla="*/ 56 h 63"/>
                  <a:gd name="T10" fmla="*/ 2 w 19"/>
                  <a:gd name="T11" fmla="*/ 46 h 63"/>
                  <a:gd name="T12" fmla="*/ 4 w 19"/>
                  <a:gd name="T13" fmla="*/ 22 h 63"/>
                  <a:gd name="T14" fmla="*/ 4 w 19"/>
                  <a:gd name="T15" fmla="*/ 23 h 63"/>
                  <a:gd name="T16" fmla="*/ 6 w 19"/>
                  <a:gd name="T17" fmla="*/ 24 h 63"/>
                  <a:gd name="T18" fmla="*/ 6 w 19"/>
                  <a:gd name="T19" fmla="*/ 22 h 63"/>
                  <a:gd name="T20" fmla="*/ 5 w 19"/>
                  <a:gd name="T21" fmla="*/ 22 h 63"/>
                  <a:gd name="T22" fmla="*/ 4 w 19"/>
                  <a:gd name="T23" fmla="*/ 22 h 63"/>
                  <a:gd name="T24" fmla="*/ 19 w 19"/>
                  <a:gd name="T25" fmla="*/ 0 h 63"/>
                  <a:gd name="T26" fmla="*/ 17 w 19"/>
                  <a:gd name="T27" fmla="*/ 3 h 63"/>
                  <a:gd name="T28" fmla="*/ 16 w 19"/>
                  <a:gd name="T29" fmla="*/ 7 h 63"/>
                  <a:gd name="T30" fmla="*/ 18 w 19"/>
                  <a:gd name="T31" fmla="*/ 5 h 63"/>
                  <a:gd name="T32" fmla="*/ 19 w 19"/>
                  <a:gd name="T3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63">
                    <a:moveTo>
                      <a:pt x="2" y="46"/>
                    </a:moveTo>
                    <a:cubicBezTo>
                      <a:pt x="2" y="46"/>
                      <a:pt x="2" y="46"/>
                      <a:pt x="2" y="46"/>
                    </a:cubicBezTo>
                    <a:cubicBezTo>
                      <a:pt x="1" y="49"/>
                      <a:pt x="1" y="51"/>
                      <a:pt x="0" y="54"/>
                    </a:cubicBezTo>
                    <a:cubicBezTo>
                      <a:pt x="0" y="57"/>
                      <a:pt x="0" y="60"/>
                      <a:pt x="0" y="63"/>
                    </a:cubicBezTo>
                    <a:cubicBezTo>
                      <a:pt x="0" y="60"/>
                      <a:pt x="1" y="58"/>
                      <a:pt x="2" y="56"/>
                    </a:cubicBezTo>
                    <a:cubicBezTo>
                      <a:pt x="2" y="52"/>
                      <a:pt x="2" y="49"/>
                      <a:pt x="2" y="46"/>
                    </a:cubicBezTo>
                    <a:moveTo>
                      <a:pt x="4" y="22"/>
                    </a:moveTo>
                    <a:cubicBezTo>
                      <a:pt x="4" y="22"/>
                      <a:pt x="4" y="23"/>
                      <a:pt x="4" y="23"/>
                    </a:cubicBezTo>
                    <a:cubicBezTo>
                      <a:pt x="5" y="23"/>
                      <a:pt x="5" y="23"/>
                      <a:pt x="6" y="24"/>
                    </a:cubicBezTo>
                    <a:cubicBezTo>
                      <a:pt x="6" y="23"/>
                      <a:pt x="6" y="22"/>
                      <a:pt x="6" y="22"/>
                    </a:cubicBezTo>
                    <a:cubicBezTo>
                      <a:pt x="6" y="22"/>
                      <a:pt x="6" y="22"/>
                      <a:pt x="5" y="22"/>
                    </a:cubicBezTo>
                    <a:cubicBezTo>
                      <a:pt x="5" y="22"/>
                      <a:pt x="5" y="22"/>
                      <a:pt x="4" y="22"/>
                    </a:cubicBezTo>
                    <a:moveTo>
                      <a:pt x="19" y="0"/>
                    </a:moveTo>
                    <a:cubicBezTo>
                      <a:pt x="18" y="1"/>
                      <a:pt x="17" y="2"/>
                      <a:pt x="17" y="3"/>
                    </a:cubicBezTo>
                    <a:cubicBezTo>
                      <a:pt x="16" y="5"/>
                      <a:pt x="16" y="6"/>
                      <a:pt x="16" y="7"/>
                    </a:cubicBezTo>
                    <a:cubicBezTo>
                      <a:pt x="17" y="6"/>
                      <a:pt x="17" y="5"/>
                      <a:pt x="18" y="5"/>
                    </a:cubicBezTo>
                    <a:cubicBezTo>
                      <a:pt x="18" y="3"/>
                      <a:pt x="19" y="2"/>
                      <a:pt x="19"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4" name="Freeform 141"/>
              <p:cNvSpPr>
                <a:spLocks noEditPoints="1"/>
              </p:cNvSpPr>
              <p:nvPr/>
            </p:nvSpPr>
            <p:spPr bwMode="auto">
              <a:xfrm>
                <a:off x="2488" y="715"/>
                <a:ext cx="6" cy="45"/>
              </a:xfrm>
              <a:custGeom>
                <a:avLst/>
                <a:gdLst>
                  <a:gd name="T0" fmla="*/ 2 w 3"/>
                  <a:gd name="T1" fmla="*/ 10 h 21"/>
                  <a:gd name="T2" fmla="*/ 1 w 3"/>
                  <a:gd name="T3" fmla="*/ 13 h 21"/>
                  <a:gd name="T4" fmla="*/ 0 w 3"/>
                  <a:gd name="T5" fmla="*/ 18 h 21"/>
                  <a:gd name="T6" fmla="*/ 0 w 3"/>
                  <a:gd name="T7" fmla="*/ 21 h 21"/>
                  <a:gd name="T8" fmla="*/ 2 w 3"/>
                  <a:gd name="T9" fmla="*/ 16 h 21"/>
                  <a:gd name="T10" fmla="*/ 2 w 3"/>
                  <a:gd name="T11" fmla="*/ 10 h 21"/>
                  <a:gd name="T12" fmla="*/ 3 w 3"/>
                  <a:gd name="T13" fmla="*/ 0 h 21"/>
                  <a:gd name="T14" fmla="*/ 3 w 3"/>
                  <a:gd name="T15" fmla="*/ 0 h 21"/>
                  <a:gd name="T16" fmla="*/ 3 w 3"/>
                  <a:gd name="T17" fmla="*/ 0 h 21"/>
                  <a:gd name="T18" fmla="*/ 2 w 3"/>
                  <a:gd name="T19" fmla="*/ 2 h 21"/>
                  <a:gd name="T20" fmla="*/ 3 w 3"/>
                  <a:gd name="T21" fmla="*/ 2 h 21"/>
                  <a:gd name="T22" fmla="*/ 3 w 3"/>
                  <a:gd name="T23" fmla="*/ 2 h 21"/>
                  <a:gd name="T24" fmla="*/ 3 w 3"/>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1">
                    <a:moveTo>
                      <a:pt x="2" y="10"/>
                    </a:moveTo>
                    <a:cubicBezTo>
                      <a:pt x="2" y="11"/>
                      <a:pt x="2" y="12"/>
                      <a:pt x="1" y="13"/>
                    </a:cubicBezTo>
                    <a:cubicBezTo>
                      <a:pt x="1" y="15"/>
                      <a:pt x="1" y="17"/>
                      <a:pt x="0" y="18"/>
                    </a:cubicBezTo>
                    <a:cubicBezTo>
                      <a:pt x="0" y="19"/>
                      <a:pt x="0" y="20"/>
                      <a:pt x="0" y="21"/>
                    </a:cubicBezTo>
                    <a:cubicBezTo>
                      <a:pt x="1" y="20"/>
                      <a:pt x="2" y="18"/>
                      <a:pt x="2" y="16"/>
                    </a:cubicBezTo>
                    <a:cubicBezTo>
                      <a:pt x="2" y="14"/>
                      <a:pt x="2" y="12"/>
                      <a:pt x="2" y="10"/>
                    </a:cubicBezTo>
                    <a:moveTo>
                      <a:pt x="3" y="0"/>
                    </a:moveTo>
                    <a:cubicBezTo>
                      <a:pt x="3" y="0"/>
                      <a:pt x="3" y="0"/>
                      <a:pt x="3" y="0"/>
                    </a:cubicBezTo>
                    <a:cubicBezTo>
                      <a:pt x="3" y="0"/>
                      <a:pt x="3" y="0"/>
                      <a:pt x="3" y="0"/>
                    </a:cubicBezTo>
                    <a:cubicBezTo>
                      <a:pt x="2" y="1"/>
                      <a:pt x="2" y="1"/>
                      <a:pt x="2" y="2"/>
                    </a:cubicBezTo>
                    <a:cubicBezTo>
                      <a:pt x="2" y="2"/>
                      <a:pt x="2" y="2"/>
                      <a:pt x="3" y="2"/>
                    </a:cubicBezTo>
                    <a:cubicBezTo>
                      <a:pt x="3" y="2"/>
                      <a:pt x="3" y="2"/>
                      <a:pt x="3" y="2"/>
                    </a:cubicBezTo>
                    <a:cubicBezTo>
                      <a:pt x="3" y="1"/>
                      <a:pt x="3" y="1"/>
                      <a:pt x="3"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5" name="Freeform 142"/>
              <p:cNvSpPr>
                <a:spLocks noEditPoints="1"/>
              </p:cNvSpPr>
              <p:nvPr/>
            </p:nvSpPr>
            <p:spPr bwMode="auto">
              <a:xfrm>
                <a:off x="2452" y="668"/>
                <a:ext cx="42" cy="141"/>
              </a:xfrm>
              <a:custGeom>
                <a:avLst/>
                <a:gdLst>
                  <a:gd name="T0" fmla="*/ 5 w 20"/>
                  <a:gd name="T1" fmla="*/ 65 h 66"/>
                  <a:gd name="T2" fmla="*/ 5 w 20"/>
                  <a:gd name="T3" fmla="*/ 66 h 66"/>
                  <a:gd name="T4" fmla="*/ 5 w 20"/>
                  <a:gd name="T5" fmla="*/ 66 h 66"/>
                  <a:gd name="T6" fmla="*/ 5 w 20"/>
                  <a:gd name="T7" fmla="*/ 66 h 66"/>
                  <a:gd name="T8" fmla="*/ 5 w 20"/>
                  <a:gd name="T9" fmla="*/ 66 h 66"/>
                  <a:gd name="T10" fmla="*/ 5 w 20"/>
                  <a:gd name="T11" fmla="*/ 66 h 66"/>
                  <a:gd name="T12" fmla="*/ 5 w 20"/>
                  <a:gd name="T13" fmla="*/ 65 h 66"/>
                  <a:gd name="T14" fmla="*/ 0 w 20"/>
                  <a:gd name="T15" fmla="*/ 54 h 66"/>
                  <a:gd name="T16" fmla="*/ 0 w 20"/>
                  <a:gd name="T17" fmla="*/ 55 h 66"/>
                  <a:gd name="T18" fmla="*/ 0 w 20"/>
                  <a:gd name="T19" fmla="*/ 65 h 66"/>
                  <a:gd name="T20" fmla="*/ 0 w 20"/>
                  <a:gd name="T21" fmla="*/ 64 h 66"/>
                  <a:gd name="T22" fmla="*/ 0 w 20"/>
                  <a:gd name="T23" fmla="*/ 54 h 66"/>
                  <a:gd name="T24" fmla="*/ 18 w 20"/>
                  <a:gd name="T25" fmla="*/ 35 h 66"/>
                  <a:gd name="T26" fmla="*/ 17 w 20"/>
                  <a:gd name="T27" fmla="*/ 40 h 66"/>
                  <a:gd name="T28" fmla="*/ 17 w 20"/>
                  <a:gd name="T29" fmla="*/ 40 h 66"/>
                  <a:gd name="T30" fmla="*/ 18 w 20"/>
                  <a:gd name="T31" fmla="*/ 35 h 66"/>
                  <a:gd name="T32" fmla="*/ 19 w 20"/>
                  <a:gd name="T33" fmla="*/ 28 h 66"/>
                  <a:gd name="T34" fmla="*/ 19 w 20"/>
                  <a:gd name="T35" fmla="*/ 28 h 66"/>
                  <a:gd name="T36" fmla="*/ 17 w 20"/>
                  <a:gd name="T37" fmla="*/ 38 h 66"/>
                  <a:gd name="T38" fmla="*/ 17 w 20"/>
                  <a:gd name="T39" fmla="*/ 39 h 66"/>
                  <a:gd name="T40" fmla="*/ 19 w 20"/>
                  <a:gd name="T41" fmla="*/ 29 h 66"/>
                  <a:gd name="T42" fmla="*/ 19 w 20"/>
                  <a:gd name="T43" fmla="*/ 28 h 66"/>
                  <a:gd name="T44" fmla="*/ 19 w 20"/>
                  <a:gd name="T45" fmla="*/ 22 h 66"/>
                  <a:gd name="T46" fmla="*/ 19 w 20"/>
                  <a:gd name="T47" fmla="*/ 22 h 66"/>
                  <a:gd name="T48" fmla="*/ 19 w 20"/>
                  <a:gd name="T49" fmla="*/ 24 h 66"/>
                  <a:gd name="T50" fmla="*/ 19 w 20"/>
                  <a:gd name="T51" fmla="*/ 24 h 66"/>
                  <a:gd name="T52" fmla="*/ 19 w 20"/>
                  <a:gd name="T53" fmla="*/ 22 h 66"/>
                  <a:gd name="T54" fmla="*/ 20 w 20"/>
                  <a:gd name="T55" fmla="*/ 22 h 66"/>
                  <a:gd name="T56" fmla="*/ 19 w 20"/>
                  <a:gd name="T57" fmla="*/ 22 h 66"/>
                  <a:gd name="T58" fmla="*/ 19 w 20"/>
                  <a:gd name="T59" fmla="*/ 24 h 66"/>
                  <a:gd name="T60" fmla="*/ 19 w 20"/>
                  <a:gd name="T61" fmla="*/ 24 h 66"/>
                  <a:gd name="T62" fmla="*/ 20 w 20"/>
                  <a:gd name="T63" fmla="*/ 22 h 66"/>
                  <a:gd name="T64" fmla="*/ 4 w 20"/>
                  <a:gd name="T65" fmla="*/ 22 h 66"/>
                  <a:gd name="T66" fmla="*/ 4 w 20"/>
                  <a:gd name="T67" fmla="*/ 23 h 66"/>
                  <a:gd name="T68" fmla="*/ 4 w 20"/>
                  <a:gd name="T69" fmla="*/ 23 h 66"/>
                  <a:gd name="T70" fmla="*/ 4 w 20"/>
                  <a:gd name="T71" fmla="*/ 22 h 66"/>
                  <a:gd name="T72" fmla="*/ 4 w 20"/>
                  <a:gd name="T73" fmla="*/ 22 h 66"/>
                  <a:gd name="T74" fmla="*/ 19 w 20"/>
                  <a:gd name="T75" fmla="*/ 0 h 66"/>
                  <a:gd name="T76" fmla="*/ 17 w 20"/>
                  <a:gd name="T77" fmla="*/ 3 h 66"/>
                  <a:gd name="T78" fmla="*/ 17 w 20"/>
                  <a:gd name="T79" fmla="*/ 3 h 66"/>
                  <a:gd name="T80" fmla="*/ 19 w 20"/>
                  <a:gd name="T81" fmla="*/ 0 h 66"/>
                  <a:gd name="T82" fmla="*/ 19 w 20"/>
                  <a:gd name="T8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66">
                    <a:moveTo>
                      <a:pt x="5" y="65"/>
                    </a:move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5"/>
                    </a:cubicBezTo>
                    <a:moveTo>
                      <a:pt x="0" y="54"/>
                    </a:moveTo>
                    <a:cubicBezTo>
                      <a:pt x="0" y="54"/>
                      <a:pt x="0" y="55"/>
                      <a:pt x="0" y="55"/>
                    </a:cubicBezTo>
                    <a:cubicBezTo>
                      <a:pt x="0" y="58"/>
                      <a:pt x="0" y="62"/>
                      <a:pt x="0" y="65"/>
                    </a:cubicBezTo>
                    <a:cubicBezTo>
                      <a:pt x="0" y="64"/>
                      <a:pt x="0" y="64"/>
                      <a:pt x="0" y="64"/>
                    </a:cubicBezTo>
                    <a:cubicBezTo>
                      <a:pt x="0" y="60"/>
                      <a:pt x="0" y="57"/>
                      <a:pt x="0" y="54"/>
                    </a:cubicBezTo>
                    <a:moveTo>
                      <a:pt x="18" y="35"/>
                    </a:moveTo>
                    <a:cubicBezTo>
                      <a:pt x="18" y="37"/>
                      <a:pt x="18" y="38"/>
                      <a:pt x="17" y="40"/>
                    </a:cubicBezTo>
                    <a:cubicBezTo>
                      <a:pt x="17" y="40"/>
                      <a:pt x="17" y="40"/>
                      <a:pt x="17" y="40"/>
                    </a:cubicBezTo>
                    <a:cubicBezTo>
                      <a:pt x="18" y="39"/>
                      <a:pt x="18" y="37"/>
                      <a:pt x="18" y="35"/>
                    </a:cubicBezTo>
                    <a:moveTo>
                      <a:pt x="19" y="28"/>
                    </a:moveTo>
                    <a:cubicBezTo>
                      <a:pt x="19" y="28"/>
                      <a:pt x="19" y="28"/>
                      <a:pt x="19" y="28"/>
                    </a:cubicBezTo>
                    <a:cubicBezTo>
                      <a:pt x="18" y="32"/>
                      <a:pt x="18" y="35"/>
                      <a:pt x="17" y="38"/>
                    </a:cubicBezTo>
                    <a:cubicBezTo>
                      <a:pt x="17" y="39"/>
                      <a:pt x="17" y="39"/>
                      <a:pt x="17" y="39"/>
                    </a:cubicBezTo>
                    <a:cubicBezTo>
                      <a:pt x="18" y="36"/>
                      <a:pt x="18" y="33"/>
                      <a:pt x="19" y="29"/>
                    </a:cubicBezTo>
                    <a:cubicBezTo>
                      <a:pt x="19" y="29"/>
                      <a:pt x="19" y="28"/>
                      <a:pt x="19" y="28"/>
                    </a:cubicBezTo>
                    <a:moveTo>
                      <a:pt x="19" y="22"/>
                    </a:moveTo>
                    <a:cubicBezTo>
                      <a:pt x="19" y="22"/>
                      <a:pt x="19" y="22"/>
                      <a:pt x="19" y="22"/>
                    </a:cubicBezTo>
                    <a:cubicBezTo>
                      <a:pt x="19" y="23"/>
                      <a:pt x="19" y="23"/>
                      <a:pt x="19" y="24"/>
                    </a:cubicBezTo>
                    <a:cubicBezTo>
                      <a:pt x="19" y="24"/>
                      <a:pt x="19" y="24"/>
                      <a:pt x="19" y="24"/>
                    </a:cubicBezTo>
                    <a:cubicBezTo>
                      <a:pt x="19" y="23"/>
                      <a:pt x="19" y="23"/>
                      <a:pt x="19" y="22"/>
                    </a:cubicBezTo>
                    <a:moveTo>
                      <a:pt x="20" y="22"/>
                    </a:moveTo>
                    <a:cubicBezTo>
                      <a:pt x="19" y="22"/>
                      <a:pt x="19" y="22"/>
                      <a:pt x="19" y="22"/>
                    </a:cubicBezTo>
                    <a:cubicBezTo>
                      <a:pt x="19" y="23"/>
                      <a:pt x="19" y="23"/>
                      <a:pt x="19" y="24"/>
                    </a:cubicBezTo>
                    <a:cubicBezTo>
                      <a:pt x="19" y="24"/>
                      <a:pt x="19" y="24"/>
                      <a:pt x="19" y="24"/>
                    </a:cubicBezTo>
                    <a:cubicBezTo>
                      <a:pt x="19" y="23"/>
                      <a:pt x="19" y="23"/>
                      <a:pt x="20" y="22"/>
                    </a:cubicBezTo>
                    <a:moveTo>
                      <a:pt x="4" y="22"/>
                    </a:moveTo>
                    <a:cubicBezTo>
                      <a:pt x="4" y="22"/>
                      <a:pt x="4" y="22"/>
                      <a:pt x="4" y="23"/>
                    </a:cubicBezTo>
                    <a:cubicBezTo>
                      <a:pt x="4" y="23"/>
                      <a:pt x="4" y="23"/>
                      <a:pt x="4" y="23"/>
                    </a:cubicBezTo>
                    <a:cubicBezTo>
                      <a:pt x="4" y="23"/>
                      <a:pt x="4" y="22"/>
                      <a:pt x="4" y="22"/>
                    </a:cubicBezTo>
                    <a:cubicBezTo>
                      <a:pt x="4" y="22"/>
                      <a:pt x="4" y="22"/>
                      <a:pt x="4" y="22"/>
                    </a:cubicBezTo>
                    <a:moveTo>
                      <a:pt x="19" y="0"/>
                    </a:moveTo>
                    <a:cubicBezTo>
                      <a:pt x="18" y="1"/>
                      <a:pt x="17" y="2"/>
                      <a:pt x="17" y="3"/>
                    </a:cubicBezTo>
                    <a:cubicBezTo>
                      <a:pt x="17" y="3"/>
                      <a:pt x="17" y="3"/>
                      <a:pt x="17" y="3"/>
                    </a:cubicBezTo>
                    <a:cubicBezTo>
                      <a:pt x="17" y="2"/>
                      <a:pt x="18" y="1"/>
                      <a:pt x="19" y="0"/>
                    </a:cubicBezTo>
                    <a:cubicBezTo>
                      <a:pt x="19" y="0"/>
                      <a:pt x="19" y="0"/>
                      <a:pt x="19"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6" name="Freeform 143"/>
              <p:cNvSpPr>
                <a:spLocks/>
              </p:cNvSpPr>
              <p:nvPr/>
            </p:nvSpPr>
            <p:spPr bwMode="auto">
              <a:xfrm>
                <a:off x="2486" y="760"/>
                <a:ext cx="6" cy="27"/>
              </a:xfrm>
              <a:custGeom>
                <a:avLst/>
                <a:gdLst>
                  <a:gd name="T0" fmla="*/ 3 w 3"/>
                  <a:gd name="T1" fmla="*/ 0 h 13"/>
                  <a:gd name="T2" fmla="*/ 2 w 3"/>
                  <a:gd name="T3" fmla="*/ 1 h 13"/>
                  <a:gd name="T4" fmla="*/ 2 w 3"/>
                  <a:gd name="T5" fmla="*/ 2 h 13"/>
                  <a:gd name="T6" fmla="*/ 1 w 3"/>
                  <a:gd name="T7" fmla="*/ 5 h 13"/>
                  <a:gd name="T8" fmla="*/ 1 w 3"/>
                  <a:gd name="T9" fmla="*/ 8 h 13"/>
                  <a:gd name="T10" fmla="*/ 1 w 3"/>
                  <a:gd name="T11" fmla="*/ 8 h 13"/>
                  <a:gd name="T12" fmla="*/ 1 w 3"/>
                  <a:gd name="T13" fmla="*/ 8 h 13"/>
                  <a:gd name="T14" fmla="*/ 1 w 3"/>
                  <a:gd name="T15" fmla="*/ 9 h 13"/>
                  <a:gd name="T16" fmla="*/ 0 w 3"/>
                  <a:gd name="T17" fmla="*/ 13 h 13"/>
                  <a:gd name="T18" fmla="*/ 3 w 3"/>
                  <a:gd name="T19" fmla="*/ 3 h 13"/>
                  <a:gd name="T20" fmla="*/ 3 w 3"/>
                  <a:gd name="T21" fmla="*/ 1 h 13"/>
                  <a:gd name="T22" fmla="*/ 3 w 3"/>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3">
                    <a:moveTo>
                      <a:pt x="3" y="0"/>
                    </a:moveTo>
                    <a:cubicBezTo>
                      <a:pt x="3" y="0"/>
                      <a:pt x="2" y="1"/>
                      <a:pt x="2" y="1"/>
                    </a:cubicBezTo>
                    <a:cubicBezTo>
                      <a:pt x="2" y="1"/>
                      <a:pt x="2" y="2"/>
                      <a:pt x="2" y="2"/>
                    </a:cubicBezTo>
                    <a:cubicBezTo>
                      <a:pt x="2" y="3"/>
                      <a:pt x="1" y="3"/>
                      <a:pt x="1" y="5"/>
                    </a:cubicBezTo>
                    <a:cubicBezTo>
                      <a:pt x="1" y="6"/>
                      <a:pt x="1" y="7"/>
                      <a:pt x="1" y="8"/>
                    </a:cubicBezTo>
                    <a:cubicBezTo>
                      <a:pt x="1" y="8"/>
                      <a:pt x="1" y="8"/>
                      <a:pt x="1" y="8"/>
                    </a:cubicBezTo>
                    <a:cubicBezTo>
                      <a:pt x="1" y="8"/>
                      <a:pt x="1" y="8"/>
                      <a:pt x="1" y="8"/>
                    </a:cubicBezTo>
                    <a:cubicBezTo>
                      <a:pt x="1" y="8"/>
                      <a:pt x="1" y="9"/>
                      <a:pt x="1" y="9"/>
                    </a:cubicBezTo>
                    <a:cubicBezTo>
                      <a:pt x="1" y="11"/>
                      <a:pt x="1" y="12"/>
                      <a:pt x="0" y="13"/>
                    </a:cubicBezTo>
                    <a:cubicBezTo>
                      <a:pt x="1" y="10"/>
                      <a:pt x="2" y="6"/>
                      <a:pt x="3" y="3"/>
                    </a:cubicBezTo>
                    <a:cubicBezTo>
                      <a:pt x="3" y="2"/>
                      <a:pt x="3" y="1"/>
                      <a:pt x="3" y="1"/>
                    </a:cubicBezTo>
                    <a:cubicBezTo>
                      <a:pt x="3" y="1"/>
                      <a:pt x="3" y="0"/>
                      <a:pt x="3"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7" name="Freeform 144"/>
              <p:cNvSpPr>
                <a:spLocks/>
              </p:cNvSpPr>
              <p:nvPr/>
            </p:nvSpPr>
            <p:spPr bwMode="auto">
              <a:xfrm>
                <a:off x="2488" y="764"/>
                <a:ext cx="2" cy="6"/>
              </a:xfrm>
              <a:custGeom>
                <a:avLst/>
                <a:gdLst>
                  <a:gd name="T0" fmla="*/ 0 w 1"/>
                  <a:gd name="T1" fmla="*/ 0 h 3"/>
                  <a:gd name="T2" fmla="*/ 0 w 1"/>
                  <a:gd name="T3" fmla="*/ 0 h 3"/>
                  <a:gd name="T4" fmla="*/ 0 w 1"/>
                  <a:gd name="T5" fmla="*/ 3 h 3"/>
                  <a:gd name="T6" fmla="*/ 1 w 1"/>
                  <a:gd name="T7" fmla="*/ 0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0"/>
                      <a:pt x="0" y="0"/>
                      <a:pt x="0" y="0"/>
                    </a:cubicBezTo>
                    <a:cubicBezTo>
                      <a:pt x="0" y="1"/>
                      <a:pt x="0" y="2"/>
                      <a:pt x="0" y="3"/>
                    </a:cubicBezTo>
                    <a:cubicBezTo>
                      <a:pt x="0" y="1"/>
                      <a:pt x="1" y="1"/>
                      <a:pt x="1" y="0"/>
                    </a:cubicBezTo>
                    <a:cubicBezTo>
                      <a:pt x="0" y="0"/>
                      <a:pt x="0" y="1"/>
                      <a:pt x="0" y="1"/>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8" name="Freeform 145"/>
              <p:cNvSpPr>
                <a:spLocks/>
              </p:cNvSpPr>
              <p:nvPr/>
            </p:nvSpPr>
            <p:spPr bwMode="auto">
              <a:xfrm>
                <a:off x="2431" y="804"/>
                <a:ext cx="17" cy="107"/>
              </a:xfrm>
              <a:custGeom>
                <a:avLst/>
                <a:gdLst>
                  <a:gd name="T0" fmla="*/ 8 w 8"/>
                  <a:gd name="T1" fmla="*/ 0 h 50"/>
                  <a:gd name="T2" fmla="*/ 4 w 8"/>
                  <a:gd name="T3" fmla="*/ 21 h 50"/>
                  <a:gd name="T4" fmla="*/ 3 w 8"/>
                  <a:gd name="T5" fmla="*/ 32 h 50"/>
                  <a:gd name="T6" fmla="*/ 1 w 8"/>
                  <a:gd name="T7" fmla="*/ 41 h 50"/>
                  <a:gd name="T8" fmla="*/ 1 w 8"/>
                  <a:gd name="T9" fmla="*/ 43 h 50"/>
                  <a:gd name="T10" fmla="*/ 1 w 8"/>
                  <a:gd name="T11" fmla="*/ 43 h 50"/>
                  <a:gd name="T12" fmla="*/ 0 w 8"/>
                  <a:gd name="T13" fmla="*/ 46 h 50"/>
                  <a:gd name="T14" fmla="*/ 0 w 8"/>
                  <a:gd name="T15" fmla="*/ 50 h 50"/>
                  <a:gd name="T16" fmla="*/ 4 w 8"/>
                  <a:gd name="T17" fmla="*/ 38 h 50"/>
                  <a:gd name="T18" fmla="*/ 4 w 8"/>
                  <a:gd name="T19" fmla="*/ 34 h 50"/>
                  <a:gd name="T20" fmla="*/ 8 w 8"/>
                  <a:gd name="T21" fmla="*/ 12 h 50"/>
                  <a:gd name="T22" fmla="*/ 8 w 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0">
                    <a:moveTo>
                      <a:pt x="8" y="0"/>
                    </a:moveTo>
                    <a:cubicBezTo>
                      <a:pt x="6" y="7"/>
                      <a:pt x="5" y="14"/>
                      <a:pt x="4" y="21"/>
                    </a:cubicBezTo>
                    <a:cubicBezTo>
                      <a:pt x="4" y="25"/>
                      <a:pt x="3" y="28"/>
                      <a:pt x="3" y="32"/>
                    </a:cubicBezTo>
                    <a:cubicBezTo>
                      <a:pt x="2" y="36"/>
                      <a:pt x="2" y="39"/>
                      <a:pt x="1" y="41"/>
                    </a:cubicBezTo>
                    <a:cubicBezTo>
                      <a:pt x="1" y="42"/>
                      <a:pt x="1" y="43"/>
                      <a:pt x="1" y="43"/>
                    </a:cubicBezTo>
                    <a:cubicBezTo>
                      <a:pt x="1" y="43"/>
                      <a:pt x="1" y="43"/>
                      <a:pt x="1" y="43"/>
                    </a:cubicBezTo>
                    <a:cubicBezTo>
                      <a:pt x="1" y="45"/>
                      <a:pt x="0" y="46"/>
                      <a:pt x="0" y="46"/>
                    </a:cubicBezTo>
                    <a:cubicBezTo>
                      <a:pt x="0" y="47"/>
                      <a:pt x="0" y="48"/>
                      <a:pt x="0" y="50"/>
                    </a:cubicBezTo>
                    <a:cubicBezTo>
                      <a:pt x="1" y="46"/>
                      <a:pt x="2" y="42"/>
                      <a:pt x="4" y="38"/>
                    </a:cubicBezTo>
                    <a:cubicBezTo>
                      <a:pt x="4" y="37"/>
                      <a:pt x="4" y="36"/>
                      <a:pt x="4" y="34"/>
                    </a:cubicBezTo>
                    <a:cubicBezTo>
                      <a:pt x="5" y="26"/>
                      <a:pt x="6" y="19"/>
                      <a:pt x="8" y="12"/>
                    </a:cubicBezTo>
                    <a:cubicBezTo>
                      <a:pt x="8" y="8"/>
                      <a:pt x="8" y="4"/>
                      <a:pt x="8"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9" name="Freeform 146"/>
              <p:cNvSpPr>
                <a:spLocks noEditPoints="1"/>
              </p:cNvSpPr>
              <p:nvPr/>
            </p:nvSpPr>
            <p:spPr bwMode="auto">
              <a:xfrm>
                <a:off x="2420" y="792"/>
                <a:ext cx="30" cy="138"/>
              </a:xfrm>
              <a:custGeom>
                <a:avLst/>
                <a:gdLst>
                  <a:gd name="T0" fmla="*/ 8 w 14"/>
                  <a:gd name="T1" fmla="*/ 48 h 65"/>
                  <a:gd name="T2" fmla="*/ 3 w 14"/>
                  <a:gd name="T3" fmla="*/ 60 h 65"/>
                  <a:gd name="T4" fmla="*/ 1 w 14"/>
                  <a:gd name="T5" fmla="*/ 63 h 65"/>
                  <a:gd name="T6" fmla="*/ 0 w 14"/>
                  <a:gd name="T7" fmla="*/ 65 h 65"/>
                  <a:gd name="T8" fmla="*/ 2 w 14"/>
                  <a:gd name="T9" fmla="*/ 63 h 65"/>
                  <a:gd name="T10" fmla="*/ 5 w 14"/>
                  <a:gd name="T11" fmla="*/ 58 h 65"/>
                  <a:gd name="T12" fmla="*/ 8 w 14"/>
                  <a:gd name="T13" fmla="*/ 48 h 65"/>
                  <a:gd name="T14" fmla="*/ 14 w 14"/>
                  <a:gd name="T15" fmla="*/ 0 h 65"/>
                  <a:gd name="T16" fmla="*/ 13 w 14"/>
                  <a:gd name="T17" fmla="*/ 3 h 65"/>
                  <a:gd name="T18" fmla="*/ 13 w 14"/>
                  <a:gd name="T19" fmla="*/ 14 h 65"/>
                  <a:gd name="T20" fmla="*/ 14 w 14"/>
                  <a:gd name="T21" fmla="*/ 9 h 65"/>
                  <a:gd name="T22" fmla="*/ 14 w 14"/>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5">
                    <a:moveTo>
                      <a:pt x="8" y="48"/>
                    </a:moveTo>
                    <a:cubicBezTo>
                      <a:pt x="6" y="53"/>
                      <a:pt x="5" y="57"/>
                      <a:pt x="3" y="60"/>
                    </a:cubicBezTo>
                    <a:cubicBezTo>
                      <a:pt x="2" y="61"/>
                      <a:pt x="2" y="62"/>
                      <a:pt x="1" y="63"/>
                    </a:cubicBezTo>
                    <a:cubicBezTo>
                      <a:pt x="1" y="63"/>
                      <a:pt x="0" y="64"/>
                      <a:pt x="0" y="65"/>
                    </a:cubicBezTo>
                    <a:cubicBezTo>
                      <a:pt x="1" y="64"/>
                      <a:pt x="1" y="64"/>
                      <a:pt x="2" y="63"/>
                    </a:cubicBezTo>
                    <a:cubicBezTo>
                      <a:pt x="3" y="62"/>
                      <a:pt x="4" y="60"/>
                      <a:pt x="5" y="58"/>
                    </a:cubicBezTo>
                    <a:cubicBezTo>
                      <a:pt x="6" y="56"/>
                      <a:pt x="7" y="52"/>
                      <a:pt x="8" y="48"/>
                    </a:cubicBezTo>
                    <a:moveTo>
                      <a:pt x="14" y="0"/>
                    </a:moveTo>
                    <a:cubicBezTo>
                      <a:pt x="14" y="1"/>
                      <a:pt x="14" y="2"/>
                      <a:pt x="13" y="3"/>
                    </a:cubicBezTo>
                    <a:cubicBezTo>
                      <a:pt x="13" y="7"/>
                      <a:pt x="13" y="11"/>
                      <a:pt x="13" y="14"/>
                    </a:cubicBezTo>
                    <a:cubicBezTo>
                      <a:pt x="13" y="13"/>
                      <a:pt x="14" y="11"/>
                      <a:pt x="14" y="9"/>
                    </a:cubicBezTo>
                    <a:cubicBezTo>
                      <a:pt x="14" y="6"/>
                      <a:pt x="14" y="3"/>
                      <a:pt x="14"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0" name="Freeform 147"/>
              <p:cNvSpPr>
                <a:spLocks noEditPoints="1"/>
              </p:cNvSpPr>
              <p:nvPr/>
            </p:nvSpPr>
            <p:spPr bwMode="auto">
              <a:xfrm>
                <a:off x="2426" y="798"/>
                <a:ext cx="22" cy="121"/>
              </a:xfrm>
              <a:custGeom>
                <a:avLst/>
                <a:gdLst>
                  <a:gd name="T0" fmla="*/ 6 w 10"/>
                  <a:gd name="T1" fmla="*/ 41 h 57"/>
                  <a:gd name="T2" fmla="*/ 2 w 10"/>
                  <a:gd name="T3" fmla="*/ 53 h 57"/>
                  <a:gd name="T4" fmla="*/ 0 w 10"/>
                  <a:gd name="T5" fmla="*/ 57 h 57"/>
                  <a:gd name="T6" fmla="*/ 5 w 10"/>
                  <a:gd name="T7" fmla="*/ 45 h 57"/>
                  <a:gd name="T8" fmla="*/ 6 w 10"/>
                  <a:gd name="T9" fmla="*/ 41 h 57"/>
                  <a:gd name="T10" fmla="*/ 10 w 10"/>
                  <a:gd name="T11" fmla="*/ 0 h 57"/>
                  <a:gd name="T12" fmla="*/ 10 w 10"/>
                  <a:gd name="T13" fmla="*/ 3 h 57"/>
                  <a:gd name="T14" fmla="*/ 10 w 10"/>
                  <a:gd name="T15" fmla="*/ 15 h 57"/>
                  <a:gd name="T16" fmla="*/ 10 w 10"/>
                  <a:gd name="T17" fmla="*/ 11 h 57"/>
                  <a:gd name="T18" fmla="*/ 10 w 10"/>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7">
                    <a:moveTo>
                      <a:pt x="6" y="41"/>
                    </a:moveTo>
                    <a:cubicBezTo>
                      <a:pt x="4" y="45"/>
                      <a:pt x="3" y="49"/>
                      <a:pt x="2" y="53"/>
                    </a:cubicBezTo>
                    <a:cubicBezTo>
                      <a:pt x="1" y="54"/>
                      <a:pt x="1" y="56"/>
                      <a:pt x="0" y="57"/>
                    </a:cubicBezTo>
                    <a:cubicBezTo>
                      <a:pt x="2" y="54"/>
                      <a:pt x="3" y="50"/>
                      <a:pt x="5" y="45"/>
                    </a:cubicBezTo>
                    <a:cubicBezTo>
                      <a:pt x="5" y="44"/>
                      <a:pt x="5" y="43"/>
                      <a:pt x="6" y="41"/>
                    </a:cubicBezTo>
                    <a:moveTo>
                      <a:pt x="10" y="0"/>
                    </a:moveTo>
                    <a:cubicBezTo>
                      <a:pt x="10" y="1"/>
                      <a:pt x="10" y="2"/>
                      <a:pt x="10" y="3"/>
                    </a:cubicBezTo>
                    <a:cubicBezTo>
                      <a:pt x="10" y="7"/>
                      <a:pt x="10" y="11"/>
                      <a:pt x="10" y="15"/>
                    </a:cubicBezTo>
                    <a:cubicBezTo>
                      <a:pt x="10" y="14"/>
                      <a:pt x="10" y="12"/>
                      <a:pt x="10" y="11"/>
                    </a:cubicBezTo>
                    <a:cubicBezTo>
                      <a:pt x="10" y="8"/>
                      <a:pt x="10" y="4"/>
                      <a:pt x="1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1" name="Freeform 148"/>
              <p:cNvSpPr>
                <a:spLocks/>
              </p:cNvSpPr>
              <p:nvPr/>
            </p:nvSpPr>
            <p:spPr bwMode="auto">
              <a:xfrm>
                <a:off x="2456" y="1011"/>
                <a:ext cx="4" cy="25"/>
              </a:xfrm>
              <a:custGeom>
                <a:avLst/>
                <a:gdLst>
                  <a:gd name="T0" fmla="*/ 2 w 2"/>
                  <a:gd name="T1" fmla="*/ 0 h 12"/>
                  <a:gd name="T2" fmla="*/ 1 w 2"/>
                  <a:gd name="T3" fmla="*/ 6 h 12"/>
                  <a:gd name="T4" fmla="*/ 0 w 2"/>
                  <a:gd name="T5" fmla="*/ 12 h 12"/>
                  <a:gd name="T6" fmla="*/ 2 w 2"/>
                  <a:gd name="T7" fmla="*/ 0 h 12"/>
                </a:gdLst>
                <a:ahLst/>
                <a:cxnLst>
                  <a:cxn ang="0">
                    <a:pos x="T0" y="T1"/>
                  </a:cxn>
                  <a:cxn ang="0">
                    <a:pos x="T2" y="T3"/>
                  </a:cxn>
                  <a:cxn ang="0">
                    <a:pos x="T4" y="T5"/>
                  </a:cxn>
                  <a:cxn ang="0">
                    <a:pos x="T6" y="T7"/>
                  </a:cxn>
                </a:cxnLst>
                <a:rect l="0" t="0" r="r" b="b"/>
                <a:pathLst>
                  <a:path w="2" h="12">
                    <a:moveTo>
                      <a:pt x="2" y="0"/>
                    </a:moveTo>
                    <a:cubicBezTo>
                      <a:pt x="1" y="2"/>
                      <a:pt x="1" y="4"/>
                      <a:pt x="1" y="6"/>
                    </a:cubicBezTo>
                    <a:cubicBezTo>
                      <a:pt x="0" y="8"/>
                      <a:pt x="0" y="10"/>
                      <a:pt x="0" y="12"/>
                    </a:cubicBezTo>
                    <a:cubicBezTo>
                      <a:pt x="2" y="9"/>
                      <a:pt x="2" y="5"/>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2" name="Freeform 149"/>
              <p:cNvSpPr>
                <a:spLocks noEditPoints="1"/>
              </p:cNvSpPr>
              <p:nvPr/>
            </p:nvSpPr>
            <p:spPr bwMode="auto">
              <a:xfrm>
                <a:off x="2456" y="832"/>
                <a:ext cx="28" cy="168"/>
              </a:xfrm>
              <a:custGeom>
                <a:avLst/>
                <a:gdLst>
                  <a:gd name="T0" fmla="*/ 0 w 13"/>
                  <a:gd name="T1" fmla="*/ 70 h 79"/>
                  <a:gd name="T2" fmla="*/ 0 w 13"/>
                  <a:gd name="T3" fmla="*/ 78 h 79"/>
                  <a:gd name="T4" fmla="*/ 0 w 13"/>
                  <a:gd name="T5" fmla="*/ 79 h 79"/>
                  <a:gd name="T6" fmla="*/ 1 w 13"/>
                  <a:gd name="T7" fmla="*/ 71 h 79"/>
                  <a:gd name="T8" fmla="*/ 0 w 13"/>
                  <a:gd name="T9" fmla="*/ 70 h 79"/>
                  <a:gd name="T10" fmla="*/ 1 w 13"/>
                  <a:gd name="T11" fmla="*/ 39 h 79"/>
                  <a:gd name="T12" fmla="*/ 2 w 13"/>
                  <a:gd name="T13" fmla="*/ 45 h 79"/>
                  <a:gd name="T14" fmla="*/ 2 w 13"/>
                  <a:gd name="T15" fmla="*/ 46 h 79"/>
                  <a:gd name="T16" fmla="*/ 2 w 13"/>
                  <a:gd name="T17" fmla="*/ 47 h 79"/>
                  <a:gd name="T18" fmla="*/ 2 w 13"/>
                  <a:gd name="T19" fmla="*/ 57 h 79"/>
                  <a:gd name="T20" fmla="*/ 1 w 13"/>
                  <a:gd name="T21" fmla="*/ 63 h 79"/>
                  <a:gd name="T22" fmla="*/ 3 w 13"/>
                  <a:gd name="T23" fmla="*/ 48 h 79"/>
                  <a:gd name="T24" fmla="*/ 3 w 13"/>
                  <a:gd name="T25" fmla="*/ 41 h 79"/>
                  <a:gd name="T26" fmla="*/ 2 w 13"/>
                  <a:gd name="T27" fmla="*/ 41 h 79"/>
                  <a:gd name="T28" fmla="*/ 2 w 13"/>
                  <a:gd name="T29" fmla="*/ 40 h 79"/>
                  <a:gd name="T30" fmla="*/ 2 w 13"/>
                  <a:gd name="T31" fmla="*/ 40 h 79"/>
                  <a:gd name="T32" fmla="*/ 1 w 13"/>
                  <a:gd name="T33" fmla="*/ 39 h 79"/>
                  <a:gd name="T34" fmla="*/ 1 w 13"/>
                  <a:gd name="T35" fmla="*/ 39 h 79"/>
                  <a:gd name="T36" fmla="*/ 13 w 13"/>
                  <a:gd name="T37" fmla="*/ 0 h 79"/>
                  <a:gd name="T38" fmla="*/ 5 w 13"/>
                  <a:gd name="T39" fmla="*/ 26 h 79"/>
                  <a:gd name="T40" fmla="*/ 2 w 13"/>
                  <a:gd name="T41" fmla="*/ 35 h 79"/>
                  <a:gd name="T42" fmla="*/ 1 w 13"/>
                  <a:gd name="T43" fmla="*/ 39 h 79"/>
                  <a:gd name="T44" fmla="*/ 2 w 13"/>
                  <a:gd name="T45" fmla="*/ 39 h 79"/>
                  <a:gd name="T46" fmla="*/ 2 w 13"/>
                  <a:gd name="T47" fmla="*/ 39 h 79"/>
                  <a:gd name="T48" fmla="*/ 3 w 13"/>
                  <a:gd name="T49" fmla="*/ 40 h 79"/>
                  <a:gd name="T50" fmla="*/ 5 w 13"/>
                  <a:gd name="T51" fmla="*/ 30 h 79"/>
                  <a:gd name="T52" fmla="*/ 13 w 13"/>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79">
                    <a:moveTo>
                      <a:pt x="0" y="70"/>
                    </a:moveTo>
                    <a:cubicBezTo>
                      <a:pt x="1" y="73"/>
                      <a:pt x="0" y="76"/>
                      <a:pt x="0" y="78"/>
                    </a:cubicBezTo>
                    <a:cubicBezTo>
                      <a:pt x="0" y="78"/>
                      <a:pt x="0" y="79"/>
                      <a:pt x="0" y="79"/>
                    </a:cubicBezTo>
                    <a:cubicBezTo>
                      <a:pt x="0" y="76"/>
                      <a:pt x="1" y="73"/>
                      <a:pt x="1" y="71"/>
                    </a:cubicBezTo>
                    <a:cubicBezTo>
                      <a:pt x="0" y="71"/>
                      <a:pt x="0" y="70"/>
                      <a:pt x="0" y="70"/>
                    </a:cubicBezTo>
                    <a:moveTo>
                      <a:pt x="1" y="39"/>
                    </a:moveTo>
                    <a:cubicBezTo>
                      <a:pt x="1" y="41"/>
                      <a:pt x="1" y="43"/>
                      <a:pt x="2" y="45"/>
                    </a:cubicBezTo>
                    <a:cubicBezTo>
                      <a:pt x="2" y="46"/>
                      <a:pt x="2" y="46"/>
                      <a:pt x="2" y="46"/>
                    </a:cubicBezTo>
                    <a:cubicBezTo>
                      <a:pt x="2" y="46"/>
                      <a:pt x="2" y="47"/>
                      <a:pt x="2" y="47"/>
                    </a:cubicBezTo>
                    <a:cubicBezTo>
                      <a:pt x="3" y="51"/>
                      <a:pt x="3" y="53"/>
                      <a:pt x="2" y="57"/>
                    </a:cubicBezTo>
                    <a:cubicBezTo>
                      <a:pt x="2" y="59"/>
                      <a:pt x="1" y="60"/>
                      <a:pt x="1" y="63"/>
                    </a:cubicBezTo>
                    <a:cubicBezTo>
                      <a:pt x="5" y="56"/>
                      <a:pt x="4" y="53"/>
                      <a:pt x="3" y="48"/>
                    </a:cubicBezTo>
                    <a:cubicBezTo>
                      <a:pt x="3" y="45"/>
                      <a:pt x="2" y="43"/>
                      <a:pt x="3" y="41"/>
                    </a:cubicBezTo>
                    <a:cubicBezTo>
                      <a:pt x="2" y="41"/>
                      <a:pt x="2" y="41"/>
                      <a:pt x="2" y="41"/>
                    </a:cubicBezTo>
                    <a:cubicBezTo>
                      <a:pt x="2" y="40"/>
                      <a:pt x="2" y="40"/>
                      <a:pt x="2" y="40"/>
                    </a:cubicBezTo>
                    <a:cubicBezTo>
                      <a:pt x="2" y="40"/>
                      <a:pt x="2" y="40"/>
                      <a:pt x="2" y="40"/>
                    </a:cubicBezTo>
                    <a:cubicBezTo>
                      <a:pt x="1" y="39"/>
                      <a:pt x="1" y="39"/>
                      <a:pt x="1" y="39"/>
                    </a:cubicBezTo>
                    <a:cubicBezTo>
                      <a:pt x="1" y="39"/>
                      <a:pt x="1" y="39"/>
                      <a:pt x="1" y="39"/>
                    </a:cubicBezTo>
                    <a:moveTo>
                      <a:pt x="13" y="0"/>
                    </a:moveTo>
                    <a:cubicBezTo>
                      <a:pt x="11" y="9"/>
                      <a:pt x="8" y="18"/>
                      <a:pt x="5" y="26"/>
                    </a:cubicBezTo>
                    <a:cubicBezTo>
                      <a:pt x="4" y="30"/>
                      <a:pt x="3" y="32"/>
                      <a:pt x="2" y="35"/>
                    </a:cubicBezTo>
                    <a:cubicBezTo>
                      <a:pt x="2" y="36"/>
                      <a:pt x="1" y="38"/>
                      <a:pt x="1" y="39"/>
                    </a:cubicBezTo>
                    <a:cubicBezTo>
                      <a:pt x="1" y="39"/>
                      <a:pt x="2" y="39"/>
                      <a:pt x="2" y="39"/>
                    </a:cubicBezTo>
                    <a:cubicBezTo>
                      <a:pt x="2" y="39"/>
                      <a:pt x="2" y="39"/>
                      <a:pt x="2" y="39"/>
                    </a:cubicBezTo>
                    <a:cubicBezTo>
                      <a:pt x="3" y="40"/>
                      <a:pt x="3" y="40"/>
                      <a:pt x="3" y="40"/>
                    </a:cubicBezTo>
                    <a:cubicBezTo>
                      <a:pt x="3" y="38"/>
                      <a:pt x="4" y="35"/>
                      <a:pt x="5" y="30"/>
                    </a:cubicBezTo>
                    <a:cubicBezTo>
                      <a:pt x="9" y="20"/>
                      <a:pt x="11" y="16"/>
                      <a:pt x="13"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3" name="Freeform 150"/>
              <p:cNvSpPr>
                <a:spLocks/>
              </p:cNvSpPr>
              <p:nvPr/>
            </p:nvSpPr>
            <p:spPr bwMode="auto">
              <a:xfrm>
                <a:off x="2458" y="1004"/>
                <a:ext cx="2" cy="19"/>
              </a:xfrm>
              <a:custGeom>
                <a:avLst/>
                <a:gdLst>
                  <a:gd name="T0" fmla="*/ 0 w 1"/>
                  <a:gd name="T1" fmla="*/ 0 h 9"/>
                  <a:gd name="T2" fmla="*/ 0 w 1"/>
                  <a:gd name="T3" fmla="*/ 3 h 9"/>
                  <a:gd name="T4" fmla="*/ 0 w 1"/>
                  <a:gd name="T5" fmla="*/ 4 h 9"/>
                  <a:gd name="T6" fmla="*/ 0 w 1"/>
                  <a:gd name="T7" fmla="*/ 9 h 9"/>
                  <a:gd name="T8" fmla="*/ 1 w 1"/>
                  <a:gd name="T9" fmla="*/ 3 h 9"/>
                  <a:gd name="T10" fmla="*/ 0 w 1"/>
                  <a:gd name="T11" fmla="*/ 0 h 9"/>
                </a:gdLst>
                <a:ahLst/>
                <a:cxnLst>
                  <a:cxn ang="0">
                    <a:pos x="T0" y="T1"/>
                  </a:cxn>
                  <a:cxn ang="0">
                    <a:pos x="T2" y="T3"/>
                  </a:cxn>
                  <a:cxn ang="0">
                    <a:pos x="T4" y="T5"/>
                  </a:cxn>
                  <a:cxn ang="0">
                    <a:pos x="T6" y="T7"/>
                  </a:cxn>
                  <a:cxn ang="0">
                    <a:pos x="T8" y="T9"/>
                  </a:cxn>
                  <a:cxn ang="0">
                    <a:pos x="T10" y="T11"/>
                  </a:cxn>
                </a:cxnLst>
                <a:rect l="0" t="0" r="r" b="b"/>
                <a:pathLst>
                  <a:path w="1" h="9">
                    <a:moveTo>
                      <a:pt x="0" y="0"/>
                    </a:moveTo>
                    <a:cubicBezTo>
                      <a:pt x="0" y="1"/>
                      <a:pt x="0" y="2"/>
                      <a:pt x="0" y="3"/>
                    </a:cubicBezTo>
                    <a:cubicBezTo>
                      <a:pt x="0" y="4"/>
                      <a:pt x="0" y="4"/>
                      <a:pt x="0" y="4"/>
                    </a:cubicBezTo>
                    <a:cubicBezTo>
                      <a:pt x="0" y="6"/>
                      <a:pt x="0" y="7"/>
                      <a:pt x="0" y="9"/>
                    </a:cubicBezTo>
                    <a:cubicBezTo>
                      <a:pt x="0" y="7"/>
                      <a:pt x="0" y="5"/>
                      <a:pt x="1" y="3"/>
                    </a:cubicBezTo>
                    <a:cubicBezTo>
                      <a:pt x="1" y="2"/>
                      <a:pt x="0" y="1"/>
                      <a:pt x="0"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4" name="Freeform 151"/>
              <p:cNvSpPr>
                <a:spLocks noEditPoints="1"/>
              </p:cNvSpPr>
              <p:nvPr/>
            </p:nvSpPr>
            <p:spPr bwMode="auto">
              <a:xfrm>
                <a:off x="2456" y="796"/>
                <a:ext cx="34" cy="217"/>
              </a:xfrm>
              <a:custGeom>
                <a:avLst/>
                <a:gdLst>
                  <a:gd name="T0" fmla="*/ 2 w 16"/>
                  <a:gd name="T1" fmla="*/ 74 h 102"/>
                  <a:gd name="T2" fmla="*/ 1 w 16"/>
                  <a:gd name="T3" fmla="*/ 76 h 102"/>
                  <a:gd name="T4" fmla="*/ 0 w 16"/>
                  <a:gd name="T5" fmla="*/ 79 h 102"/>
                  <a:gd name="T6" fmla="*/ 0 w 16"/>
                  <a:gd name="T7" fmla="*/ 81 h 102"/>
                  <a:gd name="T8" fmla="*/ 0 w 16"/>
                  <a:gd name="T9" fmla="*/ 87 h 102"/>
                  <a:gd name="T10" fmla="*/ 1 w 16"/>
                  <a:gd name="T11" fmla="*/ 88 h 102"/>
                  <a:gd name="T12" fmla="*/ 0 w 16"/>
                  <a:gd name="T13" fmla="*/ 96 h 102"/>
                  <a:gd name="T14" fmla="*/ 1 w 16"/>
                  <a:gd name="T15" fmla="*/ 102 h 102"/>
                  <a:gd name="T16" fmla="*/ 1 w 16"/>
                  <a:gd name="T17" fmla="*/ 97 h 102"/>
                  <a:gd name="T18" fmla="*/ 1 w 16"/>
                  <a:gd name="T19" fmla="*/ 96 h 102"/>
                  <a:gd name="T20" fmla="*/ 1 w 16"/>
                  <a:gd name="T21" fmla="*/ 80 h 102"/>
                  <a:gd name="T22" fmla="*/ 1 w 16"/>
                  <a:gd name="T23" fmla="*/ 80 h 102"/>
                  <a:gd name="T24" fmla="*/ 2 w 16"/>
                  <a:gd name="T25" fmla="*/ 74 h 102"/>
                  <a:gd name="T26" fmla="*/ 16 w 16"/>
                  <a:gd name="T27" fmla="*/ 0 h 102"/>
                  <a:gd name="T28" fmla="*/ 12 w 16"/>
                  <a:gd name="T29" fmla="*/ 16 h 102"/>
                  <a:gd name="T30" fmla="*/ 6 w 16"/>
                  <a:gd name="T31" fmla="*/ 40 h 102"/>
                  <a:gd name="T32" fmla="*/ 4 w 16"/>
                  <a:gd name="T33" fmla="*/ 45 h 102"/>
                  <a:gd name="T34" fmla="*/ 2 w 16"/>
                  <a:gd name="T35" fmla="*/ 52 h 102"/>
                  <a:gd name="T36" fmla="*/ 5 w 16"/>
                  <a:gd name="T37" fmla="*/ 43 h 102"/>
                  <a:gd name="T38" fmla="*/ 13 w 16"/>
                  <a:gd name="T39" fmla="*/ 17 h 102"/>
                  <a:gd name="T40" fmla="*/ 14 w 16"/>
                  <a:gd name="T41" fmla="*/ 14 h 102"/>
                  <a:gd name="T42" fmla="*/ 16 w 16"/>
                  <a:gd name="T4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02">
                    <a:moveTo>
                      <a:pt x="2" y="74"/>
                    </a:moveTo>
                    <a:cubicBezTo>
                      <a:pt x="2" y="74"/>
                      <a:pt x="1" y="75"/>
                      <a:pt x="1" y="76"/>
                    </a:cubicBezTo>
                    <a:cubicBezTo>
                      <a:pt x="1" y="77"/>
                      <a:pt x="1" y="78"/>
                      <a:pt x="0" y="79"/>
                    </a:cubicBezTo>
                    <a:cubicBezTo>
                      <a:pt x="0" y="80"/>
                      <a:pt x="0" y="80"/>
                      <a:pt x="0" y="81"/>
                    </a:cubicBezTo>
                    <a:cubicBezTo>
                      <a:pt x="0" y="83"/>
                      <a:pt x="0" y="85"/>
                      <a:pt x="0" y="87"/>
                    </a:cubicBezTo>
                    <a:cubicBezTo>
                      <a:pt x="0" y="87"/>
                      <a:pt x="0" y="88"/>
                      <a:pt x="1" y="88"/>
                    </a:cubicBezTo>
                    <a:cubicBezTo>
                      <a:pt x="1" y="90"/>
                      <a:pt x="0" y="93"/>
                      <a:pt x="0" y="96"/>
                    </a:cubicBezTo>
                    <a:cubicBezTo>
                      <a:pt x="0" y="98"/>
                      <a:pt x="1" y="100"/>
                      <a:pt x="1" y="102"/>
                    </a:cubicBezTo>
                    <a:cubicBezTo>
                      <a:pt x="1" y="100"/>
                      <a:pt x="1" y="99"/>
                      <a:pt x="1" y="97"/>
                    </a:cubicBezTo>
                    <a:cubicBezTo>
                      <a:pt x="1" y="97"/>
                      <a:pt x="1" y="97"/>
                      <a:pt x="1" y="96"/>
                    </a:cubicBezTo>
                    <a:cubicBezTo>
                      <a:pt x="1" y="89"/>
                      <a:pt x="0" y="88"/>
                      <a:pt x="1" y="80"/>
                    </a:cubicBezTo>
                    <a:cubicBezTo>
                      <a:pt x="1" y="80"/>
                      <a:pt x="1" y="80"/>
                      <a:pt x="1" y="80"/>
                    </a:cubicBezTo>
                    <a:cubicBezTo>
                      <a:pt x="1" y="77"/>
                      <a:pt x="2" y="76"/>
                      <a:pt x="2" y="74"/>
                    </a:cubicBezTo>
                    <a:moveTo>
                      <a:pt x="16" y="0"/>
                    </a:moveTo>
                    <a:cubicBezTo>
                      <a:pt x="15" y="5"/>
                      <a:pt x="13" y="10"/>
                      <a:pt x="12" y="16"/>
                    </a:cubicBezTo>
                    <a:cubicBezTo>
                      <a:pt x="10" y="28"/>
                      <a:pt x="8" y="33"/>
                      <a:pt x="6" y="40"/>
                    </a:cubicBezTo>
                    <a:cubicBezTo>
                      <a:pt x="5" y="41"/>
                      <a:pt x="5" y="43"/>
                      <a:pt x="4" y="45"/>
                    </a:cubicBezTo>
                    <a:cubicBezTo>
                      <a:pt x="3" y="48"/>
                      <a:pt x="2" y="50"/>
                      <a:pt x="2" y="52"/>
                    </a:cubicBezTo>
                    <a:cubicBezTo>
                      <a:pt x="3" y="49"/>
                      <a:pt x="4" y="47"/>
                      <a:pt x="5" y="43"/>
                    </a:cubicBezTo>
                    <a:cubicBezTo>
                      <a:pt x="8" y="35"/>
                      <a:pt x="11" y="26"/>
                      <a:pt x="13" y="17"/>
                    </a:cubicBezTo>
                    <a:cubicBezTo>
                      <a:pt x="13" y="16"/>
                      <a:pt x="14" y="15"/>
                      <a:pt x="14" y="14"/>
                    </a:cubicBezTo>
                    <a:cubicBezTo>
                      <a:pt x="15" y="9"/>
                      <a:pt x="15" y="4"/>
                      <a:pt x="16"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5" name="Freeform 152"/>
              <p:cNvSpPr>
                <a:spLocks/>
              </p:cNvSpPr>
              <p:nvPr/>
            </p:nvSpPr>
            <p:spPr bwMode="auto">
              <a:xfrm>
                <a:off x="2458" y="1002"/>
                <a:ext cx="0" cy="11"/>
              </a:xfrm>
              <a:custGeom>
                <a:avLst/>
                <a:gdLst>
                  <a:gd name="T0" fmla="*/ 0 h 5"/>
                  <a:gd name="T1" fmla="*/ 5 h 5"/>
                  <a:gd name="T2" fmla="*/ 5 h 5"/>
                  <a:gd name="T3" fmla="*/ 4 h 5"/>
                  <a:gd name="T4" fmla="*/ 1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cubicBezTo>
                      <a:pt x="0" y="2"/>
                      <a:pt x="0" y="3"/>
                      <a:pt x="0" y="5"/>
                    </a:cubicBezTo>
                    <a:cubicBezTo>
                      <a:pt x="0" y="5"/>
                      <a:pt x="0" y="5"/>
                      <a:pt x="0" y="5"/>
                    </a:cubicBezTo>
                    <a:cubicBezTo>
                      <a:pt x="0" y="5"/>
                      <a:pt x="0" y="5"/>
                      <a:pt x="0" y="4"/>
                    </a:cubicBezTo>
                    <a:cubicBezTo>
                      <a:pt x="0" y="3"/>
                      <a:pt x="0" y="2"/>
                      <a:pt x="0" y="1"/>
                    </a:cubicBezTo>
                    <a:cubicBezTo>
                      <a:pt x="0" y="1"/>
                      <a:pt x="0" y="1"/>
                      <a:pt x="0" y="0"/>
                    </a:cubicBezTo>
                  </a:path>
                </a:pathLst>
              </a:custGeom>
              <a:solidFill>
                <a:srgbClr val="DC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6" name="Freeform 153"/>
              <p:cNvSpPr>
                <a:spLocks noEditPoints="1"/>
              </p:cNvSpPr>
              <p:nvPr/>
            </p:nvSpPr>
            <p:spPr bwMode="auto">
              <a:xfrm>
                <a:off x="2456" y="792"/>
                <a:ext cx="34" cy="206"/>
              </a:xfrm>
              <a:custGeom>
                <a:avLst/>
                <a:gdLst>
                  <a:gd name="T0" fmla="*/ 0 w 16"/>
                  <a:gd name="T1" fmla="*/ 81 h 97"/>
                  <a:gd name="T2" fmla="*/ 0 w 16"/>
                  <a:gd name="T3" fmla="*/ 81 h 97"/>
                  <a:gd name="T4" fmla="*/ 0 w 16"/>
                  <a:gd name="T5" fmla="*/ 83 h 97"/>
                  <a:gd name="T6" fmla="*/ 0 w 16"/>
                  <a:gd name="T7" fmla="*/ 96 h 97"/>
                  <a:gd name="T8" fmla="*/ 0 w 16"/>
                  <a:gd name="T9" fmla="*/ 97 h 97"/>
                  <a:gd name="T10" fmla="*/ 0 w 16"/>
                  <a:gd name="T11" fmla="*/ 89 h 97"/>
                  <a:gd name="T12" fmla="*/ 0 w 16"/>
                  <a:gd name="T13" fmla="*/ 83 h 97"/>
                  <a:gd name="T14" fmla="*/ 0 w 16"/>
                  <a:gd name="T15" fmla="*/ 81 h 97"/>
                  <a:gd name="T16" fmla="*/ 16 w 16"/>
                  <a:gd name="T17" fmla="*/ 0 h 97"/>
                  <a:gd name="T18" fmla="*/ 12 w 16"/>
                  <a:gd name="T19" fmla="*/ 16 h 97"/>
                  <a:gd name="T20" fmla="*/ 12 w 16"/>
                  <a:gd name="T21" fmla="*/ 18 h 97"/>
                  <a:gd name="T22" fmla="*/ 16 w 16"/>
                  <a:gd name="T23" fmla="*/ 2 h 97"/>
                  <a:gd name="T24" fmla="*/ 16 w 16"/>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97">
                    <a:moveTo>
                      <a:pt x="0" y="81"/>
                    </a:moveTo>
                    <a:cubicBezTo>
                      <a:pt x="0" y="81"/>
                      <a:pt x="0" y="81"/>
                      <a:pt x="0" y="81"/>
                    </a:cubicBezTo>
                    <a:cubicBezTo>
                      <a:pt x="0" y="82"/>
                      <a:pt x="0" y="82"/>
                      <a:pt x="0" y="83"/>
                    </a:cubicBezTo>
                    <a:cubicBezTo>
                      <a:pt x="0" y="89"/>
                      <a:pt x="0" y="93"/>
                      <a:pt x="0" y="96"/>
                    </a:cubicBezTo>
                    <a:cubicBezTo>
                      <a:pt x="0" y="97"/>
                      <a:pt x="0" y="97"/>
                      <a:pt x="0" y="97"/>
                    </a:cubicBezTo>
                    <a:cubicBezTo>
                      <a:pt x="0" y="95"/>
                      <a:pt x="1" y="92"/>
                      <a:pt x="0" y="89"/>
                    </a:cubicBezTo>
                    <a:cubicBezTo>
                      <a:pt x="0" y="87"/>
                      <a:pt x="0" y="85"/>
                      <a:pt x="0" y="83"/>
                    </a:cubicBezTo>
                    <a:cubicBezTo>
                      <a:pt x="0" y="82"/>
                      <a:pt x="0" y="82"/>
                      <a:pt x="0" y="81"/>
                    </a:cubicBezTo>
                    <a:moveTo>
                      <a:pt x="16" y="0"/>
                    </a:moveTo>
                    <a:cubicBezTo>
                      <a:pt x="15" y="5"/>
                      <a:pt x="13" y="10"/>
                      <a:pt x="12" y="16"/>
                    </a:cubicBezTo>
                    <a:cubicBezTo>
                      <a:pt x="12" y="17"/>
                      <a:pt x="12" y="17"/>
                      <a:pt x="12" y="18"/>
                    </a:cubicBezTo>
                    <a:cubicBezTo>
                      <a:pt x="13" y="12"/>
                      <a:pt x="15" y="7"/>
                      <a:pt x="16" y="2"/>
                    </a:cubicBezTo>
                    <a:cubicBezTo>
                      <a:pt x="16" y="1"/>
                      <a:pt x="16" y="0"/>
                      <a:pt x="16"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7" name="Freeform 154"/>
              <p:cNvSpPr>
                <a:spLocks/>
              </p:cNvSpPr>
              <p:nvPr/>
            </p:nvSpPr>
            <p:spPr bwMode="auto">
              <a:xfrm>
                <a:off x="2422" y="926"/>
                <a:ext cx="6" cy="8"/>
              </a:xfrm>
              <a:custGeom>
                <a:avLst/>
                <a:gdLst>
                  <a:gd name="T0" fmla="*/ 3 w 3"/>
                  <a:gd name="T1" fmla="*/ 0 h 4"/>
                  <a:gd name="T2" fmla="*/ 1 w 3"/>
                  <a:gd name="T3" fmla="*/ 2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0"/>
                      <a:pt x="2" y="1"/>
                      <a:pt x="1" y="2"/>
                    </a:cubicBezTo>
                    <a:cubicBezTo>
                      <a:pt x="1" y="3"/>
                      <a:pt x="1" y="3"/>
                      <a:pt x="0" y="4"/>
                    </a:cubicBezTo>
                    <a:cubicBezTo>
                      <a:pt x="1" y="3"/>
                      <a:pt x="2" y="1"/>
                      <a:pt x="3"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8" name="Freeform 155"/>
              <p:cNvSpPr>
                <a:spLocks/>
              </p:cNvSpPr>
              <p:nvPr/>
            </p:nvSpPr>
            <p:spPr bwMode="auto">
              <a:xfrm>
                <a:off x="2420" y="921"/>
                <a:ext cx="11" cy="15"/>
              </a:xfrm>
              <a:custGeom>
                <a:avLst/>
                <a:gdLst>
                  <a:gd name="T0" fmla="*/ 5 w 5"/>
                  <a:gd name="T1" fmla="*/ 0 h 7"/>
                  <a:gd name="T2" fmla="*/ 0 w 5"/>
                  <a:gd name="T3" fmla="*/ 7 h 7"/>
                  <a:gd name="T4" fmla="*/ 0 w 5"/>
                  <a:gd name="T5" fmla="*/ 7 h 7"/>
                  <a:gd name="T6" fmla="*/ 1 w 5"/>
                  <a:gd name="T7" fmla="*/ 6 h 7"/>
                  <a:gd name="T8" fmla="*/ 2 w 5"/>
                  <a:gd name="T9" fmla="*/ 4 h 7"/>
                  <a:gd name="T10" fmla="*/ 4 w 5"/>
                  <a:gd name="T11" fmla="*/ 2 h 7"/>
                  <a:gd name="T12" fmla="*/ 5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0"/>
                    </a:moveTo>
                    <a:cubicBezTo>
                      <a:pt x="3" y="2"/>
                      <a:pt x="2" y="5"/>
                      <a:pt x="0" y="7"/>
                    </a:cubicBezTo>
                    <a:cubicBezTo>
                      <a:pt x="0" y="7"/>
                      <a:pt x="0" y="7"/>
                      <a:pt x="0" y="7"/>
                    </a:cubicBezTo>
                    <a:cubicBezTo>
                      <a:pt x="1" y="6"/>
                      <a:pt x="1" y="6"/>
                      <a:pt x="1" y="6"/>
                    </a:cubicBezTo>
                    <a:cubicBezTo>
                      <a:pt x="2" y="5"/>
                      <a:pt x="2" y="5"/>
                      <a:pt x="2" y="4"/>
                    </a:cubicBezTo>
                    <a:cubicBezTo>
                      <a:pt x="3" y="3"/>
                      <a:pt x="3" y="2"/>
                      <a:pt x="4" y="2"/>
                    </a:cubicBezTo>
                    <a:cubicBezTo>
                      <a:pt x="4" y="1"/>
                      <a:pt x="4" y="1"/>
                      <a:pt x="5"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9" name="Freeform 156"/>
              <p:cNvSpPr>
                <a:spLocks/>
              </p:cNvSpPr>
              <p:nvPr/>
            </p:nvSpPr>
            <p:spPr bwMode="auto">
              <a:xfrm>
                <a:off x="2380" y="962"/>
                <a:ext cx="21" cy="19"/>
              </a:xfrm>
              <a:custGeom>
                <a:avLst/>
                <a:gdLst>
                  <a:gd name="T0" fmla="*/ 9 w 10"/>
                  <a:gd name="T1" fmla="*/ 0 h 9"/>
                  <a:gd name="T2" fmla="*/ 6 w 10"/>
                  <a:gd name="T3" fmla="*/ 2 h 9"/>
                  <a:gd name="T4" fmla="*/ 0 w 10"/>
                  <a:gd name="T5" fmla="*/ 9 h 9"/>
                  <a:gd name="T6" fmla="*/ 6 w 10"/>
                  <a:gd name="T7" fmla="*/ 5 h 9"/>
                  <a:gd name="T8" fmla="*/ 10 w 10"/>
                  <a:gd name="T9" fmla="*/ 1 h 9"/>
                  <a:gd name="T10" fmla="*/ 9 w 10"/>
                  <a:gd name="T11" fmla="*/ 0 h 9"/>
                  <a:gd name="T12" fmla="*/ 9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9" y="0"/>
                    </a:moveTo>
                    <a:cubicBezTo>
                      <a:pt x="8" y="0"/>
                      <a:pt x="7" y="1"/>
                      <a:pt x="6" y="2"/>
                    </a:cubicBezTo>
                    <a:cubicBezTo>
                      <a:pt x="4" y="6"/>
                      <a:pt x="3" y="7"/>
                      <a:pt x="0" y="9"/>
                    </a:cubicBezTo>
                    <a:cubicBezTo>
                      <a:pt x="1" y="9"/>
                      <a:pt x="2" y="9"/>
                      <a:pt x="6" y="5"/>
                    </a:cubicBezTo>
                    <a:cubicBezTo>
                      <a:pt x="7" y="3"/>
                      <a:pt x="8" y="2"/>
                      <a:pt x="10" y="1"/>
                    </a:cubicBezTo>
                    <a:cubicBezTo>
                      <a:pt x="10" y="1"/>
                      <a:pt x="9" y="1"/>
                      <a:pt x="9" y="0"/>
                    </a:cubicBezTo>
                    <a:cubicBezTo>
                      <a:pt x="9" y="0"/>
                      <a:pt x="9" y="0"/>
                      <a:pt x="9"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0" name="Freeform 157"/>
              <p:cNvSpPr>
                <a:spLocks noEditPoints="1"/>
              </p:cNvSpPr>
              <p:nvPr/>
            </p:nvSpPr>
            <p:spPr bwMode="auto">
              <a:xfrm>
                <a:off x="2377" y="940"/>
                <a:ext cx="37" cy="39"/>
              </a:xfrm>
              <a:custGeom>
                <a:avLst/>
                <a:gdLst>
                  <a:gd name="T0" fmla="*/ 0 w 17"/>
                  <a:gd name="T1" fmla="*/ 17 h 18"/>
                  <a:gd name="T2" fmla="*/ 0 w 17"/>
                  <a:gd name="T3" fmla="*/ 17 h 18"/>
                  <a:gd name="T4" fmla="*/ 0 w 17"/>
                  <a:gd name="T5" fmla="*/ 18 h 18"/>
                  <a:gd name="T6" fmla="*/ 0 w 17"/>
                  <a:gd name="T7" fmla="*/ 17 h 18"/>
                  <a:gd name="T8" fmla="*/ 14 w 17"/>
                  <a:gd name="T9" fmla="*/ 11 h 18"/>
                  <a:gd name="T10" fmla="*/ 14 w 17"/>
                  <a:gd name="T11" fmla="*/ 11 h 18"/>
                  <a:gd name="T12" fmla="*/ 14 w 17"/>
                  <a:gd name="T13" fmla="*/ 11 h 18"/>
                  <a:gd name="T14" fmla="*/ 14 w 17"/>
                  <a:gd name="T15" fmla="*/ 11 h 18"/>
                  <a:gd name="T16" fmla="*/ 14 w 17"/>
                  <a:gd name="T17" fmla="*/ 12 h 18"/>
                  <a:gd name="T18" fmla="*/ 14 w 17"/>
                  <a:gd name="T19" fmla="*/ 11 h 18"/>
                  <a:gd name="T20" fmla="*/ 14 w 17"/>
                  <a:gd name="T21" fmla="*/ 11 h 18"/>
                  <a:gd name="T22" fmla="*/ 11 w 17"/>
                  <a:gd name="T23" fmla="*/ 10 h 18"/>
                  <a:gd name="T24" fmla="*/ 11 w 17"/>
                  <a:gd name="T25" fmla="*/ 11 h 18"/>
                  <a:gd name="T26" fmla="*/ 12 w 17"/>
                  <a:gd name="T27" fmla="*/ 11 h 18"/>
                  <a:gd name="T28" fmla="*/ 12 w 17"/>
                  <a:gd name="T29" fmla="*/ 11 h 18"/>
                  <a:gd name="T30" fmla="*/ 12 w 17"/>
                  <a:gd name="T31" fmla="*/ 10 h 18"/>
                  <a:gd name="T32" fmla="*/ 12 w 17"/>
                  <a:gd name="T33" fmla="*/ 10 h 18"/>
                  <a:gd name="T34" fmla="*/ 11 w 17"/>
                  <a:gd name="T35" fmla="*/ 10 h 18"/>
                  <a:gd name="T36" fmla="*/ 11 w 17"/>
                  <a:gd name="T37" fmla="*/ 10 h 18"/>
                  <a:gd name="T38" fmla="*/ 11 w 17"/>
                  <a:gd name="T39" fmla="*/ 9 h 18"/>
                  <a:gd name="T40" fmla="*/ 10 w 17"/>
                  <a:gd name="T41" fmla="*/ 9 h 18"/>
                  <a:gd name="T42" fmla="*/ 9 w 17"/>
                  <a:gd name="T43" fmla="*/ 10 h 18"/>
                  <a:gd name="T44" fmla="*/ 10 w 17"/>
                  <a:gd name="T45" fmla="*/ 9 h 18"/>
                  <a:gd name="T46" fmla="*/ 10 w 17"/>
                  <a:gd name="T47" fmla="*/ 10 h 18"/>
                  <a:gd name="T48" fmla="*/ 11 w 17"/>
                  <a:gd name="T49" fmla="*/ 9 h 18"/>
                  <a:gd name="T50" fmla="*/ 11 w 17"/>
                  <a:gd name="T51" fmla="*/ 9 h 18"/>
                  <a:gd name="T52" fmla="*/ 12 w 17"/>
                  <a:gd name="T53" fmla="*/ 9 h 18"/>
                  <a:gd name="T54" fmla="*/ 12 w 17"/>
                  <a:gd name="T55" fmla="*/ 10 h 18"/>
                  <a:gd name="T56" fmla="*/ 12 w 17"/>
                  <a:gd name="T57" fmla="*/ 10 h 18"/>
                  <a:gd name="T58" fmla="*/ 12 w 17"/>
                  <a:gd name="T59" fmla="*/ 9 h 18"/>
                  <a:gd name="T60" fmla="*/ 11 w 17"/>
                  <a:gd name="T61" fmla="*/ 9 h 18"/>
                  <a:gd name="T62" fmla="*/ 12 w 17"/>
                  <a:gd name="T63" fmla="*/ 2 h 18"/>
                  <a:gd name="T64" fmla="*/ 8 w 17"/>
                  <a:gd name="T65" fmla="*/ 4 h 18"/>
                  <a:gd name="T66" fmla="*/ 7 w 17"/>
                  <a:gd name="T67" fmla="*/ 5 h 18"/>
                  <a:gd name="T68" fmla="*/ 7 w 17"/>
                  <a:gd name="T69" fmla="*/ 6 h 18"/>
                  <a:gd name="T70" fmla="*/ 1 w 17"/>
                  <a:gd name="T71" fmla="*/ 15 h 18"/>
                  <a:gd name="T72" fmla="*/ 4 w 17"/>
                  <a:gd name="T73" fmla="*/ 12 h 18"/>
                  <a:gd name="T74" fmla="*/ 4 w 17"/>
                  <a:gd name="T75" fmla="*/ 12 h 18"/>
                  <a:gd name="T76" fmla="*/ 4 w 17"/>
                  <a:gd name="T77" fmla="*/ 11 h 18"/>
                  <a:gd name="T78" fmla="*/ 5 w 17"/>
                  <a:gd name="T79" fmla="*/ 11 h 18"/>
                  <a:gd name="T80" fmla="*/ 5 w 17"/>
                  <a:gd name="T81" fmla="*/ 10 h 18"/>
                  <a:gd name="T82" fmla="*/ 6 w 17"/>
                  <a:gd name="T83" fmla="*/ 10 h 18"/>
                  <a:gd name="T84" fmla="*/ 6 w 17"/>
                  <a:gd name="T85" fmla="*/ 9 h 18"/>
                  <a:gd name="T86" fmla="*/ 6 w 17"/>
                  <a:gd name="T87" fmla="*/ 9 h 18"/>
                  <a:gd name="T88" fmla="*/ 6 w 17"/>
                  <a:gd name="T89" fmla="*/ 8 h 18"/>
                  <a:gd name="T90" fmla="*/ 7 w 17"/>
                  <a:gd name="T91" fmla="*/ 8 h 18"/>
                  <a:gd name="T92" fmla="*/ 9 w 17"/>
                  <a:gd name="T93" fmla="*/ 5 h 18"/>
                  <a:gd name="T94" fmla="*/ 12 w 17"/>
                  <a:gd name="T95" fmla="*/ 2 h 18"/>
                  <a:gd name="T96" fmla="*/ 12 w 17"/>
                  <a:gd name="T97" fmla="*/ 2 h 18"/>
                  <a:gd name="T98" fmla="*/ 17 w 17"/>
                  <a:gd name="T99" fmla="*/ 0 h 18"/>
                  <a:gd name="T100" fmla="*/ 14 w 17"/>
                  <a:gd name="T101" fmla="*/ 1 h 18"/>
                  <a:gd name="T102" fmla="*/ 14 w 17"/>
                  <a:gd name="T103" fmla="*/ 5 h 18"/>
                  <a:gd name="T104" fmla="*/ 15 w 17"/>
                  <a:gd name="T105" fmla="*/ 8 h 18"/>
                  <a:gd name="T106" fmla="*/ 15 w 17"/>
                  <a:gd name="T107" fmla="*/ 8 h 18"/>
                  <a:gd name="T108" fmla="*/ 15 w 17"/>
                  <a:gd name="T109" fmla="*/ 5 h 18"/>
                  <a:gd name="T110" fmla="*/ 17 w 17"/>
                  <a:gd name="T11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18">
                    <a:moveTo>
                      <a:pt x="0" y="17"/>
                    </a:moveTo>
                    <a:cubicBezTo>
                      <a:pt x="0" y="17"/>
                      <a:pt x="0" y="17"/>
                      <a:pt x="0" y="17"/>
                    </a:cubicBezTo>
                    <a:cubicBezTo>
                      <a:pt x="0" y="17"/>
                      <a:pt x="0" y="17"/>
                      <a:pt x="0" y="18"/>
                    </a:cubicBezTo>
                    <a:cubicBezTo>
                      <a:pt x="0" y="17"/>
                      <a:pt x="0" y="17"/>
                      <a:pt x="0" y="17"/>
                    </a:cubicBezTo>
                    <a:moveTo>
                      <a:pt x="14" y="11"/>
                    </a:moveTo>
                    <a:cubicBezTo>
                      <a:pt x="14" y="11"/>
                      <a:pt x="14" y="11"/>
                      <a:pt x="14" y="11"/>
                    </a:cubicBezTo>
                    <a:cubicBezTo>
                      <a:pt x="14" y="11"/>
                      <a:pt x="14" y="11"/>
                      <a:pt x="14" y="11"/>
                    </a:cubicBezTo>
                    <a:cubicBezTo>
                      <a:pt x="14" y="11"/>
                      <a:pt x="14" y="11"/>
                      <a:pt x="14" y="11"/>
                    </a:cubicBezTo>
                    <a:cubicBezTo>
                      <a:pt x="14" y="12"/>
                      <a:pt x="14" y="12"/>
                      <a:pt x="14" y="12"/>
                    </a:cubicBezTo>
                    <a:cubicBezTo>
                      <a:pt x="14" y="11"/>
                      <a:pt x="14" y="11"/>
                      <a:pt x="14" y="11"/>
                    </a:cubicBezTo>
                    <a:cubicBezTo>
                      <a:pt x="14" y="11"/>
                      <a:pt x="14" y="11"/>
                      <a:pt x="14" y="11"/>
                    </a:cubicBezTo>
                    <a:moveTo>
                      <a:pt x="11" y="10"/>
                    </a:moveTo>
                    <a:cubicBezTo>
                      <a:pt x="11" y="10"/>
                      <a:pt x="11" y="11"/>
                      <a:pt x="11" y="11"/>
                    </a:cubicBezTo>
                    <a:cubicBezTo>
                      <a:pt x="12" y="11"/>
                      <a:pt x="12" y="11"/>
                      <a:pt x="12" y="11"/>
                    </a:cubicBezTo>
                    <a:cubicBezTo>
                      <a:pt x="12" y="11"/>
                      <a:pt x="12" y="11"/>
                      <a:pt x="12" y="11"/>
                    </a:cubicBezTo>
                    <a:cubicBezTo>
                      <a:pt x="12" y="10"/>
                      <a:pt x="12" y="10"/>
                      <a:pt x="12" y="10"/>
                    </a:cubicBezTo>
                    <a:cubicBezTo>
                      <a:pt x="12" y="10"/>
                      <a:pt x="12" y="10"/>
                      <a:pt x="12" y="10"/>
                    </a:cubicBezTo>
                    <a:cubicBezTo>
                      <a:pt x="11" y="10"/>
                      <a:pt x="11" y="10"/>
                      <a:pt x="11" y="10"/>
                    </a:cubicBezTo>
                    <a:cubicBezTo>
                      <a:pt x="11" y="10"/>
                      <a:pt x="11" y="10"/>
                      <a:pt x="11" y="10"/>
                    </a:cubicBezTo>
                    <a:moveTo>
                      <a:pt x="11" y="9"/>
                    </a:moveTo>
                    <a:cubicBezTo>
                      <a:pt x="11" y="9"/>
                      <a:pt x="10" y="9"/>
                      <a:pt x="10" y="9"/>
                    </a:cubicBezTo>
                    <a:cubicBezTo>
                      <a:pt x="10" y="9"/>
                      <a:pt x="10" y="9"/>
                      <a:pt x="9" y="10"/>
                    </a:cubicBezTo>
                    <a:cubicBezTo>
                      <a:pt x="10" y="10"/>
                      <a:pt x="10" y="9"/>
                      <a:pt x="10" y="9"/>
                    </a:cubicBezTo>
                    <a:cubicBezTo>
                      <a:pt x="10" y="9"/>
                      <a:pt x="10" y="9"/>
                      <a:pt x="10" y="10"/>
                    </a:cubicBezTo>
                    <a:cubicBezTo>
                      <a:pt x="11" y="9"/>
                      <a:pt x="11" y="9"/>
                      <a:pt x="11" y="9"/>
                    </a:cubicBezTo>
                    <a:cubicBezTo>
                      <a:pt x="11" y="9"/>
                      <a:pt x="11" y="9"/>
                      <a:pt x="11" y="9"/>
                    </a:cubicBezTo>
                    <a:cubicBezTo>
                      <a:pt x="12" y="9"/>
                      <a:pt x="12" y="9"/>
                      <a:pt x="12" y="9"/>
                    </a:cubicBezTo>
                    <a:cubicBezTo>
                      <a:pt x="12" y="10"/>
                      <a:pt x="12" y="10"/>
                      <a:pt x="12" y="10"/>
                    </a:cubicBezTo>
                    <a:cubicBezTo>
                      <a:pt x="12" y="10"/>
                      <a:pt x="12" y="10"/>
                      <a:pt x="12" y="10"/>
                    </a:cubicBezTo>
                    <a:cubicBezTo>
                      <a:pt x="12" y="9"/>
                      <a:pt x="12" y="9"/>
                      <a:pt x="12" y="9"/>
                    </a:cubicBezTo>
                    <a:cubicBezTo>
                      <a:pt x="12" y="9"/>
                      <a:pt x="12" y="9"/>
                      <a:pt x="11" y="9"/>
                    </a:cubicBezTo>
                    <a:moveTo>
                      <a:pt x="12" y="2"/>
                    </a:moveTo>
                    <a:cubicBezTo>
                      <a:pt x="10" y="2"/>
                      <a:pt x="9" y="3"/>
                      <a:pt x="8" y="4"/>
                    </a:cubicBezTo>
                    <a:cubicBezTo>
                      <a:pt x="8" y="5"/>
                      <a:pt x="7" y="5"/>
                      <a:pt x="7" y="5"/>
                    </a:cubicBezTo>
                    <a:cubicBezTo>
                      <a:pt x="7" y="6"/>
                      <a:pt x="7" y="6"/>
                      <a:pt x="7" y="6"/>
                    </a:cubicBezTo>
                    <a:cubicBezTo>
                      <a:pt x="5" y="9"/>
                      <a:pt x="3" y="12"/>
                      <a:pt x="1" y="15"/>
                    </a:cubicBezTo>
                    <a:cubicBezTo>
                      <a:pt x="2" y="14"/>
                      <a:pt x="3" y="13"/>
                      <a:pt x="4" y="12"/>
                    </a:cubicBezTo>
                    <a:cubicBezTo>
                      <a:pt x="4" y="12"/>
                      <a:pt x="4" y="12"/>
                      <a:pt x="4" y="12"/>
                    </a:cubicBezTo>
                    <a:cubicBezTo>
                      <a:pt x="4" y="11"/>
                      <a:pt x="4" y="11"/>
                      <a:pt x="4" y="11"/>
                    </a:cubicBezTo>
                    <a:cubicBezTo>
                      <a:pt x="5" y="11"/>
                      <a:pt x="5" y="11"/>
                      <a:pt x="5" y="11"/>
                    </a:cubicBezTo>
                    <a:cubicBezTo>
                      <a:pt x="5" y="10"/>
                      <a:pt x="5" y="10"/>
                      <a:pt x="5" y="10"/>
                    </a:cubicBezTo>
                    <a:cubicBezTo>
                      <a:pt x="6" y="10"/>
                      <a:pt x="6" y="10"/>
                      <a:pt x="6" y="10"/>
                    </a:cubicBezTo>
                    <a:cubicBezTo>
                      <a:pt x="6" y="9"/>
                      <a:pt x="6" y="9"/>
                      <a:pt x="6" y="9"/>
                    </a:cubicBezTo>
                    <a:cubicBezTo>
                      <a:pt x="6" y="9"/>
                      <a:pt x="6" y="9"/>
                      <a:pt x="6" y="9"/>
                    </a:cubicBezTo>
                    <a:cubicBezTo>
                      <a:pt x="6" y="8"/>
                      <a:pt x="6" y="8"/>
                      <a:pt x="6" y="8"/>
                    </a:cubicBezTo>
                    <a:cubicBezTo>
                      <a:pt x="7" y="8"/>
                      <a:pt x="7" y="8"/>
                      <a:pt x="7" y="8"/>
                    </a:cubicBezTo>
                    <a:cubicBezTo>
                      <a:pt x="8" y="6"/>
                      <a:pt x="8" y="6"/>
                      <a:pt x="9" y="5"/>
                    </a:cubicBezTo>
                    <a:cubicBezTo>
                      <a:pt x="10" y="4"/>
                      <a:pt x="11" y="3"/>
                      <a:pt x="12" y="2"/>
                    </a:cubicBezTo>
                    <a:cubicBezTo>
                      <a:pt x="12" y="2"/>
                      <a:pt x="12" y="2"/>
                      <a:pt x="12" y="2"/>
                    </a:cubicBezTo>
                    <a:moveTo>
                      <a:pt x="17" y="0"/>
                    </a:moveTo>
                    <a:cubicBezTo>
                      <a:pt x="16" y="0"/>
                      <a:pt x="15" y="1"/>
                      <a:pt x="14" y="1"/>
                    </a:cubicBezTo>
                    <a:cubicBezTo>
                      <a:pt x="14" y="2"/>
                      <a:pt x="14" y="3"/>
                      <a:pt x="14" y="5"/>
                    </a:cubicBezTo>
                    <a:cubicBezTo>
                      <a:pt x="14" y="6"/>
                      <a:pt x="14" y="7"/>
                      <a:pt x="15" y="8"/>
                    </a:cubicBezTo>
                    <a:cubicBezTo>
                      <a:pt x="15" y="8"/>
                      <a:pt x="15" y="8"/>
                      <a:pt x="15" y="8"/>
                    </a:cubicBezTo>
                    <a:cubicBezTo>
                      <a:pt x="15" y="7"/>
                      <a:pt x="15" y="6"/>
                      <a:pt x="15" y="5"/>
                    </a:cubicBezTo>
                    <a:cubicBezTo>
                      <a:pt x="16" y="3"/>
                      <a:pt x="16" y="1"/>
                      <a:pt x="1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1" name="Freeform 158"/>
              <p:cNvSpPr>
                <a:spLocks/>
              </p:cNvSpPr>
              <p:nvPr/>
            </p:nvSpPr>
            <p:spPr bwMode="auto">
              <a:xfrm>
                <a:off x="2392" y="960"/>
                <a:ext cx="9" cy="6"/>
              </a:xfrm>
              <a:custGeom>
                <a:avLst/>
                <a:gdLst>
                  <a:gd name="T0" fmla="*/ 3 w 4"/>
                  <a:gd name="T1" fmla="*/ 0 h 3"/>
                  <a:gd name="T2" fmla="*/ 2 w 4"/>
                  <a:gd name="T3" fmla="*/ 1 h 3"/>
                  <a:gd name="T4" fmla="*/ 0 w 4"/>
                  <a:gd name="T5" fmla="*/ 3 h 3"/>
                  <a:gd name="T6" fmla="*/ 0 w 4"/>
                  <a:gd name="T7" fmla="*/ 3 h 3"/>
                  <a:gd name="T8" fmla="*/ 3 w 4"/>
                  <a:gd name="T9" fmla="*/ 1 h 3"/>
                  <a:gd name="T10" fmla="*/ 3 w 4"/>
                  <a:gd name="T11" fmla="*/ 1 h 3"/>
                  <a:gd name="T12" fmla="*/ 4 w 4"/>
                  <a:gd name="T13" fmla="*/ 2 h 3"/>
                  <a:gd name="T14" fmla="*/ 4 w 4"/>
                  <a:gd name="T15" fmla="*/ 2 h 3"/>
                  <a:gd name="T16" fmla="*/ 4 w 4"/>
                  <a:gd name="T17" fmla="*/ 1 h 3"/>
                  <a:gd name="T18" fmla="*/ 4 w 4"/>
                  <a:gd name="T19" fmla="*/ 1 h 3"/>
                  <a:gd name="T20" fmla="*/ 3 w 4"/>
                  <a:gd name="T21" fmla="*/ 1 h 3"/>
                  <a:gd name="T22" fmla="*/ 3 w 4"/>
                  <a:gd name="T23" fmla="*/ 1 h 3"/>
                  <a:gd name="T24" fmla="*/ 3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3" y="0"/>
                    </a:moveTo>
                    <a:cubicBezTo>
                      <a:pt x="3" y="0"/>
                      <a:pt x="3" y="1"/>
                      <a:pt x="2" y="1"/>
                    </a:cubicBezTo>
                    <a:cubicBezTo>
                      <a:pt x="2" y="1"/>
                      <a:pt x="1" y="2"/>
                      <a:pt x="0" y="3"/>
                    </a:cubicBezTo>
                    <a:cubicBezTo>
                      <a:pt x="0" y="3"/>
                      <a:pt x="0" y="3"/>
                      <a:pt x="0" y="3"/>
                    </a:cubicBezTo>
                    <a:cubicBezTo>
                      <a:pt x="1" y="2"/>
                      <a:pt x="2" y="1"/>
                      <a:pt x="3" y="1"/>
                    </a:cubicBezTo>
                    <a:cubicBezTo>
                      <a:pt x="3" y="1"/>
                      <a:pt x="3" y="1"/>
                      <a:pt x="3" y="1"/>
                    </a:cubicBezTo>
                    <a:cubicBezTo>
                      <a:pt x="3" y="2"/>
                      <a:pt x="4" y="2"/>
                      <a:pt x="4" y="2"/>
                    </a:cubicBezTo>
                    <a:cubicBezTo>
                      <a:pt x="4" y="2"/>
                      <a:pt x="4" y="2"/>
                      <a:pt x="4" y="2"/>
                    </a:cubicBezTo>
                    <a:cubicBezTo>
                      <a:pt x="4" y="2"/>
                      <a:pt x="4" y="1"/>
                      <a:pt x="4" y="1"/>
                    </a:cubicBezTo>
                    <a:cubicBezTo>
                      <a:pt x="4" y="1"/>
                      <a:pt x="4" y="1"/>
                      <a:pt x="4" y="1"/>
                    </a:cubicBezTo>
                    <a:cubicBezTo>
                      <a:pt x="3" y="1"/>
                      <a:pt x="3" y="1"/>
                      <a:pt x="3" y="1"/>
                    </a:cubicBezTo>
                    <a:cubicBezTo>
                      <a:pt x="3" y="1"/>
                      <a:pt x="3" y="1"/>
                      <a:pt x="3" y="1"/>
                    </a:cubicBezTo>
                    <a:cubicBezTo>
                      <a:pt x="3" y="0"/>
                      <a:pt x="3" y="0"/>
                      <a:pt x="3"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2" name="Freeform 159"/>
              <p:cNvSpPr>
                <a:spLocks noEditPoints="1"/>
              </p:cNvSpPr>
              <p:nvPr/>
            </p:nvSpPr>
            <p:spPr bwMode="auto">
              <a:xfrm>
                <a:off x="2397" y="938"/>
                <a:ext cx="17" cy="13"/>
              </a:xfrm>
              <a:custGeom>
                <a:avLst/>
                <a:gdLst>
                  <a:gd name="T0" fmla="*/ 3 w 8"/>
                  <a:gd name="T1" fmla="*/ 3 h 6"/>
                  <a:gd name="T2" fmla="*/ 0 w 8"/>
                  <a:gd name="T3" fmla="*/ 6 h 6"/>
                  <a:gd name="T4" fmla="*/ 2 w 8"/>
                  <a:gd name="T5" fmla="*/ 4 h 6"/>
                  <a:gd name="T6" fmla="*/ 3 w 8"/>
                  <a:gd name="T7" fmla="*/ 3 h 6"/>
                  <a:gd name="T8" fmla="*/ 8 w 8"/>
                  <a:gd name="T9" fmla="*/ 0 h 6"/>
                  <a:gd name="T10" fmla="*/ 7 w 8"/>
                  <a:gd name="T11" fmla="*/ 0 h 6"/>
                  <a:gd name="T12" fmla="*/ 6 w 8"/>
                  <a:gd name="T13" fmla="*/ 0 h 6"/>
                  <a:gd name="T14" fmla="*/ 5 w 8"/>
                  <a:gd name="T15" fmla="*/ 2 h 6"/>
                  <a:gd name="T16" fmla="*/ 8 w 8"/>
                  <a:gd name="T17" fmla="*/ 1 h 6"/>
                  <a:gd name="T18" fmla="*/ 8 w 8"/>
                  <a:gd name="T19" fmla="*/ 0 h 6"/>
                  <a:gd name="T20" fmla="*/ 8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3" y="3"/>
                    </a:moveTo>
                    <a:cubicBezTo>
                      <a:pt x="2" y="4"/>
                      <a:pt x="1" y="5"/>
                      <a:pt x="0" y="6"/>
                    </a:cubicBezTo>
                    <a:cubicBezTo>
                      <a:pt x="1" y="5"/>
                      <a:pt x="2" y="5"/>
                      <a:pt x="2" y="4"/>
                    </a:cubicBezTo>
                    <a:cubicBezTo>
                      <a:pt x="3" y="4"/>
                      <a:pt x="3" y="3"/>
                      <a:pt x="3" y="3"/>
                    </a:cubicBezTo>
                    <a:moveTo>
                      <a:pt x="8" y="0"/>
                    </a:moveTo>
                    <a:cubicBezTo>
                      <a:pt x="8" y="0"/>
                      <a:pt x="7" y="0"/>
                      <a:pt x="7" y="0"/>
                    </a:cubicBezTo>
                    <a:cubicBezTo>
                      <a:pt x="7" y="0"/>
                      <a:pt x="6" y="0"/>
                      <a:pt x="6" y="0"/>
                    </a:cubicBezTo>
                    <a:cubicBezTo>
                      <a:pt x="6" y="1"/>
                      <a:pt x="6" y="1"/>
                      <a:pt x="5" y="2"/>
                    </a:cubicBezTo>
                    <a:cubicBezTo>
                      <a:pt x="6" y="2"/>
                      <a:pt x="7" y="1"/>
                      <a:pt x="8" y="1"/>
                    </a:cubicBezTo>
                    <a:cubicBezTo>
                      <a:pt x="8" y="0"/>
                      <a:pt x="8" y="0"/>
                      <a:pt x="8" y="0"/>
                    </a:cubicBezTo>
                    <a:cubicBezTo>
                      <a:pt x="8" y="0"/>
                      <a:pt x="8" y="0"/>
                      <a:pt x="8"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3" name="Freeform 160"/>
              <p:cNvSpPr>
                <a:spLocks noEditPoints="1"/>
              </p:cNvSpPr>
              <p:nvPr/>
            </p:nvSpPr>
            <p:spPr bwMode="auto">
              <a:xfrm>
                <a:off x="2407" y="957"/>
                <a:ext cx="2" cy="15"/>
              </a:xfrm>
              <a:custGeom>
                <a:avLst/>
                <a:gdLst>
                  <a:gd name="T0" fmla="*/ 1 w 1"/>
                  <a:gd name="T1" fmla="*/ 3 h 7"/>
                  <a:gd name="T2" fmla="*/ 0 w 1"/>
                  <a:gd name="T3" fmla="*/ 5 h 7"/>
                  <a:gd name="T4" fmla="*/ 0 w 1"/>
                  <a:gd name="T5" fmla="*/ 7 h 7"/>
                  <a:gd name="T6" fmla="*/ 1 w 1"/>
                  <a:gd name="T7" fmla="*/ 4 h 7"/>
                  <a:gd name="T8" fmla="*/ 1 w 1"/>
                  <a:gd name="T9" fmla="*/ 3 h 7"/>
                  <a:gd name="T10" fmla="*/ 1 w 1"/>
                  <a:gd name="T11" fmla="*/ 0 h 7"/>
                  <a:gd name="T12" fmla="*/ 1 w 1"/>
                  <a:gd name="T13" fmla="*/ 1 h 7"/>
                  <a:gd name="T14" fmla="*/ 1 w 1"/>
                  <a:gd name="T15" fmla="*/ 1 h 7"/>
                  <a:gd name="T16" fmla="*/ 1 w 1"/>
                  <a:gd name="T17" fmla="*/ 1 h 7"/>
                  <a:gd name="T18" fmla="*/ 1 w 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7">
                    <a:moveTo>
                      <a:pt x="1" y="3"/>
                    </a:moveTo>
                    <a:cubicBezTo>
                      <a:pt x="1" y="4"/>
                      <a:pt x="0" y="4"/>
                      <a:pt x="0" y="5"/>
                    </a:cubicBezTo>
                    <a:cubicBezTo>
                      <a:pt x="0" y="5"/>
                      <a:pt x="0" y="6"/>
                      <a:pt x="0" y="7"/>
                    </a:cubicBezTo>
                    <a:cubicBezTo>
                      <a:pt x="0" y="6"/>
                      <a:pt x="1" y="5"/>
                      <a:pt x="1" y="4"/>
                    </a:cubicBezTo>
                    <a:cubicBezTo>
                      <a:pt x="1" y="4"/>
                      <a:pt x="1" y="3"/>
                      <a:pt x="1" y="3"/>
                    </a:cubicBezTo>
                    <a:moveTo>
                      <a:pt x="1" y="0"/>
                    </a:moveTo>
                    <a:cubicBezTo>
                      <a:pt x="1" y="1"/>
                      <a:pt x="1" y="1"/>
                      <a:pt x="1" y="1"/>
                    </a:cubicBezTo>
                    <a:cubicBezTo>
                      <a:pt x="1" y="1"/>
                      <a:pt x="1" y="1"/>
                      <a:pt x="1" y="1"/>
                    </a:cubicBezTo>
                    <a:cubicBezTo>
                      <a:pt x="1" y="1"/>
                      <a:pt x="1" y="1"/>
                      <a:pt x="1" y="1"/>
                    </a:cubicBezTo>
                    <a:cubicBezTo>
                      <a:pt x="1" y="1"/>
                      <a:pt x="1" y="1"/>
                      <a:pt x="1"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4" name="Freeform 161"/>
              <p:cNvSpPr>
                <a:spLocks noEditPoints="1"/>
              </p:cNvSpPr>
              <p:nvPr/>
            </p:nvSpPr>
            <p:spPr bwMode="auto">
              <a:xfrm>
                <a:off x="2392" y="932"/>
                <a:ext cx="26" cy="36"/>
              </a:xfrm>
              <a:custGeom>
                <a:avLst/>
                <a:gdLst>
                  <a:gd name="T0" fmla="*/ 7 w 12"/>
                  <a:gd name="T1" fmla="*/ 15 h 17"/>
                  <a:gd name="T2" fmla="*/ 7 w 12"/>
                  <a:gd name="T3" fmla="*/ 16 h 17"/>
                  <a:gd name="T4" fmla="*/ 7 w 12"/>
                  <a:gd name="T5" fmla="*/ 16 h 17"/>
                  <a:gd name="T6" fmla="*/ 7 w 12"/>
                  <a:gd name="T7" fmla="*/ 17 h 17"/>
                  <a:gd name="T8" fmla="*/ 8 w 12"/>
                  <a:gd name="T9" fmla="*/ 15 h 17"/>
                  <a:gd name="T10" fmla="*/ 7 w 12"/>
                  <a:gd name="T11" fmla="*/ 15 h 17"/>
                  <a:gd name="T12" fmla="*/ 1 w 12"/>
                  <a:gd name="T13" fmla="*/ 8 h 17"/>
                  <a:gd name="T14" fmla="*/ 0 w 12"/>
                  <a:gd name="T15" fmla="*/ 9 h 17"/>
                  <a:gd name="T16" fmla="*/ 1 w 12"/>
                  <a:gd name="T17" fmla="*/ 8 h 17"/>
                  <a:gd name="T18" fmla="*/ 10 w 12"/>
                  <a:gd name="T19" fmla="*/ 3 h 17"/>
                  <a:gd name="T20" fmla="*/ 10 w 12"/>
                  <a:gd name="T21" fmla="*/ 4 h 17"/>
                  <a:gd name="T22" fmla="*/ 8 w 12"/>
                  <a:gd name="T23" fmla="*/ 9 h 17"/>
                  <a:gd name="T24" fmla="*/ 8 w 12"/>
                  <a:gd name="T25" fmla="*/ 12 h 17"/>
                  <a:gd name="T26" fmla="*/ 8 w 12"/>
                  <a:gd name="T27" fmla="*/ 12 h 17"/>
                  <a:gd name="T28" fmla="*/ 8 w 12"/>
                  <a:gd name="T29" fmla="*/ 13 h 17"/>
                  <a:gd name="T30" fmla="*/ 8 w 12"/>
                  <a:gd name="T31" fmla="*/ 12 h 17"/>
                  <a:gd name="T32" fmla="*/ 8 w 12"/>
                  <a:gd name="T33" fmla="*/ 11 h 17"/>
                  <a:gd name="T34" fmla="*/ 9 w 12"/>
                  <a:gd name="T35" fmla="*/ 7 h 17"/>
                  <a:gd name="T36" fmla="*/ 11 w 12"/>
                  <a:gd name="T37" fmla="*/ 3 h 17"/>
                  <a:gd name="T38" fmla="*/ 10 w 12"/>
                  <a:gd name="T39" fmla="*/ 3 h 17"/>
                  <a:gd name="T40" fmla="*/ 12 w 12"/>
                  <a:gd name="T41" fmla="*/ 0 h 17"/>
                  <a:gd name="T42" fmla="*/ 11 w 12"/>
                  <a:gd name="T43" fmla="*/ 1 h 17"/>
                  <a:gd name="T44" fmla="*/ 12 w 12"/>
                  <a:gd name="T45" fmla="*/ 1 h 17"/>
                  <a:gd name="T46" fmla="*/ 12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7" y="15"/>
                    </a:moveTo>
                    <a:cubicBezTo>
                      <a:pt x="7" y="15"/>
                      <a:pt x="7" y="15"/>
                      <a:pt x="7" y="16"/>
                    </a:cubicBezTo>
                    <a:cubicBezTo>
                      <a:pt x="7" y="16"/>
                      <a:pt x="7" y="16"/>
                      <a:pt x="7" y="16"/>
                    </a:cubicBezTo>
                    <a:cubicBezTo>
                      <a:pt x="7" y="16"/>
                      <a:pt x="7" y="16"/>
                      <a:pt x="7" y="17"/>
                    </a:cubicBezTo>
                    <a:cubicBezTo>
                      <a:pt x="7" y="16"/>
                      <a:pt x="8" y="16"/>
                      <a:pt x="8" y="15"/>
                    </a:cubicBezTo>
                    <a:cubicBezTo>
                      <a:pt x="8" y="15"/>
                      <a:pt x="7" y="15"/>
                      <a:pt x="7" y="15"/>
                    </a:cubicBezTo>
                    <a:moveTo>
                      <a:pt x="1" y="8"/>
                    </a:moveTo>
                    <a:cubicBezTo>
                      <a:pt x="1" y="9"/>
                      <a:pt x="0" y="9"/>
                      <a:pt x="0" y="9"/>
                    </a:cubicBezTo>
                    <a:cubicBezTo>
                      <a:pt x="0" y="9"/>
                      <a:pt x="1" y="9"/>
                      <a:pt x="1" y="8"/>
                    </a:cubicBezTo>
                    <a:moveTo>
                      <a:pt x="10" y="3"/>
                    </a:moveTo>
                    <a:cubicBezTo>
                      <a:pt x="10" y="3"/>
                      <a:pt x="10" y="3"/>
                      <a:pt x="10" y="4"/>
                    </a:cubicBezTo>
                    <a:cubicBezTo>
                      <a:pt x="9" y="5"/>
                      <a:pt x="9" y="7"/>
                      <a:pt x="8" y="9"/>
                    </a:cubicBezTo>
                    <a:cubicBezTo>
                      <a:pt x="8" y="10"/>
                      <a:pt x="8" y="11"/>
                      <a:pt x="8" y="12"/>
                    </a:cubicBezTo>
                    <a:cubicBezTo>
                      <a:pt x="8" y="12"/>
                      <a:pt x="8" y="12"/>
                      <a:pt x="8" y="12"/>
                    </a:cubicBezTo>
                    <a:cubicBezTo>
                      <a:pt x="8" y="13"/>
                      <a:pt x="8" y="13"/>
                      <a:pt x="8" y="13"/>
                    </a:cubicBezTo>
                    <a:cubicBezTo>
                      <a:pt x="8" y="13"/>
                      <a:pt x="8" y="13"/>
                      <a:pt x="8" y="12"/>
                    </a:cubicBezTo>
                    <a:cubicBezTo>
                      <a:pt x="8" y="12"/>
                      <a:pt x="8" y="12"/>
                      <a:pt x="8" y="11"/>
                    </a:cubicBezTo>
                    <a:cubicBezTo>
                      <a:pt x="8" y="9"/>
                      <a:pt x="9" y="8"/>
                      <a:pt x="9" y="7"/>
                    </a:cubicBezTo>
                    <a:cubicBezTo>
                      <a:pt x="10" y="5"/>
                      <a:pt x="10" y="4"/>
                      <a:pt x="11" y="3"/>
                    </a:cubicBezTo>
                    <a:cubicBezTo>
                      <a:pt x="10" y="3"/>
                      <a:pt x="10" y="3"/>
                      <a:pt x="10" y="3"/>
                    </a:cubicBezTo>
                    <a:moveTo>
                      <a:pt x="12" y="0"/>
                    </a:moveTo>
                    <a:cubicBezTo>
                      <a:pt x="12" y="1"/>
                      <a:pt x="11" y="1"/>
                      <a:pt x="11" y="1"/>
                    </a:cubicBezTo>
                    <a:cubicBezTo>
                      <a:pt x="11" y="1"/>
                      <a:pt x="12" y="1"/>
                      <a:pt x="12" y="1"/>
                    </a:cubicBezTo>
                    <a:cubicBezTo>
                      <a:pt x="12" y="1"/>
                      <a:pt x="12" y="0"/>
                      <a:pt x="12"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5" name="Freeform 162"/>
              <p:cNvSpPr>
                <a:spLocks/>
              </p:cNvSpPr>
              <p:nvPr/>
            </p:nvSpPr>
            <p:spPr bwMode="auto">
              <a:xfrm>
                <a:off x="2428" y="951"/>
                <a:ext cx="22" cy="9"/>
              </a:xfrm>
              <a:custGeom>
                <a:avLst/>
                <a:gdLst>
                  <a:gd name="T0" fmla="*/ 0 w 10"/>
                  <a:gd name="T1" fmla="*/ 0 h 4"/>
                  <a:gd name="T2" fmla="*/ 8 w 10"/>
                  <a:gd name="T3" fmla="*/ 4 h 4"/>
                  <a:gd name="T4" fmla="*/ 9 w 10"/>
                  <a:gd name="T5" fmla="*/ 4 h 4"/>
                  <a:gd name="T6" fmla="*/ 10 w 10"/>
                  <a:gd name="T7" fmla="*/ 2 h 4"/>
                  <a:gd name="T8" fmla="*/ 10 w 10"/>
                  <a:gd name="T9" fmla="*/ 2 h 4"/>
                  <a:gd name="T10" fmla="*/ 7 w 10"/>
                  <a:gd name="T11" fmla="*/ 3 h 4"/>
                  <a:gd name="T12" fmla="*/ 5 w 10"/>
                  <a:gd name="T13" fmla="*/ 2 h 4"/>
                  <a:gd name="T14" fmla="*/ 0 w 1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0" y="0"/>
                    </a:moveTo>
                    <a:cubicBezTo>
                      <a:pt x="2" y="3"/>
                      <a:pt x="5" y="4"/>
                      <a:pt x="8" y="4"/>
                    </a:cubicBezTo>
                    <a:cubicBezTo>
                      <a:pt x="8" y="4"/>
                      <a:pt x="9" y="4"/>
                      <a:pt x="9" y="4"/>
                    </a:cubicBezTo>
                    <a:cubicBezTo>
                      <a:pt x="10" y="3"/>
                      <a:pt x="10" y="3"/>
                      <a:pt x="10" y="2"/>
                    </a:cubicBezTo>
                    <a:cubicBezTo>
                      <a:pt x="10" y="2"/>
                      <a:pt x="10" y="2"/>
                      <a:pt x="10" y="2"/>
                    </a:cubicBezTo>
                    <a:cubicBezTo>
                      <a:pt x="9" y="3"/>
                      <a:pt x="8" y="3"/>
                      <a:pt x="7" y="3"/>
                    </a:cubicBezTo>
                    <a:cubicBezTo>
                      <a:pt x="6" y="3"/>
                      <a:pt x="6" y="3"/>
                      <a:pt x="5" y="2"/>
                    </a:cubicBezTo>
                    <a:cubicBezTo>
                      <a:pt x="3" y="2"/>
                      <a:pt x="1" y="1"/>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6" name="Freeform 163"/>
              <p:cNvSpPr>
                <a:spLocks/>
              </p:cNvSpPr>
              <p:nvPr/>
            </p:nvSpPr>
            <p:spPr bwMode="auto">
              <a:xfrm>
                <a:off x="2418" y="94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1"/>
                      <a:pt x="1" y="1"/>
                      <a:pt x="1" y="1"/>
                    </a:cubicBezTo>
                    <a:cubicBezTo>
                      <a:pt x="1" y="1"/>
                      <a:pt x="1" y="0"/>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7" name="Freeform 164"/>
              <p:cNvSpPr>
                <a:spLocks/>
              </p:cNvSpPr>
              <p:nvPr/>
            </p:nvSpPr>
            <p:spPr bwMode="auto">
              <a:xfrm>
                <a:off x="2450" y="953"/>
                <a:ext cx="4" cy="7"/>
              </a:xfrm>
              <a:custGeom>
                <a:avLst/>
                <a:gdLst>
                  <a:gd name="T0" fmla="*/ 2 w 2"/>
                  <a:gd name="T1" fmla="*/ 0 h 3"/>
                  <a:gd name="T2" fmla="*/ 2 w 2"/>
                  <a:gd name="T3" fmla="*/ 0 h 3"/>
                  <a:gd name="T4" fmla="*/ 2 w 2"/>
                  <a:gd name="T5" fmla="*/ 0 h 3"/>
                  <a:gd name="T6" fmla="*/ 1 w 2"/>
                  <a:gd name="T7" fmla="*/ 0 h 3"/>
                  <a:gd name="T8" fmla="*/ 1 w 2"/>
                  <a:gd name="T9" fmla="*/ 0 h 3"/>
                  <a:gd name="T10" fmla="*/ 0 w 2"/>
                  <a:gd name="T11" fmla="*/ 3 h 3"/>
                  <a:gd name="T12" fmla="*/ 1 w 2"/>
                  <a:gd name="T13" fmla="*/ 3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cubicBezTo>
                      <a:pt x="2" y="0"/>
                      <a:pt x="2" y="0"/>
                      <a:pt x="2" y="0"/>
                    </a:cubicBezTo>
                    <a:cubicBezTo>
                      <a:pt x="2" y="0"/>
                      <a:pt x="2" y="0"/>
                      <a:pt x="2" y="0"/>
                    </a:cubicBezTo>
                    <a:cubicBezTo>
                      <a:pt x="1" y="0"/>
                      <a:pt x="1" y="0"/>
                      <a:pt x="1" y="0"/>
                    </a:cubicBezTo>
                    <a:cubicBezTo>
                      <a:pt x="1" y="0"/>
                      <a:pt x="1" y="0"/>
                      <a:pt x="1" y="0"/>
                    </a:cubicBezTo>
                    <a:cubicBezTo>
                      <a:pt x="1" y="1"/>
                      <a:pt x="0" y="2"/>
                      <a:pt x="0" y="3"/>
                    </a:cubicBezTo>
                    <a:cubicBezTo>
                      <a:pt x="0" y="3"/>
                      <a:pt x="1" y="3"/>
                      <a:pt x="1" y="3"/>
                    </a:cubicBezTo>
                    <a:cubicBezTo>
                      <a:pt x="1" y="2"/>
                      <a:pt x="2" y="1"/>
                      <a:pt x="2"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8" name="Freeform 165"/>
              <p:cNvSpPr>
                <a:spLocks noEditPoints="1"/>
              </p:cNvSpPr>
              <p:nvPr/>
            </p:nvSpPr>
            <p:spPr bwMode="auto">
              <a:xfrm>
                <a:off x="2418" y="940"/>
                <a:ext cx="34" cy="20"/>
              </a:xfrm>
              <a:custGeom>
                <a:avLst/>
                <a:gdLst>
                  <a:gd name="T0" fmla="*/ 16 w 16"/>
                  <a:gd name="T1" fmla="*/ 7 h 9"/>
                  <a:gd name="T2" fmla="*/ 15 w 16"/>
                  <a:gd name="T3" fmla="*/ 7 h 9"/>
                  <a:gd name="T4" fmla="*/ 14 w 16"/>
                  <a:gd name="T5" fmla="*/ 9 h 9"/>
                  <a:gd name="T6" fmla="*/ 15 w 16"/>
                  <a:gd name="T7" fmla="*/ 9 h 9"/>
                  <a:gd name="T8" fmla="*/ 16 w 16"/>
                  <a:gd name="T9" fmla="*/ 7 h 9"/>
                  <a:gd name="T10" fmla="*/ 16 w 16"/>
                  <a:gd name="T11" fmla="*/ 6 h 9"/>
                  <a:gd name="T12" fmla="*/ 16 w 16"/>
                  <a:gd name="T13" fmla="*/ 7 h 9"/>
                  <a:gd name="T14" fmla="*/ 15 w 16"/>
                  <a:gd name="T15" fmla="*/ 9 h 9"/>
                  <a:gd name="T16" fmla="*/ 15 w 16"/>
                  <a:gd name="T17" fmla="*/ 9 h 9"/>
                  <a:gd name="T18" fmla="*/ 16 w 16"/>
                  <a:gd name="T19" fmla="*/ 6 h 9"/>
                  <a:gd name="T20" fmla="*/ 0 w 16"/>
                  <a:gd name="T21" fmla="*/ 0 h 9"/>
                  <a:gd name="T22" fmla="*/ 0 w 16"/>
                  <a:gd name="T23" fmla="*/ 0 h 9"/>
                  <a:gd name="T24" fmla="*/ 0 w 16"/>
                  <a:gd name="T25" fmla="*/ 1 h 9"/>
                  <a:gd name="T26" fmla="*/ 1 w 16"/>
                  <a:gd name="T27" fmla="*/ 0 h 9"/>
                  <a:gd name="T28" fmla="*/ 0 w 1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9">
                    <a:moveTo>
                      <a:pt x="16" y="7"/>
                    </a:moveTo>
                    <a:cubicBezTo>
                      <a:pt x="15" y="7"/>
                      <a:pt x="15" y="7"/>
                      <a:pt x="15" y="7"/>
                    </a:cubicBezTo>
                    <a:cubicBezTo>
                      <a:pt x="15" y="8"/>
                      <a:pt x="15" y="8"/>
                      <a:pt x="14" y="9"/>
                    </a:cubicBezTo>
                    <a:cubicBezTo>
                      <a:pt x="15" y="9"/>
                      <a:pt x="15" y="9"/>
                      <a:pt x="15" y="9"/>
                    </a:cubicBezTo>
                    <a:cubicBezTo>
                      <a:pt x="15" y="8"/>
                      <a:pt x="15" y="7"/>
                      <a:pt x="16" y="7"/>
                    </a:cubicBezTo>
                    <a:moveTo>
                      <a:pt x="16" y="6"/>
                    </a:moveTo>
                    <a:cubicBezTo>
                      <a:pt x="16" y="7"/>
                      <a:pt x="16" y="7"/>
                      <a:pt x="16" y="7"/>
                    </a:cubicBezTo>
                    <a:cubicBezTo>
                      <a:pt x="16" y="7"/>
                      <a:pt x="15" y="8"/>
                      <a:pt x="15" y="9"/>
                    </a:cubicBezTo>
                    <a:cubicBezTo>
                      <a:pt x="15" y="9"/>
                      <a:pt x="15" y="9"/>
                      <a:pt x="15" y="9"/>
                    </a:cubicBezTo>
                    <a:cubicBezTo>
                      <a:pt x="15" y="8"/>
                      <a:pt x="16" y="7"/>
                      <a:pt x="16" y="6"/>
                    </a:cubicBezTo>
                    <a:moveTo>
                      <a:pt x="0" y="0"/>
                    </a:moveTo>
                    <a:cubicBezTo>
                      <a:pt x="0" y="0"/>
                      <a:pt x="0" y="0"/>
                      <a:pt x="0" y="0"/>
                    </a:cubicBezTo>
                    <a:cubicBezTo>
                      <a:pt x="0" y="0"/>
                      <a:pt x="0" y="0"/>
                      <a:pt x="0" y="1"/>
                    </a:cubicBezTo>
                    <a:cubicBezTo>
                      <a:pt x="0" y="0"/>
                      <a:pt x="0" y="0"/>
                      <a:pt x="1"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9" name="Freeform 166"/>
              <p:cNvSpPr>
                <a:spLocks noEditPoints="1"/>
              </p:cNvSpPr>
              <p:nvPr/>
            </p:nvSpPr>
            <p:spPr bwMode="auto">
              <a:xfrm>
                <a:off x="2411" y="966"/>
                <a:ext cx="9" cy="6"/>
              </a:xfrm>
              <a:custGeom>
                <a:avLst/>
                <a:gdLst>
                  <a:gd name="T0" fmla="*/ 2 w 4"/>
                  <a:gd name="T1" fmla="*/ 1 h 3"/>
                  <a:gd name="T2" fmla="*/ 2 w 4"/>
                  <a:gd name="T3" fmla="*/ 2 h 3"/>
                  <a:gd name="T4" fmla="*/ 2 w 4"/>
                  <a:gd name="T5" fmla="*/ 2 h 3"/>
                  <a:gd name="T6" fmla="*/ 2 w 4"/>
                  <a:gd name="T7" fmla="*/ 2 h 3"/>
                  <a:gd name="T8" fmla="*/ 3 w 4"/>
                  <a:gd name="T9" fmla="*/ 3 h 3"/>
                  <a:gd name="T10" fmla="*/ 3 w 4"/>
                  <a:gd name="T11" fmla="*/ 3 h 3"/>
                  <a:gd name="T12" fmla="*/ 4 w 4"/>
                  <a:gd name="T13" fmla="*/ 3 h 3"/>
                  <a:gd name="T14" fmla="*/ 4 w 4"/>
                  <a:gd name="T15" fmla="*/ 3 h 3"/>
                  <a:gd name="T16" fmla="*/ 4 w 4"/>
                  <a:gd name="T17" fmla="*/ 3 h 3"/>
                  <a:gd name="T18" fmla="*/ 4 w 4"/>
                  <a:gd name="T19" fmla="*/ 2 h 3"/>
                  <a:gd name="T20" fmla="*/ 2 w 4"/>
                  <a:gd name="T21" fmla="*/ 1 h 3"/>
                  <a:gd name="T22" fmla="*/ 0 w 4"/>
                  <a:gd name="T23" fmla="*/ 0 h 3"/>
                  <a:gd name="T24" fmla="*/ 0 w 4"/>
                  <a:gd name="T25" fmla="*/ 1 h 3"/>
                  <a:gd name="T26" fmla="*/ 0 w 4"/>
                  <a:gd name="T27" fmla="*/ 1 h 3"/>
                  <a:gd name="T28" fmla="*/ 0 w 4"/>
                  <a:gd name="T29" fmla="*/ 1 h 3"/>
                  <a:gd name="T30" fmla="*/ 0 w 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2" y="1"/>
                    </a:moveTo>
                    <a:cubicBezTo>
                      <a:pt x="2" y="2"/>
                      <a:pt x="2" y="2"/>
                      <a:pt x="2" y="2"/>
                    </a:cubicBezTo>
                    <a:cubicBezTo>
                      <a:pt x="2" y="2"/>
                      <a:pt x="2" y="2"/>
                      <a:pt x="2" y="2"/>
                    </a:cubicBezTo>
                    <a:cubicBezTo>
                      <a:pt x="2" y="2"/>
                      <a:pt x="2" y="2"/>
                      <a:pt x="2" y="2"/>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3"/>
                      <a:pt x="4" y="3"/>
                      <a:pt x="4" y="2"/>
                    </a:cubicBezTo>
                    <a:cubicBezTo>
                      <a:pt x="4" y="2"/>
                      <a:pt x="3" y="2"/>
                      <a:pt x="2" y="1"/>
                    </a:cubicBezTo>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0" name="Freeform 167"/>
              <p:cNvSpPr>
                <a:spLocks/>
              </p:cNvSpPr>
              <p:nvPr/>
            </p:nvSpPr>
            <p:spPr bwMode="auto">
              <a:xfrm>
                <a:off x="2411" y="968"/>
                <a:ext cx="5" cy="2"/>
              </a:xfrm>
              <a:custGeom>
                <a:avLst/>
                <a:gdLst>
                  <a:gd name="T0" fmla="*/ 0 w 2"/>
                  <a:gd name="T1" fmla="*/ 0 h 1"/>
                  <a:gd name="T2" fmla="*/ 0 w 2"/>
                  <a:gd name="T3" fmla="*/ 0 h 1"/>
                  <a:gd name="T4" fmla="*/ 0 w 2"/>
                  <a:gd name="T5" fmla="*/ 0 h 1"/>
                  <a:gd name="T6" fmla="*/ 1 w 2"/>
                  <a:gd name="T7" fmla="*/ 0 h 1"/>
                  <a:gd name="T8" fmla="*/ 1 w 2"/>
                  <a:gd name="T9" fmla="*/ 1 h 1"/>
                  <a:gd name="T10" fmla="*/ 1 w 2"/>
                  <a:gd name="T11" fmla="*/ 1 h 1"/>
                  <a:gd name="T12" fmla="*/ 2 w 2"/>
                  <a:gd name="T13" fmla="*/ 1 h 1"/>
                  <a:gd name="T14" fmla="*/ 2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1" y="0"/>
                      <a:pt x="1" y="0"/>
                      <a:pt x="1" y="0"/>
                    </a:cubicBezTo>
                    <a:cubicBezTo>
                      <a:pt x="1" y="1"/>
                      <a:pt x="1" y="1"/>
                      <a:pt x="1" y="1"/>
                    </a:cubicBezTo>
                    <a:cubicBezTo>
                      <a:pt x="1" y="1"/>
                      <a:pt x="1" y="1"/>
                      <a:pt x="1" y="1"/>
                    </a:cubicBezTo>
                    <a:cubicBezTo>
                      <a:pt x="2" y="1"/>
                      <a:pt x="2" y="1"/>
                      <a:pt x="2" y="1"/>
                    </a:cubicBezTo>
                    <a:cubicBezTo>
                      <a:pt x="2" y="1"/>
                      <a:pt x="2" y="1"/>
                      <a:pt x="2" y="0"/>
                    </a:cubicBezTo>
                    <a:cubicBezTo>
                      <a:pt x="1" y="0"/>
                      <a:pt x="1" y="0"/>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1" name="Freeform 168"/>
              <p:cNvSpPr>
                <a:spLocks/>
              </p:cNvSpPr>
              <p:nvPr/>
            </p:nvSpPr>
            <p:spPr bwMode="auto">
              <a:xfrm>
                <a:off x="2422" y="972"/>
                <a:ext cx="4" cy="13"/>
              </a:xfrm>
              <a:custGeom>
                <a:avLst/>
                <a:gdLst>
                  <a:gd name="T0" fmla="*/ 1 w 2"/>
                  <a:gd name="T1" fmla="*/ 0 h 6"/>
                  <a:gd name="T2" fmla="*/ 1 w 2"/>
                  <a:gd name="T3" fmla="*/ 1 h 6"/>
                  <a:gd name="T4" fmla="*/ 1 w 2"/>
                  <a:gd name="T5" fmla="*/ 1 h 6"/>
                  <a:gd name="T6" fmla="*/ 0 w 2"/>
                  <a:gd name="T7" fmla="*/ 4 h 6"/>
                  <a:gd name="T8" fmla="*/ 0 w 2"/>
                  <a:gd name="T9" fmla="*/ 6 h 6"/>
                  <a:gd name="T10" fmla="*/ 1 w 2"/>
                  <a:gd name="T11" fmla="*/ 0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1" y="0"/>
                      <a:pt x="1" y="1"/>
                      <a:pt x="1" y="1"/>
                    </a:cubicBezTo>
                    <a:cubicBezTo>
                      <a:pt x="1" y="1"/>
                      <a:pt x="1" y="1"/>
                      <a:pt x="1" y="1"/>
                    </a:cubicBezTo>
                    <a:cubicBezTo>
                      <a:pt x="1" y="1"/>
                      <a:pt x="1" y="2"/>
                      <a:pt x="0" y="4"/>
                    </a:cubicBezTo>
                    <a:cubicBezTo>
                      <a:pt x="0" y="5"/>
                      <a:pt x="0" y="5"/>
                      <a:pt x="0" y="6"/>
                    </a:cubicBezTo>
                    <a:cubicBezTo>
                      <a:pt x="1" y="4"/>
                      <a:pt x="2" y="2"/>
                      <a:pt x="1" y="0"/>
                    </a:cubicBezTo>
                    <a:cubicBezTo>
                      <a:pt x="1" y="0"/>
                      <a:pt x="1" y="0"/>
                      <a:pt x="1"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2" name="Freeform 169"/>
              <p:cNvSpPr>
                <a:spLocks noEditPoints="1"/>
              </p:cNvSpPr>
              <p:nvPr/>
            </p:nvSpPr>
            <p:spPr bwMode="auto">
              <a:xfrm>
                <a:off x="2411" y="966"/>
                <a:ext cx="13" cy="8"/>
              </a:xfrm>
              <a:custGeom>
                <a:avLst/>
                <a:gdLst>
                  <a:gd name="T0" fmla="*/ 6 w 6"/>
                  <a:gd name="T1" fmla="*/ 3 h 4"/>
                  <a:gd name="T2" fmla="*/ 6 w 6"/>
                  <a:gd name="T3" fmla="*/ 4 h 4"/>
                  <a:gd name="T4" fmla="*/ 6 w 6"/>
                  <a:gd name="T5" fmla="*/ 4 h 4"/>
                  <a:gd name="T6" fmla="*/ 6 w 6"/>
                  <a:gd name="T7" fmla="*/ 3 h 4"/>
                  <a:gd name="T8" fmla="*/ 6 w 6"/>
                  <a:gd name="T9" fmla="*/ 3 h 4"/>
                  <a:gd name="T10" fmla="*/ 0 w 6"/>
                  <a:gd name="T11" fmla="*/ 0 h 4"/>
                  <a:gd name="T12" fmla="*/ 0 w 6"/>
                  <a:gd name="T13" fmla="*/ 1 h 4"/>
                  <a:gd name="T14" fmla="*/ 0 w 6"/>
                  <a:gd name="T15" fmla="*/ 1 h 4"/>
                  <a:gd name="T16" fmla="*/ 0 w 6"/>
                  <a:gd name="T17" fmla="*/ 0 h 4"/>
                  <a:gd name="T18" fmla="*/ 0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3"/>
                    </a:moveTo>
                    <a:cubicBezTo>
                      <a:pt x="6" y="3"/>
                      <a:pt x="6" y="4"/>
                      <a:pt x="6" y="4"/>
                    </a:cubicBezTo>
                    <a:cubicBezTo>
                      <a:pt x="6" y="4"/>
                      <a:pt x="6" y="4"/>
                      <a:pt x="6" y="4"/>
                    </a:cubicBezTo>
                    <a:cubicBezTo>
                      <a:pt x="6" y="4"/>
                      <a:pt x="6" y="3"/>
                      <a:pt x="6" y="3"/>
                    </a:cubicBezTo>
                    <a:cubicBezTo>
                      <a:pt x="6" y="3"/>
                      <a:pt x="6" y="3"/>
                      <a:pt x="6" y="3"/>
                    </a:cubicBezTo>
                    <a:moveTo>
                      <a:pt x="0" y="0"/>
                    </a:moveTo>
                    <a:cubicBezTo>
                      <a:pt x="0" y="0"/>
                      <a:pt x="0" y="0"/>
                      <a:pt x="0" y="1"/>
                    </a:cubicBezTo>
                    <a:cubicBezTo>
                      <a:pt x="0" y="1"/>
                      <a:pt x="0" y="1"/>
                      <a:pt x="0" y="1"/>
                    </a:cubicBezTo>
                    <a:cubicBezTo>
                      <a:pt x="0" y="1"/>
                      <a:pt x="0" y="1"/>
                      <a:pt x="0"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3" name="Freeform 170"/>
              <p:cNvSpPr>
                <a:spLocks noEditPoints="1"/>
              </p:cNvSpPr>
              <p:nvPr/>
            </p:nvSpPr>
            <p:spPr bwMode="auto">
              <a:xfrm>
                <a:off x="2414" y="1000"/>
                <a:ext cx="31" cy="49"/>
              </a:xfrm>
              <a:custGeom>
                <a:avLst/>
                <a:gdLst>
                  <a:gd name="T0" fmla="*/ 6 w 15"/>
                  <a:gd name="T1" fmla="*/ 4 h 23"/>
                  <a:gd name="T2" fmla="*/ 4 w 15"/>
                  <a:gd name="T3" fmla="*/ 11 h 23"/>
                  <a:gd name="T4" fmla="*/ 1 w 15"/>
                  <a:gd name="T5" fmla="*/ 22 h 23"/>
                  <a:gd name="T6" fmla="*/ 0 w 15"/>
                  <a:gd name="T7" fmla="*/ 23 h 23"/>
                  <a:gd name="T8" fmla="*/ 4 w 15"/>
                  <a:gd name="T9" fmla="*/ 15 h 23"/>
                  <a:gd name="T10" fmla="*/ 6 w 15"/>
                  <a:gd name="T11" fmla="*/ 4 h 23"/>
                  <a:gd name="T12" fmla="*/ 15 w 15"/>
                  <a:gd name="T13" fmla="*/ 0 h 23"/>
                  <a:gd name="T14" fmla="*/ 14 w 15"/>
                  <a:gd name="T15" fmla="*/ 4 h 23"/>
                  <a:gd name="T16" fmla="*/ 14 w 15"/>
                  <a:gd name="T17" fmla="*/ 5 h 23"/>
                  <a:gd name="T18" fmla="*/ 14 w 15"/>
                  <a:gd name="T19" fmla="*/ 8 h 23"/>
                  <a:gd name="T20" fmla="*/ 15 w 15"/>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3">
                    <a:moveTo>
                      <a:pt x="6" y="4"/>
                    </a:moveTo>
                    <a:cubicBezTo>
                      <a:pt x="5" y="6"/>
                      <a:pt x="4" y="9"/>
                      <a:pt x="4" y="11"/>
                    </a:cubicBezTo>
                    <a:cubicBezTo>
                      <a:pt x="3" y="17"/>
                      <a:pt x="2" y="21"/>
                      <a:pt x="1" y="22"/>
                    </a:cubicBezTo>
                    <a:cubicBezTo>
                      <a:pt x="0" y="22"/>
                      <a:pt x="0" y="23"/>
                      <a:pt x="0" y="23"/>
                    </a:cubicBezTo>
                    <a:cubicBezTo>
                      <a:pt x="1" y="22"/>
                      <a:pt x="2" y="20"/>
                      <a:pt x="4" y="15"/>
                    </a:cubicBezTo>
                    <a:cubicBezTo>
                      <a:pt x="5" y="11"/>
                      <a:pt x="5" y="7"/>
                      <a:pt x="6" y="4"/>
                    </a:cubicBezTo>
                    <a:moveTo>
                      <a:pt x="15" y="0"/>
                    </a:moveTo>
                    <a:cubicBezTo>
                      <a:pt x="14" y="1"/>
                      <a:pt x="14" y="2"/>
                      <a:pt x="14" y="4"/>
                    </a:cubicBezTo>
                    <a:cubicBezTo>
                      <a:pt x="14" y="4"/>
                      <a:pt x="14" y="5"/>
                      <a:pt x="14" y="5"/>
                    </a:cubicBezTo>
                    <a:cubicBezTo>
                      <a:pt x="14" y="6"/>
                      <a:pt x="14" y="7"/>
                      <a:pt x="14" y="8"/>
                    </a:cubicBezTo>
                    <a:cubicBezTo>
                      <a:pt x="15" y="7"/>
                      <a:pt x="15" y="3"/>
                      <a:pt x="15"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4" name="Freeform 171"/>
              <p:cNvSpPr>
                <a:spLocks noEditPoints="1"/>
              </p:cNvSpPr>
              <p:nvPr/>
            </p:nvSpPr>
            <p:spPr bwMode="auto">
              <a:xfrm>
                <a:off x="2411" y="972"/>
                <a:ext cx="39" cy="75"/>
              </a:xfrm>
              <a:custGeom>
                <a:avLst/>
                <a:gdLst>
                  <a:gd name="T0" fmla="*/ 0 w 18"/>
                  <a:gd name="T1" fmla="*/ 34 h 35"/>
                  <a:gd name="T2" fmla="*/ 0 w 18"/>
                  <a:gd name="T3" fmla="*/ 35 h 35"/>
                  <a:gd name="T4" fmla="*/ 0 w 18"/>
                  <a:gd name="T5" fmla="*/ 34 h 35"/>
                  <a:gd name="T6" fmla="*/ 2 w 18"/>
                  <a:gd name="T7" fmla="*/ 26 h 35"/>
                  <a:gd name="T8" fmla="*/ 0 w 18"/>
                  <a:gd name="T9" fmla="*/ 28 h 35"/>
                  <a:gd name="T10" fmla="*/ 0 w 18"/>
                  <a:gd name="T11" fmla="*/ 30 h 35"/>
                  <a:gd name="T12" fmla="*/ 11 w 18"/>
                  <a:gd name="T13" fmla="*/ 23 h 35"/>
                  <a:gd name="T14" fmla="*/ 10 w 18"/>
                  <a:gd name="T15" fmla="*/ 32 h 35"/>
                  <a:gd name="T16" fmla="*/ 10 w 18"/>
                  <a:gd name="T17" fmla="*/ 29 h 35"/>
                  <a:gd name="T18" fmla="*/ 10 w 18"/>
                  <a:gd name="T19" fmla="*/ 28 h 35"/>
                  <a:gd name="T20" fmla="*/ 10 w 18"/>
                  <a:gd name="T21" fmla="*/ 27 h 35"/>
                  <a:gd name="T22" fmla="*/ 11 w 18"/>
                  <a:gd name="T23" fmla="*/ 26 h 35"/>
                  <a:gd name="T24" fmla="*/ 11 w 18"/>
                  <a:gd name="T25" fmla="*/ 25 h 35"/>
                  <a:gd name="T26" fmla="*/ 11 w 18"/>
                  <a:gd name="T27" fmla="*/ 25 h 35"/>
                  <a:gd name="T28" fmla="*/ 11 w 18"/>
                  <a:gd name="T29" fmla="*/ 24 h 35"/>
                  <a:gd name="T30" fmla="*/ 11 w 18"/>
                  <a:gd name="T31" fmla="*/ 23 h 35"/>
                  <a:gd name="T32" fmla="*/ 13 w 18"/>
                  <a:gd name="T33" fmla="*/ 14 h 35"/>
                  <a:gd name="T34" fmla="*/ 13 w 18"/>
                  <a:gd name="T35" fmla="*/ 15 h 35"/>
                  <a:gd name="T36" fmla="*/ 13 w 18"/>
                  <a:gd name="T37" fmla="*/ 15 h 35"/>
                  <a:gd name="T38" fmla="*/ 13 w 18"/>
                  <a:gd name="T39" fmla="*/ 14 h 35"/>
                  <a:gd name="T40" fmla="*/ 5 w 18"/>
                  <a:gd name="T41" fmla="*/ 19 h 35"/>
                  <a:gd name="T42" fmla="*/ 7 w 18"/>
                  <a:gd name="T43" fmla="*/ 12 h 35"/>
                  <a:gd name="T44" fmla="*/ 14 w 18"/>
                  <a:gd name="T45" fmla="*/ 2 h 35"/>
                  <a:gd name="T46" fmla="*/ 14 w 18"/>
                  <a:gd name="T47" fmla="*/ 7 h 35"/>
                  <a:gd name="T48" fmla="*/ 14 w 18"/>
                  <a:gd name="T49" fmla="*/ 9 h 35"/>
                  <a:gd name="T50" fmla="*/ 14 w 18"/>
                  <a:gd name="T51" fmla="*/ 2 h 35"/>
                  <a:gd name="T52" fmla="*/ 9 w 18"/>
                  <a:gd name="T53" fmla="*/ 2 h 35"/>
                  <a:gd name="T54" fmla="*/ 11 w 18"/>
                  <a:gd name="T55" fmla="*/ 2 h 35"/>
                  <a:gd name="T56" fmla="*/ 12 w 18"/>
                  <a:gd name="T57" fmla="*/ 2 h 35"/>
                  <a:gd name="T58" fmla="*/ 11 w 18"/>
                  <a:gd name="T59" fmla="*/ 1 h 35"/>
                  <a:gd name="T60" fmla="*/ 15 w 18"/>
                  <a:gd name="T61" fmla="*/ 0 h 35"/>
                  <a:gd name="T62" fmla="*/ 14 w 18"/>
                  <a:gd name="T63" fmla="*/ 2 h 35"/>
                  <a:gd name="T64" fmla="*/ 15 w 18"/>
                  <a:gd name="T65" fmla="*/ 0 h 35"/>
                  <a:gd name="T66" fmla="*/ 7 w 18"/>
                  <a:gd name="T67" fmla="*/ 3 h 35"/>
                  <a:gd name="T68" fmla="*/ 5 w 18"/>
                  <a:gd name="T69" fmla="*/ 9 h 35"/>
                  <a:gd name="T70" fmla="*/ 5 w 18"/>
                  <a:gd name="T71" fmla="*/ 12 h 35"/>
                  <a:gd name="T72" fmla="*/ 7 w 18"/>
                  <a:gd name="T73" fmla="*/ 4 h 35"/>
                  <a:gd name="T74" fmla="*/ 8 w 18"/>
                  <a:gd name="T75" fmla="*/ 2 h 35"/>
                  <a:gd name="T76" fmla="*/ 7 w 18"/>
                  <a:gd name="T77" fmla="*/ 0 h 35"/>
                  <a:gd name="T78" fmla="*/ 17 w 18"/>
                  <a:gd name="T79" fmla="*/ 1 h 35"/>
                  <a:gd name="T80" fmla="*/ 17 w 18"/>
                  <a:gd name="T81" fmla="*/ 1 h 35"/>
                  <a:gd name="T82" fmla="*/ 18 w 18"/>
                  <a:gd name="T83" fmla="*/ 1 h 35"/>
                  <a:gd name="T84" fmla="*/ 18 w 18"/>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35">
                    <a:moveTo>
                      <a:pt x="0" y="34"/>
                    </a:moveTo>
                    <a:cubicBezTo>
                      <a:pt x="0" y="34"/>
                      <a:pt x="0" y="34"/>
                      <a:pt x="0" y="34"/>
                    </a:cubicBezTo>
                    <a:cubicBezTo>
                      <a:pt x="0" y="34"/>
                      <a:pt x="0" y="34"/>
                      <a:pt x="0" y="34"/>
                    </a:cubicBezTo>
                    <a:cubicBezTo>
                      <a:pt x="0" y="35"/>
                      <a:pt x="0" y="35"/>
                      <a:pt x="0" y="35"/>
                    </a:cubicBezTo>
                    <a:cubicBezTo>
                      <a:pt x="0" y="35"/>
                      <a:pt x="0" y="35"/>
                      <a:pt x="0" y="35"/>
                    </a:cubicBezTo>
                    <a:cubicBezTo>
                      <a:pt x="0" y="35"/>
                      <a:pt x="0" y="34"/>
                      <a:pt x="0" y="34"/>
                    </a:cubicBezTo>
                    <a:cubicBezTo>
                      <a:pt x="0" y="34"/>
                      <a:pt x="0" y="34"/>
                      <a:pt x="0" y="34"/>
                    </a:cubicBezTo>
                    <a:moveTo>
                      <a:pt x="2" y="26"/>
                    </a:moveTo>
                    <a:cubicBezTo>
                      <a:pt x="1" y="26"/>
                      <a:pt x="1" y="26"/>
                      <a:pt x="1" y="27"/>
                    </a:cubicBezTo>
                    <a:cubicBezTo>
                      <a:pt x="0" y="28"/>
                      <a:pt x="0" y="28"/>
                      <a:pt x="0" y="28"/>
                    </a:cubicBezTo>
                    <a:cubicBezTo>
                      <a:pt x="0" y="30"/>
                      <a:pt x="0" y="32"/>
                      <a:pt x="0" y="33"/>
                    </a:cubicBezTo>
                    <a:cubicBezTo>
                      <a:pt x="0" y="32"/>
                      <a:pt x="0" y="31"/>
                      <a:pt x="0" y="30"/>
                    </a:cubicBezTo>
                    <a:cubicBezTo>
                      <a:pt x="1" y="29"/>
                      <a:pt x="1" y="28"/>
                      <a:pt x="2" y="26"/>
                    </a:cubicBezTo>
                    <a:moveTo>
                      <a:pt x="11" y="23"/>
                    </a:moveTo>
                    <a:cubicBezTo>
                      <a:pt x="11" y="25"/>
                      <a:pt x="10" y="26"/>
                      <a:pt x="10" y="27"/>
                    </a:cubicBezTo>
                    <a:cubicBezTo>
                      <a:pt x="10" y="29"/>
                      <a:pt x="10" y="31"/>
                      <a:pt x="10" y="32"/>
                    </a:cubicBezTo>
                    <a:cubicBezTo>
                      <a:pt x="10" y="31"/>
                      <a:pt x="10" y="31"/>
                      <a:pt x="10" y="31"/>
                    </a:cubicBezTo>
                    <a:cubicBezTo>
                      <a:pt x="10" y="30"/>
                      <a:pt x="10" y="30"/>
                      <a:pt x="10" y="29"/>
                    </a:cubicBezTo>
                    <a:cubicBezTo>
                      <a:pt x="10" y="29"/>
                      <a:pt x="10" y="29"/>
                      <a:pt x="10" y="29"/>
                    </a:cubicBezTo>
                    <a:cubicBezTo>
                      <a:pt x="10" y="28"/>
                      <a:pt x="10" y="28"/>
                      <a:pt x="10" y="28"/>
                    </a:cubicBezTo>
                    <a:cubicBezTo>
                      <a:pt x="10" y="28"/>
                      <a:pt x="10" y="28"/>
                      <a:pt x="10" y="28"/>
                    </a:cubicBezTo>
                    <a:cubicBezTo>
                      <a:pt x="10" y="27"/>
                      <a:pt x="10" y="27"/>
                      <a:pt x="10" y="27"/>
                    </a:cubicBezTo>
                    <a:cubicBezTo>
                      <a:pt x="10" y="27"/>
                      <a:pt x="10" y="27"/>
                      <a:pt x="10" y="27"/>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4"/>
                      <a:pt x="11" y="24"/>
                      <a:pt x="11" y="24"/>
                    </a:cubicBezTo>
                    <a:cubicBezTo>
                      <a:pt x="11" y="24"/>
                      <a:pt x="11" y="24"/>
                      <a:pt x="11" y="24"/>
                    </a:cubicBezTo>
                    <a:cubicBezTo>
                      <a:pt x="11" y="23"/>
                      <a:pt x="11" y="23"/>
                      <a:pt x="11" y="23"/>
                    </a:cubicBezTo>
                    <a:cubicBezTo>
                      <a:pt x="11" y="23"/>
                      <a:pt x="11" y="23"/>
                      <a:pt x="11" y="23"/>
                    </a:cubicBezTo>
                    <a:cubicBezTo>
                      <a:pt x="11" y="23"/>
                      <a:pt x="11" y="23"/>
                      <a:pt x="11" y="23"/>
                    </a:cubicBezTo>
                    <a:moveTo>
                      <a:pt x="13" y="14"/>
                    </a:moveTo>
                    <a:cubicBezTo>
                      <a:pt x="13" y="15"/>
                      <a:pt x="13" y="15"/>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4"/>
                      <a:pt x="13" y="14"/>
                    </a:cubicBezTo>
                    <a:moveTo>
                      <a:pt x="7" y="11"/>
                    </a:moveTo>
                    <a:cubicBezTo>
                      <a:pt x="6" y="13"/>
                      <a:pt x="5" y="16"/>
                      <a:pt x="5" y="19"/>
                    </a:cubicBezTo>
                    <a:cubicBezTo>
                      <a:pt x="6" y="17"/>
                      <a:pt x="6" y="15"/>
                      <a:pt x="7" y="13"/>
                    </a:cubicBezTo>
                    <a:cubicBezTo>
                      <a:pt x="7" y="13"/>
                      <a:pt x="7" y="12"/>
                      <a:pt x="7" y="12"/>
                    </a:cubicBezTo>
                    <a:cubicBezTo>
                      <a:pt x="7" y="12"/>
                      <a:pt x="7" y="11"/>
                      <a:pt x="7" y="11"/>
                    </a:cubicBezTo>
                    <a:moveTo>
                      <a:pt x="14" y="2"/>
                    </a:moveTo>
                    <a:cubicBezTo>
                      <a:pt x="14" y="2"/>
                      <a:pt x="14" y="2"/>
                      <a:pt x="14" y="2"/>
                    </a:cubicBezTo>
                    <a:cubicBezTo>
                      <a:pt x="14" y="3"/>
                      <a:pt x="14" y="5"/>
                      <a:pt x="14" y="7"/>
                    </a:cubicBezTo>
                    <a:cubicBezTo>
                      <a:pt x="14" y="8"/>
                      <a:pt x="14" y="9"/>
                      <a:pt x="14" y="10"/>
                    </a:cubicBezTo>
                    <a:cubicBezTo>
                      <a:pt x="14" y="10"/>
                      <a:pt x="14" y="9"/>
                      <a:pt x="14" y="9"/>
                    </a:cubicBezTo>
                    <a:cubicBezTo>
                      <a:pt x="14" y="7"/>
                      <a:pt x="14" y="5"/>
                      <a:pt x="15" y="4"/>
                    </a:cubicBezTo>
                    <a:cubicBezTo>
                      <a:pt x="15" y="3"/>
                      <a:pt x="15" y="3"/>
                      <a:pt x="14" y="2"/>
                    </a:cubicBezTo>
                    <a:moveTo>
                      <a:pt x="9" y="1"/>
                    </a:moveTo>
                    <a:cubicBezTo>
                      <a:pt x="9" y="1"/>
                      <a:pt x="9" y="2"/>
                      <a:pt x="9" y="2"/>
                    </a:cubicBezTo>
                    <a:cubicBezTo>
                      <a:pt x="9" y="2"/>
                      <a:pt x="10" y="2"/>
                      <a:pt x="10" y="2"/>
                    </a:cubicBezTo>
                    <a:cubicBezTo>
                      <a:pt x="11" y="2"/>
                      <a:pt x="11" y="2"/>
                      <a:pt x="11" y="2"/>
                    </a:cubicBezTo>
                    <a:cubicBezTo>
                      <a:pt x="11" y="2"/>
                      <a:pt x="11" y="2"/>
                      <a:pt x="11" y="2"/>
                    </a:cubicBezTo>
                    <a:cubicBezTo>
                      <a:pt x="11" y="2"/>
                      <a:pt x="11" y="2"/>
                      <a:pt x="12" y="2"/>
                    </a:cubicBezTo>
                    <a:cubicBezTo>
                      <a:pt x="12" y="2"/>
                      <a:pt x="12" y="1"/>
                      <a:pt x="12" y="1"/>
                    </a:cubicBezTo>
                    <a:cubicBezTo>
                      <a:pt x="11" y="1"/>
                      <a:pt x="11" y="1"/>
                      <a:pt x="11" y="1"/>
                    </a:cubicBezTo>
                    <a:cubicBezTo>
                      <a:pt x="11" y="1"/>
                      <a:pt x="10" y="1"/>
                      <a:pt x="9" y="1"/>
                    </a:cubicBezTo>
                    <a:moveTo>
                      <a:pt x="15" y="0"/>
                    </a:moveTo>
                    <a:cubicBezTo>
                      <a:pt x="15" y="1"/>
                      <a:pt x="15" y="1"/>
                      <a:pt x="15" y="1"/>
                    </a:cubicBezTo>
                    <a:cubicBezTo>
                      <a:pt x="15" y="1"/>
                      <a:pt x="15" y="1"/>
                      <a:pt x="14" y="2"/>
                    </a:cubicBezTo>
                    <a:cubicBezTo>
                      <a:pt x="15" y="2"/>
                      <a:pt x="15" y="2"/>
                      <a:pt x="15" y="2"/>
                    </a:cubicBezTo>
                    <a:cubicBezTo>
                      <a:pt x="15" y="2"/>
                      <a:pt x="15" y="1"/>
                      <a:pt x="15" y="0"/>
                    </a:cubicBezTo>
                    <a:moveTo>
                      <a:pt x="7" y="0"/>
                    </a:moveTo>
                    <a:cubicBezTo>
                      <a:pt x="7" y="1"/>
                      <a:pt x="7" y="2"/>
                      <a:pt x="7" y="3"/>
                    </a:cubicBezTo>
                    <a:cubicBezTo>
                      <a:pt x="6" y="4"/>
                      <a:pt x="6" y="5"/>
                      <a:pt x="6" y="6"/>
                    </a:cubicBezTo>
                    <a:cubicBezTo>
                      <a:pt x="6" y="7"/>
                      <a:pt x="6" y="8"/>
                      <a:pt x="5" y="9"/>
                    </a:cubicBezTo>
                    <a:cubicBezTo>
                      <a:pt x="5" y="9"/>
                      <a:pt x="5" y="10"/>
                      <a:pt x="5" y="10"/>
                    </a:cubicBezTo>
                    <a:cubicBezTo>
                      <a:pt x="5" y="11"/>
                      <a:pt x="5" y="12"/>
                      <a:pt x="5" y="12"/>
                    </a:cubicBezTo>
                    <a:cubicBezTo>
                      <a:pt x="6" y="10"/>
                      <a:pt x="6" y="7"/>
                      <a:pt x="7" y="5"/>
                    </a:cubicBezTo>
                    <a:cubicBezTo>
                      <a:pt x="7" y="5"/>
                      <a:pt x="7" y="5"/>
                      <a:pt x="7" y="4"/>
                    </a:cubicBezTo>
                    <a:cubicBezTo>
                      <a:pt x="7" y="3"/>
                      <a:pt x="7" y="2"/>
                      <a:pt x="7" y="2"/>
                    </a:cubicBezTo>
                    <a:cubicBezTo>
                      <a:pt x="7" y="2"/>
                      <a:pt x="7" y="2"/>
                      <a:pt x="8" y="2"/>
                    </a:cubicBezTo>
                    <a:cubicBezTo>
                      <a:pt x="8" y="1"/>
                      <a:pt x="8" y="1"/>
                      <a:pt x="7" y="0"/>
                    </a:cubicBezTo>
                    <a:cubicBezTo>
                      <a:pt x="7" y="0"/>
                      <a:pt x="7" y="0"/>
                      <a:pt x="7" y="0"/>
                    </a:cubicBezTo>
                    <a:moveTo>
                      <a:pt x="18" y="0"/>
                    </a:moveTo>
                    <a:cubicBezTo>
                      <a:pt x="18" y="0"/>
                      <a:pt x="17" y="1"/>
                      <a:pt x="17" y="1"/>
                    </a:cubicBezTo>
                    <a:cubicBezTo>
                      <a:pt x="17" y="1"/>
                      <a:pt x="17" y="1"/>
                      <a:pt x="17" y="1"/>
                    </a:cubicBezTo>
                    <a:cubicBezTo>
                      <a:pt x="17" y="1"/>
                      <a:pt x="17" y="1"/>
                      <a:pt x="17" y="1"/>
                    </a:cubicBezTo>
                    <a:cubicBezTo>
                      <a:pt x="18" y="1"/>
                      <a:pt x="18" y="1"/>
                      <a:pt x="18" y="1"/>
                    </a:cubicBezTo>
                    <a:cubicBezTo>
                      <a:pt x="18" y="1"/>
                      <a:pt x="18" y="1"/>
                      <a:pt x="18" y="1"/>
                    </a:cubicBezTo>
                    <a:cubicBezTo>
                      <a:pt x="18" y="1"/>
                      <a:pt x="18" y="1"/>
                      <a:pt x="18" y="1"/>
                    </a:cubicBezTo>
                    <a:cubicBezTo>
                      <a:pt x="18" y="0"/>
                      <a:pt x="18" y="0"/>
                      <a:pt x="18"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5" name="Freeform 172"/>
              <p:cNvSpPr>
                <a:spLocks noEditPoints="1"/>
              </p:cNvSpPr>
              <p:nvPr/>
            </p:nvSpPr>
            <p:spPr bwMode="auto">
              <a:xfrm>
                <a:off x="2416" y="977"/>
                <a:ext cx="29" cy="70"/>
              </a:xfrm>
              <a:custGeom>
                <a:avLst/>
                <a:gdLst>
                  <a:gd name="T0" fmla="*/ 8 w 14"/>
                  <a:gd name="T1" fmla="*/ 29 h 33"/>
                  <a:gd name="T2" fmla="*/ 8 w 14"/>
                  <a:gd name="T3" fmla="*/ 30 h 33"/>
                  <a:gd name="T4" fmla="*/ 8 w 14"/>
                  <a:gd name="T5" fmla="*/ 31 h 33"/>
                  <a:gd name="T6" fmla="*/ 8 w 14"/>
                  <a:gd name="T7" fmla="*/ 31 h 33"/>
                  <a:gd name="T8" fmla="*/ 8 w 14"/>
                  <a:gd name="T9" fmla="*/ 30 h 33"/>
                  <a:gd name="T10" fmla="*/ 8 w 14"/>
                  <a:gd name="T11" fmla="*/ 30 h 33"/>
                  <a:gd name="T12" fmla="*/ 8 w 14"/>
                  <a:gd name="T13" fmla="*/ 29 h 33"/>
                  <a:gd name="T14" fmla="*/ 5 w 14"/>
                  <a:gd name="T15" fmla="*/ 11 h 33"/>
                  <a:gd name="T16" fmla="*/ 3 w 14"/>
                  <a:gd name="T17" fmla="*/ 17 h 33"/>
                  <a:gd name="T18" fmla="*/ 3 w 14"/>
                  <a:gd name="T19" fmla="*/ 17 h 33"/>
                  <a:gd name="T20" fmla="*/ 2 w 14"/>
                  <a:gd name="T21" fmla="*/ 23 h 33"/>
                  <a:gd name="T22" fmla="*/ 2 w 14"/>
                  <a:gd name="T23" fmla="*/ 24 h 33"/>
                  <a:gd name="T24" fmla="*/ 0 w 14"/>
                  <a:gd name="T25" fmla="*/ 33 h 33"/>
                  <a:gd name="T26" fmla="*/ 3 w 14"/>
                  <a:gd name="T27" fmla="*/ 22 h 33"/>
                  <a:gd name="T28" fmla="*/ 5 w 14"/>
                  <a:gd name="T29" fmla="*/ 15 h 33"/>
                  <a:gd name="T30" fmla="*/ 5 w 14"/>
                  <a:gd name="T31" fmla="*/ 11 h 33"/>
                  <a:gd name="T32" fmla="*/ 13 w 14"/>
                  <a:gd name="T33" fmla="*/ 7 h 33"/>
                  <a:gd name="T34" fmla="*/ 13 w 14"/>
                  <a:gd name="T35" fmla="*/ 12 h 33"/>
                  <a:gd name="T36" fmla="*/ 13 w 14"/>
                  <a:gd name="T37" fmla="*/ 16 h 33"/>
                  <a:gd name="T38" fmla="*/ 13 w 14"/>
                  <a:gd name="T39" fmla="*/ 15 h 33"/>
                  <a:gd name="T40" fmla="*/ 14 w 14"/>
                  <a:gd name="T41" fmla="*/ 11 h 33"/>
                  <a:gd name="T42" fmla="*/ 13 w 14"/>
                  <a:gd name="T43" fmla="*/ 7 h 33"/>
                  <a:gd name="T44" fmla="*/ 9 w 14"/>
                  <a:gd name="T45" fmla="*/ 0 h 33"/>
                  <a:gd name="T46" fmla="*/ 8 w 14"/>
                  <a:gd name="T47" fmla="*/ 0 h 33"/>
                  <a:gd name="T48" fmla="*/ 9 w 14"/>
                  <a:gd name="T49" fmla="*/ 0 h 33"/>
                  <a:gd name="T50" fmla="*/ 9 w 14"/>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3">
                    <a:moveTo>
                      <a:pt x="8" y="29"/>
                    </a:moveTo>
                    <a:cubicBezTo>
                      <a:pt x="8" y="29"/>
                      <a:pt x="8" y="29"/>
                      <a:pt x="8" y="30"/>
                    </a:cubicBezTo>
                    <a:cubicBezTo>
                      <a:pt x="8" y="30"/>
                      <a:pt x="8" y="31"/>
                      <a:pt x="8" y="31"/>
                    </a:cubicBezTo>
                    <a:cubicBezTo>
                      <a:pt x="8" y="31"/>
                      <a:pt x="8" y="31"/>
                      <a:pt x="8" y="31"/>
                    </a:cubicBezTo>
                    <a:cubicBezTo>
                      <a:pt x="8" y="30"/>
                      <a:pt x="8" y="30"/>
                      <a:pt x="8" y="30"/>
                    </a:cubicBezTo>
                    <a:cubicBezTo>
                      <a:pt x="8" y="30"/>
                      <a:pt x="8" y="30"/>
                      <a:pt x="8" y="30"/>
                    </a:cubicBezTo>
                    <a:cubicBezTo>
                      <a:pt x="8" y="30"/>
                      <a:pt x="8" y="29"/>
                      <a:pt x="8" y="29"/>
                    </a:cubicBezTo>
                    <a:moveTo>
                      <a:pt x="5" y="11"/>
                    </a:moveTo>
                    <a:cubicBezTo>
                      <a:pt x="4" y="13"/>
                      <a:pt x="4" y="15"/>
                      <a:pt x="3" y="17"/>
                    </a:cubicBezTo>
                    <a:cubicBezTo>
                      <a:pt x="3" y="17"/>
                      <a:pt x="3" y="17"/>
                      <a:pt x="3" y="17"/>
                    </a:cubicBezTo>
                    <a:cubicBezTo>
                      <a:pt x="3" y="20"/>
                      <a:pt x="3" y="21"/>
                      <a:pt x="2" y="23"/>
                    </a:cubicBezTo>
                    <a:cubicBezTo>
                      <a:pt x="2" y="23"/>
                      <a:pt x="2" y="24"/>
                      <a:pt x="2" y="24"/>
                    </a:cubicBezTo>
                    <a:cubicBezTo>
                      <a:pt x="1" y="28"/>
                      <a:pt x="0" y="31"/>
                      <a:pt x="0" y="33"/>
                    </a:cubicBezTo>
                    <a:cubicBezTo>
                      <a:pt x="1" y="32"/>
                      <a:pt x="2" y="28"/>
                      <a:pt x="3" y="22"/>
                    </a:cubicBezTo>
                    <a:cubicBezTo>
                      <a:pt x="3" y="20"/>
                      <a:pt x="4" y="17"/>
                      <a:pt x="5" y="15"/>
                    </a:cubicBezTo>
                    <a:cubicBezTo>
                      <a:pt x="5" y="14"/>
                      <a:pt x="5" y="12"/>
                      <a:pt x="5" y="11"/>
                    </a:cubicBezTo>
                    <a:moveTo>
                      <a:pt x="13" y="7"/>
                    </a:moveTo>
                    <a:cubicBezTo>
                      <a:pt x="13" y="9"/>
                      <a:pt x="13" y="10"/>
                      <a:pt x="13" y="12"/>
                    </a:cubicBezTo>
                    <a:cubicBezTo>
                      <a:pt x="13" y="14"/>
                      <a:pt x="13" y="15"/>
                      <a:pt x="13" y="16"/>
                    </a:cubicBezTo>
                    <a:cubicBezTo>
                      <a:pt x="13" y="16"/>
                      <a:pt x="13" y="15"/>
                      <a:pt x="13" y="15"/>
                    </a:cubicBezTo>
                    <a:cubicBezTo>
                      <a:pt x="13" y="13"/>
                      <a:pt x="13" y="12"/>
                      <a:pt x="14" y="11"/>
                    </a:cubicBezTo>
                    <a:cubicBezTo>
                      <a:pt x="14" y="10"/>
                      <a:pt x="13" y="8"/>
                      <a:pt x="13" y="7"/>
                    </a:cubicBezTo>
                    <a:moveTo>
                      <a:pt x="9" y="0"/>
                    </a:moveTo>
                    <a:cubicBezTo>
                      <a:pt x="9" y="0"/>
                      <a:pt x="9" y="0"/>
                      <a:pt x="8" y="0"/>
                    </a:cubicBezTo>
                    <a:cubicBezTo>
                      <a:pt x="9" y="0"/>
                      <a:pt x="9" y="0"/>
                      <a:pt x="9" y="0"/>
                    </a:cubicBezTo>
                    <a:cubicBezTo>
                      <a:pt x="9" y="0"/>
                      <a:pt x="9" y="0"/>
                      <a:pt x="9"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6" name="Freeform 173"/>
              <p:cNvSpPr>
                <a:spLocks noEditPoints="1"/>
              </p:cNvSpPr>
              <p:nvPr/>
            </p:nvSpPr>
            <p:spPr bwMode="auto">
              <a:xfrm>
                <a:off x="2422" y="970"/>
                <a:ext cx="28" cy="45"/>
              </a:xfrm>
              <a:custGeom>
                <a:avLst/>
                <a:gdLst>
                  <a:gd name="T0" fmla="*/ 2 w 13"/>
                  <a:gd name="T1" fmla="*/ 5 h 21"/>
                  <a:gd name="T2" fmla="*/ 2 w 13"/>
                  <a:gd name="T3" fmla="*/ 6 h 21"/>
                  <a:gd name="T4" fmla="*/ 0 w 13"/>
                  <a:gd name="T5" fmla="*/ 13 h 21"/>
                  <a:gd name="T6" fmla="*/ 0 w 13"/>
                  <a:gd name="T7" fmla="*/ 16 h 21"/>
                  <a:gd name="T8" fmla="*/ 1 w 13"/>
                  <a:gd name="T9" fmla="*/ 14 h 21"/>
                  <a:gd name="T10" fmla="*/ 0 w 13"/>
                  <a:gd name="T11" fmla="*/ 21 h 21"/>
                  <a:gd name="T12" fmla="*/ 0 w 13"/>
                  <a:gd name="T13" fmla="*/ 20 h 21"/>
                  <a:gd name="T14" fmla="*/ 2 w 13"/>
                  <a:gd name="T15" fmla="*/ 12 h 21"/>
                  <a:gd name="T16" fmla="*/ 2 w 13"/>
                  <a:gd name="T17" fmla="*/ 5 h 21"/>
                  <a:gd name="T18" fmla="*/ 10 w 13"/>
                  <a:gd name="T19" fmla="*/ 5 h 21"/>
                  <a:gd name="T20" fmla="*/ 9 w 13"/>
                  <a:gd name="T21" fmla="*/ 10 h 21"/>
                  <a:gd name="T22" fmla="*/ 9 w 13"/>
                  <a:gd name="T23" fmla="*/ 11 h 21"/>
                  <a:gd name="T24" fmla="*/ 9 w 13"/>
                  <a:gd name="T25" fmla="*/ 11 h 21"/>
                  <a:gd name="T26" fmla="*/ 9 w 13"/>
                  <a:gd name="T27" fmla="*/ 11 h 21"/>
                  <a:gd name="T28" fmla="*/ 10 w 13"/>
                  <a:gd name="T29" fmla="*/ 15 h 21"/>
                  <a:gd name="T30" fmla="*/ 10 w 13"/>
                  <a:gd name="T31" fmla="*/ 13 h 21"/>
                  <a:gd name="T32" fmla="*/ 10 w 13"/>
                  <a:gd name="T33" fmla="*/ 10 h 21"/>
                  <a:gd name="T34" fmla="*/ 10 w 13"/>
                  <a:gd name="T35" fmla="*/ 5 h 21"/>
                  <a:gd name="T36" fmla="*/ 2 w 13"/>
                  <a:gd name="T37" fmla="*/ 1 h 21"/>
                  <a:gd name="T38" fmla="*/ 3 w 13"/>
                  <a:gd name="T39" fmla="*/ 3 h 21"/>
                  <a:gd name="T40" fmla="*/ 4 w 13"/>
                  <a:gd name="T41" fmla="*/ 3 h 21"/>
                  <a:gd name="T42" fmla="*/ 4 w 13"/>
                  <a:gd name="T43" fmla="*/ 2 h 21"/>
                  <a:gd name="T44" fmla="*/ 2 w 13"/>
                  <a:gd name="T45" fmla="*/ 1 h 21"/>
                  <a:gd name="T46" fmla="*/ 2 w 13"/>
                  <a:gd name="T47" fmla="*/ 1 h 21"/>
                  <a:gd name="T48" fmla="*/ 13 w 13"/>
                  <a:gd name="T49" fmla="*/ 0 h 21"/>
                  <a:gd name="T50" fmla="*/ 10 w 13"/>
                  <a:gd name="T51" fmla="*/ 1 h 21"/>
                  <a:gd name="T52" fmla="*/ 10 w 13"/>
                  <a:gd name="T53" fmla="*/ 2 h 21"/>
                  <a:gd name="T54" fmla="*/ 10 w 13"/>
                  <a:gd name="T55" fmla="*/ 1 h 21"/>
                  <a:gd name="T56" fmla="*/ 10 w 13"/>
                  <a:gd name="T57" fmla="*/ 3 h 21"/>
                  <a:gd name="T58" fmla="*/ 10 w 13"/>
                  <a:gd name="T59" fmla="*/ 3 h 21"/>
                  <a:gd name="T60" fmla="*/ 10 w 13"/>
                  <a:gd name="T61" fmla="*/ 3 h 21"/>
                  <a:gd name="T62" fmla="*/ 11 w 13"/>
                  <a:gd name="T63" fmla="*/ 3 h 21"/>
                  <a:gd name="T64" fmla="*/ 11 w 13"/>
                  <a:gd name="T65" fmla="*/ 3 h 21"/>
                  <a:gd name="T66" fmla="*/ 12 w 13"/>
                  <a:gd name="T67" fmla="*/ 2 h 21"/>
                  <a:gd name="T68" fmla="*/ 13 w 13"/>
                  <a:gd name="T69" fmla="*/ 1 h 21"/>
                  <a:gd name="T70" fmla="*/ 13 w 13"/>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1">
                    <a:moveTo>
                      <a:pt x="2" y="5"/>
                    </a:moveTo>
                    <a:cubicBezTo>
                      <a:pt x="2" y="6"/>
                      <a:pt x="2" y="6"/>
                      <a:pt x="2" y="6"/>
                    </a:cubicBezTo>
                    <a:cubicBezTo>
                      <a:pt x="1" y="8"/>
                      <a:pt x="1" y="11"/>
                      <a:pt x="0" y="13"/>
                    </a:cubicBezTo>
                    <a:cubicBezTo>
                      <a:pt x="0" y="14"/>
                      <a:pt x="0" y="15"/>
                      <a:pt x="0" y="16"/>
                    </a:cubicBezTo>
                    <a:cubicBezTo>
                      <a:pt x="0" y="16"/>
                      <a:pt x="0" y="15"/>
                      <a:pt x="1" y="14"/>
                    </a:cubicBezTo>
                    <a:cubicBezTo>
                      <a:pt x="0" y="16"/>
                      <a:pt x="0" y="18"/>
                      <a:pt x="0" y="21"/>
                    </a:cubicBezTo>
                    <a:cubicBezTo>
                      <a:pt x="0" y="21"/>
                      <a:pt x="0" y="20"/>
                      <a:pt x="0" y="20"/>
                    </a:cubicBezTo>
                    <a:cubicBezTo>
                      <a:pt x="0" y="17"/>
                      <a:pt x="1" y="14"/>
                      <a:pt x="2" y="12"/>
                    </a:cubicBezTo>
                    <a:cubicBezTo>
                      <a:pt x="2" y="10"/>
                      <a:pt x="2" y="7"/>
                      <a:pt x="2" y="5"/>
                    </a:cubicBezTo>
                    <a:moveTo>
                      <a:pt x="10" y="5"/>
                    </a:moveTo>
                    <a:cubicBezTo>
                      <a:pt x="9" y="6"/>
                      <a:pt x="9" y="8"/>
                      <a:pt x="9" y="10"/>
                    </a:cubicBezTo>
                    <a:cubicBezTo>
                      <a:pt x="9" y="10"/>
                      <a:pt x="9" y="11"/>
                      <a:pt x="9" y="11"/>
                    </a:cubicBezTo>
                    <a:cubicBezTo>
                      <a:pt x="9" y="11"/>
                      <a:pt x="9" y="11"/>
                      <a:pt x="9" y="11"/>
                    </a:cubicBezTo>
                    <a:cubicBezTo>
                      <a:pt x="9" y="11"/>
                      <a:pt x="9" y="11"/>
                      <a:pt x="9" y="11"/>
                    </a:cubicBezTo>
                    <a:cubicBezTo>
                      <a:pt x="9" y="11"/>
                      <a:pt x="9" y="13"/>
                      <a:pt x="10" y="15"/>
                    </a:cubicBezTo>
                    <a:cubicBezTo>
                      <a:pt x="10" y="14"/>
                      <a:pt x="10" y="13"/>
                      <a:pt x="10" y="13"/>
                    </a:cubicBezTo>
                    <a:cubicBezTo>
                      <a:pt x="10" y="12"/>
                      <a:pt x="10" y="11"/>
                      <a:pt x="10" y="10"/>
                    </a:cubicBezTo>
                    <a:cubicBezTo>
                      <a:pt x="10" y="8"/>
                      <a:pt x="10" y="6"/>
                      <a:pt x="10" y="5"/>
                    </a:cubicBezTo>
                    <a:moveTo>
                      <a:pt x="2" y="1"/>
                    </a:moveTo>
                    <a:cubicBezTo>
                      <a:pt x="3" y="2"/>
                      <a:pt x="3" y="2"/>
                      <a:pt x="3" y="3"/>
                    </a:cubicBezTo>
                    <a:cubicBezTo>
                      <a:pt x="3" y="3"/>
                      <a:pt x="3" y="3"/>
                      <a:pt x="4" y="3"/>
                    </a:cubicBezTo>
                    <a:cubicBezTo>
                      <a:pt x="4" y="3"/>
                      <a:pt x="4" y="2"/>
                      <a:pt x="4" y="2"/>
                    </a:cubicBezTo>
                    <a:cubicBezTo>
                      <a:pt x="3" y="2"/>
                      <a:pt x="3" y="1"/>
                      <a:pt x="2" y="1"/>
                    </a:cubicBezTo>
                    <a:cubicBezTo>
                      <a:pt x="2" y="1"/>
                      <a:pt x="2" y="1"/>
                      <a:pt x="2" y="1"/>
                    </a:cubicBezTo>
                    <a:moveTo>
                      <a:pt x="13" y="0"/>
                    </a:moveTo>
                    <a:cubicBezTo>
                      <a:pt x="13" y="0"/>
                      <a:pt x="11" y="1"/>
                      <a:pt x="10" y="1"/>
                    </a:cubicBezTo>
                    <a:cubicBezTo>
                      <a:pt x="10" y="1"/>
                      <a:pt x="10" y="1"/>
                      <a:pt x="10" y="2"/>
                    </a:cubicBezTo>
                    <a:cubicBezTo>
                      <a:pt x="10" y="2"/>
                      <a:pt x="10" y="2"/>
                      <a:pt x="10" y="1"/>
                    </a:cubicBezTo>
                    <a:cubicBezTo>
                      <a:pt x="10" y="2"/>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2" y="2"/>
                      <a:pt x="12" y="2"/>
                      <a:pt x="12" y="2"/>
                    </a:cubicBezTo>
                    <a:cubicBezTo>
                      <a:pt x="12" y="2"/>
                      <a:pt x="13" y="1"/>
                      <a:pt x="13" y="1"/>
                    </a:cubicBezTo>
                    <a:cubicBezTo>
                      <a:pt x="13" y="0"/>
                      <a:pt x="13" y="0"/>
                      <a:pt x="13"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7" name="Freeform 174"/>
              <p:cNvSpPr>
                <a:spLocks noEditPoints="1"/>
              </p:cNvSpPr>
              <p:nvPr/>
            </p:nvSpPr>
            <p:spPr bwMode="auto">
              <a:xfrm>
                <a:off x="2420" y="991"/>
                <a:ext cx="23" cy="34"/>
              </a:xfrm>
              <a:custGeom>
                <a:avLst/>
                <a:gdLst>
                  <a:gd name="T0" fmla="*/ 1 w 11"/>
                  <a:gd name="T1" fmla="*/ 10 h 16"/>
                  <a:gd name="T2" fmla="*/ 1 w 11"/>
                  <a:gd name="T3" fmla="*/ 11 h 16"/>
                  <a:gd name="T4" fmla="*/ 0 w 11"/>
                  <a:gd name="T5" fmla="*/ 16 h 16"/>
                  <a:gd name="T6" fmla="*/ 1 w 11"/>
                  <a:gd name="T7" fmla="*/ 10 h 16"/>
                  <a:gd name="T8" fmla="*/ 1 w 11"/>
                  <a:gd name="T9" fmla="*/ 10 h 16"/>
                  <a:gd name="T10" fmla="*/ 11 w 11"/>
                  <a:gd name="T11" fmla="*/ 0 h 16"/>
                  <a:gd name="T12" fmla="*/ 11 w 11"/>
                  <a:gd name="T13" fmla="*/ 3 h 16"/>
                  <a:gd name="T14" fmla="*/ 11 w 11"/>
                  <a:gd name="T15" fmla="*/ 5 h 16"/>
                  <a:gd name="T16" fmla="*/ 11 w 11"/>
                  <a:gd name="T17" fmla="*/ 5 h 16"/>
                  <a:gd name="T18" fmla="*/ 11 w 11"/>
                  <a:gd name="T19" fmla="*/ 0 h 16"/>
                  <a:gd name="T20" fmla="*/ 11 w 11"/>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6">
                    <a:moveTo>
                      <a:pt x="1" y="10"/>
                    </a:moveTo>
                    <a:cubicBezTo>
                      <a:pt x="1" y="10"/>
                      <a:pt x="1" y="11"/>
                      <a:pt x="1" y="11"/>
                    </a:cubicBezTo>
                    <a:cubicBezTo>
                      <a:pt x="1" y="12"/>
                      <a:pt x="1" y="14"/>
                      <a:pt x="0" y="16"/>
                    </a:cubicBezTo>
                    <a:cubicBezTo>
                      <a:pt x="1" y="14"/>
                      <a:pt x="1" y="13"/>
                      <a:pt x="1" y="10"/>
                    </a:cubicBezTo>
                    <a:cubicBezTo>
                      <a:pt x="1" y="10"/>
                      <a:pt x="1" y="10"/>
                      <a:pt x="1" y="10"/>
                    </a:cubicBezTo>
                    <a:moveTo>
                      <a:pt x="11" y="0"/>
                    </a:moveTo>
                    <a:cubicBezTo>
                      <a:pt x="11" y="1"/>
                      <a:pt x="11" y="2"/>
                      <a:pt x="11" y="3"/>
                    </a:cubicBezTo>
                    <a:cubicBezTo>
                      <a:pt x="11" y="3"/>
                      <a:pt x="11" y="4"/>
                      <a:pt x="11" y="5"/>
                    </a:cubicBezTo>
                    <a:cubicBezTo>
                      <a:pt x="11" y="5"/>
                      <a:pt x="11" y="5"/>
                      <a:pt x="11" y="5"/>
                    </a:cubicBezTo>
                    <a:cubicBezTo>
                      <a:pt x="11" y="3"/>
                      <a:pt x="11" y="2"/>
                      <a:pt x="11" y="0"/>
                    </a:cubicBezTo>
                    <a:cubicBezTo>
                      <a:pt x="11" y="0"/>
                      <a:pt x="11" y="0"/>
                      <a:pt x="11" y="0"/>
                    </a:cubicBezTo>
                  </a:path>
                </a:pathLst>
              </a:custGeom>
              <a:solidFill>
                <a:srgbClr val="DC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8" name="Freeform 175"/>
              <p:cNvSpPr>
                <a:spLocks noEditPoints="1"/>
              </p:cNvSpPr>
              <p:nvPr/>
            </p:nvSpPr>
            <p:spPr bwMode="auto">
              <a:xfrm>
                <a:off x="2414" y="974"/>
                <a:ext cx="27" cy="51"/>
              </a:xfrm>
              <a:custGeom>
                <a:avLst/>
                <a:gdLst>
                  <a:gd name="T0" fmla="*/ 1 w 13"/>
                  <a:gd name="T1" fmla="*/ 20 h 24"/>
                  <a:gd name="T2" fmla="*/ 1 w 13"/>
                  <a:gd name="T3" fmla="*/ 22 h 24"/>
                  <a:gd name="T4" fmla="*/ 0 w 13"/>
                  <a:gd name="T5" fmla="*/ 24 h 24"/>
                  <a:gd name="T6" fmla="*/ 0 w 13"/>
                  <a:gd name="T7" fmla="*/ 24 h 24"/>
                  <a:gd name="T8" fmla="*/ 1 w 13"/>
                  <a:gd name="T9" fmla="*/ 20 h 24"/>
                  <a:gd name="T10" fmla="*/ 12 w 13"/>
                  <a:gd name="T11" fmla="*/ 10 h 24"/>
                  <a:gd name="T12" fmla="*/ 10 w 13"/>
                  <a:gd name="T13" fmla="*/ 15 h 24"/>
                  <a:gd name="T14" fmla="*/ 10 w 13"/>
                  <a:gd name="T15" fmla="*/ 17 h 24"/>
                  <a:gd name="T16" fmla="*/ 10 w 13"/>
                  <a:gd name="T17" fmla="*/ 20 h 24"/>
                  <a:gd name="T18" fmla="*/ 9 w 13"/>
                  <a:gd name="T19" fmla="*/ 21 h 24"/>
                  <a:gd name="T20" fmla="*/ 12 w 13"/>
                  <a:gd name="T21" fmla="*/ 11 h 24"/>
                  <a:gd name="T22" fmla="*/ 12 w 13"/>
                  <a:gd name="T23" fmla="*/ 10 h 24"/>
                  <a:gd name="T24" fmla="*/ 13 w 13"/>
                  <a:gd name="T25" fmla="*/ 0 h 24"/>
                  <a:gd name="T26" fmla="*/ 12 w 13"/>
                  <a:gd name="T27" fmla="*/ 0 h 24"/>
                  <a:gd name="T28" fmla="*/ 12 w 13"/>
                  <a:gd name="T29" fmla="*/ 1 h 24"/>
                  <a:gd name="T30" fmla="*/ 12 w 13"/>
                  <a:gd name="T31" fmla="*/ 2 h 24"/>
                  <a:gd name="T32" fmla="*/ 12 w 13"/>
                  <a:gd name="T33" fmla="*/ 2 h 24"/>
                  <a:gd name="T34" fmla="*/ 13 w 13"/>
                  <a:gd name="T35" fmla="*/ 4 h 24"/>
                  <a:gd name="T36" fmla="*/ 13 w 13"/>
                  <a:gd name="T37" fmla="*/ 2 h 24"/>
                  <a:gd name="T38" fmla="*/ 13 w 13"/>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4">
                    <a:moveTo>
                      <a:pt x="1" y="20"/>
                    </a:moveTo>
                    <a:cubicBezTo>
                      <a:pt x="1" y="21"/>
                      <a:pt x="1" y="22"/>
                      <a:pt x="1" y="22"/>
                    </a:cubicBezTo>
                    <a:cubicBezTo>
                      <a:pt x="1" y="23"/>
                      <a:pt x="1" y="24"/>
                      <a:pt x="0" y="24"/>
                    </a:cubicBezTo>
                    <a:cubicBezTo>
                      <a:pt x="0" y="24"/>
                      <a:pt x="0" y="24"/>
                      <a:pt x="0" y="24"/>
                    </a:cubicBezTo>
                    <a:cubicBezTo>
                      <a:pt x="1" y="23"/>
                      <a:pt x="1" y="22"/>
                      <a:pt x="1" y="20"/>
                    </a:cubicBezTo>
                    <a:moveTo>
                      <a:pt x="12" y="10"/>
                    </a:moveTo>
                    <a:cubicBezTo>
                      <a:pt x="11" y="11"/>
                      <a:pt x="11" y="13"/>
                      <a:pt x="10" y="15"/>
                    </a:cubicBezTo>
                    <a:cubicBezTo>
                      <a:pt x="10" y="16"/>
                      <a:pt x="10" y="16"/>
                      <a:pt x="10" y="17"/>
                    </a:cubicBezTo>
                    <a:cubicBezTo>
                      <a:pt x="10" y="18"/>
                      <a:pt x="10" y="19"/>
                      <a:pt x="10" y="20"/>
                    </a:cubicBezTo>
                    <a:cubicBezTo>
                      <a:pt x="10" y="20"/>
                      <a:pt x="9" y="21"/>
                      <a:pt x="9" y="21"/>
                    </a:cubicBezTo>
                    <a:cubicBezTo>
                      <a:pt x="10" y="18"/>
                      <a:pt x="11" y="14"/>
                      <a:pt x="12" y="11"/>
                    </a:cubicBezTo>
                    <a:cubicBezTo>
                      <a:pt x="12" y="10"/>
                      <a:pt x="12" y="10"/>
                      <a:pt x="12" y="10"/>
                    </a:cubicBezTo>
                    <a:moveTo>
                      <a:pt x="13" y="0"/>
                    </a:moveTo>
                    <a:cubicBezTo>
                      <a:pt x="13" y="0"/>
                      <a:pt x="13" y="0"/>
                      <a:pt x="12" y="0"/>
                    </a:cubicBezTo>
                    <a:cubicBezTo>
                      <a:pt x="12" y="0"/>
                      <a:pt x="12" y="0"/>
                      <a:pt x="12" y="1"/>
                    </a:cubicBezTo>
                    <a:cubicBezTo>
                      <a:pt x="12" y="1"/>
                      <a:pt x="12" y="1"/>
                      <a:pt x="12" y="2"/>
                    </a:cubicBezTo>
                    <a:cubicBezTo>
                      <a:pt x="12" y="2"/>
                      <a:pt x="12" y="2"/>
                      <a:pt x="12" y="2"/>
                    </a:cubicBezTo>
                    <a:cubicBezTo>
                      <a:pt x="12" y="3"/>
                      <a:pt x="13" y="3"/>
                      <a:pt x="13" y="4"/>
                    </a:cubicBezTo>
                    <a:cubicBezTo>
                      <a:pt x="13" y="3"/>
                      <a:pt x="13" y="2"/>
                      <a:pt x="13" y="2"/>
                    </a:cubicBezTo>
                    <a:cubicBezTo>
                      <a:pt x="13" y="1"/>
                      <a:pt x="13" y="0"/>
                      <a:pt x="13"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9" name="Freeform 176"/>
              <p:cNvSpPr>
                <a:spLocks noEditPoints="1"/>
              </p:cNvSpPr>
              <p:nvPr/>
            </p:nvSpPr>
            <p:spPr bwMode="auto">
              <a:xfrm>
                <a:off x="2411" y="972"/>
                <a:ext cx="32" cy="60"/>
              </a:xfrm>
              <a:custGeom>
                <a:avLst/>
                <a:gdLst>
                  <a:gd name="T0" fmla="*/ 1 w 15"/>
                  <a:gd name="T1" fmla="*/ 25 h 28"/>
                  <a:gd name="T2" fmla="*/ 1 w 15"/>
                  <a:gd name="T3" fmla="*/ 27 h 28"/>
                  <a:gd name="T4" fmla="*/ 2 w 15"/>
                  <a:gd name="T5" fmla="*/ 25 h 28"/>
                  <a:gd name="T6" fmla="*/ 1 w 15"/>
                  <a:gd name="T7" fmla="*/ 25 h 28"/>
                  <a:gd name="T8" fmla="*/ 2 w 15"/>
                  <a:gd name="T9" fmla="*/ 23 h 28"/>
                  <a:gd name="T10" fmla="*/ 11 w 15"/>
                  <a:gd name="T11" fmla="*/ 18 h 28"/>
                  <a:gd name="T12" fmla="*/ 10 w 15"/>
                  <a:gd name="T13" fmla="*/ 22 h 28"/>
                  <a:gd name="T14" fmla="*/ 11 w 15"/>
                  <a:gd name="T15" fmla="*/ 18 h 28"/>
                  <a:gd name="T16" fmla="*/ 13 w 15"/>
                  <a:gd name="T17" fmla="*/ 13 h 28"/>
                  <a:gd name="T18" fmla="*/ 10 w 15"/>
                  <a:gd name="T19" fmla="*/ 27 h 28"/>
                  <a:gd name="T20" fmla="*/ 11 w 15"/>
                  <a:gd name="T21" fmla="*/ 23 h 28"/>
                  <a:gd name="T22" fmla="*/ 11 w 15"/>
                  <a:gd name="T23" fmla="*/ 22 h 28"/>
                  <a:gd name="T24" fmla="*/ 12 w 15"/>
                  <a:gd name="T25" fmla="*/ 21 h 28"/>
                  <a:gd name="T26" fmla="*/ 12 w 15"/>
                  <a:gd name="T27" fmla="*/ 20 h 28"/>
                  <a:gd name="T28" fmla="*/ 12 w 15"/>
                  <a:gd name="T29" fmla="*/ 19 h 28"/>
                  <a:gd name="T30" fmla="*/ 12 w 15"/>
                  <a:gd name="T31" fmla="*/ 18 h 28"/>
                  <a:gd name="T32" fmla="*/ 12 w 15"/>
                  <a:gd name="T33" fmla="*/ 17 h 28"/>
                  <a:gd name="T34" fmla="*/ 13 w 15"/>
                  <a:gd name="T35" fmla="*/ 17 h 28"/>
                  <a:gd name="T36" fmla="*/ 13 w 15"/>
                  <a:gd name="T37" fmla="*/ 16 h 28"/>
                  <a:gd name="T38" fmla="*/ 13 w 15"/>
                  <a:gd name="T39" fmla="*/ 14 h 28"/>
                  <a:gd name="T40" fmla="*/ 13 w 15"/>
                  <a:gd name="T41" fmla="*/ 1 h 28"/>
                  <a:gd name="T42" fmla="*/ 13 w 15"/>
                  <a:gd name="T43" fmla="*/ 2 h 28"/>
                  <a:gd name="T44" fmla="*/ 15 w 15"/>
                  <a:gd name="T45" fmla="*/ 0 h 28"/>
                  <a:gd name="T46" fmla="*/ 14 w 15"/>
                  <a:gd name="T47" fmla="*/ 2 h 28"/>
                  <a:gd name="T48" fmla="*/ 14 w 15"/>
                  <a:gd name="T49" fmla="*/ 3 h 28"/>
                  <a:gd name="T50" fmla="*/ 14 w 15"/>
                  <a:gd name="T51" fmla="*/ 7 h 28"/>
                  <a:gd name="T52" fmla="*/ 14 w 15"/>
                  <a:gd name="T53" fmla="*/ 2 h 28"/>
                  <a:gd name="T54" fmla="*/ 14 w 15"/>
                  <a:gd name="T55" fmla="*/ 2 h 28"/>
                  <a:gd name="T56" fmla="*/ 15 w 15"/>
                  <a:gd name="T57" fmla="*/ 0 h 28"/>
                  <a:gd name="T58" fmla="*/ 6 w 15"/>
                  <a:gd name="T59" fmla="*/ 6 h 28"/>
                  <a:gd name="T60" fmla="*/ 5 w 15"/>
                  <a:gd name="T61" fmla="*/ 9 h 28"/>
                  <a:gd name="T62" fmla="*/ 7 w 15"/>
                  <a:gd name="T63" fmla="*/ 3 h 28"/>
                  <a:gd name="T64" fmla="*/ 7 w 15"/>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8">
                    <a:moveTo>
                      <a:pt x="2" y="23"/>
                    </a:moveTo>
                    <a:cubicBezTo>
                      <a:pt x="2" y="24"/>
                      <a:pt x="1" y="25"/>
                      <a:pt x="1" y="25"/>
                    </a:cubicBezTo>
                    <a:cubicBezTo>
                      <a:pt x="1" y="26"/>
                      <a:pt x="0" y="27"/>
                      <a:pt x="0" y="28"/>
                    </a:cubicBezTo>
                    <a:cubicBezTo>
                      <a:pt x="1" y="27"/>
                      <a:pt x="1" y="27"/>
                      <a:pt x="1" y="27"/>
                    </a:cubicBezTo>
                    <a:cubicBezTo>
                      <a:pt x="1" y="26"/>
                      <a:pt x="1" y="26"/>
                      <a:pt x="2" y="26"/>
                    </a:cubicBezTo>
                    <a:cubicBezTo>
                      <a:pt x="2" y="25"/>
                      <a:pt x="2" y="25"/>
                      <a:pt x="2" y="25"/>
                    </a:cubicBezTo>
                    <a:cubicBezTo>
                      <a:pt x="2" y="25"/>
                      <a:pt x="1" y="26"/>
                      <a:pt x="1" y="26"/>
                    </a:cubicBezTo>
                    <a:cubicBezTo>
                      <a:pt x="1" y="26"/>
                      <a:pt x="1" y="26"/>
                      <a:pt x="1" y="25"/>
                    </a:cubicBezTo>
                    <a:cubicBezTo>
                      <a:pt x="1" y="25"/>
                      <a:pt x="1" y="25"/>
                      <a:pt x="1" y="25"/>
                    </a:cubicBezTo>
                    <a:cubicBezTo>
                      <a:pt x="2" y="25"/>
                      <a:pt x="2" y="24"/>
                      <a:pt x="2" y="23"/>
                    </a:cubicBezTo>
                    <a:moveTo>
                      <a:pt x="11" y="16"/>
                    </a:moveTo>
                    <a:cubicBezTo>
                      <a:pt x="11" y="17"/>
                      <a:pt x="11" y="17"/>
                      <a:pt x="11" y="18"/>
                    </a:cubicBezTo>
                    <a:cubicBezTo>
                      <a:pt x="11" y="20"/>
                      <a:pt x="10" y="22"/>
                      <a:pt x="10" y="24"/>
                    </a:cubicBezTo>
                    <a:cubicBezTo>
                      <a:pt x="10" y="23"/>
                      <a:pt x="10" y="23"/>
                      <a:pt x="10" y="22"/>
                    </a:cubicBezTo>
                    <a:cubicBezTo>
                      <a:pt x="10" y="22"/>
                      <a:pt x="11" y="21"/>
                      <a:pt x="11" y="21"/>
                    </a:cubicBezTo>
                    <a:cubicBezTo>
                      <a:pt x="11" y="20"/>
                      <a:pt x="11" y="19"/>
                      <a:pt x="11" y="18"/>
                    </a:cubicBezTo>
                    <a:cubicBezTo>
                      <a:pt x="11" y="17"/>
                      <a:pt x="11" y="17"/>
                      <a:pt x="11" y="16"/>
                    </a:cubicBezTo>
                    <a:moveTo>
                      <a:pt x="13" y="13"/>
                    </a:moveTo>
                    <a:cubicBezTo>
                      <a:pt x="13" y="15"/>
                      <a:pt x="12" y="16"/>
                      <a:pt x="12" y="17"/>
                    </a:cubicBezTo>
                    <a:cubicBezTo>
                      <a:pt x="11" y="21"/>
                      <a:pt x="10" y="25"/>
                      <a:pt x="10" y="27"/>
                    </a:cubicBezTo>
                    <a:cubicBezTo>
                      <a:pt x="10" y="27"/>
                      <a:pt x="10" y="27"/>
                      <a:pt x="10" y="27"/>
                    </a:cubicBezTo>
                    <a:cubicBezTo>
                      <a:pt x="10" y="26"/>
                      <a:pt x="11" y="25"/>
                      <a:pt x="11" y="23"/>
                    </a:cubicBezTo>
                    <a:cubicBezTo>
                      <a:pt x="11" y="22"/>
                      <a:pt x="11" y="22"/>
                      <a:pt x="11" y="22"/>
                    </a:cubicBezTo>
                    <a:cubicBezTo>
                      <a:pt x="11" y="22"/>
                      <a:pt x="11" y="22"/>
                      <a:pt x="11" y="22"/>
                    </a:cubicBezTo>
                    <a:cubicBezTo>
                      <a:pt x="11" y="21"/>
                      <a:pt x="11" y="21"/>
                      <a:pt x="11" y="21"/>
                    </a:cubicBezTo>
                    <a:cubicBezTo>
                      <a:pt x="12" y="21"/>
                      <a:pt x="12" y="21"/>
                      <a:pt x="12" y="21"/>
                    </a:cubicBezTo>
                    <a:cubicBezTo>
                      <a:pt x="12" y="21"/>
                      <a:pt x="12" y="21"/>
                      <a:pt x="12" y="21"/>
                    </a:cubicBezTo>
                    <a:cubicBezTo>
                      <a:pt x="12" y="20"/>
                      <a:pt x="12" y="20"/>
                      <a:pt x="12" y="20"/>
                    </a:cubicBezTo>
                    <a:cubicBezTo>
                      <a:pt x="12" y="20"/>
                      <a:pt x="12" y="20"/>
                      <a:pt x="12" y="20"/>
                    </a:cubicBezTo>
                    <a:cubicBezTo>
                      <a:pt x="12" y="19"/>
                      <a:pt x="12" y="19"/>
                      <a:pt x="12" y="19"/>
                    </a:cubicBezTo>
                    <a:cubicBezTo>
                      <a:pt x="12" y="19"/>
                      <a:pt x="12" y="19"/>
                      <a:pt x="12" y="19"/>
                    </a:cubicBezTo>
                    <a:cubicBezTo>
                      <a:pt x="12" y="18"/>
                      <a:pt x="12" y="18"/>
                      <a:pt x="12" y="18"/>
                    </a:cubicBezTo>
                    <a:cubicBezTo>
                      <a:pt x="12" y="18"/>
                      <a:pt x="12" y="18"/>
                      <a:pt x="12" y="18"/>
                    </a:cubicBezTo>
                    <a:cubicBezTo>
                      <a:pt x="12" y="17"/>
                      <a:pt x="12" y="17"/>
                      <a:pt x="12" y="17"/>
                    </a:cubicBezTo>
                    <a:cubicBezTo>
                      <a:pt x="12" y="17"/>
                      <a:pt x="12" y="17"/>
                      <a:pt x="12" y="17"/>
                    </a:cubicBezTo>
                    <a:cubicBezTo>
                      <a:pt x="13" y="17"/>
                      <a:pt x="13" y="17"/>
                      <a:pt x="13" y="17"/>
                    </a:cubicBezTo>
                    <a:cubicBezTo>
                      <a:pt x="13" y="16"/>
                      <a:pt x="13" y="16"/>
                      <a:pt x="13" y="16"/>
                    </a:cubicBezTo>
                    <a:cubicBezTo>
                      <a:pt x="13" y="16"/>
                      <a:pt x="13" y="16"/>
                      <a:pt x="13" y="16"/>
                    </a:cubicBezTo>
                    <a:cubicBezTo>
                      <a:pt x="13" y="16"/>
                      <a:pt x="13" y="16"/>
                      <a:pt x="13" y="16"/>
                    </a:cubicBezTo>
                    <a:cubicBezTo>
                      <a:pt x="13" y="15"/>
                      <a:pt x="13" y="15"/>
                      <a:pt x="13" y="14"/>
                    </a:cubicBezTo>
                    <a:cubicBezTo>
                      <a:pt x="13" y="14"/>
                      <a:pt x="13" y="14"/>
                      <a:pt x="13" y="13"/>
                    </a:cubicBezTo>
                    <a:moveTo>
                      <a:pt x="13" y="1"/>
                    </a:moveTo>
                    <a:cubicBezTo>
                      <a:pt x="13" y="1"/>
                      <a:pt x="13" y="1"/>
                      <a:pt x="13" y="1"/>
                    </a:cubicBezTo>
                    <a:cubicBezTo>
                      <a:pt x="13" y="1"/>
                      <a:pt x="13" y="1"/>
                      <a:pt x="13" y="2"/>
                    </a:cubicBezTo>
                    <a:cubicBezTo>
                      <a:pt x="13" y="1"/>
                      <a:pt x="13" y="1"/>
                      <a:pt x="13" y="1"/>
                    </a:cubicBezTo>
                    <a:moveTo>
                      <a:pt x="15" y="0"/>
                    </a:moveTo>
                    <a:cubicBezTo>
                      <a:pt x="15" y="0"/>
                      <a:pt x="15" y="0"/>
                      <a:pt x="15" y="0"/>
                    </a:cubicBezTo>
                    <a:cubicBezTo>
                      <a:pt x="15" y="1"/>
                      <a:pt x="14" y="1"/>
                      <a:pt x="14" y="2"/>
                    </a:cubicBezTo>
                    <a:cubicBezTo>
                      <a:pt x="14" y="3"/>
                      <a:pt x="14" y="4"/>
                      <a:pt x="14" y="6"/>
                    </a:cubicBezTo>
                    <a:cubicBezTo>
                      <a:pt x="14" y="5"/>
                      <a:pt x="14" y="4"/>
                      <a:pt x="14" y="3"/>
                    </a:cubicBezTo>
                    <a:cubicBezTo>
                      <a:pt x="14" y="3"/>
                      <a:pt x="14" y="4"/>
                      <a:pt x="14" y="5"/>
                    </a:cubicBezTo>
                    <a:cubicBezTo>
                      <a:pt x="14" y="5"/>
                      <a:pt x="14" y="6"/>
                      <a:pt x="14" y="7"/>
                    </a:cubicBezTo>
                    <a:cubicBezTo>
                      <a:pt x="14" y="5"/>
                      <a:pt x="14" y="3"/>
                      <a:pt x="14" y="2"/>
                    </a:cubicBezTo>
                    <a:cubicBezTo>
                      <a:pt x="14" y="2"/>
                      <a:pt x="14" y="2"/>
                      <a:pt x="14" y="2"/>
                    </a:cubicBezTo>
                    <a:cubicBezTo>
                      <a:pt x="14" y="2"/>
                      <a:pt x="14" y="2"/>
                      <a:pt x="14" y="2"/>
                    </a:cubicBezTo>
                    <a:cubicBezTo>
                      <a:pt x="14" y="2"/>
                      <a:pt x="14" y="2"/>
                      <a:pt x="14" y="2"/>
                    </a:cubicBezTo>
                    <a:cubicBezTo>
                      <a:pt x="15" y="1"/>
                      <a:pt x="15" y="1"/>
                      <a:pt x="15" y="1"/>
                    </a:cubicBezTo>
                    <a:cubicBezTo>
                      <a:pt x="15" y="0"/>
                      <a:pt x="15" y="0"/>
                      <a:pt x="15" y="0"/>
                    </a:cubicBezTo>
                    <a:moveTo>
                      <a:pt x="7" y="0"/>
                    </a:moveTo>
                    <a:cubicBezTo>
                      <a:pt x="7" y="2"/>
                      <a:pt x="6" y="3"/>
                      <a:pt x="6" y="6"/>
                    </a:cubicBezTo>
                    <a:cubicBezTo>
                      <a:pt x="6" y="7"/>
                      <a:pt x="5" y="7"/>
                      <a:pt x="5" y="8"/>
                    </a:cubicBezTo>
                    <a:cubicBezTo>
                      <a:pt x="5" y="8"/>
                      <a:pt x="5" y="9"/>
                      <a:pt x="5" y="9"/>
                    </a:cubicBezTo>
                    <a:cubicBezTo>
                      <a:pt x="6" y="8"/>
                      <a:pt x="6" y="7"/>
                      <a:pt x="6" y="6"/>
                    </a:cubicBezTo>
                    <a:cubicBezTo>
                      <a:pt x="6" y="5"/>
                      <a:pt x="6" y="4"/>
                      <a:pt x="7" y="3"/>
                    </a:cubicBezTo>
                    <a:cubicBezTo>
                      <a:pt x="7" y="2"/>
                      <a:pt x="7" y="1"/>
                      <a:pt x="7" y="0"/>
                    </a:cubicBezTo>
                    <a:cubicBezTo>
                      <a:pt x="7" y="0"/>
                      <a:pt x="7" y="0"/>
                      <a:pt x="7"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0" name="Freeform 177"/>
              <p:cNvSpPr>
                <a:spLocks/>
              </p:cNvSpPr>
              <p:nvPr/>
            </p:nvSpPr>
            <p:spPr bwMode="auto">
              <a:xfrm>
                <a:off x="2401" y="1011"/>
                <a:ext cx="6" cy="25"/>
              </a:xfrm>
              <a:custGeom>
                <a:avLst/>
                <a:gdLst>
                  <a:gd name="T0" fmla="*/ 3 w 3"/>
                  <a:gd name="T1" fmla="*/ 0 h 12"/>
                  <a:gd name="T2" fmla="*/ 3 w 3"/>
                  <a:gd name="T3" fmla="*/ 1 h 12"/>
                  <a:gd name="T4" fmla="*/ 1 w 3"/>
                  <a:gd name="T5" fmla="*/ 8 h 12"/>
                  <a:gd name="T6" fmla="*/ 1 w 3"/>
                  <a:gd name="T7" fmla="*/ 10 h 12"/>
                  <a:gd name="T8" fmla="*/ 0 w 3"/>
                  <a:gd name="T9" fmla="*/ 12 h 12"/>
                  <a:gd name="T10" fmla="*/ 3 w 3"/>
                  <a:gd name="T11" fmla="*/ 0 h 12"/>
                </a:gdLst>
                <a:ahLst/>
                <a:cxnLst>
                  <a:cxn ang="0">
                    <a:pos x="T0" y="T1"/>
                  </a:cxn>
                  <a:cxn ang="0">
                    <a:pos x="T2" y="T3"/>
                  </a:cxn>
                  <a:cxn ang="0">
                    <a:pos x="T4" y="T5"/>
                  </a:cxn>
                  <a:cxn ang="0">
                    <a:pos x="T6" y="T7"/>
                  </a:cxn>
                  <a:cxn ang="0">
                    <a:pos x="T8" y="T9"/>
                  </a:cxn>
                  <a:cxn ang="0">
                    <a:pos x="T10" y="T11"/>
                  </a:cxn>
                </a:cxnLst>
                <a:rect l="0" t="0" r="r" b="b"/>
                <a:pathLst>
                  <a:path w="3" h="12">
                    <a:moveTo>
                      <a:pt x="3" y="0"/>
                    </a:moveTo>
                    <a:cubicBezTo>
                      <a:pt x="3" y="0"/>
                      <a:pt x="3" y="1"/>
                      <a:pt x="3" y="1"/>
                    </a:cubicBezTo>
                    <a:cubicBezTo>
                      <a:pt x="2" y="4"/>
                      <a:pt x="2" y="6"/>
                      <a:pt x="1" y="8"/>
                    </a:cubicBezTo>
                    <a:cubicBezTo>
                      <a:pt x="1" y="8"/>
                      <a:pt x="1" y="9"/>
                      <a:pt x="1" y="10"/>
                    </a:cubicBezTo>
                    <a:cubicBezTo>
                      <a:pt x="1" y="11"/>
                      <a:pt x="0" y="12"/>
                      <a:pt x="0" y="12"/>
                    </a:cubicBezTo>
                    <a:cubicBezTo>
                      <a:pt x="2" y="10"/>
                      <a:pt x="3" y="5"/>
                      <a:pt x="3"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1" name="Freeform 178"/>
              <p:cNvSpPr>
                <a:spLocks noEditPoints="1"/>
              </p:cNvSpPr>
              <p:nvPr/>
            </p:nvSpPr>
            <p:spPr bwMode="auto">
              <a:xfrm>
                <a:off x="2394" y="970"/>
                <a:ext cx="15" cy="68"/>
              </a:xfrm>
              <a:custGeom>
                <a:avLst/>
                <a:gdLst>
                  <a:gd name="T0" fmla="*/ 3 w 7"/>
                  <a:gd name="T1" fmla="*/ 14 h 32"/>
                  <a:gd name="T2" fmla="*/ 2 w 7"/>
                  <a:gd name="T3" fmla="*/ 21 h 32"/>
                  <a:gd name="T4" fmla="*/ 2 w 7"/>
                  <a:gd name="T5" fmla="*/ 21 h 32"/>
                  <a:gd name="T6" fmla="*/ 1 w 7"/>
                  <a:gd name="T7" fmla="*/ 32 h 32"/>
                  <a:gd name="T8" fmla="*/ 1 w 7"/>
                  <a:gd name="T9" fmla="*/ 32 h 32"/>
                  <a:gd name="T10" fmla="*/ 1 w 7"/>
                  <a:gd name="T11" fmla="*/ 30 h 32"/>
                  <a:gd name="T12" fmla="*/ 1 w 7"/>
                  <a:gd name="T13" fmla="*/ 31 h 32"/>
                  <a:gd name="T14" fmla="*/ 1 w 7"/>
                  <a:gd name="T15" fmla="*/ 30 h 32"/>
                  <a:gd name="T16" fmla="*/ 1 w 7"/>
                  <a:gd name="T17" fmla="*/ 27 h 32"/>
                  <a:gd name="T18" fmla="*/ 3 w 7"/>
                  <a:gd name="T19" fmla="*/ 19 h 32"/>
                  <a:gd name="T20" fmla="*/ 3 w 7"/>
                  <a:gd name="T21" fmla="*/ 14 h 32"/>
                  <a:gd name="T22" fmla="*/ 6 w 7"/>
                  <a:gd name="T23" fmla="*/ 9 h 32"/>
                  <a:gd name="T24" fmla="*/ 6 w 7"/>
                  <a:gd name="T25" fmla="*/ 10 h 32"/>
                  <a:gd name="T26" fmla="*/ 5 w 7"/>
                  <a:gd name="T27" fmla="*/ 14 h 32"/>
                  <a:gd name="T28" fmla="*/ 5 w 7"/>
                  <a:gd name="T29" fmla="*/ 20 h 32"/>
                  <a:gd name="T30" fmla="*/ 5 w 7"/>
                  <a:gd name="T31" fmla="*/ 20 h 32"/>
                  <a:gd name="T32" fmla="*/ 6 w 7"/>
                  <a:gd name="T33" fmla="*/ 13 h 32"/>
                  <a:gd name="T34" fmla="*/ 6 w 7"/>
                  <a:gd name="T35" fmla="*/ 9 h 32"/>
                  <a:gd name="T36" fmla="*/ 7 w 7"/>
                  <a:gd name="T37" fmla="*/ 0 h 32"/>
                  <a:gd name="T38" fmla="*/ 7 w 7"/>
                  <a:gd name="T39" fmla="*/ 1 h 32"/>
                  <a:gd name="T40" fmla="*/ 5 w 7"/>
                  <a:gd name="T41" fmla="*/ 7 h 32"/>
                  <a:gd name="T42" fmla="*/ 5 w 7"/>
                  <a:gd name="T43" fmla="*/ 9 h 32"/>
                  <a:gd name="T44" fmla="*/ 5 w 7"/>
                  <a:gd name="T45" fmla="*/ 7 h 32"/>
                  <a:gd name="T46" fmla="*/ 5 w 7"/>
                  <a:gd name="T47" fmla="*/ 8 h 32"/>
                  <a:gd name="T48" fmla="*/ 7 w 7"/>
                  <a:gd name="T49" fmla="*/ 2 h 32"/>
                  <a:gd name="T50" fmla="*/ 7 w 7"/>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2">
                    <a:moveTo>
                      <a:pt x="3" y="14"/>
                    </a:moveTo>
                    <a:cubicBezTo>
                      <a:pt x="3" y="15"/>
                      <a:pt x="2" y="17"/>
                      <a:pt x="2" y="21"/>
                    </a:cubicBezTo>
                    <a:cubicBezTo>
                      <a:pt x="2" y="21"/>
                      <a:pt x="2" y="21"/>
                      <a:pt x="2" y="21"/>
                    </a:cubicBezTo>
                    <a:cubicBezTo>
                      <a:pt x="0" y="28"/>
                      <a:pt x="1" y="31"/>
                      <a:pt x="1" y="32"/>
                    </a:cubicBezTo>
                    <a:cubicBezTo>
                      <a:pt x="1" y="32"/>
                      <a:pt x="1" y="32"/>
                      <a:pt x="1" y="32"/>
                    </a:cubicBezTo>
                    <a:cubicBezTo>
                      <a:pt x="1" y="31"/>
                      <a:pt x="1" y="31"/>
                      <a:pt x="1" y="30"/>
                    </a:cubicBezTo>
                    <a:cubicBezTo>
                      <a:pt x="1" y="31"/>
                      <a:pt x="1" y="31"/>
                      <a:pt x="1" y="31"/>
                    </a:cubicBezTo>
                    <a:cubicBezTo>
                      <a:pt x="1" y="30"/>
                      <a:pt x="1" y="30"/>
                      <a:pt x="1" y="30"/>
                    </a:cubicBezTo>
                    <a:cubicBezTo>
                      <a:pt x="1" y="29"/>
                      <a:pt x="1" y="28"/>
                      <a:pt x="1" y="27"/>
                    </a:cubicBezTo>
                    <a:cubicBezTo>
                      <a:pt x="2" y="25"/>
                      <a:pt x="2" y="23"/>
                      <a:pt x="3" y="19"/>
                    </a:cubicBezTo>
                    <a:cubicBezTo>
                      <a:pt x="3" y="18"/>
                      <a:pt x="3" y="16"/>
                      <a:pt x="3" y="14"/>
                    </a:cubicBezTo>
                    <a:moveTo>
                      <a:pt x="6" y="9"/>
                    </a:moveTo>
                    <a:cubicBezTo>
                      <a:pt x="6" y="9"/>
                      <a:pt x="6" y="10"/>
                      <a:pt x="6" y="10"/>
                    </a:cubicBezTo>
                    <a:cubicBezTo>
                      <a:pt x="6" y="12"/>
                      <a:pt x="6" y="13"/>
                      <a:pt x="5" y="14"/>
                    </a:cubicBezTo>
                    <a:cubicBezTo>
                      <a:pt x="5" y="16"/>
                      <a:pt x="5" y="18"/>
                      <a:pt x="5" y="20"/>
                    </a:cubicBezTo>
                    <a:cubicBezTo>
                      <a:pt x="5" y="20"/>
                      <a:pt x="5" y="20"/>
                      <a:pt x="5" y="20"/>
                    </a:cubicBezTo>
                    <a:cubicBezTo>
                      <a:pt x="5" y="17"/>
                      <a:pt x="6" y="15"/>
                      <a:pt x="6" y="13"/>
                    </a:cubicBezTo>
                    <a:cubicBezTo>
                      <a:pt x="6" y="12"/>
                      <a:pt x="6" y="10"/>
                      <a:pt x="6" y="9"/>
                    </a:cubicBezTo>
                    <a:moveTo>
                      <a:pt x="7" y="0"/>
                    </a:moveTo>
                    <a:cubicBezTo>
                      <a:pt x="7" y="0"/>
                      <a:pt x="7" y="1"/>
                      <a:pt x="7" y="1"/>
                    </a:cubicBezTo>
                    <a:cubicBezTo>
                      <a:pt x="6" y="3"/>
                      <a:pt x="6" y="4"/>
                      <a:pt x="5" y="7"/>
                    </a:cubicBezTo>
                    <a:cubicBezTo>
                      <a:pt x="5" y="8"/>
                      <a:pt x="5" y="9"/>
                      <a:pt x="5" y="9"/>
                    </a:cubicBezTo>
                    <a:cubicBezTo>
                      <a:pt x="5" y="9"/>
                      <a:pt x="5" y="8"/>
                      <a:pt x="5" y="7"/>
                    </a:cubicBezTo>
                    <a:cubicBezTo>
                      <a:pt x="5" y="8"/>
                      <a:pt x="5" y="8"/>
                      <a:pt x="5" y="8"/>
                    </a:cubicBezTo>
                    <a:cubicBezTo>
                      <a:pt x="6" y="6"/>
                      <a:pt x="7" y="4"/>
                      <a:pt x="7" y="2"/>
                    </a:cubicBezTo>
                    <a:cubicBezTo>
                      <a:pt x="7" y="2"/>
                      <a:pt x="7" y="1"/>
                      <a:pt x="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2" name="Freeform 179"/>
              <p:cNvSpPr>
                <a:spLocks noEditPoints="1"/>
              </p:cNvSpPr>
              <p:nvPr/>
            </p:nvSpPr>
            <p:spPr bwMode="auto">
              <a:xfrm>
                <a:off x="2397" y="998"/>
                <a:ext cx="10" cy="42"/>
              </a:xfrm>
              <a:custGeom>
                <a:avLst/>
                <a:gdLst>
                  <a:gd name="T0" fmla="*/ 0 w 5"/>
                  <a:gd name="T1" fmla="*/ 19 h 20"/>
                  <a:gd name="T2" fmla="*/ 0 w 5"/>
                  <a:gd name="T3" fmla="*/ 19 h 20"/>
                  <a:gd name="T4" fmla="*/ 0 w 5"/>
                  <a:gd name="T5" fmla="*/ 20 h 20"/>
                  <a:gd name="T6" fmla="*/ 0 w 5"/>
                  <a:gd name="T7" fmla="*/ 19 h 20"/>
                  <a:gd name="T8" fmla="*/ 5 w 5"/>
                  <a:gd name="T9" fmla="*/ 0 h 20"/>
                  <a:gd name="T10" fmla="*/ 4 w 5"/>
                  <a:gd name="T11" fmla="*/ 7 h 20"/>
                  <a:gd name="T12" fmla="*/ 4 w 5"/>
                  <a:gd name="T13" fmla="*/ 7 h 20"/>
                  <a:gd name="T14" fmla="*/ 3 w 5"/>
                  <a:gd name="T15" fmla="*/ 16 h 20"/>
                  <a:gd name="T16" fmla="*/ 3 w 5"/>
                  <a:gd name="T17" fmla="*/ 14 h 20"/>
                  <a:gd name="T18" fmla="*/ 5 w 5"/>
                  <a:gd name="T19" fmla="*/ 7 h 20"/>
                  <a:gd name="T20" fmla="*/ 5 w 5"/>
                  <a:gd name="T21" fmla="*/ 6 h 20"/>
                  <a:gd name="T22" fmla="*/ 5 w 5"/>
                  <a:gd name="T23" fmla="*/ 1 h 20"/>
                  <a:gd name="T24" fmla="*/ 5 w 5"/>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0">
                    <a:moveTo>
                      <a:pt x="0" y="19"/>
                    </a:moveTo>
                    <a:cubicBezTo>
                      <a:pt x="0" y="19"/>
                      <a:pt x="0" y="19"/>
                      <a:pt x="0" y="19"/>
                    </a:cubicBezTo>
                    <a:cubicBezTo>
                      <a:pt x="0" y="20"/>
                      <a:pt x="0" y="20"/>
                      <a:pt x="0" y="20"/>
                    </a:cubicBezTo>
                    <a:cubicBezTo>
                      <a:pt x="0" y="20"/>
                      <a:pt x="0" y="19"/>
                      <a:pt x="0" y="19"/>
                    </a:cubicBezTo>
                    <a:moveTo>
                      <a:pt x="5" y="0"/>
                    </a:moveTo>
                    <a:cubicBezTo>
                      <a:pt x="5" y="2"/>
                      <a:pt x="4" y="4"/>
                      <a:pt x="4" y="7"/>
                    </a:cubicBezTo>
                    <a:cubicBezTo>
                      <a:pt x="4" y="7"/>
                      <a:pt x="4" y="7"/>
                      <a:pt x="4" y="7"/>
                    </a:cubicBezTo>
                    <a:cubicBezTo>
                      <a:pt x="4" y="10"/>
                      <a:pt x="3" y="13"/>
                      <a:pt x="3" y="16"/>
                    </a:cubicBezTo>
                    <a:cubicBezTo>
                      <a:pt x="3" y="15"/>
                      <a:pt x="3" y="14"/>
                      <a:pt x="3" y="14"/>
                    </a:cubicBezTo>
                    <a:cubicBezTo>
                      <a:pt x="4" y="12"/>
                      <a:pt x="4" y="10"/>
                      <a:pt x="5" y="7"/>
                    </a:cubicBezTo>
                    <a:cubicBezTo>
                      <a:pt x="5" y="7"/>
                      <a:pt x="5" y="6"/>
                      <a:pt x="5" y="6"/>
                    </a:cubicBezTo>
                    <a:cubicBezTo>
                      <a:pt x="5" y="4"/>
                      <a:pt x="5" y="2"/>
                      <a:pt x="5" y="1"/>
                    </a:cubicBezTo>
                    <a:cubicBezTo>
                      <a:pt x="5" y="1"/>
                      <a:pt x="5" y="1"/>
                      <a:pt x="5"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3" name="Freeform 180"/>
              <p:cNvSpPr>
                <a:spLocks/>
              </p:cNvSpPr>
              <p:nvPr/>
            </p:nvSpPr>
            <p:spPr bwMode="auto">
              <a:xfrm>
                <a:off x="2405" y="974"/>
                <a:ext cx="4" cy="26"/>
              </a:xfrm>
              <a:custGeom>
                <a:avLst/>
                <a:gdLst>
                  <a:gd name="T0" fmla="*/ 2 w 2"/>
                  <a:gd name="T1" fmla="*/ 0 h 12"/>
                  <a:gd name="T2" fmla="*/ 0 w 2"/>
                  <a:gd name="T3" fmla="*/ 6 h 12"/>
                  <a:gd name="T4" fmla="*/ 0 w 2"/>
                  <a:gd name="T5" fmla="*/ 12 h 12"/>
                  <a:gd name="T6" fmla="*/ 1 w 2"/>
                  <a:gd name="T7" fmla="*/ 8 h 12"/>
                  <a:gd name="T8" fmla="*/ 1 w 2"/>
                  <a:gd name="T9" fmla="*/ 7 h 12"/>
                  <a:gd name="T10" fmla="*/ 2 w 2"/>
                  <a:gd name="T11" fmla="*/ 0 h 12"/>
                </a:gdLst>
                <a:ahLst/>
                <a:cxnLst>
                  <a:cxn ang="0">
                    <a:pos x="T0" y="T1"/>
                  </a:cxn>
                  <a:cxn ang="0">
                    <a:pos x="T2" y="T3"/>
                  </a:cxn>
                  <a:cxn ang="0">
                    <a:pos x="T4" y="T5"/>
                  </a:cxn>
                  <a:cxn ang="0">
                    <a:pos x="T6" y="T7"/>
                  </a:cxn>
                  <a:cxn ang="0">
                    <a:pos x="T8" y="T9"/>
                  </a:cxn>
                  <a:cxn ang="0">
                    <a:pos x="T10" y="T11"/>
                  </a:cxn>
                </a:cxnLst>
                <a:rect l="0" t="0" r="r" b="b"/>
                <a:pathLst>
                  <a:path w="2" h="12">
                    <a:moveTo>
                      <a:pt x="2" y="0"/>
                    </a:moveTo>
                    <a:cubicBezTo>
                      <a:pt x="2" y="2"/>
                      <a:pt x="1" y="4"/>
                      <a:pt x="0" y="6"/>
                    </a:cubicBezTo>
                    <a:cubicBezTo>
                      <a:pt x="0" y="8"/>
                      <a:pt x="0" y="10"/>
                      <a:pt x="0" y="12"/>
                    </a:cubicBezTo>
                    <a:cubicBezTo>
                      <a:pt x="1" y="11"/>
                      <a:pt x="1" y="10"/>
                      <a:pt x="1" y="8"/>
                    </a:cubicBezTo>
                    <a:cubicBezTo>
                      <a:pt x="1" y="8"/>
                      <a:pt x="1" y="7"/>
                      <a:pt x="1" y="7"/>
                    </a:cubicBezTo>
                    <a:cubicBezTo>
                      <a:pt x="1" y="5"/>
                      <a:pt x="2" y="3"/>
                      <a:pt x="2"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4" name="Freeform 181"/>
              <p:cNvSpPr>
                <a:spLocks noEditPoints="1"/>
              </p:cNvSpPr>
              <p:nvPr/>
            </p:nvSpPr>
            <p:spPr bwMode="auto">
              <a:xfrm>
                <a:off x="2399" y="968"/>
                <a:ext cx="12" cy="47"/>
              </a:xfrm>
              <a:custGeom>
                <a:avLst/>
                <a:gdLst>
                  <a:gd name="T0" fmla="*/ 1 w 6"/>
                  <a:gd name="T1" fmla="*/ 14 h 22"/>
                  <a:gd name="T2" fmla="*/ 0 w 6"/>
                  <a:gd name="T3" fmla="*/ 17 h 22"/>
                  <a:gd name="T4" fmla="*/ 0 w 6"/>
                  <a:gd name="T5" fmla="*/ 18 h 22"/>
                  <a:gd name="T6" fmla="*/ 0 w 6"/>
                  <a:gd name="T7" fmla="*/ 18 h 22"/>
                  <a:gd name="T8" fmla="*/ 0 w 6"/>
                  <a:gd name="T9" fmla="*/ 19 h 22"/>
                  <a:gd name="T10" fmla="*/ 0 w 6"/>
                  <a:gd name="T11" fmla="*/ 19 h 22"/>
                  <a:gd name="T12" fmla="*/ 0 w 6"/>
                  <a:gd name="T13" fmla="*/ 20 h 22"/>
                  <a:gd name="T14" fmla="*/ 0 w 6"/>
                  <a:gd name="T15" fmla="*/ 22 h 22"/>
                  <a:gd name="T16" fmla="*/ 0 w 6"/>
                  <a:gd name="T17" fmla="*/ 22 h 22"/>
                  <a:gd name="T18" fmla="*/ 1 w 6"/>
                  <a:gd name="T19" fmla="*/ 15 h 22"/>
                  <a:gd name="T20" fmla="*/ 1 w 6"/>
                  <a:gd name="T21" fmla="*/ 14 h 22"/>
                  <a:gd name="T22" fmla="*/ 6 w 6"/>
                  <a:gd name="T23" fmla="*/ 0 h 22"/>
                  <a:gd name="T24" fmla="*/ 5 w 6"/>
                  <a:gd name="T25" fmla="*/ 2 h 22"/>
                  <a:gd name="T26" fmla="*/ 3 w 6"/>
                  <a:gd name="T27" fmla="*/ 7 h 22"/>
                  <a:gd name="T28" fmla="*/ 3 w 6"/>
                  <a:gd name="T29" fmla="*/ 8 h 22"/>
                  <a:gd name="T30" fmla="*/ 5 w 6"/>
                  <a:gd name="T31" fmla="*/ 2 h 22"/>
                  <a:gd name="T32" fmla="*/ 5 w 6"/>
                  <a:gd name="T33" fmla="*/ 1 h 22"/>
                  <a:gd name="T34" fmla="*/ 6 w 6"/>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2">
                    <a:moveTo>
                      <a:pt x="1" y="14"/>
                    </a:moveTo>
                    <a:cubicBezTo>
                      <a:pt x="1" y="15"/>
                      <a:pt x="1" y="16"/>
                      <a:pt x="0" y="17"/>
                    </a:cubicBezTo>
                    <a:cubicBezTo>
                      <a:pt x="0" y="18"/>
                      <a:pt x="0" y="18"/>
                      <a:pt x="0" y="18"/>
                    </a:cubicBezTo>
                    <a:cubicBezTo>
                      <a:pt x="0" y="18"/>
                      <a:pt x="0" y="18"/>
                      <a:pt x="0" y="18"/>
                    </a:cubicBezTo>
                    <a:cubicBezTo>
                      <a:pt x="0" y="19"/>
                      <a:pt x="0" y="19"/>
                      <a:pt x="0" y="19"/>
                    </a:cubicBezTo>
                    <a:cubicBezTo>
                      <a:pt x="0" y="19"/>
                      <a:pt x="0" y="19"/>
                      <a:pt x="0" y="19"/>
                    </a:cubicBezTo>
                    <a:cubicBezTo>
                      <a:pt x="0" y="20"/>
                      <a:pt x="0" y="20"/>
                      <a:pt x="0" y="20"/>
                    </a:cubicBezTo>
                    <a:cubicBezTo>
                      <a:pt x="0" y="21"/>
                      <a:pt x="0" y="22"/>
                      <a:pt x="0" y="22"/>
                    </a:cubicBezTo>
                    <a:cubicBezTo>
                      <a:pt x="0" y="22"/>
                      <a:pt x="0" y="22"/>
                      <a:pt x="0" y="22"/>
                    </a:cubicBezTo>
                    <a:cubicBezTo>
                      <a:pt x="0" y="18"/>
                      <a:pt x="1" y="16"/>
                      <a:pt x="1" y="15"/>
                    </a:cubicBezTo>
                    <a:cubicBezTo>
                      <a:pt x="1" y="15"/>
                      <a:pt x="1" y="14"/>
                      <a:pt x="1" y="14"/>
                    </a:cubicBezTo>
                    <a:moveTo>
                      <a:pt x="6" y="0"/>
                    </a:moveTo>
                    <a:cubicBezTo>
                      <a:pt x="5" y="0"/>
                      <a:pt x="5" y="1"/>
                      <a:pt x="5" y="2"/>
                    </a:cubicBezTo>
                    <a:cubicBezTo>
                      <a:pt x="4" y="3"/>
                      <a:pt x="4" y="4"/>
                      <a:pt x="3" y="7"/>
                    </a:cubicBezTo>
                    <a:cubicBezTo>
                      <a:pt x="3" y="7"/>
                      <a:pt x="3" y="8"/>
                      <a:pt x="3" y="8"/>
                    </a:cubicBezTo>
                    <a:cubicBezTo>
                      <a:pt x="4" y="5"/>
                      <a:pt x="4" y="4"/>
                      <a:pt x="5" y="2"/>
                    </a:cubicBezTo>
                    <a:cubicBezTo>
                      <a:pt x="5" y="2"/>
                      <a:pt x="5" y="1"/>
                      <a:pt x="5" y="1"/>
                    </a:cubicBezTo>
                    <a:cubicBezTo>
                      <a:pt x="5" y="1"/>
                      <a:pt x="6" y="0"/>
                      <a:pt x="6"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5" name="Freeform 182"/>
              <p:cNvSpPr>
                <a:spLocks noEditPoints="1"/>
              </p:cNvSpPr>
              <p:nvPr/>
            </p:nvSpPr>
            <p:spPr bwMode="auto">
              <a:xfrm>
                <a:off x="2454" y="974"/>
                <a:ext cx="2" cy="30"/>
              </a:xfrm>
              <a:custGeom>
                <a:avLst/>
                <a:gdLst>
                  <a:gd name="T0" fmla="*/ 0 w 1"/>
                  <a:gd name="T1" fmla="*/ 13 h 14"/>
                  <a:gd name="T2" fmla="*/ 0 w 1"/>
                  <a:gd name="T3" fmla="*/ 14 h 14"/>
                  <a:gd name="T4" fmla="*/ 0 w 1"/>
                  <a:gd name="T5" fmla="*/ 13 h 14"/>
                  <a:gd name="T6" fmla="*/ 0 w 1"/>
                  <a:gd name="T7" fmla="*/ 13 h 14"/>
                  <a:gd name="T8" fmla="*/ 0 w 1"/>
                  <a:gd name="T9" fmla="*/ 0 h 14"/>
                  <a:gd name="T10" fmla="*/ 0 w 1"/>
                  <a:gd name="T11" fmla="*/ 2 h 14"/>
                  <a:gd name="T12" fmla="*/ 0 w 1"/>
                  <a:gd name="T13" fmla="*/ 6 h 14"/>
                  <a:gd name="T14" fmla="*/ 0 w 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0" y="13"/>
                    </a:moveTo>
                    <a:cubicBezTo>
                      <a:pt x="0" y="13"/>
                      <a:pt x="0" y="14"/>
                      <a:pt x="0" y="14"/>
                    </a:cubicBezTo>
                    <a:cubicBezTo>
                      <a:pt x="0" y="14"/>
                      <a:pt x="0" y="14"/>
                      <a:pt x="0" y="13"/>
                    </a:cubicBezTo>
                    <a:cubicBezTo>
                      <a:pt x="0" y="13"/>
                      <a:pt x="0" y="13"/>
                      <a:pt x="0" y="13"/>
                    </a:cubicBezTo>
                    <a:moveTo>
                      <a:pt x="0" y="0"/>
                    </a:moveTo>
                    <a:cubicBezTo>
                      <a:pt x="0" y="1"/>
                      <a:pt x="0" y="1"/>
                      <a:pt x="0" y="2"/>
                    </a:cubicBezTo>
                    <a:cubicBezTo>
                      <a:pt x="0" y="3"/>
                      <a:pt x="0" y="4"/>
                      <a:pt x="0" y="6"/>
                    </a:cubicBezTo>
                    <a:cubicBezTo>
                      <a:pt x="1" y="4"/>
                      <a:pt x="0" y="2"/>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6" name="Freeform 183"/>
              <p:cNvSpPr>
                <a:spLocks/>
              </p:cNvSpPr>
              <p:nvPr/>
            </p:nvSpPr>
            <p:spPr bwMode="auto">
              <a:xfrm>
                <a:off x="2452" y="1011"/>
                <a:ext cx="2" cy="6"/>
              </a:xfrm>
              <a:custGeom>
                <a:avLst/>
                <a:gdLst>
                  <a:gd name="T0" fmla="*/ 1 w 1"/>
                  <a:gd name="T1" fmla="*/ 0 h 3"/>
                  <a:gd name="T2" fmla="*/ 0 w 1"/>
                  <a:gd name="T3" fmla="*/ 2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1"/>
                      <a:pt x="0" y="2"/>
                    </a:cubicBezTo>
                    <a:cubicBezTo>
                      <a:pt x="0" y="3"/>
                      <a:pt x="0" y="3"/>
                      <a:pt x="0" y="3"/>
                    </a:cubicBezTo>
                    <a:cubicBezTo>
                      <a:pt x="0" y="3"/>
                      <a:pt x="1" y="2"/>
                      <a:pt x="1" y="1"/>
                    </a:cubicBezTo>
                    <a:cubicBezTo>
                      <a:pt x="1" y="1"/>
                      <a:pt x="1" y="1"/>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7" name="Freeform 184"/>
              <p:cNvSpPr>
                <a:spLocks/>
              </p:cNvSpPr>
              <p:nvPr/>
            </p:nvSpPr>
            <p:spPr bwMode="auto">
              <a:xfrm>
                <a:off x="2626" y="373"/>
                <a:ext cx="2" cy="8"/>
              </a:xfrm>
              <a:custGeom>
                <a:avLst/>
                <a:gdLst>
                  <a:gd name="T0" fmla="*/ 0 w 1"/>
                  <a:gd name="T1" fmla="*/ 0 h 4"/>
                  <a:gd name="T2" fmla="*/ 0 w 1"/>
                  <a:gd name="T3" fmla="*/ 2 h 4"/>
                  <a:gd name="T4" fmla="*/ 1 w 1"/>
                  <a:gd name="T5" fmla="*/ 4 h 4"/>
                  <a:gd name="T6" fmla="*/ 1 w 1"/>
                  <a:gd name="T7" fmla="*/ 1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0"/>
                      <a:pt x="0" y="1"/>
                      <a:pt x="0" y="2"/>
                    </a:cubicBezTo>
                    <a:cubicBezTo>
                      <a:pt x="0" y="3"/>
                      <a:pt x="1" y="3"/>
                      <a:pt x="1" y="4"/>
                    </a:cubicBezTo>
                    <a:cubicBezTo>
                      <a:pt x="1" y="2"/>
                      <a:pt x="1" y="1"/>
                      <a:pt x="1" y="1"/>
                    </a:cubicBezTo>
                    <a:cubicBezTo>
                      <a:pt x="0" y="0"/>
                      <a:pt x="0" y="0"/>
                      <a:pt x="0" y="0"/>
                    </a:cubicBezTo>
                    <a:cubicBezTo>
                      <a:pt x="0" y="0"/>
                      <a:pt x="0"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8" name="Freeform 185"/>
              <p:cNvSpPr>
                <a:spLocks/>
              </p:cNvSpPr>
              <p:nvPr/>
            </p:nvSpPr>
            <p:spPr bwMode="auto">
              <a:xfrm>
                <a:off x="2628" y="375"/>
                <a:ext cx="0" cy="8"/>
              </a:xfrm>
              <a:custGeom>
                <a:avLst/>
                <a:gdLst>
                  <a:gd name="T0" fmla="*/ 0 h 4"/>
                  <a:gd name="T1" fmla="*/ 3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0"/>
                      <a:pt x="0" y="1"/>
                      <a:pt x="0" y="3"/>
                    </a:cubicBezTo>
                    <a:cubicBezTo>
                      <a:pt x="0" y="3"/>
                      <a:pt x="0" y="3"/>
                      <a:pt x="0" y="4"/>
                    </a:cubicBezTo>
                    <a:cubicBezTo>
                      <a:pt x="0" y="2"/>
                      <a:pt x="0" y="1"/>
                      <a:pt x="0" y="1"/>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9" name="Freeform 186"/>
              <p:cNvSpPr>
                <a:spLocks/>
              </p:cNvSpPr>
              <p:nvPr/>
            </p:nvSpPr>
            <p:spPr bwMode="auto">
              <a:xfrm>
                <a:off x="2618" y="38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0" y="0"/>
                      <a:pt x="0"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0" name="Freeform 187"/>
              <p:cNvSpPr>
                <a:spLocks/>
              </p:cNvSpPr>
              <p:nvPr/>
            </p:nvSpPr>
            <p:spPr bwMode="auto">
              <a:xfrm>
                <a:off x="2620" y="381"/>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1" name="Freeform 188"/>
              <p:cNvSpPr>
                <a:spLocks noEditPoints="1"/>
              </p:cNvSpPr>
              <p:nvPr/>
            </p:nvSpPr>
            <p:spPr bwMode="auto">
              <a:xfrm>
                <a:off x="2628" y="422"/>
                <a:ext cx="15" cy="27"/>
              </a:xfrm>
              <a:custGeom>
                <a:avLst/>
                <a:gdLst>
                  <a:gd name="T0" fmla="*/ 5 w 7"/>
                  <a:gd name="T1" fmla="*/ 4 h 13"/>
                  <a:gd name="T2" fmla="*/ 6 w 7"/>
                  <a:gd name="T3" fmla="*/ 9 h 13"/>
                  <a:gd name="T4" fmla="*/ 6 w 7"/>
                  <a:gd name="T5" fmla="*/ 10 h 13"/>
                  <a:gd name="T6" fmla="*/ 7 w 7"/>
                  <a:gd name="T7" fmla="*/ 13 h 13"/>
                  <a:gd name="T8" fmla="*/ 6 w 7"/>
                  <a:gd name="T9" fmla="*/ 5 h 13"/>
                  <a:gd name="T10" fmla="*/ 5 w 7"/>
                  <a:gd name="T11" fmla="*/ 4 h 13"/>
                  <a:gd name="T12" fmla="*/ 1 w 7"/>
                  <a:gd name="T13" fmla="*/ 0 h 13"/>
                  <a:gd name="T14" fmla="*/ 0 w 7"/>
                  <a:gd name="T15" fmla="*/ 3 h 13"/>
                  <a:gd name="T16" fmla="*/ 0 w 7"/>
                  <a:gd name="T17" fmla="*/ 6 h 13"/>
                  <a:gd name="T18" fmla="*/ 0 w 7"/>
                  <a:gd name="T19" fmla="*/ 6 h 13"/>
                  <a:gd name="T20" fmla="*/ 2 w 7"/>
                  <a:gd name="T21" fmla="*/ 6 h 13"/>
                  <a:gd name="T22" fmla="*/ 2 w 7"/>
                  <a:gd name="T23" fmla="*/ 3 h 13"/>
                  <a:gd name="T24" fmla="*/ 1 w 7"/>
                  <a:gd name="T25" fmla="*/ 3 h 13"/>
                  <a:gd name="T26" fmla="*/ 1 w 7"/>
                  <a:gd name="T27" fmla="*/ 3 h 13"/>
                  <a:gd name="T28" fmla="*/ 1 w 7"/>
                  <a:gd name="T29" fmla="*/ 3 h 13"/>
                  <a:gd name="T30" fmla="*/ 1 w 7"/>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3">
                    <a:moveTo>
                      <a:pt x="5" y="4"/>
                    </a:moveTo>
                    <a:cubicBezTo>
                      <a:pt x="5" y="6"/>
                      <a:pt x="6" y="8"/>
                      <a:pt x="6" y="9"/>
                    </a:cubicBezTo>
                    <a:cubicBezTo>
                      <a:pt x="6" y="9"/>
                      <a:pt x="6" y="10"/>
                      <a:pt x="6" y="10"/>
                    </a:cubicBezTo>
                    <a:cubicBezTo>
                      <a:pt x="7" y="11"/>
                      <a:pt x="7" y="12"/>
                      <a:pt x="7" y="13"/>
                    </a:cubicBezTo>
                    <a:cubicBezTo>
                      <a:pt x="7" y="11"/>
                      <a:pt x="7" y="8"/>
                      <a:pt x="6" y="5"/>
                    </a:cubicBezTo>
                    <a:cubicBezTo>
                      <a:pt x="6" y="5"/>
                      <a:pt x="6" y="5"/>
                      <a:pt x="5" y="4"/>
                    </a:cubicBezTo>
                    <a:moveTo>
                      <a:pt x="1" y="0"/>
                    </a:moveTo>
                    <a:cubicBezTo>
                      <a:pt x="1" y="1"/>
                      <a:pt x="1" y="2"/>
                      <a:pt x="0" y="3"/>
                    </a:cubicBezTo>
                    <a:cubicBezTo>
                      <a:pt x="0" y="4"/>
                      <a:pt x="0" y="5"/>
                      <a:pt x="0" y="6"/>
                    </a:cubicBezTo>
                    <a:cubicBezTo>
                      <a:pt x="0" y="6"/>
                      <a:pt x="0" y="6"/>
                      <a:pt x="0" y="6"/>
                    </a:cubicBezTo>
                    <a:cubicBezTo>
                      <a:pt x="1" y="6"/>
                      <a:pt x="1" y="6"/>
                      <a:pt x="2" y="6"/>
                    </a:cubicBezTo>
                    <a:cubicBezTo>
                      <a:pt x="2" y="5"/>
                      <a:pt x="2" y="4"/>
                      <a:pt x="2" y="3"/>
                    </a:cubicBezTo>
                    <a:cubicBezTo>
                      <a:pt x="1" y="3"/>
                      <a:pt x="1" y="3"/>
                      <a:pt x="1" y="3"/>
                    </a:cubicBezTo>
                    <a:cubicBezTo>
                      <a:pt x="1" y="3"/>
                      <a:pt x="1" y="3"/>
                      <a:pt x="1" y="3"/>
                    </a:cubicBezTo>
                    <a:cubicBezTo>
                      <a:pt x="1" y="3"/>
                      <a:pt x="1" y="3"/>
                      <a:pt x="1" y="3"/>
                    </a:cubicBezTo>
                    <a:cubicBezTo>
                      <a:pt x="1" y="2"/>
                      <a:pt x="1" y="1"/>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2" name="Freeform 189"/>
              <p:cNvSpPr>
                <a:spLocks noEditPoints="1"/>
              </p:cNvSpPr>
              <p:nvPr/>
            </p:nvSpPr>
            <p:spPr bwMode="auto">
              <a:xfrm>
                <a:off x="2631" y="420"/>
                <a:ext cx="10" cy="12"/>
              </a:xfrm>
              <a:custGeom>
                <a:avLst/>
                <a:gdLst>
                  <a:gd name="T0" fmla="*/ 4 w 5"/>
                  <a:gd name="T1" fmla="*/ 5 h 6"/>
                  <a:gd name="T2" fmla="*/ 4 w 5"/>
                  <a:gd name="T3" fmla="*/ 5 h 6"/>
                  <a:gd name="T4" fmla="*/ 5 w 5"/>
                  <a:gd name="T5" fmla="*/ 6 h 6"/>
                  <a:gd name="T6" fmla="*/ 5 w 5"/>
                  <a:gd name="T7" fmla="*/ 6 h 6"/>
                  <a:gd name="T8" fmla="*/ 4 w 5"/>
                  <a:gd name="T9" fmla="*/ 5 h 6"/>
                  <a:gd name="T10" fmla="*/ 0 w 5"/>
                  <a:gd name="T11" fmla="*/ 0 h 6"/>
                  <a:gd name="T12" fmla="*/ 0 w 5"/>
                  <a:gd name="T13" fmla="*/ 1 h 6"/>
                  <a:gd name="T14" fmla="*/ 0 w 5"/>
                  <a:gd name="T15" fmla="*/ 1 h 6"/>
                  <a:gd name="T16" fmla="*/ 0 w 5"/>
                  <a:gd name="T17" fmla="*/ 4 h 6"/>
                  <a:gd name="T18" fmla="*/ 0 w 5"/>
                  <a:gd name="T19" fmla="*/ 4 h 6"/>
                  <a:gd name="T20" fmla="*/ 0 w 5"/>
                  <a:gd name="T21" fmla="*/ 4 h 6"/>
                  <a:gd name="T22" fmla="*/ 1 w 5"/>
                  <a:gd name="T23" fmla="*/ 4 h 6"/>
                  <a:gd name="T24" fmla="*/ 1 w 5"/>
                  <a:gd name="T25" fmla="*/ 4 h 6"/>
                  <a:gd name="T26" fmla="*/ 0 w 5"/>
                  <a:gd name="T27" fmla="*/ 4 h 6"/>
                  <a:gd name="T28" fmla="*/ 0 w 5"/>
                  <a:gd name="T29" fmla="*/ 0 h 6"/>
                  <a:gd name="T30" fmla="*/ 0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5"/>
                    </a:moveTo>
                    <a:cubicBezTo>
                      <a:pt x="4" y="5"/>
                      <a:pt x="4" y="5"/>
                      <a:pt x="4" y="5"/>
                    </a:cubicBezTo>
                    <a:cubicBezTo>
                      <a:pt x="5" y="6"/>
                      <a:pt x="5" y="6"/>
                      <a:pt x="5" y="6"/>
                    </a:cubicBezTo>
                    <a:cubicBezTo>
                      <a:pt x="5" y="6"/>
                      <a:pt x="5" y="6"/>
                      <a:pt x="5" y="6"/>
                    </a:cubicBezTo>
                    <a:cubicBezTo>
                      <a:pt x="5" y="6"/>
                      <a:pt x="5" y="5"/>
                      <a:pt x="4" y="5"/>
                    </a:cubicBezTo>
                    <a:moveTo>
                      <a:pt x="0" y="0"/>
                    </a:moveTo>
                    <a:cubicBezTo>
                      <a:pt x="0" y="0"/>
                      <a:pt x="0" y="1"/>
                      <a:pt x="0" y="1"/>
                    </a:cubicBezTo>
                    <a:cubicBezTo>
                      <a:pt x="0" y="1"/>
                      <a:pt x="0" y="1"/>
                      <a:pt x="0" y="1"/>
                    </a:cubicBezTo>
                    <a:cubicBezTo>
                      <a:pt x="0" y="2"/>
                      <a:pt x="0" y="3"/>
                      <a:pt x="0" y="4"/>
                    </a:cubicBezTo>
                    <a:cubicBezTo>
                      <a:pt x="0" y="4"/>
                      <a:pt x="0" y="4"/>
                      <a:pt x="0" y="4"/>
                    </a:cubicBezTo>
                    <a:cubicBezTo>
                      <a:pt x="0" y="4"/>
                      <a:pt x="0" y="4"/>
                      <a:pt x="0" y="4"/>
                    </a:cubicBezTo>
                    <a:cubicBezTo>
                      <a:pt x="0" y="4"/>
                      <a:pt x="0" y="4"/>
                      <a:pt x="1" y="4"/>
                    </a:cubicBezTo>
                    <a:cubicBezTo>
                      <a:pt x="1" y="4"/>
                      <a:pt x="1" y="4"/>
                      <a:pt x="1" y="4"/>
                    </a:cubicBezTo>
                    <a:cubicBezTo>
                      <a:pt x="0" y="4"/>
                      <a:pt x="0" y="4"/>
                      <a:pt x="0" y="4"/>
                    </a:cubicBezTo>
                    <a:cubicBezTo>
                      <a:pt x="0" y="3"/>
                      <a:pt x="0" y="2"/>
                      <a:pt x="0" y="0"/>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3" name="Freeform 190"/>
              <p:cNvSpPr>
                <a:spLocks/>
              </p:cNvSpPr>
              <p:nvPr/>
            </p:nvSpPr>
            <p:spPr bwMode="auto">
              <a:xfrm>
                <a:off x="2565" y="432"/>
                <a:ext cx="17" cy="2"/>
              </a:xfrm>
              <a:custGeom>
                <a:avLst/>
                <a:gdLst>
                  <a:gd name="T0" fmla="*/ 5 w 8"/>
                  <a:gd name="T1" fmla="*/ 0 h 1"/>
                  <a:gd name="T2" fmla="*/ 0 w 8"/>
                  <a:gd name="T3" fmla="*/ 1 h 1"/>
                  <a:gd name="T4" fmla="*/ 1 w 8"/>
                  <a:gd name="T5" fmla="*/ 1 h 1"/>
                  <a:gd name="T6" fmla="*/ 4 w 8"/>
                  <a:gd name="T7" fmla="*/ 1 h 1"/>
                  <a:gd name="T8" fmla="*/ 8 w 8"/>
                  <a:gd name="T9" fmla="*/ 0 h 1"/>
                  <a:gd name="T10" fmla="*/ 5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5" y="0"/>
                    </a:moveTo>
                    <a:cubicBezTo>
                      <a:pt x="4" y="0"/>
                      <a:pt x="2" y="1"/>
                      <a:pt x="0" y="1"/>
                    </a:cubicBezTo>
                    <a:cubicBezTo>
                      <a:pt x="0" y="1"/>
                      <a:pt x="1" y="1"/>
                      <a:pt x="1" y="1"/>
                    </a:cubicBezTo>
                    <a:cubicBezTo>
                      <a:pt x="2" y="1"/>
                      <a:pt x="3" y="1"/>
                      <a:pt x="4" y="1"/>
                    </a:cubicBezTo>
                    <a:cubicBezTo>
                      <a:pt x="6" y="1"/>
                      <a:pt x="7" y="1"/>
                      <a:pt x="8" y="0"/>
                    </a:cubicBezTo>
                    <a:cubicBezTo>
                      <a:pt x="7" y="0"/>
                      <a:pt x="6" y="0"/>
                      <a:pt x="5"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4" name="Freeform 191"/>
              <p:cNvSpPr>
                <a:spLocks/>
              </p:cNvSpPr>
              <p:nvPr/>
            </p:nvSpPr>
            <p:spPr bwMode="auto">
              <a:xfrm>
                <a:off x="2573" y="432"/>
                <a:ext cx="9" cy="5"/>
              </a:xfrm>
              <a:custGeom>
                <a:avLst/>
                <a:gdLst>
                  <a:gd name="T0" fmla="*/ 4 w 4"/>
                  <a:gd name="T1" fmla="*/ 0 h 2"/>
                  <a:gd name="T2" fmla="*/ 0 w 4"/>
                  <a:gd name="T3" fmla="*/ 1 h 2"/>
                  <a:gd name="T4" fmla="*/ 1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2" y="1"/>
                      <a:pt x="0" y="1"/>
                    </a:cubicBezTo>
                    <a:cubicBezTo>
                      <a:pt x="1" y="2"/>
                      <a:pt x="1" y="2"/>
                      <a:pt x="1" y="2"/>
                    </a:cubicBezTo>
                    <a:cubicBezTo>
                      <a:pt x="2" y="1"/>
                      <a:pt x="3" y="1"/>
                      <a:pt x="4" y="1"/>
                    </a:cubicBezTo>
                    <a:cubicBezTo>
                      <a:pt x="4" y="1"/>
                      <a:pt x="4" y="1"/>
                      <a:pt x="4"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5" name="Freeform 192"/>
              <p:cNvSpPr>
                <a:spLocks/>
              </p:cNvSpPr>
              <p:nvPr/>
            </p:nvSpPr>
            <p:spPr bwMode="auto">
              <a:xfrm>
                <a:off x="2641" y="451"/>
                <a:ext cx="4" cy="22"/>
              </a:xfrm>
              <a:custGeom>
                <a:avLst/>
                <a:gdLst>
                  <a:gd name="T0" fmla="*/ 2 w 2"/>
                  <a:gd name="T1" fmla="*/ 0 h 10"/>
                  <a:gd name="T2" fmla="*/ 0 w 2"/>
                  <a:gd name="T3" fmla="*/ 6 h 10"/>
                  <a:gd name="T4" fmla="*/ 1 w 2"/>
                  <a:gd name="T5" fmla="*/ 10 h 10"/>
                  <a:gd name="T6" fmla="*/ 2 w 2"/>
                  <a:gd name="T7" fmla="*/ 8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cubicBezTo>
                      <a:pt x="2" y="2"/>
                      <a:pt x="1" y="4"/>
                      <a:pt x="0" y="6"/>
                    </a:cubicBezTo>
                    <a:cubicBezTo>
                      <a:pt x="1" y="8"/>
                      <a:pt x="1" y="9"/>
                      <a:pt x="1" y="10"/>
                    </a:cubicBezTo>
                    <a:cubicBezTo>
                      <a:pt x="1" y="9"/>
                      <a:pt x="1" y="8"/>
                      <a:pt x="2" y="8"/>
                    </a:cubicBezTo>
                    <a:cubicBezTo>
                      <a:pt x="2" y="6"/>
                      <a:pt x="2" y="3"/>
                      <a:pt x="2" y="0"/>
                    </a:cubicBezTo>
                    <a:cubicBezTo>
                      <a:pt x="2" y="0"/>
                      <a:pt x="2" y="0"/>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6" name="Freeform 193"/>
              <p:cNvSpPr>
                <a:spLocks/>
              </p:cNvSpPr>
              <p:nvPr/>
            </p:nvSpPr>
            <p:spPr bwMode="auto">
              <a:xfrm>
                <a:off x="2643" y="469"/>
                <a:ext cx="2" cy="4"/>
              </a:xfrm>
              <a:custGeom>
                <a:avLst/>
                <a:gdLst>
                  <a:gd name="T0" fmla="*/ 1 w 1"/>
                  <a:gd name="T1" fmla="*/ 0 h 2"/>
                  <a:gd name="T2" fmla="*/ 0 w 1"/>
                  <a:gd name="T3" fmla="*/ 2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1"/>
                      <a:pt x="0" y="2"/>
                    </a:cubicBezTo>
                    <a:cubicBezTo>
                      <a:pt x="0" y="2"/>
                      <a:pt x="0" y="2"/>
                      <a:pt x="0" y="2"/>
                    </a:cubicBezTo>
                    <a:cubicBezTo>
                      <a:pt x="0" y="2"/>
                      <a:pt x="1" y="1"/>
                      <a:pt x="1" y="0"/>
                    </a:cubicBezTo>
                    <a:cubicBezTo>
                      <a:pt x="1" y="0"/>
                      <a:pt x="1" y="0"/>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7" name="Freeform 194"/>
              <p:cNvSpPr>
                <a:spLocks noEditPoints="1"/>
              </p:cNvSpPr>
              <p:nvPr/>
            </p:nvSpPr>
            <p:spPr bwMode="auto">
              <a:xfrm>
                <a:off x="2488" y="473"/>
                <a:ext cx="26" cy="64"/>
              </a:xfrm>
              <a:custGeom>
                <a:avLst/>
                <a:gdLst>
                  <a:gd name="T0" fmla="*/ 3 w 12"/>
                  <a:gd name="T1" fmla="*/ 23 h 30"/>
                  <a:gd name="T2" fmla="*/ 1 w 12"/>
                  <a:gd name="T3" fmla="*/ 25 h 30"/>
                  <a:gd name="T4" fmla="*/ 0 w 12"/>
                  <a:gd name="T5" fmla="*/ 30 h 30"/>
                  <a:gd name="T6" fmla="*/ 3 w 12"/>
                  <a:gd name="T7" fmla="*/ 26 h 30"/>
                  <a:gd name="T8" fmla="*/ 3 w 12"/>
                  <a:gd name="T9" fmla="*/ 23 h 30"/>
                  <a:gd name="T10" fmla="*/ 12 w 12"/>
                  <a:gd name="T11" fmla="*/ 0 h 30"/>
                  <a:gd name="T12" fmla="*/ 10 w 12"/>
                  <a:gd name="T13" fmla="*/ 2 h 30"/>
                  <a:gd name="T14" fmla="*/ 9 w 12"/>
                  <a:gd name="T15" fmla="*/ 3 h 30"/>
                  <a:gd name="T16" fmla="*/ 10 w 12"/>
                  <a:gd name="T17" fmla="*/ 2 h 30"/>
                  <a:gd name="T18" fmla="*/ 10 w 12"/>
                  <a:gd name="T19" fmla="*/ 2 h 30"/>
                  <a:gd name="T20" fmla="*/ 10 w 12"/>
                  <a:gd name="T21" fmla="*/ 3 h 30"/>
                  <a:gd name="T22" fmla="*/ 8 w 12"/>
                  <a:gd name="T23" fmla="*/ 7 h 30"/>
                  <a:gd name="T24" fmla="*/ 8 w 12"/>
                  <a:gd name="T25" fmla="*/ 14 h 30"/>
                  <a:gd name="T26" fmla="*/ 8 w 12"/>
                  <a:gd name="T27" fmla="*/ 13 h 30"/>
                  <a:gd name="T28" fmla="*/ 8 w 12"/>
                  <a:gd name="T29" fmla="*/ 12 h 30"/>
                  <a:gd name="T30" fmla="*/ 8 w 12"/>
                  <a:gd name="T31" fmla="*/ 12 h 30"/>
                  <a:gd name="T32" fmla="*/ 8 w 12"/>
                  <a:gd name="T33" fmla="*/ 12 h 30"/>
                  <a:gd name="T34" fmla="*/ 8 w 12"/>
                  <a:gd name="T35" fmla="*/ 12 h 30"/>
                  <a:gd name="T36" fmla="*/ 9 w 12"/>
                  <a:gd name="T37" fmla="*/ 12 h 30"/>
                  <a:gd name="T38" fmla="*/ 9 w 12"/>
                  <a:gd name="T39" fmla="*/ 12 h 30"/>
                  <a:gd name="T40" fmla="*/ 9 w 12"/>
                  <a:gd name="T41" fmla="*/ 15 h 30"/>
                  <a:gd name="T42" fmla="*/ 12 w 12"/>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0">
                    <a:moveTo>
                      <a:pt x="3" y="23"/>
                    </a:moveTo>
                    <a:cubicBezTo>
                      <a:pt x="2" y="23"/>
                      <a:pt x="2" y="24"/>
                      <a:pt x="1" y="25"/>
                    </a:cubicBezTo>
                    <a:cubicBezTo>
                      <a:pt x="1" y="27"/>
                      <a:pt x="0" y="28"/>
                      <a:pt x="0" y="30"/>
                    </a:cubicBezTo>
                    <a:cubicBezTo>
                      <a:pt x="1" y="28"/>
                      <a:pt x="2" y="27"/>
                      <a:pt x="3" y="26"/>
                    </a:cubicBezTo>
                    <a:cubicBezTo>
                      <a:pt x="3" y="25"/>
                      <a:pt x="3" y="24"/>
                      <a:pt x="3" y="23"/>
                    </a:cubicBezTo>
                    <a:moveTo>
                      <a:pt x="12" y="0"/>
                    </a:moveTo>
                    <a:cubicBezTo>
                      <a:pt x="11" y="1"/>
                      <a:pt x="10" y="2"/>
                      <a:pt x="10" y="2"/>
                    </a:cubicBezTo>
                    <a:cubicBezTo>
                      <a:pt x="9" y="2"/>
                      <a:pt x="9" y="3"/>
                      <a:pt x="9" y="3"/>
                    </a:cubicBezTo>
                    <a:cubicBezTo>
                      <a:pt x="9" y="3"/>
                      <a:pt x="10" y="3"/>
                      <a:pt x="10" y="2"/>
                    </a:cubicBezTo>
                    <a:cubicBezTo>
                      <a:pt x="10" y="2"/>
                      <a:pt x="10" y="2"/>
                      <a:pt x="10" y="2"/>
                    </a:cubicBezTo>
                    <a:cubicBezTo>
                      <a:pt x="11" y="2"/>
                      <a:pt x="11" y="3"/>
                      <a:pt x="10" y="3"/>
                    </a:cubicBezTo>
                    <a:cubicBezTo>
                      <a:pt x="10" y="5"/>
                      <a:pt x="9" y="6"/>
                      <a:pt x="8" y="7"/>
                    </a:cubicBezTo>
                    <a:cubicBezTo>
                      <a:pt x="8" y="9"/>
                      <a:pt x="8" y="12"/>
                      <a:pt x="8" y="14"/>
                    </a:cubicBezTo>
                    <a:cubicBezTo>
                      <a:pt x="8" y="14"/>
                      <a:pt x="8" y="14"/>
                      <a:pt x="8" y="13"/>
                    </a:cubicBezTo>
                    <a:cubicBezTo>
                      <a:pt x="8" y="13"/>
                      <a:pt x="8" y="13"/>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3"/>
                      <a:pt x="9" y="14"/>
                      <a:pt x="9" y="15"/>
                    </a:cubicBezTo>
                    <a:cubicBezTo>
                      <a:pt x="10" y="9"/>
                      <a:pt x="11" y="4"/>
                      <a:pt x="1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8" name="Freeform 195"/>
              <p:cNvSpPr>
                <a:spLocks noEditPoints="1"/>
              </p:cNvSpPr>
              <p:nvPr/>
            </p:nvSpPr>
            <p:spPr bwMode="auto">
              <a:xfrm>
                <a:off x="2503" y="498"/>
                <a:ext cx="2" cy="7"/>
              </a:xfrm>
              <a:custGeom>
                <a:avLst/>
                <a:gdLst>
                  <a:gd name="T0" fmla="*/ 1 w 1"/>
                  <a:gd name="T1" fmla="*/ 1 h 3"/>
                  <a:gd name="T2" fmla="*/ 1 w 1"/>
                  <a:gd name="T3" fmla="*/ 2 h 3"/>
                  <a:gd name="T4" fmla="*/ 0 w 1"/>
                  <a:gd name="T5" fmla="*/ 3 h 3"/>
                  <a:gd name="T6" fmla="*/ 1 w 1"/>
                  <a:gd name="T7" fmla="*/ 3 h 3"/>
                  <a:gd name="T8" fmla="*/ 1 w 1"/>
                  <a:gd name="T9" fmla="*/ 1 h 3"/>
                  <a:gd name="T10" fmla="*/ 1 w 1"/>
                  <a:gd name="T11" fmla="*/ 0 h 3"/>
                  <a:gd name="T12" fmla="*/ 1 w 1"/>
                  <a:gd name="T13" fmla="*/ 0 h 3"/>
                  <a:gd name="T14" fmla="*/ 1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1"/>
                    </a:moveTo>
                    <a:cubicBezTo>
                      <a:pt x="1" y="2"/>
                      <a:pt x="1" y="2"/>
                      <a:pt x="1" y="2"/>
                    </a:cubicBezTo>
                    <a:cubicBezTo>
                      <a:pt x="1" y="2"/>
                      <a:pt x="0" y="3"/>
                      <a:pt x="0" y="3"/>
                    </a:cubicBezTo>
                    <a:cubicBezTo>
                      <a:pt x="0" y="3"/>
                      <a:pt x="1" y="3"/>
                      <a:pt x="1" y="3"/>
                    </a:cubicBezTo>
                    <a:cubicBezTo>
                      <a:pt x="1" y="2"/>
                      <a:pt x="1" y="2"/>
                      <a:pt x="1" y="1"/>
                    </a:cubicBezTo>
                    <a:moveTo>
                      <a:pt x="1" y="0"/>
                    </a:moveTo>
                    <a:cubicBezTo>
                      <a:pt x="1" y="0"/>
                      <a:pt x="1" y="0"/>
                      <a:pt x="1" y="0"/>
                    </a:cubicBezTo>
                    <a:cubicBezTo>
                      <a:pt x="1" y="0"/>
                      <a:pt x="1" y="0"/>
                      <a:pt x="1" y="0"/>
                    </a:cubicBezTo>
                    <a:cubicBezTo>
                      <a:pt x="1" y="0"/>
                      <a:pt x="1" y="0"/>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9" name="Freeform 196"/>
              <p:cNvSpPr>
                <a:spLocks/>
              </p:cNvSpPr>
              <p:nvPr/>
            </p:nvSpPr>
            <p:spPr bwMode="auto">
              <a:xfrm>
                <a:off x="2509" y="558"/>
                <a:ext cx="2" cy="6"/>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1"/>
                      <a:pt x="0" y="1"/>
                    </a:cubicBezTo>
                    <a:cubicBezTo>
                      <a:pt x="0" y="2"/>
                      <a:pt x="1" y="3"/>
                      <a:pt x="1" y="3"/>
                    </a:cubicBezTo>
                    <a:cubicBezTo>
                      <a:pt x="1" y="3"/>
                      <a:pt x="1" y="2"/>
                      <a:pt x="1" y="2"/>
                    </a:cubicBezTo>
                    <a:cubicBezTo>
                      <a:pt x="1" y="1"/>
                      <a:pt x="0" y="1"/>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0" name="Freeform 197"/>
              <p:cNvSpPr>
                <a:spLocks/>
              </p:cNvSpPr>
              <p:nvPr/>
            </p:nvSpPr>
            <p:spPr bwMode="auto">
              <a:xfrm>
                <a:off x="2511" y="562"/>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1"/>
                      <a:pt x="0" y="1"/>
                      <a:pt x="0" y="2"/>
                    </a:cubicBezTo>
                    <a:cubicBezTo>
                      <a:pt x="0" y="1"/>
                      <a:pt x="0" y="1"/>
                      <a:pt x="0" y="1"/>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1" name="Freeform 198"/>
              <p:cNvSpPr>
                <a:spLocks/>
              </p:cNvSpPr>
              <p:nvPr/>
            </p:nvSpPr>
            <p:spPr bwMode="auto">
              <a:xfrm>
                <a:off x="2488" y="662"/>
                <a:ext cx="4" cy="11"/>
              </a:xfrm>
              <a:custGeom>
                <a:avLst/>
                <a:gdLst>
                  <a:gd name="T0" fmla="*/ 2 w 2"/>
                  <a:gd name="T1" fmla="*/ 0 h 5"/>
                  <a:gd name="T2" fmla="*/ 0 w 2"/>
                  <a:gd name="T3" fmla="*/ 3 h 5"/>
                  <a:gd name="T4" fmla="*/ 0 w 2"/>
                  <a:gd name="T5" fmla="*/ 5 h 5"/>
                  <a:gd name="T6" fmla="*/ 2 w 2"/>
                  <a:gd name="T7" fmla="*/ 2 h 5"/>
                  <a:gd name="T8" fmla="*/ 2 w 2"/>
                  <a:gd name="T9" fmla="*/ 2 h 5"/>
                  <a:gd name="T10" fmla="*/ 2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2" y="0"/>
                    </a:moveTo>
                    <a:cubicBezTo>
                      <a:pt x="2" y="1"/>
                      <a:pt x="1" y="2"/>
                      <a:pt x="0" y="3"/>
                    </a:cubicBezTo>
                    <a:cubicBezTo>
                      <a:pt x="0" y="4"/>
                      <a:pt x="0" y="5"/>
                      <a:pt x="0" y="5"/>
                    </a:cubicBezTo>
                    <a:cubicBezTo>
                      <a:pt x="0" y="4"/>
                      <a:pt x="1" y="3"/>
                      <a:pt x="2" y="2"/>
                    </a:cubicBezTo>
                    <a:cubicBezTo>
                      <a:pt x="2" y="2"/>
                      <a:pt x="2" y="2"/>
                      <a:pt x="2" y="2"/>
                    </a:cubicBezTo>
                    <a:cubicBezTo>
                      <a:pt x="2" y="2"/>
                      <a:pt x="2" y="1"/>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2" name="Freeform 199"/>
              <p:cNvSpPr>
                <a:spLocks/>
              </p:cNvSpPr>
              <p:nvPr/>
            </p:nvSpPr>
            <p:spPr bwMode="auto">
              <a:xfrm>
                <a:off x="2488" y="666"/>
                <a:ext cx="4" cy="9"/>
              </a:xfrm>
              <a:custGeom>
                <a:avLst/>
                <a:gdLst>
                  <a:gd name="T0" fmla="*/ 2 w 2"/>
                  <a:gd name="T1" fmla="*/ 0 h 4"/>
                  <a:gd name="T2" fmla="*/ 0 w 2"/>
                  <a:gd name="T3" fmla="*/ 3 h 4"/>
                  <a:gd name="T4" fmla="*/ 0 w 2"/>
                  <a:gd name="T5" fmla="*/ 4 h 4"/>
                  <a:gd name="T6" fmla="*/ 2 w 2"/>
                  <a:gd name="T7" fmla="*/ 1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1" y="1"/>
                      <a:pt x="0" y="2"/>
                      <a:pt x="0" y="3"/>
                    </a:cubicBezTo>
                    <a:cubicBezTo>
                      <a:pt x="0" y="4"/>
                      <a:pt x="0" y="4"/>
                      <a:pt x="0" y="4"/>
                    </a:cubicBezTo>
                    <a:cubicBezTo>
                      <a:pt x="0" y="3"/>
                      <a:pt x="1" y="2"/>
                      <a:pt x="2" y="1"/>
                    </a:cubicBezTo>
                    <a:cubicBezTo>
                      <a:pt x="2" y="1"/>
                      <a:pt x="2" y="1"/>
                      <a:pt x="2"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3" name="Freeform 200"/>
              <p:cNvSpPr>
                <a:spLocks noEditPoints="1"/>
              </p:cNvSpPr>
              <p:nvPr/>
            </p:nvSpPr>
            <p:spPr bwMode="auto">
              <a:xfrm>
                <a:off x="2458" y="673"/>
                <a:ext cx="11" cy="42"/>
              </a:xfrm>
              <a:custGeom>
                <a:avLst/>
                <a:gdLst>
                  <a:gd name="T0" fmla="*/ 0 w 5"/>
                  <a:gd name="T1" fmla="*/ 19 h 20"/>
                  <a:gd name="T2" fmla="*/ 1 w 5"/>
                  <a:gd name="T3" fmla="*/ 20 h 20"/>
                  <a:gd name="T4" fmla="*/ 1 w 5"/>
                  <a:gd name="T5" fmla="*/ 20 h 20"/>
                  <a:gd name="T6" fmla="*/ 0 w 5"/>
                  <a:gd name="T7" fmla="*/ 19 h 20"/>
                  <a:gd name="T8" fmla="*/ 5 w 5"/>
                  <a:gd name="T9" fmla="*/ 0 h 20"/>
                  <a:gd name="T10" fmla="*/ 2 w 5"/>
                  <a:gd name="T11" fmla="*/ 11 h 20"/>
                  <a:gd name="T12" fmla="*/ 0 w 5"/>
                  <a:gd name="T13" fmla="*/ 15 h 20"/>
                  <a:gd name="T14" fmla="*/ 0 w 5"/>
                  <a:gd name="T15" fmla="*/ 16 h 20"/>
                  <a:gd name="T16" fmla="*/ 1 w 5"/>
                  <a:gd name="T17" fmla="*/ 17 h 20"/>
                  <a:gd name="T18" fmla="*/ 2 w 5"/>
                  <a:gd name="T19" fmla="*/ 17 h 20"/>
                  <a:gd name="T20" fmla="*/ 2 w 5"/>
                  <a:gd name="T21" fmla="*/ 16 h 20"/>
                  <a:gd name="T22" fmla="*/ 2 w 5"/>
                  <a:gd name="T23" fmla="*/ 16 h 20"/>
                  <a:gd name="T24" fmla="*/ 2 w 5"/>
                  <a:gd name="T25" fmla="*/ 15 h 20"/>
                  <a:gd name="T26" fmla="*/ 2 w 5"/>
                  <a:gd name="T27" fmla="*/ 15 h 20"/>
                  <a:gd name="T28" fmla="*/ 2 w 5"/>
                  <a:gd name="T29" fmla="*/ 14 h 20"/>
                  <a:gd name="T30" fmla="*/ 2 w 5"/>
                  <a:gd name="T31" fmla="*/ 14 h 20"/>
                  <a:gd name="T32" fmla="*/ 2 w 5"/>
                  <a:gd name="T33" fmla="*/ 14 h 20"/>
                  <a:gd name="T34" fmla="*/ 2 w 5"/>
                  <a:gd name="T35" fmla="*/ 14 h 20"/>
                  <a:gd name="T36" fmla="*/ 2 w 5"/>
                  <a:gd name="T37" fmla="*/ 13 h 20"/>
                  <a:gd name="T38" fmla="*/ 3 w 5"/>
                  <a:gd name="T39" fmla="*/ 7 h 20"/>
                  <a:gd name="T40" fmla="*/ 5 w 5"/>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0">
                    <a:moveTo>
                      <a:pt x="0" y="19"/>
                    </a:moveTo>
                    <a:cubicBezTo>
                      <a:pt x="0" y="20"/>
                      <a:pt x="1" y="20"/>
                      <a:pt x="1" y="20"/>
                    </a:cubicBezTo>
                    <a:cubicBezTo>
                      <a:pt x="1" y="20"/>
                      <a:pt x="1" y="20"/>
                      <a:pt x="1" y="20"/>
                    </a:cubicBezTo>
                    <a:cubicBezTo>
                      <a:pt x="1" y="20"/>
                      <a:pt x="0" y="20"/>
                      <a:pt x="0" y="19"/>
                    </a:cubicBezTo>
                    <a:moveTo>
                      <a:pt x="5" y="0"/>
                    </a:moveTo>
                    <a:cubicBezTo>
                      <a:pt x="4" y="3"/>
                      <a:pt x="3" y="7"/>
                      <a:pt x="2" y="11"/>
                    </a:cubicBezTo>
                    <a:cubicBezTo>
                      <a:pt x="1" y="12"/>
                      <a:pt x="1" y="14"/>
                      <a:pt x="0" y="15"/>
                    </a:cubicBezTo>
                    <a:cubicBezTo>
                      <a:pt x="0" y="16"/>
                      <a:pt x="0" y="16"/>
                      <a:pt x="0" y="16"/>
                    </a:cubicBezTo>
                    <a:cubicBezTo>
                      <a:pt x="1" y="17"/>
                      <a:pt x="1" y="17"/>
                      <a:pt x="1" y="17"/>
                    </a:cubicBezTo>
                    <a:cubicBezTo>
                      <a:pt x="1" y="17"/>
                      <a:pt x="1" y="17"/>
                      <a:pt x="2"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3"/>
                      <a:pt x="2" y="13"/>
                      <a:pt x="2" y="13"/>
                    </a:cubicBezTo>
                    <a:cubicBezTo>
                      <a:pt x="2" y="13"/>
                      <a:pt x="3" y="10"/>
                      <a:pt x="3" y="7"/>
                    </a:cubicBezTo>
                    <a:cubicBezTo>
                      <a:pt x="4" y="4"/>
                      <a:pt x="4" y="2"/>
                      <a:pt x="5"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4" name="Freeform 201"/>
              <p:cNvSpPr>
                <a:spLocks noEditPoints="1"/>
              </p:cNvSpPr>
              <p:nvPr/>
            </p:nvSpPr>
            <p:spPr bwMode="auto">
              <a:xfrm>
                <a:off x="2460" y="687"/>
                <a:ext cx="5" cy="30"/>
              </a:xfrm>
              <a:custGeom>
                <a:avLst/>
                <a:gdLst>
                  <a:gd name="T0" fmla="*/ 0 w 2"/>
                  <a:gd name="T1" fmla="*/ 13 h 14"/>
                  <a:gd name="T2" fmla="*/ 0 w 2"/>
                  <a:gd name="T3" fmla="*/ 13 h 14"/>
                  <a:gd name="T4" fmla="*/ 0 w 2"/>
                  <a:gd name="T5" fmla="*/ 14 h 14"/>
                  <a:gd name="T6" fmla="*/ 0 w 2"/>
                  <a:gd name="T7" fmla="*/ 13 h 14"/>
                  <a:gd name="T8" fmla="*/ 0 w 2"/>
                  <a:gd name="T9" fmla="*/ 13 h 14"/>
                  <a:gd name="T10" fmla="*/ 2 w 2"/>
                  <a:gd name="T11" fmla="*/ 0 h 14"/>
                  <a:gd name="T12" fmla="*/ 1 w 2"/>
                  <a:gd name="T13" fmla="*/ 6 h 14"/>
                  <a:gd name="T14" fmla="*/ 1 w 2"/>
                  <a:gd name="T15" fmla="*/ 7 h 14"/>
                  <a:gd name="T16" fmla="*/ 1 w 2"/>
                  <a:gd name="T17" fmla="*/ 7 h 14"/>
                  <a:gd name="T18" fmla="*/ 1 w 2"/>
                  <a:gd name="T19" fmla="*/ 7 h 14"/>
                  <a:gd name="T20" fmla="*/ 1 w 2"/>
                  <a:gd name="T21" fmla="*/ 6 h 14"/>
                  <a:gd name="T22" fmla="*/ 1 w 2"/>
                  <a:gd name="T23" fmla="*/ 6 h 14"/>
                  <a:gd name="T24" fmla="*/ 1 w 2"/>
                  <a:gd name="T25" fmla="*/ 5 h 14"/>
                  <a:gd name="T26" fmla="*/ 1 w 2"/>
                  <a:gd name="T27" fmla="*/ 5 h 14"/>
                  <a:gd name="T28" fmla="*/ 1 w 2"/>
                  <a:gd name="T29" fmla="*/ 4 h 14"/>
                  <a:gd name="T30" fmla="*/ 2 w 2"/>
                  <a:gd name="T31" fmla="*/ 3 h 14"/>
                  <a:gd name="T32" fmla="*/ 2 w 2"/>
                  <a:gd name="T33" fmla="*/ 3 h 14"/>
                  <a:gd name="T34" fmla="*/ 2 w 2"/>
                  <a:gd name="T35" fmla="*/ 2 h 14"/>
                  <a:gd name="T36" fmla="*/ 2 w 2"/>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4">
                    <a:moveTo>
                      <a:pt x="0" y="13"/>
                    </a:moveTo>
                    <a:cubicBezTo>
                      <a:pt x="0" y="13"/>
                      <a:pt x="0" y="13"/>
                      <a:pt x="0" y="13"/>
                    </a:cubicBezTo>
                    <a:cubicBezTo>
                      <a:pt x="0" y="14"/>
                      <a:pt x="0" y="14"/>
                      <a:pt x="0" y="14"/>
                    </a:cubicBezTo>
                    <a:cubicBezTo>
                      <a:pt x="0" y="13"/>
                      <a:pt x="0" y="13"/>
                      <a:pt x="0" y="13"/>
                    </a:cubicBezTo>
                    <a:cubicBezTo>
                      <a:pt x="0" y="13"/>
                      <a:pt x="0" y="13"/>
                      <a:pt x="0" y="13"/>
                    </a:cubicBezTo>
                    <a:moveTo>
                      <a:pt x="2" y="0"/>
                    </a:moveTo>
                    <a:cubicBezTo>
                      <a:pt x="2" y="3"/>
                      <a:pt x="1" y="6"/>
                      <a:pt x="1" y="6"/>
                    </a:cubicBezTo>
                    <a:cubicBezTo>
                      <a:pt x="1" y="7"/>
                      <a:pt x="1" y="7"/>
                      <a:pt x="1" y="7"/>
                    </a:cubicBezTo>
                    <a:cubicBezTo>
                      <a:pt x="1" y="7"/>
                      <a:pt x="1" y="7"/>
                      <a:pt x="1" y="7"/>
                    </a:cubicBezTo>
                    <a:cubicBezTo>
                      <a:pt x="1" y="7"/>
                      <a:pt x="1" y="7"/>
                      <a:pt x="1" y="7"/>
                    </a:cubicBezTo>
                    <a:cubicBezTo>
                      <a:pt x="1" y="6"/>
                      <a:pt x="1" y="6"/>
                      <a:pt x="1" y="6"/>
                    </a:cubicBezTo>
                    <a:cubicBezTo>
                      <a:pt x="1" y="6"/>
                      <a:pt x="1" y="6"/>
                      <a:pt x="1" y="6"/>
                    </a:cubicBezTo>
                    <a:cubicBezTo>
                      <a:pt x="1" y="5"/>
                      <a:pt x="1" y="5"/>
                      <a:pt x="1" y="5"/>
                    </a:cubicBezTo>
                    <a:cubicBezTo>
                      <a:pt x="1" y="5"/>
                      <a:pt x="1" y="5"/>
                      <a:pt x="1" y="5"/>
                    </a:cubicBezTo>
                    <a:cubicBezTo>
                      <a:pt x="1" y="4"/>
                      <a:pt x="1" y="4"/>
                      <a:pt x="1" y="4"/>
                    </a:cubicBezTo>
                    <a:cubicBezTo>
                      <a:pt x="2" y="3"/>
                      <a:pt x="2" y="3"/>
                      <a:pt x="2" y="3"/>
                    </a:cubicBezTo>
                    <a:cubicBezTo>
                      <a:pt x="2" y="3"/>
                      <a:pt x="2" y="3"/>
                      <a:pt x="2" y="3"/>
                    </a:cubicBezTo>
                    <a:cubicBezTo>
                      <a:pt x="2" y="3"/>
                      <a:pt x="2" y="2"/>
                      <a:pt x="2" y="2"/>
                    </a:cubicBezTo>
                    <a:cubicBezTo>
                      <a:pt x="2" y="1"/>
                      <a:pt x="2" y="1"/>
                      <a:pt x="2"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5" name="Freeform 202"/>
              <p:cNvSpPr>
                <a:spLocks/>
              </p:cNvSpPr>
              <p:nvPr/>
            </p:nvSpPr>
            <p:spPr bwMode="auto">
              <a:xfrm>
                <a:off x="2494" y="715"/>
                <a:ext cx="3" cy="4"/>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0" y="0"/>
                    </a:cubicBezTo>
                    <a:cubicBezTo>
                      <a:pt x="0" y="1"/>
                      <a:pt x="0" y="1"/>
                      <a:pt x="0" y="2"/>
                    </a:cubicBezTo>
                    <a:cubicBezTo>
                      <a:pt x="0" y="2"/>
                      <a:pt x="1" y="2"/>
                      <a:pt x="1" y="2"/>
                    </a:cubicBezTo>
                    <a:cubicBezTo>
                      <a:pt x="1" y="1"/>
                      <a:pt x="1" y="0"/>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6" name="Freeform 203"/>
              <p:cNvSpPr>
                <a:spLocks/>
              </p:cNvSpPr>
              <p:nvPr/>
            </p:nvSpPr>
            <p:spPr bwMode="auto">
              <a:xfrm>
                <a:off x="2497" y="715"/>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2"/>
                      <a:pt x="0" y="2"/>
                      <a:pt x="0" y="2"/>
                    </a:cubicBezTo>
                    <a:cubicBezTo>
                      <a:pt x="0" y="1"/>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7" name="Freeform 204"/>
              <p:cNvSpPr>
                <a:spLocks/>
              </p:cNvSpPr>
              <p:nvPr/>
            </p:nvSpPr>
            <p:spPr bwMode="auto">
              <a:xfrm>
                <a:off x="2488" y="749"/>
                <a:ext cx="4" cy="15"/>
              </a:xfrm>
              <a:custGeom>
                <a:avLst/>
                <a:gdLst>
                  <a:gd name="T0" fmla="*/ 2 w 2"/>
                  <a:gd name="T1" fmla="*/ 0 h 7"/>
                  <a:gd name="T2" fmla="*/ 0 w 2"/>
                  <a:gd name="T3" fmla="*/ 5 h 7"/>
                  <a:gd name="T4" fmla="*/ 0 w 2"/>
                  <a:gd name="T5" fmla="*/ 7 h 7"/>
                  <a:gd name="T6" fmla="*/ 1 w 2"/>
                  <a:gd name="T7" fmla="*/ 5 h 7"/>
                  <a:gd name="T8" fmla="*/ 1 w 2"/>
                  <a:gd name="T9" fmla="*/ 7 h 7"/>
                  <a:gd name="T10" fmla="*/ 1 w 2"/>
                  <a:gd name="T11" fmla="*/ 7 h 7"/>
                  <a:gd name="T12" fmla="*/ 1 w 2"/>
                  <a:gd name="T13" fmla="*/ 6 h 7"/>
                  <a:gd name="T14" fmla="*/ 2 w 2"/>
                  <a:gd name="T15" fmla="*/ 5 h 7"/>
                  <a:gd name="T16" fmla="*/ 2 w 2"/>
                  <a:gd name="T17" fmla="*/ 6 h 7"/>
                  <a:gd name="T18" fmla="*/ 2 w 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0"/>
                    </a:moveTo>
                    <a:cubicBezTo>
                      <a:pt x="2" y="2"/>
                      <a:pt x="1" y="4"/>
                      <a:pt x="0" y="5"/>
                    </a:cubicBezTo>
                    <a:cubicBezTo>
                      <a:pt x="0" y="6"/>
                      <a:pt x="0" y="6"/>
                      <a:pt x="0" y="7"/>
                    </a:cubicBezTo>
                    <a:cubicBezTo>
                      <a:pt x="1" y="5"/>
                      <a:pt x="1" y="5"/>
                      <a:pt x="1" y="5"/>
                    </a:cubicBezTo>
                    <a:cubicBezTo>
                      <a:pt x="1" y="7"/>
                      <a:pt x="1" y="7"/>
                      <a:pt x="1" y="7"/>
                    </a:cubicBezTo>
                    <a:cubicBezTo>
                      <a:pt x="1" y="7"/>
                      <a:pt x="1" y="7"/>
                      <a:pt x="1" y="7"/>
                    </a:cubicBezTo>
                    <a:cubicBezTo>
                      <a:pt x="1" y="7"/>
                      <a:pt x="1" y="6"/>
                      <a:pt x="1" y="6"/>
                    </a:cubicBezTo>
                    <a:cubicBezTo>
                      <a:pt x="1" y="6"/>
                      <a:pt x="2" y="5"/>
                      <a:pt x="2" y="5"/>
                    </a:cubicBezTo>
                    <a:cubicBezTo>
                      <a:pt x="2" y="5"/>
                      <a:pt x="2" y="6"/>
                      <a:pt x="2" y="6"/>
                    </a:cubicBezTo>
                    <a:cubicBezTo>
                      <a:pt x="2" y="4"/>
                      <a:pt x="2" y="2"/>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1" name="Group 406"/>
            <p:cNvGrpSpPr>
              <a:grpSpLocks/>
            </p:cNvGrpSpPr>
            <p:nvPr/>
          </p:nvGrpSpPr>
          <p:grpSpPr bwMode="auto">
            <a:xfrm>
              <a:off x="3763963" y="457200"/>
              <a:ext cx="1579563" cy="4008437"/>
              <a:chOff x="2371" y="288"/>
              <a:chExt cx="995" cy="2525"/>
            </a:xfrm>
          </p:grpSpPr>
          <p:sp>
            <p:nvSpPr>
              <p:cNvPr id="5958" name="Freeform 206"/>
              <p:cNvSpPr>
                <a:spLocks/>
              </p:cNvSpPr>
              <p:nvPr/>
            </p:nvSpPr>
            <p:spPr bwMode="auto">
              <a:xfrm>
                <a:off x="2488" y="760"/>
                <a:ext cx="2" cy="6"/>
              </a:xfrm>
              <a:custGeom>
                <a:avLst/>
                <a:gdLst>
                  <a:gd name="T0" fmla="*/ 1 w 1"/>
                  <a:gd name="T1" fmla="*/ 0 h 3"/>
                  <a:gd name="T2" fmla="*/ 0 w 1"/>
                  <a:gd name="T3" fmla="*/ 2 h 3"/>
                  <a:gd name="T4" fmla="*/ 0 w 1"/>
                  <a:gd name="T5" fmla="*/ 2 h 3"/>
                  <a:gd name="T6" fmla="*/ 0 w 1"/>
                  <a:gd name="T7" fmla="*/ 2 h 3"/>
                  <a:gd name="T8" fmla="*/ 0 w 1"/>
                  <a:gd name="T9" fmla="*/ 3 h 3"/>
                  <a:gd name="T10" fmla="*/ 1 w 1"/>
                  <a:gd name="T11" fmla="*/ 2 h 3"/>
                  <a:gd name="T12" fmla="*/ 1 w 1"/>
                  <a:gd name="T13" fmla="*/ 2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0" y="2"/>
                      <a:pt x="0" y="2"/>
                      <a:pt x="0" y="2"/>
                    </a:cubicBezTo>
                    <a:cubicBezTo>
                      <a:pt x="0" y="2"/>
                      <a:pt x="0" y="2"/>
                      <a:pt x="0" y="2"/>
                    </a:cubicBezTo>
                    <a:cubicBezTo>
                      <a:pt x="0" y="2"/>
                      <a:pt x="0" y="2"/>
                      <a:pt x="0" y="2"/>
                    </a:cubicBezTo>
                    <a:cubicBezTo>
                      <a:pt x="0" y="2"/>
                      <a:pt x="0" y="2"/>
                      <a:pt x="0" y="3"/>
                    </a:cubicBezTo>
                    <a:cubicBezTo>
                      <a:pt x="0" y="3"/>
                      <a:pt x="0" y="2"/>
                      <a:pt x="1" y="2"/>
                    </a:cubicBezTo>
                    <a:cubicBezTo>
                      <a:pt x="1" y="2"/>
                      <a:pt x="1" y="2"/>
                      <a:pt x="1" y="2"/>
                    </a:cubicBezTo>
                    <a:cubicBezTo>
                      <a:pt x="1" y="0"/>
                      <a:pt x="1" y="0"/>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9" name="Freeform 207"/>
              <p:cNvSpPr>
                <a:spLocks/>
              </p:cNvSpPr>
              <p:nvPr/>
            </p:nvSpPr>
            <p:spPr bwMode="auto">
              <a:xfrm>
                <a:off x="2482" y="766"/>
                <a:ext cx="10" cy="55"/>
              </a:xfrm>
              <a:custGeom>
                <a:avLst/>
                <a:gdLst>
                  <a:gd name="T0" fmla="*/ 5 w 5"/>
                  <a:gd name="T1" fmla="*/ 0 h 26"/>
                  <a:gd name="T2" fmla="*/ 2 w 5"/>
                  <a:gd name="T3" fmla="*/ 10 h 26"/>
                  <a:gd name="T4" fmla="*/ 0 w 5"/>
                  <a:gd name="T5" fmla="*/ 26 h 26"/>
                  <a:gd name="T6" fmla="*/ 4 w 5"/>
                  <a:gd name="T7" fmla="*/ 10 h 26"/>
                  <a:gd name="T8" fmla="*/ 5 w 5"/>
                  <a:gd name="T9" fmla="*/ 0 h 26"/>
                </a:gdLst>
                <a:ahLst/>
                <a:cxnLst>
                  <a:cxn ang="0">
                    <a:pos x="T0" y="T1"/>
                  </a:cxn>
                  <a:cxn ang="0">
                    <a:pos x="T2" y="T3"/>
                  </a:cxn>
                  <a:cxn ang="0">
                    <a:pos x="T4" y="T5"/>
                  </a:cxn>
                  <a:cxn ang="0">
                    <a:pos x="T6" y="T7"/>
                  </a:cxn>
                  <a:cxn ang="0">
                    <a:pos x="T8" y="T9"/>
                  </a:cxn>
                </a:cxnLst>
                <a:rect l="0" t="0" r="r" b="b"/>
                <a:pathLst>
                  <a:path w="5" h="26">
                    <a:moveTo>
                      <a:pt x="5" y="0"/>
                    </a:moveTo>
                    <a:cubicBezTo>
                      <a:pt x="4" y="3"/>
                      <a:pt x="3" y="7"/>
                      <a:pt x="2" y="10"/>
                    </a:cubicBezTo>
                    <a:cubicBezTo>
                      <a:pt x="2" y="15"/>
                      <a:pt x="1" y="21"/>
                      <a:pt x="0" y="26"/>
                    </a:cubicBezTo>
                    <a:cubicBezTo>
                      <a:pt x="2" y="20"/>
                      <a:pt x="3" y="15"/>
                      <a:pt x="4" y="10"/>
                    </a:cubicBezTo>
                    <a:cubicBezTo>
                      <a:pt x="4" y="6"/>
                      <a:pt x="5" y="3"/>
                      <a:pt x="5"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0" name="Freeform 208"/>
              <p:cNvSpPr>
                <a:spLocks/>
              </p:cNvSpPr>
              <p:nvPr/>
            </p:nvSpPr>
            <p:spPr bwMode="auto">
              <a:xfrm>
                <a:off x="2482" y="787"/>
                <a:ext cx="8" cy="39"/>
              </a:xfrm>
              <a:custGeom>
                <a:avLst/>
                <a:gdLst>
                  <a:gd name="T0" fmla="*/ 4 w 4"/>
                  <a:gd name="T1" fmla="*/ 0 h 18"/>
                  <a:gd name="T2" fmla="*/ 0 w 4"/>
                  <a:gd name="T3" fmla="*/ 16 h 18"/>
                  <a:gd name="T4" fmla="*/ 0 w 4"/>
                  <a:gd name="T5" fmla="*/ 16 h 18"/>
                  <a:gd name="T6" fmla="*/ 0 w 4"/>
                  <a:gd name="T7" fmla="*/ 18 h 18"/>
                  <a:gd name="T8" fmla="*/ 4 w 4"/>
                  <a:gd name="T9" fmla="*/ 2 h 18"/>
                  <a:gd name="T10" fmla="*/ 4 w 4"/>
                  <a:gd name="T11" fmla="*/ 0 h 18"/>
                </a:gdLst>
                <a:ahLst/>
                <a:cxnLst>
                  <a:cxn ang="0">
                    <a:pos x="T0" y="T1"/>
                  </a:cxn>
                  <a:cxn ang="0">
                    <a:pos x="T2" y="T3"/>
                  </a:cxn>
                  <a:cxn ang="0">
                    <a:pos x="T4" y="T5"/>
                  </a:cxn>
                  <a:cxn ang="0">
                    <a:pos x="T6" y="T7"/>
                  </a:cxn>
                  <a:cxn ang="0">
                    <a:pos x="T8" y="T9"/>
                  </a:cxn>
                  <a:cxn ang="0">
                    <a:pos x="T10" y="T11"/>
                  </a:cxn>
                </a:cxnLst>
                <a:rect l="0" t="0" r="r" b="b"/>
                <a:pathLst>
                  <a:path w="4" h="18">
                    <a:moveTo>
                      <a:pt x="4" y="0"/>
                    </a:moveTo>
                    <a:cubicBezTo>
                      <a:pt x="3" y="5"/>
                      <a:pt x="2" y="10"/>
                      <a:pt x="0" y="16"/>
                    </a:cubicBezTo>
                    <a:cubicBezTo>
                      <a:pt x="0" y="16"/>
                      <a:pt x="0" y="16"/>
                      <a:pt x="0" y="16"/>
                    </a:cubicBezTo>
                    <a:cubicBezTo>
                      <a:pt x="0" y="17"/>
                      <a:pt x="0" y="17"/>
                      <a:pt x="0" y="18"/>
                    </a:cubicBezTo>
                    <a:cubicBezTo>
                      <a:pt x="1" y="12"/>
                      <a:pt x="3" y="7"/>
                      <a:pt x="4" y="2"/>
                    </a:cubicBezTo>
                    <a:cubicBezTo>
                      <a:pt x="4" y="1"/>
                      <a:pt x="4" y="0"/>
                      <a:pt x="4"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1" name="Freeform 209"/>
              <p:cNvSpPr>
                <a:spLocks/>
              </p:cNvSpPr>
              <p:nvPr/>
            </p:nvSpPr>
            <p:spPr bwMode="auto">
              <a:xfrm>
                <a:off x="2450" y="787"/>
                <a:ext cx="0" cy="24"/>
              </a:xfrm>
              <a:custGeom>
                <a:avLst/>
                <a:gdLst>
                  <a:gd name="T0" fmla="*/ 0 h 11"/>
                  <a:gd name="T1" fmla="*/ 2 h 11"/>
                  <a:gd name="T2" fmla="*/ 11 h 11"/>
                  <a:gd name="T3" fmla="*/ 10 h 11"/>
                  <a:gd name="T4" fmla="*/ 0 h 11"/>
                </a:gdLst>
                <a:ahLst/>
                <a:cxnLst>
                  <a:cxn ang="0">
                    <a:pos x="0" y="T0"/>
                  </a:cxn>
                  <a:cxn ang="0">
                    <a:pos x="0" y="T1"/>
                  </a:cxn>
                  <a:cxn ang="0">
                    <a:pos x="0" y="T2"/>
                  </a:cxn>
                  <a:cxn ang="0">
                    <a:pos x="0" y="T3"/>
                  </a:cxn>
                  <a:cxn ang="0">
                    <a:pos x="0" y="T4"/>
                  </a:cxn>
                </a:cxnLst>
                <a:rect l="0" t="0" r="r" b="b"/>
                <a:pathLst>
                  <a:path h="11">
                    <a:moveTo>
                      <a:pt x="0" y="0"/>
                    </a:moveTo>
                    <a:cubicBezTo>
                      <a:pt x="0" y="1"/>
                      <a:pt x="0" y="1"/>
                      <a:pt x="0" y="2"/>
                    </a:cubicBezTo>
                    <a:cubicBezTo>
                      <a:pt x="0" y="5"/>
                      <a:pt x="0" y="8"/>
                      <a:pt x="0" y="11"/>
                    </a:cubicBezTo>
                    <a:cubicBezTo>
                      <a:pt x="0" y="11"/>
                      <a:pt x="0" y="10"/>
                      <a:pt x="0" y="10"/>
                    </a:cubicBezTo>
                    <a:cubicBezTo>
                      <a:pt x="0" y="7"/>
                      <a:pt x="0" y="3"/>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2" name="Freeform 210"/>
              <p:cNvSpPr>
                <a:spLocks/>
              </p:cNvSpPr>
              <p:nvPr/>
            </p:nvSpPr>
            <p:spPr bwMode="auto">
              <a:xfrm>
                <a:off x="2450" y="785"/>
                <a:ext cx="2" cy="24"/>
              </a:xfrm>
              <a:custGeom>
                <a:avLst/>
                <a:gdLst>
                  <a:gd name="T0" fmla="*/ 1 w 1"/>
                  <a:gd name="T1" fmla="*/ 0 h 11"/>
                  <a:gd name="T2" fmla="*/ 0 w 1"/>
                  <a:gd name="T3" fmla="*/ 1 h 11"/>
                  <a:gd name="T4" fmla="*/ 0 w 1"/>
                  <a:gd name="T5" fmla="*/ 11 h 11"/>
                  <a:gd name="T6" fmla="*/ 1 w 1"/>
                  <a:gd name="T7" fmla="*/ 10 h 11"/>
                  <a:gd name="T8" fmla="*/ 1 w 1"/>
                  <a:gd name="T9" fmla="*/ 0 h 11"/>
                </a:gdLst>
                <a:ahLst/>
                <a:cxnLst>
                  <a:cxn ang="0">
                    <a:pos x="T0" y="T1"/>
                  </a:cxn>
                  <a:cxn ang="0">
                    <a:pos x="T2" y="T3"/>
                  </a:cxn>
                  <a:cxn ang="0">
                    <a:pos x="T4" y="T5"/>
                  </a:cxn>
                  <a:cxn ang="0">
                    <a:pos x="T6" y="T7"/>
                  </a:cxn>
                  <a:cxn ang="0">
                    <a:pos x="T8" y="T9"/>
                  </a:cxn>
                </a:cxnLst>
                <a:rect l="0" t="0" r="r" b="b"/>
                <a:pathLst>
                  <a:path w="1" h="11">
                    <a:moveTo>
                      <a:pt x="1" y="0"/>
                    </a:moveTo>
                    <a:cubicBezTo>
                      <a:pt x="1" y="1"/>
                      <a:pt x="1" y="1"/>
                      <a:pt x="0" y="1"/>
                    </a:cubicBezTo>
                    <a:cubicBezTo>
                      <a:pt x="0" y="4"/>
                      <a:pt x="0" y="8"/>
                      <a:pt x="0" y="11"/>
                    </a:cubicBezTo>
                    <a:cubicBezTo>
                      <a:pt x="0" y="11"/>
                      <a:pt x="0" y="10"/>
                      <a:pt x="1" y="10"/>
                    </a:cubicBezTo>
                    <a:cubicBezTo>
                      <a:pt x="1" y="7"/>
                      <a:pt x="1" y="3"/>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3" name="Freeform 211"/>
              <p:cNvSpPr>
                <a:spLocks noEditPoints="1"/>
              </p:cNvSpPr>
              <p:nvPr/>
            </p:nvSpPr>
            <p:spPr bwMode="auto">
              <a:xfrm>
                <a:off x="2414" y="915"/>
                <a:ext cx="17" cy="30"/>
              </a:xfrm>
              <a:custGeom>
                <a:avLst/>
                <a:gdLst>
                  <a:gd name="T0" fmla="*/ 1 w 8"/>
                  <a:gd name="T1" fmla="*/ 11 h 14"/>
                  <a:gd name="T2" fmla="*/ 0 w 8"/>
                  <a:gd name="T3" fmla="*/ 14 h 14"/>
                  <a:gd name="T4" fmla="*/ 0 w 8"/>
                  <a:gd name="T5" fmla="*/ 13 h 14"/>
                  <a:gd name="T6" fmla="*/ 2 w 8"/>
                  <a:gd name="T7" fmla="*/ 12 h 14"/>
                  <a:gd name="T8" fmla="*/ 2 w 8"/>
                  <a:gd name="T9" fmla="*/ 12 h 14"/>
                  <a:gd name="T10" fmla="*/ 2 w 8"/>
                  <a:gd name="T11" fmla="*/ 12 h 14"/>
                  <a:gd name="T12" fmla="*/ 1 w 8"/>
                  <a:gd name="T13" fmla="*/ 11 h 14"/>
                  <a:gd name="T14" fmla="*/ 8 w 8"/>
                  <a:gd name="T15" fmla="*/ 0 h 14"/>
                  <a:gd name="T16" fmla="*/ 5 w 8"/>
                  <a:gd name="T17" fmla="*/ 5 h 14"/>
                  <a:gd name="T18" fmla="*/ 3 w 8"/>
                  <a:gd name="T19" fmla="*/ 7 h 14"/>
                  <a:gd name="T20" fmla="*/ 2 w 8"/>
                  <a:gd name="T21" fmla="*/ 8 h 14"/>
                  <a:gd name="T22" fmla="*/ 2 w 8"/>
                  <a:gd name="T23" fmla="*/ 8 h 14"/>
                  <a:gd name="T24" fmla="*/ 2 w 8"/>
                  <a:gd name="T25" fmla="*/ 9 h 14"/>
                  <a:gd name="T26" fmla="*/ 2 w 8"/>
                  <a:gd name="T27" fmla="*/ 9 h 14"/>
                  <a:gd name="T28" fmla="*/ 3 w 8"/>
                  <a:gd name="T29" fmla="*/ 10 h 14"/>
                  <a:gd name="T30" fmla="*/ 5 w 8"/>
                  <a:gd name="T31" fmla="*/ 7 h 14"/>
                  <a:gd name="T32" fmla="*/ 8 w 8"/>
                  <a:gd name="T33" fmla="*/ 1 h 14"/>
                  <a:gd name="T34" fmla="*/ 8 w 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1" y="11"/>
                    </a:moveTo>
                    <a:cubicBezTo>
                      <a:pt x="0" y="11"/>
                      <a:pt x="0" y="13"/>
                      <a:pt x="0" y="14"/>
                    </a:cubicBezTo>
                    <a:cubicBezTo>
                      <a:pt x="0" y="13"/>
                      <a:pt x="0" y="13"/>
                      <a:pt x="0" y="13"/>
                    </a:cubicBezTo>
                    <a:cubicBezTo>
                      <a:pt x="1" y="13"/>
                      <a:pt x="1" y="12"/>
                      <a:pt x="2" y="12"/>
                    </a:cubicBezTo>
                    <a:cubicBezTo>
                      <a:pt x="2" y="12"/>
                      <a:pt x="2" y="12"/>
                      <a:pt x="2" y="12"/>
                    </a:cubicBezTo>
                    <a:cubicBezTo>
                      <a:pt x="2" y="12"/>
                      <a:pt x="2" y="12"/>
                      <a:pt x="2" y="12"/>
                    </a:cubicBezTo>
                    <a:cubicBezTo>
                      <a:pt x="2" y="11"/>
                      <a:pt x="1" y="11"/>
                      <a:pt x="1" y="11"/>
                    </a:cubicBezTo>
                    <a:moveTo>
                      <a:pt x="8" y="0"/>
                    </a:moveTo>
                    <a:cubicBezTo>
                      <a:pt x="7" y="2"/>
                      <a:pt x="6" y="4"/>
                      <a:pt x="5" y="5"/>
                    </a:cubicBezTo>
                    <a:cubicBezTo>
                      <a:pt x="4" y="6"/>
                      <a:pt x="4" y="6"/>
                      <a:pt x="3" y="7"/>
                    </a:cubicBezTo>
                    <a:cubicBezTo>
                      <a:pt x="2" y="7"/>
                      <a:pt x="2" y="8"/>
                      <a:pt x="2" y="8"/>
                    </a:cubicBezTo>
                    <a:cubicBezTo>
                      <a:pt x="2" y="8"/>
                      <a:pt x="2" y="8"/>
                      <a:pt x="2" y="8"/>
                    </a:cubicBezTo>
                    <a:cubicBezTo>
                      <a:pt x="2" y="9"/>
                      <a:pt x="2" y="9"/>
                      <a:pt x="2" y="9"/>
                    </a:cubicBezTo>
                    <a:cubicBezTo>
                      <a:pt x="2" y="9"/>
                      <a:pt x="2" y="9"/>
                      <a:pt x="2" y="9"/>
                    </a:cubicBezTo>
                    <a:cubicBezTo>
                      <a:pt x="2" y="9"/>
                      <a:pt x="3" y="9"/>
                      <a:pt x="3" y="10"/>
                    </a:cubicBezTo>
                    <a:cubicBezTo>
                      <a:pt x="4" y="9"/>
                      <a:pt x="4" y="8"/>
                      <a:pt x="5" y="7"/>
                    </a:cubicBezTo>
                    <a:cubicBezTo>
                      <a:pt x="6" y="5"/>
                      <a:pt x="7" y="3"/>
                      <a:pt x="8" y="1"/>
                    </a:cubicBezTo>
                    <a:cubicBezTo>
                      <a:pt x="8" y="1"/>
                      <a:pt x="8" y="1"/>
                      <a:pt x="8"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4" name="Freeform 212"/>
              <p:cNvSpPr>
                <a:spLocks noEditPoints="1"/>
              </p:cNvSpPr>
              <p:nvPr/>
            </p:nvSpPr>
            <p:spPr bwMode="auto">
              <a:xfrm>
                <a:off x="2411" y="917"/>
                <a:ext cx="20" cy="30"/>
              </a:xfrm>
              <a:custGeom>
                <a:avLst/>
                <a:gdLst>
                  <a:gd name="T0" fmla="*/ 3 w 9"/>
                  <a:gd name="T1" fmla="*/ 11 h 14"/>
                  <a:gd name="T2" fmla="*/ 3 w 9"/>
                  <a:gd name="T3" fmla="*/ 11 h 14"/>
                  <a:gd name="T4" fmla="*/ 3 w 9"/>
                  <a:gd name="T5" fmla="*/ 11 h 14"/>
                  <a:gd name="T6" fmla="*/ 3 w 9"/>
                  <a:gd name="T7" fmla="*/ 11 h 14"/>
                  <a:gd name="T8" fmla="*/ 3 w 9"/>
                  <a:gd name="T9" fmla="*/ 11 h 14"/>
                  <a:gd name="T10" fmla="*/ 2 w 9"/>
                  <a:gd name="T11" fmla="*/ 10 h 14"/>
                  <a:gd name="T12" fmla="*/ 0 w 9"/>
                  <a:gd name="T13" fmla="*/ 14 h 14"/>
                  <a:gd name="T14" fmla="*/ 1 w 9"/>
                  <a:gd name="T15" fmla="*/ 13 h 14"/>
                  <a:gd name="T16" fmla="*/ 2 w 9"/>
                  <a:gd name="T17" fmla="*/ 10 h 14"/>
                  <a:gd name="T18" fmla="*/ 2 w 9"/>
                  <a:gd name="T19" fmla="*/ 10 h 14"/>
                  <a:gd name="T20" fmla="*/ 3 w 9"/>
                  <a:gd name="T21" fmla="*/ 7 h 14"/>
                  <a:gd name="T22" fmla="*/ 3 w 9"/>
                  <a:gd name="T23" fmla="*/ 7 h 14"/>
                  <a:gd name="T24" fmla="*/ 2 w 9"/>
                  <a:gd name="T25" fmla="*/ 8 h 14"/>
                  <a:gd name="T26" fmla="*/ 2 w 9"/>
                  <a:gd name="T27" fmla="*/ 8 h 14"/>
                  <a:gd name="T28" fmla="*/ 3 w 9"/>
                  <a:gd name="T29" fmla="*/ 7 h 14"/>
                  <a:gd name="T30" fmla="*/ 3 w 9"/>
                  <a:gd name="T31" fmla="*/ 8 h 14"/>
                  <a:gd name="T32" fmla="*/ 3 w 9"/>
                  <a:gd name="T33" fmla="*/ 8 h 14"/>
                  <a:gd name="T34" fmla="*/ 3 w 9"/>
                  <a:gd name="T35" fmla="*/ 8 h 14"/>
                  <a:gd name="T36" fmla="*/ 3 w 9"/>
                  <a:gd name="T37" fmla="*/ 7 h 14"/>
                  <a:gd name="T38" fmla="*/ 9 w 9"/>
                  <a:gd name="T39" fmla="*/ 0 h 14"/>
                  <a:gd name="T40" fmla="*/ 6 w 9"/>
                  <a:gd name="T41" fmla="*/ 6 h 14"/>
                  <a:gd name="T42" fmla="*/ 4 w 9"/>
                  <a:gd name="T43" fmla="*/ 9 h 14"/>
                  <a:gd name="T44" fmla="*/ 4 w 9"/>
                  <a:gd name="T45" fmla="*/ 9 h 14"/>
                  <a:gd name="T46" fmla="*/ 9 w 9"/>
                  <a:gd name="T47" fmla="*/ 2 h 14"/>
                  <a:gd name="T48" fmla="*/ 9 w 9"/>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4">
                    <a:moveTo>
                      <a:pt x="3" y="11"/>
                    </a:moveTo>
                    <a:cubicBezTo>
                      <a:pt x="3" y="11"/>
                      <a:pt x="3" y="11"/>
                      <a:pt x="3" y="11"/>
                    </a:cubicBezTo>
                    <a:cubicBezTo>
                      <a:pt x="3" y="11"/>
                      <a:pt x="3" y="11"/>
                      <a:pt x="3" y="11"/>
                    </a:cubicBezTo>
                    <a:cubicBezTo>
                      <a:pt x="3" y="11"/>
                      <a:pt x="3" y="11"/>
                      <a:pt x="3" y="11"/>
                    </a:cubicBezTo>
                    <a:cubicBezTo>
                      <a:pt x="3" y="11"/>
                      <a:pt x="3" y="11"/>
                      <a:pt x="3" y="11"/>
                    </a:cubicBezTo>
                    <a:moveTo>
                      <a:pt x="2" y="10"/>
                    </a:moveTo>
                    <a:cubicBezTo>
                      <a:pt x="1" y="11"/>
                      <a:pt x="1" y="12"/>
                      <a:pt x="0" y="14"/>
                    </a:cubicBezTo>
                    <a:cubicBezTo>
                      <a:pt x="0" y="13"/>
                      <a:pt x="0" y="13"/>
                      <a:pt x="1" y="13"/>
                    </a:cubicBezTo>
                    <a:cubicBezTo>
                      <a:pt x="1" y="12"/>
                      <a:pt x="1" y="10"/>
                      <a:pt x="2" y="10"/>
                    </a:cubicBezTo>
                    <a:cubicBezTo>
                      <a:pt x="2" y="10"/>
                      <a:pt x="2" y="10"/>
                      <a:pt x="2" y="10"/>
                    </a:cubicBezTo>
                    <a:moveTo>
                      <a:pt x="3" y="7"/>
                    </a:moveTo>
                    <a:cubicBezTo>
                      <a:pt x="3" y="7"/>
                      <a:pt x="3" y="7"/>
                      <a:pt x="3" y="7"/>
                    </a:cubicBezTo>
                    <a:cubicBezTo>
                      <a:pt x="3" y="7"/>
                      <a:pt x="2" y="7"/>
                      <a:pt x="2" y="8"/>
                    </a:cubicBezTo>
                    <a:cubicBezTo>
                      <a:pt x="2" y="8"/>
                      <a:pt x="2" y="8"/>
                      <a:pt x="2" y="8"/>
                    </a:cubicBezTo>
                    <a:cubicBezTo>
                      <a:pt x="2" y="8"/>
                      <a:pt x="3" y="8"/>
                      <a:pt x="3" y="7"/>
                    </a:cubicBezTo>
                    <a:cubicBezTo>
                      <a:pt x="3" y="7"/>
                      <a:pt x="3" y="8"/>
                      <a:pt x="3" y="8"/>
                    </a:cubicBezTo>
                    <a:cubicBezTo>
                      <a:pt x="3" y="8"/>
                      <a:pt x="3" y="8"/>
                      <a:pt x="3" y="8"/>
                    </a:cubicBezTo>
                    <a:cubicBezTo>
                      <a:pt x="3" y="8"/>
                      <a:pt x="3" y="8"/>
                      <a:pt x="3" y="8"/>
                    </a:cubicBezTo>
                    <a:cubicBezTo>
                      <a:pt x="3" y="7"/>
                      <a:pt x="3" y="7"/>
                      <a:pt x="3" y="7"/>
                    </a:cubicBezTo>
                    <a:moveTo>
                      <a:pt x="9" y="0"/>
                    </a:moveTo>
                    <a:cubicBezTo>
                      <a:pt x="8" y="2"/>
                      <a:pt x="7" y="4"/>
                      <a:pt x="6" y="6"/>
                    </a:cubicBezTo>
                    <a:cubicBezTo>
                      <a:pt x="5" y="7"/>
                      <a:pt x="5" y="8"/>
                      <a:pt x="4" y="9"/>
                    </a:cubicBezTo>
                    <a:cubicBezTo>
                      <a:pt x="4" y="9"/>
                      <a:pt x="4" y="9"/>
                      <a:pt x="4" y="9"/>
                    </a:cubicBezTo>
                    <a:cubicBezTo>
                      <a:pt x="6" y="7"/>
                      <a:pt x="7" y="4"/>
                      <a:pt x="9" y="2"/>
                    </a:cubicBezTo>
                    <a:cubicBezTo>
                      <a:pt x="9" y="1"/>
                      <a:pt x="9" y="1"/>
                      <a:pt x="9"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5" name="Freeform 213"/>
              <p:cNvSpPr>
                <a:spLocks/>
              </p:cNvSpPr>
              <p:nvPr/>
            </p:nvSpPr>
            <p:spPr bwMode="auto">
              <a:xfrm>
                <a:off x="2452" y="953"/>
                <a:ext cx="2" cy="7"/>
              </a:xfrm>
              <a:custGeom>
                <a:avLst/>
                <a:gdLst>
                  <a:gd name="T0" fmla="*/ 1 w 1"/>
                  <a:gd name="T1" fmla="*/ 0 h 3"/>
                  <a:gd name="T2" fmla="*/ 1 w 1"/>
                  <a:gd name="T3" fmla="*/ 0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0"/>
                      <a:pt x="1" y="0"/>
                      <a:pt x="1" y="0"/>
                    </a:cubicBezTo>
                    <a:cubicBezTo>
                      <a:pt x="1" y="1"/>
                      <a:pt x="0" y="2"/>
                      <a:pt x="0" y="3"/>
                    </a:cubicBezTo>
                    <a:cubicBezTo>
                      <a:pt x="0" y="3"/>
                      <a:pt x="0" y="3"/>
                      <a:pt x="0" y="2"/>
                    </a:cubicBezTo>
                    <a:cubicBezTo>
                      <a:pt x="1" y="1"/>
                      <a:pt x="1" y="1"/>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6" name="Freeform 214"/>
              <p:cNvSpPr>
                <a:spLocks noEditPoints="1"/>
              </p:cNvSpPr>
              <p:nvPr/>
            </p:nvSpPr>
            <p:spPr bwMode="auto">
              <a:xfrm>
                <a:off x="2405" y="960"/>
                <a:ext cx="6" cy="21"/>
              </a:xfrm>
              <a:custGeom>
                <a:avLst/>
                <a:gdLst>
                  <a:gd name="T0" fmla="*/ 2 w 3"/>
                  <a:gd name="T1" fmla="*/ 3 h 10"/>
                  <a:gd name="T2" fmla="*/ 1 w 3"/>
                  <a:gd name="T3" fmla="*/ 6 h 10"/>
                  <a:gd name="T4" fmla="*/ 0 w 3"/>
                  <a:gd name="T5" fmla="*/ 8 h 10"/>
                  <a:gd name="T6" fmla="*/ 0 w 3"/>
                  <a:gd name="T7" fmla="*/ 9 h 10"/>
                  <a:gd name="T8" fmla="*/ 0 w 3"/>
                  <a:gd name="T9" fmla="*/ 10 h 10"/>
                  <a:gd name="T10" fmla="*/ 2 w 3"/>
                  <a:gd name="T11" fmla="*/ 6 h 10"/>
                  <a:gd name="T12" fmla="*/ 3 w 3"/>
                  <a:gd name="T13" fmla="*/ 3 h 10"/>
                  <a:gd name="T14" fmla="*/ 2 w 3"/>
                  <a:gd name="T15" fmla="*/ 3 h 10"/>
                  <a:gd name="T16" fmla="*/ 2 w 3"/>
                  <a:gd name="T17" fmla="*/ 0 h 10"/>
                  <a:gd name="T18" fmla="*/ 2 w 3"/>
                  <a:gd name="T19" fmla="*/ 0 h 10"/>
                  <a:gd name="T20" fmla="*/ 3 w 3"/>
                  <a:gd name="T21" fmla="*/ 0 h 10"/>
                  <a:gd name="T22" fmla="*/ 2 w 3"/>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0">
                    <a:moveTo>
                      <a:pt x="2" y="3"/>
                    </a:moveTo>
                    <a:cubicBezTo>
                      <a:pt x="2" y="4"/>
                      <a:pt x="1" y="5"/>
                      <a:pt x="1" y="6"/>
                    </a:cubicBezTo>
                    <a:cubicBezTo>
                      <a:pt x="1" y="6"/>
                      <a:pt x="0" y="7"/>
                      <a:pt x="0" y="8"/>
                    </a:cubicBezTo>
                    <a:cubicBezTo>
                      <a:pt x="0" y="9"/>
                      <a:pt x="0" y="9"/>
                      <a:pt x="0" y="9"/>
                    </a:cubicBezTo>
                    <a:cubicBezTo>
                      <a:pt x="0" y="9"/>
                      <a:pt x="0" y="9"/>
                      <a:pt x="0" y="10"/>
                    </a:cubicBezTo>
                    <a:cubicBezTo>
                      <a:pt x="1" y="8"/>
                      <a:pt x="1" y="7"/>
                      <a:pt x="2" y="6"/>
                    </a:cubicBezTo>
                    <a:cubicBezTo>
                      <a:pt x="2" y="5"/>
                      <a:pt x="2" y="4"/>
                      <a:pt x="3" y="3"/>
                    </a:cubicBezTo>
                    <a:cubicBezTo>
                      <a:pt x="2" y="3"/>
                      <a:pt x="2" y="3"/>
                      <a:pt x="2" y="3"/>
                    </a:cubicBezTo>
                    <a:moveTo>
                      <a:pt x="2" y="0"/>
                    </a:moveTo>
                    <a:cubicBezTo>
                      <a:pt x="2" y="0"/>
                      <a:pt x="2" y="0"/>
                      <a:pt x="2" y="0"/>
                    </a:cubicBezTo>
                    <a:cubicBezTo>
                      <a:pt x="2" y="0"/>
                      <a:pt x="2" y="0"/>
                      <a:pt x="3" y="0"/>
                    </a:cubicBezTo>
                    <a:cubicBezTo>
                      <a:pt x="2" y="0"/>
                      <a:pt x="2" y="0"/>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7" name="Freeform 215"/>
              <p:cNvSpPr>
                <a:spLocks noEditPoints="1"/>
              </p:cNvSpPr>
              <p:nvPr/>
            </p:nvSpPr>
            <p:spPr bwMode="auto">
              <a:xfrm>
                <a:off x="2399" y="966"/>
                <a:ext cx="12" cy="38"/>
              </a:xfrm>
              <a:custGeom>
                <a:avLst/>
                <a:gdLst>
                  <a:gd name="T0" fmla="*/ 1 w 6"/>
                  <a:gd name="T1" fmla="*/ 14 h 18"/>
                  <a:gd name="T2" fmla="*/ 1 w 6"/>
                  <a:gd name="T3" fmla="*/ 18 h 18"/>
                  <a:gd name="T4" fmla="*/ 1 w 6"/>
                  <a:gd name="T5" fmla="*/ 18 h 18"/>
                  <a:gd name="T6" fmla="*/ 0 w 6"/>
                  <a:gd name="T7" fmla="*/ 18 h 18"/>
                  <a:gd name="T8" fmla="*/ 1 w 6"/>
                  <a:gd name="T9" fmla="*/ 15 h 18"/>
                  <a:gd name="T10" fmla="*/ 1 w 6"/>
                  <a:gd name="T11" fmla="*/ 14 h 18"/>
                  <a:gd name="T12" fmla="*/ 6 w 6"/>
                  <a:gd name="T13" fmla="*/ 0 h 18"/>
                  <a:gd name="T14" fmla="*/ 5 w 6"/>
                  <a:gd name="T15" fmla="*/ 3 h 18"/>
                  <a:gd name="T16" fmla="*/ 3 w 6"/>
                  <a:gd name="T17" fmla="*/ 7 h 18"/>
                  <a:gd name="T18" fmla="*/ 3 w 6"/>
                  <a:gd name="T19" fmla="*/ 8 h 18"/>
                  <a:gd name="T20" fmla="*/ 5 w 6"/>
                  <a:gd name="T21" fmla="*/ 3 h 18"/>
                  <a:gd name="T22" fmla="*/ 6 w 6"/>
                  <a:gd name="T23" fmla="*/ 1 h 18"/>
                  <a:gd name="T24" fmla="*/ 6 w 6"/>
                  <a:gd name="T25" fmla="*/ 1 h 18"/>
                  <a:gd name="T26" fmla="*/ 6 w 6"/>
                  <a:gd name="T27" fmla="*/ 1 h 18"/>
                  <a:gd name="T28" fmla="*/ 6 w 6"/>
                  <a:gd name="T29" fmla="*/ 0 h 18"/>
                  <a:gd name="T30" fmla="*/ 6 w 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1" y="14"/>
                    </a:moveTo>
                    <a:cubicBezTo>
                      <a:pt x="1" y="15"/>
                      <a:pt x="1" y="16"/>
                      <a:pt x="1" y="18"/>
                    </a:cubicBezTo>
                    <a:cubicBezTo>
                      <a:pt x="1" y="18"/>
                      <a:pt x="1" y="18"/>
                      <a:pt x="1" y="18"/>
                    </a:cubicBezTo>
                    <a:cubicBezTo>
                      <a:pt x="0" y="18"/>
                      <a:pt x="0" y="18"/>
                      <a:pt x="0" y="18"/>
                    </a:cubicBezTo>
                    <a:cubicBezTo>
                      <a:pt x="1" y="17"/>
                      <a:pt x="1" y="16"/>
                      <a:pt x="1" y="15"/>
                    </a:cubicBezTo>
                    <a:cubicBezTo>
                      <a:pt x="1" y="15"/>
                      <a:pt x="1" y="14"/>
                      <a:pt x="1" y="14"/>
                    </a:cubicBezTo>
                    <a:moveTo>
                      <a:pt x="6" y="0"/>
                    </a:moveTo>
                    <a:cubicBezTo>
                      <a:pt x="5" y="1"/>
                      <a:pt x="5" y="2"/>
                      <a:pt x="5" y="3"/>
                    </a:cubicBezTo>
                    <a:cubicBezTo>
                      <a:pt x="4" y="4"/>
                      <a:pt x="4" y="5"/>
                      <a:pt x="3" y="7"/>
                    </a:cubicBezTo>
                    <a:cubicBezTo>
                      <a:pt x="3" y="7"/>
                      <a:pt x="3" y="7"/>
                      <a:pt x="3" y="8"/>
                    </a:cubicBezTo>
                    <a:cubicBezTo>
                      <a:pt x="4" y="5"/>
                      <a:pt x="4" y="4"/>
                      <a:pt x="5" y="3"/>
                    </a:cubicBezTo>
                    <a:cubicBezTo>
                      <a:pt x="5" y="2"/>
                      <a:pt x="5" y="1"/>
                      <a:pt x="6" y="1"/>
                    </a:cubicBezTo>
                    <a:cubicBezTo>
                      <a:pt x="6" y="1"/>
                      <a:pt x="6" y="1"/>
                      <a:pt x="6" y="1"/>
                    </a:cubicBezTo>
                    <a:cubicBezTo>
                      <a:pt x="6" y="1"/>
                      <a:pt x="6" y="1"/>
                      <a:pt x="6" y="1"/>
                    </a:cubicBezTo>
                    <a:cubicBezTo>
                      <a:pt x="6" y="0"/>
                      <a:pt x="6" y="0"/>
                      <a:pt x="6" y="0"/>
                    </a:cubicBezTo>
                    <a:cubicBezTo>
                      <a:pt x="6" y="0"/>
                      <a:pt x="6" y="0"/>
                      <a:pt x="6"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8" name="Freeform 216"/>
              <p:cNvSpPr>
                <a:spLocks noEditPoints="1"/>
              </p:cNvSpPr>
              <p:nvPr/>
            </p:nvSpPr>
            <p:spPr bwMode="auto">
              <a:xfrm>
                <a:off x="2452" y="966"/>
                <a:ext cx="4" cy="47"/>
              </a:xfrm>
              <a:custGeom>
                <a:avLst/>
                <a:gdLst>
                  <a:gd name="T0" fmla="*/ 1 w 2"/>
                  <a:gd name="T1" fmla="*/ 17 h 22"/>
                  <a:gd name="T2" fmla="*/ 1 w 2"/>
                  <a:gd name="T3" fmla="*/ 18 h 22"/>
                  <a:gd name="T4" fmla="*/ 0 w 2"/>
                  <a:gd name="T5" fmla="*/ 22 h 22"/>
                  <a:gd name="T6" fmla="*/ 1 w 2"/>
                  <a:gd name="T7" fmla="*/ 20 h 22"/>
                  <a:gd name="T8" fmla="*/ 1 w 2"/>
                  <a:gd name="T9" fmla="*/ 17 h 22"/>
                  <a:gd name="T10" fmla="*/ 2 w 2"/>
                  <a:gd name="T11" fmla="*/ 0 h 22"/>
                  <a:gd name="T12" fmla="*/ 1 w 2"/>
                  <a:gd name="T13" fmla="*/ 2 h 22"/>
                  <a:gd name="T14" fmla="*/ 1 w 2"/>
                  <a:gd name="T15" fmla="*/ 4 h 22"/>
                  <a:gd name="T16" fmla="*/ 1 w 2"/>
                  <a:gd name="T17" fmla="*/ 10 h 22"/>
                  <a:gd name="T18" fmla="*/ 2 w 2"/>
                  <a:gd name="T19" fmla="*/ 11 h 22"/>
                  <a:gd name="T20" fmla="*/ 2 w 2"/>
                  <a:gd name="T21" fmla="*/ 13 h 22"/>
                  <a:gd name="T22" fmla="*/ 2 w 2"/>
                  <a:gd name="T23" fmla="*/ 1 h 22"/>
                  <a:gd name="T24" fmla="*/ 2 w 2"/>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2">
                    <a:moveTo>
                      <a:pt x="1" y="17"/>
                    </a:moveTo>
                    <a:cubicBezTo>
                      <a:pt x="1" y="18"/>
                      <a:pt x="1" y="18"/>
                      <a:pt x="1" y="18"/>
                    </a:cubicBezTo>
                    <a:cubicBezTo>
                      <a:pt x="0" y="19"/>
                      <a:pt x="0" y="21"/>
                      <a:pt x="0" y="22"/>
                    </a:cubicBezTo>
                    <a:cubicBezTo>
                      <a:pt x="1" y="21"/>
                      <a:pt x="1" y="21"/>
                      <a:pt x="1" y="20"/>
                    </a:cubicBezTo>
                    <a:cubicBezTo>
                      <a:pt x="1" y="19"/>
                      <a:pt x="1" y="18"/>
                      <a:pt x="1" y="17"/>
                    </a:cubicBezTo>
                    <a:moveTo>
                      <a:pt x="2" y="0"/>
                    </a:moveTo>
                    <a:cubicBezTo>
                      <a:pt x="1" y="1"/>
                      <a:pt x="1" y="2"/>
                      <a:pt x="1" y="2"/>
                    </a:cubicBezTo>
                    <a:cubicBezTo>
                      <a:pt x="1" y="2"/>
                      <a:pt x="1" y="3"/>
                      <a:pt x="1" y="4"/>
                    </a:cubicBezTo>
                    <a:cubicBezTo>
                      <a:pt x="1" y="6"/>
                      <a:pt x="2" y="8"/>
                      <a:pt x="1" y="10"/>
                    </a:cubicBezTo>
                    <a:cubicBezTo>
                      <a:pt x="1" y="10"/>
                      <a:pt x="2" y="11"/>
                      <a:pt x="2" y="11"/>
                    </a:cubicBezTo>
                    <a:cubicBezTo>
                      <a:pt x="2" y="12"/>
                      <a:pt x="2" y="13"/>
                      <a:pt x="2" y="13"/>
                    </a:cubicBezTo>
                    <a:cubicBezTo>
                      <a:pt x="2" y="10"/>
                      <a:pt x="2" y="6"/>
                      <a:pt x="2" y="1"/>
                    </a:cubicBezTo>
                    <a:cubicBezTo>
                      <a:pt x="2" y="1"/>
                      <a:pt x="2" y="0"/>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9" name="Freeform 217"/>
              <p:cNvSpPr>
                <a:spLocks noEditPoints="1"/>
              </p:cNvSpPr>
              <p:nvPr/>
            </p:nvSpPr>
            <p:spPr bwMode="auto">
              <a:xfrm>
                <a:off x="2452" y="964"/>
                <a:ext cx="4" cy="51"/>
              </a:xfrm>
              <a:custGeom>
                <a:avLst/>
                <a:gdLst>
                  <a:gd name="T0" fmla="*/ 1 w 2"/>
                  <a:gd name="T1" fmla="*/ 21 h 24"/>
                  <a:gd name="T2" fmla="*/ 0 w 2"/>
                  <a:gd name="T3" fmla="*/ 23 h 24"/>
                  <a:gd name="T4" fmla="*/ 0 w 2"/>
                  <a:gd name="T5" fmla="*/ 24 h 24"/>
                  <a:gd name="T6" fmla="*/ 1 w 2"/>
                  <a:gd name="T7" fmla="*/ 22 h 24"/>
                  <a:gd name="T8" fmla="*/ 1 w 2"/>
                  <a:gd name="T9" fmla="*/ 21 h 24"/>
                  <a:gd name="T10" fmla="*/ 2 w 2"/>
                  <a:gd name="T11" fmla="*/ 0 h 24"/>
                  <a:gd name="T12" fmla="*/ 2 w 2"/>
                  <a:gd name="T13" fmla="*/ 1 h 24"/>
                  <a:gd name="T14" fmla="*/ 2 w 2"/>
                  <a:gd name="T15" fmla="*/ 1 h 24"/>
                  <a:gd name="T16" fmla="*/ 2 w 2"/>
                  <a:gd name="T17" fmla="*/ 2 h 24"/>
                  <a:gd name="T18" fmla="*/ 2 w 2"/>
                  <a:gd name="T19" fmla="*/ 14 h 24"/>
                  <a:gd name="T20" fmla="*/ 2 w 2"/>
                  <a:gd name="T21" fmla="*/ 15 h 24"/>
                  <a:gd name="T22" fmla="*/ 2 w 2"/>
                  <a:gd name="T23" fmla="*/ 15 h 24"/>
                  <a:gd name="T24" fmla="*/ 2 w 2"/>
                  <a:gd name="T25" fmla="*/ 15 h 24"/>
                  <a:gd name="T26" fmla="*/ 2 w 2"/>
                  <a:gd name="T27" fmla="*/ 2 h 24"/>
                  <a:gd name="T28" fmla="*/ 2 w 2"/>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4">
                    <a:moveTo>
                      <a:pt x="1" y="21"/>
                    </a:moveTo>
                    <a:cubicBezTo>
                      <a:pt x="1" y="22"/>
                      <a:pt x="1" y="22"/>
                      <a:pt x="0" y="23"/>
                    </a:cubicBezTo>
                    <a:cubicBezTo>
                      <a:pt x="0" y="23"/>
                      <a:pt x="0" y="24"/>
                      <a:pt x="0" y="24"/>
                    </a:cubicBezTo>
                    <a:cubicBezTo>
                      <a:pt x="1" y="23"/>
                      <a:pt x="1" y="23"/>
                      <a:pt x="1" y="22"/>
                    </a:cubicBezTo>
                    <a:cubicBezTo>
                      <a:pt x="1" y="22"/>
                      <a:pt x="1" y="22"/>
                      <a:pt x="1" y="21"/>
                    </a:cubicBezTo>
                    <a:moveTo>
                      <a:pt x="2" y="0"/>
                    </a:moveTo>
                    <a:cubicBezTo>
                      <a:pt x="2" y="1"/>
                      <a:pt x="2" y="1"/>
                      <a:pt x="2" y="1"/>
                    </a:cubicBezTo>
                    <a:cubicBezTo>
                      <a:pt x="2" y="1"/>
                      <a:pt x="2" y="1"/>
                      <a:pt x="2" y="1"/>
                    </a:cubicBezTo>
                    <a:cubicBezTo>
                      <a:pt x="2" y="1"/>
                      <a:pt x="2" y="2"/>
                      <a:pt x="2" y="2"/>
                    </a:cubicBezTo>
                    <a:cubicBezTo>
                      <a:pt x="2" y="7"/>
                      <a:pt x="2" y="11"/>
                      <a:pt x="2" y="14"/>
                    </a:cubicBezTo>
                    <a:cubicBezTo>
                      <a:pt x="2" y="15"/>
                      <a:pt x="2" y="15"/>
                      <a:pt x="2" y="15"/>
                    </a:cubicBezTo>
                    <a:cubicBezTo>
                      <a:pt x="2" y="15"/>
                      <a:pt x="2" y="15"/>
                      <a:pt x="2" y="15"/>
                    </a:cubicBezTo>
                    <a:cubicBezTo>
                      <a:pt x="2" y="15"/>
                      <a:pt x="2" y="15"/>
                      <a:pt x="2" y="15"/>
                    </a:cubicBezTo>
                    <a:cubicBezTo>
                      <a:pt x="2" y="12"/>
                      <a:pt x="2" y="8"/>
                      <a:pt x="2" y="2"/>
                    </a:cubicBezTo>
                    <a:cubicBezTo>
                      <a:pt x="2" y="1"/>
                      <a:pt x="2" y="1"/>
                      <a:pt x="2"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0" name="Freeform 218"/>
              <p:cNvSpPr>
                <a:spLocks/>
              </p:cNvSpPr>
              <p:nvPr/>
            </p:nvSpPr>
            <p:spPr bwMode="auto">
              <a:xfrm>
                <a:off x="2422" y="972"/>
                <a:ext cx="4" cy="15"/>
              </a:xfrm>
              <a:custGeom>
                <a:avLst/>
                <a:gdLst>
                  <a:gd name="T0" fmla="*/ 1 w 2"/>
                  <a:gd name="T1" fmla="*/ 0 h 7"/>
                  <a:gd name="T2" fmla="*/ 0 w 2"/>
                  <a:gd name="T3" fmla="*/ 6 h 7"/>
                  <a:gd name="T4" fmla="*/ 0 w 2"/>
                  <a:gd name="T5" fmla="*/ 7 h 7"/>
                  <a:gd name="T6" fmla="*/ 1 w 2"/>
                  <a:gd name="T7" fmla="*/ 6 h 7"/>
                  <a:gd name="T8" fmla="*/ 1 w 2"/>
                  <a:gd name="T9" fmla="*/ 3 h 7"/>
                  <a:gd name="T10" fmla="*/ 2 w 2"/>
                  <a:gd name="T11" fmla="*/ 0 h 7"/>
                  <a:gd name="T12" fmla="*/ 1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0"/>
                    </a:moveTo>
                    <a:cubicBezTo>
                      <a:pt x="2" y="2"/>
                      <a:pt x="1" y="4"/>
                      <a:pt x="0" y="6"/>
                    </a:cubicBezTo>
                    <a:cubicBezTo>
                      <a:pt x="0" y="6"/>
                      <a:pt x="0" y="7"/>
                      <a:pt x="0" y="7"/>
                    </a:cubicBezTo>
                    <a:cubicBezTo>
                      <a:pt x="0" y="7"/>
                      <a:pt x="0" y="6"/>
                      <a:pt x="1" y="6"/>
                    </a:cubicBezTo>
                    <a:cubicBezTo>
                      <a:pt x="1" y="5"/>
                      <a:pt x="1" y="4"/>
                      <a:pt x="1" y="3"/>
                    </a:cubicBezTo>
                    <a:cubicBezTo>
                      <a:pt x="1" y="2"/>
                      <a:pt x="2" y="1"/>
                      <a:pt x="2" y="0"/>
                    </a:cubicBezTo>
                    <a:cubicBezTo>
                      <a:pt x="2" y="0"/>
                      <a:pt x="1" y="0"/>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1" name="Freeform 219"/>
              <p:cNvSpPr>
                <a:spLocks/>
              </p:cNvSpPr>
              <p:nvPr/>
            </p:nvSpPr>
            <p:spPr bwMode="auto">
              <a:xfrm>
                <a:off x="2422" y="972"/>
                <a:ext cx="4" cy="17"/>
              </a:xfrm>
              <a:custGeom>
                <a:avLst/>
                <a:gdLst>
                  <a:gd name="T0" fmla="*/ 2 w 2"/>
                  <a:gd name="T1" fmla="*/ 0 h 8"/>
                  <a:gd name="T2" fmla="*/ 1 w 2"/>
                  <a:gd name="T3" fmla="*/ 3 h 8"/>
                  <a:gd name="T4" fmla="*/ 1 w 2"/>
                  <a:gd name="T5" fmla="*/ 6 h 8"/>
                  <a:gd name="T6" fmla="*/ 0 w 2"/>
                  <a:gd name="T7" fmla="*/ 7 h 8"/>
                  <a:gd name="T8" fmla="*/ 0 w 2"/>
                  <a:gd name="T9" fmla="*/ 8 h 8"/>
                  <a:gd name="T10" fmla="*/ 1 w 2"/>
                  <a:gd name="T11" fmla="*/ 6 h 8"/>
                  <a:gd name="T12" fmla="*/ 2 w 2"/>
                  <a:gd name="T13" fmla="*/ 0 h 8"/>
                  <a:gd name="T14" fmla="*/ 2 w 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2" y="0"/>
                    </a:moveTo>
                    <a:cubicBezTo>
                      <a:pt x="2" y="1"/>
                      <a:pt x="1" y="2"/>
                      <a:pt x="1" y="3"/>
                    </a:cubicBezTo>
                    <a:cubicBezTo>
                      <a:pt x="1" y="4"/>
                      <a:pt x="1" y="5"/>
                      <a:pt x="1" y="6"/>
                    </a:cubicBezTo>
                    <a:cubicBezTo>
                      <a:pt x="0" y="6"/>
                      <a:pt x="0" y="7"/>
                      <a:pt x="0" y="7"/>
                    </a:cubicBezTo>
                    <a:cubicBezTo>
                      <a:pt x="0" y="7"/>
                      <a:pt x="0" y="8"/>
                      <a:pt x="0" y="8"/>
                    </a:cubicBezTo>
                    <a:cubicBezTo>
                      <a:pt x="0" y="7"/>
                      <a:pt x="1" y="7"/>
                      <a:pt x="1" y="6"/>
                    </a:cubicBezTo>
                    <a:cubicBezTo>
                      <a:pt x="1" y="3"/>
                      <a:pt x="2" y="2"/>
                      <a:pt x="2" y="0"/>
                    </a:cubicBezTo>
                    <a:cubicBezTo>
                      <a:pt x="2" y="0"/>
                      <a:pt x="2" y="0"/>
                      <a:pt x="2"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2" name="Freeform 220"/>
              <p:cNvSpPr>
                <a:spLocks/>
              </p:cNvSpPr>
              <p:nvPr/>
            </p:nvSpPr>
            <p:spPr bwMode="auto">
              <a:xfrm>
                <a:off x="2441" y="972"/>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0"/>
                      <a:pt x="0" y="1"/>
                      <a:pt x="0" y="1"/>
                    </a:cubicBezTo>
                    <a:cubicBezTo>
                      <a:pt x="0" y="1"/>
                      <a:pt x="0" y="2"/>
                      <a:pt x="0" y="3"/>
                    </a:cubicBezTo>
                    <a:cubicBezTo>
                      <a:pt x="0" y="2"/>
                      <a:pt x="0" y="2"/>
                      <a:pt x="0" y="2"/>
                    </a:cubicBezTo>
                    <a:cubicBezTo>
                      <a:pt x="0" y="1"/>
                      <a:pt x="0" y="1"/>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3" name="Freeform 221"/>
              <p:cNvSpPr>
                <a:spLocks/>
              </p:cNvSpPr>
              <p:nvPr/>
            </p:nvSpPr>
            <p:spPr bwMode="auto">
              <a:xfrm>
                <a:off x="2441" y="972"/>
                <a:ext cx="2" cy="13"/>
              </a:xfrm>
              <a:custGeom>
                <a:avLst/>
                <a:gdLst>
                  <a:gd name="T0" fmla="*/ 1 w 1"/>
                  <a:gd name="T1" fmla="*/ 0 h 6"/>
                  <a:gd name="T2" fmla="*/ 1 w 1"/>
                  <a:gd name="T3" fmla="*/ 0 h 6"/>
                  <a:gd name="T4" fmla="*/ 1 w 1"/>
                  <a:gd name="T5" fmla="*/ 0 h 6"/>
                  <a:gd name="T6" fmla="*/ 0 w 1"/>
                  <a:gd name="T7" fmla="*/ 2 h 6"/>
                  <a:gd name="T8" fmla="*/ 0 w 1"/>
                  <a:gd name="T9" fmla="*/ 3 h 6"/>
                  <a:gd name="T10" fmla="*/ 0 w 1"/>
                  <a:gd name="T11" fmla="*/ 6 h 6"/>
                  <a:gd name="T12" fmla="*/ 0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1" y="0"/>
                      <a:pt x="1" y="0"/>
                      <a:pt x="1" y="0"/>
                    </a:cubicBezTo>
                    <a:cubicBezTo>
                      <a:pt x="1" y="0"/>
                      <a:pt x="1" y="0"/>
                      <a:pt x="1" y="0"/>
                    </a:cubicBezTo>
                    <a:cubicBezTo>
                      <a:pt x="0" y="1"/>
                      <a:pt x="0" y="1"/>
                      <a:pt x="0" y="2"/>
                    </a:cubicBezTo>
                    <a:cubicBezTo>
                      <a:pt x="0" y="2"/>
                      <a:pt x="0" y="2"/>
                      <a:pt x="0" y="3"/>
                    </a:cubicBezTo>
                    <a:cubicBezTo>
                      <a:pt x="0" y="4"/>
                      <a:pt x="0" y="5"/>
                      <a:pt x="0" y="6"/>
                    </a:cubicBezTo>
                    <a:cubicBezTo>
                      <a:pt x="0" y="4"/>
                      <a:pt x="0" y="3"/>
                      <a:pt x="0" y="2"/>
                    </a:cubicBezTo>
                    <a:cubicBezTo>
                      <a:pt x="0" y="1"/>
                      <a:pt x="1" y="1"/>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4" name="Freeform 222"/>
              <p:cNvSpPr>
                <a:spLocks/>
              </p:cNvSpPr>
              <p:nvPr/>
            </p:nvSpPr>
            <p:spPr bwMode="auto">
              <a:xfrm>
                <a:off x="2414" y="1013"/>
                <a:ext cx="4" cy="12"/>
              </a:xfrm>
              <a:custGeom>
                <a:avLst/>
                <a:gdLst>
                  <a:gd name="T0" fmla="*/ 2 w 2"/>
                  <a:gd name="T1" fmla="*/ 0 h 6"/>
                  <a:gd name="T2" fmla="*/ 1 w 2"/>
                  <a:gd name="T3" fmla="*/ 2 h 6"/>
                  <a:gd name="T4" fmla="*/ 0 w 2"/>
                  <a:gd name="T5" fmla="*/ 6 h 6"/>
                  <a:gd name="T6" fmla="*/ 1 w 2"/>
                  <a:gd name="T7" fmla="*/ 4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2" y="1"/>
                      <a:pt x="2" y="2"/>
                      <a:pt x="1" y="2"/>
                    </a:cubicBezTo>
                    <a:cubicBezTo>
                      <a:pt x="1" y="4"/>
                      <a:pt x="1" y="5"/>
                      <a:pt x="0" y="6"/>
                    </a:cubicBezTo>
                    <a:cubicBezTo>
                      <a:pt x="1" y="6"/>
                      <a:pt x="1" y="5"/>
                      <a:pt x="1" y="4"/>
                    </a:cubicBezTo>
                    <a:cubicBezTo>
                      <a:pt x="1" y="3"/>
                      <a:pt x="2" y="2"/>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5" name="Freeform 223"/>
              <p:cNvSpPr>
                <a:spLocks/>
              </p:cNvSpPr>
              <p:nvPr/>
            </p:nvSpPr>
            <p:spPr bwMode="auto">
              <a:xfrm>
                <a:off x="2414" y="1021"/>
                <a:ext cx="2" cy="7"/>
              </a:xfrm>
              <a:custGeom>
                <a:avLst/>
                <a:gdLst>
                  <a:gd name="T0" fmla="*/ 1 w 1"/>
                  <a:gd name="T1" fmla="*/ 0 h 3"/>
                  <a:gd name="T2" fmla="*/ 0 w 1"/>
                  <a:gd name="T3" fmla="*/ 2 h 3"/>
                  <a:gd name="T4" fmla="*/ 0 w 1"/>
                  <a:gd name="T5" fmla="*/ 3 h 3"/>
                  <a:gd name="T6" fmla="*/ 1 w 1"/>
                  <a:gd name="T7" fmla="*/ 2 h 3"/>
                  <a:gd name="T8" fmla="*/ 1 w 1"/>
                  <a:gd name="T9" fmla="*/ 1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cubicBezTo>
                      <a:pt x="1" y="1"/>
                      <a:pt x="1" y="2"/>
                      <a:pt x="0" y="2"/>
                    </a:cubicBezTo>
                    <a:cubicBezTo>
                      <a:pt x="0" y="3"/>
                      <a:pt x="0" y="3"/>
                      <a:pt x="0" y="3"/>
                    </a:cubicBezTo>
                    <a:cubicBezTo>
                      <a:pt x="0" y="3"/>
                      <a:pt x="1" y="2"/>
                      <a:pt x="1" y="2"/>
                    </a:cubicBezTo>
                    <a:cubicBezTo>
                      <a:pt x="1" y="1"/>
                      <a:pt x="1" y="1"/>
                      <a:pt x="1" y="1"/>
                    </a:cubicBezTo>
                    <a:cubicBezTo>
                      <a:pt x="1" y="1"/>
                      <a:pt x="1" y="1"/>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6" name="Freeform 224"/>
              <p:cNvSpPr>
                <a:spLocks/>
              </p:cNvSpPr>
              <p:nvPr/>
            </p:nvSpPr>
            <p:spPr bwMode="auto">
              <a:xfrm>
                <a:off x="2684" y="358"/>
                <a:ext cx="6" cy="25"/>
              </a:xfrm>
              <a:custGeom>
                <a:avLst/>
                <a:gdLst>
                  <a:gd name="T0" fmla="*/ 3 w 3"/>
                  <a:gd name="T1" fmla="*/ 0 h 12"/>
                  <a:gd name="T2" fmla="*/ 3 w 3"/>
                  <a:gd name="T3" fmla="*/ 1 h 12"/>
                  <a:gd name="T4" fmla="*/ 1 w 3"/>
                  <a:gd name="T5" fmla="*/ 2 h 12"/>
                  <a:gd name="T6" fmla="*/ 0 w 3"/>
                  <a:gd name="T7" fmla="*/ 12 h 12"/>
                  <a:gd name="T8" fmla="*/ 3 w 3"/>
                  <a:gd name="T9" fmla="*/ 2 h 12"/>
                  <a:gd name="T10" fmla="*/ 3 w 3"/>
                  <a:gd name="T11" fmla="*/ 1 h 12"/>
                  <a:gd name="T12" fmla="*/ 3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0"/>
                    </a:moveTo>
                    <a:cubicBezTo>
                      <a:pt x="3" y="0"/>
                      <a:pt x="3" y="0"/>
                      <a:pt x="3" y="1"/>
                    </a:cubicBezTo>
                    <a:cubicBezTo>
                      <a:pt x="2" y="1"/>
                      <a:pt x="2" y="2"/>
                      <a:pt x="1" y="2"/>
                    </a:cubicBezTo>
                    <a:cubicBezTo>
                      <a:pt x="1" y="5"/>
                      <a:pt x="0" y="9"/>
                      <a:pt x="0" y="12"/>
                    </a:cubicBezTo>
                    <a:cubicBezTo>
                      <a:pt x="1" y="9"/>
                      <a:pt x="2" y="6"/>
                      <a:pt x="3" y="2"/>
                    </a:cubicBezTo>
                    <a:cubicBezTo>
                      <a:pt x="3" y="1"/>
                      <a:pt x="3" y="1"/>
                      <a:pt x="3" y="1"/>
                    </a:cubicBezTo>
                    <a:cubicBezTo>
                      <a:pt x="3" y="0"/>
                      <a:pt x="3" y="0"/>
                      <a:pt x="3"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7" name="Freeform 225"/>
              <p:cNvSpPr>
                <a:spLocks/>
              </p:cNvSpPr>
              <p:nvPr/>
            </p:nvSpPr>
            <p:spPr bwMode="auto">
              <a:xfrm>
                <a:off x="2690" y="356"/>
                <a:ext cx="2"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1"/>
                    </a:cubicBezTo>
                    <a:cubicBezTo>
                      <a:pt x="0" y="1"/>
                      <a:pt x="0" y="1"/>
                      <a:pt x="0" y="2"/>
                    </a:cubicBezTo>
                    <a:cubicBezTo>
                      <a:pt x="0" y="1"/>
                      <a:pt x="1" y="1"/>
                      <a:pt x="1" y="0"/>
                    </a:cubicBezTo>
                  </a:path>
                </a:pathLst>
              </a:custGeom>
              <a:solidFill>
                <a:srgbClr val="DC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8" name="Freeform 226"/>
              <p:cNvSpPr>
                <a:spLocks/>
              </p:cNvSpPr>
              <p:nvPr/>
            </p:nvSpPr>
            <p:spPr bwMode="auto">
              <a:xfrm>
                <a:off x="2684" y="362"/>
                <a:ext cx="2" cy="21"/>
              </a:xfrm>
              <a:custGeom>
                <a:avLst/>
                <a:gdLst>
                  <a:gd name="T0" fmla="*/ 1 w 1"/>
                  <a:gd name="T1" fmla="*/ 0 h 10"/>
                  <a:gd name="T2" fmla="*/ 1 w 1"/>
                  <a:gd name="T3" fmla="*/ 0 h 10"/>
                  <a:gd name="T4" fmla="*/ 0 w 1"/>
                  <a:gd name="T5" fmla="*/ 10 h 10"/>
                  <a:gd name="T6" fmla="*/ 0 w 1"/>
                  <a:gd name="T7" fmla="*/ 10 h 10"/>
                  <a:gd name="T8" fmla="*/ 0 w 1"/>
                  <a:gd name="T9" fmla="*/ 1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1" y="0"/>
                      <a:pt x="1" y="0"/>
                      <a:pt x="1" y="0"/>
                    </a:cubicBezTo>
                    <a:cubicBezTo>
                      <a:pt x="0" y="4"/>
                      <a:pt x="0" y="7"/>
                      <a:pt x="0" y="10"/>
                    </a:cubicBezTo>
                    <a:cubicBezTo>
                      <a:pt x="0" y="10"/>
                      <a:pt x="0" y="10"/>
                      <a:pt x="0" y="10"/>
                    </a:cubicBezTo>
                    <a:cubicBezTo>
                      <a:pt x="0" y="10"/>
                      <a:pt x="0" y="10"/>
                      <a:pt x="0" y="10"/>
                    </a:cubicBezTo>
                    <a:cubicBezTo>
                      <a:pt x="0" y="7"/>
                      <a:pt x="1" y="3"/>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9" name="Freeform 227"/>
              <p:cNvSpPr>
                <a:spLocks noEditPoints="1"/>
              </p:cNvSpPr>
              <p:nvPr/>
            </p:nvSpPr>
            <p:spPr bwMode="auto">
              <a:xfrm>
                <a:off x="2677" y="422"/>
                <a:ext cx="11" cy="10"/>
              </a:xfrm>
              <a:custGeom>
                <a:avLst/>
                <a:gdLst>
                  <a:gd name="T0" fmla="*/ 0 w 5"/>
                  <a:gd name="T1" fmla="*/ 4 h 5"/>
                  <a:gd name="T2" fmla="*/ 0 w 5"/>
                  <a:gd name="T3" fmla="*/ 5 h 5"/>
                  <a:gd name="T4" fmla="*/ 0 w 5"/>
                  <a:gd name="T5" fmla="*/ 5 h 5"/>
                  <a:gd name="T6" fmla="*/ 0 w 5"/>
                  <a:gd name="T7" fmla="*/ 4 h 5"/>
                  <a:gd name="T8" fmla="*/ 3 w 5"/>
                  <a:gd name="T9" fmla="*/ 0 h 5"/>
                  <a:gd name="T10" fmla="*/ 3 w 5"/>
                  <a:gd name="T11" fmla="*/ 4 h 5"/>
                  <a:gd name="T12" fmla="*/ 5 w 5"/>
                  <a:gd name="T13" fmla="*/ 4 h 5"/>
                  <a:gd name="T14" fmla="*/ 3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4"/>
                    </a:moveTo>
                    <a:cubicBezTo>
                      <a:pt x="0" y="4"/>
                      <a:pt x="0" y="5"/>
                      <a:pt x="0" y="5"/>
                    </a:cubicBezTo>
                    <a:cubicBezTo>
                      <a:pt x="0" y="5"/>
                      <a:pt x="0" y="5"/>
                      <a:pt x="0" y="5"/>
                    </a:cubicBezTo>
                    <a:cubicBezTo>
                      <a:pt x="0" y="5"/>
                      <a:pt x="0" y="4"/>
                      <a:pt x="0" y="4"/>
                    </a:cubicBezTo>
                    <a:moveTo>
                      <a:pt x="3" y="0"/>
                    </a:moveTo>
                    <a:cubicBezTo>
                      <a:pt x="3" y="1"/>
                      <a:pt x="3" y="3"/>
                      <a:pt x="3" y="4"/>
                    </a:cubicBezTo>
                    <a:cubicBezTo>
                      <a:pt x="4" y="4"/>
                      <a:pt x="4" y="4"/>
                      <a:pt x="5" y="4"/>
                    </a:cubicBezTo>
                    <a:cubicBezTo>
                      <a:pt x="4" y="3"/>
                      <a:pt x="4" y="1"/>
                      <a:pt x="3"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0" name="Freeform 228"/>
              <p:cNvSpPr>
                <a:spLocks noEditPoints="1"/>
              </p:cNvSpPr>
              <p:nvPr/>
            </p:nvSpPr>
            <p:spPr bwMode="auto">
              <a:xfrm>
                <a:off x="2682" y="375"/>
                <a:ext cx="6" cy="53"/>
              </a:xfrm>
              <a:custGeom>
                <a:avLst/>
                <a:gdLst>
                  <a:gd name="T0" fmla="*/ 2 w 3"/>
                  <a:gd name="T1" fmla="*/ 16 h 25"/>
                  <a:gd name="T2" fmla="*/ 2 w 3"/>
                  <a:gd name="T3" fmla="*/ 18 h 25"/>
                  <a:gd name="T4" fmla="*/ 2 w 3"/>
                  <a:gd name="T5" fmla="*/ 19 h 25"/>
                  <a:gd name="T6" fmla="*/ 2 w 3"/>
                  <a:gd name="T7" fmla="*/ 20 h 25"/>
                  <a:gd name="T8" fmla="*/ 1 w 3"/>
                  <a:gd name="T9" fmla="*/ 20 h 25"/>
                  <a:gd name="T10" fmla="*/ 1 w 3"/>
                  <a:gd name="T11" fmla="*/ 21 h 25"/>
                  <a:gd name="T12" fmla="*/ 3 w 3"/>
                  <a:gd name="T13" fmla="*/ 25 h 25"/>
                  <a:gd name="T14" fmla="*/ 3 w 3"/>
                  <a:gd name="T15" fmla="*/ 22 h 25"/>
                  <a:gd name="T16" fmla="*/ 2 w 3"/>
                  <a:gd name="T17" fmla="*/ 16 h 25"/>
                  <a:gd name="T18" fmla="*/ 0 w 3"/>
                  <a:gd name="T19" fmla="*/ 0 h 25"/>
                  <a:gd name="T20" fmla="*/ 0 w 3"/>
                  <a:gd name="T21" fmla="*/ 8 h 25"/>
                  <a:gd name="T22" fmla="*/ 0 w 3"/>
                  <a:gd name="T23" fmla="*/ 10 h 25"/>
                  <a:gd name="T24" fmla="*/ 0 w 3"/>
                  <a:gd name="T25" fmla="*/ 8 h 25"/>
                  <a:gd name="T26" fmla="*/ 0 w 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5">
                    <a:moveTo>
                      <a:pt x="2" y="16"/>
                    </a:moveTo>
                    <a:cubicBezTo>
                      <a:pt x="2" y="17"/>
                      <a:pt x="2" y="17"/>
                      <a:pt x="2" y="18"/>
                    </a:cubicBezTo>
                    <a:cubicBezTo>
                      <a:pt x="2" y="18"/>
                      <a:pt x="2" y="18"/>
                      <a:pt x="2" y="19"/>
                    </a:cubicBezTo>
                    <a:cubicBezTo>
                      <a:pt x="2" y="19"/>
                      <a:pt x="2" y="19"/>
                      <a:pt x="2" y="20"/>
                    </a:cubicBezTo>
                    <a:cubicBezTo>
                      <a:pt x="1" y="20"/>
                      <a:pt x="1" y="20"/>
                      <a:pt x="1" y="20"/>
                    </a:cubicBezTo>
                    <a:cubicBezTo>
                      <a:pt x="1" y="20"/>
                      <a:pt x="1" y="20"/>
                      <a:pt x="1" y="21"/>
                    </a:cubicBezTo>
                    <a:cubicBezTo>
                      <a:pt x="2" y="22"/>
                      <a:pt x="2" y="24"/>
                      <a:pt x="3" y="25"/>
                    </a:cubicBezTo>
                    <a:cubicBezTo>
                      <a:pt x="3" y="24"/>
                      <a:pt x="3" y="23"/>
                      <a:pt x="3" y="22"/>
                    </a:cubicBezTo>
                    <a:cubicBezTo>
                      <a:pt x="3" y="20"/>
                      <a:pt x="2" y="18"/>
                      <a:pt x="2" y="16"/>
                    </a:cubicBezTo>
                    <a:moveTo>
                      <a:pt x="0" y="0"/>
                    </a:moveTo>
                    <a:cubicBezTo>
                      <a:pt x="0" y="3"/>
                      <a:pt x="0" y="6"/>
                      <a:pt x="0" y="8"/>
                    </a:cubicBezTo>
                    <a:cubicBezTo>
                      <a:pt x="0" y="9"/>
                      <a:pt x="0" y="9"/>
                      <a:pt x="0" y="10"/>
                    </a:cubicBezTo>
                    <a:cubicBezTo>
                      <a:pt x="0" y="9"/>
                      <a:pt x="0" y="8"/>
                      <a:pt x="0" y="8"/>
                    </a:cubicBezTo>
                    <a:cubicBezTo>
                      <a:pt x="0" y="5"/>
                      <a:pt x="0" y="2"/>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1" name="Freeform 229"/>
              <p:cNvSpPr>
                <a:spLocks noEditPoints="1"/>
              </p:cNvSpPr>
              <p:nvPr/>
            </p:nvSpPr>
            <p:spPr bwMode="auto">
              <a:xfrm>
                <a:off x="2677" y="420"/>
                <a:ext cx="11" cy="12"/>
              </a:xfrm>
              <a:custGeom>
                <a:avLst/>
                <a:gdLst>
                  <a:gd name="T0" fmla="*/ 0 w 5"/>
                  <a:gd name="T1" fmla="*/ 6 h 6"/>
                  <a:gd name="T2" fmla="*/ 0 w 5"/>
                  <a:gd name="T3" fmla="*/ 6 h 6"/>
                  <a:gd name="T4" fmla="*/ 0 w 5"/>
                  <a:gd name="T5" fmla="*/ 6 h 6"/>
                  <a:gd name="T6" fmla="*/ 0 w 5"/>
                  <a:gd name="T7" fmla="*/ 6 h 6"/>
                  <a:gd name="T8" fmla="*/ 0 w 5"/>
                  <a:gd name="T9" fmla="*/ 6 h 6"/>
                  <a:gd name="T10" fmla="*/ 3 w 5"/>
                  <a:gd name="T11" fmla="*/ 0 h 6"/>
                  <a:gd name="T12" fmla="*/ 3 w 5"/>
                  <a:gd name="T13" fmla="*/ 1 h 6"/>
                  <a:gd name="T14" fmla="*/ 5 w 5"/>
                  <a:gd name="T15" fmla="*/ 5 h 6"/>
                  <a:gd name="T16" fmla="*/ 3 w 5"/>
                  <a:gd name="T17" fmla="*/ 5 h 6"/>
                  <a:gd name="T18" fmla="*/ 3 w 5"/>
                  <a:gd name="T19" fmla="*/ 5 h 6"/>
                  <a:gd name="T20" fmla="*/ 5 w 5"/>
                  <a:gd name="T21" fmla="*/ 5 h 6"/>
                  <a:gd name="T22" fmla="*/ 5 w 5"/>
                  <a:gd name="T23" fmla="*/ 4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0" y="6"/>
                    </a:moveTo>
                    <a:cubicBezTo>
                      <a:pt x="0" y="6"/>
                      <a:pt x="0" y="6"/>
                      <a:pt x="0" y="6"/>
                    </a:cubicBezTo>
                    <a:cubicBezTo>
                      <a:pt x="0" y="6"/>
                      <a:pt x="0" y="6"/>
                      <a:pt x="0" y="6"/>
                    </a:cubicBezTo>
                    <a:cubicBezTo>
                      <a:pt x="0" y="6"/>
                      <a:pt x="0" y="6"/>
                      <a:pt x="0" y="6"/>
                    </a:cubicBezTo>
                    <a:cubicBezTo>
                      <a:pt x="0" y="6"/>
                      <a:pt x="0" y="6"/>
                      <a:pt x="0" y="6"/>
                    </a:cubicBezTo>
                    <a:moveTo>
                      <a:pt x="3" y="0"/>
                    </a:moveTo>
                    <a:cubicBezTo>
                      <a:pt x="3" y="0"/>
                      <a:pt x="3" y="1"/>
                      <a:pt x="3" y="1"/>
                    </a:cubicBezTo>
                    <a:cubicBezTo>
                      <a:pt x="4" y="2"/>
                      <a:pt x="4" y="4"/>
                      <a:pt x="5" y="5"/>
                    </a:cubicBezTo>
                    <a:cubicBezTo>
                      <a:pt x="4" y="5"/>
                      <a:pt x="4" y="5"/>
                      <a:pt x="3" y="5"/>
                    </a:cubicBezTo>
                    <a:cubicBezTo>
                      <a:pt x="3" y="5"/>
                      <a:pt x="3" y="5"/>
                      <a:pt x="3" y="5"/>
                    </a:cubicBezTo>
                    <a:cubicBezTo>
                      <a:pt x="4" y="5"/>
                      <a:pt x="4" y="5"/>
                      <a:pt x="5" y="5"/>
                    </a:cubicBezTo>
                    <a:cubicBezTo>
                      <a:pt x="5" y="5"/>
                      <a:pt x="5" y="4"/>
                      <a:pt x="5" y="4"/>
                    </a:cubicBezTo>
                    <a:cubicBezTo>
                      <a:pt x="4" y="3"/>
                      <a:pt x="4" y="1"/>
                      <a:pt x="3"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2" name="Freeform 230"/>
              <p:cNvSpPr>
                <a:spLocks/>
              </p:cNvSpPr>
              <p:nvPr/>
            </p:nvSpPr>
            <p:spPr bwMode="auto">
              <a:xfrm>
                <a:off x="2688" y="386"/>
                <a:ext cx="2" cy="12"/>
              </a:xfrm>
              <a:custGeom>
                <a:avLst/>
                <a:gdLst>
                  <a:gd name="T0" fmla="*/ 1 w 1"/>
                  <a:gd name="T1" fmla="*/ 0 h 6"/>
                  <a:gd name="T2" fmla="*/ 0 w 1"/>
                  <a:gd name="T3" fmla="*/ 2 h 6"/>
                  <a:gd name="T4" fmla="*/ 1 w 1"/>
                  <a:gd name="T5" fmla="*/ 6 h 6"/>
                  <a:gd name="T6" fmla="*/ 1 w 1"/>
                  <a:gd name="T7" fmla="*/ 1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0" y="1"/>
                      <a:pt x="0" y="2"/>
                    </a:cubicBezTo>
                    <a:cubicBezTo>
                      <a:pt x="0" y="3"/>
                      <a:pt x="0" y="5"/>
                      <a:pt x="1" y="6"/>
                    </a:cubicBezTo>
                    <a:cubicBezTo>
                      <a:pt x="1" y="4"/>
                      <a:pt x="1" y="2"/>
                      <a:pt x="1" y="1"/>
                    </a:cubicBezTo>
                    <a:cubicBezTo>
                      <a:pt x="1" y="1"/>
                      <a:pt x="1" y="0"/>
                      <a:pt x="1"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3" name="Freeform 231"/>
              <p:cNvSpPr>
                <a:spLocks/>
              </p:cNvSpPr>
              <p:nvPr/>
            </p:nvSpPr>
            <p:spPr bwMode="auto">
              <a:xfrm>
                <a:off x="2690" y="383"/>
                <a:ext cx="2" cy="5"/>
              </a:xfrm>
              <a:custGeom>
                <a:avLst/>
                <a:gdLst>
                  <a:gd name="T0" fmla="*/ 0 w 1"/>
                  <a:gd name="T1" fmla="*/ 0 h 2"/>
                  <a:gd name="T2" fmla="*/ 0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0" y="2"/>
                      <a:pt x="0" y="2"/>
                    </a:cubicBezTo>
                    <a:cubicBezTo>
                      <a:pt x="1" y="1"/>
                      <a:pt x="1" y="0"/>
                      <a:pt x="0"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4" name="Freeform 232"/>
              <p:cNvSpPr>
                <a:spLocks/>
              </p:cNvSpPr>
              <p:nvPr/>
            </p:nvSpPr>
            <p:spPr bwMode="auto">
              <a:xfrm>
                <a:off x="2686" y="390"/>
                <a:ext cx="4" cy="21"/>
              </a:xfrm>
              <a:custGeom>
                <a:avLst/>
                <a:gdLst>
                  <a:gd name="T0" fmla="*/ 1 w 2"/>
                  <a:gd name="T1" fmla="*/ 0 h 10"/>
                  <a:gd name="T2" fmla="*/ 0 w 2"/>
                  <a:gd name="T3" fmla="*/ 3 h 10"/>
                  <a:gd name="T4" fmla="*/ 1 w 2"/>
                  <a:gd name="T5" fmla="*/ 10 h 10"/>
                  <a:gd name="T6" fmla="*/ 1 w 2"/>
                  <a:gd name="T7" fmla="*/ 8 h 10"/>
                  <a:gd name="T8" fmla="*/ 1 w 2"/>
                  <a:gd name="T9" fmla="*/ 8 h 10"/>
                  <a:gd name="T10" fmla="*/ 1 w 2"/>
                  <a:gd name="T11" fmla="*/ 7 h 10"/>
                  <a:gd name="T12" fmla="*/ 1 w 2"/>
                  <a:gd name="T13" fmla="*/ 7 h 10"/>
                  <a:gd name="T14" fmla="*/ 1 w 2"/>
                  <a:gd name="T15" fmla="*/ 6 h 10"/>
                  <a:gd name="T16" fmla="*/ 1 w 2"/>
                  <a:gd name="T17" fmla="*/ 5 h 10"/>
                  <a:gd name="T18" fmla="*/ 2 w 2"/>
                  <a:gd name="T19" fmla="*/ 4 h 10"/>
                  <a:gd name="T20" fmla="*/ 2 w 2"/>
                  <a:gd name="T21" fmla="*/ 4 h 10"/>
                  <a:gd name="T22" fmla="*/ 1 w 2"/>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0">
                    <a:moveTo>
                      <a:pt x="1" y="0"/>
                    </a:moveTo>
                    <a:cubicBezTo>
                      <a:pt x="1" y="1"/>
                      <a:pt x="0" y="2"/>
                      <a:pt x="0" y="3"/>
                    </a:cubicBezTo>
                    <a:cubicBezTo>
                      <a:pt x="0" y="6"/>
                      <a:pt x="1" y="8"/>
                      <a:pt x="1" y="10"/>
                    </a:cubicBezTo>
                    <a:cubicBezTo>
                      <a:pt x="1" y="9"/>
                      <a:pt x="1" y="9"/>
                      <a:pt x="1" y="8"/>
                    </a:cubicBezTo>
                    <a:cubicBezTo>
                      <a:pt x="1" y="8"/>
                      <a:pt x="1" y="8"/>
                      <a:pt x="1" y="8"/>
                    </a:cubicBezTo>
                    <a:cubicBezTo>
                      <a:pt x="1" y="7"/>
                      <a:pt x="1" y="7"/>
                      <a:pt x="1" y="7"/>
                    </a:cubicBezTo>
                    <a:cubicBezTo>
                      <a:pt x="1" y="7"/>
                      <a:pt x="1" y="7"/>
                      <a:pt x="1" y="7"/>
                    </a:cubicBezTo>
                    <a:cubicBezTo>
                      <a:pt x="1" y="6"/>
                      <a:pt x="1" y="6"/>
                      <a:pt x="1" y="6"/>
                    </a:cubicBezTo>
                    <a:cubicBezTo>
                      <a:pt x="1" y="5"/>
                      <a:pt x="1" y="5"/>
                      <a:pt x="1" y="5"/>
                    </a:cubicBezTo>
                    <a:cubicBezTo>
                      <a:pt x="1" y="5"/>
                      <a:pt x="1" y="5"/>
                      <a:pt x="2" y="4"/>
                    </a:cubicBezTo>
                    <a:cubicBezTo>
                      <a:pt x="2" y="4"/>
                      <a:pt x="2" y="4"/>
                      <a:pt x="2" y="4"/>
                    </a:cubicBezTo>
                    <a:cubicBezTo>
                      <a:pt x="1" y="3"/>
                      <a:pt x="1" y="1"/>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5" name="Freeform 233"/>
              <p:cNvSpPr>
                <a:spLocks/>
              </p:cNvSpPr>
              <p:nvPr/>
            </p:nvSpPr>
            <p:spPr bwMode="auto">
              <a:xfrm>
                <a:off x="2686" y="396"/>
                <a:ext cx="2" cy="17"/>
              </a:xfrm>
              <a:custGeom>
                <a:avLst/>
                <a:gdLst>
                  <a:gd name="T0" fmla="*/ 0 w 1"/>
                  <a:gd name="T1" fmla="*/ 0 h 8"/>
                  <a:gd name="T2" fmla="*/ 0 w 1"/>
                  <a:gd name="T3" fmla="*/ 1 h 8"/>
                  <a:gd name="T4" fmla="*/ 1 w 1"/>
                  <a:gd name="T5" fmla="*/ 8 h 8"/>
                  <a:gd name="T6" fmla="*/ 1 w 1"/>
                  <a:gd name="T7" fmla="*/ 7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1"/>
                      <a:pt x="0" y="1"/>
                    </a:cubicBezTo>
                    <a:cubicBezTo>
                      <a:pt x="0" y="3"/>
                      <a:pt x="1" y="6"/>
                      <a:pt x="1" y="8"/>
                    </a:cubicBezTo>
                    <a:cubicBezTo>
                      <a:pt x="1" y="7"/>
                      <a:pt x="1" y="7"/>
                      <a:pt x="1" y="7"/>
                    </a:cubicBezTo>
                    <a:cubicBezTo>
                      <a:pt x="1" y="5"/>
                      <a:pt x="0" y="3"/>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6" name="Freeform 234"/>
              <p:cNvSpPr>
                <a:spLocks noEditPoints="1"/>
              </p:cNvSpPr>
              <p:nvPr/>
            </p:nvSpPr>
            <p:spPr bwMode="auto">
              <a:xfrm>
                <a:off x="2726" y="430"/>
                <a:ext cx="90" cy="56"/>
              </a:xfrm>
              <a:custGeom>
                <a:avLst/>
                <a:gdLst>
                  <a:gd name="T0" fmla="*/ 40 w 42"/>
                  <a:gd name="T1" fmla="*/ 17 h 26"/>
                  <a:gd name="T2" fmla="*/ 40 w 42"/>
                  <a:gd name="T3" fmla="*/ 20 h 26"/>
                  <a:gd name="T4" fmla="*/ 41 w 42"/>
                  <a:gd name="T5" fmla="*/ 26 h 26"/>
                  <a:gd name="T6" fmla="*/ 40 w 42"/>
                  <a:gd name="T7" fmla="*/ 17 h 26"/>
                  <a:gd name="T8" fmla="*/ 29 w 42"/>
                  <a:gd name="T9" fmla="*/ 11 h 26"/>
                  <a:gd name="T10" fmla="*/ 33 w 42"/>
                  <a:gd name="T11" fmla="*/ 23 h 26"/>
                  <a:gd name="T12" fmla="*/ 34 w 42"/>
                  <a:gd name="T13" fmla="*/ 24 h 26"/>
                  <a:gd name="T14" fmla="*/ 30 w 42"/>
                  <a:gd name="T15" fmla="*/ 13 h 26"/>
                  <a:gd name="T16" fmla="*/ 32 w 42"/>
                  <a:gd name="T17" fmla="*/ 14 h 26"/>
                  <a:gd name="T18" fmla="*/ 37 w 42"/>
                  <a:gd name="T19" fmla="*/ 17 h 26"/>
                  <a:gd name="T20" fmla="*/ 37 w 42"/>
                  <a:gd name="T21" fmla="*/ 17 h 26"/>
                  <a:gd name="T22" fmla="*/ 38 w 42"/>
                  <a:gd name="T23" fmla="*/ 18 h 26"/>
                  <a:gd name="T24" fmla="*/ 38 w 42"/>
                  <a:gd name="T25" fmla="*/ 18 h 26"/>
                  <a:gd name="T26" fmla="*/ 39 w 42"/>
                  <a:gd name="T27" fmla="*/ 18 h 26"/>
                  <a:gd name="T28" fmla="*/ 31 w 42"/>
                  <a:gd name="T29" fmla="*/ 12 h 26"/>
                  <a:gd name="T30" fmla="*/ 29 w 42"/>
                  <a:gd name="T31" fmla="*/ 11 h 26"/>
                  <a:gd name="T32" fmla="*/ 6 w 42"/>
                  <a:gd name="T33" fmla="*/ 0 h 26"/>
                  <a:gd name="T34" fmla="*/ 0 w 42"/>
                  <a:gd name="T35" fmla="*/ 1 h 26"/>
                  <a:gd name="T36" fmla="*/ 4 w 42"/>
                  <a:gd name="T37" fmla="*/ 3 h 26"/>
                  <a:gd name="T38" fmla="*/ 8 w 42"/>
                  <a:gd name="T39" fmla="*/ 2 h 26"/>
                  <a:gd name="T40" fmla="*/ 20 w 42"/>
                  <a:gd name="T41" fmla="*/ 7 h 26"/>
                  <a:gd name="T42" fmla="*/ 23 w 42"/>
                  <a:gd name="T43" fmla="*/ 10 h 26"/>
                  <a:gd name="T44" fmla="*/ 18 w 42"/>
                  <a:gd name="T45" fmla="*/ 5 h 26"/>
                  <a:gd name="T46" fmla="*/ 6 w 42"/>
                  <a:gd name="T4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6">
                    <a:moveTo>
                      <a:pt x="40" y="17"/>
                    </a:moveTo>
                    <a:cubicBezTo>
                      <a:pt x="40" y="18"/>
                      <a:pt x="40" y="19"/>
                      <a:pt x="40" y="20"/>
                    </a:cubicBezTo>
                    <a:cubicBezTo>
                      <a:pt x="41" y="21"/>
                      <a:pt x="42" y="23"/>
                      <a:pt x="41" y="26"/>
                    </a:cubicBezTo>
                    <a:cubicBezTo>
                      <a:pt x="42" y="23"/>
                      <a:pt x="42" y="20"/>
                      <a:pt x="40" y="17"/>
                    </a:cubicBezTo>
                    <a:moveTo>
                      <a:pt x="29" y="11"/>
                    </a:moveTo>
                    <a:cubicBezTo>
                      <a:pt x="31" y="15"/>
                      <a:pt x="32" y="19"/>
                      <a:pt x="33" y="23"/>
                    </a:cubicBezTo>
                    <a:cubicBezTo>
                      <a:pt x="33" y="23"/>
                      <a:pt x="34" y="23"/>
                      <a:pt x="34" y="24"/>
                    </a:cubicBezTo>
                    <a:cubicBezTo>
                      <a:pt x="33" y="20"/>
                      <a:pt x="32" y="16"/>
                      <a:pt x="30" y="13"/>
                    </a:cubicBezTo>
                    <a:cubicBezTo>
                      <a:pt x="31" y="13"/>
                      <a:pt x="31" y="14"/>
                      <a:pt x="32" y="14"/>
                    </a:cubicBezTo>
                    <a:cubicBezTo>
                      <a:pt x="34" y="15"/>
                      <a:pt x="36" y="16"/>
                      <a:pt x="37" y="17"/>
                    </a:cubicBezTo>
                    <a:cubicBezTo>
                      <a:pt x="37" y="17"/>
                      <a:pt x="37" y="17"/>
                      <a:pt x="37" y="17"/>
                    </a:cubicBezTo>
                    <a:cubicBezTo>
                      <a:pt x="38" y="18"/>
                      <a:pt x="38" y="18"/>
                      <a:pt x="38" y="18"/>
                    </a:cubicBezTo>
                    <a:cubicBezTo>
                      <a:pt x="38" y="18"/>
                      <a:pt x="38" y="18"/>
                      <a:pt x="38" y="18"/>
                    </a:cubicBezTo>
                    <a:cubicBezTo>
                      <a:pt x="39" y="18"/>
                      <a:pt x="39" y="18"/>
                      <a:pt x="39" y="18"/>
                    </a:cubicBezTo>
                    <a:cubicBezTo>
                      <a:pt x="38" y="16"/>
                      <a:pt x="35" y="15"/>
                      <a:pt x="31" y="12"/>
                    </a:cubicBezTo>
                    <a:cubicBezTo>
                      <a:pt x="30" y="12"/>
                      <a:pt x="30" y="12"/>
                      <a:pt x="29" y="11"/>
                    </a:cubicBezTo>
                    <a:moveTo>
                      <a:pt x="6" y="0"/>
                    </a:moveTo>
                    <a:cubicBezTo>
                      <a:pt x="4" y="0"/>
                      <a:pt x="2" y="1"/>
                      <a:pt x="0" y="1"/>
                    </a:cubicBezTo>
                    <a:cubicBezTo>
                      <a:pt x="2" y="2"/>
                      <a:pt x="3" y="2"/>
                      <a:pt x="4" y="3"/>
                    </a:cubicBezTo>
                    <a:cubicBezTo>
                      <a:pt x="6" y="2"/>
                      <a:pt x="7" y="2"/>
                      <a:pt x="8" y="2"/>
                    </a:cubicBezTo>
                    <a:cubicBezTo>
                      <a:pt x="12" y="2"/>
                      <a:pt x="17" y="4"/>
                      <a:pt x="20" y="7"/>
                    </a:cubicBezTo>
                    <a:cubicBezTo>
                      <a:pt x="21" y="8"/>
                      <a:pt x="22" y="9"/>
                      <a:pt x="23" y="10"/>
                    </a:cubicBezTo>
                    <a:cubicBezTo>
                      <a:pt x="22" y="8"/>
                      <a:pt x="20" y="7"/>
                      <a:pt x="18" y="5"/>
                    </a:cubicBezTo>
                    <a:cubicBezTo>
                      <a:pt x="14" y="2"/>
                      <a:pt x="10" y="0"/>
                      <a:pt x="6"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7" name="Freeform 235"/>
              <p:cNvSpPr>
                <a:spLocks noEditPoints="1"/>
              </p:cNvSpPr>
              <p:nvPr/>
            </p:nvSpPr>
            <p:spPr bwMode="auto">
              <a:xfrm>
                <a:off x="2726" y="432"/>
                <a:ext cx="73" cy="49"/>
              </a:xfrm>
              <a:custGeom>
                <a:avLst/>
                <a:gdLst>
                  <a:gd name="T0" fmla="*/ 33 w 34"/>
                  <a:gd name="T1" fmla="*/ 22 h 23"/>
                  <a:gd name="T2" fmla="*/ 33 w 34"/>
                  <a:gd name="T3" fmla="*/ 22 h 23"/>
                  <a:gd name="T4" fmla="*/ 34 w 34"/>
                  <a:gd name="T5" fmla="*/ 23 h 23"/>
                  <a:gd name="T6" fmla="*/ 34 w 34"/>
                  <a:gd name="T7" fmla="*/ 23 h 23"/>
                  <a:gd name="T8" fmla="*/ 33 w 34"/>
                  <a:gd name="T9" fmla="*/ 22 h 23"/>
                  <a:gd name="T10" fmla="*/ 0 w 34"/>
                  <a:gd name="T11" fmla="*/ 0 h 23"/>
                  <a:gd name="T12" fmla="*/ 0 w 34"/>
                  <a:gd name="T13" fmla="*/ 0 h 23"/>
                  <a:gd name="T14" fmla="*/ 4 w 34"/>
                  <a:gd name="T15" fmla="*/ 2 h 23"/>
                  <a:gd name="T16" fmla="*/ 4 w 34"/>
                  <a:gd name="T17" fmla="*/ 2 h 23"/>
                  <a:gd name="T18" fmla="*/ 0 w 34"/>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3">
                    <a:moveTo>
                      <a:pt x="33" y="22"/>
                    </a:moveTo>
                    <a:cubicBezTo>
                      <a:pt x="33" y="22"/>
                      <a:pt x="33" y="22"/>
                      <a:pt x="33" y="22"/>
                    </a:cubicBezTo>
                    <a:cubicBezTo>
                      <a:pt x="33" y="22"/>
                      <a:pt x="34" y="23"/>
                      <a:pt x="34" y="23"/>
                    </a:cubicBezTo>
                    <a:cubicBezTo>
                      <a:pt x="34" y="23"/>
                      <a:pt x="34" y="23"/>
                      <a:pt x="34" y="23"/>
                    </a:cubicBezTo>
                    <a:cubicBezTo>
                      <a:pt x="34" y="22"/>
                      <a:pt x="33" y="22"/>
                      <a:pt x="33" y="22"/>
                    </a:cubicBezTo>
                    <a:moveTo>
                      <a:pt x="0" y="0"/>
                    </a:moveTo>
                    <a:cubicBezTo>
                      <a:pt x="0" y="0"/>
                      <a:pt x="0" y="0"/>
                      <a:pt x="0" y="0"/>
                    </a:cubicBezTo>
                    <a:cubicBezTo>
                      <a:pt x="1" y="1"/>
                      <a:pt x="3" y="1"/>
                      <a:pt x="4" y="2"/>
                    </a:cubicBezTo>
                    <a:cubicBezTo>
                      <a:pt x="4" y="2"/>
                      <a:pt x="4" y="2"/>
                      <a:pt x="4" y="2"/>
                    </a:cubicBezTo>
                    <a:cubicBezTo>
                      <a:pt x="3" y="1"/>
                      <a:pt x="2"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8" name="Freeform 236"/>
              <p:cNvSpPr>
                <a:spLocks noEditPoints="1"/>
              </p:cNvSpPr>
              <p:nvPr/>
            </p:nvSpPr>
            <p:spPr bwMode="auto">
              <a:xfrm>
                <a:off x="2665" y="441"/>
                <a:ext cx="57" cy="81"/>
              </a:xfrm>
              <a:custGeom>
                <a:avLst/>
                <a:gdLst>
                  <a:gd name="T0" fmla="*/ 5 w 27"/>
                  <a:gd name="T1" fmla="*/ 21 h 38"/>
                  <a:gd name="T2" fmla="*/ 0 w 27"/>
                  <a:gd name="T3" fmla="*/ 36 h 38"/>
                  <a:gd name="T4" fmla="*/ 0 w 27"/>
                  <a:gd name="T5" fmla="*/ 36 h 38"/>
                  <a:gd name="T6" fmla="*/ 0 w 27"/>
                  <a:gd name="T7" fmla="*/ 36 h 38"/>
                  <a:gd name="T8" fmla="*/ 0 w 27"/>
                  <a:gd name="T9" fmla="*/ 38 h 38"/>
                  <a:gd name="T10" fmla="*/ 0 w 27"/>
                  <a:gd name="T11" fmla="*/ 38 h 38"/>
                  <a:gd name="T12" fmla="*/ 2 w 27"/>
                  <a:gd name="T13" fmla="*/ 38 h 38"/>
                  <a:gd name="T14" fmla="*/ 6 w 27"/>
                  <a:gd name="T15" fmla="*/ 24 h 38"/>
                  <a:gd name="T16" fmla="*/ 5 w 27"/>
                  <a:gd name="T17" fmla="*/ 22 h 38"/>
                  <a:gd name="T18" fmla="*/ 5 w 27"/>
                  <a:gd name="T19" fmla="*/ 21 h 38"/>
                  <a:gd name="T20" fmla="*/ 7 w 27"/>
                  <a:gd name="T21" fmla="*/ 17 h 38"/>
                  <a:gd name="T22" fmla="*/ 6 w 27"/>
                  <a:gd name="T23" fmla="*/ 18 h 38"/>
                  <a:gd name="T24" fmla="*/ 6 w 27"/>
                  <a:gd name="T25" fmla="*/ 22 h 38"/>
                  <a:gd name="T26" fmla="*/ 7 w 27"/>
                  <a:gd name="T27" fmla="*/ 23 h 38"/>
                  <a:gd name="T28" fmla="*/ 7 w 27"/>
                  <a:gd name="T29" fmla="*/ 22 h 38"/>
                  <a:gd name="T30" fmla="*/ 7 w 27"/>
                  <a:gd name="T31" fmla="*/ 22 h 38"/>
                  <a:gd name="T32" fmla="*/ 7 w 27"/>
                  <a:gd name="T33" fmla="*/ 21 h 38"/>
                  <a:gd name="T34" fmla="*/ 7 w 27"/>
                  <a:gd name="T35" fmla="*/ 20 h 38"/>
                  <a:gd name="T36" fmla="*/ 7 w 27"/>
                  <a:gd name="T37" fmla="*/ 19 h 38"/>
                  <a:gd name="T38" fmla="*/ 7 w 27"/>
                  <a:gd name="T39" fmla="*/ 20 h 38"/>
                  <a:gd name="T40" fmla="*/ 7 w 27"/>
                  <a:gd name="T41" fmla="*/ 20 h 38"/>
                  <a:gd name="T42" fmla="*/ 7 w 27"/>
                  <a:gd name="T43" fmla="*/ 20 h 38"/>
                  <a:gd name="T44" fmla="*/ 8 w 27"/>
                  <a:gd name="T45" fmla="*/ 19 h 38"/>
                  <a:gd name="T46" fmla="*/ 7 w 27"/>
                  <a:gd name="T47" fmla="*/ 17 h 38"/>
                  <a:gd name="T48" fmla="*/ 8 w 27"/>
                  <a:gd name="T49" fmla="*/ 14 h 38"/>
                  <a:gd name="T50" fmla="*/ 7 w 27"/>
                  <a:gd name="T51" fmla="*/ 16 h 38"/>
                  <a:gd name="T52" fmla="*/ 8 w 27"/>
                  <a:gd name="T53" fmla="*/ 17 h 38"/>
                  <a:gd name="T54" fmla="*/ 9 w 27"/>
                  <a:gd name="T55" fmla="*/ 18 h 38"/>
                  <a:gd name="T56" fmla="*/ 10 w 27"/>
                  <a:gd name="T57" fmla="*/ 16 h 38"/>
                  <a:gd name="T58" fmla="*/ 10 w 27"/>
                  <a:gd name="T59" fmla="*/ 16 h 38"/>
                  <a:gd name="T60" fmla="*/ 9 w 27"/>
                  <a:gd name="T61" fmla="*/ 16 h 38"/>
                  <a:gd name="T62" fmla="*/ 9 w 27"/>
                  <a:gd name="T63" fmla="*/ 15 h 38"/>
                  <a:gd name="T64" fmla="*/ 9 w 27"/>
                  <a:gd name="T65" fmla="*/ 15 h 38"/>
                  <a:gd name="T66" fmla="*/ 8 w 27"/>
                  <a:gd name="T67" fmla="*/ 14 h 38"/>
                  <a:gd name="T68" fmla="*/ 10 w 27"/>
                  <a:gd name="T69" fmla="*/ 1 h 38"/>
                  <a:gd name="T70" fmla="*/ 9 w 27"/>
                  <a:gd name="T71" fmla="*/ 1 h 38"/>
                  <a:gd name="T72" fmla="*/ 8 w 27"/>
                  <a:gd name="T73" fmla="*/ 8 h 38"/>
                  <a:gd name="T74" fmla="*/ 10 w 27"/>
                  <a:gd name="T75" fmla="*/ 5 h 38"/>
                  <a:gd name="T76" fmla="*/ 10 w 27"/>
                  <a:gd name="T77" fmla="*/ 1 h 38"/>
                  <a:gd name="T78" fmla="*/ 22 w 27"/>
                  <a:gd name="T79" fmla="*/ 0 h 38"/>
                  <a:gd name="T80" fmla="*/ 18 w 27"/>
                  <a:gd name="T81" fmla="*/ 2 h 38"/>
                  <a:gd name="T82" fmla="*/ 8 w 27"/>
                  <a:gd name="T83" fmla="*/ 14 h 38"/>
                  <a:gd name="T84" fmla="*/ 9 w 27"/>
                  <a:gd name="T85" fmla="*/ 15 h 38"/>
                  <a:gd name="T86" fmla="*/ 10 w 27"/>
                  <a:gd name="T87" fmla="*/ 15 h 38"/>
                  <a:gd name="T88" fmla="*/ 10 w 27"/>
                  <a:gd name="T89" fmla="*/ 14 h 38"/>
                  <a:gd name="T90" fmla="*/ 12 w 27"/>
                  <a:gd name="T91" fmla="*/ 11 h 38"/>
                  <a:gd name="T92" fmla="*/ 12 w 27"/>
                  <a:gd name="T93" fmla="*/ 11 h 38"/>
                  <a:gd name="T94" fmla="*/ 12 w 27"/>
                  <a:gd name="T95" fmla="*/ 12 h 38"/>
                  <a:gd name="T96" fmla="*/ 11 w 27"/>
                  <a:gd name="T97" fmla="*/ 14 h 38"/>
                  <a:gd name="T98" fmla="*/ 20 w 27"/>
                  <a:gd name="T99" fmla="*/ 4 h 38"/>
                  <a:gd name="T100" fmla="*/ 27 w 27"/>
                  <a:gd name="T101" fmla="*/ 0 h 38"/>
                  <a:gd name="T102" fmla="*/ 22 w 27"/>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38">
                    <a:moveTo>
                      <a:pt x="5" y="21"/>
                    </a:moveTo>
                    <a:cubicBezTo>
                      <a:pt x="2" y="29"/>
                      <a:pt x="0" y="35"/>
                      <a:pt x="0" y="36"/>
                    </a:cubicBezTo>
                    <a:cubicBezTo>
                      <a:pt x="0" y="36"/>
                      <a:pt x="0" y="36"/>
                      <a:pt x="0" y="36"/>
                    </a:cubicBezTo>
                    <a:cubicBezTo>
                      <a:pt x="0" y="36"/>
                      <a:pt x="0" y="36"/>
                      <a:pt x="0" y="36"/>
                    </a:cubicBezTo>
                    <a:cubicBezTo>
                      <a:pt x="0" y="36"/>
                      <a:pt x="0" y="37"/>
                      <a:pt x="0" y="38"/>
                    </a:cubicBezTo>
                    <a:cubicBezTo>
                      <a:pt x="0" y="38"/>
                      <a:pt x="0" y="38"/>
                      <a:pt x="0" y="38"/>
                    </a:cubicBezTo>
                    <a:cubicBezTo>
                      <a:pt x="2" y="38"/>
                      <a:pt x="2" y="38"/>
                      <a:pt x="2" y="38"/>
                    </a:cubicBezTo>
                    <a:cubicBezTo>
                      <a:pt x="2" y="38"/>
                      <a:pt x="3" y="31"/>
                      <a:pt x="6" y="24"/>
                    </a:cubicBezTo>
                    <a:cubicBezTo>
                      <a:pt x="6" y="24"/>
                      <a:pt x="5" y="23"/>
                      <a:pt x="5" y="22"/>
                    </a:cubicBezTo>
                    <a:cubicBezTo>
                      <a:pt x="5" y="22"/>
                      <a:pt x="5" y="21"/>
                      <a:pt x="5" y="21"/>
                    </a:cubicBezTo>
                    <a:moveTo>
                      <a:pt x="7" y="17"/>
                    </a:moveTo>
                    <a:cubicBezTo>
                      <a:pt x="6" y="18"/>
                      <a:pt x="6" y="18"/>
                      <a:pt x="6" y="18"/>
                    </a:cubicBezTo>
                    <a:cubicBezTo>
                      <a:pt x="6" y="19"/>
                      <a:pt x="6" y="20"/>
                      <a:pt x="6" y="22"/>
                    </a:cubicBezTo>
                    <a:cubicBezTo>
                      <a:pt x="6" y="22"/>
                      <a:pt x="6" y="22"/>
                      <a:pt x="7" y="23"/>
                    </a:cubicBezTo>
                    <a:cubicBezTo>
                      <a:pt x="7" y="22"/>
                      <a:pt x="7" y="22"/>
                      <a:pt x="7" y="22"/>
                    </a:cubicBezTo>
                    <a:cubicBezTo>
                      <a:pt x="7" y="22"/>
                      <a:pt x="7" y="22"/>
                      <a:pt x="7" y="22"/>
                    </a:cubicBezTo>
                    <a:cubicBezTo>
                      <a:pt x="7" y="21"/>
                      <a:pt x="7" y="21"/>
                      <a:pt x="7" y="21"/>
                    </a:cubicBezTo>
                    <a:cubicBezTo>
                      <a:pt x="7" y="20"/>
                      <a:pt x="7" y="20"/>
                      <a:pt x="7" y="20"/>
                    </a:cubicBezTo>
                    <a:cubicBezTo>
                      <a:pt x="7" y="19"/>
                      <a:pt x="7" y="19"/>
                      <a:pt x="7" y="19"/>
                    </a:cubicBezTo>
                    <a:cubicBezTo>
                      <a:pt x="7" y="20"/>
                      <a:pt x="7" y="20"/>
                      <a:pt x="7" y="20"/>
                    </a:cubicBezTo>
                    <a:cubicBezTo>
                      <a:pt x="7" y="20"/>
                      <a:pt x="7" y="20"/>
                      <a:pt x="7" y="20"/>
                    </a:cubicBezTo>
                    <a:cubicBezTo>
                      <a:pt x="7" y="20"/>
                      <a:pt x="7" y="20"/>
                      <a:pt x="7" y="20"/>
                    </a:cubicBezTo>
                    <a:cubicBezTo>
                      <a:pt x="8" y="20"/>
                      <a:pt x="8" y="19"/>
                      <a:pt x="8" y="19"/>
                    </a:cubicBezTo>
                    <a:cubicBezTo>
                      <a:pt x="8" y="19"/>
                      <a:pt x="7" y="18"/>
                      <a:pt x="7" y="17"/>
                    </a:cubicBezTo>
                    <a:moveTo>
                      <a:pt x="8" y="14"/>
                    </a:moveTo>
                    <a:cubicBezTo>
                      <a:pt x="8" y="15"/>
                      <a:pt x="7" y="16"/>
                      <a:pt x="7" y="16"/>
                    </a:cubicBezTo>
                    <a:cubicBezTo>
                      <a:pt x="7" y="17"/>
                      <a:pt x="7" y="17"/>
                      <a:pt x="8" y="17"/>
                    </a:cubicBezTo>
                    <a:cubicBezTo>
                      <a:pt x="8" y="17"/>
                      <a:pt x="8" y="18"/>
                      <a:pt x="9" y="18"/>
                    </a:cubicBezTo>
                    <a:cubicBezTo>
                      <a:pt x="9" y="17"/>
                      <a:pt x="9" y="17"/>
                      <a:pt x="10" y="16"/>
                    </a:cubicBezTo>
                    <a:cubicBezTo>
                      <a:pt x="10" y="16"/>
                      <a:pt x="10" y="16"/>
                      <a:pt x="10" y="16"/>
                    </a:cubicBezTo>
                    <a:cubicBezTo>
                      <a:pt x="9" y="16"/>
                      <a:pt x="9" y="16"/>
                      <a:pt x="9" y="16"/>
                    </a:cubicBezTo>
                    <a:cubicBezTo>
                      <a:pt x="9" y="15"/>
                      <a:pt x="9" y="15"/>
                      <a:pt x="9" y="15"/>
                    </a:cubicBezTo>
                    <a:cubicBezTo>
                      <a:pt x="9" y="15"/>
                      <a:pt x="9" y="15"/>
                      <a:pt x="9" y="15"/>
                    </a:cubicBezTo>
                    <a:cubicBezTo>
                      <a:pt x="8" y="15"/>
                      <a:pt x="8" y="15"/>
                      <a:pt x="8" y="14"/>
                    </a:cubicBezTo>
                    <a:moveTo>
                      <a:pt x="10" y="1"/>
                    </a:moveTo>
                    <a:cubicBezTo>
                      <a:pt x="10" y="1"/>
                      <a:pt x="9" y="1"/>
                      <a:pt x="9" y="1"/>
                    </a:cubicBezTo>
                    <a:cubicBezTo>
                      <a:pt x="9" y="3"/>
                      <a:pt x="8" y="6"/>
                      <a:pt x="8" y="8"/>
                    </a:cubicBezTo>
                    <a:cubicBezTo>
                      <a:pt x="9" y="7"/>
                      <a:pt x="9" y="6"/>
                      <a:pt x="10" y="5"/>
                    </a:cubicBezTo>
                    <a:cubicBezTo>
                      <a:pt x="10" y="4"/>
                      <a:pt x="10" y="2"/>
                      <a:pt x="10" y="1"/>
                    </a:cubicBezTo>
                    <a:moveTo>
                      <a:pt x="22" y="0"/>
                    </a:moveTo>
                    <a:cubicBezTo>
                      <a:pt x="21" y="0"/>
                      <a:pt x="20" y="1"/>
                      <a:pt x="18" y="2"/>
                    </a:cubicBezTo>
                    <a:cubicBezTo>
                      <a:pt x="14" y="5"/>
                      <a:pt x="11" y="9"/>
                      <a:pt x="8" y="14"/>
                    </a:cubicBezTo>
                    <a:cubicBezTo>
                      <a:pt x="9" y="14"/>
                      <a:pt x="9" y="14"/>
                      <a:pt x="9" y="15"/>
                    </a:cubicBezTo>
                    <a:cubicBezTo>
                      <a:pt x="10" y="15"/>
                      <a:pt x="10" y="15"/>
                      <a:pt x="10" y="15"/>
                    </a:cubicBezTo>
                    <a:cubicBezTo>
                      <a:pt x="10" y="14"/>
                      <a:pt x="10" y="14"/>
                      <a:pt x="10" y="14"/>
                    </a:cubicBezTo>
                    <a:cubicBezTo>
                      <a:pt x="10" y="13"/>
                      <a:pt x="10" y="12"/>
                      <a:pt x="12" y="11"/>
                    </a:cubicBezTo>
                    <a:cubicBezTo>
                      <a:pt x="12" y="11"/>
                      <a:pt x="12" y="11"/>
                      <a:pt x="12" y="11"/>
                    </a:cubicBezTo>
                    <a:cubicBezTo>
                      <a:pt x="12" y="12"/>
                      <a:pt x="12" y="12"/>
                      <a:pt x="12" y="12"/>
                    </a:cubicBezTo>
                    <a:cubicBezTo>
                      <a:pt x="11" y="13"/>
                      <a:pt x="11" y="13"/>
                      <a:pt x="11" y="14"/>
                    </a:cubicBezTo>
                    <a:cubicBezTo>
                      <a:pt x="13" y="10"/>
                      <a:pt x="16" y="6"/>
                      <a:pt x="20" y="4"/>
                    </a:cubicBezTo>
                    <a:cubicBezTo>
                      <a:pt x="22" y="2"/>
                      <a:pt x="25" y="1"/>
                      <a:pt x="27" y="0"/>
                    </a:cubicBezTo>
                    <a:cubicBezTo>
                      <a:pt x="25" y="0"/>
                      <a:pt x="24" y="0"/>
                      <a:pt x="22"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9" name="Freeform 237"/>
              <p:cNvSpPr>
                <a:spLocks noEditPoints="1"/>
              </p:cNvSpPr>
              <p:nvPr/>
            </p:nvSpPr>
            <p:spPr bwMode="auto">
              <a:xfrm>
                <a:off x="2684" y="439"/>
                <a:ext cx="40" cy="4"/>
              </a:xfrm>
              <a:custGeom>
                <a:avLst/>
                <a:gdLst>
                  <a:gd name="T0" fmla="*/ 1 w 19"/>
                  <a:gd name="T1" fmla="*/ 0 h 2"/>
                  <a:gd name="T2" fmla="*/ 0 w 19"/>
                  <a:gd name="T3" fmla="*/ 1 h 2"/>
                  <a:gd name="T4" fmla="*/ 0 w 19"/>
                  <a:gd name="T5" fmla="*/ 2 h 2"/>
                  <a:gd name="T6" fmla="*/ 1 w 19"/>
                  <a:gd name="T7" fmla="*/ 2 h 2"/>
                  <a:gd name="T8" fmla="*/ 1 w 19"/>
                  <a:gd name="T9" fmla="*/ 0 h 2"/>
                  <a:gd name="T10" fmla="*/ 15 w 19"/>
                  <a:gd name="T11" fmla="*/ 0 h 2"/>
                  <a:gd name="T12" fmla="*/ 13 w 19"/>
                  <a:gd name="T13" fmla="*/ 1 h 2"/>
                  <a:gd name="T14" fmla="*/ 18 w 19"/>
                  <a:gd name="T15" fmla="*/ 1 h 2"/>
                  <a:gd name="T16" fmla="*/ 19 w 19"/>
                  <a:gd name="T17" fmla="*/ 0 h 2"/>
                  <a:gd name="T18" fmla="*/ 15 w 19"/>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
                    <a:moveTo>
                      <a:pt x="1" y="0"/>
                    </a:moveTo>
                    <a:cubicBezTo>
                      <a:pt x="1" y="1"/>
                      <a:pt x="0" y="1"/>
                      <a:pt x="0" y="1"/>
                    </a:cubicBezTo>
                    <a:cubicBezTo>
                      <a:pt x="0" y="1"/>
                      <a:pt x="0" y="2"/>
                      <a:pt x="0" y="2"/>
                    </a:cubicBezTo>
                    <a:cubicBezTo>
                      <a:pt x="0" y="2"/>
                      <a:pt x="1" y="2"/>
                      <a:pt x="1" y="2"/>
                    </a:cubicBezTo>
                    <a:cubicBezTo>
                      <a:pt x="1" y="1"/>
                      <a:pt x="1" y="1"/>
                      <a:pt x="1" y="0"/>
                    </a:cubicBezTo>
                    <a:moveTo>
                      <a:pt x="15" y="0"/>
                    </a:moveTo>
                    <a:cubicBezTo>
                      <a:pt x="14" y="0"/>
                      <a:pt x="14" y="0"/>
                      <a:pt x="13" y="1"/>
                    </a:cubicBezTo>
                    <a:cubicBezTo>
                      <a:pt x="15" y="1"/>
                      <a:pt x="16" y="1"/>
                      <a:pt x="18" y="1"/>
                    </a:cubicBezTo>
                    <a:cubicBezTo>
                      <a:pt x="18" y="1"/>
                      <a:pt x="19" y="0"/>
                      <a:pt x="19" y="0"/>
                    </a:cubicBezTo>
                    <a:cubicBezTo>
                      <a:pt x="18" y="0"/>
                      <a:pt x="16" y="0"/>
                      <a:pt x="15"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0" name="Freeform 238"/>
              <p:cNvSpPr>
                <a:spLocks noEditPoints="1"/>
              </p:cNvSpPr>
              <p:nvPr/>
            </p:nvSpPr>
            <p:spPr bwMode="auto">
              <a:xfrm>
                <a:off x="2684" y="437"/>
                <a:ext cx="40" cy="4"/>
              </a:xfrm>
              <a:custGeom>
                <a:avLst/>
                <a:gdLst>
                  <a:gd name="T0" fmla="*/ 1 w 19"/>
                  <a:gd name="T1" fmla="*/ 1 h 2"/>
                  <a:gd name="T2" fmla="*/ 0 w 19"/>
                  <a:gd name="T3" fmla="*/ 2 h 2"/>
                  <a:gd name="T4" fmla="*/ 0 w 19"/>
                  <a:gd name="T5" fmla="*/ 2 h 2"/>
                  <a:gd name="T6" fmla="*/ 1 w 19"/>
                  <a:gd name="T7" fmla="*/ 1 h 2"/>
                  <a:gd name="T8" fmla="*/ 1 w 19"/>
                  <a:gd name="T9" fmla="*/ 1 h 2"/>
                  <a:gd name="T10" fmla="*/ 15 w 19"/>
                  <a:gd name="T11" fmla="*/ 0 h 2"/>
                  <a:gd name="T12" fmla="*/ 15 w 19"/>
                  <a:gd name="T13" fmla="*/ 1 h 2"/>
                  <a:gd name="T14" fmla="*/ 19 w 19"/>
                  <a:gd name="T15" fmla="*/ 1 h 2"/>
                  <a:gd name="T16" fmla="*/ 19 w 19"/>
                  <a:gd name="T17" fmla="*/ 1 h 2"/>
                  <a:gd name="T18" fmla="*/ 15 w 19"/>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
                    <a:moveTo>
                      <a:pt x="1" y="1"/>
                    </a:moveTo>
                    <a:cubicBezTo>
                      <a:pt x="1" y="1"/>
                      <a:pt x="0" y="1"/>
                      <a:pt x="0" y="2"/>
                    </a:cubicBezTo>
                    <a:cubicBezTo>
                      <a:pt x="0" y="2"/>
                      <a:pt x="0" y="2"/>
                      <a:pt x="0" y="2"/>
                    </a:cubicBezTo>
                    <a:cubicBezTo>
                      <a:pt x="0" y="2"/>
                      <a:pt x="1" y="2"/>
                      <a:pt x="1" y="1"/>
                    </a:cubicBezTo>
                    <a:cubicBezTo>
                      <a:pt x="1" y="1"/>
                      <a:pt x="1" y="1"/>
                      <a:pt x="1" y="1"/>
                    </a:cubicBezTo>
                    <a:moveTo>
                      <a:pt x="15" y="0"/>
                    </a:moveTo>
                    <a:cubicBezTo>
                      <a:pt x="15" y="0"/>
                      <a:pt x="15" y="1"/>
                      <a:pt x="15" y="1"/>
                    </a:cubicBezTo>
                    <a:cubicBezTo>
                      <a:pt x="16" y="1"/>
                      <a:pt x="18" y="1"/>
                      <a:pt x="19" y="1"/>
                    </a:cubicBezTo>
                    <a:cubicBezTo>
                      <a:pt x="19" y="1"/>
                      <a:pt x="19" y="1"/>
                      <a:pt x="19" y="1"/>
                    </a:cubicBezTo>
                    <a:cubicBezTo>
                      <a:pt x="18" y="1"/>
                      <a:pt x="17" y="1"/>
                      <a:pt x="15"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1" name="Freeform 239"/>
              <p:cNvSpPr>
                <a:spLocks/>
              </p:cNvSpPr>
              <p:nvPr/>
            </p:nvSpPr>
            <p:spPr bwMode="auto">
              <a:xfrm>
                <a:off x="2658" y="445"/>
                <a:ext cx="19" cy="75"/>
              </a:xfrm>
              <a:custGeom>
                <a:avLst/>
                <a:gdLst>
                  <a:gd name="T0" fmla="*/ 9 w 9"/>
                  <a:gd name="T1" fmla="*/ 0 h 35"/>
                  <a:gd name="T2" fmla="*/ 7 w 9"/>
                  <a:gd name="T3" fmla="*/ 1 h 35"/>
                  <a:gd name="T4" fmla="*/ 4 w 9"/>
                  <a:gd name="T5" fmla="*/ 10 h 35"/>
                  <a:gd name="T6" fmla="*/ 0 w 9"/>
                  <a:gd name="T7" fmla="*/ 33 h 35"/>
                  <a:gd name="T8" fmla="*/ 0 w 9"/>
                  <a:gd name="T9" fmla="*/ 34 h 35"/>
                  <a:gd name="T10" fmla="*/ 0 w 9"/>
                  <a:gd name="T11" fmla="*/ 34 h 35"/>
                  <a:gd name="T12" fmla="*/ 0 w 9"/>
                  <a:gd name="T13" fmla="*/ 35 h 35"/>
                  <a:gd name="T14" fmla="*/ 0 w 9"/>
                  <a:gd name="T15" fmla="*/ 35 h 35"/>
                  <a:gd name="T16" fmla="*/ 1 w 9"/>
                  <a:gd name="T17" fmla="*/ 34 h 35"/>
                  <a:gd name="T18" fmla="*/ 1 w 9"/>
                  <a:gd name="T19" fmla="*/ 34 h 35"/>
                  <a:gd name="T20" fmla="*/ 1 w 9"/>
                  <a:gd name="T21" fmla="*/ 34 h 35"/>
                  <a:gd name="T22" fmla="*/ 1 w 9"/>
                  <a:gd name="T23" fmla="*/ 34 h 35"/>
                  <a:gd name="T24" fmla="*/ 2 w 9"/>
                  <a:gd name="T25" fmla="*/ 26 h 35"/>
                  <a:gd name="T26" fmla="*/ 6 w 9"/>
                  <a:gd name="T27" fmla="*/ 12 h 35"/>
                  <a:gd name="T28" fmla="*/ 9 w 9"/>
                  <a:gd name="T29" fmla="*/ 2 h 35"/>
                  <a:gd name="T30" fmla="*/ 9 w 9"/>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5">
                    <a:moveTo>
                      <a:pt x="9" y="0"/>
                    </a:moveTo>
                    <a:cubicBezTo>
                      <a:pt x="8" y="1"/>
                      <a:pt x="8" y="1"/>
                      <a:pt x="7" y="1"/>
                    </a:cubicBezTo>
                    <a:cubicBezTo>
                      <a:pt x="6" y="4"/>
                      <a:pt x="5" y="7"/>
                      <a:pt x="4" y="10"/>
                    </a:cubicBezTo>
                    <a:cubicBezTo>
                      <a:pt x="1" y="18"/>
                      <a:pt x="0" y="33"/>
                      <a:pt x="0" y="33"/>
                    </a:cubicBezTo>
                    <a:cubicBezTo>
                      <a:pt x="0" y="34"/>
                      <a:pt x="0" y="34"/>
                      <a:pt x="0" y="34"/>
                    </a:cubicBezTo>
                    <a:cubicBezTo>
                      <a:pt x="0" y="34"/>
                      <a:pt x="0" y="34"/>
                      <a:pt x="0" y="34"/>
                    </a:cubicBezTo>
                    <a:cubicBezTo>
                      <a:pt x="0" y="34"/>
                      <a:pt x="0" y="35"/>
                      <a:pt x="0" y="35"/>
                    </a:cubicBezTo>
                    <a:cubicBezTo>
                      <a:pt x="0" y="35"/>
                      <a:pt x="0" y="35"/>
                      <a:pt x="0" y="35"/>
                    </a:cubicBezTo>
                    <a:cubicBezTo>
                      <a:pt x="0" y="35"/>
                      <a:pt x="0" y="35"/>
                      <a:pt x="1" y="34"/>
                    </a:cubicBezTo>
                    <a:cubicBezTo>
                      <a:pt x="1" y="34"/>
                      <a:pt x="1" y="34"/>
                      <a:pt x="1" y="34"/>
                    </a:cubicBezTo>
                    <a:cubicBezTo>
                      <a:pt x="1" y="34"/>
                      <a:pt x="1" y="34"/>
                      <a:pt x="1" y="34"/>
                    </a:cubicBezTo>
                    <a:cubicBezTo>
                      <a:pt x="1" y="34"/>
                      <a:pt x="1" y="34"/>
                      <a:pt x="1" y="34"/>
                    </a:cubicBezTo>
                    <a:cubicBezTo>
                      <a:pt x="1" y="33"/>
                      <a:pt x="1" y="30"/>
                      <a:pt x="2" y="26"/>
                    </a:cubicBezTo>
                    <a:cubicBezTo>
                      <a:pt x="3" y="21"/>
                      <a:pt x="4" y="15"/>
                      <a:pt x="6" y="12"/>
                    </a:cubicBezTo>
                    <a:cubicBezTo>
                      <a:pt x="7" y="8"/>
                      <a:pt x="8" y="5"/>
                      <a:pt x="9" y="2"/>
                    </a:cubicBezTo>
                    <a:cubicBezTo>
                      <a:pt x="9" y="2"/>
                      <a:pt x="9" y="1"/>
                      <a:pt x="9"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2" name="Freeform 240"/>
              <p:cNvSpPr>
                <a:spLocks/>
              </p:cNvSpPr>
              <p:nvPr/>
            </p:nvSpPr>
            <p:spPr bwMode="auto">
              <a:xfrm>
                <a:off x="2673" y="443"/>
                <a:ext cx="4" cy="4"/>
              </a:xfrm>
              <a:custGeom>
                <a:avLst/>
                <a:gdLst>
                  <a:gd name="T0" fmla="*/ 2 w 2"/>
                  <a:gd name="T1" fmla="*/ 0 h 2"/>
                  <a:gd name="T2" fmla="*/ 1 w 2"/>
                  <a:gd name="T3" fmla="*/ 0 h 2"/>
                  <a:gd name="T4" fmla="*/ 0 w 2"/>
                  <a:gd name="T5" fmla="*/ 2 h 2"/>
                  <a:gd name="T6" fmla="*/ 2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1" y="0"/>
                      <a:pt x="1" y="0"/>
                    </a:cubicBezTo>
                    <a:cubicBezTo>
                      <a:pt x="0" y="1"/>
                      <a:pt x="0" y="2"/>
                      <a:pt x="0" y="2"/>
                    </a:cubicBezTo>
                    <a:cubicBezTo>
                      <a:pt x="1" y="2"/>
                      <a:pt x="1" y="2"/>
                      <a:pt x="2" y="1"/>
                    </a:cubicBezTo>
                    <a:cubicBezTo>
                      <a:pt x="2" y="1"/>
                      <a:pt x="2" y="0"/>
                      <a:pt x="2"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3" name="Freeform 241"/>
              <p:cNvSpPr>
                <a:spLocks/>
              </p:cNvSpPr>
              <p:nvPr/>
            </p:nvSpPr>
            <p:spPr bwMode="auto">
              <a:xfrm>
                <a:off x="2675" y="441"/>
                <a:ext cx="2" cy="2"/>
              </a:xfrm>
              <a:custGeom>
                <a:avLst/>
                <a:gdLst>
                  <a:gd name="T0" fmla="*/ 1 w 1"/>
                  <a:gd name="T1" fmla="*/ 0 h 1"/>
                  <a:gd name="T2" fmla="*/ 0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0" y="1"/>
                      <a:pt x="0" y="1"/>
                    </a:cubicBezTo>
                    <a:cubicBezTo>
                      <a:pt x="0" y="1"/>
                      <a:pt x="1" y="1"/>
                      <a:pt x="1" y="1"/>
                    </a:cubicBezTo>
                    <a:cubicBezTo>
                      <a:pt x="1" y="1"/>
                      <a:pt x="1" y="1"/>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4" name="Freeform 242"/>
              <p:cNvSpPr>
                <a:spLocks noEditPoints="1"/>
              </p:cNvSpPr>
              <p:nvPr/>
            </p:nvSpPr>
            <p:spPr bwMode="auto">
              <a:xfrm>
                <a:off x="2799" y="486"/>
                <a:ext cx="40" cy="91"/>
              </a:xfrm>
              <a:custGeom>
                <a:avLst/>
                <a:gdLst>
                  <a:gd name="T0" fmla="*/ 13 w 19"/>
                  <a:gd name="T1" fmla="*/ 25 h 43"/>
                  <a:gd name="T2" fmla="*/ 13 w 19"/>
                  <a:gd name="T3" fmla="*/ 26 h 43"/>
                  <a:gd name="T4" fmla="*/ 13 w 19"/>
                  <a:gd name="T5" fmla="*/ 25 h 43"/>
                  <a:gd name="T6" fmla="*/ 17 w 19"/>
                  <a:gd name="T7" fmla="*/ 25 h 43"/>
                  <a:gd name="T8" fmla="*/ 17 w 19"/>
                  <a:gd name="T9" fmla="*/ 30 h 43"/>
                  <a:gd name="T10" fmla="*/ 16 w 19"/>
                  <a:gd name="T11" fmla="*/ 30 h 43"/>
                  <a:gd name="T12" fmla="*/ 15 w 19"/>
                  <a:gd name="T13" fmla="*/ 30 h 43"/>
                  <a:gd name="T14" fmla="*/ 13 w 19"/>
                  <a:gd name="T15" fmla="*/ 29 h 43"/>
                  <a:gd name="T16" fmla="*/ 15 w 19"/>
                  <a:gd name="T17" fmla="*/ 37 h 43"/>
                  <a:gd name="T18" fmla="*/ 16 w 19"/>
                  <a:gd name="T19" fmla="*/ 43 h 43"/>
                  <a:gd name="T20" fmla="*/ 16 w 19"/>
                  <a:gd name="T21" fmla="*/ 43 h 43"/>
                  <a:gd name="T22" fmla="*/ 14 w 19"/>
                  <a:gd name="T23" fmla="*/ 30 h 43"/>
                  <a:gd name="T24" fmla="*/ 17 w 19"/>
                  <a:gd name="T25" fmla="*/ 31 h 43"/>
                  <a:gd name="T26" fmla="*/ 17 w 19"/>
                  <a:gd name="T27" fmla="*/ 25 h 43"/>
                  <a:gd name="T28" fmla="*/ 5 w 19"/>
                  <a:gd name="T29" fmla="*/ 15 h 43"/>
                  <a:gd name="T30" fmla="*/ 5 w 19"/>
                  <a:gd name="T31" fmla="*/ 15 h 43"/>
                  <a:gd name="T32" fmla="*/ 6 w 19"/>
                  <a:gd name="T33" fmla="*/ 16 h 43"/>
                  <a:gd name="T34" fmla="*/ 5 w 19"/>
                  <a:gd name="T35" fmla="*/ 15 h 43"/>
                  <a:gd name="T36" fmla="*/ 0 w 19"/>
                  <a:gd name="T37" fmla="*/ 0 h 43"/>
                  <a:gd name="T38" fmla="*/ 1 w 19"/>
                  <a:gd name="T39" fmla="*/ 5 h 43"/>
                  <a:gd name="T40" fmla="*/ 3 w 19"/>
                  <a:gd name="T41" fmla="*/ 9 h 43"/>
                  <a:gd name="T42" fmla="*/ 1 w 19"/>
                  <a:gd name="T43" fmla="*/ 1 h 43"/>
                  <a:gd name="T44" fmla="*/ 0 w 19"/>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43">
                    <a:moveTo>
                      <a:pt x="13" y="25"/>
                    </a:moveTo>
                    <a:cubicBezTo>
                      <a:pt x="13" y="26"/>
                      <a:pt x="13" y="26"/>
                      <a:pt x="13" y="26"/>
                    </a:cubicBezTo>
                    <a:cubicBezTo>
                      <a:pt x="13" y="26"/>
                      <a:pt x="13" y="26"/>
                      <a:pt x="13" y="25"/>
                    </a:cubicBezTo>
                    <a:moveTo>
                      <a:pt x="17" y="25"/>
                    </a:moveTo>
                    <a:cubicBezTo>
                      <a:pt x="18" y="28"/>
                      <a:pt x="17" y="30"/>
                      <a:pt x="17" y="30"/>
                    </a:cubicBezTo>
                    <a:cubicBezTo>
                      <a:pt x="16" y="30"/>
                      <a:pt x="16" y="30"/>
                      <a:pt x="16" y="30"/>
                    </a:cubicBezTo>
                    <a:cubicBezTo>
                      <a:pt x="16" y="30"/>
                      <a:pt x="16" y="30"/>
                      <a:pt x="15" y="30"/>
                    </a:cubicBezTo>
                    <a:cubicBezTo>
                      <a:pt x="15" y="30"/>
                      <a:pt x="14" y="29"/>
                      <a:pt x="13" y="29"/>
                    </a:cubicBezTo>
                    <a:cubicBezTo>
                      <a:pt x="14" y="31"/>
                      <a:pt x="15" y="34"/>
                      <a:pt x="15" y="37"/>
                    </a:cubicBezTo>
                    <a:cubicBezTo>
                      <a:pt x="15" y="39"/>
                      <a:pt x="16" y="41"/>
                      <a:pt x="16" y="43"/>
                    </a:cubicBezTo>
                    <a:cubicBezTo>
                      <a:pt x="16" y="43"/>
                      <a:pt x="16" y="43"/>
                      <a:pt x="16" y="43"/>
                    </a:cubicBezTo>
                    <a:cubicBezTo>
                      <a:pt x="17" y="43"/>
                      <a:pt x="16" y="36"/>
                      <a:pt x="14" y="30"/>
                    </a:cubicBezTo>
                    <a:cubicBezTo>
                      <a:pt x="15" y="31"/>
                      <a:pt x="16" y="31"/>
                      <a:pt x="17" y="31"/>
                    </a:cubicBezTo>
                    <a:cubicBezTo>
                      <a:pt x="19" y="31"/>
                      <a:pt x="19" y="29"/>
                      <a:pt x="17" y="25"/>
                    </a:cubicBezTo>
                    <a:moveTo>
                      <a:pt x="5" y="15"/>
                    </a:moveTo>
                    <a:cubicBezTo>
                      <a:pt x="5" y="15"/>
                      <a:pt x="5" y="15"/>
                      <a:pt x="5" y="15"/>
                    </a:cubicBezTo>
                    <a:cubicBezTo>
                      <a:pt x="5" y="15"/>
                      <a:pt x="5" y="16"/>
                      <a:pt x="6" y="16"/>
                    </a:cubicBezTo>
                    <a:cubicBezTo>
                      <a:pt x="5" y="16"/>
                      <a:pt x="5" y="15"/>
                      <a:pt x="5" y="15"/>
                    </a:cubicBezTo>
                    <a:moveTo>
                      <a:pt x="0" y="0"/>
                    </a:moveTo>
                    <a:cubicBezTo>
                      <a:pt x="0" y="1"/>
                      <a:pt x="0" y="3"/>
                      <a:pt x="1" y="5"/>
                    </a:cubicBezTo>
                    <a:cubicBezTo>
                      <a:pt x="1" y="6"/>
                      <a:pt x="2" y="7"/>
                      <a:pt x="3" y="9"/>
                    </a:cubicBezTo>
                    <a:cubicBezTo>
                      <a:pt x="2" y="6"/>
                      <a:pt x="2" y="4"/>
                      <a:pt x="1" y="1"/>
                    </a:cubicBezTo>
                    <a:cubicBezTo>
                      <a:pt x="0" y="0"/>
                      <a:pt x="0" y="0"/>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5" name="Freeform 243"/>
              <p:cNvSpPr>
                <a:spLocks/>
              </p:cNvSpPr>
              <p:nvPr/>
            </p:nvSpPr>
            <p:spPr bwMode="auto">
              <a:xfrm>
                <a:off x="2801" y="496"/>
                <a:ext cx="8" cy="21"/>
              </a:xfrm>
              <a:custGeom>
                <a:avLst/>
                <a:gdLst>
                  <a:gd name="T0" fmla="*/ 0 w 4"/>
                  <a:gd name="T1" fmla="*/ 0 h 10"/>
                  <a:gd name="T2" fmla="*/ 0 w 4"/>
                  <a:gd name="T3" fmla="*/ 2 h 10"/>
                  <a:gd name="T4" fmla="*/ 4 w 4"/>
                  <a:gd name="T5" fmla="*/ 10 h 10"/>
                  <a:gd name="T6" fmla="*/ 4 w 4"/>
                  <a:gd name="T7" fmla="*/ 10 h 10"/>
                  <a:gd name="T8" fmla="*/ 2 w 4"/>
                  <a:gd name="T9" fmla="*/ 4 h 10"/>
                  <a:gd name="T10" fmla="*/ 2 w 4"/>
                  <a:gd name="T11" fmla="*/ 4 h 10"/>
                  <a:gd name="T12" fmla="*/ 0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0"/>
                    </a:moveTo>
                    <a:cubicBezTo>
                      <a:pt x="0" y="0"/>
                      <a:pt x="0" y="1"/>
                      <a:pt x="0" y="2"/>
                    </a:cubicBezTo>
                    <a:cubicBezTo>
                      <a:pt x="1" y="5"/>
                      <a:pt x="2" y="8"/>
                      <a:pt x="4" y="10"/>
                    </a:cubicBezTo>
                    <a:cubicBezTo>
                      <a:pt x="4" y="10"/>
                      <a:pt x="4" y="10"/>
                      <a:pt x="4" y="10"/>
                    </a:cubicBezTo>
                    <a:cubicBezTo>
                      <a:pt x="3" y="8"/>
                      <a:pt x="2" y="6"/>
                      <a:pt x="2" y="4"/>
                    </a:cubicBezTo>
                    <a:cubicBezTo>
                      <a:pt x="2" y="4"/>
                      <a:pt x="2" y="4"/>
                      <a:pt x="2" y="4"/>
                    </a:cubicBezTo>
                    <a:cubicBezTo>
                      <a:pt x="1" y="2"/>
                      <a:pt x="0" y="1"/>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6" name="Freeform 244"/>
              <p:cNvSpPr>
                <a:spLocks/>
              </p:cNvSpPr>
              <p:nvPr/>
            </p:nvSpPr>
            <p:spPr bwMode="auto">
              <a:xfrm>
                <a:off x="2799" y="48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1"/>
                      <a:pt x="1" y="0"/>
                      <a:pt x="1"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7" name="Freeform 245"/>
              <p:cNvSpPr>
                <a:spLocks noEditPoints="1"/>
              </p:cNvSpPr>
              <p:nvPr/>
            </p:nvSpPr>
            <p:spPr bwMode="auto">
              <a:xfrm>
                <a:off x="2794" y="537"/>
                <a:ext cx="28" cy="144"/>
              </a:xfrm>
              <a:custGeom>
                <a:avLst/>
                <a:gdLst>
                  <a:gd name="T0" fmla="*/ 1 w 13"/>
                  <a:gd name="T1" fmla="*/ 10 h 68"/>
                  <a:gd name="T2" fmla="*/ 1 w 13"/>
                  <a:gd name="T3" fmla="*/ 10 h 68"/>
                  <a:gd name="T4" fmla="*/ 1 w 13"/>
                  <a:gd name="T5" fmla="*/ 11 h 68"/>
                  <a:gd name="T6" fmla="*/ 0 w 13"/>
                  <a:gd name="T7" fmla="*/ 14 h 68"/>
                  <a:gd name="T8" fmla="*/ 1 w 13"/>
                  <a:gd name="T9" fmla="*/ 13 h 68"/>
                  <a:gd name="T10" fmla="*/ 1 w 13"/>
                  <a:gd name="T11" fmla="*/ 10 h 68"/>
                  <a:gd name="T12" fmla="*/ 5 w 13"/>
                  <a:gd name="T13" fmla="*/ 0 h 68"/>
                  <a:gd name="T14" fmla="*/ 9 w 13"/>
                  <a:gd name="T15" fmla="*/ 48 h 68"/>
                  <a:gd name="T16" fmla="*/ 12 w 13"/>
                  <a:gd name="T17" fmla="*/ 66 h 68"/>
                  <a:gd name="T18" fmla="*/ 13 w 13"/>
                  <a:gd name="T19" fmla="*/ 68 h 68"/>
                  <a:gd name="T20" fmla="*/ 11 w 13"/>
                  <a:gd name="T21" fmla="*/ 51 h 68"/>
                  <a:gd name="T22" fmla="*/ 10 w 13"/>
                  <a:gd name="T23" fmla="*/ 36 h 68"/>
                  <a:gd name="T24" fmla="*/ 8 w 13"/>
                  <a:gd name="T25" fmla="*/ 22 h 68"/>
                  <a:gd name="T26" fmla="*/ 5 w 13"/>
                  <a:gd name="T2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68">
                    <a:moveTo>
                      <a:pt x="1" y="10"/>
                    </a:moveTo>
                    <a:cubicBezTo>
                      <a:pt x="1" y="10"/>
                      <a:pt x="1" y="10"/>
                      <a:pt x="1" y="10"/>
                    </a:cubicBezTo>
                    <a:cubicBezTo>
                      <a:pt x="1" y="10"/>
                      <a:pt x="1" y="10"/>
                      <a:pt x="1" y="11"/>
                    </a:cubicBezTo>
                    <a:cubicBezTo>
                      <a:pt x="1" y="12"/>
                      <a:pt x="0" y="13"/>
                      <a:pt x="0" y="14"/>
                    </a:cubicBezTo>
                    <a:cubicBezTo>
                      <a:pt x="1" y="14"/>
                      <a:pt x="1" y="14"/>
                      <a:pt x="1" y="13"/>
                    </a:cubicBezTo>
                    <a:cubicBezTo>
                      <a:pt x="1" y="12"/>
                      <a:pt x="1" y="11"/>
                      <a:pt x="1" y="10"/>
                    </a:cubicBezTo>
                    <a:moveTo>
                      <a:pt x="5" y="0"/>
                    </a:moveTo>
                    <a:cubicBezTo>
                      <a:pt x="6" y="14"/>
                      <a:pt x="8" y="37"/>
                      <a:pt x="9" y="48"/>
                    </a:cubicBezTo>
                    <a:cubicBezTo>
                      <a:pt x="10" y="56"/>
                      <a:pt x="11" y="62"/>
                      <a:pt x="12" y="66"/>
                    </a:cubicBezTo>
                    <a:cubicBezTo>
                      <a:pt x="13" y="67"/>
                      <a:pt x="13" y="68"/>
                      <a:pt x="13" y="68"/>
                    </a:cubicBezTo>
                    <a:cubicBezTo>
                      <a:pt x="13" y="64"/>
                      <a:pt x="12" y="58"/>
                      <a:pt x="11" y="51"/>
                    </a:cubicBezTo>
                    <a:cubicBezTo>
                      <a:pt x="11" y="46"/>
                      <a:pt x="10" y="41"/>
                      <a:pt x="10" y="36"/>
                    </a:cubicBezTo>
                    <a:cubicBezTo>
                      <a:pt x="9" y="31"/>
                      <a:pt x="8" y="26"/>
                      <a:pt x="8" y="22"/>
                    </a:cubicBezTo>
                    <a:cubicBezTo>
                      <a:pt x="8" y="14"/>
                      <a:pt x="7" y="8"/>
                      <a:pt x="5"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8" name="Freeform 246"/>
              <p:cNvSpPr>
                <a:spLocks noEditPoints="1"/>
              </p:cNvSpPr>
              <p:nvPr/>
            </p:nvSpPr>
            <p:spPr bwMode="auto">
              <a:xfrm>
                <a:off x="2792" y="560"/>
                <a:ext cx="32" cy="123"/>
              </a:xfrm>
              <a:custGeom>
                <a:avLst/>
                <a:gdLst>
                  <a:gd name="T0" fmla="*/ 13 w 15"/>
                  <a:gd name="T1" fmla="*/ 55 h 58"/>
                  <a:gd name="T2" fmla="*/ 13 w 15"/>
                  <a:gd name="T3" fmla="*/ 56 h 58"/>
                  <a:gd name="T4" fmla="*/ 15 w 15"/>
                  <a:gd name="T5" fmla="*/ 58 h 58"/>
                  <a:gd name="T6" fmla="*/ 14 w 15"/>
                  <a:gd name="T7" fmla="*/ 57 h 58"/>
                  <a:gd name="T8" fmla="*/ 13 w 15"/>
                  <a:gd name="T9" fmla="*/ 55 h 58"/>
                  <a:gd name="T10" fmla="*/ 2 w 15"/>
                  <a:gd name="T11" fmla="*/ 0 h 58"/>
                  <a:gd name="T12" fmla="*/ 0 w 15"/>
                  <a:gd name="T13" fmla="*/ 3 h 58"/>
                  <a:gd name="T14" fmla="*/ 0 w 15"/>
                  <a:gd name="T15" fmla="*/ 7 h 58"/>
                  <a:gd name="T16" fmla="*/ 1 w 15"/>
                  <a:gd name="T17" fmla="*/ 3 h 58"/>
                  <a:gd name="T18" fmla="*/ 2 w 15"/>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58">
                    <a:moveTo>
                      <a:pt x="13" y="55"/>
                    </a:moveTo>
                    <a:cubicBezTo>
                      <a:pt x="13" y="56"/>
                      <a:pt x="13" y="56"/>
                      <a:pt x="13" y="56"/>
                    </a:cubicBezTo>
                    <a:cubicBezTo>
                      <a:pt x="14" y="57"/>
                      <a:pt x="14" y="58"/>
                      <a:pt x="15" y="58"/>
                    </a:cubicBezTo>
                    <a:cubicBezTo>
                      <a:pt x="15" y="58"/>
                      <a:pt x="14" y="58"/>
                      <a:pt x="14" y="57"/>
                    </a:cubicBezTo>
                    <a:cubicBezTo>
                      <a:pt x="14" y="57"/>
                      <a:pt x="14" y="56"/>
                      <a:pt x="13" y="55"/>
                    </a:cubicBezTo>
                    <a:moveTo>
                      <a:pt x="2" y="0"/>
                    </a:moveTo>
                    <a:cubicBezTo>
                      <a:pt x="1" y="1"/>
                      <a:pt x="0" y="2"/>
                      <a:pt x="0" y="3"/>
                    </a:cubicBezTo>
                    <a:cubicBezTo>
                      <a:pt x="0" y="4"/>
                      <a:pt x="0" y="6"/>
                      <a:pt x="0" y="7"/>
                    </a:cubicBezTo>
                    <a:cubicBezTo>
                      <a:pt x="0" y="6"/>
                      <a:pt x="1" y="4"/>
                      <a:pt x="1" y="3"/>
                    </a:cubicBezTo>
                    <a:cubicBezTo>
                      <a:pt x="1" y="2"/>
                      <a:pt x="2" y="1"/>
                      <a:pt x="2"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9" name="Freeform 247"/>
              <p:cNvSpPr>
                <a:spLocks/>
              </p:cNvSpPr>
              <p:nvPr/>
            </p:nvSpPr>
            <p:spPr bwMode="auto">
              <a:xfrm>
                <a:off x="2805" y="530"/>
                <a:ext cx="4" cy="19"/>
              </a:xfrm>
              <a:custGeom>
                <a:avLst/>
                <a:gdLst>
                  <a:gd name="T0" fmla="*/ 0 w 2"/>
                  <a:gd name="T1" fmla="*/ 0 h 9"/>
                  <a:gd name="T2" fmla="*/ 0 w 2"/>
                  <a:gd name="T3" fmla="*/ 1 h 9"/>
                  <a:gd name="T4" fmla="*/ 1 w 2"/>
                  <a:gd name="T5" fmla="*/ 8 h 9"/>
                  <a:gd name="T6" fmla="*/ 2 w 2"/>
                  <a:gd name="T7" fmla="*/ 9 h 9"/>
                  <a:gd name="T8" fmla="*/ 1 w 2"/>
                  <a:gd name="T9" fmla="*/ 7 h 9"/>
                  <a:gd name="T10" fmla="*/ 0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0" y="0"/>
                    </a:moveTo>
                    <a:cubicBezTo>
                      <a:pt x="0" y="0"/>
                      <a:pt x="0" y="1"/>
                      <a:pt x="0" y="1"/>
                    </a:cubicBezTo>
                    <a:cubicBezTo>
                      <a:pt x="0" y="3"/>
                      <a:pt x="1" y="6"/>
                      <a:pt x="1" y="8"/>
                    </a:cubicBezTo>
                    <a:cubicBezTo>
                      <a:pt x="2" y="8"/>
                      <a:pt x="2" y="9"/>
                      <a:pt x="2" y="9"/>
                    </a:cubicBezTo>
                    <a:cubicBezTo>
                      <a:pt x="2" y="8"/>
                      <a:pt x="2" y="7"/>
                      <a:pt x="1" y="7"/>
                    </a:cubicBezTo>
                    <a:cubicBezTo>
                      <a:pt x="1" y="4"/>
                      <a:pt x="0" y="2"/>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0" name="Freeform 248"/>
              <p:cNvSpPr>
                <a:spLocks noEditPoints="1"/>
              </p:cNvSpPr>
              <p:nvPr/>
            </p:nvSpPr>
            <p:spPr bwMode="auto">
              <a:xfrm>
                <a:off x="2792" y="532"/>
                <a:ext cx="32" cy="153"/>
              </a:xfrm>
              <a:custGeom>
                <a:avLst/>
                <a:gdLst>
                  <a:gd name="T0" fmla="*/ 13 w 15"/>
                  <a:gd name="T1" fmla="*/ 69 h 72"/>
                  <a:gd name="T2" fmla="*/ 13 w 15"/>
                  <a:gd name="T3" fmla="*/ 70 h 72"/>
                  <a:gd name="T4" fmla="*/ 15 w 15"/>
                  <a:gd name="T5" fmla="*/ 72 h 72"/>
                  <a:gd name="T6" fmla="*/ 15 w 15"/>
                  <a:gd name="T7" fmla="*/ 71 h 72"/>
                  <a:gd name="T8" fmla="*/ 13 w 15"/>
                  <a:gd name="T9" fmla="*/ 69 h 72"/>
                  <a:gd name="T10" fmla="*/ 0 w 15"/>
                  <a:gd name="T11" fmla="*/ 16 h 72"/>
                  <a:gd name="T12" fmla="*/ 0 w 15"/>
                  <a:gd name="T13" fmla="*/ 17 h 72"/>
                  <a:gd name="T14" fmla="*/ 0 w 15"/>
                  <a:gd name="T15" fmla="*/ 20 h 72"/>
                  <a:gd name="T16" fmla="*/ 0 w 15"/>
                  <a:gd name="T17" fmla="*/ 20 h 72"/>
                  <a:gd name="T18" fmla="*/ 0 w 15"/>
                  <a:gd name="T19" fmla="*/ 16 h 72"/>
                  <a:gd name="T20" fmla="*/ 6 w 15"/>
                  <a:gd name="T21" fmla="*/ 1 h 72"/>
                  <a:gd name="T22" fmla="*/ 6 w 15"/>
                  <a:gd name="T23" fmla="*/ 2 h 72"/>
                  <a:gd name="T24" fmla="*/ 9 w 15"/>
                  <a:gd name="T25" fmla="*/ 24 h 72"/>
                  <a:gd name="T26" fmla="*/ 11 w 15"/>
                  <a:gd name="T27" fmla="*/ 38 h 72"/>
                  <a:gd name="T28" fmla="*/ 8 w 15"/>
                  <a:gd name="T29" fmla="*/ 11 h 72"/>
                  <a:gd name="T30" fmla="*/ 6 w 15"/>
                  <a:gd name="T31" fmla="*/ 1 h 72"/>
                  <a:gd name="T32" fmla="*/ 6 w 15"/>
                  <a:gd name="T33" fmla="*/ 0 h 72"/>
                  <a:gd name="T34" fmla="*/ 6 w 15"/>
                  <a:gd name="T35" fmla="*/ 1 h 72"/>
                  <a:gd name="T36" fmla="*/ 7 w 15"/>
                  <a:gd name="T37" fmla="*/ 7 h 72"/>
                  <a:gd name="T38" fmla="*/ 6 w 15"/>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72">
                    <a:moveTo>
                      <a:pt x="13" y="69"/>
                    </a:moveTo>
                    <a:cubicBezTo>
                      <a:pt x="13" y="70"/>
                      <a:pt x="13" y="70"/>
                      <a:pt x="13" y="70"/>
                    </a:cubicBezTo>
                    <a:cubicBezTo>
                      <a:pt x="14" y="70"/>
                      <a:pt x="14" y="71"/>
                      <a:pt x="15" y="72"/>
                    </a:cubicBezTo>
                    <a:cubicBezTo>
                      <a:pt x="15" y="71"/>
                      <a:pt x="15" y="71"/>
                      <a:pt x="15" y="71"/>
                    </a:cubicBezTo>
                    <a:cubicBezTo>
                      <a:pt x="14" y="71"/>
                      <a:pt x="14" y="70"/>
                      <a:pt x="13" y="69"/>
                    </a:cubicBezTo>
                    <a:moveTo>
                      <a:pt x="0" y="16"/>
                    </a:moveTo>
                    <a:cubicBezTo>
                      <a:pt x="0" y="16"/>
                      <a:pt x="0" y="16"/>
                      <a:pt x="0" y="17"/>
                    </a:cubicBezTo>
                    <a:cubicBezTo>
                      <a:pt x="0" y="18"/>
                      <a:pt x="0" y="19"/>
                      <a:pt x="0" y="20"/>
                    </a:cubicBezTo>
                    <a:cubicBezTo>
                      <a:pt x="0" y="20"/>
                      <a:pt x="0" y="20"/>
                      <a:pt x="0" y="20"/>
                    </a:cubicBezTo>
                    <a:cubicBezTo>
                      <a:pt x="0" y="19"/>
                      <a:pt x="0" y="17"/>
                      <a:pt x="0" y="16"/>
                    </a:cubicBezTo>
                    <a:moveTo>
                      <a:pt x="6" y="1"/>
                    </a:moveTo>
                    <a:cubicBezTo>
                      <a:pt x="6" y="2"/>
                      <a:pt x="6" y="2"/>
                      <a:pt x="6" y="2"/>
                    </a:cubicBezTo>
                    <a:cubicBezTo>
                      <a:pt x="8" y="10"/>
                      <a:pt x="9" y="16"/>
                      <a:pt x="9" y="24"/>
                    </a:cubicBezTo>
                    <a:cubicBezTo>
                      <a:pt x="9" y="28"/>
                      <a:pt x="10" y="33"/>
                      <a:pt x="11" y="38"/>
                    </a:cubicBezTo>
                    <a:cubicBezTo>
                      <a:pt x="10" y="29"/>
                      <a:pt x="9" y="19"/>
                      <a:pt x="8" y="11"/>
                    </a:cubicBezTo>
                    <a:cubicBezTo>
                      <a:pt x="7" y="8"/>
                      <a:pt x="7" y="5"/>
                      <a:pt x="6" y="1"/>
                    </a:cubicBezTo>
                    <a:moveTo>
                      <a:pt x="6" y="0"/>
                    </a:moveTo>
                    <a:cubicBezTo>
                      <a:pt x="6" y="0"/>
                      <a:pt x="6" y="1"/>
                      <a:pt x="6" y="1"/>
                    </a:cubicBezTo>
                    <a:cubicBezTo>
                      <a:pt x="6" y="3"/>
                      <a:pt x="7" y="5"/>
                      <a:pt x="7" y="7"/>
                    </a:cubicBezTo>
                    <a:cubicBezTo>
                      <a:pt x="7" y="5"/>
                      <a:pt x="6" y="2"/>
                      <a:pt x="6"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1" name="Freeform 249"/>
              <p:cNvSpPr>
                <a:spLocks/>
              </p:cNvSpPr>
              <p:nvPr/>
            </p:nvSpPr>
            <p:spPr bwMode="auto">
              <a:xfrm>
                <a:off x="2805" y="526"/>
                <a:ext cx="2" cy="11"/>
              </a:xfrm>
              <a:custGeom>
                <a:avLst/>
                <a:gdLst>
                  <a:gd name="T0" fmla="*/ 0 w 1"/>
                  <a:gd name="T1" fmla="*/ 0 h 5"/>
                  <a:gd name="T2" fmla="*/ 1 w 1"/>
                  <a:gd name="T3" fmla="*/ 5 h 5"/>
                  <a:gd name="T4" fmla="*/ 1 w 1"/>
                  <a:gd name="T5" fmla="*/ 4 h 5"/>
                  <a:gd name="T6" fmla="*/ 0 w 1"/>
                  <a:gd name="T7" fmla="*/ 1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2"/>
                      <a:pt x="1" y="3"/>
                      <a:pt x="1" y="5"/>
                    </a:cubicBezTo>
                    <a:cubicBezTo>
                      <a:pt x="1" y="4"/>
                      <a:pt x="1" y="4"/>
                      <a:pt x="1" y="4"/>
                    </a:cubicBezTo>
                    <a:cubicBezTo>
                      <a:pt x="1" y="3"/>
                      <a:pt x="1" y="2"/>
                      <a:pt x="0" y="1"/>
                    </a:cubicBezTo>
                    <a:cubicBezTo>
                      <a:pt x="0" y="1"/>
                      <a:pt x="0"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2" name="Freeform 250"/>
              <p:cNvSpPr>
                <a:spLocks noEditPoints="1"/>
              </p:cNvSpPr>
              <p:nvPr/>
            </p:nvSpPr>
            <p:spPr bwMode="auto">
              <a:xfrm>
                <a:off x="2771" y="579"/>
                <a:ext cx="15" cy="53"/>
              </a:xfrm>
              <a:custGeom>
                <a:avLst/>
                <a:gdLst>
                  <a:gd name="T0" fmla="*/ 0 w 7"/>
                  <a:gd name="T1" fmla="*/ 5 h 25"/>
                  <a:gd name="T2" fmla="*/ 0 w 7"/>
                  <a:gd name="T3" fmla="*/ 5 h 25"/>
                  <a:gd name="T4" fmla="*/ 0 w 7"/>
                  <a:gd name="T5" fmla="*/ 5 h 25"/>
                  <a:gd name="T6" fmla="*/ 0 w 7"/>
                  <a:gd name="T7" fmla="*/ 5 h 25"/>
                  <a:gd name="T8" fmla="*/ 0 w 7"/>
                  <a:gd name="T9" fmla="*/ 5 h 25"/>
                  <a:gd name="T10" fmla="*/ 0 w 7"/>
                  <a:gd name="T11" fmla="*/ 6 h 25"/>
                  <a:gd name="T12" fmla="*/ 0 w 7"/>
                  <a:gd name="T13" fmla="*/ 6 h 25"/>
                  <a:gd name="T14" fmla="*/ 0 w 7"/>
                  <a:gd name="T15" fmla="*/ 6 h 25"/>
                  <a:gd name="T16" fmla="*/ 1 w 7"/>
                  <a:gd name="T17" fmla="*/ 6 h 25"/>
                  <a:gd name="T18" fmla="*/ 1 w 7"/>
                  <a:gd name="T19" fmla="*/ 6 h 25"/>
                  <a:gd name="T20" fmla="*/ 1 w 7"/>
                  <a:gd name="T21" fmla="*/ 6 h 25"/>
                  <a:gd name="T22" fmla="*/ 1 w 7"/>
                  <a:gd name="T23" fmla="*/ 6 h 25"/>
                  <a:gd name="T24" fmla="*/ 1 w 7"/>
                  <a:gd name="T25" fmla="*/ 7 h 25"/>
                  <a:gd name="T26" fmla="*/ 1 w 7"/>
                  <a:gd name="T27" fmla="*/ 7 h 25"/>
                  <a:gd name="T28" fmla="*/ 1 w 7"/>
                  <a:gd name="T29" fmla="*/ 7 h 25"/>
                  <a:gd name="T30" fmla="*/ 2 w 7"/>
                  <a:gd name="T31" fmla="*/ 5 h 25"/>
                  <a:gd name="T32" fmla="*/ 2 w 7"/>
                  <a:gd name="T33" fmla="*/ 5 h 25"/>
                  <a:gd name="T34" fmla="*/ 0 w 7"/>
                  <a:gd name="T35" fmla="*/ 5 h 25"/>
                  <a:gd name="T36" fmla="*/ 0 w 7"/>
                  <a:gd name="T37" fmla="*/ 0 h 25"/>
                  <a:gd name="T38" fmla="*/ 0 w 7"/>
                  <a:gd name="T39" fmla="*/ 2 h 25"/>
                  <a:gd name="T40" fmla="*/ 1 w 7"/>
                  <a:gd name="T41" fmla="*/ 3 h 25"/>
                  <a:gd name="T42" fmla="*/ 0 w 7"/>
                  <a:gd name="T43" fmla="*/ 0 h 25"/>
                  <a:gd name="T44" fmla="*/ 0 w 7"/>
                  <a:gd name="T45" fmla="*/ 0 h 25"/>
                  <a:gd name="T46" fmla="*/ 7 w 7"/>
                  <a:gd name="T47" fmla="*/ 0 h 25"/>
                  <a:gd name="T48" fmla="*/ 5 w 7"/>
                  <a:gd name="T49" fmla="*/ 3 h 25"/>
                  <a:gd name="T50" fmla="*/ 3 w 7"/>
                  <a:gd name="T51" fmla="*/ 8 h 25"/>
                  <a:gd name="T52" fmla="*/ 4 w 7"/>
                  <a:gd name="T53" fmla="*/ 25 h 25"/>
                  <a:gd name="T54" fmla="*/ 7 w 7"/>
                  <a:gd name="T55" fmla="*/ 4 h 25"/>
                  <a:gd name="T56" fmla="*/ 7 w 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25">
                    <a:moveTo>
                      <a:pt x="0" y="5"/>
                    </a:move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6"/>
                      <a:pt x="2" y="6"/>
                      <a:pt x="2" y="5"/>
                    </a:cubicBezTo>
                    <a:cubicBezTo>
                      <a:pt x="2" y="5"/>
                      <a:pt x="2" y="5"/>
                      <a:pt x="2" y="5"/>
                    </a:cubicBezTo>
                    <a:cubicBezTo>
                      <a:pt x="1" y="5"/>
                      <a:pt x="0" y="5"/>
                      <a:pt x="0" y="5"/>
                    </a:cubicBezTo>
                    <a:moveTo>
                      <a:pt x="0" y="0"/>
                    </a:moveTo>
                    <a:cubicBezTo>
                      <a:pt x="0" y="0"/>
                      <a:pt x="0" y="1"/>
                      <a:pt x="0" y="2"/>
                    </a:cubicBezTo>
                    <a:cubicBezTo>
                      <a:pt x="0" y="3"/>
                      <a:pt x="0" y="3"/>
                      <a:pt x="1" y="3"/>
                    </a:cubicBezTo>
                    <a:cubicBezTo>
                      <a:pt x="0" y="2"/>
                      <a:pt x="0" y="1"/>
                      <a:pt x="0" y="0"/>
                    </a:cubicBezTo>
                    <a:cubicBezTo>
                      <a:pt x="0" y="0"/>
                      <a:pt x="0" y="0"/>
                      <a:pt x="0" y="0"/>
                    </a:cubicBezTo>
                    <a:moveTo>
                      <a:pt x="7" y="0"/>
                    </a:moveTo>
                    <a:cubicBezTo>
                      <a:pt x="6" y="1"/>
                      <a:pt x="6" y="2"/>
                      <a:pt x="5" y="3"/>
                    </a:cubicBezTo>
                    <a:cubicBezTo>
                      <a:pt x="4" y="4"/>
                      <a:pt x="4" y="6"/>
                      <a:pt x="3" y="8"/>
                    </a:cubicBezTo>
                    <a:cubicBezTo>
                      <a:pt x="2" y="15"/>
                      <a:pt x="2" y="23"/>
                      <a:pt x="4" y="25"/>
                    </a:cubicBezTo>
                    <a:cubicBezTo>
                      <a:pt x="3" y="18"/>
                      <a:pt x="4" y="11"/>
                      <a:pt x="7" y="4"/>
                    </a:cubicBezTo>
                    <a:cubicBezTo>
                      <a:pt x="7" y="3"/>
                      <a:pt x="7" y="1"/>
                      <a:pt x="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3" name="Freeform 251"/>
              <p:cNvSpPr>
                <a:spLocks/>
              </p:cNvSpPr>
              <p:nvPr/>
            </p:nvSpPr>
            <p:spPr bwMode="auto">
              <a:xfrm>
                <a:off x="2786" y="575"/>
                <a:ext cx="2" cy="10"/>
              </a:xfrm>
              <a:custGeom>
                <a:avLst/>
                <a:gdLst>
                  <a:gd name="T0" fmla="*/ 1 w 1"/>
                  <a:gd name="T1" fmla="*/ 0 h 5"/>
                  <a:gd name="T2" fmla="*/ 0 w 1"/>
                  <a:gd name="T3" fmla="*/ 1 h 5"/>
                  <a:gd name="T4" fmla="*/ 0 w 1"/>
                  <a:gd name="T5" fmla="*/ 5 h 5"/>
                  <a:gd name="T6" fmla="*/ 1 w 1"/>
                  <a:gd name="T7" fmla="*/ 4 h 5"/>
                  <a:gd name="T8" fmla="*/ 1 w 1"/>
                  <a:gd name="T9" fmla="*/ 4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1" y="0"/>
                      <a:pt x="1" y="1"/>
                      <a:pt x="0" y="1"/>
                    </a:cubicBezTo>
                    <a:cubicBezTo>
                      <a:pt x="0" y="2"/>
                      <a:pt x="0" y="4"/>
                      <a:pt x="0" y="5"/>
                    </a:cubicBezTo>
                    <a:cubicBezTo>
                      <a:pt x="0" y="5"/>
                      <a:pt x="1" y="4"/>
                      <a:pt x="1" y="4"/>
                    </a:cubicBezTo>
                    <a:cubicBezTo>
                      <a:pt x="1" y="4"/>
                      <a:pt x="1" y="4"/>
                      <a:pt x="1" y="4"/>
                    </a:cubicBezTo>
                    <a:cubicBezTo>
                      <a:pt x="1" y="2"/>
                      <a:pt x="1" y="1"/>
                      <a:pt x="1"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4" name="Freeform 252"/>
              <p:cNvSpPr>
                <a:spLocks/>
              </p:cNvSpPr>
              <p:nvPr/>
            </p:nvSpPr>
            <p:spPr bwMode="auto">
              <a:xfrm>
                <a:off x="2786" y="577"/>
                <a:ext cx="0" cy="11"/>
              </a:xfrm>
              <a:custGeom>
                <a:avLst/>
                <a:gdLst>
                  <a:gd name="T0" fmla="*/ 0 h 5"/>
                  <a:gd name="T1" fmla="*/ 1 h 5"/>
                  <a:gd name="T2" fmla="*/ 5 h 5"/>
                  <a:gd name="T3" fmla="*/ 4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1"/>
                    </a:cubicBezTo>
                    <a:cubicBezTo>
                      <a:pt x="0" y="2"/>
                      <a:pt x="0" y="4"/>
                      <a:pt x="0" y="5"/>
                    </a:cubicBezTo>
                    <a:cubicBezTo>
                      <a:pt x="0" y="5"/>
                      <a:pt x="0" y="5"/>
                      <a:pt x="0" y="4"/>
                    </a:cubicBezTo>
                    <a:cubicBezTo>
                      <a:pt x="0" y="3"/>
                      <a:pt x="0"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5" name="Freeform 253"/>
              <p:cNvSpPr>
                <a:spLocks noEditPoints="1"/>
              </p:cNvSpPr>
              <p:nvPr/>
            </p:nvSpPr>
            <p:spPr bwMode="auto">
              <a:xfrm>
                <a:off x="2833" y="636"/>
                <a:ext cx="14" cy="75"/>
              </a:xfrm>
              <a:custGeom>
                <a:avLst/>
                <a:gdLst>
                  <a:gd name="T0" fmla="*/ 3 w 7"/>
                  <a:gd name="T1" fmla="*/ 1 h 35"/>
                  <a:gd name="T2" fmla="*/ 1 w 7"/>
                  <a:gd name="T3" fmla="*/ 6 h 35"/>
                  <a:gd name="T4" fmla="*/ 5 w 7"/>
                  <a:gd name="T5" fmla="*/ 28 h 35"/>
                  <a:gd name="T6" fmla="*/ 6 w 7"/>
                  <a:gd name="T7" fmla="*/ 31 h 35"/>
                  <a:gd name="T8" fmla="*/ 7 w 7"/>
                  <a:gd name="T9" fmla="*/ 35 h 35"/>
                  <a:gd name="T10" fmla="*/ 7 w 7"/>
                  <a:gd name="T11" fmla="*/ 30 h 35"/>
                  <a:gd name="T12" fmla="*/ 3 w 7"/>
                  <a:gd name="T13" fmla="*/ 1 h 35"/>
                  <a:gd name="T14" fmla="*/ 0 w 7"/>
                  <a:gd name="T15" fmla="*/ 0 h 35"/>
                  <a:gd name="T16" fmla="*/ 0 w 7"/>
                  <a:gd name="T17" fmla="*/ 3 h 35"/>
                  <a:gd name="T18" fmla="*/ 0 w 7"/>
                  <a:gd name="T19" fmla="*/ 1 h 35"/>
                  <a:gd name="T20" fmla="*/ 0 w 7"/>
                  <a:gd name="T21" fmla="*/ 0 h 35"/>
                  <a:gd name="T22" fmla="*/ 0 w 7"/>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5">
                    <a:moveTo>
                      <a:pt x="3" y="1"/>
                    </a:moveTo>
                    <a:cubicBezTo>
                      <a:pt x="3" y="2"/>
                      <a:pt x="2" y="5"/>
                      <a:pt x="1" y="6"/>
                    </a:cubicBezTo>
                    <a:cubicBezTo>
                      <a:pt x="1" y="13"/>
                      <a:pt x="3" y="20"/>
                      <a:pt x="5" y="28"/>
                    </a:cubicBezTo>
                    <a:cubicBezTo>
                      <a:pt x="5" y="29"/>
                      <a:pt x="6" y="30"/>
                      <a:pt x="6" y="31"/>
                    </a:cubicBezTo>
                    <a:cubicBezTo>
                      <a:pt x="6" y="32"/>
                      <a:pt x="7" y="34"/>
                      <a:pt x="7" y="35"/>
                    </a:cubicBezTo>
                    <a:cubicBezTo>
                      <a:pt x="7" y="34"/>
                      <a:pt x="7" y="32"/>
                      <a:pt x="7" y="30"/>
                    </a:cubicBezTo>
                    <a:cubicBezTo>
                      <a:pt x="3" y="18"/>
                      <a:pt x="2" y="9"/>
                      <a:pt x="3" y="1"/>
                    </a:cubicBezTo>
                    <a:moveTo>
                      <a:pt x="0" y="0"/>
                    </a:moveTo>
                    <a:cubicBezTo>
                      <a:pt x="0" y="0"/>
                      <a:pt x="0" y="1"/>
                      <a:pt x="0" y="3"/>
                    </a:cubicBezTo>
                    <a:cubicBezTo>
                      <a:pt x="0" y="3"/>
                      <a:pt x="0" y="2"/>
                      <a:pt x="0" y="1"/>
                    </a:cubicBezTo>
                    <a:cubicBezTo>
                      <a:pt x="0" y="1"/>
                      <a:pt x="0" y="1"/>
                      <a:pt x="0" y="0"/>
                    </a:cubicBezTo>
                    <a:cubicBezTo>
                      <a:pt x="0" y="0"/>
                      <a:pt x="0" y="0"/>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6" name="Freeform 254"/>
              <p:cNvSpPr>
                <a:spLocks/>
              </p:cNvSpPr>
              <p:nvPr/>
            </p:nvSpPr>
            <p:spPr bwMode="auto">
              <a:xfrm>
                <a:off x="2845" y="702"/>
                <a:ext cx="2" cy="13"/>
              </a:xfrm>
              <a:custGeom>
                <a:avLst/>
                <a:gdLst>
                  <a:gd name="T0" fmla="*/ 0 w 1"/>
                  <a:gd name="T1" fmla="*/ 0 h 6"/>
                  <a:gd name="T2" fmla="*/ 0 w 1"/>
                  <a:gd name="T3" fmla="*/ 3 h 6"/>
                  <a:gd name="T4" fmla="*/ 1 w 1"/>
                  <a:gd name="T5" fmla="*/ 6 h 6"/>
                  <a:gd name="T6" fmla="*/ 1 w 1"/>
                  <a:gd name="T7" fmla="*/ 6 h 6"/>
                  <a:gd name="T8" fmla="*/ 1 w 1"/>
                  <a:gd name="T9" fmla="*/ 4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1"/>
                      <a:pt x="0" y="2"/>
                      <a:pt x="0" y="3"/>
                    </a:cubicBezTo>
                    <a:cubicBezTo>
                      <a:pt x="0" y="4"/>
                      <a:pt x="0" y="5"/>
                      <a:pt x="1" y="6"/>
                    </a:cubicBezTo>
                    <a:cubicBezTo>
                      <a:pt x="1" y="6"/>
                      <a:pt x="1" y="6"/>
                      <a:pt x="1" y="6"/>
                    </a:cubicBezTo>
                    <a:cubicBezTo>
                      <a:pt x="1" y="6"/>
                      <a:pt x="1" y="5"/>
                      <a:pt x="1" y="4"/>
                    </a:cubicBezTo>
                    <a:cubicBezTo>
                      <a:pt x="1" y="3"/>
                      <a:pt x="0" y="1"/>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7" name="Freeform 255"/>
              <p:cNvSpPr>
                <a:spLocks/>
              </p:cNvSpPr>
              <p:nvPr/>
            </p:nvSpPr>
            <p:spPr bwMode="auto">
              <a:xfrm>
                <a:off x="2845" y="709"/>
                <a:ext cx="2" cy="8"/>
              </a:xfrm>
              <a:custGeom>
                <a:avLst/>
                <a:gdLst>
                  <a:gd name="T0" fmla="*/ 0 w 1"/>
                  <a:gd name="T1" fmla="*/ 0 h 4"/>
                  <a:gd name="T2" fmla="*/ 0 w 1"/>
                  <a:gd name="T3" fmla="*/ 0 h 4"/>
                  <a:gd name="T4" fmla="*/ 0 w 1"/>
                  <a:gd name="T5" fmla="*/ 3 h 4"/>
                  <a:gd name="T6" fmla="*/ 1 w 1"/>
                  <a:gd name="T7" fmla="*/ 4 h 4"/>
                  <a:gd name="T8" fmla="*/ 1 w 1"/>
                  <a:gd name="T9" fmla="*/ 3 h 4"/>
                  <a:gd name="T10" fmla="*/ 1 w 1"/>
                  <a:gd name="T11" fmla="*/ 3 h 4"/>
                  <a:gd name="T12" fmla="*/ 0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0"/>
                    </a:moveTo>
                    <a:cubicBezTo>
                      <a:pt x="0" y="0"/>
                      <a:pt x="0" y="0"/>
                      <a:pt x="0" y="0"/>
                    </a:cubicBezTo>
                    <a:cubicBezTo>
                      <a:pt x="0" y="1"/>
                      <a:pt x="0" y="2"/>
                      <a:pt x="0" y="3"/>
                    </a:cubicBezTo>
                    <a:cubicBezTo>
                      <a:pt x="0" y="3"/>
                      <a:pt x="0" y="3"/>
                      <a:pt x="1" y="4"/>
                    </a:cubicBezTo>
                    <a:cubicBezTo>
                      <a:pt x="1" y="3"/>
                      <a:pt x="1" y="3"/>
                      <a:pt x="1" y="3"/>
                    </a:cubicBezTo>
                    <a:cubicBezTo>
                      <a:pt x="1" y="3"/>
                      <a:pt x="1" y="3"/>
                      <a:pt x="1" y="3"/>
                    </a:cubicBezTo>
                    <a:cubicBezTo>
                      <a:pt x="0" y="2"/>
                      <a:pt x="0"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8" name="Freeform 256"/>
              <p:cNvSpPr>
                <a:spLocks/>
              </p:cNvSpPr>
              <p:nvPr/>
            </p:nvSpPr>
            <p:spPr bwMode="auto">
              <a:xfrm>
                <a:off x="2790" y="662"/>
                <a:ext cx="9" cy="40"/>
              </a:xfrm>
              <a:custGeom>
                <a:avLst/>
                <a:gdLst>
                  <a:gd name="T0" fmla="*/ 0 w 4"/>
                  <a:gd name="T1" fmla="*/ 0 h 19"/>
                  <a:gd name="T2" fmla="*/ 0 w 4"/>
                  <a:gd name="T3" fmla="*/ 0 h 19"/>
                  <a:gd name="T4" fmla="*/ 2 w 4"/>
                  <a:gd name="T5" fmla="*/ 10 h 19"/>
                  <a:gd name="T6" fmla="*/ 4 w 4"/>
                  <a:gd name="T7" fmla="*/ 19 h 19"/>
                  <a:gd name="T8" fmla="*/ 4 w 4"/>
                  <a:gd name="T9" fmla="*/ 17 h 19"/>
                  <a:gd name="T10" fmla="*/ 3 w 4"/>
                  <a:gd name="T11" fmla="*/ 6 h 19"/>
                  <a:gd name="T12" fmla="*/ 0 w 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0" y="0"/>
                    </a:moveTo>
                    <a:cubicBezTo>
                      <a:pt x="0" y="0"/>
                      <a:pt x="0" y="0"/>
                      <a:pt x="0" y="0"/>
                    </a:cubicBezTo>
                    <a:cubicBezTo>
                      <a:pt x="1" y="2"/>
                      <a:pt x="2" y="5"/>
                      <a:pt x="2" y="10"/>
                    </a:cubicBezTo>
                    <a:cubicBezTo>
                      <a:pt x="2" y="14"/>
                      <a:pt x="3" y="17"/>
                      <a:pt x="4" y="19"/>
                    </a:cubicBezTo>
                    <a:cubicBezTo>
                      <a:pt x="4" y="19"/>
                      <a:pt x="4" y="18"/>
                      <a:pt x="4" y="17"/>
                    </a:cubicBezTo>
                    <a:cubicBezTo>
                      <a:pt x="4" y="13"/>
                      <a:pt x="3" y="9"/>
                      <a:pt x="3" y="6"/>
                    </a:cubicBezTo>
                    <a:cubicBezTo>
                      <a:pt x="2" y="1"/>
                      <a:pt x="0" y="0"/>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9" name="Freeform 257"/>
              <p:cNvSpPr>
                <a:spLocks noEditPoints="1"/>
              </p:cNvSpPr>
              <p:nvPr/>
            </p:nvSpPr>
            <p:spPr bwMode="auto">
              <a:xfrm>
                <a:off x="2799" y="700"/>
                <a:ext cx="4" cy="17"/>
              </a:xfrm>
              <a:custGeom>
                <a:avLst/>
                <a:gdLst>
                  <a:gd name="T0" fmla="*/ 1 w 2"/>
                  <a:gd name="T1" fmla="*/ 7 h 8"/>
                  <a:gd name="T2" fmla="*/ 2 w 2"/>
                  <a:gd name="T3" fmla="*/ 8 h 8"/>
                  <a:gd name="T4" fmla="*/ 2 w 2"/>
                  <a:gd name="T5" fmla="*/ 7 h 8"/>
                  <a:gd name="T6" fmla="*/ 1 w 2"/>
                  <a:gd name="T7" fmla="*/ 7 h 8"/>
                  <a:gd name="T8" fmla="*/ 0 w 2"/>
                  <a:gd name="T9" fmla="*/ 0 h 8"/>
                  <a:gd name="T10" fmla="*/ 0 w 2"/>
                  <a:gd name="T11" fmla="*/ 2 h 8"/>
                  <a:gd name="T12" fmla="*/ 1 w 2"/>
                  <a:gd name="T13" fmla="*/ 4 h 8"/>
                  <a:gd name="T14" fmla="*/ 1 w 2"/>
                  <a:gd name="T15" fmla="*/ 4 h 8"/>
                  <a:gd name="T16" fmla="*/ 1 w 2"/>
                  <a:gd name="T17" fmla="*/ 4 h 8"/>
                  <a:gd name="T18" fmla="*/ 1 w 2"/>
                  <a:gd name="T19" fmla="*/ 3 h 8"/>
                  <a:gd name="T20" fmla="*/ 1 w 2"/>
                  <a:gd name="T21" fmla="*/ 3 h 8"/>
                  <a:gd name="T22" fmla="*/ 1 w 2"/>
                  <a:gd name="T23" fmla="*/ 2 h 8"/>
                  <a:gd name="T24" fmla="*/ 1 w 2"/>
                  <a:gd name="T25" fmla="*/ 1 h 8"/>
                  <a:gd name="T26" fmla="*/ 0 w 2"/>
                  <a:gd name="T27" fmla="*/ 1 h 8"/>
                  <a:gd name="T28" fmla="*/ 0 w 2"/>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8">
                    <a:moveTo>
                      <a:pt x="1" y="7"/>
                    </a:moveTo>
                    <a:cubicBezTo>
                      <a:pt x="1" y="7"/>
                      <a:pt x="1" y="8"/>
                      <a:pt x="2" y="8"/>
                    </a:cubicBezTo>
                    <a:cubicBezTo>
                      <a:pt x="2" y="8"/>
                      <a:pt x="2" y="7"/>
                      <a:pt x="2" y="7"/>
                    </a:cubicBezTo>
                    <a:cubicBezTo>
                      <a:pt x="1" y="7"/>
                      <a:pt x="1" y="7"/>
                      <a:pt x="1" y="7"/>
                    </a:cubicBezTo>
                    <a:moveTo>
                      <a:pt x="0" y="0"/>
                    </a:moveTo>
                    <a:cubicBezTo>
                      <a:pt x="0" y="1"/>
                      <a:pt x="0" y="2"/>
                      <a:pt x="0" y="2"/>
                    </a:cubicBezTo>
                    <a:cubicBezTo>
                      <a:pt x="1" y="3"/>
                      <a:pt x="1" y="4"/>
                      <a:pt x="1" y="4"/>
                    </a:cubicBezTo>
                    <a:cubicBezTo>
                      <a:pt x="1" y="4"/>
                      <a:pt x="1" y="4"/>
                      <a:pt x="1" y="4"/>
                    </a:cubicBezTo>
                    <a:cubicBezTo>
                      <a:pt x="1" y="4"/>
                      <a:pt x="1" y="4"/>
                      <a:pt x="1" y="4"/>
                    </a:cubicBezTo>
                    <a:cubicBezTo>
                      <a:pt x="1" y="3"/>
                      <a:pt x="1" y="3"/>
                      <a:pt x="1" y="3"/>
                    </a:cubicBezTo>
                    <a:cubicBezTo>
                      <a:pt x="1" y="3"/>
                      <a:pt x="1" y="3"/>
                      <a:pt x="1" y="3"/>
                    </a:cubicBezTo>
                    <a:cubicBezTo>
                      <a:pt x="1" y="2"/>
                      <a:pt x="1" y="2"/>
                      <a:pt x="1" y="2"/>
                    </a:cubicBezTo>
                    <a:cubicBezTo>
                      <a:pt x="1" y="1"/>
                      <a:pt x="1" y="1"/>
                      <a:pt x="1" y="1"/>
                    </a:cubicBezTo>
                    <a:cubicBezTo>
                      <a:pt x="0" y="1"/>
                      <a:pt x="0" y="1"/>
                      <a:pt x="0" y="1"/>
                    </a:cubicBezTo>
                    <a:cubicBezTo>
                      <a:pt x="0" y="0"/>
                      <a:pt x="0"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0" name="Freeform 258"/>
              <p:cNvSpPr>
                <a:spLocks/>
              </p:cNvSpPr>
              <p:nvPr/>
            </p:nvSpPr>
            <p:spPr bwMode="auto">
              <a:xfrm>
                <a:off x="2796" y="675"/>
                <a:ext cx="3" cy="29"/>
              </a:xfrm>
              <a:custGeom>
                <a:avLst/>
                <a:gdLst>
                  <a:gd name="T0" fmla="*/ 0 w 1"/>
                  <a:gd name="T1" fmla="*/ 0 h 14"/>
                  <a:gd name="T2" fmla="*/ 1 w 1"/>
                  <a:gd name="T3" fmla="*/ 11 h 14"/>
                  <a:gd name="T4" fmla="*/ 1 w 1"/>
                  <a:gd name="T5" fmla="*/ 13 h 14"/>
                  <a:gd name="T6" fmla="*/ 1 w 1"/>
                  <a:gd name="T7" fmla="*/ 14 h 14"/>
                  <a:gd name="T8" fmla="*/ 1 w 1"/>
                  <a:gd name="T9" fmla="*/ 12 h 14"/>
                  <a:gd name="T10" fmla="*/ 1 w 1"/>
                  <a:gd name="T11" fmla="*/ 12 h 14"/>
                  <a:gd name="T12" fmla="*/ 1 w 1"/>
                  <a:gd name="T13" fmla="*/ 11 h 14"/>
                  <a:gd name="T14" fmla="*/ 1 w 1"/>
                  <a:gd name="T15" fmla="*/ 10 h 14"/>
                  <a:gd name="T16" fmla="*/ 1 w 1"/>
                  <a:gd name="T17" fmla="*/ 10 h 14"/>
                  <a:gd name="T18" fmla="*/ 1 w 1"/>
                  <a:gd name="T19" fmla="*/ 9 h 14"/>
                  <a:gd name="T20" fmla="*/ 1 w 1"/>
                  <a:gd name="T21" fmla="*/ 8 h 14"/>
                  <a:gd name="T22" fmla="*/ 0 w 1"/>
                  <a:gd name="T23" fmla="*/ 6 h 14"/>
                  <a:gd name="T24" fmla="*/ 0 w 1"/>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4">
                    <a:moveTo>
                      <a:pt x="0" y="0"/>
                    </a:moveTo>
                    <a:cubicBezTo>
                      <a:pt x="0" y="3"/>
                      <a:pt x="1" y="7"/>
                      <a:pt x="1" y="11"/>
                    </a:cubicBezTo>
                    <a:cubicBezTo>
                      <a:pt x="1" y="12"/>
                      <a:pt x="1" y="13"/>
                      <a:pt x="1" y="13"/>
                    </a:cubicBezTo>
                    <a:cubicBezTo>
                      <a:pt x="1" y="14"/>
                      <a:pt x="1" y="14"/>
                      <a:pt x="1" y="14"/>
                    </a:cubicBezTo>
                    <a:cubicBezTo>
                      <a:pt x="1" y="14"/>
                      <a:pt x="1" y="13"/>
                      <a:pt x="1" y="12"/>
                    </a:cubicBezTo>
                    <a:cubicBezTo>
                      <a:pt x="1" y="12"/>
                      <a:pt x="1" y="12"/>
                      <a:pt x="1" y="12"/>
                    </a:cubicBezTo>
                    <a:cubicBezTo>
                      <a:pt x="1" y="11"/>
                      <a:pt x="1" y="11"/>
                      <a:pt x="1" y="11"/>
                    </a:cubicBezTo>
                    <a:cubicBezTo>
                      <a:pt x="1" y="10"/>
                      <a:pt x="1" y="10"/>
                      <a:pt x="1" y="10"/>
                    </a:cubicBezTo>
                    <a:cubicBezTo>
                      <a:pt x="1" y="10"/>
                      <a:pt x="1" y="10"/>
                      <a:pt x="1" y="10"/>
                    </a:cubicBezTo>
                    <a:cubicBezTo>
                      <a:pt x="1" y="9"/>
                      <a:pt x="1" y="9"/>
                      <a:pt x="1" y="9"/>
                    </a:cubicBezTo>
                    <a:cubicBezTo>
                      <a:pt x="1" y="8"/>
                      <a:pt x="1" y="8"/>
                      <a:pt x="1" y="8"/>
                    </a:cubicBezTo>
                    <a:cubicBezTo>
                      <a:pt x="1" y="7"/>
                      <a:pt x="1" y="7"/>
                      <a:pt x="0" y="6"/>
                    </a:cubicBezTo>
                    <a:cubicBezTo>
                      <a:pt x="0" y="4"/>
                      <a:pt x="0" y="2"/>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1" name="Freeform 259"/>
              <p:cNvSpPr>
                <a:spLocks noEditPoints="1"/>
              </p:cNvSpPr>
              <p:nvPr/>
            </p:nvSpPr>
            <p:spPr bwMode="auto">
              <a:xfrm>
                <a:off x="2809" y="692"/>
                <a:ext cx="36" cy="117"/>
              </a:xfrm>
              <a:custGeom>
                <a:avLst/>
                <a:gdLst>
                  <a:gd name="T0" fmla="*/ 4 w 17"/>
                  <a:gd name="T1" fmla="*/ 27 h 55"/>
                  <a:gd name="T2" fmla="*/ 4 w 17"/>
                  <a:gd name="T3" fmla="*/ 37 h 55"/>
                  <a:gd name="T4" fmla="*/ 6 w 17"/>
                  <a:gd name="T5" fmla="*/ 40 h 55"/>
                  <a:gd name="T6" fmla="*/ 5 w 17"/>
                  <a:gd name="T7" fmla="*/ 30 h 55"/>
                  <a:gd name="T8" fmla="*/ 4 w 17"/>
                  <a:gd name="T9" fmla="*/ 27 h 55"/>
                  <a:gd name="T10" fmla="*/ 0 w 17"/>
                  <a:gd name="T11" fmla="*/ 12 h 55"/>
                  <a:gd name="T12" fmla="*/ 0 w 17"/>
                  <a:gd name="T13" fmla="*/ 13 h 55"/>
                  <a:gd name="T14" fmla="*/ 0 w 17"/>
                  <a:gd name="T15" fmla="*/ 12 h 55"/>
                  <a:gd name="T16" fmla="*/ 0 w 17"/>
                  <a:gd name="T17" fmla="*/ 12 h 55"/>
                  <a:gd name="T18" fmla="*/ 0 w 17"/>
                  <a:gd name="T19" fmla="*/ 12 h 55"/>
                  <a:gd name="T20" fmla="*/ 0 w 17"/>
                  <a:gd name="T21" fmla="*/ 12 h 55"/>
                  <a:gd name="T22" fmla="*/ 11 w 17"/>
                  <a:gd name="T23" fmla="*/ 11 h 55"/>
                  <a:gd name="T24" fmla="*/ 17 w 17"/>
                  <a:gd name="T25" fmla="*/ 28 h 55"/>
                  <a:gd name="T26" fmla="*/ 17 w 17"/>
                  <a:gd name="T27" fmla="*/ 25 h 55"/>
                  <a:gd name="T28" fmla="*/ 12 w 17"/>
                  <a:gd name="T29" fmla="*/ 13 h 55"/>
                  <a:gd name="T30" fmla="*/ 14 w 17"/>
                  <a:gd name="T31" fmla="*/ 13 h 55"/>
                  <a:gd name="T32" fmla="*/ 14 w 17"/>
                  <a:gd name="T33" fmla="*/ 13 h 55"/>
                  <a:gd name="T34" fmla="*/ 13 w 17"/>
                  <a:gd name="T35" fmla="*/ 11 h 55"/>
                  <a:gd name="T36" fmla="*/ 12 w 17"/>
                  <a:gd name="T37" fmla="*/ 11 h 55"/>
                  <a:gd name="T38" fmla="*/ 11 w 17"/>
                  <a:gd name="T39" fmla="*/ 11 h 55"/>
                  <a:gd name="T40" fmla="*/ 6 w 17"/>
                  <a:gd name="T41" fmla="*/ 8 h 55"/>
                  <a:gd name="T42" fmla="*/ 4 w 17"/>
                  <a:gd name="T43" fmla="*/ 22 h 55"/>
                  <a:gd name="T44" fmla="*/ 6 w 17"/>
                  <a:gd name="T45" fmla="*/ 26 h 55"/>
                  <a:gd name="T46" fmla="*/ 14 w 17"/>
                  <a:gd name="T47" fmla="*/ 47 h 55"/>
                  <a:gd name="T48" fmla="*/ 16 w 17"/>
                  <a:gd name="T49" fmla="*/ 55 h 55"/>
                  <a:gd name="T50" fmla="*/ 6 w 17"/>
                  <a:gd name="T51" fmla="*/ 25 h 55"/>
                  <a:gd name="T52" fmla="*/ 7 w 17"/>
                  <a:gd name="T53" fmla="*/ 11 h 55"/>
                  <a:gd name="T54" fmla="*/ 6 w 17"/>
                  <a:gd name="T55" fmla="*/ 8 h 55"/>
                  <a:gd name="T56" fmla="*/ 7 w 17"/>
                  <a:gd name="T57" fmla="*/ 0 h 55"/>
                  <a:gd name="T58" fmla="*/ 10 w 17"/>
                  <a:gd name="T59" fmla="*/ 6 h 55"/>
                  <a:gd name="T60" fmla="*/ 8 w 17"/>
                  <a:gd name="T61" fmla="*/ 2 h 55"/>
                  <a:gd name="T62" fmla="*/ 7 w 17"/>
                  <a:gd name="T6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55">
                    <a:moveTo>
                      <a:pt x="4" y="27"/>
                    </a:moveTo>
                    <a:cubicBezTo>
                      <a:pt x="4" y="30"/>
                      <a:pt x="4" y="33"/>
                      <a:pt x="4" y="37"/>
                    </a:cubicBezTo>
                    <a:cubicBezTo>
                      <a:pt x="5" y="38"/>
                      <a:pt x="5" y="39"/>
                      <a:pt x="6" y="40"/>
                    </a:cubicBezTo>
                    <a:cubicBezTo>
                      <a:pt x="5" y="36"/>
                      <a:pt x="5" y="33"/>
                      <a:pt x="5" y="30"/>
                    </a:cubicBezTo>
                    <a:cubicBezTo>
                      <a:pt x="5" y="29"/>
                      <a:pt x="4" y="28"/>
                      <a:pt x="4" y="27"/>
                    </a:cubicBezTo>
                    <a:moveTo>
                      <a:pt x="0" y="12"/>
                    </a:moveTo>
                    <a:cubicBezTo>
                      <a:pt x="0" y="12"/>
                      <a:pt x="0" y="13"/>
                      <a:pt x="0" y="13"/>
                    </a:cubicBezTo>
                    <a:cubicBezTo>
                      <a:pt x="0" y="13"/>
                      <a:pt x="0" y="12"/>
                      <a:pt x="0" y="12"/>
                    </a:cubicBezTo>
                    <a:cubicBezTo>
                      <a:pt x="0" y="12"/>
                      <a:pt x="0" y="12"/>
                      <a:pt x="0" y="12"/>
                    </a:cubicBezTo>
                    <a:cubicBezTo>
                      <a:pt x="0" y="12"/>
                      <a:pt x="0" y="12"/>
                      <a:pt x="0" y="12"/>
                    </a:cubicBezTo>
                    <a:cubicBezTo>
                      <a:pt x="0" y="12"/>
                      <a:pt x="0" y="12"/>
                      <a:pt x="0" y="12"/>
                    </a:cubicBezTo>
                    <a:moveTo>
                      <a:pt x="11" y="11"/>
                    </a:moveTo>
                    <a:cubicBezTo>
                      <a:pt x="13" y="15"/>
                      <a:pt x="15" y="22"/>
                      <a:pt x="17" y="28"/>
                    </a:cubicBezTo>
                    <a:cubicBezTo>
                      <a:pt x="17" y="27"/>
                      <a:pt x="17" y="26"/>
                      <a:pt x="17" y="25"/>
                    </a:cubicBezTo>
                    <a:cubicBezTo>
                      <a:pt x="15" y="20"/>
                      <a:pt x="13" y="16"/>
                      <a:pt x="12" y="13"/>
                    </a:cubicBezTo>
                    <a:cubicBezTo>
                      <a:pt x="12" y="13"/>
                      <a:pt x="13" y="13"/>
                      <a:pt x="14" y="13"/>
                    </a:cubicBezTo>
                    <a:cubicBezTo>
                      <a:pt x="14" y="13"/>
                      <a:pt x="14" y="13"/>
                      <a:pt x="14" y="13"/>
                    </a:cubicBezTo>
                    <a:cubicBezTo>
                      <a:pt x="14" y="13"/>
                      <a:pt x="14" y="12"/>
                      <a:pt x="13" y="11"/>
                    </a:cubicBezTo>
                    <a:cubicBezTo>
                      <a:pt x="13" y="11"/>
                      <a:pt x="13" y="11"/>
                      <a:pt x="12" y="11"/>
                    </a:cubicBezTo>
                    <a:cubicBezTo>
                      <a:pt x="12" y="11"/>
                      <a:pt x="11" y="11"/>
                      <a:pt x="11" y="11"/>
                    </a:cubicBezTo>
                    <a:moveTo>
                      <a:pt x="6" y="8"/>
                    </a:moveTo>
                    <a:cubicBezTo>
                      <a:pt x="5" y="10"/>
                      <a:pt x="4" y="19"/>
                      <a:pt x="4" y="22"/>
                    </a:cubicBezTo>
                    <a:cubicBezTo>
                      <a:pt x="4" y="23"/>
                      <a:pt x="5" y="24"/>
                      <a:pt x="6" y="26"/>
                    </a:cubicBezTo>
                    <a:cubicBezTo>
                      <a:pt x="8" y="30"/>
                      <a:pt x="12" y="38"/>
                      <a:pt x="14" y="47"/>
                    </a:cubicBezTo>
                    <a:cubicBezTo>
                      <a:pt x="15" y="51"/>
                      <a:pt x="15" y="53"/>
                      <a:pt x="16" y="55"/>
                    </a:cubicBezTo>
                    <a:cubicBezTo>
                      <a:pt x="16" y="40"/>
                      <a:pt x="6" y="26"/>
                      <a:pt x="6" y="25"/>
                    </a:cubicBezTo>
                    <a:cubicBezTo>
                      <a:pt x="6" y="22"/>
                      <a:pt x="7" y="14"/>
                      <a:pt x="7" y="11"/>
                    </a:cubicBezTo>
                    <a:cubicBezTo>
                      <a:pt x="7" y="10"/>
                      <a:pt x="6" y="9"/>
                      <a:pt x="6" y="8"/>
                    </a:cubicBezTo>
                    <a:moveTo>
                      <a:pt x="7" y="0"/>
                    </a:moveTo>
                    <a:cubicBezTo>
                      <a:pt x="8" y="3"/>
                      <a:pt x="9" y="4"/>
                      <a:pt x="10" y="6"/>
                    </a:cubicBezTo>
                    <a:cubicBezTo>
                      <a:pt x="9" y="5"/>
                      <a:pt x="9" y="3"/>
                      <a:pt x="8" y="2"/>
                    </a:cubicBezTo>
                    <a:cubicBezTo>
                      <a:pt x="8" y="1"/>
                      <a:pt x="7" y="1"/>
                      <a:pt x="7"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2" name="Freeform 260"/>
              <p:cNvSpPr>
                <a:spLocks noEditPoints="1"/>
              </p:cNvSpPr>
              <p:nvPr/>
            </p:nvSpPr>
            <p:spPr bwMode="auto">
              <a:xfrm>
                <a:off x="2807" y="717"/>
                <a:ext cx="15" cy="64"/>
              </a:xfrm>
              <a:custGeom>
                <a:avLst/>
                <a:gdLst>
                  <a:gd name="T0" fmla="*/ 5 w 7"/>
                  <a:gd name="T1" fmla="*/ 25 h 30"/>
                  <a:gd name="T2" fmla="*/ 5 w 7"/>
                  <a:gd name="T3" fmla="*/ 27 h 30"/>
                  <a:gd name="T4" fmla="*/ 7 w 7"/>
                  <a:gd name="T5" fmla="*/ 30 h 30"/>
                  <a:gd name="T6" fmla="*/ 7 w 7"/>
                  <a:gd name="T7" fmla="*/ 28 h 30"/>
                  <a:gd name="T8" fmla="*/ 5 w 7"/>
                  <a:gd name="T9" fmla="*/ 25 h 30"/>
                  <a:gd name="T10" fmla="*/ 0 w 7"/>
                  <a:gd name="T11" fmla="*/ 0 h 30"/>
                  <a:gd name="T12" fmla="*/ 0 w 7"/>
                  <a:gd name="T13" fmla="*/ 0 h 30"/>
                  <a:gd name="T14" fmla="*/ 0 w 7"/>
                  <a:gd name="T15" fmla="*/ 0 h 30"/>
                  <a:gd name="T16" fmla="*/ 0 w 7"/>
                  <a:gd name="T17" fmla="*/ 1 h 30"/>
                  <a:gd name="T18" fmla="*/ 1 w 7"/>
                  <a:gd name="T19" fmla="*/ 1 h 30"/>
                  <a:gd name="T20" fmla="*/ 1 w 7"/>
                  <a:gd name="T21" fmla="*/ 1 h 30"/>
                  <a:gd name="T22" fmla="*/ 1 w 7"/>
                  <a:gd name="T23" fmla="*/ 0 h 30"/>
                  <a:gd name="T24" fmla="*/ 1 w 7"/>
                  <a:gd name="T25" fmla="*/ 0 h 30"/>
                  <a:gd name="T26" fmla="*/ 1 w 7"/>
                  <a:gd name="T27" fmla="*/ 0 h 30"/>
                  <a:gd name="T28" fmla="*/ 0 w 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0">
                    <a:moveTo>
                      <a:pt x="5" y="25"/>
                    </a:moveTo>
                    <a:cubicBezTo>
                      <a:pt x="5" y="25"/>
                      <a:pt x="5" y="26"/>
                      <a:pt x="5" y="27"/>
                    </a:cubicBezTo>
                    <a:cubicBezTo>
                      <a:pt x="6" y="28"/>
                      <a:pt x="6" y="29"/>
                      <a:pt x="7" y="30"/>
                    </a:cubicBezTo>
                    <a:cubicBezTo>
                      <a:pt x="7" y="29"/>
                      <a:pt x="7" y="29"/>
                      <a:pt x="7" y="28"/>
                    </a:cubicBezTo>
                    <a:cubicBezTo>
                      <a:pt x="6" y="27"/>
                      <a:pt x="6" y="26"/>
                      <a:pt x="5" y="25"/>
                    </a:cubicBezTo>
                    <a:moveTo>
                      <a:pt x="0" y="0"/>
                    </a:moveTo>
                    <a:cubicBezTo>
                      <a:pt x="0" y="0"/>
                      <a:pt x="0" y="0"/>
                      <a:pt x="0" y="0"/>
                    </a:cubicBezTo>
                    <a:cubicBezTo>
                      <a:pt x="0" y="0"/>
                      <a:pt x="0" y="0"/>
                      <a:pt x="0" y="0"/>
                    </a:cubicBezTo>
                    <a:cubicBezTo>
                      <a:pt x="0" y="0"/>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3" name="Freeform 261"/>
              <p:cNvSpPr>
                <a:spLocks noEditPoints="1"/>
              </p:cNvSpPr>
              <p:nvPr/>
            </p:nvSpPr>
            <p:spPr bwMode="auto">
              <a:xfrm>
                <a:off x="2805" y="690"/>
                <a:ext cx="40" cy="91"/>
              </a:xfrm>
              <a:custGeom>
                <a:avLst/>
                <a:gdLst>
                  <a:gd name="T0" fmla="*/ 6 w 19"/>
                  <a:gd name="T1" fmla="*/ 40 h 43"/>
                  <a:gd name="T2" fmla="*/ 6 w 19"/>
                  <a:gd name="T3" fmla="*/ 41 h 43"/>
                  <a:gd name="T4" fmla="*/ 8 w 19"/>
                  <a:gd name="T5" fmla="*/ 43 h 43"/>
                  <a:gd name="T6" fmla="*/ 8 w 19"/>
                  <a:gd name="T7" fmla="*/ 43 h 43"/>
                  <a:gd name="T8" fmla="*/ 8 w 19"/>
                  <a:gd name="T9" fmla="*/ 43 h 43"/>
                  <a:gd name="T10" fmla="*/ 6 w 19"/>
                  <a:gd name="T11" fmla="*/ 40 h 43"/>
                  <a:gd name="T12" fmla="*/ 19 w 19"/>
                  <a:gd name="T13" fmla="*/ 26 h 43"/>
                  <a:gd name="T14" fmla="*/ 19 w 19"/>
                  <a:gd name="T15" fmla="*/ 29 h 43"/>
                  <a:gd name="T16" fmla="*/ 19 w 19"/>
                  <a:gd name="T17" fmla="*/ 30 h 43"/>
                  <a:gd name="T18" fmla="*/ 19 w 19"/>
                  <a:gd name="T19" fmla="*/ 27 h 43"/>
                  <a:gd name="T20" fmla="*/ 19 w 19"/>
                  <a:gd name="T21" fmla="*/ 26 h 43"/>
                  <a:gd name="T22" fmla="*/ 0 w 19"/>
                  <a:gd name="T23" fmla="*/ 13 h 43"/>
                  <a:gd name="T24" fmla="*/ 1 w 19"/>
                  <a:gd name="T25" fmla="*/ 14 h 43"/>
                  <a:gd name="T26" fmla="*/ 1 w 19"/>
                  <a:gd name="T27" fmla="*/ 14 h 43"/>
                  <a:gd name="T28" fmla="*/ 1 w 19"/>
                  <a:gd name="T29" fmla="*/ 13 h 43"/>
                  <a:gd name="T30" fmla="*/ 0 w 19"/>
                  <a:gd name="T31" fmla="*/ 13 h 43"/>
                  <a:gd name="T32" fmla="*/ 16 w 19"/>
                  <a:gd name="T33" fmla="*/ 12 h 43"/>
                  <a:gd name="T34" fmla="*/ 15 w 19"/>
                  <a:gd name="T35" fmla="*/ 12 h 43"/>
                  <a:gd name="T36" fmla="*/ 16 w 19"/>
                  <a:gd name="T37" fmla="*/ 14 h 43"/>
                  <a:gd name="T38" fmla="*/ 16 w 19"/>
                  <a:gd name="T39" fmla="*/ 14 h 43"/>
                  <a:gd name="T40" fmla="*/ 16 w 19"/>
                  <a:gd name="T41" fmla="*/ 12 h 43"/>
                  <a:gd name="T42" fmla="*/ 9 w 19"/>
                  <a:gd name="T43" fmla="*/ 0 h 43"/>
                  <a:gd name="T44" fmla="*/ 9 w 19"/>
                  <a:gd name="T45" fmla="*/ 1 h 43"/>
                  <a:gd name="T46" fmla="*/ 10 w 19"/>
                  <a:gd name="T47" fmla="*/ 3 h 43"/>
                  <a:gd name="T48" fmla="*/ 10 w 19"/>
                  <a:gd name="T49" fmla="*/ 2 h 43"/>
                  <a:gd name="T50" fmla="*/ 9 w 19"/>
                  <a:gd name="T5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3">
                    <a:moveTo>
                      <a:pt x="6" y="40"/>
                    </a:moveTo>
                    <a:cubicBezTo>
                      <a:pt x="6" y="40"/>
                      <a:pt x="6" y="40"/>
                      <a:pt x="6" y="41"/>
                    </a:cubicBezTo>
                    <a:cubicBezTo>
                      <a:pt x="7" y="41"/>
                      <a:pt x="7" y="42"/>
                      <a:pt x="8" y="43"/>
                    </a:cubicBezTo>
                    <a:cubicBezTo>
                      <a:pt x="8" y="43"/>
                      <a:pt x="8" y="43"/>
                      <a:pt x="8" y="43"/>
                    </a:cubicBezTo>
                    <a:cubicBezTo>
                      <a:pt x="8" y="43"/>
                      <a:pt x="8" y="43"/>
                      <a:pt x="8" y="43"/>
                    </a:cubicBezTo>
                    <a:cubicBezTo>
                      <a:pt x="7" y="42"/>
                      <a:pt x="7" y="41"/>
                      <a:pt x="6" y="40"/>
                    </a:cubicBezTo>
                    <a:moveTo>
                      <a:pt x="19" y="26"/>
                    </a:moveTo>
                    <a:cubicBezTo>
                      <a:pt x="19" y="27"/>
                      <a:pt x="19" y="28"/>
                      <a:pt x="19" y="29"/>
                    </a:cubicBezTo>
                    <a:cubicBezTo>
                      <a:pt x="19" y="30"/>
                      <a:pt x="19" y="30"/>
                      <a:pt x="19" y="30"/>
                    </a:cubicBezTo>
                    <a:cubicBezTo>
                      <a:pt x="19" y="29"/>
                      <a:pt x="19" y="28"/>
                      <a:pt x="19" y="27"/>
                    </a:cubicBezTo>
                    <a:cubicBezTo>
                      <a:pt x="19" y="26"/>
                      <a:pt x="19" y="26"/>
                      <a:pt x="19" y="26"/>
                    </a:cubicBezTo>
                    <a:moveTo>
                      <a:pt x="0" y="13"/>
                    </a:moveTo>
                    <a:cubicBezTo>
                      <a:pt x="0" y="13"/>
                      <a:pt x="0" y="14"/>
                      <a:pt x="1" y="14"/>
                    </a:cubicBezTo>
                    <a:cubicBezTo>
                      <a:pt x="1" y="14"/>
                      <a:pt x="1" y="14"/>
                      <a:pt x="1" y="14"/>
                    </a:cubicBezTo>
                    <a:cubicBezTo>
                      <a:pt x="1" y="14"/>
                      <a:pt x="1" y="13"/>
                      <a:pt x="1" y="13"/>
                    </a:cubicBezTo>
                    <a:cubicBezTo>
                      <a:pt x="0" y="13"/>
                      <a:pt x="0" y="13"/>
                      <a:pt x="0" y="13"/>
                    </a:cubicBezTo>
                    <a:moveTo>
                      <a:pt x="16" y="12"/>
                    </a:moveTo>
                    <a:cubicBezTo>
                      <a:pt x="16" y="12"/>
                      <a:pt x="16" y="12"/>
                      <a:pt x="15" y="12"/>
                    </a:cubicBezTo>
                    <a:cubicBezTo>
                      <a:pt x="16" y="13"/>
                      <a:pt x="16" y="14"/>
                      <a:pt x="16" y="14"/>
                    </a:cubicBezTo>
                    <a:cubicBezTo>
                      <a:pt x="16" y="14"/>
                      <a:pt x="16" y="14"/>
                      <a:pt x="16" y="14"/>
                    </a:cubicBezTo>
                    <a:cubicBezTo>
                      <a:pt x="16" y="14"/>
                      <a:pt x="16" y="13"/>
                      <a:pt x="16" y="12"/>
                    </a:cubicBezTo>
                    <a:moveTo>
                      <a:pt x="9" y="0"/>
                    </a:moveTo>
                    <a:cubicBezTo>
                      <a:pt x="9" y="1"/>
                      <a:pt x="9" y="1"/>
                      <a:pt x="9" y="1"/>
                    </a:cubicBezTo>
                    <a:cubicBezTo>
                      <a:pt x="9" y="2"/>
                      <a:pt x="10" y="2"/>
                      <a:pt x="10" y="3"/>
                    </a:cubicBezTo>
                    <a:cubicBezTo>
                      <a:pt x="10" y="3"/>
                      <a:pt x="10" y="2"/>
                      <a:pt x="10" y="2"/>
                    </a:cubicBezTo>
                    <a:cubicBezTo>
                      <a:pt x="10" y="2"/>
                      <a:pt x="9" y="1"/>
                      <a:pt x="9"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4" name="Freeform 262"/>
              <p:cNvSpPr>
                <a:spLocks/>
              </p:cNvSpPr>
              <p:nvPr/>
            </p:nvSpPr>
            <p:spPr bwMode="auto">
              <a:xfrm>
                <a:off x="2854" y="783"/>
                <a:ext cx="25" cy="138"/>
              </a:xfrm>
              <a:custGeom>
                <a:avLst/>
                <a:gdLst>
                  <a:gd name="T0" fmla="*/ 0 w 12"/>
                  <a:gd name="T1" fmla="*/ 0 h 65"/>
                  <a:gd name="T2" fmla="*/ 1 w 12"/>
                  <a:gd name="T3" fmla="*/ 7 h 65"/>
                  <a:gd name="T4" fmla="*/ 4 w 12"/>
                  <a:gd name="T5" fmla="*/ 32 h 65"/>
                  <a:gd name="T6" fmla="*/ 7 w 12"/>
                  <a:gd name="T7" fmla="*/ 49 h 65"/>
                  <a:gd name="T8" fmla="*/ 12 w 12"/>
                  <a:gd name="T9" fmla="*/ 65 h 65"/>
                  <a:gd name="T10" fmla="*/ 8 w 12"/>
                  <a:gd name="T11" fmla="*/ 51 h 65"/>
                  <a:gd name="T12" fmla="*/ 3 w 12"/>
                  <a:gd name="T13" fmla="*/ 16 h 65"/>
                  <a:gd name="T14" fmla="*/ 3 w 12"/>
                  <a:gd name="T15" fmla="*/ 20 h 65"/>
                  <a:gd name="T16" fmla="*/ 3 w 12"/>
                  <a:gd name="T17" fmla="*/ 21 h 65"/>
                  <a:gd name="T18" fmla="*/ 0 w 12"/>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5">
                    <a:moveTo>
                      <a:pt x="0" y="0"/>
                    </a:moveTo>
                    <a:cubicBezTo>
                      <a:pt x="1" y="2"/>
                      <a:pt x="1" y="5"/>
                      <a:pt x="1" y="7"/>
                    </a:cubicBezTo>
                    <a:cubicBezTo>
                      <a:pt x="2" y="14"/>
                      <a:pt x="3" y="23"/>
                      <a:pt x="4" y="32"/>
                    </a:cubicBezTo>
                    <a:cubicBezTo>
                      <a:pt x="5" y="39"/>
                      <a:pt x="6" y="45"/>
                      <a:pt x="7" y="49"/>
                    </a:cubicBezTo>
                    <a:cubicBezTo>
                      <a:pt x="8" y="58"/>
                      <a:pt x="10" y="63"/>
                      <a:pt x="12" y="65"/>
                    </a:cubicBezTo>
                    <a:cubicBezTo>
                      <a:pt x="11" y="63"/>
                      <a:pt x="9" y="58"/>
                      <a:pt x="8" y="51"/>
                    </a:cubicBezTo>
                    <a:cubicBezTo>
                      <a:pt x="7" y="44"/>
                      <a:pt x="5" y="29"/>
                      <a:pt x="3" y="16"/>
                    </a:cubicBezTo>
                    <a:cubicBezTo>
                      <a:pt x="3" y="18"/>
                      <a:pt x="3" y="19"/>
                      <a:pt x="3" y="20"/>
                    </a:cubicBezTo>
                    <a:cubicBezTo>
                      <a:pt x="3" y="21"/>
                      <a:pt x="3" y="21"/>
                      <a:pt x="3" y="21"/>
                    </a:cubicBezTo>
                    <a:cubicBezTo>
                      <a:pt x="3" y="16"/>
                      <a:pt x="2" y="9"/>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5" name="Freeform 263"/>
              <p:cNvSpPr>
                <a:spLocks/>
              </p:cNvSpPr>
              <p:nvPr/>
            </p:nvSpPr>
            <p:spPr bwMode="auto">
              <a:xfrm>
                <a:off x="2852" y="768"/>
                <a:ext cx="4" cy="30"/>
              </a:xfrm>
              <a:custGeom>
                <a:avLst/>
                <a:gdLst>
                  <a:gd name="T0" fmla="*/ 0 w 2"/>
                  <a:gd name="T1" fmla="*/ 0 h 14"/>
                  <a:gd name="T2" fmla="*/ 0 w 2"/>
                  <a:gd name="T3" fmla="*/ 4 h 14"/>
                  <a:gd name="T4" fmla="*/ 1 w 2"/>
                  <a:gd name="T5" fmla="*/ 8 h 14"/>
                  <a:gd name="T6" fmla="*/ 2 w 2"/>
                  <a:gd name="T7" fmla="*/ 14 h 14"/>
                  <a:gd name="T8" fmla="*/ 1 w 2"/>
                  <a:gd name="T9" fmla="*/ 7 h 14"/>
                  <a:gd name="T10" fmla="*/ 1 w 2"/>
                  <a:gd name="T11" fmla="*/ 7 h 14"/>
                  <a:gd name="T12" fmla="*/ 0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0" y="0"/>
                    </a:moveTo>
                    <a:cubicBezTo>
                      <a:pt x="0" y="1"/>
                      <a:pt x="0" y="3"/>
                      <a:pt x="0" y="4"/>
                    </a:cubicBezTo>
                    <a:cubicBezTo>
                      <a:pt x="0" y="6"/>
                      <a:pt x="0" y="7"/>
                      <a:pt x="1" y="8"/>
                    </a:cubicBezTo>
                    <a:cubicBezTo>
                      <a:pt x="1" y="10"/>
                      <a:pt x="1" y="12"/>
                      <a:pt x="2" y="14"/>
                    </a:cubicBezTo>
                    <a:cubicBezTo>
                      <a:pt x="2" y="12"/>
                      <a:pt x="2" y="9"/>
                      <a:pt x="1" y="7"/>
                    </a:cubicBezTo>
                    <a:cubicBezTo>
                      <a:pt x="1" y="7"/>
                      <a:pt x="1" y="7"/>
                      <a:pt x="1" y="7"/>
                    </a:cubicBezTo>
                    <a:cubicBezTo>
                      <a:pt x="1" y="5"/>
                      <a:pt x="0" y="2"/>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6" name="Freeform 264"/>
              <p:cNvSpPr>
                <a:spLocks noEditPoints="1"/>
              </p:cNvSpPr>
              <p:nvPr/>
            </p:nvSpPr>
            <p:spPr bwMode="auto">
              <a:xfrm>
                <a:off x="2850" y="766"/>
                <a:ext cx="10" cy="62"/>
              </a:xfrm>
              <a:custGeom>
                <a:avLst/>
                <a:gdLst>
                  <a:gd name="T0" fmla="*/ 2 w 5"/>
                  <a:gd name="T1" fmla="*/ 8 h 29"/>
                  <a:gd name="T2" fmla="*/ 2 w 5"/>
                  <a:gd name="T3" fmla="*/ 8 h 29"/>
                  <a:gd name="T4" fmla="*/ 5 w 5"/>
                  <a:gd name="T5" fmla="*/ 29 h 29"/>
                  <a:gd name="T6" fmla="*/ 5 w 5"/>
                  <a:gd name="T7" fmla="*/ 28 h 29"/>
                  <a:gd name="T8" fmla="*/ 5 w 5"/>
                  <a:gd name="T9" fmla="*/ 24 h 29"/>
                  <a:gd name="T10" fmla="*/ 5 w 5"/>
                  <a:gd name="T11" fmla="*/ 22 h 29"/>
                  <a:gd name="T12" fmla="*/ 5 w 5"/>
                  <a:gd name="T13" fmla="*/ 28 h 29"/>
                  <a:gd name="T14" fmla="*/ 4 w 5"/>
                  <a:gd name="T15" fmla="*/ 15 h 29"/>
                  <a:gd name="T16" fmla="*/ 3 w 5"/>
                  <a:gd name="T17" fmla="*/ 12 h 29"/>
                  <a:gd name="T18" fmla="*/ 2 w 5"/>
                  <a:gd name="T19" fmla="*/ 8 h 29"/>
                  <a:gd name="T20" fmla="*/ 0 w 5"/>
                  <a:gd name="T21" fmla="*/ 0 h 29"/>
                  <a:gd name="T22" fmla="*/ 1 w 5"/>
                  <a:gd name="T23" fmla="*/ 4 h 29"/>
                  <a:gd name="T24" fmla="*/ 1 w 5"/>
                  <a:gd name="T25" fmla="*/ 5 h 29"/>
                  <a:gd name="T26" fmla="*/ 1 w 5"/>
                  <a:gd name="T27" fmla="*/ 1 h 29"/>
                  <a:gd name="T28" fmla="*/ 0 w 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29">
                    <a:moveTo>
                      <a:pt x="2" y="8"/>
                    </a:moveTo>
                    <a:cubicBezTo>
                      <a:pt x="2" y="8"/>
                      <a:pt x="2" y="8"/>
                      <a:pt x="2" y="8"/>
                    </a:cubicBezTo>
                    <a:cubicBezTo>
                      <a:pt x="4" y="17"/>
                      <a:pt x="5" y="24"/>
                      <a:pt x="5" y="29"/>
                    </a:cubicBezTo>
                    <a:cubicBezTo>
                      <a:pt x="5" y="28"/>
                      <a:pt x="5" y="28"/>
                      <a:pt x="5" y="28"/>
                    </a:cubicBezTo>
                    <a:cubicBezTo>
                      <a:pt x="5" y="27"/>
                      <a:pt x="5" y="26"/>
                      <a:pt x="5" y="24"/>
                    </a:cubicBezTo>
                    <a:cubicBezTo>
                      <a:pt x="5" y="24"/>
                      <a:pt x="5" y="23"/>
                      <a:pt x="5" y="22"/>
                    </a:cubicBezTo>
                    <a:cubicBezTo>
                      <a:pt x="5" y="24"/>
                      <a:pt x="5" y="26"/>
                      <a:pt x="5" y="28"/>
                    </a:cubicBezTo>
                    <a:cubicBezTo>
                      <a:pt x="5" y="26"/>
                      <a:pt x="4" y="20"/>
                      <a:pt x="4" y="15"/>
                    </a:cubicBezTo>
                    <a:cubicBezTo>
                      <a:pt x="3" y="13"/>
                      <a:pt x="3" y="12"/>
                      <a:pt x="3" y="12"/>
                    </a:cubicBezTo>
                    <a:cubicBezTo>
                      <a:pt x="3" y="11"/>
                      <a:pt x="3" y="9"/>
                      <a:pt x="2" y="8"/>
                    </a:cubicBezTo>
                    <a:moveTo>
                      <a:pt x="0" y="0"/>
                    </a:moveTo>
                    <a:cubicBezTo>
                      <a:pt x="0" y="1"/>
                      <a:pt x="1" y="3"/>
                      <a:pt x="1" y="4"/>
                    </a:cubicBezTo>
                    <a:cubicBezTo>
                      <a:pt x="1" y="5"/>
                      <a:pt x="1" y="5"/>
                      <a:pt x="1" y="5"/>
                    </a:cubicBezTo>
                    <a:cubicBezTo>
                      <a:pt x="1" y="4"/>
                      <a:pt x="1" y="2"/>
                      <a:pt x="1" y="1"/>
                    </a:cubicBezTo>
                    <a:cubicBezTo>
                      <a:pt x="1" y="0"/>
                      <a:pt x="1"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7" name="Freeform 265"/>
              <p:cNvSpPr>
                <a:spLocks/>
              </p:cNvSpPr>
              <p:nvPr/>
            </p:nvSpPr>
            <p:spPr bwMode="auto">
              <a:xfrm>
                <a:off x="2820" y="787"/>
                <a:ext cx="10" cy="51"/>
              </a:xfrm>
              <a:custGeom>
                <a:avLst/>
                <a:gdLst>
                  <a:gd name="T0" fmla="*/ 0 w 5"/>
                  <a:gd name="T1" fmla="*/ 0 h 24"/>
                  <a:gd name="T2" fmla="*/ 1 w 5"/>
                  <a:gd name="T3" fmla="*/ 9 h 24"/>
                  <a:gd name="T4" fmla="*/ 4 w 5"/>
                  <a:gd name="T5" fmla="*/ 21 h 24"/>
                  <a:gd name="T6" fmla="*/ 5 w 5"/>
                  <a:gd name="T7" fmla="*/ 24 h 24"/>
                  <a:gd name="T8" fmla="*/ 1 w 5"/>
                  <a:gd name="T9" fmla="*/ 2 h 24"/>
                  <a:gd name="T10" fmla="*/ 1 w 5"/>
                  <a:gd name="T11" fmla="*/ 2 h 24"/>
                  <a:gd name="T12" fmla="*/ 0 w 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0" y="0"/>
                    </a:moveTo>
                    <a:cubicBezTo>
                      <a:pt x="0" y="3"/>
                      <a:pt x="1" y="6"/>
                      <a:pt x="1" y="9"/>
                    </a:cubicBezTo>
                    <a:cubicBezTo>
                      <a:pt x="2" y="13"/>
                      <a:pt x="3" y="17"/>
                      <a:pt x="4" y="21"/>
                    </a:cubicBezTo>
                    <a:cubicBezTo>
                      <a:pt x="4" y="22"/>
                      <a:pt x="4" y="23"/>
                      <a:pt x="5" y="24"/>
                    </a:cubicBezTo>
                    <a:cubicBezTo>
                      <a:pt x="3" y="17"/>
                      <a:pt x="2" y="9"/>
                      <a:pt x="1" y="2"/>
                    </a:cubicBezTo>
                    <a:cubicBezTo>
                      <a:pt x="1" y="2"/>
                      <a:pt x="1" y="2"/>
                      <a:pt x="1" y="2"/>
                    </a:cubicBezTo>
                    <a:cubicBezTo>
                      <a:pt x="1" y="1"/>
                      <a:pt x="0" y="0"/>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8" name="Freeform 266"/>
              <p:cNvSpPr>
                <a:spLocks/>
              </p:cNvSpPr>
              <p:nvPr/>
            </p:nvSpPr>
            <p:spPr bwMode="auto">
              <a:xfrm>
                <a:off x="2822" y="806"/>
                <a:ext cx="13" cy="58"/>
              </a:xfrm>
              <a:custGeom>
                <a:avLst/>
                <a:gdLst>
                  <a:gd name="T0" fmla="*/ 0 w 6"/>
                  <a:gd name="T1" fmla="*/ 0 h 27"/>
                  <a:gd name="T2" fmla="*/ 3 w 6"/>
                  <a:gd name="T3" fmla="*/ 17 h 27"/>
                  <a:gd name="T4" fmla="*/ 6 w 6"/>
                  <a:gd name="T5" fmla="*/ 27 h 27"/>
                  <a:gd name="T6" fmla="*/ 4 w 6"/>
                  <a:gd name="T7" fmla="*/ 15 h 27"/>
                  <a:gd name="T8" fmla="*/ 3 w 6"/>
                  <a:gd name="T9" fmla="*/ 12 h 27"/>
                  <a:gd name="T10" fmla="*/ 0 w 6"/>
                  <a:gd name="T11" fmla="*/ 0 h 27"/>
                </a:gdLst>
                <a:ahLst/>
                <a:cxnLst>
                  <a:cxn ang="0">
                    <a:pos x="T0" y="T1"/>
                  </a:cxn>
                  <a:cxn ang="0">
                    <a:pos x="T2" y="T3"/>
                  </a:cxn>
                  <a:cxn ang="0">
                    <a:pos x="T4" y="T5"/>
                  </a:cxn>
                  <a:cxn ang="0">
                    <a:pos x="T6" y="T7"/>
                  </a:cxn>
                  <a:cxn ang="0">
                    <a:pos x="T8" y="T9"/>
                  </a:cxn>
                  <a:cxn ang="0">
                    <a:pos x="T10" y="T11"/>
                  </a:cxn>
                </a:cxnLst>
                <a:rect l="0" t="0" r="r" b="b"/>
                <a:pathLst>
                  <a:path w="6" h="27">
                    <a:moveTo>
                      <a:pt x="0" y="0"/>
                    </a:moveTo>
                    <a:cubicBezTo>
                      <a:pt x="1" y="6"/>
                      <a:pt x="2" y="12"/>
                      <a:pt x="3" y="17"/>
                    </a:cubicBezTo>
                    <a:cubicBezTo>
                      <a:pt x="4" y="21"/>
                      <a:pt x="5" y="24"/>
                      <a:pt x="6" y="27"/>
                    </a:cubicBezTo>
                    <a:cubicBezTo>
                      <a:pt x="5" y="23"/>
                      <a:pt x="4" y="19"/>
                      <a:pt x="4" y="15"/>
                    </a:cubicBezTo>
                    <a:cubicBezTo>
                      <a:pt x="3" y="14"/>
                      <a:pt x="3" y="13"/>
                      <a:pt x="3" y="12"/>
                    </a:cubicBezTo>
                    <a:cubicBezTo>
                      <a:pt x="2" y="8"/>
                      <a:pt x="1" y="4"/>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9" name="Freeform 267"/>
              <p:cNvSpPr>
                <a:spLocks noEditPoints="1"/>
              </p:cNvSpPr>
              <p:nvPr/>
            </p:nvSpPr>
            <p:spPr bwMode="auto">
              <a:xfrm>
                <a:off x="2820" y="785"/>
                <a:ext cx="15" cy="81"/>
              </a:xfrm>
              <a:custGeom>
                <a:avLst/>
                <a:gdLst>
                  <a:gd name="T0" fmla="*/ 4 w 7"/>
                  <a:gd name="T1" fmla="*/ 27 h 38"/>
                  <a:gd name="T2" fmla="*/ 4 w 7"/>
                  <a:gd name="T3" fmla="*/ 30 h 38"/>
                  <a:gd name="T4" fmla="*/ 7 w 7"/>
                  <a:gd name="T5" fmla="*/ 38 h 38"/>
                  <a:gd name="T6" fmla="*/ 7 w 7"/>
                  <a:gd name="T7" fmla="*/ 37 h 38"/>
                  <a:gd name="T8" fmla="*/ 4 w 7"/>
                  <a:gd name="T9" fmla="*/ 27 h 38"/>
                  <a:gd name="T10" fmla="*/ 0 w 7"/>
                  <a:gd name="T11" fmla="*/ 0 h 38"/>
                  <a:gd name="T12" fmla="*/ 0 w 7"/>
                  <a:gd name="T13" fmla="*/ 1 h 38"/>
                  <a:gd name="T14" fmla="*/ 1 w 7"/>
                  <a:gd name="T15" fmla="*/ 3 h 38"/>
                  <a:gd name="T16" fmla="*/ 1 w 7"/>
                  <a:gd name="T17" fmla="*/ 3 h 38"/>
                  <a:gd name="T18" fmla="*/ 1 w 7"/>
                  <a:gd name="T19" fmla="*/ 3 h 38"/>
                  <a:gd name="T20" fmla="*/ 1 w 7"/>
                  <a:gd name="T21" fmla="*/ 3 h 38"/>
                  <a:gd name="T22" fmla="*/ 0 w 7"/>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8">
                    <a:moveTo>
                      <a:pt x="4" y="27"/>
                    </a:moveTo>
                    <a:cubicBezTo>
                      <a:pt x="4" y="28"/>
                      <a:pt x="4" y="29"/>
                      <a:pt x="4" y="30"/>
                    </a:cubicBezTo>
                    <a:cubicBezTo>
                      <a:pt x="5" y="33"/>
                      <a:pt x="6" y="36"/>
                      <a:pt x="7" y="38"/>
                    </a:cubicBezTo>
                    <a:cubicBezTo>
                      <a:pt x="7" y="38"/>
                      <a:pt x="7" y="37"/>
                      <a:pt x="7" y="37"/>
                    </a:cubicBezTo>
                    <a:cubicBezTo>
                      <a:pt x="6" y="34"/>
                      <a:pt x="5" y="31"/>
                      <a:pt x="4" y="27"/>
                    </a:cubicBezTo>
                    <a:moveTo>
                      <a:pt x="0" y="0"/>
                    </a:moveTo>
                    <a:cubicBezTo>
                      <a:pt x="0" y="0"/>
                      <a:pt x="0" y="0"/>
                      <a:pt x="0" y="1"/>
                    </a:cubicBezTo>
                    <a:cubicBezTo>
                      <a:pt x="0" y="1"/>
                      <a:pt x="1" y="2"/>
                      <a:pt x="1" y="3"/>
                    </a:cubicBezTo>
                    <a:cubicBezTo>
                      <a:pt x="1" y="3"/>
                      <a:pt x="1" y="3"/>
                      <a:pt x="1" y="3"/>
                    </a:cubicBezTo>
                    <a:cubicBezTo>
                      <a:pt x="1" y="3"/>
                      <a:pt x="1" y="3"/>
                      <a:pt x="1" y="3"/>
                    </a:cubicBezTo>
                    <a:cubicBezTo>
                      <a:pt x="1" y="3"/>
                      <a:pt x="1" y="3"/>
                      <a:pt x="1" y="3"/>
                    </a:cubicBezTo>
                    <a:cubicBezTo>
                      <a:pt x="1" y="2"/>
                      <a:pt x="0"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0" name="Freeform 268"/>
              <p:cNvSpPr>
                <a:spLocks/>
              </p:cNvSpPr>
              <p:nvPr/>
            </p:nvSpPr>
            <p:spPr bwMode="auto">
              <a:xfrm>
                <a:off x="2843" y="913"/>
                <a:ext cx="2" cy="25"/>
              </a:xfrm>
              <a:custGeom>
                <a:avLst/>
                <a:gdLst>
                  <a:gd name="T0" fmla="*/ 1 w 1"/>
                  <a:gd name="T1" fmla="*/ 0 h 12"/>
                  <a:gd name="T2" fmla="*/ 0 w 1"/>
                  <a:gd name="T3" fmla="*/ 7 h 12"/>
                  <a:gd name="T4" fmla="*/ 0 w 1"/>
                  <a:gd name="T5" fmla="*/ 12 h 12"/>
                  <a:gd name="T6" fmla="*/ 0 w 1"/>
                  <a:gd name="T7" fmla="*/ 9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1" y="2"/>
                      <a:pt x="1" y="4"/>
                      <a:pt x="0" y="7"/>
                    </a:cubicBezTo>
                    <a:cubicBezTo>
                      <a:pt x="0" y="9"/>
                      <a:pt x="0" y="10"/>
                      <a:pt x="0" y="12"/>
                    </a:cubicBezTo>
                    <a:cubicBezTo>
                      <a:pt x="0" y="11"/>
                      <a:pt x="0" y="10"/>
                      <a:pt x="0" y="9"/>
                    </a:cubicBezTo>
                    <a:cubicBezTo>
                      <a:pt x="1" y="5"/>
                      <a:pt x="1" y="3"/>
                      <a:pt x="1"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1" name="Freeform 269"/>
              <p:cNvSpPr>
                <a:spLocks/>
              </p:cNvSpPr>
              <p:nvPr/>
            </p:nvSpPr>
            <p:spPr bwMode="auto">
              <a:xfrm>
                <a:off x="2837" y="883"/>
                <a:ext cx="10" cy="62"/>
              </a:xfrm>
              <a:custGeom>
                <a:avLst/>
                <a:gdLst>
                  <a:gd name="T0" fmla="*/ 0 w 5"/>
                  <a:gd name="T1" fmla="*/ 0 h 29"/>
                  <a:gd name="T2" fmla="*/ 0 w 5"/>
                  <a:gd name="T3" fmla="*/ 1 h 29"/>
                  <a:gd name="T4" fmla="*/ 1 w 5"/>
                  <a:gd name="T5" fmla="*/ 5 h 29"/>
                  <a:gd name="T6" fmla="*/ 3 w 5"/>
                  <a:gd name="T7" fmla="*/ 10 h 29"/>
                  <a:gd name="T8" fmla="*/ 4 w 5"/>
                  <a:gd name="T9" fmla="*/ 23 h 29"/>
                  <a:gd name="T10" fmla="*/ 3 w 5"/>
                  <a:gd name="T11" fmla="*/ 29 h 29"/>
                  <a:gd name="T12" fmla="*/ 4 w 5"/>
                  <a:gd name="T13" fmla="*/ 23 h 29"/>
                  <a:gd name="T14" fmla="*/ 4 w 5"/>
                  <a:gd name="T15" fmla="*/ 13 h 29"/>
                  <a:gd name="T16" fmla="*/ 0 w 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9">
                    <a:moveTo>
                      <a:pt x="0" y="0"/>
                    </a:moveTo>
                    <a:cubicBezTo>
                      <a:pt x="0" y="0"/>
                      <a:pt x="0" y="1"/>
                      <a:pt x="0" y="1"/>
                    </a:cubicBezTo>
                    <a:cubicBezTo>
                      <a:pt x="1" y="2"/>
                      <a:pt x="1" y="4"/>
                      <a:pt x="1" y="5"/>
                    </a:cubicBezTo>
                    <a:cubicBezTo>
                      <a:pt x="2" y="7"/>
                      <a:pt x="3" y="9"/>
                      <a:pt x="3" y="10"/>
                    </a:cubicBezTo>
                    <a:cubicBezTo>
                      <a:pt x="5" y="15"/>
                      <a:pt x="5" y="17"/>
                      <a:pt x="4" y="23"/>
                    </a:cubicBezTo>
                    <a:cubicBezTo>
                      <a:pt x="3" y="26"/>
                      <a:pt x="3" y="28"/>
                      <a:pt x="3" y="29"/>
                    </a:cubicBezTo>
                    <a:cubicBezTo>
                      <a:pt x="3" y="27"/>
                      <a:pt x="4" y="25"/>
                      <a:pt x="4" y="23"/>
                    </a:cubicBezTo>
                    <a:cubicBezTo>
                      <a:pt x="5" y="20"/>
                      <a:pt x="5" y="16"/>
                      <a:pt x="4" y="13"/>
                    </a:cubicBezTo>
                    <a:cubicBezTo>
                      <a:pt x="4" y="8"/>
                      <a:pt x="2" y="4"/>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2" name="Freeform 270"/>
              <p:cNvSpPr>
                <a:spLocks/>
              </p:cNvSpPr>
              <p:nvPr/>
            </p:nvSpPr>
            <p:spPr bwMode="auto">
              <a:xfrm>
                <a:off x="2843" y="904"/>
                <a:ext cx="4" cy="43"/>
              </a:xfrm>
              <a:custGeom>
                <a:avLst/>
                <a:gdLst>
                  <a:gd name="T0" fmla="*/ 0 w 2"/>
                  <a:gd name="T1" fmla="*/ 0 h 20"/>
                  <a:gd name="T2" fmla="*/ 1 w 2"/>
                  <a:gd name="T3" fmla="*/ 4 h 20"/>
                  <a:gd name="T4" fmla="*/ 0 w 2"/>
                  <a:gd name="T5" fmla="*/ 13 h 20"/>
                  <a:gd name="T6" fmla="*/ 0 w 2"/>
                  <a:gd name="T7" fmla="*/ 16 h 20"/>
                  <a:gd name="T8" fmla="*/ 0 w 2"/>
                  <a:gd name="T9" fmla="*/ 20 h 20"/>
                  <a:gd name="T10" fmla="*/ 0 w 2"/>
                  <a:gd name="T11" fmla="*/ 19 h 20"/>
                  <a:gd name="T12" fmla="*/ 1 w 2"/>
                  <a:gd name="T13" fmla="*/ 13 h 20"/>
                  <a:gd name="T14" fmla="*/ 0 w 2"/>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0">
                    <a:moveTo>
                      <a:pt x="0" y="0"/>
                    </a:moveTo>
                    <a:cubicBezTo>
                      <a:pt x="0" y="1"/>
                      <a:pt x="1" y="2"/>
                      <a:pt x="1" y="4"/>
                    </a:cubicBezTo>
                    <a:cubicBezTo>
                      <a:pt x="1" y="7"/>
                      <a:pt x="1" y="9"/>
                      <a:pt x="0" y="13"/>
                    </a:cubicBezTo>
                    <a:cubicBezTo>
                      <a:pt x="0" y="14"/>
                      <a:pt x="0" y="15"/>
                      <a:pt x="0" y="16"/>
                    </a:cubicBezTo>
                    <a:cubicBezTo>
                      <a:pt x="0" y="17"/>
                      <a:pt x="0" y="19"/>
                      <a:pt x="0" y="20"/>
                    </a:cubicBezTo>
                    <a:cubicBezTo>
                      <a:pt x="0" y="19"/>
                      <a:pt x="0" y="19"/>
                      <a:pt x="0" y="19"/>
                    </a:cubicBezTo>
                    <a:cubicBezTo>
                      <a:pt x="0" y="18"/>
                      <a:pt x="0" y="16"/>
                      <a:pt x="1" y="13"/>
                    </a:cubicBezTo>
                    <a:cubicBezTo>
                      <a:pt x="2" y="7"/>
                      <a:pt x="2" y="5"/>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3" name="Freeform 271"/>
              <p:cNvSpPr>
                <a:spLocks noEditPoints="1"/>
              </p:cNvSpPr>
              <p:nvPr/>
            </p:nvSpPr>
            <p:spPr bwMode="auto">
              <a:xfrm>
                <a:off x="2901" y="962"/>
                <a:ext cx="25" cy="19"/>
              </a:xfrm>
              <a:custGeom>
                <a:avLst/>
                <a:gdLst>
                  <a:gd name="T0" fmla="*/ 8 w 12"/>
                  <a:gd name="T1" fmla="*/ 8 h 9"/>
                  <a:gd name="T2" fmla="*/ 12 w 12"/>
                  <a:gd name="T3" fmla="*/ 9 h 9"/>
                  <a:gd name="T4" fmla="*/ 11 w 12"/>
                  <a:gd name="T5" fmla="*/ 9 h 9"/>
                  <a:gd name="T6" fmla="*/ 8 w 12"/>
                  <a:gd name="T7" fmla="*/ 8 h 9"/>
                  <a:gd name="T8" fmla="*/ 0 w 12"/>
                  <a:gd name="T9" fmla="*/ 0 h 9"/>
                  <a:gd name="T10" fmla="*/ 0 w 12"/>
                  <a:gd name="T11" fmla="*/ 0 h 9"/>
                  <a:gd name="T12" fmla="*/ 0 w 12"/>
                  <a:gd name="T13" fmla="*/ 1 h 9"/>
                  <a:gd name="T14" fmla="*/ 0 w 12"/>
                  <a:gd name="T15" fmla="*/ 1 h 9"/>
                  <a:gd name="T16" fmla="*/ 2 w 12"/>
                  <a:gd name="T17" fmla="*/ 1 h 9"/>
                  <a:gd name="T18" fmla="*/ 0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8" y="8"/>
                    </a:moveTo>
                    <a:cubicBezTo>
                      <a:pt x="9" y="9"/>
                      <a:pt x="10" y="9"/>
                      <a:pt x="12" y="9"/>
                    </a:cubicBezTo>
                    <a:cubicBezTo>
                      <a:pt x="12" y="9"/>
                      <a:pt x="12" y="9"/>
                      <a:pt x="11" y="9"/>
                    </a:cubicBezTo>
                    <a:cubicBezTo>
                      <a:pt x="10" y="9"/>
                      <a:pt x="9" y="8"/>
                      <a:pt x="8" y="8"/>
                    </a:cubicBezTo>
                    <a:moveTo>
                      <a:pt x="0" y="0"/>
                    </a:moveTo>
                    <a:cubicBezTo>
                      <a:pt x="0" y="0"/>
                      <a:pt x="0" y="0"/>
                      <a:pt x="0" y="0"/>
                    </a:cubicBezTo>
                    <a:cubicBezTo>
                      <a:pt x="0" y="1"/>
                      <a:pt x="0" y="1"/>
                      <a:pt x="0" y="1"/>
                    </a:cubicBezTo>
                    <a:cubicBezTo>
                      <a:pt x="0" y="1"/>
                      <a:pt x="0" y="1"/>
                      <a:pt x="0" y="1"/>
                    </a:cubicBezTo>
                    <a:cubicBezTo>
                      <a:pt x="1" y="1"/>
                      <a:pt x="1" y="1"/>
                      <a:pt x="2" y="1"/>
                    </a:cubicBezTo>
                    <a:cubicBezTo>
                      <a:pt x="1" y="1"/>
                      <a:pt x="1"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4" name="Freeform 272"/>
              <p:cNvSpPr>
                <a:spLocks noEditPoints="1"/>
              </p:cNvSpPr>
              <p:nvPr/>
            </p:nvSpPr>
            <p:spPr bwMode="auto">
              <a:xfrm>
                <a:off x="2886" y="938"/>
                <a:ext cx="27" cy="98"/>
              </a:xfrm>
              <a:custGeom>
                <a:avLst/>
                <a:gdLst>
                  <a:gd name="T0" fmla="*/ 12 w 13"/>
                  <a:gd name="T1" fmla="*/ 13 h 46"/>
                  <a:gd name="T2" fmla="*/ 12 w 13"/>
                  <a:gd name="T3" fmla="*/ 13 h 46"/>
                  <a:gd name="T4" fmla="*/ 13 w 13"/>
                  <a:gd name="T5" fmla="*/ 15 h 46"/>
                  <a:gd name="T6" fmla="*/ 12 w 13"/>
                  <a:gd name="T7" fmla="*/ 13 h 46"/>
                  <a:gd name="T8" fmla="*/ 6 w 13"/>
                  <a:gd name="T9" fmla="*/ 10 h 46"/>
                  <a:gd name="T10" fmla="*/ 5 w 13"/>
                  <a:gd name="T11" fmla="*/ 10 h 46"/>
                  <a:gd name="T12" fmla="*/ 4 w 13"/>
                  <a:gd name="T13" fmla="*/ 12 h 46"/>
                  <a:gd name="T14" fmla="*/ 4 w 13"/>
                  <a:gd name="T15" fmla="*/ 11 h 46"/>
                  <a:gd name="T16" fmla="*/ 4 w 13"/>
                  <a:gd name="T17" fmla="*/ 11 h 46"/>
                  <a:gd name="T18" fmla="*/ 5 w 13"/>
                  <a:gd name="T19" fmla="*/ 11 h 46"/>
                  <a:gd name="T20" fmla="*/ 5 w 13"/>
                  <a:gd name="T21" fmla="*/ 10 h 46"/>
                  <a:gd name="T22" fmla="*/ 6 w 13"/>
                  <a:gd name="T23" fmla="*/ 10 h 46"/>
                  <a:gd name="T24" fmla="*/ 6 w 13"/>
                  <a:gd name="T25" fmla="*/ 10 h 46"/>
                  <a:gd name="T26" fmla="*/ 7 w 13"/>
                  <a:gd name="T27" fmla="*/ 11 h 46"/>
                  <a:gd name="T28" fmla="*/ 6 w 13"/>
                  <a:gd name="T29" fmla="*/ 11 h 46"/>
                  <a:gd name="T30" fmla="*/ 6 w 13"/>
                  <a:gd name="T31" fmla="*/ 11 h 46"/>
                  <a:gd name="T32" fmla="*/ 5 w 13"/>
                  <a:gd name="T33" fmla="*/ 11 h 46"/>
                  <a:gd name="T34" fmla="*/ 5 w 13"/>
                  <a:gd name="T35" fmla="*/ 11 h 46"/>
                  <a:gd name="T36" fmla="*/ 4 w 13"/>
                  <a:gd name="T37" fmla="*/ 12 h 46"/>
                  <a:gd name="T38" fmla="*/ 4 w 13"/>
                  <a:gd name="T39" fmla="*/ 12 h 46"/>
                  <a:gd name="T40" fmla="*/ 5 w 13"/>
                  <a:gd name="T41" fmla="*/ 17 h 46"/>
                  <a:gd name="T42" fmla="*/ 5 w 13"/>
                  <a:gd name="T43" fmla="*/ 18 h 46"/>
                  <a:gd name="T44" fmla="*/ 8 w 13"/>
                  <a:gd name="T45" fmla="*/ 30 h 46"/>
                  <a:gd name="T46" fmla="*/ 9 w 13"/>
                  <a:gd name="T47" fmla="*/ 35 h 46"/>
                  <a:gd name="T48" fmla="*/ 11 w 13"/>
                  <a:gd name="T49" fmla="*/ 46 h 46"/>
                  <a:gd name="T50" fmla="*/ 11 w 13"/>
                  <a:gd name="T51" fmla="*/ 45 h 46"/>
                  <a:gd name="T52" fmla="*/ 10 w 13"/>
                  <a:gd name="T53" fmla="*/ 37 h 46"/>
                  <a:gd name="T54" fmla="*/ 6 w 13"/>
                  <a:gd name="T55" fmla="*/ 19 h 46"/>
                  <a:gd name="T56" fmla="*/ 6 w 13"/>
                  <a:gd name="T57" fmla="*/ 12 h 46"/>
                  <a:gd name="T58" fmla="*/ 6 w 13"/>
                  <a:gd name="T59" fmla="*/ 11 h 46"/>
                  <a:gd name="T60" fmla="*/ 7 w 13"/>
                  <a:gd name="T61" fmla="*/ 10 h 46"/>
                  <a:gd name="T62" fmla="*/ 6 w 13"/>
                  <a:gd name="T63" fmla="*/ 10 h 46"/>
                  <a:gd name="T64" fmla="*/ 4 w 13"/>
                  <a:gd name="T65" fmla="*/ 2 h 46"/>
                  <a:gd name="T66" fmla="*/ 5 w 13"/>
                  <a:gd name="T67" fmla="*/ 7 h 46"/>
                  <a:gd name="T68" fmla="*/ 5 w 13"/>
                  <a:gd name="T69" fmla="*/ 7 h 46"/>
                  <a:gd name="T70" fmla="*/ 6 w 13"/>
                  <a:gd name="T71" fmla="*/ 7 h 46"/>
                  <a:gd name="T72" fmla="*/ 5 w 13"/>
                  <a:gd name="T73" fmla="*/ 4 h 46"/>
                  <a:gd name="T74" fmla="*/ 7 w 13"/>
                  <a:gd name="T75" fmla="*/ 4 h 46"/>
                  <a:gd name="T76" fmla="*/ 4 w 13"/>
                  <a:gd name="T77" fmla="*/ 2 h 46"/>
                  <a:gd name="T78" fmla="*/ 0 w 13"/>
                  <a:gd name="T79" fmla="*/ 0 h 46"/>
                  <a:gd name="T80" fmla="*/ 1 w 13"/>
                  <a:gd name="T81" fmla="*/ 2 h 46"/>
                  <a:gd name="T82" fmla="*/ 1 w 13"/>
                  <a:gd name="T83" fmla="*/ 2 h 46"/>
                  <a:gd name="T84" fmla="*/ 2 w 13"/>
                  <a:gd name="T85" fmla="*/ 2 h 46"/>
                  <a:gd name="T86" fmla="*/ 0 w 13"/>
                  <a:gd name="T87" fmla="*/ 0 h 46"/>
                  <a:gd name="T88" fmla="*/ 0 w 13"/>
                  <a:gd name="T8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46">
                    <a:moveTo>
                      <a:pt x="12" y="13"/>
                    </a:moveTo>
                    <a:cubicBezTo>
                      <a:pt x="12" y="13"/>
                      <a:pt x="12" y="13"/>
                      <a:pt x="12" y="13"/>
                    </a:cubicBezTo>
                    <a:cubicBezTo>
                      <a:pt x="12" y="14"/>
                      <a:pt x="13" y="14"/>
                      <a:pt x="13" y="15"/>
                    </a:cubicBezTo>
                    <a:cubicBezTo>
                      <a:pt x="13" y="14"/>
                      <a:pt x="12" y="13"/>
                      <a:pt x="12" y="13"/>
                    </a:cubicBezTo>
                    <a:moveTo>
                      <a:pt x="6" y="10"/>
                    </a:moveTo>
                    <a:cubicBezTo>
                      <a:pt x="5" y="10"/>
                      <a:pt x="5" y="10"/>
                      <a:pt x="5" y="10"/>
                    </a:cubicBezTo>
                    <a:cubicBezTo>
                      <a:pt x="4" y="10"/>
                      <a:pt x="4" y="11"/>
                      <a:pt x="4" y="12"/>
                    </a:cubicBezTo>
                    <a:cubicBezTo>
                      <a:pt x="4" y="11"/>
                      <a:pt x="4" y="11"/>
                      <a:pt x="4" y="11"/>
                    </a:cubicBezTo>
                    <a:cubicBezTo>
                      <a:pt x="4" y="11"/>
                      <a:pt x="4" y="11"/>
                      <a:pt x="4" y="11"/>
                    </a:cubicBezTo>
                    <a:cubicBezTo>
                      <a:pt x="5" y="11"/>
                      <a:pt x="5" y="11"/>
                      <a:pt x="5" y="11"/>
                    </a:cubicBezTo>
                    <a:cubicBezTo>
                      <a:pt x="5" y="10"/>
                      <a:pt x="5" y="10"/>
                      <a:pt x="5" y="10"/>
                    </a:cubicBezTo>
                    <a:cubicBezTo>
                      <a:pt x="6" y="10"/>
                      <a:pt x="6" y="10"/>
                      <a:pt x="6" y="10"/>
                    </a:cubicBezTo>
                    <a:cubicBezTo>
                      <a:pt x="6" y="10"/>
                      <a:pt x="6" y="10"/>
                      <a:pt x="6" y="10"/>
                    </a:cubicBezTo>
                    <a:cubicBezTo>
                      <a:pt x="7" y="11"/>
                      <a:pt x="7" y="11"/>
                      <a:pt x="7" y="11"/>
                    </a:cubicBezTo>
                    <a:cubicBezTo>
                      <a:pt x="6" y="11"/>
                      <a:pt x="6" y="11"/>
                      <a:pt x="6" y="11"/>
                    </a:cubicBezTo>
                    <a:cubicBezTo>
                      <a:pt x="6" y="11"/>
                      <a:pt x="6" y="11"/>
                      <a:pt x="6" y="11"/>
                    </a:cubicBezTo>
                    <a:cubicBezTo>
                      <a:pt x="5" y="11"/>
                      <a:pt x="5" y="11"/>
                      <a:pt x="5" y="11"/>
                    </a:cubicBezTo>
                    <a:cubicBezTo>
                      <a:pt x="5" y="11"/>
                      <a:pt x="5" y="11"/>
                      <a:pt x="5" y="11"/>
                    </a:cubicBezTo>
                    <a:cubicBezTo>
                      <a:pt x="4" y="12"/>
                      <a:pt x="4" y="12"/>
                      <a:pt x="4" y="12"/>
                    </a:cubicBezTo>
                    <a:cubicBezTo>
                      <a:pt x="4" y="12"/>
                      <a:pt x="4" y="12"/>
                      <a:pt x="4" y="12"/>
                    </a:cubicBezTo>
                    <a:cubicBezTo>
                      <a:pt x="4" y="13"/>
                      <a:pt x="4" y="14"/>
                      <a:pt x="5" y="17"/>
                    </a:cubicBezTo>
                    <a:cubicBezTo>
                      <a:pt x="5" y="17"/>
                      <a:pt x="5" y="17"/>
                      <a:pt x="5" y="18"/>
                    </a:cubicBezTo>
                    <a:cubicBezTo>
                      <a:pt x="7" y="21"/>
                      <a:pt x="8" y="27"/>
                      <a:pt x="8" y="30"/>
                    </a:cubicBezTo>
                    <a:cubicBezTo>
                      <a:pt x="8" y="32"/>
                      <a:pt x="9" y="34"/>
                      <a:pt x="9" y="35"/>
                    </a:cubicBezTo>
                    <a:cubicBezTo>
                      <a:pt x="10" y="40"/>
                      <a:pt x="10" y="44"/>
                      <a:pt x="11" y="46"/>
                    </a:cubicBezTo>
                    <a:cubicBezTo>
                      <a:pt x="11" y="46"/>
                      <a:pt x="11" y="46"/>
                      <a:pt x="11" y="45"/>
                    </a:cubicBezTo>
                    <a:cubicBezTo>
                      <a:pt x="11" y="44"/>
                      <a:pt x="11" y="41"/>
                      <a:pt x="10" y="37"/>
                    </a:cubicBezTo>
                    <a:cubicBezTo>
                      <a:pt x="9" y="30"/>
                      <a:pt x="8" y="23"/>
                      <a:pt x="6" y="19"/>
                    </a:cubicBezTo>
                    <a:cubicBezTo>
                      <a:pt x="5" y="15"/>
                      <a:pt x="5" y="13"/>
                      <a:pt x="6" y="12"/>
                    </a:cubicBezTo>
                    <a:cubicBezTo>
                      <a:pt x="6" y="12"/>
                      <a:pt x="6" y="11"/>
                      <a:pt x="6" y="11"/>
                    </a:cubicBezTo>
                    <a:cubicBezTo>
                      <a:pt x="7" y="11"/>
                      <a:pt x="7" y="10"/>
                      <a:pt x="7" y="10"/>
                    </a:cubicBezTo>
                    <a:cubicBezTo>
                      <a:pt x="7" y="10"/>
                      <a:pt x="6" y="10"/>
                      <a:pt x="6" y="10"/>
                    </a:cubicBezTo>
                    <a:moveTo>
                      <a:pt x="4" y="2"/>
                    </a:moveTo>
                    <a:cubicBezTo>
                      <a:pt x="5" y="3"/>
                      <a:pt x="5" y="5"/>
                      <a:pt x="5" y="7"/>
                    </a:cubicBezTo>
                    <a:cubicBezTo>
                      <a:pt x="5" y="7"/>
                      <a:pt x="5" y="7"/>
                      <a:pt x="5" y="7"/>
                    </a:cubicBezTo>
                    <a:cubicBezTo>
                      <a:pt x="6" y="7"/>
                      <a:pt x="6" y="7"/>
                      <a:pt x="6" y="7"/>
                    </a:cubicBezTo>
                    <a:cubicBezTo>
                      <a:pt x="6" y="5"/>
                      <a:pt x="5" y="4"/>
                      <a:pt x="5" y="4"/>
                    </a:cubicBezTo>
                    <a:cubicBezTo>
                      <a:pt x="5" y="4"/>
                      <a:pt x="6" y="4"/>
                      <a:pt x="7" y="4"/>
                    </a:cubicBezTo>
                    <a:cubicBezTo>
                      <a:pt x="6" y="3"/>
                      <a:pt x="5" y="3"/>
                      <a:pt x="4" y="2"/>
                    </a:cubicBezTo>
                    <a:moveTo>
                      <a:pt x="0" y="0"/>
                    </a:moveTo>
                    <a:cubicBezTo>
                      <a:pt x="0" y="1"/>
                      <a:pt x="1" y="1"/>
                      <a:pt x="1" y="2"/>
                    </a:cubicBezTo>
                    <a:cubicBezTo>
                      <a:pt x="1" y="2"/>
                      <a:pt x="1" y="2"/>
                      <a:pt x="1" y="2"/>
                    </a:cubicBezTo>
                    <a:cubicBezTo>
                      <a:pt x="1" y="2"/>
                      <a:pt x="1" y="2"/>
                      <a:pt x="2" y="2"/>
                    </a:cubicBezTo>
                    <a:cubicBezTo>
                      <a:pt x="1" y="1"/>
                      <a:pt x="1" y="1"/>
                      <a:pt x="0" y="0"/>
                    </a:cubicBezTo>
                    <a:cubicBezTo>
                      <a:pt x="0" y="0"/>
                      <a:pt x="0" y="0"/>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5" name="Freeform 273"/>
              <p:cNvSpPr>
                <a:spLocks noEditPoints="1"/>
              </p:cNvSpPr>
              <p:nvPr/>
            </p:nvSpPr>
            <p:spPr bwMode="auto">
              <a:xfrm>
                <a:off x="2898" y="960"/>
                <a:ext cx="26" cy="80"/>
              </a:xfrm>
              <a:custGeom>
                <a:avLst/>
                <a:gdLst>
                  <a:gd name="T0" fmla="*/ 4 w 12"/>
                  <a:gd name="T1" fmla="*/ 27 h 38"/>
                  <a:gd name="T2" fmla="*/ 5 w 12"/>
                  <a:gd name="T3" fmla="*/ 35 h 38"/>
                  <a:gd name="T4" fmla="*/ 5 w 12"/>
                  <a:gd name="T5" fmla="*/ 36 h 38"/>
                  <a:gd name="T6" fmla="*/ 5 w 12"/>
                  <a:gd name="T7" fmla="*/ 38 h 38"/>
                  <a:gd name="T8" fmla="*/ 5 w 12"/>
                  <a:gd name="T9" fmla="*/ 38 h 38"/>
                  <a:gd name="T10" fmla="*/ 4 w 12"/>
                  <a:gd name="T11" fmla="*/ 28 h 38"/>
                  <a:gd name="T12" fmla="*/ 4 w 12"/>
                  <a:gd name="T13" fmla="*/ 27 h 38"/>
                  <a:gd name="T14" fmla="*/ 8 w 12"/>
                  <a:gd name="T15" fmla="*/ 7 h 38"/>
                  <a:gd name="T16" fmla="*/ 9 w 12"/>
                  <a:gd name="T17" fmla="*/ 9 h 38"/>
                  <a:gd name="T18" fmla="*/ 12 w 12"/>
                  <a:gd name="T19" fmla="*/ 10 h 38"/>
                  <a:gd name="T20" fmla="*/ 10 w 12"/>
                  <a:gd name="T21" fmla="*/ 8 h 38"/>
                  <a:gd name="T22" fmla="*/ 8 w 12"/>
                  <a:gd name="T23" fmla="*/ 7 h 38"/>
                  <a:gd name="T24" fmla="*/ 1 w 12"/>
                  <a:gd name="T25" fmla="*/ 0 h 38"/>
                  <a:gd name="T26" fmla="*/ 0 w 12"/>
                  <a:gd name="T27" fmla="*/ 1 h 38"/>
                  <a:gd name="T28" fmla="*/ 0 w 12"/>
                  <a:gd name="T29" fmla="*/ 2 h 38"/>
                  <a:gd name="T30" fmla="*/ 0 w 12"/>
                  <a:gd name="T31" fmla="*/ 2 h 38"/>
                  <a:gd name="T32" fmla="*/ 1 w 12"/>
                  <a:gd name="T33" fmla="*/ 2 h 38"/>
                  <a:gd name="T34" fmla="*/ 1 w 12"/>
                  <a:gd name="T35" fmla="*/ 1 h 38"/>
                  <a:gd name="T36" fmla="*/ 1 w 12"/>
                  <a:gd name="T37" fmla="*/ 1 h 38"/>
                  <a:gd name="T38" fmla="*/ 3 w 12"/>
                  <a:gd name="T39" fmla="*/ 2 h 38"/>
                  <a:gd name="T40" fmla="*/ 4 w 12"/>
                  <a:gd name="T41" fmla="*/ 3 h 38"/>
                  <a:gd name="T42" fmla="*/ 4 w 12"/>
                  <a:gd name="T43" fmla="*/ 3 h 38"/>
                  <a:gd name="T44" fmla="*/ 1 w 12"/>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8">
                    <a:moveTo>
                      <a:pt x="4" y="27"/>
                    </a:moveTo>
                    <a:cubicBezTo>
                      <a:pt x="5" y="31"/>
                      <a:pt x="5" y="34"/>
                      <a:pt x="5" y="35"/>
                    </a:cubicBezTo>
                    <a:cubicBezTo>
                      <a:pt x="5" y="36"/>
                      <a:pt x="5" y="36"/>
                      <a:pt x="5" y="36"/>
                    </a:cubicBezTo>
                    <a:cubicBezTo>
                      <a:pt x="5" y="37"/>
                      <a:pt x="5" y="37"/>
                      <a:pt x="5" y="38"/>
                    </a:cubicBezTo>
                    <a:cubicBezTo>
                      <a:pt x="5" y="38"/>
                      <a:pt x="5" y="38"/>
                      <a:pt x="5" y="38"/>
                    </a:cubicBezTo>
                    <a:cubicBezTo>
                      <a:pt x="5" y="38"/>
                      <a:pt x="6" y="35"/>
                      <a:pt x="4" y="28"/>
                    </a:cubicBezTo>
                    <a:cubicBezTo>
                      <a:pt x="4" y="28"/>
                      <a:pt x="4" y="28"/>
                      <a:pt x="4" y="27"/>
                    </a:cubicBezTo>
                    <a:moveTo>
                      <a:pt x="8" y="7"/>
                    </a:moveTo>
                    <a:cubicBezTo>
                      <a:pt x="8" y="8"/>
                      <a:pt x="9" y="8"/>
                      <a:pt x="9" y="9"/>
                    </a:cubicBezTo>
                    <a:cubicBezTo>
                      <a:pt x="10" y="9"/>
                      <a:pt x="11" y="10"/>
                      <a:pt x="12" y="10"/>
                    </a:cubicBezTo>
                    <a:cubicBezTo>
                      <a:pt x="12" y="10"/>
                      <a:pt x="11" y="9"/>
                      <a:pt x="10" y="8"/>
                    </a:cubicBezTo>
                    <a:cubicBezTo>
                      <a:pt x="9" y="8"/>
                      <a:pt x="8" y="8"/>
                      <a:pt x="8" y="7"/>
                    </a:cubicBezTo>
                    <a:moveTo>
                      <a:pt x="1" y="0"/>
                    </a:moveTo>
                    <a:cubicBezTo>
                      <a:pt x="1" y="0"/>
                      <a:pt x="1" y="1"/>
                      <a:pt x="0" y="1"/>
                    </a:cubicBezTo>
                    <a:cubicBezTo>
                      <a:pt x="0" y="1"/>
                      <a:pt x="0" y="2"/>
                      <a:pt x="0" y="2"/>
                    </a:cubicBezTo>
                    <a:cubicBezTo>
                      <a:pt x="0" y="2"/>
                      <a:pt x="0" y="2"/>
                      <a:pt x="0" y="2"/>
                    </a:cubicBezTo>
                    <a:cubicBezTo>
                      <a:pt x="0" y="2"/>
                      <a:pt x="1" y="2"/>
                      <a:pt x="1" y="2"/>
                    </a:cubicBezTo>
                    <a:cubicBezTo>
                      <a:pt x="1" y="2"/>
                      <a:pt x="1" y="2"/>
                      <a:pt x="1" y="1"/>
                    </a:cubicBezTo>
                    <a:cubicBezTo>
                      <a:pt x="1" y="1"/>
                      <a:pt x="1" y="1"/>
                      <a:pt x="1" y="1"/>
                    </a:cubicBezTo>
                    <a:cubicBezTo>
                      <a:pt x="2" y="1"/>
                      <a:pt x="2" y="2"/>
                      <a:pt x="3" y="2"/>
                    </a:cubicBezTo>
                    <a:cubicBezTo>
                      <a:pt x="4" y="3"/>
                      <a:pt x="4" y="3"/>
                      <a:pt x="4" y="3"/>
                    </a:cubicBezTo>
                    <a:cubicBezTo>
                      <a:pt x="4" y="3"/>
                      <a:pt x="4" y="3"/>
                      <a:pt x="4" y="3"/>
                    </a:cubicBezTo>
                    <a:cubicBezTo>
                      <a:pt x="3" y="2"/>
                      <a:pt x="2" y="1"/>
                      <a:pt x="1"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6" name="Freeform 274"/>
              <p:cNvSpPr>
                <a:spLocks noEditPoints="1"/>
              </p:cNvSpPr>
              <p:nvPr/>
            </p:nvSpPr>
            <p:spPr bwMode="auto">
              <a:xfrm>
                <a:off x="2884" y="938"/>
                <a:ext cx="21" cy="75"/>
              </a:xfrm>
              <a:custGeom>
                <a:avLst/>
                <a:gdLst>
                  <a:gd name="T0" fmla="*/ 6 w 10"/>
                  <a:gd name="T1" fmla="*/ 18 h 35"/>
                  <a:gd name="T2" fmla="*/ 7 w 10"/>
                  <a:gd name="T3" fmla="*/ 23 h 35"/>
                  <a:gd name="T4" fmla="*/ 7 w 10"/>
                  <a:gd name="T5" fmla="*/ 23 h 35"/>
                  <a:gd name="T6" fmla="*/ 10 w 10"/>
                  <a:gd name="T7" fmla="*/ 34 h 35"/>
                  <a:gd name="T8" fmla="*/ 10 w 10"/>
                  <a:gd name="T9" fmla="*/ 35 h 35"/>
                  <a:gd name="T10" fmla="*/ 9 w 10"/>
                  <a:gd name="T11" fmla="*/ 30 h 35"/>
                  <a:gd name="T12" fmla="*/ 6 w 10"/>
                  <a:gd name="T13" fmla="*/ 18 h 35"/>
                  <a:gd name="T14" fmla="*/ 1 w 10"/>
                  <a:gd name="T15" fmla="*/ 0 h 35"/>
                  <a:gd name="T16" fmla="*/ 1 w 10"/>
                  <a:gd name="T17" fmla="*/ 0 h 35"/>
                  <a:gd name="T18" fmla="*/ 1 w 10"/>
                  <a:gd name="T19" fmla="*/ 0 h 35"/>
                  <a:gd name="T20" fmla="*/ 0 w 10"/>
                  <a:gd name="T21" fmla="*/ 0 h 35"/>
                  <a:gd name="T22" fmla="*/ 1 w 10"/>
                  <a:gd name="T23" fmla="*/ 2 h 35"/>
                  <a:gd name="T24" fmla="*/ 2 w 10"/>
                  <a:gd name="T25" fmla="*/ 2 h 35"/>
                  <a:gd name="T26" fmla="*/ 1 w 10"/>
                  <a:gd name="T27" fmla="*/ 0 h 35"/>
                  <a:gd name="T28" fmla="*/ 1 w 10"/>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5">
                    <a:moveTo>
                      <a:pt x="6" y="18"/>
                    </a:moveTo>
                    <a:cubicBezTo>
                      <a:pt x="7" y="19"/>
                      <a:pt x="7" y="21"/>
                      <a:pt x="7" y="23"/>
                    </a:cubicBezTo>
                    <a:cubicBezTo>
                      <a:pt x="7" y="23"/>
                      <a:pt x="7" y="23"/>
                      <a:pt x="7" y="23"/>
                    </a:cubicBezTo>
                    <a:cubicBezTo>
                      <a:pt x="7" y="23"/>
                      <a:pt x="9" y="29"/>
                      <a:pt x="10" y="34"/>
                    </a:cubicBezTo>
                    <a:cubicBezTo>
                      <a:pt x="10" y="35"/>
                      <a:pt x="10" y="35"/>
                      <a:pt x="10" y="35"/>
                    </a:cubicBezTo>
                    <a:cubicBezTo>
                      <a:pt x="10" y="34"/>
                      <a:pt x="9" y="32"/>
                      <a:pt x="9" y="30"/>
                    </a:cubicBezTo>
                    <a:cubicBezTo>
                      <a:pt x="9" y="27"/>
                      <a:pt x="8" y="21"/>
                      <a:pt x="6" y="18"/>
                    </a:cubicBezTo>
                    <a:moveTo>
                      <a:pt x="1" y="0"/>
                    </a:moveTo>
                    <a:cubicBezTo>
                      <a:pt x="1" y="0"/>
                      <a:pt x="1" y="0"/>
                      <a:pt x="1" y="0"/>
                    </a:cubicBezTo>
                    <a:cubicBezTo>
                      <a:pt x="1" y="0"/>
                      <a:pt x="1" y="0"/>
                      <a:pt x="1" y="0"/>
                    </a:cubicBezTo>
                    <a:cubicBezTo>
                      <a:pt x="1" y="0"/>
                      <a:pt x="1" y="0"/>
                      <a:pt x="0" y="0"/>
                    </a:cubicBezTo>
                    <a:cubicBezTo>
                      <a:pt x="1" y="1"/>
                      <a:pt x="1" y="1"/>
                      <a:pt x="1" y="2"/>
                    </a:cubicBezTo>
                    <a:cubicBezTo>
                      <a:pt x="1" y="2"/>
                      <a:pt x="2" y="2"/>
                      <a:pt x="2" y="2"/>
                    </a:cubicBezTo>
                    <a:cubicBezTo>
                      <a:pt x="2" y="1"/>
                      <a:pt x="1" y="1"/>
                      <a:pt x="1" y="0"/>
                    </a:cubicBezTo>
                    <a:cubicBezTo>
                      <a:pt x="1" y="0"/>
                      <a:pt x="1" y="0"/>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7" name="Freeform 275"/>
              <p:cNvSpPr>
                <a:spLocks noEditPoints="1"/>
              </p:cNvSpPr>
              <p:nvPr/>
            </p:nvSpPr>
            <p:spPr bwMode="auto">
              <a:xfrm>
                <a:off x="2884" y="938"/>
                <a:ext cx="17" cy="30"/>
              </a:xfrm>
              <a:custGeom>
                <a:avLst/>
                <a:gdLst>
                  <a:gd name="T0" fmla="*/ 3 w 8"/>
                  <a:gd name="T1" fmla="*/ 13 h 14"/>
                  <a:gd name="T2" fmla="*/ 3 w 8"/>
                  <a:gd name="T3" fmla="*/ 13 h 14"/>
                  <a:gd name="T4" fmla="*/ 3 w 8"/>
                  <a:gd name="T5" fmla="*/ 14 h 14"/>
                  <a:gd name="T6" fmla="*/ 3 w 8"/>
                  <a:gd name="T7" fmla="*/ 13 h 14"/>
                  <a:gd name="T8" fmla="*/ 5 w 8"/>
                  <a:gd name="T9" fmla="*/ 2 h 14"/>
                  <a:gd name="T10" fmla="*/ 5 w 8"/>
                  <a:gd name="T11" fmla="*/ 2 h 14"/>
                  <a:gd name="T12" fmla="*/ 8 w 8"/>
                  <a:gd name="T13" fmla="*/ 4 h 14"/>
                  <a:gd name="T14" fmla="*/ 8 w 8"/>
                  <a:gd name="T15" fmla="*/ 4 h 14"/>
                  <a:gd name="T16" fmla="*/ 6 w 8"/>
                  <a:gd name="T17" fmla="*/ 2 h 14"/>
                  <a:gd name="T18" fmla="*/ 5 w 8"/>
                  <a:gd name="T19" fmla="*/ 2 h 14"/>
                  <a:gd name="T20" fmla="*/ 0 w 8"/>
                  <a:gd name="T21" fmla="*/ 0 h 14"/>
                  <a:gd name="T22" fmla="*/ 0 w 8"/>
                  <a:gd name="T23" fmla="*/ 1 h 14"/>
                  <a:gd name="T24" fmla="*/ 1 w 8"/>
                  <a:gd name="T25" fmla="*/ 2 h 14"/>
                  <a:gd name="T26" fmla="*/ 1 w 8"/>
                  <a:gd name="T27" fmla="*/ 2 h 14"/>
                  <a:gd name="T28" fmla="*/ 0 w 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3" y="13"/>
                    </a:moveTo>
                    <a:cubicBezTo>
                      <a:pt x="3" y="13"/>
                      <a:pt x="3" y="13"/>
                      <a:pt x="3" y="13"/>
                    </a:cubicBezTo>
                    <a:cubicBezTo>
                      <a:pt x="3" y="13"/>
                      <a:pt x="3" y="14"/>
                      <a:pt x="3" y="14"/>
                    </a:cubicBezTo>
                    <a:cubicBezTo>
                      <a:pt x="3" y="14"/>
                      <a:pt x="3" y="13"/>
                      <a:pt x="3" y="13"/>
                    </a:cubicBezTo>
                    <a:moveTo>
                      <a:pt x="5" y="2"/>
                    </a:moveTo>
                    <a:cubicBezTo>
                      <a:pt x="5" y="2"/>
                      <a:pt x="5" y="2"/>
                      <a:pt x="5" y="2"/>
                    </a:cubicBezTo>
                    <a:cubicBezTo>
                      <a:pt x="6" y="3"/>
                      <a:pt x="7" y="3"/>
                      <a:pt x="8" y="4"/>
                    </a:cubicBezTo>
                    <a:cubicBezTo>
                      <a:pt x="8" y="4"/>
                      <a:pt x="8" y="4"/>
                      <a:pt x="8" y="4"/>
                    </a:cubicBezTo>
                    <a:cubicBezTo>
                      <a:pt x="8" y="3"/>
                      <a:pt x="7" y="3"/>
                      <a:pt x="6" y="2"/>
                    </a:cubicBezTo>
                    <a:cubicBezTo>
                      <a:pt x="5" y="2"/>
                      <a:pt x="5" y="2"/>
                      <a:pt x="5" y="2"/>
                    </a:cubicBezTo>
                    <a:moveTo>
                      <a:pt x="0" y="0"/>
                    </a:moveTo>
                    <a:cubicBezTo>
                      <a:pt x="0" y="0"/>
                      <a:pt x="0" y="0"/>
                      <a:pt x="0" y="1"/>
                    </a:cubicBezTo>
                    <a:cubicBezTo>
                      <a:pt x="0" y="1"/>
                      <a:pt x="1" y="2"/>
                      <a:pt x="1" y="2"/>
                    </a:cubicBezTo>
                    <a:cubicBezTo>
                      <a:pt x="1" y="2"/>
                      <a:pt x="1" y="2"/>
                      <a:pt x="1" y="2"/>
                    </a:cubicBezTo>
                    <a:cubicBezTo>
                      <a:pt x="1" y="1"/>
                      <a:pt x="1"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8" name="Freeform 276"/>
              <p:cNvSpPr>
                <a:spLocks/>
              </p:cNvSpPr>
              <p:nvPr/>
            </p:nvSpPr>
            <p:spPr bwMode="auto">
              <a:xfrm>
                <a:off x="2850" y="943"/>
                <a:ext cx="31" cy="19"/>
              </a:xfrm>
              <a:custGeom>
                <a:avLst/>
                <a:gdLst>
                  <a:gd name="T0" fmla="*/ 14 w 15"/>
                  <a:gd name="T1" fmla="*/ 0 h 9"/>
                  <a:gd name="T2" fmla="*/ 12 w 15"/>
                  <a:gd name="T3" fmla="*/ 3 h 9"/>
                  <a:gd name="T4" fmla="*/ 5 w 15"/>
                  <a:gd name="T5" fmla="*/ 7 h 9"/>
                  <a:gd name="T6" fmla="*/ 4 w 15"/>
                  <a:gd name="T7" fmla="*/ 7 h 9"/>
                  <a:gd name="T8" fmla="*/ 1 w 15"/>
                  <a:gd name="T9" fmla="*/ 6 h 9"/>
                  <a:gd name="T10" fmla="*/ 0 w 15"/>
                  <a:gd name="T11" fmla="*/ 6 h 9"/>
                  <a:gd name="T12" fmla="*/ 1 w 15"/>
                  <a:gd name="T13" fmla="*/ 7 h 9"/>
                  <a:gd name="T14" fmla="*/ 3 w 15"/>
                  <a:gd name="T15" fmla="*/ 8 h 9"/>
                  <a:gd name="T16" fmla="*/ 5 w 15"/>
                  <a:gd name="T17" fmla="*/ 9 h 9"/>
                  <a:gd name="T18" fmla="*/ 13 w 15"/>
                  <a:gd name="T19" fmla="*/ 4 h 9"/>
                  <a:gd name="T20" fmla="*/ 15 w 15"/>
                  <a:gd name="T21" fmla="*/ 1 h 9"/>
                  <a:gd name="T22" fmla="*/ 15 w 15"/>
                  <a:gd name="T23" fmla="*/ 0 h 9"/>
                  <a:gd name="T24" fmla="*/ 14 w 1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
                    <a:moveTo>
                      <a:pt x="14" y="0"/>
                    </a:moveTo>
                    <a:cubicBezTo>
                      <a:pt x="14" y="0"/>
                      <a:pt x="13" y="1"/>
                      <a:pt x="12" y="3"/>
                    </a:cubicBezTo>
                    <a:cubicBezTo>
                      <a:pt x="10" y="6"/>
                      <a:pt x="8" y="7"/>
                      <a:pt x="5" y="7"/>
                    </a:cubicBezTo>
                    <a:cubicBezTo>
                      <a:pt x="5" y="7"/>
                      <a:pt x="4" y="7"/>
                      <a:pt x="4" y="7"/>
                    </a:cubicBezTo>
                    <a:cubicBezTo>
                      <a:pt x="3" y="7"/>
                      <a:pt x="2" y="7"/>
                      <a:pt x="1" y="6"/>
                    </a:cubicBezTo>
                    <a:cubicBezTo>
                      <a:pt x="1" y="6"/>
                      <a:pt x="1" y="6"/>
                      <a:pt x="0" y="6"/>
                    </a:cubicBezTo>
                    <a:cubicBezTo>
                      <a:pt x="1" y="6"/>
                      <a:pt x="1" y="7"/>
                      <a:pt x="1" y="7"/>
                    </a:cubicBezTo>
                    <a:cubicBezTo>
                      <a:pt x="1" y="8"/>
                      <a:pt x="2" y="8"/>
                      <a:pt x="3" y="8"/>
                    </a:cubicBezTo>
                    <a:cubicBezTo>
                      <a:pt x="4" y="8"/>
                      <a:pt x="5" y="9"/>
                      <a:pt x="5" y="9"/>
                    </a:cubicBezTo>
                    <a:cubicBezTo>
                      <a:pt x="8" y="9"/>
                      <a:pt x="11" y="7"/>
                      <a:pt x="13" y="4"/>
                    </a:cubicBezTo>
                    <a:cubicBezTo>
                      <a:pt x="14" y="3"/>
                      <a:pt x="14" y="2"/>
                      <a:pt x="15" y="1"/>
                    </a:cubicBezTo>
                    <a:cubicBezTo>
                      <a:pt x="15" y="1"/>
                      <a:pt x="15" y="1"/>
                      <a:pt x="15" y="0"/>
                    </a:cubicBezTo>
                    <a:cubicBezTo>
                      <a:pt x="15" y="0"/>
                      <a:pt x="14" y="0"/>
                      <a:pt x="14"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9" name="Freeform 277"/>
              <p:cNvSpPr>
                <a:spLocks/>
              </p:cNvSpPr>
              <p:nvPr/>
            </p:nvSpPr>
            <p:spPr bwMode="auto">
              <a:xfrm>
                <a:off x="2847" y="955"/>
                <a:ext cx="5" cy="2"/>
              </a:xfrm>
              <a:custGeom>
                <a:avLst/>
                <a:gdLst>
                  <a:gd name="T0" fmla="*/ 0 w 2"/>
                  <a:gd name="T1" fmla="*/ 0 h 1"/>
                  <a:gd name="T2" fmla="*/ 0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1" y="1"/>
                      <a:pt x="1" y="1"/>
                      <a:pt x="2" y="1"/>
                    </a:cubicBezTo>
                    <a:cubicBezTo>
                      <a:pt x="2" y="1"/>
                      <a:pt x="2" y="0"/>
                      <a:pt x="1" y="0"/>
                    </a:cubicBezTo>
                    <a:cubicBezTo>
                      <a:pt x="1" y="0"/>
                      <a:pt x="0" y="0"/>
                      <a:pt x="0"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0" name="Freeform 278"/>
              <p:cNvSpPr>
                <a:spLocks noEditPoints="1"/>
              </p:cNvSpPr>
              <p:nvPr/>
            </p:nvSpPr>
            <p:spPr bwMode="auto">
              <a:xfrm>
                <a:off x="2847" y="943"/>
                <a:ext cx="34" cy="14"/>
              </a:xfrm>
              <a:custGeom>
                <a:avLst/>
                <a:gdLst>
                  <a:gd name="T0" fmla="*/ 0 w 16"/>
                  <a:gd name="T1" fmla="*/ 5 h 7"/>
                  <a:gd name="T2" fmla="*/ 0 w 16"/>
                  <a:gd name="T3" fmla="*/ 7 h 7"/>
                  <a:gd name="T4" fmla="*/ 0 w 16"/>
                  <a:gd name="T5" fmla="*/ 7 h 7"/>
                  <a:gd name="T6" fmla="*/ 0 w 16"/>
                  <a:gd name="T7" fmla="*/ 6 h 7"/>
                  <a:gd name="T8" fmla="*/ 0 w 16"/>
                  <a:gd name="T9" fmla="*/ 5 h 7"/>
                  <a:gd name="T10" fmla="*/ 16 w 16"/>
                  <a:gd name="T11" fmla="*/ 0 h 7"/>
                  <a:gd name="T12" fmla="*/ 15 w 16"/>
                  <a:gd name="T13" fmla="*/ 0 h 7"/>
                  <a:gd name="T14" fmla="*/ 16 w 16"/>
                  <a:gd name="T15" fmla="*/ 0 h 7"/>
                  <a:gd name="T16" fmla="*/ 16 w 16"/>
                  <a:gd name="T17" fmla="*/ 1 h 7"/>
                  <a:gd name="T18" fmla="*/ 16 w 16"/>
                  <a:gd name="T19" fmla="*/ 1 h 7"/>
                  <a:gd name="T20" fmla="*/ 16 w 16"/>
                  <a:gd name="T21" fmla="*/ 0 h 7"/>
                  <a:gd name="T22" fmla="*/ 16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5"/>
                    </a:moveTo>
                    <a:cubicBezTo>
                      <a:pt x="0" y="6"/>
                      <a:pt x="0" y="6"/>
                      <a:pt x="0" y="7"/>
                    </a:cubicBezTo>
                    <a:cubicBezTo>
                      <a:pt x="0" y="7"/>
                      <a:pt x="0" y="7"/>
                      <a:pt x="0" y="7"/>
                    </a:cubicBezTo>
                    <a:cubicBezTo>
                      <a:pt x="0" y="7"/>
                      <a:pt x="0" y="6"/>
                      <a:pt x="0" y="6"/>
                    </a:cubicBezTo>
                    <a:cubicBezTo>
                      <a:pt x="0" y="6"/>
                      <a:pt x="0" y="5"/>
                      <a:pt x="0" y="5"/>
                    </a:cubicBezTo>
                    <a:moveTo>
                      <a:pt x="16" y="0"/>
                    </a:moveTo>
                    <a:cubicBezTo>
                      <a:pt x="15" y="0"/>
                      <a:pt x="15" y="0"/>
                      <a:pt x="15" y="0"/>
                    </a:cubicBezTo>
                    <a:cubicBezTo>
                      <a:pt x="15" y="0"/>
                      <a:pt x="16" y="0"/>
                      <a:pt x="16" y="0"/>
                    </a:cubicBezTo>
                    <a:cubicBezTo>
                      <a:pt x="16" y="1"/>
                      <a:pt x="16" y="1"/>
                      <a:pt x="16" y="1"/>
                    </a:cubicBezTo>
                    <a:cubicBezTo>
                      <a:pt x="16" y="1"/>
                      <a:pt x="16" y="1"/>
                      <a:pt x="16" y="1"/>
                    </a:cubicBezTo>
                    <a:cubicBezTo>
                      <a:pt x="16" y="1"/>
                      <a:pt x="16" y="1"/>
                      <a:pt x="16" y="0"/>
                    </a:cubicBezTo>
                    <a:cubicBezTo>
                      <a:pt x="16" y="0"/>
                      <a:pt x="16" y="0"/>
                      <a:pt x="16"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1" name="Freeform 279"/>
              <p:cNvSpPr>
                <a:spLocks noEditPoints="1"/>
              </p:cNvSpPr>
              <p:nvPr/>
            </p:nvSpPr>
            <p:spPr bwMode="auto">
              <a:xfrm>
                <a:off x="2911" y="953"/>
                <a:ext cx="17" cy="26"/>
              </a:xfrm>
              <a:custGeom>
                <a:avLst/>
                <a:gdLst>
                  <a:gd name="T0" fmla="*/ 6 w 8"/>
                  <a:gd name="T1" fmla="*/ 10 h 12"/>
                  <a:gd name="T2" fmla="*/ 6 w 8"/>
                  <a:gd name="T3" fmla="*/ 10 h 12"/>
                  <a:gd name="T4" fmla="*/ 6 w 8"/>
                  <a:gd name="T5" fmla="*/ 10 h 12"/>
                  <a:gd name="T6" fmla="*/ 6 w 8"/>
                  <a:gd name="T7" fmla="*/ 10 h 12"/>
                  <a:gd name="T8" fmla="*/ 6 w 8"/>
                  <a:gd name="T9" fmla="*/ 10 h 12"/>
                  <a:gd name="T10" fmla="*/ 8 w 8"/>
                  <a:gd name="T11" fmla="*/ 12 h 12"/>
                  <a:gd name="T12" fmla="*/ 8 w 8"/>
                  <a:gd name="T13" fmla="*/ 12 h 12"/>
                  <a:gd name="T14" fmla="*/ 6 w 8"/>
                  <a:gd name="T15" fmla="*/ 10 h 12"/>
                  <a:gd name="T16" fmla="*/ 0 w 8"/>
                  <a:gd name="T17" fmla="*/ 0 h 12"/>
                  <a:gd name="T18" fmla="*/ 1 w 8"/>
                  <a:gd name="T19" fmla="*/ 2 h 12"/>
                  <a:gd name="T20" fmla="*/ 5 w 8"/>
                  <a:gd name="T21" fmla="*/ 7 h 12"/>
                  <a:gd name="T22" fmla="*/ 3 w 8"/>
                  <a:gd name="T23" fmla="*/ 4 h 12"/>
                  <a:gd name="T24" fmla="*/ 0 w 8"/>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6" y="10"/>
                    </a:moveTo>
                    <a:cubicBezTo>
                      <a:pt x="6" y="10"/>
                      <a:pt x="6" y="10"/>
                      <a:pt x="6" y="10"/>
                    </a:cubicBezTo>
                    <a:cubicBezTo>
                      <a:pt x="6" y="10"/>
                      <a:pt x="6" y="10"/>
                      <a:pt x="6" y="10"/>
                    </a:cubicBezTo>
                    <a:cubicBezTo>
                      <a:pt x="6" y="10"/>
                      <a:pt x="6" y="10"/>
                      <a:pt x="6" y="10"/>
                    </a:cubicBezTo>
                    <a:cubicBezTo>
                      <a:pt x="6" y="10"/>
                      <a:pt x="6" y="10"/>
                      <a:pt x="6" y="10"/>
                    </a:cubicBezTo>
                    <a:cubicBezTo>
                      <a:pt x="7" y="11"/>
                      <a:pt x="7" y="11"/>
                      <a:pt x="8" y="12"/>
                    </a:cubicBezTo>
                    <a:cubicBezTo>
                      <a:pt x="8" y="12"/>
                      <a:pt x="8" y="12"/>
                      <a:pt x="8" y="12"/>
                    </a:cubicBezTo>
                    <a:cubicBezTo>
                      <a:pt x="8" y="12"/>
                      <a:pt x="7" y="11"/>
                      <a:pt x="6" y="10"/>
                    </a:cubicBezTo>
                    <a:moveTo>
                      <a:pt x="0" y="0"/>
                    </a:moveTo>
                    <a:cubicBezTo>
                      <a:pt x="1" y="0"/>
                      <a:pt x="1" y="1"/>
                      <a:pt x="1" y="2"/>
                    </a:cubicBezTo>
                    <a:cubicBezTo>
                      <a:pt x="2" y="4"/>
                      <a:pt x="4" y="6"/>
                      <a:pt x="5" y="7"/>
                    </a:cubicBezTo>
                    <a:cubicBezTo>
                      <a:pt x="4" y="6"/>
                      <a:pt x="3" y="5"/>
                      <a:pt x="3" y="4"/>
                    </a:cubicBezTo>
                    <a:cubicBezTo>
                      <a:pt x="2" y="2"/>
                      <a:pt x="1" y="1"/>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2" name="Freeform 280"/>
              <p:cNvSpPr>
                <a:spLocks/>
              </p:cNvSpPr>
              <p:nvPr/>
            </p:nvSpPr>
            <p:spPr bwMode="auto">
              <a:xfrm>
                <a:off x="2907" y="94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3" name="Freeform 281"/>
              <p:cNvSpPr>
                <a:spLocks noEditPoints="1"/>
              </p:cNvSpPr>
              <p:nvPr/>
            </p:nvSpPr>
            <p:spPr bwMode="auto">
              <a:xfrm>
                <a:off x="2845" y="970"/>
                <a:ext cx="11" cy="47"/>
              </a:xfrm>
              <a:custGeom>
                <a:avLst/>
                <a:gdLst>
                  <a:gd name="T0" fmla="*/ 0 w 5"/>
                  <a:gd name="T1" fmla="*/ 13 h 22"/>
                  <a:gd name="T2" fmla="*/ 0 w 5"/>
                  <a:gd name="T3" fmla="*/ 13 h 22"/>
                  <a:gd name="T4" fmla="*/ 1 w 5"/>
                  <a:gd name="T5" fmla="*/ 18 h 22"/>
                  <a:gd name="T6" fmla="*/ 1 w 5"/>
                  <a:gd name="T7" fmla="*/ 17 h 22"/>
                  <a:gd name="T8" fmla="*/ 1 w 5"/>
                  <a:gd name="T9" fmla="*/ 17 h 22"/>
                  <a:gd name="T10" fmla="*/ 0 w 5"/>
                  <a:gd name="T11" fmla="*/ 13 h 22"/>
                  <a:gd name="T12" fmla="*/ 2 w 5"/>
                  <a:gd name="T13" fmla="*/ 2 h 22"/>
                  <a:gd name="T14" fmla="*/ 2 w 5"/>
                  <a:gd name="T15" fmla="*/ 9 h 22"/>
                  <a:gd name="T16" fmla="*/ 2 w 5"/>
                  <a:gd name="T17" fmla="*/ 10 h 22"/>
                  <a:gd name="T18" fmla="*/ 2 w 5"/>
                  <a:gd name="T19" fmla="*/ 12 h 22"/>
                  <a:gd name="T20" fmla="*/ 3 w 5"/>
                  <a:gd name="T21" fmla="*/ 22 h 22"/>
                  <a:gd name="T22" fmla="*/ 3 w 5"/>
                  <a:gd name="T23" fmla="*/ 19 h 22"/>
                  <a:gd name="T24" fmla="*/ 3 w 5"/>
                  <a:gd name="T25" fmla="*/ 18 h 22"/>
                  <a:gd name="T26" fmla="*/ 3 w 5"/>
                  <a:gd name="T27" fmla="*/ 13 h 22"/>
                  <a:gd name="T28" fmla="*/ 2 w 5"/>
                  <a:gd name="T29" fmla="*/ 6 h 22"/>
                  <a:gd name="T30" fmla="*/ 2 w 5"/>
                  <a:gd name="T31" fmla="*/ 2 h 22"/>
                  <a:gd name="T32" fmla="*/ 3 w 5"/>
                  <a:gd name="T33" fmla="*/ 0 h 22"/>
                  <a:gd name="T34" fmla="*/ 2 w 5"/>
                  <a:gd name="T35" fmla="*/ 0 h 22"/>
                  <a:gd name="T36" fmla="*/ 5 w 5"/>
                  <a:gd name="T37" fmla="*/ 2 h 22"/>
                  <a:gd name="T38" fmla="*/ 5 w 5"/>
                  <a:gd name="T39" fmla="*/ 2 h 22"/>
                  <a:gd name="T40" fmla="*/ 5 w 5"/>
                  <a:gd name="T41" fmla="*/ 1 h 22"/>
                  <a:gd name="T42" fmla="*/ 3 w 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2">
                    <a:moveTo>
                      <a:pt x="0" y="13"/>
                    </a:moveTo>
                    <a:cubicBezTo>
                      <a:pt x="0" y="13"/>
                      <a:pt x="0" y="13"/>
                      <a:pt x="0" y="13"/>
                    </a:cubicBezTo>
                    <a:cubicBezTo>
                      <a:pt x="1" y="15"/>
                      <a:pt x="1" y="17"/>
                      <a:pt x="1" y="18"/>
                    </a:cubicBezTo>
                    <a:cubicBezTo>
                      <a:pt x="1" y="18"/>
                      <a:pt x="1" y="18"/>
                      <a:pt x="1" y="17"/>
                    </a:cubicBezTo>
                    <a:cubicBezTo>
                      <a:pt x="1" y="17"/>
                      <a:pt x="1" y="17"/>
                      <a:pt x="1" y="17"/>
                    </a:cubicBezTo>
                    <a:cubicBezTo>
                      <a:pt x="1" y="16"/>
                      <a:pt x="1" y="14"/>
                      <a:pt x="0" y="13"/>
                    </a:cubicBezTo>
                    <a:moveTo>
                      <a:pt x="2" y="2"/>
                    </a:moveTo>
                    <a:cubicBezTo>
                      <a:pt x="2" y="4"/>
                      <a:pt x="2" y="6"/>
                      <a:pt x="2" y="9"/>
                    </a:cubicBezTo>
                    <a:cubicBezTo>
                      <a:pt x="2" y="9"/>
                      <a:pt x="2" y="10"/>
                      <a:pt x="2" y="10"/>
                    </a:cubicBezTo>
                    <a:cubicBezTo>
                      <a:pt x="2" y="11"/>
                      <a:pt x="2" y="11"/>
                      <a:pt x="2" y="12"/>
                    </a:cubicBezTo>
                    <a:cubicBezTo>
                      <a:pt x="3" y="15"/>
                      <a:pt x="3" y="22"/>
                      <a:pt x="3" y="22"/>
                    </a:cubicBezTo>
                    <a:cubicBezTo>
                      <a:pt x="3" y="22"/>
                      <a:pt x="3" y="21"/>
                      <a:pt x="3" y="19"/>
                    </a:cubicBezTo>
                    <a:cubicBezTo>
                      <a:pt x="3" y="19"/>
                      <a:pt x="3" y="18"/>
                      <a:pt x="3" y="18"/>
                    </a:cubicBezTo>
                    <a:cubicBezTo>
                      <a:pt x="3" y="16"/>
                      <a:pt x="3" y="15"/>
                      <a:pt x="3" y="13"/>
                    </a:cubicBezTo>
                    <a:cubicBezTo>
                      <a:pt x="2" y="9"/>
                      <a:pt x="2" y="7"/>
                      <a:pt x="2" y="6"/>
                    </a:cubicBezTo>
                    <a:cubicBezTo>
                      <a:pt x="2" y="4"/>
                      <a:pt x="2" y="3"/>
                      <a:pt x="2" y="2"/>
                    </a:cubicBezTo>
                    <a:moveTo>
                      <a:pt x="3" y="0"/>
                    </a:moveTo>
                    <a:cubicBezTo>
                      <a:pt x="2" y="0"/>
                      <a:pt x="2" y="0"/>
                      <a:pt x="2" y="0"/>
                    </a:cubicBezTo>
                    <a:cubicBezTo>
                      <a:pt x="3" y="1"/>
                      <a:pt x="4" y="2"/>
                      <a:pt x="5" y="2"/>
                    </a:cubicBezTo>
                    <a:cubicBezTo>
                      <a:pt x="5" y="2"/>
                      <a:pt x="5" y="2"/>
                      <a:pt x="5" y="2"/>
                    </a:cubicBezTo>
                    <a:cubicBezTo>
                      <a:pt x="5" y="1"/>
                      <a:pt x="5" y="1"/>
                      <a:pt x="5" y="1"/>
                    </a:cubicBezTo>
                    <a:cubicBezTo>
                      <a:pt x="4" y="1"/>
                      <a:pt x="3" y="0"/>
                      <a:pt x="3"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4" name="Freeform 282"/>
              <p:cNvSpPr>
                <a:spLocks/>
              </p:cNvSpPr>
              <p:nvPr/>
            </p:nvSpPr>
            <p:spPr bwMode="auto">
              <a:xfrm>
                <a:off x="2850" y="983"/>
                <a:ext cx="4" cy="28"/>
              </a:xfrm>
              <a:custGeom>
                <a:avLst/>
                <a:gdLst>
                  <a:gd name="T0" fmla="*/ 0 w 2"/>
                  <a:gd name="T1" fmla="*/ 0 h 13"/>
                  <a:gd name="T2" fmla="*/ 1 w 2"/>
                  <a:gd name="T3" fmla="*/ 7 h 13"/>
                  <a:gd name="T4" fmla="*/ 1 w 2"/>
                  <a:gd name="T5" fmla="*/ 12 h 13"/>
                  <a:gd name="T6" fmla="*/ 1 w 2"/>
                  <a:gd name="T7" fmla="*/ 13 h 13"/>
                  <a:gd name="T8" fmla="*/ 1 w 2"/>
                  <a:gd name="T9" fmla="*/ 6 h 13"/>
                  <a:gd name="T10" fmla="*/ 0 w 2"/>
                  <a:gd name="T11" fmla="*/ 0 h 13"/>
                </a:gdLst>
                <a:ahLst/>
                <a:cxnLst>
                  <a:cxn ang="0">
                    <a:pos x="T0" y="T1"/>
                  </a:cxn>
                  <a:cxn ang="0">
                    <a:pos x="T2" y="T3"/>
                  </a:cxn>
                  <a:cxn ang="0">
                    <a:pos x="T4" y="T5"/>
                  </a:cxn>
                  <a:cxn ang="0">
                    <a:pos x="T6" y="T7"/>
                  </a:cxn>
                  <a:cxn ang="0">
                    <a:pos x="T8" y="T9"/>
                  </a:cxn>
                  <a:cxn ang="0">
                    <a:pos x="T10" y="T11"/>
                  </a:cxn>
                </a:cxnLst>
                <a:rect l="0" t="0" r="r" b="b"/>
                <a:pathLst>
                  <a:path w="2" h="13">
                    <a:moveTo>
                      <a:pt x="0" y="0"/>
                    </a:moveTo>
                    <a:cubicBezTo>
                      <a:pt x="0" y="1"/>
                      <a:pt x="0" y="3"/>
                      <a:pt x="1" y="7"/>
                    </a:cubicBezTo>
                    <a:cubicBezTo>
                      <a:pt x="1" y="9"/>
                      <a:pt x="1" y="10"/>
                      <a:pt x="1" y="12"/>
                    </a:cubicBezTo>
                    <a:cubicBezTo>
                      <a:pt x="1" y="12"/>
                      <a:pt x="1" y="13"/>
                      <a:pt x="1" y="13"/>
                    </a:cubicBezTo>
                    <a:cubicBezTo>
                      <a:pt x="2" y="11"/>
                      <a:pt x="2" y="9"/>
                      <a:pt x="1" y="6"/>
                    </a:cubicBezTo>
                    <a:cubicBezTo>
                      <a:pt x="1" y="4"/>
                      <a:pt x="1" y="2"/>
                      <a:pt x="0"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5" name="Freeform 283"/>
              <p:cNvSpPr>
                <a:spLocks noEditPoints="1"/>
              </p:cNvSpPr>
              <p:nvPr/>
            </p:nvSpPr>
            <p:spPr bwMode="auto">
              <a:xfrm>
                <a:off x="2845" y="968"/>
                <a:ext cx="7" cy="38"/>
              </a:xfrm>
              <a:custGeom>
                <a:avLst/>
                <a:gdLst>
                  <a:gd name="T0" fmla="*/ 0 w 3"/>
                  <a:gd name="T1" fmla="*/ 13 h 18"/>
                  <a:gd name="T2" fmla="*/ 0 w 3"/>
                  <a:gd name="T3" fmla="*/ 14 h 18"/>
                  <a:gd name="T4" fmla="*/ 1 w 3"/>
                  <a:gd name="T5" fmla="*/ 18 h 18"/>
                  <a:gd name="T6" fmla="*/ 0 w 3"/>
                  <a:gd name="T7" fmla="*/ 13 h 18"/>
                  <a:gd name="T8" fmla="*/ 1 w 3"/>
                  <a:gd name="T9" fmla="*/ 0 h 18"/>
                  <a:gd name="T10" fmla="*/ 1 w 3"/>
                  <a:gd name="T11" fmla="*/ 0 h 18"/>
                  <a:gd name="T12" fmla="*/ 2 w 3"/>
                  <a:gd name="T13" fmla="*/ 10 h 18"/>
                  <a:gd name="T14" fmla="*/ 2 w 3"/>
                  <a:gd name="T15" fmla="*/ 3 h 18"/>
                  <a:gd name="T16" fmla="*/ 2 w 3"/>
                  <a:gd name="T17" fmla="*/ 1 h 18"/>
                  <a:gd name="T18" fmla="*/ 2 w 3"/>
                  <a:gd name="T19" fmla="*/ 1 h 18"/>
                  <a:gd name="T20" fmla="*/ 3 w 3"/>
                  <a:gd name="T21" fmla="*/ 1 h 18"/>
                  <a:gd name="T22" fmla="*/ 1 w 3"/>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8">
                    <a:moveTo>
                      <a:pt x="0" y="13"/>
                    </a:moveTo>
                    <a:cubicBezTo>
                      <a:pt x="0" y="13"/>
                      <a:pt x="0" y="14"/>
                      <a:pt x="0" y="14"/>
                    </a:cubicBezTo>
                    <a:cubicBezTo>
                      <a:pt x="1" y="15"/>
                      <a:pt x="1" y="17"/>
                      <a:pt x="1" y="18"/>
                    </a:cubicBezTo>
                    <a:cubicBezTo>
                      <a:pt x="1" y="17"/>
                      <a:pt x="1" y="15"/>
                      <a:pt x="0" y="13"/>
                    </a:cubicBezTo>
                    <a:moveTo>
                      <a:pt x="1" y="0"/>
                    </a:moveTo>
                    <a:cubicBezTo>
                      <a:pt x="1" y="0"/>
                      <a:pt x="1" y="0"/>
                      <a:pt x="1" y="0"/>
                    </a:cubicBezTo>
                    <a:cubicBezTo>
                      <a:pt x="1" y="2"/>
                      <a:pt x="1" y="6"/>
                      <a:pt x="2" y="10"/>
                    </a:cubicBezTo>
                    <a:cubicBezTo>
                      <a:pt x="2" y="7"/>
                      <a:pt x="2" y="5"/>
                      <a:pt x="2" y="3"/>
                    </a:cubicBezTo>
                    <a:cubicBezTo>
                      <a:pt x="2" y="2"/>
                      <a:pt x="2" y="1"/>
                      <a:pt x="2" y="1"/>
                    </a:cubicBezTo>
                    <a:cubicBezTo>
                      <a:pt x="2" y="1"/>
                      <a:pt x="2" y="1"/>
                      <a:pt x="2" y="1"/>
                    </a:cubicBezTo>
                    <a:cubicBezTo>
                      <a:pt x="2" y="1"/>
                      <a:pt x="2" y="1"/>
                      <a:pt x="3" y="1"/>
                    </a:cubicBezTo>
                    <a:cubicBezTo>
                      <a:pt x="2" y="0"/>
                      <a:pt x="1" y="0"/>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6" name="Freeform 284"/>
              <p:cNvSpPr>
                <a:spLocks/>
              </p:cNvSpPr>
              <p:nvPr/>
            </p:nvSpPr>
            <p:spPr bwMode="auto">
              <a:xfrm>
                <a:off x="2856" y="974"/>
                <a:ext cx="2" cy="3"/>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0"/>
                      <a:pt x="1"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7" name="Freeform 285"/>
              <p:cNvSpPr>
                <a:spLocks noEditPoints="1"/>
              </p:cNvSpPr>
              <p:nvPr/>
            </p:nvSpPr>
            <p:spPr bwMode="auto">
              <a:xfrm>
                <a:off x="2845" y="968"/>
                <a:ext cx="13" cy="43"/>
              </a:xfrm>
              <a:custGeom>
                <a:avLst/>
                <a:gdLst>
                  <a:gd name="T0" fmla="*/ 0 w 6"/>
                  <a:gd name="T1" fmla="*/ 14 h 20"/>
                  <a:gd name="T2" fmla="*/ 0 w 6"/>
                  <a:gd name="T3" fmla="*/ 15 h 20"/>
                  <a:gd name="T4" fmla="*/ 0 w 6"/>
                  <a:gd name="T5" fmla="*/ 15 h 20"/>
                  <a:gd name="T6" fmla="*/ 1 w 6"/>
                  <a:gd name="T7" fmla="*/ 20 h 20"/>
                  <a:gd name="T8" fmla="*/ 1 w 6"/>
                  <a:gd name="T9" fmla="*/ 20 h 20"/>
                  <a:gd name="T10" fmla="*/ 1 w 6"/>
                  <a:gd name="T11" fmla="*/ 20 h 20"/>
                  <a:gd name="T12" fmla="*/ 1 w 6"/>
                  <a:gd name="T13" fmla="*/ 19 h 20"/>
                  <a:gd name="T14" fmla="*/ 0 w 6"/>
                  <a:gd name="T15" fmla="*/ 14 h 20"/>
                  <a:gd name="T16" fmla="*/ 5 w 6"/>
                  <a:gd name="T17" fmla="*/ 2 h 20"/>
                  <a:gd name="T18" fmla="*/ 5 w 6"/>
                  <a:gd name="T19" fmla="*/ 3 h 20"/>
                  <a:gd name="T20" fmla="*/ 5 w 6"/>
                  <a:gd name="T21" fmla="*/ 3 h 20"/>
                  <a:gd name="T22" fmla="*/ 6 w 6"/>
                  <a:gd name="T23" fmla="*/ 3 h 20"/>
                  <a:gd name="T24" fmla="*/ 5 w 6"/>
                  <a:gd name="T25" fmla="*/ 3 h 20"/>
                  <a:gd name="T26" fmla="*/ 5 w 6"/>
                  <a:gd name="T27" fmla="*/ 2 h 20"/>
                  <a:gd name="T28" fmla="*/ 5 w 6"/>
                  <a:gd name="T29" fmla="*/ 2 h 20"/>
                  <a:gd name="T30" fmla="*/ 1 w 6"/>
                  <a:gd name="T31" fmla="*/ 0 h 20"/>
                  <a:gd name="T32" fmla="*/ 1 w 6"/>
                  <a:gd name="T33" fmla="*/ 0 h 20"/>
                  <a:gd name="T34" fmla="*/ 1 w 6"/>
                  <a:gd name="T35" fmla="*/ 0 h 20"/>
                  <a:gd name="T36" fmla="*/ 1 w 6"/>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0">
                    <a:moveTo>
                      <a:pt x="0" y="14"/>
                    </a:moveTo>
                    <a:cubicBezTo>
                      <a:pt x="0" y="15"/>
                      <a:pt x="0" y="15"/>
                      <a:pt x="0" y="15"/>
                    </a:cubicBezTo>
                    <a:cubicBezTo>
                      <a:pt x="0" y="15"/>
                      <a:pt x="0" y="15"/>
                      <a:pt x="0" y="15"/>
                    </a:cubicBezTo>
                    <a:cubicBezTo>
                      <a:pt x="0" y="17"/>
                      <a:pt x="1" y="19"/>
                      <a:pt x="1" y="20"/>
                    </a:cubicBezTo>
                    <a:cubicBezTo>
                      <a:pt x="1" y="20"/>
                      <a:pt x="1" y="20"/>
                      <a:pt x="1" y="20"/>
                    </a:cubicBezTo>
                    <a:cubicBezTo>
                      <a:pt x="1" y="20"/>
                      <a:pt x="1" y="20"/>
                      <a:pt x="1" y="20"/>
                    </a:cubicBezTo>
                    <a:cubicBezTo>
                      <a:pt x="1" y="20"/>
                      <a:pt x="1" y="19"/>
                      <a:pt x="1" y="19"/>
                    </a:cubicBezTo>
                    <a:cubicBezTo>
                      <a:pt x="1" y="18"/>
                      <a:pt x="1" y="16"/>
                      <a:pt x="0" y="14"/>
                    </a:cubicBezTo>
                    <a:moveTo>
                      <a:pt x="5" y="2"/>
                    </a:moveTo>
                    <a:cubicBezTo>
                      <a:pt x="5" y="2"/>
                      <a:pt x="5" y="2"/>
                      <a:pt x="5" y="3"/>
                    </a:cubicBezTo>
                    <a:cubicBezTo>
                      <a:pt x="5" y="3"/>
                      <a:pt x="5" y="3"/>
                      <a:pt x="5" y="3"/>
                    </a:cubicBezTo>
                    <a:cubicBezTo>
                      <a:pt x="5" y="3"/>
                      <a:pt x="5" y="3"/>
                      <a:pt x="6" y="3"/>
                    </a:cubicBezTo>
                    <a:cubicBezTo>
                      <a:pt x="6" y="3"/>
                      <a:pt x="5" y="3"/>
                      <a:pt x="5" y="3"/>
                    </a:cubicBezTo>
                    <a:cubicBezTo>
                      <a:pt x="5" y="2"/>
                      <a:pt x="5" y="2"/>
                      <a:pt x="5" y="2"/>
                    </a:cubicBezTo>
                    <a:cubicBezTo>
                      <a:pt x="5" y="2"/>
                      <a:pt x="5" y="2"/>
                      <a:pt x="5" y="2"/>
                    </a:cubicBezTo>
                    <a:moveTo>
                      <a:pt x="1" y="0"/>
                    </a:moveTo>
                    <a:cubicBezTo>
                      <a:pt x="1" y="0"/>
                      <a:pt x="1" y="0"/>
                      <a:pt x="1" y="0"/>
                    </a:cubicBezTo>
                    <a:cubicBezTo>
                      <a:pt x="1" y="0"/>
                      <a:pt x="1" y="0"/>
                      <a:pt x="1" y="0"/>
                    </a:cubicBezTo>
                    <a:cubicBezTo>
                      <a:pt x="1" y="0"/>
                      <a:pt x="1" y="0"/>
                      <a:pt x="1"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8" name="Oval 286"/>
              <p:cNvSpPr>
                <a:spLocks noChangeArrowheads="1"/>
              </p:cNvSpPr>
              <p:nvPr/>
            </p:nvSpPr>
            <p:spPr bwMode="auto">
              <a:xfrm>
                <a:off x="2884" y="974"/>
                <a:ext cx="1" cy="1"/>
              </a:xfrm>
              <a:prstGeom prst="ellipse">
                <a:avLst/>
              </a:pr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9" name="Freeform 287"/>
              <p:cNvSpPr>
                <a:spLocks noEditPoints="1"/>
              </p:cNvSpPr>
              <p:nvPr/>
            </p:nvSpPr>
            <p:spPr bwMode="auto">
              <a:xfrm>
                <a:off x="2877" y="968"/>
                <a:ext cx="17" cy="81"/>
              </a:xfrm>
              <a:custGeom>
                <a:avLst/>
                <a:gdLst>
                  <a:gd name="T0" fmla="*/ 2 w 8"/>
                  <a:gd name="T1" fmla="*/ 27 h 38"/>
                  <a:gd name="T2" fmla="*/ 4 w 8"/>
                  <a:gd name="T3" fmla="*/ 34 h 38"/>
                  <a:gd name="T4" fmla="*/ 5 w 8"/>
                  <a:gd name="T5" fmla="*/ 36 h 38"/>
                  <a:gd name="T6" fmla="*/ 6 w 8"/>
                  <a:gd name="T7" fmla="*/ 38 h 38"/>
                  <a:gd name="T8" fmla="*/ 6 w 8"/>
                  <a:gd name="T9" fmla="*/ 38 h 38"/>
                  <a:gd name="T10" fmla="*/ 6 w 8"/>
                  <a:gd name="T11" fmla="*/ 38 h 38"/>
                  <a:gd name="T12" fmla="*/ 6 w 8"/>
                  <a:gd name="T13" fmla="*/ 36 h 38"/>
                  <a:gd name="T14" fmla="*/ 4 w 8"/>
                  <a:gd name="T15" fmla="*/ 29 h 38"/>
                  <a:gd name="T16" fmla="*/ 4 w 8"/>
                  <a:gd name="T17" fmla="*/ 30 h 38"/>
                  <a:gd name="T18" fmla="*/ 4 w 8"/>
                  <a:gd name="T19" fmla="*/ 30 h 38"/>
                  <a:gd name="T20" fmla="*/ 4 w 8"/>
                  <a:gd name="T21" fmla="*/ 30 h 38"/>
                  <a:gd name="T22" fmla="*/ 3 w 8"/>
                  <a:gd name="T23" fmla="*/ 29 h 38"/>
                  <a:gd name="T24" fmla="*/ 2 w 8"/>
                  <a:gd name="T25" fmla="*/ 27 h 38"/>
                  <a:gd name="T26" fmla="*/ 1 w 8"/>
                  <a:gd name="T27" fmla="*/ 20 h 38"/>
                  <a:gd name="T28" fmla="*/ 1 w 8"/>
                  <a:gd name="T29" fmla="*/ 20 h 38"/>
                  <a:gd name="T30" fmla="*/ 1 w 8"/>
                  <a:gd name="T31" fmla="*/ 20 h 38"/>
                  <a:gd name="T32" fmla="*/ 1 w 8"/>
                  <a:gd name="T33" fmla="*/ 21 h 38"/>
                  <a:gd name="T34" fmla="*/ 1 w 8"/>
                  <a:gd name="T35" fmla="*/ 21 h 38"/>
                  <a:gd name="T36" fmla="*/ 1 w 8"/>
                  <a:gd name="T37" fmla="*/ 20 h 38"/>
                  <a:gd name="T38" fmla="*/ 5 w 8"/>
                  <a:gd name="T39" fmla="*/ 0 h 38"/>
                  <a:gd name="T40" fmla="*/ 1 w 8"/>
                  <a:gd name="T41" fmla="*/ 2 h 38"/>
                  <a:gd name="T42" fmla="*/ 3 w 8"/>
                  <a:gd name="T43" fmla="*/ 14 h 38"/>
                  <a:gd name="T44" fmla="*/ 4 w 8"/>
                  <a:gd name="T45" fmla="*/ 22 h 38"/>
                  <a:gd name="T46" fmla="*/ 5 w 8"/>
                  <a:gd name="T47" fmla="*/ 25 h 38"/>
                  <a:gd name="T48" fmla="*/ 6 w 8"/>
                  <a:gd name="T49" fmla="*/ 30 h 38"/>
                  <a:gd name="T50" fmla="*/ 8 w 8"/>
                  <a:gd name="T51" fmla="*/ 37 h 38"/>
                  <a:gd name="T52" fmla="*/ 7 w 8"/>
                  <a:gd name="T53" fmla="*/ 28 h 38"/>
                  <a:gd name="T54" fmla="*/ 6 w 8"/>
                  <a:gd name="T55" fmla="*/ 27 h 38"/>
                  <a:gd name="T56" fmla="*/ 2 w 8"/>
                  <a:gd name="T57" fmla="*/ 4 h 38"/>
                  <a:gd name="T58" fmla="*/ 2 w 8"/>
                  <a:gd name="T59" fmla="*/ 4 h 38"/>
                  <a:gd name="T60" fmla="*/ 3 w 8"/>
                  <a:gd name="T61" fmla="*/ 2 h 38"/>
                  <a:gd name="T62" fmla="*/ 3 w 8"/>
                  <a:gd name="T63" fmla="*/ 2 h 38"/>
                  <a:gd name="T64" fmla="*/ 4 w 8"/>
                  <a:gd name="T65" fmla="*/ 3 h 38"/>
                  <a:gd name="T66" fmla="*/ 4 w 8"/>
                  <a:gd name="T67" fmla="*/ 3 h 38"/>
                  <a:gd name="T68" fmla="*/ 5 w 8"/>
                  <a:gd name="T69" fmla="*/ 3 h 38"/>
                  <a:gd name="T70" fmla="*/ 5 w 8"/>
                  <a:gd name="T71" fmla="*/ 2 h 38"/>
                  <a:gd name="T72" fmla="*/ 5 w 8"/>
                  <a:gd name="T73" fmla="*/ 2 h 38"/>
                  <a:gd name="T74" fmla="*/ 5 w 8"/>
                  <a:gd name="T75" fmla="*/ 2 h 38"/>
                  <a:gd name="T76" fmla="*/ 5 w 8"/>
                  <a:gd name="T77" fmla="*/ 2 h 38"/>
                  <a:gd name="T78" fmla="*/ 5 w 8"/>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38">
                    <a:moveTo>
                      <a:pt x="2" y="27"/>
                    </a:moveTo>
                    <a:cubicBezTo>
                      <a:pt x="3" y="30"/>
                      <a:pt x="4" y="33"/>
                      <a:pt x="4" y="34"/>
                    </a:cubicBezTo>
                    <a:cubicBezTo>
                      <a:pt x="5" y="35"/>
                      <a:pt x="5" y="35"/>
                      <a:pt x="5" y="36"/>
                    </a:cubicBezTo>
                    <a:cubicBezTo>
                      <a:pt x="5" y="37"/>
                      <a:pt x="6" y="37"/>
                      <a:pt x="6" y="38"/>
                    </a:cubicBezTo>
                    <a:cubicBezTo>
                      <a:pt x="6" y="38"/>
                      <a:pt x="6" y="38"/>
                      <a:pt x="6" y="38"/>
                    </a:cubicBezTo>
                    <a:cubicBezTo>
                      <a:pt x="6" y="38"/>
                      <a:pt x="6" y="38"/>
                      <a:pt x="6" y="38"/>
                    </a:cubicBezTo>
                    <a:cubicBezTo>
                      <a:pt x="6" y="37"/>
                      <a:pt x="6" y="37"/>
                      <a:pt x="6" y="36"/>
                    </a:cubicBezTo>
                    <a:cubicBezTo>
                      <a:pt x="5" y="35"/>
                      <a:pt x="5" y="33"/>
                      <a:pt x="4" y="29"/>
                    </a:cubicBezTo>
                    <a:cubicBezTo>
                      <a:pt x="4" y="29"/>
                      <a:pt x="4" y="30"/>
                      <a:pt x="4" y="30"/>
                    </a:cubicBezTo>
                    <a:cubicBezTo>
                      <a:pt x="4" y="30"/>
                      <a:pt x="4" y="30"/>
                      <a:pt x="4" y="30"/>
                    </a:cubicBezTo>
                    <a:cubicBezTo>
                      <a:pt x="4" y="30"/>
                      <a:pt x="4" y="30"/>
                      <a:pt x="4" y="30"/>
                    </a:cubicBezTo>
                    <a:cubicBezTo>
                      <a:pt x="3" y="29"/>
                      <a:pt x="3" y="29"/>
                      <a:pt x="3" y="29"/>
                    </a:cubicBezTo>
                    <a:cubicBezTo>
                      <a:pt x="3" y="29"/>
                      <a:pt x="3" y="28"/>
                      <a:pt x="2" y="27"/>
                    </a:cubicBezTo>
                    <a:moveTo>
                      <a:pt x="1" y="20"/>
                    </a:moveTo>
                    <a:cubicBezTo>
                      <a:pt x="1" y="20"/>
                      <a:pt x="1" y="20"/>
                      <a:pt x="1" y="20"/>
                    </a:cubicBezTo>
                    <a:cubicBezTo>
                      <a:pt x="1" y="20"/>
                      <a:pt x="1" y="20"/>
                      <a:pt x="1" y="20"/>
                    </a:cubicBezTo>
                    <a:cubicBezTo>
                      <a:pt x="1" y="20"/>
                      <a:pt x="1" y="20"/>
                      <a:pt x="1" y="21"/>
                    </a:cubicBezTo>
                    <a:cubicBezTo>
                      <a:pt x="1" y="21"/>
                      <a:pt x="1" y="21"/>
                      <a:pt x="1" y="21"/>
                    </a:cubicBezTo>
                    <a:cubicBezTo>
                      <a:pt x="1" y="20"/>
                      <a:pt x="1" y="20"/>
                      <a:pt x="1" y="20"/>
                    </a:cubicBezTo>
                    <a:moveTo>
                      <a:pt x="5" y="0"/>
                    </a:moveTo>
                    <a:cubicBezTo>
                      <a:pt x="4" y="1"/>
                      <a:pt x="2" y="1"/>
                      <a:pt x="1" y="2"/>
                    </a:cubicBezTo>
                    <a:cubicBezTo>
                      <a:pt x="0" y="4"/>
                      <a:pt x="2" y="11"/>
                      <a:pt x="3" y="14"/>
                    </a:cubicBezTo>
                    <a:cubicBezTo>
                      <a:pt x="3" y="17"/>
                      <a:pt x="4" y="20"/>
                      <a:pt x="4" y="22"/>
                    </a:cubicBezTo>
                    <a:cubicBezTo>
                      <a:pt x="4" y="23"/>
                      <a:pt x="5" y="24"/>
                      <a:pt x="5" y="25"/>
                    </a:cubicBezTo>
                    <a:cubicBezTo>
                      <a:pt x="5" y="26"/>
                      <a:pt x="6" y="28"/>
                      <a:pt x="6" y="30"/>
                    </a:cubicBezTo>
                    <a:cubicBezTo>
                      <a:pt x="7" y="32"/>
                      <a:pt x="8" y="35"/>
                      <a:pt x="8" y="37"/>
                    </a:cubicBezTo>
                    <a:cubicBezTo>
                      <a:pt x="8" y="35"/>
                      <a:pt x="8" y="33"/>
                      <a:pt x="7" y="28"/>
                    </a:cubicBezTo>
                    <a:cubicBezTo>
                      <a:pt x="7" y="28"/>
                      <a:pt x="6" y="27"/>
                      <a:pt x="6" y="27"/>
                    </a:cubicBezTo>
                    <a:cubicBezTo>
                      <a:pt x="3" y="19"/>
                      <a:pt x="2" y="7"/>
                      <a:pt x="2" y="4"/>
                    </a:cubicBezTo>
                    <a:cubicBezTo>
                      <a:pt x="2" y="4"/>
                      <a:pt x="2" y="4"/>
                      <a:pt x="2" y="4"/>
                    </a:cubicBezTo>
                    <a:cubicBezTo>
                      <a:pt x="2" y="3"/>
                      <a:pt x="2" y="2"/>
                      <a:pt x="3" y="2"/>
                    </a:cubicBezTo>
                    <a:cubicBezTo>
                      <a:pt x="3" y="2"/>
                      <a:pt x="3" y="2"/>
                      <a:pt x="3" y="2"/>
                    </a:cubicBezTo>
                    <a:cubicBezTo>
                      <a:pt x="3" y="2"/>
                      <a:pt x="4" y="2"/>
                      <a:pt x="4" y="3"/>
                    </a:cubicBezTo>
                    <a:cubicBezTo>
                      <a:pt x="4" y="3"/>
                      <a:pt x="4" y="3"/>
                      <a:pt x="4"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1"/>
                      <a:pt x="5" y="1"/>
                      <a:pt x="5"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0" name="Freeform 288"/>
              <p:cNvSpPr>
                <a:spLocks noEditPoints="1"/>
              </p:cNvSpPr>
              <p:nvPr/>
            </p:nvSpPr>
            <p:spPr bwMode="auto">
              <a:xfrm>
                <a:off x="2881" y="972"/>
                <a:ext cx="15" cy="77"/>
              </a:xfrm>
              <a:custGeom>
                <a:avLst/>
                <a:gdLst>
                  <a:gd name="T0" fmla="*/ 4 w 7"/>
                  <a:gd name="T1" fmla="*/ 36 h 36"/>
                  <a:gd name="T2" fmla="*/ 4 w 7"/>
                  <a:gd name="T3" fmla="*/ 36 h 36"/>
                  <a:gd name="T4" fmla="*/ 4 w 7"/>
                  <a:gd name="T5" fmla="*/ 36 h 36"/>
                  <a:gd name="T6" fmla="*/ 4 w 7"/>
                  <a:gd name="T7" fmla="*/ 36 h 36"/>
                  <a:gd name="T8" fmla="*/ 4 w 7"/>
                  <a:gd name="T9" fmla="*/ 36 h 36"/>
                  <a:gd name="T10" fmla="*/ 5 w 7"/>
                  <a:gd name="T11" fmla="*/ 26 h 36"/>
                  <a:gd name="T12" fmla="*/ 6 w 7"/>
                  <a:gd name="T13" fmla="*/ 35 h 36"/>
                  <a:gd name="T14" fmla="*/ 6 w 7"/>
                  <a:gd name="T15" fmla="*/ 35 h 36"/>
                  <a:gd name="T16" fmla="*/ 6 w 7"/>
                  <a:gd name="T17" fmla="*/ 35 h 36"/>
                  <a:gd name="T18" fmla="*/ 5 w 7"/>
                  <a:gd name="T19" fmla="*/ 26 h 36"/>
                  <a:gd name="T20" fmla="*/ 1 w 7"/>
                  <a:gd name="T21" fmla="*/ 0 h 36"/>
                  <a:gd name="T22" fmla="*/ 1 w 7"/>
                  <a:gd name="T23" fmla="*/ 0 h 36"/>
                  <a:gd name="T24" fmla="*/ 0 w 7"/>
                  <a:gd name="T25" fmla="*/ 2 h 36"/>
                  <a:gd name="T26" fmla="*/ 1 w 7"/>
                  <a:gd name="T27" fmla="*/ 1 h 36"/>
                  <a:gd name="T28" fmla="*/ 1 w 7"/>
                  <a:gd name="T29" fmla="*/ 1 h 36"/>
                  <a:gd name="T30" fmla="*/ 1 w 7"/>
                  <a:gd name="T31" fmla="*/ 1 h 36"/>
                  <a:gd name="T32" fmla="*/ 1 w 7"/>
                  <a:gd name="T33" fmla="*/ 1 h 36"/>
                  <a:gd name="T34" fmla="*/ 2 w 7"/>
                  <a:gd name="T35" fmla="*/ 1 h 36"/>
                  <a:gd name="T36" fmla="*/ 2 w 7"/>
                  <a:gd name="T37" fmla="*/ 1 h 36"/>
                  <a:gd name="T38" fmla="*/ 1 w 7"/>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36">
                    <a:moveTo>
                      <a:pt x="4" y="36"/>
                    </a:moveTo>
                    <a:cubicBezTo>
                      <a:pt x="4" y="36"/>
                      <a:pt x="4" y="36"/>
                      <a:pt x="4" y="36"/>
                    </a:cubicBezTo>
                    <a:cubicBezTo>
                      <a:pt x="4" y="36"/>
                      <a:pt x="4" y="36"/>
                      <a:pt x="4" y="36"/>
                    </a:cubicBezTo>
                    <a:cubicBezTo>
                      <a:pt x="4" y="36"/>
                      <a:pt x="4" y="36"/>
                      <a:pt x="4" y="36"/>
                    </a:cubicBezTo>
                    <a:cubicBezTo>
                      <a:pt x="4" y="36"/>
                      <a:pt x="4" y="36"/>
                      <a:pt x="4" y="36"/>
                    </a:cubicBezTo>
                    <a:moveTo>
                      <a:pt x="5" y="26"/>
                    </a:moveTo>
                    <a:cubicBezTo>
                      <a:pt x="6" y="31"/>
                      <a:pt x="6" y="33"/>
                      <a:pt x="6" y="35"/>
                    </a:cubicBezTo>
                    <a:cubicBezTo>
                      <a:pt x="6" y="35"/>
                      <a:pt x="6" y="35"/>
                      <a:pt x="6" y="35"/>
                    </a:cubicBezTo>
                    <a:cubicBezTo>
                      <a:pt x="6" y="35"/>
                      <a:pt x="6" y="35"/>
                      <a:pt x="6" y="35"/>
                    </a:cubicBezTo>
                    <a:cubicBezTo>
                      <a:pt x="6" y="35"/>
                      <a:pt x="7" y="32"/>
                      <a:pt x="5" y="26"/>
                    </a:cubicBezTo>
                    <a:moveTo>
                      <a:pt x="1" y="0"/>
                    </a:moveTo>
                    <a:cubicBezTo>
                      <a:pt x="1" y="0"/>
                      <a:pt x="1" y="0"/>
                      <a:pt x="1" y="0"/>
                    </a:cubicBezTo>
                    <a:cubicBezTo>
                      <a:pt x="0" y="0"/>
                      <a:pt x="0" y="1"/>
                      <a:pt x="0" y="2"/>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0"/>
                      <a:pt x="1" y="0"/>
                      <a:pt x="1"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1" name="Freeform 289"/>
              <p:cNvSpPr>
                <a:spLocks/>
              </p:cNvSpPr>
              <p:nvPr/>
            </p:nvSpPr>
            <p:spPr bwMode="auto">
              <a:xfrm>
                <a:off x="2877" y="972"/>
                <a:ext cx="9" cy="43"/>
              </a:xfrm>
              <a:custGeom>
                <a:avLst/>
                <a:gdLst>
                  <a:gd name="T0" fmla="*/ 1 w 4"/>
                  <a:gd name="T1" fmla="*/ 0 h 20"/>
                  <a:gd name="T2" fmla="*/ 1 w 4"/>
                  <a:gd name="T3" fmla="*/ 0 h 20"/>
                  <a:gd name="T4" fmla="*/ 2 w 4"/>
                  <a:gd name="T5" fmla="*/ 13 h 20"/>
                  <a:gd name="T6" fmla="*/ 4 w 4"/>
                  <a:gd name="T7" fmla="*/ 20 h 20"/>
                  <a:gd name="T8" fmla="*/ 4 w 4"/>
                  <a:gd name="T9" fmla="*/ 20 h 20"/>
                  <a:gd name="T10" fmla="*/ 3 w 4"/>
                  <a:gd name="T11" fmla="*/ 12 h 20"/>
                  <a:gd name="T12" fmla="*/ 1 w 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1" y="0"/>
                    </a:moveTo>
                    <a:cubicBezTo>
                      <a:pt x="1" y="0"/>
                      <a:pt x="1" y="0"/>
                      <a:pt x="1" y="0"/>
                    </a:cubicBezTo>
                    <a:cubicBezTo>
                      <a:pt x="1" y="3"/>
                      <a:pt x="1" y="8"/>
                      <a:pt x="2" y="13"/>
                    </a:cubicBezTo>
                    <a:cubicBezTo>
                      <a:pt x="3" y="16"/>
                      <a:pt x="3" y="18"/>
                      <a:pt x="4" y="20"/>
                    </a:cubicBezTo>
                    <a:cubicBezTo>
                      <a:pt x="4" y="20"/>
                      <a:pt x="4" y="20"/>
                      <a:pt x="4" y="20"/>
                    </a:cubicBezTo>
                    <a:cubicBezTo>
                      <a:pt x="4" y="18"/>
                      <a:pt x="3" y="15"/>
                      <a:pt x="3" y="12"/>
                    </a:cubicBezTo>
                    <a:cubicBezTo>
                      <a:pt x="2" y="9"/>
                      <a:pt x="0" y="2"/>
                      <a:pt x="1"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2" name="Freeform 290"/>
              <p:cNvSpPr>
                <a:spLocks noEditPoints="1"/>
              </p:cNvSpPr>
              <p:nvPr/>
            </p:nvSpPr>
            <p:spPr bwMode="auto">
              <a:xfrm>
                <a:off x="2879" y="968"/>
                <a:ext cx="11" cy="60"/>
              </a:xfrm>
              <a:custGeom>
                <a:avLst/>
                <a:gdLst>
                  <a:gd name="T0" fmla="*/ 0 w 5"/>
                  <a:gd name="T1" fmla="*/ 15 h 28"/>
                  <a:gd name="T2" fmla="*/ 0 w 5"/>
                  <a:gd name="T3" fmla="*/ 16 h 28"/>
                  <a:gd name="T4" fmla="*/ 1 w 5"/>
                  <a:gd name="T5" fmla="*/ 21 h 28"/>
                  <a:gd name="T6" fmla="*/ 2 w 5"/>
                  <a:gd name="T7" fmla="*/ 28 h 28"/>
                  <a:gd name="T8" fmla="*/ 2 w 5"/>
                  <a:gd name="T9" fmla="*/ 28 h 28"/>
                  <a:gd name="T10" fmla="*/ 2 w 5"/>
                  <a:gd name="T11" fmla="*/ 26 h 28"/>
                  <a:gd name="T12" fmla="*/ 0 w 5"/>
                  <a:gd name="T13" fmla="*/ 17 h 28"/>
                  <a:gd name="T14" fmla="*/ 0 w 5"/>
                  <a:gd name="T15" fmla="*/ 15 h 28"/>
                  <a:gd name="T16" fmla="*/ 4 w 5"/>
                  <a:gd name="T17" fmla="*/ 0 h 28"/>
                  <a:gd name="T18" fmla="*/ 4 w 5"/>
                  <a:gd name="T19" fmla="*/ 0 h 28"/>
                  <a:gd name="T20" fmla="*/ 5 w 5"/>
                  <a:gd name="T21" fmla="*/ 1 h 28"/>
                  <a:gd name="T22" fmla="*/ 5 w 5"/>
                  <a:gd name="T23" fmla="*/ 2 h 28"/>
                  <a:gd name="T24" fmla="*/ 5 w 5"/>
                  <a:gd name="T25" fmla="*/ 2 h 28"/>
                  <a:gd name="T26" fmla="*/ 4 w 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8">
                    <a:moveTo>
                      <a:pt x="0" y="15"/>
                    </a:moveTo>
                    <a:cubicBezTo>
                      <a:pt x="0" y="15"/>
                      <a:pt x="0" y="16"/>
                      <a:pt x="0" y="16"/>
                    </a:cubicBezTo>
                    <a:cubicBezTo>
                      <a:pt x="0" y="17"/>
                      <a:pt x="0" y="19"/>
                      <a:pt x="1" y="21"/>
                    </a:cubicBezTo>
                    <a:cubicBezTo>
                      <a:pt x="1" y="24"/>
                      <a:pt x="1" y="26"/>
                      <a:pt x="2" y="28"/>
                    </a:cubicBezTo>
                    <a:cubicBezTo>
                      <a:pt x="2" y="28"/>
                      <a:pt x="2" y="28"/>
                      <a:pt x="2" y="28"/>
                    </a:cubicBezTo>
                    <a:cubicBezTo>
                      <a:pt x="2" y="27"/>
                      <a:pt x="2" y="27"/>
                      <a:pt x="2" y="26"/>
                    </a:cubicBezTo>
                    <a:cubicBezTo>
                      <a:pt x="1" y="23"/>
                      <a:pt x="1" y="20"/>
                      <a:pt x="0" y="17"/>
                    </a:cubicBezTo>
                    <a:cubicBezTo>
                      <a:pt x="0" y="16"/>
                      <a:pt x="0" y="16"/>
                      <a:pt x="0" y="15"/>
                    </a:cubicBezTo>
                    <a:moveTo>
                      <a:pt x="4" y="0"/>
                    </a:moveTo>
                    <a:cubicBezTo>
                      <a:pt x="4" y="0"/>
                      <a:pt x="4" y="0"/>
                      <a:pt x="4" y="0"/>
                    </a:cubicBezTo>
                    <a:cubicBezTo>
                      <a:pt x="4" y="0"/>
                      <a:pt x="4" y="1"/>
                      <a:pt x="5" y="1"/>
                    </a:cubicBezTo>
                    <a:cubicBezTo>
                      <a:pt x="5" y="2"/>
                      <a:pt x="5" y="2"/>
                      <a:pt x="5" y="2"/>
                    </a:cubicBezTo>
                    <a:cubicBezTo>
                      <a:pt x="5" y="2"/>
                      <a:pt x="5" y="2"/>
                      <a:pt x="5" y="2"/>
                    </a:cubicBezTo>
                    <a:cubicBezTo>
                      <a:pt x="5" y="1"/>
                      <a:pt x="4" y="0"/>
                      <a:pt x="4"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3" name="Freeform 291"/>
              <p:cNvSpPr>
                <a:spLocks noEditPoints="1"/>
              </p:cNvSpPr>
              <p:nvPr/>
            </p:nvSpPr>
            <p:spPr bwMode="auto">
              <a:xfrm>
                <a:off x="2879" y="968"/>
                <a:ext cx="11" cy="64"/>
              </a:xfrm>
              <a:custGeom>
                <a:avLst/>
                <a:gdLst>
                  <a:gd name="T0" fmla="*/ 0 w 5"/>
                  <a:gd name="T1" fmla="*/ 16 h 30"/>
                  <a:gd name="T2" fmla="*/ 0 w 5"/>
                  <a:gd name="T3" fmla="*/ 20 h 30"/>
                  <a:gd name="T4" fmla="*/ 0 w 5"/>
                  <a:gd name="T5" fmla="*/ 21 h 30"/>
                  <a:gd name="T6" fmla="*/ 0 w 5"/>
                  <a:gd name="T7" fmla="*/ 21 h 30"/>
                  <a:gd name="T8" fmla="*/ 1 w 5"/>
                  <a:gd name="T9" fmla="*/ 27 h 30"/>
                  <a:gd name="T10" fmla="*/ 2 w 5"/>
                  <a:gd name="T11" fmla="*/ 29 h 30"/>
                  <a:gd name="T12" fmla="*/ 3 w 5"/>
                  <a:gd name="T13" fmla="*/ 30 h 30"/>
                  <a:gd name="T14" fmla="*/ 3 w 5"/>
                  <a:gd name="T15" fmla="*/ 30 h 30"/>
                  <a:gd name="T16" fmla="*/ 3 w 5"/>
                  <a:gd name="T17" fmla="*/ 30 h 30"/>
                  <a:gd name="T18" fmla="*/ 3 w 5"/>
                  <a:gd name="T19" fmla="*/ 29 h 30"/>
                  <a:gd name="T20" fmla="*/ 2 w 5"/>
                  <a:gd name="T21" fmla="*/ 22 h 30"/>
                  <a:gd name="T22" fmla="*/ 1 w 5"/>
                  <a:gd name="T23" fmla="*/ 21 h 30"/>
                  <a:gd name="T24" fmla="*/ 1 w 5"/>
                  <a:gd name="T25" fmla="*/ 23 h 30"/>
                  <a:gd name="T26" fmla="*/ 2 w 5"/>
                  <a:gd name="T27" fmla="*/ 28 h 30"/>
                  <a:gd name="T28" fmla="*/ 2 w 5"/>
                  <a:gd name="T29" fmla="*/ 26 h 30"/>
                  <a:gd name="T30" fmla="*/ 2 w 5"/>
                  <a:gd name="T31" fmla="*/ 28 h 30"/>
                  <a:gd name="T32" fmla="*/ 2 w 5"/>
                  <a:gd name="T33" fmla="*/ 28 h 30"/>
                  <a:gd name="T34" fmla="*/ 1 w 5"/>
                  <a:gd name="T35" fmla="*/ 21 h 30"/>
                  <a:gd name="T36" fmla="*/ 0 w 5"/>
                  <a:gd name="T37" fmla="*/ 16 h 30"/>
                  <a:gd name="T38" fmla="*/ 4 w 5"/>
                  <a:gd name="T39" fmla="*/ 0 h 30"/>
                  <a:gd name="T40" fmla="*/ 4 w 5"/>
                  <a:gd name="T41" fmla="*/ 0 h 30"/>
                  <a:gd name="T42" fmla="*/ 4 w 5"/>
                  <a:gd name="T43" fmla="*/ 2 h 30"/>
                  <a:gd name="T44" fmla="*/ 4 w 5"/>
                  <a:gd name="T45" fmla="*/ 2 h 30"/>
                  <a:gd name="T46" fmla="*/ 5 w 5"/>
                  <a:gd name="T47" fmla="*/ 2 h 30"/>
                  <a:gd name="T48" fmla="*/ 5 w 5"/>
                  <a:gd name="T49" fmla="*/ 2 h 30"/>
                  <a:gd name="T50" fmla="*/ 5 w 5"/>
                  <a:gd name="T51" fmla="*/ 1 h 30"/>
                  <a:gd name="T52" fmla="*/ 4 w 5"/>
                  <a:gd name="T5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30">
                    <a:moveTo>
                      <a:pt x="0" y="16"/>
                    </a:moveTo>
                    <a:cubicBezTo>
                      <a:pt x="0" y="17"/>
                      <a:pt x="0" y="19"/>
                      <a:pt x="0" y="20"/>
                    </a:cubicBezTo>
                    <a:cubicBezTo>
                      <a:pt x="0" y="20"/>
                      <a:pt x="0" y="20"/>
                      <a:pt x="0" y="21"/>
                    </a:cubicBezTo>
                    <a:cubicBezTo>
                      <a:pt x="0" y="21"/>
                      <a:pt x="0" y="21"/>
                      <a:pt x="0" y="21"/>
                    </a:cubicBezTo>
                    <a:cubicBezTo>
                      <a:pt x="0" y="23"/>
                      <a:pt x="1" y="25"/>
                      <a:pt x="1" y="27"/>
                    </a:cubicBezTo>
                    <a:cubicBezTo>
                      <a:pt x="2" y="28"/>
                      <a:pt x="2" y="29"/>
                      <a:pt x="2" y="29"/>
                    </a:cubicBezTo>
                    <a:cubicBezTo>
                      <a:pt x="3" y="30"/>
                      <a:pt x="3" y="30"/>
                      <a:pt x="3" y="30"/>
                    </a:cubicBezTo>
                    <a:cubicBezTo>
                      <a:pt x="3" y="30"/>
                      <a:pt x="3" y="30"/>
                      <a:pt x="3" y="30"/>
                    </a:cubicBezTo>
                    <a:cubicBezTo>
                      <a:pt x="3" y="30"/>
                      <a:pt x="3" y="30"/>
                      <a:pt x="3" y="30"/>
                    </a:cubicBezTo>
                    <a:cubicBezTo>
                      <a:pt x="3" y="30"/>
                      <a:pt x="3" y="29"/>
                      <a:pt x="3" y="29"/>
                    </a:cubicBezTo>
                    <a:cubicBezTo>
                      <a:pt x="2" y="27"/>
                      <a:pt x="2" y="25"/>
                      <a:pt x="2" y="22"/>
                    </a:cubicBezTo>
                    <a:cubicBezTo>
                      <a:pt x="1" y="22"/>
                      <a:pt x="1" y="21"/>
                      <a:pt x="1" y="21"/>
                    </a:cubicBezTo>
                    <a:cubicBezTo>
                      <a:pt x="1" y="22"/>
                      <a:pt x="1" y="22"/>
                      <a:pt x="1" y="23"/>
                    </a:cubicBezTo>
                    <a:cubicBezTo>
                      <a:pt x="2" y="25"/>
                      <a:pt x="2" y="27"/>
                      <a:pt x="2" y="28"/>
                    </a:cubicBezTo>
                    <a:cubicBezTo>
                      <a:pt x="2" y="27"/>
                      <a:pt x="2" y="27"/>
                      <a:pt x="2" y="26"/>
                    </a:cubicBezTo>
                    <a:cubicBezTo>
                      <a:pt x="2" y="27"/>
                      <a:pt x="2" y="27"/>
                      <a:pt x="2" y="28"/>
                    </a:cubicBezTo>
                    <a:cubicBezTo>
                      <a:pt x="2" y="28"/>
                      <a:pt x="2" y="28"/>
                      <a:pt x="2" y="28"/>
                    </a:cubicBezTo>
                    <a:cubicBezTo>
                      <a:pt x="1" y="26"/>
                      <a:pt x="1" y="24"/>
                      <a:pt x="1" y="21"/>
                    </a:cubicBezTo>
                    <a:cubicBezTo>
                      <a:pt x="0" y="19"/>
                      <a:pt x="0" y="17"/>
                      <a:pt x="0" y="16"/>
                    </a:cubicBezTo>
                    <a:moveTo>
                      <a:pt x="4" y="0"/>
                    </a:moveTo>
                    <a:cubicBezTo>
                      <a:pt x="4" y="0"/>
                      <a:pt x="4" y="0"/>
                      <a:pt x="4" y="0"/>
                    </a:cubicBezTo>
                    <a:cubicBezTo>
                      <a:pt x="4" y="1"/>
                      <a:pt x="4" y="1"/>
                      <a:pt x="4" y="2"/>
                    </a:cubicBezTo>
                    <a:cubicBezTo>
                      <a:pt x="4" y="2"/>
                      <a:pt x="4" y="2"/>
                      <a:pt x="4" y="2"/>
                    </a:cubicBezTo>
                    <a:cubicBezTo>
                      <a:pt x="5" y="2"/>
                      <a:pt x="5" y="2"/>
                      <a:pt x="5" y="2"/>
                    </a:cubicBezTo>
                    <a:cubicBezTo>
                      <a:pt x="5" y="2"/>
                      <a:pt x="5" y="2"/>
                      <a:pt x="5" y="2"/>
                    </a:cubicBezTo>
                    <a:cubicBezTo>
                      <a:pt x="5" y="2"/>
                      <a:pt x="5" y="2"/>
                      <a:pt x="5" y="1"/>
                    </a:cubicBezTo>
                    <a:cubicBezTo>
                      <a:pt x="4" y="1"/>
                      <a:pt x="4" y="0"/>
                      <a:pt x="4"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4" name="Freeform 292"/>
              <p:cNvSpPr>
                <a:spLocks/>
              </p:cNvSpPr>
              <p:nvPr/>
            </p:nvSpPr>
            <p:spPr bwMode="auto">
              <a:xfrm>
                <a:off x="2862" y="974"/>
                <a:ext cx="13" cy="68"/>
              </a:xfrm>
              <a:custGeom>
                <a:avLst/>
                <a:gdLst>
                  <a:gd name="T0" fmla="*/ 4 w 6"/>
                  <a:gd name="T1" fmla="*/ 0 h 32"/>
                  <a:gd name="T2" fmla="*/ 1 w 6"/>
                  <a:gd name="T3" fmla="*/ 0 h 32"/>
                  <a:gd name="T4" fmla="*/ 0 w 6"/>
                  <a:gd name="T5" fmla="*/ 0 h 32"/>
                  <a:gd name="T6" fmla="*/ 0 w 6"/>
                  <a:gd name="T7" fmla="*/ 0 h 32"/>
                  <a:gd name="T8" fmla="*/ 1 w 6"/>
                  <a:gd name="T9" fmla="*/ 8 h 32"/>
                  <a:gd name="T10" fmla="*/ 1 w 6"/>
                  <a:gd name="T11" fmla="*/ 10 h 32"/>
                  <a:gd name="T12" fmla="*/ 2 w 6"/>
                  <a:gd name="T13" fmla="*/ 16 h 32"/>
                  <a:gd name="T14" fmla="*/ 4 w 6"/>
                  <a:gd name="T15" fmla="*/ 24 h 32"/>
                  <a:gd name="T16" fmla="*/ 4 w 6"/>
                  <a:gd name="T17" fmla="*/ 28 h 32"/>
                  <a:gd name="T18" fmla="*/ 4 w 6"/>
                  <a:gd name="T19" fmla="*/ 29 h 32"/>
                  <a:gd name="T20" fmla="*/ 5 w 6"/>
                  <a:gd name="T21" fmla="*/ 31 h 32"/>
                  <a:gd name="T22" fmla="*/ 5 w 6"/>
                  <a:gd name="T23" fmla="*/ 32 h 32"/>
                  <a:gd name="T24" fmla="*/ 5 w 6"/>
                  <a:gd name="T25" fmla="*/ 32 h 32"/>
                  <a:gd name="T26" fmla="*/ 4 w 6"/>
                  <a:gd name="T27" fmla="*/ 18 h 32"/>
                  <a:gd name="T28" fmla="*/ 2 w 6"/>
                  <a:gd name="T29" fmla="*/ 7 h 32"/>
                  <a:gd name="T30" fmla="*/ 1 w 6"/>
                  <a:gd name="T31" fmla="*/ 1 h 32"/>
                  <a:gd name="T32" fmla="*/ 1 w 6"/>
                  <a:gd name="T33" fmla="*/ 1 h 32"/>
                  <a:gd name="T34" fmla="*/ 2 w 6"/>
                  <a:gd name="T35" fmla="*/ 2 h 32"/>
                  <a:gd name="T36" fmla="*/ 3 w 6"/>
                  <a:gd name="T37" fmla="*/ 2 h 32"/>
                  <a:gd name="T38" fmla="*/ 5 w 6"/>
                  <a:gd name="T39" fmla="*/ 2 h 32"/>
                  <a:gd name="T40" fmla="*/ 4 w 6"/>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2">
                    <a:moveTo>
                      <a:pt x="4" y="0"/>
                    </a:moveTo>
                    <a:cubicBezTo>
                      <a:pt x="3" y="0"/>
                      <a:pt x="2" y="0"/>
                      <a:pt x="1" y="0"/>
                    </a:cubicBezTo>
                    <a:cubicBezTo>
                      <a:pt x="1" y="0"/>
                      <a:pt x="0" y="0"/>
                      <a:pt x="0" y="0"/>
                    </a:cubicBezTo>
                    <a:cubicBezTo>
                      <a:pt x="0" y="0"/>
                      <a:pt x="0" y="0"/>
                      <a:pt x="0" y="0"/>
                    </a:cubicBezTo>
                    <a:cubicBezTo>
                      <a:pt x="0" y="1"/>
                      <a:pt x="1" y="3"/>
                      <a:pt x="1" y="8"/>
                    </a:cubicBezTo>
                    <a:cubicBezTo>
                      <a:pt x="1" y="9"/>
                      <a:pt x="1" y="10"/>
                      <a:pt x="1" y="10"/>
                    </a:cubicBezTo>
                    <a:cubicBezTo>
                      <a:pt x="1" y="12"/>
                      <a:pt x="2" y="14"/>
                      <a:pt x="2" y="16"/>
                    </a:cubicBezTo>
                    <a:cubicBezTo>
                      <a:pt x="3" y="20"/>
                      <a:pt x="4" y="22"/>
                      <a:pt x="4" y="24"/>
                    </a:cubicBezTo>
                    <a:cubicBezTo>
                      <a:pt x="4" y="26"/>
                      <a:pt x="4" y="27"/>
                      <a:pt x="4" y="28"/>
                    </a:cubicBezTo>
                    <a:cubicBezTo>
                      <a:pt x="4" y="28"/>
                      <a:pt x="4" y="28"/>
                      <a:pt x="4" y="29"/>
                    </a:cubicBezTo>
                    <a:cubicBezTo>
                      <a:pt x="5" y="30"/>
                      <a:pt x="5" y="31"/>
                      <a:pt x="5" y="31"/>
                    </a:cubicBezTo>
                    <a:cubicBezTo>
                      <a:pt x="5" y="32"/>
                      <a:pt x="5" y="32"/>
                      <a:pt x="5" y="32"/>
                    </a:cubicBezTo>
                    <a:cubicBezTo>
                      <a:pt x="5" y="32"/>
                      <a:pt x="5" y="32"/>
                      <a:pt x="5" y="32"/>
                    </a:cubicBezTo>
                    <a:cubicBezTo>
                      <a:pt x="5" y="31"/>
                      <a:pt x="6" y="27"/>
                      <a:pt x="4" y="18"/>
                    </a:cubicBezTo>
                    <a:cubicBezTo>
                      <a:pt x="3" y="13"/>
                      <a:pt x="2" y="10"/>
                      <a:pt x="2" y="7"/>
                    </a:cubicBezTo>
                    <a:cubicBezTo>
                      <a:pt x="1" y="4"/>
                      <a:pt x="1" y="2"/>
                      <a:pt x="1" y="1"/>
                    </a:cubicBezTo>
                    <a:cubicBezTo>
                      <a:pt x="1" y="1"/>
                      <a:pt x="1" y="1"/>
                      <a:pt x="1" y="1"/>
                    </a:cubicBezTo>
                    <a:cubicBezTo>
                      <a:pt x="2" y="1"/>
                      <a:pt x="2" y="1"/>
                      <a:pt x="2" y="2"/>
                    </a:cubicBezTo>
                    <a:cubicBezTo>
                      <a:pt x="3" y="2"/>
                      <a:pt x="3" y="2"/>
                      <a:pt x="3" y="2"/>
                    </a:cubicBezTo>
                    <a:cubicBezTo>
                      <a:pt x="4" y="2"/>
                      <a:pt x="4" y="2"/>
                      <a:pt x="5" y="2"/>
                    </a:cubicBezTo>
                    <a:cubicBezTo>
                      <a:pt x="4" y="1"/>
                      <a:pt x="4" y="1"/>
                      <a:pt x="4"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5" name="Freeform 293"/>
              <p:cNvSpPr>
                <a:spLocks noEditPoints="1"/>
              </p:cNvSpPr>
              <p:nvPr/>
            </p:nvSpPr>
            <p:spPr bwMode="auto">
              <a:xfrm>
                <a:off x="2864" y="977"/>
                <a:ext cx="9" cy="65"/>
              </a:xfrm>
              <a:custGeom>
                <a:avLst/>
                <a:gdLst>
                  <a:gd name="T0" fmla="*/ 4 w 4"/>
                  <a:gd name="T1" fmla="*/ 31 h 31"/>
                  <a:gd name="T2" fmla="*/ 4 w 4"/>
                  <a:gd name="T3" fmla="*/ 31 h 31"/>
                  <a:gd name="T4" fmla="*/ 4 w 4"/>
                  <a:gd name="T5" fmla="*/ 31 h 31"/>
                  <a:gd name="T6" fmla="*/ 4 w 4"/>
                  <a:gd name="T7" fmla="*/ 31 h 31"/>
                  <a:gd name="T8" fmla="*/ 0 w 4"/>
                  <a:gd name="T9" fmla="*/ 0 h 31"/>
                  <a:gd name="T10" fmla="*/ 0 w 4"/>
                  <a:gd name="T11" fmla="*/ 0 h 31"/>
                  <a:gd name="T12" fmla="*/ 1 w 4"/>
                  <a:gd name="T13" fmla="*/ 6 h 31"/>
                  <a:gd name="T14" fmla="*/ 1 w 4"/>
                  <a:gd name="T15" fmla="*/ 1 h 31"/>
                  <a:gd name="T16" fmla="*/ 1 w 4"/>
                  <a:gd name="T17" fmla="*/ 1 h 31"/>
                  <a:gd name="T18" fmla="*/ 0 w 4"/>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1">
                    <a:moveTo>
                      <a:pt x="4" y="31"/>
                    </a:moveTo>
                    <a:cubicBezTo>
                      <a:pt x="4" y="31"/>
                      <a:pt x="4" y="31"/>
                      <a:pt x="4" y="31"/>
                    </a:cubicBezTo>
                    <a:cubicBezTo>
                      <a:pt x="4" y="31"/>
                      <a:pt x="4" y="31"/>
                      <a:pt x="4" y="31"/>
                    </a:cubicBezTo>
                    <a:cubicBezTo>
                      <a:pt x="4" y="31"/>
                      <a:pt x="4" y="31"/>
                      <a:pt x="4" y="31"/>
                    </a:cubicBezTo>
                    <a:moveTo>
                      <a:pt x="0" y="0"/>
                    </a:moveTo>
                    <a:cubicBezTo>
                      <a:pt x="0" y="0"/>
                      <a:pt x="0" y="0"/>
                      <a:pt x="0" y="0"/>
                    </a:cubicBezTo>
                    <a:cubicBezTo>
                      <a:pt x="0" y="1"/>
                      <a:pt x="0" y="3"/>
                      <a:pt x="1" y="6"/>
                    </a:cubicBezTo>
                    <a:cubicBezTo>
                      <a:pt x="0" y="3"/>
                      <a:pt x="0" y="2"/>
                      <a:pt x="1" y="1"/>
                    </a:cubicBezTo>
                    <a:cubicBezTo>
                      <a:pt x="1" y="1"/>
                      <a:pt x="1" y="1"/>
                      <a:pt x="1" y="1"/>
                    </a:cubicBezTo>
                    <a:cubicBezTo>
                      <a:pt x="1" y="0"/>
                      <a:pt x="1" y="0"/>
                      <a:pt x="0"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6" name="Freeform 294"/>
              <p:cNvSpPr>
                <a:spLocks noEditPoints="1"/>
              </p:cNvSpPr>
              <p:nvPr/>
            </p:nvSpPr>
            <p:spPr bwMode="auto">
              <a:xfrm>
                <a:off x="2862" y="974"/>
                <a:ext cx="9" cy="62"/>
              </a:xfrm>
              <a:custGeom>
                <a:avLst/>
                <a:gdLst>
                  <a:gd name="T0" fmla="*/ 4 w 4"/>
                  <a:gd name="T1" fmla="*/ 28 h 29"/>
                  <a:gd name="T2" fmla="*/ 4 w 4"/>
                  <a:gd name="T3" fmla="*/ 29 h 29"/>
                  <a:gd name="T4" fmla="*/ 4 w 4"/>
                  <a:gd name="T5" fmla="*/ 28 h 29"/>
                  <a:gd name="T6" fmla="*/ 0 w 4"/>
                  <a:gd name="T7" fmla="*/ 0 h 29"/>
                  <a:gd name="T8" fmla="*/ 0 w 4"/>
                  <a:gd name="T9" fmla="*/ 1 h 29"/>
                  <a:gd name="T10" fmla="*/ 0 w 4"/>
                  <a:gd name="T11" fmla="*/ 1 h 29"/>
                  <a:gd name="T12" fmla="*/ 0 w 4"/>
                  <a:gd name="T13" fmla="*/ 1 h 29"/>
                  <a:gd name="T14" fmla="*/ 0 w 4"/>
                  <a:gd name="T15" fmla="*/ 3 h 29"/>
                  <a:gd name="T16" fmla="*/ 1 w 4"/>
                  <a:gd name="T17" fmla="*/ 10 h 29"/>
                  <a:gd name="T18" fmla="*/ 1 w 4"/>
                  <a:gd name="T19" fmla="*/ 8 h 29"/>
                  <a:gd name="T20" fmla="*/ 0 w 4"/>
                  <a:gd name="T21" fmla="*/ 0 h 29"/>
                  <a:gd name="T22" fmla="*/ 4 w 4"/>
                  <a:gd name="T23" fmla="*/ 0 h 29"/>
                  <a:gd name="T24" fmla="*/ 3 w 4"/>
                  <a:gd name="T25" fmla="*/ 0 h 29"/>
                  <a:gd name="T26" fmla="*/ 2 w 4"/>
                  <a:gd name="T27" fmla="*/ 0 h 29"/>
                  <a:gd name="T28" fmla="*/ 0 w 4"/>
                  <a:gd name="T29" fmla="*/ 0 h 29"/>
                  <a:gd name="T30" fmla="*/ 0 w 4"/>
                  <a:gd name="T31" fmla="*/ 0 h 29"/>
                  <a:gd name="T32" fmla="*/ 1 w 4"/>
                  <a:gd name="T33" fmla="*/ 0 h 29"/>
                  <a:gd name="T34" fmla="*/ 4 w 4"/>
                  <a:gd name="T35" fmla="*/ 0 h 29"/>
                  <a:gd name="T36" fmla="*/ 4 w 4"/>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9">
                    <a:moveTo>
                      <a:pt x="4" y="28"/>
                    </a:moveTo>
                    <a:cubicBezTo>
                      <a:pt x="4" y="28"/>
                      <a:pt x="4" y="28"/>
                      <a:pt x="4" y="29"/>
                    </a:cubicBezTo>
                    <a:cubicBezTo>
                      <a:pt x="4" y="28"/>
                      <a:pt x="4" y="28"/>
                      <a:pt x="4" y="28"/>
                    </a:cubicBezTo>
                    <a:moveTo>
                      <a:pt x="0" y="0"/>
                    </a:moveTo>
                    <a:cubicBezTo>
                      <a:pt x="0" y="1"/>
                      <a:pt x="0" y="1"/>
                      <a:pt x="0" y="1"/>
                    </a:cubicBezTo>
                    <a:cubicBezTo>
                      <a:pt x="0" y="1"/>
                      <a:pt x="0" y="1"/>
                      <a:pt x="0" y="1"/>
                    </a:cubicBezTo>
                    <a:cubicBezTo>
                      <a:pt x="0" y="1"/>
                      <a:pt x="0" y="1"/>
                      <a:pt x="0" y="1"/>
                    </a:cubicBezTo>
                    <a:cubicBezTo>
                      <a:pt x="0" y="2"/>
                      <a:pt x="0" y="2"/>
                      <a:pt x="0" y="3"/>
                    </a:cubicBezTo>
                    <a:cubicBezTo>
                      <a:pt x="0" y="4"/>
                      <a:pt x="0" y="7"/>
                      <a:pt x="1" y="10"/>
                    </a:cubicBezTo>
                    <a:cubicBezTo>
                      <a:pt x="1" y="10"/>
                      <a:pt x="1" y="9"/>
                      <a:pt x="1" y="8"/>
                    </a:cubicBezTo>
                    <a:cubicBezTo>
                      <a:pt x="1" y="3"/>
                      <a:pt x="0" y="1"/>
                      <a:pt x="0" y="0"/>
                    </a:cubicBezTo>
                    <a:moveTo>
                      <a:pt x="4" y="0"/>
                    </a:moveTo>
                    <a:cubicBezTo>
                      <a:pt x="4" y="0"/>
                      <a:pt x="4" y="0"/>
                      <a:pt x="3" y="0"/>
                    </a:cubicBezTo>
                    <a:cubicBezTo>
                      <a:pt x="3" y="0"/>
                      <a:pt x="2" y="0"/>
                      <a:pt x="2" y="0"/>
                    </a:cubicBezTo>
                    <a:cubicBezTo>
                      <a:pt x="1" y="0"/>
                      <a:pt x="1" y="0"/>
                      <a:pt x="0" y="0"/>
                    </a:cubicBezTo>
                    <a:cubicBezTo>
                      <a:pt x="0" y="0"/>
                      <a:pt x="0" y="0"/>
                      <a:pt x="0" y="0"/>
                    </a:cubicBezTo>
                    <a:cubicBezTo>
                      <a:pt x="0" y="0"/>
                      <a:pt x="1" y="0"/>
                      <a:pt x="1" y="0"/>
                    </a:cubicBezTo>
                    <a:cubicBezTo>
                      <a:pt x="2" y="0"/>
                      <a:pt x="3" y="0"/>
                      <a:pt x="4" y="0"/>
                    </a:cubicBezTo>
                    <a:cubicBezTo>
                      <a:pt x="4" y="0"/>
                      <a:pt x="4" y="0"/>
                      <a:pt x="4" y="0"/>
                    </a:cubicBezTo>
                  </a:path>
                </a:pathLst>
              </a:custGeom>
              <a:solidFill>
                <a:srgbClr val="F29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7" name="Freeform 295"/>
              <p:cNvSpPr>
                <a:spLocks/>
              </p:cNvSpPr>
              <p:nvPr/>
            </p:nvSpPr>
            <p:spPr bwMode="auto">
              <a:xfrm>
                <a:off x="2873" y="974"/>
                <a:ext cx="2" cy="5"/>
              </a:xfrm>
              <a:custGeom>
                <a:avLst/>
                <a:gdLst>
                  <a:gd name="T0" fmla="*/ 0 w 1"/>
                  <a:gd name="T1" fmla="*/ 0 h 2"/>
                  <a:gd name="T2" fmla="*/ 0 w 1"/>
                  <a:gd name="T3" fmla="*/ 0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0" y="2"/>
                    </a:cubicBezTo>
                    <a:cubicBezTo>
                      <a:pt x="0" y="2"/>
                      <a:pt x="0" y="2"/>
                      <a:pt x="1" y="2"/>
                    </a:cubicBezTo>
                    <a:cubicBezTo>
                      <a:pt x="0" y="1"/>
                      <a:pt x="0" y="0"/>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8" name="Freeform 296"/>
              <p:cNvSpPr>
                <a:spLocks noEditPoints="1"/>
              </p:cNvSpPr>
              <p:nvPr/>
            </p:nvSpPr>
            <p:spPr bwMode="auto">
              <a:xfrm>
                <a:off x="2860" y="974"/>
                <a:ext cx="13" cy="32"/>
              </a:xfrm>
              <a:custGeom>
                <a:avLst/>
                <a:gdLst>
                  <a:gd name="T0" fmla="*/ 0 w 6"/>
                  <a:gd name="T1" fmla="*/ 11 h 15"/>
                  <a:gd name="T2" fmla="*/ 1 w 6"/>
                  <a:gd name="T3" fmla="*/ 15 h 15"/>
                  <a:gd name="T4" fmla="*/ 1 w 6"/>
                  <a:gd name="T5" fmla="*/ 14 h 15"/>
                  <a:gd name="T6" fmla="*/ 1 w 6"/>
                  <a:gd name="T7" fmla="*/ 14 h 15"/>
                  <a:gd name="T8" fmla="*/ 1 w 6"/>
                  <a:gd name="T9" fmla="*/ 14 h 15"/>
                  <a:gd name="T10" fmla="*/ 1 w 6"/>
                  <a:gd name="T11" fmla="*/ 12 h 15"/>
                  <a:gd name="T12" fmla="*/ 0 w 6"/>
                  <a:gd name="T13" fmla="*/ 11 h 15"/>
                  <a:gd name="T14" fmla="*/ 6 w 6"/>
                  <a:gd name="T15" fmla="*/ 0 h 15"/>
                  <a:gd name="T16" fmla="*/ 5 w 6"/>
                  <a:gd name="T17" fmla="*/ 0 h 15"/>
                  <a:gd name="T18" fmla="*/ 5 w 6"/>
                  <a:gd name="T19" fmla="*/ 0 h 15"/>
                  <a:gd name="T20" fmla="*/ 6 w 6"/>
                  <a:gd name="T21" fmla="*/ 2 h 15"/>
                  <a:gd name="T22" fmla="*/ 6 w 6"/>
                  <a:gd name="T23" fmla="*/ 2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0" y="11"/>
                    </a:moveTo>
                    <a:cubicBezTo>
                      <a:pt x="1" y="12"/>
                      <a:pt x="1" y="13"/>
                      <a:pt x="1" y="15"/>
                    </a:cubicBezTo>
                    <a:cubicBezTo>
                      <a:pt x="1" y="14"/>
                      <a:pt x="1" y="14"/>
                      <a:pt x="1" y="14"/>
                    </a:cubicBezTo>
                    <a:cubicBezTo>
                      <a:pt x="1" y="14"/>
                      <a:pt x="1" y="14"/>
                      <a:pt x="1" y="14"/>
                    </a:cubicBezTo>
                    <a:cubicBezTo>
                      <a:pt x="1" y="14"/>
                      <a:pt x="1" y="14"/>
                      <a:pt x="1" y="14"/>
                    </a:cubicBezTo>
                    <a:cubicBezTo>
                      <a:pt x="1" y="13"/>
                      <a:pt x="1" y="13"/>
                      <a:pt x="1" y="12"/>
                    </a:cubicBezTo>
                    <a:cubicBezTo>
                      <a:pt x="1" y="12"/>
                      <a:pt x="1" y="11"/>
                      <a:pt x="0" y="11"/>
                    </a:cubicBezTo>
                    <a:moveTo>
                      <a:pt x="6" y="0"/>
                    </a:moveTo>
                    <a:cubicBezTo>
                      <a:pt x="5" y="0"/>
                      <a:pt x="5" y="0"/>
                      <a:pt x="5" y="0"/>
                    </a:cubicBezTo>
                    <a:cubicBezTo>
                      <a:pt x="5" y="0"/>
                      <a:pt x="5" y="0"/>
                      <a:pt x="5" y="0"/>
                    </a:cubicBezTo>
                    <a:cubicBezTo>
                      <a:pt x="5" y="1"/>
                      <a:pt x="5" y="1"/>
                      <a:pt x="6" y="2"/>
                    </a:cubicBezTo>
                    <a:cubicBezTo>
                      <a:pt x="6" y="2"/>
                      <a:pt x="6" y="2"/>
                      <a:pt x="6" y="2"/>
                    </a:cubicBezTo>
                    <a:cubicBezTo>
                      <a:pt x="6" y="1"/>
                      <a:pt x="6" y="0"/>
                      <a:pt x="6"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9" name="Freeform 297"/>
              <p:cNvSpPr>
                <a:spLocks/>
              </p:cNvSpPr>
              <p:nvPr/>
            </p:nvSpPr>
            <p:spPr bwMode="auto">
              <a:xfrm>
                <a:off x="2896" y="1002"/>
                <a:ext cx="9" cy="36"/>
              </a:xfrm>
              <a:custGeom>
                <a:avLst/>
                <a:gdLst>
                  <a:gd name="T0" fmla="*/ 0 w 4"/>
                  <a:gd name="T1" fmla="*/ 0 h 17"/>
                  <a:gd name="T2" fmla="*/ 3 w 4"/>
                  <a:gd name="T3" fmla="*/ 16 h 17"/>
                  <a:gd name="T4" fmla="*/ 3 w 4"/>
                  <a:gd name="T5" fmla="*/ 17 h 17"/>
                  <a:gd name="T6" fmla="*/ 2 w 4"/>
                  <a:gd name="T7" fmla="*/ 9 h 17"/>
                  <a:gd name="T8" fmla="*/ 2 w 4"/>
                  <a:gd name="T9" fmla="*/ 7 h 17"/>
                  <a:gd name="T10" fmla="*/ 2 w 4"/>
                  <a:gd name="T11" fmla="*/ 7 h 17"/>
                  <a:gd name="T12" fmla="*/ 2 w 4"/>
                  <a:gd name="T13" fmla="*/ 7 h 17"/>
                  <a:gd name="T14" fmla="*/ 2 w 4"/>
                  <a:gd name="T15" fmla="*/ 6 h 17"/>
                  <a:gd name="T16" fmla="*/ 0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0" y="0"/>
                    </a:moveTo>
                    <a:cubicBezTo>
                      <a:pt x="1" y="7"/>
                      <a:pt x="1" y="13"/>
                      <a:pt x="3" y="16"/>
                    </a:cubicBezTo>
                    <a:cubicBezTo>
                      <a:pt x="3" y="16"/>
                      <a:pt x="3" y="17"/>
                      <a:pt x="3" y="17"/>
                    </a:cubicBezTo>
                    <a:cubicBezTo>
                      <a:pt x="4" y="17"/>
                      <a:pt x="3" y="13"/>
                      <a:pt x="2" y="9"/>
                    </a:cubicBezTo>
                    <a:cubicBezTo>
                      <a:pt x="2" y="8"/>
                      <a:pt x="2" y="7"/>
                      <a:pt x="2" y="7"/>
                    </a:cubicBezTo>
                    <a:cubicBezTo>
                      <a:pt x="2" y="7"/>
                      <a:pt x="2" y="7"/>
                      <a:pt x="2" y="7"/>
                    </a:cubicBezTo>
                    <a:cubicBezTo>
                      <a:pt x="2" y="7"/>
                      <a:pt x="2" y="7"/>
                      <a:pt x="2" y="7"/>
                    </a:cubicBezTo>
                    <a:cubicBezTo>
                      <a:pt x="2" y="6"/>
                      <a:pt x="2" y="6"/>
                      <a:pt x="2" y="6"/>
                    </a:cubicBezTo>
                    <a:cubicBezTo>
                      <a:pt x="1" y="5"/>
                      <a:pt x="1" y="3"/>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0" name="Freeform 298"/>
              <p:cNvSpPr>
                <a:spLocks/>
              </p:cNvSpPr>
              <p:nvPr/>
            </p:nvSpPr>
            <p:spPr bwMode="auto">
              <a:xfrm>
                <a:off x="2896" y="991"/>
                <a:ext cx="2" cy="20"/>
              </a:xfrm>
              <a:custGeom>
                <a:avLst/>
                <a:gdLst>
                  <a:gd name="T0" fmla="*/ 0 w 1"/>
                  <a:gd name="T1" fmla="*/ 0 h 9"/>
                  <a:gd name="T2" fmla="*/ 0 w 1"/>
                  <a:gd name="T3" fmla="*/ 3 h 9"/>
                  <a:gd name="T4" fmla="*/ 0 w 1"/>
                  <a:gd name="T5" fmla="*/ 3 h 9"/>
                  <a:gd name="T6" fmla="*/ 1 w 1"/>
                  <a:gd name="T7" fmla="*/ 9 h 9"/>
                  <a:gd name="T8" fmla="*/ 1 w 1"/>
                  <a:gd name="T9" fmla="*/ 9 h 9"/>
                  <a:gd name="T10" fmla="*/ 1 w 1"/>
                  <a:gd name="T11" fmla="*/ 8 h 9"/>
                  <a:gd name="T12" fmla="*/ 1 w 1"/>
                  <a:gd name="T13" fmla="*/ 8 h 9"/>
                  <a:gd name="T14" fmla="*/ 1 w 1"/>
                  <a:gd name="T15" fmla="*/ 7 h 9"/>
                  <a:gd name="T16" fmla="*/ 1 w 1"/>
                  <a:gd name="T17" fmla="*/ 7 h 9"/>
                  <a:gd name="T18" fmla="*/ 1 w 1"/>
                  <a:gd name="T19" fmla="*/ 6 h 9"/>
                  <a:gd name="T20" fmla="*/ 0 w 1"/>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9">
                    <a:moveTo>
                      <a:pt x="0" y="0"/>
                    </a:moveTo>
                    <a:cubicBezTo>
                      <a:pt x="0" y="1"/>
                      <a:pt x="0" y="2"/>
                      <a:pt x="0" y="3"/>
                    </a:cubicBezTo>
                    <a:cubicBezTo>
                      <a:pt x="0" y="3"/>
                      <a:pt x="0" y="3"/>
                      <a:pt x="0" y="3"/>
                    </a:cubicBezTo>
                    <a:cubicBezTo>
                      <a:pt x="1" y="6"/>
                      <a:pt x="1" y="8"/>
                      <a:pt x="1" y="9"/>
                    </a:cubicBezTo>
                    <a:cubicBezTo>
                      <a:pt x="1" y="9"/>
                      <a:pt x="1" y="9"/>
                      <a:pt x="1" y="9"/>
                    </a:cubicBezTo>
                    <a:cubicBezTo>
                      <a:pt x="1" y="8"/>
                      <a:pt x="1" y="8"/>
                      <a:pt x="1" y="8"/>
                    </a:cubicBezTo>
                    <a:cubicBezTo>
                      <a:pt x="1" y="8"/>
                      <a:pt x="1" y="8"/>
                      <a:pt x="1" y="8"/>
                    </a:cubicBezTo>
                    <a:cubicBezTo>
                      <a:pt x="1" y="7"/>
                      <a:pt x="1" y="7"/>
                      <a:pt x="1" y="7"/>
                    </a:cubicBezTo>
                    <a:cubicBezTo>
                      <a:pt x="1" y="7"/>
                      <a:pt x="1" y="7"/>
                      <a:pt x="1" y="7"/>
                    </a:cubicBezTo>
                    <a:cubicBezTo>
                      <a:pt x="1" y="6"/>
                      <a:pt x="1" y="6"/>
                      <a:pt x="1" y="6"/>
                    </a:cubicBezTo>
                    <a:cubicBezTo>
                      <a:pt x="1" y="4"/>
                      <a:pt x="0" y="2"/>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1" name="Freeform 299"/>
              <p:cNvSpPr>
                <a:spLocks/>
              </p:cNvSpPr>
              <p:nvPr/>
            </p:nvSpPr>
            <p:spPr bwMode="auto">
              <a:xfrm>
                <a:off x="2896" y="998"/>
                <a:ext cx="5" cy="19"/>
              </a:xfrm>
              <a:custGeom>
                <a:avLst/>
                <a:gdLst>
                  <a:gd name="T0" fmla="*/ 0 w 2"/>
                  <a:gd name="T1" fmla="*/ 0 h 9"/>
                  <a:gd name="T2" fmla="*/ 0 w 2"/>
                  <a:gd name="T3" fmla="*/ 2 h 9"/>
                  <a:gd name="T4" fmla="*/ 2 w 2"/>
                  <a:gd name="T5" fmla="*/ 8 h 9"/>
                  <a:gd name="T6" fmla="*/ 2 w 2"/>
                  <a:gd name="T7" fmla="*/ 9 h 9"/>
                  <a:gd name="T8" fmla="*/ 2 w 2"/>
                  <a:gd name="T9" fmla="*/ 9 h 9"/>
                  <a:gd name="T10" fmla="*/ 2 w 2"/>
                  <a:gd name="T11" fmla="*/ 9 h 9"/>
                  <a:gd name="T12" fmla="*/ 2 w 2"/>
                  <a:gd name="T13" fmla="*/ 8 h 9"/>
                  <a:gd name="T14" fmla="*/ 2 w 2"/>
                  <a:gd name="T15" fmla="*/ 8 h 9"/>
                  <a:gd name="T16" fmla="*/ 2 w 2"/>
                  <a:gd name="T17" fmla="*/ 7 h 9"/>
                  <a:gd name="T18" fmla="*/ 2 w 2"/>
                  <a:gd name="T19" fmla="*/ 7 h 9"/>
                  <a:gd name="T20" fmla="*/ 1 w 2"/>
                  <a:gd name="T21" fmla="*/ 6 h 9"/>
                  <a:gd name="T22" fmla="*/ 1 w 2"/>
                  <a:gd name="T23" fmla="*/ 6 h 9"/>
                  <a:gd name="T24" fmla="*/ 0 w 2"/>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9">
                    <a:moveTo>
                      <a:pt x="0" y="0"/>
                    </a:moveTo>
                    <a:cubicBezTo>
                      <a:pt x="0" y="1"/>
                      <a:pt x="0" y="2"/>
                      <a:pt x="0" y="2"/>
                    </a:cubicBezTo>
                    <a:cubicBezTo>
                      <a:pt x="1" y="5"/>
                      <a:pt x="1" y="7"/>
                      <a:pt x="2" y="8"/>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7"/>
                      <a:pt x="2" y="7"/>
                      <a:pt x="2" y="7"/>
                    </a:cubicBezTo>
                    <a:cubicBezTo>
                      <a:pt x="2" y="7"/>
                      <a:pt x="2" y="7"/>
                      <a:pt x="2" y="7"/>
                    </a:cubicBezTo>
                    <a:cubicBezTo>
                      <a:pt x="1" y="6"/>
                      <a:pt x="1" y="6"/>
                      <a:pt x="1" y="6"/>
                    </a:cubicBezTo>
                    <a:cubicBezTo>
                      <a:pt x="1" y="6"/>
                      <a:pt x="1" y="6"/>
                      <a:pt x="1" y="6"/>
                    </a:cubicBezTo>
                    <a:cubicBezTo>
                      <a:pt x="1" y="5"/>
                      <a:pt x="1" y="3"/>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2" name="Freeform 300"/>
              <p:cNvSpPr>
                <a:spLocks/>
              </p:cNvSpPr>
              <p:nvPr/>
            </p:nvSpPr>
            <p:spPr bwMode="auto">
              <a:xfrm>
                <a:off x="2860" y="1011"/>
                <a:ext cx="2" cy="6"/>
              </a:xfrm>
              <a:custGeom>
                <a:avLst/>
                <a:gdLst>
                  <a:gd name="T0" fmla="*/ 0 w 1"/>
                  <a:gd name="T1" fmla="*/ 0 h 3"/>
                  <a:gd name="T2" fmla="*/ 1 w 1"/>
                  <a:gd name="T3" fmla="*/ 3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2"/>
                      <a:pt x="1" y="3"/>
                    </a:cubicBezTo>
                    <a:cubicBezTo>
                      <a:pt x="1" y="3"/>
                      <a:pt x="1" y="3"/>
                      <a:pt x="1" y="3"/>
                    </a:cubicBezTo>
                    <a:cubicBezTo>
                      <a:pt x="1" y="3"/>
                      <a:pt x="1" y="3"/>
                      <a:pt x="1" y="3"/>
                    </a:cubicBezTo>
                    <a:cubicBezTo>
                      <a:pt x="1" y="2"/>
                      <a:pt x="0" y="1"/>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3" name="Freeform 301"/>
              <p:cNvSpPr>
                <a:spLocks/>
              </p:cNvSpPr>
              <p:nvPr/>
            </p:nvSpPr>
            <p:spPr bwMode="auto">
              <a:xfrm>
                <a:off x="2860" y="996"/>
                <a:ext cx="2" cy="19"/>
              </a:xfrm>
              <a:custGeom>
                <a:avLst/>
                <a:gdLst>
                  <a:gd name="T0" fmla="*/ 0 w 1"/>
                  <a:gd name="T1" fmla="*/ 0 h 9"/>
                  <a:gd name="T2" fmla="*/ 0 w 1"/>
                  <a:gd name="T3" fmla="*/ 4 h 9"/>
                  <a:gd name="T4" fmla="*/ 1 w 1"/>
                  <a:gd name="T5" fmla="*/ 9 h 9"/>
                  <a:gd name="T6" fmla="*/ 1 w 1"/>
                  <a:gd name="T7" fmla="*/ 7 h 9"/>
                  <a:gd name="T8" fmla="*/ 1 w 1"/>
                  <a:gd name="T9" fmla="*/ 6 h 9"/>
                  <a:gd name="T10" fmla="*/ 1 w 1"/>
                  <a:gd name="T11" fmla="*/ 6 h 9"/>
                  <a:gd name="T12" fmla="*/ 1 w 1"/>
                  <a:gd name="T13" fmla="*/ 6 h 9"/>
                  <a:gd name="T14" fmla="*/ 1 w 1"/>
                  <a:gd name="T15" fmla="*/ 6 h 9"/>
                  <a:gd name="T16" fmla="*/ 0 w 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9">
                    <a:moveTo>
                      <a:pt x="0" y="0"/>
                    </a:moveTo>
                    <a:cubicBezTo>
                      <a:pt x="0" y="1"/>
                      <a:pt x="0" y="2"/>
                      <a:pt x="0" y="4"/>
                    </a:cubicBezTo>
                    <a:cubicBezTo>
                      <a:pt x="0" y="5"/>
                      <a:pt x="1" y="7"/>
                      <a:pt x="1" y="9"/>
                    </a:cubicBezTo>
                    <a:cubicBezTo>
                      <a:pt x="1" y="8"/>
                      <a:pt x="1" y="8"/>
                      <a:pt x="1" y="7"/>
                    </a:cubicBezTo>
                    <a:cubicBezTo>
                      <a:pt x="1" y="6"/>
                      <a:pt x="1" y="6"/>
                      <a:pt x="1" y="6"/>
                    </a:cubicBezTo>
                    <a:cubicBezTo>
                      <a:pt x="1" y="6"/>
                      <a:pt x="1" y="6"/>
                      <a:pt x="1" y="6"/>
                    </a:cubicBezTo>
                    <a:cubicBezTo>
                      <a:pt x="1" y="6"/>
                      <a:pt x="1" y="6"/>
                      <a:pt x="1" y="6"/>
                    </a:cubicBezTo>
                    <a:cubicBezTo>
                      <a:pt x="1" y="6"/>
                      <a:pt x="1" y="6"/>
                      <a:pt x="1" y="6"/>
                    </a:cubicBezTo>
                    <a:cubicBezTo>
                      <a:pt x="1" y="4"/>
                      <a:pt x="0" y="2"/>
                      <a:pt x="0" y="0"/>
                    </a:cubicBezTo>
                  </a:path>
                </a:pathLst>
              </a:custGeom>
              <a:solidFill>
                <a:srgbClr val="458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4" name="Freeform 302"/>
              <p:cNvSpPr>
                <a:spLocks noEditPoints="1"/>
              </p:cNvSpPr>
              <p:nvPr/>
            </p:nvSpPr>
            <p:spPr bwMode="auto">
              <a:xfrm>
                <a:off x="2860" y="996"/>
                <a:ext cx="2" cy="21"/>
              </a:xfrm>
              <a:custGeom>
                <a:avLst/>
                <a:gdLst>
                  <a:gd name="T0" fmla="*/ 0 w 1"/>
                  <a:gd name="T1" fmla="*/ 4 h 10"/>
                  <a:gd name="T2" fmla="*/ 0 w 1"/>
                  <a:gd name="T3" fmla="*/ 7 h 10"/>
                  <a:gd name="T4" fmla="*/ 1 w 1"/>
                  <a:gd name="T5" fmla="*/ 10 h 10"/>
                  <a:gd name="T6" fmla="*/ 1 w 1"/>
                  <a:gd name="T7" fmla="*/ 9 h 10"/>
                  <a:gd name="T8" fmla="*/ 0 w 1"/>
                  <a:gd name="T9" fmla="*/ 4 h 10"/>
                  <a:gd name="T10" fmla="*/ 0 w 1"/>
                  <a:gd name="T11" fmla="*/ 0 h 10"/>
                  <a:gd name="T12" fmla="*/ 0 w 1"/>
                  <a:gd name="T13" fmla="*/ 0 h 10"/>
                  <a:gd name="T14" fmla="*/ 1 w 1"/>
                  <a:gd name="T15" fmla="*/ 6 h 10"/>
                  <a:gd name="T16" fmla="*/ 0 w 1"/>
                  <a:gd name="T17" fmla="*/ 0 h 10"/>
                  <a:gd name="T18" fmla="*/ 0 w 1"/>
                  <a:gd name="T19" fmla="*/ 0 h 10"/>
                  <a:gd name="T20" fmla="*/ 0 w 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0">
                    <a:moveTo>
                      <a:pt x="0" y="4"/>
                    </a:moveTo>
                    <a:cubicBezTo>
                      <a:pt x="0" y="5"/>
                      <a:pt x="0" y="6"/>
                      <a:pt x="0" y="7"/>
                    </a:cubicBezTo>
                    <a:cubicBezTo>
                      <a:pt x="0" y="8"/>
                      <a:pt x="1" y="9"/>
                      <a:pt x="1" y="10"/>
                    </a:cubicBezTo>
                    <a:cubicBezTo>
                      <a:pt x="1" y="10"/>
                      <a:pt x="1" y="9"/>
                      <a:pt x="1" y="9"/>
                    </a:cubicBezTo>
                    <a:cubicBezTo>
                      <a:pt x="1" y="7"/>
                      <a:pt x="0" y="5"/>
                      <a:pt x="0" y="4"/>
                    </a:cubicBezTo>
                    <a:moveTo>
                      <a:pt x="0" y="0"/>
                    </a:moveTo>
                    <a:cubicBezTo>
                      <a:pt x="0" y="0"/>
                      <a:pt x="0" y="0"/>
                      <a:pt x="0" y="0"/>
                    </a:cubicBezTo>
                    <a:cubicBezTo>
                      <a:pt x="0" y="2"/>
                      <a:pt x="1" y="4"/>
                      <a:pt x="1" y="6"/>
                    </a:cubicBezTo>
                    <a:cubicBezTo>
                      <a:pt x="1" y="4"/>
                      <a:pt x="0" y="2"/>
                      <a:pt x="0" y="0"/>
                    </a:cubicBezTo>
                    <a:cubicBezTo>
                      <a:pt x="0" y="0"/>
                      <a:pt x="0" y="0"/>
                      <a:pt x="0" y="0"/>
                    </a:cubicBezTo>
                    <a:cubicBezTo>
                      <a:pt x="0" y="0"/>
                      <a:pt x="0" y="0"/>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5" name="Freeform 303"/>
              <p:cNvSpPr>
                <a:spLocks/>
              </p:cNvSpPr>
              <p:nvPr/>
            </p:nvSpPr>
            <p:spPr bwMode="auto">
              <a:xfrm>
                <a:off x="2845" y="1017"/>
                <a:ext cx="5" cy="17"/>
              </a:xfrm>
              <a:custGeom>
                <a:avLst/>
                <a:gdLst>
                  <a:gd name="T0" fmla="*/ 0 w 2"/>
                  <a:gd name="T1" fmla="*/ 0 h 8"/>
                  <a:gd name="T2" fmla="*/ 1 w 2"/>
                  <a:gd name="T3" fmla="*/ 6 h 8"/>
                  <a:gd name="T4" fmla="*/ 2 w 2"/>
                  <a:gd name="T5" fmla="*/ 8 h 8"/>
                  <a:gd name="T6" fmla="*/ 1 w 2"/>
                  <a:gd name="T7" fmla="*/ 6 h 8"/>
                  <a:gd name="T8" fmla="*/ 1 w 2"/>
                  <a:gd name="T9" fmla="*/ 5 h 8"/>
                  <a:gd name="T10" fmla="*/ 0 w 2"/>
                  <a:gd name="T11" fmla="*/ 0 h 8"/>
                </a:gdLst>
                <a:ahLst/>
                <a:cxnLst>
                  <a:cxn ang="0">
                    <a:pos x="T0" y="T1"/>
                  </a:cxn>
                  <a:cxn ang="0">
                    <a:pos x="T2" y="T3"/>
                  </a:cxn>
                  <a:cxn ang="0">
                    <a:pos x="T4" y="T5"/>
                  </a:cxn>
                  <a:cxn ang="0">
                    <a:pos x="T6" y="T7"/>
                  </a:cxn>
                  <a:cxn ang="0">
                    <a:pos x="T8" y="T9"/>
                  </a:cxn>
                  <a:cxn ang="0">
                    <a:pos x="T10" y="T11"/>
                  </a:cxn>
                </a:cxnLst>
                <a:rect l="0" t="0" r="r" b="b"/>
                <a:pathLst>
                  <a:path w="2" h="8">
                    <a:moveTo>
                      <a:pt x="0" y="0"/>
                    </a:moveTo>
                    <a:cubicBezTo>
                      <a:pt x="0" y="2"/>
                      <a:pt x="0" y="4"/>
                      <a:pt x="1" y="6"/>
                    </a:cubicBezTo>
                    <a:cubicBezTo>
                      <a:pt x="1" y="7"/>
                      <a:pt x="1" y="8"/>
                      <a:pt x="2" y="8"/>
                    </a:cubicBezTo>
                    <a:cubicBezTo>
                      <a:pt x="2" y="8"/>
                      <a:pt x="1" y="7"/>
                      <a:pt x="1" y="6"/>
                    </a:cubicBezTo>
                    <a:cubicBezTo>
                      <a:pt x="1" y="6"/>
                      <a:pt x="1" y="5"/>
                      <a:pt x="1" y="5"/>
                    </a:cubicBezTo>
                    <a:cubicBezTo>
                      <a:pt x="1" y="4"/>
                      <a:pt x="0" y="2"/>
                      <a:pt x="0" y="0"/>
                    </a:cubicBezTo>
                  </a:path>
                </a:pathLst>
              </a:custGeom>
              <a:solidFill>
                <a:srgbClr val="F6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6" name="Freeform 304"/>
              <p:cNvSpPr>
                <a:spLocks/>
              </p:cNvSpPr>
              <p:nvPr/>
            </p:nvSpPr>
            <p:spPr bwMode="auto">
              <a:xfrm>
                <a:off x="2847" y="1030"/>
                <a:ext cx="3" cy="8"/>
              </a:xfrm>
              <a:custGeom>
                <a:avLst/>
                <a:gdLst>
                  <a:gd name="T0" fmla="*/ 0 w 1"/>
                  <a:gd name="T1" fmla="*/ 0 h 4"/>
                  <a:gd name="T2" fmla="*/ 1 w 1"/>
                  <a:gd name="T3" fmla="*/ 4 h 4"/>
                  <a:gd name="T4" fmla="*/ 1 w 1"/>
                  <a:gd name="T5" fmla="*/ 4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3"/>
                      <a:pt x="1" y="4"/>
                    </a:cubicBezTo>
                    <a:cubicBezTo>
                      <a:pt x="1" y="4"/>
                      <a:pt x="1" y="4"/>
                      <a:pt x="1" y="4"/>
                    </a:cubicBezTo>
                    <a:cubicBezTo>
                      <a:pt x="1" y="4"/>
                      <a:pt x="1" y="3"/>
                      <a:pt x="1" y="2"/>
                    </a:cubicBezTo>
                    <a:cubicBezTo>
                      <a:pt x="0" y="2"/>
                      <a:pt x="0" y="1"/>
                      <a:pt x="0" y="0"/>
                    </a:cubicBezTo>
                  </a:path>
                </a:pathLst>
              </a:custGeom>
              <a:solidFill>
                <a:srgbClr val="DF8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7" name="Freeform 305"/>
              <p:cNvSpPr>
                <a:spLocks/>
              </p:cNvSpPr>
              <p:nvPr/>
            </p:nvSpPr>
            <p:spPr bwMode="auto">
              <a:xfrm>
                <a:off x="2845" y="1013"/>
                <a:ext cx="2" cy="17"/>
              </a:xfrm>
              <a:custGeom>
                <a:avLst/>
                <a:gdLst>
                  <a:gd name="T0" fmla="*/ 0 w 1"/>
                  <a:gd name="T1" fmla="*/ 0 h 8"/>
                  <a:gd name="T2" fmla="*/ 0 w 1"/>
                  <a:gd name="T3" fmla="*/ 2 h 8"/>
                  <a:gd name="T4" fmla="*/ 1 w 1"/>
                  <a:gd name="T5" fmla="*/ 7 h 8"/>
                  <a:gd name="T6" fmla="*/ 1 w 1"/>
                  <a:gd name="T7" fmla="*/ 8 h 8"/>
                  <a:gd name="T8" fmla="*/ 1 w 1"/>
                  <a:gd name="T9" fmla="*/ 6 h 8"/>
                  <a:gd name="T10" fmla="*/ 1 w 1"/>
                  <a:gd name="T11" fmla="*/ 6 h 8"/>
                  <a:gd name="T12" fmla="*/ 1 w 1"/>
                  <a:gd name="T13" fmla="*/ 6 h 8"/>
                  <a:gd name="T14" fmla="*/ 0 w 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8">
                    <a:moveTo>
                      <a:pt x="0" y="0"/>
                    </a:moveTo>
                    <a:cubicBezTo>
                      <a:pt x="0" y="0"/>
                      <a:pt x="0" y="1"/>
                      <a:pt x="0" y="2"/>
                    </a:cubicBezTo>
                    <a:cubicBezTo>
                      <a:pt x="0" y="4"/>
                      <a:pt x="1" y="6"/>
                      <a:pt x="1" y="7"/>
                    </a:cubicBezTo>
                    <a:cubicBezTo>
                      <a:pt x="1" y="7"/>
                      <a:pt x="1" y="8"/>
                      <a:pt x="1" y="8"/>
                    </a:cubicBezTo>
                    <a:cubicBezTo>
                      <a:pt x="1" y="7"/>
                      <a:pt x="1" y="7"/>
                      <a:pt x="1" y="6"/>
                    </a:cubicBezTo>
                    <a:cubicBezTo>
                      <a:pt x="1" y="6"/>
                      <a:pt x="1" y="6"/>
                      <a:pt x="1" y="6"/>
                    </a:cubicBezTo>
                    <a:cubicBezTo>
                      <a:pt x="1" y="6"/>
                      <a:pt x="1" y="6"/>
                      <a:pt x="1" y="6"/>
                    </a:cubicBezTo>
                    <a:cubicBezTo>
                      <a:pt x="1" y="4"/>
                      <a:pt x="0" y="2"/>
                      <a:pt x="0" y="0"/>
                    </a:cubicBezTo>
                  </a:path>
                </a:pathLst>
              </a:custGeom>
              <a:solidFill>
                <a:srgbClr val="3161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8" name="Freeform 306"/>
              <p:cNvSpPr>
                <a:spLocks/>
              </p:cNvSpPr>
              <p:nvPr/>
            </p:nvSpPr>
            <p:spPr bwMode="auto">
              <a:xfrm>
                <a:off x="2807" y="547"/>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9" name="Freeform 307"/>
              <p:cNvSpPr>
                <a:spLocks/>
              </p:cNvSpPr>
              <p:nvPr/>
            </p:nvSpPr>
            <p:spPr bwMode="auto">
              <a:xfrm>
                <a:off x="2805" y="534"/>
                <a:ext cx="4" cy="22"/>
              </a:xfrm>
              <a:custGeom>
                <a:avLst/>
                <a:gdLst>
                  <a:gd name="T0" fmla="*/ 0 w 2"/>
                  <a:gd name="T1" fmla="*/ 0 h 10"/>
                  <a:gd name="T2" fmla="*/ 0 w 2"/>
                  <a:gd name="T3" fmla="*/ 0 h 10"/>
                  <a:gd name="T4" fmla="*/ 2 w 2"/>
                  <a:gd name="T5" fmla="*/ 10 h 10"/>
                  <a:gd name="T6" fmla="*/ 2 w 2"/>
                  <a:gd name="T7" fmla="*/ 7 h 10"/>
                  <a:gd name="T8" fmla="*/ 1 w 2"/>
                  <a:gd name="T9" fmla="*/ 6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cubicBezTo>
                      <a:pt x="0" y="0"/>
                      <a:pt x="0" y="0"/>
                      <a:pt x="0" y="0"/>
                    </a:cubicBezTo>
                    <a:cubicBezTo>
                      <a:pt x="1" y="4"/>
                      <a:pt x="1" y="7"/>
                      <a:pt x="2" y="10"/>
                    </a:cubicBezTo>
                    <a:cubicBezTo>
                      <a:pt x="2" y="9"/>
                      <a:pt x="2" y="8"/>
                      <a:pt x="2" y="7"/>
                    </a:cubicBezTo>
                    <a:cubicBezTo>
                      <a:pt x="2" y="7"/>
                      <a:pt x="2" y="6"/>
                      <a:pt x="1" y="6"/>
                    </a:cubicBezTo>
                    <a:cubicBezTo>
                      <a:pt x="1" y="4"/>
                      <a:pt x="0" y="2"/>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0" name="Freeform 308"/>
              <p:cNvSpPr>
                <a:spLocks noEditPoints="1"/>
              </p:cNvSpPr>
              <p:nvPr/>
            </p:nvSpPr>
            <p:spPr bwMode="auto">
              <a:xfrm>
                <a:off x="2682" y="364"/>
                <a:ext cx="6" cy="58"/>
              </a:xfrm>
              <a:custGeom>
                <a:avLst/>
                <a:gdLst>
                  <a:gd name="T0" fmla="*/ 2 w 3"/>
                  <a:gd name="T1" fmla="*/ 17 h 27"/>
                  <a:gd name="T2" fmla="*/ 2 w 3"/>
                  <a:gd name="T3" fmla="*/ 21 h 27"/>
                  <a:gd name="T4" fmla="*/ 3 w 3"/>
                  <a:gd name="T5" fmla="*/ 27 h 27"/>
                  <a:gd name="T6" fmla="*/ 3 w 3"/>
                  <a:gd name="T7" fmla="*/ 24 h 27"/>
                  <a:gd name="T8" fmla="*/ 2 w 3"/>
                  <a:gd name="T9" fmla="*/ 17 h 27"/>
                  <a:gd name="T10" fmla="*/ 2 w 3"/>
                  <a:gd name="T11" fmla="*/ 0 h 27"/>
                  <a:gd name="T12" fmla="*/ 1 w 3"/>
                  <a:gd name="T13" fmla="*/ 0 h 27"/>
                  <a:gd name="T14" fmla="*/ 0 w 3"/>
                  <a:gd name="T15" fmla="*/ 5 h 27"/>
                  <a:gd name="T16" fmla="*/ 0 w 3"/>
                  <a:gd name="T17" fmla="*/ 13 h 27"/>
                  <a:gd name="T18" fmla="*/ 1 w 3"/>
                  <a:gd name="T19" fmla="*/ 10 h 27"/>
                  <a:gd name="T20" fmla="*/ 2 w 3"/>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7">
                    <a:moveTo>
                      <a:pt x="2" y="17"/>
                    </a:moveTo>
                    <a:cubicBezTo>
                      <a:pt x="2" y="18"/>
                      <a:pt x="2" y="20"/>
                      <a:pt x="2" y="21"/>
                    </a:cubicBezTo>
                    <a:cubicBezTo>
                      <a:pt x="2" y="23"/>
                      <a:pt x="3" y="25"/>
                      <a:pt x="3" y="27"/>
                    </a:cubicBezTo>
                    <a:cubicBezTo>
                      <a:pt x="3" y="26"/>
                      <a:pt x="3" y="25"/>
                      <a:pt x="3" y="24"/>
                    </a:cubicBezTo>
                    <a:cubicBezTo>
                      <a:pt x="3" y="22"/>
                      <a:pt x="2" y="19"/>
                      <a:pt x="2" y="17"/>
                    </a:cubicBezTo>
                    <a:moveTo>
                      <a:pt x="2" y="0"/>
                    </a:moveTo>
                    <a:cubicBezTo>
                      <a:pt x="2" y="0"/>
                      <a:pt x="2" y="0"/>
                      <a:pt x="1" y="0"/>
                    </a:cubicBezTo>
                    <a:cubicBezTo>
                      <a:pt x="1" y="1"/>
                      <a:pt x="1" y="3"/>
                      <a:pt x="0" y="5"/>
                    </a:cubicBezTo>
                    <a:cubicBezTo>
                      <a:pt x="0" y="7"/>
                      <a:pt x="0" y="10"/>
                      <a:pt x="0" y="13"/>
                    </a:cubicBezTo>
                    <a:cubicBezTo>
                      <a:pt x="1" y="12"/>
                      <a:pt x="1" y="11"/>
                      <a:pt x="1" y="10"/>
                    </a:cubicBezTo>
                    <a:cubicBezTo>
                      <a:pt x="1" y="7"/>
                      <a:pt x="1" y="3"/>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1" name="Freeform 309"/>
              <p:cNvSpPr>
                <a:spLocks noEditPoints="1"/>
              </p:cNvSpPr>
              <p:nvPr/>
            </p:nvSpPr>
            <p:spPr bwMode="auto">
              <a:xfrm>
                <a:off x="2684" y="362"/>
                <a:ext cx="4" cy="53"/>
              </a:xfrm>
              <a:custGeom>
                <a:avLst/>
                <a:gdLst>
                  <a:gd name="T0" fmla="*/ 1 w 2"/>
                  <a:gd name="T1" fmla="*/ 17 h 25"/>
                  <a:gd name="T2" fmla="*/ 1 w 2"/>
                  <a:gd name="T3" fmla="*/ 17 h 25"/>
                  <a:gd name="T4" fmla="*/ 1 w 2"/>
                  <a:gd name="T5" fmla="*/ 18 h 25"/>
                  <a:gd name="T6" fmla="*/ 2 w 2"/>
                  <a:gd name="T7" fmla="*/ 25 h 25"/>
                  <a:gd name="T8" fmla="*/ 2 w 2"/>
                  <a:gd name="T9" fmla="*/ 24 h 25"/>
                  <a:gd name="T10" fmla="*/ 1 w 2"/>
                  <a:gd name="T11" fmla="*/ 17 h 25"/>
                  <a:gd name="T12" fmla="*/ 1 w 2"/>
                  <a:gd name="T13" fmla="*/ 0 h 25"/>
                  <a:gd name="T14" fmla="*/ 1 w 2"/>
                  <a:gd name="T15" fmla="*/ 1 h 25"/>
                  <a:gd name="T16" fmla="*/ 0 w 2"/>
                  <a:gd name="T17" fmla="*/ 11 h 25"/>
                  <a:gd name="T18" fmla="*/ 0 w 2"/>
                  <a:gd name="T19" fmla="*/ 10 h 25"/>
                  <a:gd name="T20" fmla="*/ 1 w 2"/>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5">
                    <a:moveTo>
                      <a:pt x="1" y="17"/>
                    </a:moveTo>
                    <a:cubicBezTo>
                      <a:pt x="1" y="17"/>
                      <a:pt x="1" y="17"/>
                      <a:pt x="1" y="17"/>
                    </a:cubicBezTo>
                    <a:cubicBezTo>
                      <a:pt x="1" y="17"/>
                      <a:pt x="1" y="18"/>
                      <a:pt x="1" y="18"/>
                    </a:cubicBezTo>
                    <a:cubicBezTo>
                      <a:pt x="1" y="20"/>
                      <a:pt x="2" y="23"/>
                      <a:pt x="2" y="25"/>
                    </a:cubicBezTo>
                    <a:cubicBezTo>
                      <a:pt x="2" y="24"/>
                      <a:pt x="2" y="24"/>
                      <a:pt x="2" y="24"/>
                    </a:cubicBezTo>
                    <a:cubicBezTo>
                      <a:pt x="2" y="22"/>
                      <a:pt x="1" y="19"/>
                      <a:pt x="1" y="17"/>
                    </a:cubicBezTo>
                    <a:moveTo>
                      <a:pt x="1" y="0"/>
                    </a:moveTo>
                    <a:cubicBezTo>
                      <a:pt x="1" y="0"/>
                      <a:pt x="1" y="1"/>
                      <a:pt x="1" y="1"/>
                    </a:cubicBezTo>
                    <a:cubicBezTo>
                      <a:pt x="0" y="4"/>
                      <a:pt x="0" y="8"/>
                      <a:pt x="0" y="11"/>
                    </a:cubicBezTo>
                    <a:cubicBezTo>
                      <a:pt x="0" y="11"/>
                      <a:pt x="0" y="11"/>
                      <a:pt x="0" y="10"/>
                    </a:cubicBezTo>
                    <a:cubicBezTo>
                      <a:pt x="0" y="7"/>
                      <a:pt x="0" y="4"/>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2" name="Freeform 310"/>
              <p:cNvSpPr>
                <a:spLocks/>
              </p:cNvSpPr>
              <p:nvPr/>
            </p:nvSpPr>
            <p:spPr bwMode="auto">
              <a:xfrm>
                <a:off x="2684" y="430"/>
                <a:ext cx="4" cy="9"/>
              </a:xfrm>
              <a:custGeom>
                <a:avLst/>
                <a:gdLst>
                  <a:gd name="T0" fmla="*/ 2 w 2"/>
                  <a:gd name="T1" fmla="*/ 0 h 4"/>
                  <a:gd name="T2" fmla="*/ 0 w 2"/>
                  <a:gd name="T3" fmla="*/ 1 h 4"/>
                  <a:gd name="T4" fmla="*/ 0 w 2"/>
                  <a:gd name="T5" fmla="*/ 4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1" y="0"/>
                      <a:pt x="1" y="1"/>
                      <a:pt x="0" y="1"/>
                    </a:cubicBezTo>
                    <a:cubicBezTo>
                      <a:pt x="0" y="2"/>
                      <a:pt x="0" y="3"/>
                      <a:pt x="0" y="4"/>
                    </a:cubicBezTo>
                    <a:cubicBezTo>
                      <a:pt x="0" y="4"/>
                      <a:pt x="1" y="4"/>
                      <a:pt x="2" y="4"/>
                    </a:cubicBezTo>
                    <a:cubicBezTo>
                      <a:pt x="2" y="3"/>
                      <a:pt x="2" y="2"/>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3" name="Freeform 311"/>
              <p:cNvSpPr>
                <a:spLocks noEditPoints="1"/>
              </p:cNvSpPr>
              <p:nvPr/>
            </p:nvSpPr>
            <p:spPr bwMode="auto">
              <a:xfrm>
                <a:off x="2684" y="430"/>
                <a:ext cx="4" cy="11"/>
              </a:xfrm>
              <a:custGeom>
                <a:avLst/>
                <a:gdLst>
                  <a:gd name="T0" fmla="*/ 2 w 2"/>
                  <a:gd name="T1" fmla="*/ 4 h 5"/>
                  <a:gd name="T2" fmla="*/ 0 w 2"/>
                  <a:gd name="T3" fmla="*/ 4 h 5"/>
                  <a:gd name="T4" fmla="*/ 0 w 2"/>
                  <a:gd name="T5" fmla="*/ 5 h 5"/>
                  <a:gd name="T6" fmla="*/ 1 w 2"/>
                  <a:gd name="T7" fmla="*/ 4 h 5"/>
                  <a:gd name="T8" fmla="*/ 2 w 2"/>
                  <a:gd name="T9" fmla="*/ 4 h 5"/>
                  <a:gd name="T10" fmla="*/ 2 w 2"/>
                  <a:gd name="T11" fmla="*/ 0 h 5"/>
                  <a:gd name="T12" fmla="*/ 0 w 2"/>
                  <a:gd name="T13" fmla="*/ 0 h 5"/>
                  <a:gd name="T14" fmla="*/ 0 w 2"/>
                  <a:gd name="T15" fmla="*/ 1 h 5"/>
                  <a:gd name="T16" fmla="*/ 2 w 2"/>
                  <a:gd name="T17" fmla="*/ 0 h 5"/>
                  <a:gd name="T18" fmla="*/ 2 w 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2" y="4"/>
                    </a:moveTo>
                    <a:cubicBezTo>
                      <a:pt x="1" y="4"/>
                      <a:pt x="0" y="4"/>
                      <a:pt x="0" y="4"/>
                    </a:cubicBezTo>
                    <a:cubicBezTo>
                      <a:pt x="0" y="4"/>
                      <a:pt x="0" y="5"/>
                      <a:pt x="0" y="5"/>
                    </a:cubicBezTo>
                    <a:cubicBezTo>
                      <a:pt x="0" y="4"/>
                      <a:pt x="1" y="4"/>
                      <a:pt x="1" y="4"/>
                    </a:cubicBezTo>
                    <a:cubicBezTo>
                      <a:pt x="2" y="4"/>
                      <a:pt x="2" y="4"/>
                      <a:pt x="2" y="4"/>
                    </a:cubicBezTo>
                    <a:moveTo>
                      <a:pt x="2" y="0"/>
                    </a:moveTo>
                    <a:cubicBezTo>
                      <a:pt x="1" y="0"/>
                      <a:pt x="1" y="0"/>
                      <a:pt x="0" y="0"/>
                    </a:cubicBezTo>
                    <a:cubicBezTo>
                      <a:pt x="0" y="0"/>
                      <a:pt x="0" y="1"/>
                      <a:pt x="0" y="1"/>
                    </a:cubicBezTo>
                    <a:cubicBezTo>
                      <a:pt x="1" y="1"/>
                      <a:pt x="1" y="0"/>
                      <a:pt x="2" y="0"/>
                    </a:cubicBezTo>
                    <a:cubicBezTo>
                      <a:pt x="2" y="0"/>
                      <a:pt x="2" y="0"/>
                      <a:pt x="2"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4" name="Freeform 312"/>
              <p:cNvSpPr>
                <a:spLocks/>
              </p:cNvSpPr>
              <p:nvPr/>
            </p:nvSpPr>
            <p:spPr bwMode="auto">
              <a:xfrm>
                <a:off x="2675" y="432"/>
                <a:ext cx="2" cy="11"/>
              </a:xfrm>
              <a:custGeom>
                <a:avLst/>
                <a:gdLst>
                  <a:gd name="T0" fmla="*/ 1 w 1"/>
                  <a:gd name="T1" fmla="*/ 0 h 5"/>
                  <a:gd name="T2" fmla="*/ 1 w 1"/>
                  <a:gd name="T3" fmla="*/ 0 h 5"/>
                  <a:gd name="T4" fmla="*/ 0 w 1"/>
                  <a:gd name="T5" fmla="*/ 5 h 5"/>
                  <a:gd name="T6" fmla="*/ 1 w 1"/>
                  <a:gd name="T7" fmla="*/ 4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1" y="0"/>
                      <a:pt x="1" y="0"/>
                    </a:cubicBezTo>
                    <a:cubicBezTo>
                      <a:pt x="1" y="2"/>
                      <a:pt x="0" y="3"/>
                      <a:pt x="0" y="5"/>
                    </a:cubicBezTo>
                    <a:cubicBezTo>
                      <a:pt x="0" y="4"/>
                      <a:pt x="1" y="4"/>
                      <a:pt x="1" y="4"/>
                    </a:cubicBezTo>
                    <a:cubicBezTo>
                      <a:pt x="1" y="3"/>
                      <a:pt x="1" y="2"/>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5" name="Freeform 313"/>
              <p:cNvSpPr>
                <a:spLocks noEditPoints="1"/>
              </p:cNvSpPr>
              <p:nvPr/>
            </p:nvSpPr>
            <p:spPr bwMode="auto">
              <a:xfrm>
                <a:off x="2675" y="432"/>
                <a:ext cx="2" cy="11"/>
              </a:xfrm>
              <a:custGeom>
                <a:avLst/>
                <a:gdLst>
                  <a:gd name="T0" fmla="*/ 1 w 1"/>
                  <a:gd name="T1" fmla="*/ 4 h 5"/>
                  <a:gd name="T2" fmla="*/ 0 w 1"/>
                  <a:gd name="T3" fmla="*/ 5 h 5"/>
                  <a:gd name="T4" fmla="*/ 0 w 1"/>
                  <a:gd name="T5" fmla="*/ 5 h 5"/>
                  <a:gd name="T6" fmla="*/ 1 w 1"/>
                  <a:gd name="T7" fmla="*/ 4 h 5"/>
                  <a:gd name="T8" fmla="*/ 1 w 1"/>
                  <a:gd name="T9" fmla="*/ 4 h 5"/>
                  <a:gd name="T10" fmla="*/ 1 w 1"/>
                  <a:gd name="T11" fmla="*/ 0 h 5"/>
                  <a:gd name="T12" fmla="*/ 1 w 1"/>
                  <a:gd name="T13" fmla="*/ 0 h 5"/>
                  <a:gd name="T14" fmla="*/ 1 w 1"/>
                  <a:gd name="T15" fmla="*/ 0 h 5"/>
                  <a:gd name="T16" fmla="*/ 1 w 1"/>
                  <a:gd name="T17" fmla="*/ 0 h 5"/>
                  <a:gd name="T18" fmla="*/ 1 w 1"/>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
                    <a:moveTo>
                      <a:pt x="1" y="4"/>
                    </a:moveTo>
                    <a:cubicBezTo>
                      <a:pt x="1" y="4"/>
                      <a:pt x="0" y="4"/>
                      <a:pt x="0" y="5"/>
                    </a:cubicBezTo>
                    <a:cubicBezTo>
                      <a:pt x="0" y="5"/>
                      <a:pt x="0" y="5"/>
                      <a:pt x="0" y="5"/>
                    </a:cubicBezTo>
                    <a:cubicBezTo>
                      <a:pt x="0" y="5"/>
                      <a:pt x="1" y="5"/>
                      <a:pt x="1" y="4"/>
                    </a:cubicBezTo>
                    <a:cubicBezTo>
                      <a:pt x="1" y="4"/>
                      <a:pt x="1" y="4"/>
                      <a:pt x="1" y="4"/>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6" name="Freeform 314"/>
              <p:cNvSpPr>
                <a:spLocks/>
              </p:cNvSpPr>
              <p:nvPr/>
            </p:nvSpPr>
            <p:spPr bwMode="auto">
              <a:xfrm>
                <a:off x="2716" y="434"/>
                <a:ext cx="19" cy="5"/>
              </a:xfrm>
              <a:custGeom>
                <a:avLst/>
                <a:gdLst>
                  <a:gd name="T0" fmla="*/ 5 w 9"/>
                  <a:gd name="T1" fmla="*/ 0 h 2"/>
                  <a:gd name="T2" fmla="*/ 0 w 9"/>
                  <a:gd name="T3" fmla="*/ 1 h 2"/>
                  <a:gd name="T4" fmla="*/ 5 w 9"/>
                  <a:gd name="T5" fmla="*/ 2 h 2"/>
                  <a:gd name="T6" fmla="*/ 9 w 9"/>
                  <a:gd name="T7" fmla="*/ 1 h 2"/>
                  <a:gd name="T8" fmla="*/ 5 w 9"/>
                  <a:gd name="T9" fmla="*/ 0 h 2"/>
                </a:gdLst>
                <a:ahLst/>
                <a:cxnLst>
                  <a:cxn ang="0">
                    <a:pos x="T0" y="T1"/>
                  </a:cxn>
                  <a:cxn ang="0">
                    <a:pos x="T2" y="T3"/>
                  </a:cxn>
                  <a:cxn ang="0">
                    <a:pos x="T4" y="T5"/>
                  </a:cxn>
                  <a:cxn ang="0">
                    <a:pos x="T6" y="T7"/>
                  </a:cxn>
                  <a:cxn ang="0">
                    <a:pos x="T8" y="T9"/>
                  </a:cxn>
                </a:cxnLst>
                <a:rect l="0" t="0" r="r" b="b"/>
                <a:pathLst>
                  <a:path w="9" h="2">
                    <a:moveTo>
                      <a:pt x="5" y="0"/>
                    </a:moveTo>
                    <a:cubicBezTo>
                      <a:pt x="3" y="0"/>
                      <a:pt x="2" y="1"/>
                      <a:pt x="0" y="1"/>
                    </a:cubicBezTo>
                    <a:cubicBezTo>
                      <a:pt x="2" y="1"/>
                      <a:pt x="3" y="2"/>
                      <a:pt x="5" y="2"/>
                    </a:cubicBezTo>
                    <a:cubicBezTo>
                      <a:pt x="6" y="1"/>
                      <a:pt x="7" y="1"/>
                      <a:pt x="9" y="1"/>
                    </a:cubicBezTo>
                    <a:cubicBezTo>
                      <a:pt x="7" y="0"/>
                      <a:pt x="6" y="0"/>
                      <a:pt x="5"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7" name="Freeform 315"/>
              <p:cNvSpPr>
                <a:spLocks noEditPoints="1"/>
              </p:cNvSpPr>
              <p:nvPr/>
            </p:nvSpPr>
            <p:spPr bwMode="auto">
              <a:xfrm>
                <a:off x="2716" y="432"/>
                <a:ext cx="19" cy="7"/>
              </a:xfrm>
              <a:custGeom>
                <a:avLst/>
                <a:gdLst>
                  <a:gd name="T0" fmla="*/ 0 w 9"/>
                  <a:gd name="T1" fmla="*/ 2 h 3"/>
                  <a:gd name="T2" fmla="*/ 0 w 9"/>
                  <a:gd name="T3" fmla="*/ 2 h 3"/>
                  <a:gd name="T4" fmla="*/ 4 w 9"/>
                  <a:gd name="T5" fmla="*/ 3 h 3"/>
                  <a:gd name="T6" fmla="*/ 5 w 9"/>
                  <a:gd name="T7" fmla="*/ 3 h 3"/>
                  <a:gd name="T8" fmla="*/ 0 w 9"/>
                  <a:gd name="T9" fmla="*/ 2 h 3"/>
                  <a:gd name="T10" fmla="*/ 5 w 9"/>
                  <a:gd name="T11" fmla="*/ 0 h 3"/>
                  <a:gd name="T12" fmla="*/ 5 w 9"/>
                  <a:gd name="T13" fmla="*/ 1 h 3"/>
                  <a:gd name="T14" fmla="*/ 9 w 9"/>
                  <a:gd name="T15" fmla="*/ 2 h 3"/>
                  <a:gd name="T16" fmla="*/ 9 w 9"/>
                  <a:gd name="T17" fmla="*/ 2 h 3"/>
                  <a:gd name="T18" fmla="*/ 5 w 9"/>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
                    <a:moveTo>
                      <a:pt x="0" y="2"/>
                    </a:moveTo>
                    <a:cubicBezTo>
                      <a:pt x="0" y="2"/>
                      <a:pt x="0" y="2"/>
                      <a:pt x="0" y="2"/>
                    </a:cubicBezTo>
                    <a:cubicBezTo>
                      <a:pt x="2" y="3"/>
                      <a:pt x="3" y="3"/>
                      <a:pt x="4" y="3"/>
                    </a:cubicBezTo>
                    <a:cubicBezTo>
                      <a:pt x="5" y="3"/>
                      <a:pt x="5" y="3"/>
                      <a:pt x="5" y="3"/>
                    </a:cubicBezTo>
                    <a:cubicBezTo>
                      <a:pt x="3" y="3"/>
                      <a:pt x="2" y="2"/>
                      <a:pt x="0" y="2"/>
                    </a:cubicBezTo>
                    <a:moveTo>
                      <a:pt x="5" y="0"/>
                    </a:moveTo>
                    <a:cubicBezTo>
                      <a:pt x="5" y="0"/>
                      <a:pt x="5" y="0"/>
                      <a:pt x="5" y="1"/>
                    </a:cubicBezTo>
                    <a:cubicBezTo>
                      <a:pt x="6" y="1"/>
                      <a:pt x="7" y="1"/>
                      <a:pt x="9" y="2"/>
                    </a:cubicBezTo>
                    <a:cubicBezTo>
                      <a:pt x="9" y="2"/>
                      <a:pt x="9" y="2"/>
                      <a:pt x="9" y="2"/>
                    </a:cubicBezTo>
                    <a:cubicBezTo>
                      <a:pt x="8" y="1"/>
                      <a:pt x="6" y="1"/>
                      <a:pt x="5"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8" name="Freeform 316"/>
              <p:cNvSpPr>
                <a:spLocks/>
              </p:cNvSpPr>
              <p:nvPr/>
            </p:nvSpPr>
            <p:spPr bwMode="auto">
              <a:xfrm>
                <a:off x="2796" y="481"/>
                <a:ext cx="5" cy="5"/>
              </a:xfrm>
              <a:custGeom>
                <a:avLst/>
                <a:gdLst>
                  <a:gd name="T0" fmla="*/ 0 w 2"/>
                  <a:gd name="T1" fmla="*/ 0 h 2"/>
                  <a:gd name="T2" fmla="*/ 1 w 2"/>
                  <a:gd name="T3" fmla="*/ 1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1" y="1"/>
                    </a:cubicBezTo>
                    <a:cubicBezTo>
                      <a:pt x="1" y="1"/>
                      <a:pt x="1" y="2"/>
                      <a:pt x="2" y="2"/>
                    </a:cubicBezTo>
                    <a:cubicBezTo>
                      <a:pt x="2" y="1"/>
                      <a:pt x="1" y="1"/>
                      <a:pt x="1" y="0"/>
                    </a:cubicBezTo>
                    <a:cubicBezTo>
                      <a:pt x="1" y="0"/>
                      <a:pt x="1"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9" name="Freeform 317"/>
              <p:cNvSpPr>
                <a:spLocks noEditPoints="1"/>
              </p:cNvSpPr>
              <p:nvPr/>
            </p:nvSpPr>
            <p:spPr bwMode="auto">
              <a:xfrm>
                <a:off x="2796" y="479"/>
                <a:ext cx="5" cy="7"/>
              </a:xfrm>
              <a:custGeom>
                <a:avLst/>
                <a:gdLst>
                  <a:gd name="T0" fmla="*/ 1 w 2"/>
                  <a:gd name="T1" fmla="*/ 2 h 3"/>
                  <a:gd name="T2" fmla="*/ 1 w 2"/>
                  <a:gd name="T3" fmla="*/ 3 h 3"/>
                  <a:gd name="T4" fmla="*/ 2 w 2"/>
                  <a:gd name="T5" fmla="*/ 3 h 3"/>
                  <a:gd name="T6" fmla="*/ 2 w 2"/>
                  <a:gd name="T7" fmla="*/ 3 h 3"/>
                  <a:gd name="T8" fmla="*/ 1 w 2"/>
                  <a:gd name="T9" fmla="*/ 2 h 3"/>
                  <a:gd name="T10" fmla="*/ 0 w 2"/>
                  <a:gd name="T11" fmla="*/ 0 h 3"/>
                  <a:gd name="T12" fmla="*/ 0 w 2"/>
                  <a:gd name="T13" fmla="*/ 1 h 3"/>
                  <a:gd name="T14" fmla="*/ 1 w 2"/>
                  <a:gd name="T15" fmla="*/ 1 h 3"/>
                  <a:gd name="T16" fmla="*/ 1 w 2"/>
                  <a:gd name="T17" fmla="*/ 1 h 3"/>
                  <a:gd name="T18" fmla="*/ 0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2"/>
                    </a:moveTo>
                    <a:cubicBezTo>
                      <a:pt x="1" y="2"/>
                      <a:pt x="1" y="2"/>
                      <a:pt x="1" y="3"/>
                    </a:cubicBezTo>
                    <a:cubicBezTo>
                      <a:pt x="1" y="3"/>
                      <a:pt x="1" y="3"/>
                      <a:pt x="2" y="3"/>
                    </a:cubicBezTo>
                    <a:cubicBezTo>
                      <a:pt x="2" y="3"/>
                      <a:pt x="2" y="3"/>
                      <a:pt x="2" y="3"/>
                    </a:cubicBezTo>
                    <a:cubicBezTo>
                      <a:pt x="1" y="3"/>
                      <a:pt x="1" y="2"/>
                      <a:pt x="1" y="2"/>
                    </a:cubicBezTo>
                    <a:moveTo>
                      <a:pt x="0" y="0"/>
                    </a:moveTo>
                    <a:cubicBezTo>
                      <a:pt x="0" y="0"/>
                      <a:pt x="0" y="0"/>
                      <a:pt x="0" y="1"/>
                    </a:cubicBezTo>
                    <a:cubicBezTo>
                      <a:pt x="1" y="1"/>
                      <a:pt x="1" y="1"/>
                      <a:pt x="1" y="1"/>
                    </a:cubicBezTo>
                    <a:cubicBezTo>
                      <a:pt x="1" y="1"/>
                      <a:pt x="1" y="1"/>
                      <a:pt x="1" y="1"/>
                    </a:cubicBezTo>
                    <a:cubicBezTo>
                      <a:pt x="1" y="1"/>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0" name="Freeform 318"/>
              <p:cNvSpPr>
                <a:spLocks/>
              </p:cNvSpPr>
              <p:nvPr/>
            </p:nvSpPr>
            <p:spPr bwMode="auto">
              <a:xfrm>
                <a:off x="2803" y="520"/>
                <a:ext cx="4" cy="14"/>
              </a:xfrm>
              <a:custGeom>
                <a:avLst/>
                <a:gdLst>
                  <a:gd name="T0" fmla="*/ 0 w 2"/>
                  <a:gd name="T1" fmla="*/ 0 h 7"/>
                  <a:gd name="T2" fmla="*/ 0 w 2"/>
                  <a:gd name="T3" fmla="*/ 1 h 7"/>
                  <a:gd name="T4" fmla="*/ 1 w 2"/>
                  <a:gd name="T5" fmla="*/ 3 h 7"/>
                  <a:gd name="T6" fmla="*/ 1 w 2"/>
                  <a:gd name="T7" fmla="*/ 4 h 7"/>
                  <a:gd name="T8" fmla="*/ 2 w 2"/>
                  <a:gd name="T9" fmla="*/ 7 h 7"/>
                  <a:gd name="T10" fmla="*/ 2 w 2"/>
                  <a:gd name="T11" fmla="*/ 1 h 7"/>
                  <a:gd name="T12" fmla="*/ 0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0"/>
                    </a:moveTo>
                    <a:cubicBezTo>
                      <a:pt x="0" y="0"/>
                      <a:pt x="0" y="1"/>
                      <a:pt x="0" y="1"/>
                    </a:cubicBezTo>
                    <a:cubicBezTo>
                      <a:pt x="0" y="2"/>
                      <a:pt x="1" y="2"/>
                      <a:pt x="1" y="3"/>
                    </a:cubicBezTo>
                    <a:cubicBezTo>
                      <a:pt x="1" y="3"/>
                      <a:pt x="1" y="4"/>
                      <a:pt x="1" y="4"/>
                    </a:cubicBezTo>
                    <a:cubicBezTo>
                      <a:pt x="2" y="5"/>
                      <a:pt x="2" y="6"/>
                      <a:pt x="2" y="7"/>
                    </a:cubicBezTo>
                    <a:cubicBezTo>
                      <a:pt x="2" y="4"/>
                      <a:pt x="2" y="2"/>
                      <a:pt x="2" y="1"/>
                    </a:cubicBezTo>
                    <a:cubicBezTo>
                      <a:pt x="1" y="1"/>
                      <a:pt x="1"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1" name="Freeform 319"/>
              <p:cNvSpPr>
                <a:spLocks/>
              </p:cNvSpPr>
              <p:nvPr/>
            </p:nvSpPr>
            <p:spPr bwMode="auto">
              <a:xfrm>
                <a:off x="2788" y="568"/>
                <a:ext cx="2" cy="15"/>
              </a:xfrm>
              <a:custGeom>
                <a:avLst/>
                <a:gdLst>
                  <a:gd name="T0" fmla="*/ 1 w 1"/>
                  <a:gd name="T1" fmla="*/ 0 h 7"/>
                  <a:gd name="T2" fmla="*/ 0 w 1"/>
                  <a:gd name="T3" fmla="*/ 3 h 7"/>
                  <a:gd name="T4" fmla="*/ 0 w 1"/>
                  <a:gd name="T5" fmla="*/ 7 h 7"/>
                  <a:gd name="T6" fmla="*/ 1 w 1"/>
                  <a:gd name="T7" fmla="*/ 4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1"/>
                      <a:pt x="0" y="2"/>
                      <a:pt x="0" y="3"/>
                    </a:cubicBezTo>
                    <a:cubicBezTo>
                      <a:pt x="0" y="4"/>
                      <a:pt x="0" y="5"/>
                      <a:pt x="0" y="7"/>
                    </a:cubicBezTo>
                    <a:cubicBezTo>
                      <a:pt x="0" y="6"/>
                      <a:pt x="1" y="5"/>
                      <a:pt x="1" y="4"/>
                    </a:cubicBezTo>
                    <a:cubicBezTo>
                      <a:pt x="1" y="2"/>
                      <a:pt x="1" y="1"/>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2" name="Freeform 320"/>
              <p:cNvSpPr>
                <a:spLocks/>
              </p:cNvSpPr>
              <p:nvPr/>
            </p:nvSpPr>
            <p:spPr bwMode="auto">
              <a:xfrm>
                <a:off x="2790" y="568"/>
                <a:ext cx="2" cy="9"/>
              </a:xfrm>
              <a:custGeom>
                <a:avLst/>
                <a:gdLst>
                  <a:gd name="T0" fmla="*/ 1 w 1"/>
                  <a:gd name="T1" fmla="*/ 0 h 4"/>
                  <a:gd name="T2" fmla="*/ 0 w 1"/>
                  <a:gd name="T3" fmla="*/ 0 h 4"/>
                  <a:gd name="T4" fmla="*/ 0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0" y="0"/>
                      <a:pt x="0" y="0"/>
                    </a:cubicBezTo>
                    <a:cubicBezTo>
                      <a:pt x="0" y="1"/>
                      <a:pt x="0" y="2"/>
                      <a:pt x="0" y="4"/>
                    </a:cubicBezTo>
                    <a:cubicBezTo>
                      <a:pt x="0" y="4"/>
                      <a:pt x="0" y="3"/>
                      <a:pt x="1" y="3"/>
                    </a:cubicBezTo>
                    <a:cubicBezTo>
                      <a:pt x="1" y="2"/>
                      <a:pt x="1" y="1"/>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3" name="Freeform 321"/>
              <p:cNvSpPr>
                <a:spLocks/>
              </p:cNvSpPr>
              <p:nvPr/>
            </p:nvSpPr>
            <p:spPr bwMode="auto">
              <a:xfrm>
                <a:off x="2820" y="681"/>
                <a:ext cx="6" cy="13"/>
              </a:xfrm>
              <a:custGeom>
                <a:avLst/>
                <a:gdLst>
                  <a:gd name="T0" fmla="*/ 0 w 3"/>
                  <a:gd name="T1" fmla="*/ 0 h 6"/>
                  <a:gd name="T2" fmla="*/ 1 w 3"/>
                  <a:gd name="T3" fmla="*/ 4 h 6"/>
                  <a:gd name="T4" fmla="*/ 3 w 3"/>
                  <a:gd name="T5" fmla="*/ 6 h 6"/>
                  <a:gd name="T6" fmla="*/ 2 w 3"/>
                  <a:gd name="T7" fmla="*/ 2 h 6"/>
                  <a:gd name="T8" fmla="*/ 2 w 3"/>
                  <a:gd name="T9" fmla="*/ 2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1" y="2"/>
                      <a:pt x="1" y="3"/>
                      <a:pt x="1" y="4"/>
                    </a:cubicBezTo>
                    <a:cubicBezTo>
                      <a:pt x="2" y="4"/>
                      <a:pt x="2" y="5"/>
                      <a:pt x="3" y="6"/>
                    </a:cubicBezTo>
                    <a:cubicBezTo>
                      <a:pt x="2" y="4"/>
                      <a:pt x="2" y="3"/>
                      <a:pt x="2" y="2"/>
                    </a:cubicBezTo>
                    <a:cubicBezTo>
                      <a:pt x="2" y="2"/>
                      <a:pt x="2" y="2"/>
                      <a:pt x="2" y="2"/>
                    </a:cubicBezTo>
                    <a:cubicBezTo>
                      <a:pt x="1" y="1"/>
                      <a:pt x="1" y="1"/>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4" name="Freeform 322"/>
              <p:cNvSpPr>
                <a:spLocks noEditPoints="1"/>
              </p:cNvSpPr>
              <p:nvPr/>
            </p:nvSpPr>
            <p:spPr bwMode="auto">
              <a:xfrm>
                <a:off x="2820" y="681"/>
                <a:ext cx="6" cy="13"/>
              </a:xfrm>
              <a:custGeom>
                <a:avLst/>
                <a:gdLst>
                  <a:gd name="T0" fmla="*/ 1 w 3"/>
                  <a:gd name="T1" fmla="*/ 4 h 6"/>
                  <a:gd name="T2" fmla="*/ 2 w 3"/>
                  <a:gd name="T3" fmla="*/ 4 h 6"/>
                  <a:gd name="T4" fmla="*/ 3 w 3"/>
                  <a:gd name="T5" fmla="*/ 6 h 6"/>
                  <a:gd name="T6" fmla="*/ 3 w 3"/>
                  <a:gd name="T7" fmla="*/ 6 h 6"/>
                  <a:gd name="T8" fmla="*/ 1 w 3"/>
                  <a:gd name="T9" fmla="*/ 4 h 6"/>
                  <a:gd name="T10" fmla="*/ 0 w 3"/>
                  <a:gd name="T11" fmla="*/ 0 h 6"/>
                  <a:gd name="T12" fmla="*/ 0 w 3"/>
                  <a:gd name="T13" fmla="*/ 0 h 6"/>
                  <a:gd name="T14" fmla="*/ 2 w 3"/>
                  <a:gd name="T15" fmla="*/ 2 h 6"/>
                  <a:gd name="T16" fmla="*/ 2 w 3"/>
                  <a:gd name="T17" fmla="*/ 2 h 6"/>
                  <a:gd name="T18" fmla="*/ 2 w 3"/>
                  <a:gd name="T19" fmla="*/ 2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4"/>
                    </a:moveTo>
                    <a:cubicBezTo>
                      <a:pt x="2" y="4"/>
                      <a:pt x="2" y="4"/>
                      <a:pt x="2" y="4"/>
                    </a:cubicBezTo>
                    <a:cubicBezTo>
                      <a:pt x="2" y="5"/>
                      <a:pt x="3" y="6"/>
                      <a:pt x="3" y="6"/>
                    </a:cubicBezTo>
                    <a:cubicBezTo>
                      <a:pt x="3" y="6"/>
                      <a:pt x="3" y="6"/>
                      <a:pt x="3" y="6"/>
                    </a:cubicBezTo>
                    <a:cubicBezTo>
                      <a:pt x="2" y="5"/>
                      <a:pt x="2" y="4"/>
                      <a:pt x="1" y="4"/>
                    </a:cubicBezTo>
                    <a:moveTo>
                      <a:pt x="0" y="0"/>
                    </a:moveTo>
                    <a:cubicBezTo>
                      <a:pt x="0" y="0"/>
                      <a:pt x="0" y="0"/>
                      <a:pt x="0" y="0"/>
                    </a:cubicBezTo>
                    <a:cubicBezTo>
                      <a:pt x="1" y="1"/>
                      <a:pt x="1" y="1"/>
                      <a:pt x="2" y="2"/>
                    </a:cubicBezTo>
                    <a:cubicBezTo>
                      <a:pt x="2" y="2"/>
                      <a:pt x="2" y="2"/>
                      <a:pt x="2" y="2"/>
                    </a:cubicBezTo>
                    <a:cubicBezTo>
                      <a:pt x="2" y="2"/>
                      <a:pt x="2" y="2"/>
                      <a:pt x="2" y="2"/>
                    </a:cubicBezTo>
                    <a:cubicBezTo>
                      <a:pt x="1" y="1"/>
                      <a:pt x="1"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5" name="Freeform 323"/>
              <p:cNvSpPr>
                <a:spLocks/>
              </p:cNvSpPr>
              <p:nvPr/>
            </p:nvSpPr>
            <p:spPr bwMode="auto">
              <a:xfrm>
                <a:off x="2839" y="711"/>
                <a:ext cx="6" cy="8"/>
              </a:xfrm>
              <a:custGeom>
                <a:avLst/>
                <a:gdLst>
                  <a:gd name="T0" fmla="*/ 2 w 3"/>
                  <a:gd name="T1" fmla="*/ 0 h 4"/>
                  <a:gd name="T2" fmla="*/ 2 w 3"/>
                  <a:gd name="T3" fmla="*/ 1 h 4"/>
                  <a:gd name="T4" fmla="*/ 2 w 3"/>
                  <a:gd name="T5" fmla="*/ 1 h 4"/>
                  <a:gd name="T6" fmla="*/ 1 w 3"/>
                  <a:gd name="T7" fmla="*/ 2 h 4"/>
                  <a:gd name="T8" fmla="*/ 0 w 3"/>
                  <a:gd name="T9" fmla="*/ 2 h 4"/>
                  <a:gd name="T10" fmla="*/ 1 w 3"/>
                  <a:gd name="T11" fmla="*/ 4 h 4"/>
                  <a:gd name="T12" fmla="*/ 3 w 3"/>
                  <a:gd name="T13" fmla="*/ 3 h 4"/>
                  <a:gd name="T14" fmla="*/ 3 w 3"/>
                  <a:gd name="T15" fmla="*/ 2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0"/>
                      <a:pt x="2" y="1"/>
                      <a:pt x="2" y="1"/>
                    </a:cubicBezTo>
                    <a:cubicBezTo>
                      <a:pt x="2" y="1"/>
                      <a:pt x="2" y="1"/>
                      <a:pt x="2" y="1"/>
                    </a:cubicBezTo>
                    <a:cubicBezTo>
                      <a:pt x="1" y="1"/>
                      <a:pt x="1" y="2"/>
                      <a:pt x="1" y="2"/>
                    </a:cubicBezTo>
                    <a:cubicBezTo>
                      <a:pt x="1" y="2"/>
                      <a:pt x="0" y="2"/>
                      <a:pt x="0" y="2"/>
                    </a:cubicBezTo>
                    <a:cubicBezTo>
                      <a:pt x="0" y="3"/>
                      <a:pt x="0" y="4"/>
                      <a:pt x="1" y="4"/>
                    </a:cubicBezTo>
                    <a:cubicBezTo>
                      <a:pt x="2" y="4"/>
                      <a:pt x="3" y="4"/>
                      <a:pt x="3" y="3"/>
                    </a:cubicBezTo>
                    <a:cubicBezTo>
                      <a:pt x="3" y="3"/>
                      <a:pt x="3" y="2"/>
                      <a:pt x="3" y="2"/>
                    </a:cubicBezTo>
                    <a:cubicBezTo>
                      <a:pt x="3" y="1"/>
                      <a:pt x="3" y="1"/>
                      <a:pt x="2"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6" name="Freeform 324"/>
              <p:cNvSpPr>
                <a:spLocks noEditPoints="1"/>
              </p:cNvSpPr>
              <p:nvPr/>
            </p:nvSpPr>
            <p:spPr bwMode="auto">
              <a:xfrm>
                <a:off x="2839" y="709"/>
                <a:ext cx="8" cy="10"/>
              </a:xfrm>
              <a:custGeom>
                <a:avLst/>
                <a:gdLst>
                  <a:gd name="T0" fmla="*/ 0 w 4"/>
                  <a:gd name="T1" fmla="*/ 3 h 5"/>
                  <a:gd name="T2" fmla="*/ 0 w 4"/>
                  <a:gd name="T3" fmla="*/ 3 h 5"/>
                  <a:gd name="T4" fmla="*/ 0 w 4"/>
                  <a:gd name="T5" fmla="*/ 5 h 5"/>
                  <a:gd name="T6" fmla="*/ 1 w 4"/>
                  <a:gd name="T7" fmla="*/ 5 h 5"/>
                  <a:gd name="T8" fmla="*/ 0 w 4"/>
                  <a:gd name="T9" fmla="*/ 3 h 5"/>
                  <a:gd name="T10" fmla="*/ 3 w 4"/>
                  <a:gd name="T11" fmla="*/ 0 h 5"/>
                  <a:gd name="T12" fmla="*/ 2 w 4"/>
                  <a:gd name="T13" fmla="*/ 1 h 5"/>
                  <a:gd name="T14" fmla="*/ 3 w 4"/>
                  <a:gd name="T15" fmla="*/ 3 h 5"/>
                  <a:gd name="T16" fmla="*/ 3 w 4"/>
                  <a:gd name="T17" fmla="*/ 4 h 5"/>
                  <a:gd name="T18" fmla="*/ 4 w 4"/>
                  <a:gd name="T19" fmla="*/ 4 h 5"/>
                  <a:gd name="T20" fmla="*/ 3 w 4"/>
                  <a:gd name="T21" fmla="*/ 3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3"/>
                    </a:moveTo>
                    <a:cubicBezTo>
                      <a:pt x="0" y="3"/>
                      <a:pt x="0" y="3"/>
                      <a:pt x="0" y="3"/>
                    </a:cubicBezTo>
                    <a:cubicBezTo>
                      <a:pt x="0" y="4"/>
                      <a:pt x="0" y="5"/>
                      <a:pt x="0" y="5"/>
                    </a:cubicBezTo>
                    <a:cubicBezTo>
                      <a:pt x="1" y="5"/>
                      <a:pt x="1" y="5"/>
                      <a:pt x="1" y="5"/>
                    </a:cubicBezTo>
                    <a:cubicBezTo>
                      <a:pt x="0" y="5"/>
                      <a:pt x="0" y="4"/>
                      <a:pt x="0" y="3"/>
                    </a:cubicBezTo>
                    <a:moveTo>
                      <a:pt x="3" y="0"/>
                    </a:moveTo>
                    <a:cubicBezTo>
                      <a:pt x="2" y="1"/>
                      <a:pt x="2" y="1"/>
                      <a:pt x="2" y="1"/>
                    </a:cubicBezTo>
                    <a:cubicBezTo>
                      <a:pt x="3" y="2"/>
                      <a:pt x="3" y="2"/>
                      <a:pt x="3" y="3"/>
                    </a:cubicBezTo>
                    <a:cubicBezTo>
                      <a:pt x="3" y="3"/>
                      <a:pt x="3" y="4"/>
                      <a:pt x="3" y="4"/>
                    </a:cubicBezTo>
                    <a:cubicBezTo>
                      <a:pt x="3" y="4"/>
                      <a:pt x="3" y="4"/>
                      <a:pt x="4" y="4"/>
                    </a:cubicBezTo>
                    <a:cubicBezTo>
                      <a:pt x="3" y="3"/>
                      <a:pt x="3" y="3"/>
                      <a:pt x="3" y="3"/>
                    </a:cubicBezTo>
                    <a:cubicBezTo>
                      <a:pt x="3" y="2"/>
                      <a:pt x="3" y="1"/>
                      <a:pt x="3"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7" name="Freeform 325"/>
              <p:cNvSpPr>
                <a:spLocks noEditPoints="1"/>
              </p:cNvSpPr>
              <p:nvPr/>
            </p:nvSpPr>
            <p:spPr bwMode="auto">
              <a:xfrm>
                <a:off x="2801" y="709"/>
                <a:ext cx="4" cy="10"/>
              </a:xfrm>
              <a:custGeom>
                <a:avLst/>
                <a:gdLst>
                  <a:gd name="T0" fmla="*/ 1 w 2"/>
                  <a:gd name="T1" fmla="*/ 3 h 5"/>
                  <a:gd name="T2" fmla="*/ 1 w 2"/>
                  <a:gd name="T3" fmla="*/ 4 h 5"/>
                  <a:gd name="T4" fmla="*/ 2 w 2"/>
                  <a:gd name="T5" fmla="*/ 5 h 5"/>
                  <a:gd name="T6" fmla="*/ 2 w 2"/>
                  <a:gd name="T7" fmla="*/ 4 h 5"/>
                  <a:gd name="T8" fmla="*/ 1 w 2"/>
                  <a:gd name="T9" fmla="*/ 3 h 5"/>
                  <a:gd name="T10" fmla="*/ 0 w 2"/>
                  <a:gd name="T11" fmla="*/ 0 h 5"/>
                  <a:gd name="T12" fmla="*/ 0 w 2"/>
                  <a:gd name="T13" fmla="*/ 0 h 5"/>
                  <a:gd name="T14" fmla="*/ 1 w 2"/>
                  <a:gd name="T15" fmla="*/ 0 h 5"/>
                  <a:gd name="T16" fmla="*/ 1 w 2"/>
                  <a:gd name="T17" fmla="*/ 0 h 5"/>
                  <a:gd name="T18" fmla="*/ 0 w 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1" y="3"/>
                    </a:moveTo>
                    <a:cubicBezTo>
                      <a:pt x="1" y="3"/>
                      <a:pt x="1" y="4"/>
                      <a:pt x="1" y="4"/>
                    </a:cubicBezTo>
                    <a:cubicBezTo>
                      <a:pt x="1" y="4"/>
                      <a:pt x="2" y="5"/>
                      <a:pt x="2" y="5"/>
                    </a:cubicBezTo>
                    <a:cubicBezTo>
                      <a:pt x="2" y="5"/>
                      <a:pt x="2" y="4"/>
                      <a:pt x="2" y="4"/>
                    </a:cubicBezTo>
                    <a:cubicBezTo>
                      <a:pt x="2" y="4"/>
                      <a:pt x="1" y="3"/>
                      <a:pt x="1" y="3"/>
                    </a:cubicBezTo>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8" name="Freeform 326"/>
              <p:cNvSpPr>
                <a:spLocks/>
              </p:cNvSpPr>
              <p:nvPr/>
            </p:nvSpPr>
            <p:spPr bwMode="auto">
              <a:xfrm>
                <a:off x="2805" y="71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0" y="1"/>
                      <a:pt x="0" y="0"/>
                      <a:pt x="0" y="0"/>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9" name="Freeform 327"/>
              <p:cNvSpPr>
                <a:spLocks/>
              </p:cNvSpPr>
              <p:nvPr/>
            </p:nvSpPr>
            <p:spPr bwMode="auto">
              <a:xfrm>
                <a:off x="2845" y="749"/>
                <a:ext cx="5" cy="23"/>
              </a:xfrm>
              <a:custGeom>
                <a:avLst/>
                <a:gdLst>
                  <a:gd name="T0" fmla="*/ 0 w 2"/>
                  <a:gd name="T1" fmla="*/ 0 h 11"/>
                  <a:gd name="T2" fmla="*/ 0 w 2"/>
                  <a:gd name="T3" fmla="*/ 4 h 11"/>
                  <a:gd name="T4" fmla="*/ 2 w 2"/>
                  <a:gd name="T5" fmla="*/ 11 h 11"/>
                  <a:gd name="T6" fmla="*/ 2 w 2"/>
                  <a:gd name="T7" fmla="*/ 7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0" y="1"/>
                      <a:pt x="0" y="2"/>
                      <a:pt x="0" y="4"/>
                    </a:cubicBezTo>
                    <a:cubicBezTo>
                      <a:pt x="1" y="6"/>
                      <a:pt x="2" y="9"/>
                      <a:pt x="2" y="11"/>
                    </a:cubicBezTo>
                    <a:cubicBezTo>
                      <a:pt x="2" y="9"/>
                      <a:pt x="2" y="8"/>
                      <a:pt x="2" y="7"/>
                    </a:cubicBezTo>
                    <a:cubicBezTo>
                      <a:pt x="2" y="4"/>
                      <a:pt x="1" y="2"/>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0" name="Freeform 328"/>
              <p:cNvSpPr>
                <a:spLocks noEditPoints="1"/>
              </p:cNvSpPr>
              <p:nvPr/>
            </p:nvSpPr>
            <p:spPr bwMode="auto">
              <a:xfrm>
                <a:off x="2845" y="747"/>
                <a:ext cx="7" cy="28"/>
              </a:xfrm>
              <a:custGeom>
                <a:avLst/>
                <a:gdLst>
                  <a:gd name="T0" fmla="*/ 2 w 3"/>
                  <a:gd name="T1" fmla="*/ 8 h 13"/>
                  <a:gd name="T2" fmla="*/ 2 w 3"/>
                  <a:gd name="T3" fmla="*/ 12 h 13"/>
                  <a:gd name="T4" fmla="*/ 3 w 3"/>
                  <a:gd name="T5" fmla="*/ 13 h 13"/>
                  <a:gd name="T6" fmla="*/ 2 w 3"/>
                  <a:gd name="T7" fmla="*/ 9 h 13"/>
                  <a:gd name="T8" fmla="*/ 2 w 3"/>
                  <a:gd name="T9" fmla="*/ 8 h 13"/>
                  <a:gd name="T10" fmla="*/ 0 w 3"/>
                  <a:gd name="T11" fmla="*/ 0 h 13"/>
                  <a:gd name="T12" fmla="*/ 0 w 3"/>
                  <a:gd name="T13" fmla="*/ 3 h 13"/>
                  <a:gd name="T14" fmla="*/ 0 w 3"/>
                  <a:gd name="T15" fmla="*/ 5 h 13"/>
                  <a:gd name="T16" fmla="*/ 0 w 3"/>
                  <a:gd name="T17" fmla="*/ 1 h 13"/>
                  <a:gd name="T18" fmla="*/ 0 w 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2" y="8"/>
                    </a:moveTo>
                    <a:cubicBezTo>
                      <a:pt x="2" y="9"/>
                      <a:pt x="2" y="10"/>
                      <a:pt x="2" y="12"/>
                    </a:cubicBezTo>
                    <a:cubicBezTo>
                      <a:pt x="2" y="13"/>
                      <a:pt x="2" y="13"/>
                      <a:pt x="3" y="13"/>
                    </a:cubicBezTo>
                    <a:cubicBezTo>
                      <a:pt x="3" y="12"/>
                      <a:pt x="2" y="10"/>
                      <a:pt x="2" y="9"/>
                    </a:cubicBezTo>
                    <a:cubicBezTo>
                      <a:pt x="2" y="8"/>
                      <a:pt x="2" y="8"/>
                      <a:pt x="2" y="8"/>
                    </a:cubicBezTo>
                    <a:moveTo>
                      <a:pt x="0" y="0"/>
                    </a:moveTo>
                    <a:cubicBezTo>
                      <a:pt x="0" y="1"/>
                      <a:pt x="0" y="2"/>
                      <a:pt x="0" y="3"/>
                    </a:cubicBezTo>
                    <a:cubicBezTo>
                      <a:pt x="0" y="4"/>
                      <a:pt x="0" y="4"/>
                      <a:pt x="0" y="5"/>
                    </a:cubicBezTo>
                    <a:cubicBezTo>
                      <a:pt x="0" y="3"/>
                      <a:pt x="0" y="2"/>
                      <a:pt x="0" y="1"/>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1" name="Freeform 329"/>
              <p:cNvSpPr>
                <a:spLocks/>
              </p:cNvSpPr>
              <p:nvPr/>
            </p:nvSpPr>
            <p:spPr bwMode="auto">
              <a:xfrm>
                <a:off x="2818" y="777"/>
                <a:ext cx="4" cy="12"/>
              </a:xfrm>
              <a:custGeom>
                <a:avLst/>
                <a:gdLst>
                  <a:gd name="T0" fmla="*/ 0 w 2"/>
                  <a:gd name="T1" fmla="*/ 0 h 6"/>
                  <a:gd name="T2" fmla="*/ 1 w 2"/>
                  <a:gd name="T3" fmla="*/ 3 h 6"/>
                  <a:gd name="T4" fmla="*/ 2 w 2"/>
                  <a:gd name="T5" fmla="*/ 6 h 6"/>
                  <a:gd name="T6" fmla="*/ 2 w 2"/>
                  <a:gd name="T7" fmla="*/ 3 h 6"/>
                  <a:gd name="T8" fmla="*/ 2 w 2"/>
                  <a:gd name="T9" fmla="*/ 2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cubicBezTo>
                      <a:pt x="1" y="1"/>
                      <a:pt x="1" y="2"/>
                      <a:pt x="1" y="3"/>
                    </a:cubicBezTo>
                    <a:cubicBezTo>
                      <a:pt x="1" y="4"/>
                      <a:pt x="2" y="5"/>
                      <a:pt x="2" y="6"/>
                    </a:cubicBezTo>
                    <a:cubicBezTo>
                      <a:pt x="2" y="5"/>
                      <a:pt x="2" y="4"/>
                      <a:pt x="2" y="3"/>
                    </a:cubicBezTo>
                    <a:cubicBezTo>
                      <a:pt x="2" y="3"/>
                      <a:pt x="2" y="3"/>
                      <a:pt x="2" y="2"/>
                    </a:cubicBezTo>
                    <a:cubicBezTo>
                      <a:pt x="1" y="2"/>
                      <a:pt x="1" y="1"/>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2" name="Freeform 330"/>
              <p:cNvSpPr>
                <a:spLocks noEditPoints="1"/>
              </p:cNvSpPr>
              <p:nvPr/>
            </p:nvSpPr>
            <p:spPr bwMode="auto">
              <a:xfrm>
                <a:off x="2818" y="777"/>
                <a:ext cx="4" cy="15"/>
              </a:xfrm>
              <a:custGeom>
                <a:avLst/>
                <a:gdLst>
                  <a:gd name="T0" fmla="*/ 1 w 2"/>
                  <a:gd name="T1" fmla="*/ 3 h 7"/>
                  <a:gd name="T2" fmla="*/ 1 w 2"/>
                  <a:gd name="T3" fmla="*/ 4 h 7"/>
                  <a:gd name="T4" fmla="*/ 2 w 2"/>
                  <a:gd name="T5" fmla="*/ 7 h 7"/>
                  <a:gd name="T6" fmla="*/ 2 w 2"/>
                  <a:gd name="T7" fmla="*/ 7 h 7"/>
                  <a:gd name="T8" fmla="*/ 2 w 2"/>
                  <a:gd name="T9" fmla="*/ 6 h 7"/>
                  <a:gd name="T10" fmla="*/ 1 w 2"/>
                  <a:gd name="T11" fmla="*/ 3 h 7"/>
                  <a:gd name="T12" fmla="*/ 0 w 2"/>
                  <a:gd name="T13" fmla="*/ 0 h 7"/>
                  <a:gd name="T14" fmla="*/ 0 w 2"/>
                  <a:gd name="T15" fmla="*/ 0 h 7"/>
                  <a:gd name="T16" fmla="*/ 2 w 2"/>
                  <a:gd name="T17" fmla="*/ 2 h 7"/>
                  <a:gd name="T18" fmla="*/ 2 w 2"/>
                  <a:gd name="T19" fmla="*/ 3 h 7"/>
                  <a:gd name="T20" fmla="*/ 2 w 2"/>
                  <a:gd name="T21" fmla="*/ 2 h 7"/>
                  <a:gd name="T22" fmla="*/ 2 w 2"/>
                  <a:gd name="T23" fmla="*/ 2 h 7"/>
                  <a:gd name="T24" fmla="*/ 0 w 2"/>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1" y="3"/>
                    </a:moveTo>
                    <a:cubicBezTo>
                      <a:pt x="1" y="4"/>
                      <a:pt x="1" y="4"/>
                      <a:pt x="1" y="4"/>
                    </a:cubicBezTo>
                    <a:cubicBezTo>
                      <a:pt x="1" y="5"/>
                      <a:pt x="2" y="6"/>
                      <a:pt x="2" y="7"/>
                    </a:cubicBezTo>
                    <a:cubicBezTo>
                      <a:pt x="2" y="7"/>
                      <a:pt x="2" y="7"/>
                      <a:pt x="2" y="7"/>
                    </a:cubicBezTo>
                    <a:cubicBezTo>
                      <a:pt x="2" y="7"/>
                      <a:pt x="2" y="6"/>
                      <a:pt x="2" y="6"/>
                    </a:cubicBezTo>
                    <a:cubicBezTo>
                      <a:pt x="2" y="5"/>
                      <a:pt x="1" y="4"/>
                      <a:pt x="1" y="3"/>
                    </a:cubicBezTo>
                    <a:moveTo>
                      <a:pt x="0" y="0"/>
                    </a:moveTo>
                    <a:cubicBezTo>
                      <a:pt x="0" y="0"/>
                      <a:pt x="0" y="0"/>
                      <a:pt x="0" y="0"/>
                    </a:cubicBezTo>
                    <a:cubicBezTo>
                      <a:pt x="1" y="1"/>
                      <a:pt x="1" y="2"/>
                      <a:pt x="2" y="2"/>
                    </a:cubicBezTo>
                    <a:cubicBezTo>
                      <a:pt x="2" y="3"/>
                      <a:pt x="2" y="3"/>
                      <a:pt x="2" y="3"/>
                    </a:cubicBezTo>
                    <a:cubicBezTo>
                      <a:pt x="2" y="3"/>
                      <a:pt x="2" y="3"/>
                      <a:pt x="2" y="2"/>
                    </a:cubicBezTo>
                    <a:cubicBezTo>
                      <a:pt x="2" y="2"/>
                      <a:pt x="2" y="2"/>
                      <a:pt x="2" y="2"/>
                    </a:cubicBezTo>
                    <a:cubicBezTo>
                      <a:pt x="1" y="1"/>
                      <a:pt x="1"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3" name="Freeform 331"/>
              <p:cNvSpPr>
                <a:spLocks noEditPoints="1"/>
              </p:cNvSpPr>
              <p:nvPr/>
            </p:nvSpPr>
            <p:spPr bwMode="auto">
              <a:xfrm>
                <a:off x="2830" y="853"/>
                <a:ext cx="28" cy="124"/>
              </a:xfrm>
              <a:custGeom>
                <a:avLst/>
                <a:gdLst>
                  <a:gd name="T0" fmla="*/ 12 w 13"/>
                  <a:gd name="T1" fmla="*/ 56 h 58"/>
                  <a:gd name="T2" fmla="*/ 12 w 13"/>
                  <a:gd name="T3" fmla="*/ 56 h 58"/>
                  <a:gd name="T4" fmla="*/ 12 w 13"/>
                  <a:gd name="T5" fmla="*/ 57 h 58"/>
                  <a:gd name="T6" fmla="*/ 13 w 13"/>
                  <a:gd name="T7" fmla="*/ 58 h 58"/>
                  <a:gd name="T8" fmla="*/ 13 w 13"/>
                  <a:gd name="T9" fmla="*/ 58 h 58"/>
                  <a:gd name="T10" fmla="*/ 13 w 13"/>
                  <a:gd name="T11" fmla="*/ 57 h 58"/>
                  <a:gd name="T12" fmla="*/ 13 w 13"/>
                  <a:gd name="T13" fmla="*/ 56 h 58"/>
                  <a:gd name="T14" fmla="*/ 12 w 13"/>
                  <a:gd name="T15" fmla="*/ 56 h 58"/>
                  <a:gd name="T16" fmla="*/ 6 w 13"/>
                  <a:gd name="T17" fmla="*/ 47 h 58"/>
                  <a:gd name="T18" fmla="*/ 6 w 13"/>
                  <a:gd name="T19" fmla="*/ 47 h 58"/>
                  <a:gd name="T20" fmla="*/ 8 w 13"/>
                  <a:gd name="T21" fmla="*/ 52 h 58"/>
                  <a:gd name="T22" fmla="*/ 7 w 13"/>
                  <a:gd name="T23" fmla="*/ 49 h 58"/>
                  <a:gd name="T24" fmla="*/ 8 w 13"/>
                  <a:gd name="T25" fmla="*/ 49 h 58"/>
                  <a:gd name="T26" fmla="*/ 8 w 13"/>
                  <a:gd name="T27" fmla="*/ 47 h 58"/>
                  <a:gd name="T28" fmla="*/ 6 w 13"/>
                  <a:gd name="T29" fmla="*/ 47 h 58"/>
                  <a:gd name="T30" fmla="*/ 0 w 13"/>
                  <a:gd name="T31" fmla="*/ 0 h 58"/>
                  <a:gd name="T32" fmla="*/ 3 w 13"/>
                  <a:gd name="T33" fmla="*/ 14 h 58"/>
                  <a:gd name="T34" fmla="*/ 7 w 13"/>
                  <a:gd name="T35" fmla="*/ 27 h 58"/>
                  <a:gd name="T36" fmla="*/ 7 w 13"/>
                  <a:gd name="T37" fmla="*/ 37 h 58"/>
                  <a:gd name="T38" fmla="*/ 6 w 13"/>
                  <a:gd name="T39" fmla="*/ 43 h 58"/>
                  <a:gd name="T40" fmla="*/ 6 w 13"/>
                  <a:gd name="T41" fmla="*/ 45 h 58"/>
                  <a:gd name="T42" fmla="*/ 7 w 13"/>
                  <a:gd name="T43" fmla="*/ 45 h 58"/>
                  <a:gd name="T44" fmla="*/ 8 w 13"/>
                  <a:gd name="T45" fmla="*/ 37 h 58"/>
                  <a:gd name="T46" fmla="*/ 5 w 13"/>
                  <a:gd name="T47" fmla="*/ 17 h 58"/>
                  <a:gd name="T48" fmla="*/ 3 w 13"/>
                  <a:gd name="T49" fmla="*/ 8 h 58"/>
                  <a:gd name="T50" fmla="*/ 0 w 13"/>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58">
                    <a:moveTo>
                      <a:pt x="12" y="56"/>
                    </a:moveTo>
                    <a:cubicBezTo>
                      <a:pt x="12" y="56"/>
                      <a:pt x="12" y="56"/>
                      <a:pt x="12" y="56"/>
                    </a:cubicBezTo>
                    <a:cubicBezTo>
                      <a:pt x="12" y="57"/>
                      <a:pt x="12" y="57"/>
                      <a:pt x="12" y="57"/>
                    </a:cubicBezTo>
                    <a:cubicBezTo>
                      <a:pt x="13" y="57"/>
                      <a:pt x="13" y="57"/>
                      <a:pt x="13" y="58"/>
                    </a:cubicBezTo>
                    <a:cubicBezTo>
                      <a:pt x="13" y="58"/>
                      <a:pt x="13" y="58"/>
                      <a:pt x="13" y="58"/>
                    </a:cubicBezTo>
                    <a:cubicBezTo>
                      <a:pt x="13" y="57"/>
                      <a:pt x="13" y="57"/>
                      <a:pt x="13" y="57"/>
                    </a:cubicBezTo>
                    <a:cubicBezTo>
                      <a:pt x="13" y="57"/>
                      <a:pt x="13" y="56"/>
                      <a:pt x="13" y="56"/>
                    </a:cubicBezTo>
                    <a:cubicBezTo>
                      <a:pt x="13" y="56"/>
                      <a:pt x="12" y="56"/>
                      <a:pt x="12" y="56"/>
                    </a:cubicBezTo>
                    <a:moveTo>
                      <a:pt x="6" y="47"/>
                    </a:moveTo>
                    <a:cubicBezTo>
                      <a:pt x="6" y="47"/>
                      <a:pt x="6" y="47"/>
                      <a:pt x="6" y="47"/>
                    </a:cubicBezTo>
                    <a:cubicBezTo>
                      <a:pt x="7" y="49"/>
                      <a:pt x="8" y="50"/>
                      <a:pt x="8" y="52"/>
                    </a:cubicBezTo>
                    <a:cubicBezTo>
                      <a:pt x="8" y="51"/>
                      <a:pt x="8" y="50"/>
                      <a:pt x="7" y="49"/>
                    </a:cubicBezTo>
                    <a:cubicBezTo>
                      <a:pt x="7" y="49"/>
                      <a:pt x="8" y="49"/>
                      <a:pt x="8" y="49"/>
                    </a:cubicBezTo>
                    <a:cubicBezTo>
                      <a:pt x="8" y="48"/>
                      <a:pt x="8" y="48"/>
                      <a:pt x="8" y="47"/>
                    </a:cubicBezTo>
                    <a:cubicBezTo>
                      <a:pt x="7" y="47"/>
                      <a:pt x="6" y="47"/>
                      <a:pt x="6" y="47"/>
                    </a:cubicBezTo>
                    <a:moveTo>
                      <a:pt x="0" y="0"/>
                    </a:moveTo>
                    <a:cubicBezTo>
                      <a:pt x="1" y="6"/>
                      <a:pt x="2" y="11"/>
                      <a:pt x="3" y="14"/>
                    </a:cubicBezTo>
                    <a:cubicBezTo>
                      <a:pt x="5" y="18"/>
                      <a:pt x="7" y="22"/>
                      <a:pt x="7" y="27"/>
                    </a:cubicBezTo>
                    <a:cubicBezTo>
                      <a:pt x="8" y="30"/>
                      <a:pt x="8" y="34"/>
                      <a:pt x="7" y="37"/>
                    </a:cubicBezTo>
                    <a:cubicBezTo>
                      <a:pt x="7" y="39"/>
                      <a:pt x="6" y="41"/>
                      <a:pt x="6" y="43"/>
                    </a:cubicBezTo>
                    <a:cubicBezTo>
                      <a:pt x="6" y="44"/>
                      <a:pt x="6" y="44"/>
                      <a:pt x="6" y="45"/>
                    </a:cubicBezTo>
                    <a:cubicBezTo>
                      <a:pt x="6" y="45"/>
                      <a:pt x="7" y="45"/>
                      <a:pt x="7" y="45"/>
                    </a:cubicBezTo>
                    <a:cubicBezTo>
                      <a:pt x="7" y="43"/>
                      <a:pt x="7" y="41"/>
                      <a:pt x="8" y="37"/>
                    </a:cubicBezTo>
                    <a:cubicBezTo>
                      <a:pt x="9" y="29"/>
                      <a:pt x="8" y="28"/>
                      <a:pt x="5" y="17"/>
                    </a:cubicBezTo>
                    <a:cubicBezTo>
                      <a:pt x="4" y="15"/>
                      <a:pt x="3" y="12"/>
                      <a:pt x="3" y="8"/>
                    </a:cubicBezTo>
                    <a:cubicBezTo>
                      <a:pt x="2" y="6"/>
                      <a:pt x="1" y="3"/>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4" name="Freeform 332"/>
              <p:cNvSpPr>
                <a:spLocks noEditPoints="1"/>
              </p:cNvSpPr>
              <p:nvPr/>
            </p:nvSpPr>
            <p:spPr bwMode="auto">
              <a:xfrm>
                <a:off x="2828" y="798"/>
                <a:ext cx="32" cy="176"/>
              </a:xfrm>
              <a:custGeom>
                <a:avLst/>
                <a:gdLst>
                  <a:gd name="T0" fmla="*/ 14 w 15"/>
                  <a:gd name="T1" fmla="*/ 82 h 83"/>
                  <a:gd name="T2" fmla="*/ 14 w 15"/>
                  <a:gd name="T3" fmla="*/ 83 h 83"/>
                  <a:gd name="T4" fmla="*/ 14 w 15"/>
                  <a:gd name="T5" fmla="*/ 82 h 83"/>
                  <a:gd name="T6" fmla="*/ 14 w 15"/>
                  <a:gd name="T7" fmla="*/ 82 h 83"/>
                  <a:gd name="T8" fmla="*/ 13 w 15"/>
                  <a:gd name="T9" fmla="*/ 82 h 83"/>
                  <a:gd name="T10" fmla="*/ 13 w 15"/>
                  <a:gd name="T11" fmla="*/ 83 h 83"/>
                  <a:gd name="T12" fmla="*/ 13 w 15"/>
                  <a:gd name="T13" fmla="*/ 82 h 83"/>
                  <a:gd name="T14" fmla="*/ 13 w 15"/>
                  <a:gd name="T15" fmla="*/ 82 h 83"/>
                  <a:gd name="T16" fmla="*/ 13 w 15"/>
                  <a:gd name="T17" fmla="*/ 82 h 83"/>
                  <a:gd name="T18" fmla="*/ 9 w 15"/>
                  <a:gd name="T19" fmla="*/ 73 h 83"/>
                  <a:gd name="T20" fmla="*/ 9 w 15"/>
                  <a:gd name="T21" fmla="*/ 75 h 83"/>
                  <a:gd name="T22" fmla="*/ 9 w 15"/>
                  <a:gd name="T23" fmla="*/ 75 h 83"/>
                  <a:gd name="T24" fmla="*/ 9 w 15"/>
                  <a:gd name="T25" fmla="*/ 73 h 83"/>
                  <a:gd name="T26" fmla="*/ 9 w 15"/>
                  <a:gd name="T27" fmla="*/ 73 h 83"/>
                  <a:gd name="T28" fmla="*/ 7 w 15"/>
                  <a:gd name="T29" fmla="*/ 73 h 83"/>
                  <a:gd name="T30" fmla="*/ 7 w 15"/>
                  <a:gd name="T31" fmla="*/ 73 h 83"/>
                  <a:gd name="T32" fmla="*/ 7 w 15"/>
                  <a:gd name="T33" fmla="*/ 73 h 83"/>
                  <a:gd name="T34" fmla="*/ 7 w 15"/>
                  <a:gd name="T35" fmla="*/ 73 h 83"/>
                  <a:gd name="T36" fmla="*/ 7 w 15"/>
                  <a:gd name="T37" fmla="*/ 69 h 83"/>
                  <a:gd name="T38" fmla="*/ 7 w 15"/>
                  <a:gd name="T39" fmla="*/ 70 h 83"/>
                  <a:gd name="T40" fmla="*/ 7 w 15"/>
                  <a:gd name="T41" fmla="*/ 71 h 83"/>
                  <a:gd name="T42" fmla="*/ 7 w 15"/>
                  <a:gd name="T43" fmla="*/ 71 h 83"/>
                  <a:gd name="T44" fmla="*/ 7 w 15"/>
                  <a:gd name="T45" fmla="*/ 69 h 83"/>
                  <a:gd name="T46" fmla="*/ 0 w 15"/>
                  <a:gd name="T47" fmla="*/ 24 h 83"/>
                  <a:gd name="T48" fmla="*/ 1 w 15"/>
                  <a:gd name="T49" fmla="*/ 26 h 83"/>
                  <a:gd name="T50" fmla="*/ 4 w 15"/>
                  <a:gd name="T51" fmla="*/ 34 h 83"/>
                  <a:gd name="T52" fmla="*/ 3 w 15"/>
                  <a:gd name="T53" fmla="*/ 32 h 83"/>
                  <a:gd name="T54" fmla="*/ 0 w 15"/>
                  <a:gd name="T55" fmla="*/ 24 h 83"/>
                  <a:gd name="T56" fmla="*/ 14 w 15"/>
                  <a:gd name="T57" fmla="*/ 0 h 83"/>
                  <a:gd name="T58" fmla="*/ 15 w 15"/>
                  <a:gd name="T59" fmla="*/ 13 h 83"/>
                  <a:gd name="T60" fmla="*/ 15 w 15"/>
                  <a:gd name="T61" fmla="*/ 7 h 83"/>
                  <a:gd name="T62" fmla="*/ 14 w 15"/>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83">
                    <a:moveTo>
                      <a:pt x="14" y="82"/>
                    </a:moveTo>
                    <a:cubicBezTo>
                      <a:pt x="14" y="82"/>
                      <a:pt x="14" y="83"/>
                      <a:pt x="14" y="83"/>
                    </a:cubicBezTo>
                    <a:cubicBezTo>
                      <a:pt x="14" y="83"/>
                      <a:pt x="14" y="82"/>
                      <a:pt x="14" y="82"/>
                    </a:cubicBezTo>
                    <a:cubicBezTo>
                      <a:pt x="14" y="82"/>
                      <a:pt x="14" y="82"/>
                      <a:pt x="14" y="82"/>
                    </a:cubicBezTo>
                    <a:moveTo>
                      <a:pt x="13" y="82"/>
                    </a:moveTo>
                    <a:cubicBezTo>
                      <a:pt x="13" y="82"/>
                      <a:pt x="13" y="82"/>
                      <a:pt x="13" y="83"/>
                    </a:cubicBezTo>
                    <a:cubicBezTo>
                      <a:pt x="13" y="83"/>
                      <a:pt x="13" y="83"/>
                      <a:pt x="13" y="82"/>
                    </a:cubicBezTo>
                    <a:cubicBezTo>
                      <a:pt x="13" y="82"/>
                      <a:pt x="13" y="82"/>
                      <a:pt x="13" y="82"/>
                    </a:cubicBezTo>
                    <a:cubicBezTo>
                      <a:pt x="13" y="82"/>
                      <a:pt x="13" y="82"/>
                      <a:pt x="13" y="82"/>
                    </a:cubicBezTo>
                    <a:moveTo>
                      <a:pt x="9" y="73"/>
                    </a:moveTo>
                    <a:cubicBezTo>
                      <a:pt x="9" y="74"/>
                      <a:pt x="9" y="74"/>
                      <a:pt x="9" y="75"/>
                    </a:cubicBezTo>
                    <a:cubicBezTo>
                      <a:pt x="9" y="75"/>
                      <a:pt x="9" y="75"/>
                      <a:pt x="9" y="75"/>
                    </a:cubicBezTo>
                    <a:cubicBezTo>
                      <a:pt x="9" y="74"/>
                      <a:pt x="9" y="74"/>
                      <a:pt x="9" y="73"/>
                    </a:cubicBezTo>
                    <a:cubicBezTo>
                      <a:pt x="9" y="73"/>
                      <a:pt x="9" y="73"/>
                      <a:pt x="9" y="73"/>
                    </a:cubicBezTo>
                    <a:moveTo>
                      <a:pt x="7" y="73"/>
                    </a:moveTo>
                    <a:cubicBezTo>
                      <a:pt x="7" y="73"/>
                      <a:pt x="7" y="73"/>
                      <a:pt x="7" y="73"/>
                    </a:cubicBezTo>
                    <a:cubicBezTo>
                      <a:pt x="7" y="73"/>
                      <a:pt x="7" y="73"/>
                      <a:pt x="7" y="73"/>
                    </a:cubicBezTo>
                    <a:cubicBezTo>
                      <a:pt x="7" y="73"/>
                      <a:pt x="7" y="73"/>
                      <a:pt x="7" y="73"/>
                    </a:cubicBezTo>
                    <a:moveTo>
                      <a:pt x="7" y="69"/>
                    </a:moveTo>
                    <a:cubicBezTo>
                      <a:pt x="7" y="69"/>
                      <a:pt x="7" y="69"/>
                      <a:pt x="7" y="70"/>
                    </a:cubicBezTo>
                    <a:cubicBezTo>
                      <a:pt x="7" y="70"/>
                      <a:pt x="7" y="71"/>
                      <a:pt x="7" y="71"/>
                    </a:cubicBezTo>
                    <a:cubicBezTo>
                      <a:pt x="7" y="71"/>
                      <a:pt x="7" y="71"/>
                      <a:pt x="7" y="71"/>
                    </a:cubicBezTo>
                    <a:cubicBezTo>
                      <a:pt x="7" y="70"/>
                      <a:pt x="7" y="70"/>
                      <a:pt x="7" y="69"/>
                    </a:cubicBezTo>
                    <a:moveTo>
                      <a:pt x="0" y="24"/>
                    </a:moveTo>
                    <a:cubicBezTo>
                      <a:pt x="1" y="25"/>
                      <a:pt x="1" y="25"/>
                      <a:pt x="1" y="26"/>
                    </a:cubicBezTo>
                    <a:cubicBezTo>
                      <a:pt x="2" y="29"/>
                      <a:pt x="3" y="32"/>
                      <a:pt x="4" y="34"/>
                    </a:cubicBezTo>
                    <a:cubicBezTo>
                      <a:pt x="3" y="34"/>
                      <a:pt x="3" y="33"/>
                      <a:pt x="3" y="32"/>
                    </a:cubicBezTo>
                    <a:cubicBezTo>
                      <a:pt x="2" y="30"/>
                      <a:pt x="1" y="27"/>
                      <a:pt x="0" y="24"/>
                    </a:cubicBezTo>
                    <a:moveTo>
                      <a:pt x="14" y="0"/>
                    </a:moveTo>
                    <a:cubicBezTo>
                      <a:pt x="14" y="5"/>
                      <a:pt x="15" y="11"/>
                      <a:pt x="15" y="13"/>
                    </a:cubicBezTo>
                    <a:cubicBezTo>
                      <a:pt x="15" y="11"/>
                      <a:pt x="15" y="9"/>
                      <a:pt x="15" y="7"/>
                    </a:cubicBezTo>
                    <a:cubicBezTo>
                      <a:pt x="14" y="5"/>
                      <a:pt x="14" y="2"/>
                      <a:pt x="14"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5" name="Freeform 333"/>
              <p:cNvSpPr>
                <a:spLocks/>
              </p:cNvSpPr>
              <p:nvPr/>
            </p:nvSpPr>
            <p:spPr bwMode="auto">
              <a:xfrm>
                <a:off x="2896" y="943"/>
                <a:ext cx="9" cy="6"/>
              </a:xfrm>
              <a:custGeom>
                <a:avLst/>
                <a:gdLst>
                  <a:gd name="T0" fmla="*/ 0 w 4"/>
                  <a:gd name="T1" fmla="*/ 0 h 3"/>
                  <a:gd name="T2" fmla="*/ 3 w 4"/>
                  <a:gd name="T3" fmla="*/ 2 h 3"/>
                  <a:gd name="T4" fmla="*/ 4 w 4"/>
                  <a:gd name="T5" fmla="*/ 3 h 3"/>
                  <a:gd name="T6" fmla="*/ 4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2" y="2"/>
                      <a:pt x="3" y="2"/>
                    </a:cubicBezTo>
                    <a:cubicBezTo>
                      <a:pt x="4" y="3"/>
                      <a:pt x="4" y="3"/>
                      <a:pt x="4" y="3"/>
                    </a:cubicBezTo>
                    <a:cubicBezTo>
                      <a:pt x="4" y="3"/>
                      <a:pt x="4" y="3"/>
                      <a:pt x="4" y="2"/>
                    </a:cubicBezTo>
                    <a:cubicBezTo>
                      <a:pt x="3" y="1"/>
                      <a:pt x="1"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6" name="Freeform 334"/>
              <p:cNvSpPr>
                <a:spLocks noEditPoints="1"/>
              </p:cNvSpPr>
              <p:nvPr/>
            </p:nvSpPr>
            <p:spPr bwMode="auto">
              <a:xfrm>
                <a:off x="2896" y="943"/>
                <a:ext cx="11" cy="8"/>
              </a:xfrm>
              <a:custGeom>
                <a:avLst/>
                <a:gdLst>
                  <a:gd name="T0" fmla="*/ 4 w 5"/>
                  <a:gd name="T1" fmla="*/ 2 h 4"/>
                  <a:gd name="T2" fmla="*/ 4 w 5"/>
                  <a:gd name="T3" fmla="*/ 3 h 4"/>
                  <a:gd name="T4" fmla="*/ 5 w 5"/>
                  <a:gd name="T5" fmla="*/ 4 h 4"/>
                  <a:gd name="T6" fmla="*/ 5 w 5"/>
                  <a:gd name="T7" fmla="*/ 3 h 4"/>
                  <a:gd name="T8" fmla="*/ 4 w 5"/>
                  <a:gd name="T9" fmla="*/ 2 h 4"/>
                  <a:gd name="T10" fmla="*/ 0 w 5"/>
                  <a:gd name="T11" fmla="*/ 0 h 4"/>
                  <a:gd name="T12" fmla="*/ 2 w 5"/>
                  <a:gd name="T13" fmla="*/ 2 h 4"/>
                  <a:gd name="T14" fmla="*/ 3 w 5"/>
                  <a:gd name="T15" fmla="*/ 2 h 4"/>
                  <a:gd name="T16" fmla="*/ 0 w 5"/>
                  <a:gd name="T17" fmla="*/ 0 h 4"/>
                  <a:gd name="T18" fmla="*/ 0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4" y="2"/>
                    </a:moveTo>
                    <a:cubicBezTo>
                      <a:pt x="4" y="3"/>
                      <a:pt x="4" y="3"/>
                      <a:pt x="4" y="3"/>
                    </a:cubicBezTo>
                    <a:cubicBezTo>
                      <a:pt x="5" y="3"/>
                      <a:pt x="5" y="4"/>
                      <a:pt x="5" y="4"/>
                    </a:cubicBezTo>
                    <a:cubicBezTo>
                      <a:pt x="5" y="4"/>
                      <a:pt x="5" y="4"/>
                      <a:pt x="5" y="3"/>
                    </a:cubicBezTo>
                    <a:cubicBezTo>
                      <a:pt x="5" y="3"/>
                      <a:pt x="4" y="3"/>
                      <a:pt x="4" y="2"/>
                    </a:cubicBezTo>
                    <a:moveTo>
                      <a:pt x="0" y="0"/>
                    </a:moveTo>
                    <a:cubicBezTo>
                      <a:pt x="1" y="1"/>
                      <a:pt x="2" y="1"/>
                      <a:pt x="2" y="2"/>
                    </a:cubicBezTo>
                    <a:cubicBezTo>
                      <a:pt x="3" y="2"/>
                      <a:pt x="3" y="2"/>
                      <a:pt x="3" y="2"/>
                    </a:cubicBezTo>
                    <a:cubicBezTo>
                      <a:pt x="2" y="2"/>
                      <a:pt x="1" y="1"/>
                      <a:pt x="0" y="0"/>
                    </a:cubicBezTo>
                    <a:cubicBezTo>
                      <a:pt x="0" y="0"/>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7" name="Freeform 335"/>
              <p:cNvSpPr>
                <a:spLocks/>
              </p:cNvSpPr>
              <p:nvPr/>
            </p:nvSpPr>
            <p:spPr bwMode="auto">
              <a:xfrm>
                <a:off x="2881" y="940"/>
                <a:ext cx="5" cy="5"/>
              </a:xfrm>
              <a:custGeom>
                <a:avLst/>
                <a:gdLst>
                  <a:gd name="T0" fmla="*/ 1 w 2"/>
                  <a:gd name="T1" fmla="*/ 0 h 2"/>
                  <a:gd name="T2" fmla="*/ 0 w 2"/>
                  <a:gd name="T3" fmla="*/ 0 h 2"/>
                  <a:gd name="T4" fmla="*/ 0 w 2"/>
                  <a:gd name="T5" fmla="*/ 1 h 2"/>
                  <a:gd name="T6" fmla="*/ 0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0"/>
                      <a:pt x="0" y="0"/>
                    </a:cubicBezTo>
                    <a:cubicBezTo>
                      <a:pt x="0" y="1"/>
                      <a:pt x="0" y="1"/>
                      <a:pt x="0" y="1"/>
                    </a:cubicBezTo>
                    <a:cubicBezTo>
                      <a:pt x="0" y="2"/>
                      <a:pt x="0" y="2"/>
                      <a:pt x="0" y="2"/>
                    </a:cubicBezTo>
                    <a:cubicBezTo>
                      <a:pt x="1" y="2"/>
                      <a:pt x="1" y="1"/>
                      <a:pt x="2" y="1"/>
                    </a:cubicBezTo>
                    <a:cubicBezTo>
                      <a:pt x="1" y="1"/>
                      <a:pt x="1" y="0"/>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8" name="Freeform 336"/>
              <p:cNvSpPr>
                <a:spLocks noEditPoints="1"/>
              </p:cNvSpPr>
              <p:nvPr/>
            </p:nvSpPr>
            <p:spPr bwMode="auto">
              <a:xfrm>
                <a:off x="2881" y="940"/>
                <a:ext cx="5" cy="5"/>
              </a:xfrm>
              <a:custGeom>
                <a:avLst/>
                <a:gdLst>
                  <a:gd name="T0" fmla="*/ 0 w 2"/>
                  <a:gd name="T1" fmla="*/ 0 h 2"/>
                  <a:gd name="T2" fmla="*/ 0 w 2"/>
                  <a:gd name="T3" fmla="*/ 1 h 2"/>
                  <a:gd name="T4" fmla="*/ 0 w 2"/>
                  <a:gd name="T5" fmla="*/ 1 h 2"/>
                  <a:gd name="T6" fmla="*/ 0 w 2"/>
                  <a:gd name="T7" fmla="*/ 2 h 2"/>
                  <a:gd name="T8" fmla="*/ 0 w 2"/>
                  <a:gd name="T9" fmla="*/ 2 h 2"/>
                  <a:gd name="T10" fmla="*/ 0 w 2"/>
                  <a:gd name="T11" fmla="*/ 1 h 2"/>
                  <a:gd name="T12" fmla="*/ 0 w 2"/>
                  <a:gd name="T13" fmla="*/ 0 h 2"/>
                  <a:gd name="T14" fmla="*/ 1 w 2"/>
                  <a:gd name="T15" fmla="*/ 0 h 2"/>
                  <a:gd name="T16" fmla="*/ 1 w 2"/>
                  <a:gd name="T17" fmla="*/ 0 h 2"/>
                  <a:gd name="T18" fmla="*/ 2 w 2"/>
                  <a:gd name="T19" fmla="*/ 1 h 2"/>
                  <a:gd name="T20" fmla="*/ 2 w 2"/>
                  <a:gd name="T21" fmla="*/ 1 h 2"/>
                  <a:gd name="T22" fmla="*/ 1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0"/>
                    </a:moveTo>
                    <a:cubicBezTo>
                      <a:pt x="0" y="0"/>
                      <a:pt x="0" y="1"/>
                      <a:pt x="0" y="1"/>
                    </a:cubicBezTo>
                    <a:cubicBezTo>
                      <a:pt x="0" y="1"/>
                      <a:pt x="0" y="1"/>
                      <a:pt x="0" y="1"/>
                    </a:cubicBezTo>
                    <a:cubicBezTo>
                      <a:pt x="0" y="2"/>
                      <a:pt x="0" y="2"/>
                      <a:pt x="0" y="2"/>
                    </a:cubicBezTo>
                    <a:cubicBezTo>
                      <a:pt x="0" y="2"/>
                      <a:pt x="0" y="2"/>
                      <a:pt x="0" y="2"/>
                    </a:cubicBezTo>
                    <a:cubicBezTo>
                      <a:pt x="0" y="2"/>
                      <a:pt x="0" y="2"/>
                      <a:pt x="0" y="1"/>
                    </a:cubicBezTo>
                    <a:cubicBezTo>
                      <a:pt x="0" y="1"/>
                      <a:pt x="0" y="1"/>
                      <a:pt x="0" y="0"/>
                    </a:cubicBezTo>
                    <a:moveTo>
                      <a:pt x="1" y="0"/>
                    </a:moveTo>
                    <a:cubicBezTo>
                      <a:pt x="1" y="0"/>
                      <a:pt x="1" y="0"/>
                      <a:pt x="1" y="0"/>
                    </a:cubicBezTo>
                    <a:cubicBezTo>
                      <a:pt x="1" y="0"/>
                      <a:pt x="1" y="1"/>
                      <a:pt x="2" y="1"/>
                    </a:cubicBezTo>
                    <a:cubicBezTo>
                      <a:pt x="2" y="1"/>
                      <a:pt x="2" y="1"/>
                      <a:pt x="2" y="1"/>
                    </a:cubicBezTo>
                    <a:cubicBezTo>
                      <a:pt x="2" y="1"/>
                      <a:pt x="1" y="0"/>
                      <a:pt x="1"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9" name="Freeform 337"/>
              <p:cNvSpPr>
                <a:spLocks/>
              </p:cNvSpPr>
              <p:nvPr/>
            </p:nvSpPr>
            <p:spPr bwMode="auto">
              <a:xfrm>
                <a:off x="2888" y="966"/>
                <a:ext cx="4" cy="6"/>
              </a:xfrm>
              <a:custGeom>
                <a:avLst/>
                <a:gdLst>
                  <a:gd name="T0" fmla="*/ 1 w 2"/>
                  <a:gd name="T1" fmla="*/ 0 h 3"/>
                  <a:gd name="T2" fmla="*/ 0 w 2"/>
                  <a:gd name="T3" fmla="*/ 1 h 3"/>
                  <a:gd name="T4" fmla="*/ 1 w 2"/>
                  <a:gd name="T5" fmla="*/ 3 h 3"/>
                  <a:gd name="T6" fmla="*/ 1 w 2"/>
                  <a:gd name="T7" fmla="*/ 3 h 3"/>
                  <a:gd name="T8" fmla="*/ 1 w 2"/>
                  <a:gd name="T9" fmla="*/ 2 h 3"/>
                  <a:gd name="T10" fmla="*/ 2 w 2"/>
                  <a:gd name="T11" fmla="*/ 2 h 3"/>
                  <a:gd name="T12" fmla="*/ 2 w 2"/>
                  <a:gd name="T13" fmla="*/ 2 h 3"/>
                  <a:gd name="T14" fmla="*/ 2 w 2"/>
                  <a:gd name="T15" fmla="*/ 2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1" y="1"/>
                      <a:pt x="0" y="1"/>
                    </a:cubicBezTo>
                    <a:cubicBezTo>
                      <a:pt x="0" y="1"/>
                      <a:pt x="1" y="2"/>
                      <a:pt x="1" y="3"/>
                    </a:cubicBezTo>
                    <a:cubicBezTo>
                      <a:pt x="1" y="3"/>
                      <a:pt x="1" y="3"/>
                      <a:pt x="1" y="3"/>
                    </a:cubicBezTo>
                    <a:cubicBezTo>
                      <a:pt x="1" y="2"/>
                      <a:pt x="1" y="2"/>
                      <a:pt x="1" y="2"/>
                    </a:cubicBezTo>
                    <a:cubicBezTo>
                      <a:pt x="2" y="2"/>
                      <a:pt x="2" y="2"/>
                      <a:pt x="2" y="2"/>
                    </a:cubicBezTo>
                    <a:cubicBezTo>
                      <a:pt x="2" y="2"/>
                      <a:pt x="2" y="2"/>
                      <a:pt x="2" y="2"/>
                    </a:cubicBezTo>
                    <a:cubicBezTo>
                      <a:pt x="2" y="2"/>
                      <a:pt x="2" y="2"/>
                      <a:pt x="2" y="2"/>
                    </a:cubicBezTo>
                    <a:cubicBezTo>
                      <a:pt x="1" y="1"/>
                      <a:pt x="1" y="1"/>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0" name="Freeform 338"/>
              <p:cNvSpPr>
                <a:spLocks/>
              </p:cNvSpPr>
              <p:nvPr/>
            </p:nvSpPr>
            <p:spPr bwMode="auto">
              <a:xfrm>
                <a:off x="2890" y="966"/>
                <a:ext cx="2" cy="4"/>
              </a:xfrm>
              <a:custGeom>
                <a:avLst/>
                <a:gdLst>
                  <a:gd name="T0" fmla="*/ 0 w 1"/>
                  <a:gd name="T1" fmla="*/ 0 h 2"/>
                  <a:gd name="T2" fmla="*/ 0 w 1"/>
                  <a:gd name="T3" fmla="*/ 0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0" y="1"/>
                      <a:pt x="1" y="2"/>
                    </a:cubicBezTo>
                    <a:cubicBezTo>
                      <a:pt x="1" y="2"/>
                      <a:pt x="0" y="1"/>
                      <a:pt x="0" y="1"/>
                    </a:cubicBezTo>
                    <a:cubicBezTo>
                      <a:pt x="0" y="1"/>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1" name="Freeform 339"/>
              <p:cNvSpPr>
                <a:spLocks/>
              </p:cNvSpPr>
              <p:nvPr/>
            </p:nvSpPr>
            <p:spPr bwMode="auto">
              <a:xfrm>
                <a:off x="2873" y="974"/>
                <a:ext cx="2" cy="5"/>
              </a:xfrm>
              <a:custGeom>
                <a:avLst/>
                <a:gdLst>
                  <a:gd name="T0" fmla="*/ 1 w 1"/>
                  <a:gd name="T1" fmla="*/ 0 h 2"/>
                  <a:gd name="T2" fmla="*/ 0 w 1"/>
                  <a:gd name="T3" fmla="*/ 0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0"/>
                      <a:pt x="0" y="1"/>
                      <a:pt x="1" y="2"/>
                    </a:cubicBezTo>
                    <a:cubicBezTo>
                      <a:pt x="1" y="2"/>
                      <a:pt x="1" y="2"/>
                      <a:pt x="1" y="2"/>
                    </a:cubicBezTo>
                    <a:cubicBezTo>
                      <a:pt x="1" y="1"/>
                      <a:pt x="1" y="0"/>
                      <a:pt x="1"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2" name="Freeform 340"/>
              <p:cNvSpPr>
                <a:spLocks/>
              </p:cNvSpPr>
              <p:nvPr/>
            </p:nvSpPr>
            <p:spPr bwMode="auto">
              <a:xfrm>
                <a:off x="2896" y="989"/>
                <a:ext cx="2" cy="15"/>
              </a:xfrm>
              <a:custGeom>
                <a:avLst/>
                <a:gdLst>
                  <a:gd name="T0" fmla="*/ 0 w 1"/>
                  <a:gd name="T1" fmla="*/ 0 h 7"/>
                  <a:gd name="T2" fmla="*/ 0 w 1"/>
                  <a:gd name="T3" fmla="*/ 1 h 7"/>
                  <a:gd name="T4" fmla="*/ 1 w 1"/>
                  <a:gd name="T5" fmla="*/ 7 h 7"/>
                  <a:gd name="T6" fmla="*/ 1 w 1"/>
                  <a:gd name="T7" fmla="*/ 7 h 7"/>
                  <a:gd name="T8" fmla="*/ 1 w 1"/>
                  <a:gd name="T9" fmla="*/ 6 h 7"/>
                  <a:gd name="T10" fmla="*/ 0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0" y="0"/>
                    </a:moveTo>
                    <a:cubicBezTo>
                      <a:pt x="0" y="0"/>
                      <a:pt x="0" y="1"/>
                      <a:pt x="0" y="1"/>
                    </a:cubicBezTo>
                    <a:cubicBezTo>
                      <a:pt x="0" y="3"/>
                      <a:pt x="1" y="5"/>
                      <a:pt x="1" y="7"/>
                    </a:cubicBezTo>
                    <a:cubicBezTo>
                      <a:pt x="1" y="7"/>
                      <a:pt x="1" y="7"/>
                      <a:pt x="1" y="7"/>
                    </a:cubicBezTo>
                    <a:cubicBezTo>
                      <a:pt x="1" y="7"/>
                      <a:pt x="1" y="7"/>
                      <a:pt x="1" y="6"/>
                    </a:cubicBezTo>
                    <a:cubicBezTo>
                      <a:pt x="1" y="4"/>
                      <a:pt x="0" y="1"/>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3" name="Freeform 341"/>
              <p:cNvSpPr>
                <a:spLocks/>
              </p:cNvSpPr>
              <p:nvPr/>
            </p:nvSpPr>
            <p:spPr bwMode="auto">
              <a:xfrm>
                <a:off x="2879" y="1004"/>
                <a:ext cx="5" cy="19"/>
              </a:xfrm>
              <a:custGeom>
                <a:avLst/>
                <a:gdLst>
                  <a:gd name="T0" fmla="*/ 0 w 2"/>
                  <a:gd name="T1" fmla="*/ 0 h 9"/>
                  <a:gd name="T2" fmla="*/ 2 w 2"/>
                  <a:gd name="T3" fmla="*/ 9 h 9"/>
                  <a:gd name="T4" fmla="*/ 1 w 2"/>
                  <a:gd name="T5" fmla="*/ 6 h 9"/>
                  <a:gd name="T6" fmla="*/ 1 w 2"/>
                  <a:gd name="T7" fmla="*/ 4 h 9"/>
                  <a:gd name="T8" fmla="*/ 1 w 2"/>
                  <a:gd name="T9" fmla="*/ 2 h 9"/>
                  <a:gd name="T10" fmla="*/ 0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0" y="0"/>
                    </a:moveTo>
                    <a:cubicBezTo>
                      <a:pt x="1" y="3"/>
                      <a:pt x="1" y="6"/>
                      <a:pt x="2" y="9"/>
                    </a:cubicBezTo>
                    <a:cubicBezTo>
                      <a:pt x="2" y="8"/>
                      <a:pt x="1" y="7"/>
                      <a:pt x="1" y="6"/>
                    </a:cubicBezTo>
                    <a:cubicBezTo>
                      <a:pt x="1" y="5"/>
                      <a:pt x="1" y="5"/>
                      <a:pt x="1" y="4"/>
                    </a:cubicBezTo>
                    <a:cubicBezTo>
                      <a:pt x="1" y="3"/>
                      <a:pt x="1" y="3"/>
                      <a:pt x="1" y="2"/>
                    </a:cubicBezTo>
                    <a:cubicBezTo>
                      <a:pt x="1" y="1"/>
                      <a:pt x="0" y="1"/>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4" name="Freeform 342"/>
              <p:cNvSpPr>
                <a:spLocks/>
              </p:cNvSpPr>
              <p:nvPr/>
            </p:nvSpPr>
            <p:spPr bwMode="auto">
              <a:xfrm>
                <a:off x="2881" y="1008"/>
                <a:ext cx="3" cy="20"/>
              </a:xfrm>
              <a:custGeom>
                <a:avLst/>
                <a:gdLst>
                  <a:gd name="T0" fmla="*/ 0 w 1"/>
                  <a:gd name="T1" fmla="*/ 0 h 9"/>
                  <a:gd name="T2" fmla="*/ 0 w 1"/>
                  <a:gd name="T3" fmla="*/ 2 h 9"/>
                  <a:gd name="T4" fmla="*/ 0 w 1"/>
                  <a:gd name="T5" fmla="*/ 4 h 9"/>
                  <a:gd name="T6" fmla="*/ 1 w 1"/>
                  <a:gd name="T7" fmla="*/ 7 h 9"/>
                  <a:gd name="T8" fmla="*/ 1 w 1"/>
                  <a:gd name="T9" fmla="*/ 9 h 9"/>
                  <a:gd name="T10" fmla="*/ 0 w 1"/>
                  <a:gd name="T11" fmla="*/ 4 h 9"/>
                  <a:gd name="T12" fmla="*/ 0 w 1"/>
                  <a:gd name="T13" fmla="*/ 2 h 9"/>
                  <a:gd name="T14" fmla="*/ 0 w 1"/>
                  <a:gd name="T15" fmla="*/ 2 h 9"/>
                  <a:gd name="T16" fmla="*/ 0 w 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9">
                    <a:moveTo>
                      <a:pt x="0" y="0"/>
                    </a:moveTo>
                    <a:cubicBezTo>
                      <a:pt x="0" y="1"/>
                      <a:pt x="0" y="1"/>
                      <a:pt x="0" y="2"/>
                    </a:cubicBezTo>
                    <a:cubicBezTo>
                      <a:pt x="0" y="3"/>
                      <a:pt x="0" y="3"/>
                      <a:pt x="0" y="4"/>
                    </a:cubicBezTo>
                    <a:cubicBezTo>
                      <a:pt x="0" y="5"/>
                      <a:pt x="1" y="6"/>
                      <a:pt x="1" y="7"/>
                    </a:cubicBezTo>
                    <a:cubicBezTo>
                      <a:pt x="1" y="8"/>
                      <a:pt x="1" y="8"/>
                      <a:pt x="1" y="9"/>
                    </a:cubicBezTo>
                    <a:cubicBezTo>
                      <a:pt x="1" y="8"/>
                      <a:pt x="1" y="6"/>
                      <a:pt x="0" y="4"/>
                    </a:cubicBezTo>
                    <a:cubicBezTo>
                      <a:pt x="0" y="3"/>
                      <a:pt x="0" y="3"/>
                      <a:pt x="0" y="2"/>
                    </a:cubicBezTo>
                    <a:cubicBezTo>
                      <a:pt x="0" y="2"/>
                      <a:pt x="0" y="2"/>
                      <a:pt x="0" y="2"/>
                    </a:cubicBezTo>
                    <a:cubicBezTo>
                      <a:pt x="0" y="1"/>
                      <a:pt x="0" y="1"/>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5" name="Freeform 343"/>
              <p:cNvSpPr>
                <a:spLocks/>
              </p:cNvSpPr>
              <p:nvPr/>
            </p:nvSpPr>
            <p:spPr bwMode="auto">
              <a:xfrm>
                <a:off x="2862" y="10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6" name="Freeform 344"/>
              <p:cNvSpPr>
                <a:spLocks/>
              </p:cNvSpPr>
              <p:nvPr/>
            </p:nvSpPr>
            <p:spPr bwMode="auto">
              <a:xfrm>
                <a:off x="2860" y="996"/>
                <a:ext cx="2" cy="12"/>
              </a:xfrm>
              <a:custGeom>
                <a:avLst/>
                <a:gdLst>
                  <a:gd name="T0" fmla="*/ 0 w 1"/>
                  <a:gd name="T1" fmla="*/ 0 h 6"/>
                  <a:gd name="T2" fmla="*/ 0 w 1"/>
                  <a:gd name="T3" fmla="*/ 0 h 6"/>
                  <a:gd name="T4" fmla="*/ 1 w 1"/>
                  <a:gd name="T5" fmla="*/ 6 h 6"/>
                  <a:gd name="T6" fmla="*/ 1 w 1"/>
                  <a:gd name="T7" fmla="*/ 6 h 6"/>
                  <a:gd name="T8" fmla="*/ 1 w 1"/>
                  <a:gd name="T9" fmla="*/ 5 h 6"/>
                  <a:gd name="T10" fmla="*/ 1 w 1"/>
                  <a:gd name="T11" fmla="*/ 5 h 6"/>
                  <a:gd name="T12" fmla="*/ 1 w 1"/>
                  <a:gd name="T13" fmla="*/ 5 h 6"/>
                  <a:gd name="T14" fmla="*/ 0 w 1"/>
                  <a:gd name="T15" fmla="*/ 1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1" y="4"/>
                      <a:pt x="1" y="6"/>
                    </a:cubicBezTo>
                    <a:cubicBezTo>
                      <a:pt x="1" y="6"/>
                      <a:pt x="1" y="6"/>
                      <a:pt x="1" y="6"/>
                    </a:cubicBezTo>
                    <a:cubicBezTo>
                      <a:pt x="1" y="5"/>
                      <a:pt x="1" y="5"/>
                      <a:pt x="1" y="5"/>
                    </a:cubicBezTo>
                    <a:cubicBezTo>
                      <a:pt x="1" y="5"/>
                      <a:pt x="1" y="5"/>
                      <a:pt x="1" y="5"/>
                    </a:cubicBezTo>
                    <a:cubicBezTo>
                      <a:pt x="1" y="5"/>
                      <a:pt x="1" y="5"/>
                      <a:pt x="1" y="5"/>
                    </a:cubicBezTo>
                    <a:cubicBezTo>
                      <a:pt x="1" y="3"/>
                      <a:pt x="1" y="2"/>
                      <a:pt x="0" y="1"/>
                    </a:cubicBezTo>
                    <a:cubicBezTo>
                      <a:pt x="0" y="1"/>
                      <a:pt x="0" y="0"/>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7" name="Freeform 345"/>
              <p:cNvSpPr>
                <a:spLocks/>
              </p:cNvSpPr>
              <p:nvPr/>
            </p:nvSpPr>
            <p:spPr bwMode="auto">
              <a:xfrm>
                <a:off x="2845" y="1002"/>
                <a:ext cx="2" cy="21"/>
              </a:xfrm>
              <a:custGeom>
                <a:avLst/>
                <a:gdLst>
                  <a:gd name="T0" fmla="*/ 0 w 1"/>
                  <a:gd name="T1" fmla="*/ 0 h 10"/>
                  <a:gd name="T2" fmla="*/ 0 w 1"/>
                  <a:gd name="T3" fmla="*/ 4 h 10"/>
                  <a:gd name="T4" fmla="*/ 1 w 1"/>
                  <a:gd name="T5" fmla="*/ 10 h 10"/>
                  <a:gd name="T6" fmla="*/ 1 w 1"/>
                  <a:gd name="T7" fmla="*/ 10 h 10"/>
                  <a:gd name="T8" fmla="*/ 1 w 1"/>
                  <a:gd name="T9" fmla="*/ 10 h 10"/>
                  <a:gd name="T10" fmla="*/ 1 w 1"/>
                  <a:gd name="T11" fmla="*/ 8 h 10"/>
                  <a:gd name="T12" fmla="*/ 1 w 1"/>
                  <a:gd name="T13" fmla="*/ 8 h 10"/>
                  <a:gd name="T14" fmla="*/ 1 w 1"/>
                  <a:gd name="T15" fmla="*/ 6 h 10"/>
                  <a:gd name="T16" fmla="*/ 1 w 1"/>
                  <a:gd name="T17" fmla="*/ 6 h 10"/>
                  <a:gd name="T18" fmla="*/ 1 w 1"/>
                  <a:gd name="T19" fmla="*/ 4 h 10"/>
                  <a:gd name="T20" fmla="*/ 0 w 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0">
                    <a:moveTo>
                      <a:pt x="0" y="0"/>
                    </a:moveTo>
                    <a:cubicBezTo>
                      <a:pt x="0" y="1"/>
                      <a:pt x="0" y="3"/>
                      <a:pt x="0" y="4"/>
                    </a:cubicBezTo>
                    <a:cubicBezTo>
                      <a:pt x="0" y="6"/>
                      <a:pt x="1" y="8"/>
                      <a:pt x="1" y="10"/>
                    </a:cubicBezTo>
                    <a:cubicBezTo>
                      <a:pt x="1" y="10"/>
                      <a:pt x="1" y="10"/>
                      <a:pt x="1" y="10"/>
                    </a:cubicBezTo>
                    <a:cubicBezTo>
                      <a:pt x="1" y="10"/>
                      <a:pt x="1" y="10"/>
                      <a:pt x="1" y="10"/>
                    </a:cubicBezTo>
                    <a:cubicBezTo>
                      <a:pt x="1" y="9"/>
                      <a:pt x="1" y="8"/>
                      <a:pt x="1" y="8"/>
                    </a:cubicBezTo>
                    <a:cubicBezTo>
                      <a:pt x="1" y="8"/>
                      <a:pt x="1" y="8"/>
                      <a:pt x="1" y="8"/>
                    </a:cubicBezTo>
                    <a:cubicBezTo>
                      <a:pt x="1" y="7"/>
                      <a:pt x="1" y="7"/>
                      <a:pt x="1" y="6"/>
                    </a:cubicBezTo>
                    <a:cubicBezTo>
                      <a:pt x="1" y="6"/>
                      <a:pt x="1" y="6"/>
                      <a:pt x="1" y="6"/>
                    </a:cubicBezTo>
                    <a:cubicBezTo>
                      <a:pt x="1" y="5"/>
                      <a:pt x="1" y="5"/>
                      <a:pt x="1" y="4"/>
                    </a:cubicBezTo>
                    <a:cubicBezTo>
                      <a:pt x="0" y="3"/>
                      <a:pt x="0" y="2"/>
                      <a:pt x="0" y="0"/>
                    </a:cubicBezTo>
                  </a:path>
                </a:pathLst>
              </a:custGeom>
              <a:solidFill>
                <a:srgbClr val="1D7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8" name="Freeform 346"/>
              <p:cNvSpPr>
                <a:spLocks noEditPoints="1"/>
              </p:cNvSpPr>
              <p:nvPr/>
            </p:nvSpPr>
            <p:spPr bwMode="auto">
              <a:xfrm>
                <a:off x="2845" y="1000"/>
                <a:ext cx="2" cy="25"/>
              </a:xfrm>
              <a:custGeom>
                <a:avLst/>
                <a:gdLst>
                  <a:gd name="T0" fmla="*/ 0 w 1"/>
                  <a:gd name="T1" fmla="*/ 5 h 12"/>
                  <a:gd name="T2" fmla="*/ 0 w 1"/>
                  <a:gd name="T3" fmla="*/ 6 h 12"/>
                  <a:gd name="T4" fmla="*/ 1 w 1"/>
                  <a:gd name="T5" fmla="*/ 12 h 12"/>
                  <a:gd name="T6" fmla="*/ 1 w 1"/>
                  <a:gd name="T7" fmla="*/ 11 h 12"/>
                  <a:gd name="T8" fmla="*/ 0 w 1"/>
                  <a:gd name="T9" fmla="*/ 5 h 12"/>
                  <a:gd name="T10" fmla="*/ 0 w 1"/>
                  <a:gd name="T11" fmla="*/ 0 h 12"/>
                  <a:gd name="T12" fmla="*/ 0 w 1"/>
                  <a:gd name="T13" fmla="*/ 1 h 12"/>
                  <a:gd name="T14" fmla="*/ 1 w 1"/>
                  <a:gd name="T15" fmla="*/ 5 h 12"/>
                  <a:gd name="T16" fmla="*/ 1 w 1"/>
                  <a:gd name="T17" fmla="*/ 7 h 12"/>
                  <a:gd name="T18" fmla="*/ 1 w 1"/>
                  <a:gd name="T19" fmla="*/ 7 h 12"/>
                  <a:gd name="T20" fmla="*/ 1 w 1"/>
                  <a:gd name="T21" fmla="*/ 5 h 12"/>
                  <a:gd name="T22" fmla="*/ 0 w 1"/>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2">
                    <a:moveTo>
                      <a:pt x="0" y="5"/>
                    </a:moveTo>
                    <a:cubicBezTo>
                      <a:pt x="0" y="5"/>
                      <a:pt x="0" y="5"/>
                      <a:pt x="0" y="6"/>
                    </a:cubicBezTo>
                    <a:cubicBezTo>
                      <a:pt x="0" y="8"/>
                      <a:pt x="1" y="10"/>
                      <a:pt x="1" y="12"/>
                    </a:cubicBezTo>
                    <a:cubicBezTo>
                      <a:pt x="1" y="11"/>
                      <a:pt x="1" y="11"/>
                      <a:pt x="1" y="11"/>
                    </a:cubicBezTo>
                    <a:cubicBezTo>
                      <a:pt x="1" y="9"/>
                      <a:pt x="0" y="7"/>
                      <a:pt x="0" y="5"/>
                    </a:cubicBezTo>
                    <a:moveTo>
                      <a:pt x="0" y="0"/>
                    </a:moveTo>
                    <a:cubicBezTo>
                      <a:pt x="0" y="1"/>
                      <a:pt x="0" y="1"/>
                      <a:pt x="0" y="1"/>
                    </a:cubicBezTo>
                    <a:cubicBezTo>
                      <a:pt x="0" y="3"/>
                      <a:pt x="0" y="4"/>
                      <a:pt x="1" y="5"/>
                    </a:cubicBezTo>
                    <a:cubicBezTo>
                      <a:pt x="1" y="6"/>
                      <a:pt x="1" y="6"/>
                      <a:pt x="1" y="7"/>
                    </a:cubicBezTo>
                    <a:cubicBezTo>
                      <a:pt x="1" y="7"/>
                      <a:pt x="1" y="7"/>
                      <a:pt x="1" y="7"/>
                    </a:cubicBezTo>
                    <a:cubicBezTo>
                      <a:pt x="1" y="6"/>
                      <a:pt x="1" y="6"/>
                      <a:pt x="1" y="5"/>
                    </a:cubicBezTo>
                    <a:cubicBezTo>
                      <a:pt x="1" y="4"/>
                      <a:pt x="0" y="2"/>
                      <a:pt x="0" y="0"/>
                    </a:cubicBezTo>
                  </a:path>
                </a:pathLst>
              </a:custGeom>
              <a:solidFill>
                <a:srgbClr val="235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9" name="Freeform 347"/>
              <p:cNvSpPr>
                <a:spLocks/>
              </p:cNvSpPr>
              <p:nvPr/>
            </p:nvSpPr>
            <p:spPr bwMode="auto">
              <a:xfrm>
                <a:off x="2803" y="522"/>
                <a:ext cx="4" cy="23"/>
              </a:xfrm>
              <a:custGeom>
                <a:avLst/>
                <a:gdLst>
                  <a:gd name="T0" fmla="*/ 0 w 2"/>
                  <a:gd name="T1" fmla="*/ 0 h 11"/>
                  <a:gd name="T2" fmla="*/ 1 w 2"/>
                  <a:gd name="T3" fmla="*/ 4 h 11"/>
                  <a:gd name="T4" fmla="*/ 2 w 2"/>
                  <a:gd name="T5" fmla="*/ 11 h 11"/>
                  <a:gd name="T6" fmla="*/ 2 w 2"/>
                  <a:gd name="T7" fmla="*/ 7 h 11"/>
                  <a:gd name="T8" fmla="*/ 1 w 2"/>
                  <a:gd name="T9" fmla="*/ 2 h 11"/>
                  <a:gd name="T10" fmla="*/ 0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0" y="0"/>
                    </a:moveTo>
                    <a:cubicBezTo>
                      <a:pt x="0" y="1"/>
                      <a:pt x="1" y="2"/>
                      <a:pt x="1" y="4"/>
                    </a:cubicBezTo>
                    <a:cubicBezTo>
                      <a:pt x="1" y="6"/>
                      <a:pt x="2" y="8"/>
                      <a:pt x="2" y="11"/>
                    </a:cubicBezTo>
                    <a:cubicBezTo>
                      <a:pt x="2" y="9"/>
                      <a:pt x="2" y="8"/>
                      <a:pt x="2" y="7"/>
                    </a:cubicBezTo>
                    <a:cubicBezTo>
                      <a:pt x="2" y="5"/>
                      <a:pt x="1" y="4"/>
                      <a:pt x="1" y="2"/>
                    </a:cubicBezTo>
                    <a:cubicBezTo>
                      <a:pt x="1" y="1"/>
                      <a:pt x="0" y="1"/>
                      <a:pt x="0" y="0"/>
                    </a:cubicBezTo>
                  </a:path>
                </a:pathLst>
              </a:custGeom>
              <a:solidFill>
                <a:srgbClr val="5A9F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0" name="Freeform 348"/>
              <p:cNvSpPr>
                <a:spLocks/>
              </p:cNvSpPr>
              <p:nvPr/>
            </p:nvSpPr>
            <p:spPr bwMode="auto">
              <a:xfrm>
                <a:off x="2665" y="1072"/>
                <a:ext cx="34" cy="123"/>
              </a:xfrm>
              <a:custGeom>
                <a:avLst/>
                <a:gdLst>
                  <a:gd name="T0" fmla="*/ 16 w 16"/>
                  <a:gd name="T1" fmla="*/ 0 h 58"/>
                  <a:gd name="T2" fmla="*/ 9 w 16"/>
                  <a:gd name="T3" fmla="*/ 21 h 58"/>
                  <a:gd name="T4" fmla="*/ 4 w 16"/>
                  <a:gd name="T5" fmla="*/ 28 h 58"/>
                  <a:gd name="T6" fmla="*/ 1 w 16"/>
                  <a:gd name="T7" fmla="*/ 38 h 58"/>
                  <a:gd name="T8" fmla="*/ 7 w 16"/>
                  <a:gd name="T9" fmla="*/ 27 h 58"/>
                  <a:gd name="T10" fmla="*/ 5 w 16"/>
                  <a:gd name="T11" fmla="*/ 58 h 58"/>
                  <a:gd name="T12" fmla="*/ 7 w 16"/>
                  <a:gd name="T13" fmla="*/ 38 h 58"/>
                  <a:gd name="T14" fmla="*/ 10 w 16"/>
                  <a:gd name="T15" fmla="*/ 50 h 58"/>
                  <a:gd name="T16" fmla="*/ 8 w 16"/>
                  <a:gd name="T17" fmla="*/ 38 h 58"/>
                  <a:gd name="T18" fmla="*/ 11 w 16"/>
                  <a:gd name="T19" fmla="*/ 24 h 58"/>
                  <a:gd name="T20" fmla="*/ 16 w 16"/>
                  <a:gd name="T21" fmla="*/ 11 h 58"/>
                  <a:gd name="T22" fmla="*/ 16 w 16"/>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8">
                    <a:moveTo>
                      <a:pt x="16" y="0"/>
                    </a:moveTo>
                    <a:cubicBezTo>
                      <a:pt x="16" y="0"/>
                      <a:pt x="12" y="13"/>
                      <a:pt x="9" y="21"/>
                    </a:cubicBezTo>
                    <a:cubicBezTo>
                      <a:pt x="8" y="25"/>
                      <a:pt x="6" y="26"/>
                      <a:pt x="4" y="28"/>
                    </a:cubicBezTo>
                    <a:cubicBezTo>
                      <a:pt x="2" y="30"/>
                      <a:pt x="0" y="33"/>
                      <a:pt x="1" y="38"/>
                    </a:cubicBezTo>
                    <a:cubicBezTo>
                      <a:pt x="1" y="34"/>
                      <a:pt x="3" y="29"/>
                      <a:pt x="7" y="27"/>
                    </a:cubicBezTo>
                    <a:cubicBezTo>
                      <a:pt x="4" y="36"/>
                      <a:pt x="3" y="43"/>
                      <a:pt x="5" y="58"/>
                    </a:cubicBezTo>
                    <a:cubicBezTo>
                      <a:pt x="6" y="49"/>
                      <a:pt x="5" y="43"/>
                      <a:pt x="7" y="38"/>
                    </a:cubicBezTo>
                    <a:cubicBezTo>
                      <a:pt x="10" y="44"/>
                      <a:pt x="10" y="47"/>
                      <a:pt x="10" y="50"/>
                    </a:cubicBezTo>
                    <a:cubicBezTo>
                      <a:pt x="12" y="46"/>
                      <a:pt x="10" y="42"/>
                      <a:pt x="8" y="38"/>
                    </a:cubicBezTo>
                    <a:cubicBezTo>
                      <a:pt x="7" y="34"/>
                      <a:pt x="8" y="31"/>
                      <a:pt x="11" y="24"/>
                    </a:cubicBezTo>
                    <a:cubicBezTo>
                      <a:pt x="14" y="17"/>
                      <a:pt x="16" y="11"/>
                      <a:pt x="16" y="11"/>
                    </a:cubicBezTo>
                    <a:lnTo>
                      <a:pt x="16" y="0"/>
                    </a:lnTo>
                    <a:close/>
                  </a:path>
                </a:pathLst>
              </a:custGeom>
              <a:solidFill>
                <a:srgbClr val="A91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1" name="Freeform 349"/>
              <p:cNvSpPr>
                <a:spLocks noEditPoints="1"/>
              </p:cNvSpPr>
              <p:nvPr/>
            </p:nvSpPr>
            <p:spPr bwMode="auto">
              <a:xfrm>
                <a:off x="2373" y="290"/>
                <a:ext cx="279" cy="755"/>
              </a:xfrm>
              <a:custGeom>
                <a:avLst/>
                <a:gdLst>
                  <a:gd name="T0" fmla="*/ 116 w 131"/>
                  <a:gd name="T1" fmla="*/ 33 h 355"/>
                  <a:gd name="T2" fmla="*/ 114 w 131"/>
                  <a:gd name="T3" fmla="*/ 29 h 355"/>
                  <a:gd name="T4" fmla="*/ 115 w 131"/>
                  <a:gd name="T5" fmla="*/ 36 h 355"/>
                  <a:gd name="T6" fmla="*/ 117 w 131"/>
                  <a:gd name="T7" fmla="*/ 49 h 355"/>
                  <a:gd name="T8" fmla="*/ 104 w 131"/>
                  <a:gd name="T9" fmla="*/ 66 h 355"/>
                  <a:gd name="T10" fmla="*/ 54 w 131"/>
                  <a:gd name="T11" fmla="*/ 89 h 355"/>
                  <a:gd name="T12" fmla="*/ 46 w 131"/>
                  <a:gd name="T13" fmla="*/ 118 h 355"/>
                  <a:gd name="T14" fmla="*/ 47 w 131"/>
                  <a:gd name="T15" fmla="*/ 120 h 355"/>
                  <a:gd name="T16" fmla="*/ 57 w 131"/>
                  <a:gd name="T17" fmla="*/ 107 h 355"/>
                  <a:gd name="T18" fmla="*/ 41 w 131"/>
                  <a:gd name="T19" fmla="*/ 187 h 355"/>
                  <a:gd name="T20" fmla="*/ 43 w 131"/>
                  <a:gd name="T21" fmla="*/ 167 h 355"/>
                  <a:gd name="T22" fmla="*/ 44 w 131"/>
                  <a:gd name="T23" fmla="*/ 200 h 355"/>
                  <a:gd name="T24" fmla="*/ 20 w 131"/>
                  <a:gd name="T25" fmla="*/ 298 h 355"/>
                  <a:gd name="T26" fmla="*/ 0 w 131"/>
                  <a:gd name="T27" fmla="*/ 321 h 355"/>
                  <a:gd name="T28" fmla="*/ 14 w 131"/>
                  <a:gd name="T29" fmla="*/ 312 h 355"/>
                  <a:gd name="T30" fmla="*/ 7 w 131"/>
                  <a:gd name="T31" fmla="*/ 319 h 355"/>
                  <a:gd name="T32" fmla="*/ 10 w 131"/>
                  <a:gd name="T33" fmla="*/ 337 h 355"/>
                  <a:gd name="T34" fmla="*/ 14 w 131"/>
                  <a:gd name="T35" fmla="*/ 325 h 355"/>
                  <a:gd name="T36" fmla="*/ 16 w 131"/>
                  <a:gd name="T37" fmla="*/ 316 h 355"/>
                  <a:gd name="T38" fmla="*/ 17 w 131"/>
                  <a:gd name="T39" fmla="*/ 344 h 355"/>
                  <a:gd name="T40" fmla="*/ 22 w 131"/>
                  <a:gd name="T41" fmla="*/ 332 h 355"/>
                  <a:gd name="T42" fmla="*/ 21 w 131"/>
                  <a:gd name="T43" fmla="*/ 347 h 355"/>
                  <a:gd name="T44" fmla="*/ 30 w 131"/>
                  <a:gd name="T45" fmla="*/ 321 h 355"/>
                  <a:gd name="T46" fmla="*/ 31 w 131"/>
                  <a:gd name="T47" fmla="*/ 329 h 355"/>
                  <a:gd name="T48" fmla="*/ 37 w 131"/>
                  <a:gd name="T49" fmla="*/ 318 h 355"/>
                  <a:gd name="T50" fmla="*/ 37 w 131"/>
                  <a:gd name="T51" fmla="*/ 329 h 355"/>
                  <a:gd name="T52" fmla="*/ 39 w 131"/>
                  <a:gd name="T53" fmla="*/ 316 h 355"/>
                  <a:gd name="T54" fmla="*/ 51 w 131"/>
                  <a:gd name="T55" fmla="*/ 250 h 355"/>
                  <a:gd name="T56" fmla="*/ 67 w 131"/>
                  <a:gd name="T57" fmla="*/ 178 h 355"/>
                  <a:gd name="T58" fmla="*/ 61 w 131"/>
                  <a:gd name="T59" fmla="*/ 190 h 355"/>
                  <a:gd name="T60" fmla="*/ 60 w 131"/>
                  <a:gd name="T61" fmla="*/ 124 h 355"/>
                  <a:gd name="T62" fmla="*/ 70 w 131"/>
                  <a:gd name="T63" fmla="*/ 141 h 355"/>
                  <a:gd name="T64" fmla="*/ 64 w 131"/>
                  <a:gd name="T65" fmla="*/ 127 h 355"/>
                  <a:gd name="T66" fmla="*/ 115 w 131"/>
                  <a:gd name="T67" fmla="*/ 77 h 355"/>
                  <a:gd name="T68" fmla="*/ 128 w 131"/>
                  <a:gd name="T69" fmla="*/ 92 h 355"/>
                  <a:gd name="T70" fmla="*/ 17 w 131"/>
                  <a:gd name="T71" fmla="*/ 305 h 355"/>
                  <a:gd name="T72" fmla="*/ 31 w 131"/>
                  <a:gd name="T73" fmla="*/ 319 h 355"/>
                  <a:gd name="T74" fmla="*/ 38 w 131"/>
                  <a:gd name="T75" fmla="*/ 297 h 355"/>
                  <a:gd name="T76" fmla="*/ 25 w 131"/>
                  <a:gd name="T77" fmla="*/ 307 h 355"/>
                  <a:gd name="T78" fmla="*/ 39 w 131"/>
                  <a:gd name="T79" fmla="*/ 224 h 355"/>
                  <a:gd name="T80" fmla="*/ 41 w 131"/>
                  <a:gd name="T81" fmla="*/ 242 h 355"/>
                  <a:gd name="T82" fmla="*/ 119 w 131"/>
                  <a:gd name="T83" fmla="*/ 76 h 355"/>
                  <a:gd name="T84" fmla="*/ 119 w 131"/>
                  <a:gd name="T85" fmla="*/ 7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355">
                    <a:moveTo>
                      <a:pt x="128" y="92"/>
                    </a:moveTo>
                    <a:cubicBezTo>
                      <a:pt x="127" y="87"/>
                      <a:pt x="126" y="85"/>
                      <a:pt x="126" y="74"/>
                    </a:cubicBezTo>
                    <a:cubicBezTo>
                      <a:pt x="124" y="52"/>
                      <a:pt x="116" y="33"/>
                      <a:pt x="116" y="33"/>
                    </a:cubicBezTo>
                    <a:cubicBezTo>
                      <a:pt x="116" y="33"/>
                      <a:pt x="118" y="33"/>
                      <a:pt x="120" y="35"/>
                    </a:cubicBezTo>
                    <a:cubicBezTo>
                      <a:pt x="123" y="38"/>
                      <a:pt x="125" y="40"/>
                      <a:pt x="127" y="38"/>
                    </a:cubicBezTo>
                    <a:cubicBezTo>
                      <a:pt x="122" y="38"/>
                      <a:pt x="122" y="34"/>
                      <a:pt x="114" y="29"/>
                    </a:cubicBezTo>
                    <a:cubicBezTo>
                      <a:pt x="106" y="23"/>
                      <a:pt x="108" y="2"/>
                      <a:pt x="108" y="2"/>
                    </a:cubicBezTo>
                    <a:cubicBezTo>
                      <a:pt x="107" y="0"/>
                      <a:pt x="107" y="10"/>
                      <a:pt x="108" y="20"/>
                    </a:cubicBezTo>
                    <a:cubicBezTo>
                      <a:pt x="108" y="29"/>
                      <a:pt x="114" y="32"/>
                      <a:pt x="115" y="36"/>
                    </a:cubicBezTo>
                    <a:cubicBezTo>
                      <a:pt x="116" y="39"/>
                      <a:pt x="118" y="47"/>
                      <a:pt x="118" y="47"/>
                    </a:cubicBezTo>
                    <a:cubicBezTo>
                      <a:pt x="115" y="44"/>
                      <a:pt x="113" y="39"/>
                      <a:pt x="113" y="39"/>
                    </a:cubicBezTo>
                    <a:cubicBezTo>
                      <a:pt x="113" y="43"/>
                      <a:pt x="115" y="46"/>
                      <a:pt x="117" y="49"/>
                    </a:cubicBezTo>
                    <a:cubicBezTo>
                      <a:pt x="120" y="52"/>
                      <a:pt x="120" y="57"/>
                      <a:pt x="119" y="63"/>
                    </a:cubicBezTo>
                    <a:cubicBezTo>
                      <a:pt x="118" y="68"/>
                      <a:pt x="117" y="74"/>
                      <a:pt x="117" y="74"/>
                    </a:cubicBezTo>
                    <a:cubicBezTo>
                      <a:pt x="117" y="74"/>
                      <a:pt x="114" y="71"/>
                      <a:pt x="104" y="66"/>
                    </a:cubicBezTo>
                    <a:cubicBezTo>
                      <a:pt x="87" y="59"/>
                      <a:pt x="78" y="64"/>
                      <a:pt x="70" y="70"/>
                    </a:cubicBezTo>
                    <a:cubicBezTo>
                      <a:pt x="65" y="74"/>
                      <a:pt x="65" y="74"/>
                      <a:pt x="59" y="77"/>
                    </a:cubicBezTo>
                    <a:cubicBezTo>
                      <a:pt x="53" y="80"/>
                      <a:pt x="51" y="85"/>
                      <a:pt x="54" y="89"/>
                    </a:cubicBezTo>
                    <a:cubicBezTo>
                      <a:pt x="52" y="84"/>
                      <a:pt x="58" y="79"/>
                      <a:pt x="65" y="76"/>
                    </a:cubicBezTo>
                    <a:cubicBezTo>
                      <a:pt x="61" y="84"/>
                      <a:pt x="59" y="92"/>
                      <a:pt x="58" y="101"/>
                    </a:cubicBezTo>
                    <a:cubicBezTo>
                      <a:pt x="58" y="105"/>
                      <a:pt x="50" y="114"/>
                      <a:pt x="46" y="118"/>
                    </a:cubicBezTo>
                    <a:cubicBezTo>
                      <a:pt x="42" y="123"/>
                      <a:pt x="45" y="115"/>
                      <a:pt x="45" y="115"/>
                    </a:cubicBezTo>
                    <a:cubicBezTo>
                      <a:pt x="45" y="115"/>
                      <a:pt x="41" y="120"/>
                      <a:pt x="43" y="121"/>
                    </a:cubicBezTo>
                    <a:cubicBezTo>
                      <a:pt x="46" y="122"/>
                      <a:pt x="47" y="120"/>
                      <a:pt x="47" y="120"/>
                    </a:cubicBezTo>
                    <a:cubicBezTo>
                      <a:pt x="45" y="126"/>
                      <a:pt x="44" y="133"/>
                      <a:pt x="44" y="133"/>
                    </a:cubicBezTo>
                    <a:cubicBezTo>
                      <a:pt x="45" y="133"/>
                      <a:pt x="45" y="132"/>
                      <a:pt x="47" y="125"/>
                    </a:cubicBezTo>
                    <a:cubicBezTo>
                      <a:pt x="49" y="116"/>
                      <a:pt x="57" y="107"/>
                      <a:pt x="57" y="107"/>
                    </a:cubicBezTo>
                    <a:cubicBezTo>
                      <a:pt x="56" y="122"/>
                      <a:pt x="52" y="168"/>
                      <a:pt x="50" y="180"/>
                    </a:cubicBezTo>
                    <a:cubicBezTo>
                      <a:pt x="48" y="191"/>
                      <a:pt x="45" y="196"/>
                      <a:pt x="41" y="197"/>
                    </a:cubicBezTo>
                    <a:cubicBezTo>
                      <a:pt x="39" y="197"/>
                      <a:pt x="40" y="193"/>
                      <a:pt x="41" y="187"/>
                    </a:cubicBezTo>
                    <a:cubicBezTo>
                      <a:pt x="43" y="181"/>
                      <a:pt x="43" y="173"/>
                      <a:pt x="45" y="169"/>
                    </a:cubicBezTo>
                    <a:cubicBezTo>
                      <a:pt x="46" y="165"/>
                      <a:pt x="45" y="161"/>
                      <a:pt x="45" y="161"/>
                    </a:cubicBezTo>
                    <a:cubicBezTo>
                      <a:pt x="44" y="161"/>
                      <a:pt x="44" y="163"/>
                      <a:pt x="43" y="167"/>
                    </a:cubicBezTo>
                    <a:cubicBezTo>
                      <a:pt x="43" y="163"/>
                      <a:pt x="41" y="161"/>
                      <a:pt x="42" y="162"/>
                    </a:cubicBezTo>
                    <a:cubicBezTo>
                      <a:pt x="44" y="172"/>
                      <a:pt x="40" y="186"/>
                      <a:pt x="38" y="192"/>
                    </a:cubicBezTo>
                    <a:cubicBezTo>
                      <a:pt x="36" y="201"/>
                      <a:pt x="44" y="200"/>
                      <a:pt x="44" y="200"/>
                    </a:cubicBezTo>
                    <a:cubicBezTo>
                      <a:pt x="37" y="213"/>
                      <a:pt x="35" y="228"/>
                      <a:pt x="33" y="241"/>
                    </a:cubicBezTo>
                    <a:cubicBezTo>
                      <a:pt x="31" y="254"/>
                      <a:pt x="27" y="281"/>
                      <a:pt x="26" y="286"/>
                    </a:cubicBezTo>
                    <a:cubicBezTo>
                      <a:pt x="25" y="291"/>
                      <a:pt x="23" y="295"/>
                      <a:pt x="20" y="298"/>
                    </a:cubicBezTo>
                    <a:cubicBezTo>
                      <a:pt x="18" y="301"/>
                      <a:pt x="17" y="303"/>
                      <a:pt x="15" y="304"/>
                    </a:cubicBezTo>
                    <a:cubicBezTo>
                      <a:pt x="13" y="305"/>
                      <a:pt x="9" y="306"/>
                      <a:pt x="7" y="310"/>
                    </a:cubicBezTo>
                    <a:cubicBezTo>
                      <a:pt x="5" y="314"/>
                      <a:pt x="3" y="316"/>
                      <a:pt x="0" y="321"/>
                    </a:cubicBezTo>
                    <a:cubicBezTo>
                      <a:pt x="1" y="321"/>
                      <a:pt x="5" y="316"/>
                      <a:pt x="7" y="311"/>
                    </a:cubicBezTo>
                    <a:cubicBezTo>
                      <a:pt x="10" y="307"/>
                      <a:pt x="14" y="306"/>
                      <a:pt x="14" y="306"/>
                    </a:cubicBezTo>
                    <a:cubicBezTo>
                      <a:pt x="14" y="306"/>
                      <a:pt x="13" y="310"/>
                      <a:pt x="14" y="312"/>
                    </a:cubicBezTo>
                    <a:cubicBezTo>
                      <a:pt x="12" y="312"/>
                      <a:pt x="10" y="312"/>
                      <a:pt x="8" y="316"/>
                    </a:cubicBezTo>
                    <a:cubicBezTo>
                      <a:pt x="5" y="320"/>
                      <a:pt x="4" y="321"/>
                      <a:pt x="1" y="323"/>
                    </a:cubicBezTo>
                    <a:cubicBezTo>
                      <a:pt x="2" y="323"/>
                      <a:pt x="4" y="323"/>
                      <a:pt x="7" y="319"/>
                    </a:cubicBezTo>
                    <a:cubicBezTo>
                      <a:pt x="10" y="314"/>
                      <a:pt x="14" y="314"/>
                      <a:pt x="14" y="315"/>
                    </a:cubicBezTo>
                    <a:cubicBezTo>
                      <a:pt x="15" y="316"/>
                      <a:pt x="15" y="317"/>
                      <a:pt x="14" y="321"/>
                    </a:cubicBezTo>
                    <a:cubicBezTo>
                      <a:pt x="13" y="325"/>
                      <a:pt x="12" y="327"/>
                      <a:pt x="10" y="337"/>
                    </a:cubicBezTo>
                    <a:cubicBezTo>
                      <a:pt x="8" y="348"/>
                      <a:pt x="9" y="351"/>
                      <a:pt x="9" y="351"/>
                    </a:cubicBezTo>
                    <a:cubicBezTo>
                      <a:pt x="9" y="351"/>
                      <a:pt x="9" y="349"/>
                      <a:pt x="10" y="345"/>
                    </a:cubicBezTo>
                    <a:cubicBezTo>
                      <a:pt x="10" y="341"/>
                      <a:pt x="12" y="334"/>
                      <a:pt x="14" y="325"/>
                    </a:cubicBezTo>
                    <a:cubicBezTo>
                      <a:pt x="14" y="331"/>
                      <a:pt x="13" y="343"/>
                      <a:pt x="11" y="349"/>
                    </a:cubicBezTo>
                    <a:cubicBezTo>
                      <a:pt x="13" y="346"/>
                      <a:pt x="15" y="337"/>
                      <a:pt x="15" y="332"/>
                    </a:cubicBezTo>
                    <a:cubicBezTo>
                      <a:pt x="15" y="327"/>
                      <a:pt x="15" y="322"/>
                      <a:pt x="16" y="316"/>
                    </a:cubicBezTo>
                    <a:cubicBezTo>
                      <a:pt x="18" y="319"/>
                      <a:pt x="22" y="320"/>
                      <a:pt x="22" y="320"/>
                    </a:cubicBezTo>
                    <a:cubicBezTo>
                      <a:pt x="22" y="320"/>
                      <a:pt x="22" y="323"/>
                      <a:pt x="21" y="327"/>
                    </a:cubicBezTo>
                    <a:cubicBezTo>
                      <a:pt x="21" y="332"/>
                      <a:pt x="19" y="338"/>
                      <a:pt x="17" y="344"/>
                    </a:cubicBezTo>
                    <a:cubicBezTo>
                      <a:pt x="15" y="350"/>
                      <a:pt x="16" y="355"/>
                      <a:pt x="16" y="354"/>
                    </a:cubicBezTo>
                    <a:cubicBezTo>
                      <a:pt x="16" y="352"/>
                      <a:pt x="17" y="347"/>
                      <a:pt x="19" y="344"/>
                    </a:cubicBezTo>
                    <a:cubicBezTo>
                      <a:pt x="20" y="341"/>
                      <a:pt x="20" y="338"/>
                      <a:pt x="22" y="332"/>
                    </a:cubicBezTo>
                    <a:cubicBezTo>
                      <a:pt x="22" y="335"/>
                      <a:pt x="21" y="340"/>
                      <a:pt x="20" y="345"/>
                    </a:cubicBezTo>
                    <a:cubicBezTo>
                      <a:pt x="19" y="349"/>
                      <a:pt x="18" y="352"/>
                      <a:pt x="18" y="355"/>
                    </a:cubicBezTo>
                    <a:cubicBezTo>
                      <a:pt x="19" y="354"/>
                      <a:pt x="20" y="352"/>
                      <a:pt x="21" y="347"/>
                    </a:cubicBezTo>
                    <a:cubicBezTo>
                      <a:pt x="23" y="341"/>
                      <a:pt x="23" y="336"/>
                      <a:pt x="23" y="331"/>
                    </a:cubicBezTo>
                    <a:cubicBezTo>
                      <a:pt x="23" y="326"/>
                      <a:pt x="23" y="321"/>
                      <a:pt x="23" y="321"/>
                    </a:cubicBezTo>
                    <a:cubicBezTo>
                      <a:pt x="23" y="321"/>
                      <a:pt x="27" y="322"/>
                      <a:pt x="30" y="321"/>
                    </a:cubicBezTo>
                    <a:cubicBezTo>
                      <a:pt x="30" y="323"/>
                      <a:pt x="29" y="329"/>
                      <a:pt x="27" y="337"/>
                    </a:cubicBezTo>
                    <a:cubicBezTo>
                      <a:pt x="25" y="345"/>
                      <a:pt x="26" y="353"/>
                      <a:pt x="26" y="351"/>
                    </a:cubicBezTo>
                    <a:cubicBezTo>
                      <a:pt x="26" y="344"/>
                      <a:pt x="31" y="329"/>
                      <a:pt x="31" y="329"/>
                    </a:cubicBezTo>
                    <a:cubicBezTo>
                      <a:pt x="31" y="329"/>
                      <a:pt x="31" y="335"/>
                      <a:pt x="31" y="340"/>
                    </a:cubicBezTo>
                    <a:cubicBezTo>
                      <a:pt x="33" y="337"/>
                      <a:pt x="32" y="327"/>
                      <a:pt x="31" y="321"/>
                    </a:cubicBezTo>
                    <a:cubicBezTo>
                      <a:pt x="34" y="321"/>
                      <a:pt x="37" y="318"/>
                      <a:pt x="37" y="318"/>
                    </a:cubicBezTo>
                    <a:cubicBezTo>
                      <a:pt x="37" y="318"/>
                      <a:pt x="37" y="319"/>
                      <a:pt x="36" y="327"/>
                    </a:cubicBezTo>
                    <a:cubicBezTo>
                      <a:pt x="36" y="334"/>
                      <a:pt x="36" y="340"/>
                      <a:pt x="36" y="340"/>
                    </a:cubicBezTo>
                    <a:cubicBezTo>
                      <a:pt x="36" y="340"/>
                      <a:pt x="36" y="337"/>
                      <a:pt x="37" y="329"/>
                    </a:cubicBezTo>
                    <a:cubicBezTo>
                      <a:pt x="38" y="333"/>
                      <a:pt x="38" y="342"/>
                      <a:pt x="37" y="349"/>
                    </a:cubicBezTo>
                    <a:cubicBezTo>
                      <a:pt x="39" y="345"/>
                      <a:pt x="39" y="340"/>
                      <a:pt x="39" y="332"/>
                    </a:cubicBezTo>
                    <a:cubicBezTo>
                      <a:pt x="38" y="325"/>
                      <a:pt x="38" y="324"/>
                      <a:pt x="39" y="316"/>
                    </a:cubicBezTo>
                    <a:cubicBezTo>
                      <a:pt x="43" y="309"/>
                      <a:pt x="41" y="306"/>
                      <a:pt x="41" y="301"/>
                    </a:cubicBezTo>
                    <a:cubicBezTo>
                      <a:pt x="40" y="295"/>
                      <a:pt x="39" y="294"/>
                      <a:pt x="43" y="283"/>
                    </a:cubicBezTo>
                    <a:cubicBezTo>
                      <a:pt x="46" y="272"/>
                      <a:pt x="48" y="268"/>
                      <a:pt x="51" y="250"/>
                    </a:cubicBezTo>
                    <a:cubicBezTo>
                      <a:pt x="55" y="230"/>
                      <a:pt x="55" y="210"/>
                      <a:pt x="54" y="200"/>
                    </a:cubicBezTo>
                    <a:cubicBezTo>
                      <a:pt x="59" y="201"/>
                      <a:pt x="61" y="197"/>
                      <a:pt x="63" y="189"/>
                    </a:cubicBezTo>
                    <a:cubicBezTo>
                      <a:pt x="64" y="182"/>
                      <a:pt x="67" y="178"/>
                      <a:pt x="67" y="178"/>
                    </a:cubicBezTo>
                    <a:cubicBezTo>
                      <a:pt x="67" y="178"/>
                      <a:pt x="65" y="179"/>
                      <a:pt x="63" y="183"/>
                    </a:cubicBezTo>
                    <a:cubicBezTo>
                      <a:pt x="63" y="181"/>
                      <a:pt x="64" y="176"/>
                      <a:pt x="65" y="173"/>
                    </a:cubicBezTo>
                    <a:cubicBezTo>
                      <a:pt x="61" y="178"/>
                      <a:pt x="62" y="182"/>
                      <a:pt x="61" y="190"/>
                    </a:cubicBezTo>
                    <a:cubicBezTo>
                      <a:pt x="60" y="198"/>
                      <a:pt x="54" y="199"/>
                      <a:pt x="53" y="197"/>
                    </a:cubicBezTo>
                    <a:cubicBezTo>
                      <a:pt x="52" y="195"/>
                      <a:pt x="52" y="187"/>
                      <a:pt x="54" y="175"/>
                    </a:cubicBezTo>
                    <a:cubicBezTo>
                      <a:pt x="59" y="154"/>
                      <a:pt x="60" y="124"/>
                      <a:pt x="60" y="124"/>
                    </a:cubicBezTo>
                    <a:cubicBezTo>
                      <a:pt x="60" y="124"/>
                      <a:pt x="65" y="135"/>
                      <a:pt x="67" y="138"/>
                    </a:cubicBezTo>
                    <a:cubicBezTo>
                      <a:pt x="70" y="142"/>
                      <a:pt x="71" y="149"/>
                      <a:pt x="70" y="158"/>
                    </a:cubicBezTo>
                    <a:cubicBezTo>
                      <a:pt x="72" y="155"/>
                      <a:pt x="72" y="148"/>
                      <a:pt x="70" y="141"/>
                    </a:cubicBezTo>
                    <a:cubicBezTo>
                      <a:pt x="75" y="141"/>
                      <a:pt x="76" y="135"/>
                      <a:pt x="74" y="133"/>
                    </a:cubicBezTo>
                    <a:cubicBezTo>
                      <a:pt x="74" y="135"/>
                      <a:pt x="73" y="137"/>
                      <a:pt x="72" y="138"/>
                    </a:cubicBezTo>
                    <a:cubicBezTo>
                      <a:pt x="70" y="140"/>
                      <a:pt x="68" y="136"/>
                      <a:pt x="64" y="127"/>
                    </a:cubicBezTo>
                    <a:cubicBezTo>
                      <a:pt x="60" y="118"/>
                      <a:pt x="61" y="118"/>
                      <a:pt x="61" y="103"/>
                    </a:cubicBezTo>
                    <a:cubicBezTo>
                      <a:pt x="62" y="81"/>
                      <a:pt x="69" y="75"/>
                      <a:pt x="78" y="69"/>
                    </a:cubicBezTo>
                    <a:cubicBezTo>
                      <a:pt x="87" y="64"/>
                      <a:pt x="105" y="66"/>
                      <a:pt x="115" y="77"/>
                    </a:cubicBezTo>
                    <a:cubicBezTo>
                      <a:pt x="126" y="88"/>
                      <a:pt x="129" y="106"/>
                      <a:pt x="129" y="106"/>
                    </a:cubicBezTo>
                    <a:cubicBezTo>
                      <a:pt x="131" y="107"/>
                      <a:pt x="131" y="107"/>
                      <a:pt x="131" y="107"/>
                    </a:cubicBezTo>
                    <a:cubicBezTo>
                      <a:pt x="131" y="107"/>
                      <a:pt x="130" y="97"/>
                      <a:pt x="128" y="92"/>
                    </a:cubicBezTo>
                    <a:moveTo>
                      <a:pt x="31" y="319"/>
                    </a:moveTo>
                    <a:cubicBezTo>
                      <a:pt x="24" y="321"/>
                      <a:pt x="16" y="316"/>
                      <a:pt x="15" y="311"/>
                    </a:cubicBezTo>
                    <a:cubicBezTo>
                      <a:pt x="15" y="307"/>
                      <a:pt x="17" y="305"/>
                      <a:pt x="17" y="305"/>
                    </a:cubicBezTo>
                    <a:cubicBezTo>
                      <a:pt x="19" y="304"/>
                      <a:pt x="21" y="304"/>
                      <a:pt x="23" y="308"/>
                    </a:cubicBezTo>
                    <a:cubicBezTo>
                      <a:pt x="28" y="316"/>
                      <a:pt x="35" y="313"/>
                      <a:pt x="37" y="312"/>
                    </a:cubicBezTo>
                    <a:cubicBezTo>
                      <a:pt x="40" y="310"/>
                      <a:pt x="38" y="317"/>
                      <a:pt x="31" y="319"/>
                    </a:cubicBezTo>
                    <a:moveTo>
                      <a:pt x="48" y="247"/>
                    </a:moveTo>
                    <a:cubicBezTo>
                      <a:pt x="48" y="247"/>
                      <a:pt x="45" y="264"/>
                      <a:pt x="43" y="274"/>
                    </a:cubicBezTo>
                    <a:cubicBezTo>
                      <a:pt x="40" y="285"/>
                      <a:pt x="36" y="289"/>
                      <a:pt x="38" y="297"/>
                    </a:cubicBezTo>
                    <a:cubicBezTo>
                      <a:pt x="39" y="306"/>
                      <a:pt x="39" y="310"/>
                      <a:pt x="39" y="310"/>
                    </a:cubicBezTo>
                    <a:cubicBezTo>
                      <a:pt x="39" y="310"/>
                      <a:pt x="37" y="309"/>
                      <a:pt x="34" y="311"/>
                    </a:cubicBezTo>
                    <a:cubicBezTo>
                      <a:pt x="31" y="312"/>
                      <a:pt x="28" y="312"/>
                      <a:pt x="25" y="307"/>
                    </a:cubicBezTo>
                    <a:cubicBezTo>
                      <a:pt x="22" y="302"/>
                      <a:pt x="20" y="303"/>
                      <a:pt x="20" y="303"/>
                    </a:cubicBezTo>
                    <a:cubicBezTo>
                      <a:pt x="25" y="298"/>
                      <a:pt x="27" y="291"/>
                      <a:pt x="29" y="274"/>
                    </a:cubicBezTo>
                    <a:cubicBezTo>
                      <a:pt x="32" y="257"/>
                      <a:pt x="33" y="246"/>
                      <a:pt x="39" y="224"/>
                    </a:cubicBezTo>
                    <a:cubicBezTo>
                      <a:pt x="44" y="203"/>
                      <a:pt x="49" y="196"/>
                      <a:pt x="49" y="196"/>
                    </a:cubicBezTo>
                    <a:cubicBezTo>
                      <a:pt x="49" y="196"/>
                      <a:pt x="50" y="205"/>
                      <a:pt x="50" y="210"/>
                    </a:cubicBezTo>
                    <a:cubicBezTo>
                      <a:pt x="51" y="214"/>
                      <a:pt x="39" y="227"/>
                      <a:pt x="41" y="242"/>
                    </a:cubicBezTo>
                    <a:cubicBezTo>
                      <a:pt x="41" y="243"/>
                      <a:pt x="43" y="228"/>
                      <a:pt x="50" y="215"/>
                    </a:cubicBezTo>
                    <a:cubicBezTo>
                      <a:pt x="50" y="215"/>
                      <a:pt x="52" y="228"/>
                      <a:pt x="48" y="247"/>
                    </a:cubicBezTo>
                    <a:moveTo>
                      <a:pt x="119" y="76"/>
                    </a:moveTo>
                    <a:cubicBezTo>
                      <a:pt x="119" y="76"/>
                      <a:pt x="118" y="69"/>
                      <a:pt x="121" y="60"/>
                    </a:cubicBezTo>
                    <a:cubicBezTo>
                      <a:pt x="121" y="60"/>
                      <a:pt x="123" y="71"/>
                      <a:pt x="124" y="83"/>
                    </a:cubicBezTo>
                    <a:cubicBezTo>
                      <a:pt x="122" y="79"/>
                      <a:pt x="119" y="76"/>
                      <a:pt x="119" y="76"/>
                    </a:cubicBezTo>
                  </a:path>
                </a:pathLst>
              </a:custGeom>
              <a:solidFill>
                <a:srgbClr val="E40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2" name="Freeform 350"/>
              <p:cNvSpPr>
                <a:spLocks noEditPoints="1"/>
              </p:cNvSpPr>
              <p:nvPr/>
            </p:nvSpPr>
            <p:spPr bwMode="auto">
              <a:xfrm>
                <a:off x="2371" y="294"/>
                <a:ext cx="281" cy="751"/>
              </a:xfrm>
              <a:custGeom>
                <a:avLst/>
                <a:gdLst>
                  <a:gd name="T0" fmla="*/ 18 w 132"/>
                  <a:gd name="T1" fmla="*/ 352 h 353"/>
                  <a:gd name="T2" fmla="*/ 16 w 132"/>
                  <a:gd name="T3" fmla="*/ 330 h 353"/>
                  <a:gd name="T4" fmla="*/ 10 w 132"/>
                  <a:gd name="T5" fmla="*/ 350 h 353"/>
                  <a:gd name="T6" fmla="*/ 8 w 132"/>
                  <a:gd name="T7" fmla="*/ 317 h 353"/>
                  <a:gd name="T8" fmla="*/ 8 w 132"/>
                  <a:gd name="T9" fmla="*/ 310 h 353"/>
                  <a:gd name="T10" fmla="*/ 19 w 132"/>
                  <a:gd name="T11" fmla="*/ 299 h 353"/>
                  <a:gd name="T12" fmla="*/ 40 w 132"/>
                  <a:gd name="T13" fmla="*/ 186 h 353"/>
                  <a:gd name="T14" fmla="*/ 46 w 132"/>
                  <a:gd name="T15" fmla="*/ 159 h 353"/>
                  <a:gd name="T16" fmla="*/ 48 w 132"/>
                  <a:gd name="T17" fmla="*/ 123 h 353"/>
                  <a:gd name="T18" fmla="*/ 43 w 132"/>
                  <a:gd name="T19" fmla="*/ 118 h 353"/>
                  <a:gd name="T20" fmla="*/ 66 w 132"/>
                  <a:gd name="T21" fmla="*/ 75 h 353"/>
                  <a:gd name="T22" fmla="*/ 105 w 132"/>
                  <a:gd name="T23" fmla="*/ 64 h 353"/>
                  <a:gd name="T24" fmla="*/ 116 w 132"/>
                  <a:gd name="T25" fmla="*/ 34 h 353"/>
                  <a:gd name="T26" fmla="*/ 115 w 132"/>
                  <a:gd name="T27" fmla="*/ 27 h 353"/>
                  <a:gd name="T28" fmla="*/ 129 w 132"/>
                  <a:gd name="T29" fmla="*/ 90 h 353"/>
                  <a:gd name="T30" fmla="*/ 62 w 132"/>
                  <a:gd name="T31" fmla="*/ 101 h 353"/>
                  <a:gd name="T32" fmla="*/ 76 w 132"/>
                  <a:gd name="T33" fmla="*/ 136 h 353"/>
                  <a:gd name="T34" fmla="*/ 55 w 132"/>
                  <a:gd name="T35" fmla="*/ 195 h 353"/>
                  <a:gd name="T36" fmla="*/ 68 w 132"/>
                  <a:gd name="T37" fmla="*/ 176 h 353"/>
                  <a:gd name="T38" fmla="*/ 42 w 132"/>
                  <a:gd name="T39" fmla="*/ 298 h 353"/>
                  <a:gd name="T40" fmla="*/ 38 w 132"/>
                  <a:gd name="T41" fmla="*/ 347 h 353"/>
                  <a:gd name="T42" fmla="*/ 32 w 132"/>
                  <a:gd name="T43" fmla="*/ 338 h 353"/>
                  <a:gd name="T44" fmla="*/ 28 w 132"/>
                  <a:gd name="T45" fmla="*/ 335 h 353"/>
                  <a:gd name="T46" fmla="*/ 23 w 132"/>
                  <a:gd name="T47" fmla="*/ 330 h 353"/>
                  <a:gd name="T48" fmla="*/ 24 w 132"/>
                  <a:gd name="T49" fmla="*/ 318 h 353"/>
                  <a:gd name="T50" fmla="*/ 31 w 132"/>
                  <a:gd name="T51" fmla="*/ 327 h 353"/>
                  <a:gd name="T52" fmla="*/ 38 w 132"/>
                  <a:gd name="T53" fmla="*/ 315 h 353"/>
                  <a:gd name="T54" fmla="*/ 39 w 132"/>
                  <a:gd name="T55" fmla="*/ 330 h 353"/>
                  <a:gd name="T56" fmla="*/ 45 w 132"/>
                  <a:gd name="T57" fmla="*/ 275 h 353"/>
                  <a:gd name="T58" fmla="*/ 64 w 132"/>
                  <a:gd name="T59" fmla="*/ 182 h 353"/>
                  <a:gd name="T60" fmla="*/ 61 w 132"/>
                  <a:gd name="T61" fmla="*/ 122 h 353"/>
                  <a:gd name="T62" fmla="*/ 72 w 132"/>
                  <a:gd name="T63" fmla="*/ 138 h 353"/>
                  <a:gd name="T64" fmla="*/ 79 w 132"/>
                  <a:gd name="T65" fmla="*/ 67 h 353"/>
                  <a:gd name="T66" fmla="*/ 117 w 132"/>
                  <a:gd name="T67" fmla="*/ 30 h 353"/>
                  <a:gd name="T68" fmla="*/ 114 w 132"/>
                  <a:gd name="T69" fmla="*/ 30 h 353"/>
                  <a:gd name="T70" fmla="*/ 118 w 132"/>
                  <a:gd name="T71" fmla="*/ 72 h 353"/>
                  <a:gd name="T72" fmla="*/ 54 w 132"/>
                  <a:gd name="T73" fmla="*/ 82 h 353"/>
                  <a:gd name="T74" fmla="*/ 45 w 132"/>
                  <a:gd name="T75" fmla="*/ 118 h 353"/>
                  <a:gd name="T76" fmla="*/ 47 w 132"/>
                  <a:gd name="T77" fmla="*/ 125 h 353"/>
                  <a:gd name="T78" fmla="*/ 42 w 132"/>
                  <a:gd name="T79" fmla="*/ 185 h 353"/>
                  <a:gd name="T80" fmla="*/ 43 w 132"/>
                  <a:gd name="T81" fmla="*/ 161 h 353"/>
                  <a:gd name="T82" fmla="*/ 30 w 132"/>
                  <a:gd name="T83" fmla="*/ 265 h 353"/>
                  <a:gd name="T84" fmla="*/ 2 w 132"/>
                  <a:gd name="T85" fmla="*/ 318 h 353"/>
                  <a:gd name="T86" fmla="*/ 9 w 132"/>
                  <a:gd name="T87" fmla="*/ 314 h 353"/>
                  <a:gd name="T88" fmla="*/ 11 w 132"/>
                  <a:gd name="T89" fmla="*/ 335 h 353"/>
                  <a:gd name="T90" fmla="*/ 15 w 132"/>
                  <a:gd name="T91" fmla="*/ 330 h 353"/>
                  <a:gd name="T92" fmla="*/ 19 w 132"/>
                  <a:gd name="T93" fmla="*/ 342 h 353"/>
                  <a:gd name="T94" fmla="*/ 20 w 132"/>
                  <a:gd name="T95" fmla="*/ 302 h 353"/>
                  <a:gd name="T96" fmla="*/ 19 w 132"/>
                  <a:gd name="T97" fmla="*/ 303 h 353"/>
                  <a:gd name="T98" fmla="*/ 24 w 132"/>
                  <a:gd name="T99" fmla="*/ 306 h 353"/>
                  <a:gd name="T100" fmla="*/ 30 w 132"/>
                  <a:gd name="T101" fmla="*/ 272 h 353"/>
                  <a:gd name="T102" fmla="*/ 42 w 132"/>
                  <a:gd name="T103" fmla="*/ 238 h 353"/>
                  <a:gd name="T104" fmla="*/ 40 w 132"/>
                  <a:gd name="T105" fmla="*/ 308 h 353"/>
                  <a:gd name="T106" fmla="*/ 32 w 132"/>
                  <a:gd name="T107" fmla="*/ 310 h 353"/>
                  <a:gd name="T108" fmla="*/ 51 w 132"/>
                  <a:gd name="T109" fmla="*/ 214 h 353"/>
                  <a:gd name="T110" fmla="*/ 50 w 132"/>
                  <a:gd name="T111" fmla="*/ 195 h 353"/>
                  <a:gd name="T112" fmla="*/ 120 w 132"/>
                  <a:gd name="T113" fmla="*/ 74 h 353"/>
                  <a:gd name="T114" fmla="*/ 124 w 132"/>
                  <a:gd name="T115" fmla="*/ 8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353">
                    <a:moveTo>
                      <a:pt x="18" y="353"/>
                    </a:moveTo>
                    <a:cubicBezTo>
                      <a:pt x="19" y="352"/>
                      <a:pt x="19" y="352"/>
                      <a:pt x="19" y="352"/>
                    </a:cubicBezTo>
                    <a:cubicBezTo>
                      <a:pt x="19" y="351"/>
                      <a:pt x="19" y="351"/>
                      <a:pt x="19" y="349"/>
                    </a:cubicBezTo>
                    <a:cubicBezTo>
                      <a:pt x="20" y="348"/>
                      <a:pt x="20" y="346"/>
                      <a:pt x="21" y="343"/>
                    </a:cubicBezTo>
                    <a:cubicBezTo>
                      <a:pt x="22" y="339"/>
                      <a:pt x="22" y="335"/>
                      <a:pt x="23" y="333"/>
                    </a:cubicBezTo>
                    <a:cubicBezTo>
                      <a:pt x="22" y="333"/>
                      <a:pt x="22" y="334"/>
                      <a:pt x="22" y="335"/>
                    </a:cubicBezTo>
                    <a:cubicBezTo>
                      <a:pt x="21" y="338"/>
                      <a:pt x="21" y="340"/>
                      <a:pt x="20" y="342"/>
                    </a:cubicBezTo>
                    <a:cubicBezTo>
                      <a:pt x="19" y="345"/>
                      <a:pt x="17" y="350"/>
                      <a:pt x="18" y="352"/>
                    </a:cubicBezTo>
                    <a:cubicBezTo>
                      <a:pt x="17" y="352"/>
                      <a:pt x="17" y="352"/>
                      <a:pt x="17" y="352"/>
                    </a:cubicBezTo>
                    <a:cubicBezTo>
                      <a:pt x="17" y="352"/>
                      <a:pt x="17" y="352"/>
                      <a:pt x="17" y="352"/>
                    </a:cubicBezTo>
                    <a:cubicBezTo>
                      <a:pt x="17" y="352"/>
                      <a:pt x="17" y="352"/>
                      <a:pt x="17" y="352"/>
                    </a:cubicBezTo>
                    <a:cubicBezTo>
                      <a:pt x="17" y="352"/>
                      <a:pt x="16" y="348"/>
                      <a:pt x="18" y="342"/>
                    </a:cubicBezTo>
                    <a:cubicBezTo>
                      <a:pt x="20" y="337"/>
                      <a:pt x="22" y="330"/>
                      <a:pt x="22" y="325"/>
                    </a:cubicBezTo>
                    <a:cubicBezTo>
                      <a:pt x="22" y="321"/>
                      <a:pt x="23" y="319"/>
                      <a:pt x="23" y="318"/>
                    </a:cubicBezTo>
                    <a:cubicBezTo>
                      <a:pt x="22" y="318"/>
                      <a:pt x="19" y="317"/>
                      <a:pt x="17" y="315"/>
                    </a:cubicBezTo>
                    <a:cubicBezTo>
                      <a:pt x="16" y="320"/>
                      <a:pt x="16" y="325"/>
                      <a:pt x="16" y="330"/>
                    </a:cubicBezTo>
                    <a:cubicBezTo>
                      <a:pt x="16" y="334"/>
                      <a:pt x="15" y="344"/>
                      <a:pt x="13" y="348"/>
                    </a:cubicBezTo>
                    <a:cubicBezTo>
                      <a:pt x="12" y="349"/>
                      <a:pt x="12" y="349"/>
                      <a:pt x="12" y="349"/>
                    </a:cubicBezTo>
                    <a:cubicBezTo>
                      <a:pt x="12" y="347"/>
                      <a:pt x="12" y="347"/>
                      <a:pt x="12" y="347"/>
                    </a:cubicBezTo>
                    <a:cubicBezTo>
                      <a:pt x="14" y="342"/>
                      <a:pt x="15" y="331"/>
                      <a:pt x="14" y="325"/>
                    </a:cubicBezTo>
                    <a:cubicBezTo>
                      <a:pt x="13" y="331"/>
                      <a:pt x="12" y="337"/>
                      <a:pt x="11" y="341"/>
                    </a:cubicBezTo>
                    <a:cubicBezTo>
                      <a:pt x="11" y="342"/>
                      <a:pt x="11" y="342"/>
                      <a:pt x="11" y="343"/>
                    </a:cubicBezTo>
                    <a:cubicBezTo>
                      <a:pt x="10" y="347"/>
                      <a:pt x="10" y="349"/>
                      <a:pt x="10" y="349"/>
                    </a:cubicBezTo>
                    <a:cubicBezTo>
                      <a:pt x="10" y="350"/>
                      <a:pt x="10" y="350"/>
                      <a:pt x="10" y="350"/>
                    </a:cubicBezTo>
                    <a:cubicBezTo>
                      <a:pt x="10" y="349"/>
                      <a:pt x="10" y="349"/>
                      <a:pt x="10" y="349"/>
                    </a:cubicBezTo>
                    <a:cubicBezTo>
                      <a:pt x="10" y="349"/>
                      <a:pt x="9" y="346"/>
                      <a:pt x="11" y="335"/>
                    </a:cubicBezTo>
                    <a:cubicBezTo>
                      <a:pt x="13" y="325"/>
                      <a:pt x="13" y="324"/>
                      <a:pt x="14" y="320"/>
                    </a:cubicBezTo>
                    <a:cubicBezTo>
                      <a:pt x="14" y="319"/>
                      <a:pt x="14" y="319"/>
                      <a:pt x="14" y="319"/>
                    </a:cubicBezTo>
                    <a:cubicBezTo>
                      <a:pt x="14" y="319"/>
                      <a:pt x="15" y="318"/>
                      <a:pt x="15" y="318"/>
                    </a:cubicBezTo>
                    <a:cubicBezTo>
                      <a:pt x="15" y="315"/>
                      <a:pt x="16" y="314"/>
                      <a:pt x="15" y="313"/>
                    </a:cubicBezTo>
                    <a:cubicBezTo>
                      <a:pt x="15" y="313"/>
                      <a:pt x="15" y="313"/>
                      <a:pt x="14" y="313"/>
                    </a:cubicBezTo>
                    <a:cubicBezTo>
                      <a:pt x="13" y="313"/>
                      <a:pt x="11" y="313"/>
                      <a:pt x="8" y="317"/>
                    </a:cubicBezTo>
                    <a:cubicBezTo>
                      <a:pt x="5" y="321"/>
                      <a:pt x="4" y="321"/>
                      <a:pt x="2" y="321"/>
                    </a:cubicBezTo>
                    <a:cubicBezTo>
                      <a:pt x="2" y="321"/>
                      <a:pt x="2" y="321"/>
                      <a:pt x="2" y="321"/>
                    </a:cubicBezTo>
                    <a:cubicBezTo>
                      <a:pt x="1" y="321"/>
                      <a:pt x="1" y="321"/>
                      <a:pt x="1" y="321"/>
                    </a:cubicBezTo>
                    <a:cubicBezTo>
                      <a:pt x="2" y="321"/>
                      <a:pt x="2" y="321"/>
                      <a:pt x="2" y="321"/>
                    </a:cubicBezTo>
                    <a:cubicBezTo>
                      <a:pt x="5" y="319"/>
                      <a:pt x="6" y="318"/>
                      <a:pt x="8" y="314"/>
                    </a:cubicBezTo>
                    <a:cubicBezTo>
                      <a:pt x="10" y="311"/>
                      <a:pt x="12" y="309"/>
                      <a:pt x="14" y="310"/>
                    </a:cubicBezTo>
                    <a:cubicBezTo>
                      <a:pt x="14" y="308"/>
                      <a:pt x="15" y="305"/>
                      <a:pt x="15" y="305"/>
                    </a:cubicBezTo>
                    <a:cubicBezTo>
                      <a:pt x="14" y="305"/>
                      <a:pt x="11" y="306"/>
                      <a:pt x="8" y="310"/>
                    </a:cubicBezTo>
                    <a:cubicBezTo>
                      <a:pt x="6" y="314"/>
                      <a:pt x="2" y="319"/>
                      <a:pt x="1" y="320"/>
                    </a:cubicBezTo>
                    <a:cubicBezTo>
                      <a:pt x="0" y="320"/>
                      <a:pt x="0" y="320"/>
                      <a:pt x="0" y="320"/>
                    </a:cubicBezTo>
                    <a:cubicBezTo>
                      <a:pt x="1" y="319"/>
                      <a:pt x="1" y="319"/>
                      <a:pt x="1" y="319"/>
                    </a:cubicBezTo>
                    <a:cubicBezTo>
                      <a:pt x="2" y="317"/>
                      <a:pt x="4" y="315"/>
                      <a:pt x="5" y="313"/>
                    </a:cubicBezTo>
                    <a:cubicBezTo>
                      <a:pt x="6" y="311"/>
                      <a:pt x="7" y="310"/>
                      <a:pt x="8" y="308"/>
                    </a:cubicBezTo>
                    <a:cubicBezTo>
                      <a:pt x="10" y="305"/>
                      <a:pt x="12" y="304"/>
                      <a:pt x="14" y="303"/>
                    </a:cubicBezTo>
                    <a:cubicBezTo>
                      <a:pt x="15" y="303"/>
                      <a:pt x="15" y="302"/>
                      <a:pt x="16" y="302"/>
                    </a:cubicBezTo>
                    <a:cubicBezTo>
                      <a:pt x="17" y="301"/>
                      <a:pt x="18" y="300"/>
                      <a:pt x="19" y="299"/>
                    </a:cubicBezTo>
                    <a:cubicBezTo>
                      <a:pt x="19" y="298"/>
                      <a:pt x="20" y="297"/>
                      <a:pt x="21" y="296"/>
                    </a:cubicBezTo>
                    <a:cubicBezTo>
                      <a:pt x="24" y="293"/>
                      <a:pt x="26" y="289"/>
                      <a:pt x="26" y="284"/>
                    </a:cubicBezTo>
                    <a:cubicBezTo>
                      <a:pt x="27" y="282"/>
                      <a:pt x="28" y="274"/>
                      <a:pt x="29" y="265"/>
                    </a:cubicBezTo>
                    <a:cubicBezTo>
                      <a:pt x="31" y="256"/>
                      <a:pt x="32" y="246"/>
                      <a:pt x="33" y="239"/>
                    </a:cubicBezTo>
                    <a:cubicBezTo>
                      <a:pt x="36" y="225"/>
                      <a:pt x="38" y="211"/>
                      <a:pt x="44" y="198"/>
                    </a:cubicBezTo>
                    <a:cubicBezTo>
                      <a:pt x="43" y="198"/>
                      <a:pt x="41" y="198"/>
                      <a:pt x="40" y="196"/>
                    </a:cubicBezTo>
                    <a:cubicBezTo>
                      <a:pt x="39" y="195"/>
                      <a:pt x="38" y="193"/>
                      <a:pt x="39" y="190"/>
                    </a:cubicBezTo>
                    <a:cubicBezTo>
                      <a:pt x="39" y="189"/>
                      <a:pt x="40" y="187"/>
                      <a:pt x="40" y="186"/>
                    </a:cubicBezTo>
                    <a:cubicBezTo>
                      <a:pt x="42" y="179"/>
                      <a:pt x="45" y="168"/>
                      <a:pt x="42" y="160"/>
                    </a:cubicBezTo>
                    <a:cubicBezTo>
                      <a:pt x="42" y="160"/>
                      <a:pt x="42" y="160"/>
                      <a:pt x="42" y="160"/>
                    </a:cubicBezTo>
                    <a:cubicBezTo>
                      <a:pt x="42" y="160"/>
                      <a:pt x="42" y="160"/>
                      <a:pt x="42" y="160"/>
                    </a:cubicBezTo>
                    <a:cubicBezTo>
                      <a:pt x="43" y="160"/>
                      <a:pt x="43" y="160"/>
                      <a:pt x="43" y="160"/>
                    </a:cubicBezTo>
                    <a:cubicBezTo>
                      <a:pt x="43" y="160"/>
                      <a:pt x="44" y="161"/>
                      <a:pt x="44" y="164"/>
                    </a:cubicBezTo>
                    <a:cubicBezTo>
                      <a:pt x="45" y="163"/>
                      <a:pt x="45" y="163"/>
                      <a:pt x="45" y="162"/>
                    </a:cubicBezTo>
                    <a:cubicBezTo>
                      <a:pt x="45" y="160"/>
                      <a:pt x="45" y="159"/>
                      <a:pt x="46" y="159"/>
                    </a:cubicBezTo>
                    <a:cubicBezTo>
                      <a:pt x="46" y="159"/>
                      <a:pt x="46" y="159"/>
                      <a:pt x="46" y="159"/>
                    </a:cubicBezTo>
                    <a:cubicBezTo>
                      <a:pt x="47" y="160"/>
                      <a:pt x="47" y="164"/>
                      <a:pt x="46" y="167"/>
                    </a:cubicBezTo>
                    <a:cubicBezTo>
                      <a:pt x="45" y="169"/>
                      <a:pt x="45" y="172"/>
                      <a:pt x="44" y="175"/>
                    </a:cubicBezTo>
                    <a:cubicBezTo>
                      <a:pt x="44" y="178"/>
                      <a:pt x="43" y="182"/>
                      <a:pt x="42" y="185"/>
                    </a:cubicBezTo>
                    <a:cubicBezTo>
                      <a:pt x="41" y="190"/>
                      <a:pt x="41" y="193"/>
                      <a:pt x="41" y="194"/>
                    </a:cubicBezTo>
                    <a:cubicBezTo>
                      <a:pt x="42" y="195"/>
                      <a:pt x="42" y="195"/>
                      <a:pt x="42" y="195"/>
                    </a:cubicBezTo>
                    <a:cubicBezTo>
                      <a:pt x="46" y="194"/>
                      <a:pt x="49" y="189"/>
                      <a:pt x="51" y="178"/>
                    </a:cubicBezTo>
                    <a:cubicBezTo>
                      <a:pt x="53" y="167"/>
                      <a:pt x="57" y="122"/>
                      <a:pt x="58" y="105"/>
                    </a:cubicBezTo>
                    <a:cubicBezTo>
                      <a:pt x="56" y="107"/>
                      <a:pt x="50" y="115"/>
                      <a:pt x="48" y="123"/>
                    </a:cubicBezTo>
                    <a:cubicBezTo>
                      <a:pt x="47" y="125"/>
                      <a:pt x="47" y="125"/>
                      <a:pt x="47" y="125"/>
                    </a:cubicBezTo>
                    <a:cubicBezTo>
                      <a:pt x="46" y="131"/>
                      <a:pt x="46" y="132"/>
                      <a:pt x="45" y="132"/>
                    </a:cubicBezTo>
                    <a:cubicBezTo>
                      <a:pt x="45" y="131"/>
                      <a:pt x="45" y="131"/>
                      <a:pt x="45" y="131"/>
                    </a:cubicBezTo>
                    <a:cubicBezTo>
                      <a:pt x="45" y="131"/>
                      <a:pt x="45" y="131"/>
                      <a:pt x="45" y="131"/>
                    </a:cubicBezTo>
                    <a:cubicBezTo>
                      <a:pt x="45" y="131"/>
                      <a:pt x="46" y="124"/>
                      <a:pt x="47" y="119"/>
                    </a:cubicBezTo>
                    <a:cubicBezTo>
                      <a:pt x="47" y="119"/>
                      <a:pt x="46" y="119"/>
                      <a:pt x="45" y="119"/>
                    </a:cubicBezTo>
                    <a:cubicBezTo>
                      <a:pt x="45" y="119"/>
                      <a:pt x="45" y="119"/>
                      <a:pt x="44" y="119"/>
                    </a:cubicBezTo>
                    <a:cubicBezTo>
                      <a:pt x="44" y="119"/>
                      <a:pt x="43" y="119"/>
                      <a:pt x="43" y="118"/>
                    </a:cubicBezTo>
                    <a:cubicBezTo>
                      <a:pt x="43" y="116"/>
                      <a:pt x="45" y="113"/>
                      <a:pt x="45" y="113"/>
                    </a:cubicBezTo>
                    <a:cubicBezTo>
                      <a:pt x="46" y="112"/>
                      <a:pt x="46" y="112"/>
                      <a:pt x="46" y="112"/>
                    </a:cubicBezTo>
                    <a:cubicBezTo>
                      <a:pt x="46" y="113"/>
                      <a:pt x="46" y="113"/>
                      <a:pt x="46" y="113"/>
                    </a:cubicBezTo>
                    <a:cubicBezTo>
                      <a:pt x="45" y="115"/>
                      <a:pt x="45" y="117"/>
                      <a:pt x="45" y="117"/>
                    </a:cubicBezTo>
                    <a:cubicBezTo>
                      <a:pt x="45" y="117"/>
                      <a:pt x="45" y="117"/>
                      <a:pt x="45" y="117"/>
                    </a:cubicBezTo>
                    <a:cubicBezTo>
                      <a:pt x="45" y="117"/>
                      <a:pt x="46" y="117"/>
                      <a:pt x="47" y="116"/>
                    </a:cubicBezTo>
                    <a:cubicBezTo>
                      <a:pt x="52" y="110"/>
                      <a:pt x="58" y="102"/>
                      <a:pt x="59" y="99"/>
                    </a:cubicBezTo>
                    <a:cubicBezTo>
                      <a:pt x="60" y="91"/>
                      <a:pt x="62" y="82"/>
                      <a:pt x="66" y="75"/>
                    </a:cubicBezTo>
                    <a:cubicBezTo>
                      <a:pt x="60" y="77"/>
                      <a:pt x="53" y="81"/>
                      <a:pt x="55" y="87"/>
                    </a:cubicBezTo>
                    <a:cubicBezTo>
                      <a:pt x="55" y="87"/>
                      <a:pt x="55" y="87"/>
                      <a:pt x="55" y="87"/>
                    </a:cubicBezTo>
                    <a:cubicBezTo>
                      <a:pt x="53" y="86"/>
                      <a:pt x="53" y="84"/>
                      <a:pt x="54" y="82"/>
                    </a:cubicBezTo>
                    <a:cubicBezTo>
                      <a:pt x="54" y="79"/>
                      <a:pt x="57" y="77"/>
                      <a:pt x="60" y="75"/>
                    </a:cubicBezTo>
                    <a:cubicBezTo>
                      <a:pt x="65" y="73"/>
                      <a:pt x="66" y="72"/>
                      <a:pt x="69" y="70"/>
                    </a:cubicBezTo>
                    <a:cubicBezTo>
                      <a:pt x="69" y="69"/>
                      <a:pt x="70" y="69"/>
                      <a:pt x="71" y="68"/>
                    </a:cubicBezTo>
                    <a:cubicBezTo>
                      <a:pt x="76" y="64"/>
                      <a:pt x="82" y="61"/>
                      <a:pt x="90" y="61"/>
                    </a:cubicBezTo>
                    <a:cubicBezTo>
                      <a:pt x="95" y="61"/>
                      <a:pt x="100" y="62"/>
                      <a:pt x="105" y="64"/>
                    </a:cubicBezTo>
                    <a:cubicBezTo>
                      <a:pt x="114" y="68"/>
                      <a:pt x="117" y="70"/>
                      <a:pt x="118" y="71"/>
                    </a:cubicBezTo>
                    <a:cubicBezTo>
                      <a:pt x="118" y="70"/>
                      <a:pt x="119" y="65"/>
                      <a:pt x="119" y="61"/>
                    </a:cubicBezTo>
                    <a:cubicBezTo>
                      <a:pt x="121" y="55"/>
                      <a:pt x="120" y="50"/>
                      <a:pt x="118" y="47"/>
                    </a:cubicBezTo>
                    <a:cubicBezTo>
                      <a:pt x="115" y="44"/>
                      <a:pt x="114" y="41"/>
                      <a:pt x="114" y="37"/>
                    </a:cubicBezTo>
                    <a:cubicBezTo>
                      <a:pt x="114" y="36"/>
                      <a:pt x="114" y="36"/>
                      <a:pt x="114" y="36"/>
                    </a:cubicBezTo>
                    <a:cubicBezTo>
                      <a:pt x="114" y="37"/>
                      <a:pt x="114" y="37"/>
                      <a:pt x="114" y="37"/>
                    </a:cubicBezTo>
                    <a:cubicBezTo>
                      <a:pt x="114" y="37"/>
                      <a:pt x="116" y="42"/>
                      <a:pt x="118" y="45"/>
                    </a:cubicBezTo>
                    <a:cubicBezTo>
                      <a:pt x="118" y="42"/>
                      <a:pt x="117" y="36"/>
                      <a:pt x="116" y="34"/>
                    </a:cubicBezTo>
                    <a:cubicBezTo>
                      <a:pt x="116" y="33"/>
                      <a:pt x="115" y="32"/>
                      <a:pt x="114" y="30"/>
                    </a:cubicBezTo>
                    <a:cubicBezTo>
                      <a:pt x="112" y="28"/>
                      <a:pt x="109" y="24"/>
                      <a:pt x="108" y="18"/>
                    </a:cubicBezTo>
                    <a:cubicBezTo>
                      <a:pt x="108" y="9"/>
                      <a:pt x="108" y="1"/>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8" y="21"/>
                      <a:pt x="115" y="27"/>
                    </a:cubicBezTo>
                    <a:cubicBezTo>
                      <a:pt x="119" y="29"/>
                      <a:pt x="121" y="31"/>
                      <a:pt x="123" y="33"/>
                    </a:cubicBezTo>
                    <a:cubicBezTo>
                      <a:pt x="124" y="35"/>
                      <a:pt x="125" y="36"/>
                      <a:pt x="128" y="36"/>
                    </a:cubicBezTo>
                    <a:cubicBezTo>
                      <a:pt x="128" y="36"/>
                      <a:pt x="128" y="36"/>
                      <a:pt x="128" y="36"/>
                    </a:cubicBezTo>
                    <a:cubicBezTo>
                      <a:pt x="128" y="36"/>
                      <a:pt x="128" y="36"/>
                      <a:pt x="128" y="36"/>
                    </a:cubicBezTo>
                    <a:cubicBezTo>
                      <a:pt x="127" y="38"/>
                      <a:pt x="124" y="37"/>
                      <a:pt x="121" y="33"/>
                    </a:cubicBezTo>
                    <a:cubicBezTo>
                      <a:pt x="119" y="32"/>
                      <a:pt x="118" y="31"/>
                      <a:pt x="117" y="31"/>
                    </a:cubicBezTo>
                    <a:cubicBezTo>
                      <a:pt x="119" y="34"/>
                      <a:pt x="125" y="52"/>
                      <a:pt x="127" y="72"/>
                    </a:cubicBezTo>
                    <a:cubicBezTo>
                      <a:pt x="127" y="83"/>
                      <a:pt x="128" y="85"/>
                      <a:pt x="129" y="90"/>
                    </a:cubicBezTo>
                    <a:cubicBezTo>
                      <a:pt x="131" y="95"/>
                      <a:pt x="132" y="104"/>
                      <a:pt x="132" y="105"/>
                    </a:cubicBezTo>
                    <a:cubicBezTo>
                      <a:pt x="132" y="105"/>
                      <a:pt x="132" y="105"/>
                      <a:pt x="132" y="105"/>
                    </a:cubicBezTo>
                    <a:cubicBezTo>
                      <a:pt x="129" y="105"/>
                      <a:pt x="129" y="105"/>
                      <a:pt x="129" y="105"/>
                    </a:cubicBezTo>
                    <a:cubicBezTo>
                      <a:pt x="129" y="104"/>
                      <a:pt x="129" y="104"/>
                      <a:pt x="129" y="104"/>
                    </a:cubicBezTo>
                    <a:cubicBezTo>
                      <a:pt x="129" y="104"/>
                      <a:pt x="126" y="86"/>
                      <a:pt x="116" y="75"/>
                    </a:cubicBezTo>
                    <a:cubicBezTo>
                      <a:pt x="110" y="69"/>
                      <a:pt x="100" y="64"/>
                      <a:pt x="91" y="64"/>
                    </a:cubicBezTo>
                    <a:cubicBezTo>
                      <a:pt x="86" y="64"/>
                      <a:pt x="82" y="65"/>
                      <a:pt x="79" y="67"/>
                    </a:cubicBezTo>
                    <a:cubicBezTo>
                      <a:pt x="71" y="73"/>
                      <a:pt x="64" y="79"/>
                      <a:pt x="62" y="101"/>
                    </a:cubicBezTo>
                    <a:cubicBezTo>
                      <a:pt x="62" y="103"/>
                      <a:pt x="62" y="104"/>
                      <a:pt x="62" y="106"/>
                    </a:cubicBezTo>
                    <a:cubicBezTo>
                      <a:pt x="62" y="116"/>
                      <a:pt x="62" y="117"/>
                      <a:pt x="65" y="125"/>
                    </a:cubicBezTo>
                    <a:cubicBezTo>
                      <a:pt x="67" y="130"/>
                      <a:pt x="71" y="136"/>
                      <a:pt x="72" y="136"/>
                    </a:cubicBezTo>
                    <a:cubicBezTo>
                      <a:pt x="73" y="136"/>
                      <a:pt x="73" y="136"/>
                      <a:pt x="73" y="136"/>
                    </a:cubicBezTo>
                    <a:cubicBezTo>
                      <a:pt x="74" y="135"/>
                      <a:pt x="74" y="132"/>
                      <a:pt x="74" y="131"/>
                    </a:cubicBezTo>
                    <a:cubicBezTo>
                      <a:pt x="74" y="131"/>
                      <a:pt x="74" y="131"/>
                      <a:pt x="74" y="131"/>
                    </a:cubicBezTo>
                    <a:cubicBezTo>
                      <a:pt x="75" y="131"/>
                      <a:pt x="75" y="131"/>
                      <a:pt x="75" y="131"/>
                    </a:cubicBezTo>
                    <a:cubicBezTo>
                      <a:pt x="76" y="132"/>
                      <a:pt x="76" y="134"/>
                      <a:pt x="76" y="136"/>
                    </a:cubicBezTo>
                    <a:cubicBezTo>
                      <a:pt x="75" y="138"/>
                      <a:pt x="74" y="139"/>
                      <a:pt x="71" y="139"/>
                    </a:cubicBezTo>
                    <a:cubicBezTo>
                      <a:pt x="73" y="147"/>
                      <a:pt x="73" y="154"/>
                      <a:pt x="71" y="156"/>
                    </a:cubicBezTo>
                    <a:cubicBezTo>
                      <a:pt x="71" y="157"/>
                      <a:pt x="71" y="157"/>
                      <a:pt x="71" y="157"/>
                    </a:cubicBezTo>
                    <a:cubicBezTo>
                      <a:pt x="71" y="156"/>
                      <a:pt x="71" y="156"/>
                      <a:pt x="71" y="156"/>
                    </a:cubicBezTo>
                    <a:cubicBezTo>
                      <a:pt x="71" y="147"/>
                      <a:pt x="70" y="140"/>
                      <a:pt x="68" y="137"/>
                    </a:cubicBezTo>
                    <a:cubicBezTo>
                      <a:pt x="66" y="133"/>
                      <a:pt x="63" y="126"/>
                      <a:pt x="61" y="123"/>
                    </a:cubicBezTo>
                    <a:cubicBezTo>
                      <a:pt x="61" y="128"/>
                      <a:pt x="60" y="154"/>
                      <a:pt x="56" y="173"/>
                    </a:cubicBezTo>
                    <a:cubicBezTo>
                      <a:pt x="53" y="185"/>
                      <a:pt x="54" y="193"/>
                      <a:pt x="55" y="195"/>
                    </a:cubicBezTo>
                    <a:cubicBezTo>
                      <a:pt x="55" y="195"/>
                      <a:pt x="55" y="196"/>
                      <a:pt x="56" y="196"/>
                    </a:cubicBezTo>
                    <a:cubicBezTo>
                      <a:pt x="58" y="196"/>
                      <a:pt x="61" y="194"/>
                      <a:pt x="62" y="188"/>
                    </a:cubicBezTo>
                    <a:cubicBezTo>
                      <a:pt x="62" y="186"/>
                      <a:pt x="62" y="184"/>
                      <a:pt x="62" y="183"/>
                    </a:cubicBezTo>
                    <a:cubicBezTo>
                      <a:pt x="63" y="178"/>
                      <a:pt x="63" y="174"/>
                      <a:pt x="66" y="171"/>
                    </a:cubicBezTo>
                    <a:cubicBezTo>
                      <a:pt x="66" y="170"/>
                      <a:pt x="66" y="170"/>
                      <a:pt x="66" y="170"/>
                    </a:cubicBezTo>
                    <a:cubicBezTo>
                      <a:pt x="66" y="171"/>
                      <a:pt x="66" y="171"/>
                      <a:pt x="66" y="171"/>
                    </a:cubicBezTo>
                    <a:cubicBezTo>
                      <a:pt x="66" y="173"/>
                      <a:pt x="65" y="178"/>
                      <a:pt x="64" y="180"/>
                    </a:cubicBezTo>
                    <a:cubicBezTo>
                      <a:pt x="67" y="177"/>
                      <a:pt x="68" y="176"/>
                      <a:pt x="68" y="176"/>
                    </a:cubicBezTo>
                    <a:cubicBezTo>
                      <a:pt x="69" y="176"/>
                      <a:pt x="69" y="176"/>
                      <a:pt x="69" y="176"/>
                    </a:cubicBezTo>
                    <a:cubicBezTo>
                      <a:pt x="69" y="176"/>
                      <a:pt x="69" y="176"/>
                      <a:pt x="69" y="176"/>
                    </a:cubicBezTo>
                    <a:cubicBezTo>
                      <a:pt x="69" y="176"/>
                      <a:pt x="65" y="180"/>
                      <a:pt x="64" y="187"/>
                    </a:cubicBezTo>
                    <a:cubicBezTo>
                      <a:pt x="63" y="195"/>
                      <a:pt x="60" y="199"/>
                      <a:pt x="55" y="198"/>
                    </a:cubicBezTo>
                    <a:cubicBezTo>
                      <a:pt x="56" y="208"/>
                      <a:pt x="56" y="228"/>
                      <a:pt x="52" y="248"/>
                    </a:cubicBezTo>
                    <a:cubicBezTo>
                      <a:pt x="50" y="263"/>
                      <a:pt x="48" y="268"/>
                      <a:pt x="46" y="276"/>
                    </a:cubicBezTo>
                    <a:cubicBezTo>
                      <a:pt x="45" y="277"/>
                      <a:pt x="45" y="279"/>
                      <a:pt x="44" y="281"/>
                    </a:cubicBezTo>
                    <a:cubicBezTo>
                      <a:pt x="41" y="292"/>
                      <a:pt x="41" y="293"/>
                      <a:pt x="42" y="298"/>
                    </a:cubicBezTo>
                    <a:cubicBezTo>
                      <a:pt x="42" y="299"/>
                      <a:pt x="42" y="299"/>
                      <a:pt x="42" y="299"/>
                    </a:cubicBezTo>
                    <a:cubicBezTo>
                      <a:pt x="42" y="299"/>
                      <a:pt x="42" y="300"/>
                      <a:pt x="42" y="300"/>
                    </a:cubicBezTo>
                    <a:cubicBezTo>
                      <a:pt x="43" y="305"/>
                      <a:pt x="43" y="308"/>
                      <a:pt x="40" y="314"/>
                    </a:cubicBezTo>
                    <a:cubicBezTo>
                      <a:pt x="39" y="320"/>
                      <a:pt x="39" y="322"/>
                      <a:pt x="40" y="327"/>
                    </a:cubicBezTo>
                    <a:cubicBezTo>
                      <a:pt x="40" y="328"/>
                      <a:pt x="40" y="329"/>
                      <a:pt x="40" y="330"/>
                    </a:cubicBezTo>
                    <a:cubicBezTo>
                      <a:pt x="40" y="337"/>
                      <a:pt x="41" y="343"/>
                      <a:pt x="38" y="347"/>
                    </a:cubicBezTo>
                    <a:cubicBezTo>
                      <a:pt x="38" y="348"/>
                      <a:pt x="38" y="348"/>
                      <a:pt x="38" y="348"/>
                    </a:cubicBezTo>
                    <a:cubicBezTo>
                      <a:pt x="38" y="347"/>
                      <a:pt x="38" y="347"/>
                      <a:pt x="38" y="347"/>
                    </a:cubicBezTo>
                    <a:cubicBezTo>
                      <a:pt x="39" y="341"/>
                      <a:pt x="39" y="333"/>
                      <a:pt x="38" y="329"/>
                    </a:cubicBezTo>
                    <a:cubicBezTo>
                      <a:pt x="38" y="335"/>
                      <a:pt x="37" y="338"/>
                      <a:pt x="37" y="338"/>
                    </a:cubicBezTo>
                    <a:cubicBezTo>
                      <a:pt x="37" y="340"/>
                      <a:pt x="37" y="340"/>
                      <a:pt x="37" y="340"/>
                    </a:cubicBezTo>
                    <a:cubicBezTo>
                      <a:pt x="37" y="338"/>
                      <a:pt x="37" y="338"/>
                      <a:pt x="37" y="338"/>
                    </a:cubicBezTo>
                    <a:cubicBezTo>
                      <a:pt x="37" y="338"/>
                      <a:pt x="36" y="332"/>
                      <a:pt x="37" y="325"/>
                    </a:cubicBezTo>
                    <a:cubicBezTo>
                      <a:pt x="37" y="320"/>
                      <a:pt x="37" y="317"/>
                      <a:pt x="37" y="317"/>
                    </a:cubicBezTo>
                    <a:cubicBezTo>
                      <a:pt x="37" y="317"/>
                      <a:pt x="35" y="319"/>
                      <a:pt x="32" y="319"/>
                    </a:cubicBezTo>
                    <a:cubicBezTo>
                      <a:pt x="33" y="326"/>
                      <a:pt x="34" y="335"/>
                      <a:pt x="32" y="338"/>
                    </a:cubicBezTo>
                    <a:cubicBezTo>
                      <a:pt x="32" y="340"/>
                      <a:pt x="32" y="340"/>
                      <a:pt x="32" y="340"/>
                    </a:cubicBezTo>
                    <a:cubicBezTo>
                      <a:pt x="32" y="338"/>
                      <a:pt x="32" y="338"/>
                      <a:pt x="32" y="338"/>
                    </a:cubicBezTo>
                    <a:cubicBezTo>
                      <a:pt x="32" y="335"/>
                      <a:pt x="32" y="330"/>
                      <a:pt x="31" y="328"/>
                    </a:cubicBezTo>
                    <a:cubicBezTo>
                      <a:pt x="31" y="332"/>
                      <a:pt x="28" y="344"/>
                      <a:pt x="28" y="349"/>
                    </a:cubicBezTo>
                    <a:cubicBezTo>
                      <a:pt x="27" y="350"/>
                      <a:pt x="27" y="350"/>
                      <a:pt x="27" y="350"/>
                    </a:cubicBezTo>
                    <a:cubicBezTo>
                      <a:pt x="27" y="350"/>
                      <a:pt x="27" y="350"/>
                      <a:pt x="27" y="350"/>
                    </a:cubicBezTo>
                    <a:cubicBezTo>
                      <a:pt x="27" y="350"/>
                      <a:pt x="27" y="350"/>
                      <a:pt x="27" y="350"/>
                    </a:cubicBezTo>
                    <a:cubicBezTo>
                      <a:pt x="27" y="349"/>
                      <a:pt x="26" y="342"/>
                      <a:pt x="28" y="335"/>
                    </a:cubicBezTo>
                    <a:cubicBezTo>
                      <a:pt x="30" y="327"/>
                      <a:pt x="31" y="321"/>
                      <a:pt x="30" y="319"/>
                    </a:cubicBezTo>
                    <a:cubicBezTo>
                      <a:pt x="30" y="319"/>
                      <a:pt x="30" y="319"/>
                      <a:pt x="29" y="319"/>
                    </a:cubicBezTo>
                    <a:cubicBezTo>
                      <a:pt x="27" y="319"/>
                      <a:pt x="25" y="319"/>
                      <a:pt x="25" y="319"/>
                    </a:cubicBezTo>
                    <a:cubicBezTo>
                      <a:pt x="25" y="320"/>
                      <a:pt x="24" y="325"/>
                      <a:pt x="24" y="329"/>
                    </a:cubicBezTo>
                    <a:cubicBezTo>
                      <a:pt x="24" y="334"/>
                      <a:pt x="24" y="339"/>
                      <a:pt x="22" y="345"/>
                    </a:cubicBezTo>
                    <a:cubicBezTo>
                      <a:pt x="21" y="350"/>
                      <a:pt x="20" y="352"/>
                      <a:pt x="19" y="353"/>
                    </a:cubicBezTo>
                    <a:cubicBezTo>
                      <a:pt x="18" y="353"/>
                      <a:pt x="18" y="353"/>
                      <a:pt x="18" y="353"/>
                    </a:cubicBezTo>
                    <a:moveTo>
                      <a:pt x="23" y="330"/>
                    </a:moveTo>
                    <a:cubicBezTo>
                      <a:pt x="23" y="330"/>
                      <a:pt x="23" y="330"/>
                      <a:pt x="23" y="330"/>
                    </a:cubicBezTo>
                    <a:cubicBezTo>
                      <a:pt x="23" y="333"/>
                      <a:pt x="23" y="338"/>
                      <a:pt x="22" y="343"/>
                    </a:cubicBezTo>
                    <a:cubicBezTo>
                      <a:pt x="21" y="346"/>
                      <a:pt x="20" y="348"/>
                      <a:pt x="20" y="350"/>
                    </a:cubicBezTo>
                    <a:cubicBezTo>
                      <a:pt x="20" y="350"/>
                      <a:pt x="19" y="351"/>
                      <a:pt x="19" y="352"/>
                    </a:cubicBezTo>
                    <a:cubicBezTo>
                      <a:pt x="20" y="351"/>
                      <a:pt x="21" y="349"/>
                      <a:pt x="22" y="345"/>
                    </a:cubicBezTo>
                    <a:cubicBezTo>
                      <a:pt x="23" y="339"/>
                      <a:pt x="24" y="334"/>
                      <a:pt x="24" y="329"/>
                    </a:cubicBezTo>
                    <a:cubicBezTo>
                      <a:pt x="24" y="324"/>
                      <a:pt x="24" y="319"/>
                      <a:pt x="24" y="319"/>
                    </a:cubicBezTo>
                    <a:cubicBezTo>
                      <a:pt x="24" y="318"/>
                      <a:pt x="24" y="318"/>
                      <a:pt x="24" y="318"/>
                    </a:cubicBezTo>
                    <a:cubicBezTo>
                      <a:pt x="25" y="318"/>
                      <a:pt x="25" y="318"/>
                      <a:pt x="25" y="318"/>
                    </a:cubicBezTo>
                    <a:cubicBezTo>
                      <a:pt x="25" y="318"/>
                      <a:pt x="27" y="319"/>
                      <a:pt x="29" y="319"/>
                    </a:cubicBezTo>
                    <a:cubicBezTo>
                      <a:pt x="30" y="319"/>
                      <a:pt x="30" y="319"/>
                      <a:pt x="31" y="319"/>
                    </a:cubicBezTo>
                    <a:cubicBezTo>
                      <a:pt x="31" y="319"/>
                      <a:pt x="31" y="319"/>
                      <a:pt x="31" y="319"/>
                    </a:cubicBezTo>
                    <a:cubicBezTo>
                      <a:pt x="31" y="319"/>
                      <a:pt x="31" y="319"/>
                      <a:pt x="31" y="319"/>
                    </a:cubicBezTo>
                    <a:cubicBezTo>
                      <a:pt x="32" y="321"/>
                      <a:pt x="30" y="329"/>
                      <a:pt x="29" y="335"/>
                    </a:cubicBezTo>
                    <a:cubicBezTo>
                      <a:pt x="27" y="340"/>
                      <a:pt x="27" y="345"/>
                      <a:pt x="27" y="347"/>
                    </a:cubicBezTo>
                    <a:cubicBezTo>
                      <a:pt x="28" y="340"/>
                      <a:pt x="31" y="327"/>
                      <a:pt x="31" y="327"/>
                    </a:cubicBezTo>
                    <a:cubicBezTo>
                      <a:pt x="32" y="326"/>
                      <a:pt x="32" y="326"/>
                      <a:pt x="32" y="326"/>
                    </a:cubicBezTo>
                    <a:cubicBezTo>
                      <a:pt x="32" y="327"/>
                      <a:pt x="32" y="327"/>
                      <a:pt x="32" y="327"/>
                    </a:cubicBezTo>
                    <a:cubicBezTo>
                      <a:pt x="32" y="327"/>
                      <a:pt x="33" y="332"/>
                      <a:pt x="33" y="337"/>
                    </a:cubicBezTo>
                    <a:cubicBezTo>
                      <a:pt x="33" y="333"/>
                      <a:pt x="32" y="325"/>
                      <a:pt x="32" y="319"/>
                    </a:cubicBezTo>
                    <a:cubicBezTo>
                      <a:pt x="31" y="319"/>
                      <a:pt x="31" y="319"/>
                      <a:pt x="31" y="319"/>
                    </a:cubicBezTo>
                    <a:cubicBezTo>
                      <a:pt x="32" y="319"/>
                      <a:pt x="32" y="319"/>
                      <a:pt x="32" y="319"/>
                    </a:cubicBezTo>
                    <a:cubicBezTo>
                      <a:pt x="35" y="318"/>
                      <a:pt x="37" y="316"/>
                      <a:pt x="38" y="316"/>
                    </a:cubicBezTo>
                    <a:cubicBezTo>
                      <a:pt x="38" y="315"/>
                      <a:pt x="38" y="315"/>
                      <a:pt x="38" y="315"/>
                    </a:cubicBezTo>
                    <a:cubicBezTo>
                      <a:pt x="38" y="316"/>
                      <a:pt x="38" y="316"/>
                      <a:pt x="38" y="316"/>
                    </a:cubicBezTo>
                    <a:cubicBezTo>
                      <a:pt x="38" y="316"/>
                      <a:pt x="38" y="318"/>
                      <a:pt x="37" y="325"/>
                    </a:cubicBezTo>
                    <a:cubicBezTo>
                      <a:pt x="37" y="329"/>
                      <a:pt x="37" y="332"/>
                      <a:pt x="37" y="335"/>
                    </a:cubicBezTo>
                    <a:cubicBezTo>
                      <a:pt x="37" y="333"/>
                      <a:pt x="37" y="331"/>
                      <a:pt x="38" y="327"/>
                    </a:cubicBezTo>
                    <a:cubicBezTo>
                      <a:pt x="38" y="326"/>
                      <a:pt x="38" y="326"/>
                      <a:pt x="38" y="326"/>
                    </a:cubicBezTo>
                    <a:cubicBezTo>
                      <a:pt x="38" y="327"/>
                      <a:pt x="38" y="327"/>
                      <a:pt x="38" y="327"/>
                    </a:cubicBezTo>
                    <a:cubicBezTo>
                      <a:pt x="39" y="331"/>
                      <a:pt x="39" y="339"/>
                      <a:pt x="39" y="346"/>
                    </a:cubicBezTo>
                    <a:cubicBezTo>
                      <a:pt x="40" y="342"/>
                      <a:pt x="40" y="337"/>
                      <a:pt x="39" y="330"/>
                    </a:cubicBezTo>
                    <a:cubicBezTo>
                      <a:pt x="39" y="329"/>
                      <a:pt x="39" y="328"/>
                      <a:pt x="39" y="327"/>
                    </a:cubicBezTo>
                    <a:cubicBezTo>
                      <a:pt x="39" y="322"/>
                      <a:pt x="39" y="320"/>
                      <a:pt x="39" y="314"/>
                    </a:cubicBezTo>
                    <a:cubicBezTo>
                      <a:pt x="39" y="314"/>
                      <a:pt x="39" y="314"/>
                      <a:pt x="39" y="314"/>
                    </a:cubicBezTo>
                    <a:cubicBezTo>
                      <a:pt x="43" y="308"/>
                      <a:pt x="42" y="305"/>
                      <a:pt x="42" y="300"/>
                    </a:cubicBezTo>
                    <a:cubicBezTo>
                      <a:pt x="41" y="300"/>
                      <a:pt x="41" y="299"/>
                      <a:pt x="41" y="299"/>
                    </a:cubicBezTo>
                    <a:cubicBezTo>
                      <a:pt x="41" y="298"/>
                      <a:pt x="41" y="298"/>
                      <a:pt x="41" y="298"/>
                    </a:cubicBezTo>
                    <a:cubicBezTo>
                      <a:pt x="40" y="293"/>
                      <a:pt x="40" y="292"/>
                      <a:pt x="44" y="281"/>
                    </a:cubicBezTo>
                    <a:cubicBezTo>
                      <a:pt x="44" y="279"/>
                      <a:pt x="45" y="277"/>
                      <a:pt x="45" y="275"/>
                    </a:cubicBezTo>
                    <a:cubicBezTo>
                      <a:pt x="48" y="268"/>
                      <a:pt x="50" y="263"/>
                      <a:pt x="52" y="248"/>
                    </a:cubicBezTo>
                    <a:cubicBezTo>
                      <a:pt x="55" y="228"/>
                      <a:pt x="56" y="208"/>
                      <a:pt x="54" y="198"/>
                    </a:cubicBezTo>
                    <a:cubicBezTo>
                      <a:pt x="54" y="198"/>
                      <a:pt x="54" y="198"/>
                      <a:pt x="54" y="198"/>
                    </a:cubicBezTo>
                    <a:cubicBezTo>
                      <a:pt x="55" y="198"/>
                      <a:pt x="55" y="198"/>
                      <a:pt x="55" y="198"/>
                    </a:cubicBezTo>
                    <a:cubicBezTo>
                      <a:pt x="59" y="199"/>
                      <a:pt x="62" y="195"/>
                      <a:pt x="63" y="187"/>
                    </a:cubicBezTo>
                    <a:cubicBezTo>
                      <a:pt x="64" y="182"/>
                      <a:pt x="66" y="179"/>
                      <a:pt x="67" y="177"/>
                    </a:cubicBezTo>
                    <a:cubicBezTo>
                      <a:pt x="67" y="178"/>
                      <a:pt x="66" y="179"/>
                      <a:pt x="64" y="181"/>
                    </a:cubicBezTo>
                    <a:cubicBezTo>
                      <a:pt x="64" y="182"/>
                      <a:pt x="64" y="182"/>
                      <a:pt x="64" y="182"/>
                    </a:cubicBezTo>
                    <a:cubicBezTo>
                      <a:pt x="64" y="181"/>
                      <a:pt x="64" y="181"/>
                      <a:pt x="64" y="181"/>
                    </a:cubicBezTo>
                    <a:cubicBezTo>
                      <a:pt x="64" y="179"/>
                      <a:pt x="65" y="175"/>
                      <a:pt x="65" y="172"/>
                    </a:cubicBezTo>
                    <a:cubicBezTo>
                      <a:pt x="63" y="175"/>
                      <a:pt x="63" y="178"/>
                      <a:pt x="63" y="183"/>
                    </a:cubicBezTo>
                    <a:cubicBezTo>
                      <a:pt x="63" y="184"/>
                      <a:pt x="62" y="186"/>
                      <a:pt x="62" y="188"/>
                    </a:cubicBezTo>
                    <a:cubicBezTo>
                      <a:pt x="61" y="194"/>
                      <a:pt x="58" y="196"/>
                      <a:pt x="56" y="196"/>
                    </a:cubicBezTo>
                    <a:cubicBezTo>
                      <a:pt x="55" y="196"/>
                      <a:pt x="54" y="196"/>
                      <a:pt x="54" y="195"/>
                    </a:cubicBezTo>
                    <a:cubicBezTo>
                      <a:pt x="53" y="194"/>
                      <a:pt x="53" y="185"/>
                      <a:pt x="55" y="173"/>
                    </a:cubicBezTo>
                    <a:cubicBezTo>
                      <a:pt x="60" y="152"/>
                      <a:pt x="61" y="123"/>
                      <a:pt x="61" y="122"/>
                    </a:cubicBezTo>
                    <a:cubicBezTo>
                      <a:pt x="61" y="121"/>
                      <a:pt x="61" y="121"/>
                      <a:pt x="61" y="121"/>
                    </a:cubicBezTo>
                    <a:cubicBezTo>
                      <a:pt x="61" y="122"/>
                      <a:pt x="61" y="122"/>
                      <a:pt x="61" y="122"/>
                    </a:cubicBezTo>
                    <a:cubicBezTo>
                      <a:pt x="61" y="122"/>
                      <a:pt x="66" y="133"/>
                      <a:pt x="69" y="136"/>
                    </a:cubicBezTo>
                    <a:cubicBezTo>
                      <a:pt x="71" y="140"/>
                      <a:pt x="72" y="146"/>
                      <a:pt x="72" y="155"/>
                    </a:cubicBezTo>
                    <a:cubicBezTo>
                      <a:pt x="73" y="152"/>
                      <a:pt x="72" y="146"/>
                      <a:pt x="71" y="139"/>
                    </a:cubicBezTo>
                    <a:cubicBezTo>
                      <a:pt x="71" y="138"/>
                      <a:pt x="71" y="138"/>
                      <a:pt x="71" y="138"/>
                    </a:cubicBezTo>
                    <a:cubicBezTo>
                      <a:pt x="71" y="138"/>
                      <a:pt x="71" y="138"/>
                      <a:pt x="71" y="138"/>
                    </a:cubicBezTo>
                    <a:cubicBezTo>
                      <a:pt x="72" y="138"/>
                      <a:pt x="72" y="138"/>
                      <a:pt x="72" y="138"/>
                    </a:cubicBezTo>
                    <a:cubicBezTo>
                      <a:pt x="74" y="138"/>
                      <a:pt x="75" y="138"/>
                      <a:pt x="75" y="136"/>
                    </a:cubicBezTo>
                    <a:cubicBezTo>
                      <a:pt x="76" y="134"/>
                      <a:pt x="75" y="133"/>
                      <a:pt x="75" y="132"/>
                    </a:cubicBezTo>
                    <a:cubicBezTo>
                      <a:pt x="75" y="133"/>
                      <a:pt x="75" y="135"/>
                      <a:pt x="73" y="137"/>
                    </a:cubicBezTo>
                    <a:cubicBezTo>
                      <a:pt x="72" y="137"/>
                      <a:pt x="72" y="137"/>
                      <a:pt x="72" y="137"/>
                    </a:cubicBezTo>
                    <a:cubicBezTo>
                      <a:pt x="71" y="137"/>
                      <a:pt x="68" y="133"/>
                      <a:pt x="65" y="125"/>
                    </a:cubicBezTo>
                    <a:cubicBezTo>
                      <a:pt x="61" y="118"/>
                      <a:pt x="61" y="116"/>
                      <a:pt x="62" y="106"/>
                    </a:cubicBezTo>
                    <a:cubicBezTo>
                      <a:pt x="62" y="104"/>
                      <a:pt x="62" y="103"/>
                      <a:pt x="62" y="101"/>
                    </a:cubicBezTo>
                    <a:cubicBezTo>
                      <a:pt x="63" y="78"/>
                      <a:pt x="70" y="72"/>
                      <a:pt x="79" y="67"/>
                    </a:cubicBezTo>
                    <a:cubicBezTo>
                      <a:pt x="82" y="65"/>
                      <a:pt x="86" y="64"/>
                      <a:pt x="91" y="64"/>
                    </a:cubicBezTo>
                    <a:cubicBezTo>
                      <a:pt x="100" y="64"/>
                      <a:pt x="110" y="68"/>
                      <a:pt x="117" y="75"/>
                    </a:cubicBezTo>
                    <a:cubicBezTo>
                      <a:pt x="126" y="86"/>
                      <a:pt x="129" y="102"/>
                      <a:pt x="130" y="104"/>
                    </a:cubicBezTo>
                    <a:cubicBezTo>
                      <a:pt x="131" y="104"/>
                      <a:pt x="131" y="104"/>
                      <a:pt x="131" y="104"/>
                    </a:cubicBezTo>
                    <a:cubicBezTo>
                      <a:pt x="131" y="103"/>
                      <a:pt x="130" y="95"/>
                      <a:pt x="129" y="90"/>
                    </a:cubicBezTo>
                    <a:cubicBezTo>
                      <a:pt x="127" y="85"/>
                      <a:pt x="127" y="83"/>
                      <a:pt x="127" y="72"/>
                    </a:cubicBezTo>
                    <a:cubicBezTo>
                      <a:pt x="125" y="50"/>
                      <a:pt x="117" y="31"/>
                      <a:pt x="117" y="31"/>
                    </a:cubicBezTo>
                    <a:cubicBezTo>
                      <a:pt x="117" y="30"/>
                      <a:pt x="117" y="30"/>
                      <a:pt x="117" y="30"/>
                    </a:cubicBezTo>
                    <a:cubicBezTo>
                      <a:pt x="117" y="30"/>
                      <a:pt x="117" y="30"/>
                      <a:pt x="117" y="30"/>
                    </a:cubicBezTo>
                    <a:cubicBezTo>
                      <a:pt x="117" y="30"/>
                      <a:pt x="119" y="30"/>
                      <a:pt x="121" y="33"/>
                    </a:cubicBezTo>
                    <a:cubicBezTo>
                      <a:pt x="124" y="36"/>
                      <a:pt x="126" y="37"/>
                      <a:pt x="127" y="36"/>
                    </a:cubicBezTo>
                    <a:cubicBezTo>
                      <a:pt x="125" y="36"/>
                      <a:pt x="124" y="35"/>
                      <a:pt x="122" y="33"/>
                    </a:cubicBezTo>
                    <a:cubicBezTo>
                      <a:pt x="121" y="31"/>
                      <a:pt x="119" y="29"/>
                      <a:pt x="115" y="27"/>
                    </a:cubicBezTo>
                    <a:cubicBezTo>
                      <a:pt x="108" y="22"/>
                      <a:pt x="108" y="5"/>
                      <a:pt x="109" y="1"/>
                    </a:cubicBezTo>
                    <a:cubicBezTo>
                      <a:pt x="108" y="4"/>
                      <a:pt x="108" y="11"/>
                      <a:pt x="109" y="18"/>
                    </a:cubicBezTo>
                    <a:cubicBezTo>
                      <a:pt x="109" y="24"/>
                      <a:pt x="112" y="27"/>
                      <a:pt x="114" y="30"/>
                    </a:cubicBezTo>
                    <a:cubicBezTo>
                      <a:pt x="115" y="31"/>
                      <a:pt x="116" y="32"/>
                      <a:pt x="116" y="34"/>
                    </a:cubicBezTo>
                    <a:cubicBezTo>
                      <a:pt x="117" y="37"/>
                      <a:pt x="119" y="45"/>
                      <a:pt x="119" y="45"/>
                    </a:cubicBezTo>
                    <a:cubicBezTo>
                      <a:pt x="119" y="46"/>
                      <a:pt x="119" y="46"/>
                      <a:pt x="119" y="46"/>
                    </a:cubicBezTo>
                    <a:cubicBezTo>
                      <a:pt x="119" y="46"/>
                      <a:pt x="119" y="46"/>
                      <a:pt x="119" y="46"/>
                    </a:cubicBezTo>
                    <a:cubicBezTo>
                      <a:pt x="117" y="43"/>
                      <a:pt x="115" y="40"/>
                      <a:pt x="114" y="39"/>
                    </a:cubicBezTo>
                    <a:cubicBezTo>
                      <a:pt x="115" y="42"/>
                      <a:pt x="116" y="44"/>
                      <a:pt x="118" y="47"/>
                    </a:cubicBezTo>
                    <a:cubicBezTo>
                      <a:pt x="121" y="50"/>
                      <a:pt x="121" y="55"/>
                      <a:pt x="120" y="61"/>
                    </a:cubicBezTo>
                    <a:cubicBezTo>
                      <a:pt x="119" y="66"/>
                      <a:pt x="118" y="72"/>
                      <a:pt x="118" y="72"/>
                    </a:cubicBezTo>
                    <a:cubicBezTo>
                      <a:pt x="118" y="72"/>
                      <a:pt x="118" y="72"/>
                      <a:pt x="118" y="72"/>
                    </a:cubicBezTo>
                    <a:cubicBezTo>
                      <a:pt x="118" y="72"/>
                      <a:pt x="118" y="72"/>
                      <a:pt x="118" y="72"/>
                    </a:cubicBezTo>
                    <a:cubicBezTo>
                      <a:pt x="118" y="72"/>
                      <a:pt x="115" y="69"/>
                      <a:pt x="105" y="64"/>
                    </a:cubicBezTo>
                    <a:cubicBezTo>
                      <a:pt x="99" y="62"/>
                      <a:pt x="95" y="61"/>
                      <a:pt x="90" y="61"/>
                    </a:cubicBezTo>
                    <a:cubicBezTo>
                      <a:pt x="82" y="61"/>
                      <a:pt x="77" y="64"/>
                      <a:pt x="71" y="68"/>
                    </a:cubicBezTo>
                    <a:cubicBezTo>
                      <a:pt x="70" y="69"/>
                      <a:pt x="70" y="70"/>
                      <a:pt x="69" y="70"/>
                    </a:cubicBezTo>
                    <a:cubicBezTo>
                      <a:pt x="66" y="72"/>
                      <a:pt x="65" y="73"/>
                      <a:pt x="61" y="75"/>
                    </a:cubicBezTo>
                    <a:cubicBezTo>
                      <a:pt x="57" y="77"/>
                      <a:pt x="55" y="79"/>
                      <a:pt x="54" y="82"/>
                    </a:cubicBezTo>
                    <a:cubicBezTo>
                      <a:pt x="54" y="83"/>
                      <a:pt x="54" y="84"/>
                      <a:pt x="54" y="85"/>
                    </a:cubicBezTo>
                    <a:cubicBezTo>
                      <a:pt x="54" y="80"/>
                      <a:pt x="61" y="76"/>
                      <a:pt x="66" y="74"/>
                    </a:cubicBezTo>
                    <a:cubicBezTo>
                      <a:pt x="67" y="74"/>
                      <a:pt x="67" y="74"/>
                      <a:pt x="67" y="74"/>
                    </a:cubicBezTo>
                    <a:cubicBezTo>
                      <a:pt x="66" y="74"/>
                      <a:pt x="66" y="74"/>
                      <a:pt x="66" y="74"/>
                    </a:cubicBezTo>
                    <a:cubicBezTo>
                      <a:pt x="62" y="82"/>
                      <a:pt x="60" y="91"/>
                      <a:pt x="59" y="99"/>
                    </a:cubicBezTo>
                    <a:cubicBezTo>
                      <a:pt x="59" y="103"/>
                      <a:pt x="49" y="114"/>
                      <a:pt x="47" y="116"/>
                    </a:cubicBezTo>
                    <a:cubicBezTo>
                      <a:pt x="46" y="118"/>
                      <a:pt x="45" y="118"/>
                      <a:pt x="45" y="118"/>
                    </a:cubicBezTo>
                    <a:cubicBezTo>
                      <a:pt x="45" y="118"/>
                      <a:pt x="45" y="118"/>
                      <a:pt x="45" y="118"/>
                    </a:cubicBezTo>
                    <a:cubicBezTo>
                      <a:pt x="44" y="117"/>
                      <a:pt x="44" y="116"/>
                      <a:pt x="45" y="114"/>
                    </a:cubicBezTo>
                    <a:cubicBezTo>
                      <a:pt x="44" y="116"/>
                      <a:pt x="43" y="117"/>
                      <a:pt x="44" y="118"/>
                    </a:cubicBezTo>
                    <a:cubicBezTo>
                      <a:pt x="44" y="119"/>
                      <a:pt x="44" y="119"/>
                      <a:pt x="44" y="119"/>
                    </a:cubicBezTo>
                    <a:cubicBezTo>
                      <a:pt x="45" y="119"/>
                      <a:pt x="45" y="119"/>
                      <a:pt x="45" y="119"/>
                    </a:cubicBezTo>
                    <a:cubicBezTo>
                      <a:pt x="47" y="119"/>
                      <a:pt x="47" y="118"/>
                      <a:pt x="47" y="118"/>
                    </a:cubicBezTo>
                    <a:cubicBezTo>
                      <a:pt x="48" y="118"/>
                      <a:pt x="48" y="118"/>
                      <a:pt x="48" y="118"/>
                    </a:cubicBezTo>
                    <a:cubicBezTo>
                      <a:pt x="46" y="123"/>
                      <a:pt x="45" y="130"/>
                      <a:pt x="45" y="131"/>
                    </a:cubicBezTo>
                    <a:cubicBezTo>
                      <a:pt x="46" y="131"/>
                      <a:pt x="46" y="129"/>
                      <a:pt x="47" y="125"/>
                    </a:cubicBezTo>
                    <a:cubicBezTo>
                      <a:pt x="47" y="123"/>
                      <a:pt x="47" y="123"/>
                      <a:pt x="47" y="123"/>
                    </a:cubicBezTo>
                    <a:cubicBezTo>
                      <a:pt x="50" y="114"/>
                      <a:pt x="58" y="105"/>
                      <a:pt x="58" y="105"/>
                    </a:cubicBezTo>
                    <a:cubicBezTo>
                      <a:pt x="59" y="104"/>
                      <a:pt x="59" y="104"/>
                      <a:pt x="59" y="104"/>
                    </a:cubicBezTo>
                    <a:cubicBezTo>
                      <a:pt x="58" y="105"/>
                      <a:pt x="58" y="105"/>
                      <a:pt x="58" y="105"/>
                    </a:cubicBezTo>
                    <a:cubicBezTo>
                      <a:pt x="58" y="118"/>
                      <a:pt x="53" y="166"/>
                      <a:pt x="51" y="178"/>
                    </a:cubicBezTo>
                    <a:cubicBezTo>
                      <a:pt x="49" y="189"/>
                      <a:pt x="46" y="195"/>
                      <a:pt x="42" y="195"/>
                    </a:cubicBezTo>
                    <a:cubicBezTo>
                      <a:pt x="42" y="195"/>
                      <a:pt x="41" y="195"/>
                      <a:pt x="41" y="195"/>
                    </a:cubicBezTo>
                    <a:cubicBezTo>
                      <a:pt x="40" y="193"/>
                      <a:pt x="41" y="188"/>
                      <a:pt x="42" y="185"/>
                    </a:cubicBezTo>
                    <a:cubicBezTo>
                      <a:pt x="43" y="182"/>
                      <a:pt x="43" y="178"/>
                      <a:pt x="44" y="175"/>
                    </a:cubicBezTo>
                    <a:cubicBezTo>
                      <a:pt x="44" y="172"/>
                      <a:pt x="45" y="169"/>
                      <a:pt x="45" y="167"/>
                    </a:cubicBezTo>
                    <a:cubicBezTo>
                      <a:pt x="47" y="163"/>
                      <a:pt x="46" y="160"/>
                      <a:pt x="46" y="159"/>
                    </a:cubicBezTo>
                    <a:cubicBezTo>
                      <a:pt x="46" y="159"/>
                      <a:pt x="45" y="161"/>
                      <a:pt x="45" y="162"/>
                    </a:cubicBezTo>
                    <a:cubicBezTo>
                      <a:pt x="45" y="163"/>
                      <a:pt x="45" y="164"/>
                      <a:pt x="45" y="165"/>
                    </a:cubicBezTo>
                    <a:cubicBezTo>
                      <a:pt x="44" y="167"/>
                      <a:pt x="44" y="167"/>
                      <a:pt x="44" y="167"/>
                    </a:cubicBezTo>
                    <a:cubicBezTo>
                      <a:pt x="44" y="165"/>
                      <a:pt x="44" y="165"/>
                      <a:pt x="44" y="165"/>
                    </a:cubicBezTo>
                    <a:cubicBezTo>
                      <a:pt x="44" y="163"/>
                      <a:pt x="43" y="161"/>
                      <a:pt x="43" y="161"/>
                    </a:cubicBezTo>
                    <a:cubicBezTo>
                      <a:pt x="45" y="169"/>
                      <a:pt x="42" y="179"/>
                      <a:pt x="40" y="186"/>
                    </a:cubicBezTo>
                    <a:cubicBezTo>
                      <a:pt x="40" y="188"/>
                      <a:pt x="40" y="189"/>
                      <a:pt x="40" y="190"/>
                    </a:cubicBezTo>
                    <a:cubicBezTo>
                      <a:pt x="39" y="193"/>
                      <a:pt x="39" y="195"/>
                      <a:pt x="40" y="196"/>
                    </a:cubicBezTo>
                    <a:cubicBezTo>
                      <a:pt x="42" y="198"/>
                      <a:pt x="45" y="197"/>
                      <a:pt x="45" y="197"/>
                    </a:cubicBezTo>
                    <a:cubicBezTo>
                      <a:pt x="45" y="197"/>
                      <a:pt x="45" y="197"/>
                      <a:pt x="45" y="197"/>
                    </a:cubicBezTo>
                    <a:cubicBezTo>
                      <a:pt x="45" y="198"/>
                      <a:pt x="45" y="198"/>
                      <a:pt x="45" y="198"/>
                    </a:cubicBezTo>
                    <a:cubicBezTo>
                      <a:pt x="39" y="211"/>
                      <a:pt x="36" y="225"/>
                      <a:pt x="34" y="239"/>
                    </a:cubicBezTo>
                    <a:cubicBezTo>
                      <a:pt x="33" y="246"/>
                      <a:pt x="31" y="256"/>
                      <a:pt x="30" y="265"/>
                    </a:cubicBezTo>
                    <a:cubicBezTo>
                      <a:pt x="29" y="274"/>
                      <a:pt x="27" y="282"/>
                      <a:pt x="27" y="284"/>
                    </a:cubicBezTo>
                    <a:cubicBezTo>
                      <a:pt x="26" y="289"/>
                      <a:pt x="24" y="293"/>
                      <a:pt x="22" y="296"/>
                    </a:cubicBezTo>
                    <a:cubicBezTo>
                      <a:pt x="20" y="297"/>
                      <a:pt x="20" y="298"/>
                      <a:pt x="19" y="299"/>
                    </a:cubicBezTo>
                    <a:cubicBezTo>
                      <a:pt x="18" y="300"/>
                      <a:pt x="17" y="301"/>
                      <a:pt x="16" y="302"/>
                    </a:cubicBezTo>
                    <a:cubicBezTo>
                      <a:pt x="16" y="303"/>
                      <a:pt x="15" y="303"/>
                      <a:pt x="14" y="303"/>
                    </a:cubicBezTo>
                    <a:cubicBezTo>
                      <a:pt x="12" y="304"/>
                      <a:pt x="10" y="305"/>
                      <a:pt x="8" y="308"/>
                    </a:cubicBezTo>
                    <a:cubicBezTo>
                      <a:pt x="7" y="310"/>
                      <a:pt x="6" y="311"/>
                      <a:pt x="5" y="313"/>
                    </a:cubicBezTo>
                    <a:cubicBezTo>
                      <a:pt x="4" y="314"/>
                      <a:pt x="3" y="316"/>
                      <a:pt x="2" y="318"/>
                    </a:cubicBezTo>
                    <a:cubicBezTo>
                      <a:pt x="4" y="316"/>
                      <a:pt x="6" y="313"/>
                      <a:pt x="8" y="309"/>
                    </a:cubicBezTo>
                    <a:cubicBezTo>
                      <a:pt x="11" y="305"/>
                      <a:pt x="15" y="304"/>
                      <a:pt x="15" y="304"/>
                    </a:cubicBezTo>
                    <a:cubicBezTo>
                      <a:pt x="16" y="304"/>
                      <a:pt x="16" y="304"/>
                      <a:pt x="16" y="304"/>
                    </a:cubicBezTo>
                    <a:cubicBezTo>
                      <a:pt x="16" y="304"/>
                      <a:pt x="16" y="304"/>
                      <a:pt x="16" y="304"/>
                    </a:cubicBezTo>
                    <a:cubicBezTo>
                      <a:pt x="16" y="304"/>
                      <a:pt x="14" y="308"/>
                      <a:pt x="15" y="310"/>
                    </a:cubicBezTo>
                    <a:cubicBezTo>
                      <a:pt x="15" y="310"/>
                      <a:pt x="15" y="310"/>
                      <a:pt x="15" y="310"/>
                    </a:cubicBezTo>
                    <a:cubicBezTo>
                      <a:pt x="15" y="310"/>
                      <a:pt x="15" y="310"/>
                      <a:pt x="15" y="310"/>
                    </a:cubicBezTo>
                    <a:cubicBezTo>
                      <a:pt x="13" y="310"/>
                      <a:pt x="11" y="311"/>
                      <a:pt x="9" y="314"/>
                    </a:cubicBezTo>
                    <a:cubicBezTo>
                      <a:pt x="7" y="318"/>
                      <a:pt x="5" y="319"/>
                      <a:pt x="3" y="321"/>
                    </a:cubicBezTo>
                    <a:cubicBezTo>
                      <a:pt x="4" y="320"/>
                      <a:pt x="5" y="320"/>
                      <a:pt x="8" y="316"/>
                    </a:cubicBezTo>
                    <a:cubicBezTo>
                      <a:pt x="11" y="313"/>
                      <a:pt x="13" y="312"/>
                      <a:pt x="14" y="312"/>
                    </a:cubicBezTo>
                    <a:cubicBezTo>
                      <a:pt x="15" y="312"/>
                      <a:pt x="15" y="313"/>
                      <a:pt x="15" y="313"/>
                    </a:cubicBezTo>
                    <a:cubicBezTo>
                      <a:pt x="16" y="313"/>
                      <a:pt x="16" y="315"/>
                      <a:pt x="15" y="318"/>
                    </a:cubicBezTo>
                    <a:cubicBezTo>
                      <a:pt x="15" y="318"/>
                      <a:pt x="15" y="319"/>
                      <a:pt x="15" y="319"/>
                    </a:cubicBezTo>
                    <a:cubicBezTo>
                      <a:pt x="15" y="320"/>
                      <a:pt x="15" y="320"/>
                      <a:pt x="15" y="320"/>
                    </a:cubicBezTo>
                    <a:cubicBezTo>
                      <a:pt x="14" y="324"/>
                      <a:pt x="13" y="325"/>
                      <a:pt x="11" y="335"/>
                    </a:cubicBezTo>
                    <a:cubicBezTo>
                      <a:pt x="10" y="340"/>
                      <a:pt x="10" y="344"/>
                      <a:pt x="10" y="346"/>
                    </a:cubicBezTo>
                    <a:cubicBezTo>
                      <a:pt x="10" y="345"/>
                      <a:pt x="10" y="344"/>
                      <a:pt x="11" y="343"/>
                    </a:cubicBezTo>
                    <a:cubicBezTo>
                      <a:pt x="11" y="342"/>
                      <a:pt x="11" y="342"/>
                      <a:pt x="11" y="341"/>
                    </a:cubicBezTo>
                    <a:cubicBezTo>
                      <a:pt x="12" y="337"/>
                      <a:pt x="13" y="330"/>
                      <a:pt x="14" y="323"/>
                    </a:cubicBezTo>
                    <a:cubicBezTo>
                      <a:pt x="15" y="322"/>
                      <a:pt x="15" y="322"/>
                      <a:pt x="15" y="322"/>
                    </a:cubicBezTo>
                    <a:cubicBezTo>
                      <a:pt x="15" y="323"/>
                      <a:pt x="15" y="323"/>
                      <a:pt x="15" y="323"/>
                    </a:cubicBezTo>
                    <a:cubicBezTo>
                      <a:pt x="15" y="329"/>
                      <a:pt x="14" y="339"/>
                      <a:pt x="13" y="346"/>
                    </a:cubicBezTo>
                    <a:cubicBezTo>
                      <a:pt x="15" y="341"/>
                      <a:pt x="15" y="334"/>
                      <a:pt x="15" y="330"/>
                    </a:cubicBezTo>
                    <a:cubicBezTo>
                      <a:pt x="15" y="325"/>
                      <a:pt x="15" y="320"/>
                      <a:pt x="17" y="314"/>
                    </a:cubicBezTo>
                    <a:cubicBezTo>
                      <a:pt x="17" y="314"/>
                      <a:pt x="17" y="314"/>
                      <a:pt x="17" y="314"/>
                    </a:cubicBezTo>
                    <a:cubicBezTo>
                      <a:pt x="17" y="314"/>
                      <a:pt x="17" y="314"/>
                      <a:pt x="17" y="314"/>
                    </a:cubicBezTo>
                    <a:cubicBezTo>
                      <a:pt x="19" y="317"/>
                      <a:pt x="23" y="318"/>
                      <a:pt x="23" y="318"/>
                    </a:cubicBezTo>
                    <a:cubicBezTo>
                      <a:pt x="23" y="318"/>
                      <a:pt x="23" y="318"/>
                      <a:pt x="23" y="318"/>
                    </a:cubicBezTo>
                    <a:cubicBezTo>
                      <a:pt x="23" y="318"/>
                      <a:pt x="23" y="318"/>
                      <a:pt x="23" y="318"/>
                    </a:cubicBezTo>
                    <a:cubicBezTo>
                      <a:pt x="23" y="318"/>
                      <a:pt x="23" y="321"/>
                      <a:pt x="23" y="325"/>
                    </a:cubicBezTo>
                    <a:cubicBezTo>
                      <a:pt x="22" y="330"/>
                      <a:pt x="21" y="337"/>
                      <a:pt x="19" y="342"/>
                    </a:cubicBezTo>
                    <a:cubicBezTo>
                      <a:pt x="18" y="345"/>
                      <a:pt x="17" y="348"/>
                      <a:pt x="17" y="350"/>
                    </a:cubicBezTo>
                    <a:cubicBezTo>
                      <a:pt x="18" y="347"/>
                      <a:pt x="18" y="344"/>
                      <a:pt x="19" y="342"/>
                    </a:cubicBezTo>
                    <a:cubicBezTo>
                      <a:pt x="20" y="340"/>
                      <a:pt x="21" y="338"/>
                      <a:pt x="22" y="335"/>
                    </a:cubicBezTo>
                    <a:cubicBezTo>
                      <a:pt x="22" y="333"/>
                      <a:pt x="22" y="332"/>
                      <a:pt x="23" y="330"/>
                    </a:cubicBezTo>
                    <a:moveTo>
                      <a:pt x="29" y="318"/>
                    </a:moveTo>
                    <a:cubicBezTo>
                      <a:pt x="23" y="318"/>
                      <a:pt x="16" y="314"/>
                      <a:pt x="16" y="309"/>
                    </a:cubicBezTo>
                    <a:cubicBezTo>
                      <a:pt x="16" y="305"/>
                      <a:pt x="18" y="303"/>
                      <a:pt x="18" y="303"/>
                    </a:cubicBezTo>
                    <a:cubicBezTo>
                      <a:pt x="19" y="302"/>
                      <a:pt x="19" y="302"/>
                      <a:pt x="20" y="302"/>
                    </a:cubicBezTo>
                    <a:cubicBezTo>
                      <a:pt x="21" y="302"/>
                      <a:pt x="23" y="303"/>
                      <a:pt x="24" y="306"/>
                    </a:cubicBezTo>
                    <a:cubicBezTo>
                      <a:pt x="27" y="309"/>
                      <a:pt x="30" y="311"/>
                      <a:pt x="33" y="311"/>
                    </a:cubicBezTo>
                    <a:cubicBezTo>
                      <a:pt x="35" y="311"/>
                      <a:pt x="37" y="310"/>
                      <a:pt x="38" y="309"/>
                    </a:cubicBezTo>
                    <a:cubicBezTo>
                      <a:pt x="39" y="309"/>
                      <a:pt x="39" y="309"/>
                      <a:pt x="40" y="310"/>
                    </a:cubicBezTo>
                    <a:cubicBezTo>
                      <a:pt x="40" y="312"/>
                      <a:pt x="38" y="316"/>
                      <a:pt x="32" y="317"/>
                    </a:cubicBezTo>
                    <a:cubicBezTo>
                      <a:pt x="31" y="318"/>
                      <a:pt x="30" y="318"/>
                      <a:pt x="29" y="318"/>
                    </a:cubicBezTo>
                    <a:moveTo>
                      <a:pt x="20" y="303"/>
                    </a:moveTo>
                    <a:cubicBezTo>
                      <a:pt x="19" y="303"/>
                      <a:pt x="19" y="303"/>
                      <a:pt x="19" y="303"/>
                    </a:cubicBezTo>
                    <a:cubicBezTo>
                      <a:pt x="19" y="303"/>
                      <a:pt x="17" y="305"/>
                      <a:pt x="17" y="309"/>
                    </a:cubicBezTo>
                    <a:cubicBezTo>
                      <a:pt x="17" y="313"/>
                      <a:pt x="22" y="318"/>
                      <a:pt x="29" y="318"/>
                    </a:cubicBezTo>
                    <a:cubicBezTo>
                      <a:pt x="30" y="318"/>
                      <a:pt x="31" y="317"/>
                      <a:pt x="32" y="317"/>
                    </a:cubicBezTo>
                    <a:cubicBezTo>
                      <a:pt x="38" y="316"/>
                      <a:pt x="39" y="311"/>
                      <a:pt x="39" y="310"/>
                    </a:cubicBezTo>
                    <a:cubicBezTo>
                      <a:pt x="39" y="310"/>
                      <a:pt x="39" y="310"/>
                      <a:pt x="39" y="310"/>
                    </a:cubicBezTo>
                    <a:cubicBezTo>
                      <a:pt x="38" y="310"/>
                      <a:pt x="38" y="310"/>
                      <a:pt x="38" y="310"/>
                    </a:cubicBezTo>
                    <a:cubicBezTo>
                      <a:pt x="37" y="310"/>
                      <a:pt x="35" y="311"/>
                      <a:pt x="33" y="311"/>
                    </a:cubicBezTo>
                    <a:cubicBezTo>
                      <a:pt x="29" y="311"/>
                      <a:pt x="26" y="310"/>
                      <a:pt x="24" y="306"/>
                    </a:cubicBezTo>
                    <a:cubicBezTo>
                      <a:pt x="23" y="304"/>
                      <a:pt x="21" y="303"/>
                      <a:pt x="20" y="303"/>
                    </a:cubicBezTo>
                    <a:moveTo>
                      <a:pt x="32" y="310"/>
                    </a:moveTo>
                    <a:cubicBezTo>
                      <a:pt x="30" y="310"/>
                      <a:pt x="28" y="308"/>
                      <a:pt x="26" y="305"/>
                    </a:cubicBezTo>
                    <a:cubicBezTo>
                      <a:pt x="23" y="301"/>
                      <a:pt x="21" y="301"/>
                      <a:pt x="21" y="301"/>
                    </a:cubicBezTo>
                    <a:cubicBezTo>
                      <a:pt x="21" y="301"/>
                      <a:pt x="21" y="301"/>
                      <a:pt x="21" y="301"/>
                    </a:cubicBezTo>
                    <a:cubicBezTo>
                      <a:pt x="20" y="301"/>
                      <a:pt x="20" y="301"/>
                      <a:pt x="20" y="301"/>
                    </a:cubicBezTo>
                    <a:cubicBezTo>
                      <a:pt x="21" y="301"/>
                      <a:pt x="21" y="301"/>
                      <a:pt x="21" y="301"/>
                    </a:cubicBezTo>
                    <a:cubicBezTo>
                      <a:pt x="26" y="295"/>
                      <a:pt x="28" y="289"/>
                      <a:pt x="30" y="272"/>
                    </a:cubicBezTo>
                    <a:cubicBezTo>
                      <a:pt x="31" y="268"/>
                      <a:pt x="31" y="265"/>
                      <a:pt x="32" y="261"/>
                    </a:cubicBezTo>
                    <a:cubicBezTo>
                      <a:pt x="34" y="249"/>
                      <a:pt x="35" y="239"/>
                      <a:pt x="39" y="222"/>
                    </a:cubicBezTo>
                    <a:cubicBezTo>
                      <a:pt x="45" y="201"/>
                      <a:pt x="50" y="194"/>
                      <a:pt x="50" y="194"/>
                    </a:cubicBezTo>
                    <a:cubicBezTo>
                      <a:pt x="50" y="194"/>
                      <a:pt x="50" y="194"/>
                      <a:pt x="50" y="194"/>
                    </a:cubicBezTo>
                    <a:cubicBezTo>
                      <a:pt x="50" y="194"/>
                      <a:pt x="50" y="194"/>
                      <a:pt x="50" y="194"/>
                    </a:cubicBezTo>
                    <a:cubicBezTo>
                      <a:pt x="50" y="194"/>
                      <a:pt x="51" y="203"/>
                      <a:pt x="52" y="208"/>
                    </a:cubicBezTo>
                    <a:cubicBezTo>
                      <a:pt x="52" y="210"/>
                      <a:pt x="50" y="212"/>
                      <a:pt x="49" y="216"/>
                    </a:cubicBezTo>
                    <a:cubicBezTo>
                      <a:pt x="46" y="222"/>
                      <a:pt x="42" y="230"/>
                      <a:pt x="42" y="238"/>
                    </a:cubicBezTo>
                    <a:cubicBezTo>
                      <a:pt x="44" y="229"/>
                      <a:pt x="47" y="220"/>
                      <a:pt x="51" y="213"/>
                    </a:cubicBezTo>
                    <a:cubicBezTo>
                      <a:pt x="52" y="212"/>
                      <a:pt x="52" y="212"/>
                      <a:pt x="52" y="212"/>
                    </a:cubicBezTo>
                    <a:cubicBezTo>
                      <a:pt x="52" y="213"/>
                      <a:pt x="52" y="213"/>
                      <a:pt x="52" y="213"/>
                    </a:cubicBezTo>
                    <a:cubicBezTo>
                      <a:pt x="52" y="213"/>
                      <a:pt x="53" y="226"/>
                      <a:pt x="49" y="245"/>
                    </a:cubicBezTo>
                    <a:cubicBezTo>
                      <a:pt x="49" y="245"/>
                      <a:pt x="46" y="262"/>
                      <a:pt x="44" y="272"/>
                    </a:cubicBezTo>
                    <a:cubicBezTo>
                      <a:pt x="43" y="276"/>
                      <a:pt x="42" y="279"/>
                      <a:pt x="41" y="282"/>
                    </a:cubicBezTo>
                    <a:cubicBezTo>
                      <a:pt x="39" y="286"/>
                      <a:pt x="38" y="290"/>
                      <a:pt x="39" y="295"/>
                    </a:cubicBezTo>
                    <a:cubicBezTo>
                      <a:pt x="40" y="304"/>
                      <a:pt x="40" y="308"/>
                      <a:pt x="40" y="308"/>
                    </a:cubicBezTo>
                    <a:cubicBezTo>
                      <a:pt x="40" y="308"/>
                      <a:pt x="40" y="308"/>
                      <a:pt x="40" y="308"/>
                    </a:cubicBezTo>
                    <a:cubicBezTo>
                      <a:pt x="40" y="308"/>
                      <a:pt x="40" y="308"/>
                      <a:pt x="40" y="308"/>
                    </a:cubicBezTo>
                    <a:cubicBezTo>
                      <a:pt x="40" y="308"/>
                      <a:pt x="40" y="308"/>
                      <a:pt x="39" y="308"/>
                    </a:cubicBezTo>
                    <a:cubicBezTo>
                      <a:pt x="38" y="308"/>
                      <a:pt x="37" y="308"/>
                      <a:pt x="35" y="309"/>
                    </a:cubicBezTo>
                    <a:cubicBezTo>
                      <a:pt x="34" y="310"/>
                      <a:pt x="33" y="310"/>
                      <a:pt x="32" y="310"/>
                    </a:cubicBezTo>
                    <a:moveTo>
                      <a:pt x="21" y="301"/>
                    </a:moveTo>
                    <a:cubicBezTo>
                      <a:pt x="22" y="301"/>
                      <a:pt x="24" y="302"/>
                      <a:pt x="26" y="305"/>
                    </a:cubicBezTo>
                    <a:cubicBezTo>
                      <a:pt x="28" y="308"/>
                      <a:pt x="30" y="310"/>
                      <a:pt x="32" y="310"/>
                    </a:cubicBezTo>
                    <a:cubicBezTo>
                      <a:pt x="33" y="310"/>
                      <a:pt x="34" y="309"/>
                      <a:pt x="35" y="309"/>
                    </a:cubicBezTo>
                    <a:cubicBezTo>
                      <a:pt x="37" y="308"/>
                      <a:pt x="38" y="308"/>
                      <a:pt x="39" y="308"/>
                    </a:cubicBezTo>
                    <a:cubicBezTo>
                      <a:pt x="40" y="308"/>
                      <a:pt x="40" y="308"/>
                      <a:pt x="40" y="308"/>
                    </a:cubicBezTo>
                    <a:cubicBezTo>
                      <a:pt x="40" y="307"/>
                      <a:pt x="40" y="303"/>
                      <a:pt x="38" y="295"/>
                    </a:cubicBezTo>
                    <a:cubicBezTo>
                      <a:pt x="38" y="290"/>
                      <a:pt x="39" y="286"/>
                      <a:pt x="41" y="282"/>
                    </a:cubicBezTo>
                    <a:cubicBezTo>
                      <a:pt x="41" y="279"/>
                      <a:pt x="43" y="276"/>
                      <a:pt x="43" y="272"/>
                    </a:cubicBezTo>
                    <a:cubicBezTo>
                      <a:pt x="46" y="262"/>
                      <a:pt x="49" y="245"/>
                      <a:pt x="49" y="245"/>
                    </a:cubicBezTo>
                    <a:cubicBezTo>
                      <a:pt x="52" y="229"/>
                      <a:pt x="52" y="217"/>
                      <a:pt x="51" y="214"/>
                    </a:cubicBezTo>
                    <a:cubicBezTo>
                      <a:pt x="47" y="221"/>
                      <a:pt x="44" y="230"/>
                      <a:pt x="42" y="240"/>
                    </a:cubicBezTo>
                    <a:cubicBezTo>
                      <a:pt x="42" y="240"/>
                      <a:pt x="42" y="240"/>
                      <a:pt x="42" y="240"/>
                    </a:cubicBezTo>
                    <a:cubicBezTo>
                      <a:pt x="42" y="240"/>
                      <a:pt x="42" y="240"/>
                      <a:pt x="42" y="240"/>
                    </a:cubicBezTo>
                    <a:cubicBezTo>
                      <a:pt x="41" y="240"/>
                      <a:pt x="41" y="240"/>
                      <a:pt x="41" y="240"/>
                    </a:cubicBezTo>
                    <a:cubicBezTo>
                      <a:pt x="41" y="240"/>
                      <a:pt x="41" y="240"/>
                      <a:pt x="41" y="240"/>
                    </a:cubicBezTo>
                    <a:cubicBezTo>
                      <a:pt x="41" y="231"/>
                      <a:pt x="45" y="222"/>
                      <a:pt x="48" y="216"/>
                    </a:cubicBezTo>
                    <a:cubicBezTo>
                      <a:pt x="50" y="212"/>
                      <a:pt x="51" y="209"/>
                      <a:pt x="51" y="208"/>
                    </a:cubicBezTo>
                    <a:cubicBezTo>
                      <a:pt x="51" y="204"/>
                      <a:pt x="50" y="197"/>
                      <a:pt x="50" y="195"/>
                    </a:cubicBezTo>
                    <a:cubicBezTo>
                      <a:pt x="49" y="197"/>
                      <a:pt x="44" y="204"/>
                      <a:pt x="40" y="222"/>
                    </a:cubicBezTo>
                    <a:cubicBezTo>
                      <a:pt x="36" y="239"/>
                      <a:pt x="34" y="249"/>
                      <a:pt x="32" y="261"/>
                    </a:cubicBezTo>
                    <a:cubicBezTo>
                      <a:pt x="32" y="265"/>
                      <a:pt x="31" y="268"/>
                      <a:pt x="31" y="272"/>
                    </a:cubicBezTo>
                    <a:cubicBezTo>
                      <a:pt x="28" y="288"/>
                      <a:pt x="26" y="295"/>
                      <a:pt x="21" y="301"/>
                    </a:cubicBezTo>
                    <a:moveTo>
                      <a:pt x="125" y="83"/>
                    </a:moveTo>
                    <a:cubicBezTo>
                      <a:pt x="124" y="82"/>
                      <a:pt x="124" y="82"/>
                      <a:pt x="124" y="82"/>
                    </a:cubicBezTo>
                    <a:cubicBezTo>
                      <a:pt x="123" y="77"/>
                      <a:pt x="120" y="74"/>
                      <a:pt x="120" y="74"/>
                    </a:cubicBezTo>
                    <a:cubicBezTo>
                      <a:pt x="120" y="74"/>
                      <a:pt x="120" y="74"/>
                      <a:pt x="120" y="74"/>
                    </a:cubicBezTo>
                    <a:cubicBezTo>
                      <a:pt x="120" y="74"/>
                      <a:pt x="120" y="74"/>
                      <a:pt x="120" y="74"/>
                    </a:cubicBezTo>
                    <a:cubicBezTo>
                      <a:pt x="120" y="74"/>
                      <a:pt x="119" y="67"/>
                      <a:pt x="122" y="58"/>
                    </a:cubicBezTo>
                    <a:cubicBezTo>
                      <a:pt x="122" y="58"/>
                      <a:pt x="122" y="58"/>
                      <a:pt x="122" y="58"/>
                    </a:cubicBezTo>
                    <a:cubicBezTo>
                      <a:pt x="122" y="58"/>
                      <a:pt x="122" y="58"/>
                      <a:pt x="122" y="58"/>
                    </a:cubicBezTo>
                    <a:cubicBezTo>
                      <a:pt x="122" y="58"/>
                      <a:pt x="125" y="69"/>
                      <a:pt x="125" y="81"/>
                    </a:cubicBezTo>
                    <a:cubicBezTo>
                      <a:pt x="125" y="83"/>
                      <a:pt x="125" y="83"/>
                      <a:pt x="125" y="83"/>
                    </a:cubicBezTo>
                    <a:moveTo>
                      <a:pt x="120" y="74"/>
                    </a:moveTo>
                    <a:cubicBezTo>
                      <a:pt x="120" y="75"/>
                      <a:pt x="123" y="77"/>
                      <a:pt x="124" y="80"/>
                    </a:cubicBezTo>
                    <a:cubicBezTo>
                      <a:pt x="124" y="70"/>
                      <a:pt x="123" y="62"/>
                      <a:pt x="122" y="59"/>
                    </a:cubicBezTo>
                    <a:cubicBezTo>
                      <a:pt x="120" y="67"/>
                      <a:pt x="120" y="73"/>
                      <a:pt x="120" y="74"/>
                    </a:cubicBezTo>
                  </a:path>
                </a:pathLst>
              </a:custGeom>
              <a:solidFill>
                <a:srgbClr val="8F1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3" name="Freeform 351"/>
              <p:cNvSpPr>
                <a:spLocks noEditPoints="1"/>
              </p:cNvSpPr>
              <p:nvPr/>
            </p:nvSpPr>
            <p:spPr bwMode="auto">
              <a:xfrm>
                <a:off x="2377" y="369"/>
                <a:ext cx="273" cy="673"/>
              </a:xfrm>
              <a:custGeom>
                <a:avLst/>
                <a:gdLst>
                  <a:gd name="T0" fmla="*/ 30 w 128"/>
                  <a:gd name="T1" fmla="*/ 292 h 317"/>
                  <a:gd name="T2" fmla="*/ 1 w 128"/>
                  <a:gd name="T3" fmla="*/ 280 h 317"/>
                  <a:gd name="T4" fmla="*/ 47 w 128"/>
                  <a:gd name="T5" fmla="*/ 212 h 317"/>
                  <a:gd name="T6" fmla="*/ 62 w 128"/>
                  <a:gd name="T7" fmla="*/ 137 h 317"/>
                  <a:gd name="T8" fmla="*/ 52 w 128"/>
                  <a:gd name="T9" fmla="*/ 140 h 317"/>
                  <a:gd name="T10" fmla="*/ 36 w 128"/>
                  <a:gd name="T11" fmla="*/ 157 h 317"/>
                  <a:gd name="T12" fmla="*/ 42 w 128"/>
                  <a:gd name="T13" fmla="*/ 162 h 317"/>
                  <a:gd name="T14" fmla="*/ 28 w 128"/>
                  <a:gd name="T15" fmla="*/ 228 h 317"/>
                  <a:gd name="T16" fmla="*/ 8 w 128"/>
                  <a:gd name="T17" fmla="*/ 270 h 317"/>
                  <a:gd name="T18" fmla="*/ 13 w 128"/>
                  <a:gd name="T19" fmla="*/ 269 h 317"/>
                  <a:gd name="T20" fmla="*/ 6 w 128"/>
                  <a:gd name="T21" fmla="*/ 279 h 317"/>
                  <a:gd name="T22" fmla="*/ 13 w 128"/>
                  <a:gd name="T23" fmla="*/ 279 h 317"/>
                  <a:gd name="T24" fmla="*/ 12 w 128"/>
                  <a:gd name="T25" fmla="*/ 285 h 317"/>
                  <a:gd name="T26" fmla="*/ 8 w 128"/>
                  <a:gd name="T27" fmla="*/ 306 h 317"/>
                  <a:gd name="T28" fmla="*/ 12 w 128"/>
                  <a:gd name="T29" fmla="*/ 295 h 317"/>
                  <a:gd name="T30" fmla="*/ 20 w 128"/>
                  <a:gd name="T31" fmla="*/ 283 h 317"/>
                  <a:gd name="T32" fmla="*/ 20 w 128"/>
                  <a:gd name="T33" fmla="*/ 295 h 317"/>
                  <a:gd name="T34" fmla="*/ 19 w 128"/>
                  <a:gd name="T35" fmla="*/ 310 h 317"/>
                  <a:gd name="T36" fmla="*/ 26 w 128"/>
                  <a:gd name="T37" fmla="*/ 284 h 317"/>
                  <a:gd name="T38" fmla="*/ 28 w 128"/>
                  <a:gd name="T39" fmla="*/ 284 h 317"/>
                  <a:gd name="T40" fmla="*/ 29 w 128"/>
                  <a:gd name="T41" fmla="*/ 291 h 317"/>
                  <a:gd name="T42" fmla="*/ 28 w 128"/>
                  <a:gd name="T43" fmla="*/ 284 h 317"/>
                  <a:gd name="T44" fmla="*/ 35 w 128"/>
                  <a:gd name="T45" fmla="*/ 281 h 317"/>
                  <a:gd name="T46" fmla="*/ 36 w 128"/>
                  <a:gd name="T47" fmla="*/ 295 h 317"/>
                  <a:gd name="T48" fmla="*/ 38 w 128"/>
                  <a:gd name="T49" fmla="*/ 264 h 317"/>
                  <a:gd name="T50" fmla="*/ 51 w 128"/>
                  <a:gd name="T51" fmla="*/ 197 h 317"/>
                  <a:gd name="T52" fmla="*/ 37 w 128"/>
                  <a:gd name="T53" fmla="*/ 261 h 317"/>
                  <a:gd name="T54" fmla="*/ 36 w 128"/>
                  <a:gd name="T55" fmla="*/ 273 h 317"/>
                  <a:gd name="T56" fmla="*/ 37 w 128"/>
                  <a:gd name="T57" fmla="*/ 275 h 317"/>
                  <a:gd name="T58" fmla="*/ 17 w 128"/>
                  <a:gd name="T59" fmla="*/ 267 h 317"/>
                  <a:gd name="T60" fmla="*/ 32 w 128"/>
                  <a:gd name="T61" fmla="*/ 274 h 317"/>
                  <a:gd name="T62" fmla="*/ 17 w 128"/>
                  <a:gd name="T63" fmla="*/ 266 h 317"/>
                  <a:gd name="T64" fmla="*/ 46 w 128"/>
                  <a:gd name="T65" fmla="*/ 160 h 317"/>
                  <a:gd name="T66" fmla="*/ 48 w 128"/>
                  <a:gd name="T67" fmla="*/ 176 h 317"/>
                  <a:gd name="T68" fmla="*/ 49 w 128"/>
                  <a:gd name="T69" fmla="*/ 177 h 317"/>
                  <a:gd name="T70" fmla="*/ 52 w 128"/>
                  <a:gd name="T71" fmla="*/ 182 h 317"/>
                  <a:gd name="T72" fmla="*/ 54 w 128"/>
                  <a:gd name="T73" fmla="*/ 163 h 317"/>
                  <a:gd name="T74" fmla="*/ 60 w 128"/>
                  <a:gd name="T75" fmla="*/ 152 h 317"/>
                  <a:gd name="T76" fmla="*/ 62 w 128"/>
                  <a:gd name="T77" fmla="*/ 137 h 317"/>
                  <a:gd name="T78" fmla="*/ 51 w 128"/>
                  <a:gd name="T79" fmla="*/ 49 h 317"/>
                  <a:gd name="T80" fmla="*/ 64 w 128"/>
                  <a:gd name="T81" fmla="*/ 40 h 317"/>
                  <a:gd name="T82" fmla="*/ 61 w 128"/>
                  <a:gd name="T83" fmla="*/ 51 h 317"/>
                  <a:gd name="T84" fmla="*/ 55 w 128"/>
                  <a:gd name="T85" fmla="*/ 99 h 317"/>
                  <a:gd name="T86" fmla="*/ 58 w 128"/>
                  <a:gd name="T87" fmla="*/ 87 h 317"/>
                  <a:gd name="T88" fmla="*/ 62 w 128"/>
                  <a:gd name="T89" fmla="*/ 93 h 317"/>
                  <a:gd name="T90" fmla="*/ 68 w 128"/>
                  <a:gd name="T91" fmla="*/ 103 h 317"/>
                  <a:gd name="T92" fmla="*/ 70 w 128"/>
                  <a:gd name="T93" fmla="*/ 102 h 317"/>
                  <a:gd name="T94" fmla="*/ 76 w 128"/>
                  <a:gd name="T95" fmla="*/ 32 h 317"/>
                  <a:gd name="T96" fmla="*/ 88 w 128"/>
                  <a:gd name="T97" fmla="*/ 27 h 317"/>
                  <a:gd name="T98" fmla="*/ 117 w 128"/>
                  <a:gd name="T99" fmla="*/ 10 h 317"/>
                  <a:gd name="T100" fmla="*/ 116 w 128"/>
                  <a:gd name="T101" fmla="*/ 11 h 317"/>
                  <a:gd name="T102" fmla="*/ 111 w 128"/>
                  <a:gd name="T103" fmla="*/ 4 h 317"/>
                  <a:gd name="T104" fmla="*/ 122 w 128"/>
                  <a:gd name="T105" fmla="*/ 48 h 317"/>
                  <a:gd name="T106" fmla="*/ 119 w 128"/>
                  <a:gd name="T107" fmla="*/ 23 h 317"/>
                  <a:gd name="T108" fmla="*/ 116 w 128"/>
                  <a:gd name="T109" fmla="*/ 1 h 317"/>
                  <a:gd name="T110" fmla="*/ 118 w 128"/>
                  <a:gd name="T111" fmla="*/ 25 h 317"/>
                  <a:gd name="T112" fmla="*/ 115 w 128"/>
                  <a:gd name="T113" fmla="*/ 37 h 317"/>
                  <a:gd name="T114" fmla="*/ 113 w 128"/>
                  <a:gd name="T115" fmla="*/ 37 h 317"/>
                  <a:gd name="T116" fmla="*/ 90 w 128"/>
                  <a:gd name="T117" fmla="*/ 29 h 317"/>
                  <a:gd name="T118" fmla="*/ 128 w 128"/>
                  <a:gd name="T119" fmla="*/ 67 h 317"/>
                  <a:gd name="T120" fmla="*/ 115 w 128"/>
                  <a:gd name="T121" fmla="*/ 1 h 317"/>
                  <a:gd name="T122" fmla="*/ 116 w 128"/>
                  <a:gd name="T123"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317">
                    <a:moveTo>
                      <a:pt x="18" y="301"/>
                    </a:moveTo>
                    <a:cubicBezTo>
                      <a:pt x="17" y="305"/>
                      <a:pt x="15" y="310"/>
                      <a:pt x="14" y="314"/>
                    </a:cubicBezTo>
                    <a:cubicBezTo>
                      <a:pt x="15" y="312"/>
                      <a:pt x="15" y="309"/>
                      <a:pt x="16" y="307"/>
                    </a:cubicBezTo>
                    <a:cubicBezTo>
                      <a:pt x="17" y="305"/>
                      <a:pt x="18" y="303"/>
                      <a:pt x="18" y="301"/>
                    </a:cubicBezTo>
                    <a:moveTo>
                      <a:pt x="30" y="292"/>
                    </a:moveTo>
                    <a:cubicBezTo>
                      <a:pt x="29" y="293"/>
                      <a:pt x="29" y="294"/>
                      <a:pt x="29" y="295"/>
                    </a:cubicBezTo>
                    <a:cubicBezTo>
                      <a:pt x="29" y="297"/>
                      <a:pt x="30" y="299"/>
                      <a:pt x="30" y="302"/>
                    </a:cubicBezTo>
                    <a:cubicBezTo>
                      <a:pt x="30" y="299"/>
                      <a:pt x="30" y="296"/>
                      <a:pt x="30" y="292"/>
                    </a:cubicBezTo>
                    <a:moveTo>
                      <a:pt x="3" y="278"/>
                    </a:moveTo>
                    <a:cubicBezTo>
                      <a:pt x="2" y="279"/>
                      <a:pt x="2" y="279"/>
                      <a:pt x="1" y="280"/>
                    </a:cubicBezTo>
                    <a:cubicBezTo>
                      <a:pt x="1" y="280"/>
                      <a:pt x="1" y="280"/>
                      <a:pt x="1" y="280"/>
                    </a:cubicBezTo>
                    <a:cubicBezTo>
                      <a:pt x="2" y="280"/>
                      <a:pt x="2" y="279"/>
                      <a:pt x="3" y="278"/>
                    </a:cubicBezTo>
                    <a:moveTo>
                      <a:pt x="52" y="182"/>
                    </a:moveTo>
                    <a:cubicBezTo>
                      <a:pt x="51" y="184"/>
                      <a:pt x="51" y="186"/>
                      <a:pt x="50" y="188"/>
                    </a:cubicBezTo>
                    <a:cubicBezTo>
                      <a:pt x="50" y="196"/>
                      <a:pt x="49" y="204"/>
                      <a:pt x="47" y="212"/>
                    </a:cubicBezTo>
                    <a:cubicBezTo>
                      <a:pt x="47" y="213"/>
                      <a:pt x="47" y="215"/>
                      <a:pt x="47" y="216"/>
                    </a:cubicBezTo>
                    <a:cubicBezTo>
                      <a:pt x="47" y="215"/>
                      <a:pt x="47" y="214"/>
                      <a:pt x="48" y="213"/>
                    </a:cubicBezTo>
                    <a:cubicBezTo>
                      <a:pt x="49" y="207"/>
                      <a:pt x="50" y="201"/>
                      <a:pt x="51" y="195"/>
                    </a:cubicBezTo>
                    <a:cubicBezTo>
                      <a:pt x="52" y="190"/>
                      <a:pt x="52" y="186"/>
                      <a:pt x="52" y="182"/>
                    </a:cubicBezTo>
                    <a:moveTo>
                      <a:pt x="62" y="137"/>
                    </a:moveTo>
                    <a:cubicBezTo>
                      <a:pt x="60" y="140"/>
                      <a:pt x="60" y="143"/>
                      <a:pt x="60" y="148"/>
                    </a:cubicBezTo>
                    <a:cubicBezTo>
                      <a:pt x="60" y="149"/>
                      <a:pt x="59" y="151"/>
                      <a:pt x="59" y="153"/>
                    </a:cubicBezTo>
                    <a:cubicBezTo>
                      <a:pt x="58" y="159"/>
                      <a:pt x="55" y="161"/>
                      <a:pt x="53" y="161"/>
                    </a:cubicBezTo>
                    <a:cubicBezTo>
                      <a:pt x="52" y="161"/>
                      <a:pt x="51" y="161"/>
                      <a:pt x="51" y="160"/>
                    </a:cubicBezTo>
                    <a:cubicBezTo>
                      <a:pt x="50" y="159"/>
                      <a:pt x="50" y="151"/>
                      <a:pt x="52" y="140"/>
                    </a:cubicBezTo>
                    <a:cubicBezTo>
                      <a:pt x="51" y="141"/>
                      <a:pt x="51" y="142"/>
                      <a:pt x="50" y="142"/>
                    </a:cubicBezTo>
                    <a:cubicBezTo>
                      <a:pt x="49" y="146"/>
                      <a:pt x="48" y="149"/>
                      <a:pt x="47" y="152"/>
                    </a:cubicBezTo>
                    <a:cubicBezTo>
                      <a:pt x="47" y="155"/>
                      <a:pt x="44" y="162"/>
                      <a:pt x="41" y="162"/>
                    </a:cubicBezTo>
                    <a:cubicBezTo>
                      <a:pt x="40" y="162"/>
                      <a:pt x="39" y="162"/>
                      <a:pt x="39" y="161"/>
                    </a:cubicBezTo>
                    <a:cubicBezTo>
                      <a:pt x="37" y="160"/>
                      <a:pt x="36" y="159"/>
                      <a:pt x="36" y="157"/>
                    </a:cubicBezTo>
                    <a:cubicBezTo>
                      <a:pt x="36" y="159"/>
                      <a:pt x="36" y="160"/>
                      <a:pt x="37" y="161"/>
                    </a:cubicBezTo>
                    <a:cubicBezTo>
                      <a:pt x="38" y="162"/>
                      <a:pt x="39" y="163"/>
                      <a:pt x="40" y="163"/>
                    </a:cubicBezTo>
                    <a:cubicBezTo>
                      <a:pt x="41" y="163"/>
                      <a:pt x="41" y="162"/>
                      <a:pt x="41" y="162"/>
                    </a:cubicBezTo>
                    <a:cubicBezTo>
                      <a:pt x="42" y="162"/>
                      <a:pt x="42" y="162"/>
                      <a:pt x="42" y="162"/>
                    </a:cubicBezTo>
                    <a:cubicBezTo>
                      <a:pt x="42" y="162"/>
                      <a:pt x="42" y="162"/>
                      <a:pt x="42" y="162"/>
                    </a:cubicBezTo>
                    <a:cubicBezTo>
                      <a:pt x="42" y="162"/>
                      <a:pt x="43" y="162"/>
                      <a:pt x="42" y="163"/>
                    </a:cubicBezTo>
                    <a:cubicBezTo>
                      <a:pt x="38" y="176"/>
                      <a:pt x="34" y="189"/>
                      <a:pt x="32" y="203"/>
                    </a:cubicBezTo>
                    <a:cubicBezTo>
                      <a:pt x="32" y="203"/>
                      <a:pt x="32" y="203"/>
                      <a:pt x="32" y="203"/>
                    </a:cubicBezTo>
                    <a:cubicBezTo>
                      <a:pt x="32" y="207"/>
                      <a:pt x="31" y="210"/>
                      <a:pt x="30" y="215"/>
                    </a:cubicBezTo>
                    <a:cubicBezTo>
                      <a:pt x="29" y="219"/>
                      <a:pt x="28" y="224"/>
                      <a:pt x="28" y="228"/>
                    </a:cubicBezTo>
                    <a:cubicBezTo>
                      <a:pt x="27" y="234"/>
                      <a:pt x="27" y="239"/>
                      <a:pt x="25" y="245"/>
                    </a:cubicBezTo>
                    <a:cubicBezTo>
                      <a:pt x="24" y="248"/>
                      <a:pt x="24" y="249"/>
                      <a:pt x="24" y="251"/>
                    </a:cubicBezTo>
                    <a:cubicBezTo>
                      <a:pt x="23" y="254"/>
                      <a:pt x="22" y="258"/>
                      <a:pt x="20" y="261"/>
                    </a:cubicBezTo>
                    <a:cubicBezTo>
                      <a:pt x="18" y="264"/>
                      <a:pt x="15" y="267"/>
                      <a:pt x="12" y="269"/>
                    </a:cubicBezTo>
                    <a:cubicBezTo>
                      <a:pt x="10" y="269"/>
                      <a:pt x="9" y="270"/>
                      <a:pt x="8" y="270"/>
                    </a:cubicBezTo>
                    <a:cubicBezTo>
                      <a:pt x="6" y="272"/>
                      <a:pt x="5" y="274"/>
                      <a:pt x="5" y="275"/>
                    </a:cubicBezTo>
                    <a:cubicBezTo>
                      <a:pt x="5" y="275"/>
                      <a:pt x="5" y="275"/>
                      <a:pt x="5" y="274"/>
                    </a:cubicBezTo>
                    <a:cubicBezTo>
                      <a:pt x="8" y="270"/>
                      <a:pt x="12" y="269"/>
                      <a:pt x="12" y="269"/>
                    </a:cubicBezTo>
                    <a:cubicBezTo>
                      <a:pt x="13" y="269"/>
                      <a:pt x="13" y="269"/>
                      <a:pt x="13" y="269"/>
                    </a:cubicBezTo>
                    <a:cubicBezTo>
                      <a:pt x="13" y="269"/>
                      <a:pt x="13" y="269"/>
                      <a:pt x="13" y="269"/>
                    </a:cubicBezTo>
                    <a:cubicBezTo>
                      <a:pt x="13" y="269"/>
                      <a:pt x="11" y="273"/>
                      <a:pt x="12" y="275"/>
                    </a:cubicBezTo>
                    <a:cubicBezTo>
                      <a:pt x="12" y="275"/>
                      <a:pt x="12" y="275"/>
                      <a:pt x="12" y="275"/>
                    </a:cubicBezTo>
                    <a:cubicBezTo>
                      <a:pt x="12" y="275"/>
                      <a:pt x="12" y="275"/>
                      <a:pt x="12" y="275"/>
                    </a:cubicBezTo>
                    <a:cubicBezTo>
                      <a:pt x="11" y="275"/>
                      <a:pt x="11" y="275"/>
                      <a:pt x="11" y="275"/>
                    </a:cubicBezTo>
                    <a:cubicBezTo>
                      <a:pt x="9" y="275"/>
                      <a:pt x="7" y="277"/>
                      <a:pt x="6" y="279"/>
                    </a:cubicBezTo>
                    <a:cubicBezTo>
                      <a:pt x="4" y="283"/>
                      <a:pt x="2" y="284"/>
                      <a:pt x="0" y="286"/>
                    </a:cubicBezTo>
                    <a:cubicBezTo>
                      <a:pt x="1" y="285"/>
                      <a:pt x="2" y="285"/>
                      <a:pt x="5" y="281"/>
                    </a:cubicBezTo>
                    <a:cubicBezTo>
                      <a:pt x="8" y="278"/>
                      <a:pt x="10" y="277"/>
                      <a:pt x="11" y="277"/>
                    </a:cubicBezTo>
                    <a:cubicBezTo>
                      <a:pt x="12" y="277"/>
                      <a:pt x="12" y="278"/>
                      <a:pt x="12" y="278"/>
                    </a:cubicBezTo>
                    <a:cubicBezTo>
                      <a:pt x="13" y="278"/>
                      <a:pt x="13" y="279"/>
                      <a:pt x="13" y="279"/>
                    </a:cubicBezTo>
                    <a:cubicBezTo>
                      <a:pt x="13" y="279"/>
                      <a:pt x="13" y="279"/>
                      <a:pt x="13" y="279"/>
                    </a:cubicBezTo>
                    <a:cubicBezTo>
                      <a:pt x="13" y="279"/>
                      <a:pt x="13" y="279"/>
                      <a:pt x="13" y="279"/>
                    </a:cubicBezTo>
                    <a:cubicBezTo>
                      <a:pt x="13" y="280"/>
                      <a:pt x="13" y="280"/>
                      <a:pt x="13" y="280"/>
                    </a:cubicBezTo>
                    <a:cubicBezTo>
                      <a:pt x="13" y="280"/>
                      <a:pt x="13" y="280"/>
                      <a:pt x="13" y="280"/>
                    </a:cubicBezTo>
                    <a:cubicBezTo>
                      <a:pt x="13" y="282"/>
                      <a:pt x="12" y="284"/>
                      <a:pt x="12" y="285"/>
                    </a:cubicBezTo>
                    <a:cubicBezTo>
                      <a:pt x="11" y="287"/>
                      <a:pt x="11" y="289"/>
                      <a:pt x="10" y="291"/>
                    </a:cubicBezTo>
                    <a:cubicBezTo>
                      <a:pt x="10" y="293"/>
                      <a:pt x="9" y="296"/>
                      <a:pt x="8" y="300"/>
                    </a:cubicBezTo>
                    <a:cubicBezTo>
                      <a:pt x="7" y="305"/>
                      <a:pt x="7" y="309"/>
                      <a:pt x="7" y="311"/>
                    </a:cubicBezTo>
                    <a:cubicBezTo>
                      <a:pt x="7" y="310"/>
                      <a:pt x="7" y="309"/>
                      <a:pt x="8" y="308"/>
                    </a:cubicBezTo>
                    <a:cubicBezTo>
                      <a:pt x="8" y="307"/>
                      <a:pt x="8" y="307"/>
                      <a:pt x="8" y="306"/>
                    </a:cubicBezTo>
                    <a:cubicBezTo>
                      <a:pt x="9" y="302"/>
                      <a:pt x="10" y="295"/>
                      <a:pt x="11" y="288"/>
                    </a:cubicBezTo>
                    <a:cubicBezTo>
                      <a:pt x="12" y="287"/>
                      <a:pt x="12" y="287"/>
                      <a:pt x="12" y="287"/>
                    </a:cubicBezTo>
                    <a:cubicBezTo>
                      <a:pt x="12" y="288"/>
                      <a:pt x="12" y="288"/>
                      <a:pt x="12" y="288"/>
                    </a:cubicBezTo>
                    <a:cubicBezTo>
                      <a:pt x="12" y="294"/>
                      <a:pt x="11" y="304"/>
                      <a:pt x="10" y="311"/>
                    </a:cubicBezTo>
                    <a:cubicBezTo>
                      <a:pt x="12" y="306"/>
                      <a:pt x="12" y="299"/>
                      <a:pt x="12" y="295"/>
                    </a:cubicBezTo>
                    <a:cubicBezTo>
                      <a:pt x="12" y="290"/>
                      <a:pt x="12" y="285"/>
                      <a:pt x="14" y="279"/>
                    </a:cubicBezTo>
                    <a:cubicBezTo>
                      <a:pt x="14" y="279"/>
                      <a:pt x="14" y="279"/>
                      <a:pt x="14" y="279"/>
                    </a:cubicBezTo>
                    <a:cubicBezTo>
                      <a:pt x="14" y="279"/>
                      <a:pt x="14" y="279"/>
                      <a:pt x="14" y="279"/>
                    </a:cubicBezTo>
                    <a:cubicBezTo>
                      <a:pt x="16" y="282"/>
                      <a:pt x="20" y="283"/>
                      <a:pt x="20" y="283"/>
                    </a:cubicBezTo>
                    <a:cubicBezTo>
                      <a:pt x="20" y="283"/>
                      <a:pt x="20" y="283"/>
                      <a:pt x="20" y="283"/>
                    </a:cubicBezTo>
                    <a:cubicBezTo>
                      <a:pt x="20" y="283"/>
                      <a:pt x="20" y="283"/>
                      <a:pt x="20" y="283"/>
                    </a:cubicBezTo>
                    <a:cubicBezTo>
                      <a:pt x="21" y="284"/>
                      <a:pt x="21" y="284"/>
                      <a:pt x="21" y="284"/>
                    </a:cubicBezTo>
                    <a:cubicBezTo>
                      <a:pt x="21" y="286"/>
                      <a:pt x="20" y="289"/>
                      <a:pt x="20" y="292"/>
                    </a:cubicBezTo>
                    <a:cubicBezTo>
                      <a:pt x="20" y="293"/>
                      <a:pt x="20" y="294"/>
                      <a:pt x="20" y="295"/>
                    </a:cubicBezTo>
                    <a:cubicBezTo>
                      <a:pt x="20" y="295"/>
                      <a:pt x="20" y="295"/>
                      <a:pt x="20" y="295"/>
                    </a:cubicBezTo>
                    <a:cubicBezTo>
                      <a:pt x="20" y="295"/>
                      <a:pt x="20" y="295"/>
                      <a:pt x="20" y="295"/>
                    </a:cubicBezTo>
                    <a:cubicBezTo>
                      <a:pt x="20" y="298"/>
                      <a:pt x="20" y="303"/>
                      <a:pt x="19" y="308"/>
                    </a:cubicBezTo>
                    <a:cubicBezTo>
                      <a:pt x="18" y="311"/>
                      <a:pt x="17" y="313"/>
                      <a:pt x="17" y="315"/>
                    </a:cubicBezTo>
                    <a:cubicBezTo>
                      <a:pt x="17" y="315"/>
                      <a:pt x="16" y="316"/>
                      <a:pt x="16" y="317"/>
                    </a:cubicBezTo>
                    <a:cubicBezTo>
                      <a:pt x="17" y="316"/>
                      <a:pt x="18" y="314"/>
                      <a:pt x="19" y="310"/>
                    </a:cubicBezTo>
                    <a:cubicBezTo>
                      <a:pt x="20" y="304"/>
                      <a:pt x="21" y="299"/>
                      <a:pt x="21" y="294"/>
                    </a:cubicBezTo>
                    <a:cubicBezTo>
                      <a:pt x="21" y="289"/>
                      <a:pt x="21" y="284"/>
                      <a:pt x="21" y="284"/>
                    </a:cubicBezTo>
                    <a:cubicBezTo>
                      <a:pt x="21" y="283"/>
                      <a:pt x="21" y="283"/>
                      <a:pt x="21" y="283"/>
                    </a:cubicBezTo>
                    <a:cubicBezTo>
                      <a:pt x="22" y="283"/>
                      <a:pt x="22" y="283"/>
                      <a:pt x="22" y="283"/>
                    </a:cubicBezTo>
                    <a:cubicBezTo>
                      <a:pt x="22" y="283"/>
                      <a:pt x="24" y="284"/>
                      <a:pt x="26" y="284"/>
                    </a:cubicBezTo>
                    <a:cubicBezTo>
                      <a:pt x="27" y="284"/>
                      <a:pt x="27" y="284"/>
                      <a:pt x="28" y="284"/>
                    </a:cubicBezTo>
                    <a:cubicBezTo>
                      <a:pt x="28" y="284"/>
                      <a:pt x="28" y="284"/>
                      <a:pt x="28" y="284"/>
                    </a:cubicBezTo>
                    <a:cubicBezTo>
                      <a:pt x="28" y="284"/>
                      <a:pt x="28" y="284"/>
                      <a:pt x="28" y="284"/>
                    </a:cubicBezTo>
                    <a:cubicBezTo>
                      <a:pt x="28" y="284"/>
                      <a:pt x="28" y="284"/>
                      <a:pt x="28" y="284"/>
                    </a:cubicBezTo>
                    <a:cubicBezTo>
                      <a:pt x="28" y="284"/>
                      <a:pt x="28" y="284"/>
                      <a:pt x="28" y="284"/>
                    </a:cubicBezTo>
                    <a:cubicBezTo>
                      <a:pt x="29" y="288"/>
                      <a:pt x="28" y="292"/>
                      <a:pt x="27" y="295"/>
                    </a:cubicBezTo>
                    <a:cubicBezTo>
                      <a:pt x="26" y="298"/>
                      <a:pt x="26" y="300"/>
                      <a:pt x="25" y="303"/>
                    </a:cubicBezTo>
                    <a:cubicBezTo>
                      <a:pt x="24" y="307"/>
                      <a:pt x="24" y="310"/>
                      <a:pt x="24" y="312"/>
                    </a:cubicBezTo>
                    <a:cubicBezTo>
                      <a:pt x="25" y="305"/>
                      <a:pt x="28" y="292"/>
                      <a:pt x="28" y="292"/>
                    </a:cubicBezTo>
                    <a:cubicBezTo>
                      <a:pt x="29" y="291"/>
                      <a:pt x="29" y="291"/>
                      <a:pt x="29" y="291"/>
                    </a:cubicBezTo>
                    <a:cubicBezTo>
                      <a:pt x="29" y="292"/>
                      <a:pt x="29" y="292"/>
                      <a:pt x="29" y="292"/>
                    </a:cubicBezTo>
                    <a:cubicBezTo>
                      <a:pt x="29" y="292"/>
                      <a:pt x="29" y="293"/>
                      <a:pt x="29" y="294"/>
                    </a:cubicBezTo>
                    <a:cubicBezTo>
                      <a:pt x="29" y="293"/>
                      <a:pt x="29" y="292"/>
                      <a:pt x="29" y="292"/>
                    </a:cubicBezTo>
                    <a:cubicBezTo>
                      <a:pt x="29" y="289"/>
                      <a:pt x="29" y="286"/>
                      <a:pt x="29" y="284"/>
                    </a:cubicBezTo>
                    <a:cubicBezTo>
                      <a:pt x="28" y="284"/>
                      <a:pt x="28" y="284"/>
                      <a:pt x="28" y="284"/>
                    </a:cubicBezTo>
                    <a:cubicBezTo>
                      <a:pt x="29" y="284"/>
                      <a:pt x="29" y="284"/>
                      <a:pt x="29" y="284"/>
                    </a:cubicBezTo>
                    <a:cubicBezTo>
                      <a:pt x="32" y="283"/>
                      <a:pt x="34" y="281"/>
                      <a:pt x="35" y="281"/>
                    </a:cubicBezTo>
                    <a:cubicBezTo>
                      <a:pt x="35" y="280"/>
                      <a:pt x="35" y="280"/>
                      <a:pt x="35" y="280"/>
                    </a:cubicBezTo>
                    <a:cubicBezTo>
                      <a:pt x="35" y="281"/>
                      <a:pt x="35" y="281"/>
                      <a:pt x="35" y="281"/>
                    </a:cubicBezTo>
                    <a:cubicBezTo>
                      <a:pt x="35" y="281"/>
                      <a:pt x="35" y="281"/>
                      <a:pt x="35" y="281"/>
                    </a:cubicBezTo>
                    <a:cubicBezTo>
                      <a:pt x="35" y="281"/>
                      <a:pt x="35" y="281"/>
                      <a:pt x="35" y="281"/>
                    </a:cubicBezTo>
                    <a:cubicBezTo>
                      <a:pt x="35" y="284"/>
                      <a:pt x="35" y="288"/>
                      <a:pt x="35" y="291"/>
                    </a:cubicBezTo>
                    <a:cubicBezTo>
                      <a:pt x="35" y="292"/>
                      <a:pt x="35" y="292"/>
                      <a:pt x="35" y="292"/>
                    </a:cubicBezTo>
                    <a:cubicBezTo>
                      <a:pt x="36" y="296"/>
                      <a:pt x="36" y="304"/>
                      <a:pt x="36" y="311"/>
                    </a:cubicBezTo>
                    <a:cubicBezTo>
                      <a:pt x="37" y="307"/>
                      <a:pt x="37" y="302"/>
                      <a:pt x="36" y="295"/>
                    </a:cubicBezTo>
                    <a:cubicBezTo>
                      <a:pt x="36" y="294"/>
                      <a:pt x="36" y="293"/>
                      <a:pt x="36" y="292"/>
                    </a:cubicBezTo>
                    <a:cubicBezTo>
                      <a:pt x="36" y="287"/>
                      <a:pt x="36" y="285"/>
                      <a:pt x="36" y="279"/>
                    </a:cubicBezTo>
                    <a:cubicBezTo>
                      <a:pt x="36" y="279"/>
                      <a:pt x="36" y="279"/>
                      <a:pt x="36" y="279"/>
                    </a:cubicBezTo>
                    <a:cubicBezTo>
                      <a:pt x="40" y="273"/>
                      <a:pt x="39" y="270"/>
                      <a:pt x="39" y="265"/>
                    </a:cubicBezTo>
                    <a:cubicBezTo>
                      <a:pt x="38" y="265"/>
                      <a:pt x="38" y="264"/>
                      <a:pt x="38" y="264"/>
                    </a:cubicBezTo>
                    <a:cubicBezTo>
                      <a:pt x="38" y="263"/>
                      <a:pt x="38" y="263"/>
                      <a:pt x="38" y="263"/>
                    </a:cubicBezTo>
                    <a:cubicBezTo>
                      <a:pt x="37" y="258"/>
                      <a:pt x="37" y="257"/>
                      <a:pt x="41" y="246"/>
                    </a:cubicBezTo>
                    <a:cubicBezTo>
                      <a:pt x="41" y="244"/>
                      <a:pt x="42" y="242"/>
                      <a:pt x="42" y="240"/>
                    </a:cubicBezTo>
                    <a:cubicBezTo>
                      <a:pt x="45" y="233"/>
                      <a:pt x="47" y="228"/>
                      <a:pt x="49" y="213"/>
                    </a:cubicBezTo>
                    <a:cubicBezTo>
                      <a:pt x="50" y="208"/>
                      <a:pt x="50" y="202"/>
                      <a:pt x="51" y="197"/>
                    </a:cubicBezTo>
                    <a:cubicBezTo>
                      <a:pt x="50" y="203"/>
                      <a:pt x="49" y="208"/>
                      <a:pt x="48" y="213"/>
                    </a:cubicBezTo>
                    <a:cubicBezTo>
                      <a:pt x="47" y="215"/>
                      <a:pt x="47" y="217"/>
                      <a:pt x="46" y="219"/>
                    </a:cubicBezTo>
                    <a:cubicBezTo>
                      <a:pt x="46" y="220"/>
                      <a:pt x="46" y="221"/>
                      <a:pt x="46" y="222"/>
                    </a:cubicBezTo>
                    <a:cubicBezTo>
                      <a:pt x="44" y="234"/>
                      <a:pt x="38" y="245"/>
                      <a:pt x="37" y="256"/>
                    </a:cubicBezTo>
                    <a:cubicBezTo>
                      <a:pt x="37" y="258"/>
                      <a:pt x="36" y="260"/>
                      <a:pt x="37" y="261"/>
                    </a:cubicBezTo>
                    <a:cubicBezTo>
                      <a:pt x="37" y="265"/>
                      <a:pt x="38" y="268"/>
                      <a:pt x="38" y="272"/>
                    </a:cubicBezTo>
                    <a:cubicBezTo>
                      <a:pt x="38" y="272"/>
                      <a:pt x="38" y="273"/>
                      <a:pt x="37" y="273"/>
                    </a:cubicBezTo>
                    <a:cubicBezTo>
                      <a:pt x="37" y="273"/>
                      <a:pt x="37" y="273"/>
                      <a:pt x="37" y="273"/>
                    </a:cubicBezTo>
                    <a:cubicBezTo>
                      <a:pt x="37" y="273"/>
                      <a:pt x="37" y="273"/>
                      <a:pt x="37" y="273"/>
                    </a:cubicBezTo>
                    <a:cubicBezTo>
                      <a:pt x="37" y="273"/>
                      <a:pt x="36" y="273"/>
                      <a:pt x="36" y="273"/>
                    </a:cubicBezTo>
                    <a:cubicBezTo>
                      <a:pt x="36" y="273"/>
                      <a:pt x="36" y="273"/>
                      <a:pt x="35" y="273"/>
                    </a:cubicBezTo>
                    <a:cubicBezTo>
                      <a:pt x="35" y="274"/>
                      <a:pt x="35" y="274"/>
                      <a:pt x="35" y="274"/>
                    </a:cubicBezTo>
                    <a:cubicBezTo>
                      <a:pt x="35" y="274"/>
                      <a:pt x="35" y="274"/>
                      <a:pt x="35" y="274"/>
                    </a:cubicBezTo>
                    <a:cubicBezTo>
                      <a:pt x="35" y="274"/>
                      <a:pt x="36" y="274"/>
                      <a:pt x="36" y="274"/>
                    </a:cubicBezTo>
                    <a:cubicBezTo>
                      <a:pt x="36" y="274"/>
                      <a:pt x="37" y="274"/>
                      <a:pt x="37" y="275"/>
                    </a:cubicBezTo>
                    <a:cubicBezTo>
                      <a:pt x="37" y="277"/>
                      <a:pt x="35" y="281"/>
                      <a:pt x="29" y="282"/>
                    </a:cubicBezTo>
                    <a:cubicBezTo>
                      <a:pt x="28" y="283"/>
                      <a:pt x="27" y="283"/>
                      <a:pt x="26" y="283"/>
                    </a:cubicBezTo>
                    <a:cubicBezTo>
                      <a:pt x="20" y="283"/>
                      <a:pt x="13" y="279"/>
                      <a:pt x="13" y="274"/>
                    </a:cubicBezTo>
                    <a:cubicBezTo>
                      <a:pt x="13" y="270"/>
                      <a:pt x="15" y="268"/>
                      <a:pt x="15" y="268"/>
                    </a:cubicBezTo>
                    <a:cubicBezTo>
                      <a:pt x="16" y="267"/>
                      <a:pt x="16" y="267"/>
                      <a:pt x="17" y="267"/>
                    </a:cubicBezTo>
                    <a:cubicBezTo>
                      <a:pt x="18" y="267"/>
                      <a:pt x="20" y="268"/>
                      <a:pt x="21" y="271"/>
                    </a:cubicBezTo>
                    <a:cubicBezTo>
                      <a:pt x="24" y="274"/>
                      <a:pt x="27" y="276"/>
                      <a:pt x="30" y="276"/>
                    </a:cubicBezTo>
                    <a:cubicBezTo>
                      <a:pt x="32" y="276"/>
                      <a:pt x="34" y="275"/>
                      <a:pt x="35" y="275"/>
                    </a:cubicBezTo>
                    <a:cubicBezTo>
                      <a:pt x="35" y="274"/>
                      <a:pt x="35" y="274"/>
                      <a:pt x="35" y="273"/>
                    </a:cubicBezTo>
                    <a:cubicBezTo>
                      <a:pt x="34" y="273"/>
                      <a:pt x="33" y="274"/>
                      <a:pt x="32" y="274"/>
                    </a:cubicBezTo>
                    <a:cubicBezTo>
                      <a:pt x="31" y="275"/>
                      <a:pt x="30" y="275"/>
                      <a:pt x="29" y="275"/>
                    </a:cubicBezTo>
                    <a:cubicBezTo>
                      <a:pt x="27" y="275"/>
                      <a:pt x="25" y="273"/>
                      <a:pt x="23" y="270"/>
                    </a:cubicBezTo>
                    <a:cubicBezTo>
                      <a:pt x="20" y="266"/>
                      <a:pt x="18" y="266"/>
                      <a:pt x="18" y="266"/>
                    </a:cubicBezTo>
                    <a:cubicBezTo>
                      <a:pt x="18" y="266"/>
                      <a:pt x="18" y="266"/>
                      <a:pt x="18" y="266"/>
                    </a:cubicBezTo>
                    <a:cubicBezTo>
                      <a:pt x="17" y="266"/>
                      <a:pt x="17" y="266"/>
                      <a:pt x="17" y="266"/>
                    </a:cubicBezTo>
                    <a:cubicBezTo>
                      <a:pt x="18" y="266"/>
                      <a:pt x="18" y="266"/>
                      <a:pt x="18" y="266"/>
                    </a:cubicBezTo>
                    <a:cubicBezTo>
                      <a:pt x="23" y="260"/>
                      <a:pt x="25" y="254"/>
                      <a:pt x="27" y="237"/>
                    </a:cubicBezTo>
                    <a:cubicBezTo>
                      <a:pt x="28" y="233"/>
                      <a:pt x="28" y="230"/>
                      <a:pt x="29" y="226"/>
                    </a:cubicBezTo>
                    <a:cubicBezTo>
                      <a:pt x="31" y="214"/>
                      <a:pt x="32" y="204"/>
                      <a:pt x="36" y="187"/>
                    </a:cubicBezTo>
                    <a:cubicBezTo>
                      <a:pt x="41" y="169"/>
                      <a:pt x="45" y="162"/>
                      <a:pt x="46" y="160"/>
                    </a:cubicBezTo>
                    <a:cubicBezTo>
                      <a:pt x="46" y="159"/>
                      <a:pt x="47" y="159"/>
                      <a:pt x="47" y="158"/>
                    </a:cubicBezTo>
                    <a:cubicBezTo>
                      <a:pt x="47" y="158"/>
                      <a:pt x="47" y="158"/>
                      <a:pt x="48" y="158"/>
                    </a:cubicBezTo>
                    <a:cubicBezTo>
                      <a:pt x="48" y="158"/>
                      <a:pt x="48" y="158"/>
                      <a:pt x="48" y="158"/>
                    </a:cubicBezTo>
                    <a:cubicBezTo>
                      <a:pt x="50" y="163"/>
                      <a:pt x="50" y="168"/>
                      <a:pt x="49" y="173"/>
                    </a:cubicBezTo>
                    <a:cubicBezTo>
                      <a:pt x="49" y="174"/>
                      <a:pt x="48" y="175"/>
                      <a:pt x="48" y="176"/>
                    </a:cubicBezTo>
                    <a:cubicBezTo>
                      <a:pt x="48" y="177"/>
                      <a:pt x="47" y="178"/>
                      <a:pt x="47" y="179"/>
                    </a:cubicBezTo>
                    <a:cubicBezTo>
                      <a:pt x="46" y="181"/>
                      <a:pt x="46" y="183"/>
                      <a:pt x="45" y="185"/>
                    </a:cubicBezTo>
                    <a:cubicBezTo>
                      <a:pt x="46" y="182"/>
                      <a:pt x="47" y="180"/>
                      <a:pt x="48" y="178"/>
                    </a:cubicBezTo>
                    <a:cubicBezTo>
                      <a:pt x="49" y="177"/>
                      <a:pt x="49" y="177"/>
                      <a:pt x="49" y="177"/>
                    </a:cubicBezTo>
                    <a:cubicBezTo>
                      <a:pt x="49" y="177"/>
                      <a:pt x="49" y="177"/>
                      <a:pt x="49" y="177"/>
                    </a:cubicBezTo>
                    <a:cubicBezTo>
                      <a:pt x="49" y="177"/>
                      <a:pt x="49" y="177"/>
                      <a:pt x="49" y="177"/>
                    </a:cubicBezTo>
                    <a:cubicBezTo>
                      <a:pt x="49" y="176"/>
                      <a:pt x="49" y="176"/>
                      <a:pt x="50" y="176"/>
                    </a:cubicBezTo>
                    <a:cubicBezTo>
                      <a:pt x="50" y="176"/>
                      <a:pt x="50" y="176"/>
                      <a:pt x="50" y="177"/>
                    </a:cubicBezTo>
                    <a:cubicBezTo>
                      <a:pt x="50" y="180"/>
                      <a:pt x="50" y="184"/>
                      <a:pt x="50" y="188"/>
                    </a:cubicBezTo>
                    <a:cubicBezTo>
                      <a:pt x="51" y="186"/>
                      <a:pt x="51" y="184"/>
                      <a:pt x="52" y="182"/>
                    </a:cubicBezTo>
                    <a:cubicBezTo>
                      <a:pt x="52" y="174"/>
                      <a:pt x="52" y="168"/>
                      <a:pt x="51" y="163"/>
                    </a:cubicBezTo>
                    <a:cubicBezTo>
                      <a:pt x="51" y="163"/>
                      <a:pt x="51" y="163"/>
                      <a:pt x="51" y="163"/>
                    </a:cubicBezTo>
                    <a:cubicBezTo>
                      <a:pt x="52" y="163"/>
                      <a:pt x="52" y="163"/>
                      <a:pt x="52" y="163"/>
                    </a:cubicBezTo>
                    <a:cubicBezTo>
                      <a:pt x="52" y="163"/>
                      <a:pt x="52" y="163"/>
                      <a:pt x="53" y="163"/>
                    </a:cubicBezTo>
                    <a:cubicBezTo>
                      <a:pt x="53" y="163"/>
                      <a:pt x="54" y="163"/>
                      <a:pt x="54" y="163"/>
                    </a:cubicBezTo>
                    <a:cubicBezTo>
                      <a:pt x="54" y="162"/>
                      <a:pt x="54" y="162"/>
                      <a:pt x="54" y="161"/>
                    </a:cubicBezTo>
                    <a:cubicBezTo>
                      <a:pt x="54" y="161"/>
                      <a:pt x="54" y="161"/>
                      <a:pt x="54" y="161"/>
                    </a:cubicBezTo>
                    <a:cubicBezTo>
                      <a:pt x="54" y="161"/>
                      <a:pt x="54" y="161"/>
                      <a:pt x="54" y="161"/>
                    </a:cubicBezTo>
                    <a:cubicBezTo>
                      <a:pt x="54" y="162"/>
                      <a:pt x="54" y="162"/>
                      <a:pt x="54" y="163"/>
                    </a:cubicBezTo>
                    <a:cubicBezTo>
                      <a:pt x="57" y="162"/>
                      <a:pt x="59" y="158"/>
                      <a:pt x="60" y="152"/>
                    </a:cubicBezTo>
                    <a:cubicBezTo>
                      <a:pt x="61" y="147"/>
                      <a:pt x="63" y="144"/>
                      <a:pt x="64" y="142"/>
                    </a:cubicBezTo>
                    <a:cubicBezTo>
                      <a:pt x="64" y="143"/>
                      <a:pt x="63" y="144"/>
                      <a:pt x="61" y="146"/>
                    </a:cubicBezTo>
                    <a:cubicBezTo>
                      <a:pt x="61" y="147"/>
                      <a:pt x="61" y="147"/>
                      <a:pt x="61" y="147"/>
                    </a:cubicBezTo>
                    <a:cubicBezTo>
                      <a:pt x="61" y="146"/>
                      <a:pt x="61" y="146"/>
                      <a:pt x="61" y="146"/>
                    </a:cubicBezTo>
                    <a:cubicBezTo>
                      <a:pt x="61" y="144"/>
                      <a:pt x="62" y="140"/>
                      <a:pt x="62" y="137"/>
                    </a:cubicBezTo>
                    <a:moveTo>
                      <a:pt x="88" y="27"/>
                    </a:moveTo>
                    <a:cubicBezTo>
                      <a:pt x="81" y="27"/>
                      <a:pt x="76" y="29"/>
                      <a:pt x="70" y="33"/>
                    </a:cubicBezTo>
                    <a:cubicBezTo>
                      <a:pt x="68" y="35"/>
                      <a:pt x="65" y="37"/>
                      <a:pt x="62" y="39"/>
                    </a:cubicBezTo>
                    <a:cubicBezTo>
                      <a:pt x="60" y="40"/>
                      <a:pt x="60" y="40"/>
                      <a:pt x="57" y="42"/>
                    </a:cubicBezTo>
                    <a:cubicBezTo>
                      <a:pt x="54" y="44"/>
                      <a:pt x="51" y="46"/>
                      <a:pt x="51" y="49"/>
                    </a:cubicBezTo>
                    <a:cubicBezTo>
                      <a:pt x="52" y="44"/>
                      <a:pt x="59" y="41"/>
                      <a:pt x="63" y="39"/>
                    </a:cubicBezTo>
                    <a:cubicBezTo>
                      <a:pt x="63" y="39"/>
                      <a:pt x="63" y="39"/>
                      <a:pt x="63" y="39"/>
                    </a:cubicBezTo>
                    <a:cubicBezTo>
                      <a:pt x="64" y="38"/>
                      <a:pt x="64" y="38"/>
                      <a:pt x="64" y="38"/>
                    </a:cubicBezTo>
                    <a:cubicBezTo>
                      <a:pt x="64" y="38"/>
                      <a:pt x="64" y="38"/>
                      <a:pt x="64" y="38"/>
                    </a:cubicBezTo>
                    <a:cubicBezTo>
                      <a:pt x="65" y="38"/>
                      <a:pt x="65" y="39"/>
                      <a:pt x="64" y="40"/>
                    </a:cubicBezTo>
                    <a:cubicBezTo>
                      <a:pt x="62" y="43"/>
                      <a:pt x="60" y="47"/>
                      <a:pt x="59" y="52"/>
                    </a:cubicBezTo>
                    <a:cubicBezTo>
                      <a:pt x="60" y="51"/>
                      <a:pt x="60" y="51"/>
                      <a:pt x="61" y="51"/>
                    </a:cubicBezTo>
                    <a:cubicBezTo>
                      <a:pt x="61" y="51"/>
                      <a:pt x="61" y="51"/>
                      <a:pt x="61" y="51"/>
                    </a:cubicBezTo>
                    <a:cubicBezTo>
                      <a:pt x="61" y="51"/>
                      <a:pt x="61" y="51"/>
                      <a:pt x="61" y="51"/>
                    </a:cubicBezTo>
                    <a:cubicBezTo>
                      <a:pt x="61" y="51"/>
                      <a:pt x="61" y="51"/>
                      <a:pt x="61" y="51"/>
                    </a:cubicBezTo>
                    <a:cubicBezTo>
                      <a:pt x="60" y="51"/>
                      <a:pt x="60" y="52"/>
                      <a:pt x="59" y="52"/>
                    </a:cubicBezTo>
                    <a:cubicBezTo>
                      <a:pt x="59" y="54"/>
                      <a:pt x="58" y="57"/>
                      <a:pt x="58" y="59"/>
                    </a:cubicBezTo>
                    <a:cubicBezTo>
                      <a:pt x="58" y="66"/>
                      <a:pt x="57" y="73"/>
                      <a:pt x="56" y="80"/>
                    </a:cubicBezTo>
                    <a:cubicBezTo>
                      <a:pt x="56" y="86"/>
                      <a:pt x="56" y="93"/>
                      <a:pt x="55" y="99"/>
                    </a:cubicBezTo>
                    <a:cubicBezTo>
                      <a:pt x="55" y="99"/>
                      <a:pt x="55" y="99"/>
                      <a:pt x="55" y="99"/>
                    </a:cubicBezTo>
                    <a:cubicBezTo>
                      <a:pt x="53" y="110"/>
                      <a:pt x="53" y="121"/>
                      <a:pt x="52" y="131"/>
                    </a:cubicBezTo>
                    <a:cubicBezTo>
                      <a:pt x="52" y="135"/>
                      <a:pt x="51" y="138"/>
                      <a:pt x="50" y="142"/>
                    </a:cubicBezTo>
                    <a:cubicBezTo>
                      <a:pt x="51" y="141"/>
                      <a:pt x="51" y="141"/>
                      <a:pt x="52" y="140"/>
                    </a:cubicBezTo>
                    <a:cubicBezTo>
                      <a:pt x="52" y="139"/>
                      <a:pt x="52" y="139"/>
                      <a:pt x="52" y="138"/>
                    </a:cubicBezTo>
                    <a:cubicBezTo>
                      <a:pt x="57" y="117"/>
                      <a:pt x="58" y="88"/>
                      <a:pt x="58" y="87"/>
                    </a:cubicBezTo>
                    <a:cubicBezTo>
                      <a:pt x="58" y="86"/>
                      <a:pt x="58" y="86"/>
                      <a:pt x="58" y="86"/>
                    </a:cubicBezTo>
                    <a:cubicBezTo>
                      <a:pt x="58" y="87"/>
                      <a:pt x="58" y="87"/>
                      <a:pt x="58" y="87"/>
                    </a:cubicBezTo>
                    <a:cubicBezTo>
                      <a:pt x="58" y="87"/>
                      <a:pt x="60" y="90"/>
                      <a:pt x="61" y="93"/>
                    </a:cubicBezTo>
                    <a:cubicBezTo>
                      <a:pt x="61" y="93"/>
                      <a:pt x="61" y="93"/>
                      <a:pt x="61" y="93"/>
                    </a:cubicBezTo>
                    <a:cubicBezTo>
                      <a:pt x="62" y="93"/>
                      <a:pt x="62" y="93"/>
                      <a:pt x="62" y="93"/>
                    </a:cubicBezTo>
                    <a:cubicBezTo>
                      <a:pt x="62" y="93"/>
                      <a:pt x="62" y="93"/>
                      <a:pt x="62" y="94"/>
                    </a:cubicBezTo>
                    <a:cubicBezTo>
                      <a:pt x="63" y="97"/>
                      <a:pt x="65" y="100"/>
                      <a:pt x="66" y="101"/>
                    </a:cubicBezTo>
                    <a:cubicBezTo>
                      <a:pt x="68" y="105"/>
                      <a:pt x="69" y="111"/>
                      <a:pt x="69" y="120"/>
                    </a:cubicBezTo>
                    <a:cubicBezTo>
                      <a:pt x="70" y="117"/>
                      <a:pt x="69" y="111"/>
                      <a:pt x="68" y="104"/>
                    </a:cubicBezTo>
                    <a:cubicBezTo>
                      <a:pt x="68" y="103"/>
                      <a:pt x="68" y="103"/>
                      <a:pt x="68" y="103"/>
                    </a:cubicBezTo>
                    <a:cubicBezTo>
                      <a:pt x="68" y="103"/>
                      <a:pt x="68" y="103"/>
                      <a:pt x="68" y="103"/>
                    </a:cubicBezTo>
                    <a:cubicBezTo>
                      <a:pt x="69" y="103"/>
                      <a:pt x="69" y="103"/>
                      <a:pt x="69" y="103"/>
                    </a:cubicBezTo>
                    <a:cubicBezTo>
                      <a:pt x="71" y="103"/>
                      <a:pt x="72" y="103"/>
                      <a:pt x="72" y="101"/>
                    </a:cubicBezTo>
                    <a:cubicBezTo>
                      <a:pt x="73" y="99"/>
                      <a:pt x="72" y="98"/>
                      <a:pt x="72" y="97"/>
                    </a:cubicBezTo>
                    <a:cubicBezTo>
                      <a:pt x="72" y="98"/>
                      <a:pt x="72" y="100"/>
                      <a:pt x="70" y="102"/>
                    </a:cubicBezTo>
                    <a:cubicBezTo>
                      <a:pt x="69" y="102"/>
                      <a:pt x="69" y="102"/>
                      <a:pt x="69" y="102"/>
                    </a:cubicBezTo>
                    <a:cubicBezTo>
                      <a:pt x="68" y="102"/>
                      <a:pt x="65" y="98"/>
                      <a:pt x="62" y="90"/>
                    </a:cubicBezTo>
                    <a:cubicBezTo>
                      <a:pt x="58" y="83"/>
                      <a:pt x="58" y="81"/>
                      <a:pt x="59" y="71"/>
                    </a:cubicBezTo>
                    <a:cubicBezTo>
                      <a:pt x="59" y="69"/>
                      <a:pt x="59" y="68"/>
                      <a:pt x="59" y="66"/>
                    </a:cubicBezTo>
                    <a:cubicBezTo>
                      <a:pt x="60" y="43"/>
                      <a:pt x="67" y="37"/>
                      <a:pt x="76" y="32"/>
                    </a:cubicBezTo>
                    <a:cubicBezTo>
                      <a:pt x="79" y="30"/>
                      <a:pt x="83" y="29"/>
                      <a:pt x="88" y="29"/>
                    </a:cubicBezTo>
                    <a:cubicBezTo>
                      <a:pt x="88" y="29"/>
                      <a:pt x="88" y="29"/>
                      <a:pt x="89" y="29"/>
                    </a:cubicBezTo>
                    <a:cubicBezTo>
                      <a:pt x="90" y="29"/>
                      <a:pt x="92" y="28"/>
                      <a:pt x="93" y="28"/>
                    </a:cubicBezTo>
                    <a:cubicBezTo>
                      <a:pt x="92" y="27"/>
                      <a:pt x="90" y="27"/>
                      <a:pt x="88" y="27"/>
                    </a:cubicBezTo>
                    <a:cubicBezTo>
                      <a:pt x="88" y="27"/>
                      <a:pt x="88" y="27"/>
                      <a:pt x="88" y="27"/>
                    </a:cubicBezTo>
                    <a:moveTo>
                      <a:pt x="117" y="10"/>
                    </a:moveTo>
                    <a:cubicBezTo>
                      <a:pt x="117" y="10"/>
                      <a:pt x="117" y="10"/>
                      <a:pt x="117" y="10"/>
                    </a:cubicBezTo>
                    <a:cubicBezTo>
                      <a:pt x="117" y="11"/>
                      <a:pt x="117" y="12"/>
                      <a:pt x="117" y="13"/>
                    </a:cubicBezTo>
                    <a:cubicBezTo>
                      <a:pt x="117" y="13"/>
                      <a:pt x="117" y="13"/>
                      <a:pt x="117" y="13"/>
                    </a:cubicBezTo>
                    <a:cubicBezTo>
                      <a:pt x="117" y="12"/>
                      <a:pt x="117" y="11"/>
                      <a:pt x="117" y="10"/>
                    </a:cubicBezTo>
                    <a:moveTo>
                      <a:pt x="113" y="6"/>
                    </a:moveTo>
                    <a:cubicBezTo>
                      <a:pt x="113" y="7"/>
                      <a:pt x="113" y="7"/>
                      <a:pt x="113" y="8"/>
                    </a:cubicBezTo>
                    <a:cubicBezTo>
                      <a:pt x="114" y="10"/>
                      <a:pt x="115" y="11"/>
                      <a:pt x="117" y="13"/>
                    </a:cubicBezTo>
                    <a:cubicBezTo>
                      <a:pt x="117" y="12"/>
                      <a:pt x="117" y="11"/>
                      <a:pt x="117" y="10"/>
                    </a:cubicBezTo>
                    <a:cubicBezTo>
                      <a:pt x="116" y="10"/>
                      <a:pt x="116" y="11"/>
                      <a:pt x="116" y="11"/>
                    </a:cubicBezTo>
                    <a:cubicBezTo>
                      <a:pt x="116" y="11"/>
                      <a:pt x="116" y="11"/>
                      <a:pt x="116" y="10"/>
                    </a:cubicBezTo>
                    <a:cubicBezTo>
                      <a:pt x="116" y="11"/>
                      <a:pt x="116" y="11"/>
                      <a:pt x="116" y="11"/>
                    </a:cubicBezTo>
                    <a:cubicBezTo>
                      <a:pt x="116" y="11"/>
                      <a:pt x="116" y="11"/>
                      <a:pt x="116" y="11"/>
                    </a:cubicBezTo>
                    <a:cubicBezTo>
                      <a:pt x="114" y="9"/>
                      <a:pt x="113" y="8"/>
                      <a:pt x="113" y="6"/>
                    </a:cubicBezTo>
                    <a:moveTo>
                      <a:pt x="111" y="4"/>
                    </a:moveTo>
                    <a:cubicBezTo>
                      <a:pt x="111" y="5"/>
                      <a:pt x="112" y="5"/>
                      <a:pt x="112" y="6"/>
                    </a:cubicBezTo>
                    <a:cubicBezTo>
                      <a:pt x="112" y="6"/>
                      <a:pt x="112" y="7"/>
                      <a:pt x="112" y="7"/>
                    </a:cubicBezTo>
                    <a:cubicBezTo>
                      <a:pt x="112" y="6"/>
                      <a:pt x="112" y="6"/>
                      <a:pt x="112" y="6"/>
                    </a:cubicBezTo>
                    <a:cubicBezTo>
                      <a:pt x="112" y="5"/>
                      <a:pt x="112" y="4"/>
                      <a:pt x="111" y="4"/>
                    </a:cubicBezTo>
                    <a:moveTo>
                      <a:pt x="122" y="48"/>
                    </a:moveTo>
                    <a:cubicBezTo>
                      <a:pt x="121" y="47"/>
                      <a:pt x="121" y="47"/>
                      <a:pt x="121" y="47"/>
                    </a:cubicBezTo>
                    <a:cubicBezTo>
                      <a:pt x="120" y="42"/>
                      <a:pt x="117" y="39"/>
                      <a:pt x="117" y="39"/>
                    </a:cubicBezTo>
                    <a:cubicBezTo>
                      <a:pt x="117" y="39"/>
                      <a:pt x="117" y="39"/>
                      <a:pt x="117" y="39"/>
                    </a:cubicBezTo>
                    <a:cubicBezTo>
                      <a:pt x="117" y="39"/>
                      <a:pt x="117" y="39"/>
                      <a:pt x="117" y="39"/>
                    </a:cubicBezTo>
                    <a:cubicBezTo>
                      <a:pt x="117" y="39"/>
                      <a:pt x="116" y="32"/>
                      <a:pt x="119" y="23"/>
                    </a:cubicBezTo>
                    <a:cubicBezTo>
                      <a:pt x="119" y="23"/>
                      <a:pt x="119" y="23"/>
                      <a:pt x="119" y="23"/>
                    </a:cubicBezTo>
                    <a:cubicBezTo>
                      <a:pt x="119" y="23"/>
                      <a:pt x="119" y="23"/>
                      <a:pt x="119" y="23"/>
                    </a:cubicBezTo>
                    <a:cubicBezTo>
                      <a:pt x="119" y="23"/>
                      <a:pt x="122" y="34"/>
                      <a:pt x="122" y="46"/>
                    </a:cubicBezTo>
                    <a:cubicBezTo>
                      <a:pt x="122" y="48"/>
                      <a:pt x="122" y="48"/>
                      <a:pt x="122" y="48"/>
                    </a:cubicBezTo>
                    <a:moveTo>
                      <a:pt x="116" y="1"/>
                    </a:moveTo>
                    <a:cubicBezTo>
                      <a:pt x="117" y="5"/>
                      <a:pt x="117" y="8"/>
                      <a:pt x="117" y="12"/>
                    </a:cubicBezTo>
                    <a:cubicBezTo>
                      <a:pt x="117" y="13"/>
                      <a:pt x="117" y="13"/>
                      <a:pt x="117" y="14"/>
                    </a:cubicBezTo>
                    <a:cubicBezTo>
                      <a:pt x="118" y="15"/>
                      <a:pt x="118" y="16"/>
                      <a:pt x="118" y="18"/>
                    </a:cubicBezTo>
                    <a:cubicBezTo>
                      <a:pt x="119" y="19"/>
                      <a:pt x="118" y="21"/>
                      <a:pt x="118" y="23"/>
                    </a:cubicBezTo>
                    <a:cubicBezTo>
                      <a:pt x="118" y="24"/>
                      <a:pt x="118" y="24"/>
                      <a:pt x="118" y="25"/>
                    </a:cubicBezTo>
                    <a:cubicBezTo>
                      <a:pt x="117" y="25"/>
                      <a:pt x="117" y="25"/>
                      <a:pt x="117" y="25"/>
                    </a:cubicBezTo>
                    <a:cubicBezTo>
                      <a:pt x="117" y="25"/>
                      <a:pt x="117" y="25"/>
                      <a:pt x="117" y="25"/>
                    </a:cubicBezTo>
                    <a:cubicBezTo>
                      <a:pt x="117" y="25"/>
                      <a:pt x="117" y="26"/>
                      <a:pt x="117" y="26"/>
                    </a:cubicBezTo>
                    <a:cubicBezTo>
                      <a:pt x="116" y="30"/>
                      <a:pt x="116" y="33"/>
                      <a:pt x="116" y="36"/>
                    </a:cubicBezTo>
                    <a:cubicBezTo>
                      <a:pt x="116" y="36"/>
                      <a:pt x="116" y="37"/>
                      <a:pt x="115" y="37"/>
                    </a:cubicBezTo>
                    <a:cubicBezTo>
                      <a:pt x="115" y="37"/>
                      <a:pt x="115" y="37"/>
                      <a:pt x="115" y="37"/>
                    </a:cubicBezTo>
                    <a:cubicBezTo>
                      <a:pt x="115" y="37"/>
                      <a:pt x="115" y="37"/>
                      <a:pt x="115" y="37"/>
                    </a:cubicBezTo>
                    <a:cubicBezTo>
                      <a:pt x="115" y="37"/>
                      <a:pt x="115" y="37"/>
                      <a:pt x="115" y="37"/>
                    </a:cubicBezTo>
                    <a:cubicBezTo>
                      <a:pt x="115" y="37"/>
                      <a:pt x="115" y="37"/>
                      <a:pt x="114" y="37"/>
                    </a:cubicBezTo>
                    <a:cubicBezTo>
                      <a:pt x="114" y="37"/>
                      <a:pt x="114" y="37"/>
                      <a:pt x="113" y="37"/>
                    </a:cubicBezTo>
                    <a:cubicBezTo>
                      <a:pt x="110" y="34"/>
                      <a:pt x="107" y="33"/>
                      <a:pt x="103" y="31"/>
                    </a:cubicBezTo>
                    <a:cubicBezTo>
                      <a:pt x="103" y="31"/>
                      <a:pt x="102" y="30"/>
                      <a:pt x="101" y="30"/>
                    </a:cubicBezTo>
                    <a:cubicBezTo>
                      <a:pt x="100" y="30"/>
                      <a:pt x="99" y="29"/>
                      <a:pt x="98" y="29"/>
                    </a:cubicBezTo>
                    <a:cubicBezTo>
                      <a:pt x="97" y="29"/>
                      <a:pt x="95" y="28"/>
                      <a:pt x="94" y="28"/>
                    </a:cubicBezTo>
                    <a:cubicBezTo>
                      <a:pt x="93" y="28"/>
                      <a:pt x="91" y="29"/>
                      <a:pt x="90" y="29"/>
                    </a:cubicBezTo>
                    <a:cubicBezTo>
                      <a:pt x="99" y="30"/>
                      <a:pt x="108" y="34"/>
                      <a:pt x="114" y="40"/>
                    </a:cubicBezTo>
                    <a:cubicBezTo>
                      <a:pt x="122" y="49"/>
                      <a:pt x="126" y="63"/>
                      <a:pt x="127" y="68"/>
                    </a:cubicBezTo>
                    <a:cubicBezTo>
                      <a:pt x="127" y="68"/>
                      <a:pt x="127" y="67"/>
                      <a:pt x="128" y="67"/>
                    </a:cubicBezTo>
                    <a:cubicBezTo>
                      <a:pt x="128" y="67"/>
                      <a:pt x="128" y="67"/>
                      <a:pt x="128" y="67"/>
                    </a:cubicBezTo>
                    <a:cubicBezTo>
                      <a:pt x="128" y="67"/>
                      <a:pt x="128" y="67"/>
                      <a:pt x="128" y="67"/>
                    </a:cubicBezTo>
                    <a:cubicBezTo>
                      <a:pt x="128" y="64"/>
                      <a:pt x="127" y="59"/>
                      <a:pt x="126" y="55"/>
                    </a:cubicBezTo>
                    <a:cubicBezTo>
                      <a:pt x="124" y="50"/>
                      <a:pt x="124" y="48"/>
                      <a:pt x="124" y="37"/>
                    </a:cubicBezTo>
                    <a:cubicBezTo>
                      <a:pt x="122" y="22"/>
                      <a:pt x="118" y="8"/>
                      <a:pt x="116" y="1"/>
                    </a:cubicBezTo>
                    <a:cubicBezTo>
                      <a:pt x="116" y="1"/>
                      <a:pt x="116" y="1"/>
                      <a:pt x="116" y="1"/>
                    </a:cubicBezTo>
                    <a:moveTo>
                      <a:pt x="115" y="1"/>
                    </a:moveTo>
                    <a:cubicBezTo>
                      <a:pt x="115" y="1"/>
                      <a:pt x="115" y="1"/>
                      <a:pt x="116" y="1"/>
                    </a:cubicBezTo>
                    <a:cubicBezTo>
                      <a:pt x="116" y="1"/>
                      <a:pt x="116" y="1"/>
                      <a:pt x="115" y="1"/>
                    </a:cubicBezTo>
                    <a:cubicBezTo>
                      <a:pt x="115" y="1"/>
                      <a:pt x="115" y="1"/>
                      <a:pt x="115" y="1"/>
                    </a:cubicBezTo>
                    <a:moveTo>
                      <a:pt x="115" y="0"/>
                    </a:moveTo>
                    <a:cubicBezTo>
                      <a:pt x="115" y="2"/>
                      <a:pt x="116" y="4"/>
                      <a:pt x="116" y="5"/>
                    </a:cubicBezTo>
                    <a:cubicBezTo>
                      <a:pt x="116" y="5"/>
                      <a:pt x="116" y="5"/>
                      <a:pt x="116" y="5"/>
                    </a:cubicBezTo>
                    <a:cubicBezTo>
                      <a:pt x="116" y="3"/>
                      <a:pt x="116" y="2"/>
                      <a:pt x="115" y="1"/>
                    </a:cubicBezTo>
                    <a:cubicBezTo>
                      <a:pt x="115" y="0"/>
                      <a:pt x="115" y="0"/>
                      <a:pt x="115" y="0"/>
                    </a:cubicBezTo>
                  </a:path>
                </a:pathLst>
              </a:custGeom>
              <a:solidFill>
                <a:srgbClr val="B41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4" name="Freeform 352"/>
              <p:cNvSpPr>
                <a:spLocks noEditPoints="1"/>
              </p:cNvSpPr>
              <p:nvPr/>
            </p:nvSpPr>
            <p:spPr bwMode="auto">
              <a:xfrm>
                <a:off x="2375" y="371"/>
                <a:ext cx="275" cy="674"/>
              </a:xfrm>
              <a:custGeom>
                <a:avLst/>
                <a:gdLst>
                  <a:gd name="T0" fmla="*/ 30 w 129"/>
                  <a:gd name="T1" fmla="*/ 291 h 317"/>
                  <a:gd name="T2" fmla="*/ 31 w 129"/>
                  <a:gd name="T3" fmla="*/ 291 h 317"/>
                  <a:gd name="T4" fmla="*/ 22 w 129"/>
                  <a:gd name="T5" fmla="*/ 282 h 317"/>
                  <a:gd name="T6" fmla="*/ 20 w 129"/>
                  <a:gd name="T7" fmla="*/ 307 h 317"/>
                  <a:gd name="T8" fmla="*/ 17 w 129"/>
                  <a:gd name="T9" fmla="*/ 306 h 317"/>
                  <a:gd name="T10" fmla="*/ 17 w 129"/>
                  <a:gd name="T11" fmla="*/ 317 h 317"/>
                  <a:gd name="T12" fmla="*/ 29 w 129"/>
                  <a:gd name="T13" fmla="*/ 283 h 317"/>
                  <a:gd name="T14" fmla="*/ 23 w 129"/>
                  <a:gd name="T15" fmla="*/ 282 h 317"/>
                  <a:gd name="T16" fmla="*/ 30 w 129"/>
                  <a:gd name="T17" fmla="*/ 283 h 317"/>
                  <a:gd name="T18" fmla="*/ 36 w 129"/>
                  <a:gd name="T19" fmla="*/ 280 h 317"/>
                  <a:gd name="T20" fmla="*/ 13 w 129"/>
                  <a:gd name="T21" fmla="*/ 287 h 317"/>
                  <a:gd name="T22" fmla="*/ 9 w 129"/>
                  <a:gd name="T23" fmla="*/ 299 h 317"/>
                  <a:gd name="T24" fmla="*/ 13 w 129"/>
                  <a:gd name="T25" fmla="*/ 287 h 317"/>
                  <a:gd name="T26" fmla="*/ 21 w 129"/>
                  <a:gd name="T27" fmla="*/ 282 h 317"/>
                  <a:gd name="T28" fmla="*/ 37 w 129"/>
                  <a:gd name="T29" fmla="*/ 272 h 317"/>
                  <a:gd name="T30" fmla="*/ 14 w 129"/>
                  <a:gd name="T31" fmla="*/ 268 h 317"/>
                  <a:gd name="T32" fmla="*/ 2 w 129"/>
                  <a:gd name="T33" fmla="*/ 279 h 317"/>
                  <a:gd name="T34" fmla="*/ 7 w 129"/>
                  <a:gd name="T35" fmla="*/ 278 h 317"/>
                  <a:gd name="T36" fmla="*/ 14 w 129"/>
                  <a:gd name="T37" fmla="*/ 278 h 317"/>
                  <a:gd name="T38" fmla="*/ 12 w 129"/>
                  <a:gd name="T39" fmla="*/ 274 h 317"/>
                  <a:gd name="T40" fmla="*/ 18 w 129"/>
                  <a:gd name="T41" fmla="*/ 266 h 317"/>
                  <a:gd name="T42" fmla="*/ 37 w 129"/>
                  <a:gd name="T43" fmla="*/ 273 h 317"/>
                  <a:gd name="T44" fmla="*/ 30 w 129"/>
                  <a:gd name="T45" fmla="*/ 281 h 317"/>
                  <a:gd name="T46" fmla="*/ 31 w 129"/>
                  <a:gd name="T47" fmla="*/ 275 h 317"/>
                  <a:gd name="T48" fmla="*/ 52 w 129"/>
                  <a:gd name="T49" fmla="*/ 194 h 317"/>
                  <a:gd name="T50" fmla="*/ 39 w 129"/>
                  <a:gd name="T51" fmla="*/ 263 h 317"/>
                  <a:gd name="T52" fmla="*/ 37 w 129"/>
                  <a:gd name="T53" fmla="*/ 310 h 317"/>
                  <a:gd name="T54" fmla="*/ 38 w 129"/>
                  <a:gd name="T55" fmla="*/ 294 h 317"/>
                  <a:gd name="T56" fmla="*/ 42 w 129"/>
                  <a:gd name="T57" fmla="*/ 245 h 317"/>
                  <a:gd name="T58" fmla="*/ 53 w 129"/>
                  <a:gd name="T59" fmla="*/ 192 h 317"/>
                  <a:gd name="T60" fmla="*/ 49 w 129"/>
                  <a:gd name="T61" fmla="*/ 179 h 317"/>
                  <a:gd name="T62" fmla="*/ 50 w 129"/>
                  <a:gd name="T63" fmla="*/ 172 h 317"/>
                  <a:gd name="T64" fmla="*/ 54 w 129"/>
                  <a:gd name="T65" fmla="*/ 162 h 317"/>
                  <a:gd name="T66" fmla="*/ 47 w 129"/>
                  <a:gd name="T67" fmla="*/ 159 h 317"/>
                  <a:gd name="T68" fmla="*/ 19 w 129"/>
                  <a:gd name="T69" fmla="*/ 265 h 317"/>
                  <a:gd name="T70" fmla="*/ 36 w 129"/>
                  <a:gd name="T71" fmla="*/ 272 h 317"/>
                  <a:gd name="T72" fmla="*/ 28 w 129"/>
                  <a:gd name="T73" fmla="*/ 236 h 317"/>
                  <a:gd name="T74" fmla="*/ 42 w 129"/>
                  <a:gd name="T75" fmla="*/ 162 h 317"/>
                  <a:gd name="T76" fmla="*/ 64 w 129"/>
                  <a:gd name="T77" fmla="*/ 135 h 317"/>
                  <a:gd name="T78" fmla="*/ 52 w 129"/>
                  <a:gd name="T79" fmla="*/ 159 h 317"/>
                  <a:gd name="T80" fmla="*/ 62 w 129"/>
                  <a:gd name="T81" fmla="*/ 146 h 317"/>
                  <a:gd name="T82" fmla="*/ 62 w 129"/>
                  <a:gd name="T83" fmla="*/ 151 h 317"/>
                  <a:gd name="T84" fmla="*/ 53 w 129"/>
                  <a:gd name="T85" fmla="*/ 137 h 317"/>
                  <a:gd name="T86" fmla="*/ 62 w 129"/>
                  <a:gd name="T87" fmla="*/ 92 h 317"/>
                  <a:gd name="T88" fmla="*/ 52 w 129"/>
                  <a:gd name="T89" fmla="*/ 49 h 317"/>
                  <a:gd name="T90" fmla="*/ 116 w 129"/>
                  <a:gd name="T91" fmla="*/ 36 h 317"/>
                  <a:gd name="T92" fmla="*/ 128 w 129"/>
                  <a:gd name="T93" fmla="*/ 67 h 317"/>
                  <a:gd name="T94" fmla="*/ 60 w 129"/>
                  <a:gd name="T95" fmla="*/ 70 h 317"/>
                  <a:gd name="T96" fmla="*/ 70 w 129"/>
                  <a:gd name="T97" fmla="*/ 102 h 317"/>
                  <a:gd name="T98" fmla="*/ 63 w 129"/>
                  <a:gd name="T99" fmla="*/ 93 h 317"/>
                  <a:gd name="T100" fmla="*/ 73 w 129"/>
                  <a:gd name="T101" fmla="*/ 95 h 317"/>
                  <a:gd name="T102" fmla="*/ 89 w 129"/>
                  <a:gd name="T103" fmla="*/ 28 h 317"/>
                  <a:gd name="T104" fmla="*/ 120 w 129"/>
                  <a:gd name="T105" fmla="*/ 22 h 317"/>
                  <a:gd name="T106" fmla="*/ 118 w 129"/>
                  <a:gd name="T107" fmla="*/ 38 h 317"/>
                  <a:gd name="T108" fmla="*/ 114 w 129"/>
                  <a:gd name="T109" fmla="*/ 5 h 317"/>
                  <a:gd name="T110" fmla="*/ 117 w 129"/>
                  <a:gd name="T111" fmla="*/ 9 h 317"/>
                  <a:gd name="T112" fmla="*/ 112 w 129"/>
                  <a:gd name="T113" fmla="*/ 3 h 317"/>
                  <a:gd name="T114" fmla="*/ 127 w 129"/>
                  <a:gd name="T115" fmla="*/ 54 h 317"/>
                  <a:gd name="T116" fmla="*/ 117 w 129"/>
                  <a:gd name="T1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317">
                    <a:moveTo>
                      <a:pt x="30" y="290"/>
                    </a:moveTo>
                    <a:cubicBezTo>
                      <a:pt x="29" y="291"/>
                      <a:pt x="29" y="291"/>
                      <a:pt x="29" y="291"/>
                    </a:cubicBezTo>
                    <a:cubicBezTo>
                      <a:pt x="29" y="291"/>
                      <a:pt x="26" y="304"/>
                      <a:pt x="25" y="311"/>
                    </a:cubicBezTo>
                    <a:cubicBezTo>
                      <a:pt x="25" y="309"/>
                      <a:pt x="25" y="306"/>
                      <a:pt x="26" y="302"/>
                    </a:cubicBezTo>
                    <a:cubicBezTo>
                      <a:pt x="25" y="306"/>
                      <a:pt x="25" y="309"/>
                      <a:pt x="25" y="313"/>
                    </a:cubicBezTo>
                    <a:cubicBezTo>
                      <a:pt x="26" y="305"/>
                      <a:pt x="30" y="291"/>
                      <a:pt x="30" y="291"/>
                    </a:cubicBezTo>
                    <a:cubicBezTo>
                      <a:pt x="30" y="291"/>
                      <a:pt x="30" y="292"/>
                      <a:pt x="30" y="294"/>
                    </a:cubicBezTo>
                    <a:cubicBezTo>
                      <a:pt x="30" y="294"/>
                      <a:pt x="30" y="294"/>
                      <a:pt x="30" y="293"/>
                    </a:cubicBezTo>
                    <a:cubicBezTo>
                      <a:pt x="30" y="292"/>
                      <a:pt x="30" y="291"/>
                      <a:pt x="30" y="291"/>
                    </a:cubicBezTo>
                    <a:cubicBezTo>
                      <a:pt x="30" y="290"/>
                      <a:pt x="30" y="290"/>
                      <a:pt x="30" y="290"/>
                    </a:cubicBezTo>
                    <a:moveTo>
                      <a:pt x="31" y="290"/>
                    </a:moveTo>
                    <a:cubicBezTo>
                      <a:pt x="31" y="290"/>
                      <a:pt x="31" y="290"/>
                      <a:pt x="31" y="291"/>
                    </a:cubicBezTo>
                    <a:cubicBezTo>
                      <a:pt x="31" y="295"/>
                      <a:pt x="31" y="298"/>
                      <a:pt x="31" y="301"/>
                    </a:cubicBezTo>
                    <a:cubicBezTo>
                      <a:pt x="31" y="298"/>
                      <a:pt x="30" y="296"/>
                      <a:pt x="30" y="294"/>
                    </a:cubicBezTo>
                    <a:cubicBezTo>
                      <a:pt x="30" y="294"/>
                      <a:pt x="30" y="295"/>
                      <a:pt x="30" y="295"/>
                    </a:cubicBezTo>
                    <a:cubicBezTo>
                      <a:pt x="30" y="297"/>
                      <a:pt x="30" y="300"/>
                      <a:pt x="30" y="302"/>
                    </a:cubicBezTo>
                    <a:cubicBezTo>
                      <a:pt x="31" y="300"/>
                      <a:pt x="31" y="295"/>
                      <a:pt x="31" y="290"/>
                    </a:cubicBezTo>
                    <a:moveTo>
                      <a:pt x="22" y="282"/>
                    </a:moveTo>
                    <a:cubicBezTo>
                      <a:pt x="22" y="283"/>
                      <a:pt x="22" y="283"/>
                      <a:pt x="22" y="283"/>
                    </a:cubicBezTo>
                    <a:cubicBezTo>
                      <a:pt x="22" y="283"/>
                      <a:pt x="22" y="288"/>
                      <a:pt x="22" y="293"/>
                    </a:cubicBezTo>
                    <a:cubicBezTo>
                      <a:pt x="22" y="298"/>
                      <a:pt x="21" y="303"/>
                      <a:pt x="20" y="309"/>
                    </a:cubicBezTo>
                    <a:cubicBezTo>
                      <a:pt x="19" y="313"/>
                      <a:pt x="18" y="315"/>
                      <a:pt x="17" y="316"/>
                    </a:cubicBezTo>
                    <a:cubicBezTo>
                      <a:pt x="17" y="315"/>
                      <a:pt x="18" y="314"/>
                      <a:pt x="18" y="314"/>
                    </a:cubicBezTo>
                    <a:cubicBezTo>
                      <a:pt x="18" y="312"/>
                      <a:pt x="19" y="310"/>
                      <a:pt x="20" y="307"/>
                    </a:cubicBezTo>
                    <a:cubicBezTo>
                      <a:pt x="21" y="302"/>
                      <a:pt x="21" y="297"/>
                      <a:pt x="21" y="294"/>
                    </a:cubicBezTo>
                    <a:cubicBezTo>
                      <a:pt x="21" y="294"/>
                      <a:pt x="21" y="294"/>
                      <a:pt x="21" y="294"/>
                    </a:cubicBezTo>
                    <a:cubicBezTo>
                      <a:pt x="21" y="294"/>
                      <a:pt x="21" y="294"/>
                      <a:pt x="21" y="294"/>
                    </a:cubicBezTo>
                    <a:cubicBezTo>
                      <a:pt x="20" y="296"/>
                      <a:pt x="20" y="297"/>
                      <a:pt x="20" y="298"/>
                    </a:cubicBezTo>
                    <a:cubicBezTo>
                      <a:pt x="20" y="299"/>
                      <a:pt x="19" y="299"/>
                      <a:pt x="19" y="300"/>
                    </a:cubicBezTo>
                    <a:cubicBezTo>
                      <a:pt x="19" y="302"/>
                      <a:pt x="18" y="304"/>
                      <a:pt x="17" y="306"/>
                    </a:cubicBezTo>
                    <a:cubicBezTo>
                      <a:pt x="16" y="308"/>
                      <a:pt x="16" y="311"/>
                      <a:pt x="15" y="313"/>
                    </a:cubicBezTo>
                    <a:cubicBezTo>
                      <a:pt x="15" y="314"/>
                      <a:pt x="15" y="314"/>
                      <a:pt x="15" y="315"/>
                    </a:cubicBezTo>
                    <a:cubicBezTo>
                      <a:pt x="16" y="313"/>
                      <a:pt x="16" y="309"/>
                      <a:pt x="18" y="306"/>
                    </a:cubicBezTo>
                    <a:cubicBezTo>
                      <a:pt x="19" y="303"/>
                      <a:pt x="19" y="300"/>
                      <a:pt x="21" y="294"/>
                    </a:cubicBezTo>
                    <a:cubicBezTo>
                      <a:pt x="21" y="297"/>
                      <a:pt x="20" y="302"/>
                      <a:pt x="19" y="307"/>
                    </a:cubicBezTo>
                    <a:cubicBezTo>
                      <a:pt x="18" y="311"/>
                      <a:pt x="17" y="314"/>
                      <a:pt x="17" y="317"/>
                    </a:cubicBezTo>
                    <a:cubicBezTo>
                      <a:pt x="18" y="316"/>
                      <a:pt x="19" y="314"/>
                      <a:pt x="20" y="309"/>
                    </a:cubicBezTo>
                    <a:cubicBezTo>
                      <a:pt x="22" y="303"/>
                      <a:pt x="22" y="298"/>
                      <a:pt x="22" y="293"/>
                    </a:cubicBezTo>
                    <a:cubicBezTo>
                      <a:pt x="22" y="288"/>
                      <a:pt x="22" y="283"/>
                      <a:pt x="22" y="283"/>
                    </a:cubicBezTo>
                    <a:cubicBezTo>
                      <a:pt x="22" y="283"/>
                      <a:pt x="25" y="283"/>
                      <a:pt x="27" y="283"/>
                    </a:cubicBezTo>
                    <a:cubicBezTo>
                      <a:pt x="28" y="283"/>
                      <a:pt x="28" y="283"/>
                      <a:pt x="29" y="283"/>
                    </a:cubicBezTo>
                    <a:cubicBezTo>
                      <a:pt x="29" y="283"/>
                      <a:pt x="29" y="283"/>
                      <a:pt x="29" y="283"/>
                    </a:cubicBezTo>
                    <a:cubicBezTo>
                      <a:pt x="29" y="283"/>
                      <a:pt x="29" y="283"/>
                      <a:pt x="29" y="283"/>
                    </a:cubicBezTo>
                    <a:cubicBezTo>
                      <a:pt x="29" y="283"/>
                      <a:pt x="29" y="283"/>
                      <a:pt x="29" y="283"/>
                    </a:cubicBezTo>
                    <a:cubicBezTo>
                      <a:pt x="29" y="283"/>
                      <a:pt x="29" y="283"/>
                      <a:pt x="29" y="283"/>
                    </a:cubicBezTo>
                    <a:cubicBezTo>
                      <a:pt x="29" y="283"/>
                      <a:pt x="29" y="283"/>
                      <a:pt x="29" y="283"/>
                    </a:cubicBezTo>
                    <a:cubicBezTo>
                      <a:pt x="28" y="283"/>
                      <a:pt x="28" y="283"/>
                      <a:pt x="27" y="283"/>
                    </a:cubicBezTo>
                    <a:cubicBezTo>
                      <a:pt x="25" y="283"/>
                      <a:pt x="23" y="282"/>
                      <a:pt x="23" y="282"/>
                    </a:cubicBezTo>
                    <a:cubicBezTo>
                      <a:pt x="22" y="282"/>
                      <a:pt x="22" y="282"/>
                      <a:pt x="22" y="282"/>
                    </a:cubicBezTo>
                    <a:moveTo>
                      <a:pt x="36" y="279"/>
                    </a:moveTo>
                    <a:cubicBezTo>
                      <a:pt x="36" y="280"/>
                      <a:pt x="36" y="280"/>
                      <a:pt x="36" y="280"/>
                    </a:cubicBezTo>
                    <a:cubicBezTo>
                      <a:pt x="35" y="280"/>
                      <a:pt x="33" y="282"/>
                      <a:pt x="30" y="283"/>
                    </a:cubicBezTo>
                    <a:cubicBezTo>
                      <a:pt x="29" y="283"/>
                      <a:pt x="29" y="283"/>
                      <a:pt x="29" y="283"/>
                    </a:cubicBezTo>
                    <a:cubicBezTo>
                      <a:pt x="30" y="283"/>
                      <a:pt x="30" y="283"/>
                      <a:pt x="30" y="283"/>
                    </a:cubicBezTo>
                    <a:cubicBezTo>
                      <a:pt x="30" y="285"/>
                      <a:pt x="30" y="288"/>
                      <a:pt x="30" y="291"/>
                    </a:cubicBezTo>
                    <a:cubicBezTo>
                      <a:pt x="31" y="290"/>
                      <a:pt x="31" y="290"/>
                      <a:pt x="31" y="290"/>
                    </a:cubicBezTo>
                    <a:cubicBezTo>
                      <a:pt x="30" y="287"/>
                      <a:pt x="30" y="285"/>
                      <a:pt x="30" y="283"/>
                    </a:cubicBezTo>
                    <a:cubicBezTo>
                      <a:pt x="32" y="283"/>
                      <a:pt x="34" y="281"/>
                      <a:pt x="35" y="281"/>
                    </a:cubicBezTo>
                    <a:cubicBezTo>
                      <a:pt x="36" y="280"/>
                      <a:pt x="36" y="280"/>
                      <a:pt x="36" y="280"/>
                    </a:cubicBezTo>
                    <a:cubicBezTo>
                      <a:pt x="36" y="280"/>
                      <a:pt x="36" y="280"/>
                      <a:pt x="36" y="280"/>
                    </a:cubicBezTo>
                    <a:cubicBezTo>
                      <a:pt x="36" y="279"/>
                      <a:pt x="36" y="279"/>
                      <a:pt x="36" y="279"/>
                    </a:cubicBezTo>
                    <a:moveTo>
                      <a:pt x="15" y="278"/>
                    </a:moveTo>
                    <a:cubicBezTo>
                      <a:pt x="15" y="278"/>
                      <a:pt x="15" y="278"/>
                      <a:pt x="15" y="278"/>
                    </a:cubicBezTo>
                    <a:cubicBezTo>
                      <a:pt x="13" y="284"/>
                      <a:pt x="13" y="289"/>
                      <a:pt x="13" y="294"/>
                    </a:cubicBezTo>
                    <a:cubicBezTo>
                      <a:pt x="13" y="298"/>
                      <a:pt x="13" y="305"/>
                      <a:pt x="11" y="310"/>
                    </a:cubicBezTo>
                    <a:cubicBezTo>
                      <a:pt x="12" y="303"/>
                      <a:pt x="13" y="293"/>
                      <a:pt x="13" y="287"/>
                    </a:cubicBezTo>
                    <a:cubicBezTo>
                      <a:pt x="13" y="286"/>
                      <a:pt x="13" y="286"/>
                      <a:pt x="13" y="286"/>
                    </a:cubicBezTo>
                    <a:cubicBezTo>
                      <a:pt x="12" y="287"/>
                      <a:pt x="12" y="287"/>
                      <a:pt x="12" y="287"/>
                    </a:cubicBezTo>
                    <a:cubicBezTo>
                      <a:pt x="11" y="294"/>
                      <a:pt x="10" y="301"/>
                      <a:pt x="9" y="305"/>
                    </a:cubicBezTo>
                    <a:cubicBezTo>
                      <a:pt x="9" y="306"/>
                      <a:pt x="9" y="306"/>
                      <a:pt x="9" y="307"/>
                    </a:cubicBezTo>
                    <a:cubicBezTo>
                      <a:pt x="8" y="308"/>
                      <a:pt x="8" y="309"/>
                      <a:pt x="8" y="310"/>
                    </a:cubicBezTo>
                    <a:cubicBezTo>
                      <a:pt x="8" y="308"/>
                      <a:pt x="8" y="304"/>
                      <a:pt x="9" y="299"/>
                    </a:cubicBezTo>
                    <a:cubicBezTo>
                      <a:pt x="10" y="295"/>
                      <a:pt x="11" y="292"/>
                      <a:pt x="11" y="290"/>
                    </a:cubicBezTo>
                    <a:cubicBezTo>
                      <a:pt x="11" y="291"/>
                      <a:pt x="11" y="293"/>
                      <a:pt x="10" y="295"/>
                    </a:cubicBezTo>
                    <a:cubicBezTo>
                      <a:pt x="10" y="296"/>
                      <a:pt x="10" y="297"/>
                      <a:pt x="9" y="299"/>
                    </a:cubicBezTo>
                    <a:cubicBezTo>
                      <a:pt x="7" y="310"/>
                      <a:pt x="8" y="313"/>
                      <a:pt x="8" y="313"/>
                    </a:cubicBezTo>
                    <a:cubicBezTo>
                      <a:pt x="8" y="313"/>
                      <a:pt x="8" y="311"/>
                      <a:pt x="9" y="307"/>
                    </a:cubicBezTo>
                    <a:cubicBezTo>
                      <a:pt x="9" y="303"/>
                      <a:pt x="11" y="296"/>
                      <a:pt x="13" y="287"/>
                    </a:cubicBezTo>
                    <a:cubicBezTo>
                      <a:pt x="13" y="293"/>
                      <a:pt x="12" y="305"/>
                      <a:pt x="10" y="311"/>
                    </a:cubicBezTo>
                    <a:cubicBezTo>
                      <a:pt x="12" y="308"/>
                      <a:pt x="14" y="299"/>
                      <a:pt x="14" y="294"/>
                    </a:cubicBezTo>
                    <a:cubicBezTo>
                      <a:pt x="14" y="289"/>
                      <a:pt x="14" y="284"/>
                      <a:pt x="15" y="278"/>
                    </a:cubicBezTo>
                    <a:cubicBezTo>
                      <a:pt x="17" y="280"/>
                      <a:pt x="20" y="282"/>
                      <a:pt x="21" y="282"/>
                    </a:cubicBezTo>
                    <a:cubicBezTo>
                      <a:pt x="21" y="282"/>
                      <a:pt x="21" y="282"/>
                      <a:pt x="21" y="282"/>
                    </a:cubicBezTo>
                    <a:cubicBezTo>
                      <a:pt x="21" y="282"/>
                      <a:pt x="21" y="282"/>
                      <a:pt x="21" y="282"/>
                    </a:cubicBezTo>
                    <a:cubicBezTo>
                      <a:pt x="21" y="282"/>
                      <a:pt x="21" y="282"/>
                      <a:pt x="21" y="282"/>
                    </a:cubicBezTo>
                    <a:cubicBezTo>
                      <a:pt x="21" y="282"/>
                      <a:pt x="21" y="282"/>
                      <a:pt x="21" y="282"/>
                    </a:cubicBezTo>
                    <a:cubicBezTo>
                      <a:pt x="21" y="282"/>
                      <a:pt x="21" y="282"/>
                      <a:pt x="21" y="282"/>
                    </a:cubicBezTo>
                    <a:cubicBezTo>
                      <a:pt x="21" y="282"/>
                      <a:pt x="17" y="281"/>
                      <a:pt x="15" y="278"/>
                    </a:cubicBezTo>
                    <a:cubicBezTo>
                      <a:pt x="15" y="278"/>
                      <a:pt x="15" y="278"/>
                      <a:pt x="15" y="278"/>
                    </a:cubicBezTo>
                    <a:moveTo>
                      <a:pt x="37" y="272"/>
                    </a:moveTo>
                    <a:cubicBezTo>
                      <a:pt x="37" y="272"/>
                      <a:pt x="37" y="272"/>
                      <a:pt x="36" y="272"/>
                    </a:cubicBezTo>
                    <a:cubicBezTo>
                      <a:pt x="36" y="272"/>
                      <a:pt x="36" y="272"/>
                      <a:pt x="36" y="272"/>
                    </a:cubicBezTo>
                    <a:cubicBezTo>
                      <a:pt x="37" y="272"/>
                      <a:pt x="37" y="272"/>
                      <a:pt x="37" y="272"/>
                    </a:cubicBezTo>
                    <a:cubicBezTo>
                      <a:pt x="37" y="272"/>
                      <a:pt x="38" y="272"/>
                      <a:pt x="38" y="272"/>
                    </a:cubicBezTo>
                    <a:cubicBezTo>
                      <a:pt x="37" y="272"/>
                      <a:pt x="37" y="272"/>
                      <a:pt x="37" y="272"/>
                    </a:cubicBezTo>
                    <a:moveTo>
                      <a:pt x="14" y="268"/>
                    </a:moveTo>
                    <a:cubicBezTo>
                      <a:pt x="13" y="268"/>
                      <a:pt x="13" y="268"/>
                      <a:pt x="13" y="268"/>
                    </a:cubicBezTo>
                    <a:cubicBezTo>
                      <a:pt x="13" y="268"/>
                      <a:pt x="9" y="269"/>
                      <a:pt x="6" y="273"/>
                    </a:cubicBezTo>
                    <a:cubicBezTo>
                      <a:pt x="6" y="274"/>
                      <a:pt x="6" y="274"/>
                      <a:pt x="6" y="274"/>
                    </a:cubicBezTo>
                    <a:cubicBezTo>
                      <a:pt x="5" y="274"/>
                      <a:pt x="5" y="275"/>
                      <a:pt x="5" y="275"/>
                    </a:cubicBezTo>
                    <a:cubicBezTo>
                      <a:pt x="5" y="276"/>
                      <a:pt x="4" y="276"/>
                      <a:pt x="4" y="277"/>
                    </a:cubicBezTo>
                    <a:cubicBezTo>
                      <a:pt x="3" y="278"/>
                      <a:pt x="3" y="279"/>
                      <a:pt x="2" y="279"/>
                    </a:cubicBezTo>
                    <a:cubicBezTo>
                      <a:pt x="2" y="280"/>
                      <a:pt x="2" y="280"/>
                      <a:pt x="1" y="281"/>
                    </a:cubicBezTo>
                    <a:cubicBezTo>
                      <a:pt x="3" y="279"/>
                      <a:pt x="5" y="276"/>
                      <a:pt x="6" y="273"/>
                    </a:cubicBezTo>
                    <a:cubicBezTo>
                      <a:pt x="9" y="269"/>
                      <a:pt x="13" y="268"/>
                      <a:pt x="13" y="268"/>
                    </a:cubicBezTo>
                    <a:cubicBezTo>
                      <a:pt x="13" y="268"/>
                      <a:pt x="12" y="272"/>
                      <a:pt x="13" y="274"/>
                    </a:cubicBezTo>
                    <a:cubicBezTo>
                      <a:pt x="12" y="274"/>
                      <a:pt x="12" y="274"/>
                      <a:pt x="12" y="274"/>
                    </a:cubicBezTo>
                    <a:cubicBezTo>
                      <a:pt x="10" y="274"/>
                      <a:pt x="9" y="275"/>
                      <a:pt x="7" y="278"/>
                    </a:cubicBezTo>
                    <a:cubicBezTo>
                      <a:pt x="4" y="282"/>
                      <a:pt x="3" y="283"/>
                      <a:pt x="0" y="285"/>
                    </a:cubicBezTo>
                    <a:cubicBezTo>
                      <a:pt x="1" y="285"/>
                      <a:pt x="3" y="285"/>
                      <a:pt x="6" y="281"/>
                    </a:cubicBezTo>
                    <a:cubicBezTo>
                      <a:pt x="8" y="277"/>
                      <a:pt x="11" y="277"/>
                      <a:pt x="12" y="277"/>
                    </a:cubicBezTo>
                    <a:cubicBezTo>
                      <a:pt x="13" y="277"/>
                      <a:pt x="13" y="277"/>
                      <a:pt x="13" y="277"/>
                    </a:cubicBezTo>
                    <a:cubicBezTo>
                      <a:pt x="14" y="277"/>
                      <a:pt x="14" y="277"/>
                      <a:pt x="14" y="277"/>
                    </a:cubicBezTo>
                    <a:cubicBezTo>
                      <a:pt x="14" y="278"/>
                      <a:pt x="14" y="278"/>
                      <a:pt x="14" y="278"/>
                    </a:cubicBezTo>
                    <a:cubicBezTo>
                      <a:pt x="14" y="278"/>
                      <a:pt x="14" y="277"/>
                      <a:pt x="13" y="277"/>
                    </a:cubicBezTo>
                    <a:cubicBezTo>
                      <a:pt x="13" y="277"/>
                      <a:pt x="13" y="276"/>
                      <a:pt x="12" y="276"/>
                    </a:cubicBezTo>
                    <a:cubicBezTo>
                      <a:pt x="11" y="276"/>
                      <a:pt x="9" y="277"/>
                      <a:pt x="6" y="280"/>
                    </a:cubicBezTo>
                    <a:cubicBezTo>
                      <a:pt x="3" y="284"/>
                      <a:pt x="2" y="284"/>
                      <a:pt x="1" y="285"/>
                    </a:cubicBezTo>
                    <a:cubicBezTo>
                      <a:pt x="3" y="283"/>
                      <a:pt x="5" y="282"/>
                      <a:pt x="7" y="278"/>
                    </a:cubicBezTo>
                    <a:cubicBezTo>
                      <a:pt x="8" y="276"/>
                      <a:pt x="10" y="274"/>
                      <a:pt x="12" y="274"/>
                    </a:cubicBezTo>
                    <a:cubicBezTo>
                      <a:pt x="12" y="274"/>
                      <a:pt x="12" y="274"/>
                      <a:pt x="13" y="274"/>
                    </a:cubicBezTo>
                    <a:cubicBezTo>
                      <a:pt x="13" y="274"/>
                      <a:pt x="13" y="274"/>
                      <a:pt x="13" y="274"/>
                    </a:cubicBezTo>
                    <a:cubicBezTo>
                      <a:pt x="13" y="274"/>
                      <a:pt x="13" y="274"/>
                      <a:pt x="13" y="274"/>
                    </a:cubicBezTo>
                    <a:cubicBezTo>
                      <a:pt x="12" y="272"/>
                      <a:pt x="14" y="268"/>
                      <a:pt x="14" y="268"/>
                    </a:cubicBezTo>
                    <a:cubicBezTo>
                      <a:pt x="14" y="268"/>
                      <a:pt x="14" y="268"/>
                      <a:pt x="14" y="268"/>
                    </a:cubicBezTo>
                    <a:moveTo>
                      <a:pt x="18" y="266"/>
                    </a:moveTo>
                    <a:cubicBezTo>
                      <a:pt x="17" y="266"/>
                      <a:pt x="17" y="266"/>
                      <a:pt x="16" y="267"/>
                    </a:cubicBezTo>
                    <a:cubicBezTo>
                      <a:pt x="16" y="267"/>
                      <a:pt x="14" y="269"/>
                      <a:pt x="14" y="273"/>
                    </a:cubicBezTo>
                    <a:cubicBezTo>
                      <a:pt x="14" y="278"/>
                      <a:pt x="21" y="282"/>
                      <a:pt x="27" y="282"/>
                    </a:cubicBezTo>
                    <a:cubicBezTo>
                      <a:pt x="28" y="282"/>
                      <a:pt x="29" y="282"/>
                      <a:pt x="30" y="281"/>
                    </a:cubicBezTo>
                    <a:cubicBezTo>
                      <a:pt x="36" y="280"/>
                      <a:pt x="38" y="276"/>
                      <a:pt x="38" y="274"/>
                    </a:cubicBezTo>
                    <a:cubicBezTo>
                      <a:pt x="38" y="273"/>
                      <a:pt x="37" y="273"/>
                      <a:pt x="37" y="273"/>
                    </a:cubicBezTo>
                    <a:cubicBezTo>
                      <a:pt x="37" y="273"/>
                      <a:pt x="36" y="273"/>
                      <a:pt x="36" y="273"/>
                    </a:cubicBezTo>
                    <a:cubicBezTo>
                      <a:pt x="36" y="273"/>
                      <a:pt x="36" y="273"/>
                      <a:pt x="36" y="273"/>
                    </a:cubicBezTo>
                    <a:cubicBezTo>
                      <a:pt x="36" y="274"/>
                      <a:pt x="36" y="274"/>
                      <a:pt x="36" y="274"/>
                    </a:cubicBezTo>
                    <a:cubicBezTo>
                      <a:pt x="36" y="274"/>
                      <a:pt x="36" y="274"/>
                      <a:pt x="36" y="274"/>
                    </a:cubicBezTo>
                    <a:cubicBezTo>
                      <a:pt x="37" y="273"/>
                      <a:pt x="37" y="273"/>
                      <a:pt x="37" y="273"/>
                    </a:cubicBezTo>
                    <a:cubicBezTo>
                      <a:pt x="38" y="273"/>
                      <a:pt x="37" y="279"/>
                      <a:pt x="30" y="281"/>
                    </a:cubicBezTo>
                    <a:cubicBezTo>
                      <a:pt x="29" y="282"/>
                      <a:pt x="28" y="282"/>
                      <a:pt x="27" y="282"/>
                    </a:cubicBezTo>
                    <a:cubicBezTo>
                      <a:pt x="20" y="282"/>
                      <a:pt x="15" y="277"/>
                      <a:pt x="14" y="273"/>
                    </a:cubicBezTo>
                    <a:cubicBezTo>
                      <a:pt x="14" y="269"/>
                      <a:pt x="16" y="267"/>
                      <a:pt x="16" y="267"/>
                    </a:cubicBezTo>
                    <a:cubicBezTo>
                      <a:pt x="17" y="267"/>
                      <a:pt x="17" y="266"/>
                      <a:pt x="18" y="266"/>
                    </a:cubicBezTo>
                    <a:cubicBezTo>
                      <a:pt x="19" y="266"/>
                      <a:pt x="21" y="267"/>
                      <a:pt x="22" y="270"/>
                    </a:cubicBezTo>
                    <a:cubicBezTo>
                      <a:pt x="25" y="274"/>
                      <a:pt x="28" y="275"/>
                      <a:pt x="31" y="275"/>
                    </a:cubicBezTo>
                    <a:cubicBezTo>
                      <a:pt x="33" y="275"/>
                      <a:pt x="35" y="274"/>
                      <a:pt x="36" y="274"/>
                    </a:cubicBezTo>
                    <a:cubicBezTo>
                      <a:pt x="36" y="274"/>
                      <a:pt x="36" y="274"/>
                      <a:pt x="36" y="274"/>
                    </a:cubicBezTo>
                    <a:cubicBezTo>
                      <a:pt x="35" y="274"/>
                      <a:pt x="33" y="275"/>
                      <a:pt x="31" y="275"/>
                    </a:cubicBezTo>
                    <a:cubicBezTo>
                      <a:pt x="28" y="275"/>
                      <a:pt x="25" y="273"/>
                      <a:pt x="22" y="270"/>
                    </a:cubicBezTo>
                    <a:cubicBezTo>
                      <a:pt x="21" y="267"/>
                      <a:pt x="19" y="266"/>
                      <a:pt x="18" y="266"/>
                    </a:cubicBezTo>
                    <a:moveTo>
                      <a:pt x="52" y="194"/>
                    </a:moveTo>
                    <a:cubicBezTo>
                      <a:pt x="52" y="195"/>
                      <a:pt x="52" y="195"/>
                      <a:pt x="52" y="196"/>
                    </a:cubicBezTo>
                    <a:cubicBezTo>
                      <a:pt x="51" y="201"/>
                      <a:pt x="51" y="207"/>
                      <a:pt x="50" y="212"/>
                    </a:cubicBezTo>
                    <a:cubicBezTo>
                      <a:pt x="48" y="227"/>
                      <a:pt x="46" y="232"/>
                      <a:pt x="43" y="239"/>
                    </a:cubicBezTo>
                    <a:cubicBezTo>
                      <a:pt x="43" y="241"/>
                      <a:pt x="42" y="243"/>
                      <a:pt x="42" y="245"/>
                    </a:cubicBezTo>
                    <a:cubicBezTo>
                      <a:pt x="38" y="256"/>
                      <a:pt x="38" y="257"/>
                      <a:pt x="39" y="262"/>
                    </a:cubicBezTo>
                    <a:cubicBezTo>
                      <a:pt x="39" y="263"/>
                      <a:pt x="39" y="263"/>
                      <a:pt x="39" y="263"/>
                    </a:cubicBezTo>
                    <a:cubicBezTo>
                      <a:pt x="39" y="263"/>
                      <a:pt x="39" y="264"/>
                      <a:pt x="40" y="264"/>
                    </a:cubicBezTo>
                    <a:cubicBezTo>
                      <a:pt x="40" y="269"/>
                      <a:pt x="41" y="272"/>
                      <a:pt x="37" y="278"/>
                    </a:cubicBezTo>
                    <a:cubicBezTo>
                      <a:pt x="37" y="278"/>
                      <a:pt x="37" y="278"/>
                      <a:pt x="37" y="278"/>
                    </a:cubicBezTo>
                    <a:cubicBezTo>
                      <a:pt x="37" y="284"/>
                      <a:pt x="37" y="286"/>
                      <a:pt x="37" y="291"/>
                    </a:cubicBezTo>
                    <a:cubicBezTo>
                      <a:pt x="37" y="292"/>
                      <a:pt x="37" y="293"/>
                      <a:pt x="37" y="294"/>
                    </a:cubicBezTo>
                    <a:cubicBezTo>
                      <a:pt x="38" y="301"/>
                      <a:pt x="38" y="306"/>
                      <a:pt x="37" y="310"/>
                    </a:cubicBezTo>
                    <a:cubicBezTo>
                      <a:pt x="37" y="303"/>
                      <a:pt x="37" y="295"/>
                      <a:pt x="36" y="291"/>
                    </a:cubicBezTo>
                    <a:cubicBezTo>
                      <a:pt x="36" y="290"/>
                      <a:pt x="36" y="290"/>
                      <a:pt x="36" y="290"/>
                    </a:cubicBezTo>
                    <a:cubicBezTo>
                      <a:pt x="36" y="292"/>
                      <a:pt x="36" y="294"/>
                      <a:pt x="36" y="296"/>
                    </a:cubicBezTo>
                    <a:cubicBezTo>
                      <a:pt x="36" y="295"/>
                      <a:pt x="36" y="293"/>
                      <a:pt x="36" y="291"/>
                    </a:cubicBezTo>
                    <a:cubicBezTo>
                      <a:pt x="37" y="295"/>
                      <a:pt x="37" y="304"/>
                      <a:pt x="36" y="311"/>
                    </a:cubicBezTo>
                    <a:cubicBezTo>
                      <a:pt x="38" y="307"/>
                      <a:pt x="38" y="302"/>
                      <a:pt x="38" y="294"/>
                    </a:cubicBezTo>
                    <a:cubicBezTo>
                      <a:pt x="37" y="287"/>
                      <a:pt x="37" y="286"/>
                      <a:pt x="38" y="278"/>
                    </a:cubicBezTo>
                    <a:cubicBezTo>
                      <a:pt x="42" y="271"/>
                      <a:pt x="40" y="268"/>
                      <a:pt x="40" y="263"/>
                    </a:cubicBezTo>
                    <a:cubicBezTo>
                      <a:pt x="39" y="260"/>
                      <a:pt x="39" y="258"/>
                      <a:pt x="39" y="256"/>
                    </a:cubicBezTo>
                    <a:cubicBezTo>
                      <a:pt x="39" y="256"/>
                      <a:pt x="39" y="256"/>
                      <a:pt x="39" y="256"/>
                    </a:cubicBezTo>
                    <a:cubicBezTo>
                      <a:pt x="39" y="256"/>
                      <a:pt x="39" y="256"/>
                      <a:pt x="39" y="256"/>
                    </a:cubicBezTo>
                    <a:cubicBezTo>
                      <a:pt x="39" y="253"/>
                      <a:pt x="40" y="250"/>
                      <a:pt x="42" y="245"/>
                    </a:cubicBezTo>
                    <a:cubicBezTo>
                      <a:pt x="45" y="234"/>
                      <a:pt x="47" y="230"/>
                      <a:pt x="50" y="212"/>
                    </a:cubicBezTo>
                    <a:cubicBezTo>
                      <a:pt x="51" y="206"/>
                      <a:pt x="52" y="200"/>
                      <a:pt x="52" y="194"/>
                    </a:cubicBezTo>
                    <a:moveTo>
                      <a:pt x="53" y="181"/>
                    </a:moveTo>
                    <a:cubicBezTo>
                      <a:pt x="53" y="181"/>
                      <a:pt x="53" y="181"/>
                      <a:pt x="53" y="181"/>
                    </a:cubicBezTo>
                    <a:cubicBezTo>
                      <a:pt x="53" y="185"/>
                      <a:pt x="53" y="189"/>
                      <a:pt x="52" y="194"/>
                    </a:cubicBezTo>
                    <a:cubicBezTo>
                      <a:pt x="52" y="193"/>
                      <a:pt x="52" y="193"/>
                      <a:pt x="53" y="192"/>
                    </a:cubicBezTo>
                    <a:cubicBezTo>
                      <a:pt x="53" y="188"/>
                      <a:pt x="53" y="184"/>
                      <a:pt x="53" y="181"/>
                    </a:cubicBezTo>
                    <a:moveTo>
                      <a:pt x="50" y="176"/>
                    </a:moveTo>
                    <a:cubicBezTo>
                      <a:pt x="49" y="177"/>
                      <a:pt x="49" y="177"/>
                      <a:pt x="49" y="177"/>
                    </a:cubicBezTo>
                    <a:cubicBezTo>
                      <a:pt x="48" y="179"/>
                      <a:pt x="47" y="181"/>
                      <a:pt x="46" y="184"/>
                    </a:cubicBezTo>
                    <a:cubicBezTo>
                      <a:pt x="45" y="186"/>
                      <a:pt x="44" y="188"/>
                      <a:pt x="43" y="190"/>
                    </a:cubicBezTo>
                    <a:cubicBezTo>
                      <a:pt x="45" y="187"/>
                      <a:pt x="46" y="183"/>
                      <a:pt x="49" y="179"/>
                    </a:cubicBezTo>
                    <a:cubicBezTo>
                      <a:pt x="49" y="178"/>
                      <a:pt x="49" y="178"/>
                      <a:pt x="49" y="178"/>
                    </a:cubicBezTo>
                    <a:cubicBezTo>
                      <a:pt x="49" y="177"/>
                      <a:pt x="49" y="177"/>
                      <a:pt x="50" y="176"/>
                    </a:cubicBezTo>
                    <a:cubicBezTo>
                      <a:pt x="50" y="176"/>
                      <a:pt x="50" y="176"/>
                      <a:pt x="50" y="176"/>
                    </a:cubicBezTo>
                    <a:moveTo>
                      <a:pt x="50" y="172"/>
                    </a:moveTo>
                    <a:cubicBezTo>
                      <a:pt x="49" y="173"/>
                      <a:pt x="49" y="174"/>
                      <a:pt x="49" y="175"/>
                    </a:cubicBezTo>
                    <a:cubicBezTo>
                      <a:pt x="49" y="174"/>
                      <a:pt x="50" y="173"/>
                      <a:pt x="50" y="172"/>
                    </a:cubicBezTo>
                    <a:moveTo>
                      <a:pt x="52" y="162"/>
                    </a:moveTo>
                    <a:cubicBezTo>
                      <a:pt x="52" y="162"/>
                      <a:pt x="52" y="162"/>
                      <a:pt x="52" y="162"/>
                    </a:cubicBezTo>
                    <a:cubicBezTo>
                      <a:pt x="53" y="167"/>
                      <a:pt x="53" y="173"/>
                      <a:pt x="53" y="181"/>
                    </a:cubicBezTo>
                    <a:cubicBezTo>
                      <a:pt x="53" y="181"/>
                      <a:pt x="53" y="181"/>
                      <a:pt x="53" y="180"/>
                    </a:cubicBezTo>
                    <a:cubicBezTo>
                      <a:pt x="53" y="173"/>
                      <a:pt x="53" y="166"/>
                      <a:pt x="53" y="162"/>
                    </a:cubicBezTo>
                    <a:cubicBezTo>
                      <a:pt x="53" y="162"/>
                      <a:pt x="53" y="162"/>
                      <a:pt x="54" y="162"/>
                    </a:cubicBezTo>
                    <a:cubicBezTo>
                      <a:pt x="54" y="162"/>
                      <a:pt x="55" y="162"/>
                      <a:pt x="55" y="162"/>
                    </a:cubicBezTo>
                    <a:cubicBezTo>
                      <a:pt x="55" y="162"/>
                      <a:pt x="55" y="162"/>
                      <a:pt x="55" y="162"/>
                    </a:cubicBezTo>
                    <a:cubicBezTo>
                      <a:pt x="55" y="162"/>
                      <a:pt x="54" y="162"/>
                      <a:pt x="54" y="162"/>
                    </a:cubicBezTo>
                    <a:cubicBezTo>
                      <a:pt x="53" y="162"/>
                      <a:pt x="53" y="162"/>
                      <a:pt x="53" y="162"/>
                    </a:cubicBezTo>
                    <a:cubicBezTo>
                      <a:pt x="52" y="162"/>
                      <a:pt x="52" y="162"/>
                      <a:pt x="52" y="162"/>
                    </a:cubicBezTo>
                    <a:moveTo>
                      <a:pt x="47" y="159"/>
                    </a:moveTo>
                    <a:cubicBezTo>
                      <a:pt x="46" y="161"/>
                      <a:pt x="42" y="168"/>
                      <a:pt x="37" y="186"/>
                    </a:cubicBezTo>
                    <a:cubicBezTo>
                      <a:pt x="33" y="203"/>
                      <a:pt x="32" y="213"/>
                      <a:pt x="30" y="225"/>
                    </a:cubicBezTo>
                    <a:cubicBezTo>
                      <a:pt x="29" y="229"/>
                      <a:pt x="29" y="232"/>
                      <a:pt x="28" y="236"/>
                    </a:cubicBezTo>
                    <a:cubicBezTo>
                      <a:pt x="26" y="253"/>
                      <a:pt x="24" y="259"/>
                      <a:pt x="19" y="265"/>
                    </a:cubicBezTo>
                    <a:cubicBezTo>
                      <a:pt x="18" y="265"/>
                      <a:pt x="18" y="265"/>
                      <a:pt x="18" y="265"/>
                    </a:cubicBezTo>
                    <a:cubicBezTo>
                      <a:pt x="19" y="265"/>
                      <a:pt x="19" y="265"/>
                      <a:pt x="19" y="265"/>
                    </a:cubicBezTo>
                    <a:cubicBezTo>
                      <a:pt x="19" y="265"/>
                      <a:pt x="19" y="265"/>
                      <a:pt x="19" y="265"/>
                    </a:cubicBezTo>
                    <a:cubicBezTo>
                      <a:pt x="19" y="265"/>
                      <a:pt x="21" y="265"/>
                      <a:pt x="24" y="269"/>
                    </a:cubicBezTo>
                    <a:cubicBezTo>
                      <a:pt x="26" y="272"/>
                      <a:pt x="28" y="274"/>
                      <a:pt x="30" y="274"/>
                    </a:cubicBezTo>
                    <a:cubicBezTo>
                      <a:pt x="31" y="274"/>
                      <a:pt x="32" y="274"/>
                      <a:pt x="33" y="273"/>
                    </a:cubicBezTo>
                    <a:cubicBezTo>
                      <a:pt x="34" y="273"/>
                      <a:pt x="35" y="272"/>
                      <a:pt x="36" y="272"/>
                    </a:cubicBezTo>
                    <a:cubicBezTo>
                      <a:pt x="36" y="272"/>
                      <a:pt x="36" y="272"/>
                      <a:pt x="36" y="272"/>
                    </a:cubicBezTo>
                    <a:cubicBezTo>
                      <a:pt x="35" y="272"/>
                      <a:pt x="34" y="272"/>
                      <a:pt x="33" y="273"/>
                    </a:cubicBezTo>
                    <a:cubicBezTo>
                      <a:pt x="32" y="273"/>
                      <a:pt x="31" y="274"/>
                      <a:pt x="30" y="274"/>
                    </a:cubicBezTo>
                    <a:cubicBezTo>
                      <a:pt x="28" y="274"/>
                      <a:pt x="26" y="272"/>
                      <a:pt x="24" y="269"/>
                    </a:cubicBezTo>
                    <a:cubicBezTo>
                      <a:pt x="21" y="265"/>
                      <a:pt x="19" y="265"/>
                      <a:pt x="19" y="265"/>
                    </a:cubicBezTo>
                    <a:cubicBezTo>
                      <a:pt x="19" y="265"/>
                      <a:pt x="19" y="265"/>
                      <a:pt x="19" y="265"/>
                    </a:cubicBezTo>
                    <a:cubicBezTo>
                      <a:pt x="24" y="260"/>
                      <a:pt x="26" y="253"/>
                      <a:pt x="28" y="236"/>
                    </a:cubicBezTo>
                    <a:cubicBezTo>
                      <a:pt x="31" y="219"/>
                      <a:pt x="32" y="208"/>
                      <a:pt x="38" y="186"/>
                    </a:cubicBezTo>
                    <a:cubicBezTo>
                      <a:pt x="42" y="170"/>
                      <a:pt x="45" y="163"/>
                      <a:pt x="47" y="160"/>
                    </a:cubicBezTo>
                    <a:cubicBezTo>
                      <a:pt x="47" y="159"/>
                      <a:pt x="47" y="159"/>
                      <a:pt x="47" y="159"/>
                    </a:cubicBezTo>
                    <a:moveTo>
                      <a:pt x="37" y="155"/>
                    </a:moveTo>
                    <a:cubicBezTo>
                      <a:pt x="36" y="161"/>
                      <a:pt x="40" y="162"/>
                      <a:pt x="41" y="162"/>
                    </a:cubicBezTo>
                    <a:cubicBezTo>
                      <a:pt x="42" y="162"/>
                      <a:pt x="42" y="162"/>
                      <a:pt x="42" y="162"/>
                    </a:cubicBezTo>
                    <a:cubicBezTo>
                      <a:pt x="42" y="161"/>
                      <a:pt x="42" y="161"/>
                      <a:pt x="42" y="161"/>
                    </a:cubicBezTo>
                    <a:cubicBezTo>
                      <a:pt x="42" y="161"/>
                      <a:pt x="42" y="162"/>
                      <a:pt x="41" y="162"/>
                    </a:cubicBezTo>
                    <a:cubicBezTo>
                      <a:pt x="40" y="162"/>
                      <a:pt x="39" y="161"/>
                      <a:pt x="38" y="160"/>
                    </a:cubicBezTo>
                    <a:cubicBezTo>
                      <a:pt x="37" y="159"/>
                      <a:pt x="37" y="158"/>
                      <a:pt x="37" y="156"/>
                    </a:cubicBezTo>
                    <a:cubicBezTo>
                      <a:pt x="37" y="156"/>
                      <a:pt x="37" y="156"/>
                      <a:pt x="37" y="155"/>
                    </a:cubicBezTo>
                    <a:moveTo>
                      <a:pt x="64" y="135"/>
                    </a:moveTo>
                    <a:cubicBezTo>
                      <a:pt x="60" y="140"/>
                      <a:pt x="61" y="144"/>
                      <a:pt x="60" y="152"/>
                    </a:cubicBezTo>
                    <a:cubicBezTo>
                      <a:pt x="59" y="158"/>
                      <a:pt x="56" y="160"/>
                      <a:pt x="54" y="160"/>
                    </a:cubicBezTo>
                    <a:cubicBezTo>
                      <a:pt x="53" y="160"/>
                      <a:pt x="53" y="160"/>
                      <a:pt x="52" y="159"/>
                    </a:cubicBezTo>
                    <a:cubicBezTo>
                      <a:pt x="51" y="158"/>
                      <a:pt x="51" y="150"/>
                      <a:pt x="53" y="139"/>
                    </a:cubicBezTo>
                    <a:cubicBezTo>
                      <a:pt x="53" y="139"/>
                      <a:pt x="53" y="139"/>
                      <a:pt x="53" y="139"/>
                    </a:cubicBezTo>
                    <a:cubicBezTo>
                      <a:pt x="51" y="150"/>
                      <a:pt x="51" y="158"/>
                      <a:pt x="52" y="159"/>
                    </a:cubicBezTo>
                    <a:cubicBezTo>
                      <a:pt x="52" y="160"/>
                      <a:pt x="53" y="160"/>
                      <a:pt x="54" y="160"/>
                    </a:cubicBezTo>
                    <a:cubicBezTo>
                      <a:pt x="56" y="160"/>
                      <a:pt x="59" y="158"/>
                      <a:pt x="60" y="152"/>
                    </a:cubicBezTo>
                    <a:cubicBezTo>
                      <a:pt x="60" y="150"/>
                      <a:pt x="61" y="148"/>
                      <a:pt x="61" y="147"/>
                    </a:cubicBezTo>
                    <a:cubicBezTo>
                      <a:pt x="61" y="142"/>
                      <a:pt x="61" y="139"/>
                      <a:pt x="63" y="136"/>
                    </a:cubicBezTo>
                    <a:cubicBezTo>
                      <a:pt x="63" y="139"/>
                      <a:pt x="62" y="143"/>
                      <a:pt x="62" y="145"/>
                    </a:cubicBezTo>
                    <a:cubicBezTo>
                      <a:pt x="62" y="146"/>
                      <a:pt x="62" y="146"/>
                      <a:pt x="62" y="146"/>
                    </a:cubicBezTo>
                    <a:cubicBezTo>
                      <a:pt x="62" y="145"/>
                      <a:pt x="62" y="145"/>
                      <a:pt x="62" y="145"/>
                    </a:cubicBezTo>
                    <a:cubicBezTo>
                      <a:pt x="64" y="143"/>
                      <a:pt x="65" y="142"/>
                      <a:pt x="65" y="141"/>
                    </a:cubicBezTo>
                    <a:cubicBezTo>
                      <a:pt x="64" y="143"/>
                      <a:pt x="62" y="146"/>
                      <a:pt x="61" y="151"/>
                    </a:cubicBezTo>
                    <a:cubicBezTo>
                      <a:pt x="60" y="157"/>
                      <a:pt x="58" y="161"/>
                      <a:pt x="55" y="162"/>
                    </a:cubicBezTo>
                    <a:cubicBezTo>
                      <a:pt x="55" y="162"/>
                      <a:pt x="55" y="162"/>
                      <a:pt x="55" y="162"/>
                    </a:cubicBezTo>
                    <a:cubicBezTo>
                      <a:pt x="59" y="161"/>
                      <a:pt x="61" y="157"/>
                      <a:pt x="62" y="151"/>
                    </a:cubicBezTo>
                    <a:cubicBezTo>
                      <a:pt x="63" y="144"/>
                      <a:pt x="66" y="140"/>
                      <a:pt x="66" y="140"/>
                    </a:cubicBezTo>
                    <a:cubicBezTo>
                      <a:pt x="66" y="140"/>
                      <a:pt x="64" y="141"/>
                      <a:pt x="62" y="145"/>
                    </a:cubicBezTo>
                    <a:cubicBezTo>
                      <a:pt x="62" y="143"/>
                      <a:pt x="63" y="138"/>
                      <a:pt x="64" y="135"/>
                    </a:cubicBezTo>
                    <a:moveTo>
                      <a:pt x="59" y="85"/>
                    </a:moveTo>
                    <a:cubicBezTo>
                      <a:pt x="59" y="86"/>
                      <a:pt x="59" y="86"/>
                      <a:pt x="59" y="86"/>
                    </a:cubicBezTo>
                    <a:cubicBezTo>
                      <a:pt x="59" y="87"/>
                      <a:pt x="58" y="116"/>
                      <a:pt x="53" y="137"/>
                    </a:cubicBezTo>
                    <a:cubicBezTo>
                      <a:pt x="53" y="138"/>
                      <a:pt x="53" y="138"/>
                      <a:pt x="53" y="139"/>
                    </a:cubicBezTo>
                    <a:cubicBezTo>
                      <a:pt x="53" y="139"/>
                      <a:pt x="53" y="139"/>
                      <a:pt x="53" y="138"/>
                    </a:cubicBezTo>
                    <a:cubicBezTo>
                      <a:pt x="53" y="138"/>
                      <a:pt x="53" y="138"/>
                      <a:pt x="53" y="137"/>
                    </a:cubicBezTo>
                    <a:cubicBezTo>
                      <a:pt x="58" y="116"/>
                      <a:pt x="59" y="86"/>
                      <a:pt x="59" y="86"/>
                    </a:cubicBezTo>
                    <a:cubicBezTo>
                      <a:pt x="59" y="86"/>
                      <a:pt x="61" y="89"/>
                      <a:pt x="62" y="93"/>
                    </a:cubicBezTo>
                    <a:cubicBezTo>
                      <a:pt x="62" y="93"/>
                      <a:pt x="62" y="92"/>
                      <a:pt x="62" y="92"/>
                    </a:cubicBezTo>
                    <a:cubicBezTo>
                      <a:pt x="61" y="89"/>
                      <a:pt x="59" y="86"/>
                      <a:pt x="59" y="86"/>
                    </a:cubicBezTo>
                    <a:cubicBezTo>
                      <a:pt x="59" y="85"/>
                      <a:pt x="59" y="85"/>
                      <a:pt x="59" y="85"/>
                    </a:cubicBezTo>
                    <a:moveTo>
                      <a:pt x="64" y="38"/>
                    </a:moveTo>
                    <a:cubicBezTo>
                      <a:pt x="64" y="38"/>
                      <a:pt x="64" y="38"/>
                      <a:pt x="64" y="38"/>
                    </a:cubicBezTo>
                    <a:cubicBezTo>
                      <a:pt x="60" y="40"/>
                      <a:pt x="53" y="43"/>
                      <a:pt x="52" y="48"/>
                    </a:cubicBezTo>
                    <a:cubicBezTo>
                      <a:pt x="52" y="48"/>
                      <a:pt x="52" y="49"/>
                      <a:pt x="52" y="49"/>
                    </a:cubicBezTo>
                    <a:cubicBezTo>
                      <a:pt x="52" y="45"/>
                      <a:pt x="58" y="41"/>
                      <a:pt x="64" y="38"/>
                    </a:cubicBezTo>
                    <a:cubicBezTo>
                      <a:pt x="64" y="38"/>
                      <a:pt x="64" y="38"/>
                      <a:pt x="64" y="38"/>
                    </a:cubicBezTo>
                    <a:moveTo>
                      <a:pt x="116" y="36"/>
                    </a:moveTo>
                    <a:cubicBezTo>
                      <a:pt x="116" y="36"/>
                      <a:pt x="116" y="36"/>
                      <a:pt x="116" y="36"/>
                    </a:cubicBezTo>
                    <a:cubicBezTo>
                      <a:pt x="116" y="36"/>
                      <a:pt x="116" y="36"/>
                      <a:pt x="116" y="36"/>
                    </a:cubicBezTo>
                    <a:cubicBezTo>
                      <a:pt x="116" y="36"/>
                      <a:pt x="116" y="36"/>
                      <a:pt x="116" y="36"/>
                    </a:cubicBezTo>
                    <a:cubicBezTo>
                      <a:pt x="116" y="36"/>
                      <a:pt x="116" y="36"/>
                      <a:pt x="116" y="36"/>
                    </a:cubicBezTo>
                    <a:moveTo>
                      <a:pt x="91" y="28"/>
                    </a:moveTo>
                    <a:cubicBezTo>
                      <a:pt x="91" y="28"/>
                      <a:pt x="90" y="28"/>
                      <a:pt x="90" y="28"/>
                    </a:cubicBezTo>
                    <a:cubicBezTo>
                      <a:pt x="99" y="29"/>
                      <a:pt x="108" y="32"/>
                      <a:pt x="114" y="39"/>
                    </a:cubicBezTo>
                    <a:cubicBezTo>
                      <a:pt x="123" y="48"/>
                      <a:pt x="126" y="62"/>
                      <a:pt x="127" y="67"/>
                    </a:cubicBezTo>
                    <a:cubicBezTo>
                      <a:pt x="127" y="67"/>
                      <a:pt x="127" y="67"/>
                      <a:pt x="128" y="67"/>
                    </a:cubicBezTo>
                    <a:cubicBezTo>
                      <a:pt x="127" y="62"/>
                      <a:pt x="123" y="48"/>
                      <a:pt x="115" y="39"/>
                    </a:cubicBezTo>
                    <a:cubicBezTo>
                      <a:pt x="109" y="33"/>
                      <a:pt x="100" y="29"/>
                      <a:pt x="91" y="28"/>
                    </a:cubicBezTo>
                    <a:moveTo>
                      <a:pt x="89" y="28"/>
                    </a:moveTo>
                    <a:cubicBezTo>
                      <a:pt x="84" y="28"/>
                      <a:pt x="80" y="29"/>
                      <a:pt x="77" y="31"/>
                    </a:cubicBezTo>
                    <a:cubicBezTo>
                      <a:pt x="68" y="36"/>
                      <a:pt x="61" y="42"/>
                      <a:pt x="60" y="65"/>
                    </a:cubicBezTo>
                    <a:cubicBezTo>
                      <a:pt x="60" y="67"/>
                      <a:pt x="60" y="68"/>
                      <a:pt x="60" y="70"/>
                    </a:cubicBezTo>
                    <a:cubicBezTo>
                      <a:pt x="59" y="80"/>
                      <a:pt x="59" y="82"/>
                      <a:pt x="63" y="89"/>
                    </a:cubicBezTo>
                    <a:cubicBezTo>
                      <a:pt x="66" y="97"/>
                      <a:pt x="69" y="101"/>
                      <a:pt x="70" y="101"/>
                    </a:cubicBezTo>
                    <a:cubicBezTo>
                      <a:pt x="71" y="101"/>
                      <a:pt x="71" y="101"/>
                      <a:pt x="71" y="101"/>
                    </a:cubicBezTo>
                    <a:cubicBezTo>
                      <a:pt x="73" y="99"/>
                      <a:pt x="73" y="97"/>
                      <a:pt x="73" y="96"/>
                    </a:cubicBezTo>
                    <a:cubicBezTo>
                      <a:pt x="73" y="97"/>
                      <a:pt x="74" y="98"/>
                      <a:pt x="73" y="100"/>
                    </a:cubicBezTo>
                    <a:cubicBezTo>
                      <a:pt x="73" y="102"/>
                      <a:pt x="72" y="102"/>
                      <a:pt x="70" y="102"/>
                    </a:cubicBezTo>
                    <a:cubicBezTo>
                      <a:pt x="69" y="102"/>
                      <a:pt x="69" y="102"/>
                      <a:pt x="69" y="102"/>
                    </a:cubicBezTo>
                    <a:cubicBezTo>
                      <a:pt x="69" y="102"/>
                      <a:pt x="69" y="102"/>
                      <a:pt x="69" y="102"/>
                    </a:cubicBezTo>
                    <a:cubicBezTo>
                      <a:pt x="69" y="103"/>
                      <a:pt x="69" y="103"/>
                      <a:pt x="69" y="103"/>
                    </a:cubicBezTo>
                    <a:cubicBezTo>
                      <a:pt x="70" y="110"/>
                      <a:pt x="71" y="116"/>
                      <a:pt x="70" y="119"/>
                    </a:cubicBezTo>
                    <a:cubicBezTo>
                      <a:pt x="70" y="110"/>
                      <a:pt x="69" y="104"/>
                      <a:pt x="67" y="100"/>
                    </a:cubicBezTo>
                    <a:cubicBezTo>
                      <a:pt x="66" y="99"/>
                      <a:pt x="64" y="96"/>
                      <a:pt x="63" y="93"/>
                    </a:cubicBezTo>
                    <a:cubicBezTo>
                      <a:pt x="63" y="93"/>
                      <a:pt x="63" y="93"/>
                      <a:pt x="63" y="93"/>
                    </a:cubicBezTo>
                    <a:cubicBezTo>
                      <a:pt x="64" y="96"/>
                      <a:pt x="65" y="99"/>
                      <a:pt x="66" y="100"/>
                    </a:cubicBezTo>
                    <a:cubicBezTo>
                      <a:pt x="69" y="104"/>
                      <a:pt x="70" y="111"/>
                      <a:pt x="69" y="120"/>
                    </a:cubicBezTo>
                    <a:cubicBezTo>
                      <a:pt x="71" y="117"/>
                      <a:pt x="71" y="110"/>
                      <a:pt x="69" y="103"/>
                    </a:cubicBezTo>
                    <a:cubicBezTo>
                      <a:pt x="69" y="103"/>
                      <a:pt x="70" y="103"/>
                      <a:pt x="70" y="103"/>
                    </a:cubicBezTo>
                    <a:cubicBezTo>
                      <a:pt x="74" y="103"/>
                      <a:pt x="75" y="97"/>
                      <a:pt x="73" y="95"/>
                    </a:cubicBezTo>
                    <a:cubicBezTo>
                      <a:pt x="73" y="97"/>
                      <a:pt x="72" y="99"/>
                      <a:pt x="71" y="100"/>
                    </a:cubicBezTo>
                    <a:cubicBezTo>
                      <a:pt x="71" y="101"/>
                      <a:pt x="71" y="101"/>
                      <a:pt x="70" y="101"/>
                    </a:cubicBezTo>
                    <a:cubicBezTo>
                      <a:pt x="69" y="101"/>
                      <a:pt x="66" y="97"/>
                      <a:pt x="63" y="89"/>
                    </a:cubicBezTo>
                    <a:cubicBezTo>
                      <a:pt x="59" y="80"/>
                      <a:pt x="60" y="80"/>
                      <a:pt x="60" y="65"/>
                    </a:cubicBezTo>
                    <a:cubicBezTo>
                      <a:pt x="61" y="43"/>
                      <a:pt x="68" y="37"/>
                      <a:pt x="77" y="31"/>
                    </a:cubicBezTo>
                    <a:cubicBezTo>
                      <a:pt x="80" y="29"/>
                      <a:pt x="84" y="28"/>
                      <a:pt x="89" y="28"/>
                    </a:cubicBezTo>
                    <a:cubicBezTo>
                      <a:pt x="89" y="28"/>
                      <a:pt x="89" y="28"/>
                      <a:pt x="89" y="28"/>
                    </a:cubicBezTo>
                    <a:cubicBezTo>
                      <a:pt x="89" y="28"/>
                      <a:pt x="90" y="28"/>
                      <a:pt x="90" y="28"/>
                    </a:cubicBezTo>
                    <a:cubicBezTo>
                      <a:pt x="89" y="28"/>
                      <a:pt x="89" y="28"/>
                      <a:pt x="89" y="28"/>
                    </a:cubicBezTo>
                    <a:moveTo>
                      <a:pt x="123" y="45"/>
                    </a:moveTo>
                    <a:cubicBezTo>
                      <a:pt x="121" y="41"/>
                      <a:pt x="118" y="38"/>
                      <a:pt x="118" y="38"/>
                    </a:cubicBezTo>
                    <a:cubicBezTo>
                      <a:pt x="118" y="38"/>
                      <a:pt x="117" y="31"/>
                      <a:pt x="120" y="22"/>
                    </a:cubicBezTo>
                    <a:cubicBezTo>
                      <a:pt x="120" y="22"/>
                      <a:pt x="122" y="33"/>
                      <a:pt x="123" y="45"/>
                    </a:cubicBezTo>
                    <a:moveTo>
                      <a:pt x="120" y="22"/>
                    </a:moveTo>
                    <a:cubicBezTo>
                      <a:pt x="120" y="22"/>
                      <a:pt x="120" y="22"/>
                      <a:pt x="120" y="22"/>
                    </a:cubicBezTo>
                    <a:cubicBezTo>
                      <a:pt x="117" y="31"/>
                      <a:pt x="118" y="38"/>
                      <a:pt x="118" y="38"/>
                    </a:cubicBezTo>
                    <a:cubicBezTo>
                      <a:pt x="118" y="38"/>
                      <a:pt x="118" y="38"/>
                      <a:pt x="118" y="38"/>
                    </a:cubicBezTo>
                    <a:cubicBezTo>
                      <a:pt x="118" y="38"/>
                      <a:pt x="118" y="38"/>
                      <a:pt x="118" y="38"/>
                    </a:cubicBezTo>
                    <a:cubicBezTo>
                      <a:pt x="118" y="38"/>
                      <a:pt x="121" y="41"/>
                      <a:pt x="122" y="46"/>
                    </a:cubicBezTo>
                    <a:cubicBezTo>
                      <a:pt x="123" y="47"/>
                      <a:pt x="123" y="47"/>
                      <a:pt x="123" y="47"/>
                    </a:cubicBezTo>
                    <a:cubicBezTo>
                      <a:pt x="123" y="45"/>
                      <a:pt x="123" y="45"/>
                      <a:pt x="123" y="45"/>
                    </a:cubicBezTo>
                    <a:cubicBezTo>
                      <a:pt x="123" y="33"/>
                      <a:pt x="120" y="22"/>
                      <a:pt x="120" y="22"/>
                    </a:cubicBezTo>
                    <a:cubicBezTo>
                      <a:pt x="120" y="22"/>
                      <a:pt x="120" y="22"/>
                      <a:pt x="120" y="22"/>
                    </a:cubicBezTo>
                    <a:moveTo>
                      <a:pt x="114" y="5"/>
                    </a:moveTo>
                    <a:cubicBezTo>
                      <a:pt x="114" y="5"/>
                      <a:pt x="114" y="5"/>
                      <a:pt x="114" y="5"/>
                    </a:cubicBezTo>
                    <a:cubicBezTo>
                      <a:pt x="114" y="7"/>
                      <a:pt x="115" y="8"/>
                      <a:pt x="117" y="10"/>
                    </a:cubicBezTo>
                    <a:cubicBezTo>
                      <a:pt x="117" y="10"/>
                      <a:pt x="117" y="10"/>
                      <a:pt x="117" y="10"/>
                    </a:cubicBezTo>
                    <a:cubicBezTo>
                      <a:pt x="117" y="9"/>
                      <a:pt x="117" y="9"/>
                      <a:pt x="117" y="9"/>
                    </a:cubicBezTo>
                    <a:cubicBezTo>
                      <a:pt x="117" y="9"/>
                      <a:pt x="117" y="9"/>
                      <a:pt x="117" y="9"/>
                    </a:cubicBezTo>
                    <a:cubicBezTo>
                      <a:pt x="117" y="9"/>
                      <a:pt x="117" y="9"/>
                      <a:pt x="117" y="9"/>
                    </a:cubicBezTo>
                    <a:cubicBezTo>
                      <a:pt x="117" y="9"/>
                      <a:pt x="117" y="9"/>
                      <a:pt x="117" y="9"/>
                    </a:cubicBezTo>
                    <a:cubicBezTo>
                      <a:pt x="116" y="8"/>
                      <a:pt x="114" y="6"/>
                      <a:pt x="114" y="5"/>
                    </a:cubicBezTo>
                    <a:moveTo>
                      <a:pt x="112" y="1"/>
                    </a:moveTo>
                    <a:cubicBezTo>
                      <a:pt x="112" y="2"/>
                      <a:pt x="112" y="3"/>
                      <a:pt x="112" y="4"/>
                    </a:cubicBezTo>
                    <a:cubicBezTo>
                      <a:pt x="113" y="4"/>
                      <a:pt x="113" y="5"/>
                      <a:pt x="113" y="5"/>
                    </a:cubicBezTo>
                    <a:cubicBezTo>
                      <a:pt x="113" y="4"/>
                      <a:pt x="112" y="4"/>
                      <a:pt x="112" y="3"/>
                    </a:cubicBezTo>
                    <a:cubicBezTo>
                      <a:pt x="113" y="3"/>
                      <a:pt x="113" y="4"/>
                      <a:pt x="113" y="5"/>
                    </a:cubicBezTo>
                    <a:cubicBezTo>
                      <a:pt x="113" y="4"/>
                      <a:pt x="113" y="4"/>
                      <a:pt x="113" y="4"/>
                    </a:cubicBezTo>
                    <a:cubicBezTo>
                      <a:pt x="113" y="3"/>
                      <a:pt x="112" y="1"/>
                      <a:pt x="112" y="1"/>
                    </a:cubicBezTo>
                    <a:moveTo>
                      <a:pt x="117" y="0"/>
                    </a:moveTo>
                    <a:cubicBezTo>
                      <a:pt x="119" y="7"/>
                      <a:pt x="123" y="21"/>
                      <a:pt x="125" y="36"/>
                    </a:cubicBezTo>
                    <a:cubicBezTo>
                      <a:pt x="125" y="47"/>
                      <a:pt x="125" y="49"/>
                      <a:pt x="127" y="54"/>
                    </a:cubicBezTo>
                    <a:cubicBezTo>
                      <a:pt x="128" y="58"/>
                      <a:pt x="129" y="63"/>
                      <a:pt x="129" y="66"/>
                    </a:cubicBezTo>
                    <a:cubicBezTo>
                      <a:pt x="129" y="66"/>
                      <a:pt x="129" y="66"/>
                      <a:pt x="129" y="66"/>
                    </a:cubicBezTo>
                    <a:cubicBezTo>
                      <a:pt x="129" y="63"/>
                      <a:pt x="128" y="58"/>
                      <a:pt x="127" y="54"/>
                    </a:cubicBezTo>
                    <a:cubicBezTo>
                      <a:pt x="126" y="49"/>
                      <a:pt x="125" y="47"/>
                      <a:pt x="125" y="36"/>
                    </a:cubicBezTo>
                    <a:cubicBezTo>
                      <a:pt x="124" y="21"/>
                      <a:pt x="120" y="7"/>
                      <a:pt x="117" y="0"/>
                    </a:cubicBezTo>
                    <a:cubicBezTo>
                      <a:pt x="117" y="0"/>
                      <a:pt x="117" y="0"/>
                      <a:pt x="117" y="0"/>
                    </a:cubicBezTo>
                  </a:path>
                </a:pathLst>
              </a:custGeom>
              <a:solidFill>
                <a:srgbClr val="72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5" name="Freeform 353"/>
              <p:cNvSpPr>
                <a:spLocks noEditPoints="1"/>
              </p:cNvSpPr>
              <p:nvPr/>
            </p:nvSpPr>
            <p:spPr bwMode="auto">
              <a:xfrm>
                <a:off x="2654" y="288"/>
                <a:ext cx="272" cy="759"/>
              </a:xfrm>
              <a:custGeom>
                <a:avLst/>
                <a:gdLst>
                  <a:gd name="T0" fmla="*/ 107 w 128"/>
                  <a:gd name="T1" fmla="*/ 300 h 357"/>
                  <a:gd name="T2" fmla="*/ 83 w 128"/>
                  <a:gd name="T3" fmla="*/ 201 h 357"/>
                  <a:gd name="T4" fmla="*/ 84 w 128"/>
                  <a:gd name="T5" fmla="*/ 169 h 357"/>
                  <a:gd name="T6" fmla="*/ 87 w 128"/>
                  <a:gd name="T7" fmla="*/ 193 h 357"/>
                  <a:gd name="T8" fmla="*/ 70 w 128"/>
                  <a:gd name="T9" fmla="*/ 108 h 357"/>
                  <a:gd name="T10" fmla="*/ 83 w 128"/>
                  <a:gd name="T11" fmla="*/ 116 h 357"/>
                  <a:gd name="T12" fmla="*/ 63 w 128"/>
                  <a:gd name="T13" fmla="*/ 78 h 357"/>
                  <a:gd name="T14" fmla="*/ 41 w 128"/>
                  <a:gd name="T15" fmla="*/ 64 h 357"/>
                  <a:gd name="T16" fmla="*/ 16 w 128"/>
                  <a:gd name="T17" fmla="*/ 43 h 357"/>
                  <a:gd name="T18" fmla="*/ 19 w 128"/>
                  <a:gd name="T19" fmla="*/ 13 h 357"/>
                  <a:gd name="T20" fmla="*/ 15 w 128"/>
                  <a:gd name="T21" fmla="*/ 26 h 357"/>
                  <a:gd name="T22" fmla="*/ 6 w 128"/>
                  <a:gd name="T23" fmla="*/ 37 h 357"/>
                  <a:gd name="T24" fmla="*/ 4 w 128"/>
                  <a:gd name="T25" fmla="*/ 78 h 357"/>
                  <a:gd name="T26" fmla="*/ 2 w 128"/>
                  <a:gd name="T27" fmla="*/ 107 h 357"/>
                  <a:gd name="T28" fmla="*/ 9 w 128"/>
                  <a:gd name="T29" fmla="*/ 88 h 357"/>
                  <a:gd name="T30" fmla="*/ 23 w 128"/>
                  <a:gd name="T31" fmla="*/ 74 h 357"/>
                  <a:gd name="T32" fmla="*/ 65 w 128"/>
                  <a:gd name="T33" fmla="*/ 125 h 357"/>
                  <a:gd name="T34" fmla="*/ 53 w 128"/>
                  <a:gd name="T35" fmla="*/ 138 h 357"/>
                  <a:gd name="T36" fmla="*/ 61 w 128"/>
                  <a:gd name="T37" fmla="*/ 137 h 357"/>
                  <a:gd name="T38" fmla="*/ 73 w 128"/>
                  <a:gd name="T39" fmla="*/ 199 h 357"/>
                  <a:gd name="T40" fmla="*/ 64 w 128"/>
                  <a:gd name="T41" fmla="*/ 184 h 357"/>
                  <a:gd name="T42" fmla="*/ 74 w 128"/>
                  <a:gd name="T43" fmla="*/ 201 h 357"/>
                  <a:gd name="T44" fmla="*/ 86 w 128"/>
                  <a:gd name="T45" fmla="*/ 304 h 357"/>
                  <a:gd name="T46" fmla="*/ 90 w 128"/>
                  <a:gd name="T47" fmla="*/ 350 h 357"/>
                  <a:gd name="T48" fmla="*/ 92 w 128"/>
                  <a:gd name="T49" fmla="*/ 331 h 357"/>
                  <a:gd name="T50" fmla="*/ 96 w 128"/>
                  <a:gd name="T51" fmla="*/ 341 h 357"/>
                  <a:gd name="T52" fmla="*/ 100 w 128"/>
                  <a:gd name="T53" fmla="*/ 339 h 357"/>
                  <a:gd name="T54" fmla="*/ 104 w 128"/>
                  <a:gd name="T55" fmla="*/ 338 h 357"/>
                  <a:gd name="T56" fmla="*/ 105 w 128"/>
                  <a:gd name="T57" fmla="*/ 333 h 357"/>
                  <a:gd name="T58" fmla="*/ 110 w 128"/>
                  <a:gd name="T59" fmla="*/ 345 h 357"/>
                  <a:gd name="T60" fmla="*/ 112 w 128"/>
                  <a:gd name="T61" fmla="*/ 332 h 357"/>
                  <a:gd name="T62" fmla="*/ 114 w 128"/>
                  <a:gd name="T63" fmla="*/ 327 h 357"/>
                  <a:gd name="T64" fmla="*/ 118 w 128"/>
                  <a:gd name="T65" fmla="*/ 342 h 357"/>
                  <a:gd name="T66" fmla="*/ 119 w 128"/>
                  <a:gd name="T67" fmla="*/ 318 h 357"/>
                  <a:gd name="T68" fmla="*/ 114 w 128"/>
                  <a:gd name="T69" fmla="*/ 313 h 357"/>
                  <a:gd name="T70" fmla="*/ 127 w 128"/>
                  <a:gd name="T71" fmla="*/ 323 h 357"/>
                  <a:gd name="T72" fmla="*/ 89 w 128"/>
                  <a:gd name="T73" fmla="*/ 301 h 357"/>
                  <a:gd name="T74" fmla="*/ 87 w 128"/>
                  <a:gd name="T75" fmla="*/ 243 h 357"/>
                  <a:gd name="T76" fmla="*/ 92 w 128"/>
                  <a:gd name="T77" fmla="*/ 243 h 357"/>
                  <a:gd name="T78" fmla="*/ 102 w 128"/>
                  <a:gd name="T79" fmla="*/ 308 h 357"/>
                  <a:gd name="T80" fmla="*/ 110 w 128"/>
                  <a:gd name="T81" fmla="*/ 317 h 357"/>
                  <a:gd name="T82" fmla="*/ 103 w 128"/>
                  <a:gd name="T83" fmla="*/ 31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357">
                    <a:moveTo>
                      <a:pt x="122" y="315"/>
                    </a:moveTo>
                    <a:cubicBezTo>
                      <a:pt x="119" y="310"/>
                      <a:pt x="117" y="308"/>
                      <a:pt x="113" y="306"/>
                    </a:cubicBezTo>
                    <a:cubicBezTo>
                      <a:pt x="111" y="305"/>
                      <a:pt x="110" y="303"/>
                      <a:pt x="107" y="300"/>
                    </a:cubicBezTo>
                    <a:cubicBezTo>
                      <a:pt x="104" y="297"/>
                      <a:pt x="102" y="293"/>
                      <a:pt x="101" y="282"/>
                    </a:cubicBezTo>
                    <a:cubicBezTo>
                      <a:pt x="99" y="272"/>
                      <a:pt x="95" y="245"/>
                      <a:pt x="93" y="235"/>
                    </a:cubicBezTo>
                    <a:cubicBezTo>
                      <a:pt x="91" y="224"/>
                      <a:pt x="87" y="208"/>
                      <a:pt x="83" y="201"/>
                    </a:cubicBezTo>
                    <a:cubicBezTo>
                      <a:pt x="83" y="201"/>
                      <a:pt x="92" y="204"/>
                      <a:pt x="89" y="192"/>
                    </a:cubicBezTo>
                    <a:cubicBezTo>
                      <a:pt x="86" y="180"/>
                      <a:pt x="84" y="171"/>
                      <a:pt x="86" y="163"/>
                    </a:cubicBezTo>
                    <a:cubicBezTo>
                      <a:pt x="85" y="164"/>
                      <a:pt x="84" y="169"/>
                      <a:pt x="84" y="169"/>
                    </a:cubicBezTo>
                    <a:cubicBezTo>
                      <a:pt x="84" y="169"/>
                      <a:pt x="83" y="165"/>
                      <a:pt x="82" y="162"/>
                    </a:cubicBezTo>
                    <a:cubicBezTo>
                      <a:pt x="81" y="160"/>
                      <a:pt x="82" y="167"/>
                      <a:pt x="83" y="172"/>
                    </a:cubicBezTo>
                    <a:cubicBezTo>
                      <a:pt x="85" y="182"/>
                      <a:pt x="87" y="189"/>
                      <a:pt x="87" y="193"/>
                    </a:cubicBezTo>
                    <a:cubicBezTo>
                      <a:pt x="88" y="197"/>
                      <a:pt x="87" y="201"/>
                      <a:pt x="84" y="197"/>
                    </a:cubicBezTo>
                    <a:cubicBezTo>
                      <a:pt x="80" y="193"/>
                      <a:pt x="77" y="187"/>
                      <a:pt x="75" y="166"/>
                    </a:cubicBezTo>
                    <a:cubicBezTo>
                      <a:pt x="73" y="144"/>
                      <a:pt x="70" y="112"/>
                      <a:pt x="70" y="108"/>
                    </a:cubicBezTo>
                    <a:cubicBezTo>
                      <a:pt x="76" y="115"/>
                      <a:pt x="80" y="122"/>
                      <a:pt x="83" y="134"/>
                    </a:cubicBezTo>
                    <a:cubicBezTo>
                      <a:pt x="83" y="136"/>
                      <a:pt x="83" y="128"/>
                      <a:pt x="81" y="121"/>
                    </a:cubicBezTo>
                    <a:cubicBezTo>
                      <a:pt x="85" y="124"/>
                      <a:pt x="87" y="121"/>
                      <a:pt x="83" y="116"/>
                    </a:cubicBezTo>
                    <a:cubicBezTo>
                      <a:pt x="84" y="121"/>
                      <a:pt x="83" y="123"/>
                      <a:pt x="80" y="118"/>
                    </a:cubicBezTo>
                    <a:cubicBezTo>
                      <a:pt x="77" y="113"/>
                      <a:pt x="70" y="107"/>
                      <a:pt x="69" y="100"/>
                    </a:cubicBezTo>
                    <a:cubicBezTo>
                      <a:pt x="68" y="93"/>
                      <a:pt x="66" y="84"/>
                      <a:pt x="63" y="78"/>
                    </a:cubicBezTo>
                    <a:cubicBezTo>
                      <a:pt x="72" y="83"/>
                      <a:pt x="75" y="84"/>
                      <a:pt x="74" y="91"/>
                    </a:cubicBezTo>
                    <a:cubicBezTo>
                      <a:pt x="75" y="85"/>
                      <a:pt x="74" y="82"/>
                      <a:pt x="63" y="76"/>
                    </a:cubicBezTo>
                    <a:cubicBezTo>
                      <a:pt x="58" y="73"/>
                      <a:pt x="51" y="64"/>
                      <a:pt x="41" y="64"/>
                    </a:cubicBezTo>
                    <a:cubicBezTo>
                      <a:pt x="33" y="64"/>
                      <a:pt x="22" y="66"/>
                      <a:pt x="13" y="81"/>
                    </a:cubicBezTo>
                    <a:cubicBezTo>
                      <a:pt x="14" y="65"/>
                      <a:pt x="14" y="56"/>
                      <a:pt x="15" y="50"/>
                    </a:cubicBezTo>
                    <a:cubicBezTo>
                      <a:pt x="15" y="44"/>
                      <a:pt x="16" y="43"/>
                      <a:pt x="16" y="43"/>
                    </a:cubicBezTo>
                    <a:cubicBezTo>
                      <a:pt x="15" y="43"/>
                      <a:pt x="13" y="52"/>
                      <a:pt x="13" y="52"/>
                    </a:cubicBezTo>
                    <a:cubicBezTo>
                      <a:pt x="13" y="52"/>
                      <a:pt x="11" y="44"/>
                      <a:pt x="15" y="33"/>
                    </a:cubicBezTo>
                    <a:cubicBezTo>
                      <a:pt x="19" y="23"/>
                      <a:pt x="20" y="20"/>
                      <a:pt x="19" y="13"/>
                    </a:cubicBezTo>
                    <a:cubicBezTo>
                      <a:pt x="18" y="6"/>
                      <a:pt x="18" y="3"/>
                      <a:pt x="18" y="0"/>
                    </a:cubicBezTo>
                    <a:cubicBezTo>
                      <a:pt x="18" y="0"/>
                      <a:pt x="16" y="3"/>
                      <a:pt x="17" y="10"/>
                    </a:cubicBezTo>
                    <a:cubicBezTo>
                      <a:pt x="18" y="17"/>
                      <a:pt x="18" y="22"/>
                      <a:pt x="15" y="26"/>
                    </a:cubicBezTo>
                    <a:cubicBezTo>
                      <a:pt x="11" y="29"/>
                      <a:pt x="10" y="30"/>
                      <a:pt x="7" y="33"/>
                    </a:cubicBezTo>
                    <a:cubicBezTo>
                      <a:pt x="5" y="36"/>
                      <a:pt x="4" y="38"/>
                      <a:pt x="2" y="38"/>
                    </a:cubicBezTo>
                    <a:cubicBezTo>
                      <a:pt x="1" y="39"/>
                      <a:pt x="4" y="39"/>
                      <a:pt x="6" y="37"/>
                    </a:cubicBezTo>
                    <a:cubicBezTo>
                      <a:pt x="8" y="35"/>
                      <a:pt x="11" y="30"/>
                      <a:pt x="15" y="29"/>
                    </a:cubicBezTo>
                    <a:cubicBezTo>
                      <a:pt x="11" y="35"/>
                      <a:pt x="10" y="43"/>
                      <a:pt x="10" y="56"/>
                    </a:cubicBezTo>
                    <a:cubicBezTo>
                      <a:pt x="9" y="64"/>
                      <a:pt x="7" y="71"/>
                      <a:pt x="4" y="78"/>
                    </a:cubicBezTo>
                    <a:cubicBezTo>
                      <a:pt x="2" y="85"/>
                      <a:pt x="1" y="90"/>
                      <a:pt x="0" y="97"/>
                    </a:cubicBezTo>
                    <a:cubicBezTo>
                      <a:pt x="0" y="104"/>
                      <a:pt x="0" y="107"/>
                      <a:pt x="0" y="107"/>
                    </a:cubicBezTo>
                    <a:cubicBezTo>
                      <a:pt x="2" y="107"/>
                      <a:pt x="2" y="107"/>
                      <a:pt x="2" y="107"/>
                    </a:cubicBezTo>
                    <a:cubicBezTo>
                      <a:pt x="2" y="107"/>
                      <a:pt x="3" y="92"/>
                      <a:pt x="6" y="84"/>
                    </a:cubicBezTo>
                    <a:cubicBezTo>
                      <a:pt x="9" y="76"/>
                      <a:pt x="10" y="70"/>
                      <a:pt x="12" y="65"/>
                    </a:cubicBezTo>
                    <a:cubicBezTo>
                      <a:pt x="12" y="74"/>
                      <a:pt x="11" y="83"/>
                      <a:pt x="9" y="88"/>
                    </a:cubicBezTo>
                    <a:cubicBezTo>
                      <a:pt x="5" y="98"/>
                      <a:pt x="3" y="106"/>
                      <a:pt x="3" y="108"/>
                    </a:cubicBezTo>
                    <a:cubicBezTo>
                      <a:pt x="5" y="108"/>
                      <a:pt x="5" y="108"/>
                      <a:pt x="5" y="108"/>
                    </a:cubicBezTo>
                    <a:cubicBezTo>
                      <a:pt x="5" y="108"/>
                      <a:pt x="10" y="83"/>
                      <a:pt x="23" y="74"/>
                    </a:cubicBezTo>
                    <a:cubicBezTo>
                      <a:pt x="36" y="65"/>
                      <a:pt x="45" y="66"/>
                      <a:pt x="53" y="72"/>
                    </a:cubicBezTo>
                    <a:cubicBezTo>
                      <a:pt x="60" y="78"/>
                      <a:pt x="65" y="86"/>
                      <a:pt x="66" y="97"/>
                    </a:cubicBezTo>
                    <a:cubicBezTo>
                      <a:pt x="67" y="118"/>
                      <a:pt x="67" y="120"/>
                      <a:pt x="65" y="125"/>
                    </a:cubicBezTo>
                    <a:cubicBezTo>
                      <a:pt x="63" y="129"/>
                      <a:pt x="59" y="138"/>
                      <a:pt x="57" y="140"/>
                    </a:cubicBezTo>
                    <a:cubicBezTo>
                      <a:pt x="55" y="141"/>
                      <a:pt x="54" y="139"/>
                      <a:pt x="54" y="135"/>
                    </a:cubicBezTo>
                    <a:cubicBezTo>
                      <a:pt x="54" y="134"/>
                      <a:pt x="53" y="136"/>
                      <a:pt x="53" y="138"/>
                    </a:cubicBezTo>
                    <a:cubicBezTo>
                      <a:pt x="53" y="140"/>
                      <a:pt x="54" y="142"/>
                      <a:pt x="57" y="142"/>
                    </a:cubicBezTo>
                    <a:cubicBezTo>
                      <a:pt x="55" y="149"/>
                      <a:pt x="56" y="157"/>
                      <a:pt x="57" y="160"/>
                    </a:cubicBezTo>
                    <a:cubicBezTo>
                      <a:pt x="56" y="152"/>
                      <a:pt x="58" y="144"/>
                      <a:pt x="61" y="137"/>
                    </a:cubicBezTo>
                    <a:cubicBezTo>
                      <a:pt x="64" y="130"/>
                      <a:pt x="67" y="126"/>
                      <a:pt x="67" y="126"/>
                    </a:cubicBezTo>
                    <a:cubicBezTo>
                      <a:pt x="67" y="126"/>
                      <a:pt x="70" y="156"/>
                      <a:pt x="72" y="171"/>
                    </a:cubicBezTo>
                    <a:cubicBezTo>
                      <a:pt x="74" y="186"/>
                      <a:pt x="75" y="198"/>
                      <a:pt x="73" y="199"/>
                    </a:cubicBezTo>
                    <a:cubicBezTo>
                      <a:pt x="71" y="201"/>
                      <a:pt x="66" y="197"/>
                      <a:pt x="66" y="186"/>
                    </a:cubicBezTo>
                    <a:cubicBezTo>
                      <a:pt x="65" y="177"/>
                      <a:pt x="62" y="174"/>
                      <a:pt x="62" y="174"/>
                    </a:cubicBezTo>
                    <a:cubicBezTo>
                      <a:pt x="62" y="174"/>
                      <a:pt x="63" y="180"/>
                      <a:pt x="64" y="184"/>
                    </a:cubicBezTo>
                    <a:cubicBezTo>
                      <a:pt x="62" y="180"/>
                      <a:pt x="60" y="180"/>
                      <a:pt x="60" y="180"/>
                    </a:cubicBezTo>
                    <a:cubicBezTo>
                      <a:pt x="60" y="180"/>
                      <a:pt x="63" y="184"/>
                      <a:pt x="64" y="189"/>
                    </a:cubicBezTo>
                    <a:cubicBezTo>
                      <a:pt x="65" y="195"/>
                      <a:pt x="67" y="203"/>
                      <a:pt x="74" y="201"/>
                    </a:cubicBezTo>
                    <a:cubicBezTo>
                      <a:pt x="74" y="201"/>
                      <a:pt x="72" y="220"/>
                      <a:pt x="75" y="245"/>
                    </a:cubicBezTo>
                    <a:cubicBezTo>
                      <a:pt x="79" y="269"/>
                      <a:pt x="82" y="275"/>
                      <a:pt x="85" y="285"/>
                    </a:cubicBezTo>
                    <a:cubicBezTo>
                      <a:pt x="88" y="296"/>
                      <a:pt x="87" y="299"/>
                      <a:pt x="86" y="304"/>
                    </a:cubicBezTo>
                    <a:cubicBezTo>
                      <a:pt x="85" y="308"/>
                      <a:pt x="86" y="313"/>
                      <a:pt x="89" y="317"/>
                    </a:cubicBezTo>
                    <a:cubicBezTo>
                      <a:pt x="89" y="325"/>
                      <a:pt x="89" y="328"/>
                      <a:pt x="89" y="333"/>
                    </a:cubicBezTo>
                    <a:cubicBezTo>
                      <a:pt x="88" y="338"/>
                      <a:pt x="88" y="348"/>
                      <a:pt x="90" y="350"/>
                    </a:cubicBezTo>
                    <a:cubicBezTo>
                      <a:pt x="90" y="351"/>
                      <a:pt x="88" y="338"/>
                      <a:pt x="90" y="330"/>
                    </a:cubicBezTo>
                    <a:cubicBezTo>
                      <a:pt x="91" y="334"/>
                      <a:pt x="91" y="341"/>
                      <a:pt x="91" y="341"/>
                    </a:cubicBezTo>
                    <a:cubicBezTo>
                      <a:pt x="91" y="341"/>
                      <a:pt x="92" y="337"/>
                      <a:pt x="92" y="331"/>
                    </a:cubicBezTo>
                    <a:cubicBezTo>
                      <a:pt x="91" y="325"/>
                      <a:pt x="91" y="319"/>
                      <a:pt x="91" y="319"/>
                    </a:cubicBezTo>
                    <a:cubicBezTo>
                      <a:pt x="91" y="319"/>
                      <a:pt x="94" y="322"/>
                      <a:pt x="96" y="322"/>
                    </a:cubicBezTo>
                    <a:cubicBezTo>
                      <a:pt x="96" y="330"/>
                      <a:pt x="95" y="336"/>
                      <a:pt x="96" y="341"/>
                    </a:cubicBezTo>
                    <a:cubicBezTo>
                      <a:pt x="96" y="343"/>
                      <a:pt x="96" y="336"/>
                      <a:pt x="97" y="330"/>
                    </a:cubicBezTo>
                    <a:cubicBezTo>
                      <a:pt x="98" y="338"/>
                      <a:pt x="101" y="348"/>
                      <a:pt x="101" y="352"/>
                    </a:cubicBezTo>
                    <a:cubicBezTo>
                      <a:pt x="101" y="354"/>
                      <a:pt x="103" y="351"/>
                      <a:pt x="100" y="339"/>
                    </a:cubicBezTo>
                    <a:cubicBezTo>
                      <a:pt x="98" y="328"/>
                      <a:pt x="97" y="325"/>
                      <a:pt x="98" y="323"/>
                    </a:cubicBezTo>
                    <a:cubicBezTo>
                      <a:pt x="101" y="323"/>
                      <a:pt x="104" y="322"/>
                      <a:pt x="104" y="322"/>
                    </a:cubicBezTo>
                    <a:cubicBezTo>
                      <a:pt x="104" y="322"/>
                      <a:pt x="104" y="333"/>
                      <a:pt x="104" y="338"/>
                    </a:cubicBezTo>
                    <a:cubicBezTo>
                      <a:pt x="105" y="343"/>
                      <a:pt x="106" y="348"/>
                      <a:pt x="107" y="352"/>
                    </a:cubicBezTo>
                    <a:cubicBezTo>
                      <a:pt x="109" y="356"/>
                      <a:pt x="110" y="357"/>
                      <a:pt x="109" y="354"/>
                    </a:cubicBezTo>
                    <a:cubicBezTo>
                      <a:pt x="108" y="352"/>
                      <a:pt x="105" y="341"/>
                      <a:pt x="105" y="333"/>
                    </a:cubicBezTo>
                    <a:cubicBezTo>
                      <a:pt x="108" y="341"/>
                      <a:pt x="107" y="343"/>
                      <a:pt x="109" y="346"/>
                    </a:cubicBezTo>
                    <a:cubicBezTo>
                      <a:pt x="110" y="349"/>
                      <a:pt x="111" y="353"/>
                      <a:pt x="111" y="355"/>
                    </a:cubicBezTo>
                    <a:cubicBezTo>
                      <a:pt x="111" y="356"/>
                      <a:pt x="112" y="352"/>
                      <a:pt x="110" y="345"/>
                    </a:cubicBezTo>
                    <a:cubicBezTo>
                      <a:pt x="107" y="337"/>
                      <a:pt x="105" y="325"/>
                      <a:pt x="105" y="322"/>
                    </a:cubicBezTo>
                    <a:cubicBezTo>
                      <a:pt x="108" y="321"/>
                      <a:pt x="110" y="319"/>
                      <a:pt x="111" y="318"/>
                    </a:cubicBezTo>
                    <a:cubicBezTo>
                      <a:pt x="112" y="323"/>
                      <a:pt x="112" y="324"/>
                      <a:pt x="112" y="332"/>
                    </a:cubicBezTo>
                    <a:cubicBezTo>
                      <a:pt x="113" y="339"/>
                      <a:pt x="113" y="346"/>
                      <a:pt x="116" y="350"/>
                    </a:cubicBezTo>
                    <a:cubicBezTo>
                      <a:pt x="116" y="352"/>
                      <a:pt x="114" y="341"/>
                      <a:pt x="114" y="335"/>
                    </a:cubicBezTo>
                    <a:cubicBezTo>
                      <a:pt x="113" y="329"/>
                      <a:pt x="114" y="327"/>
                      <a:pt x="114" y="327"/>
                    </a:cubicBezTo>
                    <a:cubicBezTo>
                      <a:pt x="114" y="327"/>
                      <a:pt x="115" y="333"/>
                      <a:pt x="116" y="338"/>
                    </a:cubicBezTo>
                    <a:cubicBezTo>
                      <a:pt x="117" y="343"/>
                      <a:pt x="118" y="349"/>
                      <a:pt x="118" y="352"/>
                    </a:cubicBezTo>
                    <a:cubicBezTo>
                      <a:pt x="118" y="352"/>
                      <a:pt x="119" y="350"/>
                      <a:pt x="118" y="342"/>
                    </a:cubicBezTo>
                    <a:cubicBezTo>
                      <a:pt x="116" y="335"/>
                      <a:pt x="115" y="328"/>
                      <a:pt x="114" y="323"/>
                    </a:cubicBezTo>
                    <a:cubicBezTo>
                      <a:pt x="112" y="318"/>
                      <a:pt x="112" y="316"/>
                      <a:pt x="113" y="316"/>
                    </a:cubicBezTo>
                    <a:cubicBezTo>
                      <a:pt x="115" y="316"/>
                      <a:pt x="116" y="315"/>
                      <a:pt x="119" y="318"/>
                    </a:cubicBezTo>
                    <a:cubicBezTo>
                      <a:pt x="122" y="321"/>
                      <a:pt x="123" y="324"/>
                      <a:pt x="126" y="324"/>
                    </a:cubicBezTo>
                    <a:cubicBezTo>
                      <a:pt x="126" y="324"/>
                      <a:pt x="123" y="323"/>
                      <a:pt x="121" y="319"/>
                    </a:cubicBezTo>
                    <a:cubicBezTo>
                      <a:pt x="119" y="316"/>
                      <a:pt x="116" y="313"/>
                      <a:pt x="114" y="313"/>
                    </a:cubicBezTo>
                    <a:cubicBezTo>
                      <a:pt x="114" y="310"/>
                      <a:pt x="113" y="307"/>
                      <a:pt x="113" y="307"/>
                    </a:cubicBezTo>
                    <a:cubicBezTo>
                      <a:pt x="113" y="307"/>
                      <a:pt x="117" y="308"/>
                      <a:pt x="121" y="314"/>
                    </a:cubicBezTo>
                    <a:cubicBezTo>
                      <a:pt x="124" y="319"/>
                      <a:pt x="126" y="321"/>
                      <a:pt x="127" y="323"/>
                    </a:cubicBezTo>
                    <a:cubicBezTo>
                      <a:pt x="128" y="323"/>
                      <a:pt x="125" y="320"/>
                      <a:pt x="122" y="315"/>
                    </a:cubicBezTo>
                    <a:moveTo>
                      <a:pt x="89" y="311"/>
                    </a:moveTo>
                    <a:cubicBezTo>
                      <a:pt x="89" y="311"/>
                      <a:pt x="88" y="308"/>
                      <a:pt x="89" y="301"/>
                    </a:cubicBezTo>
                    <a:cubicBezTo>
                      <a:pt x="90" y="293"/>
                      <a:pt x="89" y="292"/>
                      <a:pt x="86" y="281"/>
                    </a:cubicBezTo>
                    <a:cubicBezTo>
                      <a:pt x="83" y="270"/>
                      <a:pt x="76" y="233"/>
                      <a:pt x="77" y="217"/>
                    </a:cubicBezTo>
                    <a:cubicBezTo>
                      <a:pt x="84" y="227"/>
                      <a:pt x="86" y="238"/>
                      <a:pt x="87" y="243"/>
                    </a:cubicBezTo>
                    <a:cubicBezTo>
                      <a:pt x="87" y="228"/>
                      <a:pt x="77" y="214"/>
                      <a:pt x="77" y="212"/>
                    </a:cubicBezTo>
                    <a:cubicBezTo>
                      <a:pt x="77" y="209"/>
                      <a:pt x="79" y="197"/>
                      <a:pt x="79" y="197"/>
                    </a:cubicBezTo>
                    <a:cubicBezTo>
                      <a:pt x="79" y="197"/>
                      <a:pt x="88" y="217"/>
                      <a:pt x="92" y="243"/>
                    </a:cubicBezTo>
                    <a:cubicBezTo>
                      <a:pt x="97" y="267"/>
                      <a:pt x="96" y="277"/>
                      <a:pt x="102" y="294"/>
                    </a:cubicBezTo>
                    <a:cubicBezTo>
                      <a:pt x="104" y="301"/>
                      <a:pt x="107" y="304"/>
                      <a:pt x="107" y="304"/>
                    </a:cubicBezTo>
                    <a:cubicBezTo>
                      <a:pt x="107" y="304"/>
                      <a:pt x="105" y="304"/>
                      <a:pt x="102" y="308"/>
                    </a:cubicBezTo>
                    <a:cubicBezTo>
                      <a:pt x="100" y="313"/>
                      <a:pt x="96" y="314"/>
                      <a:pt x="92" y="312"/>
                    </a:cubicBezTo>
                    <a:cubicBezTo>
                      <a:pt x="89" y="311"/>
                      <a:pt x="89" y="311"/>
                      <a:pt x="89" y="311"/>
                    </a:cubicBezTo>
                    <a:moveTo>
                      <a:pt x="110" y="317"/>
                    </a:moveTo>
                    <a:cubicBezTo>
                      <a:pt x="106" y="321"/>
                      <a:pt x="92" y="325"/>
                      <a:pt x="89" y="313"/>
                    </a:cubicBezTo>
                    <a:cubicBezTo>
                      <a:pt x="89" y="313"/>
                      <a:pt x="90" y="313"/>
                      <a:pt x="93" y="314"/>
                    </a:cubicBezTo>
                    <a:cubicBezTo>
                      <a:pt x="97" y="315"/>
                      <a:pt x="101" y="314"/>
                      <a:pt x="103" y="310"/>
                    </a:cubicBezTo>
                    <a:cubicBezTo>
                      <a:pt x="106" y="306"/>
                      <a:pt x="108" y="305"/>
                      <a:pt x="110" y="306"/>
                    </a:cubicBezTo>
                    <a:cubicBezTo>
                      <a:pt x="112" y="308"/>
                      <a:pt x="113" y="313"/>
                      <a:pt x="110" y="317"/>
                    </a:cubicBezTo>
                  </a:path>
                </a:pathLst>
              </a:custGeom>
              <a:solidFill>
                <a:srgbClr val="E40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6" name="Freeform 354"/>
              <p:cNvSpPr>
                <a:spLocks noEditPoints="1"/>
              </p:cNvSpPr>
              <p:nvPr/>
            </p:nvSpPr>
            <p:spPr bwMode="auto">
              <a:xfrm>
                <a:off x="2652" y="288"/>
                <a:ext cx="272" cy="757"/>
              </a:xfrm>
              <a:custGeom>
                <a:avLst/>
                <a:gdLst>
                  <a:gd name="T0" fmla="*/ 102 w 128"/>
                  <a:gd name="T1" fmla="*/ 353 h 356"/>
                  <a:gd name="T2" fmla="*/ 97 w 128"/>
                  <a:gd name="T3" fmla="*/ 341 h 356"/>
                  <a:gd name="T4" fmla="*/ 92 w 128"/>
                  <a:gd name="T5" fmla="*/ 341 h 356"/>
                  <a:gd name="T6" fmla="*/ 90 w 128"/>
                  <a:gd name="T7" fmla="*/ 317 h 356"/>
                  <a:gd name="T8" fmla="*/ 65 w 128"/>
                  <a:gd name="T9" fmla="*/ 191 h 356"/>
                  <a:gd name="T10" fmla="*/ 63 w 128"/>
                  <a:gd name="T11" fmla="*/ 173 h 356"/>
                  <a:gd name="T12" fmla="*/ 58 w 128"/>
                  <a:gd name="T13" fmla="*/ 160 h 356"/>
                  <a:gd name="T14" fmla="*/ 55 w 128"/>
                  <a:gd name="T15" fmla="*/ 135 h 356"/>
                  <a:gd name="T16" fmla="*/ 24 w 128"/>
                  <a:gd name="T17" fmla="*/ 74 h 356"/>
                  <a:gd name="T18" fmla="*/ 3 w 128"/>
                  <a:gd name="T19" fmla="*/ 107 h 356"/>
                  <a:gd name="T20" fmla="*/ 9 w 128"/>
                  <a:gd name="T21" fmla="*/ 35 h 356"/>
                  <a:gd name="T22" fmla="*/ 15 w 128"/>
                  <a:gd name="T23" fmla="*/ 26 h 356"/>
                  <a:gd name="T24" fmla="*/ 14 w 128"/>
                  <a:gd name="T25" fmla="*/ 51 h 356"/>
                  <a:gd name="T26" fmla="*/ 60 w 128"/>
                  <a:gd name="T27" fmla="*/ 73 h 356"/>
                  <a:gd name="T28" fmla="*/ 81 w 128"/>
                  <a:gd name="T29" fmla="*/ 118 h 356"/>
                  <a:gd name="T30" fmla="*/ 84 w 128"/>
                  <a:gd name="T31" fmla="*/ 135 h 356"/>
                  <a:gd name="T32" fmla="*/ 88 w 128"/>
                  <a:gd name="T33" fmla="*/ 198 h 356"/>
                  <a:gd name="T34" fmla="*/ 87 w 128"/>
                  <a:gd name="T35" fmla="*/ 163 h 356"/>
                  <a:gd name="T36" fmla="*/ 99 w 128"/>
                  <a:gd name="T37" fmla="*/ 265 h 356"/>
                  <a:gd name="T38" fmla="*/ 128 w 128"/>
                  <a:gd name="T39" fmla="*/ 323 h 356"/>
                  <a:gd name="T40" fmla="*/ 127 w 128"/>
                  <a:gd name="T41" fmla="*/ 324 h 356"/>
                  <a:gd name="T42" fmla="*/ 117 w 128"/>
                  <a:gd name="T43" fmla="*/ 333 h 356"/>
                  <a:gd name="T44" fmla="*/ 115 w 128"/>
                  <a:gd name="T45" fmla="*/ 335 h 356"/>
                  <a:gd name="T46" fmla="*/ 112 w 128"/>
                  <a:gd name="T47" fmla="*/ 318 h 356"/>
                  <a:gd name="T48" fmla="*/ 110 w 128"/>
                  <a:gd name="T49" fmla="*/ 346 h 356"/>
                  <a:gd name="T50" fmla="*/ 106 w 128"/>
                  <a:gd name="T51" fmla="*/ 338 h 356"/>
                  <a:gd name="T52" fmla="*/ 110 w 128"/>
                  <a:gd name="T53" fmla="*/ 346 h 356"/>
                  <a:gd name="T54" fmla="*/ 112 w 128"/>
                  <a:gd name="T55" fmla="*/ 318 h 356"/>
                  <a:gd name="T56" fmla="*/ 115 w 128"/>
                  <a:gd name="T57" fmla="*/ 327 h 356"/>
                  <a:gd name="T58" fmla="*/ 116 w 128"/>
                  <a:gd name="T59" fmla="*/ 316 h 356"/>
                  <a:gd name="T60" fmla="*/ 114 w 128"/>
                  <a:gd name="T61" fmla="*/ 308 h 356"/>
                  <a:gd name="T62" fmla="*/ 108 w 128"/>
                  <a:gd name="T63" fmla="*/ 300 h 356"/>
                  <a:gd name="T64" fmla="*/ 89 w 128"/>
                  <a:gd name="T65" fmla="*/ 200 h 356"/>
                  <a:gd name="T66" fmla="*/ 84 w 128"/>
                  <a:gd name="T67" fmla="*/ 172 h 356"/>
                  <a:gd name="T68" fmla="*/ 71 w 128"/>
                  <a:gd name="T69" fmla="*/ 108 h 356"/>
                  <a:gd name="T70" fmla="*/ 84 w 128"/>
                  <a:gd name="T71" fmla="*/ 121 h 356"/>
                  <a:gd name="T72" fmla="*/ 75 w 128"/>
                  <a:gd name="T73" fmla="*/ 88 h 356"/>
                  <a:gd name="T74" fmla="*/ 16 w 128"/>
                  <a:gd name="T75" fmla="*/ 50 h 356"/>
                  <a:gd name="T76" fmla="*/ 16 w 128"/>
                  <a:gd name="T77" fmla="*/ 32 h 356"/>
                  <a:gd name="T78" fmla="*/ 3 w 128"/>
                  <a:gd name="T79" fmla="*/ 38 h 356"/>
                  <a:gd name="T80" fmla="*/ 6 w 128"/>
                  <a:gd name="T81" fmla="*/ 78 h 356"/>
                  <a:gd name="T82" fmla="*/ 10 w 128"/>
                  <a:gd name="T83" fmla="*/ 88 h 356"/>
                  <a:gd name="T84" fmla="*/ 66 w 128"/>
                  <a:gd name="T85" fmla="*/ 125 h 356"/>
                  <a:gd name="T86" fmla="*/ 58 w 128"/>
                  <a:gd name="T87" fmla="*/ 142 h 356"/>
                  <a:gd name="T88" fmla="*/ 73 w 128"/>
                  <a:gd name="T89" fmla="*/ 200 h 356"/>
                  <a:gd name="T90" fmla="*/ 66 w 128"/>
                  <a:gd name="T91" fmla="*/ 190 h 356"/>
                  <a:gd name="T92" fmla="*/ 88 w 128"/>
                  <a:gd name="T93" fmla="*/ 303 h 356"/>
                  <a:gd name="T94" fmla="*/ 91 w 128"/>
                  <a:gd name="T95" fmla="*/ 330 h 356"/>
                  <a:gd name="T96" fmla="*/ 97 w 128"/>
                  <a:gd name="T97" fmla="*/ 322 h 356"/>
                  <a:gd name="T98" fmla="*/ 98 w 128"/>
                  <a:gd name="T99" fmla="*/ 330 h 356"/>
                  <a:gd name="T100" fmla="*/ 105 w 128"/>
                  <a:gd name="T101" fmla="*/ 322 h 356"/>
                  <a:gd name="T102" fmla="*/ 104 w 128"/>
                  <a:gd name="T103" fmla="*/ 310 h 356"/>
                  <a:gd name="T104" fmla="*/ 111 w 128"/>
                  <a:gd name="T105" fmla="*/ 316 h 356"/>
                  <a:gd name="T106" fmla="*/ 96 w 128"/>
                  <a:gd name="T107" fmla="*/ 313 h 356"/>
                  <a:gd name="T108" fmla="*/ 77 w 128"/>
                  <a:gd name="T109" fmla="*/ 217 h 356"/>
                  <a:gd name="T110" fmla="*/ 80 w 128"/>
                  <a:gd name="T111" fmla="*/ 197 h 356"/>
                  <a:gd name="T112" fmla="*/ 104 w 128"/>
                  <a:gd name="T113" fmla="*/ 309 h 356"/>
                  <a:gd name="T114" fmla="*/ 97 w 128"/>
                  <a:gd name="T115" fmla="*/ 266 h 356"/>
                  <a:gd name="T116" fmla="*/ 87 w 128"/>
                  <a:gd name="T117" fmla="*/ 28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356">
                    <a:moveTo>
                      <a:pt x="110" y="356"/>
                    </a:moveTo>
                    <a:cubicBezTo>
                      <a:pt x="110" y="356"/>
                      <a:pt x="108" y="353"/>
                      <a:pt x="108" y="352"/>
                    </a:cubicBezTo>
                    <a:cubicBezTo>
                      <a:pt x="107" y="348"/>
                      <a:pt x="106" y="344"/>
                      <a:pt x="105" y="338"/>
                    </a:cubicBezTo>
                    <a:cubicBezTo>
                      <a:pt x="105" y="333"/>
                      <a:pt x="105" y="324"/>
                      <a:pt x="105" y="322"/>
                    </a:cubicBezTo>
                    <a:cubicBezTo>
                      <a:pt x="104" y="322"/>
                      <a:pt x="103" y="323"/>
                      <a:pt x="101" y="323"/>
                    </a:cubicBezTo>
                    <a:cubicBezTo>
                      <a:pt x="100" y="323"/>
                      <a:pt x="100" y="323"/>
                      <a:pt x="99" y="323"/>
                    </a:cubicBezTo>
                    <a:cubicBezTo>
                      <a:pt x="99" y="325"/>
                      <a:pt x="99" y="329"/>
                      <a:pt x="101" y="339"/>
                    </a:cubicBezTo>
                    <a:cubicBezTo>
                      <a:pt x="104" y="348"/>
                      <a:pt x="103" y="352"/>
                      <a:pt x="102" y="353"/>
                    </a:cubicBezTo>
                    <a:cubicBezTo>
                      <a:pt x="102" y="353"/>
                      <a:pt x="102" y="353"/>
                      <a:pt x="102" y="353"/>
                    </a:cubicBezTo>
                    <a:cubicBezTo>
                      <a:pt x="102" y="353"/>
                      <a:pt x="102" y="353"/>
                      <a:pt x="102" y="353"/>
                    </a:cubicBezTo>
                    <a:cubicBezTo>
                      <a:pt x="102" y="353"/>
                      <a:pt x="102" y="353"/>
                      <a:pt x="102" y="353"/>
                    </a:cubicBezTo>
                    <a:cubicBezTo>
                      <a:pt x="102" y="353"/>
                      <a:pt x="102" y="353"/>
                      <a:pt x="102" y="352"/>
                    </a:cubicBezTo>
                    <a:cubicBezTo>
                      <a:pt x="102" y="349"/>
                      <a:pt x="100" y="342"/>
                      <a:pt x="99" y="335"/>
                    </a:cubicBezTo>
                    <a:cubicBezTo>
                      <a:pt x="98" y="334"/>
                      <a:pt x="98" y="333"/>
                      <a:pt x="98" y="332"/>
                    </a:cubicBezTo>
                    <a:cubicBezTo>
                      <a:pt x="98" y="334"/>
                      <a:pt x="97" y="337"/>
                      <a:pt x="97" y="339"/>
                    </a:cubicBezTo>
                    <a:cubicBezTo>
                      <a:pt x="97" y="341"/>
                      <a:pt x="97" y="341"/>
                      <a:pt x="97" y="341"/>
                    </a:cubicBezTo>
                    <a:cubicBezTo>
                      <a:pt x="97" y="341"/>
                      <a:pt x="97" y="341"/>
                      <a:pt x="97" y="341"/>
                    </a:cubicBezTo>
                    <a:cubicBezTo>
                      <a:pt x="96" y="337"/>
                      <a:pt x="96" y="332"/>
                      <a:pt x="97" y="325"/>
                    </a:cubicBezTo>
                    <a:cubicBezTo>
                      <a:pt x="97" y="324"/>
                      <a:pt x="97" y="323"/>
                      <a:pt x="97" y="322"/>
                    </a:cubicBezTo>
                    <a:cubicBezTo>
                      <a:pt x="95" y="322"/>
                      <a:pt x="93" y="320"/>
                      <a:pt x="92" y="320"/>
                    </a:cubicBezTo>
                    <a:cubicBezTo>
                      <a:pt x="92" y="321"/>
                      <a:pt x="92" y="326"/>
                      <a:pt x="93" y="331"/>
                    </a:cubicBezTo>
                    <a:cubicBezTo>
                      <a:pt x="94" y="337"/>
                      <a:pt x="93" y="341"/>
                      <a:pt x="93" y="341"/>
                    </a:cubicBezTo>
                    <a:cubicBezTo>
                      <a:pt x="92" y="343"/>
                      <a:pt x="92" y="343"/>
                      <a:pt x="92" y="343"/>
                    </a:cubicBezTo>
                    <a:cubicBezTo>
                      <a:pt x="92" y="341"/>
                      <a:pt x="92" y="341"/>
                      <a:pt x="92" y="341"/>
                    </a:cubicBezTo>
                    <a:cubicBezTo>
                      <a:pt x="92" y="341"/>
                      <a:pt x="92" y="335"/>
                      <a:pt x="91" y="331"/>
                    </a:cubicBezTo>
                    <a:cubicBezTo>
                      <a:pt x="90" y="337"/>
                      <a:pt x="91" y="346"/>
                      <a:pt x="91" y="349"/>
                    </a:cubicBezTo>
                    <a:cubicBezTo>
                      <a:pt x="91" y="350"/>
                      <a:pt x="91" y="351"/>
                      <a:pt x="91" y="351"/>
                    </a:cubicBezTo>
                    <a:cubicBezTo>
                      <a:pt x="91" y="351"/>
                      <a:pt x="91" y="351"/>
                      <a:pt x="91" y="351"/>
                    </a:cubicBezTo>
                    <a:cubicBezTo>
                      <a:pt x="91" y="351"/>
                      <a:pt x="91" y="351"/>
                      <a:pt x="91" y="351"/>
                    </a:cubicBezTo>
                    <a:cubicBezTo>
                      <a:pt x="91" y="351"/>
                      <a:pt x="91" y="351"/>
                      <a:pt x="91" y="351"/>
                    </a:cubicBezTo>
                    <a:cubicBezTo>
                      <a:pt x="89" y="348"/>
                      <a:pt x="89" y="338"/>
                      <a:pt x="89" y="333"/>
                    </a:cubicBezTo>
                    <a:cubicBezTo>
                      <a:pt x="90" y="328"/>
                      <a:pt x="90" y="325"/>
                      <a:pt x="90" y="317"/>
                    </a:cubicBezTo>
                    <a:cubicBezTo>
                      <a:pt x="86" y="313"/>
                      <a:pt x="86" y="307"/>
                      <a:pt x="87" y="304"/>
                    </a:cubicBezTo>
                    <a:cubicBezTo>
                      <a:pt x="87" y="302"/>
                      <a:pt x="87" y="302"/>
                      <a:pt x="87" y="302"/>
                    </a:cubicBezTo>
                    <a:cubicBezTo>
                      <a:pt x="88" y="298"/>
                      <a:pt x="89" y="295"/>
                      <a:pt x="86" y="285"/>
                    </a:cubicBezTo>
                    <a:cubicBezTo>
                      <a:pt x="85" y="284"/>
                      <a:pt x="85" y="282"/>
                      <a:pt x="84" y="281"/>
                    </a:cubicBezTo>
                    <a:cubicBezTo>
                      <a:pt x="81" y="273"/>
                      <a:pt x="79" y="265"/>
                      <a:pt x="76" y="245"/>
                    </a:cubicBezTo>
                    <a:cubicBezTo>
                      <a:pt x="73" y="222"/>
                      <a:pt x="74" y="204"/>
                      <a:pt x="74" y="201"/>
                    </a:cubicBezTo>
                    <a:cubicBezTo>
                      <a:pt x="74" y="202"/>
                      <a:pt x="73" y="202"/>
                      <a:pt x="73" y="202"/>
                    </a:cubicBezTo>
                    <a:cubicBezTo>
                      <a:pt x="68" y="202"/>
                      <a:pt x="66" y="195"/>
                      <a:pt x="65" y="191"/>
                    </a:cubicBezTo>
                    <a:cubicBezTo>
                      <a:pt x="65" y="190"/>
                      <a:pt x="65" y="190"/>
                      <a:pt x="65" y="189"/>
                    </a:cubicBezTo>
                    <a:cubicBezTo>
                      <a:pt x="64" y="184"/>
                      <a:pt x="60" y="180"/>
                      <a:pt x="60" y="180"/>
                    </a:cubicBezTo>
                    <a:cubicBezTo>
                      <a:pt x="60" y="180"/>
                      <a:pt x="60" y="180"/>
                      <a:pt x="60" y="180"/>
                    </a:cubicBezTo>
                    <a:cubicBezTo>
                      <a:pt x="61" y="180"/>
                      <a:pt x="61" y="180"/>
                      <a:pt x="61" y="180"/>
                    </a:cubicBezTo>
                    <a:cubicBezTo>
                      <a:pt x="61" y="180"/>
                      <a:pt x="61" y="180"/>
                      <a:pt x="61" y="180"/>
                    </a:cubicBezTo>
                    <a:cubicBezTo>
                      <a:pt x="61" y="180"/>
                      <a:pt x="63" y="180"/>
                      <a:pt x="64" y="183"/>
                    </a:cubicBezTo>
                    <a:cubicBezTo>
                      <a:pt x="64" y="179"/>
                      <a:pt x="63" y="174"/>
                      <a:pt x="63" y="174"/>
                    </a:cubicBezTo>
                    <a:cubicBezTo>
                      <a:pt x="63" y="173"/>
                      <a:pt x="63" y="173"/>
                      <a:pt x="63" y="173"/>
                    </a:cubicBezTo>
                    <a:cubicBezTo>
                      <a:pt x="64" y="174"/>
                      <a:pt x="64" y="174"/>
                      <a:pt x="64" y="174"/>
                    </a:cubicBezTo>
                    <a:cubicBezTo>
                      <a:pt x="64" y="174"/>
                      <a:pt x="67" y="177"/>
                      <a:pt x="67" y="186"/>
                    </a:cubicBezTo>
                    <a:cubicBezTo>
                      <a:pt x="67" y="195"/>
                      <a:pt x="70" y="199"/>
                      <a:pt x="73" y="199"/>
                    </a:cubicBezTo>
                    <a:cubicBezTo>
                      <a:pt x="73" y="199"/>
                      <a:pt x="73" y="199"/>
                      <a:pt x="74" y="199"/>
                    </a:cubicBezTo>
                    <a:cubicBezTo>
                      <a:pt x="76" y="197"/>
                      <a:pt x="75" y="185"/>
                      <a:pt x="73" y="171"/>
                    </a:cubicBezTo>
                    <a:cubicBezTo>
                      <a:pt x="71" y="158"/>
                      <a:pt x="68" y="131"/>
                      <a:pt x="68" y="126"/>
                    </a:cubicBezTo>
                    <a:cubicBezTo>
                      <a:pt x="67" y="128"/>
                      <a:pt x="65" y="132"/>
                      <a:pt x="62" y="137"/>
                    </a:cubicBezTo>
                    <a:cubicBezTo>
                      <a:pt x="59" y="144"/>
                      <a:pt x="58" y="152"/>
                      <a:pt x="58" y="160"/>
                    </a:cubicBezTo>
                    <a:cubicBezTo>
                      <a:pt x="59" y="160"/>
                      <a:pt x="59" y="160"/>
                      <a:pt x="59" y="160"/>
                    </a:cubicBezTo>
                    <a:cubicBezTo>
                      <a:pt x="58" y="160"/>
                      <a:pt x="58" y="160"/>
                      <a:pt x="58" y="160"/>
                    </a:cubicBezTo>
                    <a:cubicBezTo>
                      <a:pt x="56" y="157"/>
                      <a:pt x="56" y="149"/>
                      <a:pt x="58" y="142"/>
                    </a:cubicBezTo>
                    <a:cubicBezTo>
                      <a:pt x="58" y="142"/>
                      <a:pt x="58" y="142"/>
                      <a:pt x="58" y="142"/>
                    </a:cubicBezTo>
                    <a:cubicBezTo>
                      <a:pt x="56" y="142"/>
                      <a:pt x="55" y="142"/>
                      <a:pt x="54" y="141"/>
                    </a:cubicBezTo>
                    <a:cubicBezTo>
                      <a:pt x="54" y="140"/>
                      <a:pt x="54" y="139"/>
                      <a:pt x="54" y="138"/>
                    </a:cubicBezTo>
                    <a:cubicBezTo>
                      <a:pt x="54" y="137"/>
                      <a:pt x="54" y="135"/>
                      <a:pt x="55" y="135"/>
                    </a:cubicBezTo>
                    <a:cubicBezTo>
                      <a:pt x="55" y="135"/>
                      <a:pt x="55" y="135"/>
                      <a:pt x="55" y="135"/>
                    </a:cubicBezTo>
                    <a:cubicBezTo>
                      <a:pt x="55" y="137"/>
                      <a:pt x="55" y="138"/>
                      <a:pt x="56" y="139"/>
                    </a:cubicBezTo>
                    <a:cubicBezTo>
                      <a:pt x="56" y="140"/>
                      <a:pt x="57" y="140"/>
                      <a:pt x="58" y="139"/>
                    </a:cubicBezTo>
                    <a:cubicBezTo>
                      <a:pt x="59" y="138"/>
                      <a:pt x="64" y="129"/>
                      <a:pt x="66" y="125"/>
                    </a:cubicBezTo>
                    <a:cubicBezTo>
                      <a:pt x="68" y="121"/>
                      <a:pt x="68" y="118"/>
                      <a:pt x="67" y="101"/>
                    </a:cubicBezTo>
                    <a:cubicBezTo>
                      <a:pt x="66" y="97"/>
                      <a:pt x="66" y="97"/>
                      <a:pt x="66" y="97"/>
                    </a:cubicBezTo>
                    <a:cubicBezTo>
                      <a:pt x="66" y="87"/>
                      <a:pt x="61" y="79"/>
                      <a:pt x="53" y="72"/>
                    </a:cubicBezTo>
                    <a:cubicBezTo>
                      <a:pt x="49" y="69"/>
                      <a:pt x="45" y="67"/>
                      <a:pt x="41" y="67"/>
                    </a:cubicBezTo>
                    <a:cubicBezTo>
                      <a:pt x="36" y="67"/>
                      <a:pt x="30" y="70"/>
                      <a:pt x="24" y="74"/>
                    </a:cubicBezTo>
                    <a:cubicBezTo>
                      <a:pt x="11" y="83"/>
                      <a:pt x="6" y="107"/>
                      <a:pt x="6" y="108"/>
                    </a:cubicBezTo>
                    <a:cubicBezTo>
                      <a:pt x="6" y="108"/>
                      <a:pt x="6" y="108"/>
                      <a:pt x="6" y="108"/>
                    </a:cubicBezTo>
                    <a:cubicBezTo>
                      <a:pt x="4" y="108"/>
                      <a:pt x="4" y="108"/>
                      <a:pt x="4" y="108"/>
                    </a:cubicBezTo>
                    <a:cubicBezTo>
                      <a:pt x="4" y="108"/>
                      <a:pt x="4" y="108"/>
                      <a:pt x="4" y="108"/>
                    </a:cubicBezTo>
                    <a:cubicBezTo>
                      <a:pt x="4" y="106"/>
                      <a:pt x="6" y="98"/>
                      <a:pt x="10" y="88"/>
                    </a:cubicBezTo>
                    <a:cubicBezTo>
                      <a:pt x="11" y="83"/>
                      <a:pt x="12" y="76"/>
                      <a:pt x="12" y="67"/>
                    </a:cubicBezTo>
                    <a:cubicBezTo>
                      <a:pt x="11" y="73"/>
                      <a:pt x="9" y="78"/>
                      <a:pt x="7" y="84"/>
                    </a:cubicBezTo>
                    <a:cubicBezTo>
                      <a:pt x="4" y="92"/>
                      <a:pt x="3" y="107"/>
                      <a:pt x="3" y="107"/>
                    </a:cubicBezTo>
                    <a:cubicBezTo>
                      <a:pt x="3" y="108"/>
                      <a:pt x="3" y="108"/>
                      <a:pt x="3" y="108"/>
                    </a:cubicBezTo>
                    <a:cubicBezTo>
                      <a:pt x="1" y="108"/>
                      <a:pt x="1" y="108"/>
                      <a:pt x="1" y="108"/>
                    </a:cubicBezTo>
                    <a:cubicBezTo>
                      <a:pt x="1" y="107"/>
                      <a:pt x="1" y="107"/>
                      <a:pt x="1" y="107"/>
                    </a:cubicBezTo>
                    <a:cubicBezTo>
                      <a:pt x="1" y="107"/>
                      <a:pt x="0" y="104"/>
                      <a:pt x="1" y="97"/>
                    </a:cubicBezTo>
                    <a:cubicBezTo>
                      <a:pt x="1" y="90"/>
                      <a:pt x="3" y="85"/>
                      <a:pt x="5" y="78"/>
                    </a:cubicBezTo>
                    <a:cubicBezTo>
                      <a:pt x="8" y="72"/>
                      <a:pt x="10" y="64"/>
                      <a:pt x="10" y="56"/>
                    </a:cubicBezTo>
                    <a:cubicBezTo>
                      <a:pt x="11" y="43"/>
                      <a:pt x="12" y="35"/>
                      <a:pt x="15" y="29"/>
                    </a:cubicBezTo>
                    <a:cubicBezTo>
                      <a:pt x="13" y="30"/>
                      <a:pt x="11" y="33"/>
                      <a:pt x="9" y="35"/>
                    </a:cubicBezTo>
                    <a:cubicBezTo>
                      <a:pt x="8" y="36"/>
                      <a:pt x="8" y="37"/>
                      <a:pt x="7" y="37"/>
                    </a:cubicBezTo>
                    <a:cubicBezTo>
                      <a:pt x="6" y="39"/>
                      <a:pt x="4" y="39"/>
                      <a:pt x="4" y="39"/>
                    </a:cubicBezTo>
                    <a:cubicBezTo>
                      <a:pt x="4" y="39"/>
                      <a:pt x="3" y="39"/>
                      <a:pt x="3" y="39"/>
                    </a:cubicBezTo>
                    <a:cubicBezTo>
                      <a:pt x="3" y="38"/>
                      <a:pt x="3" y="38"/>
                      <a:pt x="3" y="38"/>
                    </a:cubicBezTo>
                    <a:cubicBezTo>
                      <a:pt x="5" y="37"/>
                      <a:pt x="6" y="37"/>
                      <a:pt x="7" y="34"/>
                    </a:cubicBezTo>
                    <a:cubicBezTo>
                      <a:pt x="8" y="34"/>
                      <a:pt x="8" y="34"/>
                      <a:pt x="8" y="33"/>
                    </a:cubicBezTo>
                    <a:cubicBezTo>
                      <a:pt x="11" y="30"/>
                      <a:pt x="12" y="29"/>
                      <a:pt x="15" y="26"/>
                    </a:cubicBezTo>
                    <a:cubicBezTo>
                      <a:pt x="15" y="26"/>
                      <a:pt x="15" y="26"/>
                      <a:pt x="15" y="26"/>
                    </a:cubicBezTo>
                    <a:cubicBezTo>
                      <a:pt x="19" y="22"/>
                      <a:pt x="19" y="18"/>
                      <a:pt x="18" y="10"/>
                    </a:cubicBezTo>
                    <a:cubicBezTo>
                      <a:pt x="17" y="3"/>
                      <a:pt x="19" y="0"/>
                      <a:pt x="19" y="0"/>
                    </a:cubicBezTo>
                    <a:cubicBezTo>
                      <a:pt x="19" y="0"/>
                      <a:pt x="19" y="0"/>
                      <a:pt x="19" y="0"/>
                    </a:cubicBezTo>
                    <a:cubicBezTo>
                      <a:pt x="19" y="0"/>
                      <a:pt x="19" y="0"/>
                      <a:pt x="19" y="0"/>
                    </a:cubicBezTo>
                    <a:cubicBezTo>
                      <a:pt x="19" y="3"/>
                      <a:pt x="19" y="6"/>
                      <a:pt x="21" y="13"/>
                    </a:cubicBezTo>
                    <a:cubicBezTo>
                      <a:pt x="22" y="19"/>
                      <a:pt x="20" y="23"/>
                      <a:pt x="17" y="32"/>
                    </a:cubicBezTo>
                    <a:cubicBezTo>
                      <a:pt x="16" y="33"/>
                      <a:pt x="16" y="33"/>
                      <a:pt x="16" y="33"/>
                    </a:cubicBezTo>
                    <a:cubicBezTo>
                      <a:pt x="13" y="41"/>
                      <a:pt x="14" y="48"/>
                      <a:pt x="14" y="51"/>
                    </a:cubicBezTo>
                    <a:cubicBezTo>
                      <a:pt x="15" y="47"/>
                      <a:pt x="16" y="43"/>
                      <a:pt x="17" y="43"/>
                    </a:cubicBezTo>
                    <a:cubicBezTo>
                      <a:pt x="17" y="43"/>
                      <a:pt x="17" y="43"/>
                      <a:pt x="17" y="43"/>
                    </a:cubicBezTo>
                    <a:cubicBezTo>
                      <a:pt x="17" y="43"/>
                      <a:pt x="17" y="44"/>
                      <a:pt x="17" y="45"/>
                    </a:cubicBezTo>
                    <a:cubicBezTo>
                      <a:pt x="17" y="46"/>
                      <a:pt x="16" y="47"/>
                      <a:pt x="16" y="50"/>
                    </a:cubicBezTo>
                    <a:cubicBezTo>
                      <a:pt x="16" y="53"/>
                      <a:pt x="16" y="55"/>
                      <a:pt x="16" y="59"/>
                    </a:cubicBezTo>
                    <a:cubicBezTo>
                      <a:pt x="15" y="64"/>
                      <a:pt x="15" y="71"/>
                      <a:pt x="14" y="80"/>
                    </a:cubicBezTo>
                    <a:cubicBezTo>
                      <a:pt x="24" y="66"/>
                      <a:pt x="35" y="64"/>
                      <a:pt x="42" y="64"/>
                    </a:cubicBezTo>
                    <a:cubicBezTo>
                      <a:pt x="49" y="64"/>
                      <a:pt x="55" y="69"/>
                      <a:pt x="60" y="73"/>
                    </a:cubicBezTo>
                    <a:cubicBezTo>
                      <a:pt x="61" y="74"/>
                      <a:pt x="63" y="75"/>
                      <a:pt x="64" y="76"/>
                    </a:cubicBezTo>
                    <a:cubicBezTo>
                      <a:pt x="73" y="81"/>
                      <a:pt x="77" y="84"/>
                      <a:pt x="75" y="91"/>
                    </a:cubicBezTo>
                    <a:cubicBezTo>
                      <a:pt x="74" y="91"/>
                      <a:pt x="74" y="91"/>
                      <a:pt x="74" y="91"/>
                    </a:cubicBezTo>
                    <a:cubicBezTo>
                      <a:pt x="75" y="85"/>
                      <a:pt x="73" y="83"/>
                      <a:pt x="66" y="79"/>
                    </a:cubicBezTo>
                    <a:cubicBezTo>
                      <a:pt x="65" y="79"/>
                      <a:pt x="65" y="79"/>
                      <a:pt x="64" y="78"/>
                    </a:cubicBezTo>
                    <a:cubicBezTo>
                      <a:pt x="67" y="85"/>
                      <a:pt x="69" y="93"/>
                      <a:pt x="70" y="100"/>
                    </a:cubicBezTo>
                    <a:cubicBezTo>
                      <a:pt x="71" y="105"/>
                      <a:pt x="75" y="109"/>
                      <a:pt x="78" y="113"/>
                    </a:cubicBezTo>
                    <a:cubicBezTo>
                      <a:pt x="79" y="115"/>
                      <a:pt x="81" y="117"/>
                      <a:pt x="81" y="118"/>
                    </a:cubicBezTo>
                    <a:cubicBezTo>
                      <a:pt x="83" y="120"/>
                      <a:pt x="84" y="121"/>
                      <a:pt x="84" y="121"/>
                    </a:cubicBezTo>
                    <a:cubicBezTo>
                      <a:pt x="84" y="121"/>
                      <a:pt x="84" y="121"/>
                      <a:pt x="84" y="121"/>
                    </a:cubicBezTo>
                    <a:cubicBezTo>
                      <a:pt x="84" y="120"/>
                      <a:pt x="85" y="119"/>
                      <a:pt x="84" y="116"/>
                    </a:cubicBezTo>
                    <a:cubicBezTo>
                      <a:pt x="84" y="115"/>
                      <a:pt x="84" y="115"/>
                      <a:pt x="84" y="115"/>
                    </a:cubicBezTo>
                    <a:cubicBezTo>
                      <a:pt x="84" y="116"/>
                      <a:pt x="84" y="116"/>
                      <a:pt x="84" y="116"/>
                    </a:cubicBezTo>
                    <a:cubicBezTo>
                      <a:pt x="86" y="119"/>
                      <a:pt x="86" y="121"/>
                      <a:pt x="86" y="122"/>
                    </a:cubicBezTo>
                    <a:cubicBezTo>
                      <a:pt x="85" y="123"/>
                      <a:pt x="84" y="123"/>
                      <a:pt x="82" y="122"/>
                    </a:cubicBezTo>
                    <a:cubicBezTo>
                      <a:pt x="84" y="127"/>
                      <a:pt x="84" y="134"/>
                      <a:pt x="84" y="135"/>
                    </a:cubicBezTo>
                    <a:cubicBezTo>
                      <a:pt x="84" y="135"/>
                      <a:pt x="84" y="135"/>
                      <a:pt x="84" y="135"/>
                    </a:cubicBezTo>
                    <a:cubicBezTo>
                      <a:pt x="84" y="135"/>
                      <a:pt x="84" y="135"/>
                      <a:pt x="84" y="135"/>
                    </a:cubicBezTo>
                    <a:cubicBezTo>
                      <a:pt x="83" y="134"/>
                      <a:pt x="83" y="134"/>
                      <a:pt x="83" y="134"/>
                    </a:cubicBezTo>
                    <a:cubicBezTo>
                      <a:pt x="81" y="124"/>
                      <a:pt x="78" y="116"/>
                      <a:pt x="71" y="109"/>
                    </a:cubicBezTo>
                    <a:cubicBezTo>
                      <a:pt x="72" y="115"/>
                      <a:pt x="75" y="150"/>
                      <a:pt x="76" y="165"/>
                    </a:cubicBezTo>
                    <a:cubicBezTo>
                      <a:pt x="78" y="186"/>
                      <a:pt x="81" y="192"/>
                      <a:pt x="85" y="197"/>
                    </a:cubicBezTo>
                    <a:cubicBezTo>
                      <a:pt x="86" y="198"/>
                      <a:pt x="87" y="198"/>
                      <a:pt x="87" y="198"/>
                    </a:cubicBezTo>
                    <a:cubicBezTo>
                      <a:pt x="88" y="198"/>
                      <a:pt x="88" y="198"/>
                      <a:pt x="88" y="198"/>
                    </a:cubicBezTo>
                    <a:cubicBezTo>
                      <a:pt x="88" y="198"/>
                      <a:pt x="88" y="196"/>
                      <a:pt x="88" y="193"/>
                    </a:cubicBezTo>
                    <a:cubicBezTo>
                      <a:pt x="87" y="189"/>
                      <a:pt x="86" y="182"/>
                      <a:pt x="84" y="172"/>
                    </a:cubicBezTo>
                    <a:cubicBezTo>
                      <a:pt x="83" y="168"/>
                      <a:pt x="82" y="162"/>
                      <a:pt x="83" y="161"/>
                    </a:cubicBezTo>
                    <a:cubicBezTo>
                      <a:pt x="83" y="161"/>
                      <a:pt x="83" y="161"/>
                      <a:pt x="83" y="161"/>
                    </a:cubicBezTo>
                    <a:cubicBezTo>
                      <a:pt x="83" y="161"/>
                      <a:pt x="83" y="161"/>
                      <a:pt x="83" y="161"/>
                    </a:cubicBezTo>
                    <a:cubicBezTo>
                      <a:pt x="83" y="161"/>
                      <a:pt x="83" y="162"/>
                      <a:pt x="84" y="162"/>
                    </a:cubicBezTo>
                    <a:cubicBezTo>
                      <a:pt x="84" y="164"/>
                      <a:pt x="85" y="166"/>
                      <a:pt x="85" y="168"/>
                    </a:cubicBezTo>
                    <a:cubicBezTo>
                      <a:pt x="85" y="166"/>
                      <a:pt x="86" y="164"/>
                      <a:pt x="87" y="163"/>
                    </a:cubicBezTo>
                    <a:cubicBezTo>
                      <a:pt x="87" y="163"/>
                      <a:pt x="87" y="163"/>
                      <a:pt x="87" y="163"/>
                    </a:cubicBezTo>
                    <a:cubicBezTo>
                      <a:pt x="87" y="163"/>
                      <a:pt x="87" y="163"/>
                      <a:pt x="87" y="163"/>
                    </a:cubicBezTo>
                    <a:cubicBezTo>
                      <a:pt x="85" y="171"/>
                      <a:pt x="87" y="182"/>
                      <a:pt x="90" y="192"/>
                    </a:cubicBezTo>
                    <a:cubicBezTo>
                      <a:pt x="91" y="196"/>
                      <a:pt x="91" y="198"/>
                      <a:pt x="90" y="200"/>
                    </a:cubicBezTo>
                    <a:cubicBezTo>
                      <a:pt x="89" y="201"/>
                      <a:pt x="88" y="201"/>
                      <a:pt x="86" y="201"/>
                    </a:cubicBezTo>
                    <a:cubicBezTo>
                      <a:pt x="86" y="201"/>
                      <a:pt x="85" y="201"/>
                      <a:pt x="85" y="201"/>
                    </a:cubicBezTo>
                    <a:cubicBezTo>
                      <a:pt x="88" y="208"/>
                      <a:pt x="93" y="223"/>
                      <a:pt x="95" y="234"/>
                    </a:cubicBezTo>
                    <a:cubicBezTo>
                      <a:pt x="96" y="241"/>
                      <a:pt x="98" y="254"/>
                      <a:pt x="99" y="265"/>
                    </a:cubicBezTo>
                    <a:cubicBezTo>
                      <a:pt x="100" y="272"/>
                      <a:pt x="101" y="278"/>
                      <a:pt x="102" y="282"/>
                    </a:cubicBezTo>
                    <a:cubicBezTo>
                      <a:pt x="104" y="293"/>
                      <a:pt x="105" y="297"/>
                      <a:pt x="108" y="300"/>
                    </a:cubicBezTo>
                    <a:cubicBezTo>
                      <a:pt x="110" y="301"/>
                      <a:pt x="111" y="302"/>
                      <a:pt x="111" y="303"/>
                    </a:cubicBezTo>
                    <a:cubicBezTo>
                      <a:pt x="112" y="304"/>
                      <a:pt x="113" y="305"/>
                      <a:pt x="114" y="306"/>
                    </a:cubicBezTo>
                    <a:cubicBezTo>
                      <a:pt x="119" y="308"/>
                      <a:pt x="121" y="310"/>
                      <a:pt x="123" y="315"/>
                    </a:cubicBezTo>
                    <a:cubicBezTo>
                      <a:pt x="125" y="318"/>
                      <a:pt x="127" y="321"/>
                      <a:pt x="128" y="322"/>
                    </a:cubicBezTo>
                    <a:cubicBezTo>
                      <a:pt x="128" y="323"/>
                      <a:pt x="128" y="323"/>
                      <a:pt x="128" y="323"/>
                    </a:cubicBezTo>
                    <a:cubicBezTo>
                      <a:pt x="128" y="323"/>
                      <a:pt x="128" y="323"/>
                      <a:pt x="128" y="323"/>
                    </a:cubicBezTo>
                    <a:cubicBezTo>
                      <a:pt x="128" y="323"/>
                      <a:pt x="128" y="323"/>
                      <a:pt x="128" y="323"/>
                    </a:cubicBezTo>
                    <a:cubicBezTo>
                      <a:pt x="128" y="323"/>
                      <a:pt x="128" y="323"/>
                      <a:pt x="128" y="323"/>
                    </a:cubicBezTo>
                    <a:cubicBezTo>
                      <a:pt x="127" y="322"/>
                      <a:pt x="125" y="319"/>
                      <a:pt x="122" y="314"/>
                    </a:cubicBezTo>
                    <a:cubicBezTo>
                      <a:pt x="119" y="309"/>
                      <a:pt x="115" y="308"/>
                      <a:pt x="114" y="308"/>
                    </a:cubicBezTo>
                    <a:cubicBezTo>
                      <a:pt x="114" y="309"/>
                      <a:pt x="115" y="311"/>
                      <a:pt x="115" y="313"/>
                    </a:cubicBezTo>
                    <a:cubicBezTo>
                      <a:pt x="115" y="313"/>
                      <a:pt x="115" y="313"/>
                      <a:pt x="115" y="313"/>
                    </a:cubicBezTo>
                    <a:cubicBezTo>
                      <a:pt x="118" y="313"/>
                      <a:pt x="120" y="316"/>
                      <a:pt x="122" y="319"/>
                    </a:cubicBezTo>
                    <a:cubicBezTo>
                      <a:pt x="124" y="323"/>
                      <a:pt x="127" y="324"/>
                      <a:pt x="127" y="324"/>
                    </a:cubicBezTo>
                    <a:cubicBezTo>
                      <a:pt x="128" y="325"/>
                      <a:pt x="128" y="325"/>
                      <a:pt x="128" y="325"/>
                    </a:cubicBezTo>
                    <a:cubicBezTo>
                      <a:pt x="127" y="325"/>
                      <a:pt x="127" y="325"/>
                      <a:pt x="127" y="325"/>
                    </a:cubicBezTo>
                    <a:cubicBezTo>
                      <a:pt x="125" y="325"/>
                      <a:pt x="123" y="323"/>
                      <a:pt x="121" y="320"/>
                    </a:cubicBezTo>
                    <a:cubicBezTo>
                      <a:pt x="121" y="320"/>
                      <a:pt x="120" y="319"/>
                      <a:pt x="120" y="319"/>
                    </a:cubicBezTo>
                    <a:cubicBezTo>
                      <a:pt x="118" y="317"/>
                      <a:pt x="117" y="316"/>
                      <a:pt x="116" y="316"/>
                    </a:cubicBezTo>
                    <a:cubicBezTo>
                      <a:pt x="115" y="316"/>
                      <a:pt x="115" y="316"/>
                      <a:pt x="115" y="316"/>
                    </a:cubicBezTo>
                    <a:cubicBezTo>
                      <a:pt x="114" y="317"/>
                      <a:pt x="114" y="318"/>
                      <a:pt x="115" y="323"/>
                    </a:cubicBezTo>
                    <a:cubicBezTo>
                      <a:pt x="116" y="326"/>
                      <a:pt x="116" y="329"/>
                      <a:pt x="117" y="333"/>
                    </a:cubicBezTo>
                    <a:cubicBezTo>
                      <a:pt x="118" y="336"/>
                      <a:pt x="118" y="339"/>
                      <a:pt x="119" y="342"/>
                    </a:cubicBezTo>
                    <a:cubicBezTo>
                      <a:pt x="120" y="348"/>
                      <a:pt x="120" y="351"/>
                      <a:pt x="119" y="352"/>
                    </a:cubicBezTo>
                    <a:cubicBezTo>
                      <a:pt x="119" y="352"/>
                      <a:pt x="119" y="352"/>
                      <a:pt x="119" y="352"/>
                    </a:cubicBezTo>
                    <a:cubicBezTo>
                      <a:pt x="119" y="352"/>
                      <a:pt x="119" y="352"/>
                      <a:pt x="119" y="352"/>
                    </a:cubicBezTo>
                    <a:cubicBezTo>
                      <a:pt x="119" y="350"/>
                      <a:pt x="118" y="345"/>
                      <a:pt x="117" y="341"/>
                    </a:cubicBezTo>
                    <a:cubicBezTo>
                      <a:pt x="117" y="340"/>
                      <a:pt x="117" y="339"/>
                      <a:pt x="117" y="338"/>
                    </a:cubicBezTo>
                    <a:cubicBezTo>
                      <a:pt x="116" y="335"/>
                      <a:pt x="115" y="331"/>
                      <a:pt x="115" y="329"/>
                    </a:cubicBezTo>
                    <a:cubicBezTo>
                      <a:pt x="115" y="330"/>
                      <a:pt x="115" y="332"/>
                      <a:pt x="115" y="335"/>
                    </a:cubicBezTo>
                    <a:cubicBezTo>
                      <a:pt x="115" y="339"/>
                      <a:pt x="116" y="344"/>
                      <a:pt x="117" y="347"/>
                    </a:cubicBezTo>
                    <a:cubicBezTo>
                      <a:pt x="117" y="350"/>
                      <a:pt x="117" y="350"/>
                      <a:pt x="117" y="351"/>
                    </a:cubicBezTo>
                    <a:cubicBezTo>
                      <a:pt x="117" y="351"/>
                      <a:pt x="117" y="351"/>
                      <a:pt x="117" y="351"/>
                    </a:cubicBezTo>
                    <a:cubicBezTo>
                      <a:pt x="117" y="351"/>
                      <a:pt x="117" y="351"/>
                      <a:pt x="117" y="351"/>
                    </a:cubicBezTo>
                    <a:cubicBezTo>
                      <a:pt x="117" y="350"/>
                      <a:pt x="117" y="350"/>
                      <a:pt x="117" y="350"/>
                    </a:cubicBezTo>
                    <a:cubicBezTo>
                      <a:pt x="115" y="347"/>
                      <a:pt x="114" y="341"/>
                      <a:pt x="113" y="332"/>
                    </a:cubicBezTo>
                    <a:cubicBezTo>
                      <a:pt x="113" y="330"/>
                      <a:pt x="113" y="330"/>
                      <a:pt x="113" y="330"/>
                    </a:cubicBezTo>
                    <a:cubicBezTo>
                      <a:pt x="113" y="324"/>
                      <a:pt x="113" y="323"/>
                      <a:pt x="112" y="318"/>
                    </a:cubicBezTo>
                    <a:cubicBezTo>
                      <a:pt x="111" y="320"/>
                      <a:pt x="109" y="321"/>
                      <a:pt x="107" y="322"/>
                    </a:cubicBezTo>
                    <a:cubicBezTo>
                      <a:pt x="107" y="326"/>
                      <a:pt x="108" y="338"/>
                      <a:pt x="111" y="345"/>
                    </a:cubicBezTo>
                    <a:cubicBezTo>
                      <a:pt x="113" y="351"/>
                      <a:pt x="112" y="355"/>
                      <a:pt x="112" y="355"/>
                    </a:cubicBezTo>
                    <a:cubicBezTo>
                      <a:pt x="112" y="355"/>
                      <a:pt x="112" y="355"/>
                      <a:pt x="112" y="355"/>
                    </a:cubicBezTo>
                    <a:cubicBezTo>
                      <a:pt x="112" y="355"/>
                      <a:pt x="112" y="355"/>
                      <a:pt x="112" y="355"/>
                    </a:cubicBezTo>
                    <a:cubicBezTo>
                      <a:pt x="112" y="355"/>
                      <a:pt x="112" y="355"/>
                      <a:pt x="112" y="355"/>
                    </a:cubicBezTo>
                    <a:cubicBezTo>
                      <a:pt x="112" y="355"/>
                      <a:pt x="112" y="355"/>
                      <a:pt x="112" y="355"/>
                    </a:cubicBezTo>
                    <a:cubicBezTo>
                      <a:pt x="112" y="353"/>
                      <a:pt x="111" y="349"/>
                      <a:pt x="110" y="346"/>
                    </a:cubicBezTo>
                    <a:cubicBezTo>
                      <a:pt x="109" y="344"/>
                      <a:pt x="109" y="343"/>
                      <a:pt x="108" y="341"/>
                    </a:cubicBezTo>
                    <a:cubicBezTo>
                      <a:pt x="108" y="339"/>
                      <a:pt x="107" y="337"/>
                      <a:pt x="107" y="334"/>
                    </a:cubicBezTo>
                    <a:cubicBezTo>
                      <a:pt x="107" y="342"/>
                      <a:pt x="109" y="351"/>
                      <a:pt x="110" y="354"/>
                    </a:cubicBezTo>
                    <a:cubicBezTo>
                      <a:pt x="111" y="356"/>
                      <a:pt x="111" y="356"/>
                      <a:pt x="111" y="356"/>
                    </a:cubicBezTo>
                    <a:cubicBezTo>
                      <a:pt x="110" y="356"/>
                      <a:pt x="110" y="356"/>
                      <a:pt x="110" y="356"/>
                    </a:cubicBezTo>
                    <a:moveTo>
                      <a:pt x="105" y="322"/>
                    </a:moveTo>
                    <a:cubicBezTo>
                      <a:pt x="105" y="322"/>
                      <a:pt x="105" y="322"/>
                      <a:pt x="105" y="322"/>
                    </a:cubicBezTo>
                    <a:cubicBezTo>
                      <a:pt x="105" y="322"/>
                      <a:pt x="105" y="333"/>
                      <a:pt x="106" y="338"/>
                    </a:cubicBezTo>
                    <a:cubicBezTo>
                      <a:pt x="106" y="344"/>
                      <a:pt x="107" y="348"/>
                      <a:pt x="109" y="352"/>
                    </a:cubicBezTo>
                    <a:cubicBezTo>
                      <a:pt x="109" y="354"/>
                      <a:pt x="110" y="355"/>
                      <a:pt x="110" y="355"/>
                    </a:cubicBezTo>
                    <a:cubicBezTo>
                      <a:pt x="110" y="355"/>
                      <a:pt x="110" y="355"/>
                      <a:pt x="110" y="354"/>
                    </a:cubicBezTo>
                    <a:cubicBezTo>
                      <a:pt x="109" y="351"/>
                      <a:pt x="106" y="341"/>
                      <a:pt x="106" y="333"/>
                    </a:cubicBezTo>
                    <a:cubicBezTo>
                      <a:pt x="106" y="332"/>
                      <a:pt x="106" y="332"/>
                      <a:pt x="106" y="332"/>
                    </a:cubicBezTo>
                    <a:cubicBezTo>
                      <a:pt x="107" y="333"/>
                      <a:pt x="107" y="333"/>
                      <a:pt x="107" y="333"/>
                    </a:cubicBezTo>
                    <a:cubicBezTo>
                      <a:pt x="108" y="337"/>
                      <a:pt x="108" y="339"/>
                      <a:pt x="109" y="341"/>
                    </a:cubicBezTo>
                    <a:cubicBezTo>
                      <a:pt x="109" y="343"/>
                      <a:pt x="109" y="344"/>
                      <a:pt x="110" y="346"/>
                    </a:cubicBezTo>
                    <a:cubicBezTo>
                      <a:pt x="111" y="348"/>
                      <a:pt x="112" y="350"/>
                      <a:pt x="112" y="352"/>
                    </a:cubicBezTo>
                    <a:cubicBezTo>
                      <a:pt x="112" y="351"/>
                      <a:pt x="112" y="348"/>
                      <a:pt x="110" y="345"/>
                    </a:cubicBezTo>
                    <a:cubicBezTo>
                      <a:pt x="108" y="338"/>
                      <a:pt x="106" y="326"/>
                      <a:pt x="106" y="322"/>
                    </a:cubicBezTo>
                    <a:cubicBezTo>
                      <a:pt x="106" y="321"/>
                      <a:pt x="106" y="321"/>
                      <a:pt x="106" y="321"/>
                    </a:cubicBezTo>
                    <a:cubicBezTo>
                      <a:pt x="106" y="321"/>
                      <a:pt x="106" y="321"/>
                      <a:pt x="106" y="321"/>
                    </a:cubicBezTo>
                    <a:cubicBezTo>
                      <a:pt x="109" y="321"/>
                      <a:pt x="111" y="319"/>
                      <a:pt x="112" y="318"/>
                    </a:cubicBezTo>
                    <a:cubicBezTo>
                      <a:pt x="112" y="317"/>
                      <a:pt x="112" y="317"/>
                      <a:pt x="112" y="317"/>
                    </a:cubicBezTo>
                    <a:cubicBezTo>
                      <a:pt x="112" y="318"/>
                      <a:pt x="112" y="318"/>
                      <a:pt x="112" y="318"/>
                    </a:cubicBezTo>
                    <a:cubicBezTo>
                      <a:pt x="113" y="322"/>
                      <a:pt x="113" y="324"/>
                      <a:pt x="114" y="330"/>
                    </a:cubicBezTo>
                    <a:cubicBezTo>
                      <a:pt x="114" y="332"/>
                      <a:pt x="114" y="332"/>
                      <a:pt x="114" y="332"/>
                    </a:cubicBezTo>
                    <a:cubicBezTo>
                      <a:pt x="114" y="340"/>
                      <a:pt x="115" y="345"/>
                      <a:pt x="116" y="349"/>
                    </a:cubicBezTo>
                    <a:cubicBezTo>
                      <a:pt x="116" y="349"/>
                      <a:pt x="116" y="348"/>
                      <a:pt x="116" y="347"/>
                    </a:cubicBezTo>
                    <a:cubicBezTo>
                      <a:pt x="115" y="344"/>
                      <a:pt x="114" y="339"/>
                      <a:pt x="114" y="335"/>
                    </a:cubicBezTo>
                    <a:cubicBezTo>
                      <a:pt x="114" y="330"/>
                      <a:pt x="114" y="327"/>
                      <a:pt x="114" y="327"/>
                    </a:cubicBezTo>
                    <a:cubicBezTo>
                      <a:pt x="114" y="325"/>
                      <a:pt x="114" y="325"/>
                      <a:pt x="114" y="325"/>
                    </a:cubicBezTo>
                    <a:cubicBezTo>
                      <a:pt x="115" y="327"/>
                      <a:pt x="115" y="327"/>
                      <a:pt x="115" y="327"/>
                    </a:cubicBezTo>
                    <a:cubicBezTo>
                      <a:pt x="115" y="327"/>
                      <a:pt x="116" y="333"/>
                      <a:pt x="117" y="338"/>
                    </a:cubicBezTo>
                    <a:cubicBezTo>
                      <a:pt x="117" y="339"/>
                      <a:pt x="117" y="340"/>
                      <a:pt x="118" y="341"/>
                    </a:cubicBezTo>
                    <a:cubicBezTo>
                      <a:pt x="118" y="345"/>
                      <a:pt x="119" y="349"/>
                      <a:pt x="119" y="351"/>
                    </a:cubicBezTo>
                    <a:cubicBezTo>
                      <a:pt x="119" y="349"/>
                      <a:pt x="119" y="347"/>
                      <a:pt x="118" y="342"/>
                    </a:cubicBezTo>
                    <a:cubicBezTo>
                      <a:pt x="118" y="339"/>
                      <a:pt x="117" y="336"/>
                      <a:pt x="117" y="334"/>
                    </a:cubicBezTo>
                    <a:cubicBezTo>
                      <a:pt x="116" y="329"/>
                      <a:pt x="115" y="326"/>
                      <a:pt x="114" y="323"/>
                    </a:cubicBezTo>
                    <a:cubicBezTo>
                      <a:pt x="113" y="318"/>
                      <a:pt x="113" y="316"/>
                      <a:pt x="114" y="316"/>
                    </a:cubicBezTo>
                    <a:cubicBezTo>
                      <a:pt x="115" y="316"/>
                      <a:pt x="115" y="316"/>
                      <a:pt x="116" y="316"/>
                    </a:cubicBezTo>
                    <a:cubicBezTo>
                      <a:pt x="117" y="316"/>
                      <a:pt x="118" y="316"/>
                      <a:pt x="120" y="318"/>
                    </a:cubicBezTo>
                    <a:cubicBezTo>
                      <a:pt x="121" y="319"/>
                      <a:pt x="121" y="320"/>
                      <a:pt x="122" y="320"/>
                    </a:cubicBezTo>
                    <a:cubicBezTo>
                      <a:pt x="123" y="322"/>
                      <a:pt x="124" y="323"/>
                      <a:pt x="126" y="324"/>
                    </a:cubicBezTo>
                    <a:cubicBezTo>
                      <a:pt x="125" y="323"/>
                      <a:pt x="123" y="322"/>
                      <a:pt x="122" y="320"/>
                    </a:cubicBezTo>
                    <a:cubicBezTo>
                      <a:pt x="119" y="315"/>
                      <a:pt x="117" y="313"/>
                      <a:pt x="115" y="314"/>
                    </a:cubicBezTo>
                    <a:cubicBezTo>
                      <a:pt x="114" y="314"/>
                      <a:pt x="114" y="314"/>
                      <a:pt x="114" y="314"/>
                    </a:cubicBezTo>
                    <a:cubicBezTo>
                      <a:pt x="114" y="313"/>
                      <a:pt x="114" y="313"/>
                      <a:pt x="114" y="313"/>
                    </a:cubicBezTo>
                    <a:cubicBezTo>
                      <a:pt x="115" y="310"/>
                      <a:pt x="114" y="308"/>
                      <a:pt x="114" y="308"/>
                    </a:cubicBezTo>
                    <a:cubicBezTo>
                      <a:pt x="113" y="307"/>
                      <a:pt x="113" y="307"/>
                      <a:pt x="113" y="307"/>
                    </a:cubicBezTo>
                    <a:cubicBezTo>
                      <a:pt x="114" y="307"/>
                      <a:pt x="114" y="307"/>
                      <a:pt x="114" y="307"/>
                    </a:cubicBezTo>
                    <a:cubicBezTo>
                      <a:pt x="114" y="307"/>
                      <a:pt x="119" y="308"/>
                      <a:pt x="122" y="314"/>
                    </a:cubicBezTo>
                    <a:cubicBezTo>
                      <a:pt x="123" y="316"/>
                      <a:pt x="124" y="317"/>
                      <a:pt x="125" y="318"/>
                    </a:cubicBezTo>
                    <a:cubicBezTo>
                      <a:pt x="124" y="317"/>
                      <a:pt x="123" y="316"/>
                      <a:pt x="123" y="315"/>
                    </a:cubicBezTo>
                    <a:cubicBezTo>
                      <a:pt x="120" y="310"/>
                      <a:pt x="118" y="308"/>
                      <a:pt x="114" y="306"/>
                    </a:cubicBezTo>
                    <a:cubicBezTo>
                      <a:pt x="113" y="305"/>
                      <a:pt x="112" y="305"/>
                      <a:pt x="111" y="303"/>
                    </a:cubicBezTo>
                    <a:cubicBezTo>
                      <a:pt x="110" y="302"/>
                      <a:pt x="109" y="301"/>
                      <a:pt x="108" y="300"/>
                    </a:cubicBezTo>
                    <a:cubicBezTo>
                      <a:pt x="105" y="297"/>
                      <a:pt x="103" y="293"/>
                      <a:pt x="101" y="282"/>
                    </a:cubicBezTo>
                    <a:cubicBezTo>
                      <a:pt x="101" y="278"/>
                      <a:pt x="100" y="272"/>
                      <a:pt x="99" y="265"/>
                    </a:cubicBezTo>
                    <a:cubicBezTo>
                      <a:pt x="97" y="254"/>
                      <a:pt x="95" y="241"/>
                      <a:pt x="94" y="235"/>
                    </a:cubicBezTo>
                    <a:cubicBezTo>
                      <a:pt x="92" y="223"/>
                      <a:pt x="88" y="208"/>
                      <a:pt x="84" y="201"/>
                    </a:cubicBezTo>
                    <a:cubicBezTo>
                      <a:pt x="84" y="201"/>
                      <a:pt x="84" y="201"/>
                      <a:pt x="84" y="201"/>
                    </a:cubicBezTo>
                    <a:cubicBezTo>
                      <a:pt x="84" y="201"/>
                      <a:pt x="84" y="201"/>
                      <a:pt x="84" y="201"/>
                    </a:cubicBezTo>
                    <a:cubicBezTo>
                      <a:pt x="84" y="201"/>
                      <a:pt x="85" y="201"/>
                      <a:pt x="86" y="201"/>
                    </a:cubicBezTo>
                    <a:cubicBezTo>
                      <a:pt x="88" y="201"/>
                      <a:pt x="89" y="201"/>
                      <a:pt x="89" y="200"/>
                    </a:cubicBezTo>
                    <a:cubicBezTo>
                      <a:pt x="91" y="198"/>
                      <a:pt x="91" y="196"/>
                      <a:pt x="90" y="192"/>
                    </a:cubicBezTo>
                    <a:cubicBezTo>
                      <a:pt x="87" y="182"/>
                      <a:pt x="85" y="172"/>
                      <a:pt x="86" y="164"/>
                    </a:cubicBezTo>
                    <a:cubicBezTo>
                      <a:pt x="86" y="165"/>
                      <a:pt x="85" y="168"/>
                      <a:pt x="85" y="169"/>
                    </a:cubicBezTo>
                    <a:cubicBezTo>
                      <a:pt x="84" y="171"/>
                      <a:pt x="84" y="171"/>
                      <a:pt x="84" y="171"/>
                    </a:cubicBezTo>
                    <a:cubicBezTo>
                      <a:pt x="84" y="169"/>
                      <a:pt x="84" y="169"/>
                      <a:pt x="84" y="169"/>
                    </a:cubicBezTo>
                    <a:cubicBezTo>
                      <a:pt x="84" y="169"/>
                      <a:pt x="84" y="165"/>
                      <a:pt x="83" y="162"/>
                    </a:cubicBezTo>
                    <a:cubicBezTo>
                      <a:pt x="83" y="162"/>
                      <a:pt x="83" y="162"/>
                      <a:pt x="83" y="162"/>
                    </a:cubicBezTo>
                    <a:cubicBezTo>
                      <a:pt x="83" y="164"/>
                      <a:pt x="84" y="168"/>
                      <a:pt x="84" y="172"/>
                    </a:cubicBezTo>
                    <a:cubicBezTo>
                      <a:pt x="86" y="182"/>
                      <a:pt x="88" y="189"/>
                      <a:pt x="88" y="193"/>
                    </a:cubicBezTo>
                    <a:cubicBezTo>
                      <a:pt x="89" y="195"/>
                      <a:pt x="89" y="197"/>
                      <a:pt x="88" y="198"/>
                    </a:cubicBezTo>
                    <a:cubicBezTo>
                      <a:pt x="87" y="199"/>
                      <a:pt x="87" y="199"/>
                      <a:pt x="87" y="199"/>
                    </a:cubicBezTo>
                    <a:cubicBezTo>
                      <a:pt x="86" y="199"/>
                      <a:pt x="86" y="198"/>
                      <a:pt x="84" y="197"/>
                    </a:cubicBezTo>
                    <a:cubicBezTo>
                      <a:pt x="81" y="192"/>
                      <a:pt x="78" y="186"/>
                      <a:pt x="76" y="166"/>
                    </a:cubicBezTo>
                    <a:cubicBezTo>
                      <a:pt x="75" y="150"/>
                      <a:pt x="71" y="112"/>
                      <a:pt x="71" y="108"/>
                    </a:cubicBezTo>
                    <a:cubicBezTo>
                      <a:pt x="71" y="107"/>
                      <a:pt x="71" y="107"/>
                      <a:pt x="71" y="107"/>
                    </a:cubicBezTo>
                    <a:cubicBezTo>
                      <a:pt x="71" y="108"/>
                      <a:pt x="71" y="108"/>
                      <a:pt x="71" y="108"/>
                    </a:cubicBezTo>
                    <a:cubicBezTo>
                      <a:pt x="79" y="117"/>
                      <a:pt x="82" y="126"/>
                      <a:pt x="84" y="133"/>
                    </a:cubicBezTo>
                    <a:cubicBezTo>
                      <a:pt x="83" y="130"/>
                      <a:pt x="83" y="125"/>
                      <a:pt x="82" y="121"/>
                    </a:cubicBezTo>
                    <a:cubicBezTo>
                      <a:pt x="81" y="121"/>
                      <a:pt x="81" y="121"/>
                      <a:pt x="81" y="121"/>
                    </a:cubicBezTo>
                    <a:cubicBezTo>
                      <a:pt x="82" y="121"/>
                      <a:pt x="82" y="121"/>
                      <a:pt x="82" y="121"/>
                    </a:cubicBezTo>
                    <a:cubicBezTo>
                      <a:pt x="84" y="122"/>
                      <a:pt x="85" y="122"/>
                      <a:pt x="85" y="122"/>
                    </a:cubicBezTo>
                    <a:cubicBezTo>
                      <a:pt x="86" y="121"/>
                      <a:pt x="86" y="120"/>
                      <a:pt x="85" y="117"/>
                    </a:cubicBezTo>
                    <a:cubicBezTo>
                      <a:pt x="85" y="119"/>
                      <a:pt x="85" y="120"/>
                      <a:pt x="84" y="121"/>
                    </a:cubicBezTo>
                    <a:cubicBezTo>
                      <a:pt x="84" y="121"/>
                      <a:pt x="84" y="121"/>
                      <a:pt x="84" y="121"/>
                    </a:cubicBezTo>
                    <a:cubicBezTo>
                      <a:pt x="83" y="121"/>
                      <a:pt x="82" y="120"/>
                      <a:pt x="81" y="118"/>
                    </a:cubicBezTo>
                    <a:cubicBezTo>
                      <a:pt x="80" y="117"/>
                      <a:pt x="79" y="115"/>
                      <a:pt x="78" y="113"/>
                    </a:cubicBezTo>
                    <a:cubicBezTo>
                      <a:pt x="74" y="109"/>
                      <a:pt x="71" y="105"/>
                      <a:pt x="70" y="100"/>
                    </a:cubicBezTo>
                    <a:cubicBezTo>
                      <a:pt x="68" y="93"/>
                      <a:pt x="66" y="84"/>
                      <a:pt x="63" y="78"/>
                    </a:cubicBezTo>
                    <a:cubicBezTo>
                      <a:pt x="63" y="77"/>
                      <a:pt x="63" y="77"/>
                      <a:pt x="63" y="77"/>
                    </a:cubicBezTo>
                    <a:cubicBezTo>
                      <a:pt x="64" y="78"/>
                      <a:pt x="64" y="78"/>
                      <a:pt x="64" y="78"/>
                    </a:cubicBezTo>
                    <a:cubicBezTo>
                      <a:pt x="65" y="78"/>
                      <a:pt x="65" y="79"/>
                      <a:pt x="66" y="79"/>
                    </a:cubicBezTo>
                    <a:cubicBezTo>
                      <a:pt x="72" y="82"/>
                      <a:pt x="75" y="84"/>
                      <a:pt x="75" y="88"/>
                    </a:cubicBezTo>
                    <a:cubicBezTo>
                      <a:pt x="75" y="84"/>
                      <a:pt x="73" y="81"/>
                      <a:pt x="64" y="76"/>
                    </a:cubicBezTo>
                    <a:cubicBezTo>
                      <a:pt x="62" y="75"/>
                      <a:pt x="61" y="74"/>
                      <a:pt x="60" y="73"/>
                    </a:cubicBezTo>
                    <a:cubicBezTo>
                      <a:pt x="55" y="69"/>
                      <a:pt x="49" y="64"/>
                      <a:pt x="42" y="64"/>
                    </a:cubicBezTo>
                    <a:cubicBezTo>
                      <a:pt x="35" y="64"/>
                      <a:pt x="24" y="66"/>
                      <a:pt x="14" y="81"/>
                    </a:cubicBezTo>
                    <a:cubicBezTo>
                      <a:pt x="14" y="82"/>
                      <a:pt x="14" y="82"/>
                      <a:pt x="14" y="82"/>
                    </a:cubicBezTo>
                    <a:cubicBezTo>
                      <a:pt x="14" y="81"/>
                      <a:pt x="14" y="81"/>
                      <a:pt x="14" y="81"/>
                    </a:cubicBezTo>
                    <a:cubicBezTo>
                      <a:pt x="15" y="71"/>
                      <a:pt x="15" y="64"/>
                      <a:pt x="15" y="59"/>
                    </a:cubicBezTo>
                    <a:cubicBezTo>
                      <a:pt x="15" y="55"/>
                      <a:pt x="15" y="52"/>
                      <a:pt x="16" y="50"/>
                    </a:cubicBezTo>
                    <a:cubicBezTo>
                      <a:pt x="16" y="47"/>
                      <a:pt x="16" y="46"/>
                      <a:pt x="16" y="45"/>
                    </a:cubicBezTo>
                    <a:cubicBezTo>
                      <a:pt x="17" y="44"/>
                      <a:pt x="17" y="44"/>
                      <a:pt x="17" y="43"/>
                    </a:cubicBezTo>
                    <a:cubicBezTo>
                      <a:pt x="17" y="43"/>
                      <a:pt x="17" y="43"/>
                      <a:pt x="17" y="43"/>
                    </a:cubicBezTo>
                    <a:cubicBezTo>
                      <a:pt x="16" y="44"/>
                      <a:pt x="15" y="48"/>
                      <a:pt x="14" y="52"/>
                    </a:cubicBezTo>
                    <a:cubicBezTo>
                      <a:pt x="14" y="53"/>
                      <a:pt x="14" y="53"/>
                      <a:pt x="14" y="53"/>
                    </a:cubicBezTo>
                    <a:cubicBezTo>
                      <a:pt x="14" y="52"/>
                      <a:pt x="14" y="52"/>
                      <a:pt x="14" y="52"/>
                    </a:cubicBezTo>
                    <a:cubicBezTo>
                      <a:pt x="14" y="52"/>
                      <a:pt x="12" y="44"/>
                      <a:pt x="16" y="33"/>
                    </a:cubicBezTo>
                    <a:cubicBezTo>
                      <a:pt x="16" y="32"/>
                      <a:pt x="16" y="32"/>
                      <a:pt x="16" y="32"/>
                    </a:cubicBezTo>
                    <a:cubicBezTo>
                      <a:pt x="20" y="23"/>
                      <a:pt x="21" y="19"/>
                      <a:pt x="20" y="13"/>
                    </a:cubicBezTo>
                    <a:cubicBezTo>
                      <a:pt x="19" y="7"/>
                      <a:pt x="19" y="4"/>
                      <a:pt x="19" y="2"/>
                    </a:cubicBezTo>
                    <a:cubicBezTo>
                      <a:pt x="18" y="3"/>
                      <a:pt x="18" y="6"/>
                      <a:pt x="19" y="10"/>
                    </a:cubicBezTo>
                    <a:cubicBezTo>
                      <a:pt x="20" y="18"/>
                      <a:pt x="19" y="23"/>
                      <a:pt x="16" y="26"/>
                    </a:cubicBezTo>
                    <a:cubicBezTo>
                      <a:pt x="15" y="26"/>
                      <a:pt x="15" y="26"/>
                      <a:pt x="15" y="26"/>
                    </a:cubicBezTo>
                    <a:cubicBezTo>
                      <a:pt x="12" y="30"/>
                      <a:pt x="11" y="31"/>
                      <a:pt x="9" y="34"/>
                    </a:cubicBezTo>
                    <a:cubicBezTo>
                      <a:pt x="8" y="34"/>
                      <a:pt x="8" y="34"/>
                      <a:pt x="8" y="35"/>
                    </a:cubicBezTo>
                    <a:cubicBezTo>
                      <a:pt x="6" y="37"/>
                      <a:pt x="5" y="38"/>
                      <a:pt x="3" y="38"/>
                    </a:cubicBezTo>
                    <a:cubicBezTo>
                      <a:pt x="4" y="39"/>
                      <a:pt x="4" y="39"/>
                      <a:pt x="4" y="39"/>
                    </a:cubicBezTo>
                    <a:cubicBezTo>
                      <a:pt x="4" y="39"/>
                      <a:pt x="6" y="38"/>
                      <a:pt x="7" y="37"/>
                    </a:cubicBezTo>
                    <a:cubicBezTo>
                      <a:pt x="7" y="37"/>
                      <a:pt x="8" y="36"/>
                      <a:pt x="9" y="35"/>
                    </a:cubicBezTo>
                    <a:cubicBezTo>
                      <a:pt x="10" y="33"/>
                      <a:pt x="13" y="29"/>
                      <a:pt x="16" y="28"/>
                    </a:cubicBezTo>
                    <a:cubicBezTo>
                      <a:pt x="16" y="28"/>
                      <a:pt x="16" y="28"/>
                      <a:pt x="16" y="28"/>
                    </a:cubicBezTo>
                    <a:cubicBezTo>
                      <a:pt x="16" y="29"/>
                      <a:pt x="16" y="29"/>
                      <a:pt x="16" y="29"/>
                    </a:cubicBezTo>
                    <a:cubicBezTo>
                      <a:pt x="13" y="35"/>
                      <a:pt x="11" y="43"/>
                      <a:pt x="11" y="56"/>
                    </a:cubicBezTo>
                    <a:cubicBezTo>
                      <a:pt x="10" y="64"/>
                      <a:pt x="8" y="72"/>
                      <a:pt x="6" y="78"/>
                    </a:cubicBezTo>
                    <a:cubicBezTo>
                      <a:pt x="3" y="85"/>
                      <a:pt x="2" y="90"/>
                      <a:pt x="1" y="97"/>
                    </a:cubicBezTo>
                    <a:cubicBezTo>
                      <a:pt x="1" y="103"/>
                      <a:pt x="1" y="106"/>
                      <a:pt x="1" y="107"/>
                    </a:cubicBezTo>
                    <a:cubicBezTo>
                      <a:pt x="3" y="107"/>
                      <a:pt x="3" y="107"/>
                      <a:pt x="3" y="107"/>
                    </a:cubicBezTo>
                    <a:cubicBezTo>
                      <a:pt x="3" y="105"/>
                      <a:pt x="4" y="91"/>
                      <a:pt x="7" y="83"/>
                    </a:cubicBezTo>
                    <a:cubicBezTo>
                      <a:pt x="9" y="77"/>
                      <a:pt x="11" y="72"/>
                      <a:pt x="12" y="65"/>
                    </a:cubicBezTo>
                    <a:cubicBezTo>
                      <a:pt x="13" y="63"/>
                      <a:pt x="13" y="63"/>
                      <a:pt x="13" y="63"/>
                    </a:cubicBezTo>
                    <a:cubicBezTo>
                      <a:pt x="13" y="65"/>
                      <a:pt x="13" y="65"/>
                      <a:pt x="13" y="65"/>
                    </a:cubicBezTo>
                    <a:cubicBezTo>
                      <a:pt x="13" y="75"/>
                      <a:pt x="12" y="83"/>
                      <a:pt x="10" y="88"/>
                    </a:cubicBezTo>
                    <a:cubicBezTo>
                      <a:pt x="6" y="97"/>
                      <a:pt x="4" y="105"/>
                      <a:pt x="4" y="107"/>
                    </a:cubicBezTo>
                    <a:cubicBezTo>
                      <a:pt x="6" y="107"/>
                      <a:pt x="6" y="107"/>
                      <a:pt x="6" y="107"/>
                    </a:cubicBezTo>
                    <a:cubicBezTo>
                      <a:pt x="6" y="105"/>
                      <a:pt x="12" y="82"/>
                      <a:pt x="24" y="74"/>
                    </a:cubicBezTo>
                    <a:cubicBezTo>
                      <a:pt x="30" y="69"/>
                      <a:pt x="36" y="67"/>
                      <a:pt x="41" y="67"/>
                    </a:cubicBezTo>
                    <a:cubicBezTo>
                      <a:pt x="46" y="67"/>
                      <a:pt x="50" y="69"/>
                      <a:pt x="54" y="72"/>
                    </a:cubicBezTo>
                    <a:cubicBezTo>
                      <a:pt x="62" y="79"/>
                      <a:pt x="66" y="87"/>
                      <a:pt x="67" y="97"/>
                    </a:cubicBezTo>
                    <a:cubicBezTo>
                      <a:pt x="67" y="101"/>
                      <a:pt x="67" y="101"/>
                      <a:pt x="67" y="101"/>
                    </a:cubicBezTo>
                    <a:cubicBezTo>
                      <a:pt x="68" y="118"/>
                      <a:pt x="68" y="121"/>
                      <a:pt x="66" y="125"/>
                    </a:cubicBezTo>
                    <a:cubicBezTo>
                      <a:pt x="65" y="129"/>
                      <a:pt x="60" y="138"/>
                      <a:pt x="58" y="140"/>
                    </a:cubicBezTo>
                    <a:cubicBezTo>
                      <a:pt x="58" y="140"/>
                      <a:pt x="57" y="140"/>
                      <a:pt x="57" y="140"/>
                    </a:cubicBezTo>
                    <a:cubicBezTo>
                      <a:pt x="56" y="140"/>
                      <a:pt x="56" y="140"/>
                      <a:pt x="55" y="139"/>
                    </a:cubicBezTo>
                    <a:cubicBezTo>
                      <a:pt x="55" y="138"/>
                      <a:pt x="54" y="137"/>
                      <a:pt x="54" y="136"/>
                    </a:cubicBezTo>
                    <a:cubicBezTo>
                      <a:pt x="54" y="136"/>
                      <a:pt x="54" y="138"/>
                      <a:pt x="54" y="140"/>
                    </a:cubicBezTo>
                    <a:cubicBezTo>
                      <a:pt x="55" y="141"/>
                      <a:pt x="56" y="142"/>
                      <a:pt x="58" y="142"/>
                    </a:cubicBezTo>
                    <a:cubicBezTo>
                      <a:pt x="58" y="142"/>
                      <a:pt x="58" y="142"/>
                      <a:pt x="58" y="142"/>
                    </a:cubicBezTo>
                    <a:cubicBezTo>
                      <a:pt x="58" y="142"/>
                      <a:pt x="58" y="142"/>
                      <a:pt x="58" y="142"/>
                    </a:cubicBezTo>
                    <a:cubicBezTo>
                      <a:pt x="57" y="148"/>
                      <a:pt x="57" y="155"/>
                      <a:pt x="58" y="158"/>
                    </a:cubicBezTo>
                    <a:cubicBezTo>
                      <a:pt x="57" y="151"/>
                      <a:pt x="59" y="143"/>
                      <a:pt x="62" y="137"/>
                    </a:cubicBezTo>
                    <a:cubicBezTo>
                      <a:pt x="65" y="130"/>
                      <a:pt x="68" y="125"/>
                      <a:pt x="68" y="125"/>
                    </a:cubicBezTo>
                    <a:cubicBezTo>
                      <a:pt x="68" y="125"/>
                      <a:pt x="68" y="125"/>
                      <a:pt x="68" y="125"/>
                    </a:cubicBezTo>
                    <a:cubicBezTo>
                      <a:pt x="68" y="126"/>
                      <a:pt x="68" y="126"/>
                      <a:pt x="68" y="126"/>
                    </a:cubicBezTo>
                    <a:cubicBezTo>
                      <a:pt x="68" y="126"/>
                      <a:pt x="71" y="157"/>
                      <a:pt x="73" y="171"/>
                    </a:cubicBezTo>
                    <a:cubicBezTo>
                      <a:pt x="75" y="187"/>
                      <a:pt x="76" y="198"/>
                      <a:pt x="74" y="199"/>
                    </a:cubicBezTo>
                    <a:cubicBezTo>
                      <a:pt x="74" y="200"/>
                      <a:pt x="73" y="200"/>
                      <a:pt x="73" y="200"/>
                    </a:cubicBezTo>
                    <a:cubicBezTo>
                      <a:pt x="70" y="200"/>
                      <a:pt x="67" y="195"/>
                      <a:pt x="67" y="186"/>
                    </a:cubicBezTo>
                    <a:cubicBezTo>
                      <a:pt x="66" y="179"/>
                      <a:pt x="65" y="176"/>
                      <a:pt x="64" y="175"/>
                    </a:cubicBezTo>
                    <a:cubicBezTo>
                      <a:pt x="64" y="176"/>
                      <a:pt x="64" y="181"/>
                      <a:pt x="65" y="184"/>
                    </a:cubicBezTo>
                    <a:cubicBezTo>
                      <a:pt x="65" y="185"/>
                      <a:pt x="65" y="185"/>
                      <a:pt x="65" y="185"/>
                    </a:cubicBezTo>
                    <a:cubicBezTo>
                      <a:pt x="65" y="184"/>
                      <a:pt x="65" y="184"/>
                      <a:pt x="65" y="184"/>
                    </a:cubicBezTo>
                    <a:cubicBezTo>
                      <a:pt x="63" y="181"/>
                      <a:pt x="62" y="180"/>
                      <a:pt x="61" y="180"/>
                    </a:cubicBezTo>
                    <a:cubicBezTo>
                      <a:pt x="62" y="181"/>
                      <a:pt x="65" y="185"/>
                      <a:pt x="66" y="189"/>
                    </a:cubicBezTo>
                    <a:cubicBezTo>
                      <a:pt x="66" y="190"/>
                      <a:pt x="66" y="190"/>
                      <a:pt x="66" y="190"/>
                    </a:cubicBezTo>
                    <a:cubicBezTo>
                      <a:pt x="67" y="195"/>
                      <a:pt x="68" y="201"/>
                      <a:pt x="73" y="201"/>
                    </a:cubicBezTo>
                    <a:cubicBezTo>
                      <a:pt x="73" y="201"/>
                      <a:pt x="74" y="201"/>
                      <a:pt x="75" y="201"/>
                    </a:cubicBezTo>
                    <a:cubicBezTo>
                      <a:pt x="75" y="201"/>
                      <a:pt x="75" y="201"/>
                      <a:pt x="75" y="201"/>
                    </a:cubicBezTo>
                    <a:cubicBezTo>
                      <a:pt x="75" y="201"/>
                      <a:pt x="75" y="201"/>
                      <a:pt x="75" y="201"/>
                    </a:cubicBezTo>
                    <a:cubicBezTo>
                      <a:pt x="75" y="201"/>
                      <a:pt x="73" y="220"/>
                      <a:pt x="76" y="245"/>
                    </a:cubicBezTo>
                    <a:cubicBezTo>
                      <a:pt x="79" y="265"/>
                      <a:pt x="82" y="273"/>
                      <a:pt x="85" y="281"/>
                    </a:cubicBezTo>
                    <a:cubicBezTo>
                      <a:pt x="85" y="282"/>
                      <a:pt x="86" y="284"/>
                      <a:pt x="86" y="285"/>
                    </a:cubicBezTo>
                    <a:cubicBezTo>
                      <a:pt x="89" y="295"/>
                      <a:pt x="89" y="298"/>
                      <a:pt x="88" y="303"/>
                    </a:cubicBezTo>
                    <a:cubicBezTo>
                      <a:pt x="88" y="304"/>
                      <a:pt x="88" y="304"/>
                      <a:pt x="88" y="304"/>
                    </a:cubicBezTo>
                    <a:cubicBezTo>
                      <a:pt x="87" y="307"/>
                      <a:pt x="87" y="313"/>
                      <a:pt x="90" y="317"/>
                    </a:cubicBezTo>
                    <a:cubicBezTo>
                      <a:pt x="90" y="317"/>
                      <a:pt x="90" y="317"/>
                      <a:pt x="90" y="317"/>
                    </a:cubicBezTo>
                    <a:cubicBezTo>
                      <a:pt x="90" y="317"/>
                      <a:pt x="90" y="317"/>
                      <a:pt x="90" y="317"/>
                    </a:cubicBezTo>
                    <a:cubicBezTo>
                      <a:pt x="90" y="325"/>
                      <a:pt x="91" y="328"/>
                      <a:pt x="90" y="333"/>
                    </a:cubicBezTo>
                    <a:cubicBezTo>
                      <a:pt x="89" y="338"/>
                      <a:pt x="90" y="346"/>
                      <a:pt x="91" y="349"/>
                    </a:cubicBezTo>
                    <a:cubicBezTo>
                      <a:pt x="91" y="349"/>
                      <a:pt x="91" y="349"/>
                      <a:pt x="91" y="349"/>
                    </a:cubicBezTo>
                    <a:cubicBezTo>
                      <a:pt x="90" y="346"/>
                      <a:pt x="89" y="336"/>
                      <a:pt x="91" y="330"/>
                    </a:cubicBezTo>
                    <a:cubicBezTo>
                      <a:pt x="91" y="330"/>
                      <a:pt x="91" y="330"/>
                      <a:pt x="91" y="330"/>
                    </a:cubicBezTo>
                    <a:cubicBezTo>
                      <a:pt x="91" y="330"/>
                      <a:pt x="91" y="330"/>
                      <a:pt x="91" y="330"/>
                    </a:cubicBezTo>
                    <a:cubicBezTo>
                      <a:pt x="92" y="333"/>
                      <a:pt x="92" y="337"/>
                      <a:pt x="92" y="339"/>
                    </a:cubicBezTo>
                    <a:cubicBezTo>
                      <a:pt x="93" y="337"/>
                      <a:pt x="93" y="334"/>
                      <a:pt x="92" y="331"/>
                    </a:cubicBezTo>
                    <a:cubicBezTo>
                      <a:pt x="91" y="325"/>
                      <a:pt x="91" y="319"/>
                      <a:pt x="91" y="319"/>
                    </a:cubicBezTo>
                    <a:cubicBezTo>
                      <a:pt x="91" y="318"/>
                      <a:pt x="91" y="318"/>
                      <a:pt x="91" y="318"/>
                    </a:cubicBezTo>
                    <a:cubicBezTo>
                      <a:pt x="92" y="319"/>
                      <a:pt x="92" y="319"/>
                      <a:pt x="92" y="319"/>
                    </a:cubicBezTo>
                    <a:cubicBezTo>
                      <a:pt x="92" y="319"/>
                      <a:pt x="95" y="322"/>
                      <a:pt x="97" y="322"/>
                    </a:cubicBezTo>
                    <a:cubicBezTo>
                      <a:pt x="98" y="322"/>
                      <a:pt x="98" y="322"/>
                      <a:pt x="98" y="322"/>
                    </a:cubicBezTo>
                    <a:cubicBezTo>
                      <a:pt x="98" y="322"/>
                      <a:pt x="98" y="322"/>
                      <a:pt x="98" y="322"/>
                    </a:cubicBezTo>
                    <a:cubicBezTo>
                      <a:pt x="97" y="323"/>
                      <a:pt x="97" y="324"/>
                      <a:pt x="97" y="325"/>
                    </a:cubicBezTo>
                    <a:cubicBezTo>
                      <a:pt x="97" y="331"/>
                      <a:pt x="96" y="336"/>
                      <a:pt x="97" y="340"/>
                    </a:cubicBezTo>
                    <a:cubicBezTo>
                      <a:pt x="97" y="339"/>
                      <a:pt x="97" y="339"/>
                      <a:pt x="97" y="339"/>
                    </a:cubicBezTo>
                    <a:cubicBezTo>
                      <a:pt x="97" y="337"/>
                      <a:pt x="97" y="333"/>
                      <a:pt x="98" y="330"/>
                    </a:cubicBezTo>
                    <a:cubicBezTo>
                      <a:pt x="98" y="329"/>
                      <a:pt x="98" y="329"/>
                      <a:pt x="98" y="329"/>
                    </a:cubicBezTo>
                    <a:cubicBezTo>
                      <a:pt x="98" y="330"/>
                      <a:pt x="98" y="330"/>
                      <a:pt x="98" y="330"/>
                    </a:cubicBezTo>
                    <a:cubicBezTo>
                      <a:pt x="98" y="332"/>
                      <a:pt x="99" y="334"/>
                      <a:pt x="99" y="335"/>
                    </a:cubicBezTo>
                    <a:cubicBezTo>
                      <a:pt x="101" y="342"/>
                      <a:pt x="102" y="348"/>
                      <a:pt x="102" y="352"/>
                    </a:cubicBezTo>
                    <a:cubicBezTo>
                      <a:pt x="102" y="351"/>
                      <a:pt x="103" y="347"/>
                      <a:pt x="101" y="339"/>
                    </a:cubicBezTo>
                    <a:cubicBezTo>
                      <a:pt x="99" y="329"/>
                      <a:pt x="98" y="325"/>
                      <a:pt x="99" y="323"/>
                    </a:cubicBezTo>
                    <a:cubicBezTo>
                      <a:pt x="99" y="322"/>
                      <a:pt x="99" y="322"/>
                      <a:pt x="99" y="322"/>
                    </a:cubicBezTo>
                    <a:cubicBezTo>
                      <a:pt x="99" y="322"/>
                      <a:pt x="99" y="322"/>
                      <a:pt x="99" y="322"/>
                    </a:cubicBezTo>
                    <a:cubicBezTo>
                      <a:pt x="99" y="322"/>
                      <a:pt x="100" y="322"/>
                      <a:pt x="101" y="322"/>
                    </a:cubicBezTo>
                    <a:cubicBezTo>
                      <a:pt x="103" y="322"/>
                      <a:pt x="105" y="322"/>
                      <a:pt x="105" y="322"/>
                    </a:cubicBezTo>
                    <a:cubicBezTo>
                      <a:pt x="105" y="322"/>
                      <a:pt x="105" y="322"/>
                      <a:pt x="105" y="322"/>
                    </a:cubicBezTo>
                    <a:moveTo>
                      <a:pt x="100" y="321"/>
                    </a:moveTo>
                    <a:cubicBezTo>
                      <a:pt x="95" y="321"/>
                      <a:pt x="91" y="318"/>
                      <a:pt x="90" y="313"/>
                    </a:cubicBezTo>
                    <a:cubicBezTo>
                      <a:pt x="90" y="312"/>
                      <a:pt x="90" y="312"/>
                      <a:pt x="90" y="312"/>
                    </a:cubicBezTo>
                    <a:cubicBezTo>
                      <a:pt x="90" y="313"/>
                      <a:pt x="90" y="313"/>
                      <a:pt x="90" y="313"/>
                    </a:cubicBezTo>
                    <a:cubicBezTo>
                      <a:pt x="90" y="313"/>
                      <a:pt x="91" y="313"/>
                      <a:pt x="94" y="314"/>
                    </a:cubicBezTo>
                    <a:cubicBezTo>
                      <a:pt x="95" y="314"/>
                      <a:pt x="96" y="314"/>
                      <a:pt x="97" y="314"/>
                    </a:cubicBezTo>
                    <a:cubicBezTo>
                      <a:pt x="100" y="314"/>
                      <a:pt x="102" y="313"/>
                      <a:pt x="104" y="310"/>
                    </a:cubicBezTo>
                    <a:cubicBezTo>
                      <a:pt x="106" y="307"/>
                      <a:pt x="108" y="305"/>
                      <a:pt x="109" y="305"/>
                    </a:cubicBezTo>
                    <a:cubicBezTo>
                      <a:pt x="110" y="305"/>
                      <a:pt x="110" y="306"/>
                      <a:pt x="111" y="306"/>
                    </a:cubicBezTo>
                    <a:cubicBezTo>
                      <a:pt x="112" y="307"/>
                      <a:pt x="113" y="308"/>
                      <a:pt x="113" y="311"/>
                    </a:cubicBezTo>
                    <a:cubicBezTo>
                      <a:pt x="113" y="312"/>
                      <a:pt x="113" y="315"/>
                      <a:pt x="111" y="317"/>
                    </a:cubicBezTo>
                    <a:cubicBezTo>
                      <a:pt x="109" y="319"/>
                      <a:pt x="104" y="321"/>
                      <a:pt x="100" y="321"/>
                    </a:cubicBezTo>
                    <a:moveTo>
                      <a:pt x="90" y="313"/>
                    </a:moveTo>
                    <a:cubicBezTo>
                      <a:pt x="92" y="319"/>
                      <a:pt x="96" y="321"/>
                      <a:pt x="100" y="321"/>
                    </a:cubicBezTo>
                    <a:cubicBezTo>
                      <a:pt x="104" y="321"/>
                      <a:pt x="109" y="318"/>
                      <a:pt x="111" y="316"/>
                    </a:cubicBezTo>
                    <a:cubicBezTo>
                      <a:pt x="112" y="314"/>
                      <a:pt x="113" y="312"/>
                      <a:pt x="113" y="311"/>
                    </a:cubicBezTo>
                    <a:cubicBezTo>
                      <a:pt x="112" y="309"/>
                      <a:pt x="111" y="307"/>
                      <a:pt x="110" y="306"/>
                    </a:cubicBezTo>
                    <a:cubicBezTo>
                      <a:pt x="110" y="306"/>
                      <a:pt x="110" y="306"/>
                      <a:pt x="109" y="306"/>
                    </a:cubicBezTo>
                    <a:cubicBezTo>
                      <a:pt x="108" y="306"/>
                      <a:pt x="106" y="308"/>
                      <a:pt x="105" y="310"/>
                    </a:cubicBezTo>
                    <a:cubicBezTo>
                      <a:pt x="103" y="313"/>
                      <a:pt x="100" y="315"/>
                      <a:pt x="97" y="315"/>
                    </a:cubicBezTo>
                    <a:cubicBezTo>
                      <a:pt x="96" y="315"/>
                      <a:pt x="95" y="315"/>
                      <a:pt x="94" y="314"/>
                    </a:cubicBezTo>
                    <a:cubicBezTo>
                      <a:pt x="92" y="313"/>
                      <a:pt x="91" y="313"/>
                      <a:pt x="90" y="313"/>
                    </a:cubicBezTo>
                    <a:moveTo>
                      <a:pt x="96" y="313"/>
                    </a:moveTo>
                    <a:cubicBezTo>
                      <a:pt x="95" y="313"/>
                      <a:pt x="94" y="313"/>
                      <a:pt x="93" y="312"/>
                    </a:cubicBezTo>
                    <a:cubicBezTo>
                      <a:pt x="90" y="311"/>
                      <a:pt x="90" y="311"/>
                      <a:pt x="90" y="311"/>
                    </a:cubicBezTo>
                    <a:cubicBezTo>
                      <a:pt x="89" y="311"/>
                      <a:pt x="89" y="311"/>
                      <a:pt x="89" y="311"/>
                    </a:cubicBezTo>
                    <a:cubicBezTo>
                      <a:pt x="89" y="311"/>
                      <a:pt x="89" y="311"/>
                      <a:pt x="89" y="311"/>
                    </a:cubicBezTo>
                    <a:cubicBezTo>
                      <a:pt x="89" y="311"/>
                      <a:pt x="89" y="308"/>
                      <a:pt x="90" y="301"/>
                    </a:cubicBezTo>
                    <a:cubicBezTo>
                      <a:pt x="91" y="294"/>
                      <a:pt x="90" y="292"/>
                      <a:pt x="88" y="285"/>
                    </a:cubicBezTo>
                    <a:cubicBezTo>
                      <a:pt x="88" y="284"/>
                      <a:pt x="87" y="283"/>
                      <a:pt x="87" y="281"/>
                    </a:cubicBezTo>
                    <a:cubicBezTo>
                      <a:pt x="84" y="271"/>
                      <a:pt x="77" y="233"/>
                      <a:pt x="77" y="217"/>
                    </a:cubicBezTo>
                    <a:cubicBezTo>
                      <a:pt x="77" y="216"/>
                      <a:pt x="77" y="216"/>
                      <a:pt x="77" y="216"/>
                    </a:cubicBezTo>
                    <a:cubicBezTo>
                      <a:pt x="78" y="217"/>
                      <a:pt x="78" y="217"/>
                      <a:pt x="78" y="217"/>
                    </a:cubicBezTo>
                    <a:cubicBezTo>
                      <a:pt x="83" y="225"/>
                      <a:pt x="86" y="234"/>
                      <a:pt x="88" y="240"/>
                    </a:cubicBezTo>
                    <a:cubicBezTo>
                      <a:pt x="87" y="230"/>
                      <a:pt x="82" y="220"/>
                      <a:pt x="79" y="216"/>
                    </a:cubicBezTo>
                    <a:cubicBezTo>
                      <a:pt x="78" y="214"/>
                      <a:pt x="78" y="213"/>
                      <a:pt x="78" y="212"/>
                    </a:cubicBezTo>
                    <a:cubicBezTo>
                      <a:pt x="78" y="209"/>
                      <a:pt x="79" y="197"/>
                      <a:pt x="79" y="197"/>
                    </a:cubicBezTo>
                    <a:cubicBezTo>
                      <a:pt x="80" y="196"/>
                      <a:pt x="80" y="196"/>
                      <a:pt x="80" y="196"/>
                    </a:cubicBezTo>
                    <a:cubicBezTo>
                      <a:pt x="80" y="197"/>
                      <a:pt x="80" y="197"/>
                      <a:pt x="80" y="197"/>
                    </a:cubicBezTo>
                    <a:cubicBezTo>
                      <a:pt x="80" y="197"/>
                      <a:pt x="80" y="197"/>
                      <a:pt x="80" y="197"/>
                    </a:cubicBezTo>
                    <a:cubicBezTo>
                      <a:pt x="83" y="204"/>
                      <a:pt x="90" y="222"/>
                      <a:pt x="94" y="242"/>
                    </a:cubicBezTo>
                    <a:cubicBezTo>
                      <a:pt x="95" y="252"/>
                      <a:pt x="96" y="259"/>
                      <a:pt x="97" y="266"/>
                    </a:cubicBezTo>
                    <a:cubicBezTo>
                      <a:pt x="99" y="276"/>
                      <a:pt x="100" y="284"/>
                      <a:pt x="103" y="294"/>
                    </a:cubicBezTo>
                    <a:cubicBezTo>
                      <a:pt x="105" y="301"/>
                      <a:pt x="108" y="304"/>
                      <a:pt x="108" y="304"/>
                    </a:cubicBezTo>
                    <a:cubicBezTo>
                      <a:pt x="109" y="304"/>
                      <a:pt x="109" y="304"/>
                      <a:pt x="109" y="304"/>
                    </a:cubicBezTo>
                    <a:cubicBezTo>
                      <a:pt x="108" y="304"/>
                      <a:pt x="108" y="304"/>
                      <a:pt x="108" y="304"/>
                    </a:cubicBezTo>
                    <a:cubicBezTo>
                      <a:pt x="108" y="304"/>
                      <a:pt x="106" y="304"/>
                      <a:pt x="104" y="309"/>
                    </a:cubicBezTo>
                    <a:cubicBezTo>
                      <a:pt x="102" y="311"/>
                      <a:pt x="99" y="313"/>
                      <a:pt x="96" y="313"/>
                    </a:cubicBezTo>
                    <a:moveTo>
                      <a:pt x="90" y="311"/>
                    </a:moveTo>
                    <a:cubicBezTo>
                      <a:pt x="90" y="311"/>
                      <a:pt x="91" y="311"/>
                      <a:pt x="93" y="312"/>
                    </a:cubicBezTo>
                    <a:cubicBezTo>
                      <a:pt x="94" y="312"/>
                      <a:pt x="95" y="313"/>
                      <a:pt x="96" y="313"/>
                    </a:cubicBezTo>
                    <a:cubicBezTo>
                      <a:pt x="99" y="313"/>
                      <a:pt x="102" y="311"/>
                      <a:pt x="103" y="308"/>
                    </a:cubicBezTo>
                    <a:cubicBezTo>
                      <a:pt x="105" y="305"/>
                      <a:pt x="107" y="304"/>
                      <a:pt x="108" y="304"/>
                    </a:cubicBezTo>
                    <a:cubicBezTo>
                      <a:pt x="107" y="303"/>
                      <a:pt x="105" y="300"/>
                      <a:pt x="103" y="295"/>
                    </a:cubicBezTo>
                    <a:cubicBezTo>
                      <a:pt x="99" y="284"/>
                      <a:pt x="98" y="276"/>
                      <a:pt x="97" y="266"/>
                    </a:cubicBezTo>
                    <a:cubicBezTo>
                      <a:pt x="96" y="259"/>
                      <a:pt x="95" y="252"/>
                      <a:pt x="93" y="243"/>
                    </a:cubicBezTo>
                    <a:cubicBezTo>
                      <a:pt x="89" y="222"/>
                      <a:pt x="83" y="205"/>
                      <a:pt x="80" y="198"/>
                    </a:cubicBezTo>
                    <a:cubicBezTo>
                      <a:pt x="79" y="200"/>
                      <a:pt x="78" y="209"/>
                      <a:pt x="78" y="212"/>
                    </a:cubicBezTo>
                    <a:cubicBezTo>
                      <a:pt x="78" y="213"/>
                      <a:pt x="79" y="214"/>
                      <a:pt x="80" y="216"/>
                    </a:cubicBezTo>
                    <a:cubicBezTo>
                      <a:pt x="82" y="221"/>
                      <a:pt x="88" y="231"/>
                      <a:pt x="88" y="243"/>
                    </a:cubicBezTo>
                    <a:cubicBezTo>
                      <a:pt x="88" y="243"/>
                      <a:pt x="88" y="243"/>
                      <a:pt x="88" y="243"/>
                    </a:cubicBezTo>
                    <a:cubicBezTo>
                      <a:pt x="87" y="237"/>
                      <a:pt x="84" y="227"/>
                      <a:pt x="78" y="217"/>
                    </a:cubicBezTo>
                    <a:cubicBezTo>
                      <a:pt x="78" y="234"/>
                      <a:pt x="84" y="271"/>
                      <a:pt x="87" y="281"/>
                    </a:cubicBezTo>
                    <a:cubicBezTo>
                      <a:pt x="88" y="282"/>
                      <a:pt x="88" y="284"/>
                      <a:pt x="88" y="285"/>
                    </a:cubicBezTo>
                    <a:cubicBezTo>
                      <a:pt x="91" y="292"/>
                      <a:pt x="91" y="294"/>
                      <a:pt x="90" y="301"/>
                    </a:cubicBezTo>
                    <a:cubicBezTo>
                      <a:pt x="89" y="307"/>
                      <a:pt x="90" y="310"/>
                      <a:pt x="90" y="311"/>
                    </a:cubicBezTo>
                  </a:path>
                </a:pathLst>
              </a:custGeom>
              <a:solidFill>
                <a:srgbClr val="8F1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7" name="Freeform 355"/>
              <p:cNvSpPr>
                <a:spLocks noEditPoints="1"/>
              </p:cNvSpPr>
              <p:nvPr/>
            </p:nvSpPr>
            <p:spPr bwMode="auto">
              <a:xfrm>
                <a:off x="2654" y="364"/>
                <a:ext cx="266" cy="678"/>
              </a:xfrm>
              <a:custGeom>
                <a:avLst/>
                <a:gdLst>
                  <a:gd name="T0" fmla="*/ 15 w 125"/>
                  <a:gd name="T1" fmla="*/ 14 h 319"/>
                  <a:gd name="T2" fmla="*/ 108 w 125"/>
                  <a:gd name="T3" fmla="*/ 269 h 319"/>
                  <a:gd name="T4" fmla="*/ 89 w 125"/>
                  <a:gd name="T5" fmla="*/ 277 h 319"/>
                  <a:gd name="T6" fmla="*/ 87 w 125"/>
                  <a:gd name="T7" fmla="*/ 204 h 319"/>
                  <a:gd name="T8" fmla="*/ 79 w 125"/>
                  <a:gd name="T9" fmla="*/ 161 h 319"/>
                  <a:gd name="T10" fmla="*/ 107 w 125"/>
                  <a:gd name="T11" fmla="*/ 268 h 319"/>
                  <a:gd name="T12" fmla="*/ 92 w 125"/>
                  <a:gd name="T13" fmla="*/ 276 h 319"/>
                  <a:gd name="T14" fmla="*/ 89 w 125"/>
                  <a:gd name="T15" fmla="*/ 265 h 319"/>
                  <a:gd name="T16" fmla="*/ 77 w 125"/>
                  <a:gd name="T17" fmla="*/ 181 h 319"/>
                  <a:gd name="T18" fmla="*/ 11 w 125"/>
                  <a:gd name="T19" fmla="*/ 13 h 319"/>
                  <a:gd name="T20" fmla="*/ 0 w 125"/>
                  <a:gd name="T21" fmla="*/ 69 h 319"/>
                  <a:gd name="T22" fmla="*/ 11 w 125"/>
                  <a:gd name="T23" fmla="*/ 29 h 319"/>
                  <a:gd name="T24" fmla="*/ 10 w 125"/>
                  <a:gd name="T25" fmla="*/ 51 h 319"/>
                  <a:gd name="T26" fmla="*/ 11 w 125"/>
                  <a:gd name="T27" fmla="*/ 53 h 319"/>
                  <a:gd name="T28" fmla="*/ 11 w 125"/>
                  <a:gd name="T29" fmla="*/ 49 h 319"/>
                  <a:gd name="T30" fmla="*/ 13 w 125"/>
                  <a:gd name="T31" fmla="*/ 49 h 319"/>
                  <a:gd name="T32" fmla="*/ 66 w 125"/>
                  <a:gd name="T33" fmla="*/ 65 h 319"/>
                  <a:gd name="T34" fmla="*/ 53 w 125"/>
                  <a:gd name="T35" fmla="*/ 103 h 319"/>
                  <a:gd name="T36" fmla="*/ 57 w 125"/>
                  <a:gd name="T37" fmla="*/ 106 h 319"/>
                  <a:gd name="T38" fmla="*/ 67 w 125"/>
                  <a:gd name="T39" fmla="*/ 89 h 319"/>
                  <a:gd name="T40" fmla="*/ 73 w 125"/>
                  <a:gd name="T41" fmla="*/ 163 h 319"/>
                  <a:gd name="T42" fmla="*/ 64 w 125"/>
                  <a:gd name="T43" fmla="*/ 148 h 319"/>
                  <a:gd name="T44" fmla="*/ 65 w 125"/>
                  <a:gd name="T45" fmla="*/ 154 h 319"/>
                  <a:gd name="T46" fmla="*/ 74 w 125"/>
                  <a:gd name="T47" fmla="*/ 164 h 319"/>
                  <a:gd name="T48" fmla="*/ 83 w 125"/>
                  <a:gd name="T49" fmla="*/ 240 h 319"/>
                  <a:gd name="T50" fmla="*/ 88 w 125"/>
                  <a:gd name="T51" fmla="*/ 259 h 319"/>
                  <a:gd name="T52" fmla="*/ 89 w 125"/>
                  <a:gd name="T53" fmla="*/ 281 h 319"/>
                  <a:gd name="T54" fmla="*/ 90 w 125"/>
                  <a:gd name="T55" fmla="*/ 294 h 319"/>
                  <a:gd name="T56" fmla="*/ 90 w 125"/>
                  <a:gd name="T57" fmla="*/ 283 h 319"/>
                  <a:gd name="T58" fmla="*/ 97 w 125"/>
                  <a:gd name="T59" fmla="*/ 286 h 319"/>
                  <a:gd name="T60" fmla="*/ 97 w 125"/>
                  <a:gd name="T61" fmla="*/ 294 h 319"/>
                  <a:gd name="T62" fmla="*/ 100 w 125"/>
                  <a:gd name="T63" fmla="*/ 303 h 319"/>
                  <a:gd name="T64" fmla="*/ 104 w 125"/>
                  <a:gd name="T65" fmla="*/ 286 h 319"/>
                  <a:gd name="T66" fmla="*/ 106 w 125"/>
                  <a:gd name="T67" fmla="*/ 309 h 319"/>
                  <a:gd name="T68" fmla="*/ 105 w 125"/>
                  <a:gd name="T69" fmla="*/ 296 h 319"/>
                  <a:gd name="T70" fmla="*/ 109 w 125"/>
                  <a:gd name="T71" fmla="*/ 309 h 319"/>
                  <a:gd name="T72" fmla="*/ 111 w 125"/>
                  <a:gd name="T73" fmla="*/ 281 h 319"/>
                  <a:gd name="T74" fmla="*/ 113 w 125"/>
                  <a:gd name="T75" fmla="*/ 291 h 319"/>
                  <a:gd name="T76" fmla="*/ 118 w 125"/>
                  <a:gd name="T77" fmla="*/ 315 h 319"/>
                  <a:gd name="T78" fmla="*/ 115 w 125"/>
                  <a:gd name="T79" fmla="*/ 280 h 319"/>
                  <a:gd name="T80" fmla="*/ 114 w 125"/>
                  <a:gd name="T81" fmla="*/ 277 h 319"/>
                  <a:gd name="T82" fmla="*/ 112 w 125"/>
                  <a:gd name="T83" fmla="*/ 271 h 319"/>
                  <a:gd name="T84" fmla="*/ 113 w 125"/>
                  <a:gd name="T85" fmla="*/ 270 h 319"/>
                  <a:gd name="T86" fmla="*/ 93 w 125"/>
                  <a:gd name="T87" fmla="*/ 199 h 319"/>
                  <a:gd name="T88" fmla="*/ 88 w 125"/>
                  <a:gd name="T89" fmla="*/ 164 h 319"/>
                  <a:gd name="T90" fmla="*/ 83 w 125"/>
                  <a:gd name="T91" fmla="*/ 133 h 319"/>
                  <a:gd name="T92" fmla="*/ 87 w 125"/>
                  <a:gd name="T93" fmla="*/ 162 h 319"/>
                  <a:gd name="T94" fmla="*/ 70 w 125"/>
                  <a:gd name="T95" fmla="*/ 71 h 319"/>
                  <a:gd name="T96" fmla="*/ 81 w 125"/>
                  <a:gd name="T97" fmla="*/ 85 h 319"/>
                  <a:gd name="T98" fmla="*/ 83 w 125"/>
                  <a:gd name="T99" fmla="*/ 85 h 319"/>
                  <a:gd name="T100" fmla="*/ 62 w 125"/>
                  <a:gd name="T101" fmla="*/ 41 h 319"/>
                  <a:gd name="T102" fmla="*/ 63 w 125"/>
                  <a:gd name="T103" fmla="*/ 40 h 319"/>
                  <a:gd name="T104" fmla="*/ 32 w 125"/>
                  <a:gd name="T105" fmla="*/ 30 h 319"/>
                  <a:gd name="T106" fmla="*/ 14 w 125"/>
                  <a:gd name="T107" fmla="*/ 24 h 319"/>
                  <a:gd name="T108" fmla="*/ 13 w 125"/>
                  <a:gd name="T109" fmla="*/ 16 h 319"/>
                  <a:gd name="T110" fmla="*/ 13 w 125"/>
                  <a:gd name="T11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319">
                    <a:moveTo>
                      <a:pt x="16" y="7"/>
                    </a:moveTo>
                    <a:cubicBezTo>
                      <a:pt x="16" y="7"/>
                      <a:pt x="16" y="7"/>
                      <a:pt x="16" y="7"/>
                    </a:cubicBezTo>
                    <a:cubicBezTo>
                      <a:pt x="15" y="8"/>
                      <a:pt x="14" y="12"/>
                      <a:pt x="13" y="16"/>
                    </a:cubicBezTo>
                    <a:cubicBezTo>
                      <a:pt x="13" y="18"/>
                      <a:pt x="14" y="20"/>
                      <a:pt x="14" y="22"/>
                    </a:cubicBezTo>
                    <a:cubicBezTo>
                      <a:pt x="14" y="19"/>
                      <a:pt x="14" y="16"/>
                      <a:pt x="15" y="14"/>
                    </a:cubicBezTo>
                    <a:cubicBezTo>
                      <a:pt x="15" y="11"/>
                      <a:pt x="15" y="10"/>
                      <a:pt x="15" y="9"/>
                    </a:cubicBezTo>
                    <a:cubicBezTo>
                      <a:pt x="16" y="8"/>
                      <a:pt x="16" y="8"/>
                      <a:pt x="16" y="7"/>
                    </a:cubicBezTo>
                    <a:moveTo>
                      <a:pt x="96" y="278"/>
                    </a:moveTo>
                    <a:cubicBezTo>
                      <a:pt x="99" y="278"/>
                      <a:pt x="101" y="277"/>
                      <a:pt x="103" y="274"/>
                    </a:cubicBezTo>
                    <a:cubicBezTo>
                      <a:pt x="105" y="271"/>
                      <a:pt x="107" y="269"/>
                      <a:pt x="108" y="269"/>
                    </a:cubicBezTo>
                    <a:cubicBezTo>
                      <a:pt x="109" y="269"/>
                      <a:pt x="109" y="270"/>
                      <a:pt x="110" y="270"/>
                    </a:cubicBezTo>
                    <a:cubicBezTo>
                      <a:pt x="111" y="271"/>
                      <a:pt x="112" y="272"/>
                      <a:pt x="112" y="275"/>
                    </a:cubicBezTo>
                    <a:cubicBezTo>
                      <a:pt x="112" y="276"/>
                      <a:pt x="112" y="279"/>
                      <a:pt x="110" y="281"/>
                    </a:cubicBezTo>
                    <a:cubicBezTo>
                      <a:pt x="108" y="283"/>
                      <a:pt x="103" y="285"/>
                      <a:pt x="99" y="285"/>
                    </a:cubicBezTo>
                    <a:cubicBezTo>
                      <a:pt x="94" y="285"/>
                      <a:pt x="90" y="282"/>
                      <a:pt x="89" y="277"/>
                    </a:cubicBezTo>
                    <a:cubicBezTo>
                      <a:pt x="89" y="276"/>
                      <a:pt x="89" y="276"/>
                      <a:pt x="89" y="276"/>
                    </a:cubicBezTo>
                    <a:cubicBezTo>
                      <a:pt x="89" y="277"/>
                      <a:pt x="89" y="277"/>
                      <a:pt x="89" y="277"/>
                    </a:cubicBezTo>
                    <a:cubicBezTo>
                      <a:pt x="89" y="277"/>
                      <a:pt x="90" y="277"/>
                      <a:pt x="93" y="278"/>
                    </a:cubicBezTo>
                    <a:cubicBezTo>
                      <a:pt x="94" y="278"/>
                      <a:pt x="95" y="278"/>
                      <a:pt x="96" y="278"/>
                    </a:cubicBezTo>
                    <a:moveTo>
                      <a:pt x="87" y="204"/>
                    </a:moveTo>
                    <a:cubicBezTo>
                      <a:pt x="86" y="194"/>
                      <a:pt x="81" y="184"/>
                      <a:pt x="78" y="180"/>
                    </a:cubicBezTo>
                    <a:cubicBezTo>
                      <a:pt x="77" y="178"/>
                      <a:pt x="77" y="177"/>
                      <a:pt x="77" y="176"/>
                    </a:cubicBezTo>
                    <a:cubicBezTo>
                      <a:pt x="77" y="173"/>
                      <a:pt x="78" y="161"/>
                      <a:pt x="78" y="161"/>
                    </a:cubicBezTo>
                    <a:cubicBezTo>
                      <a:pt x="79" y="160"/>
                      <a:pt x="79" y="160"/>
                      <a:pt x="79" y="160"/>
                    </a:cubicBezTo>
                    <a:cubicBezTo>
                      <a:pt x="79" y="161"/>
                      <a:pt x="79" y="161"/>
                      <a:pt x="79" y="161"/>
                    </a:cubicBezTo>
                    <a:cubicBezTo>
                      <a:pt x="79" y="161"/>
                      <a:pt x="79" y="161"/>
                      <a:pt x="79" y="161"/>
                    </a:cubicBezTo>
                    <a:cubicBezTo>
                      <a:pt x="82" y="168"/>
                      <a:pt x="89" y="186"/>
                      <a:pt x="93" y="206"/>
                    </a:cubicBezTo>
                    <a:cubicBezTo>
                      <a:pt x="94" y="216"/>
                      <a:pt x="95" y="223"/>
                      <a:pt x="96" y="230"/>
                    </a:cubicBezTo>
                    <a:cubicBezTo>
                      <a:pt x="98" y="240"/>
                      <a:pt x="99" y="248"/>
                      <a:pt x="102" y="258"/>
                    </a:cubicBezTo>
                    <a:cubicBezTo>
                      <a:pt x="104" y="265"/>
                      <a:pt x="107" y="268"/>
                      <a:pt x="107" y="268"/>
                    </a:cubicBezTo>
                    <a:cubicBezTo>
                      <a:pt x="108" y="268"/>
                      <a:pt x="108" y="268"/>
                      <a:pt x="108" y="268"/>
                    </a:cubicBezTo>
                    <a:cubicBezTo>
                      <a:pt x="107" y="268"/>
                      <a:pt x="107" y="268"/>
                      <a:pt x="107" y="268"/>
                    </a:cubicBezTo>
                    <a:cubicBezTo>
                      <a:pt x="107" y="268"/>
                      <a:pt x="105" y="268"/>
                      <a:pt x="103" y="273"/>
                    </a:cubicBezTo>
                    <a:cubicBezTo>
                      <a:pt x="101" y="275"/>
                      <a:pt x="98" y="277"/>
                      <a:pt x="95" y="277"/>
                    </a:cubicBezTo>
                    <a:cubicBezTo>
                      <a:pt x="94" y="277"/>
                      <a:pt x="93" y="277"/>
                      <a:pt x="92" y="276"/>
                    </a:cubicBezTo>
                    <a:cubicBezTo>
                      <a:pt x="90" y="275"/>
                      <a:pt x="89" y="275"/>
                      <a:pt x="89" y="275"/>
                    </a:cubicBezTo>
                    <a:cubicBezTo>
                      <a:pt x="89" y="275"/>
                      <a:pt x="89" y="275"/>
                      <a:pt x="89" y="275"/>
                    </a:cubicBezTo>
                    <a:cubicBezTo>
                      <a:pt x="88" y="275"/>
                      <a:pt x="88" y="275"/>
                      <a:pt x="88" y="275"/>
                    </a:cubicBezTo>
                    <a:cubicBezTo>
                      <a:pt x="88" y="275"/>
                      <a:pt x="88" y="275"/>
                      <a:pt x="88" y="275"/>
                    </a:cubicBezTo>
                    <a:cubicBezTo>
                      <a:pt x="88" y="275"/>
                      <a:pt x="88" y="272"/>
                      <a:pt x="89" y="265"/>
                    </a:cubicBezTo>
                    <a:cubicBezTo>
                      <a:pt x="90" y="258"/>
                      <a:pt x="89" y="256"/>
                      <a:pt x="87" y="249"/>
                    </a:cubicBezTo>
                    <a:cubicBezTo>
                      <a:pt x="87" y="248"/>
                      <a:pt x="86" y="247"/>
                      <a:pt x="86" y="245"/>
                    </a:cubicBezTo>
                    <a:cubicBezTo>
                      <a:pt x="83" y="235"/>
                      <a:pt x="76" y="197"/>
                      <a:pt x="76" y="181"/>
                    </a:cubicBezTo>
                    <a:cubicBezTo>
                      <a:pt x="76" y="180"/>
                      <a:pt x="76" y="180"/>
                      <a:pt x="76" y="180"/>
                    </a:cubicBezTo>
                    <a:cubicBezTo>
                      <a:pt x="77" y="181"/>
                      <a:pt x="77" y="181"/>
                      <a:pt x="77" y="181"/>
                    </a:cubicBezTo>
                    <a:cubicBezTo>
                      <a:pt x="82" y="189"/>
                      <a:pt x="85" y="198"/>
                      <a:pt x="87" y="204"/>
                    </a:cubicBezTo>
                    <a:moveTo>
                      <a:pt x="13" y="1"/>
                    </a:moveTo>
                    <a:cubicBezTo>
                      <a:pt x="13" y="1"/>
                      <a:pt x="13" y="1"/>
                      <a:pt x="12" y="1"/>
                    </a:cubicBezTo>
                    <a:cubicBezTo>
                      <a:pt x="12" y="4"/>
                      <a:pt x="11" y="7"/>
                      <a:pt x="11" y="10"/>
                    </a:cubicBezTo>
                    <a:cubicBezTo>
                      <a:pt x="11" y="12"/>
                      <a:pt x="11" y="12"/>
                      <a:pt x="11" y="13"/>
                    </a:cubicBezTo>
                    <a:cubicBezTo>
                      <a:pt x="11" y="17"/>
                      <a:pt x="11" y="18"/>
                      <a:pt x="11" y="21"/>
                    </a:cubicBezTo>
                    <a:cubicBezTo>
                      <a:pt x="11" y="26"/>
                      <a:pt x="10" y="30"/>
                      <a:pt x="8" y="35"/>
                    </a:cubicBezTo>
                    <a:cubicBezTo>
                      <a:pt x="5" y="45"/>
                      <a:pt x="2" y="54"/>
                      <a:pt x="0" y="65"/>
                    </a:cubicBezTo>
                    <a:cubicBezTo>
                      <a:pt x="0" y="65"/>
                      <a:pt x="0" y="65"/>
                      <a:pt x="0" y="65"/>
                    </a:cubicBezTo>
                    <a:cubicBezTo>
                      <a:pt x="0" y="67"/>
                      <a:pt x="0" y="68"/>
                      <a:pt x="0" y="69"/>
                    </a:cubicBezTo>
                    <a:cubicBezTo>
                      <a:pt x="0" y="69"/>
                      <a:pt x="1" y="69"/>
                      <a:pt x="1" y="69"/>
                    </a:cubicBezTo>
                    <a:cubicBezTo>
                      <a:pt x="1" y="69"/>
                      <a:pt x="1" y="69"/>
                      <a:pt x="1" y="69"/>
                    </a:cubicBezTo>
                    <a:cubicBezTo>
                      <a:pt x="1" y="69"/>
                      <a:pt x="2" y="69"/>
                      <a:pt x="2" y="69"/>
                    </a:cubicBezTo>
                    <a:cubicBezTo>
                      <a:pt x="2" y="64"/>
                      <a:pt x="3" y="54"/>
                      <a:pt x="6" y="47"/>
                    </a:cubicBezTo>
                    <a:cubicBezTo>
                      <a:pt x="8" y="41"/>
                      <a:pt x="10" y="36"/>
                      <a:pt x="11" y="29"/>
                    </a:cubicBezTo>
                    <a:cubicBezTo>
                      <a:pt x="12" y="27"/>
                      <a:pt x="12" y="27"/>
                      <a:pt x="12" y="27"/>
                    </a:cubicBezTo>
                    <a:cubicBezTo>
                      <a:pt x="12" y="29"/>
                      <a:pt x="12" y="29"/>
                      <a:pt x="12" y="29"/>
                    </a:cubicBezTo>
                    <a:cubicBezTo>
                      <a:pt x="12" y="29"/>
                      <a:pt x="12" y="28"/>
                      <a:pt x="12" y="28"/>
                    </a:cubicBezTo>
                    <a:cubicBezTo>
                      <a:pt x="13" y="28"/>
                      <a:pt x="13" y="29"/>
                      <a:pt x="13" y="29"/>
                    </a:cubicBezTo>
                    <a:cubicBezTo>
                      <a:pt x="13" y="37"/>
                      <a:pt x="12" y="44"/>
                      <a:pt x="10" y="51"/>
                    </a:cubicBezTo>
                    <a:cubicBezTo>
                      <a:pt x="8" y="57"/>
                      <a:pt x="6" y="63"/>
                      <a:pt x="4" y="69"/>
                    </a:cubicBezTo>
                    <a:cubicBezTo>
                      <a:pt x="4" y="69"/>
                      <a:pt x="4" y="69"/>
                      <a:pt x="4" y="69"/>
                    </a:cubicBezTo>
                    <a:cubicBezTo>
                      <a:pt x="5" y="69"/>
                      <a:pt x="5" y="70"/>
                      <a:pt x="5" y="70"/>
                    </a:cubicBezTo>
                    <a:cubicBezTo>
                      <a:pt x="6" y="67"/>
                      <a:pt x="7" y="62"/>
                      <a:pt x="10" y="56"/>
                    </a:cubicBezTo>
                    <a:cubicBezTo>
                      <a:pt x="10" y="55"/>
                      <a:pt x="10" y="54"/>
                      <a:pt x="11" y="53"/>
                    </a:cubicBezTo>
                    <a:cubicBezTo>
                      <a:pt x="11" y="52"/>
                      <a:pt x="11" y="52"/>
                      <a:pt x="11" y="51"/>
                    </a:cubicBezTo>
                    <a:cubicBezTo>
                      <a:pt x="11" y="51"/>
                      <a:pt x="11" y="51"/>
                      <a:pt x="11" y="51"/>
                    </a:cubicBezTo>
                    <a:cubicBezTo>
                      <a:pt x="11" y="50"/>
                      <a:pt x="11" y="50"/>
                      <a:pt x="11" y="49"/>
                    </a:cubicBezTo>
                    <a:cubicBezTo>
                      <a:pt x="11" y="49"/>
                      <a:pt x="11" y="49"/>
                      <a:pt x="11" y="49"/>
                    </a:cubicBezTo>
                    <a:cubicBezTo>
                      <a:pt x="11" y="49"/>
                      <a:pt x="11" y="49"/>
                      <a:pt x="11" y="49"/>
                    </a:cubicBezTo>
                    <a:cubicBezTo>
                      <a:pt x="11" y="50"/>
                      <a:pt x="11" y="51"/>
                      <a:pt x="12" y="52"/>
                    </a:cubicBezTo>
                    <a:cubicBezTo>
                      <a:pt x="12" y="51"/>
                      <a:pt x="13" y="50"/>
                      <a:pt x="13" y="50"/>
                    </a:cubicBezTo>
                    <a:cubicBezTo>
                      <a:pt x="13" y="50"/>
                      <a:pt x="13" y="50"/>
                      <a:pt x="13" y="50"/>
                    </a:cubicBezTo>
                    <a:cubicBezTo>
                      <a:pt x="13" y="49"/>
                      <a:pt x="13" y="49"/>
                      <a:pt x="13" y="49"/>
                    </a:cubicBezTo>
                    <a:cubicBezTo>
                      <a:pt x="13" y="49"/>
                      <a:pt x="13" y="49"/>
                      <a:pt x="13" y="49"/>
                    </a:cubicBezTo>
                    <a:cubicBezTo>
                      <a:pt x="16" y="45"/>
                      <a:pt x="19" y="40"/>
                      <a:pt x="23" y="38"/>
                    </a:cubicBezTo>
                    <a:cubicBezTo>
                      <a:pt x="29" y="33"/>
                      <a:pt x="35" y="31"/>
                      <a:pt x="40" y="31"/>
                    </a:cubicBezTo>
                    <a:cubicBezTo>
                      <a:pt x="45" y="31"/>
                      <a:pt x="49" y="33"/>
                      <a:pt x="53" y="36"/>
                    </a:cubicBezTo>
                    <a:cubicBezTo>
                      <a:pt x="61" y="43"/>
                      <a:pt x="65" y="51"/>
                      <a:pt x="66" y="61"/>
                    </a:cubicBezTo>
                    <a:cubicBezTo>
                      <a:pt x="66" y="65"/>
                      <a:pt x="66" y="65"/>
                      <a:pt x="66" y="65"/>
                    </a:cubicBezTo>
                    <a:cubicBezTo>
                      <a:pt x="67" y="82"/>
                      <a:pt x="67" y="85"/>
                      <a:pt x="66" y="89"/>
                    </a:cubicBezTo>
                    <a:cubicBezTo>
                      <a:pt x="64" y="92"/>
                      <a:pt x="63" y="96"/>
                      <a:pt x="61" y="99"/>
                    </a:cubicBezTo>
                    <a:cubicBezTo>
                      <a:pt x="60" y="100"/>
                      <a:pt x="58" y="105"/>
                      <a:pt x="56" y="105"/>
                    </a:cubicBezTo>
                    <a:cubicBezTo>
                      <a:pt x="56" y="105"/>
                      <a:pt x="56" y="105"/>
                      <a:pt x="55" y="105"/>
                    </a:cubicBezTo>
                    <a:cubicBezTo>
                      <a:pt x="54" y="105"/>
                      <a:pt x="53" y="104"/>
                      <a:pt x="53" y="103"/>
                    </a:cubicBezTo>
                    <a:cubicBezTo>
                      <a:pt x="53" y="103"/>
                      <a:pt x="53" y="103"/>
                      <a:pt x="53" y="104"/>
                    </a:cubicBezTo>
                    <a:cubicBezTo>
                      <a:pt x="54" y="105"/>
                      <a:pt x="55" y="106"/>
                      <a:pt x="57" y="106"/>
                    </a:cubicBezTo>
                    <a:cubicBezTo>
                      <a:pt x="57" y="106"/>
                      <a:pt x="57" y="106"/>
                      <a:pt x="57" y="106"/>
                    </a:cubicBezTo>
                    <a:cubicBezTo>
                      <a:pt x="57" y="106"/>
                      <a:pt x="57" y="106"/>
                      <a:pt x="57" y="106"/>
                    </a:cubicBezTo>
                    <a:cubicBezTo>
                      <a:pt x="57" y="106"/>
                      <a:pt x="57" y="106"/>
                      <a:pt x="57" y="106"/>
                    </a:cubicBezTo>
                    <a:cubicBezTo>
                      <a:pt x="56" y="112"/>
                      <a:pt x="56" y="119"/>
                      <a:pt x="57" y="122"/>
                    </a:cubicBezTo>
                    <a:cubicBezTo>
                      <a:pt x="56" y="115"/>
                      <a:pt x="58" y="107"/>
                      <a:pt x="61" y="101"/>
                    </a:cubicBezTo>
                    <a:cubicBezTo>
                      <a:pt x="64" y="94"/>
                      <a:pt x="67" y="89"/>
                      <a:pt x="67" y="89"/>
                    </a:cubicBezTo>
                    <a:cubicBezTo>
                      <a:pt x="67" y="89"/>
                      <a:pt x="67" y="89"/>
                      <a:pt x="67" y="89"/>
                    </a:cubicBezTo>
                    <a:cubicBezTo>
                      <a:pt x="67" y="89"/>
                      <a:pt x="67" y="89"/>
                      <a:pt x="67" y="89"/>
                    </a:cubicBezTo>
                    <a:cubicBezTo>
                      <a:pt x="67" y="89"/>
                      <a:pt x="67" y="89"/>
                      <a:pt x="67" y="89"/>
                    </a:cubicBezTo>
                    <a:cubicBezTo>
                      <a:pt x="67" y="88"/>
                      <a:pt x="68" y="88"/>
                      <a:pt x="68" y="88"/>
                    </a:cubicBezTo>
                    <a:cubicBezTo>
                      <a:pt x="68" y="88"/>
                      <a:pt x="68" y="88"/>
                      <a:pt x="68" y="88"/>
                    </a:cubicBezTo>
                    <a:cubicBezTo>
                      <a:pt x="69" y="110"/>
                      <a:pt x="74" y="130"/>
                      <a:pt x="76" y="151"/>
                    </a:cubicBezTo>
                    <a:cubicBezTo>
                      <a:pt x="77" y="155"/>
                      <a:pt x="78" y="161"/>
                      <a:pt x="73" y="163"/>
                    </a:cubicBezTo>
                    <a:cubicBezTo>
                      <a:pt x="73" y="163"/>
                      <a:pt x="73" y="163"/>
                      <a:pt x="73" y="163"/>
                    </a:cubicBezTo>
                    <a:cubicBezTo>
                      <a:pt x="73" y="164"/>
                      <a:pt x="72" y="164"/>
                      <a:pt x="72" y="164"/>
                    </a:cubicBezTo>
                    <a:cubicBezTo>
                      <a:pt x="69" y="164"/>
                      <a:pt x="66" y="159"/>
                      <a:pt x="66" y="150"/>
                    </a:cubicBezTo>
                    <a:cubicBezTo>
                      <a:pt x="65" y="143"/>
                      <a:pt x="64" y="140"/>
                      <a:pt x="63" y="139"/>
                    </a:cubicBezTo>
                    <a:cubicBezTo>
                      <a:pt x="63" y="140"/>
                      <a:pt x="63" y="145"/>
                      <a:pt x="64" y="148"/>
                    </a:cubicBezTo>
                    <a:cubicBezTo>
                      <a:pt x="64" y="149"/>
                      <a:pt x="64" y="149"/>
                      <a:pt x="64" y="149"/>
                    </a:cubicBezTo>
                    <a:cubicBezTo>
                      <a:pt x="64" y="148"/>
                      <a:pt x="64" y="148"/>
                      <a:pt x="64" y="148"/>
                    </a:cubicBezTo>
                    <a:cubicBezTo>
                      <a:pt x="62" y="145"/>
                      <a:pt x="61" y="144"/>
                      <a:pt x="60" y="144"/>
                    </a:cubicBezTo>
                    <a:cubicBezTo>
                      <a:pt x="61" y="145"/>
                      <a:pt x="64" y="149"/>
                      <a:pt x="65" y="153"/>
                    </a:cubicBezTo>
                    <a:cubicBezTo>
                      <a:pt x="65" y="154"/>
                      <a:pt x="65" y="154"/>
                      <a:pt x="65" y="154"/>
                    </a:cubicBezTo>
                    <a:cubicBezTo>
                      <a:pt x="66" y="159"/>
                      <a:pt x="67" y="165"/>
                      <a:pt x="72" y="165"/>
                    </a:cubicBezTo>
                    <a:cubicBezTo>
                      <a:pt x="72" y="165"/>
                      <a:pt x="73" y="165"/>
                      <a:pt x="74" y="165"/>
                    </a:cubicBezTo>
                    <a:cubicBezTo>
                      <a:pt x="74" y="165"/>
                      <a:pt x="74" y="165"/>
                      <a:pt x="74" y="165"/>
                    </a:cubicBezTo>
                    <a:cubicBezTo>
                      <a:pt x="74" y="165"/>
                      <a:pt x="74" y="165"/>
                      <a:pt x="74" y="165"/>
                    </a:cubicBezTo>
                    <a:cubicBezTo>
                      <a:pt x="74" y="164"/>
                      <a:pt x="74" y="164"/>
                      <a:pt x="74" y="164"/>
                    </a:cubicBezTo>
                    <a:cubicBezTo>
                      <a:pt x="74" y="164"/>
                      <a:pt x="75" y="164"/>
                      <a:pt x="75" y="164"/>
                    </a:cubicBezTo>
                    <a:cubicBezTo>
                      <a:pt x="75" y="164"/>
                      <a:pt x="75" y="164"/>
                      <a:pt x="75" y="165"/>
                    </a:cubicBezTo>
                    <a:cubicBezTo>
                      <a:pt x="76" y="178"/>
                      <a:pt x="75" y="191"/>
                      <a:pt x="77" y="204"/>
                    </a:cubicBezTo>
                    <a:cubicBezTo>
                      <a:pt x="78" y="216"/>
                      <a:pt x="80" y="226"/>
                      <a:pt x="83" y="238"/>
                    </a:cubicBezTo>
                    <a:cubicBezTo>
                      <a:pt x="83" y="239"/>
                      <a:pt x="83" y="240"/>
                      <a:pt x="83" y="240"/>
                    </a:cubicBezTo>
                    <a:cubicBezTo>
                      <a:pt x="85" y="245"/>
                      <a:pt x="86" y="249"/>
                      <a:pt x="87" y="253"/>
                    </a:cubicBezTo>
                    <a:cubicBezTo>
                      <a:pt x="88" y="255"/>
                      <a:pt x="88" y="257"/>
                      <a:pt x="88" y="259"/>
                    </a:cubicBezTo>
                    <a:cubicBezTo>
                      <a:pt x="88" y="259"/>
                      <a:pt x="88" y="259"/>
                      <a:pt x="88" y="259"/>
                    </a:cubicBezTo>
                    <a:cubicBezTo>
                      <a:pt x="88" y="259"/>
                      <a:pt x="88" y="259"/>
                      <a:pt x="88" y="259"/>
                    </a:cubicBezTo>
                    <a:cubicBezTo>
                      <a:pt x="88" y="259"/>
                      <a:pt x="88" y="259"/>
                      <a:pt x="88" y="259"/>
                    </a:cubicBezTo>
                    <a:cubicBezTo>
                      <a:pt x="88" y="259"/>
                      <a:pt x="88" y="259"/>
                      <a:pt x="88" y="259"/>
                    </a:cubicBezTo>
                    <a:cubicBezTo>
                      <a:pt x="88" y="261"/>
                      <a:pt x="88" y="264"/>
                      <a:pt x="88" y="266"/>
                    </a:cubicBezTo>
                    <a:cubicBezTo>
                      <a:pt x="87" y="268"/>
                      <a:pt x="87" y="270"/>
                      <a:pt x="86" y="273"/>
                    </a:cubicBezTo>
                    <a:cubicBezTo>
                      <a:pt x="86" y="276"/>
                      <a:pt x="87" y="279"/>
                      <a:pt x="89" y="281"/>
                    </a:cubicBezTo>
                    <a:cubicBezTo>
                      <a:pt x="89" y="281"/>
                      <a:pt x="89" y="281"/>
                      <a:pt x="89" y="281"/>
                    </a:cubicBezTo>
                    <a:cubicBezTo>
                      <a:pt x="89" y="281"/>
                      <a:pt x="89" y="281"/>
                      <a:pt x="89" y="281"/>
                    </a:cubicBezTo>
                    <a:cubicBezTo>
                      <a:pt x="89" y="281"/>
                      <a:pt x="89" y="281"/>
                      <a:pt x="89" y="282"/>
                    </a:cubicBezTo>
                    <a:cubicBezTo>
                      <a:pt x="91" y="286"/>
                      <a:pt x="90" y="292"/>
                      <a:pt x="89" y="297"/>
                    </a:cubicBezTo>
                    <a:cubicBezTo>
                      <a:pt x="89" y="300"/>
                      <a:pt x="89" y="303"/>
                      <a:pt x="89" y="306"/>
                    </a:cubicBezTo>
                    <a:cubicBezTo>
                      <a:pt x="89" y="302"/>
                      <a:pt x="89" y="298"/>
                      <a:pt x="90" y="294"/>
                    </a:cubicBezTo>
                    <a:cubicBezTo>
                      <a:pt x="90" y="294"/>
                      <a:pt x="90" y="294"/>
                      <a:pt x="90" y="294"/>
                    </a:cubicBezTo>
                    <a:cubicBezTo>
                      <a:pt x="90" y="294"/>
                      <a:pt x="90" y="294"/>
                      <a:pt x="90" y="294"/>
                    </a:cubicBezTo>
                    <a:cubicBezTo>
                      <a:pt x="91" y="297"/>
                      <a:pt x="91" y="301"/>
                      <a:pt x="91" y="303"/>
                    </a:cubicBezTo>
                    <a:cubicBezTo>
                      <a:pt x="92" y="301"/>
                      <a:pt x="92" y="298"/>
                      <a:pt x="91" y="295"/>
                    </a:cubicBezTo>
                    <a:cubicBezTo>
                      <a:pt x="90" y="289"/>
                      <a:pt x="90" y="283"/>
                      <a:pt x="90" y="283"/>
                    </a:cubicBezTo>
                    <a:cubicBezTo>
                      <a:pt x="90" y="282"/>
                      <a:pt x="90" y="282"/>
                      <a:pt x="90" y="282"/>
                    </a:cubicBezTo>
                    <a:cubicBezTo>
                      <a:pt x="91" y="283"/>
                      <a:pt x="91" y="283"/>
                      <a:pt x="91" y="283"/>
                    </a:cubicBezTo>
                    <a:cubicBezTo>
                      <a:pt x="91" y="283"/>
                      <a:pt x="94" y="286"/>
                      <a:pt x="96" y="286"/>
                    </a:cubicBezTo>
                    <a:cubicBezTo>
                      <a:pt x="97" y="286"/>
                      <a:pt x="97" y="286"/>
                      <a:pt x="97" y="286"/>
                    </a:cubicBezTo>
                    <a:cubicBezTo>
                      <a:pt x="97" y="286"/>
                      <a:pt x="97" y="286"/>
                      <a:pt x="97" y="286"/>
                    </a:cubicBezTo>
                    <a:cubicBezTo>
                      <a:pt x="97" y="286"/>
                      <a:pt x="97" y="286"/>
                      <a:pt x="97" y="286"/>
                    </a:cubicBezTo>
                    <a:cubicBezTo>
                      <a:pt x="97" y="286"/>
                      <a:pt x="97" y="286"/>
                      <a:pt x="97" y="286"/>
                    </a:cubicBezTo>
                    <a:cubicBezTo>
                      <a:pt x="97" y="286"/>
                      <a:pt x="97" y="287"/>
                      <a:pt x="97" y="287"/>
                    </a:cubicBezTo>
                    <a:cubicBezTo>
                      <a:pt x="96" y="292"/>
                      <a:pt x="96" y="296"/>
                      <a:pt x="96" y="300"/>
                    </a:cubicBezTo>
                    <a:cubicBezTo>
                      <a:pt x="96" y="298"/>
                      <a:pt x="96" y="296"/>
                      <a:pt x="97" y="294"/>
                    </a:cubicBezTo>
                    <a:cubicBezTo>
                      <a:pt x="97" y="293"/>
                      <a:pt x="97" y="293"/>
                      <a:pt x="97" y="293"/>
                    </a:cubicBezTo>
                    <a:cubicBezTo>
                      <a:pt x="97" y="294"/>
                      <a:pt x="97" y="294"/>
                      <a:pt x="97" y="294"/>
                    </a:cubicBezTo>
                    <a:cubicBezTo>
                      <a:pt x="97" y="296"/>
                      <a:pt x="98" y="298"/>
                      <a:pt x="98" y="299"/>
                    </a:cubicBezTo>
                    <a:cubicBezTo>
                      <a:pt x="100" y="306"/>
                      <a:pt x="101" y="312"/>
                      <a:pt x="101" y="316"/>
                    </a:cubicBezTo>
                    <a:cubicBezTo>
                      <a:pt x="101" y="315"/>
                      <a:pt x="102" y="311"/>
                      <a:pt x="100" y="303"/>
                    </a:cubicBezTo>
                    <a:cubicBezTo>
                      <a:pt x="98" y="293"/>
                      <a:pt x="97" y="289"/>
                      <a:pt x="98" y="287"/>
                    </a:cubicBezTo>
                    <a:cubicBezTo>
                      <a:pt x="98" y="286"/>
                      <a:pt x="98" y="286"/>
                      <a:pt x="98" y="286"/>
                    </a:cubicBezTo>
                    <a:cubicBezTo>
                      <a:pt x="98" y="286"/>
                      <a:pt x="98" y="286"/>
                      <a:pt x="98" y="286"/>
                    </a:cubicBezTo>
                    <a:cubicBezTo>
                      <a:pt x="98" y="286"/>
                      <a:pt x="99" y="286"/>
                      <a:pt x="100" y="286"/>
                    </a:cubicBezTo>
                    <a:cubicBezTo>
                      <a:pt x="102" y="286"/>
                      <a:pt x="104" y="286"/>
                      <a:pt x="104" y="286"/>
                    </a:cubicBezTo>
                    <a:cubicBezTo>
                      <a:pt x="104" y="286"/>
                      <a:pt x="104" y="286"/>
                      <a:pt x="104" y="286"/>
                    </a:cubicBezTo>
                    <a:cubicBezTo>
                      <a:pt x="104" y="286"/>
                      <a:pt x="104" y="286"/>
                      <a:pt x="104" y="286"/>
                    </a:cubicBezTo>
                    <a:cubicBezTo>
                      <a:pt x="104" y="286"/>
                      <a:pt x="104" y="286"/>
                      <a:pt x="104" y="287"/>
                    </a:cubicBezTo>
                    <a:cubicBezTo>
                      <a:pt x="104" y="293"/>
                      <a:pt x="105" y="300"/>
                      <a:pt x="106" y="306"/>
                    </a:cubicBezTo>
                    <a:cubicBezTo>
                      <a:pt x="106" y="307"/>
                      <a:pt x="106" y="308"/>
                      <a:pt x="106" y="309"/>
                    </a:cubicBezTo>
                    <a:cubicBezTo>
                      <a:pt x="106" y="312"/>
                      <a:pt x="107" y="314"/>
                      <a:pt x="108" y="316"/>
                    </a:cubicBezTo>
                    <a:cubicBezTo>
                      <a:pt x="108" y="318"/>
                      <a:pt x="109" y="319"/>
                      <a:pt x="109" y="319"/>
                    </a:cubicBezTo>
                    <a:cubicBezTo>
                      <a:pt x="109" y="319"/>
                      <a:pt x="109" y="319"/>
                      <a:pt x="109" y="318"/>
                    </a:cubicBezTo>
                    <a:cubicBezTo>
                      <a:pt x="108" y="315"/>
                      <a:pt x="105" y="305"/>
                      <a:pt x="105" y="297"/>
                    </a:cubicBezTo>
                    <a:cubicBezTo>
                      <a:pt x="105" y="296"/>
                      <a:pt x="105" y="296"/>
                      <a:pt x="105" y="296"/>
                    </a:cubicBezTo>
                    <a:cubicBezTo>
                      <a:pt x="106" y="297"/>
                      <a:pt x="106" y="297"/>
                      <a:pt x="106" y="297"/>
                    </a:cubicBezTo>
                    <a:cubicBezTo>
                      <a:pt x="107" y="301"/>
                      <a:pt x="107" y="303"/>
                      <a:pt x="108" y="305"/>
                    </a:cubicBezTo>
                    <a:cubicBezTo>
                      <a:pt x="108" y="307"/>
                      <a:pt x="108" y="308"/>
                      <a:pt x="109" y="310"/>
                    </a:cubicBezTo>
                    <a:cubicBezTo>
                      <a:pt x="110" y="312"/>
                      <a:pt x="111" y="314"/>
                      <a:pt x="111" y="316"/>
                    </a:cubicBezTo>
                    <a:cubicBezTo>
                      <a:pt x="111" y="315"/>
                      <a:pt x="111" y="312"/>
                      <a:pt x="109" y="309"/>
                    </a:cubicBezTo>
                    <a:cubicBezTo>
                      <a:pt x="107" y="302"/>
                      <a:pt x="105" y="290"/>
                      <a:pt x="105" y="286"/>
                    </a:cubicBezTo>
                    <a:cubicBezTo>
                      <a:pt x="105" y="285"/>
                      <a:pt x="105" y="285"/>
                      <a:pt x="105" y="285"/>
                    </a:cubicBezTo>
                    <a:cubicBezTo>
                      <a:pt x="105" y="285"/>
                      <a:pt x="105" y="285"/>
                      <a:pt x="105" y="285"/>
                    </a:cubicBezTo>
                    <a:cubicBezTo>
                      <a:pt x="108" y="285"/>
                      <a:pt x="110" y="283"/>
                      <a:pt x="111" y="282"/>
                    </a:cubicBezTo>
                    <a:cubicBezTo>
                      <a:pt x="111" y="281"/>
                      <a:pt x="111" y="281"/>
                      <a:pt x="111" y="281"/>
                    </a:cubicBezTo>
                    <a:cubicBezTo>
                      <a:pt x="111" y="281"/>
                      <a:pt x="111" y="281"/>
                      <a:pt x="111" y="281"/>
                    </a:cubicBezTo>
                    <a:cubicBezTo>
                      <a:pt x="111" y="281"/>
                      <a:pt x="112" y="281"/>
                      <a:pt x="112" y="281"/>
                    </a:cubicBezTo>
                    <a:cubicBezTo>
                      <a:pt x="112" y="281"/>
                      <a:pt x="112" y="281"/>
                      <a:pt x="112" y="282"/>
                    </a:cubicBezTo>
                    <a:cubicBezTo>
                      <a:pt x="112" y="287"/>
                      <a:pt x="113" y="292"/>
                      <a:pt x="113" y="298"/>
                    </a:cubicBezTo>
                    <a:cubicBezTo>
                      <a:pt x="113" y="293"/>
                      <a:pt x="113" y="291"/>
                      <a:pt x="113" y="291"/>
                    </a:cubicBezTo>
                    <a:cubicBezTo>
                      <a:pt x="113" y="289"/>
                      <a:pt x="113" y="289"/>
                      <a:pt x="113" y="289"/>
                    </a:cubicBezTo>
                    <a:cubicBezTo>
                      <a:pt x="114" y="291"/>
                      <a:pt x="114" y="291"/>
                      <a:pt x="114" y="291"/>
                    </a:cubicBezTo>
                    <a:cubicBezTo>
                      <a:pt x="114" y="291"/>
                      <a:pt x="115" y="297"/>
                      <a:pt x="116" y="302"/>
                    </a:cubicBezTo>
                    <a:cubicBezTo>
                      <a:pt x="116" y="303"/>
                      <a:pt x="116" y="304"/>
                      <a:pt x="117" y="305"/>
                    </a:cubicBezTo>
                    <a:cubicBezTo>
                      <a:pt x="117" y="309"/>
                      <a:pt x="118" y="313"/>
                      <a:pt x="118" y="315"/>
                    </a:cubicBezTo>
                    <a:cubicBezTo>
                      <a:pt x="118" y="313"/>
                      <a:pt x="118" y="311"/>
                      <a:pt x="117" y="306"/>
                    </a:cubicBezTo>
                    <a:cubicBezTo>
                      <a:pt x="117" y="303"/>
                      <a:pt x="116" y="300"/>
                      <a:pt x="116" y="298"/>
                    </a:cubicBezTo>
                    <a:cubicBezTo>
                      <a:pt x="115" y="293"/>
                      <a:pt x="114" y="290"/>
                      <a:pt x="113" y="287"/>
                    </a:cubicBezTo>
                    <a:cubicBezTo>
                      <a:pt x="112" y="282"/>
                      <a:pt x="112" y="280"/>
                      <a:pt x="113" y="280"/>
                    </a:cubicBezTo>
                    <a:cubicBezTo>
                      <a:pt x="114" y="280"/>
                      <a:pt x="114" y="280"/>
                      <a:pt x="115" y="280"/>
                    </a:cubicBezTo>
                    <a:cubicBezTo>
                      <a:pt x="116" y="280"/>
                      <a:pt x="117" y="280"/>
                      <a:pt x="119" y="282"/>
                    </a:cubicBezTo>
                    <a:cubicBezTo>
                      <a:pt x="120" y="283"/>
                      <a:pt x="120" y="284"/>
                      <a:pt x="121" y="284"/>
                    </a:cubicBezTo>
                    <a:cubicBezTo>
                      <a:pt x="122" y="286"/>
                      <a:pt x="123" y="287"/>
                      <a:pt x="125" y="288"/>
                    </a:cubicBezTo>
                    <a:cubicBezTo>
                      <a:pt x="124" y="287"/>
                      <a:pt x="122" y="286"/>
                      <a:pt x="121" y="284"/>
                    </a:cubicBezTo>
                    <a:cubicBezTo>
                      <a:pt x="118" y="280"/>
                      <a:pt x="116" y="277"/>
                      <a:pt x="114" y="277"/>
                    </a:cubicBezTo>
                    <a:cubicBezTo>
                      <a:pt x="114" y="277"/>
                      <a:pt x="114" y="277"/>
                      <a:pt x="114" y="278"/>
                    </a:cubicBezTo>
                    <a:cubicBezTo>
                      <a:pt x="113" y="278"/>
                      <a:pt x="113" y="278"/>
                      <a:pt x="113" y="278"/>
                    </a:cubicBezTo>
                    <a:cubicBezTo>
                      <a:pt x="113" y="277"/>
                      <a:pt x="113" y="277"/>
                      <a:pt x="113" y="277"/>
                    </a:cubicBezTo>
                    <a:cubicBezTo>
                      <a:pt x="114" y="274"/>
                      <a:pt x="113" y="272"/>
                      <a:pt x="113" y="272"/>
                    </a:cubicBezTo>
                    <a:cubicBezTo>
                      <a:pt x="112" y="271"/>
                      <a:pt x="112" y="271"/>
                      <a:pt x="112" y="271"/>
                    </a:cubicBezTo>
                    <a:cubicBezTo>
                      <a:pt x="113" y="271"/>
                      <a:pt x="113" y="271"/>
                      <a:pt x="113" y="271"/>
                    </a:cubicBezTo>
                    <a:cubicBezTo>
                      <a:pt x="113" y="271"/>
                      <a:pt x="118" y="272"/>
                      <a:pt x="121" y="278"/>
                    </a:cubicBezTo>
                    <a:cubicBezTo>
                      <a:pt x="122" y="280"/>
                      <a:pt x="123" y="281"/>
                      <a:pt x="124" y="282"/>
                    </a:cubicBezTo>
                    <a:cubicBezTo>
                      <a:pt x="123" y="281"/>
                      <a:pt x="122" y="280"/>
                      <a:pt x="122" y="279"/>
                    </a:cubicBezTo>
                    <a:cubicBezTo>
                      <a:pt x="119" y="274"/>
                      <a:pt x="117" y="272"/>
                      <a:pt x="113" y="270"/>
                    </a:cubicBezTo>
                    <a:cubicBezTo>
                      <a:pt x="112" y="269"/>
                      <a:pt x="111" y="269"/>
                      <a:pt x="110" y="267"/>
                    </a:cubicBezTo>
                    <a:cubicBezTo>
                      <a:pt x="109" y="266"/>
                      <a:pt x="108" y="265"/>
                      <a:pt x="107" y="264"/>
                    </a:cubicBezTo>
                    <a:cubicBezTo>
                      <a:pt x="104" y="261"/>
                      <a:pt x="102" y="257"/>
                      <a:pt x="100" y="246"/>
                    </a:cubicBezTo>
                    <a:cubicBezTo>
                      <a:pt x="100" y="242"/>
                      <a:pt x="99" y="236"/>
                      <a:pt x="98" y="229"/>
                    </a:cubicBezTo>
                    <a:cubicBezTo>
                      <a:pt x="96" y="218"/>
                      <a:pt x="94" y="205"/>
                      <a:pt x="93" y="199"/>
                    </a:cubicBezTo>
                    <a:cubicBezTo>
                      <a:pt x="91" y="187"/>
                      <a:pt x="87" y="172"/>
                      <a:pt x="83" y="165"/>
                    </a:cubicBezTo>
                    <a:cubicBezTo>
                      <a:pt x="83" y="165"/>
                      <a:pt x="83" y="165"/>
                      <a:pt x="83" y="165"/>
                    </a:cubicBezTo>
                    <a:cubicBezTo>
                      <a:pt x="83" y="165"/>
                      <a:pt x="83" y="165"/>
                      <a:pt x="83" y="165"/>
                    </a:cubicBezTo>
                    <a:cubicBezTo>
                      <a:pt x="83" y="165"/>
                      <a:pt x="84" y="165"/>
                      <a:pt x="85" y="165"/>
                    </a:cubicBezTo>
                    <a:cubicBezTo>
                      <a:pt x="87" y="165"/>
                      <a:pt x="88" y="165"/>
                      <a:pt x="88" y="164"/>
                    </a:cubicBezTo>
                    <a:cubicBezTo>
                      <a:pt x="90" y="162"/>
                      <a:pt x="90" y="160"/>
                      <a:pt x="89" y="156"/>
                    </a:cubicBezTo>
                    <a:cubicBezTo>
                      <a:pt x="86" y="146"/>
                      <a:pt x="84" y="136"/>
                      <a:pt x="85" y="128"/>
                    </a:cubicBezTo>
                    <a:cubicBezTo>
                      <a:pt x="85" y="129"/>
                      <a:pt x="84" y="132"/>
                      <a:pt x="84" y="133"/>
                    </a:cubicBezTo>
                    <a:cubicBezTo>
                      <a:pt x="83" y="135"/>
                      <a:pt x="83" y="135"/>
                      <a:pt x="83" y="135"/>
                    </a:cubicBezTo>
                    <a:cubicBezTo>
                      <a:pt x="83" y="133"/>
                      <a:pt x="83" y="133"/>
                      <a:pt x="83" y="133"/>
                    </a:cubicBezTo>
                    <a:cubicBezTo>
                      <a:pt x="83" y="133"/>
                      <a:pt x="83" y="129"/>
                      <a:pt x="82" y="126"/>
                    </a:cubicBezTo>
                    <a:cubicBezTo>
                      <a:pt x="82" y="126"/>
                      <a:pt x="82" y="126"/>
                      <a:pt x="82" y="126"/>
                    </a:cubicBezTo>
                    <a:cubicBezTo>
                      <a:pt x="82" y="128"/>
                      <a:pt x="83" y="132"/>
                      <a:pt x="83" y="136"/>
                    </a:cubicBezTo>
                    <a:cubicBezTo>
                      <a:pt x="85" y="146"/>
                      <a:pt x="87" y="153"/>
                      <a:pt x="87" y="157"/>
                    </a:cubicBezTo>
                    <a:cubicBezTo>
                      <a:pt x="88" y="159"/>
                      <a:pt x="88" y="161"/>
                      <a:pt x="87" y="162"/>
                    </a:cubicBezTo>
                    <a:cubicBezTo>
                      <a:pt x="86" y="163"/>
                      <a:pt x="86" y="163"/>
                      <a:pt x="86" y="163"/>
                    </a:cubicBezTo>
                    <a:cubicBezTo>
                      <a:pt x="85" y="163"/>
                      <a:pt x="85" y="162"/>
                      <a:pt x="83" y="161"/>
                    </a:cubicBezTo>
                    <a:cubicBezTo>
                      <a:pt x="80" y="156"/>
                      <a:pt x="77" y="150"/>
                      <a:pt x="75" y="130"/>
                    </a:cubicBezTo>
                    <a:cubicBezTo>
                      <a:pt x="74" y="114"/>
                      <a:pt x="70" y="76"/>
                      <a:pt x="70" y="72"/>
                    </a:cubicBezTo>
                    <a:cubicBezTo>
                      <a:pt x="70" y="71"/>
                      <a:pt x="70" y="71"/>
                      <a:pt x="70" y="71"/>
                    </a:cubicBezTo>
                    <a:cubicBezTo>
                      <a:pt x="70" y="72"/>
                      <a:pt x="70" y="72"/>
                      <a:pt x="70" y="72"/>
                    </a:cubicBezTo>
                    <a:cubicBezTo>
                      <a:pt x="78" y="81"/>
                      <a:pt x="81" y="90"/>
                      <a:pt x="83" y="97"/>
                    </a:cubicBezTo>
                    <a:cubicBezTo>
                      <a:pt x="82" y="94"/>
                      <a:pt x="82" y="89"/>
                      <a:pt x="81" y="85"/>
                    </a:cubicBezTo>
                    <a:cubicBezTo>
                      <a:pt x="80" y="85"/>
                      <a:pt x="80" y="85"/>
                      <a:pt x="80" y="85"/>
                    </a:cubicBezTo>
                    <a:cubicBezTo>
                      <a:pt x="81" y="85"/>
                      <a:pt x="81" y="85"/>
                      <a:pt x="81" y="85"/>
                    </a:cubicBezTo>
                    <a:cubicBezTo>
                      <a:pt x="82" y="86"/>
                      <a:pt x="83" y="86"/>
                      <a:pt x="83" y="86"/>
                    </a:cubicBezTo>
                    <a:cubicBezTo>
                      <a:pt x="84" y="86"/>
                      <a:pt x="84" y="86"/>
                      <a:pt x="84" y="86"/>
                    </a:cubicBezTo>
                    <a:cubicBezTo>
                      <a:pt x="85" y="85"/>
                      <a:pt x="85" y="84"/>
                      <a:pt x="84" y="81"/>
                    </a:cubicBezTo>
                    <a:cubicBezTo>
                      <a:pt x="84" y="83"/>
                      <a:pt x="84" y="84"/>
                      <a:pt x="83" y="85"/>
                    </a:cubicBezTo>
                    <a:cubicBezTo>
                      <a:pt x="83" y="85"/>
                      <a:pt x="83" y="85"/>
                      <a:pt x="83" y="85"/>
                    </a:cubicBezTo>
                    <a:cubicBezTo>
                      <a:pt x="82" y="85"/>
                      <a:pt x="81" y="84"/>
                      <a:pt x="80" y="82"/>
                    </a:cubicBezTo>
                    <a:cubicBezTo>
                      <a:pt x="79" y="81"/>
                      <a:pt x="78" y="79"/>
                      <a:pt x="77" y="77"/>
                    </a:cubicBezTo>
                    <a:cubicBezTo>
                      <a:pt x="73" y="73"/>
                      <a:pt x="70" y="69"/>
                      <a:pt x="69" y="64"/>
                    </a:cubicBezTo>
                    <a:cubicBezTo>
                      <a:pt x="67" y="57"/>
                      <a:pt x="65" y="48"/>
                      <a:pt x="62" y="42"/>
                    </a:cubicBezTo>
                    <a:cubicBezTo>
                      <a:pt x="62" y="41"/>
                      <a:pt x="62" y="41"/>
                      <a:pt x="62" y="41"/>
                    </a:cubicBezTo>
                    <a:cubicBezTo>
                      <a:pt x="63" y="42"/>
                      <a:pt x="63" y="42"/>
                      <a:pt x="63" y="42"/>
                    </a:cubicBezTo>
                    <a:cubicBezTo>
                      <a:pt x="64" y="42"/>
                      <a:pt x="64" y="43"/>
                      <a:pt x="65" y="43"/>
                    </a:cubicBezTo>
                    <a:cubicBezTo>
                      <a:pt x="68" y="45"/>
                      <a:pt x="70" y="46"/>
                      <a:pt x="72" y="47"/>
                    </a:cubicBezTo>
                    <a:cubicBezTo>
                      <a:pt x="71" y="46"/>
                      <a:pt x="70" y="45"/>
                      <a:pt x="68" y="43"/>
                    </a:cubicBezTo>
                    <a:cubicBezTo>
                      <a:pt x="67" y="42"/>
                      <a:pt x="65" y="41"/>
                      <a:pt x="63" y="40"/>
                    </a:cubicBezTo>
                    <a:cubicBezTo>
                      <a:pt x="61" y="39"/>
                      <a:pt x="60" y="38"/>
                      <a:pt x="59" y="37"/>
                    </a:cubicBezTo>
                    <a:cubicBezTo>
                      <a:pt x="58" y="37"/>
                      <a:pt x="58" y="36"/>
                      <a:pt x="57" y="36"/>
                    </a:cubicBezTo>
                    <a:cubicBezTo>
                      <a:pt x="56" y="35"/>
                      <a:pt x="54" y="34"/>
                      <a:pt x="53" y="33"/>
                    </a:cubicBezTo>
                    <a:cubicBezTo>
                      <a:pt x="49" y="31"/>
                      <a:pt x="44" y="29"/>
                      <a:pt x="39" y="29"/>
                    </a:cubicBezTo>
                    <a:cubicBezTo>
                      <a:pt x="37" y="29"/>
                      <a:pt x="34" y="29"/>
                      <a:pt x="32" y="30"/>
                    </a:cubicBezTo>
                    <a:cubicBezTo>
                      <a:pt x="24" y="33"/>
                      <a:pt x="18" y="39"/>
                      <a:pt x="13" y="45"/>
                    </a:cubicBezTo>
                    <a:cubicBezTo>
                      <a:pt x="13" y="45"/>
                      <a:pt x="13" y="46"/>
                      <a:pt x="13" y="46"/>
                    </a:cubicBezTo>
                    <a:cubicBezTo>
                      <a:pt x="12" y="46"/>
                      <a:pt x="12" y="45"/>
                      <a:pt x="12" y="45"/>
                    </a:cubicBezTo>
                    <a:cubicBezTo>
                      <a:pt x="13" y="44"/>
                      <a:pt x="13" y="44"/>
                      <a:pt x="13" y="43"/>
                    </a:cubicBezTo>
                    <a:cubicBezTo>
                      <a:pt x="14" y="35"/>
                      <a:pt x="14" y="29"/>
                      <a:pt x="14" y="24"/>
                    </a:cubicBezTo>
                    <a:cubicBezTo>
                      <a:pt x="14" y="22"/>
                      <a:pt x="13" y="21"/>
                      <a:pt x="13" y="19"/>
                    </a:cubicBezTo>
                    <a:cubicBezTo>
                      <a:pt x="13" y="20"/>
                      <a:pt x="13" y="20"/>
                      <a:pt x="13" y="21"/>
                    </a:cubicBezTo>
                    <a:cubicBezTo>
                      <a:pt x="13" y="20"/>
                      <a:pt x="13" y="18"/>
                      <a:pt x="13" y="17"/>
                    </a:cubicBezTo>
                    <a:cubicBezTo>
                      <a:pt x="13" y="17"/>
                      <a:pt x="13" y="17"/>
                      <a:pt x="13" y="16"/>
                    </a:cubicBezTo>
                    <a:cubicBezTo>
                      <a:pt x="13" y="16"/>
                      <a:pt x="13" y="16"/>
                      <a:pt x="13" y="16"/>
                    </a:cubicBezTo>
                    <a:cubicBezTo>
                      <a:pt x="13" y="16"/>
                      <a:pt x="12" y="15"/>
                      <a:pt x="12" y="13"/>
                    </a:cubicBezTo>
                    <a:cubicBezTo>
                      <a:pt x="12" y="13"/>
                      <a:pt x="12" y="12"/>
                      <a:pt x="12" y="11"/>
                    </a:cubicBezTo>
                    <a:cubicBezTo>
                      <a:pt x="12" y="7"/>
                      <a:pt x="12" y="4"/>
                      <a:pt x="13" y="1"/>
                    </a:cubicBezTo>
                    <a:moveTo>
                      <a:pt x="14" y="0"/>
                    </a:moveTo>
                    <a:cubicBezTo>
                      <a:pt x="14" y="0"/>
                      <a:pt x="14" y="0"/>
                      <a:pt x="13" y="0"/>
                    </a:cubicBezTo>
                    <a:cubicBezTo>
                      <a:pt x="12" y="3"/>
                      <a:pt x="12" y="6"/>
                      <a:pt x="12" y="8"/>
                    </a:cubicBezTo>
                    <a:cubicBezTo>
                      <a:pt x="13" y="6"/>
                      <a:pt x="13" y="3"/>
                      <a:pt x="14" y="0"/>
                    </a:cubicBezTo>
                  </a:path>
                </a:pathLst>
              </a:custGeom>
              <a:solidFill>
                <a:srgbClr val="B41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8" name="Freeform 356"/>
              <p:cNvSpPr>
                <a:spLocks noEditPoints="1"/>
              </p:cNvSpPr>
              <p:nvPr/>
            </p:nvSpPr>
            <p:spPr bwMode="auto">
              <a:xfrm>
                <a:off x="2654" y="364"/>
                <a:ext cx="270" cy="681"/>
              </a:xfrm>
              <a:custGeom>
                <a:avLst/>
                <a:gdLst>
                  <a:gd name="T0" fmla="*/ 100 w 127"/>
                  <a:gd name="T1" fmla="*/ 303 h 320"/>
                  <a:gd name="T2" fmla="*/ 96 w 127"/>
                  <a:gd name="T3" fmla="*/ 302 h 320"/>
                  <a:gd name="T4" fmla="*/ 104 w 127"/>
                  <a:gd name="T5" fmla="*/ 286 h 320"/>
                  <a:gd name="T6" fmla="*/ 90 w 127"/>
                  <a:gd name="T7" fmla="*/ 283 h 320"/>
                  <a:gd name="T8" fmla="*/ 90 w 127"/>
                  <a:gd name="T9" fmla="*/ 309 h 320"/>
                  <a:gd name="T10" fmla="*/ 97 w 127"/>
                  <a:gd name="T11" fmla="*/ 286 h 320"/>
                  <a:gd name="T12" fmla="*/ 111 w 127"/>
                  <a:gd name="T13" fmla="*/ 282 h 320"/>
                  <a:gd name="T14" fmla="*/ 108 w 127"/>
                  <a:gd name="T15" fmla="*/ 305 h 320"/>
                  <a:gd name="T16" fmla="*/ 106 w 127"/>
                  <a:gd name="T17" fmla="*/ 309 h 320"/>
                  <a:gd name="T18" fmla="*/ 111 w 127"/>
                  <a:gd name="T19" fmla="*/ 319 h 320"/>
                  <a:gd name="T20" fmla="*/ 111 w 127"/>
                  <a:gd name="T21" fmla="*/ 281 h 320"/>
                  <a:gd name="T22" fmla="*/ 89 w 127"/>
                  <a:gd name="T23" fmla="*/ 281 h 320"/>
                  <a:gd name="T24" fmla="*/ 110 w 127"/>
                  <a:gd name="T25" fmla="*/ 281 h 320"/>
                  <a:gd name="T26" fmla="*/ 96 w 127"/>
                  <a:gd name="T27" fmla="*/ 278 h 320"/>
                  <a:gd name="T28" fmla="*/ 112 w 127"/>
                  <a:gd name="T29" fmla="*/ 275 h 320"/>
                  <a:gd name="T30" fmla="*/ 102 w 127"/>
                  <a:gd name="T31" fmla="*/ 258 h 320"/>
                  <a:gd name="T32" fmla="*/ 89 w 127"/>
                  <a:gd name="T33" fmla="*/ 275 h 320"/>
                  <a:gd name="T34" fmla="*/ 77 w 127"/>
                  <a:gd name="T35" fmla="*/ 176 h 320"/>
                  <a:gd name="T36" fmla="*/ 87 w 127"/>
                  <a:gd name="T37" fmla="*/ 249 h 320"/>
                  <a:gd name="T38" fmla="*/ 95 w 127"/>
                  <a:gd name="T39" fmla="*/ 277 h 320"/>
                  <a:gd name="T40" fmla="*/ 93 w 127"/>
                  <a:gd name="T41" fmla="*/ 206 h 320"/>
                  <a:gd name="T42" fmla="*/ 60 w 127"/>
                  <a:gd name="T43" fmla="*/ 144 h 320"/>
                  <a:gd name="T44" fmla="*/ 74 w 127"/>
                  <a:gd name="T45" fmla="*/ 165 h 320"/>
                  <a:gd name="T46" fmla="*/ 64 w 127"/>
                  <a:gd name="T47" fmla="*/ 148 h 320"/>
                  <a:gd name="T48" fmla="*/ 72 w 127"/>
                  <a:gd name="T49" fmla="*/ 164 h 320"/>
                  <a:gd name="T50" fmla="*/ 57 w 127"/>
                  <a:gd name="T51" fmla="*/ 122 h 320"/>
                  <a:gd name="T52" fmla="*/ 53 w 127"/>
                  <a:gd name="T53" fmla="*/ 102 h 320"/>
                  <a:gd name="T54" fmla="*/ 67 w 127"/>
                  <a:gd name="T55" fmla="*/ 89 h 320"/>
                  <a:gd name="T56" fmla="*/ 0 w 127"/>
                  <a:gd name="T57" fmla="*/ 65 h 320"/>
                  <a:gd name="T58" fmla="*/ 5 w 127"/>
                  <a:gd name="T59" fmla="*/ 70 h 320"/>
                  <a:gd name="T60" fmla="*/ 13 w 127"/>
                  <a:gd name="T61" fmla="*/ 50 h 320"/>
                  <a:gd name="T62" fmla="*/ 83 w 127"/>
                  <a:gd name="T63" fmla="*/ 85 h 320"/>
                  <a:gd name="T64" fmla="*/ 83 w 127"/>
                  <a:gd name="T65" fmla="*/ 97 h 320"/>
                  <a:gd name="T66" fmla="*/ 87 w 127"/>
                  <a:gd name="T67" fmla="*/ 162 h 320"/>
                  <a:gd name="T68" fmla="*/ 84 w 127"/>
                  <a:gd name="T69" fmla="*/ 133 h 320"/>
                  <a:gd name="T70" fmla="*/ 83 w 127"/>
                  <a:gd name="T71" fmla="*/ 165 h 320"/>
                  <a:gd name="T72" fmla="*/ 122 w 127"/>
                  <a:gd name="T73" fmla="*/ 279 h 320"/>
                  <a:gd name="T74" fmla="*/ 113 w 127"/>
                  <a:gd name="T75" fmla="*/ 278 h 320"/>
                  <a:gd name="T76" fmla="*/ 115 w 127"/>
                  <a:gd name="T77" fmla="*/ 280 h 320"/>
                  <a:gd name="T78" fmla="*/ 116 w 127"/>
                  <a:gd name="T79" fmla="*/ 302 h 320"/>
                  <a:gd name="T80" fmla="*/ 114 w 127"/>
                  <a:gd name="T81" fmla="*/ 299 h 320"/>
                  <a:gd name="T82" fmla="*/ 113 w 127"/>
                  <a:gd name="T83" fmla="*/ 280 h 320"/>
                  <a:gd name="T84" fmla="*/ 113 w 127"/>
                  <a:gd name="T85" fmla="*/ 271 h 320"/>
                  <a:gd name="T86" fmla="*/ 101 w 127"/>
                  <a:gd name="T87" fmla="*/ 246 h 320"/>
                  <a:gd name="T88" fmla="*/ 82 w 127"/>
                  <a:gd name="T89" fmla="*/ 126 h 320"/>
                  <a:gd name="T90" fmla="*/ 70 w 127"/>
                  <a:gd name="T91" fmla="*/ 72 h 320"/>
                  <a:gd name="T92" fmla="*/ 80 w 127"/>
                  <a:gd name="T93" fmla="*/ 82 h 320"/>
                  <a:gd name="T94" fmla="*/ 62 w 127"/>
                  <a:gd name="T95" fmla="*/ 41 h 320"/>
                  <a:gd name="T96" fmla="*/ 63 w 127"/>
                  <a:gd name="T97" fmla="*/ 40 h 320"/>
                  <a:gd name="T98" fmla="*/ 23 w 127"/>
                  <a:gd name="T99" fmla="*/ 38 h 320"/>
                  <a:gd name="T100" fmla="*/ 66 w 127"/>
                  <a:gd name="T101" fmla="*/ 65 h 320"/>
                  <a:gd name="T102" fmla="*/ 2 w 127"/>
                  <a:gd name="T103" fmla="*/ 69 h 320"/>
                  <a:gd name="T104" fmla="*/ 12 w 127"/>
                  <a:gd name="T105" fmla="*/ 29 h 320"/>
                  <a:gd name="T106" fmla="*/ 14 w 127"/>
                  <a:gd name="T107" fmla="*/ 25 h 320"/>
                  <a:gd name="T108" fmla="*/ 13 w 127"/>
                  <a:gd name="T109" fmla="*/ 15 h 320"/>
                  <a:gd name="T110" fmla="*/ 14 w 127"/>
                  <a:gd name="T111" fmla="*/ 23 h 320"/>
                  <a:gd name="T112" fmla="*/ 14 w 127"/>
                  <a:gd name="T113"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 h="320">
                    <a:moveTo>
                      <a:pt x="104" y="286"/>
                    </a:moveTo>
                    <a:cubicBezTo>
                      <a:pt x="104" y="286"/>
                      <a:pt x="104" y="286"/>
                      <a:pt x="104" y="286"/>
                    </a:cubicBezTo>
                    <a:cubicBezTo>
                      <a:pt x="104" y="286"/>
                      <a:pt x="102" y="286"/>
                      <a:pt x="100" y="286"/>
                    </a:cubicBezTo>
                    <a:cubicBezTo>
                      <a:pt x="99" y="286"/>
                      <a:pt x="98" y="286"/>
                      <a:pt x="98" y="286"/>
                    </a:cubicBezTo>
                    <a:cubicBezTo>
                      <a:pt x="98" y="286"/>
                      <a:pt x="98" y="286"/>
                      <a:pt x="98" y="286"/>
                    </a:cubicBezTo>
                    <a:cubicBezTo>
                      <a:pt x="98" y="287"/>
                      <a:pt x="98" y="287"/>
                      <a:pt x="98" y="287"/>
                    </a:cubicBezTo>
                    <a:cubicBezTo>
                      <a:pt x="97" y="289"/>
                      <a:pt x="98" y="293"/>
                      <a:pt x="100" y="303"/>
                    </a:cubicBezTo>
                    <a:cubicBezTo>
                      <a:pt x="102" y="311"/>
                      <a:pt x="101" y="315"/>
                      <a:pt x="101" y="316"/>
                    </a:cubicBezTo>
                    <a:cubicBezTo>
                      <a:pt x="101" y="312"/>
                      <a:pt x="100" y="306"/>
                      <a:pt x="98" y="299"/>
                    </a:cubicBezTo>
                    <a:cubicBezTo>
                      <a:pt x="98" y="298"/>
                      <a:pt x="97" y="296"/>
                      <a:pt x="97" y="294"/>
                    </a:cubicBezTo>
                    <a:cubicBezTo>
                      <a:pt x="97" y="293"/>
                      <a:pt x="97" y="293"/>
                      <a:pt x="97" y="293"/>
                    </a:cubicBezTo>
                    <a:cubicBezTo>
                      <a:pt x="97" y="294"/>
                      <a:pt x="97" y="294"/>
                      <a:pt x="97" y="294"/>
                    </a:cubicBezTo>
                    <a:cubicBezTo>
                      <a:pt x="96" y="296"/>
                      <a:pt x="96" y="298"/>
                      <a:pt x="96" y="300"/>
                    </a:cubicBezTo>
                    <a:cubicBezTo>
                      <a:pt x="96" y="301"/>
                      <a:pt x="96" y="301"/>
                      <a:pt x="96" y="302"/>
                    </a:cubicBezTo>
                    <a:cubicBezTo>
                      <a:pt x="96" y="300"/>
                      <a:pt x="96" y="297"/>
                      <a:pt x="97" y="294"/>
                    </a:cubicBezTo>
                    <a:cubicBezTo>
                      <a:pt x="98" y="302"/>
                      <a:pt x="101" y="312"/>
                      <a:pt x="101" y="316"/>
                    </a:cubicBezTo>
                    <a:cubicBezTo>
                      <a:pt x="101" y="317"/>
                      <a:pt x="101" y="317"/>
                      <a:pt x="101" y="317"/>
                    </a:cubicBezTo>
                    <a:cubicBezTo>
                      <a:pt x="101" y="317"/>
                      <a:pt x="102" y="313"/>
                      <a:pt x="100" y="303"/>
                    </a:cubicBezTo>
                    <a:cubicBezTo>
                      <a:pt x="98" y="292"/>
                      <a:pt x="97" y="289"/>
                      <a:pt x="98" y="287"/>
                    </a:cubicBezTo>
                    <a:cubicBezTo>
                      <a:pt x="98" y="287"/>
                      <a:pt x="99" y="287"/>
                      <a:pt x="100" y="287"/>
                    </a:cubicBezTo>
                    <a:cubicBezTo>
                      <a:pt x="102" y="287"/>
                      <a:pt x="104" y="286"/>
                      <a:pt x="104" y="286"/>
                    </a:cubicBezTo>
                    <a:cubicBezTo>
                      <a:pt x="104" y="286"/>
                      <a:pt x="104" y="286"/>
                      <a:pt x="104" y="286"/>
                    </a:cubicBezTo>
                    <a:cubicBezTo>
                      <a:pt x="104" y="286"/>
                      <a:pt x="104" y="286"/>
                      <a:pt x="104" y="286"/>
                    </a:cubicBezTo>
                    <a:cubicBezTo>
                      <a:pt x="104" y="286"/>
                      <a:pt x="104" y="286"/>
                      <a:pt x="104" y="286"/>
                    </a:cubicBezTo>
                    <a:cubicBezTo>
                      <a:pt x="104" y="286"/>
                      <a:pt x="104" y="286"/>
                      <a:pt x="104" y="286"/>
                    </a:cubicBezTo>
                    <a:cubicBezTo>
                      <a:pt x="104" y="286"/>
                      <a:pt x="104" y="286"/>
                      <a:pt x="104" y="286"/>
                    </a:cubicBezTo>
                    <a:moveTo>
                      <a:pt x="90" y="282"/>
                    </a:moveTo>
                    <a:cubicBezTo>
                      <a:pt x="90" y="283"/>
                      <a:pt x="90" y="283"/>
                      <a:pt x="90" y="283"/>
                    </a:cubicBezTo>
                    <a:cubicBezTo>
                      <a:pt x="90" y="283"/>
                      <a:pt x="90" y="289"/>
                      <a:pt x="91" y="295"/>
                    </a:cubicBezTo>
                    <a:cubicBezTo>
                      <a:pt x="92" y="298"/>
                      <a:pt x="92" y="301"/>
                      <a:pt x="91" y="303"/>
                    </a:cubicBezTo>
                    <a:cubicBezTo>
                      <a:pt x="91" y="301"/>
                      <a:pt x="91" y="297"/>
                      <a:pt x="90" y="294"/>
                    </a:cubicBezTo>
                    <a:cubicBezTo>
                      <a:pt x="90" y="294"/>
                      <a:pt x="90" y="294"/>
                      <a:pt x="90" y="294"/>
                    </a:cubicBezTo>
                    <a:cubicBezTo>
                      <a:pt x="90" y="294"/>
                      <a:pt x="90" y="294"/>
                      <a:pt x="90" y="294"/>
                    </a:cubicBezTo>
                    <a:cubicBezTo>
                      <a:pt x="89" y="298"/>
                      <a:pt x="89" y="302"/>
                      <a:pt x="89" y="306"/>
                    </a:cubicBezTo>
                    <a:cubicBezTo>
                      <a:pt x="89" y="307"/>
                      <a:pt x="89" y="308"/>
                      <a:pt x="90" y="309"/>
                    </a:cubicBezTo>
                    <a:cubicBezTo>
                      <a:pt x="89" y="305"/>
                      <a:pt x="89" y="299"/>
                      <a:pt x="90" y="294"/>
                    </a:cubicBezTo>
                    <a:cubicBezTo>
                      <a:pt x="91" y="298"/>
                      <a:pt x="91" y="305"/>
                      <a:pt x="91" y="305"/>
                    </a:cubicBezTo>
                    <a:cubicBezTo>
                      <a:pt x="91" y="305"/>
                      <a:pt x="92" y="301"/>
                      <a:pt x="92" y="295"/>
                    </a:cubicBezTo>
                    <a:cubicBezTo>
                      <a:pt x="91" y="289"/>
                      <a:pt x="91" y="283"/>
                      <a:pt x="91" y="283"/>
                    </a:cubicBezTo>
                    <a:cubicBezTo>
                      <a:pt x="91" y="283"/>
                      <a:pt x="94" y="286"/>
                      <a:pt x="96" y="286"/>
                    </a:cubicBezTo>
                    <a:cubicBezTo>
                      <a:pt x="96" y="286"/>
                      <a:pt x="96" y="286"/>
                      <a:pt x="96" y="286"/>
                    </a:cubicBezTo>
                    <a:cubicBezTo>
                      <a:pt x="97" y="286"/>
                      <a:pt x="97" y="286"/>
                      <a:pt x="97" y="286"/>
                    </a:cubicBezTo>
                    <a:cubicBezTo>
                      <a:pt x="97" y="286"/>
                      <a:pt x="97" y="286"/>
                      <a:pt x="97" y="286"/>
                    </a:cubicBezTo>
                    <a:cubicBezTo>
                      <a:pt x="97" y="286"/>
                      <a:pt x="97" y="286"/>
                      <a:pt x="97" y="286"/>
                    </a:cubicBezTo>
                    <a:cubicBezTo>
                      <a:pt x="96" y="286"/>
                      <a:pt x="96" y="286"/>
                      <a:pt x="96" y="286"/>
                    </a:cubicBezTo>
                    <a:cubicBezTo>
                      <a:pt x="94" y="286"/>
                      <a:pt x="91" y="283"/>
                      <a:pt x="91" y="283"/>
                    </a:cubicBezTo>
                    <a:cubicBezTo>
                      <a:pt x="90" y="282"/>
                      <a:pt x="90" y="282"/>
                      <a:pt x="90" y="282"/>
                    </a:cubicBezTo>
                    <a:moveTo>
                      <a:pt x="111" y="281"/>
                    </a:moveTo>
                    <a:cubicBezTo>
                      <a:pt x="111" y="282"/>
                      <a:pt x="111" y="282"/>
                      <a:pt x="111" y="282"/>
                    </a:cubicBezTo>
                    <a:cubicBezTo>
                      <a:pt x="110" y="283"/>
                      <a:pt x="108" y="285"/>
                      <a:pt x="105" y="285"/>
                    </a:cubicBezTo>
                    <a:cubicBezTo>
                      <a:pt x="105" y="285"/>
                      <a:pt x="105" y="285"/>
                      <a:pt x="105" y="285"/>
                    </a:cubicBezTo>
                    <a:cubicBezTo>
                      <a:pt x="105" y="286"/>
                      <a:pt x="105" y="286"/>
                      <a:pt x="105" y="286"/>
                    </a:cubicBezTo>
                    <a:cubicBezTo>
                      <a:pt x="105" y="290"/>
                      <a:pt x="107" y="302"/>
                      <a:pt x="109" y="309"/>
                    </a:cubicBezTo>
                    <a:cubicBezTo>
                      <a:pt x="111" y="312"/>
                      <a:pt x="111" y="315"/>
                      <a:pt x="111" y="316"/>
                    </a:cubicBezTo>
                    <a:cubicBezTo>
                      <a:pt x="111" y="314"/>
                      <a:pt x="110" y="312"/>
                      <a:pt x="109" y="310"/>
                    </a:cubicBezTo>
                    <a:cubicBezTo>
                      <a:pt x="108" y="308"/>
                      <a:pt x="108" y="307"/>
                      <a:pt x="108" y="305"/>
                    </a:cubicBezTo>
                    <a:cubicBezTo>
                      <a:pt x="107" y="303"/>
                      <a:pt x="107" y="301"/>
                      <a:pt x="106" y="297"/>
                    </a:cubicBezTo>
                    <a:cubicBezTo>
                      <a:pt x="105" y="296"/>
                      <a:pt x="105" y="296"/>
                      <a:pt x="105" y="296"/>
                    </a:cubicBezTo>
                    <a:cubicBezTo>
                      <a:pt x="105" y="297"/>
                      <a:pt x="105" y="297"/>
                      <a:pt x="105" y="297"/>
                    </a:cubicBezTo>
                    <a:cubicBezTo>
                      <a:pt x="105" y="305"/>
                      <a:pt x="108" y="315"/>
                      <a:pt x="109" y="318"/>
                    </a:cubicBezTo>
                    <a:cubicBezTo>
                      <a:pt x="109" y="319"/>
                      <a:pt x="109" y="319"/>
                      <a:pt x="109" y="319"/>
                    </a:cubicBezTo>
                    <a:cubicBezTo>
                      <a:pt x="109" y="319"/>
                      <a:pt x="108" y="318"/>
                      <a:pt x="108" y="316"/>
                    </a:cubicBezTo>
                    <a:cubicBezTo>
                      <a:pt x="107" y="314"/>
                      <a:pt x="106" y="312"/>
                      <a:pt x="106" y="309"/>
                    </a:cubicBezTo>
                    <a:cubicBezTo>
                      <a:pt x="106" y="310"/>
                      <a:pt x="106" y="310"/>
                      <a:pt x="106" y="311"/>
                    </a:cubicBezTo>
                    <a:cubicBezTo>
                      <a:pt x="106" y="313"/>
                      <a:pt x="107" y="314"/>
                      <a:pt x="107" y="316"/>
                    </a:cubicBezTo>
                    <a:cubicBezTo>
                      <a:pt x="108" y="318"/>
                      <a:pt x="109" y="320"/>
                      <a:pt x="109" y="320"/>
                    </a:cubicBezTo>
                    <a:cubicBezTo>
                      <a:pt x="110" y="320"/>
                      <a:pt x="109" y="319"/>
                      <a:pt x="109" y="318"/>
                    </a:cubicBezTo>
                    <a:cubicBezTo>
                      <a:pt x="108" y="316"/>
                      <a:pt x="105" y="305"/>
                      <a:pt x="105" y="297"/>
                    </a:cubicBezTo>
                    <a:cubicBezTo>
                      <a:pt x="108" y="305"/>
                      <a:pt x="107" y="307"/>
                      <a:pt x="109" y="310"/>
                    </a:cubicBezTo>
                    <a:cubicBezTo>
                      <a:pt x="110" y="313"/>
                      <a:pt x="111" y="317"/>
                      <a:pt x="111" y="319"/>
                    </a:cubicBezTo>
                    <a:cubicBezTo>
                      <a:pt x="111" y="319"/>
                      <a:pt x="111" y="319"/>
                      <a:pt x="111" y="319"/>
                    </a:cubicBezTo>
                    <a:cubicBezTo>
                      <a:pt x="111" y="319"/>
                      <a:pt x="112" y="315"/>
                      <a:pt x="110" y="309"/>
                    </a:cubicBezTo>
                    <a:cubicBezTo>
                      <a:pt x="107" y="301"/>
                      <a:pt x="105" y="289"/>
                      <a:pt x="105" y="286"/>
                    </a:cubicBezTo>
                    <a:cubicBezTo>
                      <a:pt x="107" y="285"/>
                      <a:pt x="110" y="284"/>
                      <a:pt x="111" y="282"/>
                    </a:cubicBezTo>
                    <a:cubicBezTo>
                      <a:pt x="111" y="282"/>
                      <a:pt x="111" y="282"/>
                      <a:pt x="111" y="282"/>
                    </a:cubicBezTo>
                    <a:cubicBezTo>
                      <a:pt x="111" y="282"/>
                      <a:pt x="111" y="282"/>
                      <a:pt x="111" y="281"/>
                    </a:cubicBezTo>
                    <a:cubicBezTo>
                      <a:pt x="111" y="281"/>
                      <a:pt x="111" y="281"/>
                      <a:pt x="111" y="281"/>
                    </a:cubicBezTo>
                    <a:moveTo>
                      <a:pt x="86" y="273"/>
                    </a:moveTo>
                    <a:cubicBezTo>
                      <a:pt x="86" y="273"/>
                      <a:pt x="86" y="273"/>
                      <a:pt x="86" y="274"/>
                    </a:cubicBezTo>
                    <a:cubicBezTo>
                      <a:pt x="86" y="276"/>
                      <a:pt x="87" y="279"/>
                      <a:pt x="89" y="281"/>
                    </a:cubicBezTo>
                    <a:cubicBezTo>
                      <a:pt x="89" y="281"/>
                      <a:pt x="89" y="281"/>
                      <a:pt x="89" y="281"/>
                    </a:cubicBezTo>
                    <a:cubicBezTo>
                      <a:pt x="89" y="281"/>
                      <a:pt x="89" y="281"/>
                      <a:pt x="89" y="282"/>
                    </a:cubicBezTo>
                    <a:cubicBezTo>
                      <a:pt x="89" y="281"/>
                      <a:pt x="89" y="281"/>
                      <a:pt x="89" y="281"/>
                    </a:cubicBezTo>
                    <a:cubicBezTo>
                      <a:pt x="89" y="281"/>
                      <a:pt x="89" y="281"/>
                      <a:pt x="89" y="281"/>
                    </a:cubicBezTo>
                    <a:cubicBezTo>
                      <a:pt x="89" y="281"/>
                      <a:pt x="89" y="281"/>
                      <a:pt x="89" y="281"/>
                    </a:cubicBezTo>
                    <a:cubicBezTo>
                      <a:pt x="87" y="279"/>
                      <a:pt x="86" y="276"/>
                      <a:pt x="86" y="273"/>
                    </a:cubicBezTo>
                    <a:moveTo>
                      <a:pt x="96" y="278"/>
                    </a:moveTo>
                    <a:cubicBezTo>
                      <a:pt x="98" y="278"/>
                      <a:pt x="101" y="277"/>
                      <a:pt x="103" y="274"/>
                    </a:cubicBezTo>
                    <a:cubicBezTo>
                      <a:pt x="105" y="271"/>
                      <a:pt x="107" y="270"/>
                      <a:pt x="108" y="270"/>
                    </a:cubicBezTo>
                    <a:cubicBezTo>
                      <a:pt x="109" y="270"/>
                      <a:pt x="109" y="270"/>
                      <a:pt x="110" y="270"/>
                    </a:cubicBezTo>
                    <a:cubicBezTo>
                      <a:pt x="112" y="272"/>
                      <a:pt x="113" y="277"/>
                      <a:pt x="110" y="281"/>
                    </a:cubicBezTo>
                    <a:cubicBezTo>
                      <a:pt x="108" y="283"/>
                      <a:pt x="103" y="285"/>
                      <a:pt x="99" y="285"/>
                    </a:cubicBezTo>
                    <a:cubicBezTo>
                      <a:pt x="95" y="285"/>
                      <a:pt x="90" y="283"/>
                      <a:pt x="89" y="277"/>
                    </a:cubicBezTo>
                    <a:cubicBezTo>
                      <a:pt x="89" y="277"/>
                      <a:pt x="90" y="277"/>
                      <a:pt x="93" y="278"/>
                    </a:cubicBezTo>
                    <a:cubicBezTo>
                      <a:pt x="94" y="278"/>
                      <a:pt x="95" y="278"/>
                      <a:pt x="96" y="278"/>
                    </a:cubicBezTo>
                    <a:moveTo>
                      <a:pt x="108" y="269"/>
                    </a:moveTo>
                    <a:cubicBezTo>
                      <a:pt x="107" y="269"/>
                      <a:pt x="105" y="271"/>
                      <a:pt x="103" y="274"/>
                    </a:cubicBezTo>
                    <a:cubicBezTo>
                      <a:pt x="101" y="277"/>
                      <a:pt x="99" y="278"/>
                      <a:pt x="96" y="278"/>
                    </a:cubicBezTo>
                    <a:cubicBezTo>
                      <a:pt x="95" y="278"/>
                      <a:pt x="94" y="278"/>
                      <a:pt x="93" y="278"/>
                    </a:cubicBezTo>
                    <a:cubicBezTo>
                      <a:pt x="90" y="277"/>
                      <a:pt x="89" y="277"/>
                      <a:pt x="89" y="277"/>
                    </a:cubicBezTo>
                    <a:cubicBezTo>
                      <a:pt x="89" y="276"/>
                      <a:pt x="89" y="276"/>
                      <a:pt x="89" y="276"/>
                    </a:cubicBezTo>
                    <a:cubicBezTo>
                      <a:pt x="89" y="277"/>
                      <a:pt x="89" y="277"/>
                      <a:pt x="89" y="277"/>
                    </a:cubicBezTo>
                    <a:cubicBezTo>
                      <a:pt x="90" y="282"/>
                      <a:pt x="94" y="285"/>
                      <a:pt x="99" y="285"/>
                    </a:cubicBezTo>
                    <a:cubicBezTo>
                      <a:pt x="103" y="285"/>
                      <a:pt x="108" y="283"/>
                      <a:pt x="110" y="281"/>
                    </a:cubicBezTo>
                    <a:cubicBezTo>
                      <a:pt x="112" y="279"/>
                      <a:pt x="112" y="276"/>
                      <a:pt x="112" y="275"/>
                    </a:cubicBezTo>
                    <a:cubicBezTo>
                      <a:pt x="112" y="272"/>
                      <a:pt x="111" y="271"/>
                      <a:pt x="110" y="270"/>
                    </a:cubicBezTo>
                    <a:cubicBezTo>
                      <a:pt x="109" y="270"/>
                      <a:pt x="109" y="269"/>
                      <a:pt x="108" y="269"/>
                    </a:cubicBezTo>
                    <a:moveTo>
                      <a:pt x="87" y="207"/>
                    </a:moveTo>
                    <a:cubicBezTo>
                      <a:pt x="87" y="192"/>
                      <a:pt x="77" y="178"/>
                      <a:pt x="77" y="176"/>
                    </a:cubicBezTo>
                    <a:cubicBezTo>
                      <a:pt x="77" y="173"/>
                      <a:pt x="79" y="161"/>
                      <a:pt x="79" y="161"/>
                    </a:cubicBezTo>
                    <a:cubicBezTo>
                      <a:pt x="79" y="161"/>
                      <a:pt x="88" y="181"/>
                      <a:pt x="92" y="207"/>
                    </a:cubicBezTo>
                    <a:cubicBezTo>
                      <a:pt x="97" y="231"/>
                      <a:pt x="96" y="241"/>
                      <a:pt x="102" y="258"/>
                    </a:cubicBezTo>
                    <a:cubicBezTo>
                      <a:pt x="104" y="265"/>
                      <a:pt x="107" y="268"/>
                      <a:pt x="107" y="268"/>
                    </a:cubicBezTo>
                    <a:cubicBezTo>
                      <a:pt x="107" y="268"/>
                      <a:pt x="107" y="268"/>
                      <a:pt x="107" y="268"/>
                    </a:cubicBezTo>
                    <a:cubicBezTo>
                      <a:pt x="107" y="268"/>
                      <a:pt x="105" y="268"/>
                      <a:pt x="102" y="272"/>
                    </a:cubicBezTo>
                    <a:cubicBezTo>
                      <a:pt x="101" y="275"/>
                      <a:pt x="98" y="277"/>
                      <a:pt x="95" y="277"/>
                    </a:cubicBezTo>
                    <a:cubicBezTo>
                      <a:pt x="94" y="277"/>
                      <a:pt x="93" y="276"/>
                      <a:pt x="92" y="276"/>
                    </a:cubicBezTo>
                    <a:cubicBezTo>
                      <a:pt x="90" y="275"/>
                      <a:pt x="89" y="275"/>
                      <a:pt x="89" y="275"/>
                    </a:cubicBezTo>
                    <a:cubicBezTo>
                      <a:pt x="89" y="275"/>
                      <a:pt x="89" y="275"/>
                      <a:pt x="89" y="275"/>
                    </a:cubicBezTo>
                    <a:cubicBezTo>
                      <a:pt x="89" y="275"/>
                      <a:pt x="88" y="272"/>
                      <a:pt x="89" y="265"/>
                    </a:cubicBezTo>
                    <a:cubicBezTo>
                      <a:pt x="90" y="257"/>
                      <a:pt x="89" y="256"/>
                      <a:pt x="86" y="245"/>
                    </a:cubicBezTo>
                    <a:cubicBezTo>
                      <a:pt x="83" y="234"/>
                      <a:pt x="76" y="197"/>
                      <a:pt x="77" y="181"/>
                    </a:cubicBezTo>
                    <a:cubicBezTo>
                      <a:pt x="84" y="191"/>
                      <a:pt x="86" y="202"/>
                      <a:pt x="87" y="207"/>
                    </a:cubicBezTo>
                    <a:moveTo>
                      <a:pt x="79" y="160"/>
                    </a:moveTo>
                    <a:cubicBezTo>
                      <a:pt x="78" y="161"/>
                      <a:pt x="78" y="161"/>
                      <a:pt x="78" y="161"/>
                    </a:cubicBezTo>
                    <a:cubicBezTo>
                      <a:pt x="78" y="161"/>
                      <a:pt x="77" y="173"/>
                      <a:pt x="77" y="176"/>
                    </a:cubicBezTo>
                    <a:cubicBezTo>
                      <a:pt x="77" y="177"/>
                      <a:pt x="77" y="178"/>
                      <a:pt x="78" y="180"/>
                    </a:cubicBezTo>
                    <a:cubicBezTo>
                      <a:pt x="81" y="184"/>
                      <a:pt x="86" y="194"/>
                      <a:pt x="87" y="204"/>
                    </a:cubicBezTo>
                    <a:cubicBezTo>
                      <a:pt x="85" y="198"/>
                      <a:pt x="82" y="189"/>
                      <a:pt x="77" y="181"/>
                    </a:cubicBezTo>
                    <a:cubicBezTo>
                      <a:pt x="76" y="180"/>
                      <a:pt x="76" y="180"/>
                      <a:pt x="76" y="180"/>
                    </a:cubicBezTo>
                    <a:cubicBezTo>
                      <a:pt x="76" y="181"/>
                      <a:pt x="76" y="181"/>
                      <a:pt x="76" y="181"/>
                    </a:cubicBezTo>
                    <a:cubicBezTo>
                      <a:pt x="76" y="197"/>
                      <a:pt x="83" y="235"/>
                      <a:pt x="86" y="245"/>
                    </a:cubicBezTo>
                    <a:cubicBezTo>
                      <a:pt x="86" y="247"/>
                      <a:pt x="87" y="248"/>
                      <a:pt x="87" y="249"/>
                    </a:cubicBezTo>
                    <a:cubicBezTo>
                      <a:pt x="89" y="256"/>
                      <a:pt x="90" y="258"/>
                      <a:pt x="89" y="265"/>
                    </a:cubicBezTo>
                    <a:cubicBezTo>
                      <a:pt x="88" y="272"/>
                      <a:pt x="88" y="275"/>
                      <a:pt x="88" y="275"/>
                    </a:cubicBezTo>
                    <a:cubicBezTo>
                      <a:pt x="88" y="275"/>
                      <a:pt x="88" y="275"/>
                      <a:pt x="88" y="275"/>
                    </a:cubicBezTo>
                    <a:cubicBezTo>
                      <a:pt x="89" y="275"/>
                      <a:pt x="89" y="275"/>
                      <a:pt x="89" y="275"/>
                    </a:cubicBezTo>
                    <a:cubicBezTo>
                      <a:pt x="89" y="275"/>
                      <a:pt x="89" y="275"/>
                      <a:pt x="89" y="275"/>
                    </a:cubicBezTo>
                    <a:cubicBezTo>
                      <a:pt x="89" y="275"/>
                      <a:pt x="90" y="275"/>
                      <a:pt x="92" y="276"/>
                    </a:cubicBezTo>
                    <a:cubicBezTo>
                      <a:pt x="93" y="277"/>
                      <a:pt x="94" y="277"/>
                      <a:pt x="95" y="277"/>
                    </a:cubicBezTo>
                    <a:cubicBezTo>
                      <a:pt x="98" y="277"/>
                      <a:pt x="101" y="275"/>
                      <a:pt x="103" y="273"/>
                    </a:cubicBezTo>
                    <a:cubicBezTo>
                      <a:pt x="105" y="268"/>
                      <a:pt x="107" y="268"/>
                      <a:pt x="107" y="268"/>
                    </a:cubicBezTo>
                    <a:cubicBezTo>
                      <a:pt x="108" y="268"/>
                      <a:pt x="108" y="268"/>
                      <a:pt x="108" y="268"/>
                    </a:cubicBezTo>
                    <a:cubicBezTo>
                      <a:pt x="107" y="268"/>
                      <a:pt x="107" y="268"/>
                      <a:pt x="107" y="268"/>
                    </a:cubicBezTo>
                    <a:cubicBezTo>
                      <a:pt x="107" y="268"/>
                      <a:pt x="104" y="265"/>
                      <a:pt x="102" y="258"/>
                    </a:cubicBezTo>
                    <a:cubicBezTo>
                      <a:pt x="99" y="248"/>
                      <a:pt x="98" y="240"/>
                      <a:pt x="96" y="230"/>
                    </a:cubicBezTo>
                    <a:cubicBezTo>
                      <a:pt x="95" y="223"/>
                      <a:pt x="94" y="216"/>
                      <a:pt x="93" y="206"/>
                    </a:cubicBezTo>
                    <a:cubicBezTo>
                      <a:pt x="89" y="186"/>
                      <a:pt x="82" y="168"/>
                      <a:pt x="79" y="161"/>
                    </a:cubicBezTo>
                    <a:cubicBezTo>
                      <a:pt x="79" y="161"/>
                      <a:pt x="79" y="161"/>
                      <a:pt x="79" y="161"/>
                    </a:cubicBezTo>
                    <a:cubicBezTo>
                      <a:pt x="79" y="160"/>
                      <a:pt x="79" y="160"/>
                      <a:pt x="79" y="160"/>
                    </a:cubicBezTo>
                    <a:moveTo>
                      <a:pt x="62" y="138"/>
                    </a:moveTo>
                    <a:cubicBezTo>
                      <a:pt x="62" y="138"/>
                      <a:pt x="63" y="144"/>
                      <a:pt x="64" y="148"/>
                    </a:cubicBezTo>
                    <a:cubicBezTo>
                      <a:pt x="62" y="144"/>
                      <a:pt x="60" y="144"/>
                      <a:pt x="60" y="144"/>
                    </a:cubicBezTo>
                    <a:cubicBezTo>
                      <a:pt x="60" y="144"/>
                      <a:pt x="60" y="144"/>
                      <a:pt x="60" y="144"/>
                    </a:cubicBezTo>
                    <a:cubicBezTo>
                      <a:pt x="60" y="144"/>
                      <a:pt x="63" y="148"/>
                      <a:pt x="64" y="153"/>
                    </a:cubicBezTo>
                    <a:cubicBezTo>
                      <a:pt x="65" y="158"/>
                      <a:pt x="66" y="165"/>
                      <a:pt x="72" y="165"/>
                    </a:cubicBezTo>
                    <a:cubicBezTo>
                      <a:pt x="72" y="165"/>
                      <a:pt x="73" y="165"/>
                      <a:pt x="74" y="165"/>
                    </a:cubicBezTo>
                    <a:cubicBezTo>
                      <a:pt x="74" y="165"/>
                      <a:pt x="74" y="165"/>
                      <a:pt x="74" y="165"/>
                    </a:cubicBezTo>
                    <a:cubicBezTo>
                      <a:pt x="74" y="165"/>
                      <a:pt x="74" y="165"/>
                      <a:pt x="74" y="165"/>
                    </a:cubicBezTo>
                    <a:cubicBezTo>
                      <a:pt x="74" y="165"/>
                      <a:pt x="74" y="165"/>
                      <a:pt x="74" y="165"/>
                    </a:cubicBezTo>
                    <a:cubicBezTo>
                      <a:pt x="74" y="165"/>
                      <a:pt x="74" y="165"/>
                      <a:pt x="74" y="165"/>
                    </a:cubicBezTo>
                    <a:cubicBezTo>
                      <a:pt x="73" y="165"/>
                      <a:pt x="72" y="165"/>
                      <a:pt x="72" y="165"/>
                    </a:cubicBezTo>
                    <a:cubicBezTo>
                      <a:pt x="67" y="165"/>
                      <a:pt x="66" y="159"/>
                      <a:pt x="65" y="154"/>
                    </a:cubicBezTo>
                    <a:cubicBezTo>
                      <a:pt x="65" y="154"/>
                      <a:pt x="65" y="154"/>
                      <a:pt x="65" y="153"/>
                    </a:cubicBezTo>
                    <a:cubicBezTo>
                      <a:pt x="64" y="149"/>
                      <a:pt x="61" y="145"/>
                      <a:pt x="60" y="144"/>
                    </a:cubicBezTo>
                    <a:cubicBezTo>
                      <a:pt x="61" y="144"/>
                      <a:pt x="62" y="145"/>
                      <a:pt x="64" y="148"/>
                    </a:cubicBezTo>
                    <a:cubicBezTo>
                      <a:pt x="64" y="149"/>
                      <a:pt x="64" y="149"/>
                      <a:pt x="64" y="149"/>
                    </a:cubicBezTo>
                    <a:cubicBezTo>
                      <a:pt x="64" y="148"/>
                      <a:pt x="64" y="148"/>
                      <a:pt x="64" y="148"/>
                    </a:cubicBezTo>
                    <a:cubicBezTo>
                      <a:pt x="63" y="145"/>
                      <a:pt x="63" y="140"/>
                      <a:pt x="63" y="139"/>
                    </a:cubicBezTo>
                    <a:cubicBezTo>
                      <a:pt x="64" y="140"/>
                      <a:pt x="65" y="143"/>
                      <a:pt x="66" y="150"/>
                    </a:cubicBezTo>
                    <a:cubicBezTo>
                      <a:pt x="66" y="159"/>
                      <a:pt x="69" y="164"/>
                      <a:pt x="72" y="164"/>
                    </a:cubicBezTo>
                    <a:cubicBezTo>
                      <a:pt x="72" y="164"/>
                      <a:pt x="73" y="164"/>
                      <a:pt x="73" y="163"/>
                    </a:cubicBezTo>
                    <a:cubicBezTo>
                      <a:pt x="73" y="163"/>
                      <a:pt x="73" y="163"/>
                      <a:pt x="73" y="163"/>
                    </a:cubicBezTo>
                    <a:cubicBezTo>
                      <a:pt x="73" y="163"/>
                      <a:pt x="73" y="163"/>
                      <a:pt x="73" y="164"/>
                    </a:cubicBezTo>
                    <a:cubicBezTo>
                      <a:pt x="72" y="164"/>
                      <a:pt x="72" y="164"/>
                      <a:pt x="72" y="164"/>
                    </a:cubicBezTo>
                    <a:cubicBezTo>
                      <a:pt x="72" y="164"/>
                      <a:pt x="72" y="164"/>
                      <a:pt x="72" y="164"/>
                    </a:cubicBezTo>
                    <a:cubicBezTo>
                      <a:pt x="69" y="164"/>
                      <a:pt x="66" y="159"/>
                      <a:pt x="66" y="150"/>
                    </a:cubicBezTo>
                    <a:cubicBezTo>
                      <a:pt x="65" y="141"/>
                      <a:pt x="62" y="138"/>
                      <a:pt x="62" y="138"/>
                    </a:cubicBezTo>
                    <a:moveTo>
                      <a:pt x="67" y="89"/>
                    </a:moveTo>
                    <a:cubicBezTo>
                      <a:pt x="67" y="89"/>
                      <a:pt x="67" y="89"/>
                      <a:pt x="67" y="89"/>
                    </a:cubicBezTo>
                    <a:cubicBezTo>
                      <a:pt x="67" y="89"/>
                      <a:pt x="64" y="94"/>
                      <a:pt x="61" y="101"/>
                    </a:cubicBezTo>
                    <a:cubicBezTo>
                      <a:pt x="58" y="107"/>
                      <a:pt x="56" y="115"/>
                      <a:pt x="57" y="122"/>
                    </a:cubicBezTo>
                    <a:cubicBezTo>
                      <a:pt x="56" y="119"/>
                      <a:pt x="56" y="112"/>
                      <a:pt x="57" y="106"/>
                    </a:cubicBezTo>
                    <a:cubicBezTo>
                      <a:pt x="57" y="106"/>
                      <a:pt x="57" y="106"/>
                      <a:pt x="57" y="106"/>
                    </a:cubicBezTo>
                    <a:cubicBezTo>
                      <a:pt x="57" y="106"/>
                      <a:pt x="57" y="106"/>
                      <a:pt x="57" y="106"/>
                    </a:cubicBezTo>
                    <a:cubicBezTo>
                      <a:pt x="57" y="106"/>
                      <a:pt x="57" y="106"/>
                      <a:pt x="57" y="106"/>
                    </a:cubicBezTo>
                    <a:cubicBezTo>
                      <a:pt x="55" y="106"/>
                      <a:pt x="54" y="105"/>
                      <a:pt x="53" y="104"/>
                    </a:cubicBezTo>
                    <a:cubicBezTo>
                      <a:pt x="53" y="103"/>
                      <a:pt x="53" y="103"/>
                      <a:pt x="53" y="103"/>
                    </a:cubicBezTo>
                    <a:cubicBezTo>
                      <a:pt x="53" y="102"/>
                      <a:pt x="53" y="102"/>
                      <a:pt x="53" y="102"/>
                    </a:cubicBezTo>
                    <a:cubicBezTo>
                      <a:pt x="53" y="104"/>
                      <a:pt x="53" y="106"/>
                      <a:pt x="57" y="106"/>
                    </a:cubicBezTo>
                    <a:cubicBezTo>
                      <a:pt x="57" y="106"/>
                      <a:pt x="57" y="106"/>
                      <a:pt x="57" y="106"/>
                    </a:cubicBezTo>
                    <a:cubicBezTo>
                      <a:pt x="55" y="113"/>
                      <a:pt x="56" y="121"/>
                      <a:pt x="57" y="124"/>
                    </a:cubicBezTo>
                    <a:cubicBezTo>
                      <a:pt x="56" y="116"/>
                      <a:pt x="58" y="108"/>
                      <a:pt x="61" y="101"/>
                    </a:cubicBezTo>
                    <a:cubicBezTo>
                      <a:pt x="64" y="94"/>
                      <a:pt x="67" y="90"/>
                      <a:pt x="67" y="90"/>
                    </a:cubicBezTo>
                    <a:cubicBezTo>
                      <a:pt x="67" y="90"/>
                      <a:pt x="67" y="90"/>
                      <a:pt x="67" y="90"/>
                    </a:cubicBezTo>
                    <a:cubicBezTo>
                      <a:pt x="67" y="90"/>
                      <a:pt x="67" y="89"/>
                      <a:pt x="67" y="89"/>
                    </a:cubicBezTo>
                    <a:cubicBezTo>
                      <a:pt x="67" y="89"/>
                      <a:pt x="67" y="89"/>
                      <a:pt x="67" y="89"/>
                    </a:cubicBezTo>
                    <a:moveTo>
                      <a:pt x="5" y="71"/>
                    </a:moveTo>
                    <a:cubicBezTo>
                      <a:pt x="5" y="71"/>
                      <a:pt x="5" y="72"/>
                      <a:pt x="5" y="72"/>
                    </a:cubicBezTo>
                    <a:cubicBezTo>
                      <a:pt x="5" y="72"/>
                      <a:pt x="5" y="72"/>
                      <a:pt x="5" y="72"/>
                    </a:cubicBezTo>
                    <a:cubicBezTo>
                      <a:pt x="5" y="72"/>
                      <a:pt x="5" y="72"/>
                      <a:pt x="5" y="71"/>
                    </a:cubicBezTo>
                    <a:moveTo>
                      <a:pt x="0" y="65"/>
                    </a:moveTo>
                    <a:cubicBezTo>
                      <a:pt x="0" y="65"/>
                      <a:pt x="0" y="65"/>
                      <a:pt x="0" y="65"/>
                    </a:cubicBezTo>
                    <a:cubicBezTo>
                      <a:pt x="0" y="67"/>
                      <a:pt x="0" y="69"/>
                      <a:pt x="0" y="70"/>
                    </a:cubicBezTo>
                    <a:cubicBezTo>
                      <a:pt x="0" y="70"/>
                      <a:pt x="0" y="69"/>
                      <a:pt x="0" y="69"/>
                    </a:cubicBezTo>
                    <a:cubicBezTo>
                      <a:pt x="0" y="69"/>
                      <a:pt x="0" y="69"/>
                      <a:pt x="0" y="69"/>
                    </a:cubicBezTo>
                    <a:cubicBezTo>
                      <a:pt x="0" y="68"/>
                      <a:pt x="0" y="67"/>
                      <a:pt x="0" y="65"/>
                    </a:cubicBezTo>
                    <a:moveTo>
                      <a:pt x="10" y="56"/>
                    </a:moveTo>
                    <a:cubicBezTo>
                      <a:pt x="7" y="62"/>
                      <a:pt x="6" y="67"/>
                      <a:pt x="5" y="70"/>
                    </a:cubicBezTo>
                    <a:cubicBezTo>
                      <a:pt x="5" y="70"/>
                      <a:pt x="5" y="70"/>
                      <a:pt x="5" y="70"/>
                    </a:cubicBezTo>
                    <a:cubicBezTo>
                      <a:pt x="6" y="68"/>
                      <a:pt x="7" y="62"/>
                      <a:pt x="10" y="56"/>
                    </a:cubicBezTo>
                    <a:cubicBezTo>
                      <a:pt x="10" y="56"/>
                      <a:pt x="10" y="56"/>
                      <a:pt x="10" y="56"/>
                    </a:cubicBezTo>
                    <a:moveTo>
                      <a:pt x="13" y="50"/>
                    </a:moveTo>
                    <a:cubicBezTo>
                      <a:pt x="13" y="50"/>
                      <a:pt x="12" y="51"/>
                      <a:pt x="12" y="52"/>
                    </a:cubicBezTo>
                    <a:cubicBezTo>
                      <a:pt x="12" y="52"/>
                      <a:pt x="12" y="52"/>
                      <a:pt x="12" y="52"/>
                    </a:cubicBezTo>
                    <a:cubicBezTo>
                      <a:pt x="12" y="51"/>
                      <a:pt x="13" y="51"/>
                      <a:pt x="13" y="50"/>
                    </a:cubicBezTo>
                    <a:cubicBezTo>
                      <a:pt x="13" y="50"/>
                      <a:pt x="13" y="50"/>
                      <a:pt x="13" y="50"/>
                    </a:cubicBezTo>
                    <a:moveTo>
                      <a:pt x="62" y="41"/>
                    </a:moveTo>
                    <a:cubicBezTo>
                      <a:pt x="62" y="42"/>
                      <a:pt x="62" y="42"/>
                      <a:pt x="62" y="42"/>
                    </a:cubicBezTo>
                    <a:cubicBezTo>
                      <a:pt x="65" y="48"/>
                      <a:pt x="67" y="57"/>
                      <a:pt x="69" y="64"/>
                    </a:cubicBezTo>
                    <a:cubicBezTo>
                      <a:pt x="70" y="69"/>
                      <a:pt x="73" y="73"/>
                      <a:pt x="77" y="77"/>
                    </a:cubicBezTo>
                    <a:cubicBezTo>
                      <a:pt x="78" y="79"/>
                      <a:pt x="79" y="81"/>
                      <a:pt x="80" y="82"/>
                    </a:cubicBezTo>
                    <a:cubicBezTo>
                      <a:pt x="81" y="84"/>
                      <a:pt x="82" y="85"/>
                      <a:pt x="83" y="85"/>
                    </a:cubicBezTo>
                    <a:cubicBezTo>
                      <a:pt x="83" y="85"/>
                      <a:pt x="83" y="85"/>
                      <a:pt x="83" y="85"/>
                    </a:cubicBezTo>
                    <a:cubicBezTo>
                      <a:pt x="84" y="84"/>
                      <a:pt x="84" y="83"/>
                      <a:pt x="84" y="81"/>
                    </a:cubicBezTo>
                    <a:cubicBezTo>
                      <a:pt x="85" y="84"/>
                      <a:pt x="85" y="85"/>
                      <a:pt x="84" y="86"/>
                    </a:cubicBezTo>
                    <a:cubicBezTo>
                      <a:pt x="84" y="86"/>
                      <a:pt x="84" y="86"/>
                      <a:pt x="83" y="86"/>
                    </a:cubicBezTo>
                    <a:cubicBezTo>
                      <a:pt x="83" y="86"/>
                      <a:pt x="82" y="86"/>
                      <a:pt x="81" y="85"/>
                    </a:cubicBezTo>
                    <a:cubicBezTo>
                      <a:pt x="80" y="85"/>
                      <a:pt x="80" y="85"/>
                      <a:pt x="80" y="85"/>
                    </a:cubicBezTo>
                    <a:cubicBezTo>
                      <a:pt x="81" y="85"/>
                      <a:pt x="81" y="85"/>
                      <a:pt x="81" y="85"/>
                    </a:cubicBezTo>
                    <a:cubicBezTo>
                      <a:pt x="82" y="89"/>
                      <a:pt x="82" y="94"/>
                      <a:pt x="83" y="97"/>
                    </a:cubicBezTo>
                    <a:cubicBezTo>
                      <a:pt x="81" y="90"/>
                      <a:pt x="78" y="81"/>
                      <a:pt x="70" y="72"/>
                    </a:cubicBezTo>
                    <a:cubicBezTo>
                      <a:pt x="70" y="71"/>
                      <a:pt x="70" y="71"/>
                      <a:pt x="70" y="71"/>
                    </a:cubicBezTo>
                    <a:cubicBezTo>
                      <a:pt x="70" y="72"/>
                      <a:pt x="70" y="72"/>
                      <a:pt x="70" y="72"/>
                    </a:cubicBezTo>
                    <a:cubicBezTo>
                      <a:pt x="70" y="76"/>
                      <a:pt x="74" y="114"/>
                      <a:pt x="75" y="130"/>
                    </a:cubicBezTo>
                    <a:cubicBezTo>
                      <a:pt x="77" y="150"/>
                      <a:pt x="80" y="156"/>
                      <a:pt x="83" y="161"/>
                    </a:cubicBezTo>
                    <a:cubicBezTo>
                      <a:pt x="85" y="162"/>
                      <a:pt x="85" y="163"/>
                      <a:pt x="86" y="163"/>
                    </a:cubicBezTo>
                    <a:cubicBezTo>
                      <a:pt x="87" y="162"/>
                      <a:pt x="87" y="162"/>
                      <a:pt x="87" y="162"/>
                    </a:cubicBezTo>
                    <a:cubicBezTo>
                      <a:pt x="88" y="161"/>
                      <a:pt x="88" y="159"/>
                      <a:pt x="87" y="157"/>
                    </a:cubicBezTo>
                    <a:cubicBezTo>
                      <a:pt x="87" y="153"/>
                      <a:pt x="85" y="146"/>
                      <a:pt x="83" y="136"/>
                    </a:cubicBezTo>
                    <a:cubicBezTo>
                      <a:pt x="83" y="132"/>
                      <a:pt x="82" y="128"/>
                      <a:pt x="82" y="126"/>
                    </a:cubicBezTo>
                    <a:cubicBezTo>
                      <a:pt x="82" y="126"/>
                      <a:pt x="82" y="126"/>
                      <a:pt x="82" y="126"/>
                    </a:cubicBezTo>
                    <a:cubicBezTo>
                      <a:pt x="83" y="129"/>
                      <a:pt x="83" y="133"/>
                      <a:pt x="83" y="133"/>
                    </a:cubicBezTo>
                    <a:cubicBezTo>
                      <a:pt x="83" y="135"/>
                      <a:pt x="83" y="135"/>
                      <a:pt x="83" y="135"/>
                    </a:cubicBezTo>
                    <a:cubicBezTo>
                      <a:pt x="84" y="133"/>
                      <a:pt x="84" y="133"/>
                      <a:pt x="84" y="133"/>
                    </a:cubicBezTo>
                    <a:cubicBezTo>
                      <a:pt x="84" y="132"/>
                      <a:pt x="85" y="129"/>
                      <a:pt x="85" y="128"/>
                    </a:cubicBezTo>
                    <a:cubicBezTo>
                      <a:pt x="84" y="136"/>
                      <a:pt x="86" y="146"/>
                      <a:pt x="89" y="156"/>
                    </a:cubicBezTo>
                    <a:cubicBezTo>
                      <a:pt x="90" y="160"/>
                      <a:pt x="90" y="162"/>
                      <a:pt x="88" y="164"/>
                    </a:cubicBezTo>
                    <a:cubicBezTo>
                      <a:pt x="88" y="165"/>
                      <a:pt x="87" y="165"/>
                      <a:pt x="85" y="165"/>
                    </a:cubicBezTo>
                    <a:cubicBezTo>
                      <a:pt x="84" y="165"/>
                      <a:pt x="83" y="165"/>
                      <a:pt x="83" y="165"/>
                    </a:cubicBezTo>
                    <a:cubicBezTo>
                      <a:pt x="83" y="165"/>
                      <a:pt x="83" y="165"/>
                      <a:pt x="83" y="165"/>
                    </a:cubicBezTo>
                    <a:cubicBezTo>
                      <a:pt x="83" y="165"/>
                      <a:pt x="83" y="165"/>
                      <a:pt x="83" y="165"/>
                    </a:cubicBezTo>
                    <a:cubicBezTo>
                      <a:pt x="87" y="172"/>
                      <a:pt x="91" y="187"/>
                      <a:pt x="93" y="199"/>
                    </a:cubicBezTo>
                    <a:cubicBezTo>
                      <a:pt x="94" y="205"/>
                      <a:pt x="96" y="218"/>
                      <a:pt x="98" y="229"/>
                    </a:cubicBezTo>
                    <a:cubicBezTo>
                      <a:pt x="99" y="236"/>
                      <a:pt x="100" y="242"/>
                      <a:pt x="100" y="246"/>
                    </a:cubicBezTo>
                    <a:cubicBezTo>
                      <a:pt x="102" y="257"/>
                      <a:pt x="104" y="261"/>
                      <a:pt x="107" y="264"/>
                    </a:cubicBezTo>
                    <a:cubicBezTo>
                      <a:pt x="108" y="265"/>
                      <a:pt x="109" y="266"/>
                      <a:pt x="110" y="267"/>
                    </a:cubicBezTo>
                    <a:cubicBezTo>
                      <a:pt x="111" y="269"/>
                      <a:pt x="112" y="269"/>
                      <a:pt x="113" y="270"/>
                    </a:cubicBezTo>
                    <a:cubicBezTo>
                      <a:pt x="117" y="272"/>
                      <a:pt x="119" y="274"/>
                      <a:pt x="122" y="279"/>
                    </a:cubicBezTo>
                    <a:cubicBezTo>
                      <a:pt x="122" y="280"/>
                      <a:pt x="123" y="281"/>
                      <a:pt x="124" y="282"/>
                    </a:cubicBezTo>
                    <a:cubicBezTo>
                      <a:pt x="123" y="281"/>
                      <a:pt x="122" y="280"/>
                      <a:pt x="121" y="278"/>
                    </a:cubicBezTo>
                    <a:cubicBezTo>
                      <a:pt x="118" y="272"/>
                      <a:pt x="113" y="271"/>
                      <a:pt x="113" y="271"/>
                    </a:cubicBezTo>
                    <a:cubicBezTo>
                      <a:pt x="112" y="271"/>
                      <a:pt x="112" y="271"/>
                      <a:pt x="112" y="271"/>
                    </a:cubicBezTo>
                    <a:cubicBezTo>
                      <a:pt x="113" y="272"/>
                      <a:pt x="113" y="272"/>
                      <a:pt x="113" y="272"/>
                    </a:cubicBezTo>
                    <a:cubicBezTo>
                      <a:pt x="113" y="272"/>
                      <a:pt x="114" y="274"/>
                      <a:pt x="113" y="277"/>
                    </a:cubicBezTo>
                    <a:cubicBezTo>
                      <a:pt x="113" y="278"/>
                      <a:pt x="113" y="278"/>
                      <a:pt x="113" y="278"/>
                    </a:cubicBezTo>
                    <a:cubicBezTo>
                      <a:pt x="114" y="278"/>
                      <a:pt x="114" y="278"/>
                      <a:pt x="114" y="278"/>
                    </a:cubicBezTo>
                    <a:cubicBezTo>
                      <a:pt x="114" y="277"/>
                      <a:pt x="114" y="277"/>
                      <a:pt x="114" y="277"/>
                    </a:cubicBezTo>
                    <a:cubicBezTo>
                      <a:pt x="116" y="277"/>
                      <a:pt x="118" y="280"/>
                      <a:pt x="121" y="284"/>
                    </a:cubicBezTo>
                    <a:cubicBezTo>
                      <a:pt x="122" y="286"/>
                      <a:pt x="124" y="287"/>
                      <a:pt x="125" y="288"/>
                    </a:cubicBezTo>
                    <a:cubicBezTo>
                      <a:pt x="123" y="287"/>
                      <a:pt x="122" y="286"/>
                      <a:pt x="121" y="284"/>
                    </a:cubicBezTo>
                    <a:cubicBezTo>
                      <a:pt x="120" y="284"/>
                      <a:pt x="120" y="283"/>
                      <a:pt x="119" y="282"/>
                    </a:cubicBezTo>
                    <a:cubicBezTo>
                      <a:pt x="117" y="280"/>
                      <a:pt x="116" y="280"/>
                      <a:pt x="115" y="280"/>
                    </a:cubicBezTo>
                    <a:cubicBezTo>
                      <a:pt x="114" y="280"/>
                      <a:pt x="114" y="280"/>
                      <a:pt x="113" y="280"/>
                    </a:cubicBezTo>
                    <a:cubicBezTo>
                      <a:pt x="112" y="280"/>
                      <a:pt x="112" y="282"/>
                      <a:pt x="113" y="287"/>
                    </a:cubicBezTo>
                    <a:cubicBezTo>
                      <a:pt x="114" y="290"/>
                      <a:pt x="115" y="293"/>
                      <a:pt x="116" y="298"/>
                    </a:cubicBezTo>
                    <a:cubicBezTo>
                      <a:pt x="116" y="300"/>
                      <a:pt x="117" y="303"/>
                      <a:pt x="117" y="306"/>
                    </a:cubicBezTo>
                    <a:cubicBezTo>
                      <a:pt x="118" y="311"/>
                      <a:pt x="118" y="313"/>
                      <a:pt x="118" y="315"/>
                    </a:cubicBezTo>
                    <a:cubicBezTo>
                      <a:pt x="118" y="313"/>
                      <a:pt x="117" y="309"/>
                      <a:pt x="117" y="305"/>
                    </a:cubicBezTo>
                    <a:cubicBezTo>
                      <a:pt x="116" y="304"/>
                      <a:pt x="116" y="303"/>
                      <a:pt x="116" y="302"/>
                    </a:cubicBezTo>
                    <a:cubicBezTo>
                      <a:pt x="115" y="297"/>
                      <a:pt x="114" y="291"/>
                      <a:pt x="114" y="291"/>
                    </a:cubicBezTo>
                    <a:cubicBezTo>
                      <a:pt x="113" y="289"/>
                      <a:pt x="113" y="289"/>
                      <a:pt x="113" y="289"/>
                    </a:cubicBezTo>
                    <a:cubicBezTo>
                      <a:pt x="113" y="291"/>
                      <a:pt x="113" y="291"/>
                      <a:pt x="113" y="291"/>
                    </a:cubicBezTo>
                    <a:cubicBezTo>
                      <a:pt x="113" y="291"/>
                      <a:pt x="113" y="293"/>
                      <a:pt x="113" y="298"/>
                    </a:cubicBezTo>
                    <a:cubicBezTo>
                      <a:pt x="113" y="298"/>
                      <a:pt x="113" y="299"/>
                      <a:pt x="113" y="299"/>
                    </a:cubicBezTo>
                    <a:cubicBezTo>
                      <a:pt x="114" y="302"/>
                      <a:pt x="114" y="304"/>
                      <a:pt x="114" y="307"/>
                    </a:cubicBezTo>
                    <a:cubicBezTo>
                      <a:pt x="114" y="304"/>
                      <a:pt x="114" y="301"/>
                      <a:pt x="114" y="299"/>
                    </a:cubicBezTo>
                    <a:cubicBezTo>
                      <a:pt x="113" y="293"/>
                      <a:pt x="114" y="291"/>
                      <a:pt x="114" y="291"/>
                    </a:cubicBezTo>
                    <a:cubicBezTo>
                      <a:pt x="114" y="291"/>
                      <a:pt x="115" y="297"/>
                      <a:pt x="116" y="302"/>
                    </a:cubicBezTo>
                    <a:cubicBezTo>
                      <a:pt x="117" y="307"/>
                      <a:pt x="118" y="313"/>
                      <a:pt x="118" y="316"/>
                    </a:cubicBezTo>
                    <a:cubicBezTo>
                      <a:pt x="118" y="316"/>
                      <a:pt x="118" y="316"/>
                      <a:pt x="118" y="316"/>
                    </a:cubicBezTo>
                    <a:cubicBezTo>
                      <a:pt x="118" y="316"/>
                      <a:pt x="119" y="313"/>
                      <a:pt x="118" y="306"/>
                    </a:cubicBezTo>
                    <a:cubicBezTo>
                      <a:pt x="116" y="299"/>
                      <a:pt x="115" y="292"/>
                      <a:pt x="114" y="287"/>
                    </a:cubicBezTo>
                    <a:cubicBezTo>
                      <a:pt x="112" y="282"/>
                      <a:pt x="112" y="280"/>
                      <a:pt x="113" y="280"/>
                    </a:cubicBezTo>
                    <a:cubicBezTo>
                      <a:pt x="114" y="280"/>
                      <a:pt x="114" y="280"/>
                      <a:pt x="115" y="280"/>
                    </a:cubicBezTo>
                    <a:cubicBezTo>
                      <a:pt x="116" y="280"/>
                      <a:pt x="117" y="280"/>
                      <a:pt x="119" y="282"/>
                    </a:cubicBezTo>
                    <a:cubicBezTo>
                      <a:pt x="122" y="285"/>
                      <a:pt x="123" y="288"/>
                      <a:pt x="126" y="288"/>
                    </a:cubicBezTo>
                    <a:cubicBezTo>
                      <a:pt x="126" y="288"/>
                      <a:pt x="123" y="287"/>
                      <a:pt x="121" y="283"/>
                    </a:cubicBezTo>
                    <a:cubicBezTo>
                      <a:pt x="119" y="280"/>
                      <a:pt x="117" y="277"/>
                      <a:pt x="114" y="277"/>
                    </a:cubicBezTo>
                    <a:cubicBezTo>
                      <a:pt x="114" y="277"/>
                      <a:pt x="114" y="277"/>
                      <a:pt x="114" y="277"/>
                    </a:cubicBezTo>
                    <a:cubicBezTo>
                      <a:pt x="114" y="274"/>
                      <a:pt x="113" y="271"/>
                      <a:pt x="113" y="271"/>
                    </a:cubicBezTo>
                    <a:cubicBezTo>
                      <a:pt x="113" y="271"/>
                      <a:pt x="117" y="272"/>
                      <a:pt x="121" y="278"/>
                    </a:cubicBezTo>
                    <a:cubicBezTo>
                      <a:pt x="124" y="283"/>
                      <a:pt x="126" y="285"/>
                      <a:pt x="127" y="287"/>
                    </a:cubicBezTo>
                    <a:cubicBezTo>
                      <a:pt x="127" y="287"/>
                      <a:pt x="127" y="287"/>
                      <a:pt x="127" y="287"/>
                    </a:cubicBezTo>
                    <a:cubicBezTo>
                      <a:pt x="127" y="287"/>
                      <a:pt x="125" y="284"/>
                      <a:pt x="122" y="279"/>
                    </a:cubicBezTo>
                    <a:cubicBezTo>
                      <a:pt x="119" y="274"/>
                      <a:pt x="117" y="272"/>
                      <a:pt x="113" y="270"/>
                    </a:cubicBezTo>
                    <a:cubicBezTo>
                      <a:pt x="111" y="269"/>
                      <a:pt x="110" y="267"/>
                      <a:pt x="107" y="264"/>
                    </a:cubicBezTo>
                    <a:cubicBezTo>
                      <a:pt x="104" y="261"/>
                      <a:pt x="102" y="257"/>
                      <a:pt x="101" y="246"/>
                    </a:cubicBezTo>
                    <a:cubicBezTo>
                      <a:pt x="99" y="236"/>
                      <a:pt x="95" y="209"/>
                      <a:pt x="93" y="199"/>
                    </a:cubicBezTo>
                    <a:cubicBezTo>
                      <a:pt x="91" y="188"/>
                      <a:pt x="87" y="172"/>
                      <a:pt x="83" y="165"/>
                    </a:cubicBezTo>
                    <a:cubicBezTo>
                      <a:pt x="83" y="165"/>
                      <a:pt x="84" y="165"/>
                      <a:pt x="85" y="165"/>
                    </a:cubicBezTo>
                    <a:cubicBezTo>
                      <a:pt x="88" y="165"/>
                      <a:pt x="91" y="164"/>
                      <a:pt x="89" y="156"/>
                    </a:cubicBezTo>
                    <a:cubicBezTo>
                      <a:pt x="86" y="144"/>
                      <a:pt x="84" y="135"/>
                      <a:pt x="86" y="127"/>
                    </a:cubicBezTo>
                    <a:cubicBezTo>
                      <a:pt x="85" y="128"/>
                      <a:pt x="84" y="133"/>
                      <a:pt x="84" y="133"/>
                    </a:cubicBezTo>
                    <a:cubicBezTo>
                      <a:pt x="84" y="133"/>
                      <a:pt x="83" y="129"/>
                      <a:pt x="82" y="126"/>
                    </a:cubicBezTo>
                    <a:cubicBezTo>
                      <a:pt x="82" y="126"/>
                      <a:pt x="82" y="126"/>
                      <a:pt x="82" y="126"/>
                    </a:cubicBezTo>
                    <a:cubicBezTo>
                      <a:pt x="82" y="126"/>
                      <a:pt x="82" y="131"/>
                      <a:pt x="83" y="136"/>
                    </a:cubicBezTo>
                    <a:cubicBezTo>
                      <a:pt x="85" y="146"/>
                      <a:pt x="87" y="153"/>
                      <a:pt x="87" y="157"/>
                    </a:cubicBezTo>
                    <a:cubicBezTo>
                      <a:pt x="88" y="160"/>
                      <a:pt x="87" y="163"/>
                      <a:pt x="86" y="163"/>
                    </a:cubicBezTo>
                    <a:cubicBezTo>
                      <a:pt x="86" y="163"/>
                      <a:pt x="85" y="162"/>
                      <a:pt x="84" y="161"/>
                    </a:cubicBezTo>
                    <a:cubicBezTo>
                      <a:pt x="80" y="157"/>
                      <a:pt x="77" y="151"/>
                      <a:pt x="75" y="130"/>
                    </a:cubicBezTo>
                    <a:cubicBezTo>
                      <a:pt x="73" y="108"/>
                      <a:pt x="70" y="76"/>
                      <a:pt x="70" y="72"/>
                    </a:cubicBezTo>
                    <a:cubicBezTo>
                      <a:pt x="76" y="79"/>
                      <a:pt x="80" y="86"/>
                      <a:pt x="83" y="98"/>
                    </a:cubicBezTo>
                    <a:cubicBezTo>
                      <a:pt x="83" y="98"/>
                      <a:pt x="83" y="98"/>
                      <a:pt x="83" y="98"/>
                    </a:cubicBezTo>
                    <a:cubicBezTo>
                      <a:pt x="83" y="98"/>
                      <a:pt x="83" y="91"/>
                      <a:pt x="81" y="85"/>
                    </a:cubicBezTo>
                    <a:cubicBezTo>
                      <a:pt x="82" y="86"/>
                      <a:pt x="83" y="86"/>
                      <a:pt x="83" y="86"/>
                    </a:cubicBezTo>
                    <a:cubicBezTo>
                      <a:pt x="85" y="86"/>
                      <a:pt x="86" y="84"/>
                      <a:pt x="83" y="80"/>
                    </a:cubicBezTo>
                    <a:cubicBezTo>
                      <a:pt x="84" y="83"/>
                      <a:pt x="84" y="85"/>
                      <a:pt x="83" y="85"/>
                    </a:cubicBezTo>
                    <a:cubicBezTo>
                      <a:pt x="82" y="85"/>
                      <a:pt x="81" y="84"/>
                      <a:pt x="80" y="82"/>
                    </a:cubicBezTo>
                    <a:cubicBezTo>
                      <a:pt x="77" y="77"/>
                      <a:pt x="70" y="71"/>
                      <a:pt x="69" y="64"/>
                    </a:cubicBezTo>
                    <a:cubicBezTo>
                      <a:pt x="68" y="57"/>
                      <a:pt x="66" y="48"/>
                      <a:pt x="63" y="42"/>
                    </a:cubicBezTo>
                    <a:cubicBezTo>
                      <a:pt x="68" y="45"/>
                      <a:pt x="71" y="46"/>
                      <a:pt x="72" y="48"/>
                    </a:cubicBezTo>
                    <a:cubicBezTo>
                      <a:pt x="72" y="48"/>
                      <a:pt x="72" y="48"/>
                      <a:pt x="72" y="47"/>
                    </a:cubicBezTo>
                    <a:cubicBezTo>
                      <a:pt x="70" y="46"/>
                      <a:pt x="68" y="45"/>
                      <a:pt x="65" y="43"/>
                    </a:cubicBezTo>
                    <a:cubicBezTo>
                      <a:pt x="64" y="43"/>
                      <a:pt x="64" y="42"/>
                      <a:pt x="63" y="42"/>
                    </a:cubicBezTo>
                    <a:cubicBezTo>
                      <a:pt x="62" y="41"/>
                      <a:pt x="62" y="41"/>
                      <a:pt x="62" y="41"/>
                    </a:cubicBezTo>
                    <a:moveTo>
                      <a:pt x="57" y="36"/>
                    </a:moveTo>
                    <a:cubicBezTo>
                      <a:pt x="58" y="36"/>
                      <a:pt x="58" y="37"/>
                      <a:pt x="59" y="37"/>
                    </a:cubicBezTo>
                    <a:cubicBezTo>
                      <a:pt x="60" y="38"/>
                      <a:pt x="61" y="39"/>
                      <a:pt x="63" y="40"/>
                    </a:cubicBezTo>
                    <a:cubicBezTo>
                      <a:pt x="65" y="41"/>
                      <a:pt x="67" y="42"/>
                      <a:pt x="68" y="43"/>
                    </a:cubicBezTo>
                    <a:cubicBezTo>
                      <a:pt x="67" y="43"/>
                      <a:pt x="67" y="42"/>
                      <a:pt x="66" y="42"/>
                    </a:cubicBezTo>
                    <a:cubicBezTo>
                      <a:pt x="66" y="42"/>
                      <a:pt x="66" y="42"/>
                      <a:pt x="66" y="42"/>
                    </a:cubicBezTo>
                    <a:cubicBezTo>
                      <a:pt x="65" y="41"/>
                      <a:pt x="64" y="41"/>
                      <a:pt x="63" y="40"/>
                    </a:cubicBezTo>
                    <a:cubicBezTo>
                      <a:pt x="62" y="39"/>
                      <a:pt x="61" y="38"/>
                      <a:pt x="59" y="37"/>
                    </a:cubicBezTo>
                    <a:cubicBezTo>
                      <a:pt x="59" y="37"/>
                      <a:pt x="58" y="36"/>
                      <a:pt x="57" y="36"/>
                    </a:cubicBezTo>
                    <a:moveTo>
                      <a:pt x="40" y="31"/>
                    </a:moveTo>
                    <a:cubicBezTo>
                      <a:pt x="35" y="31"/>
                      <a:pt x="29" y="33"/>
                      <a:pt x="23" y="38"/>
                    </a:cubicBezTo>
                    <a:cubicBezTo>
                      <a:pt x="19" y="40"/>
                      <a:pt x="16" y="45"/>
                      <a:pt x="13" y="49"/>
                    </a:cubicBezTo>
                    <a:cubicBezTo>
                      <a:pt x="13" y="50"/>
                      <a:pt x="13" y="50"/>
                      <a:pt x="13" y="50"/>
                    </a:cubicBezTo>
                    <a:cubicBezTo>
                      <a:pt x="16" y="45"/>
                      <a:pt x="19" y="41"/>
                      <a:pt x="23" y="38"/>
                    </a:cubicBezTo>
                    <a:cubicBezTo>
                      <a:pt x="30" y="33"/>
                      <a:pt x="35" y="31"/>
                      <a:pt x="40" y="31"/>
                    </a:cubicBezTo>
                    <a:cubicBezTo>
                      <a:pt x="45" y="31"/>
                      <a:pt x="49" y="33"/>
                      <a:pt x="53" y="36"/>
                    </a:cubicBezTo>
                    <a:cubicBezTo>
                      <a:pt x="60" y="42"/>
                      <a:pt x="65" y="50"/>
                      <a:pt x="66" y="61"/>
                    </a:cubicBezTo>
                    <a:cubicBezTo>
                      <a:pt x="67" y="77"/>
                      <a:pt x="67" y="82"/>
                      <a:pt x="66" y="86"/>
                    </a:cubicBezTo>
                    <a:cubicBezTo>
                      <a:pt x="66" y="86"/>
                      <a:pt x="66" y="86"/>
                      <a:pt x="66" y="86"/>
                    </a:cubicBezTo>
                    <a:cubicBezTo>
                      <a:pt x="66" y="87"/>
                      <a:pt x="66" y="88"/>
                      <a:pt x="66" y="89"/>
                    </a:cubicBezTo>
                    <a:cubicBezTo>
                      <a:pt x="67" y="85"/>
                      <a:pt x="67" y="82"/>
                      <a:pt x="66" y="65"/>
                    </a:cubicBezTo>
                    <a:cubicBezTo>
                      <a:pt x="66" y="61"/>
                      <a:pt x="66" y="61"/>
                      <a:pt x="66" y="61"/>
                    </a:cubicBezTo>
                    <a:cubicBezTo>
                      <a:pt x="65" y="51"/>
                      <a:pt x="61" y="43"/>
                      <a:pt x="53" y="36"/>
                    </a:cubicBezTo>
                    <a:cubicBezTo>
                      <a:pt x="49" y="33"/>
                      <a:pt x="45" y="31"/>
                      <a:pt x="40" y="31"/>
                    </a:cubicBezTo>
                    <a:moveTo>
                      <a:pt x="12" y="27"/>
                    </a:moveTo>
                    <a:cubicBezTo>
                      <a:pt x="11" y="29"/>
                      <a:pt x="11" y="29"/>
                      <a:pt x="11" y="29"/>
                    </a:cubicBezTo>
                    <a:cubicBezTo>
                      <a:pt x="10" y="36"/>
                      <a:pt x="8" y="41"/>
                      <a:pt x="6" y="47"/>
                    </a:cubicBezTo>
                    <a:cubicBezTo>
                      <a:pt x="3" y="54"/>
                      <a:pt x="2" y="64"/>
                      <a:pt x="2" y="69"/>
                    </a:cubicBezTo>
                    <a:cubicBezTo>
                      <a:pt x="2" y="69"/>
                      <a:pt x="2" y="69"/>
                      <a:pt x="2" y="69"/>
                    </a:cubicBezTo>
                    <a:cubicBezTo>
                      <a:pt x="2" y="65"/>
                      <a:pt x="3" y="54"/>
                      <a:pt x="6" y="48"/>
                    </a:cubicBezTo>
                    <a:cubicBezTo>
                      <a:pt x="9" y="40"/>
                      <a:pt x="10" y="34"/>
                      <a:pt x="12" y="29"/>
                    </a:cubicBezTo>
                    <a:cubicBezTo>
                      <a:pt x="12" y="30"/>
                      <a:pt x="12" y="30"/>
                      <a:pt x="12" y="30"/>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7"/>
                      <a:pt x="12" y="27"/>
                      <a:pt x="12" y="27"/>
                    </a:cubicBezTo>
                    <a:moveTo>
                      <a:pt x="14" y="24"/>
                    </a:moveTo>
                    <a:cubicBezTo>
                      <a:pt x="14" y="29"/>
                      <a:pt x="14" y="35"/>
                      <a:pt x="13" y="43"/>
                    </a:cubicBezTo>
                    <a:cubicBezTo>
                      <a:pt x="13" y="43"/>
                      <a:pt x="13" y="43"/>
                      <a:pt x="13" y="43"/>
                    </a:cubicBezTo>
                    <a:cubicBezTo>
                      <a:pt x="14" y="35"/>
                      <a:pt x="14" y="29"/>
                      <a:pt x="14" y="25"/>
                    </a:cubicBezTo>
                    <a:cubicBezTo>
                      <a:pt x="14" y="24"/>
                      <a:pt x="14" y="24"/>
                      <a:pt x="14" y="24"/>
                    </a:cubicBezTo>
                    <a:moveTo>
                      <a:pt x="12" y="13"/>
                    </a:moveTo>
                    <a:cubicBezTo>
                      <a:pt x="12" y="15"/>
                      <a:pt x="13" y="16"/>
                      <a:pt x="13" y="16"/>
                    </a:cubicBezTo>
                    <a:cubicBezTo>
                      <a:pt x="13" y="16"/>
                      <a:pt x="13" y="16"/>
                      <a:pt x="13" y="16"/>
                    </a:cubicBezTo>
                    <a:cubicBezTo>
                      <a:pt x="13" y="15"/>
                      <a:pt x="12" y="14"/>
                      <a:pt x="12" y="13"/>
                    </a:cubicBezTo>
                    <a:moveTo>
                      <a:pt x="16" y="7"/>
                    </a:moveTo>
                    <a:cubicBezTo>
                      <a:pt x="15" y="7"/>
                      <a:pt x="14" y="13"/>
                      <a:pt x="13" y="15"/>
                    </a:cubicBezTo>
                    <a:cubicBezTo>
                      <a:pt x="13" y="15"/>
                      <a:pt x="13" y="16"/>
                      <a:pt x="13" y="16"/>
                    </a:cubicBezTo>
                    <a:cubicBezTo>
                      <a:pt x="14" y="12"/>
                      <a:pt x="15" y="8"/>
                      <a:pt x="16" y="7"/>
                    </a:cubicBezTo>
                    <a:cubicBezTo>
                      <a:pt x="16" y="7"/>
                      <a:pt x="16" y="7"/>
                      <a:pt x="16" y="7"/>
                    </a:cubicBezTo>
                    <a:cubicBezTo>
                      <a:pt x="16" y="8"/>
                      <a:pt x="16" y="8"/>
                      <a:pt x="15" y="9"/>
                    </a:cubicBezTo>
                    <a:cubicBezTo>
                      <a:pt x="15" y="10"/>
                      <a:pt x="15" y="11"/>
                      <a:pt x="15" y="14"/>
                    </a:cubicBezTo>
                    <a:cubicBezTo>
                      <a:pt x="14" y="16"/>
                      <a:pt x="14" y="19"/>
                      <a:pt x="14" y="22"/>
                    </a:cubicBezTo>
                    <a:cubicBezTo>
                      <a:pt x="14" y="22"/>
                      <a:pt x="14" y="22"/>
                      <a:pt x="14" y="23"/>
                    </a:cubicBezTo>
                    <a:cubicBezTo>
                      <a:pt x="14" y="19"/>
                      <a:pt x="15" y="17"/>
                      <a:pt x="15" y="14"/>
                    </a:cubicBezTo>
                    <a:cubicBezTo>
                      <a:pt x="15" y="8"/>
                      <a:pt x="16" y="7"/>
                      <a:pt x="16" y="7"/>
                    </a:cubicBezTo>
                    <a:moveTo>
                      <a:pt x="14" y="0"/>
                    </a:moveTo>
                    <a:cubicBezTo>
                      <a:pt x="14" y="0"/>
                      <a:pt x="14" y="0"/>
                      <a:pt x="14" y="0"/>
                    </a:cubicBezTo>
                    <a:cubicBezTo>
                      <a:pt x="13" y="3"/>
                      <a:pt x="13" y="6"/>
                      <a:pt x="12" y="8"/>
                    </a:cubicBezTo>
                    <a:cubicBezTo>
                      <a:pt x="12" y="9"/>
                      <a:pt x="12" y="10"/>
                      <a:pt x="13" y="10"/>
                    </a:cubicBezTo>
                    <a:cubicBezTo>
                      <a:pt x="13" y="7"/>
                      <a:pt x="13" y="4"/>
                      <a:pt x="14" y="0"/>
                    </a:cubicBezTo>
                  </a:path>
                </a:pathLst>
              </a:custGeom>
              <a:solidFill>
                <a:srgbClr val="72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9" name="Freeform 357"/>
              <p:cNvSpPr>
                <a:spLocks/>
              </p:cNvSpPr>
              <p:nvPr/>
            </p:nvSpPr>
            <p:spPr bwMode="auto">
              <a:xfrm>
                <a:off x="2796" y="560"/>
                <a:ext cx="3" cy="8"/>
              </a:xfrm>
              <a:custGeom>
                <a:avLst/>
                <a:gdLst>
                  <a:gd name="T0" fmla="*/ 0 w 1"/>
                  <a:gd name="T1" fmla="*/ 0 h 4"/>
                  <a:gd name="T2" fmla="*/ 0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0"/>
                      <a:pt x="0" y="0"/>
                    </a:cubicBezTo>
                    <a:cubicBezTo>
                      <a:pt x="0" y="1"/>
                      <a:pt x="0" y="2"/>
                      <a:pt x="1" y="4"/>
                    </a:cubicBezTo>
                    <a:cubicBezTo>
                      <a:pt x="0" y="3"/>
                      <a:pt x="0" y="1"/>
                      <a:pt x="0" y="0"/>
                    </a:cubicBezTo>
                  </a:path>
                </a:pathLst>
              </a:custGeom>
              <a:solidFill>
                <a:srgbClr val="72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0" name="Freeform 358"/>
              <p:cNvSpPr>
                <a:spLocks/>
              </p:cNvSpPr>
              <p:nvPr/>
            </p:nvSpPr>
            <p:spPr bwMode="auto">
              <a:xfrm>
                <a:off x="2601" y="324"/>
                <a:ext cx="15" cy="38"/>
              </a:xfrm>
              <a:custGeom>
                <a:avLst/>
                <a:gdLst>
                  <a:gd name="T0" fmla="*/ 1 w 7"/>
                  <a:gd name="T1" fmla="*/ 0 h 18"/>
                  <a:gd name="T2" fmla="*/ 0 w 7"/>
                  <a:gd name="T3" fmla="*/ 0 h 18"/>
                  <a:gd name="T4" fmla="*/ 7 w 7"/>
                  <a:gd name="T5" fmla="*/ 18 h 18"/>
                  <a:gd name="T6" fmla="*/ 7 w 7"/>
                  <a:gd name="T7" fmla="*/ 17 h 18"/>
                  <a:gd name="T8" fmla="*/ 1 w 7"/>
                  <a:gd name="T9" fmla="*/ 0 h 18"/>
                </a:gdLst>
                <a:ahLst/>
                <a:cxnLst>
                  <a:cxn ang="0">
                    <a:pos x="T0" y="T1"/>
                  </a:cxn>
                  <a:cxn ang="0">
                    <a:pos x="T2" y="T3"/>
                  </a:cxn>
                  <a:cxn ang="0">
                    <a:pos x="T4" y="T5"/>
                  </a:cxn>
                  <a:cxn ang="0">
                    <a:pos x="T6" y="T7"/>
                  </a:cxn>
                  <a:cxn ang="0">
                    <a:pos x="T8" y="T9"/>
                  </a:cxn>
                </a:cxnLst>
                <a:rect l="0" t="0" r="r" b="b"/>
                <a:pathLst>
                  <a:path w="7" h="18">
                    <a:moveTo>
                      <a:pt x="1" y="0"/>
                    </a:moveTo>
                    <a:cubicBezTo>
                      <a:pt x="0" y="0"/>
                      <a:pt x="0" y="0"/>
                      <a:pt x="0" y="0"/>
                    </a:cubicBezTo>
                    <a:cubicBezTo>
                      <a:pt x="0" y="6"/>
                      <a:pt x="3" y="13"/>
                      <a:pt x="7" y="18"/>
                    </a:cubicBezTo>
                    <a:cubicBezTo>
                      <a:pt x="7" y="17"/>
                      <a:pt x="7" y="17"/>
                      <a:pt x="7" y="17"/>
                    </a:cubicBezTo>
                    <a:cubicBezTo>
                      <a:pt x="4" y="12"/>
                      <a:pt x="1" y="7"/>
                      <a:pt x="1"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1" name="Freeform 359"/>
              <p:cNvSpPr>
                <a:spLocks/>
              </p:cNvSpPr>
              <p:nvPr/>
            </p:nvSpPr>
            <p:spPr bwMode="auto">
              <a:xfrm>
                <a:off x="2486" y="424"/>
                <a:ext cx="96" cy="49"/>
              </a:xfrm>
              <a:custGeom>
                <a:avLst/>
                <a:gdLst>
                  <a:gd name="T0" fmla="*/ 45 w 45"/>
                  <a:gd name="T1" fmla="*/ 1 h 23"/>
                  <a:gd name="T2" fmla="*/ 30 w 45"/>
                  <a:gd name="T3" fmla="*/ 1 h 23"/>
                  <a:gd name="T4" fmla="*/ 17 w 45"/>
                  <a:gd name="T5" fmla="*/ 8 h 23"/>
                  <a:gd name="T6" fmla="*/ 11 w 45"/>
                  <a:gd name="T7" fmla="*/ 12 h 23"/>
                  <a:gd name="T8" fmla="*/ 5 w 45"/>
                  <a:gd name="T9" fmla="*/ 16 h 23"/>
                  <a:gd name="T10" fmla="*/ 0 w 45"/>
                  <a:gd name="T11" fmla="*/ 23 h 23"/>
                  <a:gd name="T12" fmla="*/ 0 w 45"/>
                  <a:gd name="T13" fmla="*/ 23 h 23"/>
                  <a:gd name="T14" fmla="*/ 10 w 45"/>
                  <a:gd name="T15" fmla="*/ 13 h 23"/>
                  <a:gd name="T16" fmla="*/ 20 w 45"/>
                  <a:gd name="T17" fmla="*/ 6 h 23"/>
                  <a:gd name="T18" fmla="*/ 32 w 45"/>
                  <a:gd name="T19" fmla="*/ 1 h 23"/>
                  <a:gd name="T20" fmla="*/ 44 w 45"/>
                  <a:gd name="T21" fmla="*/ 2 h 23"/>
                  <a:gd name="T22" fmla="*/ 45 w 45"/>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23">
                    <a:moveTo>
                      <a:pt x="45" y="1"/>
                    </a:moveTo>
                    <a:cubicBezTo>
                      <a:pt x="40" y="0"/>
                      <a:pt x="35" y="0"/>
                      <a:pt x="30" y="1"/>
                    </a:cubicBezTo>
                    <a:cubicBezTo>
                      <a:pt x="26" y="2"/>
                      <a:pt x="21" y="5"/>
                      <a:pt x="17" y="8"/>
                    </a:cubicBezTo>
                    <a:cubicBezTo>
                      <a:pt x="15" y="9"/>
                      <a:pt x="13" y="11"/>
                      <a:pt x="11" y="12"/>
                    </a:cubicBezTo>
                    <a:cubicBezTo>
                      <a:pt x="9" y="13"/>
                      <a:pt x="7" y="14"/>
                      <a:pt x="5" y="16"/>
                    </a:cubicBezTo>
                    <a:cubicBezTo>
                      <a:pt x="2" y="17"/>
                      <a:pt x="0" y="20"/>
                      <a:pt x="0" y="23"/>
                    </a:cubicBezTo>
                    <a:cubicBezTo>
                      <a:pt x="0" y="23"/>
                      <a:pt x="0" y="23"/>
                      <a:pt x="0" y="23"/>
                    </a:cubicBezTo>
                    <a:cubicBezTo>
                      <a:pt x="0" y="17"/>
                      <a:pt x="6" y="15"/>
                      <a:pt x="10" y="13"/>
                    </a:cubicBezTo>
                    <a:cubicBezTo>
                      <a:pt x="14" y="11"/>
                      <a:pt x="17" y="8"/>
                      <a:pt x="20" y="6"/>
                    </a:cubicBezTo>
                    <a:cubicBezTo>
                      <a:pt x="24" y="4"/>
                      <a:pt x="28" y="2"/>
                      <a:pt x="32" y="1"/>
                    </a:cubicBezTo>
                    <a:cubicBezTo>
                      <a:pt x="36" y="0"/>
                      <a:pt x="40" y="1"/>
                      <a:pt x="44" y="2"/>
                    </a:cubicBezTo>
                    <a:lnTo>
                      <a:pt x="45" y="1"/>
                    </a:ln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2" name="Freeform 360"/>
              <p:cNvSpPr>
                <a:spLocks/>
              </p:cNvSpPr>
              <p:nvPr/>
            </p:nvSpPr>
            <p:spPr bwMode="auto">
              <a:xfrm>
                <a:off x="2497" y="464"/>
                <a:ext cx="10" cy="58"/>
              </a:xfrm>
              <a:custGeom>
                <a:avLst/>
                <a:gdLst>
                  <a:gd name="T0" fmla="*/ 5 w 5"/>
                  <a:gd name="T1" fmla="*/ 0 h 27"/>
                  <a:gd name="T2" fmla="*/ 1 w 5"/>
                  <a:gd name="T3" fmla="*/ 13 h 27"/>
                  <a:gd name="T4" fmla="*/ 0 w 5"/>
                  <a:gd name="T5" fmla="*/ 27 h 27"/>
                  <a:gd name="T6" fmla="*/ 0 w 5"/>
                  <a:gd name="T7" fmla="*/ 27 h 27"/>
                  <a:gd name="T8" fmla="*/ 1 w 5"/>
                  <a:gd name="T9" fmla="*/ 13 h 27"/>
                  <a:gd name="T10" fmla="*/ 5 w 5"/>
                  <a:gd name="T11" fmla="*/ 0 h 27"/>
                </a:gdLst>
                <a:ahLst/>
                <a:cxnLst>
                  <a:cxn ang="0">
                    <a:pos x="T0" y="T1"/>
                  </a:cxn>
                  <a:cxn ang="0">
                    <a:pos x="T2" y="T3"/>
                  </a:cxn>
                  <a:cxn ang="0">
                    <a:pos x="T4" y="T5"/>
                  </a:cxn>
                  <a:cxn ang="0">
                    <a:pos x="T6" y="T7"/>
                  </a:cxn>
                  <a:cxn ang="0">
                    <a:pos x="T8" y="T9"/>
                  </a:cxn>
                  <a:cxn ang="0">
                    <a:pos x="T10" y="T11"/>
                  </a:cxn>
                </a:cxnLst>
                <a:rect l="0" t="0" r="r" b="b"/>
                <a:pathLst>
                  <a:path w="5" h="27">
                    <a:moveTo>
                      <a:pt x="5" y="0"/>
                    </a:moveTo>
                    <a:cubicBezTo>
                      <a:pt x="3" y="4"/>
                      <a:pt x="2" y="9"/>
                      <a:pt x="1" y="13"/>
                    </a:cubicBezTo>
                    <a:cubicBezTo>
                      <a:pt x="0" y="18"/>
                      <a:pt x="0" y="22"/>
                      <a:pt x="0" y="27"/>
                    </a:cubicBezTo>
                    <a:cubicBezTo>
                      <a:pt x="0" y="27"/>
                      <a:pt x="0" y="27"/>
                      <a:pt x="0" y="27"/>
                    </a:cubicBezTo>
                    <a:cubicBezTo>
                      <a:pt x="1" y="22"/>
                      <a:pt x="1" y="18"/>
                      <a:pt x="1" y="13"/>
                    </a:cubicBezTo>
                    <a:cubicBezTo>
                      <a:pt x="2" y="9"/>
                      <a:pt x="3" y="5"/>
                      <a:pt x="5"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3" name="Freeform 361"/>
              <p:cNvSpPr>
                <a:spLocks/>
              </p:cNvSpPr>
              <p:nvPr/>
            </p:nvSpPr>
            <p:spPr bwMode="auto">
              <a:xfrm>
                <a:off x="2471" y="511"/>
                <a:ext cx="23" cy="32"/>
              </a:xfrm>
              <a:custGeom>
                <a:avLst/>
                <a:gdLst>
                  <a:gd name="T0" fmla="*/ 11 w 11"/>
                  <a:gd name="T1" fmla="*/ 0 h 15"/>
                  <a:gd name="T2" fmla="*/ 6 w 11"/>
                  <a:gd name="T3" fmla="*/ 7 h 15"/>
                  <a:gd name="T4" fmla="*/ 0 w 11"/>
                  <a:gd name="T5" fmla="*/ 15 h 15"/>
                  <a:gd name="T6" fmla="*/ 0 w 11"/>
                  <a:gd name="T7" fmla="*/ 15 h 15"/>
                  <a:gd name="T8" fmla="*/ 6 w 11"/>
                  <a:gd name="T9" fmla="*/ 7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3"/>
                      <a:pt x="8" y="5"/>
                      <a:pt x="6" y="7"/>
                    </a:cubicBezTo>
                    <a:cubicBezTo>
                      <a:pt x="4" y="10"/>
                      <a:pt x="2" y="12"/>
                      <a:pt x="0" y="15"/>
                    </a:cubicBezTo>
                    <a:cubicBezTo>
                      <a:pt x="0" y="15"/>
                      <a:pt x="0" y="15"/>
                      <a:pt x="0" y="15"/>
                    </a:cubicBezTo>
                    <a:cubicBezTo>
                      <a:pt x="2" y="12"/>
                      <a:pt x="4" y="10"/>
                      <a:pt x="6" y="7"/>
                    </a:cubicBezTo>
                    <a:cubicBezTo>
                      <a:pt x="8" y="5"/>
                      <a:pt x="10" y="3"/>
                      <a:pt x="11"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4" name="Freeform 362"/>
              <p:cNvSpPr>
                <a:spLocks/>
              </p:cNvSpPr>
              <p:nvPr/>
            </p:nvSpPr>
            <p:spPr bwMode="auto">
              <a:xfrm>
                <a:off x="2482" y="577"/>
                <a:ext cx="10" cy="87"/>
              </a:xfrm>
              <a:custGeom>
                <a:avLst/>
                <a:gdLst>
                  <a:gd name="T0" fmla="*/ 5 w 5"/>
                  <a:gd name="T1" fmla="*/ 0 h 41"/>
                  <a:gd name="T2" fmla="*/ 4 w 5"/>
                  <a:gd name="T3" fmla="*/ 0 h 41"/>
                  <a:gd name="T4" fmla="*/ 0 w 5"/>
                  <a:gd name="T5" fmla="*/ 41 h 41"/>
                  <a:gd name="T6" fmla="*/ 1 w 5"/>
                  <a:gd name="T7" fmla="*/ 40 h 41"/>
                  <a:gd name="T8" fmla="*/ 5 w 5"/>
                  <a:gd name="T9" fmla="*/ 0 h 41"/>
                </a:gdLst>
                <a:ahLst/>
                <a:cxnLst>
                  <a:cxn ang="0">
                    <a:pos x="T0" y="T1"/>
                  </a:cxn>
                  <a:cxn ang="0">
                    <a:pos x="T2" y="T3"/>
                  </a:cxn>
                  <a:cxn ang="0">
                    <a:pos x="T4" y="T5"/>
                  </a:cxn>
                  <a:cxn ang="0">
                    <a:pos x="T6" y="T7"/>
                  </a:cxn>
                  <a:cxn ang="0">
                    <a:pos x="T8" y="T9"/>
                  </a:cxn>
                </a:cxnLst>
                <a:rect l="0" t="0" r="r" b="b"/>
                <a:pathLst>
                  <a:path w="5" h="41">
                    <a:moveTo>
                      <a:pt x="5" y="0"/>
                    </a:moveTo>
                    <a:cubicBezTo>
                      <a:pt x="4" y="0"/>
                      <a:pt x="4" y="0"/>
                      <a:pt x="4" y="0"/>
                    </a:cubicBezTo>
                    <a:cubicBezTo>
                      <a:pt x="4" y="14"/>
                      <a:pt x="2" y="27"/>
                      <a:pt x="0" y="41"/>
                    </a:cubicBezTo>
                    <a:cubicBezTo>
                      <a:pt x="0" y="41"/>
                      <a:pt x="0" y="41"/>
                      <a:pt x="1" y="40"/>
                    </a:cubicBezTo>
                    <a:cubicBezTo>
                      <a:pt x="3" y="27"/>
                      <a:pt x="5" y="13"/>
                      <a:pt x="5"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5" name="Freeform 363"/>
              <p:cNvSpPr>
                <a:spLocks/>
              </p:cNvSpPr>
              <p:nvPr/>
            </p:nvSpPr>
            <p:spPr bwMode="auto">
              <a:xfrm>
                <a:off x="2452" y="660"/>
                <a:ext cx="13" cy="51"/>
              </a:xfrm>
              <a:custGeom>
                <a:avLst/>
                <a:gdLst>
                  <a:gd name="T0" fmla="*/ 3 w 6"/>
                  <a:gd name="T1" fmla="*/ 12 h 24"/>
                  <a:gd name="T2" fmla="*/ 6 w 6"/>
                  <a:gd name="T3" fmla="*/ 0 h 24"/>
                  <a:gd name="T4" fmla="*/ 6 w 6"/>
                  <a:gd name="T5" fmla="*/ 0 h 24"/>
                  <a:gd name="T6" fmla="*/ 2 w 6"/>
                  <a:gd name="T7" fmla="*/ 17 h 24"/>
                  <a:gd name="T8" fmla="*/ 4 w 6"/>
                  <a:gd name="T9" fmla="*/ 24 h 24"/>
                  <a:gd name="T10" fmla="*/ 4 w 6"/>
                  <a:gd name="T11" fmla="*/ 24 h 24"/>
                  <a:gd name="T12" fmla="*/ 3 w 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12"/>
                    </a:moveTo>
                    <a:cubicBezTo>
                      <a:pt x="4" y="8"/>
                      <a:pt x="5" y="4"/>
                      <a:pt x="6" y="0"/>
                    </a:cubicBezTo>
                    <a:cubicBezTo>
                      <a:pt x="6" y="0"/>
                      <a:pt x="6" y="0"/>
                      <a:pt x="6" y="0"/>
                    </a:cubicBezTo>
                    <a:cubicBezTo>
                      <a:pt x="5" y="6"/>
                      <a:pt x="3" y="12"/>
                      <a:pt x="2" y="17"/>
                    </a:cubicBezTo>
                    <a:cubicBezTo>
                      <a:pt x="1" y="20"/>
                      <a:pt x="1" y="23"/>
                      <a:pt x="4" y="24"/>
                    </a:cubicBezTo>
                    <a:cubicBezTo>
                      <a:pt x="4" y="24"/>
                      <a:pt x="4" y="24"/>
                      <a:pt x="4" y="24"/>
                    </a:cubicBezTo>
                    <a:cubicBezTo>
                      <a:pt x="0" y="22"/>
                      <a:pt x="2" y="15"/>
                      <a:pt x="3" y="12"/>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6" name="Freeform 364"/>
              <p:cNvSpPr>
                <a:spLocks/>
              </p:cNvSpPr>
              <p:nvPr/>
            </p:nvSpPr>
            <p:spPr bwMode="auto">
              <a:xfrm>
                <a:off x="2441" y="721"/>
                <a:ext cx="24" cy="85"/>
              </a:xfrm>
              <a:custGeom>
                <a:avLst/>
                <a:gdLst>
                  <a:gd name="T0" fmla="*/ 11 w 11"/>
                  <a:gd name="T1" fmla="*/ 0 h 40"/>
                  <a:gd name="T2" fmla="*/ 1 w 11"/>
                  <a:gd name="T3" fmla="*/ 40 h 40"/>
                  <a:gd name="T4" fmla="*/ 1 w 11"/>
                  <a:gd name="T5" fmla="*/ 39 h 40"/>
                  <a:gd name="T6" fmla="*/ 11 w 11"/>
                  <a:gd name="T7" fmla="*/ 0 h 40"/>
                </a:gdLst>
                <a:ahLst/>
                <a:cxnLst>
                  <a:cxn ang="0">
                    <a:pos x="T0" y="T1"/>
                  </a:cxn>
                  <a:cxn ang="0">
                    <a:pos x="T2" y="T3"/>
                  </a:cxn>
                  <a:cxn ang="0">
                    <a:pos x="T4" y="T5"/>
                  </a:cxn>
                  <a:cxn ang="0">
                    <a:pos x="T6" y="T7"/>
                  </a:cxn>
                </a:cxnLst>
                <a:rect l="0" t="0" r="r" b="b"/>
                <a:pathLst>
                  <a:path w="11" h="40">
                    <a:moveTo>
                      <a:pt x="11" y="0"/>
                    </a:moveTo>
                    <a:cubicBezTo>
                      <a:pt x="5" y="13"/>
                      <a:pt x="3" y="26"/>
                      <a:pt x="1" y="40"/>
                    </a:cubicBezTo>
                    <a:cubicBezTo>
                      <a:pt x="0" y="40"/>
                      <a:pt x="1" y="39"/>
                      <a:pt x="1" y="39"/>
                    </a:cubicBezTo>
                    <a:cubicBezTo>
                      <a:pt x="4" y="26"/>
                      <a:pt x="6" y="13"/>
                      <a:pt x="11"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7" name="Freeform 365"/>
              <p:cNvSpPr>
                <a:spLocks/>
              </p:cNvSpPr>
              <p:nvPr/>
            </p:nvSpPr>
            <p:spPr bwMode="auto">
              <a:xfrm>
                <a:off x="2471" y="762"/>
                <a:ext cx="13" cy="85"/>
              </a:xfrm>
              <a:custGeom>
                <a:avLst/>
                <a:gdLst>
                  <a:gd name="T0" fmla="*/ 6 w 6"/>
                  <a:gd name="T1" fmla="*/ 0 h 40"/>
                  <a:gd name="T2" fmla="*/ 0 w 6"/>
                  <a:gd name="T3" fmla="*/ 40 h 40"/>
                  <a:gd name="T4" fmla="*/ 1 w 6"/>
                  <a:gd name="T5" fmla="*/ 39 h 40"/>
                  <a:gd name="T6" fmla="*/ 6 w 6"/>
                  <a:gd name="T7" fmla="*/ 0 h 40"/>
                </a:gdLst>
                <a:ahLst/>
                <a:cxnLst>
                  <a:cxn ang="0">
                    <a:pos x="T0" y="T1"/>
                  </a:cxn>
                  <a:cxn ang="0">
                    <a:pos x="T2" y="T3"/>
                  </a:cxn>
                  <a:cxn ang="0">
                    <a:pos x="T4" y="T5"/>
                  </a:cxn>
                  <a:cxn ang="0">
                    <a:pos x="T6" y="T7"/>
                  </a:cxn>
                </a:cxnLst>
                <a:rect l="0" t="0" r="r" b="b"/>
                <a:pathLst>
                  <a:path w="6" h="40">
                    <a:moveTo>
                      <a:pt x="6" y="0"/>
                    </a:moveTo>
                    <a:cubicBezTo>
                      <a:pt x="5" y="13"/>
                      <a:pt x="2" y="26"/>
                      <a:pt x="0" y="40"/>
                    </a:cubicBezTo>
                    <a:cubicBezTo>
                      <a:pt x="1" y="39"/>
                      <a:pt x="1" y="39"/>
                      <a:pt x="1" y="39"/>
                    </a:cubicBezTo>
                    <a:cubicBezTo>
                      <a:pt x="3" y="26"/>
                      <a:pt x="6" y="13"/>
                      <a:pt x="6"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8" name="Freeform 366"/>
              <p:cNvSpPr>
                <a:spLocks/>
              </p:cNvSpPr>
              <p:nvPr/>
            </p:nvSpPr>
            <p:spPr bwMode="auto">
              <a:xfrm>
                <a:off x="2667" y="343"/>
                <a:ext cx="19" cy="21"/>
              </a:xfrm>
              <a:custGeom>
                <a:avLst/>
                <a:gdLst>
                  <a:gd name="T0" fmla="*/ 9 w 9"/>
                  <a:gd name="T1" fmla="*/ 0 h 10"/>
                  <a:gd name="T2" fmla="*/ 0 w 9"/>
                  <a:gd name="T3" fmla="*/ 10 h 10"/>
                  <a:gd name="T4" fmla="*/ 1 w 9"/>
                  <a:gd name="T5" fmla="*/ 10 h 10"/>
                  <a:gd name="T6" fmla="*/ 9 w 9"/>
                  <a:gd name="T7" fmla="*/ 1 h 10"/>
                  <a:gd name="T8" fmla="*/ 9 w 9"/>
                  <a:gd name="T9" fmla="*/ 0 h 10"/>
                </a:gdLst>
                <a:ahLst/>
                <a:cxnLst>
                  <a:cxn ang="0">
                    <a:pos x="T0" y="T1"/>
                  </a:cxn>
                  <a:cxn ang="0">
                    <a:pos x="T2" y="T3"/>
                  </a:cxn>
                  <a:cxn ang="0">
                    <a:pos x="T4" y="T5"/>
                  </a:cxn>
                  <a:cxn ang="0">
                    <a:pos x="T6" y="T7"/>
                  </a:cxn>
                  <a:cxn ang="0">
                    <a:pos x="T8" y="T9"/>
                  </a:cxn>
                </a:cxnLst>
                <a:rect l="0" t="0" r="r" b="b"/>
                <a:pathLst>
                  <a:path w="9" h="10">
                    <a:moveTo>
                      <a:pt x="9" y="0"/>
                    </a:moveTo>
                    <a:cubicBezTo>
                      <a:pt x="5" y="3"/>
                      <a:pt x="2" y="6"/>
                      <a:pt x="0" y="10"/>
                    </a:cubicBezTo>
                    <a:cubicBezTo>
                      <a:pt x="1" y="10"/>
                      <a:pt x="1" y="10"/>
                      <a:pt x="1" y="10"/>
                    </a:cubicBezTo>
                    <a:cubicBezTo>
                      <a:pt x="3" y="6"/>
                      <a:pt x="6" y="3"/>
                      <a:pt x="9" y="1"/>
                    </a:cubicBezTo>
                    <a:lnTo>
                      <a:pt x="9" y="0"/>
                    </a:ln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9" name="Freeform 367"/>
              <p:cNvSpPr>
                <a:spLocks/>
              </p:cNvSpPr>
              <p:nvPr/>
            </p:nvSpPr>
            <p:spPr bwMode="auto">
              <a:xfrm>
                <a:off x="2656" y="398"/>
                <a:ext cx="21" cy="85"/>
              </a:xfrm>
              <a:custGeom>
                <a:avLst/>
                <a:gdLst>
                  <a:gd name="T0" fmla="*/ 9 w 10"/>
                  <a:gd name="T1" fmla="*/ 0 h 40"/>
                  <a:gd name="T2" fmla="*/ 9 w 10"/>
                  <a:gd name="T3" fmla="*/ 0 h 40"/>
                  <a:gd name="T4" fmla="*/ 5 w 10"/>
                  <a:gd name="T5" fmla="*/ 22 h 40"/>
                  <a:gd name="T6" fmla="*/ 0 w 10"/>
                  <a:gd name="T7" fmla="*/ 40 h 40"/>
                  <a:gd name="T8" fmla="*/ 0 w 10"/>
                  <a:gd name="T9" fmla="*/ 40 h 40"/>
                  <a:gd name="T10" fmla="*/ 4 w 10"/>
                  <a:gd name="T11" fmla="*/ 27 h 40"/>
                  <a:gd name="T12" fmla="*/ 7 w 10"/>
                  <a:gd name="T13" fmla="*/ 17 h 40"/>
                  <a:gd name="T14" fmla="*/ 9 w 10"/>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0">
                    <a:moveTo>
                      <a:pt x="9" y="0"/>
                    </a:moveTo>
                    <a:cubicBezTo>
                      <a:pt x="9" y="0"/>
                      <a:pt x="9" y="0"/>
                      <a:pt x="9" y="0"/>
                    </a:cubicBezTo>
                    <a:cubicBezTo>
                      <a:pt x="9" y="7"/>
                      <a:pt x="8" y="15"/>
                      <a:pt x="5" y="22"/>
                    </a:cubicBezTo>
                    <a:cubicBezTo>
                      <a:pt x="3" y="28"/>
                      <a:pt x="1" y="33"/>
                      <a:pt x="0" y="40"/>
                    </a:cubicBezTo>
                    <a:cubicBezTo>
                      <a:pt x="0" y="40"/>
                      <a:pt x="0" y="40"/>
                      <a:pt x="0" y="40"/>
                    </a:cubicBezTo>
                    <a:cubicBezTo>
                      <a:pt x="1" y="36"/>
                      <a:pt x="2" y="31"/>
                      <a:pt x="4" y="27"/>
                    </a:cubicBezTo>
                    <a:cubicBezTo>
                      <a:pt x="5" y="24"/>
                      <a:pt x="6" y="21"/>
                      <a:pt x="7" y="17"/>
                    </a:cubicBezTo>
                    <a:cubicBezTo>
                      <a:pt x="9" y="12"/>
                      <a:pt x="10" y="5"/>
                      <a:pt x="9"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0" name="Freeform 368"/>
              <p:cNvSpPr>
                <a:spLocks/>
              </p:cNvSpPr>
              <p:nvPr/>
            </p:nvSpPr>
            <p:spPr bwMode="auto">
              <a:xfrm>
                <a:off x="2688" y="426"/>
                <a:ext cx="38" cy="25"/>
              </a:xfrm>
              <a:custGeom>
                <a:avLst/>
                <a:gdLst>
                  <a:gd name="T0" fmla="*/ 18 w 18"/>
                  <a:gd name="T1" fmla="*/ 0 h 12"/>
                  <a:gd name="T2" fmla="*/ 0 w 18"/>
                  <a:gd name="T3" fmla="*/ 12 h 12"/>
                  <a:gd name="T4" fmla="*/ 0 w 18"/>
                  <a:gd name="T5" fmla="*/ 12 h 12"/>
                  <a:gd name="T6" fmla="*/ 8 w 18"/>
                  <a:gd name="T7" fmla="*/ 5 h 12"/>
                  <a:gd name="T8" fmla="*/ 18 w 18"/>
                  <a:gd name="T9" fmla="*/ 1 h 12"/>
                  <a:gd name="T10" fmla="*/ 18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18" y="0"/>
                    </a:moveTo>
                    <a:cubicBezTo>
                      <a:pt x="10" y="2"/>
                      <a:pt x="4" y="6"/>
                      <a:pt x="0" y="12"/>
                    </a:cubicBezTo>
                    <a:cubicBezTo>
                      <a:pt x="0" y="12"/>
                      <a:pt x="0" y="12"/>
                      <a:pt x="0" y="12"/>
                    </a:cubicBezTo>
                    <a:cubicBezTo>
                      <a:pt x="2" y="9"/>
                      <a:pt x="5" y="7"/>
                      <a:pt x="8" y="5"/>
                    </a:cubicBezTo>
                    <a:cubicBezTo>
                      <a:pt x="11" y="3"/>
                      <a:pt x="14" y="2"/>
                      <a:pt x="18" y="1"/>
                    </a:cubicBezTo>
                    <a:cubicBezTo>
                      <a:pt x="18" y="1"/>
                      <a:pt x="18" y="0"/>
                      <a:pt x="18"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1" name="Freeform 369"/>
              <p:cNvSpPr>
                <a:spLocks/>
              </p:cNvSpPr>
              <p:nvPr/>
            </p:nvSpPr>
            <p:spPr bwMode="auto">
              <a:xfrm>
                <a:off x="2648" y="634"/>
                <a:ext cx="4" cy="109"/>
              </a:xfrm>
              <a:custGeom>
                <a:avLst/>
                <a:gdLst>
                  <a:gd name="T0" fmla="*/ 2 w 2"/>
                  <a:gd name="T1" fmla="*/ 0 h 51"/>
                  <a:gd name="T2" fmla="*/ 2 w 2"/>
                  <a:gd name="T3" fmla="*/ 0 h 51"/>
                  <a:gd name="T4" fmla="*/ 1 w 2"/>
                  <a:gd name="T5" fmla="*/ 25 h 51"/>
                  <a:gd name="T6" fmla="*/ 0 w 2"/>
                  <a:gd name="T7" fmla="*/ 50 h 51"/>
                  <a:gd name="T8" fmla="*/ 1 w 2"/>
                  <a:gd name="T9" fmla="*/ 50 h 51"/>
                  <a:gd name="T10" fmla="*/ 2 w 2"/>
                  <a:gd name="T11" fmla="*/ 26 h 51"/>
                  <a:gd name="T12" fmla="*/ 2 w 2"/>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2" h="51">
                    <a:moveTo>
                      <a:pt x="2" y="0"/>
                    </a:moveTo>
                    <a:cubicBezTo>
                      <a:pt x="2" y="0"/>
                      <a:pt x="2" y="0"/>
                      <a:pt x="2" y="0"/>
                    </a:cubicBezTo>
                    <a:cubicBezTo>
                      <a:pt x="2" y="8"/>
                      <a:pt x="1" y="17"/>
                      <a:pt x="1" y="25"/>
                    </a:cubicBezTo>
                    <a:cubicBezTo>
                      <a:pt x="1" y="34"/>
                      <a:pt x="1" y="42"/>
                      <a:pt x="0" y="50"/>
                    </a:cubicBezTo>
                    <a:cubicBezTo>
                      <a:pt x="0" y="51"/>
                      <a:pt x="1" y="50"/>
                      <a:pt x="1" y="50"/>
                    </a:cubicBezTo>
                    <a:cubicBezTo>
                      <a:pt x="2" y="42"/>
                      <a:pt x="2" y="34"/>
                      <a:pt x="2" y="26"/>
                    </a:cubicBezTo>
                    <a:cubicBezTo>
                      <a:pt x="1" y="17"/>
                      <a:pt x="2" y="9"/>
                      <a:pt x="2"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2" name="Freeform 370"/>
              <p:cNvSpPr>
                <a:spLocks/>
              </p:cNvSpPr>
              <p:nvPr/>
            </p:nvSpPr>
            <p:spPr bwMode="auto">
              <a:xfrm>
                <a:off x="2645" y="779"/>
                <a:ext cx="3" cy="127"/>
              </a:xfrm>
              <a:custGeom>
                <a:avLst/>
                <a:gdLst>
                  <a:gd name="T0" fmla="*/ 1 w 1"/>
                  <a:gd name="T1" fmla="*/ 0 h 60"/>
                  <a:gd name="T2" fmla="*/ 1 w 1"/>
                  <a:gd name="T3" fmla="*/ 0 h 60"/>
                  <a:gd name="T4" fmla="*/ 0 w 1"/>
                  <a:gd name="T5" fmla="*/ 59 h 60"/>
                  <a:gd name="T6" fmla="*/ 0 w 1"/>
                  <a:gd name="T7" fmla="*/ 59 h 60"/>
                  <a:gd name="T8" fmla="*/ 1 w 1"/>
                  <a:gd name="T9" fmla="*/ 30 h 60"/>
                  <a:gd name="T10" fmla="*/ 1 w 1"/>
                  <a:gd name="T11" fmla="*/ 0 h 60"/>
                </a:gdLst>
                <a:ahLst/>
                <a:cxnLst>
                  <a:cxn ang="0">
                    <a:pos x="T0" y="T1"/>
                  </a:cxn>
                  <a:cxn ang="0">
                    <a:pos x="T2" y="T3"/>
                  </a:cxn>
                  <a:cxn ang="0">
                    <a:pos x="T4" y="T5"/>
                  </a:cxn>
                  <a:cxn ang="0">
                    <a:pos x="T6" y="T7"/>
                  </a:cxn>
                  <a:cxn ang="0">
                    <a:pos x="T8" y="T9"/>
                  </a:cxn>
                  <a:cxn ang="0">
                    <a:pos x="T10" y="T11"/>
                  </a:cxn>
                </a:cxnLst>
                <a:rect l="0" t="0" r="r" b="b"/>
                <a:pathLst>
                  <a:path w="1" h="60">
                    <a:moveTo>
                      <a:pt x="1" y="0"/>
                    </a:moveTo>
                    <a:cubicBezTo>
                      <a:pt x="1" y="0"/>
                      <a:pt x="1" y="0"/>
                      <a:pt x="1" y="0"/>
                    </a:cubicBezTo>
                    <a:cubicBezTo>
                      <a:pt x="0" y="20"/>
                      <a:pt x="0" y="39"/>
                      <a:pt x="0" y="59"/>
                    </a:cubicBezTo>
                    <a:cubicBezTo>
                      <a:pt x="0" y="60"/>
                      <a:pt x="0" y="59"/>
                      <a:pt x="0" y="59"/>
                    </a:cubicBezTo>
                    <a:cubicBezTo>
                      <a:pt x="1" y="49"/>
                      <a:pt x="1" y="39"/>
                      <a:pt x="1" y="30"/>
                    </a:cubicBezTo>
                    <a:cubicBezTo>
                      <a:pt x="1" y="20"/>
                      <a:pt x="1" y="10"/>
                      <a:pt x="1"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3" name="Freeform 371"/>
              <p:cNvSpPr>
                <a:spLocks/>
              </p:cNvSpPr>
              <p:nvPr/>
            </p:nvSpPr>
            <p:spPr bwMode="auto">
              <a:xfrm>
                <a:off x="2531" y="1049"/>
                <a:ext cx="8" cy="47"/>
              </a:xfrm>
              <a:custGeom>
                <a:avLst/>
                <a:gdLst>
                  <a:gd name="T0" fmla="*/ 2 w 4"/>
                  <a:gd name="T1" fmla="*/ 18 h 22"/>
                  <a:gd name="T2" fmla="*/ 1 w 4"/>
                  <a:gd name="T3" fmla="*/ 12 h 22"/>
                  <a:gd name="T4" fmla="*/ 2 w 4"/>
                  <a:gd name="T5" fmla="*/ 0 h 22"/>
                  <a:gd name="T6" fmla="*/ 1 w 4"/>
                  <a:gd name="T7" fmla="*/ 0 h 22"/>
                  <a:gd name="T8" fmla="*/ 4 w 4"/>
                  <a:gd name="T9" fmla="*/ 22 h 22"/>
                  <a:gd name="T10" fmla="*/ 4 w 4"/>
                  <a:gd name="T11" fmla="*/ 22 h 22"/>
                  <a:gd name="T12" fmla="*/ 2 w 4"/>
                  <a:gd name="T13" fmla="*/ 18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2" y="18"/>
                    </a:moveTo>
                    <a:cubicBezTo>
                      <a:pt x="2" y="16"/>
                      <a:pt x="2" y="14"/>
                      <a:pt x="1" y="12"/>
                    </a:cubicBezTo>
                    <a:cubicBezTo>
                      <a:pt x="1" y="8"/>
                      <a:pt x="2" y="4"/>
                      <a:pt x="2" y="0"/>
                    </a:cubicBezTo>
                    <a:cubicBezTo>
                      <a:pt x="1" y="0"/>
                      <a:pt x="1" y="0"/>
                      <a:pt x="1" y="0"/>
                    </a:cubicBezTo>
                    <a:cubicBezTo>
                      <a:pt x="1" y="8"/>
                      <a:pt x="0" y="16"/>
                      <a:pt x="4" y="22"/>
                    </a:cubicBezTo>
                    <a:cubicBezTo>
                      <a:pt x="4" y="22"/>
                      <a:pt x="4" y="22"/>
                      <a:pt x="4" y="22"/>
                    </a:cubicBezTo>
                    <a:cubicBezTo>
                      <a:pt x="4" y="21"/>
                      <a:pt x="3" y="19"/>
                      <a:pt x="2" y="18"/>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4" name="Freeform 372"/>
              <p:cNvSpPr>
                <a:spLocks/>
              </p:cNvSpPr>
              <p:nvPr/>
            </p:nvSpPr>
            <p:spPr bwMode="auto">
              <a:xfrm>
                <a:off x="2560" y="1025"/>
                <a:ext cx="36" cy="62"/>
              </a:xfrm>
              <a:custGeom>
                <a:avLst/>
                <a:gdLst>
                  <a:gd name="T0" fmla="*/ 16 w 17"/>
                  <a:gd name="T1" fmla="*/ 0 h 29"/>
                  <a:gd name="T2" fmla="*/ 15 w 17"/>
                  <a:gd name="T3" fmla="*/ 0 h 29"/>
                  <a:gd name="T4" fmla="*/ 14 w 17"/>
                  <a:gd name="T5" fmla="*/ 5 h 29"/>
                  <a:gd name="T6" fmla="*/ 11 w 17"/>
                  <a:gd name="T7" fmla="*/ 12 h 29"/>
                  <a:gd name="T8" fmla="*/ 6 w 17"/>
                  <a:gd name="T9" fmla="*/ 20 h 29"/>
                  <a:gd name="T10" fmla="*/ 0 w 17"/>
                  <a:gd name="T11" fmla="*/ 28 h 29"/>
                  <a:gd name="T12" fmla="*/ 0 w 17"/>
                  <a:gd name="T13" fmla="*/ 29 h 29"/>
                  <a:gd name="T14" fmla="*/ 6 w 17"/>
                  <a:gd name="T15" fmla="*/ 20 h 29"/>
                  <a:gd name="T16" fmla="*/ 12 w 17"/>
                  <a:gd name="T17" fmla="*/ 10 h 29"/>
                  <a:gd name="T18" fmla="*/ 16 w 17"/>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9">
                    <a:moveTo>
                      <a:pt x="16" y="0"/>
                    </a:moveTo>
                    <a:cubicBezTo>
                      <a:pt x="15" y="0"/>
                      <a:pt x="15" y="0"/>
                      <a:pt x="15" y="0"/>
                    </a:cubicBezTo>
                    <a:cubicBezTo>
                      <a:pt x="16" y="1"/>
                      <a:pt x="14" y="4"/>
                      <a:pt x="14" y="5"/>
                    </a:cubicBezTo>
                    <a:cubicBezTo>
                      <a:pt x="13" y="7"/>
                      <a:pt x="12" y="9"/>
                      <a:pt x="11" y="12"/>
                    </a:cubicBezTo>
                    <a:cubicBezTo>
                      <a:pt x="9" y="15"/>
                      <a:pt x="7" y="17"/>
                      <a:pt x="6" y="20"/>
                    </a:cubicBezTo>
                    <a:cubicBezTo>
                      <a:pt x="4" y="23"/>
                      <a:pt x="2" y="26"/>
                      <a:pt x="0" y="28"/>
                    </a:cubicBezTo>
                    <a:cubicBezTo>
                      <a:pt x="0" y="29"/>
                      <a:pt x="0" y="29"/>
                      <a:pt x="0" y="29"/>
                    </a:cubicBezTo>
                    <a:cubicBezTo>
                      <a:pt x="3" y="26"/>
                      <a:pt x="4" y="23"/>
                      <a:pt x="6" y="20"/>
                    </a:cubicBezTo>
                    <a:cubicBezTo>
                      <a:pt x="8" y="17"/>
                      <a:pt x="10" y="14"/>
                      <a:pt x="12" y="10"/>
                    </a:cubicBezTo>
                    <a:cubicBezTo>
                      <a:pt x="12" y="10"/>
                      <a:pt x="17" y="1"/>
                      <a:pt x="16"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5" name="Freeform 373"/>
              <p:cNvSpPr>
                <a:spLocks/>
              </p:cNvSpPr>
              <p:nvPr/>
            </p:nvSpPr>
            <p:spPr bwMode="auto">
              <a:xfrm>
                <a:off x="2801" y="585"/>
                <a:ext cx="12" cy="105"/>
              </a:xfrm>
              <a:custGeom>
                <a:avLst/>
                <a:gdLst>
                  <a:gd name="T0" fmla="*/ 3 w 6"/>
                  <a:gd name="T1" fmla="*/ 23 h 49"/>
                  <a:gd name="T2" fmla="*/ 1 w 6"/>
                  <a:gd name="T3" fmla="*/ 10 h 49"/>
                  <a:gd name="T4" fmla="*/ 0 w 6"/>
                  <a:gd name="T5" fmla="*/ 0 h 49"/>
                  <a:gd name="T6" fmla="*/ 0 w 6"/>
                  <a:gd name="T7" fmla="*/ 0 h 49"/>
                  <a:gd name="T8" fmla="*/ 1 w 6"/>
                  <a:gd name="T9" fmla="*/ 10 h 49"/>
                  <a:gd name="T10" fmla="*/ 3 w 6"/>
                  <a:gd name="T11" fmla="*/ 23 h 49"/>
                  <a:gd name="T12" fmla="*/ 5 w 6"/>
                  <a:gd name="T13" fmla="*/ 48 h 49"/>
                  <a:gd name="T14" fmla="*/ 6 w 6"/>
                  <a:gd name="T15" fmla="*/ 48 h 49"/>
                  <a:gd name="T16" fmla="*/ 3 w 6"/>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9">
                    <a:moveTo>
                      <a:pt x="3" y="23"/>
                    </a:moveTo>
                    <a:cubicBezTo>
                      <a:pt x="3" y="19"/>
                      <a:pt x="2" y="14"/>
                      <a:pt x="1" y="10"/>
                    </a:cubicBezTo>
                    <a:cubicBezTo>
                      <a:pt x="1" y="6"/>
                      <a:pt x="1" y="3"/>
                      <a:pt x="0" y="0"/>
                    </a:cubicBezTo>
                    <a:cubicBezTo>
                      <a:pt x="0" y="0"/>
                      <a:pt x="0" y="0"/>
                      <a:pt x="0" y="0"/>
                    </a:cubicBezTo>
                    <a:cubicBezTo>
                      <a:pt x="0" y="3"/>
                      <a:pt x="1" y="7"/>
                      <a:pt x="1" y="10"/>
                    </a:cubicBezTo>
                    <a:cubicBezTo>
                      <a:pt x="1" y="15"/>
                      <a:pt x="2" y="19"/>
                      <a:pt x="3" y="23"/>
                    </a:cubicBezTo>
                    <a:cubicBezTo>
                      <a:pt x="4" y="32"/>
                      <a:pt x="5" y="40"/>
                      <a:pt x="5" y="48"/>
                    </a:cubicBezTo>
                    <a:cubicBezTo>
                      <a:pt x="5" y="49"/>
                      <a:pt x="6" y="48"/>
                      <a:pt x="6" y="48"/>
                    </a:cubicBezTo>
                    <a:cubicBezTo>
                      <a:pt x="6" y="40"/>
                      <a:pt x="4" y="31"/>
                      <a:pt x="3" y="23"/>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6" name="Freeform 374"/>
              <p:cNvSpPr>
                <a:spLocks/>
              </p:cNvSpPr>
              <p:nvPr/>
            </p:nvSpPr>
            <p:spPr bwMode="auto">
              <a:xfrm>
                <a:off x="2811" y="728"/>
                <a:ext cx="15" cy="132"/>
              </a:xfrm>
              <a:custGeom>
                <a:avLst/>
                <a:gdLst>
                  <a:gd name="T0" fmla="*/ 7 w 7"/>
                  <a:gd name="T1" fmla="*/ 61 h 62"/>
                  <a:gd name="T2" fmla="*/ 1 w 7"/>
                  <a:gd name="T3" fmla="*/ 29 h 62"/>
                  <a:gd name="T4" fmla="*/ 1 w 7"/>
                  <a:gd name="T5" fmla="*/ 0 h 62"/>
                  <a:gd name="T6" fmla="*/ 1 w 7"/>
                  <a:gd name="T7" fmla="*/ 0 h 62"/>
                  <a:gd name="T8" fmla="*/ 1 w 7"/>
                  <a:gd name="T9" fmla="*/ 32 h 62"/>
                  <a:gd name="T10" fmla="*/ 7 w 7"/>
                  <a:gd name="T11" fmla="*/ 62 h 62"/>
                  <a:gd name="T12" fmla="*/ 7 w 7"/>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7" h="62">
                    <a:moveTo>
                      <a:pt x="7" y="61"/>
                    </a:moveTo>
                    <a:cubicBezTo>
                      <a:pt x="4" y="51"/>
                      <a:pt x="2" y="40"/>
                      <a:pt x="1" y="29"/>
                    </a:cubicBezTo>
                    <a:cubicBezTo>
                      <a:pt x="0" y="20"/>
                      <a:pt x="1" y="10"/>
                      <a:pt x="1" y="0"/>
                    </a:cubicBezTo>
                    <a:cubicBezTo>
                      <a:pt x="1" y="0"/>
                      <a:pt x="1" y="0"/>
                      <a:pt x="1" y="0"/>
                    </a:cubicBezTo>
                    <a:cubicBezTo>
                      <a:pt x="1" y="10"/>
                      <a:pt x="0" y="21"/>
                      <a:pt x="1" y="32"/>
                    </a:cubicBezTo>
                    <a:cubicBezTo>
                      <a:pt x="1" y="42"/>
                      <a:pt x="3" y="52"/>
                      <a:pt x="7" y="62"/>
                    </a:cubicBezTo>
                    <a:lnTo>
                      <a:pt x="7" y="61"/>
                    </a:ln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7" name="Freeform 375"/>
              <p:cNvSpPr>
                <a:spLocks/>
              </p:cNvSpPr>
              <p:nvPr/>
            </p:nvSpPr>
            <p:spPr bwMode="auto">
              <a:xfrm>
                <a:off x="2590" y="1142"/>
                <a:ext cx="23" cy="113"/>
              </a:xfrm>
              <a:custGeom>
                <a:avLst/>
                <a:gdLst>
                  <a:gd name="T0" fmla="*/ 4 w 11"/>
                  <a:gd name="T1" fmla="*/ 29 h 53"/>
                  <a:gd name="T2" fmla="*/ 1 w 11"/>
                  <a:gd name="T3" fmla="*/ 0 h 53"/>
                  <a:gd name="T4" fmla="*/ 1 w 11"/>
                  <a:gd name="T5" fmla="*/ 0 h 53"/>
                  <a:gd name="T6" fmla="*/ 3 w 11"/>
                  <a:gd name="T7" fmla="*/ 27 h 53"/>
                  <a:gd name="T8" fmla="*/ 7 w 11"/>
                  <a:gd name="T9" fmla="*/ 40 h 53"/>
                  <a:gd name="T10" fmla="*/ 10 w 11"/>
                  <a:gd name="T11" fmla="*/ 53 h 53"/>
                  <a:gd name="T12" fmla="*/ 11 w 11"/>
                  <a:gd name="T13" fmla="*/ 53 h 53"/>
                  <a:gd name="T14" fmla="*/ 4 w 11"/>
                  <a:gd name="T15" fmla="*/ 2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3">
                    <a:moveTo>
                      <a:pt x="4" y="29"/>
                    </a:moveTo>
                    <a:cubicBezTo>
                      <a:pt x="1" y="20"/>
                      <a:pt x="1" y="9"/>
                      <a:pt x="1" y="0"/>
                    </a:cubicBezTo>
                    <a:cubicBezTo>
                      <a:pt x="1" y="0"/>
                      <a:pt x="1" y="0"/>
                      <a:pt x="1" y="0"/>
                    </a:cubicBezTo>
                    <a:cubicBezTo>
                      <a:pt x="1" y="9"/>
                      <a:pt x="0" y="18"/>
                      <a:pt x="3" y="27"/>
                    </a:cubicBezTo>
                    <a:cubicBezTo>
                      <a:pt x="4" y="31"/>
                      <a:pt x="6" y="36"/>
                      <a:pt x="7" y="40"/>
                    </a:cubicBezTo>
                    <a:cubicBezTo>
                      <a:pt x="9" y="45"/>
                      <a:pt x="9" y="49"/>
                      <a:pt x="10" y="53"/>
                    </a:cubicBezTo>
                    <a:cubicBezTo>
                      <a:pt x="11" y="53"/>
                      <a:pt x="11" y="53"/>
                      <a:pt x="11" y="53"/>
                    </a:cubicBezTo>
                    <a:cubicBezTo>
                      <a:pt x="9" y="45"/>
                      <a:pt x="7" y="37"/>
                      <a:pt x="4" y="29"/>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8" name="Freeform 376"/>
              <p:cNvSpPr>
                <a:spLocks/>
              </p:cNvSpPr>
              <p:nvPr/>
            </p:nvSpPr>
            <p:spPr bwMode="auto">
              <a:xfrm>
                <a:off x="2679" y="1144"/>
                <a:ext cx="24" cy="117"/>
              </a:xfrm>
              <a:custGeom>
                <a:avLst/>
                <a:gdLst>
                  <a:gd name="T0" fmla="*/ 10 w 11"/>
                  <a:gd name="T1" fmla="*/ 0 h 55"/>
                  <a:gd name="T2" fmla="*/ 10 w 11"/>
                  <a:gd name="T3" fmla="*/ 1 h 55"/>
                  <a:gd name="T4" fmla="*/ 10 w 11"/>
                  <a:gd name="T5" fmla="*/ 13 h 55"/>
                  <a:gd name="T6" fmla="*/ 6 w 11"/>
                  <a:gd name="T7" fmla="*/ 30 h 55"/>
                  <a:gd name="T8" fmla="*/ 1 w 11"/>
                  <a:gd name="T9" fmla="*/ 55 h 55"/>
                  <a:gd name="T10" fmla="*/ 2 w 11"/>
                  <a:gd name="T11" fmla="*/ 55 h 55"/>
                  <a:gd name="T12" fmla="*/ 9 w 11"/>
                  <a:gd name="T13" fmla="*/ 26 h 55"/>
                  <a:gd name="T14" fmla="*/ 10 w 11"/>
                  <a:gd name="T15" fmla="*/ 14 h 55"/>
                  <a:gd name="T16" fmla="*/ 10 w 1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5">
                    <a:moveTo>
                      <a:pt x="10" y="0"/>
                    </a:moveTo>
                    <a:cubicBezTo>
                      <a:pt x="10" y="1"/>
                      <a:pt x="10" y="1"/>
                      <a:pt x="10" y="1"/>
                    </a:cubicBezTo>
                    <a:cubicBezTo>
                      <a:pt x="10" y="5"/>
                      <a:pt x="10" y="9"/>
                      <a:pt x="10" y="13"/>
                    </a:cubicBezTo>
                    <a:cubicBezTo>
                      <a:pt x="10" y="19"/>
                      <a:pt x="9" y="25"/>
                      <a:pt x="6" y="30"/>
                    </a:cubicBezTo>
                    <a:cubicBezTo>
                      <a:pt x="3" y="38"/>
                      <a:pt x="0" y="47"/>
                      <a:pt x="1" y="55"/>
                    </a:cubicBezTo>
                    <a:cubicBezTo>
                      <a:pt x="2" y="55"/>
                      <a:pt x="2" y="55"/>
                      <a:pt x="2" y="55"/>
                    </a:cubicBezTo>
                    <a:cubicBezTo>
                      <a:pt x="1" y="44"/>
                      <a:pt x="5" y="35"/>
                      <a:pt x="9" y="26"/>
                    </a:cubicBezTo>
                    <a:cubicBezTo>
                      <a:pt x="10" y="22"/>
                      <a:pt x="10" y="18"/>
                      <a:pt x="10" y="14"/>
                    </a:cubicBezTo>
                    <a:cubicBezTo>
                      <a:pt x="11" y="10"/>
                      <a:pt x="11" y="5"/>
                      <a:pt x="10"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9" name="Freeform 377"/>
              <p:cNvSpPr>
                <a:spLocks/>
              </p:cNvSpPr>
              <p:nvPr/>
            </p:nvSpPr>
            <p:spPr bwMode="auto">
              <a:xfrm>
                <a:off x="2569" y="1357"/>
                <a:ext cx="17" cy="119"/>
              </a:xfrm>
              <a:custGeom>
                <a:avLst/>
                <a:gdLst>
                  <a:gd name="T0" fmla="*/ 0 w 8"/>
                  <a:gd name="T1" fmla="*/ 0 h 56"/>
                  <a:gd name="T2" fmla="*/ 0 w 8"/>
                  <a:gd name="T3" fmla="*/ 0 h 56"/>
                  <a:gd name="T4" fmla="*/ 2 w 8"/>
                  <a:gd name="T5" fmla="*/ 30 h 56"/>
                  <a:gd name="T6" fmla="*/ 7 w 8"/>
                  <a:gd name="T7" fmla="*/ 56 h 56"/>
                  <a:gd name="T8" fmla="*/ 8 w 8"/>
                  <a:gd name="T9" fmla="*/ 55 h 56"/>
                  <a:gd name="T10" fmla="*/ 0 w 8"/>
                  <a:gd name="T11" fmla="*/ 0 h 56"/>
                </a:gdLst>
                <a:ahLst/>
                <a:cxnLst>
                  <a:cxn ang="0">
                    <a:pos x="T0" y="T1"/>
                  </a:cxn>
                  <a:cxn ang="0">
                    <a:pos x="T2" y="T3"/>
                  </a:cxn>
                  <a:cxn ang="0">
                    <a:pos x="T4" y="T5"/>
                  </a:cxn>
                  <a:cxn ang="0">
                    <a:pos x="T6" y="T7"/>
                  </a:cxn>
                  <a:cxn ang="0">
                    <a:pos x="T8" y="T9"/>
                  </a:cxn>
                  <a:cxn ang="0">
                    <a:pos x="T10" y="T11"/>
                  </a:cxn>
                </a:cxnLst>
                <a:rect l="0" t="0" r="r" b="b"/>
                <a:pathLst>
                  <a:path w="8" h="56">
                    <a:moveTo>
                      <a:pt x="0" y="0"/>
                    </a:moveTo>
                    <a:cubicBezTo>
                      <a:pt x="0" y="0"/>
                      <a:pt x="0" y="0"/>
                      <a:pt x="0" y="0"/>
                    </a:cubicBezTo>
                    <a:cubicBezTo>
                      <a:pt x="0" y="10"/>
                      <a:pt x="1" y="20"/>
                      <a:pt x="2" y="30"/>
                    </a:cubicBezTo>
                    <a:cubicBezTo>
                      <a:pt x="4" y="39"/>
                      <a:pt x="5" y="48"/>
                      <a:pt x="7" y="56"/>
                    </a:cubicBezTo>
                    <a:cubicBezTo>
                      <a:pt x="8" y="55"/>
                      <a:pt x="8" y="55"/>
                      <a:pt x="8" y="55"/>
                    </a:cubicBezTo>
                    <a:cubicBezTo>
                      <a:pt x="4" y="37"/>
                      <a:pt x="1" y="19"/>
                      <a:pt x="0"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0" name="Freeform 378"/>
              <p:cNvSpPr>
                <a:spLocks/>
              </p:cNvSpPr>
              <p:nvPr/>
            </p:nvSpPr>
            <p:spPr bwMode="auto">
              <a:xfrm>
                <a:off x="2709" y="1361"/>
                <a:ext cx="15" cy="117"/>
              </a:xfrm>
              <a:custGeom>
                <a:avLst/>
                <a:gdLst>
                  <a:gd name="T0" fmla="*/ 7 w 7"/>
                  <a:gd name="T1" fmla="*/ 0 h 55"/>
                  <a:gd name="T2" fmla="*/ 5 w 7"/>
                  <a:gd name="T3" fmla="*/ 28 h 55"/>
                  <a:gd name="T4" fmla="*/ 0 w 7"/>
                  <a:gd name="T5" fmla="*/ 55 h 55"/>
                  <a:gd name="T6" fmla="*/ 1 w 7"/>
                  <a:gd name="T7" fmla="*/ 55 h 55"/>
                  <a:gd name="T8" fmla="*/ 7 w 7"/>
                  <a:gd name="T9" fmla="*/ 0 h 55"/>
                </a:gdLst>
                <a:ahLst/>
                <a:cxnLst>
                  <a:cxn ang="0">
                    <a:pos x="T0" y="T1"/>
                  </a:cxn>
                  <a:cxn ang="0">
                    <a:pos x="T2" y="T3"/>
                  </a:cxn>
                  <a:cxn ang="0">
                    <a:pos x="T4" y="T5"/>
                  </a:cxn>
                  <a:cxn ang="0">
                    <a:pos x="T6" y="T7"/>
                  </a:cxn>
                  <a:cxn ang="0">
                    <a:pos x="T8" y="T9"/>
                  </a:cxn>
                </a:cxnLst>
                <a:rect l="0" t="0" r="r" b="b"/>
                <a:pathLst>
                  <a:path w="7" h="55">
                    <a:moveTo>
                      <a:pt x="7" y="0"/>
                    </a:moveTo>
                    <a:cubicBezTo>
                      <a:pt x="6" y="9"/>
                      <a:pt x="6" y="19"/>
                      <a:pt x="5" y="28"/>
                    </a:cubicBezTo>
                    <a:cubicBezTo>
                      <a:pt x="3" y="37"/>
                      <a:pt x="2" y="46"/>
                      <a:pt x="0" y="55"/>
                    </a:cubicBezTo>
                    <a:cubicBezTo>
                      <a:pt x="0" y="55"/>
                      <a:pt x="1" y="55"/>
                      <a:pt x="1" y="55"/>
                    </a:cubicBezTo>
                    <a:cubicBezTo>
                      <a:pt x="5" y="37"/>
                      <a:pt x="7" y="18"/>
                      <a:pt x="7"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1" name="Freeform 379"/>
              <p:cNvSpPr>
                <a:spLocks/>
              </p:cNvSpPr>
              <p:nvPr/>
            </p:nvSpPr>
            <p:spPr bwMode="auto">
              <a:xfrm>
                <a:off x="2599" y="1536"/>
                <a:ext cx="8" cy="70"/>
              </a:xfrm>
              <a:custGeom>
                <a:avLst/>
                <a:gdLst>
                  <a:gd name="T0" fmla="*/ 0 w 4"/>
                  <a:gd name="T1" fmla="*/ 0 h 33"/>
                  <a:gd name="T2" fmla="*/ 0 w 4"/>
                  <a:gd name="T3" fmla="*/ 0 h 33"/>
                  <a:gd name="T4" fmla="*/ 0 w 4"/>
                  <a:gd name="T5" fmla="*/ 33 h 33"/>
                  <a:gd name="T6" fmla="*/ 0 w 4"/>
                  <a:gd name="T7" fmla="*/ 32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0"/>
                      <a:pt x="0" y="0"/>
                      <a:pt x="0" y="0"/>
                    </a:cubicBezTo>
                    <a:cubicBezTo>
                      <a:pt x="2" y="11"/>
                      <a:pt x="4" y="22"/>
                      <a:pt x="0" y="33"/>
                    </a:cubicBezTo>
                    <a:cubicBezTo>
                      <a:pt x="0" y="33"/>
                      <a:pt x="0" y="33"/>
                      <a:pt x="0" y="32"/>
                    </a:cubicBezTo>
                    <a:cubicBezTo>
                      <a:pt x="4" y="22"/>
                      <a:pt x="3" y="10"/>
                      <a:pt x="0" y="0"/>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2" name="Freeform 380"/>
              <p:cNvSpPr>
                <a:spLocks/>
              </p:cNvSpPr>
              <p:nvPr/>
            </p:nvSpPr>
            <p:spPr bwMode="auto">
              <a:xfrm>
                <a:off x="2688" y="1538"/>
                <a:ext cx="8" cy="63"/>
              </a:xfrm>
              <a:custGeom>
                <a:avLst/>
                <a:gdLst>
                  <a:gd name="T0" fmla="*/ 2 w 4"/>
                  <a:gd name="T1" fmla="*/ 15 h 30"/>
                  <a:gd name="T2" fmla="*/ 4 w 4"/>
                  <a:gd name="T3" fmla="*/ 0 h 30"/>
                  <a:gd name="T4" fmla="*/ 4 w 4"/>
                  <a:gd name="T5" fmla="*/ 0 h 30"/>
                  <a:gd name="T6" fmla="*/ 3 w 4"/>
                  <a:gd name="T7" fmla="*/ 30 h 30"/>
                  <a:gd name="T8" fmla="*/ 3 w 4"/>
                  <a:gd name="T9" fmla="*/ 29 h 30"/>
                  <a:gd name="T10" fmla="*/ 2 w 4"/>
                  <a:gd name="T11" fmla="*/ 15 h 30"/>
                </a:gdLst>
                <a:ahLst/>
                <a:cxnLst>
                  <a:cxn ang="0">
                    <a:pos x="T0" y="T1"/>
                  </a:cxn>
                  <a:cxn ang="0">
                    <a:pos x="T2" y="T3"/>
                  </a:cxn>
                  <a:cxn ang="0">
                    <a:pos x="T4" y="T5"/>
                  </a:cxn>
                  <a:cxn ang="0">
                    <a:pos x="T6" y="T7"/>
                  </a:cxn>
                  <a:cxn ang="0">
                    <a:pos x="T8" y="T9"/>
                  </a:cxn>
                  <a:cxn ang="0">
                    <a:pos x="T10" y="T11"/>
                  </a:cxn>
                </a:cxnLst>
                <a:rect l="0" t="0" r="r" b="b"/>
                <a:pathLst>
                  <a:path w="4" h="30">
                    <a:moveTo>
                      <a:pt x="2" y="15"/>
                    </a:moveTo>
                    <a:cubicBezTo>
                      <a:pt x="2" y="10"/>
                      <a:pt x="3" y="5"/>
                      <a:pt x="4" y="0"/>
                    </a:cubicBezTo>
                    <a:cubicBezTo>
                      <a:pt x="4" y="0"/>
                      <a:pt x="4" y="0"/>
                      <a:pt x="4" y="0"/>
                    </a:cubicBezTo>
                    <a:cubicBezTo>
                      <a:pt x="1" y="10"/>
                      <a:pt x="0" y="20"/>
                      <a:pt x="3" y="30"/>
                    </a:cubicBezTo>
                    <a:cubicBezTo>
                      <a:pt x="3" y="29"/>
                      <a:pt x="3" y="29"/>
                      <a:pt x="3" y="29"/>
                    </a:cubicBezTo>
                    <a:cubicBezTo>
                      <a:pt x="2" y="24"/>
                      <a:pt x="2" y="20"/>
                      <a:pt x="2" y="15"/>
                    </a:cubicBezTo>
                    <a:close/>
                  </a:path>
                </a:pathLst>
              </a:custGeom>
              <a:solidFill>
                <a:srgbClr val="F1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3" name="Freeform 381"/>
              <p:cNvSpPr>
                <a:spLocks/>
              </p:cNvSpPr>
              <p:nvPr/>
            </p:nvSpPr>
            <p:spPr bwMode="auto">
              <a:xfrm>
                <a:off x="2654" y="526"/>
                <a:ext cx="2" cy="6"/>
              </a:xfrm>
              <a:custGeom>
                <a:avLst/>
                <a:gdLst>
                  <a:gd name="T0" fmla="*/ 1 w 1"/>
                  <a:gd name="T1" fmla="*/ 1 h 3"/>
                  <a:gd name="T2" fmla="*/ 0 w 1"/>
                  <a:gd name="T3" fmla="*/ 0 h 3"/>
                  <a:gd name="T4" fmla="*/ 0 w 1"/>
                  <a:gd name="T5" fmla="*/ 0 h 3"/>
                  <a:gd name="T6" fmla="*/ 1 w 1"/>
                  <a:gd name="T7" fmla="*/ 1 h 3"/>
                  <a:gd name="T8" fmla="*/ 1 w 1"/>
                  <a:gd name="T9" fmla="*/ 1 h 3"/>
                  <a:gd name="T10" fmla="*/ 1 w 1"/>
                  <a:gd name="T11" fmla="*/ 3 h 3"/>
                  <a:gd name="T12" fmla="*/ 1 w 1"/>
                  <a:gd name="T13" fmla="*/ 3 h 3"/>
                  <a:gd name="T14" fmla="*/ 1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1"/>
                    </a:moveTo>
                    <a:cubicBezTo>
                      <a:pt x="1" y="1"/>
                      <a:pt x="1" y="0"/>
                      <a:pt x="0" y="0"/>
                    </a:cubicBezTo>
                    <a:cubicBezTo>
                      <a:pt x="0" y="0"/>
                      <a:pt x="0" y="0"/>
                      <a:pt x="0" y="0"/>
                    </a:cubicBezTo>
                    <a:cubicBezTo>
                      <a:pt x="1" y="1"/>
                      <a:pt x="1" y="1"/>
                      <a:pt x="1" y="1"/>
                    </a:cubicBezTo>
                    <a:cubicBezTo>
                      <a:pt x="1" y="1"/>
                      <a:pt x="1" y="1"/>
                      <a:pt x="1" y="1"/>
                    </a:cubicBezTo>
                    <a:cubicBezTo>
                      <a:pt x="1" y="2"/>
                      <a:pt x="1" y="3"/>
                      <a:pt x="1" y="3"/>
                    </a:cubicBezTo>
                    <a:cubicBezTo>
                      <a:pt x="1" y="3"/>
                      <a:pt x="1" y="3"/>
                      <a:pt x="1" y="3"/>
                    </a:cubicBezTo>
                    <a:cubicBezTo>
                      <a:pt x="1" y="3"/>
                      <a:pt x="1" y="2"/>
                      <a:pt x="1" y="1"/>
                    </a:cubicBezTo>
                    <a:close/>
                  </a:path>
                </a:pathLst>
              </a:custGeom>
              <a:solidFill>
                <a:srgbClr val="E99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4" name="Freeform 382"/>
              <p:cNvSpPr>
                <a:spLocks/>
              </p:cNvSpPr>
              <p:nvPr/>
            </p:nvSpPr>
            <p:spPr bwMode="auto">
              <a:xfrm>
                <a:off x="2658" y="526"/>
                <a:ext cx="2" cy="6"/>
              </a:xfrm>
              <a:custGeom>
                <a:avLst/>
                <a:gdLst>
                  <a:gd name="T0" fmla="*/ 1 w 1"/>
                  <a:gd name="T1" fmla="*/ 3 h 3"/>
                  <a:gd name="T2" fmla="*/ 1 w 1"/>
                  <a:gd name="T3" fmla="*/ 0 h 3"/>
                  <a:gd name="T4" fmla="*/ 1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1" y="0"/>
                      <a:pt x="1" y="0"/>
                      <a:pt x="1" y="0"/>
                    </a:cubicBezTo>
                    <a:cubicBezTo>
                      <a:pt x="0" y="1"/>
                      <a:pt x="1" y="2"/>
                      <a:pt x="1" y="3"/>
                    </a:cubicBezTo>
                    <a:close/>
                  </a:path>
                </a:pathLst>
              </a:custGeom>
              <a:solidFill>
                <a:srgbClr val="E99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5" name="Freeform 383"/>
              <p:cNvSpPr>
                <a:spLocks/>
              </p:cNvSpPr>
              <p:nvPr/>
            </p:nvSpPr>
            <p:spPr bwMode="auto">
              <a:xfrm>
                <a:off x="2654" y="526"/>
                <a:ext cx="2" cy="2"/>
              </a:xfrm>
              <a:custGeom>
                <a:avLst/>
                <a:gdLst>
                  <a:gd name="T0" fmla="*/ 1 w 1"/>
                  <a:gd name="T1" fmla="*/ 0 h 1"/>
                  <a:gd name="T2" fmla="*/ 1 w 1"/>
                  <a:gd name="T3" fmla="*/ 0 h 1"/>
                  <a:gd name="T4" fmla="*/ 1 w 1"/>
                  <a:gd name="T5" fmla="*/ 1 h 1"/>
                  <a:gd name="T6" fmla="*/ 0 w 1"/>
                  <a:gd name="T7" fmla="*/ 0 h 1"/>
                  <a:gd name="T8" fmla="*/ 0 w 1"/>
                  <a:gd name="T9" fmla="*/ 0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1"/>
                      <a:pt x="1" y="1"/>
                      <a:pt x="1" y="1"/>
                    </a:cubicBezTo>
                    <a:cubicBezTo>
                      <a:pt x="1" y="1"/>
                      <a:pt x="1" y="0"/>
                      <a:pt x="0" y="0"/>
                    </a:cubicBezTo>
                    <a:cubicBezTo>
                      <a:pt x="0" y="0"/>
                      <a:pt x="0" y="0"/>
                      <a:pt x="0" y="0"/>
                    </a:cubicBezTo>
                    <a:cubicBezTo>
                      <a:pt x="1" y="0"/>
                      <a:pt x="1" y="1"/>
                      <a:pt x="1" y="1"/>
                    </a:cubicBezTo>
                    <a:cubicBezTo>
                      <a:pt x="1" y="1"/>
                      <a:pt x="1" y="1"/>
                      <a:pt x="1" y="1"/>
                    </a:cubicBezTo>
                    <a:cubicBezTo>
                      <a:pt x="1" y="1"/>
                      <a:pt x="1" y="0"/>
                      <a:pt x="1" y="0"/>
                    </a:cubicBezTo>
                    <a:close/>
                  </a:path>
                </a:pathLst>
              </a:custGeom>
              <a:solidFill>
                <a:srgbClr val="E99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6" name="Freeform 384"/>
              <p:cNvSpPr>
                <a:spLocks/>
              </p:cNvSpPr>
              <p:nvPr/>
            </p:nvSpPr>
            <p:spPr bwMode="auto">
              <a:xfrm>
                <a:off x="2658" y="530"/>
                <a:ext cx="2" cy="2"/>
              </a:xfrm>
              <a:custGeom>
                <a:avLst/>
                <a:gdLst>
                  <a:gd name="T0" fmla="*/ 1 w 1"/>
                  <a:gd name="T1" fmla="*/ 1 h 1"/>
                  <a:gd name="T2" fmla="*/ 0 w 1"/>
                  <a:gd name="T3" fmla="*/ 0 h 1"/>
                  <a:gd name="T4" fmla="*/ 0 w 1"/>
                  <a:gd name="T5" fmla="*/ 0 h 1"/>
                  <a:gd name="T6" fmla="*/ 1 w 1"/>
                  <a:gd name="T7" fmla="*/ 1 h 1"/>
                  <a:gd name="T8" fmla="*/ 1 w 1"/>
                  <a:gd name="T9" fmla="*/ 1 h 1"/>
                  <a:gd name="T10" fmla="*/ 0 w 1"/>
                  <a:gd name="T11" fmla="*/ 1 h 1"/>
                  <a:gd name="T12" fmla="*/ 0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0" y="0"/>
                      <a:pt x="0" y="0"/>
                      <a:pt x="0" y="0"/>
                    </a:cubicBezTo>
                    <a:cubicBezTo>
                      <a:pt x="0" y="0"/>
                      <a:pt x="0" y="0"/>
                      <a:pt x="0" y="0"/>
                    </a:cubicBezTo>
                    <a:cubicBezTo>
                      <a:pt x="0" y="1"/>
                      <a:pt x="0" y="1"/>
                      <a:pt x="1" y="1"/>
                    </a:cubicBezTo>
                    <a:cubicBezTo>
                      <a:pt x="1" y="1"/>
                      <a:pt x="1" y="1"/>
                      <a:pt x="1" y="1"/>
                    </a:cubicBezTo>
                    <a:cubicBezTo>
                      <a:pt x="0" y="1"/>
                      <a:pt x="0" y="1"/>
                      <a:pt x="0" y="1"/>
                    </a:cubicBezTo>
                    <a:cubicBezTo>
                      <a:pt x="0" y="0"/>
                      <a:pt x="0" y="0"/>
                      <a:pt x="0" y="0"/>
                    </a:cubicBezTo>
                    <a:cubicBezTo>
                      <a:pt x="1" y="1"/>
                      <a:pt x="1" y="1"/>
                      <a:pt x="1" y="1"/>
                    </a:cubicBezTo>
                    <a:close/>
                  </a:path>
                </a:pathLst>
              </a:custGeom>
              <a:solidFill>
                <a:srgbClr val="E99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7" name="Freeform 385"/>
              <p:cNvSpPr>
                <a:spLocks/>
              </p:cNvSpPr>
              <p:nvPr/>
            </p:nvSpPr>
            <p:spPr bwMode="auto">
              <a:xfrm>
                <a:off x="2658" y="530"/>
                <a:ext cx="0" cy="2"/>
              </a:xfrm>
              <a:custGeom>
                <a:avLst/>
                <a:gdLst>
                  <a:gd name="T0" fmla="*/ 2 h 2"/>
                  <a:gd name="T1" fmla="*/ 0 h 2"/>
                  <a:gd name="T2" fmla="*/ 0 h 2"/>
                  <a:gd name="T3" fmla="*/ 2 h 2"/>
                  <a:gd name="T4" fmla="*/ 2 h 2"/>
                  <a:gd name="T5" fmla="*/ 0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0"/>
                    </a:lnTo>
                    <a:lnTo>
                      <a:pt x="0" y="0"/>
                    </a:lnTo>
                    <a:lnTo>
                      <a:pt x="0" y="2"/>
                    </a:lnTo>
                    <a:lnTo>
                      <a:pt x="0" y="2"/>
                    </a:lnTo>
                    <a:lnTo>
                      <a:pt x="0" y="0"/>
                    </a:lnTo>
                    <a:lnTo>
                      <a:pt x="0" y="2"/>
                    </a:lnTo>
                    <a:lnTo>
                      <a:pt x="0" y="2"/>
                    </a:lnTo>
                    <a:lnTo>
                      <a:pt x="0" y="2"/>
                    </a:lnTo>
                    <a:lnTo>
                      <a:pt x="0" y="2"/>
                    </a:lnTo>
                    <a:close/>
                  </a:path>
                </a:pathLst>
              </a:custGeom>
              <a:solidFill>
                <a:srgbClr val="E99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8" name="Freeform 386"/>
              <p:cNvSpPr>
                <a:spLocks/>
              </p:cNvSpPr>
              <p:nvPr/>
            </p:nvSpPr>
            <p:spPr bwMode="auto">
              <a:xfrm>
                <a:off x="2622" y="562"/>
                <a:ext cx="0" cy="11"/>
              </a:xfrm>
              <a:custGeom>
                <a:avLst/>
                <a:gdLst>
                  <a:gd name="T0" fmla="*/ 0 h 5"/>
                  <a:gd name="T1" fmla="*/ 3 h 5"/>
                  <a:gd name="T2" fmla="*/ 4 h 5"/>
                  <a:gd name="T3" fmla="*/ 5 h 5"/>
                  <a:gd name="T4" fmla="*/ 5 h 5"/>
                  <a:gd name="T5" fmla="*/ 4 h 5"/>
                  <a:gd name="T6" fmla="*/ 3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1"/>
                      <a:pt x="0" y="2"/>
                      <a:pt x="0" y="3"/>
                    </a:cubicBezTo>
                    <a:cubicBezTo>
                      <a:pt x="0" y="3"/>
                      <a:pt x="0" y="3"/>
                      <a:pt x="0" y="4"/>
                    </a:cubicBezTo>
                    <a:cubicBezTo>
                      <a:pt x="0" y="4"/>
                      <a:pt x="0" y="5"/>
                      <a:pt x="0" y="5"/>
                    </a:cubicBezTo>
                    <a:cubicBezTo>
                      <a:pt x="0" y="5"/>
                      <a:pt x="0" y="5"/>
                      <a:pt x="0" y="5"/>
                    </a:cubicBezTo>
                    <a:cubicBezTo>
                      <a:pt x="0" y="4"/>
                      <a:pt x="0" y="4"/>
                      <a:pt x="0" y="4"/>
                    </a:cubicBezTo>
                    <a:cubicBezTo>
                      <a:pt x="0" y="4"/>
                      <a:pt x="0" y="3"/>
                      <a:pt x="0" y="3"/>
                    </a:cubicBezTo>
                    <a:cubicBezTo>
                      <a:pt x="0" y="2"/>
                      <a:pt x="0" y="1"/>
                      <a:pt x="0" y="0"/>
                    </a:cubicBezTo>
                    <a:close/>
                  </a:path>
                </a:pathLst>
              </a:custGeom>
              <a:solidFill>
                <a:srgbClr val="BC7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9" name="Freeform 387"/>
              <p:cNvSpPr>
                <a:spLocks/>
              </p:cNvSpPr>
              <p:nvPr/>
            </p:nvSpPr>
            <p:spPr bwMode="auto">
              <a:xfrm>
                <a:off x="2643" y="579"/>
                <a:ext cx="2" cy="6"/>
              </a:xfrm>
              <a:custGeom>
                <a:avLst/>
                <a:gdLst>
                  <a:gd name="T0" fmla="*/ 2 w 2"/>
                  <a:gd name="T1" fmla="*/ 6 h 6"/>
                  <a:gd name="T2" fmla="*/ 2 w 2"/>
                  <a:gd name="T3" fmla="*/ 6 h 6"/>
                  <a:gd name="T4" fmla="*/ 2 w 2"/>
                  <a:gd name="T5" fmla="*/ 6 h 6"/>
                  <a:gd name="T6" fmla="*/ 0 w 2"/>
                  <a:gd name="T7" fmla="*/ 6 h 6"/>
                  <a:gd name="T8" fmla="*/ 0 w 2"/>
                  <a:gd name="T9" fmla="*/ 6 h 6"/>
                  <a:gd name="T10" fmla="*/ 0 w 2"/>
                  <a:gd name="T11" fmla="*/ 6 h 6"/>
                  <a:gd name="T12" fmla="*/ 0 w 2"/>
                  <a:gd name="T13" fmla="*/ 4 h 6"/>
                  <a:gd name="T14" fmla="*/ 0 w 2"/>
                  <a:gd name="T15" fmla="*/ 4 h 6"/>
                  <a:gd name="T16" fmla="*/ 0 w 2"/>
                  <a:gd name="T17" fmla="*/ 4 h 6"/>
                  <a:gd name="T18" fmla="*/ 0 w 2"/>
                  <a:gd name="T19" fmla="*/ 4 h 6"/>
                  <a:gd name="T20" fmla="*/ 0 w 2"/>
                  <a:gd name="T21" fmla="*/ 4 h 6"/>
                  <a:gd name="T22" fmla="*/ 0 w 2"/>
                  <a:gd name="T23" fmla="*/ 4 h 6"/>
                  <a:gd name="T24" fmla="*/ 0 w 2"/>
                  <a:gd name="T25" fmla="*/ 4 h 6"/>
                  <a:gd name="T26" fmla="*/ 0 w 2"/>
                  <a:gd name="T27" fmla="*/ 4 h 6"/>
                  <a:gd name="T28" fmla="*/ 0 w 2"/>
                  <a:gd name="T29" fmla="*/ 4 h 6"/>
                  <a:gd name="T30" fmla="*/ 0 w 2"/>
                  <a:gd name="T31" fmla="*/ 2 h 6"/>
                  <a:gd name="T32" fmla="*/ 0 w 2"/>
                  <a:gd name="T33" fmla="*/ 2 h 6"/>
                  <a:gd name="T34" fmla="*/ 0 w 2"/>
                  <a:gd name="T35" fmla="*/ 2 h 6"/>
                  <a:gd name="T36" fmla="*/ 0 w 2"/>
                  <a:gd name="T37" fmla="*/ 0 h 6"/>
                  <a:gd name="T38" fmla="*/ 0 w 2"/>
                  <a:gd name="T39" fmla="*/ 0 h 6"/>
                  <a:gd name="T40" fmla="*/ 0 w 2"/>
                  <a:gd name="T41" fmla="*/ 0 h 6"/>
                  <a:gd name="T42" fmla="*/ 0 w 2"/>
                  <a:gd name="T43" fmla="*/ 0 h 6"/>
                  <a:gd name="T44" fmla="*/ 0 w 2"/>
                  <a:gd name="T45" fmla="*/ 0 h 6"/>
                  <a:gd name="T46" fmla="*/ 0 w 2"/>
                  <a:gd name="T47" fmla="*/ 0 h 6"/>
                  <a:gd name="T48" fmla="*/ 0 w 2"/>
                  <a:gd name="T49" fmla="*/ 0 h 6"/>
                  <a:gd name="T50" fmla="*/ 0 w 2"/>
                  <a:gd name="T51" fmla="*/ 0 h 6"/>
                  <a:gd name="T52" fmla="*/ 0 w 2"/>
                  <a:gd name="T53" fmla="*/ 0 h 6"/>
                  <a:gd name="T54" fmla="*/ 0 w 2"/>
                  <a:gd name="T55" fmla="*/ 0 h 6"/>
                  <a:gd name="T56" fmla="*/ 0 w 2"/>
                  <a:gd name="T57" fmla="*/ 0 h 6"/>
                  <a:gd name="T58" fmla="*/ 0 w 2"/>
                  <a:gd name="T59" fmla="*/ 0 h 6"/>
                  <a:gd name="T60" fmla="*/ 0 w 2"/>
                  <a:gd name="T61" fmla="*/ 0 h 6"/>
                  <a:gd name="T62" fmla="*/ 0 w 2"/>
                  <a:gd name="T63" fmla="*/ 0 h 6"/>
                  <a:gd name="T64" fmla="*/ 0 w 2"/>
                  <a:gd name="T65" fmla="*/ 2 h 6"/>
                  <a:gd name="T66" fmla="*/ 0 w 2"/>
                  <a:gd name="T67" fmla="*/ 2 h 6"/>
                  <a:gd name="T68" fmla="*/ 0 w 2"/>
                  <a:gd name="T69" fmla="*/ 2 h 6"/>
                  <a:gd name="T70" fmla="*/ 0 w 2"/>
                  <a:gd name="T71" fmla="*/ 4 h 6"/>
                  <a:gd name="T72" fmla="*/ 0 w 2"/>
                  <a:gd name="T73" fmla="*/ 4 h 6"/>
                  <a:gd name="T74" fmla="*/ 0 w 2"/>
                  <a:gd name="T75" fmla="*/ 4 h 6"/>
                  <a:gd name="T76" fmla="*/ 0 w 2"/>
                  <a:gd name="T77" fmla="*/ 4 h 6"/>
                  <a:gd name="T78" fmla="*/ 0 w 2"/>
                  <a:gd name="T79" fmla="*/ 4 h 6"/>
                  <a:gd name="T80" fmla="*/ 0 w 2"/>
                  <a:gd name="T81" fmla="*/ 4 h 6"/>
                  <a:gd name="T82" fmla="*/ 0 w 2"/>
                  <a:gd name="T83" fmla="*/ 4 h 6"/>
                  <a:gd name="T84" fmla="*/ 0 w 2"/>
                  <a:gd name="T85" fmla="*/ 4 h 6"/>
                  <a:gd name="T86" fmla="*/ 0 w 2"/>
                  <a:gd name="T87" fmla="*/ 6 h 6"/>
                  <a:gd name="T88" fmla="*/ 0 w 2"/>
                  <a:gd name="T89" fmla="*/ 6 h 6"/>
                  <a:gd name="T90" fmla="*/ 2 w 2"/>
                  <a:gd name="T91" fmla="*/ 6 h 6"/>
                  <a:gd name="T92" fmla="*/ 2 w 2"/>
                  <a:gd name="T93" fmla="*/ 6 h 6"/>
                  <a:gd name="T94" fmla="*/ 2 w 2"/>
                  <a:gd name="T95" fmla="*/ 6 h 6"/>
                  <a:gd name="T96" fmla="*/ 2 w 2"/>
                  <a:gd name="T9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6">
                    <a:moveTo>
                      <a:pt x="2" y="6"/>
                    </a:moveTo>
                    <a:lnTo>
                      <a:pt x="2" y="6"/>
                    </a:lnTo>
                    <a:lnTo>
                      <a:pt x="2" y="6"/>
                    </a:lnTo>
                    <a:lnTo>
                      <a:pt x="0" y="6"/>
                    </a:lnTo>
                    <a:lnTo>
                      <a:pt x="0" y="6"/>
                    </a:lnTo>
                    <a:lnTo>
                      <a:pt x="0" y="6"/>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4"/>
                    </a:lnTo>
                    <a:lnTo>
                      <a:pt x="0" y="4"/>
                    </a:lnTo>
                    <a:lnTo>
                      <a:pt x="0" y="4"/>
                    </a:lnTo>
                    <a:lnTo>
                      <a:pt x="0" y="4"/>
                    </a:lnTo>
                    <a:lnTo>
                      <a:pt x="0" y="4"/>
                    </a:lnTo>
                    <a:lnTo>
                      <a:pt x="0" y="4"/>
                    </a:lnTo>
                    <a:lnTo>
                      <a:pt x="0" y="4"/>
                    </a:lnTo>
                    <a:lnTo>
                      <a:pt x="0" y="4"/>
                    </a:lnTo>
                    <a:lnTo>
                      <a:pt x="0" y="6"/>
                    </a:lnTo>
                    <a:lnTo>
                      <a:pt x="0" y="6"/>
                    </a:lnTo>
                    <a:lnTo>
                      <a:pt x="2" y="6"/>
                    </a:lnTo>
                    <a:lnTo>
                      <a:pt x="2" y="6"/>
                    </a:lnTo>
                    <a:lnTo>
                      <a:pt x="2" y="6"/>
                    </a:lnTo>
                    <a:lnTo>
                      <a:pt x="2" y="6"/>
                    </a:lnTo>
                    <a:close/>
                  </a:path>
                </a:pathLst>
              </a:custGeom>
              <a:solidFill>
                <a:srgbClr val="018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0" name="Freeform 388"/>
              <p:cNvSpPr>
                <a:spLocks/>
              </p:cNvSpPr>
              <p:nvPr/>
            </p:nvSpPr>
            <p:spPr bwMode="auto">
              <a:xfrm>
                <a:off x="2643" y="583"/>
                <a:ext cx="0" cy="5"/>
              </a:xfrm>
              <a:custGeom>
                <a:avLst/>
                <a:gdLst>
                  <a:gd name="T0" fmla="*/ 5 h 5"/>
                  <a:gd name="T1" fmla="*/ 5 h 5"/>
                  <a:gd name="T2" fmla="*/ 5 h 5"/>
                  <a:gd name="T3" fmla="*/ 2 h 5"/>
                  <a:gd name="T4" fmla="*/ 2 h 5"/>
                  <a:gd name="T5" fmla="*/ 2 h 5"/>
                  <a:gd name="T6" fmla="*/ 2 h 5"/>
                  <a:gd name="T7" fmla="*/ 2 h 5"/>
                  <a:gd name="T8" fmla="*/ 2 h 5"/>
                  <a:gd name="T9" fmla="*/ 2 h 5"/>
                  <a:gd name="T10" fmla="*/ 2 h 5"/>
                  <a:gd name="T11" fmla="*/ 2 h 5"/>
                  <a:gd name="T12" fmla="*/ 0 h 5"/>
                  <a:gd name="T13" fmla="*/ 0 h 5"/>
                  <a:gd name="T14" fmla="*/ 0 h 5"/>
                  <a:gd name="T15" fmla="*/ 2 h 5"/>
                  <a:gd name="T16" fmla="*/ 2 h 5"/>
                  <a:gd name="T17" fmla="*/ 2 h 5"/>
                  <a:gd name="T18" fmla="*/ 2 h 5"/>
                  <a:gd name="T19" fmla="*/ 2 h 5"/>
                  <a:gd name="T20" fmla="*/ 2 h 5"/>
                  <a:gd name="T21" fmla="*/ 2 h 5"/>
                  <a:gd name="T22" fmla="*/ 2 h 5"/>
                  <a:gd name="T23" fmla="*/ 2 h 5"/>
                  <a:gd name="T24" fmla="*/ 5 h 5"/>
                  <a:gd name="T25"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5">
                    <a:moveTo>
                      <a:pt x="0" y="5"/>
                    </a:moveTo>
                    <a:lnTo>
                      <a:pt x="0" y="5"/>
                    </a:lnTo>
                    <a:lnTo>
                      <a:pt x="0" y="5"/>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5"/>
                    </a:lnTo>
                    <a:lnTo>
                      <a:pt x="0" y="5"/>
                    </a:lnTo>
                    <a:close/>
                  </a:path>
                </a:pathLst>
              </a:custGeom>
              <a:solidFill>
                <a:srgbClr val="018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1" name="Freeform 389"/>
              <p:cNvSpPr>
                <a:spLocks/>
              </p:cNvSpPr>
              <p:nvPr/>
            </p:nvSpPr>
            <p:spPr bwMode="auto">
              <a:xfrm>
                <a:off x="2684" y="596"/>
                <a:ext cx="2" cy="2"/>
              </a:xfrm>
              <a:custGeom>
                <a:avLst/>
                <a:gdLst>
                  <a:gd name="T0" fmla="*/ 2 w 2"/>
                  <a:gd name="T1" fmla="*/ 2 h 2"/>
                  <a:gd name="T2" fmla="*/ 2 w 2"/>
                  <a:gd name="T3" fmla="*/ 2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2 h 2"/>
                  <a:gd name="T46" fmla="*/ 2 w 2"/>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2">
                    <a:moveTo>
                      <a:pt x="2" y="2"/>
                    </a:moveTo>
                    <a:lnTo>
                      <a:pt x="2" y="2"/>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2"/>
                    </a:lnTo>
                    <a:lnTo>
                      <a:pt x="2" y="2"/>
                    </a:lnTo>
                    <a:close/>
                  </a:path>
                </a:pathLst>
              </a:custGeom>
              <a:solidFill>
                <a:srgbClr val="0184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2" name="Freeform 390"/>
              <p:cNvSpPr>
                <a:spLocks/>
              </p:cNvSpPr>
              <p:nvPr/>
            </p:nvSpPr>
            <p:spPr bwMode="auto">
              <a:xfrm>
                <a:off x="2773" y="1249"/>
                <a:ext cx="593" cy="1564"/>
              </a:xfrm>
              <a:custGeom>
                <a:avLst/>
                <a:gdLst>
                  <a:gd name="T0" fmla="*/ 253 w 279"/>
                  <a:gd name="T1" fmla="*/ 363 h 736"/>
                  <a:gd name="T2" fmla="*/ 234 w 279"/>
                  <a:gd name="T3" fmla="*/ 232 h 736"/>
                  <a:gd name="T4" fmla="*/ 223 w 279"/>
                  <a:gd name="T5" fmla="*/ 139 h 736"/>
                  <a:gd name="T6" fmla="*/ 159 w 279"/>
                  <a:gd name="T7" fmla="*/ 103 h 736"/>
                  <a:gd name="T8" fmla="*/ 172 w 279"/>
                  <a:gd name="T9" fmla="*/ 62 h 736"/>
                  <a:gd name="T10" fmla="*/ 166 w 279"/>
                  <a:gd name="T11" fmla="*/ 13 h 736"/>
                  <a:gd name="T12" fmla="*/ 140 w 279"/>
                  <a:gd name="T13" fmla="*/ 0 h 736"/>
                  <a:gd name="T14" fmla="*/ 113 w 279"/>
                  <a:gd name="T15" fmla="*/ 13 h 736"/>
                  <a:gd name="T16" fmla="*/ 107 w 279"/>
                  <a:gd name="T17" fmla="*/ 62 h 736"/>
                  <a:gd name="T18" fmla="*/ 120 w 279"/>
                  <a:gd name="T19" fmla="*/ 103 h 736"/>
                  <a:gd name="T20" fmla="*/ 56 w 279"/>
                  <a:gd name="T21" fmla="*/ 139 h 736"/>
                  <a:gd name="T22" fmla="*/ 45 w 279"/>
                  <a:gd name="T23" fmla="*/ 232 h 736"/>
                  <a:gd name="T24" fmla="*/ 26 w 279"/>
                  <a:gd name="T25" fmla="*/ 363 h 736"/>
                  <a:gd name="T26" fmla="*/ 10 w 279"/>
                  <a:gd name="T27" fmla="*/ 395 h 736"/>
                  <a:gd name="T28" fmla="*/ 13 w 279"/>
                  <a:gd name="T29" fmla="*/ 426 h 736"/>
                  <a:gd name="T30" fmla="*/ 19 w 279"/>
                  <a:gd name="T31" fmla="*/ 434 h 736"/>
                  <a:gd name="T32" fmla="*/ 42 w 279"/>
                  <a:gd name="T33" fmla="*/ 408 h 736"/>
                  <a:gd name="T34" fmla="*/ 79 w 279"/>
                  <a:gd name="T35" fmla="*/ 230 h 736"/>
                  <a:gd name="T36" fmla="*/ 74 w 279"/>
                  <a:gd name="T37" fmla="*/ 335 h 736"/>
                  <a:gd name="T38" fmla="*/ 88 w 279"/>
                  <a:gd name="T39" fmla="*/ 529 h 736"/>
                  <a:gd name="T40" fmla="*/ 98 w 279"/>
                  <a:gd name="T41" fmla="*/ 674 h 736"/>
                  <a:gd name="T42" fmla="*/ 78 w 279"/>
                  <a:gd name="T43" fmla="*/ 717 h 736"/>
                  <a:gd name="T44" fmla="*/ 83 w 279"/>
                  <a:gd name="T45" fmla="*/ 727 h 736"/>
                  <a:gd name="T46" fmla="*/ 93 w 279"/>
                  <a:gd name="T47" fmla="*/ 733 h 736"/>
                  <a:gd name="T48" fmla="*/ 102 w 279"/>
                  <a:gd name="T49" fmla="*/ 727 h 736"/>
                  <a:gd name="T50" fmla="*/ 113 w 279"/>
                  <a:gd name="T51" fmla="*/ 725 h 736"/>
                  <a:gd name="T52" fmla="*/ 122 w 279"/>
                  <a:gd name="T53" fmla="*/ 681 h 736"/>
                  <a:gd name="T54" fmla="*/ 126 w 279"/>
                  <a:gd name="T55" fmla="*/ 598 h 736"/>
                  <a:gd name="T56" fmla="*/ 133 w 279"/>
                  <a:gd name="T57" fmla="*/ 465 h 736"/>
                  <a:gd name="T58" fmla="*/ 142 w 279"/>
                  <a:gd name="T59" fmla="*/ 420 h 736"/>
                  <a:gd name="T60" fmla="*/ 150 w 279"/>
                  <a:gd name="T61" fmla="*/ 560 h 736"/>
                  <a:gd name="T62" fmla="*/ 154 w 279"/>
                  <a:gd name="T63" fmla="*/ 667 h 736"/>
                  <a:gd name="T64" fmla="*/ 157 w 279"/>
                  <a:gd name="T65" fmla="*/ 712 h 736"/>
                  <a:gd name="T66" fmla="*/ 175 w 279"/>
                  <a:gd name="T67" fmla="*/ 731 h 736"/>
                  <a:gd name="T68" fmla="*/ 178 w 279"/>
                  <a:gd name="T69" fmla="*/ 729 h 736"/>
                  <a:gd name="T70" fmla="*/ 189 w 279"/>
                  <a:gd name="T71" fmla="*/ 730 h 736"/>
                  <a:gd name="T72" fmla="*/ 196 w 279"/>
                  <a:gd name="T73" fmla="*/ 722 h 736"/>
                  <a:gd name="T74" fmla="*/ 178 w 279"/>
                  <a:gd name="T75" fmla="*/ 684 h 736"/>
                  <a:gd name="T76" fmla="*/ 192 w 279"/>
                  <a:gd name="T77" fmla="*/ 547 h 736"/>
                  <a:gd name="T78" fmla="*/ 207 w 279"/>
                  <a:gd name="T79" fmla="*/ 413 h 736"/>
                  <a:gd name="T80" fmla="*/ 193 w 279"/>
                  <a:gd name="T81" fmla="*/ 277 h 736"/>
                  <a:gd name="T82" fmla="*/ 231 w 279"/>
                  <a:gd name="T83" fmla="*/ 366 h 736"/>
                  <a:gd name="T84" fmla="*/ 256 w 279"/>
                  <a:gd name="T85" fmla="*/ 427 h 736"/>
                  <a:gd name="T86" fmla="*/ 258 w 279"/>
                  <a:gd name="T87" fmla="*/ 407 h 736"/>
                  <a:gd name="T88" fmla="*/ 263 w 279"/>
                  <a:gd name="T89" fmla="*/ 38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9" h="736">
                    <a:moveTo>
                      <a:pt x="277" y="395"/>
                    </a:moveTo>
                    <a:cubicBezTo>
                      <a:pt x="275" y="393"/>
                      <a:pt x="272" y="389"/>
                      <a:pt x="269" y="381"/>
                    </a:cubicBezTo>
                    <a:cubicBezTo>
                      <a:pt x="267" y="373"/>
                      <a:pt x="256" y="369"/>
                      <a:pt x="253" y="363"/>
                    </a:cubicBezTo>
                    <a:cubicBezTo>
                      <a:pt x="250" y="357"/>
                      <a:pt x="248" y="338"/>
                      <a:pt x="247" y="318"/>
                    </a:cubicBezTo>
                    <a:cubicBezTo>
                      <a:pt x="247" y="298"/>
                      <a:pt x="243" y="275"/>
                      <a:pt x="240" y="265"/>
                    </a:cubicBezTo>
                    <a:cubicBezTo>
                      <a:pt x="236" y="255"/>
                      <a:pt x="233" y="245"/>
                      <a:pt x="234" y="232"/>
                    </a:cubicBezTo>
                    <a:cubicBezTo>
                      <a:pt x="235" y="219"/>
                      <a:pt x="235" y="207"/>
                      <a:pt x="233" y="200"/>
                    </a:cubicBezTo>
                    <a:cubicBezTo>
                      <a:pt x="231" y="194"/>
                      <a:pt x="231" y="194"/>
                      <a:pt x="233" y="181"/>
                    </a:cubicBezTo>
                    <a:cubicBezTo>
                      <a:pt x="236" y="168"/>
                      <a:pt x="231" y="153"/>
                      <a:pt x="223" y="139"/>
                    </a:cubicBezTo>
                    <a:cubicBezTo>
                      <a:pt x="215" y="125"/>
                      <a:pt x="198" y="125"/>
                      <a:pt x="193" y="122"/>
                    </a:cubicBezTo>
                    <a:cubicBezTo>
                      <a:pt x="189" y="119"/>
                      <a:pt x="180" y="117"/>
                      <a:pt x="172" y="112"/>
                    </a:cubicBezTo>
                    <a:cubicBezTo>
                      <a:pt x="164" y="107"/>
                      <a:pt x="159" y="106"/>
                      <a:pt x="159" y="103"/>
                    </a:cubicBezTo>
                    <a:cubicBezTo>
                      <a:pt x="159" y="100"/>
                      <a:pt x="159" y="91"/>
                      <a:pt x="162" y="84"/>
                    </a:cubicBezTo>
                    <a:cubicBezTo>
                      <a:pt x="165" y="77"/>
                      <a:pt x="165" y="70"/>
                      <a:pt x="165" y="70"/>
                    </a:cubicBezTo>
                    <a:cubicBezTo>
                      <a:pt x="169" y="72"/>
                      <a:pt x="169" y="69"/>
                      <a:pt x="172" y="62"/>
                    </a:cubicBezTo>
                    <a:cubicBezTo>
                      <a:pt x="175" y="56"/>
                      <a:pt x="176" y="52"/>
                      <a:pt x="175" y="49"/>
                    </a:cubicBezTo>
                    <a:cubicBezTo>
                      <a:pt x="174" y="45"/>
                      <a:pt x="171" y="46"/>
                      <a:pt x="171" y="46"/>
                    </a:cubicBezTo>
                    <a:cubicBezTo>
                      <a:pt x="171" y="46"/>
                      <a:pt x="177" y="26"/>
                      <a:pt x="166" y="13"/>
                    </a:cubicBezTo>
                    <a:cubicBezTo>
                      <a:pt x="158" y="2"/>
                      <a:pt x="145" y="0"/>
                      <a:pt x="141" y="0"/>
                    </a:cubicBezTo>
                    <a:cubicBezTo>
                      <a:pt x="141" y="0"/>
                      <a:pt x="141" y="0"/>
                      <a:pt x="141" y="0"/>
                    </a:cubicBezTo>
                    <a:cubicBezTo>
                      <a:pt x="141" y="0"/>
                      <a:pt x="140" y="0"/>
                      <a:pt x="140" y="0"/>
                    </a:cubicBezTo>
                    <a:cubicBezTo>
                      <a:pt x="139" y="0"/>
                      <a:pt x="139" y="0"/>
                      <a:pt x="139" y="0"/>
                    </a:cubicBezTo>
                    <a:cubicBezTo>
                      <a:pt x="139" y="0"/>
                      <a:pt x="139" y="0"/>
                      <a:pt x="139" y="0"/>
                    </a:cubicBezTo>
                    <a:cubicBezTo>
                      <a:pt x="134" y="0"/>
                      <a:pt x="121" y="2"/>
                      <a:pt x="113" y="13"/>
                    </a:cubicBezTo>
                    <a:cubicBezTo>
                      <a:pt x="102" y="26"/>
                      <a:pt x="108" y="46"/>
                      <a:pt x="108" y="46"/>
                    </a:cubicBezTo>
                    <a:cubicBezTo>
                      <a:pt x="108" y="46"/>
                      <a:pt x="105" y="45"/>
                      <a:pt x="104" y="49"/>
                    </a:cubicBezTo>
                    <a:cubicBezTo>
                      <a:pt x="103" y="52"/>
                      <a:pt x="104" y="56"/>
                      <a:pt x="107" y="62"/>
                    </a:cubicBezTo>
                    <a:cubicBezTo>
                      <a:pt x="110" y="69"/>
                      <a:pt x="111" y="72"/>
                      <a:pt x="114" y="70"/>
                    </a:cubicBezTo>
                    <a:cubicBezTo>
                      <a:pt x="114" y="70"/>
                      <a:pt x="114" y="77"/>
                      <a:pt x="117" y="84"/>
                    </a:cubicBezTo>
                    <a:cubicBezTo>
                      <a:pt x="121" y="91"/>
                      <a:pt x="120" y="100"/>
                      <a:pt x="120" y="103"/>
                    </a:cubicBezTo>
                    <a:cubicBezTo>
                      <a:pt x="120" y="106"/>
                      <a:pt x="115" y="107"/>
                      <a:pt x="107" y="112"/>
                    </a:cubicBezTo>
                    <a:cubicBezTo>
                      <a:pt x="99" y="117"/>
                      <a:pt x="90" y="119"/>
                      <a:pt x="86" y="122"/>
                    </a:cubicBezTo>
                    <a:cubicBezTo>
                      <a:pt x="81" y="125"/>
                      <a:pt x="64" y="125"/>
                      <a:pt x="56" y="139"/>
                    </a:cubicBezTo>
                    <a:cubicBezTo>
                      <a:pt x="49" y="153"/>
                      <a:pt x="43" y="168"/>
                      <a:pt x="46" y="181"/>
                    </a:cubicBezTo>
                    <a:cubicBezTo>
                      <a:pt x="49" y="194"/>
                      <a:pt x="48" y="194"/>
                      <a:pt x="46" y="200"/>
                    </a:cubicBezTo>
                    <a:cubicBezTo>
                      <a:pt x="45" y="207"/>
                      <a:pt x="44" y="219"/>
                      <a:pt x="45" y="232"/>
                    </a:cubicBezTo>
                    <a:cubicBezTo>
                      <a:pt x="46" y="245"/>
                      <a:pt x="43" y="255"/>
                      <a:pt x="40" y="265"/>
                    </a:cubicBezTo>
                    <a:cubicBezTo>
                      <a:pt x="36" y="275"/>
                      <a:pt x="32" y="298"/>
                      <a:pt x="32" y="318"/>
                    </a:cubicBezTo>
                    <a:cubicBezTo>
                      <a:pt x="32" y="338"/>
                      <a:pt x="29" y="357"/>
                      <a:pt x="26" y="363"/>
                    </a:cubicBezTo>
                    <a:cubicBezTo>
                      <a:pt x="23" y="369"/>
                      <a:pt x="12" y="373"/>
                      <a:pt x="10" y="381"/>
                    </a:cubicBezTo>
                    <a:cubicBezTo>
                      <a:pt x="7" y="389"/>
                      <a:pt x="4" y="393"/>
                      <a:pt x="2" y="395"/>
                    </a:cubicBezTo>
                    <a:cubicBezTo>
                      <a:pt x="0" y="397"/>
                      <a:pt x="7" y="400"/>
                      <a:pt x="10" y="395"/>
                    </a:cubicBezTo>
                    <a:cubicBezTo>
                      <a:pt x="13" y="390"/>
                      <a:pt x="15" y="387"/>
                      <a:pt x="17" y="388"/>
                    </a:cubicBezTo>
                    <a:cubicBezTo>
                      <a:pt x="18" y="389"/>
                      <a:pt x="16" y="399"/>
                      <a:pt x="14" y="409"/>
                    </a:cubicBezTo>
                    <a:cubicBezTo>
                      <a:pt x="11" y="419"/>
                      <a:pt x="9" y="426"/>
                      <a:pt x="13" y="426"/>
                    </a:cubicBezTo>
                    <a:cubicBezTo>
                      <a:pt x="17" y="426"/>
                      <a:pt x="20" y="410"/>
                      <a:pt x="21" y="407"/>
                    </a:cubicBezTo>
                    <a:cubicBezTo>
                      <a:pt x="22" y="404"/>
                      <a:pt x="22" y="415"/>
                      <a:pt x="19" y="423"/>
                    </a:cubicBezTo>
                    <a:cubicBezTo>
                      <a:pt x="16" y="431"/>
                      <a:pt x="17" y="433"/>
                      <a:pt x="19" y="434"/>
                    </a:cubicBezTo>
                    <a:cubicBezTo>
                      <a:pt x="21" y="434"/>
                      <a:pt x="24" y="427"/>
                      <a:pt x="24" y="427"/>
                    </a:cubicBezTo>
                    <a:cubicBezTo>
                      <a:pt x="24" y="427"/>
                      <a:pt x="28" y="431"/>
                      <a:pt x="33" y="418"/>
                    </a:cubicBezTo>
                    <a:cubicBezTo>
                      <a:pt x="33" y="418"/>
                      <a:pt x="38" y="422"/>
                      <a:pt x="42" y="408"/>
                    </a:cubicBezTo>
                    <a:cubicBezTo>
                      <a:pt x="47" y="394"/>
                      <a:pt x="50" y="375"/>
                      <a:pt x="49" y="366"/>
                    </a:cubicBezTo>
                    <a:cubicBezTo>
                      <a:pt x="47" y="358"/>
                      <a:pt x="68" y="320"/>
                      <a:pt x="70" y="289"/>
                    </a:cubicBezTo>
                    <a:cubicBezTo>
                      <a:pt x="73" y="257"/>
                      <a:pt x="77" y="232"/>
                      <a:pt x="79" y="230"/>
                    </a:cubicBezTo>
                    <a:cubicBezTo>
                      <a:pt x="81" y="229"/>
                      <a:pt x="91" y="260"/>
                      <a:pt x="87" y="277"/>
                    </a:cubicBezTo>
                    <a:cubicBezTo>
                      <a:pt x="82" y="294"/>
                      <a:pt x="82" y="302"/>
                      <a:pt x="82" y="305"/>
                    </a:cubicBezTo>
                    <a:cubicBezTo>
                      <a:pt x="81" y="308"/>
                      <a:pt x="76" y="321"/>
                      <a:pt x="74" y="335"/>
                    </a:cubicBezTo>
                    <a:cubicBezTo>
                      <a:pt x="73" y="349"/>
                      <a:pt x="66" y="364"/>
                      <a:pt x="72" y="413"/>
                    </a:cubicBezTo>
                    <a:cubicBezTo>
                      <a:pt x="77" y="462"/>
                      <a:pt x="86" y="478"/>
                      <a:pt x="87" y="488"/>
                    </a:cubicBezTo>
                    <a:cubicBezTo>
                      <a:pt x="88" y="498"/>
                      <a:pt x="88" y="524"/>
                      <a:pt x="88" y="529"/>
                    </a:cubicBezTo>
                    <a:cubicBezTo>
                      <a:pt x="88" y="534"/>
                      <a:pt x="86" y="542"/>
                      <a:pt x="86" y="547"/>
                    </a:cubicBezTo>
                    <a:cubicBezTo>
                      <a:pt x="85" y="553"/>
                      <a:pt x="77" y="572"/>
                      <a:pt x="86" y="610"/>
                    </a:cubicBezTo>
                    <a:cubicBezTo>
                      <a:pt x="96" y="648"/>
                      <a:pt x="98" y="670"/>
                      <a:pt x="98" y="674"/>
                    </a:cubicBezTo>
                    <a:cubicBezTo>
                      <a:pt x="98" y="678"/>
                      <a:pt x="96" y="679"/>
                      <a:pt x="98" y="684"/>
                    </a:cubicBezTo>
                    <a:cubicBezTo>
                      <a:pt x="100" y="690"/>
                      <a:pt x="92" y="701"/>
                      <a:pt x="86" y="706"/>
                    </a:cubicBezTo>
                    <a:cubicBezTo>
                      <a:pt x="81" y="711"/>
                      <a:pt x="79" y="714"/>
                      <a:pt x="78" y="717"/>
                    </a:cubicBezTo>
                    <a:cubicBezTo>
                      <a:pt x="77" y="719"/>
                      <a:pt x="78" y="722"/>
                      <a:pt x="80" y="722"/>
                    </a:cubicBezTo>
                    <a:cubicBezTo>
                      <a:pt x="80" y="722"/>
                      <a:pt x="79" y="724"/>
                      <a:pt x="80" y="726"/>
                    </a:cubicBezTo>
                    <a:cubicBezTo>
                      <a:pt x="82" y="728"/>
                      <a:pt x="83" y="727"/>
                      <a:pt x="83" y="727"/>
                    </a:cubicBezTo>
                    <a:cubicBezTo>
                      <a:pt x="83" y="727"/>
                      <a:pt x="83" y="730"/>
                      <a:pt x="86" y="730"/>
                    </a:cubicBezTo>
                    <a:cubicBezTo>
                      <a:pt x="88" y="731"/>
                      <a:pt x="89" y="730"/>
                      <a:pt x="89" y="730"/>
                    </a:cubicBezTo>
                    <a:cubicBezTo>
                      <a:pt x="89" y="730"/>
                      <a:pt x="91" y="733"/>
                      <a:pt x="93" y="733"/>
                    </a:cubicBezTo>
                    <a:cubicBezTo>
                      <a:pt x="96" y="733"/>
                      <a:pt x="97" y="731"/>
                      <a:pt x="97" y="729"/>
                    </a:cubicBezTo>
                    <a:cubicBezTo>
                      <a:pt x="97" y="728"/>
                      <a:pt x="98" y="724"/>
                      <a:pt x="100" y="724"/>
                    </a:cubicBezTo>
                    <a:cubicBezTo>
                      <a:pt x="101" y="724"/>
                      <a:pt x="102" y="725"/>
                      <a:pt x="102" y="727"/>
                    </a:cubicBezTo>
                    <a:cubicBezTo>
                      <a:pt x="101" y="728"/>
                      <a:pt x="101" y="729"/>
                      <a:pt x="100" y="731"/>
                    </a:cubicBezTo>
                    <a:cubicBezTo>
                      <a:pt x="99" y="733"/>
                      <a:pt x="101" y="736"/>
                      <a:pt x="107" y="735"/>
                    </a:cubicBezTo>
                    <a:cubicBezTo>
                      <a:pt x="112" y="734"/>
                      <a:pt x="110" y="729"/>
                      <a:pt x="113" y="725"/>
                    </a:cubicBezTo>
                    <a:cubicBezTo>
                      <a:pt x="117" y="721"/>
                      <a:pt x="119" y="718"/>
                      <a:pt x="118" y="712"/>
                    </a:cubicBezTo>
                    <a:cubicBezTo>
                      <a:pt x="118" y="707"/>
                      <a:pt x="124" y="708"/>
                      <a:pt x="123" y="699"/>
                    </a:cubicBezTo>
                    <a:cubicBezTo>
                      <a:pt x="122" y="689"/>
                      <a:pt x="120" y="686"/>
                      <a:pt x="122" y="681"/>
                    </a:cubicBezTo>
                    <a:cubicBezTo>
                      <a:pt x="124" y="676"/>
                      <a:pt x="121" y="670"/>
                      <a:pt x="121" y="667"/>
                    </a:cubicBezTo>
                    <a:cubicBezTo>
                      <a:pt x="120" y="665"/>
                      <a:pt x="121" y="642"/>
                      <a:pt x="122" y="636"/>
                    </a:cubicBezTo>
                    <a:cubicBezTo>
                      <a:pt x="123" y="629"/>
                      <a:pt x="127" y="607"/>
                      <a:pt x="126" y="598"/>
                    </a:cubicBezTo>
                    <a:cubicBezTo>
                      <a:pt x="125" y="589"/>
                      <a:pt x="131" y="582"/>
                      <a:pt x="125" y="560"/>
                    </a:cubicBezTo>
                    <a:cubicBezTo>
                      <a:pt x="120" y="537"/>
                      <a:pt x="128" y="540"/>
                      <a:pt x="128" y="517"/>
                    </a:cubicBezTo>
                    <a:cubicBezTo>
                      <a:pt x="128" y="494"/>
                      <a:pt x="134" y="487"/>
                      <a:pt x="133" y="465"/>
                    </a:cubicBezTo>
                    <a:cubicBezTo>
                      <a:pt x="131" y="444"/>
                      <a:pt x="135" y="432"/>
                      <a:pt x="136" y="421"/>
                    </a:cubicBezTo>
                    <a:cubicBezTo>
                      <a:pt x="137" y="413"/>
                      <a:pt x="138" y="410"/>
                      <a:pt x="139" y="409"/>
                    </a:cubicBezTo>
                    <a:cubicBezTo>
                      <a:pt x="140" y="410"/>
                      <a:pt x="142" y="412"/>
                      <a:pt x="142" y="420"/>
                    </a:cubicBezTo>
                    <a:cubicBezTo>
                      <a:pt x="143" y="431"/>
                      <a:pt x="146" y="444"/>
                      <a:pt x="145" y="465"/>
                    </a:cubicBezTo>
                    <a:cubicBezTo>
                      <a:pt x="143" y="487"/>
                      <a:pt x="147" y="494"/>
                      <a:pt x="147" y="517"/>
                    </a:cubicBezTo>
                    <a:cubicBezTo>
                      <a:pt x="147" y="540"/>
                      <a:pt x="155" y="537"/>
                      <a:pt x="150" y="560"/>
                    </a:cubicBezTo>
                    <a:cubicBezTo>
                      <a:pt x="145" y="582"/>
                      <a:pt x="148" y="589"/>
                      <a:pt x="147" y="598"/>
                    </a:cubicBezTo>
                    <a:cubicBezTo>
                      <a:pt x="146" y="607"/>
                      <a:pt x="152" y="629"/>
                      <a:pt x="153" y="636"/>
                    </a:cubicBezTo>
                    <a:cubicBezTo>
                      <a:pt x="154" y="642"/>
                      <a:pt x="155" y="665"/>
                      <a:pt x="154" y="667"/>
                    </a:cubicBezTo>
                    <a:cubicBezTo>
                      <a:pt x="154" y="670"/>
                      <a:pt x="151" y="676"/>
                      <a:pt x="153" y="681"/>
                    </a:cubicBezTo>
                    <a:cubicBezTo>
                      <a:pt x="155" y="686"/>
                      <a:pt x="153" y="689"/>
                      <a:pt x="152" y="699"/>
                    </a:cubicBezTo>
                    <a:cubicBezTo>
                      <a:pt x="151" y="708"/>
                      <a:pt x="157" y="707"/>
                      <a:pt x="157" y="712"/>
                    </a:cubicBezTo>
                    <a:cubicBezTo>
                      <a:pt x="157" y="718"/>
                      <a:pt x="158" y="721"/>
                      <a:pt x="162" y="725"/>
                    </a:cubicBezTo>
                    <a:cubicBezTo>
                      <a:pt x="165" y="729"/>
                      <a:pt x="163" y="734"/>
                      <a:pt x="168" y="735"/>
                    </a:cubicBezTo>
                    <a:cubicBezTo>
                      <a:pt x="174" y="736"/>
                      <a:pt x="176" y="733"/>
                      <a:pt x="175" y="731"/>
                    </a:cubicBezTo>
                    <a:cubicBezTo>
                      <a:pt x="175" y="729"/>
                      <a:pt x="174" y="728"/>
                      <a:pt x="174" y="727"/>
                    </a:cubicBezTo>
                    <a:cubicBezTo>
                      <a:pt x="173" y="725"/>
                      <a:pt x="174" y="724"/>
                      <a:pt x="175" y="724"/>
                    </a:cubicBezTo>
                    <a:cubicBezTo>
                      <a:pt x="177" y="724"/>
                      <a:pt x="178" y="728"/>
                      <a:pt x="178" y="729"/>
                    </a:cubicBezTo>
                    <a:cubicBezTo>
                      <a:pt x="178" y="731"/>
                      <a:pt x="179" y="733"/>
                      <a:pt x="182" y="733"/>
                    </a:cubicBezTo>
                    <a:cubicBezTo>
                      <a:pt x="185" y="733"/>
                      <a:pt x="186" y="730"/>
                      <a:pt x="186" y="730"/>
                    </a:cubicBezTo>
                    <a:cubicBezTo>
                      <a:pt x="186" y="730"/>
                      <a:pt x="187" y="731"/>
                      <a:pt x="189" y="730"/>
                    </a:cubicBezTo>
                    <a:cubicBezTo>
                      <a:pt x="192" y="730"/>
                      <a:pt x="192" y="727"/>
                      <a:pt x="192" y="727"/>
                    </a:cubicBezTo>
                    <a:cubicBezTo>
                      <a:pt x="192" y="727"/>
                      <a:pt x="193" y="728"/>
                      <a:pt x="195" y="726"/>
                    </a:cubicBezTo>
                    <a:cubicBezTo>
                      <a:pt x="197" y="724"/>
                      <a:pt x="196" y="722"/>
                      <a:pt x="196" y="722"/>
                    </a:cubicBezTo>
                    <a:cubicBezTo>
                      <a:pt x="198" y="722"/>
                      <a:pt x="198" y="719"/>
                      <a:pt x="197" y="717"/>
                    </a:cubicBezTo>
                    <a:cubicBezTo>
                      <a:pt x="196" y="714"/>
                      <a:pt x="194" y="711"/>
                      <a:pt x="189" y="706"/>
                    </a:cubicBezTo>
                    <a:cubicBezTo>
                      <a:pt x="183" y="701"/>
                      <a:pt x="175" y="690"/>
                      <a:pt x="178" y="684"/>
                    </a:cubicBezTo>
                    <a:cubicBezTo>
                      <a:pt x="180" y="679"/>
                      <a:pt x="178" y="678"/>
                      <a:pt x="178" y="674"/>
                    </a:cubicBezTo>
                    <a:cubicBezTo>
                      <a:pt x="178" y="670"/>
                      <a:pt x="180" y="648"/>
                      <a:pt x="189" y="610"/>
                    </a:cubicBezTo>
                    <a:cubicBezTo>
                      <a:pt x="198" y="572"/>
                      <a:pt x="192" y="553"/>
                      <a:pt x="192" y="547"/>
                    </a:cubicBezTo>
                    <a:cubicBezTo>
                      <a:pt x="191" y="542"/>
                      <a:pt x="190" y="534"/>
                      <a:pt x="189" y="529"/>
                    </a:cubicBezTo>
                    <a:cubicBezTo>
                      <a:pt x="189" y="524"/>
                      <a:pt x="191" y="498"/>
                      <a:pt x="192" y="488"/>
                    </a:cubicBezTo>
                    <a:cubicBezTo>
                      <a:pt x="193" y="478"/>
                      <a:pt x="202" y="462"/>
                      <a:pt x="207" y="413"/>
                    </a:cubicBezTo>
                    <a:cubicBezTo>
                      <a:pt x="213" y="364"/>
                      <a:pt x="203" y="349"/>
                      <a:pt x="201" y="335"/>
                    </a:cubicBezTo>
                    <a:cubicBezTo>
                      <a:pt x="199" y="321"/>
                      <a:pt x="198" y="308"/>
                      <a:pt x="197" y="305"/>
                    </a:cubicBezTo>
                    <a:cubicBezTo>
                      <a:pt x="197" y="302"/>
                      <a:pt x="197" y="294"/>
                      <a:pt x="193" y="277"/>
                    </a:cubicBezTo>
                    <a:cubicBezTo>
                      <a:pt x="189" y="260"/>
                      <a:pt x="198" y="229"/>
                      <a:pt x="200" y="230"/>
                    </a:cubicBezTo>
                    <a:cubicBezTo>
                      <a:pt x="202" y="232"/>
                      <a:pt x="206" y="257"/>
                      <a:pt x="209" y="289"/>
                    </a:cubicBezTo>
                    <a:cubicBezTo>
                      <a:pt x="211" y="320"/>
                      <a:pt x="232" y="358"/>
                      <a:pt x="231" y="366"/>
                    </a:cubicBezTo>
                    <a:cubicBezTo>
                      <a:pt x="229" y="375"/>
                      <a:pt x="232" y="394"/>
                      <a:pt x="237" y="408"/>
                    </a:cubicBezTo>
                    <a:cubicBezTo>
                      <a:pt x="241" y="422"/>
                      <a:pt x="246" y="418"/>
                      <a:pt x="246" y="418"/>
                    </a:cubicBezTo>
                    <a:cubicBezTo>
                      <a:pt x="251" y="431"/>
                      <a:pt x="256" y="427"/>
                      <a:pt x="256" y="427"/>
                    </a:cubicBezTo>
                    <a:cubicBezTo>
                      <a:pt x="256" y="427"/>
                      <a:pt x="258" y="434"/>
                      <a:pt x="260" y="434"/>
                    </a:cubicBezTo>
                    <a:cubicBezTo>
                      <a:pt x="262" y="433"/>
                      <a:pt x="263" y="431"/>
                      <a:pt x="260" y="423"/>
                    </a:cubicBezTo>
                    <a:cubicBezTo>
                      <a:pt x="257" y="415"/>
                      <a:pt x="257" y="404"/>
                      <a:pt x="258" y="407"/>
                    </a:cubicBezTo>
                    <a:cubicBezTo>
                      <a:pt x="259" y="410"/>
                      <a:pt x="262" y="426"/>
                      <a:pt x="266" y="426"/>
                    </a:cubicBezTo>
                    <a:cubicBezTo>
                      <a:pt x="270" y="426"/>
                      <a:pt x="268" y="419"/>
                      <a:pt x="266" y="409"/>
                    </a:cubicBezTo>
                    <a:cubicBezTo>
                      <a:pt x="263" y="399"/>
                      <a:pt x="261" y="389"/>
                      <a:pt x="263" y="388"/>
                    </a:cubicBezTo>
                    <a:cubicBezTo>
                      <a:pt x="265" y="387"/>
                      <a:pt x="267" y="390"/>
                      <a:pt x="270" y="395"/>
                    </a:cubicBezTo>
                    <a:cubicBezTo>
                      <a:pt x="273" y="400"/>
                      <a:pt x="279" y="397"/>
                      <a:pt x="277" y="395"/>
                    </a:cubicBezTo>
                    <a:close/>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3" name="Freeform 391"/>
              <p:cNvSpPr>
                <a:spLocks/>
              </p:cNvSpPr>
              <p:nvPr/>
            </p:nvSpPr>
            <p:spPr bwMode="auto">
              <a:xfrm>
                <a:off x="2901" y="1533"/>
                <a:ext cx="114" cy="190"/>
              </a:xfrm>
              <a:custGeom>
                <a:avLst/>
                <a:gdLst>
                  <a:gd name="T0" fmla="*/ 4 w 54"/>
                  <a:gd name="T1" fmla="*/ 5 h 89"/>
                  <a:gd name="T2" fmla="*/ 12 w 54"/>
                  <a:gd name="T3" fmla="*/ 3 h 89"/>
                  <a:gd name="T4" fmla="*/ 27 w 54"/>
                  <a:gd name="T5" fmla="*/ 4 h 89"/>
                  <a:gd name="T6" fmla="*/ 52 w 54"/>
                  <a:gd name="T7" fmla="*/ 14 h 89"/>
                  <a:gd name="T8" fmla="*/ 48 w 54"/>
                  <a:gd name="T9" fmla="*/ 36 h 89"/>
                  <a:gd name="T10" fmla="*/ 43 w 54"/>
                  <a:gd name="T11" fmla="*/ 66 h 89"/>
                  <a:gd name="T12" fmla="*/ 36 w 54"/>
                  <a:gd name="T13" fmla="*/ 87 h 89"/>
                  <a:gd name="T14" fmla="*/ 19 w 54"/>
                  <a:gd name="T15" fmla="*/ 50 h 89"/>
                  <a:gd name="T16" fmla="*/ 8 w 54"/>
                  <a:gd name="T17" fmla="*/ 21 h 89"/>
                  <a:gd name="T18" fmla="*/ 4 w 54"/>
                  <a:gd name="T19"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89">
                    <a:moveTo>
                      <a:pt x="4" y="5"/>
                    </a:moveTo>
                    <a:cubicBezTo>
                      <a:pt x="4" y="5"/>
                      <a:pt x="8" y="0"/>
                      <a:pt x="12" y="3"/>
                    </a:cubicBezTo>
                    <a:cubicBezTo>
                      <a:pt x="16" y="7"/>
                      <a:pt x="22" y="5"/>
                      <a:pt x="27" y="4"/>
                    </a:cubicBezTo>
                    <a:cubicBezTo>
                      <a:pt x="32" y="2"/>
                      <a:pt x="54" y="5"/>
                      <a:pt x="52" y="14"/>
                    </a:cubicBezTo>
                    <a:cubicBezTo>
                      <a:pt x="51" y="23"/>
                      <a:pt x="48" y="23"/>
                      <a:pt x="48" y="36"/>
                    </a:cubicBezTo>
                    <a:cubicBezTo>
                      <a:pt x="48" y="50"/>
                      <a:pt x="42" y="53"/>
                      <a:pt x="43" y="66"/>
                    </a:cubicBezTo>
                    <a:cubicBezTo>
                      <a:pt x="45" y="78"/>
                      <a:pt x="41" y="85"/>
                      <a:pt x="36" y="87"/>
                    </a:cubicBezTo>
                    <a:cubicBezTo>
                      <a:pt x="30" y="89"/>
                      <a:pt x="19" y="71"/>
                      <a:pt x="19" y="50"/>
                    </a:cubicBezTo>
                    <a:cubicBezTo>
                      <a:pt x="18" y="29"/>
                      <a:pt x="13" y="25"/>
                      <a:pt x="8" y="21"/>
                    </a:cubicBezTo>
                    <a:cubicBezTo>
                      <a:pt x="3" y="18"/>
                      <a:pt x="0" y="10"/>
                      <a:pt x="4"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4" name="Freeform 392"/>
              <p:cNvSpPr>
                <a:spLocks/>
              </p:cNvSpPr>
              <p:nvPr/>
            </p:nvSpPr>
            <p:spPr bwMode="auto">
              <a:xfrm>
                <a:off x="2909" y="1544"/>
                <a:ext cx="94" cy="149"/>
              </a:xfrm>
              <a:custGeom>
                <a:avLst/>
                <a:gdLst>
                  <a:gd name="T0" fmla="*/ 29 w 44"/>
                  <a:gd name="T1" fmla="*/ 1 h 70"/>
                  <a:gd name="T2" fmla="*/ 9 w 44"/>
                  <a:gd name="T3" fmla="*/ 4 h 70"/>
                  <a:gd name="T4" fmla="*/ 5 w 44"/>
                  <a:gd name="T5" fmla="*/ 12 h 70"/>
                  <a:gd name="T6" fmla="*/ 20 w 44"/>
                  <a:gd name="T7" fmla="*/ 44 h 70"/>
                  <a:gd name="T8" fmla="*/ 33 w 44"/>
                  <a:gd name="T9" fmla="*/ 69 h 70"/>
                  <a:gd name="T10" fmla="*/ 38 w 44"/>
                  <a:gd name="T11" fmla="*/ 51 h 70"/>
                  <a:gd name="T12" fmla="*/ 39 w 44"/>
                  <a:gd name="T13" fmla="*/ 31 h 70"/>
                  <a:gd name="T14" fmla="*/ 42 w 44"/>
                  <a:gd name="T15" fmla="*/ 17 h 70"/>
                  <a:gd name="T16" fmla="*/ 43 w 44"/>
                  <a:gd name="T17" fmla="*/ 10 h 70"/>
                  <a:gd name="T18" fmla="*/ 29 w 44"/>
                  <a:gd name="T19"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0">
                    <a:moveTo>
                      <a:pt x="29" y="1"/>
                    </a:moveTo>
                    <a:cubicBezTo>
                      <a:pt x="16" y="2"/>
                      <a:pt x="16" y="10"/>
                      <a:pt x="9" y="4"/>
                    </a:cubicBezTo>
                    <a:cubicBezTo>
                      <a:pt x="4" y="0"/>
                      <a:pt x="0" y="8"/>
                      <a:pt x="5" y="12"/>
                    </a:cubicBezTo>
                    <a:cubicBezTo>
                      <a:pt x="11" y="18"/>
                      <a:pt x="18" y="22"/>
                      <a:pt x="20" y="44"/>
                    </a:cubicBezTo>
                    <a:cubicBezTo>
                      <a:pt x="23" y="66"/>
                      <a:pt x="27" y="70"/>
                      <a:pt x="33" y="69"/>
                    </a:cubicBezTo>
                    <a:cubicBezTo>
                      <a:pt x="40" y="68"/>
                      <a:pt x="35" y="60"/>
                      <a:pt x="38" y="51"/>
                    </a:cubicBezTo>
                    <a:cubicBezTo>
                      <a:pt x="40" y="42"/>
                      <a:pt x="40" y="37"/>
                      <a:pt x="39" y="31"/>
                    </a:cubicBezTo>
                    <a:cubicBezTo>
                      <a:pt x="38" y="25"/>
                      <a:pt x="40" y="20"/>
                      <a:pt x="42" y="17"/>
                    </a:cubicBezTo>
                    <a:cubicBezTo>
                      <a:pt x="44" y="14"/>
                      <a:pt x="44" y="12"/>
                      <a:pt x="43" y="10"/>
                    </a:cubicBezTo>
                    <a:cubicBezTo>
                      <a:pt x="43" y="10"/>
                      <a:pt x="41" y="0"/>
                      <a:pt x="29"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5" name="Freeform 393"/>
              <p:cNvSpPr>
                <a:spLocks noEditPoints="1"/>
              </p:cNvSpPr>
              <p:nvPr/>
            </p:nvSpPr>
            <p:spPr bwMode="auto">
              <a:xfrm>
                <a:off x="2933" y="1578"/>
                <a:ext cx="38" cy="111"/>
              </a:xfrm>
              <a:custGeom>
                <a:avLst/>
                <a:gdLst>
                  <a:gd name="T0" fmla="*/ 15 w 18"/>
                  <a:gd name="T1" fmla="*/ 47 h 52"/>
                  <a:gd name="T2" fmla="*/ 15 w 18"/>
                  <a:gd name="T3" fmla="*/ 48 h 52"/>
                  <a:gd name="T4" fmla="*/ 18 w 18"/>
                  <a:gd name="T5" fmla="*/ 52 h 52"/>
                  <a:gd name="T6" fmla="*/ 17 w 18"/>
                  <a:gd name="T7" fmla="*/ 50 h 52"/>
                  <a:gd name="T8" fmla="*/ 15 w 18"/>
                  <a:gd name="T9" fmla="*/ 47 h 52"/>
                  <a:gd name="T10" fmla="*/ 0 w 18"/>
                  <a:gd name="T11" fmla="*/ 0 h 52"/>
                  <a:gd name="T12" fmla="*/ 0 w 18"/>
                  <a:gd name="T13" fmla="*/ 0 h 52"/>
                  <a:gd name="T14" fmla="*/ 0 w 18"/>
                  <a:gd name="T15" fmla="*/ 1 h 52"/>
                  <a:gd name="T16" fmla="*/ 10 w 18"/>
                  <a:gd name="T17" fmla="*/ 28 h 52"/>
                  <a:gd name="T18" fmla="*/ 13 w 18"/>
                  <a:gd name="T19" fmla="*/ 45 h 52"/>
                  <a:gd name="T20" fmla="*/ 14 w 18"/>
                  <a:gd name="T21" fmla="*/ 44 h 52"/>
                  <a:gd name="T22" fmla="*/ 13 w 18"/>
                  <a:gd name="T23" fmla="*/ 42 h 52"/>
                  <a:gd name="T24" fmla="*/ 11 w 18"/>
                  <a:gd name="T25" fmla="*/ 28 h 52"/>
                  <a:gd name="T26" fmla="*/ 0 w 1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15" y="47"/>
                    </a:moveTo>
                    <a:cubicBezTo>
                      <a:pt x="15" y="47"/>
                      <a:pt x="15" y="47"/>
                      <a:pt x="15" y="48"/>
                    </a:cubicBezTo>
                    <a:cubicBezTo>
                      <a:pt x="16" y="50"/>
                      <a:pt x="17" y="51"/>
                      <a:pt x="18" y="52"/>
                    </a:cubicBezTo>
                    <a:cubicBezTo>
                      <a:pt x="18" y="51"/>
                      <a:pt x="17" y="51"/>
                      <a:pt x="17" y="50"/>
                    </a:cubicBezTo>
                    <a:cubicBezTo>
                      <a:pt x="16" y="49"/>
                      <a:pt x="15" y="48"/>
                      <a:pt x="15" y="47"/>
                    </a:cubicBezTo>
                    <a:close/>
                    <a:moveTo>
                      <a:pt x="0" y="0"/>
                    </a:moveTo>
                    <a:cubicBezTo>
                      <a:pt x="0" y="0"/>
                      <a:pt x="0" y="0"/>
                      <a:pt x="0" y="0"/>
                    </a:cubicBezTo>
                    <a:cubicBezTo>
                      <a:pt x="0" y="0"/>
                      <a:pt x="0" y="1"/>
                      <a:pt x="0" y="1"/>
                    </a:cubicBezTo>
                    <a:cubicBezTo>
                      <a:pt x="4" y="6"/>
                      <a:pt x="8" y="12"/>
                      <a:pt x="10" y="28"/>
                    </a:cubicBezTo>
                    <a:cubicBezTo>
                      <a:pt x="11" y="36"/>
                      <a:pt x="12" y="41"/>
                      <a:pt x="13" y="45"/>
                    </a:cubicBezTo>
                    <a:cubicBezTo>
                      <a:pt x="13" y="44"/>
                      <a:pt x="14" y="44"/>
                      <a:pt x="14" y="44"/>
                    </a:cubicBezTo>
                    <a:cubicBezTo>
                      <a:pt x="14" y="43"/>
                      <a:pt x="14" y="43"/>
                      <a:pt x="13" y="42"/>
                    </a:cubicBezTo>
                    <a:cubicBezTo>
                      <a:pt x="12" y="38"/>
                      <a:pt x="12" y="34"/>
                      <a:pt x="11" y="28"/>
                    </a:cubicBezTo>
                    <a:cubicBezTo>
                      <a:pt x="9" y="11"/>
                      <a:pt x="5" y="4"/>
                      <a:pt x="0" y="0"/>
                    </a:cubicBezTo>
                    <a:close/>
                  </a:path>
                </a:pathLst>
              </a:custGeom>
              <a:solidFill>
                <a:srgbClr val="BD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6" name="Freeform 394"/>
              <p:cNvSpPr>
                <a:spLocks noEditPoints="1"/>
              </p:cNvSpPr>
              <p:nvPr/>
            </p:nvSpPr>
            <p:spPr bwMode="auto">
              <a:xfrm>
                <a:off x="2901" y="1533"/>
                <a:ext cx="114" cy="190"/>
              </a:xfrm>
              <a:custGeom>
                <a:avLst/>
                <a:gdLst>
                  <a:gd name="T0" fmla="*/ 27 w 54"/>
                  <a:gd name="T1" fmla="*/ 4 h 89"/>
                  <a:gd name="T2" fmla="*/ 12 w 54"/>
                  <a:gd name="T3" fmla="*/ 3 h 89"/>
                  <a:gd name="T4" fmla="*/ 4 w 54"/>
                  <a:gd name="T5" fmla="*/ 5 h 89"/>
                  <a:gd name="T6" fmla="*/ 8 w 54"/>
                  <a:gd name="T7" fmla="*/ 21 h 89"/>
                  <a:gd name="T8" fmla="*/ 19 w 54"/>
                  <a:gd name="T9" fmla="*/ 50 h 89"/>
                  <a:gd name="T10" fmla="*/ 36 w 54"/>
                  <a:gd name="T11" fmla="*/ 87 h 89"/>
                  <a:gd name="T12" fmla="*/ 43 w 54"/>
                  <a:gd name="T13" fmla="*/ 66 h 89"/>
                  <a:gd name="T14" fmla="*/ 48 w 54"/>
                  <a:gd name="T15" fmla="*/ 36 h 89"/>
                  <a:gd name="T16" fmla="*/ 52 w 54"/>
                  <a:gd name="T17" fmla="*/ 14 h 89"/>
                  <a:gd name="T18" fmla="*/ 27 w 54"/>
                  <a:gd name="T19" fmla="*/ 4 h 89"/>
                  <a:gd name="T20" fmla="*/ 46 w 54"/>
                  <a:gd name="T21" fmla="*/ 22 h 89"/>
                  <a:gd name="T22" fmla="*/ 43 w 54"/>
                  <a:gd name="T23" fmla="*/ 36 h 89"/>
                  <a:gd name="T24" fmla="*/ 42 w 54"/>
                  <a:gd name="T25" fmla="*/ 56 h 89"/>
                  <a:gd name="T26" fmla="*/ 37 w 54"/>
                  <a:gd name="T27" fmla="*/ 74 h 89"/>
                  <a:gd name="T28" fmla="*/ 24 w 54"/>
                  <a:gd name="T29" fmla="*/ 49 h 89"/>
                  <a:gd name="T30" fmla="*/ 9 w 54"/>
                  <a:gd name="T31" fmla="*/ 17 h 89"/>
                  <a:gd name="T32" fmla="*/ 13 w 54"/>
                  <a:gd name="T33" fmla="*/ 9 h 89"/>
                  <a:gd name="T34" fmla="*/ 33 w 54"/>
                  <a:gd name="T35" fmla="*/ 6 h 89"/>
                  <a:gd name="T36" fmla="*/ 47 w 54"/>
                  <a:gd name="T37" fmla="*/ 15 h 89"/>
                  <a:gd name="T38" fmla="*/ 46 w 54"/>
                  <a:gd name="T39" fmla="*/ 2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9">
                    <a:moveTo>
                      <a:pt x="27" y="4"/>
                    </a:moveTo>
                    <a:cubicBezTo>
                      <a:pt x="22" y="5"/>
                      <a:pt x="16" y="7"/>
                      <a:pt x="12" y="3"/>
                    </a:cubicBezTo>
                    <a:cubicBezTo>
                      <a:pt x="8" y="0"/>
                      <a:pt x="4" y="5"/>
                      <a:pt x="4" y="5"/>
                    </a:cubicBezTo>
                    <a:cubicBezTo>
                      <a:pt x="0" y="10"/>
                      <a:pt x="3" y="18"/>
                      <a:pt x="8" y="21"/>
                    </a:cubicBezTo>
                    <a:cubicBezTo>
                      <a:pt x="13" y="25"/>
                      <a:pt x="18" y="29"/>
                      <a:pt x="19" y="50"/>
                    </a:cubicBezTo>
                    <a:cubicBezTo>
                      <a:pt x="19" y="71"/>
                      <a:pt x="30" y="89"/>
                      <a:pt x="36" y="87"/>
                    </a:cubicBezTo>
                    <a:cubicBezTo>
                      <a:pt x="41" y="85"/>
                      <a:pt x="45" y="78"/>
                      <a:pt x="43" y="66"/>
                    </a:cubicBezTo>
                    <a:cubicBezTo>
                      <a:pt x="42" y="53"/>
                      <a:pt x="48" y="50"/>
                      <a:pt x="48" y="36"/>
                    </a:cubicBezTo>
                    <a:cubicBezTo>
                      <a:pt x="48" y="23"/>
                      <a:pt x="51" y="23"/>
                      <a:pt x="52" y="14"/>
                    </a:cubicBezTo>
                    <a:cubicBezTo>
                      <a:pt x="54" y="5"/>
                      <a:pt x="32" y="2"/>
                      <a:pt x="27" y="4"/>
                    </a:cubicBezTo>
                    <a:close/>
                    <a:moveTo>
                      <a:pt x="46" y="22"/>
                    </a:moveTo>
                    <a:cubicBezTo>
                      <a:pt x="44" y="25"/>
                      <a:pt x="42" y="30"/>
                      <a:pt x="43" y="36"/>
                    </a:cubicBezTo>
                    <a:cubicBezTo>
                      <a:pt x="44" y="42"/>
                      <a:pt x="44" y="47"/>
                      <a:pt x="42" y="56"/>
                    </a:cubicBezTo>
                    <a:cubicBezTo>
                      <a:pt x="39" y="65"/>
                      <a:pt x="44" y="73"/>
                      <a:pt x="37" y="74"/>
                    </a:cubicBezTo>
                    <a:cubicBezTo>
                      <a:pt x="31" y="75"/>
                      <a:pt x="27" y="71"/>
                      <a:pt x="24" y="49"/>
                    </a:cubicBezTo>
                    <a:cubicBezTo>
                      <a:pt x="22" y="27"/>
                      <a:pt x="15" y="23"/>
                      <a:pt x="9" y="17"/>
                    </a:cubicBezTo>
                    <a:cubicBezTo>
                      <a:pt x="4" y="13"/>
                      <a:pt x="8" y="5"/>
                      <a:pt x="13" y="9"/>
                    </a:cubicBezTo>
                    <a:cubicBezTo>
                      <a:pt x="20" y="15"/>
                      <a:pt x="20" y="7"/>
                      <a:pt x="33" y="6"/>
                    </a:cubicBezTo>
                    <a:cubicBezTo>
                      <a:pt x="45" y="5"/>
                      <a:pt x="47" y="15"/>
                      <a:pt x="47" y="15"/>
                    </a:cubicBezTo>
                    <a:cubicBezTo>
                      <a:pt x="48" y="17"/>
                      <a:pt x="48" y="19"/>
                      <a:pt x="46" y="2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7" name="Freeform 395"/>
              <p:cNvSpPr>
                <a:spLocks noEditPoints="1"/>
              </p:cNvSpPr>
              <p:nvPr/>
            </p:nvSpPr>
            <p:spPr bwMode="auto">
              <a:xfrm>
                <a:off x="2905" y="1538"/>
                <a:ext cx="108" cy="180"/>
              </a:xfrm>
              <a:custGeom>
                <a:avLst/>
                <a:gdLst>
                  <a:gd name="T0" fmla="*/ 16 w 51"/>
                  <a:gd name="T1" fmla="*/ 48 h 85"/>
                  <a:gd name="T2" fmla="*/ 6 w 51"/>
                  <a:gd name="T3" fmla="*/ 20 h 85"/>
                  <a:gd name="T4" fmla="*/ 0 w 51"/>
                  <a:gd name="T5" fmla="*/ 8 h 85"/>
                  <a:gd name="T6" fmla="*/ 2 w 51"/>
                  <a:gd name="T7" fmla="*/ 2 h 85"/>
                  <a:gd name="T8" fmla="*/ 2 w 51"/>
                  <a:gd name="T9" fmla="*/ 3 h 85"/>
                  <a:gd name="T10" fmla="*/ 2 w 51"/>
                  <a:gd name="T11" fmla="*/ 2 h 85"/>
                  <a:gd name="T12" fmla="*/ 7 w 51"/>
                  <a:gd name="T13" fmla="*/ 0 h 85"/>
                  <a:gd name="T14" fmla="*/ 10 w 51"/>
                  <a:gd name="T15" fmla="*/ 1 h 85"/>
                  <a:gd name="T16" fmla="*/ 16 w 51"/>
                  <a:gd name="T17" fmla="*/ 3 h 85"/>
                  <a:gd name="T18" fmla="*/ 25 w 51"/>
                  <a:gd name="T19" fmla="*/ 1 h 85"/>
                  <a:gd name="T20" fmla="*/ 29 w 51"/>
                  <a:gd name="T21" fmla="*/ 1 h 85"/>
                  <a:gd name="T22" fmla="*/ 51 w 51"/>
                  <a:gd name="T23" fmla="*/ 11 h 85"/>
                  <a:gd name="T24" fmla="*/ 50 w 51"/>
                  <a:gd name="T25" fmla="*/ 12 h 85"/>
                  <a:gd name="T26" fmla="*/ 46 w 51"/>
                  <a:gd name="T27" fmla="*/ 34 h 85"/>
                  <a:gd name="T28" fmla="*/ 41 w 51"/>
                  <a:gd name="T29" fmla="*/ 60 h 85"/>
                  <a:gd name="T30" fmla="*/ 42 w 51"/>
                  <a:gd name="T31" fmla="*/ 64 h 85"/>
                  <a:gd name="T32" fmla="*/ 42 w 51"/>
                  <a:gd name="T33" fmla="*/ 69 h 85"/>
                  <a:gd name="T34" fmla="*/ 34 w 51"/>
                  <a:gd name="T35" fmla="*/ 85 h 85"/>
                  <a:gd name="T36" fmla="*/ 33 w 51"/>
                  <a:gd name="T37" fmla="*/ 85 h 85"/>
                  <a:gd name="T38" fmla="*/ 16 w 51"/>
                  <a:gd name="T39" fmla="*/ 48 h 85"/>
                  <a:gd name="T40" fmla="*/ 0 w 51"/>
                  <a:gd name="T41" fmla="*/ 8 h 85"/>
                  <a:gd name="T42" fmla="*/ 6 w 51"/>
                  <a:gd name="T43" fmla="*/ 19 h 85"/>
                  <a:gd name="T44" fmla="*/ 17 w 51"/>
                  <a:gd name="T45" fmla="*/ 48 h 85"/>
                  <a:gd name="T46" fmla="*/ 33 w 51"/>
                  <a:gd name="T47" fmla="*/ 85 h 85"/>
                  <a:gd name="T48" fmla="*/ 33 w 51"/>
                  <a:gd name="T49" fmla="*/ 84 h 85"/>
                  <a:gd name="T50" fmla="*/ 41 w 51"/>
                  <a:gd name="T51" fmla="*/ 69 h 85"/>
                  <a:gd name="T52" fmla="*/ 41 w 51"/>
                  <a:gd name="T53" fmla="*/ 64 h 85"/>
                  <a:gd name="T54" fmla="*/ 41 w 51"/>
                  <a:gd name="T55" fmla="*/ 60 h 85"/>
                  <a:gd name="T56" fmla="*/ 46 w 51"/>
                  <a:gd name="T57" fmla="*/ 34 h 85"/>
                  <a:gd name="T58" fmla="*/ 50 w 51"/>
                  <a:gd name="T59" fmla="*/ 12 h 85"/>
                  <a:gd name="T60" fmla="*/ 50 w 51"/>
                  <a:gd name="T61" fmla="*/ 11 h 85"/>
                  <a:gd name="T62" fmla="*/ 42 w 51"/>
                  <a:gd name="T63" fmla="*/ 4 h 85"/>
                  <a:gd name="T64" fmla="*/ 29 w 51"/>
                  <a:gd name="T65" fmla="*/ 1 h 85"/>
                  <a:gd name="T66" fmla="*/ 25 w 51"/>
                  <a:gd name="T67" fmla="*/ 2 h 85"/>
                  <a:gd name="T68" fmla="*/ 16 w 51"/>
                  <a:gd name="T69" fmla="*/ 4 h 85"/>
                  <a:gd name="T70" fmla="*/ 10 w 51"/>
                  <a:gd name="T71" fmla="*/ 2 h 85"/>
                  <a:gd name="T72" fmla="*/ 7 w 51"/>
                  <a:gd name="T73" fmla="*/ 0 h 85"/>
                  <a:gd name="T74" fmla="*/ 2 w 51"/>
                  <a:gd name="T75" fmla="*/ 3 h 85"/>
                  <a:gd name="T76" fmla="*/ 0 w 51"/>
                  <a:gd name="T77"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85">
                    <a:moveTo>
                      <a:pt x="16" y="48"/>
                    </a:moveTo>
                    <a:cubicBezTo>
                      <a:pt x="16" y="27"/>
                      <a:pt x="11" y="24"/>
                      <a:pt x="6" y="20"/>
                    </a:cubicBezTo>
                    <a:cubicBezTo>
                      <a:pt x="2" y="17"/>
                      <a:pt x="0" y="13"/>
                      <a:pt x="0" y="8"/>
                    </a:cubicBezTo>
                    <a:cubicBezTo>
                      <a:pt x="0" y="6"/>
                      <a:pt x="0" y="4"/>
                      <a:pt x="2" y="2"/>
                    </a:cubicBezTo>
                    <a:cubicBezTo>
                      <a:pt x="2" y="3"/>
                      <a:pt x="2" y="3"/>
                      <a:pt x="2" y="3"/>
                    </a:cubicBezTo>
                    <a:cubicBezTo>
                      <a:pt x="2" y="2"/>
                      <a:pt x="2" y="2"/>
                      <a:pt x="2" y="2"/>
                    </a:cubicBezTo>
                    <a:cubicBezTo>
                      <a:pt x="2" y="2"/>
                      <a:pt x="4" y="0"/>
                      <a:pt x="7" y="0"/>
                    </a:cubicBezTo>
                    <a:cubicBezTo>
                      <a:pt x="8" y="0"/>
                      <a:pt x="9" y="0"/>
                      <a:pt x="10" y="1"/>
                    </a:cubicBezTo>
                    <a:cubicBezTo>
                      <a:pt x="12" y="3"/>
                      <a:pt x="14" y="3"/>
                      <a:pt x="16" y="3"/>
                    </a:cubicBezTo>
                    <a:cubicBezTo>
                      <a:pt x="19" y="3"/>
                      <a:pt x="22" y="2"/>
                      <a:pt x="25" y="1"/>
                    </a:cubicBezTo>
                    <a:cubicBezTo>
                      <a:pt x="26" y="1"/>
                      <a:pt x="27" y="1"/>
                      <a:pt x="29" y="1"/>
                    </a:cubicBezTo>
                    <a:cubicBezTo>
                      <a:pt x="37" y="1"/>
                      <a:pt x="50" y="4"/>
                      <a:pt x="51" y="11"/>
                    </a:cubicBezTo>
                    <a:cubicBezTo>
                      <a:pt x="50" y="12"/>
                      <a:pt x="50" y="12"/>
                      <a:pt x="50" y="12"/>
                    </a:cubicBezTo>
                    <a:cubicBezTo>
                      <a:pt x="49" y="22"/>
                      <a:pt x="46" y="22"/>
                      <a:pt x="46" y="34"/>
                    </a:cubicBezTo>
                    <a:cubicBezTo>
                      <a:pt x="46" y="46"/>
                      <a:pt x="41" y="50"/>
                      <a:pt x="41" y="60"/>
                    </a:cubicBezTo>
                    <a:cubicBezTo>
                      <a:pt x="41" y="61"/>
                      <a:pt x="41" y="62"/>
                      <a:pt x="42" y="64"/>
                    </a:cubicBezTo>
                    <a:cubicBezTo>
                      <a:pt x="42" y="66"/>
                      <a:pt x="42" y="68"/>
                      <a:pt x="42" y="69"/>
                    </a:cubicBezTo>
                    <a:cubicBezTo>
                      <a:pt x="42" y="78"/>
                      <a:pt x="39" y="84"/>
                      <a:pt x="34" y="85"/>
                    </a:cubicBezTo>
                    <a:cubicBezTo>
                      <a:pt x="33" y="85"/>
                      <a:pt x="33" y="85"/>
                      <a:pt x="33" y="85"/>
                    </a:cubicBezTo>
                    <a:cubicBezTo>
                      <a:pt x="26" y="85"/>
                      <a:pt x="17" y="69"/>
                      <a:pt x="16" y="48"/>
                    </a:cubicBezTo>
                    <a:close/>
                    <a:moveTo>
                      <a:pt x="0" y="8"/>
                    </a:moveTo>
                    <a:cubicBezTo>
                      <a:pt x="0" y="12"/>
                      <a:pt x="3" y="17"/>
                      <a:pt x="6" y="19"/>
                    </a:cubicBezTo>
                    <a:cubicBezTo>
                      <a:pt x="12" y="23"/>
                      <a:pt x="16" y="27"/>
                      <a:pt x="17" y="48"/>
                    </a:cubicBezTo>
                    <a:cubicBezTo>
                      <a:pt x="18" y="68"/>
                      <a:pt x="27" y="85"/>
                      <a:pt x="33" y="85"/>
                    </a:cubicBezTo>
                    <a:cubicBezTo>
                      <a:pt x="33" y="84"/>
                      <a:pt x="33" y="84"/>
                      <a:pt x="33" y="84"/>
                    </a:cubicBezTo>
                    <a:cubicBezTo>
                      <a:pt x="38" y="83"/>
                      <a:pt x="41" y="78"/>
                      <a:pt x="41" y="69"/>
                    </a:cubicBezTo>
                    <a:cubicBezTo>
                      <a:pt x="41" y="68"/>
                      <a:pt x="41" y="66"/>
                      <a:pt x="41" y="64"/>
                    </a:cubicBezTo>
                    <a:cubicBezTo>
                      <a:pt x="41" y="62"/>
                      <a:pt x="41" y="61"/>
                      <a:pt x="41" y="60"/>
                    </a:cubicBezTo>
                    <a:cubicBezTo>
                      <a:pt x="41" y="50"/>
                      <a:pt x="46" y="46"/>
                      <a:pt x="46" y="34"/>
                    </a:cubicBezTo>
                    <a:cubicBezTo>
                      <a:pt x="46" y="21"/>
                      <a:pt x="48" y="21"/>
                      <a:pt x="50" y="12"/>
                    </a:cubicBezTo>
                    <a:cubicBezTo>
                      <a:pt x="50" y="11"/>
                      <a:pt x="50" y="11"/>
                      <a:pt x="50" y="11"/>
                    </a:cubicBezTo>
                    <a:cubicBezTo>
                      <a:pt x="50" y="8"/>
                      <a:pt x="47" y="5"/>
                      <a:pt x="42" y="4"/>
                    </a:cubicBezTo>
                    <a:cubicBezTo>
                      <a:pt x="38" y="2"/>
                      <a:pt x="33" y="1"/>
                      <a:pt x="29" y="1"/>
                    </a:cubicBezTo>
                    <a:cubicBezTo>
                      <a:pt x="27" y="1"/>
                      <a:pt x="26" y="2"/>
                      <a:pt x="25" y="2"/>
                    </a:cubicBezTo>
                    <a:cubicBezTo>
                      <a:pt x="22" y="3"/>
                      <a:pt x="19" y="4"/>
                      <a:pt x="16" y="4"/>
                    </a:cubicBezTo>
                    <a:cubicBezTo>
                      <a:pt x="14" y="4"/>
                      <a:pt x="12" y="3"/>
                      <a:pt x="10" y="2"/>
                    </a:cubicBezTo>
                    <a:cubicBezTo>
                      <a:pt x="9" y="1"/>
                      <a:pt x="8" y="0"/>
                      <a:pt x="7" y="0"/>
                    </a:cubicBezTo>
                    <a:cubicBezTo>
                      <a:pt x="4" y="0"/>
                      <a:pt x="2" y="3"/>
                      <a:pt x="2" y="3"/>
                    </a:cubicBezTo>
                    <a:cubicBezTo>
                      <a:pt x="1" y="4"/>
                      <a:pt x="0" y="6"/>
                      <a:pt x="0"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8" name="Freeform 396"/>
              <p:cNvSpPr>
                <a:spLocks/>
              </p:cNvSpPr>
              <p:nvPr/>
            </p:nvSpPr>
            <p:spPr bwMode="auto">
              <a:xfrm>
                <a:off x="2930" y="159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9" name="Freeform 397"/>
              <p:cNvSpPr>
                <a:spLocks noEditPoints="1"/>
              </p:cNvSpPr>
              <p:nvPr/>
            </p:nvSpPr>
            <p:spPr bwMode="auto">
              <a:xfrm>
                <a:off x="2913" y="1544"/>
                <a:ext cx="98" cy="151"/>
              </a:xfrm>
              <a:custGeom>
                <a:avLst/>
                <a:gdLst>
                  <a:gd name="T0" fmla="*/ 23 w 46"/>
                  <a:gd name="T1" fmla="*/ 65 h 71"/>
                  <a:gd name="T2" fmla="*/ 23 w 46"/>
                  <a:gd name="T3" fmla="*/ 66 h 71"/>
                  <a:gd name="T4" fmla="*/ 25 w 46"/>
                  <a:gd name="T5" fmla="*/ 71 h 71"/>
                  <a:gd name="T6" fmla="*/ 29 w 46"/>
                  <a:gd name="T7" fmla="*/ 69 h 71"/>
                  <a:gd name="T8" fmla="*/ 28 w 46"/>
                  <a:gd name="T9" fmla="*/ 69 h 71"/>
                  <a:gd name="T10" fmla="*/ 23 w 46"/>
                  <a:gd name="T11" fmla="*/ 65 h 71"/>
                  <a:gd name="T12" fmla="*/ 9 w 46"/>
                  <a:gd name="T13" fmla="*/ 18 h 71"/>
                  <a:gd name="T14" fmla="*/ 9 w 46"/>
                  <a:gd name="T15" fmla="*/ 19 h 71"/>
                  <a:gd name="T16" fmla="*/ 9 w 46"/>
                  <a:gd name="T17" fmla="*/ 20 h 71"/>
                  <a:gd name="T18" fmla="*/ 9 w 46"/>
                  <a:gd name="T19" fmla="*/ 21 h 71"/>
                  <a:gd name="T20" fmla="*/ 14 w 46"/>
                  <a:gd name="T21" fmla="*/ 46 h 71"/>
                  <a:gd name="T22" fmla="*/ 21 w 46"/>
                  <a:gd name="T23" fmla="*/ 71 h 71"/>
                  <a:gd name="T24" fmla="*/ 20 w 46"/>
                  <a:gd name="T25" fmla="*/ 69 h 71"/>
                  <a:gd name="T26" fmla="*/ 22 w 46"/>
                  <a:gd name="T27" fmla="*/ 62 h 71"/>
                  <a:gd name="T28" fmla="*/ 18 w 46"/>
                  <a:gd name="T29" fmla="*/ 45 h 71"/>
                  <a:gd name="T30" fmla="*/ 18 w 46"/>
                  <a:gd name="T31" fmla="*/ 45 h 71"/>
                  <a:gd name="T32" fmla="*/ 18 w 46"/>
                  <a:gd name="T33" fmla="*/ 45 h 71"/>
                  <a:gd name="T34" fmla="*/ 18 w 46"/>
                  <a:gd name="T35" fmla="*/ 45 h 71"/>
                  <a:gd name="T36" fmla="*/ 18 w 46"/>
                  <a:gd name="T37" fmla="*/ 44 h 71"/>
                  <a:gd name="T38" fmla="*/ 18 w 46"/>
                  <a:gd name="T39" fmla="*/ 44 h 71"/>
                  <a:gd name="T40" fmla="*/ 9 w 46"/>
                  <a:gd name="T41" fmla="*/ 18 h 71"/>
                  <a:gd name="T42" fmla="*/ 40 w 46"/>
                  <a:gd name="T43" fmla="*/ 17 h 71"/>
                  <a:gd name="T44" fmla="*/ 39 w 46"/>
                  <a:gd name="T45" fmla="*/ 18 h 71"/>
                  <a:gd name="T46" fmla="*/ 38 w 46"/>
                  <a:gd name="T47" fmla="*/ 21 h 71"/>
                  <a:gd name="T48" fmla="*/ 40 w 46"/>
                  <a:gd name="T49" fmla="*/ 23 h 71"/>
                  <a:gd name="T50" fmla="*/ 42 w 46"/>
                  <a:gd name="T51" fmla="*/ 25 h 71"/>
                  <a:gd name="T52" fmla="*/ 43 w 46"/>
                  <a:gd name="T53" fmla="*/ 19 h 71"/>
                  <a:gd name="T54" fmla="*/ 40 w 46"/>
                  <a:gd name="T55" fmla="*/ 17 h 71"/>
                  <a:gd name="T56" fmla="*/ 46 w 46"/>
                  <a:gd name="T57" fmla="*/ 7 h 71"/>
                  <a:gd name="T58" fmla="*/ 42 w 46"/>
                  <a:gd name="T59" fmla="*/ 9 h 71"/>
                  <a:gd name="T60" fmla="*/ 44 w 46"/>
                  <a:gd name="T61" fmla="*/ 11 h 71"/>
                  <a:gd name="T62" fmla="*/ 45 w 46"/>
                  <a:gd name="T63" fmla="*/ 12 h 71"/>
                  <a:gd name="T64" fmla="*/ 45 w 46"/>
                  <a:gd name="T65" fmla="*/ 12 h 71"/>
                  <a:gd name="T66" fmla="*/ 46 w 46"/>
                  <a:gd name="T67" fmla="*/ 9 h 71"/>
                  <a:gd name="T68" fmla="*/ 46 w 46"/>
                  <a:gd name="T69" fmla="*/ 8 h 71"/>
                  <a:gd name="T70" fmla="*/ 46 w 46"/>
                  <a:gd name="T71" fmla="*/ 7 h 71"/>
                  <a:gd name="T72" fmla="*/ 43 w 46"/>
                  <a:gd name="T73" fmla="*/ 3 h 71"/>
                  <a:gd name="T74" fmla="*/ 41 w 46"/>
                  <a:gd name="T75" fmla="*/ 7 h 71"/>
                  <a:gd name="T76" fmla="*/ 43 w 46"/>
                  <a:gd name="T77" fmla="*/ 6 h 71"/>
                  <a:gd name="T78" fmla="*/ 45 w 46"/>
                  <a:gd name="T79" fmla="*/ 5 h 71"/>
                  <a:gd name="T80" fmla="*/ 43 w 46"/>
                  <a:gd name="T81" fmla="*/ 3 h 71"/>
                  <a:gd name="T82" fmla="*/ 34 w 46"/>
                  <a:gd name="T83" fmla="*/ 2 h 71"/>
                  <a:gd name="T84" fmla="*/ 37 w 46"/>
                  <a:gd name="T85" fmla="*/ 4 h 71"/>
                  <a:gd name="T86" fmla="*/ 39 w 46"/>
                  <a:gd name="T87" fmla="*/ 2 h 71"/>
                  <a:gd name="T88" fmla="*/ 36 w 46"/>
                  <a:gd name="T89" fmla="*/ 2 h 71"/>
                  <a:gd name="T90" fmla="*/ 36 w 46"/>
                  <a:gd name="T91" fmla="*/ 2 h 71"/>
                  <a:gd name="T92" fmla="*/ 34 w 46"/>
                  <a:gd name="T93" fmla="*/ 2 h 71"/>
                  <a:gd name="T94" fmla="*/ 24 w 46"/>
                  <a:gd name="T95" fmla="*/ 0 h 71"/>
                  <a:gd name="T96" fmla="*/ 18 w 46"/>
                  <a:gd name="T97" fmla="*/ 1 h 71"/>
                  <a:gd name="T98" fmla="*/ 12 w 46"/>
                  <a:gd name="T99" fmla="*/ 3 h 71"/>
                  <a:gd name="T100" fmla="*/ 8 w 46"/>
                  <a:gd name="T101" fmla="*/ 1 h 71"/>
                  <a:gd name="T102" fmla="*/ 5 w 46"/>
                  <a:gd name="T103" fmla="*/ 0 h 71"/>
                  <a:gd name="T104" fmla="*/ 0 w 46"/>
                  <a:gd name="T105" fmla="*/ 2 h 71"/>
                  <a:gd name="T106" fmla="*/ 3 w 46"/>
                  <a:gd name="T107" fmla="*/ 3 h 71"/>
                  <a:gd name="T108" fmla="*/ 4 w 46"/>
                  <a:gd name="T109" fmla="*/ 3 h 71"/>
                  <a:gd name="T110" fmla="*/ 7 w 46"/>
                  <a:gd name="T111" fmla="*/ 4 h 71"/>
                  <a:gd name="T112" fmla="*/ 12 w 46"/>
                  <a:gd name="T113" fmla="*/ 6 h 71"/>
                  <a:gd name="T114" fmla="*/ 27 w 46"/>
                  <a:gd name="T115" fmla="*/ 1 h 71"/>
                  <a:gd name="T116" fmla="*/ 28 w 46"/>
                  <a:gd name="T117" fmla="*/ 1 h 71"/>
                  <a:gd name="T118" fmla="*/ 24 w 46"/>
                  <a:gd name="T1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71">
                    <a:moveTo>
                      <a:pt x="23" y="65"/>
                    </a:moveTo>
                    <a:cubicBezTo>
                      <a:pt x="23" y="66"/>
                      <a:pt x="23" y="66"/>
                      <a:pt x="23" y="66"/>
                    </a:cubicBezTo>
                    <a:cubicBezTo>
                      <a:pt x="23" y="68"/>
                      <a:pt x="24" y="69"/>
                      <a:pt x="25" y="71"/>
                    </a:cubicBezTo>
                    <a:cubicBezTo>
                      <a:pt x="26" y="71"/>
                      <a:pt x="27" y="70"/>
                      <a:pt x="29" y="69"/>
                    </a:cubicBezTo>
                    <a:cubicBezTo>
                      <a:pt x="28" y="69"/>
                      <a:pt x="28" y="69"/>
                      <a:pt x="28" y="69"/>
                    </a:cubicBezTo>
                    <a:cubicBezTo>
                      <a:pt x="26" y="68"/>
                      <a:pt x="25" y="67"/>
                      <a:pt x="23" y="65"/>
                    </a:cubicBezTo>
                    <a:close/>
                    <a:moveTo>
                      <a:pt x="9" y="18"/>
                    </a:moveTo>
                    <a:cubicBezTo>
                      <a:pt x="9" y="19"/>
                      <a:pt x="9" y="19"/>
                      <a:pt x="9" y="19"/>
                    </a:cubicBezTo>
                    <a:cubicBezTo>
                      <a:pt x="9" y="19"/>
                      <a:pt x="9" y="19"/>
                      <a:pt x="9" y="20"/>
                    </a:cubicBezTo>
                    <a:cubicBezTo>
                      <a:pt x="9" y="21"/>
                      <a:pt x="9" y="21"/>
                      <a:pt x="9" y="21"/>
                    </a:cubicBezTo>
                    <a:cubicBezTo>
                      <a:pt x="12" y="25"/>
                      <a:pt x="14" y="32"/>
                      <a:pt x="14" y="46"/>
                    </a:cubicBezTo>
                    <a:cubicBezTo>
                      <a:pt x="15" y="56"/>
                      <a:pt x="17" y="65"/>
                      <a:pt x="21" y="71"/>
                    </a:cubicBezTo>
                    <a:cubicBezTo>
                      <a:pt x="20" y="70"/>
                      <a:pt x="20" y="69"/>
                      <a:pt x="20" y="69"/>
                    </a:cubicBezTo>
                    <a:cubicBezTo>
                      <a:pt x="20" y="66"/>
                      <a:pt x="21" y="63"/>
                      <a:pt x="22" y="62"/>
                    </a:cubicBezTo>
                    <a:cubicBezTo>
                      <a:pt x="20" y="58"/>
                      <a:pt x="19" y="53"/>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6" y="29"/>
                      <a:pt x="13" y="23"/>
                      <a:pt x="9" y="18"/>
                    </a:cubicBezTo>
                    <a:close/>
                    <a:moveTo>
                      <a:pt x="40" y="17"/>
                    </a:moveTo>
                    <a:cubicBezTo>
                      <a:pt x="39" y="18"/>
                      <a:pt x="39" y="18"/>
                      <a:pt x="39" y="18"/>
                    </a:cubicBezTo>
                    <a:cubicBezTo>
                      <a:pt x="39" y="19"/>
                      <a:pt x="38" y="20"/>
                      <a:pt x="38" y="21"/>
                    </a:cubicBezTo>
                    <a:cubicBezTo>
                      <a:pt x="38" y="22"/>
                      <a:pt x="39" y="22"/>
                      <a:pt x="40" y="23"/>
                    </a:cubicBezTo>
                    <a:cubicBezTo>
                      <a:pt x="40" y="24"/>
                      <a:pt x="41" y="24"/>
                      <a:pt x="42" y="25"/>
                    </a:cubicBezTo>
                    <a:cubicBezTo>
                      <a:pt x="42" y="22"/>
                      <a:pt x="43" y="21"/>
                      <a:pt x="43" y="19"/>
                    </a:cubicBezTo>
                    <a:cubicBezTo>
                      <a:pt x="42" y="19"/>
                      <a:pt x="41" y="18"/>
                      <a:pt x="40" y="17"/>
                    </a:cubicBezTo>
                    <a:close/>
                    <a:moveTo>
                      <a:pt x="46" y="7"/>
                    </a:moveTo>
                    <a:cubicBezTo>
                      <a:pt x="44" y="8"/>
                      <a:pt x="43" y="8"/>
                      <a:pt x="42" y="9"/>
                    </a:cubicBezTo>
                    <a:cubicBezTo>
                      <a:pt x="42" y="10"/>
                      <a:pt x="43" y="10"/>
                      <a:pt x="44" y="11"/>
                    </a:cubicBezTo>
                    <a:cubicBezTo>
                      <a:pt x="44" y="12"/>
                      <a:pt x="45" y="12"/>
                      <a:pt x="45" y="12"/>
                    </a:cubicBezTo>
                    <a:cubicBezTo>
                      <a:pt x="45" y="12"/>
                      <a:pt x="45" y="12"/>
                      <a:pt x="45" y="12"/>
                    </a:cubicBezTo>
                    <a:cubicBezTo>
                      <a:pt x="45" y="11"/>
                      <a:pt x="46" y="10"/>
                      <a:pt x="46" y="9"/>
                    </a:cubicBezTo>
                    <a:cubicBezTo>
                      <a:pt x="46" y="8"/>
                      <a:pt x="46" y="8"/>
                      <a:pt x="46" y="8"/>
                    </a:cubicBezTo>
                    <a:lnTo>
                      <a:pt x="46" y="7"/>
                    </a:lnTo>
                    <a:close/>
                    <a:moveTo>
                      <a:pt x="43" y="3"/>
                    </a:moveTo>
                    <a:cubicBezTo>
                      <a:pt x="42" y="4"/>
                      <a:pt x="41" y="5"/>
                      <a:pt x="41" y="7"/>
                    </a:cubicBezTo>
                    <a:cubicBezTo>
                      <a:pt x="42" y="6"/>
                      <a:pt x="42" y="6"/>
                      <a:pt x="43" y="6"/>
                    </a:cubicBezTo>
                    <a:cubicBezTo>
                      <a:pt x="43" y="5"/>
                      <a:pt x="44" y="5"/>
                      <a:pt x="45" y="5"/>
                    </a:cubicBezTo>
                    <a:cubicBezTo>
                      <a:pt x="44" y="4"/>
                      <a:pt x="44" y="4"/>
                      <a:pt x="43" y="3"/>
                    </a:cubicBezTo>
                    <a:close/>
                    <a:moveTo>
                      <a:pt x="34" y="2"/>
                    </a:moveTo>
                    <a:cubicBezTo>
                      <a:pt x="35" y="2"/>
                      <a:pt x="36" y="3"/>
                      <a:pt x="37" y="4"/>
                    </a:cubicBezTo>
                    <a:cubicBezTo>
                      <a:pt x="38" y="3"/>
                      <a:pt x="38" y="2"/>
                      <a:pt x="39" y="2"/>
                    </a:cubicBezTo>
                    <a:cubicBezTo>
                      <a:pt x="38" y="2"/>
                      <a:pt x="37" y="2"/>
                      <a:pt x="36" y="2"/>
                    </a:cubicBezTo>
                    <a:cubicBezTo>
                      <a:pt x="36" y="2"/>
                      <a:pt x="36" y="2"/>
                      <a:pt x="36" y="2"/>
                    </a:cubicBezTo>
                    <a:cubicBezTo>
                      <a:pt x="36" y="2"/>
                      <a:pt x="35" y="2"/>
                      <a:pt x="34" y="2"/>
                    </a:cubicBezTo>
                    <a:close/>
                    <a:moveTo>
                      <a:pt x="24" y="0"/>
                    </a:moveTo>
                    <a:cubicBezTo>
                      <a:pt x="22" y="0"/>
                      <a:pt x="20" y="0"/>
                      <a:pt x="18" y="1"/>
                    </a:cubicBezTo>
                    <a:cubicBezTo>
                      <a:pt x="16" y="2"/>
                      <a:pt x="14" y="3"/>
                      <a:pt x="12" y="3"/>
                    </a:cubicBezTo>
                    <a:cubicBezTo>
                      <a:pt x="11" y="3"/>
                      <a:pt x="10" y="2"/>
                      <a:pt x="8" y="1"/>
                    </a:cubicBezTo>
                    <a:cubicBezTo>
                      <a:pt x="7" y="0"/>
                      <a:pt x="6" y="0"/>
                      <a:pt x="5" y="0"/>
                    </a:cubicBezTo>
                    <a:cubicBezTo>
                      <a:pt x="2" y="0"/>
                      <a:pt x="0" y="2"/>
                      <a:pt x="0" y="2"/>
                    </a:cubicBezTo>
                    <a:cubicBezTo>
                      <a:pt x="1" y="2"/>
                      <a:pt x="2" y="2"/>
                      <a:pt x="3" y="3"/>
                    </a:cubicBezTo>
                    <a:cubicBezTo>
                      <a:pt x="4" y="3"/>
                      <a:pt x="4" y="3"/>
                      <a:pt x="4" y="3"/>
                    </a:cubicBezTo>
                    <a:cubicBezTo>
                      <a:pt x="5" y="3"/>
                      <a:pt x="6" y="3"/>
                      <a:pt x="7" y="4"/>
                    </a:cubicBezTo>
                    <a:cubicBezTo>
                      <a:pt x="9" y="6"/>
                      <a:pt x="10" y="6"/>
                      <a:pt x="12" y="6"/>
                    </a:cubicBezTo>
                    <a:cubicBezTo>
                      <a:pt x="15" y="6"/>
                      <a:pt x="17" y="2"/>
                      <a:pt x="27" y="1"/>
                    </a:cubicBezTo>
                    <a:cubicBezTo>
                      <a:pt x="27" y="1"/>
                      <a:pt x="28" y="1"/>
                      <a:pt x="28" y="1"/>
                    </a:cubicBezTo>
                    <a:cubicBezTo>
                      <a:pt x="27" y="1"/>
                      <a:pt x="26" y="0"/>
                      <a:pt x="2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0" name="Freeform 398"/>
              <p:cNvSpPr>
                <a:spLocks/>
              </p:cNvSpPr>
              <p:nvPr/>
            </p:nvSpPr>
            <p:spPr bwMode="auto">
              <a:xfrm>
                <a:off x="2992" y="1608"/>
                <a:ext cx="11" cy="19"/>
              </a:xfrm>
              <a:custGeom>
                <a:avLst/>
                <a:gdLst>
                  <a:gd name="T0" fmla="*/ 1 w 5"/>
                  <a:gd name="T1" fmla="*/ 0 h 9"/>
                  <a:gd name="T2" fmla="*/ 0 w 5"/>
                  <a:gd name="T3" fmla="*/ 0 h 9"/>
                  <a:gd name="T4" fmla="*/ 0 w 5"/>
                  <a:gd name="T5" fmla="*/ 1 h 9"/>
                  <a:gd name="T6" fmla="*/ 1 w 5"/>
                  <a:gd name="T7" fmla="*/ 8 h 9"/>
                  <a:gd name="T8" fmla="*/ 2 w 5"/>
                  <a:gd name="T9" fmla="*/ 9 h 9"/>
                  <a:gd name="T10" fmla="*/ 4 w 5"/>
                  <a:gd name="T11" fmla="*/ 9 h 9"/>
                  <a:gd name="T12" fmla="*/ 5 w 5"/>
                  <a:gd name="T13" fmla="*/ 2 h 9"/>
                  <a:gd name="T14" fmla="*/ 1 w 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0"/>
                    </a:moveTo>
                    <a:cubicBezTo>
                      <a:pt x="1" y="0"/>
                      <a:pt x="0" y="0"/>
                      <a:pt x="0" y="0"/>
                    </a:cubicBezTo>
                    <a:cubicBezTo>
                      <a:pt x="0" y="1"/>
                      <a:pt x="0" y="1"/>
                      <a:pt x="0" y="1"/>
                    </a:cubicBezTo>
                    <a:cubicBezTo>
                      <a:pt x="0" y="3"/>
                      <a:pt x="1" y="6"/>
                      <a:pt x="1" y="8"/>
                    </a:cubicBezTo>
                    <a:cubicBezTo>
                      <a:pt x="1" y="9"/>
                      <a:pt x="2" y="9"/>
                      <a:pt x="2" y="9"/>
                    </a:cubicBezTo>
                    <a:cubicBezTo>
                      <a:pt x="3" y="9"/>
                      <a:pt x="3" y="9"/>
                      <a:pt x="4" y="9"/>
                    </a:cubicBezTo>
                    <a:cubicBezTo>
                      <a:pt x="4" y="7"/>
                      <a:pt x="4" y="5"/>
                      <a:pt x="5" y="2"/>
                    </a:cubicBezTo>
                    <a:cubicBezTo>
                      <a:pt x="3" y="1"/>
                      <a:pt x="2" y="1"/>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1" name="Freeform 399"/>
              <p:cNvSpPr>
                <a:spLocks/>
              </p:cNvSpPr>
              <p:nvPr/>
            </p:nvSpPr>
            <p:spPr bwMode="auto">
              <a:xfrm>
                <a:off x="2988" y="1642"/>
                <a:ext cx="8" cy="17"/>
              </a:xfrm>
              <a:custGeom>
                <a:avLst/>
                <a:gdLst>
                  <a:gd name="T0" fmla="*/ 2 w 4"/>
                  <a:gd name="T1" fmla="*/ 0 h 8"/>
                  <a:gd name="T2" fmla="*/ 1 w 4"/>
                  <a:gd name="T3" fmla="*/ 5 h 8"/>
                  <a:gd name="T4" fmla="*/ 0 w 4"/>
                  <a:gd name="T5" fmla="*/ 8 h 8"/>
                  <a:gd name="T6" fmla="*/ 2 w 4"/>
                  <a:gd name="T7" fmla="*/ 7 h 8"/>
                  <a:gd name="T8" fmla="*/ 4 w 4"/>
                  <a:gd name="T9" fmla="*/ 0 h 8"/>
                  <a:gd name="T10" fmla="*/ 2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2" y="0"/>
                    </a:moveTo>
                    <a:cubicBezTo>
                      <a:pt x="2" y="1"/>
                      <a:pt x="1" y="3"/>
                      <a:pt x="1" y="5"/>
                    </a:cubicBezTo>
                    <a:cubicBezTo>
                      <a:pt x="0" y="6"/>
                      <a:pt x="0" y="7"/>
                      <a:pt x="0" y="8"/>
                    </a:cubicBezTo>
                    <a:cubicBezTo>
                      <a:pt x="1" y="7"/>
                      <a:pt x="1" y="7"/>
                      <a:pt x="2" y="7"/>
                    </a:cubicBezTo>
                    <a:cubicBezTo>
                      <a:pt x="2" y="5"/>
                      <a:pt x="3" y="3"/>
                      <a:pt x="4" y="0"/>
                    </a:cubicBezTo>
                    <a:cubicBezTo>
                      <a:pt x="3"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2" name="Freeform 400"/>
              <p:cNvSpPr>
                <a:spLocks noEditPoints="1"/>
              </p:cNvSpPr>
              <p:nvPr/>
            </p:nvSpPr>
            <p:spPr bwMode="auto">
              <a:xfrm>
                <a:off x="2945" y="1672"/>
                <a:ext cx="47" cy="42"/>
              </a:xfrm>
              <a:custGeom>
                <a:avLst/>
                <a:gdLst>
                  <a:gd name="T0" fmla="*/ 8 w 22"/>
                  <a:gd name="T1" fmla="*/ 17 h 20"/>
                  <a:gd name="T2" fmla="*/ 8 w 22"/>
                  <a:gd name="T3" fmla="*/ 17 h 20"/>
                  <a:gd name="T4" fmla="*/ 8 w 22"/>
                  <a:gd name="T5" fmla="*/ 18 h 20"/>
                  <a:gd name="T6" fmla="*/ 8 w 22"/>
                  <a:gd name="T7" fmla="*/ 17 h 20"/>
                  <a:gd name="T8" fmla="*/ 16 w 22"/>
                  <a:gd name="T9" fmla="*/ 11 h 20"/>
                  <a:gd name="T10" fmla="*/ 11 w 22"/>
                  <a:gd name="T11" fmla="*/ 13 h 20"/>
                  <a:gd name="T12" fmla="*/ 16 w 22"/>
                  <a:gd name="T13" fmla="*/ 19 h 20"/>
                  <a:gd name="T14" fmla="*/ 17 w 22"/>
                  <a:gd name="T15" fmla="*/ 20 h 20"/>
                  <a:gd name="T16" fmla="*/ 21 w 22"/>
                  <a:gd name="T17" fmla="*/ 15 h 20"/>
                  <a:gd name="T18" fmla="*/ 18 w 22"/>
                  <a:gd name="T19" fmla="*/ 13 h 20"/>
                  <a:gd name="T20" fmla="*/ 16 w 22"/>
                  <a:gd name="T21" fmla="*/ 11 h 20"/>
                  <a:gd name="T22" fmla="*/ 22 w 22"/>
                  <a:gd name="T23" fmla="*/ 9 h 20"/>
                  <a:gd name="T24" fmla="*/ 21 w 22"/>
                  <a:gd name="T25" fmla="*/ 9 h 20"/>
                  <a:gd name="T26" fmla="*/ 22 w 22"/>
                  <a:gd name="T27" fmla="*/ 10 h 20"/>
                  <a:gd name="T28" fmla="*/ 22 w 22"/>
                  <a:gd name="T29" fmla="*/ 9 h 20"/>
                  <a:gd name="T30" fmla="*/ 20 w 22"/>
                  <a:gd name="T31" fmla="*/ 2 h 20"/>
                  <a:gd name="T32" fmla="*/ 20 w 22"/>
                  <a:gd name="T33" fmla="*/ 4 h 20"/>
                  <a:gd name="T34" fmla="*/ 19 w 22"/>
                  <a:gd name="T35" fmla="*/ 7 h 20"/>
                  <a:gd name="T36" fmla="*/ 22 w 22"/>
                  <a:gd name="T37" fmla="*/ 6 h 20"/>
                  <a:gd name="T38" fmla="*/ 22 w 22"/>
                  <a:gd name="T39" fmla="*/ 3 h 20"/>
                  <a:gd name="T40" fmla="*/ 20 w 22"/>
                  <a:gd name="T41" fmla="*/ 2 h 20"/>
                  <a:gd name="T42" fmla="*/ 0 w 22"/>
                  <a:gd name="T43" fmla="*/ 0 h 20"/>
                  <a:gd name="T44" fmla="*/ 6 w 22"/>
                  <a:gd name="T45" fmla="*/ 15 h 20"/>
                  <a:gd name="T46" fmla="*/ 6 w 22"/>
                  <a:gd name="T47" fmla="*/ 14 h 20"/>
                  <a:gd name="T48" fmla="*/ 0 w 22"/>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0">
                    <a:moveTo>
                      <a:pt x="8" y="17"/>
                    </a:moveTo>
                    <a:cubicBezTo>
                      <a:pt x="8" y="17"/>
                      <a:pt x="8" y="17"/>
                      <a:pt x="8" y="17"/>
                    </a:cubicBezTo>
                    <a:cubicBezTo>
                      <a:pt x="8" y="18"/>
                      <a:pt x="8" y="18"/>
                      <a:pt x="8" y="18"/>
                    </a:cubicBezTo>
                    <a:lnTo>
                      <a:pt x="8" y="17"/>
                    </a:lnTo>
                    <a:close/>
                    <a:moveTo>
                      <a:pt x="16" y="11"/>
                    </a:moveTo>
                    <a:cubicBezTo>
                      <a:pt x="14" y="12"/>
                      <a:pt x="13" y="13"/>
                      <a:pt x="11" y="13"/>
                    </a:cubicBezTo>
                    <a:cubicBezTo>
                      <a:pt x="12" y="15"/>
                      <a:pt x="14" y="17"/>
                      <a:pt x="16" y="19"/>
                    </a:cubicBezTo>
                    <a:cubicBezTo>
                      <a:pt x="16" y="19"/>
                      <a:pt x="17" y="20"/>
                      <a:pt x="17" y="20"/>
                    </a:cubicBezTo>
                    <a:cubicBezTo>
                      <a:pt x="19" y="19"/>
                      <a:pt x="20" y="17"/>
                      <a:pt x="21" y="15"/>
                    </a:cubicBezTo>
                    <a:cubicBezTo>
                      <a:pt x="20" y="14"/>
                      <a:pt x="19" y="13"/>
                      <a:pt x="18" y="13"/>
                    </a:cubicBezTo>
                    <a:cubicBezTo>
                      <a:pt x="17" y="12"/>
                      <a:pt x="16" y="12"/>
                      <a:pt x="16" y="11"/>
                    </a:cubicBezTo>
                    <a:close/>
                    <a:moveTo>
                      <a:pt x="22" y="9"/>
                    </a:moveTo>
                    <a:cubicBezTo>
                      <a:pt x="21" y="9"/>
                      <a:pt x="21" y="9"/>
                      <a:pt x="21" y="9"/>
                    </a:cubicBezTo>
                    <a:cubicBezTo>
                      <a:pt x="22" y="10"/>
                      <a:pt x="22" y="10"/>
                      <a:pt x="22" y="10"/>
                    </a:cubicBezTo>
                    <a:lnTo>
                      <a:pt x="22" y="9"/>
                    </a:lnTo>
                    <a:close/>
                    <a:moveTo>
                      <a:pt x="20" y="2"/>
                    </a:moveTo>
                    <a:cubicBezTo>
                      <a:pt x="20" y="3"/>
                      <a:pt x="20" y="3"/>
                      <a:pt x="20" y="4"/>
                    </a:cubicBezTo>
                    <a:cubicBezTo>
                      <a:pt x="20" y="5"/>
                      <a:pt x="20" y="6"/>
                      <a:pt x="19" y="7"/>
                    </a:cubicBezTo>
                    <a:cubicBezTo>
                      <a:pt x="20" y="7"/>
                      <a:pt x="21" y="6"/>
                      <a:pt x="22" y="6"/>
                    </a:cubicBezTo>
                    <a:cubicBezTo>
                      <a:pt x="22" y="5"/>
                      <a:pt x="22" y="4"/>
                      <a:pt x="22" y="3"/>
                    </a:cubicBezTo>
                    <a:cubicBezTo>
                      <a:pt x="21" y="3"/>
                      <a:pt x="21" y="2"/>
                      <a:pt x="20" y="2"/>
                    </a:cubicBezTo>
                    <a:close/>
                    <a:moveTo>
                      <a:pt x="0" y="0"/>
                    </a:moveTo>
                    <a:cubicBezTo>
                      <a:pt x="2" y="6"/>
                      <a:pt x="4" y="11"/>
                      <a:pt x="6" y="15"/>
                    </a:cubicBezTo>
                    <a:cubicBezTo>
                      <a:pt x="6" y="14"/>
                      <a:pt x="6" y="14"/>
                      <a:pt x="6" y="14"/>
                    </a:cubicBezTo>
                    <a:cubicBezTo>
                      <a:pt x="4" y="11"/>
                      <a:pt x="2" y="6"/>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3" name="Freeform 401"/>
              <p:cNvSpPr>
                <a:spLocks noEditPoints="1"/>
              </p:cNvSpPr>
              <p:nvPr/>
            </p:nvSpPr>
            <p:spPr bwMode="auto">
              <a:xfrm>
                <a:off x="2920" y="1538"/>
                <a:ext cx="91" cy="176"/>
              </a:xfrm>
              <a:custGeom>
                <a:avLst/>
                <a:gdLst>
                  <a:gd name="T0" fmla="*/ 20 w 43"/>
                  <a:gd name="T1" fmla="*/ 81 h 83"/>
                  <a:gd name="T2" fmla="*/ 20 w 43"/>
                  <a:gd name="T3" fmla="*/ 81 h 83"/>
                  <a:gd name="T4" fmla="*/ 33 w 43"/>
                  <a:gd name="T5" fmla="*/ 78 h 83"/>
                  <a:gd name="T6" fmla="*/ 29 w 43"/>
                  <a:gd name="T7" fmla="*/ 83 h 83"/>
                  <a:gd name="T8" fmla="*/ 35 w 43"/>
                  <a:gd name="T9" fmla="*/ 72 h 83"/>
                  <a:gd name="T10" fmla="*/ 34 w 43"/>
                  <a:gd name="T11" fmla="*/ 73 h 83"/>
                  <a:gd name="T12" fmla="*/ 35 w 43"/>
                  <a:gd name="T13" fmla="*/ 72 h 83"/>
                  <a:gd name="T14" fmla="*/ 34 w 43"/>
                  <a:gd name="T15" fmla="*/ 69 h 83"/>
                  <a:gd name="T16" fmla="*/ 35 w 43"/>
                  <a:gd name="T17" fmla="*/ 67 h 83"/>
                  <a:gd name="T18" fmla="*/ 36 w 43"/>
                  <a:gd name="T19" fmla="*/ 49 h 83"/>
                  <a:gd name="T20" fmla="*/ 34 w 43"/>
                  <a:gd name="T21" fmla="*/ 56 h 83"/>
                  <a:gd name="T22" fmla="*/ 36 w 43"/>
                  <a:gd name="T23" fmla="*/ 49 h 83"/>
                  <a:gd name="T24" fmla="*/ 38 w 43"/>
                  <a:gd name="T25" fmla="*/ 42 h 83"/>
                  <a:gd name="T26" fmla="*/ 39 w 43"/>
                  <a:gd name="T27" fmla="*/ 35 h 83"/>
                  <a:gd name="T28" fmla="*/ 5 w 43"/>
                  <a:gd name="T29" fmla="*/ 26 h 83"/>
                  <a:gd name="T30" fmla="*/ 18 w 43"/>
                  <a:gd name="T31" fmla="*/ 78 h 83"/>
                  <a:gd name="T32" fmla="*/ 12 w 43"/>
                  <a:gd name="T33" fmla="*/ 63 h 83"/>
                  <a:gd name="T34" fmla="*/ 6 w 43"/>
                  <a:gd name="T35" fmla="*/ 26 h 83"/>
                  <a:gd name="T36" fmla="*/ 40 w 43"/>
                  <a:gd name="T37" fmla="*/ 22 h 83"/>
                  <a:gd name="T38" fmla="*/ 39 w 43"/>
                  <a:gd name="T39" fmla="*/ 28 h 83"/>
                  <a:gd name="T40" fmla="*/ 43 w 43"/>
                  <a:gd name="T41" fmla="*/ 10 h 83"/>
                  <a:gd name="T42" fmla="*/ 43 w 43"/>
                  <a:gd name="T43" fmla="*/ 11 h 83"/>
                  <a:gd name="T44" fmla="*/ 42 w 43"/>
                  <a:gd name="T45" fmla="*/ 15 h 83"/>
                  <a:gd name="T46" fmla="*/ 43 w 43"/>
                  <a:gd name="T47" fmla="*/ 12 h 83"/>
                  <a:gd name="T48" fmla="*/ 40 w 43"/>
                  <a:gd name="T49" fmla="*/ 6 h 83"/>
                  <a:gd name="T50" fmla="*/ 42 w 43"/>
                  <a:gd name="T51" fmla="*/ 8 h 83"/>
                  <a:gd name="T52" fmla="*/ 40 w 43"/>
                  <a:gd name="T53" fmla="*/ 6 h 83"/>
                  <a:gd name="T54" fmla="*/ 0 w 43"/>
                  <a:gd name="T55" fmla="*/ 0 h 83"/>
                  <a:gd name="T56" fmla="*/ 9 w 43"/>
                  <a:gd name="T57" fmla="*/ 4 h 83"/>
                  <a:gd name="T58" fmla="*/ 19 w 43"/>
                  <a:gd name="T59" fmla="*/ 2 h 83"/>
                  <a:gd name="T60" fmla="*/ 18 w 43"/>
                  <a:gd name="T61" fmla="*/ 2 h 83"/>
                  <a:gd name="T62" fmla="*/ 3 w 43"/>
                  <a:gd name="T6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83">
                    <a:moveTo>
                      <a:pt x="20" y="80"/>
                    </a:moveTo>
                    <a:cubicBezTo>
                      <a:pt x="20" y="81"/>
                      <a:pt x="20" y="81"/>
                      <a:pt x="20" y="81"/>
                    </a:cubicBezTo>
                    <a:cubicBezTo>
                      <a:pt x="20" y="81"/>
                      <a:pt x="21" y="82"/>
                      <a:pt x="21" y="83"/>
                    </a:cubicBezTo>
                    <a:cubicBezTo>
                      <a:pt x="21" y="82"/>
                      <a:pt x="20" y="81"/>
                      <a:pt x="20" y="81"/>
                    </a:cubicBezTo>
                    <a:lnTo>
                      <a:pt x="20" y="80"/>
                    </a:lnTo>
                    <a:close/>
                    <a:moveTo>
                      <a:pt x="33" y="78"/>
                    </a:moveTo>
                    <a:cubicBezTo>
                      <a:pt x="32" y="80"/>
                      <a:pt x="31" y="82"/>
                      <a:pt x="29" y="83"/>
                    </a:cubicBezTo>
                    <a:cubicBezTo>
                      <a:pt x="29" y="83"/>
                      <a:pt x="29" y="83"/>
                      <a:pt x="29" y="83"/>
                    </a:cubicBezTo>
                    <a:cubicBezTo>
                      <a:pt x="31" y="82"/>
                      <a:pt x="32" y="80"/>
                      <a:pt x="33" y="78"/>
                    </a:cubicBezTo>
                    <a:close/>
                    <a:moveTo>
                      <a:pt x="35" y="72"/>
                    </a:moveTo>
                    <a:cubicBezTo>
                      <a:pt x="34" y="72"/>
                      <a:pt x="34" y="72"/>
                      <a:pt x="34" y="72"/>
                    </a:cubicBezTo>
                    <a:cubicBezTo>
                      <a:pt x="34" y="73"/>
                      <a:pt x="34" y="73"/>
                      <a:pt x="34" y="73"/>
                    </a:cubicBezTo>
                    <a:cubicBezTo>
                      <a:pt x="34" y="73"/>
                      <a:pt x="34" y="73"/>
                      <a:pt x="34" y="73"/>
                    </a:cubicBezTo>
                    <a:lnTo>
                      <a:pt x="35" y="72"/>
                    </a:lnTo>
                    <a:close/>
                    <a:moveTo>
                      <a:pt x="34" y="66"/>
                    </a:moveTo>
                    <a:cubicBezTo>
                      <a:pt x="34" y="67"/>
                      <a:pt x="34" y="68"/>
                      <a:pt x="34" y="69"/>
                    </a:cubicBezTo>
                    <a:cubicBezTo>
                      <a:pt x="35" y="69"/>
                      <a:pt x="35" y="69"/>
                      <a:pt x="35" y="69"/>
                    </a:cubicBezTo>
                    <a:cubicBezTo>
                      <a:pt x="35" y="68"/>
                      <a:pt x="35" y="67"/>
                      <a:pt x="35" y="67"/>
                    </a:cubicBezTo>
                    <a:lnTo>
                      <a:pt x="34" y="66"/>
                    </a:lnTo>
                    <a:close/>
                    <a:moveTo>
                      <a:pt x="36" y="49"/>
                    </a:moveTo>
                    <a:cubicBezTo>
                      <a:pt x="35" y="52"/>
                      <a:pt x="34" y="54"/>
                      <a:pt x="34" y="56"/>
                    </a:cubicBezTo>
                    <a:cubicBezTo>
                      <a:pt x="34" y="56"/>
                      <a:pt x="34" y="56"/>
                      <a:pt x="34" y="56"/>
                    </a:cubicBezTo>
                    <a:cubicBezTo>
                      <a:pt x="35" y="54"/>
                      <a:pt x="35" y="52"/>
                      <a:pt x="36" y="50"/>
                    </a:cubicBezTo>
                    <a:lnTo>
                      <a:pt x="36" y="49"/>
                    </a:lnTo>
                    <a:close/>
                    <a:moveTo>
                      <a:pt x="39" y="35"/>
                    </a:moveTo>
                    <a:cubicBezTo>
                      <a:pt x="38" y="38"/>
                      <a:pt x="38" y="40"/>
                      <a:pt x="38" y="42"/>
                    </a:cubicBezTo>
                    <a:cubicBezTo>
                      <a:pt x="38" y="42"/>
                      <a:pt x="38" y="42"/>
                      <a:pt x="38" y="42"/>
                    </a:cubicBezTo>
                    <a:cubicBezTo>
                      <a:pt x="39" y="40"/>
                      <a:pt x="39" y="38"/>
                      <a:pt x="39" y="35"/>
                    </a:cubicBezTo>
                    <a:close/>
                    <a:moveTo>
                      <a:pt x="5" y="25"/>
                    </a:moveTo>
                    <a:cubicBezTo>
                      <a:pt x="5" y="26"/>
                      <a:pt x="5" y="26"/>
                      <a:pt x="5" y="26"/>
                    </a:cubicBezTo>
                    <a:cubicBezTo>
                      <a:pt x="8" y="30"/>
                      <a:pt x="9" y="36"/>
                      <a:pt x="10" y="48"/>
                    </a:cubicBezTo>
                    <a:cubicBezTo>
                      <a:pt x="10" y="61"/>
                      <a:pt x="14" y="72"/>
                      <a:pt x="18" y="78"/>
                    </a:cubicBezTo>
                    <a:cubicBezTo>
                      <a:pt x="18" y="78"/>
                      <a:pt x="18" y="78"/>
                      <a:pt x="18" y="78"/>
                    </a:cubicBezTo>
                    <a:cubicBezTo>
                      <a:pt x="16" y="74"/>
                      <a:pt x="14" y="69"/>
                      <a:pt x="12" y="63"/>
                    </a:cubicBezTo>
                    <a:cubicBezTo>
                      <a:pt x="11" y="58"/>
                      <a:pt x="10" y="53"/>
                      <a:pt x="10" y="47"/>
                    </a:cubicBezTo>
                    <a:cubicBezTo>
                      <a:pt x="9" y="36"/>
                      <a:pt x="8" y="30"/>
                      <a:pt x="6" y="26"/>
                    </a:cubicBezTo>
                    <a:lnTo>
                      <a:pt x="5" y="25"/>
                    </a:lnTo>
                    <a:close/>
                    <a:moveTo>
                      <a:pt x="40" y="22"/>
                    </a:moveTo>
                    <a:cubicBezTo>
                      <a:pt x="40" y="24"/>
                      <a:pt x="39" y="25"/>
                      <a:pt x="39" y="28"/>
                    </a:cubicBezTo>
                    <a:cubicBezTo>
                      <a:pt x="39" y="28"/>
                      <a:pt x="39" y="28"/>
                      <a:pt x="39" y="28"/>
                    </a:cubicBezTo>
                    <a:cubicBezTo>
                      <a:pt x="39" y="26"/>
                      <a:pt x="40" y="24"/>
                      <a:pt x="40" y="22"/>
                    </a:cubicBezTo>
                    <a:close/>
                    <a:moveTo>
                      <a:pt x="43" y="10"/>
                    </a:moveTo>
                    <a:cubicBezTo>
                      <a:pt x="43" y="10"/>
                      <a:pt x="43" y="10"/>
                      <a:pt x="43" y="10"/>
                    </a:cubicBezTo>
                    <a:cubicBezTo>
                      <a:pt x="43" y="11"/>
                      <a:pt x="43" y="11"/>
                      <a:pt x="43" y="11"/>
                    </a:cubicBezTo>
                    <a:cubicBezTo>
                      <a:pt x="43" y="12"/>
                      <a:pt x="43" y="12"/>
                      <a:pt x="43" y="12"/>
                    </a:cubicBezTo>
                    <a:cubicBezTo>
                      <a:pt x="43" y="13"/>
                      <a:pt x="42" y="14"/>
                      <a:pt x="42" y="15"/>
                    </a:cubicBezTo>
                    <a:cubicBezTo>
                      <a:pt x="43" y="15"/>
                      <a:pt x="43" y="15"/>
                      <a:pt x="43" y="15"/>
                    </a:cubicBezTo>
                    <a:cubicBezTo>
                      <a:pt x="43" y="14"/>
                      <a:pt x="43" y="13"/>
                      <a:pt x="43" y="12"/>
                    </a:cubicBezTo>
                    <a:cubicBezTo>
                      <a:pt x="43" y="11"/>
                      <a:pt x="43" y="11"/>
                      <a:pt x="43" y="10"/>
                    </a:cubicBezTo>
                    <a:close/>
                    <a:moveTo>
                      <a:pt x="40" y="6"/>
                    </a:moveTo>
                    <a:cubicBezTo>
                      <a:pt x="40" y="6"/>
                      <a:pt x="40" y="6"/>
                      <a:pt x="40" y="6"/>
                    </a:cubicBezTo>
                    <a:cubicBezTo>
                      <a:pt x="41" y="7"/>
                      <a:pt x="41" y="7"/>
                      <a:pt x="42" y="8"/>
                    </a:cubicBezTo>
                    <a:cubicBezTo>
                      <a:pt x="42" y="8"/>
                      <a:pt x="42" y="8"/>
                      <a:pt x="42" y="8"/>
                    </a:cubicBezTo>
                    <a:cubicBezTo>
                      <a:pt x="42" y="7"/>
                      <a:pt x="41" y="7"/>
                      <a:pt x="40" y="6"/>
                    </a:cubicBezTo>
                    <a:close/>
                    <a:moveTo>
                      <a:pt x="1" y="0"/>
                    </a:moveTo>
                    <a:cubicBezTo>
                      <a:pt x="0" y="0"/>
                      <a:pt x="0" y="0"/>
                      <a:pt x="0" y="0"/>
                    </a:cubicBezTo>
                    <a:cubicBezTo>
                      <a:pt x="1" y="0"/>
                      <a:pt x="2" y="1"/>
                      <a:pt x="3" y="2"/>
                    </a:cubicBezTo>
                    <a:cubicBezTo>
                      <a:pt x="5" y="3"/>
                      <a:pt x="7" y="4"/>
                      <a:pt x="9" y="4"/>
                    </a:cubicBezTo>
                    <a:cubicBezTo>
                      <a:pt x="12" y="4"/>
                      <a:pt x="15" y="3"/>
                      <a:pt x="18" y="2"/>
                    </a:cubicBezTo>
                    <a:cubicBezTo>
                      <a:pt x="18" y="2"/>
                      <a:pt x="18" y="2"/>
                      <a:pt x="19" y="2"/>
                    </a:cubicBezTo>
                    <a:cubicBezTo>
                      <a:pt x="19" y="1"/>
                      <a:pt x="19" y="1"/>
                      <a:pt x="19" y="1"/>
                    </a:cubicBezTo>
                    <a:cubicBezTo>
                      <a:pt x="18" y="2"/>
                      <a:pt x="18" y="2"/>
                      <a:pt x="18" y="2"/>
                    </a:cubicBezTo>
                    <a:cubicBezTo>
                      <a:pt x="15" y="3"/>
                      <a:pt x="12" y="4"/>
                      <a:pt x="9" y="4"/>
                    </a:cubicBezTo>
                    <a:cubicBezTo>
                      <a:pt x="7" y="4"/>
                      <a:pt x="5" y="3"/>
                      <a:pt x="3" y="1"/>
                    </a:cubicBezTo>
                    <a:cubicBezTo>
                      <a:pt x="2" y="1"/>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4" name="Freeform 402"/>
              <p:cNvSpPr>
                <a:spLocks noEditPoints="1"/>
              </p:cNvSpPr>
              <p:nvPr/>
            </p:nvSpPr>
            <p:spPr bwMode="auto">
              <a:xfrm>
                <a:off x="2909" y="1538"/>
                <a:ext cx="55" cy="163"/>
              </a:xfrm>
              <a:custGeom>
                <a:avLst/>
                <a:gdLst>
                  <a:gd name="T0" fmla="*/ 11 w 26"/>
                  <a:gd name="T1" fmla="*/ 24 h 77"/>
                  <a:gd name="T2" fmla="*/ 10 w 26"/>
                  <a:gd name="T3" fmla="*/ 25 h 77"/>
                  <a:gd name="T4" fmla="*/ 11 w 26"/>
                  <a:gd name="T5" fmla="*/ 26 h 77"/>
                  <a:gd name="T6" fmla="*/ 15 w 26"/>
                  <a:gd name="T7" fmla="*/ 48 h 77"/>
                  <a:gd name="T8" fmla="*/ 17 w 26"/>
                  <a:gd name="T9" fmla="*/ 63 h 77"/>
                  <a:gd name="T10" fmla="*/ 23 w 26"/>
                  <a:gd name="T11" fmla="*/ 77 h 77"/>
                  <a:gd name="T12" fmla="*/ 23 w 26"/>
                  <a:gd name="T13" fmla="*/ 77 h 77"/>
                  <a:gd name="T14" fmla="*/ 23 w 26"/>
                  <a:gd name="T15" fmla="*/ 74 h 77"/>
                  <a:gd name="T16" fmla="*/ 16 w 26"/>
                  <a:gd name="T17" fmla="*/ 49 h 77"/>
                  <a:gd name="T18" fmla="*/ 11 w 26"/>
                  <a:gd name="T19" fmla="*/ 24 h 77"/>
                  <a:gd name="T20" fmla="*/ 5 w 26"/>
                  <a:gd name="T21" fmla="*/ 0 h 77"/>
                  <a:gd name="T22" fmla="*/ 2 w 26"/>
                  <a:gd name="T23" fmla="*/ 2 h 77"/>
                  <a:gd name="T24" fmla="*/ 0 w 26"/>
                  <a:gd name="T25" fmla="*/ 5 h 77"/>
                  <a:gd name="T26" fmla="*/ 0 w 26"/>
                  <a:gd name="T27" fmla="*/ 5 h 77"/>
                  <a:gd name="T28" fmla="*/ 0 w 26"/>
                  <a:gd name="T29" fmla="*/ 5 h 77"/>
                  <a:gd name="T30" fmla="*/ 2 w 26"/>
                  <a:gd name="T31" fmla="*/ 5 h 77"/>
                  <a:gd name="T32" fmla="*/ 7 w 26"/>
                  <a:gd name="T33" fmla="*/ 3 h 77"/>
                  <a:gd name="T34" fmla="*/ 10 w 26"/>
                  <a:gd name="T35" fmla="*/ 4 h 77"/>
                  <a:gd name="T36" fmla="*/ 14 w 26"/>
                  <a:gd name="T37" fmla="*/ 6 h 77"/>
                  <a:gd name="T38" fmla="*/ 20 w 26"/>
                  <a:gd name="T39" fmla="*/ 4 h 77"/>
                  <a:gd name="T40" fmla="*/ 26 w 26"/>
                  <a:gd name="T41" fmla="*/ 3 h 77"/>
                  <a:gd name="T42" fmla="*/ 24 w 26"/>
                  <a:gd name="T43" fmla="*/ 2 h 77"/>
                  <a:gd name="T44" fmla="*/ 23 w 26"/>
                  <a:gd name="T45" fmla="*/ 2 h 77"/>
                  <a:gd name="T46" fmla="*/ 14 w 26"/>
                  <a:gd name="T47" fmla="*/ 4 h 77"/>
                  <a:gd name="T48" fmla="*/ 8 w 26"/>
                  <a:gd name="T49" fmla="*/ 2 h 77"/>
                  <a:gd name="T50" fmla="*/ 5 w 26"/>
                  <a:gd name="T5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77">
                    <a:moveTo>
                      <a:pt x="11" y="24"/>
                    </a:moveTo>
                    <a:cubicBezTo>
                      <a:pt x="11" y="24"/>
                      <a:pt x="10" y="25"/>
                      <a:pt x="10" y="25"/>
                    </a:cubicBezTo>
                    <a:cubicBezTo>
                      <a:pt x="11" y="26"/>
                      <a:pt x="11" y="26"/>
                      <a:pt x="11" y="26"/>
                    </a:cubicBezTo>
                    <a:cubicBezTo>
                      <a:pt x="13" y="30"/>
                      <a:pt x="15" y="36"/>
                      <a:pt x="15" y="48"/>
                    </a:cubicBezTo>
                    <a:cubicBezTo>
                      <a:pt x="15" y="54"/>
                      <a:pt x="16" y="58"/>
                      <a:pt x="17" y="63"/>
                    </a:cubicBezTo>
                    <a:cubicBezTo>
                      <a:pt x="19" y="69"/>
                      <a:pt x="21" y="74"/>
                      <a:pt x="23" y="77"/>
                    </a:cubicBezTo>
                    <a:cubicBezTo>
                      <a:pt x="23" y="77"/>
                      <a:pt x="23" y="77"/>
                      <a:pt x="23" y="77"/>
                    </a:cubicBezTo>
                    <a:cubicBezTo>
                      <a:pt x="23" y="76"/>
                      <a:pt x="23" y="75"/>
                      <a:pt x="23" y="74"/>
                    </a:cubicBezTo>
                    <a:cubicBezTo>
                      <a:pt x="19" y="68"/>
                      <a:pt x="17" y="59"/>
                      <a:pt x="16" y="49"/>
                    </a:cubicBezTo>
                    <a:cubicBezTo>
                      <a:pt x="16" y="35"/>
                      <a:pt x="14" y="28"/>
                      <a:pt x="11" y="24"/>
                    </a:cubicBezTo>
                    <a:close/>
                    <a:moveTo>
                      <a:pt x="5" y="0"/>
                    </a:moveTo>
                    <a:cubicBezTo>
                      <a:pt x="3" y="1"/>
                      <a:pt x="2" y="2"/>
                      <a:pt x="2" y="2"/>
                    </a:cubicBezTo>
                    <a:cubicBezTo>
                      <a:pt x="1" y="3"/>
                      <a:pt x="0" y="4"/>
                      <a:pt x="0" y="5"/>
                    </a:cubicBezTo>
                    <a:cubicBezTo>
                      <a:pt x="0" y="5"/>
                      <a:pt x="0" y="5"/>
                      <a:pt x="0" y="5"/>
                    </a:cubicBezTo>
                    <a:cubicBezTo>
                      <a:pt x="0" y="5"/>
                      <a:pt x="0" y="5"/>
                      <a:pt x="0" y="5"/>
                    </a:cubicBezTo>
                    <a:cubicBezTo>
                      <a:pt x="1" y="5"/>
                      <a:pt x="1" y="5"/>
                      <a:pt x="2" y="5"/>
                    </a:cubicBezTo>
                    <a:cubicBezTo>
                      <a:pt x="2" y="5"/>
                      <a:pt x="4" y="3"/>
                      <a:pt x="7" y="3"/>
                    </a:cubicBezTo>
                    <a:cubicBezTo>
                      <a:pt x="8" y="3"/>
                      <a:pt x="9" y="3"/>
                      <a:pt x="10" y="4"/>
                    </a:cubicBezTo>
                    <a:cubicBezTo>
                      <a:pt x="12" y="5"/>
                      <a:pt x="13" y="6"/>
                      <a:pt x="14" y="6"/>
                    </a:cubicBezTo>
                    <a:cubicBezTo>
                      <a:pt x="16" y="6"/>
                      <a:pt x="18" y="5"/>
                      <a:pt x="20" y="4"/>
                    </a:cubicBezTo>
                    <a:cubicBezTo>
                      <a:pt x="22" y="3"/>
                      <a:pt x="24" y="3"/>
                      <a:pt x="26" y="3"/>
                    </a:cubicBezTo>
                    <a:cubicBezTo>
                      <a:pt x="26" y="2"/>
                      <a:pt x="25" y="2"/>
                      <a:pt x="24" y="2"/>
                    </a:cubicBezTo>
                    <a:cubicBezTo>
                      <a:pt x="24" y="2"/>
                      <a:pt x="23" y="2"/>
                      <a:pt x="23" y="2"/>
                    </a:cubicBezTo>
                    <a:cubicBezTo>
                      <a:pt x="20" y="3"/>
                      <a:pt x="17" y="4"/>
                      <a:pt x="14" y="4"/>
                    </a:cubicBezTo>
                    <a:cubicBezTo>
                      <a:pt x="12" y="4"/>
                      <a:pt x="10" y="3"/>
                      <a:pt x="8" y="2"/>
                    </a:cubicBezTo>
                    <a:cubicBezTo>
                      <a:pt x="7" y="1"/>
                      <a:pt x="6" y="0"/>
                      <a:pt x="5" y="0"/>
                    </a:cubicBezTo>
                    <a:close/>
                  </a:path>
                </a:pathLst>
              </a:custGeom>
              <a:solidFill>
                <a:srgbClr val="AE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5" name="Freeform 403"/>
              <p:cNvSpPr>
                <a:spLocks noEditPoints="1"/>
              </p:cNvSpPr>
              <p:nvPr/>
            </p:nvSpPr>
            <p:spPr bwMode="auto">
              <a:xfrm>
                <a:off x="2920" y="1538"/>
                <a:ext cx="40" cy="134"/>
              </a:xfrm>
              <a:custGeom>
                <a:avLst/>
                <a:gdLst>
                  <a:gd name="T0" fmla="*/ 6 w 19"/>
                  <a:gd name="T1" fmla="*/ 26 h 63"/>
                  <a:gd name="T2" fmla="*/ 10 w 19"/>
                  <a:gd name="T3" fmla="*/ 47 h 63"/>
                  <a:gd name="T4" fmla="*/ 12 w 19"/>
                  <a:gd name="T5" fmla="*/ 63 h 63"/>
                  <a:gd name="T6" fmla="*/ 10 w 19"/>
                  <a:gd name="T7" fmla="*/ 48 h 63"/>
                  <a:gd name="T8" fmla="*/ 6 w 19"/>
                  <a:gd name="T9" fmla="*/ 26 h 63"/>
                  <a:gd name="T10" fmla="*/ 0 w 19"/>
                  <a:gd name="T11" fmla="*/ 0 h 63"/>
                  <a:gd name="T12" fmla="*/ 0 w 19"/>
                  <a:gd name="T13" fmla="*/ 0 h 63"/>
                  <a:gd name="T14" fmla="*/ 3 w 19"/>
                  <a:gd name="T15" fmla="*/ 2 h 63"/>
                  <a:gd name="T16" fmla="*/ 9 w 19"/>
                  <a:gd name="T17" fmla="*/ 4 h 63"/>
                  <a:gd name="T18" fmla="*/ 18 w 19"/>
                  <a:gd name="T19" fmla="*/ 2 h 63"/>
                  <a:gd name="T20" fmla="*/ 19 w 19"/>
                  <a:gd name="T21" fmla="*/ 2 h 63"/>
                  <a:gd name="T22" fmla="*/ 19 w 19"/>
                  <a:gd name="T23" fmla="*/ 2 h 63"/>
                  <a:gd name="T24" fmla="*/ 18 w 19"/>
                  <a:gd name="T25" fmla="*/ 2 h 63"/>
                  <a:gd name="T26" fmla="*/ 9 w 19"/>
                  <a:gd name="T27" fmla="*/ 4 h 63"/>
                  <a:gd name="T28" fmla="*/ 3 w 19"/>
                  <a:gd name="T29" fmla="*/ 2 h 63"/>
                  <a:gd name="T30" fmla="*/ 0 w 19"/>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63">
                    <a:moveTo>
                      <a:pt x="6" y="26"/>
                    </a:moveTo>
                    <a:cubicBezTo>
                      <a:pt x="8" y="30"/>
                      <a:pt x="9" y="36"/>
                      <a:pt x="10" y="47"/>
                    </a:cubicBezTo>
                    <a:cubicBezTo>
                      <a:pt x="10" y="53"/>
                      <a:pt x="11" y="58"/>
                      <a:pt x="12" y="63"/>
                    </a:cubicBezTo>
                    <a:cubicBezTo>
                      <a:pt x="11" y="58"/>
                      <a:pt x="10" y="54"/>
                      <a:pt x="10" y="48"/>
                    </a:cubicBezTo>
                    <a:cubicBezTo>
                      <a:pt x="10" y="36"/>
                      <a:pt x="8" y="30"/>
                      <a:pt x="6" y="26"/>
                    </a:cubicBezTo>
                    <a:close/>
                    <a:moveTo>
                      <a:pt x="0" y="0"/>
                    </a:moveTo>
                    <a:cubicBezTo>
                      <a:pt x="0" y="0"/>
                      <a:pt x="0" y="0"/>
                      <a:pt x="0" y="0"/>
                    </a:cubicBezTo>
                    <a:cubicBezTo>
                      <a:pt x="1" y="0"/>
                      <a:pt x="2" y="1"/>
                      <a:pt x="3" y="2"/>
                    </a:cubicBezTo>
                    <a:cubicBezTo>
                      <a:pt x="5" y="3"/>
                      <a:pt x="7" y="4"/>
                      <a:pt x="9" y="4"/>
                    </a:cubicBezTo>
                    <a:cubicBezTo>
                      <a:pt x="12" y="4"/>
                      <a:pt x="15" y="3"/>
                      <a:pt x="18" y="2"/>
                    </a:cubicBezTo>
                    <a:cubicBezTo>
                      <a:pt x="18" y="2"/>
                      <a:pt x="19" y="2"/>
                      <a:pt x="19" y="2"/>
                    </a:cubicBezTo>
                    <a:cubicBezTo>
                      <a:pt x="19" y="2"/>
                      <a:pt x="19" y="2"/>
                      <a:pt x="19" y="2"/>
                    </a:cubicBezTo>
                    <a:cubicBezTo>
                      <a:pt x="18" y="2"/>
                      <a:pt x="18" y="2"/>
                      <a:pt x="18" y="2"/>
                    </a:cubicBezTo>
                    <a:cubicBezTo>
                      <a:pt x="15" y="3"/>
                      <a:pt x="12" y="4"/>
                      <a:pt x="9" y="4"/>
                    </a:cubicBezTo>
                    <a:cubicBezTo>
                      <a:pt x="7" y="4"/>
                      <a:pt x="5" y="3"/>
                      <a:pt x="3" y="2"/>
                    </a:cubicBezTo>
                    <a:cubicBezTo>
                      <a:pt x="2" y="1"/>
                      <a:pt x="1" y="0"/>
                      <a:pt x="0" y="0"/>
                    </a:cubicBezTo>
                    <a:close/>
                  </a:path>
                </a:pathLst>
              </a:custGeom>
              <a:solidFill>
                <a:srgbClr val="7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6" name="Freeform 404"/>
              <p:cNvSpPr>
                <a:spLocks/>
              </p:cNvSpPr>
              <p:nvPr/>
            </p:nvSpPr>
            <p:spPr bwMode="auto">
              <a:xfrm>
                <a:off x="2918" y="1555"/>
                <a:ext cx="53" cy="131"/>
              </a:xfrm>
              <a:custGeom>
                <a:avLst/>
                <a:gdLst>
                  <a:gd name="T0" fmla="*/ 1 w 25"/>
                  <a:gd name="T1" fmla="*/ 0 h 62"/>
                  <a:gd name="T2" fmla="*/ 4 w 25"/>
                  <a:gd name="T3" fmla="*/ 8 h 62"/>
                  <a:gd name="T4" fmla="*/ 18 w 25"/>
                  <a:gd name="T5" fmla="*/ 33 h 62"/>
                  <a:gd name="T6" fmla="*/ 25 w 25"/>
                  <a:gd name="T7" fmla="*/ 62 h 62"/>
                  <a:gd name="T8" fmla="*/ 19 w 25"/>
                  <a:gd name="T9" fmla="*/ 37 h 62"/>
                  <a:gd name="T10" fmla="*/ 6 w 25"/>
                  <a:gd name="T11" fmla="*/ 8 h 62"/>
                  <a:gd name="T12" fmla="*/ 1 w 25"/>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25" h="62">
                    <a:moveTo>
                      <a:pt x="1" y="0"/>
                    </a:moveTo>
                    <a:cubicBezTo>
                      <a:pt x="1" y="0"/>
                      <a:pt x="0" y="4"/>
                      <a:pt x="4" y="8"/>
                    </a:cubicBezTo>
                    <a:cubicBezTo>
                      <a:pt x="9" y="12"/>
                      <a:pt x="15" y="17"/>
                      <a:pt x="18" y="33"/>
                    </a:cubicBezTo>
                    <a:cubicBezTo>
                      <a:pt x="20" y="49"/>
                      <a:pt x="20" y="51"/>
                      <a:pt x="25" y="62"/>
                    </a:cubicBezTo>
                    <a:cubicBezTo>
                      <a:pt x="25" y="62"/>
                      <a:pt x="21" y="54"/>
                      <a:pt x="19" y="37"/>
                    </a:cubicBezTo>
                    <a:cubicBezTo>
                      <a:pt x="18" y="23"/>
                      <a:pt x="13" y="14"/>
                      <a:pt x="6" y="8"/>
                    </a:cubicBezTo>
                    <a:cubicBezTo>
                      <a:pt x="6" y="8"/>
                      <a:pt x="2" y="8"/>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7" name="Freeform 405"/>
              <p:cNvSpPr>
                <a:spLocks/>
              </p:cNvSpPr>
              <p:nvPr/>
            </p:nvSpPr>
            <p:spPr bwMode="auto">
              <a:xfrm>
                <a:off x="2926" y="1548"/>
                <a:ext cx="75" cy="132"/>
              </a:xfrm>
              <a:custGeom>
                <a:avLst/>
                <a:gdLst>
                  <a:gd name="T0" fmla="*/ 9 w 35"/>
                  <a:gd name="T1" fmla="*/ 14 h 62"/>
                  <a:gd name="T2" fmla="*/ 3 w 35"/>
                  <a:gd name="T3" fmla="*/ 6 h 62"/>
                  <a:gd name="T4" fmla="*/ 5 w 35"/>
                  <a:gd name="T5" fmla="*/ 6 h 62"/>
                  <a:gd name="T6" fmla="*/ 14 w 35"/>
                  <a:gd name="T7" fmla="*/ 6 h 62"/>
                  <a:gd name="T8" fmla="*/ 32 w 35"/>
                  <a:gd name="T9" fmla="*/ 8 h 62"/>
                  <a:gd name="T10" fmla="*/ 27 w 35"/>
                  <a:gd name="T11" fmla="*/ 25 h 62"/>
                  <a:gd name="T12" fmla="*/ 29 w 35"/>
                  <a:gd name="T13" fmla="*/ 42 h 62"/>
                  <a:gd name="T14" fmla="*/ 27 w 35"/>
                  <a:gd name="T15" fmla="*/ 56 h 62"/>
                  <a:gd name="T16" fmla="*/ 19 w 35"/>
                  <a:gd name="T17" fmla="*/ 44 h 62"/>
                  <a:gd name="T18" fmla="*/ 18 w 35"/>
                  <a:gd name="T19" fmla="*/ 23 h 62"/>
                  <a:gd name="T20" fmla="*/ 9 w 35"/>
                  <a:gd name="T21"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2">
                    <a:moveTo>
                      <a:pt x="9" y="14"/>
                    </a:moveTo>
                    <a:cubicBezTo>
                      <a:pt x="9" y="14"/>
                      <a:pt x="0" y="9"/>
                      <a:pt x="3" y="6"/>
                    </a:cubicBezTo>
                    <a:cubicBezTo>
                      <a:pt x="4" y="5"/>
                      <a:pt x="4" y="5"/>
                      <a:pt x="5" y="6"/>
                    </a:cubicBezTo>
                    <a:cubicBezTo>
                      <a:pt x="6" y="7"/>
                      <a:pt x="8" y="7"/>
                      <a:pt x="14" y="6"/>
                    </a:cubicBezTo>
                    <a:cubicBezTo>
                      <a:pt x="24" y="3"/>
                      <a:pt x="29" y="0"/>
                      <a:pt x="32" y="8"/>
                    </a:cubicBezTo>
                    <a:cubicBezTo>
                      <a:pt x="35" y="16"/>
                      <a:pt x="26" y="19"/>
                      <a:pt x="27" y="25"/>
                    </a:cubicBezTo>
                    <a:cubicBezTo>
                      <a:pt x="29" y="30"/>
                      <a:pt x="31" y="35"/>
                      <a:pt x="29" y="42"/>
                    </a:cubicBezTo>
                    <a:cubicBezTo>
                      <a:pt x="26" y="49"/>
                      <a:pt x="27" y="51"/>
                      <a:pt x="27" y="56"/>
                    </a:cubicBezTo>
                    <a:cubicBezTo>
                      <a:pt x="27" y="62"/>
                      <a:pt x="16" y="60"/>
                      <a:pt x="19" y="44"/>
                    </a:cubicBezTo>
                    <a:cubicBezTo>
                      <a:pt x="23" y="28"/>
                      <a:pt x="19" y="26"/>
                      <a:pt x="18" y="23"/>
                    </a:cubicBezTo>
                    <a:cubicBezTo>
                      <a:pt x="16" y="19"/>
                      <a:pt x="12" y="17"/>
                      <a:pt x="9" y="1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2" name="Group 607"/>
            <p:cNvGrpSpPr>
              <a:grpSpLocks/>
            </p:cNvGrpSpPr>
            <p:nvPr/>
          </p:nvGrpSpPr>
          <p:grpSpPr bwMode="auto">
            <a:xfrm>
              <a:off x="4699000" y="2433638"/>
              <a:ext cx="446088" cy="517525"/>
              <a:chOff x="2960" y="1533"/>
              <a:chExt cx="281" cy="326"/>
            </a:xfrm>
          </p:grpSpPr>
          <p:sp>
            <p:nvSpPr>
              <p:cNvPr id="5758" name="Freeform 407"/>
              <p:cNvSpPr>
                <a:spLocks/>
              </p:cNvSpPr>
              <p:nvPr/>
            </p:nvSpPr>
            <p:spPr bwMode="auto">
              <a:xfrm>
                <a:off x="3128" y="1533"/>
                <a:ext cx="113" cy="190"/>
              </a:xfrm>
              <a:custGeom>
                <a:avLst/>
                <a:gdLst>
                  <a:gd name="T0" fmla="*/ 49 w 53"/>
                  <a:gd name="T1" fmla="*/ 5 h 89"/>
                  <a:gd name="T2" fmla="*/ 41 w 53"/>
                  <a:gd name="T3" fmla="*/ 3 h 89"/>
                  <a:gd name="T4" fmla="*/ 26 w 53"/>
                  <a:gd name="T5" fmla="*/ 4 h 89"/>
                  <a:gd name="T6" fmla="*/ 1 w 53"/>
                  <a:gd name="T7" fmla="*/ 14 h 89"/>
                  <a:gd name="T8" fmla="*/ 5 w 53"/>
                  <a:gd name="T9" fmla="*/ 36 h 89"/>
                  <a:gd name="T10" fmla="*/ 10 w 53"/>
                  <a:gd name="T11" fmla="*/ 66 h 89"/>
                  <a:gd name="T12" fmla="*/ 18 w 53"/>
                  <a:gd name="T13" fmla="*/ 87 h 89"/>
                  <a:gd name="T14" fmla="*/ 35 w 53"/>
                  <a:gd name="T15" fmla="*/ 50 h 89"/>
                  <a:gd name="T16" fmla="*/ 45 w 53"/>
                  <a:gd name="T17" fmla="*/ 21 h 89"/>
                  <a:gd name="T18" fmla="*/ 49 w 53"/>
                  <a:gd name="T19"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89">
                    <a:moveTo>
                      <a:pt x="49" y="5"/>
                    </a:moveTo>
                    <a:cubicBezTo>
                      <a:pt x="49" y="5"/>
                      <a:pt x="45" y="0"/>
                      <a:pt x="41" y="3"/>
                    </a:cubicBezTo>
                    <a:cubicBezTo>
                      <a:pt x="37" y="7"/>
                      <a:pt x="31" y="5"/>
                      <a:pt x="26" y="4"/>
                    </a:cubicBezTo>
                    <a:cubicBezTo>
                      <a:pt x="22" y="2"/>
                      <a:pt x="0" y="5"/>
                      <a:pt x="1" y="14"/>
                    </a:cubicBezTo>
                    <a:cubicBezTo>
                      <a:pt x="3" y="23"/>
                      <a:pt x="5" y="23"/>
                      <a:pt x="5" y="36"/>
                    </a:cubicBezTo>
                    <a:cubicBezTo>
                      <a:pt x="5" y="50"/>
                      <a:pt x="12" y="53"/>
                      <a:pt x="10" y="66"/>
                    </a:cubicBezTo>
                    <a:cubicBezTo>
                      <a:pt x="8" y="78"/>
                      <a:pt x="12" y="85"/>
                      <a:pt x="18" y="87"/>
                    </a:cubicBezTo>
                    <a:cubicBezTo>
                      <a:pt x="23" y="89"/>
                      <a:pt x="34" y="71"/>
                      <a:pt x="35" y="50"/>
                    </a:cubicBezTo>
                    <a:cubicBezTo>
                      <a:pt x="35" y="29"/>
                      <a:pt x="40" y="25"/>
                      <a:pt x="45" y="21"/>
                    </a:cubicBezTo>
                    <a:cubicBezTo>
                      <a:pt x="50" y="18"/>
                      <a:pt x="53" y="10"/>
                      <a:pt x="49"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9" name="Freeform 408"/>
              <p:cNvSpPr>
                <a:spLocks/>
              </p:cNvSpPr>
              <p:nvPr/>
            </p:nvSpPr>
            <p:spPr bwMode="auto">
              <a:xfrm>
                <a:off x="3141" y="1544"/>
                <a:ext cx="91" cy="149"/>
              </a:xfrm>
              <a:custGeom>
                <a:avLst/>
                <a:gdLst>
                  <a:gd name="T0" fmla="*/ 15 w 43"/>
                  <a:gd name="T1" fmla="*/ 1 h 70"/>
                  <a:gd name="T2" fmla="*/ 34 w 43"/>
                  <a:gd name="T3" fmla="*/ 4 h 70"/>
                  <a:gd name="T4" fmla="*/ 38 w 43"/>
                  <a:gd name="T5" fmla="*/ 12 h 70"/>
                  <a:gd name="T6" fmla="*/ 23 w 43"/>
                  <a:gd name="T7" fmla="*/ 44 h 70"/>
                  <a:gd name="T8" fmla="*/ 10 w 43"/>
                  <a:gd name="T9" fmla="*/ 69 h 70"/>
                  <a:gd name="T10" fmla="*/ 6 w 43"/>
                  <a:gd name="T11" fmla="*/ 51 h 70"/>
                  <a:gd name="T12" fmla="*/ 4 w 43"/>
                  <a:gd name="T13" fmla="*/ 31 h 70"/>
                  <a:gd name="T14" fmla="*/ 2 w 43"/>
                  <a:gd name="T15" fmla="*/ 17 h 70"/>
                  <a:gd name="T16" fmla="*/ 0 w 43"/>
                  <a:gd name="T17" fmla="*/ 10 h 70"/>
                  <a:gd name="T18" fmla="*/ 15 w 43"/>
                  <a:gd name="T19"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0">
                    <a:moveTo>
                      <a:pt x="15" y="1"/>
                    </a:moveTo>
                    <a:cubicBezTo>
                      <a:pt x="27" y="2"/>
                      <a:pt x="27" y="10"/>
                      <a:pt x="34" y="4"/>
                    </a:cubicBezTo>
                    <a:cubicBezTo>
                      <a:pt x="39" y="0"/>
                      <a:pt x="43" y="8"/>
                      <a:pt x="38" y="12"/>
                    </a:cubicBezTo>
                    <a:cubicBezTo>
                      <a:pt x="32" y="18"/>
                      <a:pt x="26" y="22"/>
                      <a:pt x="23" y="44"/>
                    </a:cubicBezTo>
                    <a:cubicBezTo>
                      <a:pt x="21" y="66"/>
                      <a:pt x="16" y="70"/>
                      <a:pt x="10" y="69"/>
                    </a:cubicBezTo>
                    <a:cubicBezTo>
                      <a:pt x="4" y="68"/>
                      <a:pt x="8" y="60"/>
                      <a:pt x="6" y="51"/>
                    </a:cubicBezTo>
                    <a:cubicBezTo>
                      <a:pt x="3" y="42"/>
                      <a:pt x="4" y="37"/>
                      <a:pt x="4" y="31"/>
                    </a:cubicBezTo>
                    <a:cubicBezTo>
                      <a:pt x="5" y="25"/>
                      <a:pt x="3" y="20"/>
                      <a:pt x="2" y="17"/>
                    </a:cubicBezTo>
                    <a:cubicBezTo>
                      <a:pt x="0" y="14"/>
                      <a:pt x="0" y="12"/>
                      <a:pt x="0" y="10"/>
                    </a:cubicBezTo>
                    <a:cubicBezTo>
                      <a:pt x="0" y="10"/>
                      <a:pt x="2" y="0"/>
                      <a:pt x="15"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0" name="Freeform 409"/>
              <p:cNvSpPr>
                <a:spLocks noEditPoints="1"/>
              </p:cNvSpPr>
              <p:nvPr/>
            </p:nvSpPr>
            <p:spPr bwMode="auto">
              <a:xfrm>
                <a:off x="3171" y="1578"/>
                <a:ext cx="40" cy="111"/>
              </a:xfrm>
              <a:custGeom>
                <a:avLst/>
                <a:gdLst>
                  <a:gd name="T0" fmla="*/ 3 w 19"/>
                  <a:gd name="T1" fmla="*/ 47 h 52"/>
                  <a:gd name="T2" fmla="*/ 2 w 19"/>
                  <a:gd name="T3" fmla="*/ 50 h 52"/>
                  <a:gd name="T4" fmla="*/ 0 w 19"/>
                  <a:gd name="T5" fmla="*/ 52 h 52"/>
                  <a:gd name="T6" fmla="*/ 4 w 19"/>
                  <a:gd name="T7" fmla="*/ 48 h 52"/>
                  <a:gd name="T8" fmla="*/ 3 w 19"/>
                  <a:gd name="T9" fmla="*/ 47 h 52"/>
                  <a:gd name="T10" fmla="*/ 18 w 19"/>
                  <a:gd name="T11" fmla="*/ 0 h 52"/>
                  <a:gd name="T12" fmla="*/ 7 w 19"/>
                  <a:gd name="T13" fmla="*/ 28 h 52"/>
                  <a:gd name="T14" fmla="*/ 5 w 19"/>
                  <a:gd name="T15" fmla="*/ 42 h 52"/>
                  <a:gd name="T16" fmla="*/ 4 w 19"/>
                  <a:gd name="T17" fmla="*/ 44 h 52"/>
                  <a:gd name="T18" fmla="*/ 5 w 19"/>
                  <a:gd name="T19" fmla="*/ 45 h 52"/>
                  <a:gd name="T20" fmla="*/ 8 w 19"/>
                  <a:gd name="T21" fmla="*/ 28 h 52"/>
                  <a:gd name="T22" fmla="*/ 18 w 19"/>
                  <a:gd name="T23" fmla="*/ 1 h 52"/>
                  <a:gd name="T24" fmla="*/ 19 w 19"/>
                  <a:gd name="T25" fmla="*/ 0 h 52"/>
                  <a:gd name="T26" fmla="*/ 18 w 19"/>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2">
                    <a:moveTo>
                      <a:pt x="3" y="47"/>
                    </a:moveTo>
                    <a:cubicBezTo>
                      <a:pt x="3" y="48"/>
                      <a:pt x="2" y="49"/>
                      <a:pt x="2" y="50"/>
                    </a:cubicBezTo>
                    <a:cubicBezTo>
                      <a:pt x="1" y="51"/>
                      <a:pt x="1" y="51"/>
                      <a:pt x="0" y="52"/>
                    </a:cubicBezTo>
                    <a:cubicBezTo>
                      <a:pt x="1" y="51"/>
                      <a:pt x="3" y="50"/>
                      <a:pt x="4" y="48"/>
                    </a:cubicBezTo>
                    <a:cubicBezTo>
                      <a:pt x="4" y="47"/>
                      <a:pt x="4" y="47"/>
                      <a:pt x="3" y="47"/>
                    </a:cubicBezTo>
                    <a:close/>
                    <a:moveTo>
                      <a:pt x="18" y="0"/>
                    </a:moveTo>
                    <a:cubicBezTo>
                      <a:pt x="14" y="4"/>
                      <a:pt x="9" y="11"/>
                      <a:pt x="7" y="28"/>
                    </a:cubicBezTo>
                    <a:cubicBezTo>
                      <a:pt x="7" y="34"/>
                      <a:pt x="6" y="38"/>
                      <a:pt x="5" y="42"/>
                    </a:cubicBezTo>
                    <a:cubicBezTo>
                      <a:pt x="5" y="43"/>
                      <a:pt x="5" y="43"/>
                      <a:pt x="4" y="44"/>
                    </a:cubicBezTo>
                    <a:cubicBezTo>
                      <a:pt x="5" y="44"/>
                      <a:pt x="5" y="44"/>
                      <a:pt x="5" y="45"/>
                    </a:cubicBezTo>
                    <a:cubicBezTo>
                      <a:pt x="6" y="41"/>
                      <a:pt x="7" y="36"/>
                      <a:pt x="8" y="28"/>
                    </a:cubicBezTo>
                    <a:cubicBezTo>
                      <a:pt x="10" y="12"/>
                      <a:pt x="14" y="6"/>
                      <a:pt x="18" y="1"/>
                    </a:cubicBezTo>
                    <a:cubicBezTo>
                      <a:pt x="18" y="1"/>
                      <a:pt x="18" y="0"/>
                      <a:pt x="19" y="0"/>
                    </a:cubicBezTo>
                    <a:lnTo>
                      <a:pt x="18" y="0"/>
                    </a:lnTo>
                    <a:close/>
                  </a:path>
                </a:pathLst>
              </a:custGeom>
              <a:solidFill>
                <a:srgbClr val="BD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1" name="Freeform 410"/>
              <p:cNvSpPr>
                <a:spLocks noEditPoints="1"/>
              </p:cNvSpPr>
              <p:nvPr/>
            </p:nvSpPr>
            <p:spPr bwMode="auto">
              <a:xfrm>
                <a:off x="3128" y="1533"/>
                <a:ext cx="113" cy="190"/>
              </a:xfrm>
              <a:custGeom>
                <a:avLst/>
                <a:gdLst>
                  <a:gd name="T0" fmla="*/ 1 w 53"/>
                  <a:gd name="T1" fmla="*/ 14 h 89"/>
                  <a:gd name="T2" fmla="*/ 5 w 53"/>
                  <a:gd name="T3" fmla="*/ 36 h 89"/>
                  <a:gd name="T4" fmla="*/ 10 w 53"/>
                  <a:gd name="T5" fmla="*/ 66 h 89"/>
                  <a:gd name="T6" fmla="*/ 18 w 53"/>
                  <a:gd name="T7" fmla="*/ 87 h 89"/>
                  <a:gd name="T8" fmla="*/ 35 w 53"/>
                  <a:gd name="T9" fmla="*/ 50 h 89"/>
                  <a:gd name="T10" fmla="*/ 45 w 53"/>
                  <a:gd name="T11" fmla="*/ 21 h 89"/>
                  <a:gd name="T12" fmla="*/ 49 w 53"/>
                  <a:gd name="T13" fmla="*/ 5 h 89"/>
                  <a:gd name="T14" fmla="*/ 41 w 53"/>
                  <a:gd name="T15" fmla="*/ 3 h 89"/>
                  <a:gd name="T16" fmla="*/ 26 w 53"/>
                  <a:gd name="T17" fmla="*/ 4 h 89"/>
                  <a:gd name="T18" fmla="*/ 1 w 53"/>
                  <a:gd name="T19" fmla="*/ 14 h 89"/>
                  <a:gd name="T20" fmla="*/ 6 w 53"/>
                  <a:gd name="T21" fmla="*/ 15 h 89"/>
                  <a:gd name="T22" fmla="*/ 21 w 53"/>
                  <a:gd name="T23" fmla="*/ 6 h 89"/>
                  <a:gd name="T24" fmla="*/ 40 w 53"/>
                  <a:gd name="T25" fmla="*/ 9 h 89"/>
                  <a:gd name="T26" fmla="*/ 44 w 53"/>
                  <a:gd name="T27" fmla="*/ 17 h 89"/>
                  <a:gd name="T28" fmla="*/ 29 w 53"/>
                  <a:gd name="T29" fmla="*/ 49 h 89"/>
                  <a:gd name="T30" fmla="*/ 16 w 53"/>
                  <a:gd name="T31" fmla="*/ 74 h 89"/>
                  <a:gd name="T32" fmla="*/ 12 w 53"/>
                  <a:gd name="T33" fmla="*/ 56 h 89"/>
                  <a:gd name="T34" fmla="*/ 10 w 53"/>
                  <a:gd name="T35" fmla="*/ 36 h 89"/>
                  <a:gd name="T36" fmla="*/ 8 w 53"/>
                  <a:gd name="T37" fmla="*/ 22 h 89"/>
                  <a:gd name="T38" fmla="*/ 6 w 53"/>
                  <a:gd name="T39"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89">
                    <a:moveTo>
                      <a:pt x="1" y="14"/>
                    </a:moveTo>
                    <a:cubicBezTo>
                      <a:pt x="3" y="23"/>
                      <a:pt x="5" y="23"/>
                      <a:pt x="5" y="36"/>
                    </a:cubicBezTo>
                    <a:cubicBezTo>
                      <a:pt x="5" y="50"/>
                      <a:pt x="12" y="53"/>
                      <a:pt x="10" y="66"/>
                    </a:cubicBezTo>
                    <a:cubicBezTo>
                      <a:pt x="8" y="78"/>
                      <a:pt x="12" y="85"/>
                      <a:pt x="18" y="87"/>
                    </a:cubicBezTo>
                    <a:cubicBezTo>
                      <a:pt x="23" y="89"/>
                      <a:pt x="34" y="71"/>
                      <a:pt x="35" y="50"/>
                    </a:cubicBezTo>
                    <a:cubicBezTo>
                      <a:pt x="35" y="29"/>
                      <a:pt x="40" y="25"/>
                      <a:pt x="45" y="21"/>
                    </a:cubicBezTo>
                    <a:cubicBezTo>
                      <a:pt x="50" y="18"/>
                      <a:pt x="53" y="10"/>
                      <a:pt x="49" y="5"/>
                    </a:cubicBezTo>
                    <a:cubicBezTo>
                      <a:pt x="49" y="5"/>
                      <a:pt x="45" y="0"/>
                      <a:pt x="41" y="3"/>
                    </a:cubicBezTo>
                    <a:cubicBezTo>
                      <a:pt x="37" y="7"/>
                      <a:pt x="31" y="5"/>
                      <a:pt x="26" y="4"/>
                    </a:cubicBezTo>
                    <a:cubicBezTo>
                      <a:pt x="22" y="2"/>
                      <a:pt x="0" y="5"/>
                      <a:pt x="1" y="14"/>
                    </a:cubicBezTo>
                    <a:close/>
                    <a:moveTo>
                      <a:pt x="6" y="15"/>
                    </a:moveTo>
                    <a:cubicBezTo>
                      <a:pt x="6" y="15"/>
                      <a:pt x="8" y="5"/>
                      <a:pt x="21" y="6"/>
                    </a:cubicBezTo>
                    <a:cubicBezTo>
                      <a:pt x="33" y="7"/>
                      <a:pt x="33" y="15"/>
                      <a:pt x="40" y="9"/>
                    </a:cubicBezTo>
                    <a:cubicBezTo>
                      <a:pt x="45" y="5"/>
                      <a:pt x="49" y="13"/>
                      <a:pt x="44" y="17"/>
                    </a:cubicBezTo>
                    <a:cubicBezTo>
                      <a:pt x="38" y="23"/>
                      <a:pt x="32" y="27"/>
                      <a:pt x="29" y="49"/>
                    </a:cubicBezTo>
                    <a:cubicBezTo>
                      <a:pt x="27" y="71"/>
                      <a:pt x="22" y="75"/>
                      <a:pt x="16" y="74"/>
                    </a:cubicBezTo>
                    <a:cubicBezTo>
                      <a:pt x="10" y="73"/>
                      <a:pt x="14" y="65"/>
                      <a:pt x="12" y="56"/>
                    </a:cubicBezTo>
                    <a:cubicBezTo>
                      <a:pt x="9" y="47"/>
                      <a:pt x="10" y="42"/>
                      <a:pt x="10" y="36"/>
                    </a:cubicBezTo>
                    <a:cubicBezTo>
                      <a:pt x="11" y="30"/>
                      <a:pt x="9" y="25"/>
                      <a:pt x="8" y="22"/>
                    </a:cubicBezTo>
                    <a:cubicBezTo>
                      <a:pt x="6" y="19"/>
                      <a:pt x="6" y="17"/>
                      <a:pt x="6" y="1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2" name="Freeform 411"/>
              <p:cNvSpPr>
                <a:spLocks noEditPoints="1"/>
              </p:cNvSpPr>
              <p:nvPr/>
            </p:nvSpPr>
            <p:spPr bwMode="auto">
              <a:xfrm>
                <a:off x="3130" y="1538"/>
                <a:ext cx="109" cy="180"/>
              </a:xfrm>
              <a:custGeom>
                <a:avLst/>
                <a:gdLst>
                  <a:gd name="T0" fmla="*/ 34 w 51"/>
                  <a:gd name="T1" fmla="*/ 48 h 85"/>
                  <a:gd name="T2" fmla="*/ 18 w 51"/>
                  <a:gd name="T3" fmla="*/ 85 h 85"/>
                  <a:gd name="T4" fmla="*/ 17 w 51"/>
                  <a:gd name="T5" fmla="*/ 85 h 85"/>
                  <a:gd name="T6" fmla="*/ 8 w 51"/>
                  <a:gd name="T7" fmla="*/ 69 h 85"/>
                  <a:gd name="T8" fmla="*/ 9 w 51"/>
                  <a:gd name="T9" fmla="*/ 64 h 85"/>
                  <a:gd name="T10" fmla="*/ 9 w 51"/>
                  <a:gd name="T11" fmla="*/ 60 h 85"/>
                  <a:gd name="T12" fmla="*/ 4 w 51"/>
                  <a:gd name="T13" fmla="*/ 34 h 85"/>
                  <a:gd name="T14" fmla="*/ 0 w 51"/>
                  <a:gd name="T15" fmla="*/ 12 h 85"/>
                  <a:gd name="T16" fmla="*/ 0 w 51"/>
                  <a:gd name="T17" fmla="*/ 11 h 85"/>
                  <a:gd name="T18" fmla="*/ 21 w 51"/>
                  <a:gd name="T19" fmla="*/ 1 h 85"/>
                  <a:gd name="T20" fmla="*/ 26 w 51"/>
                  <a:gd name="T21" fmla="*/ 1 h 85"/>
                  <a:gd name="T22" fmla="*/ 34 w 51"/>
                  <a:gd name="T23" fmla="*/ 3 h 85"/>
                  <a:gd name="T24" fmla="*/ 40 w 51"/>
                  <a:gd name="T25" fmla="*/ 1 h 85"/>
                  <a:gd name="T26" fmla="*/ 44 w 51"/>
                  <a:gd name="T27" fmla="*/ 0 h 85"/>
                  <a:gd name="T28" fmla="*/ 49 w 51"/>
                  <a:gd name="T29" fmla="*/ 2 h 85"/>
                  <a:gd name="T30" fmla="*/ 48 w 51"/>
                  <a:gd name="T31" fmla="*/ 3 h 85"/>
                  <a:gd name="T32" fmla="*/ 49 w 51"/>
                  <a:gd name="T33" fmla="*/ 2 h 85"/>
                  <a:gd name="T34" fmla="*/ 51 w 51"/>
                  <a:gd name="T35" fmla="*/ 8 h 85"/>
                  <a:gd name="T36" fmla="*/ 44 w 51"/>
                  <a:gd name="T37" fmla="*/ 20 h 85"/>
                  <a:gd name="T38" fmla="*/ 34 w 51"/>
                  <a:gd name="T39" fmla="*/ 48 h 85"/>
                  <a:gd name="T40" fmla="*/ 50 w 51"/>
                  <a:gd name="T41" fmla="*/ 8 h 85"/>
                  <a:gd name="T42" fmla="*/ 48 w 51"/>
                  <a:gd name="T43" fmla="*/ 3 h 85"/>
                  <a:gd name="T44" fmla="*/ 44 w 51"/>
                  <a:gd name="T45" fmla="*/ 0 h 85"/>
                  <a:gd name="T46" fmla="*/ 41 w 51"/>
                  <a:gd name="T47" fmla="*/ 2 h 85"/>
                  <a:gd name="T48" fmla="*/ 34 w 51"/>
                  <a:gd name="T49" fmla="*/ 4 h 85"/>
                  <a:gd name="T50" fmla="*/ 25 w 51"/>
                  <a:gd name="T51" fmla="*/ 2 h 85"/>
                  <a:gd name="T52" fmla="*/ 21 w 51"/>
                  <a:gd name="T53" fmla="*/ 1 h 85"/>
                  <a:gd name="T54" fmla="*/ 8 w 51"/>
                  <a:gd name="T55" fmla="*/ 4 h 85"/>
                  <a:gd name="T56" fmla="*/ 0 w 51"/>
                  <a:gd name="T57" fmla="*/ 11 h 85"/>
                  <a:gd name="T58" fmla="*/ 0 w 51"/>
                  <a:gd name="T59" fmla="*/ 12 h 85"/>
                  <a:gd name="T60" fmla="*/ 5 w 51"/>
                  <a:gd name="T61" fmla="*/ 34 h 85"/>
                  <a:gd name="T62" fmla="*/ 10 w 51"/>
                  <a:gd name="T63" fmla="*/ 60 h 85"/>
                  <a:gd name="T64" fmla="*/ 9 w 51"/>
                  <a:gd name="T65" fmla="*/ 64 h 85"/>
                  <a:gd name="T66" fmla="*/ 9 w 51"/>
                  <a:gd name="T67" fmla="*/ 69 h 85"/>
                  <a:gd name="T68" fmla="*/ 17 w 51"/>
                  <a:gd name="T69" fmla="*/ 84 h 85"/>
                  <a:gd name="T70" fmla="*/ 18 w 51"/>
                  <a:gd name="T71" fmla="*/ 85 h 85"/>
                  <a:gd name="T72" fmla="*/ 33 w 51"/>
                  <a:gd name="T73" fmla="*/ 48 h 85"/>
                  <a:gd name="T74" fmla="*/ 44 w 51"/>
                  <a:gd name="T75" fmla="*/ 19 h 85"/>
                  <a:gd name="T76" fmla="*/ 50 w 51"/>
                  <a:gd name="T77"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85">
                    <a:moveTo>
                      <a:pt x="34" y="48"/>
                    </a:moveTo>
                    <a:cubicBezTo>
                      <a:pt x="33" y="69"/>
                      <a:pt x="24" y="85"/>
                      <a:pt x="18" y="85"/>
                    </a:cubicBezTo>
                    <a:cubicBezTo>
                      <a:pt x="17" y="85"/>
                      <a:pt x="17" y="85"/>
                      <a:pt x="17" y="85"/>
                    </a:cubicBezTo>
                    <a:cubicBezTo>
                      <a:pt x="12" y="84"/>
                      <a:pt x="8" y="78"/>
                      <a:pt x="8" y="69"/>
                    </a:cubicBezTo>
                    <a:cubicBezTo>
                      <a:pt x="8" y="68"/>
                      <a:pt x="8" y="66"/>
                      <a:pt x="9" y="64"/>
                    </a:cubicBezTo>
                    <a:cubicBezTo>
                      <a:pt x="9" y="62"/>
                      <a:pt x="9" y="61"/>
                      <a:pt x="9" y="60"/>
                    </a:cubicBezTo>
                    <a:cubicBezTo>
                      <a:pt x="9" y="50"/>
                      <a:pt x="4" y="46"/>
                      <a:pt x="4" y="34"/>
                    </a:cubicBezTo>
                    <a:cubicBezTo>
                      <a:pt x="4" y="22"/>
                      <a:pt x="1" y="22"/>
                      <a:pt x="0" y="12"/>
                    </a:cubicBezTo>
                    <a:cubicBezTo>
                      <a:pt x="0" y="11"/>
                      <a:pt x="0" y="11"/>
                      <a:pt x="0" y="11"/>
                    </a:cubicBezTo>
                    <a:cubicBezTo>
                      <a:pt x="0" y="4"/>
                      <a:pt x="13" y="1"/>
                      <a:pt x="21" y="1"/>
                    </a:cubicBezTo>
                    <a:cubicBezTo>
                      <a:pt x="23" y="1"/>
                      <a:pt x="25" y="1"/>
                      <a:pt x="26" y="1"/>
                    </a:cubicBezTo>
                    <a:cubicBezTo>
                      <a:pt x="28" y="2"/>
                      <a:pt x="31" y="3"/>
                      <a:pt x="34" y="3"/>
                    </a:cubicBezTo>
                    <a:cubicBezTo>
                      <a:pt x="36" y="3"/>
                      <a:pt x="38" y="3"/>
                      <a:pt x="40" y="1"/>
                    </a:cubicBezTo>
                    <a:cubicBezTo>
                      <a:pt x="41" y="0"/>
                      <a:pt x="43" y="0"/>
                      <a:pt x="44" y="0"/>
                    </a:cubicBezTo>
                    <a:cubicBezTo>
                      <a:pt x="47" y="0"/>
                      <a:pt x="49" y="2"/>
                      <a:pt x="49" y="2"/>
                    </a:cubicBezTo>
                    <a:cubicBezTo>
                      <a:pt x="48" y="3"/>
                      <a:pt x="48" y="3"/>
                      <a:pt x="48" y="3"/>
                    </a:cubicBezTo>
                    <a:cubicBezTo>
                      <a:pt x="49" y="2"/>
                      <a:pt x="49" y="2"/>
                      <a:pt x="49" y="2"/>
                    </a:cubicBezTo>
                    <a:cubicBezTo>
                      <a:pt x="50" y="4"/>
                      <a:pt x="51" y="6"/>
                      <a:pt x="51" y="8"/>
                    </a:cubicBezTo>
                    <a:cubicBezTo>
                      <a:pt x="51" y="13"/>
                      <a:pt x="48" y="17"/>
                      <a:pt x="44" y="20"/>
                    </a:cubicBezTo>
                    <a:cubicBezTo>
                      <a:pt x="39" y="24"/>
                      <a:pt x="35" y="27"/>
                      <a:pt x="34" y="48"/>
                    </a:cubicBezTo>
                    <a:close/>
                    <a:moveTo>
                      <a:pt x="50" y="8"/>
                    </a:moveTo>
                    <a:cubicBezTo>
                      <a:pt x="50" y="6"/>
                      <a:pt x="49" y="4"/>
                      <a:pt x="48" y="3"/>
                    </a:cubicBezTo>
                    <a:cubicBezTo>
                      <a:pt x="48" y="3"/>
                      <a:pt x="46" y="0"/>
                      <a:pt x="44" y="0"/>
                    </a:cubicBezTo>
                    <a:cubicBezTo>
                      <a:pt x="43" y="0"/>
                      <a:pt x="42" y="1"/>
                      <a:pt x="41" y="2"/>
                    </a:cubicBezTo>
                    <a:cubicBezTo>
                      <a:pt x="39" y="3"/>
                      <a:pt x="36" y="4"/>
                      <a:pt x="34" y="4"/>
                    </a:cubicBezTo>
                    <a:cubicBezTo>
                      <a:pt x="31" y="4"/>
                      <a:pt x="28" y="3"/>
                      <a:pt x="25" y="2"/>
                    </a:cubicBezTo>
                    <a:cubicBezTo>
                      <a:pt x="24" y="2"/>
                      <a:pt x="23" y="1"/>
                      <a:pt x="21" y="1"/>
                    </a:cubicBezTo>
                    <a:cubicBezTo>
                      <a:pt x="17" y="1"/>
                      <a:pt x="12" y="2"/>
                      <a:pt x="8" y="4"/>
                    </a:cubicBezTo>
                    <a:cubicBezTo>
                      <a:pt x="4" y="5"/>
                      <a:pt x="0" y="8"/>
                      <a:pt x="0" y="11"/>
                    </a:cubicBezTo>
                    <a:cubicBezTo>
                      <a:pt x="0" y="12"/>
                      <a:pt x="0" y="12"/>
                      <a:pt x="0" y="12"/>
                    </a:cubicBezTo>
                    <a:cubicBezTo>
                      <a:pt x="2" y="21"/>
                      <a:pt x="5" y="21"/>
                      <a:pt x="5" y="34"/>
                    </a:cubicBezTo>
                    <a:cubicBezTo>
                      <a:pt x="5" y="46"/>
                      <a:pt x="10" y="50"/>
                      <a:pt x="10" y="60"/>
                    </a:cubicBezTo>
                    <a:cubicBezTo>
                      <a:pt x="10" y="61"/>
                      <a:pt x="10" y="62"/>
                      <a:pt x="9" y="64"/>
                    </a:cubicBezTo>
                    <a:cubicBezTo>
                      <a:pt x="9" y="66"/>
                      <a:pt x="9" y="68"/>
                      <a:pt x="9" y="69"/>
                    </a:cubicBezTo>
                    <a:cubicBezTo>
                      <a:pt x="9" y="78"/>
                      <a:pt x="12" y="83"/>
                      <a:pt x="17" y="84"/>
                    </a:cubicBezTo>
                    <a:cubicBezTo>
                      <a:pt x="18" y="85"/>
                      <a:pt x="18" y="85"/>
                      <a:pt x="18" y="85"/>
                    </a:cubicBezTo>
                    <a:cubicBezTo>
                      <a:pt x="23" y="85"/>
                      <a:pt x="33" y="68"/>
                      <a:pt x="33" y="48"/>
                    </a:cubicBezTo>
                    <a:cubicBezTo>
                      <a:pt x="34" y="27"/>
                      <a:pt x="39" y="23"/>
                      <a:pt x="44" y="19"/>
                    </a:cubicBezTo>
                    <a:cubicBezTo>
                      <a:pt x="47" y="17"/>
                      <a:pt x="50" y="12"/>
                      <a:pt x="50"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3" name="Freeform 412"/>
              <p:cNvSpPr>
                <a:spLocks noEditPoints="1"/>
              </p:cNvSpPr>
              <p:nvPr/>
            </p:nvSpPr>
            <p:spPr bwMode="auto">
              <a:xfrm>
                <a:off x="3130" y="1544"/>
                <a:ext cx="98" cy="170"/>
              </a:xfrm>
              <a:custGeom>
                <a:avLst/>
                <a:gdLst>
                  <a:gd name="T0" fmla="*/ 23 w 46"/>
                  <a:gd name="T1" fmla="*/ 78 h 80"/>
                  <a:gd name="T2" fmla="*/ 15 w 46"/>
                  <a:gd name="T3" fmla="*/ 71 h 80"/>
                  <a:gd name="T4" fmla="*/ 10 w 46"/>
                  <a:gd name="T5" fmla="*/ 75 h 80"/>
                  <a:gd name="T6" fmla="*/ 16 w 46"/>
                  <a:gd name="T7" fmla="*/ 79 h 80"/>
                  <a:gd name="T8" fmla="*/ 15 w 46"/>
                  <a:gd name="T9" fmla="*/ 71 h 80"/>
                  <a:gd name="T10" fmla="*/ 9 w 46"/>
                  <a:gd name="T11" fmla="*/ 70 h 80"/>
                  <a:gd name="T12" fmla="*/ 9 w 46"/>
                  <a:gd name="T13" fmla="*/ 69 h 80"/>
                  <a:gd name="T14" fmla="*/ 18 w 46"/>
                  <a:gd name="T15" fmla="*/ 69 h 80"/>
                  <a:gd name="T16" fmla="*/ 22 w 46"/>
                  <a:gd name="T17" fmla="*/ 71 h 80"/>
                  <a:gd name="T18" fmla="*/ 23 w 46"/>
                  <a:gd name="T19" fmla="*/ 65 h 80"/>
                  <a:gd name="T20" fmla="*/ 9 w 46"/>
                  <a:gd name="T21" fmla="*/ 63 h 80"/>
                  <a:gd name="T22" fmla="*/ 12 w 46"/>
                  <a:gd name="T23" fmla="*/ 67 h 80"/>
                  <a:gd name="T24" fmla="*/ 11 w 46"/>
                  <a:gd name="T25" fmla="*/ 62 h 80"/>
                  <a:gd name="T26" fmla="*/ 25 w 46"/>
                  <a:gd name="T27" fmla="*/ 74 h 80"/>
                  <a:gd name="T28" fmla="*/ 31 w 46"/>
                  <a:gd name="T29" fmla="*/ 60 h 80"/>
                  <a:gd name="T30" fmla="*/ 8 w 46"/>
                  <a:gd name="T31" fmla="*/ 46 h 80"/>
                  <a:gd name="T32" fmla="*/ 11 w 46"/>
                  <a:gd name="T33" fmla="*/ 54 h 80"/>
                  <a:gd name="T34" fmla="*/ 9 w 46"/>
                  <a:gd name="T35" fmla="*/ 46 h 80"/>
                  <a:gd name="T36" fmla="*/ 5 w 46"/>
                  <a:gd name="T37" fmla="*/ 32 h 80"/>
                  <a:gd name="T38" fmla="*/ 7 w 46"/>
                  <a:gd name="T39" fmla="*/ 39 h 80"/>
                  <a:gd name="T40" fmla="*/ 9 w 46"/>
                  <a:gd name="T41" fmla="*/ 31 h 80"/>
                  <a:gd name="T42" fmla="*/ 8 w 46"/>
                  <a:gd name="T43" fmla="*/ 30 h 80"/>
                  <a:gd name="T44" fmla="*/ 38 w 46"/>
                  <a:gd name="T45" fmla="*/ 23 h 80"/>
                  <a:gd name="T46" fmla="*/ 37 w 46"/>
                  <a:gd name="T47" fmla="*/ 18 h 80"/>
                  <a:gd name="T48" fmla="*/ 24 w 46"/>
                  <a:gd name="T49" fmla="*/ 62 h 80"/>
                  <a:gd name="T50" fmla="*/ 26 w 46"/>
                  <a:gd name="T51" fmla="*/ 71 h 80"/>
                  <a:gd name="T52" fmla="*/ 38 w 46"/>
                  <a:gd name="T53" fmla="*/ 21 h 80"/>
                  <a:gd name="T54" fmla="*/ 37 w 46"/>
                  <a:gd name="T55" fmla="*/ 19 h 80"/>
                  <a:gd name="T56" fmla="*/ 6 w 46"/>
                  <a:gd name="T57" fmla="*/ 17 h 80"/>
                  <a:gd name="T58" fmla="*/ 4 w 46"/>
                  <a:gd name="T59" fmla="*/ 25 h 80"/>
                  <a:gd name="T60" fmla="*/ 9 w 46"/>
                  <a:gd name="T61" fmla="*/ 21 h 80"/>
                  <a:gd name="T62" fmla="*/ 6 w 46"/>
                  <a:gd name="T63" fmla="*/ 17 h 80"/>
                  <a:gd name="T64" fmla="*/ 0 w 46"/>
                  <a:gd name="T65" fmla="*/ 8 h 80"/>
                  <a:gd name="T66" fmla="*/ 1 w 46"/>
                  <a:gd name="T67" fmla="*/ 12 h 80"/>
                  <a:gd name="T68" fmla="*/ 3 w 46"/>
                  <a:gd name="T69" fmla="*/ 11 h 80"/>
                  <a:gd name="T70" fmla="*/ 0 w 46"/>
                  <a:gd name="T71" fmla="*/ 7 h 80"/>
                  <a:gd name="T72" fmla="*/ 2 w 46"/>
                  <a:gd name="T73" fmla="*/ 5 h 80"/>
                  <a:gd name="T74" fmla="*/ 5 w 46"/>
                  <a:gd name="T75" fmla="*/ 7 h 80"/>
                  <a:gd name="T76" fmla="*/ 12 w 46"/>
                  <a:gd name="T77" fmla="*/ 2 h 80"/>
                  <a:gd name="T78" fmla="*/ 10 w 46"/>
                  <a:gd name="T79" fmla="*/ 2 h 80"/>
                  <a:gd name="T80" fmla="*/ 9 w 46"/>
                  <a:gd name="T81" fmla="*/ 4 h 80"/>
                  <a:gd name="T82" fmla="*/ 22 w 46"/>
                  <a:gd name="T83" fmla="*/ 0 h 80"/>
                  <a:gd name="T84" fmla="*/ 20 w 46"/>
                  <a:gd name="T85" fmla="*/ 1 h 80"/>
                  <a:gd name="T86" fmla="*/ 39 w 46"/>
                  <a:gd name="T87" fmla="*/ 4 h 80"/>
                  <a:gd name="T88" fmla="*/ 43 w 46"/>
                  <a:gd name="T89" fmla="*/ 3 h 80"/>
                  <a:gd name="T90" fmla="*/ 42 w 46"/>
                  <a:gd name="T91" fmla="*/ 0 h 80"/>
                  <a:gd name="T92" fmla="*/ 34 w 46"/>
                  <a:gd name="T93" fmla="*/ 3 h 80"/>
                  <a:gd name="T94" fmla="*/ 22 w 46"/>
                  <a:gd name="T9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80">
                    <a:moveTo>
                      <a:pt x="23" y="77"/>
                    </a:moveTo>
                    <a:cubicBezTo>
                      <a:pt x="23" y="78"/>
                      <a:pt x="23" y="78"/>
                      <a:pt x="23" y="78"/>
                    </a:cubicBezTo>
                    <a:cubicBezTo>
                      <a:pt x="23" y="77"/>
                      <a:pt x="23" y="77"/>
                      <a:pt x="23" y="77"/>
                    </a:cubicBezTo>
                    <a:close/>
                    <a:moveTo>
                      <a:pt x="15" y="71"/>
                    </a:moveTo>
                    <a:cubicBezTo>
                      <a:pt x="15" y="72"/>
                      <a:pt x="14" y="72"/>
                      <a:pt x="14" y="73"/>
                    </a:cubicBezTo>
                    <a:cubicBezTo>
                      <a:pt x="13" y="73"/>
                      <a:pt x="11" y="74"/>
                      <a:pt x="10" y="75"/>
                    </a:cubicBezTo>
                    <a:cubicBezTo>
                      <a:pt x="11" y="77"/>
                      <a:pt x="13" y="79"/>
                      <a:pt x="14" y="80"/>
                    </a:cubicBezTo>
                    <a:cubicBezTo>
                      <a:pt x="15" y="80"/>
                      <a:pt x="15" y="79"/>
                      <a:pt x="16" y="79"/>
                    </a:cubicBezTo>
                    <a:cubicBezTo>
                      <a:pt x="17" y="77"/>
                      <a:pt x="19" y="75"/>
                      <a:pt x="20" y="73"/>
                    </a:cubicBezTo>
                    <a:cubicBezTo>
                      <a:pt x="19" y="73"/>
                      <a:pt x="17" y="72"/>
                      <a:pt x="15" y="71"/>
                    </a:cubicBezTo>
                    <a:close/>
                    <a:moveTo>
                      <a:pt x="9" y="69"/>
                    </a:moveTo>
                    <a:cubicBezTo>
                      <a:pt x="9" y="70"/>
                      <a:pt x="9" y="70"/>
                      <a:pt x="9" y="70"/>
                    </a:cubicBezTo>
                    <a:cubicBezTo>
                      <a:pt x="10" y="69"/>
                      <a:pt x="10" y="69"/>
                      <a:pt x="10" y="69"/>
                    </a:cubicBezTo>
                    <a:lnTo>
                      <a:pt x="9" y="69"/>
                    </a:lnTo>
                    <a:close/>
                    <a:moveTo>
                      <a:pt x="23" y="65"/>
                    </a:moveTo>
                    <a:cubicBezTo>
                      <a:pt x="22" y="67"/>
                      <a:pt x="20" y="68"/>
                      <a:pt x="18" y="69"/>
                    </a:cubicBezTo>
                    <a:cubicBezTo>
                      <a:pt x="18" y="69"/>
                      <a:pt x="18" y="69"/>
                      <a:pt x="18" y="69"/>
                    </a:cubicBezTo>
                    <a:cubicBezTo>
                      <a:pt x="19" y="70"/>
                      <a:pt x="21" y="71"/>
                      <a:pt x="22" y="71"/>
                    </a:cubicBezTo>
                    <a:cubicBezTo>
                      <a:pt x="22" y="69"/>
                      <a:pt x="23" y="68"/>
                      <a:pt x="23" y="66"/>
                    </a:cubicBezTo>
                    <a:lnTo>
                      <a:pt x="23" y="65"/>
                    </a:lnTo>
                    <a:close/>
                    <a:moveTo>
                      <a:pt x="11" y="62"/>
                    </a:moveTo>
                    <a:cubicBezTo>
                      <a:pt x="11" y="62"/>
                      <a:pt x="10" y="63"/>
                      <a:pt x="9" y="63"/>
                    </a:cubicBezTo>
                    <a:cubicBezTo>
                      <a:pt x="9" y="64"/>
                      <a:pt x="9" y="65"/>
                      <a:pt x="9" y="66"/>
                    </a:cubicBezTo>
                    <a:cubicBezTo>
                      <a:pt x="10" y="66"/>
                      <a:pt x="11" y="67"/>
                      <a:pt x="12" y="67"/>
                    </a:cubicBezTo>
                    <a:cubicBezTo>
                      <a:pt x="12" y="66"/>
                      <a:pt x="11" y="65"/>
                      <a:pt x="11" y="64"/>
                    </a:cubicBezTo>
                    <a:cubicBezTo>
                      <a:pt x="11" y="63"/>
                      <a:pt x="11" y="63"/>
                      <a:pt x="11" y="62"/>
                    </a:cubicBezTo>
                    <a:close/>
                    <a:moveTo>
                      <a:pt x="31" y="60"/>
                    </a:moveTo>
                    <a:cubicBezTo>
                      <a:pt x="30" y="66"/>
                      <a:pt x="27" y="71"/>
                      <a:pt x="25" y="74"/>
                    </a:cubicBezTo>
                    <a:cubicBezTo>
                      <a:pt x="25" y="75"/>
                      <a:pt x="25" y="75"/>
                      <a:pt x="25" y="75"/>
                    </a:cubicBezTo>
                    <a:cubicBezTo>
                      <a:pt x="27" y="71"/>
                      <a:pt x="30" y="66"/>
                      <a:pt x="31" y="60"/>
                    </a:cubicBezTo>
                    <a:close/>
                    <a:moveTo>
                      <a:pt x="9" y="46"/>
                    </a:moveTo>
                    <a:cubicBezTo>
                      <a:pt x="9" y="46"/>
                      <a:pt x="8" y="46"/>
                      <a:pt x="8" y="46"/>
                    </a:cubicBezTo>
                    <a:cubicBezTo>
                      <a:pt x="8" y="49"/>
                      <a:pt x="9" y="51"/>
                      <a:pt x="9" y="53"/>
                    </a:cubicBezTo>
                    <a:cubicBezTo>
                      <a:pt x="10" y="53"/>
                      <a:pt x="11" y="53"/>
                      <a:pt x="11" y="54"/>
                    </a:cubicBezTo>
                    <a:cubicBezTo>
                      <a:pt x="11" y="53"/>
                      <a:pt x="11" y="52"/>
                      <a:pt x="11" y="51"/>
                    </a:cubicBezTo>
                    <a:cubicBezTo>
                      <a:pt x="10" y="49"/>
                      <a:pt x="10" y="47"/>
                      <a:pt x="9" y="46"/>
                    </a:cubicBezTo>
                    <a:close/>
                    <a:moveTo>
                      <a:pt x="8" y="30"/>
                    </a:moveTo>
                    <a:cubicBezTo>
                      <a:pt x="7" y="31"/>
                      <a:pt x="6" y="31"/>
                      <a:pt x="5" y="32"/>
                    </a:cubicBezTo>
                    <a:cubicBezTo>
                      <a:pt x="5" y="35"/>
                      <a:pt x="5" y="37"/>
                      <a:pt x="6" y="39"/>
                    </a:cubicBezTo>
                    <a:cubicBezTo>
                      <a:pt x="6" y="39"/>
                      <a:pt x="7" y="39"/>
                      <a:pt x="7" y="39"/>
                    </a:cubicBezTo>
                    <a:cubicBezTo>
                      <a:pt x="8" y="39"/>
                      <a:pt x="8" y="39"/>
                      <a:pt x="9" y="38"/>
                    </a:cubicBezTo>
                    <a:cubicBezTo>
                      <a:pt x="9" y="36"/>
                      <a:pt x="9" y="33"/>
                      <a:pt x="9" y="31"/>
                    </a:cubicBezTo>
                    <a:cubicBezTo>
                      <a:pt x="10" y="30"/>
                      <a:pt x="10" y="30"/>
                      <a:pt x="10" y="30"/>
                    </a:cubicBezTo>
                    <a:cubicBezTo>
                      <a:pt x="9" y="30"/>
                      <a:pt x="9" y="30"/>
                      <a:pt x="8" y="30"/>
                    </a:cubicBezTo>
                    <a:close/>
                    <a:moveTo>
                      <a:pt x="38" y="22"/>
                    </a:moveTo>
                    <a:cubicBezTo>
                      <a:pt x="38" y="23"/>
                      <a:pt x="38" y="23"/>
                      <a:pt x="38" y="23"/>
                    </a:cubicBezTo>
                    <a:cubicBezTo>
                      <a:pt x="38" y="22"/>
                      <a:pt x="38" y="22"/>
                      <a:pt x="38" y="22"/>
                    </a:cubicBezTo>
                    <a:close/>
                    <a:moveTo>
                      <a:pt x="37" y="18"/>
                    </a:moveTo>
                    <a:cubicBezTo>
                      <a:pt x="33" y="23"/>
                      <a:pt x="30" y="29"/>
                      <a:pt x="28" y="44"/>
                    </a:cubicBezTo>
                    <a:cubicBezTo>
                      <a:pt x="27" y="52"/>
                      <a:pt x="26" y="58"/>
                      <a:pt x="24" y="62"/>
                    </a:cubicBezTo>
                    <a:cubicBezTo>
                      <a:pt x="25" y="63"/>
                      <a:pt x="26" y="66"/>
                      <a:pt x="26" y="69"/>
                    </a:cubicBezTo>
                    <a:cubicBezTo>
                      <a:pt x="26" y="69"/>
                      <a:pt x="26" y="70"/>
                      <a:pt x="26" y="71"/>
                    </a:cubicBezTo>
                    <a:cubicBezTo>
                      <a:pt x="29" y="65"/>
                      <a:pt x="32" y="56"/>
                      <a:pt x="32" y="46"/>
                    </a:cubicBezTo>
                    <a:cubicBezTo>
                      <a:pt x="32" y="32"/>
                      <a:pt x="34" y="25"/>
                      <a:pt x="38" y="21"/>
                    </a:cubicBezTo>
                    <a:cubicBezTo>
                      <a:pt x="37" y="20"/>
                      <a:pt x="37" y="20"/>
                      <a:pt x="37" y="20"/>
                    </a:cubicBezTo>
                    <a:cubicBezTo>
                      <a:pt x="37" y="19"/>
                      <a:pt x="37" y="19"/>
                      <a:pt x="37" y="19"/>
                    </a:cubicBezTo>
                    <a:lnTo>
                      <a:pt x="37" y="18"/>
                    </a:lnTo>
                    <a:close/>
                    <a:moveTo>
                      <a:pt x="6" y="17"/>
                    </a:moveTo>
                    <a:cubicBezTo>
                      <a:pt x="5" y="18"/>
                      <a:pt x="4" y="19"/>
                      <a:pt x="3" y="19"/>
                    </a:cubicBezTo>
                    <a:cubicBezTo>
                      <a:pt x="4" y="21"/>
                      <a:pt x="4" y="22"/>
                      <a:pt x="4" y="25"/>
                    </a:cubicBezTo>
                    <a:cubicBezTo>
                      <a:pt x="5" y="24"/>
                      <a:pt x="6" y="24"/>
                      <a:pt x="7" y="23"/>
                    </a:cubicBezTo>
                    <a:cubicBezTo>
                      <a:pt x="7" y="22"/>
                      <a:pt x="8" y="22"/>
                      <a:pt x="9" y="21"/>
                    </a:cubicBezTo>
                    <a:cubicBezTo>
                      <a:pt x="8" y="20"/>
                      <a:pt x="8" y="19"/>
                      <a:pt x="7" y="18"/>
                    </a:cubicBezTo>
                    <a:lnTo>
                      <a:pt x="6" y="17"/>
                    </a:lnTo>
                    <a:close/>
                    <a:moveTo>
                      <a:pt x="0" y="7"/>
                    </a:moveTo>
                    <a:cubicBezTo>
                      <a:pt x="0" y="8"/>
                      <a:pt x="0" y="8"/>
                      <a:pt x="0" y="8"/>
                    </a:cubicBezTo>
                    <a:cubicBezTo>
                      <a:pt x="0" y="9"/>
                      <a:pt x="0" y="9"/>
                      <a:pt x="0" y="9"/>
                    </a:cubicBezTo>
                    <a:cubicBezTo>
                      <a:pt x="1" y="10"/>
                      <a:pt x="1" y="11"/>
                      <a:pt x="1" y="12"/>
                    </a:cubicBezTo>
                    <a:cubicBezTo>
                      <a:pt x="1" y="12"/>
                      <a:pt x="1" y="12"/>
                      <a:pt x="1" y="12"/>
                    </a:cubicBezTo>
                    <a:cubicBezTo>
                      <a:pt x="2" y="12"/>
                      <a:pt x="2" y="12"/>
                      <a:pt x="3" y="11"/>
                    </a:cubicBezTo>
                    <a:cubicBezTo>
                      <a:pt x="4" y="10"/>
                      <a:pt x="4" y="10"/>
                      <a:pt x="5" y="9"/>
                    </a:cubicBezTo>
                    <a:cubicBezTo>
                      <a:pt x="3" y="8"/>
                      <a:pt x="2" y="8"/>
                      <a:pt x="0" y="7"/>
                    </a:cubicBezTo>
                    <a:close/>
                    <a:moveTo>
                      <a:pt x="3" y="3"/>
                    </a:moveTo>
                    <a:cubicBezTo>
                      <a:pt x="3" y="4"/>
                      <a:pt x="2" y="4"/>
                      <a:pt x="2" y="5"/>
                    </a:cubicBezTo>
                    <a:cubicBezTo>
                      <a:pt x="2" y="5"/>
                      <a:pt x="3" y="5"/>
                      <a:pt x="3" y="6"/>
                    </a:cubicBezTo>
                    <a:cubicBezTo>
                      <a:pt x="4" y="6"/>
                      <a:pt x="5" y="6"/>
                      <a:pt x="5" y="7"/>
                    </a:cubicBezTo>
                    <a:cubicBezTo>
                      <a:pt x="5" y="5"/>
                      <a:pt x="4" y="4"/>
                      <a:pt x="3" y="3"/>
                    </a:cubicBezTo>
                    <a:close/>
                    <a:moveTo>
                      <a:pt x="12" y="2"/>
                    </a:moveTo>
                    <a:cubicBezTo>
                      <a:pt x="12" y="2"/>
                      <a:pt x="11" y="2"/>
                      <a:pt x="10" y="2"/>
                    </a:cubicBezTo>
                    <a:cubicBezTo>
                      <a:pt x="10" y="2"/>
                      <a:pt x="10" y="2"/>
                      <a:pt x="10" y="2"/>
                    </a:cubicBezTo>
                    <a:cubicBezTo>
                      <a:pt x="9" y="2"/>
                      <a:pt x="8" y="2"/>
                      <a:pt x="8" y="2"/>
                    </a:cubicBezTo>
                    <a:cubicBezTo>
                      <a:pt x="8" y="2"/>
                      <a:pt x="9" y="3"/>
                      <a:pt x="9" y="4"/>
                    </a:cubicBezTo>
                    <a:cubicBezTo>
                      <a:pt x="10" y="3"/>
                      <a:pt x="11" y="2"/>
                      <a:pt x="12" y="2"/>
                    </a:cubicBezTo>
                    <a:close/>
                    <a:moveTo>
                      <a:pt x="22" y="0"/>
                    </a:moveTo>
                    <a:cubicBezTo>
                      <a:pt x="21" y="0"/>
                      <a:pt x="19" y="1"/>
                      <a:pt x="18" y="1"/>
                    </a:cubicBezTo>
                    <a:cubicBezTo>
                      <a:pt x="19" y="1"/>
                      <a:pt x="19" y="1"/>
                      <a:pt x="20" y="1"/>
                    </a:cubicBezTo>
                    <a:cubicBezTo>
                      <a:pt x="29" y="2"/>
                      <a:pt x="31" y="6"/>
                      <a:pt x="35" y="6"/>
                    </a:cubicBezTo>
                    <a:cubicBezTo>
                      <a:pt x="36" y="6"/>
                      <a:pt x="37" y="6"/>
                      <a:pt x="39" y="4"/>
                    </a:cubicBezTo>
                    <a:cubicBezTo>
                      <a:pt x="40" y="3"/>
                      <a:pt x="41" y="3"/>
                      <a:pt x="42" y="3"/>
                    </a:cubicBezTo>
                    <a:cubicBezTo>
                      <a:pt x="43" y="3"/>
                      <a:pt x="43" y="3"/>
                      <a:pt x="43" y="3"/>
                    </a:cubicBezTo>
                    <a:cubicBezTo>
                      <a:pt x="44" y="2"/>
                      <a:pt x="45" y="2"/>
                      <a:pt x="46" y="2"/>
                    </a:cubicBezTo>
                    <a:cubicBezTo>
                      <a:pt x="46" y="2"/>
                      <a:pt x="44" y="0"/>
                      <a:pt x="42" y="0"/>
                    </a:cubicBezTo>
                    <a:cubicBezTo>
                      <a:pt x="41" y="0"/>
                      <a:pt x="40" y="0"/>
                      <a:pt x="38" y="1"/>
                    </a:cubicBezTo>
                    <a:cubicBezTo>
                      <a:pt x="37" y="2"/>
                      <a:pt x="35" y="3"/>
                      <a:pt x="34" y="3"/>
                    </a:cubicBezTo>
                    <a:cubicBezTo>
                      <a:pt x="32" y="3"/>
                      <a:pt x="31" y="2"/>
                      <a:pt x="28" y="1"/>
                    </a:cubicBezTo>
                    <a:cubicBezTo>
                      <a:pt x="26" y="0"/>
                      <a:pt x="24" y="0"/>
                      <a:pt x="2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4" name="Freeform 413"/>
              <p:cNvSpPr>
                <a:spLocks noEditPoints="1"/>
              </p:cNvSpPr>
              <p:nvPr/>
            </p:nvSpPr>
            <p:spPr bwMode="auto">
              <a:xfrm>
                <a:off x="3130" y="1538"/>
                <a:ext cx="92" cy="176"/>
              </a:xfrm>
              <a:custGeom>
                <a:avLst/>
                <a:gdLst>
                  <a:gd name="T0" fmla="*/ 23 w 43"/>
                  <a:gd name="T1" fmla="*/ 81 h 83"/>
                  <a:gd name="T2" fmla="*/ 23 w 43"/>
                  <a:gd name="T3" fmla="*/ 81 h 83"/>
                  <a:gd name="T4" fmla="*/ 10 w 43"/>
                  <a:gd name="T5" fmla="*/ 78 h 83"/>
                  <a:gd name="T6" fmla="*/ 14 w 43"/>
                  <a:gd name="T7" fmla="*/ 83 h 83"/>
                  <a:gd name="T8" fmla="*/ 10 w 43"/>
                  <a:gd name="T9" fmla="*/ 78 h 83"/>
                  <a:gd name="T10" fmla="*/ 9 w 43"/>
                  <a:gd name="T11" fmla="*/ 73 h 83"/>
                  <a:gd name="T12" fmla="*/ 9 w 43"/>
                  <a:gd name="T13" fmla="*/ 72 h 83"/>
                  <a:gd name="T14" fmla="*/ 9 w 43"/>
                  <a:gd name="T15" fmla="*/ 67 h 83"/>
                  <a:gd name="T16" fmla="*/ 9 w 43"/>
                  <a:gd name="T17" fmla="*/ 69 h 83"/>
                  <a:gd name="T18" fmla="*/ 8 w 43"/>
                  <a:gd name="T19" fmla="*/ 49 h 83"/>
                  <a:gd name="T20" fmla="*/ 9 w 43"/>
                  <a:gd name="T21" fmla="*/ 56 h 83"/>
                  <a:gd name="T22" fmla="*/ 8 w 43"/>
                  <a:gd name="T23" fmla="*/ 49 h 83"/>
                  <a:gd name="T24" fmla="*/ 4 w 43"/>
                  <a:gd name="T25" fmla="*/ 35 h 83"/>
                  <a:gd name="T26" fmla="*/ 6 w 43"/>
                  <a:gd name="T27" fmla="*/ 42 h 83"/>
                  <a:gd name="T28" fmla="*/ 38 w 43"/>
                  <a:gd name="T29" fmla="*/ 25 h 83"/>
                  <a:gd name="T30" fmla="*/ 34 w 43"/>
                  <a:gd name="T31" fmla="*/ 47 h 83"/>
                  <a:gd name="T32" fmla="*/ 25 w 43"/>
                  <a:gd name="T33" fmla="*/ 78 h 83"/>
                  <a:gd name="T34" fmla="*/ 34 w 43"/>
                  <a:gd name="T35" fmla="*/ 48 h 83"/>
                  <a:gd name="T36" fmla="*/ 38 w 43"/>
                  <a:gd name="T37" fmla="*/ 25 h 83"/>
                  <a:gd name="T38" fmla="*/ 3 w 43"/>
                  <a:gd name="T39" fmla="*/ 22 h 83"/>
                  <a:gd name="T40" fmla="*/ 4 w 43"/>
                  <a:gd name="T41" fmla="*/ 28 h 83"/>
                  <a:gd name="T42" fmla="*/ 0 w 43"/>
                  <a:gd name="T43" fmla="*/ 10 h 83"/>
                  <a:gd name="T44" fmla="*/ 1 w 43"/>
                  <a:gd name="T45" fmla="*/ 15 h 83"/>
                  <a:gd name="T46" fmla="*/ 0 w 43"/>
                  <a:gd name="T47" fmla="*/ 12 h 83"/>
                  <a:gd name="T48" fmla="*/ 0 w 43"/>
                  <a:gd name="T49" fmla="*/ 10 h 83"/>
                  <a:gd name="T50" fmla="*/ 1 w 43"/>
                  <a:gd name="T51" fmla="*/ 8 h 83"/>
                  <a:gd name="T52" fmla="*/ 3 w 43"/>
                  <a:gd name="T53" fmla="*/ 6 h 83"/>
                  <a:gd name="T54" fmla="*/ 40 w 43"/>
                  <a:gd name="T55" fmla="*/ 1 h 83"/>
                  <a:gd name="T56" fmla="*/ 25 w 43"/>
                  <a:gd name="T57" fmla="*/ 2 h 83"/>
                  <a:gd name="T58" fmla="*/ 24 w 43"/>
                  <a:gd name="T59" fmla="*/ 2 h 83"/>
                  <a:gd name="T60" fmla="*/ 34 w 43"/>
                  <a:gd name="T61" fmla="*/ 4 h 83"/>
                  <a:gd name="T62" fmla="*/ 43 w 4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83">
                    <a:moveTo>
                      <a:pt x="23" y="80"/>
                    </a:moveTo>
                    <a:cubicBezTo>
                      <a:pt x="23" y="81"/>
                      <a:pt x="23" y="81"/>
                      <a:pt x="23" y="81"/>
                    </a:cubicBezTo>
                    <a:cubicBezTo>
                      <a:pt x="23" y="81"/>
                      <a:pt x="22" y="82"/>
                      <a:pt x="22" y="83"/>
                    </a:cubicBezTo>
                    <a:cubicBezTo>
                      <a:pt x="22" y="82"/>
                      <a:pt x="23" y="81"/>
                      <a:pt x="23" y="81"/>
                    </a:cubicBezTo>
                    <a:lnTo>
                      <a:pt x="23" y="80"/>
                    </a:lnTo>
                    <a:close/>
                    <a:moveTo>
                      <a:pt x="10" y="78"/>
                    </a:moveTo>
                    <a:cubicBezTo>
                      <a:pt x="10" y="78"/>
                      <a:pt x="10" y="78"/>
                      <a:pt x="10" y="78"/>
                    </a:cubicBezTo>
                    <a:cubicBezTo>
                      <a:pt x="11" y="80"/>
                      <a:pt x="12" y="82"/>
                      <a:pt x="14" y="83"/>
                    </a:cubicBezTo>
                    <a:cubicBezTo>
                      <a:pt x="14" y="83"/>
                      <a:pt x="14" y="83"/>
                      <a:pt x="14" y="83"/>
                    </a:cubicBezTo>
                    <a:cubicBezTo>
                      <a:pt x="13" y="82"/>
                      <a:pt x="11" y="80"/>
                      <a:pt x="10" y="78"/>
                    </a:cubicBezTo>
                    <a:close/>
                    <a:moveTo>
                      <a:pt x="9" y="72"/>
                    </a:moveTo>
                    <a:cubicBezTo>
                      <a:pt x="9" y="73"/>
                      <a:pt x="9" y="73"/>
                      <a:pt x="9" y="73"/>
                    </a:cubicBezTo>
                    <a:cubicBezTo>
                      <a:pt x="9" y="73"/>
                      <a:pt x="9" y="73"/>
                      <a:pt x="9" y="73"/>
                    </a:cubicBezTo>
                    <a:cubicBezTo>
                      <a:pt x="9" y="72"/>
                      <a:pt x="9" y="72"/>
                      <a:pt x="9" y="72"/>
                    </a:cubicBezTo>
                    <a:close/>
                    <a:moveTo>
                      <a:pt x="9" y="66"/>
                    </a:moveTo>
                    <a:cubicBezTo>
                      <a:pt x="9" y="67"/>
                      <a:pt x="9" y="67"/>
                      <a:pt x="9" y="67"/>
                    </a:cubicBezTo>
                    <a:cubicBezTo>
                      <a:pt x="9" y="67"/>
                      <a:pt x="9" y="68"/>
                      <a:pt x="9" y="69"/>
                    </a:cubicBezTo>
                    <a:cubicBezTo>
                      <a:pt x="9" y="69"/>
                      <a:pt x="9" y="69"/>
                      <a:pt x="9" y="69"/>
                    </a:cubicBezTo>
                    <a:cubicBezTo>
                      <a:pt x="9" y="68"/>
                      <a:pt x="9" y="67"/>
                      <a:pt x="9" y="66"/>
                    </a:cubicBezTo>
                    <a:close/>
                    <a:moveTo>
                      <a:pt x="8" y="49"/>
                    </a:moveTo>
                    <a:cubicBezTo>
                      <a:pt x="7" y="50"/>
                      <a:pt x="7" y="50"/>
                      <a:pt x="7" y="50"/>
                    </a:cubicBezTo>
                    <a:cubicBezTo>
                      <a:pt x="8" y="52"/>
                      <a:pt x="9" y="54"/>
                      <a:pt x="9" y="56"/>
                    </a:cubicBezTo>
                    <a:cubicBezTo>
                      <a:pt x="9" y="56"/>
                      <a:pt x="9" y="56"/>
                      <a:pt x="9" y="56"/>
                    </a:cubicBezTo>
                    <a:cubicBezTo>
                      <a:pt x="9" y="54"/>
                      <a:pt x="8" y="52"/>
                      <a:pt x="8" y="49"/>
                    </a:cubicBezTo>
                    <a:close/>
                    <a:moveTo>
                      <a:pt x="5" y="35"/>
                    </a:moveTo>
                    <a:cubicBezTo>
                      <a:pt x="4" y="35"/>
                      <a:pt x="4" y="35"/>
                      <a:pt x="4" y="35"/>
                    </a:cubicBezTo>
                    <a:cubicBezTo>
                      <a:pt x="4" y="38"/>
                      <a:pt x="5" y="40"/>
                      <a:pt x="5" y="42"/>
                    </a:cubicBezTo>
                    <a:cubicBezTo>
                      <a:pt x="6" y="42"/>
                      <a:pt x="6" y="42"/>
                      <a:pt x="6" y="42"/>
                    </a:cubicBezTo>
                    <a:cubicBezTo>
                      <a:pt x="5" y="40"/>
                      <a:pt x="5" y="38"/>
                      <a:pt x="5" y="35"/>
                    </a:cubicBezTo>
                    <a:close/>
                    <a:moveTo>
                      <a:pt x="38" y="25"/>
                    </a:moveTo>
                    <a:cubicBezTo>
                      <a:pt x="38" y="26"/>
                      <a:pt x="38" y="26"/>
                      <a:pt x="38" y="26"/>
                    </a:cubicBezTo>
                    <a:cubicBezTo>
                      <a:pt x="36" y="30"/>
                      <a:pt x="34" y="36"/>
                      <a:pt x="34" y="47"/>
                    </a:cubicBezTo>
                    <a:cubicBezTo>
                      <a:pt x="33" y="53"/>
                      <a:pt x="33" y="58"/>
                      <a:pt x="31" y="63"/>
                    </a:cubicBezTo>
                    <a:cubicBezTo>
                      <a:pt x="30" y="69"/>
                      <a:pt x="27" y="74"/>
                      <a:pt x="25" y="78"/>
                    </a:cubicBezTo>
                    <a:cubicBezTo>
                      <a:pt x="25" y="78"/>
                      <a:pt x="25" y="78"/>
                      <a:pt x="25" y="78"/>
                    </a:cubicBezTo>
                    <a:cubicBezTo>
                      <a:pt x="29" y="72"/>
                      <a:pt x="33" y="61"/>
                      <a:pt x="34" y="48"/>
                    </a:cubicBezTo>
                    <a:cubicBezTo>
                      <a:pt x="34" y="36"/>
                      <a:pt x="36" y="30"/>
                      <a:pt x="38" y="26"/>
                    </a:cubicBezTo>
                    <a:lnTo>
                      <a:pt x="38" y="25"/>
                    </a:lnTo>
                    <a:close/>
                    <a:moveTo>
                      <a:pt x="3" y="22"/>
                    </a:moveTo>
                    <a:cubicBezTo>
                      <a:pt x="3" y="22"/>
                      <a:pt x="3" y="22"/>
                      <a:pt x="3" y="22"/>
                    </a:cubicBezTo>
                    <a:cubicBezTo>
                      <a:pt x="3" y="24"/>
                      <a:pt x="4" y="26"/>
                      <a:pt x="4" y="28"/>
                    </a:cubicBezTo>
                    <a:cubicBezTo>
                      <a:pt x="4" y="28"/>
                      <a:pt x="4" y="28"/>
                      <a:pt x="4" y="28"/>
                    </a:cubicBezTo>
                    <a:cubicBezTo>
                      <a:pt x="4" y="25"/>
                      <a:pt x="4" y="24"/>
                      <a:pt x="3" y="22"/>
                    </a:cubicBezTo>
                    <a:close/>
                    <a:moveTo>
                      <a:pt x="0" y="10"/>
                    </a:moveTo>
                    <a:cubicBezTo>
                      <a:pt x="0" y="11"/>
                      <a:pt x="0" y="11"/>
                      <a:pt x="0" y="12"/>
                    </a:cubicBezTo>
                    <a:cubicBezTo>
                      <a:pt x="0" y="13"/>
                      <a:pt x="1" y="14"/>
                      <a:pt x="1" y="15"/>
                    </a:cubicBezTo>
                    <a:cubicBezTo>
                      <a:pt x="1" y="15"/>
                      <a:pt x="1" y="15"/>
                      <a:pt x="1" y="15"/>
                    </a:cubicBezTo>
                    <a:cubicBezTo>
                      <a:pt x="1" y="14"/>
                      <a:pt x="1" y="13"/>
                      <a:pt x="0" y="12"/>
                    </a:cubicBezTo>
                    <a:cubicBezTo>
                      <a:pt x="0" y="11"/>
                      <a:pt x="0" y="11"/>
                      <a:pt x="0" y="11"/>
                    </a:cubicBezTo>
                    <a:cubicBezTo>
                      <a:pt x="0" y="10"/>
                      <a:pt x="0" y="10"/>
                      <a:pt x="0" y="10"/>
                    </a:cubicBezTo>
                    <a:close/>
                    <a:moveTo>
                      <a:pt x="3" y="6"/>
                    </a:moveTo>
                    <a:cubicBezTo>
                      <a:pt x="2" y="7"/>
                      <a:pt x="2" y="7"/>
                      <a:pt x="1" y="8"/>
                    </a:cubicBezTo>
                    <a:cubicBezTo>
                      <a:pt x="2" y="8"/>
                      <a:pt x="2" y="8"/>
                      <a:pt x="2" y="8"/>
                    </a:cubicBezTo>
                    <a:cubicBezTo>
                      <a:pt x="2" y="7"/>
                      <a:pt x="3" y="7"/>
                      <a:pt x="3" y="6"/>
                    </a:cubicBezTo>
                    <a:close/>
                    <a:moveTo>
                      <a:pt x="43" y="0"/>
                    </a:moveTo>
                    <a:cubicBezTo>
                      <a:pt x="42" y="0"/>
                      <a:pt x="41" y="1"/>
                      <a:pt x="40" y="1"/>
                    </a:cubicBezTo>
                    <a:cubicBezTo>
                      <a:pt x="39" y="3"/>
                      <a:pt x="36" y="4"/>
                      <a:pt x="34" y="4"/>
                    </a:cubicBezTo>
                    <a:cubicBezTo>
                      <a:pt x="31" y="4"/>
                      <a:pt x="28" y="3"/>
                      <a:pt x="25" y="2"/>
                    </a:cubicBezTo>
                    <a:cubicBezTo>
                      <a:pt x="25" y="1"/>
                      <a:pt x="25" y="1"/>
                      <a:pt x="25" y="1"/>
                    </a:cubicBezTo>
                    <a:cubicBezTo>
                      <a:pt x="24" y="2"/>
                      <a:pt x="24" y="2"/>
                      <a:pt x="24" y="2"/>
                    </a:cubicBezTo>
                    <a:cubicBezTo>
                      <a:pt x="25" y="2"/>
                      <a:pt x="25" y="2"/>
                      <a:pt x="26" y="2"/>
                    </a:cubicBezTo>
                    <a:cubicBezTo>
                      <a:pt x="28" y="3"/>
                      <a:pt x="31" y="4"/>
                      <a:pt x="34" y="4"/>
                    </a:cubicBezTo>
                    <a:cubicBezTo>
                      <a:pt x="36" y="4"/>
                      <a:pt x="38" y="3"/>
                      <a:pt x="40" y="2"/>
                    </a:cubicBezTo>
                    <a:cubicBezTo>
                      <a:pt x="41" y="1"/>
                      <a:pt x="42" y="0"/>
                      <a:pt x="4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5" name="Freeform 414"/>
              <p:cNvSpPr>
                <a:spLocks noEditPoints="1"/>
              </p:cNvSpPr>
              <p:nvPr/>
            </p:nvSpPr>
            <p:spPr bwMode="auto">
              <a:xfrm>
                <a:off x="3177" y="1538"/>
                <a:ext cx="55" cy="163"/>
              </a:xfrm>
              <a:custGeom>
                <a:avLst/>
                <a:gdLst>
                  <a:gd name="T0" fmla="*/ 16 w 26"/>
                  <a:gd name="T1" fmla="*/ 24 h 77"/>
                  <a:gd name="T2" fmla="*/ 10 w 26"/>
                  <a:gd name="T3" fmla="*/ 49 h 77"/>
                  <a:gd name="T4" fmla="*/ 4 w 26"/>
                  <a:gd name="T5" fmla="*/ 74 h 77"/>
                  <a:gd name="T6" fmla="*/ 3 w 26"/>
                  <a:gd name="T7" fmla="*/ 77 h 77"/>
                  <a:gd name="T8" fmla="*/ 3 w 26"/>
                  <a:gd name="T9" fmla="*/ 77 h 77"/>
                  <a:gd name="T10" fmla="*/ 9 w 26"/>
                  <a:gd name="T11" fmla="*/ 63 h 77"/>
                  <a:gd name="T12" fmla="*/ 11 w 26"/>
                  <a:gd name="T13" fmla="*/ 48 h 77"/>
                  <a:gd name="T14" fmla="*/ 16 w 26"/>
                  <a:gd name="T15" fmla="*/ 26 h 77"/>
                  <a:gd name="T16" fmla="*/ 16 w 26"/>
                  <a:gd name="T17" fmla="*/ 25 h 77"/>
                  <a:gd name="T18" fmla="*/ 16 w 26"/>
                  <a:gd name="T19" fmla="*/ 24 h 77"/>
                  <a:gd name="T20" fmla="*/ 22 w 26"/>
                  <a:gd name="T21" fmla="*/ 0 h 77"/>
                  <a:gd name="T22" fmla="*/ 19 w 26"/>
                  <a:gd name="T23" fmla="*/ 2 h 77"/>
                  <a:gd name="T24" fmla="*/ 12 w 26"/>
                  <a:gd name="T25" fmla="*/ 4 h 77"/>
                  <a:gd name="T26" fmla="*/ 3 w 26"/>
                  <a:gd name="T27" fmla="*/ 2 h 77"/>
                  <a:gd name="T28" fmla="*/ 2 w 26"/>
                  <a:gd name="T29" fmla="*/ 2 h 77"/>
                  <a:gd name="T30" fmla="*/ 0 w 26"/>
                  <a:gd name="T31" fmla="*/ 3 h 77"/>
                  <a:gd name="T32" fmla="*/ 6 w 26"/>
                  <a:gd name="T33" fmla="*/ 4 h 77"/>
                  <a:gd name="T34" fmla="*/ 12 w 26"/>
                  <a:gd name="T35" fmla="*/ 6 h 77"/>
                  <a:gd name="T36" fmla="*/ 16 w 26"/>
                  <a:gd name="T37" fmla="*/ 4 h 77"/>
                  <a:gd name="T38" fmla="*/ 20 w 26"/>
                  <a:gd name="T39" fmla="*/ 3 h 77"/>
                  <a:gd name="T40" fmla="*/ 24 w 26"/>
                  <a:gd name="T41" fmla="*/ 5 h 77"/>
                  <a:gd name="T42" fmla="*/ 26 w 26"/>
                  <a:gd name="T43" fmla="*/ 5 h 77"/>
                  <a:gd name="T44" fmla="*/ 26 w 26"/>
                  <a:gd name="T45" fmla="*/ 5 h 77"/>
                  <a:gd name="T46" fmla="*/ 24 w 26"/>
                  <a:gd name="T47" fmla="*/ 2 h 77"/>
                  <a:gd name="T48" fmla="*/ 22 w 26"/>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77">
                    <a:moveTo>
                      <a:pt x="16" y="24"/>
                    </a:moveTo>
                    <a:cubicBezTo>
                      <a:pt x="12" y="28"/>
                      <a:pt x="10" y="35"/>
                      <a:pt x="10" y="49"/>
                    </a:cubicBezTo>
                    <a:cubicBezTo>
                      <a:pt x="10" y="59"/>
                      <a:pt x="7" y="68"/>
                      <a:pt x="4" y="74"/>
                    </a:cubicBezTo>
                    <a:cubicBezTo>
                      <a:pt x="3" y="75"/>
                      <a:pt x="3" y="76"/>
                      <a:pt x="3" y="77"/>
                    </a:cubicBezTo>
                    <a:cubicBezTo>
                      <a:pt x="3" y="77"/>
                      <a:pt x="3" y="77"/>
                      <a:pt x="3" y="77"/>
                    </a:cubicBezTo>
                    <a:cubicBezTo>
                      <a:pt x="5" y="74"/>
                      <a:pt x="8" y="69"/>
                      <a:pt x="9" y="63"/>
                    </a:cubicBezTo>
                    <a:cubicBezTo>
                      <a:pt x="10" y="58"/>
                      <a:pt x="11" y="54"/>
                      <a:pt x="11" y="48"/>
                    </a:cubicBezTo>
                    <a:cubicBezTo>
                      <a:pt x="12" y="36"/>
                      <a:pt x="13" y="30"/>
                      <a:pt x="16" y="26"/>
                    </a:cubicBezTo>
                    <a:cubicBezTo>
                      <a:pt x="16" y="25"/>
                      <a:pt x="16" y="25"/>
                      <a:pt x="16" y="25"/>
                    </a:cubicBezTo>
                    <a:cubicBezTo>
                      <a:pt x="16" y="25"/>
                      <a:pt x="16" y="24"/>
                      <a:pt x="16" y="24"/>
                    </a:cubicBezTo>
                    <a:close/>
                    <a:moveTo>
                      <a:pt x="22" y="0"/>
                    </a:moveTo>
                    <a:cubicBezTo>
                      <a:pt x="21" y="0"/>
                      <a:pt x="20" y="1"/>
                      <a:pt x="19" y="2"/>
                    </a:cubicBezTo>
                    <a:cubicBezTo>
                      <a:pt x="17" y="3"/>
                      <a:pt x="14" y="4"/>
                      <a:pt x="12" y="4"/>
                    </a:cubicBezTo>
                    <a:cubicBezTo>
                      <a:pt x="9" y="4"/>
                      <a:pt x="6" y="3"/>
                      <a:pt x="3" y="2"/>
                    </a:cubicBezTo>
                    <a:cubicBezTo>
                      <a:pt x="3" y="2"/>
                      <a:pt x="3" y="2"/>
                      <a:pt x="2" y="2"/>
                    </a:cubicBezTo>
                    <a:cubicBezTo>
                      <a:pt x="1" y="2"/>
                      <a:pt x="1" y="2"/>
                      <a:pt x="0" y="3"/>
                    </a:cubicBezTo>
                    <a:cubicBezTo>
                      <a:pt x="2" y="3"/>
                      <a:pt x="4" y="3"/>
                      <a:pt x="6" y="4"/>
                    </a:cubicBezTo>
                    <a:cubicBezTo>
                      <a:pt x="9" y="5"/>
                      <a:pt x="10" y="6"/>
                      <a:pt x="12" y="6"/>
                    </a:cubicBezTo>
                    <a:cubicBezTo>
                      <a:pt x="13" y="6"/>
                      <a:pt x="15" y="5"/>
                      <a:pt x="16" y="4"/>
                    </a:cubicBezTo>
                    <a:cubicBezTo>
                      <a:pt x="18" y="3"/>
                      <a:pt x="19" y="3"/>
                      <a:pt x="20" y="3"/>
                    </a:cubicBezTo>
                    <a:cubicBezTo>
                      <a:pt x="22" y="3"/>
                      <a:pt x="24" y="5"/>
                      <a:pt x="24" y="5"/>
                    </a:cubicBezTo>
                    <a:cubicBezTo>
                      <a:pt x="25" y="5"/>
                      <a:pt x="26" y="5"/>
                      <a:pt x="26" y="5"/>
                    </a:cubicBezTo>
                    <a:cubicBezTo>
                      <a:pt x="26" y="5"/>
                      <a:pt x="26" y="5"/>
                      <a:pt x="26" y="5"/>
                    </a:cubicBezTo>
                    <a:cubicBezTo>
                      <a:pt x="26" y="4"/>
                      <a:pt x="25" y="3"/>
                      <a:pt x="24" y="2"/>
                    </a:cubicBezTo>
                    <a:cubicBezTo>
                      <a:pt x="24" y="2"/>
                      <a:pt x="23" y="1"/>
                      <a:pt x="22" y="0"/>
                    </a:cubicBezTo>
                    <a:close/>
                  </a:path>
                </a:pathLst>
              </a:custGeom>
              <a:solidFill>
                <a:srgbClr val="AE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6" name="Freeform 415"/>
              <p:cNvSpPr>
                <a:spLocks noEditPoints="1"/>
              </p:cNvSpPr>
              <p:nvPr/>
            </p:nvSpPr>
            <p:spPr bwMode="auto">
              <a:xfrm>
                <a:off x="3181" y="1538"/>
                <a:ext cx="43" cy="134"/>
              </a:xfrm>
              <a:custGeom>
                <a:avLst/>
                <a:gdLst>
                  <a:gd name="T0" fmla="*/ 14 w 20"/>
                  <a:gd name="T1" fmla="*/ 26 h 63"/>
                  <a:gd name="T2" fmla="*/ 9 w 20"/>
                  <a:gd name="T3" fmla="*/ 48 h 63"/>
                  <a:gd name="T4" fmla="*/ 7 w 20"/>
                  <a:gd name="T5" fmla="*/ 63 h 63"/>
                  <a:gd name="T6" fmla="*/ 10 w 20"/>
                  <a:gd name="T7" fmla="*/ 47 h 63"/>
                  <a:gd name="T8" fmla="*/ 14 w 20"/>
                  <a:gd name="T9" fmla="*/ 26 h 63"/>
                  <a:gd name="T10" fmla="*/ 19 w 20"/>
                  <a:gd name="T11" fmla="*/ 0 h 63"/>
                  <a:gd name="T12" fmla="*/ 16 w 20"/>
                  <a:gd name="T13" fmla="*/ 2 h 63"/>
                  <a:gd name="T14" fmla="*/ 10 w 20"/>
                  <a:gd name="T15" fmla="*/ 4 h 63"/>
                  <a:gd name="T16" fmla="*/ 2 w 20"/>
                  <a:gd name="T17" fmla="*/ 2 h 63"/>
                  <a:gd name="T18" fmla="*/ 0 w 20"/>
                  <a:gd name="T19" fmla="*/ 2 h 63"/>
                  <a:gd name="T20" fmla="*/ 0 w 20"/>
                  <a:gd name="T21" fmla="*/ 2 h 63"/>
                  <a:gd name="T22" fmla="*/ 1 w 20"/>
                  <a:gd name="T23" fmla="*/ 2 h 63"/>
                  <a:gd name="T24" fmla="*/ 10 w 20"/>
                  <a:gd name="T25" fmla="*/ 4 h 63"/>
                  <a:gd name="T26" fmla="*/ 17 w 20"/>
                  <a:gd name="T27" fmla="*/ 2 h 63"/>
                  <a:gd name="T28" fmla="*/ 20 w 20"/>
                  <a:gd name="T29" fmla="*/ 0 h 63"/>
                  <a:gd name="T30" fmla="*/ 19 w 20"/>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63">
                    <a:moveTo>
                      <a:pt x="14" y="26"/>
                    </a:moveTo>
                    <a:cubicBezTo>
                      <a:pt x="11" y="30"/>
                      <a:pt x="10" y="36"/>
                      <a:pt x="9" y="48"/>
                    </a:cubicBezTo>
                    <a:cubicBezTo>
                      <a:pt x="9" y="54"/>
                      <a:pt x="8" y="58"/>
                      <a:pt x="7" y="63"/>
                    </a:cubicBezTo>
                    <a:cubicBezTo>
                      <a:pt x="9" y="58"/>
                      <a:pt x="9" y="53"/>
                      <a:pt x="10" y="47"/>
                    </a:cubicBezTo>
                    <a:cubicBezTo>
                      <a:pt x="10" y="36"/>
                      <a:pt x="12" y="30"/>
                      <a:pt x="14" y="26"/>
                    </a:cubicBezTo>
                    <a:close/>
                    <a:moveTo>
                      <a:pt x="19" y="0"/>
                    </a:moveTo>
                    <a:cubicBezTo>
                      <a:pt x="18" y="0"/>
                      <a:pt x="17" y="1"/>
                      <a:pt x="16" y="2"/>
                    </a:cubicBezTo>
                    <a:cubicBezTo>
                      <a:pt x="14" y="3"/>
                      <a:pt x="12" y="4"/>
                      <a:pt x="10" y="4"/>
                    </a:cubicBezTo>
                    <a:cubicBezTo>
                      <a:pt x="7" y="4"/>
                      <a:pt x="4" y="3"/>
                      <a:pt x="2" y="2"/>
                    </a:cubicBezTo>
                    <a:cubicBezTo>
                      <a:pt x="1" y="2"/>
                      <a:pt x="1" y="2"/>
                      <a:pt x="0" y="2"/>
                    </a:cubicBezTo>
                    <a:cubicBezTo>
                      <a:pt x="0" y="2"/>
                      <a:pt x="0" y="2"/>
                      <a:pt x="0" y="2"/>
                    </a:cubicBezTo>
                    <a:cubicBezTo>
                      <a:pt x="1" y="2"/>
                      <a:pt x="1" y="2"/>
                      <a:pt x="1" y="2"/>
                    </a:cubicBezTo>
                    <a:cubicBezTo>
                      <a:pt x="4" y="3"/>
                      <a:pt x="7" y="4"/>
                      <a:pt x="10" y="4"/>
                    </a:cubicBezTo>
                    <a:cubicBezTo>
                      <a:pt x="12" y="4"/>
                      <a:pt x="15" y="3"/>
                      <a:pt x="17" y="2"/>
                    </a:cubicBezTo>
                    <a:cubicBezTo>
                      <a:pt x="18" y="1"/>
                      <a:pt x="19" y="0"/>
                      <a:pt x="20" y="0"/>
                    </a:cubicBezTo>
                    <a:lnTo>
                      <a:pt x="19" y="0"/>
                    </a:lnTo>
                    <a:close/>
                  </a:path>
                </a:pathLst>
              </a:custGeom>
              <a:solidFill>
                <a:srgbClr val="797B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7" name="Freeform 416"/>
              <p:cNvSpPr>
                <a:spLocks/>
              </p:cNvSpPr>
              <p:nvPr/>
            </p:nvSpPr>
            <p:spPr bwMode="auto">
              <a:xfrm>
                <a:off x="3171" y="1555"/>
                <a:ext cx="55" cy="131"/>
              </a:xfrm>
              <a:custGeom>
                <a:avLst/>
                <a:gdLst>
                  <a:gd name="T0" fmla="*/ 24 w 26"/>
                  <a:gd name="T1" fmla="*/ 0 h 62"/>
                  <a:gd name="T2" fmla="*/ 21 w 26"/>
                  <a:gd name="T3" fmla="*/ 8 h 62"/>
                  <a:gd name="T4" fmla="*/ 7 w 26"/>
                  <a:gd name="T5" fmla="*/ 33 h 62"/>
                  <a:gd name="T6" fmla="*/ 0 w 26"/>
                  <a:gd name="T7" fmla="*/ 62 h 62"/>
                  <a:gd name="T8" fmla="*/ 6 w 26"/>
                  <a:gd name="T9" fmla="*/ 37 h 62"/>
                  <a:gd name="T10" fmla="*/ 19 w 26"/>
                  <a:gd name="T11" fmla="*/ 8 h 62"/>
                  <a:gd name="T12" fmla="*/ 24 w 2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26" h="62">
                    <a:moveTo>
                      <a:pt x="24" y="0"/>
                    </a:moveTo>
                    <a:cubicBezTo>
                      <a:pt x="24" y="0"/>
                      <a:pt x="26" y="4"/>
                      <a:pt x="21" y="8"/>
                    </a:cubicBezTo>
                    <a:cubicBezTo>
                      <a:pt x="16" y="12"/>
                      <a:pt x="10" y="17"/>
                      <a:pt x="7" y="33"/>
                    </a:cubicBezTo>
                    <a:cubicBezTo>
                      <a:pt x="5" y="49"/>
                      <a:pt x="5" y="51"/>
                      <a:pt x="0" y="62"/>
                    </a:cubicBezTo>
                    <a:cubicBezTo>
                      <a:pt x="0" y="62"/>
                      <a:pt x="5" y="54"/>
                      <a:pt x="6" y="37"/>
                    </a:cubicBezTo>
                    <a:cubicBezTo>
                      <a:pt x="8" y="23"/>
                      <a:pt x="12" y="14"/>
                      <a:pt x="19" y="8"/>
                    </a:cubicBezTo>
                    <a:cubicBezTo>
                      <a:pt x="19" y="8"/>
                      <a:pt x="24" y="8"/>
                      <a:pt x="24"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8" name="Freeform 417"/>
              <p:cNvSpPr>
                <a:spLocks/>
              </p:cNvSpPr>
              <p:nvPr/>
            </p:nvSpPr>
            <p:spPr bwMode="auto">
              <a:xfrm>
                <a:off x="3141" y="1548"/>
                <a:ext cx="74" cy="132"/>
              </a:xfrm>
              <a:custGeom>
                <a:avLst/>
                <a:gdLst>
                  <a:gd name="T0" fmla="*/ 26 w 35"/>
                  <a:gd name="T1" fmla="*/ 14 h 62"/>
                  <a:gd name="T2" fmla="*/ 33 w 35"/>
                  <a:gd name="T3" fmla="*/ 6 h 62"/>
                  <a:gd name="T4" fmla="*/ 30 w 35"/>
                  <a:gd name="T5" fmla="*/ 6 h 62"/>
                  <a:gd name="T6" fmla="*/ 22 w 35"/>
                  <a:gd name="T7" fmla="*/ 6 h 62"/>
                  <a:gd name="T8" fmla="*/ 4 w 35"/>
                  <a:gd name="T9" fmla="*/ 8 h 62"/>
                  <a:gd name="T10" fmla="*/ 8 w 35"/>
                  <a:gd name="T11" fmla="*/ 25 h 62"/>
                  <a:gd name="T12" fmla="*/ 7 w 35"/>
                  <a:gd name="T13" fmla="*/ 42 h 62"/>
                  <a:gd name="T14" fmla="*/ 8 w 35"/>
                  <a:gd name="T15" fmla="*/ 56 h 62"/>
                  <a:gd name="T16" fmla="*/ 16 w 35"/>
                  <a:gd name="T17" fmla="*/ 44 h 62"/>
                  <a:gd name="T18" fmla="*/ 18 w 35"/>
                  <a:gd name="T19" fmla="*/ 23 h 62"/>
                  <a:gd name="T20" fmla="*/ 26 w 35"/>
                  <a:gd name="T21"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2">
                    <a:moveTo>
                      <a:pt x="26" y="14"/>
                    </a:moveTo>
                    <a:cubicBezTo>
                      <a:pt x="26" y="14"/>
                      <a:pt x="35" y="9"/>
                      <a:pt x="33" y="6"/>
                    </a:cubicBezTo>
                    <a:cubicBezTo>
                      <a:pt x="31" y="5"/>
                      <a:pt x="31" y="5"/>
                      <a:pt x="30" y="6"/>
                    </a:cubicBezTo>
                    <a:cubicBezTo>
                      <a:pt x="29" y="7"/>
                      <a:pt x="27" y="7"/>
                      <a:pt x="22" y="6"/>
                    </a:cubicBezTo>
                    <a:cubicBezTo>
                      <a:pt x="11" y="3"/>
                      <a:pt x="7" y="0"/>
                      <a:pt x="4" y="8"/>
                    </a:cubicBezTo>
                    <a:cubicBezTo>
                      <a:pt x="0" y="16"/>
                      <a:pt x="9" y="19"/>
                      <a:pt x="8" y="25"/>
                    </a:cubicBezTo>
                    <a:cubicBezTo>
                      <a:pt x="7" y="30"/>
                      <a:pt x="4" y="35"/>
                      <a:pt x="7" y="42"/>
                    </a:cubicBezTo>
                    <a:cubicBezTo>
                      <a:pt x="9" y="49"/>
                      <a:pt x="9" y="51"/>
                      <a:pt x="8" y="56"/>
                    </a:cubicBezTo>
                    <a:cubicBezTo>
                      <a:pt x="8" y="62"/>
                      <a:pt x="20" y="60"/>
                      <a:pt x="16" y="44"/>
                    </a:cubicBezTo>
                    <a:cubicBezTo>
                      <a:pt x="13" y="28"/>
                      <a:pt x="17" y="26"/>
                      <a:pt x="18" y="23"/>
                    </a:cubicBezTo>
                    <a:cubicBezTo>
                      <a:pt x="19" y="19"/>
                      <a:pt x="24" y="17"/>
                      <a:pt x="26" y="1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9" name="Freeform 418"/>
              <p:cNvSpPr>
                <a:spLocks/>
              </p:cNvSpPr>
              <p:nvPr/>
            </p:nvSpPr>
            <p:spPr bwMode="auto">
              <a:xfrm>
                <a:off x="2969" y="1710"/>
                <a:ext cx="102" cy="59"/>
              </a:xfrm>
              <a:custGeom>
                <a:avLst/>
                <a:gdLst>
                  <a:gd name="T0" fmla="*/ 1 w 48"/>
                  <a:gd name="T1" fmla="*/ 28 h 28"/>
                  <a:gd name="T2" fmla="*/ 48 w 48"/>
                  <a:gd name="T3" fmla="*/ 5 h 28"/>
                  <a:gd name="T4" fmla="*/ 48 w 48"/>
                  <a:gd name="T5" fmla="*/ 0 h 28"/>
                  <a:gd name="T6" fmla="*/ 0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 y="28"/>
                      <a:pt x="27" y="7"/>
                      <a:pt x="48" y="5"/>
                    </a:cubicBezTo>
                    <a:cubicBezTo>
                      <a:pt x="48" y="0"/>
                      <a:pt x="48" y="0"/>
                      <a:pt x="48" y="0"/>
                    </a:cubicBezTo>
                    <a:cubicBezTo>
                      <a:pt x="48" y="0"/>
                      <a:pt x="19" y="9"/>
                      <a:pt x="0" y="26"/>
                    </a:cubicBezTo>
                    <a:lnTo>
                      <a:pt x="1" y="28"/>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0" name="Freeform 419"/>
              <p:cNvSpPr>
                <a:spLocks noEditPoints="1"/>
              </p:cNvSpPr>
              <p:nvPr/>
            </p:nvSpPr>
            <p:spPr bwMode="auto">
              <a:xfrm>
                <a:off x="2967" y="1708"/>
                <a:ext cx="106" cy="63"/>
              </a:xfrm>
              <a:custGeom>
                <a:avLst/>
                <a:gdLst>
                  <a:gd name="T0" fmla="*/ 0 w 50"/>
                  <a:gd name="T1" fmla="*/ 27 h 30"/>
                  <a:gd name="T2" fmla="*/ 1 w 50"/>
                  <a:gd name="T3" fmla="*/ 27 h 30"/>
                  <a:gd name="T4" fmla="*/ 49 w 50"/>
                  <a:gd name="T5" fmla="*/ 0 h 30"/>
                  <a:gd name="T6" fmla="*/ 49 w 50"/>
                  <a:gd name="T7" fmla="*/ 0 h 30"/>
                  <a:gd name="T8" fmla="*/ 50 w 50"/>
                  <a:gd name="T9" fmla="*/ 6 h 30"/>
                  <a:gd name="T10" fmla="*/ 49 w 50"/>
                  <a:gd name="T11" fmla="*/ 6 h 30"/>
                  <a:gd name="T12" fmla="*/ 18 w 50"/>
                  <a:gd name="T13" fmla="*/ 19 h 30"/>
                  <a:gd name="T14" fmla="*/ 2 w 50"/>
                  <a:gd name="T15" fmla="*/ 29 h 30"/>
                  <a:gd name="T16" fmla="*/ 2 w 50"/>
                  <a:gd name="T17" fmla="*/ 30 h 30"/>
                  <a:gd name="T18" fmla="*/ 0 w 50"/>
                  <a:gd name="T19" fmla="*/ 27 h 30"/>
                  <a:gd name="T20" fmla="*/ 2 w 50"/>
                  <a:gd name="T21" fmla="*/ 29 h 30"/>
                  <a:gd name="T22" fmla="*/ 2 w 50"/>
                  <a:gd name="T23" fmla="*/ 29 h 30"/>
                  <a:gd name="T24" fmla="*/ 2 w 50"/>
                  <a:gd name="T25" fmla="*/ 29 h 30"/>
                  <a:gd name="T26" fmla="*/ 49 w 50"/>
                  <a:gd name="T27" fmla="*/ 5 h 30"/>
                  <a:gd name="T28" fmla="*/ 48 w 50"/>
                  <a:gd name="T29" fmla="*/ 1 h 30"/>
                  <a:gd name="T30" fmla="*/ 32 w 50"/>
                  <a:gd name="T31" fmla="*/ 8 h 30"/>
                  <a:gd name="T32" fmla="*/ 1 w 50"/>
                  <a:gd name="T33" fmla="*/ 27 h 30"/>
                  <a:gd name="T34" fmla="*/ 2 w 50"/>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30">
                    <a:moveTo>
                      <a:pt x="0" y="27"/>
                    </a:moveTo>
                    <a:cubicBezTo>
                      <a:pt x="1" y="27"/>
                      <a:pt x="1" y="27"/>
                      <a:pt x="1" y="27"/>
                    </a:cubicBezTo>
                    <a:cubicBezTo>
                      <a:pt x="20" y="9"/>
                      <a:pt x="49" y="0"/>
                      <a:pt x="49" y="0"/>
                    </a:cubicBezTo>
                    <a:cubicBezTo>
                      <a:pt x="49" y="0"/>
                      <a:pt x="49" y="0"/>
                      <a:pt x="49" y="0"/>
                    </a:cubicBezTo>
                    <a:cubicBezTo>
                      <a:pt x="50" y="6"/>
                      <a:pt x="50" y="6"/>
                      <a:pt x="50" y="6"/>
                    </a:cubicBezTo>
                    <a:cubicBezTo>
                      <a:pt x="49" y="6"/>
                      <a:pt x="49" y="6"/>
                      <a:pt x="49" y="6"/>
                    </a:cubicBezTo>
                    <a:cubicBezTo>
                      <a:pt x="39" y="7"/>
                      <a:pt x="27" y="13"/>
                      <a:pt x="18" y="19"/>
                    </a:cubicBezTo>
                    <a:cubicBezTo>
                      <a:pt x="9" y="24"/>
                      <a:pt x="2" y="29"/>
                      <a:pt x="2" y="29"/>
                    </a:cubicBezTo>
                    <a:cubicBezTo>
                      <a:pt x="2" y="30"/>
                      <a:pt x="2" y="30"/>
                      <a:pt x="2" y="30"/>
                    </a:cubicBezTo>
                    <a:lnTo>
                      <a:pt x="0" y="27"/>
                    </a:lnTo>
                    <a:close/>
                    <a:moveTo>
                      <a:pt x="2" y="29"/>
                    </a:moveTo>
                    <a:cubicBezTo>
                      <a:pt x="2" y="29"/>
                      <a:pt x="2" y="29"/>
                      <a:pt x="2" y="29"/>
                    </a:cubicBezTo>
                    <a:close/>
                    <a:moveTo>
                      <a:pt x="2" y="29"/>
                    </a:moveTo>
                    <a:cubicBezTo>
                      <a:pt x="5" y="26"/>
                      <a:pt x="29" y="8"/>
                      <a:pt x="49" y="5"/>
                    </a:cubicBezTo>
                    <a:cubicBezTo>
                      <a:pt x="48" y="1"/>
                      <a:pt x="48" y="1"/>
                      <a:pt x="48" y="1"/>
                    </a:cubicBezTo>
                    <a:cubicBezTo>
                      <a:pt x="47" y="2"/>
                      <a:pt x="40" y="4"/>
                      <a:pt x="32" y="8"/>
                    </a:cubicBezTo>
                    <a:cubicBezTo>
                      <a:pt x="23" y="12"/>
                      <a:pt x="11" y="19"/>
                      <a:pt x="1" y="27"/>
                    </a:cubicBezTo>
                    <a:lnTo>
                      <a:pt x="2" y="29"/>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1" name="Freeform 420"/>
              <p:cNvSpPr>
                <a:spLocks noEditPoints="1"/>
              </p:cNvSpPr>
              <p:nvPr/>
            </p:nvSpPr>
            <p:spPr bwMode="auto">
              <a:xfrm>
                <a:off x="2971" y="1716"/>
                <a:ext cx="85" cy="49"/>
              </a:xfrm>
              <a:custGeom>
                <a:avLst/>
                <a:gdLst>
                  <a:gd name="T0" fmla="*/ 4 w 40"/>
                  <a:gd name="T1" fmla="*/ 20 h 23"/>
                  <a:gd name="T2" fmla="*/ 0 w 40"/>
                  <a:gd name="T3" fmla="*/ 23 h 23"/>
                  <a:gd name="T4" fmla="*/ 1 w 40"/>
                  <a:gd name="T5" fmla="*/ 23 h 23"/>
                  <a:gd name="T6" fmla="*/ 5 w 40"/>
                  <a:gd name="T7" fmla="*/ 20 h 23"/>
                  <a:gd name="T8" fmla="*/ 4 w 40"/>
                  <a:gd name="T9" fmla="*/ 20 h 23"/>
                  <a:gd name="T10" fmla="*/ 29 w 40"/>
                  <a:gd name="T11" fmla="*/ 6 h 23"/>
                  <a:gd name="T12" fmla="*/ 19 w 40"/>
                  <a:gd name="T13" fmla="*/ 10 h 23"/>
                  <a:gd name="T14" fmla="*/ 9 w 40"/>
                  <a:gd name="T15" fmla="*/ 16 h 23"/>
                  <a:gd name="T16" fmla="*/ 10 w 40"/>
                  <a:gd name="T17" fmla="*/ 16 h 23"/>
                  <a:gd name="T18" fmla="*/ 28 w 40"/>
                  <a:gd name="T19" fmla="*/ 6 h 23"/>
                  <a:gd name="T20" fmla="*/ 29 w 40"/>
                  <a:gd name="T21" fmla="*/ 6 h 23"/>
                  <a:gd name="T22" fmla="*/ 39 w 40"/>
                  <a:gd name="T23" fmla="*/ 0 h 23"/>
                  <a:gd name="T24" fmla="*/ 37 w 40"/>
                  <a:gd name="T25" fmla="*/ 0 h 23"/>
                  <a:gd name="T26" fmla="*/ 36 w 40"/>
                  <a:gd name="T27" fmla="*/ 3 h 23"/>
                  <a:gd name="T28" fmla="*/ 40 w 40"/>
                  <a:gd name="T29" fmla="*/ 2 h 23"/>
                  <a:gd name="T30" fmla="*/ 40 w 40"/>
                  <a:gd name="T31" fmla="*/ 1 h 23"/>
                  <a:gd name="T32" fmla="*/ 40 w 40"/>
                  <a:gd name="T33" fmla="*/ 0 h 23"/>
                  <a:gd name="T34" fmla="*/ 39 w 4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3">
                    <a:moveTo>
                      <a:pt x="4" y="20"/>
                    </a:moveTo>
                    <a:cubicBezTo>
                      <a:pt x="2" y="21"/>
                      <a:pt x="1" y="22"/>
                      <a:pt x="0" y="23"/>
                    </a:cubicBezTo>
                    <a:cubicBezTo>
                      <a:pt x="1" y="23"/>
                      <a:pt x="1" y="23"/>
                      <a:pt x="1" y="23"/>
                    </a:cubicBezTo>
                    <a:cubicBezTo>
                      <a:pt x="2" y="22"/>
                      <a:pt x="3" y="21"/>
                      <a:pt x="5" y="20"/>
                    </a:cubicBezTo>
                    <a:lnTo>
                      <a:pt x="4" y="20"/>
                    </a:lnTo>
                    <a:close/>
                    <a:moveTo>
                      <a:pt x="29" y="6"/>
                    </a:moveTo>
                    <a:cubicBezTo>
                      <a:pt x="26" y="8"/>
                      <a:pt x="22" y="9"/>
                      <a:pt x="19" y="10"/>
                    </a:cubicBezTo>
                    <a:cubicBezTo>
                      <a:pt x="15" y="12"/>
                      <a:pt x="12" y="14"/>
                      <a:pt x="9" y="16"/>
                    </a:cubicBezTo>
                    <a:cubicBezTo>
                      <a:pt x="9" y="16"/>
                      <a:pt x="10" y="16"/>
                      <a:pt x="10" y="16"/>
                    </a:cubicBezTo>
                    <a:cubicBezTo>
                      <a:pt x="16" y="12"/>
                      <a:pt x="23" y="9"/>
                      <a:pt x="28" y="6"/>
                    </a:cubicBezTo>
                    <a:cubicBezTo>
                      <a:pt x="29" y="6"/>
                      <a:pt x="29" y="6"/>
                      <a:pt x="29" y="6"/>
                    </a:cubicBezTo>
                    <a:close/>
                    <a:moveTo>
                      <a:pt x="39" y="0"/>
                    </a:moveTo>
                    <a:cubicBezTo>
                      <a:pt x="39" y="0"/>
                      <a:pt x="38" y="0"/>
                      <a:pt x="37" y="0"/>
                    </a:cubicBezTo>
                    <a:cubicBezTo>
                      <a:pt x="37" y="1"/>
                      <a:pt x="36" y="2"/>
                      <a:pt x="36" y="3"/>
                    </a:cubicBezTo>
                    <a:cubicBezTo>
                      <a:pt x="37" y="3"/>
                      <a:pt x="39" y="2"/>
                      <a:pt x="40" y="2"/>
                    </a:cubicBezTo>
                    <a:cubicBezTo>
                      <a:pt x="40" y="1"/>
                      <a:pt x="40" y="1"/>
                      <a:pt x="40" y="1"/>
                    </a:cubicBezTo>
                    <a:cubicBezTo>
                      <a:pt x="40" y="1"/>
                      <a:pt x="40" y="0"/>
                      <a:pt x="40" y="0"/>
                    </a:cubicBezTo>
                    <a:lnTo>
                      <a:pt x="39" y="0"/>
                    </a:ln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2" name="Freeform 421"/>
              <p:cNvSpPr>
                <a:spLocks noEditPoints="1"/>
              </p:cNvSpPr>
              <p:nvPr/>
            </p:nvSpPr>
            <p:spPr bwMode="auto">
              <a:xfrm>
                <a:off x="2971" y="1716"/>
                <a:ext cx="83" cy="49"/>
              </a:xfrm>
              <a:custGeom>
                <a:avLst/>
                <a:gdLst>
                  <a:gd name="T0" fmla="*/ 3 w 39"/>
                  <a:gd name="T1" fmla="*/ 19 h 23"/>
                  <a:gd name="T2" fmla="*/ 0 w 39"/>
                  <a:gd name="T3" fmla="*/ 22 h 23"/>
                  <a:gd name="T4" fmla="*/ 0 w 39"/>
                  <a:gd name="T5" fmla="*/ 23 h 23"/>
                  <a:gd name="T6" fmla="*/ 4 w 39"/>
                  <a:gd name="T7" fmla="*/ 20 h 23"/>
                  <a:gd name="T8" fmla="*/ 3 w 39"/>
                  <a:gd name="T9" fmla="*/ 19 h 23"/>
                  <a:gd name="T10" fmla="*/ 19 w 39"/>
                  <a:gd name="T11" fmla="*/ 10 h 23"/>
                  <a:gd name="T12" fmla="*/ 17 w 39"/>
                  <a:gd name="T13" fmla="*/ 10 h 23"/>
                  <a:gd name="T14" fmla="*/ 8 w 39"/>
                  <a:gd name="T15" fmla="*/ 16 h 23"/>
                  <a:gd name="T16" fmla="*/ 9 w 39"/>
                  <a:gd name="T17" fmla="*/ 16 h 23"/>
                  <a:gd name="T18" fmla="*/ 19 w 39"/>
                  <a:gd name="T19" fmla="*/ 10 h 23"/>
                  <a:gd name="T20" fmla="*/ 39 w 39"/>
                  <a:gd name="T21" fmla="*/ 0 h 23"/>
                  <a:gd name="T22" fmla="*/ 38 w 39"/>
                  <a:gd name="T23" fmla="*/ 0 h 23"/>
                  <a:gd name="T24" fmla="*/ 37 w 39"/>
                  <a:gd name="T25" fmla="*/ 0 h 23"/>
                  <a:gd name="T26" fmla="*/ 39 w 39"/>
                  <a:gd name="T2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3">
                    <a:moveTo>
                      <a:pt x="3" y="19"/>
                    </a:moveTo>
                    <a:cubicBezTo>
                      <a:pt x="2" y="20"/>
                      <a:pt x="1" y="21"/>
                      <a:pt x="0" y="22"/>
                    </a:cubicBezTo>
                    <a:cubicBezTo>
                      <a:pt x="0" y="23"/>
                      <a:pt x="0" y="23"/>
                      <a:pt x="0" y="23"/>
                    </a:cubicBezTo>
                    <a:cubicBezTo>
                      <a:pt x="1" y="22"/>
                      <a:pt x="2" y="21"/>
                      <a:pt x="4" y="20"/>
                    </a:cubicBezTo>
                    <a:lnTo>
                      <a:pt x="3" y="19"/>
                    </a:lnTo>
                    <a:close/>
                    <a:moveTo>
                      <a:pt x="19" y="10"/>
                    </a:moveTo>
                    <a:cubicBezTo>
                      <a:pt x="18" y="10"/>
                      <a:pt x="18" y="10"/>
                      <a:pt x="17" y="10"/>
                    </a:cubicBezTo>
                    <a:cubicBezTo>
                      <a:pt x="14" y="12"/>
                      <a:pt x="11" y="14"/>
                      <a:pt x="8" y="16"/>
                    </a:cubicBezTo>
                    <a:cubicBezTo>
                      <a:pt x="9" y="16"/>
                      <a:pt x="9" y="16"/>
                      <a:pt x="9" y="16"/>
                    </a:cubicBezTo>
                    <a:cubicBezTo>
                      <a:pt x="12" y="14"/>
                      <a:pt x="15" y="12"/>
                      <a:pt x="19" y="10"/>
                    </a:cubicBezTo>
                    <a:close/>
                    <a:moveTo>
                      <a:pt x="39" y="0"/>
                    </a:moveTo>
                    <a:cubicBezTo>
                      <a:pt x="38" y="0"/>
                      <a:pt x="38" y="0"/>
                      <a:pt x="38" y="0"/>
                    </a:cubicBezTo>
                    <a:cubicBezTo>
                      <a:pt x="37" y="0"/>
                      <a:pt x="37" y="0"/>
                      <a:pt x="37" y="0"/>
                    </a:cubicBezTo>
                    <a:cubicBezTo>
                      <a:pt x="38" y="0"/>
                      <a:pt x="39" y="0"/>
                      <a:pt x="39"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3" name="Freeform 422"/>
              <p:cNvSpPr>
                <a:spLocks/>
              </p:cNvSpPr>
              <p:nvPr/>
            </p:nvSpPr>
            <p:spPr bwMode="auto">
              <a:xfrm>
                <a:off x="2964" y="1691"/>
                <a:ext cx="100" cy="44"/>
              </a:xfrm>
              <a:custGeom>
                <a:avLst/>
                <a:gdLst>
                  <a:gd name="T0" fmla="*/ 0 w 47"/>
                  <a:gd name="T1" fmla="*/ 21 h 21"/>
                  <a:gd name="T2" fmla="*/ 47 w 47"/>
                  <a:gd name="T3" fmla="*/ 5 h 21"/>
                  <a:gd name="T4" fmla="*/ 46 w 47"/>
                  <a:gd name="T5" fmla="*/ 0 h 21"/>
                  <a:gd name="T6" fmla="*/ 0 w 47"/>
                  <a:gd name="T7" fmla="*/ 18 h 21"/>
                  <a:gd name="T8" fmla="*/ 0 w 47"/>
                  <a:gd name="T9" fmla="*/ 21 h 21"/>
                </a:gdLst>
                <a:ahLst/>
                <a:cxnLst>
                  <a:cxn ang="0">
                    <a:pos x="T0" y="T1"/>
                  </a:cxn>
                  <a:cxn ang="0">
                    <a:pos x="T2" y="T3"/>
                  </a:cxn>
                  <a:cxn ang="0">
                    <a:pos x="T4" y="T5"/>
                  </a:cxn>
                  <a:cxn ang="0">
                    <a:pos x="T6" y="T7"/>
                  </a:cxn>
                  <a:cxn ang="0">
                    <a:pos x="T8" y="T9"/>
                  </a:cxn>
                </a:cxnLst>
                <a:rect l="0" t="0" r="r" b="b"/>
                <a:pathLst>
                  <a:path w="47" h="21">
                    <a:moveTo>
                      <a:pt x="0" y="21"/>
                    </a:moveTo>
                    <a:cubicBezTo>
                      <a:pt x="22" y="7"/>
                      <a:pt x="47" y="5"/>
                      <a:pt x="47" y="5"/>
                    </a:cubicBezTo>
                    <a:cubicBezTo>
                      <a:pt x="46" y="0"/>
                      <a:pt x="46" y="0"/>
                      <a:pt x="46" y="0"/>
                    </a:cubicBezTo>
                    <a:cubicBezTo>
                      <a:pt x="19" y="5"/>
                      <a:pt x="0" y="18"/>
                      <a:pt x="0" y="18"/>
                    </a:cubicBezTo>
                    <a:lnTo>
                      <a:pt x="0" y="21"/>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4" name="Freeform 423"/>
              <p:cNvSpPr>
                <a:spLocks noEditPoints="1"/>
              </p:cNvSpPr>
              <p:nvPr/>
            </p:nvSpPr>
            <p:spPr bwMode="auto">
              <a:xfrm>
                <a:off x="2962" y="1689"/>
                <a:ext cx="102" cy="48"/>
              </a:xfrm>
              <a:custGeom>
                <a:avLst/>
                <a:gdLst>
                  <a:gd name="T0" fmla="*/ 0 w 48"/>
                  <a:gd name="T1" fmla="*/ 19 h 23"/>
                  <a:gd name="T2" fmla="*/ 1 w 48"/>
                  <a:gd name="T3" fmla="*/ 19 h 23"/>
                  <a:gd name="T4" fmla="*/ 47 w 48"/>
                  <a:gd name="T5" fmla="*/ 0 h 23"/>
                  <a:gd name="T6" fmla="*/ 48 w 48"/>
                  <a:gd name="T7" fmla="*/ 0 h 23"/>
                  <a:gd name="T8" fmla="*/ 48 w 48"/>
                  <a:gd name="T9" fmla="*/ 6 h 23"/>
                  <a:gd name="T10" fmla="*/ 48 w 48"/>
                  <a:gd name="T11" fmla="*/ 6 h 23"/>
                  <a:gd name="T12" fmla="*/ 33 w 48"/>
                  <a:gd name="T13" fmla="*/ 9 h 23"/>
                  <a:gd name="T14" fmla="*/ 2 w 48"/>
                  <a:gd name="T15" fmla="*/ 23 h 23"/>
                  <a:gd name="T16" fmla="*/ 1 w 48"/>
                  <a:gd name="T17" fmla="*/ 23 h 23"/>
                  <a:gd name="T18" fmla="*/ 0 w 48"/>
                  <a:gd name="T19" fmla="*/ 19 h 23"/>
                  <a:gd name="T20" fmla="*/ 1 w 48"/>
                  <a:gd name="T21" fmla="*/ 22 h 23"/>
                  <a:gd name="T22" fmla="*/ 2 w 48"/>
                  <a:gd name="T23" fmla="*/ 22 h 23"/>
                  <a:gd name="T24" fmla="*/ 1 w 48"/>
                  <a:gd name="T25" fmla="*/ 22 h 23"/>
                  <a:gd name="T26" fmla="*/ 2 w 48"/>
                  <a:gd name="T27" fmla="*/ 22 h 23"/>
                  <a:gd name="T28" fmla="*/ 47 w 48"/>
                  <a:gd name="T29" fmla="*/ 5 h 23"/>
                  <a:gd name="T30" fmla="*/ 47 w 48"/>
                  <a:gd name="T31" fmla="*/ 1 h 23"/>
                  <a:gd name="T32" fmla="*/ 14 w 48"/>
                  <a:gd name="T33" fmla="*/ 12 h 23"/>
                  <a:gd name="T34" fmla="*/ 1 w 48"/>
                  <a:gd name="T35" fmla="*/ 20 h 23"/>
                  <a:gd name="T36" fmla="*/ 2 w 48"/>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3">
                    <a:moveTo>
                      <a:pt x="0" y="19"/>
                    </a:moveTo>
                    <a:cubicBezTo>
                      <a:pt x="1" y="19"/>
                      <a:pt x="1" y="19"/>
                      <a:pt x="1" y="19"/>
                    </a:cubicBezTo>
                    <a:cubicBezTo>
                      <a:pt x="1" y="19"/>
                      <a:pt x="20" y="5"/>
                      <a:pt x="47" y="0"/>
                    </a:cubicBezTo>
                    <a:cubicBezTo>
                      <a:pt x="48" y="0"/>
                      <a:pt x="48" y="0"/>
                      <a:pt x="48" y="0"/>
                    </a:cubicBezTo>
                    <a:cubicBezTo>
                      <a:pt x="48" y="6"/>
                      <a:pt x="48" y="6"/>
                      <a:pt x="48" y="6"/>
                    </a:cubicBezTo>
                    <a:cubicBezTo>
                      <a:pt x="48" y="6"/>
                      <a:pt x="48" y="6"/>
                      <a:pt x="48" y="6"/>
                    </a:cubicBezTo>
                    <a:cubicBezTo>
                      <a:pt x="48" y="6"/>
                      <a:pt x="42" y="6"/>
                      <a:pt x="33" y="9"/>
                    </a:cubicBezTo>
                    <a:cubicBezTo>
                      <a:pt x="24" y="11"/>
                      <a:pt x="13" y="15"/>
                      <a:pt x="2" y="23"/>
                    </a:cubicBezTo>
                    <a:cubicBezTo>
                      <a:pt x="1" y="23"/>
                      <a:pt x="1" y="23"/>
                      <a:pt x="1" y="23"/>
                    </a:cubicBezTo>
                    <a:lnTo>
                      <a:pt x="0" y="19"/>
                    </a:lnTo>
                    <a:close/>
                    <a:moveTo>
                      <a:pt x="1" y="22"/>
                    </a:moveTo>
                    <a:cubicBezTo>
                      <a:pt x="2" y="22"/>
                      <a:pt x="2" y="22"/>
                      <a:pt x="2" y="22"/>
                    </a:cubicBezTo>
                    <a:lnTo>
                      <a:pt x="1" y="22"/>
                    </a:lnTo>
                    <a:close/>
                    <a:moveTo>
                      <a:pt x="2" y="22"/>
                    </a:moveTo>
                    <a:cubicBezTo>
                      <a:pt x="22" y="8"/>
                      <a:pt x="44" y="6"/>
                      <a:pt x="47" y="5"/>
                    </a:cubicBezTo>
                    <a:cubicBezTo>
                      <a:pt x="47" y="1"/>
                      <a:pt x="47" y="1"/>
                      <a:pt x="47" y="1"/>
                    </a:cubicBezTo>
                    <a:cubicBezTo>
                      <a:pt x="34" y="4"/>
                      <a:pt x="22" y="8"/>
                      <a:pt x="14" y="12"/>
                    </a:cubicBezTo>
                    <a:cubicBezTo>
                      <a:pt x="7" y="16"/>
                      <a:pt x="2" y="19"/>
                      <a:pt x="1" y="20"/>
                    </a:cubicBezTo>
                    <a:lnTo>
                      <a:pt x="2" y="2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5" name="Freeform 424"/>
              <p:cNvSpPr>
                <a:spLocks noEditPoints="1"/>
              </p:cNvSpPr>
              <p:nvPr/>
            </p:nvSpPr>
            <p:spPr bwMode="auto">
              <a:xfrm>
                <a:off x="2967" y="1693"/>
                <a:ext cx="89" cy="38"/>
              </a:xfrm>
              <a:custGeom>
                <a:avLst/>
                <a:gdLst>
                  <a:gd name="T0" fmla="*/ 4 w 42"/>
                  <a:gd name="T1" fmla="*/ 15 h 18"/>
                  <a:gd name="T2" fmla="*/ 0 w 42"/>
                  <a:gd name="T3" fmla="*/ 17 h 18"/>
                  <a:gd name="T4" fmla="*/ 0 w 42"/>
                  <a:gd name="T5" fmla="*/ 18 h 18"/>
                  <a:gd name="T6" fmla="*/ 5 w 42"/>
                  <a:gd name="T7" fmla="*/ 15 h 18"/>
                  <a:gd name="T8" fmla="*/ 4 w 42"/>
                  <a:gd name="T9" fmla="*/ 15 h 18"/>
                  <a:gd name="T10" fmla="*/ 19 w 42"/>
                  <a:gd name="T11" fmla="*/ 7 h 18"/>
                  <a:gd name="T12" fmla="*/ 12 w 42"/>
                  <a:gd name="T13" fmla="*/ 10 h 18"/>
                  <a:gd name="T14" fmla="*/ 9 w 42"/>
                  <a:gd name="T15" fmla="*/ 12 h 18"/>
                  <a:gd name="T16" fmla="*/ 10 w 42"/>
                  <a:gd name="T17" fmla="*/ 12 h 18"/>
                  <a:gd name="T18" fmla="*/ 22 w 42"/>
                  <a:gd name="T19" fmla="*/ 8 h 18"/>
                  <a:gd name="T20" fmla="*/ 19 w 42"/>
                  <a:gd name="T21" fmla="*/ 7 h 18"/>
                  <a:gd name="T22" fmla="*/ 42 w 42"/>
                  <a:gd name="T23" fmla="*/ 0 h 18"/>
                  <a:gd name="T24" fmla="*/ 40 w 42"/>
                  <a:gd name="T25" fmla="*/ 0 h 18"/>
                  <a:gd name="T26" fmla="*/ 37 w 42"/>
                  <a:gd name="T27" fmla="*/ 3 h 18"/>
                  <a:gd name="T28" fmla="*/ 40 w 42"/>
                  <a:gd name="T29" fmla="*/ 2 h 18"/>
                  <a:gd name="T30" fmla="*/ 42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4" y="15"/>
                    </a:moveTo>
                    <a:cubicBezTo>
                      <a:pt x="2" y="16"/>
                      <a:pt x="1" y="17"/>
                      <a:pt x="0" y="17"/>
                    </a:cubicBezTo>
                    <a:cubicBezTo>
                      <a:pt x="0" y="18"/>
                      <a:pt x="0" y="18"/>
                      <a:pt x="0" y="18"/>
                    </a:cubicBezTo>
                    <a:cubicBezTo>
                      <a:pt x="1" y="17"/>
                      <a:pt x="3" y="16"/>
                      <a:pt x="5" y="15"/>
                    </a:cubicBezTo>
                    <a:lnTo>
                      <a:pt x="4" y="15"/>
                    </a:lnTo>
                    <a:close/>
                    <a:moveTo>
                      <a:pt x="19" y="7"/>
                    </a:moveTo>
                    <a:cubicBezTo>
                      <a:pt x="16" y="8"/>
                      <a:pt x="14" y="9"/>
                      <a:pt x="12" y="10"/>
                    </a:cubicBezTo>
                    <a:cubicBezTo>
                      <a:pt x="11" y="11"/>
                      <a:pt x="10" y="11"/>
                      <a:pt x="9" y="12"/>
                    </a:cubicBezTo>
                    <a:cubicBezTo>
                      <a:pt x="10" y="12"/>
                      <a:pt x="10" y="12"/>
                      <a:pt x="10" y="12"/>
                    </a:cubicBezTo>
                    <a:cubicBezTo>
                      <a:pt x="14" y="11"/>
                      <a:pt x="17" y="9"/>
                      <a:pt x="22" y="8"/>
                    </a:cubicBezTo>
                    <a:cubicBezTo>
                      <a:pt x="21" y="8"/>
                      <a:pt x="20" y="7"/>
                      <a:pt x="19" y="7"/>
                    </a:cubicBezTo>
                    <a:close/>
                    <a:moveTo>
                      <a:pt x="42" y="0"/>
                    </a:moveTo>
                    <a:cubicBezTo>
                      <a:pt x="42" y="0"/>
                      <a:pt x="41" y="0"/>
                      <a:pt x="40" y="0"/>
                    </a:cubicBezTo>
                    <a:cubicBezTo>
                      <a:pt x="39" y="1"/>
                      <a:pt x="38" y="2"/>
                      <a:pt x="37" y="3"/>
                    </a:cubicBezTo>
                    <a:cubicBezTo>
                      <a:pt x="38" y="2"/>
                      <a:pt x="39" y="2"/>
                      <a:pt x="40" y="2"/>
                    </a:cubicBezTo>
                    <a:cubicBezTo>
                      <a:pt x="41" y="1"/>
                      <a:pt x="42" y="0"/>
                      <a:pt x="42"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6" name="Freeform 425"/>
              <p:cNvSpPr>
                <a:spLocks noEditPoints="1"/>
              </p:cNvSpPr>
              <p:nvPr/>
            </p:nvSpPr>
            <p:spPr bwMode="auto">
              <a:xfrm>
                <a:off x="2967" y="1693"/>
                <a:ext cx="89" cy="36"/>
              </a:xfrm>
              <a:custGeom>
                <a:avLst/>
                <a:gdLst>
                  <a:gd name="T0" fmla="*/ 4 w 42"/>
                  <a:gd name="T1" fmla="*/ 14 h 17"/>
                  <a:gd name="T2" fmla="*/ 0 w 42"/>
                  <a:gd name="T3" fmla="*/ 17 h 17"/>
                  <a:gd name="T4" fmla="*/ 0 w 42"/>
                  <a:gd name="T5" fmla="*/ 17 h 17"/>
                  <a:gd name="T6" fmla="*/ 4 w 42"/>
                  <a:gd name="T7" fmla="*/ 15 h 17"/>
                  <a:gd name="T8" fmla="*/ 4 w 42"/>
                  <a:gd name="T9" fmla="*/ 14 h 17"/>
                  <a:gd name="T10" fmla="*/ 18 w 42"/>
                  <a:gd name="T11" fmla="*/ 7 h 17"/>
                  <a:gd name="T12" fmla="*/ 9 w 42"/>
                  <a:gd name="T13" fmla="*/ 12 h 17"/>
                  <a:gd name="T14" fmla="*/ 9 w 42"/>
                  <a:gd name="T15" fmla="*/ 12 h 17"/>
                  <a:gd name="T16" fmla="*/ 12 w 42"/>
                  <a:gd name="T17" fmla="*/ 10 h 17"/>
                  <a:gd name="T18" fmla="*/ 19 w 42"/>
                  <a:gd name="T19" fmla="*/ 7 h 17"/>
                  <a:gd name="T20" fmla="*/ 18 w 42"/>
                  <a:gd name="T21" fmla="*/ 7 h 17"/>
                  <a:gd name="T22" fmla="*/ 42 w 42"/>
                  <a:gd name="T23" fmla="*/ 0 h 17"/>
                  <a:gd name="T24" fmla="*/ 41 w 42"/>
                  <a:gd name="T25" fmla="*/ 0 h 17"/>
                  <a:gd name="T26" fmla="*/ 40 w 42"/>
                  <a:gd name="T27" fmla="*/ 0 h 17"/>
                  <a:gd name="T28" fmla="*/ 42 w 42"/>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4" y="14"/>
                    </a:moveTo>
                    <a:cubicBezTo>
                      <a:pt x="2" y="15"/>
                      <a:pt x="1" y="16"/>
                      <a:pt x="0" y="17"/>
                    </a:cubicBezTo>
                    <a:cubicBezTo>
                      <a:pt x="0" y="17"/>
                      <a:pt x="0" y="17"/>
                      <a:pt x="0" y="17"/>
                    </a:cubicBezTo>
                    <a:cubicBezTo>
                      <a:pt x="1" y="17"/>
                      <a:pt x="2" y="16"/>
                      <a:pt x="4" y="15"/>
                    </a:cubicBezTo>
                    <a:lnTo>
                      <a:pt x="4" y="14"/>
                    </a:lnTo>
                    <a:close/>
                    <a:moveTo>
                      <a:pt x="18" y="7"/>
                    </a:moveTo>
                    <a:cubicBezTo>
                      <a:pt x="15" y="9"/>
                      <a:pt x="11" y="10"/>
                      <a:pt x="9" y="12"/>
                    </a:cubicBezTo>
                    <a:cubicBezTo>
                      <a:pt x="9" y="12"/>
                      <a:pt x="9" y="12"/>
                      <a:pt x="9" y="12"/>
                    </a:cubicBezTo>
                    <a:cubicBezTo>
                      <a:pt x="10" y="11"/>
                      <a:pt x="11" y="11"/>
                      <a:pt x="12" y="10"/>
                    </a:cubicBezTo>
                    <a:cubicBezTo>
                      <a:pt x="14" y="9"/>
                      <a:pt x="16" y="8"/>
                      <a:pt x="19" y="7"/>
                    </a:cubicBezTo>
                    <a:lnTo>
                      <a:pt x="18" y="7"/>
                    </a:lnTo>
                    <a:close/>
                    <a:moveTo>
                      <a:pt x="42" y="0"/>
                    </a:moveTo>
                    <a:cubicBezTo>
                      <a:pt x="42" y="0"/>
                      <a:pt x="41" y="0"/>
                      <a:pt x="41" y="0"/>
                    </a:cubicBezTo>
                    <a:cubicBezTo>
                      <a:pt x="40" y="0"/>
                      <a:pt x="40" y="0"/>
                      <a:pt x="40" y="0"/>
                    </a:cubicBezTo>
                    <a:cubicBezTo>
                      <a:pt x="41" y="0"/>
                      <a:pt x="42" y="0"/>
                      <a:pt x="42"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7" name="Freeform 426"/>
              <p:cNvSpPr>
                <a:spLocks/>
              </p:cNvSpPr>
              <p:nvPr/>
            </p:nvSpPr>
            <p:spPr bwMode="auto">
              <a:xfrm>
                <a:off x="2962" y="1672"/>
                <a:ext cx="98" cy="29"/>
              </a:xfrm>
              <a:custGeom>
                <a:avLst/>
                <a:gdLst>
                  <a:gd name="T0" fmla="*/ 0 w 46"/>
                  <a:gd name="T1" fmla="*/ 13 h 14"/>
                  <a:gd name="T2" fmla="*/ 45 w 46"/>
                  <a:gd name="T3" fmla="*/ 0 h 14"/>
                  <a:gd name="T4" fmla="*/ 46 w 46"/>
                  <a:gd name="T5" fmla="*/ 4 h 14"/>
                  <a:gd name="T6" fmla="*/ 1 w 46"/>
                  <a:gd name="T7" fmla="*/ 14 h 14"/>
                  <a:gd name="T8" fmla="*/ 0 w 46"/>
                  <a:gd name="T9" fmla="*/ 13 h 14"/>
                </a:gdLst>
                <a:ahLst/>
                <a:cxnLst>
                  <a:cxn ang="0">
                    <a:pos x="T0" y="T1"/>
                  </a:cxn>
                  <a:cxn ang="0">
                    <a:pos x="T2" y="T3"/>
                  </a:cxn>
                  <a:cxn ang="0">
                    <a:pos x="T4" y="T5"/>
                  </a:cxn>
                  <a:cxn ang="0">
                    <a:pos x="T6" y="T7"/>
                  </a:cxn>
                  <a:cxn ang="0">
                    <a:pos x="T8" y="T9"/>
                  </a:cxn>
                </a:cxnLst>
                <a:rect l="0" t="0" r="r" b="b"/>
                <a:pathLst>
                  <a:path w="46" h="14">
                    <a:moveTo>
                      <a:pt x="0" y="13"/>
                    </a:moveTo>
                    <a:cubicBezTo>
                      <a:pt x="0" y="13"/>
                      <a:pt x="17" y="2"/>
                      <a:pt x="45" y="0"/>
                    </a:cubicBezTo>
                    <a:cubicBezTo>
                      <a:pt x="46" y="4"/>
                      <a:pt x="46" y="4"/>
                      <a:pt x="46" y="4"/>
                    </a:cubicBezTo>
                    <a:cubicBezTo>
                      <a:pt x="46" y="4"/>
                      <a:pt x="22" y="3"/>
                      <a:pt x="1" y="14"/>
                    </a:cubicBezTo>
                    <a:lnTo>
                      <a:pt x="0" y="13"/>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8" name="Freeform 427"/>
              <p:cNvSpPr>
                <a:spLocks noEditPoints="1"/>
              </p:cNvSpPr>
              <p:nvPr/>
            </p:nvSpPr>
            <p:spPr bwMode="auto">
              <a:xfrm>
                <a:off x="2960" y="1669"/>
                <a:ext cx="100" cy="34"/>
              </a:xfrm>
              <a:custGeom>
                <a:avLst/>
                <a:gdLst>
                  <a:gd name="T0" fmla="*/ 0 w 47"/>
                  <a:gd name="T1" fmla="*/ 14 h 16"/>
                  <a:gd name="T2" fmla="*/ 1 w 47"/>
                  <a:gd name="T3" fmla="*/ 14 h 16"/>
                  <a:gd name="T4" fmla="*/ 1 w 47"/>
                  <a:gd name="T5" fmla="*/ 14 h 16"/>
                  <a:gd name="T6" fmla="*/ 1 w 47"/>
                  <a:gd name="T7" fmla="*/ 14 h 16"/>
                  <a:gd name="T8" fmla="*/ 0 w 47"/>
                  <a:gd name="T9" fmla="*/ 14 h 16"/>
                  <a:gd name="T10" fmla="*/ 0 w 47"/>
                  <a:gd name="T11" fmla="*/ 14 h 16"/>
                  <a:gd name="T12" fmla="*/ 1 w 47"/>
                  <a:gd name="T13" fmla="*/ 14 h 16"/>
                  <a:gd name="T14" fmla="*/ 46 w 47"/>
                  <a:gd name="T15" fmla="*/ 0 h 16"/>
                  <a:gd name="T16" fmla="*/ 46 w 47"/>
                  <a:gd name="T17" fmla="*/ 0 h 16"/>
                  <a:gd name="T18" fmla="*/ 47 w 47"/>
                  <a:gd name="T19" fmla="*/ 5 h 16"/>
                  <a:gd name="T20" fmla="*/ 47 w 47"/>
                  <a:gd name="T21" fmla="*/ 5 h 16"/>
                  <a:gd name="T22" fmla="*/ 44 w 47"/>
                  <a:gd name="T23" fmla="*/ 5 h 16"/>
                  <a:gd name="T24" fmla="*/ 2 w 47"/>
                  <a:gd name="T25" fmla="*/ 15 h 16"/>
                  <a:gd name="T26" fmla="*/ 1 w 47"/>
                  <a:gd name="T27" fmla="*/ 16 h 16"/>
                  <a:gd name="T28" fmla="*/ 0 w 47"/>
                  <a:gd name="T29" fmla="*/ 14 h 16"/>
                  <a:gd name="T30" fmla="*/ 2 w 47"/>
                  <a:gd name="T31" fmla="*/ 15 h 16"/>
                  <a:gd name="T32" fmla="*/ 44 w 47"/>
                  <a:gd name="T33" fmla="*/ 4 h 16"/>
                  <a:gd name="T34" fmla="*/ 46 w 47"/>
                  <a:gd name="T35" fmla="*/ 4 h 16"/>
                  <a:gd name="T36" fmla="*/ 45 w 47"/>
                  <a:gd name="T37" fmla="*/ 1 h 16"/>
                  <a:gd name="T38" fmla="*/ 13 w 47"/>
                  <a:gd name="T39" fmla="*/ 9 h 16"/>
                  <a:gd name="T40" fmla="*/ 1 w 47"/>
                  <a:gd name="T41" fmla="*/ 14 h 16"/>
                  <a:gd name="T42" fmla="*/ 2 w 47"/>
                  <a:gd name="T4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16">
                    <a:moveTo>
                      <a:pt x="0" y="14"/>
                    </a:move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1" y="14"/>
                      <a:pt x="1" y="14"/>
                      <a:pt x="1" y="14"/>
                    </a:cubicBezTo>
                    <a:cubicBezTo>
                      <a:pt x="1" y="13"/>
                      <a:pt x="18" y="3"/>
                      <a:pt x="46" y="0"/>
                    </a:cubicBezTo>
                    <a:cubicBezTo>
                      <a:pt x="46" y="0"/>
                      <a:pt x="46" y="0"/>
                      <a:pt x="46" y="0"/>
                    </a:cubicBezTo>
                    <a:cubicBezTo>
                      <a:pt x="47" y="5"/>
                      <a:pt x="47" y="5"/>
                      <a:pt x="47" y="5"/>
                    </a:cubicBezTo>
                    <a:cubicBezTo>
                      <a:pt x="47" y="5"/>
                      <a:pt x="47" y="5"/>
                      <a:pt x="47" y="5"/>
                    </a:cubicBezTo>
                    <a:cubicBezTo>
                      <a:pt x="47" y="5"/>
                      <a:pt x="46" y="5"/>
                      <a:pt x="44" y="5"/>
                    </a:cubicBezTo>
                    <a:cubicBezTo>
                      <a:pt x="38" y="5"/>
                      <a:pt x="19" y="6"/>
                      <a:pt x="2" y="15"/>
                    </a:cubicBezTo>
                    <a:cubicBezTo>
                      <a:pt x="1" y="16"/>
                      <a:pt x="1" y="16"/>
                      <a:pt x="1" y="16"/>
                    </a:cubicBezTo>
                    <a:lnTo>
                      <a:pt x="0" y="14"/>
                    </a:lnTo>
                    <a:close/>
                    <a:moveTo>
                      <a:pt x="2" y="15"/>
                    </a:moveTo>
                    <a:cubicBezTo>
                      <a:pt x="19" y="6"/>
                      <a:pt x="38" y="4"/>
                      <a:pt x="44" y="4"/>
                    </a:cubicBezTo>
                    <a:cubicBezTo>
                      <a:pt x="45" y="4"/>
                      <a:pt x="46" y="4"/>
                      <a:pt x="46" y="4"/>
                    </a:cubicBezTo>
                    <a:cubicBezTo>
                      <a:pt x="45" y="1"/>
                      <a:pt x="45" y="1"/>
                      <a:pt x="45" y="1"/>
                    </a:cubicBezTo>
                    <a:cubicBezTo>
                      <a:pt x="32" y="3"/>
                      <a:pt x="20" y="6"/>
                      <a:pt x="13" y="9"/>
                    </a:cubicBezTo>
                    <a:cubicBezTo>
                      <a:pt x="6" y="11"/>
                      <a:pt x="2" y="13"/>
                      <a:pt x="1" y="14"/>
                    </a:cubicBezTo>
                    <a:lnTo>
                      <a:pt x="2" y="15"/>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9" name="Freeform 428"/>
              <p:cNvSpPr>
                <a:spLocks noEditPoints="1"/>
              </p:cNvSpPr>
              <p:nvPr/>
            </p:nvSpPr>
            <p:spPr bwMode="auto">
              <a:xfrm>
                <a:off x="2967" y="1672"/>
                <a:ext cx="87" cy="25"/>
              </a:xfrm>
              <a:custGeom>
                <a:avLst/>
                <a:gdLst>
                  <a:gd name="T0" fmla="*/ 4 w 41"/>
                  <a:gd name="T1" fmla="*/ 10 h 12"/>
                  <a:gd name="T2" fmla="*/ 0 w 41"/>
                  <a:gd name="T3" fmla="*/ 12 h 12"/>
                  <a:gd name="T4" fmla="*/ 0 w 41"/>
                  <a:gd name="T5" fmla="*/ 12 h 12"/>
                  <a:gd name="T6" fmla="*/ 5 w 41"/>
                  <a:gd name="T7" fmla="*/ 10 h 12"/>
                  <a:gd name="T8" fmla="*/ 4 w 41"/>
                  <a:gd name="T9" fmla="*/ 10 h 12"/>
                  <a:gd name="T10" fmla="*/ 17 w 41"/>
                  <a:gd name="T11" fmla="*/ 5 h 12"/>
                  <a:gd name="T12" fmla="*/ 10 w 41"/>
                  <a:gd name="T13" fmla="*/ 8 h 12"/>
                  <a:gd name="T14" fmla="*/ 9 w 41"/>
                  <a:gd name="T15" fmla="*/ 8 h 12"/>
                  <a:gd name="T16" fmla="*/ 10 w 41"/>
                  <a:gd name="T17" fmla="*/ 8 h 12"/>
                  <a:gd name="T18" fmla="*/ 18 w 41"/>
                  <a:gd name="T19" fmla="*/ 6 h 12"/>
                  <a:gd name="T20" fmla="*/ 17 w 41"/>
                  <a:gd name="T21" fmla="*/ 5 h 12"/>
                  <a:gd name="T22" fmla="*/ 41 w 41"/>
                  <a:gd name="T23" fmla="*/ 0 h 12"/>
                  <a:gd name="T24" fmla="*/ 40 w 41"/>
                  <a:gd name="T25" fmla="*/ 2 h 12"/>
                  <a:gd name="T26" fmla="*/ 41 w 41"/>
                  <a:gd name="T27" fmla="*/ 2 h 12"/>
                  <a:gd name="T28" fmla="*/ 41 w 41"/>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2">
                    <a:moveTo>
                      <a:pt x="4" y="10"/>
                    </a:moveTo>
                    <a:cubicBezTo>
                      <a:pt x="3" y="11"/>
                      <a:pt x="1" y="11"/>
                      <a:pt x="0" y="12"/>
                    </a:cubicBezTo>
                    <a:cubicBezTo>
                      <a:pt x="0" y="12"/>
                      <a:pt x="0" y="12"/>
                      <a:pt x="0" y="12"/>
                    </a:cubicBezTo>
                    <a:cubicBezTo>
                      <a:pt x="1" y="12"/>
                      <a:pt x="3" y="11"/>
                      <a:pt x="5" y="10"/>
                    </a:cubicBezTo>
                    <a:lnTo>
                      <a:pt x="4" y="10"/>
                    </a:lnTo>
                    <a:close/>
                    <a:moveTo>
                      <a:pt x="17" y="5"/>
                    </a:moveTo>
                    <a:cubicBezTo>
                      <a:pt x="14" y="6"/>
                      <a:pt x="12" y="7"/>
                      <a:pt x="10" y="8"/>
                    </a:cubicBezTo>
                    <a:cubicBezTo>
                      <a:pt x="9" y="8"/>
                      <a:pt x="9" y="8"/>
                      <a:pt x="9" y="8"/>
                    </a:cubicBezTo>
                    <a:cubicBezTo>
                      <a:pt x="10" y="8"/>
                      <a:pt x="10" y="8"/>
                      <a:pt x="10" y="8"/>
                    </a:cubicBezTo>
                    <a:cubicBezTo>
                      <a:pt x="12" y="7"/>
                      <a:pt x="15" y="6"/>
                      <a:pt x="18" y="6"/>
                    </a:cubicBezTo>
                    <a:lnTo>
                      <a:pt x="17" y="5"/>
                    </a:lnTo>
                    <a:close/>
                    <a:moveTo>
                      <a:pt x="41" y="0"/>
                    </a:moveTo>
                    <a:cubicBezTo>
                      <a:pt x="41" y="1"/>
                      <a:pt x="40" y="1"/>
                      <a:pt x="40" y="2"/>
                    </a:cubicBezTo>
                    <a:cubicBezTo>
                      <a:pt x="40" y="2"/>
                      <a:pt x="41" y="2"/>
                      <a:pt x="41" y="2"/>
                    </a:cubicBezTo>
                    <a:cubicBezTo>
                      <a:pt x="41" y="1"/>
                      <a:pt x="41" y="1"/>
                      <a:pt x="41"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0" name="Freeform 429"/>
              <p:cNvSpPr>
                <a:spLocks noEditPoints="1"/>
              </p:cNvSpPr>
              <p:nvPr/>
            </p:nvSpPr>
            <p:spPr bwMode="auto">
              <a:xfrm>
                <a:off x="2967" y="1682"/>
                <a:ext cx="36" cy="15"/>
              </a:xfrm>
              <a:custGeom>
                <a:avLst/>
                <a:gdLst>
                  <a:gd name="T0" fmla="*/ 4 w 17"/>
                  <a:gd name="T1" fmla="*/ 5 h 7"/>
                  <a:gd name="T2" fmla="*/ 0 w 17"/>
                  <a:gd name="T3" fmla="*/ 7 h 7"/>
                  <a:gd name="T4" fmla="*/ 0 w 17"/>
                  <a:gd name="T5" fmla="*/ 7 h 7"/>
                  <a:gd name="T6" fmla="*/ 4 w 17"/>
                  <a:gd name="T7" fmla="*/ 5 h 7"/>
                  <a:gd name="T8" fmla="*/ 16 w 17"/>
                  <a:gd name="T9" fmla="*/ 0 h 7"/>
                  <a:gd name="T10" fmla="*/ 9 w 17"/>
                  <a:gd name="T11" fmla="*/ 3 h 7"/>
                  <a:gd name="T12" fmla="*/ 9 w 17"/>
                  <a:gd name="T13" fmla="*/ 3 h 7"/>
                  <a:gd name="T14" fmla="*/ 10 w 17"/>
                  <a:gd name="T15" fmla="*/ 3 h 7"/>
                  <a:gd name="T16" fmla="*/ 17 w 17"/>
                  <a:gd name="T17" fmla="*/ 0 h 7"/>
                  <a:gd name="T18" fmla="*/ 16 w 1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4" y="5"/>
                    </a:moveTo>
                    <a:cubicBezTo>
                      <a:pt x="2" y="5"/>
                      <a:pt x="1" y="6"/>
                      <a:pt x="0" y="7"/>
                    </a:cubicBezTo>
                    <a:cubicBezTo>
                      <a:pt x="0" y="7"/>
                      <a:pt x="0" y="7"/>
                      <a:pt x="0" y="7"/>
                    </a:cubicBezTo>
                    <a:cubicBezTo>
                      <a:pt x="1" y="6"/>
                      <a:pt x="3" y="6"/>
                      <a:pt x="4" y="5"/>
                    </a:cubicBezTo>
                    <a:close/>
                    <a:moveTo>
                      <a:pt x="16" y="0"/>
                    </a:moveTo>
                    <a:cubicBezTo>
                      <a:pt x="14" y="1"/>
                      <a:pt x="11" y="2"/>
                      <a:pt x="9" y="3"/>
                    </a:cubicBezTo>
                    <a:cubicBezTo>
                      <a:pt x="9" y="3"/>
                      <a:pt x="9" y="3"/>
                      <a:pt x="9" y="3"/>
                    </a:cubicBezTo>
                    <a:cubicBezTo>
                      <a:pt x="10" y="3"/>
                      <a:pt x="10" y="3"/>
                      <a:pt x="10" y="3"/>
                    </a:cubicBezTo>
                    <a:cubicBezTo>
                      <a:pt x="12" y="2"/>
                      <a:pt x="14" y="1"/>
                      <a:pt x="17" y="0"/>
                    </a:cubicBezTo>
                    <a:lnTo>
                      <a:pt x="16" y="0"/>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1" name="Freeform 430"/>
              <p:cNvSpPr>
                <a:spLocks/>
              </p:cNvSpPr>
              <p:nvPr/>
            </p:nvSpPr>
            <p:spPr bwMode="auto">
              <a:xfrm>
                <a:off x="2964" y="1646"/>
                <a:ext cx="96" cy="28"/>
              </a:xfrm>
              <a:custGeom>
                <a:avLst/>
                <a:gdLst>
                  <a:gd name="T0" fmla="*/ 0 w 45"/>
                  <a:gd name="T1" fmla="*/ 11 h 13"/>
                  <a:gd name="T2" fmla="*/ 44 w 45"/>
                  <a:gd name="T3" fmla="*/ 0 h 13"/>
                  <a:gd name="T4" fmla="*/ 45 w 45"/>
                  <a:gd name="T5" fmla="*/ 3 h 13"/>
                  <a:gd name="T6" fmla="*/ 1 w 45"/>
                  <a:gd name="T7" fmla="*/ 13 h 13"/>
                  <a:gd name="T8" fmla="*/ 0 w 45"/>
                  <a:gd name="T9" fmla="*/ 11 h 13"/>
                </a:gdLst>
                <a:ahLst/>
                <a:cxnLst>
                  <a:cxn ang="0">
                    <a:pos x="T0" y="T1"/>
                  </a:cxn>
                  <a:cxn ang="0">
                    <a:pos x="T2" y="T3"/>
                  </a:cxn>
                  <a:cxn ang="0">
                    <a:pos x="T4" y="T5"/>
                  </a:cxn>
                  <a:cxn ang="0">
                    <a:pos x="T6" y="T7"/>
                  </a:cxn>
                  <a:cxn ang="0">
                    <a:pos x="T8" y="T9"/>
                  </a:cxn>
                </a:cxnLst>
                <a:rect l="0" t="0" r="r" b="b"/>
                <a:pathLst>
                  <a:path w="45" h="13">
                    <a:moveTo>
                      <a:pt x="0" y="11"/>
                    </a:moveTo>
                    <a:cubicBezTo>
                      <a:pt x="0" y="11"/>
                      <a:pt x="17" y="0"/>
                      <a:pt x="44" y="0"/>
                    </a:cubicBezTo>
                    <a:cubicBezTo>
                      <a:pt x="45" y="3"/>
                      <a:pt x="45" y="3"/>
                      <a:pt x="45" y="3"/>
                    </a:cubicBezTo>
                    <a:cubicBezTo>
                      <a:pt x="45" y="3"/>
                      <a:pt x="21" y="1"/>
                      <a:pt x="1" y="13"/>
                    </a:cubicBezTo>
                    <a:lnTo>
                      <a:pt x="0" y="11"/>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2" name="Freeform 431"/>
              <p:cNvSpPr>
                <a:spLocks noEditPoints="1"/>
              </p:cNvSpPr>
              <p:nvPr/>
            </p:nvSpPr>
            <p:spPr bwMode="auto">
              <a:xfrm>
                <a:off x="2962" y="1646"/>
                <a:ext cx="98" cy="30"/>
              </a:xfrm>
              <a:custGeom>
                <a:avLst/>
                <a:gdLst>
                  <a:gd name="T0" fmla="*/ 1 w 46"/>
                  <a:gd name="T1" fmla="*/ 12 h 14"/>
                  <a:gd name="T2" fmla="*/ 1 w 46"/>
                  <a:gd name="T3" fmla="*/ 11 h 14"/>
                  <a:gd name="T4" fmla="*/ 1 w 46"/>
                  <a:gd name="T5" fmla="*/ 12 h 14"/>
                  <a:gd name="T6" fmla="*/ 1 w 46"/>
                  <a:gd name="T7" fmla="*/ 11 h 14"/>
                  <a:gd name="T8" fmla="*/ 1 w 46"/>
                  <a:gd name="T9" fmla="*/ 12 h 14"/>
                  <a:gd name="T10" fmla="*/ 0 w 46"/>
                  <a:gd name="T11" fmla="*/ 11 h 14"/>
                  <a:gd name="T12" fmla="*/ 1 w 46"/>
                  <a:gd name="T13" fmla="*/ 11 h 14"/>
                  <a:gd name="T14" fmla="*/ 43 w 46"/>
                  <a:gd name="T15" fmla="*/ 0 h 14"/>
                  <a:gd name="T16" fmla="*/ 45 w 46"/>
                  <a:gd name="T17" fmla="*/ 0 h 14"/>
                  <a:gd name="T18" fmla="*/ 45 w 46"/>
                  <a:gd name="T19" fmla="*/ 0 h 14"/>
                  <a:gd name="T20" fmla="*/ 46 w 46"/>
                  <a:gd name="T21" fmla="*/ 4 h 14"/>
                  <a:gd name="T22" fmla="*/ 46 w 46"/>
                  <a:gd name="T23" fmla="*/ 4 h 14"/>
                  <a:gd name="T24" fmla="*/ 40 w 46"/>
                  <a:gd name="T25" fmla="*/ 3 h 14"/>
                  <a:gd name="T26" fmla="*/ 2 w 46"/>
                  <a:gd name="T27" fmla="*/ 14 h 14"/>
                  <a:gd name="T28" fmla="*/ 1 w 46"/>
                  <a:gd name="T29" fmla="*/ 14 h 14"/>
                  <a:gd name="T30" fmla="*/ 1 w 46"/>
                  <a:gd name="T31" fmla="*/ 12 h 14"/>
                  <a:gd name="T32" fmla="*/ 2 w 46"/>
                  <a:gd name="T33" fmla="*/ 13 h 14"/>
                  <a:gd name="T34" fmla="*/ 40 w 46"/>
                  <a:gd name="T35" fmla="*/ 3 h 14"/>
                  <a:gd name="T36" fmla="*/ 45 w 46"/>
                  <a:gd name="T37" fmla="*/ 3 h 14"/>
                  <a:gd name="T38" fmla="*/ 45 w 46"/>
                  <a:gd name="T39" fmla="*/ 1 h 14"/>
                  <a:gd name="T40" fmla="*/ 43 w 46"/>
                  <a:gd name="T41" fmla="*/ 1 h 14"/>
                  <a:gd name="T42" fmla="*/ 12 w 46"/>
                  <a:gd name="T43" fmla="*/ 6 h 14"/>
                  <a:gd name="T44" fmla="*/ 1 w 46"/>
                  <a:gd name="T45" fmla="*/ 12 h 14"/>
                  <a:gd name="T46" fmla="*/ 2 w 46"/>
                  <a:gd name="T4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14">
                    <a:moveTo>
                      <a:pt x="1" y="12"/>
                    </a:moveTo>
                    <a:cubicBezTo>
                      <a:pt x="1" y="11"/>
                      <a:pt x="1" y="11"/>
                      <a:pt x="1" y="11"/>
                    </a:cubicBezTo>
                    <a:cubicBezTo>
                      <a:pt x="1" y="12"/>
                      <a:pt x="1" y="12"/>
                      <a:pt x="1" y="12"/>
                    </a:cubicBezTo>
                    <a:cubicBezTo>
                      <a:pt x="1" y="11"/>
                      <a:pt x="1" y="11"/>
                      <a:pt x="1" y="11"/>
                    </a:cubicBezTo>
                    <a:cubicBezTo>
                      <a:pt x="1" y="12"/>
                      <a:pt x="1" y="12"/>
                      <a:pt x="1" y="12"/>
                    </a:cubicBezTo>
                    <a:cubicBezTo>
                      <a:pt x="0" y="11"/>
                      <a:pt x="0" y="11"/>
                      <a:pt x="0" y="11"/>
                    </a:cubicBezTo>
                    <a:cubicBezTo>
                      <a:pt x="1" y="11"/>
                      <a:pt x="1" y="11"/>
                      <a:pt x="1" y="11"/>
                    </a:cubicBezTo>
                    <a:cubicBezTo>
                      <a:pt x="1" y="11"/>
                      <a:pt x="17" y="0"/>
                      <a:pt x="43" y="0"/>
                    </a:cubicBezTo>
                    <a:cubicBezTo>
                      <a:pt x="44" y="0"/>
                      <a:pt x="44" y="0"/>
                      <a:pt x="45" y="0"/>
                    </a:cubicBezTo>
                    <a:cubicBezTo>
                      <a:pt x="45" y="0"/>
                      <a:pt x="45" y="0"/>
                      <a:pt x="45" y="0"/>
                    </a:cubicBezTo>
                    <a:cubicBezTo>
                      <a:pt x="46" y="4"/>
                      <a:pt x="46" y="4"/>
                      <a:pt x="46" y="4"/>
                    </a:cubicBezTo>
                    <a:cubicBezTo>
                      <a:pt x="46" y="4"/>
                      <a:pt x="46" y="4"/>
                      <a:pt x="46" y="4"/>
                    </a:cubicBezTo>
                    <a:cubicBezTo>
                      <a:pt x="45" y="4"/>
                      <a:pt x="44" y="3"/>
                      <a:pt x="40" y="3"/>
                    </a:cubicBezTo>
                    <a:cubicBezTo>
                      <a:pt x="32" y="4"/>
                      <a:pt x="16" y="5"/>
                      <a:pt x="2" y="14"/>
                    </a:cubicBezTo>
                    <a:cubicBezTo>
                      <a:pt x="1" y="14"/>
                      <a:pt x="1" y="14"/>
                      <a:pt x="1" y="14"/>
                    </a:cubicBezTo>
                    <a:lnTo>
                      <a:pt x="1" y="12"/>
                    </a:lnTo>
                    <a:close/>
                    <a:moveTo>
                      <a:pt x="2" y="13"/>
                    </a:moveTo>
                    <a:cubicBezTo>
                      <a:pt x="16" y="4"/>
                      <a:pt x="32" y="3"/>
                      <a:pt x="40" y="3"/>
                    </a:cubicBezTo>
                    <a:cubicBezTo>
                      <a:pt x="43" y="3"/>
                      <a:pt x="44" y="3"/>
                      <a:pt x="45" y="3"/>
                    </a:cubicBezTo>
                    <a:cubicBezTo>
                      <a:pt x="45" y="1"/>
                      <a:pt x="45" y="1"/>
                      <a:pt x="45" y="1"/>
                    </a:cubicBezTo>
                    <a:cubicBezTo>
                      <a:pt x="44" y="1"/>
                      <a:pt x="44" y="1"/>
                      <a:pt x="43" y="1"/>
                    </a:cubicBezTo>
                    <a:cubicBezTo>
                      <a:pt x="30" y="1"/>
                      <a:pt x="20" y="4"/>
                      <a:pt x="12" y="6"/>
                    </a:cubicBezTo>
                    <a:cubicBezTo>
                      <a:pt x="6" y="9"/>
                      <a:pt x="2" y="11"/>
                      <a:pt x="1" y="12"/>
                    </a:cubicBezTo>
                    <a:lnTo>
                      <a:pt x="2" y="1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3" name="Freeform 432"/>
              <p:cNvSpPr>
                <a:spLocks noEditPoints="1"/>
              </p:cNvSpPr>
              <p:nvPr/>
            </p:nvSpPr>
            <p:spPr bwMode="auto">
              <a:xfrm>
                <a:off x="2969" y="1650"/>
                <a:ext cx="61" cy="19"/>
              </a:xfrm>
              <a:custGeom>
                <a:avLst/>
                <a:gdLst>
                  <a:gd name="T0" fmla="*/ 3 w 29"/>
                  <a:gd name="T1" fmla="*/ 7 h 9"/>
                  <a:gd name="T2" fmla="*/ 0 w 29"/>
                  <a:gd name="T3" fmla="*/ 9 h 9"/>
                  <a:gd name="T4" fmla="*/ 0 w 29"/>
                  <a:gd name="T5" fmla="*/ 9 h 9"/>
                  <a:gd name="T6" fmla="*/ 3 w 29"/>
                  <a:gd name="T7" fmla="*/ 7 h 9"/>
                  <a:gd name="T8" fmla="*/ 25 w 29"/>
                  <a:gd name="T9" fmla="*/ 0 h 9"/>
                  <a:gd name="T10" fmla="*/ 9 w 29"/>
                  <a:gd name="T11" fmla="*/ 4 h 9"/>
                  <a:gd name="T12" fmla="*/ 10 w 29"/>
                  <a:gd name="T13" fmla="*/ 5 h 9"/>
                  <a:gd name="T14" fmla="*/ 29 w 29"/>
                  <a:gd name="T15" fmla="*/ 1 h 9"/>
                  <a:gd name="T16" fmla="*/ 25 w 2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9">
                    <a:moveTo>
                      <a:pt x="3" y="7"/>
                    </a:moveTo>
                    <a:cubicBezTo>
                      <a:pt x="2" y="8"/>
                      <a:pt x="1" y="8"/>
                      <a:pt x="0" y="9"/>
                    </a:cubicBezTo>
                    <a:cubicBezTo>
                      <a:pt x="0" y="9"/>
                      <a:pt x="0" y="9"/>
                      <a:pt x="0" y="9"/>
                    </a:cubicBezTo>
                    <a:cubicBezTo>
                      <a:pt x="1" y="8"/>
                      <a:pt x="2" y="8"/>
                      <a:pt x="3" y="7"/>
                    </a:cubicBezTo>
                    <a:close/>
                    <a:moveTo>
                      <a:pt x="25" y="0"/>
                    </a:moveTo>
                    <a:cubicBezTo>
                      <a:pt x="19" y="1"/>
                      <a:pt x="14" y="3"/>
                      <a:pt x="9" y="4"/>
                    </a:cubicBezTo>
                    <a:cubicBezTo>
                      <a:pt x="10" y="5"/>
                      <a:pt x="10" y="5"/>
                      <a:pt x="10" y="5"/>
                    </a:cubicBezTo>
                    <a:cubicBezTo>
                      <a:pt x="15" y="3"/>
                      <a:pt x="21" y="2"/>
                      <a:pt x="29" y="1"/>
                    </a:cubicBezTo>
                    <a:cubicBezTo>
                      <a:pt x="27" y="0"/>
                      <a:pt x="26" y="0"/>
                      <a:pt x="25"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4" name="Freeform 433"/>
              <p:cNvSpPr>
                <a:spLocks noEditPoints="1"/>
              </p:cNvSpPr>
              <p:nvPr/>
            </p:nvSpPr>
            <p:spPr bwMode="auto">
              <a:xfrm>
                <a:off x="2969" y="1650"/>
                <a:ext cx="53" cy="19"/>
              </a:xfrm>
              <a:custGeom>
                <a:avLst/>
                <a:gdLst>
                  <a:gd name="T0" fmla="*/ 3 w 25"/>
                  <a:gd name="T1" fmla="*/ 7 h 9"/>
                  <a:gd name="T2" fmla="*/ 0 w 25"/>
                  <a:gd name="T3" fmla="*/ 8 h 9"/>
                  <a:gd name="T4" fmla="*/ 0 w 25"/>
                  <a:gd name="T5" fmla="*/ 9 h 9"/>
                  <a:gd name="T6" fmla="*/ 3 w 25"/>
                  <a:gd name="T7" fmla="*/ 7 h 9"/>
                  <a:gd name="T8" fmla="*/ 25 w 25"/>
                  <a:gd name="T9" fmla="*/ 0 h 9"/>
                  <a:gd name="T10" fmla="*/ 9 w 25"/>
                  <a:gd name="T11" fmla="*/ 4 h 9"/>
                  <a:gd name="T12" fmla="*/ 9 w 25"/>
                  <a:gd name="T13" fmla="*/ 4 h 9"/>
                  <a:gd name="T14" fmla="*/ 25 w 2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
                    <a:moveTo>
                      <a:pt x="3" y="7"/>
                    </a:moveTo>
                    <a:cubicBezTo>
                      <a:pt x="2" y="7"/>
                      <a:pt x="1" y="8"/>
                      <a:pt x="0" y="8"/>
                    </a:cubicBezTo>
                    <a:cubicBezTo>
                      <a:pt x="0" y="9"/>
                      <a:pt x="0" y="9"/>
                      <a:pt x="0" y="9"/>
                    </a:cubicBezTo>
                    <a:cubicBezTo>
                      <a:pt x="1" y="8"/>
                      <a:pt x="2" y="8"/>
                      <a:pt x="3" y="7"/>
                    </a:cubicBezTo>
                    <a:close/>
                    <a:moveTo>
                      <a:pt x="25" y="0"/>
                    </a:moveTo>
                    <a:cubicBezTo>
                      <a:pt x="19" y="1"/>
                      <a:pt x="13" y="3"/>
                      <a:pt x="9" y="4"/>
                    </a:cubicBezTo>
                    <a:cubicBezTo>
                      <a:pt x="9" y="4"/>
                      <a:pt x="9" y="4"/>
                      <a:pt x="9" y="4"/>
                    </a:cubicBezTo>
                    <a:cubicBezTo>
                      <a:pt x="14" y="3"/>
                      <a:pt x="19" y="1"/>
                      <a:pt x="25"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5" name="Freeform 434"/>
              <p:cNvSpPr>
                <a:spLocks/>
              </p:cNvSpPr>
              <p:nvPr/>
            </p:nvSpPr>
            <p:spPr bwMode="auto">
              <a:xfrm>
                <a:off x="2964" y="1614"/>
                <a:ext cx="98" cy="36"/>
              </a:xfrm>
              <a:custGeom>
                <a:avLst/>
                <a:gdLst>
                  <a:gd name="T0" fmla="*/ 46 w 46"/>
                  <a:gd name="T1" fmla="*/ 4 h 17"/>
                  <a:gd name="T2" fmla="*/ 1 w 46"/>
                  <a:gd name="T3" fmla="*/ 17 h 17"/>
                  <a:gd name="T4" fmla="*/ 0 w 46"/>
                  <a:gd name="T5" fmla="*/ 15 h 17"/>
                  <a:gd name="T6" fmla="*/ 45 w 46"/>
                  <a:gd name="T7" fmla="*/ 0 h 17"/>
                  <a:gd name="T8" fmla="*/ 46 w 46"/>
                  <a:gd name="T9" fmla="*/ 4 h 17"/>
                </a:gdLst>
                <a:ahLst/>
                <a:cxnLst>
                  <a:cxn ang="0">
                    <a:pos x="T0" y="T1"/>
                  </a:cxn>
                  <a:cxn ang="0">
                    <a:pos x="T2" y="T3"/>
                  </a:cxn>
                  <a:cxn ang="0">
                    <a:pos x="T4" y="T5"/>
                  </a:cxn>
                  <a:cxn ang="0">
                    <a:pos x="T6" y="T7"/>
                  </a:cxn>
                  <a:cxn ang="0">
                    <a:pos x="T8" y="T9"/>
                  </a:cxn>
                </a:cxnLst>
                <a:rect l="0" t="0" r="r" b="b"/>
                <a:pathLst>
                  <a:path w="46" h="17">
                    <a:moveTo>
                      <a:pt x="46" y="4"/>
                    </a:moveTo>
                    <a:cubicBezTo>
                      <a:pt x="46" y="4"/>
                      <a:pt x="13" y="7"/>
                      <a:pt x="1" y="17"/>
                    </a:cubicBezTo>
                    <a:cubicBezTo>
                      <a:pt x="0" y="15"/>
                      <a:pt x="0" y="15"/>
                      <a:pt x="0" y="15"/>
                    </a:cubicBezTo>
                    <a:cubicBezTo>
                      <a:pt x="0" y="15"/>
                      <a:pt x="9" y="5"/>
                      <a:pt x="45" y="0"/>
                    </a:cubicBezTo>
                    <a:lnTo>
                      <a:pt x="46" y="4"/>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6" name="Freeform 435"/>
              <p:cNvSpPr>
                <a:spLocks noEditPoints="1"/>
              </p:cNvSpPr>
              <p:nvPr/>
            </p:nvSpPr>
            <p:spPr bwMode="auto">
              <a:xfrm>
                <a:off x="2964" y="1614"/>
                <a:ext cx="98" cy="38"/>
              </a:xfrm>
              <a:custGeom>
                <a:avLst/>
                <a:gdLst>
                  <a:gd name="T0" fmla="*/ 0 w 46"/>
                  <a:gd name="T1" fmla="*/ 15 h 18"/>
                  <a:gd name="T2" fmla="*/ 0 w 46"/>
                  <a:gd name="T3" fmla="*/ 15 h 18"/>
                  <a:gd name="T4" fmla="*/ 45 w 46"/>
                  <a:gd name="T5" fmla="*/ 0 h 18"/>
                  <a:gd name="T6" fmla="*/ 45 w 46"/>
                  <a:gd name="T7" fmla="*/ 0 h 18"/>
                  <a:gd name="T8" fmla="*/ 46 w 46"/>
                  <a:gd name="T9" fmla="*/ 3 h 18"/>
                  <a:gd name="T10" fmla="*/ 46 w 46"/>
                  <a:gd name="T11" fmla="*/ 4 h 18"/>
                  <a:gd name="T12" fmla="*/ 46 w 46"/>
                  <a:gd name="T13" fmla="*/ 3 h 18"/>
                  <a:gd name="T14" fmla="*/ 46 w 46"/>
                  <a:gd name="T15" fmla="*/ 4 h 18"/>
                  <a:gd name="T16" fmla="*/ 46 w 46"/>
                  <a:gd name="T17" fmla="*/ 4 h 18"/>
                  <a:gd name="T18" fmla="*/ 28 w 46"/>
                  <a:gd name="T19" fmla="*/ 7 h 18"/>
                  <a:gd name="T20" fmla="*/ 1 w 46"/>
                  <a:gd name="T21" fmla="*/ 17 h 18"/>
                  <a:gd name="T22" fmla="*/ 0 w 46"/>
                  <a:gd name="T23" fmla="*/ 18 h 18"/>
                  <a:gd name="T24" fmla="*/ 0 w 46"/>
                  <a:gd name="T25" fmla="*/ 15 h 18"/>
                  <a:gd name="T26" fmla="*/ 1 w 46"/>
                  <a:gd name="T27" fmla="*/ 17 h 18"/>
                  <a:gd name="T28" fmla="*/ 45 w 46"/>
                  <a:gd name="T29" fmla="*/ 3 h 18"/>
                  <a:gd name="T30" fmla="*/ 45 w 46"/>
                  <a:gd name="T31" fmla="*/ 1 h 18"/>
                  <a:gd name="T32" fmla="*/ 2 w 46"/>
                  <a:gd name="T33" fmla="*/ 14 h 18"/>
                  <a:gd name="T34" fmla="*/ 0 w 46"/>
                  <a:gd name="T35" fmla="*/ 15 h 18"/>
                  <a:gd name="T36" fmla="*/ 1 w 46"/>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8">
                    <a:moveTo>
                      <a:pt x="0" y="15"/>
                    </a:moveTo>
                    <a:cubicBezTo>
                      <a:pt x="0" y="15"/>
                      <a:pt x="0" y="15"/>
                      <a:pt x="0" y="15"/>
                    </a:cubicBezTo>
                    <a:cubicBezTo>
                      <a:pt x="0" y="15"/>
                      <a:pt x="9" y="4"/>
                      <a:pt x="45" y="0"/>
                    </a:cubicBezTo>
                    <a:cubicBezTo>
                      <a:pt x="45" y="0"/>
                      <a:pt x="45" y="0"/>
                      <a:pt x="45" y="0"/>
                    </a:cubicBezTo>
                    <a:cubicBezTo>
                      <a:pt x="46" y="3"/>
                      <a:pt x="46" y="3"/>
                      <a:pt x="46" y="3"/>
                    </a:cubicBezTo>
                    <a:cubicBezTo>
                      <a:pt x="46" y="4"/>
                      <a:pt x="46" y="4"/>
                      <a:pt x="46" y="4"/>
                    </a:cubicBezTo>
                    <a:cubicBezTo>
                      <a:pt x="46" y="3"/>
                      <a:pt x="46" y="3"/>
                      <a:pt x="46" y="3"/>
                    </a:cubicBezTo>
                    <a:cubicBezTo>
                      <a:pt x="46" y="4"/>
                      <a:pt x="46" y="4"/>
                      <a:pt x="46" y="4"/>
                    </a:cubicBezTo>
                    <a:cubicBezTo>
                      <a:pt x="46" y="4"/>
                      <a:pt x="46" y="4"/>
                      <a:pt x="46" y="4"/>
                    </a:cubicBezTo>
                    <a:cubicBezTo>
                      <a:pt x="46" y="4"/>
                      <a:pt x="37" y="5"/>
                      <a:pt x="28" y="7"/>
                    </a:cubicBezTo>
                    <a:cubicBezTo>
                      <a:pt x="18" y="9"/>
                      <a:pt x="7" y="12"/>
                      <a:pt x="1" y="17"/>
                    </a:cubicBezTo>
                    <a:cubicBezTo>
                      <a:pt x="0" y="18"/>
                      <a:pt x="0" y="18"/>
                      <a:pt x="0" y="18"/>
                    </a:cubicBezTo>
                    <a:lnTo>
                      <a:pt x="0" y="15"/>
                    </a:lnTo>
                    <a:close/>
                    <a:moveTo>
                      <a:pt x="1" y="17"/>
                    </a:moveTo>
                    <a:cubicBezTo>
                      <a:pt x="13" y="7"/>
                      <a:pt x="41" y="4"/>
                      <a:pt x="45" y="3"/>
                    </a:cubicBezTo>
                    <a:cubicBezTo>
                      <a:pt x="45" y="1"/>
                      <a:pt x="45" y="1"/>
                      <a:pt x="45" y="1"/>
                    </a:cubicBezTo>
                    <a:cubicBezTo>
                      <a:pt x="18" y="4"/>
                      <a:pt x="6" y="11"/>
                      <a:pt x="2" y="14"/>
                    </a:cubicBezTo>
                    <a:cubicBezTo>
                      <a:pt x="1" y="15"/>
                      <a:pt x="1" y="15"/>
                      <a:pt x="0" y="15"/>
                    </a:cubicBezTo>
                    <a:lnTo>
                      <a:pt x="1" y="17"/>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7" name="Freeform 436"/>
              <p:cNvSpPr>
                <a:spLocks noEditPoints="1"/>
              </p:cNvSpPr>
              <p:nvPr/>
            </p:nvSpPr>
            <p:spPr bwMode="auto">
              <a:xfrm>
                <a:off x="2971" y="1621"/>
                <a:ext cx="70" cy="23"/>
              </a:xfrm>
              <a:custGeom>
                <a:avLst/>
                <a:gdLst>
                  <a:gd name="T0" fmla="*/ 6 w 33"/>
                  <a:gd name="T1" fmla="*/ 7 h 11"/>
                  <a:gd name="T2" fmla="*/ 0 w 33"/>
                  <a:gd name="T3" fmla="*/ 10 h 11"/>
                  <a:gd name="T4" fmla="*/ 0 w 33"/>
                  <a:gd name="T5" fmla="*/ 11 h 11"/>
                  <a:gd name="T6" fmla="*/ 6 w 33"/>
                  <a:gd name="T7" fmla="*/ 8 h 11"/>
                  <a:gd name="T8" fmla="*/ 6 w 33"/>
                  <a:gd name="T9" fmla="*/ 7 h 11"/>
                  <a:gd name="T10" fmla="*/ 28 w 33"/>
                  <a:gd name="T11" fmla="*/ 0 h 11"/>
                  <a:gd name="T12" fmla="*/ 13 w 33"/>
                  <a:gd name="T13" fmla="*/ 4 h 11"/>
                  <a:gd name="T14" fmla="*/ 14 w 33"/>
                  <a:gd name="T15" fmla="*/ 5 h 11"/>
                  <a:gd name="T16" fmla="*/ 33 w 33"/>
                  <a:gd name="T17" fmla="*/ 0 h 11"/>
                  <a:gd name="T18" fmla="*/ 28 w 3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1">
                    <a:moveTo>
                      <a:pt x="6" y="7"/>
                    </a:moveTo>
                    <a:cubicBezTo>
                      <a:pt x="3" y="8"/>
                      <a:pt x="1" y="9"/>
                      <a:pt x="0" y="10"/>
                    </a:cubicBezTo>
                    <a:cubicBezTo>
                      <a:pt x="0" y="11"/>
                      <a:pt x="0" y="11"/>
                      <a:pt x="0" y="11"/>
                    </a:cubicBezTo>
                    <a:cubicBezTo>
                      <a:pt x="2" y="10"/>
                      <a:pt x="4" y="9"/>
                      <a:pt x="6" y="8"/>
                    </a:cubicBezTo>
                    <a:lnTo>
                      <a:pt x="6" y="7"/>
                    </a:lnTo>
                    <a:close/>
                    <a:moveTo>
                      <a:pt x="28" y="0"/>
                    </a:moveTo>
                    <a:cubicBezTo>
                      <a:pt x="22" y="1"/>
                      <a:pt x="17" y="2"/>
                      <a:pt x="13" y="4"/>
                    </a:cubicBezTo>
                    <a:cubicBezTo>
                      <a:pt x="13" y="4"/>
                      <a:pt x="14" y="4"/>
                      <a:pt x="14" y="5"/>
                    </a:cubicBezTo>
                    <a:cubicBezTo>
                      <a:pt x="19" y="3"/>
                      <a:pt x="26" y="1"/>
                      <a:pt x="33" y="0"/>
                    </a:cubicBezTo>
                    <a:cubicBezTo>
                      <a:pt x="32" y="0"/>
                      <a:pt x="30" y="0"/>
                      <a:pt x="28"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8" name="Freeform 437"/>
              <p:cNvSpPr>
                <a:spLocks noEditPoints="1"/>
              </p:cNvSpPr>
              <p:nvPr/>
            </p:nvSpPr>
            <p:spPr bwMode="auto">
              <a:xfrm>
                <a:off x="2971" y="1621"/>
                <a:ext cx="59" cy="21"/>
              </a:xfrm>
              <a:custGeom>
                <a:avLst/>
                <a:gdLst>
                  <a:gd name="T0" fmla="*/ 5 w 28"/>
                  <a:gd name="T1" fmla="*/ 7 h 10"/>
                  <a:gd name="T2" fmla="*/ 0 w 28"/>
                  <a:gd name="T3" fmla="*/ 10 h 10"/>
                  <a:gd name="T4" fmla="*/ 0 w 28"/>
                  <a:gd name="T5" fmla="*/ 10 h 10"/>
                  <a:gd name="T6" fmla="*/ 6 w 28"/>
                  <a:gd name="T7" fmla="*/ 7 h 10"/>
                  <a:gd name="T8" fmla="*/ 5 w 28"/>
                  <a:gd name="T9" fmla="*/ 7 h 10"/>
                  <a:gd name="T10" fmla="*/ 28 w 28"/>
                  <a:gd name="T11" fmla="*/ 0 h 10"/>
                  <a:gd name="T12" fmla="*/ 13 w 28"/>
                  <a:gd name="T13" fmla="*/ 4 h 10"/>
                  <a:gd name="T14" fmla="*/ 13 w 28"/>
                  <a:gd name="T15" fmla="*/ 4 h 10"/>
                  <a:gd name="T16" fmla="*/ 28 w 2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
                    <a:moveTo>
                      <a:pt x="5" y="7"/>
                    </a:moveTo>
                    <a:cubicBezTo>
                      <a:pt x="3" y="8"/>
                      <a:pt x="1" y="9"/>
                      <a:pt x="0" y="10"/>
                    </a:cubicBezTo>
                    <a:cubicBezTo>
                      <a:pt x="0" y="10"/>
                      <a:pt x="0" y="10"/>
                      <a:pt x="0" y="10"/>
                    </a:cubicBezTo>
                    <a:cubicBezTo>
                      <a:pt x="1" y="9"/>
                      <a:pt x="3" y="8"/>
                      <a:pt x="6" y="7"/>
                    </a:cubicBezTo>
                    <a:lnTo>
                      <a:pt x="5" y="7"/>
                    </a:lnTo>
                    <a:close/>
                    <a:moveTo>
                      <a:pt x="28" y="0"/>
                    </a:moveTo>
                    <a:cubicBezTo>
                      <a:pt x="22" y="1"/>
                      <a:pt x="17" y="2"/>
                      <a:pt x="13" y="4"/>
                    </a:cubicBezTo>
                    <a:cubicBezTo>
                      <a:pt x="13" y="4"/>
                      <a:pt x="13" y="4"/>
                      <a:pt x="13" y="4"/>
                    </a:cubicBezTo>
                    <a:cubicBezTo>
                      <a:pt x="17" y="2"/>
                      <a:pt x="22" y="1"/>
                      <a:pt x="28"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9" name="Freeform 438"/>
              <p:cNvSpPr>
                <a:spLocks/>
              </p:cNvSpPr>
              <p:nvPr/>
            </p:nvSpPr>
            <p:spPr bwMode="auto">
              <a:xfrm>
                <a:off x="2973" y="1584"/>
                <a:ext cx="89" cy="32"/>
              </a:xfrm>
              <a:custGeom>
                <a:avLst/>
                <a:gdLst>
                  <a:gd name="T0" fmla="*/ 42 w 42"/>
                  <a:gd name="T1" fmla="*/ 4 h 15"/>
                  <a:gd name="T2" fmla="*/ 0 w 42"/>
                  <a:gd name="T3" fmla="*/ 15 h 15"/>
                  <a:gd name="T4" fmla="*/ 0 w 42"/>
                  <a:gd name="T5" fmla="*/ 13 h 15"/>
                  <a:gd name="T6" fmla="*/ 41 w 42"/>
                  <a:gd name="T7" fmla="*/ 0 h 15"/>
                  <a:gd name="T8" fmla="*/ 42 w 42"/>
                  <a:gd name="T9" fmla="*/ 4 h 15"/>
                </a:gdLst>
                <a:ahLst/>
                <a:cxnLst>
                  <a:cxn ang="0">
                    <a:pos x="T0" y="T1"/>
                  </a:cxn>
                  <a:cxn ang="0">
                    <a:pos x="T2" y="T3"/>
                  </a:cxn>
                  <a:cxn ang="0">
                    <a:pos x="T4" y="T5"/>
                  </a:cxn>
                  <a:cxn ang="0">
                    <a:pos x="T6" y="T7"/>
                  </a:cxn>
                  <a:cxn ang="0">
                    <a:pos x="T8" y="T9"/>
                  </a:cxn>
                </a:cxnLst>
                <a:rect l="0" t="0" r="r" b="b"/>
                <a:pathLst>
                  <a:path w="42" h="15">
                    <a:moveTo>
                      <a:pt x="42" y="4"/>
                    </a:moveTo>
                    <a:cubicBezTo>
                      <a:pt x="42" y="4"/>
                      <a:pt x="21" y="4"/>
                      <a:pt x="0" y="15"/>
                    </a:cubicBezTo>
                    <a:cubicBezTo>
                      <a:pt x="0" y="13"/>
                      <a:pt x="0" y="13"/>
                      <a:pt x="0" y="13"/>
                    </a:cubicBezTo>
                    <a:cubicBezTo>
                      <a:pt x="0" y="13"/>
                      <a:pt x="13" y="4"/>
                      <a:pt x="41" y="0"/>
                    </a:cubicBezTo>
                    <a:lnTo>
                      <a:pt x="42" y="4"/>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0" name="Freeform 439"/>
              <p:cNvSpPr>
                <a:spLocks noEditPoints="1"/>
              </p:cNvSpPr>
              <p:nvPr/>
            </p:nvSpPr>
            <p:spPr bwMode="auto">
              <a:xfrm>
                <a:off x="2971" y="1584"/>
                <a:ext cx="93" cy="34"/>
              </a:xfrm>
              <a:custGeom>
                <a:avLst/>
                <a:gdLst>
                  <a:gd name="T0" fmla="*/ 0 w 44"/>
                  <a:gd name="T1" fmla="*/ 13 h 16"/>
                  <a:gd name="T2" fmla="*/ 1 w 44"/>
                  <a:gd name="T3" fmla="*/ 13 h 16"/>
                  <a:gd name="T4" fmla="*/ 42 w 44"/>
                  <a:gd name="T5" fmla="*/ 0 h 16"/>
                  <a:gd name="T6" fmla="*/ 42 w 44"/>
                  <a:gd name="T7" fmla="*/ 0 h 16"/>
                  <a:gd name="T8" fmla="*/ 44 w 44"/>
                  <a:gd name="T9" fmla="*/ 4 h 16"/>
                  <a:gd name="T10" fmla="*/ 43 w 44"/>
                  <a:gd name="T11" fmla="*/ 4 h 16"/>
                  <a:gd name="T12" fmla="*/ 43 w 44"/>
                  <a:gd name="T13" fmla="*/ 3 h 16"/>
                  <a:gd name="T14" fmla="*/ 43 w 44"/>
                  <a:gd name="T15" fmla="*/ 4 h 16"/>
                  <a:gd name="T16" fmla="*/ 44 w 44"/>
                  <a:gd name="T17" fmla="*/ 4 h 16"/>
                  <a:gd name="T18" fmla="*/ 44 w 44"/>
                  <a:gd name="T19" fmla="*/ 4 h 16"/>
                  <a:gd name="T20" fmla="*/ 43 w 44"/>
                  <a:gd name="T21" fmla="*/ 4 h 16"/>
                  <a:gd name="T22" fmla="*/ 43 w 44"/>
                  <a:gd name="T23" fmla="*/ 4 h 16"/>
                  <a:gd name="T24" fmla="*/ 1 w 44"/>
                  <a:gd name="T25" fmla="*/ 15 h 16"/>
                  <a:gd name="T26" fmla="*/ 1 w 44"/>
                  <a:gd name="T27" fmla="*/ 16 h 16"/>
                  <a:gd name="T28" fmla="*/ 0 w 44"/>
                  <a:gd name="T29" fmla="*/ 13 h 16"/>
                  <a:gd name="T30" fmla="*/ 2 w 44"/>
                  <a:gd name="T31" fmla="*/ 15 h 16"/>
                  <a:gd name="T32" fmla="*/ 43 w 44"/>
                  <a:gd name="T33" fmla="*/ 3 h 16"/>
                  <a:gd name="T34" fmla="*/ 43 w 44"/>
                  <a:gd name="T35" fmla="*/ 3 h 16"/>
                  <a:gd name="T36" fmla="*/ 42 w 44"/>
                  <a:gd name="T37" fmla="*/ 1 h 16"/>
                  <a:gd name="T38" fmla="*/ 11 w 44"/>
                  <a:gd name="T39" fmla="*/ 9 h 16"/>
                  <a:gd name="T40" fmla="*/ 1 w 44"/>
                  <a:gd name="T41" fmla="*/ 14 h 16"/>
                  <a:gd name="T42" fmla="*/ 2 w 44"/>
                  <a:gd name="T4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6">
                    <a:moveTo>
                      <a:pt x="0" y="13"/>
                    </a:moveTo>
                    <a:cubicBezTo>
                      <a:pt x="1" y="13"/>
                      <a:pt x="1" y="13"/>
                      <a:pt x="1" y="13"/>
                    </a:cubicBezTo>
                    <a:cubicBezTo>
                      <a:pt x="1" y="13"/>
                      <a:pt x="14" y="4"/>
                      <a:pt x="42" y="0"/>
                    </a:cubicBezTo>
                    <a:cubicBezTo>
                      <a:pt x="42" y="0"/>
                      <a:pt x="42" y="0"/>
                      <a:pt x="42" y="0"/>
                    </a:cubicBezTo>
                    <a:cubicBezTo>
                      <a:pt x="44" y="4"/>
                      <a:pt x="44" y="4"/>
                      <a:pt x="44" y="4"/>
                    </a:cubicBezTo>
                    <a:cubicBezTo>
                      <a:pt x="43" y="4"/>
                      <a:pt x="43" y="4"/>
                      <a:pt x="43" y="4"/>
                    </a:cubicBezTo>
                    <a:cubicBezTo>
                      <a:pt x="43" y="3"/>
                      <a:pt x="43" y="3"/>
                      <a:pt x="43" y="3"/>
                    </a:cubicBezTo>
                    <a:cubicBezTo>
                      <a:pt x="43" y="4"/>
                      <a:pt x="43" y="4"/>
                      <a:pt x="43" y="4"/>
                    </a:cubicBezTo>
                    <a:cubicBezTo>
                      <a:pt x="44" y="4"/>
                      <a:pt x="44" y="4"/>
                      <a:pt x="44" y="4"/>
                    </a:cubicBezTo>
                    <a:cubicBezTo>
                      <a:pt x="44" y="4"/>
                      <a:pt x="44" y="4"/>
                      <a:pt x="44" y="4"/>
                    </a:cubicBezTo>
                    <a:cubicBezTo>
                      <a:pt x="43" y="4"/>
                      <a:pt x="43" y="4"/>
                      <a:pt x="43" y="4"/>
                    </a:cubicBezTo>
                    <a:cubicBezTo>
                      <a:pt x="43" y="4"/>
                      <a:pt x="43" y="4"/>
                      <a:pt x="43" y="4"/>
                    </a:cubicBezTo>
                    <a:cubicBezTo>
                      <a:pt x="39" y="4"/>
                      <a:pt x="20" y="5"/>
                      <a:pt x="1" y="15"/>
                    </a:cubicBezTo>
                    <a:cubicBezTo>
                      <a:pt x="1" y="16"/>
                      <a:pt x="1" y="16"/>
                      <a:pt x="1" y="16"/>
                    </a:cubicBezTo>
                    <a:lnTo>
                      <a:pt x="0" y="13"/>
                    </a:lnTo>
                    <a:close/>
                    <a:moveTo>
                      <a:pt x="2" y="15"/>
                    </a:moveTo>
                    <a:cubicBezTo>
                      <a:pt x="20" y="4"/>
                      <a:pt x="39" y="4"/>
                      <a:pt x="43" y="3"/>
                    </a:cubicBezTo>
                    <a:cubicBezTo>
                      <a:pt x="43" y="3"/>
                      <a:pt x="43" y="3"/>
                      <a:pt x="43" y="3"/>
                    </a:cubicBezTo>
                    <a:cubicBezTo>
                      <a:pt x="42" y="1"/>
                      <a:pt x="42" y="1"/>
                      <a:pt x="42" y="1"/>
                    </a:cubicBezTo>
                    <a:cubicBezTo>
                      <a:pt x="28" y="3"/>
                      <a:pt x="18" y="6"/>
                      <a:pt x="11" y="9"/>
                    </a:cubicBezTo>
                    <a:cubicBezTo>
                      <a:pt x="5" y="11"/>
                      <a:pt x="2" y="13"/>
                      <a:pt x="1" y="14"/>
                    </a:cubicBezTo>
                    <a:lnTo>
                      <a:pt x="2" y="15"/>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1" name="Freeform 440"/>
              <p:cNvSpPr>
                <a:spLocks noEditPoints="1"/>
              </p:cNvSpPr>
              <p:nvPr/>
            </p:nvSpPr>
            <p:spPr bwMode="auto">
              <a:xfrm>
                <a:off x="2977" y="1593"/>
                <a:ext cx="58" cy="19"/>
              </a:xfrm>
              <a:custGeom>
                <a:avLst/>
                <a:gdLst>
                  <a:gd name="T0" fmla="*/ 6 w 27"/>
                  <a:gd name="T1" fmla="*/ 5 h 9"/>
                  <a:gd name="T2" fmla="*/ 0 w 27"/>
                  <a:gd name="T3" fmla="*/ 8 h 9"/>
                  <a:gd name="T4" fmla="*/ 1 w 27"/>
                  <a:gd name="T5" fmla="*/ 9 h 9"/>
                  <a:gd name="T6" fmla="*/ 7 w 27"/>
                  <a:gd name="T7" fmla="*/ 6 h 9"/>
                  <a:gd name="T8" fmla="*/ 6 w 27"/>
                  <a:gd name="T9" fmla="*/ 5 h 9"/>
                  <a:gd name="T10" fmla="*/ 24 w 27"/>
                  <a:gd name="T11" fmla="*/ 0 h 9"/>
                  <a:gd name="T12" fmla="*/ 14 w 27"/>
                  <a:gd name="T13" fmla="*/ 3 h 9"/>
                  <a:gd name="T14" fmla="*/ 15 w 27"/>
                  <a:gd name="T15" fmla="*/ 3 h 9"/>
                  <a:gd name="T16" fmla="*/ 27 w 27"/>
                  <a:gd name="T17" fmla="*/ 0 h 9"/>
                  <a:gd name="T18" fmla="*/ 24 w 2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9">
                    <a:moveTo>
                      <a:pt x="6" y="5"/>
                    </a:moveTo>
                    <a:cubicBezTo>
                      <a:pt x="4" y="7"/>
                      <a:pt x="2" y="8"/>
                      <a:pt x="0" y="8"/>
                    </a:cubicBezTo>
                    <a:cubicBezTo>
                      <a:pt x="1" y="9"/>
                      <a:pt x="1" y="9"/>
                      <a:pt x="1" y="9"/>
                    </a:cubicBezTo>
                    <a:cubicBezTo>
                      <a:pt x="2" y="8"/>
                      <a:pt x="4" y="7"/>
                      <a:pt x="7" y="6"/>
                    </a:cubicBezTo>
                    <a:lnTo>
                      <a:pt x="6" y="5"/>
                    </a:lnTo>
                    <a:close/>
                    <a:moveTo>
                      <a:pt x="24" y="0"/>
                    </a:moveTo>
                    <a:cubicBezTo>
                      <a:pt x="20" y="1"/>
                      <a:pt x="16" y="2"/>
                      <a:pt x="14" y="3"/>
                    </a:cubicBezTo>
                    <a:cubicBezTo>
                      <a:pt x="14" y="3"/>
                      <a:pt x="15" y="3"/>
                      <a:pt x="15" y="3"/>
                    </a:cubicBezTo>
                    <a:cubicBezTo>
                      <a:pt x="18" y="2"/>
                      <a:pt x="22" y="1"/>
                      <a:pt x="27" y="0"/>
                    </a:cubicBezTo>
                    <a:cubicBezTo>
                      <a:pt x="26" y="0"/>
                      <a:pt x="25" y="0"/>
                      <a:pt x="24"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2" name="Freeform 441"/>
              <p:cNvSpPr>
                <a:spLocks noEditPoints="1"/>
              </p:cNvSpPr>
              <p:nvPr/>
            </p:nvSpPr>
            <p:spPr bwMode="auto">
              <a:xfrm>
                <a:off x="2977" y="1593"/>
                <a:ext cx="51" cy="17"/>
              </a:xfrm>
              <a:custGeom>
                <a:avLst/>
                <a:gdLst>
                  <a:gd name="T0" fmla="*/ 6 w 24"/>
                  <a:gd name="T1" fmla="*/ 5 h 8"/>
                  <a:gd name="T2" fmla="*/ 0 w 24"/>
                  <a:gd name="T3" fmla="*/ 8 h 8"/>
                  <a:gd name="T4" fmla="*/ 0 w 24"/>
                  <a:gd name="T5" fmla="*/ 8 h 8"/>
                  <a:gd name="T6" fmla="*/ 6 w 24"/>
                  <a:gd name="T7" fmla="*/ 5 h 8"/>
                  <a:gd name="T8" fmla="*/ 23 w 24"/>
                  <a:gd name="T9" fmla="*/ 0 h 8"/>
                  <a:gd name="T10" fmla="*/ 13 w 24"/>
                  <a:gd name="T11" fmla="*/ 2 h 8"/>
                  <a:gd name="T12" fmla="*/ 14 w 24"/>
                  <a:gd name="T13" fmla="*/ 3 h 8"/>
                  <a:gd name="T14" fmla="*/ 24 w 24"/>
                  <a:gd name="T15" fmla="*/ 0 h 8"/>
                  <a:gd name="T16" fmla="*/ 23 w 2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
                    <a:moveTo>
                      <a:pt x="6" y="5"/>
                    </a:moveTo>
                    <a:cubicBezTo>
                      <a:pt x="3" y="6"/>
                      <a:pt x="2" y="7"/>
                      <a:pt x="0" y="8"/>
                    </a:cubicBezTo>
                    <a:cubicBezTo>
                      <a:pt x="0" y="8"/>
                      <a:pt x="0" y="8"/>
                      <a:pt x="0" y="8"/>
                    </a:cubicBezTo>
                    <a:cubicBezTo>
                      <a:pt x="2" y="8"/>
                      <a:pt x="4" y="7"/>
                      <a:pt x="6" y="5"/>
                    </a:cubicBezTo>
                    <a:close/>
                    <a:moveTo>
                      <a:pt x="23" y="0"/>
                    </a:moveTo>
                    <a:cubicBezTo>
                      <a:pt x="20" y="0"/>
                      <a:pt x="16" y="1"/>
                      <a:pt x="13" y="2"/>
                    </a:cubicBezTo>
                    <a:cubicBezTo>
                      <a:pt x="14" y="3"/>
                      <a:pt x="14" y="3"/>
                      <a:pt x="14" y="3"/>
                    </a:cubicBezTo>
                    <a:cubicBezTo>
                      <a:pt x="16" y="2"/>
                      <a:pt x="20" y="1"/>
                      <a:pt x="24" y="0"/>
                    </a:cubicBezTo>
                    <a:lnTo>
                      <a:pt x="23" y="0"/>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3" name="Freeform 442"/>
              <p:cNvSpPr>
                <a:spLocks/>
              </p:cNvSpPr>
              <p:nvPr/>
            </p:nvSpPr>
            <p:spPr bwMode="auto">
              <a:xfrm>
                <a:off x="2986" y="1561"/>
                <a:ext cx="76" cy="26"/>
              </a:xfrm>
              <a:custGeom>
                <a:avLst/>
                <a:gdLst>
                  <a:gd name="T0" fmla="*/ 36 w 36"/>
                  <a:gd name="T1" fmla="*/ 3 h 12"/>
                  <a:gd name="T2" fmla="*/ 1 w 36"/>
                  <a:gd name="T3" fmla="*/ 12 h 12"/>
                  <a:gd name="T4" fmla="*/ 0 w 36"/>
                  <a:gd name="T5" fmla="*/ 10 h 12"/>
                  <a:gd name="T6" fmla="*/ 34 w 36"/>
                  <a:gd name="T7" fmla="*/ 0 h 12"/>
                  <a:gd name="T8" fmla="*/ 36 w 36"/>
                  <a:gd name="T9" fmla="*/ 3 h 12"/>
                </a:gdLst>
                <a:ahLst/>
                <a:cxnLst>
                  <a:cxn ang="0">
                    <a:pos x="T0" y="T1"/>
                  </a:cxn>
                  <a:cxn ang="0">
                    <a:pos x="T2" y="T3"/>
                  </a:cxn>
                  <a:cxn ang="0">
                    <a:pos x="T4" y="T5"/>
                  </a:cxn>
                  <a:cxn ang="0">
                    <a:pos x="T6" y="T7"/>
                  </a:cxn>
                  <a:cxn ang="0">
                    <a:pos x="T8" y="T9"/>
                  </a:cxn>
                </a:cxnLst>
                <a:rect l="0" t="0" r="r" b="b"/>
                <a:pathLst>
                  <a:path w="36" h="12">
                    <a:moveTo>
                      <a:pt x="36" y="3"/>
                    </a:moveTo>
                    <a:cubicBezTo>
                      <a:pt x="36" y="3"/>
                      <a:pt x="18" y="1"/>
                      <a:pt x="1" y="12"/>
                    </a:cubicBezTo>
                    <a:cubicBezTo>
                      <a:pt x="0" y="10"/>
                      <a:pt x="0" y="10"/>
                      <a:pt x="0" y="10"/>
                    </a:cubicBezTo>
                    <a:cubicBezTo>
                      <a:pt x="0" y="10"/>
                      <a:pt x="13" y="0"/>
                      <a:pt x="34" y="0"/>
                    </a:cubicBezTo>
                    <a:lnTo>
                      <a:pt x="36" y="3"/>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4" name="Freeform 443"/>
              <p:cNvSpPr>
                <a:spLocks noEditPoints="1"/>
              </p:cNvSpPr>
              <p:nvPr/>
            </p:nvSpPr>
            <p:spPr bwMode="auto">
              <a:xfrm>
                <a:off x="2984" y="1561"/>
                <a:ext cx="78" cy="28"/>
              </a:xfrm>
              <a:custGeom>
                <a:avLst/>
                <a:gdLst>
                  <a:gd name="T0" fmla="*/ 0 w 37"/>
                  <a:gd name="T1" fmla="*/ 10 h 13"/>
                  <a:gd name="T2" fmla="*/ 1 w 37"/>
                  <a:gd name="T3" fmla="*/ 10 h 13"/>
                  <a:gd name="T4" fmla="*/ 33 w 37"/>
                  <a:gd name="T5" fmla="*/ 0 h 13"/>
                  <a:gd name="T6" fmla="*/ 35 w 37"/>
                  <a:gd name="T7" fmla="*/ 0 h 13"/>
                  <a:gd name="T8" fmla="*/ 35 w 37"/>
                  <a:gd name="T9" fmla="*/ 0 h 13"/>
                  <a:gd name="T10" fmla="*/ 37 w 37"/>
                  <a:gd name="T11" fmla="*/ 3 h 13"/>
                  <a:gd name="T12" fmla="*/ 37 w 37"/>
                  <a:gd name="T13" fmla="*/ 3 h 13"/>
                  <a:gd name="T14" fmla="*/ 37 w 37"/>
                  <a:gd name="T15" fmla="*/ 3 h 13"/>
                  <a:gd name="T16" fmla="*/ 37 w 37"/>
                  <a:gd name="T17" fmla="*/ 3 h 13"/>
                  <a:gd name="T18" fmla="*/ 37 w 37"/>
                  <a:gd name="T19" fmla="*/ 3 h 13"/>
                  <a:gd name="T20" fmla="*/ 37 w 37"/>
                  <a:gd name="T21" fmla="*/ 4 h 13"/>
                  <a:gd name="T22" fmla="*/ 37 w 37"/>
                  <a:gd name="T23" fmla="*/ 4 h 13"/>
                  <a:gd name="T24" fmla="*/ 35 w 37"/>
                  <a:gd name="T25" fmla="*/ 4 h 13"/>
                  <a:gd name="T26" fmla="*/ 31 w 37"/>
                  <a:gd name="T27" fmla="*/ 4 h 13"/>
                  <a:gd name="T28" fmla="*/ 2 w 37"/>
                  <a:gd name="T29" fmla="*/ 12 h 13"/>
                  <a:gd name="T30" fmla="*/ 1 w 37"/>
                  <a:gd name="T31" fmla="*/ 13 h 13"/>
                  <a:gd name="T32" fmla="*/ 0 w 37"/>
                  <a:gd name="T33" fmla="*/ 10 h 13"/>
                  <a:gd name="T34" fmla="*/ 2 w 37"/>
                  <a:gd name="T35" fmla="*/ 12 h 13"/>
                  <a:gd name="T36" fmla="*/ 31 w 37"/>
                  <a:gd name="T37" fmla="*/ 3 h 13"/>
                  <a:gd name="T38" fmla="*/ 36 w 37"/>
                  <a:gd name="T39" fmla="*/ 3 h 13"/>
                  <a:gd name="T40" fmla="*/ 35 w 37"/>
                  <a:gd name="T41" fmla="*/ 1 h 13"/>
                  <a:gd name="T42" fmla="*/ 33 w 37"/>
                  <a:gd name="T43" fmla="*/ 1 h 13"/>
                  <a:gd name="T44" fmla="*/ 10 w 37"/>
                  <a:gd name="T45" fmla="*/ 6 h 13"/>
                  <a:gd name="T46" fmla="*/ 1 w 37"/>
                  <a:gd name="T47" fmla="*/ 11 h 13"/>
                  <a:gd name="T48" fmla="*/ 2 w 37"/>
                  <a:gd name="T4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3">
                    <a:moveTo>
                      <a:pt x="0" y="10"/>
                    </a:moveTo>
                    <a:cubicBezTo>
                      <a:pt x="1" y="10"/>
                      <a:pt x="1" y="10"/>
                      <a:pt x="1" y="10"/>
                    </a:cubicBezTo>
                    <a:cubicBezTo>
                      <a:pt x="1" y="10"/>
                      <a:pt x="13" y="1"/>
                      <a:pt x="33" y="0"/>
                    </a:cubicBezTo>
                    <a:cubicBezTo>
                      <a:pt x="33" y="0"/>
                      <a:pt x="34" y="0"/>
                      <a:pt x="35" y="0"/>
                    </a:cubicBezTo>
                    <a:cubicBezTo>
                      <a:pt x="35" y="0"/>
                      <a:pt x="35" y="0"/>
                      <a:pt x="35" y="0"/>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6" y="4"/>
                      <a:pt x="35" y="4"/>
                    </a:cubicBezTo>
                    <a:cubicBezTo>
                      <a:pt x="34" y="4"/>
                      <a:pt x="33" y="4"/>
                      <a:pt x="31" y="4"/>
                    </a:cubicBezTo>
                    <a:cubicBezTo>
                      <a:pt x="24" y="4"/>
                      <a:pt x="13" y="5"/>
                      <a:pt x="2" y="12"/>
                    </a:cubicBezTo>
                    <a:cubicBezTo>
                      <a:pt x="1" y="13"/>
                      <a:pt x="1" y="13"/>
                      <a:pt x="1" y="13"/>
                    </a:cubicBezTo>
                    <a:lnTo>
                      <a:pt x="0" y="10"/>
                    </a:lnTo>
                    <a:close/>
                    <a:moveTo>
                      <a:pt x="2" y="12"/>
                    </a:moveTo>
                    <a:cubicBezTo>
                      <a:pt x="13" y="4"/>
                      <a:pt x="24" y="3"/>
                      <a:pt x="31" y="3"/>
                    </a:cubicBezTo>
                    <a:cubicBezTo>
                      <a:pt x="33" y="3"/>
                      <a:pt x="35" y="3"/>
                      <a:pt x="36" y="3"/>
                    </a:cubicBezTo>
                    <a:cubicBezTo>
                      <a:pt x="35" y="1"/>
                      <a:pt x="35" y="1"/>
                      <a:pt x="35" y="1"/>
                    </a:cubicBezTo>
                    <a:cubicBezTo>
                      <a:pt x="34" y="1"/>
                      <a:pt x="33" y="1"/>
                      <a:pt x="33" y="1"/>
                    </a:cubicBezTo>
                    <a:cubicBezTo>
                      <a:pt x="23" y="1"/>
                      <a:pt x="15" y="4"/>
                      <a:pt x="10" y="6"/>
                    </a:cubicBezTo>
                    <a:cubicBezTo>
                      <a:pt x="5" y="8"/>
                      <a:pt x="2" y="10"/>
                      <a:pt x="1" y="11"/>
                    </a:cubicBezTo>
                    <a:lnTo>
                      <a:pt x="2" y="1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5" name="Freeform 444"/>
              <p:cNvSpPr>
                <a:spLocks noEditPoints="1"/>
              </p:cNvSpPr>
              <p:nvPr/>
            </p:nvSpPr>
            <p:spPr bwMode="auto">
              <a:xfrm>
                <a:off x="2988" y="1563"/>
                <a:ext cx="57" cy="21"/>
              </a:xfrm>
              <a:custGeom>
                <a:avLst/>
                <a:gdLst>
                  <a:gd name="T0" fmla="*/ 3 w 27"/>
                  <a:gd name="T1" fmla="*/ 7 h 10"/>
                  <a:gd name="T2" fmla="*/ 0 w 27"/>
                  <a:gd name="T3" fmla="*/ 9 h 10"/>
                  <a:gd name="T4" fmla="*/ 0 w 27"/>
                  <a:gd name="T5" fmla="*/ 10 h 10"/>
                  <a:gd name="T6" fmla="*/ 4 w 27"/>
                  <a:gd name="T7" fmla="*/ 8 h 10"/>
                  <a:gd name="T8" fmla="*/ 3 w 27"/>
                  <a:gd name="T9" fmla="*/ 7 h 10"/>
                  <a:gd name="T10" fmla="*/ 23 w 27"/>
                  <a:gd name="T11" fmla="*/ 0 h 10"/>
                  <a:gd name="T12" fmla="*/ 11 w 27"/>
                  <a:gd name="T13" fmla="*/ 4 h 10"/>
                  <a:gd name="T14" fmla="*/ 12 w 27"/>
                  <a:gd name="T15" fmla="*/ 4 h 10"/>
                  <a:gd name="T16" fmla="*/ 27 w 27"/>
                  <a:gd name="T17" fmla="*/ 1 h 10"/>
                  <a:gd name="T18" fmla="*/ 23 w 2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
                    <a:moveTo>
                      <a:pt x="3" y="7"/>
                    </a:moveTo>
                    <a:cubicBezTo>
                      <a:pt x="2" y="8"/>
                      <a:pt x="1" y="8"/>
                      <a:pt x="0" y="9"/>
                    </a:cubicBezTo>
                    <a:cubicBezTo>
                      <a:pt x="0" y="10"/>
                      <a:pt x="0" y="10"/>
                      <a:pt x="0" y="10"/>
                    </a:cubicBezTo>
                    <a:cubicBezTo>
                      <a:pt x="1" y="9"/>
                      <a:pt x="3" y="8"/>
                      <a:pt x="4" y="8"/>
                    </a:cubicBezTo>
                    <a:lnTo>
                      <a:pt x="3" y="7"/>
                    </a:lnTo>
                    <a:close/>
                    <a:moveTo>
                      <a:pt x="23" y="0"/>
                    </a:moveTo>
                    <a:cubicBezTo>
                      <a:pt x="19" y="1"/>
                      <a:pt x="14" y="2"/>
                      <a:pt x="11" y="4"/>
                    </a:cubicBezTo>
                    <a:cubicBezTo>
                      <a:pt x="11" y="4"/>
                      <a:pt x="12" y="4"/>
                      <a:pt x="12" y="4"/>
                    </a:cubicBezTo>
                    <a:cubicBezTo>
                      <a:pt x="16" y="3"/>
                      <a:pt x="21" y="2"/>
                      <a:pt x="27" y="1"/>
                    </a:cubicBezTo>
                    <a:cubicBezTo>
                      <a:pt x="26" y="1"/>
                      <a:pt x="25" y="1"/>
                      <a:pt x="23"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6" name="Freeform 445"/>
              <p:cNvSpPr>
                <a:spLocks noEditPoints="1"/>
              </p:cNvSpPr>
              <p:nvPr/>
            </p:nvSpPr>
            <p:spPr bwMode="auto">
              <a:xfrm>
                <a:off x="2988" y="1563"/>
                <a:ext cx="49" cy="19"/>
              </a:xfrm>
              <a:custGeom>
                <a:avLst/>
                <a:gdLst>
                  <a:gd name="T0" fmla="*/ 3 w 23"/>
                  <a:gd name="T1" fmla="*/ 7 h 9"/>
                  <a:gd name="T2" fmla="*/ 0 w 23"/>
                  <a:gd name="T3" fmla="*/ 9 h 9"/>
                  <a:gd name="T4" fmla="*/ 0 w 23"/>
                  <a:gd name="T5" fmla="*/ 9 h 9"/>
                  <a:gd name="T6" fmla="*/ 3 w 23"/>
                  <a:gd name="T7" fmla="*/ 7 h 9"/>
                  <a:gd name="T8" fmla="*/ 23 w 23"/>
                  <a:gd name="T9" fmla="*/ 0 h 9"/>
                  <a:gd name="T10" fmla="*/ 11 w 23"/>
                  <a:gd name="T11" fmla="*/ 3 h 9"/>
                  <a:gd name="T12" fmla="*/ 11 w 23"/>
                  <a:gd name="T13" fmla="*/ 4 h 9"/>
                  <a:gd name="T14" fmla="*/ 23 w 2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9">
                    <a:moveTo>
                      <a:pt x="3" y="7"/>
                    </a:moveTo>
                    <a:cubicBezTo>
                      <a:pt x="2" y="7"/>
                      <a:pt x="1" y="8"/>
                      <a:pt x="0" y="9"/>
                    </a:cubicBezTo>
                    <a:cubicBezTo>
                      <a:pt x="0" y="9"/>
                      <a:pt x="0" y="9"/>
                      <a:pt x="0" y="9"/>
                    </a:cubicBezTo>
                    <a:cubicBezTo>
                      <a:pt x="1" y="8"/>
                      <a:pt x="2" y="8"/>
                      <a:pt x="3" y="7"/>
                    </a:cubicBezTo>
                    <a:close/>
                    <a:moveTo>
                      <a:pt x="23" y="0"/>
                    </a:moveTo>
                    <a:cubicBezTo>
                      <a:pt x="18" y="1"/>
                      <a:pt x="14" y="2"/>
                      <a:pt x="11" y="3"/>
                    </a:cubicBezTo>
                    <a:cubicBezTo>
                      <a:pt x="11" y="4"/>
                      <a:pt x="11" y="4"/>
                      <a:pt x="11" y="4"/>
                    </a:cubicBezTo>
                    <a:cubicBezTo>
                      <a:pt x="14" y="2"/>
                      <a:pt x="19" y="1"/>
                      <a:pt x="23"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7" name="Freeform 446"/>
              <p:cNvSpPr>
                <a:spLocks/>
              </p:cNvSpPr>
              <p:nvPr/>
            </p:nvSpPr>
            <p:spPr bwMode="auto">
              <a:xfrm>
                <a:off x="2996" y="1553"/>
                <a:ext cx="28" cy="12"/>
              </a:xfrm>
              <a:custGeom>
                <a:avLst/>
                <a:gdLst>
                  <a:gd name="T0" fmla="*/ 13 w 13"/>
                  <a:gd name="T1" fmla="*/ 2 h 6"/>
                  <a:gd name="T2" fmla="*/ 1 w 13"/>
                  <a:gd name="T3" fmla="*/ 6 h 6"/>
                  <a:gd name="T4" fmla="*/ 1 w 13"/>
                  <a:gd name="T5" fmla="*/ 4 h 6"/>
                  <a:gd name="T6" fmla="*/ 11 w 13"/>
                  <a:gd name="T7" fmla="*/ 0 h 6"/>
                  <a:gd name="T8" fmla="*/ 13 w 13"/>
                  <a:gd name="T9" fmla="*/ 2 h 6"/>
                </a:gdLst>
                <a:ahLst/>
                <a:cxnLst>
                  <a:cxn ang="0">
                    <a:pos x="T0" y="T1"/>
                  </a:cxn>
                  <a:cxn ang="0">
                    <a:pos x="T2" y="T3"/>
                  </a:cxn>
                  <a:cxn ang="0">
                    <a:pos x="T4" y="T5"/>
                  </a:cxn>
                  <a:cxn ang="0">
                    <a:pos x="T6" y="T7"/>
                  </a:cxn>
                  <a:cxn ang="0">
                    <a:pos x="T8" y="T9"/>
                  </a:cxn>
                </a:cxnLst>
                <a:rect l="0" t="0" r="r" b="b"/>
                <a:pathLst>
                  <a:path w="13" h="6">
                    <a:moveTo>
                      <a:pt x="13" y="2"/>
                    </a:moveTo>
                    <a:cubicBezTo>
                      <a:pt x="13" y="2"/>
                      <a:pt x="6" y="2"/>
                      <a:pt x="1" y="6"/>
                    </a:cubicBezTo>
                    <a:cubicBezTo>
                      <a:pt x="1" y="6"/>
                      <a:pt x="0" y="5"/>
                      <a:pt x="1" y="4"/>
                    </a:cubicBezTo>
                    <a:cubicBezTo>
                      <a:pt x="1" y="4"/>
                      <a:pt x="6" y="0"/>
                      <a:pt x="11" y="0"/>
                    </a:cubicBezTo>
                    <a:lnTo>
                      <a:pt x="13" y="2"/>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8" name="Freeform 447"/>
              <p:cNvSpPr>
                <a:spLocks noEditPoints="1"/>
              </p:cNvSpPr>
              <p:nvPr/>
            </p:nvSpPr>
            <p:spPr bwMode="auto">
              <a:xfrm>
                <a:off x="2996" y="1550"/>
                <a:ext cx="28" cy="15"/>
              </a:xfrm>
              <a:custGeom>
                <a:avLst/>
                <a:gdLst>
                  <a:gd name="T0" fmla="*/ 1 w 13"/>
                  <a:gd name="T1" fmla="*/ 7 h 7"/>
                  <a:gd name="T2" fmla="*/ 0 w 13"/>
                  <a:gd name="T3" fmla="*/ 6 h 7"/>
                  <a:gd name="T4" fmla="*/ 0 w 13"/>
                  <a:gd name="T5" fmla="*/ 5 h 7"/>
                  <a:gd name="T6" fmla="*/ 4 w 13"/>
                  <a:gd name="T7" fmla="*/ 3 h 7"/>
                  <a:gd name="T8" fmla="*/ 11 w 13"/>
                  <a:gd name="T9" fmla="*/ 0 h 7"/>
                  <a:gd name="T10" fmla="*/ 12 w 13"/>
                  <a:gd name="T11" fmla="*/ 0 h 7"/>
                  <a:gd name="T12" fmla="*/ 13 w 13"/>
                  <a:gd name="T13" fmla="*/ 3 h 7"/>
                  <a:gd name="T14" fmla="*/ 13 w 13"/>
                  <a:gd name="T15" fmla="*/ 3 h 7"/>
                  <a:gd name="T16" fmla="*/ 13 w 13"/>
                  <a:gd name="T17" fmla="*/ 3 h 7"/>
                  <a:gd name="T18" fmla="*/ 13 w 13"/>
                  <a:gd name="T19" fmla="*/ 3 h 7"/>
                  <a:gd name="T20" fmla="*/ 13 w 13"/>
                  <a:gd name="T21" fmla="*/ 3 h 7"/>
                  <a:gd name="T22" fmla="*/ 1 w 13"/>
                  <a:gd name="T23" fmla="*/ 7 h 7"/>
                  <a:gd name="T24" fmla="*/ 1 w 13"/>
                  <a:gd name="T25" fmla="*/ 7 h 7"/>
                  <a:gd name="T26" fmla="*/ 4 w 13"/>
                  <a:gd name="T27" fmla="*/ 3 h 7"/>
                  <a:gd name="T28" fmla="*/ 1 w 13"/>
                  <a:gd name="T29" fmla="*/ 6 h 7"/>
                  <a:gd name="T30" fmla="*/ 1 w 13"/>
                  <a:gd name="T31" fmla="*/ 6 h 7"/>
                  <a:gd name="T32" fmla="*/ 1 w 13"/>
                  <a:gd name="T33" fmla="*/ 6 h 7"/>
                  <a:gd name="T34" fmla="*/ 12 w 13"/>
                  <a:gd name="T35" fmla="*/ 3 h 7"/>
                  <a:gd name="T36" fmla="*/ 11 w 13"/>
                  <a:gd name="T37" fmla="*/ 1 h 7"/>
                  <a:gd name="T38" fmla="*/ 4 w 13"/>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7">
                    <a:moveTo>
                      <a:pt x="1" y="7"/>
                    </a:moveTo>
                    <a:cubicBezTo>
                      <a:pt x="1" y="7"/>
                      <a:pt x="0" y="7"/>
                      <a:pt x="0" y="6"/>
                    </a:cubicBezTo>
                    <a:cubicBezTo>
                      <a:pt x="0" y="5"/>
                      <a:pt x="0" y="5"/>
                      <a:pt x="0" y="5"/>
                    </a:cubicBezTo>
                    <a:cubicBezTo>
                      <a:pt x="1" y="5"/>
                      <a:pt x="2" y="4"/>
                      <a:pt x="4" y="3"/>
                    </a:cubicBezTo>
                    <a:cubicBezTo>
                      <a:pt x="6" y="2"/>
                      <a:pt x="9" y="1"/>
                      <a:pt x="11" y="0"/>
                    </a:cubicBezTo>
                    <a:cubicBezTo>
                      <a:pt x="12" y="0"/>
                      <a:pt x="12" y="0"/>
                      <a:pt x="12" y="0"/>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6" y="4"/>
                      <a:pt x="1" y="7"/>
                    </a:cubicBezTo>
                    <a:cubicBezTo>
                      <a:pt x="1" y="7"/>
                      <a:pt x="1" y="7"/>
                      <a:pt x="1" y="7"/>
                    </a:cubicBezTo>
                    <a:close/>
                    <a:moveTo>
                      <a:pt x="4" y="3"/>
                    </a:moveTo>
                    <a:cubicBezTo>
                      <a:pt x="2" y="4"/>
                      <a:pt x="1" y="5"/>
                      <a:pt x="1" y="6"/>
                    </a:cubicBezTo>
                    <a:cubicBezTo>
                      <a:pt x="1" y="6"/>
                      <a:pt x="1" y="6"/>
                      <a:pt x="1" y="6"/>
                    </a:cubicBezTo>
                    <a:cubicBezTo>
                      <a:pt x="1" y="6"/>
                      <a:pt x="1" y="6"/>
                      <a:pt x="1" y="6"/>
                    </a:cubicBezTo>
                    <a:cubicBezTo>
                      <a:pt x="5" y="3"/>
                      <a:pt x="10" y="3"/>
                      <a:pt x="12" y="3"/>
                    </a:cubicBezTo>
                    <a:cubicBezTo>
                      <a:pt x="11" y="1"/>
                      <a:pt x="11" y="1"/>
                      <a:pt x="11" y="1"/>
                    </a:cubicBezTo>
                    <a:cubicBezTo>
                      <a:pt x="9" y="1"/>
                      <a:pt x="6" y="2"/>
                      <a:pt x="4"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9" name="Freeform 448"/>
              <p:cNvSpPr>
                <a:spLocks/>
              </p:cNvSpPr>
              <p:nvPr/>
            </p:nvSpPr>
            <p:spPr bwMode="auto">
              <a:xfrm>
                <a:off x="3001" y="1555"/>
                <a:ext cx="14" cy="6"/>
              </a:xfrm>
              <a:custGeom>
                <a:avLst/>
                <a:gdLst>
                  <a:gd name="T0" fmla="*/ 6 w 7"/>
                  <a:gd name="T1" fmla="*/ 0 h 3"/>
                  <a:gd name="T2" fmla="*/ 2 w 7"/>
                  <a:gd name="T3" fmla="*/ 1 h 3"/>
                  <a:gd name="T4" fmla="*/ 0 w 7"/>
                  <a:gd name="T5" fmla="*/ 3 h 3"/>
                  <a:gd name="T6" fmla="*/ 0 w 7"/>
                  <a:gd name="T7" fmla="*/ 3 h 3"/>
                  <a:gd name="T8" fmla="*/ 7 w 7"/>
                  <a:gd name="T9" fmla="*/ 0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cubicBezTo>
                      <a:pt x="5" y="0"/>
                      <a:pt x="3" y="1"/>
                      <a:pt x="2" y="1"/>
                    </a:cubicBezTo>
                    <a:cubicBezTo>
                      <a:pt x="1" y="2"/>
                      <a:pt x="1" y="2"/>
                      <a:pt x="0" y="3"/>
                    </a:cubicBezTo>
                    <a:cubicBezTo>
                      <a:pt x="0" y="3"/>
                      <a:pt x="0" y="3"/>
                      <a:pt x="0" y="3"/>
                    </a:cubicBezTo>
                    <a:cubicBezTo>
                      <a:pt x="2" y="2"/>
                      <a:pt x="4" y="1"/>
                      <a:pt x="7" y="0"/>
                    </a:cubicBezTo>
                    <a:lnTo>
                      <a:pt x="6" y="0"/>
                    </a:ln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0" name="Freeform 449"/>
              <p:cNvSpPr>
                <a:spLocks/>
              </p:cNvSpPr>
              <p:nvPr/>
            </p:nvSpPr>
            <p:spPr bwMode="auto">
              <a:xfrm>
                <a:off x="3001" y="1553"/>
                <a:ext cx="12" cy="8"/>
              </a:xfrm>
              <a:custGeom>
                <a:avLst/>
                <a:gdLst>
                  <a:gd name="T0" fmla="*/ 6 w 6"/>
                  <a:gd name="T1" fmla="*/ 0 h 4"/>
                  <a:gd name="T2" fmla="*/ 0 w 6"/>
                  <a:gd name="T3" fmla="*/ 3 h 4"/>
                  <a:gd name="T4" fmla="*/ 0 w 6"/>
                  <a:gd name="T5" fmla="*/ 3 h 4"/>
                  <a:gd name="T6" fmla="*/ 0 w 6"/>
                  <a:gd name="T7" fmla="*/ 4 h 4"/>
                  <a:gd name="T8" fmla="*/ 2 w 6"/>
                  <a:gd name="T9" fmla="*/ 2 h 4"/>
                  <a:gd name="T10" fmla="*/ 6 w 6"/>
                  <a:gd name="T11" fmla="*/ 1 h 4"/>
                  <a:gd name="T12" fmla="*/ 6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cubicBezTo>
                      <a:pt x="4" y="1"/>
                      <a:pt x="2" y="2"/>
                      <a:pt x="0" y="3"/>
                    </a:cubicBezTo>
                    <a:cubicBezTo>
                      <a:pt x="0" y="3"/>
                      <a:pt x="0" y="3"/>
                      <a:pt x="0" y="3"/>
                    </a:cubicBezTo>
                    <a:cubicBezTo>
                      <a:pt x="0" y="4"/>
                      <a:pt x="0" y="4"/>
                      <a:pt x="0" y="4"/>
                    </a:cubicBezTo>
                    <a:cubicBezTo>
                      <a:pt x="1" y="3"/>
                      <a:pt x="1" y="3"/>
                      <a:pt x="2" y="2"/>
                    </a:cubicBezTo>
                    <a:cubicBezTo>
                      <a:pt x="3" y="2"/>
                      <a:pt x="5" y="1"/>
                      <a:pt x="6" y="1"/>
                    </a:cubicBezTo>
                    <a:lnTo>
                      <a:pt x="6" y="0"/>
                    </a:ln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1" name="Freeform 450"/>
              <p:cNvSpPr>
                <a:spLocks/>
              </p:cNvSpPr>
              <p:nvPr/>
            </p:nvSpPr>
            <p:spPr bwMode="auto">
              <a:xfrm>
                <a:off x="3071" y="1710"/>
                <a:ext cx="102" cy="59"/>
              </a:xfrm>
              <a:custGeom>
                <a:avLst/>
                <a:gdLst>
                  <a:gd name="T0" fmla="*/ 47 w 48"/>
                  <a:gd name="T1" fmla="*/ 28 h 28"/>
                  <a:gd name="T2" fmla="*/ 0 w 48"/>
                  <a:gd name="T3" fmla="*/ 5 h 28"/>
                  <a:gd name="T4" fmla="*/ 1 w 48"/>
                  <a:gd name="T5" fmla="*/ 0 h 28"/>
                  <a:gd name="T6" fmla="*/ 48 w 48"/>
                  <a:gd name="T7" fmla="*/ 26 h 28"/>
                  <a:gd name="T8" fmla="*/ 47 w 48"/>
                  <a:gd name="T9" fmla="*/ 28 h 28"/>
                </a:gdLst>
                <a:ahLst/>
                <a:cxnLst>
                  <a:cxn ang="0">
                    <a:pos x="T0" y="T1"/>
                  </a:cxn>
                  <a:cxn ang="0">
                    <a:pos x="T2" y="T3"/>
                  </a:cxn>
                  <a:cxn ang="0">
                    <a:pos x="T4" y="T5"/>
                  </a:cxn>
                  <a:cxn ang="0">
                    <a:pos x="T6" y="T7"/>
                  </a:cxn>
                  <a:cxn ang="0">
                    <a:pos x="T8" y="T9"/>
                  </a:cxn>
                </a:cxnLst>
                <a:rect l="0" t="0" r="r" b="b"/>
                <a:pathLst>
                  <a:path w="48" h="28">
                    <a:moveTo>
                      <a:pt x="47" y="28"/>
                    </a:moveTo>
                    <a:cubicBezTo>
                      <a:pt x="47" y="28"/>
                      <a:pt x="22" y="7"/>
                      <a:pt x="0" y="5"/>
                    </a:cubicBezTo>
                    <a:cubicBezTo>
                      <a:pt x="1" y="0"/>
                      <a:pt x="1" y="0"/>
                      <a:pt x="1" y="0"/>
                    </a:cubicBezTo>
                    <a:cubicBezTo>
                      <a:pt x="1" y="0"/>
                      <a:pt x="29" y="9"/>
                      <a:pt x="48" y="26"/>
                    </a:cubicBezTo>
                    <a:lnTo>
                      <a:pt x="47" y="28"/>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2" name="Freeform 451"/>
              <p:cNvSpPr>
                <a:spLocks noEditPoints="1"/>
              </p:cNvSpPr>
              <p:nvPr/>
            </p:nvSpPr>
            <p:spPr bwMode="auto">
              <a:xfrm>
                <a:off x="3071" y="1708"/>
                <a:ext cx="104" cy="63"/>
              </a:xfrm>
              <a:custGeom>
                <a:avLst/>
                <a:gdLst>
                  <a:gd name="T0" fmla="*/ 49 w 49"/>
                  <a:gd name="T1" fmla="*/ 27 h 30"/>
                  <a:gd name="T2" fmla="*/ 47 w 49"/>
                  <a:gd name="T3" fmla="*/ 30 h 30"/>
                  <a:gd name="T4" fmla="*/ 47 w 49"/>
                  <a:gd name="T5" fmla="*/ 29 h 30"/>
                  <a:gd name="T6" fmla="*/ 32 w 49"/>
                  <a:gd name="T7" fmla="*/ 19 h 30"/>
                  <a:gd name="T8" fmla="*/ 0 w 49"/>
                  <a:gd name="T9" fmla="*/ 6 h 30"/>
                  <a:gd name="T10" fmla="*/ 0 w 49"/>
                  <a:gd name="T11" fmla="*/ 6 h 30"/>
                  <a:gd name="T12" fmla="*/ 0 w 49"/>
                  <a:gd name="T13" fmla="*/ 0 h 30"/>
                  <a:gd name="T14" fmla="*/ 1 w 49"/>
                  <a:gd name="T15" fmla="*/ 0 h 30"/>
                  <a:gd name="T16" fmla="*/ 49 w 49"/>
                  <a:gd name="T17" fmla="*/ 27 h 30"/>
                  <a:gd name="T18" fmla="*/ 47 w 49"/>
                  <a:gd name="T19" fmla="*/ 29 h 30"/>
                  <a:gd name="T20" fmla="*/ 47 w 49"/>
                  <a:gd name="T21" fmla="*/ 29 h 30"/>
                  <a:gd name="T22" fmla="*/ 47 w 49"/>
                  <a:gd name="T23" fmla="*/ 29 h 30"/>
                  <a:gd name="T24" fmla="*/ 48 w 49"/>
                  <a:gd name="T25" fmla="*/ 27 h 30"/>
                  <a:gd name="T26" fmla="*/ 17 w 49"/>
                  <a:gd name="T27" fmla="*/ 8 h 30"/>
                  <a:gd name="T28" fmla="*/ 1 w 49"/>
                  <a:gd name="T29" fmla="*/ 1 h 30"/>
                  <a:gd name="T30" fmla="*/ 0 w 49"/>
                  <a:gd name="T31" fmla="*/ 5 h 30"/>
                  <a:gd name="T32" fmla="*/ 47 w 49"/>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0">
                    <a:moveTo>
                      <a:pt x="49" y="27"/>
                    </a:moveTo>
                    <a:cubicBezTo>
                      <a:pt x="47" y="30"/>
                      <a:pt x="47" y="30"/>
                      <a:pt x="47" y="30"/>
                    </a:cubicBezTo>
                    <a:cubicBezTo>
                      <a:pt x="47" y="29"/>
                      <a:pt x="47" y="29"/>
                      <a:pt x="47" y="29"/>
                    </a:cubicBezTo>
                    <a:cubicBezTo>
                      <a:pt x="47" y="29"/>
                      <a:pt x="41" y="24"/>
                      <a:pt x="32" y="19"/>
                    </a:cubicBezTo>
                    <a:cubicBezTo>
                      <a:pt x="22" y="13"/>
                      <a:pt x="11" y="7"/>
                      <a:pt x="0" y="6"/>
                    </a:cubicBezTo>
                    <a:cubicBezTo>
                      <a:pt x="0" y="6"/>
                      <a:pt x="0" y="6"/>
                      <a:pt x="0" y="6"/>
                    </a:cubicBezTo>
                    <a:cubicBezTo>
                      <a:pt x="0" y="0"/>
                      <a:pt x="0" y="0"/>
                      <a:pt x="0" y="0"/>
                    </a:cubicBezTo>
                    <a:cubicBezTo>
                      <a:pt x="1" y="0"/>
                      <a:pt x="1" y="0"/>
                      <a:pt x="1" y="0"/>
                    </a:cubicBezTo>
                    <a:cubicBezTo>
                      <a:pt x="1" y="0"/>
                      <a:pt x="30" y="9"/>
                      <a:pt x="49" y="27"/>
                    </a:cubicBezTo>
                    <a:close/>
                    <a:moveTo>
                      <a:pt x="47" y="29"/>
                    </a:moveTo>
                    <a:cubicBezTo>
                      <a:pt x="47" y="29"/>
                      <a:pt x="47" y="29"/>
                      <a:pt x="47" y="29"/>
                    </a:cubicBezTo>
                    <a:close/>
                    <a:moveTo>
                      <a:pt x="47" y="29"/>
                    </a:moveTo>
                    <a:cubicBezTo>
                      <a:pt x="48" y="27"/>
                      <a:pt x="48" y="27"/>
                      <a:pt x="48" y="27"/>
                    </a:cubicBezTo>
                    <a:cubicBezTo>
                      <a:pt x="39" y="19"/>
                      <a:pt x="27" y="12"/>
                      <a:pt x="17" y="8"/>
                    </a:cubicBezTo>
                    <a:cubicBezTo>
                      <a:pt x="9" y="4"/>
                      <a:pt x="3" y="2"/>
                      <a:pt x="1" y="1"/>
                    </a:cubicBezTo>
                    <a:cubicBezTo>
                      <a:pt x="0" y="5"/>
                      <a:pt x="0" y="5"/>
                      <a:pt x="0" y="5"/>
                    </a:cubicBezTo>
                    <a:cubicBezTo>
                      <a:pt x="21" y="8"/>
                      <a:pt x="44" y="26"/>
                      <a:pt x="47" y="29"/>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3" name="Freeform 452"/>
              <p:cNvSpPr>
                <a:spLocks noEditPoints="1"/>
              </p:cNvSpPr>
              <p:nvPr/>
            </p:nvSpPr>
            <p:spPr bwMode="auto">
              <a:xfrm>
                <a:off x="3084" y="1716"/>
                <a:ext cx="87" cy="49"/>
              </a:xfrm>
              <a:custGeom>
                <a:avLst/>
                <a:gdLst>
                  <a:gd name="T0" fmla="*/ 38 w 41"/>
                  <a:gd name="T1" fmla="*/ 20 h 23"/>
                  <a:gd name="T2" fmla="*/ 37 w 41"/>
                  <a:gd name="T3" fmla="*/ 20 h 23"/>
                  <a:gd name="T4" fmla="*/ 41 w 41"/>
                  <a:gd name="T5" fmla="*/ 23 h 23"/>
                  <a:gd name="T6" fmla="*/ 41 w 41"/>
                  <a:gd name="T7" fmla="*/ 23 h 23"/>
                  <a:gd name="T8" fmla="*/ 38 w 41"/>
                  <a:gd name="T9" fmla="*/ 20 h 23"/>
                  <a:gd name="T10" fmla="*/ 12 w 41"/>
                  <a:gd name="T11" fmla="*/ 5 h 23"/>
                  <a:gd name="T12" fmla="*/ 12 w 41"/>
                  <a:gd name="T13" fmla="*/ 5 h 23"/>
                  <a:gd name="T14" fmla="*/ 13 w 41"/>
                  <a:gd name="T15" fmla="*/ 6 h 23"/>
                  <a:gd name="T16" fmla="*/ 31 w 41"/>
                  <a:gd name="T17" fmla="*/ 16 h 23"/>
                  <a:gd name="T18" fmla="*/ 33 w 41"/>
                  <a:gd name="T19" fmla="*/ 16 h 23"/>
                  <a:gd name="T20" fmla="*/ 23 w 41"/>
                  <a:gd name="T21" fmla="*/ 10 h 23"/>
                  <a:gd name="T22" fmla="*/ 12 w 41"/>
                  <a:gd name="T23" fmla="*/ 5 h 23"/>
                  <a:gd name="T24" fmla="*/ 2 w 41"/>
                  <a:gd name="T25" fmla="*/ 0 h 23"/>
                  <a:gd name="T26" fmla="*/ 0 w 41"/>
                  <a:gd name="T27" fmla="*/ 0 h 23"/>
                  <a:gd name="T28" fmla="*/ 1 w 41"/>
                  <a:gd name="T29" fmla="*/ 1 h 23"/>
                  <a:gd name="T30" fmla="*/ 1 w 41"/>
                  <a:gd name="T31" fmla="*/ 1 h 23"/>
                  <a:gd name="T32" fmla="*/ 5 w 41"/>
                  <a:gd name="T33" fmla="*/ 3 h 23"/>
                  <a:gd name="T34" fmla="*/ 4 w 41"/>
                  <a:gd name="T35" fmla="*/ 0 h 23"/>
                  <a:gd name="T36" fmla="*/ 2 w 41"/>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23">
                    <a:moveTo>
                      <a:pt x="38" y="20"/>
                    </a:moveTo>
                    <a:cubicBezTo>
                      <a:pt x="37" y="20"/>
                      <a:pt x="37" y="20"/>
                      <a:pt x="37" y="20"/>
                    </a:cubicBezTo>
                    <a:cubicBezTo>
                      <a:pt x="38" y="21"/>
                      <a:pt x="39" y="22"/>
                      <a:pt x="41" y="23"/>
                    </a:cubicBezTo>
                    <a:cubicBezTo>
                      <a:pt x="41" y="23"/>
                      <a:pt x="41" y="23"/>
                      <a:pt x="41" y="23"/>
                    </a:cubicBezTo>
                    <a:cubicBezTo>
                      <a:pt x="40" y="22"/>
                      <a:pt x="39" y="21"/>
                      <a:pt x="38" y="20"/>
                    </a:cubicBezTo>
                    <a:close/>
                    <a:moveTo>
                      <a:pt x="12" y="5"/>
                    </a:moveTo>
                    <a:cubicBezTo>
                      <a:pt x="12" y="5"/>
                      <a:pt x="12" y="5"/>
                      <a:pt x="12" y="5"/>
                    </a:cubicBezTo>
                    <a:cubicBezTo>
                      <a:pt x="13" y="6"/>
                      <a:pt x="13" y="6"/>
                      <a:pt x="13" y="6"/>
                    </a:cubicBezTo>
                    <a:cubicBezTo>
                      <a:pt x="19" y="9"/>
                      <a:pt x="25" y="12"/>
                      <a:pt x="31" y="16"/>
                    </a:cubicBezTo>
                    <a:cubicBezTo>
                      <a:pt x="32" y="16"/>
                      <a:pt x="32" y="16"/>
                      <a:pt x="33" y="16"/>
                    </a:cubicBezTo>
                    <a:cubicBezTo>
                      <a:pt x="29" y="14"/>
                      <a:pt x="26" y="12"/>
                      <a:pt x="23" y="10"/>
                    </a:cubicBezTo>
                    <a:cubicBezTo>
                      <a:pt x="19" y="9"/>
                      <a:pt x="15" y="8"/>
                      <a:pt x="12" y="5"/>
                    </a:cubicBezTo>
                    <a:close/>
                    <a:moveTo>
                      <a:pt x="2" y="0"/>
                    </a:moveTo>
                    <a:cubicBezTo>
                      <a:pt x="1" y="0"/>
                      <a:pt x="1" y="0"/>
                      <a:pt x="0" y="0"/>
                    </a:cubicBezTo>
                    <a:cubicBezTo>
                      <a:pt x="1" y="0"/>
                      <a:pt x="1" y="0"/>
                      <a:pt x="1" y="1"/>
                    </a:cubicBezTo>
                    <a:cubicBezTo>
                      <a:pt x="1" y="1"/>
                      <a:pt x="1" y="1"/>
                      <a:pt x="1" y="1"/>
                    </a:cubicBezTo>
                    <a:cubicBezTo>
                      <a:pt x="2" y="2"/>
                      <a:pt x="4" y="2"/>
                      <a:pt x="5" y="3"/>
                    </a:cubicBezTo>
                    <a:cubicBezTo>
                      <a:pt x="5" y="2"/>
                      <a:pt x="4" y="1"/>
                      <a:pt x="4" y="0"/>
                    </a:cubicBezTo>
                    <a:cubicBezTo>
                      <a:pt x="3" y="0"/>
                      <a:pt x="2" y="0"/>
                      <a:pt x="2"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4" name="Freeform 453"/>
              <p:cNvSpPr>
                <a:spLocks noEditPoints="1"/>
              </p:cNvSpPr>
              <p:nvPr/>
            </p:nvSpPr>
            <p:spPr bwMode="auto">
              <a:xfrm>
                <a:off x="3088" y="1716"/>
                <a:ext cx="83" cy="49"/>
              </a:xfrm>
              <a:custGeom>
                <a:avLst/>
                <a:gdLst>
                  <a:gd name="T0" fmla="*/ 36 w 39"/>
                  <a:gd name="T1" fmla="*/ 19 h 23"/>
                  <a:gd name="T2" fmla="*/ 36 w 39"/>
                  <a:gd name="T3" fmla="*/ 20 h 23"/>
                  <a:gd name="T4" fmla="*/ 39 w 39"/>
                  <a:gd name="T5" fmla="*/ 23 h 23"/>
                  <a:gd name="T6" fmla="*/ 39 w 39"/>
                  <a:gd name="T7" fmla="*/ 22 h 23"/>
                  <a:gd name="T8" fmla="*/ 36 w 39"/>
                  <a:gd name="T9" fmla="*/ 19 h 23"/>
                  <a:gd name="T10" fmla="*/ 21 w 39"/>
                  <a:gd name="T11" fmla="*/ 10 h 23"/>
                  <a:gd name="T12" fmla="*/ 31 w 39"/>
                  <a:gd name="T13" fmla="*/ 16 h 23"/>
                  <a:gd name="T14" fmla="*/ 31 w 39"/>
                  <a:gd name="T15" fmla="*/ 16 h 23"/>
                  <a:gd name="T16" fmla="*/ 22 w 39"/>
                  <a:gd name="T17" fmla="*/ 10 h 23"/>
                  <a:gd name="T18" fmla="*/ 21 w 39"/>
                  <a:gd name="T19" fmla="*/ 10 h 23"/>
                  <a:gd name="T20" fmla="*/ 0 w 39"/>
                  <a:gd name="T21" fmla="*/ 0 h 23"/>
                  <a:gd name="T22" fmla="*/ 0 w 39"/>
                  <a:gd name="T23" fmla="*/ 0 h 23"/>
                  <a:gd name="T24" fmla="*/ 2 w 39"/>
                  <a:gd name="T25" fmla="*/ 0 h 23"/>
                  <a:gd name="T26" fmla="*/ 2 w 39"/>
                  <a:gd name="T27" fmla="*/ 0 h 23"/>
                  <a:gd name="T28" fmla="*/ 0 w 39"/>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3">
                    <a:moveTo>
                      <a:pt x="36" y="19"/>
                    </a:moveTo>
                    <a:cubicBezTo>
                      <a:pt x="36" y="20"/>
                      <a:pt x="36" y="20"/>
                      <a:pt x="36" y="20"/>
                    </a:cubicBezTo>
                    <a:cubicBezTo>
                      <a:pt x="37" y="21"/>
                      <a:pt x="38" y="22"/>
                      <a:pt x="39" y="23"/>
                    </a:cubicBezTo>
                    <a:cubicBezTo>
                      <a:pt x="39" y="22"/>
                      <a:pt x="39" y="22"/>
                      <a:pt x="39" y="22"/>
                    </a:cubicBezTo>
                    <a:cubicBezTo>
                      <a:pt x="38" y="21"/>
                      <a:pt x="37" y="20"/>
                      <a:pt x="36" y="19"/>
                    </a:cubicBezTo>
                    <a:close/>
                    <a:moveTo>
                      <a:pt x="21" y="10"/>
                    </a:moveTo>
                    <a:cubicBezTo>
                      <a:pt x="24" y="12"/>
                      <a:pt x="27" y="14"/>
                      <a:pt x="31" y="16"/>
                    </a:cubicBezTo>
                    <a:cubicBezTo>
                      <a:pt x="31" y="16"/>
                      <a:pt x="31" y="16"/>
                      <a:pt x="31" y="16"/>
                    </a:cubicBezTo>
                    <a:cubicBezTo>
                      <a:pt x="28" y="14"/>
                      <a:pt x="25" y="12"/>
                      <a:pt x="22" y="10"/>
                    </a:cubicBezTo>
                    <a:cubicBezTo>
                      <a:pt x="21" y="10"/>
                      <a:pt x="21" y="10"/>
                      <a:pt x="21" y="10"/>
                    </a:cubicBezTo>
                    <a:close/>
                    <a:moveTo>
                      <a:pt x="0" y="0"/>
                    </a:moveTo>
                    <a:cubicBezTo>
                      <a:pt x="0" y="0"/>
                      <a:pt x="0" y="0"/>
                      <a:pt x="0" y="0"/>
                    </a:cubicBezTo>
                    <a:cubicBezTo>
                      <a:pt x="0" y="0"/>
                      <a:pt x="1" y="0"/>
                      <a:pt x="2" y="0"/>
                    </a:cubicBezTo>
                    <a:cubicBezTo>
                      <a:pt x="2" y="0"/>
                      <a:pt x="2" y="0"/>
                      <a:pt x="2" y="0"/>
                    </a:cubicBezTo>
                    <a:cubicBezTo>
                      <a:pt x="1" y="0"/>
                      <a:pt x="1" y="0"/>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5" name="Freeform 454"/>
              <p:cNvSpPr>
                <a:spLocks/>
              </p:cNvSpPr>
              <p:nvPr/>
            </p:nvSpPr>
            <p:spPr bwMode="auto">
              <a:xfrm>
                <a:off x="3077" y="1691"/>
                <a:ext cx="100" cy="44"/>
              </a:xfrm>
              <a:custGeom>
                <a:avLst/>
                <a:gdLst>
                  <a:gd name="T0" fmla="*/ 47 w 47"/>
                  <a:gd name="T1" fmla="*/ 21 h 21"/>
                  <a:gd name="T2" fmla="*/ 0 w 47"/>
                  <a:gd name="T3" fmla="*/ 5 h 21"/>
                  <a:gd name="T4" fmla="*/ 1 w 47"/>
                  <a:gd name="T5" fmla="*/ 0 h 21"/>
                  <a:gd name="T6" fmla="*/ 47 w 47"/>
                  <a:gd name="T7" fmla="*/ 18 h 21"/>
                  <a:gd name="T8" fmla="*/ 47 w 47"/>
                  <a:gd name="T9" fmla="*/ 21 h 21"/>
                </a:gdLst>
                <a:ahLst/>
                <a:cxnLst>
                  <a:cxn ang="0">
                    <a:pos x="T0" y="T1"/>
                  </a:cxn>
                  <a:cxn ang="0">
                    <a:pos x="T2" y="T3"/>
                  </a:cxn>
                  <a:cxn ang="0">
                    <a:pos x="T4" y="T5"/>
                  </a:cxn>
                  <a:cxn ang="0">
                    <a:pos x="T6" y="T7"/>
                  </a:cxn>
                  <a:cxn ang="0">
                    <a:pos x="T8" y="T9"/>
                  </a:cxn>
                </a:cxnLst>
                <a:rect l="0" t="0" r="r" b="b"/>
                <a:pathLst>
                  <a:path w="47" h="21">
                    <a:moveTo>
                      <a:pt x="47" y="21"/>
                    </a:moveTo>
                    <a:cubicBezTo>
                      <a:pt x="25" y="7"/>
                      <a:pt x="0" y="5"/>
                      <a:pt x="0" y="5"/>
                    </a:cubicBezTo>
                    <a:cubicBezTo>
                      <a:pt x="1" y="0"/>
                      <a:pt x="1" y="0"/>
                      <a:pt x="1" y="0"/>
                    </a:cubicBezTo>
                    <a:cubicBezTo>
                      <a:pt x="28" y="5"/>
                      <a:pt x="47" y="18"/>
                      <a:pt x="47" y="18"/>
                    </a:cubicBezTo>
                    <a:lnTo>
                      <a:pt x="47" y="21"/>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6" name="Freeform 455"/>
              <p:cNvSpPr>
                <a:spLocks noEditPoints="1"/>
              </p:cNvSpPr>
              <p:nvPr/>
            </p:nvSpPr>
            <p:spPr bwMode="auto">
              <a:xfrm>
                <a:off x="3077" y="1689"/>
                <a:ext cx="102" cy="48"/>
              </a:xfrm>
              <a:custGeom>
                <a:avLst/>
                <a:gdLst>
                  <a:gd name="T0" fmla="*/ 48 w 48"/>
                  <a:gd name="T1" fmla="*/ 19 h 23"/>
                  <a:gd name="T2" fmla="*/ 47 w 48"/>
                  <a:gd name="T3" fmla="*/ 23 h 23"/>
                  <a:gd name="T4" fmla="*/ 47 w 48"/>
                  <a:gd name="T5" fmla="*/ 23 h 23"/>
                  <a:gd name="T6" fmla="*/ 15 w 48"/>
                  <a:gd name="T7" fmla="*/ 9 h 23"/>
                  <a:gd name="T8" fmla="*/ 0 w 48"/>
                  <a:gd name="T9" fmla="*/ 6 h 23"/>
                  <a:gd name="T10" fmla="*/ 0 w 48"/>
                  <a:gd name="T11" fmla="*/ 6 h 23"/>
                  <a:gd name="T12" fmla="*/ 1 w 48"/>
                  <a:gd name="T13" fmla="*/ 0 h 23"/>
                  <a:gd name="T14" fmla="*/ 1 w 48"/>
                  <a:gd name="T15" fmla="*/ 0 h 23"/>
                  <a:gd name="T16" fmla="*/ 48 w 48"/>
                  <a:gd name="T17" fmla="*/ 19 h 23"/>
                  <a:gd name="T18" fmla="*/ 47 w 48"/>
                  <a:gd name="T19" fmla="*/ 22 h 23"/>
                  <a:gd name="T20" fmla="*/ 46 w 48"/>
                  <a:gd name="T21" fmla="*/ 22 h 23"/>
                  <a:gd name="T22" fmla="*/ 47 w 48"/>
                  <a:gd name="T23" fmla="*/ 22 h 23"/>
                  <a:gd name="T24" fmla="*/ 47 w 48"/>
                  <a:gd name="T25" fmla="*/ 22 h 23"/>
                  <a:gd name="T26" fmla="*/ 47 w 48"/>
                  <a:gd name="T27" fmla="*/ 20 h 23"/>
                  <a:gd name="T28" fmla="*/ 34 w 48"/>
                  <a:gd name="T29" fmla="*/ 12 h 23"/>
                  <a:gd name="T30" fmla="*/ 1 w 48"/>
                  <a:gd name="T31" fmla="*/ 1 h 23"/>
                  <a:gd name="T32" fmla="*/ 1 w 48"/>
                  <a:gd name="T33" fmla="*/ 5 h 23"/>
                  <a:gd name="T34" fmla="*/ 47 w 48"/>
                  <a:gd name="T3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23">
                    <a:moveTo>
                      <a:pt x="48" y="19"/>
                    </a:moveTo>
                    <a:cubicBezTo>
                      <a:pt x="47" y="23"/>
                      <a:pt x="47" y="23"/>
                      <a:pt x="47" y="23"/>
                    </a:cubicBezTo>
                    <a:cubicBezTo>
                      <a:pt x="47" y="23"/>
                      <a:pt x="47" y="23"/>
                      <a:pt x="47" y="23"/>
                    </a:cubicBezTo>
                    <a:cubicBezTo>
                      <a:pt x="36" y="15"/>
                      <a:pt x="24" y="11"/>
                      <a:pt x="15" y="9"/>
                    </a:cubicBezTo>
                    <a:cubicBezTo>
                      <a:pt x="6" y="6"/>
                      <a:pt x="0" y="6"/>
                      <a:pt x="0" y="6"/>
                    </a:cubicBezTo>
                    <a:cubicBezTo>
                      <a:pt x="0" y="6"/>
                      <a:pt x="0" y="6"/>
                      <a:pt x="0" y="6"/>
                    </a:cubicBezTo>
                    <a:cubicBezTo>
                      <a:pt x="1" y="0"/>
                      <a:pt x="1" y="0"/>
                      <a:pt x="1" y="0"/>
                    </a:cubicBezTo>
                    <a:cubicBezTo>
                      <a:pt x="1" y="0"/>
                      <a:pt x="1" y="0"/>
                      <a:pt x="1" y="0"/>
                    </a:cubicBezTo>
                    <a:cubicBezTo>
                      <a:pt x="28" y="5"/>
                      <a:pt x="48" y="19"/>
                      <a:pt x="48" y="19"/>
                    </a:cubicBezTo>
                    <a:close/>
                    <a:moveTo>
                      <a:pt x="47" y="22"/>
                    </a:moveTo>
                    <a:cubicBezTo>
                      <a:pt x="46" y="22"/>
                      <a:pt x="46" y="22"/>
                      <a:pt x="46" y="22"/>
                    </a:cubicBezTo>
                    <a:lnTo>
                      <a:pt x="47" y="22"/>
                    </a:lnTo>
                    <a:close/>
                    <a:moveTo>
                      <a:pt x="47" y="22"/>
                    </a:moveTo>
                    <a:cubicBezTo>
                      <a:pt x="47" y="20"/>
                      <a:pt x="47" y="20"/>
                      <a:pt x="47" y="20"/>
                    </a:cubicBezTo>
                    <a:cubicBezTo>
                      <a:pt x="46" y="19"/>
                      <a:pt x="41" y="16"/>
                      <a:pt x="34" y="12"/>
                    </a:cubicBezTo>
                    <a:cubicBezTo>
                      <a:pt x="26" y="8"/>
                      <a:pt x="15" y="4"/>
                      <a:pt x="1" y="1"/>
                    </a:cubicBezTo>
                    <a:cubicBezTo>
                      <a:pt x="1" y="5"/>
                      <a:pt x="1" y="5"/>
                      <a:pt x="1" y="5"/>
                    </a:cubicBezTo>
                    <a:cubicBezTo>
                      <a:pt x="4" y="6"/>
                      <a:pt x="26" y="8"/>
                      <a:pt x="47" y="2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7" name="Freeform 456"/>
              <p:cNvSpPr>
                <a:spLocks noEditPoints="1"/>
              </p:cNvSpPr>
              <p:nvPr/>
            </p:nvSpPr>
            <p:spPr bwMode="auto">
              <a:xfrm>
                <a:off x="3086" y="1693"/>
                <a:ext cx="89" cy="38"/>
              </a:xfrm>
              <a:custGeom>
                <a:avLst/>
                <a:gdLst>
                  <a:gd name="T0" fmla="*/ 38 w 42"/>
                  <a:gd name="T1" fmla="*/ 15 h 18"/>
                  <a:gd name="T2" fmla="*/ 38 w 42"/>
                  <a:gd name="T3" fmla="*/ 15 h 18"/>
                  <a:gd name="T4" fmla="*/ 42 w 42"/>
                  <a:gd name="T5" fmla="*/ 18 h 18"/>
                  <a:gd name="T6" fmla="*/ 42 w 42"/>
                  <a:gd name="T7" fmla="*/ 17 h 18"/>
                  <a:gd name="T8" fmla="*/ 38 w 42"/>
                  <a:gd name="T9" fmla="*/ 15 h 18"/>
                  <a:gd name="T10" fmla="*/ 24 w 42"/>
                  <a:gd name="T11" fmla="*/ 7 h 18"/>
                  <a:gd name="T12" fmla="*/ 21 w 42"/>
                  <a:gd name="T13" fmla="*/ 8 h 18"/>
                  <a:gd name="T14" fmla="*/ 32 w 42"/>
                  <a:gd name="T15" fmla="*/ 12 h 18"/>
                  <a:gd name="T16" fmla="*/ 33 w 42"/>
                  <a:gd name="T17" fmla="*/ 12 h 18"/>
                  <a:gd name="T18" fmla="*/ 30 w 42"/>
                  <a:gd name="T19" fmla="*/ 10 h 18"/>
                  <a:gd name="T20" fmla="*/ 24 w 42"/>
                  <a:gd name="T21" fmla="*/ 7 h 18"/>
                  <a:gd name="T22" fmla="*/ 0 w 42"/>
                  <a:gd name="T23" fmla="*/ 0 h 18"/>
                  <a:gd name="T24" fmla="*/ 2 w 42"/>
                  <a:gd name="T25" fmla="*/ 2 h 18"/>
                  <a:gd name="T26" fmla="*/ 5 w 42"/>
                  <a:gd name="T27" fmla="*/ 3 h 18"/>
                  <a:gd name="T28" fmla="*/ 2 w 42"/>
                  <a:gd name="T29" fmla="*/ 0 h 18"/>
                  <a:gd name="T30" fmla="*/ 0 w 4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8">
                    <a:moveTo>
                      <a:pt x="38" y="15"/>
                    </a:moveTo>
                    <a:cubicBezTo>
                      <a:pt x="38" y="15"/>
                      <a:pt x="38" y="15"/>
                      <a:pt x="38" y="15"/>
                    </a:cubicBezTo>
                    <a:cubicBezTo>
                      <a:pt x="39" y="16"/>
                      <a:pt x="41" y="17"/>
                      <a:pt x="42" y="18"/>
                    </a:cubicBezTo>
                    <a:cubicBezTo>
                      <a:pt x="42" y="17"/>
                      <a:pt x="42" y="17"/>
                      <a:pt x="42" y="17"/>
                    </a:cubicBezTo>
                    <a:cubicBezTo>
                      <a:pt x="42" y="17"/>
                      <a:pt x="40" y="16"/>
                      <a:pt x="38" y="15"/>
                    </a:cubicBezTo>
                    <a:close/>
                    <a:moveTo>
                      <a:pt x="24" y="7"/>
                    </a:moveTo>
                    <a:cubicBezTo>
                      <a:pt x="23" y="7"/>
                      <a:pt x="22" y="8"/>
                      <a:pt x="21" y="8"/>
                    </a:cubicBezTo>
                    <a:cubicBezTo>
                      <a:pt x="25" y="9"/>
                      <a:pt x="29" y="11"/>
                      <a:pt x="32" y="12"/>
                    </a:cubicBezTo>
                    <a:cubicBezTo>
                      <a:pt x="32" y="12"/>
                      <a:pt x="33" y="12"/>
                      <a:pt x="33" y="12"/>
                    </a:cubicBezTo>
                    <a:cubicBezTo>
                      <a:pt x="32" y="11"/>
                      <a:pt x="31" y="11"/>
                      <a:pt x="30" y="10"/>
                    </a:cubicBezTo>
                    <a:cubicBezTo>
                      <a:pt x="28" y="9"/>
                      <a:pt x="26" y="8"/>
                      <a:pt x="24" y="7"/>
                    </a:cubicBezTo>
                    <a:close/>
                    <a:moveTo>
                      <a:pt x="0" y="0"/>
                    </a:moveTo>
                    <a:cubicBezTo>
                      <a:pt x="1" y="0"/>
                      <a:pt x="1" y="1"/>
                      <a:pt x="2" y="2"/>
                    </a:cubicBezTo>
                    <a:cubicBezTo>
                      <a:pt x="3" y="2"/>
                      <a:pt x="4" y="2"/>
                      <a:pt x="5" y="3"/>
                    </a:cubicBezTo>
                    <a:cubicBezTo>
                      <a:pt x="4" y="2"/>
                      <a:pt x="3" y="1"/>
                      <a:pt x="2" y="0"/>
                    </a:cubicBezTo>
                    <a:cubicBezTo>
                      <a:pt x="1" y="0"/>
                      <a:pt x="1" y="0"/>
                      <a:pt x="0"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8" name="Freeform 457"/>
              <p:cNvSpPr>
                <a:spLocks noEditPoints="1"/>
              </p:cNvSpPr>
              <p:nvPr/>
            </p:nvSpPr>
            <p:spPr bwMode="auto">
              <a:xfrm>
                <a:off x="3086" y="1693"/>
                <a:ext cx="91" cy="36"/>
              </a:xfrm>
              <a:custGeom>
                <a:avLst/>
                <a:gdLst>
                  <a:gd name="T0" fmla="*/ 39 w 43"/>
                  <a:gd name="T1" fmla="*/ 14 h 17"/>
                  <a:gd name="T2" fmla="*/ 38 w 43"/>
                  <a:gd name="T3" fmla="*/ 15 h 17"/>
                  <a:gd name="T4" fmla="*/ 42 w 43"/>
                  <a:gd name="T5" fmla="*/ 17 h 17"/>
                  <a:gd name="T6" fmla="*/ 43 w 43"/>
                  <a:gd name="T7" fmla="*/ 17 h 17"/>
                  <a:gd name="T8" fmla="*/ 39 w 43"/>
                  <a:gd name="T9" fmla="*/ 14 h 17"/>
                  <a:gd name="T10" fmla="*/ 24 w 43"/>
                  <a:gd name="T11" fmla="*/ 7 h 17"/>
                  <a:gd name="T12" fmla="*/ 24 w 43"/>
                  <a:gd name="T13" fmla="*/ 7 h 17"/>
                  <a:gd name="T14" fmla="*/ 30 w 43"/>
                  <a:gd name="T15" fmla="*/ 10 h 17"/>
                  <a:gd name="T16" fmla="*/ 33 w 43"/>
                  <a:gd name="T17" fmla="*/ 12 h 17"/>
                  <a:gd name="T18" fmla="*/ 33 w 43"/>
                  <a:gd name="T19" fmla="*/ 12 h 17"/>
                  <a:gd name="T20" fmla="*/ 24 w 43"/>
                  <a:gd name="T21" fmla="*/ 7 h 17"/>
                  <a:gd name="T22" fmla="*/ 0 w 43"/>
                  <a:gd name="T23" fmla="*/ 0 h 17"/>
                  <a:gd name="T24" fmla="*/ 0 w 43"/>
                  <a:gd name="T25" fmla="*/ 0 h 17"/>
                  <a:gd name="T26" fmla="*/ 2 w 43"/>
                  <a:gd name="T27" fmla="*/ 0 h 17"/>
                  <a:gd name="T28" fmla="*/ 2 w 43"/>
                  <a:gd name="T29" fmla="*/ 0 h 17"/>
                  <a:gd name="T30" fmla="*/ 0 w 43"/>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7">
                    <a:moveTo>
                      <a:pt x="39" y="14"/>
                    </a:moveTo>
                    <a:cubicBezTo>
                      <a:pt x="38" y="15"/>
                      <a:pt x="38" y="15"/>
                      <a:pt x="38" y="15"/>
                    </a:cubicBezTo>
                    <a:cubicBezTo>
                      <a:pt x="40" y="16"/>
                      <a:pt x="42" y="17"/>
                      <a:pt x="42" y="17"/>
                    </a:cubicBezTo>
                    <a:cubicBezTo>
                      <a:pt x="43" y="17"/>
                      <a:pt x="43" y="17"/>
                      <a:pt x="43" y="17"/>
                    </a:cubicBezTo>
                    <a:cubicBezTo>
                      <a:pt x="42" y="16"/>
                      <a:pt x="40" y="15"/>
                      <a:pt x="39" y="14"/>
                    </a:cubicBezTo>
                    <a:close/>
                    <a:moveTo>
                      <a:pt x="24" y="7"/>
                    </a:moveTo>
                    <a:cubicBezTo>
                      <a:pt x="24" y="7"/>
                      <a:pt x="24" y="7"/>
                      <a:pt x="24" y="7"/>
                    </a:cubicBezTo>
                    <a:cubicBezTo>
                      <a:pt x="26" y="8"/>
                      <a:pt x="28" y="9"/>
                      <a:pt x="30" y="10"/>
                    </a:cubicBezTo>
                    <a:cubicBezTo>
                      <a:pt x="31" y="11"/>
                      <a:pt x="32" y="11"/>
                      <a:pt x="33" y="12"/>
                    </a:cubicBezTo>
                    <a:cubicBezTo>
                      <a:pt x="33" y="12"/>
                      <a:pt x="33" y="12"/>
                      <a:pt x="33" y="12"/>
                    </a:cubicBezTo>
                    <a:cubicBezTo>
                      <a:pt x="31" y="10"/>
                      <a:pt x="28" y="9"/>
                      <a:pt x="24" y="7"/>
                    </a:cubicBezTo>
                    <a:close/>
                    <a:moveTo>
                      <a:pt x="0" y="0"/>
                    </a:moveTo>
                    <a:cubicBezTo>
                      <a:pt x="0" y="0"/>
                      <a:pt x="0" y="0"/>
                      <a:pt x="0" y="0"/>
                    </a:cubicBezTo>
                    <a:cubicBezTo>
                      <a:pt x="1" y="0"/>
                      <a:pt x="1" y="0"/>
                      <a:pt x="2" y="0"/>
                    </a:cubicBezTo>
                    <a:cubicBezTo>
                      <a:pt x="2" y="0"/>
                      <a:pt x="2" y="0"/>
                      <a:pt x="2" y="0"/>
                    </a:cubicBezTo>
                    <a:cubicBezTo>
                      <a:pt x="1" y="0"/>
                      <a:pt x="1" y="0"/>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9" name="Freeform 458"/>
              <p:cNvSpPr>
                <a:spLocks/>
              </p:cNvSpPr>
              <p:nvPr/>
            </p:nvSpPr>
            <p:spPr bwMode="auto">
              <a:xfrm>
                <a:off x="3084" y="1672"/>
                <a:ext cx="97" cy="29"/>
              </a:xfrm>
              <a:custGeom>
                <a:avLst/>
                <a:gdLst>
                  <a:gd name="T0" fmla="*/ 46 w 46"/>
                  <a:gd name="T1" fmla="*/ 13 h 14"/>
                  <a:gd name="T2" fmla="*/ 1 w 46"/>
                  <a:gd name="T3" fmla="*/ 0 h 14"/>
                  <a:gd name="T4" fmla="*/ 0 w 46"/>
                  <a:gd name="T5" fmla="*/ 4 h 14"/>
                  <a:gd name="T6" fmla="*/ 45 w 46"/>
                  <a:gd name="T7" fmla="*/ 14 h 14"/>
                  <a:gd name="T8" fmla="*/ 46 w 46"/>
                  <a:gd name="T9" fmla="*/ 13 h 14"/>
                </a:gdLst>
                <a:ahLst/>
                <a:cxnLst>
                  <a:cxn ang="0">
                    <a:pos x="T0" y="T1"/>
                  </a:cxn>
                  <a:cxn ang="0">
                    <a:pos x="T2" y="T3"/>
                  </a:cxn>
                  <a:cxn ang="0">
                    <a:pos x="T4" y="T5"/>
                  </a:cxn>
                  <a:cxn ang="0">
                    <a:pos x="T6" y="T7"/>
                  </a:cxn>
                  <a:cxn ang="0">
                    <a:pos x="T8" y="T9"/>
                  </a:cxn>
                </a:cxnLst>
                <a:rect l="0" t="0" r="r" b="b"/>
                <a:pathLst>
                  <a:path w="46" h="14">
                    <a:moveTo>
                      <a:pt x="46" y="13"/>
                    </a:moveTo>
                    <a:cubicBezTo>
                      <a:pt x="46" y="13"/>
                      <a:pt x="29" y="2"/>
                      <a:pt x="1" y="0"/>
                    </a:cubicBezTo>
                    <a:cubicBezTo>
                      <a:pt x="0" y="4"/>
                      <a:pt x="0" y="4"/>
                      <a:pt x="0" y="4"/>
                    </a:cubicBezTo>
                    <a:cubicBezTo>
                      <a:pt x="0" y="4"/>
                      <a:pt x="23" y="3"/>
                      <a:pt x="45" y="14"/>
                    </a:cubicBezTo>
                    <a:lnTo>
                      <a:pt x="46" y="13"/>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0" name="Freeform 459"/>
              <p:cNvSpPr>
                <a:spLocks noEditPoints="1"/>
              </p:cNvSpPr>
              <p:nvPr/>
            </p:nvSpPr>
            <p:spPr bwMode="auto">
              <a:xfrm>
                <a:off x="3081" y="1669"/>
                <a:ext cx="100" cy="34"/>
              </a:xfrm>
              <a:custGeom>
                <a:avLst/>
                <a:gdLst>
                  <a:gd name="T0" fmla="*/ 47 w 47"/>
                  <a:gd name="T1" fmla="*/ 14 h 16"/>
                  <a:gd name="T2" fmla="*/ 46 w 47"/>
                  <a:gd name="T3" fmla="*/ 16 h 16"/>
                  <a:gd name="T4" fmla="*/ 46 w 47"/>
                  <a:gd name="T5" fmla="*/ 15 h 16"/>
                  <a:gd name="T6" fmla="*/ 3 w 47"/>
                  <a:gd name="T7" fmla="*/ 5 h 16"/>
                  <a:gd name="T8" fmla="*/ 1 w 47"/>
                  <a:gd name="T9" fmla="*/ 5 h 16"/>
                  <a:gd name="T10" fmla="*/ 0 w 47"/>
                  <a:gd name="T11" fmla="*/ 5 h 16"/>
                  <a:gd name="T12" fmla="*/ 1 w 47"/>
                  <a:gd name="T13" fmla="*/ 0 h 16"/>
                  <a:gd name="T14" fmla="*/ 2 w 47"/>
                  <a:gd name="T15" fmla="*/ 0 h 16"/>
                  <a:gd name="T16" fmla="*/ 47 w 47"/>
                  <a:gd name="T17" fmla="*/ 14 h 16"/>
                  <a:gd name="T18" fmla="*/ 47 w 47"/>
                  <a:gd name="T19" fmla="*/ 14 h 16"/>
                  <a:gd name="T20" fmla="*/ 47 w 47"/>
                  <a:gd name="T21" fmla="*/ 14 h 16"/>
                  <a:gd name="T22" fmla="*/ 47 w 47"/>
                  <a:gd name="T23" fmla="*/ 14 h 16"/>
                  <a:gd name="T24" fmla="*/ 46 w 47"/>
                  <a:gd name="T25" fmla="*/ 14 h 16"/>
                  <a:gd name="T26" fmla="*/ 47 w 47"/>
                  <a:gd name="T27" fmla="*/ 14 h 16"/>
                  <a:gd name="T28" fmla="*/ 46 w 47"/>
                  <a:gd name="T29" fmla="*/ 15 h 16"/>
                  <a:gd name="T30" fmla="*/ 46 w 47"/>
                  <a:gd name="T31" fmla="*/ 14 h 16"/>
                  <a:gd name="T32" fmla="*/ 35 w 47"/>
                  <a:gd name="T33" fmla="*/ 9 h 16"/>
                  <a:gd name="T34" fmla="*/ 2 w 47"/>
                  <a:gd name="T35" fmla="*/ 1 h 16"/>
                  <a:gd name="T36" fmla="*/ 1 w 47"/>
                  <a:gd name="T37" fmla="*/ 4 h 16"/>
                  <a:gd name="T38" fmla="*/ 3 w 47"/>
                  <a:gd name="T39" fmla="*/ 4 h 16"/>
                  <a:gd name="T40" fmla="*/ 46 w 47"/>
                  <a:gd name="T4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16">
                    <a:moveTo>
                      <a:pt x="47" y="14"/>
                    </a:moveTo>
                    <a:cubicBezTo>
                      <a:pt x="46" y="16"/>
                      <a:pt x="46" y="16"/>
                      <a:pt x="46" y="16"/>
                    </a:cubicBezTo>
                    <a:cubicBezTo>
                      <a:pt x="46" y="15"/>
                      <a:pt x="46" y="15"/>
                      <a:pt x="46" y="15"/>
                    </a:cubicBezTo>
                    <a:cubicBezTo>
                      <a:pt x="28" y="6"/>
                      <a:pt x="9" y="5"/>
                      <a:pt x="3" y="5"/>
                    </a:cubicBezTo>
                    <a:cubicBezTo>
                      <a:pt x="1" y="5"/>
                      <a:pt x="1" y="5"/>
                      <a:pt x="1" y="5"/>
                    </a:cubicBezTo>
                    <a:cubicBezTo>
                      <a:pt x="0" y="5"/>
                      <a:pt x="0" y="5"/>
                      <a:pt x="0" y="5"/>
                    </a:cubicBezTo>
                    <a:cubicBezTo>
                      <a:pt x="1" y="0"/>
                      <a:pt x="1" y="0"/>
                      <a:pt x="1" y="0"/>
                    </a:cubicBezTo>
                    <a:cubicBezTo>
                      <a:pt x="2" y="0"/>
                      <a:pt x="2" y="0"/>
                      <a:pt x="2" y="0"/>
                    </a:cubicBezTo>
                    <a:cubicBezTo>
                      <a:pt x="30" y="3"/>
                      <a:pt x="47" y="13"/>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7" y="14"/>
                      <a:pt x="47" y="14"/>
                      <a:pt x="47" y="14"/>
                    </a:cubicBezTo>
                    <a:close/>
                    <a:moveTo>
                      <a:pt x="46" y="15"/>
                    </a:moveTo>
                    <a:cubicBezTo>
                      <a:pt x="46" y="14"/>
                      <a:pt x="46" y="14"/>
                      <a:pt x="46" y="14"/>
                    </a:cubicBezTo>
                    <a:cubicBezTo>
                      <a:pt x="45" y="13"/>
                      <a:pt x="41" y="11"/>
                      <a:pt x="35" y="9"/>
                    </a:cubicBezTo>
                    <a:cubicBezTo>
                      <a:pt x="27" y="6"/>
                      <a:pt x="16" y="3"/>
                      <a:pt x="2" y="1"/>
                    </a:cubicBezTo>
                    <a:cubicBezTo>
                      <a:pt x="1" y="4"/>
                      <a:pt x="1" y="4"/>
                      <a:pt x="1" y="4"/>
                    </a:cubicBezTo>
                    <a:cubicBezTo>
                      <a:pt x="2" y="4"/>
                      <a:pt x="2" y="4"/>
                      <a:pt x="3" y="4"/>
                    </a:cubicBezTo>
                    <a:cubicBezTo>
                      <a:pt x="9" y="4"/>
                      <a:pt x="28" y="6"/>
                      <a:pt x="46" y="1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1" name="Freeform 460"/>
              <p:cNvSpPr>
                <a:spLocks noEditPoints="1"/>
              </p:cNvSpPr>
              <p:nvPr/>
            </p:nvSpPr>
            <p:spPr bwMode="auto">
              <a:xfrm>
                <a:off x="3088" y="1672"/>
                <a:ext cx="87" cy="25"/>
              </a:xfrm>
              <a:custGeom>
                <a:avLst/>
                <a:gdLst>
                  <a:gd name="T0" fmla="*/ 37 w 41"/>
                  <a:gd name="T1" fmla="*/ 10 h 12"/>
                  <a:gd name="T2" fmla="*/ 37 w 41"/>
                  <a:gd name="T3" fmla="*/ 10 h 12"/>
                  <a:gd name="T4" fmla="*/ 41 w 41"/>
                  <a:gd name="T5" fmla="*/ 12 h 12"/>
                  <a:gd name="T6" fmla="*/ 41 w 41"/>
                  <a:gd name="T7" fmla="*/ 12 h 12"/>
                  <a:gd name="T8" fmla="*/ 37 w 41"/>
                  <a:gd name="T9" fmla="*/ 10 h 12"/>
                  <a:gd name="T10" fmla="*/ 25 w 41"/>
                  <a:gd name="T11" fmla="*/ 5 h 12"/>
                  <a:gd name="T12" fmla="*/ 24 w 41"/>
                  <a:gd name="T13" fmla="*/ 6 h 12"/>
                  <a:gd name="T14" fmla="*/ 32 w 41"/>
                  <a:gd name="T15" fmla="*/ 8 h 12"/>
                  <a:gd name="T16" fmla="*/ 32 w 41"/>
                  <a:gd name="T17" fmla="*/ 8 h 12"/>
                  <a:gd name="T18" fmla="*/ 32 w 41"/>
                  <a:gd name="T19" fmla="*/ 8 h 12"/>
                  <a:gd name="T20" fmla="*/ 25 w 41"/>
                  <a:gd name="T21" fmla="*/ 5 h 12"/>
                  <a:gd name="T22" fmla="*/ 0 w 41"/>
                  <a:gd name="T23" fmla="*/ 0 h 12"/>
                  <a:gd name="T24" fmla="*/ 0 w 41"/>
                  <a:gd name="T25" fmla="*/ 2 h 12"/>
                  <a:gd name="T26" fmla="*/ 2 w 41"/>
                  <a:gd name="T27" fmla="*/ 2 h 12"/>
                  <a:gd name="T28" fmla="*/ 0 w 41"/>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2">
                    <a:moveTo>
                      <a:pt x="37" y="10"/>
                    </a:moveTo>
                    <a:cubicBezTo>
                      <a:pt x="37" y="10"/>
                      <a:pt x="37" y="10"/>
                      <a:pt x="37" y="10"/>
                    </a:cubicBezTo>
                    <a:cubicBezTo>
                      <a:pt x="38" y="11"/>
                      <a:pt x="40" y="12"/>
                      <a:pt x="41" y="12"/>
                    </a:cubicBezTo>
                    <a:cubicBezTo>
                      <a:pt x="41" y="12"/>
                      <a:pt x="41" y="12"/>
                      <a:pt x="41" y="12"/>
                    </a:cubicBezTo>
                    <a:cubicBezTo>
                      <a:pt x="40" y="11"/>
                      <a:pt x="39" y="11"/>
                      <a:pt x="37" y="10"/>
                    </a:cubicBezTo>
                    <a:close/>
                    <a:moveTo>
                      <a:pt x="25" y="5"/>
                    </a:moveTo>
                    <a:cubicBezTo>
                      <a:pt x="24" y="6"/>
                      <a:pt x="24" y="6"/>
                      <a:pt x="24" y="6"/>
                    </a:cubicBezTo>
                    <a:cubicBezTo>
                      <a:pt x="27" y="6"/>
                      <a:pt x="29" y="7"/>
                      <a:pt x="32" y="8"/>
                    </a:cubicBezTo>
                    <a:cubicBezTo>
                      <a:pt x="32" y="8"/>
                      <a:pt x="32" y="8"/>
                      <a:pt x="32" y="8"/>
                    </a:cubicBezTo>
                    <a:cubicBezTo>
                      <a:pt x="32" y="8"/>
                      <a:pt x="32" y="8"/>
                      <a:pt x="32" y="8"/>
                    </a:cubicBezTo>
                    <a:cubicBezTo>
                      <a:pt x="29" y="7"/>
                      <a:pt x="27" y="6"/>
                      <a:pt x="25" y="5"/>
                    </a:cubicBezTo>
                    <a:close/>
                    <a:moveTo>
                      <a:pt x="0" y="0"/>
                    </a:moveTo>
                    <a:cubicBezTo>
                      <a:pt x="0" y="1"/>
                      <a:pt x="0" y="1"/>
                      <a:pt x="0" y="2"/>
                    </a:cubicBezTo>
                    <a:cubicBezTo>
                      <a:pt x="0" y="2"/>
                      <a:pt x="1" y="2"/>
                      <a:pt x="2" y="2"/>
                    </a:cubicBezTo>
                    <a:cubicBezTo>
                      <a:pt x="1" y="1"/>
                      <a:pt x="0" y="1"/>
                      <a:pt x="0"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2" name="Freeform 461"/>
              <p:cNvSpPr>
                <a:spLocks noEditPoints="1"/>
              </p:cNvSpPr>
              <p:nvPr/>
            </p:nvSpPr>
            <p:spPr bwMode="auto">
              <a:xfrm>
                <a:off x="3088" y="1672"/>
                <a:ext cx="87" cy="25"/>
              </a:xfrm>
              <a:custGeom>
                <a:avLst/>
                <a:gdLst>
                  <a:gd name="T0" fmla="*/ 37 w 41"/>
                  <a:gd name="T1" fmla="*/ 10 h 12"/>
                  <a:gd name="T2" fmla="*/ 37 w 41"/>
                  <a:gd name="T3" fmla="*/ 10 h 12"/>
                  <a:gd name="T4" fmla="*/ 41 w 41"/>
                  <a:gd name="T5" fmla="*/ 12 h 12"/>
                  <a:gd name="T6" fmla="*/ 41 w 41"/>
                  <a:gd name="T7" fmla="*/ 12 h 12"/>
                  <a:gd name="T8" fmla="*/ 37 w 41"/>
                  <a:gd name="T9" fmla="*/ 10 h 12"/>
                  <a:gd name="T10" fmla="*/ 25 w 41"/>
                  <a:gd name="T11" fmla="*/ 5 h 12"/>
                  <a:gd name="T12" fmla="*/ 25 w 41"/>
                  <a:gd name="T13" fmla="*/ 5 h 12"/>
                  <a:gd name="T14" fmla="*/ 32 w 41"/>
                  <a:gd name="T15" fmla="*/ 8 h 12"/>
                  <a:gd name="T16" fmla="*/ 32 w 41"/>
                  <a:gd name="T17" fmla="*/ 8 h 12"/>
                  <a:gd name="T18" fmla="*/ 32 w 41"/>
                  <a:gd name="T19" fmla="*/ 8 h 12"/>
                  <a:gd name="T20" fmla="*/ 25 w 41"/>
                  <a:gd name="T21" fmla="*/ 5 h 12"/>
                  <a:gd name="T22" fmla="*/ 0 w 41"/>
                  <a:gd name="T23" fmla="*/ 0 h 12"/>
                  <a:gd name="T24" fmla="*/ 0 w 4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12">
                    <a:moveTo>
                      <a:pt x="37" y="10"/>
                    </a:moveTo>
                    <a:cubicBezTo>
                      <a:pt x="37" y="10"/>
                      <a:pt x="37" y="10"/>
                      <a:pt x="37" y="10"/>
                    </a:cubicBezTo>
                    <a:cubicBezTo>
                      <a:pt x="39" y="11"/>
                      <a:pt x="40" y="11"/>
                      <a:pt x="41" y="12"/>
                    </a:cubicBezTo>
                    <a:cubicBezTo>
                      <a:pt x="41" y="12"/>
                      <a:pt x="41" y="12"/>
                      <a:pt x="41" y="12"/>
                    </a:cubicBezTo>
                    <a:cubicBezTo>
                      <a:pt x="40" y="11"/>
                      <a:pt x="39" y="10"/>
                      <a:pt x="37" y="10"/>
                    </a:cubicBezTo>
                    <a:close/>
                    <a:moveTo>
                      <a:pt x="25" y="5"/>
                    </a:moveTo>
                    <a:cubicBezTo>
                      <a:pt x="25" y="5"/>
                      <a:pt x="25" y="5"/>
                      <a:pt x="25" y="5"/>
                    </a:cubicBezTo>
                    <a:cubicBezTo>
                      <a:pt x="27" y="6"/>
                      <a:pt x="29" y="7"/>
                      <a:pt x="32" y="8"/>
                    </a:cubicBezTo>
                    <a:cubicBezTo>
                      <a:pt x="32" y="8"/>
                      <a:pt x="32" y="8"/>
                      <a:pt x="32" y="8"/>
                    </a:cubicBezTo>
                    <a:cubicBezTo>
                      <a:pt x="32" y="8"/>
                      <a:pt x="32" y="8"/>
                      <a:pt x="32" y="8"/>
                    </a:cubicBezTo>
                    <a:cubicBezTo>
                      <a:pt x="30" y="7"/>
                      <a:pt x="28" y="6"/>
                      <a:pt x="25" y="5"/>
                    </a:cubicBezTo>
                    <a:close/>
                    <a:moveTo>
                      <a:pt x="0" y="0"/>
                    </a:moveTo>
                    <a:cubicBezTo>
                      <a:pt x="0" y="0"/>
                      <a:pt x="0" y="0"/>
                      <a:pt x="0" y="0"/>
                    </a:cubicBezTo>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3" name="Freeform 462"/>
              <p:cNvSpPr>
                <a:spLocks/>
              </p:cNvSpPr>
              <p:nvPr/>
            </p:nvSpPr>
            <p:spPr bwMode="auto">
              <a:xfrm>
                <a:off x="3084" y="1646"/>
                <a:ext cx="93" cy="28"/>
              </a:xfrm>
              <a:custGeom>
                <a:avLst/>
                <a:gdLst>
                  <a:gd name="T0" fmla="*/ 44 w 44"/>
                  <a:gd name="T1" fmla="*/ 11 h 13"/>
                  <a:gd name="T2" fmla="*/ 0 w 44"/>
                  <a:gd name="T3" fmla="*/ 0 h 13"/>
                  <a:gd name="T4" fmla="*/ 0 w 44"/>
                  <a:gd name="T5" fmla="*/ 3 h 13"/>
                  <a:gd name="T6" fmla="*/ 44 w 44"/>
                  <a:gd name="T7" fmla="*/ 13 h 13"/>
                  <a:gd name="T8" fmla="*/ 44 w 44"/>
                  <a:gd name="T9" fmla="*/ 11 h 13"/>
                </a:gdLst>
                <a:ahLst/>
                <a:cxnLst>
                  <a:cxn ang="0">
                    <a:pos x="T0" y="T1"/>
                  </a:cxn>
                  <a:cxn ang="0">
                    <a:pos x="T2" y="T3"/>
                  </a:cxn>
                  <a:cxn ang="0">
                    <a:pos x="T4" y="T5"/>
                  </a:cxn>
                  <a:cxn ang="0">
                    <a:pos x="T6" y="T7"/>
                  </a:cxn>
                  <a:cxn ang="0">
                    <a:pos x="T8" y="T9"/>
                  </a:cxn>
                </a:cxnLst>
                <a:rect l="0" t="0" r="r" b="b"/>
                <a:pathLst>
                  <a:path w="44" h="13">
                    <a:moveTo>
                      <a:pt x="44" y="11"/>
                    </a:moveTo>
                    <a:cubicBezTo>
                      <a:pt x="44" y="11"/>
                      <a:pt x="28" y="0"/>
                      <a:pt x="0" y="0"/>
                    </a:cubicBezTo>
                    <a:cubicBezTo>
                      <a:pt x="0" y="3"/>
                      <a:pt x="0" y="3"/>
                      <a:pt x="0" y="3"/>
                    </a:cubicBezTo>
                    <a:cubicBezTo>
                      <a:pt x="0" y="3"/>
                      <a:pt x="24" y="1"/>
                      <a:pt x="44" y="13"/>
                    </a:cubicBezTo>
                    <a:lnTo>
                      <a:pt x="44" y="11"/>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4" name="Freeform 463"/>
              <p:cNvSpPr>
                <a:spLocks noEditPoints="1"/>
              </p:cNvSpPr>
              <p:nvPr/>
            </p:nvSpPr>
            <p:spPr bwMode="auto">
              <a:xfrm>
                <a:off x="3081" y="1646"/>
                <a:ext cx="98" cy="30"/>
              </a:xfrm>
              <a:custGeom>
                <a:avLst/>
                <a:gdLst>
                  <a:gd name="T0" fmla="*/ 46 w 46"/>
                  <a:gd name="T1" fmla="*/ 12 h 14"/>
                  <a:gd name="T2" fmla="*/ 45 w 46"/>
                  <a:gd name="T3" fmla="*/ 14 h 14"/>
                  <a:gd name="T4" fmla="*/ 45 w 46"/>
                  <a:gd name="T5" fmla="*/ 14 h 14"/>
                  <a:gd name="T6" fmla="*/ 6 w 46"/>
                  <a:gd name="T7" fmla="*/ 3 h 14"/>
                  <a:gd name="T8" fmla="*/ 1 w 46"/>
                  <a:gd name="T9" fmla="*/ 4 h 14"/>
                  <a:gd name="T10" fmla="*/ 0 w 46"/>
                  <a:gd name="T11" fmla="*/ 4 h 14"/>
                  <a:gd name="T12" fmla="*/ 1 w 46"/>
                  <a:gd name="T13" fmla="*/ 0 h 14"/>
                  <a:gd name="T14" fmla="*/ 1 w 46"/>
                  <a:gd name="T15" fmla="*/ 0 h 14"/>
                  <a:gd name="T16" fmla="*/ 3 w 46"/>
                  <a:gd name="T17" fmla="*/ 0 h 14"/>
                  <a:gd name="T18" fmla="*/ 46 w 46"/>
                  <a:gd name="T19" fmla="*/ 11 h 14"/>
                  <a:gd name="T20" fmla="*/ 46 w 46"/>
                  <a:gd name="T21" fmla="*/ 11 h 14"/>
                  <a:gd name="T22" fmla="*/ 46 w 46"/>
                  <a:gd name="T23" fmla="*/ 12 h 14"/>
                  <a:gd name="T24" fmla="*/ 45 w 46"/>
                  <a:gd name="T25" fmla="*/ 11 h 14"/>
                  <a:gd name="T26" fmla="*/ 45 w 46"/>
                  <a:gd name="T27" fmla="*/ 12 h 14"/>
                  <a:gd name="T28" fmla="*/ 45 w 46"/>
                  <a:gd name="T29" fmla="*/ 11 h 14"/>
                  <a:gd name="T30" fmla="*/ 46 w 46"/>
                  <a:gd name="T31" fmla="*/ 12 h 14"/>
                  <a:gd name="T32" fmla="*/ 45 w 46"/>
                  <a:gd name="T33" fmla="*/ 13 h 14"/>
                  <a:gd name="T34" fmla="*/ 45 w 46"/>
                  <a:gd name="T35" fmla="*/ 12 h 14"/>
                  <a:gd name="T36" fmla="*/ 34 w 46"/>
                  <a:gd name="T37" fmla="*/ 6 h 14"/>
                  <a:gd name="T38" fmla="*/ 3 w 46"/>
                  <a:gd name="T39" fmla="*/ 1 h 14"/>
                  <a:gd name="T40" fmla="*/ 2 w 46"/>
                  <a:gd name="T41" fmla="*/ 1 h 14"/>
                  <a:gd name="T42" fmla="*/ 1 w 46"/>
                  <a:gd name="T43" fmla="*/ 3 h 14"/>
                  <a:gd name="T44" fmla="*/ 6 w 46"/>
                  <a:gd name="T45" fmla="*/ 3 h 14"/>
                  <a:gd name="T46" fmla="*/ 45 w 46"/>
                  <a:gd name="T4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14">
                    <a:moveTo>
                      <a:pt x="46" y="12"/>
                    </a:moveTo>
                    <a:cubicBezTo>
                      <a:pt x="45" y="14"/>
                      <a:pt x="45" y="14"/>
                      <a:pt x="45" y="14"/>
                    </a:cubicBezTo>
                    <a:cubicBezTo>
                      <a:pt x="45" y="14"/>
                      <a:pt x="45" y="14"/>
                      <a:pt x="45" y="14"/>
                    </a:cubicBezTo>
                    <a:cubicBezTo>
                      <a:pt x="30" y="5"/>
                      <a:pt x="14" y="4"/>
                      <a:pt x="6" y="3"/>
                    </a:cubicBezTo>
                    <a:cubicBezTo>
                      <a:pt x="3" y="3"/>
                      <a:pt x="1" y="4"/>
                      <a:pt x="1" y="4"/>
                    </a:cubicBezTo>
                    <a:cubicBezTo>
                      <a:pt x="0" y="4"/>
                      <a:pt x="0" y="4"/>
                      <a:pt x="0" y="4"/>
                    </a:cubicBezTo>
                    <a:cubicBezTo>
                      <a:pt x="1" y="0"/>
                      <a:pt x="1" y="0"/>
                      <a:pt x="1" y="0"/>
                    </a:cubicBezTo>
                    <a:cubicBezTo>
                      <a:pt x="1" y="0"/>
                      <a:pt x="1" y="0"/>
                      <a:pt x="1" y="0"/>
                    </a:cubicBezTo>
                    <a:cubicBezTo>
                      <a:pt x="2" y="0"/>
                      <a:pt x="2" y="0"/>
                      <a:pt x="3" y="0"/>
                    </a:cubicBezTo>
                    <a:cubicBezTo>
                      <a:pt x="30" y="0"/>
                      <a:pt x="46" y="11"/>
                      <a:pt x="46" y="11"/>
                    </a:cubicBezTo>
                    <a:cubicBezTo>
                      <a:pt x="46" y="11"/>
                      <a:pt x="46" y="11"/>
                      <a:pt x="46" y="11"/>
                    </a:cubicBezTo>
                    <a:cubicBezTo>
                      <a:pt x="46" y="12"/>
                      <a:pt x="46" y="12"/>
                      <a:pt x="46" y="12"/>
                    </a:cubicBezTo>
                    <a:cubicBezTo>
                      <a:pt x="45" y="11"/>
                      <a:pt x="45" y="11"/>
                      <a:pt x="45" y="11"/>
                    </a:cubicBezTo>
                    <a:cubicBezTo>
                      <a:pt x="45" y="12"/>
                      <a:pt x="45" y="12"/>
                      <a:pt x="45" y="12"/>
                    </a:cubicBezTo>
                    <a:cubicBezTo>
                      <a:pt x="45" y="11"/>
                      <a:pt x="45" y="11"/>
                      <a:pt x="45" y="11"/>
                    </a:cubicBezTo>
                    <a:lnTo>
                      <a:pt x="46" y="12"/>
                    </a:lnTo>
                    <a:close/>
                    <a:moveTo>
                      <a:pt x="45" y="13"/>
                    </a:moveTo>
                    <a:cubicBezTo>
                      <a:pt x="45" y="12"/>
                      <a:pt x="45" y="12"/>
                      <a:pt x="45" y="12"/>
                    </a:cubicBezTo>
                    <a:cubicBezTo>
                      <a:pt x="44" y="11"/>
                      <a:pt x="40" y="9"/>
                      <a:pt x="34" y="6"/>
                    </a:cubicBezTo>
                    <a:cubicBezTo>
                      <a:pt x="27" y="4"/>
                      <a:pt x="16" y="1"/>
                      <a:pt x="3" y="1"/>
                    </a:cubicBezTo>
                    <a:cubicBezTo>
                      <a:pt x="3" y="1"/>
                      <a:pt x="2" y="1"/>
                      <a:pt x="2" y="1"/>
                    </a:cubicBezTo>
                    <a:cubicBezTo>
                      <a:pt x="1" y="3"/>
                      <a:pt x="1" y="3"/>
                      <a:pt x="1" y="3"/>
                    </a:cubicBezTo>
                    <a:cubicBezTo>
                      <a:pt x="2" y="3"/>
                      <a:pt x="4" y="3"/>
                      <a:pt x="6" y="3"/>
                    </a:cubicBezTo>
                    <a:cubicBezTo>
                      <a:pt x="14" y="3"/>
                      <a:pt x="30" y="4"/>
                      <a:pt x="45"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5" name="Freeform 464"/>
              <p:cNvSpPr>
                <a:spLocks noEditPoints="1"/>
              </p:cNvSpPr>
              <p:nvPr/>
            </p:nvSpPr>
            <p:spPr bwMode="auto">
              <a:xfrm>
                <a:off x="3113" y="1650"/>
                <a:ext cx="60" cy="19"/>
              </a:xfrm>
              <a:custGeom>
                <a:avLst/>
                <a:gdLst>
                  <a:gd name="T0" fmla="*/ 25 w 28"/>
                  <a:gd name="T1" fmla="*/ 7 h 9"/>
                  <a:gd name="T2" fmla="*/ 25 w 28"/>
                  <a:gd name="T3" fmla="*/ 7 h 9"/>
                  <a:gd name="T4" fmla="*/ 28 w 28"/>
                  <a:gd name="T5" fmla="*/ 9 h 9"/>
                  <a:gd name="T6" fmla="*/ 28 w 28"/>
                  <a:gd name="T7" fmla="*/ 9 h 9"/>
                  <a:gd name="T8" fmla="*/ 25 w 28"/>
                  <a:gd name="T9" fmla="*/ 7 h 9"/>
                  <a:gd name="T10" fmla="*/ 3 w 28"/>
                  <a:gd name="T11" fmla="*/ 0 h 9"/>
                  <a:gd name="T12" fmla="*/ 0 w 28"/>
                  <a:gd name="T13" fmla="*/ 1 h 9"/>
                  <a:gd name="T14" fmla="*/ 18 w 28"/>
                  <a:gd name="T15" fmla="*/ 5 h 9"/>
                  <a:gd name="T16" fmla="*/ 19 w 28"/>
                  <a:gd name="T17" fmla="*/ 4 h 9"/>
                  <a:gd name="T18" fmla="*/ 3 w 2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25" y="7"/>
                    </a:moveTo>
                    <a:cubicBezTo>
                      <a:pt x="25" y="7"/>
                      <a:pt x="25" y="7"/>
                      <a:pt x="25" y="7"/>
                    </a:cubicBezTo>
                    <a:cubicBezTo>
                      <a:pt x="26" y="8"/>
                      <a:pt x="27" y="8"/>
                      <a:pt x="28" y="9"/>
                    </a:cubicBezTo>
                    <a:cubicBezTo>
                      <a:pt x="28" y="9"/>
                      <a:pt x="28" y="9"/>
                      <a:pt x="28" y="9"/>
                    </a:cubicBezTo>
                    <a:cubicBezTo>
                      <a:pt x="27" y="8"/>
                      <a:pt x="27" y="8"/>
                      <a:pt x="25" y="7"/>
                    </a:cubicBezTo>
                    <a:close/>
                    <a:moveTo>
                      <a:pt x="3" y="0"/>
                    </a:moveTo>
                    <a:cubicBezTo>
                      <a:pt x="2" y="0"/>
                      <a:pt x="1" y="0"/>
                      <a:pt x="0" y="1"/>
                    </a:cubicBezTo>
                    <a:cubicBezTo>
                      <a:pt x="7" y="2"/>
                      <a:pt x="13" y="3"/>
                      <a:pt x="18" y="5"/>
                    </a:cubicBezTo>
                    <a:cubicBezTo>
                      <a:pt x="19" y="4"/>
                      <a:pt x="19" y="4"/>
                      <a:pt x="19" y="4"/>
                    </a:cubicBezTo>
                    <a:cubicBezTo>
                      <a:pt x="15" y="3"/>
                      <a:pt x="9" y="1"/>
                      <a:pt x="3"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6" name="Freeform 465"/>
              <p:cNvSpPr>
                <a:spLocks noEditPoints="1"/>
              </p:cNvSpPr>
              <p:nvPr/>
            </p:nvSpPr>
            <p:spPr bwMode="auto">
              <a:xfrm>
                <a:off x="3120" y="1650"/>
                <a:ext cx="53" cy="19"/>
              </a:xfrm>
              <a:custGeom>
                <a:avLst/>
                <a:gdLst>
                  <a:gd name="T0" fmla="*/ 23 w 25"/>
                  <a:gd name="T1" fmla="*/ 7 h 9"/>
                  <a:gd name="T2" fmla="*/ 22 w 25"/>
                  <a:gd name="T3" fmla="*/ 7 h 9"/>
                  <a:gd name="T4" fmla="*/ 25 w 25"/>
                  <a:gd name="T5" fmla="*/ 9 h 9"/>
                  <a:gd name="T6" fmla="*/ 25 w 25"/>
                  <a:gd name="T7" fmla="*/ 8 h 9"/>
                  <a:gd name="T8" fmla="*/ 23 w 25"/>
                  <a:gd name="T9" fmla="*/ 7 h 9"/>
                  <a:gd name="T10" fmla="*/ 1 w 25"/>
                  <a:gd name="T11" fmla="*/ 0 h 9"/>
                  <a:gd name="T12" fmla="*/ 0 w 25"/>
                  <a:gd name="T13" fmla="*/ 0 h 9"/>
                  <a:gd name="T14" fmla="*/ 16 w 25"/>
                  <a:gd name="T15" fmla="*/ 4 h 9"/>
                  <a:gd name="T16" fmla="*/ 16 w 25"/>
                  <a:gd name="T17" fmla="*/ 4 h 9"/>
                  <a:gd name="T18" fmla="*/ 1 w 2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9">
                    <a:moveTo>
                      <a:pt x="23" y="7"/>
                    </a:moveTo>
                    <a:cubicBezTo>
                      <a:pt x="22" y="7"/>
                      <a:pt x="22" y="7"/>
                      <a:pt x="22" y="7"/>
                    </a:cubicBezTo>
                    <a:cubicBezTo>
                      <a:pt x="24" y="8"/>
                      <a:pt x="24" y="8"/>
                      <a:pt x="25" y="9"/>
                    </a:cubicBezTo>
                    <a:cubicBezTo>
                      <a:pt x="25" y="8"/>
                      <a:pt x="25" y="8"/>
                      <a:pt x="25" y="8"/>
                    </a:cubicBezTo>
                    <a:cubicBezTo>
                      <a:pt x="24" y="8"/>
                      <a:pt x="24" y="7"/>
                      <a:pt x="23" y="7"/>
                    </a:cubicBezTo>
                    <a:close/>
                    <a:moveTo>
                      <a:pt x="1" y="0"/>
                    </a:moveTo>
                    <a:cubicBezTo>
                      <a:pt x="0" y="0"/>
                      <a:pt x="0" y="0"/>
                      <a:pt x="0" y="0"/>
                    </a:cubicBezTo>
                    <a:cubicBezTo>
                      <a:pt x="6" y="1"/>
                      <a:pt x="12" y="3"/>
                      <a:pt x="16" y="4"/>
                    </a:cubicBezTo>
                    <a:cubicBezTo>
                      <a:pt x="16" y="4"/>
                      <a:pt x="16" y="4"/>
                      <a:pt x="16" y="4"/>
                    </a:cubicBezTo>
                    <a:cubicBezTo>
                      <a:pt x="12" y="3"/>
                      <a:pt x="7" y="1"/>
                      <a:pt x="1"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7" name="Freeform 466"/>
              <p:cNvSpPr>
                <a:spLocks/>
              </p:cNvSpPr>
              <p:nvPr/>
            </p:nvSpPr>
            <p:spPr bwMode="auto">
              <a:xfrm>
                <a:off x="3081" y="1614"/>
                <a:ext cx="96" cy="36"/>
              </a:xfrm>
              <a:custGeom>
                <a:avLst/>
                <a:gdLst>
                  <a:gd name="T0" fmla="*/ 0 w 45"/>
                  <a:gd name="T1" fmla="*/ 4 h 17"/>
                  <a:gd name="T2" fmla="*/ 45 w 45"/>
                  <a:gd name="T3" fmla="*/ 17 h 17"/>
                  <a:gd name="T4" fmla="*/ 45 w 45"/>
                  <a:gd name="T5" fmla="*/ 15 h 17"/>
                  <a:gd name="T6" fmla="*/ 0 w 45"/>
                  <a:gd name="T7" fmla="*/ 0 h 17"/>
                  <a:gd name="T8" fmla="*/ 0 w 45"/>
                  <a:gd name="T9" fmla="*/ 4 h 17"/>
                </a:gdLst>
                <a:ahLst/>
                <a:cxnLst>
                  <a:cxn ang="0">
                    <a:pos x="T0" y="T1"/>
                  </a:cxn>
                  <a:cxn ang="0">
                    <a:pos x="T2" y="T3"/>
                  </a:cxn>
                  <a:cxn ang="0">
                    <a:pos x="T4" y="T5"/>
                  </a:cxn>
                  <a:cxn ang="0">
                    <a:pos x="T6" y="T7"/>
                  </a:cxn>
                  <a:cxn ang="0">
                    <a:pos x="T8" y="T9"/>
                  </a:cxn>
                </a:cxnLst>
                <a:rect l="0" t="0" r="r" b="b"/>
                <a:pathLst>
                  <a:path w="45" h="17">
                    <a:moveTo>
                      <a:pt x="0" y="4"/>
                    </a:moveTo>
                    <a:cubicBezTo>
                      <a:pt x="0" y="4"/>
                      <a:pt x="33" y="7"/>
                      <a:pt x="45" y="17"/>
                    </a:cubicBezTo>
                    <a:cubicBezTo>
                      <a:pt x="45" y="15"/>
                      <a:pt x="45" y="15"/>
                      <a:pt x="45" y="15"/>
                    </a:cubicBezTo>
                    <a:cubicBezTo>
                      <a:pt x="45" y="15"/>
                      <a:pt x="36" y="5"/>
                      <a:pt x="0" y="0"/>
                    </a:cubicBezTo>
                    <a:lnTo>
                      <a:pt x="0" y="4"/>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8" name="Freeform 467"/>
              <p:cNvSpPr>
                <a:spLocks noEditPoints="1"/>
              </p:cNvSpPr>
              <p:nvPr/>
            </p:nvSpPr>
            <p:spPr bwMode="auto">
              <a:xfrm>
                <a:off x="3079" y="1614"/>
                <a:ext cx="100" cy="38"/>
              </a:xfrm>
              <a:custGeom>
                <a:avLst/>
                <a:gdLst>
                  <a:gd name="T0" fmla="*/ 47 w 47"/>
                  <a:gd name="T1" fmla="*/ 15 h 18"/>
                  <a:gd name="T2" fmla="*/ 46 w 47"/>
                  <a:gd name="T3" fmla="*/ 18 h 18"/>
                  <a:gd name="T4" fmla="*/ 45 w 47"/>
                  <a:gd name="T5" fmla="*/ 17 h 18"/>
                  <a:gd name="T6" fmla="*/ 19 w 47"/>
                  <a:gd name="T7" fmla="*/ 7 h 18"/>
                  <a:gd name="T8" fmla="*/ 1 w 47"/>
                  <a:gd name="T9" fmla="*/ 4 h 18"/>
                  <a:gd name="T10" fmla="*/ 0 w 47"/>
                  <a:gd name="T11" fmla="*/ 4 h 18"/>
                  <a:gd name="T12" fmla="*/ 0 w 47"/>
                  <a:gd name="T13" fmla="*/ 3 h 18"/>
                  <a:gd name="T14" fmla="*/ 1 w 47"/>
                  <a:gd name="T15" fmla="*/ 4 h 18"/>
                  <a:gd name="T16" fmla="*/ 0 w 47"/>
                  <a:gd name="T17" fmla="*/ 3 h 18"/>
                  <a:gd name="T18" fmla="*/ 1 w 47"/>
                  <a:gd name="T19" fmla="*/ 0 h 18"/>
                  <a:gd name="T20" fmla="*/ 1 w 47"/>
                  <a:gd name="T21" fmla="*/ 0 h 18"/>
                  <a:gd name="T22" fmla="*/ 47 w 47"/>
                  <a:gd name="T23" fmla="*/ 15 h 18"/>
                  <a:gd name="T24" fmla="*/ 46 w 47"/>
                  <a:gd name="T25" fmla="*/ 17 h 18"/>
                  <a:gd name="T26" fmla="*/ 46 w 47"/>
                  <a:gd name="T27" fmla="*/ 15 h 18"/>
                  <a:gd name="T28" fmla="*/ 44 w 47"/>
                  <a:gd name="T29" fmla="*/ 14 h 18"/>
                  <a:gd name="T30" fmla="*/ 2 w 47"/>
                  <a:gd name="T31" fmla="*/ 1 h 18"/>
                  <a:gd name="T32" fmla="*/ 1 w 47"/>
                  <a:gd name="T33" fmla="*/ 3 h 18"/>
                  <a:gd name="T34" fmla="*/ 46 w 47"/>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18">
                    <a:moveTo>
                      <a:pt x="47" y="15"/>
                    </a:moveTo>
                    <a:cubicBezTo>
                      <a:pt x="46" y="18"/>
                      <a:pt x="46" y="18"/>
                      <a:pt x="46" y="18"/>
                    </a:cubicBezTo>
                    <a:cubicBezTo>
                      <a:pt x="45" y="17"/>
                      <a:pt x="45" y="17"/>
                      <a:pt x="45" y="17"/>
                    </a:cubicBezTo>
                    <a:cubicBezTo>
                      <a:pt x="40" y="12"/>
                      <a:pt x="28" y="9"/>
                      <a:pt x="19" y="7"/>
                    </a:cubicBezTo>
                    <a:cubicBezTo>
                      <a:pt x="9" y="5"/>
                      <a:pt x="1" y="4"/>
                      <a:pt x="1" y="4"/>
                    </a:cubicBezTo>
                    <a:cubicBezTo>
                      <a:pt x="0" y="4"/>
                      <a:pt x="0" y="4"/>
                      <a:pt x="0" y="4"/>
                    </a:cubicBezTo>
                    <a:cubicBezTo>
                      <a:pt x="0" y="3"/>
                      <a:pt x="0" y="3"/>
                      <a:pt x="0" y="3"/>
                    </a:cubicBezTo>
                    <a:cubicBezTo>
                      <a:pt x="1" y="4"/>
                      <a:pt x="1" y="4"/>
                      <a:pt x="1" y="4"/>
                    </a:cubicBezTo>
                    <a:cubicBezTo>
                      <a:pt x="0" y="3"/>
                      <a:pt x="0" y="3"/>
                      <a:pt x="0" y="3"/>
                    </a:cubicBezTo>
                    <a:cubicBezTo>
                      <a:pt x="1" y="0"/>
                      <a:pt x="1" y="0"/>
                      <a:pt x="1" y="0"/>
                    </a:cubicBezTo>
                    <a:cubicBezTo>
                      <a:pt x="1" y="0"/>
                      <a:pt x="1" y="0"/>
                      <a:pt x="1" y="0"/>
                    </a:cubicBezTo>
                    <a:cubicBezTo>
                      <a:pt x="37" y="4"/>
                      <a:pt x="46" y="15"/>
                      <a:pt x="47" y="15"/>
                    </a:cubicBezTo>
                    <a:close/>
                    <a:moveTo>
                      <a:pt x="46" y="17"/>
                    </a:moveTo>
                    <a:cubicBezTo>
                      <a:pt x="46" y="15"/>
                      <a:pt x="46" y="15"/>
                      <a:pt x="46" y="15"/>
                    </a:cubicBezTo>
                    <a:cubicBezTo>
                      <a:pt x="46" y="15"/>
                      <a:pt x="45" y="15"/>
                      <a:pt x="44" y="14"/>
                    </a:cubicBezTo>
                    <a:cubicBezTo>
                      <a:pt x="40" y="11"/>
                      <a:pt x="28" y="4"/>
                      <a:pt x="2" y="1"/>
                    </a:cubicBezTo>
                    <a:cubicBezTo>
                      <a:pt x="1" y="3"/>
                      <a:pt x="1" y="3"/>
                      <a:pt x="1" y="3"/>
                    </a:cubicBezTo>
                    <a:cubicBezTo>
                      <a:pt x="5" y="4"/>
                      <a:pt x="34" y="7"/>
                      <a:pt x="46" y="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9" name="Freeform 468"/>
              <p:cNvSpPr>
                <a:spLocks noEditPoints="1"/>
              </p:cNvSpPr>
              <p:nvPr/>
            </p:nvSpPr>
            <p:spPr bwMode="auto">
              <a:xfrm>
                <a:off x="3101" y="1621"/>
                <a:ext cx="70" cy="23"/>
              </a:xfrm>
              <a:custGeom>
                <a:avLst/>
                <a:gdLst>
                  <a:gd name="T0" fmla="*/ 28 w 33"/>
                  <a:gd name="T1" fmla="*/ 7 h 11"/>
                  <a:gd name="T2" fmla="*/ 27 w 33"/>
                  <a:gd name="T3" fmla="*/ 8 h 11"/>
                  <a:gd name="T4" fmla="*/ 33 w 33"/>
                  <a:gd name="T5" fmla="*/ 11 h 11"/>
                  <a:gd name="T6" fmla="*/ 33 w 33"/>
                  <a:gd name="T7" fmla="*/ 10 h 11"/>
                  <a:gd name="T8" fmla="*/ 28 w 33"/>
                  <a:gd name="T9" fmla="*/ 7 h 11"/>
                  <a:gd name="T10" fmla="*/ 5 w 33"/>
                  <a:gd name="T11" fmla="*/ 0 h 11"/>
                  <a:gd name="T12" fmla="*/ 0 w 33"/>
                  <a:gd name="T13" fmla="*/ 0 h 11"/>
                  <a:gd name="T14" fmla="*/ 19 w 33"/>
                  <a:gd name="T15" fmla="*/ 5 h 11"/>
                  <a:gd name="T16" fmla="*/ 20 w 33"/>
                  <a:gd name="T17" fmla="*/ 4 h 11"/>
                  <a:gd name="T18" fmla="*/ 5 w 3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1">
                    <a:moveTo>
                      <a:pt x="28" y="7"/>
                    </a:moveTo>
                    <a:cubicBezTo>
                      <a:pt x="27" y="8"/>
                      <a:pt x="27" y="8"/>
                      <a:pt x="27" y="8"/>
                    </a:cubicBezTo>
                    <a:cubicBezTo>
                      <a:pt x="29" y="9"/>
                      <a:pt x="31" y="10"/>
                      <a:pt x="33" y="11"/>
                    </a:cubicBezTo>
                    <a:cubicBezTo>
                      <a:pt x="33" y="10"/>
                      <a:pt x="33" y="10"/>
                      <a:pt x="33" y="10"/>
                    </a:cubicBezTo>
                    <a:cubicBezTo>
                      <a:pt x="32" y="9"/>
                      <a:pt x="30" y="8"/>
                      <a:pt x="28" y="7"/>
                    </a:cubicBezTo>
                    <a:close/>
                    <a:moveTo>
                      <a:pt x="5" y="0"/>
                    </a:moveTo>
                    <a:cubicBezTo>
                      <a:pt x="3" y="0"/>
                      <a:pt x="2" y="0"/>
                      <a:pt x="0" y="0"/>
                    </a:cubicBezTo>
                    <a:cubicBezTo>
                      <a:pt x="8" y="1"/>
                      <a:pt x="14" y="3"/>
                      <a:pt x="19" y="5"/>
                    </a:cubicBezTo>
                    <a:cubicBezTo>
                      <a:pt x="19" y="4"/>
                      <a:pt x="20" y="4"/>
                      <a:pt x="20" y="4"/>
                    </a:cubicBezTo>
                    <a:cubicBezTo>
                      <a:pt x="16" y="2"/>
                      <a:pt x="11" y="1"/>
                      <a:pt x="5"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0" name="Freeform 469"/>
              <p:cNvSpPr>
                <a:spLocks noEditPoints="1"/>
              </p:cNvSpPr>
              <p:nvPr/>
            </p:nvSpPr>
            <p:spPr bwMode="auto">
              <a:xfrm>
                <a:off x="3111" y="1621"/>
                <a:ext cx="62" cy="21"/>
              </a:xfrm>
              <a:custGeom>
                <a:avLst/>
                <a:gdLst>
                  <a:gd name="T0" fmla="*/ 23 w 29"/>
                  <a:gd name="T1" fmla="*/ 7 h 10"/>
                  <a:gd name="T2" fmla="*/ 23 w 29"/>
                  <a:gd name="T3" fmla="*/ 7 h 10"/>
                  <a:gd name="T4" fmla="*/ 28 w 29"/>
                  <a:gd name="T5" fmla="*/ 10 h 10"/>
                  <a:gd name="T6" fmla="*/ 29 w 29"/>
                  <a:gd name="T7" fmla="*/ 10 h 10"/>
                  <a:gd name="T8" fmla="*/ 23 w 29"/>
                  <a:gd name="T9" fmla="*/ 7 h 10"/>
                  <a:gd name="T10" fmla="*/ 0 w 29"/>
                  <a:gd name="T11" fmla="*/ 0 h 10"/>
                  <a:gd name="T12" fmla="*/ 0 w 29"/>
                  <a:gd name="T13" fmla="*/ 0 h 10"/>
                  <a:gd name="T14" fmla="*/ 15 w 29"/>
                  <a:gd name="T15" fmla="*/ 4 h 10"/>
                  <a:gd name="T16" fmla="*/ 16 w 29"/>
                  <a:gd name="T17" fmla="*/ 4 h 10"/>
                  <a:gd name="T18" fmla="*/ 0 w 2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
                    <a:moveTo>
                      <a:pt x="23" y="7"/>
                    </a:moveTo>
                    <a:cubicBezTo>
                      <a:pt x="23" y="7"/>
                      <a:pt x="23" y="7"/>
                      <a:pt x="23" y="7"/>
                    </a:cubicBezTo>
                    <a:cubicBezTo>
                      <a:pt x="25" y="8"/>
                      <a:pt x="27" y="9"/>
                      <a:pt x="28" y="10"/>
                    </a:cubicBezTo>
                    <a:cubicBezTo>
                      <a:pt x="29" y="10"/>
                      <a:pt x="29" y="10"/>
                      <a:pt x="29" y="10"/>
                    </a:cubicBezTo>
                    <a:cubicBezTo>
                      <a:pt x="27" y="9"/>
                      <a:pt x="25" y="8"/>
                      <a:pt x="23" y="7"/>
                    </a:cubicBezTo>
                    <a:close/>
                    <a:moveTo>
                      <a:pt x="0" y="0"/>
                    </a:moveTo>
                    <a:cubicBezTo>
                      <a:pt x="0" y="0"/>
                      <a:pt x="0" y="0"/>
                      <a:pt x="0" y="0"/>
                    </a:cubicBezTo>
                    <a:cubicBezTo>
                      <a:pt x="6" y="1"/>
                      <a:pt x="11" y="2"/>
                      <a:pt x="15" y="4"/>
                    </a:cubicBezTo>
                    <a:cubicBezTo>
                      <a:pt x="16" y="4"/>
                      <a:pt x="16" y="4"/>
                      <a:pt x="16" y="4"/>
                    </a:cubicBezTo>
                    <a:cubicBezTo>
                      <a:pt x="11" y="2"/>
                      <a:pt x="6" y="1"/>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1" name="Freeform 470"/>
              <p:cNvSpPr>
                <a:spLocks/>
              </p:cNvSpPr>
              <p:nvPr/>
            </p:nvSpPr>
            <p:spPr bwMode="auto">
              <a:xfrm>
                <a:off x="3079" y="1584"/>
                <a:ext cx="90" cy="32"/>
              </a:xfrm>
              <a:custGeom>
                <a:avLst/>
                <a:gdLst>
                  <a:gd name="T0" fmla="*/ 0 w 42"/>
                  <a:gd name="T1" fmla="*/ 4 h 15"/>
                  <a:gd name="T2" fmla="*/ 42 w 42"/>
                  <a:gd name="T3" fmla="*/ 15 h 15"/>
                  <a:gd name="T4" fmla="*/ 42 w 42"/>
                  <a:gd name="T5" fmla="*/ 13 h 15"/>
                  <a:gd name="T6" fmla="*/ 1 w 42"/>
                  <a:gd name="T7" fmla="*/ 0 h 15"/>
                  <a:gd name="T8" fmla="*/ 0 w 42"/>
                  <a:gd name="T9" fmla="*/ 4 h 15"/>
                </a:gdLst>
                <a:ahLst/>
                <a:cxnLst>
                  <a:cxn ang="0">
                    <a:pos x="T0" y="T1"/>
                  </a:cxn>
                  <a:cxn ang="0">
                    <a:pos x="T2" y="T3"/>
                  </a:cxn>
                  <a:cxn ang="0">
                    <a:pos x="T4" y="T5"/>
                  </a:cxn>
                  <a:cxn ang="0">
                    <a:pos x="T6" y="T7"/>
                  </a:cxn>
                  <a:cxn ang="0">
                    <a:pos x="T8" y="T9"/>
                  </a:cxn>
                </a:cxnLst>
                <a:rect l="0" t="0" r="r" b="b"/>
                <a:pathLst>
                  <a:path w="42" h="15">
                    <a:moveTo>
                      <a:pt x="0" y="4"/>
                    </a:moveTo>
                    <a:cubicBezTo>
                      <a:pt x="0" y="4"/>
                      <a:pt x="21" y="4"/>
                      <a:pt x="42" y="15"/>
                    </a:cubicBezTo>
                    <a:cubicBezTo>
                      <a:pt x="42" y="13"/>
                      <a:pt x="42" y="13"/>
                      <a:pt x="42" y="13"/>
                    </a:cubicBezTo>
                    <a:cubicBezTo>
                      <a:pt x="42" y="13"/>
                      <a:pt x="29" y="4"/>
                      <a:pt x="1" y="0"/>
                    </a:cubicBezTo>
                    <a:lnTo>
                      <a:pt x="0" y="4"/>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2" name="Freeform 471"/>
              <p:cNvSpPr>
                <a:spLocks noEditPoints="1"/>
              </p:cNvSpPr>
              <p:nvPr/>
            </p:nvSpPr>
            <p:spPr bwMode="auto">
              <a:xfrm>
                <a:off x="3077" y="1584"/>
                <a:ext cx="94" cy="34"/>
              </a:xfrm>
              <a:custGeom>
                <a:avLst/>
                <a:gdLst>
                  <a:gd name="T0" fmla="*/ 44 w 44"/>
                  <a:gd name="T1" fmla="*/ 13 h 16"/>
                  <a:gd name="T2" fmla="*/ 43 w 44"/>
                  <a:gd name="T3" fmla="*/ 16 h 16"/>
                  <a:gd name="T4" fmla="*/ 43 w 44"/>
                  <a:gd name="T5" fmla="*/ 15 h 16"/>
                  <a:gd name="T6" fmla="*/ 2 w 44"/>
                  <a:gd name="T7" fmla="*/ 4 h 16"/>
                  <a:gd name="T8" fmla="*/ 1 w 44"/>
                  <a:gd name="T9" fmla="*/ 4 h 16"/>
                  <a:gd name="T10" fmla="*/ 0 w 44"/>
                  <a:gd name="T11" fmla="*/ 4 h 16"/>
                  <a:gd name="T12" fmla="*/ 1 w 44"/>
                  <a:gd name="T13" fmla="*/ 4 h 16"/>
                  <a:gd name="T14" fmla="*/ 1 w 44"/>
                  <a:gd name="T15" fmla="*/ 4 h 16"/>
                  <a:gd name="T16" fmla="*/ 1 w 44"/>
                  <a:gd name="T17" fmla="*/ 3 h 16"/>
                  <a:gd name="T18" fmla="*/ 1 w 44"/>
                  <a:gd name="T19" fmla="*/ 4 h 16"/>
                  <a:gd name="T20" fmla="*/ 1 w 44"/>
                  <a:gd name="T21" fmla="*/ 4 h 16"/>
                  <a:gd name="T22" fmla="*/ 2 w 44"/>
                  <a:gd name="T23" fmla="*/ 0 h 16"/>
                  <a:gd name="T24" fmla="*/ 2 w 44"/>
                  <a:gd name="T25" fmla="*/ 0 h 16"/>
                  <a:gd name="T26" fmla="*/ 44 w 44"/>
                  <a:gd name="T27" fmla="*/ 13 h 16"/>
                  <a:gd name="T28" fmla="*/ 43 w 44"/>
                  <a:gd name="T29" fmla="*/ 15 h 16"/>
                  <a:gd name="T30" fmla="*/ 43 w 44"/>
                  <a:gd name="T31" fmla="*/ 14 h 16"/>
                  <a:gd name="T32" fmla="*/ 33 w 44"/>
                  <a:gd name="T33" fmla="*/ 9 h 16"/>
                  <a:gd name="T34" fmla="*/ 2 w 44"/>
                  <a:gd name="T35" fmla="*/ 1 h 16"/>
                  <a:gd name="T36" fmla="*/ 1 w 44"/>
                  <a:gd name="T37" fmla="*/ 3 h 16"/>
                  <a:gd name="T38" fmla="*/ 2 w 44"/>
                  <a:gd name="T39" fmla="*/ 3 h 16"/>
                  <a:gd name="T40" fmla="*/ 43 w 44"/>
                  <a:gd name="T4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6">
                    <a:moveTo>
                      <a:pt x="44" y="13"/>
                    </a:moveTo>
                    <a:cubicBezTo>
                      <a:pt x="43" y="16"/>
                      <a:pt x="43" y="16"/>
                      <a:pt x="43" y="16"/>
                    </a:cubicBezTo>
                    <a:cubicBezTo>
                      <a:pt x="43" y="15"/>
                      <a:pt x="43" y="15"/>
                      <a:pt x="43" y="15"/>
                    </a:cubicBezTo>
                    <a:cubicBezTo>
                      <a:pt x="24" y="5"/>
                      <a:pt x="5" y="4"/>
                      <a:pt x="2" y="4"/>
                    </a:cubicBezTo>
                    <a:cubicBezTo>
                      <a:pt x="1" y="4"/>
                      <a:pt x="1" y="4"/>
                      <a:pt x="1" y="4"/>
                    </a:cubicBezTo>
                    <a:cubicBezTo>
                      <a:pt x="0" y="4"/>
                      <a:pt x="0" y="4"/>
                      <a:pt x="0" y="4"/>
                    </a:cubicBezTo>
                    <a:cubicBezTo>
                      <a:pt x="1" y="4"/>
                      <a:pt x="1" y="4"/>
                      <a:pt x="1" y="4"/>
                    </a:cubicBezTo>
                    <a:cubicBezTo>
                      <a:pt x="1" y="4"/>
                      <a:pt x="1" y="4"/>
                      <a:pt x="1" y="4"/>
                    </a:cubicBezTo>
                    <a:cubicBezTo>
                      <a:pt x="1" y="3"/>
                      <a:pt x="1" y="3"/>
                      <a:pt x="1" y="3"/>
                    </a:cubicBezTo>
                    <a:cubicBezTo>
                      <a:pt x="1" y="4"/>
                      <a:pt x="1" y="4"/>
                      <a:pt x="1" y="4"/>
                    </a:cubicBezTo>
                    <a:cubicBezTo>
                      <a:pt x="1" y="4"/>
                      <a:pt x="1" y="4"/>
                      <a:pt x="1" y="4"/>
                    </a:cubicBezTo>
                    <a:cubicBezTo>
                      <a:pt x="2" y="0"/>
                      <a:pt x="2" y="0"/>
                      <a:pt x="2" y="0"/>
                    </a:cubicBezTo>
                    <a:cubicBezTo>
                      <a:pt x="2" y="0"/>
                      <a:pt x="2" y="0"/>
                      <a:pt x="2" y="0"/>
                    </a:cubicBezTo>
                    <a:cubicBezTo>
                      <a:pt x="30" y="4"/>
                      <a:pt x="44" y="13"/>
                      <a:pt x="44" y="13"/>
                    </a:cubicBezTo>
                    <a:close/>
                    <a:moveTo>
                      <a:pt x="43" y="15"/>
                    </a:moveTo>
                    <a:cubicBezTo>
                      <a:pt x="43" y="14"/>
                      <a:pt x="43" y="14"/>
                      <a:pt x="43" y="14"/>
                    </a:cubicBezTo>
                    <a:cubicBezTo>
                      <a:pt x="42" y="13"/>
                      <a:pt x="39" y="11"/>
                      <a:pt x="33" y="9"/>
                    </a:cubicBezTo>
                    <a:cubicBezTo>
                      <a:pt x="26" y="6"/>
                      <a:pt x="16" y="3"/>
                      <a:pt x="2" y="1"/>
                    </a:cubicBezTo>
                    <a:cubicBezTo>
                      <a:pt x="1" y="3"/>
                      <a:pt x="1" y="3"/>
                      <a:pt x="1" y="3"/>
                    </a:cubicBezTo>
                    <a:cubicBezTo>
                      <a:pt x="2" y="3"/>
                      <a:pt x="2" y="3"/>
                      <a:pt x="2" y="3"/>
                    </a:cubicBezTo>
                    <a:cubicBezTo>
                      <a:pt x="5" y="4"/>
                      <a:pt x="24" y="4"/>
                      <a:pt x="43" y="1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3" name="Freeform 472"/>
              <p:cNvSpPr>
                <a:spLocks noEditPoints="1"/>
              </p:cNvSpPr>
              <p:nvPr/>
            </p:nvSpPr>
            <p:spPr bwMode="auto">
              <a:xfrm>
                <a:off x="3109" y="1593"/>
                <a:ext cx="55" cy="19"/>
              </a:xfrm>
              <a:custGeom>
                <a:avLst/>
                <a:gdLst>
                  <a:gd name="T0" fmla="*/ 20 w 26"/>
                  <a:gd name="T1" fmla="*/ 5 h 9"/>
                  <a:gd name="T2" fmla="*/ 19 w 26"/>
                  <a:gd name="T3" fmla="*/ 6 h 9"/>
                  <a:gd name="T4" fmla="*/ 25 w 26"/>
                  <a:gd name="T5" fmla="*/ 9 h 9"/>
                  <a:gd name="T6" fmla="*/ 26 w 26"/>
                  <a:gd name="T7" fmla="*/ 8 h 9"/>
                  <a:gd name="T8" fmla="*/ 20 w 26"/>
                  <a:gd name="T9" fmla="*/ 5 h 9"/>
                  <a:gd name="T10" fmla="*/ 3 w 26"/>
                  <a:gd name="T11" fmla="*/ 0 h 9"/>
                  <a:gd name="T12" fmla="*/ 0 w 26"/>
                  <a:gd name="T13" fmla="*/ 0 h 9"/>
                  <a:gd name="T14" fmla="*/ 11 w 26"/>
                  <a:gd name="T15" fmla="*/ 3 h 9"/>
                  <a:gd name="T16" fmla="*/ 13 w 26"/>
                  <a:gd name="T17" fmla="*/ 3 h 9"/>
                  <a:gd name="T18" fmla="*/ 3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20" y="5"/>
                    </a:moveTo>
                    <a:cubicBezTo>
                      <a:pt x="19" y="6"/>
                      <a:pt x="19" y="6"/>
                      <a:pt x="19" y="6"/>
                    </a:cubicBezTo>
                    <a:cubicBezTo>
                      <a:pt x="22" y="7"/>
                      <a:pt x="24" y="8"/>
                      <a:pt x="25" y="9"/>
                    </a:cubicBezTo>
                    <a:cubicBezTo>
                      <a:pt x="26" y="8"/>
                      <a:pt x="26" y="8"/>
                      <a:pt x="26" y="8"/>
                    </a:cubicBezTo>
                    <a:cubicBezTo>
                      <a:pt x="25" y="8"/>
                      <a:pt x="23" y="7"/>
                      <a:pt x="20" y="5"/>
                    </a:cubicBezTo>
                    <a:close/>
                    <a:moveTo>
                      <a:pt x="3" y="0"/>
                    </a:moveTo>
                    <a:cubicBezTo>
                      <a:pt x="2" y="0"/>
                      <a:pt x="1" y="0"/>
                      <a:pt x="0" y="0"/>
                    </a:cubicBezTo>
                    <a:cubicBezTo>
                      <a:pt x="4" y="1"/>
                      <a:pt x="8" y="2"/>
                      <a:pt x="11" y="3"/>
                    </a:cubicBezTo>
                    <a:cubicBezTo>
                      <a:pt x="12" y="3"/>
                      <a:pt x="12" y="3"/>
                      <a:pt x="13" y="3"/>
                    </a:cubicBezTo>
                    <a:cubicBezTo>
                      <a:pt x="10" y="2"/>
                      <a:pt x="6" y="1"/>
                      <a:pt x="3"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4" name="Freeform 473"/>
              <p:cNvSpPr>
                <a:spLocks noEditPoints="1"/>
              </p:cNvSpPr>
              <p:nvPr/>
            </p:nvSpPr>
            <p:spPr bwMode="auto">
              <a:xfrm>
                <a:off x="3115" y="1593"/>
                <a:ext cx="49" cy="17"/>
              </a:xfrm>
              <a:custGeom>
                <a:avLst/>
                <a:gdLst>
                  <a:gd name="T0" fmla="*/ 18 w 23"/>
                  <a:gd name="T1" fmla="*/ 5 h 8"/>
                  <a:gd name="T2" fmla="*/ 17 w 23"/>
                  <a:gd name="T3" fmla="*/ 5 h 8"/>
                  <a:gd name="T4" fmla="*/ 23 w 23"/>
                  <a:gd name="T5" fmla="*/ 8 h 8"/>
                  <a:gd name="T6" fmla="*/ 23 w 23"/>
                  <a:gd name="T7" fmla="*/ 8 h 8"/>
                  <a:gd name="T8" fmla="*/ 18 w 23"/>
                  <a:gd name="T9" fmla="*/ 5 h 8"/>
                  <a:gd name="T10" fmla="*/ 0 w 23"/>
                  <a:gd name="T11" fmla="*/ 0 h 8"/>
                  <a:gd name="T12" fmla="*/ 0 w 23"/>
                  <a:gd name="T13" fmla="*/ 0 h 8"/>
                  <a:gd name="T14" fmla="*/ 10 w 23"/>
                  <a:gd name="T15" fmla="*/ 3 h 8"/>
                  <a:gd name="T16" fmla="*/ 10 w 23"/>
                  <a:gd name="T17" fmla="*/ 2 h 8"/>
                  <a:gd name="T18" fmla="*/ 0 w 2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8">
                    <a:moveTo>
                      <a:pt x="18" y="5"/>
                    </a:moveTo>
                    <a:cubicBezTo>
                      <a:pt x="17" y="5"/>
                      <a:pt x="17" y="5"/>
                      <a:pt x="17" y="5"/>
                    </a:cubicBezTo>
                    <a:cubicBezTo>
                      <a:pt x="20" y="7"/>
                      <a:pt x="22" y="8"/>
                      <a:pt x="23" y="8"/>
                    </a:cubicBezTo>
                    <a:cubicBezTo>
                      <a:pt x="23" y="8"/>
                      <a:pt x="23" y="8"/>
                      <a:pt x="23" y="8"/>
                    </a:cubicBezTo>
                    <a:cubicBezTo>
                      <a:pt x="22" y="7"/>
                      <a:pt x="20" y="6"/>
                      <a:pt x="18" y="5"/>
                    </a:cubicBezTo>
                    <a:close/>
                    <a:moveTo>
                      <a:pt x="0" y="0"/>
                    </a:moveTo>
                    <a:cubicBezTo>
                      <a:pt x="0" y="0"/>
                      <a:pt x="0" y="0"/>
                      <a:pt x="0" y="0"/>
                    </a:cubicBezTo>
                    <a:cubicBezTo>
                      <a:pt x="3" y="1"/>
                      <a:pt x="7" y="2"/>
                      <a:pt x="10" y="3"/>
                    </a:cubicBezTo>
                    <a:cubicBezTo>
                      <a:pt x="10" y="2"/>
                      <a:pt x="10" y="2"/>
                      <a:pt x="10" y="2"/>
                    </a:cubicBezTo>
                    <a:cubicBezTo>
                      <a:pt x="7" y="1"/>
                      <a:pt x="4" y="0"/>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5" name="Freeform 474"/>
              <p:cNvSpPr>
                <a:spLocks/>
              </p:cNvSpPr>
              <p:nvPr/>
            </p:nvSpPr>
            <p:spPr bwMode="auto">
              <a:xfrm>
                <a:off x="3081" y="1561"/>
                <a:ext cx="75" cy="26"/>
              </a:xfrm>
              <a:custGeom>
                <a:avLst/>
                <a:gdLst>
                  <a:gd name="T0" fmla="*/ 0 w 35"/>
                  <a:gd name="T1" fmla="*/ 3 h 12"/>
                  <a:gd name="T2" fmla="*/ 35 w 35"/>
                  <a:gd name="T3" fmla="*/ 12 h 12"/>
                  <a:gd name="T4" fmla="*/ 35 w 35"/>
                  <a:gd name="T5" fmla="*/ 10 h 12"/>
                  <a:gd name="T6" fmla="*/ 1 w 35"/>
                  <a:gd name="T7" fmla="*/ 0 h 12"/>
                  <a:gd name="T8" fmla="*/ 0 w 35"/>
                  <a:gd name="T9" fmla="*/ 3 h 12"/>
                </a:gdLst>
                <a:ahLst/>
                <a:cxnLst>
                  <a:cxn ang="0">
                    <a:pos x="T0" y="T1"/>
                  </a:cxn>
                  <a:cxn ang="0">
                    <a:pos x="T2" y="T3"/>
                  </a:cxn>
                  <a:cxn ang="0">
                    <a:pos x="T4" y="T5"/>
                  </a:cxn>
                  <a:cxn ang="0">
                    <a:pos x="T6" y="T7"/>
                  </a:cxn>
                  <a:cxn ang="0">
                    <a:pos x="T8" y="T9"/>
                  </a:cxn>
                </a:cxnLst>
                <a:rect l="0" t="0" r="r" b="b"/>
                <a:pathLst>
                  <a:path w="35" h="12">
                    <a:moveTo>
                      <a:pt x="0" y="3"/>
                    </a:moveTo>
                    <a:cubicBezTo>
                      <a:pt x="0" y="3"/>
                      <a:pt x="17" y="1"/>
                      <a:pt x="35" y="12"/>
                    </a:cubicBezTo>
                    <a:cubicBezTo>
                      <a:pt x="35" y="10"/>
                      <a:pt x="35" y="10"/>
                      <a:pt x="35" y="10"/>
                    </a:cubicBezTo>
                    <a:cubicBezTo>
                      <a:pt x="35" y="10"/>
                      <a:pt x="22" y="0"/>
                      <a:pt x="1" y="0"/>
                    </a:cubicBezTo>
                    <a:lnTo>
                      <a:pt x="0" y="3"/>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6" name="Freeform 475"/>
              <p:cNvSpPr>
                <a:spLocks noEditPoints="1"/>
              </p:cNvSpPr>
              <p:nvPr/>
            </p:nvSpPr>
            <p:spPr bwMode="auto">
              <a:xfrm>
                <a:off x="3079" y="1561"/>
                <a:ext cx="79" cy="28"/>
              </a:xfrm>
              <a:custGeom>
                <a:avLst/>
                <a:gdLst>
                  <a:gd name="T0" fmla="*/ 37 w 37"/>
                  <a:gd name="T1" fmla="*/ 10 h 13"/>
                  <a:gd name="T2" fmla="*/ 36 w 37"/>
                  <a:gd name="T3" fmla="*/ 13 h 13"/>
                  <a:gd name="T4" fmla="*/ 36 w 37"/>
                  <a:gd name="T5" fmla="*/ 12 h 13"/>
                  <a:gd name="T6" fmla="*/ 7 w 37"/>
                  <a:gd name="T7" fmla="*/ 4 h 13"/>
                  <a:gd name="T8" fmla="*/ 2 w 37"/>
                  <a:gd name="T9" fmla="*/ 4 h 13"/>
                  <a:gd name="T10" fmla="*/ 1 w 37"/>
                  <a:gd name="T11" fmla="*/ 4 h 13"/>
                  <a:gd name="T12" fmla="*/ 0 w 37"/>
                  <a:gd name="T13" fmla="*/ 4 h 13"/>
                  <a:gd name="T14" fmla="*/ 0 w 37"/>
                  <a:gd name="T15" fmla="*/ 3 h 13"/>
                  <a:gd name="T16" fmla="*/ 1 w 37"/>
                  <a:gd name="T17" fmla="*/ 3 h 13"/>
                  <a:gd name="T18" fmla="*/ 0 w 37"/>
                  <a:gd name="T19" fmla="*/ 3 h 13"/>
                  <a:gd name="T20" fmla="*/ 1 w 37"/>
                  <a:gd name="T21" fmla="*/ 3 h 13"/>
                  <a:gd name="T22" fmla="*/ 0 w 37"/>
                  <a:gd name="T23" fmla="*/ 3 h 13"/>
                  <a:gd name="T24" fmla="*/ 2 w 37"/>
                  <a:gd name="T25" fmla="*/ 0 h 13"/>
                  <a:gd name="T26" fmla="*/ 2 w 37"/>
                  <a:gd name="T27" fmla="*/ 0 h 13"/>
                  <a:gd name="T28" fmla="*/ 5 w 37"/>
                  <a:gd name="T29" fmla="*/ 0 h 13"/>
                  <a:gd name="T30" fmla="*/ 37 w 37"/>
                  <a:gd name="T31" fmla="*/ 10 h 13"/>
                  <a:gd name="T32" fmla="*/ 36 w 37"/>
                  <a:gd name="T33" fmla="*/ 12 h 13"/>
                  <a:gd name="T34" fmla="*/ 36 w 37"/>
                  <a:gd name="T35" fmla="*/ 11 h 13"/>
                  <a:gd name="T36" fmla="*/ 28 w 37"/>
                  <a:gd name="T37" fmla="*/ 6 h 13"/>
                  <a:gd name="T38" fmla="*/ 4 w 37"/>
                  <a:gd name="T39" fmla="*/ 1 h 13"/>
                  <a:gd name="T40" fmla="*/ 3 w 37"/>
                  <a:gd name="T41" fmla="*/ 1 h 13"/>
                  <a:gd name="T42" fmla="*/ 1 w 37"/>
                  <a:gd name="T43" fmla="*/ 3 h 13"/>
                  <a:gd name="T44" fmla="*/ 7 w 37"/>
                  <a:gd name="T45" fmla="*/ 3 h 13"/>
                  <a:gd name="T46" fmla="*/ 36 w 37"/>
                  <a:gd name="T4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13">
                    <a:moveTo>
                      <a:pt x="37" y="10"/>
                    </a:moveTo>
                    <a:cubicBezTo>
                      <a:pt x="36" y="13"/>
                      <a:pt x="36" y="13"/>
                      <a:pt x="36" y="13"/>
                    </a:cubicBezTo>
                    <a:cubicBezTo>
                      <a:pt x="36" y="12"/>
                      <a:pt x="36" y="12"/>
                      <a:pt x="36" y="12"/>
                    </a:cubicBezTo>
                    <a:cubicBezTo>
                      <a:pt x="24" y="5"/>
                      <a:pt x="13" y="4"/>
                      <a:pt x="7" y="4"/>
                    </a:cubicBezTo>
                    <a:cubicBezTo>
                      <a:pt x="5" y="4"/>
                      <a:pt x="3" y="4"/>
                      <a:pt x="2" y="4"/>
                    </a:cubicBezTo>
                    <a:cubicBezTo>
                      <a:pt x="1" y="4"/>
                      <a:pt x="1" y="4"/>
                      <a:pt x="1" y="4"/>
                    </a:cubicBezTo>
                    <a:cubicBezTo>
                      <a:pt x="0" y="4"/>
                      <a:pt x="0" y="4"/>
                      <a:pt x="0" y="4"/>
                    </a:cubicBezTo>
                    <a:cubicBezTo>
                      <a:pt x="0" y="3"/>
                      <a:pt x="0" y="3"/>
                      <a:pt x="0" y="3"/>
                    </a:cubicBezTo>
                    <a:cubicBezTo>
                      <a:pt x="1" y="3"/>
                      <a:pt x="1" y="3"/>
                      <a:pt x="1" y="3"/>
                    </a:cubicBezTo>
                    <a:cubicBezTo>
                      <a:pt x="0" y="3"/>
                      <a:pt x="0" y="3"/>
                      <a:pt x="0" y="3"/>
                    </a:cubicBezTo>
                    <a:cubicBezTo>
                      <a:pt x="1" y="3"/>
                      <a:pt x="1" y="3"/>
                      <a:pt x="1" y="3"/>
                    </a:cubicBezTo>
                    <a:cubicBezTo>
                      <a:pt x="0" y="3"/>
                      <a:pt x="0" y="3"/>
                      <a:pt x="0" y="3"/>
                    </a:cubicBezTo>
                    <a:cubicBezTo>
                      <a:pt x="2" y="0"/>
                      <a:pt x="2" y="0"/>
                      <a:pt x="2" y="0"/>
                    </a:cubicBezTo>
                    <a:cubicBezTo>
                      <a:pt x="2" y="0"/>
                      <a:pt x="2" y="0"/>
                      <a:pt x="2" y="0"/>
                    </a:cubicBezTo>
                    <a:cubicBezTo>
                      <a:pt x="3" y="0"/>
                      <a:pt x="4" y="0"/>
                      <a:pt x="5" y="0"/>
                    </a:cubicBezTo>
                    <a:cubicBezTo>
                      <a:pt x="24" y="1"/>
                      <a:pt x="37" y="10"/>
                      <a:pt x="37" y="10"/>
                    </a:cubicBezTo>
                    <a:close/>
                    <a:moveTo>
                      <a:pt x="36" y="12"/>
                    </a:moveTo>
                    <a:cubicBezTo>
                      <a:pt x="36" y="11"/>
                      <a:pt x="36" y="11"/>
                      <a:pt x="36" y="11"/>
                    </a:cubicBezTo>
                    <a:cubicBezTo>
                      <a:pt x="35" y="10"/>
                      <a:pt x="32" y="8"/>
                      <a:pt x="28" y="6"/>
                    </a:cubicBezTo>
                    <a:cubicBezTo>
                      <a:pt x="22" y="4"/>
                      <a:pt x="14" y="1"/>
                      <a:pt x="4" y="1"/>
                    </a:cubicBezTo>
                    <a:cubicBezTo>
                      <a:pt x="4" y="1"/>
                      <a:pt x="3" y="1"/>
                      <a:pt x="3" y="1"/>
                    </a:cubicBezTo>
                    <a:cubicBezTo>
                      <a:pt x="1" y="3"/>
                      <a:pt x="1" y="3"/>
                      <a:pt x="1" y="3"/>
                    </a:cubicBezTo>
                    <a:cubicBezTo>
                      <a:pt x="2" y="3"/>
                      <a:pt x="4" y="3"/>
                      <a:pt x="7" y="3"/>
                    </a:cubicBezTo>
                    <a:cubicBezTo>
                      <a:pt x="13" y="3"/>
                      <a:pt x="24" y="4"/>
                      <a:pt x="36" y="1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7" name="Freeform 476"/>
              <p:cNvSpPr>
                <a:spLocks noEditPoints="1"/>
              </p:cNvSpPr>
              <p:nvPr/>
            </p:nvSpPr>
            <p:spPr bwMode="auto">
              <a:xfrm>
                <a:off x="3096" y="1563"/>
                <a:ext cx="58" cy="21"/>
              </a:xfrm>
              <a:custGeom>
                <a:avLst/>
                <a:gdLst>
                  <a:gd name="T0" fmla="*/ 24 w 27"/>
                  <a:gd name="T1" fmla="*/ 7 h 10"/>
                  <a:gd name="T2" fmla="*/ 23 w 27"/>
                  <a:gd name="T3" fmla="*/ 8 h 10"/>
                  <a:gd name="T4" fmla="*/ 27 w 27"/>
                  <a:gd name="T5" fmla="*/ 10 h 10"/>
                  <a:gd name="T6" fmla="*/ 27 w 27"/>
                  <a:gd name="T7" fmla="*/ 9 h 10"/>
                  <a:gd name="T8" fmla="*/ 24 w 27"/>
                  <a:gd name="T9" fmla="*/ 7 h 10"/>
                  <a:gd name="T10" fmla="*/ 4 w 27"/>
                  <a:gd name="T11" fmla="*/ 0 h 10"/>
                  <a:gd name="T12" fmla="*/ 0 w 27"/>
                  <a:gd name="T13" fmla="*/ 1 h 10"/>
                  <a:gd name="T14" fmla="*/ 15 w 27"/>
                  <a:gd name="T15" fmla="*/ 4 h 10"/>
                  <a:gd name="T16" fmla="*/ 16 w 27"/>
                  <a:gd name="T17" fmla="*/ 4 h 10"/>
                  <a:gd name="T18" fmla="*/ 4 w 2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
                    <a:moveTo>
                      <a:pt x="24" y="7"/>
                    </a:moveTo>
                    <a:cubicBezTo>
                      <a:pt x="23" y="8"/>
                      <a:pt x="23" y="8"/>
                      <a:pt x="23" y="8"/>
                    </a:cubicBezTo>
                    <a:cubicBezTo>
                      <a:pt x="25" y="8"/>
                      <a:pt x="26" y="9"/>
                      <a:pt x="27" y="10"/>
                    </a:cubicBezTo>
                    <a:cubicBezTo>
                      <a:pt x="27" y="9"/>
                      <a:pt x="27" y="9"/>
                      <a:pt x="27" y="9"/>
                    </a:cubicBezTo>
                    <a:cubicBezTo>
                      <a:pt x="26" y="8"/>
                      <a:pt x="25" y="8"/>
                      <a:pt x="24" y="7"/>
                    </a:cubicBezTo>
                    <a:close/>
                    <a:moveTo>
                      <a:pt x="4" y="0"/>
                    </a:moveTo>
                    <a:cubicBezTo>
                      <a:pt x="3" y="1"/>
                      <a:pt x="2" y="1"/>
                      <a:pt x="0" y="1"/>
                    </a:cubicBezTo>
                    <a:cubicBezTo>
                      <a:pt x="6" y="2"/>
                      <a:pt x="11" y="3"/>
                      <a:pt x="15" y="4"/>
                    </a:cubicBezTo>
                    <a:cubicBezTo>
                      <a:pt x="15" y="4"/>
                      <a:pt x="16" y="4"/>
                      <a:pt x="16" y="4"/>
                    </a:cubicBezTo>
                    <a:cubicBezTo>
                      <a:pt x="13" y="2"/>
                      <a:pt x="9" y="1"/>
                      <a:pt x="4"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8" name="Freeform 477"/>
              <p:cNvSpPr>
                <a:spLocks noEditPoints="1"/>
              </p:cNvSpPr>
              <p:nvPr/>
            </p:nvSpPr>
            <p:spPr bwMode="auto">
              <a:xfrm>
                <a:off x="3105" y="1563"/>
                <a:ext cx="49" cy="19"/>
              </a:xfrm>
              <a:custGeom>
                <a:avLst/>
                <a:gdLst>
                  <a:gd name="T0" fmla="*/ 20 w 23"/>
                  <a:gd name="T1" fmla="*/ 7 h 9"/>
                  <a:gd name="T2" fmla="*/ 20 w 23"/>
                  <a:gd name="T3" fmla="*/ 7 h 9"/>
                  <a:gd name="T4" fmla="*/ 23 w 23"/>
                  <a:gd name="T5" fmla="*/ 9 h 9"/>
                  <a:gd name="T6" fmla="*/ 23 w 23"/>
                  <a:gd name="T7" fmla="*/ 9 h 9"/>
                  <a:gd name="T8" fmla="*/ 20 w 23"/>
                  <a:gd name="T9" fmla="*/ 7 h 9"/>
                  <a:gd name="T10" fmla="*/ 0 w 23"/>
                  <a:gd name="T11" fmla="*/ 0 h 9"/>
                  <a:gd name="T12" fmla="*/ 0 w 23"/>
                  <a:gd name="T13" fmla="*/ 0 h 9"/>
                  <a:gd name="T14" fmla="*/ 12 w 23"/>
                  <a:gd name="T15" fmla="*/ 4 h 9"/>
                  <a:gd name="T16" fmla="*/ 13 w 23"/>
                  <a:gd name="T17" fmla="*/ 3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20" y="7"/>
                    </a:moveTo>
                    <a:cubicBezTo>
                      <a:pt x="20" y="7"/>
                      <a:pt x="20" y="7"/>
                      <a:pt x="20" y="7"/>
                    </a:cubicBezTo>
                    <a:cubicBezTo>
                      <a:pt x="21" y="8"/>
                      <a:pt x="22" y="8"/>
                      <a:pt x="23" y="9"/>
                    </a:cubicBezTo>
                    <a:cubicBezTo>
                      <a:pt x="23" y="9"/>
                      <a:pt x="23" y="9"/>
                      <a:pt x="23" y="9"/>
                    </a:cubicBezTo>
                    <a:cubicBezTo>
                      <a:pt x="23" y="8"/>
                      <a:pt x="22" y="7"/>
                      <a:pt x="20" y="7"/>
                    </a:cubicBezTo>
                    <a:close/>
                    <a:moveTo>
                      <a:pt x="0" y="0"/>
                    </a:moveTo>
                    <a:cubicBezTo>
                      <a:pt x="0" y="0"/>
                      <a:pt x="0" y="0"/>
                      <a:pt x="0" y="0"/>
                    </a:cubicBezTo>
                    <a:cubicBezTo>
                      <a:pt x="5" y="1"/>
                      <a:pt x="9" y="2"/>
                      <a:pt x="12" y="4"/>
                    </a:cubicBezTo>
                    <a:cubicBezTo>
                      <a:pt x="13" y="3"/>
                      <a:pt x="13" y="3"/>
                      <a:pt x="13" y="3"/>
                    </a:cubicBezTo>
                    <a:cubicBezTo>
                      <a:pt x="9" y="2"/>
                      <a:pt x="5" y="1"/>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9" name="Freeform 478"/>
              <p:cNvSpPr>
                <a:spLocks/>
              </p:cNvSpPr>
              <p:nvPr/>
            </p:nvSpPr>
            <p:spPr bwMode="auto">
              <a:xfrm>
                <a:off x="3120" y="1553"/>
                <a:ext cx="25" cy="12"/>
              </a:xfrm>
              <a:custGeom>
                <a:avLst/>
                <a:gdLst>
                  <a:gd name="T0" fmla="*/ 0 w 12"/>
                  <a:gd name="T1" fmla="*/ 2 h 6"/>
                  <a:gd name="T2" fmla="*/ 11 w 12"/>
                  <a:gd name="T3" fmla="*/ 6 h 6"/>
                  <a:gd name="T4" fmla="*/ 12 w 12"/>
                  <a:gd name="T5" fmla="*/ 4 h 6"/>
                  <a:gd name="T6" fmla="*/ 1 w 12"/>
                  <a:gd name="T7" fmla="*/ 0 h 6"/>
                  <a:gd name="T8" fmla="*/ 0 w 12"/>
                  <a:gd name="T9" fmla="*/ 2 h 6"/>
                </a:gdLst>
                <a:ahLst/>
                <a:cxnLst>
                  <a:cxn ang="0">
                    <a:pos x="T0" y="T1"/>
                  </a:cxn>
                  <a:cxn ang="0">
                    <a:pos x="T2" y="T3"/>
                  </a:cxn>
                  <a:cxn ang="0">
                    <a:pos x="T4" y="T5"/>
                  </a:cxn>
                  <a:cxn ang="0">
                    <a:pos x="T6" y="T7"/>
                  </a:cxn>
                  <a:cxn ang="0">
                    <a:pos x="T8" y="T9"/>
                  </a:cxn>
                </a:cxnLst>
                <a:rect l="0" t="0" r="r" b="b"/>
                <a:pathLst>
                  <a:path w="12" h="6">
                    <a:moveTo>
                      <a:pt x="0" y="2"/>
                    </a:moveTo>
                    <a:cubicBezTo>
                      <a:pt x="0" y="2"/>
                      <a:pt x="7" y="2"/>
                      <a:pt x="11" y="6"/>
                    </a:cubicBezTo>
                    <a:cubicBezTo>
                      <a:pt x="11" y="6"/>
                      <a:pt x="12" y="5"/>
                      <a:pt x="12" y="4"/>
                    </a:cubicBezTo>
                    <a:cubicBezTo>
                      <a:pt x="11" y="4"/>
                      <a:pt x="6" y="0"/>
                      <a:pt x="1" y="0"/>
                    </a:cubicBezTo>
                    <a:lnTo>
                      <a:pt x="0" y="2"/>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0" name="Freeform 479"/>
              <p:cNvSpPr>
                <a:spLocks noEditPoints="1"/>
              </p:cNvSpPr>
              <p:nvPr/>
            </p:nvSpPr>
            <p:spPr bwMode="auto">
              <a:xfrm>
                <a:off x="3118" y="1550"/>
                <a:ext cx="27" cy="15"/>
              </a:xfrm>
              <a:custGeom>
                <a:avLst/>
                <a:gdLst>
                  <a:gd name="T0" fmla="*/ 13 w 13"/>
                  <a:gd name="T1" fmla="*/ 7 h 7"/>
                  <a:gd name="T2" fmla="*/ 13 w 13"/>
                  <a:gd name="T3" fmla="*/ 7 h 7"/>
                  <a:gd name="T4" fmla="*/ 12 w 13"/>
                  <a:gd name="T5" fmla="*/ 7 h 7"/>
                  <a:gd name="T6" fmla="*/ 1 w 13"/>
                  <a:gd name="T7" fmla="*/ 3 h 7"/>
                  <a:gd name="T8" fmla="*/ 0 w 13"/>
                  <a:gd name="T9" fmla="*/ 3 h 7"/>
                  <a:gd name="T10" fmla="*/ 0 w 13"/>
                  <a:gd name="T11" fmla="*/ 3 h 7"/>
                  <a:gd name="T12" fmla="*/ 1 w 13"/>
                  <a:gd name="T13" fmla="*/ 3 h 7"/>
                  <a:gd name="T14" fmla="*/ 0 w 13"/>
                  <a:gd name="T15" fmla="*/ 3 h 7"/>
                  <a:gd name="T16" fmla="*/ 2 w 13"/>
                  <a:gd name="T17" fmla="*/ 0 h 7"/>
                  <a:gd name="T18" fmla="*/ 2 w 13"/>
                  <a:gd name="T19" fmla="*/ 0 h 7"/>
                  <a:gd name="T20" fmla="*/ 9 w 13"/>
                  <a:gd name="T21" fmla="*/ 3 h 7"/>
                  <a:gd name="T22" fmla="*/ 13 w 13"/>
                  <a:gd name="T23" fmla="*/ 5 h 7"/>
                  <a:gd name="T24" fmla="*/ 13 w 13"/>
                  <a:gd name="T25" fmla="*/ 6 h 7"/>
                  <a:gd name="T26" fmla="*/ 13 w 13"/>
                  <a:gd name="T27" fmla="*/ 7 h 7"/>
                  <a:gd name="T28" fmla="*/ 9 w 13"/>
                  <a:gd name="T29" fmla="*/ 3 h 7"/>
                  <a:gd name="T30" fmla="*/ 2 w 13"/>
                  <a:gd name="T31" fmla="*/ 1 h 7"/>
                  <a:gd name="T32" fmla="*/ 1 w 13"/>
                  <a:gd name="T33" fmla="*/ 3 h 7"/>
                  <a:gd name="T34" fmla="*/ 12 w 13"/>
                  <a:gd name="T35" fmla="*/ 6 h 7"/>
                  <a:gd name="T36" fmla="*/ 12 w 13"/>
                  <a:gd name="T37" fmla="*/ 6 h 7"/>
                  <a:gd name="T38" fmla="*/ 12 w 13"/>
                  <a:gd name="T39" fmla="*/ 6 h 7"/>
                  <a:gd name="T40" fmla="*/ 9 w 13"/>
                  <a:gd name="T4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7">
                    <a:moveTo>
                      <a:pt x="13" y="7"/>
                    </a:moveTo>
                    <a:cubicBezTo>
                      <a:pt x="13" y="7"/>
                      <a:pt x="13" y="7"/>
                      <a:pt x="13" y="7"/>
                    </a:cubicBezTo>
                    <a:cubicBezTo>
                      <a:pt x="12" y="7"/>
                      <a:pt x="12" y="7"/>
                      <a:pt x="12" y="7"/>
                    </a:cubicBezTo>
                    <a:cubicBezTo>
                      <a:pt x="7" y="4"/>
                      <a:pt x="1" y="3"/>
                      <a:pt x="1" y="3"/>
                    </a:cubicBezTo>
                    <a:cubicBezTo>
                      <a:pt x="0" y="3"/>
                      <a:pt x="0" y="3"/>
                      <a:pt x="0" y="3"/>
                    </a:cubicBezTo>
                    <a:cubicBezTo>
                      <a:pt x="0" y="3"/>
                      <a:pt x="0" y="3"/>
                      <a:pt x="0" y="3"/>
                    </a:cubicBezTo>
                    <a:cubicBezTo>
                      <a:pt x="1" y="3"/>
                      <a:pt x="1" y="3"/>
                      <a:pt x="1" y="3"/>
                    </a:cubicBezTo>
                    <a:cubicBezTo>
                      <a:pt x="0" y="3"/>
                      <a:pt x="0" y="3"/>
                      <a:pt x="0" y="3"/>
                    </a:cubicBezTo>
                    <a:cubicBezTo>
                      <a:pt x="2" y="0"/>
                      <a:pt x="2" y="0"/>
                      <a:pt x="2" y="0"/>
                    </a:cubicBezTo>
                    <a:cubicBezTo>
                      <a:pt x="2" y="0"/>
                      <a:pt x="2" y="0"/>
                      <a:pt x="2" y="0"/>
                    </a:cubicBezTo>
                    <a:cubicBezTo>
                      <a:pt x="5" y="1"/>
                      <a:pt x="7" y="2"/>
                      <a:pt x="9" y="3"/>
                    </a:cubicBezTo>
                    <a:cubicBezTo>
                      <a:pt x="11" y="4"/>
                      <a:pt x="13" y="5"/>
                      <a:pt x="13" y="5"/>
                    </a:cubicBezTo>
                    <a:cubicBezTo>
                      <a:pt x="13" y="6"/>
                      <a:pt x="13" y="6"/>
                      <a:pt x="13" y="6"/>
                    </a:cubicBezTo>
                    <a:cubicBezTo>
                      <a:pt x="13" y="7"/>
                      <a:pt x="13" y="7"/>
                      <a:pt x="13" y="7"/>
                    </a:cubicBezTo>
                    <a:close/>
                    <a:moveTo>
                      <a:pt x="9" y="3"/>
                    </a:moveTo>
                    <a:cubicBezTo>
                      <a:pt x="7" y="2"/>
                      <a:pt x="5" y="1"/>
                      <a:pt x="2" y="1"/>
                    </a:cubicBezTo>
                    <a:cubicBezTo>
                      <a:pt x="1" y="3"/>
                      <a:pt x="1" y="3"/>
                      <a:pt x="1" y="3"/>
                    </a:cubicBezTo>
                    <a:cubicBezTo>
                      <a:pt x="3" y="3"/>
                      <a:pt x="8" y="3"/>
                      <a:pt x="12" y="6"/>
                    </a:cubicBezTo>
                    <a:cubicBezTo>
                      <a:pt x="12" y="6"/>
                      <a:pt x="12" y="6"/>
                      <a:pt x="12" y="6"/>
                    </a:cubicBezTo>
                    <a:cubicBezTo>
                      <a:pt x="12" y="6"/>
                      <a:pt x="12" y="6"/>
                      <a:pt x="12" y="6"/>
                    </a:cubicBezTo>
                    <a:cubicBezTo>
                      <a:pt x="12" y="5"/>
                      <a:pt x="11" y="4"/>
                      <a:pt x="9"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1" name="Freeform 480"/>
              <p:cNvSpPr>
                <a:spLocks/>
              </p:cNvSpPr>
              <p:nvPr/>
            </p:nvSpPr>
            <p:spPr bwMode="auto">
              <a:xfrm>
                <a:off x="3126" y="1555"/>
                <a:ext cx="15" cy="6"/>
              </a:xfrm>
              <a:custGeom>
                <a:avLst/>
                <a:gdLst>
                  <a:gd name="T0" fmla="*/ 1 w 7"/>
                  <a:gd name="T1" fmla="*/ 0 h 3"/>
                  <a:gd name="T2" fmla="*/ 0 w 7"/>
                  <a:gd name="T3" fmla="*/ 0 h 3"/>
                  <a:gd name="T4" fmla="*/ 7 w 7"/>
                  <a:gd name="T5" fmla="*/ 3 h 3"/>
                  <a:gd name="T6" fmla="*/ 7 w 7"/>
                  <a:gd name="T7" fmla="*/ 3 h 3"/>
                  <a:gd name="T8" fmla="*/ 5 w 7"/>
                  <a:gd name="T9" fmla="*/ 1 h 3"/>
                  <a:gd name="T10" fmla="*/ 1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1" y="0"/>
                    </a:moveTo>
                    <a:cubicBezTo>
                      <a:pt x="0" y="0"/>
                      <a:pt x="0" y="0"/>
                      <a:pt x="0" y="0"/>
                    </a:cubicBezTo>
                    <a:cubicBezTo>
                      <a:pt x="3" y="1"/>
                      <a:pt x="5" y="2"/>
                      <a:pt x="7" y="3"/>
                    </a:cubicBezTo>
                    <a:cubicBezTo>
                      <a:pt x="7" y="3"/>
                      <a:pt x="7" y="3"/>
                      <a:pt x="7" y="3"/>
                    </a:cubicBezTo>
                    <a:cubicBezTo>
                      <a:pt x="7" y="2"/>
                      <a:pt x="6" y="2"/>
                      <a:pt x="5" y="1"/>
                    </a:cubicBezTo>
                    <a:cubicBezTo>
                      <a:pt x="4" y="1"/>
                      <a:pt x="2" y="0"/>
                      <a:pt x="1" y="0"/>
                    </a:cubicBezTo>
                    <a:close/>
                  </a:path>
                </a:pathLst>
              </a:custGeom>
              <a:solidFill>
                <a:srgbClr val="959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2" name="Freeform 481"/>
              <p:cNvSpPr>
                <a:spLocks/>
              </p:cNvSpPr>
              <p:nvPr/>
            </p:nvSpPr>
            <p:spPr bwMode="auto">
              <a:xfrm>
                <a:off x="3128" y="1553"/>
                <a:ext cx="13" cy="8"/>
              </a:xfrm>
              <a:custGeom>
                <a:avLst/>
                <a:gdLst>
                  <a:gd name="T0" fmla="*/ 0 w 6"/>
                  <a:gd name="T1" fmla="*/ 0 h 4"/>
                  <a:gd name="T2" fmla="*/ 0 w 6"/>
                  <a:gd name="T3" fmla="*/ 1 h 4"/>
                  <a:gd name="T4" fmla="*/ 4 w 6"/>
                  <a:gd name="T5" fmla="*/ 2 h 4"/>
                  <a:gd name="T6" fmla="*/ 6 w 6"/>
                  <a:gd name="T7" fmla="*/ 4 h 4"/>
                  <a:gd name="T8" fmla="*/ 6 w 6"/>
                  <a:gd name="T9" fmla="*/ 3 h 4"/>
                  <a:gd name="T10" fmla="*/ 6 w 6"/>
                  <a:gd name="T11" fmla="*/ 3 h 4"/>
                  <a:gd name="T12" fmla="*/ 0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0"/>
                    </a:moveTo>
                    <a:cubicBezTo>
                      <a:pt x="0" y="1"/>
                      <a:pt x="0" y="1"/>
                      <a:pt x="0" y="1"/>
                    </a:cubicBezTo>
                    <a:cubicBezTo>
                      <a:pt x="1" y="1"/>
                      <a:pt x="3" y="2"/>
                      <a:pt x="4" y="2"/>
                    </a:cubicBezTo>
                    <a:cubicBezTo>
                      <a:pt x="5" y="3"/>
                      <a:pt x="6" y="3"/>
                      <a:pt x="6" y="4"/>
                    </a:cubicBezTo>
                    <a:cubicBezTo>
                      <a:pt x="6" y="3"/>
                      <a:pt x="6" y="3"/>
                      <a:pt x="6" y="3"/>
                    </a:cubicBezTo>
                    <a:cubicBezTo>
                      <a:pt x="6" y="3"/>
                      <a:pt x="6" y="3"/>
                      <a:pt x="6" y="3"/>
                    </a:cubicBezTo>
                    <a:cubicBezTo>
                      <a:pt x="5" y="2"/>
                      <a:pt x="2" y="1"/>
                      <a:pt x="0" y="0"/>
                    </a:cubicBezTo>
                    <a:close/>
                  </a:path>
                </a:pathLst>
              </a:custGeom>
              <a:solidFill>
                <a:srgbClr val="828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3" name="Freeform 482"/>
              <p:cNvSpPr>
                <a:spLocks/>
              </p:cNvSpPr>
              <p:nvPr/>
            </p:nvSpPr>
            <p:spPr bwMode="auto">
              <a:xfrm>
                <a:off x="3026" y="1699"/>
                <a:ext cx="87" cy="17"/>
              </a:xfrm>
              <a:custGeom>
                <a:avLst/>
                <a:gdLst>
                  <a:gd name="T0" fmla="*/ 6 w 41"/>
                  <a:gd name="T1" fmla="*/ 6 h 8"/>
                  <a:gd name="T2" fmla="*/ 21 w 41"/>
                  <a:gd name="T3" fmla="*/ 8 h 8"/>
                  <a:gd name="T4" fmla="*/ 35 w 41"/>
                  <a:gd name="T5" fmla="*/ 6 h 8"/>
                  <a:gd name="T6" fmla="*/ 40 w 41"/>
                  <a:gd name="T7" fmla="*/ 1 h 8"/>
                  <a:gd name="T8" fmla="*/ 32 w 41"/>
                  <a:gd name="T9" fmla="*/ 2 h 8"/>
                  <a:gd name="T10" fmla="*/ 26 w 41"/>
                  <a:gd name="T11" fmla="*/ 3 h 8"/>
                  <a:gd name="T12" fmla="*/ 20 w 41"/>
                  <a:gd name="T13" fmla="*/ 3 h 8"/>
                  <a:gd name="T14" fmla="*/ 15 w 41"/>
                  <a:gd name="T15" fmla="*/ 3 h 8"/>
                  <a:gd name="T16" fmla="*/ 9 w 41"/>
                  <a:gd name="T17" fmla="*/ 2 h 8"/>
                  <a:gd name="T18" fmla="*/ 2 w 41"/>
                  <a:gd name="T19" fmla="*/ 1 h 8"/>
                  <a:gd name="T20" fmla="*/ 6 w 41"/>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
                    <a:moveTo>
                      <a:pt x="6" y="6"/>
                    </a:moveTo>
                    <a:cubicBezTo>
                      <a:pt x="11" y="8"/>
                      <a:pt x="17" y="8"/>
                      <a:pt x="21" y="8"/>
                    </a:cubicBezTo>
                    <a:cubicBezTo>
                      <a:pt x="24" y="8"/>
                      <a:pt x="30" y="8"/>
                      <a:pt x="35" y="6"/>
                    </a:cubicBezTo>
                    <a:cubicBezTo>
                      <a:pt x="41" y="3"/>
                      <a:pt x="41" y="1"/>
                      <a:pt x="40" y="1"/>
                    </a:cubicBezTo>
                    <a:cubicBezTo>
                      <a:pt x="38" y="0"/>
                      <a:pt x="35" y="1"/>
                      <a:pt x="32" y="2"/>
                    </a:cubicBezTo>
                    <a:cubicBezTo>
                      <a:pt x="29" y="3"/>
                      <a:pt x="26" y="3"/>
                      <a:pt x="26" y="3"/>
                    </a:cubicBezTo>
                    <a:cubicBezTo>
                      <a:pt x="23" y="3"/>
                      <a:pt x="21" y="3"/>
                      <a:pt x="20" y="3"/>
                    </a:cubicBezTo>
                    <a:cubicBezTo>
                      <a:pt x="18" y="3"/>
                      <a:pt x="17" y="3"/>
                      <a:pt x="15" y="3"/>
                    </a:cubicBezTo>
                    <a:cubicBezTo>
                      <a:pt x="15" y="3"/>
                      <a:pt x="12" y="3"/>
                      <a:pt x="9" y="2"/>
                    </a:cubicBezTo>
                    <a:cubicBezTo>
                      <a:pt x="6" y="1"/>
                      <a:pt x="4" y="0"/>
                      <a:pt x="2" y="1"/>
                    </a:cubicBezTo>
                    <a:cubicBezTo>
                      <a:pt x="0" y="1"/>
                      <a:pt x="1" y="3"/>
                      <a:pt x="6"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4" name="Freeform 483"/>
              <p:cNvSpPr>
                <a:spLocks noEditPoints="1"/>
              </p:cNvSpPr>
              <p:nvPr/>
            </p:nvSpPr>
            <p:spPr bwMode="auto">
              <a:xfrm>
                <a:off x="3028" y="1699"/>
                <a:ext cx="85" cy="17"/>
              </a:xfrm>
              <a:custGeom>
                <a:avLst/>
                <a:gdLst>
                  <a:gd name="T0" fmla="*/ 1 w 40"/>
                  <a:gd name="T1" fmla="*/ 0 h 8"/>
                  <a:gd name="T2" fmla="*/ 9 w 40"/>
                  <a:gd name="T3" fmla="*/ 2 h 8"/>
                  <a:gd name="T4" fmla="*/ 13 w 40"/>
                  <a:gd name="T5" fmla="*/ 3 h 8"/>
                  <a:gd name="T6" fmla="*/ 14 w 40"/>
                  <a:gd name="T7" fmla="*/ 3 h 8"/>
                  <a:gd name="T8" fmla="*/ 16 w 40"/>
                  <a:gd name="T9" fmla="*/ 3 h 8"/>
                  <a:gd name="T10" fmla="*/ 19 w 40"/>
                  <a:gd name="T11" fmla="*/ 3 h 8"/>
                  <a:gd name="T12" fmla="*/ 21 w 40"/>
                  <a:gd name="T13" fmla="*/ 3 h 8"/>
                  <a:gd name="T14" fmla="*/ 25 w 40"/>
                  <a:gd name="T15" fmla="*/ 3 h 8"/>
                  <a:gd name="T16" fmla="*/ 26 w 40"/>
                  <a:gd name="T17" fmla="*/ 3 h 8"/>
                  <a:gd name="T18" fmla="*/ 31 w 40"/>
                  <a:gd name="T19" fmla="*/ 2 h 8"/>
                  <a:gd name="T20" fmla="*/ 38 w 40"/>
                  <a:gd name="T21" fmla="*/ 0 h 8"/>
                  <a:gd name="T22" fmla="*/ 39 w 40"/>
                  <a:gd name="T23" fmla="*/ 0 h 8"/>
                  <a:gd name="T24" fmla="*/ 40 w 40"/>
                  <a:gd name="T25" fmla="*/ 1 h 8"/>
                  <a:gd name="T26" fmla="*/ 35 w 40"/>
                  <a:gd name="T27" fmla="*/ 6 h 8"/>
                  <a:gd name="T28" fmla="*/ 22 w 40"/>
                  <a:gd name="T29" fmla="*/ 8 h 8"/>
                  <a:gd name="T30" fmla="*/ 20 w 40"/>
                  <a:gd name="T31" fmla="*/ 8 h 8"/>
                  <a:gd name="T32" fmla="*/ 18 w 40"/>
                  <a:gd name="T33" fmla="*/ 8 h 8"/>
                  <a:gd name="T34" fmla="*/ 5 w 40"/>
                  <a:gd name="T35" fmla="*/ 6 h 8"/>
                  <a:gd name="T36" fmla="*/ 5 w 40"/>
                  <a:gd name="T37" fmla="*/ 6 h 8"/>
                  <a:gd name="T38" fmla="*/ 5 w 40"/>
                  <a:gd name="T39" fmla="*/ 6 h 8"/>
                  <a:gd name="T40" fmla="*/ 0 w 40"/>
                  <a:gd name="T41" fmla="*/ 1 h 8"/>
                  <a:gd name="T42" fmla="*/ 1 w 40"/>
                  <a:gd name="T43" fmla="*/ 0 h 8"/>
                  <a:gd name="T44" fmla="*/ 1 w 40"/>
                  <a:gd name="T45" fmla="*/ 0 h 8"/>
                  <a:gd name="T46" fmla="*/ 8 w 40"/>
                  <a:gd name="T47" fmla="*/ 2 h 8"/>
                  <a:gd name="T48" fmla="*/ 1 w 40"/>
                  <a:gd name="T49" fmla="*/ 1 h 8"/>
                  <a:gd name="T50" fmla="*/ 1 w 40"/>
                  <a:gd name="T51" fmla="*/ 1 h 8"/>
                  <a:gd name="T52" fmla="*/ 1 w 40"/>
                  <a:gd name="T53" fmla="*/ 1 h 8"/>
                  <a:gd name="T54" fmla="*/ 6 w 40"/>
                  <a:gd name="T55" fmla="*/ 5 h 8"/>
                  <a:gd name="T56" fmla="*/ 18 w 40"/>
                  <a:gd name="T57" fmla="*/ 7 h 8"/>
                  <a:gd name="T58" fmla="*/ 20 w 40"/>
                  <a:gd name="T59" fmla="*/ 7 h 8"/>
                  <a:gd name="T60" fmla="*/ 22 w 40"/>
                  <a:gd name="T61" fmla="*/ 7 h 8"/>
                  <a:gd name="T62" fmla="*/ 34 w 40"/>
                  <a:gd name="T63" fmla="*/ 5 h 8"/>
                  <a:gd name="T64" fmla="*/ 39 w 40"/>
                  <a:gd name="T65" fmla="*/ 1 h 8"/>
                  <a:gd name="T66" fmla="*/ 39 w 40"/>
                  <a:gd name="T67" fmla="*/ 1 h 8"/>
                  <a:gd name="T68" fmla="*/ 38 w 40"/>
                  <a:gd name="T69" fmla="*/ 1 h 8"/>
                  <a:gd name="T70" fmla="*/ 32 w 40"/>
                  <a:gd name="T71" fmla="*/ 2 h 8"/>
                  <a:gd name="T72" fmla="*/ 26 w 40"/>
                  <a:gd name="T73" fmla="*/ 3 h 8"/>
                  <a:gd name="T74" fmla="*/ 25 w 40"/>
                  <a:gd name="T75" fmla="*/ 3 h 8"/>
                  <a:gd name="T76" fmla="*/ 21 w 40"/>
                  <a:gd name="T77" fmla="*/ 3 h 8"/>
                  <a:gd name="T78" fmla="*/ 19 w 40"/>
                  <a:gd name="T79" fmla="*/ 3 h 8"/>
                  <a:gd name="T80" fmla="*/ 16 w 40"/>
                  <a:gd name="T81" fmla="*/ 3 h 8"/>
                  <a:gd name="T82" fmla="*/ 15 w 40"/>
                  <a:gd name="T83" fmla="*/ 3 h 8"/>
                  <a:gd name="T84" fmla="*/ 13 w 40"/>
                  <a:gd name="T85" fmla="*/ 3 h 8"/>
                  <a:gd name="T86" fmla="*/ 8 w 40"/>
                  <a:gd name="T8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
                    <a:moveTo>
                      <a:pt x="1" y="0"/>
                    </a:moveTo>
                    <a:cubicBezTo>
                      <a:pt x="3" y="0"/>
                      <a:pt x="6" y="1"/>
                      <a:pt x="9" y="2"/>
                    </a:cubicBezTo>
                    <a:cubicBezTo>
                      <a:pt x="10" y="3"/>
                      <a:pt x="12" y="3"/>
                      <a:pt x="13" y="3"/>
                    </a:cubicBezTo>
                    <a:cubicBezTo>
                      <a:pt x="14" y="3"/>
                      <a:pt x="14" y="3"/>
                      <a:pt x="14" y="3"/>
                    </a:cubicBezTo>
                    <a:cubicBezTo>
                      <a:pt x="15" y="3"/>
                      <a:pt x="15" y="3"/>
                      <a:pt x="16" y="3"/>
                    </a:cubicBezTo>
                    <a:cubicBezTo>
                      <a:pt x="17" y="3"/>
                      <a:pt x="18" y="3"/>
                      <a:pt x="19" y="3"/>
                    </a:cubicBezTo>
                    <a:cubicBezTo>
                      <a:pt x="19" y="3"/>
                      <a:pt x="20" y="3"/>
                      <a:pt x="21" y="3"/>
                    </a:cubicBezTo>
                    <a:cubicBezTo>
                      <a:pt x="22" y="3"/>
                      <a:pt x="24" y="3"/>
                      <a:pt x="25" y="3"/>
                    </a:cubicBezTo>
                    <a:cubicBezTo>
                      <a:pt x="25" y="3"/>
                      <a:pt x="25" y="3"/>
                      <a:pt x="26" y="3"/>
                    </a:cubicBezTo>
                    <a:cubicBezTo>
                      <a:pt x="27" y="3"/>
                      <a:pt x="29" y="3"/>
                      <a:pt x="31" y="2"/>
                    </a:cubicBezTo>
                    <a:cubicBezTo>
                      <a:pt x="34" y="1"/>
                      <a:pt x="36" y="0"/>
                      <a:pt x="38" y="0"/>
                    </a:cubicBezTo>
                    <a:cubicBezTo>
                      <a:pt x="39" y="0"/>
                      <a:pt x="39" y="0"/>
                      <a:pt x="39" y="0"/>
                    </a:cubicBezTo>
                    <a:cubicBezTo>
                      <a:pt x="40" y="0"/>
                      <a:pt x="40" y="1"/>
                      <a:pt x="40" y="1"/>
                    </a:cubicBezTo>
                    <a:cubicBezTo>
                      <a:pt x="40" y="2"/>
                      <a:pt x="39" y="4"/>
                      <a:pt x="35" y="6"/>
                    </a:cubicBezTo>
                    <a:cubicBezTo>
                      <a:pt x="30" y="8"/>
                      <a:pt x="26" y="8"/>
                      <a:pt x="22" y="8"/>
                    </a:cubicBezTo>
                    <a:cubicBezTo>
                      <a:pt x="21" y="8"/>
                      <a:pt x="20" y="8"/>
                      <a:pt x="20" y="8"/>
                    </a:cubicBezTo>
                    <a:cubicBezTo>
                      <a:pt x="19" y="8"/>
                      <a:pt x="18" y="8"/>
                      <a:pt x="18" y="8"/>
                    </a:cubicBezTo>
                    <a:cubicBezTo>
                      <a:pt x="14" y="8"/>
                      <a:pt x="9" y="8"/>
                      <a:pt x="5" y="6"/>
                    </a:cubicBezTo>
                    <a:cubicBezTo>
                      <a:pt x="5" y="6"/>
                      <a:pt x="5" y="6"/>
                      <a:pt x="5" y="6"/>
                    </a:cubicBezTo>
                    <a:cubicBezTo>
                      <a:pt x="5" y="6"/>
                      <a:pt x="5" y="6"/>
                      <a:pt x="5" y="6"/>
                    </a:cubicBezTo>
                    <a:cubicBezTo>
                      <a:pt x="1" y="4"/>
                      <a:pt x="0" y="2"/>
                      <a:pt x="0" y="1"/>
                    </a:cubicBezTo>
                    <a:cubicBezTo>
                      <a:pt x="0" y="1"/>
                      <a:pt x="0" y="0"/>
                      <a:pt x="1" y="0"/>
                    </a:cubicBezTo>
                    <a:cubicBezTo>
                      <a:pt x="1" y="0"/>
                      <a:pt x="1" y="0"/>
                      <a:pt x="1" y="0"/>
                    </a:cubicBezTo>
                    <a:close/>
                    <a:moveTo>
                      <a:pt x="8" y="2"/>
                    </a:moveTo>
                    <a:cubicBezTo>
                      <a:pt x="5" y="1"/>
                      <a:pt x="3" y="1"/>
                      <a:pt x="1" y="1"/>
                    </a:cubicBezTo>
                    <a:cubicBezTo>
                      <a:pt x="1" y="1"/>
                      <a:pt x="1" y="1"/>
                      <a:pt x="1" y="1"/>
                    </a:cubicBezTo>
                    <a:cubicBezTo>
                      <a:pt x="1" y="1"/>
                      <a:pt x="1" y="1"/>
                      <a:pt x="1" y="1"/>
                    </a:cubicBezTo>
                    <a:cubicBezTo>
                      <a:pt x="0" y="2"/>
                      <a:pt x="2" y="4"/>
                      <a:pt x="6" y="5"/>
                    </a:cubicBezTo>
                    <a:cubicBezTo>
                      <a:pt x="10" y="7"/>
                      <a:pt x="14" y="7"/>
                      <a:pt x="18" y="7"/>
                    </a:cubicBezTo>
                    <a:cubicBezTo>
                      <a:pt x="18" y="7"/>
                      <a:pt x="19" y="7"/>
                      <a:pt x="20" y="7"/>
                    </a:cubicBezTo>
                    <a:cubicBezTo>
                      <a:pt x="20" y="7"/>
                      <a:pt x="21" y="7"/>
                      <a:pt x="22" y="7"/>
                    </a:cubicBezTo>
                    <a:cubicBezTo>
                      <a:pt x="25" y="7"/>
                      <a:pt x="30" y="7"/>
                      <a:pt x="34" y="5"/>
                    </a:cubicBezTo>
                    <a:cubicBezTo>
                      <a:pt x="38" y="4"/>
                      <a:pt x="39" y="2"/>
                      <a:pt x="39" y="1"/>
                    </a:cubicBezTo>
                    <a:cubicBezTo>
                      <a:pt x="39" y="1"/>
                      <a:pt x="39" y="1"/>
                      <a:pt x="39" y="1"/>
                    </a:cubicBezTo>
                    <a:cubicBezTo>
                      <a:pt x="38" y="1"/>
                      <a:pt x="38" y="1"/>
                      <a:pt x="38" y="1"/>
                    </a:cubicBezTo>
                    <a:cubicBezTo>
                      <a:pt x="37" y="1"/>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5" name="Freeform 484"/>
              <p:cNvSpPr>
                <a:spLocks noEditPoints="1"/>
              </p:cNvSpPr>
              <p:nvPr/>
            </p:nvSpPr>
            <p:spPr bwMode="auto">
              <a:xfrm>
                <a:off x="3084" y="1701"/>
                <a:ext cx="25" cy="13"/>
              </a:xfrm>
              <a:custGeom>
                <a:avLst/>
                <a:gdLst>
                  <a:gd name="T0" fmla="*/ 3 w 12"/>
                  <a:gd name="T1" fmla="*/ 5 h 6"/>
                  <a:gd name="T2" fmla="*/ 2 w 12"/>
                  <a:gd name="T3" fmla="*/ 5 h 6"/>
                  <a:gd name="T4" fmla="*/ 0 w 12"/>
                  <a:gd name="T5" fmla="*/ 6 h 6"/>
                  <a:gd name="T6" fmla="*/ 0 w 12"/>
                  <a:gd name="T7" fmla="*/ 6 h 6"/>
                  <a:gd name="T8" fmla="*/ 3 w 12"/>
                  <a:gd name="T9" fmla="*/ 6 h 6"/>
                  <a:gd name="T10" fmla="*/ 3 w 12"/>
                  <a:gd name="T11" fmla="*/ 5 h 6"/>
                  <a:gd name="T12" fmla="*/ 1 w 12"/>
                  <a:gd name="T13" fmla="*/ 3 h 6"/>
                  <a:gd name="T14" fmla="*/ 1 w 12"/>
                  <a:gd name="T15" fmla="*/ 3 h 6"/>
                  <a:gd name="T16" fmla="*/ 1 w 12"/>
                  <a:gd name="T17" fmla="*/ 3 h 6"/>
                  <a:gd name="T18" fmla="*/ 11 w 12"/>
                  <a:gd name="T19" fmla="*/ 2 h 6"/>
                  <a:gd name="T20" fmla="*/ 11 w 12"/>
                  <a:gd name="T21" fmla="*/ 2 h 6"/>
                  <a:gd name="T22" fmla="*/ 8 w 12"/>
                  <a:gd name="T23" fmla="*/ 4 h 6"/>
                  <a:gd name="T24" fmla="*/ 9 w 12"/>
                  <a:gd name="T25" fmla="*/ 4 h 6"/>
                  <a:gd name="T26" fmla="*/ 12 w 12"/>
                  <a:gd name="T27" fmla="*/ 2 h 6"/>
                  <a:gd name="T28" fmla="*/ 11 w 12"/>
                  <a:gd name="T29" fmla="*/ 2 h 6"/>
                  <a:gd name="T30" fmla="*/ 9 w 12"/>
                  <a:gd name="T31" fmla="*/ 0 h 6"/>
                  <a:gd name="T32" fmla="*/ 6 w 12"/>
                  <a:gd name="T33" fmla="*/ 1 h 6"/>
                  <a:gd name="T34" fmla="*/ 6 w 12"/>
                  <a:gd name="T35" fmla="*/ 2 h 6"/>
                  <a:gd name="T36" fmla="*/ 8 w 12"/>
                  <a:gd name="T37" fmla="*/ 1 h 6"/>
                  <a:gd name="T38" fmla="*/ 9 w 12"/>
                  <a:gd name="T39" fmla="*/ 1 h 6"/>
                  <a:gd name="T40" fmla="*/ 9 w 1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6">
                    <a:moveTo>
                      <a:pt x="3" y="5"/>
                    </a:moveTo>
                    <a:cubicBezTo>
                      <a:pt x="2" y="5"/>
                      <a:pt x="2" y="5"/>
                      <a:pt x="2" y="5"/>
                    </a:cubicBezTo>
                    <a:cubicBezTo>
                      <a:pt x="2" y="6"/>
                      <a:pt x="1" y="6"/>
                      <a:pt x="0" y="6"/>
                    </a:cubicBezTo>
                    <a:cubicBezTo>
                      <a:pt x="0" y="6"/>
                      <a:pt x="0" y="6"/>
                      <a:pt x="0" y="6"/>
                    </a:cubicBezTo>
                    <a:cubicBezTo>
                      <a:pt x="1" y="6"/>
                      <a:pt x="2" y="6"/>
                      <a:pt x="3" y="6"/>
                    </a:cubicBezTo>
                    <a:lnTo>
                      <a:pt x="3" y="5"/>
                    </a:lnTo>
                    <a:close/>
                    <a:moveTo>
                      <a:pt x="1" y="3"/>
                    </a:moveTo>
                    <a:cubicBezTo>
                      <a:pt x="1" y="3"/>
                      <a:pt x="1" y="3"/>
                      <a:pt x="1" y="3"/>
                    </a:cubicBezTo>
                    <a:cubicBezTo>
                      <a:pt x="1" y="3"/>
                      <a:pt x="1" y="3"/>
                      <a:pt x="1" y="3"/>
                    </a:cubicBezTo>
                    <a:close/>
                    <a:moveTo>
                      <a:pt x="11" y="2"/>
                    </a:moveTo>
                    <a:cubicBezTo>
                      <a:pt x="11" y="2"/>
                      <a:pt x="11" y="2"/>
                      <a:pt x="11" y="2"/>
                    </a:cubicBezTo>
                    <a:cubicBezTo>
                      <a:pt x="10" y="3"/>
                      <a:pt x="9" y="3"/>
                      <a:pt x="8" y="4"/>
                    </a:cubicBezTo>
                    <a:cubicBezTo>
                      <a:pt x="9" y="4"/>
                      <a:pt x="9" y="4"/>
                      <a:pt x="9" y="4"/>
                    </a:cubicBezTo>
                    <a:cubicBezTo>
                      <a:pt x="10" y="3"/>
                      <a:pt x="11" y="2"/>
                      <a:pt x="12" y="2"/>
                    </a:cubicBezTo>
                    <a:lnTo>
                      <a:pt x="11" y="2"/>
                    </a:lnTo>
                    <a:close/>
                    <a:moveTo>
                      <a:pt x="9" y="0"/>
                    </a:moveTo>
                    <a:cubicBezTo>
                      <a:pt x="8" y="1"/>
                      <a:pt x="7" y="1"/>
                      <a:pt x="6" y="1"/>
                    </a:cubicBezTo>
                    <a:cubicBezTo>
                      <a:pt x="6" y="2"/>
                      <a:pt x="6" y="2"/>
                      <a:pt x="6" y="2"/>
                    </a:cubicBezTo>
                    <a:cubicBezTo>
                      <a:pt x="7" y="1"/>
                      <a:pt x="7" y="1"/>
                      <a:pt x="8" y="1"/>
                    </a:cubicBezTo>
                    <a:cubicBezTo>
                      <a:pt x="8" y="1"/>
                      <a:pt x="9" y="1"/>
                      <a:pt x="9" y="1"/>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6" name="Freeform 485"/>
              <p:cNvSpPr>
                <a:spLocks noEditPoints="1"/>
              </p:cNvSpPr>
              <p:nvPr/>
            </p:nvSpPr>
            <p:spPr bwMode="auto">
              <a:xfrm>
                <a:off x="3084" y="1701"/>
                <a:ext cx="27" cy="13"/>
              </a:xfrm>
              <a:custGeom>
                <a:avLst/>
                <a:gdLst>
                  <a:gd name="T0" fmla="*/ 3 w 13"/>
                  <a:gd name="T1" fmla="*/ 6 h 6"/>
                  <a:gd name="T2" fmla="*/ 0 w 13"/>
                  <a:gd name="T3" fmla="*/ 6 h 6"/>
                  <a:gd name="T4" fmla="*/ 0 w 13"/>
                  <a:gd name="T5" fmla="*/ 6 h 6"/>
                  <a:gd name="T6" fmla="*/ 3 w 13"/>
                  <a:gd name="T7" fmla="*/ 6 h 6"/>
                  <a:gd name="T8" fmla="*/ 12 w 13"/>
                  <a:gd name="T9" fmla="*/ 2 h 6"/>
                  <a:gd name="T10" fmla="*/ 9 w 13"/>
                  <a:gd name="T11" fmla="*/ 4 h 6"/>
                  <a:gd name="T12" fmla="*/ 9 w 13"/>
                  <a:gd name="T13" fmla="*/ 4 h 6"/>
                  <a:gd name="T14" fmla="*/ 13 w 13"/>
                  <a:gd name="T15" fmla="*/ 2 h 6"/>
                  <a:gd name="T16" fmla="*/ 12 w 13"/>
                  <a:gd name="T17" fmla="*/ 2 h 6"/>
                  <a:gd name="T18" fmla="*/ 8 w 13"/>
                  <a:gd name="T19" fmla="*/ 0 h 6"/>
                  <a:gd name="T20" fmla="*/ 6 w 13"/>
                  <a:gd name="T21" fmla="*/ 1 h 6"/>
                  <a:gd name="T22" fmla="*/ 6 w 13"/>
                  <a:gd name="T23" fmla="*/ 1 h 6"/>
                  <a:gd name="T24" fmla="*/ 9 w 13"/>
                  <a:gd name="T25" fmla="*/ 0 h 6"/>
                  <a:gd name="T26" fmla="*/ 8 w 1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6">
                    <a:moveTo>
                      <a:pt x="3" y="6"/>
                    </a:moveTo>
                    <a:cubicBezTo>
                      <a:pt x="2" y="6"/>
                      <a:pt x="1" y="6"/>
                      <a:pt x="0" y="6"/>
                    </a:cubicBezTo>
                    <a:cubicBezTo>
                      <a:pt x="0" y="6"/>
                      <a:pt x="0" y="6"/>
                      <a:pt x="0" y="6"/>
                    </a:cubicBezTo>
                    <a:cubicBezTo>
                      <a:pt x="1" y="6"/>
                      <a:pt x="2" y="6"/>
                      <a:pt x="3" y="6"/>
                    </a:cubicBezTo>
                    <a:close/>
                    <a:moveTo>
                      <a:pt x="12" y="2"/>
                    </a:moveTo>
                    <a:cubicBezTo>
                      <a:pt x="11" y="2"/>
                      <a:pt x="10" y="3"/>
                      <a:pt x="9" y="4"/>
                    </a:cubicBezTo>
                    <a:cubicBezTo>
                      <a:pt x="9" y="4"/>
                      <a:pt x="9" y="4"/>
                      <a:pt x="9" y="4"/>
                    </a:cubicBezTo>
                    <a:cubicBezTo>
                      <a:pt x="11" y="3"/>
                      <a:pt x="12" y="3"/>
                      <a:pt x="13" y="2"/>
                    </a:cubicBezTo>
                    <a:lnTo>
                      <a:pt x="12" y="2"/>
                    </a:lnTo>
                    <a:close/>
                    <a:moveTo>
                      <a:pt x="8" y="0"/>
                    </a:moveTo>
                    <a:cubicBezTo>
                      <a:pt x="8" y="0"/>
                      <a:pt x="7" y="1"/>
                      <a:pt x="6" y="1"/>
                    </a:cubicBezTo>
                    <a:cubicBezTo>
                      <a:pt x="6" y="1"/>
                      <a:pt x="6" y="1"/>
                      <a:pt x="6" y="1"/>
                    </a:cubicBezTo>
                    <a:cubicBezTo>
                      <a:pt x="7" y="1"/>
                      <a:pt x="8" y="1"/>
                      <a:pt x="9" y="0"/>
                    </a:cubicBezTo>
                    <a:lnTo>
                      <a:pt x="8"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7" name="Freeform 486"/>
              <p:cNvSpPr>
                <a:spLocks noEditPoints="1"/>
              </p:cNvSpPr>
              <p:nvPr/>
            </p:nvSpPr>
            <p:spPr bwMode="auto">
              <a:xfrm>
                <a:off x="3032" y="1701"/>
                <a:ext cx="26" cy="13"/>
              </a:xfrm>
              <a:custGeom>
                <a:avLst/>
                <a:gdLst>
                  <a:gd name="T0" fmla="*/ 10 w 12"/>
                  <a:gd name="T1" fmla="*/ 5 h 6"/>
                  <a:gd name="T2" fmla="*/ 9 w 12"/>
                  <a:gd name="T3" fmla="*/ 6 h 6"/>
                  <a:gd name="T4" fmla="*/ 12 w 12"/>
                  <a:gd name="T5" fmla="*/ 6 h 6"/>
                  <a:gd name="T6" fmla="*/ 12 w 12"/>
                  <a:gd name="T7" fmla="*/ 6 h 6"/>
                  <a:gd name="T8" fmla="*/ 10 w 12"/>
                  <a:gd name="T9" fmla="*/ 5 h 6"/>
                  <a:gd name="T10" fmla="*/ 11 w 12"/>
                  <a:gd name="T11" fmla="*/ 3 h 6"/>
                  <a:gd name="T12" fmla="*/ 11 w 12"/>
                  <a:gd name="T13" fmla="*/ 3 h 6"/>
                  <a:gd name="T14" fmla="*/ 11 w 12"/>
                  <a:gd name="T15" fmla="*/ 3 h 6"/>
                  <a:gd name="T16" fmla="*/ 0 w 12"/>
                  <a:gd name="T17" fmla="*/ 2 h 6"/>
                  <a:gd name="T18" fmla="*/ 0 w 12"/>
                  <a:gd name="T19" fmla="*/ 2 h 6"/>
                  <a:gd name="T20" fmla="*/ 3 w 12"/>
                  <a:gd name="T21" fmla="*/ 4 h 6"/>
                  <a:gd name="T22" fmla="*/ 4 w 12"/>
                  <a:gd name="T23" fmla="*/ 4 h 6"/>
                  <a:gd name="T24" fmla="*/ 0 w 12"/>
                  <a:gd name="T25" fmla="*/ 2 h 6"/>
                  <a:gd name="T26" fmla="*/ 3 w 12"/>
                  <a:gd name="T27" fmla="*/ 0 h 6"/>
                  <a:gd name="T28" fmla="*/ 3 w 12"/>
                  <a:gd name="T29" fmla="*/ 1 h 6"/>
                  <a:gd name="T30" fmla="*/ 6 w 12"/>
                  <a:gd name="T31" fmla="*/ 2 h 6"/>
                  <a:gd name="T32" fmla="*/ 6 w 12"/>
                  <a:gd name="T33" fmla="*/ 2 h 6"/>
                  <a:gd name="T34" fmla="*/ 6 w 12"/>
                  <a:gd name="T35" fmla="*/ 1 h 6"/>
                  <a:gd name="T36" fmla="*/ 6 w 12"/>
                  <a:gd name="T37" fmla="*/ 1 h 6"/>
                  <a:gd name="T38" fmla="*/ 3 w 12"/>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6">
                    <a:moveTo>
                      <a:pt x="10" y="5"/>
                    </a:moveTo>
                    <a:cubicBezTo>
                      <a:pt x="9" y="6"/>
                      <a:pt x="9" y="6"/>
                      <a:pt x="9" y="6"/>
                    </a:cubicBezTo>
                    <a:cubicBezTo>
                      <a:pt x="10" y="6"/>
                      <a:pt x="11" y="6"/>
                      <a:pt x="12" y="6"/>
                    </a:cubicBezTo>
                    <a:cubicBezTo>
                      <a:pt x="12" y="6"/>
                      <a:pt x="12" y="6"/>
                      <a:pt x="12" y="6"/>
                    </a:cubicBezTo>
                    <a:cubicBezTo>
                      <a:pt x="11" y="6"/>
                      <a:pt x="10" y="6"/>
                      <a:pt x="10" y="5"/>
                    </a:cubicBezTo>
                    <a:close/>
                    <a:moveTo>
                      <a:pt x="11" y="3"/>
                    </a:moveTo>
                    <a:cubicBezTo>
                      <a:pt x="11" y="3"/>
                      <a:pt x="11" y="3"/>
                      <a:pt x="11" y="3"/>
                    </a:cubicBezTo>
                    <a:cubicBezTo>
                      <a:pt x="11" y="3"/>
                      <a:pt x="11" y="3"/>
                      <a:pt x="11" y="3"/>
                    </a:cubicBezTo>
                    <a:close/>
                    <a:moveTo>
                      <a:pt x="0" y="2"/>
                    </a:moveTo>
                    <a:cubicBezTo>
                      <a:pt x="0" y="2"/>
                      <a:pt x="0" y="2"/>
                      <a:pt x="0" y="2"/>
                    </a:cubicBezTo>
                    <a:cubicBezTo>
                      <a:pt x="0" y="3"/>
                      <a:pt x="2" y="3"/>
                      <a:pt x="3" y="4"/>
                    </a:cubicBezTo>
                    <a:cubicBezTo>
                      <a:pt x="4" y="4"/>
                      <a:pt x="4" y="4"/>
                      <a:pt x="4" y="4"/>
                    </a:cubicBezTo>
                    <a:cubicBezTo>
                      <a:pt x="2" y="3"/>
                      <a:pt x="1" y="2"/>
                      <a:pt x="0" y="2"/>
                    </a:cubicBezTo>
                    <a:close/>
                    <a:moveTo>
                      <a:pt x="3" y="0"/>
                    </a:moveTo>
                    <a:cubicBezTo>
                      <a:pt x="3" y="1"/>
                      <a:pt x="3" y="1"/>
                      <a:pt x="3" y="1"/>
                    </a:cubicBezTo>
                    <a:cubicBezTo>
                      <a:pt x="4" y="1"/>
                      <a:pt x="5" y="1"/>
                      <a:pt x="6" y="2"/>
                    </a:cubicBezTo>
                    <a:cubicBezTo>
                      <a:pt x="6" y="2"/>
                      <a:pt x="6" y="2"/>
                      <a:pt x="6" y="2"/>
                    </a:cubicBezTo>
                    <a:cubicBezTo>
                      <a:pt x="6" y="1"/>
                      <a:pt x="6" y="1"/>
                      <a:pt x="6" y="1"/>
                    </a:cubicBezTo>
                    <a:cubicBezTo>
                      <a:pt x="6" y="1"/>
                      <a:pt x="6" y="1"/>
                      <a:pt x="6" y="1"/>
                    </a:cubicBezTo>
                    <a:cubicBezTo>
                      <a:pt x="5" y="1"/>
                      <a:pt x="4" y="1"/>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8" name="Freeform 487"/>
              <p:cNvSpPr>
                <a:spLocks noEditPoints="1"/>
              </p:cNvSpPr>
              <p:nvPr/>
            </p:nvSpPr>
            <p:spPr bwMode="auto">
              <a:xfrm>
                <a:off x="3030" y="1701"/>
                <a:ext cx="28" cy="13"/>
              </a:xfrm>
              <a:custGeom>
                <a:avLst/>
                <a:gdLst>
                  <a:gd name="T0" fmla="*/ 10 w 13"/>
                  <a:gd name="T1" fmla="*/ 6 h 6"/>
                  <a:gd name="T2" fmla="*/ 10 w 13"/>
                  <a:gd name="T3" fmla="*/ 6 h 6"/>
                  <a:gd name="T4" fmla="*/ 12 w 13"/>
                  <a:gd name="T5" fmla="*/ 6 h 6"/>
                  <a:gd name="T6" fmla="*/ 13 w 13"/>
                  <a:gd name="T7" fmla="*/ 6 h 6"/>
                  <a:gd name="T8" fmla="*/ 10 w 13"/>
                  <a:gd name="T9" fmla="*/ 6 h 6"/>
                  <a:gd name="T10" fmla="*/ 1 w 13"/>
                  <a:gd name="T11" fmla="*/ 2 h 6"/>
                  <a:gd name="T12" fmla="*/ 0 w 13"/>
                  <a:gd name="T13" fmla="*/ 2 h 6"/>
                  <a:gd name="T14" fmla="*/ 4 w 13"/>
                  <a:gd name="T15" fmla="*/ 4 h 6"/>
                  <a:gd name="T16" fmla="*/ 4 w 13"/>
                  <a:gd name="T17" fmla="*/ 4 h 6"/>
                  <a:gd name="T18" fmla="*/ 1 w 13"/>
                  <a:gd name="T19" fmla="*/ 2 h 6"/>
                  <a:gd name="T20" fmla="*/ 5 w 13"/>
                  <a:gd name="T21" fmla="*/ 0 h 6"/>
                  <a:gd name="T22" fmla="*/ 4 w 13"/>
                  <a:gd name="T23" fmla="*/ 0 h 6"/>
                  <a:gd name="T24" fmla="*/ 7 w 13"/>
                  <a:gd name="T25" fmla="*/ 1 h 6"/>
                  <a:gd name="T26" fmla="*/ 7 w 13"/>
                  <a:gd name="T27" fmla="*/ 1 h 6"/>
                  <a:gd name="T28" fmla="*/ 7 w 13"/>
                  <a:gd name="T29" fmla="*/ 1 h 6"/>
                  <a:gd name="T30" fmla="*/ 5 w 1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0" y="6"/>
                    </a:moveTo>
                    <a:cubicBezTo>
                      <a:pt x="10" y="6"/>
                      <a:pt x="10" y="6"/>
                      <a:pt x="10" y="6"/>
                    </a:cubicBezTo>
                    <a:cubicBezTo>
                      <a:pt x="11" y="6"/>
                      <a:pt x="12" y="6"/>
                      <a:pt x="12" y="6"/>
                    </a:cubicBezTo>
                    <a:cubicBezTo>
                      <a:pt x="13" y="6"/>
                      <a:pt x="13" y="6"/>
                      <a:pt x="13" y="6"/>
                    </a:cubicBezTo>
                    <a:cubicBezTo>
                      <a:pt x="12" y="6"/>
                      <a:pt x="11" y="6"/>
                      <a:pt x="10" y="6"/>
                    </a:cubicBezTo>
                    <a:close/>
                    <a:moveTo>
                      <a:pt x="1" y="2"/>
                    </a:moveTo>
                    <a:cubicBezTo>
                      <a:pt x="0" y="2"/>
                      <a:pt x="0" y="2"/>
                      <a:pt x="0" y="2"/>
                    </a:cubicBezTo>
                    <a:cubicBezTo>
                      <a:pt x="1" y="3"/>
                      <a:pt x="2" y="4"/>
                      <a:pt x="4" y="4"/>
                    </a:cubicBezTo>
                    <a:cubicBezTo>
                      <a:pt x="4" y="4"/>
                      <a:pt x="4" y="4"/>
                      <a:pt x="4" y="4"/>
                    </a:cubicBezTo>
                    <a:cubicBezTo>
                      <a:pt x="3" y="3"/>
                      <a:pt x="1" y="3"/>
                      <a:pt x="1" y="2"/>
                    </a:cubicBezTo>
                    <a:close/>
                    <a:moveTo>
                      <a:pt x="5" y="0"/>
                    </a:moveTo>
                    <a:cubicBezTo>
                      <a:pt x="4" y="0"/>
                      <a:pt x="4" y="0"/>
                      <a:pt x="4" y="0"/>
                    </a:cubicBezTo>
                    <a:cubicBezTo>
                      <a:pt x="5" y="1"/>
                      <a:pt x="6" y="1"/>
                      <a:pt x="7" y="1"/>
                    </a:cubicBezTo>
                    <a:cubicBezTo>
                      <a:pt x="7" y="1"/>
                      <a:pt x="7" y="1"/>
                      <a:pt x="7" y="1"/>
                    </a:cubicBezTo>
                    <a:cubicBezTo>
                      <a:pt x="7" y="1"/>
                      <a:pt x="7" y="1"/>
                      <a:pt x="7" y="1"/>
                    </a:cubicBezTo>
                    <a:cubicBezTo>
                      <a:pt x="6" y="1"/>
                      <a:pt x="5" y="1"/>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9" name="Freeform 488"/>
              <p:cNvSpPr>
                <a:spLocks noEditPoints="1"/>
              </p:cNvSpPr>
              <p:nvPr/>
            </p:nvSpPr>
            <p:spPr bwMode="auto">
              <a:xfrm>
                <a:off x="3084" y="1703"/>
                <a:ext cx="23" cy="9"/>
              </a:xfrm>
              <a:custGeom>
                <a:avLst/>
                <a:gdLst>
                  <a:gd name="T0" fmla="*/ 2 w 11"/>
                  <a:gd name="T1" fmla="*/ 3 h 4"/>
                  <a:gd name="T2" fmla="*/ 0 w 11"/>
                  <a:gd name="T3" fmla="*/ 3 h 4"/>
                  <a:gd name="T4" fmla="*/ 0 w 11"/>
                  <a:gd name="T5" fmla="*/ 4 h 4"/>
                  <a:gd name="T6" fmla="*/ 0 w 11"/>
                  <a:gd name="T7" fmla="*/ 4 h 4"/>
                  <a:gd name="T8" fmla="*/ 2 w 11"/>
                  <a:gd name="T9" fmla="*/ 3 h 4"/>
                  <a:gd name="T10" fmla="*/ 9 w 11"/>
                  <a:gd name="T11" fmla="*/ 0 h 4"/>
                  <a:gd name="T12" fmla="*/ 7 w 11"/>
                  <a:gd name="T13" fmla="*/ 1 h 4"/>
                  <a:gd name="T14" fmla="*/ 8 w 11"/>
                  <a:gd name="T15" fmla="*/ 2 h 4"/>
                  <a:gd name="T16" fmla="*/ 10 w 11"/>
                  <a:gd name="T17" fmla="*/ 0 h 4"/>
                  <a:gd name="T18" fmla="*/ 9 w 1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2" y="3"/>
                    </a:moveTo>
                    <a:cubicBezTo>
                      <a:pt x="1" y="3"/>
                      <a:pt x="0" y="3"/>
                      <a:pt x="0" y="3"/>
                    </a:cubicBezTo>
                    <a:cubicBezTo>
                      <a:pt x="0" y="4"/>
                      <a:pt x="0" y="4"/>
                      <a:pt x="0" y="4"/>
                    </a:cubicBezTo>
                    <a:cubicBezTo>
                      <a:pt x="0" y="4"/>
                      <a:pt x="0" y="4"/>
                      <a:pt x="0" y="4"/>
                    </a:cubicBezTo>
                    <a:cubicBezTo>
                      <a:pt x="0" y="4"/>
                      <a:pt x="1" y="4"/>
                      <a:pt x="2" y="3"/>
                    </a:cubicBezTo>
                    <a:close/>
                    <a:moveTo>
                      <a:pt x="9" y="0"/>
                    </a:moveTo>
                    <a:cubicBezTo>
                      <a:pt x="9" y="0"/>
                      <a:pt x="8" y="1"/>
                      <a:pt x="7" y="1"/>
                    </a:cubicBezTo>
                    <a:cubicBezTo>
                      <a:pt x="8" y="2"/>
                      <a:pt x="8" y="2"/>
                      <a:pt x="8" y="2"/>
                    </a:cubicBezTo>
                    <a:cubicBezTo>
                      <a:pt x="9" y="1"/>
                      <a:pt x="11" y="1"/>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0" name="Freeform 489"/>
              <p:cNvSpPr>
                <a:spLocks noEditPoints="1"/>
              </p:cNvSpPr>
              <p:nvPr/>
            </p:nvSpPr>
            <p:spPr bwMode="auto">
              <a:xfrm>
                <a:off x="3037" y="1703"/>
                <a:ext cx="21" cy="9"/>
              </a:xfrm>
              <a:custGeom>
                <a:avLst/>
                <a:gdLst>
                  <a:gd name="T0" fmla="*/ 8 w 10"/>
                  <a:gd name="T1" fmla="*/ 3 h 4"/>
                  <a:gd name="T2" fmla="*/ 8 w 10"/>
                  <a:gd name="T3" fmla="*/ 4 h 4"/>
                  <a:gd name="T4" fmla="*/ 10 w 10"/>
                  <a:gd name="T5" fmla="*/ 4 h 4"/>
                  <a:gd name="T6" fmla="*/ 10 w 10"/>
                  <a:gd name="T7" fmla="*/ 4 h 4"/>
                  <a:gd name="T8" fmla="*/ 10 w 10"/>
                  <a:gd name="T9" fmla="*/ 4 h 4"/>
                  <a:gd name="T10" fmla="*/ 9 w 10"/>
                  <a:gd name="T11" fmla="*/ 3 h 4"/>
                  <a:gd name="T12" fmla="*/ 8 w 10"/>
                  <a:gd name="T13" fmla="*/ 3 h 4"/>
                  <a:gd name="T14" fmla="*/ 1 w 10"/>
                  <a:gd name="T15" fmla="*/ 0 h 4"/>
                  <a:gd name="T16" fmla="*/ 1 w 10"/>
                  <a:gd name="T17" fmla="*/ 2 h 4"/>
                  <a:gd name="T18" fmla="*/ 2 w 10"/>
                  <a:gd name="T19" fmla="*/ 2 h 4"/>
                  <a:gd name="T20" fmla="*/ 3 w 10"/>
                  <a:gd name="T21" fmla="*/ 1 h 4"/>
                  <a:gd name="T22" fmla="*/ 2 w 10"/>
                  <a:gd name="T23" fmla="*/ 1 h 4"/>
                  <a:gd name="T24" fmla="*/ 1 w 10"/>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
                    <a:moveTo>
                      <a:pt x="8" y="3"/>
                    </a:moveTo>
                    <a:cubicBezTo>
                      <a:pt x="8" y="4"/>
                      <a:pt x="8" y="4"/>
                      <a:pt x="8" y="4"/>
                    </a:cubicBezTo>
                    <a:cubicBezTo>
                      <a:pt x="9" y="4"/>
                      <a:pt x="10" y="4"/>
                      <a:pt x="10" y="4"/>
                    </a:cubicBezTo>
                    <a:cubicBezTo>
                      <a:pt x="10" y="4"/>
                      <a:pt x="10" y="4"/>
                      <a:pt x="10" y="4"/>
                    </a:cubicBezTo>
                    <a:cubicBezTo>
                      <a:pt x="10" y="4"/>
                      <a:pt x="10" y="4"/>
                      <a:pt x="10" y="4"/>
                    </a:cubicBezTo>
                    <a:cubicBezTo>
                      <a:pt x="10" y="4"/>
                      <a:pt x="10" y="3"/>
                      <a:pt x="9" y="3"/>
                    </a:cubicBezTo>
                    <a:lnTo>
                      <a:pt x="8" y="3"/>
                    </a:lnTo>
                    <a:close/>
                    <a:moveTo>
                      <a:pt x="1" y="0"/>
                    </a:moveTo>
                    <a:cubicBezTo>
                      <a:pt x="0" y="0"/>
                      <a:pt x="0" y="1"/>
                      <a:pt x="1" y="2"/>
                    </a:cubicBezTo>
                    <a:cubicBezTo>
                      <a:pt x="2" y="2"/>
                      <a:pt x="2" y="2"/>
                      <a:pt x="2" y="2"/>
                    </a:cubicBezTo>
                    <a:cubicBezTo>
                      <a:pt x="3" y="1"/>
                      <a:pt x="3" y="1"/>
                      <a:pt x="3" y="1"/>
                    </a:cubicBezTo>
                    <a:cubicBezTo>
                      <a:pt x="3" y="1"/>
                      <a:pt x="2" y="1"/>
                      <a:pt x="2" y="1"/>
                    </a:cubicBezTo>
                    <a:cubicBezTo>
                      <a:pt x="2" y="1"/>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1" name="Freeform 490"/>
              <p:cNvSpPr>
                <a:spLocks/>
              </p:cNvSpPr>
              <p:nvPr/>
            </p:nvSpPr>
            <p:spPr bwMode="auto">
              <a:xfrm>
                <a:off x="3054" y="1703"/>
                <a:ext cx="36" cy="20"/>
              </a:xfrm>
              <a:custGeom>
                <a:avLst/>
                <a:gdLst>
                  <a:gd name="T0" fmla="*/ 10 w 17"/>
                  <a:gd name="T1" fmla="*/ 0 h 9"/>
                  <a:gd name="T2" fmla="*/ 6 w 17"/>
                  <a:gd name="T3" fmla="*/ 0 h 9"/>
                  <a:gd name="T4" fmla="*/ 1 w 17"/>
                  <a:gd name="T5" fmla="*/ 1 h 9"/>
                  <a:gd name="T6" fmla="*/ 3 w 17"/>
                  <a:gd name="T7" fmla="*/ 4 h 9"/>
                  <a:gd name="T8" fmla="*/ 2 w 17"/>
                  <a:gd name="T9" fmla="*/ 8 h 9"/>
                  <a:gd name="T10" fmla="*/ 5 w 17"/>
                  <a:gd name="T11" fmla="*/ 8 h 9"/>
                  <a:gd name="T12" fmla="*/ 9 w 17"/>
                  <a:gd name="T13" fmla="*/ 8 h 9"/>
                  <a:gd name="T14" fmla="*/ 15 w 17"/>
                  <a:gd name="T15" fmla="*/ 7 h 9"/>
                  <a:gd name="T16" fmla="*/ 14 w 17"/>
                  <a:gd name="T17" fmla="*/ 3 h 9"/>
                  <a:gd name="T18" fmla="*/ 10 w 1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0" y="0"/>
                    </a:moveTo>
                    <a:cubicBezTo>
                      <a:pt x="8" y="0"/>
                      <a:pt x="7" y="0"/>
                      <a:pt x="6" y="0"/>
                    </a:cubicBezTo>
                    <a:cubicBezTo>
                      <a:pt x="3" y="0"/>
                      <a:pt x="1" y="0"/>
                      <a:pt x="1" y="1"/>
                    </a:cubicBezTo>
                    <a:cubicBezTo>
                      <a:pt x="1" y="2"/>
                      <a:pt x="3" y="2"/>
                      <a:pt x="3" y="4"/>
                    </a:cubicBezTo>
                    <a:cubicBezTo>
                      <a:pt x="2" y="6"/>
                      <a:pt x="0" y="8"/>
                      <a:pt x="2" y="8"/>
                    </a:cubicBezTo>
                    <a:cubicBezTo>
                      <a:pt x="3" y="8"/>
                      <a:pt x="4" y="8"/>
                      <a:pt x="5" y="8"/>
                    </a:cubicBezTo>
                    <a:cubicBezTo>
                      <a:pt x="6" y="8"/>
                      <a:pt x="8" y="8"/>
                      <a:pt x="9" y="8"/>
                    </a:cubicBezTo>
                    <a:cubicBezTo>
                      <a:pt x="13" y="8"/>
                      <a:pt x="16" y="9"/>
                      <a:pt x="15" y="7"/>
                    </a:cubicBezTo>
                    <a:cubicBezTo>
                      <a:pt x="14" y="5"/>
                      <a:pt x="12" y="4"/>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2" name="Freeform 491"/>
              <p:cNvSpPr>
                <a:spLocks noEditPoints="1"/>
              </p:cNvSpPr>
              <p:nvPr/>
            </p:nvSpPr>
            <p:spPr bwMode="auto">
              <a:xfrm>
                <a:off x="3056" y="1701"/>
                <a:ext cx="32" cy="22"/>
              </a:xfrm>
              <a:custGeom>
                <a:avLst/>
                <a:gdLst>
                  <a:gd name="T0" fmla="*/ 8 w 15"/>
                  <a:gd name="T1" fmla="*/ 9 h 10"/>
                  <a:gd name="T2" fmla="*/ 7 w 15"/>
                  <a:gd name="T3" fmla="*/ 9 h 10"/>
                  <a:gd name="T4" fmla="*/ 2 w 15"/>
                  <a:gd name="T5" fmla="*/ 10 h 10"/>
                  <a:gd name="T6" fmla="*/ 1 w 15"/>
                  <a:gd name="T7" fmla="*/ 9 h 10"/>
                  <a:gd name="T8" fmla="*/ 0 w 15"/>
                  <a:gd name="T9" fmla="*/ 8 h 10"/>
                  <a:gd name="T10" fmla="*/ 1 w 15"/>
                  <a:gd name="T11" fmla="*/ 5 h 10"/>
                  <a:gd name="T12" fmla="*/ 1 w 15"/>
                  <a:gd name="T13" fmla="*/ 4 h 10"/>
                  <a:gd name="T14" fmla="*/ 0 w 15"/>
                  <a:gd name="T15" fmla="*/ 2 h 10"/>
                  <a:gd name="T16" fmla="*/ 0 w 15"/>
                  <a:gd name="T17" fmla="*/ 2 h 10"/>
                  <a:gd name="T18" fmla="*/ 3 w 15"/>
                  <a:gd name="T19" fmla="*/ 0 h 10"/>
                  <a:gd name="T20" fmla="*/ 8 w 15"/>
                  <a:gd name="T21" fmla="*/ 1 h 10"/>
                  <a:gd name="T22" fmla="*/ 9 w 15"/>
                  <a:gd name="T23" fmla="*/ 1 h 10"/>
                  <a:gd name="T24" fmla="*/ 11 w 15"/>
                  <a:gd name="T25" fmla="*/ 1 h 10"/>
                  <a:gd name="T26" fmla="*/ 15 w 15"/>
                  <a:gd name="T27" fmla="*/ 2 h 10"/>
                  <a:gd name="T28" fmla="*/ 13 w 15"/>
                  <a:gd name="T29" fmla="*/ 4 h 10"/>
                  <a:gd name="T30" fmla="*/ 13 w 15"/>
                  <a:gd name="T31" fmla="*/ 5 h 10"/>
                  <a:gd name="T32" fmla="*/ 14 w 15"/>
                  <a:gd name="T33" fmla="*/ 8 h 10"/>
                  <a:gd name="T34" fmla="*/ 14 w 15"/>
                  <a:gd name="T35" fmla="*/ 9 h 10"/>
                  <a:gd name="T36" fmla="*/ 14 w 15"/>
                  <a:gd name="T37" fmla="*/ 10 h 10"/>
                  <a:gd name="T38" fmla="*/ 13 w 15"/>
                  <a:gd name="T39" fmla="*/ 10 h 10"/>
                  <a:gd name="T40" fmla="*/ 8 w 15"/>
                  <a:gd name="T41" fmla="*/ 9 h 10"/>
                  <a:gd name="T42" fmla="*/ 8 w 15"/>
                  <a:gd name="T43" fmla="*/ 9 h 10"/>
                  <a:gd name="T44" fmla="*/ 13 w 15"/>
                  <a:gd name="T45" fmla="*/ 9 h 10"/>
                  <a:gd name="T46" fmla="*/ 13 w 15"/>
                  <a:gd name="T47" fmla="*/ 9 h 10"/>
                  <a:gd name="T48" fmla="*/ 13 w 15"/>
                  <a:gd name="T49" fmla="*/ 8 h 10"/>
                  <a:gd name="T50" fmla="*/ 12 w 15"/>
                  <a:gd name="T51" fmla="*/ 5 h 10"/>
                  <a:gd name="T52" fmla="*/ 13 w 15"/>
                  <a:gd name="T53" fmla="*/ 3 h 10"/>
                  <a:gd name="T54" fmla="*/ 14 w 15"/>
                  <a:gd name="T55" fmla="*/ 2 h 10"/>
                  <a:gd name="T56" fmla="*/ 13 w 15"/>
                  <a:gd name="T57" fmla="*/ 1 h 10"/>
                  <a:gd name="T58" fmla="*/ 11 w 15"/>
                  <a:gd name="T59" fmla="*/ 1 h 10"/>
                  <a:gd name="T60" fmla="*/ 9 w 15"/>
                  <a:gd name="T61" fmla="*/ 1 h 10"/>
                  <a:gd name="T62" fmla="*/ 8 w 15"/>
                  <a:gd name="T63" fmla="*/ 1 h 10"/>
                  <a:gd name="T64" fmla="*/ 3 w 15"/>
                  <a:gd name="T65" fmla="*/ 1 h 10"/>
                  <a:gd name="T66" fmla="*/ 1 w 15"/>
                  <a:gd name="T67" fmla="*/ 1 h 10"/>
                  <a:gd name="T68" fmla="*/ 0 w 15"/>
                  <a:gd name="T69" fmla="*/ 2 h 10"/>
                  <a:gd name="T70" fmla="*/ 0 w 15"/>
                  <a:gd name="T71" fmla="*/ 2 h 10"/>
                  <a:gd name="T72" fmla="*/ 2 w 15"/>
                  <a:gd name="T73" fmla="*/ 4 h 10"/>
                  <a:gd name="T74" fmla="*/ 2 w 15"/>
                  <a:gd name="T75" fmla="*/ 5 h 10"/>
                  <a:gd name="T76" fmla="*/ 1 w 15"/>
                  <a:gd name="T77" fmla="*/ 8 h 10"/>
                  <a:gd name="T78" fmla="*/ 1 w 15"/>
                  <a:gd name="T79" fmla="*/ 9 h 10"/>
                  <a:gd name="T80" fmla="*/ 2 w 15"/>
                  <a:gd name="T81" fmla="*/ 9 h 10"/>
                  <a:gd name="T82" fmla="*/ 7 w 15"/>
                  <a:gd name="T83" fmla="*/ 9 h 10"/>
                  <a:gd name="T84" fmla="*/ 8 w 15"/>
                  <a:gd name="T8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0">
                    <a:moveTo>
                      <a:pt x="8" y="9"/>
                    </a:moveTo>
                    <a:cubicBezTo>
                      <a:pt x="8" y="9"/>
                      <a:pt x="7" y="9"/>
                      <a:pt x="7" y="9"/>
                    </a:cubicBezTo>
                    <a:cubicBezTo>
                      <a:pt x="5" y="9"/>
                      <a:pt x="3" y="10"/>
                      <a:pt x="2" y="10"/>
                    </a:cubicBezTo>
                    <a:cubicBezTo>
                      <a:pt x="1" y="10"/>
                      <a:pt x="1" y="10"/>
                      <a:pt x="1" y="9"/>
                    </a:cubicBezTo>
                    <a:cubicBezTo>
                      <a:pt x="0" y="9"/>
                      <a:pt x="0" y="9"/>
                      <a:pt x="0" y="8"/>
                    </a:cubicBezTo>
                    <a:cubicBezTo>
                      <a:pt x="0" y="7"/>
                      <a:pt x="1" y="6"/>
                      <a:pt x="1" y="5"/>
                    </a:cubicBezTo>
                    <a:cubicBezTo>
                      <a:pt x="1" y="4"/>
                      <a:pt x="1" y="4"/>
                      <a:pt x="1" y="4"/>
                    </a:cubicBezTo>
                    <a:cubicBezTo>
                      <a:pt x="2" y="4"/>
                      <a:pt x="0" y="3"/>
                      <a:pt x="0" y="2"/>
                    </a:cubicBezTo>
                    <a:cubicBezTo>
                      <a:pt x="0" y="2"/>
                      <a:pt x="0" y="2"/>
                      <a:pt x="0" y="2"/>
                    </a:cubicBezTo>
                    <a:cubicBezTo>
                      <a:pt x="0" y="1"/>
                      <a:pt x="1" y="0"/>
                      <a:pt x="3" y="0"/>
                    </a:cubicBezTo>
                    <a:cubicBezTo>
                      <a:pt x="4" y="0"/>
                      <a:pt x="6" y="1"/>
                      <a:pt x="8" y="1"/>
                    </a:cubicBezTo>
                    <a:cubicBezTo>
                      <a:pt x="9" y="1"/>
                      <a:pt x="9" y="1"/>
                      <a:pt x="9" y="1"/>
                    </a:cubicBezTo>
                    <a:cubicBezTo>
                      <a:pt x="9" y="1"/>
                      <a:pt x="10" y="1"/>
                      <a:pt x="11" y="1"/>
                    </a:cubicBezTo>
                    <a:cubicBezTo>
                      <a:pt x="13" y="1"/>
                      <a:pt x="14" y="1"/>
                      <a:pt x="15" y="2"/>
                    </a:cubicBezTo>
                    <a:cubicBezTo>
                      <a:pt x="15" y="2"/>
                      <a:pt x="14" y="3"/>
                      <a:pt x="13" y="4"/>
                    </a:cubicBezTo>
                    <a:cubicBezTo>
                      <a:pt x="13" y="4"/>
                      <a:pt x="13" y="5"/>
                      <a:pt x="13" y="5"/>
                    </a:cubicBezTo>
                    <a:cubicBezTo>
                      <a:pt x="13" y="5"/>
                      <a:pt x="13" y="6"/>
                      <a:pt x="14" y="8"/>
                    </a:cubicBezTo>
                    <a:cubicBezTo>
                      <a:pt x="14" y="9"/>
                      <a:pt x="14" y="9"/>
                      <a:pt x="14" y="9"/>
                    </a:cubicBezTo>
                    <a:cubicBezTo>
                      <a:pt x="14" y="9"/>
                      <a:pt x="14" y="9"/>
                      <a:pt x="14" y="10"/>
                    </a:cubicBezTo>
                    <a:cubicBezTo>
                      <a:pt x="13" y="10"/>
                      <a:pt x="13" y="10"/>
                      <a:pt x="13" y="10"/>
                    </a:cubicBezTo>
                    <a:cubicBezTo>
                      <a:pt x="11" y="10"/>
                      <a:pt x="10" y="9"/>
                      <a:pt x="8" y="9"/>
                    </a:cubicBezTo>
                    <a:close/>
                    <a:moveTo>
                      <a:pt x="8" y="9"/>
                    </a:moveTo>
                    <a:cubicBezTo>
                      <a:pt x="10" y="9"/>
                      <a:pt x="12" y="9"/>
                      <a:pt x="13" y="9"/>
                    </a:cubicBezTo>
                    <a:cubicBezTo>
                      <a:pt x="13" y="9"/>
                      <a:pt x="13" y="9"/>
                      <a:pt x="13" y="9"/>
                    </a:cubicBezTo>
                    <a:cubicBezTo>
                      <a:pt x="13" y="8"/>
                      <a:pt x="13" y="8"/>
                      <a:pt x="13" y="8"/>
                    </a:cubicBezTo>
                    <a:cubicBezTo>
                      <a:pt x="13" y="7"/>
                      <a:pt x="12" y="6"/>
                      <a:pt x="12" y="5"/>
                    </a:cubicBezTo>
                    <a:cubicBezTo>
                      <a:pt x="12" y="4"/>
                      <a:pt x="12" y="4"/>
                      <a:pt x="13" y="3"/>
                    </a:cubicBezTo>
                    <a:cubicBezTo>
                      <a:pt x="14" y="3"/>
                      <a:pt x="14" y="2"/>
                      <a:pt x="14" y="2"/>
                    </a:cubicBezTo>
                    <a:cubicBezTo>
                      <a:pt x="14" y="2"/>
                      <a:pt x="14" y="2"/>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2"/>
                    </a:cubicBezTo>
                    <a:cubicBezTo>
                      <a:pt x="0" y="2"/>
                      <a:pt x="0" y="2"/>
                      <a:pt x="0" y="2"/>
                    </a:cubicBezTo>
                    <a:cubicBezTo>
                      <a:pt x="0" y="3"/>
                      <a:pt x="2" y="3"/>
                      <a:pt x="2" y="4"/>
                    </a:cubicBezTo>
                    <a:cubicBezTo>
                      <a:pt x="2" y="5"/>
                      <a:pt x="2" y="5"/>
                      <a:pt x="2" y="5"/>
                    </a:cubicBezTo>
                    <a:cubicBezTo>
                      <a:pt x="1" y="7"/>
                      <a:pt x="1" y="8"/>
                      <a:pt x="1" y="8"/>
                    </a:cubicBezTo>
                    <a:cubicBezTo>
                      <a:pt x="1" y="9"/>
                      <a:pt x="1" y="9"/>
                      <a:pt x="1" y="9"/>
                    </a:cubicBezTo>
                    <a:cubicBezTo>
                      <a:pt x="1" y="9"/>
                      <a:pt x="1" y="9"/>
                      <a:pt x="2" y="9"/>
                    </a:cubicBezTo>
                    <a:cubicBezTo>
                      <a:pt x="3" y="9"/>
                      <a:pt x="5" y="9"/>
                      <a:pt x="7" y="9"/>
                    </a:cubicBezTo>
                    <a:cubicBezTo>
                      <a:pt x="7" y="9"/>
                      <a:pt x="8" y="9"/>
                      <a:pt x="8" y="9"/>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3" name="Freeform 492"/>
              <p:cNvSpPr>
                <a:spLocks noEditPoints="1"/>
              </p:cNvSpPr>
              <p:nvPr/>
            </p:nvSpPr>
            <p:spPr bwMode="auto">
              <a:xfrm>
                <a:off x="3056" y="1703"/>
                <a:ext cx="30" cy="17"/>
              </a:xfrm>
              <a:custGeom>
                <a:avLst/>
                <a:gdLst>
                  <a:gd name="T0" fmla="*/ 12 w 14"/>
                  <a:gd name="T1" fmla="*/ 0 h 8"/>
                  <a:gd name="T2" fmla="*/ 11 w 14"/>
                  <a:gd name="T3" fmla="*/ 0 h 8"/>
                  <a:gd name="T4" fmla="*/ 11 w 14"/>
                  <a:gd name="T5" fmla="*/ 1 h 8"/>
                  <a:gd name="T6" fmla="*/ 11 w 14"/>
                  <a:gd name="T7" fmla="*/ 2 h 8"/>
                  <a:gd name="T8" fmla="*/ 11 w 14"/>
                  <a:gd name="T9" fmla="*/ 3 h 8"/>
                  <a:gd name="T10" fmla="*/ 11 w 14"/>
                  <a:gd name="T11" fmla="*/ 4 h 8"/>
                  <a:gd name="T12" fmla="*/ 12 w 14"/>
                  <a:gd name="T13" fmla="*/ 6 h 8"/>
                  <a:gd name="T14" fmla="*/ 12 w 14"/>
                  <a:gd name="T15" fmla="*/ 7 h 8"/>
                  <a:gd name="T16" fmla="*/ 11 w 14"/>
                  <a:gd name="T17" fmla="*/ 7 h 8"/>
                  <a:gd name="T18" fmla="*/ 11 w 14"/>
                  <a:gd name="T19" fmla="*/ 7 h 8"/>
                  <a:gd name="T20" fmla="*/ 10 w 14"/>
                  <a:gd name="T21" fmla="*/ 7 h 8"/>
                  <a:gd name="T22" fmla="*/ 12 w 14"/>
                  <a:gd name="T23" fmla="*/ 8 h 8"/>
                  <a:gd name="T24" fmla="*/ 13 w 14"/>
                  <a:gd name="T25" fmla="*/ 8 h 8"/>
                  <a:gd name="T26" fmla="*/ 13 w 14"/>
                  <a:gd name="T27" fmla="*/ 8 h 8"/>
                  <a:gd name="T28" fmla="*/ 13 w 14"/>
                  <a:gd name="T29" fmla="*/ 7 h 8"/>
                  <a:gd name="T30" fmla="*/ 12 w 14"/>
                  <a:gd name="T31" fmla="*/ 4 h 8"/>
                  <a:gd name="T32" fmla="*/ 13 w 14"/>
                  <a:gd name="T33" fmla="*/ 2 h 8"/>
                  <a:gd name="T34" fmla="*/ 14 w 14"/>
                  <a:gd name="T35" fmla="*/ 1 h 8"/>
                  <a:gd name="T36" fmla="*/ 13 w 14"/>
                  <a:gd name="T37" fmla="*/ 0 h 8"/>
                  <a:gd name="T38" fmla="*/ 13 w 14"/>
                  <a:gd name="T39" fmla="*/ 0 h 8"/>
                  <a:gd name="T40" fmla="*/ 12 w 14"/>
                  <a:gd name="T41" fmla="*/ 0 h 8"/>
                  <a:gd name="T42" fmla="*/ 3 w 14"/>
                  <a:gd name="T43" fmla="*/ 0 h 8"/>
                  <a:gd name="T44" fmla="*/ 1 w 14"/>
                  <a:gd name="T45" fmla="*/ 0 h 8"/>
                  <a:gd name="T46" fmla="*/ 0 w 14"/>
                  <a:gd name="T47" fmla="*/ 1 h 8"/>
                  <a:gd name="T48" fmla="*/ 2 w 14"/>
                  <a:gd name="T49" fmla="*/ 3 h 8"/>
                  <a:gd name="T50" fmla="*/ 2 w 14"/>
                  <a:gd name="T51" fmla="*/ 4 h 8"/>
                  <a:gd name="T52" fmla="*/ 1 w 14"/>
                  <a:gd name="T53" fmla="*/ 7 h 8"/>
                  <a:gd name="T54" fmla="*/ 1 w 14"/>
                  <a:gd name="T55" fmla="*/ 8 h 8"/>
                  <a:gd name="T56" fmla="*/ 1 w 14"/>
                  <a:gd name="T57" fmla="*/ 8 h 8"/>
                  <a:gd name="T58" fmla="*/ 1 w 14"/>
                  <a:gd name="T59" fmla="*/ 8 h 8"/>
                  <a:gd name="T60" fmla="*/ 5 w 14"/>
                  <a:gd name="T61" fmla="*/ 7 h 8"/>
                  <a:gd name="T62" fmla="*/ 5 w 14"/>
                  <a:gd name="T63" fmla="*/ 7 h 8"/>
                  <a:gd name="T64" fmla="*/ 3 w 14"/>
                  <a:gd name="T65" fmla="*/ 7 h 8"/>
                  <a:gd name="T66" fmla="*/ 2 w 14"/>
                  <a:gd name="T67" fmla="*/ 6 h 8"/>
                  <a:gd name="T68" fmla="*/ 4 w 14"/>
                  <a:gd name="T69" fmla="*/ 4 h 8"/>
                  <a:gd name="T70" fmla="*/ 4 w 14"/>
                  <a:gd name="T71" fmla="*/ 3 h 8"/>
                  <a:gd name="T72" fmla="*/ 2 w 14"/>
                  <a:gd name="T73" fmla="*/ 1 h 8"/>
                  <a:gd name="T74" fmla="*/ 3 w 14"/>
                  <a:gd name="T75" fmla="*/ 0 h 8"/>
                  <a:gd name="T76" fmla="*/ 4 w 14"/>
                  <a:gd name="T77" fmla="*/ 0 h 8"/>
                  <a:gd name="T78" fmla="*/ 4 w 14"/>
                  <a:gd name="T79" fmla="*/ 0 h 8"/>
                  <a:gd name="T80" fmla="*/ 3 w 14"/>
                  <a:gd name="T8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8">
                    <a:moveTo>
                      <a:pt x="12" y="0"/>
                    </a:moveTo>
                    <a:cubicBezTo>
                      <a:pt x="12" y="0"/>
                      <a:pt x="11" y="0"/>
                      <a:pt x="11" y="0"/>
                    </a:cubicBezTo>
                    <a:cubicBezTo>
                      <a:pt x="11" y="1"/>
                      <a:pt x="11" y="1"/>
                      <a:pt x="11" y="1"/>
                    </a:cubicBezTo>
                    <a:cubicBezTo>
                      <a:pt x="12" y="1"/>
                      <a:pt x="12" y="2"/>
                      <a:pt x="11" y="2"/>
                    </a:cubicBezTo>
                    <a:cubicBezTo>
                      <a:pt x="11" y="3"/>
                      <a:pt x="11" y="3"/>
                      <a:pt x="11" y="3"/>
                    </a:cubicBezTo>
                    <a:cubicBezTo>
                      <a:pt x="11" y="3"/>
                      <a:pt x="11" y="4"/>
                      <a:pt x="11" y="4"/>
                    </a:cubicBezTo>
                    <a:cubicBezTo>
                      <a:pt x="11" y="5"/>
                      <a:pt x="11" y="5"/>
                      <a:pt x="12" y="6"/>
                    </a:cubicBezTo>
                    <a:cubicBezTo>
                      <a:pt x="13" y="7"/>
                      <a:pt x="13" y="7"/>
                      <a:pt x="12" y="7"/>
                    </a:cubicBezTo>
                    <a:cubicBezTo>
                      <a:pt x="11" y="7"/>
                      <a:pt x="11" y="7"/>
                      <a:pt x="11" y="7"/>
                    </a:cubicBezTo>
                    <a:cubicBezTo>
                      <a:pt x="11" y="7"/>
                      <a:pt x="11" y="7"/>
                      <a:pt x="11" y="7"/>
                    </a:cubicBezTo>
                    <a:cubicBezTo>
                      <a:pt x="10" y="7"/>
                      <a:pt x="10" y="7"/>
                      <a:pt x="10" y="7"/>
                    </a:cubicBezTo>
                    <a:cubicBezTo>
                      <a:pt x="11" y="7"/>
                      <a:pt x="12" y="7"/>
                      <a:pt x="12" y="8"/>
                    </a:cubicBezTo>
                    <a:cubicBezTo>
                      <a:pt x="13" y="8"/>
                      <a:pt x="13" y="8"/>
                      <a:pt x="13" y="8"/>
                    </a:cubicBezTo>
                    <a:cubicBezTo>
                      <a:pt x="13" y="8"/>
                      <a:pt x="13" y="8"/>
                      <a:pt x="13" y="8"/>
                    </a:cubicBezTo>
                    <a:cubicBezTo>
                      <a:pt x="13" y="7"/>
                      <a:pt x="13" y="7"/>
                      <a:pt x="13" y="7"/>
                    </a:cubicBezTo>
                    <a:cubicBezTo>
                      <a:pt x="13" y="6"/>
                      <a:pt x="12" y="5"/>
                      <a:pt x="12" y="4"/>
                    </a:cubicBezTo>
                    <a:cubicBezTo>
                      <a:pt x="12" y="3"/>
                      <a:pt x="12" y="3"/>
                      <a:pt x="13" y="2"/>
                    </a:cubicBezTo>
                    <a:cubicBezTo>
                      <a:pt x="13" y="2"/>
                      <a:pt x="14" y="1"/>
                      <a:pt x="14" y="1"/>
                    </a:cubicBezTo>
                    <a:cubicBezTo>
                      <a:pt x="13" y="0"/>
                      <a:pt x="13" y="0"/>
                      <a:pt x="13" y="0"/>
                    </a:cubicBezTo>
                    <a:cubicBezTo>
                      <a:pt x="13" y="0"/>
                      <a:pt x="13" y="0"/>
                      <a:pt x="13" y="0"/>
                    </a:cubicBezTo>
                    <a:cubicBezTo>
                      <a:pt x="13" y="0"/>
                      <a:pt x="13" y="0"/>
                      <a:pt x="12" y="0"/>
                    </a:cubicBezTo>
                    <a:close/>
                    <a:moveTo>
                      <a:pt x="3" y="0"/>
                    </a:moveTo>
                    <a:cubicBezTo>
                      <a:pt x="2" y="0"/>
                      <a:pt x="2" y="0"/>
                      <a:pt x="1" y="0"/>
                    </a:cubicBezTo>
                    <a:cubicBezTo>
                      <a:pt x="0" y="1"/>
                      <a:pt x="0" y="1"/>
                      <a:pt x="0" y="1"/>
                    </a:cubicBezTo>
                    <a:cubicBezTo>
                      <a:pt x="1" y="2"/>
                      <a:pt x="2" y="2"/>
                      <a:pt x="2" y="3"/>
                    </a:cubicBezTo>
                    <a:cubicBezTo>
                      <a:pt x="2" y="4"/>
                      <a:pt x="2" y="4"/>
                      <a:pt x="2" y="4"/>
                    </a:cubicBezTo>
                    <a:cubicBezTo>
                      <a:pt x="1" y="6"/>
                      <a:pt x="1" y="7"/>
                      <a:pt x="1" y="7"/>
                    </a:cubicBezTo>
                    <a:cubicBezTo>
                      <a:pt x="1" y="8"/>
                      <a:pt x="1" y="8"/>
                      <a:pt x="1" y="8"/>
                    </a:cubicBezTo>
                    <a:cubicBezTo>
                      <a:pt x="1" y="8"/>
                      <a:pt x="1" y="8"/>
                      <a:pt x="1" y="8"/>
                    </a:cubicBezTo>
                    <a:cubicBezTo>
                      <a:pt x="1" y="8"/>
                      <a:pt x="1" y="8"/>
                      <a:pt x="1" y="8"/>
                    </a:cubicBezTo>
                    <a:cubicBezTo>
                      <a:pt x="2" y="7"/>
                      <a:pt x="3" y="7"/>
                      <a:pt x="5" y="7"/>
                    </a:cubicBezTo>
                    <a:cubicBezTo>
                      <a:pt x="5" y="7"/>
                      <a:pt x="5" y="7"/>
                      <a:pt x="5" y="7"/>
                    </a:cubicBezTo>
                    <a:cubicBezTo>
                      <a:pt x="4" y="7"/>
                      <a:pt x="4" y="7"/>
                      <a:pt x="3" y="7"/>
                    </a:cubicBezTo>
                    <a:cubicBezTo>
                      <a:pt x="2" y="7"/>
                      <a:pt x="2" y="7"/>
                      <a:pt x="2" y="6"/>
                    </a:cubicBezTo>
                    <a:cubicBezTo>
                      <a:pt x="2" y="4"/>
                      <a:pt x="4" y="4"/>
                      <a:pt x="4" y="4"/>
                    </a:cubicBezTo>
                    <a:cubicBezTo>
                      <a:pt x="4" y="3"/>
                      <a:pt x="4" y="3"/>
                      <a:pt x="4" y="3"/>
                    </a:cubicBezTo>
                    <a:cubicBezTo>
                      <a:pt x="3" y="3"/>
                      <a:pt x="2" y="2"/>
                      <a:pt x="2" y="1"/>
                    </a:cubicBezTo>
                    <a:cubicBezTo>
                      <a:pt x="1" y="1"/>
                      <a:pt x="2" y="0"/>
                      <a:pt x="3" y="0"/>
                    </a:cubicBezTo>
                    <a:cubicBezTo>
                      <a:pt x="4" y="0"/>
                      <a:pt x="4" y="0"/>
                      <a:pt x="4" y="0"/>
                    </a:cubicBezTo>
                    <a:cubicBezTo>
                      <a:pt x="4" y="0"/>
                      <a:pt x="4" y="0"/>
                      <a:pt x="4"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4" name="Freeform 493"/>
              <p:cNvSpPr>
                <a:spLocks noEditPoints="1"/>
              </p:cNvSpPr>
              <p:nvPr/>
            </p:nvSpPr>
            <p:spPr bwMode="auto">
              <a:xfrm>
                <a:off x="3054" y="1703"/>
                <a:ext cx="32" cy="17"/>
              </a:xfrm>
              <a:custGeom>
                <a:avLst/>
                <a:gdLst>
                  <a:gd name="T0" fmla="*/ 1 w 15"/>
                  <a:gd name="T1" fmla="*/ 1 h 8"/>
                  <a:gd name="T2" fmla="*/ 1 w 15"/>
                  <a:gd name="T3" fmla="*/ 1 h 8"/>
                  <a:gd name="T4" fmla="*/ 3 w 15"/>
                  <a:gd name="T5" fmla="*/ 4 h 8"/>
                  <a:gd name="T6" fmla="*/ 2 w 15"/>
                  <a:gd name="T7" fmla="*/ 8 h 8"/>
                  <a:gd name="T8" fmla="*/ 2 w 15"/>
                  <a:gd name="T9" fmla="*/ 8 h 8"/>
                  <a:gd name="T10" fmla="*/ 2 w 15"/>
                  <a:gd name="T11" fmla="*/ 8 h 8"/>
                  <a:gd name="T12" fmla="*/ 2 w 15"/>
                  <a:gd name="T13" fmla="*/ 7 h 8"/>
                  <a:gd name="T14" fmla="*/ 3 w 15"/>
                  <a:gd name="T15" fmla="*/ 4 h 8"/>
                  <a:gd name="T16" fmla="*/ 3 w 15"/>
                  <a:gd name="T17" fmla="*/ 3 h 8"/>
                  <a:gd name="T18" fmla="*/ 1 w 15"/>
                  <a:gd name="T19" fmla="*/ 1 h 8"/>
                  <a:gd name="T20" fmla="*/ 15 w 15"/>
                  <a:gd name="T21" fmla="*/ 1 h 8"/>
                  <a:gd name="T22" fmla="*/ 14 w 15"/>
                  <a:gd name="T23" fmla="*/ 2 h 8"/>
                  <a:gd name="T24" fmla="*/ 13 w 15"/>
                  <a:gd name="T25" fmla="*/ 4 h 8"/>
                  <a:gd name="T26" fmla="*/ 14 w 15"/>
                  <a:gd name="T27" fmla="*/ 7 h 8"/>
                  <a:gd name="T28" fmla="*/ 14 w 15"/>
                  <a:gd name="T29" fmla="*/ 8 h 8"/>
                  <a:gd name="T30" fmla="*/ 14 w 15"/>
                  <a:gd name="T31" fmla="*/ 8 h 8"/>
                  <a:gd name="T32" fmla="*/ 14 w 15"/>
                  <a:gd name="T33" fmla="*/ 8 h 8"/>
                  <a:gd name="T34" fmla="*/ 15 w 15"/>
                  <a:gd name="T35" fmla="*/ 7 h 8"/>
                  <a:gd name="T36" fmla="*/ 14 w 15"/>
                  <a:gd name="T37" fmla="*/ 3 h 8"/>
                  <a:gd name="T38" fmla="*/ 15 w 15"/>
                  <a:gd name="T39" fmla="*/ 1 h 8"/>
                  <a:gd name="T40" fmla="*/ 14 w 15"/>
                  <a:gd name="T41" fmla="*/ 0 h 8"/>
                  <a:gd name="T42" fmla="*/ 14 w 15"/>
                  <a:gd name="T43" fmla="*/ 0 h 8"/>
                  <a:gd name="T44" fmla="*/ 13 w 15"/>
                  <a:gd name="T45" fmla="*/ 0 h 8"/>
                  <a:gd name="T46" fmla="*/ 14 w 15"/>
                  <a:gd name="T47" fmla="*/ 0 h 8"/>
                  <a:gd name="T48" fmla="*/ 14 w 15"/>
                  <a:gd name="T49" fmla="*/ 0 h 8"/>
                  <a:gd name="T50" fmla="*/ 2 w 15"/>
                  <a:gd name="T51" fmla="*/ 0 h 8"/>
                  <a:gd name="T52" fmla="*/ 2 w 15"/>
                  <a:gd name="T53" fmla="*/ 0 h 8"/>
                  <a:gd name="T54" fmla="*/ 4 w 15"/>
                  <a:gd name="T55" fmla="*/ 0 h 8"/>
                  <a:gd name="T56" fmla="*/ 5 w 15"/>
                  <a:gd name="T57" fmla="*/ 0 h 8"/>
                  <a:gd name="T58" fmla="*/ 2 w 15"/>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 h="8">
                    <a:moveTo>
                      <a:pt x="1" y="1"/>
                    </a:moveTo>
                    <a:cubicBezTo>
                      <a:pt x="1" y="1"/>
                      <a:pt x="1" y="1"/>
                      <a:pt x="1" y="1"/>
                    </a:cubicBezTo>
                    <a:cubicBezTo>
                      <a:pt x="2" y="2"/>
                      <a:pt x="3" y="3"/>
                      <a:pt x="3" y="4"/>
                    </a:cubicBezTo>
                    <a:cubicBezTo>
                      <a:pt x="2" y="6"/>
                      <a:pt x="0" y="8"/>
                      <a:pt x="2" y="8"/>
                    </a:cubicBezTo>
                    <a:cubicBezTo>
                      <a:pt x="2" y="8"/>
                      <a:pt x="2" y="8"/>
                      <a:pt x="2" y="8"/>
                    </a:cubicBezTo>
                    <a:cubicBezTo>
                      <a:pt x="2" y="8"/>
                      <a:pt x="2" y="8"/>
                      <a:pt x="2" y="8"/>
                    </a:cubicBezTo>
                    <a:cubicBezTo>
                      <a:pt x="2" y="7"/>
                      <a:pt x="2" y="7"/>
                      <a:pt x="2" y="7"/>
                    </a:cubicBezTo>
                    <a:cubicBezTo>
                      <a:pt x="2" y="7"/>
                      <a:pt x="2" y="6"/>
                      <a:pt x="3" y="4"/>
                    </a:cubicBezTo>
                    <a:cubicBezTo>
                      <a:pt x="3" y="3"/>
                      <a:pt x="3" y="3"/>
                      <a:pt x="3" y="3"/>
                    </a:cubicBezTo>
                    <a:cubicBezTo>
                      <a:pt x="3" y="2"/>
                      <a:pt x="2" y="2"/>
                      <a:pt x="1" y="1"/>
                    </a:cubicBezTo>
                    <a:close/>
                    <a:moveTo>
                      <a:pt x="15" y="1"/>
                    </a:moveTo>
                    <a:cubicBezTo>
                      <a:pt x="15" y="1"/>
                      <a:pt x="14" y="2"/>
                      <a:pt x="14" y="2"/>
                    </a:cubicBezTo>
                    <a:cubicBezTo>
                      <a:pt x="13" y="3"/>
                      <a:pt x="13" y="3"/>
                      <a:pt x="13" y="4"/>
                    </a:cubicBezTo>
                    <a:cubicBezTo>
                      <a:pt x="13" y="5"/>
                      <a:pt x="14" y="6"/>
                      <a:pt x="14" y="7"/>
                    </a:cubicBezTo>
                    <a:cubicBezTo>
                      <a:pt x="14" y="8"/>
                      <a:pt x="14" y="8"/>
                      <a:pt x="14" y="8"/>
                    </a:cubicBezTo>
                    <a:cubicBezTo>
                      <a:pt x="14" y="8"/>
                      <a:pt x="14" y="8"/>
                      <a:pt x="14" y="8"/>
                    </a:cubicBezTo>
                    <a:cubicBezTo>
                      <a:pt x="14" y="8"/>
                      <a:pt x="14" y="8"/>
                      <a:pt x="14" y="8"/>
                    </a:cubicBezTo>
                    <a:cubicBezTo>
                      <a:pt x="15" y="8"/>
                      <a:pt x="15" y="8"/>
                      <a:pt x="15" y="7"/>
                    </a:cubicBezTo>
                    <a:cubicBezTo>
                      <a:pt x="14" y="5"/>
                      <a:pt x="12" y="4"/>
                      <a:pt x="14" y="3"/>
                    </a:cubicBezTo>
                    <a:cubicBezTo>
                      <a:pt x="14" y="2"/>
                      <a:pt x="15" y="2"/>
                      <a:pt x="15" y="1"/>
                    </a:cubicBezTo>
                    <a:close/>
                    <a:moveTo>
                      <a:pt x="14" y="0"/>
                    </a:moveTo>
                    <a:cubicBezTo>
                      <a:pt x="14" y="0"/>
                      <a:pt x="14" y="0"/>
                      <a:pt x="14" y="0"/>
                    </a:cubicBezTo>
                    <a:cubicBezTo>
                      <a:pt x="13" y="0"/>
                      <a:pt x="13" y="0"/>
                      <a:pt x="13" y="0"/>
                    </a:cubicBezTo>
                    <a:cubicBezTo>
                      <a:pt x="14" y="0"/>
                      <a:pt x="14" y="0"/>
                      <a:pt x="14" y="0"/>
                    </a:cubicBezTo>
                    <a:cubicBezTo>
                      <a:pt x="14" y="0"/>
                      <a:pt x="14" y="0"/>
                      <a:pt x="14" y="0"/>
                    </a:cubicBezTo>
                    <a:close/>
                    <a:moveTo>
                      <a:pt x="2" y="0"/>
                    </a:moveTo>
                    <a:cubicBezTo>
                      <a:pt x="2" y="0"/>
                      <a:pt x="2" y="0"/>
                      <a:pt x="2" y="0"/>
                    </a:cubicBezTo>
                    <a:cubicBezTo>
                      <a:pt x="3" y="0"/>
                      <a:pt x="3" y="0"/>
                      <a:pt x="4" y="0"/>
                    </a:cubicBezTo>
                    <a:cubicBezTo>
                      <a:pt x="4" y="0"/>
                      <a:pt x="4" y="0"/>
                      <a:pt x="5" y="0"/>
                    </a:cubicBezTo>
                    <a:cubicBezTo>
                      <a:pt x="3"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5" name="Freeform 494"/>
              <p:cNvSpPr>
                <a:spLocks/>
              </p:cNvSpPr>
              <p:nvPr/>
            </p:nvSpPr>
            <p:spPr bwMode="auto">
              <a:xfrm>
                <a:off x="3062" y="1706"/>
                <a:ext cx="17" cy="12"/>
              </a:xfrm>
              <a:custGeom>
                <a:avLst/>
                <a:gdLst>
                  <a:gd name="T0" fmla="*/ 7 w 8"/>
                  <a:gd name="T1" fmla="*/ 4 h 6"/>
                  <a:gd name="T2" fmla="*/ 5 w 8"/>
                  <a:gd name="T3" fmla="*/ 3 h 6"/>
                  <a:gd name="T4" fmla="*/ 6 w 8"/>
                  <a:gd name="T5" fmla="*/ 2 h 6"/>
                  <a:gd name="T6" fmla="*/ 6 w 8"/>
                  <a:gd name="T7" fmla="*/ 1 h 6"/>
                  <a:gd name="T8" fmla="*/ 7 w 8"/>
                  <a:gd name="T9" fmla="*/ 1 h 6"/>
                  <a:gd name="T10" fmla="*/ 6 w 8"/>
                  <a:gd name="T11" fmla="*/ 0 h 6"/>
                  <a:gd name="T12" fmla="*/ 4 w 8"/>
                  <a:gd name="T13" fmla="*/ 0 h 6"/>
                  <a:gd name="T14" fmla="*/ 2 w 8"/>
                  <a:gd name="T15" fmla="*/ 1 h 6"/>
                  <a:gd name="T16" fmla="*/ 1 w 8"/>
                  <a:gd name="T17" fmla="*/ 0 h 6"/>
                  <a:gd name="T18" fmla="*/ 0 w 8"/>
                  <a:gd name="T19" fmla="*/ 1 h 6"/>
                  <a:gd name="T20" fmla="*/ 1 w 8"/>
                  <a:gd name="T21" fmla="*/ 1 h 6"/>
                  <a:gd name="T22" fmla="*/ 3 w 8"/>
                  <a:gd name="T23" fmla="*/ 3 h 6"/>
                  <a:gd name="T24" fmla="*/ 3 w 8"/>
                  <a:gd name="T25" fmla="*/ 4 h 6"/>
                  <a:gd name="T26" fmla="*/ 2 w 8"/>
                  <a:gd name="T27" fmla="*/ 4 h 6"/>
                  <a:gd name="T28" fmla="*/ 2 w 8"/>
                  <a:gd name="T29" fmla="*/ 4 h 6"/>
                  <a:gd name="T30" fmla="*/ 1 w 8"/>
                  <a:gd name="T31" fmla="*/ 4 h 6"/>
                  <a:gd name="T32" fmla="*/ 1 w 8"/>
                  <a:gd name="T33" fmla="*/ 5 h 6"/>
                  <a:gd name="T34" fmla="*/ 5 w 8"/>
                  <a:gd name="T35" fmla="*/ 5 h 6"/>
                  <a:gd name="T36" fmla="*/ 6 w 8"/>
                  <a:gd name="T37" fmla="*/ 5 h 6"/>
                  <a:gd name="T38" fmla="*/ 8 w 8"/>
                  <a:gd name="T39" fmla="*/ 5 h 6"/>
                  <a:gd name="T40" fmla="*/ 7 w 8"/>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6">
                    <a:moveTo>
                      <a:pt x="7" y="4"/>
                    </a:moveTo>
                    <a:cubicBezTo>
                      <a:pt x="6" y="4"/>
                      <a:pt x="6" y="4"/>
                      <a:pt x="5" y="3"/>
                    </a:cubicBezTo>
                    <a:cubicBezTo>
                      <a:pt x="5" y="2"/>
                      <a:pt x="5" y="2"/>
                      <a:pt x="6" y="2"/>
                    </a:cubicBezTo>
                    <a:cubicBezTo>
                      <a:pt x="6" y="1"/>
                      <a:pt x="6" y="1"/>
                      <a:pt x="6" y="1"/>
                    </a:cubicBezTo>
                    <a:cubicBezTo>
                      <a:pt x="7" y="1"/>
                      <a:pt x="7" y="1"/>
                      <a:pt x="7" y="1"/>
                    </a:cubicBezTo>
                    <a:cubicBezTo>
                      <a:pt x="7" y="1"/>
                      <a:pt x="7" y="1"/>
                      <a:pt x="6" y="0"/>
                    </a:cubicBezTo>
                    <a:cubicBezTo>
                      <a:pt x="5" y="0"/>
                      <a:pt x="5" y="0"/>
                      <a:pt x="4" y="0"/>
                    </a:cubicBezTo>
                    <a:cubicBezTo>
                      <a:pt x="3" y="0"/>
                      <a:pt x="3" y="1"/>
                      <a:pt x="2" y="1"/>
                    </a:cubicBezTo>
                    <a:cubicBezTo>
                      <a:pt x="2" y="1"/>
                      <a:pt x="2" y="0"/>
                      <a:pt x="1" y="0"/>
                    </a:cubicBezTo>
                    <a:cubicBezTo>
                      <a:pt x="0" y="1"/>
                      <a:pt x="0" y="1"/>
                      <a:pt x="0" y="1"/>
                    </a:cubicBezTo>
                    <a:cubicBezTo>
                      <a:pt x="1" y="1"/>
                      <a:pt x="1" y="1"/>
                      <a:pt x="1" y="1"/>
                    </a:cubicBezTo>
                    <a:cubicBezTo>
                      <a:pt x="2" y="1"/>
                      <a:pt x="3" y="2"/>
                      <a:pt x="3" y="3"/>
                    </a:cubicBezTo>
                    <a:cubicBezTo>
                      <a:pt x="3" y="4"/>
                      <a:pt x="3" y="4"/>
                      <a:pt x="3" y="4"/>
                    </a:cubicBezTo>
                    <a:cubicBezTo>
                      <a:pt x="2" y="4"/>
                      <a:pt x="2" y="4"/>
                      <a:pt x="2" y="4"/>
                    </a:cubicBezTo>
                    <a:cubicBezTo>
                      <a:pt x="2" y="4"/>
                      <a:pt x="2" y="4"/>
                      <a:pt x="2" y="4"/>
                    </a:cubicBezTo>
                    <a:cubicBezTo>
                      <a:pt x="1" y="4"/>
                      <a:pt x="1" y="4"/>
                      <a:pt x="1" y="4"/>
                    </a:cubicBezTo>
                    <a:cubicBezTo>
                      <a:pt x="0" y="5"/>
                      <a:pt x="1" y="5"/>
                      <a:pt x="1" y="5"/>
                    </a:cubicBezTo>
                    <a:cubicBezTo>
                      <a:pt x="2" y="6"/>
                      <a:pt x="3" y="5"/>
                      <a:pt x="5" y="5"/>
                    </a:cubicBezTo>
                    <a:cubicBezTo>
                      <a:pt x="5" y="5"/>
                      <a:pt x="6" y="5"/>
                      <a:pt x="6" y="5"/>
                    </a:cubicBezTo>
                    <a:cubicBezTo>
                      <a:pt x="7" y="5"/>
                      <a:pt x="8" y="6"/>
                      <a:pt x="8" y="5"/>
                    </a:cubicBezTo>
                    <a:cubicBezTo>
                      <a:pt x="8" y="4"/>
                      <a:pt x="8" y="4"/>
                      <a:pt x="7"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6" name="Freeform 495"/>
              <p:cNvSpPr>
                <a:spLocks/>
              </p:cNvSpPr>
              <p:nvPr/>
            </p:nvSpPr>
            <p:spPr bwMode="auto">
              <a:xfrm>
                <a:off x="3056" y="1699"/>
                <a:ext cx="30" cy="4"/>
              </a:xfrm>
              <a:custGeom>
                <a:avLst/>
                <a:gdLst>
                  <a:gd name="T0" fmla="*/ 1 w 14"/>
                  <a:gd name="T1" fmla="*/ 2 h 2"/>
                  <a:gd name="T2" fmla="*/ 2 w 14"/>
                  <a:gd name="T3" fmla="*/ 0 h 2"/>
                  <a:gd name="T4" fmla="*/ 12 w 14"/>
                  <a:gd name="T5" fmla="*/ 0 h 2"/>
                  <a:gd name="T6" fmla="*/ 13 w 14"/>
                  <a:gd name="T7" fmla="*/ 2 h 2"/>
                  <a:gd name="T8" fmla="*/ 1 w 14"/>
                  <a:gd name="T9" fmla="*/ 2 h 2"/>
                </a:gdLst>
                <a:ahLst/>
                <a:cxnLst>
                  <a:cxn ang="0">
                    <a:pos x="T0" y="T1"/>
                  </a:cxn>
                  <a:cxn ang="0">
                    <a:pos x="T2" y="T3"/>
                  </a:cxn>
                  <a:cxn ang="0">
                    <a:pos x="T4" y="T5"/>
                  </a:cxn>
                  <a:cxn ang="0">
                    <a:pos x="T6" y="T7"/>
                  </a:cxn>
                  <a:cxn ang="0">
                    <a:pos x="T8" y="T9"/>
                  </a:cxn>
                </a:cxnLst>
                <a:rect l="0" t="0" r="r" b="b"/>
                <a:pathLst>
                  <a:path w="14" h="2">
                    <a:moveTo>
                      <a:pt x="1" y="2"/>
                    </a:moveTo>
                    <a:cubicBezTo>
                      <a:pt x="1" y="2"/>
                      <a:pt x="0" y="1"/>
                      <a:pt x="2" y="0"/>
                    </a:cubicBezTo>
                    <a:cubicBezTo>
                      <a:pt x="3" y="0"/>
                      <a:pt x="12" y="0"/>
                      <a:pt x="12" y="0"/>
                    </a:cubicBezTo>
                    <a:cubicBezTo>
                      <a:pt x="14" y="1"/>
                      <a:pt x="14" y="2"/>
                      <a:pt x="13" y="2"/>
                    </a:cubicBezTo>
                    <a:cubicBezTo>
                      <a:pt x="12"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7" name="Freeform 496"/>
              <p:cNvSpPr>
                <a:spLocks/>
              </p:cNvSpPr>
              <p:nvPr/>
            </p:nvSpPr>
            <p:spPr bwMode="auto">
              <a:xfrm>
                <a:off x="3058" y="1699"/>
                <a:ext cx="26" cy="4"/>
              </a:xfrm>
              <a:custGeom>
                <a:avLst/>
                <a:gdLst>
                  <a:gd name="T0" fmla="*/ 0 w 12"/>
                  <a:gd name="T1" fmla="*/ 2 h 2"/>
                  <a:gd name="T2" fmla="*/ 0 w 12"/>
                  <a:gd name="T3" fmla="*/ 2 h 2"/>
                  <a:gd name="T4" fmla="*/ 0 w 12"/>
                  <a:gd name="T5" fmla="*/ 2 h 2"/>
                  <a:gd name="T6" fmla="*/ 9 w 12"/>
                  <a:gd name="T7" fmla="*/ 2 h 2"/>
                  <a:gd name="T8" fmla="*/ 11 w 12"/>
                  <a:gd name="T9" fmla="*/ 2 h 2"/>
                  <a:gd name="T10" fmla="*/ 12 w 12"/>
                  <a:gd name="T11" fmla="*/ 1 h 2"/>
                  <a:gd name="T12" fmla="*/ 11 w 12"/>
                  <a:gd name="T13" fmla="*/ 0 h 2"/>
                  <a:gd name="T14" fmla="*/ 5 w 12"/>
                  <a:gd name="T15" fmla="*/ 0 h 2"/>
                  <a:gd name="T16" fmla="*/ 1 w 12"/>
                  <a:gd name="T17" fmla="*/ 0 h 2"/>
                  <a:gd name="T18" fmla="*/ 0 w 12"/>
                  <a:gd name="T19" fmla="*/ 1 h 2"/>
                  <a:gd name="T20" fmla="*/ 0 w 12"/>
                  <a:gd name="T21" fmla="*/ 2 h 2"/>
                  <a:gd name="T22" fmla="*/ 0 w 12"/>
                  <a:gd name="T23" fmla="*/ 2 h 2"/>
                  <a:gd name="T24" fmla="*/ 0 w 12"/>
                  <a:gd name="T25" fmla="*/ 2 h 2"/>
                  <a:gd name="T26" fmla="*/ 0 w 12"/>
                  <a:gd name="T27" fmla="*/ 1 h 2"/>
                  <a:gd name="T28" fmla="*/ 0 w 12"/>
                  <a:gd name="T29" fmla="*/ 0 h 2"/>
                  <a:gd name="T30" fmla="*/ 5 w 12"/>
                  <a:gd name="T31" fmla="*/ 0 h 2"/>
                  <a:gd name="T32" fmla="*/ 11 w 12"/>
                  <a:gd name="T33" fmla="*/ 0 h 2"/>
                  <a:gd name="T34" fmla="*/ 12 w 12"/>
                  <a:gd name="T35" fmla="*/ 1 h 2"/>
                  <a:gd name="T36" fmla="*/ 12 w 12"/>
                  <a:gd name="T37" fmla="*/ 2 h 2"/>
                  <a:gd name="T38" fmla="*/ 9 w 12"/>
                  <a:gd name="T39" fmla="*/ 2 h 2"/>
                  <a:gd name="T40" fmla="*/ 0 w 1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
                    <a:moveTo>
                      <a:pt x="0" y="2"/>
                    </a:moveTo>
                    <a:cubicBezTo>
                      <a:pt x="0" y="2"/>
                      <a:pt x="0" y="2"/>
                      <a:pt x="0" y="2"/>
                    </a:cubicBezTo>
                    <a:cubicBezTo>
                      <a:pt x="0" y="2"/>
                      <a:pt x="0" y="2"/>
                      <a:pt x="0" y="2"/>
                    </a:cubicBezTo>
                    <a:cubicBezTo>
                      <a:pt x="1" y="2"/>
                      <a:pt x="6" y="2"/>
                      <a:pt x="9" y="2"/>
                    </a:cubicBezTo>
                    <a:cubicBezTo>
                      <a:pt x="10" y="2"/>
                      <a:pt x="11" y="2"/>
                      <a:pt x="11" y="2"/>
                    </a:cubicBezTo>
                    <a:cubicBezTo>
                      <a:pt x="12" y="2"/>
                      <a:pt x="12" y="1"/>
                      <a:pt x="12" y="1"/>
                    </a:cubicBezTo>
                    <a:cubicBezTo>
                      <a:pt x="12" y="1"/>
                      <a:pt x="12" y="1"/>
                      <a:pt x="11" y="0"/>
                    </a:cubicBezTo>
                    <a:cubicBezTo>
                      <a:pt x="11" y="0"/>
                      <a:pt x="8" y="0"/>
                      <a:pt x="5" y="0"/>
                    </a:cubicBezTo>
                    <a:cubicBezTo>
                      <a:pt x="3" y="0"/>
                      <a:pt x="1" y="0"/>
                      <a:pt x="1" y="0"/>
                    </a:cubicBezTo>
                    <a:cubicBezTo>
                      <a:pt x="0" y="1"/>
                      <a:pt x="0" y="1"/>
                      <a:pt x="0" y="1"/>
                    </a:cubicBezTo>
                    <a:cubicBezTo>
                      <a:pt x="0" y="2"/>
                      <a:pt x="0" y="2"/>
                      <a:pt x="0" y="2"/>
                    </a:cubicBezTo>
                    <a:cubicBezTo>
                      <a:pt x="0" y="2"/>
                      <a:pt x="0" y="2"/>
                      <a:pt x="0" y="2"/>
                    </a:cubicBezTo>
                    <a:cubicBezTo>
                      <a:pt x="0" y="2"/>
                      <a:pt x="0" y="2"/>
                      <a:pt x="0" y="2"/>
                    </a:cubicBezTo>
                    <a:cubicBezTo>
                      <a:pt x="0" y="2"/>
                      <a:pt x="0" y="2"/>
                      <a:pt x="0" y="1"/>
                    </a:cubicBezTo>
                    <a:cubicBezTo>
                      <a:pt x="0" y="1"/>
                      <a:pt x="0" y="0"/>
                      <a:pt x="0" y="0"/>
                    </a:cubicBezTo>
                    <a:cubicBezTo>
                      <a:pt x="1" y="0"/>
                      <a:pt x="3" y="0"/>
                      <a:pt x="5" y="0"/>
                    </a:cubicBezTo>
                    <a:cubicBezTo>
                      <a:pt x="8" y="0"/>
                      <a:pt x="11" y="0"/>
                      <a:pt x="11" y="0"/>
                    </a:cubicBezTo>
                    <a:cubicBezTo>
                      <a:pt x="12" y="0"/>
                      <a:pt x="12" y="1"/>
                      <a:pt x="12" y="1"/>
                    </a:cubicBezTo>
                    <a:cubicBezTo>
                      <a:pt x="12" y="2"/>
                      <a:pt x="12" y="2"/>
                      <a:pt x="12" y="2"/>
                    </a:cubicBezTo>
                    <a:cubicBezTo>
                      <a:pt x="11" y="2"/>
                      <a:pt x="10" y="2"/>
                      <a:pt x="9" y="2"/>
                    </a:cubicBezTo>
                    <a:cubicBezTo>
                      <a:pt x="6" y="2"/>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8" name="Freeform 497"/>
              <p:cNvSpPr>
                <a:spLocks noEditPoints="1"/>
              </p:cNvSpPr>
              <p:nvPr/>
            </p:nvSpPr>
            <p:spPr bwMode="auto">
              <a:xfrm>
                <a:off x="3060" y="1699"/>
                <a:ext cx="24" cy="4"/>
              </a:xfrm>
              <a:custGeom>
                <a:avLst/>
                <a:gdLst>
                  <a:gd name="T0" fmla="*/ 0 w 11"/>
                  <a:gd name="T1" fmla="*/ 1 h 2"/>
                  <a:gd name="T2" fmla="*/ 0 w 11"/>
                  <a:gd name="T3" fmla="*/ 2 h 2"/>
                  <a:gd name="T4" fmla="*/ 2 w 11"/>
                  <a:gd name="T5" fmla="*/ 2 h 2"/>
                  <a:gd name="T6" fmla="*/ 2 w 11"/>
                  <a:gd name="T7" fmla="*/ 2 h 2"/>
                  <a:gd name="T8" fmla="*/ 0 w 11"/>
                  <a:gd name="T9" fmla="*/ 1 h 2"/>
                  <a:gd name="T10" fmla="*/ 9 w 11"/>
                  <a:gd name="T11" fmla="*/ 0 h 2"/>
                  <a:gd name="T12" fmla="*/ 9 w 11"/>
                  <a:gd name="T13" fmla="*/ 1 h 2"/>
                  <a:gd name="T14" fmla="*/ 10 w 11"/>
                  <a:gd name="T15" fmla="*/ 1 h 2"/>
                  <a:gd name="T16" fmla="*/ 9 w 11"/>
                  <a:gd name="T17" fmla="*/ 2 h 2"/>
                  <a:gd name="T18" fmla="*/ 9 w 11"/>
                  <a:gd name="T19" fmla="*/ 2 h 2"/>
                  <a:gd name="T20" fmla="*/ 9 w 11"/>
                  <a:gd name="T21" fmla="*/ 2 h 2"/>
                  <a:gd name="T22" fmla="*/ 10 w 11"/>
                  <a:gd name="T23" fmla="*/ 2 h 2"/>
                  <a:gd name="T24" fmla="*/ 11 w 11"/>
                  <a:gd name="T25" fmla="*/ 2 h 2"/>
                  <a:gd name="T26" fmla="*/ 10 w 11"/>
                  <a:gd name="T27" fmla="*/ 0 h 2"/>
                  <a:gd name="T28" fmla="*/ 9 w 11"/>
                  <a:gd name="T29" fmla="*/ 0 h 2"/>
                  <a:gd name="T30" fmla="*/ 1 w 11"/>
                  <a:gd name="T31" fmla="*/ 0 h 2"/>
                  <a:gd name="T32" fmla="*/ 1 w 11"/>
                  <a:gd name="T33" fmla="*/ 0 h 2"/>
                  <a:gd name="T34" fmla="*/ 0 w 11"/>
                  <a:gd name="T35" fmla="*/ 0 h 2"/>
                  <a:gd name="T36" fmla="*/ 1 w 1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
                    <a:moveTo>
                      <a:pt x="0" y="1"/>
                    </a:moveTo>
                    <a:cubicBezTo>
                      <a:pt x="0" y="2"/>
                      <a:pt x="0" y="2"/>
                      <a:pt x="0" y="2"/>
                    </a:cubicBezTo>
                    <a:cubicBezTo>
                      <a:pt x="0" y="2"/>
                      <a:pt x="1" y="2"/>
                      <a:pt x="2" y="2"/>
                    </a:cubicBezTo>
                    <a:cubicBezTo>
                      <a:pt x="2" y="2"/>
                      <a:pt x="2" y="2"/>
                      <a:pt x="2" y="2"/>
                    </a:cubicBezTo>
                    <a:cubicBezTo>
                      <a:pt x="1" y="2"/>
                      <a:pt x="0" y="1"/>
                      <a:pt x="0" y="1"/>
                    </a:cubicBezTo>
                    <a:close/>
                    <a:moveTo>
                      <a:pt x="9" y="0"/>
                    </a:moveTo>
                    <a:cubicBezTo>
                      <a:pt x="9" y="1"/>
                      <a:pt x="9" y="1"/>
                      <a:pt x="9" y="1"/>
                    </a:cubicBezTo>
                    <a:cubicBezTo>
                      <a:pt x="10" y="1"/>
                      <a:pt x="10" y="1"/>
                      <a:pt x="10" y="1"/>
                    </a:cubicBezTo>
                    <a:cubicBezTo>
                      <a:pt x="10" y="1"/>
                      <a:pt x="10" y="2"/>
                      <a:pt x="9" y="2"/>
                    </a:cubicBezTo>
                    <a:cubicBezTo>
                      <a:pt x="9" y="2"/>
                      <a:pt x="9" y="2"/>
                      <a:pt x="9" y="2"/>
                    </a:cubicBezTo>
                    <a:cubicBezTo>
                      <a:pt x="9" y="2"/>
                      <a:pt x="9" y="2"/>
                      <a:pt x="9" y="2"/>
                    </a:cubicBezTo>
                    <a:cubicBezTo>
                      <a:pt x="10" y="2"/>
                      <a:pt x="10" y="2"/>
                      <a:pt x="10" y="2"/>
                    </a:cubicBezTo>
                    <a:cubicBezTo>
                      <a:pt x="11" y="2"/>
                      <a:pt x="11" y="2"/>
                      <a:pt x="11" y="2"/>
                    </a:cubicBezTo>
                    <a:cubicBezTo>
                      <a:pt x="10" y="1"/>
                      <a:pt x="10" y="1"/>
                      <a:pt x="10" y="0"/>
                    </a:cubicBezTo>
                    <a:lnTo>
                      <a:pt x="9" y="0"/>
                    </a:lnTo>
                    <a:close/>
                    <a:moveTo>
                      <a:pt x="1" y="0"/>
                    </a:moveTo>
                    <a:cubicBezTo>
                      <a:pt x="1" y="0"/>
                      <a:pt x="1" y="0"/>
                      <a:pt x="1" y="0"/>
                    </a:cubicBezTo>
                    <a:cubicBezTo>
                      <a:pt x="0" y="0"/>
                      <a:pt x="0" y="0"/>
                      <a:pt x="0" y="0"/>
                    </a:cubicBezTo>
                    <a:cubicBezTo>
                      <a:pt x="0"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9" name="Freeform 498"/>
              <p:cNvSpPr>
                <a:spLocks noEditPoints="1"/>
              </p:cNvSpPr>
              <p:nvPr/>
            </p:nvSpPr>
            <p:spPr bwMode="auto">
              <a:xfrm>
                <a:off x="3058" y="1699"/>
                <a:ext cx="26" cy="4"/>
              </a:xfrm>
              <a:custGeom>
                <a:avLst/>
                <a:gdLst>
                  <a:gd name="T0" fmla="*/ 12 w 12"/>
                  <a:gd name="T1" fmla="*/ 2 h 2"/>
                  <a:gd name="T2" fmla="*/ 11 w 12"/>
                  <a:gd name="T3" fmla="*/ 2 h 2"/>
                  <a:gd name="T4" fmla="*/ 10 w 12"/>
                  <a:gd name="T5" fmla="*/ 2 h 2"/>
                  <a:gd name="T6" fmla="*/ 10 w 12"/>
                  <a:gd name="T7" fmla="*/ 2 h 2"/>
                  <a:gd name="T8" fmla="*/ 12 w 12"/>
                  <a:gd name="T9" fmla="*/ 2 h 2"/>
                  <a:gd name="T10" fmla="*/ 12 w 12"/>
                  <a:gd name="T11" fmla="*/ 2 h 2"/>
                  <a:gd name="T12" fmla="*/ 1 w 12"/>
                  <a:gd name="T13" fmla="*/ 2 h 2"/>
                  <a:gd name="T14" fmla="*/ 0 w 12"/>
                  <a:gd name="T15" fmla="*/ 2 h 2"/>
                  <a:gd name="T16" fmla="*/ 3 w 12"/>
                  <a:gd name="T17" fmla="*/ 2 h 2"/>
                  <a:gd name="T18" fmla="*/ 3 w 12"/>
                  <a:gd name="T19" fmla="*/ 2 h 2"/>
                  <a:gd name="T20" fmla="*/ 1 w 12"/>
                  <a:gd name="T21" fmla="*/ 2 h 2"/>
                  <a:gd name="T22" fmla="*/ 10 w 12"/>
                  <a:gd name="T23" fmla="*/ 0 h 2"/>
                  <a:gd name="T24" fmla="*/ 10 w 12"/>
                  <a:gd name="T25" fmla="*/ 0 h 2"/>
                  <a:gd name="T26" fmla="*/ 11 w 12"/>
                  <a:gd name="T27" fmla="*/ 0 h 2"/>
                  <a:gd name="T28" fmla="*/ 11 w 12"/>
                  <a:gd name="T29" fmla="*/ 0 h 2"/>
                  <a:gd name="T30" fmla="*/ 10 w 12"/>
                  <a:gd name="T31" fmla="*/ 0 h 2"/>
                  <a:gd name="T32" fmla="*/ 2 w 12"/>
                  <a:gd name="T33" fmla="*/ 0 h 2"/>
                  <a:gd name="T34" fmla="*/ 2 w 12"/>
                  <a:gd name="T35" fmla="*/ 0 h 2"/>
                  <a:gd name="T36" fmla="*/ 2 w 12"/>
                  <a:gd name="T37" fmla="*/ 0 h 2"/>
                  <a:gd name="T38" fmla="*/ 2 w 1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
                    <a:moveTo>
                      <a:pt x="12" y="2"/>
                    </a:moveTo>
                    <a:cubicBezTo>
                      <a:pt x="11" y="2"/>
                      <a:pt x="11" y="2"/>
                      <a:pt x="11" y="2"/>
                    </a:cubicBezTo>
                    <a:cubicBezTo>
                      <a:pt x="11" y="2"/>
                      <a:pt x="11" y="2"/>
                      <a:pt x="10" y="2"/>
                    </a:cubicBezTo>
                    <a:cubicBezTo>
                      <a:pt x="10" y="2"/>
                      <a:pt x="10" y="2"/>
                      <a:pt x="10" y="2"/>
                    </a:cubicBezTo>
                    <a:cubicBezTo>
                      <a:pt x="11" y="2"/>
                      <a:pt x="11" y="2"/>
                      <a:pt x="12" y="2"/>
                    </a:cubicBezTo>
                    <a:cubicBezTo>
                      <a:pt x="12" y="2"/>
                      <a:pt x="12" y="2"/>
                      <a:pt x="12" y="2"/>
                    </a:cubicBezTo>
                    <a:close/>
                    <a:moveTo>
                      <a:pt x="1" y="2"/>
                    </a:moveTo>
                    <a:cubicBezTo>
                      <a:pt x="0" y="2"/>
                      <a:pt x="0" y="2"/>
                      <a:pt x="0" y="2"/>
                    </a:cubicBezTo>
                    <a:cubicBezTo>
                      <a:pt x="1" y="2"/>
                      <a:pt x="1" y="2"/>
                      <a:pt x="3" y="2"/>
                    </a:cubicBezTo>
                    <a:cubicBezTo>
                      <a:pt x="3" y="2"/>
                      <a:pt x="3" y="2"/>
                      <a:pt x="3" y="2"/>
                    </a:cubicBezTo>
                    <a:cubicBezTo>
                      <a:pt x="2" y="2"/>
                      <a:pt x="1" y="2"/>
                      <a:pt x="1" y="2"/>
                    </a:cubicBezTo>
                    <a:close/>
                    <a:moveTo>
                      <a:pt x="10" y="0"/>
                    </a:moveTo>
                    <a:cubicBezTo>
                      <a:pt x="10" y="0"/>
                      <a:pt x="10" y="0"/>
                      <a:pt x="10" y="0"/>
                    </a:cubicBezTo>
                    <a:cubicBezTo>
                      <a:pt x="11" y="0"/>
                      <a:pt x="11" y="0"/>
                      <a:pt x="11" y="0"/>
                    </a:cubicBezTo>
                    <a:cubicBezTo>
                      <a:pt x="11" y="0"/>
                      <a:pt x="11" y="0"/>
                      <a:pt x="11" y="0"/>
                    </a:cubicBezTo>
                    <a:lnTo>
                      <a:pt x="10" y="0"/>
                    </a:lnTo>
                    <a:close/>
                    <a:moveTo>
                      <a:pt x="2" y="0"/>
                    </a:moveTo>
                    <a:cubicBezTo>
                      <a:pt x="2" y="0"/>
                      <a:pt x="2" y="0"/>
                      <a:pt x="2" y="0"/>
                    </a:cubicBezTo>
                    <a:cubicBezTo>
                      <a:pt x="2" y="0"/>
                      <a:pt x="2" y="0"/>
                      <a:pt x="2" y="0"/>
                    </a:cubicBezTo>
                    <a:cubicBezTo>
                      <a:pt x="2"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0" name="Freeform 499"/>
              <p:cNvSpPr>
                <a:spLocks/>
              </p:cNvSpPr>
              <p:nvPr/>
            </p:nvSpPr>
            <p:spPr bwMode="auto">
              <a:xfrm>
                <a:off x="3062" y="1701"/>
                <a:ext cx="17" cy="0"/>
              </a:xfrm>
              <a:custGeom>
                <a:avLst/>
                <a:gdLst>
                  <a:gd name="T0" fmla="*/ 1 w 8"/>
                  <a:gd name="T1" fmla="*/ 3 w 8"/>
                  <a:gd name="T2" fmla="*/ 6 w 8"/>
                  <a:gd name="T3" fmla="*/ 8 w 8"/>
                  <a:gd name="T4" fmla="*/ 6 w 8"/>
                  <a:gd name="T5" fmla="*/ 3 w 8"/>
                  <a:gd name="T6" fmla="*/ 0 w 8"/>
                  <a:gd name="T7" fmla="*/ 1 w 8"/>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8">
                    <a:moveTo>
                      <a:pt x="1" y="0"/>
                    </a:moveTo>
                    <a:cubicBezTo>
                      <a:pt x="1" y="0"/>
                      <a:pt x="1" y="0"/>
                      <a:pt x="3" y="0"/>
                    </a:cubicBezTo>
                    <a:cubicBezTo>
                      <a:pt x="4" y="0"/>
                      <a:pt x="5" y="0"/>
                      <a:pt x="6" y="0"/>
                    </a:cubicBezTo>
                    <a:cubicBezTo>
                      <a:pt x="7" y="0"/>
                      <a:pt x="8" y="0"/>
                      <a:pt x="8" y="0"/>
                    </a:cubicBezTo>
                    <a:cubicBezTo>
                      <a:pt x="8" y="0"/>
                      <a:pt x="8" y="0"/>
                      <a:pt x="6" y="0"/>
                    </a:cubicBezTo>
                    <a:cubicBezTo>
                      <a:pt x="5" y="0"/>
                      <a:pt x="4" y="0"/>
                      <a:pt x="3" y="0"/>
                    </a:cubicBezTo>
                    <a:cubicBezTo>
                      <a:pt x="2" y="0"/>
                      <a:pt x="1" y="0"/>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1" name="Freeform 500"/>
              <p:cNvSpPr>
                <a:spLocks/>
              </p:cNvSpPr>
              <p:nvPr/>
            </p:nvSpPr>
            <p:spPr bwMode="auto">
              <a:xfrm>
                <a:off x="3026" y="1720"/>
                <a:ext cx="87" cy="15"/>
              </a:xfrm>
              <a:custGeom>
                <a:avLst/>
                <a:gdLst>
                  <a:gd name="T0" fmla="*/ 6 w 41"/>
                  <a:gd name="T1" fmla="*/ 5 h 7"/>
                  <a:gd name="T2" fmla="*/ 21 w 41"/>
                  <a:gd name="T3" fmla="*/ 7 h 7"/>
                  <a:gd name="T4" fmla="*/ 35 w 41"/>
                  <a:gd name="T5" fmla="*/ 5 h 7"/>
                  <a:gd name="T6" fmla="*/ 40 w 41"/>
                  <a:gd name="T7" fmla="*/ 0 h 7"/>
                  <a:gd name="T8" fmla="*/ 32 w 41"/>
                  <a:gd name="T9" fmla="*/ 2 h 7"/>
                  <a:gd name="T10" fmla="*/ 26 w 41"/>
                  <a:gd name="T11" fmla="*/ 3 h 7"/>
                  <a:gd name="T12" fmla="*/ 20 w 41"/>
                  <a:gd name="T13" fmla="*/ 2 h 7"/>
                  <a:gd name="T14" fmla="*/ 15 w 41"/>
                  <a:gd name="T15" fmla="*/ 2 h 7"/>
                  <a:gd name="T16" fmla="*/ 9 w 41"/>
                  <a:gd name="T17" fmla="*/ 2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3"/>
                      <a:pt x="41" y="0"/>
                      <a:pt x="40" y="0"/>
                    </a:cubicBezTo>
                    <a:cubicBezTo>
                      <a:pt x="38" y="0"/>
                      <a:pt x="35" y="1"/>
                      <a:pt x="32" y="2"/>
                    </a:cubicBezTo>
                    <a:cubicBezTo>
                      <a:pt x="29" y="3"/>
                      <a:pt x="26" y="3"/>
                      <a:pt x="26" y="3"/>
                    </a:cubicBezTo>
                    <a:cubicBezTo>
                      <a:pt x="23" y="2"/>
                      <a:pt x="21" y="2"/>
                      <a:pt x="20" y="2"/>
                    </a:cubicBezTo>
                    <a:cubicBezTo>
                      <a:pt x="18" y="2"/>
                      <a:pt x="17" y="2"/>
                      <a:pt x="15" y="2"/>
                    </a:cubicBezTo>
                    <a:cubicBezTo>
                      <a:pt x="15" y="2"/>
                      <a:pt x="12" y="3"/>
                      <a:pt x="9" y="2"/>
                    </a:cubicBezTo>
                    <a:cubicBezTo>
                      <a:pt x="6" y="1"/>
                      <a:pt x="4" y="0"/>
                      <a:pt x="2" y="0"/>
                    </a:cubicBezTo>
                    <a:cubicBezTo>
                      <a:pt x="0" y="0"/>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2" name="Freeform 501"/>
              <p:cNvSpPr>
                <a:spLocks noEditPoints="1"/>
              </p:cNvSpPr>
              <p:nvPr/>
            </p:nvSpPr>
            <p:spPr bwMode="auto">
              <a:xfrm>
                <a:off x="3028" y="1720"/>
                <a:ext cx="85" cy="15"/>
              </a:xfrm>
              <a:custGeom>
                <a:avLst/>
                <a:gdLst>
                  <a:gd name="T0" fmla="*/ 1 w 40"/>
                  <a:gd name="T1" fmla="*/ 0 h 7"/>
                  <a:gd name="T2" fmla="*/ 9 w 40"/>
                  <a:gd name="T3" fmla="*/ 1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1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3 h 7"/>
                  <a:gd name="T78" fmla="*/ 19 w 40"/>
                  <a:gd name="T79" fmla="*/ 3 h 7"/>
                  <a:gd name="T80" fmla="*/ 16 w 40"/>
                  <a:gd name="T81" fmla="*/ 3 h 7"/>
                  <a:gd name="T82" fmla="*/ 15 w 40"/>
                  <a:gd name="T83" fmla="*/ 3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1"/>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1"/>
                    </a:cubicBezTo>
                    <a:cubicBezTo>
                      <a:pt x="34" y="0"/>
                      <a:pt x="36" y="0"/>
                      <a:pt x="38" y="0"/>
                    </a:cubicBezTo>
                    <a:cubicBezTo>
                      <a:pt x="39" y="0"/>
                      <a:pt x="39" y="0"/>
                      <a:pt x="39" y="0"/>
                    </a:cubicBezTo>
                    <a:cubicBezTo>
                      <a:pt x="40" y="0"/>
                      <a:pt x="40" y="0"/>
                      <a:pt x="40" y="1"/>
                    </a:cubicBezTo>
                    <a:cubicBezTo>
                      <a:pt x="40" y="2"/>
                      <a:pt x="39" y="3"/>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3"/>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0"/>
                      <a:pt x="39" y="0"/>
                      <a:pt x="39" y="0"/>
                    </a:cubicBezTo>
                    <a:cubicBezTo>
                      <a:pt x="38" y="0"/>
                      <a:pt x="38" y="0"/>
                      <a:pt x="38" y="0"/>
                    </a:cubicBezTo>
                    <a:cubicBezTo>
                      <a:pt x="37" y="0"/>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3" name="Freeform 502"/>
              <p:cNvSpPr>
                <a:spLocks noEditPoints="1"/>
              </p:cNvSpPr>
              <p:nvPr/>
            </p:nvSpPr>
            <p:spPr bwMode="auto">
              <a:xfrm>
                <a:off x="3041" y="1725"/>
                <a:ext cx="60" cy="10"/>
              </a:xfrm>
              <a:custGeom>
                <a:avLst/>
                <a:gdLst>
                  <a:gd name="T0" fmla="*/ 1 w 28"/>
                  <a:gd name="T1" fmla="*/ 3 h 5"/>
                  <a:gd name="T2" fmla="*/ 0 w 28"/>
                  <a:gd name="T3" fmla="*/ 3 h 5"/>
                  <a:gd name="T4" fmla="*/ 8 w 28"/>
                  <a:gd name="T5" fmla="*/ 5 h 5"/>
                  <a:gd name="T6" fmla="*/ 8 w 28"/>
                  <a:gd name="T7" fmla="*/ 4 h 5"/>
                  <a:gd name="T8" fmla="*/ 2 w 28"/>
                  <a:gd name="T9" fmla="*/ 3 h 5"/>
                  <a:gd name="T10" fmla="*/ 1 w 28"/>
                  <a:gd name="T11" fmla="*/ 3 h 5"/>
                  <a:gd name="T12" fmla="*/ 27 w 28"/>
                  <a:gd name="T13" fmla="*/ 2 h 5"/>
                  <a:gd name="T14" fmla="*/ 22 w 28"/>
                  <a:gd name="T15" fmla="*/ 4 h 5"/>
                  <a:gd name="T16" fmla="*/ 20 w 28"/>
                  <a:gd name="T17" fmla="*/ 4 h 5"/>
                  <a:gd name="T18" fmla="*/ 20 w 28"/>
                  <a:gd name="T19" fmla="*/ 5 h 5"/>
                  <a:gd name="T20" fmla="*/ 28 w 28"/>
                  <a:gd name="T21" fmla="*/ 3 h 5"/>
                  <a:gd name="T22" fmla="*/ 27 w 28"/>
                  <a:gd name="T23" fmla="*/ 2 h 5"/>
                  <a:gd name="T24" fmla="*/ 2 w 28"/>
                  <a:gd name="T25" fmla="*/ 0 h 5"/>
                  <a:gd name="T26" fmla="*/ 2 w 28"/>
                  <a:gd name="T27" fmla="*/ 0 h 5"/>
                  <a:gd name="T28" fmla="*/ 4 w 28"/>
                  <a:gd name="T29" fmla="*/ 1 h 5"/>
                  <a:gd name="T30" fmla="*/ 6 w 28"/>
                  <a:gd name="T31" fmla="*/ 1 h 5"/>
                  <a:gd name="T32" fmla="*/ 7 w 28"/>
                  <a:gd name="T33" fmla="*/ 1 h 5"/>
                  <a:gd name="T34" fmla="*/ 7 w 28"/>
                  <a:gd name="T35" fmla="*/ 1 h 5"/>
                  <a:gd name="T36" fmla="*/ 2 w 28"/>
                  <a:gd name="T37" fmla="*/ 0 h 5"/>
                  <a:gd name="T38" fmla="*/ 26 w 28"/>
                  <a:gd name="T39" fmla="*/ 0 h 5"/>
                  <a:gd name="T40" fmla="*/ 26 w 28"/>
                  <a:gd name="T41" fmla="*/ 0 h 5"/>
                  <a:gd name="T42" fmla="*/ 22 w 28"/>
                  <a:gd name="T43" fmla="*/ 1 h 5"/>
                  <a:gd name="T44" fmla="*/ 21 w 28"/>
                  <a:gd name="T45" fmla="*/ 1 h 5"/>
                  <a:gd name="T46" fmla="*/ 22 w 28"/>
                  <a:gd name="T47" fmla="*/ 1 h 5"/>
                  <a:gd name="T48" fmla="*/ 26 w 28"/>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5">
                    <a:moveTo>
                      <a:pt x="1" y="3"/>
                    </a:moveTo>
                    <a:cubicBezTo>
                      <a:pt x="0" y="3"/>
                      <a:pt x="0" y="3"/>
                      <a:pt x="0" y="3"/>
                    </a:cubicBezTo>
                    <a:cubicBezTo>
                      <a:pt x="3" y="4"/>
                      <a:pt x="5" y="5"/>
                      <a:pt x="8" y="5"/>
                    </a:cubicBezTo>
                    <a:cubicBezTo>
                      <a:pt x="8" y="4"/>
                      <a:pt x="8" y="4"/>
                      <a:pt x="8" y="4"/>
                    </a:cubicBezTo>
                    <a:cubicBezTo>
                      <a:pt x="6" y="4"/>
                      <a:pt x="3" y="4"/>
                      <a:pt x="2" y="3"/>
                    </a:cubicBezTo>
                    <a:cubicBezTo>
                      <a:pt x="1" y="3"/>
                      <a:pt x="1" y="3"/>
                      <a:pt x="1" y="3"/>
                    </a:cubicBezTo>
                    <a:close/>
                    <a:moveTo>
                      <a:pt x="27" y="2"/>
                    </a:moveTo>
                    <a:cubicBezTo>
                      <a:pt x="26" y="3"/>
                      <a:pt x="24" y="4"/>
                      <a:pt x="22" y="4"/>
                    </a:cubicBezTo>
                    <a:cubicBezTo>
                      <a:pt x="22" y="4"/>
                      <a:pt x="21" y="4"/>
                      <a:pt x="20" y="4"/>
                    </a:cubicBezTo>
                    <a:cubicBezTo>
                      <a:pt x="20" y="5"/>
                      <a:pt x="20" y="5"/>
                      <a:pt x="20" y="5"/>
                    </a:cubicBezTo>
                    <a:cubicBezTo>
                      <a:pt x="23" y="4"/>
                      <a:pt x="25" y="4"/>
                      <a:pt x="28" y="3"/>
                    </a:cubicBezTo>
                    <a:lnTo>
                      <a:pt x="27" y="2"/>
                    </a:lnTo>
                    <a:close/>
                    <a:moveTo>
                      <a:pt x="2" y="0"/>
                    </a:moveTo>
                    <a:cubicBezTo>
                      <a:pt x="2" y="0"/>
                      <a:pt x="2" y="0"/>
                      <a:pt x="2" y="0"/>
                    </a:cubicBezTo>
                    <a:cubicBezTo>
                      <a:pt x="3" y="1"/>
                      <a:pt x="3" y="1"/>
                      <a:pt x="4" y="1"/>
                    </a:cubicBezTo>
                    <a:cubicBezTo>
                      <a:pt x="5" y="1"/>
                      <a:pt x="5" y="1"/>
                      <a:pt x="6" y="1"/>
                    </a:cubicBezTo>
                    <a:cubicBezTo>
                      <a:pt x="7" y="1"/>
                      <a:pt x="7" y="1"/>
                      <a:pt x="7" y="1"/>
                    </a:cubicBezTo>
                    <a:cubicBezTo>
                      <a:pt x="7" y="1"/>
                      <a:pt x="7" y="1"/>
                      <a:pt x="7" y="1"/>
                    </a:cubicBezTo>
                    <a:cubicBezTo>
                      <a:pt x="6" y="1"/>
                      <a:pt x="4" y="1"/>
                      <a:pt x="2" y="0"/>
                    </a:cubicBezTo>
                    <a:close/>
                    <a:moveTo>
                      <a:pt x="26" y="0"/>
                    </a:moveTo>
                    <a:cubicBezTo>
                      <a:pt x="26" y="0"/>
                      <a:pt x="26" y="0"/>
                      <a:pt x="26" y="0"/>
                    </a:cubicBezTo>
                    <a:cubicBezTo>
                      <a:pt x="24" y="0"/>
                      <a:pt x="23" y="1"/>
                      <a:pt x="22" y="1"/>
                    </a:cubicBezTo>
                    <a:cubicBezTo>
                      <a:pt x="21" y="1"/>
                      <a:pt x="21" y="1"/>
                      <a:pt x="21" y="1"/>
                    </a:cubicBezTo>
                    <a:cubicBezTo>
                      <a:pt x="22" y="1"/>
                      <a:pt x="22" y="1"/>
                      <a:pt x="22" y="1"/>
                    </a:cubicBezTo>
                    <a:cubicBezTo>
                      <a:pt x="24" y="1"/>
                      <a:pt x="25" y="1"/>
                      <a:pt x="2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4" name="Freeform 503"/>
              <p:cNvSpPr>
                <a:spLocks noEditPoints="1"/>
              </p:cNvSpPr>
              <p:nvPr/>
            </p:nvSpPr>
            <p:spPr bwMode="auto">
              <a:xfrm>
                <a:off x="3032" y="1725"/>
                <a:ext cx="69" cy="10"/>
              </a:xfrm>
              <a:custGeom>
                <a:avLst/>
                <a:gdLst>
                  <a:gd name="T0" fmla="*/ 4 w 32"/>
                  <a:gd name="T1" fmla="*/ 3 h 5"/>
                  <a:gd name="T2" fmla="*/ 4 w 32"/>
                  <a:gd name="T3" fmla="*/ 3 h 5"/>
                  <a:gd name="T4" fmla="*/ 11 w 32"/>
                  <a:gd name="T5" fmla="*/ 5 h 5"/>
                  <a:gd name="T6" fmla="*/ 12 w 32"/>
                  <a:gd name="T7" fmla="*/ 5 h 5"/>
                  <a:gd name="T8" fmla="*/ 4 w 32"/>
                  <a:gd name="T9" fmla="*/ 3 h 5"/>
                  <a:gd name="T10" fmla="*/ 32 w 32"/>
                  <a:gd name="T11" fmla="*/ 3 h 5"/>
                  <a:gd name="T12" fmla="*/ 24 w 32"/>
                  <a:gd name="T13" fmla="*/ 5 h 5"/>
                  <a:gd name="T14" fmla="*/ 24 w 32"/>
                  <a:gd name="T15" fmla="*/ 5 h 5"/>
                  <a:gd name="T16" fmla="*/ 32 w 32"/>
                  <a:gd name="T17" fmla="*/ 3 h 5"/>
                  <a:gd name="T18" fmla="*/ 0 w 32"/>
                  <a:gd name="T19" fmla="*/ 1 h 5"/>
                  <a:gd name="T20" fmla="*/ 0 w 32"/>
                  <a:gd name="T21" fmla="*/ 1 h 5"/>
                  <a:gd name="T22" fmla="*/ 0 w 32"/>
                  <a:gd name="T23" fmla="*/ 1 h 5"/>
                  <a:gd name="T24" fmla="*/ 7 w 32"/>
                  <a:gd name="T25" fmla="*/ 0 h 5"/>
                  <a:gd name="T26" fmla="*/ 6 w 32"/>
                  <a:gd name="T27" fmla="*/ 0 h 5"/>
                  <a:gd name="T28" fmla="*/ 11 w 32"/>
                  <a:gd name="T29" fmla="*/ 1 h 5"/>
                  <a:gd name="T30" fmla="*/ 11 w 32"/>
                  <a:gd name="T31" fmla="*/ 0 h 5"/>
                  <a:gd name="T32" fmla="*/ 7 w 32"/>
                  <a:gd name="T33" fmla="*/ 0 h 5"/>
                  <a:gd name="T34" fmla="*/ 30 w 32"/>
                  <a:gd name="T35" fmla="*/ 0 h 5"/>
                  <a:gd name="T36" fmla="*/ 29 w 32"/>
                  <a:gd name="T37" fmla="*/ 0 h 5"/>
                  <a:gd name="T38" fmla="*/ 26 w 32"/>
                  <a:gd name="T39" fmla="*/ 0 h 5"/>
                  <a:gd name="T40" fmla="*/ 26 w 32"/>
                  <a:gd name="T41" fmla="*/ 1 h 5"/>
                  <a:gd name="T42" fmla="*/ 30 w 32"/>
                  <a:gd name="T43" fmla="*/ 0 h 5"/>
                  <a:gd name="T44" fmla="*/ 30 w 32"/>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5">
                    <a:moveTo>
                      <a:pt x="4" y="3"/>
                    </a:moveTo>
                    <a:cubicBezTo>
                      <a:pt x="4" y="3"/>
                      <a:pt x="4" y="3"/>
                      <a:pt x="4" y="3"/>
                    </a:cubicBezTo>
                    <a:cubicBezTo>
                      <a:pt x="7" y="4"/>
                      <a:pt x="9" y="5"/>
                      <a:pt x="11" y="5"/>
                    </a:cubicBezTo>
                    <a:cubicBezTo>
                      <a:pt x="12" y="5"/>
                      <a:pt x="12" y="5"/>
                      <a:pt x="12" y="5"/>
                    </a:cubicBezTo>
                    <a:cubicBezTo>
                      <a:pt x="9" y="5"/>
                      <a:pt x="7" y="4"/>
                      <a:pt x="4" y="3"/>
                    </a:cubicBezTo>
                    <a:close/>
                    <a:moveTo>
                      <a:pt x="32" y="3"/>
                    </a:moveTo>
                    <a:cubicBezTo>
                      <a:pt x="29" y="4"/>
                      <a:pt x="27" y="4"/>
                      <a:pt x="24" y="5"/>
                    </a:cubicBezTo>
                    <a:cubicBezTo>
                      <a:pt x="24" y="5"/>
                      <a:pt x="24" y="5"/>
                      <a:pt x="24" y="5"/>
                    </a:cubicBezTo>
                    <a:cubicBezTo>
                      <a:pt x="27" y="5"/>
                      <a:pt x="29" y="4"/>
                      <a:pt x="32" y="3"/>
                    </a:cubicBezTo>
                    <a:close/>
                    <a:moveTo>
                      <a:pt x="0" y="1"/>
                    </a:moveTo>
                    <a:cubicBezTo>
                      <a:pt x="0" y="1"/>
                      <a:pt x="0" y="1"/>
                      <a:pt x="0" y="1"/>
                    </a:cubicBezTo>
                    <a:cubicBezTo>
                      <a:pt x="0" y="1"/>
                      <a:pt x="0" y="1"/>
                      <a:pt x="0" y="1"/>
                    </a:cubicBezTo>
                    <a:close/>
                    <a:moveTo>
                      <a:pt x="7" y="0"/>
                    </a:moveTo>
                    <a:cubicBezTo>
                      <a:pt x="6" y="0"/>
                      <a:pt x="6" y="0"/>
                      <a:pt x="6" y="0"/>
                    </a:cubicBezTo>
                    <a:cubicBezTo>
                      <a:pt x="8" y="1"/>
                      <a:pt x="10" y="1"/>
                      <a:pt x="11" y="1"/>
                    </a:cubicBezTo>
                    <a:cubicBezTo>
                      <a:pt x="11" y="0"/>
                      <a:pt x="11" y="0"/>
                      <a:pt x="11" y="0"/>
                    </a:cubicBezTo>
                    <a:cubicBezTo>
                      <a:pt x="10" y="0"/>
                      <a:pt x="8" y="0"/>
                      <a:pt x="7" y="0"/>
                    </a:cubicBezTo>
                    <a:close/>
                    <a:moveTo>
                      <a:pt x="30" y="0"/>
                    </a:moveTo>
                    <a:cubicBezTo>
                      <a:pt x="29" y="0"/>
                      <a:pt x="29" y="0"/>
                      <a:pt x="29" y="0"/>
                    </a:cubicBezTo>
                    <a:cubicBezTo>
                      <a:pt x="28" y="0"/>
                      <a:pt x="27" y="0"/>
                      <a:pt x="26" y="0"/>
                    </a:cubicBezTo>
                    <a:cubicBezTo>
                      <a:pt x="26" y="1"/>
                      <a:pt x="26" y="1"/>
                      <a:pt x="26" y="1"/>
                    </a:cubicBezTo>
                    <a:cubicBezTo>
                      <a:pt x="27" y="1"/>
                      <a:pt x="28" y="0"/>
                      <a:pt x="30" y="0"/>
                    </a:cubicBezTo>
                    <a:cubicBezTo>
                      <a:pt x="30" y="0"/>
                      <a:pt x="30" y="0"/>
                      <a:pt x="3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5" name="Freeform 504"/>
              <p:cNvSpPr>
                <a:spLocks/>
              </p:cNvSpPr>
              <p:nvPr/>
            </p:nvSpPr>
            <p:spPr bwMode="auto">
              <a:xfrm>
                <a:off x="3084" y="1727"/>
                <a:ext cx="14" cy="4"/>
              </a:xfrm>
              <a:custGeom>
                <a:avLst/>
                <a:gdLst>
                  <a:gd name="T0" fmla="*/ 7 w 7"/>
                  <a:gd name="T1" fmla="*/ 0 h 2"/>
                  <a:gd name="T2" fmla="*/ 6 w 7"/>
                  <a:gd name="T3" fmla="*/ 0 h 2"/>
                  <a:gd name="T4" fmla="*/ 0 w 7"/>
                  <a:gd name="T5" fmla="*/ 2 h 2"/>
                  <a:gd name="T6" fmla="*/ 0 w 7"/>
                  <a:gd name="T7" fmla="*/ 2 h 2"/>
                  <a:gd name="T8" fmla="*/ 0 w 7"/>
                  <a:gd name="T9" fmla="*/ 2 h 2"/>
                  <a:gd name="T10" fmla="*/ 7 w 7"/>
                  <a:gd name="T11" fmla="*/ 1 h 2"/>
                  <a:gd name="T12" fmla="*/ 7 w 7"/>
                  <a:gd name="T13" fmla="*/ 1 h 2"/>
                  <a:gd name="T14" fmla="*/ 7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7" y="0"/>
                    </a:moveTo>
                    <a:cubicBezTo>
                      <a:pt x="6" y="0"/>
                      <a:pt x="6" y="0"/>
                      <a:pt x="6" y="0"/>
                    </a:cubicBezTo>
                    <a:cubicBezTo>
                      <a:pt x="3" y="1"/>
                      <a:pt x="1" y="1"/>
                      <a:pt x="0" y="2"/>
                    </a:cubicBezTo>
                    <a:cubicBezTo>
                      <a:pt x="0" y="2"/>
                      <a:pt x="0" y="2"/>
                      <a:pt x="0" y="2"/>
                    </a:cubicBezTo>
                    <a:cubicBezTo>
                      <a:pt x="0" y="2"/>
                      <a:pt x="0" y="2"/>
                      <a:pt x="0" y="2"/>
                    </a:cubicBezTo>
                    <a:cubicBezTo>
                      <a:pt x="0" y="2"/>
                      <a:pt x="5" y="2"/>
                      <a:pt x="7" y="1"/>
                    </a:cubicBezTo>
                    <a:cubicBezTo>
                      <a:pt x="7" y="1"/>
                      <a:pt x="7" y="1"/>
                      <a:pt x="7" y="1"/>
                    </a:cubicBezTo>
                    <a:lnTo>
                      <a:pt x="7"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6" name="Freeform 505"/>
              <p:cNvSpPr>
                <a:spLocks/>
              </p:cNvSpPr>
              <p:nvPr/>
            </p:nvSpPr>
            <p:spPr bwMode="auto">
              <a:xfrm>
                <a:off x="3043" y="1727"/>
                <a:ext cx="15" cy="4"/>
              </a:xfrm>
              <a:custGeom>
                <a:avLst/>
                <a:gdLst>
                  <a:gd name="T0" fmla="*/ 1 w 7"/>
                  <a:gd name="T1" fmla="*/ 0 h 2"/>
                  <a:gd name="T2" fmla="*/ 0 w 7"/>
                  <a:gd name="T3" fmla="*/ 1 h 2"/>
                  <a:gd name="T4" fmla="*/ 2 w 7"/>
                  <a:gd name="T5" fmla="*/ 2 h 2"/>
                  <a:gd name="T6" fmla="*/ 2 w 7"/>
                  <a:gd name="T7" fmla="*/ 2 h 2"/>
                  <a:gd name="T8" fmla="*/ 7 w 7"/>
                  <a:gd name="T9" fmla="*/ 2 h 2"/>
                  <a:gd name="T10" fmla="*/ 7 w 7"/>
                  <a:gd name="T11" fmla="*/ 2 h 2"/>
                  <a:gd name="T12" fmla="*/ 7 w 7"/>
                  <a:gd name="T13" fmla="*/ 2 h 2"/>
                  <a:gd name="T14" fmla="*/ 6 w 7"/>
                  <a:gd name="T15" fmla="*/ 2 h 2"/>
                  <a:gd name="T16" fmla="*/ 1 w 7"/>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
                    <a:moveTo>
                      <a:pt x="1" y="0"/>
                    </a:moveTo>
                    <a:cubicBezTo>
                      <a:pt x="0" y="1"/>
                      <a:pt x="0" y="1"/>
                      <a:pt x="0" y="1"/>
                    </a:cubicBezTo>
                    <a:cubicBezTo>
                      <a:pt x="1" y="2"/>
                      <a:pt x="2" y="2"/>
                      <a:pt x="2" y="2"/>
                    </a:cubicBezTo>
                    <a:cubicBezTo>
                      <a:pt x="2" y="2"/>
                      <a:pt x="2" y="2"/>
                      <a:pt x="2" y="2"/>
                    </a:cubicBezTo>
                    <a:cubicBezTo>
                      <a:pt x="5" y="2"/>
                      <a:pt x="6" y="2"/>
                      <a:pt x="7" y="2"/>
                    </a:cubicBezTo>
                    <a:cubicBezTo>
                      <a:pt x="7" y="2"/>
                      <a:pt x="7" y="2"/>
                      <a:pt x="7" y="2"/>
                    </a:cubicBezTo>
                    <a:cubicBezTo>
                      <a:pt x="7" y="2"/>
                      <a:pt x="7" y="2"/>
                      <a:pt x="7" y="2"/>
                    </a:cubicBezTo>
                    <a:cubicBezTo>
                      <a:pt x="7" y="2"/>
                      <a:pt x="7" y="2"/>
                      <a:pt x="6" y="2"/>
                    </a:cubicBezTo>
                    <a:cubicBezTo>
                      <a:pt x="3" y="1"/>
                      <a:pt x="2" y="1"/>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7" name="Freeform 506"/>
              <p:cNvSpPr>
                <a:spLocks/>
              </p:cNvSpPr>
              <p:nvPr/>
            </p:nvSpPr>
            <p:spPr bwMode="auto">
              <a:xfrm>
                <a:off x="3054" y="1723"/>
                <a:ext cx="36" cy="21"/>
              </a:xfrm>
              <a:custGeom>
                <a:avLst/>
                <a:gdLst>
                  <a:gd name="T0" fmla="*/ 10 w 17"/>
                  <a:gd name="T1" fmla="*/ 0 h 10"/>
                  <a:gd name="T2" fmla="*/ 6 w 17"/>
                  <a:gd name="T3" fmla="*/ 0 h 10"/>
                  <a:gd name="T4" fmla="*/ 1 w 17"/>
                  <a:gd name="T5" fmla="*/ 1 h 10"/>
                  <a:gd name="T6" fmla="*/ 3 w 17"/>
                  <a:gd name="T7" fmla="*/ 5 h 10"/>
                  <a:gd name="T8" fmla="*/ 2 w 17"/>
                  <a:gd name="T9" fmla="*/ 9 h 10"/>
                  <a:gd name="T10" fmla="*/ 5 w 17"/>
                  <a:gd name="T11" fmla="*/ 9 h 10"/>
                  <a:gd name="T12" fmla="*/ 9 w 17"/>
                  <a:gd name="T13" fmla="*/ 8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3"/>
                      <a:pt x="3" y="3"/>
                      <a:pt x="3" y="5"/>
                    </a:cubicBezTo>
                    <a:cubicBezTo>
                      <a:pt x="2" y="6"/>
                      <a:pt x="0" y="8"/>
                      <a:pt x="2" y="9"/>
                    </a:cubicBezTo>
                    <a:cubicBezTo>
                      <a:pt x="3" y="9"/>
                      <a:pt x="4" y="9"/>
                      <a:pt x="5" y="9"/>
                    </a:cubicBezTo>
                    <a:cubicBezTo>
                      <a:pt x="6" y="8"/>
                      <a:pt x="8" y="8"/>
                      <a:pt x="9" y="8"/>
                    </a:cubicBezTo>
                    <a:cubicBezTo>
                      <a:pt x="13" y="9"/>
                      <a:pt x="16" y="10"/>
                      <a:pt x="15" y="7"/>
                    </a:cubicBezTo>
                    <a:cubicBezTo>
                      <a:pt x="14" y="5"/>
                      <a:pt x="12" y="5"/>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8" name="Freeform 507"/>
              <p:cNvSpPr>
                <a:spLocks noEditPoints="1"/>
              </p:cNvSpPr>
              <p:nvPr/>
            </p:nvSpPr>
            <p:spPr bwMode="auto">
              <a:xfrm>
                <a:off x="3056" y="1723"/>
                <a:ext cx="32" cy="19"/>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4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9 h 9"/>
                  <a:gd name="T46" fmla="*/ 13 w 15"/>
                  <a:gd name="T47" fmla="*/ 8 h 9"/>
                  <a:gd name="T48" fmla="*/ 13 w 15"/>
                  <a:gd name="T49" fmla="*/ 8 h 9"/>
                  <a:gd name="T50" fmla="*/ 12 w 15"/>
                  <a:gd name="T51" fmla="*/ 4 h 9"/>
                  <a:gd name="T52" fmla="*/ 13 w 15"/>
                  <a:gd name="T53" fmla="*/ 3 h 9"/>
                  <a:gd name="T54" fmla="*/ 14 w 15"/>
                  <a:gd name="T55" fmla="*/ 1 h 9"/>
                  <a:gd name="T56" fmla="*/ 13 w 15"/>
                  <a:gd name="T57" fmla="*/ 1 h 9"/>
                  <a:gd name="T58" fmla="*/ 11 w 15"/>
                  <a:gd name="T59" fmla="*/ 1 h 9"/>
                  <a:gd name="T60" fmla="*/ 9 w 15"/>
                  <a:gd name="T61" fmla="*/ 1 h 9"/>
                  <a:gd name="T62" fmla="*/ 8 w 15"/>
                  <a:gd name="T63" fmla="*/ 1 h 9"/>
                  <a:gd name="T64" fmla="*/ 3 w 15"/>
                  <a:gd name="T65" fmla="*/ 1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4"/>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3"/>
                      <a:pt x="13" y="3"/>
                    </a:cubicBezTo>
                    <a:cubicBezTo>
                      <a:pt x="13" y="4"/>
                      <a:pt x="13" y="4"/>
                      <a:pt x="13" y="4"/>
                    </a:cubicBezTo>
                    <a:cubicBezTo>
                      <a:pt x="13" y="5"/>
                      <a:pt x="13" y="6"/>
                      <a:pt x="14" y="7"/>
                    </a:cubicBezTo>
                    <a:cubicBezTo>
                      <a:pt x="14" y="8"/>
                      <a:pt x="14" y="8"/>
                      <a:pt x="14" y="8"/>
                    </a:cubicBezTo>
                    <a:cubicBezTo>
                      <a:pt x="14" y="9"/>
                      <a:pt x="14" y="9"/>
                      <a:pt x="14" y="9"/>
                    </a:cubicBezTo>
                    <a:cubicBezTo>
                      <a:pt x="13" y="9"/>
                      <a:pt x="13" y="9"/>
                      <a:pt x="13" y="9"/>
                    </a:cubicBezTo>
                    <a:cubicBezTo>
                      <a:pt x="11" y="9"/>
                      <a:pt x="10" y="9"/>
                      <a:pt x="8" y="9"/>
                    </a:cubicBezTo>
                    <a:close/>
                    <a:moveTo>
                      <a:pt x="8" y="8"/>
                    </a:moveTo>
                    <a:cubicBezTo>
                      <a:pt x="10" y="8"/>
                      <a:pt x="12" y="9"/>
                      <a:pt x="13" y="9"/>
                    </a:cubicBezTo>
                    <a:cubicBezTo>
                      <a:pt x="13" y="9"/>
                      <a:pt x="13" y="9"/>
                      <a:pt x="13" y="8"/>
                    </a:cubicBezTo>
                    <a:cubicBezTo>
                      <a:pt x="13" y="8"/>
                      <a:pt x="13" y="8"/>
                      <a:pt x="13" y="8"/>
                    </a:cubicBezTo>
                    <a:cubicBezTo>
                      <a:pt x="13" y="6"/>
                      <a:pt x="12" y="5"/>
                      <a:pt x="12" y="4"/>
                    </a:cubicBezTo>
                    <a:cubicBezTo>
                      <a:pt x="12" y="4"/>
                      <a:pt x="12" y="3"/>
                      <a:pt x="13" y="3"/>
                    </a:cubicBezTo>
                    <a:cubicBezTo>
                      <a:pt x="14" y="2"/>
                      <a:pt x="14" y="2"/>
                      <a:pt x="14" y="1"/>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9" name="Freeform 508"/>
              <p:cNvSpPr>
                <a:spLocks/>
              </p:cNvSpPr>
              <p:nvPr/>
            </p:nvSpPr>
            <p:spPr bwMode="auto">
              <a:xfrm>
                <a:off x="3056" y="1725"/>
                <a:ext cx="30" cy="15"/>
              </a:xfrm>
              <a:custGeom>
                <a:avLst/>
                <a:gdLst>
                  <a:gd name="T0" fmla="*/ 3 w 14"/>
                  <a:gd name="T1" fmla="*/ 0 h 7"/>
                  <a:gd name="T2" fmla="*/ 1 w 14"/>
                  <a:gd name="T3" fmla="*/ 0 h 7"/>
                  <a:gd name="T4" fmla="*/ 0 w 14"/>
                  <a:gd name="T5" fmla="*/ 0 h 7"/>
                  <a:gd name="T6" fmla="*/ 0 w 14"/>
                  <a:gd name="T7" fmla="*/ 0 h 7"/>
                  <a:gd name="T8" fmla="*/ 2 w 14"/>
                  <a:gd name="T9" fmla="*/ 3 h 7"/>
                  <a:gd name="T10" fmla="*/ 2 w 14"/>
                  <a:gd name="T11" fmla="*/ 4 h 7"/>
                  <a:gd name="T12" fmla="*/ 1 w 14"/>
                  <a:gd name="T13" fmla="*/ 7 h 7"/>
                  <a:gd name="T14" fmla="*/ 1 w 14"/>
                  <a:gd name="T15" fmla="*/ 7 h 7"/>
                  <a:gd name="T16" fmla="*/ 1 w 14"/>
                  <a:gd name="T17" fmla="*/ 7 h 7"/>
                  <a:gd name="T18" fmla="*/ 6 w 14"/>
                  <a:gd name="T19" fmla="*/ 6 h 7"/>
                  <a:gd name="T20" fmla="*/ 12 w 14"/>
                  <a:gd name="T21" fmla="*/ 7 h 7"/>
                  <a:gd name="T22" fmla="*/ 13 w 14"/>
                  <a:gd name="T23" fmla="*/ 7 h 7"/>
                  <a:gd name="T24" fmla="*/ 13 w 14"/>
                  <a:gd name="T25" fmla="*/ 7 h 7"/>
                  <a:gd name="T26" fmla="*/ 13 w 14"/>
                  <a:gd name="T27" fmla="*/ 7 h 7"/>
                  <a:gd name="T28" fmla="*/ 12 w 14"/>
                  <a:gd name="T29" fmla="*/ 3 h 7"/>
                  <a:gd name="T30" fmla="*/ 13 w 14"/>
                  <a:gd name="T31" fmla="*/ 2 h 7"/>
                  <a:gd name="T32" fmla="*/ 14 w 14"/>
                  <a:gd name="T33" fmla="*/ 0 h 7"/>
                  <a:gd name="T34" fmla="*/ 13 w 14"/>
                  <a:gd name="T35" fmla="*/ 0 h 7"/>
                  <a:gd name="T36" fmla="*/ 12 w 14"/>
                  <a:gd name="T37" fmla="*/ 0 h 7"/>
                  <a:gd name="T38" fmla="*/ 10 w 14"/>
                  <a:gd name="T39" fmla="*/ 0 h 7"/>
                  <a:gd name="T40" fmla="*/ 10 w 14"/>
                  <a:gd name="T41" fmla="*/ 0 h 7"/>
                  <a:gd name="T42" fmla="*/ 10 w 14"/>
                  <a:gd name="T43" fmla="*/ 0 h 7"/>
                  <a:gd name="T44" fmla="*/ 11 w 14"/>
                  <a:gd name="T45" fmla="*/ 2 h 7"/>
                  <a:gd name="T46" fmla="*/ 10 w 14"/>
                  <a:gd name="T47" fmla="*/ 3 h 7"/>
                  <a:gd name="T48" fmla="*/ 12 w 14"/>
                  <a:gd name="T49" fmla="*/ 5 h 7"/>
                  <a:gd name="T50" fmla="*/ 12 w 14"/>
                  <a:gd name="T51" fmla="*/ 7 h 7"/>
                  <a:gd name="T52" fmla="*/ 11 w 14"/>
                  <a:gd name="T53" fmla="*/ 6 h 7"/>
                  <a:gd name="T54" fmla="*/ 8 w 14"/>
                  <a:gd name="T55" fmla="*/ 6 h 7"/>
                  <a:gd name="T56" fmla="*/ 5 w 14"/>
                  <a:gd name="T57" fmla="*/ 6 h 7"/>
                  <a:gd name="T58" fmla="*/ 3 w 14"/>
                  <a:gd name="T59" fmla="*/ 7 h 7"/>
                  <a:gd name="T60" fmla="*/ 2 w 14"/>
                  <a:gd name="T61" fmla="*/ 5 h 7"/>
                  <a:gd name="T62" fmla="*/ 4 w 14"/>
                  <a:gd name="T63" fmla="*/ 3 h 7"/>
                  <a:gd name="T64" fmla="*/ 2 w 14"/>
                  <a:gd name="T65" fmla="*/ 1 h 7"/>
                  <a:gd name="T66" fmla="*/ 3 w 14"/>
                  <a:gd name="T67" fmla="*/ 0 h 7"/>
                  <a:gd name="T68" fmla="*/ 5 w 14"/>
                  <a:gd name="T69" fmla="*/ 0 h 7"/>
                  <a:gd name="T70" fmla="*/ 6 w 14"/>
                  <a:gd name="T71" fmla="*/ 0 h 7"/>
                  <a:gd name="T72" fmla="*/ 5 w 14"/>
                  <a:gd name="T73" fmla="*/ 0 h 7"/>
                  <a:gd name="T74" fmla="*/ 3 w 14"/>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7">
                    <a:moveTo>
                      <a:pt x="3" y="0"/>
                    </a:moveTo>
                    <a:cubicBezTo>
                      <a:pt x="2" y="0"/>
                      <a:pt x="1" y="0"/>
                      <a:pt x="1" y="0"/>
                    </a:cubicBezTo>
                    <a:cubicBezTo>
                      <a:pt x="1" y="0"/>
                      <a:pt x="0" y="0"/>
                      <a:pt x="0" y="0"/>
                    </a:cubicBezTo>
                    <a:cubicBezTo>
                      <a:pt x="0" y="0"/>
                      <a:pt x="0" y="0"/>
                      <a:pt x="0" y="0"/>
                    </a:cubicBezTo>
                    <a:cubicBezTo>
                      <a:pt x="0" y="1"/>
                      <a:pt x="2" y="1"/>
                      <a:pt x="2" y="3"/>
                    </a:cubicBezTo>
                    <a:cubicBezTo>
                      <a:pt x="2" y="4"/>
                      <a:pt x="2" y="4"/>
                      <a:pt x="2" y="4"/>
                    </a:cubicBezTo>
                    <a:cubicBezTo>
                      <a:pt x="1" y="5"/>
                      <a:pt x="1" y="6"/>
                      <a:pt x="1" y="7"/>
                    </a:cubicBezTo>
                    <a:cubicBezTo>
                      <a:pt x="1" y="7"/>
                      <a:pt x="1" y="7"/>
                      <a:pt x="1" y="7"/>
                    </a:cubicBezTo>
                    <a:cubicBezTo>
                      <a:pt x="1" y="7"/>
                      <a:pt x="1" y="7"/>
                      <a:pt x="1" y="7"/>
                    </a:cubicBezTo>
                    <a:cubicBezTo>
                      <a:pt x="2" y="7"/>
                      <a:pt x="4" y="6"/>
                      <a:pt x="6" y="6"/>
                    </a:cubicBezTo>
                    <a:cubicBezTo>
                      <a:pt x="9" y="6"/>
                      <a:pt x="12" y="7"/>
                      <a:pt x="12" y="7"/>
                    </a:cubicBezTo>
                    <a:cubicBezTo>
                      <a:pt x="13" y="7"/>
                      <a:pt x="13" y="7"/>
                      <a:pt x="13" y="7"/>
                    </a:cubicBezTo>
                    <a:cubicBezTo>
                      <a:pt x="13" y="7"/>
                      <a:pt x="13" y="7"/>
                      <a:pt x="13" y="7"/>
                    </a:cubicBezTo>
                    <a:cubicBezTo>
                      <a:pt x="13" y="7"/>
                      <a:pt x="13" y="7"/>
                      <a:pt x="13" y="7"/>
                    </a:cubicBezTo>
                    <a:cubicBezTo>
                      <a:pt x="13" y="5"/>
                      <a:pt x="12" y="4"/>
                      <a:pt x="12" y="3"/>
                    </a:cubicBezTo>
                    <a:cubicBezTo>
                      <a:pt x="12" y="3"/>
                      <a:pt x="12" y="2"/>
                      <a:pt x="13" y="2"/>
                    </a:cubicBezTo>
                    <a:cubicBezTo>
                      <a:pt x="14" y="1"/>
                      <a:pt x="14" y="1"/>
                      <a:pt x="14" y="0"/>
                    </a:cubicBezTo>
                    <a:cubicBezTo>
                      <a:pt x="14" y="0"/>
                      <a:pt x="14" y="0"/>
                      <a:pt x="13" y="0"/>
                    </a:cubicBezTo>
                    <a:cubicBezTo>
                      <a:pt x="13" y="0"/>
                      <a:pt x="13" y="0"/>
                      <a:pt x="12" y="0"/>
                    </a:cubicBezTo>
                    <a:cubicBezTo>
                      <a:pt x="12" y="0"/>
                      <a:pt x="11" y="0"/>
                      <a:pt x="10" y="0"/>
                    </a:cubicBezTo>
                    <a:cubicBezTo>
                      <a:pt x="10" y="0"/>
                      <a:pt x="10" y="0"/>
                      <a:pt x="10" y="0"/>
                    </a:cubicBezTo>
                    <a:cubicBezTo>
                      <a:pt x="10" y="0"/>
                      <a:pt x="10" y="0"/>
                      <a:pt x="10" y="0"/>
                    </a:cubicBezTo>
                    <a:cubicBezTo>
                      <a:pt x="12" y="0"/>
                      <a:pt x="12" y="1"/>
                      <a:pt x="11" y="2"/>
                    </a:cubicBezTo>
                    <a:cubicBezTo>
                      <a:pt x="10" y="2"/>
                      <a:pt x="9" y="3"/>
                      <a:pt x="10" y="3"/>
                    </a:cubicBezTo>
                    <a:cubicBezTo>
                      <a:pt x="11" y="4"/>
                      <a:pt x="11" y="4"/>
                      <a:pt x="12" y="5"/>
                    </a:cubicBezTo>
                    <a:cubicBezTo>
                      <a:pt x="13" y="6"/>
                      <a:pt x="13" y="7"/>
                      <a:pt x="12" y="7"/>
                    </a:cubicBezTo>
                    <a:cubicBezTo>
                      <a:pt x="11" y="6"/>
                      <a:pt x="11" y="6"/>
                      <a:pt x="11" y="6"/>
                    </a:cubicBezTo>
                    <a:cubicBezTo>
                      <a:pt x="10" y="6"/>
                      <a:pt x="9" y="6"/>
                      <a:pt x="8" y="6"/>
                    </a:cubicBezTo>
                    <a:cubicBezTo>
                      <a:pt x="7" y="6"/>
                      <a:pt x="6" y="6"/>
                      <a:pt x="5" y="6"/>
                    </a:cubicBezTo>
                    <a:cubicBezTo>
                      <a:pt x="4" y="6"/>
                      <a:pt x="4" y="7"/>
                      <a:pt x="3" y="7"/>
                    </a:cubicBezTo>
                    <a:cubicBezTo>
                      <a:pt x="2" y="7"/>
                      <a:pt x="2" y="6"/>
                      <a:pt x="2" y="5"/>
                    </a:cubicBezTo>
                    <a:cubicBezTo>
                      <a:pt x="2" y="3"/>
                      <a:pt x="6" y="3"/>
                      <a:pt x="4" y="3"/>
                    </a:cubicBezTo>
                    <a:cubicBezTo>
                      <a:pt x="3" y="2"/>
                      <a:pt x="2" y="2"/>
                      <a:pt x="2" y="1"/>
                    </a:cubicBezTo>
                    <a:cubicBezTo>
                      <a:pt x="1" y="0"/>
                      <a:pt x="2" y="0"/>
                      <a:pt x="3" y="0"/>
                    </a:cubicBezTo>
                    <a:cubicBezTo>
                      <a:pt x="4" y="0"/>
                      <a:pt x="5" y="0"/>
                      <a:pt x="5" y="0"/>
                    </a:cubicBezTo>
                    <a:cubicBezTo>
                      <a:pt x="6" y="0"/>
                      <a:pt x="6" y="0"/>
                      <a:pt x="6" y="0"/>
                    </a:cubicBezTo>
                    <a:cubicBezTo>
                      <a:pt x="5" y="0"/>
                      <a:pt x="5" y="0"/>
                      <a:pt x="5" y="0"/>
                    </a:cubicBezTo>
                    <a:cubicBezTo>
                      <a:pt x="4"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0" name="Freeform 509"/>
              <p:cNvSpPr>
                <a:spLocks noEditPoints="1"/>
              </p:cNvSpPr>
              <p:nvPr/>
            </p:nvSpPr>
            <p:spPr bwMode="auto">
              <a:xfrm>
                <a:off x="3054" y="1723"/>
                <a:ext cx="34" cy="19"/>
              </a:xfrm>
              <a:custGeom>
                <a:avLst/>
                <a:gdLst>
                  <a:gd name="T0" fmla="*/ 14 w 16"/>
                  <a:gd name="T1" fmla="*/ 0 h 9"/>
                  <a:gd name="T2" fmla="*/ 14 w 16"/>
                  <a:gd name="T3" fmla="*/ 1 h 9"/>
                  <a:gd name="T4" fmla="*/ 13 w 16"/>
                  <a:gd name="T5" fmla="*/ 1 h 9"/>
                  <a:gd name="T6" fmla="*/ 14 w 16"/>
                  <a:gd name="T7" fmla="*/ 1 h 9"/>
                  <a:gd name="T8" fmla="*/ 15 w 16"/>
                  <a:gd name="T9" fmla="*/ 1 h 9"/>
                  <a:gd name="T10" fmla="*/ 14 w 16"/>
                  <a:gd name="T11" fmla="*/ 3 h 9"/>
                  <a:gd name="T12" fmla="*/ 13 w 16"/>
                  <a:gd name="T13" fmla="*/ 4 h 9"/>
                  <a:gd name="T14" fmla="*/ 14 w 16"/>
                  <a:gd name="T15" fmla="*/ 8 h 9"/>
                  <a:gd name="T16" fmla="*/ 14 w 16"/>
                  <a:gd name="T17" fmla="*/ 8 h 9"/>
                  <a:gd name="T18" fmla="*/ 14 w 16"/>
                  <a:gd name="T19" fmla="*/ 8 h 9"/>
                  <a:gd name="T20" fmla="*/ 14 w 16"/>
                  <a:gd name="T21" fmla="*/ 9 h 9"/>
                  <a:gd name="T22" fmla="*/ 15 w 16"/>
                  <a:gd name="T23" fmla="*/ 7 h 9"/>
                  <a:gd name="T24" fmla="*/ 14 w 16"/>
                  <a:gd name="T25" fmla="*/ 3 h 9"/>
                  <a:gd name="T26" fmla="*/ 14 w 16"/>
                  <a:gd name="T27" fmla="*/ 0 h 9"/>
                  <a:gd name="T28" fmla="*/ 2 w 16"/>
                  <a:gd name="T29" fmla="*/ 0 h 9"/>
                  <a:gd name="T30" fmla="*/ 1 w 16"/>
                  <a:gd name="T31" fmla="*/ 1 h 9"/>
                  <a:gd name="T32" fmla="*/ 3 w 16"/>
                  <a:gd name="T33" fmla="*/ 5 h 9"/>
                  <a:gd name="T34" fmla="*/ 2 w 16"/>
                  <a:gd name="T35" fmla="*/ 9 h 9"/>
                  <a:gd name="T36" fmla="*/ 2 w 16"/>
                  <a:gd name="T37" fmla="*/ 8 h 9"/>
                  <a:gd name="T38" fmla="*/ 2 w 16"/>
                  <a:gd name="T39" fmla="*/ 8 h 9"/>
                  <a:gd name="T40" fmla="*/ 3 w 16"/>
                  <a:gd name="T41" fmla="*/ 5 h 9"/>
                  <a:gd name="T42" fmla="*/ 3 w 16"/>
                  <a:gd name="T43" fmla="*/ 4 h 9"/>
                  <a:gd name="T44" fmla="*/ 1 w 16"/>
                  <a:gd name="T45" fmla="*/ 1 h 9"/>
                  <a:gd name="T46" fmla="*/ 1 w 16"/>
                  <a:gd name="T47" fmla="*/ 1 h 9"/>
                  <a:gd name="T48" fmla="*/ 2 w 16"/>
                  <a:gd name="T49" fmla="*/ 1 h 9"/>
                  <a:gd name="T50" fmla="*/ 4 w 16"/>
                  <a:gd name="T51" fmla="*/ 1 h 9"/>
                  <a:gd name="T52" fmla="*/ 6 w 16"/>
                  <a:gd name="T53" fmla="*/ 1 h 9"/>
                  <a:gd name="T54" fmla="*/ 6 w 16"/>
                  <a:gd name="T55" fmla="*/ 1 h 9"/>
                  <a:gd name="T56" fmla="*/ 2 w 16"/>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9">
                    <a:moveTo>
                      <a:pt x="14" y="0"/>
                    </a:moveTo>
                    <a:cubicBezTo>
                      <a:pt x="14" y="1"/>
                      <a:pt x="14" y="1"/>
                      <a:pt x="14" y="1"/>
                    </a:cubicBezTo>
                    <a:cubicBezTo>
                      <a:pt x="13" y="1"/>
                      <a:pt x="13" y="1"/>
                      <a:pt x="13" y="1"/>
                    </a:cubicBezTo>
                    <a:cubicBezTo>
                      <a:pt x="14" y="1"/>
                      <a:pt x="14" y="1"/>
                      <a:pt x="14" y="1"/>
                    </a:cubicBezTo>
                    <a:cubicBezTo>
                      <a:pt x="15" y="1"/>
                      <a:pt x="15" y="1"/>
                      <a:pt x="15" y="1"/>
                    </a:cubicBezTo>
                    <a:cubicBezTo>
                      <a:pt x="15" y="2"/>
                      <a:pt x="15" y="2"/>
                      <a:pt x="14" y="3"/>
                    </a:cubicBezTo>
                    <a:cubicBezTo>
                      <a:pt x="13" y="3"/>
                      <a:pt x="13" y="4"/>
                      <a:pt x="13" y="4"/>
                    </a:cubicBezTo>
                    <a:cubicBezTo>
                      <a:pt x="13" y="5"/>
                      <a:pt x="14" y="6"/>
                      <a:pt x="14" y="8"/>
                    </a:cubicBezTo>
                    <a:cubicBezTo>
                      <a:pt x="14" y="8"/>
                      <a:pt x="14" y="8"/>
                      <a:pt x="14" y="8"/>
                    </a:cubicBezTo>
                    <a:cubicBezTo>
                      <a:pt x="14" y="8"/>
                      <a:pt x="14" y="8"/>
                      <a:pt x="14" y="8"/>
                    </a:cubicBezTo>
                    <a:cubicBezTo>
                      <a:pt x="14" y="9"/>
                      <a:pt x="14" y="9"/>
                      <a:pt x="14" y="9"/>
                    </a:cubicBezTo>
                    <a:cubicBezTo>
                      <a:pt x="15" y="9"/>
                      <a:pt x="15" y="8"/>
                      <a:pt x="15" y="7"/>
                    </a:cubicBezTo>
                    <a:cubicBezTo>
                      <a:pt x="14" y="5"/>
                      <a:pt x="12" y="5"/>
                      <a:pt x="14" y="3"/>
                    </a:cubicBezTo>
                    <a:cubicBezTo>
                      <a:pt x="16" y="1"/>
                      <a:pt x="16" y="1"/>
                      <a:pt x="14" y="0"/>
                    </a:cubicBezTo>
                    <a:close/>
                    <a:moveTo>
                      <a:pt x="2" y="0"/>
                    </a:moveTo>
                    <a:cubicBezTo>
                      <a:pt x="1" y="0"/>
                      <a:pt x="1" y="1"/>
                      <a:pt x="1" y="1"/>
                    </a:cubicBezTo>
                    <a:cubicBezTo>
                      <a:pt x="1" y="3"/>
                      <a:pt x="3" y="3"/>
                      <a:pt x="3" y="5"/>
                    </a:cubicBezTo>
                    <a:cubicBezTo>
                      <a:pt x="2" y="6"/>
                      <a:pt x="0" y="8"/>
                      <a:pt x="2" y="9"/>
                    </a:cubicBezTo>
                    <a:cubicBezTo>
                      <a:pt x="2" y="8"/>
                      <a:pt x="2" y="8"/>
                      <a:pt x="2" y="8"/>
                    </a:cubicBezTo>
                    <a:cubicBezTo>
                      <a:pt x="2" y="8"/>
                      <a:pt x="2" y="8"/>
                      <a:pt x="2" y="8"/>
                    </a:cubicBezTo>
                    <a:cubicBezTo>
                      <a:pt x="2" y="7"/>
                      <a:pt x="2" y="6"/>
                      <a:pt x="3" y="5"/>
                    </a:cubicBezTo>
                    <a:cubicBezTo>
                      <a:pt x="3" y="4"/>
                      <a:pt x="3" y="4"/>
                      <a:pt x="3" y="4"/>
                    </a:cubicBezTo>
                    <a:cubicBezTo>
                      <a:pt x="3" y="2"/>
                      <a:pt x="1" y="2"/>
                      <a:pt x="1" y="1"/>
                    </a:cubicBezTo>
                    <a:cubicBezTo>
                      <a:pt x="1" y="1"/>
                      <a:pt x="1" y="1"/>
                      <a:pt x="1" y="1"/>
                    </a:cubicBezTo>
                    <a:cubicBezTo>
                      <a:pt x="1" y="1"/>
                      <a:pt x="2" y="1"/>
                      <a:pt x="2" y="1"/>
                    </a:cubicBezTo>
                    <a:cubicBezTo>
                      <a:pt x="2" y="1"/>
                      <a:pt x="3" y="1"/>
                      <a:pt x="4" y="1"/>
                    </a:cubicBezTo>
                    <a:cubicBezTo>
                      <a:pt x="4" y="1"/>
                      <a:pt x="5" y="1"/>
                      <a:pt x="6" y="1"/>
                    </a:cubicBezTo>
                    <a:cubicBezTo>
                      <a:pt x="6" y="1"/>
                      <a:pt x="6" y="1"/>
                      <a:pt x="6" y="1"/>
                    </a:cubicBezTo>
                    <a:cubicBezTo>
                      <a:pt x="4" y="1"/>
                      <a:pt x="3"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1" name="Freeform 510"/>
              <p:cNvSpPr>
                <a:spLocks/>
              </p:cNvSpPr>
              <p:nvPr/>
            </p:nvSpPr>
            <p:spPr bwMode="auto">
              <a:xfrm>
                <a:off x="3062" y="1727"/>
                <a:ext cx="17" cy="10"/>
              </a:xfrm>
              <a:custGeom>
                <a:avLst/>
                <a:gdLst>
                  <a:gd name="T0" fmla="*/ 7 w 8"/>
                  <a:gd name="T1" fmla="*/ 3 h 5"/>
                  <a:gd name="T2" fmla="*/ 5 w 8"/>
                  <a:gd name="T3" fmla="*/ 3 h 5"/>
                  <a:gd name="T4" fmla="*/ 6 w 8"/>
                  <a:gd name="T5" fmla="*/ 1 h 5"/>
                  <a:gd name="T6" fmla="*/ 6 w 8"/>
                  <a:gd name="T7" fmla="*/ 1 h 5"/>
                  <a:gd name="T8" fmla="*/ 7 w 8"/>
                  <a:gd name="T9" fmla="*/ 0 h 5"/>
                  <a:gd name="T10" fmla="*/ 6 w 8"/>
                  <a:gd name="T11" fmla="*/ 0 h 5"/>
                  <a:gd name="T12" fmla="*/ 4 w 8"/>
                  <a:gd name="T13" fmla="*/ 0 h 5"/>
                  <a:gd name="T14" fmla="*/ 2 w 8"/>
                  <a:gd name="T15" fmla="*/ 0 h 5"/>
                  <a:gd name="T16" fmla="*/ 1 w 8"/>
                  <a:gd name="T17" fmla="*/ 0 h 5"/>
                  <a:gd name="T18" fmla="*/ 0 w 8"/>
                  <a:gd name="T19" fmla="*/ 0 h 5"/>
                  <a:gd name="T20" fmla="*/ 1 w 8"/>
                  <a:gd name="T21" fmla="*/ 1 h 5"/>
                  <a:gd name="T22" fmla="*/ 3 w 8"/>
                  <a:gd name="T23" fmla="*/ 2 h 5"/>
                  <a:gd name="T24" fmla="*/ 3 w 8"/>
                  <a:gd name="T25" fmla="*/ 3 h 5"/>
                  <a:gd name="T26" fmla="*/ 2 w 8"/>
                  <a:gd name="T27" fmla="*/ 3 h 5"/>
                  <a:gd name="T28" fmla="*/ 2 w 8"/>
                  <a:gd name="T29" fmla="*/ 3 h 5"/>
                  <a:gd name="T30" fmla="*/ 1 w 8"/>
                  <a:gd name="T31" fmla="*/ 4 h 5"/>
                  <a:gd name="T32" fmla="*/ 1 w 8"/>
                  <a:gd name="T33" fmla="*/ 5 h 5"/>
                  <a:gd name="T34" fmla="*/ 5 w 8"/>
                  <a:gd name="T35" fmla="*/ 5 h 5"/>
                  <a:gd name="T36" fmla="*/ 6 w 8"/>
                  <a:gd name="T37" fmla="*/ 5 h 5"/>
                  <a:gd name="T38" fmla="*/ 8 w 8"/>
                  <a:gd name="T39" fmla="*/ 4 h 5"/>
                  <a:gd name="T40" fmla="*/ 7 w 8"/>
                  <a:gd name="T41" fmla="*/ 4 h 5"/>
                  <a:gd name="T42" fmla="*/ 7 w 8"/>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5">
                    <a:moveTo>
                      <a:pt x="7" y="3"/>
                    </a:moveTo>
                    <a:cubicBezTo>
                      <a:pt x="6" y="3"/>
                      <a:pt x="6" y="3"/>
                      <a:pt x="5" y="3"/>
                    </a:cubicBezTo>
                    <a:cubicBezTo>
                      <a:pt x="5" y="2"/>
                      <a:pt x="5" y="2"/>
                      <a:pt x="6" y="1"/>
                    </a:cubicBezTo>
                    <a:cubicBezTo>
                      <a:pt x="6" y="1"/>
                      <a:pt x="6" y="1"/>
                      <a:pt x="6" y="1"/>
                    </a:cubicBezTo>
                    <a:cubicBezTo>
                      <a:pt x="7" y="0"/>
                      <a:pt x="7" y="0"/>
                      <a:pt x="7" y="0"/>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1"/>
                      <a:pt x="3" y="2"/>
                    </a:cubicBezTo>
                    <a:cubicBezTo>
                      <a:pt x="3" y="3"/>
                      <a:pt x="3" y="3"/>
                      <a:pt x="3" y="3"/>
                    </a:cubicBezTo>
                    <a:cubicBezTo>
                      <a:pt x="2" y="3"/>
                      <a:pt x="2" y="3"/>
                      <a:pt x="2" y="3"/>
                    </a:cubicBezTo>
                    <a:cubicBezTo>
                      <a:pt x="2" y="3"/>
                      <a:pt x="2" y="3"/>
                      <a:pt x="2" y="3"/>
                    </a:cubicBezTo>
                    <a:cubicBezTo>
                      <a:pt x="1" y="4"/>
                      <a:pt x="1" y="4"/>
                      <a:pt x="1" y="4"/>
                    </a:cubicBezTo>
                    <a:cubicBezTo>
                      <a:pt x="0" y="4"/>
                      <a:pt x="1" y="5"/>
                      <a:pt x="1" y="5"/>
                    </a:cubicBezTo>
                    <a:cubicBezTo>
                      <a:pt x="2" y="5"/>
                      <a:pt x="3" y="5"/>
                      <a:pt x="5" y="5"/>
                    </a:cubicBezTo>
                    <a:cubicBezTo>
                      <a:pt x="5" y="5"/>
                      <a:pt x="6" y="5"/>
                      <a:pt x="6" y="5"/>
                    </a:cubicBezTo>
                    <a:cubicBezTo>
                      <a:pt x="7" y="5"/>
                      <a:pt x="8" y="5"/>
                      <a:pt x="8" y="4"/>
                    </a:cubicBezTo>
                    <a:cubicBezTo>
                      <a:pt x="8" y="4"/>
                      <a:pt x="8" y="4"/>
                      <a:pt x="7" y="4"/>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2" name="Freeform 511"/>
              <p:cNvSpPr>
                <a:spLocks/>
              </p:cNvSpPr>
              <p:nvPr/>
            </p:nvSpPr>
            <p:spPr bwMode="auto">
              <a:xfrm>
                <a:off x="3056" y="1718"/>
                <a:ext cx="30" cy="7"/>
              </a:xfrm>
              <a:custGeom>
                <a:avLst/>
                <a:gdLst>
                  <a:gd name="T0" fmla="*/ 1 w 14"/>
                  <a:gd name="T1" fmla="*/ 2 h 3"/>
                  <a:gd name="T2" fmla="*/ 2 w 14"/>
                  <a:gd name="T3" fmla="*/ 1 h 3"/>
                  <a:gd name="T4" fmla="*/ 12 w 14"/>
                  <a:gd name="T5" fmla="*/ 1 h 3"/>
                  <a:gd name="T6" fmla="*/ 13 w 14"/>
                  <a:gd name="T7" fmla="*/ 2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1"/>
                    </a:cubicBezTo>
                    <a:cubicBezTo>
                      <a:pt x="3" y="0"/>
                      <a:pt x="12" y="0"/>
                      <a:pt x="12" y="1"/>
                    </a:cubicBezTo>
                    <a:cubicBezTo>
                      <a:pt x="14" y="1"/>
                      <a:pt x="14" y="2"/>
                      <a:pt x="13" y="2"/>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3" name="Freeform 512"/>
              <p:cNvSpPr>
                <a:spLocks/>
              </p:cNvSpPr>
              <p:nvPr/>
            </p:nvSpPr>
            <p:spPr bwMode="auto">
              <a:xfrm>
                <a:off x="3058" y="1718"/>
                <a:ext cx="26" cy="7"/>
              </a:xfrm>
              <a:custGeom>
                <a:avLst/>
                <a:gdLst>
                  <a:gd name="T0" fmla="*/ 0 w 12"/>
                  <a:gd name="T1" fmla="*/ 2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1 h 3"/>
                  <a:gd name="T16" fmla="*/ 1 w 12"/>
                  <a:gd name="T17" fmla="*/ 1 h 3"/>
                  <a:gd name="T18" fmla="*/ 0 w 12"/>
                  <a:gd name="T19" fmla="*/ 2 h 3"/>
                  <a:gd name="T20" fmla="*/ 0 w 12"/>
                  <a:gd name="T21" fmla="*/ 2 h 3"/>
                  <a:gd name="T22" fmla="*/ 0 w 12"/>
                  <a:gd name="T23" fmla="*/ 2 h 3"/>
                  <a:gd name="T24" fmla="*/ 0 w 12"/>
                  <a:gd name="T25" fmla="*/ 2 h 3"/>
                  <a:gd name="T26" fmla="*/ 0 w 12"/>
                  <a:gd name="T27" fmla="*/ 2 h 3"/>
                  <a:gd name="T28" fmla="*/ 0 w 12"/>
                  <a:gd name="T29" fmla="*/ 1 h 3"/>
                  <a:gd name="T30" fmla="*/ 5 w 12"/>
                  <a:gd name="T31" fmla="*/ 0 h 3"/>
                  <a:gd name="T32" fmla="*/ 11 w 12"/>
                  <a:gd name="T33" fmla="*/ 1 h 3"/>
                  <a:gd name="T34" fmla="*/ 12 w 12"/>
                  <a:gd name="T35" fmla="*/ 2 h 3"/>
                  <a:gd name="T36" fmla="*/ 12 w 12"/>
                  <a:gd name="T37" fmla="*/ 3 h 3"/>
                  <a:gd name="T38" fmla="*/ 9 w 12"/>
                  <a:gd name="T39" fmla="*/ 3 h 3"/>
                  <a:gd name="T40" fmla="*/ 0 w 12"/>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1"/>
                      <a:pt x="12" y="1"/>
                      <a:pt x="11" y="1"/>
                    </a:cubicBezTo>
                    <a:cubicBezTo>
                      <a:pt x="11" y="1"/>
                      <a:pt x="8" y="0"/>
                      <a:pt x="5" y="1"/>
                    </a:cubicBezTo>
                    <a:cubicBezTo>
                      <a:pt x="3" y="0"/>
                      <a:pt x="1" y="1"/>
                      <a:pt x="1"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1" y="0"/>
                      <a:pt x="3" y="0"/>
                      <a:pt x="5" y="0"/>
                    </a:cubicBezTo>
                    <a:cubicBezTo>
                      <a:pt x="8" y="0"/>
                      <a:pt x="11" y="0"/>
                      <a:pt x="11" y="1"/>
                    </a:cubicBezTo>
                    <a:cubicBezTo>
                      <a:pt x="12" y="1"/>
                      <a:pt x="12" y="1"/>
                      <a:pt x="12" y="2"/>
                    </a:cubicBezTo>
                    <a:cubicBezTo>
                      <a:pt x="12" y="2"/>
                      <a:pt x="12" y="2"/>
                      <a:pt x="12" y="3"/>
                    </a:cubicBezTo>
                    <a:cubicBezTo>
                      <a:pt x="11" y="3"/>
                      <a:pt x="10" y="3"/>
                      <a:pt x="9" y="3"/>
                    </a:cubicBezTo>
                    <a:cubicBezTo>
                      <a:pt x="6" y="3"/>
                      <a:pt x="1" y="3"/>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4" name="Freeform 513"/>
              <p:cNvSpPr>
                <a:spLocks noEditPoints="1"/>
              </p:cNvSpPr>
              <p:nvPr/>
            </p:nvSpPr>
            <p:spPr bwMode="auto">
              <a:xfrm>
                <a:off x="3058" y="1720"/>
                <a:ext cx="26" cy="3"/>
              </a:xfrm>
              <a:custGeom>
                <a:avLst/>
                <a:gdLst>
                  <a:gd name="T0" fmla="*/ 9 w 12"/>
                  <a:gd name="T1" fmla="*/ 0 h 1"/>
                  <a:gd name="T2" fmla="*/ 9 w 12"/>
                  <a:gd name="T3" fmla="*/ 0 h 1"/>
                  <a:gd name="T4" fmla="*/ 11 w 12"/>
                  <a:gd name="T5" fmla="*/ 1 h 1"/>
                  <a:gd name="T6" fmla="*/ 10 w 12"/>
                  <a:gd name="T7" fmla="*/ 1 h 1"/>
                  <a:gd name="T8" fmla="*/ 9 w 12"/>
                  <a:gd name="T9" fmla="*/ 1 h 1"/>
                  <a:gd name="T10" fmla="*/ 9 w 12"/>
                  <a:gd name="T11" fmla="*/ 1 h 1"/>
                  <a:gd name="T12" fmla="*/ 9 w 12"/>
                  <a:gd name="T13" fmla="*/ 1 h 1"/>
                  <a:gd name="T14" fmla="*/ 11 w 12"/>
                  <a:gd name="T15" fmla="*/ 1 h 1"/>
                  <a:gd name="T16" fmla="*/ 12 w 12"/>
                  <a:gd name="T17" fmla="*/ 1 h 1"/>
                  <a:gd name="T18" fmla="*/ 11 w 12"/>
                  <a:gd name="T19" fmla="*/ 0 h 1"/>
                  <a:gd name="T20" fmla="*/ 9 w 12"/>
                  <a:gd name="T21" fmla="*/ 0 h 1"/>
                  <a:gd name="T22" fmla="*/ 4 w 12"/>
                  <a:gd name="T23" fmla="*/ 0 h 1"/>
                  <a:gd name="T24" fmla="*/ 1 w 12"/>
                  <a:gd name="T25" fmla="*/ 0 h 1"/>
                  <a:gd name="T26" fmla="*/ 0 w 12"/>
                  <a:gd name="T27" fmla="*/ 1 h 1"/>
                  <a:gd name="T28" fmla="*/ 0 w 12"/>
                  <a:gd name="T29" fmla="*/ 1 h 1"/>
                  <a:gd name="T30" fmla="*/ 4 w 12"/>
                  <a:gd name="T31" fmla="*/ 1 h 1"/>
                  <a:gd name="T32" fmla="*/ 4 w 12"/>
                  <a:gd name="T33" fmla="*/ 1 h 1"/>
                  <a:gd name="T34" fmla="*/ 3 w 12"/>
                  <a:gd name="T35" fmla="*/ 1 h 1"/>
                  <a:gd name="T36" fmla="*/ 1 w 12"/>
                  <a:gd name="T37" fmla="*/ 1 h 1"/>
                  <a:gd name="T38" fmla="*/ 2 w 12"/>
                  <a:gd name="T39" fmla="*/ 0 h 1"/>
                  <a:gd name="T40" fmla="*/ 3 w 12"/>
                  <a:gd name="T41" fmla="*/ 0 h 1"/>
                  <a:gd name="T42" fmla="*/ 4 w 12"/>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
                    <a:moveTo>
                      <a:pt x="9" y="0"/>
                    </a:moveTo>
                    <a:cubicBezTo>
                      <a:pt x="9" y="0"/>
                      <a:pt x="9" y="0"/>
                      <a:pt x="9" y="0"/>
                    </a:cubicBezTo>
                    <a:cubicBezTo>
                      <a:pt x="10" y="0"/>
                      <a:pt x="11" y="0"/>
                      <a:pt x="11" y="1"/>
                    </a:cubicBezTo>
                    <a:cubicBezTo>
                      <a:pt x="11" y="1"/>
                      <a:pt x="11" y="1"/>
                      <a:pt x="10" y="1"/>
                    </a:cubicBezTo>
                    <a:cubicBezTo>
                      <a:pt x="10" y="1"/>
                      <a:pt x="10" y="1"/>
                      <a:pt x="9" y="1"/>
                    </a:cubicBezTo>
                    <a:cubicBezTo>
                      <a:pt x="9" y="1"/>
                      <a:pt x="9" y="1"/>
                      <a:pt x="9" y="1"/>
                    </a:cubicBezTo>
                    <a:cubicBezTo>
                      <a:pt x="9" y="1"/>
                      <a:pt x="9" y="1"/>
                      <a:pt x="9" y="1"/>
                    </a:cubicBezTo>
                    <a:cubicBezTo>
                      <a:pt x="10" y="1"/>
                      <a:pt x="11" y="1"/>
                      <a:pt x="11" y="1"/>
                    </a:cubicBezTo>
                    <a:cubicBezTo>
                      <a:pt x="12" y="1"/>
                      <a:pt x="12" y="1"/>
                      <a:pt x="12" y="1"/>
                    </a:cubicBezTo>
                    <a:cubicBezTo>
                      <a:pt x="12" y="0"/>
                      <a:pt x="12" y="0"/>
                      <a:pt x="11" y="0"/>
                    </a:cubicBezTo>
                    <a:cubicBezTo>
                      <a:pt x="11" y="0"/>
                      <a:pt x="10" y="0"/>
                      <a:pt x="9" y="0"/>
                    </a:cubicBezTo>
                    <a:close/>
                    <a:moveTo>
                      <a:pt x="4" y="0"/>
                    </a:moveTo>
                    <a:cubicBezTo>
                      <a:pt x="2" y="0"/>
                      <a:pt x="1" y="0"/>
                      <a:pt x="1" y="0"/>
                    </a:cubicBezTo>
                    <a:cubicBezTo>
                      <a:pt x="0" y="0"/>
                      <a:pt x="0" y="0"/>
                      <a:pt x="0" y="1"/>
                    </a:cubicBezTo>
                    <a:cubicBezTo>
                      <a:pt x="0" y="1"/>
                      <a:pt x="0" y="1"/>
                      <a:pt x="0" y="1"/>
                    </a:cubicBezTo>
                    <a:cubicBezTo>
                      <a:pt x="1" y="1"/>
                      <a:pt x="2" y="1"/>
                      <a:pt x="4" y="1"/>
                    </a:cubicBezTo>
                    <a:cubicBezTo>
                      <a:pt x="4" y="1"/>
                      <a:pt x="4" y="1"/>
                      <a:pt x="4" y="1"/>
                    </a:cubicBezTo>
                    <a:cubicBezTo>
                      <a:pt x="4" y="1"/>
                      <a:pt x="4" y="1"/>
                      <a:pt x="3" y="1"/>
                    </a:cubicBezTo>
                    <a:cubicBezTo>
                      <a:pt x="2" y="1"/>
                      <a:pt x="1" y="1"/>
                      <a:pt x="1" y="1"/>
                    </a:cubicBezTo>
                    <a:cubicBezTo>
                      <a:pt x="1" y="1"/>
                      <a:pt x="1" y="0"/>
                      <a:pt x="2" y="0"/>
                    </a:cubicBezTo>
                    <a:cubicBezTo>
                      <a:pt x="3" y="0"/>
                      <a:pt x="3" y="0"/>
                      <a:pt x="3" y="0"/>
                    </a:cubicBezTo>
                    <a:cubicBezTo>
                      <a:pt x="3"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5" name="Freeform 514"/>
              <p:cNvSpPr>
                <a:spLocks noEditPoints="1"/>
              </p:cNvSpPr>
              <p:nvPr/>
            </p:nvSpPr>
            <p:spPr bwMode="auto">
              <a:xfrm>
                <a:off x="3056" y="1718"/>
                <a:ext cx="30" cy="7"/>
              </a:xfrm>
              <a:custGeom>
                <a:avLst/>
                <a:gdLst>
                  <a:gd name="T0" fmla="*/ 10 w 14"/>
                  <a:gd name="T1" fmla="*/ 0 h 3"/>
                  <a:gd name="T2" fmla="*/ 10 w 14"/>
                  <a:gd name="T3" fmla="*/ 1 h 3"/>
                  <a:gd name="T4" fmla="*/ 10 w 14"/>
                  <a:gd name="T5" fmla="*/ 1 h 3"/>
                  <a:gd name="T6" fmla="*/ 12 w 14"/>
                  <a:gd name="T7" fmla="*/ 1 h 3"/>
                  <a:gd name="T8" fmla="*/ 13 w 14"/>
                  <a:gd name="T9" fmla="*/ 2 h 3"/>
                  <a:gd name="T10" fmla="*/ 12 w 14"/>
                  <a:gd name="T11" fmla="*/ 2 h 3"/>
                  <a:gd name="T12" fmla="*/ 10 w 14"/>
                  <a:gd name="T13" fmla="*/ 2 h 3"/>
                  <a:gd name="T14" fmla="*/ 10 w 14"/>
                  <a:gd name="T15" fmla="*/ 2 h 3"/>
                  <a:gd name="T16" fmla="*/ 10 w 14"/>
                  <a:gd name="T17" fmla="*/ 3 h 3"/>
                  <a:gd name="T18" fmla="*/ 13 w 14"/>
                  <a:gd name="T19" fmla="*/ 2 h 3"/>
                  <a:gd name="T20" fmla="*/ 12 w 14"/>
                  <a:gd name="T21" fmla="*/ 1 h 3"/>
                  <a:gd name="T22" fmla="*/ 10 w 14"/>
                  <a:gd name="T23" fmla="*/ 0 h 3"/>
                  <a:gd name="T24" fmla="*/ 5 w 14"/>
                  <a:gd name="T25" fmla="*/ 0 h 3"/>
                  <a:gd name="T26" fmla="*/ 2 w 14"/>
                  <a:gd name="T27" fmla="*/ 1 h 3"/>
                  <a:gd name="T28" fmla="*/ 1 w 14"/>
                  <a:gd name="T29" fmla="*/ 2 h 3"/>
                  <a:gd name="T30" fmla="*/ 5 w 14"/>
                  <a:gd name="T31" fmla="*/ 2 h 3"/>
                  <a:gd name="T32" fmla="*/ 5 w 14"/>
                  <a:gd name="T33" fmla="*/ 2 h 3"/>
                  <a:gd name="T34" fmla="*/ 1 w 14"/>
                  <a:gd name="T35" fmla="*/ 2 h 3"/>
                  <a:gd name="T36" fmla="*/ 1 w 14"/>
                  <a:gd name="T37" fmla="*/ 2 h 3"/>
                  <a:gd name="T38" fmla="*/ 2 w 14"/>
                  <a:gd name="T39" fmla="*/ 1 h 3"/>
                  <a:gd name="T40" fmla="*/ 5 w 14"/>
                  <a:gd name="T41" fmla="*/ 1 h 3"/>
                  <a:gd name="T42" fmla="*/ 5 w 14"/>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3">
                    <a:moveTo>
                      <a:pt x="10" y="0"/>
                    </a:moveTo>
                    <a:cubicBezTo>
                      <a:pt x="10" y="1"/>
                      <a:pt x="10" y="1"/>
                      <a:pt x="10" y="1"/>
                    </a:cubicBezTo>
                    <a:cubicBezTo>
                      <a:pt x="10" y="1"/>
                      <a:pt x="10" y="1"/>
                      <a:pt x="10" y="1"/>
                    </a:cubicBezTo>
                    <a:cubicBezTo>
                      <a:pt x="11" y="1"/>
                      <a:pt x="12" y="1"/>
                      <a:pt x="12" y="1"/>
                    </a:cubicBezTo>
                    <a:cubicBezTo>
                      <a:pt x="13" y="1"/>
                      <a:pt x="13" y="1"/>
                      <a:pt x="13" y="2"/>
                    </a:cubicBezTo>
                    <a:cubicBezTo>
                      <a:pt x="13" y="2"/>
                      <a:pt x="13" y="2"/>
                      <a:pt x="12" y="2"/>
                    </a:cubicBezTo>
                    <a:cubicBezTo>
                      <a:pt x="12" y="2"/>
                      <a:pt x="11" y="2"/>
                      <a:pt x="10" y="2"/>
                    </a:cubicBezTo>
                    <a:cubicBezTo>
                      <a:pt x="10" y="2"/>
                      <a:pt x="10" y="2"/>
                      <a:pt x="10" y="2"/>
                    </a:cubicBezTo>
                    <a:cubicBezTo>
                      <a:pt x="10" y="3"/>
                      <a:pt x="10" y="3"/>
                      <a:pt x="10" y="3"/>
                    </a:cubicBezTo>
                    <a:cubicBezTo>
                      <a:pt x="11" y="3"/>
                      <a:pt x="12" y="3"/>
                      <a:pt x="13" y="2"/>
                    </a:cubicBezTo>
                    <a:cubicBezTo>
                      <a:pt x="14" y="2"/>
                      <a:pt x="14" y="1"/>
                      <a:pt x="12" y="1"/>
                    </a:cubicBezTo>
                    <a:cubicBezTo>
                      <a:pt x="12" y="1"/>
                      <a:pt x="11" y="1"/>
                      <a:pt x="10" y="0"/>
                    </a:cubicBezTo>
                    <a:close/>
                    <a:moveTo>
                      <a:pt x="5" y="0"/>
                    </a:moveTo>
                    <a:cubicBezTo>
                      <a:pt x="3" y="0"/>
                      <a:pt x="2" y="0"/>
                      <a:pt x="2" y="1"/>
                    </a:cubicBezTo>
                    <a:cubicBezTo>
                      <a:pt x="0" y="1"/>
                      <a:pt x="1" y="2"/>
                      <a:pt x="1" y="2"/>
                    </a:cubicBezTo>
                    <a:cubicBezTo>
                      <a:pt x="2" y="2"/>
                      <a:pt x="3" y="2"/>
                      <a:pt x="5" y="2"/>
                    </a:cubicBezTo>
                    <a:cubicBezTo>
                      <a:pt x="5" y="2"/>
                      <a:pt x="5" y="2"/>
                      <a:pt x="5" y="2"/>
                    </a:cubicBezTo>
                    <a:cubicBezTo>
                      <a:pt x="3" y="2"/>
                      <a:pt x="2" y="2"/>
                      <a:pt x="1" y="2"/>
                    </a:cubicBezTo>
                    <a:cubicBezTo>
                      <a:pt x="1" y="2"/>
                      <a:pt x="1" y="2"/>
                      <a:pt x="1" y="2"/>
                    </a:cubicBezTo>
                    <a:cubicBezTo>
                      <a:pt x="1" y="1"/>
                      <a:pt x="1" y="1"/>
                      <a:pt x="2" y="1"/>
                    </a:cubicBezTo>
                    <a:cubicBezTo>
                      <a:pt x="2" y="1"/>
                      <a:pt x="3" y="1"/>
                      <a:pt x="5" y="1"/>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6" name="Freeform 515"/>
              <p:cNvSpPr>
                <a:spLocks/>
              </p:cNvSpPr>
              <p:nvPr/>
            </p:nvSpPr>
            <p:spPr bwMode="auto">
              <a:xfrm>
                <a:off x="3062" y="1720"/>
                <a:ext cx="17" cy="3"/>
              </a:xfrm>
              <a:custGeom>
                <a:avLst/>
                <a:gdLst>
                  <a:gd name="T0" fmla="*/ 1 w 8"/>
                  <a:gd name="T1" fmla="*/ 0 h 1"/>
                  <a:gd name="T2" fmla="*/ 3 w 8"/>
                  <a:gd name="T3" fmla="*/ 0 h 1"/>
                  <a:gd name="T4" fmla="*/ 6 w 8"/>
                  <a:gd name="T5" fmla="*/ 0 h 1"/>
                  <a:gd name="T6" fmla="*/ 8 w 8"/>
                  <a:gd name="T7" fmla="*/ 0 h 1"/>
                  <a:gd name="T8" fmla="*/ 6 w 8"/>
                  <a:gd name="T9" fmla="*/ 1 h 1"/>
                  <a:gd name="T10" fmla="*/ 3 w 8"/>
                  <a:gd name="T11" fmla="*/ 1 h 1"/>
                  <a:gd name="T12" fmla="*/ 0 w 8"/>
                  <a:gd name="T13" fmla="*/ 1 h 1"/>
                  <a:gd name="T14" fmla="*/ 1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1" y="0"/>
                    </a:moveTo>
                    <a:cubicBezTo>
                      <a:pt x="1" y="0"/>
                      <a:pt x="1" y="0"/>
                      <a:pt x="3" y="0"/>
                    </a:cubicBezTo>
                    <a:cubicBezTo>
                      <a:pt x="4" y="0"/>
                      <a:pt x="5" y="0"/>
                      <a:pt x="6" y="0"/>
                    </a:cubicBezTo>
                    <a:cubicBezTo>
                      <a:pt x="7" y="0"/>
                      <a:pt x="8" y="0"/>
                      <a:pt x="8" y="0"/>
                    </a:cubicBezTo>
                    <a:cubicBezTo>
                      <a:pt x="8" y="1"/>
                      <a:pt x="8" y="1"/>
                      <a:pt x="6" y="1"/>
                    </a:cubicBezTo>
                    <a:cubicBezTo>
                      <a:pt x="5" y="1"/>
                      <a:pt x="4" y="0"/>
                      <a:pt x="3" y="1"/>
                    </a:cubicBezTo>
                    <a:cubicBezTo>
                      <a:pt x="2" y="1"/>
                      <a:pt x="1" y="1"/>
                      <a:pt x="0" y="1"/>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7" name="Freeform 516"/>
              <p:cNvSpPr>
                <a:spLocks/>
              </p:cNvSpPr>
              <p:nvPr/>
            </p:nvSpPr>
            <p:spPr bwMode="auto">
              <a:xfrm>
                <a:off x="3026" y="1740"/>
                <a:ext cx="87" cy="17"/>
              </a:xfrm>
              <a:custGeom>
                <a:avLst/>
                <a:gdLst>
                  <a:gd name="T0" fmla="*/ 6 w 41"/>
                  <a:gd name="T1" fmla="*/ 5 h 8"/>
                  <a:gd name="T2" fmla="*/ 21 w 41"/>
                  <a:gd name="T3" fmla="*/ 7 h 8"/>
                  <a:gd name="T4" fmla="*/ 35 w 41"/>
                  <a:gd name="T5" fmla="*/ 5 h 8"/>
                  <a:gd name="T6" fmla="*/ 40 w 41"/>
                  <a:gd name="T7" fmla="*/ 0 h 8"/>
                  <a:gd name="T8" fmla="*/ 32 w 41"/>
                  <a:gd name="T9" fmla="*/ 2 h 8"/>
                  <a:gd name="T10" fmla="*/ 26 w 41"/>
                  <a:gd name="T11" fmla="*/ 3 h 8"/>
                  <a:gd name="T12" fmla="*/ 20 w 41"/>
                  <a:gd name="T13" fmla="*/ 3 h 8"/>
                  <a:gd name="T14" fmla="*/ 15 w 41"/>
                  <a:gd name="T15" fmla="*/ 3 h 8"/>
                  <a:gd name="T16" fmla="*/ 9 w 41"/>
                  <a:gd name="T17" fmla="*/ 2 h 8"/>
                  <a:gd name="T18" fmla="*/ 2 w 41"/>
                  <a:gd name="T19" fmla="*/ 0 h 8"/>
                  <a:gd name="T20" fmla="*/ 6 w 41"/>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
                    <a:moveTo>
                      <a:pt x="6" y="5"/>
                    </a:moveTo>
                    <a:cubicBezTo>
                      <a:pt x="11" y="8"/>
                      <a:pt x="17" y="7"/>
                      <a:pt x="21" y="7"/>
                    </a:cubicBezTo>
                    <a:cubicBezTo>
                      <a:pt x="24" y="7"/>
                      <a:pt x="30" y="8"/>
                      <a:pt x="35" y="5"/>
                    </a:cubicBezTo>
                    <a:cubicBezTo>
                      <a:pt x="41" y="3"/>
                      <a:pt x="41" y="1"/>
                      <a:pt x="40" y="0"/>
                    </a:cubicBezTo>
                    <a:cubicBezTo>
                      <a:pt x="38" y="0"/>
                      <a:pt x="35" y="1"/>
                      <a:pt x="32" y="2"/>
                    </a:cubicBezTo>
                    <a:cubicBezTo>
                      <a:pt x="29" y="3"/>
                      <a:pt x="26" y="3"/>
                      <a:pt x="26" y="3"/>
                    </a:cubicBezTo>
                    <a:cubicBezTo>
                      <a:pt x="23" y="3"/>
                      <a:pt x="21" y="3"/>
                      <a:pt x="20" y="3"/>
                    </a:cubicBezTo>
                    <a:cubicBezTo>
                      <a:pt x="18" y="3"/>
                      <a:pt x="17" y="3"/>
                      <a:pt x="15" y="3"/>
                    </a:cubicBezTo>
                    <a:cubicBezTo>
                      <a:pt x="15" y="3"/>
                      <a:pt x="12" y="3"/>
                      <a:pt x="9" y="2"/>
                    </a:cubicBezTo>
                    <a:cubicBezTo>
                      <a:pt x="6" y="1"/>
                      <a:pt x="4" y="0"/>
                      <a:pt x="2" y="0"/>
                    </a:cubicBezTo>
                    <a:cubicBezTo>
                      <a:pt x="0" y="1"/>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8" name="Freeform 517"/>
              <p:cNvSpPr>
                <a:spLocks noEditPoints="1"/>
              </p:cNvSpPr>
              <p:nvPr/>
            </p:nvSpPr>
            <p:spPr bwMode="auto">
              <a:xfrm>
                <a:off x="3028" y="1740"/>
                <a:ext cx="85" cy="17"/>
              </a:xfrm>
              <a:custGeom>
                <a:avLst/>
                <a:gdLst>
                  <a:gd name="T0" fmla="*/ 1 w 40"/>
                  <a:gd name="T1" fmla="*/ 0 h 8"/>
                  <a:gd name="T2" fmla="*/ 9 w 40"/>
                  <a:gd name="T3" fmla="*/ 2 h 8"/>
                  <a:gd name="T4" fmla="*/ 13 w 40"/>
                  <a:gd name="T5" fmla="*/ 3 h 8"/>
                  <a:gd name="T6" fmla="*/ 14 w 40"/>
                  <a:gd name="T7" fmla="*/ 2 h 8"/>
                  <a:gd name="T8" fmla="*/ 16 w 40"/>
                  <a:gd name="T9" fmla="*/ 2 h 8"/>
                  <a:gd name="T10" fmla="*/ 19 w 40"/>
                  <a:gd name="T11" fmla="*/ 3 h 8"/>
                  <a:gd name="T12" fmla="*/ 21 w 40"/>
                  <a:gd name="T13" fmla="*/ 2 h 8"/>
                  <a:gd name="T14" fmla="*/ 25 w 40"/>
                  <a:gd name="T15" fmla="*/ 3 h 8"/>
                  <a:gd name="T16" fmla="*/ 26 w 40"/>
                  <a:gd name="T17" fmla="*/ 3 h 8"/>
                  <a:gd name="T18" fmla="*/ 31 w 40"/>
                  <a:gd name="T19" fmla="*/ 2 h 8"/>
                  <a:gd name="T20" fmla="*/ 38 w 40"/>
                  <a:gd name="T21" fmla="*/ 0 h 8"/>
                  <a:gd name="T22" fmla="*/ 39 w 40"/>
                  <a:gd name="T23" fmla="*/ 0 h 8"/>
                  <a:gd name="T24" fmla="*/ 40 w 40"/>
                  <a:gd name="T25" fmla="*/ 1 h 8"/>
                  <a:gd name="T26" fmla="*/ 35 w 40"/>
                  <a:gd name="T27" fmla="*/ 6 h 8"/>
                  <a:gd name="T28" fmla="*/ 22 w 40"/>
                  <a:gd name="T29" fmla="*/ 8 h 8"/>
                  <a:gd name="T30" fmla="*/ 20 w 40"/>
                  <a:gd name="T31" fmla="*/ 8 h 8"/>
                  <a:gd name="T32" fmla="*/ 18 w 40"/>
                  <a:gd name="T33" fmla="*/ 8 h 8"/>
                  <a:gd name="T34" fmla="*/ 5 w 40"/>
                  <a:gd name="T35" fmla="*/ 6 h 8"/>
                  <a:gd name="T36" fmla="*/ 5 w 40"/>
                  <a:gd name="T37" fmla="*/ 5 h 8"/>
                  <a:gd name="T38" fmla="*/ 5 w 40"/>
                  <a:gd name="T39" fmla="*/ 6 h 8"/>
                  <a:gd name="T40" fmla="*/ 0 w 40"/>
                  <a:gd name="T41" fmla="*/ 1 h 8"/>
                  <a:gd name="T42" fmla="*/ 1 w 40"/>
                  <a:gd name="T43" fmla="*/ 0 h 8"/>
                  <a:gd name="T44" fmla="*/ 1 w 40"/>
                  <a:gd name="T45" fmla="*/ 0 h 8"/>
                  <a:gd name="T46" fmla="*/ 8 w 40"/>
                  <a:gd name="T47" fmla="*/ 2 h 8"/>
                  <a:gd name="T48" fmla="*/ 1 w 40"/>
                  <a:gd name="T49" fmla="*/ 1 h 8"/>
                  <a:gd name="T50" fmla="*/ 1 w 40"/>
                  <a:gd name="T51" fmla="*/ 1 h 8"/>
                  <a:gd name="T52" fmla="*/ 1 w 40"/>
                  <a:gd name="T53" fmla="*/ 1 h 8"/>
                  <a:gd name="T54" fmla="*/ 6 w 40"/>
                  <a:gd name="T55" fmla="*/ 5 h 8"/>
                  <a:gd name="T56" fmla="*/ 18 w 40"/>
                  <a:gd name="T57" fmla="*/ 7 h 8"/>
                  <a:gd name="T58" fmla="*/ 20 w 40"/>
                  <a:gd name="T59" fmla="*/ 7 h 8"/>
                  <a:gd name="T60" fmla="*/ 22 w 40"/>
                  <a:gd name="T61" fmla="*/ 7 h 8"/>
                  <a:gd name="T62" fmla="*/ 34 w 40"/>
                  <a:gd name="T63" fmla="*/ 5 h 8"/>
                  <a:gd name="T64" fmla="*/ 39 w 40"/>
                  <a:gd name="T65" fmla="*/ 1 h 8"/>
                  <a:gd name="T66" fmla="*/ 39 w 40"/>
                  <a:gd name="T67" fmla="*/ 1 h 8"/>
                  <a:gd name="T68" fmla="*/ 38 w 40"/>
                  <a:gd name="T69" fmla="*/ 1 h 8"/>
                  <a:gd name="T70" fmla="*/ 32 w 40"/>
                  <a:gd name="T71" fmla="*/ 2 h 8"/>
                  <a:gd name="T72" fmla="*/ 26 w 40"/>
                  <a:gd name="T73" fmla="*/ 3 h 8"/>
                  <a:gd name="T74" fmla="*/ 25 w 40"/>
                  <a:gd name="T75" fmla="*/ 3 h 8"/>
                  <a:gd name="T76" fmla="*/ 21 w 40"/>
                  <a:gd name="T77" fmla="*/ 3 h 8"/>
                  <a:gd name="T78" fmla="*/ 19 w 40"/>
                  <a:gd name="T79" fmla="*/ 3 h 8"/>
                  <a:gd name="T80" fmla="*/ 16 w 40"/>
                  <a:gd name="T81" fmla="*/ 3 h 8"/>
                  <a:gd name="T82" fmla="*/ 15 w 40"/>
                  <a:gd name="T83" fmla="*/ 3 h 8"/>
                  <a:gd name="T84" fmla="*/ 13 w 40"/>
                  <a:gd name="T85" fmla="*/ 3 h 8"/>
                  <a:gd name="T86" fmla="*/ 8 w 40"/>
                  <a:gd name="T8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
                    <a:moveTo>
                      <a:pt x="1" y="0"/>
                    </a:moveTo>
                    <a:cubicBezTo>
                      <a:pt x="3" y="0"/>
                      <a:pt x="6" y="1"/>
                      <a:pt x="9" y="2"/>
                    </a:cubicBezTo>
                    <a:cubicBezTo>
                      <a:pt x="10" y="2"/>
                      <a:pt x="12" y="3"/>
                      <a:pt x="13" y="3"/>
                    </a:cubicBezTo>
                    <a:cubicBezTo>
                      <a:pt x="14" y="3"/>
                      <a:pt x="14" y="2"/>
                      <a:pt x="14" y="2"/>
                    </a:cubicBezTo>
                    <a:cubicBezTo>
                      <a:pt x="15" y="2"/>
                      <a:pt x="15" y="2"/>
                      <a:pt x="16" y="2"/>
                    </a:cubicBezTo>
                    <a:cubicBezTo>
                      <a:pt x="17" y="2"/>
                      <a:pt x="18" y="2"/>
                      <a:pt x="19" y="3"/>
                    </a:cubicBezTo>
                    <a:cubicBezTo>
                      <a:pt x="19" y="2"/>
                      <a:pt x="20" y="2"/>
                      <a:pt x="21" y="2"/>
                    </a:cubicBezTo>
                    <a:cubicBezTo>
                      <a:pt x="22" y="2"/>
                      <a:pt x="24" y="3"/>
                      <a:pt x="25" y="3"/>
                    </a:cubicBezTo>
                    <a:cubicBezTo>
                      <a:pt x="25" y="3"/>
                      <a:pt x="25" y="3"/>
                      <a:pt x="26" y="3"/>
                    </a:cubicBezTo>
                    <a:cubicBezTo>
                      <a:pt x="27" y="3"/>
                      <a:pt x="29" y="2"/>
                      <a:pt x="31" y="2"/>
                    </a:cubicBezTo>
                    <a:cubicBezTo>
                      <a:pt x="34" y="1"/>
                      <a:pt x="36" y="0"/>
                      <a:pt x="38" y="0"/>
                    </a:cubicBezTo>
                    <a:cubicBezTo>
                      <a:pt x="39" y="0"/>
                      <a:pt x="39" y="0"/>
                      <a:pt x="39" y="0"/>
                    </a:cubicBezTo>
                    <a:cubicBezTo>
                      <a:pt x="40" y="0"/>
                      <a:pt x="40" y="1"/>
                      <a:pt x="40" y="1"/>
                    </a:cubicBezTo>
                    <a:cubicBezTo>
                      <a:pt x="40" y="2"/>
                      <a:pt x="39" y="4"/>
                      <a:pt x="35" y="6"/>
                    </a:cubicBezTo>
                    <a:cubicBezTo>
                      <a:pt x="30" y="7"/>
                      <a:pt x="26" y="8"/>
                      <a:pt x="22" y="8"/>
                    </a:cubicBezTo>
                    <a:cubicBezTo>
                      <a:pt x="21" y="8"/>
                      <a:pt x="20" y="8"/>
                      <a:pt x="20" y="8"/>
                    </a:cubicBezTo>
                    <a:cubicBezTo>
                      <a:pt x="19" y="8"/>
                      <a:pt x="18" y="8"/>
                      <a:pt x="18" y="8"/>
                    </a:cubicBezTo>
                    <a:cubicBezTo>
                      <a:pt x="14" y="8"/>
                      <a:pt x="9" y="7"/>
                      <a:pt x="5" y="6"/>
                    </a:cubicBezTo>
                    <a:cubicBezTo>
                      <a:pt x="5" y="5"/>
                      <a:pt x="5" y="5"/>
                      <a:pt x="5" y="5"/>
                    </a:cubicBezTo>
                    <a:cubicBezTo>
                      <a:pt x="5" y="6"/>
                      <a:pt x="5" y="6"/>
                      <a:pt x="5" y="6"/>
                    </a:cubicBezTo>
                    <a:cubicBezTo>
                      <a:pt x="1" y="4"/>
                      <a:pt x="0" y="2"/>
                      <a:pt x="0" y="1"/>
                    </a:cubicBezTo>
                    <a:cubicBezTo>
                      <a:pt x="0" y="1"/>
                      <a:pt x="0" y="0"/>
                      <a:pt x="1" y="0"/>
                    </a:cubicBezTo>
                    <a:cubicBezTo>
                      <a:pt x="1" y="0"/>
                      <a:pt x="1" y="0"/>
                      <a:pt x="1" y="0"/>
                    </a:cubicBezTo>
                    <a:close/>
                    <a:moveTo>
                      <a:pt x="8" y="2"/>
                    </a:moveTo>
                    <a:cubicBezTo>
                      <a:pt x="5" y="1"/>
                      <a:pt x="3" y="1"/>
                      <a:pt x="1" y="1"/>
                    </a:cubicBezTo>
                    <a:cubicBezTo>
                      <a:pt x="1" y="1"/>
                      <a:pt x="1" y="1"/>
                      <a:pt x="1" y="1"/>
                    </a:cubicBezTo>
                    <a:cubicBezTo>
                      <a:pt x="1" y="1"/>
                      <a:pt x="1" y="1"/>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1"/>
                      <a:pt x="39" y="1"/>
                      <a:pt x="39" y="1"/>
                    </a:cubicBezTo>
                    <a:cubicBezTo>
                      <a:pt x="38" y="1"/>
                      <a:pt x="38" y="1"/>
                      <a:pt x="38" y="1"/>
                    </a:cubicBezTo>
                    <a:cubicBezTo>
                      <a:pt x="37" y="1"/>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9" name="Freeform 518"/>
              <p:cNvSpPr>
                <a:spLocks/>
              </p:cNvSpPr>
              <p:nvPr/>
            </p:nvSpPr>
            <p:spPr bwMode="auto">
              <a:xfrm>
                <a:off x="3084" y="1742"/>
                <a:ext cx="27" cy="12"/>
              </a:xfrm>
              <a:custGeom>
                <a:avLst/>
                <a:gdLst>
                  <a:gd name="T0" fmla="*/ 11 w 13"/>
                  <a:gd name="T1" fmla="*/ 0 h 6"/>
                  <a:gd name="T2" fmla="*/ 6 w 13"/>
                  <a:gd name="T3" fmla="*/ 1 h 6"/>
                  <a:gd name="T4" fmla="*/ 2 w 13"/>
                  <a:gd name="T5" fmla="*/ 2 h 6"/>
                  <a:gd name="T6" fmla="*/ 1 w 13"/>
                  <a:gd name="T7" fmla="*/ 3 h 6"/>
                  <a:gd name="T8" fmla="*/ 2 w 13"/>
                  <a:gd name="T9" fmla="*/ 3 h 6"/>
                  <a:gd name="T10" fmla="*/ 8 w 13"/>
                  <a:gd name="T11" fmla="*/ 1 h 6"/>
                  <a:gd name="T12" fmla="*/ 10 w 13"/>
                  <a:gd name="T13" fmla="*/ 0 h 6"/>
                  <a:gd name="T14" fmla="*/ 11 w 13"/>
                  <a:gd name="T15" fmla="*/ 2 h 6"/>
                  <a:gd name="T16" fmla="*/ 2 w 13"/>
                  <a:gd name="T17" fmla="*/ 5 h 6"/>
                  <a:gd name="T18" fmla="*/ 0 w 13"/>
                  <a:gd name="T19" fmla="*/ 6 h 6"/>
                  <a:gd name="T20" fmla="*/ 0 w 13"/>
                  <a:gd name="T21" fmla="*/ 6 h 6"/>
                  <a:gd name="T22" fmla="*/ 8 w 13"/>
                  <a:gd name="T23" fmla="*/ 4 h 6"/>
                  <a:gd name="T24" fmla="*/ 13 w 13"/>
                  <a:gd name="T25" fmla="*/ 1 h 6"/>
                  <a:gd name="T26" fmla="*/ 11 w 1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6">
                    <a:moveTo>
                      <a:pt x="11" y="0"/>
                    </a:moveTo>
                    <a:cubicBezTo>
                      <a:pt x="10" y="0"/>
                      <a:pt x="8" y="0"/>
                      <a:pt x="6" y="1"/>
                    </a:cubicBezTo>
                    <a:cubicBezTo>
                      <a:pt x="4" y="2"/>
                      <a:pt x="3" y="2"/>
                      <a:pt x="2" y="2"/>
                    </a:cubicBezTo>
                    <a:cubicBezTo>
                      <a:pt x="1" y="3"/>
                      <a:pt x="1" y="3"/>
                      <a:pt x="1" y="3"/>
                    </a:cubicBezTo>
                    <a:cubicBezTo>
                      <a:pt x="2" y="3"/>
                      <a:pt x="2" y="3"/>
                      <a:pt x="2" y="3"/>
                    </a:cubicBezTo>
                    <a:cubicBezTo>
                      <a:pt x="4" y="3"/>
                      <a:pt x="5" y="2"/>
                      <a:pt x="8" y="1"/>
                    </a:cubicBezTo>
                    <a:cubicBezTo>
                      <a:pt x="9" y="0"/>
                      <a:pt x="10" y="0"/>
                      <a:pt x="10" y="0"/>
                    </a:cubicBezTo>
                    <a:cubicBezTo>
                      <a:pt x="12" y="0"/>
                      <a:pt x="12" y="1"/>
                      <a:pt x="11" y="2"/>
                    </a:cubicBezTo>
                    <a:cubicBezTo>
                      <a:pt x="9" y="3"/>
                      <a:pt x="5" y="5"/>
                      <a:pt x="2" y="5"/>
                    </a:cubicBezTo>
                    <a:cubicBezTo>
                      <a:pt x="2" y="5"/>
                      <a:pt x="1" y="5"/>
                      <a:pt x="0" y="6"/>
                    </a:cubicBezTo>
                    <a:cubicBezTo>
                      <a:pt x="0" y="6"/>
                      <a:pt x="0" y="6"/>
                      <a:pt x="0" y="6"/>
                    </a:cubicBezTo>
                    <a:cubicBezTo>
                      <a:pt x="3" y="6"/>
                      <a:pt x="5" y="5"/>
                      <a:pt x="8" y="4"/>
                    </a:cubicBezTo>
                    <a:cubicBezTo>
                      <a:pt x="11" y="3"/>
                      <a:pt x="12" y="2"/>
                      <a:pt x="13" y="1"/>
                    </a:cubicBezTo>
                    <a:cubicBezTo>
                      <a:pt x="12" y="1"/>
                      <a:pt x="12"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0" name="Freeform 519"/>
              <p:cNvSpPr>
                <a:spLocks noEditPoints="1"/>
              </p:cNvSpPr>
              <p:nvPr/>
            </p:nvSpPr>
            <p:spPr bwMode="auto">
              <a:xfrm>
                <a:off x="3084" y="1740"/>
                <a:ext cx="27" cy="14"/>
              </a:xfrm>
              <a:custGeom>
                <a:avLst/>
                <a:gdLst>
                  <a:gd name="T0" fmla="*/ 13 w 13"/>
                  <a:gd name="T1" fmla="*/ 2 h 7"/>
                  <a:gd name="T2" fmla="*/ 8 w 13"/>
                  <a:gd name="T3" fmla="*/ 5 h 7"/>
                  <a:gd name="T4" fmla="*/ 0 w 13"/>
                  <a:gd name="T5" fmla="*/ 7 h 7"/>
                  <a:gd name="T6" fmla="*/ 0 w 13"/>
                  <a:gd name="T7" fmla="*/ 7 h 7"/>
                  <a:gd name="T8" fmla="*/ 8 w 13"/>
                  <a:gd name="T9" fmla="*/ 5 h 7"/>
                  <a:gd name="T10" fmla="*/ 13 w 13"/>
                  <a:gd name="T11" fmla="*/ 2 h 7"/>
                  <a:gd name="T12" fmla="*/ 11 w 13"/>
                  <a:gd name="T13" fmla="*/ 0 h 7"/>
                  <a:gd name="T14" fmla="*/ 5 w 13"/>
                  <a:gd name="T15" fmla="*/ 2 h 7"/>
                  <a:gd name="T16" fmla="*/ 2 w 13"/>
                  <a:gd name="T17" fmla="*/ 3 h 7"/>
                  <a:gd name="T18" fmla="*/ 2 w 13"/>
                  <a:gd name="T19" fmla="*/ 3 h 7"/>
                  <a:gd name="T20" fmla="*/ 6 w 13"/>
                  <a:gd name="T21" fmla="*/ 2 h 7"/>
                  <a:gd name="T22" fmla="*/ 11 w 13"/>
                  <a:gd name="T23" fmla="*/ 1 h 7"/>
                  <a:gd name="T24" fmla="*/ 11 w 1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
                    <a:moveTo>
                      <a:pt x="13" y="2"/>
                    </a:moveTo>
                    <a:cubicBezTo>
                      <a:pt x="12" y="3"/>
                      <a:pt x="11" y="4"/>
                      <a:pt x="8" y="5"/>
                    </a:cubicBezTo>
                    <a:cubicBezTo>
                      <a:pt x="5" y="6"/>
                      <a:pt x="3" y="7"/>
                      <a:pt x="0" y="7"/>
                    </a:cubicBezTo>
                    <a:cubicBezTo>
                      <a:pt x="0" y="7"/>
                      <a:pt x="0" y="7"/>
                      <a:pt x="0" y="7"/>
                    </a:cubicBezTo>
                    <a:cubicBezTo>
                      <a:pt x="3" y="7"/>
                      <a:pt x="6" y="6"/>
                      <a:pt x="8" y="5"/>
                    </a:cubicBezTo>
                    <a:cubicBezTo>
                      <a:pt x="11" y="4"/>
                      <a:pt x="12" y="3"/>
                      <a:pt x="13" y="2"/>
                    </a:cubicBezTo>
                    <a:close/>
                    <a:moveTo>
                      <a:pt x="11" y="0"/>
                    </a:moveTo>
                    <a:cubicBezTo>
                      <a:pt x="10" y="1"/>
                      <a:pt x="7" y="1"/>
                      <a:pt x="5" y="2"/>
                    </a:cubicBezTo>
                    <a:cubicBezTo>
                      <a:pt x="4" y="2"/>
                      <a:pt x="3" y="3"/>
                      <a:pt x="2" y="3"/>
                    </a:cubicBezTo>
                    <a:cubicBezTo>
                      <a:pt x="2" y="3"/>
                      <a:pt x="2" y="3"/>
                      <a:pt x="2" y="3"/>
                    </a:cubicBezTo>
                    <a:cubicBezTo>
                      <a:pt x="3" y="3"/>
                      <a:pt x="4" y="3"/>
                      <a:pt x="6" y="2"/>
                    </a:cubicBezTo>
                    <a:cubicBezTo>
                      <a:pt x="8" y="1"/>
                      <a:pt x="10" y="1"/>
                      <a:pt x="11" y="1"/>
                    </a:cubicBezTo>
                    <a:lnTo>
                      <a:pt x="11"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1" name="Freeform 520"/>
              <p:cNvSpPr>
                <a:spLocks noEditPoints="1"/>
              </p:cNvSpPr>
              <p:nvPr/>
            </p:nvSpPr>
            <p:spPr bwMode="auto">
              <a:xfrm>
                <a:off x="3030" y="1742"/>
                <a:ext cx="28" cy="12"/>
              </a:xfrm>
              <a:custGeom>
                <a:avLst/>
                <a:gdLst>
                  <a:gd name="T0" fmla="*/ 1 w 13"/>
                  <a:gd name="T1" fmla="*/ 1 h 6"/>
                  <a:gd name="T2" fmla="*/ 0 w 13"/>
                  <a:gd name="T3" fmla="*/ 1 h 6"/>
                  <a:gd name="T4" fmla="*/ 5 w 13"/>
                  <a:gd name="T5" fmla="*/ 4 h 6"/>
                  <a:gd name="T6" fmla="*/ 13 w 13"/>
                  <a:gd name="T7" fmla="*/ 6 h 6"/>
                  <a:gd name="T8" fmla="*/ 13 w 13"/>
                  <a:gd name="T9" fmla="*/ 6 h 6"/>
                  <a:gd name="T10" fmla="*/ 7 w 13"/>
                  <a:gd name="T11" fmla="*/ 4 h 6"/>
                  <a:gd name="T12" fmla="*/ 1 w 13"/>
                  <a:gd name="T13" fmla="*/ 1 h 6"/>
                  <a:gd name="T14" fmla="*/ 2 w 13"/>
                  <a:gd name="T15" fmla="*/ 0 h 6"/>
                  <a:gd name="T16" fmla="*/ 2 w 13"/>
                  <a:gd name="T17" fmla="*/ 0 h 6"/>
                  <a:gd name="T18" fmla="*/ 9 w 13"/>
                  <a:gd name="T19" fmla="*/ 2 h 6"/>
                  <a:gd name="T20" fmla="*/ 11 w 13"/>
                  <a:gd name="T21" fmla="*/ 3 h 6"/>
                  <a:gd name="T22" fmla="*/ 12 w 13"/>
                  <a:gd name="T23" fmla="*/ 3 h 6"/>
                  <a:gd name="T24" fmla="*/ 12 w 13"/>
                  <a:gd name="T25" fmla="*/ 2 h 6"/>
                  <a:gd name="T26" fmla="*/ 7 w 13"/>
                  <a:gd name="T27" fmla="*/ 1 h 6"/>
                  <a:gd name="T28" fmla="*/ 2 w 1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6">
                    <a:moveTo>
                      <a:pt x="1" y="1"/>
                    </a:moveTo>
                    <a:cubicBezTo>
                      <a:pt x="0" y="1"/>
                      <a:pt x="0" y="1"/>
                      <a:pt x="0" y="1"/>
                    </a:cubicBezTo>
                    <a:cubicBezTo>
                      <a:pt x="1" y="2"/>
                      <a:pt x="2" y="3"/>
                      <a:pt x="5" y="4"/>
                    </a:cubicBezTo>
                    <a:cubicBezTo>
                      <a:pt x="7" y="5"/>
                      <a:pt x="10" y="6"/>
                      <a:pt x="13" y="6"/>
                    </a:cubicBezTo>
                    <a:cubicBezTo>
                      <a:pt x="13" y="6"/>
                      <a:pt x="13" y="6"/>
                      <a:pt x="13" y="6"/>
                    </a:cubicBezTo>
                    <a:cubicBezTo>
                      <a:pt x="11" y="5"/>
                      <a:pt x="8" y="5"/>
                      <a:pt x="7" y="4"/>
                    </a:cubicBezTo>
                    <a:cubicBezTo>
                      <a:pt x="4" y="4"/>
                      <a:pt x="2" y="2"/>
                      <a:pt x="1" y="1"/>
                    </a:cubicBezTo>
                    <a:close/>
                    <a:moveTo>
                      <a:pt x="2" y="0"/>
                    </a:moveTo>
                    <a:cubicBezTo>
                      <a:pt x="2" y="0"/>
                      <a:pt x="2" y="0"/>
                      <a:pt x="2" y="0"/>
                    </a:cubicBezTo>
                    <a:cubicBezTo>
                      <a:pt x="3" y="0"/>
                      <a:pt x="7" y="2"/>
                      <a:pt x="9" y="2"/>
                    </a:cubicBezTo>
                    <a:cubicBezTo>
                      <a:pt x="10" y="3"/>
                      <a:pt x="10" y="3"/>
                      <a:pt x="11" y="3"/>
                    </a:cubicBezTo>
                    <a:cubicBezTo>
                      <a:pt x="12" y="3"/>
                      <a:pt x="12" y="3"/>
                      <a:pt x="12" y="3"/>
                    </a:cubicBezTo>
                    <a:cubicBezTo>
                      <a:pt x="12" y="2"/>
                      <a:pt x="12" y="2"/>
                      <a:pt x="12" y="2"/>
                    </a:cubicBezTo>
                    <a:cubicBezTo>
                      <a:pt x="11" y="2"/>
                      <a:pt x="9" y="2"/>
                      <a:pt x="7" y="1"/>
                    </a:cubicBezTo>
                    <a:cubicBezTo>
                      <a:pt x="5"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2" name="Freeform 521"/>
              <p:cNvSpPr>
                <a:spLocks noEditPoints="1"/>
              </p:cNvSpPr>
              <p:nvPr/>
            </p:nvSpPr>
            <p:spPr bwMode="auto">
              <a:xfrm>
                <a:off x="3030" y="1740"/>
                <a:ext cx="28" cy="14"/>
              </a:xfrm>
              <a:custGeom>
                <a:avLst/>
                <a:gdLst>
                  <a:gd name="T0" fmla="*/ 0 w 13"/>
                  <a:gd name="T1" fmla="*/ 2 h 7"/>
                  <a:gd name="T2" fmla="*/ 0 w 13"/>
                  <a:gd name="T3" fmla="*/ 3 h 7"/>
                  <a:gd name="T4" fmla="*/ 4 w 13"/>
                  <a:gd name="T5" fmla="*/ 5 h 7"/>
                  <a:gd name="T6" fmla="*/ 12 w 13"/>
                  <a:gd name="T7" fmla="*/ 7 h 7"/>
                  <a:gd name="T8" fmla="*/ 13 w 13"/>
                  <a:gd name="T9" fmla="*/ 7 h 7"/>
                  <a:gd name="T10" fmla="*/ 5 w 13"/>
                  <a:gd name="T11" fmla="*/ 5 h 7"/>
                  <a:gd name="T12" fmla="*/ 0 w 13"/>
                  <a:gd name="T13" fmla="*/ 2 h 7"/>
                  <a:gd name="T14" fmla="*/ 2 w 13"/>
                  <a:gd name="T15" fmla="*/ 0 h 7"/>
                  <a:gd name="T16" fmla="*/ 2 w 13"/>
                  <a:gd name="T17" fmla="*/ 1 h 7"/>
                  <a:gd name="T18" fmla="*/ 7 w 13"/>
                  <a:gd name="T19" fmla="*/ 2 h 7"/>
                  <a:gd name="T20" fmla="*/ 12 w 13"/>
                  <a:gd name="T21" fmla="*/ 3 h 7"/>
                  <a:gd name="T22" fmla="*/ 12 w 13"/>
                  <a:gd name="T23" fmla="*/ 3 h 7"/>
                  <a:gd name="T24" fmla="*/ 7 w 13"/>
                  <a:gd name="T25" fmla="*/ 2 h 7"/>
                  <a:gd name="T26" fmla="*/ 2 w 13"/>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7">
                    <a:moveTo>
                      <a:pt x="0" y="2"/>
                    </a:moveTo>
                    <a:cubicBezTo>
                      <a:pt x="0" y="3"/>
                      <a:pt x="0" y="3"/>
                      <a:pt x="0" y="3"/>
                    </a:cubicBezTo>
                    <a:cubicBezTo>
                      <a:pt x="1" y="3"/>
                      <a:pt x="2" y="4"/>
                      <a:pt x="4" y="5"/>
                    </a:cubicBezTo>
                    <a:cubicBezTo>
                      <a:pt x="7" y="7"/>
                      <a:pt x="10" y="7"/>
                      <a:pt x="12" y="7"/>
                    </a:cubicBezTo>
                    <a:cubicBezTo>
                      <a:pt x="13" y="7"/>
                      <a:pt x="13" y="7"/>
                      <a:pt x="13" y="7"/>
                    </a:cubicBezTo>
                    <a:cubicBezTo>
                      <a:pt x="10" y="7"/>
                      <a:pt x="7" y="6"/>
                      <a:pt x="5" y="5"/>
                    </a:cubicBezTo>
                    <a:cubicBezTo>
                      <a:pt x="2" y="4"/>
                      <a:pt x="1" y="3"/>
                      <a:pt x="0" y="2"/>
                    </a:cubicBezTo>
                    <a:close/>
                    <a:moveTo>
                      <a:pt x="2" y="0"/>
                    </a:moveTo>
                    <a:cubicBezTo>
                      <a:pt x="2" y="1"/>
                      <a:pt x="2" y="1"/>
                      <a:pt x="2" y="1"/>
                    </a:cubicBezTo>
                    <a:cubicBezTo>
                      <a:pt x="3" y="1"/>
                      <a:pt x="5" y="1"/>
                      <a:pt x="7" y="2"/>
                    </a:cubicBezTo>
                    <a:cubicBezTo>
                      <a:pt x="9" y="3"/>
                      <a:pt x="11" y="3"/>
                      <a:pt x="12" y="3"/>
                    </a:cubicBezTo>
                    <a:cubicBezTo>
                      <a:pt x="12" y="3"/>
                      <a:pt x="12" y="3"/>
                      <a:pt x="12" y="3"/>
                    </a:cubicBezTo>
                    <a:cubicBezTo>
                      <a:pt x="11" y="3"/>
                      <a:pt x="9" y="3"/>
                      <a:pt x="7" y="2"/>
                    </a:cubicBezTo>
                    <a:cubicBezTo>
                      <a:pt x="5" y="1"/>
                      <a:pt x="4"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3" name="Freeform 522"/>
              <p:cNvSpPr>
                <a:spLocks/>
              </p:cNvSpPr>
              <p:nvPr/>
            </p:nvSpPr>
            <p:spPr bwMode="auto">
              <a:xfrm>
                <a:off x="3084" y="1744"/>
                <a:ext cx="23" cy="8"/>
              </a:xfrm>
              <a:custGeom>
                <a:avLst/>
                <a:gdLst>
                  <a:gd name="T0" fmla="*/ 9 w 11"/>
                  <a:gd name="T1" fmla="*/ 0 h 4"/>
                  <a:gd name="T2" fmla="*/ 6 w 11"/>
                  <a:gd name="T3" fmla="*/ 2 h 4"/>
                  <a:gd name="T4" fmla="*/ 0 w 11"/>
                  <a:gd name="T5" fmla="*/ 3 h 4"/>
                  <a:gd name="T6" fmla="*/ 0 w 11"/>
                  <a:gd name="T7" fmla="*/ 4 h 4"/>
                  <a:gd name="T8" fmla="*/ 0 w 11"/>
                  <a:gd name="T9" fmla="*/ 4 h 4"/>
                  <a:gd name="T10" fmla="*/ 7 w 11"/>
                  <a:gd name="T11" fmla="*/ 2 h 4"/>
                  <a:gd name="T12" fmla="*/ 10 w 11"/>
                  <a:gd name="T13" fmla="*/ 0 h 4"/>
                  <a:gd name="T14" fmla="*/ 9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9" y="0"/>
                    </a:moveTo>
                    <a:cubicBezTo>
                      <a:pt x="8" y="0"/>
                      <a:pt x="7" y="2"/>
                      <a:pt x="6" y="2"/>
                    </a:cubicBezTo>
                    <a:cubicBezTo>
                      <a:pt x="3" y="2"/>
                      <a:pt x="1" y="3"/>
                      <a:pt x="0" y="3"/>
                    </a:cubicBezTo>
                    <a:cubicBezTo>
                      <a:pt x="0" y="4"/>
                      <a:pt x="0" y="4"/>
                      <a:pt x="0" y="4"/>
                    </a:cubicBezTo>
                    <a:cubicBezTo>
                      <a:pt x="0" y="4"/>
                      <a:pt x="0" y="4"/>
                      <a:pt x="0" y="4"/>
                    </a:cubicBezTo>
                    <a:cubicBezTo>
                      <a:pt x="0" y="4"/>
                      <a:pt x="5" y="3"/>
                      <a:pt x="7" y="2"/>
                    </a:cubicBezTo>
                    <a:cubicBezTo>
                      <a:pt x="9" y="1"/>
                      <a:pt x="11" y="1"/>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4" name="Freeform 523"/>
              <p:cNvSpPr>
                <a:spLocks/>
              </p:cNvSpPr>
              <p:nvPr/>
            </p:nvSpPr>
            <p:spPr bwMode="auto">
              <a:xfrm>
                <a:off x="3037" y="1744"/>
                <a:ext cx="21" cy="8"/>
              </a:xfrm>
              <a:custGeom>
                <a:avLst/>
                <a:gdLst>
                  <a:gd name="T0" fmla="*/ 1 w 10"/>
                  <a:gd name="T1" fmla="*/ 0 h 4"/>
                  <a:gd name="T2" fmla="*/ 1 w 10"/>
                  <a:gd name="T3" fmla="*/ 2 h 4"/>
                  <a:gd name="T4" fmla="*/ 5 w 10"/>
                  <a:gd name="T5" fmla="*/ 3 h 4"/>
                  <a:gd name="T6" fmla="*/ 5 w 10"/>
                  <a:gd name="T7" fmla="*/ 3 h 4"/>
                  <a:gd name="T8" fmla="*/ 10 w 10"/>
                  <a:gd name="T9" fmla="*/ 4 h 4"/>
                  <a:gd name="T10" fmla="*/ 10 w 10"/>
                  <a:gd name="T11" fmla="*/ 4 h 4"/>
                  <a:gd name="T12" fmla="*/ 10 w 10"/>
                  <a:gd name="T13" fmla="*/ 4 h 4"/>
                  <a:gd name="T14" fmla="*/ 9 w 10"/>
                  <a:gd name="T15" fmla="*/ 3 h 4"/>
                  <a:gd name="T16" fmla="*/ 2 w 10"/>
                  <a:gd name="T17" fmla="*/ 1 h 4"/>
                  <a:gd name="T18" fmla="*/ 1 w 1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 y="0"/>
                    </a:moveTo>
                    <a:cubicBezTo>
                      <a:pt x="0" y="0"/>
                      <a:pt x="0" y="1"/>
                      <a:pt x="1" y="2"/>
                    </a:cubicBezTo>
                    <a:cubicBezTo>
                      <a:pt x="3" y="3"/>
                      <a:pt x="5" y="3"/>
                      <a:pt x="5" y="3"/>
                    </a:cubicBezTo>
                    <a:cubicBezTo>
                      <a:pt x="5" y="3"/>
                      <a:pt x="5" y="3"/>
                      <a:pt x="5" y="3"/>
                    </a:cubicBezTo>
                    <a:cubicBezTo>
                      <a:pt x="8" y="4"/>
                      <a:pt x="9" y="4"/>
                      <a:pt x="10" y="4"/>
                    </a:cubicBezTo>
                    <a:cubicBezTo>
                      <a:pt x="10" y="4"/>
                      <a:pt x="10" y="4"/>
                      <a:pt x="10" y="4"/>
                    </a:cubicBezTo>
                    <a:cubicBezTo>
                      <a:pt x="10" y="4"/>
                      <a:pt x="10" y="4"/>
                      <a:pt x="10" y="4"/>
                    </a:cubicBezTo>
                    <a:cubicBezTo>
                      <a:pt x="10" y="3"/>
                      <a:pt x="10" y="3"/>
                      <a:pt x="9" y="3"/>
                    </a:cubicBezTo>
                    <a:cubicBezTo>
                      <a:pt x="5" y="2"/>
                      <a:pt x="3" y="1"/>
                      <a:pt x="2" y="1"/>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5" name="Freeform 524"/>
              <p:cNvSpPr>
                <a:spLocks/>
              </p:cNvSpPr>
              <p:nvPr/>
            </p:nvSpPr>
            <p:spPr bwMode="auto">
              <a:xfrm>
                <a:off x="3054" y="1742"/>
                <a:ext cx="36" cy="21"/>
              </a:xfrm>
              <a:custGeom>
                <a:avLst/>
                <a:gdLst>
                  <a:gd name="T0" fmla="*/ 10 w 17"/>
                  <a:gd name="T1" fmla="*/ 1 h 10"/>
                  <a:gd name="T2" fmla="*/ 6 w 17"/>
                  <a:gd name="T3" fmla="*/ 1 h 10"/>
                  <a:gd name="T4" fmla="*/ 1 w 17"/>
                  <a:gd name="T5" fmla="*/ 1 h 10"/>
                  <a:gd name="T6" fmla="*/ 3 w 17"/>
                  <a:gd name="T7" fmla="*/ 5 h 10"/>
                  <a:gd name="T8" fmla="*/ 2 w 17"/>
                  <a:gd name="T9" fmla="*/ 9 h 10"/>
                  <a:gd name="T10" fmla="*/ 5 w 17"/>
                  <a:gd name="T11" fmla="*/ 9 h 10"/>
                  <a:gd name="T12" fmla="*/ 9 w 17"/>
                  <a:gd name="T13" fmla="*/ 9 h 10"/>
                  <a:gd name="T14" fmla="*/ 15 w 17"/>
                  <a:gd name="T15" fmla="*/ 8 h 10"/>
                  <a:gd name="T16" fmla="*/ 14 w 17"/>
                  <a:gd name="T17" fmla="*/ 3 h 10"/>
                  <a:gd name="T18" fmla="*/ 10 w 17"/>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1"/>
                    </a:moveTo>
                    <a:cubicBezTo>
                      <a:pt x="8" y="1"/>
                      <a:pt x="7" y="1"/>
                      <a:pt x="6" y="1"/>
                    </a:cubicBezTo>
                    <a:cubicBezTo>
                      <a:pt x="3" y="0"/>
                      <a:pt x="1" y="0"/>
                      <a:pt x="1" y="1"/>
                    </a:cubicBezTo>
                    <a:cubicBezTo>
                      <a:pt x="1" y="3"/>
                      <a:pt x="3" y="3"/>
                      <a:pt x="3" y="5"/>
                    </a:cubicBezTo>
                    <a:cubicBezTo>
                      <a:pt x="2" y="7"/>
                      <a:pt x="0" y="8"/>
                      <a:pt x="2" y="9"/>
                    </a:cubicBezTo>
                    <a:cubicBezTo>
                      <a:pt x="3" y="9"/>
                      <a:pt x="4" y="9"/>
                      <a:pt x="5" y="9"/>
                    </a:cubicBezTo>
                    <a:cubicBezTo>
                      <a:pt x="6" y="9"/>
                      <a:pt x="8" y="9"/>
                      <a:pt x="9" y="9"/>
                    </a:cubicBezTo>
                    <a:cubicBezTo>
                      <a:pt x="13" y="9"/>
                      <a:pt x="16" y="10"/>
                      <a:pt x="15" y="8"/>
                    </a:cubicBezTo>
                    <a:cubicBezTo>
                      <a:pt x="14" y="5"/>
                      <a:pt x="12" y="5"/>
                      <a:pt x="14" y="3"/>
                    </a:cubicBezTo>
                    <a:cubicBezTo>
                      <a:pt x="17" y="1"/>
                      <a:pt x="15" y="1"/>
                      <a:pt x="10"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6" name="Freeform 525"/>
              <p:cNvSpPr>
                <a:spLocks noEditPoints="1"/>
              </p:cNvSpPr>
              <p:nvPr/>
            </p:nvSpPr>
            <p:spPr bwMode="auto">
              <a:xfrm>
                <a:off x="3056" y="1742"/>
                <a:ext cx="32" cy="21"/>
              </a:xfrm>
              <a:custGeom>
                <a:avLst/>
                <a:gdLst>
                  <a:gd name="T0" fmla="*/ 8 w 15"/>
                  <a:gd name="T1" fmla="*/ 9 h 10"/>
                  <a:gd name="T2" fmla="*/ 7 w 15"/>
                  <a:gd name="T3" fmla="*/ 9 h 10"/>
                  <a:gd name="T4" fmla="*/ 2 w 15"/>
                  <a:gd name="T5" fmla="*/ 9 h 10"/>
                  <a:gd name="T6" fmla="*/ 1 w 15"/>
                  <a:gd name="T7" fmla="*/ 9 h 10"/>
                  <a:gd name="T8" fmla="*/ 0 w 15"/>
                  <a:gd name="T9" fmla="*/ 8 h 10"/>
                  <a:gd name="T10" fmla="*/ 1 w 15"/>
                  <a:gd name="T11" fmla="*/ 5 h 10"/>
                  <a:gd name="T12" fmla="*/ 1 w 15"/>
                  <a:gd name="T13" fmla="*/ 4 h 10"/>
                  <a:gd name="T14" fmla="*/ 0 w 15"/>
                  <a:gd name="T15" fmla="*/ 2 h 10"/>
                  <a:gd name="T16" fmla="*/ 0 w 15"/>
                  <a:gd name="T17" fmla="*/ 1 h 10"/>
                  <a:gd name="T18" fmla="*/ 3 w 15"/>
                  <a:gd name="T19" fmla="*/ 0 h 10"/>
                  <a:gd name="T20" fmla="*/ 8 w 15"/>
                  <a:gd name="T21" fmla="*/ 0 h 10"/>
                  <a:gd name="T22" fmla="*/ 9 w 15"/>
                  <a:gd name="T23" fmla="*/ 0 h 10"/>
                  <a:gd name="T24" fmla="*/ 11 w 15"/>
                  <a:gd name="T25" fmla="*/ 0 h 10"/>
                  <a:gd name="T26" fmla="*/ 15 w 15"/>
                  <a:gd name="T27" fmla="*/ 2 h 10"/>
                  <a:gd name="T28" fmla="*/ 13 w 15"/>
                  <a:gd name="T29" fmla="*/ 4 h 10"/>
                  <a:gd name="T30" fmla="*/ 13 w 15"/>
                  <a:gd name="T31" fmla="*/ 5 h 10"/>
                  <a:gd name="T32" fmla="*/ 14 w 15"/>
                  <a:gd name="T33" fmla="*/ 8 h 10"/>
                  <a:gd name="T34" fmla="*/ 14 w 15"/>
                  <a:gd name="T35" fmla="*/ 8 h 10"/>
                  <a:gd name="T36" fmla="*/ 14 w 15"/>
                  <a:gd name="T37" fmla="*/ 9 h 10"/>
                  <a:gd name="T38" fmla="*/ 13 w 15"/>
                  <a:gd name="T39" fmla="*/ 10 h 10"/>
                  <a:gd name="T40" fmla="*/ 8 w 15"/>
                  <a:gd name="T41" fmla="*/ 9 h 10"/>
                  <a:gd name="T42" fmla="*/ 8 w 15"/>
                  <a:gd name="T43" fmla="*/ 8 h 10"/>
                  <a:gd name="T44" fmla="*/ 13 w 15"/>
                  <a:gd name="T45" fmla="*/ 9 h 10"/>
                  <a:gd name="T46" fmla="*/ 13 w 15"/>
                  <a:gd name="T47" fmla="*/ 8 h 10"/>
                  <a:gd name="T48" fmla="*/ 13 w 15"/>
                  <a:gd name="T49" fmla="*/ 8 h 10"/>
                  <a:gd name="T50" fmla="*/ 12 w 15"/>
                  <a:gd name="T51" fmla="*/ 5 h 10"/>
                  <a:gd name="T52" fmla="*/ 13 w 15"/>
                  <a:gd name="T53" fmla="*/ 3 h 10"/>
                  <a:gd name="T54" fmla="*/ 14 w 15"/>
                  <a:gd name="T55" fmla="*/ 2 h 10"/>
                  <a:gd name="T56" fmla="*/ 13 w 15"/>
                  <a:gd name="T57" fmla="*/ 1 h 10"/>
                  <a:gd name="T58" fmla="*/ 11 w 15"/>
                  <a:gd name="T59" fmla="*/ 1 h 10"/>
                  <a:gd name="T60" fmla="*/ 9 w 15"/>
                  <a:gd name="T61" fmla="*/ 1 h 10"/>
                  <a:gd name="T62" fmla="*/ 8 w 15"/>
                  <a:gd name="T63" fmla="*/ 1 h 10"/>
                  <a:gd name="T64" fmla="*/ 3 w 15"/>
                  <a:gd name="T65" fmla="*/ 1 h 10"/>
                  <a:gd name="T66" fmla="*/ 1 w 15"/>
                  <a:gd name="T67" fmla="*/ 1 h 10"/>
                  <a:gd name="T68" fmla="*/ 0 w 15"/>
                  <a:gd name="T69" fmla="*/ 1 h 10"/>
                  <a:gd name="T70" fmla="*/ 0 w 15"/>
                  <a:gd name="T71" fmla="*/ 2 h 10"/>
                  <a:gd name="T72" fmla="*/ 2 w 15"/>
                  <a:gd name="T73" fmla="*/ 4 h 10"/>
                  <a:gd name="T74" fmla="*/ 2 w 15"/>
                  <a:gd name="T75" fmla="*/ 5 h 10"/>
                  <a:gd name="T76" fmla="*/ 1 w 15"/>
                  <a:gd name="T77" fmla="*/ 8 h 10"/>
                  <a:gd name="T78" fmla="*/ 1 w 15"/>
                  <a:gd name="T79" fmla="*/ 9 h 10"/>
                  <a:gd name="T80" fmla="*/ 2 w 15"/>
                  <a:gd name="T81" fmla="*/ 9 h 10"/>
                  <a:gd name="T82" fmla="*/ 7 w 15"/>
                  <a:gd name="T83" fmla="*/ 8 h 10"/>
                  <a:gd name="T84" fmla="*/ 8 w 15"/>
                  <a:gd name="T8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0">
                    <a:moveTo>
                      <a:pt x="8" y="9"/>
                    </a:moveTo>
                    <a:cubicBezTo>
                      <a:pt x="8" y="9"/>
                      <a:pt x="7" y="9"/>
                      <a:pt x="7" y="9"/>
                    </a:cubicBezTo>
                    <a:cubicBezTo>
                      <a:pt x="5" y="9"/>
                      <a:pt x="3" y="9"/>
                      <a:pt x="2" y="9"/>
                    </a:cubicBezTo>
                    <a:cubicBezTo>
                      <a:pt x="1" y="9"/>
                      <a:pt x="1" y="9"/>
                      <a:pt x="1" y="9"/>
                    </a:cubicBezTo>
                    <a:cubicBezTo>
                      <a:pt x="0" y="9"/>
                      <a:pt x="0" y="9"/>
                      <a:pt x="0" y="8"/>
                    </a:cubicBezTo>
                    <a:cubicBezTo>
                      <a:pt x="0" y="7"/>
                      <a:pt x="1" y="6"/>
                      <a:pt x="1" y="5"/>
                    </a:cubicBezTo>
                    <a:cubicBezTo>
                      <a:pt x="1" y="4"/>
                      <a:pt x="1" y="4"/>
                      <a:pt x="1" y="4"/>
                    </a:cubicBezTo>
                    <a:cubicBezTo>
                      <a:pt x="2" y="3"/>
                      <a:pt x="0" y="3"/>
                      <a:pt x="0" y="2"/>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2"/>
                    </a:cubicBezTo>
                    <a:cubicBezTo>
                      <a:pt x="15" y="2"/>
                      <a:pt x="14" y="3"/>
                      <a:pt x="13" y="4"/>
                    </a:cubicBezTo>
                    <a:cubicBezTo>
                      <a:pt x="13" y="4"/>
                      <a:pt x="13" y="4"/>
                      <a:pt x="13" y="5"/>
                    </a:cubicBezTo>
                    <a:cubicBezTo>
                      <a:pt x="13" y="5"/>
                      <a:pt x="13" y="6"/>
                      <a:pt x="14" y="8"/>
                    </a:cubicBezTo>
                    <a:cubicBezTo>
                      <a:pt x="14" y="8"/>
                      <a:pt x="14" y="8"/>
                      <a:pt x="14" y="8"/>
                    </a:cubicBezTo>
                    <a:cubicBezTo>
                      <a:pt x="14" y="9"/>
                      <a:pt x="14" y="9"/>
                      <a:pt x="14" y="9"/>
                    </a:cubicBezTo>
                    <a:cubicBezTo>
                      <a:pt x="13" y="10"/>
                      <a:pt x="13" y="10"/>
                      <a:pt x="13" y="10"/>
                    </a:cubicBezTo>
                    <a:cubicBezTo>
                      <a:pt x="11" y="10"/>
                      <a:pt x="10" y="9"/>
                      <a:pt x="8" y="9"/>
                    </a:cubicBezTo>
                    <a:close/>
                    <a:moveTo>
                      <a:pt x="8" y="8"/>
                    </a:moveTo>
                    <a:cubicBezTo>
                      <a:pt x="10" y="9"/>
                      <a:pt x="12" y="9"/>
                      <a:pt x="13" y="9"/>
                    </a:cubicBezTo>
                    <a:cubicBezTo>
                      <a:pt x="13" y="9"/>
                      <a:pt x="13" y="9"/>
                      <a:pt x="13" y="8"/>
                    </a:cubicBezTo>
                    <a:cubicBezTo>
                      <a:pt x="13" y="8"/>
                      <a:pt x="13" y="8"/>
                      <a:pt x="13" y="8"/>
                    </a:cubicBezTo>
                    <a:cubicBezTo>
                      <a:pt x="13" y="6"/>
                      <a:pt x="12" y="6"/>
                      <a:pt x="12" y="5"/>
                    </a:cubicBezTo>
                    <a:cubicBezTo>
                      <a:pt x="12" y="4"/>
                      <a:pt x="12" y="4"/>
                      <a:pt x="13" y="3"/>
                    </a:cubicBezTo>
                    <a:cubicBezTo>
                      <a:pt x="14" y="2"/>
                      <a:pt x="14" y="2"/>
                      <a:pt x="14" y="2"/>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1"/>
                    </a:cubicBezTo>
                    <a:cubicBezTo>
                      <a:pt x="0" y="2"/>
                      <a:pt x="0" y="2"/>
                      <a:pt x="0" y="2"/>
                    </a:cubicBezTo>
                    <a:cubicBezTo>
                      <a:pt x="0" y="2"/>
                      <a:pt x="2" y="3"/>
                      <a:pt x="2" y="4"/>
                    </a:cubicBezTo>
                    <a:cubicBezTo>
                      <a:pt x="2" y="5"/>
                      <a:pt x="2" y="5"/>
                      <a:pt x="2" y="5"/>
                    </a:cubicBezTo>
                    <a:cubicBezTo>
                      <a:pt x="1" y="6"/>
                      <a:pt x="1" y="8"/>
                      <a:pt x="1" y="8"/>
                    </a:cubicBezTo>
                    <a:cubicBezTo>
                      <a:pt x="1" y="9"/>
                      <a:pt x="1" y="9"/>
                      <a:pt x="1" y="9"/>
                    </a:cubicBezTo>
                    <a:cubicBezTo>
                      <a:pt x="1" y="9"/>
                      <a:pt x="1" y="9"/>
                      <a:pt x="2" y="9"/>
                    </a:cubicBezTo>
                    <a:cubicBezTo>
                      <a:pt x="3" y="9"/>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7" name="Freeform 526"/>
              <p:cNvSpPr>
                <a:spLocks noEditPoints="1"/>
              </p:cNvSpPr>
              <p:nvPr/>
            </p:nvSpPr>
            <p:spPr bwMode="auto">
              <a:xfrm>
                <a:off x="3056" y="1744"/>
                <a:ext cx="30" cy="17"/>
              </a:xfrm>
              <a:custGeom>
                <a:avLst/>
                <a:gdLst>
                  <a:gd name="T0" fmla="*/ 3 w 14"/>
                  <a:gd name="T1" fmla="*/ 7 h 8"/>
                  <a:gd name="T2" fmla="*/ 2 w 14"/>
                  <a:gd name="T3" fmla="*/ 5 h 8"/>
                  <a:gd name="T4" fmla="*/ 4 w 14"/>
                  <a:gd name="T5" fmla="*/ 3 h 8"/>
                  <a:gd name="T6" fmla="*/ 2 w 14"/>
                  <a:gd name="T7" fmla="*/ 1 h 8"/>
                  <a:gd name="T8" fmla="*/ 3 w 14"/>
                  <a:gd name="T9" fmla="*/ 0 h 8"/>
                  <a:gd name="T10" fmla="*/ 5 w 14"/>
                  <a:gd name="T11" fmla="*/ 0 h 8"/>
                  <a:gd name="T12" fmla="*/ 7 w 14"/>
                  <a:gd name="T13" fmla="*/ 1 h 8"/>
                  <a:gd name="T14" fmla="*/ 9 w 14"/>
                  <a:gd name="T15" fmla="*/ 0 h 8"/>
                  <a:gd name="T16" fmla="*/ 10 w 14"/>
                  <a:gd name="T17" fmla="*/ 0 h 8"/>
                  <a:gd name="T18" fmla="*/ 11 w 14"/>
                  <a:gd name="T19" fmla="*/ 2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0 h 8"/>
                  <a:gd name="T38" fmla="*/ 0 w 14"/>
                  <a:gd name="T39" fmla="*/ 0 h 8"/>
                  <a:gd name="T40" fmla="*/ 0 w 14"/>
                  <a:gd name="T41" fmla="*/ 1 h 8"/>
                  <a:gd name="T42" fmla="*/ 2 w 14"/>
                  <a:gd name="T43" fmla="*/ 3 h 8"/>
                  <a:gd name="T44" fmla="*/ 2 w 14"/>
                  <a:gd name="T45" fmla="*/ 4 h 8"/>
                  <a:gd name="T46" fmla="*/ 1 w 14"/>
                  <a:gd name="T47" fmla="*/ 7 h 8"/>
                  <a:gd name="T48" fmla="*/ 1 w 14"/>
                  <a:gd name="T49" fmla="*/ 8 h 8"/>
                  <a:gd name="T50" fmla="*/ 1 w 14"/>
                  <a:gd name="T51" fmla="*/ 8 h 8"/>
                  <a:gd name="T52" fmla="*/ 1 w 14"/>
                  <a:gd name="T53" fmla="*/ 7 h 8"/>
                  <a:gd name="T54" fmla="*/ 6 w 14"/>
                  <a:gd name="T55" fmla="*/ 7 h 8"/>
                  <a:gd name="T56" fmla="*/ 12 w 14"/>
                  <a:gd name="T57" fmla="*/ 7 h 8"/>
                  <a:gd name="T58" fmla="*/ 13 w 14"/>
                  <a:gd name="T59" fmla="*/ 8 h 8"/>
                  <a:gd name="T60" fmla="*/ 13 w 14"/>
                  <a:gd name="T61" fmla="*/ 7 h 8"/>
                  <a:gd name="T62" fmla="*/ 13 w 14"/>
                  <a:gd name="T63" fmla="*/ 7 h 8"/>
                  <a:gd name="T64" fmla="*/ 12 w 14"/>
                  <a:gd name="T65" fmla="*/ 4 h 8"/>
                  <a:gd name="T66" fmla="*/ 13 w 14"/>
                  <a:gd name="T67" fmla="*/ 2 h 8"/>
                  <a:gd name="T68" fmla="*/ 14 w 14"/>
                  <a:gd name="T69" fmla="*/ 1 h 8"/>
                  <a:gd name="T70" fmla="*/ 13 w 14"/>
                  <a:gd name="T71" fmla="*/ 0 h 8"/>
                  <a:gd name="T72" fmla="*/ 12 w 14"/>
                  <a:gd name="T73" fmla="*/ 0 h 8"/>
                  <a:gd name="T74" fmla="*/ 10 w 14"/>
                  <a:gd name="T75" fmla="*/ 0 h 8"/>
                  <a:gd name="T76" fmla="*/ 8 w 14"/>
                  <a:gd name="T77" fmla="*/ 0 h 8"/>
                  <a:gd name="T78" fmla="*/ 8 w 14"/>
                  <a:gd name="T79" fmla="*/ 0 h 8"/>
                  <a:gd name="T80" fmla="*/ 3 w 14"/>
                  <a:gd name="T8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8">
                    <a:moveTo>
                      <a:pt x="3" y="7"/>
                    </a:moveTo>
                    <a:cubicBezTo>
                      <a:pt x="2" y="7"/>
                      <a:pt x="2" y="7"/>
                      <a:pt x="2" y="5"/>
                    </a:cubicBezTo>
                    <a:cubicBezTo>
                      <a:pt x="2" y="3"/>
                      <a:pt x="6" y="3"/>
                      <a:pt x="4" y="3"/>
                    </a:cubicBezTo>
                    <a:cubicBezTo>
                      <a:pt x="3" y="3"/>
                      <a:pt x="2" y="2"/>
                      <a:pt x="2" y="1"/>
                    </a:cubicBezTo>
                    <a:cubicBezTo>
                      <a:pt x="1" y="0"/>
                      <a:pt x="2" y="0"/>
                      <a:pt x="3" y="0"/>
                    </a:cubicBezTo>
                    <a:cubicBezTo>
                      <a:pt x="4" y="0"/>
                      <a:pt x="5" y="0"/>
                      <a:pt x="5" y="0"/>
                    </a:cubicBezTo>
                    <a:cubicBezTo>
                      <a:pt x="5" y="0"/>
                      <a:pt x="6" y="1"/>
                      <a:pt x="7" y="1"/>
                    </a:cubicBezTo>
                    <a:cubicBezTo>
                      <a:pt x="8" y="1"/>
                      <a:pt x="8" y="1"/>
                      <a:pt x="9" y="0"/>
                    </a:cubicBezTo>
                    <a:cubicBezTo>
                      <a:pt x="10" y="0"/>
                      <a:pt x="10" y="0"/>
                      <a:pt x="10" y="0"/>
                    </a:cubicBezTo>
                    <a:cubicBezTo>
                      <a:pt x="11" y="0"/>
                      <a:pt x="12" y="1"/>
                      <a:pt x="11" y="2"/>
                    </a:cubicBezTo>
                    <a:cubicBezTo>
                      <a:pt x="10" y="3"/>
                      <a:pt x="9" y="3"/>
                      <a:pt x="10" y="4"/>
                    </a:cubicBezTo>
                    <a:cubicBezTo>
                      <a:pt x="11" y="4"/>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0"/>
                    </a:cubicBezTo>
                    <a:cubicBezTo>
                      <a:pt x="1" y="0"/>
                      <a:pt x="0" y="0"/>
                      <a:pt x="0" y="0"/>
                    </a:cubicBezTo>
                    <a:cubicBezTo>
                      <a:pt x="0" y="1"/>
                      <a:pt x="0" y="1"/>
                      <a:pt x="0" y="1"/>
                    </a:cubicBezTo>
                    <a:cubicBezTo>
                      <a:pt x="0" y="1"/>
                      <a:pt x="2" y="2"/>
                      <a:pt x="2" y="3"/>
                    </a:cubicBezTo>
                    <a:cubicBezTo>
                      <a:pt x="2" y="4"/>
                      <a:pt x="2" y="4"/>
                      <a:pt x="2" y="4"/>
                    </a:cubicBezTo>
                    <a:cubicBezTo>
                      <a:pt x="1" y="5"/>
                      <a:pt x="1" y="7"/>
                      <a:pt x="1" y="7"/>
                    </a:cubicBezTo>
                    <a:cubicBezTo>
                      <a:pt x="1" y="8"/>
                      <a:pt x="1" y="8"/>
                      <a:pt x="1" y="8"/>
                    </a:cubicBezTo>
                    <a:cubicBezTo>
                      <a:pt x="1" y="8"/>
                      <a:pt x="1" y="8"/>
                      <a:pt x="1" y="8"/>
                    </a:cubicBezTo>
                    <a:cubicBezTo>
                      <a:pt x="1" y="7"/>
                      <a:pt x="1" y="7"/>
                      <a:pt x="1" y="7"/>
                    </a:cubicBezTo>
                    <a:cubicBezTo>
                      <a:pt x="2" y="7"/>
                      <a:pt x="4" y="7"/>
                      <a:pt x="6" y="7"/>
                    </a:cubicBezTo>
                    <a:cubicBezTo>
                      <a:pt x="9" y="7"/>
                      <a:pt x="12" y="7"/>
                      <a:pt x="12" y="7"/>
                    </a:cubicBezTo>
                    <a:cubicBezTo>
                      <a:pt x="13" y="8"/>
                      <a:pt x="13" y="8"/>
                      <a:pt x="13" y="8"/>
                    </a:cubicBezTo>
                    <a:cubicBezTo>
                      <a:pt x="13" y="7"/>
                      <a:pt x="13" y="7"/>
                      <a:pt x="13" y="7"/>
                    </a:cubicBezTo>
                    <a:cubicBezTo>
                      <a:pt x="13" y="7"/>
                      <a:pt x="13" y="7"/>
                      <a:pt x="13" y="7"/>
                    </a:cubicBezTo>
                    <a:cubicBezTo>
                      <a:pt x="13" y="5"/>
                      <a:pt x="12" y="5"/>
                      <a:pt x="12" y="4"/>
                    </a:cubicBezTo>
                    <a:cubicBezTo>
                      <a:pt x="12" y="3"/>
                      <a:pt x="12" y="3"/>
                      <a:pt x="13" y="2"/>
                    </a:cubicBezTo>
                    <a:cubicBezTo>
                      <a:pt x="14" y="1"/>
                      <a:pt x="14" y="1"/>
                      <a:pt x="14" y="1"/>
                    </a:cubicBezTo>
                    <a:cubicBezTo>
                      <a:pt x="14" y="0"/>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8" name="Freeform 527"/>
              <p:cNvSpPr>
                <a:spLocks noEditPoints="1"/>
              </p:cNvSpPr>
              <p:nvPr/>
            </p:nvSpPr>
            <p:spPr bwMode="auto">
              <a:xfrm>
                <a:off x="3054" y="1744"/>
                <a:ext cx="34" cy="17"/>
              </a:xfrm>
              <a:custGeom>
                <a:avLst/>
                <a:gdLst>
                  <a:gd name="T0" fmla="*/ 14 w 16"/>
                  <a:gd name="T1" fmla="*/ 0 h 8"/>
                  <a:gd name="T2" fmla="*/ 14 w 16"/>
                  <a:gd name="T3" fmla="*/ 0 h 8"/>
                  <a:gd name="T4" fmla="*/ 13 w 16"/>
                  <a:gd name="T5" fmla="*/ 0 h 8"/>
                  <a:gd name="T6" fmla="*/ 14 w 16"/>
                  <a:gd name="T7" fmla="*/ 0 h 8"/>
                  <a:gd name="T8" fmla="*/ 15 w 16"/>
                  <a:gd name="T9" fmla="*/ 1 h 8"/>
                  <a:gd name="T10" fmla="*/ 14 w 16"/>
                  <a:gd name="T11" fmla="*/ 2 h 8"/>
                  <a:gd name="T12" fmla="*/ 13 w 16"/>
                  <a:gd name="T13" fmla="*/ 4 h 8"/>
                  <a:gd name="T14" fmla="*/ 14 w 16"/>
                  <a:gd name="T15" fmla="*/ 7 h 8"/>
                  <a:gd name="T16" fmla="*/ 14 w 16"/>
                  <a:gd name="T17" fmla="*/ 7 h 8"/>
                  <a:gd name="T18" fmla="*/ 14 w 16"/>
                  <a:gd name="T19" fmla="*/ 8 h 8"/>
                  <a:gd name="T20" fmla="*/ 14 w 16"/>
                  <a:gd name="T21" fmla="*/ 8 h 8"/>
                  <a:gd name="T22" fmla="*/ 15 w 16"/>
                  <a:gd name="T23" fmla="*/ 7 h 8"/>
                  <a:gd name="T24" fmla="*/ 14 w 16"/>
                  <a:gd name="T25" fmla="*/ 2 h 8"/>
                  <a:gd name="T26" fmla="*/ 14 w 16"/>
                  <a:gd name="T27" fmla="*/ 0 h 8"/>
                  <a:gd name="T28" fmla="*/ 2 w 16"/>
                  <a:gd name="T29" fmla="*/ 0 h 8"/>
                  <a:gd name="T30" fmla="*/ 1 w 16"/>
                  <a:gd name="T31" fmla="*/ 0 h 8"/>
                  <a:gd name="T32" fmla="*/ 3 w 16"/>
                  <a:gd name="T33" fmla="*/ 4 h 8"/>
                  <a:gd name="T34" fmla="*/ 2 w 16"/>
                  <a:gd name="T35" fmla="*/ 8 h 8"/>
                  <a:gd name="T36" fmla="*/ 2 w 16"/>
                  <a:gd name="T37" fmla="*/ 8 h 8"/>
                  <a:gd name="T38" fmla="*/ 2 w 16"/>
                  <a:gd name="T39" fmla="*/ 8 h 8"/>
                  <a:gd name="T40" fmla="*/ 2 w 16"/>
                  <a:gd name="T41" fmla="*/ 7 h 8"/>
                  <a:gd name="T42" fmla="*/ 3 w 16"/>
                  <a:gd name="T43" fmla="*/ 4 h 8"/>
                  <a:gd name="T44" fmla="*/ 3 w 16"/>
                  <a:gd name="T45" fmla="*/ 3 h 8"/>
                  <a:gd name="T46" fmla="*/ 1 w 16"/>
                  <a:gd name="T47" fmla="*/ 1 h 8"/>
                  <a:gd name="T48" fmla="*/ 1 w 16"/>
                  <a:gd name="T49" fmla="*/ 0 h 8"/>
                  <a:gd name="T50" fmla="*/ 2 w 16"/>
                  <a:gd name="T51" fmla="*/ 0 h 8"/>
                  <a:gd name="T52" fmla="*/ 4 w 16"/>
                  <a:gd name="T53" fmla="*/ 0 h 8"/>
                  <a:gd name="T54" fmla="*/ 9 w 16"/>
                  <a:gd name="T55" fmla="*/ 0 h 8"/>
                  <a:gd name="T56" fmla="*/ 9 w 16"/>
                  <a:gd name="T57" fmla="*/ 0 h 8"/>
                  <a:gd name="T58" fmla="*/ 2 w 16"/>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8">
                    <a:moveTo>
                      <a:pt x="14" y="0"/>
                    </a:moveTo>
                    <a:cubicBezTo>
                      <a:pt x="14" y="0"/>
                      <a:pt x="14" y="0"/>
                      <a:pt x="14" y="0"/>
                    </a:cubicBezTo>
                    <a:cubicBezTo>
                      <a:pt x="13" y="0"/>
                      <a:pt x="13" y="0"/>
                      <a:pt x="13" y="0"/>
                    </a:cubicBezTo>
                    <a:cubicBezTo>
                      <a:pt x="14" y="0"/>
                      <a:pt x="14" y="0"/>
                      <a:pt x="14" y="0"/>
                    </a:cubicBezTo>
                    <a:cubicBezTo>
                      <a:pt x="15" y="0"/>
                      <a:pt x="15" y="0"/>
                      <a:pt x="15" y="1"/>
                    </a:cubicBezTo>
                    <a:cubicBezTo>
                      <a:pt x="15" y="1"/>
                      <a:pt x="15" y="1"/>
                      <a:pt x="14" y="2"/>
                    </a:cubicBezTo>
                    <a:cubicBezTo>
                      <a:pt x="13" y="3"/>
                      <a:pt x="13" y="3"/>
                      <a:pt x="13" y="4"/>
                    </a:cubicBezTo>
                    <a:cubicBezTo>
                      <a:pt x="13" y="5"/>
                      <a:pt x="14" y="5"/>
                      <a:pt x="14" y="7"/>
                    </a:cubicBezTo>
                    <a:cubicBezTo>
                      <a:pt x="14" y="7"/>
                      <a:pt x="14" y="7"/>
                      <a:pt x="14" y="7"/>
                    </a:cubicBezTo>
                    <a:cubicBezTo>
                      <a:pt x="14" y="8"/>
                      <a:pt x="14" y="8"/>
                      <a:pt x="14" y="8"/>
                    </a:cubicBezTo>
                    <a:cubicBezTo>
                      <a:pt x="14" y="8"/>
                      <a:pt x="14" y="8"/>
                      <a:pt x="14" y="8"/>
                    </a:cubicBezTo>
                    <a:cubicBezTo>
                      <a:pt x="15" y="8"/>
                      <a:pt x="15" y="8"/>
                      <a:pt x="15" y="7"/>
                    </a:cubicBezTo>
                    <a:cubicBezTo>
                      <a:pt x="14" y="4"/>
                      <a:pt x="12" y="4"/>
                      <a:pt x="14" y="2"/>
                    </a:cubicBezTo>
                    <a:cubicBezTo>
                      <a:pt x="16" y="1"/>
                      <a:pt x="16" y="0"/>
                      <a:pt x="14" y="0"/>
                    </a:cubicBezTo>
                    <a:close/>
                    <a:moveTo>
                      <a:pt x="2" y="0"/>
                    </a:moveTo>
                    <a:cubicBezTo>
                      <a:pt x="1" y="0"/>
                      <a:pt x="1" y="0"/>
                      <a:pt x="1" y="0"/>
                    </a:cubicBezTo>
                    <a:cubicBezTo>
                      <a:pt x="1" y="2"/>
                      <a:pt x="3" y="2"/>
                      <a:pt x="3" y="4"/>
                    </a:cubicBezTo>
                    <a:cubicBezTo>
                      <a:pt x="2" y="6"/>
                      <a:pt x="0" y="7"/>
                      <a:pt x="2" y="8"/>
                    </a:cubicBezTo>
                    <a:cubicBezTo>
                      <a:pt x="2" y="8"/>
                      <a:pt x="2" y="8"/>
                      <a:pt x="2" y="8"/>
                    </a:cubicBezTo>
                    <a:cubicBezTo>
                      <a:pt x="2" y="8"/>
                      <a:pt x="2" y="8"/>
                      <a:pt x="2" y="8"/>
                    </a:cubicBezTo>
                    <a:cubicBezTo>
                      <a:pt x="2" y="7"/>
                      <a:pt x="2" y="7"/>
                      <a:pt x="2" y="7"/>
                    </a:cubicBezTo>
                    <a:cubicBezTo>
                      <a:pt x="2" y="7"/>
                      <a:pt x="2" y="5"/>
                      <a:pt x="3" y="4"/>
                    </a:cubicBezTo>
                    <a:cubicBezTo>
                      <a:pt x="3" y="3"/>
                      <a:pt x="3" y="3"/>
                      <a:pt x="3" y="3"/>
                    </a:cubicBezTo>
                    <a:cubicBezTo>
                      <a:pt x="3" y="2"/>
                      <a:pt x="1" y="1"/>
                      <a:pt x="1" y="1"/>
                    </a:cubicBezTo>
                    <a:cubicBezTo>
                      <a:pt x="1" y="0"/>
                      <a:pt x="1" y="0"/>
                      <a:pt x="1" y="0"/>
                    </a:cubicBezTo>
                    <a:cubicBezTo>
                      <a:pt x="1" y="0"/>
                      <a:pt x="2" y="0"/>
                      <a:pt x="2" y="0"/>
                    </a:cubicBezTo>
                    <a:cubicBezTo>
                      <a:pt x="2" y="0"/>
                      <a:pt x="3" y="0"/>
                      <a:pt x="4" y="0"/>
                    </a:cubicBezTo>
                    <a:cubicBezTo>
                      <a:pt x="5" y="0"/>
                      <a:pt x="7" y="0"/>
                      <a:pt x="9" y="0"/>
                    </a:cubicBezTo>
                    <a:cubicBezTo>
                      <a:pt x="9" y="0"/>
                      <a:pt x="9" y="0"/>
                      <a:pt x="9" y="0"/>
                    </a:cubicBezTo>
                    <a:cubicBezTo>
                      <a:pt x="6"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9" name="Freeform 528"/>
              <p:cNvSpPr>
                <a:spLocks/>
              </p:cNvSpPr>
              <p:nvPr/>
            </p:nvSpPr>
            <p:spPr bwMode="auto">
              <a:xfrm>
                <a:off x="3062" y="1746"/>
                <a:ext cx="17" cy="13"/>
              </a:xfrm>
              <a:custGeom>
                <a:avLst/>
                <a:gdLst>
                  <a:gd name="T0" fmla="*/ 7 w 8"/>
                  <a:gd name="T1" fmla="*/ 4 h 6"/>
                  <a:gd name="T2" fmla="*/ 5 w 8"/>
                  <a:gd name="T3" fmla="*/ 3 h 6"/>
                  <a:gd name="T4" fmla="*/ 6 w 8"/>
                  <a:gd name="T5" fmla="*/ 1 h 6"/>
                  <a:gd name="T6" fmla="*/ 6 w 8"/>
                  <a:gd name="T7" fmla="*/ 1 h 6"/>
                  <a:gd name="T8" fmla="*/ 7 w 8"/>
                  <a:gd name="T9" fmla="*/ 1 h 6"/>
                  <a:gd name="T10" fmla="*/ 6 w 8"/>
                  <a:gd name="T11" fmla="*/ 0 h 6"/>
                  <a:gd name="T12" fmla="*/ 4 w 8"/>
                  <a:gd name="T13" fmla="*/ 0 h 6"/>
                  <a:gd name="T14" fmla="*/ 2 w 8"/>
                  <a:gd name="T15" fmla="*/ 0 h 6"/>
                  <a:gd name="T16" fmla="*/ 1 w 8"/>
                  <a:gd name="T17" fmla="*/ 0 h 6"/>
                  <a:gd name="T18" fmla="*/ 0 w 8"/>
                  <a:gd name="T19" fmla="*/ 0 h 6"/>
                  <a:gd name="T20" fmla="*/ 1 w 8"/>
                  <a:gd name="T21" fmla="*/ 1 h 6"/>
                  <a:gd name="T22" fmla="*/ 3 w 8"/>
                  <a:gd name="T23" fmla="*/ 3 h 6"/>
                  <a:gd name="T24" fmla="*/ 3 w 8"/>
                  <a:gd name="T25" fmla="*/ 3 h 6"/>
                  <a:gd name="T26" fmla="*/ 2 w 8"/>
                  <a:gd name="T27" fmla="*/ 3 h 6"/>
                  <a:gd name="T28" fmla="*/ 1 w 8"/>
                  <a:gd name="T29" fmla="*/ 4 h 6"/>
                  <a:gd name="T30" fmla="*/ 1 w 8"/>
                  <a:gd name="T31" fmla="*/ 5 h 6"/>
                  <a:gd name="T32" fmla="*/ 5 w 8"/>
                  <a:gd name="T33" fmla="*/ 5 h 6"/>
                  <a:gd name="T34" fmla="*/ 8 w 8"/>
                  <a:gd name="T35" fmla="*/ 5 h 6"/>
                  <a:gd name="T36" fmla="*/ 7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7" y="4"/>
                    </a:moveTo>
                    <a:cubicBezTo>
                      <a:pt x="6" y="4"/>
                      <a:pt x="6" y="3"/>
                      <a:pt x="5" y="3"/>
                    </a:cubicBezTo>
                    <a:cubicBezTo>
                      <a:pt x="5" y="2"/>
                      <a:pt x="5" y="2"/>
                      <a:pt x="6" y="1"/>
                    </a:cubicBezTo>
                    <a:cubicBezTo>
                      <a:pt x="6" y="1"/>
                      <a:pt x="6" y="1"/>
                      <a:pt x="6" y="1"/>
                    </a:cubicBezTo>
                    <a:cubicBezTo>
                      <a:pt x="7" y="1"/>
                      <a:pt x="7" y="1"/>
                      <a:pt x="7" y="1"/>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2"/>
                      <a:pt x="3" y="3"/>
                    </a:cubicBezTo>
                    <a:cubicBezTo>
                      <a:pt x="3" y="3"/>
                      <a:pt x="3" y="3"/>
                      <a:pt x="3" y="3"/>
                    </a:cubicBezTo>
                    <a:cubicBezTo>
                      <a:pt x="3" y="4"/>
                      <a:pt x="2" y="3"/>
                      <a:pt x="2" y="3"/>
                    </a:cubicBezTo>
                    <a:cubicBezTo>
                      <a:pt x="1" y="4"/>
                      <a:pt x="1" y="4"/>
                      <a:pt x="1" y="4"/>
                    </a:cubicBezTo>
                    <a:cubicBezTo>
                      <a:pt x="0" y="5"/>
                      <a:pt x="1" y="5"/>
                      <a:pt x="1" y="5"/>
                    </a:cubicBezTo>
                    <a:cubicBezTo>
                      <a:pt x="2" y="5"/>
                      <a:pt x="3" y="5"/>
                      <a:pt x="5" y="5"/>
                    </a:cubicBezTo>
                    <a:cubicBezTo>
                      <a:pt x="6" y="5"/>
                      <a:pt x="8" y="6"/>
                      <a:pt x="8" y="5"/>
                    </a:cubicBezTo>
                    <a:cubicBezTo>
                      <a:pt x="8" y="4"/>
                      <a:pt x="8" y="4"/>
                      <a:pt x="7"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0" name="Freeform 529"/>
              <p:cNvSpPr>
                <a:spLocks/>
              </p:cNvSpPr>
              <p:nvPr/>
            </p:nvSpPr>
            <p:spPr bwMode="auto">
              <a:xfrm>
                <a:off x="3056" y="1737"/>
                <a:ext cx="30" cy="7"/>
              </a:xfrm>
              <a:custGeom>
                <a:avLst/>
                <a:gdLst>
                  <a:gd name="T0" fmla="*/ 1 w 14"/>
                  <a:gd name="T1" fmla="*/ 3 h 3"/>
                  <a:gd name="T2" fmla="*/ 2 w 14"/>
                  <a:gd name="T3" fmla="*/ 1 h 3"/>
                  <a:gd name="T4" fmla="*/ 12 w 14"/>
                  <a:gd name="T5" fmla="*/ 1 h 3"/>
                  <a:gd name="T6" fmla="*/ 13 w 14"/>
                  <a:gd name="T7" fmla="*/ 3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1" y="2"/>
                      <a:pt x="0" y="2"/>
                      <a:pt x="2" y="1"/>
                    </a:cubicBezTo>
                    <a:cubicBezTo>
                      <a:pt x="3" y="0"/>
                      <a:pt x="12" y="1"/>
                      <a:pt x="12" y="1"/>
                    </a:cubicBezTo>
                    <a:cubicBezTo>
                      <a:pt x="14" y="2"/>
                      <a:pt x="14" y="2"/>
                      <a:pt x="13" y="3"/>
                    </a:cubicBezTo>
                    <a:cubicBezTo>
                      <a:pt x="12" y="3"/>
                      <a:pt x="2" y="3"/>
                      <a:pt x="1"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1" name="Freeform 530"/>
              <p:cNvSpPr>
                <a:spLocks/>
              </p:cNvSpPr>
              <p:nvPr/>
            </p:nvSpPr>
            <p:spPr bwMode="auto">
              <a:xfrm>
                <a:off x="3058" y="1737"/>
                <a:ext cx="26" cy="7"/>
              </a:xfrm>
              <a:custGeom>
                <a:avLst/>
                <a:gdLst>
                  <a:gd name="T0" fmla="*/ 0 w 12"/>
                  <a:gd name="T1" fmla="*/ 3 h 3"/>
                  <a:gd name="T2" fmla="*/ 0 w 12"/>
                  <a:gd name="T3" fmla="*/ 3 h 3"/>
                  <a:gd name="T4" fmla="*/ 0 w 12"/>
                  <a:gd name="T5" fmla="*/ 2 h 3"/>
                  <a:gd name="T6" fmla="*/ 9 w 12"/>
                  <a:gd name="T7" fmla="*/ 3 h 3"/>
                  <a:gd name="T8" fmla="*/ 11 w 12"/>
                  <a:gd name="T9" fmla="*/ 3 h 3"/>
                  <a:gd name="T10" fmla="*/ 12 w 12"/>
                  <a:gd name="T11" fmla="*/ 2 h 3"/>
                  <a:gd name="T12" fmla="*/ 11 w 12"/>
                  <a:gd name="T13" fmla="*/ 1 h 3"/>
                  <a:gd name="T14" fmla="*/ 5 w 12"/>
                  <a:gd name="T15" fmla="*/ 1 h 3"/>
                  <a:gd name="T16" fmla="*/ 1 w 12"/>
                  <a:gd name="T17" fmla="*/ 1 h 3"/>
                  <a:gd name="T18" fmla="*/ 0 w 12"/>
                  <a:gd name="T19" fmla="*/ 2 h 3"/>
                  <a:gd name="T20" fmla="*/ 0 w 12"/>
                  <a:gd name="T21" fmla="*/ 2 h 3"/>
                  <a:gd name="T22" fmla="*/ 0 w 12"/>
                  <a:gd name="T23" fmla="*/ 3 h 3"/>
                  <a:gd name="T24" fmla="*/ 0 w 12"/>
                  <a:gd name="T25" fmla="*/ 3 h 3"/>
                  <a:gd name="T26" fmla="*/ 0 w 12"/>
                  <a:gd name="T27" fmla="*/ 2 h 3"/>
                  <a:gd name="T28" fmla="*/ 0 w 12"/>
                  <a:gd name="T29" fmla="*/ 1 h 3"/>
                  <a:gd name="T30" fmla="*/ 5 w 12"/>
                  <a:gd name="T31" fmla="*/ 0 h 3"/>
                  <a:gd name="T32" fmla="*/ 11 w 12"/>
                  <a:gd name="T33" fmla="*/ 1 h 3"/>
                  <a:gd name="T34" fmla="*/ 12 w 12"/>
                  <a:gd name="T35" fmla="*/ 2 h 3"/>
                  <a:gd name="T36" fmla="*/ 12 w 12"/>
                  <a:gd name="T37" fmla="*/ 3 h 3"/>
                  <a:gd name="T38" fmla="*/ 9 w 12"/>
                  <a:gd name="T39" fmla="*/ 3 h 3"/>
                  <a:gd name="T40" fmla="*/ 0 w 12"/>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3"/>
                    </a:moveTo>
                    <a:cubicBezTo>
                      <a:pt x="0" y="3"/>
                      <a:pt x="0" y="3"/>
                      <a:pt x="0" y="3"/>
                    </a:cubicBezTo>
                    <a:cubicBezTo>
                      <a:pt x="0" y="2"/>
                      <a:pt x="0" y="2"/>
                      <a:pt x="0" y="2"/>
                    </a:cubicBezTo>
                    <a:cubicBezTo>
                      <a:pt x="1" y="3"/>
                      <a:pt x="6" y="3"/>
                      <a:pt x="9" y="3"/>
                    </a:cubicBezTo>
                    <a:cubicBezTo>
                      <a:pt x="10" y="3"/>
                      <a:pt x="11" y="3"/>
                      <a:pt x="11" y="3"/>
                    </a:cubicBezTo>
                    <a:cubicBezTo>
                      <a:pt x="12" y="2"/>
                      <a:pt x="12" y="2"/>
                      <a:pt x="12" y="2"/>
                    </a:cubicBezTo>
                    <a:cubicBezTo>
                      <a:pt x="12" y="2"/>
                      <a:pt x="12" y="1"/>
                      <a:pt x="11" y="1"/>
                    </a:cubicBezTo>
                    <a:cubicBezTo>
                      <a:pt x="11" y="1"/>
                      <a:pt x="8" y="1"/>
                      <a:pt x="5" y="1"/>
                    </a:cubicBezTo>
                    <a:cubicBezTo>
                      <a:pt x="3" y="1"/>
                      <a:pt x="1" y="1"/>
                      <a:pt x="1" y="1"/>
                    </a:cubicBezTo>
                    <a:cubicBezTo>
                      <a:pt x="0" y="1"/>
                      <a:pt x="0" y="2"/>
                      <a:pt x="0" y="2"/>
                    </a:cubicBezTo>
                    <a:cubicBezTo>
                      <a:pt x="0" y="2"/>
                      <a:pt x="0" y="2"/>
                      <a:pt x="0" y="2"/>
                    </a:cubicBezTo>
                    <a:cubicBezTo>
                      <a:pt x="0" y="3"/>
                      <a:pt x="0" y="3"/>
                      <a:pt x="0" y="3"/>
                    </a:cubicBezTo>
                    <a:cubicBezTo>
                      <a:pt x="0" y="3"/>
                      <a:pt x="0" y="3"/>
                      <a:pt x="0" y="3"/>
                    </a:cubicBezTo>
                    <a:cubicBezTo>
                      <a:pt x="0" y="3"/>
                      <a:pt x="0" y="2"/>
                      <a:pt x="0" y="2"/>
                    </a:cubicBezTo>
                    <a:cubicBezTo>
                      <a:pt x="0" y="2"/>
                      <a:pt x="0" y="1"/>
                      <a:pt x="0" y="1"/>
                    </a:cubicBezTo>
                    <a:cubicBezTo>
                      <a:pt x="1" y="1"/>
                      <a:pt x="3" y="0"/>
                      <a:pt x="5" y="0"/>
                    </a:cubicBezTo>
                    <a:cubicBezTo>
                      <a:pt x="8" y="0"/>
                      <a:pt x="11" y="1"/>
                      <a:pt x="11" y="1"/>
                    </a:cubicBezTo>
                    <a:cubicBezTo>
                      <a:pt x="12" y="1"/>
                      <a:pt x="12" y="2"/>
                      <a:pt x="12" y="2"/>
                    </a:cubicBezTo>
                    <a:cubicBezTo>
                      <a:pt x="12" y="2"/>
                      <a:pt x="12" y="3"/>
                      <a:pt x="12" y="3"/>
                    </a:cubicBezTo>
                    <a:cubicBezTo>
                      <a:pt x="11" y="3"/>
                      <a:pt x="10" y="3"/>
                      <a:pt x="9" y="3"/>
                    </a:cubicBezTo>
                    <a:cubicBezTo>
                      <a:pt x="6" y="3"/>
                      <a:pt x="1" y="3"/>
                      <a:pt x="0"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2" name="Freeform 531"/>
              <p:cNvSpPr>
                <a:spLocks noEditPoints="1"/>
              </p:cNvSpPr>
              <p:nvPr/>
            </p:nvSpPr>
            <p:spPr bwMode="auto">
              <a:xfrm>
                <a:off x="3058" y="1740"/>
                <a:ext cx="26" cy="4"/>
              </a:xfrm>
              <a:custGeom>
                <a:avLst/>
                <a:gdLst>
                  <a:gd name="T0" fmla="*/ 3 w 12"/>
                  <a:gd name="T1" fmla="*/ 1 h 2"/>
                  <a:gd name="T2" fmla="*/ 1 w 12"/>
                  <a:gd name="T3" fmla="*/ 1 h 2"/>
                  <a:gd name="T4" fmla="*/ 2 w 12"/>
                  <a:gd name="T5" fmla="*/ 0 h 2"/>
                  <a:gd name="T6" fmla="*/ 3 w 12"/>
                  <a:gd name="T7" fmla="*/ 0 h 2"/>
                  <a:gd name="T8" fmla="*/ 7 w 12"/>
                  <a:gd name="T9" fmla="*/ 0 h 2"/>
                  <a:gd name="T10" fmla="*/ 11 w 12"/>
                  <a:gd name="T11" fmla="*/ 1 h 2"/>
                  <a:gd name="T12" fmla="*/ 10 w 12"/>
                  <a:gd name="T13" fmla="*/ 1 h 2"/>
                  <a:gd name="T14" fmla="*/ 8 w 12"/>
                  <a:gd name="T15" fmla="*/ 1 h 2"/>
                  <a:gd name="T16" fmla="*/ 7 w 12"/>
                  <a:gd name="T17" fmla="*/ 1 h 2"/>
                  <a:gd name="T18" fmla="*/ 5 w 12"/>
                  <a:gd name="T19" fmla="*/ 1 h 2"/>
                  <a:gd name="T20" fmla="*/ 3 w 12"/>
                  <a:gd name="T21" fmla="*/ 1 h 2"/>
                  <a:gd name="T22" fmla="*/ 5 w 12"/>
                  <a:gd name="T23" fmla="*/ 0 h 2"/>
                  <a:gd name="T24" fmla="*/ 1 w 12"/>
                  <a:gd name="T25" fmla="*/ 0 h 2"/>
                  <a:gd name="T26" fmla="*/ 0 w 12"/>
                  <a:gd name="T27" fmla="*/ 1 h 2"/>
                  <a:gd name="T28" fmla="*/ 0 w 12"/>
                  <a:gd name="T29" fmla="*/ 1 h 2"/>
                  <a:gd name="T30" fmla="*/ 9 w 12"/>
                  <a:gd name="T31" fmla="*/ 2 h 2"/>
                  <a:gd name="T32" fmla="*/ 9 w 12"/>
                  <a:gd name="T33" fmla="*/ 2 h 2"/>
                  <a:gd name="T34" fmla="*/ 11 w 12"/>
                  <a:gd name="T35" fmla="*/ 2 h 2"/>
                  <a:gd name="T36" fmla="*/ 12 w 12"/>
                  <a:gd name="T37" fmla="*/ 1 h 2"/>
                  <a:gd name="T38" fmla="*/ 11 w 12"/>
                  <a:gd name="T39" fmla="*/ 0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1"/>
                    </a:moveTo>
                    <a:cubicBezTo>
                      <a:pt x="2" y="1"/>
                      <a:pt x="1" y="1"/>
                      <a:pt x="1" y="1"/>
                    </a:cubicBezTo>
                    <a:cubicBezTo>
                      <a:pt x="1" y="1"/>
                      <a:pt x="1" y="0"/>
                      <a:pt x="2" y="0"/>
                    </a:cubicBezTo>
                    <a:cubicBezTo>
                      <a:pt x="3" y="0"/>
                      <a:pt x="3" y="0"/>
                      <a:pt x="3" y="0"/>
                    </a:cubicBezTo>
                    <a:cubicBezTo>
                      <a:pt x="4" y="0"/>
                      <a:pt x="5" y="0"/>
                      <a:pt x="7" y="0"/>
                    </a:cubicBezTo>
                    <a:cubicBezTo>
                      <a:pt x="9" y="0"/>
                      <a:pt x="11" y="0"/>
                      <a:pt x="11" y="1"/>
                    </a:cubicBezTo>
                    <a:cubicBezTo>
                      <a:pt x="11" y="1"/>
                      <a:pt x="11" y="1"/>
                      <a:pt x="10"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0"/>
                      <a:pt x="0" y="1"/>
                      <a:pt x="0" y="1"/>
                    </a:cubicBezTo>
                    <a:cubicBezTo>
                      <a:pt x="0" y="1"/>
                      <a:pt x="0" y="1"/>
                      <a:pt x="0" y="1"/>
                    </a:cubicBezTo>
                    <a:cubicBezTo>
                      <a:pt x="1" y="2"/>
                      <a:pt x="6" y="2"/>
                      <a:pt x="9" y="2"/>
                    </a:cubicBezTo>
                    <a:cubicBezTo>
                      <a:pt x="9" y="2"/>
                      <a:pt x="9" y="2"/>
                      <a:pt x="9" y="2"/>
                    </a:cubicBezTo>
                    <a:cubicBezTo>
                      <a:pt x="10" y="2"/>
                      <a:pt x="11" y="2"/>
                      <a:pt x="11" y="2"/>
                    </a:cubicBezTo>
                    <a:cubicBezTo>
                      <a:pt x="12" y="1"/>
                      <a:pt x="12" y="1"/>
                      <a:pt x="12" y="1"/>
                    </a:cubicBezTo>
                    <a:cubicBezTo>
                      <a:pt x="12" y="1"/>
                      <a:pt x="12" y="0"/>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3" name="Freeform 532"/>
              <p:cNvSpPr>
                <a:spLocks noEditPoints="1"/>
              </p:cNvSpPr>
              <p:nvPr/>
            </p:nvSpPr>
            <p:spPr bwMode="auto">
              <a:xfrm>
                <a:off x="3056" y="1740"/>
                <a:ext cx="30" cy="4"/>
              </a:xfrm>
              <a:custGeom>
                <a:avLst/>
                <a:gdLst>
                  <a:gd name="T0" fmla="*/ 1 w 14"/>
                  <a:gd name="T1" fmla="*/ 1 h 2"/>
                  <a:gd name="T2" fmla="*/ 1 w 14"/>
                  <a:gd name="T3" fmla="*/ 1 h 2"/>
                  <a:gd name="T4" fmla="*/ 2 w 14"/>
                  <a:gd name="T5" fmla="*/ 0 h 2"/>
                  <a:gd name="T6" fmla="*/ 6 w 14"/>
                  <a:gd name="T7" fmla="*/ 0 h 2"/>
                  <a:gd name="T8" fmla="*/ 6 w 14"/>
                  <a:gd name="T9" fmla="*/ 0 h 2"/>
                  <a:gd name="T10" fmla="*/ 6 w 14"/>
                  <a:gd name="T11" fmla="*/ 0 h 2"/>
                  <a:gd name="T12" fmla="*/ 12 w 14"/>
                  <a:gd name="T13" fmla="*/ 0 h 2"/>
                  <a:gd name="T14" fmla="*/ 13 w 14"/>
                  <a:gd name="T15" fmla="*/ 1 h 2"/>
                  <a:gd name="T16" fmla="*/ 12 w 14"/>
                  <a:gd name="T17" fmla="*/ 2 h 2"/>
                  <a:gd name="T18" fmla="*/ 10 w 14"/>
                  <a:gd name="T19" fmla="*/ 2 h 2"/>
                  <a:gd name="T20" fmla="*/ 10 w 14"/>
                  <a:gd name="T21" fmla="*/ 2 h 2"/>
                  <a:gd name="T22" fmla="*/ 1 w 14"/>
                  <a:gd name="T23" fmla="*/ 1 h 2"/>
                  <a:gd name="T24" fmla="*/ 6 w 14"/>
                  <a:gd name="T25" fmla="*/ 0 h 2"/>
                  <a:gd name="T26" fmla="*/ 2 w 14"/>
                  <a:gd name="T27" fmla="*/ 0 h 2"/>
                  <a:gd name="T28" fmla="*/ 1 w 14"/>
                  <a:gd name="T29" fmla="*/ 2 h 2"/>
                  <a:gd name="T30" fmla="*/ 10 w 14"/>
                  <a:gd name="T31" fmla="*/ 2 h 2"/>
                  <a:gd name="T32" fmla="*/ 13 w 14"/>
                  <a:gd name="T33" fmla="*/ 2 h 2"/>
                  <a:gd name="T34" fmla="*/ 12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1"/>
                    </a:moveTo>
                    <a:cubicBezTo>
                      <a:pt x="1" y="1"/>
                      <a:pt x="1" y="1"/>
                      <a:pt x="1" y="1"/>
                    </a:cubicBezTo>
                    <a:cubicBezTo>
                      <a:pt x="1" y="1"/>
                      <a:pt x="1" y="0"/>
                      <a:pt x="2" y="0"/>
                    </a:cubicBezTo>
                    <a:cubicBezTo>
                      <a:pt x="2" y="0"/>
                      <a:pt x="4" y="0"/>
                      <a:pt x="6" y="0"/>
                    </a:cubicBezTo>
                    <a:cubicBezTo>
                      <a:pt x="6" y="0"/>
                      <a:pt x="6" y="0"/>
                      <a:pt x="6" y="0"/>
                    </a:cubicBezTo>
                    <a:cubicBezTo>
                      <a:pt x="6" y="0"/>
                      <a:pt x="6" y="0"/>
                      <a:pt x="6" y="0"/>
                    </a:cubicBezTo>
                    <a:cubicBezTo>
                      <a:pt x="9" y="0"/>
                      <a:pt x="12" y="0"/>
                      <a:pt x="12" y="0"/>
                    </a:cubicBezTo>
                    <a:cubicBezTo>
                      <a:pt x="13" y="0"/>
                      <a:pt x="13" y="1"/>
                      <a:pt x="13" y="1"/>
                    </a:cubicBezTo>
                    <a:cubicBezTo>
                      <a:pt x="13" y="1"/>
                      <a:pt x="13" y="1"/>
                      <a:pt x="12" y="2"/>
                    </a:cubicBezTo>
                    <a:cubicBezTo>
                      <a:pt x="12" y="2"/>
                      <a:pt x="11" y="2"/>
                      <a:pt x="10" y="2"/>
                    </a:cubicBezTo>
                    <a:cubicBezTo>
                      <a:pt x="10" y="2"/>
                      <a:pt x="10" y="2"/>
                      <a:pt x="10" y="2"/>
                    </a:cubicBezTo>
                    <a:cubicBezTo>
                      <a:pt x="7" y="2"/>
                      <a:pt x="2" y="2"/>
                      <a:pt x="1" y="1"/>
                    </a:cubicBezTo>
                    <a:close/>
                    <a:moveTo>
                      <a:pt x="6" y="0"/>
                    </a:moveTo>
                    <a:cubicBezTo>
                      <a:pt x="4" y="0"/>
                      <a:pt x="2" y="0"/>
                      <a:pt x="2" y="0"/>
                    </a:cubicBezTo>
                    <a:cubicBezTo>
                      <a:pt x="0" y="1"/>
                      <a:pt x="1" y="1"/>
                      <a:pt x="1" y="2"/>
                    </a:cubicBezTo>
                    <a:cubicBezTo>
                      <a:pt x="2" y="2"/>
                      <a:pt x="7" y="2"/>
                      <a:pt x="10" y="2"/>
                    </a:cubicBezTo>
                    <a:cubicBezTo>
                      <a:pt x="11" y="2"/>
                      <a:pt x="12" y="2"/>
                      <a:pt x="13" y="2"/>
                    </a:cubicBezTo>
                    <a:cubicBezTo>
                      <a:pt x="14" y="1"/>
                      <a:pt x="14" y="1"/>
                      <a:pt x="12"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4" name="Freeform 533"/>
              <p:cNvSpPr>
                <a:spLocks/>
              </p:cNvSpPr>
              <p:nvPr/>
            </p:nvSpPr>
            <p:spPr bwMode="auto">
              <a:xfrm>
                <a:off x="3062" y="1740"/>
                <a:ext cx="17" cy="2"/>
              </a:xfrm>
              <a:custGeom>
                <a:avLst/>
                <a:gdLst>
                  <a:gd name="T0" fmla="*/ 1 w 8"/>
                  <a:gd name="T1" fmla="*/ 1 h 1"/>
                  <a:gd name="T2" fmla="*/ 3 w 8"/>
                  <a:gd name="T3" fmla="*/ 1 h 1"/>
                  <a:gd name="T4" fmla="*/ 8 w 8"/>
                  <a:gd name="T5" fmla="*/ 1 h 1"/>
                  <a:gd name="T6" fmla="*/ 6 w 8"/>
                  <a:gd name="T7" fmla="*/ 1 h 1"/>
                  <a:gd name="T8" fmla="*/ 3 w 8"/>
                  <a:gd name="T9" fmla="*/ 1 h 1"/>
                  <a:gd name="T10" fmla="*/ 0 w 8"/>
                  <a:gd name="T11" fmla="*/ 1 h 1"/>
                  <a:gd name="T12" fmla="*/ 1 w 8"/>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1"/>
                    </a:moveTo>
                    <a:cubicBezTo>
                      <a:pt x="1" y="1"/>
                      <a:pt x="1" y="0"/>
                      <a:pt x="3" y="1"/>
                    </a:cubicBezTo>
                    <a:cubicBezTo>
                      <a:pt x="5" y="1"/>
                      <a:pt x="8" y="0"/>
                      <a:pt x="8" y="1"/>
                    </a:cubicBezTo>
                    <a:cubicBezTo>
                      <a:pt x="8" y="1"/>
                      <a:pt x="8" y="1"/>
                      <a:pt x="6" y="1"/>
                    </a:cubicBezTo>
                    <a:cubicBezTo>
                      <a:pt x="5" y="1"/>
                      <a:pt x="4" y="1"/>
                      <a:pt x="3" y="1"/>
                    </a:cubicBezTo>
                    <a:cubicBezTo>
                      <a:pt x="2" y="1"/>
                      <a:pt x="1" y="1"/>
                      <a:pt x="0" y="1"/>
                    </a:cubicBezTo>
                    <a:cubicBezTo>
                      <a:pt x="0" y="1"/>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5" name="Freeform 534"/>
              <p:cNvSpPr>
                <a:spLocks/>
              </p:cNvSpPr>
              <p:nvPr/>
            </p:nvSpPr>
            <p:spPr bwMode="auto">
              <a:xfrm>
                <a:off x="3026" y="1761"/>
                <a:ext cx="87" cy="15"/>
              </a:xfrm>
              <a:custGeom>
                <a:avLst/>
                <a:gdLst>
                  <a:gd name="T0" fmla="*/ 6 w 41"/>
                  <a:gd name="T1" fmla="*/ 5 h 7"/>
                  <a:gd name="T2" fmla="*/ 21 w 41"/>
                  <a:gd name="T3" fmla="*/ 7 h 7"/>
                  <a:gd name="T4" fmla="*/ 35 w 41"/>
                  <a:gd name="T5" fmla="*/ 5 h 7"/>
                  <a:gd name="T6" fmla="*/ 40 w 41"/>
                  <a:gd name="T7" fmla="*/ 0 h 7"/>
                  <a:gd name="T8" fmla="*/ 32 w 41"/>
                  <a:gd name="T9" fmla="*/ 1 h 7"/>
                  <a:gd name="T10" fmla="*/ 26 w 41"/>
                  <a:gd name="T11" fmla="*/ 2 h 7"/>
                  <a:gd name="T12" fmla="*/ 20 w 41"/>
                  <a:gd name="T13" fmla="*/ 2 h 7"/>
                  <a:gd name="T14" fmla="*/ 15 w 41"/>
                  <a:gd name="T15" fmla="*/ 2 h 7"/>
                  <a:gd name="T16" fmla="*/ 9 w 41"/>
                  <a:gd name="T17" fmla="*/ 1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2"/>
                      <a:pt x="41" y="0"/>
                      <a:pt x="40" y="0"/>
                    </a:cubicBezTo>
                    <a:cubicBezTo>
                      <a:pt x="38" y="0"/>
                      <a:pt x="35" y="0"/>
                      <a:pt x="32" y="1"/>
                    </a:cubicBezTo>
                    <a:cubicBezTo>
                      <a:pt x="29" y="3"/>
                      <a:pt x="26" y="2"/>
                      <a:pt x="26" y="2"/>
                    </a:cubicBezTo>
                    <a:cubicBezTo>
                      <a:pt x="23" y="2"/>
                      <a:pt x="21" y="2"/>
                      <a:pt x="20" y="2"/>
                    </a:cubicBezTo>
                    <a:cubicBezTo>
                      <a:pt x="18" y="2"/>
                      <a:pt x="17" y="2"/>
                      <a:pt x="15" y="2"/>
                    </a:cubicBezTo>
                    <a:cubicBezTo>
                      <a:pt x="15" y="2"/>
                      <a:pt x="12" y="3"/>
                      <a:pt x="9" y="1"/>
                    </a:cubicBezTo>
                    <a:cubicBezTo>
                      <a:pt x="6" y="0"/>
                      <a:pt x="4" y="0"/>
                      <a:pt x="2" y="0"/>
                    </a:cubicBezTo>
                    <a:cubicBezTo>
                      <a:pt x="0" y="0"/>
                      <a:pt x="1" y="2"/>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6" name="Freeform 535"/>
              <p:cNvSpPr>
                <a:spLocks noEditPoints="1"/>
              </p:cNvSpPr>
              <p:nvPr/>
            </p:nvSpPr>
            <p:spPr bwMode="auto">
              <a:xfrm>
                <a:off x="3028" y="1761"/>
                <a:ext cx="85" cy="15"/>
              </a:xfrm>
              <a:custGeom>
                <a:avLst/>
                <a:gdLst>
                  <a:gd name="T0" fmla="*/ 1 w 40"/>
                  <a:gd name="T1" fmla="*/ 0 h 7"/>
                  <a:gd name="T2" fmla="*/ 9 w 40"/>
                  <a:gd name="T3" fmla="*/ 1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1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2 h 7"/>
                  <a:gd name="T78" fmla="*/ 19 w 40"/>
                  <a:gd name="T79" fmla="*/ 3 h 7"/>
                  <a:gd name="T80" fmla="*/ 16 w 40"/>
                  <a:gd name="T81" fmla="*/ 2 h 7"/>
                  <a:gd name="T82" fmla="*/ 15 w 40"/>
                  <a:gd name="T83" fmla="*/ 2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1"/>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1"/>
                    </a:cubicBezTo>
                    <a:cubicBezTo>
                      <a:pt x="34" y="0"/>
                      <a:pt x="36" y="0"/>
                      <a:pt x="38" y="0"/>
                    </a:cubicBezTo>
                    <a:cubicBezTo>
                      <a:pt x="39" y="0"/>
                      <a:pt x="39" y="0"/>
                      <a:pt x="39" y="0"/>
                    </a:cubicBezTo>
                    <a:cubicBezTo>
                      <a:pt x="40" y="0"/>
                      <a:pt x="40" y="0"/>
                      <a:pt x="40" y="1"/>
                    </a:cubicBezTo>
                    <a:cubicBezTo>
                      <a:pt x="40" y="2"/>
                      <a:pt x="39" y="3"/>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3"/>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1"/>
                      <a:pt x="2" y="3"/>
                      <a:pt x="6" y="5"/>
                    </a:cubicBezTo>
                    <a:cubicBezTo>
                      <a:pt x="10" y="6"/>
                      <a:pt x="14" y="7"/>
                      <a:pt x="18" y="7"/>
                    </a:cubicBezTo>
                    <a:cubicBezTo>
                      <a:pt x="18" y="7"/>
                      <a:pt x="19" y="7"/>
                      <a:pt x="20" y="7"/>
                    </a:cubicBezTo>
                    <a:cubicBezTo>
                      <a:pt x="20" y="7"/>
                      <a:pt x="21" y="7"/>
                      <a:pt x="22" y="7"/>
                    </a:cubicBezTo>
                    <a:cubicBezTo>
                      <a:pt x="25" y="7"/>
                      <a:pt x="30" y="6"/>
                      <a:pt x="34" y="5"/>
                    </a:cubicBezTo>
                    <a:cubicBezTo>
                      <a:pt x="38" y="3"/>
                      <a:pt x="39" y="1"/>
                      <a:pt x="39" y="1"/>
                    </a:cubicBezTo>
                    <a:cubicBezTo>
                      <a:pt x="39" y="0"/>
                      <a:pt x="39" y="0"/>
                      <a:pt x="39" y="0"/>
                    </a:cubicBezTo>
                    <a:cubicBezTo>
                      <a:pt x="38" y="0"/>
                      <a:pt x="38" y="0"/>
                      <a:pt x="38" y="0"/>
                    </a:cubicBezTo>
                    <a:cubicBezTo>
                      <a:pt x="37" y="0"/>
                      <a:pt x="34" y="1"/>
                      <a:pt x="32" y="2"/>
                    </a:cubicBezTo>
                    <a:cubicBezTo>
                      <a:pt x="30" y="2"/>
                      <a:pt x="27" y="3"/>
                      <a:pt x="26" y="3"/>
                    </a:cubicBezTo>
                    <a:cubicBezTo>
                      <a:pt x="25" y="3"/>
                      <a:pt x="25" y="3"/>
                      <a:pt x="25" y="3"/>
                    </a:cubicBezTo>
                    <a:cubicBezTo>
                      <a:pt x="24" y="3"/>
                      <a:pt x="22" y="2"/>
                      <a:pt x="21" y="2"/>
                    </a:cubicBezTo>
                    <a:cubicBezTo>
                      <a:pt x="20" y="2"/>
                      <a:pt x="19" y="2"/>
                      <a:pt x="19" y="3"/>
                    </a:cubicBezTo>
                    <a:cubicBezTo>
                      <a:pt x="18" y="2"/>
                      <a:pt x="17" y="2"/>
                      <a:pt x="16" y="2"/>
                    </a:cubicBezTo>
                    <a:cubicBezTo>
                      <a:pt x="15" y="2"/>
                      <a:pt x="15" y="2"/>
                      <a:pt x="15" y="2"/>
                    </a:cubicBezTo>
                    <a:cubicBezTo>
                      <a:pt x="15" y="2"/>
                      <a:pt x="14" y="3"/>
                      <a:pt x="13" y="3"/>
                    </a:cubicBezTo>
                    <a:cubicBezTo>
                      <a:pt x="12" y="3"/>
                      <a:pt x="10" y="2"/>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7" name="Freeform 536"/>
              <p:cNvSpPr>
                <a:spLocks/>
              </p:cNvSpPr>
              <p:nvPr/>
            </p:nvSpPr>
            <p:spPr bwMode="auto">
              <a:xfrm>
                <a:off x="3084" y="1761"/>
                <a:ext cx="27" cy="13"/>
              </a:xfrm>
              <a:custGeom>
                <a:avLst/>
                <a:gdLst>
                  <a:gd name="T0" fmla="*/ 12 w 13"/>
                  <a:gd name="T1" fmla="*/ 0 h 6"/>
                  <a:gd name="T2" fmla="*/ 6 w 13"/>
                  <a:gd name="T3" fmla="*/ 2 h 6"/>
                  <a:gd name="T4" fmla="*/ 2 w 13"/>
                  <a:gd name="T5" fmla="*/ 3 h 6"/>
                  <a:gd name="T6" fmla="*/ 1 w 13"/>
                  <a:gd name="T7" fmla="*/ 3 h 6"/>
                  <a:gd name="T8" fmla="*/ 2 w 13"/>
                  <a:gd name="T9" fmla="*/ 3 h 6"/>
                  <a:gd name="T10" fmla="*/ 8 w 13"/>
                  <a:gd name="T11" fmla="*/ 1 h 6"/>
                  <a:gd name="T12" fmla="*/ 10 w 13"/>
                  <a:gd name="T13" fmla="*/ 1 h 6"/>
                  <a:gd name="T14" fmla="*/ 11 w 13"/>
                  <a:gd name="T15" fmla="*/ 2 h 6"/>
                  <a:gd name="T16" fmla="*/ 2 w 13"/>
                  <a:gd name="T17" fmla="*/ 6 h 6"/>
                  <a:gd name="T18" fmla="*/ 0 w 13"/>
                  <a:gd name="T19" fmla="*/ 6 h 6"/>
                  <a:gd name="T20" fmla="*/ 0 w 13"/>
                  <a:gd name="T21" fmla="*/ 6 h 6"/>
                  <a:gd name="T22" fmla="*/ 8 w 13"/>
                  <a:gd name="T23" fmla="*/ 5 h 6"/>
                  <a:gd name="T24" fmla="*/ 13 w 13"/>
                  <a:gd name="T25" fmla="*/ 1 h 6"/>
                  <a:gd name="T26" fmla="*/ 13 w 13"/>
                  <a:gd name="T27" fmla="*/ 0 h 6"/>
                  <a:gd name="T28" fmla="*/ 12 w 1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6">
                    <a:moveTo>
                      <a:pt x="12" y="0"/>
                    </a:moveTo>
                    <a:cubicBezTo>
                      <a:pt x="11" y="0"/>
                      <a:pt x="8" y="1"/>
                      <a:pt x="6" y="2"/>
                    </a:cubicBezTo>
                    <a:cubicBezTo>
                      <a:pt x="4" y="2"/>
                      <a:pt x="3" y="2"/>
                      <a:pt x="2" y="3"/>
                    </a:cubicBezTo>
                    <a:cubicBezTo>
                      <a:pt x="1" y="3"/>
                      <a:pt x="1" y="3"/>
                      <a:pt x="1" y="3"/>
                    </a:cubicBezTo>
                    <a:cubicBezTo>
                      <a:pt x="2" y="3"/>
                      <a:pt x="2" y="3"/>
                      <a:pt x="2" y="3"/>
                    </a:cubicBezTo>
                    <a:cubicBezTo>
                      <a:pt x="4" y="3"/>
                      <a:pt x="5" y="2"/>
                      <a:pt x="8" y="1"/>
                    </a:cubicBezTo>
                    <a:cubicBezTo>
                      <a:pt x="9" y="1"/>
                      <a:pt x="10" y="1"/>
                      <a:pt x="10" y="1"/>
                    </a:cubicBezTo>
                    <a:cubicBezTo>
                      <a:pt x="12" y="1"/>
                      <a:pt x="12" y="2"/>
                      <a:pt x="11" y="2"/>
                    </a:cubicBezTo>
                    <a:cubicBezTo>
                      <a:pt x="9" y="4"/>
                      <a:pt x="5" y="5"/>
                      <a:pt x="2" y="6"/>
                    </a:cubicBezTo>
                    <a:cubicBezTo>
                      <a:pt x="2" y="6"/>
                      <a:pt x="1" y="6"/>
                      <a:pt x="0" y="6"/>
                    </a:cubicBezTo>
                    <a:cubicBezTo>
                      <a:pt x="0" y="6"/>
                      <a:pt x="0" y="6"/>
                      <a:pt x="0" y="6"/>
                    </a:cubicBezTo>
                    <a:cubicBezTo>
                      <a:pt x="3" y="6"/>
                      <a:pt x="5" y="6"/>
                      <a:pt x="8" y="5"/>
                    </a:cubicBezTo>
                    <a:cubicBezTo>
                      <a:pt x="12" y="3"/>
                      <a:pt x="13" y="1"/>
                      <a:pt x="13" y="1"/>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8" name="Freeform 537"/>
              <p:cNvSpPr>
                <a:spLocks/>
              </p:cNvSpPr>
              <p:nvPr/>
            </p:nvSpPr>
            <p:spPr bwMode="auto">
              <a:xfrm>
                <a:off x="3084" y="1761"/>
                <a:ext cx="29" cy="15"/>
              </a:xfrm>
              <a:custGeom>
                <a:avLst/>
                <a:gdLst>
                  <a:gd name="T0" fmla="*/ 12 w 14"/>
                  <a:gd name="T1" fmla="*/ 0 h 7"/>
                  <a:gd name="T2" fmla="*/ 5 w 14"/>
                  <a:gd name="T3" fmla="*/ 1 h 7"/>
                  <a:gd name="T4" fmla="*/ 2 w 14"/>
                  <a:gd name="T5" fmla="*/ 2 h 7"/>
                  <a:gd name="T6" fmla="*/ 2 w 14"/>
                  <a:gd name="T7" fmla="*/ 3 h 7"/>
                  <a:gd name="T8" fmla="*/ 6 w 14"/>
                  <a:gd name="T9" fmla="*/ 2 h 7"/>
                  <a:gd name="T10" fmla="*/ 12 w 14"/>
                  <a:gd name="T11" fmla="*/ 0 h 7"/>
                  <a:gd name="T12" fmla="*/ 12 w 14"/>
                  <a:gd name="T13" fmla="*/ 0 h 7"/>
                  <a:gd name="T14" fmla="*/ 13 w 14"/>
                  <a:gd name="T15" fmla="*/ 0 h 7"/>
                  <a:gd name="T16" fmla="*/ 13 w 14"/>
                  <a:gd name="T17" fmla="*/ 1 h 7"/>
                  <a:gd name="T18" fmla="*/ 8 w 14"/>
                  <a:gd name="T19" fmla="*/ 5 h 7"/>
                  <a:gd name="T20" fmla="*/ 0 w 14"/>
                  <a:gd name="T21" fmla="*/ 6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0"/>
                      <a:pt x="5" y="1"/>
                    </a:cubicBezTo>
                    <a:cubicBezTo>
                      <a:pt x="4" y="2"/>
                      <a:pt x="3" y="2"/>
                      <a:pt x="2" y="2"/>
                    </a:cubicBezTo>
                    <a:cubicBezTo>
                      <a:pt x="2" y="3"/>
                      <a:pt x="2" y="3"/>
                      <a:pt x="2" y="3"/>
                    </a:cubicBezTo>
                    <a:cubicBezTo>
                      <a:pt x="3" y="2"/>
                      <a:pt x="4" y="2"/>
                      <a:pt x="6" y="2"/>
                    </a:cubicBezTo>
                    <a:cubicBezTo>
                      <a:pt x="8" y="1"/>
                      <a:pt x="11" y="0"/>
                      <a:pt x="12" y="0"/>
                    </a:cubicBezTo>
                    <a:cubicBezTo>
                      <a:pt x="12" y="0"/>
                      <a:pt x="12" y="0"/>
                      <a:pt x="12" y="0"/>
                    </a:cubicBezTo>
                    <a:cubicBezTo>
                      <a:pt x="13" y="0"/>
                      <a:pt x="13" y="0"/>
                      <a:pt x="13" y="0"/>
                    </a:cubicBezTo>
                    <a:cubicBezTo>
                      <a:pt x="13" y="0"/>
                      <a:pt x="13" y="0"/>
                      <a:pt x="13" y="1"/>
                    </a:cubicBezTo>
                    <a:cubicBezTo>
                      <a:pt x="13" y="1"/>
                      <a:pt x="12" y="3"/>
                      <a:pt x="8" y="5"/>
                    </a:cubicBezTo>
                    <a:cubicBezTo>
                      <a:pt x="5" y="6"/>
                      <a:pt x="3" y="6"/>
                      <a:pt x="0" y="6"/>
                    </a:cubicBezTo>
                    <a:cubicBezTo>
                      <a:pt x="0" y="7"/>
                      <a:pt x="0" y="7"/>
                      <a:pt x="0" y="7"/>
                    </a:cubicBezTo>
                    <a:cubicBezTo>
                      <a:pt x="3" y="6"/>
                      <a:pt x="6" y="6"/>
                      <a:pt x="8" y="5"/>
                    </a:cubicBezTo>
                    <a:cubicBezTo>
                      <a:pt x="14" y="2"/>
                      <a:pt x="14" y="0"/>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9" name="Freeform 538"/>
              <p:cNvSpPr>
                <a:spLocks/>
              </p:cNvSpPr>
              <p:nvPr/>
            </p:nvSpPr>
            <p:spPr bwMode="auto">
              <a:xfrm>
                <a:off x="3028" y="1761"/>
                <a:ext cx="30" cy="15"/>
              </a:xfrm>
              <a:custGeom>
                <a:avLst/>
                <a:gdLst>
                  <a:gd name="T0" fmla="*/ 1 w 14"/>
                  <a:gd name="T1" fmla="*/ 0 h 7"/>
                  <a:gd name="T2" fmla="*/ 1 w 14"/>
                  <a:gd name="T3" fmla="*/ 0 h 7"/>
                  <a:gd name="T4" fmla="*/ 1 w 14"/>
                  <a:gd name="T5" fmla="*/ 0 h 7"/>
                  <a:gd name="T6" fmla="*/ 1 w 14"/>
                  <a:gd name="T7" fmla="*/ 1 h 7"/>
                  <a:gd name="T8" fmla="*/ 6 w 14"/>
                  <a:gd name="T9" fmla="*/ 5 h 7"/>
                  <a:gd name="T10" fmla="*/ 14 w 14"/>
                  <a:gd name="T11" fmla="*/ 7 h 7"/>
                  <a:gd name="T12" fmla="*/ 14 w 14"/>
                  <a:gd name="T13" fmla="*/ 6 h 7"/>
                  <a:gd name="T14" fmla="*/ 8 w 14"/>
                  <a:gd name="T15" fmla="*/ 5 h 7"/>
                  <a:gd name="T16" fmla="*/ 2 w 14"/>
                  <a:gd name="T17" fmla="*/ 0 h 7"/>
                  <a:gd name="T18" fmla="*/ 2 w 14"/>
                  <a:gd name="T19" fmla="*/ 0 h 7"/>
                  <a:gd name="T20" fmla="*/ 10 w 14"/>
                  <a:gd name="T21" fmla="*/ 3 h 7"/>
                  <a:gd name="T22" fmla="*/ 12 w 14"/>
                  <a:gd name="T23" fmla="*/ 3 h 7"/>
                  <a:gd name="T24" fmla="*/ 13 w 14"/>
                  <a:gd name="T25" fmla="*/ 3 h 7"/>
                  <a:gd name="T26" fmla="*/ 13 w 14"/>
                  <a:gd name="T27" fmla="*/ 3 h 7"/>
                  <a:gd name="T28" fmla="*/ 8 w 14"/>
                  <a:gd name="T29" fmla="*/ 2 h 7"/>
                  <a:gd name="T30" fmla="*/ 1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 y="0"/>
                    </a:moveTo>
                    <a:cubicBezTo>
                      <a:pt x="1" y="0"/>
                      <a:pt x="1" y="0"/>
                      <a:pt x="1" y="0"/>
                    </a:cubicBezTo>
                    <a:cubicBezTo>
                      <a:pt x="1" y="0"/>
                      <a:pt x="1" y="0"/>
                      <a:pt x="1" y="0"/>
                    </a:cubicBezTo>
                    <a:cubicBezTo>
                      <a:pt x="1" y="0"/>
                      <a:pt x="1" y="0"/>
                      <a:pt x="1" y="1"/>
                    </a:cubicBezTo>
                    <a:cubicBezTo>
                      <a:pt x="0" y="1"/>
                      <a:pt x="2" y="3"/>
                      <a:pt x="6" y="5"/>
                    </a:cubicBezTo>
                    <a:cubicBezTo>
                      <a:pt x="8" y="6"/>
                      <a:pt x="11" y="6"/>
                      <a:pt x="14" y="7"/>
                    </a:cubicBezTo>
                    <a:cubicBezTo>
                      <a:pt x="14" y="6"/>
                      <a:pt x="14" y="6"/>
                      <a:pt x="14" y="6"/>
                    </a:cubicBezTo>
                    <a:cubicBezTo>
                      <a:pt x="12" y="6"/>
                      <a:pt x="9" y="5"/>
                      <a:pt x="8" y="5"/>
                    </a:cubicBezTo>
                    <a:cubicBezTo>
                      <a:pt x="4" y="4"/>
                      <a:pt x="0" y="1"/>
                      <a:pt x="2" y="0"/>
                    </a:cubicBezTo>
                    <a:cubicBezTo>
                      <a:pt x="2" y="0"/>
                      <a:pt x="2" y="0"/>
                      <a:pt x="2" y="0"/>
                    </a:cubicBezTo>
                    <a:cubicBezTo>
                      <a:pt x="4" y="0"/>
                      <a:pt x="8" y="2"/>
                      <a:pt x="10" y="3"/>
                    </a:cubicBezTo>
                    <a:cubicBezTo>
                      <a:pt x="11" y="3"/>
                      <a:pt x="11" y="3"/>
                      <a:pt x="12" y="3"/>
                    </a:cubicBezTo>
                    <a:cubicBezTo>
                      <a:pt x="13" y="3"/>
                      <a:pt x="13" y="3"/>
                      <a:pt x="13" y="3"/>
                    </a:cubicBezTo>
                    <a:cubicBezTo>
                      <a:pt x="13" y="3"/>
                      <a:pt x="13" y="3"/>
                      <a:pt x="13" y="3"/>
                    </a:cubicBezTo>
                    <a:cubicBezTo>
                      <a:pt x="12" y="3"/>
                      <a:pt x="10" y="2"/>
                      <a:pt x="8"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0" name="Freeform 539"/>
              <p:cNvSpPr>
                <a:spLocks/>
              </p:cNvSpPr>
              <p:nvPr/>
            </p:nvSpPr>
            <p:spPr bwMode="auto">
              <a:xfrm>
                <a:off x="3026" y="1761"/>
                <a:ext cx="32" cy="15"/>
              </a:xfrm>
              <a:custGeom>
                <a:avLst/>
                <a:gdLst>
                  <a:gd name="T0" fmla="*/ 2 w 15"/>
                  <a:gd name="T1" fmla="*/ 0 h 7"/>
                  <a:gd name="T2" fmla="*/ 2 w 15"/>
                  <a:gd name="T3" fmla="*/ 0 h 7"/>
                  <a:gd name="T4" fmla="*/ 6 w 15"/>
                  <a:gd name="T5" fmla="*/ 5 h 7"/>
                  <a:gd name="T6" fmla="*/ 14 w 15"/>
                  <a:gd name="T7" fmla="*/ 7 h 7"/>
                  <a:gd name="T8" fmla="*/ 15 w 15"/>
                  <a:gd name="T9" fmla="*/ 7 h 7"/>
                  <a:gd name="T10" fmla="*/ 7 w 15"/>
                  <a:gd name="T11" fmla="*/ 5 h 7"/>
                  <a:gd name="T12" fmla="*/ 2 w 15"/>
                  <a:gd name="T13" fmla="*/ 1 h 7"/>
                  <a:gd name="T14" fmla="*/ 2 w 15"/>
                  <a:gd name="T15" fmla="*/ 0 h 7"/>
                  <a:gd name="T16" fmla="*/ 2 w 15"/>
                  <a:gd name="T17" fmla="*/ 0 h 7"/>
                  <a:gd name="T18" fmla="*/ 2 w 15"/>
                  <a:gd name="T19" fmla="*/ 0 h 7"/>
                  <a:gd name="T20" fmla="*/ 9 w 15"/>
                  <a:gd name="T21" fmla="*/ 2 h 7"/>
                  <a:gd name="T22" fmla="*/ 14 w 15"/>
                  <a:gd name="T23" fmla="*/ 3 h 7"/>
                  <a:gd name="T24" fmla="*/ 14 w 15"/>
                  <a:gd name="T25" fmla="*/ 2 h 7"/>
                  <a:gd name="T26" fmla="*/ 9 w 15"/>
                  <a:gd name="T27" fmla="*/ 1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0"/>
                      <a:pt x="1" y="2"/>
                      <a:pt x="6" y="5"/>
                    </a:cubicBezTo>
                    <a:cubicBezTo>
                      <a:pt x="9" y="6"/>
                      <a:pt x="12" y="7"/>
                      <a:pt x="14" y="7"/>
                    </a:cubicBezTo>
                    <a:cubicBezTo>
                      <a:pt x="15" y="7"/>
                      <a:pt x="15" y="7"/>
                      <a:pt x="15" y="7"/>
                    </a:cubicBezTo>
                    <a:cubicBezTo>
                      <a:pt x="12" y="6"/>
                      <a:pt x="9" y="6"/>
                      <a:pt x="7" y="5"/>
                    </a:cubicBezTo>
                    <a:cubicBezTo>
                      <a:pt x="3" y="3"/>
                      <a:pt x="1" y="1"/>
                      <a:pt x="2" y="1"/>
                    </a:cubicBezTo>
                    <a:cubicBezTo>
                      <a:pt x="2" y="0"/>
                      <a:pt x="2" y="0"/>
                      <a:pt x="2" y="0"/>
                    </a:cubicBezTo>
                    <a:cubicBezTo>
                      <a:pt x="2" y="0"/>
                      <a:pt x="2" y="0"/>
                      <a:pt x="2" y="0"/>
                    </a:cubicBezTo>
                    <a:cubicBezTo>
                      <a:pt x="2" y="0"/>
                      <a:pt x="2" y="0"/>
                      <a:pt x="2" y="0"/>
                    </a:cubicBezTo>
                    <a:cubicBezTo>
                      <a:pt x="4" y="0"/>
                      <a:pt x="6" y="1"/>
                      <a:pt x="9" y="2"/>
                    </a:cubicBezTo>
                    <a:cubicBezTo>
                      <a:pt x="11" y="2"/>
                      <a:pt x="13" y="3"/>
                      <a:pt x="14" y="3"/>
                    </a:cubicBezTo>
                    <a:cubicBezTo>
                      <a:pt x="14" y="2"/>
                      <a:pt x="14" y="2"/>
                      <a:pt x="14" y="2"/>
                    </a:cubicBezTo>
                    <a:cubicBezTo>
                      <a:pt x="13" y="2"/>
                      <a:pt x="11" y="2"/>
                      <a:pt x="9" y="1"/>
                    </a:cubicBezTo>
                    <a:cubicBezTo>
                      <a:pt x="7" y="0"/>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1" name="Freeform 540"/>
              <p:cNvSpPr>
                <a:spLocks/>
              </p:cNvSpPr>
              <p:nvPr/>
            </p:nvSpPr>
            <p:spPr bwMode="auto">
              <a:xfrm>
                <a:off x="3084" y="1763"/>
                <a:ext cx="23" cy="8"/>
              </a:xfrm>
              <a:custGeom>
                <a:avLst/>
                <a:gdLst>
                  <a:gd name="T0" fmla="*/ 9 w 11"/>
                  <a:gd name="T1" fmla="*/ 0 h 4"/>
                  <a:gd name="T2" fmla="*/ 6 w 11"/>
                  <a:gd name="T3" fmla="*/ 2 h 4"/>
                  <a:gd name="T4" fmla="*/ 0 w 11"/>
                  <a:gd name="T5" fmla="*/ 4 h 4"/>
                  <a:gd name="T6" fmla="*/ 0 w 11"/>
                  <a:gd name="T7" fmla="*/ 4 h 4"/>
                  <a:gd name="T8" fmla="*/ 0 w 11"/>
                  <a:gd name="T9" fmla="*/ 4 h 4"/>
                  <a:gd name="T10" fmla="*/ 7 w 11"/>
                  <a:gd name="T11" fmla="*/ 3 h 4"/>
                  <a:gd name="T12" fmla="*/ 10 w 11"/>
                  <a:gd name="T13" fmla="*/ 1 h 4"/>
                  <a:gd name="T14" fmla="*/ 9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9" y="0"/>
                    </a:moveTo>
                    <a:cubicBezTo>
                      <a:pt x="8" y="0"/>
                      <a:pt x="7" y="2"/>
                      <a:pt x="6" y="2"/>
                    </a:cubicBezTo>
                    <a:cubicBezTo>
                      <a:pt x="3" y="3"/>
                      <a:pt x="1" y="3"/>
                      <a:pt x="0" y="4"/>
                    </a:cubicBezTo>
                    <a:cubicBezTo>
                      <a:pt x="0" y="4"/>
                      <a:pt x="0" y="4"/>
                      <a:pt x="0" y="4"/>
                    </a:cubicBezTo>
                    <a:cubicBezTo>
                      <a:pt x="0" y="4"/>
                      <a:pt x="0" y="4"/>
                      <a:pt x="0" y="4"/>
                    </a:cubicBezTo>
                    <a:cubicBezTo>
                      <a:pt x="0" y="4"/>
                      <a:pt x="5" y="3"/>
                      <a:pt x="7" y="3"/>
                    </a:cubicBezTo>
                    <a:cubicBezTo>
                      <a:pt x="9" y="2"/>
                      <a:pt x="11" y="1"/>
                      <a:pt x="10" y="1"/>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2" name="Freeform 541"/>
              <p:cNvSpPr>
                <a:spLocks/>
              </p:cNvSpPr>
              <p:nvPr/>
            </p:nvSpPr>
            <p:spPr bwMode="auto">
              <a:xfrm>
                <a:off x="3037" y="1765"/>
                <a:ext cx="21" cy="6"/>
              </a:xfrm>
              <a:custGeom>
                <a:avLst/>
                <a:gdLst>
                  <a:gd name="T0" fmla="*/ 1 w 10"/>
                  <a:gd name="T1" fmla="*/ 0 h 3"/>
                  <a:gd name="T2" fmla="*/ 1 w 10"/>
                  <a:gd name="T3" fmla="*/ 1 h 3"/>
                  <a:gd name="T4" fmla="*/ 5 w 10"/>
                  <a:gd name="T5" fmla="*/ 2 h 3"/>
                  <a:gd name="T6" fmla="*/ 5 w 10"/>
                  <a:gd name="T7" fmla="*/ 2 h 3"/>
                  <a:gd name="T8" fmla="*/ 10 w 10"/>
                  <a:gd name="T9" fmla="*/ 3 h 3"/>
                  <a:gd name="T10" fmla="*/ 10 w 10"/>
                  <a:gd name="T11" fmla="*/ 3 h 3"/>
                  <a:gd name="T12" fmla="*/ 10 w 10"/>
                  <a:gd name="T13" fmla="*/ 3 h 3"/>
                  <a:gd name="T14" fmla="*/ 9 w 10"/>
                  <a:gd name="T15" fmla="*/ 3 h 3"/>
                  <a:gd name="T16" fmla="*/ 2 w 10"/>
                  <a:gd name="T17" fmla="*/ 0 h 3"/>
                  <a:gd name="T18" fmla="*/ 1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1" y="0"/>
                    </a:moveTo>
                    <a:cubicBezTo>
                      <a:pt x="0" y="0"/>
                      <a:pt x="0" y="0"/>
                      <a:pt x="1" y="1"/>
                    </a:cubicBezTo>
                    <a:cubicBezTo>
                      <a:pt x="3" y="2"/>
                      <a:pt x="5" y="2"/>
                      <a:pt x="5" y="2"/>
                    </a:cubicBezTo>
                    <a:cubicBezTo>
                      <a:pt x="5" y="2"/>
                      <a:pt x="5" y="2"/>
                      <a:pt x="5" y="2"/>
                    </a:cubicBezTo>
                    <a:cubicBezTo>
                      <a:pt x="8" y="3"/>
                      <a:pt x="9" y="3"/>
                      <a:pt x="10" y="3"/>
                    </a:cubicBezTo>
                    <a:cubicBezTo>
                      <a:pt x="10" y="3"/>
                      <a:pt x="10" y="3"/>
                      <a:pt x="10" y="3"/>
                    </a:cubicBezTo>
                    <a:cubicBezTo>
                      <a:pt x="10" y="3"/>
                      <a:pt x="10" y="3"/>
                      <a:pt x="10" y="3"/>
                    </a:cubicBezTo>
                    <a:cubicBezTo>
                      <a:pt x="10" y="3"/>
                      <a:pt x="10" y="3"/>
                      <a:pt x="9" y="3"/>
                    </a:cubicBezTo>
                    <a:cubicBezTo>
                      <a:pt x="5" y="2"/>
                      <a:pt x="3" y="1"/>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3" name="Freeform 542"/>
              <p:cNvSpPr>
                <a:spLocks/>
              </p:cNvSpPr>
              <p:nvPr/>
            </p:nvSpPr>
            <p:spPr bwMode="auto">
              <a:xfrm>
                <a:off x="3054" y="1763"/>
                <a:ext cx="36" cy="21"/>
              </a:xfrm>
              <a:custGeom>
                <a:avLst/>
                <a:gdLst>
                  <a:gd name="T0" fmla="*/ 10 w 17"/>
                  <a:gd name="T1" fmla="*/ 0 h 10"/>
                  <a:gd name="T2" fmla="*/ 6 w 17"/>
                  <a:gd name="T3" fmla="*/ 0 h 10"/>
                  <a:gd name="T4" fmla="*/ 1 w 17"/>
                  <a:gd name="T5" fmla="*/ 1 h 10"/>
                  <a:gd name="T6" fmla="*/ 3 w 17"/>
                  <a:gd name="T7" fmla="*/ 4 h 10"/>
                  <a:gd name="T8" fmla="*/ 2 w 17"/>
                  <a:gd name="T9" fmla="*/ 8 h 10"/>
                  <a:gd name="T10" fmla="*/ 5 w 17"/>
                  <a:gd name="T11" fmla="*/ 8 h 10"/>
                  <a:gd name="T12" fmla="*/ 9 w 17"/>
                  <a:gd name="T13" fmla="*/ 8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2"/>
                      <a:pt x="3" y="3"/>
                      <a:pt x="3" y="4"/>
                    </a:cubicBezTo>
                    <a:cubicBezTo>
                      <a:pt x="2" y="6"/>
                      <a:pt x="0" y="8"/>
                      <a:pt x="2" y="8"/>
                    </a:cubicBezTo>
                    <a:cubicBezTo>
                      <a:pt x="3" y="9"/>
                      <a:pt x="4" y="9"/>
                      <a:pt x="5" y="8"/>
                    </a:cubicBezTo>
                    <a:cubicBezTo>
                      <a:pt x="6" y="8"/>
                      <a:pt x="8" y="8"/>
                      <a:pt x="9" y="8"/>
                    </a:cubicBezTo>
                    <a:cubicBezTo>
                      <a:pt x="13" y="9"/>
                      <a:pt x="16" y="10"/>
                      <a:pt x="15" y="7"/>
                    </a:cubicBezTo>
                    <a:cubicBezTo>
                      <a:pt x="14" y="5"/>
                      <a:pt x="12" y="4"/>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4" name="Freeform 543"/>
              <p:cNvSpPr>
                <a:spLocks noEditPoints="1"/>
              </p:cNvSpPr>
              <p:nvPr/>
            </p:nvSpPr>
            <p:spPr bwMode="auto">
              <a:xfrm>
                <a:off x="3056" y="1763"/>
                <a:ext cx="32" cy="19"/>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4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8 h 9"/>
                  <a:gd name="T46" fmla="*/ 13 w 15"/>
                  <a:gd name="T47" fmla="*/ 8 h 9"/>
                  <a:gd name="T48" fmla="*/ 13 w 15"/>
                  <a:gd name="T49" fmla="*/ 7 h 9"/>
                  <a:gd name="T50" fmla="*/ 12 w 15"/>
                  <a:gd name="T51" fmla="*/ 4 h 9"/>
                  <a:gd name="T52" fmla="*/ 13 w 15"/>
                  <a:gd name="T53" fmla="*/ 3 h 9"/>
                  <a:gd name="T54" fmla="*/ 14 w 15"/>
                  <a:gd name="T55" fmla="*/ 1 h 9"/>
                  <a:gd name="T56" fmla="*/ 13 w 15"/>
                  <a:gd name="T57" fmla="*/ 1 h 9"/>
                  <a:gd name="T58" fmla="*/ 11 w 15"/>
                  <a:gd name="T59" fmla="*/ 0 h 9"/>
                  <a:gd name="T60" fmla="*/ 9 w 15"/>
                  <a:gd name="T61" fmla="*/ 1 h 9"/>
                  <a:gd name="T62" fmla="*/ 8 w 15"/>
                  <a:gd name="T63" fmla="*/ 1 h 9"/>
                  <a:gd name="T64" fmla="*/ 3 w 15"/>
                  <a:gd name="T65" fmla="*/ 0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4"/>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2"/>
                      <a:pt x="13" y="3"/>
                    </a:cubicBezTo>
                    <a:cubicBezTo>
                      <a:pt x="13" y="4"/>
                      <a:pt x="13" y="4"/>
                      <a:pt x="13" y="4"/>
                    </a:cubicBezTo>
                    <a:cubicBezTo>
                      <a:pt x="13" y="5"/>
                      <a:pt x="13" y="6"/>
                      <a:pt x="14" y="7"/>
                    </a:cubicBezTo>
                    <a:cubicBezTo>
                      <a:pt x="14" y="8"/>
                      <a:pt x="14" y="8"/>
                      <a:pt x="14" y="8"/>
                    </a:cubicBezTo>
                    <a:cubicBezTo>
                      <a:pt x="14" y="8"/>
                      <a:pt x="14" y="9"/>
                      <a:pt x="14" y="9"/>
                    </a:cubicBezTo>
                    <a:cubicBezTo>
                      <a:pt x="13" y="9"/>
                      <a:pt x="13" y="9"/>
                      <a:pt x="13" y="9"/>
                    </a:cubicBezTo>
                    <a:cubicBezTo>
                      <a:pt x="11" y="9"/>
                      <a:pt x="10" y="9"/>
                      <a:pt x="8" y="9"/>
                    </a:cubicBezTo>
                    <a:close/>
                    <a:moveTo>
                      <a:pt x="8" y="8"/>
                    </a:moveTo>
                    <a:cubicBezTo>
                      <a:pt x="10" y="8"/>
                      <a:pt x="12"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1"/>
                    </a:cubicBezTo>
                    <a:cubicBezTo>
                      <a:pt x="13" y="1"/>
                      <a:pt x="12" y="0"/>
                      <a:pt x="11" y="0"/>
                    </a:cubicBezTo>
                    <a:cubicBezTo>
                      <a:pt x="10" y="0"/>
                      <a:pt x="10" y="0"/>
                      <a:pt x="9" y="1"/>
                    </a:cubicBezTo>
                    <a:cubicBezTo>
                      <a:pt x="8" y="1"/>
                      <a:pt x="8" y="1"/>
                      <a:pt x="8" y="1"/>
                    </a:cubicBezTo>
                    <a:cubicBezTo>
                      <a:pt x="6" y="1"/>
                      <a:pt x="4" y="0"/>
                      <a:pt x="3" y="0"/>
                    </a:cubicBezTo>
                    <a:cubicBezTo>
                      <a:pt x="2" y="0"/>
                      <a:pt x="1" y="0"/>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5" name="Freeform 544"/>
              <p:cNvSpPr>
                <a:spLocks noEditPoints="1"/>
              </p:cNvSpPr>
              <p:nvPr/>
            </p:nvSpPr>
            <p:spPr bwMode="auto">
              <a:xfrm>
                <a:off x="3056" y="1763"/>
                <a:ext cx="30" cy="17"/>
              </a:xfrm>
              <a:custGeom>
                <a:avLst/>
                <a:gdLst>
                  <a:gd name="T0" fmla="*/ 3 w 14"/>
                  <a:gd name="T1" fmla="*/ 7 h 8"/>
                  <a:gd name="T2" fmla="*/ 2 w 14"/>
                  <a:gd name="T3" fmla="*/ 6 h 8"/>
                  <a:gd name="T4" fmla="*/ 4 w 14"/>
                  <a:gd name="T5" fmla="*/ 3 h 8"/>
                  <a:gd name="T6" fmla="*/ 2 w 14"/>
                  <a:gd name="T7" fmla="*/ 1 h 8"/>
                  <a:gd name="T8" fmla="*/ 3 w 14"/>
                  <a:gd name="T9" fmla="*/ 1 h 8"/>
                  <a:gd name="T10" fmla="*/ 5 w 14"/>
                  <a:gd name="T11" fmla="*/ 1 h 8"/>
                  <a:gd name="T12" fmla="*/ 7 w 14"/>
                  <a:gd name="T13" fmla="*/ 1 h 8"/>
                  <a:gd name="T14" fmla="*/ 9 w 14"/>
                  <a:gd name="T15" fmla="*/ 1 h 8"/>
                  <a:gd name="T16" fmla="*/ 10 w 14"/>
                  <a:gd name="T17" fmla="*/ 1 h 8"/>
                  <a:gd name="T18" fmla="*/ 11 w 14"/>
                  <a:gd name="T19" fmla="*/ 3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1 h 8"/>
                  <a:gd name="T38" fmla="*/ 0 w 14"/>
                  <a:gd name="T39" fmla="*/ 1 h 8"/>
                  <a:gd name="T40" fmla="*/ 0 w 14"/>
                  <a:gd name="T41" fmla="*/ 1 h 8"/>
                  <a:gd name="T42" fmla="*/ 2 w 14"/>
                  <a:gd name="T43" fmla="*/ 4 h 8"/>
                  <a:gd name="T44" fmla="*/ 2 w 14"/>
                  <a:gd name="T45" fmla="*/ 5 h 8"/>
                  <a:gd name="T46" fmla="*/ 1 w 14"/>
                  <a:gd name="T47" fmla="*/ 8 h 8"/>
                  <a:gd name="T48" fmla="*/ 1 w 14"/>
                  <a:gd name="T49" fmla="*/ 8 h 8"/>
                  <a:gd name="T50" fmla="*/ 2 w 14"/>
                  <a:gd name="T51" fmla="*/ 8 h 8"/>
                  <a:gd name="T52" fmla="*/ 2 w 14"/>
                  <a:gd name="T53" fmla="*/ 8 h 8"/>
                  <a:gd name="T54" fmla="*/ 7 w 14"/>
                  <a:gd name="T55" fmla="*/ 8 h 8"/>
                  <a:gd name="T56" fmla="*/ 8 w 14"/>
                  <a:gd name="T57" fmla="*/ 8 h 8"/>
                  <a:gd name="T58" fmla="*/ 12 w 14"/>
                  <a:gd name="T59" fmla="*/ 8 h 8"/>
                  <a:gd name="T60" fmla="*/ 13 w 14"/>
                  <a:gd name="T61" fmla="*/ 8 h 8"/>
                  <a:gd name="T62" fmla="*/ 13 w 14"/>
                  <a:gd name="T63" fmla="*/ 8 h 8"/>
                  <a:gd name="T64" fmla="*/ 13 w 14"/>
                  <a:gd name="T65" fmla="*/ 7 h 8"/>
                  <a:gd name="T66" fmla="*/ 12 w 14"/>
                  <a:gd name="T67" fmla="*/ 4 h 8"/>
                  <a:gd name="T68" fmla="*/ 13 w 14"/>
                  <a:gd name="T69" fmla="*/ 3 h 8"/>
                  <a:gd name="T70" fmla="*/ 14 w 14"/>
                  <a:gd name="T71" fmla="*/ 1 h 8"/>
                  <a:gd name="T72" fmla="*/ 13 w 14"/>
                  <a:gd name="T73" fmla="*/ 1 h 8"/>
                  <a:gd name="T74" fmla="*/ 12 w 14"/>
                  <a:gd name="T75" fmla="*/ 0 h 8"/>
                  <a:gd name="T76" fmla="*/ 10 w 14"/>
                  <a:gd name="T77" fmla="*/ 1 h 8"/>
                  <a:gd name="T78" fmla="*/ 8 w 14"/>
                  <a:gd name="T79" fmla="*/ 1 h 8"/>
                  <a:gd name="T80" fmla="*/ 8 w 14"/>
                  <a:gd name="T81" fmla="*/ 1 h 8"/>
                  <a:gd name="T82" fmla="*/ 3 w 14"/>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8">
                    <a:moveTo>
                      <a:pt x="3" y="7"/>
                    </a:moveTo>
                    <a:cubicBezTo>
                      <a:pt x="2" y="7"/>
                      <a:pt x="2" y="7"/>
                      <a:pt x="2" y="6"/>
                    </a:cubicBezTo>
                    <a:cubicBezTo>
                      <a:pt x="2" y="4"/>
                      <a:pt x="6" y="4"/>
                      <a:pt x="4" y="3"/>
                    </a:cubicBezTo>
                    <a:cubicBezTo>
                      <a:pt x="3" y="3"/>
                      <a:pt x="2" y="2"/>
                      <a:pt x="2" y="1"/>
                    </a:cubicBezTo>
                    <a:cubicBezTo>
                      <a:pt x="1" y="1"/>
                      <a:pt x="2" y="1"/>
                      <a:pt x="3" y="1"/>
                    </a:cubicBezTo>
                    <a:cubicBezTo>
                      <a:pt x="4" y="1"/>
                      <a:pt x="5" y="1"/>
                      <a:pt x="5" y="1"/>
                    </a:cubicBezTo>
                    <a:cubicBezTo>
                      <a:pt x="5" y="1"/>
                      <a:pt x="6" y="1"/>
                      <a:pt x="7" y="1"/>
                    </a:cubicBezTo>
                    <a:cubicBezTo>
                      <a:pt x="8" y="1"/>
                      <a:pt x="8" y="1"/>
                      <a:pt x="9" y="1"/>
                    </a:cubicBezTo>
                    <a:cubicBezTo>
                      <a:pt x="10" y="1"/>
                      <a:pt x="10" y="1"/>
                      <a:pt x="10" y="1"/>
                    </a:cubicBezTo>
                    <a:cubicBezTo>
                      <a:pt x="11" y="1"/>
                      <a:pt x="12" y="2"/>
                      <a:pt x="11" y="3"/>
                    </a:cubicBezTo>
                    <a:cubicBezTo>
                      <a:pt x="10" y="3"/>
                      <a:pt x="9" y="4"/>
                      <a:pt x="10" y="4"/>
                    </a:cubicBezTo>
                    <a:cubicBezTo>
                      <a:pt x="11" y="5"/>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2" y="8"/>
                      <a:pt x="2" y="8"/>
                      <a:pt x="2" y="8"/>
                    </a:cubicBezTo>
                    <a:cubicBezTo>
                      <a:pt x="3" y="8"/>
                      <a:pt x="5" y="8"/>
                      <a:pt x="7" y="8"/>
                    </a:cubicBezTo>
                    <a:cubicBezTo>
                      <a:pt x="7" y="8"/>
                      <a:pt x="8" y="8"/>
                      <a:pt x="8" y="8"/>
                    </a:cubicBezTo>
                    <a:cubicBezTo>
                      <a:pt x="10" y="8"/>
                      <a:pt x="12" y="8"/>
                      <a:pt x="12" y="8"/>
                    </a:cubicBezTo>
                    <a:cubicBezTo>
                      <a:pt x="13" y="8"/>
                      <a:pt x="13"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1"/>
                    </a:cubicBezTo>
                    <a:cubicBezTo>
                      <a:pt x="13" y="1"/>
                      <a:pt x="13" y="1"/>
                      <a:pt x="12" y="0"/>
                    </a:cubicBezTo>
                    <a:cubicBezTo>
                      <a:pt x="12" y="1"/>
                      <a:pt x="11" y="1"/>
                      <a:pt x="10" y="1"/>
                    </a:cubicBezTo>
                    <a:cubicBezTo>
                      <a:pt x="10" y="1"/>
                      <a:pt x="9" y="1"/>
                      <a:pt x="8" y="1"/>
                    </a:cubicBezTo>
                    <a:cubicBezTo>
                      <a:pt x="8" y="1"/>
                      <a:pt x="8" y="1"/>
                      <a:pt x="8" y="1"/>
                    </a:cubicBezTo>
                    <a:cubicBezTo>
                      <a:pt x="6" y="1"/>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6" name="Freeform 545"/>
              <p:cNvSpPr>
                <a:spLocks/>
              </p:cNvSpPr>
              <p:nvPr/>
            </p:nvSpPr>
            <p:spPr bwMode="auto">
              <a:xfrm>
                <a:off x="3054" y="1763"/>
                <a:ext cx="34" cy="19"/>
              </a:xfrm>
              <a:custGeom>
                <a:avLst/>
                <a:gdLst>
                  <a:gd name="T0" fmla="*/ 2 w 16"/>
                  <a:gd name="T1" fmla="*/ 0 h 9"/>
                  <a:gd name="T2" fmla="*/ 1 w 16"/>
                  <a:gd name="T3" fmla="*/ 1 h 9"/>
                  <a:gd name="T4" fmla="*/ 3 w 16"/>
                  <a:gd name="T5" fmla="*/ 4 h 9"/>
                  <a:gd name="T6" fmla="*/ 2 w 16"/>
                  <a:gd name="T7" fmla="*/ 8 h 9"/>
                  <a:gd name="T8" fmla="*/ 2 w 16"/>
                  <a:gd name="T9" fmla="*/ 9 h 9"/>
                  <a:gd name="T10" fmla="*/ 7 w 16"/>
                  <a:gd name="T11" fmla="*/ 8 h 9"/>
                  <a:gd name="T12" fmla="*/ 8 w 16"/>
                  <a:gd name="T13" fmla="*/ 8 h 9"/>
                  <a:gd name="T14" fmla="*/ 9 w 16"/>
                  <a:gd name="T15" fmla="*/ 8 h 9"/>
                  <a:gd name="T16" fmla="*/ 13 w 16"/>
                  <a:gd name="T17" fmla="*/ 9 h 9"/>
                  <a:gd name="T18" fmla="*/ 14 w 16"/>
                  <a:gd name="T19" fmla="*/ 9 h 9"/>
                  <a:gd name="T20" fmla="*/ 15 w 16"/>
                  <a:gd name="T21" fmla="*/ 7 h 9"/>
                  <a:gd name="T22" fmla="*/ 14 w 16"/>
                  <a:gd name="T23" fmla="*/ 3 h 9"/>
                  <a:gd name="T24" fmla="*/ 14 w 16"/>
                  <a:gd name="T25" fmla="*/ 0 h 9"/>
                  <a:gd name="T26" fmla="*/ 14 w 16"/>
                  <a:gd name="T27" fmla="*/ 0 h 9"/>
                  <a:gd name="T28" fmla="*/ 13 w 16"/>
                  <a:gd name="T29" fmla="*/ 0 h 9"/>
                  <a:gd name="T30" fmla="*/ 14 w 16"/>
                  <a:gd name="T31" fmla="*/ 1 h 9"/>
                  <a:gd name="T32" fmla="*/ 15 w 16"/>
                  <a:gd name="T33" fmla="*/ 1 h 9"/>
                  <a:gd name="T34" fmla="*/ 14 w 16"/>
                  <a:gd name="T35" fmla="*/ 3 h 9"/>
                  <a:gd name="T36" fmla="*/ 13 w 16"/>
                  <a:gd name="T37" fmla="*/ 4 h 9"/>
                  <a:gd name="T38" fmla="*/ 14 w 16"/>
                  <a:gd name="T39" fmla="*/ 7 h 9"/>
                  <a:gd name="T40" fmla="*/ 14 w 16"/>
                  <a:gd name="T41" fmla="*/ 8 h 9"/>
                  <a:gd name="T42" fmla="*/ 14 w 16"/>
                  <a:gd name="T43" fmla="*/ 8 h 9"/>
                  <a:gd name="T44" fmla="*/ 13 w 16"/>
                  <a:gd name="T45" fmla="*/ 8 h 9"/>
                  <a:gd name="T46" fmla="*/ 9 w 16"/>
                  <a:gd name="T47" fmla="*/ 8 h 9"/>
                  <a:gd name="T48" fmla="*/ 8 w 16"/>
                  <a:gd name="T49" fmla="*/ 8 h 9"/>
                  <a:gd name="T50" fmla="*/ 3 w 16"/>
                  <a:gd name="T51" fmla="*/ 8 h 9"/>
                  <a:gd name="T52" fmla="*/ 3 w 16"/>
                  <a:gd name="T53" fmla="*/ 8 h 9"/>
                  <a:gd name="T54" fmla="*/ 2 w 16"/>
                  <a:gd name="T55" fmla="*/ 8 h 9"/>
                  <a:gd name="T56" fmla="*/ 2 w 16"/>
                  <a:gd name="T57" fmla="*/ 8 h 9"/>
                  <a:gd name="T58" fmla="*/ 3 w 16"/>
                  <a:gd name="T59" fmla="*/ 5 h 9"/>
                  <a:gd name="T60" fmla="*/ 3 w 16"/>
                  <a:gd name="T61" fmla="*/ 4 h 9"/>
                  <a:gd name="T62" fmla="*/ 1 w 16"/>
                  <a:gd name="T63" fmla="*/ 1 h 9"/>
                  <a:gd name="T64" fmla="*/ 1 w 16"/>
                  <a:gd name="T65" fmla="*/ 1 h 9"/>
                  <a:gd name="T66" fmla="*/ 2 w 16"/>
                  <a:gd name="T67" fmla="*/ 1 h 9"/>
                  <a:gd name="T68" fmla="*/ 4 w 16"/>
                  <a:gd name="T69" fmla="*/ 0 h 9"/>
                  <a:gd name="T70" fmla="*/ 9 w 16"/>
                  <a:gd name="T71" fmla="*/ 1 h 9"/>
                  <a:gd name="T72" fmla="*/ 9 w 16"/>
                  <a:gd name="T73" fmla="*/ 1 h 9"/>
                  <a:gd name="T74" fmla="*/ 2 w 16"/>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9">
                    <a:moveTo>
                      <a:pt x="2" y="0"/>
                    </a:moveTo>
                    <a:cubicBezTo>
                      <a:pt x="1" y="0"/>
                      <a:pt x="1" y="1"/>
                      <a:pt x="1" y="1"/>
                    </a:cubicBezTo>
                    <a:cubicBezTo>
                      <a:pt x="1" y="2"/>
                      <a:pt x="3" y="3"/>
                      <a:pt x="3" y="4"/>
                    </a:cubicBezTo>
                    <a:cubicBezTo>
                      <a:pt x="2" y="6"/>
                      <a:pt x="0" y="8"/>
                      <a:pt x="2" y="8"/>
                    </a:cubicBezTo>
                    <a:cubicBezTo>
                      <a:pt x="2" y="9"/>
                      <a:pt x="2" y="9"/>
                      <a:pt x="2" y="9"/>
                    </a:cubicBezTo>
                    <a:cubicBezTo>
                      <a:pt x="3" y="8"/>
                      <a:pt x="5" y="8"/>
                      <a:pt x="7" y="8"/>
                    </a:cubicBezTo>
                    <a:cubicBezTo>
                      <a:pt x="7" y="8"/>
                      <a:pt x="8" y="8"/>
                      <a:pt x="8" y="8"/>
                    </a:cubicBezTo>
                    <a:cubicBezTo>
                      <a:pt x="9" y="8"/>
                      <a:pt x="9" y="8"/>
                      <a:pt x="9" y="8"/>
                    </a:cubicBezTo>
                    <a:cubicBezTo>
                      <a:pt x="11" y="8"/>
                      <a:pt x="13" y="8"/>
                      <a:pt x="13" y="9"/>
                    </a:cubicBezTo>
                    <a:cubicBezTo>
                      <a:pt x="14" y="9"/>
                      <a:pt x="14" y="9"/>
                      <a:pt x="14" y="9"/>
                    </a:cubicBezTo>
                    <a:cubicBezTo>
                      <a:pt x="15" y="9"/>
                      <a:pt x="15" y="8"/>
                      <a:pt x="15" y="7"/>
                    </a:cubicBezTo>
                    <a:cubicBezTo>
                      <a:pt x="14" y="5"/>
                      <a:pt x="12" y="4"/>
                      <a:pt x="14" y="3"/>
                    </a:cubicBezTo>
                    <a:cubicBezTo>
                      <a:pt x="16" y="1"/>
                      <a:pt x="16" y="1"/>
                      <a:pt x="14" y="0"/>
                    </a:cubicBezTo>
                    <a:cubicBezTo>
                      <a:pt x="14" y="0"/>
                      <a:pt x="14" y="0"/>
                      <a:pt x="14" y="0"/>
                    </a:cubicBezTo>
                    <a:cubicBezTo>
                      <a:pt x="13" y="0"/>
                      <a:pt x="13" y="0"/>
                      <a:pt x="13" y="0"/>
                    </a:cubicBezTo>
                    <a:cubicBezTo>
                      <a:pt x="14" y="1"/>
                      <a:pt x="14" y="1"/>
                      <a:pt x="14" y="1"/>
                    </a:cubicBezTo>
                    <a:cubicBezTo>
                      <a:pt x="15" y="1"/>
                      <a:pt x="15" y="1"/>
                      <a:pt x="15" y="1"/>
                    </a:cubicBezTo>
                    <a:cubicBezTo>
                      <a:pt x="15" y="1"/>
                      <a:pt x="15" y="2"/>
                      <a:pt x="14" y="3"/>
                    </a:cubicBezTo>
                    <a:cubicBezTo>
                      <a:pt x="13" y="3"/>
                      <a:pt x="13" y="4"/>
                      <a:pt x="13" y="4"/>
                    </a:cubicBezTo>
                    <a:cubicBezTo>
                      <a:pt x="13" y="5"/>
                      <a:pt x="14" y="6"/>
                      <a:pt x="14" y="7"/>
                    </a:cubicBezTo>
                    <a:cubicBezTo>
                      <a:pt x="14" y="8"/>
                      <a:pt x="14" y="8"/>
                      <a:pt x="14" y="8"/>
                    </a:cubicBezTo>
                    <a:cubicBezTo>
                      <a:pt x="14" y="8"/>
                      <a:pt x="14" y="8"/>
                      <a:pt x="14" y="8"/>
                    </a:cubicBezTo>
                    <a:cubicBezTo>
                      <a:pt x="13" y="8"/>
                      <a:pt x="13" y="8"/>
                      <a:pt x="13" y="8"/>
                    </a:cubicBezTo>
                    <a:cubicBezTo>
                      <a:pt x="13" y="8"/>
                      <a:pt x="11" y="8"/>
                      <a:pt x="9" y="8"/>
                    </a:cubicBezTo>
                    <a:cubicBezTo>
                      <a:pt x="9" y="8"/>
                      <a:pt x="8" y="8"/>
                      <a:pt x="8" y="8"/>
                    </a:cubicBezTo>
                    <a:cubicBezTo>
                      <a:pt x="6" y="8"/>
                      <a:pt x="4" y="8"/>
                      <a:pt x="3" y="8"/>
                    </a:cubicBezTo>
                    <a:cubicBezTo>
                      <a:pt x="3" y="8"/>
                      <a:pt x="3" y="8"/>
                      <a:pt x="3" y="8"/>
                    </a:cubicBezTo>
                    <a:cubicBezTo>
                      <a:pt x="2" y="8"/>
                      <a:pt x="2" y="8"/>
                      <a:pt x="2" y="8"/>
                    </a:cubicBezTo>
                    <a:cubicBezTo>
                      <a:pt x="2" y="8"/>
                      <a:pt x="2" y="8"/>
                      <a:pt x="2" y="8"/>
                    </a:cubicBezTo>
                    <a:cubicBezTo>
                      <a:pt x="2" y="7"/>
                      <a:pt x="2" y="6"/>
                      <a:pt x="3" y="5"/>
                    </a:cubicBezTo>
                    <a:cubicBezTo>
                      <a:pt x="3" y="4"/>
                      <a:pt x="3" y="4"/>
                      <a:pt x="3" y="4"/>
                    </a:cubicBezTo>
                    <a:cubicBezTo>
                      <a:pt x="3" y="2"/>
                      <a:pt x="1" y="2"/>
                      <a:pt x="1" y="1"/>
                    </a:cubicBezTo>
                    <a:cubicBezTo>
                      <a:pt x="1" y="1"/>
                      <a:pt x="1" y="1"/>
                      <a:pt x="1" y="1"/>
                    </a:cubicBezTo>
                    <a:cubicBezTo>
                      <a:pt x="1" y="1"/>
                      <a:pt x="2" y="1"/>
                      <a:pt x="2" y="1"/>
                    </a:cubicBezTo>
                    <a:cubicBezTo>
                      <a:pt x="2" y="0"/>
                      <a:pt x="3" y="0"/>
                      <a:pt x="4" y="0"/>
                    </a:cubicBezTo>
                    <a:cubicBezTo>
                      <a:pt x="5" y="0"/>
                      <a:pt x="7" y="1"/>
                      <a:pt x="9" y="1"/>
                    </a:cubicBezTo>
                    <a:cubicBezTo>
                      <a:pt x="9" y="1"/>
                      <a:pt x="9" y="1"/>
                      <a:pt x="9" y="1"/>
                    </a:cubicBezTo>
                    <a:cubicBezTo>
                      <a:pt x="6"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7" name="Freeform 546"/>
              <p:cNvSpPr>
                <a:spLocks/>
              </p:cNvSpPr>
              <p:nvPr/>
            </p:nvSpPr>
            <p:spPr bwMode="auto">
              <a:xfrm>
                <a:off x="3062" y="1767"/>
                <a:ext cx="17" cy="11"/>
              </a:xfrm>
              <a:custGeom>
                <a:avLst/>
                <a:gdLst>
                  <a:gd name="T0" fmla="*/ 7 w 8"/>
                  <a:gd name="T1" fmla="*/ 3 h 5"/>
                  <a:gd name="T2" fmla="*/ 5 w 8"/>
                  <a:gd name="T3" fmla="*/ 2 h 5"/>
                  <a:gd name="T4" fmla="*/ 6 w 8"/>
                  <a:gd name="T5" fmla="*/ 1 h 5"/>
                  <a:gd name="T6" fmla="*/ 6 w 8"/>
                  <a:gd name="T7" fmla="*/ 1 h 5"/>
                  <a:gd name="T8" fmla="*/ 7 w 8"/>
                  <a:gd name="T9" fmla="*/ 0 h 5"/>
                  <a:gd name="T10" fmla="*/ 6 w 8"/>
                  <a:gd name="T11" fmla="*/ 0 h 5"/>
                  <a:gd name="T12" fmla="*/ 4 w 8"/>
                  <a:gd name="T13" fmla="*/ 0 h 5"/>
                  <a:gd name="T14" fmla="*/ 2 w 8"/>
                  <a:gd name="T15" fmla="*/ 0 h 5"/>
                  <a:gd name="T16" fmla="*/ 1 w 8"/>
                  <a:gd name="T17" fmla="*/ 0 h 5"/>
                  <a:gd name="T18" fmla="*/ 0 w 8"/>
                  <a:gd name="T19" fmla="*/ 0 h 5"/>
                  <a:gd name="T20" fmla="*/ 1 w 8"/>
                  <a:gd name="T21" fmla="*/ 0 h 5"/>
                  <a:gd name="T22" fmla="*/ 3 w 8"/>
                  <a:gd name="T23" fmla="*/ 2 h 5"/>
                  <a:gd name="T24" fmla="*/ 3 w 8"/>
                  <a:gd name="T25" fmla="*/ 3 h 5"/>
                  <a:gd name="T26" fmla="*/ 2 w 8"/>
                  <a:gd name="T27" fmla="*/ 3 h 5"/>
                  <a:gd name="T28" fmla="*/ 1 w 8"/>
                  <a:gd name="T29" fmla="*/ 3 h 5"/>
                  <a:gd name="T30" fmla="*/ 1 w 8"/>
                  <a:gd name="T31" fmla="*/ 5 h 5"/>
                  <a:gd name="T32" fmla="*/ 5 w 8"/>
                  <a:gd name="T33" fmla="*/ 4 h 5"/>
                  <a:gd name="T34" fmla="*/ 8 w 8"/>
                  <a:gd name="T35" fmla="*/ 4 h 5"/>
                  <a:gd name="T36" fmla="*/ 7 w 8"/>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5">
                    <a:moveTo>
                      <a:pt x="7" y="3"/>
                    </a:moveTo>
                    <a:cubicBezTo>
                      <a:pt x="6" y="3"/>
                      <a:pt x="6" y="3"/>
                      <a:pt x="5" y="2"/>
                    </a:cubicBezTo>
                    <a:cubicBezTo>
                      <a:pt x="5" y="2"/>
                      <a:pt x="5" y="1"/>
                      <a:pt x="6" y="1"/>
                    </a:cubicBezTo>
                    <a:cubicBezTo>
                      <a:pt x="6" y="1"/>
                      <a:pt x="6" y="1"/>
                      <a:pt x="6" y="1"/>
                    </a:cubicBezTo>
                    <a:cubicBezTo>
                      <a:pt x="7" y="0"/>
                      <a:pt x="7" y="0"/>
                      <a:pt x="7" y="0"/>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0"/>
                      <a:pt x="1" y="0"/>
                      <a:pt x="1" y="0"/>
                    </a:cubicBezTo>
                    <a:cubicBezTo>
                      <a:pt x="2" y="1"/>
                      <a:pt x="3" y="1"/>
                      <a:pt x="3" y="2"/>
                    </a:cubicBezTo>
                    <a:cubicBezTo>
                      <a:pt x="3" y="3"/>
                      <a:pt x="3" y="3"/>
                      <a:pt x="3" y="3"/>
                    </a:cubicBezTo>
                    <a:cubicBezTo>
                      <a:pt x="3" y="3"/>
                      <a:pt x="2" y="3"/>
                      <a:pt x="2" y="3"/>
                    </a:cubicBezTo>
                    <a:cubicBezTo>
                      <a:pt x="1" y="3"/>
                      <a:pt x="1" y="3"/>
                      <a:pt x="1" y="3"/>
                    </a:cubicBezTo>
                    <a:cubicBezTo>
                      <a:pt x="0" y="4"/>
                      <a:pt x="1" y="5"/>
                      <a:pt x="1" y="5"/>
                    </a:cubicBezTo>
                    <a:cubicBezTo>
                      <a:pt x="2" y="5"/>
                      <a:pt x="3" y="4"/>
                      <a:pt x="5" y="4"/>
                    </a:cubicBezTo>
                    <a:cubicBezTo>
                      <a:pt x="6" y="4"/>
                      <a:pt x="8" y="5"/>
                      <a:pt x="8" y="4"/>
                    </a:cubicBezTo>
                    <a:cubicBezTo>
                      <a:pt x="8" y="4"/>
                      <a:pt x="8" y="4"/>
                      <a:pt x="7"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8" name="Freeform 547"/>
              <p:cNvSpPr>
                <a:spLocks/>
              </p:cNvSpPr>
              <p:nvPr/>
            </p:nvSpPr>
            <p:spPr bwMode="auto">
              <a:xfrm>
                <a:off x="3056" y="1759"/>
                <a:ext cx="30" cy="6"/>
              </a:xfrm>
              <a:custGeom>
                <a:avLst/>
                <a:gdLst>
                  <a:gd name="T0" fmla="*/ 1 w 14"/>
                  <a:gd name="T1" fmla="*/ 2 h 3"/>
                  <a:gd name="T2" fmla="*/ 2 w 14"/>
                  <a:gd name="T3" fmla="*/ 0 h 3"/>
                  <a:gd name="T4" fmla="*/ 12 w 14"/>
                  <a:gd name="T5" fmla="*/ 0 h 3"/>
                  <a:gd name="T6" fmla="*/ 13 w 14"/>
                  <a:gd name="T7" fmla="*/ 2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0"/>
                    </a:cubicBezTo>
                    <a:cubicBezTo>
                      <a:pt x="3" y="0"/>
                      <a:pt x="12" y="0"/>
                      <a:pt x="12" y="0"/>
                    </a:cubicBezTo>
                    <a:cubicBezTo>
                      <a:pt x="14" y="1"/>
                      <a:pt x="14" y="2"/>
                      <a:pt x="13" y="2"/>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9" name="Freeform 548"/>
              <p:cNvSpPr>
                <a:spLocks/>
              </p:cNvSpPr>
              <p:nvPr/>
            </p:nvSpPr>
            <p:spPr bwMode="auto">
              <a:xfrm>
                <a:off x="3058" y="1759"/>
                <a:ext cx="26" cy="6"/>
              </a:xfrm>
              <a:custGeom>
                <a:avLst/>
                <a:gdLst>
                  <a:gd name="T0" fmla="*/ 0 w 12"/>
                  <a:gd name="T1" fmla="*/ 2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0 h 3"/>
                  <a:gd name="T16" fmla="*/ 1 w 12"/>
                  <a:gd name="T17" fmla="*/ 1 h 3"/>
                  <a:gd name="T18" fmla="*/ 0 w 12"/>
                  <a:gd name="T19" fmla="*/ 1 h 3"/>
                  <a:gd name="T20" fmla="*/ 0 w 12"/>
                  <a:gd name="T21" fmla="*/ 2 h 3"/>
                  <a:gd name="T22" fmla="*/ 0 w 12"/>
                  <a:gd name="T23" fmla="*/ 2 h 3"/>
                  <a:gd name="T24" fmla="*/ 0 w 12"/>
                  <a:gd name="T25" fmla="*/ 2 h 3"/>
                  <a:gd name="T26" fmla="*/ 0 w 12"/>
                  <a:gd name="T27" fmla="*/ 1 h 3"/>
                  <a:gd name="T28" fmla="*/ 0 w 12"/>
                  <a:gd name="T29" fmla="*/ 0 h 3"/>
                  <a:gd name="T30" fmla="*/ 5 w 12"/>
                  <a:gd name="T31" fmla="*/ 0 h 3"/>
                  <a:gd name="T32" fmla="*/ 11 w 12"/>
                  <a:gd name="T33" fmla="*/ 0 h 3"/>
                  <a:gd name="T34" fmla="*/ 12 w 12"/>
                  <a:gd name="T35" fmla="*/ 2 h 3"/>
                  <a:gd name="T36" fmla="*/ 12 w 12"/>
                  <a:gd name="T37" fmla="*/ 2 h 3"/>
                  <a:gd name="T38" fmla="*/ 9 w 12"/>
                  <a:gd name="T39" fmla="*/ 3 h 3"/>
                  <a:gd name="T40" fmla="*/ 0 w 12"/>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1"/>
                      <a:pt x="12" y="1"/>
                      <a:pt x="11" y="1"/>
                    </a:cubicBezTo>
                    <a:cubicBezTo>
                      <a:pt x="11" y="1"/>
                      <a:pt x="8" y="0"/>
                      <a:pt x="5" y="0"/>
                    </a:cubicBezTo>
                    <a:cubicBezTo>
                      <a:pt x="3" y="0"/>
                      <a:pt x="1" y="0"/>
                      <a:pt x="1" y="1"/>
                    </a:cubicBezTo>
                    <a:cubicBezTo>
                      <a:pt x="0" y="1"/>
                      <a:pt x="0" y="1"/>
                      <a:pt x="0" y="1"/>
                    </a:cubicBezTo>
                    <a:cubicBezTo>
                      <a:pt x="0" y="2"/>
                      <a:pt x="0" y="2"/>
                      <a:pt x="0" y="2"/>
                    </a:cubicBezTo>
                    <a:cubicBezTo>
                      <a:pt x="0" y="2"/>
                      <a:pt x="0" y="2"/>
                      <a:pt x="0" y="2"/>
                    </a:cubicBezTo>
                    <a:cubicBezTo>
                      <a:pt x="0" y="2"/>
                      <a:pt x="0" y="2"/>
                      <a:pt x="0" y="2"/>
                    </a:cubicBezTo>
                    <a:cubicBezTo>
                      <a:pt x="0" y="2"/>
                      <a:pt x="0" y="2"/>
                      <a:pt x="0" y="1"/>
                    </a:cubicBezTo>
                    <a:cubicBezTo>
                      <a:pt x="0" y="1"/>
                      <a:pt x="0" y="1"/>
                      <a:pt x="0" y="0"/>
                    </a:cubicBezTo>
                    <a:cubicBezTo>
                      <a:pt x="1" y="0"/>
                      <a:pt x="3" y="0"/>
                      <a:pt x="5" y="0"/>
                    </a:cubicBezTo>
                    <a:cubicBezTo>
                      <a:pt x="8" y="0"/>
                      <a:pt x="11" y="0"/>
                      <a:pt x="11" y="0"/>
                    </a:cubicBezTo>
                    <a:cubicBezTo>
                      <a:pt x="12" y="1"/>
                      <a:pt x="12" y="1"/>
                      <a:pt x="12" y="2"/>
                    </a:cubicBezTo>
                    <a:cubicBezTo>
                      <a:pt x="12" y="2"/>
                      <a:pt x="12" y="2"/>
                      <a:pt x="12" y="2"/>
                    </a:cubicBezTo>
                    <a:cubicBezTo>
                      <a:pt x="11" y="3"/>
                      <a:pt x="10" y="3"/>
                      <a:pt x="9" y="3"/>
                    </a:cubicBezTo>
                    <a:cubicBezTo>
                      <a:pt x="6" y="3"/>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0" name="Freeform 549"/>
              <p:cNvSpPr>
                <a:spLocks noEditPoints="1"/>
              </p:cNvSpPr>
              <p:nvPr/>
            </p:nvSpPr>
            <p:spPr bwMode="auto">
              <a:xfrm>
                <a:off x="3058" y="1759"/>
                <a:ext cx="26" cy="4"/>
              </a:xfrm>
              <a:custGeom>
                <a:avLst/>
                <a:gdLst>
                  <a:gd name="T0" fmla="*/ 3 w 12"/>
                  <a:gd name="T1" fmla="*/ 2 h 2"/>
                  <a:gd name="T2" fmla="*/ 1 w 12"/>
                  <a:gd name="T3" fmla="*/ 2 h 2"/>
                  <a:gd name="T4" fmla="*/ 2 w 12"/>
                  <a:gd name="T5" fmla="*/ 1 h 2"/>
                  <a:gd name="T6" fmla="*/ 3 w 12"/>
                  <a:gd name="T7" fmla="*/ 1 h 2"/>
                  <a:gd name="T8" fmla="*/ 7 w 12"/>
                  <a:gd name="T9" fmla="*/ 1 h 2"/>
                  <a:gd name="T10" fmla="*/ 11 w 12"/>
                  <a:gd name="T11" fmla="*/ 1 h 2"/>
                  <a:gd name="T12" fmla="*/ 10 w 12"/>
                  <a:gd name="T13" fmla="*/ 2 h 2"/>
                  <a:gd name="T14" fmla="*/ 8 w 12"/>
                  <a:gd name="T15" fmla="*/ 2 h 2"/>
                  <a:gd name="T16" fmla="*/ 7 w 12"/>
                  <a:gd name="T17" fmla="*/ 2 h 2"/>
                  <a:gd name="T18" fmla="*/ 5 w 12"/>
                  <a:gd name="T19" fmla="*/ 2 h 2"/>
                  <a:gd name="T20" fmla="*/ 3 w 12"/>
                  <a:gd name="T21" fmla="*/ 2 h 2"/>
                  <a:gd name="T22" fmla="*/ 5 w 12"/>
                  <a:gd name="T23" fmla="*/ 0 h 2"/>
                  <a:gd name="T24" fmla="*/ 1 w 12"/>
                  <a:gd name="T25" fmla="*/ 1 h 2"/>
                  <a:gd name="T26" fmla="*/ 0 w 12"/>
                  <a:gd name="T27" fmla="*/ 1 h 2"/>
                  <a:gd name="T28" fmla="*/ 0 w 12"/>
                  <a:gd name="T29" fmla="*/ 2 h 2"/>
                  <a:gd name="T30" fmla="*/ 9 w 12"/>
                  <a:gd name="T31" fmla="*/ 2 h 2"/>
                  <a:gd name="T32" fmla="*/ 9 w 12"/>
                  <a:gd name="T33" fmla="*/ 2 h 2"/>
                  <a:gd name="T34" fmla="*/ 11 w 12"/>
                  <a:gd name="T35" fmla="*/ 2 h 2"/>
                  <a:gd name="T36" fmla="*/ 12 w 12"/>
                  <a:gd name="T37" fmla="*/ 2 h 2"/>
                  <a:gd name="T38" fmla="*/ 11 w 12"/>
                  <a:gd name="T39" fmla="*/ 1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2"/>
                    </a:moveTo>
                    <a:cubicBezTo>
                      <a:pt x="2" y="2"/>
                      <a:pt x="1" y="2"/>
                      <a:pt x="1" y="2"/>
                    </a:cubicBezTo>
                    <a:cubicBezTo>
                      <a:pt x="1" y="2"/>
                      <a:pt x="1" y="1"/>
                      <a:pt x="2" y="1"/>
                    </a:cubicBezTo>
                    <a:cubicBezTo>
                      <a:pt x="3" y="1"/>
                      <a:pt x="3" y="1"/>
                      <a:pt x="3" y="1"/>
                    </a:cubicBezTo>
                    <a:cubicBezTo>
                      <a:pt x="4" y="1"/>
                      <a:pt x="5" y="1"/>
                      <a:pt x="7" y="1"/>
                    </a:cubicBezTo>
                    <a:cubicBezTo>
                      <a:pt x="9" y="1"/>
                      <a:pt x="11" y="1"/>
                      <a:pt x="11" y="1"/>
                    </a:cubicBezTo>
                    <a:cubicBezTo>
                      <a:pt x="11" y="2"/>
                      <a:pt x="11" y="2"/>
                      <a:pt x="10" y="2"/>
                    </a:cubicBezTo>
                    <a:cubicBezTo>
                      <a:pt x="10" y="2"/>
                      <a:pt x="9" y="2"/>
                      <a:pt x="8" y="2"/>
                    </a:cubicBezTo>
                    <a:cubicBezTo>
                      <a:pt x="7" y="2"/>
                      <a:pt x="7" y="2"/>
                      <a:pt x="7" y="2"/>
                    </a:cubicBezTo>
                    <a:cubicBezTo>
                      <a:pt x="6" y="2"/>
                      <a:pt x="6" y="2"/>
                      <a:pt x="5" y="2"/>
                    </a:cubicBezTo>
                    <a:cubicBezTo>
                      <a:pt x="4" y="2"/>
                      <a:pt x="4" y="2"/>
                      <a:pt x="3" y="2"/>
                    </a:cubicBezTo>
                    <a:close/>
                    <a:moveTo>
                      <a:pt x="5" y="0"/>
                    </a:moveTo>
                    <a:cubicBezTo>
                      <a:pt x="3" y="0"/>
                      <a:pt x="1" y="0"/>
                      <a:pt x="1" y="1"/>
                    </a:cubicBezTo>
                    <a:cubicBezTo>
                      <a:pt x="0" y="1"/>
                      <a:pt x="0" y="1"/>
                      <a:pt x="0" y="1"/>
                    </a:cubicBezTo>
                    <a:cubicBezTo>
                      <a:pt x="0" y="2"/>
                      <a:pt x="0" y="2"/>
                      <a:pt x="0" y="2"/>
                    </a:cubicBezTo>
                    <a:cubicBezTo>
                      <a:pt x="1" y="2"/>
                      <a:pt x="6" y="2"/>
                      <a:pt x="9" y="2"/>
                    </a:cubicBezTo>
                    <a:cubicBezTo>
                      <a:pt x="9" y="2"/>
                      <a:pt x="9" y="2"/>
                      <a:pt x="9" y="2"/>
                    </a:cubicBezTo>
                    <a:cubicBezTo>
                      <a:pt x="10" y="2"/>
                      <a:pt x="11" y="2"/>
                      <a:pt x="11" y="2"/>
                    </a:cubicBezTo>
                    <a:cubicBezTo>
                      <a:pt x="12" y="2"/>
                      <a:pt x="12" y="2"/>
                      <a:pt x="12" y="2"/>
                    </a:cubicBezTo>
                    <a:cubicBezTo>
                      <a:pt x="12" y="1"/>
                      <a:pt x="12" y="1"/>
                      <a:pt x="11" y="1"/>
                    </a:cubicBezTo>
                    <a:cubicBezTo>
                      <a:pt x="11" y="1"/>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1" name="Freeform 550"/>
              <p:cNvSpPr>
                <a:spLocks noEditPoints="1"/>
              </p:cNvSpPr>
              <p:nvPr/>
            </p:nvSpPr>
            <p:spPr bwMode="auto">
              <a:xfrm>
                <a:off x="3056" y="1759"/>
                <a:ext cx="30" cy="4"/>
              </a:xfrm>
              <a:custGeom>
                <a:avLst/>
                <a:gdLst>
                  <a:gd name="T0" fmla="*/ 1 w 14"/>
                  <a:gd name="T1" fmla="*/ 2 h 2"/>
                  <a:gd name="T2" fmla="*/ 1 w 14"/>
                  <a:gd name="T3" fmla="*/ 1 h 2"/>
                  <a:gd name="T4" fmla="*/ 2 w 14"/>
                  <a:gd name="T5" fmla="*/ 1 h 2"/>
                  <a:gd name="T6" fmla="*/ 6 w 14"/>
                  <a:gd name="T7" fmla="*/ 0 h 2"/>
                  <a:gd name="T8" fmla="*/ 6 w 14"/>
                  <a:gd name="T9" fmla="*/ 0 h 2"/>
                  <a:gd name="T10" fmla="*/ 6 w 14"/>
                  <a:gd name="T11" fmla="*/ 0 h 2"/>
                  <a:gd name="T12" fmla="*/ 12 w 14"/>
                  <a:gd name="T13" fmla="*/ 1 h 2"/>
                  <a:gd name="T14" fmla="*/ 13 w 14"/>
                  <a:gd name="T15" fmla="*/ 2 h 2"/>
                  <a:gd name="T16" fmla="*/ 12 w 14"/>
                  <a:gd name="T17" fmla="*/ 2 h 2"/>
                  <a:gd name="T18" fmla="*/ 10 w 14"/>
                  <a:gd name="T19" fmla="*/ 2 h 2"/>
                  <a:gd name="T20" fmla="*/ 10 w 14"/>
                  <a:gd name="T21" fmla="*/ 2 h 2"/>
                  <a:gd name="T22" fmla="*/ 1 w 14"/>
                  <a:gd name="T23" fmla="*/ 2 h 2"/>
                  <a:gd name="T24" fmla="*/ 6 w 14"/>
                  <a:gd name="T25" fmla="*/ 0 h 2"/>
                  <a:gd name="T26" fmla="*/ 2 w 14"/>
                  <a:gd name="T27" fmla="*/ 0 h 2"/>
                  <a:gd name="T28" fmla="*/ 1 w 14"/>
                  <a:gd name="T29" fmla="*/ 2 h 2"/>
                  <a:gd name="T30" fmla="*/ 10 w 14"/>
                  <a:gd name="T31" fmla="*/ 2 h 2"/>
                  <a:gd name="T32" fmla="*/ 13 w 14"/>
                  <a:gd name="T33" fmla="*/ 2 h 2"/>
                  <a:gd name="T34" fmla="*/ 12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2"/>
                    </a:moveTo>
                    <a:cubicBezTo>
                      <a:pt x="1" y="1"/>
                      <a:pt x="1" y="1"/>
                      <a:pt x="1" y="1"/>
                    </a:cubicBezTo>
                    <a:cubicBezTo>
                      <a:pt x="1" y="1"/>
                      <a:pt x="1" y="1"/>
                      <a:pt x="2" y="1"/>
                    </a:cubicBezTo>
                    <a:cubicBezTo>
                      <a:pt x="2" y="0"/>
                      <a:pt x="4" y="0"/>
                      <a:pt x="6" y="0"/>
                    </a:cubicBezTo>
                    <a:cubicBezTo>
                      <a:pt x="6" y="0"/>
                      <a:pt x="6" y="0"/>
                      <a:pt x="6" y="0"/>
                    </a:cubicBezTo>
                    <a:cubicBezTo>
                      <a:pt x="6" y="0"/>
                      <a:pt x="6" y="0"/>
                      <a:pt x="6" y="0"/>
                    </a:cubicBezTo>
                    <a:cubicBezTo>
                      <a:pt x="9" y="0"/>
                      <a:pt x="12" y="1"/>
                      <a:pt x="12" y="1"/>
                    </a:cubicBezTo>
                    <a:cubicBezTo>
                      <a:pt x="13" y="1"/>
                      <a:pt x="13" y="1"/>
                      <a:pt x="13" y="2"/>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0"/>
                    </a:cubicBezTo>
                    <a:cubicBezTo>
                      <a:pt x="0" y="1"/>
                      <a:pt x="1" y="2"/>
                      <a:pt x="1" y="2"/>
                    </a:cubicBezTo>
                    <a:cubicBezTo>
                      <a:pt x="2" y="2"/>
                      <a:pt x="7" y="2"/>
                      <a:pt x="10" y="2"/>
                    </a:cubicBezTo>
                    <a:cubicBezTo>
                      <a:pt x="11" y="2"/>
                      <a:pt x="12" y="2"/>
                      <a:pt x="13" y="2"/>
                    </a:cubicBezTo>
                    <a:cubicBezTo>
                      <a:pt x="14" y="2"/>
                      <a:pt x="14" y="1"/>
                      <a:pt x="12"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2" name="Freeform 551"/>
              <p:cNvSpPr>
                <a:spLocks/>
              </p:cNvSpPr>
              <p:nvPr/>
            </p:nvSpPr>
            <p:spPr bwMode="auto">
              <a:xfrm>
                <a:off x="3062" y="1761"/>
                <a:ext cx="17" cy="2"/>
              </a:xfrm>
              <a:custGeom>
                <a:avLst/>
                <a:gdLst>
                  <a:gd name="T0" fmla="*/ 1 w 8"/>
                  <a:gd name="T1" fmla="*/ 0 h 1"/>
                  <a:gd name="T2" fmla="*/ 3 w 8"/>
                  <a:gd name="T3" fmla="*/ 0 h 1"/>
                  <a:gd name="T4" fmla="*/ 8 w 8"/>
                  <a:gd name="T5" fmla="*/ 0 h 1"/>
                  <a:gd name="T6" fmla="*/ 6 w 8"/>
                  <a:gd name="T7" fmla="*/ 1 h 1"/>
                  <a:gd name="T8" fmla="*/ 3 w 8"/>
                  <a:gd name="T9" fmla="*/ 0 h 1"/>
                  <a:gd name="T10" fmla="*/ 0 w 8"/>
                  <a:gd name="T11" fmla="*/ 0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0"/>
                      <a:pt x="8" y="1"/>
                      <a:pt x="6" y="1"/>
                    </a:cubicBezTo>
                    <a:cubicBezTo>
                      <a:pt x="5" y="0"/>
                      <a:pt x="4" y="0"/>
                      <a:pt x="3" y="0"/>
                    </a:cubicBezTo>
                    <a:cubicBezTo>
                      <a:pt x="2" y="1"/>
                      <a:pt x="1" y="1"/>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3" name="Freeform 552"/>
              <p:cNvSpPr>
                <a:spLocks/>
              </p:cNvSpPr>
              <p:nvPr/>
            </p:nvSpPr>
            <p:spPr bwMode="auto">
              <a:xfrm>
                <a:off x="3026" y="1782"/>
                <a:ext cx="87" cy="15"/>
              </a:xfrm>
              <a:custGeom>
                <a:avLst/>
                <a:gdLst>
                  <a:gd name="T0" fmla="*/ 6 w 41"/>
                  <a:gd name="T1" fmla="*/ 5 h 7"/>
                  <a:gd name="T2" fmla="*/ 21 w 41"/>
                  <a:gd name="T3" fmla="*/ 7 h 7"/>
                  <a:gd name="T4" fmla="*/ 35 w 41"/>
                  <a:gd name="T5" fmla="*/ 5 h 7"/>
                  <a:gd name="T6" fmla="*/ 40 w 41"/>
                  <a:gd name="T7" fmla="*/ 0 h 7"/>
                  <a:gd name="T8" fmla="*/ 32 w 41"/>
                  <a:gd name="T9" fmla="*/ 2 h 7"/>
                  <a:gd name="T10" fmla="*/ 26 w 41"/>
                  <a:gd name="T11" fmla="*/ 3 h 7"/>
                  <a:gd name="T12" fmla="*/ 20 w 41"/>
                  <a:gd name="T13" fmla="*/ 3 h 7"/>
                  <a:gd name="T14" fmla="*/ 15 w 41"/>
                  <a:gd name="T15" fmla="*/ 2 h 7"/>
                  <a:gd name="T16" fmla="*/ 9 w 41"/>
                  <a:gd name="T17" fmla="*/ 2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3"/>
                      <a:pt x="41" y="0"/>
                      <a:pt x="40" y="0"/>
                    </a:cubicBezTo>
                    <a:cubicBezTo>
                      <a:pt x="38" y="0"/>
                      <a:pt x="35" y="1"/>
                      <a:pt x="32" y="2"/>
                    </a:cubicBezTo>
                    <a:cubicBezTo>
                      <a:pt x="29" y="3"/>
                      <a:pt x="26" y="3"/>
                      <a:pt x="26" y="3"/>
                    </a:cubicBezTo>
                    <a:cubicBezTo>
                      <a:pt x="23" y="2"/>
                      <a:pt x="21" y="2"/>
                      <a:pt x="20" y="3"/>
                    </a:cubicBezTo>
                    <a:cubicBezTo>
                      <a:pt x="18" y="2"/>
                      <a:pt x="17" y="2"/>
                      <a:pt x="15" y="2"/>
                    </a:cubicBezTo>
                    <a:cubicBezTo>
                      <a:pt x="15" y="2"/>
                      <a:pt x="12" y="3"/>
                      <a:pt x="9" y="2"/>
                    </a:cubicBezTo>
                    <a:cubicBezTo>
                      <a:pt x="6" y="1"/>
                      <a:pt x="4" y="0"/>
                      <a:pt x="2" y="0"/>
                    </a:cubicBezTo>
                    <a:cubicBezTo>
                      <a:pt x="0" y="0"/>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4" name="Freeform 553"/>
              <p:cNvSpPr>
                <a:spLocks noEditPoints="1"/>
              </p:cNvSpPr>
              <p:nvPr/>
            </p:nvSpPr>
            <p:spPr bwMode="auto">
              <a:xfrm>
                <a:off x="3028" y="1782"/>
                <a:ext cx="85" cy="15"/>
              </a:xfrm>
              <a:custGeom>
                <a:avLst/>
                <a:gdLst>
                  <a:gd name="T0" fmla="*/ 1 w 40"/>
                  <a:gd name="T1" fmla="*/ 0 h 7"/>
                  <a:gd name="T2" fmla="*/ 9 w 40"/>
                  <a:gd name="T3" fmla="*/ 2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2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3 h 7"/>
                  <a:gd name="T78" fmla="*/ 19 w 40"/>
                  <a:gd name="T79" fmla="*/ 3 h 7"/>
                  <a:gd name="T80" fmla="*/ 16 w 40"/>
                  <a:gd name="T81" fmla="*/ 3 h 7"/>
                  <a:gd name="T82" fmla="*/ 15 w 40"/>
                  <a:gd name="T83" fmla="*/ 3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2"/>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2"/>
                    </a:cubicBezTo>
                    <a:cubicBezTo>
                      <a:pt x="34" y="0"/>
                      <a:pt x="36" y="0"/>
                      <a:pt x="38" y="0"/>
                    </a:cubicBezTo>
                    <a:cubicBezTo>
                      <a:pt x="39" y="0"/>
                      <a:pt x="39" y="0"/>
                      <a:pt x="39" y="0"/>
                    </a:cubicBezTo>
                    <a:cubicBezTo>
                      <a:pt x="40" y="0"/>
                      <a:pt x="40" y="0"/>
                      <a:pt x="40" y="1"/>
                    </a:cubicBezTo>
                    <a:cubicBezTo>
                      <a:pt x="40" y="2"/>
                      <a:pt x="39" y="4"/>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4"/>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0"/>
                      <a:pt x="39" y="0"/>
                      <a:pt x="39" y="0"/>
                    </a:cubicBezTo>
                    <a:cubicBezTo>
                      <a:pt x="38" y="0"/>
                      <a:pt x="38" y="0"/>
                      <a:pt x="38" y="0"/>
                    </a:cubicBezTo>
                    <a:cubicBezTo>
                      <a:pt x="37" y="0"/>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5" name="Freeform 554"/>
              <p:cNvSpPr>
                <a:spLocks/>
              </p:cNvSpPr>
              <p:nvPr/>
            </p:nvSpPr>
            <p:spPr bwMode="auto">
              <a:xfrm>
                <a:off x="3084" y="1782"/>
                <a:ext cx="27" cy="15"/>
              </a:xfrm>
              <a:custGeom>
                <a:avLst/>
                <a:gdLst>
                  <a:gd name="T0" fmla="*/ 12 w 13"/>
                  <a:gd name="T1" fmla="*/ 0 h 7"/>
                  <a:gd name="T2" fmla="*/ 6 w 13"/>
                  <a:gd name="T3" fmla="*/ 2 h 7"/>
                  <a:gd name="T4" fmla="*/ 2 w 13"/>
                  <a:gd name="T5" fmla="*/ 3 h 7"/>
                  <a:gd name="T6" fmla="*/ 1 w 13"/>
                  <a:gd name="T7" fmla="*/ 3 h 7"/>
                  <a:gd name="T8" fmla="*/ 2 w 13"/>
                  <a:gd name="T9" fmla="*/ 3 h 7"/>
                  <a:gd name="T10" fmla="*/ 8 w 13"/>
                  <a:gd name="T11" fmla="*/ 2 h 7"/>
                  <a:gd name="T12" fmla="*/ 10 w 13"/>
                  <a:gd name="T13" fmla="*/ 1 h 7"/>
                  <a:gd name="T14" fmla="*/ 11 w 13"/>
                  <a:gd name="T15" fmla="*/ 3 h 7"/>
                  <a:gd name="T16" fmla="*/ 2 w 13"/>
                  <a:gd name="T17" fmla="*/ 6 h 7"/>
                  <a:gd name="T18" fmla="*/ 0 w 13"/>
                  <a:gd name="T19" fmla="*/ 6 h 7"/>
                  <a:gd name="T20" fmla="*/ 0 w 13"/>
                  <a:gd name="T21" fmla="*/ 7 h 7"/>
                  <a:gd name="T22" fmla="*/ 8 w 13"/>
                  <a:gd name="T23" fmla="*/ 5 h 7"/>
                  <a:gd name="T24" fmla="*/ 13 w 13"/>
                  <a:gd name="T25" fmla="*/ 1 h 7"/>
                  <a:gd name="T26" fmla="*/ 13 w 13"/>
                  <a:gd name="T27" fmla="*/ 0 h 7"/>
                  <a:gd name="T28" fmla="*/ 12 w 13"/>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12" y="0"/>
                    </a:moveTo>
                    <a:cubicBezTo>
                      <a:pt x="11" y="0"/>
                      <a:pt x="8" y="1"/>
                      <a:pt x="6" y="2"/>
                    </a:cubicBezTo>
                    <a:cubicBezTo>
                      <a:pt x="4" y="2"/>
                      <a:pt x="3" y="3"/>
                      <a:pt x="2" y="3"/>
                    </a:cubicBezTo>
                    <a:cubicBezTo>
                      <a:pt x="1" y="3"/>
                      <a:pt x="1" y="3"/>
                      <a:pt x="1" y="3"/>
                    </a:cubicBezTo>
                    <a:cubicBezTo>
                      <a:pt x="2" y="3"/>
                      <a:pt x="2" y="3"/>
                      <a:pt x="2" y="3"/>
                    </a:cubicBezTo>
                    <a:cubicBezTo>
                      <a:pt x="4" y="3"/>
                      <a:pt x="5" y="3"/>
                      <a:pt x="8" y="2"/>
                    </a:cubicBezTo>
                    <a:cubicBezTo>
                      <a:pt x="9" y="1"/>
                      <a:pt x="10" y="1"/>
                      <a:pt x="10" y="1"/>
                    </a:cubicBezTo>
                    <a:cubicBezTo>
                      <a:pt x="12" y="1"/>
                      <a:pt x="12" y="2"/>
                      <a:pt x="11" y="3"/>
                    </a:cubicBezTo>
                    <a:cubicBezTo>
                      <a:pt x="9" y="4"/>
                      <a:pt x="5" y="6"/>
                      <a:pt x="2" y="6"/>
                    </a:cubicBezTo>
                    <a:cubicBezTo>
                      <a:pt x="2" y="6"/>
                      <a:pt x="1" y="6"/>
                      <a:pt x="0" y="6"/>
                    </a:cubicBezTo>
                    <a:cubicBezTo>
                      <a:pt x="0" y="7"/>
                      <a:pt x="0" y="7"/>
                      <a:pt x="0" y="7"/>
                    </a:cubicBezTo>
                    <a:cubicBezTo>
                      <a:pt x="3" y="6"/>
                      <a:pt x="5" y="6"/>
                      <a:pt x="8" y="5"/>
                    </a:cubicBezTo>
                    <a:cubicBezTo>
                      <a:pt x="12" y="3"/>
                      <a:pt x="13" y="2"/>
                      <a:pt x="13" y="1"/>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6" name="Freeform 555"/>
              <p:cNvSpPr>
                <a:spLocks/>
              </p:cNvSpPr>
              <p:nvPr/>
            </p:nvSpPr>
            <p:spPr bwMode="auto">
              <a:xfrm>
                <a:off x="3084" y="1782"/>
                <a:ext cx="29" cy="15"/>
              </a:xfrm>
              <a:custGeom>
                <a:avLst/>
                <a:gdLst>
                  <a:gd name="T0" fmla="*/ 12 w 14"/>
                  <a:gd name="T1" fmla="*/ 0 h 7"/>
                  <a:gd name="T2" fmla="*/ 5 w 14"/>
                  <a:gd name="T3" fmla="*/ 2 h 7"/>
                  <a:gd name="T4" fmla="*/ 2 w 14"/>
                  <a:gd name="T5" fmla="*/ 3 h 7"/>
                  <a:gd name="T6" fmla="*/ 2 w 14"/>
                  <a:gd name="T7" fmla="*/ 3 h 7"/>
                  <a:gd name="T8" fmla="*/ 6 w 14"/>
                  <a:gd name="T9" fmla="*/ 2 h 7"/>
                  <a:gd name="T10" fmla="*/ 12 w 14"/>
                  <a:gd name="T11" fmla="*/ 0 h 7"/>
                  <a:gd name="T12" fmla="*/ 12 w 14"/>
                  <a:gd name="T13" fmla="*/ 0 h 7"/>
                  <a:gd name="T14" fmla="*/ 13 w 14"/>
                  <a:gd name="T15" fmla="*/ 0 h 7"/>
                  <a:gd name="T16" fmla="*/ 13 w 14"/>
                  <a:gd name="T17" fmla="*/ 1 h 7"/>
                  <a:gd name="T18" fmla="*/ 8 w 14"/>
                  <a:gd name="T19" fmla="*/ 5 h 7"/>
                  <a:gd name="T20" fmla="*/ 0 w 14"/>
                  <a:gd name="T21" fmla="*/ 7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1"/>
                      <a:pt x="5" y="2"/>
                    </a:cubicBezTo>
                    <a:cubicBezTo>
                      <a:pt x="4" y="2"/>
                      <a:pt x="3" y="2"/>
                      <a:pt x="2" y="3"/>
                    </a:cubicBezTo>
                    <a:cubicBezTo>
                      <a:pt x="2" y="3"/>
                      <a:pt x="2" y="3"/>
                      <a:pt x="2" y="3"/>
                    </a:cubicBezTo>
                    <a:cubicBezTo>
                      <a:pt x="3" y="3"/>
                      <a:pt x="4" y="2"/>
                      <a:pt x="6" y="2"/>
                    </a:cubicBezTo>
                    <a:cubicBezTo>
                      <a:pt x="8" y="1"/>
                      <a:pt x="11" y="0"/>
                      <a:pt x="12" y="0"/>
                    </a:cubicBezTo>
                    <a:cubicBezTo>
                      <a:pt x="12" y="0"/>
                      <a:pt x="12" y="0"/>
                      <a:pt x="12" y="0"/>
                    </a:cubicBezTo>
                    <a:cubicBezTo>
                      <a:pt x="13" y="0"/>
                      <a:pt x="13" y="0"/>
                      <a:pt x="13" y="0"/>
                    </a:cubicBezTo>
                    <a:cubicBezTo>
                      <a:pt x="13" y="0"/>
                      <a:pt x="13" y="0"/>
                      <a:pt x="13" y="1"/>
                    </a:cubicBezTo>
                    <a:cubicBezTo>
                      <a:pt x="13" y="2"/>
                      <a:pt x="12" y="3"/>
                      <a:pt x="8" y="5"/>
                    </a:cubicBezTo>
                    <a:cubicBezTo>
                      <a:pt x="5" y="6"/>
                      <a:pt x="3" y="6"/>
                      <a:pt x="0" y="7"/>
                    </a:cubicBezTo>
                    <a:cubicBezTo>
                      <a:pt x="0" y="7"/>
                      <a:pt x="0" y="7"/>
                      <a:pt x="0" y="7"/>
                    </a:cubicBezTo>
                    <a:cubicBezTo>
                      <a:pt x="3" y="7"/>
                      <a:pt x="6" y="6"/>
                      <a:pt x="8" y="5"/>
                    </a:cubicBezTo>
                    <a:cubicBezTo>
                      <a:pt x="14" y="3"/>
                      <a:pt x="14" y="0"/>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7" name="Freeform 556"/>
              <p:cNvSpPr>
                <a:spLocks/>
              </p:cNvSpPr>
              <p:nvPr/>
            </p:nvSpPr>
            <p:spPr bwMode="auto">
              <a:xfrm>
                <a:off x="3028" y="1782"/>
                <a:ext cx="30" cy="15"/>
              </a:xfrm>
              <a:custGeom>
                <a:avLst/>
                <a:gdLst>
                  <a:gd name="T0" fmla="*/ 1 w 14"/>
                  <a:gd name="T1" fmla="*/ 0 h 7"/>
                  <a:gd name="T2" fmla="*/ 1 w 14"/>
                  <a:gd name="T3" fmla="*/ 0 h 7"/>
                  <a:gd name="T4" fmla="*/ 1 w 14"/>
                  <a:gd name="T5" fmla="*/ 0 h 7"/>
                  <a:gd name="T6" fmla="*/ 1 w 14"/>
                  <a:gd name="T7" fmla="*/ 1 h 7"/>
                  <a:gd name="T8" fmla="*/ 6 w 14"/>
                  <a:gd name="T9" fmla="*/ 5 h 7"/>
                  <a:gd name="T10" fmla="*/ 14 w 14"/>
                  <a:gd name="T11" fmla="*/ 7 h 7"/>
                  <a:gd name="T12" fmla="*/ 14 w 14"/>
                  <a:gd name="T13" fmla="*/ 6 h 7"/>
                  <a:gd name="T14" fmla="*/ 8 w 14"/>
                  <a:gd name="T15" fmla="*/ 5 h 7"/>
                  <a:gd name="T16" fmla="*/ 2 w 14"/>
                  <a:gd name="T17" fmla="*/ 1 h 7"/>
                  <a:gd name="T18" fmla="*/ 2 w 14"/>
                  <a:gd name="T19" fmla="*/ 1 h 7"/>
                  <a:gd name="T20" fmla="*/ 10 w 14"/>
                  <a:gd name="T21" fmla="*/ 3 h 7"/>
                  <a:gd name="T22" fmla="*/ 12 w 14"/>
                  <a:gd name="T23" fmla="*/ 3 h 7"/>
                  <a:gd name="T24" fmla="*/ 13 w 14"/>
                  <a:gd name="T25" fmla="*/ 3 h 7"/>
                  <a:gd name="T26" fmla="*/ 13 w 14"/>
                  <a:gd name="T27" fmla="*/ 3 h 7"/>
                  <a:gd name="T28" fmla="*/ 8 w 14"/>
                  <a:gd name="T29" fmla="*/ 2 h 7"/>
                  <a:gd name="T30" fmla="*/ 1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 y="0"/>
                    </a:moveTo>
                    <a:cubicBezTo>
                      <a:pt x="1" y="0"/>
                      <a:pt x="1" y="0"/>
                      <a:pt x="1" y="0"/>
                    </a:cubicBezTo>
                    <a:cubicBezTo>
                      <a:pt x="1" y="0"/>
                      <a:pt x="1" y="0"/>
                      <a:pt x="1" y="0"/>
                    </a:cubicBezTo>
                    <a:cubicBezTo>
                      <a:pt x="1" y="0"/>
                      <a:pt x="1" y="0"/>
                      <a:pt x="1" y="1"/>
                    </a:cubicBezTo>
                    <a:cubicBezTo>
                      <a:pt x="0" y="2"/>
                      <a:pt x="2" y="3"/>
                      <a:pt x="6" y="5"/>
                    </a:cubicBezTo>
                    <a:cubicBezTo>
                      <a:pt x="8" y="6"/>
                      <a:pt x="11" y="7"/>
                      <a:pt x="14" y="7"/>
                    </a:cubicBezTo>
                    <a:cubicBezTo>
                      <a:pt x="14" y="6"/>
                      <a:pt x="14" y="6"/>
                      <a:pt x="14" y="6"/>
                    </a:cubicBezTo>
                    <a:cubicBezTo>
                      <a:pt x="12" y="6"/>
                      <a:pt x="9" y="6"/>
                      <a:pt x="8" y="5"/>
                    </a:cubicBezTo>
                    <a:cubicBezTo>
                      <a:pt x="4" y="4"/>
                      <a:pt x="0" y="1"/>
                      <a:pt x="2" y="1"/>
                    </a:cubicBezTo>
                    <a:cubicBezTo>
                      <a:pt x="2" y="1"/>
                      <a:pt x="2" y="1"/>
                      <a:pt x="2" y="1"/>
                    </a:cubicBezTo>
                    <a:cubicBezTo>
                      <a:pt x="4" y="1"/>
                      <a:pt x="8" y="2"/>
                      <a:pt x="10" y="3"/>
                    </a:cubicBezTo>
                    <a:cubicBezTo>
                      <a:pt x="11" y="3"/>
                      <a:pt x="11" y="3"/>
                      <a:pt x="12" y="3"/>
                    </a:cubicBezTo>
                    <a:cubicBezTo>
                      <a:pt x="13" y="3"/>
                      <a:pt x="13" y="3"/>
                      <a:pt x="13" y="3"/>
                    </a:cubicBezTo>
                    <a:cubicBezTo>
                      <a:pt x="13" y="3"/>
                      <a:pt x="13" y="3"/>
                      <a:pt x="13" y="3"/>
                    </a:cubicBezTo>
                    <a:cubicBezTo>
                      <a:pt x="12" y="3"/>
                      <a:pt x="10" y="3"/>
                      <a:pt x="8"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8" name="Freeform 557"/>
              <p:cNvSpPr>
                <a:spLocks/>
              </p:cNvSpPr>
              <p:nvPr/>
            </p:nvSpPr>
            <p:spPr bwMode="auto">
              <a:xfrm>
                <a:off x="3026" y="1782"/>
                <a:ext cx="32" cy="15"/>
              </a:xfrm>
              <a:custGeom>
                <a:avLst/>
                <a:gdLst>
                  <a:gd name="T0" fmla="*/ 2 w 15"/>
                  <a:gd name="T1" fmla="*/ 0 h 7"/>
                  <a:gd name="T2" fmla="*/ 2 w 15"/>
                  <a:gd name="T3" fmla="*/ 0 h 7"/>
                  <a:gd name="T4" fmla="*/ 6 w 15"/>
                  <a:gd name="T5" fmla="*/ 5 h 7"/>
                  <a:gd name="T6" fmla="*/ 14 w 15"/>
                  <a:gd name="T7" fmla="*/ 7 h 7"/>
                  <a:gd name="T8" fmla="*/ 15 w 15"/>
                  <a:gd name="T9" fmla="*/ 7 h 7"/>
                  <a:gd name="T10" fmla="*/ 7 w 15"/>
                  <a:gd name="T11" fmla="*/ 5 h 7"/>
                  <a:gd name="T12" fmla="*/ 2 w 15"/>
                  <a:gd name="T13" fmla="*/ 1 h 7"/>
                  <a:gd name="T14" fmla="*/ 2 w 15"/>
                  <a:gd name="T15" fmla="*/ 0 h 7"/>
                  <a:gd name="T16" fmla="*/ 2 w 15"/>
                  <a:gd name="T17" fmla="*/ 0 h 7"/>
                  <a:gd name="T18" fmla="*/ 2 w 15"/>
                  <a:gd name="T19" fmla="*/ 0 h 7"/>
                  <a:gd name="T20" fmla="*/ 9 w 15"/>
                  <a:gd name="T21" fmla="*/ 2 h 7"/>
                  <a:gd name="T22" fmla="*/ 14 w 15"/>
                  <a:gd name="T23" fmla="*/ 3 h 7"/>
                  <a:gd name="T24" fmla="*/ 14 w 15"/>
                  <a:gd name="T25" fmla="*/ 3 h 7"/>
                  <a:gd name="T26" fmla="*/ 9 w 15"/>
                  <a:gd name="T27" fmla="*/ 2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0"/>
                      <a:pt x="1" y="3"/>
                      <a:pt x="6" y="5"/>
                    </a:cubicBezTo>
                    <a:cubicBezTo>
                      <a:pt x="9" y="6"/>
                      <a:pt x="12" y="7"/>
                      <a:pt x="14" y="7"/>
                    </a:cubicBezTo>
                    <a:cubicBezTo>
                      <a:pt x="15" y="7"/>
                      <a:pt x="15" y="7"/>
                      <a:pt x="15" y="7"/>
                    </a:cubicBezTo>
                    <a:cubicBezTo>
                      <a:pt x="12" y="7"/>
                      <a:pt x="9" y="6"/>
                      <a:pt x="7" y="5"/>
                    </a:cubicBezTo>
                    <a:cubicBezTo>
                      <a:pt x="3" y="3"/>
                      <a:pt x="1" y="2"/>
                      <a:pt x="2" y="1"/>
                    </a:cubicBezTo>
                    <a:cubicBezTo>
                      <a:pt x="2" y="0"/>
                      <a:pt x="2" y="0"/>
                      <a:pt x="2" y="0"/>
                    </a:cubicBezTo>
                    <a:cubicBezTo>
                      <a:pt x="2" y="0"/>
                      <a:pt x="2" y="0"/>
                      <a:pt x="2" y="0"/>
                    </a:cubicBezTo>
                    <a:cubicBezTo>
                      <a:pt x="2" y="0"/>
                      <a:pt x="2" y="0"/>
                      <a:pt x="2" y="0"/>
                    </a:cubicBezTo>
                    <a:cubicBezTo>
                      <a:pt x="4" y="0"/>
                      <a:pt x="6" y="1"/>
                      <a:pt x="9" y="2"/>
                    </a:cubicBezTo>
                    <a:cubicBezTo>
                      <a:pt x="11" y="3"/>
                      <a:pt x="13" y="3"/>
                      <a:pt x="14" y="3"/>
                    </a:cubicBezTo>
                    <a:cubicBezTo>
                      <a:pt x="14" y="3"/>
                      <a:pt x="14" y="3"/>
                      <a:pt x="14" y="3"/>
                    </a:cubicBezTo>
                    <a:cubicBezTo>
                      <a:pt x="13" y="3"/>
                      <a:pt x="11" y="2"/>
                      <a:pt x="9" y="2"/>
                    </a:cubicBezTo>
                    <a:cubicBezTo>
                      <a:pt x="7" y="1"/>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9" name="Freeform 558"/>
              <p:cNvSpPr>
                <a:spLocks/>
              </p:cNvSpPr>
              <p:nvPr/>
            </p:nvSpPr>
            <p:spPr bwMode="auto">
              <a:xfrm>
                <a:off x="3084" y="1786"/>
                <a:ext cx="23" cy="7"/>
              </a:xfrm>
              <a:custGeom>
                <a:avLst/>
                <a:gdLst>
                  <a:gd name="T0" fmla="*/ 9 w 11"/>
                  <a:gd name="T1" fmla="*/ 0 h 3"/>
                  <a:gd name="T2" fmla="*/ 6 w 11"/>
                  <a:gd name="T3" fmla="*/ 1 h 3"/>
                  <a:gd name="T4" fmla="*/ 0 w 11"/>
                  <a:gd name="T5" fmla="*/ 3 h 3"/>
                  <a:gd name="T6" fmla="*/ 0 w 11"/>
                  <a:gd name="T7" fmla="*/ 3 h 3"/>
                  <a:gd name="T8" fmla="*/ 0 w 11"/>
                  <a:gd name="T9" fmla="*/ 3 h 3"/>
                  <a:gd name="T10" fmla="*/ 7 w 11"/>
                  <a:gd name="T11" fmla="*/ 2 h 3"/>
                  <a:gd name="T12" fmla="*/ 10 w 11"/>
                  <a:gd name="T13" fmla="*/ 0 h 3"/>
                  <a:gd name="T14" fmla="*/ 9 w 1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9" y="0"/>
                    </a:moveTo>
                    <a:cubicBezTo>
                      <a:pt x="8" y="0"/>
                      <a:pt x="7" y="1"/>
                      <a:pt x="6" y="1"/>
                    </a:cubicBezTo>
                    <a:cubicBezTo>
                      <a:pt x="3" y="2"/>
                      <a:pt x="1" y="3"/>
                      <a:pt x="0" y="3"/>
                    </a:cubicBezTo>
                    <a:cubicBezTo>
                      <a:pt x="0" y="3"/>
                      <a:pt x="0" y="3"/>
                      <a:pt x="0" y="3"/>
                    </a:cubicBezTo>
                    <a:cubicBezTo>
                      <a:pt x="0" y="3"/>
                      <a:pt x="0" y="3"/>
                      <a:pt x="0" y="3"/>
                    </a:cubicBezTo>
                    <a:cubicBezTo>
                      <a:pt x="0" y="3"/>
                      <a:pt x="5" y="3"/>
                      <a:pt x="7" y="2"/>
                    </a:cubicBezTo>
                    <a:cubicBezTo>
                      <a:pt x="9" y="1"/>
                      <a:pt x="11" y="0"/>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0" name="Freeform 559"/>
              <p:cNvSpPr>
                <a:spLocks/>
              </p:cNvSpPr>
              <p:nvPr/>
            </p:nvSpPr>
            <p:spPr bwMode="auto">
              <a:xfrm>
                <a:off x="3037" y="1786"/>
                <a:ext cx="21" cy="9"/>
              </a:xfrm>
              <a:custGeom>
                <a:avLst/>
                <a:gdLst>
                  <a:gd name="T0" fmla="*/ 1 w 10"/>
                  <a:gd name="T1" fmla="*/ 0 h 4"/>
                  <a:gd name="T2" fmla="*/ 1 w 10"/>
                  <a:gd name="T3" fmla="*/ 1 h 4"/>
                  <a:gd name="T4" fmla="*/ 5 w 10"/>
                  <a:gd name="T5" fmla="*/ 3 h 4"/>
                  <a:gd name="T6" fmla="*/ 5 w 10"/>
                  <a:gd name="T7" fmla="*/ 3 h 4"/>
                  <a:gd name="T8" fmla="*/ 10 w 10"/>
                  <a:gd name="T9" fmla="*/ 4 h 4"/>
                  <a:gd name="T10" fmla="*/ 10 w 10"/>
                  <a:gd name="T11" fmla="*/ 4 h 4"/>
                  <a:gd name="T12" fmla="*/ 10 w 10"/>
                  <a:gd name="T13" fmla="*/ 3 h 4"/>
                  <a:gd name="T14" fmla="*/ 9 w 10"/>
                  <a:gd name="T15" fmla="*/ 3 h 4"/>
                  <a:gd name="T16" fmla="*/ 2 w 10"/>
                  <a:gd name="T17" fmla="*/ 0 h 4"/>
                  <a:gd name="T18" fmla="*/ 1 w 1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 y="0"/>
                    </a:moveTo>
                    <a:cubicBezTo>
                      <a:pt x="0" y="0"/>
                      <a:pt x="0" y="0"/>
                      <a:pt x="1" y="1"/>
                    </a:cubicBezTo>
                    <a:cubicBezTo>
                      <a:pt x="3" y="3"/>
                      <a:pt x="5" y="3"/>
                      <a:pt x="5" y="3"/>
                    </a:cubicBezTo>
                    <a:cubicBezTo>
                      <a:pt x="5" y="3"/>
                      <a:pt x="5" y="3"/>
                      <a:pt x="5" y="3"/>
                    </a:cubicBezTo>
                    <a:cubicBezTo>
                      <a:pt x="8" y="3"/>
                      <a:pt x="9" y="4"/>
                      <a:pt x="10" y="4"/>
                    </a:cubicBezTo>
                    <a:cubicBezTo>
                      <a:pt x="10" y="4"/>
                      <a:pt x="10" y="4"/>
                      <a:pt x="10" y="4"/>
                    </a:cubicBezTo>
                    <a:cubicBezTo>
                      <a:pt x="10" y="3"/>
                      <a:pt x="10" y="3"/>
                      <a:pt x="10" y="3"/>
                    </a:cubicBezTo>
                    <a:cubicBezTo>
                      <a:pt x="10" y="3"/>
                      <a:pt x="10" y="3"/>
                      <a:pt x="9" y="3"/>
                    </a:cubicBezTo>
                    <a:cubicBezTo>
                      <a:pt x="5" y="2"/>
                      <a:pt x="3" y="1"/>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1" name="Freeform 560"/>
              <p:cNvSpPr>
                <a:spLocks/>
              </p:cNvSpPr>
              <p:nvPr/>
            </p:nvSpPr>
            <p:spPr bwMode="auto">
              <a:xfrm>
                <a:off x="3054" y="1784"/>
                <a:ext cx="36" cy="21"/>
              </a:xfrm>
              <a:custGeom>
                <a:avLst/>
                <a:gdLst>
                  <a:gd name="T0" fmla="*/ 10 w 17"/>
                  <a:gd name="T1" fmla="*/ 0 h 10"/>
                  <a:gd name="T2" fmla="*/ 6 w 17"/>
                  <a:gd name="T3" fmla="*/ 0 h 10"/>
                  <a:gd name="T4" fmla="*/ 1 w 17"/>
                  <a:gd name="T5" fmla="*/ 1 h 10"/>
                  <a:gd name="T6" fmla="*/ 3 w 17"/>
                  <a:gd name="T7" fmla="*/ 5 h 10"/>
                  <a:gd name="T8" fmla="*/ 2 w 17"/>
                  <a:gd name="T9" fmla="*/ 9 h 10"/>
                  <a:gd name="T10" fmla="*/ 5 w 17"/>
                  <a:gd name="T11" fmla="*/ 9 h 10"/>
                  <a:gd name="T12" fmla="*/ 9 w 17"/>
                  <a:gd name="T13" fmla="*/ 9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3"/>
                      <a:pt x="3" y="3"/>
                      <a:pt x="3" y="5"/>
                    </a:cubicBezTo>
                    <a:cubicBezTo>
                      <a:pt x="2" y="6"/>
                      <a:pt x="0" y="8"/>
                      <a:pt x="2" y="9"/>
                    </a:cubicBezTo>
                    <a:cubicBezTo>
                      <a:pt x="3" y="9"/>
                      <a:pt x="4" y="9"/>
                      <a:pt x="5" y="9"/>
                    </a:cubicBezTo>
                    <a:cubicBezTo>
                      <a:pt x="6" y="9"/>
                      <a:pt x="8" y="8"/>
                      <a:pt x="9" y="9"/>
                    </a:cubicBezTo>
                    <a:cubicBezTo>
                      <a:pt x="13" y="9"/>
                      <a:pt x="16" y="10"/>
                      <a:pt x="15" y="7"/>
                    </a:cubicBezTo>
                    <a:cubicBezTo>
                      <a:pt x="14" y="5"/>
                      <a:pt x="12" y="5"/>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2" name="Freeform 561"/>
              <p:cNvSpPr>
                <a:spLocks noEditPoints="1"/>
              </p:cNvSpPr>
              <p:nvPr/>
            </p:nvSpPr>
            <p:spPr bwMode="auto">
              <a:xfrm>
                <a:off x="3056" y="1784"/>
                <a:ext cx="32" cy="19"/>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5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9 h 9"/>
                  <a:gd name="T46" fmla="*/ 13 w 15"/>
                  <a:gd name="T47" fmla="*/ 8 h 9"/>
                  <a:gd name="T48" fmla="*/ 13 w 15"/>
                  <a:gd name="T49" fmla="*/ 8 h 9"/>
                  <a:gd name="T50" fmla="*/ 12 w 15"/>
                  <a:gd name="T51" fmla="*/ 4 h 9"/>
                  <a:gd name="T52" fmla="*/ 13 w 15"/>
                  <a:gd name="T53" fmla="*/ 3 h 9"/>
                  <a:gd name="T54" fmla="*/ 14 w 15"/>
                  <a:gd name="T55" fmla="*/ 1 h 9"/>
                  <a:gd name="T56" fmla="*/ 13 w 15"/>
                  <a:gd name="T57" fmla="*/ 1 h 9"/>
                  <a:gd name="T58" fmla="*/ 11 w 15"/>
                  <a:gd name="T59" fmla="*/ 1 h 9"/>
                  <a:gd name="T60" fmla="*/ 9 w 15"/>
                  <a:gd name="T61" fmla="*/ 1 h 9"/>
                  <a:gd name="T62" fmla="*/ 8 w 15"/>
                  <a:gd name="T63" fmla="*/ 1 h 9"/>
                  <a:gd name="T64" fmla="*/ 3 w 15"/>
                  <a:gd name="T65" fmla="*/ 1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5"/>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3"/>
                      <a:pt x="13" y="3"/>
                    </a:cubicBezTo>
                    <a:cubicBezTo>
                      <a:pt x="13" y="4"/>
                      <a:pt x="13" y="4"/>
                      <a:pt x="13" y="4"/>
                    </a:cubicBezTo>
                    <a:cubicBezTo>
                      <a:pt x="13" y="5"/>
                      <a:pt x="13" y="6"/>
                      <a:pt x="14" y="7"/>
                    </a:cubicBezTo>
                    <a:cubicBezTo>
                      <a:pt x="14" y="8"/>
                      <a:pt x="14" y="8"/>
                      <a:pt x="14" y="8"/>
                    </a:cubicBezTo>
                    <a:cubicBezTo>
                      <a:pt x="14" y="9"/>
                      <a:pt x="14" y="9"/>
                      <a:pt x="14" y="9"/>
                    </a:cubicBezTo>
                    <a:cubicBezTo>
                      <a:pt x="13" y="9"/>
                      <a:pt x="13" y="9"/>
                      <a:pt x="13" y="9"/>
                    </a:cubicBezTo>
                    <a:cubicBezTo>
                      <a:pt x="11" y="9"/>
                      <a:pt x="10" y="9"/>
                      <a:pt x="8" y="9"/>
                    </a:cubicBezTo>
                    <a:close/>
                    <a:moveTo>
                      <a:pt x="8" y="8"/>
                    </a:moveTo>
                    <a:cubicBezTo>
                      <a:pt x="10" y="8"/>
                      <a:pt x="12" y="9"/>
                      <a:pt x="13" y="9"/>
                    </a:cubicBezTo>
                    <a:cubicBezTo>
                      <a:pt x="13" y="9"/>
                      <a:pt x="13" y="9"/>
                      <a:pt x="13" y="8"/>
                    </a:cubicBezTo>
                    <a:cubicBezTo>
                      <a:pt x="13" y="8"/>
                      <a:pt x="13" y="8"/>
                      <a:pt x="13" y="8"/>
                    </a:cubicBezTo>
                    <a:cubicBezTo>
                      <a:pt x="13" y="6"/>
                      <a:pt x="12" y="5"/>
                      <a:pt x="12" y="4"/>
                    </a:cubicBezTo>
                    <a:cubicBezTo>
                      <a:pt x="12" y="4"/>
                      <a:pt x="12" y="3"/>
                      <a:pt x="13" y="3"/>
                    </a:cubicBezTo>
                    <a:cubicBezTo>
                      <a:pt x="14" y="2"/>
                      <a:pt x="14" y="2"/>
                      <a:pt x="14" y="1"/>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3" name="Freeform 562"/>
              <p:cNvSpPr>
                <a:spLocks noEditPoints="1"/>
              </p:cNvSpPr>
              <p:nvPr/>
            </p:nvSpPr>
            <p:spPr bwMode="auto">
              <a:xfrm>
                <a:off x="3056" y="1786"/>
                <a:ext cx="30" cy="17"/>
              </a:xfrm>
              <a:custGeom>
                <a:avLst/>
                <a:gdLst>
                  <a:gd name="T0" fmla="*/ 3 w 14"/>
                  <a:gd name="T1" fmla="*/ 7 h 8"/>
                  <a:gd name="T2" fmla="*/ 2 w 14"/>
                  <a:gd name="T3" fmla="*/ 5 h 8"/>
                  <a:gd name="T4" fmla="*/ 4 w 14"/>
                  <a:gd name="T5" fmla="*/ 3 h 8"/>
                  <a:gd name="T6" fmla="*/ 2 w 14"/>
                  <a:gd name="T7" fmla="*/ 1 h 8"/>
                  <a:gd name="T8" fmla="*/ 3 w 14"/>
                  <a:gd name="T9" fmla="*/ 0 h 8"/>
                  <a:gd name="T10" fmla="*/ 5 w 14"/>
                  <a:gd name="T11" fmla="*/ 0 h 8"/>
                  <a:gd name="T12" fmla="*/ 7 w 14"/>
                  <a:gd name="T13" fmla="*/ 0 h 8"/>
                  <a:gd name="T14" fmla="*/ 9 w 14"/>
                  <a:gd name="T15" fmla="*/ 0 h 8"/>
                  <a:gd name="T16" fmla="*/ 10 w 14"/>
                  <a:gd name="T17" fmla="*/ 0 h 8"/>
                  <a:gd name="T18" fmla="*/ 11 w 14"/>
                  <a:gd name="T19" fmla="*/ 2 h 8"/>
                  <a:gd name="T20" fmla="*/ 10 w 14"/>
                  <a:gd name="T21" fmla="*/ 3 h 8"/>
                  <a:gd name="T22" fmla="*/ 12 w 14"/>
                  <a:gd name="T23" fmla="*/ 5 h 8"/>
                  <a:gd name="T24" fmla="*/ 12 w 14"/>
                  <a:gd name="T25" fmla="*/ 7 h 8"/>
                  <a:gd name="T26" fmla="*/ 11 w 14"/>
                  <a:gd name="T27" fmla="*/ 7 h 8"/>
                  <a:gd name="T28" fmla="*/ 8 w 14"/>
                  <a:gd name="T29" fmla="*/ 6 h 8"/>
                  <a:gd name="T30" fmla="*/ 5 w 14"/>
                  <a:gd name="T31" fmla="*/ 6 h 8"/>
                  <a:gd name="T32" fmla="*/ 3 w 14"/>
                  <a:gd name="T33" fmla="*/ 7 h 8"/>
                  <a:gd name="T34" fmla="*/ 3 w 14"/>
                  <a:gd name="T35" fmla="*/ 0 h 8"/>
                  <a:gd name="T36" fmla="*/ 1 w 14"/>
                  <a:gd name="T37" fmla="*/ 0 h 8"/>
                  <a:gd name="T38" fmla="*/ 0 w 14"/>
                  <a:gd name="T39" fmla="*/ 0 h 8"/>
                  <a:gd name="T40" fmla="*/ 0 w 14"/>
                  <a:gd name="T41" fmla="*/ 0 h 8"/>
                  <a:gd name="T42" fmla="*/ 2 w 14"/>
                  <a:gd name="T43" fmla="*/ 3 h 8"/>
                  <a:gd name="T44" fmla="*/ 2 w 14"/>
                  <a:gd name="T45" fmla="*/ 4 h 8"/>
                  <a:gd name="T46" fmla="*/ 1 w 14"/>
                  <a:gd name="T47" fmla="*/ 7 h 8"/>
                  <a:gd name="T48" fmla="*/ 1 w 14"/>
                  <a:gd name="T49" fmla="*/ 7 h 8"/>
                  <a:gd name="T50" fmla="*/ 1 w 14"/>
                  <a:gd name="T51" fmla="*/ 7 h 8"/>
                  <a:gd name="T52" fmla="*/ 6 w 14"/>
                  <a:gd name="T53" fmla="*/ 7 h 8"/>
                  <a:gd name="T54" fmla="*/ 12 w 14"/>
                  <a:gd name="T55" fmla="*/ 7 h 8"/>
                  <a:gd name="T56" fmla="*/ 13 w 14"/>
                  <a:gd name="T57" fmla="*/ 8 h 8"/>
                  <a:gd name="T58" fmla="*/ 13 w 14"/>
                  <a:gd name="T59" fmla="*/ 7 h 8"/>
                  <a:gd name="T60" fmla="*/ 13 w 14"/>
                  <a:gd name="T61" fmla="*/ 7 h 8"/>
                  <a:gd name="T62" fmla="*/ 12 w 14"/>
                  <a:gd name="T63" fmla="*/ 3 h 8"/>
                  <a:gd name="T64" fmla="*/ 13 w 14"/>
                  <a:gd name="T65" fmla="*/ 2 h 8"/>
                  <a:gd name="T66" fmla="*/ 14 w 14"/>
                  <a:gd name="T67" fmla="*/ 0 h 8"/>
                  <a:gd name="T68" fmla="*/ 13 w 14"/>
                  <a:gd name="T69" fmla="*/ 0 h 8"/>
                  <a:gd name="T70" fmla="*/ 12 w 14"/>
                  <a:gd name="T71" fmla="*/ 0 h 8"/>
                  <a:gd name="T72" fmla="*/ 10 w 14"/>
                  <a:gd name="T73" fmla="*/ 0 h 8"/>
                  <a:gd name="T74" fmla="*/ 8 w 14"/>
                  <a:gd name="T75" fmla="*/ 0 h 8"/>
                  <a:gd name="T76" fmla="*/ 8 w 14"/>
                  <a:gd name="T77" fmla="*/ 0 h 8"/>
                  <a:gd name="T78" fmla="*/ 3 w 14"/>
                  <a:gd name="T7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3" y="7"/>
                    </a:moveTo>
                    <a:cubicBezTo>
                      <a:pt x="2" y="7"/>
                      <a:pt x="2" y="6"/>
                      <a:pt x="2" y="5"/>
                    </a:cubicBezTo>
                    <a:cubicBezTo>
                      <a:pt x="2" y="3"/>
                      <a:pt x="6" y="3"/>
                      <a:pt x="4" y="3"/>
                    </a:cubicBezTo>
                    <a:cubicBezTo>
                      <a:pt x="3" y="2"/>
                      <a:pt x="2" y="2"/>
                      <a:pt x="2" y="1"/>
                    </a:cubicBezTo>
                    <a:cubicBezTo>
                      <a:pt x="1" y="0"/>
                      <a:pt x="2" y="0"/>
                      <a:pt x="3" y="0"/>
                    </a:cubicBezTo>
                    <a:cubicBezTo>
                      <a:pt x="4" y="0"/>
                      <a:pt x="5" y="0"/>
                      <a:pt x="5" y="0"/>
                    </a:cubicBezTo>
                    <a:cubicBezTo>
                      <a:pt x="5" y="0"/>
                      <a:pt x="6" y="0"/>
                      <a:pt x="7" y="0"/>
                    </a:cubicBezTo>
                    <a:cubicBezTo>
                      <a:pt x="8" y="0"/>
                      <a:pt x="8" y="0"/>
                      <a:pt x="9" y="0"/>
                    </a:cubicBezTo>
                    <a:cubicBezTo>
                      <a:pt x="10" y="0"/>
                      <a:pt x="10" y="0"/>
                      <a:pt x="10" y="0"/>
                    </a:cubicBezTo>
                    <a:cubicBezTo>
                      <a:pt x="11" y="0"/>
                      <a:pt x="12" y="1"/>
                      <a:pt x="11" y="2"/>
                    </a:cubicBezTo>
                    <a:cubicBezTo>
                      <a:pt x="10" y="2"/>
                      <a:pt x="9" y="3"/>
                      <a:pt x="10" y="3"/>
                    </a:cubicBezTo>
                    <a:cubicBezTo>
                      <a:pt x="11" y="4"/>
                      <a:pt x="11" y="4"/>
                      <a:pt x="12" y="5"/>
                    </a:cubicBezTo>
                    <a:cubicBezTo>
                      <a:pt x="13" y="6"/>
                      <a:pt x="13" y="7"/>
                      <a:pt x="12" y="7"/>
                    </a:cubicBezTo>
                    <a:cubicBezTo>
                      <a:pt x="11" y="7"/>
                      <a:pt x="11" y="7"/>
                      <a:pt x="11" y="7"/>
                    </a:cubicBezTo>
                    <a:cubicBezTo>
                      <a:pt x="10" y="6"/>
                      <a:pt x="9" y="6"/>
                      <a:pt x="8" y="6"/>
                    </a:cubicBezTo>
                    <a:cubicBezTo>
                      <a:pt x="7" y="6"/>
                      <a:pt x="6" y="6"/>
                      <a:pt x="5" y="6"/>
                    </a:cubicBezTo>
                    <a:cubicBezTo>
                      <a:pt x="4" y="6"/>
                      <a:pt x="4" y="7"/>
                      <a:pt x="3" y="7"/>
                    </a:cubicBezTo>
                    <a:close/>
                    <a:moveTo>
                      <a:pt x="3" y="0"/>
                    </a:moveTo>
                    <a:cubicBezTo>
                      <a:pt x="2" y="0"/>
                      <a:pt x="1" y="0"/>
                      <a:pt x="1" y="0"/>
                    </a:cubicBezTo>
                    <a:cubicBezTo>
                      <a:pt x="1" y="0"/>
                      <a:pt x="0" y="0"/>
                      <a:pt x="0" y="0"/>
                    </a:cubicBezTo>
                    <a:cubicBezTo>
                      <a:pt x="0" y="0"/>
                      <a:pt x="0" y="0"/>
                      <a:pt x="0" y="0"/>
                    </a:cubicBezTo>
                    <a:cubicBezTo>
                      <a:pt x="0" y="1"/>
                      <a:pt x="2" y="1"/>
                      <a:pt x="2" y="3"/>
                    </a:cubicBezTo>
                    <a:cubicBezTo>
                      <a:pt x="2" y="4"/>
                      <a:pt x="2" y="4"/>
                      <a:pt x="2" y="4"/>
                    </a:cubicBezTo>
                    <a:cubicBezTo>
                      <a:pt x="1" y="5"/>
                      <a:pt x="1" y="6"/>
                      <a:pt x="1" y="7"/>
                    </a:cubicBezTo>
                    <a:cubicBezTo>
                      <a:pt x="1" y="7"/>
                      <a:pt x="1" y="7"/>
                      <a:pt x="1" y="7"/>
                    </a:cubicBezTo>
                    <a:cubicBezTo>
                      <a:pt x="1" y="7"/>
                      <a:pt x="1" y="7"/>
                      <a:pt x="1" y="7"/>
                    </a:cubicBezTo>
                    <a:cubicBezTo>
                      <a:pt x="2" y="7"/>
                      <a:pt x="4" y="7"/>
                      <a:pt x="6" y="7"/>
                    </a:cubicBezTo>
                    <a:cubicBezTo>
                      <a:pt x="9" y="7"/>
                      <a:pt x="12" y="7"/>
                      <a:pt x="12" y="7"/>
                    </a:cubicBezTo>
                    <a:cubicBezTo>
                      <a:pt x="13" y="7"/>
                      <a:pt x="13" y="7"/>
                      <a:pt x="13" y="8"/>
                    </a:cubicBezTo>
                    <a:cubicBezTo>
                      <a:pt x="13" y="7"/>
                      <a:pt x="13" y="7"/>
                      <a:pt x="13" y="7"/>
                    </a:cubicBezTo>
                    <a:cubicBezTo>
                      <a:pt x="13" y="7"/>
                      <a:pt x="13" y="7"/>
                      <a:pt x="13" y="7"/>
                    </a:cubicBezTo>
                    <a:cubicBezTo>
                      <a:pt x="13" y="5"/>
                      <a:pt x="12" y="4"/>
                      <a:pt x="12" y="3"/>
                    </a:cubicBezTo>
                    <a:cubicBezTo>
                      <a:pt x="12" y="3"/>
                      <a:pt x="12" y="2"/>
                      <a:pt x="13" y="2"/>
                    </a:cubicBezTo>
                    <a:cubicBezTo>
                      <a:pt x="14" y="1"/>
                      <a:pt x="14" y="1"/>
                      <a:pt x="14" y="0"/>
                    </a:cubicBezTo>
                    <a:cubicBezTo>
                      <a:pt x="14" y="0"/>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4" name="Freeform 563"/>
              <p:cNvSpPr>
                <a:spLocks noEditPoints="1"/>
              </p:cNvSpPr>
              <p:nvPr/>
            </p:nvSpPr>
            <p:spPr bwMode="auto">
              <a:xfrm>
                <a:off x="3054" y="1784"/>
                <a:ext cx="34" cy="19"/>
              </a:xfrm>
              <a:custGeom>
                <a:avLst/>
                <a:gdLst>
                  <a:gd name="T0" fmla="*/ 14 w 16"/>
                  <a:gd name="T1" fmla="*/ 0 h 9"/>
                  <a:gd name="T2" fmla="*/ 14 w 16"/>
                  <a:gd name="T3" fmla="*/ 1 h 9"/>
                  <a:gd name="T4" fmla="*/ 13 w 16"/>
                  <a:gd name="T5" fmla="*/ 1 h 9"/>
                  <a:gd name="T6" fmla="*/ 14 w 16"/>
                  <a:gd name="T7" fmla="*/ 1 h 9"/>
                  <a:gd name="T8" fmla="*/ 15 w 16"/>
                  <a:gd name="T9" fmla="*/ 1 h 9"/>
                  <a:gd name="T10" fmla="*/ 14 w 16"/>
                  <a:gd name="T11" fmla="*/ 3 h 9"/>
                  <a:gd name="T12" fmla="*/ 13 w 16"/>
                  <a:gd name="T13" fmla="*/ 4 h 9"/>
                  <a:gd name="T14" fmla="*/ 14 w 16"/>
                  <a:gd name="T15" fmla="*/ 8 h 9"/>
                  <a:gd name="T16" fmla="*/ 14 w 16"/>
                  <a:gd name="T17" fmla="*/ 8 h 9"/>
                  <a:gd name="T18" fmla="*/ 14 w 16"/>
                  <a:gd name="T19" fmla="*/ 9 h 9"/>
                  <a:gd name="T20" fmla="*/ 14 w 16"/>
                  <a:gd name="T21" fmla="*/ 9 h 9"/>
                  <a:gd name="T22" fmla="*/ 15 w 16"/>
                  <a:gd name="T23" fmla="*/ 7 h 9"/>
                  <a:gd name="T24" fmla="*/ 14 w 16"/>
                  <a:gd name="T25" fmla="*/ 3 h 9"/>
                  <a:gd name="T26" fmla="*/ 14 w 16"/>
                  <a:gd name="T27" fmla="*/ 0 h 9"/>
                  <a:gd name="T28" fmla="*/ 2 w 16"/>
                  <a:gd name="T29" fmla="*/ 0 h 9"/>
                  <a:gd name="T30" fmla="*/ 1 w 16"/>
                  <a:gd name="T31" fmla="*/ 1 h 9"/>
                  <a:gd name="T32" fmla="*/ 3 w 16"/>
                  <a:gd name="T33" fmla="*/ 5 h 9"/>
                  <a:gd name="T34" fmla="*/ 2 w 16"/>
                  <a:gd name="T35" fmla="*/ 9 h 9"/>
                  <a:gd name="T36" fmla="*/ 2 w 16"/>
                  <a:gd name="T37" fmla="*/ 8 h 9"/>
                  <a:gd name="T38" fmla="*/ 2 w 16"/>
                  <a:gd name="T39" fmla="*/ 8 h 9"/>
                  <a:gd name="T40" fmla="*/ 3 w 16"/>
                  <a:gd name="T41" fmla="*/ 5 h 9"/>
                  <a:gd name="T42" fmla="*/ 3 w 16"/>
                  <a:gd name="T43" fmla="*/ 4 h 9"/>
                  <a:gd name="T44" fmla="*/ 1 w 16"/>
                  <a:gd name="T45" fmla="*/ 1 h 9"/>
                  <a:gd name="T46" fmla="*/ 1 w 16"/>
                  <a:gd name="T47" fmla="*/ 1 h 9"/>
                  <a:gd name="T48" fmla="*/ 2 w 16"/>
                  <a:gd name="T49" fmla="*/ 1 h 9"/>
                  <a:gd name="T50" fmla="*/ 4 w 16"/>
                  <a:gd name="T51" fmla="*/ 1 h 9"/>
                  <a:gd name="T52" fmla="*/ 9 w 16"/>
                  <a:gd name="T53" fmla="*/ 1 h 9"/>
                  <a:gd name="T54" fmla="*/ 9 w 16"/>
                  <a:gd name="T55" fmla="*/ 1 h 9"/>
                  <a:gd name="T56" fmla="*/ 2 w 16"/>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9">
                    <a:moveTo>
                      <a:pt x="14" y="0"/>
                    </a:moveTo>
                    <a:cubicBezTo>
                      <a:pt x="14" y="1"/>
                      <a:pt x="14" y="1"/>
                      <a:pt x="14" y="1"/>
                    </a:cubicBezTo>
                    <a:cubicBezTo>
                      <a:pt x="13" y="1"/>
                      <a:pt x="13" y="1"/>
                      <a:pt x="13" y="1"/>
                    </a:cubicBezTo>
                    <a:cubicBezTo>
                      <a:pt x="14" y="1"/>
                      <a:pt x="14" y="1"/>
                      <a:pt x="14" y="1"/>
                    </a:cubicBezTo>
                    <a:cubicBezTo>
                      <a:pt x="15" y="1"/>
                      <a:pt x="15" y="1"/>
                      <a:pt x="15" y="1"/>
                    </a:cubicBezTo>
                    <a:cubicBezTo>
                      <a:pt x="15" y="2"/>
                      <a:pt x="15" y="2"/>
                      <a:pt x="14" y="3"/>
                    </a:cubicBezTo>
                    <a:cubicBezTo>
                      <a:pt x="13" y="3"/>
                      <a:pt x="13" y="4"/>
                      <a:pt x="13" y="4"/>
                    </a:cubicBezTo>
                    <a:cubicBezTo>
                      <a:pt x="13" y="5"/>
                      <a:pt x="14" y="6"/>
                      <a:pt x="14" y="8"/>
                    </a:cubicBezTo>
                    <a:cubicBezTo>
                      <a:pt x="14" y="8"/>
                      <a:pt x="14" y="8"/>
                      <a:pt x="14" y="8"/>
                    </a:cubicBezTo>
                    <a:cubicBezTo>
                      <a:pt x="14" y="9"/>
                      <a:pt x="14" y="9"/>
                      <a:pt x="14" y="9"/>
                    </a:cubicBezTo>
                    <a:cubicBezTo>
                      <a:pt x="14" y="9"/>
                      <a:pt x="14" y="9"/>
                      <a:pt x="14" y="9"/>
                    </a:cubicBezTo>
                    <a:cubicBezTo>
                      <a:pt x="15" y="9"/>
                      <a:pt x="15" y="8"/>
                      <a:pt x="15" y="7"/>
                    </a:cubicBezTo>
                    <a:cubicBezTo>
                      <a:pt x="14" y="5"/>
                      <a:pt x="12" y="5"/>
                      <a:pt x="14" y="3"/>
                    </a:cubicBezTo>
                    <a:cubicBezTo>
                      <a:pt x="16" y="1"/>
                      <a:pt x="16" y="1"/>
                      <a:pt x="14" y="0"/>
                    </a:cubicBezTo>
                    <a:close/>
                    <a:moveTo>
                      <a:pt x="2" y="0"/>
                    </a:moveTo>
                    <a:cubicBezTo>
                      <a:pt x="1" y="1"/>
                      <a:pt x="1" y="1"/>
                      <a:pt x="1" y="1"/>
                    </a:cubicBezTo>
                    <a:cubicBezTo>
                      <a:pt x="1" y="3"/>
                      <a:pt x="3" y="3"/>
                      <a:pt x="3" y="5"/>
                    </a:cubicBezTo>
                    <a:cubicBezTo>
                      <a:pt x="2" y="6"/>
                      <a:pt x="0" y="8"/>
                      <a:pt x="2" y="9"/>
                    </a:cubicBezTo>
                    <a:cubicBezTo>
                      <a:pt x="2" y="8"/>
                      <a:pt x="2" y="8"/>
                      <a:pt x="2" y="8"/>
                    </a:cubicBezTo>
                    <a:cubicBezTo>
                      <a:pt x="2" y="8"/>
                      <a:pt x="2" y="8"/>
                      <a:pt x="2" y="8"/>
                    </a:cubicBezTo>
                    <a:cubicBezTo>
                      <a:pt x="2" y="7"/>
                      <a:pt x="2" y="6"/>
                      <a:pt x="3" y="5"/>
                    </a:cubicBezTo>
                    <a:cubicBezTo>
                      <a:pt x="3" y="4"/>
                      <a:pt x="3" y="4"/>
                      <a:pt x="3" y="4"/>
                    </a:cubicBezTo>
                    <a:cubicBezTo>
                      <a:pt x="3" y="2"/>
                      <a:pt x="1" y="2"/>
                      <a:pt x="1" y="1"/>
                    </a:cubicBezTo>
                    <a:cubicBezTo>
                      <a:pt x="1" y="1"/>
                      <a:pt x="1" y="1"/>
                      <a:pt x="1" y="1"/>
                    </a:cubicBezTo>
                    <a:cubicBezTo>
                      <a:pt x="1" y="1"/>
                      <a:pt x="2" y="1"/>
                      <a:pt x="2" y="1"/>
                    </a:cubicBezTo>
                    <a:cubicBezTo>
                      <a:pt x="2" y="1"/>
                      <a:pt x="3" y="1"/>
                      <a:pt x="4" y="1"/>
                    </a:cubicBezTo>
                    <a:cubicBezTo>
                      <a:pt x="5" y="1"/>
                      <a:pt x="7" y="1"/>
                      <a:pt x="9" y="1"/>
                    </a:cubicBezTo>
                    <a:cubicBezTo>
                      <a:pt x="9" y="1"/>
                      <a:pt x="9" y="1"/>
                      <a:pt x="9" y="1"/>
                    </a:cubicBezTo>
                    <a:cubicBezTo>
                      <a:pt x="6" y="1"/>
                      <a:pt x="3"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5" name="Freeform 564"/>
              <p:cNvSpPr>
                <a:spLocks/>
              </p:cNvSpPr>
              <p:nvPr/>
            </p:nvSpPr>
            <p:spPr bwMode="auto">
              <a:xfrm>
                <a:off x="3062" y="1788"/>
                <a:ext cx="17" cy="11"/>
              </a:xfrm>
              <a:custGeom>
                <a:avLst/>
                <a:gdLst>
                  <a:gd name="T0" fmla="*/ 7 w 8"/>
                  <a:gd name="T1" fmla="*/ 3 h 5"/>
                  <a:gd name="T2" fmla="*/ 5 w 8"/>
                  <a:gd name="T3" fmla="*/ 3 h 5"/>
                  <a:gd name="T4" fmla="*/ 6 w 8"/>
                  <a:gd name="T5" fmla="*/ 1 h 5"/>
                  <a:gd name="T6" fmla="*/ 6 w 8"/>
                  <a:gd name="T7" fmla="*/ 1 h 5"/>
                  <a:gd name="T8" fmla="*/ 7 w 8"/>
                  <a:gd name="T9" fmla="*/ 0 h 5"/>
                  <a:gd name="T10" fmla="*/ 6 w 8"/>
                  <a:gd name="T11" fmla="*/ 0 h 5"/>
                  <a:gd name="T12" fmla="*/ 4 w 8"/>
                  <a:gd name="T13" fmla="*/ 0 h 5"/>
                  <a:gd name="T14" fmla="*/ 2 w 8"/>
                  <a:gd name="T15" fmla="*/ 0 h 5"/>
                  <a:gd name="T16" fmla="*/ 1 w 8"/>
                  <a:gd name="T17" fmla="*/ 0 h 5"/>
                  <a:gd name="T18" fmla="*/ 0 w 8"/>
                  <a:gd name="T19" fmla="*/ 0 h 5"/>
                  <a:gd name="T20" fmla="*/ 1 w 8"/>
                  <a:gd name="T21" fmla="*/ 1 h 5"/>
                  <a:gd name="T22" fmla="*/ 3 w 8"/>
                  <a:gd name="T23" fmla="*/ 2 h 5"/>
                  <a:gd name="T24" fmla="*/ 3 w 8"/>
                  <a:gd name="T25" fmla="*/ 3 h 5"/>
                  <a:gd name="T26" fmla="*/ 2 w 8"/>
                  <a:gd name="T27" fmla="*/ 3 h 5"/>
                  <a:gd name="T28" fmla="*/ 2 w 8"/>
                  <a:gd name="T29" fmla="*/ 3 h 5"/>
                  <a:gd name="T30" fmla="*/ 1 w 8"/>
                  <a:gd name="T31" fmla="*/ 4 h 5"/>
                  <a:gd name="T32" fmla="*/ 1 w 8"/>
                  <a:gd name="T33" fmla="*/ 5 h 5"/>
                  <a:gd name="T34" fmla="*/ 5 w 8"/>
                  <a:gd name="T35" fmla="*/ 5 h 5"/>
                  <a:gd name="T36" fmla="*/ 6 w 8"/>
                  <a:gd name="T37" fmla="*/ 5 h 5"/>
                  <a:gd name="T38" fmla="*/ 8 w 8"/>
                  <a:gd name="T39" fmla="*/ 5 h 5"/>
                  <a:gd name="T40" fmla="*/ 7 w 8"/>
                  <a:gd name="T41" fmla="*/ 4 h 5"/>
                  <a:gd name="T42" fmla="*/ 7 w 8"/>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5">
                    <a:moveTo>
                      <a:pt x="7" y="3"/>
                    </a:moveTo>
                    <a:cubicBezTo>
                      <a:pt x="6" y="3"/>
                      <a:pt x="6" y="3"/>
                      <a:pt x="5" y="3"/>
                    </a:cubicBezTo>
                    <a:cubicBezTo>
                      <a:pt x="5" y="2"/>
                      <a:pt x="5" y="2"/>
                      <a:pt x="6" y="1"/>
                    </a:cubicBezTo>
                    <a:cubicBezTo>
                      <a:pt x="6" y="1"/>
                      <a:pt x="6" y="1"/>
                      <a:pt x="6" y="1"/>
                    </a:cubicBezTo>
                    <a:cubicBezTo>
                      <a:pt x="7" y="0"/>
                      <a:pt x="7" y="0"/>
                      <a:pt x="7" y="0"/>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1"/>
                      <a:pt x="3" y="2"/>
                    </a:cubicBezTo>
                    <a:cubicBezTo>
                      <a:pt x="3" y="3"/>
                      <a:pt x="3" y="3"/>
                      <a:pt x="3" y="3"/>
                    </a:cubicBezTo>
                    <a:cubicBezTo>
                      <a:pt x="2" y="3"/>
                      <a:pt x="2" y="3"/>
                      <a:pt x="2" y="3"/>
                    </a:cubicBezTo>
                    <a:cubicBezTo>
                      <a:pt x="2" y="3"/>
                      <a:pt x="2" y="3"/>
                      <a:pt x="2" y="3"/>
                    </a:cubicBezTo>
                    <a:cubicBezTo>
                      <a:pt x="1" y="4"/>
                      <a:pt x="1" y="4"/>
                      <a:pt x="1" y="4"/>
                    </a:cubicBezTo>
                    <a:cubicBezTo>
                      <a:pt x="0" y="4"/>
                      <a:pt x="1" y="5"/>
                      <a:pt x="1" y="5"/>
                    </a:cubicBezTo>
                    <a:cubicBezTo>
                      <a:pt x="2" y="5"/>
                      <a:pt x="3" y="5"/>
                      <a:pt x="5" y="5"/>
                    </a:cubicBezTo>
                    <a:cubicBezTo>
                      <a:pt x="5" y="5"/>
                      <a:pt x="6" y="5"/>
                      <a:pt x="6" y="5"/>
                    </a:cubicBezTo>
                    <a:cubicBezTo>
                      <a:pt x="7" y="5"/>
                      <a:pt x="8" y="5"/>
                      <a:pt x="8" y="5"/>
                    </a:cubicBezTo>
                    <a:cubicBezTo>
                      <a:pt x="8" y="4"/>
                      <a:pt x="8" y="4"/>
                      <a:pt x="7" y="4"/>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6" name="Freeform 565"/>
              <p:cNvSpPr>
                <a:spLocks/>
              </p:cNvSpPr>
              <p:nvPr/>
            </p:nvSpPr>
            <p:spPr bwMode="auto">
              <a:xfrm>
                <a:off x="3056" y="1780"/>
                <a:ext cx="30" cy="6"/>
              </a:xfrm>
              <a:custGeom>
                <a:avLst/>
                <a:gdLst>
                  <a:gd name="T0" fmla="*/ 1 w 14"/>
                  <a:gd name="T1" fmla="*/ 2 h 3"/>
                  <a:gd name="T2" fmla="*/ 2 w 14"/>
                  <a:gd name="T3" fmla="*/ 1 h 3"/>
                  <a:gd name="T4" fmla="*/ 12 w 14"/>
                  <a:gd name="T5" fmla="*/ 1 h 3"/>
                  <a:gd name="T6" fmla="*/ 13 w 14"/>
                  <a:gd name="T7" fmla="*/ 2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1"/>
                    </a:cubicBezTo>
                    <a:cubicBezTo>
                      <a:pt x="3" y="0"/>
                      <a:pt x="12" y="0"/>
                      <a:pt x="12" y="1"/>
                    </a:cubicBezTo>
                    <a:cubicBezTo>
                      <a:pt x="14" y="1"/>
                      <a:pt x="14" y="2"/>
                      <a:pt x="13" y="2"/>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7" name="Freeform 566"/>
              <p:cNvSpPr>
                <a:spLocks/>
              </p:cNvSpPr>
              <p:nvPr/>
            </p:nvSpPr>
            <p:spPr bwMode="auto">
              <a:xfrm>
                <a:off x="3058" y="1780"/>
                <a:ext cx="26" cy="6"/>
              </a:xfrm>
              <a:custGeom>
                <a:avLst/>
                <a:gdLst>
                  <a:gd name="T0" fmla="*/ 0 w 12"/>
                  <a:gd name="T1" fmla="*/ 2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1 h 3"/>
                  <a:gd name="T16" fmla="*/ 1 w 12"/>
                  <a:gd name="T17" fmla="*/ 1 h 3"/>
                  <a:gd name="T18" fmla="*/ 0 w 12"/>
                  <a:gd name="T19" fmla="*/ 2 h 3"/>
                  <a:gd name="T20" fmla="*/ 0 w 12"/>
                  <a:gd name="T21" fmla="*/ 2 h 3"/>
                  <a:gd name="T22" fmla="*/ 0 w 12"/>
                  <a:gd name="T23" fmla="*/ 2 h 3"/>
                  <a:gd name="T24" fmla="*/ 0 w 12"/>
                  <a:gd name="T25" fmla="*/ 2 h 3"/>
                  <a:gd name="T26" fmla="*/ 0 w 12"/>
                  <a:gd name="T27" fmla="*/ 2 h 3"/>
                  <a:gd name="T28" fmla="*/ 0 w 12"/>
                  <a:gd name="T29" fmla="*/ 1 h 3"/>
                  <a:gd name="T30" fmla="*/ 5 w 12"/>
                  <a:gd name="T31" fmla="*/ 0 h 3"/>
                  <a:gd name="T32" fmla="*/ 11 w 12"/>
                  <a:gd name="T33" fmla="*/ 1 h 3"/>
                  <a:gd name="T34" fmla="*/ 12 w 12"/>
                  <a:gd name="T35" fmla="*/ 2 h 3"/>
                  <a:gd name="T36" fmla="*/ 12 w 12"/>
                  <a:gd name="T37" fmla="*/ 3 h 3"/>
                  <a:gd name="T38" fmla="*/ 9 w 12"/>
                  <a:gd name="T39" fmla="*/ 3 h 3"/>
                  <a:gd name="T40" fmla="*/ 0 w 12"/>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2"/>
                      <a:pt x="12" y="1"/>
                      <a:pt x="11" y="1"/>
                    </a:cubicBezTo>
                    <a:cubicBezTo>
                      <a:pt x="11" y="1"/>
                      <a:pt x="8" y="1"/>
                      <a:pt x="5" y="1"/>
                    </a:cubicBezTo>
                    <a:cubicBezTo>
                      <a:pt x="3" y="1"/>
                      <a:pt x="1" y="1"/>
                      <a:pt x="1"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1" y="0"/>
                      <a:pt x="3" y="0"/>
                      <a:pt x="5" y="0"/>
                    </a:cubicBezTo>
                    <a:cubicBezTo>
                      <a:pt x="8" y="0"/>
                      <a:pt x="11" y="0"/>
                      <a:pt x="11" y="1"/>
                    </a:cubicBezTo>
                    <a:cubicBezTo>
                      <a:pt x="12" y="1"/>
                      <a:pt x="12" y="1"/>
                      <a:pt x="12" y="2"/>
                    </a:cubicBezTo>
                    <a:cubicBezTo>
                      <a:pt x="12" y="2"/>
                      <a:pt x="12" y="3"/>
                      <a:pt x="12" y="3"/>
                    </a:cubicBezTo>
                    <a:cubicBezTo>
                      <a:pt x="11" y="3"/>
                      <a:pt x="10" y="3"/>
                      <a:pt x="9" y="3"/>
                    </a:cubicBezTo>
                    <a:cubicBezTo>
                      <a:pt x="6" y="3"/>
                      <a:pt x="1" y="3"/>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8" name="Freeform 567"/>
              <p:cNvSpPr>
                <a:spLocks noEditPoints="1"/>
              </p:cNvSpPr>
              <p:nvPr/>
            </p:nvSpPr>
            <p:spPr bwMode="auto">
              <a:xfrm>
                <a:off x="3058" y="1782"/>
                <a:ext cx="26" cy="2"/>
              </a:xfrm>
              <a:custGeom>
                <a:avLst/>
                <a:gdLst>
                  <a:gd name="T0" fmla="*/ 3 w 12"/>
                  <a:gd name="T1" fmla="*/ 1 h 1"/>
                  <a:gd name="T2" fmla="*/ 1 w 12"/>
                  <a:gd name="T3" fmla="*/ 1 h 1"/>
                  <a:gd name="T4" fmla="*/ 2 w 12"/>
                  <a:gd name="T5" fmla="*/ 0 h 1"/>
                  <a:gd name="T6" fmla="*/ 3 w 12"/>
                  <a:gd name="T7" fmla="*/ 0 h 1"/>
                  <a:gd name="T8" fmla="*/ 7 w 12"/>
                  <a:gd name="T9" fmla="*/ 0 h 1"/>
                  <a:gd name="T10" fmla="*/ 11 w 12"/>
                  <a:gd name="T11" fmla="*/ 1 h 1"/>
                  <a:gd name="T12" fmla="*/ 10 w 12"/>
                  <a:gd name="T13" fmla="*/ 1 h 1"/>
                  <a:gd name="T14" fmla="*/ 8 w 12"/>
                  <a:gd name="T15" fmla="*/ 1 h 1"/>
                  <a:gd name="T16" fmla="*/ 7 w 12"/>
                  <a:gd name="T17" fmla="*/ 1 h 1"/>
                  <a:gd name="T18" fmla="*/ 5 w 12"/>
                  <a:gd name="T19" fmla="*/ 1 h 1"/>
                  <a:gd name="T20" fmla="*/ 3 w 12"/>
                  <a:gd name="T21" fmla="*/ 1 h 1"/>
                  <a:gd name="T22" fmla="*/ 5 w 12"/>
                  <a:gd name="T23" fmla="*/ 0 h 1"/>
                  <a:gd name="T24" fmla="*/ 1 w 12"/>
                  <a:gd name="T25" fmla="*/ 0 h 1"/>
                  <a:gd name="T26" fmla="*/ 0 w 12"/>
                  <a:gd name="T27" fmla="*/ 1 h 1"/>
                  <a:gd name="T28" fmla="*/ 0 w 12"/>
                  <a:gd name="T29" fmla="*/ 1 h 1"/>
                  <a:gd name="T30" fmla="*/ 9 w 12"/>
                  <a:gd name="T31" fmla="*/ 1 h 1"/>
                  <a:gd name="T32" fmla="*/ 9 w 12"/>
                  <a:gd name="T33" fmla="*/ 1 h 1"/>
                  <a:gd name="T34" fmla="*/ 11 w 12"/>
                  <a:gd name="T35" fmla="*/ 1 h 1"/>
                  <a:gd name="T36" fmla="*/ 12 w 12"/>
                  <a:gd name="T37" fmla="*/ 1 h 1"/>
                  <a:gd name="T38" fmla="*/ 11 w 12"/>
                  <a:gd name="T39" fmla="*/ 0 h 1"/>
                  <a:gd name="T40" fmla="*/ 5 w 12"/>
                  <a:gd name="T41" fmla="*/ 0 h 1"/>
                  <a:gd name="T42" fmla="*/ 5 w 12"/>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
                    <a:moveTo>
                      <a:pt x="3" y="1"/>
                    </a:moveTo>
                    <a:cubicBezTo>
                      <a:pt x="2" y="1"/>
                      <a:pt x="1" y="1"/>
                      <a:pt x="1" y="1"/>
                    </a:cubicBezTo>
                    <a:cubicBezTo>
                      <a:pt x="1" y="1"/>
                      <a:pt x="1" y="0"/>
                      <a:pt x="2" y="0"/>
                    </a:cubicBezTo>
                    <a:cubicBezTo>
                      <a:pt x="3" y="0"/>
                      <a:pt x="3" y="0"/>
                      <a:pt x="3" y="0"/>
                    </a:cubicBezTo>
                    <a:cubicBezTo>
                      <a:pt x="4" y="0"/>
                      <a:pt x="5" y="0"/>
                      <a:pt x="7" y="0"/>
                    </a:cubicBezTo>
                    <a:cubicBezTo>
                      <a:pt x="9" y="0"/>
                      <a:pt x="11" y="0"/>
                      <a:pt x="11" y="1"/>
                    </a:cubicBezTo>
                    <a:cubicBezTo>
                      <a:pt x="11" y="1"/>
                      <a:pt x="11" y="1"/>
                      <a:pt x="10"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0"/>
                      <a:pt x="0" y="0"/>
                      <a:pt x="0" y="1"/>
                    </a:cubicBezTo>
                    <a:cubicBezTo>
                      <a:pt x="0" y="1"/>
                      <a:pt x="0" y="1"/>
                      <a:pt x="0" y="1"/>
                    </a:cubicBezTo>
                    <a:cubicBezTo>
                      <a:pt x="1" y="1"/>
                      <a:pt x="6" y="1"/>
                      <a:pt x="9" y="1"/>
                    </a:cubicBezTo>
                    <a:cubicBezTo>
                      <a:pt x="9" y="1"/>
                      <a:pt x="9" y="1"/>
                      <a:pt x="9" y="1"/>
                    </a:cubicBezTo>
                    <a:cubicBezTo>
                      <a:pt x="10" y="1"/>
                      <a:pt x="11" y="1"/>
                      <a:pt x="11" y="1"/>
                    </a:cubicBezTo>
                    <a:cubicBezTo>
                      <a:pt x="12" y="1"/>
                      <a:pt x="12" y="1"/>
                      <a:pt x="12" y="1"/>
                    </a:cubicBezTo>
                    <a:cubicBezTo>
                      <a:pt x="12" y="1"/>
                      <a:pt x="12" y="0"/>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9" name="Freeform 568"/>
              <p:cNvSpPr>
                <a:spLocks noEditPoints="1"/>
              </p:cNvSpPr>
              <p:nvPr/>
            </p:nvSpPr>
            <p:spPr bwMode="auto">
              <a:xfrm>
                <a:off x="3056" y="1780"/>
                <a:ext cx="30" cy="6"/>
              </a:xfrm>
              <a:custGeom>
                <a:avLst/>
                <a:gdLst>
                  <a:gd name="T0" fmla="*/ 1 w 14"/>
                  <a:gd name="T1" fmla="*/ 2 h 3"/>
                  <a:gd name="T2" fmla="*/ 1 w 14"/>
                  <a:gd name="T3" fmla="*/ 2 h 3"/>
                  <a:gd name="T4" fmla="*/ 2 w 14"/>
                  <a:gd name="T5" fmla="*/ 1 h 3"/>
                  <a:gd name="T6" fmla="*/ 6 w 14"/>
                  <a:gd name="T7" fmla="*/ 1 h 3"/>
                  <a:gd name="T8" fmla="*/ 6 w 14"/>
                  <a:gd name="T9" fmla="*/ 1 h 3"/>
                  <a:gd name="T10" fmla="*/ 6 w 14"/>
                  <a:gd name="T11" fmla="*/ 1 h 3"/>
                  <a:gd name="T12" fmla="*/ 12 w 14"/>
                  <a:gd name="T13" fmla="*/ 1 h 3"/>
                  <a:gd name="T14" fmla="*/ 13 w 14"/>
                  <a:gd name="T15" fmla="*/ 2 h 3"/>
                  <a:gd name="T16" fmla="*/ 12 w 14"/>
                  <a:gd name="T17" fmla="*/ 2 h 3"/>
                  <a:gd name="T18" fmla="*/ 10 w 14"/>
                  <a:gd name="T19" fmla="*/ 2 h 3"/>
                  <a:gd name="T20" fmla="*/ 10 w 14"/>
                  <a:gd name="T21" fmla="*/ 2 h 3"/>
                  <a:gd name="T22" fmla="*/ 1 w 14"/>
                  <a:gd name="T23" fmla="*/ 2 h 3"/>
                  <a:gd name="T24" fmla="*/ 6 w 14"/>
                  <a:gd name="T25" fmla="*/ 0 h 3"/>
                  <a:gd name="T26" fmla="*/ 2 w 14"/>
                  <a:gd name="T27" fmla="*/ 1 h 3"/>
                  <a:gd name="T28" fmla="*/ 1 w 14"/>
                  <a:gd name="T29" fmla="*/ 2 h 3"/>
                  <a:gd name="T30" fmla="*/ 10 w 14"/>
                  <a:gd name="T31" fmla="*/ 3 h 3"/>
                  <a:gd name="T32" fmla="*/ 13 w 14"/>
                  <a:gd name="T33" fmla="*/ 2 h 3"/>
                  <a:gd name="T34" fmla="*/ 12 w 14"/>
                  <a:gd name="T35" fmla="*/ 1 h 3"/>
                  <a:gd name="T36" fmla="*/ 6 w 1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3">
                    <a:moveTo>
                      <a:pt x="1" y="2"/>
                    </a:moveTo>
                    <a:cubicBezTo>
                      <a:pt x="1" y="2"/>
                      <a:pt x="1" y="2"/>
                      <a:pt x="1" y="2"/>
                    </a:cubicBezTo>
                    <a:cubicBezTo>
                      <a:pt x="1" y="1"/>
                      <a:pt x="1" y="1"/>
                      <a:pt x="2" y="1"/>
                    </a:cubicBezTo>
                    <a:cubicBezTo>
                      <a:pt x="2" y="1"/>
                      <a:pt x="4" y="1"/>
                      <a:pt x="6" y="1"/>
                    </a:cubicBezTo>
                    <a:cubicBezTo>
                      <a:pt x="6" y="1"/>
                      <a:pt x="6" y="1"/>
                      <a:pt x="6" y="1"/>
                    </a:cubicBezTo>
                    <a:cubicBezTo>
                      <a:pt x="6" y="1"/>
                      <a:pt x="6" y="1"/>
                      <a:pt x="6" y="1"/>
                    </a:cubicBezTo>
                    <a:cubicBezTo>
                      <a:pt x="9" y="1"/>
                      <a:pt x="12" y="1"/>
                      <a:pt x="12" y="1"/>
                    </a:cubicBezTo>
                    <a:cubicBezTo>
                      <a:pt x="13" y="1"/>
                      <a:pt x="13" y="2"/>
                      <a:pt x="13" y="2"/>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1"/>
                    </a:cubicBezTo>
                    <a:cubicBezTo>
                      <a:pt x="0" y="1"/>
                      <a:pt x="1" y="2"/>
                      <a:pt x="1" y="2"/>
                    </a:cubicBezTo>
                    <a:cubicBezTo>
                      <a:pt x="2" y="2"/>
                      <a:pt x="7" y="3"/>
                      <a:pt x="10" y="3"/>
                    </a:cubicBezTo>
                    <a:cubicBezTo>
                      <a:pt x="11" y="3"/>
                      <a:pt x="12" y="3"/>
                      <a:pt x="13" y="2"/>
                    </a:cubicBezTo>
                    <a:cubicBezTo>
                      <a:pt x="14" y="2"/>
                      <a:pt x="14" y="1"/>
                      <a:pt x="12" y="1"/>
                    </a:cubicBezTo>
                    <a:cubicBezTo>
                      <a:pt x="12" y="1"/>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0" name="Freeform 569"/>
              <p:cNvSpPr>
                <a:spLocks/>
              </p:cNvSpPr>
              <p:nvPr/>
            </p:nvSpPr>
            <p:spPr bwMode="auto">
              <a:xfrm>
                <a:off x="3062" y="1782"/>
                <a:ext cx="17" cy="2"/>
              </a:xfrm>
              <a:custGeom>
                <a:avLst/>
                <a:gdLst>
                  <a:gd name="T0" fmla="*/ 1 w 8"/>
                  <a:gd name="T1" fmla="*/ 0 h 1"/>
                  <a:gd name="T2" fmla="*/ 3 w 8"/>
                  <a:gd name="T3" fmla="*/ 0 h 1"/>
                  <a:gd name="T4" fmla="*/ 8 w 8"/>
                  <a:gd name="T5" fmla="*/ 0 h 1"/>
                  <a:gd name="T6" fmla="*/ 6 w 8"/>
                  <a:gd name="T7" fmla="*/ 1 h 1"/>
                  <a:gd name="T8" fmla="*/ 3 w 8"/>
                  <a:gd name="T9" fmla="*/ 1 h 1"/>
                  <a:gd name="T10" fmla="*/ 0 w 8"/>
                  <a:gd name="T11" fmla="*/ 1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1"/>
                      <a:pt x="8" y="1"/>
                      <a:pt x="6" y="1"/>
                    </a:cubicBezTo>
                    <a:cubicBezTo>
                      <a:pt x="5" y="1"/>
                      <a:pt x="4" y="0"/>
                      <a:pt x="3" y="1"/>
                    </a:cubicBezTo>
                    <a:cubicBezTo>
                      <a:pt x="2" y="1"/>
                      <a:pt x="1" y="1"/>
                      <a:pt x="0" y="1"/>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1" name="Freeform 570"/>
              <p:cNvSpPr>
                <a:spLocks/>
              </p:cNvSpPr>
              <p:nvPr/>
            </p:nvSpPr>
            <p:spPr bwMode="auto">
              <a:xfrm>
                <a:off x="3026" y="1801"/>
                <a:ext cx="87" cy="17"/>
              </a:xfrm>
              <a:custGeom>
                <a:avLst/>
                <a:gdLst>
                  <a:gd name="T0" fmla="*/ 6 w 41"/>
                  <a:gd name="T1" fmla="*/ 5 h 8"/>
                  <a:gd name="T2" fmla="*/ 21 w 41"/>
                  <a:gd name="T3" fmla="*/ 7 h 8"/>
                  <a:gd name="T4" fmla="*/ 35 w 41"/>
                  <a:gd name="T5" fmla="*/ 5 h 8"/>
                  <a:gd name="T6" fmla="*/ 40 w 41"/>
                  <a:gd name="T7" fmla="*/ 0 h 8"/>
                  <a:gd name="T8" fmla="*/ 32 w 41"/>
                  <a:gd name="T9" fmla="*/ 2 h 8"/>
                  <a:gd name="T10" fmla="*/ 26 w 41"/>
                  <a:gd name="T11" fmla="*/ 3 h 8"/>
                  <a:gd name="T12" fmla="*/ 20 w 41"/>
                  <a:gd name="T13" fmla="*/ 3 h 8"/>
                  <a:gd name="T14" fmla="*/ 15 w 41"/>
                  <a:gd name="T15" fmla="*/ 3 h 8"/>
                  <a:gd name="T16" fmla="*/ 9 w 41"/>
                  <a:gd name="T17" fmla="*/ 2 h 8"/>
                  <a:gd name="T18" fmla="*/ 2 w 41"/>
                  <a:gd name="T19" fmla="*/ 0 h 8"/>
                  <a:gd name="T20" fmla="*/ 6 w 41"/>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
                    <a:moveTo>
                      <a:pt x="6" y="5"/>
                    </a:moveTo>
                    <a:cubicBezTo>
                      <a:pt x="11" y="8"/>
                      <a:pt x="17" y="8"/>
                      <a:pt x="21" y="7"/>
                    </a:cubicBezTo>
                    <a:cubicBezTo>
                      <a:pt x="24" y="8"/>
                      <a:pt x="30" y="8"/>
                      <a:pt x="35" y="5"/>
                    </a:cubicBezTo>
                    <a:cubicBezTo>
                      <a:pt x="41" y="3"/>
                      <a:pt x="41" y="1"/>
                      <a:pt x="40" y="0"/>
                    </a:cubicBezTo>
                    <a:cubicBezTo>
                      <a:pt x="38" y="0"/>
                      <a:pt x="35" y="1"/>
                      <a:pt x="32" y="2"/>
                    </a:cubicBezTo>
                    <a:cubicBezTo>
                      <a:pt x="29" y="3"/>
                      <a:pt x="26" y="3"/>
                      <a:pt x="26" y="3"/>
                    </a:cubicBezTo>
                    <a:cubicBezTo>
                      <a:pt x="23" y="3"/>
                      <a:pt x="21" y="3"/>
                      <a:pt x="20" y="3"/>
                    </a:cubicBezTo>
                    <a:cubicBezTo>
                      <a:pt x="18" y="3"/>
                      <a:pt x="17" y="3"/>
                      <a:pt x="15" y="3"/>
                    </a:cubicBezTo>
                    <a:cubicBezTo>
                      <a:pt x="15" y="3"/>
                      <a:pt x="12" y="3"/>
                      <a:pt x="9" y="2"/>
                    </a:cubicBezTo>
                    <a:cubicBezTo>
                      <a:pt x="6" y="1"/>
                      <a:pt x="4" y="0"/>
                      <a:pt x="2" y="0"/>
                    </a:cubicBezTo>
                    <a:cubicBezTo>
                      <a:pt x="0" y="1"/>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2" name="Freeform 571"/>
              <p:cNvSpPr>
                <a:spLocks noEditPoints="1"/>
              </p:cNvSpPr>
              <p:nvPr/>
            </p:nvSpPr>
            <p:spPr bwMode="auto">
              <a:xfrm>
                <a:off x="3028" y="1801"/>
                <a:ext cx="85" cy="17"/>
              </a:xfrm>
              <a:custGeom>
                <a:avLst/>
                <a:gdLst>
                  <a:gd name="T0" fmla="*/ 1 w 40"/>
                  <a:gd name="T1" fmla="*/ 0 h 8"/>
                  <a:gd name="T2" fmla="*/ 9 w 40"/>
                  <a:gd name="T3" fmla="*/ 2 h 8"/>
                  <a:gd name="T4" fmla="*/ 13 w 40"/>
                  <a:gd name="T5" fmla="*/ 3 h 8"/>
                  <a:gd name="T6" fmla="*/ 14 w 40"/>
                  <a:gd name="T7" fmla="*/ 3 h 8"/>
                  <a:gd name="T8" fmla="*/ 16 w 40"/>
                  <a:gd name="T9" fmla="*/ 3 h 8"/>
                  <a:gd name="T10" fmla="*/ 19 w 40"/>
                  <a:gd name="T11" fmla="*/ 3 h 8"/>
                  <a:gd name="T12" fmla="*/ 21 w 40"/>
                  <a:gd name="T13" fmla="*/ 3 h 8"/>
                  <a:gd name="T14" fmla="*/ 25 w 40"/>
                  <a:gd name="T15" fmla="*/ 3 h 8"/>
                  <a:gd name="T16" fmla="*/ 26 w 40"/>
                  <a:gd name="T17" fmla="*/ 3 h 8"/>
                  <a:gd name="T18" fmla="*/ 31 w 40"/>
                  <a:gd name="T19" fmla="*/ 2 h 8"/>
                  <a:gd name="T20" fmla="*/ 38 w 40"/>
                  <a:gd name="T21" fmla="*/ 0 h 8"/>
                  <a:gd name="T22" fmla="*/ 39 w 40"/>
                  <a:gd name="T23" fmla="*/ 0 h 8"/>
                  <a:gd name="T24" fmla="*/ 40 w 40"/>
                  <a:gd name="T25" fmla="*/ 1 h 8"/>
                  <a:gd name="T26" fmla="*/ 35 w 40"/>
                  <a:gd name="T27" fmla="*/ 6 h 8"/>
                  <a:gd name="T28" fmla="*/ 22 w 40"/>
                  <a:gd name="T29" fmla="*/ 8 h 8"/>
                  <a:gd name="T30" fmla="*/ 20 w 40"/>
                  <a:gd name="T31" fmla="*/ 8 h 8"/>
                  <a:gd name="T32" fmla="*/ 18 w 40"/>
                  <a:gd name="T33" fmla="*/ 8 h 8"/>
                  <a:gd name="T34" fmla="*/ 5 w 40"/>
                  <a:gd name="T35" fmla="*/ 6 h 8"/>
                  <a:gd name="T36" fmla="*/ 5 w 40"/>
                  <a:gd name="T37" fmla="*/ 5 h 8"/>
                  <a:gd name="T38" fmla="*/ 5 w 40"/>
                  <a:gd name="T39" fmla="*/ 6 h 8"/>
                  <a:gd name="T40" fmla="*/ 0 w 40"/>
                  <a:gd name="T41" fmla="*/ 1 h 8"/>
                  <a:gd name="T42" fmla="*/ 1 w 40"/>
                  <a:gd name="T43" fmla="*/ 0 h 8"/>
                  <a:gd name="T44" fmla="*/ 1 w 40"/>
                  <a:gd name="T45" fmla="*/ 0 h 8"/>
                  <a:gd name="T46" fmla="*/ 8 w 40"/>
                  <a:gd name="T47" fmla="*/ 2 h 8"/>
                  <a:gd name="T48" fmla="*/ 1 w 40"/>
                  <a:gd name="T49" fmla="*/ 1 h 8"/>
                  <a:gd name="T50" fmla="*/ 1 w 40"/>
                  <a:gd name="T51" fmla="*/ 1 h 8"/>
                  <a:gd name="T52" fmla="*/ 1 w 40"/>
                  <a:gd name="T53" fmla="*/ 1 h 8"/>
                  <a:gd name="T54" fmla="*/ 6 w 40"/>
                  <a:gd name="T55" fmla="*/ 5 h 8"/>
                  <a:gd name="T56" fmla="*/ 18 w 40"/>
                  <a:gd name="T57" fmla="*/ 7 h 8"/>
                  <a:gd name="T58" fmla="*/ 20 w 40"/>
                  <a:gd name="T59" fmla="*/ 7 h 8"/>
                  <a:gd name="T60" fmla="*/ 22 w 40"/>
                  <a:gd name="T61" fmla="*/ 7 h 8"/>
                  <a:gd name="T62" fmla="*/ 34 w 40"/>
                  <a:gd name="T63" fmla="*/ 5 h 8"/>
                  <a:gd name="T64" fmla="*/ 39 w 40"/>
                  <a:gd name="T65" fmla="*/ 1 h 8"/>
                  <a:gd name="T66" fmla="*/ 39 w 40"/>
                  <a:gd name="T67" fmla="*/ 1 h 8"/>
                  <a:gd name="T68" fmla="*/ 38 w 40"/>
                  <a:gd name="T69" fmla="*/ 1 h 8"/>
                  <a:gd name="T70" fmla="*/ 32 w 40"/>
                  <a:gd name="T71" fmla="*/ 2 h 8"/>
                  <a:gd name="T72" fmla="*/ 26 w 40"/>
                  <a:gd name="T73" fmla="*/ 3 h 8"/>
                  <a:gd name="T74" fmla="*/ 25 w 40"/>
                  <a:gd name="T75" fmla="*/ 3 h 8"/>
                  <a:gd name="T76" fmla="*/ 21 w 40"/>
                  <a:gd name="T77" fmla="*/ 3 h 8"/>
                  <a:gd name="T78" fmla="*/ 19 w 40"/>
                  <a:gd name="T79" fmla="*/ 3 h 8"/>
                  <a:gd name="T80" fmla="*/ 16 w 40"/>
                  <a:gd name="T81" fmla="*/ 3 h 8"/>
                  <a:gd name="T82" fmla="*/ 15 w 40"/>
                  <a:gd name="T83" fmla="*/ 3 h 8"/>
                  <a:gd name="T84" fmla="*/ 13 w 40"/>
                  <a:gd name="T85" fmla="*/ 3 h 8"/>
                  <a:gd name="T86" fmla="*/ 8 w 40"/>
                  <a:gd name="T8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
                    <a:moveTo>
                      <a:pt x="1" y="0"/>
                    </a:moveTo>
                    <a:cubicBezTo>
                      <a:pt x="3" y="0"/>
                      <a:pt x="6" y="1"/>
                      <a:pt x="9" y="2"/>
                    </a:cubicBezTo>
                    <a:cubicBezTo>
                      <a:pt x="10" y="2"/>
                      <a:pt x="12" y="3"/>
                      <a:pt x="13" y="3"/>
                    </a:cubicBezTo>
                    <a:cubicBezTo>
                      <a:pt x="14" y="3"/>
                      <a:pt x="14" y="3"/>
                      <a:pt x="14" y="3"/>
                    </a:cubicBezTo>
                    <a:cubicBezTo>
                      <a:pt x="15" y="3"/>
                      <a:pt x="15" y="3"/>
                      <a:pt x="16" y="3"/>
                    </a:cubicBezTo>
                    <a:cubicBezTo>
                      <a:pt x="17" y="3"/>
                      <a:pt x="18" y="3"/>
                      <a:pt x="19" y="3"/>
                    </a:cubicBezTo>
                    <a:cubicBezTo>
                      <a:pt x="19" y="3"/>
                      <a:pt x="20" y="3"/>
                      <a:pt x="21" y="3"/>
                    </a:cubicBezTo>
                    <a:cubicBezTo>
                      <a:pt x="22" y="3"/>
                      <a:pt x="24" y="3"/>
                      <a:pt x="25" y="3"/>
                    </a:cubicBezTo>
                    <a:cubicBezTo>
                      <a:pt x="25" y="3"/>
                      <a:pt x="25" y="3"/>
                      <a:pt x="26" y="3"/>
                    </a:cubicBezTo>
                    <a:cubicBezTo>
                      <a:pt x="27" y="3"/>
                      <a:pt x="29" y="3"/>
                      <a:pt x="31" y="2"/>
                    </a:cubicBezTo>
                    <a:cubicBezTo>
                      <a:pt x="34" y="1"/>
                      <a:pt x="36" y="0"/>
                      <a:pt x="38" y="0"/>
                    </a:cubicBezTo>
                    <a:cubicBezTo>
                      <a:pt x="39" y="0"/>
                      <a:pt x="39" y="0"/>
                      <a:pt x="39" y="0"/>
                    </a:cubicBezTo>
                    <a:cubicBezTo>
                      <a:pt x="40" y="0"/>
                      <a:pt x="40" y="1"/>
                      <a:pt x="40" y="1"/>
                    </a:cubicBezTo>
                    <a:cubicBezTo>
                      <a:pt x="40" y="2"/>
                      <a:pt x="39" y="4"/>
                      <a:pt x="35" y="6"/>
                    </a:cubicBezTo>
                    <a:cubicBezTo>
                      <a:pt x="30" y="7"/>
                      <a:pt x="26" y="8"/>
                      <a:pt x="22" y="8"/>
                    </a:cubicBezTo>
                    <a:cubicBezTo>
                      <a:pt x="21" y="8"/>
                      <a:pt x="20" y="8"/>
                      <a:pt x="20" y="8"/>
                    </a:cubicBezTo>
                    <a:cubicBezTo>
                      <a:pt x="19" y="8"/>
                      <a:pt x="18" y="8"/>
                      <a:pt x="18" y="8"/>
                    </a:cubicBezTo>
                    <a:cubicBezTo>
                      <a:pt x="14" y="8"/>
                      <a:pt x="9" y="7"/>
                      <a:pt x="5" y="6"/>
                    </a:cubicBezTo>
                    <a:cubicBezTo>
                      <a:pt x="5" y="5"/>
                      <a:pt x="5" y="5"/>
                      <a:pt x="5" y="5"/>
                    </a:cubicBezTo>
                    <a:cubicBezTo>
                      <a:pt x="5" y="6"/>
                      <a:pt x="5" y="6"/>
                      <a:pt x="5" y="6"/>
                    </a:cubicBezTo>
                    <a:cubicBezTo>
                      <a:pt x="1" y="4"/>
                      <a:pt x="0" y="2"/>
                      <a:pt x="0" y="1"/>
                    </a:cubicBezTo>
                    <a:cubicBezTo>
                      <a:pt x="0" y="1"/>
                      <a:pt x="0" y="0"/>
                      <a:pt x="1" y="0"/>
                    </a:cubicBezTo>
                    <a:cubicBezTo>
                      <a:pt x="1" y="0"/>
                      <a:pt x="1" y="0"/>
                      <a:pt x="1" y="0"/>
                    </a:cubicBezTo>
                    <a:close/>
                    <a:moveTo>
                      <a:pt x="8" y="2"/>
                    </a:moveTo>
                    <a:cubicBezTo>
                      <a:pt x="5" y="1"/>
                      <a:pt x="3" y="1"/>
                      <a:pt x="1" y="1"/>
                    </a:cubicBezTo>
                    <a:cubicBezTo>
                      <a:pt x="1" y="1"/>
                      <a:pt x="1" y="1"/>
                      <a:pt x="1" y="1"/>
                    </a:cubicBezTo>
                    <a:cubicBezTo>
                      <a:pt x="1" y="1"/>
                      <a:pt x="1" y="1"/>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1"/>
                      <a:pt x="39" y="1"/>
                      <a:pt x="39" y="1"/>
                    </a:cubicBezTo>
                    <a:cubicBezTo>
                      <a:pt x="38" y="1"/>
                      <a:pt x="38" y="1"/>
                      <a:pt x="38" y="1"/>
                    </a:cubicBezTo>
                    <a:cubicBezTo>
                      <a:pt x="37" y="1"/>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3" name="Freeform 572"/>
              <p:cNvSpPr>
                <a:spLocks noEditPoints="1"/>
              </p:cNvSpPr>
              <p:nvPr/>
            </p:nvSpPr>
            <p:spPr bwMode="auto">
              <a:xfrm>
                <a:off x="3028" y="1803"/>
                <a:ext cx="83" cy="13"/>
              </a:xfrm>
              <a:custGeom>
                <a:avLst/>
                <a:gdLst>
                  <a:gd name="T0" fmla="*/ 38 w 39"/>
                  <a:gd name="T1" fmla="*/ 0 h 6"/>
                  <a:gd name="T2" fmla="*/ 32 w 39"/>
                  <a:gd name="T3" fmla="*/ 1 h 6"/>
                  <a:gd name="T4" fmla="*/ 28 w 39"/>
                  <a:gd name="T5" fmla="*/ 2 h 6"/>
                  <a:gd name="T6" fmla="*/ 27 w 39"/>
                  <a:gd name="T7" fmla="*/ 3 h 6"/>
                  <a:gd name="T8" fmla="*/ 28 w 39"/>
                  <a:gd name="T9" fmla="*/ 3 h 6"/>
                  <a:gd name="T10" fmla="*/ 34 w 39"/>
                  <a:gd name="T11" fmla="*/ 1 h 6"/>
                  <a:gd name="T12" fmla="*/ 36 w 39"/>
                  <a:gd name="T13" fmla="*/ 0 h 6"/>
                  <a:gd name="T14" fmla="*/ 37 w 39"/>
                  <a:gd name="T15" fmla="*/ 2 h 6"/>
                  <a:gd name="T16" fmla="*/ 28 w 39"/>
                  <a:gd name="T17" fmla="*/ 5 h 6"/>
                  <a:gd name="T18" fmla="*/ 26 w 39"/>
                  <a:gd name="T19" fmla="*/ 6 h 6"/>
                  <a:gd name="T20" fmla="*/ 26 w 39"/>
                  <a:gd name="T21" fmla="*/ 6 h 6"/>
                  <a:gd name="T22" fmla="*/ 34 w 39"/>
                  <a:gd name="T23" fmla="*/ 4 h 6"/>
                  <a:gd name="T24" fmla="*/ 39 w 39"/>
                  <a:gd name="T25" fmla="*/ 0 h 6"/>
                  <a:gd name="T26" fmla="*/ 39 w 39"/>
                  <a:gd name="T27" fmla="*/ 0 h 6"/>
                  <a:gd name="T28" fmla="*/ 38 w 39"/>
                  <a:gd name="T29" fmla="*/ 0 h 6"/>
                  <a:gd name="T30" fmla="*/ 1 w 39"/>
                  <a:gd name="T31" fmla="*/ 0 h 6"/>
                  <a:gd name="T32" fmla="*/ 1 w 39"/>
                  <a:gd name="T33" fmla="*/ 0 h 6"/>
                  <a:gd name="T34" fmla="*/ 1 w 39"/>
                  <a:gd name="T35" fmla="*/ 0 h 6"/>
                  <a:gd name="T36" fmla="*/ 1 w 39"/>
                  <a:gd name="T37" fmla="*/ 0 h 6"/>
                  <a:gd name="T38" fmla="*/ 6 w 39"/>
                  <a:gd name="T39" fmla="*/ 4 h 6"/>
                  <a:gd name="T40" fmla="*/ 14 w 39"/>
                  <a:gd name="T41" fmla="*/ 6 h 6"/>
                  <a:gd name="T42" fmla="*/ 14 w 39"/>
                  <a:gd name="T43" fmla="*/ 6 h 6"/>
                  <a:gd name="T44" fmla="*/ 8 w 39"/>
                  <a:gd name="T45" fmla="*/ 4 h 6"/>
                  <a:gd name="T46" fmla="*/ 2 w 39"/>
                  <a:gd name="T47" fmla="*/ 0 h 6"/>
                  <a:gd name="T48" fmla="*/ 2 w 39"/>
                  <a:gd name="T49" fmla="*/ 0 h 6"/>
                  <a:gd name="T50" fmla="*/ 10 w 39"/>
                  <a:gd name="T51" fmla="*/ 2 h 6"/>
                  <a:gd name="T52" fmla="*/ 12 w 39"/>
                  <a:gd name="T53" fmla="*/ 3 h 6"/>
                  <a:gd name="T54" fmla="*/ 13 w 39"/>
                  <a:gd name="T55" fmla="*/ 3 h 6"/>
                  <a:gd name="T56" fmla="*/ 13 w 39"/>
                  <a:gd name="T57" fmla="*/ 2 h 6"/>
                  <a:gd name="T58" fmla="*/ 8 w 39"/>
                  <a:gd name="T59" fmla="*/ 1 h 6"/>
                  <a:gd name="T60" fmla="*/ 1 w 39"/>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6">
                    <a:moveTo>
                      <a:pt x="38" y="0"/>
                    </a:moveTo>
                    <a:cubicBezTo>
                      <a:pt x="37" y="0"/>
                      <a:pt x="34" y="0"/>
                      <a:pt x="32" y="1"/>
                    </a:cubicBezTo>
                    <a:cubicBezTo>
                      <a:pt x="30" y="2"/>
                      <a:pt x="29" y="2"/>
                      <a:pt x="28" y="2"/>
                    </a:cubicBezTo>
                    <a:cubicBezTo>
                      <a:pt x="27" y="3"/>
                      <a:pt x="27" y="3"/>
                      <a:pt x="27" y="3"/>
                    </a:cubicBezTo>
                    <a:cubicBezTo>
                      <a:pt x="28" y="3"/>
                      <a:pt x="28" y="3"/>
                      <a:pt x="28" y="3"/>
                    </a:cubicBezTo>
                    <a:cubicBezTo>
                      <a:pt x="30" y="3"/>
                      <a:pt x="31" y="2"/>
                      <a:pt x="34" y="1"/>
                    </a:cubicBezTo>
                    <a:cubicBezTo>
                      <a:pt x="35" y="0"/>
                      <a:pt x="36" y="0"/>
                      <a:pt x="36" y="0"/>
                    </a:cubicBezTo>
                    <a:cubicBezTo>
                      <a:pt x="38" y="0"/>
                      <a:pt x="38" y="1"/>
                      <a:pt x="37" y="2"/>
                    </a:cubicBezTo>
                    <a:cubicBezTo>
                      <a:pt x="35" y="3"/>
                      <a:pt x="31" y="5"/>
                      <a:pt x="28" y="5"/>
                    </a:cubicBezTo>
                    <a:cubicBezTo>
                      <a:pt x="28" y="5"/>
                      <a:pt x="27" y="6"/>
                      <a:pt x="26" y="6"/>
                    </a:cubicBezTo>
                    <a:cubicBezTo>
                      <a:pt x="26" y="6"/>
                      <a:pt x="26" y="6"/>
                      <a:pt x="26" y="6"/>
                    </a:cubicBezTo>
                    <a:cubicBezTo>
                      <a:pt x="29" y="6"/>
                      <a:pt x="31" y="5"/>
                      <a:pt x="34" y="4"/>
                    </a:cubicBezTo>
                    <a:cubicBezTo>
                      <a:pt x="38" y="2"/>
                      <a:pt x="39" y="1"/>
                      <a:pt x="39" y="0"/>
                    </a:cubicBezTo>
                    <a:cubicBezTo>
                      <a:pt x="39" y="0"/>
                      <a:pt x="39" y="0"/>
                      <a:pt x="39" y="0"/>
                    </a:cubicBezTo>
                    <a:cubicBezTo>
                      <a:pt x="38" y="0"/>
                      <a:pt x="38" y="0"/>
                      <a:pt x="38" y="0"/>
                    </a:cubicBezTo>
                    <a:close/>
                    <a:moveTo>
                      <a:pt x="1" y="0"/>
                    </a:moveTo>
                    <a:cubicBezTo>
                      <a:pt x="1" y="0"/>
                      <a:pt x="1" y="0"/>
                      <a:pt x="1" y="0"/>
                    </a:cubicBezTo>
                    <a:cubicBezTo>
                      <a:pt x="1" y="0"/>
                      <a:pt x="1" y="0"/>
                      <a:pt x="1" y="0"/>
                    </a:cubicBezTo>
                    <a:cubicBezTo>
                      <a:pt x="1" y="0"/>
                      <a:pt x="1" y="0"/>
                      <a:pt x="1" y="0"/>
                    </a:cubicBezTo>
                    <a:cubicBezTo>
                      <a:pt x="0" y="1"/>
                      <a:pt x="2" y="2"/>
                      <a:pt x="6" y="4"/>
                    </a:cubicBezTo>
                    <a:cubicBezTo>
                      <a:pt x="8" y="5"/>
                      <a:pt x="11" y="6"/>
                      <a:pt x="14" y="6"/>
                    </a:cubicBezTo>
                    <a:cubicBezTo>
                      <a:pt x="14" y="6"/>
                      <a:pt x="14" y="6"/>
                      <a:pt x="14" y="6"/>
                    </a:cubicBezTo>
                    <a:cubicBezTo>
                      <a:pt x="12" y="5"/>
                      <a:pt x="9" y="5"/>
                      <a:pt x="8" y="4"/>
                    </a:cubicBezTo>
                    <a:cubicBezTo>
                      <a:pt x="4" y="4"/>
                      <a:pt x="0" y="0"/>
                      <a:pt x="2" y="0"/>
                    </a:cubicBezTo>
                    <a:cubicBezTo>
                      <a:pt x="2" y="0"/>
                      <a:pt x="2" y="0"/>
                      <a:pt x="2" y="0"/>
                    </a:cubicBezTo>
                    <a:cubicBezTo>
                      <a:pt x="4" y="0"/>
                      <a:pt x="8" y="2"/>
                      <a:pt x="10" y="2"/>
                    </a:cubicBezTo>
                    <a:cubicBezTo>
                      <a:pt x="11" y="3"/>
                      <a:pt x="11" y="3"/>
                      <a:pt x="12" y="3"/>
                    </a:cubicBezTo>
                    <a:cubicBezTo>
                      <a:pt x="13" y="3"/>
                      <a:pt x="13" y="3"/>
                      <a:pt x="13" y="3"/>
                    </a:cubicBezTo>
                    <a:cubicBezTo>
                      <a:pt x="13" y="2"/>
                      <a:pt x="13" y="2"/>
                      <a:pt x="13" y="2"/>
                    </a:cubicBezTo>
                    <a:cubicBezTo>
                      <a:pt x="12" y="2"/>
                      <a:pt x="10" y="2"/>
                      <a:pt x="8" y="1"/>
                    </a:cubicBezTo>
                    <a:cubicBezTo>
                      <a:pt x="5" y="0"/>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4" name="Freeform 573"/>
              <p:cNvSpPr>
                <a:spLocks noEditPoints="1"/>
              </p:cNvSpPr>
              <p:nvPr/>
            </p:nvSpPr>
            <p:spPr bwMode="auto">
              <a:xfrm>
                <a:off x="3026" y="1801"/>
                <a:ext cx="87" cy="15"/>
              </a:xfrm>
              <a:custGeom>
                <a:avLst/>
                <a:gdLst>
                  <a:gd name="T0" fmla="*/ 2 w 41"/>
                  <a:gd name="T1" fmla="*/ 0 h 7"/>
                  <a:gd name="T2" fmla="*/ 2 w 41"/>
                  <a:gd name="T3" fmla="*/ 0 h 7"/>
                  <a:gd name="T4" fmla="*/ 6 w 41"/>
                  <a:gd name="T5" fmla="*/ 5 h 7"/>
                  <a:gd name="T6" fmla="*/ 14 w 41"/>
                  <a:gd name="T7" fmla="*/ 7 h 7"/>
                  <a:gd name="T8" fmla="*/ 15 w 41"/>
                  <a:gd name="T9" fmla="*/ 7 h 7"/>
                  <a:gd name="T10" fmla="*/ 7 w 41"/>
                  <a:gd name="T11" fmla="*/ 5 h 7"/>
                  <a:gd name="T12" fmla="*/ 2 w 41"/>
                  <a:gd name="T13" fmla="*/ 1 h 7"/>
                  <a:gd name="T14" fmla="*/ 2 w 41"/>
                  <a:gd name="T15" fmla="*/ 1 h 7"/>
                  <a:gd name="T16" fmla="*/ 2 w 41"/>
                  <a:gd name="T17" fmla="*/ 1 h 7"/>
                  <a:gd name="T18" fmla="*/ 2 w 41"/>
                  <a:gd name="T19" fmla="*/ 1 h 7"/>
                  <a:gd name="T20" fmla="*/ 9 w 41"/>
                  <a:gd name="T21" fmla="*/ 2 h 7"/>
                  <a:gd name="T22" fmla="*/ 14 w 41"/>
                  <a:gd name="T23" fmla="*/ 3 h 7"/>
                  <a:gd name="T24" fmla="*/ 14 w 41"/>
                  <a:gd name="T25" fmla="*/ 3 h 7"/>
                  <a:gd name="T26" fmla="*/ 9 w 41"/>
                  <a:gd name="T27" fmla="*/ 2 h 7"/>
                  <a:gd name="T28" fmla="*/ 2 w 41"/>
                  <a:gd name="T29" fmla="*/ 0 h 7"/>
                  <a:gd name="T30" fmla="*/ 39 w 41"/>
                  <a:gd name="T31" fmla="*/ 0 h 7"/>
                  <a:gd name="T32" fmla="*/ 32 w 41"/>
                  <a:gd name="T33" fmla="*/ 2 h 7"/>
                  <a:gd name="T34" fmla="*/ 29 w 41"/>
                  <a:gd name="T35" fmla="*/ 3 h 7"/>
                  <a:gd name="T36" fmla="*/ 29 w 41"/>
                  <a:gd name="T37" fmla="*/ 3 h 7"/>
                  <a:gd name="T38" fmla="*/ 33 w 41"/>
                  <a:gd name="T39" fmla="*/ 2 h 7"/>
                  <a:gd name="T40" fmla="*/ 39 w 41"/>
                  <a:gd name="T41" fmla="*/ 1 h 7"/>
                  <a:gd name="T42" fmla="*/ 39 w 41"/>
                  <a:gd name="T43" fmla="*/ 1 h 7"/>
                  <a:gd name="T44" fmla="*/ 40 w 41"/>
                  <a:gd name="T45" fmla="*/ 1 h 7"/>
                  <a:gd name="T46" fmla="*/ 40 w 41"/>
                  <a:gd name="T47" fmla="*/ 1 h 7"/>
                  <a:gd name="T48" fmla="*/ 35 w 41"/>
                  <a:gd name="T49" fmla="*/ 5 h 7"/>
                  <a:gd name="T50" fmla="*/ 27 w 41"/>
                  <a:gd name="T51" fmla="*/ 7 h 7"/>
                  <a:gd name="T52" fmla="*/ 27 w 41"/>
                  <a:gd name="T53" fmla="*/ 7 h 7"/>
                  <a:gd name="T54" fmla="*/ 35 w 41"/>
                  <a:gd name="T55" fmla="*/ 5 h 7"/>
                  <a:gd name="T56" fmla="*/ 40 w 41"/>
                  <a:gd name="T57" fmla="*/ 0 h 7"/>
                  <a:gd name="T58" fmla="*/ 39 w 41"/>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7">
                    <a:moveTo>
                      <a:pt x="2" y="0"/>
                    </a:moveTo>
                    <a:cubicBezTo>
                      <a:pt x="2" y="0"/>
                      <a:pt x="2" y="0"/>
                      <a:pt x="2" y="0"/>
                    </a:cubicBezTo>
                    <a:cubicBezTo>
                      <a:pt x="0" y="1"/>
                      <a:pt x="1" y="3"/>
                      <a:pt x="6" y="5"/>
                    </a:cubicBezTo>
                    <a:cubicBezTo>
                      <a:pt x="9" y="7"/>
                      <a:pt x="12" y="7"/>
                      <a:pt x="14" y="7"/>
                    </a:cubicBezTo>
                    <a:cubicBezTo>
                      <a:pt x="15" y="7"/>
                      <a:pt x="15" y="7"/>
                      <a:pt x="15" y="7"/>
                    </a:cubicBezTo>
                    <a:cubicBezTo>
                      <a:pt x="12" y="7"/>
                      <a:pt x="9" y="6"/>
                      <a:pt x="7" y="5"/>
                    </a:cubicBezTo>
                    <a:cubicBezTo>
                      <a:pt x="3" y="3"/>
                      <a:pt x="1" y="2"/>
                      <a:pt x="2" y="1"/>
                    </a:cubicBezTo>
                    <a:cubicBezTo>
                      <a:pt x="2" y="1"/>
                      <a:pt x="2" y="1"/>
                      <a:pt x="2" y="1"/>
                    </a:cubicBezTo>
                    <a:cubicBezTo>
                      <a:pt x="2" y="1"/>
                      <a:pt x="2" y="1"/>
                      <a:pt x="2" y="1"/>
                    </a:cubicBezTo>
                    <a:cubicBezTo>
                      <a:pt x="2" y="1"/>
                      <a:pt x="2" y="1"/>
                      <a:pt x="2" y="1"/>
                    </a:cubicBezTo>
                    <a:cubicBezTo>
                      <a:pt x="4" y="1"/>
                      <a:pt x="6" y="1"/>
                      <a:pt x="9" y="2"/>
                    </a:cubicBezTo>
                    <a:cubicBezTo>
                      <a:pt x="11" y="3"/>
                      <a:pt x="13" y="3"/>
                      <a:pt x="14" y="3"/>
                    </a:cubicBezTo>
                    <a:cubicBezTo>
                      <a:pt x="14" y="3"/>
                      <a:pt x="14" y="3"/>
                      <a:pt x="14" y="3"/>
                    </a:cubicBezTo>
                    <a:cubicBezTo>
                      <a:pt x="13" y="3"/>
                      <a:pt x="11" y="3"/>
                      <a:pt x="9" y="2"/>
                    </a:cubicBezTo>
                    <a:cubicBezTo>
                      <a:pt x="7" y="1"/>
                      <a:pt x="4" y="0"/>
                      <a:pt x="2" y="0"/>
                    </a:cubicBezTo>
                    <a:close/>
                    <a:moveTo>
                      <a:pt x="39" y="0"/>
                    </a:moveTo>
                    <a:cubicBezTo>
                      <a:pt x="37" y="0"/>
                      <a:pt x="35" y="1"/>
                      <a:pt x="32" y="2"/>
                    </a:cubicBezTo>
                    <a:cubicBezTo>
                      <a:pt x="31" y="3"/>
                      <a:pt x="30" y="3"/>
                      <a:pt x="29" y="3"/>
                    </a:cubicBezTo>
                    <a:cubicBezTo>
                      <a:pt x="29" y="3"/>
                      <a:pt x="29" y="3"/>
                      <a:pt x="29" y="3"/>
                    </a:cubicBezTo>
                    <a:cubicBezTo>
                      <a:pt x="30" y="3"/>
                      <a:pt x="31" y="3"/>
                      <a:pt x="33" y="2"/>
                    </a:cubicBezTo>
                    <a:cubicBezTo>
                      <a:pt x="35" y="1"/>
                      <a:pt x="38" y="1"/>
                      <a:pt x="39" y="1"/>
                    </a:cubicBezTo>
                    <a:cubicBezTo>
                      <a:pt x="39" y="1"/>
                      <a:pt x="39" y="1"/>
                      <a:pt x="39" y="1"/>
                    </a:cubicBezTo>
                    <a:cubicBezTo>
                      <a:pt x="40" y="1"/>
                      <a:pt x="40" y="1"/>
                      <a:pt x="40" y="1"/>
                    </a:cubicBezTo>
                    <a:cubicBezTo>
                      <a:pt x="40" y="1"/>
                      <a:pt x="40" y="1"/>
                      <a:pt x="40" y="1"/>
                    </a:cubicBezTo>
                    <a:cubicBezTo>
                      <a:pt x="40" y="2"/>
                      <a:pt x="39" y="3"/>
                      <a:pt x="35" y="5"/>
                    </a:cubicBezTo>
                    <a:cubicBezTo>
                      <a:pt x="32" y="6"/>
                      <a:pt x="30" y="7"/>
                      <a:pt x="27" y="7"/>
                    </a:cubicBezTo>
                    <a:cubicBezTo>
                      <a:pt x="27" y="7"/>
                      <a:pt x="27" y="7"/>
                      <a:pt x="27" y="7"/>
                    </a:cubicBezTo>
                    <a:cubicBezTo>
                      <a:pt x="30" y="7"/>
                      <a:pt x="33" y="7"/>
                      <a:pt x="35" y="5"/>
                    </a:cubicBezTo>
                    <a:cubicBezTo>
                      <a:pt x="41" y="3"/>
                      <a:pt x="41" y="1"/>
                      <a:pt x="40" y="0"/>
                    </a:cubicBezTo>
                    <a:lnTo>
                      <a:pt x="39"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5" name="Freeform 574"/>
              <p:cNvSpPr>
                <a:spLocks/>
              </p:cNvSpPr>
              <p:nvPr/>
            </p:nvSpPr>
            <p:spPr bwMode="auto">
              <a:xfrm>
                <a:off x="3084" y="1805"/>
                <a:ext cx="23" cy="9"/>
              </a:xfrm>
              <a:custGeom>
                <a:avLst/>
                <a:gdLst>
                  <a:gd name="T0" fmla="*/ 9 w 11"/>
                  <a:gd name="T1" fmla="*/ 0 h 4"/>
                  <a:gd name="T2" fmla="*/ 6 w 11"/>
                  <a:gd name="T3" fmla="*/ 2 h 4"/>
                  <a:gd name="T4" fmla="*/ 0 w 11"/>
                  <a:gd name="T5" fmla="*/ 3 h 4"/>
                  <a:gd name="T6" fmla="*/ 0 w 11"/>
                  <a:gd name="T7" fmla="*/ 4 h 4"/>
                  <a:gd name="T8" fmla="*/ 0 w 11"/>
                  <a:gd name="T9" fmla="*/ 4 h 4"/>
                  <a:gd name="T10" fmla="*/ 7 w 11"/>
                  <a:gd name="T11" fmla="*/ 2 h 4"/>
                  <a:gd name="T12" fmla="*/ 10 w 11"/>
                  <a:gd name="T13" fmla="*/ 0 h 4"/>
                  <a:gd name="T14" fmla="*/ 9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9" y="0"/>
                    </a:moveTo>
                    <a:cubicBezTo>
                      <a:pt x="8" y="0"/>
                      <a:pt x="7" y="2"/>
                      <a:pt x="6" y="2"/>
                    </a:cubicBezTo>
                    <a:cubicBezTo>
                      <a:pt x="3" y="2"/>
                      <a:pt x="1" y="3"/>
                      <a:pt x="0" y="3"/>
                    </a:cubicBezTo>
                    <a:cubicBezTo>
                      <a:pt x="0" y="4"/>
                      <a:pt x="0" y="4"/>
                      <a:pt x="0" y="4"/>
                    </a:cubicBezTo>
                    <a:cubicBezTo>
                      <a:pt x="0" y="4"/>
                      <a:pt x="0" y="4"/>
                      <a:pt x="0" y="4"/>
                    </a:cubicBezTo>
                    <a:cubicBezTo>
                      <a:pt x="0" y="4"/>
                      <a:pt x="5" y="3"/>
                      <a:pt x="7" y="2"/>
                    </a:cubicBezTo>
                    <a:cubicBezTo>
                      <a:pt x="9" y="1"/>
                      <a:pt x="11" y="1"/>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6" name="Freeform 575"/>
              <p:cNvSpPr>
                <a:spLocks/>
              </p:cNvSpPr>
              <p:nvPr/>
            </p:nvSpPr>
            <p:spPr bwMode="auto">
              <a:xfrm>
                <a:off x="3037" y="1805"/>
                <a:ext cx="21" cy="9"/>
              </a:xfrm>
              <a:custGeom>
                <a:avLst/>
                <a:gdLst>
                  <a:gd name="T0" fmla="*/ 1 w 10"/>
                  <a:gd name="T1" fmla="*/ 0 h 4"/>
                  <a:gd name="T2" fmla="*/ 1 w 10"/>
                  <a:gd name="T3" fmla="*/ 2 h 4"/>
                  <a:gd name="T4" fmla="*/ 5 w 10"/>
                  <a:gd name="T5" fmla="*/ 3 h 4"/>
                  <a:gd name="T6" fmla="*/ 5 w 10"/>
                  <a:gd name="T7" fmla="*/ 3 h 4"/>
                  <a:gd name="T8" fmla="*/ 10 w 10"/>
                  <a:gd name="T9" fmla="*/ 4 h 4"/>
                  <a:gd name="T10" fmla="*/ 10 w 10"/>
                  <a:gd name="T11" fmla="*/ 4 h 4"/>
                  <a:gd name="T12" fmla="*/ 10 w 10"/>
                  <a:gd name="T13" fmla="*/ 4 h 4"/>
                  <a:gd name="T14" fmla="*/ 9 w 10"/>
                  <a:gd name="T15" fmla="*/ 3 h 4"/>
                  <a:gd name="T16" fmla="*/ 2 w 10"/>
                  <a:gd name="T17" fmla="*/ 1 h 4"/>
                  <a:gd name="T18" fmla="*/ 1 w 1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 y="0"/>
                    </a:moveTo>
                    <a:cubicBezTo>
                      <a:pt x="0" y="0"/>
                      <a:pt x="0" y="1"/>
                      <a:pt x="1" y="2"/>
                    </a:cubicBezTo>
                    <a:cubicBezTo>
                      <a:pt x="3" y="3"/>
                      <a:pt x="5" y="3"/>
                      <a:pt x="5" y="3"/>
                    </a:cubicBezTo>
                    <a:cubicBezTo>
                      <a:pt x="5" y="3"/>
                      <a:pt x="5" y="3"/>
                      <a:pt x="5" y="3"/>
                    </a:cubicBezTo>
                    <a:cubicBezTo>
                      <a:pt x="8" y="4"/>
                      <a:pt x="9" y="4"/>
                      <a:pt x="10" y="4"/>
                    </a:cubicBezTo>
                    <a:cubicBezTo>
                      <a:pt x="10" y="4"/>
                      <a:pt x="10" y="4"/>
                      <a:pt x="10" y="4"/>
                    </a:cubicBezTo>
                    <a:cubicBezTo>
                      <a:pt x="10" y="4"/>
                      <a:pt x="10" y="4"/>
                      <a:pt x="10" y="4"/>
                    </a:cubicBezTo>
                    <a:cubicBezTo>
                      <a:pt x="10" y="3"/>
                      <a:pt x="10" y="3"/>
                      <a:pt x="9" y="3"/>
                    </a:cubicBezTo>
                    <a:cubicBezTo>
                      <a:pt x="5" y="2"/>
                      <a:pt x="3" y="1"/>
                      <a:pt x="2" y="1"/>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7" name="Freeform 576"/>
              <p:cNvSpPr>
                <a:spLocks/>
              </p:cNvSpPr>
              <p:nvPr/>
            </p:nvSpPr>
            <p:spPr bwMode="auto">
              <a:xfrm>
                <a:off x="3054" y="1803"/>
                <a:ext cx="36" cy="22"/>
              </a:xfrm>
              <a:custGeom>
                <a:avLst/>
                <a:gdLst>
                  <a:gd name="T0" fmla="*/ 10 w 17"/>
                  <a:gd name="T1" fmla="*/ 1 h 10"/>
                  <a:gd name="T2" fmla="*/ 6 w 17"/>
                  <a:gd name="T3" fmla="*/ 1 h 10"/>
                  <a:gd name="T4" fmla="*/ 1 w 17"/>
                  <a:gd name="T5" fmla="*/ 1 h 10"/>
                  <a:gd name="T6" fmla="*/ 3 w 17"/>
                  <a:gd name="T7" fmla="*/ 5 h 10"/>
                  <a:gd name="T8" fmla="*/ 2 w 17"/>
                  <a:gd name="T9" fmla="*/ 9 h 10"/>
                  <a:gd name="T10" fmla="*/ 5 w 17"/>
                  <a:gd name="T11" fmla="*/ 9 h 10"/>
                  <a:gd name="T12" fmla="*/ 9 w 17"/>
                  <a:gd name="T13" fmla="*/ 9 h 10"/>
                  <a:gd name="T14" fmla="*/ 15 w 17"/>
                  <a:gd name="T15" fmla="*/ 8 h 10"/>
                  <a:gd name="T16" fmla="*/ 14 w 17"/>
                  <a:gd name="T17" fmla="*/ 4 h 10"/>
                  <a:gd name="T18" fmla="*/ 10 w 17"/>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1"/>
                    </a:moveTo>
                    <a:cubicBezTo>
                      <a:pt x="8" y="1"/>
                      <a:pt x="7" y="1"/>
                      <a:pt x="6" y="1"/>
                    </a:cubicBezTo>
                    <a:cubicBezTo>
                      <a:pt x="3" y="1"/>
                      <a:pt x="1" y="0"/>
                      <a:pt x="1" y="1"/>
                    </a:cubicBezTo>
                    <a:cubicBezTo>
                      <a:pt x="1" y="3"/>
                      <a:pt x="3" y="3"/>
                      <a:pt x="3" y="5"/>
                    </a:cubicBezTo>
                    <a:cubicBezTo>
                      <a:pt x="2" y="7"/>
                      <a:pt x="0" y="9"/>
                      <a:pt x="2" y="9"/>
                    </a:cubicBezTo>
                    <a:cubicBezTo>
                      <a:pt x="3" y="9"/>
                      <a:pt x="4" y="9"/>
                      <a:pt x="5" y="9"/>
                    </a:cubicBezTo>
                    <a:cubicBezTo>
                      <a:pt x="6" y="9"/>
                      <a:pt x="8" y="9"/>
                      <a:pt x="9" y="9"/>
                    </a:cubicBezTo>
                    <a:cubicBezTo>
                      <a:pt x="13" y="9"/>
                      <a:pt x="16" y="10"/>
                      <a:pt x="15" y="8"/>
                    </a:cubicBezTo>
                    <a:cubicBezTo>
                      <a:pt x="14" y="5"/>
                      <a:pt x="12" y="5"/>
                      <a:pt x="14" y="4"/>
                    </a:cubicBezTo>
                    <a:cubicBezTo>
                      <a:pt x="17" y="1"/>
                      <a:pt x="15" y="1"/>
                      <a:pt x="10"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8" name="Freeform 577"/>
              <p:cNvSpPr>
                <a:spLocks noEditPoints="1"/>
              </p:cNvSpPr>
              <p:nvPr/>
            </p:nvSpPr>
            <p:spPr bwMode="auto">
              <a:xfrm>
                <a:off x="3056" y="1803"/>
                <a:ext cx="32" cy="22"/>
              </a:xfrm>
              <a:custGeom>
                <a:avLst/>
                <a:gdLst>
                  <a:gd name="T0" fmla="*/ 8 w 15"/>
                  <a:gd name="T1" fmla="*/ 9 h 10"/>
                  <a:gd name="T2" fmla="*/ 7 w 15"/>
                  <a:gd name="T3" fmla="*/ 9 h 10"/>
                  <a:gd name="T4" fmla="*/ 2 w 15"/>
                  <a:gd name="T5" fmla="*/ 9 h 10"/>
                  <a:gd name="T6" fmla="*/ 1 w 15"/>
                  <a:gd name="T7" fmla="*/ 9 h 10"/>
                  <a:gd name="T8" fmla="*/ 0 w 15"/>
                  <a:gd name="T9" fmla="*/ 8 h 10"/>
                  <a:gd name="T10" fmla="*/ 1 w 15"/>
                  <a:gd name="T11" fmla="*/ 5 h 10"/>
                  <a:gd name="T12" fmla="*/ 1 w 15"/>
                  <a:gd name="T13" fmla="*/ 4 h 10"/>
                  <a:gd name="T14" fmla="*/ 0 w 15"/>
                  <a:gd name="T15" fmla="*/ 2 h 10"/>
                  <a:gd name="T16" fmla="*/ 0 w 15"/>
                  <a:gd name="T17" fmla="*/ 1 h 10"/>
                  <a:gd name="T18" fmla="*/ 3 w 15"/>
                  <a:gd name="T19" fmla="*/ 0 h 10"/>
                  <a:gd name="T20" fmla="*/ 8 w 15"/>
                  <a:gd name="T21" fmla="*/ 0 h 10"/>
                  <a:gd name="T22" fmla="*/ 9 w 15"/>
                  <a:gd name="T23" fmla="*/ 0 h 10"/>
                  <a:gd name="T24" fmla="*/ 11 w 15"/>
                  <a:gd name="T25" fmla="*/ 0 h 10"/>
                  <a:gd name="T26" fmla="*/ 15 w 15"/>
                  <a:gd name="T27" fmla="*/ 2 h 10"/>
                  <a:gd name="T28" fmla="*/ 13 w 15"/>
                  <a:gd name="T29" fmla="*/ 4 h 10"/>
                  <a:gd name="T30" fmla="*/ 13 w 15"/>
                  <a:gd name="T31" fmla="*/ 5 h 10"/>
                  <a:gd name="T32" fmla="*/ 14 w 15"/>
                  <a:gd name="T33" fmla="*/ 8 h 10"/>
                  <a:gd name="T34" fmla="*/ 14 w 15"/>
                  <a:gd name="T35" fmla="*/ 8 h 10"/>
                  <a:gd name="T36" fmla="*/ 14 w 15"/>
                  <a:gd name="T37" fmla="*/ 9 h 10"/>
                  <a:gd name="T38" fmla="*/ 13 w 15"/>
                  <a:gd name="T39" fmla="*/ 10 h 10"/>
                  <a:gd name="T40" fmla="*/ 8 w 15"/>
                  <a:gd name="T41" fmla="*/ 9 h 10"/>
                  <a:gd name="T42" fmla="*/ 8 w 15"/>
                  <a:gd name="T43" fmla="*/ 8 h 10"/>
                  <a:gd name="T44" fmla="*/ 13 w 15"/>
                  <a:gd name="T45" fmla="*/ 9 h 10"/>
                  <a:gd name="T46" fmla="*/ 13 w 15"/>
                  <a:gd name="T47" fmla="*/ 8 h 10"/>
                  <a:gd name="T48" fmla="*/ 13 w 15"/>
                  <a:gd name="T49" fmla="*/ 8 h 10"/>
                  <a:gd name="T50" fmla="*/ 12 w 15"/>
                  <a:gd name="T51" fmla="*/ 5 h 10"/>
                  <a:gd name="T52" fmla="*/ 13 w 15"/>
                  <a:gd name="T53" fmla="*/ 3 h 10"/>
                  <a:gd name="T54" fmla="*/ 14 w 15"/>
                  <a:gd name="T55" fmla="*/ 2 h 10"/>
                  <a:gd name="T56" fmla="*/ 13 w 15"/>
                  <a:gd name="T57" fmla="*/ 1 h 10"/>
                  <a:gd name="T58" fmla="*/ 11 w 15"/>
                  <a:gd name="T59" fmla="*/ 1 h 10"/>
                  <a:gd name="T60" fmla="*/ 9 w 15"/>
                  <a:gd name="T61" fmla="*/ 1 h 10"/>
                  <a:gd name="T62" fmla="*/ 8 w 15"/>
                  <a:gd name="T63" fmla="*/ 1 h 10"/>
                  <a:gd name="T64" fmla="*/ 3 w 15"/>
                  <a:gd name="T65" fmla="*/ 1 h 10"/>
                  <a:gd name="T66" fmla="*/ 1 w 15"/>
                  <a:gd name="T67" fmla="*/ 1 h 10"/>
                  <a:gd name="T68" fmla="*/ 0 w 15"/>
                  <a:gd name="T69" fmla="*/ 2 h 10"/>
                  <a:gd name="T70" fmla="*/ 0 w 15"/>
                  <a:gd name="T71" fmla="*/ 2 h 10"/>
                  <a:gd name="T72" fmla="*/ 2 w 15"/>
                  <a:gd name="T73" fmla="*/ 4 h 10"/>
                  <a:gd name="T74" fmla="*/ 2 w 15"/>
                  <a:gd name="T75" fmla="*/ 5 h 10"/>
                  <a:gd name="T76" fmla="*/ 1 w 15"/>
                  <a:gd name="T77" fmla="*/ 8 h 10"/>
                  <a:gd name="T78" fmla="*/ 1 w 15"/>
                  <a:gd name="T79" fmla="*/ 9 h 10"/>
                  <a:gd name="T80" fmla="*/ 2 w 15"/>
                  <a:gd name="T81" fmla="*/ 9 h 10"/>
                  <a:gd name="T82" fmla="*/ 7 w 15"/>
                  <a:gd name="T83" fmla="*/ 8 h 10"/>
                  <a:gd name="T84" fmla="*/ 8 w 15"/>
                  <a:gd name="T8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0">
                    <a:moveTo>
                      <a:pt x="8" y="9"/>
                    </a:moveTo>
                    <a:cubicBezTo>
                      <a:pt x="8" y="9"/>
                      <a:pt x="7" y="9"/>
                      <a:pt x="7" y="9"/>
                    </a:cubicBezTo>
                    <a:cubicBezTo>
                      <a:pt x="5" y="9"/>
                      <a:pt x="3" y="9"/>
                      <a:pt x="2" y="9"/>
                    </a:cubicBezTo>
                    <a:cubicBezTo>
                      <a:pt x="1" y="9"/>
                      <a:pt x="1" y="9"/>
                      <a:pt x="1" y="9"/>
                    </a:cubicBezTo>
                    <a:cubicBezTo>
                      <a:pt x="0" y="9"/>
                      <a:pt x="0" y="9"/>
                      <a:pt x="0" y="8"/>
                    </a:cubicBezTo>
                    <a:cubicBezTo>
                      <a:pt x="0" y="7"/>
                      <a:pt x="1" y="6"/>
                      <a:pt x="1" y="5"/>
                    </a:cubicBezTo>
                    <a:cubicBezTo>
                      <a:pt x="1" y="4"/>
                      <a:pt x="1" y="4"/>
                      <a:pt x="1" y="4"/>
                    </a:cubicBezTo>
                    <a:cubicBezTo>
                      <a:pt x="2" y="3"/>
                      <a:pt x="0" y="3"/>
                      <a:pt x="0" y="2"/>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2"/>
                    </a:cubicBezTo>
                    <a:cubicBezTo>
                      <a:pt x="15" y="2"/>
                      <a:pt x="14" y="3"/>
                      <a:pt x="13" y="4"/>
                    </a:cubicBezTo>
                    <a:cubicBezTo>
                      <a:pt x="13" y="4"/>
                      <a:pt x="13" y="5"/>
                      <a:pt x="13" y="5"/>
                    </a:cubicBezTo>
                    <a:cubicBezTo>
                      <a:pt x="13" y="5"/>
                      <a:pt x="13" y="6"/>
                      <a:pt x="14" y="8"/>
                    </a:cubicBezTo>
                    <a:cubicBezTo>
                      <a:pt x="14" y="8"/>
                      <a:pt x="14" y="8"/>
                      <a:pt x="14" y="8"/>
                    </a:cubicBezTo>
                    <a:cubicBezTo>
                      <a:pt x="14" y="9"/>
                      <a:pt x="14" y="9"/>
                      <a:pt x="14" y="9"/>
                    </a:cubicBezTo>
                    <a:cubicBezTo>
                      <a:pt x="13" y="10"/>
                      <a:pt x="13" y="10"/>
                      <a:pt x="13" y="10"/>
                    </a:cubicBezTo>
                    <a:cubicBezTo>
                      <a:pt x="11" y="10"/>
                      <a:pt x="10" y="9"/>
                      <a:pt x="8" y="9"/>
                    </a:cubicBezTo>
                    <a:close/>
                    <a:moveTo>
                      <a:pt x="8" y="8"/>
                    </a:moveTo>
                    <a:cubicBezTo>
                      <a:pt x="10" y="9"/>
                      <a:pt x="12" y="9"/>
                      <a:pt x="13" y="9"/>
                    </a:cubicBezTo>
                    <a:cubicBezTo>
                      <a:pt x="13" y="9"/>
                      <a:pt x="13" y="9"/>
                      <a:pt x="13" y="8"/>
                    </a:cubicBezTo>
                    <a:cubicBezTo>
                      <a:pt x="13" y="8"/>
                      <a:pt x="13" y="8"/>
                      <a:pt x="13" y="8"/>
                    </a:cubicBezTo>
                    <a:cubicBezTo>
                      <a:pt x="13" y="6"/>
                      <a:pt x="12" y="6"/>
                      <a:pt x="12" y="5"/>
                    </a:cubicBezTo>
                    <a:cubicBezTo>
                      <a:pt x="12" y="4"/>
                      <a:pt x="12" y="4"/>
                      <a:pt x="13" y="3"/>
                    </a:cubicBezTo>
                    <a:cubicBezTo>
                      <a:pt x="14" y="2"/>
                      <a:pt x="14" y="2"/>
                      <a:pt x="14" y="2"/>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2"/>
                    </a:cubicBezTo>
                    <a:cubicBezTo>
                      <a:pt x="0" y="2"/>
                      <a:pt x="0" y="2"/>
                      <a:pt x="0" y="2"/>
                    </a:cubicBezTo>
                    <a:cubicBezTo>
                      <a:pt x="0" y="2"/>
                      <a:pt x="2" y="3"/>
                      <a:pt x="2" y="4"/>
                    </a:cubicBezTo>
                    <a:cubicBezTo>
                      <a:pt x="2" y="5"/>
                      <a:pt x="2" y="5"/>
                      <a:pt x="2" y="5"/>
                    </a:cubicBezTo>
                    <a:cubicBezTo>
                      <a:pt x="1" y="6"/>
                      <a:pt x="1" y="8"/>
                      <a:pt x="1" y="8"/>
                    </a:cubicBezTo>
                    <a:cubicBezTo>
                      <a:pt x="1" y="9"/>
                      <a:pt x="1" y="9"/>
                      <a:pt x="1" y="9"/>
                    </a:cubicBezTo>
                    <a:cubicBezTo>
                      <a:pt x="1" y="9"/>
                      <a:pt x="1" y="9"/>
                      <a:pt x="2" y="9"/>
                    </a:cubicBezTo>
                    <a:cubicBezTo>
                      <a:pt x="3" y="9"/>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9" name="Freeform 578"/>
              <p:cNvSpPr>
                <a:spLocks noEditPoints="1"/>
              </p:cNvSpPr>
              <p:nvPr/>
            </p:nvSpPr>
            <p:spPr bwMode="auto">
              <a:xfrm>
                <a:off x="3056" y="1805"/>
                <a:ext cx="30" cy="18"/>
              </a:xfrm>
              <a:custGeom>
                <a:avLst/>
                <a:gdLst>
                  <a:gd name="T0" fmla="*/ 3 w 14"/>
                  <a:gd name="T1" fmla="*/ 7 h 8"/>
                  <a:gd name="T2" fmla="*/ 2 w 14"/>
                  <a:gd name="T3" fmla="*/ 5 h 8"/>
                  <a:gd name="T4" fmla="*/ 4 w 14"/>
                  <a:gd name="T5" fmla="*/ 3 h 8"/>
                  <a:gd name="T6" fmla="*/ 2 w 14"/>
                  <a:gd name="T7" fmla="*/ 1 h 8"/>
                  <a:gd name="T8" fmla="*/ 3 w 14"/>
                  <a:gd name="T9" fmla="*/ 0 h 8"/>
                  <a:gd name="T10" fmla="*/ 5 w 14"/>
                  <a:gd name="T11" fmla="*/ 0 h 8"/>
                  <a:gd name="T12" fmla="*/ 7 w 14"/>
                  <a:gd name="T13" fmla="*/ 1 h 8"/>
                  <a:gd name="T14" fmla="*/ 9 w 14"/>
                  <a:gd name="T15" fmla="*/ 0 h 8"/>
                  <a:gd name="T16" fmla="*/ 10 w 14"/>
                  <a:gd name="T17" fmla="*/ 0 h 8"/>
                  <a:gd name="T18" fmla="*/ 11 w 14"/>
                  <a:gd name="T19" fmla="*/ 2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0 h 8"/>
                  <a:gd name="T38" fmla="*/ 0 w 14"/>
                  <a:gd name="T39" fmla="*/ 1 h 8"/>
                  <a:gd name="T40" fmla="*/ 0 w 14"/>
                  <a:gd name="T41" fmla="*/ 1 h 8"/>
                  <a:gd name="T42" fmla="*/ 2 w 14"/>
                  <a:gd name="T43" fmla="*/ 3 h 8"/>
                  <a:gd name="T44" fmla="*/ 2 w 14"/>
                  <a:gd name="T45" fmla="*/ 4 h 8"/>
                  <a:gd name="T46" fmla="*/ 1 w 14"/>
                  <a:gd name="T47" fmla="*/ 7 h 8"/>
                  <a:gd name="T48" fmla="*/ 1 w 14"/>
                  <a:gd name="T49" fmla="*/ 8 h 8"/>
                  <a:gd name="T50" fmla="*/ 1 w 14"/>
                  <a:gd name="T51" fmla="*/ 8 h 8"/>
                  <a:gd name="T52" fmla="*/ 1 w 14"/>
                  <a:gd name="T53" fmla="*/ 7 h 8"/>
                  <a:gd name="T54" fmla="*/ 6 w 14"/>
                  <a:gd name="T55" fmla="*/ 7 h 8"/>
                  <a:gd name="T56" fmla="*/ 12 w 14"/>
                  <a:gd name="T57" fmla="*/ 7 h 8"/>
                  <a:gd name="T58" fmla="*/ 13 w 14"/>
                  <a:gd name="T59" fmla="*/ 8 h 8"/>
                  <a:gd name="T60" fmla="*/ 13 w 14"/>
                  <a:gd name="T61" fmla="*/ 7 h 8"/>
                  <a:gd name="T62" fmla="*/ 13 w 14"/>
                  <a:gd name="T63" fmla="*/ 7 h 8"/>
                  <a:gd name="T64" fmla="*/ 12 w 14"/>
                  <a:gd name="T65" fmla="*/ 4 h 8"/>
                  <a:gd name="T66" fmla="*/ 13 w 14"/>
                  <a:gd name="T67" fmla="*/ 2 h 8"/>
                  <a:gd name="T68" fmla="*/ 14 w 14"/>
                  <a:gd name="T69" fmla="*/ 1 h 8"/>
                  <a:gd name="T70" fmla="*/ 13 w 14"/>
                  <a:gd name="T71" fmla="*/ 0 h 8"/>
                  <a:gd name="T72" fmla="*/ 12 w 14"/>
                  <a:gd name="T73" fmla="*/ 0 h 8"/>
                  <a:gd name="T74" fmla="*/ 10 w 14"/>
                  <a:gd name="T75" fmla="*/ 0 h 8"/>
                  <a:gd name="T76" fmla="*/ 8 w 14"/>
                  <a:gd name="T77" fmla="*/ 0 h 8"/>
                  <a:gd name="T78" fmla="*/ 8 w 14"/>
                  <a:gd name="T79" fmla="*/ 0 h 8"/>
                  <a:gd name="T80" fmla="*/ 3 w 14"/>
                  <a:gd name="T8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8">
                    <a:moveTo>
                      <a:pt x="3" y="7"/>
                    </a:moveTo>
                    <a:cubicBezTo>
                      <a:pt x="2" y="7"/>
                      <a:pt x="2" y="7"/>
                      <a:pt x="2" y="5"/>
                    </a:cubicBezTo>
                    <a:cubicBezTo>
                      <a:pt x="2" y="4"/>
                      <a:pt x="6" y="3"/>
                      <a:pt x="4" y="3"/>
                    </a:cubicBezTo>
                    <a:cubicBezTo>
                      <a:pt x="3" y="3"/>
                      <a:pt x="2" y="2"/>
                      <a:pt x="2" y="1"/>
                    </a:cubicBezTo>
                    <a:cubicBezTo>
                      <a:pt x="1" y="0"/>
                      <a:pt x="2" y="0"/>
                      <a:pt x="3" y="0"/>
                    </a:cubicBezTo>
                    <a:cubicBezTo>
                      <a:pt x="4" y="0"/>
                      <a:pt x="5" y="0"/>
                      <a:pt x="5" y="0"/>
                    </a:cubicBezTo>
                    <a:cubicBezTo>
                      <a:pt x="5" y="0"/>
                      <a:pt x="6" y="1"/>
                      <a:pt x="7" y="1"/>
                    </a:cubicBezTo>
                    <a:cubicBezTo>
                      <a:pt x="8" y="1"/>
                      <a:pt x="8" y="1"/>
                      <a:pt x="9" y="0"/>
                    </a:cubicBezTo>
                    <a:cubicBezTo>
                      <a:pt x="10" y="0"/>
                      <a:pt x="10" y="0"/>
                      <a:pt x="10" y="0"/>
                    </a:cubicBezTo>
                    <a:cubicBezTo>
                      <a:pt x="11" y="0"/>
                      <a:pt x="12" y="1"/>
                      <a:pt x="11" y="2"/>
                    </a:cubicBezTo>
                    <a:cubicBezTo>
                      <a:pt x="10" y="3"/>
                      <a:pt x="9" y="3"/>
                      <a:pt x="10" y="4"/>
                    </a:cubicBezTo>
                    <a:cubicBezTo>
                      <a:pt x="11" y="4"/>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0"/>
                    </a:cubicBezTo>
                    <a:cubicBezTo>
                      <a:pt x="1" y="0"/>
                      <a:pt x="0" y="0"/>
                      <a:pt x="0" y="1"/>
                    </a:cubicBezTo>
                    <a:cubicBezTo>
                      <a:pt x="0" y="1"/>
                      <a:pt x="0" y="1"/>
                      <a:pt x="0" y="1"/>
                    </a:cubicBezTo>
                    <a:cubicBezTo>
                      <a:pt x="0" y="1"/>
                      <a:pt x="2" y="2"/>
                      <a:pt x="2" y="3"/>
                    </a:cubicBezTo>
                    <a:cubicBezTo>
                      <a:pt x="2" y="4"/>
                      <a:pt x="2" y="4"/>
                      <a:pt x="2" y="4"/>
                    </a:cubicBezTo>
                    <a:cubicBezTo>
                      <a:pt x="1" y="5"/>
                      <a:pt x="1" y="7"/>
                      <a:pt x="1" y="7"/>
                    </a:cubicBezTo>
                    <a:cubicBezTo>
                      <a:pt x="1" y="8"/>
                      <a:pt x="1" y="8"/>
                      <a:pt x="1" y="8"/>
                    </a:cubicBezTo>
                    <a:cubicBezTo>
                      <a:pt x="1" y="8"/>
                      <a:pt x="1" y="8"/>
                      <a:pt x="1" y="8"/>
                    </a:cubicBezTo>
                    <a:cubicBezTo>
                      <a:pt x="1" y="7"/>
                      <a:pt x="1" y="7"/>
                      <a:pt x="1" y="7"/>
                    </a:cubicBezTo>
                    <a:cubicBezTo>
                      <a:pt x="2" y="7"/>
                      <a:pt x="4" y="7"/>
                      <a:pt x="6" y="7"/>
                    </a:cubicBezTo>
                    <a:cubicBezTo>
                      <a:pt x="9" y="7"/>
                      <a:pt x="12" y="7"/>
                      <a:pt x="12" y="7"/>
                    </a:cubicBezTo>
                    <a:cubicBezTo>
                      <a:pt x="13" y="8"/>
                      <a:pt x="13" y="8"/>
                      <a:pt x="13" y="8"/>
                    </a:cubicBezTo>
                    <a:cubicBezTo>
                      <a:pt x="13" y="7"/>
                      <a:pt x="13" y="7"/>
                      <a:pt x="13" y="7"/>
                    </a:cubicBezTo>
                    <a:cubicBezTo>
                      <a:pt x="13" y="7"/>
                      <a:pt x="13" y="7"/>
                      <a:pt x="13" y="7"/>
                    </a:cubicBezTo>
                    <a:cubicBezTo>
                      <a:pt x="13" y="5"/>
                      <a:pt x="12" y="5"/>
                      <a:pt x="12" y="4"/>
                    </a:cubicBezTo>
                    <a:cubicBezTo>
                      <a:pt x="12" y="3"/>
                      <a:pt x="12" y="3"/>
                      <a:pt x="13" y="2"/>
                    </a:cubicBezTo>
                    <a:cubicBezTo>
                      <a:pt x="14" y="1"/>
                      <a:pt x="14" y="1"/>
                      <a:pt x="14" y="1"/>
                    </a:cubicBezTo>
                    <a:cubicBezTo>
                      <a:pt x="14" y="0"/>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0" name="Freeform 579"/>
              <p:cNvSpPr>
                <a:spLocks noEditPoints="1"/>
              </p:cNvSpPr>
              <p:nvPr/>
            </p:nvSpPr>
            <p:spPr bwMode="auto">
              <a:xfrm>
                <a:off x="3054" y="1805"/>
                <a:ext cx="34" cy="18"/>
              </a:xfrm>
              <a:custGeom>
                <a:avLst/>
                <a:gdLst>
                  <a:gd name="T0" fmla="*/ 14 w 16"/>
                  <a:gd name="T1" fmla="*/ 0 h 8"/>
                  <a:gd name="T2" fmla="*/ 14 w 16"/>
                  <a:gd name="T3" fmla="*/ 0 h 8"/>
                  <a:gd name="T4" fmla="*/ 13 w 16"/>
                  <a:gd name="T5" fmla="*/ 0 h 8"/>
                  <a:gd name="T6" fmla="*/ 14 w 16"/>
                  <a:gd name="T7" fmla="*/ 0 h 8"/>
                  <a:gd name="T8" fmla="*/ 15 w 16"/>
                  <a:gd name="T9" fmla="*/ 1 h 8"/>
                  <a:gd name="T10" fmla="*/ 14 w 16"/>
                  <a:gd name="T11" fmla="*/ 2 h 8"/>
                  <a:gd name="T12" fmla="*/ 13 w 16"/>
                  <a:gd name="T13" fmla="*/ 4 h 8"/>
                  <a:gd name="T14" fmla="*/ 14 w 16"/>
                  <a:gd name="T15" fmla="*/ 7 h 8"/>
                  <a:gd name="T16" fmla="*/ 14 w 16"/>
                  <a:gd name="T17" fmla="*/ 7 h 8"/>
                  <a:gd name="T18" fmla="*/ 14 w 16"/>
                  <a:gd name="T19" fmla="*/ 8 h 8"/>
                  <a:gd name="T20" fmla="*/ 14 w 16"/>
                  <a:gd name="T21" fmla="*/ 8 h 8"/>
                  <a:gd name="T22" fmla="*/ 15 w 16"/>
                  <a:gd name="T23" fmla="*/ 7 h 8"/>
                  <a:gd name="T24" fmla="*/ 14 w 16"/>
                  <a:gd name="T25" fmla="*/ 3 h 8"/>
                  <a:gd name="T26" fmla="*/ 14 w 16"/>
                  <a:gd name="T27" fmla="*/ 0 h 8"/>
                  <a:gd name="T28" fmla="*/ 2 w 16"/>
                  <a:gd name="T29" fmla="*/ 0 h 8"/>
                  <a:gd name="T30" fmla="*/ 1 w 16"/>
                  <a:gd name="T31" fmla="*/ 0 h 8"/>
                  <a:gd name="T32" fmla="*/ 3 w 16"/>
                  <a:gd name="T33" fmla="*/ 4 h 8"/>
                  <a:gd name="T34" fmla="*/ 2 w 16"/>
                  <a:gd name="T35" fmla="*/ 8 h 8"/>
                  <a:gd name="T36" fmla="*/ 2 w 16"/>
                  <a:gd name="T37" fmla="*/ 8 h 8"/>
                  <a:gd name="T38" fmla="*/ 2 w 16"/>
                  <a:gd name="T39" fmla="*/ 8 h 8"/>
                  <a:gd name="T40" fmla="*/ 2 w 16"/>
                  <a:gd name="T41" fmla="*/ 7 h 8"/>
                  <a:gd name="T42" fmla="*/ 3 w 16"/>
                  <a:gd name="T43" fmla="*/ 4 h 8"/>
                  <a:gd name="T44" fmla="*/ 3 w 16"/>
                  <a:gd name="T45" fmla="*/ 3 h 8"/>
                  <a:gd name="T46" fmla="*/ 1 w 16"/>
                  <a:gd name="T47" fmla="*/ 1 h 8"/>
                  <a:gd name="T48" fmla="*/ 1 w 16"/>
                  <a:gd name="T49" fmla="*/ 1 h 8"/>
                  <a:gd name="T50" fmla="*/ 2 w 16"/>
                  <a:gd name="T51" fmla="*/ 0 h 8"/>
                  <a:gd name="T52" fmla="*/ 4 w 16"/>
                  <a:gd name="T53" fmla="*/ 0 h 8"/>
                  <a:gd name="T54" fmla="*/ 9 w 16"/>
                  <a:gd name="T55" fmla="*/ 0 h 8"/>
                  <a:gd name="T56" fmla="*/ 9 w 16"/>
                  <a:gd name="T57" fmla="*/ 0 h 8"/>
                  <a:gd name="T58" fmla="*/ 2 w 16"/>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8">
                    <a:moveTo>
                      <a:pt x="14" y="0"/>
                    </a:moveTo>
                    <a:cubicBezTo>
                      <a:pt x="14" y="0"/>
                      <a:pt x="14" y="0"/>
                      <a:pt x="14" y="0"/>
                    </a:cubicBezTo>
                    <a:cubicBezTo>
                      <a:pt x="13" y="0"/>
                      <a:pt x="13" y="0"/>
                      <a:pt x="13" y="0"/>
                    </a:cubicBezTo>
                    <a:cubicBezTo>
                      <a:pt x="14" y="0"/>
                      <a:pt x="14" y="0"/>
                      <a:pt x="14" y="0"/>
                    </a:cubicBezTo>
                    <a:cubicBezTo>
                      <a:pt x="15" y="0"/>
                      <a:pt x="15" y="0"/>
                      <a:pt x="15" y="1"/>
                    </a:cubicBezTo>
                    <a:cubicBezTo>
                      <a:pt x="15" y="1"/>
                      <a:pt x="15" y="1"/>
                      <a:pt x="14" y="2"/>
                    </a:cubicBezTo>
                    <a:cubicBezTo>
                      <a:pt x="13" y="3"/>
                      <a:pt x="13" y="3"/>
                      <a:pt x="13" y="4"/>
                    </a:cubicBezTo>
                    <a:cubicBezTo>
                      <a:pt x="13" y="5"/>
                      <a:pt x="14" y="5"/>
                      <a:pt x="14" y="7"/>
                    </a:cubicBezTo>
                    <a:cubicBezTo>
                      <a:pt x="14" y="7"/>
                      <a:pt x="14" y="7"/>
                      <a:pt x="14" y="7"/>
                    </a:cubicBezTo>
                    <a:cubicBezTo>
                      <a:pt x="14" y="8"/>
                      <a:pt x="14" y="8"/>
                      <a:pt x="14" y="8"/>
                    </a:cubicBezTo>
                    <a:cubicBezTo>
                      <a:pt x="14" y="8"/>
                      <a:pt x="14" y="8"/>
                      <a:pt x="14" y="8"/>
                    </a:cubicBezTo>
                    <a:cubicBezTo>
                      <a:pt x="15" y="8"/>
                      <a:pt x="15" y="8"/>
                      <a:pt x="15" y="7"/>
                    </a:cubicBezTo>
                    <a:cubicBezTo>
                      <a:pt x="14" y="4"/>
                      <a:pt x="12" y="4"/>
                      <a:pt x="14" y="3"/>
                    </a:cubicBezTo>
                    <a:cubicBezTo>
                      <a:pt x="16" y="1"/>
                      <a:pt x="16" y="0"/>
                      <a:pt x="14" y="0"/>
                    </a:cubicBezTo>
                    <a:close/>
                    <a:moveTo>
                      <a:pt x="2" y="0"/>
                    </a:moveTo>
                    <a:cubicBezTo>
                      <a:pt x="1" y="0"/>
                      <a:pt x="1" y="0"/>
                      <a:pt x="1" y="0"/>
                    </a:cubicBezTo>
                    <a:cubicBezTo>
                      <a:pt x="1" y="2"/>
                      <a:pt x="3" y="2"/>
                      <a:pt x="3" y="4"/>
                    </a:cubicBezTo>
                    <a:cubicBezTo>
                      <a:pt x="2" y="6"/>
                      <a:pt x="0" y="7"/>
                      <a:pt x="2" y="8"/>
                    </a:cubicBezTo>
                    <a:cubicBezTo>
                      <a:pt x="2" y="8"/>
                      <a:pt x="2" y="8"/>
                      <a:pt x="2" y="8"/>
                    </a:cubicBezTo>
                    <a:cubicBezTo>
                      <a:pt x="2" y="8"/>
                      <a:pt x="2" y="8"/>
                      <a:pt x="2" y="8"/>
                    </a:cubicBezTo>
                    <a:cubicBezTo>
                      <a:pt x="2" y="7"/>
                      <a:pt x="2" y="7"/>
                      <a:pt x="2" y="7"/>
                    </a:cubicBezTo>
                    <a:cubicBezTo>
                      <a:pt x="2" y="7"/>
                      <a:pt x="2" y="5"/>
                      <a:pt x="3" y="4"/>
                    </a:cubicBezTo>
                    <a:cubicBezTo>
                      <a:pt x="3" y="3"/>
                      <a:pt x="3" y="3"/>
                      <a:pt x="3" y="3"/>
                    </a:cubicBezTo>
                    <a:cubicBezTo>
                      <a:pt x="3" y="2"/>
                      <a:pt x="1" y="1"/>
                      <a:pt x="1" y="1"/>
                    </a:cubicBezTo>
                    <a:cubicBezTo>
                      <a:pt x="1" y="1"/>
                      <a:pt x="1" y="1"/>
                      <a:pt x="1" y="1"/>
                    </a:cubicBezTo>
                    <a:cubicBezTo>
                      <a:pt x="1" y="0"/>
                      <a:pt x="2" y="0"/>
                      <a:pt x="2" y="0"/>
                    </a:cubicBezTo>
                    <a:cubicBezTo>
                      <a:pt x="2" y="0"/>
                      <a:pt x="3" y="0"/>
                      <a:pt x="4" y="0"/>
                    </a:cubicBezTo>
                    <a:cubicBezTo>
                      <a:pt x="5" y="0"/>
                      <a:pt x="7" y="0"/>
                      <a:pt x="9" y="0"/>
                    </a:cubicBezTo>
                    <a:cubicBezTo>
                      <a:pt x="9" y="0"/>
                      <a:pt x="9" y="0"/>
                      <a:pt x="9" y="0"/>
                    </a:cubicBezTo>
                    <a:cubicBezTo>
                      <a:pt x="6"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1" name="Freeform 580"/>
              <p:cNvSpPr>
                <a:spLocks/>
              </p:cNvSpPr>
              <p:nvPr/>
            </p:nvSpPr>
            <p:spPr bwMode="auto">
              <a:xfrm>
                <a:off x="3062" y="1808"/>
                <a:ext cx="17" cy="12"/>
              </a:xfrm>
              <a:custGeom>
                <a:avLst/>
                <a:gdLst>
                  <a:gd name="T0" fmla="*/ 7 w 8"/>
                  <a:gd name="T1" fmla="*/ 4 h 6"/>
                  <a:gd name="T2" fmla="*/ 5 w 8"/>
                  <a:gd name="T3" fmla="*/ 3 h 6"/>
                  <a:gd name="T4" fmla="*/ 6 w 8"/>
                  <a:gd name="T5" fmla="*/ 1 h 6"/>
                  <a:gd name="T6" fmla="*/ 6 w 8"/>
                  <a:gd name="T7" fmla="*/ 1 h 6"/>
                  <a:gd name="T8" fmla="*/ 7 w 8"/>
                  <a:gd name="T9" fmla="*/ 1 h 6"/>
                  <a:gd name="T10" fmla="*/ 6 w 8"/>
                  <a:gd name="T11" fmla="*/ 0 h 6"/>
                  <a:gd name="T12" fmla="*/ 4 w 8"/>
                  <a:gd name="T13" fmla="*/ 0 h 6"/>
                  <a:gd name="T14" fmla="*/ 2 w 8"/>
                  <a:gd name="T15" fmla="*/ 0 h 6"/>
                  <a:gd name="T16" fmla="*/ 1 w 8"/>
                  <a:gd name="T17" fmla="*/ 0 h 6"/>
                  <a:gd name="T18" fmla="*/ 0 w 8"/>
                  <a:gd name="T19" fmla="*/ 0 h 6"/>
                  <a:gd name="T20" fmla="*/ 1 w 8"/>
                  <a:gd name="T21" fmla="*/ 1 h 6"/>
                  <a:gd name="T22" fmla="*/ 3 w 8"/>
                  <a:gd name="T23" fmla="*/ 3 h 6"/>
                  <a:gd name="T24" fmla="*/ 3 w 8"/>
                  <a:gd name="T25" fmla="*/ 3 h 6"/>
                  <a:gd name="T26" fmla="*/ 2 w 8"/>
                  <a:gd name="T27" fmla="*/ 4 h 6"/>
                  <a:gd name="T28" fmla="*/ 1 w 8"/>
                  <a:gd name="T29" fmla="*/ 4 h 6"/>
                  <a:gd name="T30" fmla="*/ 1 w 8"/>
                  <a:gd name="T31" fmla="*/ 5 h 6"/>
                  <a:gd name="T32" fmla="*/ 5 w 8"/>
                  <a:gd name="T33" fmla="*/ 5 h 6"/>
                  <a:gd name="T34" fmla="*/ 8 w 8"/>
                  <a:gd name="T35" fmla="*/ 5 h 6"/>
                  <a:gd name="T36" fmla="*/ 7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7" y="4"/>
                    </a:moveTo>
                    <a:cubicBezTo>
                      <a:pt x="6" y="4"/>
                      <a:pt x="6" y="3"/>
                      <a:pt x="5" y="3"/>
                    </a:cubicBezTo>
                    <a:cubicBezTo>
                      <a:pt x="5" y="2"/>
                      <a:pt x="5" y="2"/>
                      <a:pt x="6" y="1"/>
                    </a:cubicBezTo>
                    <a:cubicBezTo>
                      <a:pt x="6" y="1"/>
                      <a:pt x="6" y="1"/>
                      <a:pt x="6" y="1"/>
                    </a:cubicBezTo>
                    <a:cubicBezTo>
                      <a:pt x="7" y="1"/>
                      <a:pt x="7" y="1"/>
                      <a:pt x="7" y="1"/>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2"/>
                      <a:pt x="3" y="3"/>
                    </a:cubicBezTo>
                    <a:cubicBezTo>
                      <a:pt x="3" y="3"/>
                      <a:pt x="3" y="3"/>
                      <a:pt x="3" y="3"/>
                    </a:cubicBezTo>
                    <a:cubicBezTo>
                      <a:pt x="3" y="4"/>
                      <a:pt x="2" y="4"/>
                      <a:pt x="2" y="4"/>
                    </a:cubicBezTo>
                    <a:cubicBezTo>
                      <a:pt x="1" y="4"/>
                      <a:pt x="1" y="4"/>
                      <a:pt x="1" y="4"/>
                    </a:cubicBezTo>
                    <a:cubicBezTo>
                      <a:pt x="0" y="5"/>
                      <a:pt x="1" y="5"/>
                      <a:pt x="1" y="5"/>
                    </a:cubicBezTo>
                    <a:cubicBezTo>
                      <a:pt x="2" y="5"/>
                      <a:pt x="3" y="5"/>
                      <a:pt x="5" y="5"/>
                    </a:cubicBezTo>
                    <a:cubicBezTo>
                      <a:pt x="6" y="5"/>
                      <a:pt x="8" y="6"/>
                      <a:pt x="8" y="5"/>
                    </a:cubicBezTo>
                    <a:cubicBezTo>
                      <a:pt x="8" y="4"/>
                      <a:pt x="8" y="4"/>
                      <a:pt x="7"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2" name="Freeform 581"/>
              <p:cNvSpPr>
                <a:spLocks/>
              </p:cNvSpPr>
              <p:nvPr/>
            </p:nvSpPr>
            <p:spPr bwMode="auto">
              <a:xfrm>
                <a:off x="3056" y="1799"/>
                <a:ext cx="30" cy="6"/>
              </a:xfrm>
              <a:custGeom>
                <a:avLst/>
                <a:gdLst>
                  <a:gd name="T0" fmla="*/ 1 w 14"/>
                  <a:gd name="T1" fmla="*/ 3 h 3"/>
                  <a:gd name="T2" fmla="*/ 2 w 14"/>
                  <a:gd name="T3" fmla="*/ 1 h 3"/>
                  <a:gd name="T4" fmla="*/ 12 w 14"/>
                  <a:gd name="T5" fmla="*/ 1 h 3"/>
                  <a:gd name="T6" fmla="*/ 13 w 14"/>
                  <a:gd name="T7" fmla="*/ 3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1" y="3"/>
                      <a:pt x="0" y="2"/>
                      <a:pt x="2" y="1"/>
                    </a:cubicBezTo>
                    <a:cubicBezTo>
                      <a:pt x="3" y="0"/>
                      <a:pt x="12" y="1"/>
                      <a:pt x="12" y="1"/>
                    </a:cubicBezTo>
                    <a:cubicBezTo>
                      <a:pt x="14" y="2"/>
                      <a:pt x="14" y="3"/>
                      <a:pt x="13" y="3"/>
                    </a:cubicBezTo>
                    <a:cubicBezTo>
                      <a:pt x="12" y="3"/>
                      <a:pt x="2" y="3"/>
                      <a:pt x="1"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3" name="Freeform 582"/>
              <p:cNvSpPr>
                <a:spLocks/>
              </p:cNvSpPr>
              <p:nvPr/>
            </p:nvSpPr>
            <p:spPr bwMode="auto">
              <a:xfrm>
                <a:off x="3058" y="1801"/>
                <a:ext cx="26" cy="4"/>
              </a:xfrm>
              <a:custGeom>
                <a:avLst/>
                <a:gdLst>
                  <a:gd name="T0" fmla="*/ 0 w 12"/>
                  <a:gd name="T1" fmla="*/ 2 h 2"/>
                  <a:gd name="T2" fmla="*/ 0 w 12"/>
                  <a:gd name="T3" fmla="*/ 2 h 2"/>
                  <a:gd name="T4" fmla="*/ 0 w 12"/>
                  <a:gd name="T5" fmla="*/ 1 h 2"/>
                  <a:gd name="T6" fmla="*/ 9 w 12"/>
                  <a:gd name="T7" fmla="*/ 2 h 2"/>
                  <a:gd name="T8" fmla="*/ 11 w 12"/>
                  <a:gd name="T9" fmla="*/ 2 h 2"/>
                  <a:gd name="T10" fmla="*/ 12 w 12"/>
                  <a:gd name="T11" fmla="*/ 1 h 2"/>
                  <a:gd name="T12" fmla="*/ 11 w 12"/>
                  <a:gd name="T13" fmla="*/ 0 h 2"/>
                  <a:gd name="T14" fmla="*/ 5 w 12"/>
                  <a:gd name="T15" fmla="*/ 0 h 2"/>
                  <a:gd name="T16" fmla="*/ 1 w 12"/>
                  <a:gd name="T17" fmla="*/ 0 h 2"/>
                  <a:gd name="T18" fmla="*/ 0 w 12"/>
                  <a:gd name="T19" fmla="*/ 1 h 2"/>
                  <a:gd name="T20" fmla="*/ 0 w 12"/>
                  <a:gd name="T21" fmla="*/ 1 h 2"/>
                  <a:gd name="T22" fmla="*/ 0 w 12"/>
                  <a:gd name="T23" fmla="*/ 2 h 2"/>
                  <a:gd name="T24" fmla="*/ 0 w 12"/>
                  <a:gd name="T25" fmla="*/ 2 h 2"/>
                  <a:gd name="T26" fmla="*/ 0 w 12"/>
                  <a:gd name="T27" fmla="*/ 1 h 2"/>
                  <a:gd name="T28" fmla="*/ 0 w 12"/>
                  <a:gd name="T29" fmla="*/ 0 h 2"/>
                  <a:gd name="T30" fmla="*/ 5 w 12"/>
                  <a:gd name="T31" fmla="*/ 0 h 2"/>
                  <a:gd name="T32" fmla="*/ 11 w 12"/>
                  <a:gd name="T33" fmla="*/ 0 h 2"/>
                  <a:gd name="T34" fmla="*/ 12 w 12"/>
                  <a:gd name="T35" fmla="*/ 1 h 2"/>
                  <a:gd name="T36" fmla="*/ 12 w 12"/>
                  <a:gd name="T37" fmla="*/ 2 h 2"/>
                  <a:gd name="T38" fmla="*/ 9 w 12"/>
                  <a:gd name="T39" fmla="*/ 2 h 2"/>
                  <a:gd name="T40" fmla="*/ 0 w 1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
                    <a:moveTo>
                      <a:pt x="0" y="2"/>
                    </a:moveTo>
                    <a:cubicBezTo>
                      <a:pt x="0" y="2"/>
                      <a:pt x="0" y="2"/>
                      <a:pt x="0" y="2"/>
                    </a:cubicBezTo>
                    <a:cubicBezTo>
                      <a:pt x="0" y="1"/>
                      <a:pt x="0" y="1"/>
                      <a:pt x="0" y="1"/>
                    </a:cubicBezTo>
                    <a:cubicBezTo>
                      <a:pt x="1" y="2"/>
                      <a:pt x="6" y="2"/>
                      <a:pt x="9" y="2"/>
                    </a:cubicBezTo>
                    <a:cubicBezTo>
                      <a:pt x="10" y="2"/>
                      <a:pt x="11" y="2"/>
                      <a:pt x="11" y="2"/>
                    </a:cubicBezTo>
                    <a:cubicBezTo>
                      <a:pt x="12" y="2"/>
                      <a:pt x="12" y="1"/>
                      <a:pt x="12" y="1"/>
                    </a:cubicBezTo>
                    <a:cubicBezTo>
                      <a:pt x="12" y="1"/>
                      <a:pt x="12" y="0"/>
                      <a:pt x="11" y="0"/>
                    </a:cubicBezTo>
                    <a:cubicBezTo>
                      <a:pt x="11" y="0"/>
                      <a:pt x="8" y="0"/>
                      <a:pt x="5" y="0"/>
                    </a:cubicBezTo>
                    <a:cubicBezTo>
                      <a:pt x="3" y="0"/>
                      <a:pt x="1" y="0"/>
                      <a:pt x="1" y="0"/>
                    </a:cubicBezTo>
                    <a:cubicBezTo>
                      <a:pt x="0" y="0"/>
                      <a:pt x="0" y="1"/>
                      <a:pt x="0" y="1"/>
                    </a:cubicBezTo>
                    <a:cubicBezTo>
                      <a:pt x="0" y="1"/>
                      <a:pt x="0" y="1"/>
                      <a:pt x="0" y="1"/>
                    </a:cubicBezTo>
                    <a:cubicBezTo>
                      <a:pt x="0" y="2"/>
                      <a:pt x="0" y="2"/>
                      <a:pt x="0" y="2"/>
                    </a:cubicBezTo>
                    <a:cubicBezTo>
                      <a:pt x="0" y="2"/>
                      <a:pt x="0" y="2"/>
                      <a:pt x="0" y="2"/>
                    </a:cubicBezTo>
                    <a:cubicBezTo>
                      <a:pt x="0" y="2"/>
                      <a:pt x="0" y="1"/>
                      <a:pt x="0" y="1"/>
                    </a:cubicBezTo>
                    <a:cubicBezTo>
                      <a:pt x="0" y="1"/>
                      <a:pt x="0" y="0"/>
                      <a:pt x="0" y="0"/>
                    </a:cubicBezTo>
                    <a:cubicBezTo>
                      <a:pt x="1" y="0"/>
                      <a:pt x="3" y="0"/>
                      <a:pt x="5" y="0"/>
                    </a:cubicBezTo>
                    <a:cubicBezTo>
                      <a:pt x="8" y="0"/>
                      <a:pt x="11" y="0"/>
                      <a:pt x="11" y="0"/>
                    </a:cubicBezTo>
                    <a:cubicBezTo>
                      <a:pt x="12" y="0"/>
                      <a:pt x="12" y="1"/>
                      <a:pt x="12" y="1"/>
                    </a:cubicBezTo>
                    <a:cubicBezTo>
                      <a:pt x="12" y="1"/>
                      <a:pt x="12" y="2"/>
                      <a:pt x="12" y="2"/>
                    </a:cubicBezTo>
                    <a:cubicBezTo>
                      <a:pt x="11" y="2"/>
                      <a:pt x="10" y="2"/>
                      <a:pt x="9" y="2"/>
                    </a:cubicBezTo>
                    <a:cubicBezTo>
                      <a:pt x="6" y="2"/>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4" name="Freeform 583"/>
              <p:cNvSpPr>
                <a:spLocks noEditPoints="1"/>
              </p:cNvSpPr>
              <p:nvPr/>
            </p:nvSpPr>
            <p:spPr bwMode="auto">
              <a:xfrm>
                <a:off x="3058" y="1801"/>
                <a:ext cx="26" cy="4"/>
              </a:xfrm>
              <a:custGeom>
                <a:avLst/>
                <a:gdLst>
                  <a:gd name="T0" fmla="*/ 3 w 12"/>
                  <a:gd name="T1" fmla="*/ 1 h 2"/>
                  <a:gd name="T2" fmla="*/ 1 w 12"/>
                  <a:gd name="T3" fmla="*/ 1 h 2"/>
                  <a:gd name="T4" fmla="*/ 2 w 12"/>
                  <a:gd name="T5" fmla="*/ 0 h 2"/>
                  <a:gd name="T6" fmla="*/ 3 w 12"/>
                  <a:gd name="T7" fmla="*/ 0 h 2"/>
                  <a:gd name="T8" fmla="*/ 7 w 12"/>
                  <a:gd name="T9" fmla="*/ 0 h 2"/>
                  <a:gd name="T10" fmla="*/ 11 w 12"/>
                  <a:gd name="T11" fmla="*/ 1 h 2"/>
                  <a:gd name="T12" fmla="*/ 10 w 12"/>
                  <a:gd name="T13" fmla="*/ 1 h 2"/>
                  <a:gd name="T14" fmla="*/ 8 w 12"/>
                  <a:gd name="T15" fmla="*/ 1 h 2"/>
                  <a:gd name="T16" fmla="*/ 7 w 12"/>
                  <a:gd name="T17" fmla="*/ 1 h 2"/>
                  <a:gd name="T18" fmla="*/ 5 w 12"/>
                  <a:gd name="T19" fmla="*/ 1 h 2"/>
                  <a:gd name="T20" fmla="*/ 3 w 12"/>
                  <a:gd name="T21" fmla="*/ 1 h 2"/>
                  <a:gd name="T22" fmla="*/ 5 w 12"/>
                  <a:gd name="T23" fmla="*/ 0 h 2"/>
                  <a:gd name="T24" fmla="*/ 1 w 12"/>
                  <a:gd name="T25" fmla="*/ 0 h 2"/>
                  <a:gd name="T26" fmla="*/ 0 w 12"/>
                  <a:gd name="T27" fmla="*/ 1 h 2"/>
                  <a:gd name="T28" fmla="*/ 0 w 12"/>
                  <a:gd name="T29" fmla="*/ 1 h 2"/>
                  <a:gd name="T30" fmla="*/ 9 w 12"/>
                  <a:gd name="T31" fmla="*/ 2 h 2"/>
                  <a:gd name="T32" fmla="*/ 9 w 12"/>
                  <a:gd name="T33" fmla="*/ 2 h 2"/>
                  <a:gd name="T34" fmla="*/ 11 w 12"/>
                  <a:gd name="T35" fmla="*/ 2 h 2"/>
                  <a:gd name="T36" fmla="*/ 12 w 12"/>
                  <a:gd name="T37" fmla="*/ 1 h 2"/>
                  <a:gd name="T38" fmla="*/ 11 w 12"/>
                  <a:gd name="T39" fmla="*/ 0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1"/>
                    </a:moveTo>
                    <a:cubicBezTo>
                      <a:pt x="2" y="1"/>
                      <a:pt x="1" y="1"/>
                      <a:pt x="1" y="1"/>
                    </a:cubicBezTo>
                    <a:cubicBezTo>
                      <a:pt x="1" y="1"/>
                      <a:pt x="1" y="0"/>
                      <a:pt x="2" y="0"/>
                    </a:cubicBezTo>
                    <a:cubicBezTo>
                      <a:pt x="3" y="0"/>
                      <a:pt x="3" y="0"/>
                      <a:pt x="3" y="0"/>
                    </a:cubicBezTo>
                    <a:cubicBezTo>
                      <a:pt x="4" y="0"/>
                      <a:pt x="5" y="0"/>
                      <a:pt x="7" y="0"/>
                    </a:cubicBezTo>
                    <a:cubicBezTo>
                      <a:pt x="9" y="0"/>
                      <a:pt x="11" y="0"/>
                      <a:pt x="11" y="1"/>
                    </a:cubicBezTo>
                    <a:cubicBezTo>
                      <a:pt x="11" y="1"/>
                      <a:pt x="11" y="1"/>
                      <a:pt x="10"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0"/>
                      <a:pt x="0" y="1"/>
                      <a:pt x="0" y="1"/>
                    </a:cubicBezTo>
                    <a:cubicBezTo>
                      <a:pt x="0" y="1"/>
                      <a:pt x="0" y="1"/>
                      <a:pt x="0" y="1"/>
                    </a:cubicBezTo>
                    <a:cubicBezTo>
                      <a:pt x="1" y="2"/>
                      <a:pt x="6" y="2"/>
                      <a:pt x="9" y="2"/>
                    </a:cubicBezTo>
                    <a:cubicBezTo>
                      <a:pt x="9" y="2"/>
                      <a:pt x="9" y="2"/>
                      <a:pt x="9" y="2"/>
                    </a:cubicBezTo>
                    <a:cubicBezTo>
                      <a:pt x="10" y="2"/>
                      <a:pt x="11" y="2"/>
                      <a:pt x="11" y="2"/>
                    </a:cubicBezTo>
                    <a:cubicBezTo>
                      <a:pt x="12" y="2"/>
                      <a:pt x="12" y="1"/>
                      <a:pt x="12" y="1"/>
                    </a:cubicBezTo>
                    <a:cubicBezTo>
                      <a:pt x="12" y="1"/>
                      <a:pt x="12" y="0"/>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5" name="Freeform 584"/>
              <p:cNvSpPr>
                <a:spLocks noEditPoints="1"/>
              </p:cNvSpPr>
              <p:nvPr/>
            </p:nvSpPr>
            <p:spPr bwMode="auto">
              <a:xfrm>
                <a:off x="3056" y="1801"/>
                <a:ext cx="30" cy="4"/>
              </a:xfrm>
              <a:custGeom>
                <a:avLst/>
                <a:gdLst>
                  <a:gd name="T0" fmla="*/ 1 w 14"/>
                  <a:gd name="T1" fmla="*/ 1 h 2"/>
                  <a:gd name="T2" fmla="*/ 1 w 14"/>
                  <a:gd name="T3" fmla="*/ 1 h 2"/>
                  <a:gd name="T4" fmla="*/ 2 w 14"/>
                  <a:gd name="T5" fmla="*/ 0 h 2"/>
                  <a:gd name="T6" fmla="*/ 6 w 14"/>
                  <a:gd name="T7" fmla="*/ 0 h 2"/>
                  <a:gd name="T8" fmla="*/ 6 w 14"/>
                  <a:gd name="T9" fmla="*/ 0 h 2"/>
                  <a:gd name="T10" fmla="*/ 6 w 14"/>
                  <a:gd name="T11" fmla="*/ 0 h 2"/>
                  <a:gd name="T12" fmla="*/ 12 w 14"/>
                  <a:gd name="T13" fmla="*/ 0 h 2"/>
                  <a:gd name="T14" fmla="*/ 13 w 14"/>
                  <a:gd name="T15" fmla="*/ 1 h 2"/>
                  <a:gd name="T16" fmla="*/ 12 w 14"/>
                  <a:gd name="T17" fmla="*/ 2 h 2"/>
                  <a:gd name="T18" fmla="*/ 10 w 14"/>
                  <a:gd name="T19" fmla="*/ 2 h 2"/>
                  <a:gd name="T20" fmla="*/ 10 w 14"/>
                  <a:gd name="T21" fmla="*/ 2 h 2"/>
                  <a:gd name="T22" fmla="*/ 1 w 14"/>
                  <a:gd name="T23" fmla="*/ 1 h 2"/>
                  <a:gd name="T24" fmla="*/ 6 w 14"/>
                  <a:gd name="T25" fmla="*/ 0 h 2"/>
                  <a:gd name="T26" fmla="*/ 2 w 14"/>
                  <a:gd name="T27" fmla="*/ 0 h 2"/>
                  <a:gd name="T28" fmla="*/ 1 w 14"/>
                  <a:gd name="T29" fmla="*/ 2 h 2"/>
                  <a:gd name="T30" fmla="*/ 10 w 14"/>
                  <a:gd name="T31" fmla="*/ 2 h 2"/>
                  <a:gd name="T32" fmla="*/ 13 w 14"/>
                  <a:gd name="T33" fmla="*/ 2 h 2"/>
                  <a:gd name="T34" fmla="*/ 12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1"/>
                    </a:moveTo>
                    <a:cubicBezTo>
                      <a:pt x="1" y="1"/>
                      <a:pt x="1" y="1"/>
                      <a:pt x="1" y="1"/>
                    </a:cubicBezTo>
                    <a:cubicBezTo>
                      <a:pt x="1" y="1"/>
                      <a:pt x="1" y="0"/>
                      <a:pt x="2" y="0"/>
                    </a:cubicBezTo>
                    <a:cubicBezTo>
                      <a:pt x="2" y="0"/>
                      <a:pt x="4" y="0"/>
                      <a:pt x="6" y="0"/>
                    </a:cubicBezTo>
                    <a:cubicBezTo>
                      <a:pt x="6" y="0"/>
                      <a:pt x="6" y="0"/>
                      <a:pt x="6" y="0"/>
                    </a:cubicBezTo>
                    <a:cubicBezTo>
                      <a:pt x="6" y="0"/>
                      <a:pt x="6" y="0"/>
                      <a:pt x="6" y="0"/>
                    </a:cubicBezTo>
                    <a:cubicBezTo>
                      <a:pt x="9" y="0"/>
                      <a:pt x="12" y="0"/>
                      <a:pt x="12" y="0"/>
                    </a:cubicBezTo>
                    <a:cubicBezTo>
                      <a:pt x="13" y="0"/>
                      <a:pt x="13" y="1"/>
                      <a:pt x="13" y="1"/>
                    </a:cubicBezTo>
                    <a:cubicBezTo>
                      <a:pt x="13" y="1"/>
                      <a:pt x="13" y="2"/>
                      <a:pt x="12" y="2"/>
                    </a:cubicBezTo>
                    <a:cubicBezTo>
                      <a:pt x="12" y="2"/>
                      <a:pt x="11" y="2"/>
                      <a:pt x="10" y="2"/>
                    </a:cubicBezTo>
                    <a:cubicBezTo>
                      <a:pt x="10" y="2"/>
                      <a:pt x="10" y="2"/>
                      <a:pt x="10" y="2"/>
                    </a:cubicBezTo>
                    <a:cubicBezTo>
                      <a:pt x="7" y="2"/>
                      <a:pt x="2" y="2"/>
                      <a:pt x="1" y="1"/>
                    </a:cubicBezTo>
                    <a:close/>
                    <a:moveTo>
                      <a:pt x="6" y="0"/>
                    </a:moveTo>
                    <a:cubicBezTo>
                      <a:pt x="4" y="0"/>
                      <a:pt x="2" y="0"/>
                      <a:pt x="2" y="0"/>
                    </a:cubicBezTo>
                    <a:cubicBezTo>
                      <a:pt x="0" y="1"/>
                      <a:pt x="1" y="2"/>
                      <a:pt x="1" y="2"/>
                    </a:cubicBezTo>
                    <a:cubicBezTo>
                      <a:pt x="2" y="2"/>
                      <a:pt x="7" y="2"/>
                      <a:pt x="10" y="2"/>
                    </a:cubicBezTo>
                    <a:cubicBezTo>
                      <a:pt x="11" y="2"/>
                      <a:pt x="12" y="2"/>
                      <a:pt x="13" y="2"/>
                    </a:cubicBezTo>
                    <a:cubicBezTo>
                      <a:pt x="14" y="2"/>
                      <a:pt x="14" y="1"/>
                      <a:pt x="12"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6" name="Freeform 585"/>
              <p:cNvSpPr>
                <a:spLocks/>
              </p:cNvSpPr>
              <p:nvPr/>
            </p:nvSpPr>
            <p:spPr bwMode="auto">
              <a:xfrm>
                <a:off x="3062" y="1801"/>
                <a:ext cx="17" cy="2"/>
              </a:xfrm>
              <a:custGeom>
                <a:avLst/>
                <a:gdLst>
                  <a:gd name="T0" fmla="*/ 1 w 8"/>
                  <a:gd name="T1" fmla="*/ 1 h 1"/>
                  <a:gd name="T2" fmla="*/ 3 w 8"/>
                  <a:gd name="T3" fmla="*/ 1 h 1"/>
                  <a:gd name="T4" fmla="*/ 8 w 8"/>
                  <a:gd name="T5" fmla="*/ 1 h 1"/>
                  <a:gd name="T6" fmla="*/ 6 w 8"/>
                  <a:gd name="T7" fmla="*/ 1 h 1"/>
                  <a:gd name="T8" fmla="*/ 3 w 8"/>
                  <a:gd name="T9" fmla="*/ 1 h 1"/>
                  <a:gd name="T10" fmla="*/ 0 w 8"/>
                  <a:gd name="T11" fmla="*/ 1 h 1"/>
                  <a:gd name="T12" fmla="*/ 1 w 8"/>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1"/>
                    </a:moveTo>
                    <a:cubicBezTo>
                      <a:pt x="1" y="1"/>
                      <a:pt x="1" y="0"/>
                      <a:pt x="3" y="1"/>
                    </a:cubicBezTo>
                    <a:cubicBezTo>
                      <a:pt x="5" y="1"/>
                      <a:pt x="8" y="0"/>
                      <a:pt x="8" y="1"/>
                    </a:cubicBezTo>
                    <a:cubicBezTo>
                      <a:pt x="8" y="1"/>
                      <a:pt x="8" y="1"/>
                      <a:pt x="6" y="1"/>
                    </a:cubicBezTo>
                    <a:cubicBezTo>
                      <a:pt x="5" y="1"/>
                      <a:pt x="4" y="1"/>
                      <a:pt x="3" y="1"/>
                    </a:cubicBezTo>
                    <a:cubicBezTo>
                      <a:pt x="2" y="1"/>
                      <a:pt x="1" y="1"/>
                      <a:pt x="0" y="1"/>
                    </a:cubicBezTo>
                    <a:cubicBezTo>
                      <a:pt x="0" y="1"/>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7" name="Freeform 586"/>
              <p:cNvSpPr>
                <a:spLocks/>
              </p:cNvSpPr>
              <p:nvPr/>
            </p:nvSpPr>
            <p:spPr bwMode="auto">
              <a:xfrm>
                <a:off x="3026" y="1823"/>
                <a:ext cx="87" cy="14"/>
              </a:xfrm>
              <a:custGeom>
                <a:avLst/>
                <a:gdLst>
                  <a:gd name="T0" fmla="*/ 6 w 41"/>
                  <a:gd name="T1" fmla="*/ 5 h 7"/>
                  <a:gd name="T2" fmla="*/ 21 w 41"/>
                  <a:gd name="T3" fmla="*/ 7 h 7"/>
                  <a:gd name="T4" fmla="*/ 35 w 41"/>
                  <a:gd name="T5" fmla="*/ 5 h 7"/>
                  <a:gd name="T6" fmla="*/ 40 w 41"/>
                  <a:gd name="T7" fmla="*/ 0 h 7"/>
                  <a:gd name="T8" fmla="*/ 32 w 41"/>
                  <a:gd name="T9" fmla="*/ 2 h 7"/>
                  <a:gd name="T10" fmla="*/ 26 w 41"/>
                  <a:gd name="T11" fmla="*/ 2 h 7"/>
                  <a:gd name="T12" fmla="*/ 20 w 41"/>
                  <a:gd name="T13" fmla="*/ 2 h 7"/>
                  <a:gd name="T14" fmla="*/ 15 w 41"/>
                  <a:gd name="T15" fmla="*/ 2 h 7"/>
                  <a:gd name="T16" fmla="*/ 9 w 41"/>
                  <a:gd name="T17" fmla="*/ 2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2"/>
                      <a:pt x="41" y="0"/>
                      <a:pt x="40" y="0"/>
                    </a:cubicBezTo>
                    <a:cubicBezTo>
                      <a:pt x="38" y="0"/>
                      <a:pt x="35" y="0"/>
                      <a:pt x="32" y="2"/>
                    </a:cubicBezTo>
                    <a:cubicBezTo>
                      <a:pt x="29" y="3"/>
                      <a:pt x="26" y="2"/>
                      <a:pt x="26" y="2"/>
                    </a:cubicBezTo>
                    <a:cubicBezTo>
                      <a:pt x="23" y="2"/>
                      <a:pt x="21" y="2"/>
                      <a:pt x="20" y="2"/>
                    </a:cubicBezTo>
                    <a:cubicBezTo>
                      <a:pt x="18" y="2"/>
                      <a:pt x="17" y="2"/>
                      <a:pt x="15" y="2"/>
                    </a:cubicBezTo>
                    <a:cubicBezTo>
                      <a:pt x="15" y="2"/>
                      <a:pt x="12" y="3"/>
                      <a:pt x="9" y="2"/>
                    </a:cubicBezTo>
                    <a:cubicBezTo>
                      <a:pt x="6" y="0"/>
                      <a:pt x="4" y="0"/>
                      <a:pt x="2" y="0"/>
                    </a:cubicBezTo>
                    <a:cubicBezTo>
                      <a:pt x="0" y="0"/>
                      <a:pt x="1" y="2"/>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8" name="Freeform 587"/>
              <p:cNvSpPr>
                <a:spLocks noEditPoints="1"/>
              </p:cNvSpPr>
              <p:nvPr/>
            </p:nvSpPr>
            <p:spPr bwMode="auto">
              <a:xfrm>
                <a:off x="3028" y="1823"/>
                <a:ext cx="85" cy="14"/>
              </a:xfrm>
              <a:custGeom>
                <a:avLst/>
                <a:gdLst>
                  <a:gd name="T0" fmla="*/ 1 w 40"/>
                  <a:gd name="T1" fmla="*/ 0 h 7"/>
                  <a:gd name="T2" fmla="*/ 9 w 40"/>
                  <a:gd name="T3" fmla="*/ 1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1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3 h 7"/>
                  <a:gd name="T78" fmla="*/ 19 w 40"/>
                  <a:gd name="T79" fmla="*/ 3 h 7"/>
                  <a:gd name="T80" fmla="*/ 16 w 40"/>
                  <a:gd name="T81" fmla="*/ 3 h 7"/>
                  <a:gd name="T82" fmla="*/ 15 w 40"/>
                  <a:gd name="T83" fmla="*/ 3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1"/>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1"/>
                    </a:cubicBezTo>
                    <a:cubicBezTo>
                      <a:pt x="34" y="0"/>
                      <a:pt x="36" y="0"/>
                      <a:pt x="38" y="0"/>
                    </a:cubicBezTo>
                    <a:cubicBezTo>
                      <a:pt x="39" y="0"/>
                      <a:pt x="39" y="0"/>
                      <a:pt x="39" y="0"/>
                    </a:cubicBezTo>
                    <a:cubicBezTo>
                      <a:pt x="40" y="0"/>
                      <a:pt x="40" y="0"/>
                      <a:pt x="40" y="1"/>
                    </a:cubicBezTo>
                    <a:cubicBezTo>
                      <a:pt x="40" y="2"/>
                      <a:pt x="39" y="3"/>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3"/>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1"/>
                      <a:pt x="2" y="3"/>
                      <a:pt x="6" y="5"/>
                    </a:cubicBezTo>
                    <a:cubicBezTo>
                      <a:pt x="10" y="6"/>
                      <a:pt x="14" y="7"/>
                      <a:pt x="18" y="7"/>
                    </a:cubicBezTo>
                    <a:cubicBezTo>
                      <a:pt x="18" y="7"/>
                      <a:pt x="19" y="7"/>
                      <a:pt x="20" y="7"/>
                    </a:cubicBezTo>
                    <a:cubicBezTo>
                      <a:pt x="20" y="7"/>
                      <a:pt x="21" y="7"/>
                      <a:pt x="22" y="7"/>
                    </a:cubicBezTo>
                    <a:cubicBezTo>
                      <a:pt x="25" y="7"/>
                      <a:pt x="30" y="6"/>
                      <a:pt x="34" y="5"/>
                    </a:cubicBezTo>
                    <a:cubicBezTo>
                      <a:pt x="38" y="3"/>
                      <a:pt x="39" y="1"/>
                      <a:pt x="39" y="1"/>
                    </a:cubicBezTo>
                    <a:cubicBezTo>
                      <a:pt x="39" y="0"/>
                      <a:pt x="39" y="0"/>
                      <a:pt x="39" y="0"/>
                    </a:cubicBezTo>
                    <a:cubicBezTo>
                      <a:pt x="38" y="0"/>
                      <a:pt x="38" y="0"/>
                      <a:pt x="38" y="0"/>
                    </a:cubicBezTo>
                    <a:cubicBezTo>
                      <a:pt x="37" y="0"/>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2"/>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9" name="Freeform 588"/>
              <p:cNvSpPr>
                <a:spLocks/>
              </p:cNvSpPr>
              <p:nvPr/>
            </p:nvSpPr>
            <p:spPr bwMode="auto">
              <a:xfrm>
                <a:off x="3084" y="1823"/>
                <a:ext cx="27" cy="14"/>
              </a:xfrm>
              <a:custGeom>
                <a:avLst/>
                <a:gdLst>
                  <a:gd name="T0" fmla="*/ 12 w 13"/>
                  <a:gd name="T1" fmla="*/ 0 h 7"/>
                  <a:gd name="T2" fmla="*/ 6 w 13"/>
                  <a:gd name="T3" fmla="*/ 2 h 7"/>
                  <a:gd name="T4" fmla="*/ 2 w 13"/>
                  <a:gd name="T5" fmla="*/ 3 h 7"/>
                  <a:gd name="T6" fmla="*/ 1 w 13"/>
                  <a:gd name="T7" fmla="*/ 3 h 7"/>
                  <a:gd name="T8" fmla="*/ 2 w 13"/>
                  <a:gd name="T9" fmla="*/ 3 h 7"/>
                  <a:gd name="T10" fmla="*/ 8 w 13"/>
                  <a:gd name="T11" fmla="*/ 1 h 7"/>
                  <a:gd name="T12" fmla="*/ 10 w 13"/>
                  <a:gd name="T13" fmla="*/ 1 h 7"/>
                  <a:gd name="T14" fmla="*/ 11 w 13"/>
                  <a:gd name="T15" fmla="*/ 2 h 7"/>
                  <a:gd name="T16" fmla="*/ 2 w 13"/>
                  <a:gd name="T17" fmla="*/ 6 h 7"/>
                  <a:gd name="T18" fmla="*/ 0 w 13"/>
                  <a:gd name="T19" fmla="*/ 6 h 7"/>
                  <a:gd name="T20" fmla="*/ 0 w 13"/>
                  <a:gd name="T21" fmla="*/ 7 h 7"/>
                  <a:gd name="T22" fmla="*/ 8 w 13"/>
                  <a:gd name="T23" fmla="*/ 5 h 7"/>
                  <a:gd name="T24" fmla="*/ 13 w 13"/>
                  <a:gd name="T25" fmla="*/ 1 h 7"/>
                  <a:gd name="T26" fmla="*/ 13 w 13"/>
                  <a:gd name="T27" fmla="*/ 0 h 7"/>
                  <a:gd name="T28" fmla="*/ 12 w 13"/>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12" y="0"/>
                    </a:moveTo>
                    <a:cubicBezTo>
                      <a:pt x="11" y="0"/>
                      <a:pt x="8" y="1"/>
                      <a:pt x="6" y="2"/>
                    </a:cubicBezTo>
                    <a:cubicBezTo>
                      <a:pt x="4" y="2"/>
                      <a:pt x="3" y="3"/>
                      <a:pt x="2" y="3"/>
                    </a:cubicBezTo>
                    <a:cubicBezTo>
                      <a:pt x="1" y="3"/>
                      <a:pt x="1" y="3"/>
                      <a:pt x="1" y="3"/>
                    </a:cubicBezTo>
                    <a:cubicBezTo>
                      <a:pt x="2" y="3"/>
                      <a:pt x="2" y="3"/>
                      <a:pt x="2" y="3"/>
                    </a:cubicBezTo>
                    <a:cubicBezTo>
                      <a:pt x="4" y="3"/>
                      <a:pt x="5" y="2"/>
                      <a:pt x="8" y="1"/>
                    </a:cubicBezTo>
                    <a:cubicBezTo>
                      <a:pt x="9" y="1"/>
                      <a:pt x="10" y="1"/>
                      <a:pt x="10" y="1"/>
                    </a:cubicBezTo>
                    <a:cubicBezTo>
                      <a:pt x="12" y="1"/>
                      <a:pt x="12" y="2"/>
                      <a:pt x="11" y="2"/>
                    </a:cubicBezTo>
                    <a:cubicBezTo>
                      <a:pt x="9" y="4"/>
                      <a:pt x="5" y="5"/>
                      <a:pt x="2" y="6"/>
                    </a:cubicBezTo>
                    <a:cubicBezTo>
                      <a:pt x="2" y="6"/>
                      <a:pt x="1" y="6"/>
                      <a:pt x="0" y="6"/>
                    </a:cubicBezTo>
                    <a:cubicBezTo>
                      <a:pt x="0" y="7"/>
                      <a:pt x="0" y="7"/>
                      <a:pt x="0" y="7"/>
                    </a:cubicBezTo>
                    <a:cubicBezTo>
                      <a:pt x="3" y="6"/>
                      <a:pt x="5" y="6"/>
                      <a:pt x="8" y="5"/>
                    </a:cubicBezTo>
                    <a:cubicBezTo>
                      <a:pt x="12" y="3"/>
                      <a:pt x="13" y="1"/>
                      <a:pt x="13" y="1"/>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0" name="Freeform 589"/>
              <p:cNvSpPr>
                <a:spLocks/>
              </p:cNvSpPr>
              <p:nvPr/>
            </p:nvSpPr>
            <p:spPr bwMode="auto">
              <a:xfrm>
                <a:off x="3084" y="1823"/>
                <a:ext cx="29" cy="14"/>
              </a:xfrm>
              <a:custGeom>
                <a:avLst/>
                <a:gdLst>
                  <a:gd name="T0" fmla="*/ 12 w 14"/>
                  <a:gd name="T1" fmla="*/ 0 h 7"/>
                  <a:gd name="T2" fmla="*/ 5 w 14"/>
                  <a:gd name="T3" fmla="*/ 2 h 7"/>
                  <a:gd name="T4" fmla="*/ 2 w 14"/>
                  <a:gd name="T5" fmla="*/ 2 h 7"/>
                  <a:gd name="T6" fmla="*/ 2 w 14"/>
                  <a:gd name="T7" fmla="*/ 3 h 7"/>
                  <a:gd name="T8" fmla="*/ 6 w 14"/>
                  <a:gd name="T9" fmla="*/ 2 h 7"/>
                  <a:gd name="T10" fmla="*/ 12 w 14"/>
                  <a:gd name="T11" fmla="*/ 0 h 7"/>
                  <a:gd name="T12" fmla="*/ 12 w 14"/>
                  <a:gd name="T13" fmla="*/ 0 h 7"/>
                  <a:gd name="T14" fmla="*/ 13 w 14"/>
                  <a:gd name="T15" fmla="*/ 0 h 7"/>
                  <a:gd name="T16" fmla="*/ 13 w 14"/>
                  <a:gd name="T17" fmla="*/ 1 h 7"/>
                  <a:gd name="T18" fmla="*/ 8 w 14"/>
                  <a:gd name="T19" fmla="*/ 5 h 7"/>
                  <a:gd name="T20" fmla="*/ 0 w 14"/>
                  <a:gd name="T21" fmla="*/ 7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0"/>
                      <a:pt x="5" y="2"/>
                    </a:cubicBezTo>
                    <a:cubicBezTo>
                      <a:pt x="4" y="2"/>
                      <a:pt x="3" y="2"/>
                      <a:pt x="2" y="2"/>
                    </a:cubicBezTo>
                    <a:cubicBezTo>
                      <a:pt x="2" y="3"/>
                      <a:pt x="2" y="3"/>
                      <a:pt x="2" y="3"/>
                    </a:cubicBezTo>
                    <a:cubicBezTo>
                      <a:pt x="3" y="3"/>
                      <a:pt x="4" y="2"/>
                      <a:pt x="6" y="2"/>
                    </a:cubicBezTo>
                    <a:cubicBezTo>
                      <a:pt x="8" y="1"/>
                      <a:pt x="11" y="0"/>
                      <a:pt x="12" y="0"/>
                    </a:cubicBezTo>
                    <a:cubicBezTo>
                      <a:pt x="12" y="0"/>
                      <a:pt x="12" y="0"/>
                      <a:pt x="12" y="0"/>
                    </a:cubicBezTo>
                    <a:cubicBezTo>
                      <a:pt x="13" y="0"/>
                      <a:pt x="13" y="0"/>
                      <a:pt x="13" y="0"/>
                    </a:cubicBezTo>
                    <a:cubicBezTo>
                      <a:pt x="13" y="0"/>
                      <a:pt x="13" y="0"/>
                      <a:pt x="13" y="1"/>
                    </a:cubicBezTo>
                    <a:cubicBezTo>
                      <a:pt x="13" y="1"/>
                      <a:pt x="12" y="3"/>
                      <a:pt x="8" y="5"/>
                    </a:cubicBezTo>
                    <a:cubicBezTo>
                      <a:pt x="5" y="6"/>
                      <a:pt x="3" y="6"/>
                      <a:pt x="0" y="7"/>
                    </a:cubicBezTo>
                    <a:cubicBezTo>
                      <a:pt x="0" y="7"/>
                      <a:pt x="0" y="7"/>
                      <a:pt x="0" y="7"/>
                    </a:cubicBezTo>
                    <a:cubicBezTo>
                      <a:pt x="3" y="7"/>
                      <a:pt x="6" y="6"/>
                      <a:pt x="8" y="5"/>
                    </a:cubicBezTo>
                    <a:cubicBezTo>
                      <a:pt x="14" y="2"/>
                      <a:pt x="14" y="0"/>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1" name="Freeform 590"/>
              <p:cNvSpPr>
                <a:spLocks/>
              </p:cNvSpPr>
              <p:nvPr/>
            </p:nvSpPr>
            <p:spPr bwMode="auto">
              <a:xfrm>
                <a:off x="3028" y="1823"/>
                <a:ext cx="30" cy="14"/>
              </a:xfrm>
              <a:custGeom>
                <a:avLst/>
                <a:gdLst>
                  <a:gd name="T0" fmla="*/ 1 w 14"/>
                  <a:gd name="T1" fmla="*/ 0 h 7"/>
                  <a:gd name="T2" fmla="*/ 1 w 14"/>
                  <a:gd name="T3" fmla="*/ 0 h 7"/>
                  <a:gd name="T4" fmla="*/ 1 w 14"/>
                  <a:gd name="T5" fmla="*/ 0 h 7"/>
                  <a:gd name="T6" fmla="*/ 1 w 14"/>
                  <a:gd name="T7" fmla="*/ 1 h 7"/>
                  <a:gd name="T8" fmla="*/ 6 w 14"/>
                  <a:gd name="T9" fmla="*/ 5 h 7"/>
                  <a:gd name="T10" fmla="*/ 14 w 14"/>
                  <a:gd name="T11" fmla="*/ 7 h 7"/>
                  <a:gd name="T12" fmla="*/ 14 w 14"/>
                  <a:gd name="T13" fmla="*/ 6 h 7"/>
                  <a:gd name="T14" fmla="*/ 8 w 14"/>
                  <a:gd name="T15" fmla="*/ 5 h 7"/>
                  <a:gd name="T16" fmla="*/ 2 w 14"/>
                  <a:gd name="T17" fmla="*/ 0 h 7"/>
                  <a:gd name="T18" fmla="*/ 2 w 14"/>
                  <a:gd name="T19" fmla="*/ 0 h 7"/>
                  <a:gd name="T20" fmla="*/ 10 w 14"/>
                  <a:gd name="T21" fmla="*/ 3 h 7"/>
                  <a:gd name="T22" fmla="*/ 12 w 14"/>
                  <a:gd name="T23" fmla="*/ 3 h 7"/>
                  <a:gd name="T24" fmla="*/ 13 w 14"/>
                  <a:gd name="T25" fmla="*/ 3 h 7"/>
                  <a:gd name="T26" fmla="*/ 13 w 14"/>
                  <a:gd name="T27" fmla="*/ 3 h 7"/>
                  <a:gd name="T28" fmla="*/ 8 w 14"/>
                  <a:gd name="T29" fmla="*/ 2 h 7"/>
                  <a:gd name="T30" fmla="*/ 1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 y="0"/>
                    </a:moveTo>
                    <a:cubicBezTo>
                      <a:pt x="1" y="0"/>
                      <a:pt x="1" y="0"/>
                      <a:pt x="1" y="0"/>
                    </a:cubicBezTo>
                    <a:cubicBezTo>
                      <a:pt x="1" y="0"/>
                      <a:pt x="1" y="0"/>
                      <a:pt x="1" y="0"/>
                    </a:cubicBezTo>
                    <a:cubicBezTo>
                      <a:pt x="1" y="0"/>
                      <a:pt x="1" y="0"/>
                      <a:pt x="1" y="1"/>
                    </a:cubicBezTo>
                    <a:cubicBezTo>
                      <a:pt x="0" y="1"/>
                      <a:pt x="2" y="3"/>
                      <a:pt x="6" y="5"/>
                    </a:cubicBezTo>
                    <a:cubicBezTo>
                      <a:pt x="8" y="6"/>
                      <a:pt x="11" y="6"/>
                      <a:pt x="14" y="7"/>
                    </a:cubicBezTo>
                    <a:cubicBezTo>
                      <a:pt x="14" y="6"/>
                      <a:pt x="14" y="6"/>
                      <a:pt x="14" y="6"/>
                    </a:cubicBezTo>
                    <a:cubicBezTo>
                      <a:pt x="12" y="6"/>
                      <a:pt x="9" y="5"/>
                      <a:pt x="8" y="5"/>
                    </a:cubicBezTo>
                    <a:cubicBezTo>
                      <a:pt x="4" y="4"/>
                      <a:pt x="0" y="1"/>
                      <a:pt x="2" y="0"/>
                    </a:cubicBezTo>
                    <a:cubicBezTo>
                      <a:pt x="2" y="0"/>
                      <a:pt x="2" y="0"/>
                      <a:pt x="2" y="0"/>
                    </a:cubicBezTo>
                    <a:cubicBezTo>
                      <a:pt x="4" y="0"/>
                      <a:pt x="8" y="2"/>
                      <a:pt x="10" y="3"/>
                    </a:cubicBezTo>
                    <a:cubicBezTo>
                      <a:pt x="11" y="3"/>
                      <a:pt x="11" y="3"/>
                      <a:pt x="12" y="3"/>
                    </a:cubicBezTo>
                    <a:cubicBezTo>
                      <a:pt x="13" y="3"/>
                      <a:pt x="13" y="3"/>
                      <a:pt x="13" y="3"/>
                    </a:cubicBezTo>
                    <a:cubicBezTo>
                      <a:pt x="13" y="3"/>
                      <a:pt x="13" y="3"/>
                      <a:pt x="13" y="3"/>
                    </a:cubicBezTo>
                    <a:cubicBezTo>
                      <a:pt x="12" y="3"/>
                      <a:pt x="10" y="2"/>
                      <a:pt x="8"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2" name="Freeform 591"/>
              <p:cNvSpPr>
                <a:spLocks/>
              </p:cNvSpPr>
              <p:nvPr/>
            </p:nvSpPr>
            <p:spPr bwMode="auto">
              <a:xfrm>
                <a:off x="3026" y="1823"/>
                <a:ext cx="32" cy="14"/>
              </a:xfrm>
              <a:custGeom>
                <a:avLst/>
                <a:gdLst>
                  <a:gd name="T0" fmla="*/ 2 w 15"/>
                  <a:gd name="T1" fmla="*/ 0 h 7"/>
                  <a:gd name="T2" fmla="*/ 2 w 15"/>
                  <a:gd name="T3" fmla="*/ 0 h 7"/>
                  <a:gd name="T4" fmla="*/ 6 w 15"/>
                  <a:gd name="T5" fmla="*/ 5 h 7"/>
                  <a:gd name="T6" fmla="*/ 14 w 15"/>
                  <a:gd name="T7" fmla="*/ 7 h 7"/>
                  <a:gd name="T8" fmla="*/ 15 w 15"/>
                  <a:gd name="T9" fmla="*/ 7 h 7"/>
                  <a:gd name="T10" fmla="*/ 7 w 15"/>
                  <a:gd name="T11" fmla="*/ 5 h 7"/>
                  <a:gd name="T12" fmla="*/ 2 w 15"/>
                  <a:gd name="T13" fmla="*/ 1 h 7"/>
                  <a:gd name="T14" fmla="*/ 2 w 15"/>
                  <a:gd name="T15" fmla="*/ 0 h 7"/>
                  <a:gd name="T16" fmla="*/ 2 w 15"/>
                  <a:gd name="T17" fmla="*/ 0 h 7"/>
                  <a:gd name="T18" fmla="*/ 2 w 15"/>
                  <a:gd name="T19" fmla="*/ 0 h 7"/>
                  <a:gd name="T20" fmla="*/ 9 w 15"/>
                  <a:gd name="T21" fmla="*/ 2 h 7"/>
                  <a:gd name="T22" fmla="*/ 14 w 15"/>
                  <a:gd name="T23" fmla="*/ 3 h 7"/>
                  <a:gd name="T24" fmla="*/ 14 w 15"/>
                  <a:gd name="T25" fmla="*/ 2 h 7"/>
                  <a:gd name="T26" fmla="*/ 9 w 15"/>
                  <a:gd name="T27" fmla="*/ 2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0"/>
                      <a:pt x="1" y="2"/>
                      <a:pt x="6" y="5"/>
                    </a:cubicBezTo>
                    <a:cubicBezTo>
                      <a:pt x="9" y="6"/>
                      <a:pt x="12" y="7"/>
                      <a:pt x="14" y="7"/>
                    </a:cubicBezTo>
                    <a:cubicBezTo>
                      <a:pt x="15" y="7"/>
                      <a:pt x="15" y="7"/>
                      <a:pt x="15" y="7"/>
                    </a:cubicBezTo>
                    <a:cubicBezTo>
                      <a:pt x="12" y="6"/>
                      <a:pt x="9" y="6"/>
                      <a:pt x="7" y="5"/>
                    </a:cubicBezTo>
                    <a:cubicBezTo>
                      <a:pt x="3" y="3"/>
                      <a:pt x="1" y="1"/>
                      <a:pt x="2" y="1"/>
                    </a:cubicBezTo>
                    <a:cubicBezTo>
                      <a:pt x="2" y="0"/>
                      <a:pt x="2" y="0"/>
                      <a:pt x="2" y="0"/>
                    </a:cubicBezTo>
                    <a:cubicBezTo>
                      <a:pt x="2" y="0"/>
                      <a:pt x="2" y="0"/>
                      <a:pt x="2" y="0"/>
                    </a:cubicBezTo>
                    <a:cubicBezTo>
                      <a:pt x="2" y="0"/>
                      <a:pt x="2" y="0"/>
                      <a:pt x="2" y="0"/>
                    </a:cubicBezTo>
                    <a:cubicBezTo>
                      <a:pt x="4" y="0"/>
                      <a:pt x="6" y="1"/>
                      <a:pt x="9" y="2"/>
                    </a:cubicBezTo>
                    <a:cubicBezTo>
                      <a:pt x="11" y="2"/>
                      <a:pt x="13" y="3"/>
                      <a:pt x="14" y="3"/>
                    </a:cubicBezTo>
                    <a:cubicBezTo>
                      <a:pt x="14" y="2"/>
                      <a:pt x="14" y="2"/>
                      <a:pt x="14" y="2"/>
                    </a:cubicBezTo>
                    <a:cubicBezTo>
                      <a:pt x="13" y="2"/>
                      <a:pt x="11" y="2"/>
                      <a:pt x="9" y="2"/>
                    </a:cubicBezTo>
                    <a:cubicBezTo>
                      <a:pt x="7" y="0"/>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3" name="Freeform 592"/>
              <p:cNvSpPr>
                <a:spLocks/>
              </p:cNvSpPr>
              <p:nvPr/>
            </p:nvSpPr>
            <p:spPr bwMode="auto">
              <a:xfrm>
                <a:off x="3084" y="1827"/>
                <a:ext cx="23" cy="6"/>
              </a:xfrm>
              <a:custGeom>
                <a:avLst/>
                <a:gdLst>
                  <a:gd name="T0" fmla="*/ 9 w 11"/>
                  <a:gd name="T1" fmla="*/ 0 h 3"/>
                  <a:gd name="T2" fmla="*/ 6 w 11"/>
                  <a:gd name="T3" fmla="*/ 1 h 3"/>
                  <a:gd name="T4" fmla="*/ 0 w 11"/>
                  <a:gd name="T5" fmla="*/ 3 h 3"/>
                  <a:gd name="T6" fmla="*/ 0 w 11"/>
                  <a:gd name="T7" fmla="*/ 3 h 3"/>
                  <a:gd name="T8" fmla="*/ 0 w 11"/>
                  <a:gd name="T9" fmla="*/ 3 h 3"/>
                  <a:gd name="T10" fmla="*/ 7 w 11"/>
                  <a:gd name="T11" fmla="*/ 2 h 3"/>
                  <a:gd name="T12" fmla="*/ 10 w 11"/>
                  <a:gd name="T13" fmla="*/ 0 h 3"/>
                  <a:gd name="T14" fmla="*/ 9 w 1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9" y="0"/>
                    </a:moveTo>
                    <a:cubicBezTo>
                      <a:pt x="8" y="0"/>
                      <a:pt x="7" y="1"/>
                      <a:pt x="6" y="1"/>
                    </a:cubicBezTo>
                    <a:cubicBezTo>
                      <a:pt x="3" y="2"/>
                      <a:pt x="1" y="2"/>
                      <a:pt x="0" y="3"/>
                    </a:cubicBezTo>
                    <a:cubicBezTo>
                      <a:pt x="0" y="3"/>
                      <a:pt x="0" y="3"/>
                      <a:pt x="0" y="3"/>
                    </a:cubicBezTo>
                    <a:cubicBezTo>
                      <a:pt x="0" y="3"/>
                      <a:pt x="0" y="3"/>
                      <a:pt x="0" y="3"/>
                    </a:cubicBezTo>
                    <a:cubicBezTo>
                      <a:pt x="0" y="3"/>
                      <a:pt x="5" y="3"/>
                      <a:pt x="7" y="2"/>
                    </a:cubicBezTo>
                    <a:cubicBezTo>
                      <a:pt x="9" y="1"/>
                      <a:pt x="11" y="0"/>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4" name="Freeform 593"/>
              <p:cNvSpPr>
                <a:spLocks/>
              </p:cNvSpPr>
              <p:nvPr/>
            </p:nvSpPr>
            <p:spPr bwMode="auto">
              <a:xfrm>
                <a:off x="3037" y="1827"/>
                <a:ext cx="21" cy="6"/>
              </a:xfrm>
              <a:custGeom>
                <a:avLst/>
                <a:gdLst>
                  <a:gd name="T0" fmla="*/ 1 w 10"/>
                  <a:gd name="T1" fmla="*/ 0 h 3"/>
                  <a:gd name="T2" fmla="*/ 1 w 10"/>
                  <a:gd name="T3" fmla="*/ 1 h 3"/>
                  <a:gd name="T4" fmla="*/ 5 w 10"/>
                  <a:gd name="T5" fmla="*/ 3 h 3"/>
                  <a:gd name="T6" fmla="*/ 5 w 10"/>
                  <a:gd name="T7" fmla="*/ 3 h 3"/>
                  <a:gd name="T8" fmla="*/ 10 w 10"/>
                  <a:gd name="T9" fmla="*/ 3 h 3"/>
                  <a:gd name="T10" fmla="*/ 10 w 10"/>
                  <a:gd name="T11" fmla="*/ 3 h 3"/>
                  <a:gd name="T12" fmla="*/ 10 w 10"/>
                  <a:gd name="T13" fmla="*/ 3 h 3"/>
                  <a:gd name="T14" fmla="*/ 9 w 10"/>
                  <a:gd name="T15" fmla="*/ 3 h 3"/>
                  <a:gd name="T16" fmla="*/ 2 w 10"/>
                  <a:gd name="T17" fmla="*/ 0 h 3"/>
                  <a:gd name="T18" fmla="*/ 1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1" y="0"/>
                    </a:moveTo>
                    <a:cubicBezTo>
                      <a:pt x="0" y="0"/>
                      <a:pt x="0" y="0"/>
                      <a:pt x="1" y="1"/>
                    </a:cubicBezTo>
                    <a:cubicBezTo>
                      <a:pt x="3" y="2"/>
                      <a:pt x="5" y="3"/>
                      <a:pt x="5" y="3"/>
                    </a:cubicBezTo>
                    <a:cubicBezTo>
                      <a:pt x="5" y="3"/>
                      <a:pt x="5" y="3"/>
                      <a:pt x="5" y="3"/>
                    </a:cubicBezTo>
                    <a:cubicBezTo>
                      <a:pt x="8" y="3"/>
                      <a:pt x="9" y="3"/>
                      <a:pt x="10" y="3"/>
                    </a:cubicBezTo>
                    <a:cubicBezTo>
                      <a:pt x="10" y="3"/>
                      <a:pt x="10" y="3"/>
                      <a:pt x="10" y="3"/>
                    </a:cubicBezTo>
                    <a:cubicBezTo>
                      <a:pt x="10" y="3"/>
                      <a:pt x="10" y="3"/>
                      <a:pt x="10" y="3"/>
                    </a:cubicBezTo>
                    <a:cubicBezTo>
                      <a:pt x="10" y="3"/>
                      <a:pt x="10" y="3"/>
                      <a:pt x="9" y="3"/>
                    </a:cubicBezTo>
                    <a:cubicBezTo>
                      <a:pt x="5" y="2"/>
                      <a:pt x="3" y="1"/>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5" name="Freeform 594"/>
              <p:cNvSpPr>
                <a:spLocks/>
              </p:cNvSpPr>
              <p:nvPr/>
            </p:nvSpPr>
            <p:spPr bwMode="auto">
              <a:xfrm>
                <a:off x="3054" y="1825"/>
                <a:ext cx="36" cy="21"/>
              </a:xfrm>
              <a:custGeom>
                <a:avLst/>
                <a:gdLst>
                  <a:gd name="T0" fmla="*/ 10 w 17"/>
                  <a:gd name="T1" fmla="*/ 0 h 10"/>
                  <a:gd name="T2" fmla="*/ 6 w 17"/>
                  <a:gd name="T3" fmla="*/ 0 h 10"/>
                  <a:gd name="T4" fmla="*/ 1 w 17"/>
                  <a:gd name="T5" fmla="*/ 1 h 10"/>
                  <a:gd name="T6" fmla="*/ 3 w 17"/>
                  <a:gd name="T7" fmla="*/ 4 h 10"/>
                  <a:gd name="T8" fmla="*/ 2 w 17"/>
                  <a:gd name="T9" fmla="*/ 8 h 10"/>
                  <a:gd name="T10" fmla="*/ 5 w 17"/>
                  <a:gd name="T11" fmla="*/ 8 h 10"/>
                  <a:gd name="T12" fmla="*/ 9 w 17"/>
                  <a:gd name="T13" fmla="*/ 8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3"/>
                      <a:pt x="3" y="3"/>
                      <a:pt x="3" y="4"/>
                    </a:cubicBezTo>
                    <a:cubicBezTo>
                      <a:pt x="2" y="6"/>
                      <a:pt x="0" y="8"/>
                      <a:pt x="2" y="8"/>
                    </a:cubicBezTo>
                    <a:cubicBezTo>
                      <a:pt x="3" y="9"/>
                      <a:pt x="4" y="9"/>
                      <a:pt x="5" y="8"/>
                    </a:cubicBezTo>
                    <a:cubicBezTo>
                      <a:pt x="6" y="8"/>
                      <a:pt x="8" y="8"/>
                      <a:pt x="9" y="8"/>
                    </a:cubicBezTo>
                    <a:cubicBezTo>
                      <a:pt x="13" y="9"/>
                      <a:pt x="16" y="10"/>
                      <a:pt x="15" y="7"/>
                    </a:cubicBezTo>
                    <a:cubicBezTo>
                      <a:pt x="14" y="5"/>
                      <a:pt x="12" y="5"/>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6" name="Freeform 595"/>
              <p:cNvSpPr>
                <a:spLocks noEditPoints="1"/>
              </p:cNvSpPr>
              <p:nvPr/>
            </p:nvSpPr>
            <p:spPr bwMode="auto">
              <a:xfrm>
                <a:off x="3056" y="1825"/>
                <a:ext cx="32" cy="19"/>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4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8 h 9"/>
                  <a:gd name="T46" fmla="*/ 13 w 15"/>
                  <a:gd name="T47" fmla="*/ 8 h 9"/>
                  <a:gd name="T48" fmla="*/ 13 w 15"/>
                  <a:gd name="T49" fmla="*/ 7 h 9"/>
                  <a:gd name="T50" fmla="*/ 12 w 15"/>
                  <a:gd name="T51" fmla="*/ 4 h 9"/>
                  <a:gd name="T52" fmla="*/ 13 w 15"/>
                  <a:gd name="T53" fmla="*/ 3 h 9"/>
                  <a:gd name="T54" fmla="*/ 14 w 15"/>
                  <a:gd name="T55" fmla="*/ 1 h 9"/>
                  <a:gd name="T56" fmla="*/ 13 w 15"/>
                  <a:gd name="T57" fmla="*/ 1 h 9"/>
                  <a:gd name="T58" fmla="*/ 11 w 15"/>
                  <a:gd name="T59" fmla="*/ 0 h 9"/>
                  <a:gd name="T60" fmla="*/ 9 w 15"/>
                  <a:gd name="T61" fmla="*/ 1 h 9"/>
                  <a:gd name="T62" fmla="*/ 8 w 15"/>
                  <a:gd name="T63" fmla="*/ 1 h 9"/>
                  <a:gd name="T64" fmla="*/ 3 w 15"/>
                  <a:gd name="T65" fmla="*/ 0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4"/>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2"/>
                      <a:pt x="13" y="3"/>
                    </a:cubicBezTo>
                    <a:cubicBezTo>
                      <a:pt x="13" y="4"/>
                      <a:pt x="13" y="4"/>
                      <a:pt x="13" y="4"/>
                    </a:cubicBezTo>
                    <a:cubicBezTo>
                      <a:pt x="13" y="5"/>
                      <a:pt x="13" y="6"/>
                      <a:pt x="14" y="7"/>
                    </a:cubicBezTo>
                    <a:cubicBezTo>
                      <a:pt x="14" y="8"/>
                      <a:pt x="14" y="8"/>
                      <a:pt x="14" y="8"/>
                    </a:cubicBezTo>
                    <a:cubicBezTo>
                      <a:pt x="14" y="8"/>
                      <a:pt x="14" y="9"/>
                      <a:pt x="14" y="9"/>
                    </a:cubicBezTo>
                    <a:cubicBezTo>
                      <a:pt x="13" y="9"/>
                      <a:pt x="13" y="9"/>
                      <a:pt x="13" y="9"/>
                    </a:cubicBezTo>
                    <a:cubicBezTo>
                      <a:pt x="11" y="9"/>
                      <a:pt x="10" y="9"/>
                      <a:pt x="8" y="9"/>
                    </a:cubicBezTo>
                    <a:close/>
                    <a:moveTo>
                      <a:pt x="8" y="8"/>
                    </a:moveTo>
                    <a:cubicBezTo>
                      <a:pt x="10" y="8"/>
                      <a:pt x="12"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1"/>
                    </a:cubicBezTo>
                    <a:cubicBezTo>
                      <a:pt x="13" y="1"/>
                      <a:pt x="12" y="0"/>
                      <a:pt x="11" y="0"/>
                    </a:cubicBezTo>
                    <a:cubicBezTo>
                      <a:pt x="10" y="0"/>
                      <a:pt x="10" y="1"/>
                      <a:pt x="9" y="1"/>
                    </a:cubicBezTo>
                    <a:cubicBezTo>
                      <a:pt x="8" y="1"/>
                      <a:pt x="8" y="1"/>
                      <a:pt x="8" y="1"/>
                    </a:cubicBezTo>
                    <a:cubicBezTo>
                      <a:pt x="6" y="1"/>
                      <a:pt x="4" y="0"/>
                      <a:pt x="3" y="0"/>
                    </a:cubicBezTo>
                    <a:cubicBezTo>
                      <a:pt x="2" y="0"/>
                      <a:pt x="1" y="0"/>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7" name="Freeform 596"/>
              <p:cNvSpPr>
                <a:spLocks noEditPoints="1"/>
              </p:cNvSpPr>
              <p:nvPr/>
            </p:nvSpPr>
            <p:spPr bwMode="auto">
              <a:xfrm>
                <a:off x="3056" y="1825"/>
                <a:ext cx="30" cy="17"/>
              </a:xfrm>
              <a:custGeom>
                <a:avLst/>
                <a:gdLst>
                  <a:gd name="T0" fmla="*/ 3 w 14"/>
                  <a:gd name="T1" fmla="*/ 7 h 8"/>
                  <a:gd name="T2" fmla="*/ 2 w 14"/>
                  <a:gd name="T3" fmla="*/ 6 h 8"/>
                  <a:gd name="T4" fmla="*/ 4 w 14"/>
                  <a:gd name="T5" fmla="*/ 3 h 8"/>
                  <a:gd name="T6" fmla="*/ 2 w 14"/>
                  <a:gd name="T7" fmla="*/ 1 h 8"/>
                  <a:gd name="T8" fmla="*/ 3 w 14"/>
                  <a:gd name="T9" fmla="*/ 1 h 8"/>
                  <a:gd name="T10" fmla="*/ 5 w 14"/>
                  <a:gd name="T11" fmla="*/ 1 h 8"/>
                  <a:gd name="T12" fmla="*/ 7 w 14"/>
                  <a:gd name="T13" fmla="*/ 1 h 8"/>
                  <a:gd name="T14" fmla="*/ 9 w 14"/>
                  <a:gd name="T15" fmla="*/ 1 h 8"/>
                  <a:gd name="T16" fmla="*/ 10 w 14"/>
                  <a:gd name="T17" fmla="*/ 1 h 8"/>
                  <a:gd name="T18" fmla="*/ 11 w 14"/>
                  <a:gd name="T19" fmla="*/ 3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1 h 8"/>
                  <a:gd name="T38" fmla="*/ 0 w 14"/>
                  <a:gd name="T39" fmla="*/ 1 h 8"/>
                  <a:gd name="T40" fmla="*/ 0 w 14"/>
                  <a:gd name="T41" fmla="*/ 1 h 8"/>
                  <a:gd name="T42" fmla="*/ 2 w 14"/>
                  <a:gd name="T43" fmla="*/ 4 h 8"/>
                  <a:gd name="T44" fmla="*/ 2 w 14"/>
                  <a:gd name="T45" fmla="*/ 5 h 8"/>
                  <a:gd name="T46" fmla="*/ 1 w 14"/>
                  <a:gd name="T47" fmla="*/ 8 h 8"/>
                  <a:gd name="T48" fmla="*/ 1 w 14"/>
                  <a:gd name="T49" fmla="*/ 8 h 8"/>
                  <a:gd name="T50" fmla="*/ 1 w 14"/>
                  <a:gd name="T51" fmla="*/ 8 h 8"/>
                  <a:gd name="T52" fmla="*/ 1 w 14"/>
                  <a:gd name="T53" fmla="*/ 8 h 8"/>
                  <a:gd name="T54" fmla="*/ 6 w 14"/>
                  <a:gd name="T55" fmla="*/ 8 h 8"/>
                  <a:gd name="T56" fmla="*/ 12 w 14"/>
                  <a:gd name="T57" fmla="*/ 8 h 8"/>
                  <a:gd name="T58" fmla="*/ 13 w 14"/>
                  <a:gd name="T59" fmla="*/ 8 h 8"/>
                  <a:gd name="T60" fmla="*/ 13 w 14"/>
                  <a:gd name="T61" fmla="*/ 8 h 8"/>
                  <a:gd name="T62" fmla="*/ 13 w 14"/>
                  <a:gd name="T63" fmla="*/ 7 h 8"/>
                  <a:gd name="T64" fmla="*/ 12 w 14"/>
                  <a:gd name="T65" fmla="*/ 4 h 8"/>
                  <a:gd name="T66" fmla="*/ 13 w 14"/>
                  <a:gd name="T67" fmla="*/ 3 h 8"/>
                  <a:gd name="T68" fmla="*/ 14 w 14"/>
                  <a:gd name="T69" fmla="*/ 1 h 8"/>
                  <a:gd name="T70" fmla="*/ 13 w 14"/>
                  <a:gd name="T71" fmla="*/ 1 h 8"/>
                  <a:gd name="T72" fmla="*/ 12 w 14"/>
                  <a:gd name="T73" fmla="*/ 1 h 8"/>
                  <a:gd name="T74" fmla="*/ 10 w 14"/>
                  <a:gd name="T75" fmla="*/ 1 h 8"/>
                  <a:gd name="T76" fmla="*/ 8 w 14"/>
                  <a:gd name="T77" fmla="*/ 1 h 8"/>
                  <a:gd name="T78" fmla="*/ 8 w 14"/>
                  <a:gd name="T79" fmla="*/ 1 h 8"/>
                  <a:gd name="T80" fmla="*/ 3 w 14"/>
                  <a:gd name="T8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8">
                    <a:moveTo>
                      <a:pt x="3" y="7"/>
                    </a:moveTo>
                    <a:cubicBezTo>
                      <a:pt x="2" y="7"/>
                      <a:pt x="2" y="7"/>
                      <a:pt x="2" y="6"/>
                    </a:cubicBezTo>
                    <a:cubicBezTo>
                      <a:pt x="2" y="4"/>
                      <a:pt x="6" y="4"/>
                      <a:pt x="4" y="3"/>
                    </a:cubicBezTo>
                    <a:cubicBezTo>
                      <a:pt x="3" y="3"/>
                      <a:pt x="2" y="2"/>
                      <a:pt x="2" y="1"/>
                    </a:cubicBezTo>
                    <a:cubicBezTo>
                      <a:pt x="1" y="1"/>
                      <a:pt x="2" y="1"/>
                      <a:pt x="3" y="1"/>
                    </a:cubicBezTo>
                    <a:cubicBezTo>
                      <a:pt x="4" y="1"/>
                      <a:pt x="5" y="1"/>
                      <a:pt x="5" y="1"/>
                    </a:cubicBezTo>
                    <a:cubicBezTo>
                      <a:pt x="5" y="1"/>
                      <a:pt x="6" y="1"/>
                      <a:pt x="7" y="1"/>
                    </a:cubicBezTo>
                    <a:cubicBezTo>
                      <a:pt x="8" y="1"/>
                      <a:pt x="8" y="1"/>
                      <a:pt x="9" y="1"/>
                    </a:cubicBezTo>
                    <a:cubicBezTo>
                      <a:pt x="10" y="1"/>
                      <a:pt x="10" y="1"/>
                      <a:pt x="10" y="1"/>
                    </a:cubicBezTo>
                    <a:cubicBezTo>
                      <a:pt x="11" y="1"/>
                      <a:pt x="12" y="2"/>
                      <a:pt x="11" y="3"/>
                    </a:cubicBezTo>
                    <a:cubicBezTo>
                      <a:pt x="10" y="3"/>
                      <a:pt x="9" y="4"/>
                      <a:pt x="10" y="4"/>
                    </a:cubicBezTo>
                    <a:cubicBezTo>
                      <a:pt x="11" y="5"/>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1" y="8"/>
                    </a:cubicBezTo>
                    <a:cubicBezTo>
                      <a:pt x="1" y="8"/>
                      <a:pt x="1" y="8"/>
                      <a:pt x="1" y="8"/>
                    </a:cubicBezTo>
                    <a:cubicBezTo>
                      <a:pt x="2" y="8"/>
                      <a:pt x="4" y="8"/>
                      <a:pt x="6" y="8"/>
                    </a:cubicBezTo>
                    <a:cubicBezTo>
                      <a:pt x="9" y="8"/>
                      <a:pt x="12" y="8"/>
                      <a:pt x="12" y="8"/>
                    </a:cubicBezTo>
                    <a:cubicBezTo>
                      <a:pt x="13" y="8"/>
                      <a:pt x="13"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1"/>
                    </a:cubicBezTo>
                    <a:cubicBezTo>
                      <a:pt x="13" y="1"/>
                      <a:pt x="13" y="1"/>
                      <a:pt x="12" y="1"/>
                    </a:cubicBezTo>
                    <a:cubicBezTo>
                      <a:pt x="12" y="1"/>
                      <a:pt x="11" y="1"/>
                      <a:pt x="10" y="1"/>
                    </a:cubicBezTo>
                    <a:cubicBezTo>
                      <a:pt x="10" y="1"/>
                      <a:pt x="9" y="1"/>
                      <a:pt x="8" y="1"/>
                    </a:cubicBezTo>
                    <a:cubicBezTo>
                      <a:pt x="8" y="1"/>
                      <a:pt x="8" y="1"/>
                      <a:pt x="8" y="1"/>
                    </a:cubicBezTo>
                    <a:cubicBezTo>
                      <a:pt x="6" y="1"/>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8" name="Freeform 597"/>
              <p:cNvSpPr>
                <a:spLocks noEditPoints="1"/>
              </p:cNvSpPr>
              <p:nvPr/>
            </p:nvSpPr>
            <p:spPr bwMode="auto">
              <a:xfrm>
                <a:off x="3054" y="1825"/>
                <a:ext cx="34" cy="19"/>
              </a:xfrm>
              <a:custGeom>
                <a:avLst/>
                <a:gdLst>
                  <a:gd name="T0" fmla="*/ 14 w 16"/>
                  <a:gd name="T1" fmla="*/ 0 h 9"/>
                  <a:gd name="T2" fmla="*/ 14 w 16"/>
                  <a:gd name="T3" fmla="*/ 0 h 9"/>
                  <a:gd name="T4" fmla="*/ 13 w 16"/>
                  <a:gd name="T5" fmla="*/ 1 h 9"/>
                  <a:gd name="T6" fmla="*/ 14 w 16"/>
                  <a:gd name="T7" fmla="*/ 1 h 9"/>
                  <a:gd name="T8" fmla="*/ 15 w 16"/>
                  <a:gd name="T9" fmla="*/ 1 h 9"/>
                  <a:gd name="T10" fmla="*/ 14 w 16"/>
                  <a:gd name="T11" fmla="*/ 3 h 9"/>
                  <a:gd name="T12" fmla="*/ 13 w 16"/>
                  <a:gd name="T13" fmla="*/ 4 h 9"/>
                  <a:gd name="T14" fmla="*/ 14 w 16"/>
                  <a:gd name="T15" fmla="*/ 7 h 9"/>
                  <a:gd name="T16" fmla="*/ 14 w 16"/>
                  <a:gd name="T17" fmla="*/ 8 h 9"/>
                  <a:gd name="T18" fmla="*/ 14 w 16"/>
                  <a:gd name="T19" fmla="*/ 8 h 9"/>
                  <a:gd name="T20" fmla="*/ 14 w 16"/>
                  <a:gd name="T21" fmla="*/ 9 h 9"/>
                  <a:gd name="T22" fmla="*/ 15 w 16"/>
                  <a:gd name="T23" fmla="*/ 7 h 9"/>
                  <a:gd name="T24" fmla="*/ 14 w 16"/>
                  <a:gd name="T25" fmla="*/ 3 h 9"/>
                  <a:gd name="T26" fmla="*/ 14 w 16"/>
                  <a:gd name="T27" fmla="*/ 0 h 9"/>
                  <a:gd name="T28" fmla="*/ 2 w 16"/>
                  <a:gd name="T29" fmla="*/ 0 h 9"/>
                  <a:gd name="T30" fmla="*/ 1 w 16"/>
                  <a:gd name="T31" fmla="*/ 1 h 9"/>
                  <a:gd name="T32" fmla="*/ 3 w 16"/>
                  <a:gd name="T33" fmla="*/ 4 h 9"/>
                  <a:gd name="T34" fmla="*/ 2 w 16"/>
                  <a:gd name="T35" fmla="*/ 8 h 9"/>
                  <a:gd name="T36" fmla="*/ 2 w 16"/>
                  <a:gd name="T37" fmla="*/ 9 h 9"/>
                  <a:gd name="T38" fmla="*/ 2 w 16"/>
                  <a:gd name="T39" fmla="*/ 8 h 9"/>
                  <a:gd name="T40" fmla="*/ 2 w 16"/>
                  <a:gd name="T41" fmla="*/ 8 h 9"/>
                  <a:gd name="T42" fmla="*/ 2 w 16"/>
                  <a:gd name="T43" fmla="*/ 8 h 9"/>
                  <a:gd name="T44" fmla="*/ 3 w 16"/>
                  <a:gd name="T45" fmla="*/ 5 h 9"/>
                  <a:gd name="T46" fmla="*/ 3 w 16"/>
                  <a:gd name="T47" fmla="*/ 4 h 9"/>
                  <a:gd name="T48" fmla="*/ 1 w 16"/>
                  <a:gd name="T49" fmla="*/ 1 h 9"/>
                  <a:gd name="T50" fmla="*/ 1 w 16"/>
                  <a:gd name="T51" fmla="*/ 1 h 9"/>
                  <a:gd name="T52" fmla="*/ 2 w 16"/>
                  <a:gd name="T53" fmla="*/ 1 h 9"/>
                  <a:gd name="T54" fmla="*/ 4 w 16"/>
                  <a:gd name="T55" fmla="*/ 0 h 9"/>
                  <a:gd name="T56" fmla="*/ 9 w 16"/>
                  <a:gd name="T57" fmla="*/ 1 h 9"/>
                  <a:gd name="T58" fmla="*/ 9 w 16"/>
                  <a:gd name="T59" fmla="*/ 1 h 9"/>
                  <a:gd name="T60" fmla="*/ 2 w 16"/>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9">
                    <a:moveTo>
                      <a:pt x="14" y="0"/>
                    </a:moveTo>
                    <a:cubicBezTo>
                      <a:pt x="14" y="0"/>
                      <a:pt x="14" y="0"/>
                      <a:pt x="14" y="0"/>
                    </a:cubicBezTo>
                    <a:cubicBezTo>
                      <a:pt x="13" y="1"/>
                      <a:pt x="13" y="1"/>
                      <a:pt x="13" y="1"/>
                    </a:cubicBezTo>
                    <a:cubicBezTo>
                      <a:pt x="14" y="1"/>
                      <a:pt x="14" y="1"/>
                      <a:pt x="14" y="1"/>
                    </a:cubicBezTo>
                    <a:cubicBezTo>
                      <a:pt x="15" y="1"/>
                      <a:pt x="15" y="1"/>
                      <a:pt x="15" y="1"/>
                    </a:cubicBezTo>
                    <a:cubicBezTo>
                      <a:pt x="15" y="1"/>
                      <a:pt x="15" y="2"/>
                      <a:pt x="14" y="3"/>
                    </a:cubicBezTo>
                    <a:cubicBezTo>
                      <a:pt x="13" y="3"/>
                      <a:pt x="13" y="4"/>
                      <a:pt x="13" y="4"/>
                    </a:cubicBezTo>
                    <a:cubicBezTo>
                      <a:pt x="13" y="5"/>
                      <a:pt x="14" y="6"/>
                      <a:pt x="14" y="7"/>
                    </a:cubicBezTo>
                    <a:cubicBezTo>
                      <a:pt x="14" y="8"/>
                      <a:pt x="14" y="8"/>
                      <a:pt x="14" y="8"/>
                    </a:cubicBezTo>
                    <a:cubicBezTo>
                      <a:pt x="14" y="8"/>
                      <a:pt x="14" y="8"/>
                      <a:pt x="14" y="8"/>
                    </a:cubicBezTo>
                    <a:cubicBezTo>
                      <a:pt x="14" y="9"/>
                      <a:pt x="14" y="9"/>
                      <a:pt x="14" y="9"/>
                    </a:cubicBezTo>
                    <a:cubicBezTo>
                      <a:pt x="15" y="9"/>
                      <a:pt x="15" y="8"/>
                      <a:pt x="15" y="7"/>
                    </a:cubicBezTo>
                    <a:cubicBezTo>
                      <a:pt x="14" y="5"/>
                      <a:pt x="12" y="5"/>
                      <a:pt x="14" y="3"/>
                    </a:cubicBezTo>
                    <a:cubicBezTo>
                      <a:pt x="16" y="1"/>
                      <a:pt x="16" y="1"/>
                      <a:pt x="14" y="0"/>
                    </a:cubicBezTo>
                    <a:close/>
                    <a:moveTo>
                      <a:pt x="2" y="0"/>
                    </a:moveTo>
                    <a:cubicBezTo>
                      <a:pt x="1" y="0"/>
                      <a:pt x="1" y="1"/>
                      <a:pt x="1" y="1"/>
                    </a:cubicBezTo>
                    <a:cubicBezTo>
                      <a:pt x="1" y="3"/>
                      <a:pt x="3" y="3"/>
                      <a:pt x="3" y="4"/>
                    </a:cubicBezTo>
                    <a:cubicBezTo>
                      <a:pt x="2" y="6"/>
                      <a:pt x="0" y="8"/>
                      <a:pt x="2" y="8"/>
                    </a:cubicBezTo>
                    <a:cubicBezTo>
                      <a:pt x="2" y="9"/>
                      <a:pt x="2" y="9"/>
                      <a:pt x="2" y="9"/>
                    </a:cubicBezTo>
                    <a:cubicBezTo>
                      <a:pt x="2" y="8"/>
                      <a:pt x="2" y="8"/>
                      <a:pt x="2" y="8"/>
                    </a:cubicBezTo>
                    <a:cubicBezTo>
                      <a:pt x="2" y="8"/>
                      <a:pt x="2" y="8"/>
                      <a:pt x="2" y="8"/>
                    </a:cubicBezTo>
                    <a:cubicBezTo>
                      <a:pt x="2" y="8"/>
                      <a:pt x="2" y="8"/>
                      <a:pt x="2" y="8"/>
                    </a:cubicBezTo>
                    <a:cubicBezTo>
                      <a:pt x="2" y="7"/>
                      <a:pt x="2" y="6"/>
                      <a:pt x="3" y="5"/>
                    </a:cubicBezTo>
                    <a:cubicBezTo>
                      <a:pt x="3" y="4"/>
                      <a:pt x="3" y="4"/>
                      <a:pt x="3" y="4"/>
                    </a:cubicBezTo>
                    <a:cubicBezTo>
                      <a:pt x="3" y="2"/>
                      <a:pt x="1" y="2"/>
                      <a:pt x="1" y="1"/>
                    </a:cubicBezTo>
                    <a:cubicBezTo>
                      <a:pt x="1" y="1"/>
                      <a:pt x="1" y="1"/>
                      <a:pt x="1" y="1"/>
                    </a:cubicBezTo>
                    <a:cubicBezTo>
                      <a:pt x="1" y="1"/>
                      <a:pt x="2" y="1"/>
                      <a:pt x="2" y="1"/>
                    </a:cubicBezTo>
                    <a:cubicBezTo>
                      <a:pt x="2" y="0"/>
                      <a:pt x="3" y="0"/>
                      <a:pt x="4" y="0"/>
                    </a:cubicBezTo>
                    <a:cubicBezTo>
                      <a:pt x="5" y="0"/>
                      <a:pt x="7" y="1"/>
                      <a:pt x="9" y="1"/>
                    </a:cubicBezTo>
                    <a:cubicBezTo>
                      <a:pt x="9" y="1"/>
                      <a:pt x="9" y="1"/>
                      <a:pt x="9" y="1"/>
                    </a:cubicBezTo>
                    <a:cubicBezTo>
                      <a:pt x="6"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9" name="Freeform 598"/>
              <p:cNvSpPr>
                <a:spLocks/>
              </p:cNvSpPr>
              <p:nvPr/>
            </p:nvSpPr>
            <p:spPr bwMode="auto">
              <a:xfrm>
                <a:off x="3062" y="1829"/>
                <a:ext cx="17" cy="11"/>
              </a:xfrm>
              <a:custGeom>
                <a:avLst/>
                <a:gdLst>
                  <a:gd name="T0" fmla="*/ 7 w 8"/>
                  <a:gd name="T1" fmla="*/ 3 h 5"/>
                  <a:gd name="T2" fmla="*/ 5 w 8"/>
                  <a:gd name="T3" fmla="*/ 2 h 5"/>
                  <a:gd name="T4" fmla="*/ 6 w 8"/>
                  <a:gd name="T5" fmla="*/ 1 h 5"/>
                  <a:gd name="T6" fmla="*/ 6 w 8"/>
                  <a:gd name="T7" fmla="*/ 1 h 5"/>
                  <a:gd name="T8" fmla="*/ 7 w 8"/>
                  <a:gd name="T9" fmla="*/ 0 h 5"/>
                  <a:gd name="T10" fmla="*/ 6 w 8"/>
                  <a:gd name="T11" fmla="*/ 0 h 5"/>
                  <a:gd name="T12" fmla="*/ 4 w 8"/>
                  <a:gd name="T13" fmla="*/ 0 h 5"/>
                  <a:gd name="T14" fmla="*/ 2 w 8"/>
                  <a:gd name="T15" fmla="*/ 0 h 5"/>
                  <a:gd name="T16" fmla="*/ 1 w 8"/>
                  <a:gd name="T17" fmla="*/ 0 h 5"/>
                  <a:gd name="T18" fmla="*/ 0 w 8"/>
                  <a:gd name="T19" fmla="*/ 0 h 5"/>
                  <a:gd name="T20" fmla="*/ 1 w 8"/>
                  <a:gd name="T21" fmla="*/ 0 h 5"/>
                  <a:gd name="T22" fmla="*/ 3 w 8"/>
                  <a:gd name="T23" fmla="*/ 2 h 5"/>
                  <a:gd name="T24" fmla="*/ 3 w 8"/>
                  <a:gd name="T25" fmla="*/ 3 h 5"/>
                  <a:gd name="T26" fmla="*/ 2 w 8"/>
                  <a:gd name="T27" fmla="*/ 3 h 5"/>
                  <a:gd name="T28" fmla="*/ 1 w 8"/>
                  <a:gd name="T29" fmla="*/ 3 h 5"/>
                  <a:gd name="T30" fmla="*/ 1 w 8"/>
                  <a:gd name="T31" fmla="*/ 5 h 5"/>
                  <a:gd name="T32" fmla="*/ 5 w 8"/>
                  <a:gd name="T33" fmla="*/ 4 h 5"/>
                  <a:gd name="T34" fmla="*/ 8 w 8"/>
                  <a:gd name="T35" fmla="*/ 4 h 5"/>
                  <a:gd name="T36" fmla="*/ 7 w 8"/>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5">
                    <a:moveTo>
                      <a:pt x="7" y="3"/>
                    </a:moveTo>
                    <a:cubicBezTo>
                      <a:pt x="6" y="3"/>
                      <a:pt x="6" y="3"/>
                      <a:pt x="5" y="2"/>
                    </a:cubicBezTo>
                    <a:cubicBezTo>
                      <a:pt x="5" y="2"/>
                      <a:pt x="5" y="1"/>
                      <a:pt x="6" y="1"/>
                    </a:cubicBezTo>
                    <a:cubicBezTo>
                      <a:pt x="6" y="1"/>
                      <a:pt x="6" y="1"/>
                      <a:pt x="6" y="1"/>
                    </a:cubicBezTo>
                    <a:cubicBezTo>
                      <a:pt x="7" y="0"/>
                      <a:pt x="7" y="0"/>
                      <a:pt x="7" y="0"/>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0"/>
                      <a:pt x="1" y="0"/>
                      <a:pt x="1" y="0"/>
                    </a:cubicBezTo>
                    <a:cubicBezTo>
                      <a:pt x="2" y="1"/>
                      <a:pt x="3" y="1"/>
                      <a:pt x="3" y="2"/>
                    </a:cubicBezTo>
                    <a:cubicBezTo>
                      <a:pt x="3" y="3"/>
                      <a:pt x="3" y="3"/>
                      <a:pt x="3" y="3"/>
                    </a:cubicBezTo>
                    <a:cubicBezTo>
                      <a:pt x="3" y="3"/>
                      <a:pt x="2" y="3"/>
                      <a:pt x="2" y="3"/>
                    </a:cubicBezTo>
                    <a:cubicBezTo>
                      <a:pt x="1" y="3"/>
                      <a:pt x="1" y="3"/>
                      <a:pt x="1" y="3"/>
                    </a:cubicBezTo>
                    <a:cubicBezTo>
                      <a:pt x="0" y="4"/>
                      <a:pt x="1" y="5"/>
                      <a:pt x="1" y="5"/>
                    </a:cubicBezTo>
                    <a:cubicBezTo>
                      <a:pt x="2" y="5"/>
                      <a:pt x="3" y="4"/>
                      <a:pt x="5" y="4"/>
                    </a:cubicBezTo>
                    <a:cubicBezTo>
                      <a:pt x="6" y="4"/>
                      <a:pt x="8" y="5"/>
                      <a:pt x="8" y="4"/>
                    </a:cubicBezTo>
                    <a:cubicBezTo>
                      <a:pt x="8" y="4"/>
                      <a:pt x="8" y="4"/>
                      <a:pt x="7"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0" name="Freeform 599"/>
              <p:cNvSpPr>
                <a:spLocks/>
              </p:cNvSpPr>
              <p:nvPr/>
            </p:nvSpPr>
            <p:spPr bwMode="auto">
              <a:xfrm>
                <a:off x="3056" y="1820"/>
                <a:ext cx="30" cy="7"/>
              </a:xfrm>
              <a:custGeom>
                <a:avLst/>
                <a:gdLst>
                  <a:gd name="T0" fmla="*/ 1 w 14"/>
                  <a:gd name="T1" fmla="*/ 2 h 3"/>
                  <a:gd name="T2" fmla="*/ 2 w 14"/>
                  <a:gd name="T3" fmla="*/ 1 h 3"/>
                  <a:gd name="T4" fmla="*/ 12 w 14"/>
                  <a:gd name="T5" fmla="*/ 1 h 3"/>
                  <a:gd name="T6" fmla="*/ 13 w 14"/>
                  <a:gd name="T7" fmla="*/ 2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1"/>
                    </a:cubicBezTo>
                    <a:cubicBezTo>
                      <a:pt x="3" y="0"/>
                      <a:pt x="12" y="0"/>
                      <a:pt x="12" y="1"/>
                    </a:cubicBezTo>
                    <a:cubicBezTo>
                      <a:pt x="14" y="1"/>
                      <a:pt x="14" y="2"/>
                      <a:pt x="13" y="2"/>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1" name="Freeform 600"/>
              <p:cNvSpPr>
                <a:spLocks/>
              </p:cNvSpPr>
              <p:nvPr/>
            </p:nvSpPr>
            <p:spPr bwMode="auto">
              <a:xfrm>
                <a:off x="3058" y="1820"/>
                <a:ext cx="26" cy="7"/>
              </a:xfrm>
              <a:custGeom>
                <a:avLst/>
                <a:gdLst>
                  <a:gd name="T0" fmla="*/ 0 w 12"/>
                  <a:gd name="T1" fmla="*/ 2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0 h 3"/>
                  <a:gd name="T16" fmla="*/ 1 w 12"/>
                  <a:gd name="T17" fmla="*/ 1 h 3"/>
                  <a:gd name="T18" fmla="*/ 0 w 12"/>
                  <a:gd name="T19" fmla="*/ 1 h 3"/>
                  <a:gd name="T20" fmla="*/ 0 w 12"/>
                  <a:gd name="T21" fmla="*/ 2 h 3"/>
                  <a:gd name="T22" fmla="*/ 0 w 12"/>
                  <a:gd name="T23" fmla="*/ 2 h 3"/>
                  <a:gd name="T24" fmla="*/ 0 w 12"/>
                  <a:gd name="T25" fmla="*/ 2 h 3"/>
                  <a:gd name="T26" fmla="*/ 0 w 12"/>
                  <a:gd name="T27" fmla="*/ 1 h 3"/>
                  <a:gd name="T28" fmla="*/ 0 w 12"/>
                  <a:gd name="T29" fmla="*/ 0 h 3"/>
                  <a:gd name="T30" fmla="*/ 5 w 12"/>
                  <a:gd name="T31" fmla="*/ 0 h 3"/>
                  <a:gd name="T32" fmla="*/ 11 w 12"/>
                  <a:gd name="T33" fmla="*/ 0 h 3"/>
                  <a:gd name="T34" fmla="*/ 12 w 12"/>
                  <a:gd name="T35" fmla="*/ 2 h 3"/>
                  <a:gd name="T36" fmla="*/ 12 w 12"/>
                  <a:gd name="T37" fmla="*/ 2 h 3"/>
                  <a:gd name="T38" fmla="*/ 9 w 12"/>
                  <a:gd name="T39" fmla="*/ 3 h 3"/>
                  <a:gd name="T40" fmla="*/ 0 w 12"/>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1"/>
                      <a:pt x="12" y="1"/>
                      <a:pt x="11" y="1"/>
                    </a:cubicBezTo>
                    <a:cubicBezTo>
                      <a:pt x="11" y="1"/>
                      <a:pt x="8" y="0"/>
                      <a:pt x="5" y="0"/>
                    </a:cubicBezTo>
                    <a:cubicBezTo>
                      <a:pt x="3" y="0"/>
                      <a:pt x="1" y="0"/>
                      <a:pt x="1" y="1"/>
                    </a:cubicBezTo>
                    <a:cubicBezTo>
                      <a:pt x="0" y="1"/>
                      <a:pt x="0" y="1"/>
                      <a:pt x="0" y="1"/>
                    </a:cubicBezTo>
                    <a:cubicBezTo>
                      <a:pt x="0" y="2"/>
                      <a:pt x="0" y="2"/>
                      <a:pt x="0" y="2"/>
                    </a:cubicBezTo>
                    <a:cubicBezTo>
                      <a:pt x="0" y="2"/>
                      <a:pt x="0" y="2"/>
                      <a:pt x="0" y="2"/>
                    </a:cubicBezTo>
                    <a:cubicBezTo>
                      <a:pt x="0" y="2"/>
                      <a:pt x="0" y="2"/>
                      <a:pt x="0" y="2"/>
                    </a:cubicBezTo>
                    <a:cubicBezTo>
                      <a:pt x="0" y="2"/>
                      <a:pt x="0" y="2"/>
                      <a:pt x="0" y="1"/>
                    </a:cubicBezTo>
                    <a:cubicBezTo>
                      <a:pt x="0" y="1"/>
                      <a:pt x="0" y="1"/>
                      <a:pt x="0" y="0"/>
                    </a:cubicBezTo>
                    <a:cubicBezTo>
                      <a:pt x="1" y="0"/>
                      <a:pt x="3" y="0"/>
                      <a:pt x="5" y="0"/>
                    </a:cubicBezTo>
                    <a:cubicBezTo>
                      <a:pt x="8" y="0"/>
                      <a:pt x="11" y="0"/>
                      <a:pt x="11" y="0"/>
                    </a:cubicBezTo>
                    <a:cubicBezTo>
                      <a:pt x="12" y="1"/>
                      <a:pt x="12" y="1"/>
                      <a:pt x="12" y="2"/>
                    </a:cubicBezTo>
                    <a:cubicBezTo>
                      <a:pt x="12" y="2"/>
                      <a:pt x="12" y="2"/>
                      <a:pt x="12" y="2"/>
                    </a:cubicBezTo>
                    <a:cubicBezTo>
                      <a:pt x="11" y="3"/>
                      <a:pt x="10" y="3"/>
                      <a:pt x="9" y="3"/>
                    </a:cubicBezTo>
                    <a:cubicBezTo>
                      <a:pt x="6" y="3"/>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2" name="Freeform 601"/>
              <p:cNvSpPr>
                <a:spLocks noEditPoints="1"/>
              </p:cNvSpPr>
              <p:nvPr/>
            </p:nvSpPr>
            <p:spPr bwMode="auto">
              <a:xfrm>
                <a:off x="3058" y="1820"/>
                <a:ext cx="26" cy="5"/>
              </a:xfrm>
              <a:custGeom>
                <a:avLst/>
                <a:gdLst>
                  <a:gd name="T0" fmla="*/ 3 w 12"/>
                  <a:gd name="T1" fmla="*/ 2 h 2"/>
                  <a:gd name="T2" fmla="*/ 1 w 12"/>
                  <a:gd name="T3" fmla="*/ 2 h 2"/>
                  <a:gd name="T4" fmla="*/ 2 w 12"/>
                  <a:gd name="T5" fmla="*/ 1 h 2"/>
                  <a:gd name="T6" fmla="*/ 3 w 12"/>
                  <a:gd name="T7" fmla="*/ 1 h 2"/>
                  <a:gd name="T8" fmla="*/ 7 w 12"/>
                  <a:gd name="T9" fmla="*/ 1 h 2"/>
                  <a:gd name="T10" fmla="*/ 11 w 12"/>
                  <a:gd name="T11" fmla="*/ 1 h 2"/>
                  <a:gd name="T12" fmla="*/ 10 w 12"/>
                  <a:gd name="T13" fmla="*/ 2 h 2"/>
                  <a:gd name="T14" fmla="*/ 8 w 12"/>
                  <a:gd name="T15" fmla="*/ 2 h 2"/>
                  <a:gd name="T16" fmla="*/ 7 w 12"/>
                  <a:gd name="T17" fmla="*/ 2 h 2"/>
                  <a:gd name="T18" fmla="*/ 5 w 12"/>
                  <a:gd name="T19" fmla="*/ 2 h 2"/>
                  <a:gd name="T20" fmla="*/ 3 w 12"/>
                  <a:gd name="T21" fmla="*/ 2 h 2"/>
                  <a:gd name="T22" fmla="*/ 5 w 12"/>
                  <a:gd name="T23" fmla="*/ 0 h 2"/>
                  <a:gd name="T24" fmla="*/ 1 w 12"/>
                  <a:gd name="T25" fmla="*/ 1 h 2"/>
                  <a:gd name="T26" fmla="*/ 0 w 12"/>
                  <a:gd name="T27" fmla="*/ 1 h 2"/>
                  <a:gd name="T28" fmla="*/ 0 w 12"/>
                  <a:gd name="T29" fmla="*/ 2 h 2"/>
                  <a:gd name="T30" fmla="*/ 9 w 12"/>
                  <a:gd name="T31" fmla="*/ 2 h 2"/>
                  <a:gd name="T32" fmla="*/ 9 w 12"/>
                  <a:gd name="T33" fmla="*/ 2 h 2"/>
                  <a:gd name="T34" fmla="*/ 11 w 12"/>
                  <a:gd name="T35" fmla="*/ 2 h 2"/>
                  <a:gd name="T36" fmla="*/ 12 w 12"/>
                  <a:gd name="T37" fmla="*/ 2 h 2"/>
                  <a:gd name="T38" fmla="*/ 11 w 12"/>
                  <a:gd name="T39" fmla="*/ 1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2"/>
                    </a:moveTo>
                    <a:cubicBezTo>
                      <a:pt x="2" y="2"/>
                      <a:pt x="1" y="2"/>
                      <a:pt x="1" y="2"/>
                    </a:cubicBezTo>
                    <a:cubicBezTo>
                      <a:pt x="1" y="2"/>
                      <a:pt x="1" y="1"/>
                      <a:pt x="2" y="1"/>
                    </a:cubicBezTo>
                    <a:cubicBezTo>
                      <a:pt x="3" y="1"/>
                      <a:pt x="3" y="1"/>
                      <a:pt x="3" y="1"/>
                    </a:cubicBezTo>
                    <a:cubicBezTo>
                      <a:pt x="4" y="1"/>
                      <a:pt x="5" y="1"/>
                      <a:pt x="7" y="1"/>
                    </a:cubicBezTo>
                    <a:cubicBezTo>
                      <a:pt x="9" y="1"/>
                      <a:pt x="11" y="1"/>
                      <a:pt x="11" y="1"/>
                    </a:cubicBezTo>
                    <a:cubicBezTo>
                      <a:pt x="11" y="2"/>
                      <a:pt x="11" y="2"/>
                      <a:pt x="10" y="2"/>
                    </a:cubicBezTo>
                    <a:cubicBezTo>
                      <a:pt x="10" y="2"/>
                      <a:pt x="9" y="2"/>
                      <a:pt x="8" y="2"/>
                    </a:cubicBezTo>
                    <a:cubicBezTo>
                      <a:pt x="7" y="2"/>
                      <a:pt x="7" y="2"/>
                      <a:pt x="7" y="2"/>
                    </a:cubicBezTo>
                    <a:cubicBezTo>
                      <a:pt x="6" y="2"/>
                      <a:pt x="6" y="2"/>
                      <a:pt x="5" y="2"/>
                    </a:cubicBezTo>
                    <a:cubicBezTo>
                      <a:pt x="4" y="2"/>
                      <a:pt x="4" y="2"/>
                      <a:pt x="3" y="2"/>
                    </a:cubicBezTo>
                    <a:close/>
                    <a:moveTo>
                      <a:pt x="5" y="0"/>
                    </a:moveTo>
                    <a:cubicBezTo>
                      <a:pt x="3" y="0"/>
                      <a:pt x="1" y="0"/>
                      <a:pt x="1" y="1"/>
                    </a:cubicBezTo>
                    <a:cubicBezTo>
                      <a:pt x="0" y="1"/>
                      <a:pt x="0" y="1"/>
                      <a:pt x="0" y="1"/>
                    </a:cubicBezTo>
                    <a:cubicBezTo>
                      <a:pt x="0" y="2"/>
                      <a:pt x="0" y="2"/>
                      <a:pt x="0" y="2"/>
                    </a:cubicBezTo>
                    <a:cubicBezTo>
                      <a:pt x="1" y="2"/>
                      <a:pt x="6" y="2"/>
                      <a:pt x="9" y="2"/>
                    </a:cubicBezTo>
                    <a:cubicBezTo>
                      <a:pt x="9" y="2"/>
                      <a:pt x="9" y="2"/>
                      <a:pt x="9" y="2"/>
                    </a:cubicBezTo>
                    <a:cubicBezTo>
                      <a:pt x="10" y="2"/>
                      <a:pt x="11" y="2"/>
                      <a:pt x="11" y="2"/>
                    </a:cubicBezTo>
                    <a:cubicBezTo>
                      <a:pt x="12" y="2"/>
                      <a:pt x="12" y="2"/>
                      <a:pt x="12" y="2"/>
                    </a:cubicBezTo>
                    <a:cubicBezTo>
                      <a:pt x="12" y="1"/>
                      <a:pt x="12" y="1"/>
                      <a:pt x="11" y="1"/>
                    </a:cubicBezTo>
                    <a:cubicBezTo>
                      <a:pt x="11" y="1"/>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3" name="Freeform 602"/>
              <p:cNvSpPr>
                <a:spLocks noEditPoints="1"/>
              </p:cNvSpPr>
              <p:nvPr/>
            </p:nvSpPr>
            <p:spPr bwMode="auto">
              <a:xfrm>
                <a:off x="3056" y="1820"/>
                <a:ext cx="30" cy="5"/>
              </a:xfrm>
              <a:custGeom>
                <a:avLst/>
                <a:gdLst>
                  <a:gd name="T0" fmla="*/ 1 w 14"/>
                  <a:gd name="T1" fmla="*/ 2 h 2"/>
                  <a:gd name="T2" fmla="*/ 1 w 14"/>
                  <a:gd name="T3" fmla="*/ 1 h 2"/>
                  <a:gd name="T4" fmla="*/ 2 w 14"/>
                  <a:gd name="T5" fmla="*/ 1 h 2"/>
                  <a:gd name="T6" fmla="*/ 6 w 14"/>
                  <a:gd name="T7" fmla="*/ 0 h 2"/>
                  <a:gd name="T8" fmla="*/ 6 w 14"/>
                  <a:gd name="T9" fmla="*/ 0 h 2"/>
                  <a:gd name="T10" fmla="*/ 6 w 14"/>
                  <a:gd name="T11" fmla="*/ 0 h 2"/>
                  <a:gd name="T12" fmla="*/ 12 w 14"/>
                  <a:gd name="T13" fmla="*/ 1 h 2"/>
                  <a:gd name="T14" fmla="*/ 13 w 14"/>
                  <a:gd name="T15" fmla="*/ 2 h 2"/>
                  <a:gd name="T16" fmla="*/ 12 w 14"/>
                  <a:gd name="T17" fmla="*/ 2 h 2"/>
                  <a:gd name="T18" fmla="*/ 10 w 14"/>
                  <a:gd name="T19" fmla="*/ 2 h 2"/>
                  <a:gd name="T20" fmla="*/ 10 w 14"/>
                  <a:gd name="T21" fmla="*/ 2 h 2"/>
                  <a:gd name="T22" fmla="*/ 1 w 14"/>
                  <a:gd name="T23" fmla="*/ 2 h 2"/>
                  <a:gd name="T24" fmla="*/ 6 w 14"/>
                  <a:gd name="T25" fmla="*/ 0 h 2"/>
                  <a:gd name="T26" fmla="*/ 2 w 14"/>
                  <a:gd name="T27" fmla="*/ 1 h 2"/>
                  <a:gd name="T28" fmla="*/ 1 w 14"/>
                  <a:gd name="T29" fmla="*/ 2 h 2"/>
                  <a:gd name="T30" fmla="*/ 10 w 14"/>
                  <a:gd name="T31" fmla="*/ 2 h 2"/>
                  <a:gd name="T32" fmla="*/ 13 w 14"/>
                  <a:gd name="T33" fmla="*/ 2 h 2"/>
                  <a:gd name="T34" fmla="*/ 12 w 14"/>
                  <a:gd name="T35" fmla="*/ 1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2"/>
                    </a:moveTo>
                    <a:cubicBezTo>
                      <a:pt x="1" y="1"/>
                      <a:pt x="1" y="1"/>
                      <a:pt x="1" y="1"/>
                    </a:cubicBezTo>
                    <a:cubicBezTo>
                      <a:pt x="1" y="1"/>
                      <a:pt x="1" y="1"/>
                      <a:pt x="2" y="1"/>
                    </a:cubicBezTo>
                    <a:cubicBezTo>
                      <a:pt x="2" y="0"/>
                      <a:pt x="4" y="0"/>
                      <a:pt x="6" y="0"/>
                    </a:cubicBezTo>
                    <a:cubicBezTo>
                      <a:pt x="6" y="0"/>
                      <a:pt x="6" y="0"/>
                      <a:pt x="6" y="0"/>
                    </a:cubicBezTo>
                    <a:cubicBezTo>
                      <a:pt x="6" y="0"/>
                      <a:pt x="6" y="0"/>
                      <a:pt x="6" y="0"/>
                    </a:cubicBezTo>
                    <a:cubicBezTo>
                      <a:pt x="9" y="0"/>
                      <a:pt x="12" y="1"/>
                      <a:pt x="12" y="1"/>
                    </a:cubicBezTo>
                    <a:cubicBezTo>
                      <a:pt x="13" y="1"/>
                      <a:pt x="13" y="1"/>
                      <a:pt x="13" y="2"/>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1"/>
                    </a:cubicBezTo>
                    <a:cubicBezTo>
                      <a:pt x="0" y="1"/>
                      <a:pt x="1" y="2"/>
                      <a:pt x="1" y="2"/>
                    </a:cubicBezTo>
                    <a:cubicBezTo>
                      <a:pt x="2" y="2"/>
                      <a:pt x="7" y="2"/>
                      <a:pt x="10" y="2"/>
                    </a:cubicBezTo>
                    <a:cubicBezTo>
                      <a:pt x="11" y="2"/>
                      <a:pt x="12" y="2"/>
                      <a:pt x="13" y="2"/>
                    </a:cubicBezTo>
                    <a:cubicBezTo>
                      <a:pt x="14" y="2"/>
                      <a:pt x="14" y="1"/>
                      <a:pt x="12" y="1"/>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4" name="Freeform 603"/>
              <p:cNvSpPr>
                <a:spLocks/>
              </p:cNvSpPr>
              <p:nvPr/>
            </p:nvSpPr>
            <p:spPr bwMode="auto">
              <a:xfrm>
                <a:off x="3062" y="1823"/>
                <a:ext cx="17" cy="2"/>
              </a:xfrm>
              <a:custGeom>
                <a:avLst/>
                <a:gdLst>
                  <a:gd name="T0" fmla="*/ 1 w 8"/>
                  <a:gd name="T1" fmla="*/ 0 h 1"/>
                  <a:gd name="T2" fmla="*/ 3 w 8"/>
                  <a:gd name="T3" fmla="*/ 0 h 1"/>
                  <a:gd name="T4" fmla="*/ 8 w 8"/>
                  <a:gd name="T5" fmla="*/ 0 h 1"/>
                  <a:gd name="T6" fmla="*/ 6 w 8"/>
                  <a:gd name="T7" fmla="*/ 1 h 1"/>
                  <a:gd name="T8" fmla="*/ 3 w 8"/>
                  <a:gd name="T9" fmla="*/ 0 h 1"/>
                  <a:gd name="T10" fmla="*/ 0 w 8"/>
                  <a:gd name="T11" fmla="*/ 0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1"/>
                      <a:pt x="8" y="1"/>
                      <a:pt x="6" y="1"/>
                    </a:cubicBezTo>
                    <a:cubicBezTo>
                      <a:pt x="5" y="0"/>
                      <a:pt x="4" y="0"/>
                      <a:pt x="3" y="0"/>
                    </a:cubicBezTo>
                    <a:cubicBezTo>
                      <a:pt x="2" y="1"/>
                      <a:pt x="1" y="1"/>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5" name="Freeform 604"/>
              <p:cNvSpPr>
                <a:spLocks/>
              </p:cNvSpPr>
              <p:nvPr/>
            </p:nvSpPr>
            <p:spPr bwMode="auto">
              <a:xfrm>
                <a:off x="3026" y="1842"/>
                <a:ext cx="87" cy="17"/>
              </a:xfrm>
              <a:custGeom>
                <a:avLst/>
                <a:gdLst>
                  <a:gd name="T0" fmla="*/ 6 w 41"/>
                  <a:gd name="T1" fmla="*/ 6 h 8"/>
                  <a:gd name="T2" fmla="*/ 21 w 41"/>
                  <a:gd name="T3" fmla="*/ 8 h 8"/>
                  <a:gd name="T4" fmla="*/ 35 w 41"/>
                  <a:gd name="T5" fmla="*/ 6 h 8"/>
                  <a:gd name="T6" fmla="*/ 40 w 41"/>
                  <a:gd name="T7" fmla="*/ 1 h 8"/>
                  <a:gd name="T8" fmla="*/ 32 w 41"/>
                  <a:gd name="T9" fmla="*/ 2 h 8"/>
                  <a:gd name="T10" fmla="*/ 26 w 41"/>
                  <a:gd name="T11" fmla="*/ 3 h 8"/>
                  <a:gd name="T12" fmla="*/ 20 w 41"/>
                  <a:gd name="T13" fmla="*/ 3 h 8"/>
                  <a:gd name="T14" fmla="*/ 15 w 41"/>
                  <a:gd name="T15" fmla="*/ 3 h 8"/>
                  <a:gd name="T16" fmla="*/ 9 w 41"/>
                  <a:gd name="T17" fmla="*/ 2 h 8"/>
                  <a:gd name="T18" fmla="*/ 2 w 41"/>
                  <a:gd name="T19" fmla="*/ 1 h 8"/>
                  <a:gd name="T20" fmla="*/ 6 w 41"/>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
                    <a:moveTo>
                      <a:pt x="6" y="6"/>
                    </a:moveTo>
                    <a:cubicBezTo>
                      <a:pt x="11" y="8"/>
                      <a:pt x="17" y="8"/>
                      <a:pt x="21" y="8"/>
                    </a:cubicBezTo>
                    <a:cubicBezTo>
                      <a:pt x="24" y="8"/>
                      <a:pt x="30" y="8"/>
                      <a:pt x="35" y="6"/>
                    </a:cubicBezTo>
                    <a:cubicBezTo>
                      <a:pt x="41" y="3"/>
                      <a:pt x="41" y="1"/>
                      <a:pt x="40" y="1"/>
                    </a:cubicBezTo>
                    <a:cubicBezTo>
                      <a:pt x="38" y="0"/>
                      <a:pt x="35" y="1"/>
                      <a:pt x="32" y="2"/>
                    </a:cubicBezTo>
                    <a:cubicBezTo>
                      <a:pt x="29" y="3"/>
                      <a:pt x="26" y="3"/>
                      <a:pt x="26" y="3"/>
                    </a:cubicBezTo>
                    <a:cubicBezTo>
                      <a:pt x="23" y="3"/>
                      <a:pt x="21" y="3"/>
                      <a:pt x="20" y="3"/>
                    </a:cubicBezTo>
                    <a:cubicBezTo>
                      <a:pt x="18" y="3"/>
                      <a:pt x="17" y="3"/>
                      <a:pt x="15" y="3"/>
                    </a:cubicBezTo>
                    <a:cubicBezTo>
                      <a:pt x="15" y="3"/>
                      <a:pt x="12" y="3"/>
                      <a:pt x="9" y="2"/>
                    </a:cubicBezTo>
                    <a:cubicBezTo>
                      <a:pt x="6" y="1"/>
                      <a:pt x="4" y="0"/>
                      <a:pt x="2" y="1"/>
                    </a:cubicBezTo>
                    <a:cubicBezTo>
                      <a:pt x="0" y="1"/>
                      <a:pt x="1" y="3"/>
                      <a:pt x="6"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6" name="Freeform 605"/>
              <p:cNvSpPr>
                <a:spLocks noEditPoints="1"/>
              </p:cNvSpPr>
              <p:nvPr/>
            </p:nvSpPr>
            <p:spPr bwMode="auto">
              <a:xfrm>
                <a:off x="3028" y="1842"/>
                <a:ext cx="85" cy="17"/>
              </a:xfrm>
              <a:custGeom>
                <a:avLst/>
                <a:gdLst>
                  <a:gd name="T0" fmla="*/ 1 w 40"/>
                  <a:gd name="T1" fmla="*/ 0 h 8"/>
                  <a:gd name="T2" fmla="*/ 9 w 40"/>
                  <a:gd name="T3" fmla="*/ 2 h 8"/>
                  <a:gd name="T4" fmla="*/ 13 w 40"/>
                  <a:gd name="T5" fmla="*/ 3 h 8"/>
                  <a:gd name="T6" fmla="*/ 14 w 40"/>
                  <a:gd name="T7" fmla="*/ 3 h 8"/>
                  <a:gd name="T8" fmla="*/ 16 w 40"/>
                  <a:gd name="T9" fmla="*/ 3 h 8"/>
                  <a:gd name="T10" fmla="*/ 19 w 40"/>
                  <a:gd name="T11" fmla="*/ 3 h 8"/>
                  <a:gd name="T12" fmla="*/ 21 w 40"/>
                  <a:gd name="T13" fmla="*/ 3 h 8"/>
                  <a:gd name="T14" fmla="*/ 25 w 40"/>
                  <a:gd name="T15" fmla="*/ 3 h 8"/>
                  <a:gd name="T16" fmla="*/ 26 w 40"/>
                  <a:gd name="T17" fmla="*/ 3 h 8"/>
                  <a:gd name="T18" fmla="*/ 31 w 40"/>
                  <a:gd name="T19" fmla="*/ 2 h 8"/>
                  <a:gd name="T20" fmla="*/ 38 w 40"/>
                  <a:gd name="T21" fmla="*/ 0 h 8"/>
                  <a:gd name="T22" fmla="*/ 39 w 40"/>
                  <a:gd name="T23" fmla="*/ 0 h 8"/>
                  <a:gd name="T24" fmla="*/ 40 w 40"/>
                  <a:gd name="T25" fmla="*/ 1 h 8"/>
                  <a:gd name="T26" fmla="*/ 35 w 40"/>
                  <a:gd name="T27" fmla="*/ 6 h 8"/>
                  <a:gd name="T28" fmla="*/ 22 w 40"/>
                  <a:gd name="T29" fmla="*/ 8 h 8"/>
                  <a:gd name="T30" fmla="*/ 20 w 40"/>
                  <a:gd name="T31" fmla="*/ 8 h 8"/>
                  <a:gd name="T32" fmla="*/ 18 w 40"/>
                  <a:gd name="T33" fmla="*/ 8 h 8"/>
                  <a:gd name="T34" fmla="*/ 5 w 40"/>
                  <a:gd name="T35" fmla="*/ 6 h 8"/>
                  <a:gd name="T36" fmla="*/ 5 w 40"/>
                  <a:gd name="T37" fmla="*/ 6 h 8"/>
                  <a:gd name="T38" fmla="*/ 5 w 40"/>
                  <a:gd name="T39" fmla="*/ 6 h 8"/>
                  <a:gd name="T40" fmla="*/ 0 w 40"/>
                  <a:gd name="T41" fmla="*/ 1 h 8"/>
                  <a:gd name="T42" fmla="*/ 1 w 40"/>
                  <a:gd name="T43" fmla="*/ 0 h 8"/>
                  <a:gd name="T44" fmla="*/ 1 w 40"/>
                  <a:gd name="T45" fmla="*/ 0 h 8"/>
                  <a:gd name="T46" fmla="*/ 8 w 40"/>
                  <a:gd name="T47" fmla="*/ 3 h 8"/>
                  <a:gd name="T48" fmla="*/ 1 w 40"/>
                  <a:gd name="T49" fmla="*/ 1 h 8"/>
                  <a:gd name="T50" fmla="*/ 1 w 40"/>
                  <a:gd name="T51" fmla="*/ 1 h 8"/>
                  <a:gd name="T52" fmla="*/ 1 w 40"/>
                  <a:gd name="T53" fmla="*/ 1 h 8"/>
                  <a:gd name="T54" fmla="*/ 6 w 40"/>
                  <a:gd name="T55" fmla="*/ 5 h 8"/>
                  <a:gd name="T56" fmla="*/ 18 w 40"/>
                  <a:gd name="T57" fmla="*/ 8 h 8"/>
                  <a:gd name="T58" fmla="*/ 20 w 40"/>
                  <a:gd name="T59" fmla="*/ 7 h 8"/>
                  <a:gd name="T60" fmla="*/ 22 w 40"/>
                  <a:gd name="T61" fmla="*/ 8 h 8"/>
                  <a:gd name="T62" fmla="*/ 34 w 40"/>
                  <a:gd name="T63" fmla="*/ 5 h 8"/>
                  <a:gd name="T64" fmla="*/ 39 w 40"/>
                  <a:gd name="T65" fmla="*/ 1 h 8"/>
                  <a:gd name="T66" fmla="*/ 39 w 40"/>
                  <a:gd name="T67" fmla="*/ 1 h 8"/>
                  <a:gd name="T68" fmla="*/ 38 w 40"/>
                  <a:gd name="T69" fmla="*/ 1 h 8"/>
                  <a:gd name="T70" fmla="*/ 32 w 40"/>
                  <a:gd name="T71" fmla="*/ 3 h 8"/>
                  <a:gd name="T72" fmla="*/ 26 w 40"/>
                  <a:gd name="T73" fmla="*/ 3 h 8"/>
                  <a:gd name="T74" fmla="*/ 25 w 40"/>
                  <a:gd name="T75" fmla="*/ 3 h 8"/>
                  <a:gd name="T76" fmla="*/ 21 w 40"/>
                  <a:gd name="T77" fmla="*/ 3 h 8"/>
                  <a:gd name="T78" fmla="*/ 19 w 40"/>
                  <a:gd name="T79" fmla="*/ 3 h 8"/>
                  <a:gd name="T80" fmla="*/ 16 w 40"/>
                  <a:gd name="T81" fmla="*/ 3 h 8"/>
                  <a:gd name="T82" fmla="*/ 15 w 40"/>
                  <a:gd name="T83" fmla="*/ 3 h 8"/>
                  <a:gd name="T84" fmla="*/ 13 w 40"/>
                  <a:gd name="T85" fmla="*/ 3 h 8"/>
                  <a:gd name="T86" fmla="*/ 8 w 40"/>
                  <a:gd name="T8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
                    <a:moveTo>
                      <a:pt x="1" y="0"/>
                    </a:moveTo>
                    <a:cubicBezTo>
                      <a:pt x="3" y="0"/>
                      <a:pt x="6" y="1"/>
                      <a:pt x="9" y="2"/>
                    </a:cubicBezTo>
                    <a:cubicBezTo>
                      <a:pt x="10" y="3"/>
                      <a:pt x="12" y="3"/>
                      <a:pt x="13" y="3"/>
                    </a:cubicBezTo>
                    <a:cubicBezTo>
                      <a:pt x="14" y="3"/>
                      <a:pt x="14" y="3"/>
                      <a:pt x="14" y="3"/>
                    </a:cubicBezTo>
                    <a:cubicBezTo>
                      <a:pt x="15" y="3"/>
                      <a:pt x="15" y="3"/>
                      <a:pt x="16" y="3"/>
                    </a:cubicBezTo>
                    <a:cubicBezTo>
                      <a:pt x="17" y="3"/>
                      <a:pt x="18" y="3"/>
                      <a:pt x="19" y="3"/>
                    </a:cubicBezTo>
                    <a:cubicBezTo>
                      <a:pt x="19" y="3"/>
                      <a:pt x="20" y="3"/>
                      <a:pt x="21" y="3"/>
                    </a:cubicBezTo>
                    <a:cubicBezTo>
                      <a:pt x="22" y="3"/>
                      <a:pt x="24" y="3"/>
                      <a:pt x="25" y="3"/>
                    </a:cubicBezTo>
                    <a:cubicBezTo>
                      <a:pt x="25" y="3"/>
                      <a:pt x="25" y="3"/>
                      <a:pt x="26" y="3"/>
                    </a:cubicBezTo>
                    <a:cubicBezTo>
                      <a:pt x="27" y="3"/>
                      <a:pt x="29" y="3"/>
                      <a:pt x="31" y="2"/>
                    </a:cubicBezTo>
                    <a:cubicBezTo>
                      <a:pt x="34" y="1"/>
                      <a:pt x="36" y="0"/>
                      <a:pt x="38" y="0"/>
                    </a:cubicBezTo>
                    <a:cubicBezTo>
                      <a:pt x="39" y="0"/>
                      <a:pt x="39" y="0"/>
                      <a:pt x="39" y="0"/>
                    </a:cubicBezTo>
                    <a:cubicBezTo>
                      <a:pt x="40" y="0"/>
                      <a:pt x="40" y="1"/>
                      <a:pt x="40" y="1"/>
                    </a:cubicBezTo>
                    <a:cubicBezTo>
                      <a:pt x="40" y="2"/>
                      <a:pt x="39" y="4"/>
                      <a:pt x="35" y="6"/>
                    </a:cubicBezTo>
                    <a:cubicBezTo>
                      <a:pt x="30" y="8"/>
                      <a:pt x="26" y="8"/>
                      <a:pt x="22" y="8"/>
                    </a:cubicBezTo>
                    <a:cubicBezTo>
                      <a:pt x="21" y="8"/>
                      <a:pt x="20" y="8"/>
                      <a:pt x="20" y="8"/>
                    </a:cubicBezTo>
                    <a:cubicBezTo>
                      <a:pt x="19" y="8"/>
                      <a:pt x="18" y="8"/>
                      <a:pt x="18" y="8"/>
                    </a:cubicBezTo>
                    <a:cubicBezTo>
                      <a:pt x="14" y="8"/>
                      <a:pt x="9" y="8"/>
                      <a:pt x="5" y="6"/>
                    </a:cubicBezTo>
                    <a:cubicBezTo>
                      <a:pt x="5" y="6"/>
                      <a:pt x="5" y="6"/>
                      <a:pt x="5" y="6"/>
                    </a:cubicBezTo>
                    <a:cubicBezTo>
                      <a:pt x="5" y="6"/>
                      <a:pt x="5" y="6"/>
                      <a:pt x="5" y="6"/>
                    </a:cubicBezTo>
                    <a:cubicBezTo>
                      <a:pt x="1" y="4"/>
                      <a:pt x="0" y="2"/>
                      <a:pt x="0" y="1"/>
                    </a:cubicBezTo>
                    <a:cubicBezTo>
                      <a:pt x="0" y="1"/>
                      <a:pt x="0" y="0"/>
                      <a:pt x="1" y="0"/>
                    </a:cubicBezTo>
                    <a:cubicBezTo>
                      <a:pt x="1" y="0"/>
                      <a:pt x="1" y="0"/>
                      <a:pt x="1" y="0"/>
                    </a:cubicBezTo>
                    <a:close/>
                    <a:moveTo>
                      <a:pt x="8" y="3"/>
                    </a:moveTo>
                    <a:cubicBezTo>
                      <a:pt x="5" y="2"/>
                      <a:pt x="3" y="1"/>
                      <a:pt x="1" y="1"/>
                    </a:cubicBezTo>
                    <a:cubicBezTo>
                      <a:pt x="1" y="1"/>
                      <a:pt x="1" y="1"/>
                      <a:pt x="1" y="1"/>
                    </a:cubicBezTo>
                    <a:cubicBezTo>
                      <a:pt x="1" y="1"/>
                      <a:pt x="1" y="1"/>
                      <a:pt x="1" y="1"/>
                    </a:cubicBezTo>
                    <a:cubicBezTo>
                      <a:pt x="0" y="2"/>
                      <a:pt x="2" y="4"/>
                      <a:pt x="6" y="5"/>
                    </a:cubicBezTo>
                    <a:cubicBezTo>
                      <a:pt x="10" y="7"/>
                      <a:pt x="14" y="8"/>
                      <a:pt x="18" y="8"/>
                    </a:cubicBezTo>
                    <a:cubicBezTo>
                      <a:pt x="18" y="8"/>
                      <a:pt x="19" y="7"/>
                      <a:pt x="20" y="7"/>
                    </a:cubicBezTo>
                    <a:cubicBezTo>
                      <a:pt x="20" y="7"/>
                      <a:pt x="21" y="8"/>
                      <a:pt x="22" y="8"/>
                    </a:cubicBezTo>
                    <a:cubicBezTo>
                      <a:pt x="25" y="7"/>
                      <a:pt x="30" y="7"/>
                      <a:pt x="34" y="5"/>
                    </a:cubicBezTo>
                    <a:cubicBezTo>
                      <a:pt x="38" y="4"/>
                      <a:pt x="39" y="2"/>
                      <a:pt x="39" y="1"/>
                    </a:cubicBezTo>
                    <a:cubicBezTo>
                      <a:pt x="39" y="1"/>
                      <a:pt x="39" y="1"/>
                      <a:pt x="39" y="1"/>
                    </a:cubicBezTo>
                    <a:cubicBezTo>
                      <a:pt x="38" y="1"/>
                      <a:pt x="38" y="1"/>
                      <a:pt x="38" y="1"/>
                    </a:cubicBezTo>
                    <a:cubicBezTo>
                      <a:pt x="37" y="1"/>
                      <a:pt x="34" y="2"/>
                      <a:pt x="32" y="3"/>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7" name="Freeform 606"/>
              <p:cNvSpPr>
                <a:spLocks/>
              </p:cNvSpPr>
              <p:nvPr/>
            </p:nvSpPr>
            <p:spPr bwMode="auto">
              <a:xfrm>
                <a:off x="3084" y="1844"/>
                <a:ext cx="27" cy="13"/>
              </a:xfrm>
              <a:custGeom>
                <a:avLst/>
                <a:gdLst>
                  <a:gd name="T0" fmla="*/ 12 w 13"/>
                  <a:gd name="T1" fmla="*/ 0 h 6"/>
                  <a:gd name="T2" fmla="*/ 6 w 13"/>
                  <a:gd name="T3" fmla="*/ 2 h 6"/>
                  <a:gd name="T4" fmla="*/ 2 w 13"/>
                  <a:gd name="T5" fmla="*/ 2 h 6"/>
                  <a:gd name="T6" fmla="*/ 1 w 13"/>
                  <a:gd name="T7" fmla="*/ 3 h 6"/>
                  <a:gd name="T8" fmla="*/ 2 w 13"/>
                  <a:gd name="T9" fmla="*/ 3 h 6"/>
                  <a:gd name="T10" fmla="*/ 8 w 13"/>
                  <a:gd name="T11" fmla="*/ 1 h 6"/>
                  <a:gd name="T12" fmla="*/ 10 w 13"/>
                  <a:gd name="T13" fmla="*/ 1 h 6"/>
                  <a:gd name="T14" fmla="*/ 11 w 13"/>
                  <a:gd name="T15" fmla="*/ 2 h 6"/>
                  <a:gd name="T16" fmla="*/ 2 w 13"/>
                  <a:gd name="T17" fmla="*/ 6 h 6"/>
                  <a:gd name="T18" fmla="*/ 0 w 13"/>
                  <a:gd name="T19" fmla="*/ 6 h 6"/>
                  <a:gd name="T20" fmla="*/ 0 w 13"/>
                  <a:gd name="T21" fmla="*/ 6 h 6"/>
                  <a:gd name="T22" fmla="*/ 8 w 13"/>
                  <a:gd name="T23" fmla="*/ 4 h 6"/>
                  <a:gd name="T24" fmla="*/ 13 w 13"/>
                  <a:gd name="T25" fmla="*/ 0 h 6"/>
                  <a:gd name="T26" fmla="*/ 13 w 13"/>
                  <a:gd name="T27" fmla="*/ 0 h 6"/>
                  <a:gd name="T28" fmla="*/ 12 w 1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6">
                    <a:moveTo>
                      <a:pt x="12" y="0"/>
                    </a:moveTo>
                    <a:cubicBezTo>
                      <a:pt x="11" y="0"/>
                      <a:pt x="8" y="1"/>
                      <a:pt x="6" y="2"/>
                    </a:cubicBezTo>
                    <a:cubicBezTo>
                      <a:pt x="4" y="2"/>
                      <a:pt x="3" y="2"/>
                      <a:pt x="2" y="2"/>
                    </a:cubicBezTo>
                    <a:cubicBezTo>
                      <a:pt x="1" y="3"/>
                      <a:pt x="1" y="3"/>
                      <a:pt x="1" y="3"/>
                    </a:cubicBezTo>
                    <a:cubicBezTo>
                      <a:pt x="2" y="3"/>
                      <a:pt x="2" y="3"/>
                      <a:pt x="2" y="3"/>
                    </a:cubicBezTo>
                    <a:cubicBezTo>
                      <a:pt x="4" y="3"/>
                      <a:pt x="5" y="2"/>
                      <a:pt x="8" y="1"/>
                    </a:cubicBezTo>
                    <a:cubicBezTo>
                      <a:pt x="9" y="1"/>
                      <a:pt x="10" y="1"/>
                      <a:pt x="10" y="1"/>
                    </a:cubicBezTo>
                    <a:cubicBezTo>
                      <a:pt x="12" y="1"/>
                      <a:pt x="12" y="1"/>
                      <a:pt x="11" y="2"/>
                    </a:cubicBezTo>
                    <a:cubicBezTo>
                      <a:pt x="9" y="4"/>
                      <a:pt x="5" y="5"/>
                      <a:pt x="2" y="6"/>
                    </a:cubicBezTo>
                    <a:cubicBezTo>
                      <a:pt x="2" y="6"/>
                      <a:pt x="1" y="6"/>
                      <a:pt x="0" y="6"/>
                    </a:cubicBezTo>
                    <a:cubicBezTo>
                      <a:pt x="0" y="6"/>
                      <a:pt x="0" y="6"/>
                      <a:pt x="0" y="6"/>
                    </a:cubicBezTo>
                    <a:cubicBezTo>
                      <a:pt x="3" y="6"/>
                      <a:pt x="5" y="6"/>
                      <a:pt x="8" y="4"/>
                    </a:cubicBezTo>
                    <a:cubicBezTo>
                      <a:pt x="12" y="3"/>
                      <a:pt x="13" y="1"/>
                      <a:pt x="13" y="0"/>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3" name="Group 808"/>
            <p:cNvGrpSpPr>
              <a:grpSpLocks/>
            </p:cNvGrpSpPr>
            <p:nvPr/>
          </p:nvGrpSpPr>
          <p:grpSpPr bwMode="auto">
            <a:xfrm>
              <a:off x="4752975" y="1985963"/>
              <a:ext cx="236538" cy="1281112"/>
              <a:chOff x="2994" y="1251"/>
              <a:chExt cx="149" cy="807"/>
            </a:xfrm>
          </p:grpSpPr>
          <p:sp>
            <p:nvSpPr>
              <p:cNvPr id="5558" name="Freeform 608"/>
              <p:cNvSpPr>
                <a:spLocks/>
              </p:cNvSpPr>
              <p:nvPr/>
            </p:nvSpPr>
            <p:spPr bwMode="auto">
              <a:xfrm>
                <a:off x="3084" y="1844"/>
                <a:ext cx="29" cy="15"/>
              </a:xfrm>
              <a:custGeom>
                <a:avLst/>
                <a:gdLst>
                  <a:gd name="T0" fmla="*/ 12 w 14"/>
                  <a:gd name="T1" fmla="*/ 0 h 7"/>
                  <a:gd name="T2" fmla="*/ 5 w 14"/>
                  <a:gd name="T3" fmla="*/ 1 h 7"/>
                  <a:gd name="T4" fmla="*/ 2 w 14"/>
                  <a:gd name="T5" fmla="*/ 2 h 7"/>
                  <a:gd name="T6" fmla="*/ 2 w 14"/>
                  <a:gd name="T7" fmla="*/ 2 h 7"/>
                  <a:gd name="T8" fmla="*/ 6 w 14"/>
                  <a:gd name="T9" fmla="*/ 2 h 7"/>
                  <a:gd name="T10" fmla="*/ 12 w 14"/>
                  <a:gd name="T11" fmla="*/ 0 h 7"/>
                  <a:gd name="T12" fmla="*/ 12 w 14"/>
                  <a:gd name="T13" fmla="*/ 0 h 7"/>
                  <a:gd name="T14" fmla="*/ 13 w 14"/>
                  <a:gd name="T15" fmla="*/ 0 h 7"/>
                  <a:gd name="T16" fmla="*/ 13 w 14"/>
                  <a:gd name="T17" fmla="*/ 0 h 7"/>
                  <a:gd name="T18" fmla="*/ 8 w 14"/>
                  <a:gd name="T19" fmla="*/ 4 h 7"/>
                  <a:gd name="T20" fmla="*/ 0 w 14"/>
                  <a:gd name="T21" fmla="*/ 6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0"/>
                      <a:pt x="5" y="1"/>
                    </a:cubicBezTo>
                    <a:cubicBezTo>
                      <a:pt x="4" y="2"/>
                      <a:pt x="3" y="2"/>
                      <a:pt x="2" y="2"/>
                    </a:cubicBezTo>
                    <a:cubicBezTo>
                      <a:pt x="2" y="2"/>
                      <a:pt x="2" y="2"/>
                      <a:pt x="2" y="2"/>
                    </a:cubicBezTo>
                    <a:cubicBezTo>
                      <a:pt x="3" y="2"/>
                      <a:pt x="4" y="2"/>
                      <a:pt x="6" y="2"/>
                    </a:cubicBezTo>
                    <a:cubicBezTo>
                      <a:pt x="8" y="1"/>
                      <a:pt x="11" y="0"/>
                      <a:pt x="12" y="0"/>
                    </a:cubicBezTo>
                    <a:cubicBezTo>
                      <a:pt x="12" y="0"/>
                      <a:pt x="12" y="0"/>
                      <a:pt x="12" y="0"/>
                    </a:cubicBezTo>
                    <a:cubicBezTo>
                      <a:pt x="13" y="0"/>
                      <a:pt x="13" y="0"/>
                      <a:pt x="13" y="0"/>
                    </a:cubicBezTo>
                    <a:cubicBezTo>
                      <a:pt x="13" y="0"/>
                      <a:pt x="13" y="0"/>
                      <a:pt x="13" y="0"/>
                    </a:cubicBezTo>
                    <a:cubicBezTo>
                      <a:pt x="13" y="1"/>
                      <a:pt x="12" y="3"/>
                      <a:pt x="8" y="4"/>
                    </a:cubicBezTo>
                    <a:cubicBezTo>
                      <a:pt x="5" y="6"/>
                      <a:pt x="3" y="6"/>
                      <a:pt x="0" y="6"/>
                    </a:cubicBezTo>
                    <a:cubicBezTo>
                      <a:pt x="0" y="7"/>
                      <a:pt x="0" y="7"/>
                      <a:pt x="0" y="7"/>
                    </a:cubicBezTo>
                    <a:cubicBezTo>
                      <a:pt x="3" y="6"/>
                      <a:pt x="6" y="6"/>
                      <a:pt x="8" y="5"/>
                    </a:cubicBezTo>
                    <a:cubicBezTo>
                      <a:pt x="14" y="2"/>
                      <a:pt x="14" y="0"/>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9" name="Freeform 609"/>
              <p:cNvSpPr>
                <a:spLocks/>
              </p:cNvSpPr>
              <p:nvPr/>
            </p:nvSpPr>
            <p:spPr bwMode="auto">
              <a:xfrm>
                <a:off x="3028" y="1844"/>
                <a:ext cx="30" cy="13"/>
              </a:xfrm>
              <a:custGeom>
                <a:avLst/>
                <a:gdLst>
                  <a:gd name="T0" fmla="*/ 1 w 14"/>
                  <a:gd name="T1" fmla="*/ 0 h 6"/>
                  <a:gd name="T2" fmla="*/ 1 w 14"/>
                  <a:gd name="T3" fmla="*/ 0 h 6"/>
                  <a:gd name="T4" fmla="*/ 1 w 14"/>
                  <a:gd name="T5" fmla="*/ 0 h 6"/>
                  <a:gd name="T6" fmla="*/ 1 w 14"/>
                  <a:gd name="T7" fmla="*/ 0 h 6"/>
                  <a:gd name="T8" fmla="*/ 6 w 14"/>
                  <a:gd name="T9" fmla="*/ 4 h 6"/>
                  <a:gd name="T10" fmla="*/ 14 w 14"/>
                  <a:gd name="T11" fmla="*/ 6 h 6"/>
                  <a:gd name="T12" fmla="*/ 14 w 14"/>
                  <a:gd name="T13" fmla="*/ 6 h 6"/>
                  <a:gd name="T14" fmla="*/ 8 w 14"/>
                  <a:gd name="T15" fmla="*/ 5 h 6"/>
                  <a:gd name="T16" fmla="*/ 2 w 14"/>
                  <a:gd name="T17" fmla="*/ 0 h 6"/>
                  <a:gd name="T18" fmla="*/ 2 w 14"/>
                  <a:gd name="T19" fmla="*/ 0 h 6"/>
                  <a:gd name="T20" fmla="*/ 10 w 14"/>
                  <a:gd name="T21" fmla="*/ 3 h 6"/>
                  <a:gd name="T22" fmla="*/ 12 w 14"/>
                  <a:gd name="T23" fmla="*/ 3 h 6"/>
                  <a:gd name="T24" fmla="*/ 13 w 14"/>
                  <a:gd name="T25" fmla="*/ 3 h 6"/>
                  <a:gd name="T26" fmla="*/ 13 w 14"/>
                  <a:gd name="T27" fmla="*/ 2 h 6"/>
                  <a:gd name="T28" fmla="*/ 8 w 14"/>
                  <a:gd name="T29" fmla="*/ 2 h 6"/>
                  <a:gd name="T30" fmla="*/ 1 w 14"/>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6">
                    <a:moveTo>
                      <a:pt x="1" y="0"/>
                    </a:moveTo>
                    <a:cubicBezTo>
                      <a:pt x="1" y="0"/>
                      <a:pt x="1" y="0"/>
                      <a:pt x="1" y="0"/>
                    </a:cubicBezTo>
                    <a:cubicBezTo>
                      <a:pt x="1" y="0"/>
                      <a:pt x="1" y="0"/>
                      <a:pt x="1" y="0"/>
                    </a:cubicBezTo>
                    <a:cubicBezTo>
                      <a:pt x="1" y="0"/>
                      <a:pt x="1" y="0"/>
                      <a:pt x="1" y="0"/>
                    </a:cubicBezTo>
                    <a:cubicBezTo>
                      <a:pt x="0" y="1"/>
                      <a:pt x="2" y="3"/>
                      <a:pt x="6" y="4"/>
                    </a:cubicBezTo>
                    <a:cubicBezTo>
                      <a:pt x="8" y="6"/>
                      <a:pt x="11" y="6"/>
                      <a:pt x="14" y="6"/>
                    </a:cubicBezTo>
                    <a:cubicBezTo>
                      <a:pt x="14" y="6"/>
                      <a:pt x="14" y="6"/>
                      <a:pt x="14" y="6"/>
                    </a:cubicBezTo>
                    <a:cubicBezTo>
                      <a:pt x="12" y="6"/>
                      <a:pt x="9" y="5"/>
                      <a:pt x="8" y="5"/>
                    </a:cubicBezTo>
                    <a:cubicBezTo>
                      <a:pt x="4" y="4"/>
                      <a:pt x="0" y="1"/>
                      <a:pt x="2" y="0"/>
                    </a:cubicBezTo>
                    <a:cubicBezTo>
                      <a:pt x="2" y="0"/>
                      <a:pt x="2" y="0"/>
                      <a:pt x="2" y="0"/>
                    </a:cubicBezTo>
                    <a:cubicBezTo>
                      <a:pt x="4" y="0"/>
                      <a:pt x="8" y="2"/>
                      <a:pt x="10" y="3"/>
                    </a:cubicBezTo>
                    <a:cubicBezTo>
                      <a:pt x="11" y="3"/>
                      <a:pt x="11" y="3"/>
                      <a:pt x="12" y="3"/>
                    </a:cubicBezTo>
                    <a:cubicBezTo>
                      <a:pt x="13" y="3"/>
                      <a:pt x="13" y="3"/>
                      <a:pt x="13" y="3"/>
                    </a:cubicBezTo>
                    <a:cubicBezTo>
                      <a:pt x="13" y="2"/>
                      <a:pt x="13" y="2"/>
                      <a:pt x="13" y="2"/>
                    </a:cubicBezTo>
                    <a:cubicBezTo>
                      <a:pt x="12" y="2"/>
                      <a:pt x="10" y="2"/>
                      <a:pt x="8"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0" name="Freeform 610"/>
              <p:cNvSpPr>
                <a:spLocks/>
              </p:cNvSpPr>
              <p:nvPr/>
            </p:nvSpPr>
            <p:spPr bwMode="auto">
              <a:xfrm>
                <a:off x="3026" y="1844"/>
                <a:ext cx="32" cy="15"/>
              </a:xfrm>
              <a:custGeom>
                <a:avLst/>
                <a:gdLst>
                  <a:gd name="T0" fmla="*/ 2 w 15"/>
                  <a:gd name="T1" fmla="*/ 0 h 7"/>
                  <a:gd name="T2" fmla="*/ 2 w 15"/>
                  <a:gd name="T3" fmla="*/ 0 h 7"/>
                  <a:gd name="T4" fmla="*/ 6 w 15"/>
                  <a:gd name="T5" fmla="*/ 5 h 7"/>
                  <a:gd name="T6" fmla="*/ 14 w 15"/>
                  <a:gd name="T7" fmla="*/ 7 h 7"/>
                  <a:gd name="T8" fmla="*/ 15 w 15"/>
                  <a:gd name="T9" fmla="*/ 6 h 7"/>
                  <a:gd name="T10" fmla="*/ 7 w 15"/>
                  <a:gd name="T11" fmla="*/ 4 h 7"/>
                  <a:gd name="T12" fmla="*/ 2 w 15"/>
                  <a:gd name="T13" fmla="*/ 0 h 7"/>
                  <a:gd name="T14" fmla="*/ 2 w 15"/>
                  <a:gd name="T15" fmla="*/ 0 h 7"/>
                  <a:gd name="T16" fmla="*/ 2 w 15"/>
                  <a:gd name="T17" fmla="*/ 0 h 7"/>
                  <a:gd name="T18" fmla="*/ 2 w 15"/>
                  <a:gd name="T19" fmla="*/ 0 h 7"/>
                  <a:gd name="T20" fmla="*/ 9 w 15"/>
                  <a:gd name="T21" fmla="*/ 2 h 7"/>
                  <a:gd name="T22" fmla="*/ 14 w 15"/>
                  <a:gd name="T23" fmla="*/ 2 h 7"/>
                  <a:gd name="T24" fmla="*/ 14 w 15"/>
                  <a:gd name="T25" fmla="*/ 2 h 7"/>
                  <a:gd name="T26" fmla="*/ 9 w 15"/>
                  <a:gd name="T27" fmla="*/ 1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0"/>
                      <a:pt x="1" y="2"/>
                      <a:pt x="6" y="5"/>
                    </a:cubicBezTo>
                    <a:cubicBezTo>
                      <a:pt x="9" y="6"/>
                      <a:pt x="12" y="6"/>
                      <a:pt x="14" y="7"/>
                    </a:cubicBezTo>
                    <a:cubicBezTo>
                      <a:pt x="15" y="6"/>
                      <a:pt x="15" y="6"/>
                      <a:pt x="15" y="6"/>
                    </a:cubicBezTo>
                    <a:cubicBezTo>
                      <a:pt x="12" y="6"/>
                      <a:pt x="9" y="6"/>
                      <a:pt x="7" y="4"/>
                    </a:cubicBezTo>
                    <a:cubicBezTo>
                      <a:pt x="3" y="3"/>
                      <a:pt x="1" y="1"/>
                      <a:pt x="2" y="0"/>
                    </a:cubicBezTo>
                    <a:cubicBezTo>
                      <a:pt x="2" y="0"/>
                      <a:pt x="2" y="0"/>
                      <a:pt x="2" y="0"/>
                    </a:cubicBezTo>
                    <a:cubicBezTo>
                      <a:pt x="2" y="0"/>
                      <a:pt x="2" y="0"/>
                      <a:pt x="2" y="0"/>
                    </a:cubicBezTo>
                    <a:cubicBezTo>
                      <a:pt x="2" y="0"/>
                      <a:pt x="2" y="0"/>
                      <a:pt x="2" y="0"/>
                    </a:cubicBezTo>
                    <a:cubicBezTo>
                      <a:pt x="4" y="0"/>
                      <a:pt x="6" y="1"/>
                      <a:pt x="9" y="2"/>
                    </a:cubicBezTo>
                    <a:cubicBezTo>
                      <a:pt x="11" y="2"/>
                      <a:pt x="13" y="2"/>
                      <a:pt x="14" y="2"/>
                    </a:cubicBezTo>
                    <a:cubicBezTo>
                      <a:pt x="14" y="2"/>
                      <a:pt x="14" y="2"/>
                      <a:pt x="14" y="2"/>
                    </a:cubicBezTo>
                    <a:cubicBezTo>
                      <a:pt x="13" y="2"/>
                      <a:pt x="11" y="2"/>
                      <a:pt x="9" y="1"/>
                    </a:cubicBezTo>
                    <a:cubicBezTo>
                      <a:pt x="7" y="0"/>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1" name="Freeform 611"/>
              <p:cNvSpPr>
                <a:spLocks/>
              </p:cNvSpPr>
              <p:nvPr/>
            </p:nvSpPr>
            <p:spPr bwMode="auto">
              <a:xfrm>
                <a:off x="3084" y="1846"/>
                <a:ext cx="23" cy="8"/>
              </a:xfrm>
              <a:custGeom>
                <a:avLst/>
                <a:gdLst>
                  <a:gd name="T0" fmla="*/ 9 w 11"/>
                  <a:gd name="T1" fmla="*/ 0 h 4"/>
                  <a:gd name="T2" fmla="*/ 6 w 11"/>
                  <a:gd name="T3" fmla="*/ 2 h 4"/>
                  <a:gd name="T4" fmla="*/ 0 w 11"/>
                  <a:gd name="T5" fmla="*/ 3 h 4"/>
                  <a:gd name="T6" fmla="*/ 0 w 11"/>
                  <a:gd name="T7" fmla="*/ 4 h 4"/>
                  <a:gd name="T8" fmla="*/ 0 w 11"/>
                  <a:gd name="T9" fmla="*/ 4 h 4"/>
                  <a:gd name="T10" fmla="*/ 7 w 11"/>
                  <a:gd name="T11" fmla="*/ 2 h 4"/>
                  <a:gd name="T12" fmla="*/ 10 w 11"/>
                  <a:gd name="T13" fmla="*/ 0 h 4"/>
                  <a:gd name="T14" fmla="*/ 9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9" y="0"/>
                    </a:moveTo>
                    <a:cubicBezTo>
                      <a:pt x="8" y="0"/>
                      <a:pt x="7" y="2"/>
                      <a:pt x="6" y="2"/>
                    </a:cubicBezTo>
                    <a:cubicBezTo>
                      <a:pt x="3" y="3"/>
                      <a:pt x="1" y="3"/>
                      <a:pt x="0" y="3"/>
                    </a:cubicBezTo>
                    <a:cubicBezTo>
                      <a:pt x="0" y="4"/>
                      <a:pt x="0" y="4"/>
                      <a:pt x="0" y="4"/>
                    </a:cubicBezTo>
                    <a:cubicBezTo>
                      <a:pt x="0" y="4"/>
                      <a:pt x="0" y="4"/>
                      <a:pt x="0" y="4"/>
                    </a:cubicBezTo>
                    <a:cubicBezTo>
                      <a:pt x="0" y="4"/>
                      <a:pt x="5" y="3"/>
                      <a:pt x="7" y="2"/>
                    </a:cubicBezTo>
                    <a:cubicBezTo>
                      <a:pt x="9" y="2"/>
                      <a:pt x="11" y="1"/>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2" name="Freeform 612"/>
              <p:cNvSpPr>
                <a:spLocks/>
              </p:cNvSpPr>
              <p:nvPr/>
            </p:nvSpPr>
            <p:spPr bwMode="auto">
              <a:xfrm>
                <a:off x="3037" y="1848"/>
                <a:ext cx="21" cy="6"/>
              </a:xfrm>
              <a:custGeom>
                <a:avLst/>
                <a:gdLst>
                  <a:gd name="T0" fmla="*/ 1 w 10"/>
                  <a:gd name="T1" fmla="*/ 0 h 3"/>
                  <a:gd name="T2" fmla="*/ 1 w 10"/>
                  <a:gd name="T3" fmla="*/ 1 h 3"/>
                  <a:gd name="T4" fmla="*/ 5 w 10"/>
                  <a:gd name="T5" fmla="*/ 2 h 3"/>
                  <a:gd name="T6" fmla="*/ 5 w 10"/>
                  <a:gd name="T7" fmla="*/ 2 h 3"/>
                  <a:gd name="T8" fmla="*/ 10 w 10"/>
                  <a:gd name="T9" fmla="*/ 3 h 3"/>
                  <a:gd name="T10" fmla="*/ 10 w 10"/>
                  <a:gd name="T11" fmla="*/ 3 h 3"/>
                  <a:gd name="T12" fmla="*/ 10 w 10"/>
                  <a:gd name="T13" fmla="*/ 3 h 3"/>
                  <a:gd name="T14" fmla="*/ 9 w 10"/>
                  <a:gd name="T15" fmla="*/ 2 h 3"/>
                  <a:gd name="T16" fmla="*/ 2 w 10"/>
                  <a:gd name="T17" fmla="*/ 0 h 3"/>
                  <a:gd name="T18" fmla="*/ 1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1" y="0"/>
                    </a:moveTo>
                    <a:cubicBezTo>
                      <a:pt x="0" y="0"/>
                      <a:pt x="0" y="0"/>
                      <a:pt x="1" y="1"/>
                    </a:cubicBezTo>
                    <a:cubicBezTo>
                      <a:pt x="3" y="2"/>
                      <a:pt x="5" y="2"/>
                      <a:pt x="5" y="2"/>
                    </a:cubicBezTo>
                    <a:cubicBezTo>
                      <a:pt x="5" y="2"/>
                      <a:pt x="5" y="2"/>
                      <a:pt x="5" y="2"/>
                    </a:cubicBezTo>
                    <a:cubicBezTo>
                      <a:pt x="8" y="3"/>
                      <a:pt x="9" y="3"/>
                      <a:pt x="10" y="3"/>
                    </a:cubicBezTo>
                    <a:cubicBezTo>
                      <a:pt x="10" y="3"/>
                      <a:pt x="10" y="3"/>
                      <a:pt x="10" y="3"/>
                    </a:cubicBezTo>
                    <a:cubicBezTo>
                      <a:pt x="10" y="3"/>
                      <a:pt x="10" y="3"/>
                      <a:pt x="10" y="3"/>
                    </a:cubicBezTo>
                    <a:cubicBezTo>
                      <a:pt x="10" y="3"/>
                      <a:pt x="10" y="2"/>
                      <a:pt x="9" y="2"/>
                    </a:cubicBezTo>
                    <a:cubicBezTo>
                      <a:pt x="5" y="2"/>
                      <a:pt x="3" y="1"/>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3" name="Freeform 613"/>
              <p:cNvSpPr>
                <a:spLocks/>
              </p:cNvSpPr>
              <p:nvPr/>
            </p:nvSpPr>
            <p:spPr bwMode="auto">
              <a:xfrm>
                <a:off x="3054" y="1846"/>
                <a:ext cx="36" cy="19"/>
              </a:xfrm>
              <a:custGeom>
                <a:avLst/>
                <a:gdLst>
                  <a:gd name="T0" fmla="*/ 10 w 17"/>
                  <a:gd name="T1" fmla="*/ 0 h 9"/>
                  <a:gd name="T2" fmla="*/ 6 w 17"/>
                  <a:gd name="T3" fmla="*/ 0 h 9"/>
                  <a:gd name="T4" fmla="*/ 1 w 17"/>
                  <a:gd name="T5" fmla="*/ 1 h 9"/>
                  <a:gd name="T6" fmla="*/ 3 w 17"/>
                  <a:gd name="T7" fmla="*/ 4 h 9"/>
                  <a:gd name="T8" fmla="*/ 2 w 17"/>
                  <a:gd name="T9" fmla="*/ 8 h 9"/>
                  <a:gd name="T10" fmla="*/ 5 w 17"/>
                  <a:gd name="T11" fmla="*/ 8 h 9"/>
                  <a:gd name="T12" fmla="*/ 9 w 17"/>
                  <a:gd name="T13" fmla="*/ 8 h 9"/>
                  <a:gd name="T14" fmla="*/ 15 w 17"/>
                  <a:gd name="T15" fmla="*/ 7 h 9"/>
                  <a:gd name="T16" fmla="*/ 14 w 17"/>
                  <a:gd name="T17" fmla="*/ 3 h 9"/>
                  <a:gd name="T18" fmla="*/ 10 w 1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0" y="0"/>
                    </a:moveTo>
                    <a:cubicBezTo>
                      <a:pt x="8" y="0"/>
                      <a:pt x="7" y="0"/>
                      <a:pt x="6" y="0"/>
                    </a:cubicBezTo>
                    <a:cubicBezTo>
                      <a:pt x="3" y="0"/>
                      <a:pt x="1" y="0"/>
                      <a:pt x="1" y="1"/>
                    </a:cubicBezTo>
                    <a:cubicBezTo>
                      <a:pt x="1" y="2"/>
                      <a:pt x="3" y="2"/>
                      <a:pt x="3" y="4"/>
                    </a:cubicBezTo>
                    <a:cubicBezTo>
                      <a:pt x="2" y="6"/>
                      <a:pt x="0" y="8"/>
                      <a:pt x="2" y="8"/>
                    </a:cubicBezTo>
                    <a:cubicBezTo>
                      <a:pt x="3" y="9"/>
                      <a:pt x="4" y="8"/>
                      <a:pt x="5" y="8"/>
                    </a:cubicBezTo>
                    <a:cubicBezTo>
                      <a:pt x="6" y="8"/>
                      <a:pt x="8" y="8"/>
                      <a:pt x="9" y="8"/>
                    </a:cubicBezTo>
                    <a:cubicBezTo>
                      <a:pt x="13" y="8"/>
                      <a:pt x="16" y="9"/>
                      <a:pt x="15" y="7"/>
                    </a:cubicBezTo>
                    <a:cubicBezTo>
                      <a:pt x="14" y="5"/>
                      <a:pt x="12" y="4"/>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4" name="Freeform 614"/>
              <p:cNvSpPr>
                <a:spLocks noEditPoints="1"/>
              </p:cNvSpPr>
              <p:nvPr/>
            </p:nvSpPr>
            <p:spPr bwMode="auto">
              <a:xfrm>
                <a:off x="3056" y="1846"/>
                <a:ext cx="32" cy="19"/>
              </a:xfrm>
              <a:custGeom>
                <a:avLst/>
                <a:gdLst>
                  <a:gd name="T0" fmla="*/ 8 w 15"/>
                  <a:gd name="T1" fmla="*/ 8 h 9"/>
                  <a:gd name="T2" fmla="*/ 7 w 15"/>
                  <a:gd name="T3" fmla="*/ 8 h 9"/>
                  <a:gd name="T4" fmla="*/ 2 w 15"/>
                  <a:gd name="T5" fmla="*/ 9 h 9"/>
                  <a:gd name="T6" fmla="*/ 1 w 15"/>
                  <a:gd name="T7" fmla="*/ 9 h 9"/>
                  <a:gd name="T8" fmla="*/ 0 w 15"/>
                  <a:gd name="T9" fmla="*/ 8 h 9"/>
                  <a:gd name="T10" fmla="*/ 1 w 15"/>
                  <a:gd name="T11" fmla="*/ 4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8 h 9"/>
                  <a:gd name="T42" fmla="*/ 8 w 15"/>
                  <a:gd name="T43" fmla="*/ 8 h 9"/>
                  <a:gd name="T44" fmla="*/ 13 w 15"/>
                  <a:gd name="T45" fmla="*/ 8 h 9"/>
                  <a:gd name="T46" fmla="*/ 13 w 15"/>
                  <a:gd name="T47" fmla="*/ 8 h 9"/>
                  <a:gd name="T48" fmla="*/ 13 w 15"/>
                  <a:gd name="T49" fmla="*/ 7 h 9"/>
                  <a:gd name="T50" fmla="*/ 12 w 15"/>
                  <a:gd name="T51" fmla="*/ 4 h 9"/>
                  <a:gd name="T52" fmla="*/ 13 w 15"/>
                  <a:gd name="T53" fmla="*/ 3 h 9"/>
                  <a:gd name="T54" fmla="*/ 14 w 15"/>
                  <a:gd name="T55" fmla="*/ 1 h 9"/>
                  <a:gd name="T56" fmla="*/ 13 w 15"/>
                  <a:gd name="T57" fmla="*/ 0 h 9"/>
                  <a:gd name="T58" fmla="*/ 11 w 15"/>
                  <a:gd name="T59" fmla="*/ 0 h 9"/>
                  <a:gd name="T60" fmla="*/ 9 w 15"/>
                  <a:gd name="T61" fmla="*/ 0 h 9"/>
                  <a:gd name="T62" fmla="*/ 8 w 15"/>
                  <a:gd name="T63" fmla="*/ 0 h 9"/>
                  <a:gd name="T64" fmla="*/ 3 w 15"/>
                  <a:gd name="T65" fmla="*/ 0 h 9"/>
                  <a:gd name="T66" fmla="*/ 1 w 15"/>
                  <a:gd name="T67" fmla="*/ 0 h 9"/>
                  <a:gd name="T68" fmla="*/ 0 w 15"/>
                  <a:gd name="T69" fmla="*/ 1 h 9"/>
                  <a:gd name="T70" fmla="*/ 0 w 15"/>
                  <a:gd name="T71" fmla="*/ 1 h 9"/>
                  <a:gd name="T72" fmla="*/ 2 w 15"/>
                  <a:gd name="T73" fmla="*/ 4 h 9"/>
                  <a:gd name="T74" fmla="*/ 2 w 15"/>
                  <a:gd name="T75" fmla="*/ 4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8"/>
                    </a:moveTo>
                    <a:cubicBezTo>
                      <a:pt x="8" y="8"/>
                      <a:pt x="7" y="8"/>
                      <a:pt x="7" y="8"/>
                    </a:cubicBezTo>
                    <a:cubicBezTo>
                      <a:pt x="5" y="8"/>
                      <a:pt x="3" y="9"/>
                      <a:pt x="2" y="9"/>
                    </a:cubicBezTo>
                    <a:cubicBezTo>
                      <a:pt x="1" y="9"/>
                      <a:pt x="1" y="9"/>
                      <a:pt x="1" y="9"/>
                    </a:cubicBezTo>
                    <a:cubicBezTo>
                      <a:pt x="0" y="8"/>
                      <a:pt x="0" y="8"/>
                      <a:pt x="0" y="8"/>
                    </a:cubicBezTo>
                    <a:cubicBezTo>
                      <a:pt x="0" y="7"/>
                      <a:pt x="1" y="5"/>
                      <a:pt x="1" y="4"/>
                    </a:cubicBezTo>
                    <a:cubicBezTo>
                      <a:pt x="1" y="4"/>
                      <a:pt x="1" y="4"/>
                      <a:pt x="1" y="4"/>
                    </a:cubicBezTo>
                    <a:cubicBezTo>
                      <a:pt x="2" y="3"/>
                      <a:pt x="0" y="2"/>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2"/>
                      <a:pt x="13" y="3"/>
                    </a:cubicBezTo>
                    <a:cubicBezTo>
                      <a:pt x="13" y="3"/>
                      <a:pt x="13" y="4"/>
                      <a:pt x="13" y="4"/>
                    </a:cubicBezTo>
                    <a:cubicBezTo>
                      <a:pt x="13" y="5"/>
                      <a:pt x="13" y="5"/>
                      <a:pt x="14" y="7"/>
                    </a:cubicBezTo>
                    <a:cubicBezTo>
                      <a:pt x="14" y="8"/>
                      <a:pt x="14" y="8"/>
                      <a:pt x="14" y="8"/>
                    </a:cubicBezTo>
                    <a:cubicBezTo>
                      <a:pt x="14" y="8"/>
                      <a:pt x="14" y="9"/>
                      <a:pt x="14" y="9"/>
                    </a:cubicBezTo>
                    <a:cubicBezTo>
                      <a:pt x="13" y="9"/>
                      <a:pt x="13" y="9"/>
                      <a:pt x="13" y="9"/>
                    </a:cubicBezTo>
                    <a:cubicBezTo>
                      <a:pt x="11" y="9"/>
                      <a:pt x="10" y="9"/>
                      <a:pt x="8" y="8"/>
                    </a:cubicBezTo>
                    <a:close/>
                    <a:moveTo>
                      <a:pt x="8" y="8"/>
                    </a:moveTo>
                    <a:cubicBezTo>
                      <a:pt x="10" y="8"/>
                      <a:pt x="12"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0"/>
                    </a:cubicBezTo>
                    <a:cubicBezTo>
                      <a:pt x="13" y="0"/>
                      <a:pt x="12" y="0"/>
                      <a:pt x="11" y="0"/>
                    </a:cubicBezTo>
                    <a:cubicBezTo>
                      <a:pt x="10" y="0"/>
                      <a:pt x="10" y="0"/>
                      <a:pt x="9" y="0"/>
                    </a:cubicBezTo>
                    <a:cubicBezTo>
                      <a:pt x="8" y="0"/>
                      <a:pt x="8" y="0"/>
                      <a:pt x="8" y="0"/>
                    </a:cubicBezTo>
                    <a:cubicBezTo>
                      <a:pt x="6" y="0"/>
                      <a:pt x="4" y="0"/>
                      <a:pt x="3" y="0"/>
                    </a:cubicBezTo>
                    <a:cubicBezTo>
                      <a:pt x="2" y="0"/>
                      <a:pt x="1" y="0"/>
                      <a:pt x="1" y="0"/>
                    </a:cubicBezTo>
                    <a:cubicBezTo>
                      <a:pt x="1" y="0"/>
                      <a:pt x="0" y="1"/>
                      <a:pt x="0" y="1"/>
                    </a:cubicBezTo>
                    <a:cubicBezTo>
                      <a:pt x="0" y="1"/>
                      <a:pt x="0" y="1"/>
                      <a:pt x="0" y="1"/>
                    </a:cubicBezTo>
                    <a:cubicBezTo>
                      <a:pt x="0" y="2"/>
                      <a:pt x="2" y="2"/>
                      <a:pt x="2" y="4"/>
                    </a:cubicBezTo>
                    <a:cubicBezTo>
                      <a:pt x="2" y="4"/>
                      <a:pt x="2" y="4"/>
                      <a:pt x="2" y="4"/>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5" name="Freeform 615"/>
              <p:cNvSpPr>
                <a:spLocks noEditPoints="1"/>
              </p:cNvSpPr>
              <p:nvPr/>
            </p:nvSpPr>
            <p:spPr bwMode="auto">
              <a:xfrm>
                <a:off x="3056" y="1846"/>
                <a:ext cx="30" cy="17"/>
              </a:xfrm>
              <a:custGeom>
                <a:avLst/>
                <a:gdLst>
                  <a:gd name="T0" fmla="*/ 3 w 14"/>
                  <a:gd name="T1" fmla="*/ 7 h 8"/>
                  <a:gd name="T2" fmla="*/ 2 w 14"/>
                  <a:gd name="T3" fmla="*/ 6 h 8"/>
                  <a:gd name="T4" fmla="*/ 4 w 14"/>
                  <a:gd name="T5" fmla="*/ 3 h 8"/>
                  <a:gd name="T6" fmla="*/ 2 w 14"/>
                  <a:gd name="T7" fmla="*/ 1 h 8"/>
                  <a:gd name="T8" fmla="*/ 3 w 14"/>
                  <a:gd name="T9" fmla="*/ 1 h 8"/>
                  <a:gd name="T10" fmla="*/ 5 w 14"/>
                  <a:gd name="T11" fmla="*/ 1 h 8"/>
                  <a:gd name="T12" fmla="*/ 7 w 14"/>
                  <a:gd name="T13" fmla="*/ 1 h 8"/>
                  <a:gd name="T14" fmla="*/ 9 w 14"/>
                  <a:gd name="T15" fmla="*/ 1 h 8"/>
                  <a:gd name="T16" fmla="*/ 10 w 14"/>
                  <a:gd name="T17" fmla="*/ 1 h 8"/>
                  <a:gd name="T18" fmla="*/ 11 w 14"/>
                  <a:gd name="T19" fmla="*/ 2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0 h 8"/>
                  <a:gd name="T38" fmla="*/ 0 w 14"/>
                  <a:gd name="T39" fmla="*/ 1 h 8"/>
                  <a:gd name="T40" fmla="*/ 0 w 14"/>
                  <a:gd name="T41" fmla="*/ 1 h 8"/>
                  <a:gd name="T42" fmla="*/ 2 w 14"/>
                  <a:gd name="T43" fmla="*/ 4 h 8"/>
                  <a:gd name="T44" fmla="*/ 2 w 14"/>
                  <a:gd name="T45" fmla="*/ 4 h 8"/>
                  <a:gd name="T46" fmla="*/ 1 w 14"/>
                  <a:gd name="T47" fmla="*/ 8 h 8"/>
                  <a:gd name="T48" fmla="*/ 1 w 14"/>
                  <a:gd name="T49" fmla="*/ 8 h 8"/>
                  <a:gd name="T50" fmla="*/ 1 w 14"/>
                  <a:gd name="T51" fmla="*/ 8 h 8"/>
                  <a:gd name="T52" fmla="*/ 6 w 14"/>
                  <a:gd name="T53" fmla="*/ 7 h 8"/>
                  <a:gd name="T54" fmla="*/ 12 w 14"/>
                  <a:gd name="T55" fmla="*/ 8 h 8"/>
                  <a:gd name="T56" fmla="*/ 13 w 14"/>
                  <a:gd name="T57" fmla="*/ 8 h 8"/>
                  <a:gd name="T58" fmla="*/ 13 w 14"/>
                  <a:gd name="T59" fmla="*/ 8 h 8"/>
                  <a:gd name="T60" fmla="*/ 13 w 14"/>
                  <a:gd name="T61" fmla="*/ 7 h 8"/>
                  <a:gd name="T62" fmla="*/ 12 w 14"/>
                  <a:gd name="T63" fmla="*/ 4 h 8"/>
                  <a:gd name="T64" fmla="*/ 13 w 14"/>
                  <a:gd name="T65" fmla="*/ 3 h 8"/>
                  <a:gd name="T66" fmla="*/ 14 w 14"/>
                  <a:gd name="T67" fmla="*/ 1 h 8"/>
                  <a:gd name="T68" fmla="*/ 13 w 14"/>
                  <a:gd name="T69" fmla="*/ 0 h 8"/>
                  <a:gd name="T70" fmla="*/ 12 w 14"/>
                  <a:gd name="T71" fmla="*/ 0 h 8"/>
                  <a:gd name="T72" fmla="*/ 10 w 14"/>
                  <a:gd name="T73" fmla="*/ 0 h 8"/>
                  <a:gd name="T74" fmla="*/ 8 w 14"/>
                  <a:gd name="T75" fmla="*/ 0 h 8"/>
                  <a:gd name="T76" fmla="*/ 8 w 14"/>
                  <a:gd name="T77" fmla="*/ 0 h 8"/>
                  <a:gd name="T78" fmla="*/ 3 w 14"/>
                  <a:gd name="T7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3" y="7"/>
                    </a:moveTo>
                    <a:cubicBezTo>
                      <a:pt x="2" y="7"/>
                      <a:pt x="2" y="7"/>
                      <a:pt x="2" y="6"/>
                    </a:cubicBezTo>
                    <a:cubicBezTo>
                      <a:pt x="2" y="4"/>
                      <a:pt x="6" y="4"/>
                      <a:pt x="4" y="3"/>
                    </a:cubicBezTo>
                    <a:cubicBezTo>
                      <a:pt x="3" y="3"/>
                      <a:pt x="2" y="2"/>
                      <a:pt x="2" y="1"/>
                    </a:cubicBezTo>
                    <a:cubicBezTo>
                      <a:pt x="1" y="1"/>
                      <a:pt x="2" y="1"/>
                      <a:pt x="3" y="1"/>
                    </a:cubicBezTo>
                    <a:cubicBezTo>
                      <a:pt x="4" y="1"/>
                      <a:pt x="5" y="1"/>
                      <a:pt x="5" y="1"/>
                    </a:cubicBezTo>
                    <a:cubicBezTo>
                      <a:pt x="5" y="1"/>
                      <a:pt x="6" y="1"/>
                      <a:pt x="7" y="1"/>
                    </a:cubicBezTo>
                    <a:cubicBezTo>
                      <a:pt x="8" y="1"/>
                      <a:pt x="8" y="1"/>
                      <a:pt x="9" y="1"/>
                    </a:cubicBezTo>
                    <a:cubicBezTo>
                      <a:pt x="10" y="1"/>
                      <a:pt x="10" y="1"/>
                      <a:pt x="10" y="1"/>
                    </a:cubicBezTo>
                    <a:cubicBezTo>
                      <a:pt x="11" y="1"/>
                      <a:pt x="12" y="2"/>
                      <a:pt x="11" y="2"/>
                    </a:cubicBezTo>
                    <a:cubicBezTo>
                      <a:pt x="10" y="3"/>
                      <a:pt x="9" y="4"/>
                      <a:pt x="10" y="4"/>
                    </a:cubicBezTo>
                    <a:cubicBezTo>
                      <a:pt x="11" y="4"/>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0"/>
                    </a:cubicBezTo>
                    <a:cubicBezTo>
                      <a:pt x="1" y="0"/>
                      <a:pt x="0" y="1"/>
                      <a:pt x="0" y="1"/>
                    </a:cubicBezTo>
                    <a:cubicBezTo>
                      <a:pt x="0" y="1"/>
                      <a:pt x="0" y="1"/>
                      <a:pt x="0" y="1"/>
                    </a:cubicBezTo>
                    <a:cubicBezTo>
                      <a:pt x="0" y="2"/>
                      <a:pt x="2" y="2"/>
                      <a:pt x="2" y="4"/>
                    </a:cubicBezTo>
                    <a:cubicBezTo>
                      <a:pt x="2" y="4"/>
                      <a:pt x="2" y="4"/>
                      <a:pt x="2" y="4"/>
                    </a:cubicBezTo>
                    <a:cubicBezTo>
                      <a:pt x="1" y="6"/>
                      <a:pt x="1" y="7"/>
                      <a:pt x="1" y="8"/>
                    </a:cubicBezTo>
                    <a:cubicBezTo>
                      <a:pt x="1" y="8"/>
                      <a:pt x="1" y="8"/>
                      <a:pt x="1" y="8"/>
                    </a:cubicBezTo>
                    <a:cubicBezTo>
                      <a:pt x="1" y="8"/>
                      <a:pt x="1" y="8"/>
                      <a:pt x="1" y="8"/>
                    </a:cubicBezTo>
                    <a:cubicBezTo>
                      <a:pt x="2" y="7"/>
                      <a:pt x="4" y="7"/>
                      <a:pt x="6" y="7"/>
                    </a:cubicBezTo>
                    <a:cubicBezTo>
                      <a:pt x="9" y="7"/>
                      <a:pt x="12" y="7"/>
                      <a:pt x="12" y="8"/>
                    </a:cubicBezTo>
                    <a:cubicBezTo>
                      <a:pt x="13" y="8"/>
                      <a:pt x="13" y="8"/>
                      <a:pt x="13" y="8"/>
                    </a:cubicBezTo>
                    <a:cubicBezTo>
                      <a:pt x="13" y="8"/>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6" name="Freeform 616"/>
              <p:cNvSpPr>
                <a:spLocks noEditPoints="1"/>
              </p:cNvSpPr>
              <p:nvPr/>
            </p:nvSpPr>
            <p:spPr bwMode="auto">
              <a:xfrm>
                <a:off x="3054" y="1846"/>
                <a:ext cx="34" cy="17"/>
              </a:xfrm>
              <a:custGeom>
                <a:avLst/>
                <a:gdLst>
                  <a:gd name="T0" fmla="*/ 14 w 16"/>
                  <a:gd name="T1" fmla="*/ 0 h 8"/>
                  <a:gd name="T2" fmla="*/ 14 w 16"/>
                  <a:gd name="T3" fmla="*/ 0 h 8"/>
                  <a:gd name="T4" fmla="*/ 13 w 16"/>
                  <a:gd name="T5" fmla="*/ 0 h 8"/>
                  <a:gd name="T6" fmla="*/ 14 w 16"/>
                  <a:gd name="T7" fmla="*/ 0 h 8"/>
                  <a:gd name="T8" fmla="*/ 15 w 16"/>
                  <a:gd name="T9" fmla="*/ 1 h 8"/>
                  <a:gd name="T10" fmla="*/ 14 w 16"/>
                  <a:gd name="T11" fmla="*/ 3 h 8"/>
                  <a:gd name="T12" fmla="*/ 13 w 16"/>
                  <a:gd name="T13" fmla="*/ 4 h 8"/>
                  <a:gd name="T14" fmla="*/ 14 w 16"/>
                  <a:gd name="T15" fmla="*/ 7 h 8"/>
                  <a:gd name="T16" fmla="*/ 14 w 16"/>
                  <a:gd name="T17" fmla="*/ 8 h 8"/>
                  <a:gd name="T18" fmla="*/ 14 w 16"/>
                  <a:gd name="T19" fmla="*/ 8 h 8"/>
                  <a:gd name="T20" fmla="*/ 14 w 16"/>
                  <a:gd name="T21" fmla="*/ 8 h 8"/>
                  <a:gd name="T22" fmla="*/ 15 w 16"/>
                  <a:gd name="T23" fmla="*/ 7 h 8"/>
                  <a:gd name="T24" fmla="*/ 14 w 16"/>
                  <a:gd name="T25" fmla="*/ 3 h 8"/>
                  <a:gd name="T26" fmla="*/ 14 w 16"/>
                  <a:gd name="T27" fmla="*/ 0 h 8"/>
                  <a:gd name="T28" fmla="*/ 2 w 16"/>
                  <a:gd name="T29" fmla="*/ 0 h 8"/>
                  <a:gd name="T30" fmla="*/ 1 w 16"/>
                  <a:gd name="T31" fmla="*/ 1 h 8"/>
                  <a:gd name="T32" fmla="*/ 3 w 16"/>
                  <a:gd name="T33" fmla="*/ 4 h 8"/>
                  <a:gd name="T34" fmla="*/ 2 w 16"/>
                  <a:gd name="T35" fmla="*/ 8 h 8"/>
                  <a:gd name="T36" fmla="*/ 2 w 16"/>
                  <a:gd name="T37" fmla="*/ 8 h 8"/>
                  <a:gd name="T38" fmla="*/ 2 w 16"/>
                  <a:gd name="T39" fmla="*/ 8 h 8"/>
                  <a:gd name="T40" fmla="*/ 3 w 16"/>
                  <a:gd name="T41" fmla="*/ 4 h 8"/>
                  <a:gd name="T42" fmla="*/ 3 w 16"/>
                  <a:gd name="T43" fmla="*/ 4 h 8"/>
                  <a:gd name="T44" fmla="*/ 1 w 16"/>
                  <a:gd name="T45" fmla="*/ 1 h 8"/>
                  <a:gd name="T46" fmla="*/ 1 w 16"/>
                  <a:gd name="T47" fmla="*/ 1 h 8"/>
                  <a:gd name="T48" fmla="*/ 2 w 16"/>
                  <a:gd name="T49" fmla="*/ 0 h 8"/>
                  <a:gd name="T50" fmla="*/ 4 w 16"/>
                  <a:gd name="T51" fmla="*/ 0 h 8"/>
                  <a:gd name="T52" fmla="*/ 9 w 16"/>
                  <a:gd name="T53" fmla="*/ 0 h 8"/>
                  <a:gd name="T54" fmla="*/ 9 w 16"/>
                  <a:gd name="T55" fmla="*/ 0 h 8"/>
                  <a:gd name="T56" fmla="*/ 2 w 16"/>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8">
                    <a:moveTo>
                      <a:pt x="14" y="0"/>
                    </a:moveTo>
                    <a:cubicBezTo>
                      <a:pt x="14" y="0"/>
                      <a:pt x="14" y="0"/>
                      <a:pt x="14" y="0"/>
                    </a:cubicBezTo>
                    <a:cubicBezTo>
                      <a:pt x="13" y="0"/>
                      <a:pt x="13" y="0"/>
                      <a:pt x="13" y="0"/>
                    </a:cubicBezTo>
                    <a:cubicBezTo>
                      <a:pt x="14" y="0"/>
                      <a:pt x="14" y="0"/>
                      <a:pt x="14" y="0"/>
                    </a:cubicBezTo>
                    <a:cubicBezTo>
                      <a:pt x="15" y="1"/>
                      <a:pt x="15" y="1"/>
                      <a:pt x="15" y="1"/>
                    </a:cubicBezTo>
                    <a:cubicBezTo>
                      <a:pt x="15" y="1"/>
                      <a:pt x="15" y="2"/>
                      <a:pt x="14" y="3"/>
                    </a:cubicBezTo>
                    <a:cubicBezTo>
                      <a:pt x="13" y="3"/>
                      <a:pt x="13" y="4"/>
                      <a:pt x="13" y="4"/>
                    </a:cubicBezTo>
                    <a:cubicBezTo>
                      <a:pt x="13" y="5"/>
                      <a:pt x="14" y="6"/>
                      <a:pt x="14" y="7"/>
                    </a:cubicBezTo>
                    <a:cubicBezTo>
                      <a:pt x="14" y="8"/>
                      <a:pt x="14" y="8"/>
                      <a:pt x="14" y="8"/>
                    </a:cubicBezTo>
                    <a:cubicBezTo>
                      <a:pt x="14" y="8"/>
                      <a:pt x="14" y="8"/>
                      <a:pt x="14" y="8"/>
                    </a:cubicBezTo>
                    <a:cubicBezTo>
                      <a:pt x="14" y="8"/>
                      <a:pt x="14" y="8"/>
                      <a:pt x="14" y="8"/>
                    </a:cubicBezTo>
                    <a:cubicBezTo>
                      <a:pt x="15" y="8"/>
                      <a:pt x="15" y="8"/>
                      <a:pt x="15" y="7"/>
                    </a:cubicBezTo>
                    <a:cubicBezTo>
                      <a:pt x="14" y="5"/>
                      <a:pt x="12" y="4"/>
                      <a:pt x="14" y="3"/>
                    </a:cubicBezTo>
                    <a:cubicBezTo>
                      <a:pt x="16" y="1"/>
                      <a:pt x="16" y="0"/>
                      <a:pt x="14" y="0"/>
                    </a:cubicBezTo>
                    <a:close/>
                    <a:moveTo>
                      <a:pt x="2" y="0"/>
                    </a:moveTo>
                    <a:cubicBezTo>
                      <a:pt x="1" y="0"/>
                      <a:pt x="1" y="0"/>
                      <a:pt x="1" y="1"/>
                    </a:cubicBezTo>
                    <a:cubicBezTo>
                      <a:pt x="1" y="2"/>
                      <a:pt x="3" y="2"/>
                      <a:pt x="3" y="4"/>
                    </a:cubicBezTo>
                    <a:cubicBezTo>
                      <a:pt x="2" y="6"/>
                      <a:pt x="0" y="8"/>
                      <a:pt x="2" y="8"/>
                    </a:cubicBezTo>
                    <a:cubicBezTo>
                      <a:pt x="2" y="8"/>
                      <a:pt x="2" y="8"/>
                      <a:pt x="2" y="8"/>
                    </a:cubicBezTo>
                    <a:cubicBezTo>
                      <a:pt x="2" y="8"/>
                      <a:pt x="2" y="8"/>
                      <a:pt x="2" y="8"/>
                    </a:cubicBezTo>
                    <a:cubicBezTo>
                      <a:pt x="2" y="7"/>
                      <a:pt x="2" y="6"/>
                      <a:pt x="3" y="4"/>
                    </a:cubicBezTo>
                    <a:cubicBezTo>
                      <a:pt x="3" y="4"/>
                      <a:pt x="3" y="4"/>
                      <a:pt x="3" y="4"/>
                    </a:cubicBezTo>
                    <a:cubicBezTo>
                      <a:pt x="3" y="2"/>
                      <a:pt x="1" y="2"/>
                      <a:pt x="1" y="1"/>
                    </a:cubicBezTo>
                    <a:cubicBezTo>
                      <a:pt x="1" y="1"/>
                      <a:pt x="1" y="1"/>
                      <a:pt x="1" y="1"/>
                    </a:cubicBezTo>
                    <a:cubicBezTo>
                      <a:pt x="1" y="1"/>
                      <a:pt x="2" y="0"/>
                      <a:pt x="2" y="0"/>
                    </a:cubicBezTo>
                    <a:cubicBezTo>
                      <a:pt x="2" y="0"/>
                      <a:pt x="3" y="0"/>
                      <a:pt x="4" y="0"/>
                    </a:cubicBezTo>
                    <a:cubicBezTo>
                      <a:pt x="5" y="0"/>
                      <a:pt x="7" y="0"/>
                      <a:pt x="9" y="0"/>
                    </a:cubicBezTo>
                    <a:cubicBezTo>
                      <a:pt x="9" y="0"/>
                      <a:pt x="9" y="0"/>
                      <a:pt x="9" y="0"/>
                    </a:cubicBezTo>
                    <a:cubicBezTo>
                      <a:pt x="6"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7" name="Freeform 617"/>
              <p:cNvSpPr>
                <a:spLocks/>
              </p:cNvSpPr>
              <p:nvPr/>
            </p:nvSpPr>
            <p:spPr bwMode="auto">
              <a:xfrm>
                <a:off x="3062" y="1848"/>
                <a:ext cx="17" cy="13"/>
              </a:xfrm>
              <a:custGeom>
                <a:avLst/>
                <a:gdLst>
                  <a:gd name="T0" fmla="*/ 7 w 8"/>
                  <a:gd name="T1" fmla="*/ 4 h 6"/>
                  <a:gd name="T2" fmla="*/ 5 w 8"/>
                  <a:gd name="T3" fmla="*/ 3 h 6"/>
                  <a:gd name="T4" fmla="*/ 6 w 8"/>
                  <a:gd name="T5" fmla="*/ 2 h 6"/>
                  <a:gd name="T6" fmla="*/ 6 w 8"/>
                  <a:gd name="T7" fmla="*/ 1 h 6"/>
                  <a:gd name="T8" fmla="*/ 7 w 8"/>
                  <a:gd name="T9" fmla="*/ 1 h 6"/>
                  <a:gd name="T10" fmla="*/ 6 w 8"/>
                  <a:gd name="T11" fmla="*/ 1 h 6"/>
                  <a:gd name="T12" fmla="*/ 4 w 8"/>
                  <a:gd name="T13" fmla="*/ 1 h 6"/>
                  <a:gd name="T14" fmla="*/ 2 w 8"/>
                  <a:gd name="T15" fmla="*/ 1 h 6"/>
                  <a:gd name="T16" fmla="*/ 1 w 8"/>
                  <a:gd name="T17" fmla="*/ 1 h 6"/>
                  <a:gd name="T18" fmla="*/ 0 w 8"/>
                  <a:gd name="T19" fmla="*/ 1 h 6"/>
                  <a:gd name="T20" fmla="*/ 1 w 8"/>
                  <a:gd name="T21" fmla="*/ 1 h 6"/>
                  <a:gd name="T22" fmla="*/ 3 w 8"/>
                  <a:gd name="T23" fmla="*/ 3 h 6"/>
                  <a:gd name="T24" fmla="*/ 3 w 8"/>
                  <a:gd name="T25" fmla="*/ 4 h 6"/>
                  <a:gd name="T26" fmla="*/ 2 w 8"/>
                  <a:gd name="T27" fmla="*/ 4 h 6"/>
                  <a:gd name="T28" fmla="*/ 1 w 8"/>
                  <a:gd name="T29" fmla="*/ 4 h 6"/>
                  <a:gd name="T30" fmla="*/ 1 w 8"/>
                  <a:gd name="T31" fmla="*/ 5 h 6"/>
                  <a:gd name="T32" fmla="*/ 5 w 8"/>
                  <a:gd name="T33" fmla="*/ 5 h 6"/>
                  <a:gd name="T34" fmla="*/ 8 w 8"/>
                  <a:gd name="T35" fmla="*/ 5 h 6"/>
                  <a:gd name="T36" fmla="*/ 7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7" y="4"/>
                    </a:moveTo>
                    <a:cubicBezTo>
                      <a:pt x="6" y="4"/>
                      <a:pt x="6" y="4"/>
                      <a:pt x="5" y="3"/>
                    </a:cubicBezTo>
                    <a:cubicBezTo>
                      <a:pt x="5" y="2"/>
                      <a:pt x="5" y="2"/>
                      <a:pt x="6" y="2"/>
                    </a:cubicBezTo>
                    <a:cubicBezTo>
                      <a:pt x="6" y="1"/>
                      <a:pt x="6" y="1"/>
                      <a:pt x="6" y="1"/>
                    </a:cubicBezTo>
                    <a:cubicBezTo>
                      <a:pt x="7" y="1"/>
                      <a:pt x="7" y="1"/>
                      <a:pt x="7" y="1"/>
                    </a:cubicBezTo>
                    <a:cubicBezTo>
                      <a:pt x="7" y="1"/>
                      <a:pt x="7" y="1"/>
                      <a:pt x="6" y="1"/>
                    </a:cubicBezTo>
                    <a:cubicBezTo>
                      <a:pt x="5" y="0"/>
                      <a:pt x="5" y="0"/>
                      <a:pt x="4" y="1"/>
                    </a:cubicBezTo>
                    <a:cubicBezTo>
                      <a:pt x="3" y="1"/>
                      <a:pt x="3" y="1"/>
                      <a:pt x="2" y="1"/>
                    </a:cubicBezTo>
                    <a:cubicBezTo>
                      <a:pt x="2" y="1"/>
                      <a:pt x="2" y="1"/>
                      <a:pt x="1" y="1"/>
                    </a:cubicBezTo>
                    <a:cubicBezTo>
                      <a:pt x="0" y="1"/>
                      <a:pt x="0" y="1"/>
                      <a:pt x="0" y="1"/>
                    </a:cubicBezTo>
                    <a:cubicBezTo>
                      <a:pt x="1" y="1"/>
                      <a:pt x="1" y="1"/>
                      <a:pt x="1" y="1"/>
                    </a:cubicBezTo>
                    <a:cubicBezTo>
                      <a:pt x="2" y="1"/>
                      <a:pt x="3" y="2"/>
                      <a:pt x="3" y="3"/>
                    </a:cubicBezTo>
                    <a:cubicBezTo>
                      <a:pt x="3" y="4"/>
                      <a:pt x="3" y="4"/>
                      <a:pt x="3" y="4"/>
                    </a:cubicBezTo>
                    <a:cubicBezTo>
                      <a:pt x="3" y="4"/>
                      <a:pt x="2" y="4"/>
                      <a:pt x="2" y="4"/>
                    </a:cubicBezTo>
                    <a:cubicBezTo>
                      <a:pt x="1" y="4"/>
                      <a:pt x="1" y="4"/>
                      <a:pt x="1" y="4"/>
                    </a:cubicBezTo>
                    <a:cubicBezTo>
                      <a:pt x="0" y="5"/>
                      <a:pt x="1" y="5"/>
                      <a:pt x="1" y="5"/>
                    </a:cubicBezTo>
                    <a:cubicBezTo>
                      <a:pt x="2" y="6"/>
                      <a:pt x="3" y="5"/>
                      <a:pt x="5" y="5"/>
                    </a:cubicBezTo>
                    <a:cubicBezTo>
                      <a:pt x="6" y="5"/>
                      <a:pt x="8" y="6"/>
                      <a:pt x="8" y="5"/>
                    </a:cubicBezTo>
                    <a:cubicBezTo>
                      <a:pt x="8" y="5"/>
                      <a:pt x="8" y="4"/>
                      <a:pt x="7"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8" name="Freeform 618"/>
              <p:cNvSpPr>
                <a:spLocks/>
              </p:cNvSpPr>
              <p:nvPr/>
            </p:nvSpPr>
            <p:spPr bwMode="auto">
              <a:xfrm>
                <a:off x="3056" y="1842"/>
                <a:ext cx="30" cy="4"/>
              </a:xfrm>
              <a:custGeom>
                <a:avLst/>
                <a:gdLst>
                  <a:gd name="T0" fmla="*/ 1 w 14"/>
                  <a:gd name="T1" fmla="*/ 2 h 2"/>
                  <a:gd name="T2" fmla="*/ 2 w 14"/>
                  <a:gd name="T3" fmla="*/ 0 h 2"/>
                  <a:gd name="T4" fmla="*/ 12 w 14"/>
                  <a:gd name="T5" fmla="*/ 0 h 2"/>
                  <a:gd name="T6" fmla="*/ 13 w 14"/>
                  <a:gd name="T7" fmla="*/ 2 h 2"/>
                  <a:gd name="T8" fmla="*/ 1 w 14"/>
                  <a:gd name="T9" fmla="*/ 2 h 2"/>
                </a:gdLst>
                <a:ahLst/>
                <a:cxnLst>
                  <a:cxn ang="0">
                    <a:pos x="T0" y="T1"/>
                  </a:cxn>
                  <a:cxn ang="0">
                    <a:pos x="T2" y="T3"/>
                  </a:cxn>
                  <a:cxn ang="0">
                    <a:pos x="T4" y="T5"/>
                  </a:cxn>
                  <a:cxn ang="0">
                    <a:pos x="T6" y="T7"/>
                  </a:cxn>
                  <a:cxn ang="0">
                    <a:pos x="T8" y="T9"/>
                  </a:cxn>
                </a:cxnLst>
                <a:rect l="0" t="0" r="r" b="b"/>
                <a:pathLst>
                  <a:path w="14" h="2">
                    <a:moveTo>
                      <a:pt x="1" y="2"/>
                    </a:moveTo>
                    <a:cubicBezTo>
                      <a:pt x="1" y="2"/>
                      <a:pt x="0" y="1"/>
                      <a:pt x="2" y="0"/>
                    </a:cubicBezTo>
                    <a:cubicBezTo>
                      <a:pt x="3" y="0"/>
                      <a:pt x="12" y="0"/>
                      <a:pt x="12" y="0"/>
                    </a:cubicBezTo>
                    <a:cubicBezTo>
                      <a:pt x="14" y="1"/>
                      <a:pt x="14" y="2"/>
                      <a:pt x="13" y="2"/>
                    </a:cubicBezTo>
                    <a:cubicBezTo>
                      <a:pt x="12"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9" name="Freeform 619"/>
              <p:cNvSpPr>
                <a:spLocks/>
              </p:cNvSpPr>
              <p:nvPr/>
            </p:nvSpPr>
            <p:spPr bwMode="auto">
              <a:xfrm>
                <a:off x="3058" y="1842"/>
                <a:ext cx="26" cy="4"/>
              </a:xfrm>
              <a:custGeom>
                <a:avLst/>
                <a:gdLst>
                  <a:gd name="T0" fmla="*/ 0 w 12"/>
                  <a:gd name="T1" fmla="*/ 2 h 2"/>
                  <a:gd name="T2" fmla="*/ 0 w 12"/>
                  <a:gd name="T3" fmla="*/ 2 h 2"/>
                  <a:gd name="T4" fmla="*/ 0 w 12"/>
                  <a:gd name="T5" fmla="*/ 2 h 2"/>
                  <a:gd name="T6" fmla="*/ 9 w 12"/>
                  <a:gd name="T7" fmla="*/ 2 h 2"/>
                  <a:gd name="T8" fmla="*/ 11 w 12"/>
                  <a:gd name="T9" fmla="*/ 2 h 2"/>
                  <a:gd name="T10" fmla="*/ 12 w 12"/>
                  <a:gd name="T11" fmla="*/ 1 h 2"/>
                  <a:gd name="T12" fmla="*/ 11 w 12"/>
                  <a:gd name="T13" fmla="*/ 0 h 2"/>
                  <a:gd name="T14" fmla="*/ 5 w 12"/>
                  <a:gd name="T15" fmla="*/ 0 h 2"/>
                  <a:gd name="T16" fmla="*/ 1 w 12"/>
                  <a:gd name="T17" fmla="*/ 0 h 2"/>
                  <a:gd name="T18" fmla="*/ 0 w 12"/>
                  <a:gd name="T19" fmla="*/ 1 h 2"/>
                  <a:gd name="T20" fmla="*/ 0 w 12"/>
                  <a:gd name="T21" fmla="*/ 2 h 2"/>
                  <a:gd name="T22" fmla="*/ 0 w 12"/>
                  <a:gd name="T23" fmla="*/ 2 h 2"/>
                  <a:gd name="T24" fmla="*/ 0 w 12"/>
                  <a:gd name="T25" fmla="*/ 2 h 2"/>
                  <a:gd name="T26" fmla="*/ 0 w 12"/>
                  <a:gd name="T27" fmla="*/ 1 h 2"/>
                  <a:gd name="T28" fmla="*/ 0 w 12"/>
                  <a:gd name="T29" fmla="*/ 0 h 2"/>
                  <a:gd name="T30" fmla="*/ 5 w 12"/>
                  <a:gd name="T31" fmla="*/ 0 h 2"/>
                  <a:gd name="T32" fmla="*/ 11 w 12"/>
                  <a:gd name="T33" fmla="*/ 0 h 2"/>
                  <a:gd name="T34" fmla="*/ 12 w 12"/>
                  <a:gd name="T35" fmla="*/ 1 h 2"/>
                  <a:gd name="T36" fmla="*/ 12 w 12"/>
                  <a:gd name="T37" fmla="*/ 2 h 2"/>
                  <a:gd name="T38" fmla="*/ 9 w 12"/>
                  <a:gd name="T39" fmla="*/ 2 h 2"/>
                  <a:gd name="T40" fmla="*/ 0 w 1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1"/>
                    </a:cubicBezTo>
                    <a:cubicBezTo>
                      <a:pt x="12" y="1"/>
                      <a:pt x="12" y="1"/>
                      <a:pt x="11" y="0"/>
                    </a:cubicBezTo>
                    <a:cubicBezTo>
                      <a:pt x="11" y="0"/>
                      <a:pt x="8" y="0"/>
                      <a:pt x="5" y="0"/>
                    </a:cubicBezTo>
                    <a:cubicBezTo>
                      <a:pt x="3" y="0"/>
                      <a:pt x="1" y="0"/>
                      <a:pt x="1" y="0"/>
                    </a:cubicBezTo>
                    <a:cubicBezTo>
                      <a:pt x="0" y="1"/>
                      <a:pt x="0" y="1"/>
                      <a:pt x="0" y="1"/>
                    </a:cubicBezTo>
                    <a:cubicBezTo>
                      <a:pt x="0" y="2"/>
                      <a:pt x="0" y="2"/>
                      <a:pt x="0" y="2"/>
                    </a:cubicBezTo>
                    <a:cubicBezTo>
                      <a:pt x="0" y="2"/>
                      <a:pt x="0" y="2"/>
                      <a:pt x="0" y="2"/>
                    </a:cubicBezTo>
                    <a:cubicBezTo>
                      <a:pt x="0" y="2"/>
                      <a:pt x="0" y="2"/>
                      <a:pt x="0" y="2"/>
                    </a:cubicBezTo>
                    <a:cubicBezTo>
                      <a:pt x="0" y="2"/>
                      <a:pt x="0" y="2"/>
                      <a:pt x="0" y="1"/>
                    </a:cubicBezTo>
                    <a:cubicBezTo>
                      <a:pt x="0" y="1"/>
                      <a:pt x="0" y="1"/>
                      <a:pt x="0" y="0"/>
                    </a:cubicBezTo>
                    <a:cubicBezTo>
                      <a:pt x="1" y="0"/>
                      <a:pt x="3" y="0"/>
                      <a:pt x="5" y="0"/>
                    </a:cubicBezTo>
                    <a:cubicBezTo>
                      <a:pt x="8" y="0"/>
                      <a:pt x="11" y="0"/>
                      <a:pt x="11" y="0"/>
                    </a:cubicBezTo>
                    <a:cubicBezTo>
                      <a:pt x="12" y="0"/>
                      <a:pt x="12" y="1"/>
                      <a:pt x="12" y="1"/>
                    </a:cubicBezTo>
                    <a:cubicBezTo>
                      <a:pt x="12" y="2"/>
                      <a:pt x="12" y="2"/>
                      <a:pt x="12" y="2"/>
                    </a:cubicBezTo>
                    <a:cubicBezTo>
                      <a:pt x="11" y="2"/>
                      <a:pt x="10" y="2"/>
                      <a:pt x="9" y="2"/>
                    </a:cubicBezTo>
                    <a:cubicBezTo>
                      <a:pt x="6" y="2"/>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0" name="Freeform 620"/>
              <p:cNvSpPr>
                <a:spLocks noEditPoints="1"/>
              </p:cNvSpPr>
              <p:nvPr/>
            </p:nvSpPr>
            <p:spPr bwMode="auto">
              <a:xfrm>
                <a:off x="3058" y="1842"/>
                <a:ext cx="26" cy="4"/>
              </a:xfrm>
              <a:custGeom>
                <a:avLst/>
                <a:gdLst>
                  <a:gd name="T0" fmla="*/ 3 w 12"/>
                  <a:gd name="T1" fmla="*/ 2 h 2"/>
                  <a:gd name="T2" fmla="*/ 1 w 12"/>
                  <a:gd name="T3" fmla="*/ 1 h 2"/>
                  <a:gd name="T4" fmla="*/ 2 w 12"/>
                  <a:gd name="T5" fmla="*/ 0 h 2"/>
                  <a:gd name="T6" fmla="*/ 3 w 12"/>
                  <a:gd name="T7" fmla="*/ 0 h 2"/>
                  <a:gd name="T8" fmla="*/ 7 w 12"/>
                  <a:gd name="T9" fmla="*/ 1 h 2"/>
                  <a:gd name="T10" fmla="*/ 11 w 12"/>
                  <a:gd name="T11" fmla="*/ 1 h 2"/>
                  <a:gd name="T12" fmla="*/ 10 w 12"/>
                  <a:gd name="T13" fmla="*/ 2 h 2"/>
                  <a:gd name="T14" fmla="*/ 8 w 12"/>
                  <a:gd name="T15" fmla="*/ 2 h 2"/>
                  <a:gd name="T16" fmla="*/ 7 w 12"/>
                  <a:gd name="T17" fmla="*/ 2 h 2"/>
                  <a:gd name="T18" fmla="*/ 5 w 12"/>
                  <a:gd name="T19" fmla="*/ 2 h 2"/>
                  <a:gd name="T20" fmla="*/ 3 w 12"/>
                  <a:gd name="T21" fmla="*/ 2 h 2"/>
                  <a:gd name="T22" fmla="*/ 5 w 12"/>
                  <a:gd name="T23" fmla="*/ 0 h 2"/>
                  <a:gd name="T24" fmla="*/ 1 w 12"/>
                  <a:gd name="T25" fmla="*/ 0 h 2"/>
                  <a:gd name="T26" fmla="*/ 0 w 12"/>
                  <a:gd name="T27" fmla="*/ 1 h 2"/>
                  <a:gd name="T28" fmla="*/ 0 w 12"/>
                  <a:gd name="T29" fmla="*/ 2 h 2"/>
                  <a:gd name="T30" fmla="*/ 9 w 12"/>
                  <a:gd name="T31" fmla="*/ 2 h 2"/>
                  <a:gd name="T32" fmla="*/ 9 w 12"/>
                  <a:gd name="T33" fmla="*/ 2 h 2"/>
                  <a:gd name="T34" fmla="*/ 11 w 12"/>
                  <a:gd name="T35" fmla="*/ 2 h 2"/>
                  <a:gd name="T36" fmla="*/ 12 w 12"/>
                  <a:gd name="T37" fmla="*/ 1 h 2"/>
                  <a:gd name="T38" fmla="*/ 11 w 12"/>
                  <a:gd name="T39" fmla="*/ 0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2"/>
                    </a:moveTo>
                    <a:cubicBezTo>
                      <a:pt x="2" y="2"/>
                      <a:pt x="1" y="2"/>
                      <a:pt x="1" y="1"/>
                    </a:cubicBezTo>
                    <a:cubicBezTo>
                      <a:pt x="1" y="1"/>
                      <a:pt x="1" y="1"/>
                      <a:pt x="2" y="0"/>
                    </a:cubicBezTo>
                    <a:cubicBezTo>
                      <a:pt x="3" y="0"/>
                      <a:pt x="3" y="0"/>
                      <a:pt x="3" y="0"/>
                    </a:cubicBezTo>
                    <a:cubicBezTo>
                      <a:pt x="4" y="0"/>
                      <a:pt x="5" y="1"/>
                      <a:pt x="7" y="1"/>
                    </a:cubicBezTo>
                    <a:cubicBezTo>
                      <a:pt x="9" y="1"/>
                      <a:pt x="11" y="0"/>
                      <a:pt x="11" y="1"/>
                    </a:cubicBezTo>
                    <a:cubicBezTo>
                      <a:pt x="11" y="2"/>
                      <a:pt x="11" y="2"/>
                      <a:pt x="10" y="2"/>
                    </a:cubicBezTo>
                    <a:cubicBezTo>
                      <a:pt x="10" y="2"/>
                      <a:pt x="9" y="2"/>
                      <a:pt x="8" y="2"/>
                    </a:cubicBezTo>
                    <a:cubicBezTo>
                      <a:pt x="7" y="2"/>
                      <a:pt x="7" y="2"/>
                      <a:pt x="7" y="2"/>
                    </a:cubicBezTo>
                    <a:cubicBezTo>
                      <a:pt x="6" y="2"/>
                      <a:pt x="6" y="2"/>
                      <a:pt x="5" y="2"/>
                    </a:cubicBezTo>
                    <a:cubicBezTo>
                      <a:pt x="4" y="2"/>
                      <a:pt x="4" y="2"/>
                      <a:pt x="3" y="2"/>
                    </a:cubicBezTo>
                    <a:close/>
                    <a:moveTo>
                      <a:pt x="5" y="0"/>
                    </a:moveTo>
                    <a:cubicBezTo>
                      <a:pt x="3" y="0"/>
                      <a:pt x="1" y="0"/>
                      <a:pt x="1" y="0"/>
                    </a:cubicBezTo>
                    <a:cubicBezTo>
                      <a:pt x="0" y="1"/>
                      <a:pt x="0" y="1"/>
                      <a:pt x="0" y="1"/>
                    </a:cubicBezTo>
                    <a:cubicBezTo>
                      <a:pt x="0" y="2"/>
                      <a:pt x="0" y="2"/>
                      <a:pt x="0" y="2"/>
                    </a:cubicBezTo>
                    <a:cubicBezTo>
                      <a:pt x="1" y="2"/>
                      <a:pt x="6" y="2"/>
                      <a:pt x="9" y="2"/>
                    </a:cubicBezTo>
                    <a:cubicBezTo>
                      <a:pt x="9" y="2"/>
                      <a:pt x="9" y="2"/>
                      <a:pt x="9" y="2"/>
                    </a:cubicBezTo>
                    <a:cubicBezTo>
                      <a:pt x="10" y="2"/>
                      <a:pt x="11" y="2"/>
                      <a:pt x="11" y="2"/>
                    </a:cubicBezTo>
                    <a:cubicBezTo>
                      <a:pt x="12" y="2"/>
                      <a:pt x="12" y="2"/>
                      <a:pt x="12" y="1"/>
                    </a:cubicBezTo>
                    <a:cubicBezTo>
                      <a:pt x="12" y="1"/>
                      <a:pt x="12" y="1"/>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1" name="Freeform 621"/>
              <p:cNvSpPr>
                <a:spLocks noEditPoints="1"/>
              </p:cNvSpPr>
              <p:nvPr/>
            </p:nvSpPr>
            <p:spPr bwMode="auto">
              <a:xfrm>
                <a:off x="3056" y="1842"/>
                <a:ext cx="30" cy="4"/>
              </a:xfrm>
              <a:custGeom>
                <a:avLst/>
                <a:gdLst>
                  <a:gd name="T0" fmla="*/ 1 w 14"/>
                  <a:gd name="T1" fmla="*/ 2 h 2"/>
                  <a:gd name="T2" fmla="*/ 1 w 14"/>
                  <a:gd name="T3" fmla="*/ 1 h 2"/>
                  <a:gd name="T4" fmla="*/ 2 w 14"/>
                  <a:gd name="T5" fmla="*/ 0 h 2"/>
                  <a:gd name="T6" fmla="*/ 6 w 14"/>
                  <a:gd name="T7" fmla="*/ 0 h 2"/>
                  <a:gd name="T8" fmla="*/ 6 w 14"/>
                  <a:gd name="T9" fmla="*/ 0 h 2"/>
                  <a:gd name="T10" fmla="*/ 6 w 14"/>
                  <a:gd name="T11" fmla="*/ 0 h 2"/>
                  <a:gd name="T12" fmla="*/ 12 w 14"/>
                  <a:gd name="T13" fmla="*/ 0 h 2"/>
                  <a:gd name="T14" fmla="*/ 13 w 14"/>
                  <a:gd name="T15" fmla="*/ 1 h 2"/>
                  <a:gd name="T16" fmla="*/ 12 w 14"/>
                  <a:gd name="T17" fmla="*/ 2 h 2"/>
                  <a:gd name="T18" fmla="*/ 10 w 14"/>
                  <a:gd name="T19" fmla="*/ 2 h 2"/>
                  <a:gd name="T20" fmla="*/ 10 w 14"/>
                  <a:gd name="T21" fmla="*/ 2 h 2"/>
                  <a:gd name="T22" fmla="*/ 1 w 14"/>
                  <a:gd name="T23" fmla="*/ 2 h 2"/>
                  <a:gd name="T24" fmla="*/ 6 w 14"/>
                  <a:gd name="T25" fmla="*/ 0 h 2"/>
                  <a:gd name="T26" fmla="*/ 2 w 14"/>
                  <a:gd name="T27" fmla="*/ 0 h 2"/>
                  <a:gd name="T28" fmla="*/ 1 w 14"/>
                  <a:gd name="T29" fmla="*/ 2 h 2"/>
                  <a:gd name="T30" fmla="*/ 10 w 14"/>
                  <a:gd name="T31" fmla="*/ 2 h 2"/>
                  <a:gd name="T32" fmla="*/ 13 w 14"/>
                  <a:gd name="T33" fmla="*/ 2 h 2"/>
                  <a:gd name="T34" fmla="*/ 12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2"/>
                    </a:moveTo>
                    <a:cubicBezTo>
                      <a:pt x="1" y="1"/>
                      <a:pt x="1" y="1"/>
                      <a:pt x="1" y="1"/>
                    </a:cubicBezTo>
                    <a:cubicBezTo>
                      <a:pt x="1" y="1"/>
                      <a:pt x="1" y="1"/>
                      <a:pt x="2" y="0"/>
                    </a:cubicBezTo>
                    <a:cubicBezTo>
                      <a:pt x="2" y="0"/>
                      <a:pt x="4" y="0"/>
                      <a:pt x="6" y="0"/>
                    </a:cubicBezTo>
                    <a:cubicBezTo>
                      <a:pt x="6" y="0"/>
                      <a:pt x="6" y="0"/>
                      <a:pt x="6" y="0"/>
                    </a:cubicBezTo>
                    <a:cubicBezTo>
                      <a:pt x="6" y="0"/>
                      <a:pt x="6" y="0"/>
                      <a:pt x="6" y="0"/>
                    </a:cubicBezTo>
                    <a:cubicBezTo>
                      <a:pt x="9" y="0"/>
                      <a:pt x="12" y="0"/>
                      <a:pt x="12" y="0"/>
                    </a:cubicBezTo>
                    <a:cubicBezTo>
                      <a:pt x="13" y="1"/>
                      <a:pt x="13" y="1"/>
                      <a:pt x="13" y="1"/>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0"/>
                    </a:cubicBezTo>
                    <a:cubicBezTo>
                      <a:pt x="0" y="1"/>
                      <a:pt x="1" y="2"/>
                      <a:pt x="1" y="2"/>
                    </a:cubicBezTo>
                    <a:cubicBezTo>
                      <a:pt x="2" y="2"/>
                      <a:pt x="7" y="2"/>
                      <a:pt x="10" y="2"/>
                    </a:cubicBezTo>
                    <a:cubicBezTo>
                      <a:pt x="11" y="2"/>
                      <a:pt x="12" y="2"/>
                      <a:pt x="13" y="2"/>
                    </a:cubicBezTo>
                    <a:cubicBezTo>
                      <a:pt x="14" y="2"/>
                      <a:pt x="14" y="1"/>
                      <a:pt x="12"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2" name="Freeform 622"/>
              <p:cNvSpPr>
                <a:spLocks/>
              </p:cNvSpPr>
              <p:nvPr/>
            </p:nvSpPr>
            <p:spPr bwMode="auto">
              <a:xfrm>
                <a:off x="3062" y="1844"/>
                <a:ext cx="17" cy="2"/>
              </a:xfrm>
              <a:custGeom>
                <a:avLst/>
                <a:gdLst>
                  <a:gd name="T0" fmla="*/ 1 w 8"/>
                  <a:gd name="T1" fmla="*/ 0 h 1"/>
                  <a:gd name="T2" fmla="*/ 3 w 8"/>
                  <a:gd name="T3" fmla="*/ 0 h 1"/>
                  <a:gd name="T4" fmla="*/ 8 w 8"/>
                  <a:gd name="T5" fmla="*/ 0 h 1"/>
                  <a:gd name="T6" fmla="*/ 6 w 8"/>
                  <a:gd name="T7" fmla="*/ 0 h 1"/>
                  <a:gd name="T8" fmla="*/ 3 w 8"/>
                  <a:gd name="T9" fmla="*/ 0 h 1"/>
                  <a:gd name="T10" fmla="*/ 0 w 8"/>
                  <a:gd name="T11" fmla="*/ 0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0"/>
                      <a:pt x="8" y="1"/>
                      <a:pt x="6" y="0"/>
                    </a:cubicBezTo>
                    <a:cubicBezTo>
                      <a:pt x="5" y="0"/>
                      <a:pt x="4" y="0"/>
                      <a:pt x="3" y="0"/>
                    </a:cubicBezTo>
                    <a:cubicBezTo>
                      <a:pt x="2" y="0"/>
                      <a:pt x="1" y="0"/>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3" name="Freeform 623"/>
              <p:cNvSpPr>
                <a:spLocks/>
              </p:cNvSpPr>
              <p:nvPr/>
            </p:nvSpPr>
            <p:spPr bwMode="auto">
              <a:xfrm>
                <a:off x="3026" y="1863"/>
                <a:ext cx="87" cy="15"/>
              </a:xfrm>
              <a:custGeom>
                <a:avLst/>
                <a:gdLst>
                  <a:gd name="T0" fmla="*/ 6 w 41"/>
                  <a:gd name="T1" fmla="*/ 5 h 7"/>
                  <a:gd name="T2" fmla="*/ 21 w 41"/>
                  <a:gd name="T3" fmla="*/ 7 h 7"/>
                  <a:gd name="T4" fmla="*/ 35 w 41"/>
                  <a:gd name="T5" fmla="*/ 5 h 7"/>
                  <a:gd name="T6" fmla="*/ 40 w 41"/>
                  <a:gd name="T7" fmla="*/ 0 h 7"/>
                  <a:gd name="T8" fmla="*/ 32 w 41"/>
                  <a:gd name="T9" fmla="*/ 2 h 7"/>
                  <a:gd name="T10" fmla="*/ 26 w 41"/>
                  <a:gd name="T11" fmla="*/ 2 h 7"/>
                  <a:gd name="T12" fmla="*/ 20 w 41"/>
                  <a:gd name="T13" fmla="*/ 2 h 7"/>
                  <a:gd name="T14" fmla="*/ 15 w 41"/>
                  <a:gd name="T15" fmla="*/ 2 h 7"/>
                  <a:gd name="T16" fmla="*/ 9 w 41"/>
                  <a:gd name="T17" fmla="*/ 2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2"/>
                      <a:pt x="41" y="0"/>
                      <a:pt x="40" y="0"/>
                    </a:cubicBezTo>
                    <a:cubicBezTo>
                      <a:pt x="38" y="0"/>
                      <a:pt x="35" y="0"/>
                      <a:pt x="32" y="2"/>
                    </a:cubicBezTo>
                    <a:cubicBezTo>
                      <a:pt x="29" y="3"/>
                      <a:pt x="26" y="2"/>
                      <a:pt x="26" y="2"/>
                    </a:cubicBezTo>
                    <a:cubicBezTo>
                      <a:pt x="23" y="2"/>
                      <a:pt x="21" y="2"/>
                      <a:pt x="20" y="2"/>
                    </a:cubicBezTo>
                    <a:cubicBezTo>
                      <a:pt x="18" y="2"/>
                      <a:pt x="17" y="2"/>
                      <a:pt x="15" y="2"/>
                    </a:cubicBezTo>
                    <a:cubicBezTo>
                      <a:pt x="15" y="2"/>
                      <a:pt x="12" y="3"/>
                      <a:pt x="9" y="2"/>
                    </a:cubicBezTo>
                    <a:cubicBezTo>
                      <a:pt x="6" y="0"/>
                      <a:pt x="4" y="0"/>
                      <a:pt x="2" y="0"/>
                    </a:cubicBezTo>
                    <a:cubicBezTo>
                      <a:pt x="0" y="0"/>
                      <a:pt x="1" y="2"/>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4" name="Freeform 624"/>
              <p:cNvSpPr>
                <a:spLocks noEditPoints="1"/>
              </p:cNvSpPr>
              <p:nvPr/>
            </p:nvSpPr>
            <p:spPr bwMode="auto">
              <a:xfrm>
                <a:off x="3028" y="1863"/>
                <a:ext cx="85" cy="15"/>
              </a:xfrm>
              <a:custGeom>
                <a:avLst/>
                <a:gdLst>
                  <a:gd name="T0" fmla="*/ 1 w 40"/>
                  <a:gd name="T1" fmla="*/ 0 h 7"/>
                  <a:gd name="T2" fmla="*/ 9 w 40"/>
                  <a:gd name="T3" fmla="*/ 1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1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3 h 7"/>
                  <a:gd name="T78" fmla="*/ 19 w 40"/>
                  <a:gd name="T79" fmla="*/ 3 h 7"/>
                  <a:gd name="T80" fmla="*/ 16 w 40"/>
                  <a:gd name="T81" fmla="*/ 3 h 7"/>
                  <a:gd name="T82" fmla="*/ 15 w 40"/>
                  <a:gd name="T83" fmla="*/ 3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1"/>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1"/>
                    </a:cubicBezTo>
                    <a:cubicBezTo>
                      <a:pt x="34" y="0"/>
                      <a:pt x="36" y="0"/>
                      <a:pt x="38" y="0"/>
                    </a:cubicBezTo>
                    <a:cubicBezTo>
                      <a:pt x="39" y="0"/>
                      <a:pt x="39" y="0"/>
                      <a:pt x="39" y="0"/>
                    </a:cubicBezTo>
                    <a:cubicBezTo>
                      <a:pt x="40" y="0"/>
                      <a:pt x="40" y="0"/>
                      <a:pt x="40" y="1"/>
                    </a:cubicBezTo>
                    <a:cubicBezTo>
                      <a:pt x="40" y="2"/>
                      <a:pt x="39" y="3"/>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3"/>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0"/>
                      <a:pt x="39" y="0"/>
                      <a:pt x="39" y="0"/>
                    </a:cubicBezTo>
                    <a:cubicBezTo>
                      <a:pt x="38" y="0"/>
                      <a:pt x="38" y="0"/>
                      <a:pt x="38" y="0"/>
                    </a:cubicBezTo>
                    <a:cubicBezTo>
                      <a:pt x="37" y="0"/>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5" name="Freeform 625"/>
              <p:cNvSpPr>
                <a:spLocks/>
              </p:cNvSpPr>
              <p:nvPr/>
            </p:nvSpPr>
            <p:spPr bwMode="auto">
              <a:xfrm>
                <a:off x="3084" y="1863"/>
                <a:ext cx="27" cy="15"/>
              </a:xfrm>
              <a:custGeom>
                <a:avLst/>
                <a:gdLst>
                  <a:gd name="T0" fmla="*/ 12 w 13"/>
                  <a:gd name="T1" fmla="*/ 0 h 7"/>
                  <a:gd name="T2" fmla="*/ 6 w 13"/>
                  <a:gd name="T3" fmla="*/ 2 h 7"/>
                  <a:gd name="T4" fmla="*/ 2 w 13"/>
                  <a:gd name="T5" fmla="*/ 3 h 7"/>
                  <a:gd name="T6" fmla="*/ 1 w 13"/>
                  <a:gd name="T7" fmla="*/ 3 h 7"/>
                  <a:gd name="T8" fmla="*/ 2 w 13"/>
                  <a:gd name="T9" fmla="*/ 3 h 7"/>
                  <a:gd name="T10" fmla="*/ 8 w 13"/>
                  <a:gd name="T11" fmla="*/ 1 h 7"/>
                  <a:gd name="T12" fmla="*/ 10 w 13"/>
                  <a:gd name="T13" fmla="*/ 1 h 7"/>
                  <a:gd name="T14" fmla="*/ 11 w 13"/>
                  <a:gd name="T15" fmla="*/ 3 h 7"/>
                  <a:gd name="T16" fmla="*/ 2 w 13"/>
                  <a:gd name="T17" fmla="*/ 6 h 7"/>
                  <a:gd name="T18" fmla="*/ 0 w 13"/>
                  <a:gd name="T19" fmla="*/ 6 h 7"/>
                  <a:gd name="T20" fmla="*/ 0 w 13"/>
                  <a:gd name="T21" fmla="*/ 7 h 7"/>
                  <a:gd name="T22" fmla="*/ 8 w 13"/>
                  <a:gd name="T23" fmla="*/ 5 h 7"/>
                  <a:gd name="T24" fmla="*/ 13 w 13"/>
                  <a:gd name="T25" fmla="*/ 1 h 7"/>
                  <a:gd name="T26" fmla="*/ 13 w 13"/>
                  <a:gd name="T27" fmla="*/ 0 h 7"/>
                  <a:gd name="T28" fmla="*/ 12 w 13"/>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12" y="0"/>
                    </a:moveTo>
                    <a:cubicBezTo>
                      <a:pt x="11" y="0"/>
                      <a:pt x="8" y="1"/>
                      <a:pt x="6" y="2"/>
                    </a:cubicBezTo>
                    <a:cubicBezTo>
                      <a:pt x="4" y="2"/>
                      <a:pt x="3" y="3"/>
                      <a:pt x="2" y="3"/>
                    </a:cubicBezTo>
                    <a:cubicBezTo>
                      <a:pt x="1" y="3"/>
                      <a:pt x="1" y="3"/>
                      <a:pt x="1" y="3"/>
                    </a:cubicBezTo>
                    <a:cubicBezTo>
                      <a:pt x="2" y="3"/>
                      <a:pt x="2" y="3"/>
                      <a:pt x="2" y="3"/>
                    </a:cubicBezTo>
                    <a:cubicBezTo>
                      <a:pt x="4" y="3"/>
                      <a:pt x="5" y="3"/>
                      <a:pt x="8" y="1"/>
                    </a:cubicBezTo>
                    <a:cubicBezTo>
                      <a:pt x="9" y="1"/>
                      <a:pt x="10" y="1"/>
                      <a:pt x="10" y="1"/>
                    </a:cubicBezTo>
                    <a:cubicBezTo>
                      <a:pt x="12" y="1"/>
                      <a:pt x="12" y="2"/>
                      <a:pt x="11" y="3"/>
                    </a:cubicBezTo>
                    <a:cubicBezTo>
                      <a:pt x="9" y="4"/>
                      <a:pt x="5" y="5"/>
                      <a:pt x="2" y="6"/>
                    </a:cubicBezTo>
                    <a:cubicBezTo>
                      <a:pt x="2" y="6"/>
                      <a:pt x="1" y="6"/>
                      <a:pt x="0" y="6"/>
                    </a:cubicBezTo>
                    <a:cubicBezTo>
                      <a:pt x="0" y="7"/>
                      <a:pt x="0" y="7"/>
                      <a:pt x="0" y="7"/>
                    </a:cubicBezTo>
                    <a:cubicBezTo>
                      <a:pt x="3" y="6"/>
                      <a:pt x="5" y="6"/>
                      <a:pt x="8" y="5"/>
                    </a:cubicBezTo>
                    <a:cubicBezTo>
                      <a:pt x="12" y="3"/>
                      <a:pt x="13" y="2"/>
                      <a:pt x="13" y="1"/>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6" name="Freeform 626"/>
              <p:cNvSpPr>
                <a:spLocks/>
              </p:cNvSpPr>
              <p:nvPr/>
            </p:nvSpPr>
            <p:spPr bwMode="auto">
              <a:xfrm>
                <a:off x="3084" y="1863"/>
                <a:ext cx="29" cy="15"/>
              </a:xfrm>
              <a:custGeom>
                <a:avLst/>
                <a:gdLst>
                  <a:gd name="T0" fmla="*/ 12 w 14"/>
                  <a:gd name="T1" fmla="*/ 0 h 7"/>
                  <a:gd name="T2" fmla="*/ 5 w 14"/>
                  <a:gd name="T3" fmla="*/ 2 h 7"/>
                  <a:gd name="T4" fmla="*/ 2 w 14"/>
                  <a:gd name="T5" fmla="*/ 2 h 7"/>
                  <a:gd name="T6" fmla="*/ 2 w 14"/>
                  <a:gd name="T7" fmla="*/ 3 h 7"/>
                  <a:gd name="T8" fmla="*/ 6 w 14"/>
                  <a:gd name="T9" fmla="*/ 2 h 7"/>
                  <a:gd name="T10" fmla="*/ 12 w 14"/>
                  <a:gd name="T11" fmla="*/ 0 h 7"/>
                  <a:gd name="T12" fmla="*/ 12 w 14"/>
                  <a:gd name="T13" fmla="*/ 0 h 7"/>
                  <a:gd name="T14" fmla="*/ 13 w 14"/>
                  <a:gd name="T15" fmla="*/ 0 h 7"/>
                  <a:gd name="T16" fmla="*/ 13 w 14"/>
                  <a:gd name="T17" fmla="*/ 1 h 7"/>
                  <a:gd name="T18" fmla="*/ 8 w 14"/>
                  <a:gd name="T19" fmla="*/ 5 h 7"/>
                  <a:gd name="T20" fmla="*/ 0 w 14"/>
                  <a:gd name="T21" fmla="*/ 7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1"/>
                      <a:pt x="5" y="2"/>
                    </a:cubicBezTo>
                    <a:cubicBezTo>
                      <a:pt x="4" y="2"/>
                      <a:pt x="3" y="2"/>
                      <a:pt x="2" y="2"/>
                    </a:cubicBezTo>
                    <a:cubicBezTo>
                      <a:pt x="2" y="3"/>
                      <a:pt x="2" y="3"/>
                      <a:pt x="2" y="3"/>
                    </a:cubicBezTo>
                    <a:cubicBezTo>
                      <a:pt x="3" y="3"/>
                      <a:pt x="4" y="2"/>
                      <a:pt x="6" y="2"/>
                    </a:cubicBezTo>
                    <a:cubicBezTo>
                      <a:pt x="8" y="1"/>
                      <a:pt x="11" y="0"/>
                      <a:pt x="12" y="0"/>
                    </a:cubicBezTo>
                    <a:cubicBezTo>
                      <a:pt x="12" y="0"/>
                      <a:pt x="12" y="0"/>
                      <a:pt x="12" y="0"/>
                    </a:cubicBezTo>
                    <a:cubicBezTo>
                      <a:pt x="13" y="0"/>
                      <a:pt x="13" y="0"/>
                      <a:pt x="13" y="0"/>
                    </a:cubicBezTo>
                    <a:cubicBezTo>
                      <a:pt x="13" y="0"/>
                      <a:pt x="13" y="0"/>
                      <a:pt x="13" y="1"/>
                    </a:cubicBezTo>
                    <a:cubicBezTo>
                      <a:pt x="13" y="2"/>
                      <a:pt x="12" y="3"/>
                      <a:pt x="8" y="5"/>
                    </a:cubicBezTo>
                    <a:cubicBezTo>
                      <a:pt x="5" y="6"/>
                      <a:pt x="3" y="6"/>
                      <a:pt x="0" y="7"/>
                    </a:cubicBezTo>
                    <a:cubicBezTo>
                      <a:pt x="0" y="7"/>
                      <a:pt x="0" y="7"/>
                      <a:pt x="0" y="7"/>
                    </a:cubicBezTo>
                    <a:cubicBezTo>
                      <a:pt x="3" y="7"/>
                      <a:pt x="6" y="6"/>
                      <a:pt x="8" y="5"/>
                    </a:cubicBezTo>
                    <a:cubicBezTo>
                      <a:pt x="14" y="2"/>
                      <a:pt x="14" y="0"/>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7" name="Freeform 627"/>
              <p:cNvSpPr>
                <a:spLocks/>
              </p:cNvSpPr>
              <p:nvPr/>
            </p:nvSpPr>
            <p:spPr bwMode="auto">
              <a:xfrm>
                <a:off x="3028" y="1863"/>
                <a:ext cx="30" cy="15"/>
              </a:xfrm>
              <a:custGeom>
                <a:avLst/>
                <a:gdLst>
                  <a:gd name="T0" fmla="*/ 1 w 14"/>
                  <a:gd name="T1" fmla="*/ 0 h 7"/>
                  <a:gd name="T2" fmla="*/ 1 w 14"/>
                  <a:gd name="T3" fmla="*/ 0 h 7"/>
                  <a:gd name="T4" fmla="*/ 1 w 14"/>
                  <a:gd name="T5" fmla="*/ 0 h 7"/>
                  <a:gd name="T6" fmla="*/ 1 w 14"/>
                  <a:gd name="T7" fmla="*/ 1 h 7"/>
                  <a:gd name="T8" fmla="*/ 6 w 14"/>
                  <a:gd name="T9" fmla="*/ 5 h 7"/>
                  <a:gd name="T10" fmla="*/ 14 w 14"/>
                  <a:gd name="T11" fmla="*/ 7 h 7"/>
                  <a:gd name="T12" fmla="*/ 14 w 14"/>
                  <a:gd name="T13" fmla="*/ 6 h 7"/>
                  <a:gd name="T14" fmla="*/ 8 w 14"/>
                  <a:gd name="T15" fmla="*/ 5 h 7"/>
                  <a:gd name="T16" fmla="*/ 2 w 14"/>
                  <a:gd name="T17" fmla="*/ 1 h 7"/>
                  <a:gd name="T18" fmla="*/ 2 w 14"/>
                  <a:gd name="T19" fmla="*/ 1 h 7"/>
                  <a:gd name="T20" fmla="*/ 10 w 14"/>
                  <a:gd name="T21" fmla="*/ 3 h 7"/>
                  <a:gd name="T22" fmla="*/ 12 w 14"/>
                  <a:gd name="T23" fmla="*/ 3 h 7"/>
                  <a:gd name="T24" fmla="*/ 13 w 14"/>
                  <a:gd name="T25" fmla="*/ 3 h 7"/>
                  <a:gd name="T26" fmla="*/ 13 w 14"/>
                  <a:gd name="T27" fmla="*/ 3 h 7"/>
                  <a:gd name="T28" fmla="*/ 8 w 14"/>
                  <a:gd name="T29" fmla="*/ 2 h 7"/>
                  <a:gd name="T30" fmla="*/ 1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 y="0"/>
                    </a:moveTo>
                    <a:cubicBezTo>
                      <a:pt x="1" y="0"/>
                      <a:pt x="1" y="0"/>
                      <a:pt x="1" y="0"/>
                    </a:cubicBezTo>
                    <a:cubicBezTo>
                      <a:pt x="1" y="0"/>
                      <a:pt x="1" y="0"/>
                      <a:pt x="1" y="0"/>
                    </a:cubicBezTo>
                    <a:cubicBezTo>
                      <a:pt x="1" y="0"/>
                      <a:pt x="1" y="0"/>
                      <a:pt x="1" y="1"/>
                    </a:cubicBezTo>
                    <a:cubicBezTo>
                      <a:pt x="0" y="2"/>
                      <a:pt x="2" y="3"/>
                      <a:pt x="6" y="5"/>
                    </a:cubicBezTo>
                    <a:cubicBezTo>
                      <a:pt x="8" y="6"/>
                      <a:pt x="11" y="6"/>
                      <a:pt x="14" y="7"/>
                    </a:cubicBezTo>
                    <a:cubicBezTo>
                      <a:pt x="14" y="6"/>
                      <a:pt x="14" y="6"/>
                      <a:pt x="14" y="6"/>
                    </a:cubicBezTo>
                    <a:cubicBezTo>
                      <a:pt x="12" y="6"/>
                      <a:pt x="9" y="5"/>
                      <a:pt x="8" y="5"/>
                    </a:cubicBezTo>
                    <a:cubicBezTo>
                      <a:pt x="4" y="4"/>
                      <a:pt x="0" y="1"/>
                      <a:pt x="2" y="1"/>
                    </a:cubicBezTo>
                    <a:cubicBezTo>
                      <a:pt x="2" y="1"/>
                      <a:pt x="2" y="1"/>
                      <a:pt x="2" y="1"/>
                    </a:cubicBezTo>
                    <a:cubicBezTo>
                      <a:pt x="4" y="1"/>
                      <a:pt x="8" y="2"/>
                      <a:pt x="10" y="3"/>
                    </a:cubicBezTo>
                    <a:cubicBezTo>
                      <a:pt x="11" y="3"/>
                      <a:pt x="11" y="3"/>
                      <a:pt x="12" y="3"/>
                    </a:cubicBezTo>
                    <a:cubicBezTo>
                      <a:pt x="13" y="3"/>
                      <a:pt x="13" y="3"/>
                      <a:pt x="13" y="3"/>
                    </a:cubicBezTo>
                    <a:cubicBezTo>
                      <a:pt x="13" y="3"/>
                      <a:pt x="13" y="3"/>
                      <a:pt x="13" y="3"/>
                    </a:cubicBezTo>
                    <a:cubicBezTo>
                      <a:pt x="12" y="3"/>
                      <a:pt x="10" y="3"/>
                      <a:pt x="8"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8" name="Freeform 628"/>
              <p:cNvSpPr>
                <a:spLocks/>
              </p:cNvSpPr>
              <p:nvPr/>
            </p:nvSpPr>
            <p:spPr bwMode="auto">
              <a:xfrm>
                <a:off x="3026" y="1863"/>
                <a:ext cx="32" cy="15"/>
              </a:xfrm>
              <a:custGeom>
                <a:avLst/>
                <a:gdLst>
                  <a:gd name="T0" fmla="*/ 2 w 15"/>
                  <a:gd name="T1" fmla="*/ 0 h 7"/>
                  <a:gd name="T2" fmla="*/ 2 w 15"/>
                  <a:gd name="T3" fmla="*/ 0 h 7"/>
                  <a:gd name="T4" fmla="*/ 6 w 15"/>
                  <a:gd name="T5" fmla="*/ 5 h 7"/>
                  <a:gd name="T6" fmla="*/ 14 w 15"/>
                  <a:gd name="T7" fmla="*/ 7 h 7"/>
                  <a:gd name="T8" fmla="*/ 15 w 15"/>
                  <a:gd name="T9" fmla="*/ 7 h 7"/>
                  <a:gd name="T10" fmla="*/ 7 w 15"/>
                  <a:gd name="T11" fmla="*/ 5 h 7"/>
                  <a:gd name="T12" fmla="*/ 2 w 15"/>
                  <a:gd name="T13" fmla="*/ 1 h 7"/>
                  <a:gd name="T14" fmla="*/ 2 w 15"/>
                  <a:gd name="T15" fmla="*/ 0 h 7"/>
                  <a:gd name="T16" fmla="*/ 2 w 15"/>
                  <a:gd name="T17" fmla="*/ 0 h 7"/>
                  <a:gd name="T18" fmla="*/ 2 w 15"/>
                  <a:gd name="T19" fmla="*/ 0 h 7"/>
                  <a:gd name="T20" fmla="*/ 9 w 15"/>
                  <a:gd name="T21" fmla="*/ 2 h 7"/>
                  <a:gd name="T22" fmla="*/ 14 w 15"/>
                  <a:gd name="T23" fmla="*/ 3 h 7"/>
                  <a:gd name="T24" fmla="*/ 14 w 15"/>
                  <a:gd name="T25" fmla="*/ 2 h 7"/>
                  <a:gd name="T26" fmla="*/ 9 w 15"/>
                  <a:gd name="T27" fmla="*/ 2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0"/>
                      <a:pt x="1" y="2"/>
                      <a:pt x="6" y="5"/>
                    </a:cubicBezTo>
                    <a:cubicBezTo>
                      <a:pt x="9" y="6"/>
                      <a:pt x="12" y="7"/>
                      <a:pt x="14" y="7"/>
                    </a:cubicBezTo>
                    <a:cubicBezTo>
                      <a:pt x="15" y="7"/>
                      <a:pt x="15" y="7"/>
                      <a:pt x="15" y="7"/>
                    </a:cubicBezTo>
                    <a:cubicBezTo>
                      <a:pt x="12" y="6"/>
                      <a:pt x="9" y="6"/>
                      <a:pt x="7" y="5"/>
                    </a:cubicBezTo>
                    <a:cubicBezTo>
                      <a:pt x="3" y="3"/>
                      <a:pt x="1" y="2"/>
                      <a:pt x="2" y="1"/>
                    </a:cubicBezTo>
                    <a:cubicBezTo>
                      <a:pt x="2" y="0"/>
                      <a:pt x="2" y="0"/>
                      <a:pt x="2" y="0"/>
                    </a:cubicBezTo>
                    <a:cubicBezTo>
                      <a:pt x="2" y="0"/>
                      <a:pt x="2" y="0"/>
                      <a:pt x="2" y="0"/>
                    </a:cubicBezTo>
                    <a:cubicBezTo>
                      <a:pt x="2" y="0"/>
                      <a:pt x="2" y="0"/>
                      <a:pt x="2" y="0"/>
                    </a:cubicBezTo>
                    <a:cubicBezTo>
                      <a:pt x="4" y="0"/>
                      <a:pt x="6" y="1"/>
                      <a:pt x="9" y="2"/>
                    </a:cubicBezTo>
                    <a:cubicBezTo>
                      <a:pt x="11" y="3"/>
                      <a:pt x="13" y="3"/>
                      <a:pt x="14" y="3"/>
                    </a:cubicBezTo>
                    <a:cubicBezTo>
                      <a:pt x="14" y="2"/>
                      <a:pt x="14" y="2"/>
                      <a:pt x="14" y="2"/>
                    </a:cubicBezTo>
                    <a:cubicBezTo>
                      <a:pt x="13" y="2"/>
                      <a:pt x="11" y="2"/>
                      <a:pt x="9" y="2"/>
                    </a:cubicBezTo>
                    <a:cubicBezTo>
                      <a:pt x="7" y="1"/>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9" name="Freeform 629"/>
              <p:cNvSpPr>
                <a:spLocks/>
              </p:cNvSpPr>
              <p:nvPr/>
            </p:nvSpPr>
            <p:spPr bwMode="auto">
              <a:xfrm>
                <a:off x="3084" y="1867"/>
                <a:ext cx="23" cy="7"/>
              </a:xfrm>
              <a:custGeom>
                <a:avLst/>
                <a:gdLst>
                  <a:gd name="T0" fmla="*/ 9 w 11"/>
                  <a:gd name="T1" fmla="*/ 0 h 3"/>
                  <a:gd name="T2" fmla="*/ 6 w 11"/>
                  <a:gd name="T3" fmla="*/ 1 h 3"/>
                  <a:gd name="T4" fmla="*/ 0 w 11"/>
                  <a:gd name="T5" fmla="*/ 3 h 3"/>
                  <a:gd name="T6" fmla="*/ 0 w 11"/>
                  <a:gd name="T7" fmla="*/ 3 h 3"/>
                  <a:gd name="T8" fmla="*/ 0 w 11"/>
                  <a:gd name="T9" fmla="*/ 3 h 3"/>
                  <a:gd name="T10" fmla="*/ 7 w 11"/>
                  <a:gd name="T11" fmla="*/ 2 h 3"/>
                  <a:gd name="T12" fmla="*/ 10 w 11"/>
                  <a:gd name="T13" fmla="*/ 0 h 3"/>
                  <a:gd name="T14" fmla="*/ 9 w 1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
                    <a:moveTo>
                      <a:pt x="9" y="0"/>
                    </a:moveTo>
                    <a:cubicBezTo>
                      <a:pt x="8" y="0"/>
                      <a:pt x="7" y="1"/>
                      <a:pt x="6" y="1"/>
                    </a:cubicBezTo>
                    <a:cubicBezTo>
                      <a:pt x="3" y="2"/>
                      <a:pt x="1" y="2"/>
                      <a:pt x="0" y="3"/>
                    </a:cubicBezTo>
                    <a:cubicBezTo>
                      <a:pt x="0" y="3"/>
                      <a:pt x="0" y="3"/>
                      <a:pt x="0" y="3"/>
                    </a:cubicBezTo>
                    <a:cubicBezTo>
                      <a:pt x="0" y="3"/>
                      <a:pt x="0" y="3"/>
                      <a:pt x="0" y="3"/>
                    </a:cubicBezTo>
                    <a:cubicBezTo>
                      <a:pt x="0" y="3"/>
                      <a:pt x="5" y="3"/>
                      <a:pt x="7" y="2"/>
                    </a:cubicBezTo>
                    <a:cubicBezTo>
                      <a:pt x="9" y="1"/>
                      <a:pt x="11" y="0"/>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0" name="Freeform 630"/>
              <p:cNvSpPr>
                <a:spLocks/>
              </p:cNvSpPr>
              <p:nvPr/>
            </p:nvSpPr>
            <p:spPr bwMode="auto">
              <a:xfrm>
                <a:off x="3037" y="1867"/>
                <a:ext cx="21" cy="7"/>
              </a:xfrm>
              <a:custGeom>
                <a:avLst/>
                <a:gdLst>
                  <a:gd name="T0" fmla="*/ 1 w 10"/>
                  <a:gd name="T1" fmla="*/ 0 h 3"/>
                  <a:gd name="T2" fmla="*/ 1 w 10"/>
                  <a:gd name="T3" fmla="*/ 1 h 3"/>
                  <a:gd name="T4" fmla="*/ 5 w 10"/>
                  <a:gd name="T5" fmla="*/ 3 h 3"/>
                  <a:gd name="T6" fmla="*/ 5 w 10"/>
                  <a:gd name="T7" fmla="*/ 3 h 3"/>
                  <a:gd name="T8" fmla="*/ 10 w 10"/>
                  <a:gd name="T9" fmla="*/ 3 h 3"/>
                  <a:gd name="T10" fmla="*/ 10 w 10"/>
                  <a:gd name="T11" fmla="*/ 3 h 3"/>
                  <a:gd name="T12" fmla="*/ 10 w 10"/>
                  <a:gd name="T13" fmla="*/ 3 h 3"/>
                  <a:gd name="T14" fmla="*/ 9 w 10"/>
                  <a:gd name="T15" fmla="*/ 3 h 3"/>
                  <a:gd name="T16" fmla="*/ 2 w 10"/>
                  <a:gd name="T17" fmla="*/ 0 h 3"/>
                  <a:gd name="T18" fmla="*/ 1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1" y="0"/>
                    </a:moveTo>
                    <a:cubicBezTo>
                      <a:pt x="0" y="0"/>
                      <a:pt x="0" y="0"/>
                      <a:pt x="1" y="1"/>
                    </a:cubicBezTo>
                    <a:cubicBezTo>
                      <a:pt x="3" y="3"/>
                      <a:pt x="5" y="3"/>
                      <a:pt x="5" y="3"/>
                    </a:cubicBezTo>
                    <a:cubicBezTo>
                      <a:pt x="5" y="3"/>
                      <a:pt x="5" y="3"/>
                      <a:pt x="5" y="3"/>
                    </a:cubicBezTo>
                    <a:cubicBezTo>
                      <a:pt x="8" y="3"/>
                      <a:pt x="9" y="3"/>
                      <a:pt x="10" y="3"/>
                    </a:cubicBezTo>
                    <a:cubicBezTo>
                      <a:pt x="10" y="3"/>
                      <a:pt x="10" y="3"/>
                      <a:pt x="10" y="3"/>
                    </a:cubicBezTo>
                    <a:cubicBezTo>
                      <a:pt x="10" y="3"/>
                      <a:pt x="10" y="3"/>
                      <a:pt x="10" y="3"/>
                    </a:cubicBezTo>
                    <a:cubicBezTo>
                      <a:pt x="10" y="3"/>
                      <a:pt x="10" y="3"/>
                      <a:pt x="9" y="3"/>
                    </a:cubicBezTo>
                    <a:cubicBezTo>
                      <a:pt x="5" y="2"/>
                      <a:pt x="3" y="1"/>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1" name="Freeform 631"/>
              <p:cNvSpPr>
                <a:spLocks/>
              </p:cNvSpPr>
              <p:nvPr/>
            </p:nvSpPr>
            <p:spPr bwMode="auto">
              <a:xfrm>
                <a:off x="3054" y="1865"/>
                <a:ext cx="36" cy="21"/>
              </a:xfrm>
              <a:custGeom>
                <a:avLst/>
                <a:gdLst>
                  <a:gd name="T0" fmla="*/ 10 w 17"/>
                  <a:gd name="T1" fmla="*/ 0 h 10"/>
                  <a:gd name="T2" fmla="*/ 6 w 17"/>
                  <a:gd name="T3" fmla="*/ 0 h 10"/>
                  <a:gd name="T4" fmla="*/ 1 w 17"/>
                  <a:gd name="T5" fmla="*/ 1 h 10"/>
                  <a:gd name="T6" fmla="*/ 3 w 17"/>
                  <a:gd name="T7" fmla="*/ 5 h 10"/>
                  <a:gd name="T8" fmla="*/ 2 w 17"/>
                  <a:gd name="T9" fmla="*/ 9 h 10"/>
                  <a:gd name="T10" fmla="*/ 5 w 17"/>
                  <a:gd name="T11" fmla="*/ 9 h 10"/>
                  <a:gd name="T12" fmla="*/ 9 w 17"/>
                  <a:gd name="T13" fmla="*/ 8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3"/>
                      <a:pt x="3" y="3"/>
                      <a:pt x="3" y="5"/>
                    </a:cubicBezTo>
                    <a:cubicBezTo>
                      <a:pt x="2" y="6"/>
                      <a:pt x="0" y="8"/>
                      <a:pt x="2" y="9"/>
                    </a:cubicBezTo>
                    <a:cubicBezTo>
                      <a:pt x="3" y="9"/>
                      <a:pt x="4" y="9"/>
                      <a:pt x="5" y="9"/>
                    </a:cubicBezTo>
                    <a:cubicBezTo>
                      <a:pt x="6" y="8"/>
                      <a:pt x="8" y="8"/>
                      <a:pt x="9" y="8"/>
                    </a:cubicBezTo>
                    <a:cubicBezTo>
                      <a:pt x="13" y="9"/>
                      <a:pt x="16" y="10"/>
                      <a:pt x="15" y="7"/>
                    </a:cubicBezTo>
                    <a:cubicBezTo>
                      <a:pt x="14" y="5"/>
                      <a:pt x="12" y="5"/>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2" name="Freeform 632"/>
              <p:cNvSpPr>
                <a:spLocks noEditPoints="1"/>
              </p:cNvSpPr>
              <p:nvPr/>
            </p:nvSpPr>
            <p:spPr bwMode="auto">
              <a:xfrm>
                <a:off x="3056" y="1865"/>
                <a:ext cx="32" cy="19"/>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4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9 h 9"/>
                  <a:gd name="T46" fmla="*/ 13 w 15"/>
                  <a:gd name="T47" fmla="*/ 8 h 9"/>
                  <a:gd name="T48" fmla="*/ 13 w 15"/>
                  <a:gd name="T49" fmla="*/ 7 h 9"/>
                  <a:gd name="T50" fmla="*/ 12 w 15"/>
                  <a:gd name="T51" fmla="*/ 4 h 9"/>
                  <a:gd name="T52" fmla="*/ 13 w 15"/>
                  <a:gd name="T53" fmla="*/ 3 h 9"/>
                  <a:gd name="T54" fmla="*/ 14 w 15"/>
                  <a:gd name="T55" fmla="*/ 1 h 9"/>
                  <a:gd name="T56" fmla="*/ 13 w 15"/>
                  <a:gd name="T57" fmla="*/ 1 h 9"/>
                  <a:gd name="T58" fmla="*/ 11 w 15"/>
                  <a:gd name="T59" fmla="*/ 1 h 9"/>
                  <a:gd name="T60" fmla="*/ 9 w 15"/>
                  <a:gd name="T61" fmla="*/ 1 h 9"/>
                  <a:gd name="T62" fmla="*/ 8 w 15"/>
                  <a:gd name="T63" fmla="*/ 1 h 9"/>
                  <a:gd name="T64" fmla="*/ 3 w 15"/>
                  <a:gd name="T65" fmla="*/ 1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4"/>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2"/>
                      <a:pt x="13" y="3"/>
                    </a:cubicBezTo>
                    <a:cubicBezTo>
                      <a:pt x="13" y="4"/>
                      <a:pt x="13" y="4"/>
                      <a:pt x="13" y="4"/>
                    </a:cubicBezTo>
                    <a:cubicBezTo>
                      <a:pt x="13" y="5"/>
                      <a:pt x="13" y="6"/>
                      <a:pt x="14" y="7"/>
                    </a:cubicBezTo>
                    <a:cubicBezTo>
                      <a:pt x="14" y="8"/>
                      <a:pt x="14" y="8"/>
                      <a:pt x="14" y="8"/>
                    </a:cubicBezTo>
                    <a:cubicBezTo>
                      <a:pt x="14" y="8"/>
                      <a:pt x="14" y="9"/>
                      <a:pt x="14" y="9"/>
                    </a:cubicBezTo>
                    <a:cubicBezTo>
                      <a:pt x="13" y="9"/>
                      <a:pt x="13" y="9"/>
                      <a:pt x="13" y="9"/>
                    </a:cubicBezTo>
                    <a:cubicBezTo>
                      <a:pt x="11" y="9"/>
                      <a:pt x="10" y="9"/>
                      <a:pt x="8" y="9"/>
                    </a:cubicBezTo>
                    <a:close/>
                    <a:moveTo>
                      <a:pt x="8" y="8"/>
                    </a:moveTo>
                    <a:cubicBezTo>
                      <a:pt x="10" y="8"/>
                      <a:pt x="12" y="9"/>
                      <a:pt x="13" y="9"/>
                    </a:cubicBezTo>
                    <a:cubicBezTo>
                      <a:pt x="13" y="9"/>
                      <a:pt x="13" y="8"/>
                      <a:pt x="13" y="8"/>
                    </a:cubicBezTo>
                    <a:cubicBezTo>
                      <a:pt x="13" y="7"/>
                      <a:pt x="13" y="7"/>
                      <a:pt x="13" y="7"/>
                    </a:cubicBezTo>
                    <a:cubicBezTo>
                      <a:pt x="13" y="6"/>
                      <a:pt x="12" y="5"/>
                      <a:pt x="12" y="4"/>
                    </a:cubicBezTo>
                    <a:cubicBezTo>
                      <a:pt x="12" y="4"/>
                      <a:pt x="12" y="3"/>
                      <a:pt x="13" y="3"/>
                    </a:cubicBezTo>
                    <a:cubicBezTo>
                      <a:pt x="14" y="2"/>
                      <a:pt x="14" y="1"/>
                      <a:pt x="14" y="1"/>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3" name="Freeform 633"/>
              <p:cNvSpPr>
                <a:spLocks noEditPoints="1"/>
              </p:cNvSpPr>
              <p:nvPr/>
            </p:nvSpPr>
            <p:spPr bwMode="auto">
              <a:xfrm>
                <a:off x="3056" y="1867"/>
                <a:ext cx="30" cy="15"/>
              </a:xfrm>
              <a:custGeom>
                <a:avLst/>
                <a:gdLst>
                  <a:gd name="T0" fmla="*/ 3 w 14"/>
                  <a:gd name="T1" fmla="*/ 6 h 7"/>
                  <a:gd name="T2" fmla="*/ 2 w 14"/>
                  <a:gd name="T3" fmla="*/ 5 h 7"/>
                  <a:gd name="T4" fmla="*/ 4 w 14"/>
                  <a:gd name="T5" fmla="*/ 3 h 7"/>
                  <a:gd name="T6" fmla="*/ 2 w 14"/>
                  <a:gd name="T7" fmla="*/ 1 h 7"/>
                  <a:gd name="T8" fmla="*/ 3 w 14"/>
                  <a:gd name="T9" fmla="*/ 0 h 7"/>
                  <a:gd name="T10" fmla="*/ 5 w 14"/>
                  <a:gd name="T11" fmla="*/ 0 h 7"/>
                  <a:gd name="T12" fmla="*/ 7 w 14"/>
                  <a:gd name="T13" fmla="*/ 0 h 7"/>
                  <a:gd name="T14" fmla="*/ 9 w 14"/>
                  <a:gd name="T15" fmla="*/ 0 h 7"/>
                  <a:gd name="T16" fmla="*/ 10 w 14"/>
                  <a:gd name="T17" fmla="*/ 0 h 7"/>
                  <a:gd name="T18" fmla="*/ 11 w 14"/>
                  <a:gd name="T19" fmla="*/ 2 h 7"/>
                  <a:gd name="T20" fmla="*/ 10 w 14"/>
                  <a:gd name="T21" fmla="*/ 3 h 7"/>
                  <a:gd name="T22" fmla="*/ 12 w 14"/>
                  <a:gd name="T23" fmla="*/ 5 h 7"/>
                  <a:gd name="T24" fmla="*/ 12 w 14"/>
                  <a:gd name="T25" fmla="*/ 7 h 7"/>
                  <a:gd name="T26" fmla="*/ 11 w 14"/>
                  <a:gd name="T27" fmla="*/ 6 h 7"/>
                  <a:gd name="T28" fmla="*/ 8 w 14"/>
                  <a:gd name="T29" fmla="*/ 6 h 7"/>
                  <a:gd name="T30" fmla="*/ 5 w 14"/>
                  <a:gd name="T31" fmla="*/ 6 h 7"/>
                  <a:gd name="T32" fmla="*/ 3 w 14"/>
                  <a:gd name="T33" fmla="*/ 6 h 7"/>
                  <a:gd name="T34" fmla="*/ 3 w 14"/>
                  <a:gd name="T35" fmla="*/ 0 h 7"/>
                  <a:gd name="T36" fmla="*/ 1 w 14"/>
                  <a:gd name="T37" fmla="*/ 0 h 7"/>
                  <a:gd name="T38" fmla="*/ 0 w 14"/>
                  <a:gd name="T39" fmla="*/ 0 h 7"/>
                  <a:gd name="T40" fmla="*/ 0 w 14"/>
                  <a:gd name="T41" fmla="*/ 0 h 7"/>
                  <a:gd name="T42" fmla="*/ 2 w 14"/>
                  <a:gd name="T43" fmla="*/ 3 h 7"/>
                  <a:gd name="T44" fmla="*/ 2 w 14"/>
                  <a:gd name="T45" fmla="*/ 4 h 7"/>
                  <a:gd name="T46" fmla="*/ 1 w 14"/>
                  <a:gd name="T47" fmla="*/ 7 h 7"/>
                  <a:gd name="T48" fmla="*/ 1 w 14"/>
                  <a:gd name="T49" fmla="*/ 7 h 7"/>
                  <a:gd name="T50" fmla="*/ 1 w 14"/>
                  <a:gd name="T51" fmla="*/ 7 h 7"/>
                  <a:gd name="T52" fmla="*/ 1 w 14"/>
                  <a:gd name="T53" fmla="*/ 7 h 7"/>
                  <a:gd name="T54" fmla="*/ 6 w 14"/>
                  <a:gd name="T55" fmla="*/ 7 h 7"/>
                  <a:gd name="T56" fmla="*/ 12 w 14"/>
                  <a:gd name="T57" fmla="*/ 7 h 7"/>
                  <a:gd name="T58" fmla="*/ 13 w 14"/>
                  <a:gd name="T59" fmla="*/ 7 h 7"/>
                  <a:gd name="T60" fmla="*/ 13 w 14"/>
                  <a:gd name="T61" fmla="*/ 7 h 7"/>
                  <a:gd name="T62" fmla="*/ 13 w 14"/>
                  <a:gd name="T63" fmla="*/ 6 h 7"/>
                  <a:gd name="T64" fmla="*/ 12 w 14"/>
                  <a:gd name="T65" fmla="*/ 3 h 7"/>
                  <a:gd name="T66" fmla="*/ 13 w 14"/>
                  <a:gd name="T67" fmla="*/ 2 h 7"/>
                  <a:gd name="T68" fmla="*/ 14 w 14"/>
                  <a:gd name="T69" fmla="*/ 0 h 7"/>
                  <a:gd name="T70" fmla="*/ 13 w 14"/>
                  <a:gd name="T71" fmla="*/ 0 h 7"/>
                  <a:gd name="T72" fmla="*/ 12 w 14"/>
                  <a:gd name="T73" fmla="*/ 0 h 7"/>
                  <a:gd name="T74" fmla="*/ 10 w 14"/>
                  <a:gd name="T75" fmla="*/ 0 h 7"/>
                  <a:gd name="T76" fmla="*/ 8 w 14"/>
                  <a:gd name="T77" fmla="*/ 0 h 7"/>
                  <a:gd name="T78" fmla="*/ 8 w 14"/>
                  <a:gd name="T79" fmla="*/ 0 h 7"/>
                  <a:gd name="T80" fmla="*/ 3 w 14"/>
                  <a:gd name="T8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7">
                    <a:moveTo>
                      <a:pt x="3" y="6"/>
                    </a:moveTo>
                    <a:cubicBezTo>
                      <a:pt x="2" y="6"/>
                      <a:pt x="2" y="6"/>
                      <a:pt x="2" y="5"/>
                    </a:cubicBezTo>
                    <a:cubicBezTo>
                      <a:pt x="2" y="3"/>
                      <a:pt x="6" y="3"/>
                      <a:pt x="4" y="3"/>
                    </a:cubicBezTo>
                    <a:cubicBezTo>
                      <a:pt x="3" y="2"/>
                      <a:pt x="2" y="2"/>
                      <a:pt x="2" y="1"/>
                    </a:cubicBezTo>
                    <a:cubicBezTo>
                      <a:pt x="1" y="0"/>
                      <a:pt x="2" y="0"/>
                      <a:pt x="3" y="0"/>
                    </a:cubicBezTo>
                    <a:cubicBezTo>
                      <a:pt x="4" y="0"/>
                      <a:pt x="5" y="0"/>
                      <a:pt x="5" y="0"/>
                    </a:cubicBezTo>
                    <a:cubicBezTo>
                      <a:pt x="5" y="0"/>
                      <a:pt x="6" y="0"/>
                      <a:pt x="7" y="0"/>
                    </a:cubicBezTo>
                    <a:cubicBezTo>
                      <a:pt x="8" y="0"/>
                      <a:pt x="8" y="0"/>
                      <a:pt x="9" y="0"/>
                    </a:cubicBezTo>
                    <a:cubicBezTo>
                      <a:pt x="10" y="0"/>
                      <a:pt x="10" y="0"/>
                      <a:pt x="10" y="0"/>
                    </a:cubicBezTo>
                    <a:cubicBezTo>
                      <a:pt x="11" y="0"/>
                      <a:pt x="12" y="1"/>
                      <a:pt x="11" y="2"/>
                    </a:cubicBezTo>
                    <a:cubicBezTo>
                      <a:pt x="10" y="2"/>
                      <a:pt x="9" y="3"/>
                      <a:pt x="10" y="3"/>
                    </a:cubicBezTo>
                    <a:cubicBezTo>
                      <a:pt x="11" y="4"/>
                      <a:pt x="11" y="4"/>
                      <a:pt x="12" y="5"/>
                    </a:cubicBezTo>
                    <a:cubicBezTo>
                      <a:pt x="13" y="6"/>
                      <a:pt x="13" y="7"/>
                      <a:pt x="12" y="7"/>
                    </a:cubicBezTo>
                    <a:cubicBezTo>
                      <a:pt x="11" y="6"/>
                      <a:pt x="11" y="6"/>
                      <a:pt x="11" y="6"/>
                    </a:cubicBezTo>
                    <a:cubicBezTo>
                      <a:pt x="10" y="6"/>
                      <a:pt x="9" y="6"/>
                      <a:pt x="8" y="6"/>
                    </a:cubicBezTo>
                    <a:cubicBezTo>
                      <a:pt x="7" y="6"/>
                      <a:pt x="6" y="6"/>
                      <a:pt x="5" y="6"/>
                    </a:cubicBezTo>
                    <a:cubicBezTo>
                      <a:pt x="4" y="6"/>
                      <a:pt x="4" y="6"/>
                      <a:pt x="3" y="6"/>
                    </a:cubicBezTo>
                    <a:close/>
                    <a:moveTo>
                      <a:pt x="3" y="0"/>
                    </a:moveTo>
                    <a:cubicBezTo>
                      <a:pt x="2" y="0"/>
                      <a:pt x="1" y="0"/>
                      <a:pt x="1" y="0"/>
                    </a:cubicBezTo>
                    <a:cubicBezTo>
                      <a:pt x="1" y="0"/>
                      <a:pt x="0" y="0"/>
                      <a:pt x="0" y="0"/>
                    </a:cubicBezTo>
                    <a:cubicBezTo>
                      <a:pt x="0" y="0"/>
                      <a:pt x="0" y="0"/>
                      <a:pt x="0" y="0"/>
                    </a:cubicBezTo>
                    <a:cubicBezTo>
                      <a:pt x="0" y="1"/>
                      <a:pt x="2" y="1"/>
                      <a:pt x="2" y="3"/>
                    </a:cubicBezTo>
                    <a:cubicBezTo>
                      <a:pt x="2" y="4"/>
                      <a:pt x="2" y="4"/>
                      <a:pt x="2" y="4"/>
                    </a:cubicBezTo>
                    <a:cubicBezTo>
                      <a:pt x="1" y="5"/>
                      <a:pt x="1" y="6"/>
                      <a:pt x="1" y="7"/>
                    </a:cubicBezTo>
                    <a:cubicBezTo>
                      <a:pt x="1" y="7"/>
                      <a:pt x="1" y="7"/>
                      <a:pt x="1" y="7"/>
                    </a:cubicBezTo>
                    <a:cubicBezTo>
                      <a:pt x="1" y="7"/>
                      <a:pt x="1" y="7"/>
                      <a:pt x="1" y="7"/>
                    </a:cubicBezTo>
                    <a:cubicBezTo>
                      <a:pt x="1" y="7"/>
                      <a:pt x="1" y="7"/>
                      <a:pt x="1" y="7"/>
                    </a:cubicBezTo>
                    <a:cubicBezTo>
                      <a:pt x="2" y="7"/>
                      <a:pt x="4" y="7"/>
                      <a:pt x="6" y="7"/>
                    </a:cubicBezTo>
                    <a:cubicBezTo>
                      <a:pt x="9" y="7"/>
                      <a:pt x="12" y="7"/>
                      <a:pt x="12" y="7"/>
                    </a:cubicBezTo>
                    <a:cubicBezTo>
                      <a:pt x="13" y="7"/>
                      <a:pt x="13" y="7"/>
                      <a:pt x="13" y="7"/>
                    </a:cubicBezTo>
                    <a:cubicBezTo>
                      <a:pt x="13" y="7"/>
                      <a:pt x="13" y="7"/>
                      <a:pt x="13" y="7"/>
                    </a:cubicBezTo>
                    <a:cubicBezTo>
                      <a:pt x="13" y="6"/>
                      <a:pt x="13" y="6"/>
                      <a:pt x="13" y="6"/>
                    </a:cubicBezTo>
                    <a:cubicBezTo>
                      <a:pt x="13" y="5"/>
                      <a:pt x="12" y="4"/>
                      <a:pt x="12" y="3"/>
                    </a:cubicBezTo>
                    <a:cubicBezTo>
                      <a:pt x="12" y="3"/>
                      <a:pt x="12" y="2"/>
                      <a:pt x="13" y="2"/>
                    </a:cubicBezTo>
                    <a:cubicBezTo>
                      <a:pt x="14" y="1"/>
                      <a:pt x="14" y="0"/>
                      <a:pt x="14" y="0"/>
                    </a:cubicBezTo>
                    <a:cubicBezTo>
                      <a:pt x="14" y="0"/>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4" name="Freeform 634"/>
              <p:cNvSpPr>
                <a:spLocks noEditPoints="1"/>
              </p:cNvSpPr>
              <p:nvPr/>
            </p:nvSpPr>
            <p:spPr bwMode="auto">
              <a:xfrm>
                <a:off x="3054" y="1865"/>
                <a:ext cx="34" cy="19"/>
              </a:xfrm>
              <a:custGeom>
                <a:avLst/>
                <a:gdLst>
                  <a:gd name="T0" fmla="*/ 14 w 16"/>
                  <a:gd name="T1" fmla="*/ 0 h 9"/>
                  <a:gd name="T2" fmla="*/ 14 w 16"/>
                  <a:gd name="T3" fmla="*/ 1 h 9"/>
                  <a:gd name="T4" fmla="*/ 13 w 16"/>
                  <a:gd name="T5" fmla="*/ 1 h 9"/>
                  <a:gd name="T6" fmla="*/ 14 w 16"/>
                  <a:gd name="T7" fmla="*/ 1 h 9"/>
                  <a:gd name="T8" fmla="*/ 15 w 16"/>
                  <a:gd name="T9" fmla="*/ 1 h 9"/>
                  <a:gd name="T10" fmla="*/ 14 w 16"/>
                  <a:gd name="T11" fmla="*/ 3 h 9"/>
                  <a:gd name="T12" fmla="*/ 13 w 16"/>
                  <a:gd name="T13" fmla="*/ 4 h 9"/>
                  <a:gd name="T14" fmla="*/ 14 w 16"/>
                  <a:gd name="T15" fmla="*/ 7 h 9"/>
                  <a:gd name="T16" fmla="*/ 14 w 16"/>
                  <a:gd name="T17" fmla="*/ 8 h 9"/>
                  <a:gd name="T18" fmla="*/ 14 w 16"/>
                  <a:gd name="T19" fmla="*/ 8 h 9"/>
                  <a:gd name="T20" fmla="*/ 14 w 16"/>
                  <a:gd name="T21" fmla="*/ 9 h 9"/>
                  <a:gd name="T22" fmla="*/ 15 w 16"/>
                  <a:gd name="T23" fmla="*/ 7 h 9"/>
                  <a:gd name="T24" fmla="*/ 14 w 16"/>
                  <a:gd name="T25" fmla="*/ 3 h 9"/>
                  <a:gd name="T26" fmla="*/ 14 w 16"/>
                  <a:gd name="T27" fmla="*/ 0 h 9"/>
                  <a:gd name="T28" fmla="*/ 2 w 16"/>
                  <a:gd name="T29" fmla="*/ 0 h 9"/>
                  <a:gd name="T30" fmla="*/ 1 w 16"/>
                  <a:gd name="T31" fmla="*/ 1 h 9"/>
                  <a:gd name="T32" fmla="*/ 3 w 16"/>
                  <a:gd name="T33" fmla="*/ 5 h 9"/>
                  <a:gd name="T34" fmla="*/ 2 w 16"/>
                  <a:gd name="T35" fmla="*/ 9 h 9"/>
                  <a:gd name="T36" fmla="*/ 2 w 16"/>
                  <a:gd name="T37" fmla="*/ 8 h 9"/>
                  <a:gd name="T38" fmla="*/ 2 w 16"/>
                  <a:gd name="T39" fmla="*/ 8 h 9"/>
                  <a:gd name="T40" fmla="*/ 2 w 16"/>
                  <a:gd name="T41" fmla="*/ 8 h 9"/>
                  <a:gd name="T42" fmla="*/ 3 w 16"/>
                  <a:gd name="T43" fmla="*/ 5 h 9"/>
                  <a:gd name="T44" fmla="*/ 3 w 16"/>
                  <a:gd name="T45" fmla="*/ 4 h 9"/>
                  <a:gd name="T46" fmla="*/ 1 w 16"/>
                  <a:gd name="T47" fmla="*/ 1 h 9"/>
                  <a:gd name="T48" fmla="*/ 1 w 16"/>
                  <a:gd name="T49" fmla="*/ 1 h 9"/>
                  <a:gd name="T50" fmla="*/ 2 w 16"/>
                  <a:gd name="T51" fmla="*/ 1 h 9"/>
                  <a:gd name="T52" fmla="*/ 4 w 16"/>
                  <a:gd name="T53" fmla="*/ 1 h 9"/>
                  <a:gd name="T54" fmla="*/ 9 w 16"/>
                  <a:gd name="T55" fmla="*/ 1 h 9"/>
                  <a:gd name="T56" fmla="*/ 9 w 16"/>
                  <a:gd name="T57" fmla="*/ 1 h 9"/>
                  <a:gd name="T58" fmla="*/ 2 w 16"/>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9">
                    <a:moveTo>
                      <a:pt x="14" y="0"/>
                    </a:moveTo>
                    <a:cubicBezTo>
                      <a:pt x="14" y="1"/>
                      <a:pt x="14" y="1"/>
                      <a:pt x="14" y="1"/>
                    </a:cubicBezTo>
                    <a:cubicBezTo>
                      <a:pt x="13" y="1"/>
                      <a:pt x="13" y="1"/>
                      <a:pt x="13" y="1"/>
                    </a:cubicBezTo>
                    <a:cubicBezTo>
                      <a:pt x="14" y="1"/>
                      <a:pt x="14" y="1"/>
                      <a:pt x="14" y="1"/>
                    </a:cubicBezTo>
                    <a:cubicBezTo>
                      <a:pt x="15" y="1"/>
                      <a:pt x="15" y="1"/>
                      <a:pt x="15" y="1"/>
                    </a:cubicBezTo>
                    <a:cubicBezTo>
                      <a:pt x="15" y="1"/>
                      <a:pt x="15" y="2"/>
                      <a:pt x="14" y="3"/>
                    </a:cubicBezTo>
                    <a:cubicBezTo>
                      <a:pt x="13" y="3"/>
                      <a:pt x="13" y="4"/>
                      <a:pt x="13" y="4"/>
                    </a:cubicBezTo>
                    <a:cubicBezTo>
                      <a:pt x="13" y="5"/>
                      <a:pt x="14" y="6"/>
                      <a:pt x="14" y="7"/>
                    </a:cubicBezTo>
                    <a:cubicBezTo>
                      <a:pt x="14" y="8"/>
                      <a:pt x="14" y="8"/>
                      <a:pt x="14" y="8"/>
                    </a:cubicBezTo>
                    <a:cubicBezTo>
                      <a:pt x="14" y="8"/>
                      <a:pt x="14" y="8"/>
                      <a:pt x="14" y="8"/>
                    </a:cubicBezTo>
                    <a:cubicBezTo>
                      <a:pt x="14" y="9"/>
                      <a:pt x="14" y="9"/>
                      <a:pt x="14" y="9"/>
                    </a:cubicBezTo>
                    <a:cubicBezTo>
                      <a:pt x="15" y="9"/>
                      <a:pt x="15" y="8"/>
                      <a:pt x="15" y="7"/>
                    </a:cubicBezTo>
                    <a:cubicBezTo>
                      <a:pt x="14" y="5"/>
                      <a:pt x="12" y="5"/>
                      <a:pt x="14" y="3"/>
                    </a:cubicBezTo>
                    <a:cubicBezTo>
                      <a:pt x="16" y="1"/>
                      <a:pt x="16" y="1"/>
                      <a:pt x="14" y="0"/>
                    </a:cubicBezTo>
                    <a:close/>
                    <a:moveTo>
                      <a:pt x="2" y="0"/>
                    </a:moveTo>
                    <a:cubicBezTo>
                      <a:pt x="1" y="0"/>
                      <a:pt x="1" y="1"/>
                      <a:pt x="1" y="1"/>
                    </a:cubicBezTo>
                    <a:cubicBezTo>
                      <a:pt x="1" y="3"/>
                      <a:pt x="3" y="3"/>
                      <a:pt x="3" y="5"/>
                    </a:cubicBezTo>
                    <a:cubicBezTo>
                      <a:pt x="2" y="6"/>
                      <a:pt x="0" y="8"/>
                      <a:pt x="2" y="9"/>
                    </a:cubicBezTo>
                    <a:cubicBezTo>
                      <a:pt x="2" y="8"/>
                      <a:pt x="2" y="8"/>
                      <a:pt x="2" y="8"/>
                    </a:cubicBezTo>
                    <a:cubicBezTo>
                      <a:pt x="2" y="8"/>
                      <a:pt x="2" y="8"/>
                      <a:pt x="2" y="8"/>
                    </a:cubicBezTo>
                    <a:cubicBezTo>
                      <a:pt x="2" y="8"/>
                      <a:pt x="2" y="8"/>
                      <a:pt x="2" y="8"/>
                    </a:cubicBezTo>
                    <a:cubicBezTo>
                      <a:pt x="2" y="7"/>
                      <a:pt x="2" y="6"/>
                      <a:pt x="3" y="5"/>
                    </a:cubicBezTo>
                    <a:cubicBezTo>
                      <a:pt x="3" y="4"/>
                      <a:pt x="3" y="4"/>
                      <a:pt x="3" y="4"/>
                    </a:cubicBezTo>
                    <a:cubicBezTo>
                      <a:pt x="3" y="2"/>
                      <a:pt x="1" y="2"/>
                      <a:pt x="1" y="1"/>
                    </a:cubicBezTo>
                    <a:cubicBezTo>
                      <a:pt x="1" y="1"/>
                      <a:pt x="1" y="1"/>
                      <a:pt x="1" y="1"/>
                    </a:cubicBezTo>
                    <a:cubicBezTo>
                      <a:pt x="1" y="1"/>
                      <a:pt x="2" y="1"/>
                      <a:pt x="2" y="1"/>
                    </a:cubicBezTo>
                    <a:cubicBezTo>
                      <a:pt x="2" y="1"/>
                      <a:pt x="3" y="1"/>
                      <a:pt x="4" y="1"/>
                    </a:cubicBezTo>
                    <a:cubicBezTo>
                      <a:pt x="5" y="1"/>
                      <a:pt x="7" y="1"/>
                      <a:pt x="9" y="1"/>
                    </a:cubicBezTo>
                    <a:cubicBezTo>
                      <a:pt x="9" y="1"/>
                      <a:pt x="9" y="1"/>
                      <a:pt x="9" y="1"/>
                    </a:cubicBezTo>
                    <a:cubicBezTo>
                      <a:pt x="6"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5" name="Freeform 635"/>
              <p:cNvSpPr>
                <a:spLocks/>
              </p:cNvSpPr>
              <p:nvPr/>
            </p:nvSpPr>
            <p:spPr bwMode="auto">
              <a:xfrm>
                <a:off x="3062" y="1869"/>
                <a:ext cx="17" cy="11"/>
              </a:xfrm>
              <a:custGeom>
                <a:avLst/>
                <a:gdLst>
                  <a:gd name="T0" fmla="*/ 7 w 8"/>
                  <a:gd name="T1" fmla="*/ 3 h 5"/>
                  <a:gd name="T2" fmla="*/ 5 w 8"/>
                  <a:gd name="T3" fmla="*/ 3 h 5"/>
                  <a:gd name="T4" fmla="*/ 6 w 8"/>
                  <a:gd name="T5" fmla="*/ 1 h 5"/>
                  <a:gd name="T6" fmla="*/ 6 w 8"/>
                  <a:gd name="T7" fmla="*/ 1 h 5"/>
                  <a:gd name="T8" fmla="*/ 7 w 8"/>
                  <a:gd name="T9" fmla="*/ 0 h 5"/>
                  <a:gd name="T10" fmla="*/ 6 w 8"/>
                  <a:gd name="T11" fmla="*/ 0 h 5"/>
                  <a:gd name="T12" fmla="*/ 4 w 8"/>
                  <a:gd name="T13" fmla="*/ 0 h 5"/>
                  <a:gd name="T14" fmla="*/ 2 w 8"/>
                  <a:gd name="T15" fmla="*/ 0 h 5"/>
                  <a:gd name="T16" fmla="*/ 1 w 8"/>
                  <a:gd name="T17" fmla="*/ 0 h 5"/>
                  <a:gd name="T18" fmla="*/ 0 w 8"/>
                  <a:gd name="T19" fmla="*/ 0 h 5"/>
                  <a:gd name="T20" fmla="*/ 1 w 8"/>
                  <a:gd name="T21" fmla="*/ 1 h 5"/>
                  <a:gd name="T22" fmla="*/ 3 w 8"/>
                  <a:gd name="T23" fmla="*/ 2 h 5"/>
                  <a:gd name="T24" fmla="*/ 3 w 8"/>
                  <a:gd name="T25" fmla="*/ 3 h 5"/>
                  <a:gd name="T26" fmla="*/ 2 w 8"/>
                  <a:gd name="T27" fmla="*/ 3 h 5"/>
                  <a:gd name="T28" fmla="*/ 1 w 8"/>
                  <a:gd name="T29" fmla="*/ 3 h 5"/>
                  <a:gd name="T30" fmla="*/ 1 w 8"/>
                  <a:gd name="T31" fmla="*/ 5 h 5"/>
                  <a:gd name="T32" fmla="*/ 5 w 8"/>
                  <a:gd name="T33" fmla="*/ 5 h 5"/>
                  <a:gd name="T34" fmla="*/ 8 w 8"/>
                  <a:gd name="T35" fmla="*/ 4 h 5"/>
                  <a:gd name="T36" fmla="*/ 7 w 8"/>
                  <a:gd name="T37" fmla="*/ 4 h 5"/>
                  <a:gd name="T38" fmla="*/ 7 w 8"/>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5">
                    <a:moveTo>
                      <a:pt x="7" y="3"/>
                    </a:moveTo>
                    <a:cubicBezTo>
                      <a:pt x="6" y="3"/>
                      <a:pt x="6" y="3"/>
                      <a:pt x="5" y="3"/>
                    </a:cubicBezTo>
                    <a:cubicBezTo>
                      <a:pt x="5" y="2"/>
                      <a:pt x="5" y="1"/>
                      <a:pt x="6" y="1"/>
                    </a:cubicBezTo>
                    <a:cubicBezTo>
                      <a:pt x="6" y="1"/>
                      <a:pt x="6" y="1"/>
                      <a:pt x="6" y="1"/>
                    </a:cubicBezTo>
                    <a:cubicBezTo>
                      <a:pt x="7" y="0"/>
                      <a:pt x="7" y="0"/>
                      <a:pt x="7" y="0"/>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1"/>
                      <a:pt x="3" y="2"/>
                    </a:cubicBezTo>
                    <a:cubicBezTo>
                      <a:pt x="3" y="3"/>
                      <a:pt x="3" y="3"/>
                      <a:pt x="3" y="3"/>
                    </a:cubicBezTo>
                    <a:cubicBezTo>
                      <a:pt x="3" y="3"/>
                      <a:pt x="2" y="3"/>
                      <a:pt x="2" y="3"/>
                    </a:cubicBezTo>
                    <a:cubicBezTo>
                      <a:pt x="1" y="3"/>
                      <a:pt x="1" y="3"/>
                      <a:pt x="1" y="3"/>
                    </a:cubicBezTo>
                    <a:cubicBezTo>
                      <a:pt x="0" y="4"/>
                      <a:pt x="1" y="5"/>
                      <a:pt x="1" y="5"/>
                    </a:cubicBezTo>
                    <a:cubicBezTo>
                      <a:pt x="2" y="5"/>
                      <a:pt x="3" y="5"/>
                      <a:pt x="5" y="5"/>
                    </a:cubicBezTo>
                    <a:cubicBezTo>
                      <a:pt x="6" y="4"/>
                      <a:pt x="8" y="5"/>
                      <a:pt x="8" y="4"/>
                    </a:cubicBezTo>
                    <a:cubicBezTo>
                      <a:pt x="8" y="4"/>
                      <a:pt x="8" y="4"/>
                      <a:pt x="7" y="4"/>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6" name="Freeform 636"/>
              <p:cNvSpPr>
                <a:spLocks/>
              </p:cNvSpPr>
              <p:nvPr/>
            </p:nvSpPr>
            <p:spPr bwMode="auto">
              <a:xfrm>
                <a:off x="3056" y="1861"/>
                <a:ext cx="30" cy="6"/>
              </a:xfrm>
              <a:custGeom>
                <a:avLst/>
                <a:gdLst>
                  <a:gd name="T0" fmla="*/ 1 w 14"/>
                  <a:gd name="T1" fmla="*/ 2 h 3"/>
                  <a:gd name="T2" fmla="*/ 2 w 14"/>
                  <a:gd name="T3" fmla="*/ 1 h 3"/>
                  <a:gd name="T4" fmla="*/ 12 w 14"/>
                  <a:gd name="T5" fmla="*/ 1 h 3"/>
                  <a:gd name="T6" fmla="*/ 13 w 14"/>
                  <a:gd name="T7" fmla="*/ 2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1"/>
                    </a:cubicBezTo>
                    <a:cubicBezTo>
                      <a:pt x="3" y="0"/>
                      <a:pt x="12" y="0"/>
                      <a:pt x="12" y="1"/>
                    </a:cubicBezTo>
                    <a:cubicBezTo>
                      <a:pt x="14" y="1"/>
                      <a:pt x="14" y="2"/>
                      <a:pt x="13" y="2"/>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7" name="Freeform 637"/>
              <p:cNvSpPr>
                <a:spLocks/>
              </p:cNvSpPr>
              <p:nvPr/>
            </p:nvSpPr>
            <p:spPr bwMode="auto">
              <a:xfrm>
                <a:off x="3058" y="1861"/>
                <a:ext cx="26" cy="6"/>
              </a:xfrm>
              <a:custGeom>
                <a:avLst/>
                <a:gdLst>
                  <a:gd name="T0" fmla="*/ 0 w 12"/>
                  <a:gd name="T1" fmla="*/ 2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0 h 3"/>
                  <a:gd name="T16" fmla="*/ 1 w 12"/>
                  <a:gd name="T17" fmla="*/ 1 h 3"/>
                  <a:gd name="T18" fmla="*/ 0 w 12"/>
                  <a:gd name="T19" fmla="*/ 2 h 3"/>
                  <a:gd name="T20" fmla="*/ 0 w 12"/>
                  <a:gd name="T21" fmla="*/ 2 h 3"/>
                  <a:gd name="T22" fmla="*/ 0 w 12"/>
                  <a:gd name="T23" fmla="*/ 2 h 3"/>
                  <a:gd name="T24" fmla="*/ 0 w 12"/>
                  <a:gd name="T25" fmla="*/ 2 h 3"/>
                  <a:gd name="T26" fmla="*/ 0 w 12"/>
                  <a:gd name="T27" fmla="*/ 2 h 3"/>
                  <a:gd name="T28" fmla="*/ 0 w 12"/>
                  <a:gd name="T29" fmla="*/ 1 h 3"/>
                  <a:gd name="T30" fmla="*/ 5 w 12"/>
                  <a:gd name="T31" fmla="*/ 0 h 3"/>
                  <a:gd name="T32" fmla="*/ 11 w 12"/>
                  <a:gd name="T33" fmla="*/ 1 h 3"/>
                  <a:gd name="T34" fmla="*/ 12 w 12"/>
                  <a:gd name="T35" fmla="*/ 2 h 3"/>
                  <a:gd name="T36" fmla="*/ 12 w 12"/>
                  <a:gd name="T37" fmla="*/ 3 h 3"/>
                  <a:gd name="T38" fmla="*/ 9 w 12"/>
                  <a:gd name="T39" fmla="*/ 3 h 3"/>
                  <a:gd name="T40" fmla="*/ 0 w 12"/>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2"/>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1"/>
                      <a:pt x="12" y="1"/>
                      <a:pt x="11" y="1"/>
                    </a:cubicBezTo>
                    <a:cubicBezTo>
                      <a:pt x="11" y="1"/>
                      <a:pt x="8" y="0"/>
                      <a:pt x="5" y="0"/>
                    </a:cubicBezTo>
                    <a:cubicBezTo>
                      <a:pt x="3" y="0"/>
                      <a:pt x="1" y="1"/>
                      <a:pt x="1"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1" y="0"/>
                      <a:pt x="3" y="0"/>
                      <a:pt x="5" y="0"/>
                    </a:cubicBezTo>
                    <a:cubicBezTo>
                      <a:pt x="8" y="0"/>
                      <a:pt x="11" y="0"/>
                      <a:pt x="11" y="1"/>
                    </a:cubicBezTo>
                    <a:cubicBezTo>
                      <a:pt x="12" y="1"/>
                      <a:pt x="12" y="1"/>
                      <a:pt x="12" y="2"/>
                    </a:cubicBezTo>
                    <a:cubicBezTo>
                      <a:pt x="12" y="2"/>
                      <a:pt x="12" y="2"/>
                      <a:pt x="12" y="3"/>
                    </a:cubicBezTo>
                    <a:cubicBezTo>
                      <a:pt x="11" y="3"/>
                      <a:pt x="10" y="3"/>
                      <a:pt x="9" y="3"/>
                    </a:cubicBezTo>
                    <a:cubicBezTo>
                      <a:pt x="6" y="3"/>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8" name="Freeform 638"/>
              <p:cNvSpPr>
                <a:spLocks noEditPoints="1"/>
              </p:cNvSpPr>
              <p:nvPr/>
            </p:nvSpPr>
            <p:spPr bwMode="auto">
              <a:xfrm>
                <a:off x="3058" y="1861"/>
                <a:ext cx="26" cy="4"/>
              </a:xfrm>
              <a:custGeom>
                <a:avLst/>
                <a:gdLst>
                  <a:gd name="T0" fmla="*/ 3 w 12"/>
                  <a:gd name="T1" fmla="*/ 2 h 2"/>
                  <a:gd name="T2" fmla="*/ 1 w 12"/>
                  <a:gd name="T3" fmla="*/ 2 h 2"/>
                  <a:gd name="T4" fmla="*/ 2 w 12"/>
                  <a:gd name="T5" fmla="*/ 1 h 2"/>
                  <a:gd name="T6" fmla="*/ 3 w 12"/>
                  <a:gd name="T7" fmla="*/ 1 h 2"/>
                  <a:gd name="T8" fmla="*/ 7 w 12"/>
                  <a:gd name="T9" fmla="*/ 1 h 2"/>
                  <a:gd name="T10" fmla="*/ 11 w 12"/>
                  <a:gd name="T11" fmla="*/ 1 h 2"/>
                  <a:gd name="T12" fmla="*/ 10 w 12"/>
                  <a:gd name="T13" fmla="*/ 2 h 2"/>
                  <a:gd name="T14" fmla="*/ 8 w 12"/>
                  <a:gd name="T15" fmla="*/ 2 h 2"/>
                  <a:gd name="T16" fmla="*/ 7 w 12"/>
                  <a:gd name="T17" fmla="*/ 2 h 2"/>
                  <a:gd name="T18" fmla="*/ 5 w 12"/>
                  <a:gd name="T19" fmla="*/ 2 h 2"/>
                  <a:gd name="T20" fmla="*/ 3 w 12"/>
                  <a:gd name="T21" fmla="*/ 2 h 2"/>
                  <a:gd name="T22" fmla="*/ 5 w 12"/>
                  <a:gd name="T23" fmla="*/ 0 h 2"/>
                  <a:gd name="T24" fmla="*/ 1 w 12"/>
                  <a:gd name="T25" fmla="*/ 1 h 2"/>
                  <a:gd name="T26" fmla="*/ 0 w 12"/>
                  <a:gd name="T27" fmla="*/ 2 h 2"/>
                  <a:gd name="T28" fmla="*/ 0 w 12"/>
                  <a:gd name="T29" fmla="*/ 2 h 2"/>
                  <a:gd name="T30" fmla="*/ 9 w 12"/>
                  <a:gd name="T31" fmla="*/ 2 h 2"/>
                  <a:gd name="T32" fmla="*/ 9 w 12"/>
                  <a:gd name="T33" fmla="*/ 2 h 2"/>
                  <a:gd name="T34" fmla="*/ 11 w 12"/>
                  <a:gd name="T35" fmla="*/ 2 h 2"/>
                  <a:gd name="T36" fmla="*/ 12 w 12"/>
                  <a:gd name="T37" fmla="*/ 2 h 2"/>
                  <a:gd name="T38" fmla="*/ 11 w 12"/>
                  <a:gd name="T39" fmla="*/ 1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2"/>
                    </a:moveTo>
                    <a:cubicBezTo>
                      <a:pt x="2" y="2"/>
                      <a:pt x="1" y="2"/>
                      <a:pt x="1" y="2"/>
                    </a:cubicBezTo>
                    <a:cubicBezTo>
                      <a:pt x="1" y="2"/>
                      <a:pt x="1" y="1"/>
                      <a:pt x="2" y="1"/>
                    </a:cubicBezTo>
                    <a:cubicBezTo>
                      <a:pt x="3" y="1"/>
                      <a:pt x="3" y="1"/>
                      <a:pt x="3" y="1"/>
                    </a:cubicBezTo>
                    <a:cubicBezTo>
                      <a:pt x="4" y="1"/>
                      <a:pt x="5" y="1"/>
                      <a:pt x="7" y="1"/>
                    </a:cubicBezTo>
                    <a:cubicBezTo>
                      <a:pt x="9" y="1"/>
                      <a:pt x="11" y="1"/>
                      <a:pt x="11" y="1"/>
                    </a:cubicBezTo>
                    <a:cubicBezTo>
                      <a:pt x="11" y="2"/>
                      <a:pt x="11" y="2"/>
                      <a:pt x="10" y="2"/>
                    </a:cubicBezTo>
                    <a:cubicBezTo>
                      <a:pt x="10" y="2"/>
                      <a:pt x="9" y="2"/>
                      <a:pt x="8" y="2"/>
                    </a:cubicBezTo>
                    <a:cubicBezTo>
                      <a:pt x="7" y="2"/>
                      <a:pt x="7" y="2"/>
                      <a:pt x="7" y="2"/>
                    </a:cubicBezTo>
                    <a:cubicBezTo>
                      <a:pt x="6" y="2"/>
                      <a:pt x="6" y="2"/>
                      <a:pt x="5" y="2"/>
                    </a:cubicBezTo>
                    <a:cubicBezTo>
                      <a:pt x="4" y="2"/>
                      <a:pt x="4" y="2"/>
                      <a:pt x="3" y="2"/>
                    </a:cubicBezTo>
                    <a:close/>
                    <a:moveTo>
                      <a:pt x="5" y="0"/>
                    </a:moveTo>
                    <a:cubicBezTo>
                      <a:pt x="3" y="0"/>
                      <a:pt x="1" y="1"/>
                      <a:pt x="1" y="1"/>
                    </a:cubicBezTo>
                    <a:cubicBezTo>
                      <a:pt x="0" y="1"/>
                      <a:pt x="0" y="1"/>
                      <a:pt x="0" y="2"/>
                    </a:cubicBezTo>
                    <a:cubicBezTo>
                      <a:pt x="0" y="2"/>
                      <a:pt x="0" y="2"/>
                      <a:pt x="0" y="2"/>
                    </a:cubicBezTo>
                    <a:cubicBezTo>
                      <a:pt x="1" y="2"/>
                      <a:pt x="6" y="2"/>
                      <a:pt x="9" y="2"/>
                    </a:cubicBezTo>
                    <a:cubicBezTo>
                      <a:pt x="9" y="2"/>
                      <a:pt x="9" y="2"/>
                      <a:pt x="9" y="2"/>
                    </a:cubicBezTo>
                    <a:cubicBezTo>
                      <a:pt x="10" y="2"/>
                      <a:pt x="11" y="2"/>
                      <a:pt x="11" y="2"/>
                    </a:cubicBezTo>
                    <a:cubicBezTo>
                      <a:pt x="12" y="2"/>
                      <a:pt x="12" y="2"/>
                      <a:pt x="12" y="2"/>
                    </a:cubicBezTo>
                    <a:cubicBezTo>
                      <a:pt x="12" y="1"/>
                      <a:pt x="12" y="1"/>
                      <a:pt x="11" y="1"/>
                    </a:cubicBezTo>
                    <a:cubicBezTo>
                      <a:pt x="11" y="1"/>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9" name="Freeform 639"/>
              <p:cNvSpPr>
                <a:spLocks noEditPoints="1"/>
              </p:cNvSpPr>
              <p:nvPr/>
            </p:nvSpPr>
            <p:spPr bwMode="auto">
              <a:xfrm>
                <a:off x="3056" y="1861"/>
                <a:ext cx="30" cy="6"/>
              </a:xfrm>
              <a:custGeom>
                <a:avLst/>
                <a:gdLst>
                  <a:gd name="T0" fmla="*/ 1 w 14"/>
                  <a:gd name="T1" fmla="*/ 2 h 3"/>
                  <a:gd name="T2" fmla="*/ 1 w 14"/>
                  <a:gd name="T3" fmla="*/ 2 h 3"/>
                  <a:gd name="T4" fmla="*/ 2 w 14"/>
                  <a:gd name="T5" fmla="*/ 1 h 3"/>
                  <a:gd name="T6" fmla="*/ 6 w 14"/>
                  <a:gd name="T7" fmla="*/ 0 h 3"/>
                  <a:gd name="T8" fmla="*/ 6 w 14"/>
                  <a:gd name="T9" fmla="*/ 0 h 3"/>
                  <a:gd name="T10" fmla="*/ 6 w 14"/>
                  <a:gd name="T11" fmla="*/ 0 h 3"/>
                  <a:gd name="T12" fmla="*/ 12 w 14"/>
                  <a:gd name="T13" fmla="*/ 1 h 3"/>
                  <a:gd name="T14" fmla="*/ 13 w 14"/>
                  <a:gd name="T15" fmla="*/ 2 h 3"/>
                  <a:gd name="T16" fmla="*/ 12 w 14"/>
                  <a:gd name="T17" fmla="*/ 2 h 3"/>
                  <a:gd name="T18" fmla="*/ 10 w 14"/>
                  <a:gd name="T19" fmla="*/ 2 h 3"/>
                  <a:gd name="T20" fmla="*/ 10 w 14"/>
                  <a:gd name="T21" fmla="*/ 2 h 3"/>
                  <a:gd name="T22" fmla="*/ 1 w 14"/>
                  <a:gd name="T23" fmla="*/ 2 h 3"/>
                  <a:gd name="T24" fmla="*/ 6 w 14"/>
                  <a:gd name="T25" fmla="*/ 0 h 3"/>
                  <a:gd name="T26" fmla="*/ 2 w 14"/>
                  <a:gd name="T27" fmla="*/ 1 h 3"/>
                  <a:gd name="T28" fmla="*/ 1 w 14"/>
                  <a:gd name="T29" fmla="*/ 2 h 3"/>
                  <a:gd name="T30" fmla="*/ 10 w 14"/>
                  <a:gd name="T31" fmla="*/ 3 h 3"/>
                  <a:gd name="T32" fmla="*/ 13 w 14"/>
                  <a:gd name="T33" fmla="*/ 2 h 3"/>
                  <a:gd name="T34" fmla="*/ 12 w 14"/>
                  <a:gd name="T35" fmla="*/ 1 h 3"/>
                  <a:gd name="T36" fmla="*/ 6 w 1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3">
                    <a:moveTo>
                      <a:pt x="1" y="2"/>
                    </a:moveTo>
                    <a:cubicBezTo>
                      <a:pt x="1" y="2"/>
                      <a:pt x="1" y="2"/>
                      <a:pt x="1" y="2"/>
                    </a:cubicBezTo>
                    <a:cubicBezTo>
                      <a:pt x="1" y="1"/>
                      <a:pt x="1" y="1"/>
                      <a:pt x="2" y="1"/>
                    </a:cubicBezTo>
                    <a:cubicBezTo>
                      <a:pt x="2" y="1"/>
                      <a:pt x="4" y="0"/>
                      <a:pt x="6" y="0"/>
                    </a:cubicBezTo>
                    <a:cubicBezTo>
                      <a:pt x="6" y="0"/>
                      <a:pt x="6" y="0"/>
                      <a:pt x="6" y="0"/>
                    </a:cubicBezTo>
                    <a:cubicBezTo>
                      <a:pt x="6" y="0"/>
                      <a:pt x="6" y="0"/>
                      <a:pt x="6" y="0"/>
                    </a:cubicBezTo>
                    <a:cubicBezTo>
                      <a:pt x="9" y="0"/>
                      <a:pt x="12" y="1"/>
                      <a:pt x="12" y="1"/>
                    </a:cubicBezTo>
                    <a:cubicBezTo>
                      <a:pt x="13" y="1"/>
                      <a:pt x="13" y="1"/>
                      <a:pt x="13" y="2"/>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1"/>
                    </a:cubicBezTo>
                    <a:cubicBezTo>
                      <a:pt x="0" y="1"/>
                      <a:pt x="1" y="2"/>
                      <a:pt x="1" y="2"/>
                    </a:cubicBezTo>
                    <a:cubicBezTo>
                      <a:pt x="2" y="2"/>
                      <a:pt x="7" y="3"/>
                      <a:pt x="10" y="3"/>
                    </a:cubicBezTo>
                    <a:cubicBezTo>
                      <a:pt x="11" y="3"/>
                      <a:pt x="12" y="2"/>
                      <a:pt x="13" y="2"/>
                    </a:cubicBezTo>
                    <a:cubicBezTo>
                      <a:pt x="14" y="2"/>
                      <a:pt x="14" y="1"/>
                      <a:pt x="12" y="1"/>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0" name="Freeform 640"/>
              <p:cNvSpPr>
                <a:spLocks/>
              </p:cNvSpPr>
              <p:nvPr/>
            </p:nvSpPr>
            <p:spPr bwMode="auto">
              <a:xfrm>
                <a:off x="3062" y="1863"/>
                <a:ext cx="17" cy="2"/>
              </a:xfrm>
              <a:custGeom>
                <a:avLst/>
                <a:gdLst>
                  <a:gd name="T0" fmla="*/ 1 w 8"/>
                  <a:gd name="T1" fmla="*/ 0 h 1"/>
                  <a:gd name="T2" fmla="*/ 3 w 8"/>
                  <a:gd name="T3" fmla="*/ 0 h 1"/>
                  <a:gd name="T4" fmla="*/ 8 w 8"/>
                  <a:gd name="T5" fmla="*/ 0 h 1"/>
                  <a:gd name="T6" fmla="*/ 6 w 8"/>
                  <a:gd name="T7" fmla="*/ 1 h 1"/>
                  <a:gd name="T8" fmla="*/ 3 w 8"/>
                  <a:gd name="T9" fmla="*/ 1 h 1"/>
                  <a:gd name="T10" fmla="*/ 0 w 8"/>
                  <a:gd name="T11" fmla="*/ 1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1"/>
                      <a:pt x="8" y="1"/>
                      <a:pt x="6" y="1"/>
                    </a:cubicBezTo>
                    <a:cubicBezTo>
                      <a:pt x="5" y="1"/>
                      <a:pt x="4" y="0"/>
                      <a:pt x="3" y="1"/>
                    </a:cubicBezTo>
                    <a:cubicBezTo>
                      <a:pt x="2" y="1"/>
                      <a:pt x="1" y="1"/>
                      <a:pt x="0" y="1"/>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1" name="Freeform 641"/>
              <p:cNvSpPr>
                <a:spLocks/>
              </p:cNvSpPr>
              <p:nvPr/>
            </p:nvSpPr>
            <p:spPr bwMode="auto">
              <a:xfrm>
                <a:off x="3026" y="1882"/>
                <a:ext cx="87" cy="17"/>
              </a:xfrm>
              <a:custGeom>
                <a:avLst/>
                <a:gdLst>
                  <a:gd name="T0" fmla="*/ 6 w 41"/>
                  <a:gd name="T1" fmla="*/ 5 h 8"/>
                  <a:gd name="T2" fmla="*/ 21 w 41"/>
                  <a:gd name="T3" fmla="*/ 8 h 8"/>
                  <a:gd name="T4" fmla="*/ 35 w 41"/>
                  <a:gd name="T5" fmla="*/ 5 h 8"/>
                  <a:gd name="T6" fmla="*/ 40 w 41"/>
                  <a:gd name="T7" fmla="*/ 0 h 8"/>
                  <a:gd name="T8" fmla="*/ 32 w 41"/>
                  <a:gd name="T9" fmla="*/ 2 h 8"/>
                  <a:gd name="T10" fmla="*/ 26 w 41"/>
                  <a:gd name="T11" fmla="*/ 3 h 8"/>
                  <a:gd name="T12" fmla="*/ 20 w 41"/>
                  <a:gd name="T13" fmla="*/ 3 h 8"/>
                  <a:gd name="T14" fmla="*/ 15 w 41"/>
                  <a:gd name="T15" fmla="*/ 3 h 8"/>
                  <a:gd name="T16" fmla="*/ 9 w 41"/>
                  <a:gd name="T17" fmla="*/ 2 h 8"/>
                  <a:gd name="T18" fmla="*/ 2 w 41"/>
                  <a:gd name="T19" fmla="*/ 0 h 8"/>
                  <a:gd name="T20" fmla="*/ 6 w 41"/>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8">
                    <a:moveTo>
                      <a:pt x="6" y="5"/>
                    </a:moveTo>
                    <a:cubicBezTo>
                      <a:pt x="11" y="8"/>
                      <a:pt x="17" y="8"/>
                      <a:pt x="21" y="8"/>
                    </a:cubicBezTo>
                    <a:cubicBezTo>
                      <a:pt x="24" y="8"/>
                      <a:pt x="30" y="8"/>
                      <a:pt x="35" y="5"/>
                    </a:cubicBezTo>
                    <a:cubicBezTo>
                      <a:pt x="41" y="3"/>
                      <a:pt x="41" y="1"/>
                      <a:pt x="40" y="0"/>
                    </a:cubicBezTo>
                    <a:cubicBezTo>
                      <a:pt x="38" y="0"/>
                      <a:pt x="35" y="1"/>
                      <a:pt x="32" y="2"/>
                    </a:cubicBezTo>
                    <a:cubicBezTo>
                      <a:pt x="29" y="3"/>
                      <a:pt x="26" y="3"/>
                      <a:pt x="26" y="3"/>
                    </a:cubicBezTo>
                    <a:cubicBezTo>
                      <a:pt x="23" y="3"/>
                      <a:pt x="21" y="3"/>
                      <a:pt x="20" y="3"/>
                    </a:cubicBezTo>
                    <a:cubicBezTo>
                      <a:pt x="18" y="3"/>
                      <a:pt x="17" y="3"/>
                      <a:pt x="15" y="3"/>
                    </a:cubicBezTo>
                    <a:cubicBezTo>
                      <a:pt x="15" y="3"/>
                      <a:pt x="12" y="3"/>
                      <a:pt x="9" y="2"/>
                    </a:cubicBezTo>
                    <a:cubicBezTo>
                      <a:pt x="6" y="1"/>
                      <a:pt x="4" y="0"/>
                      <a:pt x="2" y="0"/>
                    </a:cubicBezTo>
                    <a:cubicBezTo>
                      <a:pt x="0" y="1"/>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2" name="Freeform 642"/>
              <p:cNvSpPr>
                <a:spLocks noEditPoints="1"/>
              </p:cNvSpPr>
              <p:nvPr/>
            </p:nvSpPr>
            <p:spPr bwMode="auto">
              <a:xfrm>
                <a:off x="3028" y="1882"/>
                <a:ext cx="85" cy="17"/>
              </a:xfrm>
              <a:custGeom>
                <a:avLst/>
                <a:gdLst>
                  <a:gd name="T0" fmla="*/ 1 w 40"/>
                  <a:gd name="T1" fmla="*/ 0 h 8"/>
                  <a:gd name="T2" fmla="*/ 9 w 40"/>
                  <a:gd name="T3" fmla="*/ 2 h 8"/>
                  <a:gd name="T4" fmla="*/ 13 w 40"/>
                  <a:gd name="T5" fmla="*/ 3 h 8"/>
                  <a:gd name="T6" fmla="*/ 14 w 40"/>
                  <a:gd name="T7" fmla="*/ 3 h 8"/>
                  <a:gd name="T8" fmla="*/ 16 w 40"/>
                  <a:gd name="T9" fmla="*/ 3 h 8"/>
                  <a:gd name="T10" fmla="*/ 19 w 40"/>
                  <a:gd name="T11" fmla="*/ 3 h 8"/>
                  <a:gd name="T12" fmla="*/ 21 w 40"/>
                  <a:gd name="T13" fmla="*/ 3 h 8"/>
                  <a:gd name="T14" fmla="*/ 25 w 40"/>
                  <a:gd name="T15" fmla="*/ 3 h 8"/>
                  <a:gd name="T16" fmla="*/ 26 w 40"/>
                  <a:gd name="T17" fmla="*/ 3 h 8"/>
                  <a:gd name="T18" fmla="*/ 31 w 40"/>
                  <a:gd name="T19" fmla="*/ 2 h 8"/>
                  <a:gd name="T20" fmla="*/ 38 w 40"/>
                  <a:gd name="T21" fmla="*/ 0 h 8"/>
                  <a:gd name="T22" fmla="*/ 39 w 40"/>
                  <a:gd name="T23" fmla="*/ 0 h 8"/>
                  <a:gd name="T24" fmla="*/ 40 w 40"/>
                  <a:gd name="T25" fmla="*/ 1 h 8"/>
                  <a:gd name="T26" fmla="*/ 35 w 40"/>
                  <a:gd name="T27" fmla="*/ 6 h 8"/>
                  <a:gd name="T28" fmla="*/ 22 w 40"/>
                  <a:gd name="T29" fmla="*/ 8 h 8"/>
                  <a:gd name="T30" fmla="*/ 20 w 40"/>
                  <a:gd name="T31" fmla="*/ 8 h 8"/>
                  <a:gd name="T32" fmla="*/ 18 w 40"/>
                  <a:gd name="T33" fmla="*/ 8 h 8"/>
                  <a:gd name="T34" fmla="*/ 5 w 40"/>
                  <a:gd name="T35" fmla="*/ 6 h 8"/>
                  <a:gd name="T36" fmla="*/ 5 w 40"/>
                  <a:gd name="T37" fmla="*/ 5 h 8"/>
                  <a:gd name="T38" fmla="*/ 5 w 40"/>
                  <a:gd name="T39" fmla="*/ 6 h 8"/>
                  <a:gd name="T40" fmla="*/ 0 w 40"/>
                  <a:gd name="T41" fmla="*/ 1 h 8"/>
                  <a:gd name="T42" fmla="*/ 1 w 40"/>
                  <a:gd name="T43" fmla="*/ 0 h 8"/>
                  <a:gd name="T44" fmla="*/ 1 w 40"/>
                  <a:gd name="T45" fmla="*/ 0 h 8"/>
                  <a:gd name="T46" fmla="*/ 8 w 40"/>
                  <a:gd name="T47" fmla="*/ 2 h 8"/>
                  <a:gd name="T48" fmla="*/ 1 w 40"/>
                  <a:gd name="T49" fmla="*/ 1 h 8"/>
                  <a:gd name="T50" fmla="*/ 1 w 40"/>
                  <a:gd name="T51" fmla="*/ 1 h 8"/>
                  <a:gd name="T52" fmla="*/ 1 w 40"/>
                  <a:gd name="T53" fmla="*/ 1 h 8"/>
                  <a:gd name="T54" fmla="*/ 6 w 40"/>
                  <a:gd name="T55" fmla="*/ 5 h 8"/>
                  <a:gd name="T56" fmla="*/ 18 w 40"/>
                  <a:gd name="T57" fmla="*/ 7 h 8"/>
                  <a:gd name="T58" fmla="*/ 20 w 40"/>
                  <a:gd name="T59" fmla="*/ 7 h 8"/>
                  <a:gd name="T60" fmla="*/ 22 w 40"/>
                  <a:gd name="T61" fmla="*/ 7 h 8"/>
                  <a:gd name="T62" fmla="*/ 34 w 40"/>
                  <a:gd name="T63" fmla="*/ 5 h 8"/>
                  <a:gd name="T64" fmla="*/ 39 w 40"/>
                  <a:gd name="T65" fmla="*/ 1 h 8"/>
                  <a:gd name="T66" fmla="*/ 39 w 40"/>
                  <a:gd name="T67" fmla="*/ 1 h 8"/>
                  <a:gd name="T68" fmla="*/ 38 w 40"/>
                  <a:gd name="T69" fmla="*/ 1 h 8"/>
                  <a:gd name="T70" fmla="*/ 32 w 40"/>
                  <a:gd name="T71" fmla="*/ 2 h 8"/>
                  <a:gd name="T72" fmla="*/ 26 w 40"/>
                  <a:gd name="T73" fmla="*/ 3 h 8"/>
                  <a:gd name="T74" fmla="*/ 25 w 40"/>
                  <a:gd name="T75" fmla="*/ 3 h 8"/>
                  <a:gd name="T76" fmla="*/ 21 w 40"/>
                  <a:gd name="T77" fmla="*/ 3 h 8"/>
                  <a:gd name="T78" fmla="*/ 19 w 40"/>
                  <a:gd name="T79" fmla="*/ 3 h 8"/>
                  <a:gd name="T80" fmla="*/ 16 w 40"/>
                  <a:gd name="T81" fmla="*/ 3 h 8"/>
                  <a:gd name="T82" fmla="*/ 15 w 40"/>
                  <a:gd name="T83" fmla="*/ 3 h 8"/>
                  <a:gd name="T84" fmla="*/ 13 w 40"/>
                  <a:gd name="T85" fmla="*/ 3 h 8"/>
                  <a:gd name="T86" fmla="*/ 8 w 40"/>
                  <a:gd name="T8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
                    <a:moveTo>
                      <a:pt x="1" y="0"/>
                    </a:moveTo>
                    <a:cubicBezTo>
                      <a:pt x="3" y="0"/>
                      <a:pt x="6" y="1"/>
                      <a:pt x="9" y="2"/>
                    </a:cubicBezTo>
                    <a:cubicBezTo>
                      <a:pt x="10" y="3"/>
                      <a:pt x="12" y="3"/>
                      <a:pt x="13" y="3"/>
                    </a:cubicBezTo>
                    <a:cubicBezTo>
                      <a:pt x="14" y="3"/>
                      <a:pt x="14" y="3"/>
                      <a:pt x="14" y="3"/>
                    </a:cubicBezTo>
                    <a:cubicBezTo>
                      <a:pt x="15" y="3"/>
                      <a:pt x="15" y="3"/>
                      <a:pt x="16" y="3"/>
                    </a:cubicBezTo>
                    <a:cubicBezTo>
                      <a:pt x="17" y="3"/>
                      <a:pt x="18" y="3"/>
                      <a:pt x="19" y="3"/>
                    </a:cubicBezTo>
                    <a:cubicBezTo>
                      <a:pt x="19" y="3"/>
                      <a:pt x="20" y="3"/>
                      <a:pt x="21" y="3"/>
                    </a:cubicBezTo>
                    <a:cubicBezTo>
                      <a:pt x="22" y="3"/>
                      <a:pt x="24" y="3"/>
                      <a:pt x="25" y="3"/>
                    </a:cubicBezTo>
                    <a:cubicBezTo>
                      <a:pt x="25" y="3"/>
                      <a:pt x="25" y="3"/>
                      <a:pt x="26" y="3"/>
                    </a:cubicBezTo>
                    <a:cubicBezTo>
                      <a:pt x="27" y="3"/>
                      <a:pt x="29" y="3"/>
                      <a:pt x="31" y="2"/>
                    </a:cubicBezTo>
                    <a:cubicBezTo>
                      <a:pt x="34" y="1"/>
                      <a:pt x="36" y="0"/>
                      <a:pt x="38" y="0"/>
                    </a:cubicBezTo>
                    <a:cubicBezTo>
                      <a:pt x="39" y="0"/>
                      <a:pt x="39" y="0"/>
                      <a:pt x="39" y="0"/>
                    </a:cubicBezTo>
                    <a:cubicBezTo>
                      <a:pt x="40" y="0"/>
                      <a:pt x="40" y="1"/>
                      <a:pt x="40" y="1"/>
                    </a:cubicBezTo>
                    <a:cubicBezTo>
                      <a:pt x="40" y="2"/>
                      <a:pt x="39" y="4"/>
                      <a:pt x="35" y="6"/>
                    </a:cubicBezTo>
                    <a:cubicBezTo>
                      <a:pt x="30" y="8"/>
                      <a:pt x="26" y="8"/>
                      <a:pt x="22" y="8"/>
                    </a:cubicBezTo>
                    <a:cubicBezTo>
                      <a:pt x="21" y="8"/>
                      <a:pt x="20" y="8"/>
                      <a:pt x="20" y="8"/>
                    </a:cubicBezTo>
                    <a:cubicBezTo>
                      <a:pt x="19" y="8"/>
                      <a:pt x="18" y="8"/>
                      <a:pt x="18" y="8"/>
                    </a:cubicBezTo>
                    <a:cubicBezTo>
                      <a:pt x="14" y="8"/>
                      <a:pt x="9" y="8"/>
                      <a:pt x="5" y="6"/>
                    </a:cubicBezTo>
                    <a:cubicBezTo>
                      <a:pt x="5" y="5"/>
                      <a:pt x="5" y="5"/>
                      <a:pt x="5" y="5"/>
                    </a:cubicBezTo>
                    <a:cubicBezTo>
                      <a:pt x="5" y="6"/>
                      <a:pt x="5" y="6"/>
                      <a:pt x="5" y="6"/>
                    </a:cubicBezTo>
                    <a:cubicBezTo>
                      <a:pt x="1" y="4"/>
                      <a:pt x="0" y="2"/>
                      <a:pt x="0" y="1"/>
                    </a:cubicBezTo>
                    <a:cubicBezTo>
                      <a:pt x="0" y="1"/>
                      <a:pt x="0" y="0"/>
                      <a:pt x="1" y="0"/>
                    </a:cubicBezTo>
                    <a:cubicBezTo>
                      <a:pt x="1" y="0"/>
                      <a:pt x="1" y="0"/>
                      <a:pt x="1" y="0"/>
                    </a:cubicBezTo>
                    <a:close/>
                    <a:moveTo>
                      <a:pt x="8" y="2"/>
                    </a:moveTo>
                    <a:cubicBezTo>
                      <a:pt x="5" y="1"/>
                      <a:pt x="3" y="1"/>
                      <a:pt x="1" y="1"/>
                    </a:cubicBezTo>
                    <a:cubicBezTo>
                      <a:pt x="1" y="1"/>
                      <a:pt x="1" y="1"/>
                      <a:pt x="1" y="1"/>
                    </a:cubicBezTo>
                    <a:cubicBezTo>
                      <a:pt x="1" y="1"/>
                      <a:pt x="1" y="1"/>
                      <a:pt x="1" y="1"/>
                    </a:cubicBezTo>
                    <a:cubicBezTo>
                      <a:pt x="0" y="2"/>
                      <a:pt x="2" y="4"/>
                      <a:pt x="6" y="5"/>
                    </a:cubicBezTo>
                    <a:cubicBezTo>
                      <a:pt x="10" y="7"/>
                      <a:pt x="14" y="7"/>
                      <a:pt x="18" y="7"/>
                    </a:cubicBezTo>
                    <a:cubicBezTo>
                      <a:pt x="18" y="7"/>
                      <a:pt x="19" y="7"/>
                      <a:pt x="20" y="7"/>
                    </a:cubicBezTo>
                    <a:cubicBezTo>
                      <a:pt x="20" y="7"/>
                      <a:pt x="21" y="7"/>
                      <a:pt x="22" y="7"/>
                    </a:cubicBezTo>
                    <a:cubicBezTo>
                      <a:pt x="25" y="7"/>
                      <a:pt x="30" y="7"/>
                      <a:pt x="34" y="5"/>
                    </a:cubicBezTo>
                    <a:cubicBezTo>
                      <a:pt x="38" y="4"/>
                      <a:pt x="39" y="2"/>
                      <a:pt x="39" y="1"/>
                    </a:cubicBezTo>
                    <a:cubicBezTo>
                      <a:pt x="39" y="1"/>
                      <a:pt x="39" y="1"/>
                      <a:pt x="39" y="1"/>
                    </a:cubicBezTo>
                    <a:cubicBezTo>
                      <a:pt x="38" y="1"/>
                      <a:pt x="38" y="1"/>
                      <a:pt x="38" y="1"/>
                    </a:cubicBezTo>
                    <a:cubicBezTo>
                      <a:pt x="37" y="1"/>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3" name="Freeform 643"/>
              <p:cNvSpPr>
                <a:spLocks/>
              </p:cNvSpPr>
              <p:nvPr/>
            </p:nvSpPr>
            <p:spPr bwMode="auto">
              <a:xfrm>
                <a:off x="3084" y="1884"/>
                <a:ext cx="27" cy="13"/>
              </a:xfrm>
              <a:custGeom>
                <a:avLst/>
                <a:gdLst>
                  <a:gd name="T0" fmla="*/ 12 w 13"/>
                  <a:gd name="T1" fmla="*/ 0 h 6"/>
                  <a:gd name="T2" fmla="*/ 6 w 13"/>
                  <a:gd name="T3" fmla="*/ 1 h 6"/>
                  <a:gd name="T4" fmla="*/ 2 w 13"/>
                  <a:gd name="T5" fmla="*/ 2 h 6"/>
                  <a:gd name="T6" fmla="*/ 1 w 13"/>
                  <a:gd name="T7" fmla="*/ 3 h 6"/>
                  <a:gd name="T8" fmla="*/ 2 w 13"/>
                  <a:gd name="T9" fmla="*/ 3 h 6"/>
                  <a:gd name="T10" fmla="*/ 8 w 13"/>
                  <a:gd name="T11" fmla="*/ 1 h 6"/>
                  <a:gd name="T12" fmla="*/ 10 w 13"/>
                  <a:gd name="T13" fmla="*/ 0 h 6"/>
                  <a:gd name="T14" fmla="*/ 11 w 13"/>
                  <a:gd name="T15" fmla="*/ 2 h 6"/>
                  <a:gd name="T16" fmla="*/ 2 w 13"/>
                  <a:gd name="T17" fmla="*/ 5 h 6"/>
                  <a:gd name="T18" fmla="*/ 0 w 13"/>
                  <a:gd name="T19" fmla="*/ 6 h 6"/>
                  <a:gd name="T20" fmla="*/ 0 w 13"/>
                  <a:gd name="T21" fmla="*/ 6 h 6"/>
                  <a:gd name="T22" fmla="*/ 8 w 13"/>
                  <a:gd name="T23" fmla="*/ 4 h 6"/>
                  <a:gd name="T24" fmla="*/ 13 w 13"/>
                  <a:gd name="T25" fmla="*/ 0 h 6"/>
                  <a:gd name="T26" fmla="*/ 13 w 13"/>
                  <a:gd name="T27" fmla="*/ 0 h 6"/>
                  <a:gd name="T28" fmla="*/ 12 w 1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6">
                    <a:moveTo>
                      <a:pt x="12" y="0"/>
                    </a:moveTo>
                    <a:cubicBezTo>
                      <a:pt x="11" y="0"/>
                      <a:pt x="8" y="0"/>
                      <a:pt x="6" y="1"/>
                    </a:cubicBezTo>
                    <a:cubicBezTo>
                      <a:pt x="4" y="2"/>
                      <a:pt x="3" y="2"/>
                      <a:pt x="2" y="2"/>
                    </a:cubicBezTo>
                    <a:cubicBezTo>
                      <a:pt x="1" y="3"/>
                      <a:pt x="1" y="3"/>
                      <a:pt x="1" y="3"/>
                    </a:cubicBezTo>
                    <a:cubicBezTo>
                      <a:pt x="2" y="3"/>
                      <a:pt x="2" y="3"/>
                      <a:pt x="2" y="3"/>
                    </a:cubicBezTo>
                    <a:cubicBezTo>
                      <a:pt x="4" y="3"/>
                      <a:pt x="5" y="2"/>
                      <a:pt x="8" y="1"/>
                    </a:cubicBezTo>
                    <a:cubicBezTo>
                      <a:pt x="9" y="1"/>
                      <a:pt x="10" y="0"/>
                      <a:pt x="10" y="0"/>
                    </a:cubicBezTo>
                    <a:cubicBezTo>
                      <a:pt x="12" y="0"/>
                      <a:pt x="12" y="1"/>
                      <a:pt x="11" y="2"/>
                    </a:cubicBezTo>
                    <a:cubicBezTo>
                      <a:pt x="9" y="3"/>
                      <a:pt x="5" y="5"/>
                      <a:pt x="2" y="5"/>
                    </a:cubicBezTo>
                    <a:cubicBezTo>
                      <a:pt x="2" y="5"/>
                      <a:pt x="1" y="6"/>
                      <a:pt x="0" y="6"/>
                    </a:cubicBezTo>
                    <a:cubicBezTo>
                      <a:pt x="0" y="6"/>
                      <a:pt x="0" y="6"/>
                      <a:pt x="0" y="6"/>
                    </a:cubicBezTo>
                    <a:cubicBezTo>
                      <a:pt x="3" y="6"/>
                      <a:pt x="5" y="5"/>
                      <a:pt x="8" y="4"/>
                    </a:cubicBezTo>
                    <a:cubicBezTo>
                      <a:pt x="12" y="3"/>
                      <a:pt x="13" y="1"/>
                      <a:pt x="13" y="0"/>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4" name="Freeform 644"/>
              <p:cNvSpPr>
                <a:spLocks/>
              </p:cNvSpPr>
              <p:nvPr/>
            </p:nvSpPr>
            <p:spPr bwMode="auto">
              <a:xfrm>
                <a:off x="3084" y="1882"/>
                <a:ext cx="29" cy="15"/>
              </a:xfrm>
              <a:custGeom>
                <a:avLst/>
                <a:gdLst>
                  <a:gd name="T0" fmla="*/ 12 w 14"/>
                  <a:gd name="T1" fmla="*/ 0 h 7"/>
                  <a:gd name="T2" fmla="*/ 5 w 14"/>
                  <a:gd name="T3" fmla="*/ 2 h 7"/>
                  <a:gd name="T4" fmla="*/ 2 w 14"/>
                  <a:gd name="T5" fmla="*/ 3 h 7"/>
                  <a:gd name="T6" fmla="*/ 2 w 14"/>
                  <a:gd name="T7" fmla="*/ 3 h 7"/>
                  <a:gd name="T8" fmla="*/ 6 w 14"/>
                  <a:gd name="T9" fmla="*/ 2 h 7"/>
                  <a:gd name="T10" fmla="*/ 12 w 14"/>
                  <a:gd name="T11" fmla="*/ 1 h 7"/>
                  <a:gd name="T12" fmla="*/ 12 w 14"/>
                  <a:gd name="T13" fmla="*/ 1 h 7"/>
                  <a:gd name="T14" fmla="*/ 13 w 14"/>
                  <a:gd name="T15" fmla="*/ 1 h 7"/>
                  <a:gd name="T16" fmla="*/ 13 w 14"/>
                  <a:gd name="T17" fmla="*/ 1 h 7"/>
                  <a:gd name="T18" fmla="*/ 8 w 14"/>
                  <a:gd name="T19" fmla="*/ 5 h 7"/>
                  <a:gd name="T20" fmla="*/ 0 w 14"/>
                  <a:gd name="T21" fmla="*/ 7 h 7"/>
                  <a:gd name="T22" fmla="*/ 0 w 14"/>
                  <a:gd name="T23" fmla="*/ 7 h 7"/>
                  <a:gd name="T24" fmla="*/ 8 w 14"/>
                  <a:gd name="T25" fmla="*/ 5 h 7"/>
                  <a:gd name="T26" fmla="*/ 13 w 14"/>
                  <a:gd name="T27" fmla="*/ 0 h 7"/>
                  <a:gd name="T28" fmla="*/ 12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2" y="0"/>
                    </a:moveTo>
                    <a:cubicBezTo>
                      <a:pt x="10" y="0"/>
                      <a:pt x="8" y="1"/>
                      <a:pt x="5" y="2"/>
                    </a:cubicBezTo>
                    <a:cubicBezTo>
                      <a:pt x="4" y="3"/>
                      <a:pt x="3" y="3"/>
                      <a:pt x="2" y="3"/>
                    </a:cubicBezTo>
                    <a:cubicBezTo>
                      <a:pt x="2" y="3"/>
                      <a:pt x="2" y="3"/>
                      <a:pt x="2" y="3"/>
                    </a:cubicBezTo>
                    <a:cubicBezTo>
                      <a:pt x="3" y="3"/>
                      <a:pt x="4" y="3"/>
                      <a:pt x="6" y="2"/>
                    </a:cubicBezTo>
                    <a:cubicBezTo>
                      <a:pt x="8" y="1"/>
                      <a:pt x="11" y="1"/>
                      <a:pt x="12" y="1"/>
                    </a:cubicBezTo>
                    <a:cubicBezTo>
                      <a:pt x="12" y="1"/>
                      <a:pt x="12" y="1"/>
                      <a:pt x="12" y="1"/>
                    </a:cubicBezTo>
                    <a:cubicBezTo>
                      <a:pt x="13" y="1"/>
                      <a:pt x="13" y="1"/>
                      <a:pt x="13" y="1"/>
                    </a:cubicBezTo>
                    <a:cubicBezTo>
                      <a:pt x="13" y="1"/>
                      <a:pt x="13" y="1"/>
                      <a:pt x="13" y="1"/>
                    </a:cubicBezTo>
                    <a:cubicBezTo>
                      <a:pt x="13" y="2"/>
                      <a:pt x="12" y="4"/>
                      <a:pt x="8" y="5"/>
                    </a:cubicBezTo>
                    <a:cubicBezTo>
                      <a:pt x="5" y="6"/>
                      <a:pt x="3" y="7"/>
                      <a:pt x="0" y="7"/>
                    </a:cubicBezTo>
                    <a:cubicBezTo>
                      <a:pt x="0" y="7"/>
                      <a:pt x="0" y="7"/>
                      <a:pt x="0" y="7"/>
                    </a:cubicBezTo>
                    <a:cubicBezTo>
                      <a:pt x="3" y="7"/>
                      <a:pt x="6" y="7"/>
                      <a:pt x="8" y="5"/>
                    </a:cubicBezTo>
                    <a:cubicBezTo>
                      <a:pt x="14" y="3"/>
                      <a:pt x="14" y="1"/>
                      <a:pt x="13" y="0"/>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5" name="Freeform 645"/>
              <p:cNvSpPr>
                <a:spLocks/>
              </p:cNvSpPr>
              <p:nvPr/>
            </p:nvSpPr>
            <p:spPr bwMode="auto">
              <a:xfrm>
                <a:off x="3028" y="1884"/>
                <a:ext cx="30" cy="13"/>
              </a:xfrm>
              <a:custGeom>
                <a:avLst/>
                <a:gdLst>
                  <a:gd name="T0" fmla="*/ 1 w 14"/>
                  <a:gd name="T1" fmla="*/ 0 h 6"/>
                  <a:gd name="T2" fmla="*/ 1 w 14"/>
                  <a:gd name="T3" fmla="*/ 0 h 6"/>
                  <a:gd name="T4" fmla="*/ 1 w 14"/>
                  <a:gd name="T5" fmla="*/ 0 h 6"/>
                  <a:gd name="T6" fmla="*/ 1 w 14"/>
                  <a:gd name="T7" fmla="*/ 0 h 6"/>
                  <a:gd name="T8" fmla="*/ 6 w 14"/>
                  <a:gd name="T9" fmla="*/ 4 h 6"/>
                  <a:gd name="T10" fmla="*/ 14 w 14"/>
                  <a:gd name="T11" fmla="*/ 6 h 6"/>
                  <a:gd name="T12" fmla="*/ 14 w 14"/>
                  <a:gd name="T13" fmla="*/ 6 h 6"/>
                  <a:gd name="T14" fmla="*/ 8 w 14"/>
                  <a:gd name="T15" fmla="*/ 5 h 6"/>
                  <a:gd name="T16" fmla="*/ 2 w 14"/>
                  <a:gd name="T17" fmla="*/ 0 h 6"/>
                  <a:gd name="T18" fmla="*/ 2 w 14"/>
                  <a:gd name="T19" fmla="*/ 0 h 6"/>
                  <a:gd name="T20" fmla="*/ 10 w 14"/>
                  <a:gd name="T21" fmla="*/ 2 h 6"/>
                  <a:gd name="T22" fmla="*/ 12 w 14"/>
                  <a:gd name="T23" fmla="*/ 3 h 6"/>
                  <a:gd name="T24" fmla="*/ 13 w 14"/>
                  <a:gd name="T25" fmla="*/ 3 h 6"/>
                  <a:gd name="T26" fmla="*/ 13 w 14"/>
                  <a:gd name="T27" fmla="*/ 2 h 6"/>
                  <a:gd name="T28" fmla="*/ 8 w 14"/>
                  <a:gd name="T29" fmla="*/ 1 h 6"/>
                  <a:gd name="T30" fmla="*/ 1 w 14"/>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6">
                    <a:moveTo>
                      <a:pt x="1" y="0"/>
                    </a:moveTo>
                    <a:cubicBezTo>
                      <a:pt x="1" y="0"/>
                      <a:pt x="1" y="0"/>
                      <a:pt x="1" y="0"/>
                    </a:cubicBezTo>
                    <a:cubicBezTo>
                      <a:pt x="1" y="0"/>
                      <a:pt x="1" y="0"/>
                      <a:pt x="1" y="0"/>
                    </a:cubicBezTo>
                    <a:cubicBezTo>
                      <a:pt x="1" y="0"/>
                      <a:pt x="1" y="0"/>
                      <a:pt x="1" y="0"/>
                    </a:cubicBezTo>
                    <a:cubicBezTo>
                      <a:pt x="0" y="1"/>
                      <a:pt x="2" y="3"/>
                      <a:pt x="6" y="4"/>
                    </a:cubicBezTo>
                    <a:cubicBezTo>
                      <a:pt x="8" y="5"/>
                      <a:pt x="11" y="6"/>
                      <a:pt x="14" y="6"/>
                    </a:cubicBezTo>
                    <a:cubicBezTo>
                      <a:pt x="14" y="6"/>
                      <a:pt x="14" y="6"/>
                      <a:pt x="14" y="6"/>
                    </a:cubicBezTo>
                    <a:cubicBezTo>
                      <a:pt x="12" y="5"/>
                      <a:pt x="9" y="5"/>
                      <a:pt x="8" y="5"/>
                    </a:cubicBezTo>
                    <a:cubicBezTo>
                      <a:pt x="4" y="4"/>
                      <a:pt x="0" y="0"/>
                      <a:pt x="2" y="0"/>
                    </a:cubicBezTo>
                    <a:cubicBezTo>
                      <a:pt x="2" y="0"/>
                      <a:pt x="2" y="0"/>
                      <a:pt x="2" y="0"/>
                    </a:cubicBezTo>
                    <a:cubicBezTo>
                      <a:pt x="4" y="0"/>
                      <a:pt x="8" y="2"/>
                      <a:pt x="10" y="2"/>
                    </a:cubicBezTo>
                    <a:cubicBezTo>
                      <a:pt x="11" y="3"/>
                      <a:pt x="11" y="3"/>
                      <a:pt x="12" y="3"/>
                    </a:cubicBezTo>
                    <a:cubicBezTo>
                      <a:pt x="13" y="3"/>
                      <a:pt x="13" y="3"/>
                      <a:pt x="13" y="3"/>
                    </a:cubicBezTo>
                    <a:cubicBezTo>
                      <a:pt x="13" y="2"/>
                      <a:pt x="13" y="2"/>
                      <a:pt x="13" y="2"/>
                    </a:cubicBezTo>
                    <a:cubicBezTo>
                      <a:pt x="12" y="2"/>
                      <a:pt x="10" y="2"/>
                      <a:pt x="8" y="1"/>
                    </a:cubicBezTo>
                    <a:cubicBezTo>
                      <a:pt x="5" y="0"/>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6" name="Freeform 646"/>
              <p:cNvSpPr>
                <a:spLocks/>
              </p:cNvSpPr>
              <p:nvPr/>
            </p:nvSpPr>
            <p:spPr bwMode="auto">
              <a:xfrm>
                <a:off x="3026" y="1882"/>
                <a:ext cx="32" cy="15"/>
              </a:xfrm>
              <a:custGeom>
                <a:avLst/>
                <a:gdLst>
                  <a:gd name="T0" fmla="*/ 2 w 15"/>
                  <a:gd name="T1" fmla="*/ 0 h 7"/>
                  <a:gd name="T2" fmla="*/ 2 w 15"/>
                  <a:gd name="T3" fmla="*/ 0 h 7"/>
                  <a:gd name="T4" fmla="*/ 6 w 15"/>
                  <a:gd name="T5" fmla="*/ 5 h 7"/>
                  <a:gd name="T6" fmla="*/ 14 w 15"/>
                  <a:gd name="T7" fmla="*/ 7 h 7"/>
                  <a:gd name="T8" fmla="*/ 15 w 15"/>
                  <a:gd name="T9" fmla="*/ 7 h 7"/>
                  <a:gd name="T10" fmla="*/ 7 w 15"/>
                  <a:gd name="T11" fmla="*/ 5 h 7"/>
                  <a:gd name="T12" fmla="*/ 2 w 15"/>
                  <a:gd name="T13" fmla="*/ 1 h 7"/>
                  <a:gd name="T14" fmla="*/ 2 w 15"/>
                  <a:gd name="T15" fmla="*/ 1 h 7"/>
                  <a:gd name="T16" fmla="*/ 2 w 15"/>
                  <a:gd name="T17" fmla="*/ 1 h 7"/>
                  <a:gd name="T18" fmla="*/ 2 w 15"/>
                  <a:gd name="T19" fmla="*/ 1 h 7"/>
                  <a:gd name="T20" fmla="*/ 9 w 15"/>
                  <a:gd name="T21" fmla="*/ 2 h 7"/>
                  <a:gd name="T22" fmla="*/ 14 w 15"/>
                  <a:gd name="T23" fmla="*/ 3 h 7"/>
                  <a:gd name="T24" fmla="*/ 14 w 15"/>
                  <a:gd name="T25" fmla="*/ 3 h 7"/>
                  <a:gd name="T26" fmla="*/ 9 w 15"/>
                  <a:gd name="T27" fmla="*/ 2 h 7"/>
                  <a:gd name="T28" fmla="*/ 2 w 1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
                    <a:moveTo>
                      <a:pt x="2" y="0"/>
                    </a:moveTo>
                    <a:cubicBezTo>
                      <a:pt x="2" y="0"/>
                      <a:pt x="2" y="0"/>
                      <a:pt x="2" y="0"/>
                    </a:cubicBezTo>
                    <a:cubicBezTo>
                      <a:pt x="0" y="1"/>
                      <a:pt x="1" y="3"/>
                      <a:pt x="6" y="5"/>
                    </a:cubicBezTo>
                    <a:cubicBezTo>
                      <a:pt x="9" y="7"/>
                      <a:pt x="12" y="7"/>
                      <a:pt x="14" y="7"/>
                    </a:cubicBezTo>
                    <a:cubicBezTo>
                      <a:pt x="15" y="7"/>
                      <a:pt x="15" y="7"/>
                      <a:pt x="15" y="7"/>
                    </a:cubicBezTo>
                    <a:cubicBezTo>
                      <a:pt x="12" y="7"/>
                      <a:pt x="9" y="6"/>
                      <a:pt x="7" y="5"/>
                    </a:cubicBezTo>
                    <a:cubicBezTo>
                      <a:pt x="3" y="4"/>
                      <a:pt x="1" y="2"/>
                      <a:pt x="2" y="1"/>
                    </a:cubicBezTo>
                    <a:cubicBezTo>
                      <a:pt x="2" y="1"/>
                      <a:pt x="2" y="1"/>
                      <a:pt x="2" y="1"/>
                    </a:cubicBezTo>
                    <a:cubicBezTo>
                      <a:pt x="2" y="1"/>
                      <a:pt x="2" y="1"/>
                      <a:pt x="2" y="1"/>
                    </a:cubicBezTo>
                    <a:cubicBezTo>
                      <a:pt x="2" y="1"/>
                      <a:pt x="2" y="1"/>
                      <a:pt x="2" y="1"/>
                    </a:cubicBezTo>
                    <a:cubicBezTo>
                      <a:pt x="4" y="1"/>
                      <a:pt x="6" y="1"/>
                      <a:pt x="9" y="2"/>
                    </a:cubicBezTo>
                    <a:cubicBezTo>
                      <a:pt x="11" y="3"/>
                      <a:pt x="13" y="3"/>
                      <a:pt x="14" y="3"/>
                    </a:cubicBezTo>
                    <a:cubicBezTo>
                      <a:pt x="14" y="3"/>
                      <a:pt x="14" y="3"/>
                      <a:pt x="14" y="3"/>
                    </a:cubicBezTo>
                    <a:cubicBezTo>
                      <a:pt x="13" y="3"/>
                      <a:pt x="11" y="3"/>
                      <a:pt x="9" y="2"/>
                    </a:cubicBezTo>
                    <a:cubicBezTo>
                      <a:pt x="7" y="1"/>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7" name="Freeform 647"/>
              <p:cNvSpPr>
                <a:spLocks/>
              </p:cNvSpPr>
              <p:nvPr/>
            </p:nvSpPr>
            <p:spPr bwMode="auto">
              <a:xfrm>
                <a:off x="3084" y="1886"/>
                <a:ext cx="23" cy="9"/>
              </a:xfrm>
              <a:custGeom>
                <a:avLst/>
                <a:gdLst>
                  <a:gd name="T0" fmla="*/ 9 w 11"/>
                  <a:gd name="T1" fmla="*/ 0 h 4"/>
                  <a:gd name="T2" fmla="*/ 6 w 11"/>
                  <a:gd name="T3" fmla="*/ 2 h 4"/>
                  <a:gd name="T4" fmla="*/ 0 w 11"/>
                  <a:gd name="T5" fmla="*/ 3 h 4"/>
                  <a:gd name="T6" fmla="*/ 0 w 11"/>
                  <a:gd name="T7" fmla="*/ 4 h 4"/>
                  <a:gd name="T8" fmla="*/ 0 w 11"/>
                  <a:gd name="T9" fmla="*/ 4 h 4"/>
                  <a:gd name="T10" fmla="*/ 7 w 11"/>
                  <a:gd name="T11" fmla="*/ 2 h 4"/>
                  <a:gd name="T12" fmla="*/ 10 w 11"/>
                  <a:gd name="T13" fmla="*/ 0 h 4"/>
                  <a:gd name="T14" fmla="*/ 9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9" y="0"/>
                    </a:moveTo>
                    <a:cubicBezTo>
                      <a:pt x="8" y="0"/>
                      <a:pt x="7" y="2"/>
                      <a:pt x="6" y="2"/>
                    </a:cubicBezTo>
                    <a:cubicBezTo>
                      <a:pt x="3" y="2"/>
                      <a:pt x="1" y="3"/>
                      <a:pt x="0" y="3"/>
                    </a:cubicBezTo>
                    <a:cubicBezTo>
                      <a:pt x="0" y="4"/>
                      <a:pt x="0" y="4"/>
                      <a:pt x="0" y="4"/>
                    </a:cubicBezTo>
                    <a:cubicBezTo>
                      <a:pt x="0" y="4"/>
                      <a:pt x="0" y="4"/>
                      <a:pt x="0" y="4"/>
                    </a:cubicBezTo>
                    <a:cubicBezTo>
                      <a:pt x="0" y="4"/>
                      <a:pt x="5" y="3"/>
                      <a:pt x="7" y="2"/>
                    </a:cubicBezTo>
                    <a:cubicBezTo>
                      <a:pt x="9" y="1"/>
                      <a:pt x="11" y="1"/>
                      <a:pt x="10"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8" name="Freeform 648"/>
              <p:cNvSpPr>
                <a:spLocks/>
              </p:cNvSpPr>
              <p:nvPr/>
            </p:nvSpPr>
            <p:spPr bwMode="auto">
              <a:xfrm>
                <a:off x="3037" y="1886"/>
                <a:ext cx="21" cy="9"/>
              </a:xfrm>
              <a:custGeom>
                <a:avLst/>
                <a:gdLst>
                  <a:gd name="T0" fmla="*/ 1 w 10"/>
                  <a:gd name="T1" fmla="*/ 0 h 4"/>
                  <a:gd name="T2" fmla="*/ 1 w 10"/>
                  <a:gd name="T3" fmla="*/ 2 h 4"/>
                  <a:gd name="T4" fmla="*/ 5 w 10"/>
                  <a:gd name="T5" fmla="*/ 3 h 4"/>
                  <a:gd name="T6" fmla="*/ 5 w 10"/>
                  <a:gd name="T7" fmla="*/ 3 h 4"/>
                  <a:gd name="T8" fmla="*/ 10 w 10"/>
                  <a:gd name="T9" fmla="*/ 4 h 4"/>
                  <a:gd name="T10" fmla="*/ 10 w 10"/>
                  <a:gd name="T11" fmla="*/ 4 h 4"/>
                  <a:gd name="T12" fmla="*/ 10 w 10"/>
                  <a:gd name="T13" fmla="*/ 4 h 4"/>
                  <a:gd name="T14" fmla="*/ 9 w 10"/>
                  <a:gd name="T15" fmla="*/ 3 h 4"/>
                  <a:gd name="T16" fmla="*/ 2 w 10"/>
                  <a:gd name="T17" fmla="*/ 1 h 4"/>
                  <a:gd name="T18" fmla="*/ 1 w 1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 y="0"/>
                    </a:moveTo>
                    <a:cubicBezTo>
                      <a:pt x="0" y="0"/>
                      <a:pt x="0" y="1"/>
                      <a:pt x="1" y="2"/>
                    </a:cubicBezTo>
                    <a:cubicBezTo>
                      <a:pt x="3" y="3"/>
                      <a:pt x="5" y="3"/>
                      <a:pt x="5" y="3"/>
                    </a:cubicBezTo>
                    <a:cubicBezTo>
                      <a:pt x="5" y="3"/>
                      <a:pt x="5" y="3"/>
                      <a:pt x="5" y="3"/>
                    </a:cubicBezTo>
                    <a:cubicBezTo>
                      <a:pt x="8" y="4"/>
                      <a:pt x="9" y="4"/>
                      <a:pt x="10" y="4"/>
                    </a:cubicBezTo>
                    <a:cubicBezTo>
                      <a:pt x="10" y="4"/>
                      <a:pt x="10" y="4"/>
                      <a:pt x="10" y="4"/>
                    </a:cubicBezTo>
                    <a:cubicBezTo>
                      <a:pt x="10" y="4"/>
                      <a:pt x="10" y="4"/>
                      <a:pt x="10" y="4"/>
                    </a:cubicBezTo>
                    <a:cubicBezTo>
                      <a:pt x="10" y="3"/>
                      <a:pt x="10" y="3"/>
                      <a:pt x="9" y="3"/>
                    </a:cubicBezTo>
                    <a:cubicBezTo>
                      <a:pt x="5" y="2"/>
                      <a:pt x="3" y="1"/>
                      <a:pt x="2" y="1"/>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9" name="Freeform 649"/>
              <p:cNvSpPr>
                <a:spLocks/>
              </p:cNvSpPr>
              <p:nvPr/>
            </p:nvSpPr>
            <p:spPr bwMode="auto">
              <a:xfrm>
                <a:off x="3054" y="1884"/>
                <a:ext cx="36" cy="21"/>
              </a:xfrm>
              <a:custGeom>
                <a:avLst/>
                <a:gdLst>
                  <a:gd name="T0" fmla="*/ 10 w 17"/>
                  <a:gd name="T1" fmla="*/ 1 h 10"/>
                  <a:gd name="T2" fmla="*/ 6 w 17"/>
                  <a:gd name="T3" fmla="*/ 1 h 10"/>
                  <a:gd name="T4" fmla="*/ 1 w 17"/>
                  <a:gd name="T5" fmla="*/ 2 h 10"/>
                  <a:gd name="T6" fmla="*/ 3 w 17"/>
                  <a:gd name="T7" fmla="*/ 5 h 10"/>
                  <a:gd name="T8" fmla="*/ 2 w 17"/>
                  <a:gd name="T9" fmla="*/ 9 h 10"/>
                  <a:gd name="T10" fmla="*/ 5 w 17"/>
                  <a:gd name="T11" fmla="*/ 9 h 10"/>
                  <a:gd name="T12" fmla="*/ 9 w 17"/>
                  <a:gd name="T13" fmla="*/ 9 h 10"/>
                  <a:gd name="T14" fmla="*/ 15 w 17"/>
                  <a:gd name="T15" fmla="*/ 8 h 10"/>
                  <a:gd name="T16" fmla="*/ 14 w 17"/>
                  <a:gd name="T17" fmla="*/ 4 h 10"/>
                  <a:gd name="T18" fmla="*/ 10 w 17"/>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1"/>
                    </a:moveTo>
                    <a:cubicBezTo>
                      <a:pt x="8" y="1"/>
                      <a:pt x="7" y="1"/>
                      <a:pt x="6" y="1"/>
                    </a:cubicBezTo>
                    <a:cubicBezTo>
                      <a:pt x="3" y="1"/>
                      <a:pt x="1" y="0"/>
                      <a:pt x="1" y="2"/>
                    </a:cubicBezTo>
                    <a:cubicBezTo>
                      <a:pt x="1" y="3"/>
                      <a:pt x="3" y="3"/>
                      <a:pt x="3" y="5"/>
                    </a:cubicBezTo>
                    <a:cubicBezTo>
                      <a:pt x="2" y="7"/>
                      <a:pt x="0" y="9"/>
                      <a:pt x="2" y="9"/>
                    </a:cubicBezTo>
                    <a:cubicBezTo>
                      <a:pt x="3" y="9"/>
                      <a:pt x="4" y="9"/>
                      <a:pt x="5" y="9"/>
                    </a:cubicBezTo>
                    <a:cubicBezTo>
                      <a:pt x="6" y="9"/>
                      <a:pt x="8" y="9"/>
                      <a:pt x="9" y="9"/>
                    </a:cubicBezTo>
                    <a:cubicBezTo>
                      <a:pt x="13" y="9"/>
                      <a:pt x="16" y="10"/>
                      <a:pt x="15" y="8"/>
                    </a:cubicBezTo>
                    <a:cubicBezTo>
                      <a:pt x="14" y="6"/>
                      <a:pt x="12" y="5"/>
                      <a:pt x="14" y="4"/>
                    </a:cubicBezTo>
                    <a:cubicBezTo>
                      <a:pt x="17" y="1"/>
                      <a:pt x="15" y="1"/>
                      <a:pt x="10"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0" name="Freeform 650"/>
              <p:cNvSpPr>
                <a:spLocks noEditPoints="1"/>
              </p:cNvSpPr>
              <p:nvPr/>
            </p:nvSpPr>
            <p:spPr bwMode="auto">
              <a:xfrm>
                <a:off x="3056" y="1884"/>
                <a:ext cx="32" cy="21"/>
              </a:xfrm>
              <a:custGeom>
                <a:avLst/>
                <a:gdLst>
                  <a:gd name="T0" fmla="*/ 8 w 15"/>
                  <a:gd name="T1" fmla="*/ 9 h 10"/>
                  <a:gd name="T2" fmla="*/ 7 w 15"/>
                  <a:gd name="T3" fmla="*/ 9 h 10"/>
                  <a:gd name="T4" fmla="*/ 2 w 15"/>
                  <a:gd name="T5" fmla="*/ 10 h 10"/>
                  <a:gd name="T6" fmla="*/ 1 w 15"/>
                  <a:gd name="T7" fmla="*/ 9 h 10"/>
                  <a:gd name="T8" fmla="*/ 0 w 15"/>
                  <a:gd name="T9" fmla="*/ 8 h 10"/>
                  <a:gd name="T10" fmla="*/ 1 w 15"/>
                  <a:gd name="T11" fmla="*/ 5 h 10"/>
                  <a:gd name="T12" fmla="*/ 1 w 15"/>
                  <a:gd name="T13" fmla="*/ 4 h 10"/>
                  <a:gd name="T14" fmla="*/ 0 w 15"/>
                  <a:gd name="T15" fmla="*/ 2 h 10"/>
                  <a:gd name="T16" fmla="*/ 0 w 15"/>
                  <a:gd name="T17" fmla="*/ 2 h 10"/>
                  <a:gd name="T18" fmla="*/ 3 w 15"/>
                  <a:gd name="T19" fmla="*/ 0 h 10"/>
                  <a:gd name="T20" fmla="*/ 8 w 15"/>
                  <a:gd name="T21" fmla="*/ 0 h 10"/>
                  <a:gd name="T22" fmla="*/ 9 w 15"/>
                  <a:gd name="T23" fmla="*/ 0 h 10"/>
                  <a:gd name="T24" fmla="*/ 11 w 15"/>
                  <a:gd name="T25" fmla="*/ 0 h 10"/>
                  <a:gd name="T26" fmla="*/ 15 w 15"/>
                  <a:gd name="T27" fmla="*/ 2 h 10"/>
                  <a:gd name="T28" fmla="*/ 13 w 15"/>
                  <a:gd name="T29" fmla="*/ 4 h 10"/>
                  <a:gd name="T30" fmla="*/ 13 w 15"/>
                  <a:gd name="T31" fmla="*/ 5 h 10"/>
                  <a:gd name="T32" fmla="*/ 14 w 15"/>
                  <a:gd name="T33" fmla="*/ 8 h 10"/>
                  <a:gd name="T34" fmla="*/ 14 w 15"/>
                  <a:gd name="T35" fmla="*/ 9 h 10"/>
                  <a:gd name="T36" fmla="*/ 14 w 15"/>
                  <a:gd name="T37" fmla="*/ 9 h 10"/>
                  <a:gd name="T38" fmla="*/ 13 w 15"/>
                  <a:gd name="T39" fmla="*/ 10 h 10"/>
                  <a:gd name="T40" fmla="*/ 8 w 15"/>
                  <a:gd name="T41" fmla="*/ 9 h 10"/>
                  <a:gd name="T42" fmla="*/ 8 w 15"/>
                  <a:gd name="T43" fmla="*/ 9 h 10"/>
                  <a:gd name="T44" fmla="*/ 13 w 15"/>
                  <a:gd name="T45" fmla="*/ 9 h 10"/>
                  <a:gd name="T46" fmla="*/ 13 w 15"/>
                  <a:gd name="T47" fmla="*/ 9 h 10"/>
                  <a:gd name="T48" fmla="*/ 13 w 15"/>
                  <a:gd name="T49" fmla="*/ 8 h 10"/>
                  <a:gd name="T50" fmla="*/ 12 w 15"/>
                  <a:gd name="T51" fmla="*/ 5 h 10"/>
                  <a:gd name="T52" fmla="*/ 13 w 15"/>
                  <a:gd name="T53" fmla="*/ 3 h 10"/>
                  <a:gd name="T54" fmla="*/ 14 w 15"/>
                  <a:gd name="T55" fmla="*/ 2 h 10"/>
                  <a:gd name="T56" fmla="*/ 13 w 15"/>
                  <a:gd name="T57" fmla="*/ 1 h 10"/>
                  <a:gd name="T58" fmla="*/ 11 w 15"/>
                  <a:gd name="T59" fmla="*/ 1 h 10"/>
                  <a:gd name="T60" fmla="*/ 9 w 15"/>
                  <a:gd name="T61" fmla="*/ 1 h 10"/>
                  <a:gd name="T62" fmla="*/ 8 w 15"/>
                  <a:gd name="T63" fmla="*/ 1 h 10"/>
                  <a:gd name="T64" fmla="*/ 3 w 15"/>
                  <a:gd name="T65" fmla="*/ 1 h 10"/>
                  <a:gd name="T66" fmla="*/ 1 w 15"/>
                  <a:gd name="T67" fmla="*/ 1 h 10"/>
                  <a:gd name="T68" fmla="*/ 0 w 15"/>
                  <a:gd name="T69" fmla="*/ 2 h 10"/>
                  <a:gd name="T70" fmla="*/ 0 w 15"/>
                  <a:gd name="T71" fmla="*/ 2 h 10"/>
                  <a:gd name="T72" fmla="*/ 2 w 15"/>
                  <a:gd name="T73" fmla="*/ 4 h 10"/>
                  <a:gd name="T74" fmla="*/ 2 w 15"/>
                  <a:gd name="T75" fmla="*/ 5 h 10"/>
                  <a:gd name="T76" fmla="*/ 1 w 15"/>
                  <a:gd name="T77" fmla="*/ 8 h 10"/>
                  <a:gd name="T78" fmla="*/ 1 w 15"/>
                  <a:gd name="T79" fmla="*/ 9 h 10"/>
                  <a:gd name="T80" fmla="*/ 2 w 15"/>
                  <a:gd name="T81" fmla="*/ 9 h 10"/>
                  <a:gd name="T82" fmla="*/ 7 w 15"/>
                  <a:gd name="T83" fmla="*/ 9 h 10"/>
                  <a:gd name="T84" fmla="*/ 8 w 15"/>
                  <a:gd name="T8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0">
                    <a:moveTo>
                      <a:pt x="8" y="9"/>
                    </a:moveTo>
                    <a:cubicBezTo>
                      <a:pt x="8" y="9"/>
                      <a:pt x="7" y="9"/>
                      <a:pt x="7" y="9"/>
                    </a:cubicBezTo>
                    <a:cubicBezTo>
                      <a:pt x="5" y="9"/>
                      <a:pt x="3" y="10"/>
                      <a:pt x="2" y="10"/>
                    </a:cubicBezTo>
                    <a:cubicBezTo>
                      <a:pt x="1" y="10"/>
                      <a:pt x="1" y="10"/>
                      <a:pt x="1" y="9"/>
                    </a:cubicBezTo>
                    <a:cubicBezTo>
                      <a:pt x="0" y="9"/>
                      <a:pt x="0" y="9"/>
                      <a:pt x="0" y="8"/>
                    </a:cubicBezTo>
                    <a:cubicBezTo>
                      <a:pt x="0" y="7"/>
                      <a:pt x="1" y="6"/>
                      <a:pt x="1" y="5"/>
                    </a:cubicBezTo>
                    <a:cubicBezTo>
                      <a:pt x="1" y="4"/>
                      <a:pt x="1" y="4"/>
                      <a:pt x="1" y="4"/>
                    </a:cubicBezTo>
                    <a:cubicBezTo>
                      <a:pt x="2" y="4"/>
                      <a:pt x="0" y="3"/>
                      <a:pt x="0" y="2"/>
                    </a:cubicBezTo>
                    <a:cubicBezTo>
                      <a:pt x="0" y="2"/>
                      <a:pt x="0" y="2"/>
                      <a:pt x="0" y="2"/>
                    </a:cubicBezTo>
                    <a:cubicBezTo>
                      <a:pt x="0" y="0"/>
                      <a:pt x="1" y="0"/>
                      <a:pt x="3" y="0"/>
                    </a:cubicBezTo>
                    <a:cubicBezTo>
                      <a:pt x="4" y="0"/>
                      <a:pt x="6" y="0"/>
                      <a:pt x="8" y="0"/>
                    </a:cubicBezTo>
                    <a:cubicBezTo>
                      <a:pt x="9" y="0"/>
                      <a:pt x="9" y="0"/>
                      <a:pt x="9" y="0"/>
                    </a:cubicBezTo>
                    <a:cubicBezTo>
                      <a:pt x="9" y="0"/>
                      <a:pt x="10" y="0"/>
                      <a:pt x="11" y="0"/>
                    </a:cubicBezTo>
                    <a:cubicBezTo>
                      <a:pt x="13" y="0"/>
                      <a:pt x="14" y="1"/>
                      <a:pt x="15" y="2"/>
                    </a:cubicBezTo>
                    <a:cubicBezTo>
                      <a:pt x="15" y="2"/>
                      <a:pt x="14" y="3"/>
                      <a:pt x="13" y="4"/>
                    </a:cubicBezTo>
                    <a:cubicBezTo>
                      <a:pt x="13" y="4"/>
                      <a:pt x="13" y="5"/>
                      <a:pt x="13" y="5"/>
                    </a:cubicBezTo>
                    <a:cubicBezTo>
                      <a:pt x="13" y="5"/>
                      <a:pt x="13" y="6"/>
                      <a:pt x="14" y="8"/>
                    </a:cubicBezTo>
                    <a:cubicBezTo>
                      <a:pt x="14" y="9"/>
                      <a:pt x="14" y="9"/>
                      <a:pt x="14" y="9"/>
                    </a:cubicBezTo>
                    <a:cubicBezTo>
                      <a:pt x="14" y="9"/>
                      <a:pt x="14" y="9"/>
                      <a:pt x="14" y="9"/>
                    </a:cubicBezTo>
                    <a:cubicBezTo>
                      <a:pt x="13" y="10"/>
                      <a:pt x="13" y="10"/>
                      <a:pt x="13" y="10"/>
                    </a:cubicBezTo>
                    <a:cubicBezTo>
                      <a:pt x="11" y="10"/>
                      <a:pt x="10" y="9"/>
                      <a:pt x="8" y="9"/>
                    </a:cubicBezTo>
                    <a:close/>
                    <a:moveTo>
                      <a:pt x="8" y="9"/>
                    </a:moveTo>
                    <a:cubicBezTo>
                      <a:pt x="10" y="9"/>
                      <a:pt x="12" y="9"/>
                      <a:pt x="13" y="9"/>
                    </a:cubicBezTo>
                    <a:cubicBezTo>
                      <a:pt x="13" y="9"/>
                      <a:pt x="13" y="9"/>
                      <a:pt x="13" y="9"/>
                    </a:cubicBezTo>
                    <a:cubicBezTo>
                      <a:pt x="13" y="8"/>
                      <a:pt x="13" y="8"/>
                      <a:pt x="13" y="8"/>
                    </a:cubicBezTo>
                    <a:cubicBezTo>
                      <a:pt x="13" y="6"/>
                      <a:pt x="12" y="6"/>
                      <a:pt x="12" y="5"/>
                    </a:cubicBezTo>
                    <a:cubicBezTo>
                      <a:pt x="12" y="4"/>
                      <a:pt x="12" y="4"/>
                      <a:pt x="13" y="3"/>
                    </a:cubicBezTo>
                    <a:cubicBezTo>
                      <a:pt x="14" y="3"/>
                      <a:pt x="14" y="2"/>
                      <a:pt x="14" y="2"/>
                    </a:cubicBezTo>
                    <a:cubicBezTo>
                      <a:pt x="14" y="2"/>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2"/>
                    </a:cubicBezTo>
                    <a:cubicBezTo>
                      <a:pt x="0" y="2"/>
                      <a:pt x="0" y="2"/>
                      <a:pt x="0" y="2"/>
                    </a:cubicBezTo>
                    <a:cubicBezTo>
                      <a:pt x="0" y="3"/>
                      <a:pt x="2" y="3"/>
                      <a:pt x="2" y="4"/>
                    </a:cubicBezTo>
                    <a:cubicBezTo>
                      <a:pt x="2" y="5"/>
                      <a:pt x="2" y="5"/>
                      <a:pt x="2" y="5"/>
                    </a:cubicBezTo>
                    <a:cubicBezTo>
                      <a:pt x="1" y="6"/>
                      <a:pt x="1" y="8"/>
                      <a:pt x="1" y="8"/>
                    </a:cubicBezTo>
                    <a:cubicBezTo>
                      <a:pt x="1" y="9"/>
                      <a:pt x="1" y="9"/>
                      <a:pt x="1" y="9"/>
                    </a:cubicBezTo>
                    <a:cubicBezTo>
                      <a:pt x="1" y="9"/>
                      <a:pt x="1" y="9"/>
                      <a:pt x="2" y="9"/>
                    </a:cubicBezTo>
                    <a:cubicBezTo>
                      <a:pt x="3" y="9"/>
                      <a:pt x="5" y="9"/>
                      <a:pt x="7" y="9"/>
                    </a:cubicBezTo>
                    <a:cubicBezTo>
                      <a:pt x="7" y="9"/>
                      <a:pt x="8" y="9"/>
                      <a:pt x="8" y="9"/>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1" name="Freeform 651"/>
              <p:cNvSpPr>
                <a:spLocks noEditPoints="1"/>
              </p:cNvSpPr>
              <p:nvPr/>
            </p:nvSpPr>
            <p:spPr bwMode="auto">
              <a:xfrm>
                <a:off x="3056" y="1886"/>
                <a:ext cx="30" cy="17"/>
              </a:xfrm>
              <a:custGeom>
                <a:avLst/>
                <a:gdLst>
                  <a:gd name="T0" fmla="*/ 3 w 14"/>
                  <a:gd name="T1" fmla="*/ 7 h 8"/>
                  <a:gd name="T2" fmla="*/ 2 w 14"/>
                  <a:gd name="T3" fmla="*/ 6 h 8"/>
                  <a:gd name="T4" fmla="*/ 4 w 14"/>
                  <a:gd name="T5" fmla="*/ 3 h 8"/>
                  <a:gd name="T6" fmla="*/ 2 w 14"/>
                  <a:gd name="T7" fmla="*/ 1 h 8"/>
                  <a:gd name="T8" fmla="*/ 3 w 14"/>
                  <a:gd name="T9" fmla="*/ 0 h 8"/>
                  <a:gd name="T10" fmla="*/ 5 w 14"/>
                  <a:gd name="T11" fmla="*/ 1 h 8"/>
                  <a:gd name="T12" fmla="*/ 7 w 14"/>
                  <a:gd name="T13" fmla="*/ 1 h 8"/>
                  <a:gd name="T14" fmla="*/ 9 w 14"/>
                  <a:gd name="T15" fmla="*/ 1 h 8"/>
                  <a:gd name="T16" fmla="*/ 10 w 14"/>
                  <a:gd name="T17" fmla="*/ 1 h 8"/>
                  <a:gd name="T18" fmla="*/ 11 w 14"/>
                  <a:gd name="T19" fmla="*/ 2 h 8"/>
                  <a:gd name="T20" fmla="*/ 10 w 14"/>
                  <a:gd name="T21" fmla="*/ 4 h 8"/>
                  <a:gd name="T22" fmla="*/ 12 w 14"/>
                  <a:gd name="T23" fmla="*/ 6 h 8"/>
                  <a:gd name="T24" fmla="*/ 12 w 14"/>
                  <a:gd name="T25" fmla="*/ 7 h 8"/>
                  <a:gd name="T26" fmla="*/ 11 w 14"/>
                  <a:gd name="T27" fmla="*/ 7 h 8"/>
                  <a:gd name="T28" fmla="*/ 8 w 14"/>
                  <a:gd name="T29" fmla="*/ 7 h 8"/>
                  <a:gd name="T30" fmla="*/ 5 w 14"/>
                  <a:gd name="T31" fmla="*/ 7 h 8"/>
                  <a:gd name="T32" fmla="*/ 3 w 14"/>
                  <a:gd name="T33" fmla="*/ 7 h 8"/>
                  <a:gd name="T34" fmla="*/ 3 w 14"/>
                  <a:gd name="T35" fmla="*/ 0 h 8"/>
                  <a:gd name="T36" fmla="*/ 1 w 14"/>
                  <a:gd name="T37" fmla="*/ 0 h 8"/>
                  <a:gd name="T38" fmla="*/ 0 w 14"/>
                  <a:gd name="T39" fmla="*/ 1 h 8"/>
                  <a:gd name="T40" fmla="*/ 0 w 14"/>
                  <a:gd name="T41" fmla="*/ 1 h 8"/>
                  <a:gd name="T42" fmla="*/ 2 w 14"/>
                  <a:gd name="T43" fmla="*/ 3 h 8"/>
                  <a:gd name="T44" fmla="*/ 2 w 14"/>
                  <a:gd name="T45" fmla="*/ 4 h 8"/>
                  <a:gd name="T46" fmla="*/ 1 w 14"/>
                  <a:gd name="T47" fmla="*/ 7 h 8"/>
                  <a:gd name="T48" fmla="*/ 1 w 14"/>
                  <a:gd name="T49" fmla="*/ 8 h 8"/>
                  <a:gd name="T50" fmla="*/ 1 w 14"/>
                  <a:gd name="T51" fmla="*/ 8 h 8"/>
                  <a:gd name="T52" fmla="*/ 1 w 14"/>
                  <a:gd name="T53" fmla="*/ 8 h 8"/>
                  <a:gd name="T54" fmla="*/ 6 w 14"/>
                  <a:gd name="T55" fmla="*/ 7 h 8"/>
                  <a:gd name="T56" fmla="*/ 12 w 14"/>
                  <a:gd name="T57" fmla="*/ 8 h 8"/>
                  <a:gd name="T58" fmla="*/ 13 w 14"/>
                  <a:gd name="T59" fmla="*/ 8 h 8"/>
                  <a:gd name="T60" fmla="*/ 13 w 14"/>
                  <a:gd name="T61" fmla="*/ 8 h 8"/>
                  <a:gd name="T62" fmla="*/ 13 w 14"/>
                  <a:gd name="T63" fmla="*/ 7 h 8"/>
                  <a:gd name="T64" fmla="*/ 12 w 14"/>
                  <a:gd name="T65" fmla="*/ 4 h 8"/>
                  <a:gd name="T66" fmla="*/ 13 w 14"/>
                  <a:gd name="T67" fmla="*/ 2 h 8"/>
                  <a:gd name="T68" fmla="*/ 14 w 14"/>
                  <a:gd name="T69" fmla="*/ 1 h 8"/>
                  <a:gd name="T70" fmla="*/ 13 w 14"/>
                  <a:gd name="T71" fmla="*/ 0 h 8"/>
                  <a:gd name="T72" fmla="*/ 12 w 14"/>
                  <a:gd name="T73" fmla="*/ 0 h 8"/>
                  <a:gd name="T74" fmla="*/ 10 w 14"/>
                  <a:gd name="T75" fmla="*/ 0 h 8"/>
                  <a:gd name="T76" fmla="*/ 8 w 14"/>
                  <a:gd name="T77" fmla="*/ 0 h 8"/>
                  <a:gd name="T78" fmla="*/ 8 w 14"/>
                  <a:gd name="T79" fmla="*/ 0 h 8"/>
                  <a:gd name="T80" fmla="*/ 3 w 14"/>
                  <a:gd name="T8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8">
                    <a:moveTo>
                      <a:pt x="3" y="7"/>
                    </a:moveTo>
                    <a:cubicBezTo>
                      <a:pt x="2" y="7"/>
                      <a:pt x="2" y="7"/>
                      <a:pt x="2" y="6"/>
                    </a:cubicBezTo>
                    <a:cubicBezTo>
                      <a:pt x="2" y="4"/>
                      <a:pt x="6" y="3"/>
                      <a:pt x="4" y="3"/>
                    </a:cubicBezTo>
                    <a:cubicBezTo>
                      <a:pt x="3" y="3"/>
                      <a:pt x="2" y="2"/>
                      <a:pt x="2" y="1"/>
                    </a:cubicBezTo>
                    <a:cubicBezTo>
                      <a:pt x="1" y="1"/>
                      <a:pt x="2" y="0"/>
                      <a:pt x="3" y="0"/>
                    </a:cubicBezTo>
                    <a:cubicBezTo>
                      <a:pt x="4" y="0"/>
                      <a:pt x="5" y="1"/>
                      <a:pt x="5" y="1"/>
                    </a:cubicBezTo>
                    <a:cubicBezTo>
                      <a:pt x="5" y="1"/>
                      <a:pt x="6" y="1"/>
                      <a:pt x="7" y="1"/>
                    </a:cubicBezTo>
                    <a:cubicBezTo>
                      <a:pt x="8" y="1"/>
                      <a:pt x="8" y="1"/>
                      <a:pt x="9" y="1"/>
                    </a:cubicBezTo>
                    <a:cubicBezTo>
                      <a:pt x="10" y="1"/>
                      <a:pt x="10" y="1"/>
                      <a:pt x="10" y="1"/>
                    </a:cubicBezTo>
                    <a:cubicBezTo>
                      <a:pt x="11" y="1"/>
                      <a:pt x="12" y="2"/>
                      <a:pt x="11" y="2"/>
                    </a:cubicBezTo>
                    <a:cubicBezTo>
                      <a:pt x="10" y="3"/>
                      <a:pt x="9" y="3"/>
                      <a:pt x="10" y="4"/>
                    </a:cubicBezTo>
                    <a:cubicBezTo>
                      <a:pt x="11" y="4"/>
                      <a:pt x="11" y="5"/>
                      <a:pt x="12" y="6"/>
                    </a:cubicBezTo>
                    <a:cubicBezTo>
                      <a:pt x="13" y="7"/>
                      <a:pt x="13" y="7"/>
                      <a:pt x="12" y="7"/>
                    </a:cubicBezTo>
                    <a:cubicBezTo>
                      <a:pt x="11" y="7"/>
                      <a:pt x="11" y="7"/>
                      <a:pt x="11" y="7"/>
                    </a:cubicBezTo>
                    <a:cubicBezTo>
                      <a:pt x="10" y="7"/>
                      <a:pt x="9" y="7"/>
                      <a:pt x="8" y="7"/>
                    </a:cubicBezTo>
                    <a:cubicBezTo>
                      <a:pt x="7" y="7"/>
                      <a:pt x="6" y="7"/>
                      <a:pt x="5" y="7"/>
                    </a:cubicBezTo>
                    <a:cubicBezTo>
                      <a:pt x="4" y="7"/>
                      <a:pt x="4" y="7"/>
                      <a:pt x="3" y="7"/>
                    </a:cubicBezTo>
                    <a:close/>
                    <a:moveTo>
                      <a:pt x="3" y="0"/>
                    </a:moveTo>
                    <a:cubicBezTo>
                      <a:pt x="2" y="0"/>
                      <a:pt x="1" y="0"/>
                      <a:pt x="1" y="0"/>
                    </a:cubicBezTo>
                    <a:cubicBezTo>
                      <a:pt x="1" y="0"/>
                      <a:pt x="0" y="0"/>
                      <a:pt x="0" y="1"/>
                    </a:cubicBezTo>
                    <a:cubicBezTo>
                      <a:pt x="0" y="1"/>
                      <a:pt x="0" y="1"/>
                      <a:pt x="0" y="1"/>
                    </a:cubicBezTo>
                    <a:cubicBezTo>
                      <a:pt x="0" y="2"/>
                      <a:pt x="2" y="2"/>
                      <a:pt x="2" y="3"/>
                    </a:cubicBezTo>
                    <a:cubicBezTo>
                      <a:pt x="2" y="4"/>
                      <a:pt x="2" y="4"/>
                      <a:pt x="2" y="4"/>
                    </a:cubicBezTo>
                    <a:cubicBezTo>
                      <a:pt x="1" y="5"/>
                      <a:pt x="1" y="7"/>
                      <a:pt x="1" y="7"/>
                    </a:cubicBezTo>
                    <a:cubicBezTo>
                      <a:pt x="1" y="8"/>
                      <a:pt x="1" y="8"/>
                      <a:pt x="1" y="8"/>
                    </a:cubicBezTo>
                    <a:cubicBezTo>
                      <a:pt x="1" y="8"/>
                      <a:pt x="1" y="8"/>
                      <a:pt x="1" y="8"/>
                    </a:cubicBezTo>
                    <a:cubicBezTo>
                      <a:pt x="1" y="8"/>
                      <a:pt x="1" y="8"/>
                      <a:pt x="1" y="8"/>
                    </a:cubicBezTo>
                    <a:cubicBezTo>
                      <a:pt x="2" y="7"/>
                      <a:pt x="4" y="7"/>
                      <a:pt x="6" y="7"/>
                    </a:cubicBezTo>
                    <a:cubicBezTo>
                      <a:pt x="9" y="7"/>
                      <a:pt x="12" y="7"/>
                      <a:pt x="12" y="8"/>
                    </a:cubicBezTo>
                    <a:cubicBezTo>
                      <a:pt x="13" y="8"/>
                      <a:pt x="13" y="8"/>
                      <a:pt x="13" y="8"/>
                    </a:cubicBezTo>
                    <a:cubicBezTo>
                      <a:pt x="13" y="8"/>
                      <a:pt x="13" y="8"/>
                      <a:pt x="13" y="8"/>
                    </a:cubicBezTo>
                    <a:cubicBezTo>
                      <a:pt x="13" y="7"/>
                      <a:pt x="13" y="7"/>
                      <a:pt x="13" y="7"/>
                    </a:cubicBezTo>
                    <a:cubicBezTo>
                      <a:pt x="13" y="5"/>
                      <a:pt x="12" y="5"/>
                      <a:pt x="12" y="4"/>
                    </a:cubicBezTo>
                    <a:cubicBezTo>
                      <a:pt x="12" y="3"/>
                      <a:pt x="12" y="3"/>
                      <a:pt x="13" y="2"/>
                    </a:cubicBezTo>
                    <a:cubicBezTo>
                      <a:pt x="14" y="2"/>
                      <a:pt x="14" y="1"/>
                      <a:pt x="14" y="1"/>
                    </a:cubicBezTo>
                    <a:cubicBezTo>
                      <a:pt x="14" y="1"/>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2" name="Freeform 652"/>
              <p:cNvSpPr>
                <a:spLocks noEditPoints="1"/>
              </p:cNvSpPr>
              <p:nvPr/>
            </p:nvSpPr>
            <p:spPr bwMode="auto">
              <a:xfrm>
                <a:off x="3054" y="1886"/>
                <a:ext cx="34" cy="17"/>
              </a:xfrm>
              <a:custGeom>
                <a:avLst/>
                <a:gdLst>
                  <a:gd name="T0" fmla="*/ 14 w 16"/>
                  <a:gd name="T1" fmla="*/ 0 h 8"/>
                  <a:gd name="T2" fmla="*/ 14 w 16"/>
                  <a:gd name="T3" fmla="*/ 0 h 8"/>
                  <a:gd name="T4" fmla="*/ 13 w 16"/>
                  <a:gd name="T5" fmla="*/ 0 h 8"/>
                  <a:gd name="T6" fmla="*/ 14 w 16"/>
                  <a:gd name="T7" fmla="*/ 0 h 8"/>
                  <a:gd name="T8" fmla="*/ 15 w 16"/>
                  <a:gd name="T9" fmla="*/ 1 h 8"/>
                  <a:gd name="T10" fmla="*/ 14 w 16"/>
                  <a:gd name="T11" fmla="*/ 2 h 8"/>
                  <a:gd name="T12" fmla="*/ 13 w 16"/>
                  <a:gd name="T13" fmla="*/ 4 h 8"/>
                  <a:gd name="T14" fmla="*/ 14 w 16"/>
                  <a:gd name="T15" fmla="*/ 7 h 8"/>
                  <a:gd name="T16" fmla="*/ 14 w 16"/>
                  <a:gd name="T17" fmla="*/ 8 h 8"/>
                  <a:gd name="T18" fmla="*/ 14 w 16"/>
                  <a:gd name="T19" fmla="*/ 8 h 8"/>
                  <a:gd name="T20" fmla="*/ 14 w 16"/>
                  <a:gd name="T21" fmla="*/ 8 h 8"/>
                  <a:gd name="T22" fmla="*/ 15 w 16"/>
                  <a:gd name="T23" fmla="*/ 7 h 8"/>
                  <a:gd name="T24" fmla="*/ 14 w 16"/>
                  <a:gd name="T25" fmla="*/ 3 h 8"/>
                  <a:gd name="T26" fmla="*/ 14 w 16"/>
                  <a:gd name="T27" fmla="*/ 0 h 8"/>
                  <a:gd name="T28" fmla="*/ 2 w 16"/>
                  <a:gd name="T29" fmla="*/ 0 h 8"/>
                  <a:gd name="T30" fmla="*/ 1 w 16"/>
                  <a:gd name="T31" fmla="*/ 1 h 8"/>
                  <a:gd name="T32" fmla="*/ 3 w 16"/>
                  <a:gd name="T33" fmla="*/ 4 h 8"/>
                  <a:gd name="T34" fmla="*/ 2 w 16"/>
                  <a:gd name="T35" fmla="*/ 8 h 8"/>
                  <a:gd name="T36" fmla="*/ 2 w 16"/>
                  <a:gd name="T37" fmla="*/ 8 h 8"/>
                  <a:gd name="T38" fmla="*/ 2 w 16"/>
                  <a:gd name="T39" fmla="*/ 8 h 8"/>
                  <a:gd name="T40" fmla="*/ 2 w 16"/>
                  <a:gd name="T41" fmla="*/ 8 h 8"/>
                  <a:gd name="T42" fmla="*/ 2 w 16"/>
                  <a:gd name="T43" fmla="*/ 7 h 8"/>
                  <a:gd name="T44" fmla="*/ 3 w 16"/>
                  <a:gd name="T45" fmla="*/ 4 h 8"/>
                  <a:gd name="T46" fmla="*/ 3 w 16"/>
                  <a:gd name="T47" fmla="*/ 3 h 8"/>
                  <a:gd name="T48" fmla="*/ 1 w 16"/>
                  <a:gd name="T49" fmla="*/ 1 h 8"/>
                  <a:gd name="T50" fmla="*/ 1 w 16"/>
                  <a:gd name="T51" fmla="*/ 1 h 8"/>
                  <a:gd name="T52" fmla="*/ 2 w 16"/>
                  <a:gd name="T53" fmla="*/ 0 h 8"/>
                  <a:gd name="T54" fmla="*/ 4 w 16"/>
                  <a:gd name="T55" fmla="*/ 0 h 8"/>
                  <a:gd name="T56" fmla="*/ 9 w 16"/>
                  <a:gd name="T57" fmla="*/ 0 h 8"/>
                  <a:gd name="T58" fmla="*/ 9 w 16"/>
                  <a:gd name="T59" fmla="*/ 0 h 8"/>
                  <a:gd name="T60" fmla="*/ 2 w 16"/>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8">
                    <a:moveTo>
                      <a:pt x="14" y="0"/>
                    </a:moveTo>
                    <a:cubicBezTo>
                      <a:pt x="14" y="0"/>
                      <a:pt x="14" y="0"/>
                      <a:pt x="14" y="0"/>
                    </a:cubicBezTo>
                    <a:cubicBezTo>
                      <a:pt x="13" y="0"/>
                      <a:pt x="13" y="0"/>
                      <a:pt x="13" y="0"/>
                    </a:cubicBezTo>
                    <a:cubicBezTo>
                      <a:pt x="14" y="0"/>
                      <a:pt x="14" y="0"/>
                      <a:pt x="14" y="0"/>
                    </a:cubicBezTo>
                    <a:cubicBezTo>
                      <a:pt x="15" y="0"/>
                      <a:pt x="15" y="1"/>
                      <a:pt x="15" y="1"/>
                    </a:cubicBezTo>
                    <a:cubicBezTo>
                      <a:pt x="15" y="1"/>
                      <a:pt x="15" y="2"/>
                      <a:pt x="14" y="2"/>
                    </a:cubicBezTo>
                    <a:cubicBezTo>
                      <a:pt x="13" y="3"/>
                      <a:pt x="13" y="3"/>
                      <a:pt x="13" y="4"/>
                    </a:cubicBezTo>
                    <a:cubicBezTo>
                      <a:pt x="13" y="5"/>
                      <a:pt x="14" y="5"/>
                      <a:pt x="14" y="7"/>
                    </a:cubicBezTo>
                    <a:cubicBezTo>
                      <a:pt x="14" y="8"/>
                      <a:pt x="14" y="8"/>
                      <a:pt x="14" y="8"/>
                    </a:cubicBezTo>
                    <a:cubicBezTo>
                      <a:pt x="14" y="8"/>
                      <a:pt x="14" y="8"/>
                      <a:pt x="14" y="8"/>
                    </a:cubicBezTo>
                    <a:cubicBezTo>
                      <a:pt x="14" y="8"/>
                      <a:pt x="14" y="8"/>
                      <a:pt x="14" y="8"/>
                    </a:cubicBezTo>
                    <a:cubicBezTo>
                      <a:pt x="15" y="8"/>
                      <a:pt x="15" y="8"/>
                      <a:pt x="15" y="7"/>
                    </a:cubicBezTo>
                    <a:cubicBezTo>
                      <a:pt x="14" y="5"/>
                      <a:pt x="12" y="4"/>
                      <a:pt x="14" y="3"/>
                    </a:cubicBezTo>
                    <a:cubicBezTo>
                      <a:pt x="16" y="1"/>
                      <a:pt x="16" y="0"/>
                      <a:pt x="14" y="0"/>
                    </a:cubicBezTo>
                    <a:close/>
                    <a:moveTo>
                      <a:pt x="2" y="0"/>
                    </a:moveTo>
                    <a:cubicBezTo>
                      <a:pt x="1" y="0"/>
                      <a:pt x="1" y="0"/>
                      <a:pt x="1" y="1"/>
                    </a:cubicBezTo>
                    <a:cubicBezTo>
                      <a:pt x="1" y="2"/>
                      <a:pt x="3" y="2"/>
                      <a:pt x="3" y="4"/>
                    </a:cubicBezTo>
                    <a:cubicBezTo>
                      <a:pt x="2" y="6"/>
                      <a:pt x="0" y="8"/>
                      <a:pt x="2" y="8"/>
                    </a:cubicBezTo>
                    <a:cubicBezTo>
                      <a:pt x="2" y="8"/>
                      <a:pt x="2" y="8"/>
                      <a:pt x="2" y="8"/>
                    </a:cubicBezTo>
                    <a:cubicBezTo>
                      <a:pt x="2" y="8"/>
                      <a:pt x="2" y="8"/>
                      <a:pt x="2" y="8"/>
                    </a:cubicBezTo>
                    <a:cubicBezTo>
                      <a:pt x="2" y="8"/>
                      <a:pt x="2" y="8"/>
                      <a:pt x="2" y="8"/>
                    </a:cubicBezTo>
                    <a:cubicBezTo>
                      <a:pt x="2" y="7"/>
                      <a:pt x="2" y="7"/>
                      <a:pt x="2" y="7"/>
                    </a:cubicBezTo>
                    <a:cubicBezTo>
                      <a:pt x="2" y="7"/>
                      <a:pt x="2" y="5"/>
                      <a:pt x="3" y="4"/>
                    </a:cubicBezTo>
                    <a:cubicBezTo>
                      <a:pt x="3" y="3"/>
                      <a:pt x="3" y="3"/>
                      <a:pt x="3" y="3"/>
                    </a:cubicBezTo>
                    <a:cubicBezTo>
                      <a:pt x="3" y="2"/>
                      <a:pt x="1" y="2"/>
                      <a:pt x="1" y="1"/>
                    </a:cubicBezTo>
                    <a:cubicBezTo>
                      <a:pt x="1" y="1"/>
                      <a:pt x="1" y="1"/>
                      <a:pt x="1" y="1"/>
                    </a:cubicBezTo>
                    <a:cubicBezTo>
                      <a:pt x="1" y="0"/>
                      <a:pt x="2" y="0"/>
                      <a:pt x="2" y="0"/>
                    </a:cubicBezTo>
                    <a:cubicBezTo>
                      <a:pt x="2" y="0"/>
                      <a:pt x="3" y="0"/>
                      <a:pt x="4" y="0"/>
                    </a:cubicBezTo>
                    <a:cubicBezTo>
                      <a:pt x="5" y="0"/>
                      <a:pt x="7" y="0"/>
                      <a:pt x="9" y="0"/>
                    </a:cubicBezTo>
                    <a:cubicBezTo>
                      <a:pt x="9" y="0"/>
                      <a:pt x="9" y="0"/>
                      <a:pt x="9" y="0"/>
                    </a:cubicBezTo>
                    <a:cubicBezTo>
                      <a:pt x="6"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3" name="Freeform 653"/>
              <p:cNvSpPr>
                <a:spLocks/>
              </p:cNvSpPr>
              <p:nvPr/>
            </p:nvSpPr>
            <p:spPr bwMode="auto">
              <a:xfrm>
                <a:off x="3062" y="1888"/>
                <a:ext cx="17" cy="13"/>
              </a:xfrm>
              <a:custGeom>
                <a:avLst/>
                <a:gdLst>
                  <a:gd name="T0" fmla="*/ 7 w 8"/>
                  <a:gd name="T1" fmla="*/ 4 h 6"/>
                  <a:gd name="T2" fmla="*/ 5 w 8"/>
                  <a:gd name="T3" fmla="*/ 3 h 6"/>
                  <a:gd name="T4" fmla="*/ 6 w 8"/>
                  <a:gd name="T5" fmla="*/ 2 h 6"/>
                  <a:gd name="T6" fmla="*/ 6 w 8"/>
                  <a:gd name="T7" fmla="*/ 1 h 6"/>
                  <a:gd name="T8" fmla="*/ 7 w 8"/>
                  <a:gd name="T9" fmla="*/ 1 h 6"/>
                  <a:gd name="T10" fmla="*/ 6 w 8"/>
                  <a:gd name="T11" fmla="*/ 0 h 6"/>
                  <a:gd name="T12" fmla="*/ 4 w 8"/>
                  <a:gd name="T13" fmla="*/ 0 h 6"/>
                  <a:gd name="T14" fmla="*/ 2 w 8"/>
                  <a:gd name="T15" fmla="*/ 0 h 6"/>
                  <a:gd name="T16" fmla="*/ 1 w 8"/>
                  <a:gd name="T17" fmla="*/ 0 h 6"/>
                  <a:gd name="T18" fmla="*/ 0 w 8"/>
                  <a:gd name="T19" fmla="*/ 1 h 6"/>
                  <a:gd name="T20" fmla="*/ 1 w 8"/>
                  <a:gd name="T21" fmla="*/ 1 h 6"/>
                  <a:gd name="T22" fmla="*/ 3 w 8"/>
                  <a:gd name="T23" fmla="*/ 3 h 6"/>
                  <a:gd name="T24" fmla="*/ 3 w 8"/>
                  <a:gd name="T25" fmla="*/ 4 h 6"/>
                  <a:gd name="T26" fmla="*/ 2 w 8"/>
                  <a:gd name="T27" fmla="*/ 4 h 6"/>
                  <a:gd name="T28" fmla="*/ 1 w 8"/>
                  <a:gd name="T29" fmla="*/ 4 h 6"/>
                  <a:gd name="T30" fmla="*/ 1 w 8"/>
                  <a:gd name="T31" fmla="*/ 5 h 6"/>
                  <a:gd name="T32" fmla="*/ 5 w 8"/>
                  <a:gd name="T33" fmla="*/ 5 h 6"/>
                  <a:gd name="T34" fmla="*/ 8 w 8"/>
                  <a:gd name="T35" fmla="*/ 5 h 6"/>
                  <a:gd name="T36" fmla="*/ 7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7" y="4"/>
                    </a:moveTo>
                    <a:cubicBezTo>
                      <a:pt x="6" y="4"/>
                      <a:pt x="6" y="3"/>
                      <a:pt x="5" y="3"/>
                    </a:cubicBezTo>
                    <a:cubicBezTo>
                      <a:pt x="5" y="2"/>
                      <a:pt x="5" y="2"/>
                      <a:pt x="6" y="2"/>
                    </a:cubicBezTo>
                    <a:cubicBezTo>
                      <a:pt x="6" y="1"/>
                      <a:pt x="6" y="1"/>
                      <a:pt x="6" y="1"/>
                    </a:cubicBezTo>
                    <a:cubicBezTo>
                      <a:pt x="7" y="1"/>
                      <a:pt x="7" y="1"/>
                      <a:pt x="7" y="1"/>
                    </a:cubicBezTo>
                    <a:cubicBezTo>
                      <a:pt x="7" y="1"/>
                      <a:pt x="7" y="0"/>
                      <a:pt x="6" y="0"/>
                    </a:cubicBezTo>
                    <a:cubicBezTo>
                      <a:pt x="5" y="0"/>
                      <a:pt x="5" y="0"/>
                      <a:pt x="4" y="0"/>
                    </a:cubicBezTo>
                    <a:cubicBezTo>
                      <a:pt x="3" y="0"/>
                      <a:pt x="3" y="0"/>
                      <a:pt x="2" y="0"/>
                    </a:cubicBezTo>
                    <a:cubicBezTo>
                      <a:pt x="2" y="0"/>
                      <a:pt x="2" y="0"/>
                      <a:pt x="1" y="0"/>
                    </a:cubicBezTo>
                    <a:cubicBezTo>
                      <a:pt x="0" y="1"/>
                      <a:pt x="0" y="1"/>
                      <a:pt x="0" y="1"/>
                    </a:cubicBezTo>
                    <a:cubicBezTo>
                      <a:pt x="1" y="1"/>
                      <a:pt x="1" y="1"/>
                      <a:pt x="1" y="1"/>
                    </a:cubicBezTo>
                    <a:cubicBezTo>
                      <a:pt x="2" y="1"/>
                      <a:pt x="3" y="2"/>
                      <a:pt x="3" y="3"/>
                    </a:cubicBezTo>
                    <a:cubicBezTo>
                      <a:pt x="3" y="4"/>
                      <a:pt x="3" y="4"/>
                      <a:pt x="3" y="4"/>
                    </a:cubicBezTo>
                    <a:cubicBezTo>
                      <a:pt x="3" y="4"/>
                      <a:pt x="2" y="4"/>
                      <a:pt x="2" y="4"/>
                    </a:cubicBezTo>
                    <a:cubicBezTo>
                      <a:pt x="1" y="4"/>
                      <a:pt x="1" y="4"/>
                      <a:pt x="1" y="4"/>
                    </a:cubicBezTo>
                    <a:cubicBezTo>
                      <a:pt x="0" y="5"/>
                      <a:pt x="1" y="5"/>
                      <a:pt x="1" y="5"/>
                    </a:cubicBezTo>
                    <a:cubicBezTo>
                      <a:pt x="2" y="5"/>
                      <a:pt x="3" y="5"/>
                      <a:pt x="5" y="5"/>
                    </a:cubicBezTo>
                    <a:cubicBezTo>
                      <a:pt x="6" y="5"/>
                      <a:pt x="8" y="6"/>
                      <a:pt x="8" y="5"/>
                    </a:cubicBezTo>
                    <a:cubicBezTo>
                      <a:pt x="8" y="4"/>
                      <a:pt x="8" y="4"/>
                      <a:pt x="7"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4" name="Freeform 654"/>
              <p:cNvSpPr>
                <a:spLocks/>
              </p:cNvSpPr>
              <p:nvPr/>
            </p:nvSpPr>
            <p:spPr bwMode="auto">
              <a:xfrm>
                <a:off x="3056" y="1880"/>
                <a:ext cx="30" cy="6"/>
              </a:xfrm>
              <a:custGeom>
                <a:avLst/>
                <a:gdLst>
                  <a:gd name="T0" fmla="*/ 1 w 14"/>
                  <a:gd name="T1" fmla="*/ 3 h 3"/>
                  <a:gd name="T2" fmla="*/ 2 w 14"/>
                  <a:gd name="T3" fmla="*/ 1 h 3"/>
                  <a:gd name="T4" fmla="*/ 12 w 14"/>
                  <a:gd name="T5" fmla="*/ 1 h 3"/>
                  <a:gd name="T6" fmla="*/ 13 w 14"/>
                  <a:gd name="T7" fmla="*/ 3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1" y="3"/>
                      <a:pt x="0" y="2"/>
                      <a:pt x="2" y="1"/>
                    </a:cubicBezTo>
                    <a:cubicBezTo>
                      <a:pt x="3" y="0"/>
                      <a:pt x="12" y="1"/>
                      <a:pt x="12" y="1"/>
                    </a:cubicBezTo>
                    <a:cubicBezTo>
                      <a:pt x="14" y="2"/>
                      <a:pt x="14" y="3"/>
                      <a:pt x="13" y="3"/>
                    </a:cubicBezTo>
                    <a:cubicBezTo>
                      <a:pt x="12" y="3"/>
                      <a:pt x="2" y="3"/>
                      <a:pt x="1"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5" name="Freeform 655"/>
              <p:cNvSpPr>
                <a:spLocks/>
              </p:cNvSpPr>
              <p:nvPr/>
            </p:nvSpPr>
            <p:spPr bwMode="auto">
              <a:xfrm>
                <a:off x="3058" y="1882"/>
                <a:ext cx="26" cy="4"/>
              </a:xfrm>
              <a:custGeom>
                <a:avLst/>
                <a:gdLst>
                  <a:gd name="T0" fmla="*/ 0 w 12"/>
                  <a:gd name="T1" fmla="*/ 2 h 2"/>
                  <a:gd name="T2" fmla="*/ 0 w 12"/>
                  <a:gd name="T3" fmla="*/ 2 h 2"/>
                  <a:gd name="T4" fmla="*/ 0 w 12"/>
                  <a:gd name="T5" fmla="*/ 2 h 2"/>
                  <a:gd name="T6" fmla="*/ 9 w 12"/>
                  <a:gd name="T7" fmla="*/ 2 h 2"/>
                  <a:gd name="T8" fmla="*/ 11 w 12"/>
                  <a:gd name="T9" fmla="*/ 2 h 2"/>
                  <a:gd name="T10" fmla="*/ 12 w 12"/>
                  <a:gd name="T11" fmla="*/ 1 h 2"/>
                  <a:gd name="T12" fmla="*/ 11 w 12"/>
                  <a:gd name="T13" fmla="*/ 0 h 2"/>
                  <a:gd name="T14" fmla="*/ 5 w 12"/>
                  <a:gd name="T15" fmla="*/ 0 h 2"/>
                  <a:gd name="T16" fmla="*/ 1 w 12"/>
                  <a:gd name="T17" fmla="*/ 0 h 2"/>
                  <a:gd name="T18" fmla="*/ 0 w 12"/>
                  <a:gd name="T19" fmla="*/ 1 h 2"/>
                  <a:gd name="T20" fmla="*/ 0 w 12"/>
                  <a:gd name="T21" fmla="*/ 2 h 2"/>
                  <a:gd name="T22" fmla="*/ 0 w 12"/>
                  <a:gd name="T23" fmla="*/ 2 h 2"/>
                  <a:gd name="T24" fmla="*/ 0 w 12"/>
                  <a:gd name="T25" fmla="*/ 2 h 2"/>
                  <a:gd name="T26" fmla="*/ 0 w 12"/>
                  <a:gd name="T27" fmla="*/ 1 h 2"/>
                  <a:gd name="T28" fmla="*/ 0 w 12"/>
                  <a:gd name="T29" fmla="*/ 0 h 2"/>
                  <a:gd name="T30" fmla="*/ 5 w 12"/>
                  <a:gd name="T31" fmla="*/ 0 h 2"/>
                  <a:gd name="T32" fmla="*/ 11 w 12"/>
                  <a:gd name="T33" fmla="*/ 0 h 2"/>
                  <a:gd name="T34" fmla="*/ 12 w 12"/>
                  <a:gd name="T35" fmla="*/ 1 h 2"/>
                  <a:gd name="T36" fmla="*/ 12 w 12"/>
                  <a:gd name="T37" fmla="*/ 2 h 2"/>
                  <a:gd name="T38" fmla="*/ 9 w 12"/>
                  <a:gd name="T39" fmla="*/ 2 h 2"/>
                  <a:gd name="T40" fmla="*/ 0 w 1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
                    <a:moveTo>
                      <a:pt x="0" y="2"/>
                    </a:moveTo>
                    <a:cubicBezTo>
                      <a:pt x="0" y="2"/>
                      <a:pt x="0" y="2"/>
                      <a:pt x="0" y="2"/>
                    </a:cubicBezTo>
                    <a:cubicBezTo>
                      <a:pt x="0" y="2"/>
                      <a:pt x="0" y="2"/>
                      <a:pt x="0" y="2"/>
                    </a:cubicBezTo>
                    <a:cubicBezTo>
                      <a:pt x="1" y="2"/>
                      <a:pt x="6" y="2"/>
                      <a:pt x="9" y="2"/>
                    </a:cubicBezTo>
                    <a:cubicBezTo>
                      <a:pt x="10" y="2"/>
                      <a:pt x="11" y="2"/>
                      <a:pt x="11" y="2"/>
                    </a:cubicBezTo>
                    <a:cubicBezTo>
                      <a:pt x="12" y="2"/>
                      <a:pt x="12" y="1"/>
                      <a:pt x="12" y="1"/>
                    </a:cubicBezTo>
                    <a:cubicBezTo>
                      <a:pt x="12" y="1"/>
                      <a:pt x="12" y="1"/>
                      <a:pt x="11" y="0"/>
                    </a:cubicBezTo>
                    <a:cubicBezTo>
                      <a:pt x="11" y="0"/>
                      <a:pt x="8" y="0"/>
                      <a:pt x="5" y="0"/>
                    </a:cubicBezTo>
                    <a:cubicBezTo>
                      <a:pt x="3" y="0"/>
                      <a:pt x="1" y="0"/>
                      <a:pt x="1" y="0"/>
                    </a:cubicBezTo>
                    <a:cubicBezTo>
                      <a:pt x="0" y="1"/>
                      <a:pt x="0" y="1"/>
                      <a:pt x="0" y="1"/>
                    </a:cubicBezTo>
                    <a:cubicBezTo>
                      <a:pt x="0" y="2"/>
                      <a:pt x="0" y="2"/>
                      <a:pt x="0" y="2"/>
                    </a:cubicBezTo>
                    <a:cubicBezTo>
                      <a:pt x="0" y="2"/>
                      <a:pt x="0" y="2"/>
                      <a:pt x="0" y="2"/>
                    </a:cubicBezTo>
                    <a:cubicBezTo>
                      <a:pt x="0" y="2"/>
                      <a:pt x="0" y="2"/>
                      <a:pt x="0" y="2"/>
                    </a:cubicBezTo>
                    <a:cubicBezTo>
                      <a:pt x="0" y="2"/>
                      <a:pt x="0" y="1"/>
                      <a:pt x="0" y="1"/>
                    </a:cubicBezTo>
                    <a:cubicBezTo>
                      <a:pt x="0" y="1"/>
                      <a:pt x="0" y="0"/>
                      <a:pt x="0" y="0"/>
                    </a:cubicBezTo>
                    <a:cubicBezTo>
                      <a:pt x="1" y="0"/>
                      <a:pt x="3" y="0"/>
                      <a:pt x="5" y="0"/>
                    </a:cubicBezTo>
                    <a:cubicBezTo>
                      <a:pt x="8" y="0"/>
                      <a:pt x="11" y="0"/>
                      <a:pt x="11" y="0"/>
                    </a:cubicBezTo>
                    <a:cubicBezTo>
                      <a:pt x="12" y="0"/>
                      <a:pt x="12" y="1"/>
                      <a:pt x="12" y="1"/>
                    </a:cubicBezTo>
                    <a:cubicBezTo>
                      <a:pt x="12" y="2"/>
                      <a:pt x="12" y="2"/>
                      <a:pt x="12" y="2"/>
                    </a:cubicBezTo>
                    <a:cubicBezTo>
                      <a:pt x="11" y="2"/>
                      <a:pt x="10" y="2"/>
                      <a:pt x="9" y="2"/>
                    </a:cubicBezTo>
                    <a:cubicBezTo>
                      <a:pt x="6" y="2"/>
                      <a:pt x="1"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6" name="Freeform 656"/>
              <p:cNvSpPr>
                <a:spLocks noEditPoints="1"/>
              </p:cNvSpPr>
              <p:nvPr/>
            </p:nvSpPr>
            <p:spPr bwMode="auto">
              <a:xfrm>
                <a:off x="3058" y="1882"/>
                <a:ext cx="26" cy="4"/>
              </a:xfrm>
              <a:custGeom>
                <a:avLst/>
                <a:gdLst>
                  <a:gd name="T0" fmla="*/ 3 w 12"/>
                  <a:gd name="T1" fmla="*/ 1 h 2"/>
                  <a:gd name="T2" fmla="*/ 1 w 12"/>
                  <a:gd name="T3" fmla="*/ 1 h 2"/>
                  <a:gd name="T4" fmla="*/ 2 w 12"/>
                  <a:gd name="T5" fmla="*/ 0 h 2"/>
                  <a:gd name="T6" fmla="*/ 3 w 12"/>
                  <a:gd name="T7" fmla="*/ 0 h 2"/>
                  <a:gd name="T8" fmla="*/ 7 w 12"/>
                  <a:gd name="T9" fmla="*/ 0 h 2"/>
                  <a:gd name="T10" fmla="*/ 11 w 12"/>
                  <a:gd name="T11" fmla="*/ 1 h 2"/>
                  <a:gd name="T12" fmla="*/ 10 w 12"/>
                  <a:gd name="T13" fmla="*/ 1 h 2"/>
                  <a:gd name="T14" fmla="*/ 8 w 12"/>
                  <a:gd name="T15" fmla="*/ 1 h 2"/>
                  <a:gd name="T16" fmla="*/ 7 w 12"/>
                  <a:gd name="T17" fmla="*/ 1 h 2"/>
                  <a:gd name="T18" fmla="*/ 5 w 12"/>
                  <a:gd name="T19" fmla="*/ 1 h 2"/>
                  <a:gd name="T20" fmla="*/ 3 w 12"/>
                  <a:gd name="T21" fmla="*/ 1 h 2"/>
                  <a:gd name="T22" fmla="*/ 5 w 12"/>
                  <a:gd name="T23" fmla="*/ 0 h 2"/>
                  <a:gd name="T24" fmla="*/ 1 w 12"/>
                  <a:gd name="T25" fmla="*/ 0 h 2"/>
                  <a:gd name="T26" fmla="*/ 0 w 12"/>
                  <a:gd name="T27" fmla="*/ 1 h 2"/>
                  <a:gd name="T28" fmla="*/ 0 w 12"/>
                  <a:gd name="T29" fmla="*/ 2 h 2"/>
                  <a:gd name="T30" fmla="*/ 9 w 12"/>
                  <a:gd name="T31" fmla="*/ 2 h 2"/>
                  <a:gd name="T32" fmla="*/ 9 w 12"/>
                  <a:gd name="T33" fmla="*/ 2 h 2"/>
                  <a:gd name="T34" fmla="*/ 11 w 12"/>
                  <a:gd name="T35" fmla="*/ 2 h 2"/>
                  <a:gd name="T36" fmla="*/ 12 w 12"/>
                  <a:gd name="T37" fmla="*/ 1 h 2"/>
                  <a:gd name="T38" fmla="*/ 11 w 12"/>
                  <a:gd name="T39" fmla="*/ 0 h 2"/>
                  <a:gd name="T40" fmla="*/ 5 w 12"/>
                  <a:gd name="T41" fmla="*/ 0 h 2"/>
                  <a:gd name="T42" fmla="*/ 5 w 1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
                    <a:moveTo>
                      <a:pt x="3" y="1"/>
                    </a:moveTo>
                    <a:cubicBezTo>
                      <a:pt x="2" y="1"/>
                      <a:pt x="1" y="1"/>
                      <a:pt x="1" y="1"/>
                    </a:cubicBezTo>
                    <a:cubicBezTo>
                      <a:pt x="1" y="1"/>
                      <a:pt x="1" y="0"/>
                      <a:pt x="2" y="0"/>
                    </a:cubicBezTo>
                    <a:cubicBezTo>
                      <a:pt x="3" y="0"/>
                      <a:pt x="3" y="0"/>
                      <a:pt x="3" y="0"/>
                    </a:cubicBezTo>
                    <a:cubicBezTo>
                      <a:pt x="4" y="0"/>
                      <a:pt x="5" y="0"/>
                      <a:pt x="7" y="0"/>
                    </a:cubicBezTo>
                    <a:cubicBezTo>
                      <a:pt x="9" y="0"/>
                      <a:pt x="11" y="0"/>
                      <a:pt x="11" y="1"/>
                    </a:cubicBezTo>
                    <a:cubicBezTo>
                      <a:pt x="11" y="1"/>
                      <a:pt x="11" y="1"/>
                      <a:pt x="10"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1"/>
                      <a:pt x="0" y="1"/>
                      <a:pt x="0" y="1"/>
                    </a:cubicBezTo>
                    <a:cubicBezTo>
                      <a:pt x="0" y="2"/>
                      <a:pt x="0" y="2"/>
                      <a:pt x="0" y="2"/>
                    </a:cubicBezTo>
                    <a:cubicBezTo>
                      <a:pt x="1" y="2"/>
                      <a:pt x="6" y="2"/>
                      <a:pt x="9" y="2"/>
                    </a:cubicBezTo>
                    <a:cubicBezTo>
                      <a:pt x="9" y="2"/>
                      <a:pt x="9" y="2"/>
                      <a:pt x="9" y="2"/>
                    </a:cubicBezTo>
                    <a:cubicBezTo>
                      <a:pt x="10" y="2"/>
                      <a:pt x="11" y="2"/>
                      <a:pt x="11" y="2"/>
                    </a:cubicBezTo>
                    <a:cubicBezTo>
                      <a:pt x="12" y="2"/>
                      <a:pt x="12" y="1"/>
                      <a:pt x="12" y="1"/>
                    </a:cubicBezTo>
                    <a:cubicBezTo>
                      <a:pt x="12" y="1"/>
                      <a:pt x="12" y="1"/>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7" name="Freeform 657"/>
              <p:cNvSpPr>
                <a:spLocks noEditPoints="1"/>
              </p:cNvSpPr>
              <p:nvPr/>
            </p:nvSpPr>
            <p:spPr bwMode="auto">
              <a:xfrm>
                <a:off x="3056" y="1882"/>
                <a:ext cx="30" cy="4"/>
              </a:xfrm>
              <a:custGeom>
                <a:avLst/>
                <a:gdLst>
                  <a:gd name="T0" fmla="*/ 1 w 14"/>
                  <a:gd name="T1" fmla="*/ 2 h 2"/>
                  <a:gd name="T2" fmla="*/ 1 w 14"/>
                  <a:gd name="T3" fmla="*/ 1 h 2"/>
                  <a:gd name="T4" fmla="*/ 2 w 14"/>
                  <a:gd name="T5" fmla="*/ 0 h 2"/>
                  <a:gd name="T6" fmla="*/ 6 w 14"/>
                  <a:gd name="T7" fmla="*/ 0 h 2"/>
                  <a:gd name="T8" fmla="*/ 6 w 14"/>
                  <a:gd name="T9" fmla="*/ 0 h 2"/>
                  <a:gd name="T10" fmla="*/ 6 w 14"/>
                  <a:gd name="T11" fmla="*/ 0 h 2"/>
                  <a:gd name="T12" fmla="*/ 12 w 14"/>
                  <a:gd name="T13" fmla="*/ 0 h 2"/>
                  <a:gd name="T14" fmla="*/ 13 w 14"/>
                  <a:gd name="T15" fmla="*/ 1 h 2"/>
                  <a:gd name="T16" fmla="*/ 12 w 14"/>
                  <a:gd name="T17" fmla="*/ 2 h 2"/>
                  <a:gd name="T18" fmla="*/ 10 w 14"/>
                  <a:gd name="T19" fmla="*/ 2 h 2"/>
                  <a:gd name="T20" fmla="*/ 10 w 14"/>
                  <a:gd name="T21" fmla="*/ 2 h 2"/>
                  <a:gd name="T22" fmla="*/ 1 w 14"/>
                  <a:gd name="T23" fmla="*/ 2 h 2"/>
                  <a:gd name="T24" fmla="*/ 6 w 14"/>
                  <a:gd name="T25" fmla="*/ 0 h 2"/>
                  <a:gd name="T26" fmla="*/ 2 w 14"/>
                  <a:gd name="T27" fmla="*/ 0 h 2"/>
                  <a:gd name="T28" fmla="*/ 1 w 14"/>
                  <a:gd name="T29" fmla="*/ 2 h 2"/>
                  <a:gd name="T30" fmla="*/ 10 w 14"/>
                  <a:gd name="T31" fmla="*/ 2 h 2"/>
                  <a:gd name="T32" fmla="*/ 13 w 14"/>
                  <a:gd name="T33" fmla="*/ 2 h 2"/>
                  <a:gd name="T34" fmla="*/ 12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2"/>
                    </a:moveTo>
                    <a:cubicBezTo>
                      <a:pt x="1" y="1"/>
                      <a:pt x="1" y="1"/>
                      <a:pt x="1" y="1"/>
                    </a:cubicBezTo>
                    <a:cubicBezTo>
                      <a:pt x="1" y="1"/>
                      <a:pt x="1" y="1"/>
                      <a:pt x="2" y="0"/>
                    </a:cubicBezTo>
                    <a:cubicBezTo>
                      <a:pt x="2" y="0"/>
                      <a:pt x="4" y="0"/>
                      <a:pt x="6" y="0"/>
                    </a:cubicBezTo>
                    <a:cubicBezTo>
                      <a:pt x="6" y="0"/>
                      <a:pt x="6" y="0"/>
                      <a:pt x="6" y="0"/>
                    </a:cubicBezTo>
                    <a:cubicBezTo>
                      <a:pt x="6" y="0"/>
                      <a:pt x="6" y="0"/>
                      <a:pt x="6" y="0"/>
                    </a:cubicBezTo>
                    <a:cubicBezTo>
                      <a:pt x="9" y="0"/>
                      <a:pt x="12" y="0"/>
                      <a:pt x="12" y="0"/>
                    </a:cubicBezTo>
                    <a:cubicBezTo>
                      <a:pt x="13" y="1"/>
                      <a:pt x="13" y="1"/>
                      <a:pt x="13" y="1"/>
                    </a:cubicBezTo>
                    <a:cubicBezTo>
                      <a:pt x="13" y="1"/>
                      <a:pt x="13" y="2"/>
                      <a:pt x="12" y="2"/>
                    </a:cubicBezTo>
                    <a:cubicBezTo>
                      <a:pt x="12" y="2"/>
                      <a:pt x="11" y="2"/>
                      <a:pt x="10" y="2"/>
                    </a:cubicBezTo>
                    <a:cubicBezTo>
                      <a:pt x="10" y="2"/>
                      <a:pt x="10" y="2"/>
                      <a:pt x="10" y="2"/>
                    </a:cubicBezTo>
                    <a:cubicBezTo>
                      <a:pt x="7" y="2"/>
                      <a:pt x="2" y="2"/>
                      <a:pt x="1" y="2"/>
                    </a:cubicBezTo>
                    <a:close/>
                    <a:moveTo>
                      <a:pt x="6" y="0"/>
                    </a:moveTo>
                    <a:cubicBezTo>
                      <a:pt x="4" y="0"/>
                      <a:pt x="2" y="0"/>
                      <a:pt x="2" y="0"/>
                    </a:cubicBezTo>
                    <a:cubicBezTo>
                      <a:pt x="0" y="1"/>
                      <a:pt x="1" y="2"/>
                      <a:pt x="1" y="2"/>
                    </a:cubicBezTo>
                    <a:cubicBezTo>
                      <a:pt x="2" y="2"/>
                      <a:pt x="7" y="2"/>
                      <a:pt x="10" y="2"/>
                    </a:cubicBezTo>
                    <a:cubicBezTo>
                      <a:pt x="11" y="2"/>
                      <a:pt x="12" y="2"/>
                      <a:pt x="13" y="2"/>
                    </a:cubicBezTo>
                    <a:cubicBezTo>
                      <a:pt x="14" y="2"/>
                      <a:pt x="14" y="1"/>
                      <a:pt x="12"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8" name="Freeform 658"/>
              <p:cNvSpPr>
                <a:spLocks/>
              </p:cNvSpPr>
              <p:nvPr/>
            </p:nvSpPr>
            <p:spPr bwMode="auto">
              <a:xfrm>
                <a:off x="3062" y="1882"/>
                <a:ext cx="17" cy="2"/>
              </a:xfrm>
              <a:custGeom>
                <a:avLst/>
                <a:gdLst>
                  <a:gd name="T0" fmla="*/ 1 w 8"/>
                  <a:gd name="T1" fmla="*/ 1 h 1"/>
                  <a:gd name="T2" fmla="*/ 3 w 8"/>
                  <a:gd name="T3" fmla="*/ 1 h 1"/>
                  <a:gd name="T4" fmla="*/ 8 w 8"/>
                  <a:gd name="T5" fmla="*/ 1 h 1"/>
                  <a:gd name="T6" fmla="*/ 6 w 8"/>
                  <a:gd name="T7" fmla="*/ 1 h 1"/>
                  <a:gd name="T8" fmla="*/ 3 w 8"/>
                  <a:gd name="T9" fmla="*/ 1 h 1"/>
                  <a:gd name="T10" fmla="*/ 0 w 8"/>
                  <a:gd name="T11" fmla="*/ 1 h 1"/>
                  <a:gd name="T12" fmla="*/ 1 w 8"/>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1"/>
                    </a:moveTo>
                    <a:cubicBezTo>
                      <a:pt x="1" y="1"/>
                      <a:pt x="1" y="1"/>
                      <a:pt x="3" y="1"/>
                    </a:cubicBezTo>
                    <a:cubicBezTo>
                      <a:pt x="5" y="1"/>
                      <a:pt x="8" y="0"/>
                      <a:pt x="8" y="1"/>
                    </a:cubicBezTo>
                    <a:cubicBezTo>
                      <a:pt x="8" y="1"/>
                      <a:pt x="8" y="1"/>
                      <a:pt x="6" y="1"/>
                    </a:cubicBezTo>
                    <a:cubicBezTo>
                      <a:pt x="5" y="1"/>
                      <a:pt x="4" y="1"/>
                      <a:pt x="3" y="1"/>
                    </a:cubicBezTo>
                    <a:cubicBezTo>
                      <a:pt x="2" y="1"/>
                      <a:pt x="1" y="1"/>
                      <a:pt x="0" y="1"/>
                    </a:cubicBezTo>
                    <a:cubicBezTo>
                      <a:pt x="0" y="1"/>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9" name="Freeform 659"/>
              <p:cNvSpPr>
                <a:spLocks/>
              </p:cNvSpPr>
              <p:nvPr/>
            </p:nvSpPr>
            <p:spPr bwMode="auto">
              <a:xfrm>
                <a:off x="3026" y="1903"/>
                <a:ext cx="87" cy="15"/>
              </a:xfrm>
              <a:custGeom>
                <a:avLst/>
                <a:gdLst>
                  <a:gd name="T0" fmla="*/ 6 w 41"/>
                  <a:gd name="T1" fmla="*/ 5 h 7"/>
                  <a:gd name="T2" fmla="*/ 21 w 41"/>
                  <a:gd name="T3" fmla="*/ 7 h 7"/>
                  <a:gd name="T4" fmla="*/ 35 w 41"/>
                  <a:gd name="T5" fmla="*/ 5 h 7"/>
                  <a:gd name="T6" fmla="*/ 40 w 41"/>
                  <a:gd name="T7" fmla="*/ 0 h 7"/>
                  <a:gd name="T8" fmla="*/ 32 w 41"/>
                  <a:gd name="T9" fmla="*/ 2 h 7"/>
                  <a:gd name="T10" fmla="*/ 26 w 41"/>
                  <a:gd name="T11" fmla="*/ 3 h 7"/>
                  <a:gd name="T12" fmla="*/ 20 w 41"/>
                  <a:gd name="T13" fmla="*/ 3 h 7"/>
                  <a:gd name="T14" fmla="*/ 15 w 41"/>
                  <a:gd name="T15" fmla="*/ 2 h 7"/>
                  <a:gd name="T16" fmla="*/ 9 w 41"/>
                  <a:gd name="T17" fmla="*/ 2 h 7"/>
                  <a:gd name="T18" fmla="*/ 2 w 41"/>
                  <a:gd name="T19" fmla="*/ 0 h 7"/>
                  <a:gd name="T20" fmla="*/ 6 w 4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7">
                    <a:moveTo>
                      <a:pt x="6" y="5"/>
                    </a:moveTo>
                    <a:cubicBezTo>
                      <a:pt x="11" y="7"/>
                      <a:pt x="17" y="7"/>
                      <a:pt x="21" y="7"/>
                    </a:cubicBezTo>
                    <a:cubicBezTo>
                      <a:pt x="24" y="7"/>
                      <a:pt x="30" y="7"/>
                      <a:pt x="35" y="5"/>
                    </a:cubicBezTo>
                    <a:cubicBezTo>
                      <a:pt x="41" y="3"/>
                      <a:pt x="41" y="0"/>
                      <a:pt x="40" y="0"/>
                    </a:cubicBezTo>
                    <a:cubicBezTo>
                      <a:pt x="38" y="0"/>
                      <a:pt x="35" y="1"/>
                      <a:pt x="32" y="2"/>
                    </a:cubicBezTo>
                    <a:cubicBezTo>
                      <a:pt x="29" y="3"/>
                      <a:pt x="26" y="3"/>
                      <a:pt x="26" y="3"/>
                    </a:cubicBezTo>
                    <a:cubicBezTo>
                      <a:pt x="23" y="2"/>
                      <a:pt x="21" y="2"/>
                      <a:pt x="20" y="3"/>
                    </a:cubicBezTo>
                    <a:cubicBezTo>
                      <a:pt x="18" y="2"/>
                      <a:pt x="17" y="2"/>
                      <a:pt x="15" y="2"/>
                    </a:cubicBezTo>
                    <a:cubicBezTo>
                      <a:pt x="15" y="2"/>
                      <a:pt x="12" y="3"/>
                      <a:pt x="9" y="2"/>
                    </a:cubicBezTo>
                    <a:cubicBezTo>
                      <a:pt x="6" y="1"/>
                      <a:pt x="4" y="0"/>
                      <a:pt x="2" y="0"/>
                    </a:cubicBezTo>
                    <a:cubicBezTo>
                      <a:pt x="0" y="0"/>
                      <a:pt x="1" y="3"/>
                      <a:pt x="6" y="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0" name="Freeform 660"/>
              <p:cNvSpPr>
                <a:spLocks noEditPoints="1"/>
              </p:cNvSpPr>
              <p:nvPr/>
            </p:nvSpPr>
            <p:spPr bwMode="auto">
              <a:xfrm>
                <a:off x="3028" y="1903"/>
                <a:ext cx="85" cy="15"/>
              </a:xfrm>
              <a:custGeom>
                <a:avLst/>
                <a:gdLst>
                  <a:gd name="T0" fmla="*/ 1 w 40"/>
                  <a:gd name="T1" fmla="*/ 0 h 7"/>
                  <a:gd name="T2" fmla="*/ 9 w 40"/>
                  <a:gd name="T3" fmla="*/ 2 h 7"/>
                  <a:gd name="T4" fmla="*/ 13 w 40"/>
                  <a:gd name="T5" fmla="*/ 2 h 7"/>
                  <a:gd name="T6" fmla="*/ 14 w 40"/>
                  <a:gd name="T7" fmla="*/ 2 h 7"/>
                  <a:gd name="T8" fmla="*/ 16 w 40"/>
                  <a:gd name="T9" fmla="*/ 2 h 7"/>
                  <a:gd name="T10" fmla="*/ 19 w 40"/>
                  <a:gd name="T11" fmla="*/ 2 h 7"/>
                  <a:gd name="T12" fmla="*/ 21 w 40"/>
                  <a:gd name="T13" fmla="*/ 2 h 7"/>
                  <a:gd name="T14" fmla="*/ 25 w 40"/>
                  <a:gd name="T15" fmla="*/ 2 h 7"/>
                  <a:gd name="T16" fmla="*/ 26 w 40"/>
                  <a:gd name="T17" fmla="*/ 2 h 7"/>
                  <a:gd name="T18" fmla="*/ 31 w 40"/>
                  <a:gd name="T19" fmla="*/ 2 h 7"/>
                  <a:gd name="T20" fmla="*/ 38 w 40"/>
                  <a:gd name="T21" fmla="*/ 0 h 7"/>
                  <a:gd name="T22" fmla="*/ 39 w 40"/>
                  <a:gd name="T23" fmla="*/ 0 h 7"/>
                  <a:gd name="T24" fmla="*/ 40 w 40"/>
                  <a:gd name="T25" fmla="*/ 1 h 7"/>
                  <a:gd name="T26" fmla="*/ 35 w 40"/>
                  <a:gd name="T27" fmla="*/ 5 h 7"/>
                  <a:gd name="T28" fmla="*/ 22 w 40"/>
                  <a:gd name="T29" fmla="*/ 7 h 7"/>
                  <a:gd name="T30" fmla="*/ 20 w 40"/>
                  <a:gd name="T31" fmla="*/ 7 h 7"/>
                  <a:gd name="T32" fmla="*/ 18 w 40"/>
                  <a:gd name="T33" fmla="*/ 7 h 7"/>
                  <a:gd name="T34" fmla="*/ 5 w 40"/>
                  <a:gd name="T35" fmla="*/ 5 h 7"/>
                  <a:gd name="T36" fmla="*/ 5 w 40"/>
                  <a:gd name="T37" fmla="*/ 5 h 7"/>
                  <a:gd name="T38" fmla="*/ 5 w 40"/>
                  <a:gd name="T39" fmla="*/ 5 h 7"/>
                  <a:gd name="T40" fmla="*/ 0 w 40"/>
                  <a:gd name="T41" fmla="*/ 1 h 7"/>
                  <a:gd name="T42" fmla="*/ 1 w 40"/>
                  <a:gd name="T43" fmla="*/ 0 h 7"/>
                  <a:gd name="T44" fmla="*/ 1 w 40"/>
                  <a:gd name="T45" fmla="*/ 0 h 7"/>
                  <a:gd name="T46" fmla="*/ 8 w 40"/>
                  <a:gd name="T47" fmla="*/ 2 h 7"/>
                  <a:gd name="T48" fmla="*/ 1 w 40"/>
                  <a:gd name="T49" fmla="*/ 0 h 7"/>
                  <a:gd name="T50" fmla="*/ 1 w 40"/>
                  <a:gd name="T51" fmla="*/ 0 h 7"/>
                  <a:gd name="T52" fmla="*/ 1 w 40"/>
                  <a:gd name="T53" fmla="*/ 1 h 7"/>
                  <a:gd name="T54" fmla="*/ 6 w 40"/>
                  <a:gd name="T55" fmla="*/ 5 h 7"/>
                  <a:gd name="T56" fmla="*/ 18 w 40"/>
                  <a:gd name="T57" fmla="*/ 7 h 7"/>
                  <a:gd name="T58" fmla="*/ 20 w 40"/>
                  <a:gd name="T59" fmla="*/ 7 h 7"/>
                  <a:gd name="T60" fmla="*/ 22 w 40"/>
                  <a:gd name="T61" fmla="*/ 7 h 7"/>
                  <a:gd name="T62" fmla="*/ 34 w 40"/>
                  <a:gd name="T63" fmla="*/ 5 h 7"/>
                  <a:gd name="T64" fmla="*/ 39 w 40"/>
                  <a:gd name="T65" fmla="*/ 1 h 7"/>
                  <a:gd name="T66" fmla="*/ 39 w 40"/>
                  <a:gd name="T67" fmla="*/ 0 h 7"/>
                  <a:gd name="T68" fmla="*/ 38 w 40"/>
                  <a:gd name="T69" fmla="*/ 0 h 7"/>
                  <a:gd name="T70" fmla="*/ 32 w 40"/>
                  <a:gd name="T71" fmla="*/ 2 h 7"/>
                  <a:gd name="T72" fmla="*/ 26 w 40"/>
                  <a:gd name="T73" fmla="*/ 3 h 7"/>
                  <a:gd name="T74" fmla="*/ 25 w 40"/>
                  <a:gd name="T75" fmla="*/ 3 h 7"/>
                  <a:gd name="T76" fmla="*/ 21 w 40"/>
                  <a:gd name="T77" fmla="*/ 3 h 7"/>
                  <a:gd name="T78" fmla="*/ 19 w 40"/>
                  <a:gd name="T79" fmla="*/ 3 h 7"/>
                  <a:gd name="T80" fmla="*/ 16 w 40"/>
                  <a:gd name="T81" fmla="*/ 3 h 7"/>
                  <a:gd name="T82" fmla="*/ 15 w 40"/>
                  <a:gd name="T83" fmla="*/ 3 h 7"/>
                  <a:gd name="T84" fmla="*/ 13 w 40"/>
                  <a:gd name="T85" fmla="*/ 3 h 7"/>
                  <a:gd name="T86" fmla="*/ 8 w 40"/>
                  <a:gd name="T8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
                    <a:moveTo>
                      <a:pt x="1" y="0"/>
                    </a:moveTo>
                    <a:cubicBezTo>
                      <a:pt x="3" y="0"/>
                      <a:pt x="6" y="0"/>
                      <a:pt x="9" y="2"/>
                    </a:cubicBezTo>
                    <a:cubicBezTo>
                      <a:pt x="10" y="2"/>
                      <a:pt x="12" y="2"/>
                      <a:pt x="13" y="2"/>
                    </a:cubicBezTo>
                    <a:cubicBezTo>
                      <a:pt x="14" y="2"/>
                      <a:pt x="14" y="2"/>
                      <a:pt x="14" y="2"/>
                    </a:cubicBezTo>
                    <a:cubicBezTo>
                      <a:pt x="15" y="2"/>
                      <a:pt x="15" y="2"/>
                      <a:pt x="16" y="2"/>
                    </a:cubicBezTo>
                    <a:cubicBezTo>
                      <a:pt x="17" y="2"/>
                      <a:pt x="18" y="2"/>
                      <a:pt x="19" y="2"/>
                    </a:cubicBezTo>
                    <a:cubicBezTo>
                      <a:pt x="19" y="2"/>
                      <a:pt x="20" y="2"/>
                      <a:pt x="21" y="2"/>
                    </a:cubicBezTo>
                    <a:cubicBezTo>
                      <a:pt x="22" y="2"/>
                      <a:pt x="24" y="2"/>
                      <a:pt x="25" y="2"/>
                    </a:cubicBezTo>
                    <a:cubicBezTo>
                      <a:pt x="25" y="2"/>
                      <a:pt x="25" y="2"/>
                      <a:pt x="26" y="2"/>
                    </a:cubicBezTo>
                    <a:cubicBezTo>
                      <a:pt x="27" y="2"/>
                      <a:pt x="29" y="2"/>
                      <a:pt x="31" y="2"/>
                    </a:cubicBezTo>
                    <a:cubicBezTo>
                      <a:pt x="34" y="0"/>
                      <a:pt x="36" y="0"/>
                      <a:pt x="38" y="0"/>
                    </a:cubicBezTo>
                    <a:cubicBezTo>
                      <a:pt x="39" y="0"/>
                      <a:pt x="39" y="0"/>
                      <a:pt x="39" y="0"/>
                    </a:cubicBezTo>
                    <a:cubicBezTo>
                      <a:pt x="40" y="0"/>
                      <a:pt x="40" y="0"/>
                      <a:pt x="40" y="1"/>
                    </a:cubicBezTo>
                    <a:cubicBezTo>
                      <a:pt x="40" y="2"/>
                      <a:pt x="39" y="4"/>
                      <a:pt x="35" y="5"/>
                    </a:cubicBezTo>
                    <a:cubicBezTo>
                      <a:pt x="30" y="7"/>
                      <a:pt x="26" y="7"/>
                      <a:pt x="22" y="7"/>
                    </a:cubicBezTo>
                    <a:cubicBezTo>
                      <a:pt x="21" y="7"/>
                      <a:pt x="20" y="7"/>
                      <a:pt x="20" y="7"/>
                    </a:cubicBezTo>
                    <a:cubicBezTo>
                      <a:pt x="19" y="7"/>
                      <a:pt x="18" y="7"/>
                      <a:pt x="18" y="7"/>
                    </a:cubicBezTo>
                    <a:cubicBezTo>
                      <a:pt x="14" y="7"/>
                      <a:pt x="9" y="7"/>
                      <a:pt x="5" y="5"/>
                    </a:cubicBezTo>
                    <a:cubicBezTo>
                      <a:pt x="5" y="5"/>
                      <a:pt x="5" y="5"/>
                      <a:pt x="5" y="5"/>
                    </a:cubicBezTo>
                    <a:cubicBezTo>
                      <a:pt x="5" y="5"/>
                      <a:pt x="5" y="5"/>
                      <a:pt x="5" y="5"/>
                    </a:cubicBezTo>
                    <a:cubicBezTo>
                      <a:pt x="1" y="4"/>
                      <a:pt x="0" y="2"/>
                      <a:pt x="0" y="1"/>
                    </a:cubicBezTo>
                    <a:cubicBezTo>
                      <a:pt x="0" y="0"/>
                      <a:pt x="0" y="0"/>
                      <a:pt x="1" y="0"/>
                    </a:cubicBezTo>
                    <a:cubicBezTo>
                      <a:pt x="1" y="0"/>
                      <a:pt x="1" y="0"/>
                      <a:pt x="1" y="0"/>
                    </a:cubicBezTo>
                    <a:close/>
                    <a:moveTo>
                      <a:pt x="8" y="2"/>
                    </a:moveTo>
                    <a:cubicBezTo>
                      <a:pt x="5" y="1"/>
                      <a:pt x="3" y="0"/>
                      <a:pt x="1" y="0"/>
                    </a:cubicBezTo>
                    <a:cubicBezTo>
                      <a:pt x="1" y="0"/>
                      <a:pt x="1" y="0"/>
                      <a:pt x="1" y="0"/>
                    </a:cubicBezTo>
                    <a:cubicBezTo>
                      <a:pt x="1" y="0"/>
                      <a:pt x="1" y="0"/>
                      <a:pt x="1" y="1"/>
                    </a:cubicBezTo>
                    <a:cubicBezTo>
                      <a:pt x="0" y="2"/>
                      <a:pt x="2" y="3"/>
                      <a:pt x="6" y="5"/>
                    </a:cubicBezTo>
                    <a:cubicBezTo>
                      <a:pt x="10" y="7"/>
                      <a:pt x="14" y="7"/>
                      <a:pt x="18" y="7"/>
                    </a:cubicBezTo>
                    <a:cubicBezTo>
                      <a:pt x="18" y="7"/>
                      <a:pt x="19" y="7"/>
                      <a:pt x="20" y="7"/>
                    </a:cubicBezTo>
                    <a:cubicBezTo>
                      <a:pt x="20" y="7"/>
                      <a:pt x="21" y="7"/>
                      <a:pt x="22" y="7"/>
                    </a:cubicBezTo>
                    <a:cubicBezTo>
                      <a:pt x="25" y="7"/>
                      <a:pt x="30" y="7"/>
                      <a:pt x="34" y="5"/>
                    </a:cubicBezTo>
                    <a:cubicBezTo>
                      <a:pt x="38" y="3"/>
                      <a:pt x="39" y="2"/>
                      <a:pt x="39" y="1"/>
                    </a:cubicBezTo>
                    <a:cubicBezTo>
                      <a:pt x="39" y="0"/>
                      <a:pt x="39" y="0"/>
                      <a:pt x="39" y="0"/>
                    </a:cubicBezTo>
                    <a:cubicBezTo>
                      <a:pt x="38" y="0"/>
                      <a:pt x="38" y="0"/>
                      <a:pt x="38" y="0"/>
                    </a:cubicBezTo>
                    <a:cubicBezTo>
                      <a:pt x="37" y="0"/>
                      <a:pt x="34" y="1"/>
                      <a:pt x="32" y="2"/>
                    </a:cubicBezTo>
                    <a:cubicBezTo>
                      <a:pt x="30" y="3"/>
                      <a:pt x="27" y="3"/>
                      <a:pt x="26" y="3"/>
                    </a:cubicBezTo>
                    <a:cubicBezTo>
                      <a:pt x="25" y="3"/>
                      <a:pt x="25" y="3"/>
                      <a:pt x="25" y="3"/>
                    </a:cubicBezTo>
                    <a:cubicBezTo>
                      <a:pt x="24" y="3"/>
                      <a:pt x="22" y="3"/>
                      <a:pt x="21" y="3"/>
                    </a:cubicBezTo>
                    <a:cubicBezTo>
                      <a:pt x="20" y="3"/>
                      <a:pt x="19" y="3"/>
                      <a:pt x="19" y="3"/>
                    </a:cubicBezTo>
                    <a:cubicBezTo>
                      <a:pt x="18" y="3"/>
                      <a:pt x="17" y="3"/>
                      <a:pt x="16" y="3"/>
                    </a:cubicBezTo>
                    <a:cubicBezTo>
                      <a:pt x="15" y="3"/>
                      <a:pt x="15" y="3"/>
                      <a:pt x="15" y="3"/>
                    </a:cubicBezTo>
                    <a:cubicBezTo>
                      <a:pt x="15" y="3"/>
                      <a:pt x="14" y="3"/>
                      <a:pt x="13" y="3"/>
                    </a:cubicBezTo>
                    <a:cubicBezTo>
                      <a:pt x="12" y="3"/>
                      <a:pt x="10" y="3"/>
                      <a:pt x="8"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1" name="Freeform 661"/>
              <p:cNvSpPr>
                <a:spLocks/>
              </p:cNvSpPr>
              <p:nvPr/>
            </p:nvSpPr>
            <p:spPr bwMode="auto">
              <a:xfrm>
                <a:off x="3086" y="1905"/>
                <a:ext cx="19" cy="5"/>
              </a:xfrm>
              <a:custGeom>
                <a:avLst/>
                <a:gdLst>
                  <a:gd name="T0" fmla="*/ 9 w 9"/>
                  <a:gd name="T1" fmla="*/ 0 h 2"/>
                  <a:gd name="T2" fmla="*/ 5 w 9"/>
                  <a:gd name="T3" fmla="*/ 1 h 2"/>
                  <a:gd name="T4" fmla="*/ 1 w 9"/>
                  <a:gd name="T5" fmla="*/ 2 h 2"/>
                  <a:gd name="T6" fmla="*/ 0 w 9"/>
                  <a:gd name="T7" fmla="*/ 2 h 2"/>
                  <a:gd name="T8" fmla="*/ 1 w 9"/>
                  <a:gd name="T9" fmla="*/ 2 h 2"/>
                  <a:gd name="T10" fmla="*/ 7 w 9"/>
                  <a:gd name="T11" fmla="*/ 1 h 2"/>
                  <a:gd name="T12" fmla="*/ 8 w 9"/>
                  <a:gd name="T13" fmla="*/ 0 h 2"/>
                  <a:gd name="T14" fmla="*/ 9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9" y="0"/>
                    </a:moveTo>
                    <a:cubicBezTo>
                      <a:pt x="8" y="0"/>
                      <a:pt x="6" y="0"/>
                      <a:pt x="5" y="1"/>
                    </a:cubicBezTo>
                    <a:cubicBezTo>
                      <a:pt x="3" y="1"/>
                      <a:pt x="2" y="2"/>
                      <a:pt x="1" y="2"/>
                    </a:cubicBezTo>
                    <a:cubicBezTo>
                      <a:pt x="0" y="2"/>
                      <a:pt x="0" y="2"/>
                      <a:pt x="0" y="2"/>
                    </a:cubicBezTo>
                    <a:cubicBezTo>
                      <a:pt x="1" y="2"/>
                      <a:pt x="1" y="2"/>
                      <a:pt x="1" y="2"/>
                    </a:cubicBezTo>
                    <a:cubicBezTo>
                      <a:pt x="3" y="2"/>
                      <a:pt x="4" y="2"/>
                      <a:pt x="7" y="1"/>
                    </a:cubicBezTo>
                    <a:cubicBezTo>
                      <a:pt x="7" y="0"/>
                      <a:pt x="8" y="0"/>
                      <a:pt x="8" y="0"/>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2" name="Freeform 662"/>
              <p:cNvSpPr>
                <a:spLocks/>
              </p:cNvSpPr>
              <p:nvPr/>
            </p:nvSpPr>
            <p:spPr bwMode="auto">
              <a:xfrm>
                <a:off x="3088" y="1903"/>
                <a:ext cx="17" cy="7"/>
              </a:xfrm>
              <a:custGeom>
                <a:avLst/>
                <a:gdLst>
                  <a:gd name="T0" fmla="*/ 8 w 8"/>
                  <a:gd name="T1" fmla="*/ 0 h 3"/>
                  <a:gd name="T2" fmla="*/ 3 w 8"/>
                  <a:gd name="T3" fmla="*/ 2 h 3"/>
                  <a:gd name="T4" fmla="*/ 0 w 8"/>
                  <a:gd name="T5" fmla="*/ 3 h 3"/>
                  <a:gd name="T6" fmla="*/ 0 w 8"/>
                  <a:gd name="T7" fmla="*/ 3 h 3"/>
                  <a:gd name="T8" fmla="*/ 4 w 8"/>
                  <a:gd name="T9" fmla="*/ 2 h 3"/>
                  <a:gd name="T10" fmla="*/ 8 w 8"/>
                  <a:gd name="T11" fmla="*/ 1 h 3"/>
                  <a:gd name="T12" fmla="*/ 8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0"/>
                    </a:moveTo>
                    <a:cubicBezTo>
                      <a:pt x="7" y="0"/>
                      <a:pt x="5" y="1"/>
                      <a:pt x="3" y="2"/>
                    </a:cubicBezTo>
                    <a:cubicBezTo>
                      <a:pt x="2" y="2"/>
                      <a:pt x="1" y="2"/>
                      <a:pt x="0" y="3"/>
                    </a:cubicBezTo>
                    <a:cubicBezTo>
                      <a:pt x="0" y="3"/>
                      <a:pt x="0" y="3"/>
                      <a:pt x="0" y="3"/>
                    </a:cubicBezTo>
                    <a:cubicBezTo>
                      <a:pt x="1" y="3"/>
                      <a:pt x="2" y="2"/>
                      <a:pt x="4" y="2"/>
                    </a:cubicBezTo>
                    <a:cubicBezTo>
                      <a:pt x="5" y="1"/>
                      <a:pt x="7" y="1"/>
                      <a:pt x="8" y="1"/>
                    </a:cubicBezTo>
                    <a:lnTo>
                      <a:pt x="8"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3" name="Freeform 663"/>
              <p:cNvSpPr>
                <a:spLocks/>
              </p:cNvSpPr>
              <p:nvPr/>
            </p:nvSpPr>
            <p:spPr bwMode="auto">
              <a:xfrm>
                <a:off x="3037" y="1905"/>
                <a:ext cx="19" cy="5"/>
              </a:xfrm>
              <a:custGeom>
                <a:avLst/>
                <a:gdLst>
                  <a:gd name="T0" fmla="*/ 0 w 9"/>
                  <a:gd name="T1" fmla="*/ 0 h 2"/>
                  <a:gd name="T2" fmla="*/ 1 w 9"/>
                  <a:gd name="T3" fmla="*/ 0 h 2"/>
                  <a:gd name="T4" fmla="*/ 6 w 9"/>
                  <a:gd name="T5" fmla="*/ 2 h 2"/>
                  <a:gd name="T6" fmla="*/ 8 w 9"/>
                  <a:gd name="T7" fmla="*/ 2 h 2"/>
                  <a:gd name="T8" fmla="*/ 9 w 9"/>
                  <a:gd name="T9" fmla="*/ 2 h 2"/>
                  <a:gd name="T10" fmla="*/ 9 w 9"/>
                  <a:gd name="T11" fmla="*/ 2 h 2"/>
                  <a:gd name="T12" fmla="*/ 4 w 9"/>
                  <a:gd name="T13" fmla="*/ 1 h 2"/>
                  <a:gd name="T14" fmla="*/ 0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0" y="0"/>
                    </a:moveTo>
                    <a:cubicBezTo>
                      <a:pt x="1" y="0"/>
                      <a:pt x="1" y="0"/>
                      <a:pt x="1" y="0"/>
                    </a:cubicBezTo>
                    <a:cubicBezTo>
                      <a:pt x="3" y="1"/>
                      <a:pt x="4" y="2"/>
                      <a:pt x="6" y="2"/>
                    </a:cubicBezTo>
                    <a:cubicBezTo>
                      <a:pt x="7" y="2"/>
                      <a:pt x="7" y="2"/>
                      <a:pt x="8" y="2"/>
                    </a:cubicBezTo>
                    <a:cubicBezTo>
                      <a:pt x="9" y="2"/>
                      <a:pt x="9" y="2"/>
                      <a:pt x="9" y="2"/>
                    </a:cubicBezTo>
                    <a:cubicBezTo>
                      <a:pt x="9" y="2"/>
                      <a:pt x="9" y="2"/>
                      <a:pt x="9" y="2"/>
                    </a:cubicBezTo>
                    <a:cubicBezTo>
                      <a:pt x="8" y="2"/>
                      <a:pt x="6" y="2"/>
                      <a:pt x="4" y="1"/>
                    </a:cubicBezTo>
                    <a:cubicBezTo>
                      <a:pt x="3" y="0"/>
                      <a:pt x="2"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4" name="Freeform 664"/>
              <p:cNvSpPr>
                <a:spLocks/>
              </p:cNvSpPr>
              <p:nvPr/>
            </p:nvSpPr>
            <p:spPr bwMode="auto">
              <a:xfrm>
                <a:off x="3037" y="1903"/>
                <a:ext cx="19" cy="7"/>
              </a:xfrm>
              <a:custGeom>
                <a:avLst/>
                <a:gdLst>
                  <a:gd name="T0" fmla="*/ 0 w 9"/>
                  <a:gd name="T1" fmla="*/ 0 h 3"/>
                  <a:gd name="T2" fmla="*/ 0 w 9"/>
                  <a:gd name="T3" fmla="*/ 1 h 3"/>
                  <a:gd name="T4" fmla="*/ 4 w 9"/>
                  <a:gd name="T5" fmla="*/ 2 h 3"/>
                  <a:gd name="T6" fmla="*/ 9 w 9"/>
                  <a:gd name="T7" fmla="*/ 3 h 3"/>
                  <a:gd name="T8" fmla="*/ 9 w 9"/>
                  <a:gd name="T9" fmla="*/ 3 h 3"/>
                  <a:gd name="T10" fmla="*/ 4 w 9"/>
                  <a:gd name="T11" fmla="*/ 2 h 3"/>
                  <a:gd name="T12" fmla="*/ 0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0" y="0"/>
                    </a:moveTo>
                    <a:cubicBezTo>
                      <a:pt x="0" y="1"/>
                      <a:pt x="0" y="1"/>
                      <a:pt x="0" y="1"/>
                    </a:cubicBezTo>
                    <a:cubicBezTo>
                      <a:pt x="2" y="1"/>
                      <a:pt x="3" y="1"/>
                      <a:pt x="4" y="2"/>
                    </a:cubicBezTo>
                    <a:cubicBezTo>
                      <a:pt x="6" y="3"/>
                      <a:pt x="8" y="3"/>
                      <a:pt x="9" y="3"/>
                    </a:cubicBezTo>
                    <a:cubicBezTo>
                      <a:pt x="9" y="3"/>
                      <a:pt x="9" y="3"/>
                      <a:pt x="9" y="3"/>
                    </a:cubicBezTo>
                    <a:cubicBezTo>
                      <a:pt x="8" y="3"/>
                      <a:pt x="6" y="2"/>
                      <a:pt x="4" y="2"/>
                    </a:cubicBezTo>
                    <a:cubicBezTo>
                      <a:pt x="3" y="1"/>
                      <a:pt x="1" y="1"/>
                      <a:pt x="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5" name="Freeform 665"/>
              <p:cNvSpPr>
                <a:spLocks noEditPoints="1"/>
              </p:cNvSpPr>
              <p:nvPr/>
            </p:nvSpPr>
            <p:spPr bwMode="auto">
              <a:xfrm>
                <a:off x="3045" y="1914"/>
                <a:ext cx="13" cy="4"/>
              </a:xfrm>
              <a:custGeom>
                <a:avLst/>
                <a:gdLst>
                  <a:gd name="T0" fmla="*/ 1 w 6"/>
                  <a:gd name="T1" fmla="*/ 1 h 2"/>
                  <a:gd name="T2" fmla="*/ 4 w 6"/>
                  <a:gd name="T3" fmla="*/ 2 h 2"/>
                  <a:gd name="T4" fmla="*/ 6 w 6"/>
                  <a:gd name="T5" fmla="*/ 2 h 2"/>
                  <a:gd name="T6" fmla="*/ 6 w 6"/>
                  <a:gd name="T7" fmla="*/ 1 h 2"/>
                  <a:gd name="T8" fmla="*/ 1 w 6"/>
                  <a:gd name="T9" fmla="*/ 1 h 2"/>
                  <a:gd name="T10" fmla="*/ 0 w 6"/>
                  <a:gd name="T11" fmla="*/ 0 h 2"/>
                  <a:gd name="T12" fmla="*/ 0 w 6"/>
                  <a:gd name="T13" fmla="*/ 0 h 2"/>
                  <a:gd name="T14" fmla="*/ 0 w 6"/>
                  <a:gd name="T15" fmla="*/ 0 h 2"/>
                  <a:gd name="T16" fmla="*/ 0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1" y="1"/>
                    </a:moveTo>
                    <a:cubicBezTo>
                      <a:pt x="2" y="1"/>
                      <a:pt x="3" y="1"/>
                      <a:pt x="4" y="2"/>
                    </a:cubicBezTo>
                    <a:cubicBezTo>
                      <a:pt x="5" y="2"/>
                      <a:pt x="5" y="2"/>
                      <a:pt x="6" y="2"/>
                    </a:cubicBezTo>
                    <a:cubicBezTo>
                      <a:pt x="6" y="1"/>
                      <a:pt x="6" y="1"/>
                      <a:pt x="6" y="1"/>
                    </a:cubicBezTo>
                    <a:cubicBezTo>
                      <a:pt x="4" y="1"/>
                      <a:pt x="3" y="1"/>
                      <a:pt x="1" y="1"/>
                    </a:cubicBezTo>
                    <a:close/>
                    <a:moveTo>
                      <a:pt x="0" y="0"/>
                    </a:moveTo>
                    <a:cubicBezTo>
                      <a:pt x="0" y="0"/>
                      <a:pt x="0" y="0"/>
                      <a:pt x="0" y="0"/>
                    </a:cubicBezTo>
                    <a:cubicBezTo>
                      <a:pt x="0" y="0"/>
                      <a:pt x="0" y="0"/>
                      <a:pt x="0" y="0"/>
                    </a:cubicBezTo>
                    <a:cubicBezTo>
                      <a:pt x="0" y="0"/>
                      <a:pt x="0"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6" name="Freeform 666"/>
              <p:cNvSpPr>
                <a:spLocks/>
              </p:cNvSpPr>
              <p:nvPr/>
            </p:nvSpPr>
            <p:spPr bwMode="auto">
              <a:xfrm>
                <a:off x="3054" y="1918"/>
                <a:ext cx="4" cy="0"/>
              </a:xfrm>
              <a:custGeom>
                <a:avLst/>
                <a:gdLst>
                  <a:gd name="T0" fmla="*/ 0 w 2"/>
                  <a:gd name="T1" fmla="*/ 1 w 2"/>
                  <a:gd name="T2" fmla="*/ 1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1" y="0"/>
                      <a:pt x="1" y="0"/>
                      <a:pt x="1" y="0"/>
                    </a:cubicBezTo>
                    <a:cubicBezTo>
                      <a:pt x="2" y="0"/>
                      <a:pt x="2" y="0"/>
                      <a:pt x="2" y="0"/>
                    </a:cubicBezTo>
                    <a:cubicBezTo>
                      <a:pt x="1" y="0"/>
                      <a:pt x="1" y="0"/>
                      <a:pt x="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7" name="Freeform 667"/>
              <p:cNvSpPr>
                <a:spLocks/>
              </p:cNvSpPr>
              <p:nvPr/>
            </p:nvSpPr>
            <p:spPr bwMode="auto">
              <a:xfrm>
                <a:off x="3084" y="1916"/>
                <a:ext cx="4" cy="2"/>
              </a:xfrm>
              <a:custGeom>
                <a:avLst/>
                <a:gdLst>
                  <a:gd name="T0" fmla="*/ 2 w 2"/>
                  <a:gd name="T1" fmla="*/ 0 h 1"/>
                  <a:gd name="T2" fmla="*/ 0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1"/>
                      <a:pt x="0" y="1"/>
                      <a:pt x="0" y="1"/>
                    </a:cubicBezTo>
                    <a:cubicBezTo>
                      <a:pt x="1" y="1"/>
                      <a:pt x="1" y="1"/>
                      <a:pt x="1" y="1"/>
                    </a:cubicBezTo>
                    <a:cubicBezTo>
                      <a:pt x="1"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8" name="Rectangle 668"/>
              <p:cNvSpPr>
                <a:spLocks noChangeArrowheads="1"/>
              </p:cNvSpPr>
              <p:nvPr/>
            </p:nvSpPr>
            <p:spPr bwMode="auto">
              <a:xfrm>
                <a:off x="3084" y="1918"/>
                <a:ext cx="2" cy="1"/>
              </a:xfrm>
              <a:prstGeom prst="rect">
                <a:avLst/>
              </a:prstGeom>
              <a:solidFill>
                <a:srgbClr val="898C9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9" name="Freeform 669"/>
              <p:cNvSpPr>
                <a:spLocks/>
              </p:cNvSpPr>
              <p:nvPr/>
            </p:nvSpPr>
            <p:spPr bwMode="auto">
              <a:xfrm>
                <a:off x="3084" y="1908"/>
                <a:ext cx="19" cy="6"/>
              </a:xfrm>
              <a:custGeom>
                <a:avLst/>
                <a:gdLst>
                  <a:gd name="T0" fmla="*/ 9 w 9"/>
                  <a:gd name="T1" fmla="*/ 0 h 3"/>
                  <a:gd name="T2" fmla="*/ 6 w 9"/>
                  <a:gd name="T3" fmla="*/ 1 h 3"/>
                  <a:gd name="T4" fmla="*/ 0 w 9"/>
                  <a:gd name="T5" fmla="*/ 3 h 3"/>
                  <a:gd name="T6" fmla="*/ 0 w 9"/>
                  <a:gd name="T7" fmla="*/ 3 h 3"/>
                  <a:gd name="T8" fmla="*/ 0 w 9"/>
                  <a:gd name="T9" fmla="*/ 3 h 3"/>
                  <a:gd name="T10" fmla="*/ 6 w 9"/>
                  <a:gd name="T11" fmla="*/ 2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8" y="0"/>
                      <a:pt x="7" y="1"/>
                      <a:pt x="6" y="1"/>
                    </a:cubicBezTo>
                    <a:cubicBezTo>
                      <a:pt x="3" y="2"/>
                      <a:pt x="1" y="3"/>
                      <a:pt x="0" y="3"/>
                    </a:cubicBezTo>
                    <a:cubicBezTo>
                      <a:pt x="0" y="3"/>
                      <a:pt x="0" y="3"/>
                      <a:pt x="0" y="3"/>
                    </a:cubicBezTo>
                    <a:cubicBezTo>
                      <a:pt x="0" y="3"/>
                      <a:pt x="0" y="3"/>
                      <a:pt x="0" y="3"/>
                    </a:cubicBezTo>
                    <a:cubicBezTo>
                      <a:pt x="0" y="3"/>
                      <a:pt x="4" y="3"/>
                      <a:pt x="6" y="2"/>
                    </a:cubicBezTo>
                    <a:cubicBezTo>
                      <a:pt x="7" y="2"/>
                      <a:pt x="8" y="1"/>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0" name="Freeform 670"/>
              <p:cNvSpPr>
                <a:spLocks/>
              </p:cNvSpPr>
              <p:nvPr/>
            </p:nvSpPr>
            <p:spPr bwMode="auto">
              <a:xfrm>
                <a:off x="3039" y="1908"/>
                <a:ext cx="19" cy="8"/>
              </a:xfrm>
              <a:custGeom>
                <a:avLst/>
                <a:gdLst>
                  <a:gd name="T0" fmla="*/ 0 w 9"/>
                  <a:gd name="T1" fmla="*/ 0 h 4"/>
                  <a:gd name="T2" fmla="*/ 2 w 9"/>
                  <a:gd name="T3" fmla="*/ 2 h 4"/>
                  <a:gd name="T4" fmla="*/ 4 w 9"/>
                  <a:gd name="T5" fmla="*/ 3 h 4"/>
                  <a:gd name="T6" fmla="*/ 4 w 9"/>
                  <a:gd name="T7" fmla="*/ 3 h 4"/>
                  <a:gd name="T8" fmla="*/ 9 w 9"/>
                  <a:gd name="T9" fmla="*/ 4 h 4"/>
                  <a:gd name="T10" fmla="*/ 9 w 9"/>
                  <a:gd name="T11" fmla="*/ 4 h 4"/>
                  <a:gd name="T12" fmla="*/ 9 w 9"/>
                  <a:gd name="T13" fmla="*/ 3 h 4"/>
                  <a:gd name="T14" fmla="*/ 8 w 9"/>
                  <a:gd name="T15" fmla="*/ 3 h 4"/>
                  <a:gd name="T16" fmla="*/ 1 w 9"/>
                  <a:gd name="T17" fmla="*/ 0 h 4"/>
                  <a:gd name="T18" fmla="*/ 0 w 9"/>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0" y="0"/>
                    </a:moveTo>
                    <a:cubicBezTo>
                      <a:pt x="1" y="1"/>
                      <a:pt x="1" y="1"/>
                      <a:pt x="2" y="2"/>
                    </a:cubicBezTo>
                    <a:cubicBezTo>
                      <a:pt x="3" y="3"/>
                      <a:pt x="4" y="3"/>
                      <a:pt x="4" y="3"/>
                    </a:cubicBezTo>
                    <a:cubicBezTo>
                      <a:pt x="4" y="3"/>
                      <a:pt x="4" y="3"/>
                      <a:pt x="4" y="3"/>
                    </a:cubicBezTo>
                    <a:cubicBezTo>
                      <a:pt x="7" y="3"/>
                      <a:pt x="8" y="4"/>
                      <a:pt x="9" y="4"/>
                    </a:cubicBezTo>
                    <a:cubicBezTo>
                      <a:pt x="9" y="4"/>
                      <a:pt x="9" y="4"/>
                      <a:pt x="9" y="4"/>
                    </a:cubicBezTo>
                    <a:cubicBezTo>
                      <a:pt x="9" y="3"/>
                      <a:pt x="9" y="3"/>
                      <a:pt x="9" y="3"/>
                    </a:cubicBezTo>
                    <a:cubicBezTo>
                      <a:pt x="9" y="3"/>
                      <a:pt x="9" y="3"/>
                      <a:pt x="8" y="3"/>
                    </a:cubicBezTo>
                    <a:cubicBezTo>
                      <a:pt x="4" y="2"/>
                      <a:pt x="2" y="1"/>
                      <a:pt x="1" y="0"/>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1" name="Freeform 671"/>
              <p:cNvSpPr>
                <a:spLocks/>
              </p:cNvSpPr>
              <p:nvPr/>
            </p:nvSpPr>
            <p:spPr bwMode="auto">
              <a:xfrm>
                <a:off x="3054" y="1905"/>
                <a:ext cx="36" cy="22"/>
              </a:xfrm>
              <a:custGeom>
                <a:avLst/>
                <a:gdLst>
                  <a:gd name="T0" fmla="*/ 10 w 17"/>
                  <a:gd name="T1" fmla="*/ 0 h 10"/>
                  <a:gd name="T2" fmla="*/ 6 w 17"/>
                  <a:gd name="T3" fmla="*/ 0 h 10"/>
                  <a:gd name="T4" fmla="*/ 1 w 17"/>
                  <a:gd name="T5" fmla="*/ 1 h 10"/>
                  <a:gd name="T6" fmla="*/ 3 w 17"/>
                  <a:gd name="T7" fmla="*/ 5 h 10"/>
                  <a:gd name="T8" fmla="*/ 2 w 17"/>
                  <a:gd name="T9" fmla="*/ 9 h 10"/>
                  <a:gd name="T10" fmla="*/ 5 w 17"/>
                  <a:gd name="T11" fmla="*/ 9 h 10"/>
                  <a:gd name="T12" fmla="*/ 9 w 17"/>
                  <a:gd name="T13" fmla="*/ 9 h 10"/>
                  <a:gd name="T14" fmla="*/ 15 w 17"/>
                  <a:gd name="T15" fmla="*/ 7 h 10"/>
                  <a:gd name="T16" fmla="*/ 14 w 17"/>
                  <a:gd name="T17" fmla="*/ 3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cubicBezTo>
                      <a:pt x="8" y="0"/>
                      <a:pt x="7" y="0"/>
                      <a:pt x="6" y="0"/>
                    </a:cubicBezTo>
                    <a:cubicBezTo>
                      <a:pt x="3" y="0"/>
                      <a:pt x="1" y="0"/>
                      <a:pt x="1" y="1"/>
                    </a:cubicBezTo>
                    <a:cubicBezTo>
                      <a:pt x="1" y="3"/>
                      <a:pt x="3" y="3"/>
                      <a:pt x="3" y="5"/>
                    </a:cubicBezTo>
                    <a:cubicBezTo>
                      <a:pt x="2" y="6"/>
                      <a:pt x="0" y="8"/>
                      <a:pt x="2" y="9"/>
                    </a:cubicBezTo>
                    <a:cubicBezTo>
                      <a:pt x="3" y="9"/>
                      <a:pt x="4" y="9"/>
                      <a:pt x="5" y="9"/>
                    </a:cubicBezTo>
                    <a:cubicBezTo>
                      <a:pt x="6" y="9"/>
                      <a:pt x="8" y="8"/>
                      <a:pt x="9" y="9"/>
                    </a:cubicBezTo>
                    <a:cubicBezTo>
                      <a:pt x="13" y="9"/>
                      <a:pt x="16" y="10"/>
                      <a:pt x="15" y="7"/>
                    </a:cubicBezTo>
                    <a:cubicBezTo>
                      <a:pt x="14" y="5"/>
                      <a:pt x="12" y="5"/>
                      <a:pt x="14" y="3"/>
                    </a:cubicBezTo>
                    <a:cubicBezTo>
                      <a:pt x="17" y="0"/>
                      <a:pt x="15"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2" name="Freeform 672"/>
              <p:cNvSpPr>
                <a:spLocks noEditPoints="1"/>
              </p:cNvSpPr>
              <p:nvPr/>
            </p:nvSpPr>
            <p:spPr bwMode="auto">
              <a:xfrm>
                <a:off x="3056" y="1905"/>
                <a:ext cx="32" cy="20"/>
              </a:xfrm>
              <a:custGeom>
                <a:avLst/>
                <a:gdLst>
                  <a:gd name="T0" fmla="*/ 8 w 15"/>
                  <a:gd name="T1" fmla="*/ 9 h 9"/>
                  <a:gd name="T2" fmla="*/ 7 w 15"/>
                  <a:gd name="T3" fmla="*/ 9 h 9"/>
                  <a:gd name="T4" fmla="*/ 2 w 15"/>
                  <a:gd name="T5" fmla="*/ 9 h 9"/>
                  <a:gd name="T6" fmla="*/ 1 w 15"/>
                  <a:gd name="T7" fmla="*/ 9 h 9"/>
                  <a:gd name="T8" fmla="*/ 0 w 15"/>
                  <a:gd name="T9" fmla="*/ 8 h 9"/>
                  <a:gd name="T10" fmla="*/ 1 w 15"/>
                  <a:gd name="T11" fmla="*/ 5 h 9"/>
                  <a:gd name="T12" fmla="*/ 1 w 15"/>
                  <a:gd name="T13" fmla="*/ 4 h 9"/>
                  <a:gd name="T14" fmla="*/ 0 w 15"/>
                  <a:gd name="T15" fmla="*/ 1 h 9"/>
                  <a:gd name="T16" fmla="*/ 0 w 15"/>
                  <a:gd name="T17" fmla="*/ 1 h 9"/>
                  <a:gd name="T18" fmla="*/ 3 w 15"/>
                  <a:gd name="T19" fmla="*/ 0 h 9"/>
                  <a:gd name="T20" fmla="*/ 8 w 15"/>
                  <a:gd name="T21" fmla="*/ 0 h 9"/>
                  <a:gd name="T22" fmla="*/ 9 w 15"/>
                  <a:gd name="T23" fmla="*/ 0 h 9"/>
                  <a:gd name="T24" fmla="*/ 11 w 15"/>
                  <a:gd name="T25" fmla="*/ 0 h 9"/>
                  <a:gd name="T26" fmla="*/ 15 w 15"/>
                  <a:gd name="T27" fmla="*/ 1 h 9"/>
                  <a:gd name="T28" fmla="*/ 13 w 15"/>
                  <a:gd name="T29" fmla="*/ 3 h 9"/>
                  <a:gd name="T30" fmla="*/ 13 w 15"/>
                  <a:gd name="T31" fmla="*/ 4 h 9"/>
                  <a:gd name="T32" fmla="*/ 14 w 15"/>
                  <a:gd name="T33" fmla="*/ 7 h 9"/>
                  <a:gd name="T34" fmla="*/ 14 w 15"/>
                  <a:gd name="T35" fmla="*/ 8 h 9"/>
                  <a:gd name="T36" fmla="*/ 14 w 15"/>
                  <a:gd name="T37" fmla="*/ 9 h 9"/>
                  <a:gd name="T38" fmla="*/ 13 w 15"/>
                  <a:gd name="T39" fmla="*/ 9 h 9"/>
                  <a:gd name="T40" fmla="*/ 8 w 15"/>
                  <a:gd name="T41" fmla="*/ 9 h 9"/>
                  <a:gd name="T42" fmla="*/ 8 w 15"/>
                  <a:gd name="T43" fmla="*/ 8 h 9"/>
                  <a:gd name="T44" fmla="*/ 13 w 15"/>
                  <a:gd name="T45" fmla="*/ 9 h 9"/>
                  <a:gd name="T46" fmla="*/ 13 w 15"/>
                  <a:gd name="T47" fmla="*/ 8 h 9"/>
                  <a:gd name="T48" fmla="*/ 13 w 15"/>
                  <a:gd name="T49" fmla="*/ 8 h 9"/>
                  <a:gd name="T50" fmla="*/ 12 w 15"/>
                  <a:gd name="T51" fmla="*/ 4 h 9"/>
                  <a:gd name="T52" fmla="*/ 13 w 15"/>
                  <a:gd name="T53" fmla="*/ 3 h 9"/>
                  <a:gd name="T54" fmla="*/ 14 w 15"/>
                  <a:gd name="T55" fmla="*/ 1 h 9"/>
                  <a:gd name="T56" fmla="*/ 13 w 15"/>
                  <a:gd name="T57" fmla="*/ 1 h 9"/>
                  <a:gd name="T58" fmla="*/ 11 w 15"/>
                  <a:gd name="T59" fmla="*/ 1 h 9"/>
                  <a:gd name="T60" fmla="*/ 9 w 15"/>
                  <a:gd name="T61" fmla="*/ 1 h 9"/>
                  <a:gd name="T62" fmla="*/ 8 w 15"/>
                  <a:gd name="T63" fmla="*/ 1 h 9"/>
                  <a:gd name="T64" fmla="*/ 3 w 15"/>
                  <a:gd name="T65" fmla="*/ 1 h 9"/>
                  <a:gd name="T66" fmla="*/ 1 w 15"/>
                  <a:gd name="T67" fmla="*/ 1 h 9"/>
                  <a:gd name="T68" fmla="*/ 0 w 15"/>
                  <a:gd name="T69" fmla="*/ 1 h 9"/>
                  <a:gd name="T70" fmla="*/ 0 w 15"/>
                  <a:gd name="T71" fmla="*/ 1 h 9"/>
                  <a:gd name="T72" fmla="*/ 2 w 15"/>
                  <a:gd name="T73" fmla="*/ 4 h 9"/>
                  <a:gd name="T74" fmla="*/ 2 w 15"/>
                  <a:gd name="T75" fmla="*/ 5 h 9"/>
                  <a:gd name="T76" fmla="*/ 1 w 15"/>
                  <a:gd name="T77" fmla="*/ 8 h 9"/>
                  <a:gd name="T78" fmla="*/ 1 w 15"/>
                  <a:gd name="T79" fmla="*/ 8 h 9"/>
                  <a:gd name="T80" fmla="*/ 2 w 15"/>
                  <a:gd name="T81" fmla="*/ 8 h 9"/>
                  <a:gd name="T82" fmla="*/ 7 w 15"/>
                  <a:gd name="T83" fmla="*/ 8 h 9"/>
                  <a:gd name="T84" fmla="*/ 8 w 15"/>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9">
                    <a:moveTo>
                      <a:pt x="8" y="9"/>
                    </a:moveTo>
                    <a:cubicBezTo>
                      <a:pt x="8" y="9"/>
                      <a:pt x="7" y="9"/>
                      <a:pt x="7" y="9"/>
                    </a:cubicBezTo>
                    <a:cubicBezTo>
                      <a:pt x="5" y="9"/>
                      <a:pt x="3" y="9"/>
                      <a:pt x="2" y="9"/>
                    </a:cubicBezTo>
                    <a:cubicBezTo>
                      <a:pt x="1" y="9"/>
                      <a:pt x="1" y="9"/>
                      <a:pt x="1" y="9"/>
                    </a:cubicBezTo>
                    <a:cubicBezTo>
                      <a:pt x="0" y="9"/>
                      <a:pt x="0" y="8"/>
                      <a:pt x="0" y="8"/>
                    </a:cubicBezTo>
                    <a:cubicBezTo>
                      <a:pt x="0" y="7"/>
                      <a:pt x="1" y="6"/>
                      <a:pt x="1" y="5"/>
                    </a:cubicBezTo>
                    <a:cubicBezTo>
                      <a:pt x="1" y="4"/>
                      <a:pt x="1" y="4"/>
                      <a:pt x="1" y="4"/>
                    </a:cubicBezTo>
                    <a:cubicBezTo>
                      <a:pt x="2" y="3"/>
                      <a:pt x="0" y="3"/>
                      <a:pt x="0" y="1"/>
                    </a:cubicBezTo>
                    <a:cubicBezTo>
                      <a:pt x="0" y="1"/>
                      <a:pt x="0" y="1"/>
                      <a:pt x="0" y="1"/>
                    </a:cubicBezTo>
                    <a:cubicBezTo>
                      <a:pt x="0" y="0"/>
                      <a:pt x="1" y="0"/>
                      <a:pt x="3" y="0"/>
                    </a:cubicBezTo>
                    <a:cubicBezTo>
                      <a:pt x="4" y="0"/>
                      <a:pt x="6" y="0"/>
                      <a:pt x="8" y="0"/>
                    </a:cubicBezTo>
                    <a:cubicBezTo>
                      <a:pt x="9" y="0"/>
                      <a:pt x="9" y="0"/>
                      <a:pt x="9" y="0"/>
                    </a:cubicBezTo>
                    <a:cubicBezTo>
                      <a:pt x="9" y="0"/>
                      <a:pt x="10" y="0"/>
                      <a:pt x="11" y="0"/>
                    </a:cubicBezTo>
                    <a:cubicBezTo>
                      <a:pt x="13" y="0"/>
                      <a:pt x="14" y="0"/>
                      <a:pt x="15" y="1"/>
                    </a:cubicBezTo>
                    <a:cubicBezTo>
                      <a:pt x="15" y="2"/>
                      <a:pt x="14" y="3"/>
                      <a:pt x="13" y="3"/>
                    </a:cubicBezTo>
                    <a:cubicBezTo>
                      <a:pt x="13" y="4"/>
                      <a:pt x="13" y="4"/>
                      <a:pt x="13" y="4"/>
                    </a:cubicBezTo>
                    <a:cubicBezTo>
                      <a:pt x="13" y="5"/>
                      <a:pt x="13" y="6"/>
                      <a:pt x="14" y="7"/>
                    </a:cubicBezTo>
                    <a:cubicBezTo>
                      <a:pt x="14" y="8"/>
                      <a:pt x="14" y="8"/>
                      <a:pt x="14" y="8"/>
                    </a:cubicBezTo>
                    <a:cubicBezTo>
                      <a:pt x="14" y="9"/>
                      <a:pt x="14" y="9"/>
                      <a:pt x="14" y="9"/>
                    </a:cubicBezTo>
                    <a:cubicBezTo>
                      <a:pt x="13" y="9"/>
                      <a:pt x="13" y="9"/>
                      <a:pt x="13" y="9"/>
                    </a:cubicBezTo>
                    <a:cubicBezTo>
                      <a:pt x="11" y="9"/>
                      <a:pt x="10" y="9"/>
                      <a:pt x="8" y="9"/>
                    </a:cubicBezTo>
                    <a:close/>
                    <a:moveTo>
                      <a:pt x="8" y="8"/>
                    </a:moveTo>
                    <a:cubicBezTo>
                      <a:pt x="10" y="8"/>
                      <a:pt x="12" y="9"/>
                      <a:pt x="13" y="9"/>
                    </a:cubicBezTo>
                    <a:cubicBezTo>
                      <a:pt x="13" y="9"/>
                      <a:pt x="13" y="9"/>
                      <a:pt x="13" y="8"/>
                    </a:cubicBezTo>
                    <a:cubicBezTo>
                      <a:pt x="13" y="8"/>
                      <a:pt x="13" y="8"/>
                      <a:pt x="13" y="8"/>
                    </a:cubicBezTo>
                    <a:cubicBezTo>
                      <a:pt x="13" y="6"/>
                      <a:pt x="12" y="5"/>
                      <a:pt x="12" y="4"/>
                    </a:cubicBezTo>
                    <a:cubicBezTo>
                      <a:pt x="12" y="4"/>
                      <a:pt x="12" y="3"/>
                      <a:pt x="13" y="3"/>
                    </a:cubicBezTo>
                    <a:cubicBezTo>
                      <a:pt x="14" y="2"/>
                      <a:pt x="14" y="2"/>
                      <a:pt x="14" y="1"/>
                    </a:cubicBezTo>
                    <a:cubicBezTo>
                      <a:pt x="14" y="1"/>
                      <a:pt x="14" y="1"/>
                      <a:pt x="13" y="1"/>
                    </a:cubicBezTo>
                    <a:cubicBezTo>
                      <a:pt x="13" y="1"/>
                      <a:pt x="12" y="1"/>
                      <a:pt x="11" y="1"/>
                    </a:cubicBezTo>
                    <a:cubicBezTo>
                      <a:pt x="10" y="1"/>
                      <a:pt x="10" y="1"/>
                      <a:pt x="9" y="1"/>
                    </a:cubicBezTo>
                    <a:cubicBezTo>
                      <a:pt x="8" y="1"/>
                      <a:pt x="8" y="1"/>
                      <a:pt x="8" y="1"/>
                    </a:cubicBezTo>
                    <a:cubicBezTo>
                      <a:pt x="6" y="1"/>
                      <a:pt x="4" y="1"/>
                      <a:pt x="3" y="1"/>
                    </a:cubicBezTo>
                    <a:cubicBezTo>
                      <a:pt x="2" y="1"/>
                      <a:pt x="1" y="1"/>
                      <a:pt x="1" y="1"/>
                    </a:cubicBezTo>
                    <a:cubicBezTo>
                      <a:pt x="1" y="1"/>
                      <a:pt x="0" y="1"/>
                      <a:pt x="0" y="1"/>
                    </a:cubicBezTo>
                    <a:cubicBezTo>
                      <a:pt x="0" y="1"/>
                      <a:pt x="0" y="1"/>
                      <a:pt x="0" y="1"/>
                    </a:cubicBezTo>
                    <a:cubicBezTo>
                      <a:pt x="0" y="2"/>
                      <a:pt x="2" y="2"/>
                      <a:pt x="2" y="4"/>
                    </a:cubicBezTo>
                    <a:cubicBezTo>
                      <a:pt x="2" y="5"/>
                      <a:pt x="2" y="5"/>
                      <a:pt x="2" y="5"/>
                    </a:cubicBezTo>
                    <a:cubicBezTo>
                      <a:pt x="1" y="6"/>
                      <a:pt x="1" y="7"/>
                      <a:pt x="1" y="8"/>
                    </a:cubicBezTo>
                    <a:cubicBezTo>
                      <a:pt x="1" y="8"/>
                      <a:pt x="1" y="8"/>
                      <a:pt x="1" y="8"/>
                    </a:cubicBezTo>
                    <a:cubicBezTo>
                      <a:pt x="1" y="8"/>
                      <a:pt x="1" y="8"/>
                      <a:pt x="2" y="8"/>
                    </a:cubicBezTo>
                    <a:cubicBezTo>
                      <a:pt x="3" y="8"/>
                      <a:pt x="5" y="8"/>
                      <a:pt x="7" y="8"/>
                    </a:cubicBezTo>
                    <a:cubicBezTo>
                      <a:pt x="7" y="8"/>
                      <a:pt x="8" y="8"/>
                      <a:pt x="8"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3" name="Freeform 673"/>
              <p:cNvSpPr>
                <a:spLocks noEditPoints="1"/>
              </p:cNvSpPr>
              <p:nvPr/>
            </p:nvSpPr>
            <p:spPr bwMode="auto">
              <a:xfrm>
                <a:off x="3056" y="1908"/>
                <a:ext cx="30" cy="14"/>
              </a:xfrm>
              <a:custGeom>
                <a:avLst/>
                <a:gdLst>
                  <a:gd name="T0" fmla="*/ 8 w 14"/>
                  <a:gd name="T1" fmla="*/ 6 h 7"/>
                  <a:gd name="T2" fmla="*/ 5 w 14"/>
                  <a:gd name="T3" fmla="*/ 6 h 7"/>
                  <a:gd name="T4" fmla="*/ 5 w 14"/>
                  <a:gd name="T5" fmla="*/ 6 h 7"/>
                  <a:gd name="T6" fmla="*/ 7 w 14"/>
                  <a:gd name="T7" fmla="*/ 7 h 7"/>
                  <a:gd name="T8" fmla="*/ 7 w 14"/>
                  <a:gd name="T9" fmla="*/ 7 h 7"/>
                  <a:gd name="T10" fmla="*/ 10 w 14"/>
                  <a:gd name="T11" fmla="*/ 6 h 7"/>
                  <a:gd name="T12" fmla="*/ 8 w 14"/>
                  <a:gd name="T13" fmla="*/ 6 h 7"/>
                  <a:gd name="T14" fmla="*/ 3 w 14"/>
                  <a:gd name="T15" fmla="*/ 0 h 7"/>
                  <a:gd name="T16" fmla="*/ 1 w 14"/>
                  <a:gd name="T17" fmla="*/ 0 h 7"/>
                  <a:gd name="T18" fmla="*/ 0 w 14"/>
                  <a:gd name="T19" fmla="*/ 0 h 7"/>
                  <a:gd name="T20" fmla="*/ 0 w 14"/>
                  <a:gd name="T21" fmla="*/ 0 h 7"/>
                  <a:gd name="T22" fmla="*/ 2 w 14"/>
                  <a:gd name="T23" fmla="*/ 3 h 7"/>
                  <a:gd name="T24" fmla="*/ 2 w 14"/>
                  <a:gd name="T25" fmla="*/ 4 h 7"/>
                  <a:gd name="T26" fmla="*/ 1 w 14"/>
                  <a:gd name="T27" fmla="*/ 5 h 7"/>
                  <a:gd name="T28" fmla="*/ 2 w 14"/>
                  <a:gd name="T29" fmla="*/ 6 h 7"/>
                  <a:gd name="T30" fmla="*/ 2 w 14"/>
                  <a:gd name="T31" fmla="*/ 5 h 7"/>
                  <a:gd name="T32" fmla="*/ 4 w 14"/>
                  <a:gd name="T33" fmla="*/ 3 h 7"/>
                  <a:gd name="T34" fmla="*/ 2 w 14"/>
                  <a:gd name="T35" fmla="*/ 1 h 7"/>
                  <a:gd name="T36" fmla="*/ 3 w 14"/>
                  <a:gd name="T37" fmla="*/ 0 h 7"/>
                  <a:gd name="T38" fmla="*/ 5 w 14"/>
                  <a:gd name="T39" fmla="*/ 0 h 7"/>
                  <a:gd name="T40" fmla="*/ 7 w 14"/>
                  <a:gd name="T41" fmla="*/ 0 h 7"/>
                  <a:gd name="T42" fmla="*/ 9 w 14"/>
                  <a:gd name="T43" fmla="*/ 0 h 7"/>
                  <a:gd name="T44" fmla="*/ 10 w 14"/>
                  <a:gd name="T45" fmla="*/ 0 h 7"/>
                  <a:gd name="T46" fmla="*/ 11 w 14"/>
                  <a:gd name="T47" fmla="*/ 2 h 7"/>
                  <a:gd name="T48" fmla="*/ 10 w 14"/>
                  <a:gd name="T49" fmla="*/ 3 h 7"/>
                  <a:gd name="T50" fmla="*/ 12 w 14"/>
                  <a:gd name="T51" fmla="*/ 5 h 7"/>
                  <a:gd name="T52" fmla="*/ 12 w 14"/>
                  <a:gd name="T53" fmla="*/ 5 h 7"/>
                  <a:gd name="T54" fmla="*/ 13 w 14"/>
                  <a:gd name="T55" fmla="*/ 5 h 7"/>
                  <a:gd name="T56" fmla="*/ 12 w 14"/>
                  <a:gd name="T57" fmla="*/ 3 h 7"/>
                  <a:gd name="T58" fmla="*/ 13 w 14"/>
                  <a:gd name="T59" fmla="*/ 2 h 7"/>
                  <a:gd name="T60" fmla="*/ 14 w 14"/>
                  <a:gd name="T61" fmla="*/ 0 h 7"/>
                  <a:gd name="T62" fmla="*/ 13 w 14"/>
                  <a:gd name="T63" fmla="*/ 0 h 7"/>
                  <a:gd name="T64" fmla="*/ 12 w 14"/>
                  <a:gd name="T65" fmla="*/ 0 h 7"/>
                  <a:gd name="T66" fmla="*/ 10 w 14"/>
                  <a:gd name="T67" fmla="*/ 0 h 7"/>
                  <a:gd name="T68" fmla="*/ 8 w 14"/>
                  <a:gd name="T69" fmla="*/ 0 h 7"/>
                  <a:gd name="T70" fmla="*/ 8 w 14"/>
                  <a:gd name="T71" fmla="*/ 0 h 7"/>
                  <a:gd name="T72" fmla="*/ 3 w 14"/>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7">
                    <a:moveTo>
                      <a:pt x="8" y="6"/>
                    </a:moveTo>
                    <a:cubicBezTo>
                      <a:pt x="7" y="6"/>
                      <a:pt x="6" y="6"/>
                      <a:pt x="5" y="6"/>
                    </a:cubicBezTo>
                    <a:cubicBezTo>
                      <a:pt x="5" y="6"/>
                      <a:pt x="5" y="6"/>
                      <a:pt x="5" y="6"/>
                    </a:cubicBezTo>
                    <a:cubicBezTo>
                      <a:pt x="5" y="7"/>
                      <a:pt x="6" y="7"/>
                      <a:pt x="7" y="7"/>
                    </a:cubicBezTo>
                    <a:cubicBezTo>
                      <a:pt x="7" y="7"/>
                      <a:pt x="7" y="7"/>
                      <a:pt x="7" y="7"/>
                    </a:cubicBezTo>
                    <a:cubicBezTo>
                      <a:pt x="8" y="7"/>
                      <a:pt x="9" y="7"/>
                      <a:pt x="10" y="6"/>
                    </a:cubicBezTo>
                    <a:cubicBezTo>
                      <a:pt x="9" y="6"/>
                      <a:pt x="8" y="6"/>
                      <a:pt x="8" y="6"/>
                    </a:cubicBezTo>
                    <a:close/>
                    <a:moveTo>
                      <a:pt x="3" y="0"/>
                    </a:moveTo>
                    <a:cubicBezTo>
                      <a:pt x="2" y="0"/>
                      <a:pt x="1" y="0"/>
                      <a:pt x="1" y="0"/>
                    </a:cubicBezTo>
                    <a:cubicBezTo>
                      <a:pt x="1" y="0"/>
                      <a:pt x="0" y="0"/>
                      <a:pt x="0" y="0"/>
                    </a:cubicBezTo>
                    <a:cubicBezTo>
                      <a:pt x="0" y="0"/>
                      <a:pt x="0" y="0"/>
                      <a:pt x="0" y="0"/>
                    </a:cubicBezTo>
                    <a:cubicBezTo>
                      <a:pt x="0" y="1"/>
                      <a:pt x="2" y="1"/>
                      <a:pt x="2" y="3"/>
                    </a:cubicBezTo>
                    <a:cubicBezTo>
                      <a:pt x="2" y="4"/>
                      <a:pt x="2" y="4"/>
                      <a:pt x="2" y="4"/>
                    </a:cubicBezTo>
                    <a:cubicBezTo>
                      <a:pt x="2" y="4"/>
                      <a:pt x="1" y="5"/>
                      <a:pt x="1" y="5"/>
                    </a:cubicBezTo>
                    <a:cubicBezTo>
                      <a:pt x="2" y="6"/>
                      <a:pt x="2" y="6"/>
                      <a:pt x="2" y="6"/>
                    </a:cubicBezTo>
                    <a:cubicBezTo>
                      <a:pt x="2" y="5"/>
                      <a:pt x="2" y="5"/>
                      <a:pt x="2" y="5"/>
                    </a:cubicBezTo>
                    <a:cubicBezTo>
                      <a:pt x="2" y="3"/>
                      <a:pt x="6" y="3"/>
                      <a:pt x="4" y="3"/>
                    </a:cubicBezTo>
                    <a:cubicBezTo>
                      <a:pt x="3" y="2"/>
                      <a:pt x="2" y="2"/>
                      <a:pt x="2" y="1"/>
                    </a:cubicBezTo>
                    <a:cubicBezTo>
                      <a:pt x="1" y="0"/>
                      <a:pt x="2" y="0"/>
                      <a:pt x="3" y="0"/>
                    </a:cubicBezTo>
                    <a:cubicBezTo>
                      <a:pt x="4" y="0"/>
                      <a:pt x="5" y="0"/>
                      <a:pt x="5" y="0"/>
                    </a:cubicBezTo>
                    <a:cubicBezTo>
                      <a:pt x="5" y="0"/>
                      <a:pt x="6" y="0"/>
                      <a:pt x="7" y="0"/>
                    </a:cubicBezTo>
                    <a:cubicBezTo>
                      <a:pt x="8" y="0"/>
                      <a:pt x="8" y="0"/>
                      <a:pt x="9" y="0"/>
                    </a:cubicBezTo>
                    <a:cubicBezTo>
                      <a:pt x="10" y="0"/>
                      <a:pt x="10" y="0"/>
                      <a:pt x="10" y="0"/>
                    </a:cubicBezTo>
                    <a:cubicBezTo>
                      <a:pt x="11" y="0"/>
                      <a:pt x="12" y="1"/>
                      <a:pt x="11" y="2"/>
                    </a:cubicBezTo>
                    <a:cubicBezTo>
                      <a:pt x="10" y="2"/>
                      <a:pt x="9" y="3"/>
                      <a:pt x="10" y="3"/>
                    </a:cubicBezTo>
                    <a:cubicBezTo>
                      <a:pt x="11" y="4"/>
                      <a:pt x="11" y="4"/>
                      <a:pt x="12" y="5"/>
                    </a:cubicBezTo>
                    <a:cubicBezTo>
                      <a:pt x="12" y="5"/>
                      <a:pt x="12" y="5"/>
                      <a:pt x="12" y="5"/>
                    </a:cubicBezTo>
                    <a:cubicBezTo>
                      <a:pt x="13" y="5"/>
                      <a:pt x="13" y="5"/>
                      <a:pt x="13" y="5"/>
                    </a:cubicBezTo>
                    <a:cubicBezTo>
                      <a:pt x="12" y="5"/>
                      <a:pt x="12" y="4"/>
                      <a:pt x="12" y="3"/>
                    </a:cubicBezTo>
                    <a:cubicBezTo>
                      <a:pt x="12" y="3"/>
                      <a:pt x="12" y="2"/>
                      <a:pt x="13" y="2"/>
                    </a:cubicBezTo>
                    <a:cubicBezTo>
                      <a:pt x="14" y="1"/>
                      <a:pt x="14" y="1"/>
                      <a:pt x="14" y="0"/>
                    </a:cubicBezTo>
                    <a:cubicBezTo>
                      <a:pt x="14" y="0"/>
                      <a:pt x="14" y="0"/>
                      <a:pt x="13" y="0"/>
                    </a:cubicBezTo>
                    <a:cubicBezTo>
                      <a:pt x="13" y="0"/>
                      <a:pt x="13" y="0"/>
                      <a:pt x="12" y="0"/>
                    </a:cubicBezTo>
                    <a:cubicBezTo>
                      <a:pt x="12" y="0"/>
                      <a:pt x="11" y="0"/>
                      <a:pt x="10" y="0"/>
                    </a:cubicBezTo>
                    <a:cubicBezTo>
                      <a:pt x="10" y="0"/>
                      <a:pt x="9" y="0"/>
                      <a:pt x="8"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4" name="Freeform 674"/>
              <p:cNvSpPr>
                <a:spLocks noEditPoints="1"/>
              </p:cNvSpPr>
              <p:nvPr/>
            </p:nvSpPr>
            <p:spPr bwMode="auto">
              <a:xfrm>
                <a:off x="3056" y="1905"/>
                <a:ext cx="32" cy="13"/>
              </a:xfrm>
              <a:custGeom>
                <a:avLst/>
                <a:gdLst>
                  <a:gd name="T0" fmla="*/ 13 w 15"/>
                  <a:gd name="T1" fmla="*/ 0 h 6"/>
                  <a:gd name="T2" fmla="*/ 13 w 15"/>
                  <a:gd name="T3" fmla="*/ 1 h 6"/>
                  <a:gd name="T4" fmla="*/ 12 w 15"/>
                  <a:gd name="T5" fmla="*/ 1 h 6"/>
                  <a:gd name="T6" fmla="*/ 13 w 15"/>
                  <a:gd name="T7" fmla="*/ 1 h 6"/>
                  <a:gd name="T8" fmla="*/ 14 w 15"/>
                  <a:gd name="T9" fmla="*/ 1 h 6"/>
                  <a:gd name="T10" fmla="*/ 13 w 15"/>
                  <a:gd name="T11" fmla="*/ 3 h 6"/>
                  <a:gd name="T12" fmla="*/ 12 w 15"/>
                  <a:gd name="T13" fmla="*/ 4 h 6"/>
                  <a:gd name="T14" fmla="*/ 13 w 15"/>
                  <a:gd name="T15" fmla="*/ 6 h 6"/>
                  <a:gd name="T16" fmla="*/ 13 w 15"/>
                  <a:gd name="T17" fmla="*/ 6 h 6"/>
                  <a:gd name="T18" fmla="*/ 13 w 15"/>
                  <a:gd name="T19" fmla="*/ 3 h 6"/>
                  <a:gd name="T20" fmla="*/ 13 w 15"/>
                  <a:gd name="T21" fmla="*/ 0 h 6"/>
                  <a:gd name="T22" fmla="*/ 1 w 15"/>
                  <a:gd name="T23" fmla="*/ 0 h 6"/>
                  <a:gd name="T24" fmla="*/ 0 w 15"/>
                  <a:gd name="T25" fmla="*/ 1 h 6"/>
                  <a:gd name="T26" fmla="*/ 2 w 15"/>
                  <a:gd name="T27" fmla="*/ 5 h 6"/>
                  <a:gd name="T28" fmla="*/ 1 w 15"/>
                  <a:gd name="T29" fmla="*/ 6 h 6"/>
                  <a:gd name="T30" fmla="*/ 1 w 15"/>
                  <a:gd name="T31" fmla="*/ 6 h 6"/>
                  <a:gd name="T32" fmla="*/ 2 w 15"/>
                  <a:gd name="T33" fmla="*/ 5 h 6"/>
                  <a:gd name="T34" fmla="*/ 2 w 15"/>
                  <a:gd name="T35" fmla="*/ 4 h 6"/>
                  <a:gd name="T36" fmla="*/ 0 w 15"/>
                  <a:gd name="T37" fmla="*/ 1 h 6"/>
                  <a:gd name="T38" fmla="*/ 0 w 15"/>
                  <a:gd name="T39" fmla="*/ 1 h 6"/>
                  <a:gd name="T40" fmla="*/ 1 w 15"/>
                  <a:gd name="T41" fmla="*/ 1 h 6"/>
                  <a:gd name="T42" fmla="*/ 3 w 15"/>
                  <a:gd name="T43" fmla="*/ 1 h 6"/>
                  <a:gd name="T44" fmla="*/ 8 w 15"/>
                  <a:gd name="T45" fmla="*/ 1 h 6"/>
                  <a:gd name="T46" fmla="*/ 8 w 15"/>
                  <a:gd name="T47" fmla="*/ 1 h 6"/>
                  <a:gd name="T48" fmla="*/ 1 w 15"/>
                  <a:gd name="T49" fmla="*/ 1 h 6"/>
                  <a:gd name="T50" fmla="*/ 1 w 15"/>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6">
                    <a:moveTo>
                      <a:pt x="13" y="0"/>
                    </a:moveTo>
                    <a:cubicBezTo>
                      <a:pt x="13" y="1"/>
                      <a:pt x="13" y="1"/>
                      <a:pt x="13" y="1"/>
                    </a:cubicBezTo>
                    <a:cubicBezTo>
                      <a:pt x="12" y="1"/>
                      <a:pt x="12" y="1"/>
                      <a:pt x="12" y="1"/>
                    </a:cubicBezTo>
                    <a:cubicBezTo>
                      <a:pt x="13" y="1"/>
                      <a:pt x="13" y="1"/>
                      <a:pt x="13" y="1"/>
                    </a:cubicBezTo>
                    <a:cubicBezTo>
                      <a:pt x="14" y="1"/>
                      <a:pt x="14" y="1"/>
                      <a:pt x="14" y="1"/>
                    </a:cubicBezTo>
                    <a:cubicBezTo>
                      <a:pt x="14" y="2"/>
                      <a:pt x="14" y="2"/>
                      <a:pt x="13" y="3"/>
                    </a:cubicBezTo>
                    <a:cubicBezTo>
                      <a:pt x="12" y="3"/>
                      <a:pt x="12" y="4"/>
                      <a:pt x="12" y="4"/>
                    </a:cubicBezTo>
                    <a:cubicBezTo>
                      <a:pt x="12" y="5"/>
                      <a:pt x="12" y="6"/>
                      <a:pt x="13" y="6"/>
                    </a:cubicBezTo>
                    <a:cubicBezTo>
                      <a:pt x="13" y="6"/>
                      <a:pt x="13" y="6"/>
                      <a:pt x="13" y="6"/>
                    </a:cubicBezTo>
                    <a:cubicBezTo>
                      <a:pt x="12" y="5"/>
                      <a:pt x="12" y="4"/>
                      <a:pt x="13" y="3"/>
                    </a:cubicBezTo>
                    <a:cubicBezTo>
                      <a:pt x="15" y="1"/>
                      <a:pt x="15" y="1"/>
                      <a:pt x="13" y="0"/>
                    </a:cubicBezTo>
                    <a:close/>
                    <a:moveTo>
                      <a:pt x="1" y="0"/>
                    </a:moveTo>
                    <a:cubicBezTo>
                      <a:pt x="0" y="1"/>
                      <a:pt x="0" y="1"/>
                      <a:pt x="0" y="1"/>
                    </a:cubicBezTo>
                    <a:cubicBezTo>
                      <a:pt x="0" y="3"/>
                      <a:pt x="2" y="3"/>
                      <a:pt x="2" y="5"/>
                    </a:cubicBezTo>
                    <a:cubicBezTo>
                      <a:pt x="1" y="5"/>
                      <a:pt x="1" y="6"/>
                      <a:pt x="1" y="6"/>
                    </a:cubicBezTo>
                    <a:cubicBezTo>
                      <a:pt x="1" y="6"/>
                      <a:pt x="1" y="6"/>
                      <a:pt x="1" y="6"/>
                    </a:cubicBezTo>
                    <a:cubicBezTo>
                      <a:pt x="1" y="6"/>
                      <a:pt x="2" y="5"/>
                      <a:pt x="2" y="5"/>
                    </a:cubicBezTo>
                    <a:cubicBezTo>
                      <a:pt x="2" y="4"/>
                      <a:pt x="2" y="4"/>
                      <a:pt x="2" y="4"/>
                    </a:cubicBezTo>
                    <a:cubicBezTo>
                      <a:pt x="2" y="2"/>
                      <a:pt x="0" y="2"/>
                      <a:pt x="0" y="1"/>
                    </a:cubicBezTo>
                    <a:cubicBezTo>
                      <a:pt x="0" y="1"/>
                      <a:pt x="0" y="1"/>
                      <a:pt x="0" y="1"/>
                    </a:cubicBezTo>
                    <a:cubicBezTo>
                      <a:pt x="0" y="1"/>
                      <a:pt x="1" y="1"/>
                      <a:pt x="1" y="1"/>
                    </a:cubicBezTo>
                    <a:cubicBezTo>
                      <a:pt x="1" y="1"/>
                      <a:pt x="2" y="1"/>
                      <a:pt x="3" y="1"/>
                    </a:cubicBezTo>
                    <a:cubicBezTo>
                      <a:pt x="4" y="1"/>
                      <a:pt x="6" y="1"/>
                      <a:pt x="8" y="1"/>
                    </a:cubicBezTo>
                    <a:cubicBezTo>
                      <a:pt x="8" y="1"/>
                      <a:pt x="8" y="1"/>
                      <a:pt x="8" y="1"/>
                    </a:cubicBezTo>
                    <a:cubicBezTo>
                      <a:pt x="5" y="1"/>
                      <a:pt x="2" y="1"/>
                      <a:pt x="1" y="1"/>
                    </a:cubicBezTo>
                    <a:lnTo>
                      <a:pt x="1"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5" name="Freeform 675"/>
              <p:cNvSpPr>
                <a:spLocks/>
              </p:cNvSpPr>
              <p:nvPr/>
            </p:nvSpPr>
            <p:spPr bwMode="auto">
              <a:xfrm>
                <a:off x="3062" y="1910"/>
                <a:ext cx="17" cy="10"/>
              </a:xfrm>
              <a:custGeom>
                <a:avLst/>
                <a:gdLst>
                  <a:gd name="T0" fmla="*/ 7 w 8"/>
                  <a:gd name="T1" fmla="*/ 3 h 5"/>
                  <a:gd name="T2" fmla="*/ 5 w 8"/>
                  <a:gd name="T3" fmla="*/ 3 h 5"/>
                  <a:gd name="T4" fmla="*/ 6 w 8"/>
                  <a:gd name="T5" fmla="*/ 1 h 5"/>
                  <a:gd name="T6" fmla="*/ 6 w 8"/>
                  <a:gd name="T7" fmla="*/ 1 h 5"/>
                  <a:gd name="T8" fmla="*/ 7 w 8"/>
                  <a:gd name="T9" fmla="*/ 1 h 5"/>
                  <a:gd name="T10" fmla="*/ 6 w 8"/>
                  <a:gd name="T11" fmla="*/ 0 h 5"/>
                  <a:gd name="T12" fmla="*/ 4 w 8"/>
                  <a:gd name="T13" fmla="*/ 0 h 5"/>
                  <a:gd name="T14" fmla="*/ 2 w 8"/>
                  <a:gd name="T15" fmla="*/ 0 h 5"/>
                  <a:gd name="T16" fmla="*/ 1 w 8"/>
                  <a:gd name="T17" fmla="*/ 0 h 5"/>
                  <a:gd name="T18" fmla="*/ 0 w 8"/>
                  <a:gd name="T19" fmla="*/ 0 h 5"/>
                  <a:gd name="T20" fmla="*/ 1 w 8"/>
                  <a:gd name="T21" fmla="*/ 1 h 5"/>
                  <a:gd name="T22" fmla="*/ 3 w 8"/>
                  <a:gd name="T23" fmla="*/ 2 h 5"/>
                  <a:gd name="T24" fmla="*/ 3 w 8"/>
                  <a:gd name="T25" fmla="*/ 3 h 5"/>
                  <a:gd name="T26" fmla="*/ 2 w 8"/>
                  <a:gd name="T27" fmla="*/ 3 h 5"/>
                  <a:gd name="T28" fmla="*/ 1 w 8"/>
                  <a:gd name="T29" fmla="*/ 4 h 5"/>
                  <a:gd name="T30" fmla="*/ 1 w 8"/>
                  <a:gd name="T31" fmla="*/ 5 h 5"/>
                  <a:gd name="T32" fmla="*/ 5 w 8"/>
                  <a:gd name="T33" fmla="*/ 5 h 5"/>
                  <a:gd name="T34" fmla="*/ 8 w 8"/>
                  <a:gd name="T35" fmla="*/ 5 h 5"/>
                  <a:gd name="T36" fmla="*/ 7 w 8"/>
                  <a:gd name="T37" fmla="*/ 4 h 5"/>
                  <a:gd name="T38" fmla="*/ 7 w 8"/>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5">
                    <a:moveTo>
                      <a:pt x="7" y="3"/>
                    </a:moveTo>
                    <a:cubicBezTo>
                      <a:pt x="6" y="3"/>
                      <a:pt x="6" y="3"/>
                      <a:pt x="5" y="3"/>
                    </a:cubicBezTo>
                    <a:cubicBezTo>
                      <a:pt x="5" y="2"/>
                      <a:pt x="5" y="2"/>
                      <a:pt x="6" y="1"/>
                    </a:cubicBezTo>
                    <a:cubicBezTo>
                      <a:pt x="6" y="1"/>
                      <a:pt x="6" y="1"/>
                      <a:pt x="6" y="1"/>
                    </a:cubicBezTo>
                    <a:cubicBezTo>
                      <a:pt x="7" y="1"/>
                      <a:pt x="7" y="1"/>
                      <a:pt x="7" y="1"/>
                    </a:cubicBezTo>
                    <a:cubicBezTo>
                      <a:pt x="7" y="0"/>
                      <a:pt x="7" y="0"/>
                      <a:pt x="6" y="0"/>
                    </a:cubicBezTo>
                    <a:cubicBezTo>
                      <a:pt x="5" y="0"/>
                      <a:pt x="5" y="0"/>
                      <a:pt x="4" y="0"/>
                    </a:cubicBezTo>
                    <a:cubicBezTo>
                      <a:pt x="3" y="0"/>
                      <a:pt x="3" y="0"/>
                      <a:pt x="2" y="0"/>
                    </a:cubicBezTo>
                    <a:cubicBezTo>
                      <a:pt x="2" y="0"/>
                      <a:pt x="2" y="0"/>
                      <a:pt x="1" y="0"/>
                    </a:cubicBezTo>
                    <a:cubicBezTo>
                      <a:pt x="0" y="0"/>
                      <a:pt x="0" y="0"/>
                      <a:pt x="0" y="0"/>
                    </a:cubicBezTo>
                    <a:cubicBezTo>
                      <a:pt x="1" y="1"/>
                      <a:pt x="1" y="1"/>
                      <a:pt x="1" y="1"/>
                    </a:cubicBezTo>
                    <a:cubicBezTo>
                      <a:pt x="2" y="1"/>
                      <a:pt x="3" y="1"/>
                      <a:pt x="3" y="2"/>
                    </a:cubicBezTo>
                    <a:cubicBezTo>
                      <a:pt x="3" y="3"/>
                      <a:pt x="3" y="3"/>
                      <a:pt x="3" y="3"/>
                    </a:cubicBezTo>
                    <a:cubicBezTo>
                      <a:pt x="3" y="3"/>
                      <a:pt x="2" y="3"/>
                      <a:pt x="2" y="3"/>
                    </a:cubicBezTo>
                    <a:cubicBezTo>
                      <a:pt x="1" y="4"/>
                      <a:pt x="1" y="4"/>
                      <a:pt x="1" y="4"/>
                    </a:cubicBezTo>
                    <a:cubicBezTo>
                      <a:pt x="0" y="4"/>
                      <a:pt x="1" y="5"/>
                      <a:pt x="1" y="5"/>
                    </a:cubicBezTo>
                    <a:cubicBezTo>
                      <a:pt x="2" y="5"/>
                      <a:pt x="3" y="5"/>
                      <a:pt x="5" y="5"/>
                    </a:cubicBezTo>
                    <a:cubicBezTo>
                      <a:pt x="6" y="5"/>
                      <a:pt x="8" y="5"/>
                      <a:pt x="8" y="5"/>
                    </a:cubicBezTo>
                    <a:cubicBezTo>
                      <a:pt x="8" y="4"/>
                      <a:pt x="8" y="4"/>
                      <a:pt x="7" y="4"/>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6" name="Freeform 676"/>
              <p:cNvSpPr>
                <a:spLocks/>
              </p:cNvSpPr>
              <p:nvPr/>
            </p:nvSpPr>
            <p:spPr bwMode="auto">
              <a:xfrm>
                <a:off x="3056" y="1901"/>
                <a:ext cx="30" cy="7"/>
              </a:xfrm>
              <a:custGeom>
                <a:avLst/>
                <a:gdLst>
                  <a:gd name="T0" fmla="*/ 1 w 14"/>
                  <a:gd name="T1" fmla="*/ 2 h 3"/>
                  <a:gd name="T2" fmla="*/ 2 w 14"/>
                  <a:gd name="T3" fmla="*/ 1 h 3"/>
                  <a:gd name="T4" fmla="*/ 12 w 14"/>
                  <a:gd name="T5" fmla="*/ 1 h 3"/>
                  <a:gd name="T6" fmla="*/ 13 w 14"/>
                  <a:gd name="T7" fmla="*/ 3 h 3"/>
                  <a:gd name="T8" fmla="*/ 1 w 14"/>
                  <a:gd name="T9" fmla="*/ 2 h 3"/>
                </a:gdLst>
                <a:ahLst/>
                <a:cxnLst>
                  <a:cxn ang="0">
                    <a:pos x="T0" y="T1"/>
                  </a:cxn>
                  <a:cxn ang="0">
                    <a:pos x="T2" y="T3"/>
                  </a:cxn>
                  <a:cxn ang="0">
                    <a:pos x="T4" y="T5"/>
                  </a:cxn>
                  <a:cxn ang="0">
                    <a:pos x="T6" y="T7"/>
                  </a:cxn>
                  <a:cxn ang="0">
                    <a:pos x="T8" y="T9"/>
                  </a:cxn>
                </a:cxnLst>
                <a:rect l="0" t="0" r="r" b="b"/>
                <a:pathLst>
                  <a:path w="14" h="3">
                    <a:moveTo>
                      <a:pt x="1" y="2"/>
                    </a:moveTo>
                    <a:cubicBezTo>
                      <a:pt x="1" y="2"/>
                      <a:pt x="0" y="1"/>
                      <a:pt x="2" y="1"/>
                    </a:cubicBezTo>
                    <a:cubicBezTo>
                      <a:pt x="3" y="0"/>
                      <a:pt x="12" y="0"/>
                      <a:pt x="12" y="1"/>
                    </a:cubicBezTo>
                    <a:cubicBezTo>
                      <a:pt x="14" y="1"/>
                      <a:pt x="14" y="2"/>
                      <a:pt x="13" y="3"/>
                    </a:cubicBezTo>
                    <a:cubicBezTo>
                      <a:pt x="12" y="3"/>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7" name="Freeform 677"/>
              <p:cNvSpPr>
                <a:spLocks/>
              </p:cNvSpPr>
              <p:nvPr/>
            </p:nvSpPr>
            <p:spPr bwMode="auto">
              <a:xfrm>
                <a:off x="3058" y="1901"/>
                <a:ext cx="26" cy="7"/>
              </a:xfrm>
              <a:custGeom>
                <a:avLst/>
                <a:gdLst>
                  <a:gd name="T0" fmla="*/ 0 w 12"/>
                  <a:gd name="T1" fmla="*/ 3 h 3"/>
                  <a:gd name="T2" fmla="*/ 0 w 12"/>
                  <a:gd name="T3" fmla="*/ 2 h 3"/>
                  <a:gd name="T4" fmla="*/ 0 w 12"/>
                  <a:gd name="T5" fmla="*/ 2 h 3"/>
                  <a:gd name="T6" fmla="*/ 9 w 12"/>
                  <a:gd name="T7" fmla="*/ 2 h 3"/>
                  <a:gd name="T8" fmla="*/ 11 w 12"/>
                  <a:gd name="T9" fmla="*/ 2 h 3"/>
                  <a:gd name="T10" fmla="*/ 12 w 12"/>
                  <a:gd name="T11" fmla="*/ 2 h 3"/>
                  <a:gd name="T12" fmla="*/ 11 w 12"/>
                  <a:gd name="T13" fmla="*/ 1 h 3"/>
                  <a:gd name="T14" fmla="*/ 5 w 12"/>
                  <a:gd name="T15" fmla="*/ 1 h 3"/>
                  <a:gd name="T16" fmla="*/ 1 w 12"/>
                  <a:gd name="T17" fmla="*/ 1 h 3"/>
                  <a:gd name="T18" fmla="*/ 0 w 12"/>
                  <a:gd name="T19" fmla="*/ 2 h 3"/>
                  <a:gd name="T20" fmla="*/ 0 w 12"/>
                  <a:gd name="T21" fmla="*/ 2 h 3"/>
                  <a:gd name="T22" fmla="*/ 0 w 12"/>
                  <a:gd name="T23" fmla="*/ 2 h 3"/>
                  <a:gd name="T24" fmla="*/ 0 w 12"/>
                  <a:gd name="T25" fmla="*/ 3 h 3"/>
                  <a:gd name="T26" fmla="*/ 0 w 12"/>
                  <a:gd name="T27" fmla="*/ 2 h 3"/>
                  <a:gd name="T28" fmla="*/ 0 w 12"/>
                  <a:gd name="T29" fmla="*/ 1 h 3"/>
                  <a:gd name="T30" fmla="*/ 5 w 12"/>
                  <a:gd name="T31" fmla="*/ 0 h 3"/>
                  <a:gd name="T32" fmla="*/ 11 w 12"/>
                  <a:gd name="T33" fmla="*/ 1 h 3"/>
                  <a:gd name="T34" fmla="*/ 12 w 12"/>
                  <a:gd name="T35" fmla="*/ 2 h 3"/>
                  <a:gd name="T36" fmla="*/ 12 w 12"/>
                  <a:gd name="T37" fmla="*/ 3 h 3"/>
                  <a:gd name="T38" fmla="*/ 9 w 12"/>
                  <a:gd name="T39" fmla="*/ 3 h 3"/>
                  <a:gd name="T40" fmla="*/ 0 w 12"/>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
                    <a:moveTo>
                      <a:pt x="0" y="3"/>
                    </a:moveTo>
                    <a:cubicBezTo>
                      <a:pt x="0" y="2"/>
                      <a:pt x="0" y="2"/>
                      <a:pt x="0" y="2"/>
                    </a:cubicBezTo>
                    <a:cubicBezTo>
                      <a:pt x="0" y="2"/>
                      <a:pt x="0" y="2"/>
                      <a:pt x="0" y="2"/>
                    </a:cubicBezTo>
                    <a:cubicBezTo>
                      <a:pt x="1" y="2"/>
                      <a:pt x="6" y="2"/>
                      <a:pt x="9" y="2"/>
                    </a:cubicBezTo>
                    <a:cubicBezTo>
                      <a:pt x="10" y="2"/>
                      <a:pt x="11" y="2"/>
                      <a:pt x="11" y="2"/>
                    </a:cubicBezTo>
                    <a:cubicBezTo>
                      <a:pt x="12" y="2"/>
                      <a:pt x="12" y="2"/>
                      <a:pt x="12" y="2"/>
                    </a:cubicBezTo>
                    <a:cubicBezTo>
                      <a:pt x="12" y="2"/>
                      <a:pt x="12" y="1"/>
                      <a:pt x="11" y="1"/>
                    </a:cubicBezTo>
                    <a:cubicBezTo>
                      <a:pt x="11" y="1"/>
                      <a:pt x="8" y="1"/>
                      <a:pt x="5" y="1"/>
                    </a:cubicBezTo>
                    <a:cubicBezTo>
                      <a:pt x="3" y="1"/>
                      <a:pt x="1" y="1"/>
                      <a:pt x="1" y="1"/>
                    </a:cubicBezTo>
                    <a:cubicBezTo>
                      <a:pt x="0" y="1"/>
                      <a:pt x="0" y="1"/>
                      <a:pt x="0" y="2"/>
                    </a:cubicBezTo>
                    <a:cubicBezTo>
                      <a:pt x="0" y="2"/>
                      <a:pt x="0" y="2"/>
                      <a:pt x="0" y="2"/>
                    </a:cubicBezTo>
                    <a:cubicBezTo>
                      <a:pt x="0" y="2"/>
                      <a:pt x="0" y="2"/>
                      <a:pt x="0" y="2"/>
                    </a:cubicBezTo>
                    <a:cubicBezTo>
                      <a:pt x="0" y="3"/>
                      <a:pt x="0" y="3"/>
                      <a:pt x="0" y="3"/>
                    </a:cubicBezTo>
                    <a:cubicBezTo>
                      <a:pt x="0" y="2"/>
                      <a:pt x="0" y="2"/>
                      <a:pt x="0" y="2"/>
                    </a:cubicBezTo>
                    <a:cubicBezTo>
                      <a:pt x="0" y="1"/>
                      <a:pt x="0" y="1"/>
                      <a:pt x="0" y="1"/>
                    </a:cubicBezTo>
                    <a:cubicBezTo>
                      <a:pt x="1" y="0"/>
                      <a:pt x="3" y="0"/>
                      <a:pt x="5" y="0"/>
                    </a:cubicBezTo>
                    <a:cubicBezTo>
                      <a:pt x="8" y="0"/>
                      <a:pt x="11" y="0"/>
                      <a:pt x="11" y="1"/>
                    </a:cubicBezTo>
                    <a:cubicBezTo>
                      <a:pt x="12" y="1"/>
                      <a:pt x="12" y="1"/>
                      <a:pt x="12" y="2"/>
                    </a:cubicBezTo>
                    <a:cubicBezTo>
                      <a:pt x="12" y="2"/>
                      <a:pt x="12" y="3"/>
                      <a:pt x="12" y="3"/>
                    </a:cubicBezTo>
                    <a:cubicBezTo>
                      <a:pt x="11" y="3"/>
                      <a:pt x="10" y="3"/>
                      <a:pt x="9" y="3"/>
                    </a:cubicBezTo>
                    <a:cubicBezTo>
                      <a:pt x="6" y="3"/>
                      <a:pt x="1" y="3"/>
                      <a:pt x="0"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8" name="Freeform 678"/>
              <p:cNvSpPr>
                <a:spLocks noEditPoints="1"/>
              </p:cNvSpPr>
              <p:nvPr/>
            </p:nvSpPr>
            <p:spPr bwMode="auto">
              <a:xfrm>
                <a:off x="3058" y="1903"/>
                <a:ext cx="26" cy="2"/>
              </a:xfrm>
              <a:custGeom>
                <a:avLst/>
                <a:gdLst>
                  <a:gd name="T0" fmla="*/ 3 w 12"/>
                  <a:gd name="T1" fmla="*/ 1 h 1"/>
                  <a:gd name="T2" fmla="*/ 1 w 12"/>
                  <a:gd name="T3" fmla="*/ 1 h 1"/>
                  <a:gd name="T4" fmla="*/ 2 w 12"/>
                  <a:gd name="T5" fmla="*/ 0 h 1"/>
                  <a:gd name="T6" fmla="*/ 3 w 12"/>
                  <a:gd name="T7" fmla="*/ 0 h 1"/>
                  <a:gd name="T8" fmla="*/ 7 w 12"/>
                  <a:gd name="T9" fmla="*/ 0 h 1"/>
                  <a:gd name="T10" fmla="*/ 11 w 12"/>
                  <a:gd name="T11" fmla="*/ 1 h 1"/>
                  <a:gd name="T12" fmla="*/ 10 w 12"/>
                  <a:gd name="T13" fmla="*/ 1 h 1"/>
                  <a:gd name="T14" fmla="*/ 8 w 12"/>
                  <a:gd name="T15" fmla="*/ 1 h 1"/>
                  <a:gd name="T16" fmla="*/ 7 w 12"/>
                  <a:gd name="T17" fmla="*/ 1 h 1"/>
                  <a:gd name="T18" fmla="*/ 5 w 12"/>
                  <a:gd name="T19" fmla="*/ 1 h 1"/>
                  <a:gd name="T20" fmla="*/ 3 w 12"/>
                  <a:gd name="T21" fmla="*/ 1 h 1"/>
                  <a:gd name="T22" fmla="*/ 5 w 12"/>
                  <a:gd name="T23" fmla="*/ 0 h 1"/>
                  <a:gd name="T24" fmla="*/ 1 w 12"/>
                  <a:gd name="T25" fmla="*/ 0 h 1"/>
                  <a:gd name="T26" fmla="*/ 0 w 12"/>
                  <a:gd name="T27" fmla="*/ 1 h 1"/>
                  <a:gd name="T28" fmla="*/ 0 w 12"/>
                  <a:gd name="T29" fmla="*/ 1 h 1"/>
                  <a:gd name="T30" fmla="*/ 9 w 12"/>
                  <a:gd name="T31" fmla="*/ 1 h 1"/>
                  <a:gd name="T32" fmla="*/ 9 w 12"/>
                  <a:gd name="T33" fmla="*/ 1 h 1"/>
                  <a:gd name="T34" fmla="*/ 11 w 12"/>
                  <a:gd name="T35" fmla="*/ 1 h 1"/>
                  <a:gd name="T36" fmla="*/ 12 w 12"/>
                  <a:gd name="T37" fmla="*/ 1 h 1"/>
                  <a:gd name="T38" fmla="*/ 11 w 12"/>
                  <a:gd name="T39" fmla="*/ 0 h 1"/>
                  <a:gd name="T40" fmla="*/ 5 w 12"/>
                  <a:gd name="T41" fmla="*/ 0 h 1"/>
                  <a:gd name="T42" fmla="*/ 5 w 12"/>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
                    <a:moveTo>
                      <a:pt x="3" y="1"/>
                    </a:moveTo>
                    <a:cubicBezTo>
                      <a:pt x="2" y="1"/>
                      <a:pt x="1" y="1"/>
                      <a:pt x="1" y="1"/>
                    </a:cubicBezTo>
                    <a:cubicBezTo>
                      <a:pt x="1" y="1"/>
                      <a:pt x="1" y="0"/>
                      <a:pt x="2" y="0"/>
                    </a:cubicBezTo>
                    <a:cubicBezTo>
                      <a:pt x="3" y="0"/>
                      <a:pt x="3" y="0"/>
                      <a:pt x="3" y="0"/>
                    </a:cubicBezTo>
                    <a:cubicBezTo>
                      <a:pt x="4" y="0"/>
                      <a:pt x="5" y="0"/>
                      <a:pt x="7" y="0"/>
                    </a:cubicBezTo>
                    <a:cubicBezTo>
                      <a:pt x="9" y="0"/>
                      <a:pt x="11" y="0"/>
                      <a:pt x="11" y="1"/>
                    </a:cubicBezTo>
                    <a:cubicBezTo>
                      <a:pt x="11" y="1"/>
                      <a:pt x="11" y="1"/>
                      <a:pt x="10"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0"/>
                      <a:pt x="0" y="0"/>
                      <a:pt x="0" y="1"/>
                    </a:cubicBezTo>
                    <a:cubicBezTo>
                      <a:pt x="0" y="1"/>
                      <a:pt x="0" y="1"/>
                      <a:pt x="0" y="1"/>
                    </a:cubicBezTo>
                    <a:cubicBezTo>
                      <a:pt x="1" y="1"/>
                      <a:pt x="6" y="1"/>
                      <a:pt x="9" y="1"/>
                    </a:cubicBezTo>
                    <a:cubicBezTo>
                      <a:pt x="9" y="1"/>
                      <a:pt x="9" y="1"/>
                      <a:pt x="9" y="1"/>
                    </a:cubicBezTo>
                    <a:cubicBezTo>
                      <a:pt x="10" y="1"/>
                      <a:pt x="11" y="1"/>
                      <a:pt x="11" y="1"/>
                    </a:cubicBezTo>
                    <a:cubicBezTo>
                      <a:pt x="12" y="1"/>
                      <a:pt x="12" y="1"/>
                      <a:pt x="12" y="1"/>
                    </a:cubicBezTo>
                    <a:cubicBezTo>
                      <a:pt x="12" y="1"/>
                      <a:pt x="12" y="0"/>
                      <a:pt x="11"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9" name="Freeform 679"/>
              <p:cNvSpPr>
                <a:spLocks noEditPoints="1"/>
              </p:cNvSpPr>
              <p:nvPr/>
            </p:nvSpPr>
            <p:spPr bwMode="auto">
              <a:xfrm>
                <a:off x="3056" y="1901"/>
                <a:ext cx="30" cy="7"/>
              </a:xfrm>
              <a:custGeom>
                <a:avLst/>
                <a:gdLst>
                  <a:gd name="T0" fmla="*/ 1 w 14"/>
                  <a:gd name="T1" fmla="*/ 2 h 3"/>
                  <a:gd name="T2" fmla="*/ 1 w 14"/>
                  <a:gd name="T3" fmla="*/ 2 h 3"/>
                  <a:gd name="T4" fmla="*/ 2 w 14"/>
                  <a:gd name="T5" fmla="*/ 1 h 3"/>
                  <a:gd name="T6" fmla="*/ 6 w 14"/>
                  <a:gd name="T7" fmla="*/ 1 h 3"/>
                  <a:gd name="T8" fmla="*/ 6 w 14"/>
                  <a:gd name="T9" fmla="*/ 1 h 3"/>
                  <a:gd name="T10" fmla="*/ 6 w 14"/>
                  <a:gd name="T11" fmla="*/ 1 h 3"/>
                  <a:gd name="T12" fmla="*/ 12 w 14"/>
                  <a:gd name="T13" fmla="*/ 1 h 3"/>
                  <a:gd name="T14" fmla="*/ 13 w 14"/>
                  <a:gd name="T15" fmla="*/ 2 h 3"/>
                  <a:gd name="T16" fmla="*/ 12 w 14"/>
                  <a:gd name="T17" fmla="*/ 2 h 3"/>
                  <a:gd name="T18" fmla="*/ 10 w 14"/>
                  <a:gd name="T19" fmla="*/ 2 h 3"/>
                  <a:gd name="T20" fmla="*/ 10 w 14"/>
                  <a:gd name="T21" fmla="*/ 2 h 3"/>
                  <a:gd name="T22" fmla="*/ 1 w 14"/>
                  <a:gd name="T23" fmla="*/ 2 h 3"/>
                  <a:gd name="T24" fmla="*/ 6 w 14"/>
                  <a:gd name="T25" fmla="*/ 0 h 3"/>
                  <a:gd name="T26" fmla="*/ 2 w 14"/>
                  <a:gd name="T27" fmla="*/ 1 h 3"/>
                  <a:gd name="T28" fmla="*/ 1 w 14"/>
                  <a:gd name="T29" fmla="*/ 2 h 3"/>
                  <a:gd name="T30" fmla="*/ 10 w 14"/>
                  <a:gd name="T31" fmla="*/ 3 h 3"/>
                  <a:gd name="T32" fmla="*/ 13 w 14"/>
                  <a:gd name="T33" fmla="*/ 3 h 3"/>
                  <a:gd name="T34" fmla="*/ 12 w 14"/>
                  <a:gd name="T35" fmla="*/ 1 h 3"/>
                  <a:gd name="T36" fmla="*/ 6 w 1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3">
                    <a:moveTo>
                      <a:pt x="1" y="2"/>
                    </a:moveTo>
                    <a:cubicBezTo>
                      <a:pt x="1" y="2"/>
                      <a:pt x="1" y="2"/>
                      <a:pt x="1" y="2"/>
                    </a:cubicBezTo>
                    <a:cubicBezTo>
                      <a:pt x="1" y="1"/>
                      <a:pt x="1" y="1"/>
                      <a:pt x="2" y="1"/>
                    </a:cubicBezTo>
                    <a:cubicBezTo>
                      <a:pt x="2" y="1"/>
                      <a:pt x="4" y="1"/>
                      <a:pt x="6" y="1"/>
                    </a:cubicBezTo>
                    <a:cubicBezTo>
                      <a:pt x="6" y="1"/>
                      <a:pt x="6" y="1"/>
                      <a:pt x="6" y="1"/>
                    </a:cubicBezTo>
                    <a:cubicBezTo>
                      <a:pt x="6" y="1"/>
                      <a:pt x="6" y="1"/>
                      <a:pt x="6" y="1"/>
                    </a:cubicBezTo>
                    <a:cubicBezTo>
                      <a:pt x="9" y="1"/>
                      <a:pt x="12" y="1"/>
                      <a:pt x="12" y="1"/>
                    </a:cubicBezTo>
                    <a:cubicBezTo>
                      <a:pt x="13" y="1"/>
                      <a:pt x="13" y="2"/>
                      <a:pt x="13" y="2"/>
                    </a:cubicBezTo>
                    <a:cubicBezTo>
                      <a:pt x="13" y="2"/>
                      <a:pt x="13" y="2"/>
                      <a:pt x="12" y="2"/>
                    </a:cubicBezTo>
                    <a:cubicBezTo>
                      <a:pt x="12" y="2"/>
                      <a:pt x="11" y="2"/>
                      <a:pt x="10" y="2"/>
                    </a:cubicBezTo>
                    <a:cubicBezTo>
                      <a:pt x="10" y="2"/>
                      <a:pt x="10" y="2"/>
                      <a:pt x="10" y="2"/>
                    </a:cubicBezTo>
                    <a:cubicBezTo>
                      <a:pt x="7" y="2"/>
                      <a:pt x="2" y="2"/>
                      <a:pt x="1" y="2"/>
                    </a:cubicBezTo>
                    <a:close/>
                    <a:moveTo>
                      <a:pt x="6" y="0"/>
                    </a:moveTo>
                    <a:cubicBezTo>
                      <a:pt x="4" y="0"/>
                      <a:pt x="2" y="0"/>
                      <a:pt x="2" y="1"/>
                    </a:cubicBezTo>
                    <a:cubicBezTo>
                      <a:pt x="0" y="1"/>
                      <a:pt x="1" y="2"/>
                      <a:pt x="1" y="2"/>
                    </a:cubicBezTo>
                    <a:cubicBezTo>
                      <a:pt x="2" y="2"/>
                      <a:pt x="7" y="3"/>
                      <a:pt x="10" y="3"/>
                    </a:cubicBezTo>
                    <a:cubicBezTo>
                      <a:pt x="11" y="3"/>
                      <a:pt x="12" y="3"/>
                      <a:pt x="13" y="3"/>
                    </a:cubicBezTo>
                    <a:cubicBezTo>
                      <a:pt x="14" y="2"/>
                      <a:pt x="14" y="1"/>
                      <a:pt x="12" y="1"/>
                    </a:cubicBezTo>
                    <a:cubicBezTo>
                      <a:pt x="12" y="1"/>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0" name="Freeform 680"/>
              <p:cNvSpPr>
                <a:spLocks/>
              </p:cNvSpPr>
              <p:nvPr/>
            </p:nvSpPr>
            <p:spPr bwMode="auto">
              <a:xfrm>
                <a:off x="3062" y="1903"/>
                <a:ext cx="17" cy="2"/>
              </a:xfrm>
              <a:custGeom>
                <a:avLst/>
                <a:gdLst>
                  <a:gd name="T0" fmla="*/ 1 w 8"/>
                  <a:gd name="T1" fmla="*/ 0 h 1"/>
                  <a:gd name="T2" fmla="*/ 3 w 8"/>
                  <a:gd name="T3" fmla="*/ 0 h 1"/>
                  <a:gd name="T4" fmla="*/ 8 w 8"/>
                  <a:gd name="T5" fmla="*/ 0 h 1"/>
                  <a:gd name="T6" fmla="*/ 6 w 8"/>
                  <a:gd name="T7" fmla="*/ 1 h 1"/>
                  <a:gd name="T8" fmla="*/ 3 w 8"/>
                  <a:gd name="T9" fmla="*/ 1 h 1"/>
                  <a:gd name="T10" fmla="*/ 0 w 8"/>
                  <a:gd name="T11" fmla="*/ 1 h 1"/>
                  <a:gd name="T12" fmla="*/ 1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1" y="0"/>
                    </a:moveTo>
                    <a:cubicBezTo>
                      <a:pt x="1" y="0"/>
                      <a:pt x="1" y="0"/>
                      <a:pt x="3" y="0"/>
                    </a:cubicBezTo>
                    <a:cubicBezTo>
                      <a:pt x="5" y="0"/>
                      <a:pt x="8" y="0"/>
                      <a:pt x="8" y="0"/>
                    </a:cubicBezTo>
                    <a:cubicBezTo>
                      <a:pt x="8" y="1"/>
                      <a:pt x="8" y="1"/>
                      <a:pt x="6" y="1"/>
                    </a:cubicBezTo>
                    <a:cubicBezTo>
                      <a:pt x="5" y="1"/>
                      <a:pt x="4" y="0"/>
                      <a:pt x="3" y="1"/>
                    </a:cubicBezTo>
                    <a:cubicBezTo>
                      <a:pt x="2" y="1"/>
                      <a:pt x="1" y="1"/>
                      <a:pt x="0" y="1"/>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1" name="Freeform 681"/>
              <p:cNvSpPr>
                <a:spLocks/>
              </p:cNvSpPr>
              <p:nvPr/>
            </p:nvSpPr>
            <p:spPr bwMode="auto">
              <a:xfrm>
                <a:off x="2994" y="2001"/>
                <a:ext cx="70" cy="57"/>
              </a:xfrm>
              <a:custGeom>
                <a:avLst/>
                <a:gdLst>
                  <a:gd name="T0" fmla="*/ 0 w 33"/>
                  <a:gd name="T1" fmla="*/ 9 h 27"/>
                  <a:gd name="T2" fmla="*/ 9 w 33"/>
                  <a:gd name="T3" fmla="*/ 23 h 27"/>
                  <a:gd name="T4" fmla="*/ 27 w 33"/>
                  <a:gd name="T5" fmla="*/ 18 h 27"/>
                  <a:gd name="T6" fmla="*/ 33 w 33"/>
                  <a:gd name="T7" fmla="*/ 7 h 27"/>
                  <a:gd name="T8" fmla="*/ 22 w 33"/>
                  <a:gd name="T9" fmla="*/ 1 h 27"/>
                  <a:gd name="T10" fmla="*/ 20 w 33"/>
                  <a:gd name="T11" fmla="*/ 1 h 27"/>
                  <a:gd name="T12" fmla="*/ 27 w 33"/>
                  <a:gd name="T13" fmla="*/ 7 h 27"/>
                  <a:gd name="T14" fmla="*/ 16 w 33"/>
                  <a:gd name="T15" fmla="*/ 19 h 27"/>
                  <a:gd name="T16" fmla="*/ 7 w 33"/>
                  <a:gd name="T17" fmla="*/ 7 h 27"/>
                  <a:gd name="T18" fmla="*/ 0 w 33"/>
                  <a:gd name="T1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0" y="9"/>
                    </a:moveTo>
                    <a:cubicBezTo>
                      <a:pt x="0" y="9"/>
                      <a:pt x="4" y="20"/>
                      <a:pt x="9" y="23"/>
                    </a:cubicBezTo>
                    <a:cubicBezTo>
                      <a:pt x="15" y="27"/>
                      <a:pt x="22" y="24"/>
                      <a:pt x="27" y="18"/>
                    </a:cubicBezTo>
                    <a:cubicBezTo>
                      <a:pt x="33" y="12"/>
                      <a:pt x="33" y="9"/>
                      <a:pt x="33" y="7"/>
                    </a:cubicBezTo>
                    <a:cubicBezTo>
                      <a:pt x="33" y="5"/>
                      <a:pt x="30" y="0"/>
                      <a:pt x="22" y="1"/>
                    </a:cubicBezTo>
                    <a:cubicBezTo>
                      <a:pt x="22" y="1"/>
                      <a:pt x="20" y="0"/>
                      <a:pt x="20" y="1"/>
                    </a:cubicBezTo>
                    <a:cubicBezTo>
                      <a:pt x="20" y="2"/>
                      <a:pt x="26" y="2"/>
                      <a:pt x="27" y="7"/>
                    </a:cubicBezTo>
                    <a:cubicBezTo>
                      <a:pt x="28" y="12"/>
                      <a:pt x="21" y="19"/>
                      <a:pt x="16" y="19"/>
                    </a:cubicBezTo>
                    <a:cubicBezTo>
                      <a:pt x="11" y="20"/>
                      <a:pt x="7" y="9"/>
                      <a:pt x="7" y="7"/>
                    </a:cubicBezTo>
                    <a:cubicBezTo>
                      <a:pt x="6" y="5"/>
                      <a:pt x="2" y="4"/>
                      <a:pt x="0" y="9"/>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2" name="Freeform 682"/>
              <p:cNvSpPr>
                <a:spLocks noEditPoints="1"/>
              </p:cNvSpPr>
              <p:nvPr/>
            </p:nvSpPr>
            <p:spPr bwMode="auto">
              <a:xfrm>
                <a:off x="2994" y="1999"/>
                <a:ext cx="72" cy="55"/>
              </a:xfrm>
              <a:custGeom>
                <a:avLst/>
                <a:gdLst>
                  <a:gd name="T0" fmla="*/ 0 w 34"/>
                  <a:gd name="T1" fmla="*/ 10 h 26"/>
                  <a:gd name="T2" fmla="*/ 0 w 34"/>
                  <a:gd name="T3" fmla="*/ 10 h 26"/>
                  <a:gd name="T4" fmla="*/ 0 w 34"/>
                  <a:gd name="T5" fmla="*/ 10 h 26"/>
                  <a:gd name="T6" fmla="*/ 3 w 34"/>
                  <a:gd name="T7" fmla="*/ 6 h 26"/>
                  <a:gd name="T8" fmla="*/ 7 w 34"/>
                  <a:gd name="T9" fmla="*/ 8 h 26"/>
                  <a:gd name="T10" fmla="*/ 10 w 34"/>
                  <a:gd name="T11" fmla="*/ 15 h 26"/>
                  <a:gd name="T12" fmla="*/ 16 w 34"/>
                  <a:gd name="T13" fmla="*/ 20 h 26"/>
                  <a:gd name="T14" fmla="*/ 18 w 34"/>
                  <a:gd name="T15" fmla="*/ 20 h 26"/>
                  <a:gd name="T16" fmla="*/ 27 w 34"/>
                  <a:gd name="T17" fmla="*/ 9 h 26"/>
                  <a:gd name="T18" fmla="*/ 27 w 34"/>
                  <a:gd name="T19" fmla="*/ 8 h 26"/>
                  <a:gd name="T20" fmla="*/ 23 w 34"/>
                  <a:gd name="T21" fmla="*/ 4 h 26"/>
                  <a:gd name="T22" fmla="*/ 20 w 34"/>
                  <a:gd name="T23" fmla="*/ 2 h 26"/>
                  <a:gd name="T24" fmla="*/ 20 w 34"/>
                  <a:gd name="T25" fmla="*/ 2 h 26"/>
                  <a:gd name="T26" fmla="*/ 21 w 34"/>
                  <a:gd name="T27" fmla="*/ 1 h 26"/>
                  <a:gd name="T28" fmla="*/ 23 w 34"/>
                  <a:gd name="T29" fmla="*/ 1 h 26"/>
                  <a:gd name="T30" fmla="*/ 33 w 34"/>
                  <a:gd name="T31" fmla="*/ 7 h 26"/>
                  <a:gd name="T32" fmla="*/ 33 w 34"/>
                  <a:gd name="T33" fmla="*/ 8 h 26"/>
                  <a:gd name="T34" fmla="*/ 28 w 34"/>
                  <a:gd name="T35" fmla="*/ 19 h 26"/>
                  <a:gd name="T36" fmla="*/ 18 w 34"/>
                  <a:gd name="T37" fmla="*/ 25 h 26"/>
                  <a:gd name="T38" fmla="*/ 9 w 34"/>
                  <a:gd name="T39" fmla="*/ 25 h 26"/>
                  <a:gd name="T40" fmla="*/ 0 w 34"/>
                  <a:gd name="T41" fmla="*/ 10 h 26"/>
                  <a:gd name="T42" fmla="*/ 0 w 34"/>
                  <a:gd name="T43" fmla="*/ 10 h 26"/>
                  <a:gd name="T44" fmla="*/ 1 w 34"/>
                  <a:gd name="T45" fmla="*/ 9 h 26"/>
                  <a:gd name="T46" fmla="*/ 0 w 34"/>
                  <a:gd name="T47" fmla="*/ 10 h 26"/>
                  <a:gd name="T48" fmla="*/ 32 w 34"/>
                  <a:gd name="T49" fmla="*/ 8 h 26"/>
                  <a:gd name="T50" fmla="*/ 32 w 34"/>
                  <a:gd name="T51" fmla="*/ 8 h 26"/>
                  <a:gd name="T52" fmla="*/ 22 w 34"/>
                  <a:gd name="T53" fmla="*/ 2 h 26"/>
                  <a:gd name="T54" fmla="*/ 22 w 34"/>
                  <a:gd name="T55" fmla="*/ 2 h 26"/>
                  <a:gd name="T56" fmla="*/ 22 w 34"/>
                  <a:gd name="T57" fmla="*/ 2 h 26"/>
                  <a:gd name="T58" fmla="*/ 21 w 34"/>
                  <a:gd name="T59" fmla="*/ 2 h 26"/>
                  <a:gd name="T60" fmla="*/ 21 w 34"/>
                  <a:gd name="T61" fmla="*/ 2 h 26"/>
                  <a:gd name="T62" fmla="*/ 21 w 34"/>
                  <a:gd name="T63" fmla="*/ 2 h 26"/>
                  <a:gd name="T64" fmla="*/ 24 w 34"/>
                  <a:gd name="T65" fmla="*/ 3 h 26"/>
                  <a:gd name="T66" fmla="*/ 28 w 34"/>
                  <a:gd name="T67" fmla="*/ 8 h 26"/>
                  <a:gd name="T68" fmla="*/ 28 w 34"/>
                  <a:gd name="T69" fmla="*/ 8 h 26"/>
                  <a:gd name="T70" fmla="*/ 18 w 34"/>
                  <a:gd name="T71" fmla="*/ 20 h 26"/>
                  <a:gd name="T72" fmla="*/ 16 w 34"/>
                  <a:gd name="T73" fmla="*/ 21 h 26"/>
                  <a:gd name="T74" fmla="*/ 9 w 34"/>
                  <a:gd name="T75" fmla="*/ 15 h 26"/>
                  <a:gd name="T76" fmla="*/ 6 w 34"/>
                  <a:gd name="T77" fmla="*/ 8 h 26"/>
                  <a:gd name="T78" fmla="*/ 3 w 34"/>
                  <a:gd name="T79" fmla="*/ 7 h 26"/>
                  <a:gd name="T80" fmla="*/ 1 w 34"/>
                  <a:gd name="T81" fmla="*/ 9 h 26"/>
                  <a:gd name="T82" fmla="*/ 10 w 34"/>
                  <a:gd name="T83" fmla="*/ 24 h 26"/>
                  <a:gd name="T84" fmla="*/ 18 w 34"/>
                  <a:gd name="T85" fmla="*/ 25 h 26"/>
                  <a:gd name="T86" fmla="*/ 27 w 34"/>
                  <a:gd name="T87" fmla="*/ 19 h 26"/>
                  <a:gd name="T88" fmla="*/ 32 w 34"/>
                  <a:gd name="T89" fmla="*/ 8 h 26"/>
                  <a:gd name="T90" fmla="*/ 21 w 34"/>
                  <a:gd name="T91" fmla="*/ 2 h 26"/>
                  <a:gd name="T92" fmla="*/ 21 w 34"/>
                  <a:gd name="T9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6">
                    <a:moveTo>
                      <a:pt x="0" y="10"/>
                    </a:moveTo>
                    <a:cubicBezTo>
                      <a:pt x="0" y="10"/>
                      <a:pt x="0" y="10"/>
                      <a:pt x="0" y="10"/>
                    </a:cubicBezTo>
                    <a:cubicBezTo>
                      <a:pt x="0" y="10"/>
                      <a:pt x="0" y="10"/>
                      <a:pt x="0" y="10"/>
                    </a:cubicBezTo>
                    <a:cubicBezTo>
                      <a:pt x="1" y="8"/>
                      <a:pt x="2" y="7"/>
                      <a:pt x="3" y="6"/>
                    </a:cubicBezTo>
                    <a:cubicBezTo>
                      <a:pt x="5" y="6"/>
                      <a:pt x="7" y="7"/>
                      <a:pt x="7" y="8"/>
                    </a:cubicBezTo>
                    <a:cubicBezTo>
                      <a:pt x="8" y="9"/>
                      <a:pt x="9" y="12"/>
                      <a:pt x="10" y="15"/>
                    </a:cubicBezTo>
                    <a:cubicBezTo>
                      <a:pt x="12" y="18"/>
                      <a:pt x="14" y="20"/>
                      <a:pt x="16" y="20"/>
                    </a:cubicBezTo>
                    <a:cubicBezTo>
                      <a:pt x="17" y="20"/>
                      <a:pt x="17" y="20"/>
                      <a:pt x="18" y="20"/>
                    </a:cubicBezTo>
                    <a:cubicBezTo>
                      <a:pt x="22" y="18"/>
                      <a:pt x="27" y="13"/>
                      <a:pt x="27" y="9"/>
                    </a:cubicBezTo>
                    <a:cubicBezTo>
                      <a:pt x="27" y="8"/>
                      <a:pt x="27" y="8"/>
                      <a:pt x="27" y="8"/>
                    </a:cubicBezTo>
                    <a:cubicBezTo>
                      <a:pt x="26" y="6"/>
                      <a:pt x="24" y="5"/>
                      <a:pt x="23" y="4"/>
                    </a:cubicBezTo>
                    <a:cubicBezTo>
                      <a:pt x="21" y="3"/>
                      <a:pt x="20" y="3"/>
                      <a:pt x="20" y="2"/>
                    </a:cubicBezTo>
                    <a:cubicBezTo>
                      <a:pt x="20" y="2"/>
                      <a:pt x="20" y="2"/>
                      <a:pt x="20" y="2"/>
                    </a:cubicBezTo>
                    <a:cubicBezTo>
                      <a:pt x="20" y="2"/>
                      <a:pt x="20" y="2"/>
                      <a:pt x="21" y="1"/>
                    </a:cubicBezTo>
                    <a:cubicBezTo>
                      <a:pt x="22" y="1"/>
                      <a:pt x="22" y="1"/>
                      <a:pt x="23" y="1"/>
                    </a:cubicBezTo>
                    <a:cubicBezTo>
                      <a:pt x="30" y="0"/>
                      <a:pt x="33" y="5"/>
                      <a:pt x="33" y="7"/>
                    </a:cubicBezTo>
                    <a:cubicBezTo>
                      <a:pt x="33" y="8"/>
                      <a:pt x="33" y="8"/>
                      <a:pt x="33" y="8"/>
                    </a:cubicBezTo>
                    <a:cubicBezTo>
                      <a:pt x="33" y="10"/>
                      <a:pt x="34" y="13"/>
                      <a:pt x="28" y="19"/>
                    </a:cubicBezTo>
                    <a:cubicBezTo>
                      <a:pt x="25" y="22"/>
                      <a:pt x="21" y="24"/>
                      <a:pt x="18" y="25"/>
                    </a:cubicBezTo>
                    <a:cubicBezTo>
                      <a:pt x="15" y="26"/>
                      <a:pt x="12" y="26"/>
                      <a:pt x="9" y="25"/>
                    </a:cubicBezTo>
                    <a:cubicBezTo>
                      <a:pt x="3" y="21"/>
                      <a:pt x="0" y="10"/>
                      <a:pt x="0" y="10"/>
                    </a:cubicBezTo>
                    <a:close/>
                    <a:moveTo>
                      <a:pt x="0" y="10"/>
                    </a:moveTo>
                    <a:cubicBezTo>
                      <a:pt x="1" y="9"/>
                      <a:pt x="1" y="9"/>
                      <a:pt x="1" y="9"/>
                    </a:cubicBezTo>
                    <a:lnTo>
                      <a:pt x="0" y="10"/>
                    </a:lnTo>
                    <a:close/>
                    <a:moveTo>
                      <a:pt x="32" y="8"/>
                    </a:moveTo>
                    <a:cubicBezTo>
                      <a:pt x="32" y="8"/>
                      <a:pt x="32" y="8"/>
                      <a:pt x="32" y="8"/>
                    </a:cubicBezTo>
                    <a:cubicBezTo>
                      <a:pt x="32" y="5"/>
                      <a:pt x="29" y="1"/>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2" y="3"/>
                      <a:pt x="24" y="3"/>
                    </a:cubicBezTo>
                    <a:cubicBezTo>
                      <a:pt x="25" y="4"/>
                      <a:pt x="27" y="5"/>
                      <a:pt x="28" y="8"/>
                    </a:cubicBezTo>
                    <a:cubicBezTo>
                      <a:pt x="28" y="8"/>
                      <a:pt x="28" y="8"/>
                      <a:pt x="28" y="8"/>
                    </a:cubicBezTo>
                    <a:cubicBezTo>
                      <a:pt x="28" y="13"/>
                      <a:pt x="22" y="19"/>
                      <a:pt x="18" y="20"/>
                    </a:cubicBezTo>
                    <a:cubicBezTo>
                      <a:pt x="17" y="20"/>
                      <a:pt x="17" y="20"/>
                      <a:pt x="16" y="21"/>
                    </a:cubicBezTo>
                    <a:cubicBezTo>
                      <a:pt x="13" y="21"/>
                      <a:pt x="11" y="18"/>
                      <a:pt x="9" y="15"/>
                    </a:cubicBezTo>
                    <a:cubicBezTo>
                      <a:pt x="8" y="13"/>
                      <a:pt x="7" y="9"/>
                      <a:pt x="6" y="8"/>
                    </a:cubicBezTo>
                    <a:cubicBezTo>
                      <a:pt x="6" y="7"/>
                      <a:pt x="4" y="6"/>
                      <a:pt x="3" y="7"/>
                    </a:cubicBezTo>
                    <a:cubicBezTo>
                      <a:pt x="2" y="7"/>
                      <a:pt x="2" y="8"/>
                      <a:pt x="1" y="9"/>
                    </a:cubicBezTo>
                    <a:cubicBezTo>
                      <a:pt x="1" y="10"/>
                      <a:pt x="4" y="21"/>
                      <a:pt x="10" y="24"/>
                    </a:cubicBezTo>
                    <a:cubicBezTo>
                      <a:pt x="12" y="26"/>
                      <a:pt x="15" y="26"/>
                      <a:pt x="18" y="25"/>
                    </a:cubicBezTo>
                    <a:cubicBezTo>
                      <a:pt x="21" y="24"/>
                      <a:pt x="24" y="22"/>
                      <a:pt x="27" y="19"/>
                    </a:cubicBezTo>
                    <a:cubicBezTo>
                      <a:pt x="33" y="13"/>
                      <a:pt x="32" y="10"/>
                      <a:pt x="32" y="8"/>
                    </a:cubicBezTo>
                    <a:close/>
                    <a:moveTo>
                      <a:pt x="21" y="2"/>
                    </a:moveTo>
                    <a:cubicBezTo>
                      <a:pt x="21" y="2"/>
                      <a:pt x="21" y="2"/>
                      <a:pt x="21" y="2"/>
                    </a:cubicBezTo>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3" name="Freeform 683"/>
              <p:cNvSpPr>
                <a:spLocks/>
              </p:cNvSpPr>
              <p:nvPr/>
            </p:nvSpPr>
            <p:spPr bwMode="auto">
              <a:xfrm>
                <a:off x="2998" y="2024"/>
                <a:ext cx="64" cy="28"/>
              </a:xfrm>
              <a:custGeom>
                <a:avLst/>
                <a:gdLst>
                  <a:gd name="T0" fmla="*/ 1 w 30"/>
                  <a:gd name="T1" fmla="*/ 0 h 13"/>
                  <a:gd name="T2" fmla="*/ 0 w 30"/>
                  <a:gd name="T3" fmla="*/ 0 h 13"/>
                  <a:gd name="T4" fmla="*/ 8 w 30"/>
                  <a:gd name="T5" fmla="*/ 12 h 13"/>
                  <a:gd name="T6" fmla="*/ 12 w 30"/>
                  <a:gd name="T7" fmla="*/ 13 h 13"/>
                  <a:gd name="T8" fmla="*/ 16 w 30"/>
                  <a:gd name="T9" fmla="*/ 13 h 13"/>
                  <a:gd name="T10" fmla="*/ 25 w 30"/>
                  <a:gd name="T11" fmla="*/ 7 h 13"/>
                  <a:gd name="T12" fmla="*/ 30 w 30"/>
                  <a:gd name="T13" fmla="*/ 0 h 13"/>
                  <a:gd name="T14" fmla="*/ 29 w 30"/>
                  <a:gd name="T15" fmla="*/ 0 h 13"/>
                  <a:gd name="T16" fmla="*/ 22 w 30"/>
                  <a:gd name="T17" fmla="*/ 9 h 13"/>
                  <a:gd name="T18" fmla="*/ 13 w 30"/>
                  <a:gd name="T19" fmla="*/ 13 h 13"/>
                  <a:gd name="T20" fmla="*/ 5 w 30"/>
                  <a:gd name="T21" fmla="*/ 9 h 13"/>
                  <a:gd name="T22" fmla="*/ 1 w 30"/>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3">
                    <a:moveTo>
                      <a:pt x="1" y="0"/>
                    </a:moveTo>
                    <a:cubicBezTo>
                      <a:pt x="1" y="0"/>
                      <a:pt x="0" y="0"/>
                      <a:pt x="0" y="0"/>
                    </a:cubicBezTo>
                    <a:cubicBezTo>
                      <a:pt x="1" y="4"/>
                      <a:pt x="4" y="10"/>
                      <a:pt x="8" y="12"/>
                    </a:cubicBezTo>
                    <a:cubicBezTo>
                      <a:pt x="9" y="13"/>
                      <a:pt x="11" y="13"/>
                      <a:pt x="12" y="13"/>
                    </a:cubicBezTo>
                    <a:cubicBezTo>
                      <a:pt x="14" y="13"/>
                      <a:pt x="15" y="13"/>
                      <a:pt x="16" y="13"/>
                    </a:cubicBezTo>
                    <a:cubicBezTo>
                      <a:pt x="19" y="12"/>
                      <a:pt x="22" y="10"/>
                      <a:pt x="25" y="7"/>
                    </a:cubicBezTo>
                    <a:cubicBezTo>
                      <a:pt x="28" y="4"/>
                      <a:pt x="29" y="2"/>
                      <a:pt x="30" y="0"/>
                    </a:cubicBezTo>
                    <a:cubicBezTo>
                      <a:pt x="29" y="0"/>
                      <a:pt x="29" y="0"/>
                      <a:pt x="29" y="0"/>
                    </a:cubicBezTo>
                    <a:cubicBezTo>
                      <a:pt x="28" y="3"/>
                      <a:pt x="25" y="6"/>
                      <a:pt x="22" y="9"/>
                    </a:cubicBezTo>
                    <a:cubicBezTo>
                      <a:pt x="19" y="11"/>
                      <a:pt x="16" y="13"/>
                      <a:pt x="13" y="13"/>
                    </a:cubicBezTo>
                    <a:cubicBezTo>
                      <a:pt x="10" y="13"/>
                      <a:pt x="8" y="11"/>
                      <a:pt x="5" y="9"/>
                    </a:cubicBezTo>
                    <a:cubicBezTo>
                      <a:pt x="3" y="6"/>
                      <a:pt x="2" y="2"/>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4" name="Freeform 684"/>
              <p:cNvSpPr>
                <a:spLocks/>
              </p:cNvSpPr>
              <p:nvPr/>
            </p:nvSpPr>
            <p:spPr bwMode="auto">
              <a:xfrm>
                <a:off x="2996" y="2024"/>
                <a:ext cx="66" cy="30"/>
              </a:xfrm>
              <a:custGeom>
                <a:avLst/>
                <a:gdLst>
                  <a:gd name="T0" fmla="*/ 1 w 31"/>
                  <a:gd name="T1" fmla="*/ 0 h 14"/>
                  <a:gd name="T2" fmla="*/ 0 w 31"/>
                  <a:gd name="T3" fmla="*/ 0 h 14"/>
                  <a:gd name="T4" fmla="*/ 8 w 31"/>
                  <a:gd name="T5" fmla="*/ 12 h 14"/>
                  <a:gd name="T6" fmla="*/ 13 w 31"/>
                  <a:gd name="T7" fmla="*/ 14 h 14"/>
                  <a:gd name="T8" fmla="*/ 26 w 31"/>
                  <a:gd name="T9" fmla="*/ 7 h 14"/>
                  <a:gd name="T10" fmla="*/ 31 w 31"/>
                  <a:gd name="T11" fmla="*/ 0 h 14"/>
                  <a:gd name="T12" fmla="*/ 31 w 31"/>
                  <a:gd name="T13" fmla="*/ 0 h 14"/>
                  <a:gd name="T14" fmla="*/ 26 w 31"/>
                  <a:gd name="T15" fmla="*/ 7 h 14"/>
                  <a:gd name="T16" fmla="*/ 17 w 31"/>
                  <a:gd name="T17" fmla="*/ 13 h 14"/>
                  <a:gd name="T18" fmla="*/ 13 w 31"/>
                  <a:gd name="T19" fmla="*/ 13 h 14"/>
                  <a:gd name="T20" fmla="*/ 9 w 31"/>
                  <a:gd name="T21" fmla="*/ 12 h 14"/>
                  <a:gd name="T22" fmla="*/ 1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1" y="0"/>
                    </a:moveTo>
                    <a:cubicBezTo>
                      <a:pt x="0" y="0"/>
                      <a:pt x="0" y="0"/>
                      <a:pt x="0" y="0"/>
                    </a:cubicBezTo>
                    <a:cubicBezTo>
                      <a:pt x="2" y="4"/>
                      <a:pt x="4" y="10"/>
                      <a:pt x="8" y="12"/>
                    </a:cubicBezTo>
                    <a:cubicBezTo>
                      <a:pt x="10" y="13"/>
                      <a:pt x="12" y="14"/>
                      <a:pt x="13" y="14"/>
                    </a:cubicBezTo>
                    <a:cubicBezTo>
                      <a:pt x="18" y="14"/>
                      <a:pt x="22" y="11"/>
                      <a:pt x="26" y="7"/>
                    </a:cubicBezTo>
                    <a:cubicBezTo>
                      <a:pt x="29" y="4"/>
                      <a:pt x="31" y="2"/>
                      <a:pt x="31" y="0"/>
                    </a:cubicBezTo>
                    <a:cubicBezTo>
                      <a:pt x="31" y="0"/>
                      <a:pt x="31" y="0"/>
                      <a:pt x="31" y="0"/>
                    </a:cubicBezTo>
                    <a:cubicBezTo>
                      <a:pt x="30" y="2"/>
                      <a:pt x="29" y="4"/>
                      <a:pt x="26" y="7"/>
                    </a:cubicBezTo>
                    <a:cubicBezTo>
                      <a:pt x="23" y="10"/>
                      <a:pt x="20" y="12"/>
                      <a:pt x="17" y="13"/>
                    </a:cubicBezTo>
                    <a:cubicBezTo>
                      <a:pt x="16" y="13"/>
                      <a:pt x="15" y="13"/>
                      <a:pt x="13" y="13"/>
                    </a:cubicBezTo>
                    <a:cubicBezTo>
                      <a:pt x="12" y="13"/>
                      <a:pt x="10" y="13"/>
                      <a:pt x="9" y="12"/>
                    </a:cubicBezTo>
                    <a:cubicBezTo>
                      <a:pt x="5" y="10"/>
                      <a:pt x="2" y="4"/>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5" name="Freeform 685"/>
              <p:cNvSpPr>
                <a:spLocks/>
              </p:cNvSpPr>
              <p:nvPr/>
            </p:nvSpPr>
            <p:spPr bwMode="auto">
              <a:xfrm>
                <a:off x="3007" y="2020"/>
                <a:ext cx="47" cy="26"/>
              </a:xfrm>
              <a:custGeom>
                <a:avLst/>
                <a:gdLst>
                  <a:gd name="T0" fmla="*/ 1 w 22"/>
                  <a:gd name="T1" fmla="*/ 0 h 12"/>
                  <a:gd name="T2" fmla="*/ 0 w 22"/>
                  <a:gd name="T3" fmla="*/ 1 h 12"/>
                  <a:gd name="T4" fmla="*/ 7 w 22"/>
                  <a:gd name="T5" fmla="*/ 11 h 12"/>
                  <a:gd name="T6" fmla="*/ 10 w 22"/>
                  <a:gd name="T7" fmla="*/ 12 h 12"/>
                  <a:gd name="T8" fmla="*/ 21 w 22"/>
                  <a:gd name="T9" fmla="*/ 3 h 12"/>
                  <a:gd name="T10" fmla="*/ 22 w 22"/>
                  <a:gd name="T11" fmla="*/ 2 h 12"/>
                  <a:gd name="T12" fmla="*/ 21 w 22"/>
                  <a:gd name="T13" fmla="*/ 1 h 12"/>
                  <a:gd name="T14" fmla="*/ 12 w 22"/>
                  <a:gd name="T15" fmla="*/ 10 h 12"/>
                  <a:gd name="T16" fmla="*/ 10 w 22"/>
                  <a:gd name="T17" fmla="*/ 11 h 12"/>
                  <a:gd name="T18" fmla="*/ 10 w 22"/>
                  <a:gd name="T19" fmla="*/ 11 h 12"/>
                  <a:gd name="T20" fmla="*/ 3 w 22"/>
                  <a:gd name="T21" fmla="*/ 5 h 12"/>
                  <a:gd name="T22" fmla="*/ 1 w 2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2">
                    <a:moveTo>
                      <a:pt x="1" y="0"/>
                    </a:moveTo>
                    <a:cubicBezTo>
                      <a:pt x="0" y="1"/>
                      <a:pt x="0" y="1"/>
                      <a:pt x="0" y="1"/>
                    </a:cubicBezTo>
                    <a:cubicBezTo>
                      <a:pt x="1" y="3"/>
                      <a:pt x="3" y="8"/>
                      <a:pt x="7" y="11"/>
                    </a:cubicBezTo>
                    <a:cubicBezTo>
                      <a:pt x="8" y="12"/>
                      <a:pt x="9" y="12"/>
                      <a:pt x="10" y="12"/>
                    </a:cubicBezTo>
                    <a:cubicBezTo>
                      <a:pt x="14" y="12"/>
                      <a:pt x="18" y="8"/>
                      <a:pt x="21" y="3"/>
                    </a:cubicBezTo>
                    <a:cubicBezTo>
                      <a:pt x="22" y="3"/>
                      <a:pt x="22" y="2"/>
                      <a:pt x="22" y="2"/>
                    </a:cubicBezTo>
                    <a:cubicBezTo>
                      <a:pt x="21" y="1"/>
                      <a:pt x="21" y="1"/>
                      <a:pt x="21" y="1"/>
                    </a:cubicBezTo>
                    <a:cubicBezTo>
                      <a:pt x="20" y="5"/>
                      <a:pt x="15" y="9"/>
                      <a:pt x="12" y="10"/>
                    </a:cubicBezTo>
                    <a:cubicBezTo>
                      <a:pt x="11" y="10"/>
                      <a:pt x="11" y="10"/>
                      <a:pt x="10" y="11"/>
                    </a:cubicBezTo>
                    <a:cubicBezTo>
                      <a:pt x="10" y="11"/>
                      <a:pt x="10" y="11"/>
                      <a:pt x="10" y="11"/>
                    </a:cubicBezTo>
                    <a:cubicBezTo>
                      <a:pt x="7" y="11"/>
                      <a:pt x="5" y="8"/>
                      <a:pt x="3" y="5"/>
                    </a:cubicBezTo>
                    <a:cubicBezTo>
                      <a:pt x="2" y="4"/>
                      <a:pt x="2" y="2"/>
                      <a:pt x="1"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6" name="Freeform 686"/>
              <p:cNvSpPr>
                <a:spLocks/>
              </p:cNvSpPr>
              <p:nvPr/>
            </p:nvSpPr>
            <p:spPr bwMode="auto">
              <a:xfrm>
                <a:off x="3009" y="2020"/>
                <a:ext cx="43" cy="24"/>
              </a:xfrm>
              <a:custGeom>
                <a:avLst/>
                <a:gdLst>
                  <a:gd name="T0" fmla="*/ 0 w 20"/>
                  <a:gd name="T1" fmla="*/ 0 h 11"/>
                  <a:gd name="T2" fmla="*/ 0 w 20"/>
                  <a:gd name="T3" fmla="*/ 0 h 11"/>
                  <a:gd name="T4" fmla="*/ 0 w 20"/>
                  <a:gd name="T5" fmla="*/ 0 h 11"/>
                  <a:gd name="T6" fmla="*/ 2 w 20"/>
                  <a:gd name="T7" fmla="*/ 5 h 11"/>
                  <a:gd name="T8" fmla="*/ 9 w 20"/>
                  <a:gd name="T9" fmla="*/ 11 h 11"/>
                  <a:gd name="T10" fmla="*/ 9 w 20"/>
                  <a:gd name="T11" fmla="*/ 11 h 11"/>
                  <a:gd name="T12" fmla="*/ 11 w 20"/>
                  <a:gd name="T13" fmla="*/ 10 h 11"/>
                  <a:gd name="T14" fmla="*/ 20 w 20"/>
                  <a:gd name="T15" fmla="*/ 1 h 11"/>
                  <a:gd name="T16" fmla="*/ 20 w 20"/>
                  <a:gd name="T17" fmla="*/ 1 h 11"/>
                  <a:gd name="T18" fmla="*/ 9 w 20"/>
                  <a:gd name="T19" fmla="*/ 10 h 11"/>
                  <a:gd name="T20" fmla="*/ 9 w 20"/>
                  <a:gd name="T21" fmla="*/ 10 h 11"/>
                  <a:gd name="T22" fmla="*/ 0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0" y="0"/>
                    </a:moveTo>
                    <a:cubicBezTo>
                      <a:pt x="0" y="0"/>
                      <a:pt x="0" y="0"/>
                      <a:pt x="0" y="0"/>
                    </a:cubicBezTo>
                    <a:cubicBezTo>
                      <a:pt x="0" y="0"/>
                      <a:pt x="0" y="0"/>
                      <a:pt x="0" y="0"/>
                    </a:cubicBezTo>
                    <a:cubicBezTo>
                      <a:pt x="1" y="2"/>
                      <a:pt x="1" y="4"/>
                      <a:pt x="2" y="5"/>
                    </a:cubicBezTo>
                    <a:cubicBezTo>
                      <a:pt x="4" y="8"/>
                      <a:pt x="6" y="11"/>
                      <a:pt x="9" y="11"/>
                    </a:cubicBezTo>
                    <a:cubicBezTo>
                      <a:pt x="9" y="11"/>
                      <a:pt x="9" y="11"/>
                      <a:pt x="9" y="11"/>
                    </a:cubicBezTo>
                    <a:cubicBezTo>
                      <a:pt x="10" y="10"/>
                      <a:pt x="10" y="10"/>
                      <a:pt x="11" y="10"/>
                    </a:cubicBezTo>
                    <a:cubicBezTo>
                      <a:pt x="14" y="9"/>
                      <a:pt x="19" y="5"/>
                      <a:pt x="20" y="1"/>
                    </a:cubicBezTo>
                    <a:cubicBezTo>
                      <a:pt x="20" y="1"/>
                      <a:pt x="20" y="1"/>
                      <a:pt x="20" y="1"/>
                    </a:cubicBezTo>
                    <a:cubicBezTo>
                      <a:pt x="19" y="6"/>
                      <a:pt x="13" y="10"/>
                      <a:pt x="9" y="10"/>
                    </a:cubicBezTo>
                    <a:cubicBezTo>
                      <a:pt x="9" y="10"/>
                      <a:pt x="9" y="10"/>
                      <a:pt x="9" y="10"/>
                    </a:cubicBezTo>
                    <a:cubicBezTo>
                      <a:pt x="5" y="10"/>
                      <a:pt x="2" y="4"/>
                      <a:pt x="0"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7" name="Freeform 687"/>
              <p:cNvSpPr>
                <a:spLocks/>
              </p:cNvSpPr>
              <p:nvPr/>
            </p:nvSpPr>
            <p:spPr bwMode="auto">
              <a:xfrm>
                <a:off x="3075" y="2001"/>
                <a:ext cx="66" cy="49"/>
              </a:xfrm>
              <a:custGeom>
                <a:avLst/>
                <a:gdLst>
                  <a:gd name="T0" fmla="*/ 31 w 31"/>
                  <a:gd name="T1" fmla="*/ 7 h 23"/>
                  <a:gd name="T2" fmla="*/ 22 w 31"/>
                  <a:gd name="T3" fmla="*/ 20 h 23"/>
                  <a:gd name="T4" fmla="*/ 5 w 31"/>
                  <a:gd name="T5" fmla="*/ 16 h 23"/>
                  <a:gd name="T6" fmla="*/ 1 w 31"/>
                  <a:gd name="T7" fmla="*/ 6 h 23"/>
                  <a:gd name="T8" fmla="*/ 11 w 31"/>
                  <a:gd name="T9" fmla="*/ 1 h 23"/>
                  <a:gd name="T10" fmla="*/ 13 w 31"/>
                  <a:gd name="T11" fmla="*/ 1 h 23"/>
                  <a:gd name="T12" fmla="*/ 6 w 31"/>
                  <a:gd name="T13" fmla="*/ 6 h 23"/>
                  <a:gd name="T14" fmla="*/ 16 w 31"/>
                  <a:gd name="T15" fmla="*/ 17 h 23"/>
                  <a:gd name="T16" fmla="*/ 25 w 31"/>
                  <a:gd name="T17" fmla="*/ 5 h 23"/>
                  <a:gd name="T18" fmla="*/ 31 w 31"/>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31" y="7"/>
                    </a:moveTo>
                    <a:cubicBezTo>
                      <a:pt x="31" y="7"/>
                      <a:pt x="28" y="17"/>
                      <a:pt x="22" y="20"/>
                    </a:cubicBezTo>
                    <a:cubicBezTo>
                      <a:pt x="16" y="23"/>
                      <a:pt x="10" y="21"/>
                      <a:pt x="5" y="16"/>
                    </a:cubicBezTo>
                    <a:cubicBezTo>
                      <a:pt x="0" y="11"/>
                      <a:pt x="1" y="8"/>
                      <a:pt x="1" y="6"/>
                    </a:cubicBezTo>
                    <a:cubicBezTo>
                      <a:pt x="1" y="4"/>
                      <a:pt x="4" y="0"/>
                      <a:pt x="11" y="1"/>
                    </a:cubicBezTo>
                    <a:cubicBezTo>
                      <a:pt x="11" y="1"/>
                      <a:pt x="13" y="0"/>
                      <a:pt x="13" y="1"/>
                    </a:cubicBezTo>
                    <a:cubicBezTo>
                      <a:pt x="13" y="2"/>
                      <a:pt x="7" y="2"/>
                      <a:pt x="6" y="6"/>
                    </a:cubicBezTo>
                    <a:cubicBezTo>
                      <a:pt x="5" y="11"/>
                      <a:pt x="11" y="16"/>
                      <a:pt x="16" y="17"/>
                    </a:cubicBezTo>
                    <a:cubicBezTo>
                      <a:pt x="20" y="17"/>
                      <a:pt x="25" y="7"/>
                      <a:pt x="25" y="5"/>
                    </a:cubicBezTo>
                    <a:cubicBezTo>
                      <a:pt x="26" y="4"/>
                      <a:pt x="30" y="3"/>
                      <a:pt x="31" y="7"/>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8" name="Freeform 688"/>
              <p:cNvSpPr>
                <a:spLocks noEditPoints="1"/>
              </p:cNvSpPr>
              <p:nvPr/>
            </p:nvSpPr>
            <p:spPr bwMode="auto">
              <a:xfrm>
                <a:off x="3075" y="2001"/>
                <a:ext cx="68" cy="47"/>
              </a:xfrm>
              <a:custGeom>
                <a:avLst/>
                <a:gdLst>
                  <a:gd name="T0" fmla="*/ 32 w 32"/>
                  <a:gd name="T1" fmla="*/ 7 h 22"/>
                  <a:gd name="T2" fmla="*/ 22 w 32"/>
                  <a:gd name="T3" fmla="*/ 20 h 22"/>
                  <a:gd name="T4" fmla="*/ 14 w 32"/>
                  <a:gd name="T5" fmla="*/ 21 h 22"/>
                  <a:gd name="T6" fmla="*/ 5 w 32"/>
                  <a:gd name="T7" fmla="*/ 16 h 22"/>
                  <a:gd name="T8" fmla="*/ 0 w 32"/>
                  <a:gd name="T9" fmla="*/ 6 h 22"/>
                  <a:gd name="T10" fmla="*/ 0 w 32"/>
                  <a:gd name="T11" fmla="*/ 6 h 22"/>
                  <a:gd name="T12" fmla="*/ 11 w 32"/>
                  <a:gd name="T13" fmla="*/ 0 h 22"/>
                  <a:gd name="T14" fmla="*/ 12 w 32"/>
                  <a:gd name="T15" fmla="*/ 0 h 22"/>
                  <a:gd name="T16" fmla="*/ 13 w 32"/>
                  <a:gd name="T17" fmla="*/ 1 h 22"/>
                  <a:gd name="T18" fmla="*/ 13 w 32"/>
                  <a:gd name="T19" fmla="*/ 1 h 22"/>
                  <a:gd name="T20" fmla="*/ 10 w 32"/>
                  <a:gd name="T21" fmla="*/ 2 h 22"/>
                  <a:gd name="T22" fmla="*/ 7 w 32"/>
                  <a:gd name="T23" fmla="*/ 7 h 22"/>
                  <a:gd name="T24" fmla="*/ 6 w 32"/>
                  <a:gd name="T25" fmla="*/ 7 h 22"/>
                  <a:gd name="T26" fmla="*/ 15 w 32"/>
                  <a:gd name="T27" fmla="*/ 16 h 22"/>
                  <a:gd name="T28" fmla="*/ 16 w 32"/>
                  <a:gd name="T29" fmla="*/ 16 h 22"/>
                  <a:gd name="T30" fmla="*/ 22 w 32"/>
                  <a:gd name="T31" fmla="*/ 12 h 22"/>
                  <a:gd name="T32" fmla="*/ 25 w 32"/>
                  <a:gd name="T33" fmla="*/ 5 h 22"/>
                  <a:gd name="T34" fmla="*/ 29 w 32"/>
                  <a:gd name="T35" fmla="*/ 4 h 22"/>
                  <a:gd name="T36" fmla="*/ 32 w 32"/>
                  <a:gd name="T37" fmla="*/ 7 h 22"/>
                  <a:gd name="T38" fmla="*/ 32 w 32"/>
                  <a:gd name="T39" fmla="*/ 7 h 22"/>
                  <a:gd name="T40" fmla="*/ 31 w 32"/>
                  <a:gd name="T41" fmla="*/ 7 h 22"/>
                  <a:gd name="T42" fmla="*/ 31 w 32"/>
                  <a:gd name="T43" fmla="*/ 6 h 22"/>
                  <a:gd name="T44" fmla="*/ 31 w 32"/>
                  <a:gd name="T45" fmla="*/ 7 h 22"/>
                  <a:gd name="T46" fmla="*/ 1 w 32"/>
                  <a:gd name="T47" fmla="*/ 6 h 22"/>
                  <a:gd name="T48" fmla="*/ 1 w 32"/>
                  <a:gd name="T49" fmla="*/ 6 h 22"/>
                  <a:gd name="T50" fmla="*/ 6 w 32"/>
                  <a:gd name="T51" fmla="*/ 16 h 22"/>
                  <a:gd name="T52" fmla="*/ 14 w 32"/>
                  <a:gd name="T53" fmla="*/ 21 h 22"/>
                  <a:gd name="T54" fmla="*/ 22 w 32"/>
                  <a:gd name="T55" fmla="*/ 20 h 22"/>
                  <a:gd name="T56" fmla="*/ 31 w 32"/>
                  <a:gd name="T57" fmla="*/ 6 h 22"/>
                  <a:gd name="T58" fmla="*/ 29 w 32"/>
                  <a:gd name="T59" fmla="*/ 4 h 22"/>
                  <a:gd name="T60" fmla="*/ 26 w 32"/>
                  <a:gd name="T61" fmla="*/ 6 h 22"/>
                  <a:gd name="T62" fmla="*/ 22 w 32"/>
                  <a:gd name="T63" fmla="*/ 12 h 22"/>
                  <a:gd name="T64" fmla="*/ 16 w 32"/>
                  <a:gd name="T65" fmla="*/ 17 h 22"/>
                  <a:gd name="T66" fmla="*/ 14 w 32"/>
                  <a:gd name="T67" fmla="*/ 17 h 22"/>
                  <a:gd name="T68" fmla="*/ 6 w 32"/>
                  <a:gd name="T69" fmla="*/ 7 h 22"/>
                  <a:gd name="T70" fmla="*/ 6 w 32"/>
                  <a:gd name="T71" fmla="*/ 6 h 22"/>
                  <a:gd name="T72" fmla="*/ 10 w 32"/>
                  <a:gd name="T73" fmla="*/ 2 h 22"/>
                  <a:gd name="T74" fmla="*/ 12 w 32"/>
                  <a:gd name="T75" fmla="*/ 1 h 22"/>
                  <a:gd name="T76" fmla="*/ 12 w 32"/>
                  <a:gd name="T77" fmla="*/ 1 h 22"/>
                  <a:gd name="T78" fmla="*/ 12 w 32"/>
                  <a:gd name="T79" fmla="*/ 1 h 22"/>
                  <a:gd name="T80" fmla="*/ 11 w 32"/>
                  <a:gd name="T81" fmla="*/ 1 h 22"/>
                  <a:gd name="T82" fmla="*/ 11 w 32"/>
                  <a:gd name="T83" fmla="*/ 1 h 22"/>
                  <a:gd name="T84" fmla="*/ 11 w 32"/>
                  <a:gd name="T85" fmla="*/ 1 h 22"/>
                  <a:gd name="T86" fmla="*/ 1 w 32"/>
                  <a:gd name="T87" fmla="*/ 6 h 22"/>
                  <a:gd name="T88" fmla="*/ 12 w 32"/>
                  <a:gd name="T89" fmla="*/ 1 h 22"/>
                  <a:gd name="T90" fmla="*/ 12 w 32"/>
                  <a:gd name="T9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22">
                    <a:moveTo>
                      <a:pt x="32" y="7"/>
                    </a:moveTo>
                    <a:cubicBezTo>
                      <a:pt x="32" y="7"/>
                      <a:pt x="28" y="17"/>
                      <a:pt x="22" y="20"/>
                    </a:cubicBezTo>
                    <a:cubicBezTo>
                      <a:pt x="20" y="22"/>
                      <a:pt x="17" y="22"/>
                      <a:pt x="14" y="21"/>
                    </a:cubicBezTo>
                    <a:cubicBezTo>
                      <a:pt x="11" y="21"/>
                      <a:pt x="8" y="19"/>
                      <a:pt x="5" y="16"/>
                    </a:cubicBezTo>
                    <a:cubicBezTo>
                      <a:pt x="0" y="11"/>
                      <a:pt x="0" y="8"/>
                      <a:pt x="0" y="6"/>
                    </a:cubicBezTo>
                    <a:cubicBezTo>
                      <a:pt x="0" y="6"/>
                      <a:pt x="0" y="6"/>
                      <a:pt x="0" y="6"/>
                    </a:cubicBezTo>
                    <a:cubicBezTo>
                      <a:pt x="1" y="4"/>
                      <a:pt x="4" y="0"/>
                      <a:pt x="11" y="0"/>
                    </a:cubicBezTo>
                    <a:cubicBezTo>
                      <a:pt x="11" y="0"/>
                      <a:pt x="12" y="0"/>
                      <a:pt x="12" y="0"/>
                    </a:cubicBezTo>
                    <a:cubicBezTo>
                      <a:pt x="13" y="0"/>
                      <a:pt x="13" y="1"/>
                      <a:pt x="13" y="1"/>
                    </a:cubicBezTo>
                    <a:cubicBezTo>
                      <a:pt x="13" y="1"/>
                      <a:pt x="13" y="1"/>
                      <a:pt x="13" y="1"/>
                    </a:cubicBezTo>
                    <a:cubicBezTo>
                      <a:pt x="13" y="2"/>
                      <a:pt x="12" y="2"/>
                      <a:pt x="10" y="2"/>
                    </a:cubicBezTo>
                    <a:cubicBezTo>
                      <a:pt x="9" y="3"/>
                      <a:pt x="7" y="4"/>
                      <a:pt x="7" y="7"/>
                    </a:cubicBezTo>
                    <a:cubicBezTo>
                      <a:pt x="6" y="7"/>
                      <a:pt x="6" y="7"/>
                      <a:pt x="6" y="7"/>
                    </a:cubicBezTo>
                    <a:cubicBezTo>
                      <a:pt x="6" y="11"/>
                      <a:pt x="11" y="15"/>
                      <a:pt x="15" y="16"/>
                    </a:cubicBezTo>
                    <a:cubicBezTo>
                      <a:pt x="15" y="16"/>
                      <a:pt x="15" y="16"/>
                      <a:pt x="16" y="16"/>
                    </a:cubicBezTo>
                    <a:cubicBezTo>
                      <a:pt x="18" y="17"/>
                      <a:pt x="20" y="14"/>
                      <a:pt x="22" y="12"/>
                    </a:cubicBezTo>
                    <a:cubicBezTo>
                      <a:pt x="23" y="9"/>
                      <a:pt x="25" y="6"/>
                      <a:pt x="25" y="5"/>
                    </a:cubicBezTo>
                    <a:cubicBezTo>
                      <a:pt x="25" y="4"/>
                      <a:pt x="27" y="3"/>
                      <a:pt x="29" y="4"/>
                    </a:cubicBezTo>
                    <a:cubicBezTo>
                      <a:pt x="30" y="4"/>
                      <a:pt x="31" y="5"/>
                      <a:pt x="32" y="7"/>
                    </a:cubicBezTo>
                    <a:cubicBezTo>
                      <a:pt x="32" y="7"/>
                      <a:pt x="32" y="7"/>
                      <a:pt x="32" y="7"/>
                    </a:cubicBezTo>
                    <a:close/>
                    <a:moveTo>
                      <a:pt x="31" y="7"/>
                    </a:moveTo>
                    <a:cubicBezTo>
                      <a:pt x="31" y="6"/>
                      <a:pt x="31" y="6"/>
                      <a:pt x="31" y="6"/>
                    </a:cubicBezTo>
                    <a:lnTo>
                      <a:pt x="31" y="7"/>
                    </a:lnTo>
                    <a:close/>
                    <a:moveTo>
                      <a:pt x="1" y="6"/>
                    </a:moveTo>
                    <a:cubicBezTo>
                      <a:pt x="1" y="6"/>
                      <a:pt x="1" y="6"/>
                      <a:pt x="1" y="6"/>
                    </a:cubicBezTo>
                    <a:cubicBezTo>
                      <a:pt x="1" y="9"/>
                      <a:pt x="1" y="11"/>
                      <a:pt x="6" y="16"/>
                    </a:cubicBezTo>
                    <a:cubicBezTo>
                      <a:pt x="8" y="18"/>
                      <a:pt x="11" y="20"/>
                      <a:pt x="14" y="21"/>
                    </a:cubicBezTo>
                    <a:cubicBezTo>
                      <a:pt x="17" y="22"/>
                      <a:pt x="19" y="21"/>
                      <a:pt x="22" y="20"/>
                    </a:cubicBezTo>
                    <a:cubicBezTo>
                      <a:pt x="27" y="17"/>
                      <a:pt x="30" y="7"/>
                      <a:pt x="31" y="6"/>
                    </a:cubicBezTo>
                    <a:cubicBezTo>
                      <a:pt x="30" y="5"/>
                      <a:pt x="29" y="4"/>
                      <a:pt x="29" y="4"/>
                    </a:cubicBezTo>
                    <a:cubicBezTo>
                      <a:pt x="28" y="4"/>
                      <a:pt x="26" y="5"/>
                      <a:pt x="26" y="6"/>
                    </a:cubicBezTo>
                    <a:cubicBezTo>
                      <a:pt x="25" y="7"/>
                      <a:pt x="24" y="10"/>
                      <a:pt x="22" y="12"/>
                    </a:cubicBezTo>
                    <a:cubicBezTo>
                      <a:pt x="21" y="15"/>
                      <a:pt x="19" y="17"/>
                      <a:pt x="16" y="17"/>
                    </a:cubicBezTo>
                    <a:cubicBezTo>
                      <a:pt x="15" y="17"/>
                      <a:pt x="15" y="17"/>
                      <a:pt x="14" y="17"/>
                    </a:cubicBezTo>
                    <a:cubicBezTo>
                      <a:pt x="10" y="16"/>
                      <a:pt x="5" y="11"/>
                      <a:pt x="6" y="7"/>
                    </a:cubicBezTo>
                    <a:cubicBezTo>
                      <a:pt x="6" y="6"/>
                      <a:pt x="6" y="6"/>
                      <a:pt x="6" y="6"/>
                    </a:cubicBezTo>
                    <a:cubicBezTo>
                      <a:pt x="6" y="4"/>
                      <a:pt x="8" y="3"/>
                      <a:pt x="10" y="2"/>
                    </a:cubicBezTo>
                    <a:cubicBezTo>
                      <a:pt x="11"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5" y="0"/>
                      <a:pt x="2" y="4"/>
                      <a:pt x="1" y="6"/>
                    </a:cubicBezTo>
                    <a:close/>
                    <a:moveTo>
                      <a:pt x="12" y="1"/>
                    </a:moveTo>
                    <a:cubicBezTo>
                      <a:pt x="12" y="1"/>
                      <a:pt x="12" y="1"/>
                      <a:pt x="12"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9" name="Freeform 689"/>
              <p:cNvSpPr>
                <a:spLocks/>
              </p:cNvSpPr>
              <p:nvPr/>
            </p:nvSpPr>
            <p:spPr bwMode="auto">
              <a:xfrm>
                <a:off x="3079" y="2020"/>
                <a:ext cx="60" cy="26"/>
              </a:xfrm>
              <a:custGeom>
                <a:avLst/>
                <a:gdLst>
                  <a:gd name="T0" fmla="*/ 26 w 28"/>
                  <a:gd name="T1" fmla="*/ 0 h 12"/>
                  <a:gd name="T2" fmla="*/ 22 w 28"/>
                  <a:gd name="T3" fmla="*/ 8 h 12"/>
                  <a:gd name="T4" fmla="*/ 14 w 28"/>
                  <a:gd name="T5" fmla="*/ 12 h 12"/>
                  <a:gd name="T6" fmla="*/ 6 w 28"/>
                  <a:gd name="T7" fmla="*/ 8 h 12"/>
                  <a:gd name="T8" fmla="*/ 1 w 28"/>
                  <a:gd name="T9" fmla="*/ 2 h 12"/>
                  <a:gd name="T10" fmla="*/ 0 w 28"/>
                  <a:gd name="T11" fmla="*/ 2 h 12"/>
                  <a:gd name="T12" fmla="*/ 4 w 28"/>
                  <a:gd name="T13" fmla="*/ 7 h 12"/>
                  <a:gd name="T14" fmla="*/ 12 w 28"/>
                  <a:gd name="T15" fmla="*/ 12 h 12"/>
                  <a:gd name="T16" fmla="*/ 15 w 28"/>
                  <a:gd name="T17" fmla="*/ 12 h 12"/>
                  <a:gd name="T18" fmla="*/ 20 w 28"/>
                  <a:gd name="T19" fmla="*/ 11 h 12"/>
                  <a:gd name="T20" fmla="*/ 28 w 28"/>
                  <a:gd name="T21" fmla="*/ 0 h 12"/>
                  <a:gd name="T22" fmla="*/ 26 w 2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2">
                    <a:moveTo>
                      <a:pt x="26" y="0"/>
                    </a:moveTo>
                    <a:cubicBezTo>
                      <a:pt x="26" y="2"/>
                      <a:pt x="24" y="5"/>
                      <a:pt x="22" y="8"/>
                    </a:cubicBezTo>
                    <a:cubicBezTo>
                      <a:pt x="20" y="10"/>
                      <a:pt x="17" y="12"/>
                      <a:pt x="14" y="12"/>
                    </a:cubicBezTo>
                    <a:cubicBezTo>
                      <a:pt x="12" y="12"/>
                      <a:pt x="9" y="11"/>
                      <a:pt x="6" y="8"/>
                    </a:cubicBezTo>
                    <a:cubicBezTo>
                      <a:pt x="4" y="6"/>
                      <a:pt x="2" y="4"/>
                      <a:pt x="1" y="2"/>
                    </a:cubicBezTo>
                    <a:cubicBezTo>
                      <a:pt x="0" y="2"/>
                      <a:pt x="0" y="2"/>
                      <a:pt x="0" y="2"/>
                    </a:cubicBezTo>
                    <a:cubicBezTo>
                      <a:pt x="0" y="3"/>
                      <a:pt x="2" y="5"/>
                      <a:pt x="4" y="7"/>
                    </a:cubicBezTo>
                    <a:cubicBezTo>
                      <a:pt x="6" y="9"/>
                      <a:pt x="9" y="11"/>
                      <a:pt x="12" y="12"/>
                    </a:cubicBezTo>
                    <a:cubicBezTo>
                      <a:pt x="13" y="12"/>
                      <a:pt x="14" y="12"/>
                      <a:pt x="15" y="12"/>
                    </a:cubicBezTo>
                    <a:cubicBezTo>
                      <a:pt x="16" y="12"/>
                      <a:pt x="18" y="12"/>
                      <a:pt x="20" y="11"/>
                    </a:cubicBezTo>
                    <a:cubicBezTo>
                      <a:pt x="23" y="9"/>
                      <a:pt x="26" y="4"/>
                      <a:pt x="28" y="0"/>
                    </a:cubicBezTo>
                    <a:cubicBezTo>
                      <a:pt x="27" y="0"/>
                      <a:pt x="27" y="0"/>
                      <a:pt x="2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0" name="Freeform 690"/>
              <p:cNvSpPr>
                <a:spLocks/>
              </p:cNvSpPr>
              <p:nvPr/>
            </p:nvSpPr>
            <p:spPr bwMode="auto">
              <a:xfrm>
                <a:off x="3077" y="2020"/>
                <a:ext cx="62" cy="28"/>
              </a:xfrm>
              <a:custGeom>
                <a:avLst/>
                <a:gdLst>
                  <a:gd name="T0" fmla="*/ 29 w 29"/>
                  <a:gd name="T1" fmla="*/ 0 h 13"/>
                  <a:gd name="T2" fmla="*/ 21 w 29"/>
                  <a:gd name="T3" fmla="*/ 11 h 13"/>
                  <a:gd name="T4" fmla="*/ 16 w 29"/>
                  <a:gd name="T5" fmla="*/ 12 h 13"/>
                  <a:gd name="T6" fmla="*/ 13 w 29"/>
                  <a:gd name="T7" fmla="*/ 12 h 13"/>
                  <a:gd name="T8" fmla="*/ 5 w 29"/>
                  <a:gd name="T9" fmla="*/ 7 h 13"/>
                  <a:gd name="T10" fmla="*/ 1 w 29"/>
                  <a:gd name="T11" fmla="*/ 2 h 13"/>
                  <a:gd name="T12" fmla="*/ 0 w 29"/>
                  <a:gd name="T13" fmla="*/ 2 h 13"/>
                  <a:gd name="T14" fmla="*/ 4 w 29"/>
                  <a:gd name="T15" fmla="*/ 7 h 13"/>
                  <a:gd name="T16" fmla="*/ 16 w 29"/>
                  <a:gd name="T17" fmla="*/ 13 h 13"/>
                  <a:gd name="T18" fmla="*/ 21 w 29"/>
                  <a:gd name="T19" fmla="*/ 11 h 13"/>
                  <a:gd name="T20" fmla="*/ 29 w 2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3">
                    <a:moveTo>
                      <a:pt x="29" y="0"/>
                    </a:moveTo>
                    <a:cubicBezTo>
                      <a:pt x="27" y="4"/>
                      <a:pt x="24" y="9"/>
                      <a:pt x="21" y="11"/>
                    </a:cubicBezTo>
                    <a:cubicBezTo>
                      <a:pt x="19" y="12"/>
                      <a:pt x="17" y="12"/>
                      <a:pt x="16" y="12"/>
                    </a:cubicBezTo>
                    <a:cubicBezTo>
                      <a:pt x="15" y="12"/>
                      <a:pt x="14" y="12"/>
                      <a:pt x="13" y="12"/>
                    </a:cubicBezTo>
                    <a:cubicBezTo>
                      <a:pt x="10" y="11"/>
                      <a:pt x="7" y="9"/>
                      <a:pt x="5" y="7"/>
                    </a:cubicBezTo>
                    <a:cubicBezTo>
                      <a:pt x="3" y="5"/>
                      <a:pt x="1" y="3"/>
                      <a:pt x="1" y="2"/>
                    </a:cubicBezTo>
                    <a:cubicBezTo>
                      <a:pt x="0" y="2"/>
                      <a:pt x="0" y="2"/>
                      <a:pt x="0" y="2"/>
                    </a:cubicBezTo>
                    <a:cubicBezTo>
                      <a:pt x="1" y="3"/>
                      <a:pt x="2" y="5"/>
                      <a:pt x="4" y="7"/>
                    </a:cubicBezTo>
                    <a:cubicBezTo>
                      <a:pt x="8" y="10"/>
                      <a:pt x="12" y="13"/>
                      <a:pt x="16" y="13"/>
                    </a:cubicBezTo>
                    <a:cubicBezTo>
                      <a:pt x="18" y="13"/>
                      <a:pt x="19" y="12"/>
                      <a:pt x="21" y="11"/>
                    </a:cubicBezTo>
                    <a:cubicBezTo>
                      <a:pt x="25" y="9"/>
                      <a:pt x="28" y="4"/>
                      <a:pt x="2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1" name="Freeform 691"/>
              <p:cNvSpPr>
                <a:spLocks/>
              </p:cNvSpPr>
              <p:nvPr/>
            </p:nvSpPr>
            <p:spPr bwMode="auto">
              <a:xfrm>
                <a:off x="3086" y="2016"/>
                <a:ext cx="44" cy="25"/>
              </a:xfrm>
              <a:custGeom>
                <a:avLst/>
                <a:gdLst>
                  <a:gd name="T0" fmla="*/ 20 w 21"/>
                  <a:gd name="T1" fmla="*/ 0 h 12"/>
                  <a:gd name="T2" fmla="*/ 17 w 21"/>
                  <a:gd name="T3" fmla="*/ 5 h 12"/>
                  <a:gd name="T4" fmla="*/ 11 w 21"/>
                  <a:gd name="T5" fmla="*/ 10 h 12"/>
                  <a:gd name="T6" fmla="*/ 11 w 21"/>
                  <a:gd name="T7" fmla="*/ 10 h 12"/>
                  <a:gd name="T8" fmla="*/ 9 w 21"/>
                  <a:gd name="T9" fmla="*/ 10 h 12"/>
                  <a:gd name="T10" fmla="*/ 1 w 21"/>
                  <a:gd name="T11" fmla="*/ 4 h 12"/>
                  <a:gd name="T12" fmla="*/ 0 w 21"/>
                  <a:gd name="T13" fmla="*/ 4 h 12"/>
                  <a:gd name="T14" fmla="*/ 1 w 21"/>
                  <a:gd name="T15" fmla="*/ 4 h 12"/>
                  <a:gd name="T16" fmla="*/ 11 w 21"/>
                  <a:gd name="T17" fmla="*/ 12 h 12"/>
                  <a:gd name="T18" fmla="*/ 14 w 21"/>
                  <a:gd name="T19" fmla="*/ 10 h 12"/>
                  <a:gd name="T20" fmla="*/ 21 w 21"/>
                  <a:gd name="T21" fmla="*/ 1 h 12"/>
                  <a:gd name="T22" fmla="*/ 20 w 21"/>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2">
                    <a:moveTo>
                      <a:pt x="20" y="0"/>
                    </a:moveTo>
                    <a:cubicBezTo>
                      <a:pt x="19" y="2"/>
                      <a:pt x="18" y="4"/>
                      <a:pt x="17" y="5"/>
                    </a:cubicBezTo>
                    <a:cubicBezTo>
                      <a:pt x="16" y="8"/>
                      <a:pt x="14" y="10"/>
                      <a:pt x="11" y="10"/>
                    </a:cubicBezTo>
                    <a:cubicBezTo>
                      <a:pt x="11" y="10"/>
                      <a:pt x="11" y="10"/>
                      <a:pt x="11" y="10"/>
                    </a:cubicBezTo>
                    <a:cubicBezTo>
                      <a:pt x="10" y="10"/>
                      <a:pt x="10" y="10"/>
                      <a:pt x="9" y="10"/>
                    </a:cubicBezTo>
                    <a:cubicBezTo>
                      <a:pt x="6" y="9"/>
                      <a:pt x="3" y="6"/>
                      <a:pt x="1" y="4"/>
                    </a:cubicBezTo>
                    <a:cubicBezTo>
                      <a:pt x="0" y="4"/>
                      <a:pt x="0" y="4"/>
                      <a:pt x="0" y="4"/>
                    </a:cubicBezTo>
                    <a:cubicBezTo>
                      <a:pt x="1" y="4"/>
                      <a:pt x="1" y="4"/>
                      <a:pt x="1" y="4"/>
                    </a:cubicBezTo>
                    <a:cubicBezTo>
                      <a:pt x="4" y="8"/>
                      <a:pt x="7" y="12"/>
                      <a:pt x="11" y="12"/>
                    </a:cubicBezTo>
                    <a:cubicBezTo>
                      <a:pt x="12" y="12"/>
                      <a:pt x="13" y="11"/>
                      <a:pt x="14" y="10"/>
                    </a:cubicBezTo>
                    <a:cubicBezTo>
                      <a:pt x="18" y="8"/>
                      <a:pt x="20" y="3"/>
                      <a:pt x="21" y="1"/>
                    </a:cubicBezTo>
                    <a:lnTo>
                      <a:pt x="20"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2" name="Freeform 692"/>
              <p:cNvSpPr>
                <a:spLocks/>
              </p:cNvSpPr>
              <p:nvPr/>
            </p:nvSpPr>
            <p:spPr bwMode="auto">
              <a:xfrm>
                <a:off x="3088" y="2016"/>
                <a:ext cx="40" cy="21"/>
              </a:xfrm>
              <a:custGeom>
                <a:avLst/>
                <a:gdLst>
                  <a:gd name="T0" fmla="*/ 19 w 19"/>
                  <a:gd name="T1" fmla="*/ 0 h 10"/>
                  <a:gd name="T2" fmla="*/ 10 w 19"/>
                  <a:gd name="T3" fmla="*/ 10 h 10"/>
                  <a:gd name="T4" fmla="*/ 10 w 19"/>
                  <a:gd name="T5" fmla="*/ 10 h 10"/>
                  <a:gd name="T6" fmla="*/ 1 w 19"/>
                  <a:gd name="T7" fmla="*/ 3 h 10"/>
                  <a:gd name="T8" fmla="*/ 0 w 19"/>
                  <a:gd name="T9" fmla="*/ 4 h 10"/>
                  <a:gd name="T10" fmla="*/ 8 w 19"/>
                  <a:gd name="T11" fmla="*/ 10 h 10"/>
                  <a:gd name="T12" fmla="*/ 10 w 19"/>
                  <a:gd name="T13" fmla="*/ 10 h 10"/>
                  <a:gd name="T14" fmla="*/ 10 w 19"/>
                  <a:gd name="T15" fmla="*/ 10 h 10"/>
                  <a:gd name="T16" fmla="*/ 16 w 19"/>
                  <a:gd name="T17" fmla="*/ 5 h 10"/>
                  <a:gd name="T18" fmla="*/ 19 w 19"/>
                  <a:gd name="T19" fmla="*/ 0 h 10"/>
                  <a:gd name="T20" fmla="*/ 19 w 1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0">
                    <a:moveTo>
                      <a:pt x="19" y="0"/>
                    </a:moveTo>
                    <a:cubicBezTo>
                      <a:pt x="17" y="4"/>
                      <a:pt x="14" y="10"/>
                      <a:pt x="10" y="10"/>
                    </a:cubicBezTo>
                    <a:cubicBezTo>
                      <a:pt x="10" y="10"/>
                      <a:pt x="10" y="10"/>
                      <a:pt x="10" y="10"/>
                    </a:cubicBezTo>
                    <a:cubicBezTo>
                      <a:pt x="7" y="9"/>
                      <a:pt x="2" y="7"/>
                      <a:pt x="1" y="3"/>
                    </a:cubicBezTo>
                    <a:cubicBezTo>
                      <a:pt x="0" y="4"/>
                      <a:pt x="0" y="4"/>
                      <a:pt x="0" y="4"/>
                    </a:cubicBezTo>
                    <a:cubicBezTo>
                      <a:pt x="2" y="6"/>
                      <a:pt x="5" y="9"/>
                      <a:pt x="8" y="10"/>
                    </a:cubicBezTo>
                    <a:cubicBezTo>
                      <a:pt x="9" y="10"/>
                      <a:pt x="9" y="10"/>
                      <a:pt x="10" y="10"/>
                    </a:cubicBezTo>
                    <a:cubicBezTo>
                      <a:pt x="10" y="10"/>
                      <a:pt x="10" y="10"/>
                      <a:pt x="10" y="10"/>
                    </a:cubicBezTo>
                    <a:cubicBezTo>
                      <a:pt x="13" y="10"/>
                      <a:pt x="15" y="8"/>
                      <a:pt x="16" y="5"/>
                    </a:cubicBezTo>
                    <a:cubicBezTo>
                      <a:pt x="17" y="4"/>
                      <a:pt x="18" y="2"/>
                      <a:pt x="19" y="0"/>
                    </a:cubicBezTo>
                    <a:cubicBezTo>
                      <a:pt x="19" y="0"/>
                      <a:pt x="19" y="0"/>
                      <a:pt x="19"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3" name="Freeform 693"/>
              <p:cNvSpPr>
                <a:spLocks/>
              </p:cNvSpPr>
              <p:nvPr/>
            </p:nvSpPr>
            <p:spPr bwMode="auto">
              <a:xfrm>
                <a:off x="3041" y="1406"/>
                <a:ext cx="4" cy="8"/>
              </a:xfrm>
              <a:custGeom>
                <a:avLst/>
                <a:gdLst>
                  <a:gd name="T0" fmla="*/ 2 w 2"/>
                  <a:gd name="T1" fmla="*/ 1 h 4"/>
                  <a:gd name="T2" fmla="*/ 1 w 2"/>
                  <a:gd name="T3" fmla="*/ 1 h 4"/>
                  <a:gd name="T4" fmla="*/ 1 w 2"/>
                  <a:gd name="T5" fmla="*/ 4 h 4"/>
                  <a:gd name="T6" fmla="*/ 2 w 2"/>
                  <a:gd name="T7" fmla="*/ 1 h 4"/>
                </a:gdLst>
                <a:ahLst/>
                <a:cxnLst>
                  <a:cxn ang="0">
                    <a:pos x="T0" y="T1"/>
                  </a:cxn>
                  <a:cxn ang="0">
                    <a:pos x="T2" y="T3"/>
                  </a:cxn>
                  <a:cxn ang="0">
                    <a:pos x="T4" y="T5"/>
                  </a:cxn>
                  <a:cxn ang="0">
                    <a:pos x="T6" y="T7"/>
                  </a:cxn>
                </a:cxnLst>
                <a:rect l="0" t="0" r="r" b="b"/>
                <a:pathLst>
                  <a:path w="2" h="4">
                    <a:moveTo>
                      <a:pt x="2" y="1"/>
                    </a:moveTo>
                    <a:cubicBezTo>
                      <a:pt x="2" y="1"/>
                      <a:pt x="1" y="0"/>
                      <a:pt x="1" y="1"/>
                    </a:cubicBezTo>
                    <a:cubicBezTo>
                      <a:pt x="1" y="2"/>
                      <a:pt x="0" y="4"/>
                      <a:pt x="1" y="4"/>
                    </a:cubicBezTo>
                    <a:cubicBezTo>
                      <a:pt x="2" y="4"/>
                      <a:pt x="2" y="1"/>
                      <a:pt x="2"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4" name="Freeform 694"/>
              <p:cNvSpPr>
                <a:spLocks noEditPoints="1"/>
              </p:cNvSpPr>
              <p:nvPr/>
            </p:nvSpPr>
            <p:spPr bwMode="auto">
              <a:xfrm>
                <a:off x="3041" y="1408"/>
                <a:ext cx="4" cy="6"/>
              </a:xfrm>
              <a:custGeom>
                <a:avLst/>
                <a:gdLst>
                  <a:gd name="T0" fmla="*/ 1 w 2"/>
                  <a:gd name="T1" fmla="*/ 3 h 3"/>
                  <a:gd name="T2" fmla="*/ 0 w 2"/>
                  <a:gd name="T3" fmla="*/ 2 h 3"/>
                  <a:gd name="T4" fmla="*/ 1 w 2"/>
                  <a:gd name="T5" fmla="*/ 0 h 3"/>
                  <a:gd name="T6" fmla="*/ 1 w 2"/>
                  <a:gd name="T7" fmla="*/ 0 h 3"/>
                  <a:gd name="T8" fmla="*/ 2 w 2"/>
                  <a:gd name="T9" fmla="*/ 0 h 3"/>
                  <a:gd name="T10" fmla="*/ 2 w 2"/>
                  <a:gd name="T11" fmla="*/ 0 h 3"/>
                  <a:gd name="T12" fmla="*/ 2 w 2"/>
                  <a:gd name="T13" fmla="*/ 0 h 3"/>
                  <a:gd name="T14" fmla="*/ 2 w 2"/>
                  <a:gd name="T15" fmla="*/ 2 h 3"/>
                  <a:gd name="T16" fmla="*/ 1 w 2"/>
                  <a:gd name="T17" fmla="*/ 3 h 3"/>
                  <a:gd name="T18" fmla="*/ 1 w 2"/>
                  <a:gd name="T19" fmla="*/ 3 h 3"/>
                  <a:gd name="T20" fmla="*/ 1 w 2"/>
                  <a:gd name="T21" fmla="*/ 0 h 3"/>
                  <a:gd name="T22" fmla="*/ 1 w 2"/>
                  <a:gd name="T23" fmla="*/ 0 h 3"/>
                  <a:gd name="T24" fmla="*/ 1 w 2"/>
                  <a:gd name="T25" fmla="*/ 2 h 3"/>
                  <a:gd name="T26" fmla="*/ 1 w 2"/>
                  <a:gd name="T27" fmla="*/ 3 h 3"/>
                  <a:gd name="T28" fmla="*/ 1 w 2"/>
                  <a:gd name="T29" fmla="*/ 3 h 3"/>
                  <a:gd name="T30" fmla="*/ 2 w 2"/>
                  <a:gd name="T31" fmla="*/ 2 h 3"/>
                  <a:gd name="T32" fmla="*/ 1 w 2"/>
                  <a:gd name="T33" fmla="*/ 0 h 3"/>
                  <a:gd name="T34" fmla="*/ 1 w 2"/>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3">
                    <a:moveTo>
                      <a:pt x="1" y="3"/>
                    </a:moveTo>
                    <a:cubicBezTo>
                      <a:pt x="1" y="3"/>
                      <a:pt x="0" y="3"/>
                      <a:pt x="0" y="2"/>
                    </a:cubicBezTo>
                    <a:cubicBezTo>
                      <a:pt x="0" y="1"/>
                      <a:pt x="1" y="1"/>
                      <a:pt x="1" y="0"/>
                    </a:cubicBezTo>
                    <a:cubicBezTo>
                      <a:pt x="1" y="0"/>
                      <a:pt x="1" y="0"/>
                      <a:pt x="1" y="0"/>
                    </a:cubicBezTo>
                    <a:cubicBezTo>
                      <a:pt x="2" y="0"/>
                      <a:pt x="2" y="0"/>
                      <a:pt x="2" y="0"/>
                    </a:cubicBezTo>
                    <a:cubicBezTo>
                      <a:pt x="2" y="0"/>
                      <a:pt x="2" y="0"/>
                      <a:pt x="2" y="0"/>
                    </a:cubicBezTo>
                    <a:cubicBezTo>
                      <a:pt x="2" y="0"/>
                      <a:pt x="2" y="0"/>
                      <a:pt x="2" y="0"/>
                    </a:cubicBezTo>
                    <a:cubicBezTo>
                      <a:pt x="2" y="0"/>
                      <a:pt x="2" y="1"/>
                      <a:pt x="2" y="2"/>
                    </a:cubicBezTo>
                    <a:cubicBezTo>
                      <a:pt x="2" y="2"/>
                      <a:pt x="2" y="3"/>
                      <a:pt x="1" y="3"/>
                    </a:cubicBezTo>
                    <a:cubicBezTo>
                      <a:pt x="1" y="3"/>
                      <a:pt x="1" y="3"/>
                      <a:pt x="1" y="3"/>
                    </a:cubicBezTo>
                    <a:close/>
                    <a:moveTo>
                      <a:pt x="1" y="0"/>
                    </a:moveTo>
                    <a:cubicBezTo>
                      <a:pt x="1" y="0"/>
                      <a:pt x="1" y="0"/>
                      <a:pt x="1" y="0"/>
                    </a:cubicBezTo>
                    <a:cubicBezTo>
                      <a:pt x="1" y="1"/>
                      <a:pt x="1" y="1"/>
                      <a:pt x="1" y="2"/>
                    </a:cubicBezTo>
                    <a:cubicBezTo>
                      <a:pt x="1" y="3"/>
                      <a:pt x="1" y="3"/>
                      <a:pt x="1" y="3"/>
                    </a:cubicBezTo>
                    <a:cubicBezTo>
                      <a:pt x="1" y="3"/>
                      <a:pt x="1" y="3"/>
                      <a:pt x="1" y="3"/>
                    </a:cubicBezTo>
                    <a:cubicBezTo>
                      <a:pt x="1" y="3"/>
                      <a:pt x="2" y="2"/>
                      <a:pt x="2" y="2"/>
                    </a:cubicBezTo>
                    <a:cubicBezTo>
                      <a:pt x="2" y="1"/>
                      <a:pt x="1" y="0"/>
                      <a:pt x="1" y="0"/>
                    </a:cubicBezTo>
                    <a:cubicBezTo>
                      <a:pt x="1" y="0"/>
                      <a:pt x="1" y="0"/>
                      <a:pt x="1"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5" name="Rectangle 695"/>
              <p:cNvSpPr>
                <a:spLocks noChangeArrowheads="1"/>
              </p:cNvSpPr>
              <p:nvPr/>
            </p:nvSpPr>
            <p:spPr bwMode="auto">
              <a:xfrm>
                <a:off x="3043" y="1410"/>
                <a:ext cx="1" cy="2"/>
              </a:xfrm>
              <a:prstGeom prst="rect">
                <a:avLst/>
              </a:prstGeom>
              <a:solidFill>
                <a:srgbClr val="EC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6" name="Freeform 696"/>
              <p:cNvSpPr>
                <a:spLocks/>
              </p:cNvSpPr>
              <p:nvPr/>
            </p:nvSpPr>
            <p:spPr bwMode="auto">
              <a:xfrm>
                <a:off x="3094" y="1406"/>
                <a:ext cx="2" cy="8"/>
              </a:xfrm>
              <a:custGeom>
                <a:avLst/>
                <a:gdLst>
                  <a:gd name="T0" fmla="*/ 0 w 1"/>
                  <a:gd name="T1" fmla="*/ 1 h 4"/>
                  <a:gd name="T2" fmla="*/ 1 w 1"/>
                  <a:gd name="T3" fmla="*/ 1 h 4"/>
                  <a:gd name="T4" fmla="*/ 1 w 1"/>
                  <a:gd name="T5" fmla="*/ 4 h 4"/>
                  <a:gd name="T6" fmla="*/ 0 w 1"/>
                  <a:gd name="T7" fmla="*/ 1 h 4"/>
                </a:gdLst>
                <a:ahLst/>
                <a:cxnLst>
                  <a:cxn ang="0">
                    <a:pos x="T0" y="T1"/>
                  </a:cxn>
                  <a:cxn ang="0">
                    <a:pos x="T2" y="T3"/>
                  </a:cxn>
                  <a:cxn ang="0">
                    <a:pos x="T4" y="T5"/>
                  </a:cxn>
                  <a:cxn ang="0">
                    <a:pos x="T6" y="T7"/>
                  </a:cxn>
                </a:cxnLst>
                <a:rect l="0" t="0" r="r" b="b"/>
                <a:pathLst>
                  <a:path w="1" h="4">
                    <a:moveTo>
                      <a:pt x="0" y="1"/>
                    </a:moveTo>
                    <a:cubicBezTo>
                      <a:pt x="0" y="1"/>
                      <a:pt x="1" y="0"/>
                      <a:pt x="1" y="1"/>
                    </a:cubicBezTo>
                    <a:cubicBezTo>
                      <a:pt x="1" y="2"/>
                      <a:pt x="1" y="4"/>
                      <a:pt x="1" y="4"/>
                    </a:cubicBezTo>
                    <a:cubicBezTo>
                      <a:pt x="0" y="4"/>
                      <a:pt x="0" y="1"/>
                      <a:pt x="0"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7" name="Freeform 697"/>
              <p:cNvSpPr>
                <a:spLocks noEditPoints="1"/>
              </p:cNvSpPr>
              <p:nvPr/>
            </p:nvSpPr>
            <p:spPr bwMode="auto">
              <a:xfrm>
                <a:off x="3094" y="1408"/>
                <a:ext cx="2" cy="6"/>
              </a:xfrm>
              <a:custGeom>
                <a:avLst/>
                <a:gdLst>
                  <a:gd name="T0" fmla="*/ 1 w 1"/>
                  <a:gd name="T1" fmla="*/ 3 h 3"/>
                  <a:gd name="T2" fmla="*/ 0 w 1"/>
                  <a:gd name="T3" fmla="*/ 2 h 3"/>
                  <a:gd name="T4" fmla="*/ 0 w 1"/>
                  <a:gd name="T5" fmla="*/ 0 h 3"/>
                  <a:gd name="T6" fmla="*/ 0 w 1"/>
                  <a:gd name="T7" fmla="*/ 0 h 3"/>
                  <a:gd name="T8" fmla="*/ 0 w 1"/>
                  <a:gd name="T9" fmla="*/ 0 h 3"/>
                  <a:gd name="T10" fmla="*/ 1 w 1"/>
                  <a:gd name="T11" fmla="*/ 0 h 3"/>
                  <a:gd name="T12" fmla="*/ 1 w 1"/>
                  <a:gd name="T13" fmla="*/ 0 h 3"/>
                  <a:gd name="T14" fmla="*/ 1 w 1"/>
                  <a:gd name="T15" fmla="*/ 2 h 3"/>
                  <a:gd name="T16" fmla="*/ 1 w 1"/>
                  <a:gd name="T17" fmla="*/ 3 h 3"/>
                  <a:gd name="T18" fmla="*/ 0 w 1"/>
                  <a:gd name="T19" fmla="*/ 2 h 3"/>
                  <a:gd name="T20" fmla="*/ 1 w 1"/>
                  <a:gd name="T21" fmla="*/ 3 h 3"/>
                  <a:gd name="T22" fmla="*/ 1 w 1"/>
                  <a:gd name="T23" fmla="*/ 3 h 3"/>
                  <a:gd name="T24" fmla="*/ 1 w 1"/>
                  <a:gd name="T25" fmla="*/ 2 h 3"/>
                  <a:gd name="T26" fmla="*/ 1 w 1"/>
                  <a:gd name="T27" fmla="*/ 0 h 3"/>
                  <a:gd name="T28" fmla="*/ 1 w 1"/>
                  <a:gd name="T29" fmla="*/ 0 h 3"/>
                  <a:gd name="T30" fmla="*/ 0 w 1"/>
                  <a:gd name="T31" fmla="*/ 0 h 3"/>
                  <a:gd name="T32" fmla="*/ 0 w 1"/>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3"/>
                    </a:moveTo>
                    <a:cubicBezTo>
                      <a:pt x="0" y="3"/>
                      <a:pt x="0" y="2"/>
                      <a:pt x="0" y="2"/>
                    </a:cubicBezTo>
                    <a:cubicBezTo>
                      <a:pt x="0" y="1"/>
                      <a:pt x="0" y="0"/>
                      <a:pt x="0" y="0"/>
                    </a:cubicBezTo>
                    <a:cubicBezTo>
                      <a:pt x="0" y="0"/>
                      <a:pt x="0" y="0"/>
                      <a:pt x="0" y="0"/>
                    </a:cubicBezTo>
                    <a:cubicBezTo>
                      <a:pt x="0" y="0"/>
                      <a:pt x="0" y="0"/>
                      <a:pt x="0" y="0"/>
                    </a:cubicBezTo>
                    <a:cubicBezTo>
                      <a:pt x="0" y="0"/>
                      <a:pt x="0" y="0"/>
                      <a:pt x="1" y="0"/>
                    </a:cubicBezTo>
                    <a:cubicBezTo>
                      <a:pt x="1" y="0"/>
                      <a:pt x="1" y="0"/>
                      <a:pt x="1" y="0"/>
                    </a:cubicBezTo>
                    <a:cubicBezTo>
                      <a:pt x="1" y="1"/>
                      <a:pt x="1" y="1"/>
                      <a:pt x="1" y="2"/>
                    </a:cubicBezTo>
                    <a:cubicBezTo>
                      <a:pt x="1" y="3"/>
                      <a:pt x="1" y="3"/>
                      <a:pt x="1" y="3"/>
                    </a:cubicBezTo>
                    <a:close/>
                    <a:moveTo>
                      <a:pt x="0" y="2"/>
                    </a:moveTo>
                    <a:cubicBezTo>
                      <a:pt x="0" y="2"/>
                      <a:pt x="0" y="3"/>
                      <a:pt x="1" y="3"/>
                    </a:cubicBezTo>
                    <a:cubicBezTo>
                      <a:pt x="1" y="3"/>
                      <a:pt x="1" y="3"/>
                      <a:pt x="1" y="3"/>
                    </a:cubicBezTo>
                    <a:cubicBezTo>
                      <a:pt x="1" y="3"/>
                      <a:pt x="1" y="3"/>
                      <a:pt x="1" y="2"/>
                    </a:cubicBezTo>
                    <a:cubicBezTo>
                      <a:pt x="1" y="1"/>
                      <a:pt x="1" y="1"/>
                      <a:pt x="1" y="0"/>
                    </a:cubicBezTo>
                    <a:cubicBezTo>
                      <a:pt x="1" y="0"/>
                      <a:pt x="1" y="0"/>
                      <a:pt x="1" y="0"/>
                    </a:cubicBezTo>
                    <a:cubicBezTo>
                      <a:pt x="0" y="0"/>
                      <a:pt x="0" y="0"/>
                      <a:pt x="0" y="0"/>
                    </a:cubicBezTo>
                    <a:cubicBezTo>
                      <a:pt x="0" y="0"/>
                      <a:pt x="0" y="1"/>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8" name="Rectangle 698"/>
              <p:cNvSpPr>
                <a:spLocks noChangeArrowheads="1"/>
              </p:cNvSpPr>
              <p:nvPr/>
            </p:nvSpPr>
            <p:spPr bwMode="auto">
              <a:xfrm>
                <a:off x="3096" y="1410"/>
                <a:ext cx="1" cy="2"/>
              </a:xfrm>
              <a:prstGeom prst="rect">
                <a:avLst/>
              </a:prstGeom>
              <a:solidFill>
                <a:srgbClr val="EC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9" name="Freeform 699"/>
              <p:cNvSpPr>
                <a:spLocks/>
              </p:cNvSpPr>
              <p:nvPr/>
            </p:nvSpPr>
            <p:spPr bwMode="auto">
              <a:xfrm>
                <a:off x="3043" y="1406"/>
                <a:ext cx="4" cy="11"/>
              </a:xfrm>
              <a:custGeom>
                <a:avLst/>
                <a:gdLst>
                  <a:gd name="T0" fmla="*/ 2 w 2"/>
                  <a:gd name="T1" fmla="*/ 1 h 5"/>
                  <a:gd name="T2" fmla="*/ 1 w 2"/>
                  <a:gd name="T3" fmla="*/ 1 h 5"/>
                  <a:gd name="T4" fmla="*/ 1 w 2"/>
                  <a:gd name="T5" fmla="*/ 5 h 5"/>
                  <a:gd name="T6" fmla="*/ 2 w 2"/>
                  <a:gd name="T7" fmla="*/ 1 h 5"/>
                </a:gdLst>
                <a:ahLst/>
                <a:cxnLst>
                  <a:cxn ang="0">
                    <a:pos x="T0" y="T1"/>
                  </a:cxn>
                  <a:cxn ang="0">
                    <a:pos x="T2" y="T3"/>
                  </a:cxn>
                  <a:cxn ang="0">
                    <a:pos x="T4" y="T5"/>
                  </a:cxn>
                  <a:cxn ang="0">
                    <a:pos x="T6" y="T7"/>
                  </a:cxn>
                </a:cxnLst>
                <a:rect l="0" t="0" r="r" b="b"/>
                <a:pathLst>
                  <a:path w="2" h="5">
                    <a:moveTo>
                      <a:pt x="2" y="1"/>
                    </a:moveTo>
                    <a:cubicBezTo>
                      <a:pt x="2" y="1"/>
                      <a:pt x="1" y="0"/>
                      <a:pt x="1" y="1"/>
                    </a:cubicBezTo>
                    <a:cubicBezTo>
                      <a:pt x="1" y="3"/>
                      <a:pt x="0" y="5"/>
                      <a:pt x="1" y="5"/>
                    </a:cubicBezTo>
                    <a:cubicBezTo>
                      <a:pt x="2" y="4"/>
                      <a:pt x="2" y="1"/>
                      <a:pt x="2"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0" name="Freeform 700"/>
              <p:cNvSpPr>
                <a:spLocks noEditPoints="1"/>
              </p:cNvSpPr>
              <p:nvPr/>
            </p:nvSpPr>
            <p:spPr bwMode="auto">
              <a:xfrm>
                <a:off x="3043" y="1408"/>
                <a:ext cx="4" cy="9"/>
              </a:xfrm>
              <a:custGeom>
                <a:avLst/>
                <a:gdLst>
                  <a:gd name="T0" fmla="*/ 0 w 2"/>
                  <a:gd name="T1" fmla="*/ 2 h 4"/>
                  <a:gd name="T2" fmla="*/ 1 w 2"/>
                  <a:gd name="T3" fmla="*/ 0 h 4"/>
                  <a:gd name="T4" fmla="*/ 1 w 2"/>
                  <a:gd name="T5" fmla="*/ 0 h 4"/>
                  <a:gd name="T6" fmla="*/ 2 w 2"/>
                  <a:gd name="T7" fmla="*/ 0 h 4"/>
                  <a:gd name="T8" fmla="*/ 2 w 2"/>
                  <a:gd name="T9" fmla="*/ 0 h 4"/>
                  <a:gd name="T10" fmla="*/ 2 w 2"/>
                  <a:gd name="T11" fmla="*/ 0 h 4"/>
                  <a:gd name="T12" fmla="*/ 2 w 2"/>
                  <a:gd name="T13" fmla="*/ 2 h 4"/>
                  <a:gd name="T14" fmla="*/ 1 w 2"/>
                  <a:gd name="T15" fmla="*/ 4 h 4"/>
                  <a:gd name="T16" fmla="*/ 1 w 2"/>
                  <a:gd name="T17" fmla="*/ 4 h 4"/>
                  <a:gd name="T18" fmla="*/ 0 w 2"/>
                  <a:gd name="T19" fmla="*/ 2 h 4"/>
                  <a:gd name="T20" fmla="*/ 1 w 2"/>
                  <a:gd name="T21" fmla="*/ 0 h 4"/>
                  <a:gd name="T22" fmla="*/ 1 w 2"/>
                  <a:gd name="T23" fmla="*/ 1 h 4"/>
                  <a:gd name="T24" fmla="*/ 1 w 2"/>
                  <a:gd name="T25" fmla="*/ 2 h 4"/>
                  <a:gd name="T26" fmla="*/ 1 w 2"/>
                  <a:gd name="T27" fmla="*/ 3 h 4"/>
                  <a:gd name="T28" fmla="*/ 1 w 2"/>
                  <a:gd name="T29" fmla="*/ 4 h 4"/>
                  <a:gd name="T30" fmla="*/ 1 w 2"/>
                  <a:gd name="T31" fmla="*/ 4 h 4"/>
                  <a:gd name="T32" fmla="*/ 2 w 2"/>
                  <a:gd name="T33" fmla="*/ 2 h 4"/>
                  <a:gd name="T34" fmla="*/ 1 w 2"/>
                  <a:gd name="T35" fmla="*/ 0 h 4"/>
                  <a:gd name="T36" fmla="*/ 1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0" y="2"/>
                    </a:moveTo>
                    <a:cubicBezTo>
                      <a:pt x="0" y="2"/>
                      <a:pt x="1" y="1"/>
                      <a:pt x="1" y="0"/>
                    </a:cubicBezTo>
                    <a:cubicBezTo>
                      <a:pt x="1" y="0"/>
                      <a:pt x="1" y="0"/>
                      <a:pt x="1" y="0"/>
                    </a:cubicBezTo>
                    <a:cubicBezTo>
                      <a:pt x="2" y="0"/>
                      <a:pt x="2" y="0"/>
                      <a:pt x="2" y="0"/>
                    </a:cubicBezTo>
                    <a:cubicBezTo>
                      <a:pt x="2" y="0"/>
                      <a:pt x="2" y="0"/>
                      <a:pt x="2" y="0"/>
                    </a:cubicBezTo>
                    <a:cubicBezTo>
                      <a:pt x="2" y="0"/>
                      <a:pt x="2" y="0"/>
                      <a:pt x="2" y="0"/>
                    </a:cubicBezTo>
                    <a:cubicBezTo>
                      <a:pt x="2" y="0"/>
                      <a:pt x="2" y="1"/>
                      <a:pt x="2" y="2"/>
                    </a:cubicBezTo>
                    <a:cubicBezTo>
                      <a:pt x="2" y="3"/>
                      <a:pt x="2" y="4"/>
                      <a:pt x="1" y="4"/>
                    </a:cubicBezTo>
                    <a:cubicBezTo>
                      <a:pt x="1" y="4"/>
                      <a:pt x="1" y="4"/>
                      <a:pt x="1" y="4"/>
                    </a:cubicBezTo>
                    <a:cubicBezTo>
                      <a:pt x="1" y="4"/>
                      <a:pt x="0" y="3"/>
                      <a:pt x="0" y="2"/>
                    </a:cubicBezTo>
                    <a:close/>
                    <a:moveTo>
                      <a:pt x="1" y="0"/>
                    </a:moveTo>
                    <a:cubicBezTo>
                      <a:pt x="1" y="0"/>
                      <a:pt x="1" y="0"/>
                      <a:pt x="1" y="1"/>
                    </a:cubicBezTo>
                    <a:cubicBezTo>
                      <a:pt x="1" y="1"/>
                      <a:pt x="1" y="2"/>
                      <a:pt x="1" y="2"/>
                    </a:cubicBezTo>
                    <a:cubicBezTo>
                      <a:pt x="1" y="3"/>
                      <a:pt x="1" y="3"/>
                      <a:pt x="1" y="3"/>
                    </a:cubicBezTo>
                    <a:cubicBezTo>
                      <a:pt x="1" y="4"/>
                      <a:pt x="1" y="4"/>
                      <a:pt x="1" y="4"/>
                    </a:cubicBezTo>
                    <a:cubicBezTo>
                      <a:pt x="1" y="4"/>
                      <a:pt x="1" y="4"/>
                      <a:pt x="1" y="4"/>
                    </a:cubicBezTo>
                    <a:cubicBezTo>
                      <a:pt x="1" y="3"/>
                      <a:pt x="2" y="3"/>
                      <a:pt x="2" y="2"/>
                    </a:cubicBezTo>
                    <a:cubicBezTo>
                      <a:pt x="2" y="1"/>
                      <a:pt x="2" y="1"/>
                      <a:pt x="1" y="0"/>
                    </a:cubicBezTo>
                    <a:cubicBezTo>
                      <a:pt x="1" y="0"/>
                      <a:pt x="1" y="0"/>
                      <a:pt x="1"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1" name="Freeform 701"/>
              <p:cNvSpPr>
                <a:spLocks/>
              </p:cNvSpPr>
              <p:nvPr/>
            </p:nvSpPr>
            <p:spPr bwMode="auto">
              <a:xfrm>
                <a:off x="3045" y="1410"/>
                <a:ext cx="0" cy="4"/>
              </a:xfrm>
              <a:custGeom>
                <a:avLst/>
                <a:gdLst>
                  <a:gd name="T0" fmla="*/ 0 h 4"/>
                  <a:gd name="T1" fmla="*/ 4 h 4"/>
                  <a:gd name="T2" fmla="*/ 2 h 4"/>
                  <a:gd name="T3" fmla="*/ 0 h 4"/>
                </a:gdLst>
                <a:ahLst/>
                <a:cxnLst>
                  <a:cxn ang="0">
                    <a:pos x="0" y="T0"/>
                  </a:cxn>
                  <a:cxn ang="0">
                    <a:pos x="0" y="T1"/>
                  </a:cxn>
                  <a:cxn ang="0">
                    <a:pos x="0" y="T2"/>
                  </a:cxn>
                  <a:cxn ang="0">
                    <a:pos x="0" y="T3"/>
                  </a:cxn>
                </a:cxnLst>
                <a:rect l="0" t="0" r="r" b="b"/>
                <a:pathLst>
                  <a:path h="4">
                    <a:moveTo>
                      <a:pt x="0" y="0"/>
                    </a:moveTo>
                    <a:lnTo>
                      <a:pt x="0" y="4"/>
                    </a:lnTo>
                    <a:lnTo>
                      <a:pt x="0" y="2"/>
                    </a:lnTo>
                    <a:lnTo>
                      <a:pt x="0" y="0"/>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2" name="Freeform 702"/>
              <p:cNvSpPr>
                <a:spLocks/>
              </p:cNvSpPr>
              <p:nvPr/>
            </p:nvSpPr>
            <p:spPr bwMode="auto">
              <a:xfrm>
                <a:off x="3092" y="1406"/>
                <a:ext cx="2" cy="11"/>
              </a:xfrm>
              <a:custGeom>
                <a:avLst/>
                <a:gdLst>
                  <a:gd name="T0" fmla="*/ 0 w 1"/>
                  <a:gd name="T1" fmla="*/ 1 h 5"/>
                  <a:gd name="T2" fmla="*/ 1 w 1"/>
                  <a:gd name="T3" fmla="*/ 2 h 5"/>
                  <a:gd name="T4" fmla="*/ 1 w 1"/>
                  <a:gd name="T5" fmla="*/ 5 h 5"/>
                  <a:gd name="T6" fmla="*/ 0 w 1"/>
                  <a:gd name="T7" fmla="*/ 1 h 5"/>
                </a:gdLst>
                <a:ahLst/>
                <a:cxnLst>
                  <a:cxn ang="0">
                    <a:pos x="T0" y="T1"/>
                  </a:cxn>
                  <a:cxn ang="0">
                    <a:pos x="T2" y="T3"/>
                  </a:cxn>
                  <a:cxn ang="0">
                    <a:pos x="T4" y="T5"/>
                  </a:cxn>
                  <a:cxn ang="0">
                    <a:pos x="T6" y="T7"/>
                  </a:cxn>
                </a:cxnLst>
                <a:rect l="0" t="0" r="r" b="b"/>
                <a:pathLst>
                  <a:path w="1" h="5">
                    <a:moveTo>
                      <a:pt x="0" y="1"/>
                    </a:moveTo>
                    <a:cubicBezTo>
                      <a:pt x="0" y="1"/>
                      <a:pt x="1" y="0"/>
                      <a:pt x="1" y="2"/>
                    </a:cubicBezTo>
                    <a:cubicBezTo>
                      <a:pt x="1" y="3"/>
                      <a:pt x="1" y="5"/>
                      <a:pt x="1" y="5"/>
                    </a:cubicBezTo>
                    <a:cubicBezTo>
                      <a:pt x="0" y="4"/>
                      <a:pt x="0" y="1"/>
                      <a:pt x="0"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3" name="Freeform 703"/>
              <p:cNvSpPr>
                <a:spLocks noEditPoints="1"/>
              </p:cNvSpPr>
              <p:nvPr/>
            </p:nvSpPr>
            <p:spPr bwMode="auto">
              <a:xfrm>
                <a:off x="3092" y="1408"/>
                <a:ext cx="2" cy="9"/>
              </a:xfrm>
              <a:custGeom>
                <a:avLst/>
                <a:gdLst>
                  <a:gd name="T0" fmla="*/ 1 w 1"/>
                  <a:gd name="T1" fmla="*/ 4 h 4"/>
                  <a:gd name="T2" fmla="*/ 0 w 1"/>
                  <a:gd name="T3" fmla="*/ 2 h 4"/>
                  <a:gd name="T4" fmla="*/ 0 w 1"/>
                  <a:gd name="T5" fmla="*/ 0 h 4"/>
                  <a:gd name="T6" fmla="*/ 0 w 1"/>
                  <a:gd name="T7" fmla="*/ 0 h 4"/>
                  <a:gd name="T8" fmla="*/ 0 w 1"/>
                  <a:gd name="T9" fmla="*/ 0 h 4"/>
                  <a:gd name="T10" fmla="*/ 1 w 1"/>
                  <a:gd name="T11" fmla="*/ 0 h 4"/>
                  <a:gd name="T12" fmla="*/ 1 w 1"/>
                  <a:gd name="T13" fmla="*/ 0 h 4"/>
                  <a:gd name="T14" fmla="*/ 1 w 1"/>
                  <a:gd name="T15" fmla="*/ 2 h 4"/>
                  <a:gd name="T16" fmla="*/ 1 w 1"/>
                  <a:gd name="T17" fmla="*/ 4 h 4"/>
                  <a:gd name="T18" fmla="*/ 0 w 1"/>
                  <a:gd name="T19" fmla="*/ 0 h 4"/>
                  <a:gd name="T20" fmla="*/ 0 w 1"/>
                  <a:gd name="T21" fmla="*/ 2 h 4"/>
                  <a:gd name="T22" fmla="*/ 1 w 1"/>
                  <a:gd name="T23" fmla="*/ 4 h 4"/>
                  <a:gd name="T24" fmla="*/ 1 w 1"/>
                  <a:gd name="T25" fmla="*/ 4 h 4"/>
                  <a:gd name="T26" fmla="*/ 1 w 1"/>
                  <a:gd name="T27" fmla="*/ 3 h 4"/>
                  <a:gd name="T28" fmla="*/ 1 w 1"/>
                  <a:gd name="T29" fmla="*/ 2 h 4"/>
                  <a:gd name="T30" fmla="*/ 1 w 1"/>
                  <a:gd name="T31" fmla="*/ 1 h 4"/>
                  <a:gd name="T32" fmla="*/ 1 w 1"/>
                  <a:gd name="T33" fmla="*/ 0 h 4"/>
                  <a:gd name="T34" fmla="*/ 1 w 1"/>
                  <a:gd name="T35" fmla="*/ 0 h 4"/>
                  <a:gd name="T36" fmla="*/ 0 w 1"/>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4">
                    <a:moveTo>
                      <a:pt x="1" y="4"/>
                    </a:moveTo>
                    <a:cubicBezTo>
                      <a:pt x="0" y="4"/>
                      <a:pt x="0" y="3"/>
                      <a:pt x="0" y="2"/>
                    </a:cubicBezTo>
                    <a:cubicBezTo>
                      <a:pt x="0" y="1"/>
                      <a:pt x="0" y="0"/>
                      <a:pt x="0" y="0"/>
                    </a:cubicBezTo>
                    <a:cubicBezTo>
                      <a:pt x="0" y="0"/>
                      <a:pt x="0" y="0"/>
                      <a:pt x="0" y="0"/>
                    </a:cubicBezTo>
                    <a:cubicBezTo>
                      <a:pt x="0" y="0"/>
                      <a:pt x="0" y="0"/>
                      <a:pt x="0" y="0"/>
                    </a:cubicBezTo>
                    <a:cubicBezTo>
                      <a:pt x="0" y="0"/>
                      <a:pt x="0" y="0"/>
                      <a:pt x="1" y="0"/>
                    </a:cubicBezTo>
                    <a:cubicBezTo>
                      <a:pt x="1" y="0"/>
                      <a:pt x="1" y="0"/>
                      <a:pt x="1" y="0"/>
                    </a:cubicBezTo>
                    <a:cubicBezTo>
                      <a:pt x="1" y="1"/>
                      <a:pt x="1" y="2"/>
                      <a:pt x="1" y="2"/>
                    </a:cubicBezTo>
                    <a:cubicBezTo>
                      <a:pt x="1" y="3"/>
                      <a:pt x="1" y="4"/>
                      <a:pt x="1" y="4"/>
                    </a:cubicBezTo>
                    <a:close/>
                    <a:moveTo>
                      <a:pt x="0" y="0"/>
                    </a:moveTo>
                    <a:cubicBezTo>
                      <a:pt x="0" y="0"/>
                      <a:pt x="0" y="1"/>
                      <a:pt x="0" y="2"/>
                    </a:cubicBezTo>
                    <a:cubicBezTo>
                      <a:pt x="0" y="3"/>
                      <a:pt x="0" y="4"/>
                      <a:pt x="1" y="4"/>
                    </a:cubicBezTo>
                    <a:cubicBezTo>
                      <a:pt x="1" y="4"/>
                      <a:pt x="1" y="4"/>
                      <a:pt x="1" y="4"/>
                    </a:cubicBezTo>
                    <a:cubicBezTo>
                      <a:pt x="1" y="3"/>
                      <a:pt x="1" y="3"/>
                      <a:pt x="1" y="3"/>
                    </a:cubicBezTo>
                    <a:cubicBezTo>
                      <a:pt x="1" y="3"/>
                      <a:pt x="1" y="3"/>
                      <a:pt x="1" y="2"/>
                    </a:cubicBezTo>
                    <a:cubicBezTo>
                      <a:pt x="1" y="2"/>
                      <a:pt x="1" y="1"/>
                      <a:pt x="1" y="1"/>
                    </a:cubicBezTo>
                    <a:cubicBezTo>
                      <a:pt x="1" y="0"/>
                      <a:pt x="1" y="0"/>
                      <a:pt x="1" y="0"/>
                    </a:cubicBezTo>
                    <a:cubicBezTo>
                      <a:pt x="1" y="0"/>
                      <a:pt x="1" y="0"/>
                      <a:pt x="1" y="0"/>
                    </a:cubicBezTo>
                    <a:lnTo>
                      <a:pt x="0" y="0"/>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4" name="Freeform 704"/>
              <p:cNvSpPr>
                <a:spLocks/>
              </p:cNvSpPr>
              <p:nvPr/>
            </p:nvSpPr>
            <p:spPr bwMode="auto">
              <a:xfrm>
                <a:off x="3094" y="1410"/>
                <a:ext cx="0" cy="4"/>
              </a:xfrm>
              <a:custGeom>
                <a:avLst/>
                <a:gdLst>
                  <a:gd name="T0" fmla="*/ 0 h 4"/>
                  <a:gd name="T1" fmla="*/ 4 h 4"/>
                  <a:gd name="T2" fmla="*/ 2 h 4"/>
                  <a:gd name="T3" fmla="*/ 0 h 4"/>
                </a:gdLst>
                <a:ahLst/>
                <a:cxnLst>
                  <a:cxn ang="0">
                    <a:pos x="0" y="T0"/>
                  </a:cxn>
                  <a:cxn ang="0">
                    <a:pos x="0" y="T1"/>
                  </a:cxn>
                  <a:cxn ang="0">
                    <a:pos x="0" y="T2"/>
                  </a:cxn>
                  <a:cxn ang="0">
                    <a:pos x="0" y="T3"/>
                  </a:cxn>
                </a:cxnLst>
                <a:rect l="0" t="0" r="r" b="b"/>
                <a:pathLst>
                  <a:path h="4">
                    <a:moveTo>
                      <a:pt x="0" y="0"/>
                    </a:moveTo>
                    <a:lnTo>
                      <a:pt x="0" y="4"/>
                    </a:lnTo>
                    <a:lnTo>
                      <a:pt x="0" y="2"/>
                    </a:lnTo>
                    <a:lnTo>
                      <a:pt x="0" y="0"/>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5" name="Freeform 705"/>
              <p:cNvSpPr>
                <a:spLocks/>
              </p:cNvSpPr>
              <p:nvPr/>
            </p:nvSpPr>
            <p:spPr bwMode="auto">
              <a:xfrm>
                <a:off x="3045" y="1406"/>
                <a:ext cx="7" cy="11"/>
              </a:xfrm>
              <a:custGeom>
                <a:avLst/>
                <a:gdLst>
                  <a:gd name="T0" fmla="*/ 2 w 3"/>
                  <a:gd name="T1" fmla="*/ 2 h 5"/>
                  <a:gd name="T2" fmla="*/ 1 w 3"/>
                  <a:gd name="T3" fmla="*/ 1 h 5"/>
                  <a:gd name="T4" fmla="*/ 1 w 3"/>
                  <a:gd name="T5" fmla="*/ 5 h 5"/>
                  <a:gd name="T6" fmla="*/ 2 w 3"/>
                  <a:gd name="T7" fmla="*/ 2 h 5"/>
                </a:gdLst>
                <a:ahLst/>
                <a:cxnLst>
                  <a:cxn ang="0">
                    <a:pos x="T0" y="T1"/>
                  </a:cxn>
                  <a:cxn ang="0">
                    <a:pos x="T2" y="T3"/>
                  </a:cxn>
                  <a:cxn ang="0">
                    <a:pos x="T4" y="T5"/>
                  </a:cxn>
                  <a:cxn ang="0">
                    <a:pos x="T6" y="T7"/>
                  </a:cxn>
                </a:cxnLst>
                <a:rect l="0" t="0" r="r" b="b"/>
                <a:pathLst>
                  <a:path w="3" h="5">
                    <a:moveTo>
                      <a:pt x="2" y="2"/>
                    </a:moveTo>
                    <a:cubicBezTo>
                      <a:pt x="2" y="2"/>
                      <a:pt x="1" y="0"/>
                      <a:pt x="1" y="1"/>
                    </a:cubicBezTo>
                    <a:cubicBezTo>
                      <a:pt x="1" y="2"/>
                      <a:pt x="0" y="5"/>
                      <a:pt x="1" y="5"/>
                    </a:cubicBezTo>
                    <a:cubicBezTo>
                      <a:pt x="3" y="5"/>
                      <a:pt x="2" y="2"/>
                      <a:pt x="2"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6" name="Freeform 706"/>
              <p:cNvSpPr>
                <a:spLocks noEditPoints="1"/>
              </p:cNvSpPr>
              <p:nvPr/>
            </p:nvSpPr>
            <p:spPr bwMode="auto">
              <a:xfrm>
                <a:off x="3047" y="1408"/>
                <a:ext cx="2" cy="9"/>
              </a:xfrm>
              <a:custGeom>
                <a:avLst/>
                <a:gdLst>
                  <a:gd name="T0" fmla="*/ 0 w 1"/>
                  <a:gd name="T1" fmla="*/ 3 h 4"/>
                  <a:gd name="T2" fmla="*/ 0 w 1"/>
                  <a:gd name="T3" fmla="*/ 0 h 4"/>
                  <a:gd name="T4" fmla="*/ 0 w 1"/>
                  <a:gd name="T5" fmla="*/ 0 h 4"/>
                  <a:gd name="T6" fmla="*/ 1 w 1"/>
                  <a:gd name="T7" fmla="*/ 1 h 4"/>
                  <a:gd name="T8" fmla="*/ 1 w 1"/>
                  <a:gd name="T9" fmla="*/ 1 h 4"/>
                  <a:gd name="T10" fmla="*/ 1 w 1"/>
                  <a:gd name="T11" fmla="*/ 1 h 4"/>
                  <a:gd name="T12" fmla="*/ 1 w 1"/>
                  <a:gd name="T13" fmla="*/ 2 h 4"/>
                  <a:gd name="T14" fmla="*/ 0 w 1"/>
                  <a:gd name="T15" fmla="*/ 4 h 4"/>
                  <a:gd name="T16" fmla="*/ 0 w 1"/>
                  <a:gd name="T17" fmla="*/ 4 h 4"/>
                  <a:gd name="T18" fmla="*/ 0 w 1"/>
                  <a:gd name="T19" fmla="*/ 3 h 4"/>
                  <a:gd name="T20" fmla="*/ 0 w 1"/>
                  <a:gd name="T21" fmla="*/ 0 h 4"/>
                  <a:gd name="T22" fmla="*/ 0 w 1"/>
                  <a:gd name="T23" fmla="*/ 0 h 4"/>
                  <a:gd name="T24" fmla="*/ 0 w 1"/>
                  <a:gd name="T25" fmla="*/ 0 h 4"/>
                  <a:gd name="T26" fmla="*/ 0 w 1"/>
                  <a:gd name="T27" fmla="*/ 3 h 4"/>
                  <a:gd name="T28" fmla="*/ 0 w 1"/>
                  <a:gd name="T29" fmla="*/ 4 h 4"/>
                  <a:gd name="T30" fmla="*/ 0 w 1"/>
                  <a:gd name="T31" fmla="*/ 4 h 4"/>
                  <a:gd name="T32" fmla="*/ 1 w 1"/>
                  <a:gd name="T33" fmla="*/ 2 h 4"/>
                  <a:gd name="T34" fmla="*/ 1 w 1"/>
                  <a:gd name="T35" fmla="*/ 1 h 4"/>
                  <a:gd name="T36" fmla="*/ 1 w 1"/>
                  <a:gd name="T37" fmla="*/ 0 h 4"/>
                  <a:gd name="T38" fmla="*/ 0 w 1"/>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4">
                    <a:moveTo>
                      <a:pt x="0" y="3"/>
                    </a:moveTo>
                    <a:cubicBezTo>
                      <a:pt x="0" y="2"/>
                      <a:pt x="0" y="1"/>
                      <a:pt x="0" y="0"/>
                    </a:cubicBezTo>
                    <a:cubicBezTo>
                      <a:pt x="0" y="0"/>
                      <a:pt x="0" y="0"/>
                      <a:pt x="0" y="0"/>
                    </a:cubicBezTo>
                    <a:cubicBezTo>
                      <a:pt x="1" y="0"/>
                      <a:pt x="1" y="1"/>
                      <a:pt x="1" y="1"/>
                    </a:cubicBezTo>
                    <a:cubicBezTo>
                      <a:pt x="1" y="1"/>
                      <a:pt x="1" y="1"/>
                      <a:pt x="1" y="1"/>
                    </a:cubicBezTo>
                    <a:cubicBezTo>
                      <a:pt x="1" y="1"/>
                      <a:pt x="1" y="1"/>
                      <a:pt x="1" y="1"/>
                    </a:cubicBezTo>
                    <a:cubicBezTo>
                      <a:pt x="1" y="1"/>
                      <a:pt x="1" y="1"/>
                      <a:pt x="1" y="2"/>
                    </a:cubicBezTo>
                    <a:cubicBezTo>
                      <a:pt x="1" y="3"/>
                      <a:pt x="1" y="4"/>
                      <a:pt x="0" y="4"/>
                    </a:cubicBezTo>
                    <a:cubicBezTo>
                      <a:pt x="0" y="4"/>
                      <a:pt x="0" y="4"/>
                      <a:pt x="0" y="4"/>
                    </a:cubicBezTo>
                    <a:cubicBezTo>
                      <a:pt x="0" y="4"/>
                      <a:pt x="0" y="3"/>
                      <a:pt x="0" y="3"/>
                    </a:cubicBezTo>
                    <a:close/>
                    <a:moveTo>
                      <a:pt x="0" y="0"/>
                    </a:moveTo>
                    <a:cubicBezTo>
                      <a:pt x="0" y="0"/>
                      <a:pt x="0" y="0"/>
                      <a:pt x="0" y="0"/>
                    </a:cubicBezTo>
                    <a:cubicBezTo>
                      <a:pt x="0" y="0"/>
                      <a:pt x="0" y="0"/>
                      <a:pt x="0" y="0"/>
                    </a:cubicBezTo>
                    <a:cubicBezTo>
                      <a:pt x="0" y="1"/>
                      <a:pt x="0" y="2"/>
                      <a:pt x="0" y="3"/>
                    </a:cubicBezTo>
                    <a:cubicBezTo>
                      <a:pt x="0" y="3"/>
                      <a:pt x="0" y="4"/>
                      <a:pt x="0" y="4"/>
                    </a:cubicBezTo>
                    <a:cubicBezTo>
                      <a:pt x="0" y="4"/>
                      <a:pt x="0" y="4"/>
                      <a:pt x="0" y="4"/>
                    </a:cubicBezTo>
                    <a:cubicBezTo>
                      <a:pt x="1" y="4"/>
                      <a:pt x="1" y="3"/>
                      <a:pt x="1" y="2"/>
                    </a:cubicBezTo>
                    <a:cubicBezTo>
                      <a:pt x="1" y="2"/>
                      <a:pt x="1" y="1"/>
                      <a:pt x="1" y="1"/>
                    </a:cubicBezTo>
                    <a:cubicBezTo>
                      <a:pt x="1" y="0"/>
                      <a:pt x="1" y="0"/>
                      <a:pt x="1" y="0"/>
                    </a:cubicBezTo>
                    <a:cubicBezTo>
                      <a:pt x="0" y="0"/>
                      <a:pt x="0" y="0"/>
                      <a:pt x="0"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7" name="Freeform 707"/>
              <p:cNvSpPr>
                <a:spLocks/>
              </p:cNvSpPr>
              <p:nvPr/>
            </p:nvSpPr>
            <p:spPr bwMode="auto">
              <a:xfrm>
                <a:off x="3047" y="1408"/>
                <a:ext cx="2" cy="6"/>
              </a:xfrm>
              <a:custGeom>
                <a:avLst/>
                <a:gdLst>
                  <a:gd name="T0" fmla="*/ 0 w 1"/>
                  <a:gd name="T1" fmla="*/ 1 h 3"/>
                  <a:gd name="T2" fmla="*/ 0 w 1"/>
                  <a:gd name="T3" fmla="*/ 3 h 3"/>
                  <a:gd name="T4" fmla="*/ 1 w 1"/>
                  <a:gd name="T5" fmla="*/ 2 h 3"/>
                  <a:gd name="T6" fmla="*/ 1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2"/>
                      <a:pt x="1" y="2"/>
                      <a:pt x="1" y="2"/>
                    </a:cubicBezTo>
                    <a:cubicBezTo>
                      <a:pt x="1" y="2"/>
                      <a:pt x="1" y="2"/>
                      <a:pt x="1" y="1"/>
                    </a:cubicBezTo>
                    <a:cubicBezTo>
                      <a:pt x="1"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8" name="Freeform 708"/>
              <p:cNvSpPr>
                <a:spLocks/>
              </p:cNvSpPr>
              <p:nvPr/>
            </p:nvSpPr>
            <p:spPr bwMode="auto">
              <a:xfrm>
                <a:off x="3088" y="1406"/>
                <a:ext cx="6" cy="11"/>
              </a:xfrm>
              <a:custGeom>
                <a:avLst/>
                <a:gdLst>
                  <a:gd name="T0" fmla="*/ 1 w 3"/>
                  <a:gd name="T1" fmla="*/ 2 h 5"/>
                  <a:gd name="T2" fmla="*/ 2 w 3"/>
                  <a:gd name="T3" fmla="*/ 1 h 5"/>
                  <a:gd name="T4" fmla="*/ 2 w 3"/>
                  <a:gd name="T5" fmla="*/ 5 h 5"/>
                  <a:gd name="T6" fmla="*/ 1 w 3"/>
                  <a:gd name="T7" fmla="*/ 2 h 5"/>
                </a:gdLst>
                <a:ahLst/>
                <a:cxnLst>
                  <a:cxn ang="0">
                    <a:pos x="T0" y="T1"/>
                  </a:cxn>
                  <a:cxn ang="0">
                    <a:pos x="T2" y="T3"/>
                  </a:cxn>
                  <a:cxn ang="0">
                    <a:pos x="T4" y="T5"/>
                  </a:cxn>
                  <a:cxn ang="0">
                    <a:pos x="T6" y="T7"/>
                  </a:cxn>
                </a:cxnLst>
                <a:rect l="0" t="0" r="r" b="b"/>
                <a:pathLst>
                  <a:path w="3" h="5">
                    <a:moveTo>
                      <a:pt x="1" y="2"/>
                    </a:moveTo>
                    <a:cubicBezTo>
                      <a:pt x="1" y="2"/>
                      <a:pt x="2" y="0"/>
                      <a:pt x="2" y="1"/>
                    </a:cubicBezTo>
                    <a:cubicBezTo>
                      <a:pt x="2" y="2"/>
                      <a:pt x="3" y="5"/>
                      <a:pt x="2" y="5"/>
                    </a:cubicBezTo>
                    <a:cubicBezTo>
                      <a:pt x="0" y="5"/>
                      <a:pt x="1" y="2"/>
                      <a:pt x="1"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9" name="Freeform 709"/>
              <p:cNvSpPr>
                <a:spLocks noEditPoints="1"/>
              </p:cNvSpPr>
              <p:nvPr/>
            </p:nvSpPr>
            <p:spPr bwMode="auto">
              <a:xfrm>
                <a:off x="3090" y="1408"/>
                <a:ext cx="2" cy="9"/>
              </a:xfrm>
              <a:custGeom>
                <a:avLst/>
                <a:gdLst>
                  <a:gd name="T0" fmla="*/ 1 w 1"/>
                  <a:gd name="T1" fmla="*/ 4 h 4"/>
                  <a:gd name="T2" fmla="*/ 0 w 1"/>
                  <a:gd name="T3" fmla="*/ 2 h 4"/>
                  <a:gd name="T4" fmla="*/ 0 w 1"/>
                  <a:gd name="T5" fmla="*/ 1 h 4"/>
                  <a:gd name="T6" fmla="*/ 0 w 1"/>
                  <a:gd name="T7" fmla="*/ 1 h 4"/>
                  <a:gd name="T8" fmla="*/ 0 w 1"/>
                  <a:gd name="T9" fmla="*/ 1 h 4"/>
                  <a:gd name="T10" fmla="*/ 1 w 1"/>
                  <a:gd name="T11" fmla="*/ 0 h 4"/>
                  <a:gd name="T12" fmla="*/ 1 w 1"/>
                  <a:gd name="T13" fmla="*/ 0 h 4"/>
                  <a:gd name="T14" fmla="*/ 1 w 1"/>
                  <a:gd name="T15" fmla="*/ 3 h 4"/>
                  <a:gd name="T16" fmla="*/ 1 w 1"/>
                  <a:gd name="T17" fmla="*/ 4 h 4"/>
                  <a:gd name="T18" fmla="*/ 0 w 1"/>
                  <a:gd name="T19" fmla="*/ 2 h 4"/>
                  <a:gd name="T20" fmla="*/ 1 w 1"/>
                  <a:gd name="T21" fmla="*/ 4 h 4"/>
                  <a:gd name="T22" fmla="*/ 1 w 1"/>
                  <a:gd name="T23" fmla="*/ 4 h 4"/>
                  <a:gd name="T24" fmla="*/ 1 w 1"/>
                  <a:gd name="T25" fmla="*/ 3 h 4"/>
                  <a:gd name="T26" fmla="*/ 1 w 1"/>
                  <a:gd name="T27" fmla="*/ 0 h 4"/>
                  <a:gd name="T28" fmla="*/ 1 w 1"/>
                  <a:gd name="T29" fmla="*/ 0 h 4"/>
                  <a:gd name="T30" fmla="*/ 0 w 1"/>
                  <a:gd name="T31" fmla="*/ 1 h 4"/>
                  <a:gd name="T32" fmla="*/ 0 w 1"/>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4"/>
                    </a:moveTo>
                    <a:cubicBezTo>
                      <a:pt x="0" y="4"/>
                      <a:pt x="0" y="3"/>
                      <a:pt x="0" y="2"/>
                    </a:cubicBezTo>
                    <a:cubicBezTo>
                      <a:pt x="0" y="1"/>
                      <a:pt x="0" y="1"/>
                      <a:pt x="0" y="1"/>
                    </a:cubicBezTo>
                    <a:cubicBezTo>
                      <a:pt x="0" y="1"/>
                      <a:pt x="0" y="1"/>
                      <a:pt x="0" y="1"/>
                    </a:cubicBezTo>
                    <a:cubicBezTo>
                      <a:pt x="0" y="1"/>
                      <a:pt x="0" y="1"/>
                      <a:pt x="0" y="1"/>
                    </a:cubicBezTo>
                    <a:cubicBezTo>
                      <a:pt x="0" y="1"/>
                      <a:pt x="0" y="0"/>
                      <a:pt x="1" y="0"/>
                    </a:cubicBezTo>
                    <a:cubicBezTo>
                      <a:pt x="1" y="0"/>
                      <a:pt x="1" y="0"/>
                      <a:pt x="1" y="0"/>
                    </a:cubicBezTo>
                    <a:cubicBezTo>
                      <a:pt x="1" y="1"/>
                      <a:pt x="1" y="2"/>
                      <a:pt x="1" y="3"/>
                    </a:cubicBezTo>
                    <a:cubicBezTo>
                      <a:pt x="1" y="4"/>
                      <a:pt x="1" y="4"/>
                      <a:pt x="1" y="4"/>
                    </a:cubicBezTo>
                    <a:close/>
                    <a:moveTo>
                      <a:pt x="0" y="2"/>
                    </a:moveTo>
                    <a:cubicBezTo>
                      <a:pt x="0" y="3"/>
                      <a:pt x="0" y="4"/>
                      <a:pt x="1" y="4"/>
                    </a:cubicBezTo>
                    <a:cubicBezTo>
                      <a:pt x="1" y="4"/>
                      <a:pt x="1" y="4"/>
                      <a:pt x="1" y="4"/>
                    </a:cubicBezTo>
                    <a:cubicBezTo>
                      <a:pt x="1" y="4"/>
                      <a:pt x="1" y="4"/>
                      <a:pt x="1" y="3"/>
                    </a:cubicBezTo>
                    <a:cubicBezTo>
                      <a:pt x="1" y="2"/>
                      <a:pt x="1" y="1"/>
                      <a:pt x="1" y="0"/>
                    </a:cubicBezTo>
                    <a:cubicBezTo>
                      <a:pt x="1" y="0"/>
                      <a:pt x="1" y="0"/>
                      <a:pt x="1" y="0"/>
                    </a:cubicBezTo>
                    <a:cubicBezTo>
                      <a:pt x="0" y="1"/>
                      <a:pt x="0" y="1"/>
                      <a:pt x="0" y="1"/>
                    </a:cubicBezTo>
                    <a:cubicBezTo>
                      <a:pt x="0" y="1"/>
                      <a:pt x="0"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0" name="Freeform 710"/>
              <p:cNvSpPr>
                <a:spLocks/>
              </p:cNvSpPr>
              <p:nvPr/>
            </p:nvSpPr>
            <p:spPr bwMode="auto">
              <a:xfrm>
                <a:off x="3090" y="1408"/>
                <a:ext cx="2" cy="6"/>
              </a:xfrm>
              <a:custGeom>
                <a:avLst/>
                <a:gdLst>
                  <a:gd name="T0" fmla="*/ 1 w 1"/>
                  <a:gd name="T1" fmla="*/ 1 h 3"/>
                  <a:gd name="T2" fmla="*/ 1 w 1"/>
                  <a:gd name="T3" fmla="*/ 3 h 3"/>
                  <a:gd name="T4" fmla="*/ 0 w 1"/>
                  <a:gd name="T5" fmla="*/ 2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3"/>
                      <a:pt x="1" y="3"/>
                      <a:pt x="1" y="3"/>
                    </a:cubicBezTo>
                    <a:cubicBezTo>
                      <a:pt x="0" y="2"/>
                      <a:pt x="0" y="2"/>
                      <a:pt x="0" y="2"/>
                    </a:cubicBezTo>
                    <a:cubicBezTo>
                      <a:pt x="0" y="2"/>
                      <a:pt x="0" y="2"/>
                      <a:pt x="0" y="1"/>
                    </a:cubicBezTo>
                    <a:cubicBezTo>
                      <a:pt x="0" y="1"/>
                      <a:pt x="1"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1" name="Freeform 711"/>
              <p:cNvSpPr>
                <a:spLocks/>
              </p:cNvSpPr>
              <p:nvPr/>
            </p:nvSpPr>
            <p:spPr bwMode="auto">
              <a:xfrm>
                <a:off x="3049" y="1408"/>
                <a:ext cx="5" cy="11"/>
              </a:xfrm>
              <a:custGeom>
                <a:avLst/>
                <a:gdLst>
                  <a:gd name="T0" fmla="*/ 2 w 2"/>
                  <a:gd name="T1" fmla="*/ 1 h 5"/>
                  <a:gd name="T2" fmla="*/ 1 w 2"/>
                  <a:gd name="T3" fmla="*/ 0 h 5"/>
                  <a:gd name="T4" fmla="*/ 0 w 2"/>
                  <a:gd name="T5" fmla="*/ 3 h 5"/>
                  <a:gd name="T6" fmla="*/ 1 w 2"/>
                  <a:gd name="T7" fmla="*/ 4 h 5"/>
                  <a:gd name="T8" fmla="*/ 2 w 2"/>
                  <a:gd name="T9" fmla="*/ 1 h 5"/>
                </a:gdLst>
                <a:ahLst/>
                <a:cxnLst>
                  <a:cxn ang="0">
                    <a:pos x="T0" y="T1"/>
                  </a:cxn>
                  <a:cxn ang="0">
                    <a:pos x="T2" y="T3"/>
                  </a:cxn>
                  <a:cxn ang="0">
                    <a:pos x="T4" y="T5"/>
                  </a:cxn>
                  <a:cxn ang="0">
                    <a:pos x="T6" y="T7"/>
                  </a:cxn>
                  <a:cxn ang="0">
                    <a:pos x="T8" y="T9"/>
                  </a:cxn>
                </a:cxnLst>
                <a:rect l="0" t="0" r="r" b="b"/>
                <a:pathLst>
                  <a:path w="2" h="5">
                    <a:moveTo>
                      <a:pt x="2" y="1"/>
                    </a:moveTo>
                    <a:cubicBezTo>
                      <a:pt x="2" y="0"/>
                      <a:pt x="1" y="0"/>
                      <a:pt x="1" y="0"/>
                    </a:cubicBezTo>
                    <a:cubicBezTo>
                      <a:pt x="1" y="1"/>
                      <a:pt x="0" y="2"/>
                      <a:pt x="0" y="3"/>
                    </a:cubicBezTo>
                    <a:cubicBezTo>
                      <a:pt x="0" y="5"/>
                      <a:pt x="1" y="5"/>
                      <a:pt x="1" y="4"/>
                    </a:cubicBezTo>
                    <a:cubicBezTo>
                      <a:pt x="2" y="4"/>
                      <a:pt x="2" y="2"/>
                      <a:pt x="2"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2" name="Freeform 712"/>
              <p:cNvSpPr>
                <a:spLocks noEditPoints="1"/>
              </p:cNvSpPr>
              <p:nvPr/>
            </p:nvSpPr>
            <p:spPr bwMode="auto">
              <a:xfrm>
                <a:off x="3049" y="1408"/>
                <a:ext cx="5" cy="11"/>
              </a:xfrm>
              <a:custGeom>
                <a:avLst/>
                <a:gdLst>
                  <a:gd name="T0" fmla="*/ 0 w 2"/>
                  <a:gd name="T1" fmla="*/ 4 h 5"/>
                  <a:gd name="T2" fmla="*/ 0 w 2"/>
                  <a:gd name="T3" fmla="*/ 3 h 5"/>
                  <a:gd name="T4" fmla="*/ 1 w 2"/>
                  <a:gd name="T5" fmla="*/ 0 h 5"/>
                  <a:gd name="T6" fmla="*/ 1 w 2"/>
                  <a:gd name="T7" fmla="*/ 0 h 5"/>
                  <a:gd name="T8" fmla="*/ 2 w 2"/>
                  <a:gd name="T9" fmla="*/ 1 h 5"/>
                  <a:gd name="T10" fmla="*/ 2 w 2"/>
                  <a:gd name="T11" fmla="*/ 1 h 5"/>
                  <a:gd name="T12" fmla="*/ 2 w 2"/>
                  <a:gd name="T13" fmla="*/ 1 h 5"/>
                  <a:gd name="T14" fmla="*/ 2 w 2"/>
                  <a:gd name="T15" fmla="*/ 2 h 5"/>
                  <a:gd name="T16" fmla="*/ 2 w 2"/>
                  <a:gd name="T17" fmla="*/ 4 h 5"/>
                  <a:gd name="T18" fmla="*/ 1 w 2"/>
                  <a:gd name="T19" fmla="*/ 5 h 5"/>
                  <a:gd name="T20" fmla="*/ 0 w 2"/>
                  <a:gd name="T21" fmla="*/ 4 h 5"/>
                  <a:gd name="T22" fmla="*/ 1 w 2"/>
                  <a:gd name="T23" fmla="*/ 0 h 5"/>
                  <a:gd name="T24" fmla="*/ 1 w 2"/>
                  <a:gd name="T25" fmla="*/ 0 h 5"/>
                  <a:gd name="T26" fmla="*/ 0 w 2"/>
                  <a:gd name="T27" fmla="*/ 3 h 5"/>
                  <a:gd name="T28" fmla="*/ 0 w 2"/>
                  <a:gd name="T29" fmla="*/ 4 h 5"/>
                  <a:gd name="T30" fmla="*/ 1 w 2"/>
                  <a:gd name="T31" fmla="*/ 4 h 5"/>
                  <a:gd name="T32" fmla="*/ 1 w 2"/>
                  <a:gd name="T33" fmla="*/ 4 h 5"/>
                  <a:gd name="T34" fmla="*/ 2 w 2"/>
                  <a:gd name="T35" fmla="*/ 2 h 5"/>
                  <a:gd name="T36" fmla="*/ 2 w 2"/>
                  <a:gd name="T37" fmla="*/ 1 h 5"/>
                  <a:gd name="T38" fmla="*/ 1 w 2"/>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5">
                    <a:moveTo>
                      <a:pt x="0" y="4"/>
                    </a:moveTo>
                    <a:cubicBezTo>
                      <a:pt x="0" y="3"/>
                      <a:pt x="0" y="3"/>
                      <a:pt x="0" y="3"/>
                    </a:cubicBezTo>
                    <a:cubicBezTo>
                      <a:pt x="0" y="2"/>
                      <a:pt x="0" y="1"/>
                      <a:pt x="1" y="0"/>
                    </a:cubicBezTo>
                    <a:cubicBezTo>
                      <a:pt x="1" y="0"/>
                      <a:pt x="1" y="0"/>
                      <a:pt x="1" y="0"/>
                    </a:cubicBezTo>
                    <a:cubicBezTo>
                      <a:pt x="2" y="0"/>
                      <a:pt x="2" y="0"/>
                      <a:pt x="2" y="1"/>
                    </a:cubicBezTo>
                    <a:cubicBezTo>
                      <a:pt x="2" y="1"/>
                      <a:pt x="2" y="1"/>
                      <a:pt x="2" y="1"/>
                    </a:cubicBezTo>
                    <a:cubicBezTo>
                      <a:pt x="2" y="1"/>
                      <a:pt x="2" y="1"/>
                      <a:pt x="2" y="1"/>
                    </a:cubicBezTo>
                    <a:cubicBezTo>
                      <a:pt x="2" y="2"/>
                      <a:pt x="2" y="2"/>
                      <a:pt x="2" y="2"/>
                    </a:cubicBezTo>
                    <a:cubicBezTo>
                      <a:pt x="2" y="3"/>
                      <a:pt x="2" y="4"/>
                      <a:pt x="2" y="4"/>
                    </a:cubicBezTo>
                    <a:cubicBezTo>
                      <a:pt x="1" y="5"/>
                      <a:pt x="1" y="5"/>
                      <a:pt x="1" y="5"/>
                    </a:cubicBezTo>
                    <a:cubicBezTo>
                      <a:pt x="0" y="5"/>
                      <a:pt x="0" y="4"/>
                      <a:pt x="0" y="4"/>
                    </a:cubicBezTo>
                    <a:close/>
                    <a:moveTo>
                      <a:pt x="1" y="0"/>
                    </a:moveTo>
                    <a:cubicBezTo>
                      <a:pt x="1" y="0"/>
                      <a:pt x="1" y="0"/>
                      <a:pt x="1" y="0"/>
                    </a:cubicBezTo>
                    <a:cubicBezTo>
                      <a:pt x="1" y="1"/>
                      <a:pt x="0" y="2"/>
                      <a:pt x="0" y="3"/>
                    </a:cubicBezTo>
                    <a:cubicBezTo>
                      <a:pt x="0" y="4"/>
                      <a:pt x="0" y="4"/>
                      <a:pt x="0" y="4"/>
                    </a:cubicBezTo>
                    <a:cubicBezTo>
                      <a:pt x="0" y="4"/>
                      <a:pt x="0" y="4"/>
                      <a:pt x="1" y="4"/>
                    </a:cubicBezTo>
                    <a:cubicBezTo>
                      <a:pt x="1" y="4"/>
                      <a:pt x="1" y="4"/>
                      <a:pt x="1" y="4"/>
                    </a:cubicBezTo>
                    <a:cubicBezTo>
                      <a:pt x="2" y="4"/>
                      <a:pt x="2" y="3"/>
                      <a:pt x="2" y="2"/>
                    </a:cubicBezTo>
                    <a:cubicBezTo>
                      <a:pt x="2" y="1"/>
                      <a:pt x="2" y="1"/>
                      <a:pt x="2" y="1"/>
                    </a:cubicBezTo>
                    <a:cubicBezTo>
                      <a:pt x="2" y="1"/>
                      <a:pt x="1" y="0"/>
                      <a:pt x="1"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3" name="Freeform 713"/>
              <p:cNvSpPr>
                <a:spLocks/>
              </p:cNvSpPr>
              <p:nvPr/>
            </p:nvSpPr>
            <p:spPr bwMode="auto">
              <a:xfrm>
                <a:off x="3049" y="1410"/>
                <a:ext cx="3" cy="7"/>
              </a:xfrm>
              <a:custGeom>
                <a:avLst/>
                <a:gdLst>
                  <a:gd name="T0" fmla="*/ 1 w 1"/>
                  <a:gd name="T1" fmla="*/ 0 h 3"/>
                  <a:gd name="T2" fmla="*/ 1 w 1"/>
                  <a:gd name="T3" fmla="*/ 3 h 3"/>
                  <a:gd name="T4" fmla="*/ 1 w 1"/>
                  <a:gd name="T5" fmla="*/ 2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0"/>
                      <a:pt x="0" y="2"/>
                      <a:pt x="1" y="3"/>
                    </a:cubicBezTo>
                    <a:cubicBezTo>
                      <a:pt x="1" y="3"/>
                      <a:pt x="1" y="3"/>
                      <a:pt x="1" y="2"/>
                    </a:cubicBezTo>
                    <a:cubicBezTo>
                      <a:pt x="1" y="2"/>
                      <a:pt x="1" y="1"/>
                      <a:pt x="1" y="1"/>
                    </a:cubicBezTo>
                    <a:cubicBezTo>
                      <a:pt x="1" y="1"/>
                      <a:pt x="1"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4" name="Freeform 714"/>
              <p:cNvSpPr>
                <a:spLocks/>
              </p:cNvSpPr>
              <p:nvPr/>
            </p:nvSpPr>
            <p:spPr bwMode="auto">
              <a:xfrm>
                <a:off x="3086" y="1408"/>
                <a:ext cx="4" cy="11"/>
              </a:xfrm>
              <a:custGeom>
                <a:avLst/>
                <a:gdLst>
                  <a:gd name="T0" fmla="*/ 0 w 2"/>
                  <a:gd name="T1" fmla="*/ 1 h 5"/>
                  <a:gd name="T2" fmla="*/ 1 w 2"/>
                  <a:gd name="T3" fmla="*/ 0 h 5"/>
                  <a:gd name="T4" fmla="*/ 2 w 2"/>
                  <a:gd name="T5" fmla="*/ 4 h 5"/>
                  <a:gd name="T6" fmla="*/ 0 w 2"/>
                  <a:gd name="T7" fmla="*/ 4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0" y="0"/>
                      <a:pt x="1" y="0"/>
                      <a:pt x="1" y="0"/>
                    </a:cubicBezTo>
                    <a:cubicBezTo>
                      <a:pt x="1" y="1"/>
                      <a:pt x="2" y="2"/>
                      <a:pt x="2" y="4"/>
                    </a:cubicBezTo>
                    <a:cubicBezTo>
                      <a:pt x="2" y="5"/>
                      <a:pt x="1" y="5"/>
                      <a:pt x="0" y="4"/>
                    </a:cubicBezTo>
                    <a:cubicBezTo>
                      <a:pt x="0" y="4"/>
                      <a:pt x="0" y="2"/>
                      <a:pt x="0"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5" name="Freeform 715"/>
              <p:cNvSpPr>
                <a:spLocks noEditPoints="1"/>
              </p:cNvSpPr>
              <p:nvPr/>
            </p:nvSpPr>
            <p:spPr bwMode="auto">
              <a:xfrm>
                <a:off x="3086" y="1408"/>
                <a:ext cx="4" cy="11"/>
              </a:xfrm>
              <a:custGeom>
                <a:avLst/>
                <a:gdLst>
                  <a:gd name="T0" fmla="*/ 0 w 2"/>
                  <a:gd name="T1" fmla="*/ 4 h 5"/>
                  <a:gd name="T2" fmla="*/ 0 w 2"/>
                  <a:gd name="T3" fmla="*/ 2 h 5"/>
                  <a:gd name="T4" fmla="*/ 0 w 2"/>
                  <a:gd name="T5" fmla="*/ 1 h 5"/>
                  <a:gd name="T6" fmla="*/ 1 w 2"/>
                  <a:gd name="T7" fmla="*/ 0 h 5"/>
                  <a:gd name="T8" fmla="*/ 1 w 2"/>
                  <a:gd name="T9" fmla="*/ 0 h 5"/>
                  <a:gd name="T10" fmla="*/ 2 w 2"/>
                  <a:gd name="T11" fmla="*/ 3 h 5"/>
                  <a:gd name="T12" fmla="*/ 2 w 2"/>
                  <a:gd name="T13" fmla="*/ 4 h 5"/>
                  <a:gd name="T14" fmla="*/ 1 w 2"/>
                  <a:gd name="T15" fmla="*/ 5 h 5"/>
                  <a:gd name="T16" fmla="*/ 0 w 2"/>
                  <a:gd name="T17" fmla="*/ 4 h 5"/>
                  <a:gd name="T18" fmla="*/ 0 w 2"/>
                  <a:gd name="T19" fmla="*/ 2 h 5"/>
                  <a:gd name="T20" fmla="*/ 1 w 2"/>
                  <a:gd name="T21" fmla="*/ 4 h 5"/>
                  <a:gd name="T22" fmla="*/ 1 w 2"/>
                  <a:gd name="T23" fmla="*/ 4 h 5"/>
                  <a:gd name="T24" fmla="*/ 2 w 2"/>
                  <a:gd name="T25" fmla="*/ 4 h 5"/>
                  <a:gd name="T26" fmla="*/ 2 w 2"/>
                  <a:gd name="T27" fmla="*/ 4 h 5"/>
                  <a:gd name="T28" fmla="*/ 1 w 2"/>
                  <a:gd name="T29" fmla="*/ 0 h 5"/>
                  <a:gd name="T30" fmla="*/ 1 w 2"/>
                  <a:gd name="T31" fmla="*/ 0 h 5"/>
                  <a:gd name="T32" fmla="*/ 0 w 2"/>
                  <a:gd name="T33" fmla="*/ 1 h 5"/>
                  <a:gd name="T34" fmla="*/ 0 w 2"/>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0" y="4"/>
                    </a:moveTo>
                    <a:cubicBezTo>
                      <a:pt x="0" y="4"/>
                      <a:pt x="0" y="3"/>
                      <a:pt x="0" y="2"/>
                    </a:cubicBezTo>
                    <a:cubicBezTo>
                      <a:pt x="0" y="1"/>
                      <a:pt x="0" y="1"/>
                      <a:pt x="0" y="1"/>
                    </a:cubicBezTo>
                    <a:cubicBezTo>
                      <a:pt x="0" y="1"/>
                      <a:pt x="0" y="0"/>
                      <a:pt x="1" y="0"/>
                    </a:cubicBezTo>
                    <a:cubicBezTo>
                      <a:pt x="1" y="0"/>
                      <a:pt x="1" y="0"/>
                      <a:pt x="1" y="0"/>
                    </a:cubicBezTo>
                    <a:cubicBezTo>
                      <a:pt x="2" y="1"/>
                      <a:pt x="2" y="2"/>
                      <a:pt x="2" y="3"/>
                    </a:cubicBezTo>
                    <a:cubicBezTo>
                      <a:pt x="2" y="4"/>
                      <a:pt x="2" y="4"/>
                      <a:pt x="2" y="4"/>
                    </a:cubicBezTo>
                    <a:cubicBezTo>
                      <a:pt x="2" y="4"/>
                      <a:pt x="2" y="5"/>
                      <a:pt x="1" y="5"/>
                    </a:cubicBezTo>
                    <a:lnTo>
                      <a:pt x="0" y="4"/>
                    </a:lnTo>
                    <a:close/>
                    <a:moveTo>
                      <a:pt x="0" y="2"/>
                    </a:moveTo>
                    <a:cubicBezTo>
                      <a:pt x="0" y="3"/>
                      <a:pt x="0" y="4"/>
                      <a:pt x="1" y="4"/>
                    </a:cubicBezTo>
                    <a:cubicBezTo>
                      <a:pt x="1" y="4"/>
                      <a:pt x="1" y="4"/>
                      <a:pt x="1" y="4"/>
                    </a:cubicBezTo>
                    <a:cubicBezTo>
                      <a:pt x="1" y="4"/>
                      <a:pt x="2" y="4"/>
                      <a:pt x="2" y="4"/>
                    </a:cubicBezTo>
                    <a:cubicBezTo>
                      <a:pt x="2" y="4"/>
                      <a:pt x="2" y="4"/>
                      <a:pt x="2" y="4"/>
                    </a:cubicBezTo>
                    <a:cubicBezTo>
                      <a:pt x="2" y="2"/>
                      <a:pt x="1" y="1"/>
                      <a:pt x="1" y="0"/>
                    </a:cubicBezTo>
                    <a:cubicBezTo>
                      <a:pt x="1" y="0"/>
                      <a:pt x="1" y="0"/>
                      <a:pt x="1" y="0"/>
                    </a:cubicBezTo>
                    <a:cubicBezTo>
                      <a:pt x="1" y="0"/>
                      <a:pt x="0" y="1"/>
                      <a:pt x="0" y="1"/>
                    </a:cubicBezTo>
                    <a:lnTo>
                      <a:pt x="0" y="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6" name="Freeform 716"/>
              <p:cNvSpPr>
                <a:spLocks/>
              </p:cNvSpPr>
              <p:nvPr/>
            </p:nvSpPr>
            <p:spPr bwMode="auto">
              <a:xfrm>
                <a:off x="3088" y="1410"/>
                <a:ext cx="2" cy="7"/>
              </a:xfrm>
              <a:custGeom>
                <a:avLst/>
                <a:gdLst>
                  <a:gd name="T0" fmla="*/ 0 w 1"/>
                  <a:gd name="T1" fmla="*/ 0 h 3"/>
                  <a:gd name="T2" fmla="*/ 0 w 1"/>
                  <a:gd name="T3" fmla="*/ 3 h 3"/>
                  <a:gd name="T4" fmla="*/ 0 w 1"/>
                  <a:gd name="T5" fmla="*/ 2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1" y="2"/>
                      <a:pt x="0" y="3"/>
                    </a:cubicBezTo>
                    <a:cubicBezTo>
                      <a:pt x="0" y="3"/>
                      <a:pt x="0" y="3"/>
                      <a:pt x="0" y="2"/>
                    </a:cubicBezTo>
                    <a:cubicBezTo>
                      <a:pt x="0" y="2"/>
                      <a:pt x="0" y="1"/>
                      <a:pt x="0" y="1"/>
                    </a:cubicBezTo>
                    <a:cubicBezTo>
                      <a:pt x="0" y="1"/>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7" name="Freeform 717"/>
              <p:cNvSpPr>
                <a:spLocks/>
              </p:cNvSpPr>
              <p:nvPr/>
            </p:nvSpPr>
            <p:spPr bwMode="auto">
              <a:xfrm>
                <a:off x="3052" y="1408"/>
                <a:ext cx="6" cy="13"/>
              </a:xfrm>
              <a:custGeom>
                <a:avLst/>
                <a:gdLst>
                  <a:gd name="T0" fmla="*/ 3 w 3"/>
                  <a:gd name="T1" fmla="*/ 2 h 6"/>
                  <a:gd name="T2" fmla="*/ 2 w 3"/>
                  <a:gd name="T3" fmla="*/ 0 h 6"/>
                  <a:gd name="T4" fmla="*/ 1 w 3"/>
                  <a:gd name="T5" fmla="*/ 4 h 6"/>
                  <a:gd name="T6" fmla="*/ 2 w 3"/>
                  <a:gd name="T7" fmla="*/ 5 h 6"/>
                  <a:gd name="T8" fmla="*/ 3 w 3"/>
                  <a:gd name="T9" fmla="*/ 2 h 6"/>
                </a:gdLst>
                <a:ahLst/>
                <a:cxnLst>
                  <a:cxn ang="0">
                    <a:pos x="T0" y="T1"/>
                  </a:cxn>
                  <a:cxn ang="0">
                    <a:pos x="T2" y="T3"/>
                  </a:cxn>
                  <a:cxn ang="0">
                    <a:pos x="T4" y="T5"/>
                  </a:cxn>
                  <a:cxn ang="0">
                    <a:pos x="T6" y="T7"/>
                  </a:cxn>
                  <a:cxn ang="0">
                    <a:pos x="T8" y="T9"/>
                  </a:cxn>
                </a:cxnLst>
                <a:rect l="0" t="0" r="r" b="b"/>
                <a:pathLst>
                  <a:path w="3" h="6">
                    <a:moveTo>
                      <a:pt x="3" y="2"/>
                    </a:moveTo>
                    <a:cubicBezTo>
                      <a:pt x="3" y="2"/>
                      <a:pt x="3" y="0"/>
                      <a:pt x="2" y="0"/>
                    </a:cubicBezTo>
                    <a:cubicBezTo>
                      <a:pt x="1" y="0"/>
                      <a:pt x="0" y="3"/>
                      <a:pt x="1" y="4"/>
                    </a:cubicBezTo>
                    <a:cubicBezTo>
                      <a:pt x="1" y="6"/>
                      <a:pt x="2" y="5"/>
                      <a:pt x="2" y="5"/>
                    </a:cubicBezTo>
                    <a:cubicBezTo>
                      <a:pt x="3" y="5"/>
                      <a:pt x="3" y="2"/>
                      <a:pt x="3"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8" name="Freeform 718"/>
              <p:cNvSpPr>
                <a:spLocks noEditPoints="1"/>
              </p:cNvSpPr>
              <p:nvPr/>
            </p:nvSpPr>
            <p:spPr bwMode="auto">
              <a:xfrm>
                <a:off x="3052" y="1408"/>
                <a:ext cx="6" cy="11"/>
              </a:xfrm>
              <a:custGeom>
                <a:avLst/>
                <a:gdLst>
                  <a:gd name="T0" fmla="*/ 0 w 3"/>
                  <a:gd name="T1" fmla="*/ 4 h 5"/>
                  <a:gd name="T2" fmla="*/ 0 w 3"/>
                  <a:gd name="T3" fmla="*/ 4 h 5"/>
                  <a:gd name="T4" fmla="*/ 2 w 3"/>
                  <a:gd name="T5" fmla="*/ 0 h 5"/>
                  <a:gd name="T6" fmla="*/ 2 w 3"/>
                  <a:gd name="T7" fmla="*/ 0 h 5"/>
                  <a:gd name="T8" fmla="*/ 3 w 3"/>
                  <a:gd name="T9" fmla="*/ 2 h 5"/>
                  <a:gd name="T10" fmla="*/ 3 w 3"/>
                  <a:gd name="T11" fmla="*/ 2 h 5"/>
                  <a:gd name="T12" fmla="*/ 3 w 3"/>
                  <a:gd name="T13" fmla="*/ 2 h 5"/>
                  <a:gd name="T14" fmla="*/ 3 w 3"/>
                  <a:gd name="T15" fmla="*/ 3 h 5"/>
                  <a:gd name="T16" fmla="*/ 2 w 3"/>
                  <a:gd name="T17" fmla="*/ 5 h 5"/>
                  <a:gd name="T18" fmla="*/ 2 w 3"/>
                  <a:gd name="T19" fmla="*/ 5 h 5"/>
                  <a:gd name="T20" fmla="*/ 2 w 3"/>
                  <a:gd name="T21" fmla="*/ 5 h 5"/>
                  <a:gd name="T22" fmla="*/ 0 w 3"/>
                  <a:gd name="T23" fmla="*/ 4 h 5"/>
                  <a:gd name="T24" fmla="*/ 1 w 3"/>
                  <a:gd name="T25" fmla="*/ 2 h 5"/>
                  <a:gd name="T26" fmla="*/ 1 w 3"/>
                  <a:gd name="T27" fmla="*/ 4 h 5"/>
                  <a:gd name="T28" fmla="*/ 1 w 3"/>
                  <a:gd name="T29" fmla="*/ 4 h 5"/>
                  <a:gd name="T30" fmla="*/ 2 w 3"/>
                  <a:gd name="T31" fmla="*/ 5 h 5"/>
                  <a:gd name="T32" fmla="*/ 2 w 3"/>
                  <a:gd name="T33" fmla="*/ 5 h 5"/>
                  <a:gd name="T34" fmla="*/ 2 w 3"/>
                  <a:gd name="T35" fmla="*/ 5 h 5"/>
                  <a:gd name="T36" fmla="*/ 2 w 3"/>
                  <a:gd name="T37" fmla="*/ 5 h 5"/>
                  <a:gd name="T38" fmla="*/ 2 w 3"/>
                  <a:gd name="T39" fmla="*/ 3 h 5"/>
                  <a:gd name="T40" fmla="*/ 3 w 3"/>
                  <a:gd name="T41" fmla="*/ 2 h 5"/>
                  <a:gd name="T42" fmla="*/ 2 w 3"/>
                  <a:gd name="T43" fmla="*/ 0 h 5"/>
                  <a:gd name="T44" fmla="*/ 2 w 3"/>
                  <a:gd name="T45" fmla="*/ 0 h 5"/>
                  <a:gd name="T46" fmla="*/ 2 w 3"/>
                  <a:gd name="T47" fmla="*/ 0 h 5"/>
                  <a:gd name="T48" fmla="*/ 1 w 3"/>
                  <a:gd name="T4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5">
                    <a:moveTo>
                      <a:pt x="0" y="4"/>
                    </a:moveTo>
                    <a:cubicBezTo>
                      <a:pt x="0" y="4"/>
                      <a:pt x="0" y="4"/>
                      <a:pt x="0" y="4"/>
                    </a:cubicBezTo>
                    <a:cubicBezTo>
                      <a:pt x="0" y="3"/>
                      <a:pt x="1" y="0"/>
                      <a:pt x="2" y="0"/>
                    </a:cubicBezTo>
                    <a:cubicBezTo>
                      <a:pt x="2" y="0"/>
                      <a:pt x="2" y="0"/>
                      <a:pt x="2" y="0"/>
                    </a:cubicBezTo>
                    <a:cubicBezTo>
                      <a:pt x="3" y="0"/>
                      <a:pt x="3" y="2"/>
                      <a:pt x="3" y="2"/>
                    </a:cubicBezTo>
                    <a:cubicBezTo>
                      <a:pt x="3" y="2"/>
                      <a:pt x="3" y="2"/>
                      <a:pt x="3" y="2"/>
                    </a:cubicBezTo>
                    <a:cubicBezTo>
                      <a:pt x="3" y="2"/>
                      <a:pt x="3" y="2"/>
                      <a:pt x="3" y="2"/>
                    </a:cubicBezTo>
                    <a:cubicBezTo>
                      <a:pt x="3" y="2"/>
                      <a:pt x="3" y="3"/>
                      <a:pt x="3" y="3"/>
                    </a:cubicBezTo>
                    <a:cubicBezTo>
                      <a:pt x="3" y="4"/>
                      <a:pt x="3" y="5"/>
                      <a:pt x="2" y="5"/>
                    </a:cubicBezTo>
                    <a:cubicBezTo>
                      <a:pt x="2" y="5"/>
                      <a:pt x="2" y="5"/>
                      <a:pt x="2" y="5"/>
                    </a:cubicBezTo>
                    <a:cubicBezTo>
                      <a:pt x="2" y="5"/>
                      <a:pt x="2" y="5"/>
                      <a:pt x="2" y="5"/>
                    </a:cubicBezTo>
                    <a:cubicBezTo>
                      <a:pt x="1" y="5"/>
                      <a:pt x="0" y="5"/>
                      <a:pt x="0" y="4"/>
                    </a:cubicBezTo>
                    <a:close/>
                    <a:moveTo>
                      <a:pt x="1" y="2"/>
                    </a:moveTo>
                    <a:cubicBezTo>
                      <a:pt x="1" y="3"/>
                      <a:pt x="1" y="4"/>
                      <a:pt x="1" y="4"/>
                    </a:cubicBezTo>
                    <a:cubicBezTo>
                      <a:pt x="1" y="4"/>
                      <a:pt x="1" y="4"/>
                      <a:pt x="1" y="4"/>
                    </a:cubicBezTo>
                    <a:cubicBezTo>
                      <a:pt x="1" y="5"/>
                      <a:pt x="1" y="5"/>
                      <a:pt x="2" y="5"/>
                    </a:cubicBezTo>
                    <a:cubicBezTo>
                      <a:pt x="2" y="5"/>
                      <a:pt x="2" y="5"/>
                      <a:pt x="2" y="5"/>
                    </a:cubicBezTo>
                    <a:cubicBezTo>
                      <a:pt x="2" y="5"/>
                      <a:pt x="2" y="5"/>
                      <a:pt x="2" y="5"/>
                    </a:cubicBezTo>
                    <a:cubicBezTo>
                      <a:pt x="2" y="5"/>
                      <a:pt x="2" y="5"/>
                      <a:pt x="2" y="5"/>
                    </a:cubicBezTo>
                    <a:cubicBezTo>
                      <a:pt x="2" y="4"/>
                      <a:pt x="2" y="4"/>
                      <a:pt x="2" y="3"/>
                    </a:cubicBezTo>
                    <a:cubicBezTo>
                      <a:pt x="3" y="3"/>
                      <a:pt x="3" y="2"/>
                      <a:pt x="3" y="2"/>
                    </a:cubicBezTo>
                    <a:cubicBezTo>
                      <a:pt x="3" y="2"/>
                      <a:pt x="3" y="0"/>
                      <a:pt x="2" y="0"/>
                    </a:cubicBezTo>
                    <a:cubicBezTo>
                      <a:pt x="2" y="0"/>
                      <a:pt x="2" y="0"/>
                      <a:pt x="2" y="0"/>
                    </a:cubicBezTo>
                    <a:cubicBezTo>
                      <a:pt x="2" y="0"/>
                      <a:pt x="2" y="0"/>
                      <a:pt x="2" y="0"/>
                    </a:cubicBezTo>
                    <a:cubicBezTo>
                      <a:pt x="2" y="0"/>
                      <a:pt x="1" y="1"/>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9" name="Freeform 719"/>
              <p:cNvSpPr>
                <a:spLocks/>
              </p:cNvSpPr>
              <p:nvPr/>
            </p:nvSpPr>
            <p:spPr bwMode="auto">
              <a:xfrm>
                <a:off x="3054" y="1410"/>
                <a:ext cx="2" cy="9"/>
              </a:xfrm>
              <a:custGeom>
                <a:avLst/>
                <a:gdLst>
                  <a:gd name="T0" fmla="*/ 1 w 1"/>
                  <a:gd name="T1" fmla="*/ 0 h 4"/>
                  <a:gd name="T2" fmla="*/ 0 w 1"/>
                  <a:gd name="T3" fmla="*/ 3 h 4"/>
                  <a:gd name="T4" fmla="*/ 1 w 1"/>
                  <a:gd name="T5" fmla="*/ 3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0" y="3"/>
                      <a:pt x="0" y="3"/>
                    </a:cubicBezTo>
                    <a:cubicBezTo>
                      <a:pt x="0" y="4"/>
                      <a:pt x="1" y="3"/>
                      <a:pt x="1" y="3"/>
                    </a:cubicBezTo>
                    <a:cubicBezTo>
                      <a:pt x="1" y="3"/>
                      <a:pt x="1" y="1"/>
                      <a:pt x="1" y="1"/>
                    </a:cubicBezTo>
                    <a:cubicBezTo>
                      <a:pt x="1" y="0"/>
                      <a:pt x="1"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0" name="Freeform 720"/>
              <p:cNvSpPr>
                <a:spLocks/>
              </p:cNvSpPr>
              <p:nvPr/>
            </p:nvSpPr>
            <p:spPr bwMode="auto">
              <a:xfrm>
                <a:off x="3081" y="1408"/>
                <a:ext cx="7" cy="13"/>
              </a:xfrm>
              <a:custGeom>
                <a:avLst/>
                <a:gdLst>
                  <a:gd name="T0" fmla="*/ 0 w 3"/>
                  <a:gd name="T1" fmla="*/ 2 h 6"/>
                  <a:gd name="T2" fmla="*/ 1 w 3"/>
                  <a:gd name="T3" fmla="*/ 0 h 6"/>
                  <a:gd name="T4" fmla="*/ 2 w 3"/>
                  <a:gd name="T5" fmla="*/ 5 h 6"/>
                  <a:gd name="T6" fmla="*/ 1 w 3"/>
                  <a:gd name="T7" fmla="*/ 5 h 6"/>
                  <a:gd name="T8" fmla="*/ 0 w 3"/>
                  <a:gd name="T9" fmla="*/ 2 h 6"/>
                </a:gdLst>
                <a:ahLst/>
                <a:cxnLst>
                  <a:cxn ang="0">
                    <a:pos x="T0" y="T1"/>
                  </a:cxn>
                  <a:cxn ang="0">
                    <a:pos x="T2" y="T3"/>
                  </a:cxn>
                  <a:cxn ang="0">
                    <a:pos x="T4" y="T5"/>
                  </a:cxn>
                  <a:cxn ang="0">
                    <a:pos x="T6" y="T7"/>
                  </a:cxn>
                  <a:cxn ang="0">
                    <a:pos x="T8" y="T9"/>
                  </a:cxn>
                </a:cxnLst>
                <a:rect l="0" t="0" r="r" b="b"/>
                <a:pathLst>
                  <a:path w="3" h="6">
                    <a:moveTo>
                      <a:pt x="0" y="2"/>
                    </a:moveTo>
                    <a:cubicBezTo>
                      <a:pt x="0" y="2"/>
                      <a:pt x="0" y="0"/>
                      <a:pt x="1" y="0"/>
                    </a:cubicBezTo>
                    <a:cubicBezTo>
                      <a:pt x="2" y="0"/>
                      <a:pt x="3" y="3"/>
                      <a:pt x="2" y="5"/>
                    </a:cubicBezTo>
                    <a:cubicBezTo>
                      <a:pt x="2" y="6"/>
                      <a:pt x="1" y="5"/>
                      <a:pt x="1" y="5"/>
                    </a:cubicBezTo>
                    <a:cubicBezTo>
                      <a:pt x="0" y="5"/>
                      <a:pt x="0" y="2"/>
                      <a:pt x="0"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1" name="Freeform 721"/>
              <p:cNvSpPr>
                <a:spLocks noEditPoints="1"/>
              </p:cNvSpPr>
              <p:nvPr/>
            </p:nvSpPr>
            <p:spPr bwMode="auto">
              <a:xfrm>
                <a:off x="3081" y="1408"/>
                <a:ext cx="7" cy="11"/>
              </a:xfrm>
              <a:custGeom>
                <a:avLst/>
                <a:gdLst>
                  <a:gd name="T0" fmla="*/ 1 w 3"/>
                  <a:gd name="T1" fmla="*/ 5 h 5"/>
                  <a:gd name="T2" fmla="*/ 1 w 3"/>
                  <a:gd name="T3" fmla="*/ 5 h 5"/>
                  <a:gd name="T4" fmla="*/ 0 w 3"/>
                  <a:gd name="T5" fmla="*/ 4 h 5"/>
                  <a:gd name="T6" fmla="*/ 0 w 3"/>
                  <a:gd name="T7" fmla="*/ 2 h 5"/>
                  <a:gd name="T8" fmla="*/ 0 w 3"/>
                  <a:gd name="T9" fmla="*/ 2 h 5"/>
                  <a:gd name="T10" fmla="*/ 0 w 3"/>
                  <a:gd name="T11" fmla="*/ 2 h 5"/>
                  <a:gd name="T12" fmla="*/ 1 w 3"/>
                  <a:gd name="T13" fmla="*/ 0 h 5"/>
                  <a:gd name="T14" fmla="*/ 1 w 3"/>
                  <a:gd name="T15" fmla="*/ 0 h 5"/>
                  <a:gd name="T16" fmla="*/ 3 w 3"/>
                  <a:gd name="T17" fmla="*/ 4 h 5"/>
                  <a:gd name="T18" fmla="*/ 3 w 3"/>
                  <a:gd name="T19" fmla="*/ 5 h 5"/>
                  <a:gd name="T20" fmla="*/ 1 w 3"/>
                  <a:gd name="T21" fmla="*/ 5 h 5"/>
                  <a:gd name="T22" fmla="*/ 1 w 3"/>
                  <a:gd name="T23" fmla="*/ 5 h 5"/>
                  <a:gd name="T24" fmla="*/ 2 w 3"/>
                  <a:gd name="T25" fmla="*/ 4 h 5"/>
                  <a:gd name="T26" fmla="*/ 2 w 3"/>
                  <a:gd name="T27" fmla="*/ 4 h 5"/>
                  <a:gd name="T28" fmla="*/ 2 w 3"/>
                  <a:gd name="T29" fmla="*/ 2 h 5"/>
                  <a:gd name="T30" fmla="*/ 1 w 3"/>
                  <a:gd name="T31" fmla="*/ 0 h 5"/>
                  <a:gd name="T32" fmla="*/ 1 w 3"/>
                  <a:gd name="T33" fmla="*/ 0 h 5"/>
                  <a:gd name="T34" fmla="*/ 0 w 3"/>
                  <a:gd name="T35" fmla="*/ 2 h 5"/>
                  <a:gd name="T36" fmla="*/ 1 w 3"/>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5">
                    <a:moveTo>
                      <a:pt x="1" y="5"/>
                    </a:moveTo>
                    <a:cubicBezTo>
                      <a:pt x="1" y="5"/>
                      <a:pt x="1" y="5"/>
                      <a:pt x="1" y="5"/>
                    </a:cubicBezTo>
                    <a:cubicBezTo>
                      <a:pt x="0" y="5"/>
                      <a:pt x="0" y="4"/>
                      <a:pt x="0" y="4"/>
                    </a:cubicBezTo>
                    <a:cubicBezTo>
                      <a:pt x="0" y="3"/>
                      <a:pt x="0" y="2"/>
                      <a:pt x="0" y="2"/>
                    </a:cubicBezTo>
                    <a:cubicBezTo>
                      <a:pt x="0" y="2"/>
                      <a:pt x="0" y="2"/>
                      <a:pt x="0" y="2"/>
                    </a:cubicBezTo>
                    <a:cubicBezTo>
                      <a:pt x="0" y="2"/>
                      <a:pt x="0" y="2"/>
                      <a:pt x="0" y="2"/>
                    </a:cubicBezTo>
                    <a:cubicBezTo>
                      <a:pt x="0" y="2"/>
                      <a:pt x="0" y="0"/>
                      <a:pt x="1" y="0"/>
                    </a:cubicBezTo>
                    <a:cubicBezTo>
                      <a:pt x="1" y="0"/>
                      <a:pt x="1" y="0"/>
                      <a:pt x="1" y="0"/>
                    </a:cubicBezTo>
                    <a:cubicBezTo>
                      <a:pt x="2" y="0"/>
                      <a:pt x="3" y="3"/>
                      <a:pt x="3" y="4"/>
                    </a:cubicBezTo>
                    <a:cubicBezTo>
                      <a:pt x="3" y="5"/>
                      <a:pt x="3" y="5"/>
                      <a:pt x="3" y="5"/>
                    </a:cubicBezTo>
                    <a:cubicBezTo>
                      <a:pt x="2" y="5"/>
                      <a:pt x="2" y="5"/>
                      <a:pt x="1" y="5"/>
                    </a:cubicBezTo>
                    <a:close/>
                    <a:moveTo>
                      <a:pt x="1" y="5"/>
                    </a:moveTo>
                    <a:cubicBezTo>
                      <a:pt x="2" y="5"/>
                      <a:pt x="2" y="5"/>
                      <a:pt x="2" y="4"/>
                    </a:cubicBezTo>
                    <a:cubicBezTo>
                      <a:pt x="2" y="4"/>
                      <a:pt x="2" y="4"/>
                      <a:pt x="2" y="4"/>
                    </a:cubicBezTo>
                    <a:cubicBezTo>
                      <a:pt x="2" y="4"/>
                      <a:pt x="2" y="3"/>
                      <a:pt x="2" y="2"/>
                    </a:cubicBezTo>
                    <a:cubicBezTo>
                      <a:pt x="2" y="1"/>
                      <a:pt x="1" y="0"/>
                      <a:pt x="1" y="0"/>
                    </a:cubicBezTo>
                    <a:cubicBezTo>
                      <a:pt x="1" y="0"/>
                      <a:pt x="1" y="0"/>
                      <a:pt x="1" y="0"/>
                    </a:cubicBezTo>
                    <a:cubicBezTo>
                      <a:pt x="0" y="0"/>
                      <a:pt x="0" y="2"/>
                      <a:pt x="0" y="2"/>
                    </a:cubicBezTo>
                    <a:cubicBezTo>
                      <a:pt x="1" y="5"/>
                      <a:pt x="1" y="5"/>
                      <a:pt x="1"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2" name="Freeform 722"/>
              <p:cNvSpPr>
                <a:spLocks/>
              </p:cNvSpPr>
              <p:nvPr/>
            </p:nvSpPr>
            <p:spPr bwMode="auto">
              <a:xfrm>
                <a:off x="3084" y="1410"/>
                <a:ext cx="2" cy="9"/>
              </a:xfrm>
              <a:custGeom>
                <a:avLst/>
                <a:gdLst>
                  <a:gd name="T0" fmla="*/ 0 w 1"/>
                  <a:gd name="T1" fmla="*/ 0 h 4"/>
                  <a:gd name="T2" fmla="*/ 1 w 1"/>
                  <a:gd name="T3" fmla="*/ 3 h 4"/>
                  <a:gd name="T4" fmla="*/ 0 w 1"/>
                  <a:gd name="T5" fmla="*/ 3 h 4"/>
                  <a:gd name="T6" fmla="*/ 0 w 1"/>
                  <a:gd name="T7" fmla="*/ 1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1" y="3"/>
                      <a:pt x="1" y="3"/>
                    </a:cubicBezTo>
                    <a:cubicBezTo>
                      <a:pt x="1" y="4"/>
                      <a:pt x="0" y="3"/>
                      <a:pt x="0" y="3"/>
                    </a:cubicBezTo>
                    <a:cubicBezTo>
                      <a:pt x="0" y="3"/>
                      <a:pt x="0" y="1"/>
                      <a:pt x="0" y="1"/>
                    </a:cubicBezTo>
                    <a:cubicBezTo>
                      <a:pt x="0" y="0"/>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3" name="Freeform 723"/>
              <p:cNvSpPr>
                <a:spLocks/>
              </p:cNvSpPr>
              <p:nvPr/>
            </p:nvSpPr>
            <p:spPr bwMode="auto">
              <a:xfrm>
                <a:off x="3056" y="1408"/>
                <a:ext cx="8" cy="13"/>
              </a:xfrm>
              <a:custGeom>
                <a:avLst/>
                <a:gdLst>
                  <a:gd name="T0" fmla="*/ 3 w 4"/>
                  <a:gd name="T1" fmla="*/ 1 h 6"/>
                  <a:gd name="T2" fmla="*/ 2 w 4"/>
                  <a:gd name="T3" fmla="*/ 1 h 6"/>
                  <a:gd name="T4" fmla="*/ 0 w 4"/>
                  <a:gd name="T5" fmla="*/ 5 h 6"/>
                  <a:gd name="T6" fmla="*/ 3 w 4"/>
                  <a:gd name="T7" fmla="*/ 6 h 6"/>
                  <a:gd name="T8" fmla="*/ 3 w 4"/>
                  <a:gd name="T9" fmla="*/ 1 h 6"/>
                </a:gdLst>
                <a:ahLst/>
                <a:cxnLst>
                  <a:cxn ang="0">
                    <a:pos x="T0" y="T1"/>
                  </a:cxn>
                  <a:cxn ang="0">
                    <a:pos x="T2" y="T3"/>
                  </a:cxn>
                  <a:cxn ang="0">
                    <a:pos x="T4" y="T5"/>
                  </a:cxn>
                  <a:cxn ang="0">
                    <a:pos x="T6" y="T7"/>
                  </a:cxn>
                  <a:cxn ang="0">
                    <a:pos x="T8" y="T9"/>
                  </a:cxn>
                </a:cxnLst>
                <a:rect l="0" t="0" r="r" b="b"/>
                <a:pathLst>
                  <a:path w="4" h="6">
                    <a:moveTo>
                      <a:pt x="3" y="1"/>
                    </a:moveTo>
                    <a:cubicBezTo>
                      <a:pt x="3" y="1"/>
                      <a:pt x="3" y="0"/>
                      <a:pt x="2" y="1"/>
                    </a:cubicBezTo>
                    <a:cubicBezTo>
                      <a:pt x="1" y="1"/>
                      <a:pt x="0" y="4"/>
                      <a:pt x="0" y="5"/>
                    </a:cubicBezTo>
                    <a:cubicBezTo>
                      <a:pt x="0" y="6"/>
                      <a:pt x="3" y="6"/>
                      <a:pt x="3" y="6"/>
                    </a:cubicBezTo>
                    <a:cubicBezTo>
                      <a:pt x="3" y="5"/>
                      <a:pt x="4" y="2"/>
                      <a:pt x="3"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4" name="Freeform 724"/>
              <p:cNvSpPr>
                <a:spLocks noEditPoints="1"/>
              </p:cNvSpPr>
              <p:nvPr/>
            </p:nvSpPr>
            <p:spPr bwMode="auto">
              <a:xfrm>
                <a:off x="3056" y="1408"/>
                <a:ext cx="8" cy="13"/>
              </a:xfrm>
              <a:custGeom>
                <a:avLst/>
                <a:gdLst>
                  <a:gd name="T0" fmla="*/ 0 w 4"/>
                  <a:gd name="T1" fmla="*/ 5 h 6"/>
                  <a:gd name="T2" fmla="*/ 0 w 4"/>
                  <a:gd name="T3" fmla="*/ 5 h 6"/>
                  <a:gd name="T4" fmla="*/ 2 w 4"/>
                  <a:gd name="T5" fmla="*/ 0 h 6"/>
                  <a:gd name="T6" fmla="*/ 3 w 4"/>
                  <a:gd name="T7" fmla="*/ 0 h 6"/>
                  <a:gd name="T8" fmla="*/ 4 w 4"/>
                  <a:gd name="T9" fmla="*/ 1 h 6"/>
                  <a:gd name="T10" fmla="*/ 3 w 4"/>
                  <a:gd name="T11" fmla="*/ 1 h 6"/>
                  <a:gd name="T12" fmla="*/ 4 w 4"/>
                  <a:gd name="T13" fmla="*/ 1 h 6"/>
                  <a:gd name="T14" fmla="*/ 4 w 4"/>
                  <a:gd name="T15" fmla="*/ 1 h 6"/>
                  <a:gd name="T16" fmla="*/ 3 w 4"/>
                  <a:gd name="T17" fmla="*/ 6 h 6"/>
                  <a:gd name="T18" fmla="*/ 2 w 4"/>
                  <a:gd name="T19" fmla="*/ 6 h 6"/>
                  <a:gd name="T20" fmla="*/ 2 w 4"/>
                  <a:gd name="T21" fmla="*/ 6 h 6"/>
                  <a:gd name="T22" fmla="*/ 0 w 4"/>
                  <a:gd name="T23" fmla="*/ 5 h 6"/>
                  <a:gd name="T24" fmla="*/ 3 w 4"/>
                  <a:gd name="T25" fmla="*/ 0 h 6"/>
                  <a:gd name="T26" fmla="*/ 2 w 4"/>
                  <a:gd name="T27" fmla="*/ 1 h 6"/>
                  <a:gd name="T28" fmla="*/ 0 w 4"/>
                  <a:gd name="T29" fmla="*/ 5 h 6"/>
                  <a:gd name="T30" fmla="*/ 0 w 4"/>
                  <a:gd name="T31" fmla="*/ 5 h 6"/>
                  <a:gd name="T32" fmla="*/ 2 w 4"/>
                  <a:gd name="T33" fmla="*/ 6 h 6"/>
                  <a:gd name="T34" fmla="*/ 3 w 4"/>
                  <a:gd name="T35" fmla="*/ 6 h 6"/>
                  <a:gd name="T36" fmla="*/ 3 w 4"/>
                  <a:gd name="T37" fmla="*/ 1 h 6"/>
                  <a:gd name="T38" fmla="*/ 3 w 4"/>
                  <a:gd name="T39" fmla="*/ 1 h 6"/>
                  <a:gd name="T40" fmla="*/ 3 w 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0" y="5"/>
                    </a:moveTo>
                    <a:cubicBezTo>
                      <a:pt x="0" y="5"/>
                      <a:pt x="0" y="5"/>
                      <a:pt x="0" y="5"/>
                    </a:cubicBezTo>
                    <a:cubicBezTo>
                      <a:pt x="0" y="3"/>
                      <a:pt x="1" y="1"/>
                      <a:pt x="2" y="0"/>
                    </a:cubicBezTo>
                    <a:cubicBezTo>
                      <a:pt x="3" y="0"/>
                      <a:pt x="3" y="0"/>
                      <a:pt x="3" y="0"/>
                    </a:cubicBezTo>
                    <a:cubicBezTo>
                      <a:pt x="3" y="0"/>
                      <a:pt x="4" y="1"/>
                      <a:pt x="4" y="1"/>
                    </a:cubicBezTo>
                    <a:cubicBezTo>
                      <a:pt x="3" y="1"/>
                      <a:pt x="3" y="1"/>
                      <a:pt x="3" y="1"/>
                    </a:cubicBezTo>
                    <a:cubicBezTo>
                      <a:pt x="4" y="1"/>
                      <a:pt x="4" y="1"/>
                      <a:pt x="4" y="1"/>
                    </a:cubicBezTo>
                    <a:cubicBezTo>
                      <a:pt x="4" y="1"/>
                      <a:pt x="4" y="1"/>
                      <a:pt x="4" y="1"/>
                    </a:cubicBezTo>
                    <a:cubicBezTo>
                      <a:pt x="4" y="2"/>
                      <a:pt x="3" y="5"/>
                      <a:pt x="3" y="6"/>
                    </a:cubicBezTo>
                    <a:cubicBezTo>
                      <a:pt x="3" y="6"/>
                      <a:pt x="2" y="6"/>
                      <a:pt x="2" y="6"/>
                    </a:cubicBezTo>
                    <a:cubicBezTo>
                      <a:pt x="2" y="6"/>
                      <a:pt x="2" y="6"/>
                      <a:pt x="2" y="6"/>
                    </a:cubicBezTo>
                    <a:cubicBezTo>
                      <a:pt x="1" y="6"/>
                      <a:pt x="0" y="6"/>
                      <a:pt x="0" y="5"/>
                    </a:cubicBezTo>
                    <a:close/>
                    <a:moveTo>
                      <a:pt x="3" y="0"/>
                    </a:moveTo>
                    <a:cubicBezTo>
                      <a:pt x="2" y="1"/>
                      <a:pt x="2" y="1"/>
                      <a:pt x="2" y="1"/>
                    </a:cubicBezTo>
                    <a:cubicBezTo>
                      <a:pt x="1" y="1"/>
                      <a:pt x="0" y="4"/>
                      <a:pt x="0" y="5"/>
                    </a:cubicBezTo>
                    <a:cubicBezTo>
                      <a:pt x="0" y="5"/>
                      <a:pt x="0" y="5"/>
                      <a:pt x="0" y="5"/>
                    </a:cubicBezTo>
                    <a:cubicBezTo>
                      <a:pt x="1" y="6"/>
                      <a:pt x="1" y="6"/>
                      <a:pt x="2" y="6"/>
                    </a:cubicBezTo>
                    <a:cubicBezTo>
                      <a:pt x="2" y="6"/>
                      <a:pt x="3" y="6"/>
                      <a:pt x="3" y="6"/>
                    </a:cubicBezTo>
                    <a:cubicBezTo>
                      <a:pt x="3" y="5"/>
                      <a:pt x="3" y="2"/>
                      <a:pt x="3" y="1"/>
                    </a:cubicBezTo>
                    <a:cubicBezTo>
                      <a:pt x="3" y="1"/>
                      <a:pt x="3" y="1"/>
                      <a:pt x="3" y="1"/>
                    </a:cubicBezTo>
                    <a:cubicBezTo>
                      <a:pt x="3" y="1"/>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5" name="Freeform 725"/>
              <p:cNvSpPr>
                <a:spLocks/>
              </p:cNvSpPr>
              <p:nvPr/>
            </p:nvSpPr>
            <p:spPr bwMode="auto">
              <a:xfrm>
                <a:off x="3058" y="1410"/>
                <a:ext cx="2" cy="11"/>
              </a:xfrm>
              <a:custGeom>
                <a:avLst/>
                <a:gdLst>
                  <a:gd name="T0" fmla="*/ 1 w 1"/>
                  <a:gd name="T1" fmla="*/ 1 h 5"/>
                  <a:gd name="T2" fmla="*/ 0 w 1"/>
                  <a:gd name="T3" fmla="*/ 3 h 5"/>
                  <a:gd name="T4" fmla="*/ 1 w 1"/>
                  <a:gd name="T5" fmla="*/ 4 h 5"/>
                  <a:gd name="T6" fmla="*/ 1 w 1"/>
                  <a:gd name="T7" fmla="*/ 2 h 5"/>
                  <a:gd name="T8" fmla="*/ 1 w 1"/>
                  <a:gd name="T9" fmla="*/ 1 h 5"/>
                </a:gdLst>
                <a:ahLst/>
                <a:cxnLst>
                  <a:cxn ang="0">
                    <a:pos x="T0" y="T1"/>
                  </a:cxn>
                  <a:cxn ang="0">
                    <a:pos x="T2" y="T3"/>
                  </a:cxn>
                  <a:cxn ang="0">
                    <a:pos x="T4" y="T5"/>
                  </a:cxn>
                  <a:cxn ang="0">
                    <a:pos x="T6" y="T7"/>
                  </a:cxn>
                  <a:cxn ang="0">
                    <a:pos x="T8" y="T9"/>
                  </a:cxn>
                </a:cxnLst>
                <a:rect l="0" t="0" r="r" b="b"/>
                <a:pathLst>
                  <a:path w="1" h="5">
                    <a:moveTo>
                      <a:pt x="1" y="1"/>
                    </a:moveTo>
                    <a:cubicBezTo>
                      <a:pt x="1" y="1"/>
                      <a:pt x="0" y="2"/>
                      <a:pt x="0" y="3"/>
                    </a:cubicBezTo>
                    <a:cubicBezTo>
                      <a:pt x="0" y="5"/>
                      <a:pt x="1" y="4"/>
                      <a:pt x="1" y="4"/>
                    </a:cubicBezTo>
                    <a:cubicBezTo>
                      <a:pt x="1" y="4"/>
                      <a:pt x="1" y="3"/>
                      <a:pt x="1" y="2"/>
                    </a:cubicBezTo>
                    <a:cubicBezTo>
                      <a:pt x="1" y="1"/>
                      <a:pt x="1"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6" name="Freeform 726"/>
              <p:cNvSpPr>
                <a:spLocks/>
              </p:cNvSpPr>
              <p:nvPr/>
            </p:nvSpPr>
            <p:spPr bwMode="auto">
              <a:xfrm>
                <a:off x="3075" y="1408"/>
                <a:ext cx="9" cy="13"/>
              </a:xfrm>
              <a:custGeom>
                <a:avLst/>
                <a:gdLst>
                  <a:gd name="T0" fmla="*/ 1 w 4"/>
                  <a:gd name="T1" fmla="*/ 1 h 6"/>
                  <a:gd name="T2" fmla="*/ 2 w 4"/>
                  <a:gd name="T3" fmla="*/ 1 h 6"/>
                  <a:gd name="T4" fmla="*/ 4 w 4"/>
                  <a:gd name="T5" fmla="*/ 5 h 6"/>
                  <a:gd name="T6" fmla="*/ 1 w 4"/>
                  <a:gd name="T7" fmla="*/ 6 h 6"/>
                  <a:gd name="T8" fmla="*/ 1 w 4"/>
                  <a:gd name="T9" fmla="*/ 1 h 6"/>
                </a:gdLst>
                <a:ahLst/>
                <a:cxnLst>
                  <a:cxn ang="0">
                    <a:pos x="T0" y="T1"/>
                  </a:cxn>
                  <a:cxn ang="0">
                    <a:pos x="T2" y="T3"/>
                  </a:cxn>
                  <a:cxn ang="0">
                    <a:pos x="T4" y="T5"/>
                  </a:cxn>
                  <a:cxn ang="0">
                    <a:pos x="T6" y="T7"/>
                  </a:cxn>
                  <a:cxn ang="0">
                    <a:pos x="T8" y="T9"/>
                  </a:cxn>
                </a:cxnLst>
                <a:rect l="0" t="0" r="r" b="b"/>
                <a:pathLst>
                  <a:path w="4" h="6">
                    <a:moveTo>
                      <a:pt x="1" y="1"/>
                    </a:moveTo>
                    <a:cubicBezTo>
                      <a:pt x="1" y="1"/>
                      <a:pt x="1" y="0"/>
                      <a:pt x="2" y="1"/>
                    </a:cubicBezTo>
                    <a:cubicBezTo>
                      <a:pt x="3" y="1"/>
                      <a:pt x="4" y="4"/>
                      <a:pt x="4" y="5"/>
                    </a:cubicBezTo>
                    <a:cubicBezTo>
                      <a:pt x="3" y="6"/>
                      <a:pt x="1" y="6"/>
                      <a:pt x="1" y="6"/>
                    </a:cubicBezTo>
                    <a:cubicBezTo>
                      <a:pt x="1" y="5"/>
                      <a:pt x="0" y="2"/>
                      <a:pt x="1"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7" name="Freeform 727"/>
              <p:cNvSpPr>
                <a:spLocks noEditPoints="1"/>
              </p:cNvSpPr>
              <p:nvPr/>
            </p:nvSpPr>
            <p:spPr bwMode="auto">
              <a:xfrm>
                <a:off x="3075" y="1408"/>
                <a:ext cx="9" cy="13"/>
              </a:xfrm>
              <a:custGeom>
                <a:avLst/>
                <a:gdLst>
                  <a:gd name="T0" fmla="*/ 2 w 4"/>
                  <a:gd name="T1" fmla="*/ 6 h 6"/>
                  <a:gd name="T2" fmla="*/ 1 w 4"/>
                  <a:gd name="T3" fmla="*/ 6 h 6"/>
                  <a:gd name="T4" fmla="*/ 0 w 4"/>
                  <a:gd name="T5" fmla="*/ 1 h 6"/>
                  <a:gd name="T6" fmla="*/ 0 w 4"/>
                  <a:gd name="T7" fmla="*/ 1 h 6"/>
                  <a:gd name="T8" fmla="*/ 1 w 4"/>
                  <a:gd name="T9" fmla="*/ 1 h 6"/>
                  <a:gd name="T10" fmla="*/ 0 w 4"/>
                  <a:gd name="T11" fmla="*/ 1 h 6"/>
                  <a:gd name="T12" fmla="*/ 1 w 4"/>
                  <a:gd name="T13" fmla="*/ 0 h 6"/>
                  <a:gd name="T14" fmla="*/ 2 w 4"/>
                  <a:gd name="T15" fmla="*/ 0 h 6"/>
                  <a:gd name="T16" fmla="*/ 4 w 4"/>
                  <a:gd name="T17" fmla="*/ 5 h 6"/>
                  <a:gd name="T18" fmla="*/ 4 w 4"/>
                  <a:gd name="T19" fmla="*/ 5 h 6"/>
                  <a:gd name="T20" fmla="*/ 2 w 4"/>
                  <a:gd name="T21" fmla="*/ 6 h 6"/>
                  <a:gd name="T22" fmla="*/ 1 w 4"/>
                  <a:gd name="T23" fmla="*/ 1 h 6"/>
                  <a:gd name="T24" fmla="*/ 1 w 4"/>
                  <a:gd name="T25" fmla="*/ 1 h 6"/>
                  <a:gd name="T26" fmla="*/ 1 w 4"/>
                  <a:gd name="T27" fmla="*/ 6 h 6"/>
                  <a:gd name="T28" fmla="*/ 2 w 4"/>
                  <a:gd name="T29" fmla="*/ 6 h 6"/>
                  <a:gd name="T30" fmla="*/ 3 w 4"/>
                  <a:gd name="T31" fmla="*/ 5 h 6"/>
                  <a:gd name="T32" fmla="*/ 3 w 4"/>
                  <a:gd name="T33" fmla="*/ 5 h 6"/>
                  <a:gd name="T34" fmla="*/ 2 w 4"/>
                  <a:gd name="T35" fmla="*/ 1 h 6"/>
                  <a:gd name="T36" fmla="*/ 1 w 4"/>
                  <a:gd name="T37" fmla="*/ 0 h 6"/>
                  <a:gd name="T38" fmla="*/ 1 w 4"/>
                  <a:gd name="T3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2" y="6"/>
                    </a:moveTo>
                    <a:cubicBezTo>
                      <a:pt x="2" y="6"/>
                      <a:pt x="1" y="6"/>
                      <a:pt x="1" y="6"/>
                    </a:cubicBezTo>
                    <a:cubicBezTo>
                      <a:pt x="1" y="5"/>
                      <a:pt x="0" y="2"/>
                      <a:pt x="0" y="1"/>
                    </a:cubicBezTo>
                    <a:cubicBezTo>
                      <a:pt x="0" y="1"/>
                      <a:pt x="0" y="1"/>
                      <a:pt x="0" y="1"/>
                    </a:cubicBezTo>
                    <a:cubicBezTo>
                      <a:pt x="1" y="1"/>
                      <a:pt x="1" y="1"/>
                      <a:pt x="1" y="1"/>
                    </a:cubicBezTo>
                    <a:cubicBezTo>
                      <a:pt x="0" y="1"/>
                      <a:pt x="0" y="1"/>
                      <a:pt x="0" y="1"/>
                    </a:cubicBezTo>
                    <a:cubicBezTo>
                      <a:pt x="0" y="1"/>
                      <a:pt x="1" y="0"/>
                      <a:pt x="1" y="0"/>
                    </a:cubicBezTo>
                    <a:cubicBezTo>
                      <a:pt x="2" y="0"/>
                      <a:pt x="2" y="0"/>
                      <a:pt x="2" y="0"/>
                    </a:cubicBezTo>
                    <a:cubicBezTo>
                      <a:pt x="3" y="1"/>
                      <a:pt x="4" y="3"/>
                      <a:pt x="4" y="5"/>
                    </a:cubicBezTo>
                    <a:cubicBezTo>
                      <a:pt x="4" y="5"/>
                      <a:pt x="4" y="5"/>
                      <a:pt x="4" y="5"/>
                    </a:cubicBezTo>
                    <a:cubicBezTo>
                      <a:pt x="4" y="6"/>
                      <a:pt x="3" y="6"/>
                      <a:pt x="2" y="6"/>
                    </a:cubicBezTo>
                    <a:close/>
                    <a:moveTo>
                      <a:pt x="1" y="1"/>
                    </a:moveTo>
                    <a:cubicBezTo>
                      <a:pt x="1" y="1"/>
                      <a:pt x="1" y="1"/>
                      <a:pt x="1" y="1"/>
                    </a:cubicBezTo>
                    <a:cubicBezTo>
                      <a:pt x="1" y="2"/>
                      <a:pt x="1" y="5"/>
                      <a:pt x="1" y="6"/>
                    </a:cubicBezTo>
                    <a:cubicBezTo>
                      <a:pt x="1" y="6"/>
                      <a:pt x="2" y="6"/>
                      <a:pt x="2" y="6"/>
                    </a:cubicBezTo>
                    <a:cubicBezTo>
                      <a:pt x="3" y="6"/>
                      <a:pt x="3" y="6"/>
                      <a:pt x="3" y="5"/>
                    </a:cubicBezTo>
                    <a:cubicBezTo>
                      <a:pt x="3" y="5"/>
                      <a:pt x="3" y="5"/>
                      <a:pt x="3" y="5"/>
                    </a:cubicBezTo>
                    <a:cubicBezTo>
                      <a:pt x="3" y="4"/>
                      <a:pt x="3" y="1"/>
                      <a:pt x="2" y="1"/>
                    </a:cubicBezTo>
                    <a:cubicBezTo>
                      <a:pt x="1" y="0"/>
                      <a:pt x="1" y="0"/>
                      <a:pt x="1" y="0"/>
                    </a:cubicBezTo>
                    <a:cubicBezTo>
                      <a:pt x="1" y="0"/>
                      <a:pt x="1" y="1"/>
                      <a:pt x="1"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8" name="Freeform 728"/>
              <p:cNvSpPr>
                <a:spLocks/>
              </p:cNvSpPr>
              <p:nvPr/>
            </p:nvSpPr>
            <p:spPr bwMode="auto">
              <a:xfrm>
                <a:off x="3079" y="1410"/>
                <a:ext cx="2" cy="11"/>
              </a:xfrm>
              <a:custGeom>
                <a:avLst/>
                <a:gdLst>
                  <a:gd name="T0" fmla="*/ 0 w 1"/>
                  <a:gd name="T1" fmla="*/ 1 h 5"/>
                  <a:gd name="T2" fmla="*/ 1 w 1"/>
                  <a:gd name="T3" fmla="*/ 3 h 5"/>
                  <a:gd name="T4" fmla="*/ 0 w 1"/>
                  <a:gd name="T5" fmla="*/ 4 h 5"/>
                  <a:gd name="T6" fmla="*/ 0 w 1"/>
                  <a:gd name="T7" fmla="*/ 2 h 5"/>
                  <a:gd name="T8" fmla="*/ 0 w 1"/>
                  <a:gd name="T9" fmla="*/ 1 h 5"/>
                </a:gdLst>
                <a:ahLst/>
                <a:cxnLst>
                  <a:cxn ang="0">
                    <a:pos x="T0" y="T1"/>
                  </a:cxn>
                  <a:cxn ang="0">
                    <a:pos x="T2" y="T3"/>
                  </a:cxn>
                  <a:cxn ang="0">
                    <a:pos x="T4" y="T5"/>
                  </a:cxn>
                  <a:cxn ang="0">
                    <a:pos x="T6" y="T7"/>
                  </a:cxn>
                  <a:cxn ang="0">
                    <a:pos x="T8" y="T9"/>
                  </a:cxn>
                </a:cxnLst>
                <a:rect l="0" t="0" r="r" b="b"/>
                <a:pathLst>
                  <a:path w="1" h="5">
                    <a:moveTo>
                      <a:pt x="0" y="1"/>
                    </a:moveTo>
                    <a:cubicBezTo>
                      <a:pt x="0" y="1"/>
                      <a:pt x="1" y="2"/>
                      <a:pt x="1" y="3"/>
                    </a:cubicBezTo>
                    <a:cubicBezTo>
                      <a:pt x="1" y="5"/>
                      <a:pt x="0" y="4"/>
                      <a:pt x="0" y="4"/>
                    </a:cubicBezTo>
                    <a:cubicBezTo>
                      <a:pt x="0" y="4"/>
                      <a:pt x="0" y="3"/>
                      <a:pt x="0" y="2"/>
                    </a:cubicBezTo>
                    <a:cubicBezTo>
                      <a:pt x="0"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9" name="Freeform 729"/>
              <p:cNvSpPr>
                <a:spLocks/>
              </p:cNvSpPr>
              <p:nvPr/>
            </p:nvSpPr>
            <p:spPr bwMode="auto">
              <a:xfrm>
                <a:off x="3069" y="1408"/>
                <a:ext cx="8" cy="15"/>
              </a:xfrm>
              <a:custGeom>
                <a:avLst/>
                <a:gdLst>
                  <a:gd name="T0" fmla="*/ 1 w 4"/>
                  <a:gd name="T1" fmla="*/ 2 h 7"/>
                  <a:gd name="T2" fmla="*/ 1 w 4"/>
                  <a:gd name="T3" fmla="*/ 6 h 7"/>
                  <a:gd name="T4" fmla="*/ 4 w 4"/>
                  <a:gd name="T5" fmla="*/ 6 h 7"/>
                  <a:gd name="T6" fmla="*/ 3 w 4"/>
                  <a:gd name="T7" fmla="*/ 1 h 7"/>
                  <a:gd name="T8" fmla="*/ 1 w 4"/>
                  <a:gd name="T9" fmla="*/ 2 h 7"/>
                </a:gdLst>
                <a:ahLst/>
                <a:cxnLst>
                  <a:cxn ang="0">
                    <a:pos x="T0" y="T1"/>
                  </a:cxn>
                  <a:cxn ang="0">
                    <a:pos x="T2" y="T3"/>
                  </a:cxn>
                  <a:cxn ang="0">
                    <a:pos x="T4" y="T5"/>
                  </a:cxn>
                  <a:cxn ang="0">
                    <a:pos x="T6" y="T7"/>
                  </a:cxn>
                  <a:cxn ang="0">
                    <a:pos x="T8" y="T9"/>
                  </a:cxn>
                </a:cxnLst>
                <a:rect l="0" t="0" r="r" b="b"/>
                <a:pathLst>
                  <a:path w="4" h="7">
                    <a:moveTo>
                      <a:pt x="1" y="2"/>
                    </a:moveTo>
                    <a:cubicBezTo>
                      <a:pt x="1" y="2"/>
                      <a:pt x="0" y="5"/>
                      <a:pt x="1" y="6"/>
                    </a:cubicBezTo>
                    <a:cubicBezTo>
                      <a:pt x="1" y="7"/>
                      <a:pt x="4" y="6"/>
                      <a:pt x="4" y="6"/>
                    </a:cubicBezTo>
                    <a:cubicBezTo>
                      <a:pt x="4" y="5"/>
                      <a:pt x="4" y="2"/>
                      <a:pt x="3" y="1"/>
                    </a:cubicBezTo>
                    <a:cubicBezTo>
                      <a:pt x="2" y="0"/>
                      <a:pt x="1" y="1"/>
                      <a:pt x="1"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0" name="Freeform 730"/>
              <p:cNvSpPr>
                <a:spLocks noEditPoints="1"/>
              </p:cNvSpPr>
              <p:nvPr/>
            </p:nvSpPr>
            <p:spPr bwMode="auto">
              <a:xfrm>
                <a:off x="3069" y="1408"/>
                <a:ext cx="8" cy="15"/>
              </a:xfrm>
              <a:custGeom>
                <a:avLst/>
                <a:gdLst>
                  <a:gd name="T0" fmla="*/ 0 w 4"/>
                  <a:gd name="T1" fmla="*/ 6 h 7"/>
                  <a:gd name="T2" fmla="*/ 0 w 4"/>
                  <a:gd name="T3" fmla="*/ 4 h 7"/>
                  <a:gd name="T4" fmla="*/ 0 w 4"/>
                  <a:gd name="T5" fmla="*/ 2 h 7"/>
                  <a:gd name="T6" fmla="*/ 2 w 4"/>
                  <a:gd name="T7" fmla="*/ 0 h 7"/>
                  <a:gd name="T8" fmla="*/ 3 w 4"/>
                  <a:gd name="T9" fmla="*/ 1 h 7"/>
                  <a:gd name="T10" fmla="*/ 4 w 4"/>
                  <a:gd name="T11" fmla="*/ 5 h 7"/>
                  <a:gd name="T12" fmla="*/ 4 w 4"/>
                  <a:gd name="T13" fmla="*/ 6 h 7"/>
                  <a:gd name="T14" fmla="*/ 2 w 4"/>
                  <a:gd name="T15" fmla="*/ 7 h 7"/>
                  <a:gd name="T16" fmla="*/ 0 w 4"/>
                  <a:gd name="T17" fmla="*/ 6 h 7"/>
                  <a:gd name="T18" fmla="*/ 1 w 4"/>
                  <a:gd name="T19" fmla="*/ 2 h 7"/>
                  <a:gd name="T20" fmla="*/ 1 w 4"/>
                  <a:gd name="T21" fmla="*/ 4 h 7"/>
                  <a:gd name="T22" fmla="*/ 1 w 4"/>
                  <a:gd name="T23" fmla="*/ 6 h 7"/>
                  <a:gd name="T24" fmla="*/ 2 w 4"/>
                  <a:gd name="T25" fmla="*/ 6 h 7"/>
                  <a:gd name="T26" fmla="*/ 3 w 4"/>
                  <a:gd name="T27" fmla="*/ 6 h 7"/>
                  <a:gd name="T28" fmla="*/ 4 w 4"/>
                  <a:gd name="T29" fmla="*/ 6 h 7"/>
                  <a:gd name="T30" fmla="*/ 4 w 4"/>
                  <a:gd name="T31" fmla="*/ 5 h 7"/>
                  <a:gd name="T32" fmla="*/ 3 w 4"/>
                  <a:gd name="T33" fmla="*/ 1 h 7"/>
                  <a:gd name="T34" fmla="*/ 2 w 4"/>
                  <a:gd name="T35" fmla="*/ 1 h 7"/>
                  <a:gd name="T36" fmla="*/ 1 w 4"/>
                  <a:gd name="T37" fmla="*/ 2 h 7"/>
                  <a:gd name="T38" fmla="*/ 1 w 4"/>
                  <a:gd name="T3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0" y="6"/>
                    </a:moveTo>
                    <a:cubicBezTo>
                      <a:pt x="0" y="6"/>
                      <a:pt x="0" y="5"/>
                      <a:pt x="0" y="4"/>
                    </a:cubicBezTo>
                    <a:cubicBezTo>
                      <a:pt x="0" y="3"/>
                      <a:pt x="0" y="2"/>
                      <a:pt x="0" y="2"/>
                    </a:cubicBezTo>
                    <a:cubicBezTo>
                      <a:pt x="0" y="1"/>
                      <a:pt x="1" y="0"/>
                      <a:pt x="2" y="0"/>
                    </a:cubicBezTo>
                    <a:cubicBezTo>
                      <a:pt x="3" y="1"/>
                      <a:pt x="3" y="1"/>
                      <a:pt x="3" y="1"/>
                    </a:cubicBezTo>
                    <a:cubicBezTo>
                      <a:pt x="4" y="1"/>
                      <a:pt x="4" y="4"/>
                      <a:pt x="4" y="5"/>
                    </a:cubicBezTo>
                    <a:cubicBezTo>
                      <a:pt x="4" y="6"/>
                      <a:pt x="4" y="6"/>
                      <a:pt x="4" y="6"/>
                    </a:cubicBezTo>
                    <a:cubicBezTo>
                      <a:pt x="4" y="6"/>
                      <a:pt x="3" y="7"/>
                      <a:pt x="2" y="7"/>
                    </a:cubicBezTo>
                    <a:cubicBezTo>
                      <a:pt x="1" y="7"/>
                      <a:pt x="1" y="7"/>
                      <a:pt x="0" y="6"/>
                    </a:cubicBezTo>
                    <a:close/>
                    <a:moveTo>
                      <a:pt x="1" y="2"/>
                    </a:moveTo>
                    <a:cubicBezTo>
                      <a:pt x="1" y="2"/>
                      <a:pt x="1" y="3"/>
                      <a:pt x="1" y="4"/>
                    </a:cubicBezTo>
                    <a:cubicBezTo>
                      <a:pt x="1" y="5"/>
                      <a:pt x="1" y="6"/>
                      <a:pt x="1" y="6"/>
                    </a:cubicBezTo>
                    <a:cubicBezTo>
                      <a:pt x="1" y="6"/>
                      <a:pt x="1" y="6"/>
                      <a:pt x="2" y="6"/>
                    </a:cubicBezTo>
                    <a:cubicBezTo>
                      <a:pt x="2" y="6"/>
                      <a:pt x="3" y="6"/>
                      <a:pt x="3" y="6"/>
                    </a:cubicBezTo>
                    <a:cubicBezTo>
                      <a:pt x="3" y="6"/>
                      <a:pt x="4" y="6"/>
                      <a:pt x="4" y="6"/>
                    </a:cubicBezTo>
                    <a:cubicBezTo>
                      <a:pt x="4" y="5"/>
                      <a:pt x="4" y="5"/>
                      <a:pt x="4" y="5"/>
                    </a:cubicBezTo>
                    <a:cubicBezTo>
                      <a:pt x="4" y="4"/>
                      <a:pt x="4" y="1"/>
                      <a:pt x="3" y="1"/>
                    </a:cubicBezTo>
                    <a:cubicBezTo>
                      <a:pt x="2" y="1"/>
                      <a:pt x="2" y="1"/>
                      <a:pt x="2" y="1"/>
                    </a:cubicBezTo>
                    <a:cubicBezTo>
                      <a:pt x="1" y="1"/>
                      <a:pt x="1" y="1"/>
                      <a:pt x="1" y="2"/>
                    </a:cubicBezTo>
                    <a:cubicBezTo>
                      <a:pt x="1" y="2"/>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1" name="Freeform 731"/>
              <p:cNvSpPr>
                <a:spLocks/>
              </p:cNvSpPr>
              <p:nvPr/>
            </p:nvSpPr>
            <p:spPr bwMode="auto">
              <a:xfrm>
                <a:off x="3071" y="1412"/>
                <a:ext cx="4" cy="9"/>
              </a:xfrm>
              <a:custGeom>
                <a:avLst/>
                <a:gdLst>
                  <a:gd name="T0" fmla="*/ 0 w 2"/>
                  <a:gd name="T1" fmla="*/ 0 h 4"/>
                  <a:gd name="T2" fmla="*/ 0 w 2"/>
                  <a:gd name="T3" fmla="*/ 2 h 4"/>
                  <a:gd name="T4" fmla="*/ 1 w 2"/>
                  <a:gd name="T5" fmla="*/ 4 h 4"/>
                  <a:gd name="T6" fmla="*/ 2 w 2"/>
                  <a:gd name="T7" fmla="*/ 1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0" y="1"/>
                      <a:pt x="1" y="1"/>
                      <a:pt x="0" y="2"/>
                    </a:cubicBezTo>
                    <a:cubicBezTo>
                      <a:pt x="0" y="4"/>
                      <a:pt x="1" y="4"/>
                      <a:pt x="1" y="4"/>
                    </a:cubicBezTo>
                    <a:cubicBezTo>
                      <a:pt x="2" y="4"/>
                      <a:pt x="2" y="3"/>
                      <a:pt x="2" y="1"/>
                    </a:cubicBezTo>
                    <a:cubicBezTo>
                      <a:pt x="2" y="1"/>
                      <a:pt x="2" y="0"/>
                      <a:pt x="2" y="0"/>
                    </a:cubicBezTo>
                    <a:cubicBezTo>
                      <a:pt x="1" y="0"/>
                      <a:pt x="1" y="0"/>
                      <a:pt x="0" y="0"/>
                    </a:cubicBezTo>
                    <a:close/>
                  </a:path>
                </a:pathLst>
              </a:custGeom>
              <a:solidFill>
                <a:srgbClr val="E3E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2" name="Freeform 732"/>
              <p:cNvSpPr>
                <a:spLocks/>
              </p:cNvSpPr>
              <p:nvPr/>
            </p:nvSpPr>
            <p:spPr bwMode="auto">
              <a:xfrm>
                <a:off x="3062" y="1408"/>
                <a:ext cx="9" cy="15"/>
              </a:xfrm>
              <a:custGeom>
                <a:avLst/>
                <a:gdLst>
                  <a:gd name="T0" fmla="*/ 3 w 4"/>
                  <a:gd name="T1" fmla="*/ 2 h 7"/>
                  <a:gd name="T2" fmla="*/ 3 w 4"/>
                  <a:gd name="T3" fmla="*/ 6 h 7"/>
                  <a:gd name="T4" fmla="*/ 0 w 4"/>
                  <a:gd name="T5" fmla="*/ 6 h 7"/>
                  <a:gd name="T6" fmla="*/ 1 w 4"/>
                  <a:gd name="T7" fmla="*/ 1 h 7"/>
                  <a:gd name="T8" fmla="*/ 3 w 4"/>
                  <a:gd name="T9" fmla="*/ 2 h 7"/>
                </a:gdLst>
                <a:ahLst/>
                <a:cxnLst>
                  <a:cxn ang="0">
                    <a:pos x="T0" y="T1"/>
                  </a:cxn>
                  <a:cxn ang="0">
                    <a:pos x="T2" y="T3"/>
                  </a:cxn>
                  <a:cxn ang="0">
                    <a:pos x="T4" y="T5"/>
                  </a:cxn>
                  <a:cxn ang="0">
                    <a:pos x="T6" y="T7"/>
                  </a:cxn>
                  <a:cxn ang="0">
                    <a:pos x="T8" y="T9"/>
                  </a:cxn>
                </a:cxnLst>
                <a:rect l="0" t="0" r="r" b="b"/>
                <a:pathLst>
                  <a:path w="4" h="7">
                    <a:moveTo>
                      <a:pt x="3" y="2"/>
                    </a:moveTo>
                    <a:cubicBezTo>
                      <a:pt x="3" y="2"/>
                      <a:pt x="4" y="5"/>
                      <a:pt x="3" y="6"/>
                    </a:cubicBezTo>
                    <a:cubicBezTo>
                      <a:pt x="3" y="7"/>
                      <a:pt x="0" y="6"/>
                      <a:pt x="0" y="6"/>
                    </a:cubicBezTo>
                    <a:cubicBezTo>
                      <a:pt x="0" y="5"/>
                      <a:pt x="0" y="2"/>
                      <a:pt x="1" y="1"/>
                    </a:cubicBezTo>
                    <a:cubicBezTo>
                      <a:pt x="2" y="0"/>
                      <a:pt x="3" y="1"/>
                      <a:pt x="3"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3" name="Freeform 733"/>
              <p:cNvSpPr>
                <a:spLocks noEditPoints="1"/>
              </p:cNvSpPr>
              <p:nvPr/>
            </p:nvSpPr>
            <p:spPr bwMode="auto">
              <a:xfrm>
                <a:off x="3062" y="1408"/>
                <a:ext cx="9" cy="15"/>
              </a:xfrm>
              <a:custGeom>
                <a:avLst/>
                <a:gdLst>
                  <a:gd name="T0" fmla="*/ 0 w 4"/>
                  <a:gd name="T1" fmla="*/ 6 h 7"/>
                  <a:gd name="T2" fmla="*/ 0 w 4"/>
                  <a:gd name="T3" fmla="*/ 5 h 7"/>
                  <a:gd name="T4" fmla="*/ 1 w 4"/>
                  <a:gd name="T5" fmla="*/ 1 h 7"/>
                  <a:gd name="T6" fmla="*/ 2 w 4"/>
                  <a:gd name="T7" fmla="*/ 0 h 7"/>
                  <a:gd name="T8" fmla="*/ 4 w 4"/>
                  <a:gd name="T9" fmla="*/ 2 h 7"/>
                  <a:gd name="T10" fmla="*/ 4 w 4"/>
                  <a:gd name="T11" fmla="*/ 4 h 7"/>
                  <a:gd name="T12" fmla="*/ 4 w 4"/>
                  <a:gd name="T13" fmla="*/ 6 h 7"/>
                  <a:gd name="T14" fmla="*/ 2 w 4"/>
                  <a:gd name="T15" fmla="*/ 7 h 7"/>
                  <a:gd name="T16" fmla="*/ 0 w 4"/>
                  <a:gd name="T17" fmla="*/ 6 h 7"/>
                  <a:gd name="T18" fmla="*/ 1 w 4"/>
                  <a:gd name="T19" fmla="*/ 1 h 7"/>
                  <a:gd name="T20" fmla="*/ 0 w 4"/>
                  <a:gd name="T21" fmla="*/ 5 h 7"/>
                  <a:gd name="T22" fmla="*/ 0 w 4"/>
                  <a:gd name="T23" fmla="*/ 6 h 7"/>
                  <a:gd name="T24" fmla="*/ 1 w 4"/>
                  <a:gd name="T25" fmla="*/ 6 h 7"/>
                  <a:gd name="T26" fmla="*/ 2 w 4"/>
                  <a:gd name="T27" fmla="*/ 6 h 7"/>
                  <a:gd name="T28" fmla="*/ 3 w 4"/>
                  <a:gd name="T29" fmla="*/ 6 h 7"/>
                  <a:gd name="T30" fmla="*/ 3 w 4"/>
                  <a:gd name="T31" fmla="*/ 4 h 7"/>
                  <a:gd name="T32" fmla="*/ 3 w 4"/>
                  <a:gd name="T33" fmla="*/ 2 h 7"/>
                  <a:gd name="T34" fmla="*/ 3 w 4"/>
                  <a:gd name="T35" fmla="*/ 2 h 7"/>
                  <a:gd name="T36" fmla="*/ 3 w 4"/>
                  <a:gd name="T37" fmla="*/ 2 h 7"/>
                  <a:gd name="T38" fmla="*/ 2 w 4"/>
                  <a:gd name="T39" fmla="*/ 1 h 7"/>
                  <a:gd name="T40" fmla="*/ 1 w 4"/>
                  <a:gd name="T4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0" y="6"/>
                    </a:moveTo>
                    <a:cubicBezTo>
                      <a:pt x="0" y="5"/>
                      <a:pt x="0" y="5"/>
                      <a:pt x="0" y="5"/>
                    </a:cubicBezTo>
                    <a:cubicBezTo>
                      <a:pt x="0" y="4"/>
                      <a:pt x="0" y="1"/>
                      <a:pt x="1" y="1"/>
                    </a:cubicBezTo>
                    <a:cubicBezTo>
                      <a:pt x="2" y="0"/>
                      <a:pt x="2" y="0"/>
                      <a:pt x="2" y="0"/>
                    </a:cubicBezTo>
                    <a:cubicBezTo>
                      <a:pt x="3" y="0"/>
                      <a:pt x="4" y="1"/>
                      <a:pt x="4" y="2"/>
                    </a:cubicBezTo>
                    <a:cubicBezTo>
                      <a:pt x="4" y="2"/>
                      <a:pt x="4" y="3"/>
                      <a:pt x="4" y="4"/>
                    </a:cubicBezTo>
                    <a:cubicBezTo>
                      <a:pt x="4" y="5"/>
                      <a:pt x="4" y="6"/>
                      <a:pt x="4" y="6"/>
                    </a:cubicBezTo>
                    <a:cubicBezTo>
                      <a:pt x="3" y="7"/>
                      <a:pt x="3" y="7"/>
                      <a:pt x="2" y="7"/>
                    </a:cubicBezTo>
                    <a:cubicBezTo>
                      <a:pt x="1" y="7"/>
                      <a:pt x="0" y="6"/>
                      <a:pt x="0" y="6"/>
                    </a:cubicBezTo>
                    <a:close/>
                    <a:moveTo>
                      <a:pt x="1" y="1"/>
                    </a:moveTo>
                    <a:cubicBezTo>
                      <a:pt x="0" y="1"/>
                      <a:pt x="0" y="4"/>
                      <a:pt x="0" y="5"/>
                    </a:cubicBezTo>
                    <a:cubicBezTo>
                      <a:pt x="0" y="6"/>
                      <a:pt x="0" y="6"/>
                      <a:pt x="0" y="6"/>
                    </a:cubicBezTo>
                    <a:cubicBezTo>
                      <a:pt x="0" y="6"/>
                      <a:pt x="0" y="6"/>
                      <a:pt x="1" y="6"/>
                    </a:cubicBezTo>
                    <a:cubicBezTo>
                      <a:pt x="1" y="6"/>
                      <a:pt x="2" y="6"/>
                      <a:pt x="2" y="6"/>
                    </a:cubicBezTo>
                    <a:cubicBezTo>
                      <a:pt x="3" y="6"/>
                      <a:pt x="3" y="6"/>
                      <a:pt x="3" y="6"/>
                    </a:cubicBezTo>
                    <a:cubicBezTo>
                      <a:pt x="3" y="6"/>
                      <a:pt x="3" y="5"/>
                      <a:pt x="3" y="4"/>
                    </a:cubicBezTo>
                    <a:cubicBezTo>
                      <a:pt x="3" y="3"/>
                      <a:pt x="3" y="2"/>
                      <a:pt x="3" y="2"/>
                    </a:cubicBezTo>
                    <a:cubicBezTo>
                      <a:pt x="3" y="2"/>
                      <a:pt x="3" y="2"/>
                      <a:pt x="3" y="2"/>
                    </a:cubicBezTo>
                    <a:cubicBezTo>
                      <a:pt x="3" y="2"/>
                      <a:pt x="3" y="2"/>
                      <a:pt x="3" y="2"/>
                    </a:cubicBezTo>
                    <a:cubicBezTo>
                      <a:pt x="3" y="1"/>
                      <a:pt x="3" y="1"/>
                      <a:pt x="2" y="1"/>
                    </a:cubicBezTo>
                    <a:lnTo>
                      <a:pt x="1"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4" name="Freeform 734"/>
              <p:cNvSpPr>
                <a:spLocks/>
              </p:cNvSpPr>
              <p:nvPr/>
            </p:nvSpPr>
            <p:spPr bwMode="auto">
              <a:xfrm>
                <a:off x="3064" y="1410"/>
                <a:ext cx="5" cy="11"/>
              </a:xfrm>
              <a:custGeom>
                <a:avLst/>
                <a:gdLst>
                  <a:gd name="T0" fmla="*/ 1 w 2"/>
                  <a:gd name="T1" fmla="*/ 1 h 5"/>
                  <a:gd name="T2" fmla="*/ 0 w 2"/>
                  <a:gd name="T3" fmla="*/ 2 h 5"/>
                  <a:gd name="T4" fmla="*/ 1 w 2"/>
                  <a:gd name="T5" fmla="*/ 5 h 5"/>
                  <a:gd name="T6" fmla="*/ 1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1"/>
                      <a:pt x="0" y="1"/>
                      <a:pt x="0" y="2"/>
                    </a:cubicBezTo>
                    <a:cubicBezTo>
                      <a:pt x="0" y="4"/>
                      <a:pt x="0" y="5"/>
                      <a:pt x="1" y="5"/>
                    </a:cubicBezTo>
                    <a:cubicBezTo>
                      <a:pt x="2" y="5"/>
                      <a:pt x="1" y="3"/>
                      <a:pt x="1" y="2"/>
                    </a:cubicBezTo>
                    <a:cubicBezTo>
                      <a:pt x="2" y="1"/>
                      <a:pt x="2"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5" name="Freeform 735"/>
              <p:cNvSpPr>
                <a:spLocks/>
              </p:cNvSpPr>
              <p:nvPr/>
            </p:nvSpPr>
            <p:spPr bwMode="auto">
              <a:xfrm>
                <a:off x="3041" y="1417"/>
                <a:ext cx="4" cy="8"/>
              </a:xfrm>
              <a:custGeom>
                <a:avLst/>
                <a:gdLst>
                  <a:gd name="T0" fmla="*/ 2 w 2"/>
                  <a:gd name="T1" fmla="*/ 2 h 4"/>
                  <a:gd name="T2" fmla="*/ 2 w 2"/>
                  <a:gd name="T3" fmla="*/ 4 h 4"/>
                  <a:gd name="T4" fmla="*/ 1 w 2"/>
                  <a:gd name="T5" fmla="*/ 3 h 4"/>
                  <a:gd name="T6" fmla="*/ 1 w 2"/>
                  <a:gd name="T7" fmla="*/ 1 h 4"/>
                  <a:gd name="T8" fmla="*/ 2 w 2"/>
                  <a:gd name="T9" fmla="*/ 1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cubicBezTo>
                      <a:pt x="2" y="2"/>
                      <a:pt x="2" y="3"/>
                      <a:pt x="2" y="4"/>
                    </a:cubicBezTo>
                    <a:cubicBezTo>
                      <a:pt x="1" y="4"/>
                      <a:pt x="1" y="3"/>
                      <a:pt x="1" y="3"/>
                    </a:cubicBezTo>
                    <a:cubicBezTo>
                      <a:pt x="1" y="2"/>
                      <a:pt x="0" y="1"/>
                      <a:pt x="1" y="1"/>
                    </a:cubicBezTo>
                    <a:cubicBezTo>
                      <a:pt x="1" y="0"/>
                      <a:pt x="2" y="0"/>
                      <a:pt x="2" y="1"/>
                    </a:cubicBezTo>
                    <a:cubicBezTo>
                      <a:pt x="2" y="1"/>
                      <a:pt x="2" y="2"/>
                      <a:pt x="2"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6" name="Freeform 736"/>
              <p:cNvSpPr>
                <a:spLocks noEditPoints="1"/>
              </p:cNvSpPr>
              <p:nvPr/>
            </p:nvSpPr>
            <p:spPr bwMode="auto">
              <a:xfrm>
                <a:off x="3041" y="1417"/>
                <a:ext cx="6" cy="8"/>
              </a:xfrm>
              <a:custGeom>
                <a:avLst/>
                <a:gdLst>
                  <a:gd name="T0" fmla="*/ 1 w 3"/>
                  <a:gd name="T1" fmla="*/ 3 h 4"/>
                  <a:gd name="T2" fmla="*/ 0 w 3"/>
                  <a:gd name="T3" fmla="*/ 1 h 4"/>
                  <a:gd name="T4" fmla="*/ 1 w 3"/>
                  <a:gd name="T5" fmla="*/ 0 h 4"/>
                  <a:gd name="T6" fmla="*/ 1 w 3"/>
                  <a:gd name="T7" fmla="*/ 0 h 4"/>
                  <a:gd name="T8" fmla="*/ 2 w 3"/>
                  <a:gd name="T9" fmla="*/ 1 h 4"/>
                  <a:gd name="T10" fmla="*/ 2 w 3"/>
                  <a:gd name="T11" fmla="*/ 1 h 4"/>
                  <a:gd name="T12" fmla="*/ 2 w 3"/>
                  <a:gd name="T13" fmla="*/ 2 h 4"/>
                  <a:gd name="T14" fmla="*/ 2 w 3"/>
                  <a:gd name="T15" fmla="*/ 4 h 4"/>
                  <a:gd name="T16" fmla="*/ 2 w 3"/>
                  <a:gd name="T17" fmla="*/ 4 h 4"/>
                  <a:gd name="T18" fmla="*/ 2 w 3"/>
                  <a:gd name="T19" fmla="*/ 4 h 4"/>
                  <a:gd name="T20" fmla="*/ 1 w 3"/>
                  <a:gd name="T21" fmla="*/ 3 h 4"/>
                  <a:gd name="T22" fmla="*/ 1 w 3"/>
                  <a:gd name="T23" fmla="*/ 1 h 4"/>
                  <a:gd name="T24" fmla="*/ 1 w 3"/>
                  <a:gd name="T25" fmla="*/ 1 h 4"/>
                  <a:gd name="T26" fmla="*/ 1 w 3"/>
                  <a:gd name="T27" fmla="*/ 3 h 4"/>
                  <a:gd name="T28" fmla="*/ 2 w 3"/>
                  <a:gd name="T29" fmla="*/ 3 h 4"/>
                  <a:gd name="T30" fmla="*/ 2 w 3"/>
                  <a:gd name="T31" fmla="*/ 3 h 4"/>
                  <a:gd name="T32" fmla="*/ 2 w 3"/>
                  <a:gd name="T33" fmla="*/ 3 h 4"/>
                  <a:gd name="T34" fmla="*/ 2 w 3"/>
                  <a:gd name="T35" fmla="*/ 2 h 4"/>
                  <a:gd name="T36" fmla="*/ 2 w 3"/>
                  <a:gd name="T37" fmla="*/ 2 h 4"/>
                  <a:gd name="T38" fmla="*/ 2 w 3"/>
                  <a:gd name="T39" fmla="*/ 2 h 4"/>
                  <a:gd name="T40" fmla="*/ 2 w 3"/>
                  <a:gd name="T41" fmla="*/ 1 h 4"/>
                  <a:gd name="T42" fmla="*/ 2 w 3"/>
                  <a:gd name="T43" fmla="*/ 1 h 4"/>
                  <a:gd name="T44" fmla="*/ 1 w 3"/>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3"/>
                    </a:moveTo>
                    <a:cubicBezTo>
                      <a:pt x="1" y="2"/>
                      <a:pt x="0" y="2"/>
                      <a:pt x="0" y="1"/>
                    </a:cubicBezTo>
                    <a:cubicBezTo>
                      <a:pt x="1" y="0"/>
                      <a:pt x="1" y="0"/>
                      <a:pt x="1" y="0"/>
                    </a:cubicBezTo>
                    <a:cubicBezTo>
                      <a:pt x="1" y="0"/>
                      <a:pt x="1" y="0"/>
                      <a:pt x="1" y="0"/>
                    </a:cubicBezTo>
                    <a:cubicBezTo>
                      <a:pt x="2" y="0"/>
                      <a:pt x="2" y="0"/>
                      <a:pt x="2" y="1"/>
                    </a:cubicBezTo>
                    <a:cubicBezTo>
                      <a:pt x="2" y="1"/>
                      <a:pt x="2" y="1"/>
                      <a:pt x="2" y="1"/>
                    </a:cubicBezTo>
                    <a:cubicBezTo>
                      <a:pt x="2" y="2"/>
                      <a:pt x="2" y="2"/>
                      <a:pt x="2" y="2"/>
                    </a:cubicBezTo>
                    <a:cubicBezTo>
                      <a:pt x="2" y="2"/>
                      <a:pt x="3" y="3"/>
                      <a:pt x="2" y="4"/>
                    </a:cubicBezTo>
                    <a:cubicBezTo>
                      <a:pt x="2" y="4"/>
                      <a:pt x="2" y="4"/>
                      <a:pt x="2" y="4"/>
                    </a:cubicBezTo>
                    <a:cubicBezTo>
                      <a:pt x="2" y="4"/>
                      <a:pt x="2" y="4"/>
                      <a:pt x="2" y="4"/>
                    </a:cubicBezTo>
                    <a:cubicBezTo>
                      <a:pt x="1" y="4"/>
                      <a:pt x="1" y="3"/>
                      <a:pt x="1" y="3"/>
                    </a:cubicBezTo>
                    <a:close/>
                    <a:moveTo>
                      <a:pt x="1" y="1"/>
                    </a:moveTo>
                    <a:cubicBezTo>
                      <a:pt x="1" y="1"/>
                      <a:pt x="1" y="1"/>
                      <a:pt x="1" y="1"/>
                    </a:cubicBezTo>
                    <a:cubicBezTo>
                      <a:pt x="1" y="2"/>
                      <a:pt x="1" y="2"/>
                      <a:pt x="1" y="3"/>
                    </a:cubicBezTo>
                    <a:cubicBezTo>
                      <a:pt x="1" y="3"/>
                      <a:pt x="1"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1"/>
                    </a:cubicBezTo>
                    <a:cubicBezTo>
                      <a:pt x="2" y="1"/>
                      <a:pt x="2" y="1"/>
                      <a:pt x="2" y="1"/>
                    </a:cubicBezTo>
                    <a:cubicBezTo>
                      <a:pt x="1" y="1"/>
                      <a:pt x="1" y="1"/>
                      <a:pt x="1"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7" name="Freeform 737"/>
              <p:cNvSpPr>
                <a:spLocks/>
              </p:cNvSpPr>
              <p:nvPr/>
            </p:nvSpPr>
            <p:spPr bwMode="auto">
              <a:xfrm>
                <a:off x="3043" y="1419"/>
                <a:ext cx="2" cy="4"/>
              </a:xfrm>
              <a:custGeom>
                <a:avLst/>
                <a:gdLst>
                  <a:gd name="T0" fmla="*/ 2 w 2"/>
                  <a:gd name="T1" fmla="*/ 0 h 4"/>
                  <a:gd name="T2" fmla="*/ 2 w 2"/>
                  <a:gd name="T3" fmla="*/ 4 h 4"/>
                  <a:gd name="T4" fmla="*/ 0 w 2"/>
                  <a:gd name="T5" fmla="*/ 2 h 4"/>
                  <a:gd name="T6" fmla="*/ 0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4"/>
                    </a:lnTo>
                    <a:lnTo>
                      <a:pt x="0" y="2"/>
                    </a:lnTo>
                    <a:lnTo>
                      <a:pt x="0" y="0"/>
                    </a:lnTo>
                    <a:lnTo>
                      <a:pt x="2" y="0"/>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8" name="Freeform 738"/>
              <p:cNvSpPr>
                <a:spLocks/>
              </p:cNvSpPr>
              <p:nvPr/>
            </p:nvSpPr>
            <p:spPr bwMode="auto">
              <a:xfrm>
                <a:off x="3094" y="1417"/>
                <a:ext cx="4" cy="8"/>
              </a:xfrm>
              <a:custGeom>
                <a:avLst/>
                <a:gdLst>
                  <a:gd name="T0" fmla="*/ 0 w 2"/>
                  <a:gd name="T1" fmla="*/ 3 h 4"/>
                  <a:gd name="T2" fmla="*/ 0 w 2"/>
                  <a:gd name="T3" fmla="*/ 4 h 4"/>
                  <a:gd name="T4" fmla="*/ 1 w 2"/>
                  <a:gd name="T5" fmla="*/ 3 h 4"/>
                  <a:gd name="T6" fmla="*/ 2 w 2"/>
                  <a:gd name="T7" fmla="*/ 1 h 4"/>
                  <a:gd name="T8" fmla="*/ 0 w 2"/>
                  <a:gd name="T9" fmla="*/ 1 h 4"/>
                  <a:gd name="T10" fmla="*/ 0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0" y="3"/>
                    </a:moveTo>
                    <a:cubicBezTo>
                      <a:pt x="0" y="3"/>
                      <a:pt x="0" y="4"/>
                      <a:pt x="0" y="4"/>
                    </a:cubicBezTo>
                    <a:cubicBezTo>
                      <a:pt x="1" y="4"/>
                      <a:pt x="1" y="4"/>
                      <a:pt x="1" y="3"/>
                    </a:cubicBezTo>
                    <a:cubicBezTo>
                      <a:pt x="1" y="2"/>
                      <a:pt x="2" y="1"/>
                      <a:pt x="2" y="1"/>
                    </a:cubicBezTo>
                    <a:cubicBezTo>
                      <a:pt x="1" y="1"/>
                      <a:pt x="0" y="0"/>
                      <a:pt x="0" y="1"/>
                    </a:cubicBezTo>
                    <a:cubicBezTo>
                      <a:pt x="0" y="1"/>
                      <a:pt x="0" y="2"/>
                      <a:pt x="0" y="3"/>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9" name="Freeform 739"/>
              <p:cNvSpPr>
                <a:spLocks noEditPoints="1"/>
              </p:cNvSpPr>
              <p:nvPr/>
            </p:nvSpPr>
            <p:spPr bwMode="auto">
              <a:xfrm>
                <a:off x="3094" y="1417"/>
                <a:ext cx="4" cy="8"/>
              </a:xfrm>
              <a:custGeom>
                <a:avLst/>
                <a:gdLst>
                  <a:gd name="T0" fmla="*/ 0 w 2"/>
                  <a:gd name="T1" fmla="*/ 4 h 4"/>
                  <a:gd name="T2" fmla="*/ 0 w 2"/>
                  <a:gd name="T3" fmla="*/ 3 h 4"/>
                  <a:gd name="T4" fmla="*/ 0 w 2"/>
                  <a:gd name="T5" fmla="*/ 3 h 4"/>
                  <a:gd name="T6" fmla="*/ 0 w 2"/>
                  <a:gd name="T7" fmla="*/ 1 h 4"/>
                  <a:gd name="T8" fmla="*/ 0 w 2"/>
                  <a:gd name="T9" fmla="*/ 1 h 4"/>
                  <a:gd name="T10" fmla="*/ 1 w 2"/>
                  <a:gd name="T11" fmla="*/ 0 h 4"/>
                  <a:gd name="T12" fmla="*/ 2 w 2"/>
                  <a:gd name="T13" fmla="*/ 1 h 4"/>
                  <a:gd name="T14" fmla="*/ 2 w 2"/>
                  <a:gd name="T15" fmla="*/ 1 h 4"/>
                  <a:gd name="T16" fmla="*/ 1 w 2"/>
                  <a:gd name="T17" fmla="*/ 3 h 4"/>
                  <a:gd name="T18" fmla="*/ 0 w 2"/>
                  <a:gd name="T19" fmla="*/ 4 h 4"/>
                  <a:gd name="T20" fmla="*/ 0 w 2"/>
                  <a:gd name="T21" fmla="*/ 4 h 4"/>
                  <a:gd name="T22" fmla="*/ 0 w 2"/>
                  <a:gd name="T23" fmla="*/ 3 h 4"/>
                  <a:gd name="T24" fmla="*/ 0 w 2"/>
                  <a:gd name="T25" fmla="*/ 3 h 4"/>
                  <a:gd name="T26" fmla="*/ 0 w 2"/>
                  <a:gd name="T27" fmla="*/ 4 h 4"/>
                  <a:gd name="T28" fmla="*/ 0 w 2"/>
                  <a:gd name="T29" fmla="*/ 4 h 4"/>
                  <a:gd name="T30" fmla="*/ 1 w 2"/>
                  <a:gd name="T31" fmla="*/ 3 h 4"/>
                  <a:gd name="T32" fmla="*/ 1 w 2"/>
                  <a:gd name="T33" fmla="*/ 1 h 4"/>
                  <a:gd name="T34" fmla="*/ 1 w 2"/>
                  <a:gd name="T35" fmla="*/ 1 h 4"/>
                  <a:gd name="T36" fmla="*/ 1 w 2"/>
                  <a:gd name="T37" fmla="*/ 1 h 4"/>
                  <a:gd name="T38" fmla="*/ 0 w 2"/>
                  <a:gd name="T39" fmla="*/ 1 h 4"/>
                  <a:gd name="T40" fmla="*/ 0 w 2"/>
                  <a:gd name="T41" fmla="*/ 1 h 4"/>
                  <a:gd name="T42" fmla="*/ 0 w 2"/>
                  <a:gd name="T43" fmla="*/ 3 h 4"/>
                  <a:gd name="T44" fmla="*/ 0 w 2"/>
                  <a:gd name="T4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4">
                    <a:moveTo>
                      <a:pt x="0" y="4"/>
                    </a:moveTo>
                    <a:cubicBezTo>
                      <a:pt x="0" y="4"/>
                      <a:pt x="0" y="3"/>
                      <a:pt x="0" y="3"/>
                    </a:cubicBezTo>
                    <a:cubicBezTo>
                      <a:pt x="0" y="3"/>
                      <a:pt x="0" y="3"/>
                      <a:pt x="0" y="3"/>
                    </a:cubicBezTo>
                    <a:cubicBezTo>
                      <a:pt x="0" y="2"/>
                      <a:pt x="0" y="2"/>
                      <a:pt x="0" y="1"/>
                    </a:cubicBezTo>
                    <a:cubicBezTo>
                      <a:pt x="0" y="1"/>
                      <a:pt x="0" y="1"/>
                      <a:pt x="0" y="1"/>
                    </a:cubicBezTo>
                    <a:cubicBezTo>
                      <a:pt x="0" y="0"/>
                      <a:pt x="1" y="0"/>
                      <a:pt x="1" y="0"/>
                    </a:cubicBezTo>
                    <a:cubicBezTo>
                      <a:pt x="2" y="1"/>
                      <a:pt x="2" y="1"/>
                      <a:pt x="2" y="1"/>
                    </a:cubicBezTo>
                    <a:cubicBezTo>
                      <a:pt x="2" y="1"/>
                      <a:pt x="2" y="1"/>
                      <a:pt x="2" y="1"/>
                    </a:cubicBezTo>
                    <a:cubicBezTo>
                      <a:pt x="2" y="2"/>
                      <a:pt x="2" y="3"/>
                      <a:pt x="1" y="3"/>
                    </a:cubicBezTo>
                    <a:cubicBezTo>
                      <a:pt x="1" y="4"/>
                      <a:pt x="1" y="4"/>
                      <a:pt x="0" y="4"/>
                    </a:cubicBezTo>
                    <a:cubicBezTo>
                      <a:pt x="0" y="4"/>
                      <a:pt x="0" y="4"/>
                      <a:pt x="0" y="4"/>
                    </a:cubicBezTo>
                    <a:close/>
                    <a:moveTo>
                      <a:pt x="0" y="3"/>
                    </a:moveTo>
                    <a:cubicBezTo>
                      <a:pt x="0" y="3"/>
                      <a:pt x="0" y="3"/>
                      <a:pt x="0" y="3"/>
                    </a:cubicBezTo>
                    <a:cubicBezTo>
                      <a:pt x="0" y="4"/>
                      <a:pt x="0" y="4"/>
                      <a:pt x="0" y="4"/>
                    </a:cubicBezTo>
                    <a:cubicBezTo>
                      <a:pt x="0" y="4"/>
                      <a:pt x="0" y="4"/>
                      <a:pt x="0" y="4"/>
                    </a:cubicBezTo>
                    <a:cubicBezTo>
                      <a:pt x="1" y="4"/>
                      <a:pt x="1" y="3"/>
                      <a:pt x="1" y="3"/>
                    </a:cubicBezTo>
                    <a:cubicBezTo>
                      <a:pt x="1" y="3"/>
                      <a:pt x="1" y="2"/>
                      <a:pt x="1" y="1"/>
                    </a:cubicBezTo>
                    <a:cubicBezTo>
                      <a:pt x="1" y="1"/>
                      <a:pt x="1" y="1"/>
                      <a:pt x="1" y="1"/>
                    </a:cubicBezTo>
                    <a:cubicBezTo>
                      <a:pt x="1" y="1"/>
                      <a:pt x="1" y="1"/>
                      <a:pt x="1" y="1"/>
                    </a:cubicBezTo>
                    <a:cubicBezTo>
                      <a:pt x="0" y="1"/>
                      <a:pt x="0" y="1"/>
                      <a:pt x="0" y="1"/>
                    </a:cubicBezTo>
                    <a:cubicBezTo>
                      <a:pt x="0" y="1"/>
                      <a:pt x="0" y="1"/>
                      <a:pt x="0" y="1"/>
                    </a:cubicBezTo>
                    <a:cubicBezTo>
                      <a:pt x="0" y="2"/>
                      <a:pt x="0" y="2"/>
                      <a:pt x="0" y="3"/>
                    </a:cubicBezTo>
                    <a:cubicBezTo>
                      <a:pt x="0" y="3"/>
                      <a:pt x="0" y="3"/>
                      <a:pt x="0"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0" name="Freeform 740"/>
              <p:cNvSpPr>
                <a:spLocks/>
              </p:cNvSpPr>
              <p:nvPr/>
            </p:nvSpPr>
            <p:spPr bwMode="auto">
              <a:xfrm>
                <a:off x="3096" y="1419"/>
                <a:ext cx="0" cy="4"/>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1"/>
                      <a:pt x="0" y="1"/>
                      <a:pt x="0" y="1"/>
                    </a:cubicBezTo>
                    <a:cubicBezTo>
                      <a:pt x="0" y="0"/>
                      <a:pt x="0" y="0"/>
                      <a:pt x="0" y="0"/>
                    </a:cubicBezTo>
                    <a:cubicBezTo>
                      <a:pt x="0" y="0"/>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1" name="Freeform 741"/>
              <p:cNvSpPr>
                <a:spLocks/>
              </p:cNvSpPr>
              <p:nvPr/>
            </p:nvSpPr>
            <p:spPr bwMode="auto">
              <a:xfrm>
                <a:off x="3045" y="1419"/>
                <a:ext cx="2" cy="6"/>
              </a:xfrm>
              <a:custGeom>
                <a:avLst/>
                <a:gdLst>
                  <a:gd name="T0" fmla="*/ 1 w 1"/>
                  <a:gd name="T1" fmla="*/ 2 h 3"/>
                  <a:gd name="T2" fmla="*/ 1 w 1"/>
                  <a:gd name="T3" fmla="*/ 3 h 3"/>
                  <a:gd name="T4" fmla="*/ 0 w 1"/>
                  <a:gd name="T5" fmla="*/ 2 h 3"/>
                  <a:gd name="T6" fmla="*/ 0 w 1"/>
                  <a:gd name="T7" fmla="*/ 0 h 3"/>
                  <a:gd name="T8" fmla="*/ 1 w 1"/>
                  <a:gd name="T9" fmla="*/ 0 h 3"/>
                  <a:gd name="T10" fmla="*/ 1 w 1"/>
                  <a:gd name="T11" fmla="*/ 2 h 3"/>
                </a:gdLst>
                <a:ahLst/>
                <a:cxnLst>
                  <a:cxn ang="0">
                    <a:pos x="T0" y="T1"/>
                  </a:cxn>
                  <a:cxn ang="0">
                    <a:pos x="T2" y="T3"/>
                  </a:cxn>
                  <a:cxn ang="0">
                    <a:pos x="T4" y="T5"/>
                  </a:cxn>
                  <a:cxn ang="0">
                    <a:pos x="T6" y="T7"/>
                  </a:cxn>
                  <a:cxn ang="0">
                    <a:pos x="T8" y="T9"/>
                  </a:cxn>
                  <a:cxn ang="0">
                    <a:pos x="T10" y="T11"/>
                  </a:cxn>
                </a:cxnLst>
                <a:rect l="0" t="0" r="r" b="b"/>
                <a:pathLst>
                  <a:path w="1" h="3">
                    <a:moveTo>
                      <a:pt x="1" y="2"/>
                    </a:moveTo>
                    <a:cubicBezTo>
                      <a:pt x="1" y="2"/>
                      <a:pt x="1" y="3"/>
                      <a:pt x="1" y="3"/>
                    </a:cubicBezTo>
                    <a:cubicBezTo>
                      <a:pt x="0" y="3"/>
                      <a:pt x="0" y="3"/>
                      <a:pt x="0" y="2"/>
                    </a:cubicBezTo>
                    <a:cubicBezTo>
                      <a:pt x="0" y="2"/>
                      <a:pt x="0" y="0"/>
                      <a:pt x="0" y="0"/>
                    </a:cubicBezTo>
                    <a:cubicBezTo>
                      <a:pt x="0" y="0"/>
                      <a:pt x="1" y="0"/>
                      <a:pt x="1" y="0"/>
                    </a:cubicBezTo>
                    <a:cubicBezTo>
                      <a:pt x="1" y="1"/>
                      <a:pt x="1" y="2"/>
                      <a:pt x="1"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2" name="Freeform 742"/>
              <p:cNvSpPr>
                <a:spLocks noEditPoints="1"/>
              </p:cNvSpPr>
              <p:nvPr/>
            </p:nvSpPr>
            <p:spPr bwMode="auto">
              <a:xfrm>
                <a:off x="3045" y="1419"/>
                <a:ext cx="2" cy="6"/>
              </a:xfrm>
              <a:custGeom>
                <a:avLst/>
                <a:gdLst>
                  <a:gd name="T0" fmla="*/ 0 w 1"/>
                  <a:gd name="T1" fmla="*/ 2 h 3"/>
                  <a:gd name="T2" fmla="*/ 0 w 1"/>
                  <a:gd name="T3" fmla="*/ 1 h 3"/>
                  <a:gd name="T4" fmla="*/ 0 w 1"/>
                  <a:gd name="T5" fmla="*/ 0 h 3"/>
                  <a:gd name="T6" fmla="*/ 0 w 1"/>
                  <a:gd name="T7" fmla="*/ 0 h 3"/>
                  <a:gd name="T8" fmla="*/ 1 w 1"/>
                  <a:gd name="T9" fmla="*/ 0 h 3"/>
                  <a:gd name="T10" fmla="*/ 1 w 1"/>
                  <a:gd name="T11" fmla="*/ 1 h 3"/>
                  <a:gd name="T12" fmla="*/ 1 w 1"/>
                  <a:gd name="T13" fmla="*/ 2 h 3"/>
                  <a:gd name="T14" fmla="*/ 1 w 1"/>
                  <a:gd name="T15" fmla="*/ 3 h 3"/>
                  <a:gd name="T16" fmla="*/ 1 w 1"/>
                  <a:gd name="T17" fmla="*/ 3 h 3"/>
                  <a:gd name="T18" fmla="*/ 1 w 1"/>
                  <a:gd name="T19" fmla="*/ 3 h 3"/>
                  <a:gd name="T20" fmla="*/ 0 w 1"/>
                  <a:gd name="T21" fmla="*/ 2 h 3"/>
                  <a:gd name="T22" fmla="*/ 0 w 1"/>
                  <a:gd name="T23" fmla="*/ 0 h 3"/>
                  <a:gd name="T24" fmla="*/ 0 w 1"/>
                  <a:gd name="T25" fmla="*/ 1 h 3"/>
                  <a:gd name="T26" fmla="*/ 0 w 1"/>
                  <a:gd name="T27" fmla="*/ 2 h 3"/>
                  <a:gd name="T28" fmla="*/ 1 w 1"/>
                  <a:gd name="T29" fmla="*/ 3 h 3"/>
                  <a:gd name="T30" fmla="*/ 1 w 1"/>
                  <a:gd name="T31" fmla="*/ 3 h 3"/>
                  <a:gd name="T32" fmla="*/ 1 w 1"/>
                  <a:gd name="T33" fmla="*/ 2 h 3"/>
                  <a:gd name="T34" fmla="*/ 1 w 1"/>
                  <a:gd name="T35" fmla="*/ 2 h 3"/>
                  <a:gd name="T36" fmla="*/ 1 w 1"/>
                  <a:gd name="T37" fmla="*/ 2 h 3"/>
                  <a:gd name="T38" fmla="*/ 1 w 1"/>
                  <a:gd name="T39" fmla="*/ 2 h 3"/>
                  <a:gd name="T40" fmla="*/ 1 w 1"/>
                  <a:gd name="T41" fmla="*/ 1 h 3"/>
                  <a:gd name="T42" fmla="*/ 1 w 1"/>
                  <a:gd name="T43" fmla="*/ 0 h 3"/>
                  <a:gd name="T44" fmla="*/ 0 w 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3">
                    <a:moveTo>
                      <a:pt x="0" y="2"/>
                    </a:moveTo>
                    <a:cubicBezTo>
                      <a:pt x="0" y="2"/>
                      <a:pt x="0" y="1"/>
                      <a:pt x="0" y="1"/>
                    </a:cubicBezTo>
                    <a:cubicBezTo>
                      <a:pt x="0" y="0"/>
                      <a:pt x="0" y="0"/>
                      <a:pt x="0" y="0"/>
                    </a:cubicBezTo>
                    <a:cubicBezTo>
                      <a:pt x="0" y="0"/>
                      <a:pt x="0" y="0"/>
                      <a:pt x="0" y="0"/>
                    </a:cubicBezTo>
                    <a:cubicBezTo>
                      <a:pt x="1" y="0"/>
                      <a:pt x="1" y="0"/>
                      <a:pt x="1" y="0"/>
                    </a:cubicBezTo>
                    <a:cubicBezTo>
                      <a:pt x="1" y="1"/>
                      <a:pt x="1" y="1"/>
                      <a:pt x="1" y="1"/>
                    </a:cubicBezTo>
                    <a:cubicBezTo>
                      <a:pt x="1" y="1"/>
                      <a:pt x="1" y="2"/>
                      <a:pt x="1" y="2"/>
                    </a:cubicBezTo>
                    <a:cubicBezTo>
                      <a:pt x="1" y="2"/>
                      <a:pt x="1" y="3"/>
                      <a:pt x="1" y="3"/>
                    </a:cubicBezTo>
                    <a:cubicBezTo>
                      <a:pt x="1" y="3"/>
                      <a:pt x="1" y="3"/>
                      <a:pt x="1" y="3"/>
                    </a:cubicBezTo>
                    <a:cubicBezTo>
                      <a:pt x="1" y="3"/>
                      <a:pt x="1" y="3"/>
                      <a:pt x="1" y="3"/>
                    </a:cubicBezTo>
                    <a:cubicBezTo>
                      <a:pt x="0" y="3"/>
                      <a:pt x="0" y="3"/>
                      <a:pt x="0" y="2"/>
                    </a:cubicBezTo>
                    <a:close/>
                    <a:moveTo>
                      <a:pt x="0" y="0"/>
                    </a:moveTo>
                    <a:cubicBezTo>
                      <a:pt x="0" y="1"/>
                      <a:pt x="0" y="1"/>
                      <a:pt x="0" y="1"/>
                    </a:cubicBezTo>
                    <a:cubicBezTo>
                      <a:pt x="0" y="1"/>
                      <a:pt x="0" y="2"/>
                      <a:pt x="0" y="2"/>
                    </a:cubicBezTo>
                    <a:cubicBezTo>
                      <a:pt x="0" y="3"/>
                      <a:pt x="0"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0"/>
                      <a:pt x="1" y="0"/>
                      <a:pt x="1" y="0"/>
                    </a:cubicBezTo>
                    <a:cubicBezTo>
                      <a:pt x="0" y="0"/>
                      <a:pt x="0" y="0"/>
                      <a:pt x="0"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3" name="Freeform 743"/>
              <p:cNvSpPr>
                <a:spLocks/>
              </p:cNvSpPr>
              <p:nvPr/>
            </p:nvSpPr>
            <p:spPr bwMode="auto">
              <a:xfrm>
                <a:off x="3045" y="1419"/>
                <a:ext cx="2" cy="4"/>
              </a:xfrm>
              <a:custGeom>
                <a:avLst/>
                <a:gdLst>
                  <a:gd name="T0" fmla="*/ 1 w 1"/>
                  <a:gd name="T1" fmla="*/ 1 h 2"/>
                  <a:gd name="T2" fmla="*/ 1 w 1"/>
                  <a:gd name="T3" fmla="*/ 2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2"/>
                      <a:pt x="1" y="2"/>
                      <a:pt x="1" y="2"/>
                    </a:cubicBezTo>
                    <a:cubicBezTo>
                      <a:pt x="0" y="1"/>
                      <a:pt x="0" y="1"/>
                      <a:pt x="0" y="1"/>
                    </a:cubicBezTo>
                    <a:cubicBezTo>
                      <a:pt x="0" y="1"/>
                      <a:pt x="1"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4" name="Freeform 744"/>
              <p:cNvSpPr>
                <a:spLocks/>
              </p:cNvSpPr>
              <p:nvPr/>
            </p:nvSpPr>
            <p:spPr bwMode="auto">
              <a:xfrm>
                <a:off x="3092" y="1419"/>
                <a:ext cx="4" cy="6"/>
              </a:xfrm>
              <a:custGeom>
                <a:avLst/>
                <a:gdLst>
                  <a:gd name="T0" fmla="*/ 0 w 2"/>
                  <a:gd name="T1" fmla="*/ 2 h 3"/>
                  <a:gd name="T2" fmla="*/ 1 w 2"/>
                  <a:gd name="T3" fmla="*/ 3 h 3"/>
                  <a:gd name="T4" fmla="*/ 1 w 2"/>
                  <a:gd name="T5" fmla="*/ 2 h 3"/>
                  <a:gd name="T6" fmla="*/ 1 w 2"/>
                  <a:gd name="T7" fmla="*/ 0 h 3"/>
                  <a:gd name="T8" fmla="*/ 0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0" y="2"/>
                      <a:pt x="0" y="3"/>
                      <a:pt x="1" y="3"/>
                    </a:cubicBezTo>
                    <a:cubicBezTo>
                      <a:pt x="1" y="3"/>
                      <a:pt x="1" y="3"/>
                      <a:pt x="1" y="2"/>
                    </a:cubicBezTo>
                    <a:cubicBezTo>
                      <a:pt x="1" y="2"/>
                      <a:pt x="2" y="0"/>
                      <a:pt x="1" y="0"/>
                    </a:cubicBezTo>
                    <a:cubicBezTo>
                      <a:pt x="1" y="0"/>
                      <a:pt x="0" y="0"/>
                      <a:pt x="0" y="0"/>
                    </a:cubicBezTo>
                    <a:cubicBezTo>
                      <a:pt x="0" y="1"/>
                      <a:pt x="0" y="2"/>
                      <a:pt x="0"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5" name="Freeform 745"/>
              <p:cNvSpPr>
                <a:spLocks noEditPoints="1"/>
              </p:cNvSpPr>
              <p:nvPr/>
            </p:nvSpPr>
            <p:spPr bwMode="auto">
              <a:xfrm>
                <a:off x="3092" y="1419"/>
                <a:ext cx="4" cy="6"/>
              </a:xfrm>
              <a:custGeom>
                <a:avLst/>
                <a:gdLst>
                  <a:gd name="T0" fmla="*/ 1 w 2"/>
                  <a:gd name="T1" fmla="*/ 3 h 3"/>
                  <a:gd name="T2" fmla="*/ 0 w 2"/>
                  <a:gd name="T3" fmla="*/ 3 h 3"/>
                  <a:gd name="T4" fmla="*/ 0 w 2"/>
                  <a:gd name="T5" fmla="*/ 2 h 3"/>
                  <a:gd name="T6" fmla="*/ 0 w 2"/>
                  <a:gd name="T7" fmla="*/ 1 h 3"/>
                  <a:gd name="T8" fmla="*/ 0 w 2"/>
                  <a:gd name="T9" fmla="*/ 0 h 3"/>
                  <a:gd name="T10" fmla="*/ 1 w 2"/>
                  <a:gd name="T11" fmla="*/ 0 h 3"/>
                  <a:gd name="T12" fmla="*/ 1 w 2"/>
                  <a:gd name="T13" fmla="*/ 0 h 3"/>
                  <a:gd name="T14" fmla="*/ 2 w 2"/>
                  <a:gd name="T15" fmla="*/ 1 h 3"/>
                  <a:gd name="T16" fmla="*/ 2 w 2"/>
                  <a:gd name="T17" fmla="*/ 2 h 3"/>
                  <a:gd name="T18" fmla="*/ 1 w 2"/>
                  <a:gd name="T19" fmla="*/ 3 h 3"/>
                  <a:gd name="T20" fmla="*/ 0 w 2"/>
                  <a:gd name="T21" fmla="*/ 2 h 3"/>
                  <a:gd name="T22" fmla="*/ 0 w 2"/>
                  <a:gd name="T23" fmla="*/ 2 h 3"/>
                  <a:gd name="T24" fmla="*/ 1 w 2"/>
                  <a:gd name="T25" fmla="*/ 3 h 3"/>
                  <a:gd name="T26" fmla="*/ 1 w 2"/>
                  <a:gd name="T27" fmla="*/ 3 h 3"/>
                  <a:gd name="T28" fmla="*/ 1 w 2"/>
                  <a:gd name="T29" fmla="*/ 2 h 3"/>
                  <a:gd name="T30" fmla="*/ 1 w 2"/>
                  <a:gd name="T31" fmla="*/ 1 h 3"/>
                  <a:gd name="T32" fmla="*/ 1 w 2"/>
                  <a:gd name="T33" fmla="*/ 0 h 3"/>
                  <a:gd name="T34" fmla="*/ 1 w 2"/>
                  <a:gd name="T35" fmla="*/ 0 h 3"/>
                  <a:gd name="T36" fmla="*/ 0 w 2"/>
                  <a:gd name="T37" fmla="*/ 0 h 3"/>
                  <a:gd name="T38" fmla="*/ 0 w 2"/>
                  <a:gd name="T39" fmla="*/ 1 h 3"/>
                  <a:gd name="T40" fmla="*/ 0 w 2"/>
                  <a:gd name="T41" fmla="*/ 2 h 3"/>
                  <a:gd name="T42" fmla="*/ 0 w 2"/>
                  <a:gd name="T4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3">
                    <a:moveTo>
                      <a:pt x="1" y="3"/>
                    </a:moveTo>
                    <a:cubicBezTo>
                      <a:pt x="0" y="3"/>
                      <a:pt x="0" y="3"/>
                      <a:pt x="0" y="3"/>
                    </a:cubicBezTo>
                    <a:cubicBezTo>
                      <a:pt x="0" y="3"/>
                      <a:pt x="0" y="2"/>
                      <a:pt x="0" y="2"/>
                    </a:cubicBezTo>
                    <a:cubicBezTo>
                      <a:pt x="0" y="2"/>
                      <a:pt x="0" y="1"/>
                      <a:pt x="0" y="1"/>
                    </a:cubicBezTo>
                    <a:cubicBezTo>
                      <a:pt x="0" y="0"/>
                      <a:pt x="0" y="0"/>
                      <a:pt x="0" y="0"/>
                    </a:cubicBezTo>
                    <a:cubicBezTo>
                      <a:pt x="0" y="0"/>
                      <a:pt x="1" y="0"/>
                      <a:pt x="1" y="0"/>
                    </a:cubicBezTo>
                    <a:cubicBezTo>
                      <a:pt x="1" y="0"/>
                      <a:pt x="1" y="0"/>
                      <a:pt x="1" y="0"/>
                    </a:cubicBezTo>
                    <a:cubicBezTo>
                      <a:pt x="2" y="1"/>
                      <a:pt x="2" y="1"/>
                      <a:pt x="2" y="1"/>
                    </a:cubicBezTo>
                    <a:cubicBezTo>
                      <a:pt x="2" y="1"/>
                      <a:pt x="2" y="2"/>
                      <a:pt x="2" y="2"/>
                    </a:cubicBezTo>
                    <a:cubicBezTo>
                      <a:pt x="1" y="3"/>
                      <a:pt x="1" y="3"/>
                      <a:pt x="1" y="3"/>
                    </a:cubicBezTo>
                    <a:close/>
                    <a:moveTo>
                      <a:pt x="0" y="2"/>
                    </a:moveTo>
                    <a:cubicBezTo>
                      <a:pt x="0" y="2"/>
                      <a:pt x="0" y="2"/>
                      <a:pt x="0" y="2"/>
                    </a:cubicBezTo>
                    <a:cubicBezTo>
                      <a:pt x="1" y="3"/>
                      <a:pt x="1" y="3"/>
                      <a:pt x="1" y="3"/>
                    </a:cubicBezTo>
                    <a:cubicBezTo>
                      <a:pt x="1" y="3"/>
                      <a:pt x="1" y="3"/>
                      <a:pt x="1" y="3"/>
                    </a:cubicBezTo>
                    <a:cubicBezTo>
                      <a:pt x="1" y="3"/>
                      <a:pt x="1" y="3"/>
                      <a:pt x="1" y="2"/>
                    </a:cubicBezTo>
                    <a:cubicBezTo>
                      <a:pt x="1" y="2"/>
                      <a:pt x="1" y="1"/>
                      <a:pt x="1" y="1"/>
                    </a:cubicBezTo>
                    <a:cubicBezTo>
                      <a:pt x="1" y="0"/>
                      <a:pt x="1" y="0"/>
                      <a:pt x="1" y="0"/>
                    </a:cubicBezTo>
                    <a:cubicBezTo>
                      <a:pt x="1" y="0"/>
                      <a:pt x="1" y="0"/>
                      <a:pt x="1" y="0"/>
                    </a:cubicBezTo>
                    <a:cubicBezTo>
                      <a:pt x="0" y="0"/>
                      <a:pt x="0" y="0"/>
                      <a:pt x="0" y="0"/>
                    </a:cubicBezTo>
                    <a:cubicBezTo>
                      <a:pt x="0" y="1"/>
                      <a:pt x="0" y="1"/>
                      <a:pt x="0" y="1"/>
                    </a:cubicBezTo>
                    <a:cubicBezTo>
                      <a:pt x="0" y="1"/>
                      <a:pt x="0" y="2"/>
                      <a:pt x="0" y="2"/>
                    </a:cubicBezTo>
                    <a:cubicBezTo>
                      <a:pt x="0" y="2"/>
                      <a:pt x="0"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6" name="Freeform 746"/>
              <p:cNvSpPr>
                <a:spLocks/>
              </p:cNvSpPr>
              <p:nvPr/>
            </p:nvSpPr>
            <p:spPr bwMode="auto">
              <a:xfrm>
                <a:off x="3092" y="1419"/>
                <a:ext cx="2" cy="4"/>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7" name="Freeform 747"/>
              <p:cNvSpPr>
                <a:spLocks/>
              </p:cNvSpPr>
              <p:nvPr/>
            </p:nvSpPr>
            <p:spPr bwMode="auto">
              <a:xfrm>
                <a:off x="3047" y="1419"/>
                <a:ext cx="2" cy="8"/>
              </a:xfrm>
              <a:custGeom>
                <a:avLst/>
                <a:gdLst>
                  <a:gd name="T0" fmla="*/ 1 w 1"/>
                  <a:gd name="T1" fmla="*/ 2 h 4"/>
                  <a:gd name="T2" fmla="*/ 1 w 1"/>
                  <a:gd name="T3" fmla="*/ 3 h 4"/>
                  <a:gd name="T4" fmla="*/ 0 w 1"/>
                  <a:gd name="T5" fmla="*/ 3 h 4"/>
                  <a:gd name="T6" fmla="*/ 0 w 1"/>
                  <a:gd name="T7" fmla="*/ 0 h 4"/>
                  <a:gd name="T8" fmla="*/ 1 w 1"/>
                  <a:gd name="T9" fmla="*/ 1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2"/>
                      <a:pt x="1" y="3"/>
                      <a:pt x="1" y="3"/>
                    </a:cubicBezTo>
                    <a:cubicBezTo>
                      <a:pt x="0" y="4"/>
                      <a:pt x="0" y="3"/>
                      <a:pt x="0" y="3"/>
                    </a:cubicBezTo>
                    <a:cubicBezTo>
                      <a:pt x="0" y="2"/>
                      <a:pt x="0" y="0"/>
                      <a:pt x="0" y="0"/>
                    </a:cubicBezTo>
                    <a:cubicBezTo>
                      <a:pt x="1" y="0"/>
                      <a:pt x="1" y="0"/>
                      <a:pt x="1" y="1"/>
                    </a:cubicBezTo>
                    <a:cubicBezTo>
                      <a:pt x="1" y="1"/>
                      <a:pt x="1" y="2"/>
                      <a:pt x="1"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8" name="Freeform 748"/>
              <p:cNvSpPr>
                <a:spLocks noEditPoints="1"/>
              </p:cNvSpPr>
              <p:nvPr/>
            </p:nvSpPr>
            <p:spPr bwMode="auto">
              <a:xfrm>
                <a:off x="3047" y="1419"/>
                <a:ext cx="5" cy="8"/>
              </a:xfrm>
              <a:custGeom>
                <a:avLst/>
                <a:gdLst>
                  <a:gd name="T0" fmla="*/ 1 w 2"/>
                  <a:gd name="T1" fmla="*/ 4 h 4"/>
                  <a:gd name="T2" fmla="*/ 0 w 2"/>
                  <a:gd name="T3" fmla="*/ 3 h 4"/>
                  <a:gd name="T4" fmla="*/ 0 w 2"/>
                  <a:gd name="T5" fmla="*/ 1 h 4"/>
                  <a:gd name="T6" fmla="*/ 0 w 2"/>
                  <a:gd name="T7" fmla="*/ 0 h 4"/>
                  <a:gd name="T8" fmla="*/ 1 w 2"/>
                  <a:gd name="T9" fmla="*/ 0 h 4"/>
                  <a:gd name="T10" fmla="*/ 2 w 2"/>
                  <a:gd name="T11" fmla="*/ 1 h 4"/>
                  <a:gd name="T12" fmla="*/ 2 w 2"/>
                  <a:gd name="T13" fmla="*/ 1 h 4"/>
                  <a:gd name="T14" fmla="*/ 2 w 2"/>
                  <a:gd name="T15" fmla="*/ 2 h 4"/>
                  <a:gd name="T16" fmla="*/ 2 w 2"/>
                  <a:gd name="T17" fmla="*/ 2 h 4"/>
                  <a:gd name="T18" fmla="*/ 1 w 2"/>
                  <a:gd name="T19" fmla="*/ 4 h 4"/>
                  <a:gd name="T20" fmla="*/ 1 w 2"/>
                  <a:gd name="T21" fmla="*/ 4 h 4"/>
                  <a:gd name="T22" fmla="*/ 0 w 2"/>
                  <a:gd name="T23" fmla="*/ 0 h 4"/>
                  <a:gd name="T24" fmla="*/ 0 w 2"/>
                  <a:gd name="T25" fmla="*/ 1 h 4"/>
                  <a:gd name="T26" fmla="*/ 0 w 2"/>
                  <a:gd name="T27" fmla="*/ 3 h 4"/>
                  <a:gd name="T28" fmla="*/ 1 w 2"/>
                  <a:gd name="T29" fmla="*/ 3 h 4"/>
                  <a:gd name="T30" fmla="*/ 1 w 2"/>
                  <a:gd name="T31" fmla="*/ 3 h 4"/>
                  <a:gd name="T32" fmla="*/ 1 w 2"/>
                  <a:gd name="T33" fmla="*/ 3 h 4"/>
                  <a:gd name="T34" fmla="*/ 1 w 2"/>
                  <a:gd name="T35" fmla="*/ 2 h 4"/>
                  <a:gd name="T36" fmla="*/ 1 w 2"/>
                  <a:gd name="T37" fmla="*/ 2 h 4"/>
                  <a:gd name="T38" fmla="*/ 1 w 2"/>
                  <a:gd name="T39" fmla="*/ 2 h 4"/>
                  <a:gd name="T40" fmla="*/ 1 w 2"/>
                  <a:gd name="T41" fmla="*/ 1 h 4"/>
                  <a:gd name="T42" fmla="*/ 1 w 2"/>
                  <a:gd name="T43" fmla="*/ 1 h 4"/>
                  <a:gd name="T44" fmla="*/ 1 w 2"/>
                  <a:gd name="T45" fmla="*/ 0 h 4"/>
                  <a:gd name="T46" fmla="*/ 0 w 2"/>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4">
                    <a:moveTo>
                      <a:pt x="1" y="4"/>
                    </a:moveTo>
                    <a:cubicBezTo>
                      <a:pt x="0" y="4"/>
                      <a:pt x="0" y="3"/>
                      <a:pt x="0" y="3"/>
                    </a:cubicBezTo>
                    <a:cubicBezTo>
                      <a:pt x="0" y="2"/>
                      <a:pt x="0" y="2"/>
                      <a:pt x="0" y="1"/>
                    </a:cubicBezTo>
                    <a:cubicBezTo>
                      <a:pt x="0" y="1"/>
                      <a:pt x="0" y="0"/>
                      <a:pt x="0" y="0"/>
                    </a:cubicBezTo>
                    <a:cubicBezTo>
                      <a:pt x="1" y="0"/>
                      <a:pt x="1" y="0"/>
                      <a:pt x="1" y="0"/>
                    </a:cubicBezTo>
                    <a:cubicBezTo>
                      <a:pt x="1" y="0"/>
                      <a:pt x="1" y="0"/>
                      <a:pt x="2" y="1"/>
                    </a:cubicBezTo>
                    <a:cubicBezTo>
                      <a:pt x="2" y="1"/>
                      <a:pt x="2" y="1"/>
                      <a:pt x="2" y="1"/>
                    </a:cubicBezTo>
                    <a:cubicBezTo>
                      <a:pt x="2" y="2"/>
                      <a:pt x="2" y="2"/>
                      <a:pt x="2" y="2"/>
                    </a:cubicBezTo>
                    <a:cubicBezTo>
                      <a:pt x="2" y="2"/>
                      <a:pt x="2" y="2"/>
                      <a:pt x="2" y="2"/>
                    </a:cubicBezTo>
                    <a:cubicBezTo>
                      <a:pt x="2" y="2"/>
                      <a:pt x="2" y="3"/>
                      <a:pt x="1" y="4"/>
                    </a:cubicBezTo>
                    <a:cubicBezTo>
                      <a:pt x="1" y="4"/>
                      <a:pt x="1" y="4"/>
                      <a:pt x="1" y="4"/>
                    </a:cubicBezTo>
                    <a:close/>
                    <a:moveTo>
                      <a:pt x="0" y="0"/>
                    </a:moveTo>
                    <a:cubicBezTo>
                      <a:pt x="0" y="1"/>
                      <a:pt x="0" y="1"/>
                      <a:pt x="0" y="1"/>
                    </a:cubicBezTo>
                    <a:cubicBezTo>
                      <a:pt x="0" y="2"/>
                      <a:pt x="0" y="2"/>
                      <a:pt x="0" y="3"/>
                    </a:cubicBezTo>
                    <a:cubicBezTo>
                      <a:pt x="0" y="3"/>
                      <a:pt x="0"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1"/>
                    </a:cubicBezTo>
                    <a:cubicBezTo>
                      <a:pt x="1" y="1"/>
                      <a:pt x="1" y="1"/>
                      <a:pt x="1" y="1"/>
                    </a:cubicBezTo>
                    <a:cubicBezTo>
                      <a:pt x="1" y="0"/>
                      <a:pt x="1" y="0"/>
                      <a:pt x="1" y="0"/>
                    </a:cubicBezTo>
                    <a:lnTo>
                      <a:pt x="0" y="0"/>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9" name="Freeform 749"/>
              <p:cNvSpPr>
                <a:spLocks/>
              </p:cNvSpPr>
              <p:nvPr/>
            </p:nvSpPr>
            <p:spPr bwMode="auto">
              <a:xfrm>
                <a:off x="3047" y="1421"/>
                <a:ext cx="2" cy="4"/>
              </a:xfrm>
              <a:custGeom>
                <a:avLst/>
                <a:gdLst>
                  <a:gd name="T0" fmla="*/ 1 w 1"/>
                  <a:gd name="T1" fmla="*/ 0 h 2"/>
                  <a:gd name="T2" fmla="*/ 1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2"/>
                      <a:pt x="1" y="2"/>
                      <a:pt x="1" y="2"/>
                    </a:cubicBezTo>
                    <a:cubicBezTo>
                      <a:pt x="0" y="2"/>
                      <a:pt x="0" y="2"/>
                      <a:pt x="0" y="1"/>
                    </a:cubicBezTo>
                    <a:cubicBezTo>
                      <a:pt x="1" y="1"/>
                      <a:pt x="1"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0" name="Freeform 750"/>
              <p:cNvSpPr>
                <a:spLocks/>
              </p:cNvSpPr>
              <p:nvPr/>
            </p:nvSpPr>
            <p:spPr bwMode="auto">
              <a:xfrm>
                <a:off x="3090" y="1419"/>
                <a:ext cx="4" cy="8"/>
              </a:xfrm>
              <a:custGeom>
                <a:avLst/>
                <a:gdLst>
                  <a:gd name="T0" fmla="*/ 0 w 2"/>
                  <a:gd name="T1" fmla="*/ 2 h 4"/>
                  <a:gd name="T2" fmla="*/ 0 w 2"/>
                  <a:gd name="T3" fmla="*/ 3 h 4"/>
                  <a:gd name="T4" fmla="*/ 1 w 2"/>
                  <a:gd name="T5" fmla="*/ 3 h 4"/>
                  <a:gd name="T6" fmla="*/ 1 w 2"/>
                  <a:gd name="T7" fmla="*/ 0 h 4"/>
                  <a:gd name="T8" fmla="*/ 0 w 2"/>
                  <a:gd name="T9" fmla="*/ 1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cubicBezTo>
                      <a:pt x="0" y="2"/>
                      <a:pt x="0" y="3"/>
                      <a:pt x="0" y="3"/>
                    </a:cubicBezTo>
                    <a:cubicBezTo>
                      <a:pt x="1" y="4"/>
                      <a:pt x="1" y="3"/>
                      <a:pt x="1" y="3"/>
                    </a:cubicBezTo>
                    <a:cubicBezTo>
                      <a:pt x="1" y="2"/>
                      <a:pt x="2" y="0"/>
                      <a:pt x="1" y="0"/>
                    </a:cubicBezTo>
                    <a:cubicBezTo>
                      <a:pt x="1" y="0"/>
                      <a:pt x="0" y="0"/>
                      <a:pt x="0" y="1"/>
                    </a:cubicBezTo>
                    <a:cubicBezTo>
                      <a:pt x="0" y="1"/>
                      <a:pt x="0" y="2"/>
                      <a:pt x="0"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1" name="Freeform 751"/>
              <p:cNvSpPr>
                <a:spLocks noEditPoints="1"/>
              </p:cNvSpPr>
              <p:nvPr/>
            </p:nvSpPr>
            <p:spPr bwMode="auto">
              <a:xfrm>
                <a:off x="3090" y="1419"/>
                <a:ext cx="2" cy="8"/>
              </a:xfrm>
              <a:custGeom>
                <a:avLst/>
                <a:gdLst>
                  <a:gd name="T0" fmla="*/ 0 w 1"/>
                  <a:gd name="T1" fmla="*/ 4 h 4"/>
                  <a:gd name="T2" fmla="*/ 0 w 1"/>
                  <a:gd name="T3" fmla="*/ 4 h 4"/>
                  <a:gd name="T4" fmla="*/ 0 w 1"/>
                  <a:gd name="T5" fmla="*/ 2 h 4"/>
                  <a:gd name="T6" fmla="*/ 0 w 1"/>
                  <a:gd name="T7" fmla="*/ 1 h 4"/>
                  <a:gd name="T8" fmla="*/ 0 w 1"/>
                  <a:gd name="T9" fmla="*/ 1 h 4"/>
                  <a:gd name="T10" fmla="*/ 1 w 1"/>
                  <a:gd name="T11" fmla="*/ 0 h 4"/>
                  <a:gd name="T12" fmla="*/ 1 w 1"/>
                  <a:gd name="T13" fmla="*/ 0 h 4"/>
                  <a:gd name="T14" fmla="*/ 1 w 1"/>
                  <a:gd name="T15" fmla="*/ 1 h 4"/>
                  <a:gd name="T16" fmla="*/ 1 w 1"/>
                  <a:gd name="T17" fmla="*/ 3 h 4"/>
                  <a:gd name="T18" fmla="*/ 0 w 1"/>
                  <a:gd name="T19" fmla="*/ 4 h 4"/>
                  <a:gd name="T20" fmla="*/ 0 w 1"/>
                  <a:gd name="T21" fmla="*/ 2 h 4"/>
                  <a:gd name="T22" fmla="*/ 0 w 1"/>
                  <a:gd name="T23" fmla="*/ 3 h 4"/>
                  <a:gd name="T24" fmla="*/ 0 w 1"/>
                  <a:gd name="T25" fmla="*/ 3 h 4"/>
                  <a:gd name="T26" fmla="*/ 0 w 1"/>
                  <a:gd name="T27" fmla="*/ 3 h 4"/>
                  <a:gd name="T28" fmla="*/ 1 w 1"/>
                  <a:gd name="T29" fmla="*/ 3 h 4"/>
                  <a:gd name="T30" fmla="*/ 1 w 1"/>
                  <a:gd name="T31" fmla="*/ 1 h 4"/>
                  <a:gd name="T32" fmla="*/ 1 w 1"/>
                  <a:gd name="T33" fmla="*/ 0 h 4"/>
                  <a:gd name="T34" fmla="*/ 1 w 1"/>
                  <a:gd name="T35" fmla="*/ 0 h 4"/>
                  <a:gd name="T36" fmla="*/ 0 w 1"/>
                  <a:gd name="T37" fmla="*/ 1 h 4"/>
                  <a:gd name="T38" fmla="*/ 0 w 1"/>
                  <a:gd name="T39" fmla="*/ 1 h 4"/>
                  <a:gd name="T40" fmla="*/ 0 w 1"/>
                  <a:gd name="T41" fmla="*/ 2 h 4"/>
                  <a:gd name="T42" fmla="*/ 0 w 1"/>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4">
                    <a:moveTo>
                      <a:pt x="0" y="4"/>
                    </a:moveTo>
                    <a:cubicBezTo>
                      <a:pt x="0" y="4"/>
                      <a:pt x="0" y="4"/>
                      <a:pt x="0" y="4"/>
                    </a:cubicBezTo>
                    <a:cubicBezTo>
                      <a:pt x="0" y="3"/>
                      <a:pt x="0" y="2"/>
                      <a:pt x="0" y="2"/>
                    </a:cubicBezTo>
                    <a:cubicBezTo>
                      <a:pt x="0" y="2"/>
                      <a:pt x="0" y="2"/>
                      <a:pt x="0" y="1"/>
                    </a:cubicBezTo>
                    <a:cubicBezTo>
                      <a:pt x="0" y="1"/>
                      <a:pt x="0" y="1"/>
                      <a:pt x="0" y="1"/>
                    </a:cubicBezTo>
                    <a:cubicBezTo>
                      <a:pt x="0" y="0"/>
                      <a:pt x="0" y="0"/>
                      <a:pt x="1" y="0"/>
                    </a:cubicBezTo>
                    <a:cubicBezTo>
                      <a:pt x="1" y="0"/>
                      <a:pt x="1" y="0"/>
                      <a:pt x="1" y="0"/>
                    </a:cubicBezTo>
                    <a:cubicBezTo>
                      <a:pt x="1" y="0"/>
                      <a:pt x="1" y="1"/>
                      <a:pt x="1" y="1"/>
                    </a:cubicBezTo>
                    <a:cubicBezTo>
                      <a:pt x="1" y="2"/>
                      <a:pt x="1" y="2"/>
                      <a:pt x="1" y="3"/>
                    </a:cubicBezTo>
                    <a:cubicBezTo>
                      <a:pt x="1" y="3"/>
                      <a:pt x="1" y="4"/>
                      <a:pt x="0" y="4"/>
                    </a:cubicBezTo>
                    <a:close/>
                    <a:moveTo>
                      <a:pt x="0" y="2"/>
                    </a:moveTo>
                    <a:cubicBezTo>
                      <a:pt x="0" y="3"/>
                      <a:pt x="0" y="3"/>
                      <a:pt x="0" y="3"/>
                    </a:cubicBezTo>
                    <a:cubicBezTo>
                      <a:pt x="0" y="3"/>
                      <a:pt x="0" y="3"/>
                      <a:pt x="0" y="3"/>
                    </a:cubicBezTo>
                    <a:cubicBezTo>
                      <a:pt x="0" y="3"/>
                      <a:pt x="0" y="3"/>
                      <a:pt x="0" y="3"/>
                    </a:cubicBezTo>
                    <a:cubicBezTo>
                      <a:pt x="1" y="3"/>
                      <a:pt x="1" y="3"/>
                      <a:pt x="1" y="3"/>
                    </a:cubicBezTo>
                    <a:cubicBezTo>
                      <a:pt x="1" y="2"/>
                      <a:pt x="1" y="2"/>
                      <a:pt x="1" y="1"/>
                    </a:cubicBezTo>
                    <a:cubicBezTo>
                      <a:pt x="1" y="0"/>
                      <a:pt x="1" y="0"/>
                      <a:pt x="1" y="0"/>
                    </a:cubicBezTo>
                    <a:cubicBezTo>
                      <a:pt x="1" y="0"/>
                      <a:pt x="1" y="0"/>
                      <a:pt x="1" y="0"/>
                    </a:cubicBezTo>
                    <a:cubicBezTo>
                      <a:pt x="0" y="1"/>
                      <a:pt x="0" y="1"/>
                      <a:pt x="0" y="1"/>
                    </a:cubicBezTo>
                    <a:cubicBezTo>
                      <a:pt x="0" y="1"/>
                      <a:pt x="0" y="1"/>
                      <a:pt x="0" y="1"/>
                    </a:cubicBezTo>
                    <a:cubicBezTo>
                      <a:pt x="0" y="2"/>
                      <a:pt x="0" y="2"/>
                      <a:pt x="0" y="2"/>
                    </a:cubicBezTo>
                    <a:cubicBezTo>
                      <a:pt x="0" y="2"/>
                      <a:pt x="0"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2" name="Freeform 752"/>
              <p:cNvSpPr>
                <a:spLocks/>
              </p:cNvSpPr>
              <p:nvPr/>
            </p:nvSpPr>
            <p:spPr bwMode="auto">
              <a:xfrm>
                <a:off x="3090" y="1419"/>
                <a:ext cx="2" cy="6"/>
              </a:xfrm>
              <a:custGeom>
                <a:avLst/>
                <a:gdLst>
                  <a:gd name="T0" fmla="*/ 0 w 1"/>
                  <a:gd name="T1" fmla="*/ 1 h 3"/>
                  <a:gd name="T2" fmla="*/ 0 w 1"/>
                  <a:gd name="T3" fmla="*/ 3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3"/>
                      <a:pt x="0" y="3"/>
                    </a:cubicBezTo>
                    <a:cubicBezTo>
                      <a:pt x="1" y="3"/>
                      <a:pt x="1" y="2"/>
                      <a:pt x="1" y="2"/>
                    </a:cubicBezTo>
                    <a:cubicBezTo>
                      <a:pt x="1"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3" name="Freeform 753"/>
              <p:cNvSpPr>
                <a:spLocks/>
              </p:cNvSpPr>
              <p:nvPr/>
            </p:nvSpPr>
            <p:spPr bwMode="auto">
              <a:xfrm>
                <a:off x="3049" y="1421"/>
                <a:ext cx="5" cy="6"/>
              </a:xfrm>
              <a:custGeom>
                <a:avLst/>
                <a:gdLst>
                  <a:gd name="T0" fmla="*/ 2 w 2"/>
                  <a:gd name="T1" fmla="*/ 2 h 3"/>
                  <a:gd name="T2" fmla="*/ 1 w 2"/>
                  <a:gd name="T3" fmla="*/ 3 h 3"/>
                  <a:gd name="T4" fmla="*/ 0 w 2"/>
                  <a:gd name="T5" fmla="*/ 2 h 3"/>
                  <a:gd name="T6" fmla="*/ 0 w 2"/>
                  <a:gd name="T7" fmla="*/ 0 h 3"/>
                  <a:gd name="T8" fmla="*/ 2 w 2"/>
                  <a:gd name="T9" fmla="*/ 0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cubicBezTo>
                      <a:pt x="2" y="2"/>
                      <a:pt x="2" y="3"/>
                      <a:pt x="1" y="3"/>
                    </a:cubicBezTo>
                    <a:cubicBezTo>
                      <a:pt x="1" y="3"/>
                      <a:pt x="0" y="3"/>
                      <a:pt x="0" y="2"/>
                    </a:cubicBezTo>
                    <a:cubicBezTo>
                      <a:pt x="0" y="1"/>
                      <a:pt x="0" y="0"/>
                      <a:pt x="0" y="0"/>
                    </a:cubicBezTo>
                    <a:cubicBezTo>
                      <a:pt x="1" y="0"/>
                      <a:pt x="2" y="0"/>
                      <a:pt x="2" y="0"/>
                    </a:cubicBezTo>
                    <a:cubicBezTo>
                      <a:pt x="2" y="1"/>
                      <a:pt x="2" y="2"/>
                      <a:pt x="2"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4" name="Freeform 754"/>
              <p:cNvSpPr>
                <a:spLocks noEditPoints="1"/>
              </p:cNvSpPr>
              <p:nvPr/>
            </p:nvSpPr>
            <p:spPr bwMode="auto">
              <a:xfrm>
                <a:off x="3049" y="1421"/>
                <a:ext cx="5" cy="6"/>
              </a:xfrm>
              <a:custGeom>
                <a:avLst/>
                <a:gdLst>
                  <a:gd name="T0" fmla="*/ 1 w 2"/>
                  <a:gd name="T1" fmla="*/ 3 h 3"/>
                  <a:gd name="T2" fmla="*/ 0 w 2"/>
                  <a:gd name="T3" fmla="*/ 2 h 3"/>
                  <a:gd name="T4" fmla="*/ 0 w 2"/>
                  <a:gd name="T5" fmla="*/ 1 h 3"/>
                  <a:gd name="T6" fmla="*/ 0 w 2"/>
                  <a:gd name="T7" fmla="*/ 0 h 3"/>
                  <a:gd name="T8" fmla="*/ 1 w 2"/>
                  <a:gd name="T9" fmla="*/ 0 h 3"/>
                  <a:gd name="T10" fmla="*/ 2 w 2"/>
                  <a:gd name="T11" fmla="*/ 0 h 3"/>
                  <a:gd name="T12" fmla="*/ 2 w 2"/>
                  <a:gd name="T13" fmla="*/ 1 h 3"/>
                  <a:gd name="T14" fmla="*/ 2 w 2"/>
                  <a:gd name="T15" fmla="*/ 2 h 3"/>
                  <a:gd name="T16" fmla="*/ 2 w 2"/>
                  <a:gd name="T17" fmla="*/ 2 h 3"/>
                  <a:gd name="T18" fmla="*/ 2 w 2"/>
                  <a:gd name="T19" fmla="*/ 2 h 3"/>
                  <a:gd name="T20" fmla="*/ 2 w 2"/>
                  <a:gd name="T21" fmla="*/ 2 h 3"/>
                  <a:gd name="T22" fmla="*/ 1 w 2"/>
                  <a:gd name="T23" fmla="*/ 3 h 3"/>
                  <a:gd name="T24" fmla="*/ 1 w 2"/>
                  <a:gd name="T25" fmla="*/ 3 h 3"/>
                  <a:gd name="T26" fmla="*/ 1 w 2"/>
                  <a:gd name="T27" fmla="*/ 0 h 3"/>
                  <a:gd name="T28" fmla="*/ 0 w 2"/>
                  <a:gd name="T29" fmla="*/ 0 h 3"/>
                  <a:gd name="T30" fmla="*/ 0 w 2"/>
                  <a:gd name="T31" fmla="*/ 1 h 3"/>
                  <a:gd name="T32" fmla="*/ 0 w 2"/>
                  <a:gd name="T33" fmla="*/ 2 h 3"/>
                  <a:gd name="T34" fmla="*/ 1 w 2"/>
                  <a:gd name="T35" fmla="*/ 3 h 3"/>
                  <a:gd name="T36" fmla="*/ 1 w 2"/>
                  <a:gd name="T37" fmla="*/ 3 h 3"/>
                  <a:gd name="T38" fmla="*/ 1 w 2"/>
                  <a:gd name="T39" fmla="*/ 2 h 3"/>
                  <a:gd name="T40" fmla="*/ 1 w 2"/>
                  <a:gd name="T41" fmla="*/ 2 h 3"/>
                  <a:gd name="T42" fmla="*/ 2 w 2"/>
                  <a:gd name="T43" fmla="*/ 2 h 3"/>
                  <a:gd name="T44" fmla="*/ 1 w 2"/>
                  <a:gd name="T45" fmla="*/ 2 h 3"/>
                  <a:gd name="T46" fmla="*/ 2 w 2"/>
                  <a:gd name="T47" fmla="*/ 1 h 3"/>
                  <a:gd name="T48" fmla="*/ 1 w 2"/>
                  <a:gd name="T49" fmla="*/ 0 h 3"/>
                  <a:gd name="T50" fmla="*/ 1 w 2"/>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3">
                    <a:moveTo>
                      <a:pt x="1" y="3"/>
                    </a:moveTo>
                    <a:cubicBezTo>
                      <a:pt x="1" y="3"/>
                      <a:pt x="0" y="3"/>
                      <a:pt x="0" y="2"/>
                    </a:cubicBezTo>
                    <a:cubicBezTo>
                      <a:pt x="0" y="2"/>
                      <a:pt x="0" y="1"/>
                      <a:pt x="0" y="1"/>
                    </a:cubicBezTo>
                    <a:cubicBezTo>
                      <a:pt x="0" y="0"/>
                      <a:pt x="0" y="0"/>
                      <a:pt x="0" y="0"/>
                    </a:cubicBezTo>
                    <a:cubicBezTo>
                      <a:pt x="1" y="0"/>
                      <a:pt x="1" y="0"/>
                      <a:pt x="1" y="0"/>
                    </a:cubicBezTo>
                    <a:cubicBezTo>
                      <a:pt x="1" y="0"/>
                      <a:pt x="2" y="0"/>
                      <a:pt x="2" y="0"/>
                    </a:cubicBezTo>
                    <a:cubicBezTo>
                      <a:pt x="2" y="1"/>
                      <a:pt x="2" y="1"/>
                      <a:pt x="2" y="1"/>
                    </a:cubicBezTo>
                    <a:cubicBezTo>
                      <a:pt x="2" y="1"/>
                      <a:pt x="2" y="2"/>
                      <a:pt x="2" y="2"/>
                    </a:cubicBezTo>
                    <a:cubicBezTo>
                      <a:pt x="2" y="2"/>
                      <a:pt x="2" y="2"/>
                      <a:pt x="2" y="2"/>
                    </a:cubicBezTo>
                    <a:cubicBezTo>
                      <a:pt x="2" y="2"/>
                      <a:pt x="2" y="2"/>
                      <a:pt x="2" y="2"/>
                    </a:cubicBezTo>
                    <a:cubicBezTo>
                      <a:pt x="2" y="2"/>
                      <a:pt x="2" y="2"/>
                      <a:pt x="2" y="2"/>
                    </a:cubicBezTo>
                    <a:cubicBezTo>
                      <a:pt x="2" y="2"/>
                      <a:pt x="2" y="3"/>
                      <a:pt x="1" y="3"/>
                    </a:cubicBezTo>
                    <a:cubicBezTo>
                      <a:pt x="1" y="3"/>
                      <a:pt x="1" y="3"/>
                      <a:pt x="1" y="3"/>
                    </a:cubicBezTo>
                    <a:close/>
                    <a:moveTo>
                      <a:pt x="1" y="0"/>
                    </a:moveTo>
                    <a:cubicBezTo>
                      <a:pt x="0" y="0"/>
                      <a:pt x="0" y="0"/>
                      <a:pt x="0" y="0"/>
                    </a:cubicBezTo>
                    <a:cubicBezTo>
                      <a:pt x="0" y="1"/>
                      <a:pt x="0" y="1"/>
                      <a:pt x="0" y="1"/>
                    </a:cubicBezTo>
                    <a:cubicBezTo>
                      <a:pt x="0" y="1"/>
                      <a:pt x="0" y="2"/>
                      <a:pt x="0" y="2"/>
                    </a:cubicBezTo>
                    <a:cubicBezTo>
                      <a:pt x="1" y="3"/>
                      <a:pt x="1" y="3"/>
                      <a:pt x="1" y="3"/>
                    </a:cubicBezTo>
                    <a:cubicBezTo>
                      <a:pt x="1" y="3"/>
                      <a:pt x="1" y="3"/>
                      <a:pt x="1" y="3"/>
                    </a:cubicBezTo>
                    <a:cubicBezTo>
                      <a:pt x="1" y="2"/>
                      <a:pt x="1" y="2"/>
                      <a:pt x="1" y="2"/>
                    </a:cubicBezTo>
                    <a:cubicBezTo>
                      <a:pt x="1" y="2"/>
                      <a:pt x="1" y="2"/>
                      <a:pt x="1" y="2"/>
                    </a:cubicBezTo>
                    <a:cubicBezTo>
                      <a:pt x="2" y="2"/>
                      <a:pt x="2" y="2"/>
                      <a:pt x="2" y="2"/>
                    </a:cubicBezTo>
                    <a:cubicBezTo>
                      <a:pt x="1" y="2"/>
                      <a:pt x="1" y="2"/>
                      <a:pt x="1" y="2"/>
                    </a:cubicBezTo>
                    <a:cubicBezTo>
                      <a:pt x="1" y="2"/>
                      <a:pt x="2" y="1"/>
                      <a:pt x="2" y="1"/>
                    </a:cubicBezTo>
                    <a:cubicBezTo>
                      <a:pt x="1" y="0"/>
                      <a:pt x="1" y="0"/>
                      <a:pt x="1" y="0"/>
                    </a:cubicBezTo>
                    <a:cubicBezTo>
                      <a:pt x="1" y="0"/>
                      <a:pt x="1" y="0"/>
                      <a:pt x="1"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5" name="Freeform 755"/>
              <p:cNvSpPr>
                <a:spLocks/>
              </p:cNvSpPr>
              <p:nvPr/>
            </p:nvSpPr>
            <p:spPr bwMode="auto">
              <a:xfrm>
                <a:off x="3052" y="1421"/>
                <a:ext cx="0" cy="4"/>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2"/>
                      <a:pt x="0" y="2"/>
                      <a:pt x="0" y="1"/>
                    </a:cubicBezTo>
                    <a:cubicBezTo>
                      <a:pt x="0"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6" name="Freeform 756"/>
              <p:cNvSpPr>
                <a:spLocks/>
              </p:cNvSpPr>
              <p:nvPr/>
            </p:nvSpPr>
            <p:spPr bwMode="auto">
              <a:xfrm>
                <a:off x="3086" y="1421"/>
                <a:ext cx="4" cy="6"/>
              </a:xfrm>
              <a:custGeom>
                <a:avLst/>
                <a:gdLst>
                  <a:gd name="T0" fmla="*/ 1 w 2"/>
                  <a:gd name="T1" fmla="*/ 2 h 3"/>
                  <a:gd name="T2" fmla="*/ 1 w 2"/>
                  <a:gd name="T3" fmla="*/ 3 h 3"/>
                  <a:gd name="T4" fmla="*/ 2 w 2"/>
                  <a:gd name="T5" fmla="*/ 2 h 3"/>
                  <a:gd name="T6" fmla="*/ 2 w 2"/>
                  <a:gd name="T7" fmla="*/ 0 h 3"/>
                  <a:gd name="T8" fmla="*/ 1 w 2"/>
                  <a:gd name="T9" fmla="*/ 0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1" y="3"/>
                      <a:pt x="1" y="3"/>
                    </a:cubicBezTo>
                    <a:cubicBezTo>
                      <a:pt x="2" y="3"/>
                      <a:pt x="2" y="3"/>
                      <a:pt x="2" y="2"/>
                    </a:cubicBezTo>
                    <a:cubicBezTo>
                      <a:pt x="2" y="1"/>
                      <a:pt x="2" y="0"/>
                      <a:pt x="2" y="0"/>
                    </a:cubicBezTo>
                    <a:cubicBezTo>
                      <a:pt x="1" y="0"/>
                      <a:pt x="1" y="0"/>
                      <a:pt x="1" y="0"/>
                    </a:cubicBezTo>
                    <a:cubicBezTo>
                      <a:pt x="0" y="1"/>
                      <a:pt x="1" y="2"/>
                      <a:pt x="1"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7" name="Freeform 757"/>
              <p:cNvSpPr>
                <a:spLocks noEditPoints="1"/>
              </p:cNvSpPr>
              <p:nvPr/>
            </p:nvSpPr>
            <p:spPr bwMode="auto">
              <a:xfrm>
                <a:off x="3086" y="1421"/>
                <a:ext cx="4" cy="6"/>
              </a:xfrm>
              <a:custGeom>
                <a:avLst/>
                <a:gdLst>
                  <a:gd name="T0" fmla="*/ 1 w 2"/>
                  <a:gd name="T1" fmla="*/ 3 h 3"/>
                  <a:gd name="T2" fmla="*/ 1 w 2"/>
                  <a:gd name="T3" fmla="*/ 3 h 3"/>
                  <a:gd name="T4" fmla="*/ 0 w 2"/>
                  <a:gd name="T5" fmla="*/ 2 h 3"/>
                  <a:gd name="T6" fmla="*/ 0 w 2"/>
                  <a:gd name="T7" fmla="*/ 2 h 3"/>
                  <a:gd name="T8" fmla="*/ 0 w 2"/>
                  <a:gd name="T9" fmla="*/ 1 h 3"/>
                  <a:gd name="T10" fmla="*/ 0 w 2"/>
                  <a:gd name="T11" fmla="*/ 0 h 3"/>
                  <a:gd name="T12" fmla="*/ 1 w 2"/>
                  <a:gd name="T13" fmla="*/ 0 h 3"/>
                  <a:gd name="T14" fmla="*/ 2 w 2"/>
                  <a:gd name="T15" fmla="*/ 0 h 3"/>
                  <a:gd name="T16" fmla="*/ 2 w 2"/>
                  <a:gd name="T17" fmla="*/ 1 h 3"/>
                  <a:gd name="T18" fmla="*/ 2 w 2"/>
                  <a:gd name="T19" fmla="*/ 2 h 3"/>
                  <a:gd name="T20" fmla="*/ 1 w 2"/>
                  <a:gd name="T21" fmla="*/ 3 h 3"/>
                  <a:gd name="T22" fmla="*/ 1 w 2"/>
                  <a:gd name="T23" fmla="*/ 3 h 3"/>
                  <a:gd name="T24" fmla="*/ 2 w 2"/>
                  <a:gd name="T25" fmla="*/ 2 h 3"/>
                  <a:gd name="T26" fmla="*/ 2 w 2"/>
                  <a:gd name="T27" fmla="*/ 1 h 3"/>
                  <a:gd name="T28" fmla="*/ 2 w 2"/>
                  <a:gd name="T29" fmla="*/ 0 h 3"/>
                  <a:gd name="T30" fmla="*/ 1 w 2"/>
                  <a:gd name="T31" fmla="*/ 0 h 3"/>
                  <a:gd name="T32" fmla="*/ 1 w 2"/>
                  <a:gd name="T33" fmla="*/ 0 h 3"/>
                  <a:gd name="T34" fmla="*/ 1 w 2"/>
                  <a:gd name="T35" fmla="*/ 1 h 3"/>
                  <a:gd name="T36" fmla="*/ 1 w 2"/>
                  <a:gd name="T37" fmla="*/ 2 h 3"/>
                  <a:gd name="T38" fmla="*/ 1 w 2"/>
                  <a:gd name="T39" fmla="*/ 2 h 3"/>
                  <a:gd name="T40" fmla="*/ 1 w 2"/>
                  <a:gd name="T41" fmla="*/ 2 h 3"/>
                  <a:gd name="T42" fmla="*/ 1 w 2"/>
                  <a:gd name="T43" fmla="*/ 2 h 3"/>
                  <a:gd name="T44" fmla="*/ 1 w 2"/>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3">
                    <a:moveTo>
                      <a:pt x="1" y="3"/>
                    </a:moveTo>
                    <a:cubicBezTo>
                      <a:pt x="1" y="3"/>
                      <a:pt x="1" y="3"/>
                      <a:pt x="1" y="3"/>
                    </a:cubicBezTo>
                    <a:cubicBezTo>
                      <a:pt x="0" y="3"/>
                      <a:pt x="0" y="2"/>
                      <a:pt x="0" y="2"/>
                    </a:cubicBezTo>
                    <a:cubicBezTo>
                      <a:pt x="0" y="2"/>
                      <a:pt x="0" y="2"/>
                      <a:pt x="0" y="2"/>
                    </a:cubicBezTo>
                    <a:cubicBezTo>
                      <a:pt x="0" y="2"/>
                      <a:pt x="0" y="1"/>
                      <a:pt x="0" y="1"/>
                    </a:cubicBezTo>
                    <a:cubicBezTo>
                      <a:pt x="0" y="0"/>
                      <a:pt x="0" y="0"/>
                      <a:pt x="0" y="0"/>
                    </a:cubicBezTo>
                    <a:cubicBezTo>
                      <a:pt x="0" y="0"/>
                      <a:pt x="1" y="0"/>
                      <a:pt x="1" y="0"/>
                    </a:cubicBezTo>
                    <a:cubicBezTo>
                      <a:pt x="2" y="0"/>
                      <a:pt x="2" y="0"/>
                      <a:pt x="2" y="0"/>
                    </a:cubicBezTo>
                    <a:cubicBezTo>
                      <a:pt x="2" y="1"/>
                      <a:pt x="2" y="1"/>
                      <a:pt x="2" y="1"/>
                    </a:cubicBezTo>
                    <a:cubicBezTo>
                      <a:pt x="2" y="1"/>
                      <a:pt x="2" y="2"/>
                      <a:pt x="2" y="2"/>
                    </a:cubicBezTo>
                    <a:cubicBezTo>
                      <a:pt x="2" y="3"/>
                      <a:pt x="2" y="3"/>
                      <a:pt x="1" y="3"/>
                    </a:cubicBezTo>
                    <a:close/>
                    <a:moveTo>
                      <a:pt x="1" y="3"/>
                    </a:moveTo>
                    <a:cubicBezTo>
                      <a:pt x="1" y="3"/>
                      <a:pt x="2" y="3"/>
                      <a:pt x="2" y="2"/>
                    </a:cubicBezTo>
                    <a:cubicBezTo>
                      <a:pt x="2" y="2"/>
                      <a:pt x="2" y="1"/>
                      <a:pt x="2" y="1"/>
                    </a:cubicBezTo>
                    <a:cubicBezTo>
                      <a:pt x="2" y="0"/>
                      <a:pt x="2" y="0"/>
                      <a:pt x="2" y="0"/>
                    </a:cubicBezTo>
                    <a:cubicBezTo>
                      <a:pt x="1" y="0"/>
                      <a:pt x="1"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3"/>
                      <a:pt x="1" y="3"/>
                      <a:pt x="1"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8" name="Freeform 758"/>
              <p:cNvSpPr>
                <a:spLocks/>
              </p:cNvSpPr>
              <p:nvPr/>
            </p:nvSpPr>
            <p:spPr bwMode="auto">
              <a:xfrm>
                <a:off x="3088" y="1421"/>
                <a:ext cx="2" cy="4"/>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2"/>
                      <a:pt x="1" y="2"/>
                      <a:pt x="0" y="1"/>
                    </a:cubicBezTo>
                    <a:cubicBezTo>
                      <a:pt x="0"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9" name="Freeform 759"/>
              <p:cNvSpPr>
                <a:spLocks/>
              </p:cNvSpPr>
              <p:nvPr/>
            </p:nvSpPr>
            <p:spPr bwMode="auto">
              <a:xfrm>
                <a:off x="3052" y="1421"/>
                <a:ext cx="4" cy="8"/>
              </a:xfrm>
              <a:custGeom>
                <a:avLst/>
                <a:gdLst>
                  <a:gd name="T0" fmla="*/ 2 w 2"/>
                  <a:gd name="T1" fmla="*/ 2 h 4"/>
                  <a:gd name="T2" fmla="*/ 2 w 2"/>
                  <a:gd name="T3" fmla="*/ 4 h 4"/>
                  <a:gd name="T4" fmla="*/ 1 w 2"/>
                  <a:gd name="T5" fmla="*/ 3 h 4"/>
                  <a:gd name="T6" fmla="*/ 1 w 2"/>
                  <a:gd name="T7" fmla="*/ 0 h 4"/>
                  <a:gd name="T8" fmla="*/ 2 w 2"/>
                  <a:gd name="T9" fmla="*/ 0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cubicBezTo>
                      <a:pt x="2" y="2"/>
                      <a:pt x="2" y="4"/>
                      <a:pt x="2" y="4"/>
                    </a:cubicBezTo>
                    <a:cubicBezTo>
                      <a:pt x="1" y="4"/>
                      <a:pt x="1" y="3"/>
                      <a:pt x="1" y="3"/>
                    </a:cubicBezTo>
                    <a:cubicBezTo>
                      <a:pt x="1" y="2"/>
                      <a:pt x="0" y="0"/>
                      <a:pt x="1" y="0"/>
                    </a:cubicBezTo>
                    <a:cubicBezTo>
                      <a:pt x="1" y="0"/>
                      <a:pt x="2" y="0"/>
                      <a:pt x="2" y="0"/>
                    </a:cubicBezTo>
                    <a:cubicBezTo>
                      <a:pt x="2" y="1"/>
                      <a:pt x="2" y="2"/>
                      <a:pt x="2"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0" name="Freeform 760"/>
              <p:cNvSpPr>
                <a:spLocks noEditPoints="1"/>
              </p:cNvSpPr>
              <p:nvPr/>
            </p:nvSpPr>
            <p:spPr bwMode="auto">
              <a:xfrm>
                <a:off x="3052" y="1421"/>
                <a:ext cx="4" cy="8"/>
              </a:xfrm>
              <a:custGeom>
                <a:avLst/>
                <a:gdLst>
                  <a:gd name="T0" fmla="*/ 2 w 2"/>
                  <a:gd name="T1" fmla="*/ 4 h 4"/>
                  <a:gd name="T2" fmla="*/ 0 w 2"/>
                  <a:gd name="T3" fmla="*/ 3 h 4"/>
                  <a:gd name="T4" fmla="*/ 0 w 2"/>
                  <a:gd name="T5" fmla="*/ 1 h 4"/>
                  <a:gd name="T6" fmla="*/ 1 w 2"/>
                  <a:gd name="T7" fmla="*/ 0 h 4"/>
                  <a:gd name="T8" fmla="*/ 1 w 2"/>
                  <a:gd name="T9" fmla="*/ 0 h 4"/>
                  <a:gd name="T10" fmla="*/ 2 w 2"/>
                  <a:gd name="T11" fmla="*/ 0 h 4"/>
                  <a:gd name="T12" fmla="*/ 2 w 2"/>
                  <a:gd name="T13" fmla="*/ 1 h 4"/>
                  <a:gd name="T14" fmla="*/ 2 w 2"/>
                  <a:gd name="T15" fmla="*/ 2 h 4"/>
                  <a:gd name="T16" fmla="*/ 2 w 2"/>
                  <a:gd name="T17" fmla="*/ 2 h 4"/>
                  <a:gd name="T18" fmla="*/ 2 w 2"/>
                  <a:gd name="T19" fmla="*/ 4 h 4"/>
                  <a:gd name="T20" fmla="*/ 2 w 2"/>
                  <a:gd name="T21" fmla="*/ 4 h 4"/>
                  <a:gd name="T22" fmla="*/ 1 w 2"/>
                  <a:gd name="T23" fmla="*/ 0 h 4"/>
                  <a:gd name="T24" fmla="*/ 1 w 2"/>
                  <a:gd name="T25" fmla="*/ 1 h 4"/>
                  <a:gd name="T26" fmla="*/ 1 w 2"/>
                  <a:gd name="T27" fmla="*/ 3 h 4"/>
                  <a:gd name="T28" fmla="*/ 2 w 2"/>
                  <a:gd name="T29" fmla="*/ 3 h 4"/>
                  <a:gd name="T30" fmla="*/ 2 w 2"/>
                  <a:gd name="T31" fmla="*/ 3 h 4"/>
                  <a:gd name="T32" fmla="*/ 2 w 2"/>
                  <a:gd name="T33" fmla="*/ 3 h 4"/>
                  <a:gd name="T34" fmla="*/ 2 w 2"/>
                  <a:gd name="T35" fmla="*/ 2 h 4"/>
                  <a:gd name="T36" fmla="*/ 2 w 2"/>
                  <a:gd name="T37" fmla="*/ 2 h 4"/>
                  <a:gd name="T38" fmla="*/ 2 w 2"/>
                  <a:gd name="T39" fmla="*/ 2 h 4"/>
                  <a:gd name="T40" fmla="*/ 2 w 2"/>
                  <a:gd name="T41" fmla="*/ 1 h 4"/>
                  <a:gd name="T42" fmla="*/ 2 w 2"/>
                  <a:gd name="T43" fmla="*/ 0 h 4"/>
                  <a:gd name="T44" fmla="*/ 1 w 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4">
                    <a:moveTo>
                      <a:pt x="2" y="4"/>
                    </a:moveTo>
                    <a:cubicBezTo>
                      <a:pt x="1" y="4"/>
                      <a:pt x="1" y="3"/>
                      <a:pt x="0" y="3"/>
                    </a:cubicBezTo>
                    <a:cubicBezTo>
                      <a:pt x="0" y="2"/>
                      <a:pt x="0" y="1"/>
                      <a:pt x="0" y="1"/>
                    </a:cubicBezTo>
                    <a:cubicBezTo>
                      <a:pt x="0" y="0"/>
                      <a:pt x="0" y="0"/>
                      <a:pt x="1" y="0"/>
                    </a:cubicBezTo>
                    <a:cubicBezTo>
                      <a:pt x="1" y="0"/>
                      <a:pt x="1" y="0"/>
                      <a:pt x="1" y="0"/>
                    </a:cubicBezTo>
                    <a:cubicBezTo>
                      <a:pt x="2" y="0"/>
                      <a:pt x="2" y="0"/>
                      <a:pt x="2" y="0"/>
                    </a:cubicBezTo>
                    <a:cubicBezTo>
                      <a:pt x="2" y="1"/>
                      <a:pt x="2" y="1"/>
                      <a:pt x="2" y="1"/>
                    </a:cubicBezTo>
                    <a:cubicBezTo>
                      <a:pt x="2" y="1"/>
                      <a:pt x="2" y="2"/>
                      <a:pt x="2" y="2"/>
                    </a:cubicBezTo>
                    <a:cubicBezTo>
                      <a:pt x="2" y="2"/>
                      <a:pt x="2" y="2"/>
                      <a:pt x="2" y="2"/>
                    </a:cubicBezTo>
                    <a:cubicBezTo>
                      <a:pt x="2" y="2"/>
                      <a:pt x="2" y="4"/>
                      <a:pt x="2" y="4"/>
                    </a:cubicBezTo>
                    <a:cubicBezTo>
                      <a:pt x="2" y="4"/>
                      <a:pt x="2" y="4"/>
                      <a:pt x="2" y="4"/>
                    </a:cubicBezTo>
                    <a:close/>
                    <a:moveTo>
                      <a:pt x="1" y="0"/>
                    </a:moveTo>
                    <a:cubicBezTo>
                      <a:pt x="1" y="0"/>
                      <a:pt x="1" y="0"/>
                      <a:pt x="1" y="1"/>
                    </a:cubicBezTo>
                    <a:cubicBezTo>
                      <a:pt x="1" y="1"/>
                      <a:pt x="1" y="2"/>
                      <a:pt x="1" y="3"/>
                    </a:cubicBezTo>
                    <a:cubicBezTo>
                      <a:pt x="1" y="3"/>
                      <a:pt x="1"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1"/>
                      <a:pt x="2" y="1"/>
                    </a:cubicBezTo>
                    <a:cubicBezTo>
                      <a:pt x="2" y="0"/>
                      <a:pt x="2" y="0"/>
                      <a:pt x="2" y="0"/>
                    </a:cubicBezTo>
                    <a:cubicBezTo>
                      <a:pt x="2" y="0"/>
                      <a:pt x="2" y="0"/>
                      <a:pt x="1"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1" name="Freeform 761"/>
              <p:cNvSpPr>
                <a:spLocks/>
              </p:cNvSpPr>
              <p:nvPr/>
            </p:nvSpPr>
            <p:spPr bwMode="auto">
              <a:xfrm>
                <a:off x="3054" y="1423"/>
                <a:ext cx="2" cy="4"/>
              </a:xfrm>
              <a:custGeom>
                <a:avLst/>
                <a:gdLst>
                  <a:gd name="T0" fmla="*/ 1 w 1"/>
                  <a:gd name="T1" fmla="*/ 0 h 2"/>
                  <a:gd name="T2" fmla="*/ 0 w 1"/>
                  <a:gd name="T3" fmla="*/ 2 h 2"/>
                  <a:gd name="T4" fmla="*/ 0 w 1"/>
                  <a:gd name="T5" fmla="*/ 1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2"/>
                      <a:pt x="0" y="2"/>
                      <a:pt x="0" y="2"/>
                    </a:cubicBezTo>
                    <a:cubicBezTo>
                      <a:pt x="0" y="2"/>
                      <a:pt x="0" y="2"/>
                      <a:pt x="0" y="1"/>
                    </a:cubicBezTo>
                    <a:cubicBezTo>
                      <a:pt x="0" y="1"/>
                      <a:pt x="0" y="0"/>
                      <a:pt x="0" y="0"/>
                    </a:cubicBezTo>
                    <a:lnTo>
                      <a:pt x="1" y="0"/>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2" name="Freeform 762"/>
              <p:cNvSpPr>
                <a:spLocks/>
              </p:cNvSpPr>
              <p:nvPr/>
            </p:nvSpPr>
            <p:spPr bwMode="auto">
              <a:xfrm>
                <a:off x="3084" y="1421"/>
                <a:ext cx="4" cy="8"/>
              </a:xfrm>
              <a:custGeom>
                <a:avLst/>
                <a:gdLst>
                  <a:gd name="T0" fmla="*/ 0 w 2"/>
                  <a:gd name="T1" fmla="*/ 2 h 4"/>
                  <a:gd name="T2" fmla="*/ 1 w 2"/>
                  <a:gd name="T3" fmla="*/ 4 h 4"/>
                  <a:gd name="T4" fmla="*/ 2 w 2"/>
                  <a:gd name="T5" fmla="*/ 3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cubicBezTo>
                      <a:pt x="0" y="2"/>
                      <a:pt x="0" y="4"/>
                      <a:pt x="1" y="4"/>
                    </a:cubicBezTo>
                    <a:cubicBezTo>
                      <a:pt x="1" y="4"/>
                      <a:pt x="2" y="3"/>
                      <a:pt x="2" y="3"/>
                    </a:cubicBezTo>
                    <a:cubicBezTo>
                      <a:pt x="2" y="2"/>
                      <a:pt x="2" y="0"/>
                      <a:pt x="2" y="0"/>
                    </a:cubicBezTo>
                    <a:cubicBezTo>
                      <a:pt x="1" y="0"/>
                      <a:pt x="0" y="0"/>
                      <a:pt x="0" y="0"/>
                    </a:cubicBezTo>
                    <a:cubicBezTo>
                      <a:pt x="0" y="1"/>
                      <a:pt x="0" y="2"/>
                      <a:pt x="0" y="2"/>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3" name="Freeform 763"/>
              <p:cNvSpPr>
                <a:spLocks noEditPoints="1"/>
              </p:cNvSpPr>
              <p:nvPr/>
            </p:nvSpPr>
            <p:spPr bwMode="auto">
              <a:xfrm>
                <a:off x="3084" y="1421"/>
                <a:ext cx="4" cy="8"/>
              </a:xfrm>
              <a:custGeom>
                <a:avLst/>
                <a:gdLst>
                  <a:gd name="T0" fmla="*/ 1 w 2"/>
                  <a:gd name="T1" fmla="*/ 4 h 4"/>
                  <a:gd name="T2" fmla="*/ 1 w 2"/>
                  <a:gd name="T3" fmla="*/ 4 h 4"/>
                  <a:gd name="T4" fmla="*/ 0 w 2"/>
                  <a:gd name="T5" fmla="*/ 2 h 4"/>
                  <a:gd name="T6" fmla="*/ 0 w 2"/>
                  <a:gd name="T7" fmla="*/ 2 h 4"/>
                  <a:gd name="T8" fmla="*/ 0 w 2"/>
                  <a:gd name="T9" fmla="*/ 1 h 4"/>
                  <a:gd name="T10" fmla="*/ 0 w 2"/>
                  <a:gd name="T11" fmla="*/ 0 h 4"/>
                  <a:gd name="T12" fmla="*/ 1 w 2"/>
                  <a:gd name="T13" fmla="*/ 0 h 4"/>
                  <a:gd name="T14" fmla="*/ 2 w 2"/>
                  <a:gd name="T15" fmla="*/ 0 h 4"/>
                  <a:gd name="T16" fmla="*/ 2 w 2"/>
                  <a:gd name="T17" fmla="*/ 1 h 4"/>
                  <a:gd name="T18" fmla="*/ 2 w 2"/>
                  <a:gd name="T19" fmla="*/ 3 h 4"/>
                  <a:gd name="T20" fmla="*/ 1 w 2"/>
                  <a:gd name="T21" fmla="*/ 4 h 4"/>
                  <a:gd name="T22" fmla="*/ 0 w 2"/>
                  <a:gd name="T23" fmla="*/ 2 h 4"/>
                  <a:gd name="T24" fmla="*/ 0 w 2"/>
                  <a:gd name="T25" fmla="*/ 3 h 4"/>
                  <a:gd name="T26" fmla="*/ 1 w 2"/>
                  <a:gd name="T27" fmla="*/ 3 h 4"/>
                  <a:gd name="T28" fmla="*/ 1 w 2"/>
                  <a:gd name="T29" fmla="*/ 3 h 4"/>
                  <a:gd name="T30" fmla="*/ 1 w 2"/>
                  <a:gd name="T31" fmla="*/ 3 h 4"/>
                  <a:gd name="T32" fmla="*/ 2 w 2"/>
                  <a:gd name="T33" fmla="*/ 1 h 4"/>
                  <a:gd name="T34" fmla="*/ 1 w 2"/>
                  <a:gd name="T35" fmla="*/ 0 h 4"/>
                  <a:gd name="T36" fmla="*/ 1 w 2"/>
                  <a:gd name="T37" fmla="*/ 0 h 4"/>
                  <a:gd name="T38" fmla="*/ 0 w 2"/>
                  <a:gd name="T39" fmla="*/ 0 h 4"/>
                  <a:gd name="T40" fmla="*/ 0 w 2"/>
                  <a:gd name="T41" fmla="*/ 1 h 4"/>
                  <a:gd name="T42" fmla="*/ 0 w 2"/>
                  <a:gd name="T43" fmla="*/ 2 h 4"/>
                  <a:gd name="T44" fmla="*/ 0 w 2"/>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4">
                    <a:moveTo>
                      <a:pt x="1" y="4"/>
                    </a:moveTo>
                    <a:cubicBezTo>
                      <a:pt x="1" y="4"/>
                      <a:pt x="1" y="4"/>
                      <a:pt x="1" y="4"/>
                    </a:cubicBezTo>
                    <a:cubicBezTo>
                      <a:pt x="0" y="4"/>
                      <a:pt x="0" y="2"/>
                      <a:pt x="0" y="2"/>
                    </a:cubicBezTo>
                    <a:cubicBezTo>
                      <a:pt x="0" y="2"/>
                      <a:pt x="0" y="2"/>
                      <a:pt x="0" y="2"/>
                    </a:cubicBezTo>
                    <a:cubicBezTo>
                      <a:pt x="0" y="2"/>
                      <a:pt x="0" y="1"/>
                      <a:pt x="0" y="1"/>
                    </a:cubicBezTo>
                    <a:cubicBezTo>
                      <a:pt x="0" y="0"/>
                      <a:pt x="0" y="0"/>
                      <a:pt x="0" y="0"/>
                    </a:cubicBezTo>
                    <a:cubicBezTo>
                      <a:pt x="0" y="0"/>
                      <a:pt x="1" y="0"/>
                      <a:pt x="1" y="0"/>
                    </a:cubicBezTo>
                    <a:cubicBezTo>
                      <a:pt x="2" y="0"/>
                      <a:pt x="2" y="0"/>
                      <a:pt x="2" y="0"/>
                    </a:cubicBezTo>
                    <a:cubicBezTo>
                      <a:pt x="2" y="0"/>
                      <a:pt x="2" y="0"/>
                      <a:pt x="2" y="1"/>
                    </a:cubicBezTo>
                    <a:cubicBezTo>
                      <a:pt x="2" y="1"/>
                      <a:pt x="2" y="2"/>
                      <a:pt x="2" y="3"/>
                    </a:cubicBezTo>
                    <a:cubicBezTo>
                      <a:pt x="2" y="3"/>
                      <a:pt x="1" y="4"/>
                      <a:pt x="1" y="4"/>
                    </a:cubicBezTo>
                    <a:close/>
                    <a:moveTo>
                      <a:pt x="0" y="2"/>
                    </a:moveTo>
                    <a:cubicBezTo>
                      <a:pt x="0" y="3"/>
                      <a:pt x="0" y="3"/>
                      <a:pt x="0" y="3"/>
                    </a:cubicBezTo>
                    <a:cubicBezTo>
                      <a:pt x="1" y="3"/>
                      <a:pt x="1" y="3"/>
                      <a:pt x="1" y="3"/>
                    </a:cubicBezTo>
                    <a:cubicBezTo>
                      <a:pt x="1" y="3"/>
                      <a:pt x="1" y="3"/>
                      <a:pt x="1" y="3"/>
                    </a:cubicBezTo>
                    <a:cubicBezTo>
                      <a:pt x="1" y="3"/>
                      <a:pt x="1" y="3"/>
                      <a:pt x="1" y="3"/>
                    </a:cubicBezTo>
                    <a:cubicBezTo>
                      <a:pt x="1" y="2"/>
                      <a:pt x="2" y="1"/>
                      <a:pt x="2" y="1"/>
                    </a:cubicBezTo>
                    <a:cubicBezTo>
                      <a:pt x="2" y="0"/>
                      <a:pt x="1" y="0"/>
                      <a:pt x="1" y="0"/>
                    </a:cubicBezTo>
                    <a:cubicBezTo>
                      <a:pt x="1" y="0"/>
                      <a:pt x="1" y="0"/>
                      <a:pt x="1" y="0"/>
                    </a:cubicBezTo>
                    <a:cubicBezTo>
                      <a:pt x="1" y="0"/>
                      <a:pt x="0" y="0"/>
                      <a:pt x="0" y="0"/>
                    </a:cubicBezTo>
                    <a:cubicBezTo>
                      <a:pt x="0" y="1"/>
                      <a:pt x="0" y="1"/>
                      <a:pt x="0" y="1"/>
                    </a:cubicBezTo>
                    <a:cubicBezTo>
                      <a:pt x="0" y="1"/>
                      <a:pt x="0" y="2"/>
                      <a:pt x="0" y="2"/>
                    </a:cubicBezTo>
                    <a:cubicBezTo>
                      <a:pt x="0" y="2"/>
                      <a:pt x="0"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4" name="Freeform 764"/>
              <p:cNvSpPr>
                <a:spLocks/>
              </p:cNvSpPr>
              <p:nvPr/>
            </p:nvSpPr>
            <p:spPr bwMode="auto">
              <a:xfrm>
                <a:off x="3086" y="1423"/>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cubicBezTo>
                      <a:pt x="0" y="0"/>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5" name="Freeform 765"/>
              <p:cNvSpPr>
                <a:spLocks/>
              </p:cNvSpPr>
              <p:nvPr/>
            </p:nvSpPr>
            <p:spPr bwMode="auto">
              <a:xfrm>
                <a:off x="3056" y="1421"/>
                <a:ext cx="4" cy="8"/>
              </a:xfrm>
              <a:custGeom>
                <a:avLst/>
                <a:gdLst>
                  <a:gd name="T0" fmla="*/ 2 w 2"/>
                  <a:gd name="T1" fmla="*/ 3 h 4"/>
                  <a:gd name="T2" fmla="*/ 1 w 2"/>
                  <a:gd name="T3" fmla="*/ 4 h 4"/>
                  <a:gd name="T4" fmla="*/ 0 w 2"/>
                  <a:gd name="T5" fmla="*/ 3 h 4"/>
                  <a:gd name="T6" fmla="*/ 0 w 2"/>
                  <a:gd name="T7" fmla="*/ 0 h 4"/>
                  <a:gd name="T8" fmla="*/ 2 w 2"/>
                  <a:gd name="T9" fmla="*/ 1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cubicBezTo>
                      <a:pt x="2" y="3"/>
                      <a:pt x="2" y="4"/>
                      <a:pt x="1" y="4"/>
                    </a:cubicBezTo>
                    <a:cubicBezTo>
                      <a:pt x="1" y="4"/>
                      <a:pt x="0" y="4"/>
                      <a:pt x="0" y="3"/>
                    </a:cubicBezTo>
                    <a:cubicBezTo>
                      <a:pt x="0" y="2"/>
                      <a:pt x="0" y="0"/>
                      <a:pt x="0" y="0"/>
                    </a:cubicBezTo>
                    <a:cubicBezTo>
                      <a:pt x="1" y="0"/>
                      <a:pt x="2" y="0"/>
                      <a:pt x="2" y="1"/>
                    </a:cubicBezTo>
                    <a:cubicBezTo>
                      <a:pt x="2" y="1"/>
                      <a:pt x="2" y="2"/>
                      <a:pt x="2" y="3"/>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6" name="Freeform 766"/>
              <p:cNvSpPr>
                <a:spLocks noEditPoints="1"/>
              </p:cNvSpPr>
              <p:nvPr/>
            </p:nvSpPr>
            <p:spPr bwMode="auto">
              <a:xfrm>
                <a:off x="3056" y="1421"/>
                <a:ext cx="4" cy="8"/>
              </a:xfrm>
              <a:custGeom>
                <a:avLst/>
                <a:gdLst>
                  <a:gd name="T0" fmla="*/ 0 w 2"/>
                  <a:gd name="T1" fmla="*/ 3 h 4"/>
                  <a:gd name="T2" fmla="*/ 0 w 2"/>
                  <a:gd name="T3" fmla="*/ 1 h 4"/>
                  <a:gd name="T4" fmla="*/ 0 w 2"/>
                  <a:gd name="T5" fmla="*/ 0 h 4"/>
                  <a:gd name="T6" fmla="*/ 1 w 2"/>
                  <a:gd name="T7" fmla="*/ 0 h 4"/>
                  <a:gd name="T8" fmla="*/ 2 w 2"/>
                  <a:gd name="T9" fmla="*/ 0 h 4"/>
                  <a:gd name="T10" fmla="*/ 2 w 2"/>
                  <a:gd name="T11" fmla="*/ 1 h 4"/>
                  <a:gd name="T12" fmla="*/ 2 w 2"/>
                  <a:gd name="T13" fmla="*/ 3 h 4"/>
                  <a:gd name="T14" fmla="*/ 2 w 2"/>
                  <a:gd name="T15" fmla="*/ 3 h 4"/>
                  <a:gd name="T16" fmla="*/ 1 w 2"/>
                  <a:gd name="T17" fmla="*/ 4 h 4"/>
                  <a:gd name="T18" fmla="*/ 1 w 2"/>
                  <a:gd name="T19" fmla="*/ 4 h 4"/>
                  <a:gd name="T20" fmla="*/ 1 w 2"/>
                  <a:gd name="T21" fmla="*/ 4 h 4"/>
                  <a:gd name="T22" fmla="*/ 0 w 2"/>
                  <a:gd name="T23" fmla="*/ 3 h 4"/>
                  <a:gd name="T24" fmla="*/ 0 w 2"/>
                  <a:gd name="T25" fmla="*/ 0 h 4"/>
                  <a:gd name="T26" fmla="*/ 0 w 2"/>
                  <a:gd name="T27" fmla="*/ 1 h 4"/>
                  <a:gd name="T28" fmla="*/ 0 w 2"/>
                  <a:gd name="T29" fmla="*/ 3 h 4"/>
                  <a:gd name="T30" fmla="*/ 1 w 2"/>
                  <a:gd name="T31" fmla="*/ 4 h 4"/>
                  <a:gd name="T32" fmla="*/ 1 w 2"/>
                  <a:gd name="T33" fmla="*/ 4 h 4"/>
                  <a:gd name="T34" fmla="*/ 1 w 2"/>
                  <a:gd name="T35" fmla="*/ 3 h 4"/>
                  <a:gd name="T36" fmla="*/ 2 w 2"/>
                  <a:gd name="T37" fmla="*/ 3 h 4"/>
                  <a:gd name="T38" fmla="*/ 2 w 2"/>
                  <a:gd name="T39" fmla="*/ 3 h 4"/>
                  <a:gd name="T40" fmla="*/ 2 w 2"/>
                  <a:gd name="T41" fmla="*/ 3 h 4"/>
                  <a:gd name="T42" fmla="*/ 2 w 2"/>
                  <a:gd name="T43" fmla="*/ 1 h 4"/>
                  <a:gd name="T44" fmla="*/ 2 w 2"/>
                  <a:gd name="T45" fmla="*/ 1 h 4"/>
                  <a:gd name="T46" fmla="*/ 1 w 2"/>
                  <a:gd name="T47" fmla="*/ 0 h 4"/>
                  <a:gd name="T48" fmla="*/ 0 w 2"/>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4">
                    <a:moveTo>
                      <a:pt x="0" y="3"/>
                    </a:moveTo>
                    <a:cubicBezTo>
                      <a:pt x="0" y="3"/>
                      <a:pt x="0" y="2"/>
                      <a:pt x="0" y="1"/>
                    </a:cubicBezTo>
                    <a:cubicBezTo>
                      <a:pt x="0" y="1"/>
                      <a:pt x="0" y="0"/>
                      <a:pt x="0" y="0"/>
                    </a:cubicBezTo>
                    <a:cubicBezTo>
                      <a:pt x="1" y="0"/>
                      <a:pt x="1" y="0"/>
                      <a:pt x="1" y="0"/>
                    </a:cubicBezTo>
                    <a:cubicBezTo>
                      <a:pt x="1" y="0"/>
                      <a:pt x="2" y="0"/>
                      <a:pt x="2" y="0"/>
                    </a:cubicBezTo>
                    <a:cubicBezTo>
                      <a:pt x="2" y="1"/>
                      <a:pt x="2" y="1"/>
                      <a:pt x="2" y="1"/>
                    </a:cubicBezTo>
                    <a:cubicBezTo>
                      <a:pt x="2" y="2"/>
                      <a:pt x="2" y="2"/>
                      <a:pt x="2" y="3"/>
                    </a:cubicBezTo>
                    <a:cubicBezTo>
                      <a:pt x="2" y="3"/>
                      <a:pt x="2" y="3"/>
                      <a:pt x="2" y="3"/>
                    </a:cubicBezTo>
                    <a:cubicBezTo>
                      <a:pt x="2" y="3"/>
                      <a:pt x="2" y="4"/>
                      <a:pt x="1" y="4"/>
                    </a:cubicBezTo>
                    <a:cubicBezTo>
                      <a:pt x="1" y="4"/>
                      <a:pt x="1" y="4"/>
                      <a:pt x="1" y="4"/>
                    </a:cubicBezTo>
                    <a:cubicBezTo>
                      <a:pt x="1" y="4"/>
                      <a:pt x="1" y="4"/>
                      <a:pt x="1" y="4"/>
                    </a:cubicBezTo>
                    <a:cubicBezTo>
                      <a:pt x="0" y="4"/>
                      <a:pt x="0" y="4"/>
                      <a:pt x="0" y="3"/>
                    </a:cubicBezTo>
                    <a:close/>
                    <a:moveTo>
                      <a:pt x="0" y="0"/>
                    </a:moveTo>
                    <a:cubicBezTo>
                      <a:pt x="0" y="0"/>
                      <a:pt x="0" y="1"/>
                      <a:pt x="0" y="1"/>
                    </a:cubicBezTo>
                    <a:cubicBezTo>
                      <a:pt x="0" y="2"/>
                      <a:pt x="0" y="3"/>
                      <a:pt x="0" y="3"/>
                    </a:cubicBezTo>
                    <a:cubicBezTo>
                      <a:pt x="0"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1"/>
                    </a:cubicBezTo>
                    <a:cubicBezTo>
                      <a:pt x="2" y="1"/>
                      <a:pt x="2" y="1"/>
                      <a:pt x="2" y="1"/>
                    </a:cubicBezTo>
                    <a:cubicBezTo>
                      <a:pt x="2" y="0"/>
                      <a:pt x="1" y="0"/>
                      <a:pt x="1" y="0"/>
                    </a:cubicBezTo>
                    <a:lnTo>
                      <a:pt x="0" y="0"/>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7" name="Freeform 767"/>
              <p:cNvSpPr>
                <a:spLocks/>
              </p:cNvSpPr>
              <p:nvPr/>
            </p:nvSpPr>
            <p:spPr bwMode="auto">
              <a:xfrm>
                <a:off x="3056" y="1423"/>
                <a:ext cx="2" cy="4"/>
              </a:xfrm>
              <a:custGeom>
                <a:avLst/>
                <a:gdLst>
                  <a:gd name="T0" fmla="*/ 1 w 1"/>
                  <a:gd name="T1" fmla="*/ 0 h 2"/>
                  <a:gd name="T2" fmla="*/ 1 w 1"/>
                  <a:gd name="T3" fmla="*/ 2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2"/>
                      <a:pt x="1" y="2"/>
                      <a:pt x="1" y="2"/>
                    </a:cubicBezTo>
                    <a:cubicBezTo>
                      <a:pt x="1" y="2"/>
                      <a:pt x="0" y="2"/>
                      <a:pt x="0" y="2"/>
                    </a:cubicBezTo>
                    <a:cubicBezTo>
                      <a:pt x="1" y="1"/>
                      <a:pt x="0" y="0"/>
                      <a:pt x="1" y="0"/>
                    </a:cubicBezTo>
                    <a:cubicBezTo>
                      <a:pt x="1" y="0"/>
                      <a:pt x="1"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8" name="Freeform 768"/>
              <p:cNvSpPr>
                <a:spLocks/>
              </p:cNvSpPr>
              <p:nvPr/>
            </p:nvSpPr>
            <p:spPr bwMode="auto">
              <a:xfrm>
                <a:off x="3079" y="1421"/>
                <a:ext cx="7" cy="8"/>
              </a:xfrm>
              <a:custGeom>
                <a:avLst/>
                <a:gdLst>
                  <a:gd name="T0" fmla="*/ 0 w 3"/>
                  <a:gd name="T1" fmla="*/ 3 h 4"/>
                  <a:gd name="T2" fmla="*/ 1 w 3"/>
                  <a:gd name="T3" fmla="*/ 4 h 4"/>
                  <a:gd name="T4" fmla="*/ 2 w 3"/>
                  <a:gd name="T5" fmla="*/ 3 h 4"/>
                  <a:gd name="T6" fmla="*/ 2 w 3"/>
                  <a:gd name="T7" fmla="*/ 0 h 4"/>
                  <a:gd name="T8" fmla="*/ 0 w 3"/>
                  <a:gd name="T9" fmla="*/ 1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0" y="3"/>
                      <a:pt x="0" y="4"/>
                      <a:pt x="1" y="4"/>
                    </a:cubicBezTo>
                    <a:cubicBezTo>
                      <a:pt x="2" y="4"/>
                      <a:pt x="2" y="4"/>
                      <a:pt x="2" y="3"/>
                    </a:cubicBezTo>
                    <a:cubicBezTo>
                      <a:pt x="2" y="2"/>
                      <a:pt x="3" y="0"/>
                      <a:pt x="2" y="0"/>
                    </a:cubicBezTo>
                    <a:cubicBezTo>
                      <a:pt x="2" y="0"/>
                      <a:pt x="1" y="0"/>
                      <a:pt x="0" y="1"/>
                    </a:cubicBezTo>
                    <a:cubicBezTo>
                      <a:pt x="0" y="1"/>
                      <a:pt x="0" y="2"/>
                      <a:pt x="0" y="3"/>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9" name="Freeform 769"/>
              <p:cNvSpPr>
                <a:spLocks noEditPoints="1"/>
              </p:cNvSpPr>
              <p:nvPr/>
            </p:nvSpPr>
            <p:spPr bwMode="auto">
              <a:xfrm>
                <a:off x="3079" y="1421"/>
                <a:ext cx="7" cy="8"/>
              </a:xfrm>
              <a:custGeom>
                <a:avLst/>
                <a:gdLst>
                  <a:gd name="T0" fmla="*/ 1 w 3"/>
                  <a:gd name="T1" fmla="*/ 4 h 4"/>
                  <a:gd name="T2" fmla="*/ 1 w 3"/>
                  <a:gd name="T3" fmla="*/ 4 h 4"/>
                  <a:gd name="T4" fmla="*/ 0 w 3"/>
                  <a:gd name="T5" fmla="*/ 3 h 4"/>
                  <a:gd name="T6" fmla="*/ 0 w 3"/>
                  <a:gd name="T7" fmla="*/ 3 h 4"/>
                  <a:gd name="T8" fmla="*/ 0 w 3"/>
                  <a:gd name="T9" fmla="*/ 1 h 4"/>
                  <a:gd name="T10" fmla="*/ 0 w 3"/>
                  <a:gd name="T11" fmla="*/ 0 h 4"/>
                  <a:gd name="T12" fmla="*/ 1 w 3"/>
                  <a:gd name="T13" fmla="*/ 0 h 4"/>
                  <a:gd name="T14" fmla="*/ 2 w 3"/>
                  <a:gd name="T15" fmla="*/ 0 h 4"/>
                  <a:gd name="T16" fmla="*/ 3 w 3"/>
                  <a:gd name="T17" fmla="*/ 1 h 4"/>
                  <a:gd name="T18" fmla="*/ 2 w 3"/>
                  <a:gd name="T19" fmla="*/ 3 h 4"/>
                  <a:gd name="T20" fmla="*/ 1 w 3"/>
                  <a:gd name="T21" fmla="*/ 4 h 4"/>
                  <a:gd name="T22" fmla="*/ 1 w 3"/>
                  <a:gd name="T23" fmla="*/ 3 h 4"/>
                  <a:gd name="T24" fmla="*/ 1 w 3"/>
                  <a:gd name="T25" fmla="*/ 3 h 4"/>
                  <a:gd name="T26" fmla="*/ 1 w 3"/>
                  <a:gd name="T27" fmla="*/ 4 h 4"/>
                  <a:gd name="T28" fmla="*/ 1 w 3"/>
                  <a:gd name="T29" fmla="*/ 4 h 4"/>
                  <a:gd name="T30" fmla="*/ 2 w 3"/>
                  <a:gd name="T31" fmla="*/ 3 h 4"/>
                  <a:gd name="T32" fmla="*/ 2 w 3"/>
                  <a:gd name="T33" fmla="*/ 1 h 4"/>
                  <a:gd name="T34" fmla="*/ 2 w 3"/>
                  <a:gd name="T35" fmla="*/ 0 h 4"/>
                  <a:gd name="T36" fmla="*/ 1 w 3"/>
                  <a:gd name="T37" fmla="*/ 0 h 4"/>
                  <a:gd name="T38" fmla="*/ 1 w 3"/>
                  <a:gd name="T39" fmla="*/ 1 h 4"/>
                  <a:gd name="T40" fmla="*/ 1 w 3"/>
                  <a:gd name="T41" fmla="*/ 1 h 4"/>
                  <a:gd name="T42" fmla="*/ 1 w 3"/>
                  <a:gd name="T43" fmla="*/ 3 h 4"/>
                  <a:gd name="T44" fmla="*/ 0 w 3"/>
                  <a:gd name="T45" fmla="*/ 3 h 4"/>
                  <a:gd name="T46" fmla="*/ 1 w 3"/>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4">
                    <a:moveTo>
                      <a:pt x="1" y="4"/>
                    </a:moveTo>
                    <a:cubicBezTo>
                      <a:pt x="1" y="4"/>
                      <a:pt x="1" y="4"/>
                      <a:pt x="1" y="4"/>
                    </a:cubicBezTo>
                    <a:cubicBezTo>
                      <a:pt x="0" y="4"/>
                      <a:pt x="0" y="3"/>
                      <a:pt x="0" y="3"/>
                    </a:cubicBezTo>
                    <a:cubicBezTo>
                      <a:pt x="0" y="3"/>
                      <a:pt x="0" y="3"/>
                      <a:pt x="0" y="3"/>
                    </a:cubicBezTo>
                    <a:cubicBezTo>
                      <a:pt x="0" y="2"/>
                      <a:pt x="0" y="2"/>
                      <a:pt x="0" y="1"/>
                    </a:cubicBezTo>
                    <a:cubicBezTo>
                      <a:pt x="0" y="0"/>
                      <a:pt x="0" y="0"/>
                      <a:pt x="0" y="0"/>
                    </a:cubicBezTo>
                    <a:cubicBezTo>
                      <a:pt x="0" y="0"/>
                      <a:pt x="1" y="0"/>
                      <a:pt x="1" y="0"/>
                    </a:cubicBezTo>
                    <a:cubicBezTo>
                      <a:pt x="2" y="0"/>
                      <a:pt x="2" y="0"/>
                      <a:pt x="2" y="0"/>
                    </a:cubicBezTo>
                    <a:cubicBezTo>
                      <a:pt x="3" y="0"/>
                      <a:pt x="3" y="1"/>
                      <a:pt x="3" y="1"/>
                    </a:cubicBezTo>
                    <a:cubicBezTo>
                      <a:pt x="3" y="2"/>
                      <a:pt x="2" y="3"/>
                      <a:pt x="2" y="3"/>
                    </a:cubicBezTo>
                    <a:cubicBezTo>
                      <a:pt x="2" y="4"/>
                      <a:pt x="2" y="4"/>
                      <a:pt x="1" y="4"/>
                    </a:cubicBezTo>
                    <a:close/>
                    <a:moveTo>
                      <a:pt x="1" y="3"/>
                    </a:moveTo>
                    <a:cubicBezTo>
                      <a:pt x="1" y="3"/>
                      <a:pt x="1" y="3"/>
                      <a:pt x="1" y="3"/>
                    </a:cubicBezTo>
                    <a:cubicBezTo>
                      <a:pt x="1" y="4"/>
                      <a:pt x="1" y="4"/>
                      <a:pt x="1" y="4"/>
                    </a:cubicBezTo>
                    <a:cubicBezTo>
                      <a:pt x="1" y="4"/>
                      <a:pt x="1" y="4"/>
                      <a:pt x="1" y="4"/>
                    </a:cubicBezTo>
                    <a:cubicBezTo>
                      <a:pt x="2" y="4"/>
                      <a:pt x="2" y="4"/>
                      <a:pt x="2" y="3"/>
                    </a:cubicBezTo>
                    <a:cubicBezTo>
                      <a:pt x="2" y="3"/>
                      <a:pt x="2" y="2"/>
                      <a:pt x="2" y="1"/>
                    </a:cubicBezTo>
                    <a:cubicBezTo>
                      <a:pt x="2" y="1"/>
                      <a:pt x="2" y="0"/>
                      <a:pt x="2" y="0"/>
                    </a:cubicBezTo>
                    <a:cubicBezTo>
                      <a:pt x="1" y="0"/>
                      <a:pt x="1" y="0"/>
                      <a:pt x="1" y="0"/>
                    </a:cubicBezTo>
                    <a:cubicBezTo>
                      <a:pt x="1" y="0"/>
                      <a:pt x="1" y="0"/>
                      <a:pt x="1" y="1"/>
                    </a:cubicBezTo>
                    <a:cubicBezTo>
                      <a:pt x="1" y="1"/>
                      <a:pt x="1" y="1"/>
                      <a:pt x="1" y="1"/>
                    </a:cubicBezTo>
                    <a:cubicBezTo>
                      <a:pt x="1" y="2"/>
                      <a:pt x="1" y="2"/>
                      <a:pt x="1" y="3"/>
                    </a:cubicBezTo>
                    <a:cubicBezTo>
                      <a:pt x="0" y="3"/>
                      <a:pt x="0" y="3"/>
                      <a:pt x="0" y="3"/>
                    </a:cubicBezTo>
                    <a:lnTo>
                      <a:pt x="1" y="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0" name="Freeform 770"/>
              <p:cNvSpPr>
                <a:spLocks/>
              </p:cNvSpPr>
              <p:nvPr/>
            </p:nvSpPr>
            <p:spPr bwMode="auto">
              <a:xfrm>
                <a:off x="3081" y="1421"/>
                <a:ext cx="3" cy="6"/>
              </a:xfrm>
              <a:custGeom>
                <a:avLst/>
                <a:gdLst>
                  <a:gd name="T0" fmla="*/ 0 w 1"/>
                  <a:gd name="T1" fmla="*/ 1 h 3"/>
                  <a:gd name="T2" fmla="*/ 0 w 1"/>
                  <a:gd name="T3" fmla="*/ 3 h 3"/>
                  <a:gd name="T4" fmla="*/ 1 w 1"/>
                  <a:gd name="T5" fmla="*/ 3 h 3"/>
                  <a:gd name="T6" fmla="*/ 1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0" y="3"/>
                      <a:pt x="1" y="3"/>
                      <a:pt x="1" y="3"/>
                    </a:cubicBezTo>
                    <a:cubicBezTo>
                      <a:pt x="1" y="2"/>
                      <a:pt x="1" y="1"/>
                      <a:pt x="1" y="1"/>
                    </a:cubicBezTo>
                    <a:cubicBezTo>
                      <a:pt x="1"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1" name="Freeform 771"/>
              <p:cNvSpPr>
                <a:spLocks/>
              </p:cNvSpPr>
              <p:nvPr/>
            </p:nvSpPr>
            <p:spPr bwMode="auto">
              <a:xfrm>
                <a:off x="3058" y="1421"/>
                <a:ext cx="6" cy="10"/>
              </a:xfrm>
              <a:custGeom>
                <a:avLst/>
                <a:gdLst>
                  <a:gd name="T0" fmla="*/ 3 w 3"/>
                  <a:gd name="T1" fmla="*/ 3 h 5"/>
                  <a:gd name="T2" fmla="*/ 2 w 3"/>
                  <a:gd name="T3" fmla="*/ 5 h 5"/>
                  <a:gd name="T4" fmla="*/ 1 w 3"/>
                  <a:gd name="T5" fmla="*/ 3 h 5"/>
                  <a:gd name="T6" fmla="*/ 1 w 3"/>
                  <a:gd name="T7" fmla="*/ 0 h 5"/>
                  <a:gd name="T8" fmla="*/ 3 w 3"/>
                  <a:gd name="T9" fmla="*/ 1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cubicBezTo>
                      <a:pt x="3" y="3"/>
                      <a:pt x="3" y="5"/>
                      <a:pt x="2" y="5"/>
                    </a:cubicBezTo>
                    <a:cubicBezTo>
                      <a:pt x="1" y="5"/>
                      <a:pt x="1" y="4"/>
                      <a:pt x="1" y="3"/>
                    </a:cubicBezTo>
                    <a:cubicBezTo>
                      <a:pt x="1" y="3"/>
                      <a:pt x="0" y="1"/>
                      <a:pt x="1" y="0"/>
                    </a:cubicBezTo>
                    <a:cubicBezTo>
                      <a:pt x="2" y="0"/>
                      <a:pt x="3" y="0"/>
                      <a:pt x="3" y="1"/>
                    </a:cubicBezTo>
                    <a:cubicBezTo>
                      <a:pt x="3" y="1"/>
                      <a:pt x="3" y="3"/>
                      <a:pt x="3" y="3"/>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2" name="Freeform 772"/>
              <p:cNvSpPr>
                <a:spLocks noEditPoints="1"/>
              </p:cNvSpPr>
              <p:nvPr/>
            </p:nvSpPr>
            <p:spPr bwMode="auto">
              <a:xfrm>
                <a:off x="3058" y="1421"/>
                <a:ext cx="6" cy="10"/>
              </a:xfrm>
              <a:custGeom>
                <a:avLst/>
                <a:gdLst>
                  <a:gd name="T0" fmla="*/ 1 w 3"/>
                  <a:gd name="T1" fmla="*/ 3 h 5"/>
                  <a:gd name="T2" fmla="*/ 0 w 3"/>
                  <a:gd name="T3" fmla="*/ 1 h 5"/>
                  <a:gd name="T4" fmla="*/ 1 w 3"/>
                  <a:gd name="T5" fmla="*/ 0 h 5"/>
                  <a:gd name="T6" fmla="*/ 2 w 3"/>
                  <a:gd name="T7" fmla="*/ 0 h 5"/>
                  <a:gd name="T8" fmla="*/ 3 w 3"/>
                  <a:gd name="T9" fmla="*/ 1 h 5"/>
                  <a:gd name="T10" fmla="*/ 3 w 3"/>
                  <a:gd name="T11" fmla="*/ 1 h 5"/>
                  <a:gd name="T12" fmla="*/ 3 w 3"/>
                  <a:gd name="T13" fmla="*/ 3 h 5"/>
                  <a:gd name="T14" fmla="*/ 3 w 3"/>
                  <a:gd name="T15" fmla="*/ 3 h 5"/>
                  <a:gd name="T16" fmla="*/ 2 w 3"/>
                  <a:gd name="T17" fmla="*/ 5 h 5"/>
                  <a:gd name="T18" fmla="*/ 2 w 3"/>
                  <a:gd name="T19" fmla="*/ 5 h 5"/>
                  <a:gd name="T20" fmla="*/ 2 w 3"/>
                  <a:gd name="T21" fmla="*/ 5 h 5"/>
                  <a:gd name="T22" fmla="*/ 1 w 3"/>
                  <a:gd name="T23" fmla="*/ 3 h 5"/>
                  <a:gd name="T24" fmla="*/ 2 w 3"/>
                  <a:gd name="T25" fmla="*/ 0 h 5"/>
                  <a:gd name="T26" fmla="*/ 1 w 3"/>
                  <a:gd name="T27" fmla="*/ 0 h 5"/>
                  <a:gd name="T28" fmla="*/ 1 w 3"/>
                  <a:gd name="T29" fmla="*/ 1 h 5"/>
                  <a:gd name="T30" fmla="*/ 1 w 3"/>
                  <a:gd name="T31" fmla="*/ 3 h 5"/>
                  <a:gd name="T32" fmla="*/ 2 w 3"/>
                  <a:gd name="T33" fmla="*/ 4 h 5"/>
                  <a:gd name="T34" fmla="*/ 2 w 3"/>
                  <a:gd name="T35" fmla="*/ 4 h 5"/>
                  <a:gd name="T36" fmla="*/ 3 w 3"/>
                  <a:gd name="T37" fmla="*/ 4 h 5"/>
                  <a:gd name="T38" fmla="*/ 3 w 3"/>
                  <a:gd name="T39" fmla="*/ 3 h 5"/>
                  <a:gd name="T40" fmla="*/ 3 w 3"/>
                  <a:gd name="T41" fmla="*/ 3 h 5"/>
                  <a:gd name="T42" fmla="*/ 3 w 3"/>
                  <a:gd name="T43" fmla="*/ 3 h 5"/>
                  <a:gd name="T44" fmla="*/ 3 w 3"/>
                  <a:gd name="T45" fmla="*/ 1 h 5"/>
                  <a:gd name="T46" fmla="*/ 3 w 3"/>
                  <a:gd name="T47" fmla="*/ 1 h 5"/>
                  <a:gd name="T48" fmla="*/ 2 w 3"/>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5">
                    <a:moveTo>
                      <a:pt x="1" y="3"/>
                    </a:moveTo>
                    <a:cubicBezTo>
                      <a:pt x="1" y="3"/>
                      <a:pt x="0" y="2"/>
                      <a:pt x="0" y="1"/>
                    </a:cubicBezTo>
                    <a:cubicBezTo>
                      <a:pt x="0" y="1"/>
                      <a:pt x="0" y="0"/>
                      <a:pt x="1" y="0"/>
                    </a:cubicBezTo>
                    <a:cubicBezTo>
                      <a:pt x="2" y="0"/>
                      <a:pt x="2" y="0"/>
                      <a:pt x="2" y="0"/>
                    </a:cubicBezTo>
                    <a:cubicBezTo>
                      <a:pt x="2" y="0"/>
                      <a:pt x="3" y="0"/>
                      <a:pt x="3" y="1"/>
                    </a:cubicBezTo>
                    <a:cubicBezTo>
                      <a:pt x="3" y="1"/>
                      <a:pt x="3" y="1"/>
                      <a:pt x="3" y="1"/>
                    </a:cubicBezTo>
                    <a:cubicBezTo>
                      <a:pt x="3" y="2"/>
                      <a:pt x="3" y="3"/>
                      <a:pt x="3" y="3"/>
                    </a:cubicBezTo>
                    <a:cubicBezTo>
                      <a:pt x="3" y="3"/>
                      <a:pt x="3" y="3"/>
                      <a:pt x="3" y="3"/>
                    </a:cubicBezTo>
                    <a:cubicBezTo>
                      <a:pt x="3" y="3"/>
                      <a:pt x="3" y="5"/>
                      <a:pt x="2" y="5"/>
                    </a:cubicBezTo>
                    <a:cubicBezTo>
                      <a:pt x="2" y="5"/>
                      <a:pt x="2" y="5"/>
                      <a:pt x="2" y="5"/>
                    </a:cubicBezTo>
                    <a:cubicBezTo>
                      <a:pt x="2" y="5"/>
                      <a:pt x="2" y="5"/>
                      <a:pt x="2" y="5"/>
                    </a:cubicBezTo>
                    <a:cubicBezTo>
                      <a:pt x="1" y="5"/>
                      <a:pt x="1" y="4"/>
                      <a:pt x="1" y="3"/>
                    </a:cubicBezTo>
                    <a:close/>
                    <a:moveTo>
                      <a:pt x="2" y="0"/>
                    </a:moveTo>
                    <a:cubicBezTo>
                      <a:pt x="1" y="0"/>
                      <a:pt x="1" y="0"/>
                      <a:pt x="1" y="0"/>
                    </a:cubicBezTo>
                    <a:cubicBezTo>
                      <a:pt x="1" y="0"/>
                      <a:pt x="1" y="1"/>
                      <a:pt x="1" y="1"/>
                    </a:cubicBezTo>
                    <a:cubicBezTo>
                      <a:pt x="1" y="2"/>
                      <a:pt x="1" y="3"/>
                      <a:pt x="1" y="3"/>
                    </a:cubicBezTo>
                    <a:cubicBezTo>
                      <a:pt x="1" y="4"/>
                      <a:pt x="1" y="4"/>
                      <a:pt x="2" y="4"/>
                    </a:cubicBezTo>
                    <a:cubicBezTo>
                      <a:pt x="2" y="4"/>
                      <a:pt x="2" y="4"/>
                      <a:pt x="2" y="4"/>
                    </a:cubicBezTo>
                    <a:cubicBezTo>
                      <a:pt x="3" y="4"/>
                      <a:pt x="3" y="4"/>
                      <a:pt x="3" y="4"/>
                    </a:cubicBezTo>
                    <a:cubicBezTo>
                      <a:pt x="3" y="3"/>
                      <a:pt x="3" y="3"/>
                      <a:pt x="3" y="3"/>
                    </a:cubicBezTo>
                    <a:cubicBezTo>
                      <a:pt x="3" y="3"/>
                      <a:pt x="3" y="3"/>
                      <a:pt x="3" y="3"/>
                    </a:cubicBezTo>
                    <a:cubicBezTo>
                      <a:pt x="3" y="3"/>
                      <a:pt x="3" y="3"/>
                      <a:pt x="3" y="3"/>
                    </a:cubicBezTo>
                    <a:cubicBezTo>
                      <a:pt x="3" y="3"/>
                      <a:pt x="3" y="2"/>
                      <a:pt x="3" y="1"/>
                    </a:cubicBezTo>
                    <a:cubicBezTo>
                      <a:pt x="3" y="1"/>
                      <a:pt x="3" y="1"/>
                      <a:pt x="3" y="1"/>
                    </a:cubicBezTo>
                    <a:cubicBezTo>
                      <a:pt x="3" y="1"/>
                      <a:pt x="2" y="0"/>
                      <a:pt x="2"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3" name="Freeform 773"/>
              <p:cNvSpPr>
                <a:spLocks/>
              </p:cNvSpPr>
              <p:nvPr/>
            </p:nvSpPr>
            <p:spPr bwMode="auto">
              <a:xfrm>
                <a:off x="3060" y="1423"/>
                <a:ext cx="2" cy="6"/>
              </a:xfrm>
              <a:custGeom>
                <a:avLst/>
                <a:gdLst>
                  <a:gd name="T0" fmla="*/ 1 w 1"/>
                  <a:gd name="T1" fmla="*/ 3 h 3"/>
                  <a:gd name="T2" fmla="*/ 0 w 1"/>
                  <a:gd name="T3" fmla="*/ 1 h 3"/>
                  <a:gd name="T4" fmla="*/ 1 w 1"/>
                  <a:gd name="T5" fmla="*/ 0 h 3"/>
                  <a:gd name="T6" fmla="*/ 1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3"/>
                      <a:pt x="0" y="2"/>
                      <a:pt x="0" y="1"/>
                    </a:cubicBezTo>
                    <a:cubicBezTo>
                      <a:pt x="0" y="0"/>
                      <a:pt x="1" y="0"/>
                      <a:pt x="1" y="0"/>
                    </a:cubicBezTo>
                    <a:cubicBezTo>
                      <a:pt x="1" y="1"/>
                      <a:pt x="1" y="1"/>
                      <a:pt x="1" y="1"/>
                    </a:cubicBezTo>
                    <a:cubicBezTo>
                      <a:pt x="1" y="2"/>
                      <a:pt x="1" y="3"/>
                      <a:pt x="1"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4" name="Freeform 774"/>
              <p:cNvSpPr>
                <a:spLocks/>
              </p:cNvSpPr>
              <p:nvPr/>
            </p:nvSpPr>
            <p:spPr bwMode="auto">
              <a:xfrm>
                <a:off x="3075" y="1421"/>
                <a:ext cx="6" cy="10"/>
              </a:xfrm>
              <a:custGeom>
                <a:avLst/>
                <a:gdLst>
                  <a:gd name="T0" fmla="*/ 0 w 3"/>
                  <a:gd name="T1" fmla="*/ 3 h 5"/>
                  <a:gd name="T2" fmla="*/ 1 w 3"/>
                  <a:gd name="T3" fmla="*/ 5 h 5"/>
                  <a:gd name="T4" fmla="*/ 2 w 3"/>
                  <a:gd name="T5" fmla="*/ 3 h 5"/>
                  <a:gd name="T6" fmla="*/ 2 w 3"/>
                  <a:gd name="T7" fmla="*/ 0 h 5"/>
                  <a:gd name="T8" fmla="*/ 0 w 3"/>
                  <a:gd name="T9" fmla="*/ 1 h 5"/>
                  <a:gd name="T10" fmla="*/ 0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0" y="3"/>
                    </a:moveTo>
                    <a:cubicBezTo>
                      <a:pt x="0" y="3"/>
                      <a:pt x="0" y="5"/>
                      <a:pt x="1" y="5"/>
                    </a:cubicBezTo>
                    <a:cubicBezTo>
                      <a:pt x="2" y="5"/>
                      <a:pt x="2" y="4"/>
                      <a:pt x="2" y="3"/>
                    </a:cubicBezTo>
                    <a:cubicBezTo>
                      <a:pt x="2" y="3"/>
                      <a:pt x="3" y="1"/>
                      <a:pt x="2" y="0"/>
                    </a:cubicBezTo>
                    <a:cubicBezTo>
                      <a:pt x="2" y="0"/>
                      <a:pt x="0" y="0"/>
                      <a:pt x="0" y="1"/>
                    </a:cubicBezTo>
                    <a:cubicBezTo>
                      <a:pt x="0" y="1"/>
                      <a:pt x="0" y="3"/>
                      <a:pt x="0" y="3"/>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5" name="Freeform 775"/>
              <p:cNvSpPr>
                <a:spLocks noEditPoints="1"/>
              </p:cNvSpPr>
              <p:nvPr/>
            </p:nvSpPr>
            <p:spPr bwMode="auto">
              <a:xfrm>
                <a:off x="3075" y="1421"/>
                <a:ext cx="6" cy="10"/>
              </a:xfrm>
              <a:custGeom>
                <a:avLst/>
                <a:gdLst>
                  <a:gd name="T0" fmla="*/ 1 w 3"/>
                  <a:gd name="T1" fmla="*/ 5 h 5"/>
                  <a:gd name="T2" fmla="*/ 1 w 3"/>
                  <a:gd name="T3" fmla="*/ 5 h 5"/>
                  <a:gd name="T4" fmla="*/ 0 w 3"/>
                  <a:gd name="T5" fmla="*/ 3 h 5"/>
                  <a:gd name="T6" fmla="*/ 0 w 3"/>
                  <a:gd name="T7" fmla="*/ 1 h 5"/>
                  <a:gd name="T8" fmla="*/ 0 w 3"/>
                  <a:gd name="T9" fmla="*/ 1 h 5"/>
                  <a:gd name="T10" fmla="*/ 1 w 3"/>
                  <a:gd name="T11" fmla="*/ 0 h 5"/>
                  <a:gd name="T12" fmla="*/ 2 w 3"/>
                  <a:gd name="T13" fmla="*/ 0 h 5"/>
                  <a:gd name="T14" fmla="*/ 3 w 3"/>
                  <a:gd name="T15" fmla="*/ 1 h 5"/>
                  <a:gd name="T16" fmla="*/ 3 w 3"/>
                  <a:gd name="T17" fmla="*/ 3 h 5"/>
                  <a:gd name="T18" fmla="*/ 1 w 3"/>
                  <a:gd name="T19" fmla="*/ 5 h 5"/>
                  <a:gd name="T20" fmla="*/ 1 w 3"/>
                  <a:gd name="T21" fmla="*/ 4 h 5"/>
                  <a:gd name="T22" fmla="*/ 2 w 3"/>
                  <a:gd name="T23" fmla="*/ 3 h 5"/>
                  <a:gd name="T24" fmla="*/ 2 w 3"/>
                  <a:gd name="T25" fmla="*/ 1 h 5"/>
                  <a:gd name="T26" fmla="*/ 2 w 3"/>
                  <a:gd name="T27" fmla="*/ 0 h 5"/>
                  <a:gd name="T28" fmla="*/ 1 w 3"/>
                  <a:gd name="T29" fmla="*/ 0 h 5"/>
                  <a:gd name="T30" fmla="*/ 0 w 3"/>
                  <a:gd name="T31" fmla="*/ 1 h 5"/>
                  <a:gd name="T32" fmla="*/ 0 w 3"/>
                  <a:gd name="T33" fmla="*/ 1 h 5"/>
                  <a:gd name="T34" fmla="*/ 0 w 3"/>
                  <a:gd name="T35" fmla="*/ 3 h 5"/>
                  <a:gd name="T36" fmla="*/ 0 w 3"/>
                  <a:gd name="T37" fmla="*/ 3 h 5"/>
                  <a:gd name="T38" fmla="*/ 0 w 3"/>
                  <a:gd name="T39" fmla="*/ 3 h 5"/>
                  <a:gd name="T40" fmla="*/ 1 w 3"/>
                  <a:gd name="T41" fmla="*/ 4 h 5"/>
                  <a:gd name="T42" fmla="*/ 1 w 3"/>
                  <a:gd name="T4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5">
                    <a:moveTo>
                      <a:pt x="1" y="5"/>
                    </a:moveTo>
                    <a:cubicBezTo>
                      <a:pt x="1" y="5"/>
                      <a:pt x="1" y="5"/>
                      <a:pt x="1" y="5"/>
                    </a:cubicBezTo>
                    <a:cubicBezTo>
                      <a:pt x="0" y="5"/>
                      <a:pt x="0" y="3"/>
                      <a:pt x="0" y="3"/>
                    </a:cubicBezTo>
                    <a:cubicBezTo>
                      <a:pt x="0" y="3"/>
                      <a:pt x="0" y="2"/>
                      <a:pt x="0" y="1"/>
                    </a:cubicBezTo>
                    <a:cubicBezTo>
                      <a:pt x="0" y="1"/>
                      <a:pt x="0" y="1"/>
                      <a:pt x="0" y="1"/>
                    </a:cubicBezTo>
                    <a:cubicBezTo>
                      <a:pt x="0" y="0"/>
                      <a:pt x="1" y="0"/>
                      <a:pt x="1" y="0"/>
                    </a:cubicBezTo>
                    <a:cubicBezTo>
                      <a:pt x="2" y="0"/>
                      <a:pt x="2" y="0"/>
                      <a:pt x="2" y="0"/>
                    </a:cubicBezTo>
                    <a:cubicBezTo>
                      <a:pt x="3" y="0"/>
                      <a:pt x="3" y="1"/>
                      <a:pt x="3" y="1"/>
                    </a:cubicBezTo>
                    <a:cubicBezTo>
                      <a:pt x="3" y="2"/>
                      <a:pt x="3" y="3"/>
                      <a:pt x="3" y="3"/>
                    </a:cubicBezTo>
                    <a:cubicBezTo>
                      <a:pt x="2" y="4"/>
                      <a:pt x="2" y="5"/>
                      <a:pt x="1" y="5"/>
                    </a:cubicBezTo>
                    <a:close/>
                    <a:moveTo>
                      <a:pt x="1" y="4"/>
                    </a:moveTo>
                    <a:cubicBezTo>
                      <a:pt x="2" y="4"/>
                      <a:pt x="2" y="4"/>
                      <a:pt x="2" y="3"/>
                    </a:cubicBezTo>
                    <a:cubicBezTo>
                      <a:pt x="2" y="3"/>
                      <a:pt x="2" y="2"/>
                      <a:pt x="2" y="1"/>
                    </a:cubicBezTo>
                    <a:cubicBezTo>
                      <a:pt x="2" y="1"/>
                      <a:pt x="2" y="0"/>
                      <a:pt x="2" y="0"/>
                    </a:cubicBezTo>
                    <a:cubicBezTo>
                      <a:pt x="1" y="0"/>
                      <a:pt x="1" y="0"/>
                      <a:pt x="1" y="0"/>
                    </a:cubicBezTo>
                    <a:cubicBezTo>
                      <a:pt x="1" y="0"/>
                      <a:pt x="0" y="1"/>
                      <a:pt x="0" y="1"/>
                    </a:cubicBezTo>
                    <a:cubicBezTo>
                      <a:pt x="0" y="1"/>
                      <a:pt x="0" y="1"/>
                      <a:pt x="0" y="1"/>
                    </a:cubicBezTo>
                    <a:cubicBezTo>
                      <a:pt x="0" y="2"/>
                      <a:pt x="0" y="3"/>
                      <a:pt x="0" y="3"/>
                    </a:cubicBezTo>
                    <a:cubicBezTo>
                      <a:pt x="0" y="3"/>
                      <a:pt x="0" y="3"/>
                      <a:pt x="0" y="3"/>
                    </a:cubicBezTo>
                    <a:cubicBezTo>
                      <a:pt x="0" y="3"/>
                      <a:pt x="0" y="3"/>
                      <a:pt x="0" y="3"/>
                    </a:cubicBezTo>
                    <a:cubicBezTo>
                      <a:pt x="1" y="4"/>
                      <a:pt x="1" y="4"/>
                      <a:pt x="1" y="4"/>
                    </a:cubicBezTo>
                    <a:cubicBezTo>
                      <a:pt x="1" y="4"/>
                      <a:pt x="1" y="4"/>
                      <a:pt x="1" y="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6" name="Freeform 776"/>
              <p:cNvSpPr>
                <a:spLocks/>
              </p:cNvSpPr>
              <p:nvPr/>
            </p:nvSpPr>
            <p:spPr bwMode="auto">
              <a:xfrm>
                <a:off x="3077" y="1423"/>
                <a:ext cx="2" cy="6"/>
              </a:xfrm>
              <a:custGeom>
                <a:avLst/>
                <a:gdLst>
                  <a:gd name="T0" fmla="*/ 0 w 1"/>
                  <a:gd name="T1" fmla="*/ 3 h 3"/>
                  <a:gd name="T2" fmla="*/ 1 w 1"/>
                  <a:gd name="T3" fmla="*/ 1 h 3"/>
                  <a:gd name="T4" fmla="*/ 0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0"/>
                      <a:pt x="1" y="0"/>
                      <a:pt x="0" y="0"/>
                    </a:cubicBezTo>
                    <a:cubicBezTo>
                      <a:pt x="0" y="1"/>
                      <a:pt x="0" y="1"/>
                      <a:pt x="0" y="1"/>
                    </a:cubicBezTo>
                    <a:cubicBezTo>
                      <a:pt x="0" y="2"/>
                      <a:pt x="0" y="3"/>
                      <a:pt x="0"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7" name="Freeform 777"/>
              <p:cNvSpPr>
                <a:spLocks/>
              </p:cNvSpPr>
              <p:nvPr/>
            </p:nvSpPr>
            <p:spPr bwMode="auto">
              <a:xfrm>
                <a:off x="3064" y="1421"/>
                <a:ext cx="7" cy="10"/>
              </a:xfrm>
              <a:custGeom>
                <a:avLst/>
                <a:gdLst>
                  <a:gd name="T0" fmla="*/ 3 w 3"/>
                  <a:gd name="T1" fmla="*/ 1 h 5"/>
                  <a:gd name="T2" fmla="*/ 3 w 3"/>
                  <a:gd name="T3" fmla="*/ 5 h 5"/>
                  <a:gd name="T4" fmla="*/ 0 w 3"/>
                  <a:gd name="T5" fmla="*/ 5 h 5"/>
                  <a:gd name="T6" fmla="*/ 0 w 3"/>
                  <a:gd name="T7" fmla="*/ 1 h 5"/>
                  <a:gd name="T8" fmla="*/ 3 w 3"/>
                  <a:gd name="T9" fmla="*/ 1 h 5"/>
                </a:gdLst>
                <a:ahLst/>
                <a:cxnLst>
                  <a:cxn ang="0">
                    <a:pos x="T0" y="T1"/>
                  </a:cxn>
                  <a:cxn ang="0">
                    <a:pos x="T2" y="T3"/>
                  </a:cxn>
                  <a:cxn ang="0">
                    <a:pos x="T4" y="T5"/>
                  </a:cxn>
                  <a:cxn ang="0">
                    <a:pos x="T6" y="T7"/>
                  </a:cxn>
                  <a:cxn ang="0">
                    <a:pos x="T8" y="T9"/>
                  </a:cxn>
                </a:cxnLst>
                <a:rect l="0" t="0" r="r" b="b"/>
                <a:pathLst>
                  <a:path w="3" h="5">
                    <a:moveTo>
                      <a:pt x="3" y="1"/>
                    </a:moveTo>
                    <a:cubicBezTo>
                      <a:pt x="3" y="1"/>
                      <a:pt x="3" y="4"/>
                      <a:pt x="3" y="5"/>
                    </a:cubicBezTo>
                    <a:cubicBezTo>
                      <a:pt x="2" y="5"/>
                      <a:pt x="1" y="5"/>
                      <a:pt x="0" y="5"/>
                    </a:cubicBezTo>
                    <a:cubicBezTo>
                      <a:pt x="0" y="4"/>
                      <a:pt x="0" y="1"/>
                      <a:pt x="0" y="1"/>
                    </a:cubicBezTo>
                    <a:cubicBezTo>
                      <a:pt x="0" y="0"/>
                      <a:pt x="2" y="0"/>
                      <a:pt x="3"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8" name="Freeform 778"/>
              <p:cNvSpPr>
                <a:spLocks noEditPoints="1"/>
              </p:cNvSpPr>
              <p:nvPr/>
            </p:nvSpPr>
            <p:spPr bwMode="auto">
              <a:xfrm>
                <a:off x="3064" y="1421"/>
                <a:ext cx="7" cy="10"/>
              </a:xfrm>
              <a:custGeom>
                <a:avLst/>
                <a:gdLst>
                  <a:gd name="T0" fmla="*/ 0 w 3"/>
                  <a:gd name="T1" fmla="*/ 5 h 5"/>
                  <a:gd name="T2" fmla="*/ 0 w 3"/>
                  <a:gd name="T3" fmla="*/ 1 h 5"/>
                  <a:gd name="T4" fmla="*/ 0 w 3"/>
                  <a:gd name="T5" fmla="*/ 1 h 5"/>
                  <a:gd name="T6" fmla="*/ 1 w 3"/>
                  <a:gd name="T7" fmla="*/ 0 h 5"/>
                  <a:gd name="T8" fmla="*/ 3 w 3"/>
                  <a:gd name="T9" fmla="*/ 1 h 5"/>
                  <a:gd name="T10" fmla="*/ 3 w 3"/>
                  <a:gd name="T11" fmla="*/ 1 h 5"/>
                  <a:gd name="T12" fmla="*/ 3 w 3"/>
                  <a:gd name="T13" fmla="*/ 1 h 5"/>
                  <a:gd name="T14" fmla="*/ 3 w 3"/>
                  <a:gd name="T15" fmla="*/ 2 h 5"/>
                  <a:gd name="T16" fmla="*/ 3 w 3"/>
                  <a:gd name="T17" fmla="*/ 5 h 5"/>
                  <a:gd name="T18" fmla="*/ 1 w 3"/>
                  <a:gd name="T19" fmla="*/ 5 h 5"/>
                  <a:gd name="T20" fmla="*/ 0 w 3"/>
                  <a:gd name="T21" fmla="*/ 5 h 5"/>
                  <a:gd name="T22" fmla="*/ 2 w 3"/>
                  <a:gd name="T23" fmla="*/ 4 h 5"/>
                  <a:gd name="T24" fmla="*/ 3 w 3"/>
                  <a:gd name="T25" fmla="*/ 2 h 5"/>
                  <a:gd name="T26" fmla="*/ 2 w 3"/>
                  <a:gd name="T27" fmla="*/ 1 h 5"/>
                  <a:gd name="T28" fmla="*/ 1 w 3"/>
                  <a:gd name="T29" fmla="*/ 0 h 5"/>
                  <a:gd name="T30" fmla="*/ 0 w 3"/>
                  <a:gd name="T31" fmla="*/ 1 h 5"/>
                  <a:gd name="T32" fmla="*/ 0 w 3"/>
                  <a:gd name="T33" fmla="*/ 1 h 5"/>
                  <a:gd name="T34" fmla="*/ 0 w 3"/>
                  <a:gd name="T35" fmla="*/ 4 h 5"/>
                  <a:gd name="T36" fmla="*/ 1 w 3"/>
                  <a:gd name="T37" fmla="*/ 5 h 5"/>
                  <a:gd name="T38" fmla="*/ 2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0" y="5"/>
                    </a:moveTo>
                    <a:cubicBezTo>
                      <a:pt x="0" y="4"/>
                      <a:pt x="0" y="2"/>
                      <a:pt x="0" y="1"/>
                    </a:cubicBezTo>
                    <a:cubicBezTo>
                      <a:pt x="0" y="1"/>
                      <a:pt x="0" y="1"/>
                      <a:pt x="0" y="1"/>
                    </a:cubicBezTo>
                    <a:cubicBezTo>
                      <a:pt x="0" y="0"/>
                      <a:pt x="1" y="0"/>
                      <a:pt x="1" y="0"/>
                    </a:cubicBezTo>
                    <a:cubicBezTo>
                      <a:pt x="2" y="0"/>
                      <a:pt x="3" y="0"/>
                      <a:pt x="3" y="1"/>
                    </a:cubicBezTo>
                    <a:cubicBezTo>
                      <a:pt x="3" y="1"/>
                      <a:pt x="3" y="1"/>
                      <a:pt x="3" y="1"/>
                    </a:cubicBezTo>
                    <a:cubicBezTo>
                      <a:pt x="3" y="1"/>
                      <a:pt x="3" y="1"/>
                      <a:pt x="3" y="1"/>
                    </a:cubicBezTo>
                    <a:cubicBezTo>
                      <a:pt x="3" y="1"/>
                      <a:pt x="3" y="2"/>
                      <a:pt x="3" y="2"/>
                    </a:cubicBezTo>
                    <a:cubicBezTo>
                      <a:pt x="3" y="3"/>
                      <a:pt x="3" y="4"/>
                      <a:pt x="3" y="5"/>
                    </a:cubicBezTo>
                    <a:cubicBezTo>
                      <a:pt x="2" y="5"/>
                      <a:pt x="2" y="5"/>
                      <a:pt x="1" y="5"/>
                    </a:cubicBezTo>
                    <a:cubicBezTo>
                      <a:pt x="1" y="5"/>
                      <a:pt x="0" y="5"/>
                      <a:pt x="0" y="5"/>
                    </a:cubicBezTo>
                    <a:close/>
                    <a:moveTo>
                      <a:pt x="2" y="4"/>
                    </a:moveTo>
                    <a:cubicBezTo>
                      <a:pt x="2" y="4"/>
                      <a:pt x="3" y="3"/>
                      <a:pt x="3" y="2"/>
                    </a:cubicBezTo>
                    <a:cubicBezTo>
                      <a:pt x="3" y="2"/>
                      <a:pt x="3" y="1"/>
                      <a:pt x="2" y="1"/>
                    </a:cubicBezTo>
                    <a:cubicBezTo>
                      <a:pt x="2" y="1"/>
                      <a:pt x="2" y="0"/>
                      <a:pt x="1" y="0"/>
                    </a:cubicBezTo>
                    <a:cubicBezTo>
                      <a:pt x="1" y="0"/>
                      <a:pt x="0" y="1"/>
                      <a:pt x="0" y="1"/>
                    </a:cubicBezTo>
                    <a:cubicBezTo>
                      <a:pt x="0" y="1"/>
                      <a:pt x="0" y="1"/>
                      <a:pt x="0" y="1"/>
                    </a:cubicBezTo>
                    <a:cubicBezTo>
                      <a:pt x="0" y="2"/>
                      <a:pt x="0" y="4"/>
                      <a:pt x="0" y="4"/>
                    </a:cubicBezTo>
                    <a:cubicBezTo>
                      <a:pt x="1" y="5"/>
                      <a:pt x="1" y="5"/>
                      <a:pt x="1" y="5"/>
                    </a:cubicBezTo>
                    <a:cubicBezTo>
                      <a:pt x="2" y="5"/>
                      <a:pt x="2" y="5"/>
                      <a:pt x="2" y="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9" name="Freeform 779"/>
              <p:cNvSpPr>
                <a:spLocks/>
              </p:cNvSpPr>
              <p:nvPr/>
            </p:nvSpPr>
            <p:spPr bwMode="auto">
              <a:xfrm>
                <a:off x="3066" y="1423"/>
                <a:ext cx="3" cy="6"/>
              </a:xfrm>
              <a:custGeom>
                <a:avLst/>
                <a:gdLst>
                  <a:gd name="T0" fmla="*/ 0 w 1"/>
                  <a:gd name="T1" fmla="*/ 3 h 3"/>
                  <a:gd name="T2" fmla="*/ 0 w 1"/>
                  <a:gd name="T3" fmla="*/ 1 h 3"/>
                  <a:gd name="T4" fmla="*/ 0 w 1"/>
                  <a:gd name="T5" fmla="*/ 0 h 3"/>
                  <a:gd name="T6" fmla="*/ 1 w 1"/>
                  <a:gd name="T7" fmla="*/ 3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0" y="2"/>
                      <a:pt x="0" y="1"/>
                    </a:cubicBezTo>
                    <a:cubicBezTo>
                      <a:pt x="0" y="0"/>
                      <a:pt x="0" y="0"/>
                      <a:pt x="0" y="0"/>
                    </a:cubicBezTo>
                    <a:cubicBezTo>
                      <a:pt x="1" y="1"/>
                      <a:pt x="1" y="2"/>
                      <a:pt x="1" y="3"/>
                    </a:cubicBezTo>
                    <a:cubicBezTo>
                      <a:pt x="0" y="3"/>
                      <a:pt x="0" y="3"/>
                      <a:pt x="0"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0" name="Freeform 780"/>
              <p:cNvSpPr>
                <a:spLocks/>
              </p:cNvSpPr>
              <p:nvPr/>
            </p:nvSpPr>
            <p:spPr bwMode="auto">
              <a:xfrm>
                <a:off x="3071" y="1421"/>
                <a:ext cx="4" cy="10"/>
              </a:xfrm>
              <a:custGeom>
                <a:avLst/>
                <a:gdLst>
                  <a:gd name="T0" fmla="*/ 0 w 2"/>
                  <a:gd name="T1" fmla="*/ 1 h 5"/>
                  <a:gd name="T2" fmla="*/ 0 w 2"/>
                  <a:gd name="T3" fmla="*/ 5 h 5"/>
                  <a:gd name="T4" fmla="*/ 2 w 2"/>
                  <a:gd name="T5" fmla="*/ 5 h 5"/>
                  <a:gd name="T6" fmla="*/ 2 w 2"/>
                  <a:gd name="T7" fmla="*/ 1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0" y="1"/>
                      <a:pt x="0" y="4"/>
                      <a:pt x="0" y="5"/>
                    </a:cubicBezTo>
                    <a:cubicBezTo>
                      <a:pt x="0" y="5"/>
                      <a:pt x="2" y="5"/>
                      <a:pt x="2" y="5"/>
                    </a:cubicBezTo>
                    <a:cubicBezTo>
                      <a:pt x="2" y="4"/>
                      <a:pt x="2" y="1"/>
                      <a:pt x="2" y="1"/>
                    </a:cubicBezTo>
                    <a:cubicBezTo>
                      <a:pt x="2" y="0"/>
                      <a:pt x="0" y="0"/>
                      <a:pt x="0" y="1"/>
                    </a:cubicBezTo>
                    <a:close/>
                  </a:path>
                </a:pathLst>
              </a:custGeom>
              <a:solidFill>
                <a:srgbClr val="D4D4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1" name="Freeform 781"/>
              <p:cNvSpPr>
                <a:spLocks noEditPoints="1"/>
              </p:cNvSpPr>
              <p:nvPr/>
            </p:nvSpPr>
            <p:spPr bwMode="auto">
              <a:xfrm>
                <a:off x="3069" y="1421"/>
                <a:ext cx="8" cy="10"/>
              </a:xfrm>
              <a:custGeom>
                <a:avLst/>
                <a:gdLst>
                  <a:gd name="T0" fmla="*/ 1 w 4"/>
                  <a:gd name="T1" fmla="*/ 5 h 5"/>
                  <a:gd name="T2" fmla="*/ 0 w 4"/>
                  <a:gd name="T3" fmla="*/ 2 h 5"/>
                  <a:gd name="T4" fmla="*/ 0 w 4"/>
                  <a:gd name="T5" fmla="*/ 1 h 5"/>
                  <a:gd name="T6" fmla="*/ 1 w 4"/>
                  <a:gd name="T7" fmla="*/ 1 h 5"/>
                  <a:gd name="T8" fmla="*/ 1 w 4"/>
                  <a:gd name="T9" fmla="*/ 1 h 5"/>
                  <a:gd name="T10" fmla="*/ 2 w 4"/>
                  <a:gd name="T11" fmla="*/ 0 h 5"/>
                  <a:gd name="T12" fmla="*/ 4 w 4"/>
                  <a:gd name="T13" fmla="*/ 1 h 5"/>
                  <a:gd name="T14" fmla="*/ 4 w 4"/>
                  <a:gd name="T15" fmla="*/ 1 h 5"/>
                  <a:gd name="T16" fmla="*/ 3 w 4"/>
                  <a:gd name="T17" fmla="*/ 5 h 5"/>
                  <a:gd name="T18" fmla="*/ 2 w 4"/>
                  <a:gd name="T19" fmla="*/ 5 h 5"/>
                  <a:gd name="T20" fmla="*/ 1 w 4"/>
                  <a:gd name="T21" fmla="*/ 5 h 5"/>
                  <a:gd name="T22" fmla="*/ 1 w 4"/>
                  <a:gd name="T23" fmla="*/ 2 h 5"/>
                  <a:gd name="T24" fmla="*/ 1 w 4"/>
                  <a:gd name="T25" fmla="*/ 4 h 5"/>
                  <a:gd name="T26" fmla="*/ 2 w 4"/>
                  <a:gd name="T27" fmla="*/ 5 h 5"/>
                  <a:gd name="T28" fmla="*/ 3 w 4"/>
                  <a:gd name="T29" fmla="*/ 4 h 5"/>
                  <a:gd name="T30" fmla="*/ 3 w 4"/>
                  <a:gd name="T31" fmla="*/ 1 h 5"/>
                  <a:gd name="T32" fmla="*/ 3 w 4"/>
                  <a:gd name="T33" fmla="*/ 1 h 5"/>
                  <a:gd name="T34" fmla="*/ 2 w 4"/>
                  <a:gd name="T35" fmla="*/ 0 h 5"/>
                  <a:gd name="T36" fmla="*/ 1 w 4"/>
                  <a:gd name="T37" fmla="*/ 1 h 5"/>
                  <a:gd name="T38" fmla="*/ 1 w 4"/>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5">
                    <a:moveTo>
                      <a:pt x="1" y="5"/>
                    </a:moveTo>
                    <a:cubicBezTo>
                      <a:pt x="0" y="4"/>
                      <a:pt x="0" y="3"/>
                      <a:pt x="0" y="2"/>
                    </a:cubicBezTo>
                    <a:cubicBezTo>
                      <a:pt x="0" y="2"/>
                      <a:pt x="0" y="1"/>
                      <a:pt x="0" y="1"/>
                    </a:cubicBezTo>
                    <a:cubicBezTo>
                      <a:pt x="1" y="1"/>
                      <a:pt x="1" y="1"/>
                      <a:pt x="1" y="1"/>
                    </a:cubicBezTo>
                    <a:cubicBezTo>
                      <a:pt x="1" y="1"/>
                      <a:pt x="1" y="1"/>
                      <a:pt x="1" y="1"/>
                    </a:cubicBezTo>
                    <a:cubicBezTo>
                      <a:pt x="1" y="0"/>
                      <a:pt x="1" y="0"/>
                      <a:pt x="2" y="0"/>
                    </a:cubicBezTo>
                    <a:cubicBezTo>
                      <a:pt x="3" y="0"/>
                      <a:pt x="3" y="0"/>
                      <a:pt x="4" y="1"/>
                    </a:cubicBezTo>
                    <a:cubicBezTo>
                      <a:pt x="4" y="1"/>
                      <a:pt x="4" y="1"/>
                      <a:pt x="4" y="1"/>
                    </a:cubicBezTo>
                    <a:cubicBezTo>
                      <a:pt x="4" y="2"/>
                      <a:pt x="3" y="4"/>
                      <a:pt x="3" y="5"/>
                    </a:cubicBezTo>
                    <a:cubicBezTo>
                      <a:pt x="3" y="5"/>
                      <a:pt x="2" y="5"/>
                      <a:pt x="2" y="5"/>
                    </a:cubicBezTo>
                    <a:cubicBezTo>
                      <a:pt x="1" y="5"/>
                      <a:pt x="1" y="5"/>
                      <a:pt x="1" y="5"/>
                    </a:cubicBezTo>
                    <a:close/>
                    <a:moveTo>
                      <a:pt x="1" y="2"/>
                    </a:moveTo>
                    <a:cubicBezTo>
                      <a:pt x="1" y="3"/>
                      <a:pt x="1" y="4"/>
                      <a:pt x="1" y="4"/>
                    </a:cubicBezTo>
                    <a:cubicBezTo>
                      <a:pt x="1" y="5"/>
                      <a:pt x="1" y="5"/>
                      <a:pt x="2" y="5"/>
                    </a:cubicBezTo>
                    <a:cubicBezTo>
                      <a:pt x="2" y="5"/>
                      <a:pt x="3" y="5"/>
                      <a:pt x="3" y="4"/>
                    </a:cubicBezTo>
                    <a:cubicBezTo>
                      <a:pt x="3" y="4"/>
                      <a:pt x="3" y="2"/>
                      <a:pt x="3" y="1"/>
                    </a:cubicBezTo>
                    <a:cubicBezTo>
                      <a:pt x="3" y="1"/>
                      <a:pt x="3" y="1"/>
                      <a:pt x="3" y="1"/>
                    </a:cubicBezTo>
                    <a:cubicBezTo>
                      <a:pt x="3" y="1"/>
                      <a:pt x="3" y="0"/>
                      <a:pt x="2" y="0"/>
                    </a:cubicBezTo>
                    <a:cubicBezTo>
                      <a:pt x="2" y="0"/>
                      <a:pt x="1" y="1"/>
                      <a:pt x="1" y="1"/>
                    </a:cubicBezTo>
                    <a:cubicBezTo>
                      <a:pt x="1" y="1"/>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2" name="Freeform 782"/>
              <p:cNvSpPr>
                <a:spLocks/>
              </p:cNvSpPr>
              <p:nvPr/>
            </p:nvSpPr>
            <p:spPr bwMode="auto">
              <a:xfrm>
                <a:off x="3071" y="1423"/>
                <a:ext cx="2" cy="6"/>
              </a:xfrm>
              <a:custGeom>
                <a:avLst/>
                <a:gdLst>
                  <a:gd name="T0" fmla="*/ 1 w 1"/>
                  <a:gd name="T1" fmla="*/ 3 h 3"/>
                  <a:gd name="T2" fmla="*/ 0 w 1"/>
                  <a:gd name="T3" fmla="*/ 2 h 3"/>
                  <a:gd name="T4" fmla="*/ 1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3"/>
                      <a:pt x="0" y="3"/>
                      <a:pt x="0" y="2"/>
                    </a:cubicBezTo>
                    <a:cubicBezTo>
                      <a:pt x="0" y="1"/>
                      <a:pt x="0" y="0"/>
                      <a:pt x="1" y="0"/>
                    </a:cubicBezTo>
                    <a:cubicBezTo>
                      <a:pt x="1" y="0"/>
                      <a:pt x="1" y="1"/>
                      <a:pt x="1" y="2"/>
                    </a:cubicBezTo>
                    <a:cubicBezTo>
                      <a:pt x="1" y="3"/>
                      <a:pt x="1" y="3"/>
                      <a:pt x="1"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3" name="Freeform 783"/>
              <p:cNvSpPr>
                <a:spLocks/>
              </p:cNvSpPr>
              <p:nvPr/>
            </p:nvSpPr>
            <p:spPr bwMode="auto">
              <a:xfrm>
                <a:off x="3020" y="1391"/>
                <a:ext cx="102" cy="64"/>
              </a:xfrm>
              <a:custGeom>
                <a:avLst/>
                <a:gdLst>
                  <a:gd name="T0" fmla="*/ 41 w 48"/>
                  <a:gd name="T1" fmla="*/ 2 h 30"/>
                  <a:gd name="T2" fmla="*/ 38 w 48"/>
                  <a:gd name="T3" fmla="*/ 13 h 30"/>
                  <a:gd name="T4" fmla="*/ 26 w 48"/>
                  <a:gd name="T5" fmla="*/ 18 h 30"/>
                  <a:gd name="T6" fmla="*/ 8 w 48"/>
                  <a:gd name="T7" fmla="*/ 12 h 30"/>
                  <a:gd name="T8" fmla="*/ 4 w 48"/>
                  <a:gd name="T9" fmla="*/ 1 h 30"/>
                  <a:gd name="T10" fmla="*/ 0 w 48"/>
                  <a:gd name="T11" fmla="*/ 0 h 30"/>
                  <a:gd name="T12" fmla="*/ 2 w 48"/>
                  <a:gd name="T13" fmla="*/ 11 h 30"/>
                  <a:gd name="T14" fmla="*/ 11 w 48"/>
                  <a:gd name="T15" fmla="*/ 23 h 30"/>
                  <a:gd name="T16" fmla="*/ 32 w 48"/>
                  <a:gd name="T17" fmla="*/ 25 h 30"/>
                  <a:gd name="T18" fmla="*/ 43 w 48"/>
                  <a:gd name="T19" fmla="*/ 11 h 30"/>
                  <a:gd name="T20" fmla="*/ 48 w 48"/>
                  <a:gd name="T21" fmla="*/ 1 h 30"/>
                  <a:gd name="T22" fmla="*/ 41 w 48"/>
                  <a:gd name="T2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0">
                    <a:moveTo>
                      <a:pt x="41" y="2"/>
                    </a:moveTo>
                    <a:cubicBezTo>
                      <a:pt x="40" y="9"/>
                      <a:pt x="38" y="13"/>
                      <a:pt x="38" y="13"/>
                    </a:cubicBezTo>
                    <a:cubicBezTo>
                      <a:pt x="38" y="13"/>
                      <a:pt x="35" y="16"/>
                      <a:pt x="26" y="18"/>
                    </a:cubicBezTo>
                    <a:cubicBezTo>
                      <a:pt x="17" y="19"/>
                      <a:pt x="10" y="15"/>
                      <a:pt x="8" y="12"/>
                    </a:cubicBezTo>
                    <a:cubicBezTo>
                      <a:pt x="7" y="10"/>
                      <a:pt x="5" y="4"/>
                      <a:pt x="4" y="1"/>
                    </a:cubicBezTo>
                    <a:cubicBezTo>
                      <a:pt x="3" y="1"/>
                      <a:pt x="2" y="1"/>
                      <a:pt x="0" y="0"/>
                    </a:cubicBezTo>
                    <a:cubicBezTo>
                      <a:pt x="1" y="3"/>
                      <a:pt x="2" y="7"/>
                      <a:pt x="2" y="11"/>
                    </a:cubicBezTo>
                    <a:cubicBezTo>
                      <a:pt x="2" y="16"/>
                      <a:pt x="7" y="18"/>
                      <a:pt x="11" y="23"/>
                    </a:cubicBezTo>
                    <a:cubicBezTo>
                      <a:pt x="16" y="28"/>
                      <a:pt x="24" y="30"/>
                      <a:pt x="32" y="25"/>
                    </a:cubicBezTo>
                    <a:cubicBezTo>
                      <a:pt x="40" y="20"/>
                      <a:pt x="42" y="18"/>
                      <a:pt x="43" y="11"/>
                    </a:cubicBezTo>
                    <a:cubicBezTo>
                      <a:pt x="44" y="8"/>
                      <a:pt x="46" y="4"/>
                      <a:pt x="48" y="1"/>
                    </a:cubicBezTo>
                    <a:cubicBezTo>
                      <a:pt x="45" y="1"/>
                      <a:pt x="43" y="1"/>
                      <a:pt x="4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4" name="Freeform 784"/>
              <p:cNvSpPr>
                <a:spLocks noEditPoints="1"/>
              </p:cNvSpPr>
              <p:nvPr/>
            </p:nvSpPr>
            <p:spPr bwMode="auto">
              <a:xfrm>
                <a:off x="3022" y="1393"/>
                <a:ext cx="98" cy="55"/>
              </a:xfrm>
              <a:custGeom>
                <a:avLst/>
                <a:gdLst>
                  <a:gd name="T0" fmla="*/ 46 w 46"/>
                  <a:gd name="T1" fmla="*/ 0 h 26"/>
                  <a:gd name="T2" fmla="*/ 45 w 46"/>
                  <a:gd name="T3" fmla="*/ 0 h 26"/>
                  <a:gd name="T4" fmla="*/ 44 w 46"/>
                  <a:gd name="T5" fmla="*/ 1 h 26"/>
                  <a:gd name="T6" fmla="*/ 39 w 46"/>
                  <a:gd name="T7" fmla="*/ 15 h 26"/>
                  <a:gd name="T8" fmla="*/ 24 w 46"/>
                  <a:gd name="T9" fmla="*/ 25 h 26"/>
                  <a:gd name="T10" fmla="*/ 28 w 46"/>
                  <a:gd name="T11" fmla="*/ 25 h 26"/>
                  <a:gd name="T12" fmla="*/ 29 w 46"/>
                  <a:gd name="T13" fmla="*/ 25 h 26"/>
                  <a:gd name="T14" fmla="*/ 31 w 46"/>
                  <a:gd name="T15" fmla="*/ 24 h 26"/>
                  <a:gd name="T16" fmla="*/ 42 w 46"/>
                  <a:gd name="T17" fmla="*/ 10 h 26"/>
                  <a:gd name="T18" fmla="*/ 46 w 46"/>
                  <a:gd name="T19" fmla="*/ 0 h 26"/>
                  <a:gd name="T20" fmla="*/ 0 w 46"/>
                  <a:gd name="T21" fmla="*/ 0 h 26"/>
                  <a:gd name="T22" fmla="*/ 1 w 46"/>
                  <a:gd name="T23" fmla="*/ 10 h 26"/>
                  <a:gd name="T24" fmla="*/ 11 w 46"/>
                  <a:gd name="T25" fmla="*/ 22 h 26"/>
                  <a:gd name="T26" fmla="*/ 17 w 46"/>
                  <a:gd name="T27" fmla="*/ 26 h 26"/>
                  <a:gd name="T28" fmla="*/ 17 w 46"/>
                  <a:gd name="T29" fmla="*/ 26 h 26"/>
                  <a:gd name="T30" fmla="*/ 18 w 46"/>
                  <a:gd name="T31" fmla="*/ 25 h 26"/>
                  <a:gd name="T32" fmla="*/ 19 w 46"/>
                  <a:gd name="T33" fmla="*/ 25 h 26"/>
                  <a:gd name="T34" fmla="*/ 3 w 46"/>
                  <a:gd name="T35" fmla="*/ 12 h 26"/>
                  <a:gd name="T36" fmla="*/ 1 w 46"/>
                  <a:gd name="T37" fmla="*/ 0 h 26"/>
                  <a:gd name="T38" fmla="*/ 0 w 46"/>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26">
                    <a:moveTo>
                      <a:pt x="46" y="0"/>
                    </a:moveTo>
                    <a:cubicBezTo>
                      <a:pt x="46" y="0"/>
                      <a:pt x="45" y="0"/>
                      <a:pt x="45" y="0"/>
                    </a:cubicBezTo>
                    <a:cubicBezTo>
                      <a:pt x="44" y="1"/>
                      <a:pt x="44" y="1"/>
                      <a:pt x="44" y="1"/>
                    </a:cubicBezTo>
                    <a:cubicBezTo>
                      <a:pt x="43" y="3"/>
                      <a:pt x="40" y="13"/>
                      <a:pt x="39" y="15"/>
                    </a:cubicBezTo>
                    <a:cubicBezTo>
                      <a:pt x="38" y="18"/>
                      <a:pt x="32" y="23"/>
                      <a:pt x="24" y="25"/>
                    </a:cubicBezTo>
                    <a:cubicBezTo>
                      <a:pt x="26" y="25"/>
                      <a:pt x="28" y="25"/>
                      <a:pt x="28" y="25"/>
                    </a:cubicBezTo>
                    <a:cubicBezTo>
                      <a:pt x="29" y="25"/>
                      <a:pt x="29" y="25"/>
                      <a:pt x="29" y="25"/>
                    </a:cubicBezTo>
                    <a:cubicBezTo>
                      <a:pt x="29" y="25"/>
                      <a:pt x="30" y="24"/>
                      <a:pt x="31" y="24"/>
                    </a:cubicBezTo>
                    <a:cubicBezTo>
                      <a:pt x="39" y="19"/>
                      <a:pt x="41" y="17"/>
                      <a:pt x="42" y="10"/>
                    </a:cubicBezTo>
                    <a:cubicBezTo>
                      <a:pt x="43" y="8"/>
                      <a:pt x="45" y="3"/>
                      <a:pt x="46" y="0"/>
                    </a:cubicBezTo>
                    <a:close/>
                    <a:moveTo>
                      <a:pt x="0" y="0"/>
                    </a:moveTo>
                    <a:cubicBezTo>
                      <a:pt x="1" y="3"/>
                      <a:pt x="1" y="6"/>
                      <a:pt x="1" y="10"/>
                    </a:cubicBezTo>
                    <a:cubicBezTo>
                      <a:pt x="2" y="15"/>
                      <a:pt x="6" y="17"/>
                      <a:pt x="11" y="22"/>
                    </a:cubicBezTo>
                    <a:cubicBezTo>
                      <a:pt x="12" y="23"/>
                      <a:pt x="15" y="25"/>
                      <a:pt x="17" y="26"/>
                    </a:cubicBezTo>
                    <a:cubicBezTo>
                      <a:pt x="17" y="26"/>
                      <a:pt x="17" y="26"/>
                      <a:pt x="17" y="26"/>
                    </a:cubicBezTo>
                    <a:cubicBezTo>
                      <a:pt x="17" y="25"/>
                      <a:pt x="18" y="25"/>
                      <a:pt x="18" y="25"/>
                    </a:cubicBezTo>
                    <a:cubicBezTo>
                      <a:pt x="19" y="25"/>
                      <a:pt x="19" y="25"/>
                      <a:pt x="19" y="25"/>
                    </a:cubicBezTo>
                    <a:cubicBezTo>
                      <a:pt x="10" y="23"/>
                      <a:pt x="3" y="14"/>
                      <a:pt x="3" y="12"/>
                    </a:cubicBezTo>
                    <a:cubicBezTo>
                      <a:pt x="2" y="10"/>
                      <a:pt x="1" y="4"/>
                      <a:pt x="1" y="0"/>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5" name="Freeform 785"/>
              <p:cNvSpPr>
                <a:spLocks/>
              </p:cNvSpPr>
              <p:nvPr/>
            </p:nvSpPr>
            <p:spPr bwMode="auto">
              <a:xfrm>
                <a:off x="3026" y="1395"/>
                <a:ext cx="85" cy="41"/>
              </a:xfrm>
              <a:custGeom>
                <a:avLst/>
                <a:gdLst>
                  <a:gd name="T0" fmla="*/ 0 w 40"/>
                  <a:gd name="T1" fmla="*/ 0 h 19"/>
                  <a:gd name="T2" fmla="*/ 3 w 40"/>
                  <a:gd name="T3" fmla="*/ 9 h 19"/>
                  <a:gd name="T4" fmla="*/ 19 w 40"/>
                  <a:gd name="T5" fmla="*/ 19 h 19"/>
                  <a:gd name="T6" fmla="*/ 21 w 40"/>
                  <a:gd name="T7" fmla="*/ 19 h 19"/>
                  <a:gd name="T8" fmla="*/ 36 w 40"/>
                  <a:gd name="T9" fmla="*/ 13 h 19"/>
                  <a:gd name="T10" fmla="*/ 40 w 40"/>
                  <a:gd name="T11" fmla="*/ 0 h 19"/>
                  <a:gd name="T12" fmla="*/ 39 w 40"/>
                  <a:gd name="T13" fmla="*/ 1 h 19"/>
                  <a:gd name="T14" fmla="*/ 36 w 40"/>
                  <a:gd name="T15" fmla="*/ 11 h 19"/>
                  <a:gd name="T16" fmla="*/ 36 w 40"/>
                  <a:gd name="T17" fmla="*/ 11 h 19"/>
                  <a:gd name="T18" fmla="*/ 36 w 40"/>
                  <a:gd name="T19" fmla="*/ 11 h 19"/>
                  <a:gd name="T20" fmla="*/ 23 w 40"/>
                  <a:gd name="T21" fmla="*/ 16 h 19"/>
                  <a:gd name="T22" fmla="*/ 19 w 40"/>
                  <a:gd name="T23" fmla="*/ 16 h 19"/>
                  <a:gd name="T24" fmla="*/ 5 w 40"/>
                  <a:gd name="T25" fmla="*/ 10 h 19"/>
                  <a:gd name="T26" fmla="*/ 1 w 40"/>
                  <a:gd name="T27" fmla="*/ 0 h 19"/>
                  <a:gd name="T28" fmla="*/ 0 w 40"/>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9">
                    <a:moveTo>
                      <a:pt x="0" y="0"/>
                    </a:moveTo>
                    <a:cubicBezTo>
                      <a:pt x="1" y="2"/>
                      <a:pt x="2" y="5"/>
                      <a:pt x="3" y="9"/>
                    </a:cubicBezTo>
                    <a:cubicBezTo>
                      <a:pt x="3" y="14"/>
                      <a:pt x="12" y="19"/>
                      <a:pt x="19" y="19"/>
                    </a:cubicBezTo>
                    <a:cubicBezTo>
                      <a:pt x="20" y="19"/>
                      <a:pt x="21" y="19"/>
                      <a:pt x="21" y="19"/>
                    </a:cubicBezTo>
                    <a:cubicBezTo>
                      <a:pt x="28" y="19"/>
                      <a:pt x="34" y="17"/>
                      <a:pt x="36" y="13"/>
                    </a:cubicBezTo>
                    <a:cubicBezTo>
                      <a:pt x="37" y="11"/>
                      <a:pt x="38" y="4"/>
                      <a:pt x="40" y="0"/>
                    </a:cubicBezTo>
                    <a:cubicBezTo>
                      <a:pt x="40" y="0"/>
                      <a:pt x="39" y="0"/>
                      <a:pt x="39" y="1"/>
                    </a:cubicBezTo>
                    <a:cubicBezTo>
                      <a:pt x="37" y="7"/>
                      <a:pt x="36" y="11"/>
                      <a:pt x="36" y="11"/>
                    </a:cubicBezTo>
                    <a:cubicBezTo>
                      <a:pt x="36" y="11"/>
                      <a:pt x="36" y="11"/>
                      <a:pt x="36" y="11"/>
                    </a:cubicBezTo>
                    <a:cubicBezTo>
                      <a:pt x="36" y="11"/>
                      <a:pt x="36" y="11"/>
                      <a:pt x="36" y="11"/>
                    </a:cubicBezTo>
                    <a:cubicBezTo>
                      <a:pt x="36" y="11"/>
                      <a:pt x="33" y="14"/>
                      <a:pt x="23" y="16"/>
                    </a:cubicBezTo>
                    <a:cubicBezTo>
                      <a:pt x="22" y="16"/>
                      <a:pt x="21" y="16"/>
                      <a:pt x="19" y="16"/>
                    </a:cubicBezTo>
                    <a:cubicBezTo>
                      <a:pt x="12" y="16"/>
                      <a:pt x="7" y="13"/>
                      <a:pt x="5" y="10"/>
                    </a:cubicBezTo>
                    <a:cubicBezTo>
                      <a:pt x="4" y="9"/>
                      <a:pt x="2" y="2"/>
                      <a:pt x="1" y="0"/>
                    </a:cubicBezTo>
                    <a:cubicBezTo>
                      <a:pt x="1" y="0"/>
                      <a:pt x="0"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6" name="Freeform 786"/>
              <p:cNvSpPr>
                <a:spLocks noEditPoints="1"/>
              </p:cNvSpPr>
              <p:nvPr/>
            </p:nvSpPr>
            <p:spPr bwMode="auto">
              <a:xfrm>
                <a:off x="3020" y="1391"/>
                <a:ext cx="104" cy="60"/>
              </a:xfrm>
              <a:custGeom>
                <a:avLst/>
                <a:gdLst>
                  <a:gd name="T0" fmla="*/ 11 w 49"/>
                  <a:gd name="T1" fmla="*/ 23 h 28"/>
                  <a:gd name="T2" fmla="*/ 2 w 49"/>
                  <a:gd name="T3" fmla="*/ 11 h 28"/>
                  <a:gd name="T4" fmla="*/ 0 w 49"/>
                  <a:gd name="T5" fmla="*/ 1 h 28"/>
                  <a:gd name="T6" fmla="*/ 0 w 49"/>
                  <a:gd name="T7" fmla="*/ 0 h 28"/>
                  <a:gd name="T8" fmla="*/ 0 w 49"/>
                  <a:gd name="T9" fmla="*/ 0 h 28"/>
                  <a:gd name="T10" fmla="*/ 5 w 49"/>
                  <a:gd name="T11" fmla="*/ 1 h 28"/>
                  <a:gd name="T12" fmla="*/ 5 w 49"/>
                  <a:gd name="T13" fmla="*/ 1 h 28"/>
                  <a:gd name="T14" fmla="*/ 5 w 49"/>
                  <a:gd name="T15" fmla="*/ 1 h 28"/>
                  <a:gd name="T16" fmla="*/ 9 w 49"/>
                  <a:gd name="T17" fmla="*/ 12 h 28"/>
                  <a:gd name="T18" fmla="*/ 22 w 49"/>
                  <a:gd name="T19" fmla="*/ 17 h 28"/>
                  <a:gd name="T20" fmla="*/ 26 w 49"/>
                  <a:gd name="T21" fmla="*/ 17 h 28"/>
                  <a:gd name="T22" fmla="*/ 36 w 49"/>
                  <a:gd name="T23" fmla="*/ 15 h 28"/>
                  <a:gd name="T24" fmla="*/ 38 w 49"/>
                  <a:gd name="T25" fmla="*/ 13 h 28"/>
                  <a:gd name="T26" fmla="*/ 41 w 49"/>
                  <a:gd name="T27" fmla="*/ 2 h 28"/>
                  <a:gd name="T28" fmla="*/ 41 w 49"/>
                  <a:gd name="T29" fmla="*/ 2 h 28"/>
                  <a:gd name="T30" fmla="*/ 41 w 49"/>
                  <a:gd name="T31" fmla="*/ 2 h 28"/>
                  <a:gd name="T32" fmla="*/ 48 w 49"/>
                  <a:gd name="T33" fmla="*/ 0 h 28"/>
                  <a:gd name="T34" fmla="*/ 49 w 49"/>
                  <a:gd name="T35" fmla="*/ 0 h 28"/>
                  <a:gd name="T36" fmla="*/ 49 w 49"/>
                  <a:gd name="T37" fmla="*/ 1 h 28"/>
                  <a:gd name="T38" fmla="*/ 44 w 49"/>
                  <a:gd name="T39" fmla="*/ 11 h 28"/>
                  <a:gd name="T40" fmla="*/ 33 w 49"/>
                  <a:gd name="T41" fmla="*/ 25 h 28"/>
                  <a:gd name="T42" fmla="*/ 23 w 49"/>
                  <a:gd name="T43" fmla="*/ 28 h 28"/>
                  <a:gd name="T44" fmla="*/ 11 w 49"/>
                  <a:gd name="T45" fmla="*/ 23 h 28"/>
                  <a:gd name="T46" fmla="*/ 2 w 49"/>
                  <a:gd name="T47" fmla="*/ 11 h 28"/>
                  <a:gd name="T48" fmla="*/ 12 w 49"/>
                  <a:gd name="T49" fmla="*/ 23 h 28"/>
                  <a:gd name="T50" fmla="*/ 23 w 49"/>
                  <a:gd name="T51" fmla="*/ 27 h 28"/>
                  <a:gd name="T52" fmla="*/ 32 w 49"/>
                  <a:gd name="T53" fmla="*/ 25 h 28"/>
                  <a:gd name="T54" fmla="*/ 43 w 49"/>
                  <a:gd name="T55" fmla="*/ 11 h 28"/>
                  <a:gd name="T56" fmla="*/ 48 w 49"/>
                  <a:gd name="T57" fmla="*/ 1 h 28"/>
                  <a:gd name="T58" fmla="*/ 42 w 49"/>
                  <a:gd name="T59" fmla="*/ 2 h 28"/>
                  <a:gd name="T60" fmla="*/ 39 w 49"/>
                  <a:gd name="T61" fmla="*/ 13 h 28"/>
                  <a:gd name="T62" fmla="*/ 39 w 49"/>
                  <a:gd name="T63" fmla="*/ 13 h 28"/>
                  <a:gd name="T64" fmla="*/ 39 w 49"/>
                  <a:gd name="T65" fmla="*/ 13 h 28"/>
                  <a:gd name="T66" fmla="*/ 26 w 49"/>
                  <a:gd name="T67" fmla="*/ 18 h 28"/>
                  <a:gd name="T68" fmla="*/ 22 w 49"/>
                  <a:gd name="T69" fmla="*/ 18 h 28"/>
                  <a:gd name="T70" fmla="*/ 8 w 49"/>
                  <a:gd name="T71" fmla="*/ 12 h 28"/>
                  <a:gd name="T72" fmla="*/ 4 w 49"/>
                  <a:gd name="T73" fmla="*/ 2 h 28"/>
                  <a:gd name="T74" fmla="*/ 1 w 49"/>
                  <a:gd name="T75" fmla="*/ 1 h 28"/>
                  <a:gd name="T76" fmla="*/ 2 w 49"/>
                  <a:gd name="T7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28">
                    <a:moveTo>
                      <a:pt x="11" y="23"/>
                    </a:moveTo>
                    <a:cubicBezTo>
                      <a:pt x="7" y="18"/>
                      <a:pt x="2" y="16"/>
                      <a:pt x="2" y="11"/>
                    </a:cubicBezTo>
                    <a:cubicBezTo>
                      <a:pt x="2" y="7"/>
                      <a:pt x="1" y="3"/>
                      <a:pt x="0" y="1"/>
                    </a:cubicBezTo>
                    <a:cubicBezTo>
                      <a:pt x="0" y="0"/>
                      <a:pt x="0" y="0"/>
                      <a:pt x="0" y="0"/>
                    </a:cubicBezTo>
                    <a:cubicBezTo>
                      <a:pt x="0" y="0"/>
                      <a:pt x="0" y="0"/>
                      <a:pt x="0" y="0"/>
                    </a:cubicBezTo>
                    <a:cubicBezTo>
                      <a:pt x="2" y="0"/>
                      <a:pt x="3" y="1"/>
                      <a:pt x="5" y="1"/>
                    </a:cubicBezTo>
                    <a:cubicBezTo>
                      <a:pt x="5" y="1"/>
                      <a:pt x="5" y="1"/>
                      <a:pt x="5" y="1"/>
                    </a:cubicBezTo>
                    <a:cubicBezTo>
                      <a:pt x="5" y="1"/>
                      <a:pt x="5" y="1"/>
                      <a:pt x="5" y="1"/>
                    </a:cubicBezTo>
                    <a:cubicBezTo>
                      <a:pt x="5" y="4"/>
                      <a:pt x="7" y="10"/>
                      <a:pt x="9" y="12"/>
                    </a:cubicBezTo>
                    <a:cubicBezTo>
                      <a:pt x="10" y="14"/>
                      <a:pt x="15" y="17"/>
                      <a:pt x="22" y="17"/>
                    </a:cubicBezTo>
                    <a:cubicBezTo>
                      <a:pt x="24" y="17"/>
                      <a:pt x="25" y="17"/>
                      <a:pt x="26" y="17"/>
                    </a:cubicBezTo>
                    <a:cubicBezTo>
                      <a:pt x="31" y="17"/>
                      <a:pt x="34" y="15"/>
                      <a:pt x="36" y="15"/>
                    </a:cubicBezTo>
                    <a:cubicBezTo>
                      <a:pt x="37" y="14"/>
                      <a:pt x="38" y="13"/>
                      <a:pt x="38" y="13"/>
                    </a:cubicBezTo>
                    <a:cubicBezTo>
                      <a:pt x="38" y="12"/>
                      <a:pt x="40" y="9"/>
                      <a:pt x="41" y="2"/>
                    </a:cubicBezTo>
                    <a:cubicBezTo>
                      <a:pt x="41" y="2"/>
                      <a:pt x="41" y="2"/>
                      <a:pt x="41" y="2"/>
                    </a:cubicBezTo>
                    <a:cubicBezTo>
                      <a:pt x="41" y="2"/>
                      <a:pt x="41" y="2"/>
                      <a:pt x="41" y="2"/>
                    </a:cubicBezTo>
                    <a:cubicBezTo>
                      <a:pt x="43" y="1"/>
                      <a:pt x="45" y="0"/>
                      <a:pt x="48" y="0"/>
                    </a:cubicBezTo>
                    <a:cubicBezTo>
                      <a:pt x="49" y="0"/>
                      <a:pt x="49" y="0"/>
                      <a:pt x="49" y="0"/>
                    </a:cubicBezTo>
                    <a:cubicBezTo>
                      <a:pt x="49" y="1"/>
                      <a:pt x="49" y="1"/>
                      <a:pt x="49" y="1"/>
                    </a:cubicBezTo>
                    <a:cubicBezTo>
                      <a:pt x="47" y="4"/>
                      <a:pt x="44" y="9"/>
                      <a:pt x="44" y="11"/>
                    </a:cubicBezTo>
                    <a:cubicBezTo>
                      <a:pt x="43" y="18"/>
                      <a:pt x="41" y="21"/>
                      <a:pt x="33" y="25"/>
                    </a:cubicBezTo>
                    <a:cubicBezTo>
                      <a:pt x="29" y="27"/>
                      <a:pt x="26" y="28"/>
                      <a:pt x="23" y="28"/>
                    </a:cubicBezTo>
                    <a:cubicBezTo>
                      <a:pt x="18" y="28"/>
                      <a:pt x="14" y="26"/>
                      <a:pt x="11" y="23"/>
                    </a:cubicBezTo>
                    <a:close/>
                    <a:moveTo>
                      <a:pt x="2" y="11"/>
                    </a:moveTo>
                    <a:cubicBezTo>
                      <a:pt x="3" y="16"/>
                      <a:pt x="7" y="18"/>
                      <a:pt x="12" y="23"/>
                    </a:cubicBezTo>
                    <a:cubicBezTo>
                      <a:pt x="14" y="25"/>
                      <a:pt x="18" y="27"/>
                      <a:pt x="23" y="27"/>
                    </a:cubicBezTo>
                    <a:cubicBezTo>
                      <a:pt x="26" y="27"/>
                      <a:pt x="29" y="27"/>
                      <a:pt x="32" y="25"/>
                    </a:cubicBezTo>
                    <a:cubicBezTo>
                      <a:pt x="40" y="20"/>
                      <a:pt x="42" y="18"/>
                      <a:pt x="43" y="11"/>
                    </a:cubicBezTo>
                    <a:cubicBezTo>
                      <a:pt x="44" y="8"/>
                      <a:pt x="46" y="4"/>
                      <a:pt x="48" y="1"/>
                    </a:cubicBezTo>
                    <a:cubicBezTo>
                      <a:pt x="45" y="1"/>
                      <a:pt x="43" y="1"/>
                      <a:pt x="42" y="2"/>
                    </a:cubicBezTo>
                    <a:cubicBezTo>
                      <a:pt x="40" y="9"/>
                      <a:pt x="39" y="13"/>
                      <a:pt x="39" y="13"/>
                    </a:cubicBezTo>
                    <a:cubicBezTo>
                      <a:pt x="39" y="13"/>
                      <a:pt x="39" y="13"/>
                      <a:pt x="39" y="13"/>
                    </a:cubicBezTo>
                    <a:cubicBezTo>
                      <a:pt x="39" y="13"/>
                      <a:pt x="39" y="13"/>
                      <a:pt x="39" y="13"/>
                    </a:cubicBezTo>
                    <a:cubicBezTo>
                      <a:pt x="39" y="13"/>
                      <a:pt x="36" y="16"/>
                      <a:pt x="26" y="18"/>
                    </a:cubicBezTo>
                    <a:cubicBezTo>
                      <a:pt x="25" y="18"/>
                      <a:pt x="24" y="18"/>
                      <a:pt x="22" y="18"/>
                    </a:cubicBezTo>
                    <a:cubicBezTo>
                      <a:pt x="15" y="18"/>
                      <a:pt x="10" y="15"/>
                      <a:pt x="8" y="12"/>
                    </a:cubicBezTo>
                    <a:cubicBezTo>
                      <a:pt x="7" y="10"/>
                      <a:pt x="5" y="4"/>
                      <a:pt x="4" y="2"/>
                    </a:cubicBezTo>
                    <a:cubicBezTo>
                      <a:pt x="3" y="1"/>
                      <a:pt x="2" y="1"/>
                      <a:pt x="1" y="1"/>
                    </a:cubicBezTo>
                    <a:cubicBezTo>
                      <a:pt x="2" y="4"/>
                      <a:pt x="2" y="7"/>
                      <a:pt x="2"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7" name="Freeform 787"/>
              <p:cNvSpPr>
                <a:spLocks/>
              </p:cNvSpPr>
              <p:nvPr/>
            </p:nvSpPr>
            <p:spPr bwMode="auto">
              <a:xfrm>
                <a:off x="3003" y="1251"/>
                <a:ext cx="136" cy="161"/>
              </a:xfrm>
              <a:custGeom>
                <a:avLst/>
                <a:gdLst>
                  <a:gd name="T0" fmla="*/ 61 w 64"/>
                  <a:gd name="T1" fmla="*/ 20 h 76"/>
                  <a:gd name="T2" fmla="*/ 49 w 64"/>
                  <a:gd name="T3" fmla="*/ 6 h 76"/>
                  <a:gd name="T4" fmla="*/ 15 w 64"/>
                  <a:gd name="T5" fmla="*/ 6 h 76"/>
                  <a:gd name="T6" fmla="*/ 12 w 64"/>
                  <a:gd name="T7" fmla="*/ 8 h 76"/>
                  <a:gd name="T8" fmla="*/ 0 w 64"/>
                  <a:gd name="T9" fmla="*/ 31 h 76"/>
                  <a:gd name="T10" fmla="*/ 3 w 64"/>
                  <a:gd name="T11" fmla="*/ 51 h 76"/>
                  <a:gd name="T12" fmla="*/ 7 w 64"/>
                  <a:gd name="T13" fmla="*/ 63 h 76"/>
                  <a:gd name="T14" fmla="*/ 8 w 64"/>
                  <a:gd name="T15" fmla="*/ 67 h 76"/>
                  <a:gd name="T16" fmla="*/ 17 w 64"/>
                  <a:gd name="T17" fmla="*/ 70 h 76"/>
                  <a:gd name="T18" fmla="*/ 24 w 64"/>
                  <a:gd name="T19" fmla="*/ 76 h 76"/>
                  <a:gd name="T20" fmla="*/ 32 w 64"/>
                  <a:gd name="T21" fmla="*/ 76 h 76"/>
                  <a:gd name="T22" fmla="*/ 45 w 64"/>
                  <a:gd name="T23" fmla="*/ 73 h 76"/>
                  <a:gd name="T24" fmla="*/ 56 w 64"/>
                  <a:gd name="T25" fmla="*/ 67 h 76"/>
                  <a:gd name="T26" fmla="*/ 61 w 64"/>
                  <a:gd name="T27" fmla="*/ 55 h 76"/>
                  <a:gd name="T28" fmla="*/ 63 w 64"/>
                  <a:gd name="T29" fmla="*/ 37 h 76"/>
                  <a:gd name="T30" fmla="*/ 61 w 64"/>
                  <a:gd name="T31"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76">
                    <a:moveTo>
                      <a:pt x="61" y="20"/>
                    </a:moveTo>
                    <a:cubicBezTo>
                      <a:pt x="58" y="14"/>
                      <a:pt x="55" y="8"/>
                      <a:pt x="49" y="6"/>
                    </a:cubicBezTo>
                    <a:cubicBezTo>
                      <a:pt x="39" y="1"/>
                      <a:pt x="25" y="0"/>
                      <a:pt x="15" y="6"/>
                    </a:cubicBezTo>
                    <a:cubicBezTo>
                      <a:pt x="14" y="6"/>
                      <a:pt x="13" y="7"/>
                      <a:pt x="12" y="8"/>
                    </a:cubicBezTo>
                    <a:cubicBezTo>
                      <a:pt x="5" y="12"/>
                      <a:pt x="1" y="23"/>
                      <a:pt x="0" y="31"/>
                    </a:cubicBezTo>
                    <a:cubicBezTo>
                      <a:pt x="0" y="46"/>
                      <a:pt x="3" y="46"/>
                      <a:pt x="3" y="51"/>
                    </a:cubicBezTo>
                    <a:cubicBezTo>
                      <a:pt x="3" y="56"/>
                      <a:pt x="3" y="58"/>
                      <a:pt x="7" y="63"/>
                    </a:cubicBezTo>
                    <a:cubicBezTo>
                      <a:pt x="8" y="64"/>
                      <a:pt x="8" y="66"/>
                      <a:pt x="8" y="67"/>
                    </a:cubicBezTo>
                    <a:cubicBezTo>
                      <a:pt x="11" y="67"/>
                      <a:pt x="15" y="68"/>
                      <a:pt x="17" y="70"/>
                    </a:cubicBezTo>
                    <a:cubicBezTo>
                      <a:pt x="19" y="74"/>
                      <a:pt x="18" y="76"/>
                      <a:pt x="24" y="76"/>
                    </a:cubicBezTo>
                    <a:cubicBezTo>
                      <a:pt x="27" y="76"/>
                      <a:pt x="30" y="76"/>
                      <a:pt x="32" y="76"/>
                    </a:cubicBezTo>
                    <a:cubicBezTo>
                      <a:pt x="38" y="76"/>
                      <a:pt x="43" y="76"/>
                      <a:pt x="45" y="73"/>
                    </a:cubicBezTo>
                    <a:cubicBezTo>
                      <a:pt x="46" y="70"/>
                      <a:pt x="49" y="67"/>
                      <a:pt x="56" y="67"/>
                    </a:cubicBezTo>
                    <a:cubicBezTo>
                      <a:pt x="59" y="63"/>
                      <a:pt x="61" y="59"/>
                      <a:pt x="61" y="55"/>
                    </a:cubicBezTo>
                    <a:cubicBezTo>
                      <a:pt x="60" y="47"/>
                      <a:pt x="61" y="42"/>
                      <a:pt x="63" y="37"/>
                    </a:cubicBezTo>
                    <a:cubicBezTo>
                      <a:pt x="64" y="32"/>
                      <a:pt x="63" y="24"/>
                      <a:pt x="61" y="2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8" name="Freeform 788"/>
              <p:cNvSpPr>
                <a:spLocks/>
              </p:cNvSpPr>
              <p:nvPr/>
            </p:nvSpPr>
            <p:spPr bwMode="auto">
              <a:xfrm>
                <a:off x="3003" y="1255"/>
                <a:ext cx="136" cy="157"/>
              </a:xfrm>
              <a:custGeom>
                <a:avLst/>
                <a:gdLst>
                  <a:gd name="T0" fmla="*/ 16 w 64"/>
                  <a:gd name="T1" fmla="*/ 68 h 74"/>
                  <a:gd name="T2" fmla="*/ 8 w 64"/>
                  <a:gd name="T3" fmla="*/ 65 h 74"/>
                  <a:gd name="T4" fmla="*/ 8 w 64"/>
                  <a:gd name="T5" fmla="*/ 65 h 74"/>
                  <a:gd name="T6" fmla="*/ 8 w 64"/>
                  <a:gd name="T7" fmla="*/ 65 h 74"/>
                  <a:gd name="T8" fmla="*/ 7 w 64"/>
                  <a:gd name="T9" fmla="*/ 61 h 74"/>
                  <a:gd name="T10" fmla="*/ 3 w 64"/>
                  <a:gd name="T11" fmla="*/ 51 h 74"/>
                  <a:gd name="T12" fmla="*/ 3 w 64"/>
                  <a:gd name="T13" fmla="*/ 49 h 74"/>
                  <a:gd name="T14" fmla="*/ 0 w 64"/>
                  <a:gd name="T15" fmla="*/ 31 h 74"/>
                  <a:gd name="T16" fmla="*/ 0 w 64"/>
                  <a:gd name="T17" fmla="*/ 29 h 74"/>
                  <a:gd name="T18" fmla="*/ 12 w 64"/>
                  <a:gd name="T19" fmla="*/ 5 h 74"/>
                  <a:gd name="T20" fmla="*/ 15 w 64"/>
                  <a:gd name="T21" fmla="*/ 3 h 74"/>
                  <a:gd name="T22" fmla="*/ 31 w 64"/>
                  <a:gd name="T23" fmla="*/ 0 h 74"/>
                  <a:gd name="T24" fmla="*/ 49 w 64"/>
                  <a:gd name="T25" fmla="*/ 3 h 74"/>
                  <a:gd name="T26" fmla="*/ 61 w 64"/>
                  <a:gd name="T27" fmla="*/ 17 h 74"/>
                  <a:gd name="T28" fmla="*/ 61 w 64"/>
                  <a:gd name="T29" fmla="*/ 18 h 74"/>
                  <a:gd name="T30" fmla="*/ 60 w 64"/>
                  <a:gd name="T31" fmla="*/ 18 h 74"/>
                  <a:gd name="T32" fmla="*/ 49 w 64"/>
                  <a:gd name="T33" fmla="*/ 4 h 74"/>
                  <a:gd name="T34" fmla="*/ 31 w 64"/>
                  <a:gd name="T35" fmla="*/ 0 h 74"/>
                  <a:gd name="T36" fmla="*/ 15 w 64"/>
                  <a:gd name="T37" fmla="*/ 4 h 74"/>
                  <a:gd name="T38" fmla="*/ 12 w 64"/>
                  <a:gd name="T39" fmla="*/ 6 h 74"/>
                  <a:gd name="T40" fmla="*/ 1 w 64"/>
                  <a:gd name="T41" fmla="*/ 29 h 74"/>
                  <a:gd name="T42" fmla="*/ 1 w 64"/>
                  <a:gd name="T43" fmla="*/ 31 h 74"/>
                  <a:gd name="T44" fmla="*/ 3 w 64"/>
                  <a:gd name="T45" fmla="*/ 49 h 74"/>
                  <a:gd name="T46" fmla="*/ 3 w 64"/>
                  <a:gd name="T47" fmla="*/ 51 h 74"/>
                  <a:gd name="T48" fmla="*/ 7 w 64"/>
                  <a:gd name="T49" fmla="*/ 61 h 74"/>
                  <a:gd name="T50" fmla="*/ 9 w 64"/>
                  <a:gd name="T51" fmla="*/ 65 h 74"/>
                  <a:gd name="T52" fmla="*/ 17 w 64"/>
                  <a:gd name="T53" fmla="*/ 68 h 74"/>
                  <a:gd name="T54" fmla="*/ 24 w 64"/>
                  <a:gd name="T55" fmla="*/ 74 h 74"/>
                  <a:gd name="T56" fmla="*/ 31 w 64"/>
                  <a:gd name="T57" fmla="*/ 73 h 74"/>
                  <a:gd name="T58" fmla="*/ 32 w 64"/>
                  <a:gd name="T59" fmla="*/ 73 h 74"/>
                  <a:gd name="T60" fmla="*/ 35 w 64"/>
                  <a:gd name="T61" fmla="*/ 74 h 74"/>
                  <a:gd name="T62" fmla="*/ 44 w 64"/>
                  <a:gd name="T63" fmla="*/ 71 h 74"/>
                  <a:gd name="T64" fmla="*/ 56 w 64"/>
                  <a:gd name="T65" fmla="*/ 65 h 74"/>
                  <a:gd name="T66" fmla="*/ 60 w 64"/>
                  <a:gd name="T67" fmla="*/ 54 h 74"/>
                  <a:gd name="T68" fmla="*/ 60 w 64"/>
                  <a:gd name="T69" fmla="*/ 53 h 74"/>
                  <a:gd name="T70" fmla="*/ 60 w 64"/>
                  <a:gd name="T71" fmla="*/ 50 h 74"/>
                  <a:gd name="T72" fmla="*/ 63 w 64"/>
                  <a:gd name="T73" fmla="*/ 35 h 74"/>
                  <a:gd name="T74" fmla="*/ 63 w 64"/>
                  <a:gd name="T75" fmla="*/ 30 h 74"/>
                  <a:gd name="T76" fmla="*/ 60 w 64"/>
                  <a:gd name="T77" fmla="*/ 18 h 74"/>
                  <a:gd name="T78" fmla="*/ 61 w 64"/>
                  <a:gd name="T79" fmla="*/ 18 h 74"/>
                  <a:gd name="T80" fmla="*/ 61 w 64"/>
                  <a:gd name="T81" fmla="*/ 17 h 74"/>
                  <a:gd name="T82" fmla="*/ 64 w 64"/>
                  <a:gd name="T83" fmla="*/ 30 h 74"/>
                  <a:gd name="T84" fmla="*/ 63 w 64"/>
                  <a:gd name="T85" fmla="*/ 35 h 74"/>
                  <a:gd name="T86" fmla="*/ 61 w 64"/>
                  <a:gd name="T87" fmla="*/ 50 h 74"/>
                  <a:gd name="T88" fmla="*/ 61 w 64"/>
                  <a:gd name="T89" fmla="*/ 53 h 74"/>
                  <a:gd name="T90" fmla="*/ 61 w 64"/>
                  <a:gd name="T91" fmla="*/ 54 h 74"/>
                  <a:gd name="T92" fmla="*/ 56 w 64"/>
                  <a:gd name="T93" fmla="*/ 65 h 74"/>
                  <a:gd name="T94" fmla="*/ 56 w 64"/>
                  <a:gd name="T95" fmla="*/ 65 h 74"/>
                  <a:gd name="T96" fmla="*/ 56 w 64"/>
                  <a:gd name="T97" fmla="*/ 65 h 74"/>
                  <a:gd name="T98" fmla="*/ 45 w 64"/>
                  <a:gd name="T99" fmla="*/ 71 h 74"/>
                  <a:gd name="T100" fmla="*/ 35 w 64"/>
                  <a:gd name="T101" fmla="*/ 74 h 74"/>
                  <a:gd name="T102" fmla="*/ 32 w 64"/>
                  <a:gd name="T103" fmla="*/ 74 h 74"/>
                  <a:gd name="T104" fmla="*/ 31 w 64"/>
                  <a:gd name="T105" fmla="*/ 74 h 74"/>
                  <a:gd name="T106" fmla="*/ 24 w 64"/>
                  <a:gd name="T107" fmla="*/ 74 h 74"/>
                  <a:gd name="T108" fmla="*/ 24 w 64"/>
                  <a:gd name="T109" fmla="*/ 74 h 74"/>
                  <a:gd name="T110" fmla="*/ 16 w 64"/>
                  <a:gd name="T111"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74">
                    <a:moveTo>
                      <a:pt x="16" y="68"/>
                    </a:moveTo>
                    <a:cubicBezTo>
                      <a:pt x="15" y="66"/>
                      <a:pt x="11" y="65"/>
                      <a:pt x="8" y="65"/>
                    </a:cubicBezTo>
                    <a:cubicBezTo>
                      <a:pt x="8" y="65"/>
                      <a:pt x="8" y="65"/>
                      <a:pt x="8" y="65"/>
                    </a:cubicBezTo>
                    <a:cubicBezTo>
                      <a:pt x="8" y="65"/>
                      <a:pt x="8" y="65"/>
                      <a:pt x="8" y="65"/>
                    </a:cubicBezTo>
                    <a:cubicBezTo>
                      <a:pt x="8" y="64"/>
                      <a:pt x="8" y="63"/>
                      <a:pt x="7" y="61"/>
                    </a:cubicBezTo>
                    <a:cubicBezTo>
                      <a:pt x="3" y="56"/>
                      <a:pt x="3" y="54"/>
                      <a:pt x="3" y="51"/>
                    </a:cubicBezTo>
                    <a:cubicBezTo>
                      <a:pt x="3" y="50"/>
                      <a:pt x="3" y="50"/>
                      <a:pt x="3" y="49"/>
                    </a:cubicBezTo>
                    <a:cubicBezTo>
                      <a:pt x="3" y="44"/>
                      <a:pt x="0" y="44"/>
                      <a:pt x="0" y="31"/>
                    </a:cubicBezTo>
                    <a:cubicBezTo>
                      <a:pt x="0" y="30"/>
                      <a:pt x="0" y="30"/>
                      <a:pt x="0" y="29"/>
                    </a:cubicBezTo>
                    <a:cubicBezTo>
                      <a:pt x="0" y="21"/>
                      <a:pt x="5" y="10"/>
                      <a:pt x="12" y="5"/>
                    </a:cubicBezTo>
                    <a:cubicBezTo>
                      <a:pt x="13" y="5"/>
                      <a:pt x="14" y="4"/>
                      <a:pt x="15" y="3"/>
                    </a:cubicBezTo>
                    <a:cubicBezTo>
                      <a:pt x="20" y="1"/>
                      <a:pt x="26" y="0"/>
                      <a:pt x="31" y="0"/>
                    </a:cubicBezTo>
                    <a:cubicBezTo>
                      <a:pt x="38" y="0"/>
                      <a:pt x="44" y="1"/>
                      <a:pt x="49" y="3"/>
                    </a:cubicBezTo>
                    <a:cubicBezTo>
                      <a:pt x="55" y="6"/>
                      <a:pt x="58" y="12"/>
                      <a:pt x="61" y="17"/>
                    </a:cubicBezTo>
                    <a:cubicBezTo>
                      <a:pt x="61" y="18"/>
                      <a:pt x="61" y="18"/>
                      <a:pt x="61" y="18"/>
                    </a:cubicBezTo>
                    <a:cubicBezTo>
                      <a:pt x="60" y="18"/>
                      <a:pt x="60" y="18"/>
                      <a:pt x="60" y="18"/>
                    </a:cubicBezTo>
                    <a:cubicBezTo>
                      <a:pt x="58" y="13"/>
                      <a:pt x="54" y="6"/>
                      <a:pt x="49" y="4"/>
                    </a:cubicBezTo>
                    <a:cubicBezTo>
                      <a:pt x="43" y="2"/>
                      <a:pt x="37" y="0"/>
                      <a:pt x="31" y="0"/>
                    </a:cubicBezTo>
                    <a:cubicBezTo>
                      <a:pt x="26" y="0"/>
                      <a:pt x="20" y="1"/>
                      <a:pt x="15" y="4"/>
                    </a:cubicBezTo>
                    <a:cubicBezTo>
                      <a:pt x="14" y="5"/>
                      <a:pt x="13" y="5"/>
                      <a:pt x="12" y="6"/>
                    </a:cubicBezTo>
                    <a:cubicBezTo>
                      <a:pt x="5" y="11"/>
                      <a:pt x="1" y="22"/>
                      <a:pt x="1" y="29"/>
                    </a:cubicBezTo>
                    <a:cubicBezTo>
                      <a:pt x="1" y="30"/>
                      <a:pt x="1" y="30"/>
                      <a:pt x="1" y="31"/>
                    </a:cubicBezTo>
                    <a:cubicBezTo>
                      <a:pt x="1" y="44"/>
                      <a:pt x="3" y="44"/>
                      <a:pt x="3" y="49"/>
                    </a:cubicBezTo>
                    <a:cubicBezTo>
                      <a:pt x="3" y="50"/>
                      <a:pt x="3" y="50"/>
                      <a:pt x="3" y="51"/>
                    </a:cubicBezTo>
                    <a:cubicBezTo>
                      <a:pt x="3" y="54"/>
                      <a:pt x="4" y="56"/>
                      <a:pt x="7" y="61"/>
                    </a:cubicBezTo>
                    <a:cubicBezTo>
                      <a:pt x="8" y="62"/>
                      <a:pt x="8" y="64"/>
                      <a:pt x="9" y="65"/>
                    </a:cubicBezTo>
                    <a:cubicBezTo>
                      <a:pt x="12" y="65"/>
                      <a:pt x="15" y="66"/>
                      <a:pt x="17" y="68"/>
                    </a:cubicBezTo>
                    <a:cubicBezTo>
                      <a:pt x="19" y="72"/>
                      <a:pt x="18" y="74"/>
                      <a:pt x="24" y="74"/>
                    </a:cubicBezTo>
                    <a:cubicBezTo>
                      <a:pt x="26" y="74"/>
                      <a:pt x="29" y="73"/>
                      <a:pt x="31" y="73"/>
                    </a:cubicBezTo>
                    <a:cubicBezTo>
                      <a:pt x="32" y="73"/>
                      <a:pt x="32" y="73"/>
                      <a:pt x="32" y="73"/>
                    </a:cubicBezTo>
                    <a:cubicBezTo>
                      <a:pt x="33" y="74"/>
                      <a:pt x="34" y="74"/>
                      <a:pt x="35" y="74"/>
                    </a:cubicBezTo>
                    <a:cubicBezTo>
                      <a:pt x="40" y="74"/>
                      <a:pt x="44" y="73"/>
                      <a:pt x="44" y="71"/>
                    </a:cubicBezTo>
                    <a:cubicBezTo>
                      <a:pt x="46" y="68"/>
                      <a:pt x="49" y="65"/>
                      <a:pt x="56" y="65"/>
                    </a:cubicBezTo>
                    <a:cubicBezTo>
                      <a:pt x="58" y="61"/>
                      <a:pt x="60" y="58"/>
                      <a:pt x="60" y="54"/>
                    </a:cubicBezTo>
                    <a:cubicBezTo>
                      <a:pt x="60" y="53"/>
                      <a:pt x="60" y="53"/>
                      <a:pt x="60" y="53"/>
                    </a:cubicBezTo>
                    <a:cubicBezTo>
                      <a:pt x="60" y="52"/>
                      <a:pt x="60" y="51"/>
                      <a:pt x="60" y="50"/>
                    </a:cubicBezTo>
                    <a:cubicBezTo>
                      <a:pt x="60" y="44"/>
                      <a:pt x="61" y="40"/>
                      <a:pt x="63" y="35"/>
                    </a:cubicBezTo>
                    <a:cubicBezTo>
                      <a:pt x="63" y="33"/>
                      <a:pt x="63" y="32"/>
                      <a:pt x="63" y="30"/>
                    </a:cubicBezTo>
                    <a:cubicBezTo>
                      <a:pt x="63" y="26"/>
                      <a:pt x="62" y="21"/>
                      <a:pt x="60" y="18"/>
                    </a:cubicBezTo>
                    <a:cubicBezTo>
                      <a:pt x="61" y="18"/>
                      <a:pt x="61" y="18"/>
                      <a:pt x="61" y="18"/>
                    </a:cubicBezTo>
                    <a:cubicBezTo>
                      <a:pt x="61" y="17"/>
                      <a:pt x="61" y="17"/>
                      <a:pt x="61" y="17"/>
                    </a:cubicBezTo>
                    <a:cubicBezTo>
                      <a:pt x="63" y="21"/>
                      <a:pt x="64" y="26"/>
                      <a:pt x="64" y="30"/>
                    </a:cubicBezTo>
                    <a:cubicBezTo>
                      <a:pt x="64" y="32"/>
                      <a:pt x="64" y="34"/>
                      <a:pt x="63" y="35"/>
                    </a:cubicBezTo>
                    <a:cubicBezTo>
                      <a:pt x="62" y="40"/>
                      <a:pt x="61" y="44"/>
                      <a:pt x="61" y="50"/>
                    </a:cubicBezTo>
                    <a:cubicBezTo>
                      <a:pt x="61" y="51"/>
                      <a:pt x="61" y="52"/>
                      <a:pt x="61" y="53"/>
                    </a:cubicBezTo>
                    <a:cubicBezTo>
                      <a:pt x="61" y="54"/>
                      <a:pt x="61" y="54"/>
                      <a:pt x="61" y="54"/>
                    </a:cubicBezTo>
                    <a:cubicBezTo>
                      <a:pt x="61" y="58"/>
                      <a:pt x="59" y="62"/>
                      <a:pt x="56" y="65"/>
                    </a:cubicBezTo>
                    <a:cubicBezTo>
                      <a:pt x="56" y="65"/>
                      <a:pt x="56" y="65"/>
                      <a:pt x="56" y="65"/>
                    </a:cubicBezTo>
                    <a:cubicBezTo>
                      <a:pt x="56" y="65"/>
                      <a:pt x="56" y="65"/>
                      <a:pt x="56" y="65"/>
                    </a:cubicBezTo>
                    <a:cubicBezTo>
                      <a:pt x="49" y="66"/>
                      <a:pt x="46" y="68"/>
                      <a:pt x="45" y="71"/>
                    </a:cubicBezTo>
                    <a:cubicBezTo>
                      <a:pt x="44" y="74"/>
                      <a:pt x="40" y="74"/>
                      <a:pt x="35" y="74"/>
                    </a:cubicBezTo>
                    <a:cubicBezTo>
                      <a:pt x="34" y="74"/>
                      <a:pt x="33" y="74"/>
                      <a:pt x="32" y="74"/>
                    </a:cubicBezTo>
                    <a:cubicBezTo>
                      <a:pt x="31" y="74"/>
                      <a:pt x="31" y="74"/>
                      <a:pt x="31" y="74"/>
                    </a:cubicBezTo>
                    <a:cubicBezTo>
                      <a:pt x="29" y="74"/>
                      <a:pt x="26" y="74"/>
                      <a:pt x="24" y="74"/>
                    </a:cubicBezTo>
                    <a:cubicBezTo>
                      <a:pt x="24" y="74"/>
                      <a:pt x="24" y="74"/>
                      <a:pt x="24" y="74"/>
                    </a:cubicBezTo>
                    <a:cubicBezTo>
                      <a:pt x="18" y="74"/>
                      <a:pt x="18" y="72"/>
                      <a:pt x="16" y="6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9" name="Freeform 789"/>
              <p:cNvSpPr>
                <a:spLocks/>
              </p:cNvSpPr>
              <p:nvPr/>
            </p:nvSpPr>
            <p:spPr bwMode="auto">
              <a:xfrm>
                <a:off x="3073" y="1317"/>
                <a:ext cx="11" cy="34"/>
              </a:xfrm>
              <a:custGeom>
                <a:avLst/>
                <a:gdLst>
                  <a:gd name="T0" fmla="*/ 3 w 5"/>
                  <a:gd name="T1" fmla="*/ 0 h 16"/>
                  <a:gd name="T2" fmla="*/ 2 w 5"/>
                  <a:gd name="T3" fmla="*/ 1 h 16"/>
                  <a:gd name="T4" fmla="*/ 1 w 5"/>
                  <a:gd name="T5" fmla="*/ 15 h 16"/>
                  <a:gd name="T6" fmla="*/ 2 w 5"/>
                  <a:gd name="T7" fmla="*/ 16 h 16"/>
                  <a:gd name="T8" fmla="*/ 2 w 5"/>
                  <a:gd name="T9" fmla="*/ 13 h 16"/>
                  <a:gd name="T10" fmla="*/ 5 w 5"/>
                  <a:gd name="T11" fmla="*/ 4 h 16"/>
                  <a:gd name="T12" fmla="*/ 3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3" y="0"/>
                    </a:moveTo>
                    <a:cubicBezTo>
                      <a:pt x="3" y="0"/>
                      <a:pt x="2" y="0"/>
                      <a:pt x="2" y="1"/>
                    </a:cubicBezTo>
                    <a:cubicBezTo>
                      <a:pt x="0" y="4"/>
                      <a:pt x="1" y="15"/>
                      <a:pt x="1" y="15"/>
                    </a:cubicBezTo>
                    <a:cubicBezTo>
                      <a:pt x="2" y="16"/>
                      <a:pt x="2" y="16"/>
                      <a:pt x="2" y="16"/>
                    </a:cubicBezTo>
                    <a:cubicBezTo>
                      <a:pt x="2" y="16"/>
                      <a:pt x="2" y="15"/>
                      <a:pt x="2" y="13"/>
                    </a:cubicBezTo>
                    <a:cubicBezTo>
                      <a:pt x="2" y="8"/>
                      <a:pt x="4" y="6"/>
                      <a:pt x="5" y="4"/>
                    </a:cubicBezTo>
                    <a:cubicBezTo>
                      <a:pt x="5" y="2"/>
                      <a:pt x="4" y="0"/>
                      <a:pt x="3" y="0"/>
                    </a:cubicBezTo>
                    <a:close/>
                  </a:path>
                </a:pathLst>
              </a:custGeom>
              <a:solidFill>
                <a:srgbClr val="D0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0" name="Freeform 790"/>
              <p:cNvSpPr>
                <a:spLocks/>
              </p:cNvSpPr>
              <p:nvPr/>
            </p:nvSpPr>
            <p:spPr bwMode="auto">
              <a:xfrm>
                <a:off x="3054" y="1317"/>
                <a:ext cx="10" cy="36"/>
              </a:xfrm>
              <a:custGeom>
                <a:avLst/>
                <a:gdLst>
                  <a:gd name="T0" fmla="*/ 2 w 5"/>
                  <a:gd name="T1" fmla="*/ 0 h 17"/>
                  <a:gd name="T2" fmla="*/ 0 w 5"/>
                  <a:gd name="T3" fmla="*/ 4 h 17"/>
                  <a:gd name="T4" fmla="*/ 3 w 5"/>
                  <a:gd name="T5" fmla="*/ 13 h 17"/>
                  <a:gd name="T6" fmla="*/ 3 w 5"/>
                  <a:gd name="T7" fmla="*/ 17 h 17"/>
                  <a:gd name="T8" fmla="*/ 3 w 5"/>
                  <a:gd name="T9" fmla="*/ 15 h 17"/>
                  <a:gd name="T10" fmla="*/ 3 w 5"/>
                  <a:gd name="T11" fmla="*/ 1 h 17"/>
                  <a:gd name="T12" fmla="*/ 2 w 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2" y="0"/>
                    </a:moveTo>
                    <a:cubicBezTo>
                      <a:pt x="1" y="0"/>
                      <a:pt x="0" y="2"/>
                      <a:pt x="0" y="4"/>
                    </a:cubicBezTo>
                    <a:cubicBezTo>
                      <a:pt x="1" y="6"/>
                      <a:pt x="3" y="8"/>
                      <a:pt x="3" y="13"/>
                    </a:cubicBezTo>
                    <a:cubicBezTo>
                      <a:pt x="3" y="15"/>
                      <a:pt x="3" y="17"/>
                      <a:pt x="3" y="17"/>
                    </a:cubicBezTo>
                    <a:cubicBezTo>
                      <a:pt x="3" y="17"/>
                      <a:pt x="3" y="16"/>
                      <a:pt x="3" y="15"/>
                    </a:cubicBezTo>
                    <a:cubicBezTo>
                      <a:pt x="3" y="15"/>
                      <a:pt x="5" y="4"/>
                      <a:pt x="3" y="1"/>
                    </a:cubicBezTo>
                    <a:cubicBezTo>
                      <a:pt x="3" y="0"/>
                      <a:pt x="2" y="0"/>
                      <a:pt x="2" y="0"/>
                    </a:cubicBezTo>
                    <a:close/>
                  </a:path>
                </a:pathLst>
              </a:custGeom>
              <a:solidFill>
                <a:srgbClr val="D0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1" name="Freeform 791"/>
              <p:cNvSpPr>
                <a:spLocks/>
              </p:cNvSpPr>
              <p:nvPr/>
            </p:nvSpPr>
            <p:spPr bwMode="auto">
              <a:xfrm>
                <a:off x="3020" y="1293"/>
                <a:ext cx="19" cy="38"/>
              </a:xfrm>
              <a:custGeom>
                <a:avLst/>
                <a:gdLst>
                  <a:gd name="T0" fmla="*/ 6 w 9"/>
                  <a:gd name="T1" fmla="*/ 0 h 18"/>
                  <a:gd name="T2" fmla="*/ 6 w 9"/>
                  <a:gd name="T3" fmla="*/ 1 h 18"/>
                  <a:gd name="T4" fmla="*/ 5 w 9"/>
                  <a:gd name="T5" fmla="*/ 9 h 18"/>
                  <a:gd name="T6" fmla="*/ 0 w 9"/>
                  <a:gd name="T7" fmla="*/ 17 h 18"/>
                  <a:gd name="T8" fmla="*/ 0 w 9"/>
                  <a:gd name="T9" fmla="*/ 18 h 18"/>
                  <a:gd name="T10" fmla="*/ 5 w 9"/>
                  <a:gd name="T11" fmla="*/ 14 h 18"/>
                  <a:gd name="T12" fmla="*/ 8 w 9"/>
                  <a:gd name="T13" fmla="*/ 3 h 18"/>
                  <a:gd name="T14" fmla="*/ 6 w 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8">
                    <a:moveTo>
                      <a:pt x="6" y="0"/>
                    </a:moveTo>
                    <a:cubicBezTo>
                      <a:pt x="6" y="0"/>
                      <a:pt x="6" y="0"/>
                      <a:pt x="6" y="1"/>
                    </a:cubicBezTo>
                    <a:cubicBezTo>
                      <a:pt x="6" y="1"/>
                      <a:pt x="8" y="5"/>
                      <a:pt x="5" y="9"/>
                    </a:cubicBezTo>
                    <a:cubicBezTo>
                      <a:pt x="2" y="13"/>
                      <a:pt x="0" y="16"/>
                      <a:pt x="0" y="17"/>
                    </a:cubicBezTo>
                    <a:cubicBezTo>
                      <a:pt x="0" y="18"/>
                      <a:pt x="0" y="18"/>
                      <a:pt x="0" y="18"/>
                    </a:cubicBezTo>
                    <a:cubicBezTo>
                      <a:pt x="0" y="18"/>
                      <a:pt x="2" y="15"/>
                      <a:pt x="5" y="14"/>
                    </a:cubicBezTo>
                    <a:cubicBezTo>
                      <a:pt x="8" y="13"/>
                      <a:pt x="9" y="6"/>
                      <a:pt x="8" y="3"/>
                    </a:cubicBezTo>
                    <a:cubicBezTo>
                      <a:pt x="7" y="1"/>
                      <a:pt x="6" y="0"/>
                      <a:pt x="6" y="0"/>
                    </a:cubicBezTo>
                    <a:close/>
                  </a:path>
                </a:pathLst>
              </a:custGeom>
              <a:solidFill>
                <a:srgbClr val="D0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2" name="Freeform 792"/>
              <p:cNvSpPr>
                <a:spLocks/>
              </p:cNvSpPr>
              <p:nvPr/>
            </p:nvSpPr>
            <p:spPr bwMode="auto">
              <a:xfrm>
                <a:off x="3101" y="1291"/>
                <a:ext cx="19" cy="40"/>
              </a:xfrm>
              <a:custGeom>
                <a:avLst/>
                <a:gdLst>
                  <a:gd name="T0" fmla="*/ 3 w 9"/>
                  <a:gd name="T1" fmla="*/ 0 h 19"/>
                  <a:gd name="T2" fmla="*/ 1 w 9"/>
                  <a:gd name="T3" fmla="*/ 3 h 19"/>
                  <a:gd name="T4" fmla="*/ 4 w 9"/>
                  <a:gd name="T5" fmla="*/ 15 h 19"/>
                  <a:gd name="T6" fmla="*/ 9 w 9"/>
                  <a:gd name="T7" fmla="*/ 19 h 19"/>
                  <a:gd name="T8" fmla="*/ 9 w 9"/>
                  <a:gd name="T9" fmla="*/ 18 h 19"/>
                  <a:gd name="T10" fmla="*/ 4 w 9"/>
                  <a:gd name="T11" fmla="*/ 9 h 19"/>
                  <a:gd name="T12" fmla="*/ 3 w 9"/>
                  <a:gd name="T13" fmla="*/ 1 h 19"/>
                  <a:gd name="T14" fmla="*/ 3 w 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9">
                    <a:moveTo>
                      <a:pt x="3" y="0"/>
                    </a:moveTo>
                    <a:cubicBezTo>
                      <a:pt x="2" y="0"/>
                      <a:pt x="2" y="1"/>
                      <a:pt x="1" y="3"/>
                    </a:cubicBezTo>
                    <a:cubicBezTo>
                      <a:pt x="0" y="6"/>
                      <a:pt x="1" y="14"/>
                      <a:pt x="4" y="15"/>
                    </a:cubicBezTo>
                    <a:cubicBezTo>
                      <a:pt x="7" y="15"/>
                      <a:pt x="9" y="19"/>
                      <a:pt x="9" y="19"/>
                    </a:cubicBezTo>
                    <a:cubicBezTo>
                      <a:pt x="9" y="18"/>
                      <a:pt x="9" y="18"/>
                      <a:pt x="9" y="18"/>
                    </a:cubicBezTo>
                    <a:cubicBezTo>
                      <a:pt x="9" y="17"/>
                      <a:pt x="7" y="13"/>
                      <a:pt x="4" y="9"/>
                    </a:cubicBezTo>
                    <a:cubicBezTo>
                      <a:pt x="1" y="5"/>
                      <a:pt x="3" y="1"/>
                      <a:pt x="3" y="1"/>
                    </a:cubicBezTo>
                    <a:cubicBezTo>
                      <a:pt x="3" y="0"/>
                      <a:pt x="3" y="0"/>
                      <a:pt x="3" y="0"/>
                    </a:cubicBezTo>
                    <a:close/>
                  </a:path>
                </a:pathLst>
              </a:custGeom>
              <a:solidFill>
                <a:srgbClr val="D0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3" name="Freeform 793"/>
              <p:cNvSpPr>
                <a:spLocks noEditPoints="1"/>
              </p:cNvSpPr>
              <p:nvPr/>
            </p:nvSpPr>
            <p:spPr bwMode="auto">
              <a:xfrm>
                <a:off x="3005" y="1255"/>
                <a:ext cx="132" cy="157"/>
              </a:xfrm>
              <a:custGeom>
                <a:avLst/>
                <a:gdLst>
                  <a:gd name="T0" fmla="*/ 13 w 62"/>
                  <a:gd name="T1" fmla="*/ 58 h 74"/>
                  <a:gd name="T2" fmla="*/ 10 w 62"/>
                  <a:gd name="T3" fmla="*/ 58 h 74"/>
                  <a:gd name="T4" fmla="*/ 7 w 62"/>
                  <a:gd name="T5" fmla="*/ 51 h 74"/>
                  <a:gd name="T6" fmla="*/ 6 w 62"/>
                  <a:gd name="T7" fmla="*/ 28 h 74"/>
                  <a:gd name="T8" fmla="*/ 13 w 62"/>
                  <a:gd name="T9" fmla="*/ 10 h 74"/>
                  <a:gd name="T10" fmla="*/ 32 w 62"/>
                  <a:gd name="T11" fmla="*/ 4 h 74"/>
                  <a:gd name="T12" fmla="*/ 46 w 62"/>
                  <a:gd name="T13" fmla="*/ 7 h 74"/>
                  <a:gd name="T14" fmla="*/ 56 w 62"/>
                  <a:gd name="T15" fmla="*/ 29 h 74"/>
                  <a:gd name="T16" fmla="*/ 54 w 62"/>
                  <a:gd name="T17" fmla="*/ 51 h 74"/>
                  <a:gd name="T18" fmla="*/ 51 w 62"/>
                  <a:gd name="T19" fmla="*/ 58 h 74"/>
                  <a:gd name="T20" fmla="*/ 49 w 62"/>
                  <a:gd name="T21" fmla="*/ 58 h 74"/>
                  <a:gd name="T22" fmla="*/ 39 w 62"/>
                  <a:gd name="T23" fmla="*/ 52 h 74"/>
                  <a:gd name="T24" fmla="*/ 36 w 62"/>
                  <a:gd name="T25" fmla="*/ 49 h 74"/>
                  <a:gd name="T26" fmla="*/ 36 w 62"/>
                  <a:gd name="T27" fmla="*/ 54 h 74"/>
                  <a:gd name="T28" fmla="*/ 42 w 62"/>
                  <a:gd name="T29" fmla="*/ 63 h 74"/>
                  <a:gd name="T30" fmla="*/ 38 w 62"/>
                  <a:gd name="T31" fmla="*/ 71 h 74"/>
                  <a:gd name="T32" fmla="*/ 32 w 62"/>
                  <a:gd name="T33" fmla="*/ 72 h 74"/>
                  <a:gd name="T34" fmla="*/ 29 w 62"/>
                  <a:gd name="T35" fmla="*/ 71 h 74"/>
                  <a:gd name="T36" fmla="*/ 28 w 62"/>
                  <a:gd name="T37" fmla="*/ 71 h 74"/>
                  <a:gd name="T38" fmla="*/ 25 w 62"/>
                  <a:gd name="T39" fmla="*/ 72 h 74"/>
                  <a:gd name="T40" fmla="*/ 23 w 62"/>
                  <a:gd name="T41" fmla="*/ 72 h 74"/>
                  <a:gd name="T42" fmla="*/ 20 w 62"/>
                  <a:gd name="T43" fmla="*/ 70 h 74"/>
                  <a:gd name="T44" fmla="*/ 23 w 62"/>
                  <a:gd name="T45" fmla="*/ 55 h 74"/>
                  <a:gd name="T46" fmla="*/ 25 w 62"/>
                  <a:gd name="T47" fmla="*/ 49 h 74"/>
                  <a:gd name="T48" fmla="*/ 23 w 62"/>
                  <a:gd name="T49" fmla="*/ 52 h 74"/>
                  <a:gd name="T50" fmla="*/ 13 w 62"/>
                  <a:gd name="T51" fmla="*/ 58 h 74"/>
                  <a:gd name="T52" fmla="*/ 30 w 62"/>
                  <a:gd name="T53" fmla="*/ 0 h 74"/>
                  <a:gd name="T54" fmla="*/ 14 w 62"/>
                  <a:gd name="T55" fmla="*/ 4 h 74"/>
                  <a:gd name="T56" fmla="*/ 11 w 62"/>
                  <a:gd name="T57" fmla="*/ 6 h 74"/>
                  <a:gd name="T58" fmla="*/ 0 w 62"/>
                  <a:gd name="T59" fmla="*/ 29 h 74"/>
                  <a:gd name="T60" fmla="*/ 0 w 62"/>
                  <a:gd name="T61" fmla="*/ 31 h 74"/>
                  <a:gd name="T62" fmla="*/ 2 w 62"/>
                  <a:gd name="T63" fmla="*/ 49 h 74"/>
                  <a:gd name="T64" fmla="*/ 2 w 62"/>
                  <a:gd name="T65" fmla="*/ 51 h 74"/>
                  <a:gd name="T66" fmla="*/ 6 w 62"/>
                  <a:gd name="T67" fmla="*/ 61 h 74"/>
                  <a:gd name="T68" fmla="*/ 8 w 62"/>
                  <a:gd name="T69" fmla="*/ 65 h 74"/>
                  <a:gd name="T70" fmla="*/ 16 w 62"/>
                  <a:gd name="T71" fmla="*/ 68 h 74"/>
                  <a:gd name="T72" fmla="*/ 23 w 62"/>
                  <a:gd name="T73" fmla="*/ 74 h 74"/>
                  <a:gd name="T74" fmla="*/ 30 w 62"/>
                  <a:gd name="T75" fmla="*/ 73 h 74"/>
                  <a:gd name="T76" fmla="*/ 31 w 62"/>
                  <a:gd name="T77" fmla="*/ 73 h 74"/>
                  <a:gd name="T78" fmla="*/ 34 w 62"/>
                  <a:gd name="T79" fmla="*/ 74 h 74"/>
                  <a:gd name="T80" fmla="*/ 34 w 62"/>
                  <a:gd name="T81" fmla="*/ 74 h 74"/>
                  <a:gd name="T82" fmla="*/ 43 w 62"/>
                  <a:gd name="T83" fmla="*/ 71 h 74"/>
                  <a:gd name="T84" fmla="*/ 55 w 62"/>
                  <a:gd name="T85" fmla="*/ 65 h 74"/>
                  <a:gd name="T86" fmla="*/ 59 w 62"/>
                  <a:gd name="T87" fmla="*/ 54 h 74"/>
                  <a:gd name="T88" fmla="*/ 59 w 62"/>
                  <a:gd name="T89" fmla="*/ 53 h 74"/>
                  <a:gd name="T90" fmla="*/ 59 w 62"/>
                  <a:gd name="T91" fmla="*/ 50 h 74"/>
                  <a:gd name="T92" fmla="*/ 62 w 62"/>
                  <a:gd name="T93" fmla="*/ 35 h 74"/>
                  <a:gd name="T94" fmla="*/ 62 w 62"/>
                  <a:gd name="T95" fmla="*/ 30 h 74"/>
                  <a:gd name="T96" fmla="*/ 59 w 62"/>
                  <a:gd name="T97" fmla="*/ 18 h 74"/>
                  <a:gd name="T98" fmla="*/ 48 w 62"/>
                  <a:gd name="T99" fmla="*/ 4 h 74"/>
                  <a:gd name="T100" fmla="*/ 30 w 62"/>
                  <a:gd name="T10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74">
                    <a:moveTo>
                      <a:pt x="13" y="58"/>
                    </a:moveTo>
                    <a:cubicBezTo>
                      <a:pt x="12" y="58"/>
                      <a:pt x="11" y="58"/>
                      <a:pt x="10" y="58"/>
                    </a:cubicBezTo>
                    <a:cubicBezTo>
                      <a:pt x="6" y="56"/>
                      <a:pt x="12" y="53"/>
                      <a:pt x="7" y="51"/>
                    </a:cubicBezTo>
                    <a:cubicBezTo>
                      <a:pt x="3" y="49"/>
                      <a:pt x="0" y="35"/>
                      <a:pt x="6" y="28"/>
                    </a:cubicBezTo>
                    <a:cubicBezTo>
                      <a:pt x="12" y="20"/>
                      <a:pt x="7" y="17"/>
                      <a:pt x="13" y="10"/>
                    </a:cubicBezTo>
                    <a:cubicBezTo>
                      <a:pt x="16" y="6"/>
                      <a:pt x="24" y="4"/>
                      <a:pt x="32" y="4"/>
                    </a:cubicBezTo>
                    <a:cubicBezTo>
                      <a:pt x="37" y="4"/>
                      <a:pt x="43" y="5"/>
                      <a:pt x="46" y="7"/>
                    </a:cubicBezTo>
                    <a:cubicBezTo>
                      <a:pt x="55" y="12"/>
                      <a:pt x="51" y="23"/>
                      <a:pt x="56" y="29"/>
                    </a:cubicBezTo>
                    <a:cubicBezTo>
                      <a:pt x="62" y="36"/>
                      <a:pt x="59" y="49"/>
                      <a:pt x="54" y="51"/>
                    </a:cubicBezTo>
                    <a:cubicBezTo>
                      <a:pt x="49" y="53"/>
                      <a:pt x="55" y="56"/>
                      <a:pt x="51" y="58"/>
                    </a:cubicBezTo>
                    <a:cubicBezTo>
                      <a:pt x="51" y="58"/>
                      <a:pt x="50" y="58"/>
                      <a:pt x="49" y="58"/>
                    </a:cubicBezTo>
                    <a:cubicBezTo>
                      <a:pt x="45" y="58"/>
                      <a:pt x="41" y="56"/>
                      <a:pt x="39" y="52"/>
                    </a:cubicBezTo>
                    <a:cubicBezTo>
                      <a:pt x="38" y="50"/>
                      <a:pt x="37" y="49"/>
                      <a:pt x="36" y="49"/>
                    </a:cubicBezTo>
                    <a:cubicBezTo>
                      <a:pt x="35" y="49"/>
                      <a:pt x="34" y="51"/>
                      <a:pt x="36" y="54"/>
                    </a:cubicBezTo>
                    <a:cubicBezTo>
                      <a:pt x="39" y="57"/>
                      <a:pt x="40" y="60"/>
                      <a:pt x="42" y="63"/>
                    </a:cubicBezTo>
                    <a:cubicBezTo>
                      <a:pt x="45" y="68"/>
                      <a:pt x="42" y="70"/>
                      <a:pt x="38" y="71"/>
                    </a:cubicBezTo>
                    <a:cubicBezTo>
                      <a:pt x="36" y="71"/>
                      <a:pt x="34" y="72"/>
                      <a:pt x="32" y="72"/>
                    </a:cubicBezTo>
                    <a:cubicBezTo>
                      <a:pt x="31" y="72"/>
                      <a:pt x="30" y="72"/>
                      <a:pt x="29" y="71"/>
                    </a:cubicBezTo>
                    <a:cubicBezTo>
                      <a:pt x="29" y="71"/>
                      <a:pt x="28" y="71"/>
                      <a:pt x="28" y="71"/>
                    </a:cubicBezTo>
                    <a:cubicBezTo>
                      <a:pt x="27" y="71"/>
                      <a:pt x="26" y="71"/>
                      <a:pt x="25" y="72"/>
                    </a:cubicBezTo>
                    <a:cubicBezTo>
                      <a:pt x="24" y="72"/>
                      <a:pt x="23" y="72"/>
                      <a:pt x="23" y="72"/>
                    </a:cubicBezTo>
                    <a:cubicBezTo>
                      <a:pt x="22" y="72"/>
                      <a:pt x="21" y="71"/>
                      <a:pt x="20" y="70"/>
                    </a:cubicBezTo>
                    <a:cubicBezTo>
                      <a:pt x="17" y="66"/>
                      <a:pt x="20" y="59"/>
                      <a:pt x="23" y="55"/>
                    </a:cubicBezTo>
                    <a:cubicBezTo>
                      <a:pt x="26" y="52"/>
                      <a:pt x="26" y="49"/>
                      <a:pt x="25" y="49"/>
                    </a:cubicBezTo>
                    <a:cubicBezTo>
                      <a:pt x="25" y="49"/>
                      <a:pt x="24" y="50"/>
                      <a:pt x="23" y="52"/>
                    </a:cubicBezTo>
                    <a:cubicBezTo>
                      <a:pt x="21" y="56"/>
                      <a:pt x="17" y="58"/>
                      <a:pt x="13" y="58"/>
                    </a:cubicBezTo>
                    <a:close/>
                    <a:moveTo>
                      <a:pt x="30" y="0"/>
                    </a:moveTo>
                    <a:cubicBezTo>
                      <a:pt x="25" y="0"/>
                      <a:pt x="19" y="1"/>
                      <a:pt x="14" y="4"/>
                    </a:cubicBezTo>
                    <a:cubicBezTo>
                      <a:pt x="13" y="5"/>
                      <a:pt x="12" y="5"/>
                      <a:pt x="11" y="6"/>
                    </a:cubicBezTo>
                    <a:cubicBezTo>
                      <a:pt x="4" y="11"/>
                      <a:pt x="0" y="22"/>
                      <a:pt x="0" y="29"/>
                    </a:cubicBezTo>
                    <a:cubicBezTo>
                      <a:pt x="0" y="30"/>
                      <a:pt x="0" y="30"/>
                      <a:pt x="0" y="31"/>
                    </a:cubicBezTo>
                    <a:cubicBezTo>
                      <a:pt x="0" y="44"/>
                      <a:pt x="2" y="44"/>
                      <a:pt x="2" y="49"/>
                    </a:cubicBezTo>
                    <a:cubicBezTo>
                      <a:pt x="2" y="50"/>
                      <a:pt x="2" y="50"/>
                      <a:pt x="2" y="51"/>
                    </a:cubicBezTo>
                    <a:cubicBezTo>
                      <a:pt x="2" y="54"/>
                      <a:pt x="3" y="56"/>
                      <a:pt x="6" y="61"/>
                    </a:cubicBezTo>
                    <a:cubicBezTo>
                      <a:pt x="7" y="62"/>
                      <a:pt x="7" y="64"/>
                      <a:pt x="8" y="65"/>
                    </a:cubicBezTo>
                    <a:cubicBezTo>
                      <a:pt x="11" y="65"/>
                      <a:pt x="14" y="66"/>
                      <a:pt x="16" y="68"/>
                    </a:cubicBezTo>
                    <a:cubicBezTo>
                      <a:pt x="18" y="72"/>
                      <a:pt x="17" y="74"/>
                      <a:pt x="23" y="74"/>
                    </a:cubicBezTo>
                    <a:cubicBezTo>
                      <a:pt x="25" y="74"/>
                      <a:pt x="28" y="73"/>
                      <a:pt x="30" y="73"/>
                    </a:cubicBezTo>
                    <a:cubicBezTo>
                      <a:pt x="31" y="73"/>
                      <a:pt x="31" y="73"/>
                      <a:pt x="31" y="73"/>
                    </a:cubicBezTo>
                    <a:cubicBezTo>
                      <a:pt x="32" y="74"/>
                      <a:pt x="33" y="74"/>
                      <a:pt x="34" y="74"/>
                    </a:cubicBezTo>
                    <a:cubicBezTo>
                      <a:pt x="34" y="74"/>
                      <a:pt x="34" y="74"/>
                      <a:pt x="34" y="74"/>
                    </a:cubicBezTo>
                    <a:cubicBezTo>
                      <a:pt x="39" y="74"/>
                      <a:pt x="43" y="73"/>
                      <a:pt x="43" y="71"/>
                    </a:cubicBezTo>
                    <a:cubicBezTo>
                      <a:pt x="45" y="68"/>
                      <a:pt x="48" y="65"/>
                      <a:pt x="55" y="65"/>
                    </a:cubicBezTo>
                    <a:cubicBezTo>
                      <a:pt x="57" y="61"/>
                      <a:pt x="59" y="58"/>
                      <a:pt x="59" y="54"/>
                    </a:cubicBezTo>
                    <a:cubicBezTo>
                      <a:pt x="59" y="53"/>
                      <a:pt x="59" y="53"/>
                      <a:pt x="59" y="53"/>
                    </a:cubicBezTo>
                    <a:cubicBezTo>
                      <a:pt x="59" y="52"/>
                      <a:pt x="59" y="51"/>
                      <a:pt x="59" y="50"/>
                    </a:cubicBezTo>
                    <a:cubicBezTo>
                      <a:pt x="59" y="44"/>
                      <a:pt x="60" y="40"/>
                      <a:pt x="62" y="35"/>
                    </a:cubicBezTo>
                    <a:cubicBezTo>
                      <a:pt x="62" y="33"/>
                      <a:pt x="62" y="32"/>
                      <a:pt x="62" y="30"/>
                    </a:cubicBezTo>
                    <a:cubicBezTo>
                      <a:pt x="62" y="26"/>
                      <a:pt x="61" y="21"/>
                      <a:pt x="59" y="18"/>
                    </a:cubicBezTo>
                    <a:cubicBezTo>
                      <a:pt x="57" y="13"/>
                      <a:pt x="53" y="6"/>
                      <a:pt x="48" y="4"/>
                    </a:cubicBezTo>
                    <a:cubicBezTo>
                      <a:pt x="42" y="2"/>
                      <a:pt x="36" y="0"/>
                      <a:pt x="3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4" name="Freeform 794"/>
              <p:cNvSpPr>
                <a:spLocks noEditPoints="1"/>
              </p:cNvSpPr>
              <p:nvPr/>
            </p:nvSpPr>
            <p:spPr bwMode="auto">
              <a:xfrm>
                <a:off x="3003" y="1255"/>
                <a:ext cx="136" cy="157"/>
              </a:xfrm>
              <a:custGeom>
                <a:avLst/>
                <a:gdLst>
                  <a:gd name="T0" fmla="*/ 24 w 64"/>
                  <a:gd name="T1" fmla="*/ 74 h 74"/>
                  <a:gd name="T2" fmla="*/ 17 w 64"/>
                  <a:gd name="T3" fmla="*/ 68 h 74"/>
                  <a:gd name="T4" fmla="*/ 9 w 64"/>
                  <a:gd name="T5" fmla="*/ 65 h 74"/>
                  <a:gd name="T6" fmla="*/ 7 w 64"/>
                  <a:gd name="T7" fmla="*/ 61 h 74"/>
                  <a:gd name="T8" fmla="*/ 3 w 64"/>
                  <a:gd name="T9" fmla="*/ 51 h 74"/>
                  <a:gd name="T10" fmla="*/ 3 w 64"/>
                  <a:gd name="T11" fmla="*/ 49 h 74"/>
                  <a:gd name="T12" fmla="*/ 1 w 64"/>
                  <a:gd name="T13" fmla="*/ 31 h 74"/>
                  <a:gd name="T14" fmla="*/ 1 w 64"/>
                  <a:gd name="T15" fmla="*/ 29 h 74"/>
                  <a:gd name="T16" fmla="*/ 12 w 64"/>
                  <a:gd name="T17" fmla="*/ 6 h 74"/>
                  <a:gd name="T18" fmla="*/ 15 w 64"/>
                  <a:gd name="T19" fmla="*/ 4 h 74"/>
                  <a:gd name="T20" fmla="*/ 31 w 64"/>
                  <a:gd name="T21" fmla="*/ 0 h 74"/>
                  <a:gd name="T22" fmla="*/ 49 w 64"/>
                  <a:gd name="T23" fmla="*/ 4 h 74"/>
                  <a:gd name="T24" fmla="*/ 60 w 64"/>
                  <a:gd name="T25" fmla="*/ 18 h 74"/>
                  <a:gd name="T26" fmla="*/ 63 w 64"/>
                  <a:gd name="T27" fmla="*/ 30 h 74"/>
                  <a:gd name="T28" fmla="*/ 63 w 64"/>
                  <a:gd name="T29" fmla="*/ 35 h 74"/>
                  <a:gd name="T30" fmla="*/ 60 w 64"/>
                  <a:gd name="T31" fmla="*/ 50 h 74"/>
                  <a:gd name="T32" fmla="*/ 60 w 64"/>
                  <a:gd name="T33" fmla="*/ 53 h 74"/>
                  <a:gd name="T34" fmla="*/ 60 w 64"/>
                  <a:gd name="T35" fmla="*/ 54 h 74"/>
                  <a:gd name="T36" fmla="*/ 56 w 64"/>
                  <a:gd name="T37" fmla="*/ 65 h 74"/>
                  <a:gd name="T38" fmla="*/ 44 w 64"/>
                  <a:gd name="T39" fmla="*/ 71 h 74"/>
                  <a:gd name="T40" fmla="*/ 35 w 64"/>
                  <a:gd name="T41" fmla="*/ 74 h 74"/>
                  <a:gd name="T42" fmla="*/ 35 w 64"/>
                  <a:gd name="T43" fmla="*/ 74 h 74"/>
                  <a:gd name="T44" fmla="*/ 32 w 64"/>
                  <a:gd name="T45" fmla="*/ 73 h 74"/>
                  <a:gd name="T46" fmla="*/ 31 w 64"/>
                  <a:gd name="T47" fmla="*/ 73 h 74"/>
                  <a:gd name="T48" fmla="*/ 24 w 64"/>
                  <a:gd name="T49" fmla="*/ 74 h 74"/>
                  <a:gd name="T50" fmla="*/ 31 w 64"/>
                  <a:gd name="T51" fmla="*/ 0 h 74"/>
                  <a:gd name="T52" fmla="*/ 15 w 64"/>
                  <a:gd name="T53" fmla="*/ 4 h 74"/>
                  <a:gd name="T54" fmla="*/ 11 w 64"/>
                  <a:gd name="T55" fmla="*/ 6 h 74"/>
                  <a:gd name="T56" fmla="*/ 0 w 64"/>
                  <a:gd name="T57" fmla="*/ 29 h 74"/>
                  <a:gd name="T58" fmla="*/ 3 w 64"/>
                  <a:gd name="T59" fmla="*/ 49 h 74"/>
                  <a:gd name="T60" fmla="*/ 7 w 64"/>
                  <a:gd name="T61" fmla="*/ 61 h 74"/>
                  <a:gd name="T62" fmla="*/ 8 w 64"/>
                  <a:gd name="T63" fmla="*/ 65 h 74"/>
                  <a:gd name="T64" fmla="*/ 17 w 64"/>
                  <a:gd name="T65" fmla="*/ 68 h 74"/>
                  <a:gd name="T66" fmla="*/ 17 w 64"/>
                  <a:gd name="T67" fmla="*/ 69 h 74"/>
                  <a:gd name="T68" fmla="*/ 17 w 64"/>
                  <a:gd name="T69" fmla="*/ 69 h 74"/>
                  <a:gd name="T70" fmla="*/ 18 w 64"/>
                  <a:gd name="T71" fmla="*/ 70 h 74"/>
                  <a:gd name="T72" fmla="*/ 24 w 64"/>
                  <a:gd name="T73" fmla="*/ 74 h 74"/>
                  <a:gd name="T74" fmla="*/ 31 w 64"/>
                  <a:gd name="T75" fmla="*/ 74 h 74"/>
                  <a:gd name="T76" fmla="*/ 32 w 64"/>
                  <a:gd name="T77" fmla="*/ 74 h 74"/>
                  <a:gd name="T78" fmla="*/ 35 w 64"/>
                  <a:gd name="T79" fmla="*/ 74 h 74"/>
                  <a:gd name="T80" fmla="*/ 45 w 64"/>
                  <a:gd name="T81" fmla="*/ 71 h 74"/>
                  <a:gd name="T82" fmla="*/ 45 w 64"/>
                  <a:gd name="T83" fmla="*/ 70 h 74"/>
                  <a:gd name="T84" fmla="*/ 46 w 64"/>
                  <a:gd name="T85" fmla="*/ 69 h 74"/>
                  <a:gd name="T86" fmla="*/ 46 w 64"/>
                  <a:gd name="T87" fmla="*/ 69 h 74"/>
                  <a:gd name="T88" fmla="*/ 46 w 64"/>
                  <a:gd name="T89" fmla="*/ 69 h 74"/>
                  <a:gd name="T90" fmla="*/ 46 w 64"/>
                  <a:gd name="T91" fmla="*/ 69 h 74"/>
                  <a:gd name="T92" fmla="*/ 56 w 64"/>
                  <a:gd name="T93" fmla="*/ 65 h 74"/>
                  <a:gd name="T94" fmla="*/ 61 w 64"/>
                  <a:gd name="T95" fmla="*/ 53 h 74"/>
                  <a:gd name="T96" fmla="*/ 63 w 64"/>
                  <a:gd name="T97" fmla="*/ 35 h 74"/>
                  <a:gd name="T98" fmla="*/ 61 w 64"/>
                  <a:gd name="T99" fmla="*/ 18 h 74"/>
                  <a:gd name="T100" fmla="*/ 48 w 64"/>
                  <a:gd name="T101" fmla="*/ 4 h 74"/>
                  <a:gd name="T102" fmla="*/ 31 w 64"/>
                  <a:gd name="T10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74">
                    <a:moveTo>
                      <a:pt x="24" y="74"/>
                    </a:moveTo>
                    <a:cubicBezTo>
                      <a:pt x="18" y="74"/>
                      <a:pt x="19" y="72"/>
                      <a:pt x="17" y="68"/>
                    </a:cubicBezTo>
                    <a:cubicBezTo>
                      <a:pt x="15" y="66"/>
                      <a:pt x="12" y="65"/>
                      <a:pt x="9" y="65"/>
                    </a:cubicBezTo>
                    <a:cubicBezTo>
                      <a:pt x="8" y="64"/>
                      <a:pt x="8" y="62"/>
                      <a:pt x="7" y="61"/>
                    </a:cubicBezTo>
                    <a:cubicBezTo>
                      <a:pt x="4" y="56"/>
                      <a:pt x="3" y="54"/>
                      <a:pt x="3" y="51"/>
                    </a:cubicBezTo>
                    <a:cubicBezTo>
                      <a:pt x="3" y="50"/>
                      <a:pt x="3" y="50"/>
                      <a:pt x="3" y="49"/>
                    </a:cubicBezTo>
                    <a:cubicBezTo>
                      <a:pt x="3" y="44"/>
                      <a:pt x="1" y="44"/>
                      <a:pt x="1" y="31"/>
                    </a:cubicBezTo>
                    <a:cubicBezTo>
                      <a:pt x="1" y="30"/>
                      <a:pt x="1" y="30"/>
                      <a:pt x="1" y="29"/>
                    </a:cubicBezTo>
                    <a:cubicBezTo>
                      <a:pt x="1" y="22"/>
                      <a:pt x="5" y="11"/>
                      <a:pt x="12" y="6"/>
                    </a:cubicBezTo>
                    <a:cubicBezTo>
                      <a:pt x="13" y="5"/>
                      <a:pt x="14" y="5"/>
                      <a:pt x="15" y="4"/>
                    </a:cubicBezTo>
                    <a:cubicBezTo>
                      <a:pt x="20" y="1"/>
                      <a:pt x="26" y="0"/>
                      <a:pt x="31" y="0"/>
                    </a:cubicBezTo>
                    <a:cubicBezTo>
                      <a:pt x="37" y="0"/>
                      <a:pt x="43" y="2"/>
                      <a:pt x="49" y="4"/>
                    </a:cubicBezTo>
                    <a:cubicBezTo>
                      <a:pt x="54" y="6"/>
                      <a:pt x="58" y="13"/>
                      <a:pt x="60" y="18"/>
                    </a:cubicBezTo>
                    <a:cubicBezTo>
                      <a:pt x="62" y="21"/>
                      <a:pt x="63" y="26"/>
                      <a:pt x="63" y="30"/>
                    </a:cubicBezTo>
                    <a:cubicBezTo>
                      <a:pt x="63" y="32"/>
                      <a:pt x="63" y="33"/>
                      <a:pt x="63" y="35"/>
                    </a:cubicBezTo>
                    <a:cubicBezTo>
                      <a:pt x="61" y="40"/>
                      <a:pt x="60" y="44"/>
                      <a:pt x="60" y="50"/>
                    </a:cubicBezTo>
                    <a:cubicBezTo>
                      <a:pt x="60" y="51"/>
                      <a:pt x="60" y="52"/>
                      <a:pt x="60" y="53"/>
                    </a:cubicBezTo>
                    <a:cubicBezTo>
                      <a:pt x="60" y="54"/>
                      <a:pt x="60" y="54"/>
                      <a:pt x="60" y="54"/>
                    </a:cubicBezTo>
                    <a:cubicBezTo>
                      <a:pt x="60" y="58"/>
                      <a:pt x="58" y="61"/>
                      <a:pt x="56" y="65"/>
                    </a:cubicBezTo>
                    <a:cubicBezTo>
                      <a:pt x="49" y="65"/>
                      <a:pt x="46" y="68"/>
                      <a:pt x="44" y="71"/>
                    </a:cubicBezTo>
                    <a:cubicBezTo>
                      <a:pt x="44" y="73"/>
                      <a:pt x="40" y="74"/>
                      <a:pt x="35" y="74"/>
                    </a:cubicBezTo>
                    <a:cubicBezTo>
                      <a:pt x="35" y="74"/>
                      <a:pt x="35" y="74"/>
                      <a:pt x="35" y="74"/>
                    </a:cubicBezTo>
                    <a:cubicBezTo>
                      <a:pt x="34" y="74"/>
                      <a:pt x="33" y="74"/>
                      <a:pt x="32" y="73"/>
                    </a:cubicBezTo>
                    <a:cubicBezTo>
                      <a:pt x="31" y="73"/>
                      <a:pt x="31" y="73"/>
                      <a:pt x="31" y="73"/>
                    </a:cubicBezTo>
                    <a:cubicBezTo>
                      <a:pt x="29" y="73"/>
                      <a:pt x="26" y="74"/>
                      <a:pt x="24" y="74"/>
                    </a:cubicBezTo>
                    <a:close/>
                    <a:moveTo>
                      <a:pt x="31" y="0"/>
                    </a:moveTo>
                    <a:cubicBezTo>
                      <a:pt x="25" y="0"/>
                      <a:pt x="20" y="1"/>
                      <a:pt x="15" y="4"/>
                    </a:cubicBezTo>
                    <a:cubicBezTo>
                      <a:pt x="14" y="4"/>
                      <a:pt x="12" y="5"/>
                      <a:pt x="11" y="6"/>
                    </a:cubicBezTo>
                    <a:cubicBezTo>
                      <a:pt x="4" y="11"/>
                      <a:pt x="1" y="21"/>
                      <a:pt x="0" y="29"/>
                    </a:cubicBezTo>
                    <a:cubicBezTo>
                      <a:pt x="0" y="44"/>
                      <a:pt x="3" y="44"/>
                      <a:pt x="3" y="49"/>
                    </a:cubicBezTo>
                    <a:cubicBezTo>
                      <a:pt x="3" y="54"/>
                      <a:pt x="3" y="56"/>
                      <a:pt x="7" y="61"/>
                    </a:cubicBezTo>
                    <a:cubicBezTo>
                      <a:pt x="8" y="62"/>
                      <a:pt x="8" y="64"/>
                      <a:pt x="8" y="65"/>
                    </a:cubicBezTo>
                    <a:cubicBezTo>
                      <a:pt x="11" y="65"/>
                      <a:pt x="15" y="66"/>
                      <a:pt x="17" y="68"/>
                    </a:cubicBezTo>
                    <a:cubicBezTo>
                      <a:pt x="17" y="68"/>
                      <a:pt x="17" y="69"/>
                      <a:pt x="17" y="69"/>
                    </a:cubicBezTo>
                    <a:cubicBezTo>
                      <a:pt x="17" y="69"/>
                      <a:pt x="17" y="69"/>
                      <a:pt x="17" y="69"/>
                    </a:cubicBezTo>
                    <a:cubicBezTo>
                      <a:pt x="18" y="70"/>
                      <a:pt x="18" y="70"/>
                      <a:pt x="18" y="70"/>
                    </a:cubicBezTo>
                    <a:cubicBezTo>
                      <a:pt x="19" y="73"/>
                      <a:pt x="19" y="74"/>
                      <a:pt x="24" y="74"/>
                    </a:cubicBezTo>
                    <a:cubicBezTo>
                      <a:pt x="26" y="74"/>
                      <a:pt x="29" y="74"/>
                      <a:pt x="31" y="74"/>
                    </a:cubicBezTo>
                    <a:cubicBezTo>
                      <a:pt x="32" y="74"/>
                      <a:pt x="32" y="74"/>
                      <a:pt x="32" y="74"/>
                    </a:cubicBezTo>
                    <a:cubicBezTo>
                      <a:pt x="33" y="74"/>
                      <a:pt x="34" y="74"/>
                      <a:pt x="35" y="74"/>
                    </a:cubicBezTo>
                    <a:cubicBezTo>
                      <a:pt x="40" y="74"/>
                      <a:pt x="44" y="73"/>
                      <a:pt x="45" y="71"/>
                    </a:cubicBezTo>
                    <a:cubicBezTo>
                      <a:pt x="45" y="71"/>
                      <a:pt x="45" y="70"/>
                      <a:pt x="45" y="70"/>
                    </a:cubicBezTo>
                    <a:cubicBezTo>
                      <a:pt x="46" y="69"/>
                      <a:pt x="46" y="69"/>
                      <a:pt x="46" y="69"/>
                    </a:cubicBezTo>
                    <a:cubicBezTo>
                      <a:pt x="46" y="69"/>
                      <a:pt x="46" y="69"/>
                      <a:pt x="46" y="69"/>
                    </a:cubicBezTo>
                    <a:cubicBezTo>
                      <a:pt x="46" y="69"/>
                      <a:pt x="46" y="69"/>
                      <a:pt x="46" y="69"/>
                    </a:cubicBezTo>
                    <a:cubicBezTo>
                      <a:pt x="46" y="69"/>
                      <a:pt x="46" y="69"/>
                      <a:pt x="46" y="69"/>
                    </a:cubicBezTo>
                    <a:cubicBezTo>
                      <a:pt x="48" y="67"/>
                      <a:pt x="51" y="65"/>
                      <a:pt x="56" y="65"/>
                    </a:cubicBezTo>
                    <a:cubicBezTo>
                      <a:pt x="59" y="61"/>
                      <a:pt x="61" y="57"/>
                      <a:pt x="61" y="53"/>
                    </a:cubicBezTo>
                    <a:cubicBezTo>
                      <a:pt x="60" y="45"/>
                      <a:pt x="61" y="40"/>
                      <a:pt x="63" y="35"/>
                    </a:cubicBezTo>
                    <a:cubicBezTo>
                      <a:pt x="64" y="30"/>
                      <a:pt x="63" y="22"/>
                      <a:pt x="61" y="18"/>
                    </a:cubicBezTo>
                    <a:cubicBezTo>
                      <a:pt x="58" y="12"/>
                      <a:pt x="54" y="6"/>
                      <a:pt x="48" y="4"/>
                    </a:cubicBezTo>
                    <a:cubicBezTo>
                      <a:pt x="43" y="1"/>
                      <a:pt x="37" y="0"/>
                      <a:pt x="3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5" name="Freeform 795"/>
              <p:cNvSpPr>
                <a:spLocks/>
              </p:cNvSpPr>
              <p:nvPr/>
            </p:nvSpPr>
            <p:spPr bwMode="auto">
              <a:xfrm>
                <a:off x="3037" y="1274"/>
                <a:ext cx="74" cy="30"/>
              </a:xfrm>
              <a:custGeom>
                <a:avLst/>
                <a:gdLst>
                  <a:gd name="T0" fmla="*/ 14 w 35"/>
                  <a:gd name="T1" fmla="*/ 0 h 14"/>
                  <a:gd name="T2" fmla="*/ 3 w 35"/>
                  <a:gd name="T3" fmla="*/ 5 h 14"/>
                  <a:gd name="T4" fmla="*/ 11 w 35"/>
                  <a:gd name="T5" fmla="*/ 14 h 14"/>
                  <a:gd name="T6" fmla="*/ 14 w 35"/>
                  <a:gd name="T7" fmla="*/ 14 h 14"/>
                  <a:gd name="T8" fmla="*/ 18 w 35"/>
                  <a:gd name="T9" fmla="*/ 12 h 14"/>
                  <a:gd name="T10" fmla="*/ 21 w 35"/>
                  <a:gd name="T11" fmla="*/ 13 h 14"/>
                  <a:gd name="T12" fmla="*/ 24 w 35"/>
                  <a:gd name="T13" fmla="*/ 13 h 14"/>
                  <a:gd name="T14" fmla="*/ 27 w 35"/>
                  <a:gd name="T15" fmla="*/ 11 h 14"/>
                  <a:gd name="T16" fmla="*/ 21 w 35"/>
                  <a:gd name="T17" fmla="*/ 1 h 14"/>
                  <a:gd name="T18" fmla="*/ 14 w 3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4">
                    <a:moveTo>
                      <a:pt x="14" y="0"/>
                    </a:moveTo>
                    <a:cubicBezTo>
                      <a:pt x="5" y="0"/>
                      <a:pt x="3" y="5"/>
                      <a:pt x="3" y="5"/>
                    </a:cubicBezTo>
                    <a:cubicBezTo>
                      <a:pt x="0" y="9"/>
                      <a:pt x="7" y="14"/>
                      <a:pt x="11" y="14"/>
                    </a:cubicBezTo>
                    <a:cubicBezTo>
                      <a:pt x="12" y="14"/>
                      <a:pt x="13" y="14"/>
                      <a:pt x="14" y="14"/>
                    </a:cubicBezTo>
                    <a:cubicBezTo>
                      <a:pt x="15" y="13"/>
                      <a:pt x="17" y="12"/>
                      <a:pt x="18" y="12"/>
                    </a:cubicBezTo>
                    <a:cubicBezTo>
                      <a:pt x="19" y="12"/>
                      <a:pt x="20" y="12"/>
                      <a:pt x="21" y="13"/>
                    </a:cubicBezTo>
                    <a:cubicBezTo>
                      <a:pt x="22" y="13"/>
                      <a:pt x="23" y="13"/>
                      <a:pt x="24" y="13"/>
                    </a:cubicBezTo>
                    <a:cubicBezTo>
                      <a:pt x="25" y="13"/>
                      <a:pt x="26" y="12"/>
                      <a:pt x="27" y="11"/>
                    </a:cubicBezTo>
                    <a:cubicBezTo>
                      <a:pt x="28" y="8"/>
                      <a:pt x="35" y="5"/>
                      <a:pt x="21" y="1"/>
                    </a:cubicBezTo>
                    <a:cubicBezTo>
                      <a:pt x="18" y="0"/>
                      <a:pt x="16" y="0"/>
                      <a:pt x="14" y="0"/>
                    </a:cubicBezTo>
                    <a:close/>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6" name="Freeform 796"/>
              <p:cNvSpPr>
                <a:spLocks/>
              </p:cNvSpPr>
              <p:nvPr/>
            </p:nvSpPr>
            <p:spPr bwMode="auto">
              <a:xfrm>
                <a:off x="3026" y="1359"/>
                <a:ext cx="28" cy="17"/>
              </a:xfrm>
              <a:custGeom>
                <a:avLst/>
                <a:gdLst>
                  <a:gd name="T0" fmla="*/ 13 w 13"/>
                  <a:gd name="T1" fmla="*/ 0 h 8"/>
                  <a:gd name="T2" fmla="*/ 4 w 13"/>
                  <a:gd name="T3" fmla="*/ 4 h 8"/>
                  <a:gd name="T4" fmla="*/ 3 w 13"/>
                  <a:gd name="T5" fmla="*/ 4 h 8"/>
                  <a:gd name="T6" fmla="*/ 3 w 13"/>
                  <a:gd name="T7" fmla="*/ 4 h 8"/>
                  <a:gd name="T8" fmla="*/ 2 w 13"/>
                  <a:gd name="T9" fmla="*/ 8 h 8"/>
                  <a:gd name="T10" fmla="*/ 3 w 13"/>
                  <a:gd name="T11" fmla="*/ 8 h 8"/>
                  <a:gd name="T12" fmla="*/ 12 w 13"/>
                  <a:gd name="T13" fmla="*/ 2 h 8"/>
                  <a:gd name="T14" fmla="*/ 13 w 1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13" y="0"/>
                    </a:moveTo>
                    <a:cubicBezTo>
                      <a:pt x="10" y="2"/>
                      <a:pt x="7" y="4"/>
                      <a:pt x="4" y="4"/>
                    </a:cubicBezTo>
                    <a:cubicBezTo>
                      <a:pt x="3" y="4"/>
                      <a:pt x="3" y="4"/>
                      <a:pt x="3" y="4"/>
                    </a:cubicBezTo>
                    <a:cubicBezTo>
                      <a:pt x="3" y="4"/>
                      <a:pt x="3" y="4"/>
                      <a:pt x="3" y="4"/>
                    </a:cubicBezTo>
                    <a:cubicBezTo>
                      <a:pt x="0" y="5"/>
                      <a:pt x="1" y="7"/>
                      <a:pt x="2" y="8"/>
                    </a:cubicBezTo>
                    <a:cubicBezTo>
                      <a:pt x="3" y="8"/>
                      <a:pt x="3" y="8"/>
                      <a:pt x="3" y="8"/>
                    </a:cubicBezTo>
                    <a:cubicBezTo>
                      <a:pt x="5" y="8"/>
                      <a:pt x="11" y="5"/>
                      <a:pt x="12" y="2"/>
                    </a:cubicBezTo>
                    <a:cubicBezTo>
                      <a:pt x="12" y="1"/>
                      <a:pt x="13" y="0"/>
                      <a:pt x="13" y="0"/>
                    </a:cubicBezTo>
                    <a:close/>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7" name="Freeform 797"/>
              <p:cNvSpPr>
                <a:spLocks/>
              </p:cNvSpPr>
              <p:nvPr/>
            </p:nvSpPr>
            <p:spPr bwMode="auto">
              <a:xfrm>
                <a:off x="3086" y="1359"/>
                <a:ext cx="25" cy="17"/>
              </a:xfrm>
              <a:custGeom>
                <a:avLst/>
                <a:gdLst>
                  <a:gd name="T0" fmla="*/ 0 w 12"/>
                  <a:gd name="T1" fmla="*/ 0 h 8"/>
                  <a:gd name="T2" fmla="*/ 7 w 12"/>
                  <a:gd name="T3" fmla="*/ 8 h 8"/>
                  <a:gd name="T4" fmla="*/ 8 w 12"/>
                  <a:gd name="T5" fmla="*/ 8 h 8"/>
                  <a:gd name="T6" fmla="*/ 7 w 12"/>
                  <a:gd name="T7" fmla="*/ 4 h 8"/>
                  <a:gd name="T8" fmla="*/ 1 w 12"/>
                  <a:gd name="T9" fmla="*/ 1 h 8"/>
                  <a:gd name="T10" fmla="*/ 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0" y="0"/>
                    </a:moveTo>
                    <a:cubicBezTo>
                      <a:pt x="0" y="2"/>
                      <a:pt x="4" y="7"/>
                      <a:pt x="7" y="8"/>
                    </a:cubicBezTo>
                    <a:cubicBezTo>
                      <a:pt x="8" y="8"/>
                      <a:pt x="8" y="8"/>
                      <a:pt x="8" y="8"/>
                    </a:cubicBezTo>
                    <a:cubicBezTo>
                      <a:pt x="11" y="8"/>
                      <a:pt x="12" y="5"/>
                      <a:pt x="7" y="4"/>
                    </a:cubicBezTo>
                    <a:cubicBezTo>
                      <a:pt x="3" y="4"/>
                      <a:pt x="1" y="2"/>
                      <a:pt x="1" y="1"/>
                    </a:cubicBezTo>
                    <a:lnTo>
                      <a:pt x="0" y="0"/>
                    </a:lnTo>
                    <a:close/>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8" name="Freeform 798"/>
              <p:cNvSpPr>
                <a:spLocks/>
              </p:cNvSpPr>
              <p:nvPr/>
            </p:nvSpPr>
            <p:spPr bwMode="auto">
              <a:xfrm>
                <a:off x="3062" y="1314"/>
                <a:ext cx="11" cy="47"/>
              </a:xfrm>
              <a:custGeom>
                <a:avLst/>
                <a:gdLst>
                  <a:gd name="T0" fmla="*/ 2 w 5"/>
                  <a:gd name="T1" fmla="*/ 3 h 22"/>
                  <a:gd name="T2" fmla="*/ 1 w 5"/>
                  <a:gd name="T3" fmla="*/ 17 h 22"/>
                  <a:gd name="T4" fmla="*/ 3 w 5"/>
                  <a:gd name="T5" fmla="*/ 21 h 22"/>
                  <a:gd name="T6" fmla="*/ 4 w 5"/>
                  <a:gd name="T7" fmla="*/ 18 h 22"/>
                  <a:gd name="T8" fmla="*/ 5 w 5"/>
                  <a:gd name="T9" fmla="*/ 9 h 22"/>
                  <a:gd name="T10" fmla="*/ 2 w 5"/>
                  <a:gd name="T11" fmla="*/ 3 h 22"/>
                </a:gdLst>
                <a:ahLst/>
                <a:cxnLst>
                  <a:cxn ang="0">
                    <a:pos x="T0" y="T1"/>
                  </a:cxn>
                  <a:cxn ang="0">
                    <a:pos x="T2" y="T3"/>
                  </a:cxn>
                  <a:cxn ang="0">
                    <a:pos x="T4" y="T5"/>
                  </a:cxn>
                  <a:cxn ang="0">
                    <a:pos x="T6" y="T7"/>
                  </a:cxn>
                  <a:cxn ang="0">
                    <a:pos x="T8" y="T9"/>
                  </a:cxn>
                  <a:cxn ang="0">
                    <a:pos x="T10" y="T11"/>
                  </a:cxn>
                </a:cxnLst>
                <a:rect l="0" t="0" r="r" b="b"/>
                <a:pathLst>
                  <a:path w="5" h="22">
                    <a:moveTo>
                      <a:pt x="2" y="3"/>
                    </a:moveTo>
                    <a:cubicBezTo>
                      <a:pt x="2" y="3"/>
                      <a:pt x="2" y="15"/>
                      <a:pt x="1" y="17"/>
                    </a:cubicBezTo>
                    <a:cubicBezTo>
                      <a:pt x="0" y="20"/>
                      <a:pt x="2" y="22"/>
                      <a:pt x="3" y="21"/>
                    </a:cubicBezTo>
                    <a:cubicBezTo>
                      <a:pt x="4" y="20"/>
                      <a:pt x="3" y="19"/>
                      <a:pt x="4" y="18"/>
                    </a:cubicBezTo>
                    <a:cubicBezTo>
                      <a:pt x="5" y="16"/>
                      <a:pt x="5" y="12"/>
                      <a:pt x="5" y="9"/>
                    </a:cubicBezTo>
                    <a:cubicBezTo>
                      <a:pt x="5" y="5"/>
                      <a:pt x="3" y="0"/>
                      <a:pt x="2"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9" name="Freeform 799"/>
              <p:cNvSpPr>
                <a:spLocks/>
              </p:cNvSpPr>
              <p:nvPr/>
            </p:nvSpPr>
            <p:spPr bwMode="auto">
              <a:xfrm>
                <a:off x="3073" y="1331"/>
                <a:ext cx="51" cy="39"/>
              </a:xfrm>
              <a:custGeom>
                <a:avLst/>
                <a:gdLst>
                  <a:gd name="T0" fmla="*/ 5 w 24"/>
                  <a:gd name="T1" fmla="*/ 3 h 18"/>
                  <a:gd name="T2" fmla="*/ 17 w 24"/>
                  <a:gd name="T3" fmla="*/ 2 h 18"/>
                  <a:gd name="T4" fmla="*/ 16 w 24"/>
                  <a:gd name="T5" fmla="*/ 17 h 18"/>
                  <a:gd name="T6" fmla="*/ 4 w 24"/>
                  <a:gd name="T7" fmla="*/ 4 h 18"/>
                  <a:gd name="T8" fmla="*/ 5 w 24"/>
                  <a:gd name="T9" fmla="*/ 3 h 18"/>
                </a:gdLst>
                <a:ahLst/>
                <a:cxnLst>
                  <a:cxn ang="0">
                    <a:pos x="T0" y="T1"/>
                  </a:cxn>
                  <a:cxn ang="0">
                    <a:pos x="T2" y="T3"/>
                  </a:cxn>
                  <a:cxn ang="0">
                    <a:pos x="T4" y="T5"/>
                  </a:cxn>
                  <a:cxn ang="0">
                    <a:pos x="T6" y="T7"/>
                  </a:cxn>
                  <a:cxn ang="0">
                    <a:pos x="T8" y="T9"/>
                  </a:cxn>
                </a:cxnLst>
                <a:rect l="0" t="0" r="r" b="b"/>
                <a:pathLst>
                  <a:path w="24" h="18">
                    <a:moveTo>
                      <a:pt x="5" y="3"/>
                    </a:moveTo>
                    <a:cubicBezTo>
                      <a:pt x="8" y="0"/>
                      <a:pt x="14" y="0"/>
                      <a:pt x="17" y="2"/>
                    </a:cubicBezTo>
                    <a:cubicBezTo>
                      <a:pt x="24" y="5"/>
                      <a:pt x="23" y="16"/>
                      <a:pt x="16" y="17"/>
                    </a:cubicBezTo>
                    <a:cubicBezTo>
                      <a:pt x="9" y="18"/>
                      <a:pt x="0" y="11"/>
                      <a:pt x="4" y="4"/>
                    </a:cubicBezTo>
                    <a:lnTo>
                      <a:pt x="5" y="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0" name="Freeform 800"/>
              <p:cNvSpPr>
                <a:spLocks noEditPoints="1"/>
              </p:cNvSpPr>
              <p:nvPr/>
            </p:nvSpPr>
            <p:spPr bwMode="auto">
              <a:xfrm>
                <a:off x="3075" y="1334"/>
                <a:ext cx="49" cy="34"/>
              </a:xfrm>
              <a:custGeom>
                <a:avLst/>
                <a:gdLst>
                  <a:gd name="T0" fmla="*/ 10 w 23"/>
                  <a:gd name="T1" fmla="*/ 0 h 16"/>
                  <a:gd name="T2" fmla="*/ 10 w 23"/>
                  <a:gd name="T3" fmla="*/ 0 h 16"/>
                  <a:gd name="T4" fmla="*/ 10 w 23"/>
                  <a:gd name="T5" fmla="*/ 0 h 16"/>
                  <a:gd name="T6" fmla="*/ 16 w 23"/>
                  <a:gd name="T7" fmla="*/ 1 h 16"/>
                  <a:gd name="T8" fmla="*/ 16 w 23"/>
                  <a:gd name="T9" fmla="*/ 1 h 16"/>
                  <a:gd name="T10" fmla="*/ 20 w 23"/>
                  <a:gd name="T11" fmla="*/ 8 h 16"/>
                  <a:gd name="T12" fmla="*/ 14 w 23"/>
                  <a:gd name="T13" fmla="*/ 15 h 16"/>
                  <a:gd name="T14" fmla="*/ 13 w 23"/>
                  <a:gd name="T15" fmla="*/ 15 h 16"/>
                  <a:gd name="T16" fmla="*/ 3 w 23"/>
                  <a:gd name="T17" fmla="*/ 8 h 16"/>
                  <a:gd name="T18" fmla="*/ 3 w 23"/>
                  <a:gd name="T19" fmla="*/ 8 h 16"/>
                  <a:gd name="T20" fmla="*/ 4 w 23"/>
                  <a:gd name="T21" fmla="*/ 3 h 16"/>
                  <a:gd name="T22" fmla="*/ 5 w 23"/>
                  <a:gd name="T23" fmla="*/ 2 h 16"/>
                  <a:gd name="T24" fmla="*/ 10 w 23"/>
                  <a:gd name="T25" fmla="*/ 0 h 16"/>
                  <a:gd name="T26" fmla="*/ 10 w 23"/>
                  <a:gd name="T27" fmla="*/ 0 h 16"/>
                  <a:gd name="T28" fmla="*/ 10 w 23"/>
                  <a:gd name="T29" fmla="*/ 0 h 16"/>
                  <a:gd name="T30" fmla="*/ 10 w 23"/>
                  <a:gd name="T31" fmla="*/ 0 h 16"/>
                  <a:gd name="T32" fmla="*/ 4 w 23"/>
                  <a:gd name="T33" fmla="*/ 2 h 16"/>
                  <a:gd name="T34" fmla="*/ 3 w 23"/>
                  <a:gd name="T35" fmla="*/ 3 h 16"/>
                  <a:gd name="T36" fmla="*/ 14 w 23"/>
                  <a:gd name="T37" fmla="*/ 16 h 16"/>
                  <a:gd name="T38" fmla="*/ 15 w 23"/>
                  <a:gd name="T39" fmla="*/ 16 h 16"/>
                  <a:gd name="T40" fmla="*/ 16 w 23"/>
                  <a:gd name="T41" fmla="*/ 1 h 16"/>
                  <a:gd name="T42" fmla="*/ 10 w 2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6">
                    <a:moveTo>
                      <a:pt x="10" y="0"/>
                    </a:moveTo>
                    <a:cubicBezTo>
                      <a:pt x="10" y="0"/>
                      <a:pt x="10" y="0"/>
                      <a:pt x="10" y="0"/>
                    </a:cubicBezTo>
                    <a:cubicBezTo>
                      <a:pt x="10" y="0"/>
                      <a:pt x="10" y="0"/>
                      <a:pt x="10" y="0"/>
                    </a:cubicBezTo>
                    <a:cubicBezTo>
                      <a:pt x="12" y="0"/>
                      <a:pt x="14" y="1"/>
                      <a:pt x="16" y="1"/>
                    </a:cubicBezTo>
                    <a:cubicBezTo>
                      <a:pt x="16" y="1"/>
                      <a:pt x="16" y="1"/>
                      <a:pt x="16" y="1"/>
                    </a:cubicBezTo>
                    <a:cubicBezTo>
                      <a:pt x="19" y="3"/>
                      <a:pt x="20" y="5"/>
                      <a:pt x="20" y="8"/>
                    </a:cubicBezTo>
                    <a:cubicBezTo>
                      <a:pt x="20" y="12"/>
                      <a:pt x="18" y="15"/>
                      <a:pt x="14" y="15"/>
                    </a:cubicBezTo>
                    <a:cubicBezTo>
                      <a:pt x="13" y="15"/>
                      <a:pt x="13" y="15"/>
                      <a:pt x="13" y="15"/>
                    </a:cubicBezTo>
                    <a:cubicBezTo>
                      <a:pt x="9" y="15"/>
                      <a:pt x="4" y="12"/>
                      <a:pt x="3" y="8"/>
                    </a:cubicBezTo>
                    <a:cubicBezTo>
                      <a:pt x="3" y="8"/>
                      <a:pt x="3" y="8"/>
                      <a:pt x="3" y="8"/>
                    </a:cubicBezTo>
                    <a:cubicBezTo>
                      <a:pt x="3" y="6"/>
                      <a:pt x="3" y="5"/>
                      <a:pt x="4" y="3"/>
                    </a:cubicBezTo>
                    <a:cubicBezTo>
                      <a:pt x="5" y="2"/>
                      <a:pt x="5" y="2"/>
                      <a:pt x="5" y="2"/>
                    </a:cubicBezTo>
                    <a:cubicBezTo>
                      <a:pt x="6" y="1"/>
                      <a:pt x="8" y="0"/>
                      <a:pt x="10" y="0"/>
                    </a:cubicBezTo>
                    <a:cubicBezTo>
                      <a:pt x="10" y="0"/>
                      <a:pt x="10" y="0"/>
                      <a:pt x="10" y="0"/>
                    </a:cubicBezTo>
                    <a:cubicBezTo>
                      <a:pt x="10" y="0"/>
                      <a:pt x="10" y="0"/>
                      <a:pt x="10" y="0"/>
                    </a:cubicBezTo>
                    <a:close/>
                    <a:moveTo>
                      <a:pt x="10" y="0"/>
                    </a:moveTo>
                    <a:cubicBezTo>
                      <a:pt x="8" y="0"/>
                      <a:pt x="6" y="0"/>
                      <a:pt x="4" y="2"/>
                    </a:cubicBezTo>
                    <a:cubicBezTo>
                      <a:pt x="3" y="3"/>
                      <a:pt x="3" y="3"/>
                      <a:pt x="3" y="3"/>
                    </a:cubicBezTo>
                    <a:cubicBezTo>
                      <a:pt x="0" y="9"/>
                      <a:pt x="7" y="16"/>
                      <a:pt x="14" y="16"/>
                    </a:cubicBezTo>
                    <a:cubicBezTo>
                      <a:pt x="15" y="16"/>
                      <a:pt x="15" y="16"/>
                      <a:pt x="15" y="16"/>
                    </a:cubicBezTo>
                    <a:cubicBezTo>
                      <a:pt x="22" y="15"/>
                      <a:pt x="23" y="4"/>
                      <a:pt x="16" y="1"/>
                    </a:cubicBezTo>
                    <a:cubicBezTo>
                      <a:pt x="15" y="0"/>
                      <a:pt x="12" y="0"/>
                      <a:pt x="10" y="0"/>
                    </a:cubicBezTo>
                    <a:close/>
                  </a:path>
                </a:pathLst>
              </a:custGeom>
              <a:solidFill>
                <a:srgbClr val="7C7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1" name="Freeform 801"/>
              <p:cNvSpPr>
                <a:spLocks/>
              </p:cNvSpPr>
              <p:nvPr/>
            </p:nvSpPr>
            <p:spPr bwMode="auto">
              <a:xfrm>
                <a:off x="3075" y="1334"/>
                <a:ext cx="47" cy="34"/>
              </a:xfrm>
              <a:custGeom>
                <a:avLst/>
                <a:gdLst>
                  <a:gd name="T0" fmla="*/ 5 w 22"/>
                  <a:gd name="T1" fmla="*/ 2 h 16"/>
                  <a:gd name="T2" fmla="*/ 16 w 22"/>
                  <a:gd name="T3" fmla="*/ 1 h 16"/>
                  <a:gd name="T4" fmla="*/ 14 w 22"/>
                  <a:gd name="T5" fmla="*/ 15 h 16"/>
                  <a:gd name="T6" fmla="*/ 4 w 22"/>
                  <a:gd name="T7" fmla="*/ 3 h 16"/>
                  <a:gd name="T8" fmla="*/ 5 w 22"/>
                  <a:gd name="T9" fmla="*/ 2 h 16"/>
                </a:gdLst>
                <a:ahLst/>
                <a:cxnLst>
                  <a:cxn ang="0">
                    <a:pos x="T0" y="T1"/>
                  </a:cxn>
                  <a:cxn ang="0">
                    <a:pos x="T2" y="T3"/>
                  </a:cxn>
                  <a:cxn ang="0">
                    <a:pos x="T4" y="T5"/>
                  </a:cxn>
                  <a:cxn ang="0">
                    <a:pos x="T6" y="T7"/>
                  </a:cxn>
                  <a:cxn ang="0">
                    <a:pos x="T8" y="T9"/>
                  </a:cxn>
                </a:cxnLst>
                <a:rect l="0" t="0" r="r" b="b"/>
                <a:pathLst>
                  <a:path w="22" h="16">
                    <a:moveTo>
                      <a:pt x="5" y="2"/>
                    </a:moveTo>
                    <a:cubicBezTo>
                      <a:pt x="7" y="0"/>
                      <a:pt x="13" y="0"/>
                      <a:pt x="16" y="1"/>
                    </a:cubicBezTo>
                    <a:cubicBezTo>
                      <a:pt x="22" y="4"/>
                      <a:pt x="21" y="15"/>
                      <a:pt x="14" y="15"/>
                    </a:cubicBezTo>
                    <a:cubicBezTo>
                      <a:pt x="8" y="16"/>
                      <a:pt x="0" y="9"/>
                      <a:pt x="4" y="3"/>
                    </a:cubicBezTo>
                    <a:lnTo>
                      <a:pt x="5" y="2"/>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2" name="Freeform 802"/>
              <p:cNvSpPr>
                <a:spLocks noEditPoints="1"/>
              </p:cNvSpPr>
              <p:nvPr/>
            </p:nvSpPr>
            <p:spPr bwMode="auto">
              <a:xfrm>
                <a:off x="3096" y="1334"/>
                <a:ext cx="13" cy="32"/>
              </a:xfrm>
              <a:custGeom>
                <a:avLst/>
                <a:gdLst>
                  <a:gd name="T0" fmla="*/ 7 w 13"/>
                  <a:gd name="T1" fmla="*/ 32 h 32"/>
                  <a:gd name="T2" fmla="*/ 7 w 13"/>
                  <a:gd name="T3" fmla="*/ 32 h 32"/>
                  <a:gd name="T4" fmla="*/ 9 w 13"/>
                  <a:gd name="T5" fmla="*/ 32 h 32"/>
                  <a:gd name="T6" fmla="*/ 7 w 13"/>
                  <a:gd name="T7" fmla="*/ 32 h 32"/>
                  <a:gd name="T8" fmla="*/ 9 w 13"/>
                  <a:gd name="T9" fmla="*/ 32 h 32"/>
                  <a:gd name="T10" fmla="*/ 13 w 13"/>
                  <a:gd name="T11" fmla="*/ 2 h 32"/>
                  <a:gd name="T12" fmla="*/ 13 w 13"/>
                  <a:gd name="T13" fmla="*/ 2 h 32"/>
                  <a:gd name="T14" fmla="*/ 0 w 13"/>
                  <a:gd name="T15" fmla="*/ 0 h 32"/>
                  <a:gd name="T16" fmla="*/ 0 w 13"/>
                  <a:gd name="T17" fmla="*/ 0 h 32"/>
                  <a:gd name="T18" fmla="*/ 0 w 13"/>
                  <a:gd name="T19" fmla="*/ 0 h 32"/>
                  <a:gd name="T20" fmla="*/ 0 w 13"/>
                  <a:gd name="T21" fmla="*/ 0 h 32"/>
                  <a:gd name="T22" fmla="*/ 0 w 13"/>
                  <a:gd name="T23" fmla="*/ 0 h 32"/>
                  <a:gd name="T24" fmla="*/ 0 w 13"/>
                  <a:gd name="T25" fmla="*/ 0 h 32"/>
                  <a:gd name="T26" fmla="*/ 0 w 13"/>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32">
                    <a:moveTo>
                      <a:pt x="7" y="32"/>
                    </a:moveTo>
                    <a:lnTo>
                      <a:pt x="7" y="32"/>
                    </a:lnTo>
                    <a:close/>
                    <a:moveTo>
                      <a:pt x="9" y="32"/>
                    </a:moveTo>
                    <a:lnTo>
                      <a:pt x="7" y="32"/>
                    </a:lnTo>
                    <a:lnTo>
                      <a:pt x="9" y="32"/>
                    </a:lnTo>
                    <a:close/>
                    <a:moveTo>
                      <a:pt x="13" y="2"/>
                    </a:moveTo>
                    <a:lnTo>
                      <a:pt x="13" y="2"/>
                    </a:lnTo>
                    <a:close/>
                    <a:moveTo>
                      <a:pt x="0" y="0"/>
                    </a:moveTo>
                    <a:lnTo>
                      <a:pt x="0" y="0"/>
                    </a:lnTo>
                    <a:lnTo>
                      <a:pt x="0" y="0"/>
                    </a:lnTo>
                    <a:close/>
                    <a:moveTo>
                      <a:pt x="0" y="0"/>
                    </a:moveTo>
                    <a:lnTo>
                      <a:pt x="0" y="0"/>
                    </a:lnTo>
                    <a:lnTo>
                      <a:pt x="0" y="0"/>
                    </a:lnTo>
                    <a:lnTo>
                      <a:pt x="0" y="0"/>
                    </a:lnTo>
                    <a:close/>
                  </a:path>
                </a:pathLst>
              </a:custGeom>
              <a:solidFill>
                <a:srgbClr val="5C5D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3" name="Freeform 803"/>
              <p:cNvSpPr>
                <a:spLocks noEditPoints="1"/>
              </p:cNvSpPr>
              <p:nvPr/>
            </p:nvSpPr>
            <p:spPr bwMode="auto">
              <a:xfrm>
                <a:off x="3096" y="1334"/>
                <a:ext cx="13" cy="32"/>
              </a:xfrm>
              <a:custGeom>
                <a:avLst/>
                <a:gdLst>
                  <a:gd name="T0" fmla="*/ 7 w 13"/>
                  <a:gd name="T1" fmla="*/ 32 h 32"/>
                  <a:gd name="T2" fmla="*/ 7 w 13"/>
                  <a:gd name="T3" fmla="*/ 32 h 32"/>
                  <a:gd name="T4" fmla="*/ 9 w 13"/>
                  <a:gd name="T5" fmla="*/ 32 h 32"/>
                  <a:gd name="T6" fmla="*/ 7 w 13"/>
                  <a:gd name="T7" fmla="*/ 32 h 32"/>
                  <a:gd name="T8" fmla="*/ 9 w 13"/>
                  <a:gd name="T9" fmla="*/ 32 h 32"/>
                  <a:gd name="T10" fmla="*/ 13 w 13"/>
                  <a:gd name="T11" fmla="*/ 2 h 32"/>
                  <a:gd name="T12" fmla="*/ 13 w 13"/>
                  <a:gd name="T13" fmla="*/ 2 h 32"/>
                  <a:gd name="T14" fmla="*/ 0 w 13"/>
                  <a:gd name="T15" fmla="*/ 0 h 32"/>
                  <a:gd name="T16" fmla="*/ 0 w 13"/>
                  <a:gd name="T17" fmla="*/ 0 h 32"/>
                  <a:gd name="T18" fmla="*/ 0 w 13"/>
                  <a:gd name="T19" fmla="*/ 0 h 32"/>
                  <a:gd name="T20" fmla="*/ 0 w 13"/>
                  <a:gd name="T21" fmla="*/ 0 h 32"/>
                  <a:gd name="T22" fmla="*/ 0 w 13"/>
                  <a:gd name="T23" fmla="*/ 0 h 32"/>
                  <a:gd name="T24" fmla="*/ 0 w 13"/>
                  <a:gd name="T25" fmla="*/ 0 h 32"/>
                  <a:gd name="T26" fmla="*/ 0 w 13"/>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32">
                    <a:moveTo>
                      <a:pt x="7" y="32"/>
                    </a:moveTo>
                    <a:lnTo>
                      <a:pt x="7" y="32"/>
                    </a:lnTo>
                    <a:moveTo>
                      <a:pt x="9" y="32"/>
                    </a:moveTo>
                    <a:lnTo>
                      <a:pt x="7" y="32"/>
                    </a:lnTo>
                    <a:lnTo>
                      <a:pt x="9" y="32"/>
                    </a:lnTo>
                    <a:moveTo>
                      <a:pt x="13" y="2"/>
                    </a:moveTo>
                    <a:lnTo>
                      <a:pt x="13" y="2"/>
                    </a:lnTo>
                    <a:moveTo>
                      <a:pt x="0" y="0"/>
                    </a:moveTo>
                    <a:lnTo>
                      <a:pt x="0" y="0"/>
                    </a:lnTo>
                    <a:lnTo>
                      <a:pt x="0"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4" name="Freeform 804"/>
              <p:cNvSpPr>
                <a:spLocks noEditPoints="1"/>
              </p:cNvSpPr>
              <p:nvPr/>
            </p:nvSpPr>
            <p:spPr bwMode="auto">
              <a:xfrm>
                <a:off x="3081" y="1334"/>
                <a:ext cx="39" cy="32"/>
              </a:xfrm>
              <a:custGeom>
                <a:avLst/>
                <a:gdLst>
                  <a:gd name="T0" fmla="*/ 10 w 18"/>
                  <a:gd name="T1" fmla="*/ 14 h 15"/>
                  <a:gd name="T2" fmla="*/ 7 w 18"/>
                  <a:gd name="T3" fmla="*/ 14 h 15"/>
                  <a:gd name="T4" fmla="*/ 2 w 18"/>
                  <a:gd name="T5" fmla="*/ 8 h 15"/>
                  <a:gd name="T6" fmla="*/ 7 w 18"/>
                  <a:gd name="T7" fmla="*/ 4 h 15"/>
                  <a:gd name="T8" fmla="*/ 9 w 18"/>
                  <a:gd name="T9" fmla="*/ 4 h 15"/>
                  <a:gd name="T10" fmla="*/ 14 w 18"/>
                  <a:gd name="T11" fmla="*/ 6 h 15"/>
                  <a:gd name="T12" fmla="*/ 16 w 18"/>
                  <a:gd name="T13" fmla="*/ 10 h 15"/>
                  <a:gd name="T14" fmla="*/ 10 w 18"/>
                  <a:gd name="T15" fmla="*/ 14 h 15"/>
                  <a:gd name="T16" fmla="*/ 7 w 18"/>
                  <a:gd name="T17" fmla="*/ 0 h 15"/>
                  <a:gd name="T18" fmla="*/ 7 w 18"/>
                  <a:gd name="T19" fmla="*/ 0 h 15"/>
                  <a:gd name="T20" fmla="*/ 7 w 18"/>
                  <a:gd name="T21" fmla="*/ 0 h 15"/>
                  <a:gd name="T22" fmla="*/ 13 w 18"/>
                  <a:gd name="T23" fmla="*/ 1 h 15"/>
                  <a:gd name="T24" fmla="*/ 16 w 18"/>
                  <a:gd name="T25" fmla="*/ 13 h 15"/>
                  <a:gd name="T26" fmla="*/ 12 w 18"/>
                  <a:gd name="T27" fmla="*/ 3 h 15"/>
                  <a:gd name="T28" fmla="*/ 7 w 18"/>
                  <a:gd name="T29" fmla="*/ 2 h 15"/>
                  <a:gd name="T30" fmla="*/ 2 w 18"/>
                  <a:gd name="T31" fmla="*/ 3 h 15"/>
                  <a:gd name="T32" fmla="*/ 1 w 18"/>
                  <a:gd name="T33" fmla="*/ 4 h 15"/>
                  <a:gd name="T34" fmla="*/ 0 w 18"/>
                  <a:gd name="T35" fmla="*/ 8 h 15"/>
                  <a:gd name="T36" fmla="*/ 10 w 18"/>
                  <a:gd name="T37" fmla="*/ 15 h 15"/>
                  <a:gd name="T38" fmla="*/ 11 w 18"/>
                  <a:gd name="T39" fmla="*/ 15 h 15"/>
                  <a:gd name="T40" fmla="*/ 17 w 18"/>
                  <a:gd name="T41" fmla="*/ 8 h 15"/>
                  <a:gd name="T42" fmla="*/ 13 w 18"/>
                  <a:gd name="T43" fmla="*/ 1 h 15"/>
                  <a:gd name="T44" fmla="*/ 13 w 18"/>
                  <a:gd name="T45" fmla="*/ 1 h 15"/>
                  <a:gd name="T46" fmla="*/ 7 w 18"/>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5">
                    <a:moveTo>
                      <a:pt x="10" y="14"/>
                    </a:moveTo>
                    <a:cubicBezTo>
                      <a:pt x="9" y="14"/>
                      <a:pt x="8" y="14"/>
                      <a:pt x="7" y="14"/>
                    </a:cubicBezTo>
                    <a:cubicBezTo>
                      <a:pt x="3" y="13"/>
                      <a:pt x="1" y="10"/>
                      <a:pt x="2" y="8"/>
                    </a:cubicBezTo>
                    <a:cubicBezTo>
                      <a:pt x="2" y="8"/>
                      <a:pt x="2" y="4"/>
                      <a:pt x="7" y="4"/>
                    </a:cubicBezTo>
                    <a:cubicBezTo>
                      <a:pt x="8" y="4"/>
                      <a:pt x="8" y="4"/>
                      <a:pt x="9" y="4"/>
                    </a:cubicBezTo>
                    <a:cubicBezTo>
                      <a:pt x="12" y="4"/>
                      <a:pt x="12" y="5"/>
                      <a:pt x="14" y="6"/>
                    </a:cubicBezTo>
                    <a:cubicBezTo>
                      <a:pt x="16" y="7"/>
                      <a:pt x="16" y="8"/>
                      <a:pt x="16" y="10"/>
                    </a:cubicBezTo>
                    <a:cubicBezTo>
                      <a:pt x="16" y="13"/>
                      <a:pt x="13" y="14"/>
                      <a:pt x="10" y="14"/>
                    </a:cubicBezTo>
                    <a:close/>
                    <a:moveTo>
                      <a:pt x="7" y="0"/>
                    </a:moveTo>
                    <a:cubicBezTo>
                      <a:pt x="7" y="0"/>
                      <a:pt x="7" y="0"/>
                      <a:pt x="7" y="0"/>
                    </a:cubicBezTo>
                    <a:cubicBezTo>
                      <a:pt x="7" y="0"/>
                      <a:pt x="7" y="0"/>
                      <a:pt x="7" y="0"/>
                    </a:cubicBezTo>
                    <a:cubicBezTo>
                      <a:pt x="9" y="0"/>
                      <a:pt x="11" y="1"/>
                      <a:pt x="13" y="1"/>
                    </a:cubicBezTo>
                    <a:cubicBezTo>
                      <a:pt x="17" y="3"/>
                      <a:pt x="18" y="9"/>
                      <a:pt x="16" y="13"/>
                    </a:cubicBezTo>
                    <a:cubicBezTo>
                      <a:pt x="17" y="9"/>
                      <a:pt x="16" y="4"/>
                      <a:pt x="12" y="3"/>
                    </a:cubicBezTo>
                    <a:cubicBezTo>
                      <a:pt x="11" y="2"/>
                      <a:pt x="9" y="2"/>
                      <a:pt x="7" y="2"/>
                    </a:cubicBezTo>
                    <a:cubicBezTo>
                      <a:pt x="5" y="2"/>
                      <a:pt x="3" y="2"/>
                      <a:pt x="2" y="3"/>
                    </a:cubicBezTo>
                    <a:cubicBezTo>
                      <a:pt x="1" y="4"/>
                      <a:pt x="1" y="4"/>
                      <a:pt x="1" y="4"/>
                    </a:cubicBezTo>
                    <a:cubicBezTo>
                      <a:pt x="0" y="5"/>
                      <a:pt x="0" y="7"/>
                      <a:pt x="0" y="8"/>
                    </a:cubicBezTo>
                    <a:cubicBezTo>
                      <a:pt x="1" y="12"/>
                      <a:pt x="6" y="15"/>
                      <a:pt x="10" y="15"/>
                    </a:cubicBezTo>
                    <a:cubicBezTo>
                      <a:pt x="11" y="15"/>
                      <a:pt x="11" y="15"/>
                      <a:pt x="11" y="15"/>
                    </a:cubicBezTo>
                    <a:cubicBezTo>
                      <a:pt x="15" y="15"/>
                      <a:pt x="17" y="12"/>
                      <a:pt x="17" y="8"/>
                    </a:cubicBezTo>
                    <a:cubicBezTo>
                      <a:pt x="17" y="5"/>
                      <a:pt x="16" y="3"/>
                      <a:pt x="13" y="1"/>
                    </a:cubicBezTo>
                    <a:cubicBezTo>
                      <a:pt x="13" y="1"/>
                      <a:pt x="13" y="1"/>
                      <a:pt x="13" y="1"/>
                    </a:cubicBezTo>
                    <a:cubicBezTo>
                      <a:pt x="11" y="1"/>
                      <a:pt x="9" y="0"/>
                      <a:pt x="7" y="0"/>
                    </a:cubicBezTo>
                    <a:close/>
                  </a:path>
                </a:pathLst>
              </a:custGeom>
              <a:solidFill>
                <a:srgbClr val="6B6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5" name="Freeform 805"/>
              <p:cNvSpPr>
                <a:spLocks/>
              </p:cNvSpPr>
              <p:nvPr/>
            </p:nvSpPr>
            <p:spPr bwMode="auto">
              <a:xfrm>
                <a:off x="3081" y="1334"/>
                <a:ext cx="15" cy="17"/>
              </a:xfrm>
              <a:custGeom>
                <a:avLst/>
                <a:gdLst>
                  <a:gd name="T0" fmla="*/ 7 w 7"/>
                  <a:gd name="T1" fmla="*/ 0 h 8"/>
                  <a:gd name="T2" fmla="*/ 2 w 7"/>
                  <a:gd name="T3" fmla="*/ 2 h 8"/>
                  <a:gd name="T4" fmla="*/ 1 w 7"/>
                  <a:gd name="T5" fmla="*/ 3 h 8"/>
                  <a:gd name="T6" fmla="*/ 0 w 7"/>
                  <a:gd name="T7" fmla="*/ 8 h 8"/>
                  <a:gd name="T8" fmla="*/ 0 w 7"/>
                  <a:gd name="T9" fmla="*/ 8 h 8"/>
                  <a:gd name="T10" fmla="*/ 1 w 7"/>
                  <a:gd name="T11" fmla="*/ 3 h 8"/>
                  <a:gd name="T12" fmla="*/ 1 w 7"/>
                  <a:gd name="T13" fmla="*/ 3 h 8"/>
                  <a:gd name="T14" fmla="*/ 1 w 7"/>
                  <a:gd name="T15" fmla="*/ 3 h 8"/>
                  <a:gd name="T16" fmla="*/ 1 w 7"/>
                  <a:gd name="T17" fmla="*/ 3 h 8"/>
                  <a:gd name="T18" fmla="*/ 1 w 7"/>
                  <a:gd name="T19" fmla="*/ 3 h 8"/>
                  <a:gd name="T20" fmla="*/ 1 w 7"/>
                  <a:gd name="T21" fmla="*/ 3 h 8"/>
                  <a:gd name="T22" fmla="*/ 1 w 7"/>
                  <a:gd name="T23" fmla="*/ 3 h 8"/>
                  <a:gd name="T24" fmla="*/ 1 w 7"/>
                  <a:gd name="T25" fmla="*/ 3 h 8"/>
                  <a:gd name="T26" fmla="*/ 1 w 7"/>
                  <a:gd name="T27" fmla="*/ 3 h 8"/>
                  <a:gd name="T28" fmla="*/ 2 w 7"/>
                  <a:gd name="T29" fmla="*/ 2 h 8"/>
                  <a:gd name="T30" fmla="*/ 2 w 7"/>
                  <a:gd name="T31" fmla="*/ 2 h 8"/>
                  <a:gd name="T32" fmla="*/ 2 w 7"/>
                  <a:gd name="T33" fmla="*/ 2 h 8"/>
                  <a:gd name="T34" fmla="*/ 7 w 7"/>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7" y="0"/>
                    </a:moveTo>
                    <a:cubicBezTo>
                      <a:pt x="5" y="0"/>
                      <a:pt x="3" y="1"/>
                      <a:pt x="2" y="2"/>
                    </a:cubicBezTo>
                    <a:cubicBezTo>
                      <a:pt x="1" y="3"/>
                      <a:pt x="1" y="3"/>
                      <a:pt x="1" y="3"/>
                    </a:cubicBezTo>
                    <a:cubicBezTo>
                      <a:pt x="0" y="5"/>
                      <a:pt x="0" y="6"/>
                      <a:pt x="0" y="8"/>
                    </a:cubicBezTo>
                    <a:cubicBezTo>
                      <a:pt x="0" y="8"/>
                      <a:pt x="0" y="8"/>
                      <a:pt x="0" y="8"/>
                    </a:cubicBezTo>
                    <a:cubicBezTo>
                      <a:pt x="0" y="6"/>
                      <a:pt x="0" y="5"/>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2"/>
                      <a:pt x="2" y="2"/>
                      <a:pt x="2" y="2"/>
                    </a:cubicBezTo>
                    <a:cubicBezTo>
                      <a:pt x="2" y="2"/>
                      <a:pt x="2" y="2"/>
                      <a:pt x="2" y="2"/>
                    </a:cubicBezTo>
                    <a:cubicBezTo>
                      <a:pt x="2" y="2"/>
                      <a:pt x="2" y="2"/>
                      <a:pt x="2" y="2"/>
                    </a:cubicBezTo>
                    <a:cubicBezTo>
                      <a:pt x="3" y="1"/>
                      <a:pt x="5" y="0"/>
                      <a:pt x="7" y="0"/>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6" name="Freeform 806"/>
              <p:cNvSpPr>
                <a:spLocks noEditPoints="1"/>
              </p:cNvSpPr>
              <p:nvPr/>
            </p:nvSpPr>
            <p:spPr bwMode="auto">
              <a:xfrm>
                <a:off x="3081" y="1338"/>
                <a:ext cx="5" cy="13"/>
              </a:xfrm>
              <a:custGeom>
                <a:avLst/>
                <a:gdLst>
                  <a:gd name="T0" fmla="*/ 1 w 2"/>
                  <a:gd name="T1" fmla="*/ 1 h 6"/>
                  <a:gd name="T2" fmla="*/ 0 w 2"/>
                  <a:gd name="T3" fmla="*/ 6 h 6"/>
                  <a:gd name="T4" fmla="*/ 0 w 2"/>
                  <a:gd name="T5" fmla="*/ 6 h 6"/>
                  <a:gd name="T6" fmla="*/ 1 w 2"/>
                  <a:gd name="T7" fmla="*/ 1 h 6"/>
                  <a:gd name="T8" fmla="*/ 1 w 2"/>
                  <a:gd name="T9" fmla="*/ 1 h 6"/>
                  <a:gd name="T10" fmla="*/ 1 w 2"/>
                  <a:gd name="T11" fmla="*/ 1 h 6"/>
                  <a:gd name="T12" fmla="*/ 1 w 2"/>
                  <a:gd name="T13" fmla="*/ 1 h 6"/>
                  <a:gd name="T14" fmla="*/ 1 w 2"/>
                  <a:gd name="T15" fmla="*/ 1 h 6"/>
                  <a:gd name="T16" fmla="*/ 1 w 2"/>
                  <a:gd name="T17" fmla="*/ 1 h 6"/>
                  <a:gd name="T18" fmla="*/ 1 w 2"/>
                  <a:gd name="T19" fmla="*/ 1 h 6"/>
                  <a:gd name="T20" fmla="*/ 1 w 2"/>
                  <a:gd name="T21" fmla="*/ 1 h 6"/>
                  <a:gd name="T22" fmla="*/ 1 w 2"/>
                  <a:gd name="T23" fmla="*/ 1 h 6"/>
                  <a:gd name="T24" fmla="*/ 2 w 2"/>
                  <a:gd name="T25" fmla="*/ 0 h 6"/>
                  <a:gd name="T26" fmla="*/ 2 w 2"/>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6">
                    <a:moveTo>
                      <a:pt x="1" y="1"/>
                    </a:moveTo>
                    <a:cubicBezTo>
                      <a:pt x="0" y="3"/>
                      <a:pt x="0" y="4"/>
                      <a:pt x="0" y="6"/>
                    </a:cubicBezTo>
                    <a:cubicBezTo>
                      <a:pt x="0" y="6"/>
                      <a:pt x="0" y="6"/>
                      <a:pt x="0" y="6"/>
                    </a:cubicBezTo>
                    <a:cubicBezTo>
                      <a:pt x="0" y="4"/>
                      <a:pt x="0" y="3"/>
                      <a:pt x="1" y="1"/>
                    </a:cubicBezTo>
                    <a:close/>
                    <a:moveTo>
                      <a:pt x="1" y="1"/>
                    </a:moveTo>
                    <a:cubicBezTo>
                      <a:pt x="1" y="1"/>
                      <a:pt x="1" y="1"/>
                      <a:pt x="1" y="1"/>
                    </a:cubicBezTo>
                    <a:close/>
                    <a:moveTo>
                      <a:pt x="1" y="1"/>
                    </a:moveTo>
                    <a:cubicBezTo>
                      <a:pt x="1" y="1"/>
                      <a:pt x="1" y="1"/>
                      <a:pt x="1" y="1"/>
                    </a:cubicBezTo>
                    <a:close/>
                    <a:moveTo>
                      <a:pt x="1" y="1"/>
                    </a:moveTo>
                    <a:cubicBezTo>
                      <a:pt x="1" y="1"/>
                      <a:pt x="1" y="1"/>
                      <a:pt x="1" y="1"/>
                    </a:cubicBezTo>
                    <a:close/>
                    <a:moveTo>
                      <a:pt x="1" y="1"/>
                    </a:moveTo>
                    <a:cubicBezTo>
                      <a:pt x="1" y="1"/>
                      <a:pt x="1" y="1"/>
                      <a:pt x="1" y="1"/>
                    </a:cubicBezTo>
                    <a:close/>
                    <a:moveTo>
                      <a:pt x="2" y="0"/>
                    </a:moveTo>
                    <a:cubicBezTo>
                      <a:pt x="2" y="0"/>
                      <a:pt x="2" y="0"/>
                      <a:pt x="2" y="0"/>
                    </a:cubicBezTo>
                    <a:close/>
                  </a:path>
                </a:pathLst>
              </a:custGeom>
              <a:solidFill>
                <a:srgbClr val="5F6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7" name="Freeform 807"/>
              <p:cNvSpPr>
                <a:spLocks noEditPoints="1"/>
              </p:cNvSpPr>
              <p:nvPr/>
            </p:nvSpPr>
            <p:spPr bwMode="auto">
              <a:xfrm>
                <a:off x="3084" y="1334"/>
                <a:ext cx="12" cy="6"/>
              </a:xfrm>
              <a:custGeom>
                <a:avLst/>
                <a:gdLst>
                  <a:gd name="T0" fmla="*/ 0 w 6"/>
                  <a:gd name="T1" fmla="*/ 3 h 3"/>
                  <a:gd name="T2" fmla="*/ 0 w 6"/>
                  <a:gd name="T3" fmla="*/ 3 h 3"/>
                  <a:gd name="T4" fmla="*/ 0 w 6"/>
                  <a:gd name="T5" fmla="*/ 3 h 3"/>
                  <a:gd name="T6" fmla="*/ 0 w 6"/>
                  <a:gd name="T7" fmla="*/ 3 h 3"/>
                  <a:gd name="T8" fmla="*/ 0 w 6"/>
                  <a:gd name="T9" fmla="*/ 3 h 3"/>
                  <a:gd name="T10" fmla="*/ 0 w 6"/>
                  <a:gd name="T11" fmla="*/ 3 h 3"/>
                  <a:gd name="T12" fmla="*/ 0 w 6"/>
                  <a:gd name="T13" fmla="*/ 3 h 3"/>
                  <a:gd name="T14" fmla="*/ 0 w 6"/>
                  <a:gd name="T15" fmla="*/ 3 h 3"/>
                  <a:gd name="T16" fmla="*/ 1 w 6"/>
                  <a:gd name="T17" fmla="*/ 2 h 3"/>
                  <a:gd name="T18" fmla="*/ 1 w 6"/>
                  <a:gd name="T19" fmla="*/ 2 h 3"/>
                  <a:gd name="T20" fmla="*/ 0 w 6"/>
                  <a:gd name="T21" fmla="*/ 3 h 3"/>
                  <a:gd name="T22" fmla="*/ 0 w 6"/>
                  <a:gd name="T23" fmla="*/ 3 h 3"/>
                  <a:gd name="T24" fmla="*/ 0 w 6"/>
                  <a:gd name="T25" fmla="*/ 3 h 3"/>
                  <a:gd name="T26" fmla="*/ 1 w 6"/>
                  <a:gd name="T27" fmla="*/ 2 h 3"/>
                  <a:gd name="T28" fmla="*/ 6 w 6"/>
                  <a:gd name="T29" fmla="*/ 0 h 3"/>
                  <a:gd name="T30" fmla="*/ 1 w 6"/>
                  <a:gd name="T31" fmla="*/ 2 h 3"/>
                  <a:gd name="T32" fmla="*/ 6 w 6"/>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3">
                    <a:moveTo>
                      <a:pt x="0" y="3"/>
                    </a:moveTo>
                    <a:cubicBezTo>
                      <a:pt x="0" y="3"/>
                      <a:pt x="0" y="3"/>
                      <a:pt x="0" y="3"/>
                    </a:cubicBezTo>
                    <a:moveTo>
                      <a:pt x="0" y="3"/>
                    </a:moveTo>
                    <a:cubicBezTo>
                      <a:pt x="0" y="3"/>
                      <a:pt x="0" y="3"/>
                      <a:pt x="0" y="3"/>
                    </a:cubicBezTo>
                    <a:close/>
                    <a:moveTo>
                      <a:pt x="0" y="3"/>
                    </a:moveTo>
                    <a:cubicBezTo>
                      <a:pt x="0" y="3"/>
                      <a:pt x="0" y="3"/>
                      <a:pt x="0" y="3"/>
                    </a:cubicBezTo>
                    <a:close/>
                    <a:moveTo>
                      <a:pt x="0" y="3"/>
                    </a:moveTo>
                    <a:cubicBezTo>
                      <a:pt x="0" y="3"/>
                      <a:pt x="0" y="3"/>
                      <a:pt x="0" y="3"/>
                    </a:cubicBezTo>
                    <a:close/>
                    <a:moveTo>
                      <a:pt x="1" y="2"/>
                    </a:moveTo>
                    <a:cubicBezTo>
                      <a:pt x="1" y="2"/>
                      <a:pt x="1" y="2"/>
                      <a:pt x="1" y="2"/>
                    </a:cubicBezTo>
                    <a:cubicBezTo>
                      <a:pt x="0" y="3"/>
                      <a:pt x="0" y="3"/>
                      <a:pt x="0" y="3"/>
                    </a:cubicBezTo>
                    <a:cubicBezTo>
                      <a:pt x="0" y="3"/>
                      <a:pt x="0" y="3"/>
                      <a:pt x="0" y="3"/>
                    </a:cubicBezTo>
                    <a:cubicBezTo>
                      <a:pt x="0" y="3"/>
                      <a:pt x="0" y="3"/>
                      <a:pt x="0" y="3"/>
                    </a:cubicBezTo>
                    <a:cubicBezTo>
                      <a:pt x="1" y="2"/>
                      <a:pt x="1" y="2"/>
                      <a:pt x="1" y="2"/>
                    </a:cubicBezTo>
                    <a:close/>
                    <a:moveTo>
                      <a:pt x="6" y="0"/>
                    </a:moveTo>
                    <a:cubicBezTo>
                      <a:pt x="4" y="0"/>
                      <a:pt x="2" y="1"/>
                      <a:pt x="1" y="2"/>
                    </a:cubicBezTo>
                    <a:cubicBezTo>
                      <a:pt x="2" y="1"/>
                      <a:pt x="4" y="0"/>
                      <a:pt x="6" y="0"/>
                    </a:cubicBezTo>
                    <a:close/>
                  </a:path>
                </a:pathLst>
              </a:custGeom>
              <a:solidFill>
                <a:srgbClr val="434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4" name="Group 1009"/>
            <p:cNvGrpSpPr>
              <a:grpSpLocks/>
            </p:cNvGrpSpPr>
            <p:nvPr/>
          </p:nvGrpSpPr>
          <p:grpSpPr bwMode="auto">
            <a:xfrm>
              <a:off x="4597400" y="2109788"/>
              <a:ext cx="554038" cy="1111250"/>
              <a:chOff x="2896" y="1329"/>
              <a:chExt cx="349" cy="700"/>
            </a:xfrm>
          </p:grpSpPr>
          <p:sp>
            <p:nvSpPr>
              <p:cNvPr id="5358" name="Freeform 809"/>
              <p:cNvSpPr>
                <a:spLocks/>
              </p:cNvSpPr>
              <p:nvPr/>
            </p:nvSpPr>
            <p:spPr bwMode="auto">
              <a:xfrm>
                <a:off x="3081" y="1334"/>
                <a:ext cx="39" cy="27"/>
              </a:xfrm>
              <a:custGeom>
                <a:avLst/>
                <a:gdLst>
                  <a:gd name="T0" fmla="*/ 7 w 18"/>
                  <a:gd name="T1" fmla="*/ 0 h 13"/>
                  <a:gd name="T2" fmla="*/ 2 w 18"/>
                  <a:gd name="T3" fmla="*/ 2 h 13"/>
                  <a:gd name="T4" fmla="*/ 2 w 18"/>
                  <a:gd name="T5" fmla="*/ 2 h 13"/>
                  <a:gd name="T6" fmla="*/ 2 w 18"/>
                  <a:gd name="T7" fmla="*/ 2 h 13"/>
                  <a:gd name="T8" fmla="*/ 1 w 18"/>
                  <a:gd name="T9" fmla="*/ 3 h 13"/>
                  <a:gd name="T10" fmla="*/ 1 w 18"/>
                  <a:gd name="T11" fmla="*/ 3 h 13"/>
                  <a:gd name="T12" fmla="*/ 1 w 18"/>
                  <a:gd name="T13" fmla="*/ 3 h 13"/>
                  <a:gd name="T14" fmla="*/ 1 w 18"/>
                  <a:gd name="T15" fmla="*/ 3 h 13"/>
                  <a:gd name="T16" fmla="*/ 1 w 18"/>
                  <a:gd name="T17" fmla="*/ 3 h 13"/>
                  <a:gd name="T18" fmla="*/ 1 w 18"/>
                  <a:gd name="T19" fmla="*/ 3 h 13"/>
                  <a:gd name="T20" fmla="*/ 1 w 18"/>
                  <a:gd name="T21" fmla="*/ 3 h 13"/>
                  <a:gd name="T22" fmla="*/ 1 w 18"/>
                  <a:gd name="T23" fmla="*/ 3 h 13"/>
                  <a:gd name="T24" fmla="*/ 1 w 18"/>
                  <a:gd name="T25" fmla="*/ 3 h 13"/>
                  <a:gd name="T26" fmla="*/ 0 w 18"/>
                  <a:gd name="T27" fmla="*/ 8 h 13"/>
                  <a:gd name="T28" fmla="*/ 1 w 18"/>
                  <a:gd name="T29" fmla="*/ 4 h 13"/>
                  <a:gd name="T30" fmla="*/ 2 w 18"/>
                  <a:gd name="T31" fmla="*/ 3 h 13"/>
                  <a:gd name="T32" fmla="*/ 7 w 18"/>
                  <a:gd name="T33" fmla="*/ 2 h 13"/>
                  <a:gd name="T34" fmla="*/ 12 w 18"/>
                  <a:gd name="T35" fmla="*/ 3 h 13"/>
                  <a:gd name="T36" fmla="*/ 16 w 18"/>
                  <a:gd name="T37" fmla="*/ 13 h 13"/>
                  <a:gd name="T38" fmla="*/ 13 w 18"/>
                  <a:gd name="T39" fmla="*/ 1 h 13"/>
                  <a:gd name="T40" fmla="*/ 7 w 18"/>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3">
                    <a:moveTo>
                      <a:pt x="7" y="0"/>
                    </a:moveTo>
                    <a:cubicBezTo>
                      <a:pt x="5" y="0"/>
                      <a:pt x="3" y="1"/>
                      <a:pt x="2" y="2"/>
                    </a:cubicBezTo>
                    <a:cubicBezTo>
                      <a:pt x="2" y="2"/>
                      <a:pt x="2" y="2"/>
                      <a:pt x="2" y="2"/>
                    </a:cubicBezTo>
                    <a:cubicBezTo>
                      <a:pt x="2" y="2"/>
                      <a:pt x="2" y="2"/>
                      <a:pt x="2"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5"/>
                      <a:pt x="0" y="6"/>
                      <a:pt x="0" y="8"/>
                    </a:cubicBezTo>
                    <a:cubicBezTo>
                      <a:pt x="0" y="7"/>
                      <a:pt x="0" y="5"/>
                      <a:pt x="1" y="4"/>
                    </a:cubicBezTo>
                    <a:cubicBezTo>
                      <a:pt x="2" y="3"/>
                      <a:pt x="2" y="3"/>
                      <a:pt x="2" y="3"/>
                    </a:cubicBezTo>
                    <a:cubicBezTo>
                      <a:pt x="3" y="2"/>
                      <a:pt x="5" y="2"/>
                      <a:pt x="7" y="2"/>
                    </a:cubicBezTo>
                    <a:cubicBezTo>
                      <a:pt x="9" y="2"/>
                      <a:pt x="11" y="2"/>
                      <a:pt x="12" y="3"/>
                    </a:cubicBezTo>
                    <a:cubicBezTo>
                      <a:pt x="16" y="4"/>
                      <a:pt x="17" y="9"/>
                      <a:pt x="16" y="13"/>
                    </a:cubicBezTo>
                    <a:cubicBezTo>
                      <a:pt x="18" y="9"/>
                      <a:pt x="17" y="3"/>
                      <a:pt x="13" y="1"/>
                    </a:cubicBezTo>
                    <a:cubicBezTo>
                      <a:pt x="11" y="1"/>
                      <a:pt x="9" y="0"/>
                      <a:pt x="7" y="0"/>
                    </a:cubicBezTo>
                    <a:close/>
                  </a:path>
                </a:pathLst>
              </a:custGeom>
              <a:solidFill>
                <a:srgbClr val="494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9" name="Freeform 810"/>
              <p:cNvSpPr>
                <a:spLocks/>
              </p:cNvSpPr>
              <p:nvPr/>
            </p:nvSpPr>
            <p:spPr bwMode="auto">
              <a:xfrm>
                <a:off x="3088" y="1351"/>
                <a:ext cx="25" cy="12"/>
              </a:xfrm>
              <a:custGeom>
                <a:avLst/>
                <a:gdLst>
                  <a:gd name="T0" fmla="*/ 11 w 12"/>
                  <a:gd name="T1" fmla="*/ 0 h 6"/>
                  <a:gd name="T2" fmla="*/ 10 w 12"/>
                  <a:gd name="T3" fmla="*/ 2 h 6"/>
                  <a:gd name="T4" fmla="*/ 9 w 12"/>
                  <a:gd name="T5" fmla="*/ 4 h 6"/>
                  <a:gd name="T6" fmla="*/ 6 w 12"/>
                  <a:gd name="T7" fmla="*/ 5 h 6"/>
                  <a:gd name="T8" fmla="*/ 4 w 12"/>
                  <a:gd name="T9" fmla="*/ 5 h 6"/>
                  <a:gd name="T10" fmla="*/ 0 w 12"/>
                  <a:gd name="T11" fmla="*/ 3 h 6"/>
                  <a:gd name="T12" fmla="*/ 0 w 12"/>
                  <a:gd name="T13" fmla="*/ 4 h 6"/>
                  <a:gd name="T14" fmla="*/ 7 w 12"/>
                  <a:gd name="T15" fmla="*/ 6 h 6"/>
                  <a:gd name="T16" fmla="*/ 10 w 12"/>
                  <a:gd name="T17" fmla="*/ 5 h 6"/>
                  <a:gd name="T18" fmla="*/ 12 w 12"/>
                  <a:gd name="T19" fmla="*/ 2 h 6"/>
                  <a:gd name="T20" fmla="*/ 12 w 12"/>
                  <a:gd name="T21" fmla="*/ 1 h 6"/>
                  <a:gd name="T22" fmla="*/ 11 w 12"/>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6">
                    <a:moveTo>
                      <a:pt x="11" y="0"/>
                    </a:moveTo>
                    <a:cubicBezTo>
                      <a:pt x="11" y="0"/>
                      <a:pt x="10" y="1"/>
                      <a:pt x="10" y="2"/>
                    </a:cubicBezTo>
                    <a:cubicBezTo>
                      <a:pt x="10" y="3"/>
                      <a:pt x="10" y="3"/>
                      <a:pt x="9" y="4"/>
                    </a:cubicBezTo>
                    <a:cubicBezTo>
                      <a:pt x="8" y="5"/>
                      <a:pt x="7" y="5"/>
                      <a:pt x="6" y="5"/>
                    </a:cubicBezTo>
                    <a:cubicBezTo>
                      <a:pt x="6" y="5"/>
                      <a:pt x="5" y="5"/>
                      <a:pt x="4" y="5"/>
                    </a:cubicBezTo>
                    <a:cubicBezTo>
                      <a:pt x="2" y="5"/>
                      <a:pt x="0" y="3"/>
                      <a:pt x="0" y="3"/>
                    </a:cubicBezTo>
                    <a:cubicBezTo>
                      <a:pt x="0" y="3"/>
                      <a:pt x="0" y="3"/>
                      <a:pt x="0" y="4"/>
                    </a:cubicBezTo>
                    <a:cubicBezTo>
                      <a:pt x="1" y="5"/>
                      <a:pt x="4" y="6"/>
                      <a:pt x="7" y="6"/>
                    </a:cubicBezTo>
                    <a:cubicBezTo>
                      <a:pt x="8" y="6"/>
                      <a:pt x="9" y="6"/>
                      <a:pt x="10" y="5"/>
                    </a:cubicBezTo>
                    <a:cubicBezTo>
                      <a:pt x="11" y="5"/>
                      <a:pt x="12" y="4"/>
                      <a:pt x="12" y="2"/>
                    </a:cubicBezTo>
                    <a:cubicBezTo>
                      <a:pt x="12" y="2"/>
                      <a:pt x="12" y="1"/>
                      <a:pt x="12" y="1"/>
                    </a:cubicBezTo>
                    <a:cubicBezTo>
                      <a:pt x="12" y="0"/>
                      <a:pt x="12" y="0"/>
                      <a:pt x="11" y="0"/>
                    </a:cubicBezTo>
                    <a:close/>
                  </a:path>
                </a:pathLst>
              </a:custGeom>
              <a:solidFill>
                <a:srgbClr val="9EA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0" name="Freeform 811"/>
              <p:cNvSpPr>
                <a:spLocks/>
              </p:cNvSpPr>
              <p:nvPr/>
            </p:nvSpPr>
            <p:spPr bwMode="auto">
              <a:xfrm>
                <a:off x="3013" y="1329"/>
                <a:ext cx="51" cy="41"/>
              </a:xfrm>
              <a:custGeom>
                <a:avLst/>
                <a:gdLst>
                  <a:gd name="T0" fmla="*/ 19 w 24"/>
                  <a:gd name="T1" fmla="*/ 3 h 19"/>
                  <a:gd name="T2" fmla="*/ 7 w 24"/>
                  <a:gd name="T3" fmla="*/ 3 h 19"/>
                  <a:gd name="T4" fmla="*/ 9 w 24"/>
                  <a:gd name="T5" fmla="*/ 18 h 19"/>
                  <a:gd name="T6" fmla="*/ 20 w 24"/>
                  <a:gd name="T7" fmla="*/ 4 h 19"/>
                  <a:gd name="T8" fmla="*/ 19 w 24"/>
                  <a:gd name="T9" fmla="*/ 3 h 19"/>
                </a:gdLst>
                <a:ahLst/>
                <a:cxnLst>
                  <a:cxn ang="0">
                    <a:pos x="T0" y="T1"/>
                  </a:cxn>
                  <a:cxn ang="0">
                    <a:pos x="T2" y="T3"/>
                  </a:cxn>
                  <a:cxn ang="0">
                    <a:pos x="T4" y="T5"/>
                  </a:cxn>
                  <a:cxn ang="0">
                    <a:pos x="T6" y="T7"/>
                  </a:cxn>
                  <a:cxn ang="0">
                    <a:pos x="T8" y="T9"/>
                  </a:cxn>
                </a:cxnLst>
                <a:rect l="0" t="0" r="r" b="b"/>
                <a:pathLst>
                  <a:path w="24" h="19">
                    <a:moveTo>
                      <a:pt x="19" y="3"/>
                    </a:moveTo>
                    <a:cubicBezTo>
                      <a:pt x="17" y="0"/>
                      <a:pt x="10" y="1"/>
                      <a:pt x="7" y="3"/>
                    </a:cubicBezTo>
                    <a:cubicBezTo>
                      <a:pt x="0" y="5"/>
                      <a:pt x="1" y="17"/>
                      <a:pt x="9" y="18"/>
                    </a:cubicBezTo>
                    <a:cubicBezTo>
                      <a:pt x="16" y="19"/>
                      <a:pt x="24" y="11"/>
                      <a:pt x="20" y="4"/>
                    </a:cubicBezTo>
                    <a:lnTo>
                      <a:pt x="19" y="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1" name="Freeform 812"/>
              <p:cNvSpPr>
                <a:spLocks noEditPoints="1"/>
              </p:cNvSpPr>
              <p:nvPr/>
            </p:nvSpPr>
            <p:spPr bwMode="auto">
              <a:xfrm>
                <a:off x="3015" y="1334"/>
                <a:ext cx="49" cy="34"/>
              </a:xfrm>
              <a:custGeom>
                <a:avLst/>
                <a:gdLst>
                  <a:gd name="T0" fmla="*/ 12 w 23"/>
                  <a:gd name="T1" fmla="*/ 0 h 16"/>
                  <a:gd name="T2" fmla="*/ 12 w 23"/>
                  <a:gd name="T3" fmla="*/ 0 h 16"/>
                  <a:gd name="T4" fmla="*/ 18 w 23"/>
                  <a:gd name="T5" fmla="*/ 2 h 16"/>
                  <a:gd name="T6" fmla="*/ 18 w 23"/>
                  <a:gd name="T7" fmla="*/ 3 h 16"/>
                  <a:gd name="T8" fmla="*/ 19 w 23"/>
                  <a:gd name="T9" fmla="*/ 8 h 16"/>
                  <a:gd name="T10" fmla="*/ 19 w 23"/>
                  <a:gd name="T11" fmla="*/ 8 h 16"/>
                  <a:gd name="T12" fmla="*/ 9 w 23"/>
                  <a:gd name="T13" fmla="*/ 15 h 16"/>
                  <a:gd name="T14" fmla="*/ 8 w 23"/>
                  <a:gd name="T15" fmla="*/ 15 h 16"/>
                  <a:gd name="T16" fmla="*/ 2 w 23"/>
                  <a:gd name="T17" fmla="*/ 8 h 16"/>
                  <a:gd name="T18" fmla="*/ 6 w 23"/>
                  <a:gd name="T19" fmla="*/ 1 h 16"/>
                  <a:gd name="T20" fmla="*/ 12 w 23"/>
                  <a:gd name="T21" fmla="*/ 0 h 16"/>
                  <a:gd name="T22" fmla="*/ 12 w 23"/>
                  <a:gd name="T23" fmla="*/ 0 h 16"/>
                  <a:gd name="T24" fmla="*/ 6 w 23"/>
                  <a:gd name="T25" fmla="*/ 1 h 16"/>
                  <a:gd name="T26" fmla="*/ 8 w 23"/>
                  <a:gd name="T27" fmla="*/ 15 h 16"/>
                  <a:gd name="T28" fmla="*/ 9 w 23"/>
                  <a:gd name="T29" fmla="*/ 16 h 16"/>
                  <a:gd name="T30" fmla="*/ 19 w 23"/>
                  <a:gd name="T31" fmla="*/ 2 h 16"/>
                  <a:gd name="T32" fmla="*/ 18 w 23"/>
                  <a:gd name="T33" fmla="*/ 2 h 16"/>
                  <a:gd name="T34" fmla="*/ 12 w 23"/>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6">
                    <a:moveTo>
                      <a:pt x="12" y="0"/>
                    </a:moveTo>
                    <a:cubicBezTo>
                      <a:pt x="12" y="0"/>
                      <a:pt x="12" y="0"/>
                      <a:pt x="12" y="0"/>
                    </a:cubicBezTo>
                    <a:cubicBezTo>
                      <a:pt x="14" y="0"/>
                      <a:pt x="17" y="1"/>
                      <a:pt x="18" y="2"/>
                    </a:cubicBezTo>
                    <a:cubicBezTo>
                      <a:pt x="18" y="3"/>
                      <a:pt x="18" y="3"/>
                      <a:pt x="18" y="3"/>
                    </a:cubicBezTo>
                    <a:cubicBezTo>
                      <a:pt x="19" y="4"/>
                      <a:pt x="20" y="6"/>
                      <a:pt x="19" y="8"/>
                    </a:cubicBezTo>
                    <a:cubicBezTo>
                      <a:pt x="19" y="8"/>
                      <a:pt x="19" y="8"/>
                      <a:pt x="19" y="8"/>
                    </a:cubicBezTo>
                    <a:cubicBezTo>
                      <a:pt x="18" y="12"/>
                      <a:pt x="13" y="15"/>
                      <a:pt x="9" y="15"/>
                    </a:cubicBezTo>
                    <a:cubicBezTo>
                      <a:pt x="8" y="15"/>
                      <a:pt x="8" y="15"/>
                      <a:pt x="8" y="15"/>
                    </a:cubicBezTo>
                    <a:cubicBezTo>
                      <a:pt x="4" y="15"/>
                      <a:pt x="2" y="11"/>
                      <a:pt x="2" y="8"/>
                    </a:cubicBezTo>
                    <a:cubicBezTo>
                      <a:pt x="2" y="5"/>
                      <a:pt x="4" y="2"/>
                      <a:pt x="6" y="1"/>
                    </a:cubicBezTo>
                    <a:cubicBezTo>
                      <a:pt x="8" y="1"/>
                      <a:pt x="10" y="0"/>
                      <a:pt x="12" y="0"/>
                    </a:cubicBezTo>
                    <a:close/>
                    <a:moveTo>
                      <a:pt x="12" y="0"/>
                    </a:moveTo>
                    <a:cubicBezTo>
                      <a:pt x="10" y="0"/>
                      <a:pt x="8" y="0"/>
                      <a:pt x="6" y="1"/>
                    </a:cubicBezTo>
                    <a:cubicBezTo>
                      <a:pt x="0" y="4"/>
                      <a:pt x="1" y="15"/>
                      <a:pt x="8" y="15"/>
                    </a:cubicBezTo>
                    <a:cubicBezTo>
                      <a:pt x="9" y="16"/>
                      <a:pt x="9" y="16"/>
                      <a:pt x="9" y="16"/>
                    </a:cubicBezTo>
                    <a:cubicBezTo>
                      <a:pt x="15" y="16"/>
                      <a:pt x="23" y="9"/>
                      <a:pt x="19" y="2"/>
                    </a:cubicBezTo>
                    <a:cubicBezTo>
                      <a:pt x="18" y="2"/>
                      <a:pt x="18" y="2"/>
                      <a:pt x="18" y="2"/>
                    </a:cubicBezTo>
                    <a:cubicBezTo>
                      <a:pt x="17" y="0"/>
                      <a:pt x="14" y="0"/>
                      <a:pt x="12" y="0"/>
                    </a:cubicBezTo>
                    <a:close/>
                  </a:path>
                </a:pathLst>
              </a:custGeom>
              <a:solidFill>
                <a:srgbClr val="7C7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2" name="Freeform 813"/>
              <p:cNvSpPr>
                <a:spLocks/>
              </p:cNvSpPr>
              <p:nvPr/>
            </p:nvSpPr>
            <p:spPr bwMode="auto">
              <a:xfrm>
                <a:off x="3015" y="1331"/>
                <a:ext cx="47" cy="37"/>
              </a:xfrm>
              <a:custGeom>
                <a:avLst/>
                <a:gdLst>
                  <a:gd name="T0" fmla="*/ 18 w 22"/>
                  <a:gd name="T1" fmla="*/ 3 h 17"/>
                  <a:gd name="T2" fmla="*/ 6 w 22"/>
                  <a:gd name="T3" fmla="*/ 2 h 17"/>
                  <a:gd name="T4" fmla="*/ 8 w 22"/>
                  <a:gd name="T5" fmla="*/ 16 h 17"/>
                  <a:gd name="T6" fmla="*/ 18 w 22"/>
                  <a:gd name="T7" fmla="*/ 4 h 17"/>
                  <a:gd name="T8" fmla="*/ 18 w 22"/>
                  <a:gd name="T9" fmla="*/ 3 h 17"/>
                </a:gdLst>
                <a:ahLst/>
                <a:cxnLst>
                  <a:cxn ang="0">
                    <a:pos x="T0" y="T1"/>
                  </a:cxn>
                  <a:cxn ang="0">
                    <a:pos x="T2" y="T3"/>
                  </a:cxn>
                  <a:cxn ang="0">
                    <a:pos x="T4" y="T5"/>
                  </a:cxn>
                  <a:cxn ang="0">
                    <a:pos x="T6" y="T7"/>
                  </a:cxn>
                  <a:cxn ang="0">
                    <a:pos x="T8" y="T9"/>
                  </a:cxn>
                </a:cxnLst>
                <a:rect l="0" t="0" r="r" b="b"/>
                <a:pathLst>
                  <a:path w="22" h="17">
                    <a:moveTo>
                      <a:pt x="18" y="3"/>
                    </a:moveTo>
                    <a:cubicBezTo>
                      <a:pt x="15" y="0"/>
                      <a:pt x="9" y="1"/>
                      <a:pt x="6" y="2"/>
                    </a:cubicBezTo>
                    <a:cubicBezTo>
                      <a:pt x="0" y="5"/>
                      <a:pt x="1" y="15"/>
                      <a:pt x="8" y="16"/>
                    </a:cubicBezTo>
                    <a:cubicBezTo>
                      <a:pt x="14" y="17"/>
                      <a:pt x="22" y="10"/>
                      <a:pt x="18" y="4"/>
                    </a:cubicBezTo>
                    <a:lnTo>
                      <a:pt x="18" y="3"/>
                    </a:ln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3" name="Freeform 814"/>
              <p:cNvSpPr>
                <a:spLocks noEditPoints="1"/>
              </p:cNvSpPr>
              <p:nvPr/>
            </p:nvSpPr>
            <p:spPr bwMode="auto">
              <a:xfrm>
                <a:off x="3020" y="1334"/>
                <a:ext cx="36" cy="32"/>
              </a:xfrm>
              <a:custGeom>
                <a:avLst/>
                <a:gdLst>
                  <a:gd name="T0" fmla="*/ 7 w 17"/>
                  <a:gd name="T1" fmla="*/ 14 h 15"/>
                  <a:gd name="T2" fmla="*/ 2 w 17"/>
                  <a:gd name="T3" fmla="*/ 10 h 15"/>
                  <a:gd name="T4" fmla="*/ 4 w 17"/>
                  <a:gd name="T5" fmla="*/ 5 h 15"/>
                  <a:gd name="T6" fmla="*/ 8 w 17"/>
                  <a:gd name="T7" fmla="*/ 4 h 15"/>
                  <a:gd name="T8" fmla="*/ 10 w 17"/>
                  <a:gd name="T9" fmla="*/ 4 h 15"/>
                  <a:gd name="T10" fmla="*/ 16 w 17"/>
                  <a:gd name="T11" fmla="*/ 7 h 15"/>
                  <a:gd name="T12" fmla="*/ 10 w 17"/>
                  <a:gd name="T13" fmla="*/ 14 h 15"/>
                  <a:gd name="T14" fmla="*/ 7 w 17"/>
                  <a:gd name="T15" fmla="*/ 14 h 15"/>
                  <a:gd name="T16" fmla="*/ 10 w 17"/>
                  <a:gd name="T17" fmla="*/ 0 h 15"/>
                  <a:gd name="T18" fmla="*/ 4 w 17"/>
                  <a:gd name="T19" fmla="*/ 1 h 15"/>
                  <a:gd name="T20" fmla="*/ 0 w 17"/>
                  <a:gd name="T21" fmla="*/ 8 h 15"/>
                  <a:gd name="T22" fmla="*/ 6 w 17"/>
                  <a:gd name="T23" fmla="*/ 15 h 15"/>
                  <a:gd name="T24" fmla="*/ 7 w 17"/>
                  <a:gd name="T25" fmla="*/ 15 h 15"/>
                  <a:gd name="T26" fmla="*/ 17 w 17"/>
                  <a:gd name="T27" fmla="*/ 8 h 15"/>
                  <a:gd name="T28" fmla="*/ 16 w 17"/>
                  <a:gd name="T29" fmla="*/ 4 h 15"/>
                  <a:gd name="T30" fmla="*/ 16 w 17"/>
                  <a:gd name="T31" fmla="*/ 3 h 15"/>
                  <a:gd name="T32" fmla="*/ 10 w 17"/>
                  <a:gd name="T33" fmla="*/ 1 h 15"/>
                  <a:gd name="T34" fmla="*/ 5 w 17"/>
                  <a:gd name="T35" fmla="*/ 2 h 15"/>
                  <a:gd name="T36" fmla="*/ 2 w 17"/>
                  <a:gd name="T37" fmla="*/ 12 h 15"/>
                  <a:gd name="T38" fmla="*/ 5 w 17"/>
                  <a:gd name="T39" fmla="*/ 1 h 15"/>
                  <a:gd name="T40" fmla="*/ 10 w 17"/>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5">
                    <a:moveTo>
                      <a:pt x="7" y="14"/>
                    </a:moveTo>
                    <a:cubicBezTo>
                      <a:pt x="4" y="14"/>
                      <a:pt x="2" y="12"/>
                      <a:pt x="2" y="10"/>
                    </a:cubicBezTo>
                    <a:cubicBezTo>
                      <a:pt x="2" y="8"/>
                      <a:pt x="2" y="7"/>
                      <a:pt x="4" y="5"/>
                    </a:cubicBezTo>
                    <a:cubicBezTo>
                      <a:pt x="5" y="4"/>
                      <a:pt x="5" y="4"/>
                      <a:pt x="8" y="4"/>
                    </a:cubicBezTo>
                    <a:cubicBezTo>
                      <a:pt x="9" y="4"/>
                      <a:pt x="10" y="4"/>
                      <a:pt x="10" y="4"/>
                    </a:cubicBezTo>
                    <a:cubicBezTo>
                      <a:pt x="15" y="4"/>
                      <a:pt x="16" y="7"/>
                      <a:pt x="16" y="7"/>
                    </a:cubicBezTo>
                    <a:cubicBezTo>
                      <a:pt x="17" y="10"/>
                      <a:pt x="15" y="12"/>
                      <a:pt x="10" y="14"/>
                    </a:cubicBezTo>
                    <a:cubicBezTo>
                      <a:pt x="9" y="14"/>
                      <a:pt x="8" y="14"/>
                      <a:pt x="7" y="14"/>
                    </a:cubicBezTo>
                    <a:close/>
                    <a:moveTo>
                      <a:pt x="10" y="0"/>
                    </a:moveTo>
                    <a:cubicBezTo>
                      <a:pt x="8" y="0"/>
                      <a:pt x="6" y="1"/>
                      <a:pt x="4" y="1"/>
                    </a:cubicBezTo>
                    <a:cubicBezTo>
                      <a:pt x="2" y="2"/>
                      <a:pt x="0" y="5"/>
                      <a:pt x="0" y="8"/>
                    </a:cubicBezTo>
                    <a:cubicBezTo>
                      <a:pt x="0" y="11"/>
                      <a:pt x="2" y="15"/>
                      <a:pt x="6" y="15"/>
                    </a:cubicBezTo>
                    <a:cubicBezTo>
                      <a:pt x="7" y="15"/>
                      <a:pt x="7" y="15"/>
                      <a:pt x="7" y="15"/>
                    </a:cubicBezTo>
                    <a:cubicBezTo>
                      <a:pt x="11" y="15"/>
                      <a:pt x="16" y="12"/>
                      <a:pt x="17" y="8"/>
                    </a:cubicBezTo>
                    <a:cubicBezTo>
                      <a:pt x="17" y="6"/>
                      <a:pt x="17" y="5"/>
                      <a:pt x="16" y="4"/>
                    </a:cubicBezTo>
                    <a:cubicBezTo>
                      <a:pt x="16" y="3"/>
                      <a:pt x="16" y="3"/>
                      <a:pt x="16" y="3"/>
                    </a:cubicBezTo>
                    <a:cubicBezTo>
                      <a:pt x="14" y="2"/>
                      <a:pt x="12" y="1"/>
                      <a:pt x="10" y="1"/>
                    </a:cubicBezTo>
                    <a:cubicBezTo>
                      <a:pt x="8" y="1"/>
                      <a:pt x="6" y="2"/>
                      <a:pt x="5" y="2"/>
                    </a:cubicBezTo>
                    <a:cubicBezTo>
                      <a:pt x="1" y="4"/>
                      <a:pt x="0" y="9"/>
                      <a:pt x="2" y="12"/>
                    </a:cubicBezTo>
                    <a:cubicBezTo>
                      <a:pt x="0" y="9"/>
                      <a:pt x="0" y="3"/>
                      <a:pt x="5" y="1"/>
                    </a:cubicBezTo>
                    <a:cubicBezTo>
                      <a:pt x="6" y="1"/>
                      <a:pt x="8" y="0"/>
                      <a:pt x="10" y="0"/>
                    </a:cubicBezTo>
                    <a:close/>
                  </a:path>
                </a:pathLst>
              </a:custGeom>
              <a:solidFill>
                <a:srgbClr val="6B6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4" name="Freeform 815"/>
              <p:cNvSpPr>
                <a:spLocks/>
              </p:cNvSpPr>
              <p:nvPr/>
            </p:nvSpPr>
            <p:spPr bwMode="auto">
              <a:xfrm>
                <a:off x="3041" y="1334"/>
                <a:ext cx="17" cy="17"/>
              </a:xfrm>
              <a:custGeom>
                <a:avLst/>
                <a:gdLst>
                  <a:gd name="T0" fmla="*/ 0 w 8"/>
                  <a:gd name="T1" fmla="*/ 0 h 8"/>
                  <a:gd name="T2" fmla="*/ 0 w 8"/>
                  <a:gd name="T3" fmla="*/ 0 h 8"/>
                  <a:gd name="T4" fmla="*/ 6 w 8"/>
                  <a:gd name="T5" fmla="*/ 2 h 8"/>
                  <a:gd name="T6" fmla="*/ 6 w 8"/>
                  <a:gd name="T7" fmla="*/ 3 h 8"/>
                  <a:gd name="T8" fmla="*/ 7 w 8"/>
                  <a:gd name="T9" fmla="*/ 6 h 8"/>
                  <a:gd name="T10" fmla="*/ 7 w 8"/>
                  <a:gd name="T11" fmla="*/ 8 h 8"/>
                  <a:gd name="T12" fmla="*/ 7 w 8"/>
                  <a:gd name="T13" fmla="*/ 8 h 8"/>
                  <a:gd name="T14" fmla="*/ 6 w 8"/>
                  <a:gd name="T15" fmla="*/ 3 h 8"/>
                  <a:gd name="T16" fmla="*/ 6 w 8"/>
                  <a:gd name="T17" fmla="*/ 2 h 8"/>
                  <a:gd name="T18" fmla="*/ 0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0" y="0"/>
                    </a:moveTo>
                    <a:cubicBezTo>
                      <a:pt x="0" y="0"/>
                      <a:pt x="0" y="0"/>
                      <a:pt x="0" y="0"/>
                    </a:cubicBezTo>
                    <a:cubicBezTo>
                      <a:pt x="2" y="0"/>
                      <a:pt x="4" y="1"/>
                      <a:pt x="6" y="2"/>
                    </a:cubicBezTo>
                    <a:cubicBezTo>
                      <a:pt x="6" y="3"/>
                      <a:pt x="6" y="3"/>
                      <a:pt x="6" y="3"/>
                    </a:cubicBezTo>
                    <a:cubicBezTo>
                      <a:pt x="7" y="4"/>
                      <a:pt x="7" y="5"/>
                      <a:pt x="7" y="6"/>
                    </a:cubicBezTo>
                    <a:cubicBezTo>
                      <a:pt x="7" y="7"/>
                      <a:pt x="7" y="7"/>
                      <a:pt x="7" y="8"/>
                    </a:cubicBezTo>
                    <a:cubicBezTo>
                      <a:pt x="7" y="8"/>
                      <a:pt x="7" y="8"/>
                      <a:pt x="7" y="8"/>
                    </a:cubicBezTo>
                    <a:cubicBezTo>
                      <a:pt x="8" y="6"/>
                      <a:pt x="7" y="4"/>
                      <a:pt x="6" y="3"/>
                    </a:cubicBezTo>
                    <a:cubicBezTo>
                      <a:pt x="6" y="2"/>
                      <a:pt x="6" y="2"/>
                      <a:pt x="6" y="2"/>
                    </a:cubicBezTo>
                    <a:cubicBezTo>
                      <a:pt x="5" y="1"/>
                      <a:pt x="2" y="0"/>
                      <a:pt x="0" y="0"/>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5" name="Freeform 816"/>
              <p:cNvSpPr>
                <a:spLocks/>
              </p:cNvSpPr>
              <p:nvPr/>
            </p:nvSpPr>
            <p:spPr bwMode="auto">
              <a:xfrm>
                <a:off x="3020" y="1334"/>
                <a:ext cx="36" cy="25"/>
              </a:xfrm>
              <a:custGeom>
                <a:avLst/>
                <a:gdLst>
                  <a:gd name="T0" fmla="*/ 10 w 17"/>
                  <a:gd name="T1" fmla="*/ 0 h 12"/>
                  <a:gd name="T2" fmla="*/ 5 w 17"/>
                  <a:gd name="T3" fmla="*/ 1 h 12"/>
                  <a:gd name="T4" fmla="*/ 2 w 17"/>
                  <a:gd name="T5" fmla="*/ 12 h 12"/>
                  <a:gd name="T6" fmla="*/ 5 w 17"/>
                  <a:gd name="T7" fmla="*/ 2 h 12"/>
                  <a:gd name="T8" fmla="*/ 10 w 17"/>
                  <a:gd name="T9" fmla="*/ 1 h 12"/>
                  <a:gd name="T10" fmla="*/ 16 w 17"/>
                  <a:gd name="T11" fmla="*/ 3 h 12"/>
                  <a:gd name="T12" fmla="*/ 16 w 17"/>
                  <a:gd name="T13" fmla="*/ 4 h 12"/>
                  <a:gd name="T14" fmla="*/ 17 w 17"/>
                  <a:gd name="T15" fmla="*/ 8 h 12"/>
                  <a:gd name="T16" fmla="*/ 17 w 17"/>
                  <a:gd name="T17" fmla="*/ 6 h 12"/>
                  <a:gd name="T18" fmla="*/ 16 w 17"/>
                  <a:gd name="T19" fmla="*/ 3 h 12"/>
                  <a:gd name="T20" fmla="*/ 16 w 17"/>
                  <a:gd name="T21" fmla="*/ 2 h 12"/>
                  <a:gd name="T22" fmla="*/ 10 w 17"/>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2">
                    <a:moveTo>
                      <a:pt x="10" y="0"/>
                    </a:moveTo>
                    <a:cubicBezTo>
                      <a:pt x="8" y="0"/>
                      <a:pt x="6" y="1"/>
                      <a:pt x="5" y="1"/>
                    </a:cubicBezTo>
                    <a:cubicBezTo>
                      <a:pt x="0" y="3"/>
                      <a:pt x="0" y="9"/>
                      <a:pt x="2" y="12"/>
                    </a:cubicBezTo>
                    <a:cubicBezTo>
                      <a:pt x="0" y="9"/>
                      <a:pt x="1" y="4"/>
                      <a:pt x="5" y="2"/>
                    </a:cubicBezTo>
                    <a:cubicBezTo>
                      <a:pt x="6" y="2"/>
                      <a:pt x="8" y="1"/>
                      <a:pt x="10" y="1"/>
                    </a:cubicBezTo>
                    <a:cubicBezTo>
                      <a:pt x="12" y="1"/>
                      <a:pt x="14" y="2"/>
                      <a:pt x="16" y="3"/>
                    </a:cubicBezTo>
                    <a:cubicBezTo>
                      <a:pt x="16" y="4"/>
                      <a:pt x="16" y="4"/>
                      <a:pt x="16" y="4"/>
                    </a:cubicBezTo>
                    <a:cubicBezTo>
                      <a:pt x="17" y="5"/>
                      <a:pt x="17" y="6"/>
                      <a:pt x="17" y="8"/>
                    </a:cubicBezTo>
                    <a:cubicBezTo>
                      <a:pt x="17" y="7"/>
                      <a:pt x="17" y="7"/>
                      <a:pt x="17" y="6"/>
                    </a:cubicBezTo>
                    <a:cubicBezTo>
                      <a:pt x="17" y="5"/>
                      <a:pt x="17" y="4"/>
                      <a:pt x="16" y="3"/>
                    </a:cubicBezTo>
                    <a:cubicBezTo>
                      <a:pt x="16" y="2"/>
                      <a:pt x="16" y="2"/>
                      <a:pt x="16" y="2"/>
                    </a:cubicBezTo>
                    <a:cubicBezTo>
                      <a:pt x="14" y="1"/>
                      <a:pt x="12" y="0"/>
                      <a:pt x="10" y="0"/>
                    </a:cubicBezTo>
                    <a:close/>
                  </a:path>
                </a:pathLst>
              </a:custGeom>
              <a:solidFill>
                <a:srgbClr val="494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6" name="Freeform 817"/>
              <p:cNvSpPr>
                <a:spLocks/>
              </p:cNvSpPr>
              <p:nvPr/>
            </p:nvSpPr>
            <p:spPr bwMode="auto">
              <a:xfrm>
                <a:off x="3024" y="1351"/>
                <a:ext cx="25" cy="12"/>
              </a:xfrm>
              <a:custGeom>
                <a:avLst/>
                <a:gdLst>
                  <a:gd name="T0" fmla="*/ 1 w 12"/>
                  <a:gd name="T1" fmla="*/ 0 h 6"/>
                  <a:gd name="T2" fmla="*/ 0 w 12"/>
                  <a:gd name="T3" fmla="*/ 0 h 6"/>
                  <a:gd name="T4" fmla="*/ 0 w 12"/>
                  <a:gd name="T5" fmla="*/ 2 h 6"/>
                  <a:gd name="T6" fmla="*/ 2 w 12"/>
                  <a:gd name="T7" fmla="*/ 5 h 6"/>
                  <a:gd name="T8" fmla="*/ 6 w 12"/>
                  <a:gd name="T9" fmla="*/ 6 h 6"/>
                  <a:gd name="T10" fmla="*/ 12 w 12"/>
                  <a:gd name="T11" fmla="*/ 4 h 6"/>
                  <a:gd name="T12" fmla="*/ 12 w 12"/>
                  <a:gd name="T13" fmla="*/ 3 h 6"/>
                  <a:gd name="T14" fmla="*/ 9 w 12"/>
                  <a:gd name="T15" fmla="*/ 5 h 6"/>
                  <a:gd name="T16" fmla="*/ 6 w 12"/>
                  <a:gd name="T17" fmla="*/ 5 h 6"/>
                  <a:gd name="T18" fmla="*/ 3 w 12"/>
                  <a:gd name="T19" fmla="*/ 4 h 6"/>
                  <a:gd name="T20" fmla="*/ 2 w 12"/>
                  <a:gd name="T21" fmla="*/ 1 h 6"/>
                  <a:gd name="T22" fmla="*/ 1 w 12"/>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6">
                    <a:moveTo>
                      <a:pt x="1" y="0"/>
                    </a:moveTo>
                    <a:cubicBezTo>
                      <a:pt x="1" y="0"/>
                      <a:pt x="0" y="0"/>
                      <a:pt x="0" y="0"/>
                    </a:cubicBezTo>
                    <a:cubicBezTo>
                      <a:pt x="0" y="1"/>
                      <a:pt x="0" y="1"/>
                      <a:pt x="0" y="2"/>
                    </a:cubicBezTo>
                    <a:cubicBezTo>
                      <a:pt x="0" y="3"/>
                      <a:pt x="1" y="4"/>
                      <a:pt x="2" y="5"/>
                    </a:cubicBezTo>
                    <a:cubicBezTo>
                      <a:pt x="3" y="6"/>
                      <a:pt x="4" y="6"/>
                      <a:pt x="6" y="6"/>
                    </a:cubicBezTo>
                    <a:cubicBezTo>
                      <a:pt x="8" y="6"/>
                      <a:pt x="11" y="5"/>
                      <a:pt x="12" y="4"/>
                    </a:cubicBezTo>
                    <a:cubicBezTo>
                      <a:pt x="12" y="3"/>
                      <a:pt x="12" y="3"/>
                      <a:pt x="12" y="3"/>
                    </a:cubicBezTo>
                    <a:cubicBezTo>
                      <a:pt x="12" y="3"/>
                      <a:pt x="10" y="5"/>
                      <a:pt x="9" y="5"/>
                    </a:cubicBezTo>
                    <a:cubicBezTo>
                      <a:pt x="8" y="5"/>
                      <a:pt x="7" y="5"/>
                      <a:pt x="6" y="5"/>
                    </a:cubicBezTo>
                    <a:cubicBezTo>
                      <a:pt x="5" y="5"/>
                      <a:pt x="4" y="5"/>
                      <a:pt x="3" y="4"/>
                    </a:cubicBezTo>
                    <a:cubicBezTo>
                      <a:pt x="2" y="3"/>
                      <a:pt x="2" y="3"/>
                      <a:pt x="2" y="1"/>
                    </a:cubicBezTo>
                    <a:cubicBezTo>
                      <a:pt x="2" y="1"/>
                      <a:pt x="1" y="0"/>
                      <a:pt x="1" y="0"/>
                    </a:cubicBezTo>
                    <a:close/>
                  </a:path>
                </a:pathLst>
              </a:custGeom>
              <a:solidFill>
                <a:srgbClr val="9EA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7" name="Freeform 818"/>
              <p:cNvSpPr>
                <a:spLocks/>
              </p:cNvSpPr>
              <p:nvPr/>
            </p:nvSpPr>
            <p:spPr bwMode="auto">
              <a:xfrm>
                <a:off x="3054" y="1363"/>
                <a:ext cx="15" cy="37"/>
              </a:xfrm>
              <a:custGeom>
                <a:avLst/>
                <a:gdLst>
                  <a:gd name="T0" fmla="*/ 7 w 7"/>
                  <a:gd name="T1" fmla="*/ 3 h 17"/>
                  <a:gd name="T2" fmla="*/ 7 w 7"/>
                  <a:gd name="T3" fmla="*/ 16 h 17"/>
                  <a:gd name="T4" fmla="*/ 1 w 7"/>
                  <a:gd name="T5" fmla="*/ 12 h 17"/>
                  <a:gd name="T6" fmla="*/ 7 w 7"/>
                  <a:gd name="T7" fmla="*/ 3 h 17"/>
                </a:gdLst>
                <a:ahLst/>
                <a:cxnLst>
                  <a:cxn ang="0">
                    <a:pos x="T0" y="T1"/>
                  </a:cxn>
                  <a:cxn ang="0">
                    <a:pos x="T2" y="T3"/>
                  </a:cxn>
                  <a:cxn ang="0">
                    <a:pos x="T4" y="T5"/>
                  </a:cxn>
                  <a:cxn ang="0">
                    <a:pos x="T6" y="T7"/>
                  </a:cxn>
                </a:cxnLst>
                <a:rect l="0" t="0" r="r" b="b"/>
                <a:pathLst>
                  <a:path w="7" h="17">
                    <a:moveTo>
                      <a:pt x="7" y="3"/>
                    </a:moveTo>
                    <a:cubicBezTo>
                      <a:pt x="7" y="3"/>
                      <a:pt x="7" y="15"/>
                      <a:pt x="7" y="16"/>
                    </a:cubicBezTo>
                    <a:cubicBezTo>
                      <a:pt x="6" y="17"/>
                      <a:pt x="0" y="17"/>
                      <a:pt x="1" y="12"/>
                    </a:cubicBezTo>
                    <a:cubicBezTo>
                      <a:pt x="2" y="7"/>
                      <a:pt x="7" y="0"/>
                      <a:pt x="7"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8" name="Freeform 819"/>
              <p:cNvSpPr>
                <a:spLocks noEditPoints="1"/>
              </p:cNvSpPr>
              <p:nvPr/>
            </p:nvSpPr>
            <p:spPr bwMode="auto">
              <a:xfrm>
                <a:off x="3054" y="1370"/>
                <a:ext cx="15" cy="27"/>
              </a:xfrm>
              <a:custGeom>
                <a:avLst/>
                <a:gdLst>
                  <a:gd name="T0" fmla="*/ 6 w 7"/>
                  <a:gd name="T1" fmla="*/ 0 h 13"/>
                  <a:gd name="T2" fmla="*/ 6 w 7"/>
                  <a:gd name="T3" fmla="*/ 0 h 13"/>
                  <a:gd name="T4" fmla="*/ 7 w 7"/>
                  <a:gd name="T5" fmla="*/ 1 h 13"/>
                  <a:gd name="T6" fmla="*/ 7 w 7"/>
                  <a:gd name="T7" fmla="*/ 8 h 13"/>
                  <a:gd name="T8" fmla="*/ 7 w 7"/>
                  <a:gd name="T9" fmla="*/ 12 h 13"/>
                  <a:gd name="T10" fmla="*/ 7 w 7"/>
                  <a:gd name="T11" fmla="*/ 12 h 13"/>
                  <a:gd name="T12" fmla="*/ 5 w 7"/>
                  <a:gd name="T13" fmla="*/ 13 h 13"/>
                  <a:gd name="T14" fmla="*/ 5 w 7"/>
                  <a:gd name="T15" fmla="*/ 13 h 13"/>
                  <a:gd name="T16" fmla="*/ 5 w 7"/>
                  <a:gd name="T17" fmla="*/ 13 h 13"/>
                  <a:gd name="T18" fmla="*/ 5 w 7"/>
                  <a:gd name="T19" fmla="*/ 13 h 13"/>
                  <a:gd name="T20" fmla="*/ 5 w 7"/>
                  <a:gd name="T21" fmla="*/ 13 h 13"/>
                  <a:gd name="T22" fmla="*/ 2 w 7"/>
                  <a:gd name="T23" fmla="*/ 11 h 13"/>
                  <a:gd name="T24" fmla="*/ 1 w 7"/>
                  <a:gd name="T25" fmla="*/ 9 h 13"/>
                  <a:gd name="T26" fmla="*/ 1 w 7"/>
                  <a:gd name="T27" fmla="*/ 9 h 13"/>
                  <a:gd name="T28" fmla="*/ 6 w 7"/>
                  <a:gd name="T29" fmla="*/ 0 h 13"/>
                  <a:gd name="T30" fmla="*/ 6 w 7"/>
                  <a:gd name="T31" fmla="*/ 0 h 13"/>
                  <a:gd name="T32" fmla="*/ 1 w 7"/>
                  <a:gd name="T33" fmla="*/ 9 h 13"/>
                  <a:gd name="T34" fmla="*/ 5 w 7"/>
                  <a:gd name="T35" fmla="*/ 13 h 13"/>
                  <a:gd name="T36" fmla="*/ 7 w 7"/>
                  <a:gd name="T37" fmla="*/ 13 h 13"/>
                  <a:gd name="T38" fmla="*/ 7 w 7"/>
                  <a:gd name="T39" fmla="*/ 0 h 13"/>
                  <a:gd name="T40" fmla="*/ 6 w 7"/>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3">
                    <a:moveTo>
                      <a:pt x="6" y="0"/>
                    </a:moveTo>
                    <a:cubicBezTo>
                      <a:pt x="6" y="0"/>
                      <a:pt x="6" y="0"/>
                      <a:pt x="6" y="0"/>
                    </a:cubicBezTo>
                    <a:cubicBezTo>
                      <a:pt x="6" y="0"/>
                      <a:pt x="7" y="0"/>
                      <a:pt x="7" y="1"/>
                    </a:cubicBezTo>
                    <a:cubicBezTo>
                      <a:pt x="7" y="1"/>
                      <a:pt x="7" y="5"/>
                      <a:pt x="7" y="8"/>
                    </a:cubicBezTo>
                    <a:cubicBezTo>
                      <a:pt x="7" y="10"/>
                      <a:pt x="7" y="12"/>
                      <a:pt x="7" y="12"/>
                    </a:cubicBezTo>
                    <a:cubicBezTo>
                      <a:pt x="7" y="12"/>
                      <a:pt x="7" y="12"/>
                      <a:pt x="7"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3" y="13"/>
                      <a:pt x="2" y="12"/>
                      <a:pt x="2" y="11"/>
                    </a:cubicBezTo>
                    <a:cubicBezTo>
                      <a:pt x="1" y="10"/>
                      <a:pt x="1" y="10"/>
                      <a:pt x="1" y="9"/>
                    </a:cubicBezTo>
                    <a:cubicBezTo>
                      <a:pt x="1" y="9"/>
                      <a:pt x="1" y="9"/>
                      <a:pt x="1" y="9"/>
                    </a:cubicBezTo>
                    <a:cubicBezTo>
                      <a:pt x="2" y="5"/>
                      <a:pt x="5" y="0"/>
                      <a:pt x="6" y="0"/>
                    </a:cubicBezTo>
                    <a:close/>
                    <a:moveTo>
                      <a:pt x="6" y="0"/>
                    </a:moveTo>
                    <a:cubicBezTo>
                      <a:pt x="5" y="0"/>
                      <a:pt x="2" y="5"/>
                      <a:pt x="1" y="9"/>
                    </a:cubicBezTo>
                    <a:cubicBezTo>
                      <a:pt x="0" y="12"/>
                      <a:pt x="3" y="13"/>
                      <a:pt x="5" y="13"/>
                    </a:cubicBezTo>
                    <a:cubicBezTo>
                      <a:pt x="6" y="13"/>
                      <a:pt x="7" y="13"/>
                      <a:pt x="7" y="13"/>
                    </a:cubicBezTo>
                    <a:cubicBezTo>
                      <a:pt x="7" y="12"/>
                      <a:pt x="7" y="0"/>
                      <a:pt x="7" y="0"/>
                    </a:cubicBezTo>
                    <a:cubicBezTo>
                      <a:pt x="7" y="0"/>
                      <a:pt x="7" y="0"/>
                      <a:pt x="6" y="0"/>
                    </a:cubicBezTo>
                    <a:close/>
                  </a:path>
                </a:pathLst>
              </a:custGeom>
              <a:solidFill>
                <a:srgbClr val="7C7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9" name="Freeform 820"/>
              <p:cNvSpPr>
                <a:spLocks/>
              </p:cNvSpPr>
              <p:nvPr/>
            </p:nvSpPr>
            <p:spPr bwMode="auto">
              <a:xfrm>
                <a:off x="3054" y="1366"/>
                <a:ext cx="15" cy="31"/>
              </a:xfrm>
              <a:custGeom>
                <a:avLst/>
                <a:gdLst>
                  <a:gd name="T0" fmla="*/ 7 w 7"/>
                  <a:gd name="T1" fmla="*/ 3 h 15"/>
                  <a:gd name="T2" fmla="*/ 7 w 7"/>
                  <a:gd name="T3" fmla="*/ 14 h 15"/>
                  <a:gd name="T4" fmla="*/ 1 w 7"/>
                  <a:gd name="T5" fmla="*/ 11 h 15"/>
                  <a:gd name="T6" fmla="*/ 7 w 7"/>
                  <a:gd name="T7" fmla="*/ 3 h 15"/>
                </a:gdLst>
                <a:ahLst/>
                <a:cxnLst>
                  <a:cxn ang="0">
                    <a:pos x="T0" y="T1"/>
                  </a:cxn>
                  <a:cxn ang="0">
                    <a:pos x="T2" y="T3"/>
                  </a:cxn>
                  <a:cxn ang="0">
                    <a:pos x="T4" y="T5"/>
                  </a:cxn>
                  <a:cxn ang="0">
                    <a:pos x="T6" y="T7"/>
                  </a:cxn>
                </a:cxnLst>
                <a:rect l="0" t="0" r="r" b="b"/>
                <a:pathLst>
                  <a:path w="7" h="15">
                    <a:moveTo>
                      <a:pt x="7" y="3"/>
                    </a:moveTo>
                    <a:cubicBezTo>
                      <a:pt x="7" y="3"/>
                      <a:pt x="7" y="14"/>
                      <a:pt x="7" y="14"/>
                    </a:cubicBezTo>
                    <a:cubicBezTo>
                      <a:pt x="6" y="15"/>
                      <a:pt x="0" y="15"/>
                      <a:pt x="1" y="11"/>
                    </a:cubicBezTo>
                    <a:cubicBezTo>
                      <a:pt x="2" y="6"/>
                      <a:pt x="6" y="0"/>
                      <a:pt x="7" y="3"/>
                    </a:cubicBez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0" name="Freeform 821"/>
              <p:cNvSpPr>
                <a:spLocks noEditPoints="1"/>
              </p:cNvSpPr>
              <p:nvPr/>
            </p:nvSpPr>
            <p:spPr bwMode="auto">
              <a:xfrm>
                <a:off x="3056" y="1370"/>
                <a:ext cx="13" cy="27"/>
              </a:xfrm>
              <a:custGeom>
                <a:avLst/>
                <a:gdLst>
                  <a:gd name="T0" fmla="*/ 4 w 6"/>
                  <a:gd name="T1" fmla="*/ 13 h 13"/>
                  <a:gd name="T2" fmla="*/ 4 w 6"/>
                  <a:gd name="T3" fmla="*/ 13 h 13"/>
                  <a:gd name="T4" fmla="*/ 6 w 6"/>
                  <a:gd name="T5" fmla="*/ 12 h 13"/>
                  <a:gd name="T6" fmla="*/ 4 w 6"/>
                  <a:gd name="T7" fmla="*/ 13 h 13"/>
                  <a:gd name="T8" fmla="*/ 6 w 6"/>
                  <a:gd name="T9" fmla="*/ 12 h 13"/>
                  <a:gd name="T10" fmla="*/ 0 w 6"/>
                  <a:gd name="T11" fmla="*/ 9 h 13"/>
                  <a:gd name="T12" fmla="*/ 0 w 6"/>
                  <a:gd name="T13" fmla="*/ 9 h 13"/>
                  <a:gd name="T14" fmla="*/ 5 w 6"/>
                  <a:gd name="T15" fmla="*/ 0 h 13"/>
                  <a:gd name="T16" fmla="*/ 5 w 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4" y="13"/>
                    </a:moveTo>
                    <a:cubicBezTo>
                      <a:pt x="4" y="13"/>
                      <a:pt x="4" y="13"/>
                      <a:pt x="4" y="13"/>
                    </a:cubicBezTo>
                    <a:close/>
                    <a:moveTo>
                      <a:pt x="6" y="12"/>
                    </a:moveTo>
                    <a:cubicBezTo>
                      <a:pt x="5" y="13"/>
                      <a:pt x="5" y="13"/>
                      <a:pt x="4" y="13"/>
                    </a:cubicBezTo>
                    <a:cubicBezTo>
                      <a:pt x="5" y="13"/>
                      <a:pt x="5" y="13"/>
                      <a:pt x="6" y="12"/>
                    </a:cubicBezTo>
                    <a:close/>
                    <a:moveTo>
                      <a:pt x="0" y="9"/>
                    </a:moveTo>
                    <a:cubicBezTo>
                      <a:pt x="0" y="9"/>
                      <a:pt x="0" y="9"/>
                      <a:pt x="0" y="9"/>
                    </a:cubicBezTo>
                    <a:moveTo>
                      <a:pt x="5" y="0"/>
                    </a:moveTo>
                    <a:cubicBezTo>
                      <a:pt x="5" y="0"/>
                      <a:pt x="5" y="0"/>
                      <a:pt x="5" y="0"/>
                    </a:cubicBezTo>
                  </a:path>
                </a:pathLst>
              </a:custGeom>
              <a:solidFill>
                <a:srgbClr val="5C5D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1" name="Freeform 822"/>
              <p:cNvSpPr>
                <a:spLocks noEditPoints="1"/>
              </p:cNvSpPr>
              <p:nvPr/>
            </p:nvSpPr>
            <p:spPr bwMode="auto">
              <a:xfrm>
                <a:off x="3056" y="1370"/>
                <a:ext cx="13" cy="27"/>
              </a:xfrm>
              <a:custGeom>
                <a:avLst/>
                <a:gdLst>
                  <a:gd name="T0" fmla="*/ 1 w 6"/>
                  <a:gd name="T1" fmla="*/ 11 h 13"/>
                  <a:gd name="T2" fmla="*/ 4 w 6"/>
                  <a:gd name="T3" fmla="*/ 13 h 13"/>
                  <a:gd name="T4" fmla="*/ 1 w 6"/>
                  <a:gd name="T5" fmla="*/ 11 h 13"/>
                  <a:gd name="T6" fmla="*/ 0 w 6"/>
                  <a:gd name="T7" fmla="*/ 9 h 13"/>
                  <a:gd name="T8" fmla="*/ 0 w 6"/>
                  <a:gd name="T9" fmla="*/ 9 h 13"/>
                  <a:gd name="T10" fmla="*/ 4 w 6"/>
                  <a:gd name="T11" fmla="*/ 13 h 13"/>
                  <a:gd name="T12" fmla="*/ 4 w 6"/>
                  <a:gd name="T13" fmla="*/ 12 h 13"/>
                  <a:gd name="T14" fmla="*/ 2 w 6"/>
                  <a:gd name="T15" fmla="*/ 8 h 13"/>
                  <a:gd name="T16" fmla="*/ 5 w 6"/>
                  <a:gd name="T17" fmla="*/ 2 h 13"/>
                  <a:gd name="T18" fmla="*/ 5 w 6"/>
                  <a:gd name="T19" fmla="*/ 2 h 13"/>
                  <a:gd name="T20" fmla="*/ 5 w 6"/>
                  <a:gd name="T21" fmla="*/ 7 h 13"/>
                  <a:gd name="T22" fmla="*/ 4 w 6"/>
                  <a:gd name="T23" fmla="*/ 13 h 13"/>
                  <a:gd name="T24" fmla="*/ 5 w 6"/>
                  <a:gd name="T25" fmla="*/ 0 h 13"/>
                  <a:gd name="T26" fmla="*/ 5 w 6"/>
                  <a:gd name="T27" fmla="*/ 0 h 13"/>
                  <a:gd name="T28" fmla="*/ 6 w 6"/>
                  <a:gd name="T29" fmla="*/ 1 h 13"/>
                  <a:gd name="T30" fmla="*/ 6 w 6"/>
                  <a:gd name="T31" fmla="*/ 2 h 13"/>
                  <a:gd name="T32" fmla="*/ 5 w 6"/>
                  <a:gd name="T33" fmla="*/ 1 h 13"/>
                  <a:gd name="T34" fmla="*/ 1 w 6"/>
                  <a:gd name="T35" fmla="*/ 9 h 13"/>
                  <a:gd name="T36" fmla="*/ 4 w 6"/>
                  <a:gd name="T37" fmla="*/ 13 h 13"/>
                  <a:gd name="T38" fmla="*/ 4 w 6"/>
                  <a:gd name="T39" fmla="*/ 13 h 13"/>
                  <a:gd name="T40" fmla="*/ 4 w 6"/>
                  <a:gd name="T41" fmla="*/ 13 h 13"/>
                  <a:gd name="T42" fmla="*/ 6 w 6"/>
                  <a:gd name="T43" fmla="*/ 12 h 13"/>
                  <a:gd name="T44" fmla="*/ 6 w 6"/>
                  <a:gd name="T45" fmla="*/ 12 h 13"/>
                  <a:gd name="T46" fmla="*/ 6 w 6"/>
                  <a:gd name="T47" fmla="*/ 8 h 13"/>
                  <a:gd name="T48" fmla="*/ 6 w 6"/>
                  <a:gd name="T49" fmla="*/ 1 h 13"/>
                  <a:gd name="T50" fmla="*/ 5 w 6"/>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3">
                    <a:moveTo>
                      <a:pt x="1" y="11"/>
                    </a:moveTo>
                    <a:cubicBezTo>
                      <a:pt x="1" y="12"/>
                      <a:pt x="2" y="13"/>
                      <a:pt x="4" y="13"/>
                    </a:cubicBezTo>
                    <a:cubicBezTo>
                      <a:pt x="2" y="12"/>
                      <a:pt x="1" y="12"/>
                      <a:pt x="1" y="11"/>
                    </a:cubicBezTo>
                    <a:close/>
                    <a:moveTo>
                      <a:pt x="0" y="9"/>
                    </a:moveTo>
                    <a:cubicBezTo>
                      <a:pt x="0" y="9"/>
                      <a:pt x="0" y="9"/>
                      <a:pt x="0" y="9"/>
                    </a:cubicBezTo>
                    <a:moveTo>
                      <a:pt x="4" y="13"/>
                    </a:moveTo>
                    <a:cubicBezTo>
                      <a:pt x="4" y="12"/>
                      <a:pt x="4" y="12"/>
                      <a:pt x="4" y="12"/>
                    </a:cubicBezTo>
                    <a:cubicBezTo>
                      <a:pt x="3" y="12"/>
                      <a:pt x="1" y="11"/>
                      <a:pt x="2" y="8"/>
                    </a:cubicBezTo>
                    <a:cubicBezTo>
                      <a:pt x="3" y="4"/>
                      <a:pt x="4" y="2"/>
                      <a:pt x="5" y="2"/>
                    </a:cubicBezTo>
                    <a:cubicBezTo>
                      <a:pt x="5" y="2"/>
                      <a:pt x="5" y="2"/>
                      <a:pt x="5" y="2"/>
                    </a:cubicBezTo>
                    <a:cubicBezTo>
                      <a:pt x="6" y="3"/>
                      <a:pt x="5" y="7"/>
                      <a:pt x="5" y="7"/>
                    </a:cubicBezTo>
                    <a:cubicBezTo>
                      <a:pt x="6" y="11"/>
                      <a:pt x="5" y="13"/>
                      <a:pt x="4" y="13"/>
                    </a:cubicBezTo>
                    <a:close/>
                    <a:moveTo>
                      <a:pt x="5" y="0"/>
                    </a:moveTo>
                    <a:cubicBezTo>
                      <a:pt x="5" y="0"/>
                      <a:pt x="5" y="0"/>
                      <a:pt x="5" y="0"/>
                    </a:cubicBezTo>
                    <a:cubicBezTo>
                      <a:pt x="5" y="0"/>
                      <a:pt x="6" y="0"/>
                      <a:pt x="6" y="1"/>
                    </a:cubicBezTo>
                    <a:cubicBezTo>
                      <a:pt x="6" y="2"/>
                      <a:pt x="6" y="2"/>
                      <a:pt x="6" y="2"/>
                    </a:cubicBezTo>
                    <a:cubicBezTo>
                      <a:pt x="6" y="1"/>
                      <a:pt x="5" y="1"/>
                      <a:pt x="5" y="1"/>
                    </a:cubicBezTo>
                    <a:cubicBezTo>
                      <a:pt x="4" y="1"/>
                      <a:pt x="2" y="6"/>
                      <a:pt x="1" y="9"/>
                    </a:cubicBezTo>
                    <a:cubicBezTo>
                      <a:pt x="1" y="10"/>
                      <a:pt x="1" y="12"/>
                      <a:pt x="4" y="13"/>
                    </a:cubicBezTo>
                    <a:cubicBezTo>
                      <a:pt x="4" y="13"/>
                      <a:pt x="4" y="13"/>
                      <a:pt x="4" y="13"/>
                    </a:cubicBezTo>
                    <a:cubicBezTo>
                      <a:pt x="4" y="13"/>
                      <a:pt x="4" y="13"/>
                      <a:pt x="4" y="13"/>
                    </a:cubicBezTo>
                    <a:cubicBezTo>
                      <a:pt x="5" y="13"/>
                      <a:pt x="5" y="13"/>
                      <a:pt x="6" y="12"/>
                    </a:cubicBezTo>
                    <a:cubicBezTo>
                      <a:pt x="6" y="12"/>
                      <a:pt x="6" y="12"/>
                      <a:pt x="6" y="12"/>
                    </a:cubicBezTo>
                    <a:cubicBezTo>
                      <a:pt x="6" y="12"/>
                      <a:pt x="6" y="10"/>
                      <a:pt x="6" y="8"/>
                    </a:cubicBezTo>
                    <a:cubicBezTo>
                      <a:pt x="6" y="5"/>
                      <a:pt x="6" y="1"/>
                      <a:pt x="6" y="1"/>
                    </a:cubicBezTo>
                    <a:cubicBezTo>
                      <a:pt x="6" y="0"/>
                      <a:pt x="5" y="0"/>
                      <a:pt x="5" y="0"/>
                    </a:cubicBezTo>
                    <a:close/>
                  </a:path>
                </a:pathLst>
              </a:custGeom>
              <a:solidFill>
                <a:srgbClr val="6B6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2" name="Freeform 823"/>
              <p:cNvSpPr>
                <a:spLocks noEditPoints="1"/>
              </p:cNvSpPr>
              <p:nvPr/>
            </p:nvSpPr>
            <p:spPr bwMode="auto">
              <a:xfrm>
                <a:off x="3056" y="1370"/>
                <a:ext cx="10" cy="27"/>
              </a:xfrm>
              <a:custGeom>
                <a:avLst/>
                <a:gdLst>
                  <a:gd name="T0" fmla="*/ 4 w 5"/>
                  <a:gd name="T1" fmla="*/ 13 h 13"/>
                  <a:gd name="T2" fmla="*/ 4 w 5"/>
                  <a:gd name="T3" fmla="*/ 13 h 13"/>
                  <a:gd name="T4" fmla="*/ 4 w 5"/>
                  <a:gd name="T5" fmla="*/ 13 h 13"/>
                  <a:gd name="T6" fmla="*/ 0 w 5"/>
                  <a:gd name="T7" fmla="*/ 9 h 13"/>
                  <a:gd name="T8" fmla="*/ 1 w 5"/>
                  <a:gd name="T9" fmla="*/ 11 h 13"/>
                  <a:gd name="T10" fmla="*/ 0 w 5"/>
                  <a:gd name="T11" fmla="*/ 9 h 13"/>
                  <a:gd name="T12" fmla="*/ 5 w 5"/>
                  <a:gd name="T13" fmla="*/ 0 h 13"/>
                  <a:gd name="T14" fmla="*/ 0 w 5"/>
                  <a:gd name="T15" fmla="*/ 9 h 13"/>
                  <a:gd name="T16" fmla="*/ 0 w 5"/>
                  <a:gd name="T17" fmla="*/ 9 h 13"/>
                  <a:gd name="T18" fmla="*/ 0 w 5"/>
                  <a:gd name="T19" fmla="*/ 9 h 13"/>
                  <a:gd name="T20" fmla="*/ 0 w 5"/>
                  <a:gd name="T21" fmla="*/ 9 h 13"/>
                  <a:gd name="T22" fmla="*/ 0 w 5"/>
                  <a:gd name="T23" fmla="*/ 9 h 13"/>
                  <a:gd name="T24" fmla="*/ 0 w 5"/>
                  <a:gd name="T25" fmla="*/ 9 h 13"/>
                  <a:gd name="T26" fmla="*/ 0 w 5"/>
                  <a:gd name="T27" fmla="*/ 9 h 13"/>
                  <a:gd name="T28" fmla="*/ 0 w 5"/>
                  <a:gd name="T29" fmla="*/ 9 h 13"/>
                  <a:gd name="T30" fmla="*/ 0 w 5"/>
                  <a:gd name="T31" fmla="*/ 8 h 13"/>
                  <a:gd name="T32" fmla="*/ 0 w 5"/>
                  <a:gd name="T33" fmla="*/ 8 h 13"/>
                  <a:gd name="T34" fmla="*/ 0 w 5"/>
                  <a:gd name="T35" fmla="*/ 8 h 13"/>
                  <a:gd name="T36" fmla="*/ 0 w 5"/>
                  <a:gd name="T37" fmla="*/ 8 h 13"/>
                  <a:gd name="T38" fmla="*/ 0 w 5"/>
                  <a:gd name="T39" fmla="*/ 8 h 13"/>
                  <a:gd name="T40" fmla="*/ 0 w 5"/>
                  <a:gd name="T41" fmla="*/ 8 h 13"/>
                  <a:gd name="T42" fmla="*/ 1 w 5"/>
                  <a:gd name="T43" fmla="*/ 7 h 13"/>
                  <a:gd name="T44" fmla="*/ 1 w 5"/>
                  <a:gd name="T45" fmla="*/ 7 h 13"/>
                  <a:gd name="T46" fmla="*/ 1 w 5"/>
                  <a:gd name="T47" fmla="*/ 6 h 13"/>
                  <a:gd name="T48" fmla="*/ 1 w 5"/>
                  <a:gd name="T49" fmla="*/ 6 h 13"/>
                  <a:gd name="T50" fmla="*/ 1 w 5"/>
                  <a:gd name="T51" fmla="*/ 6 h 13"/>
                  <a:gd name="T52" fmla="*/ 1 w 5"/>
                  <a:gd name="T53" fmla="*/ 6 h 13"/>
                  <a:gd name="T54" fmla="*/ 1 w 5"/>
                  <a:gd name="T55" fmla="*/ 6 h 13"/>
                  <a:gd name="T56" fmla="*/ 1 w 5"/>
                  <a:gd name="T57" fmla="*/ 6 h 13"/>
                  <a:gd name="T58" fmla="*/ 1 w 5"/>
                  <a:gd name="T59" fmla="*/ 6 h 13"/>
                  <a:gd name="T60" fmla="*/ 1 w 5"/>
                  <a:gd name="T61" fmla="*/ 6 h 13"/>
                  <a:gd name="T62" fmla="*/ 1 w 5"/>
                  <a:gd name="T63" fmla="*/ 6 h 13"/>
                  <a:gd name="T64" fmla="*/ 1 w 5"/>
                  <a:gd name="T65" fmla="*/ 6 h 13"/>
                  <a:gd name="T66" fmla="*/ 1 w 5"/>
                  <a:gd name="T67" fmla="*/ 6 h 13"/>
                  <a:gd name="T68" fmla="*/ 5 w 5"/>
                  <a:gd name="T6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3">
                    <a:moveTo>
                      <a:pt x="4" y="13"/>
                    </a:moveTo>
                    <a:cubicBezTo>
                      <a:pt x="4" y="13"/>
                      <a:pt x="4" y="13"/>
                      <a:pt x="4" y="13"/>
                    </a:cubicBezTo>
                    <a:cubicBezTo>
                      <a:pt x="4" y="13"/>
                      <a:pt x="4" y="13"/>
                      <a:pt x="4" y="13"/>
                    </a:cubicBezTo>
                    <a:close/>
                    <a:moveTo>
                      <a:pt x="0" y="9"/>
                    </a:moveTo>
                    <a:cubicBezTo>
                      <a:pt x="0" y="10"/>
                      <a:pt x="0" y="10"/>
                      <a:pt x="1" y="11"/>
                    </a:cubicBezTo>
                    <a:cubicBezTo>
                      <a:pt x="0" y="10"/>
                      <a:pt x="0" y="10"/>
                      <a:pt x="0" y="9"/>
                    </a:cubicBezTo>
                    <a:close/>
                    <a:moveTo>
                      <a:pt x="5" y="0"/>
                    </a:moveTo>
                    <a:cubicBezTo>
                      <a:pt x="4" y="0"/>
                      <a:pt x="1" y="5"/>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1"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3"/>
                      <a:pt x="4" y="0"/>
                      <a:pt x="5" y="0"/>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3" name="Freeform 824"/>
              <p:cNvSpPr>
                <a:spLocks noEditPoints="1"/>
              </p:cNvSpPr>
              <p:nvPr/>
            </p:nvSpPr>
            <p:spPr bwMode="auto">
              <a:xfrm>
                <a:off x="3056" y="1370"/>
                <a:ext cx="10" cy="27"/>
              </a:xfrm>
              <a:custGeom>
                <a:avLst/>
                <a:gdLst>
                  <a:gd name="T0" fmla="*/ 4 w 5"/>
                  <a:gd name="T1" fmla="*/ 13 h 13"/>
                  <a:gd name="T2" fmla="*/ 4 w 5"/>
                  <a:gd name="T3" fmla="*/ 13 h 13"/>
                  <a:gd name="T4" fmla="*/ 4 w 5"/>
                  <a:gd name="T5" fmla="*/ 13 h 13"/>
                  <a:gd name="T6" fmla="*/ 0 w 5"/>
                  <a:gd name="T7" fmla="*/ 9 h 13"/>
                  <a:gd name="T8" fmla="*/ 1 w 5"/>
                  <a:gd name="T9" fmla="*/ 11 h 13"/>
                  <a:gd name="T10" fmla="*/ 0 w 5"/>
                  <a:gd name="T11" fmla="*/ 9 h 13"/>
                  <a:gd name="T12" fmla="*/ 0 w 5"/>
                  <a:gd name="T13" fmla="*/ 9 h 13"/>
                  <a:gd name="T14" fmla="*/ 0 w 5"/>
                  <a:gd name="T15" fmla="*/ 9 h 13"/>
                  <a:gd name="T16" fmla="*/ 0 w 5"/>
                  <a:gd name="T17" fmla="*/ 9 h 13"/>
                  <a:gd name="T18" fmla="*/ 0 w 5"/>
                  <a:gd name="T19" fmla="*/ 9 h 13"/>
                  <a:gd name="T20" fmla="*/ 0 w 5"/>
                  <a:gd name="T21" fmla="*/ 8 h 13"/>
                  <a:gd name="T22" fmla="*/ 0 w 5"/>
                  <a:gd name="T23" fmla="*/ 9 h 13"/>
                  <a:gd name="T24" fmla="*/ 0 w 5"/>
                  <a:gd name="T25" fmla="*/ 8 h 13"/>
                  <a:gd name="T26" fmla="*/ 0 w 5"/>
                  <a:gd name="T27" fmla="*/ 8 h 13"/>
                  <a:gd name="T28" fmla="*/ 0 w 5"/>
                  <a:gd name="T29" fmla="*/ 8 h 13"/>
                  <a:gd name="T30" fmla="*/ 0 w 5"/>
                  <a:gd name="T31" fmla="*/ 8 h 13"/>
                  <a:gd name="T32" fmla="*/ 0 w 5"/>
                  <a:gd name="T33" fmla="*/ 8 h 13"/>
                  <a:gd name="T34" fmla="*/ 0 w 5"/>
                  <a:gd name="T35" fmla="*/ 8 h 13"/>
                  <a:gd name="T36" fmla="*/ 0 w 5"/>
                  <a:gd name="T37" fmla="*/ 8 h 13"/>
                  <a:gd name="T38" fmla="*/ 1 w 5"/>
                  <a:gd name="T39" fmla="*/ 7 h 13"/>
                  <a:gd name="T40" fmla="*/ 1 w 5"/>
                  <a:gd name="T41" fmla="*/ 7 h 13"/>
                  <a:gd name="T42" fmla="*/ 1 w 5"/>
                  <a:gd name="T43" fmla="*/ 6 h 13"/>
                  <a:gd name="T44" fmla="*/ 1 w 5"/>
                  <a:gd name="T45" fmla="*/ 6 h 13"/>
                  <a:gd name="T46" fmla="*/ 1 w 5"/>
                  <a:gd name="T47" fmla="*/ 6 h 13"/>
                  <a:gd name="T48" fmla="*/ 1 w 5"/>
                  <a:gd name="T49" fmla="*/ 6 h 13"/>
                  <a:gd name="T50" fmla="*/ 1 w 5"/>
                  <a:gd name="T51" fmla="*/ 6 h 13"/>
                  <a:gd name="T52" fmla="*/ 1 w 5"/>
                  <a:gd name="T53" fmla="*/ 6 h 13"/>
                  <a:gd name="T54" fmla="*/ 1 w 5"/>
                  <a:gd name="T55" fmla="*/ 6 h 13"/>
                  <a:gd name="T56" fmla="*/ 1 w 5"/>
                  <a:gd name="T57" fmla="*/ 6 h 13"/>
                  <a:gd name="T58" fmla="*/ 1 w 5"/>
                  <a:gd name="T59" fmla="*/ 6 h 13"/>
                  <a:gd name="T60" fmla="*/ 1 w 5"/>
                  <a:gd name="T61" fmla="*/ 6 h 13"/>
                  <a:gd name="T62" fmla="*/ 5 w 5"/>
                  <a:gd name="T63" fmla="*/ 0 h 13"/>
                  <a:gd name="T64" fmla="*/ 1 w 5"/>
                  <a:gd name="T65" fmla="*/ 6 h 13"/>
                  <a:gd name="T66" fmla="*/ 5 w 5"/>
                  <a:gd name="T6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3">
                    <a:moveTo>
                      <a:pt x="4" y="13"/>
                    </a:moveTo>
                    <a:cubicBezTo>
                      <a:pt x="4" y="13"/>
                      <a:pt x="4" y="13"/>
                      <a:pt x="4" y="13"/>
                    </a:cubicBezTo>
                    <a:cubicBezTo>
                      <a:pt x="4" y="13"/>
                      <a:pt x="4" y="13"/>
                      <a:pt x="4" y="13"/>
                    </a:cubicBezTo>
                    <a:close/>
                    <a:moveTo>
                      <a:pt x="0" y="9"/>
                    </a:moveTo>
                    <a:cubicBezTo>
                      <a:pt x="0" y="10"/>
                      <a:pt x="0" y="10"/>
                      <a:pt x="1" y="11"/>
                    </a:cubicBezTo>
                    <a:cubicBezTo>
                      <a:pt x="0" y="10"/>
                      <a:pt x="0" y="10"/>
                      <a:pt x="0" y="9"/>
                    </a:cubicBezTo>
                    <a:close/>
                    <a:moveTo>
                      <a:pt x="0" y="9"/>
                    </a:moveTo>
                    <a:cubicBezTo>
                      <a:pt x="0" y="9"/>
                      <a:pt x="0" y="9"/>
                      <a:pt x="0" y="9"/>
                    </a:cubicBezTo>
                    <a:close/>
                    <a:moveTo>
                      <a:pt x="0" y="9"/>
                    </a:moveTo>
                    <a:cubicBezTo>
                      <a:pt x="0" y="9"/>
                      <a:pt x="0" y="9"/>
                      <a:pt x="0" y="9"/>
                    </a:cubicBezTo>
                    <a:close/>
                    <a:moveTo>
                      <a:pt x="0" y="8"/>
                    </a:moveTo>
                    <a:cubicBezTo>
                      <a:pt x="0" y="9"/>
                      <a:pt x="0" y="9"/>
                      <a:pt x="0" y="9"/>
                    </a:cubicBezTo>
                    <a:lnTo>
                      <a:pt x="0" y="8"/>
                    </a:lnTo>
                    <a:close/>
                    <a:moveTo>
                      <a:pt x="0" y="8"/>
                    </a:moveTo>
                    <a:cubicBezTo>
                      <a:pt x="0" y="8"/>
                      <a:pt x="0" y="8"/>
                      <a:pt x="0" y="8"/>
                    </a:cubicBezTo>
                    <a:moveTo>
                      <a:pt x="0" y="8"/>
                    </a:moveTo>
                    <a:cubicBezTo>
                      <a:pt x="0" y="8"/>
                      <a:pt x="0" y="8"/>
                      <a:pt x="0" y="8"/>
                    </a:cubicBezTo>
                    <a:close/>
                    <a:moveTo>
                      <a:pt x="0" y="8"/>
                    </a:moveTo>
                    <a:cubicBezTo>
                      <a:pt x="0" y="8"/>
                      <a:pt x="0" y="8"/>
                      <a:pt x="0" y="8"/>
                    </a:cubicBezTo>
                    <a:close/>
                    <a:moveTo>
                      <a:pt x="1" y="7"/>
                    </a:moveTo>
                    <a:cubicBezTo>
                      <a:pt x="1" y="7"/>
                      <a:pt x="1" y="7"/>
                      <a:pt x="1" y="7"/>
                    </a:cubicBezTo>
                    <a:close/>
                    <a:moveTo>
                      <a:pt x="1" y="6"/>
                    </a:moveTo>
                    <a:cubicBezTo>
                      <a:pt x="1" y="6"/>
                      <a:pt x="1" y="6"/>
                      <a:pt x="1" y="6"/>
                    </a:cubicBezTo>
                    <a:close/>
                    <a:moveTo>
                      <a:pt x="1" y="6"/>
                    </a:moveTo>
                    <a:cubicBezTo>
                      <a:pt x="1" y="6"/>
                      <a:pt x="1" y="6"/>
                      <a:pt x="1" y="6"/>
                    </a:cubicBezTo>
                    <a:close/>
                    <a:moveTo>
                      <a:pt x="1" y="6"/>
                    </a:moveTo>
                    <a:cubicBezTo>
                      <a:pt x="1" y="6"/>
                      <a:pt x="1" y="6"/>
                      <a:pt x="1" y="6"/>
                    </a:cubicBezTo>
                    <a:close/>
                    <a:moveTo>
                      <a:pt x="1" y="6"/>
                    </a:moveTo>
                    <a:cubicBezTo>
                      <a:pt x="1" y="6"/>
                      <a:pt x="1" y="6"/>
                      <a:pt x="1" y="6"/>
                    </a:cubicBezTo>
                    <a:close/>
                    <a:moveTo>
                      <a:pt x="1" y="6"/>
                    </a:moveTo>
                    <a:cubicBezTo>
                      <a:pt x="1" y="6"/>
                      <a:pt x="1" y="6"/>
                      <a:pt x="1" y="6"/>
                    </a:cubicBezTo>
                    <a:close/>
                    <a:moveTo>
                      <a:pt x="5" y="0"/>
                    </a:moveTo>
                    <a:cubicBezTo>
                      <a:pt x="4" y="0"/>
                      <a:pt x="2" y="3"/>
                      <a:pt x="1" y="6"/>
                    </a:cubicBezTo>
                    <a:cubicBezTo>
                      <a:pt x="2" y="3"/>
                      <a:pt x="4" y="0"/>
                      <a:pt x="5" y="0"/>
                    </a:cubicBezTo>
                    <a:close/>
                  </a:path>
                </a:pathLst>
              </a:custGeom>
              <a:solidFill>
                <a:srgbClr val="5F6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4" name="Freeform 825"/>
              <p:cNvSpPr>
                <a:spLocks noEditPoints="1"/>
              </p:cNvSpPr>
              <p:nvPr/>
            </p:nvSpPr>
            <p:spPr bwMode="auto">
              <a:xfrm>
                <a:off x="3056" y="1383"/>
                <a:ext cx="2" cy="6"/>
              </a:xfrm>
              <a:custGeom>
                <a:avLst/>
                <a:gdLst>
                  <a:gd name="T0" fmla="*/ 0 w 1"/>
                  <a:gd name="T1" fmla="*/ 3 h 3"/>
                  <a:gd name="T2" fmla="*/ 0 w 1"/>
                  <a:gd name="T3" fmla="*/ 3 h 3"/>
                  <a:gd name="T4" fmla="*/ 0 w 1"/>
                  <a:gd name="T5" fmla="*/ 3 h 3"/>
                  <a:gd name="T6" fmla="*/ 0 w 1"/>
                  <a:gd name="T7" fmla="*/ 3 h 3"/>
                  <a:gd name="T8" fmla="*/ 0 w 1"/>
                  <a:gd name="T9" fmla="*/ 3 h 3"/>
                  <a:gd name="T10" fmla="*/ 0 w 1"/>
                  <a:gd name="T11" fmla="*/ 3 h 3"/>
                  <a:gd name="T12" fmla="*/ 0 w 1"/>
                  <a:gd name="T13" fmla="*/ 3 h 3"/>
                  <a:gd name="T14" fmla="*/ 0 w 1"/>
                  <a:gd name="T15" fmla="*/ 3 h 3"/>
                  <a:gd name="T16" fmla="*/ 0 w 1"/>
                  <a:gd name="T17" fmla="*/ 3 h 3"/>
                  <a:gd name="T18" fmla="*/ 0 w 1"/>
                  <a:gd name="T19" fmla="*/ 3 h 3"/>
                  <a:gd name="T20" fmla="*/ 0 w 1"/>
                  <a:gd name="T21" fmla="*/ 3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1 w 1"/>
                  <a:gd name="T35" fmla="*/ 1 h 3"/>
                  <a:gd name="T36" fmla="*/ 0 w 1"/>
                  <a:gd name="T37" fmla="*/ 2 h 3"/>
                  <a:gd name="T38" fmla="*/ 1 w 1"/>
                  <a:gd name="T39" fmla="*/ 1 h 3"/>
                  <a:gd name="T40" fmla="*/ 1 w 1"/>
                  <a:gd name="T41" fmla="*/ 0 h 3"/>
                  <a:gd name="T42" fmla="*/ 1 w 1"/>
                  <a:gd name="T43" fmla="*/ 1 h 3"/>
                  <a:gd name="T44" fmla="*/ 1 w 1"/>
                  <a:gd name="T45" fmla="*/ 0 h 3"/>
                  <a:gd name="T46" fmla="*/ 1 w 1"/>
                  <a:gd name="T47" fmla="*/ 0 h 3"/>
                  <a:gd name="T48" fmla="*/ 1 w 1"/>
                  <a:gd name="T49" fmla="*/ 0 h 3"/>
                  <a:gd name="T50" fmla="*/ 1 w 1"/>
                  <a:gd name="T51" fmla="*/ 0 h 3"/>
                  <a:gd name="T52" fmla="*/ 1 w 1"/>
                  <a:gd name="T53" fmla="*/ 0 h 3"/>
                  <a:gd name="T54" fmla="*/ 1 w 1"/>
                  <a:gd name="T55" fmla="*/ 0 h 3"/>
                  <a:gd name="T56" fmla="*/ 1 w 1"/>
                  <a:gd name="T57" fmla="*/ 0 h 3"/>
                  <a:gd name="T58" fmla="*/ 1 w 1"/>
                  <a:gd name="T59" fmla="*/ 0 h 3"/>
                  <a:gd name="T60" fmla="*/ 1 w 1"/>
                  <a:gd name="T61" fmla="*/ 0 h 3"/>
                  <a:gd name="T62" fmla="*/ 1 w 1"/>
                  <a:gd name="T63" fmla="*/ 0 h 3"/>
                  <a:gd name="T64" fmla="*/ 1 w 1"/>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3">
                    <a:moveTo>
                      <a:pt x="0" y="3"/>
                    </a:moveTo>
                    <a:cubicBezTo>
                      <a:pt x="0" y="3"/>
                      <a:pt x="0" y="3"/>
                      <a:pt x="0" y="3"/>
                    </a:cubicBezTo>
                    <a:cubicBezTo>
                      <a:pt x="0" y="3"/>
                      <a:pt x="0" y="3"/>
                      <a:pt x="0" y="3"/>
                    </a:cubicBezTo>
                    <a:close/>
                    <a:moveTo>
                      <a:pt x="0" y="3"/>
                    </a:moveTo>
                    <a:cubicBezTo>
                      <a:pt x="0" y="3"/>
                      <a:pt x="0" y="3"/>
                      <a:pt x="0" y="3"/>
                    </a:cubicBezTo>
                    <a:cubicBezTo>
                      <a:pt x="0" y="3"/>
                      <a:pt x="0" y="3"/>
                      <a:pt x="0" y="3"/>
                    </a:cubicBezTo>
                    <a:cubicBezTo>
                      <a:pt x="0" y="3"/>
                      <a:pt x="0" y="3"/>
                      <a:pt x="0" y="3"/>
                    </a:cubicBezTo>
                    <a:close/>
                    <a:moveTo>
                      <a:pt x="0" y="3"/>
                    </a:moveTo>
                    <a:cubicBezTo>
                      <a:pt x="0" y="3"/>
                      <a:pt x="0" y="3"/>
                      <a:pt x="0" y="3"/>
                    </a:cubicBezTo>
                    <a:close/>
                    <a:moveTo>
                      <a:pt x="0" y="3"/>
                    </a:moveTo>
                    <a:cubicBezTo>
                      <a:pt x="0" y="3"/>
                      <a:pt x="0" y="3"/>
                      <a:pt x="0" y="3"/>
                    </a:cubicBezTo>
                    <a:close/>
                    <a:moveTo>
                      <a:pt x="0" y="2"/>
                    </a:moveTo>
                    <a:cubicBezTo>
                      <a:pt x="0" y="2"/>
                      <a:pt x="0" y="2"/>
                      <a:pt x="0" y="2"/>
                    </a:cubicBezTo>
                    <a:close/>
                    <a:moveTo>
                      <a:pt x="0" y="2"/>
                    </a:moveTo>
                    <a:cubicBezTo>
                      <a:pt x="0" y="2"/>
                      <a:pt x="0" y="2"/>
                      <a:pt x="0" y="2"/>
                    </a:cubicBezTo>
                    <a:close/>
                    <a:moveTo>
                      <a:pt x="0" y="2"/>
                    </a:moveTo>
                    <a:cubicBezTo>
                      <a:pt x="0" y="2"/>
                      <a:pt x="0" y="2"/>
                      <a:pt x="0" y="2"/>
                    </a:cubicBezTo>
                    <a:close/>
                    <a:moveTo>
                      <a:pt x="1" y="1"/>
                    </a:moveTo>
                    <a:cubicBezTo>
                      <a:pt x="1" y="1"/>
                      <a:pt x="0" y="2"/>
                      <a:pt x="0" y="2"/>
                    </a:cubicBezTo>
                    <a:cubicBezTo>
                      <a:pt x="0" y="2"/>
                      <a:pt x="1" y="1"/>
                      <a:pt x="1" y="1"/>
                    </a:cubicBezTo>
                    <a:close/>
                    <a:moveTo>
                      <a:pt x="1" y="0"/>
                    </a:moveTo>
                    <a:cubicBezTo>
                      <a:pt x="1" y="1"/>
                      <a:pt x="1" y="1"/>
                      <a:pt x="1" y="1"/>
                    </a:cubicBezTo>
                    <a:lnTo>
                      <a:pt x="1" y="0"/>
                    </a:ln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moveTo>
                      <a:pt x="1" y="0"/>
                    </a:moveTo>
                    <a:cubicBezTo>
                      <a:pt x="1" y="0"/>
                      <a:pt x="1" y="0"/>
                      <a:pt x="1" y="0"/>
                    </a:cubicBezTo>
                    <a:close/>
                  </a:path>
                </a:pathLst>
              </a:custGeom>
              <a:solidFill>
                <a:srgbClr val="434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5" name="Freeform 826"/>
              <p:cNvSpPr>
                <a:spLocks/>
              </p:cNvSpPr>
              <p:nvPr/>
            </p:nvSpPr>
            <p:spPr bwMode="auto">
              <a:xfrm>
                <a:off x="3056" y="1370"/>
                <a:ext cx="13" cy="27"/>
              </a:xfrm>
              <a:custGeom>
                <a:avLst/>
                <a:gdLst>
                  <a:gd name="T0" fmla="*/ 5 w 6"/>
                  <a:gd name="T1" fmla="*/ 0 h 13"/>
                  <a:gd name="T2" fmla="*/ 1 w 6"/>
                  <a:gd name="T3" fmla="*/ 6 h 13"/>
                  <a:gd name="T4" fmla="*/ 1 w 6"/>
                  <a:gd name="T5" fmla="*/ 6 h 13"/>
                  <a:gd name="T6" fmla="*/ 1 w 6"/>
                  <a:gd name="T7" fmla="*/ 6 h 13"/>
                  <a:gd name="T8" fmla="*/ 1 w 6"/>
                  <a:gd name="T9" fmla="*/ 6 h 13"/>
                  <a:gd name="T10" fmla="*/ 1 w 6"/>
                  <a:gd name="T11" fmla="*/ 6 h 13"/>
                  <a:gd name="T12" fmla="*/ 1 w 6"/>
                  <a:gd name="T13" fmla="*/ 6 h 13"/>
                  <a:gd name="T14" fmla="*/ 1 w 6"/>
                  <a:gd name="T15" fmla="*/ 6 h 13"/>
                  <a:gd name="T16" fmla="*/ 1 w 6"/>
                  <a:gd name="T17" fmla="*/ 6 h 13"/>
                  <a:gd name="T18" fmla="*/ 1 w 6"/>
                  <a:gd name="T19" fmla="*/ 6 h 13"/>
                  <a:gd name="T20" fmla="*/ 1 w 6"/>
                  <a:gd name="T21" fmla="*/ 6 h 13"/>
                  <a:gd name="T22" fmla="*/ 1 w 6"/>
                  <a:gd name="T23" fmla="*/ 6 h 13"/>
                  <a:gd name="T24" fmla="*/ 1 w 6"/>
                  <a:gd name="T25" fmla="*/ 7 h 13"/>
                  <a:gd name="T26" fmla="*/ 1 w 6"/>
                  <a:gd name="T27" fmla="*/ 7 h 13"/>
                  <a:gd name="T28" fmla="*/ 0 w 6"/>
                  <a:gd name="T29" fmla="*/ 8 h 13"/>
                  <a:gd name="T30" fmla="*/ 0 w 6"/>
                  <a:gd name="T31" fmla="*/ 8 h 13"/>
                  <a:gd name="T32" fmla="*/ 0 w 6"/>
                  <a:gd name="T33" fmla="*/ 8 h 13"/>
                  <a:gd name="T34" fmla="*/ 0 w 6"/>
                  <a:gd name="T35" fmla="*/ 8 h 13"/>
                  <a:gd name="T36" fmla="*/ 0 w 6"/>
                  <a:gd name="T37" fmla="*/ 8 h 13"/>
                  <a:gd name="T38" fmla="*/ 0 w 6"/>
                  <a:gd name="T39" fmla="*/ 8 h 13"/>
                  <a:gd name="T40" fmla="*/ 0 w 6"/>
                  <a:gd name="T41" fmla="*/ 9 h 13"/>
                  <a:gd name="T42" fmla="*/ 0 w 6"/>
                  <a:gd name="T43" fmla="*/ 9 h 13"/>
                  <a:gd name="T44" fmla="*/ 0 w 6"/>
                  <a:gd name="T45" fmla="*/ 9 h 13"/>
                  <a:gd name="T46" fmla="*/ 0 w 6"/>
                  <a:gd name="T47" fmla="*/ 9 h 13"/>
                  <a:gd name="T48" fmla="*/ 0 w 6"/>
                  <a:gd name="T49" fmla="*/ 9 h 13"/>
                  <a:gd name="T50" fmla="*/ 0 w 6"/>
                  <a:gd name="T51" fmla="*/ 9 h 13"/>
                  <a:gd name="T52" fmla="*/ 0 w 6"/>
                  <a:gd name="T53" fmla="*/ 9 h 13"/>
                  <a:gd name="T54" fmla="*/ 0 w 6"/>
                  <a:gd name="T55" fmla="*/ 9 h 13"/>
                  <a:gd name="T56" fmla="*/ 1 w 6"/>
                  <a:gd name="T57" fmla="*/ 11 h 13"/>
                  <a:gd name="T58" fmla="*/ 4 w 6"/>
                  <a:gd name="T59" fmla="*/ 13 h 13"/>
                  <a:gd name="T60" fmla="*/ 4 w 6"/>
                  <a:gd name="T61" fmla="*/ 13 h 13"/>
                  <a:gd name="T62" fmla="*/ 1 w 6"/>
                  <a:gd name="T63" fmla="*/ 9 h 13"/>
                  <a:gd name="T64" fmla="*/ 5 w 6"/>
                  <a:gd name="T65" fmla="*/ 1 h 13"/>
                  <a:gd name="T66" fmla="*/ 6 w 6"/>
                  <a:gd name="T67" fmla="*/ 2 h 13"/>
                  <a:gd name="T68" fmla="*/ 6 w 6"/>
                  <a:gd name="T69" fmla="*/ 1 h 13"/>
                  <a:gd name="T70" fmla="*/ 5 w 6"/>
                  <a:gd name="T7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3">
                    <a:moveTo>
                      <a:pt x="5" y="0"/>
                    </a:moveTo>
                    <a:cubicBezTo>
                      <a:pt x="4" y="0"/>
                      <a:pt x="2" y="3"/>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1" y="11"/>
                    </a:cubicBezTo>
                    <a:cubicBezTo>
                      <a:pt x="1" y="12"/>
                      <a:pt x="2" y="12"/>
                      <a:pt x="4" y="13"/>
                    </a:cubicBezTo>
                    <a:cubicBezTo>
                      <a:pt x="4" y="13"/>
                      <a:pt x="4" y="13"/>
                      <a:pt x="4" y="13"/>
                    </a:cubicBezTo>
                    <a:cubicBezTo>
                      <a:pt x="1" y="12"/>
                      <a:pt x="1" y="10"/>
                      <a:pt x="1" y="9"/>
                    </a:cubicBezTo>
                    <a:cubicBezTo>
                      <a:pt x="2" y="6"/>
                      <a:pt x="4" y="1"/>
                      <a:pt x="5" y="1"/>
                    </a:cubicBezTo>
                    <a:cubicBezTo>
                      <a:pt x="5" y="1"/>
                      <a:pt x="6" y="1"/>
                      <a:pt x="6" y="2"/>
                    </a:cubicBezTo>
                    <a:cubicBezTo>
                      <a:pt x="6" y="1"/>
                      <a:pt x="6" y="1"/>
                      <a:pt x="6" y="1"/>
                    </a:cubicBezTo>
                    <a:cubicBezTo>
                      <a:pt x="6" y="0"/>
                      <a:pt x="5" y="0"/>
                      <a:pt x="5" y="0"/>
                    </a:cubicBezTo>
                    <a:close/>
                  </a:path>
                </a:pathLst>
              </a:custGeom>
              <a:solidFill>
                <a:srgbClr val="494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6" name="Freeform 827"/>
              <p:cNvSpPr>
                <a:spLocks/>
              </p:cNvSpPr>
              <p:nvPr/>
            </p:nvSpPr>
            <p:spPr bwMode="auto">
              <a:xfrm>
                <a:off x="3060" y="1376"/>
                <a:ext cx="6" cy="19"/>
              </a:xfrm>
              <a:custGeom>
                <a:avLst/>
                <a:gdLst>
                  <a:gd name="T0" fmla="*/ 3 w 3"/>
                  <a:gd name="T1" fmla="*/ 0 h 9"/>
                  <a:gd name="T2" fmla="*/ 0 w 3"/>
                  <a:gd name="T3" fmla="*/ 7 h 9"/>
                  <a:gd name="T4" fmla="*/ 2 w 3"/>
                  <a:gd name="T5" fmla="*/ 9 h 9"/>
                  <a:gd name="T6" fmla="*/ 3 w 3"/>
                  <a:gd name="T7" fmla="*/ 9 h 9"/>
                  <a:gd name="T8" fmla="*/ 1 w 3"/>
                  <a:gd name="T9" fmla="*/ 6 h 9"/>
                  <a:gd name="T10" fmla="*/ 3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3" y="0"/>
                    </a:moveTo>
                    <a:cubicBezTo>
                      <a:pt x="2" y="0"/>
                      <a:pt x="0" y="4"/>
                      <a:pt x="0" y="7"/>
                    </a:cubicBezTo>
                    <a:cubicBezTo>
                      <a:pt x="0" y="8"/>
                      <a:pt x="1" y="9"/>
                      <a:pt x="2" y="9"/>
                    </a:cubicBezTo>
                    <a:cubicBezTo>
                      <a:pt x="2" y="9"/>
                      <a:pt x="3" y="9"/>
                      <a:pt x="3" y="9"/>
                    </a:cubicBezTo>
                    <a:cubicBezTo>
                      <a:pt x="3" y="7"/>
                      <a:pt x="2" y="8"/>
                      <a:pt x="1" y="6"/>
                    </a:cubicBezTo>
                    <a:cubicBezTo>
                      <a:pt x="1" y="4"/>
                      <a:pt x="3" y="0"/>
                      <a:pt x="3" y="0"/>
                    </a:cubicBezTo>
                    <a:close/>
                  </a:path>
                </a:pathLst>
              </a:custGeom>
              <a:solidFill>
                <a:srgbClr val="9EA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7" name="Freeform 828"/>
              <p:cNvSpPr>
                <a:spLocks/>
              </p:cNvSpPr>
              <p:nvPr/>
            </p:nvSpPr>
            <p:spPr bwMode="auto">
              <a:xfrm>
                <a:off x="3069" y="1363"/>
                <a:ext cx="17" cy="37"/>
              </a:xfrm>
              <a:custGeom>
                <a:avLst/>
                <a:gdLst>
                  <a:gd name="T0" fmla="*/ 0 w 8"/>
                  <a:gd name="T1" fmla="*/ 3 h 17"/>
                  <a:gd name="T2" fmla="*/ 1 w 8"/>
                  <a:gd name="T3" fmla="*/ 16 h 17"/>
                  <a:gd name="T4" fmla="*/ 7 w 8"/>
                  <a:gd name="T5" fmla="*/ 12 h 17"/>
                  <a:gd name="T6" fmla="*/ 0 w 8"/>
                  <a:gd name="T7" fmla="*/ 3 h 17"/>
                </a:gdLst>
                <a:ahLst/>
                <a:cxnLst>
                  <a:cxn ang="0">
                    <a:pos x="T0" y="T1"/>
                  </a:cxn>
                  <a:cxn ang="0">
                    <a:pos x="T2" y="T3"/>
                  </a:cxn>
                  <a:cxn ang="0">
                    <a:pos x="T4" y="T5"/>
                  </a:cxn>
                  <a:cxn ang="0">
                    <a:pos x="T6" y="T7"/>
                  </a:cxn>
                </a:cxnLst>
                <a:rect l="0" t="0" r="r" b="b"/>
                <a:pathLst>
                  <a:path w="8" h="17">
                    <a:moveTo>
                      <a:pt x="0" y="3"/>
                    </a:moveTo>
                    <a:cubicBezTo>
                      <a:pt x="0" y="3"/>
                      <a:pt x="0" y="15"/>
                      <a:pt x="1" y="16"/>
                    </a:cubicBezTo>
                    <a:cubicBezTo>
                      <a:pt x="1" y="17"/>
                      <a:pt x="8" y="16"/>
                      <a:pt x="7" y="12"/>
                    </a:cubicBezTo>
                    <a:cubicBezTo>
                      <a:pt x="6" y="7"/>
                      <a:pt x="1" y="0"/>
                      <a:pt x="0"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8" name="Freeform 829"/>
              <p:cNvSpPr>
                <a:spLocks noEditPoints="1"/>
              </p:cNvSpPr>
              <p:nvPr/>
            </p:nvSpPr>
            <p:spPr bwMode="auto">
              <a:xfrm>
                <a:off x="3069" y="1370"/>
                <a:ext cx="15" cy="27"/>
              </a:xfrm>
              <a:custGeom>
                <a:avLst/>
                <a:gdLst>
                  <a:gd name="T0" fmla="*/ 1 w 7"/>
                  <a:gd name="T1" fmla="*/ 0 h 13"/>
                  <a:gd name="T2" fmla="*/ 1 w 7"/>
                  <a:gd name="T3" fmla="*/ 0 h 13"/>
                  <a:gd name="T4" fmla="*/ 6 w 7"/>
                  <a:gd name="T5" fmla="*/ 9 h 13"/>
                  <a:gd name="T6" fmla="*/ 6 w 7"/>
                  <a:gd name="T7" fmla="*/ 11 h 13"/>
                  <a:gd name="T8" fmla="*/ 3 w 7"/>
                  <a:gd name="T9" fmla="*/ 13 h 13"/>
                  <a:gd name="T10" fmla="*/ 3 w 7"/>
                  <a:gd name="T11" fmla="*/ 13 h 13"/>
                  <a:gd name="T12" fmla="*/ 3 w 7"/>
                  <a:gd name="T13" fmla="*/ 13 h 13"/>
                  <a:gd name="T14" fmla="*/ 2 w 7"/>
                  <a:gd name="T15" fmla="*/ 13 h 13"/>
                  <a:gd name="T16" fmla="*/ 1 w 7"/>
                  <a:gd name="T17" fmla="*/ 13 h 13"/>
                  <a:gd name="T18" fmla="*/ 1 w 7"/>
                  <a:gd name="T19" fmla="*/ 5 h 13"/>
                  <a:gd name="T20" fmla="*/ 1 w 7"/>
                  <a:gd name="T21" fmla="*/ 1 h 13"/>
                  <a:gd name="T22" fmla="*/ 1 w 7"/>
                  <a:gd name="T23" fmla="*/ 0 h 13"/>
                  <a:gd name="T24" fmla="*/ 1 w 7"/>
                  <a:gd name="T25" fmla="*/ 0 h 13"/>
                  <a:gd name="T26" fmla="*/ 1 w 7"/>
                  <a:gd name="T27" fmla="*/ 0 h 13"/>
                  <a:gd name="T28" fmla="*/ 1 w 7"/>
                  <a:gd name="T29" fmla="*/ 13 h 13"/>
                  <a:gd name="T30" fmla="*/ 2 w 7"/>
                  <a:gd name="T31" fmla="*/ 13 h 13"/>
                  <a:gd name="T32" fmla="*/ 6 w 7"/>
                  <a:gd name="T33" fmla="*/ 9 h 13"/>
                  <a:gd name="T34" fmla="*/ 1 w 7"/>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1" y="0"/>
                    </a:moveTo>
                    <a:cubicBezTo>
                      <a:pt x="1" y="0"/>
                      <a:pt x="1" y="0"/>
                      <a:pt x="1" y="0"/>
                    </a:cubicBezTo>
                    <a:cubicBezTo>
                      <a:pt x="2" y="0"/>
                      <a:pt x="5" y="5"/>
                      <a:pt x="6" y="9"/>
                    </a:cubicBezTo>
                    <a:cubicBezTo>
                      <a:pt x="6" y="9"/>
                      <a:pt x="6" y="10"/>
                      <a:pt x="6" y="11"/>
                    </a:cubicBezTo>
                    <a:cubicBezTo>
                      <a:pt x="5" y="12"/>
                      <a:pt x="4" y="13"/>
                      <a:pt x="3" y="13"/>
                    </a:cubicBezTo>
                    <a:cubicBezTo>
                      <a:pt x="3" y="13"/>
                      <a:pt x="3" y="13"/>
                      <a:pt x="3" y="13"/>
                    </a:cubicBezTo>
                    <a:cubicBezTo>
                      <a:pt x="3" y="13"/>
                      <a:pt x="3" y="13"/>
                      <a:pt x="3" y="13"/>
                    </a:cubicBezTo>
                    <a:cubicBezTo>
                      <a:pt x="2" y="13"/>
                      <a:pt x="2" y="13"/>
                      <a:pt x="2" y="13"/>
                    </a:cubicBezTo>
                    <a:cubicBezTo>
                      <a:pt x="2" y="13"/>
                      <a:pt x="1" y="13"/>
                      <a:pt x="1" y="13"/>
                    </a:cubicBezTo>
                    <a:cubicBezTo>
                      <a:pt x="1" y="12"/>
                      <a:pt x="1" y="8"/>
                      <a:pt x="1" y="5"/>
                    </a:cubicBezTo>
                    <a:cubicBezTo>
                      <a:pt x="1" y="3"/>
                      <a:pt x="1" y="1"/>
                      <a:pt x="1" y="1"/>
                    </a:cubicBezTo>
                    <a:cubicBezTo>
                      <a:pt x="1" y="0"/>
                      <a:pt x="1" y="0"/>
                      <a:pt x="1" y="0"/>
                    </a:cubicBezTo>
                    <a:close/>
                    <a:moveTo>
                      <a:pt x="1" y="0"/>
                    </a:moveTo>
                    <a:cubicBezTo>
                      <a:pt x="1" y="0"/>
                      <a:pt x="1" y="0"/>
                      <a:pt x="1" y="0"/>
                    </a:cubicBezTo>
                    <a:cubicBezTo>
                      <a:pt x="1" y="0"/>
                      <a:pt x="0" y="12"/>
                      <a:pt x="1" y="13"/>
                    </a:cubicBezTo>
                    <a:cubicBezTo>
                      <a:pt x="1" y="13"/>
                      <a:pt x="1" y="13"/>
                      <a:pt x="2" y="13"/>
                    </a:cubicBezTo>
                    <a:cubicBezTo>
                      <a:pt x="4" y="13"/>
                      <a:pt x="7" y="12"/>
                      <a:pt x="6" y="9"/>
                    </a:cubicBezTo>
                    <a:cubicBezTo>
                      <a:pt x="6" y="5"/>
                      <a:pt x="2" y="0"/>
                      <a:pt x="1" y="0"/>
                    </a:cubicBezTo>
                    <a:close/>
                  </a:path>
                </a:pathLst>
              </a:custGeom>
              <a:solidFill>
                <a:srgbClr val="7C7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9" name="Freeform 830"/>
              <p:cNvSpPr>
                <a:spLocks/>
              </p:cNvSpPr>
              <p:nvPr/>
            </p:nvSpPr>
            <p:spPr bwMode="auto">
              <a:xfrm>
                <a:off x="3071" y="1366"/>
                <a:ext cx="13" cy="31"/>
              </a:xfrm>
              <a:custGeom>
                <a:avLst/>
                <a:gdLst>
                  <a:gd name="T0" fmla="*/ 0 w 6"/>
                  <a:gd name="T1" fmla="*/ 3 h 15"/>
                  <a:gd name="T2" fmla="*/ 0 w 6"/>
                  <a:gd name="T3" fmla="*/ 15 h 15"/>
                  <a:gd name="T4" fmla="*/ 5 w 6"/>
                  <a:gd name="T5" fmla="*/ 11 h 15"/>
                  <a:gd name="T6" fmla="*/ 0 w 6"/>
                  <a:gd name="T7" fmla="*/ 3 h 15"/>
                </a:gdLst>
                <a:ahLst/>
                <a:cxnLst>
                  <a:cxn ang="0">
                    <a:pos x="T0" y="T1"/>
                  </a:cxn>
                  <a:cxn ang="0">
                    <a:pos x="T2" y="T3"/>
                  </a:cxn>
                  <a:cxn ang="0">
                    <a:pos x="T4" y="T5"/>
                  </a:cxn>
                  <a:cxn ang="0">
                    <a:pos x="T6" y="T7"/>
                  </a:cxn>
                </a:cxnLst>
                <a:rect l="0" t="0" r="r" b="b"/>
                <a:pathLst>
                  <a:path w="6" h="15">
                    <a:moveTo>
                      <a:pt x="0" y="3"/>
                    </a:moveTo>
                    <a:cubicBezTo>
                      <a:pt x="0" y="3"/>
                      <a:pt x="0" y="14"/>
                      <a:pt x="0" y="15"/>
                    </a:cubicBezTo>
                    <a:cubicBezTo>
                      <a:pt x="0" y="15"/>
                      <a:pt x="6" y="15"/>
                      <a:pt x="5" y="11"/>
                    </a:cubicBezTo>
                    <a:cubicBezTo>
                      <a:pt x="4" y="6"/>
                      <a:pt x="0" y="0"/>
                      <a:pt x="0" y="3"/>
                    </a:cubicBezTo>
                    <a:close/>
                  </a:path>
                </a:pathLst>
              </a:custGeom>
              <a:solidFill>
                <a:srgbClr val="AEB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0" name="Freeform 831"/>
              <p:cNvSpPr>
                <a:spLocks noEditPoints="1"/>
              </p:cNvSpPr>
              <p:nvPr/>
            </p:nvSpPr>
            <p:spPr bwMode="auto">
              <a:xfrm>
                <a:off x="3071" y="1370"/>
                <a:ext cx="10" cy="27"/>
              </a:xfrm>
              <a:custGeom>
                <a:avLst/>
                <a:gdLst>
                  <a:gd name="T0" fmla="*/ 5 w 5"/>
                  <a:gd name="T1" fmla="*/ 11 h 13"/>
                  <a:gd name="T2" fmla="*/ 2 w 5"/>
                  <a:gd name="T3" fmla="*/ 13 h 13"/>
                  <a:gd name="T4" fmla="*/ 5 w 5"/>
                  <a:gd name="T5" fmla="*/ 11 h 13"/>
                  <a:gd name="T6" fmla="*/ 1 w 5"/>
                  <a:gd name="T7" fmla="*/ 13 h 13"/>
                  <a:gd name="T8" fmla="*/ 0 w 5"/>
                  <a:gd name="T9" fmla="*/ 7 h 13"/>
                  <a:gd name="T10" fmla="*/ 0 w 5"/>
                  <a:gd name="T11" fmla="*/ 2 h 13"/>
                  <a:gd name="T12" fmla="*/ 0 w 5"/>
                  <a:gd name="T13" fmla="*/ 2 h 13"/>
                  <a:gd name="T14" fmla="*/ 3 w 5"/>
                  <a:gd name="T15" fmla="*/ 8 h 13"/>
                  <a:gd name="T16" fmla="*/ 1 w 5"/>
                  <a:gd name="T17" fmla="*/ 12 h 13"/>
                  <a:gd name="T18" fmla="*/ 1 w 5"/>
                  <a:gd name="T19" fmla="*/ 13 h 13"/>
                  <a:gd name="T20" fmla="*/ 0 w 5"/>
                  <a:gd name="T21" fmla="*/ 1 h 13"/>
                  <a:gd name="T22" fmla="*/ 0 w 5"/>
                  <a:gd name="T23" fmla="*/ 1 h 13"/>
                  <a:gd name="T24" fmla="*/ 0 w 5"/>
                  <a:gd name="T25" fmla="*/ 5 h 13"/>
                  <a:gd name="T26" fmla="*/ 0 w 5"/>
                  <a:gd name="T27" fmla="*/ 13 h 13"/>
                  <a:gd name="T28" fmla="*/ 1 w 5"/>
                  <a:gd name="T29" fmla="*/ 13 h 13"/>
                  <a:gd name="T30" fmla="*/ 2 w 5"/>
                  <a:gd name="T31" fmla="*/ 13 h 13"/>
                  <a:gd name="T32" fmla="*/ 5 w 5"/>
                  <a:gd name="T33" fmla="*/ 9 h 13"/>
                  <a:gd name="T34" fmla="*/ 0 w 5"/>
                  <a:gd name="T35" fmla="*/ 1 h 13"/>
                  <a:gd name="T36" fmla="*/ 0 w 5"/>
                  <a:gd name="T37" fmla="*/ 2 h 13"/>
                  <a:gd name="T38" fmla="*/ 0 w 5"/>
                  <a:gd name="T39" fmla="*/ 1 h 13"/>
                  <a:gd name="T40" fmla="*/ 0 w 5"/>
                  <a:gd name="T41" fmla="*/ 0 h 13"/>
                  <a:gd name="T42" fmla="*/ 0 w 5"/>
                  <a:gd name="T43" fmla="*/ 1 h 13"/>
                  <a:gd name="T44" fmla="*/ 0 w 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5" y="11"/>
                    </a:moveTo>
                    <a:cubicBezTo>
                      <a:pt x="5" y="12"/>
                      <a:pt x="4" y="12"/>
                      <a:pt x="2" y="13"/>
                    </a:cubicBezTo>
                    <a:cubicBezTo>
                      <a:pt x="3" y="13"/>
                      <a:pt x="4" y="12"/>
                      <a:pt x="5" y="11"/>
                    </a:cubicBezTo>
                    <a:close/>
                    <a:moveTo>
                      <a:pt x="1" y="13"/>
                    </a:moveTo>
                    <a:cubicBezTo>
                      <a:pt x="0" y="13"/>
                      <a:pt x="0" y="11"/>
                      <a:pt x="0" y="7"/>
                    </a:cubicBezTo>
                    <a:cubicBezTo>
                      <a:pt x="0" y="7"/>
                      <a:pt x="0" y="3"/>
                      <a:pt x="0" y="2"/>
                    </a:cubicBezTo>
                    <a:cubicBezTo>
                      <a:pt x="0" y="2"/>
                      <a:pt x="0" y="2"/>
                      <a:pt x="0" y="2"/>
                    </a:cubicBezTo>
                    <a:cubicBezTo>
                      <a:pt x="1" y="2"/>
                      <a:pt x="3" y="4"/>
                      <a:pt x="3" y="8"/>
                    </a:cubicBezTo>
                    <a:cubicBezTo>
                      <a:pt x="4" y="11"/>
                      <a:pt x="3" y="12"/>
                      <a:pt x="1" y="12"/>
                    </a:cubicBezTo>
                    <a:lnTo>
                      <a:pt x="1" y="13"/>
                    </a:lnTo>
                    <a:close/>
                    <a:moveTo>
                      <a:pt x="0" y="1"/>
                    </a:moveTo>
                    <a:cubicBezTo>
                      <a:pt x="0" y="1"/>
                      <a:pt x="0" y="1"/>
                      <a:pt x="0" y="1"/>
                    </a:cubicBezTo>
                    <a:cubicBezTo>
                      <a:pt x="0" y="1"/>
                      <a:pt x="0" y="3"/>
                      <a:pt x="0" y="5"/>
                    </a:cubicBezTo>
                    <a:cubicBezTo>
                      <a:pt x="0" y="8"/>
                      <a:pt x="0" y="12"/>
                      <a:pt x="0" y="13"/>
                    </a:cubicBezTo>
                    <a:cubicBezTo>
                      <a:pt x="0" y="13"/>
                      <a:pt x="1" y="13"/>
                      <a:pt x="1" y="13"/>
                    </a:cubicBezTo>
                    <a:cubicBezTo>
                      <a:pt x="2" y="13"/>
                      <a:pt x="2" y="13"/>
                      <a:pt x="2" y="13"/>
                    </a:cubicBezTo>
                    <a:cubicBezTo>
                      <a:pt x="5" y="12"/>
                      <a:pt x="5" y="10"/>
                      <a:pt x="5" y="9"/>
                    </a:cubicBezTo>
                    <a:cubicBezTo>
                      <a:pt x="4" y="6"/>
                      <a:pt x="1" y="1"/>
                      <a:pt x="0" y="1"/>
                    </a:cubicBezTo>
                    <a:cubicBezTo>
                      <a:pt x="0" y="1"/>
                      <a:pt x="0" y="1"/>
                      <a:pt x="0" y="2"/>
                    </a:cubicBezTo>
                    <a:lnTo>
                      <a:pt x="0" y="1"/>
                    </a:lnTo>
                    <a:close/>
                    <a:moveTo>
                      <a:pt x="0" y="0"/>
                    </a:moveTo>
                    <a:cubicBezTo>
                      <a:pt x="0" y="0"/>
                      <a:pt x="0" y="0"/>
                      <a:pt x="0" y="1"/>
                    </a:cubicBezTo>
                    <a:cubicBezTo>
                      <a:pt x="0" y="0"/>
                      <a:pt x="0" y="0"/>
                      <a:pt x="0" y="0"/>
                    </a:cubicBezTo>
                    <a:close/>
                  </a:path>
                </a:pathLst>
              </a:custGeom>
              <a:solidFill>
                <a:srgbClr val="6B6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1" name="Freeform 832"/>
              <p:cNvSpPr>
                <a:spLocks noEditPoints="1"/>
              </p:cNvSpPr>
              <p:nvPr/>
            </p:nvSpPr>
            <p:spPr bwMode="auto">
              <a:xfrm>
                <a:off x="3071" y="1370"/>
                <a:ext cx="10" cy="27"/>
              </a:xfrm>
              <a:custGeom>
                <a:avLst/>
                <a:gdLst>
                  <a:gd name="T0" fmla="*/ 2 w 5"/>
                  <a:gd name="T1" fmla="*/ 13 h 13"/>
                  <a:gd name="T2" fmla="*/ 2 w 5"/>
                  <a:gd name="T3" fmla="*/ 13 h 13"/>
                  <a:gd name="T4" fmla="*/ 2 w 5"/>
                  <a:gd name="T5" fmla="*/ 13 h 13"/>
                  <a:gd name="T6" fmla="*/ 0 w 5"/>
                  <a:gd name="T7" fmla="*/ 0 h 13"/>
                  <a:gd name="T8" fmla="*/ 0 w 5"/>
                  <a:gd name="T9" fmla="*/ 0 h 13"/>
                  <a:gd name="T10" fmla="*/ 5 w 5"/>
                  <a:gd name="T11" fmla="*/ 9 h 13"/>
                  <a:gd name="T12" fmla="*/ 5 w 5"/>
                  <a:gd name="T13" fmla="*/ 10 h 13"/>
                  <a:gd name="T14" fmla="*/ 5 w 5"/>
                  <a:gd name="T15" fmla="*/ 11 h 13"/>
                  <a:gd name="T16" fmla="*/ 5 w 5"/>
                  <a:gd name="T17" fmla="*/ 9 h 13"/>
                  <a:gd name="T18" fmla="*/ 0 w 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3">
                    <a:moveTo>
                      <a:pt x="2" y="13"/>
                    </a:moveTo>
                    <a:cubicBezTo>
                      <a:pt x="2" y="13"/>
                      <a:pt x="2" y="13"/>
                      <a:pt x="2" y="13"/>
                    </a:cubicBezTo>
                    <a:cubicBezTo>
                      <a:pt x="2" y="13"/>
                      <a:pt x="2" y="13"/>
                      <a:pt x="2" y="13"/>
                    </a:cubicBezTo>
                    <a:close/>
                    <a:moveTo>
                      <a:pt x="0" y="0"/>
                    </a:moveTo>
                    <a:cubicBezTo>
                      <a:pt x="0" y="0"/>
                      <a:pt x="0" y="0"/>
                      <a:pt x="0" y="0"/>
                    </a:cubicBezTo>
                    <a:cubicBezTo>
                      <a:pt x="1" y="0"/>
                      <a:pt x="4" y="5"/>
                      <a:pt x="5" y="9"/>
                    </a:cubicBezTo>
                    <a:cubicBezTo>
                      <a:pt x="5" y="10"/>
                      <a:pt x="5" y="10"/>
                      <a:pt x="5" y="10"/>
                    </a:cubicBezTo>
                    <a:cubicBezTo>
                      <a:pt x="5" y="10"/>
                      <a:pt x="5" y="11"/>
                      <a:pt x="5" y="11"/>
                    </a:cubicBezTo>
                    <a:cubicBezTo>
                      <a:pt x="5" y="10"/>
                      <a:pt x="5" y="9"/>
                      <a:pt x="5" y="9"/>
                    </a:cubicBezTo>
                    <a:cubicBezTo>
                      <a:pt x="4" y="5"/>
                      <a:pt x="1" y="0"/>
                      <a:pt x="0" y="0"/>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2" name="Freeform 833"/>
              <p:cNvSpPr>
                <a:spLocks/>
              </p:cNvSpPr>
              <p:nvPr/>
            </p:nvSpPr>
            <p:spPr bwMode="auto">
              <a:xfrm>
                <a:off x="3071" y="1370"/>
                <a:ext cx="10" cy="27"/>
              </a:xfrm>
              <a:custGeom>
                <a:avLst/>
                <a:gdLst>
                  <a:gd name="T0" fmla="*/ 0 w 5"/>
                  <a:gd name="T1" fmla="*/ 0 h 13"/>
                  <a:gd name="T2" fmla="*/ 0 w 5"/>
                  <a:gd name="T3" fmla="*/ 1 h 13"/>
                  <a:gd name="T4" fmla="*/ 0 w 5"/>
                  <a:gd name="T5" fmla="*/ 2 h 13"/>
                  <a:gd name="T6" fmla="*/ 0 w 5"/>
                  <a:gd name="T7" fmla="*/ 1 h 13"/>
                  <a:gd name="T8" fmla="*/ 5 w 5"/>
                  <a:gd name="T9" fmla="*/ 9 h 13"/>
                  <a:gd name="T10" fmla="*/ 2 w 5"/>
                  <a:gd name="T11" fmla="*/ 13 h 13"/>
                  <a:gd name="T12" fmla="*/ 2 w 5"/>
                  <a:gd name="T13" fmla="*/ 13 h 13"/>
                  <a:gd name="T14" fmla="*/ 5 w 5"/>
                  <a:gd name="T15" fmla="*/ 11 h 13"/>
                  <a:gd name="T16" fmla="*/ 5 w 5"/>
                  <a:gd name="T17" fmla="*/ 10 h 13"/>
                  <a:gd name="T18" fmla="*/ 5 w 5"/>
                  <a:gd name="T19" fmla="*/ 9 h 13"/>
                  <a:gd name="T20" fmla="*/ 0 w 5"/>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0" y="0"/>
                    </a:moveTo>
                    <a:cubicBezTo>
                      <a:pt x="0" y="0"/>
                      <a:pt x="0" y="0"/>
                      <a:pt x="0" y="1"/>
                    </a:cubicBezTo>
                    <a:cubicBezTo>
                      <a:pt x="0" y="2"/>
                      <a:pt x="0" y="2"/>
                      <a:pt x="0" y="2"/>
                    </a:cubicBezTo>
                    <a:cubicBezTo>
                      <a:pt x="0" y="1"/>
                      <a:pt x="0" y="1"/>
                      <a:pt x="0" y="1"/>
                    </a:cubicBezTo>
                    <a:cubicBezTo>
                      <a:pt x="1" y="1"/>
                      <a:pt x="4" y="6"/>
                      <a:pt x="5" y="9"/>
                    </a:cubicBezTo>
                    <a:cubicBezTo>
                      <a:pt x="5" y="10"/>
                      <a:pt x="5" y="12"/>
                      <a:pt x="2" y="13"/>
                    </a:cubicBezTo>
                    <a:cubicBezTo>
                      <a:pt x="2" y="13"/>
                      <a:pt x="2" y="13"/>
                      <a:pt x="2" y="13"/>
                    </a:cubicBezTo>
                    <a:cubicBezTo>
                      <a:pt x="4" y="12"/>
                      <a:pt x="5" y="12"/>
                      <a:pt x="5" y="11"/>
                    </a:cubicBezTo>
                    <a:cubicBezTo>
                      <a:pt x="5" y="11"/>
                      <a:pt x="5" y="10"/>
                      <a:pt x="5" y="10"/>
                    </a:cubicBezTo>
                    <a:cubicBezTo>
                      <a:pt x="5" y="9"/>
                      <a:pt x="5" y="9"/>
                      <a:pt x="5" y="9"/>
                    </a:cubicBezTo>
                    <a:cubicBezTo>
                      <a:pt x="4" y="5"/>
                      <a:pt x="1" y="0"/>
                      <a:pt x="0" y="0"/>
                    </a:cubicBezTo>
                    <a:close/>
                  </a:path>
                </a:pathLst>
              </a:custGeom>
              <a:solidFill>
                <a:srgbClr val="494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3" name="Freeform 834"/>
              <p:cNvSpPr>
                <a:spLocks/>
              </p:cNvSpPr>
              <p:nvPr/>
            </p:nvSpPr>
            <p:spPr bwMode="auto">
              <a:xfrm>
                <a:off x="3071" y="1376"/>
                <a:ext cx="8" cy="19"/>
              </a:xfrm>
              <a:custGeom>
                <a:avLst/>
                <a:gdLst>
                  <a:gd name="T0" fmla="*/ 1 w 4"/>
                  <a:gd name="T1" fmla="*/ 0 h 9"/>
                  <a:gd name="T2" fmla="*/ 1 w 4"/>
                  <a:gd name="T3" fmla="*/ 0 h 9"/>
                  <a:gd name="T4" fmla="*/ 2 w 4"/>
                  <a:gd name="T5" fmla="*/ 6 h 9"/>
                  <a:gd name="T6" fmla="*/ 1 w 4"/>
                  <a:gd name="T7" fmla="*/ 9 h 9"/>
                  <a:gd name="T8" fmla="*/ 1 w 4"/>
                  <a:gd name="T9" fmla="*/ 9 h 9"/>
                  <a:gd name="T10" fmla="*/ 3 w 4"/>
                  <a:gd name="T11" fmla="*/ 7 h 9"/>
                  <a:gd name="T12" fmla="*/ 1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0"/>
                    </a:moveTo>
                    <a:cubicBezTo>
                      <a:pt x="1" y="0"/>
                      <a:pt x="1" y="0"/>
                      <a:pt x="1" y="0"/>
                    </a:cubicBezTo>
                    <a:cubicBezTo>
                      <a:pt x="1" y="0"/>
                      <a:pt x="2" y="4"/>
                      <a:pt x="2" y="6"/>
                    </a:cubicBezTo>
                    <a:cubicBezTo>
                      <a:pt x="2" y="8"/>
                      <a:pt x="0" y="7"/>
                      <a:pt x="1" y="9"/>
                    </a:cubicBezTo>
                    <a:cubicBezTo>
                      <a:pt x="1" y="9"/>
                      <a:pt x="1" y="9"/>
                      <a:pt x="1" y="9"/>
                    </a:cubicBezTo>
                    <a:cubicBezTo>
                      <a:pt x="2" y="9"/>
                      <a:pt x="3" y="8"/>
                      <a:pt x="3" y="7"/>
                    </a:cubicBezTo>
                    <a:cubicBezTo>
                      <a:pt x="4" y="4"/>
                      <a:pt x="1" y="0"/>
                      <a:pt x="1" y="0"/>
                    </a:cubicBezTo>
                    <a:close/>
                  </a:path>
                </a:pathLst>
              </a:custGeom>
              <a:solidFill>
                <a:srgbClr val="9EA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4" name="Freeform 835"/>
              <p:cNvSpPr>
                <a:spLocks noEditPoints="1"/>
              </p:cNvSpPr>
              <p:nvPr/>
            </p:nvSpPr>
            <p:spPr bwMode="auto">
              <a:xfrm>
                <a:off x="2937" y="1850"/>
                <a:ext cx="263" cy="179"/>
              </a:xfrm>
              <a:custGeom>
                <a:avLst/>
                <a:gdLst>
                  <a:gd name="T0" fmla="*/ 116 w 124"/>
                  <a:gd name="T1" fmla="*/ 21 h 84"/>
                  <a:gd name="T2" fmla="*/ 88 w 124"/>
                  <a:gd name="T3" fmla="*/ 14 h 84"/>
                  <a:gd name="T4" fmla="*/ 74 w 124"/>
                  <a:gd name="T5" fmla="*/ 30 h 84"/>
                  <a:gd name="T6" fmla="*/ 68 w 124"/>
                  <a:gd name="T7" fmla="*/ 33 h 84"/>
                  <a:gd name="T8" fmla="*/ 56 w 124"/>
                  <a:gd name="T9" fmla="*/ 32 h 84"/>
                  <a:gd name="T10" fmla="*/ 51 w 124"/>
                  <a:gd name="T11" fmla="*/ 31 h 84"/>
                  <a:gd name="T12" fmla="*/ 44 w 124"/>
                  <a:gd name="T13" fmla="*/ 20 h 84"/>
                  <a:gd name="T14" fmla="*/ 18 w 124"/>
                  <a:gd name="T15" fmla="*/ 9 h 84"/>
                  <a:gd name="T16" fmla="*/ 7 w 124"/>
                  <a:gd name="T17" fmla="*/ 48 h 84"/>
                  <a:gd name="T18" fmla="*/ 14 w 124"/>
                  <a:gd name="T19" fmla="*/ 64 h 84"/>
                  <a:gd name="T20" fmla="*/ 22 w 124"/>
                  <a:gd name="T21" fmla="*/ 81 h 84"/>
                  <a:gd name="T22" fmla="*/ 34 w 124"/>
                  <a:gd name="T23" fmla="*/ 80 h 84"/>
                  <a:gd name="T24" fmla="*/ 48 w 124"/>
                  <a:gd name="T25" fmla="*/ 79 h 84"/>
                  <a:gd name="T26" fmla="*/ 76 w 124"/>
                  <a:gd name="T27" fmla="*/ 80 h 84"/>
                  <a:gd name="T28" fmla="*/ 90 w 124"/>
                  <a:gd name="T29" fmla="*/ 78 h 84"/>
                  <a:gd name="T30" fmla="*/ 109 w 124"/>
                  <a:gd name="T31" fmla="*/ 70 h 84"/>
                  <a:gd name="T32" fmla="*/ 116 w 124"/>
                  <a:gd name="T33" fmla="*/ 21 h 84"/>
                  <a:gd name="T34" fmla="*/ 42 w 124"/>
                  <a:gd name="T35" fmla="*/ 61 h 84"/>
                  <a:gd name="T36" fmla="*/ 44 w 124"/>
                  <a:gd name="T37" fmla="*/ 43 h 84"/>
                  <a:gd name="T38" fmla="*/ 49 w 124"/>
                  <a:gd name="T39" fmla="*/ 51 h 84"/>
                  <a:gd name="T40" fmla="*/ 55 w 124"/>
                  <a:gd name="T41" fmla="*/ 60 h 84"/>
                  <a:gd name="T42" fmla="*/ 55 w 124"/>
                  <a:gd name="T43" fmla="*/ 67 h 84"/>
                  <a:gd name="T44" fmla="*/ 57 w 124"/>
                  <a:gd name="T45" fmla="*/ 72 h 84"/>
                  <a:gd name="T46" fmla="*/ 42 w 124"/>
                  <a:gd name="T47" fmla="*/ 61 h 84"/>
                  <a:gd name="T48" fmla="*/ 84 w 124"/>
                  <a:gd name="T49" fmla="*/ 67 h 84"/>
                  <a:gd name="T50" fmla="*/ 70 w 124"/>
                  <a:gd name="T51" fmla="*/ 72 h 84"/>
                  <a:gd name="T52" fmla="*/ 70 w 124"/>
                  <a:gd name="T53" fmla="*/ 67 h 84"/>
                  <a:gd name="T54" fmla="*/ 72 w 124"/>
                  <a:gd name="T55" fmla="*/ 56 h 84"/>
                  <a:gd name="T56" fmla="*/ 81 w 124"/>
                  <a:gd name="T57" fmla="*/ 43 h 84"/>
                  <a:gd name="T58" fmla="*/ 84 w 124"/>
                  <a:gd name="T5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4" h="84">
                    <a:moveTo>
                      <a:pt x="116" y="21"/>
                    </a:moveTo>
                    <a:cubicBezTo>
                      <a:pt x="108" y="3"/>
                      <a:pt x="95" y="1"/>
                      <a:pt x="88" y="14"/>
                    </a:cubicBezTo>
                    <a:cubicBezTo>
                      <a:pt x="84" y="21"/>
                      <a:pt x="79" y="27"/>
                      <a:pt x="74" y="30"/>
                    </a:cubicBezTo>
                    <a:cubicBezTo>
                      <a:pt x="72" y="31"/>
                      <a:pt x="70" y="32"/>
                      <a:pt x="68" y="33"/>
                    </a:cubicBezTo>
                    <a:cubicBezTo>
                      <a:pt x="68" y="33"/>
                      <a:pt x="63" y="36"/>
                      <a:pt x="56" y="32"/>
                    </a:cubicBezTo>
                    <a:cubicBezTo>
                      <a:pt x="54" y="31"/>
                      <a:pt x="52" y="31"/>
                      <a:pt x="51" y="31"/>
                    </a:cubicBezTo>
                    <a:cubicBezTo>
                      <a:pt x="48" y="28"/>
                      <a:pt x="46" y="25"/>
                      <a:pt x="44" y="20"/>
                    </a:cubicBezTo>
                    <a:cubicBezTo>
                      <a:pt x="40" y="11"/>
                      <a:pt x="29" y="0"/>
                      <a:pt x="18" y="9"/>
                    </a:cubicBezTo>
                    <a:cubicBezTo>
                      <a:pt x="7" y="19"/>
                      <a:pt x="0" y="36"/>
                      <a:pt x="7" y="48"/>
                    </a:cubicBezTo>
                    <a:cubicBezTo>
                      <a:pt x="14" y="60"/>
                      <a:pt x="14" y="60"/>
                      <a:pt x="14" y="64"/>
                    </a:cubicBezTo>
                    <a:cubicBezTo>
                      <a:pt x="13" y="67"/>
                      <a:pt x="13" y="79"/>
                      <a:pt x="22" y="81"/>
                    </a:cubicBezTo>
                    <a:cubicBezTo>
                      <a:pt x="27" y="83"/>
                      <a:pt x="30" y="81"/>
                      <a:pt x="34" y="80"/>
                    </a:cubicBezTo>
                    <a:cubicBezTo>
                      <a:pt x="38" y="78"/>
                      <a:pt x="42" y="77"/>
                      <a:pt x="48" y="79"/>
                    </a:cubicBezTo>
                    <a:cubicBezTo>
                      <a:pt x="58" y="83"/>
                      <a:pt x="68" y="82"/>
                      <a:pt x="76" y="80"/>
                    </a:cubicBezTo>
                    <a:cubicBezTo>
                      <a:pt x="84" y="79"/>
                      <a:pt x="86" y="75"/>
                      <a:pt x="90" y="78"/>
                    </a:cubicBezTo>
                    <a:cubicBezTo>
                      <a:pt x="94" y="81"/>
                      <a:pt x="101" y="84"/>
                      <a:pt x="109" y="70"/>
                    </a:cubicBezTo>
                    <a:cubicBezTo>
                      <a:pt x="118" y="56"/>
                      <a:pt x="124" y="39"/>
                      <a:pt x="116" y="21"/>
                    </a:cubicBezTo>
                    <a:close/>
                    <a:moveTo>
                      <a:pt x="42" y="61"/>
                    </a:moveTo>
                    <a:cubicBezTo>
                      <a:pt x="37" y="51"/>
                      <a:pt x="41" y="45"/>
                      <a:pt x="44" y="43"/>
                    </a:cubicBezTo>
                    <a:cubicBezTo>
                      <a:pt x="44" y="46"/>
                      <a:pt x="46" y="50"/>
                      <a:pt x="49" y="51"/>
                    </a:cubicBezTo>
                    <a:cubicBezTo>
                      <a:pt x="53" y="55"/>
                      <a:pt x="55" y="56"/>
                      <a:pt x="55" y="60"/>
                    </a:cubicBezTo>
                    <a:cubicBezTo>
                      <a:pt x="55" y="64"/>
                      <a:pt x="53" y="65"/>
                      <a:pt x="55" y="67"/>
                    </a:cubicBezTo>
                    <a:cubicBezTo>
                      <a:pt x="58" y="69"/>
                      <a:pt x="58" y="70"/>
                      <a:pt x="57" y="72"/>
                    </a:cubicBezTo>
                    <a:cubicBezTo>
                      <a:pt x="50" y="70"/>
                      <a:pt x="44" y="67"/>
                      <a:pt x="42" y="61"/>
                    </a:cubicBezTo>
                    <a:close/>
                    <a:moveTo>
                      <a:pt x="84" y="67"/>
                    </a:moveTo>
                    <a:cubicBezTo>
                      <a:pt x="81" y="70"/>
                      <a:pt x="76" y="72"/>
                      <a:pt x="70" y="72"/>
                    </a:cubicBezTo>
                    <a:cubicBezTo>
                      <a:pt x="70" y="69"/>
                      <a:pt x="68" y="70"/>
                      <a:pt x="70" y="67"/>
                    </a:cubicBezTo>
                    <a:cubicBezTo>
                      <a:pt x="72" y="64"/>
                      <a:pt x="70" y="61"/>
                      <a:pt x="72" y="56"/>
                    </a:cubicBezTo>
                    <a:cubicBezTo>
                      <a:pt x="74" y="51"/>
                      <a:pt x="80" y="51"/>
                      <a:pt x="81" y="43"/>
                    </a:cubicBezTo>
                    <a:cubicBezTo>
                      <a:pt x="94" y="45"/>
                      <a:pt x="94" y="60"/>
                      <a:pt x="84" y="67"/>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5" name="Freeform 836"/>
              <p:cNvSpPr>
                <a:spLocks noEditPoints="1"/>
              </p:cNvSpPr>
              <p:nvPr/>
            </p:nvSpPr>
            <p:spPr bwMode="auto">
              <a:xfrm>
                <a:off x="2945" y="1861"/>
                <a:ext cx="247" cy="163"/>
              </a:xfrm>
              <a:custGeom>
                <a:avLst/>
                <a:gdLst>
                  <a:gd name="T0" fmla="*/ 84 w 116"/>
                  <a:gd name="T1" fmla="*/ 8 h 77"/>
                  <a:gd name="T2" fmla="*/ 62 w 116"/>
                  <a:gd name="T3" fmla="*/ 28 h 77"/>
                  <a:gd name="T4" fmla="*/ 47 w 116"/>
                  <a:gd name="T5" fmla="*/ 25 h 77"/>
                  <a:gd name="T6" fmla="*/ 14 w 116"/>
                  <a:gd name="T7" fmla="*/ 4 h 77"/>
                  <a:gd name="T8" fmla="*/ 9 w 116"/>
                  <a:gd name="T9" fmla="*/ 57 h 77"/>
                  <a:gd name="T10" fmla="*/ 18 w 116"/>
                  <a:gd name="T11" fmla="*/ 77 h 77"/>
                  <a:gd name="T12" fmla="*/ 38 w 116"/>
                  <a:gd name="T13" fmla="*/ 73 h 77"/>
                  <a:gd name="T14" fmla="*/ 72 w 116"/>
                  <a:gd name="T15" fmla="*/ 76 h 77"/>
                  <a:gd name="T16" fmla="*/ 92 w 116"/>
                  <a:gd name="T17" fmla="*/ 76 h 77"/>
                  <a:gd name="T18" fmla="*/ 112 w 116"/>
                  <a:gd name="T19" fmla="*/ 16 h 77"/>
                  <a:gd name="T20" fmla="*/ 86 w 116"/>
                  <a:gd name="T21" fmla="*/ 73 h 77"/>
                  <a:gd name="T22" fmla="*/ 58 w 116"/>
                  <a:gd name="T23" fmla="*/ 77 h 77"/>
                  <a:gd name="T24" fmla="*/ 30 w 116"/>
                  <a:gd name="T25" fmla="*/ 75 h 77"/>
                  <a:gd name="T26" fmla="*/ 10 w 116"/>
                  <a:gd name="T27" fmla="*/ 61 h 77"/>
                  <a:gd name="T28" fmla="*/ 3 w 116"/>
                  <a:gd name="T29" fmla="*/ 43 h 77"/>
                  <a:gd name="T30" fmla="*/ 23 w 116"/>
                  <a:gd name="T31" fmla="*/ 1 h 77"/>
                  <a:gd name="T32" fmla="*/ 39 w 116"/>
                  <a:gd name="T33" fmla="*/ 37 h 77"/>
                  <a:gd name="T34" fmla="*/ 36 w 116"/>
                  <a:gd name="T35" fmla="*/ 50 h 77"/>
                  <a:gd name="T36" fmla="*/ 44 w 116"/>
                  <a:gd name="T37" fmla="*/ 63 h 77"/>
                  <a:gd name="T38" fmla="*/ 53 w 116"/>
                  <a:gd name="T39" fmla="*/ 67 h 77"/>
                  <a:gd name="T40" fmla="*/ 53 w 116"/>
                  <a:gd name="T41" fmla="*/ 67 h 77"/>
                  <a:gd name="T42" fmla="*/ 51 w 116"/>
                  <a:gd name="T43" fmla="*/ 62 h 77"/>
                  <a:gd name="T44" fmla="*/ 50 w 116"/>
                  <a:gd name="T45" fmla="*/ 59 h 77"/>
                  <a:gd name="T46" fmla="*/ 51 w 116"/>
                  <a:gd name="T47" fmla="*/ 55 h 77"/>
                  <a:gd name="T48" fmla="*/ 42 w 116"/>
                  <a:gd name="T49" fmla="*/ 43 h 77"/>
                  <a:gd name="T50" fmla="*/ 43 w 116"/>
                  <a:gd name="T51" fmla="*/ 28 h 77"/>
                  <a:gd name="T52" fmla="*/ 59 w 116"/>
                  <a:gd name="T53" fmla="*/ 29 h 77"/>
                  <a:gd name="T54" fmla="*/ 73 w 116"/>
                  <a:gd name="T55" fmla="*/ 28 h 77"/>
                  <a:gd name="T56" fmla="*/ 68 w 116"/>
                  <a:gd name="T57" fmla="*/ 51 h 77"/>
                  <a:gd name="T58" fmla="*/ 65 w 116"/>
                  <a:gd name="T59" fmla="*/ 66 h 77"/>
                  <a:gd name="T60" fmla="*/ 66 w 116"/>
                  <a:gd name="T61" fmla="*/ 67 h 77"/>
                  <a:gd name="T62" fmla="*/ 66 w 116"/>
                  <a:gd name="T63" fmla="*/ 67 h 77"/>
                  <a:gd name="T64" fmla="*/ 80 w 116"/>
                  <a:gd name="T65" fmla="*/ 62 h 77"/>
                  <a:gd name="T66" fmla="*/ 87 w 116"/>
                  <a:gd name="T67" fmla="*/ 45 h 77"/>
                  <a:gd name="T68" fmla="*/ 78 w 116"/>
                  <a:gd name="T69" fmla="*/ 38 h 77"/>
                  <a:gd name="T70" fmla="*/ 96 w 116"/>
                  <a:gd name="T71" fmla="*/ 1 h 77"/>
                  <a:gd name="T72" fmla="*/ 105 w 116"/>
                  <a:gd name="T73" fmla="*/ 65 h 77"/>
                  <a:gd name="T74" fmla="*/ 51 w 116"/>
                  <a:gd name="T75" fmla="*/ 55 h 77"/>
                  <a:gd name="T76" fmla="*/ 50 w 116"/>
                  <a:gd name="T77" fmla="*/ 60 h 77"/>
                  <a:gd name="T78" fmla="*/ 53 w 116"/>
                  <a:gd name="T79" fmla="*/ 65 h 77"/>
                  <a:gd name="T80" fmla="*/ 48 w 116"/>
                  <a:gd name="T81" fmla="*/ 64 h 77"/>
                  <a:gd name="T82" fmla="*/ 36 w 116"/>
                  <a:gd name="T83" fmla="*/ 47 h 77"/>
                  <a:gd name="T84" fmla="*/ 45 w 116"/>
                  <a:gd name="T85" fmla="*/ 47 h 77"/>
                  <a:gd name="T86" fmla="*/ 65 w 116"/>
                  <a:gd name="T87" fmla="*/ 64 h 77"/>
                  <a:gd name="T88" fmla="*/ 67 w 116"/>
                  <a:gd name="T89" fmla="*/ 60 h 77"/>
                  <a:gd name="T90" fmla="*/ 78 w 116"/>
                  <a:gd name="T91" fmla="*/ 39 h 77"/>
                  <a:gd name="T92" fmla="*/ 80 w 116"/>
                  <a:gd name="T93"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 h="77">
                    <a:moveTo>
                      <a:pt x="112" y="16"/>
                    </a:moveTo>
                    <a:cubicBezTo>
                      <a:pt x="108" y="5"/>
                      <a:pt x="101" y="0"/>
                      <a:pt x="96" y="0"/>
                    </a:cubicBezTo>
                    <a:cubicBezTo>
                      <a:pt x="91" y="0"/>
                      <a:pt x="87" y="3"/>
                      <a:pt x="84" y="8"/>
                    </a:cubicBezTo>
                    <a:cubicBezTo>
                      <a:pt x="80" y="16"/>
                      <a:pt x="75" y="21"/>
                      <a:pt x="70" y="25"/>
                    </a:cubicBezTo>
                    <a:cubicBezTo>
                      <a:pt x="68" y="25"/>
                      <a:pt x="66" y="26"/>
                      <a:pt x="64" y="28"/>
                    </a:cubicBezTo>
                    <a:cubicBezTo>
                      <a:pt x="64" y="28"/>
                      <a:pt x="63" y="28"/>
                      <a:pt x="62" y="28"/>
                    </a:cubicBezTo>
                    <a:cubicBezTo>
                      <a:pt x="61" y="28"/>
                      <a:pt x="60" y="29"/>
                      <a:pt x="59" y="29"/>
                    </a:cubicBezTo>
                    <a:cubicBezTo>
                      <a:pt x="57" y="29"/>
                      <a:pt x="54" y="28"/>
                      <a:pt x="52" y="27"/>
                    </a:cubicBezTo>
                    <a:cubicBezTo>
                      <a:pt x="50" y="26"/>
                      <a:pt x="48" y="25"/>
                      <a:pt x="47" y="25"/>
                    </a:cubicBezTo>
                    <a:cubicBezTo>
                      <a:pt x="45" y="23"/>
                      <a:pt x="42" y="19"/>
                      <a:pt x="40" y="15"/>
                    </a:cubicBezTo>
                    <a:cubicBezTo>
                      <a:pt x="37" y="8"/>
                      <a:pt x="31" y="1"/>
                      <a:pt x="23" y="0"/>
                    </a:cubicBezTo>
                    <a:cubicBezTo>
                      <a:pt x="20" y="0"/>
                      <a:pt x="17" y="1"/>
                      <a:pt x="14" y="4"/>
                    </a:cubicBezTo>
                    <a:cubicBezTo>
                      <a:pt x="6" y="11"/>
                      <a:pt x="0" y="21"/>
                      <a:pt x="0" y="31"/>
                    </a:cubicBezTo>
                    <a:cubicBezTo>
                      <a:pt x="0" y="36"/>
                      <a:pt x="1" y="40"/>
                      <a:pt x="3" y="43"/>
                    </a:cubicBezTo>
                    <a:cubicBezTo>
                      <a:pt x="9" y="53"/>
                      <a:pt x="9" y="55"/>
                      <a:pt x="9" y="57"/>
                    </a:cubicBezTo>
                    <a:cubicBezTo>
                      <a:pt x="9" y="57"/>
                      <a:pt x="9" y="58"/>
                      <a:pt x="9" y="59"/>
                    </a:cubicBezTo>
                    <a:cubicBezTo>
                      <a:pt x="9" y="59"/>
                      <a:pt x="9" y="60"/>
                      <a:pt x="9" y="61"/>
                    </a:cubicBezTo>
                    <a:cubicBezTo>
                      <a:pt x="9" y="66"/>
                      <a:pt x="10" y="74"/>
                      <a:pt x="18" y="77"/>
                    </a:cubicBezTo>
                    <a:cubicBezTo>
                      <a:pt x="19" y="77"/>
                      <a:pt x="21" y="77"/>
                      <a:pt x="22" y="77"/>
                    </a:cubicBezTo>
                    <a:cubicBezTo>
                      <a:pt x="25" y="77"/>
                      <a:pt x="27" y="76"/>
                      <a:pt x="30" y="75"/>
                    </a:cubicBezTo>
                    <a:cubicBezTo>
                      <a:pt x="33" y="74"/>
                      <a:pt x="35" y="73"/>
                      <a:pt x="38" y="73"/>
                    </a:cubicBezTo>
                    <a:cubicBezTo>
                      <a:pt x="40" y="73"/>
                      <a:pt x="42" y="74"/>
                      <a:pt x="44" y="74"/>
                    </a:cubicBezTo>
                    <a:cubicBezTo>
                      <a:pt x="49" y="76"/>
                      <a:pt x="53" y="77"/>
                      <a:pt x="58" y="77"/>
                    </a:cubicBezTo>
                    <a:cubicBezTo>
                      <a:pt x="63" y="77"/>
                      <a:pt x="68" y="77"/>
                      <a:pt x="72" y="76"/>
                    </a:cubicBezTo>
                    <a:cubicBezTo>
                      <a:pt x="78" y="75"/>
                      <a:pt x="81" y="72"/>
                      <a:pt x="83" y="72"/>
                    </a:cubicBezTo>
                    <a:cubicBezTo>
                      <a:pt x="84" y="72"/>
                      <a:pt x="85" y="73"/>
                      <a:pt x="86" y="73"/>
                    </a:cubicBezTo>
                    <a:cubicBezTo>
                      <a:pt x="87" y="74"/>
                      <a:pt x="90" y="76"/>
                      <a:pt x="92" y="76"/>
                    </a:cubicBezTo>
                    <a:cubicBezTo>
                      <a:pt x="96" y="76"/>
                      <a:pt x="100" y="73"/>
                      <a:pt x="106" y="65"/>
                    </a:cubicBezTo>
                    <a:cubicBezTo>
                      <a:pt x="111" y="56"/>
                      <a:pt x="116" y="45"/>
                      <a:pt x="116" y="34"/>
                    </a:cubicBezTo>
                    <a:cubicBezTo>
                      <a:pt x="116" y="28"/>
                      <a:pt x="115" y="22"/>
                      <a:pt x="112" y="16"/>
                    </a:cubicBezTo>
                    <a:close/>
                    <a:moveTo>
                      <a:pt x="105" y="65"/>
                    </a:moveTo>
                    <a:cubicBezTo>
                      <a:pt x="100" y="73"/>
                      <a:pt x="96" y="75"/>
                      <a:pt x="92" y="75"/>
                    </a:cubicBezTo>
                    <a:cubicBezTo>
                      <a:pt x="90" y="75"/>
                      <a:pt x="88" y="74"/>
                      <a:pt x="86" y="73"/>
                    </a:cubicBezTo>
                    <a:cubicBezTo>
                      <a:pt x="85" y="72"/>
                      <a:pt x="84" y="72"/>
                      <a:pt x="83" y="72"/>
                    </a:cubicBezTo>
                    <a:cubicBezTo>
                      <a:pt x="80" y="72"/>
                      <a:pt x="78" y="74"/>
                      <a:pt x="72" y="75"/>
                    </a:cubicBezTo>
                    <a:cubicBezTo>
                      <a:pt x="67" y="76"/>
                      <a:pt x="63" y="77"/>
                      <a:pt x="58" y="77"/>
                    </a:cubicBezTo>
                    <a:cubicBezTo>
                      <a:pt x="53" y="77"/>
                      <a:pt x="49" y="76"/>
                      <a:pt x="44" y="74"/>
                    </a:cubicBezTo>
                    <a:cubicBezTo>
                      <a:pt x="42" y="73"/>
                      <a:pt x="40" y="73"/>
                      <a:pt x="38" y="73"/>
                    </a:cubicBezTo>
                    <a:cubicBezTo>
                      <a:pt x="35" y="73"/>
                      <a:pt x="33" y="74"/>
                      <a:pt x="30" y="75"/>
                    </a:cubicBezTo>
                    <a:cubicBezTo>
                      <a:pt x="27" y="76"/>
                      <a:pt x="25" y="77"/>
                      <a:pt x="22" y="77"/>
                    </a:cubicBezTo>
                    <a:cubicBezTo>
                      <a:pt x="21" y="77"/>
                      <a:pt x="20" y="76"/>
                      <a:pt x="18" y="76"/>
                    </a:cubicBezTo>
                    <a:cubicBezTo>
                      <a:pt x="11" y="74"/>
                      <a:pt x="10" y="66"/>
                      <a:pt x="10" y="61"/>
                    </a:cubicBezTo>
                    <a:cubicBezTo>
                      <a:pt x="10" y="60"/>
                      <a:pt x="10" y="59"/>
                      <a:pt x="10" y="59"/>
                    </a:cubicBezTo>
                    <a:cubicBezTo>
                      <a:pt x="10" y="58"/>
                      <a:pt x="10" y="57"/>
                      <a:pt x="10" y="57"/>
                    </a:cubicBezTo>
                    <a:cubicBezTo>
                      <a:pt x="10" y="54"/>
                      <a:pt x="9" y="53"/>
                      <a:pt x="3" y="43"/>
                    </a:cubicBezTo>
                    <a:cubicBezTo>
                      <a:pt x="1" y="39"/>
                      <a:pt x="0" y="35"/>
                      <a:pt x="0" y="31"/>
                    </a:cubicBezTo>
                    <a:cubicBezTo>
                      <a:pt x="1" y="22"/>
                      <a:pt x="6" y="11"/>
                      <a:pt x="14" y="5"/>
                    </a:cubicBezTo>
                    <a:cubicBezTo>
                      <a:pt x="17" y="2"/>
                      <a:pt x="20" y="1"/>
                      <a:pt x="23" y="1"/>
                    </a:cubicBezTo>
                    <a:cubicBezTo>
                      <a:pt x="30" y="1"/>
                      <a:pt x="37" y="9"/>
                      <a:pt x="40" y="15"/>
                    </a:cubicBezTo>
                    <a:cubicBezTo>
                      <a:pt x="42" y="20"/>
                      <a:pt x="44" y="23"/>
                      <a:pt x="46" y="25"/>
                    </a:cubicBezTo>
                    <a:cubicBezTo>
                      <a:pt x="45" y="26"/>
                      <a:pt x="39" y="29"/>
                      <a:pt x="39" y="37"/>
                    </a:cubicBezTo>
                    <a:cubicBezTo>
                      <a:pt x="39" y="38"/>
                      <a:pt x="39" y="38"/>
                      <a:pt x="39" y="38"/>
                    </a:cubicBezTo>
                    <a:cubicBezTo>
                      <a:pt x="38" y="39"/>
                      <a:pt x="35" y="42"/>
                      <a:pt x="35" y="47"/>
                    </a:cubicBezTo>
                    <a:cubicBezTo>
                      <a:pt x="35" y="48"/>
                      <a:pt x="35" y="49"/>
                      <a:pt x="36" y="50"/>
                    </a:cubicBezTo>
                    <a:cubicBezTo>
                      <a:pt x="36" y="51"/>
                      <a:pt x="36" y="52"/>
                      <a:pt x="37" y="54"/>
                    </a:cubicBezTo>
                    <a:cubicBezTo>
                      <a:pt x="37" y="55"/>
                      <a:pt x="37" y="55"/>
                      <a:pt x="38" y="56"/>
                    </a:cubicBezTo>
                    <a:cubicBezTo>
                      <a:pt x="39" y="59"/>
                      <a:pt x="41" y="62"/>
                      <a:pt x="44" y="63"/>
                    </a:cubicBezTo>
                    <a:cubicBezTo>
                      <a:pt x="47" y="65"/>
                      <a:pt x="49" y="66"/>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5"/>
                    </a:cubicBezTo>
                    <a:cubicBezTo>
                      <a:pt x="54" y="64"/>
                      <a:pt x="53" y="63"/>
                      <a:pt x="52" y="62"/>
                    </a:cubicBezTo>
                    <a:cubicBezTo>
                      <a:pt x="51" y="62"/>
                      <a:pt x="51" y="62"/>
                      <a:pt x="51" y="62"/>
                    </a:cubicBezTo>
                    <a:cubicBezTo>
                      <a:pt x="51" y="61"/>
                      <a:pt x="50" y="61"/>
                      <a:pt x="50" y="60"/>
                    </a:cubicBezTo>
                    <a:cubicBezTo>
                      <a:pt x="50" y="60"/>
                      <a:pt x="50" y="60"/>
                      <a:pt x="50" y="60"/>
                    </a:cubicBezTo>
                    <a:cubicBezTo>
                      <a:pt x="50" y="59"/>
                      <a:pt x="50" y="59"/>
                      <a:pt x="50" y="59"/>
                    </a:cubicBezTo>
                    <a:cubicBezTo>
                      <a:pt x="51" y="58"/>
                      <a:pt x="51" y="58"/>
                      <a:pt x="51" y="56"/>
                    </a:cubicBezTo>
                    <a:cubicBezTo>
                      <a:pt x="51" y="55"/>
                      <a:pt x="51" y="55"/>
                      <a:pt x="51" y="55"/>
                    </a:cubicBezTo>
                    <a:cubicBezTo>
                      <a:pt x="51" y="55"/>
                      <a:pt x="51" y="55"/>
                      <a:pt x="51" y="55"/>
                    </a:cubicBezTo>
                    <a:cubicBezTo>
                      <a:pt x="51" y="55"/>
                      <a:pt x="51" y="55"/>
                      <a:pt x="51" y="55"/>
                    </a:cubicBezTo>
                    <a:cubicBezTo>
                      <a:pt x="51" y="51"/>
                      <a:pt x="49" y="50"/>
                      <a:pt x="45" y="46"/>
                    </a:cubicBezTo>
                    <a:cubicBezTo>
                      <a:pt x="44" y="45"/>
                      <a:pt x="43" y="44"/>
                      <a:pt x="42" y="43"/>
                    </a:cubicBezTo>
                    <a:cubicBezTo>
                      <a:pt x="41" y="41"/>
                      <a:pt x="40" y="40"/>
                      <a:pt x="40" y="38"/>
                    </a:cubicBezTo>
                    <a:cubicBezTo>
                      <a:pt x="40" y="37"/>
                      <a:pt x="40" y="37"/>
                      <a:pt x="40" y="37"/>
                    </a:cubicBezTo>
                    <a:cubicBezTo>
                      <a:pt x="40" y="33"/>
                      <a:pt x="42" y="30"/>
                      <a:pt x="43" y="28"/>
                    </a:cubicBezTo>
                    <a:cubicBezTo>
                      <a:pt x="45" y="27"/>
                      <a:pt x="46" y="26"/>
                      <a:pt x="47" y="26"/>
                    </a:cubicBezTo>
                    <a:cubicBezTo>
                      <a:pt x="48" y="26"/>
                      <a:pt x="50" y="27"/>
                      <a:pt x="52" y="28"/>
                    </a:cubicBezTo>
                    <a:cubicBezTo>
                      <a:pt x="54" y="29"/>
                      <a:pt x="57" y="29"/>
                      <a:pt x="59" y="29"/>
                    </a:cubicBezTo>
                    <a:cubicBezTo>
                      <a:pt x="62" y="29"/>
                      <a:pt x="64" y="28"/>
                      <a:pt x="64" y="28"/>
                    </a:cubicBezTo>
                    <a:cubicBezTo>
                      <a:pt x="66" y="27"/>
                      <a:pt x="68" y="26"/>
                      <a:pt x="70" y="26"/>
                    </a:cubicBezTo>
                    <a:cubicBezTo>
                      <a:pt x="70" y="26"/>
                      <a:pt x="72" y="26"/>
                      <a:pt x="73" y="28"/>
                    </a:cubicBezTo>
                    <a:cubicBezTo>
                      <a:pt x="75" y="30"/>
                      <a:pt x="76" y="33"/>
                      <a:pt x="77" y="38"/>
                    </a:cubicBezTo>
                    <a:cubicBezTo>
                      <a:pt x="76" y="44"/>
                      <a:pt x="72" y="46"/>
                      <a:pt x="70" y="48"/>
                    </a:cubicBezTo>
                    <a:cubicBezTo>
                      <a:pt x="69" y="49"/>
                      <a:pt x="68" y="50"/>
                      <a:pt x="68" y="51"/>
                    </a:cubicBezTo>
                    <a:cubicBezTo>
                      <a:pt x="65" y="56"/>
                      <a:pt x="67" y="59"/>
                      <a:pt x="65" y="62"/>
                    </a:cubicBezTo>
                    <a:cubicBezTo>
                      <a:pt x="65" y="63"/>
                      <a:pt x="64" y="64"/>
                      <a:pt x="64" y="64"/>
                    </a:cubicBezTo>
                    <a:cubicBezTo>
                      <a:pt x="65" y="65"/>
                      <a:pt x="65" y="65"/>
                      <a:pt x="65" y="66"/>
                    </a:cubicBezTo>
                    <a:cubicBezTo>
                      <a:pt x="65" y="66"/>
                      <a:pt x="66" y="66"/>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7" y="67"/>
                      <a:pt x="67" y="67"/>
                    </a:cubicBezTo>
                    <a:cubicBezTo>
                      <a:pt x="69" y="67"/>
                      <a:pt x="71" y="66"/>
                      <a:pt x="73" y="66"/>
                    </a:cubicBezTo>
                    <a:cubicBezTo>
                      <a:pt x="76" y="65"/>
                      <a:pt x="79" y="64"/>
                      <a:pt x="80" y="62"/>
                    </a:cubicBezTo>
                    <a:cubicBezTo>
                      <a:pt x="84" y="59"/>
                      <a:pt x="86" y="55"/>
                      <a:pt x="87" y="51"/>
                    </a:cubicBezTo>
                    <a:cubicBezTo>
                      <a:pt x="87" y="51"/>
                      <a:pt x="87" y="50"/>
                      <a:pt x="87" y="49"/>
                    </a:cubicBezTo>
                    <a:cubicBezTo>
                      <a:pt x="87" y="48"/>
                      <a:pt x="87" y="46"/>
                      <a:pt x="87" y="45"/>
                    </a:cubicBezTo>
                    <a:cubicBezTo>
                      <a:pt x="87" y="45"/>
                      <a:pt x="87" y="45"/>
                      <a:pt x="87" y="45"/>
                    </a:cubicBezTo>
                    <a:cubicBezTo>
                      <a:pt x="86" y="44"/>
                      <a:pt x="86" y="44"/>
                      <a:pt x="86" y="44"/>
                    </a:cubicBezTo>
                    <a:cubicBezTo>
                      <a:pt x="85" y="41"/>
                      <a:pt x="82" y="39"/>
                      <a:pt x="78" y="38"/>
                    </a:cubicBezTo>
                    <a:cubicBezTo>
                      <a:pt x="76" y="29"/>
                      <a:pt x="72" y="26"/>
                      <a:pt x="71" y="25"/>
                    </a:cubicBezTo>
                    <a:cubicBezTo>
                      <a:pt x="75" y="22"/>
                      <a:pt x="81" y="16"/>
                      <a:pt x="85" y="9"/>
                    </a:cubicBezTo>
                    <a:cubicBezTo>
                      <a:pt x="88" y="3"/>
                      <a:pt x="91" y="1"/>
                      <a:pt x="96" y="1"/>
                    </a:cubicBezTo>
                    <a:cubicBezTo>
                      <a:pt x="101" y="1"/>
                      <a:pt x="107" y="6"/>
                      <a:pt x="112" y="16"/>
                    </a:cubicBezTo>
                    <a:cubicBezTo>
                      <a:pt x="115" y="22"/>
                      <a:pt x="116" y="28"/>
                      <a:pt x="116" y="34"/>
                    </a:cubicBezTo>
                    <a:cubicBezTo>
                      <a:pt x="115" y="45"/>
                      <a:pt x="111" y="55"/>
                      <a:pt x="105" y="65"/>
                    </a:cubicBezTo>
                    <a:close/>
                    <a:moveTo>
                      <a:pt x="45" y="47"/>
                    </a:moveTo>
                    <a:cubicBezTo>
                      <a:pt x="47" y="48"/>
                      <a:pt x="48" y="50"/>
                      <a:pt x="49" y="51"/>
                    </a:cubicBezTo>
                    <a:cubicBezTo>
                      <a:pt x="50" y="52"/>
                      <a:pt x="51" y="53"/>
                      <a:pt x="51" y="55"/>
                    </a:cubicBezTo>
                    <a:cubicBezTo>
                      <a:pt x="51" y="55"/>
                      <a:pt x="51" y="55"/>
                      <a:pt x="51" y="55"/>
                    </a:cubicBezTo>
                    <a:cubicBezTo>
                      <a:pt x="51" y="56"/>
                      <a:pt x="51" y="56"/>
                      <a:pt x="51" y="56"/>
                    </a:cubicBezTo>
                    <a:cubicBezTo>
                      <a:pt x="50" y="58"/>
                      <a:pt x="50" y="59"/>
                      <a:pt x="50" y="60"/>
                    </a:cubicBezTo>
                    <a:cubicBezTo>
                      <a:pt x="50" y="60"/>
                      <a:pt x="50" y="61"/>
                      <a:pt x="51" y="62"/>
                    </a:cubicBezTo>
                    <a:cubicBezTo>
                      <a:pt x="51" y="62"/>
                      <a:pt x="51" y="62"/>
                      <a:pt x="51" y="62"/>
                    </a:cubicBezTo>
                    <a:cubicBezTo>
                      <a:pt x="53" y="64"/>
                      <a:pt x="53" y="64"/>
                      <a:pt x="53" y="65"/>
                    </a:cubicBezTo>
                    <a:cubicBezTo>
                      <a:pt x="53" y="65"/>
                      <a:pt x="53" y="65"/>
                      <a:pt x="53" y="65"/>
                    </a:cubicBezTo>
                    <a:cubicBezTo>
                      <a:pt x="53" y="66"/>
                      <a:pt x="53" y="66"/>
                      <a:pt x="53" y="66"/>
                    </a:cubicBezTo>
                    <a:cubicBezTo>
                      <a:pt x="51" y="66"/>
                      <a:pt x="49" y="65"/>
                      <a:pt x="48" y="64"/>
                    </a:cubicBezTo>
                    <a:cubicBezTo>
                      <a:pt x="43" y="63"/>
                      <a:pt x="40" y="60"/>
                      <a:pt x="38" y="56"/>
                    </a:cubicBezTo>
                    <a:cubicBezTo>
                      <a:pt x="37" y="54"/>
                      <a:pt x="36" y="51"/>
                      <a:pt x="36" y="50"/>
                    </a:cubicBezTo>
                    <a:cubicBezTo>
                      <a:pt x="36" y="49"/>
                      <a:pt x="36" y="48"/>
                      <a:pt x="36" y="47"/>
                    </a:cubicBezTo>
                    <a:cubicBezTo>
                      <a:pt x="36" y="43"/>
                      <a:pt x="38" y="40"/>
                      <a:pt x="39" y="39"/>
                    </a:cubicBezTo>
                    <a:cubicBezTo>
                      <a:pt x="40" y="39"/>
                      <a:pt x="40" y="39"/>
                      <a:pt x="40" y="39"/>
                    </a:cubicBezTo>
                    <a:cubicBezTo>
                      <a:pt x="41" y="42"/>
                      <a:pt x="42" y="45"/>
                      <a:pt x="45" y="47"/>
                    </a:cubicBezTo>
                    <a:close/>
                    <a:moveTo>
                      <a:pt x="66" y="67"/>
                    </a:moveTo>
                    <a:cubicBezTo>
                      <a:pt x="66" y="66"/>
                      <a:pt x="66" y="66"/>
                      <a:pt x="66" y="66"/>
                    </a:cubicBezTo>
                    <a:cubicBezTo>
                      <a:pt x="66" y="65"/>
                      <a:pt x="65" y="65"/>
                      <a:pt x="65" y="64"/>
                    </a:cubicBezTo>
                    <a:cubicBezTo>
                      <a:pt x="65" y="64"/>
                      <a:pt x="65" y="63"/>
                      <a:pt x="66" y="63"/>
                    </a:cubicBezTo>
                    <a:cubicBezTo>
                      <a:pt x="66" y="62"/>
                      <a:pt x="66" y="62"/>
                      <a:pt x="66" y="62"/>
                    </a:cubicBezTo>
                    <a:cubicBezTo>
                      <a:pt x="66" y="62"/>
                      <a:pt x="67" y="61"/>
                      <a:pt x="67" y="60"/>
                    </a:cubicBezTo>
                    <a:cubicBezTo>
                      <a:pt x="67" y="58"/>
                      <a:pt x="67" y="55"/>
                      <a:pt x="68" y="51"/>
                    </a:cubicBezTo>
                    <a:cubicBezTo>
                      <a:pt x="70" y="47"/>
                      <a:pt x="75" y="47"/>
                      <a:pt x="77" y="42"/>
                    </a:cubicBezTo>
                    <a:cubicBezTo>
                      <a:pt x="77" y="41"/>
                      <a:pt x="77" y="40"/>
                      <a:pt x="78" y="39"/>
                    </a:cubicBezTo>
                    <a:cubicBezTo>
                      <a:pt x="84" y="40"/>
                      <a:pt x="87" y="44"/>
                      <a:pt x="87" y="49"/>
                    </a:cubicBezTo>
                    <a:cubicBezTo>
                      <a:pt x="87" y="50"/>
                      <a:pt x="87" y="51"/>
                      <a:pt x="86" y="53"/>
                    </a:cubicBezTo>
                    <a:cubicBezTo>
                      <a:pt x="85" y="56"/>
                      <a:pt x="83" y="59"/>
                      <a:pt x="80" y="62"/>
                    </a:cubicBezTo>
                    <a:cubicBezTo>
                      <a:pt x="79" y="63"/>
                      <a:pt x="77" y="64"/>
                      <a:pt x="75" y="65"/>
                    </a:cubicBezTo>
                    <a:cubicBezTo>
                      <a:pt x="72" y="66"/>
                      <a:pt x="69" y="66"/>
                      <a:pt x="66" y="6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6" name="Freeform 837"/>
              <p:cNvSpPr>
                <a:spLocks noEditPoints="1"/>
              </p:cNvSpPr>
              <p:nvPr/>
            </p:nvSpPr>
            <p:spPr bwMode="auto">
              <a:xfrm>
                <a:off x="2943" y="1863"/>
                <a:ext cx="249" cy="161"/>
              </a:xfrm>
              <a:custGeom>
                <a:avLst/>
                <a:gdLst>
                  <a:gd name="T0" fmla="*/ 36 w 117"/>
                  <a:gd name="T1" fmla="*/ 70 h 76"/>
                  <a:gd name="T2" fmla="*/ 21 w 117"/>
                  <a:gd name="T3" fmla="*/ 74 h 76"/>
                  <a:gd name="T4" fmla="*/ 23 w 117"/>
                  <a:gd name="T5" fmla="*/ 76 h 76"/>
                  <a:gd name="T6" fmla="*/ 31 w 117"/>
                  <a:gd name="T7" fmla="*/ 74 h 76"/>
                  <a:gd name="T8" fmla="*/ 39 w 117"/>
                  <a:gd name="T9" fmla="*/ 72 h 76"/>
                  <a:gd name="T10" fmla="*/ 59 w 117"/>
                  <a:gd name="T11" fmla="*/ 76 h 76"/>
                  <a:gd name="T12" fmla="*/ 73 w 117"/>
                  <a:gd name="T13" fmla="*/ 74 h 76"/>
                  <a:gd name="T14" fmla="*/ 84 w 117"/>
                  <a:gd name="T15" fmla="*/ 71 h 76"/>
                  <a:gd name="T16" fmla="*/ 93 w 117"/>
                  <a:gd name="T17" fmla="*/ 74 h 76"/>
                  <a:gd name="T18" fmla="*/ 96 w 117"/>
                  <a:gd name="T19" fmla="*/ 74 h 76"/>
                  <a:gd name="T20" fmla="*/ 98 w 117"/>
                  <a:gd name="T21" fmla="*/ 70 h 76"/>
                  <a:gd name="T22" fmla="*/ 91 w 117"/>
                  <a:gd name="T23" fmla="*/ 72 h 76"/>
                  <a:gd name="T24" fmla="*/ 78 w 117"/>
                  <a:gd name="T25" fmla="*/ 71 h 76"/>
                  <a:gd name="T26" fmla="*/ 50 w 117"/>
                  <a:gd name="T27" fmla="*/ 73 h 76"/>
                  <a:gd name="T28" fmla="*/ 24 w 117"/>
                  <a:gd name="T29" fmla="*/ 0 h 76"/>
                  <a:gd name="T30" fmla="*/ 1 w 117"/>
                  <a:gd name="T31" fmla="*/ 30 h 76"/>
                  <a:gd name="T32" fmla="*/ 11 w 117"/>
                  <a:gd name="T33" fmla="*/ 56 h 76"/>
                  <a:gd name="T34" fmla="*/ 11 w 117"/>
                  <a:gd name="T35" fmla="*/ 60 h 76"/>
                  <a:gd name="T36" fmla="*/ 12 w 117"/>
                  <a:gd name="T37" fmla="*/ 66 h 76"/>
                  <a:gd name="T38" fmla="*/ 16 w 117"/>
                  <a:gd name="T39" fmla="*/ 50 h 76"/>
                  <a:gd name="T40" fmla="*/ 16 w 117"/>
                  <a:gd name="T41" fmla="*/ 4 h 76"/>
                  <a:gd name="T42" fmla="*/ 33 w 117"/>
                  <a:gd name="T43" fmla="*/ 6 h 76"/>
                  <a:gd name="T44" fmla="*/ 42 w 117"/>
                  <a:gd name="T45" fmla="*/ 29 h 76"/>
                  <a:gd name="T46" fmla="*/ 41 w 117"/>
                  <a:gd name="T47" fmla="*/ 14 h 76"/>
                  <a:gd name="T48" fmla="*/ 96 w 117"/>
                  <a:gd name="T49" fmla="*/ 0 h 76"/>
                  <a:gd name="T50" fmla="*/ 72 w 117"/>
                  <a:gd name="T51" fmla="*/ 24 h 76"/>
                  <a:gd name="T52" fmla="*/ 87 w 117"/>
                  <a:gd name="T53" fmla="*/ 8 h 76"/>
                  <a:gd name="T54" fmla="*/ 108 w 117"/>
                  <a:gd name="T55" fmla="*/ 9 h 76"/>
                  <a:gd name="T56" fmla="*/ 109 w 117"/>
                  <a:gd name="T57" fmla="*/ 56 h 76"/>
                  <a:gd name="T58" fmla="*/ 104 w 117"/>
                  <a:gd name="T59" fmla="*/ 66 h 76"/>
                  <a:gd name="T60" fmla="*/ 104 w 117"/>
                  <a:gd name="T61" fmla="*/ 66 h 76"/>
                  <a:gd name="T62" fmla="*/ 106 w 117"/>
                  <a:gd name="T63" fmla="*/ 64 h 76"/>
                  <a:gd name="T64" fmla="*/ 113 w 117"/>
                  <a:gd name="T65" fmla="*/ 15 h 76"/>
                  <a:gd name="T66" fmla="*/ 96 w 117"/>
                  <a:gd name="T6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76">
                    <a:moveTo>
                      <a:pt x="40" y="69"/>
                    </a:moveTo>
                    <a:cubicBezTo>
                      <a:pt x="39" y="69"/>
                      <a:pt x="37" y="69"/>
                      <a:pt x="36" y="70"/>
                    </a:cubicBezTo>
                    <a:cubicBezTo>
                      <a:pt x="34" y="72"/>
                      <a:pt x="29" y="74"/>
                      <a:pt x="24" y="74"/>
                    </a:cubicBezTo>
                    <a:cubicBezTo>
                      <a:pt x="23" y="74"/>
                      <a:pt x="22" y="74"/>
                      <a:pt x="21" y="74"/>
                    </a:cubicBezTo>
                    <a:cubicBezTo>
                      <a:pt x="21" y="75"/>
                      <a:pt x="21" y="75"/>
                      <a:pt x="21" y="76"/>
                    </a:cubicBezTo>
                    <a:cubicBezTo>
                      <a:pt x="22" y="76"/>
                      <a:pt x="22" y="76"/>
                      <a:pt x="23" y="76"/>
                    </a:cubicBezTo>
                    <a:cubicBezTo>
                      <a:pt x="23" y="76"/>
                      <a:pt x="23" y="76"/>
                      <a:pt x="23" y="76"/>
                    </a:cubicBezTo>
                    <a:cubicBezTo>
                      <a:pt x="26" y="76"/>
                      <a:pt x="28" y="75"/>
                      <a:pt x="31" y="74"/>
                    </a:cubicBezTo>
                    <a:cubicBezTo>
                      <a:pt x="34" y="73"/>
                      <a:pt x="36" y="72"/>
                      <a:pt x="39" y="72"/>
                    </a:cubicBezTo>
                    <a:cubicBezTo>
                      <a:pt x="39" y="72"/>
                      <a:pt x="39" y="72"/>
                      <a:pt x="39" y="72"/>
                    </a:cubicBezTo>
                    <a:cubicBezTo>
                      <a:pt x="41" y="72"/>
                      <a:pt x="43" y="72"/>
                      <a:pt x="45" y="73"/>
                    </a:cubicBezTo>
                    <a:cubicBezTo>
                      <a:pt x="50" y="75"/>
                      <a:pt x="54" y="76"/>
                      <a:pt x="59" y="76"/>
                    </a:cubicBezTo>
                    <a:cubicBezTo>
                      <a:pt x="60" y="76"/>
                      <a:pt x="60" y="76"/>
                      <a:pt x="60" y="76"/>
                    </a:cubicBezTo>
                    <a:cubicBezTo>
                      <a:pt x="64" y="76"/>
                      <a:pt x="69" y="75"/>
                      <a:pt x="73" y="74"/>
                    </a:cubicBezTo>
                    <a:cubicBezTo>
                      <a:pt x="79" y="73"/>
                      <a:pt x="81" y="71"/>
                      <a:pt x="84" y="71"/>
                    </a:cubicBezTo>
                    <a:cubicBezTo>
                      <a:pt x="84" y="71"/>
                      <a:pt x="84" y="71"/>
                      <a:pt x="84" y="71"/>
                    </a:cubicBezTo>
                    <a:cubicBezTo>
                      <a:pt x="85" y="71"/>
                      <a:pt x="86" y="71"/>
                      <a:pt x="87" y="72"/>
                    </a:cubicBezTo>
                    <a:cubicBezTo>
                      <a:pt x="89" y="73"/>
                      <a:pt x="91" y="74"/>
                      <a:pt x="93" y="74"/>
                    </a:cubicBezTo>
                    <a:cubicBezTo>
                      <a:pt x="93" y="74"/>
                      <a:pt x="93" y="74"/>
                      <a:pt x="93" y="74"/>
                    </a:cubicBezTo>
                    <a:cubicBezTo>
                      <a:pt x="94" y="74"/>
                      <a:pt x="95" y="74"/>
                      <a:pt x="96" y="74"/>
                    </a:cubicBezTo>
                    <a:cubicBezTo>
                      <a:pt x="96" y="73"/>
                      <a:pt x="96" y="73"/>
                      <a:pt x="96" y="73"/>
                    </a:cubicBezTo>
                    <a:cubicBezTo>
                      <a:pt x="97" y="72"/>
                      <a:pt x="97" y="71"/>
                      <a:pt x="98" y="70"/>
                    </a:cubicBezTo>
                    <a:cubicBezTo>
                      <a:pt x="96" y="72"/>
                      <a:pt x="94" y="72"/>
                      <a:pt x="93" y="72"/>
                    </a:cubicBezTo>
                    <a:cubicBezTo>
                      <a:pt x="92" y="72"/>
                      <a:pt x="92" y="72"/>
                      <a:pt x="91" y="72"/>
                    </a:cubicBezTo>
                    <a:cubicBezTo>
                      <a:pt x="90" y="70"/>
                      <a:pt x="88" y="69"/>
                      <a:pt x="85" y="69"/>
                    </a:cubicBezTo>
                    <a:cubicBezTo>
                      <a:pt x="83" y="69"/>
                      <a:pt x="81" y="69"/>
                      <a:pt x="78" y="71"/>
                    </a:cubicBezTo>
                    <a:cubicBezTo>
                      <a:pt x="73" y="73"/>
                      <a:pt x="65" y="75"/>
                      <a:pt x="59" y="75"/>
                    </a:cubicBezTo>
                    <a:cubicBezTo>
                      <a:pt x="55" y="75"/>
                      <a:pt x="52" y="74"/>
                      <a:pt x="50" y="73"/>
                    </a:cubicBezTo>
                    <a:cubicBezTo>
                      <a:pt x="47" y="70"/>
                      <a:pt x="43" y="69"/>
                      <a:pt x="40" y="69"/>
                    </a:cubicBezTo>
                    <a:close/>
                    <a:moveTo>
                      <a:pt x="24" y="0"/>
                    </a:moveTo>
                    <a:cubicBezTo>
                      <a:pt x="21" y="0"/>
                      <a:pt x="18" y="1"/>
                      <a:pt x="15" y="4"/>
                    </a:cubicBezTo>
                    <a:cubicBezTo>
                      <a:pt x="7" y="10"/>
                      <a:pt x="2" y="21"/>
                      <a:pt x="1" y="30"/>
                    </a:cubicBezTo>
                    <a:cubicBezTo>
                      <a:pt x="1" y="34"/>
                      <a:pt x="2" y="38"/>
                      <a:pt x="4" y="42"/>
                    </a:cubicBezTo>
                    <a:cubicBezTo>
                      <a:pt x="10" y="52"/>
                      <a:pt x="11" y="53"/>
                      <a:pt x="11" y="56"/>
                    </a:cubicBezTo>
                    <a:cubicBezTo>
                      <a:pt x="11" y="56"/>
                      <a:pt x="11" y="57"/>
                      <a:pt x="11" y="58"/>
                    </a:cubicBezTo>
                    <a:cubicBezTo>
                      <a:pt x="11" y="58"/>
                      <a:pt x="11" y="59"/>
                      <a:pt x="11" y="60"/>
                    </a:cubicBezTo>
                    <a:cubicBezTo>
                      <a:pt x="11" y="62"/>
                      <a:pt x="11" y="64"/>
                      <a:pt x="11" y="67"/>
                    </a:cubicBezTo>
                    <a:cubicBezTo>
                      <a:pt x="12" y="66"/>
                      <a:pt x="12" y="66"/>
                      <a:pt x="12" y="66"/>
                    </a:cubicBezTo>
                    <a:cubicBezTo>
                      <a:pt x="13" y="66"/>
                      <a:pt x="13" y="66"/>
                      <a:pt x="14" y="67"/>
                    </a:cubicBezTo>
                    <a:cubicBezTo>
                      <a:pt x="11" y="59"/>
                      <a:pt x="16" y="55"/>
                      <a:pt x="16" y="50"/>
                    </a:cubicBezTo>
                    <a:cubicBezTo>
                      <a:pt x="16" y="45"/>
                      <a:pt x="7" y="48"/>
                      <a:pt x="4" y="37"/>
                    </a:cubicBezTo>
                    <a:cubicBezTo>
                      <a:pt x="0" y="27"/>
                      <a:pt x="7" y="13"/>
                      <a:pt x="16" y="4"/>
                    </a:cubicBezTo>
                    <a:cubicBezTo>
                      <a:pt x="19" y="2"/>
                      <a:pt x="22" y="1"/>
                      <a:pt x="24" y="1"/>
                    </a:cubicBezTo>
                    <a:cubicBezTo>
                      <a:pt x="29" y="1"/>
                      <a:pt x="33" y="6"/>
                      <a:pt x="33" y="6"/>
                    </a:cubicBezTo>
                    <a:cubicBezTo>
                      <a:pt x="35" y="7"/>
                      <a:pt x="37" y="12"/>
                      <a:pt x="37" y="17"/>
                    </a:cubicBezTo>
                    <a:cubicBezTo>
                      <a:pt x="36" y="21"/>
                      <a:pt x="41" y="28"/>
                      <a:pt x="42" y="29"/>
                    </a:cubicBezTo>
                    <a:cubicBezTo>
                      <a:pt x="44" y="26"/>
                      <a:pt x="46" y="25"/>
                      <a:pt x="47" y="24"/>
                    </a:cubicBezTo>
                    <a:cubicBezTo>
                      <a:pt x="45" y="22"/>
                      <a:pt x="43" y="19"/>
                      <a:pt x="41" y="14"/>
                    </a:cubicBezTo>
                    <a:cubicBezTo>
                      <a:pt x="38" y="8"/>
                      <a:pt x="31" y="0"/>
                      <a:pt x="24" y="0"/>
                    </a:cubicBezTo>
                    <a:close/>
                    <a:moveTo>
                      <a:pt x="96" y="0"/>
                    </a:moveTo>
                    <a:cubicBezTo>
                      <a:pt x="92" y="0"/>
                      <a:pt x="88" y="2"/>
                      <a:pt x="86" y="8"/>
                    </a:cubicBezTo>
                    <a:cubicBezTo>
                      <a:pt x="82" y="15"/>
                      <a:pt x="76" y="21"/>
                      <a:pt x="72" y="24"/>
                    </a:cubicBezTo>
                    <a:cubicBezTo>
                      <a:pt x="72" y="25"/>
                      <a:pt x="74" y="26"/>
                      <a:pt x="76" y="28"/>
                    </a:cubicBezTo>
                    <a:cubicBezTo>
                      <a:pt x="78" y="26"/>
                      <a:pt x="82" y="18"/>
                      <a:pt x="87" y="8"/>
                    </a:cubicBezTo>
                    <a:cubicBezTo>
                      <a:pt x="89" y="3"/>
                      <a:pt x="92" y="1"/>
                      <a:pt x="96" y="1"/>
                    </a:cubicBezTo>
                    <a:cubicBezTo>
                      <a:pt x="100" y="1"/>
                      <a:pt x="105" y="4"/>
                      <a:pt x="108" y="9"/>
                    </a:cubicBezTo>
                    <a:cubicBezTo>
                      <a:pt x="114" y="18"/>
                      <a:pt x="117" y="33"/>
                      <a:pt x="111" y="40"/>
                    </a:cubicBezTo>
                    <a:cubicBezTo>
                      <a:pt x="106" y="48"/>
                      <a:pt x="114" y="45"/>
                      <a:pt x="109" y="56"/>
                    </a:cubicBezTo>
                    <a:cubicBezTo>
                      <a:pt x="107" y="60"/>
                      <a:pt x="104" y="64"/>
                      <a:pt x="102" y="67"/>
                    </a:cubicBezTo>
                    <a:cubicBezTo>
                      <a:pt x="103" y="66"/>
                      <a:pt x="103" y="66"/>
                      <a:pt x="104" y="66"/>
                    </a:cubicBezTo>
                    <a:cubicBezTo>
                      <a:pt x="104" y="66"/>
                      <a:pt x="104" y="66"/>
                      <a:pt x="104" y="66"/>
                    </a:cubicBezTo>
                    <a:cubicBezTo>
                      <a:pt x="104" y="66"/>
                      <a:pt x="104" y="66"/>
                      <a:pt x="104" y="66"/>
                    </a:cubicBezTo>
                    <a:cubicBezTo>
                      <a:pt x="104" y="66"/>
                      <a:pt x="104" y="66"/>
                      <a:pt x="104" y="66"/>
                    </a:cubicBezTo>
                    <a:cubicBezTo>
                      <a:pt x="105" y="65"/>
                      <a:pt x="106" y="64"/>
                      <a:pt x="106" y="64"/>
                    </a:cubicBezTo>
                    <a:cubicBezTo>
                      <a:pt x="112" y="54"/>
                      <a:pt x="116" y="44"/>
                      <a:pt x="117" y="33"/>
                    </a:cubicBezTo>
                    <a:cubicBezTo>
                      <a:pt x="117" y="27"/>
                      <a:pt x="116" y="21"/>
                      <a:pt x="113" y="15"/>
                    </a:cubicBezTo>
                    <a:cubicBezTo>
                      <a:pt x="108" y="5"/>
                      <a:pt x="102" y="0"/>
                      <a:pt x="97" y="0"/>
                    </a:cubicBezTo>
                    <a:lnTo>
                      <a:pt x="96"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7" name="Freeform 838"/>
              <p:cNvSpPr>
                <a:spLocks noEditPoints="1"/>
              </p:cNvSpPr>
              <p:nvPr/>
            </p:nvSpPr>
            <p:spPr bwMode="auto">
              <a:xfrm>
                <a:off x="2937" y="1861"/>
                <a:ext cx="263" cy="163"/>
              </a:xfrm>
              <a:custGeom>
                <a:avLst/>
                <a:gdLst>
                  <a:gd name="T0" fmla="*/ 76 w 124"/>
                  <a:gd name="T1" fmla="*/ 75 h 77"/>
                  <a:gd name="T2" fmla="*/ 62 w 124"/>
                  <a:gd name="T3" fmla="*/ 77 h 77"/>
                  <a:gd name="T4" fmla="*/ 42 w 124"/>
                  <a:gd name="T5" fmla="*/ 73 h 77"/>
                  <a:gd name="T6" fmla="*/ 34 w 124"/>
                  <a:gd name="T7" fmla="*/ 75 h 77"/>
                  <a:gd name="T8" fmla="*/ 26 w 124"/>
                  <a:gd name="T9" fmla="*/ 77 h 77"/>
                  <a:gd name="T10" fmla="*/ 24 w 124"/>
                  <a:gd name="T11" fmla="*/ 77 h 77"/>
                  <a:gd name="T12" fmla="*/ 26 w 124"/>
                  <a:gd name="T13" fmla="*/ 77 h 77"/>
                  <a:gd name="T14" fmla="*/ 42 w 124"/>
                  <a:gd name="T15" fmla="*/ 73 h 77"/>
                  <a:gd name="T16" fmla="*/ 63 w 124"/>
                  <a:gd name="T17" fmla="*/ 77 h 77"/>
                  <a:gd name="T18" fmla="*/ 87 w 124"/>
                  <a:gd name="T19" fmla="*/ 72 h 77"/>
                  <a:gd name="T20" fmla="*/ 96 w 124"/>
                  <a:gd name="T21" fmla="*/ 75 h 77"/>
                  <a:gd name="T22" fmla="*/ 99 w 124"/>
                  <a:gd name="T23" fmla="*/ 75 h 77"/>
                  <a:gd name="T24" fmla="*/ 96 w 124"/>
                  <a:gd name="T25" fmla="*/ 75 h 77"/>
                  <a:gd name="T26" fmla="*/ 87 w 124"/>
                  <a:gd name="T27" fmla="*/ 72 h 77"/>
                  <a:gd name="T28" fmla="*/ 18 w 124"/>
                  <a:gd name="T29" fmla="*/ 4 h 77"/>
                  <a:gd name="T30" fmla="*/ 14 w 124"/>
                  <a:gd name="T31" fmla="*/ 59 h 77"/>
                  <a:gd name="T32" fmla="*/ 14 w 124"/>
                  <a:gd name="T33" fmla="*/ 68 h 77"/>
                  <a:gd name="T34" fmla="*/ 14 w 124"/>
                  <a:gd name="T35" fmla="*/ 61 h 77"/>
                  <a:gd name="T36" fmla="*/ 14 w 124"/>
                  <a:gd name="T37" fmla="*/ 57 h 77"/>
                  <a:gd name="T38" fmla="*/ 4 w 124"/>
                  <a:gd name="T39" fmla="*/ 31 h 77"/>
                  <a:gd name="T40" fmla="*/ 27 w 124"/>
                  <a:gd name="T41" fmla="*/ 1 h 77"/>
                  <a:gd name="T42" fmla="*/ 44 w 124"/>
                  <a:gd name="T43" fmla="*/ 15 h 77"/>
                  <a:gd name="T44" fmla="*/ 45 w 124"/>
                  <a:gd name="T45" fmla="*/ 30 h 77"/>
                  <a:gd name="T46" fmla="*/ 51 w 124"/>
                  <a:gd name="T47" fmla="*/ 26 h 77"/>
                  <a:gd name="T48" fmla="*/ 44 w 124"/>
                  <a:gd name="T49" fmla="*/ 15 h 77"/>
                  <a:gd name="T50" fmla="*/ 99 w 124"/>
                  <a:gd name="T51" fmla="*/ 0 h 77"/>
                  <a:gd name="T52" fmla="*/ 74 w 124"/>
                  <a:gd name="T53" fmla="*/ 25 h 77"/>
                  <a:gd name="T54" fmla="*/ 79 w 124"/>
                  <a:gd name="T55" fmla="*/ 29 h 77"/>
                  <a:gd name="T56" fmla="*/ 89 w 124"/>
                  <a:gd name="T57" fmla="*/ 9 h 77"/>
                  <a:gd name="T58" fmla="*/ 100 w 124"/>
                  <a:gd name="T59" fmla="*/ 1 h 77"/>
                  <a:gd name="T60" fmla="*/ 120 w 124"/>
                  <a:gd name="T61" fmla="*/ 34 h 77"/>
                  <a:gd name="T62" fmla="*/ 107 w 124"/>
                  <a:gd name="T63" fmla="*/ 67 h 77"/>
                  <a:gd name="T64" fmla="*/ 109 w 124"/>
                  <a:gd name="T65" fmla="*/ 65 h 77"/>
                  <a:gd name="T66" fmla="*/ 99 w 124"/>
                  <a:gd name="T6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77">
                    <a:moveTo>
                      <a:pt x="87" y="72"/>
                    </a:moveTo>
                    <a:cubicBezTo>
                      <a:pt x="84" y="72"/>
                      <a:pt x="82" y="74"/>
                      <a:pt x="76" y="75"/>
                    </a:cubicBezTo>
                    <a:cubicBezTo>
                      <a:pt x="72" y="76"/>
                      <a:pt x="67" y="77"/>
                      <a:pt x="63" y="77"/>
                    </a:cubicBezTo>
                    <a:cubicBezTo>
                      <a:pt x="62" y="77"/>
                      <a:pt x="62" y="77"/>
                      <a:pt x="62" y="77"/>
                    </a:cubicBezTo>
                    <a:cubicBezTo>
                      <a:pt x="57" y="77"/>
                      <a:pt x="53" y="76"/>
                      <a:pt x="48" y="74"/>
                    </a:cubicBezTo>
                    <a:cubicBezTo>
                      <a:pt x="46" y="73"/>
                      <a:pt x="44" y="73"/>
                      <a:pt x="42" y="73"/>
                    </a:cubicBezTo>
                    <a:cubicBezTo>
                      <a:pt x="42" y="73"/>
                      <a:pt x="42" y="73"/>
                      <a:pt x="42" y="73"/>
                    </a:cubicBezTo>
                    <a:cubicBezTo>
                      <a:pt x="39" y="73"/>
                      <a:pt x="37" y="74"/>
                      <a:pt x="34" y="75"/>
                    </a:cubicBezTo>
                    <a:cubicBezTo>
                      <a:pt x="31" y="76"/>
                      <a:pt x="29" y="77"/>
                      <a:pt x="26" y="77"/>
                    </a:cubicBezTo>
                    <a:cubicBezTo>
                      <a:pt x="26" y="77"/>
                      <a:pt x="26" y="77"/>
                      <a:pt x="26" y="77"/>
                    </a:cubicBezTo>
                    <a:cubicBezTo>
                      <a:pt x="25" y="77"/>
                      <a:pt x="25" y="77"/>
                      <a:pt x="24" y="77"/>
                    </a:cubicBezTo>
                    <a:cubicBezTo>
                      <a:pt x="24" y="77"/>
                      <a:pt x="24" y="77"/>
                      <a:pt x="24" y="77"/>
                    </a:cubicBezTo>
                    <a:cubicBezTo>
                      <a:pt x="24" y="77"/>
                      <a:pt x="24" y="77"/>
                      <a:pt x="24" y="77"/>
                    </a:cubicBezTo>
                    <a:cubicBezTo>
                      <a:pt x="25" y="77"/>
                      <a:pt x="25" y="77"/>
                      <a:pt x="26" y="77"/>
                    </a:cubicBezTo>
                    <a:cubicBezTo>
                      <a:pt x="29" y="77"/>
                      <a:pt x="31" y="76"/>
                      <a:pt x="34" y="75"/>
                    </a:cubicBezTo>
                    <a:cubicBezTo>
                      <a:pt x="37" y="74"/>
                      <a:pt x="39" y="73"/>
                      <a:pt x="42" y="73"/>
                    </a:cubicBezTo>
                    <a:cubicBezTo>
                      <a:pt x="44" y="73"/>
                      <a:pt x="46" y="73"/>
                      <a:pt x="48" y="74"/>
                    </a:cubicBezTo>
                    <a:cubicBezTo>
                      <a:pt x="53" y="76"/>
                      <a:pt x="58" y="77"/>
                      <a:pt x="63" y="77"/>
                    </a:cubicBezTo>
                    <a:cubicBezTo>
                      <a:pt x="67" y="77"/>
                      <a:pt x="72" y="76"/>
                      <a:pt x="76" y="75"/>
                    </a:cubicBezTo>
                    <a:cubicBezTo>
                      <a:pt x="82" y="74"/>
                      <a:pt x="84" y="72"/>
                      <a:pt x="87" y="72"/>
                    </a:cubicBezTo>
                    <a:cubicBezTo>
                      <a:pt x="88" y="72"/>
                      <a:pt x="89" y="72"/>
                      <a:pt x="90" y="73"/>
                    </a:cubicBezTo>
                    <a:cubicBezTo>
                      <a:pt x="92" y="74"/>
                      <a:pt x="94" y="75"/>
                      <a:pt x="96" y="75"/>
                    </a:cubicBezTo>
                    <a:cubicBezTo>
                      <a:pt x="97" y="75"/>
                      <a:pt x="98" y="75"/>
                      <a:pt x="98" y="75"/>
                    </a:cubicBezTo>
                    <a:cubicBezTo>
                      <a:pt x="99" y="75"/>
                      <a:pt x="99" y="75"/>
                      <a:pt x="99" y="75"/>
                    </a:cubicBezTo>
                    <a:cubicBezTo>
                      <a:pt x="98" y="75"/>
                      <a:pt x="97" y="75"/>
                      <a:pt x="96" y="75"/>
                    </a:cubicBezTo>
                    <a:cubicBezTo>
                      <a:pt x="96" y="75"/>
                      <a:pt x="96" y="75"/>
                      <a:pt x="96" y="75"/>
                    </a:cubicBezTo>
                    <a:cubicBezTo>
                      <a:pt x="94" y="75"/>
                      <a:pt x="92" y="74"/>
                      <a:pt x="90" y="73"/>
                    </a:cubicBezTo>
                    <a:cubicBezTo>
                      <a:pt x="89" y="72"/>
                      <a:pt x="88" y="72"/>
                      <a:pt x="87" y="72"/>
                    </a:cubicBezTo>
                    <a:close/>
                    <a:moveTo>
                      <a:pt x="27" y="1"/>
                    </a:moveTo>
                    <a:cubicBezTo>
                      <a:pt x="24" y="1"/>
                      <a:pt x="21" y="2"/>
                      <a:pt x="18" y="4"/>
                    </a:cubicBezTo>
                    <a:cubicBezTo>
                      <a:pt x="7" y="14"/>
                      <a:pt x="0" y="31"/>
                      <a:pt x="7" y="43"/>
                    </a:cubicBezTo>
                    <a:cubicBezTo>
                      <a:pt x="14" y="55"/>
                      <a:pt x="14" y="55"/>
                      <a:pt x="14" y="59"/>
                    </a:cubicBezTo>
                    <a:cubicBezTo>
                      <a:pt x="13" y="61"/>
                      <a:pt x="13" y="65"/>
                      <a:pt x="15" y="69"/>
                    </a:cubicBezTo>
                    <a:cubicBezTo>
                      <a:pt x="14" y="68"/>
                      <a:pt x="14" y="68"/>
                      <a:pt x="14" y="68"/>
                    </a:cubicBezTo>
                    <a:cubicBezTo>
                      <a:pt x="14" y="68"/>
                      <a:pt x="14" y="68"/>
                      <a:pt x="14" y="68"/>
                    </a:cubicBezTo>
                    <a:cubicBezTo>
                      <a:pt x="14" y="65"/>
                      <a:pt x="14" y="63"/>
                      <a:pt x="14" y="61"/>
                    </a:cubicBezTo>
                    <a:cubicBezTo>
                      <a:pt x="14" y="60"/>
                      <a:pt x="14" y="59"/>
                      <a:pt x="14" y="59"/>
                    </a:cubicBezTo>
                    <a:cubicBezTo>
                      <a:pt x="14" y="58"/>
                      <a:pt x="14" y="57"/>
                      <a:pt x="14" y="57"/>
                    </a:cubicBezTo>
                    <a:cubicBezTo>
                      <a:pt x="14" y="54"/>
                      <a:pt x="13" y="53"/>
                      <a:pt x="7" y="43"/>
                    </a:cubicBezTo>
                    <a:cubicBezTo>
                      <a:pt x="5" y="39"/>
                      <a:pt x="4" y="35"/>
                      <a:pt x="4" y="31"/>
                    </a:cubicBezTo>
                    <a:cubicBezTo>
                      <a:pt x="5" y="22"/>
                      <a:pt x="10" y="11"/>
                      <a:pt x="18" y="5"/>
                    </a:cubicBezTo>
                    <a:cubicBezTo>
                      <a:pt x="21" y="2"/>
                      <a:pt x="24" y="1"/>
                      <a:pt x="27" y="1"/>
                    </a:cubicBezTo>
                    <a:cubicBezTo>
                      <a:pt x="27" y="1"/>
                      <a:pt x="27" y="1"/>
                      <a:pt x="27" y="1"/>
                    </a:cubicBezTo>
                    <a:cubicBezTo>
                      <a:pt x="34" y="1"/>
                      <a:pt x="41" y="9"/>
                      <a:pt x="44" y="15"/>
                    </a:cubicBezTo>
                    <a:cubicBezTo>
                      <a:pt x="46" y="20"/>
                      <a:pt x="48" y="23"/>
                      <a:pt x="50" y="25"/>
                    </a:cubicBezTo>
                    <a:cubicBezTo>
                      <a:pt x="49" y="26"/>
                      <a:pt x="47" y="27"/>
                      <a:pt x="45" y="30"/>
                    </a:cubicBezTo>
                    <a:cubicBezTo>
                      <a:pt x="45" y="30"/>
                      <a:pt x="45" y="30"/>
                      <a:pt x="45" y="30"/>
                    </a:cubicBezTo>
                    <a:cubicBezTo>
                      <a:pt x="47" y="28"/>
                      <a:pt x="49" y="26"/>
                      <a:pt x="51" y="26"/>
                    </a:cubicBezTo>
                    <a:cubicBezTo>
                      <a:pt x="51" y="26"/>
                      <a:pt x="51" y="26"/>
                      <a:pt x="51" y="26"/>
                    </a:cubicBezTo>
                    <a:cubicBezTo>
                      <a:pt x="48" y="23"/>
                      <a:pt x="46" y="20"/>
                      <a:pt x="44" y="15"/>
                    </a:cubicBezTo>
                    <a:cubicBezTo>
                      <a:pt x="41" y="8"/>
                      <a:pt x="35" y="1"/>
                      <a:pt x="27" y="1"/>
                    </a:cubicBezTo>
                    <a:close/>
                    <a:moveTo>
                      <a:pt x="99" y="0"/>
                    </a:moveTo>
                    <a:cubicBezTo>
                      <a:pt x="95" y="0"/>
                      <a:pt x="91" y="3"/>
                      <a:pt x="88" y="9"/>
                    </a:cubicBezTo>
                    <a:cubicBezTo>
                      <a:pt x="84" y="16"/>
                      <a:pt x="79" y="22"/>
                      <a:pt x="74" y="25"/>
                    </a:cubicBezTo>
                    <a:cubicBezTo>
                      <a:pt x="77" y="27"/>
                      <a:pt x="79" y="29"/>
                      <a:pt x="79" y="29"/>
                    </a:cubicBezTo>
                    <a:cubicBezTo>
                      <a:pt x="79" y="29"/>
                      <a:pt x="79" y="29"/>
                      <a:pt x="79" y="29"/>
                    </a:cubicBezTo>
                    <a:cubicBezTo>
                      <a:pt x="77" y="27"/>
                      <a:pt x="75" y="26"/>
                      <a:pt x="75" y="25"/>
                    </a:cubicBezTo>
                    <a:cubicBezTo>
                      <a:pt x="79" y="22"/>
                      <a:pt x="85" y="16"/>
                      <a:pt x="89" y="9"/>
                    </a:cubicBezTo>
                    <a:cubicBezTo>
                      <a:pt x="91" y="3"/>
                      <a:pt x="95" y="1"/>
                      <a:pt x="99" y="1"/>
                    </a:cubicBezTo>
                    <a:cubicBezTo>
                      <a:pt x="100" y="1"/>
                      <a:pt x="100" y="1"/>
                      <a:pt x="100" y="1"/>
                    </a:cubicBezTo>
                    <a:cubicBezTo>
                      <a:pt x="105" y="1"/>
                      <a:pt x="111" y="6"/>
                      <a:pt x="116" y="16"/>
                    </a:cubicBezTo>
                    <a:cubicBezTo>
                      <a:pt x="119" y="22"/>
                      <a:pt x="120" y="28"/>
                      <a:pt x="120" y="34"/>
                    </a:cubicBezTo>
                    <a:cubicBezTo>
                      <a:pt x="119" y="45"/>
                      <a:pt x="115" y="55"/>
                      <a:pt x="109" y="65"/>
                    </a:cubicBezTo>
                    <a:cubicBezTo>
                      <a:pt x="109" y="65"/>
                      <a:pt x="108" y="66"/>
                      <a:pt x="107" y="67"/>
                    </a:cubicBezTo>
                    <a:cubicBezTo>
                      <a:pt x="108" y="67"/>
                      <a:pt x="108" y="67"/>
                      <a:pt x="108" y="67"/>
                    </a:cubicBezTo>
                    <a:cubicBezTo>
                      <a:pt x="108" y="67"/>
                      <a:pt x="109" y="66"/>
                      <a:pt x="109" y="65"/>
                    </a:cubicBezTo>
                    <a:cubicBezTo>
                      <a:pt x="118" y="51"/>
                      <a:pt x="124" y="34"/>
                      <a:pt x="116" y="16"/>
                    </a:cubicBezTo>
                    <a:cubicBezTo>
                      <a:pt x="111" y="5"/>
                      <a:pt x="105" y="0"/>
                      <a:pt x="9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8" name="Freeform 839"/>
              <p:cNvSpPr>
                <a:spLocks/>
              </p:cNvSpPr>
              <p:nvPr/>
            </p:nvSpPr>
            <p:spPr bwMode="auto">
              <a:xfrm>
                <a:off x="3013" y="1948"/>
                <a:ext cx="30" cy="49"/>
              </a:xfrm>
              <a:custGeom>
                <a:avLst/>
                <a:gdLst>
                  <a:gd name="T0" fmla="*/ 5 w 14"/>
                  <a:gd name="T1" fmla="*/ 0 h 23"/>
                  <a:gd name="T2" fmla="*/ 1 w 14"/>
                  <a:gd name="T3" fmla="*/ 7 h 23"/>
                  <a:gd name="T4" fmla="*/ 14 w 14"/>
                  <a:gd name="T5" fmla="*/ 23 h 23"/>
                  <a:gd name="T6" fmla="*/ 14 w 14"/>
                  <a:gd name="T7" fmla="*/ 23 h 23"/>
                  <a:gd name="T8" fmla="*/ 12 w 14"/>
                  <a:gd name="T9" fmla="*/ 22 h 23"/>
                  <a:gd name="T10" fmla="*/ 6 w 14"/>
                  <a:gd name="T11" fmla="*/ 15 h 23"/>
                  <a:gd name="T12" fmla="*/ 5 w 14"/>
                  <a:gd name="T13" fmla="*/ 13 h 23"/>
                  <a:gd name="T14" fmla="*/ 4 w 14"/>
                  <a:gd name="T15" fmla="*/ 9 h 23"/>
                  <a:gd name="T16" fmla="*/ 3 w 14"/>
                  <a:gd name="T17" fmla="*/ 6 h 23"/>
                  <a:gd name="T18" fmla="*/ 5 w 14"/>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3">
                    <a:moveTo>
                      <a:pt x="5" y="0"/>
                    </a:moveTo>
                    <a:cubicBezTo>
                      <a:pt x="3" y="1"/>
                      <a:pt x="1" y="3"/>
                      <a:pt x="1" y="7"/>
                    </a:cubicBezTo>
                    <a:cubicBezTo>
                      <a:pt x="0" y="14"/>
                      <a:pt x="2" y="23"/>
                      <a:pt x="14" y="23"/>
                    </a:cubicBezTo>
                    <a:cubicBezTo>
                      <a:pt x="14" y="23"/>
                      <a:pt x="14" y="23"/>
                      <a:pt x="14" y="23"/>
                    </a:cubicBezTo>
                    <a:cubicBezTo>
                      <a:pt x="13" y="23"/>
                      <a:pt x="13" y="23"/>
                      <a:pt x="12" y="22"/>
                    </a:cubicBezTo>
                    <a:cubicBezTo>
                      <a:pt x="9" y="21"/>
                      <a:pt x="7" y="18"/>
                      <a:pt x="6" y="15"/>
                    </a:cubicBezTo>
                    <a:cubicBezTo>
                      <a:pt x="5" y="14"/>
                      <a:pt x="5" y="14"/>
                      <a:pt x="5" y="13"/>
                    </a:cubicBezTo>
                    <a:cubicBezTo>
                      <a:pt x="4" y="11"/>
                      <a:pt x="4" y="10"/>
                      <a:pt x="4" y="9"/>
                    </a:cubicBezTo>
                    <a:cubicBezTo>
                      <a:pt x="3" y="8"/>
                      <a:pt x="3" y="7"/>
                      <a:pt x="3" y="6"/>
                    </a:cubicBezTo>
                    <a:cubicBezTo>
                      <a:pt x="3" y="4"/>
                      <a:pt x="4" y="2"/>
                      <a:pt x="5" y="0"/>
                    </a:cubicBezTo>
                    <a:close/>
                  </a:path>
                </a:pathLst>
              </a:custGeom>
              <a:solidFill>
                <a:srgbClr val="AFB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9" name="Freeform 840"/>
              <p:cNvSpPr>
                <a:spLocks/>
              </p:cNvSpPr>
              <p:nvPr/>
            </p:nvSpPr>
            <p:spPr bwMode="auto">
              <a:xfrm>
                <a:off x="3018" y="1948"/>
                <a:ext cx="25" cy="49"/>
              </a:xfrm>
              <a:custGeom>
                <a:avLst/>
                <a:gdLst>
                  <a:gd name="T0" fmla="*/ 3 w 12"/>
                  <a:gd name="T1" fmla="*/ 0 h 23"/>
                  <a:gd name="T2" fmla="*/ 3 w 12"/>
                  <a:gd name="T3" fmla="*/ 0 h 23"/>
                  <a:gd name="T4" fmla="*/ 1 w 12"/>
                  <a:gd name="T5" fmla="*/ 6 h 23"/>
                  <a:gd name="T6" fmla="*/ 2 w 12"/>
                  <a:gd name="T7" fmla="*/ 9 h 23"/>
                  <a:gd name="T8" fmla="*/ 3 w 12"/>
                  <a:gd name="T9" fmla="*/ 13 h 23"/>
                  <a:gd name="T10" fmla="*/ 4 w 12"/>
                  <a:gd name="T11" fmla="*/ 15 h 23"/>
                  <a:gd name="T12" fmla="*/ 10 w 12"/>
                  <a:gd name="T13" fmla="*/ 22 h 23"/>
                  <a:gd name="T14" fmla="*/ 12 w 12"/>
                  <a:gd name="T15" fmla="*/ 23 h 23"/>
                  <a:gd name="T16" fmla="*/ 12 w 12"/>
                  <a:gd name="T17" fmla="*/ 23 h 23"/>
                  <a:gd name="T18" fmla="*/ 4 w 12"/>
                  <a:gd name="T19" fmla="*/ 15 h 23"/>
                  <a:gd name="T20" fmla="*/ 3 w 1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3">
                    <a:moveTo>
                      <a:pt x="3" y="0"/>
                    </a:moveTo>
                    <a:cubicBezTo>
                      <a:pt x="3" y="0"/>
                      <a:pt x="3" y="0"/>
                      <a:pt x="3" y="0"/>
                    </a:cubicBezTo>
                    <a:cubicBezTo>
                      <a:pt x="2" y="2"/>
                      <a:pt x="1" y="4"/>
                      <a:pt x="1" y="6"/>
                    </a:cubicBezTo>
                    <a:cubicBezTo>
                      <a:pt x="1" y="7"/>
                      <a:pt x="1" y="8"/>
                      <a:pt x="2" y="9"/>
                    </a:cubicBezTo>
                    <a:cubicBezTo>
                      <a:pt x="2" y="10"/>
                      <a:pt x="2" y="11"/>
                      <a:pt x="3" y="13"/>
                    </a:cubicBezTo>
                    <a:cubicBezTo>
                      <a:pt x="3" y="14"/>
                      <a:pt x="3" y="14"/>
                      <a:pt x="4" y="15"/>
                    </a:cubicBezTo>
                    <a:cubicBezTo>
                      <a:pt x="5" y="18"/>
                      <a:pt x="7" y="21"/>
                      <a:pt x="10" y="22"/>
                    </a:cubicBezTo>
                    <a:cubicBezTo>
                      <a:pt x="11" y="23"/>
                      <a:pt x="11" y="23"/>
                      <a:pt x="12" y="23"/>
                    </a:cubicBezTo>
                    <a:cubicBezTo>
                      <a:pt x="12" y="23"/>
                      <a:pt x="12" y="23"/>
                      <a:pt x="12" y="23"/>
                    </a:cubicBezTo>
                    <a:cubicBezTo>
                      <a:pt x="9" y="21"/>
                      <a:pt x="6" y="19"/>
                      <a:pt x="4" y="15"/>
                    </a:cubicBezTo>
                    <a:cubicBezTo>
                      <a:pt x="0" y="8"/>
                      <a:pt x="1" y="3"/>
                      <a:pt x="3" y="0"/>
                    </a:cubicBezTo>
                    <a:close/>
                  </a:path>
                </a:pathLst>
              </a:custGeom>
              <a:solidFill>
                <a:srgbClr val="7B7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0" name="Freeform 841"/>
              <p:cNvSpPr>
                <a:spLocks/>
              </p:cNvSpPr>
              <p:nvPr/>
            </p:nvSpPr>
            <p:spPr bwMode="auto">
              <a:xfrm>
                <a:off x="3098" y="1954"/>
                <a:ext cx="37" cy="49"/>
              </a:xfrm>
              <a:custGeom>
                <a:avLst/>
                <a:gdLst>
                  <a:gd name="T0" fmla="*/ 14 w 17"/>
                  <a:gd name="T1" fmla="*/ 0 h 23"/>
                  <a:gd name="T2" fmla="*/ 14 w 17"/>
                  <a:gd name="T3" fmla="*/ 0 h 23"/>
                  <a:gd name="T4" fmla="*/ 15 w 17"/>
                  <a:gd name="T5" fmla="*/ 1 h 23"/>
                  <a:gd name="T6" fmla="*/ 15 w 17"/>
                  <a:gd name="T7" fmla="*/ 1 h 23"/>
                  <a:gd name="T8" fmla="*/ 15 w 17"/>
                  <a:gd name="T9" fmla="*/ 5 h 23"/>
                  <a:gd name="T10" fmla="*/ 15 w 17"/>
                  <a:gd name="T11" fmla="*/ 7 h 23"/>
                  <a:gd name="T12" fmla="*/ 8 w 17"/>
                  <a:gd name="T13" fmla="*/ 18 h 23"/>
                  <a:gd name="T14" fmla="*/ 1 w 17"/>
                  <a:gd name="T15" fmla="*/ 22 h 23"/>
                  <a:gd name="T16" fmla="*/ 0 w 17"/>
                  <a:gd name="T17" fmla="*/ 22 h 23"/>
                  <a:gd name="T18" fmla="*/ 3 w 17"/>
                  <a:gd name="T19" fmla="*/ 23 h 23"/>
                  <a:gd name="T20" fmla="*/ 17 w 17"/>
                  <a:gd name="T21" fmla="*/ 6 h 23"/>
                  <a:gd name="T22" fmla="*/ 14 w 17"/>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3">
                    <a:moveTo>
                      <a:pt x="14" y="0"/>
                    </a:moveTo>
                    <a:cubicBezTo>
                      <a:pt x="14" y="0"/>
                      <a:pt x="14" y="0"/>
                      <a:pt x="14" y="0"/>
                    </a:cubicBezTo>
                    <a:cubicBezTo>
                      <a:pt x="15" y="1"/>
                      <a:pt x="15" y="1"/>
                      <a:pt x="15" y="1"/>
                    </a:cubicBezTo>
                    <a:cubicBezTo>
                      <a:pt x="15" y="1"/>
                      <a:pt x="15" y="1"/>
                      <a:pt x="15" y="1"/>
                    </a:cubicBezTo>
                    <a:cubicBezTo>
                      <a:pt x="15" y="2"/>
                      <a:pt x="15" y="4"/>
                      <a:pt x="15" y="5"/>
                    </a:cubicBezTo>
                    <a:cubicBezTo>
                      <a:pt x="15" y="6"/>
                      <a:pt x="15" y="7"/>
                      <a:pt x="15" y="7"/>
                    </a:cubicBezTo>
                    <a:cubicBezTo>
                      <a:pt x="14" y="11"/>
                      <a:pt x="12" y="15"/>
                      <a:pt x="8" y="18"/>
                    </a:cubicBezTo>
                    <a:cubicBezTo>
                      <a:pt x="7" y="20"/>
                      <a:pt x="4" y="21"/>
                      <a:pt x="1" y="22"/>
                    </a:cubicBezTo>
                    <a:cubicBezTo>
                      <a:pt x="1" y="22"/>
                      <a:pt x="0" y="22"/>
                      <a:pt x="0" y="22"/>
                    </a:cubicBezTo>
                    <a:cubicBezTo>
                      <a:pt x="1" y="23"/>
                      <a:pt x="2" y="23"/>
                      <a:pt x="3" y="23"/>
                    </a:cubicBezTo>
                    <a:cubicBezTo>
                      <a:pt x="15" y="23"/>
                      <a:pt x="17" y="13"/>
                      <a:pt x="17" y="6"/>
                    </a:cubicBezTo>
                    <a:cubicBezTo>
                      <a:pt x="16" y="3"/>
                      <a:pt x="15" y="1"/>
                      <a:pt x="14" y="0"/>
                    </a:cubicBezTo>
                    <a:close/>
                  </a:path>
                </a:pathLst>
              </a:custGeom>
              <a:solidFill>
                <a:srgbClr val="AFB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1" name="Freeform 842"/>
              <p:cNvSpPr>
                <a:spLocks/>
              </p:cNvSpPr>
              <p:nvPr/>
            </p:nvSpPr>
            <p:spPr bwMode="auto">
              <a:xfrm>
                <a:off x="3096" y="1952"/>
                <a:ext cx="39" cy="49"/>
              </a:xfrm>
              <a:custGeom>
                <a:avLst/>
                <a:gdLst>
                  <a:gd name="T0" fmla="*/ 15 w 18"/>
                  <a:gd name="T1" fmla="*/ 0 h 23"/>
                  <a:gd name="T2" fmla="*/ 9 w 18"/>
                  <a:gd name="T3" fmla="*/ 19 h 23"/>
                  <a:gd name="T4" fmla="*/ 0 w 18"/>
                  <a:gd name="T5" fmla="*/ 23 h 23"/>
                  <a:gd name="T6" fmla="*/ 1 w 18"/>
                  <a:gd name="T7" fmla="*/ 23 h 23"/>
                  <a:gd name="T8" fmla="*/ 2 w 18"/>
                  <a:gd name="T9" fmla="*/ 23 h 23"/>
                  <a:gd name="T10" fmla="*/ 9 w 18"/>
                  <a:gd name="T11" fmla="*/ 19 h 23"/>
                  <a:gd name="T12" fmla="*/ 16 w 18"/>
                  <a:gd name="T13" fmla="*/ 8 h 23"/>
                  <a:gd name="T14" fmla="*/ 16 w 18"/>
                  <a:gd name="T15" fmla="*/ 6 h 23"/>
                  <a:gd name="T16" fmla="*/ 16 w 18"/>
                  <a:gd name="T17" fmla="*/ 2 h 23"/>
                  <a:gd name="T18" fmla="*/ 16 w 18"/>
                  <a:gd name="T19" fmla="*/ 2 h 23"/>
                  <a:gd name="T20" fmla="*/ 15 w 18"/>
                  <a:gd name="T21" fmla="*/ 1 h 23"/>
                  <a:gd name="T22" fmla="*/ 15 w 18"/>
                  <a:gd name="T23" fmla="*/ 1 h 23"/>
                  <a:gd name="T24" fmla="*/ 15 w 18"/>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3">
                    <a:moveTo>
                      <a:pt x="15" y="0"/>
                    </a:moveTo>
                    <a:cubicBezTo>
                      <a:pt x="18" y="6"/>
                      <a:pt x="16" y="14"/>
                      <a:pt x="9" y="19"/>
                    </a:cubicBezTo>
                    <a:cubicBezTo>
                      <a:pt x="7" y="21"/>
                      <a:pt x="4" y="22"/>
                      <a:pt x="0" y="23"/>
                    </a:cubicBezTo>
                    <a:cubicBezTo>
                      <a:pt x="1" y="23"/>
                      <a:pt x="1" y="23"/>
                      <a:pt x="1" y="23"/>
                    </a:cubicBezTo>
                    <a:cubicBezTo>
                      <a:pt x="1" y="23"/>
                      <a:pt x="2" y="23"/>
                      <a:pt x="2" y="23"/>
                    </a:cubicBezTo>
                    <a:cubicBezTo>
                      <a:pt x="5" y="22"/>
                      <a:pt x="8" y="21"/>
                      <a:pt x="9" y="19"/>
                    </a:cubicBezTo>
                    <a:cubicBezTo>
                      <a:pt x="13" y="16"/>
                      <a:pt x="15" y="12"/>
                      <a:pt x="16" y="8"/>
                    </a:cubicBezTo>
                    <a:cubicBezTo>
                      <a:pt x="16" y="8"/>
                      <a:pt x="16" y="7"/>
                      <a:pt x="16" y="6"/>
                    </a:cubicBezTo>
                    <a:cubicBezTo>
                      <a:pt x="16" y="5"/>
                      <a:pt x="16" y="3"/>
                      <a:pt x="16" y="2"/>
                    </a:cubicBezTo>
                    <a:cubicBezTo>
                      <a:pt x="16" y="2"/>
                      <a:pt x="16" y="2"/>
                      <a:pt x="16" y="2"/>
                    </a:cubicBezTo>
                    <a:cubicBezTo>
                      <a:pt x="15" y="1"/>
                      <a:pt x="15" y="1"/>
                      <a:pt x="15" y="1"/>
                    </a:cubicBezTo>
                    <a:cubicBezTo>
                      <a:pt x="15" y="1"/>
                      <a:pt x="15" y="1"/>
                      <a:pt x="15" y="1"/>
                    </a:cubicBezTo>
                    <a:lnTo>
                      <a:pt x="15" y="0"/>
                    </a:lnTo>
                    <a:close/>
                  </a:path>
                </a:pathLst>
              </a:custGeom>
              <a:solidFill>
                <a:srgbClr val="7B7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2" name="Freeform 843"/>
              <p:cNvSpPr>
                <a:spLocks/>
              </p:cNvSpPr>
              <p:nvPr/>
            </p:nvSpPr>
            <p:spPr bwMode="auto">
              <a:xfrm>
                <a:off x="2947" y="1869"/>
                <a:ext cx="41" cy="87"/>
              </a:xfrm>
              <a:custGeom>
                <a:avLst/>
                <a:gdLst>
                  <a:gd name="T0" fmla="*/ 19 w 19"/>
                  <a:gd name="T1" fmla="*/ 0 h 41"/>
                  <a:gd name="T2" fmla="*/ 9 w 19"/>
                  <a:gd name="T3" fmla="*/ 13 h 41"/>
                  <a:gd name="T4" fmla="*/ 7 w 19"/>
                  <a:gd name="T5" fmla="*/ 33 h 41"/>
                  <a:gd name="T6" fmla="*/ 8 w 19"/>
                  <a:gd name="T7" fmla="*/ 41 h 41"/>
                  <a:gd name="T8" fmla="*/ 2 w 19"/>
                  <a:gd name="T9" fmla="*/ 22 h 41"/>
                  <a:gd name="T10" fmla="*/ 19 w 19"/>
                  <a:gd name="T11" fmla="*/ 0 h 41"/>
                </a:gdLst>
                <a:ahLst/>
                <a:cxnLst>
                  <a:cxn ang="0">
                    <a:pos x="T0" y="T1"/>
                  </a:cxn>
                  <a:cxn ang="0">
                    <a:pos x="T2" y="T3"/>
                  </a:cxn>
                  <a:cxn ang="0">
                    <a:pos x="T4" y="T5"/>
                  </a:cxn>
                  <a:cxn ang="0">
                    <a:pos x="T6" y="T7"/>
                  </a:cxn>
                  <a:cxn ang="0">
                    <a:pos x="T8" y="T9"/>
                  </a:cxn>
                  <a:cxn ang="0">
                    <a:pos x="T10" y="T11"/>
                  </a:cxn>
                </a:cxnLst>
                <a:rect l="0" t="0" r="r" b="b"/>
                <a:pathLst>
                  <a:path w="19" h="41">
                    <a:moveTo>
                      <a:pt x="19" y="0"/>
                    </a:moveTo>
                    <a:cubicBezTo>
                      <a:pt x="19" y="0"/>
                      <a:pt x="9" y="7"/>
                      <a:pt x="9" y="13"/>
                    </a:cubicBezTo>
                    <a:cubicBezTo>
                      <a:pt x="8" y="18"/>
                      <a:pt x="4" y="27"/>
                      <a:pt x="7" y="33"/>
                    </a:cubicBezTo>
                    <a:cubicBezTo>
                      <a:pt x="10" y="39"/>
                      <a:pt x="10" y="41"/>
                      <a:pt x="8" y="41"/>
                    </a:cubicBezTo>
                    <a:cubicBezTo>
                      <a:pt x="5" y="40"/>
                      <a:pt x="0" y="33"/>
                      <a:pt x="2" y="22"/>
                    </a:cubicBezTo>
                    <a:cubicBezTo>
                      <a:pt x="5" y="11"/>
                      <a:pt x="13" y="2"/>
                      <a:pt x="19"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3" name="Freeform 844"/>
              <p:cNvSpPr>
                <a:spLocks/>
              </p:cNvSpPr>
              <p:nvPr/>
            </p:nvSpPr>
            <p:spPr bwMode="auto">
              <a:xfrm>
                <a:off x="2973" y="1869"/>
                <a:ext cx="57" cy="79"/>
              </a:xfrm>
              <a:custGeom>
                <a:avLst/>
                <a:gdLst>
                  <a:gd name="T0" fmla="*/ 11 w 27"/>
                  <a:gd name="T1" fmla="*/ 0 h 37"/>
                  <a:gd name="T2" fmla="*/ 10 w 27"/>
                  <a:gd name="T3" fmla="*/ 1 h 37"/>
                  <a:gd name="T4" fmla="*/ 6 w 27"/>
                  <a:gd name="T5" fmla="*/ 9 h 37"/>
                  <a:gd name="T6" fmla="*/ 1 w 27"/>
                  <a:gd name="T7" fmla="*/ 22 h 37"/>
                  <a:gd name="T8" fmla="*/ 5 w 27"/>
                  <a:gd name="T9" fmla="*/ 35 h 37"/>
                  <a:gd name="T10" fmla="*/ 6 w 27"/>
                  <a:gd name="T11" fmla="*/ 37 h 37"/>
                  <a:gd name="T12" fmla="*/ 9 w 27"/>
                  <a:gd name="T13" fmla="*/ 34 h 37"/>
                  <a:gd name="T14" fmla="*/ 14 w 27"/>
                  <a:gd name="T15" fmla="*/ 31 h 37"/>
                  <a:gd name="T16" fmla="*/ 15 w 27"/>
                  <a:gd name="T17" fmla="*/ 31 h 37"/>
                  <a:gd name="T18" fmla="*/ 22 w 27"/>
                  <a:gd name="T19" fmla="*/ 35 h 37"/>
                  <a:gd name="T20" fmla="*/ 24 w 27"/>
                  <a:gd name="T21" fmla="*/ 33 h 37"/>
                  <a:gd name="T22" fmla="*/ 19 w 27"/>
                  <a:gd name="T23" fmla="*/ 17 h 37"/>
                  <a:gd name="T24" fmla="*/ 17 w 27"/>
                  <a:gd name="T25" fmla="*/ 7 h 37"/>
                  <a:gd name="T26" fmla="*/ 11 w 27"/>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7">
                    <a:moveTo>
                      <a:pt x="11" y="0"/>
                    </a:moveTo>
                    <a:cubicBezTo>
                      <a:pt x="11" y="0"/>
                      <a:pt x="10" y="0"/>
                      <a:pt x="10" y="1"/>
                    </a:cubicBezTo>
                    <a:cubicBezTo>
                      <a:pt x="8" y="2"/>
                      <a:pt x="6" y="7"/>
                      <a:pt x="6" y="9"/>
                    </a:cubicBezTo>
                    <a:cubicBezTo>
                      <a:pt x="4" y="13"/>
                      <a:pt x="2" y="17"/>
                      <a:pt x="1" y="22"/>
                    </a:cubicBezTo>
                    <a:cubicBezTo>
                      <a:pt x="0" y="30"/>
                      <a:pt x="3" y="29"/>
                      <a:pt x="5" y="35"/>
                    </a:cubicBezTo>
                    <a:cubicBezTo>
                      <a:pt x="5" y="36"/>
                      <a:pt x="5" y="37"/>
                      <a:pt x="6" y="37"/>
                    </a:cubicBezTo>
                    <a:cubicBezTo>
                      <a:pt x="7" y="37"/>
                      <a:pt x="8" y="35"/>
                      <a:pt x="9" y="34"/>
                    </a:cubicBezTo>
                    <a:cubicBezTo>
                      <a:pt x="11" y="32"/>
                      <a:pt x="13" y="31"/>
                      <a:pt x="14" y="31"/>
                    </a:cubicBezTo>
                    <a:cubicBezTo>
                      <a:pt x="15" y="31"/>
                      <a:pt x="15" y="31"/>
                      <a:pt x="15" y="31"/>
                    </a:cubicBezTo>
                    <a:cubicBezTo>
                      <a:pt x="19" y="33"/>
                      <a:pt x="21" y="35"/>
                      <a:pt x="22" y="35"/>
                    </a:cubicBezTo>
                    <a:cubicBezTo>
                      <a:pt x="23" y="35"/>
                      <a:pt x="24" y="34"/>
                      <a:pt x="24" y="33"/>
                    </a:cubicBezTo>
                    <a:cubicBezTo>
                      <a:pt x="27" y="29"/>
                      <a:pt x="17" y="22"/>
                      <a:pt x="19" y="17"/>
                    </a:cubicBezTo>
                    <a:cubicBezTo>
                      <a:pt x="20" y="13"/>
                      <a:pt x="18" y="10"/>
                      <a:pt x="17" y="7"/>
                    </a:cubicBezTo>
                    <a:cubicBezTo>
                      <a:pt x="16" y="5"/>
                      <a:pt x="14"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4" name="Freeform 845"/>
              <p:cNvSpPr>
                <a:spLocks/>
              </p:cNvSpPr>
              <p:nvPr/>
            </p:nvSpPr>
            <p:spPr bwMode="auto">
              <a:xfrm>
                <a:off x="2979" y="1950"/>
                <a:ext cx="45" cy="60"/>
              </a:xfrm>
              <a:custGeom>
                <a:avLst/>
                <a:gdLst>
                  <a:gd name="T0" fmla="*/ 13 w 21"/>
                  <a:gd name="T1" fmla="*/ 0 h 28"/>
                  <a:gd name="T2" fmla="*/ 11 w 21"/>
                  <a:gd name="T3" fmla="*/ 0 h 28"/>
                  <a:gd name="T4" fmla="*/ 9 w 21"/>
                  <a:gd name="T5" fmla="*/ 1 h 28"/>
                  <a:gd name="T6" fmla="*/ 8 w 21"/>
                  <a:gd name="T7" fmla="*/ 1 h 28"/>
                  <a:gd name="T8" fmla="*/ 4 w 21"/>
                  <a:gd name="T9" fmla="*/ 0 h 28"/>
                  <a:gd name="T10" fmla="*/ 2 w 21"/>
                  <a:gd name="T11" fmla="*/ 5 h 28"/>
                  <a:gd name="T12" fmla="*/ 3 w 21"/>
                  <a:gd name="T13" fmla="*/ 14 h 28"/>
                  <a:gd name="T14" fmla="*/ 10 w 21"/>
                  <a:gd name="T15" fmla="*/ 28 h 28"/>
                  <a:gd name="T16" fmla="*/ 12 w 21"/>
                  <a:gd name="T17" fmla="*/ 28 h 28"/>
                  <a:gd name="T18" fmla="*/ 17 w 21"/>
                  <a:gd name="T19" fmla="*/ 25 h 28"/>
                  <a:gd name="T20" fmla="*/ 14 w 21"/>
                  <a:gd name="T21" fmla="*/ 25 h 28"/>
                  <a:gd name="T22" fmla="*/ 13 w 21"/>
                  <a:gd name="T23" fmla="*/ 25 h 28"/>
                  <a:gd name="T24" fmla="*/ 9 w 21"/>
                  <a:gd name="T25" fmla="*/ 14 h 28"/>
                  <a:gd name="T26" fmla="*/ 15 w 21"/>
                  <a:gd name="T27" fmla="*/ 2 h 28"/>
                  <a:gd name="T28" fmla="*/ 13 w 21"/>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8">
                    <a:moveTo>
                      <a:pt x="13" y="0"/>
                    </a:moveTo>
                    <a:cubicBezTo>
                      <a:pt x="13" y="0"/>
                      <a:pt x="12" y="0"/>
                      <a:pt x="11" y="0"/>
                    </a:cubicBezTo>
                    <a:cubicBezTo>
                      <a:pt x="10" y="1"/>
                      <a:pt x="10" y="1"/>
                      <a:pt x="9" y="1"/>
                    </a:cubicBezTo>
                    <a:cubicBezTo>
                      <a:pt x="8" y="1"/>
                      <a:pt x="8" y="1"/>
                      <a:pt x="8" y="1"/>
                    </a:cubicBezTo>
                    <a:cubicBezTo>
                      <a:pt x="7" y="1"/>
                      <a:pt x="6" y="0"/>
                      <a:pt x="4" y="0"/>
                    </a:cubicBezTo>
                    <a:cubicBezTo>
                      <a:pt x="2" y="0"/>
                      <a:pt x="0" y="1"/>
                      <a:pt x="2" y="5"/>
                    </a:cubicBezTo>
                    <a:cubicBezTo>
                      <a:pt x="2" y="5"/>
                      <a:pt x="4" y="9"/>
                      <a:pt x="3" y="14"/>
                    </a:cubicBezTo>
                    <a:cubicBezTo>
                      <a:pt x="2" y="19"/>
                      <a:pt x="2" y="28"/>
                      <a:pt x="10" y="28"/>
                    </a:cubicBezTo>
                    <a:cubicBezTo>
                      <a:pt x="11" y="28"/>
                      <a:pt x="12" y="28"/>
                      <a:pt x="12" y="28"/>
                    </a:cubicBezTo>
                    <a:cubicBezTo>
                      <a:pt x="21" y="27"/>
                      <a:pt x="21" y="25"/>
                      <a:pt x="17" y="25"/>
                    </a:cubicBezTo>
                    <a:cubicBezTo>
                      <a:pt x="16" y="25"/>
                      <a:pt x="15" y="25"/>
                      <a:pt x="14" y="25"/>
                    </a:cubicBezTo>
                    <a:cubicBezTo>
                      <a:pt x="14" y="25"/>
                      <a:pt x="13" y="25"/>
                      <a:pt x="13" y="25"/>
                    </a:cubicBezTo>
                    <a:cubicBezTo>
                      <a:pt x="7" y="25"/>
                      <a:pt x="5" y="19"/>
                      <a:pt x="9" y="14"/>
                    </a:cubicBezTo>
                    <a:cubicBezTo>
                      <a:pt x="14" y="9"/>
                      <a:pt x="16" y="6"/>
                      <a:pt x="15" y="2"/>
                    </a:cubicBezTo>
                    <a:cubicBezTo>
                      <a:pt x="14" y="0"/>
                      <a:pt x="14" y="0"/>
                      <a:pt x="1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5" name="Freeform 846"/>
              <p:cNvSpPr>
                <a:spLocks/>
              </p:cNvSpPr>
              <p:nvPr/>
            </p:nvSpPr>
            <p:spPr bwMode="auto">
              <a:xfrm>
                <a:off x="3149" y="1867"/>
                <a:ext cx="39" cy="89"/>
              </a:xfrm>
              <a:custGeom>
                <a:avLst/>
                <a:gdLst>
                  <a:gd name="T0" fmla="*/ 0 w 18"/>
                  <a:gd name="T1" fmla="*/ 0 h 42"/>
                  <a:gd name="T2" fmla="*/ 9 w 18"/>
                  <a:gd name="T3" fmla="*/ 14 h 42"/>
                  <a:gd name="T4" fmla="*/ 10 w 18"/>
                  <a:gd name="T5" fmla="*/ 34 h 42"/>
                  <a:gd name="T6" fmla="*/ 9 w 18"/>
                  <a:gd name="T7" fmla="*/ 41 h 42"/>
                  <a:gd name="T8" fmla="*/ 15 w 18"/>
                  <a:gd name="T9" fmla="*/ 23 h 42"/>
                  <a:gd name="T10" fmla="*/ 0 w 18"/>
                  <a:gd name="T11" fmla="*/ 0 h 42"/>
                </a:gdLst>
                <a:ahLst/>
                <a:cxnLst>
                  <a:cxn ang="0">
                    <a:pos x="T0" y="T1"/>
                  </a:cxn>
                  <a:cxn ang="0">
                    <a:pos x="T2" y="T3"/>
                  </a:cxn>
                  <a:cxn ang="0">
                    <a:pos x="T4" y="T5"/>
                  </a:cxn>
                  <a:cxn ang="0">
                    <a:pos x="T6" y="T7"/>
                  </a:cxn>
                  <a:cxn ang="0">
                    <a:pos x="T8" y="T9"/>
                  </a:cxn>
                  <a:cxn ang="0">
                    <a:pos x="T10" y="T11"/>
                  </a:cxn>
                </a:cxnLst>
                <a:rect l="0" t="0" r="r" b="b"/>
                <a:pathLst>
                  <a:path w="18" h="42">
                    <a:moveTo>
                      <a:pt x="0" y="0"/>
                    </a:moveTo>
                    <a:cubicBezTo>
                      <a:pt x="0" y="0"/>
                      <a:pt x="9" y="8"/>
                      <a:pt x="9" y="14"/>
                    </a:cubicBezTo>
                    <a:cubicBezTo>
                      <a:pt x="10" y="19"/>
                      <a:pt x="13" y="28"/>
                      <a:pt x="10" y="34"/>
                    </a:cubicBezTo>
                    <a:cubicBezTo>
                      <a:pt x="7" y="40"/>
                      <a:pt x="7" y="42"/>
                      <a:pt x="9" y="41"/>
                    </a:cubicBezTo>
                    <a:cubicBezTo>
                      <a:pt x="12" y="41"/>
                      <a:pt x="18" y="35"/>
                      <a:pt x="15" y="23"/>
                    </a:cubicBezTo>
                    <a:cubicBezTo>
                      <a:pt x="13" y="12"/>
                      <a:pt x="5" y="2"/>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6" name="Freeform 847"/>
              <p:cNvSpPr>
                <a:spLocks/>
              </p:cNvSpPr>
              <p:nvPr/>
            </p:nvSpPr>
            <p:spPr bwMode="auto">
              <a:xfrm>
                <a:off x="3109" y="1869"/>
                <a:ext cx="57" cy="79"/>
              </a:xfrm>
              <a:custGeom>
                <a:avLst/>
                <a:gdLst>
                  <a:gd name="T0" fmla="*/ 16 w 27"/>
                  <a:gd name="T1" fmla="*/ 0 h 37"/>
                  <a:gd name="T2" fmla="*/ 11 w 27"/>
                  <a:gd name="T3" fmla="*/ 6 h 37"/>
                  <a:gd name="T4" fmla="*/ 8 w 27"/>
                  <a:gd name="T5" fmla="*/ 16 h 37"/>
                  <a:gd name="T6" fmla="*/ 2 w 27"/>
                  <a:gd name="T7" fmla="*/ 32 h 37"/>
                  <a:gd name="T8" fmla="*/ 4 w 27"/>
                  <a:gd name="T9" fmla="*/ 34 h 37"/>
                  <a:gd name="T10" fmla="*/ 11 w 27"/>
                  <a:gd name="T11" fmla="*/ 31 h 37"/>
                  <a:gd name="T12" fmla="*/ 12 w 27"/>
                  <a:gd name="T13" fmla="*/ 31 h 37"/>
                  <a:gd name="T14" fmla="*/ 17 w 27"/>
                  <a:gd name="T15" fmla="*/ 34 h 37"/>
                  <a:gd name="T16" fmla="*/ 20 w 27"/>
                  <a:gd name="T17" fmla="*/ 37 h 37"/>
                  <a:gd name="T18" fmla="*/ 21 w 27"/>
                  <a:gd name="T19" fmla="*/ 35 h 37"/>
                  <a:gd name="T20" fmla="*/ 25 w 27"/>
                  <a:gd name="T21" fmla="*/ 22 h 37"/>
                  <a:gd name="T22" fmla="*/ 22 w 27"/>
                  <a:gd name="T23" fmla="*/ 9 h 37"/>
                  <a:gd name="T24" fmla="*/ 18 w 27"/>
                  <a:gd name="T25" fmla="*/ 0 h 37"/>
                  <a:gd name="T26" fmla="*/ 16 w 27"/>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7">
                    <a:moveTo>
                      <a:pt x="16" y="0"/>
                    </a:moveTo>
                    <a:cubicBezTo>
                      <a:pt x="14" y="0"/>
                      <a:pt x="12" y="4"/>
                      <a:pt x="11" y="6"/>
                    </a:cubicBezTo>
                    <a:cubicBezTo>
                      <a:pt x="9" y="9"/>
                      <a:pt x="7" y="13"/>
                      <a:pt x="8" y="16"/>
                    </a:cubicBezTo>
                    <a:cubicBezTo>
                      <a:pt x="10" y="22"/>
                      <a:pt x="0" y="28"/>
                      <a:pt x="2" y="32"/>
                    </a:cubicBezTo>
                    <a:cubicBezTo>
                      <a:pt x="2" y="33"/>
                      <a:pt x="3" y="34"/>
                      <a:pt x="4" y="34"/>
                    </a:cubicBezTo>
                    <a:cubicBezTo>
                      <a:pt x="5" y="34"/>
                      <a:pt x="7" y="32"/>
                      <a:pt x="11" y="31"/>
                    </a:cubicBezTo>
                    <a:cubicBezTo>
                      <a:pt x="12" y="31"/>
                      <a:pt x="12" y="31"/>
                      <a:pt x="12" y="31"/>
                    </a:cubicBezTo>
                    <a:cubicBezTo>
                      <a:pt x="14" y="31"/>
                      <a:pt x="15" y="32"/>
                      <a:pt x="17" y="34"/>
                    </a:cubicBezTo>
                    <a:cubicBezTo>
                      <a:pt x="18" y="35"/>
                      <a:pt x="19" y="37"/>
                      <a:pt x="20" y="37"/>
                    </a:cubicBezTo>
                    <a:cubicBezTo>
                      <a:pt x="20" y="37"/>
                      <a:pt x="21" y="36"/>
                      <a:pt x="21" y="35"/>
                    </a:cubicBezTo>
                    <a:cubicBezTo>
                      <a:pt x="23" y="29"/>
                      <a:pt x="27" y="30"/>
                      <a:pt x="25" y="22"/>
                    </a:cubicBezTo>
                    <a:cubicBezTo>
                      <a:pt x="24" y="17"/>
                      <a:pt x="22" y="13"/>
                      <a:pt x="22" y="9"/>
                    </a:cubicBezTo>
                    <a:cubicBezTo>
                      <a:pt x="21" y="7"/>
                      <a:pt x="20" y="2"/>
                      <a:pt x="18" y="0"/>
                    </a:cubicBezTo>
                    <a:cubicBezTo>
                      <a:pt x="17" y="0"/>
                      <a:pt x="17" y="0"/>
                      <a:pt x="1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7" name="Freeform 848"/>
              <p:cNvSpPr>
                <a:spLocks/>
              </p:cNvSpPr>
              <p:nvPr/>
            </p:nvSpPr>
            <p:spPr bwMode="auto">
              <a:xfrm>
                <a:off x="3120" y="1948"/>
                <a:ext cx="44" cy="59"/>
              </a:xfrm>
              <a:custGeom>
                <a:avLst/>
                <a:gdLst>
                  <a:gd name="T0" fmla="*/ 9 w 21"/>
                  <a:gd name="T1" fmla="*/ 0 h 28"/>
                  <a:gd name="T2" fmla="*/ 7 w 21"/>
                  <a:gd name="T3" fmla="*/ 2 h 28"/>
                  <a:gd name="T4" fmla="*/ 12 w 21"/>
                  <a:gd name="T5" fmla="*/ 14 h 28"/>
                  <a:gd name="T6" fmla="*/ 8 w 21"/>
                  <a:gd name="T7" fmla="*/ 25 h 28"/>
                  <a:gd name="T8" fmla="*/ 7 w 21"/>
                  <a:gd name="T9" fmla="*/ 25 h 28"/>
                  <a:gd name="T10" fmla="*/ 4 w 21"/>
                  <a:gd name="T11" fmla="*/ 24 h 28"/>
                  <a:gd name="T12" fmla="*/ 8 w 21"/>
                  <a:gd name="T13" fmla="*/ 27 h 28"/>
                  <a:gd name="T14" fmla="*/ 11 w 21"/>
                  <a:gd name="T15" fmla="*/ 28 h 28"/>
                  <a:gd name="T16" fmla="*/ 18 w 21"/>
                  <a:gd name="T17" fmla="*/ 14 h 28"/>
                  <a:gd name="T18" fmla="*/ 19 w 21"/>
                  <a:gd name="T19" fmla="*/ 5 h 28"/>
                  <a:gd name="T20" fmla="*/ 17 w 21"/>
                  <a:gd name="T21" fmla="*/ 1 h 28"/>
                  <a:gd name="T22" fmla="*/ 14 w 21"/>
                  <a:gd name="T23" fmla="*/ 1 h 28"/>
                  <a:gd name="T24" fmla="*/ 13 w 21"/>
                  <a:gd name="T25" fmla="*/ 1 h 28"/>
                  <a:gd name="T26" fmla="*/ 11 w 21"/>
                  <a:gd name="T27" fmla="*/ 0 h 28"/>
                  <a:gd name="T28" fmla="*/ 9 w 21"/>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8">
                    <a:moveTo>
                      <a:pt x="9" y="0"/>
                    </a:moveTo>
                    <a:cubicBezTo>
                      <a:pt x="8" y="0"/>
                      <a:pt x="8" y="0"/>
                      <a:pt x="7" y="2"/>
                    </a:cubicBezTo>
                    <a:cubicBezTo>
                      <a:pt x="6" y="5"/>
                      <a:pt x="8" y="9"/>
                      <a:pt x="12" y="14"/>
                    </a:cubicBezTo>
                    <a:cubicBezTo>
                      <a:pt x="15" y="19"/>
                      <a:pt x="13" y="25"/>
                      <a:pt x="8" y="25"/>
                    </a:cubicBezTo>
                    <a:cubicBezTo>
                      <a:pt x="8" y="25"/>
                      <a:pt x="7" y="25"/>
                      <a:pt x="7" y="25"/>
                    </a:cubicBezTo>
                    <a:cubicBezTo>
                      <a:pt x="6" y="25"/>
                      <a:pt x="5" y="24"/>
                      <a:pt x="4" y="24"/>
                    </a:cubicBezTo>
                    <a:cubicBezTo>
                      <a:pt x="0" y="24"/>
                      <a:pt x="1" y="26"/>
                      <a:pt x="8" y="27"/>
                    </a:cubicBezTo>
                    <a:cubicBezTo>
                      <a:pt x="9" y="28"/>
                      <a:pt x="10" y="28"/>
                      <a:pt x="11" y="28"/>
                    </a:cubicBezTo>
                    <a:cubicBezTo>
                      <a:pt x="18" y="28"/>
                      <a:pt x="18" y="19"/>
                      <a:pt x="18" y="14"/>
                    </a:cubicBezTo>
                    <a:cubicBezTo>
                      <a:pt x="17" y="9"/>
                      <a:pt x="19" y="5"/>
                      <a:pt x="19" y="5"/>
                    </a:cubicBezTo>
                    <a:cubicBezTo>
                      <a:pt x="21" y="2"/>
                      <a:pt x="19" y="1"/>
                      <a:pt x="17" y="1"/>
                    </a:cubicBezTo>
                    <a:cubicBezTo>
                      <a:pt x="16" y="1"/>
                      <a:pt x="14" y="1"/>
                      <a:pt x="14" y="1"/>
                    </a:cubicBezTo>
                    <a:cubicBezTo>
                      <a:pt x="13" y="1"/>
                      <a:pt x="13" y="1"/>
                      <a:pt x="13" y="1"/>
                    </a:cubicBezTo>
                    <a:cubicBezTo>
                      <a:pt x="12" y="1"/>
                      <a:pt x="11" y="1"/>
                      <a:pt x="11" y="0"/>
                    </a:cubicBezTo>
                    <a:cubicBezTo>
                      <a:pt x="10" y="0"/>
                      <a:pt x="9"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8" name="Freeform 849"/>
              <p:cNvSpPr>
                <a:spLocks noEditPoints="1"/>
              </p:cNvSpPr>
              <p:nvPr/>
            </p:nvSpPr>
            <p:spPr bwMode="auto">
              <a:xfrm>
                <a:off x="3047" y="1931"/>
                <a:ext cx="51" cy="72"/>
              </a:xfrm>
              <a:custGeom>
                <a:avLst/>
                <a:gdLst>
                  <a:gd name="T0" fmla="*/ 9 w 24"/>
                  <a:gd name="T1" fmla="*/ 27 h 34"/>
                  <a:gd name="T2" fmla="*/ 11 w 24"/>
                  <a:gd name="T3" fmla="*/ 34 h 34"/>
                  <a:gd name="T4" fmla="*/ 9 w 24"/>
                  <a:gd name="T5" fmla="*/ 27 h 34"/>
                  <a:gd name="T6" fmla="*/ 9 w 24"/>
                  <a:gd name="T7" fmla="*/ 27 h 34"/>
                  <a:gd name="T8" fmla="*/ 9 w 24"/>
                  <a:gd name="T9" fmla="*/ 27 h 34"/>
                  <a:gd name="T10" fmla="*/ 13 w 24"/>
                  <a:gd name="T11" fmla="*/ 27 h 34"/>
                  <a:gd name="T12" fmla="*/ 11 w 24"/>
                  <a:gd name="T13" fmla="*/ 34 h 34"/>
                  <a:gd name="T14" fmla="*/ 11 w 24"/>
                  <a:gd name="T15" fmla="*/ 34 h 34"/>
                  <a:gd name="T16" fmla="*/ 11 w 24"/>
                  <a:gd name="T17" fmla="*/ 34 h 34"/>
                  <a:gd name="T18" fmla="*/ 13 w 24"/>
                  <a:gd name="T19" fmla="*/ 27 h 34"/>
                  <a:gd name="T20" fmla="*/ 23 w 24"/>
                  <a:gd name="T21" fmla="*/ 6 h 34"/>
                  <a:gd name="T22" fmla="*/ 23 w 24"/>
                  <a:gd name="T23" fmla="*/ 6 h 34"/>
                  <a:gd name="T24" fmla="*/ 14 w 24"/>
                  <a:gd name="T25" fmla="*/ 15 h 34"/>
                  <a:gd name="T26" fmla="*/ 13 w 24"/>
                  <a:gd name="T27" fmla="*/ 26 h 34"/>
                  <a:gd name="T28" fmla="*/ 14 w 24"/>
                  <a:gd name="T29" fmla="*/ 15 h 34"/>
                  <a:gd name="T30" fmla="*/ 23 w 24"/>
                  <a:gd name="T31" fmla="*/ 6 h 34"/>
                  <a:gd name="T32" fmla="*/ 23 w 24"/>
                  <a:gd name="T33" fmla="*/ 6 h 34"/>
                  <a:gd name="T34" fmla="*/ 23 w 24"/>
                  <a:gd name="T35" fmla="*/ 6 h 34"/>
                  <a:gd name="T36" fmla="*/ 23 w 24"/>
                  <a:gd name="T37" fmla="*/ 6 h 34"/>
                  <a:gd name="T38" fmla="*/ 23 w 24"/>
                  <a:gd name="T39" fmla="*/ 6 h 34"/>
                  <a:gd name="T40" fmla="*/ 15 w 24"/>
                  <a:gd name="T41" fmla="*/ 2 h 34"/>
                  <a:gd name="T42" fmla="*/ 15 w 24"/>
                  <a:gd name="T43" fmla="*/ 2 h 34"/>
                  <a:gd name="T44" fmla="*/ 11 w 24"/>
                  <a:gd name="T45" fmla="*/ 2 h 34"/>
                  <a:gd name="T46" fmla="*/ 15 w 24"/>
                  <a:gd name="T47" fmla="*/ 2 h 34"/>
                  <a:gd name="T48" fmla="*/ 11 w 24"/>
                  <a:gd name="T49" fmla="*/ 2 h 34"/>
                  <a:gd name="T50" fmla="*/ 10 w 24"/>
                  <a:gd name="T51" fmla="*/ 2 h 34"/>
                  <a:gd name="T52" fmla="*/ 11 w 24"/>
                  <a:gd name="T53" fmla="*/ 2 h 34"/>
                  <a:gd name="T54" fmla="*/ 10 w 24"/>
                  <a:gd name="T55" fmla="*/ 2 h 34"/>
                  <a:gd name="T56" fmla="*/ 6 w 24"/>
                  <a:gd name="T57" fmla="*/ 2 h 34"/>
                  <a:gd name="T58" fmla="*/ 6 w 24"/>
                  <a:gd name="T59" fmla="*/ 2 h 34"/>
                  <a:gd name="T60" fmla="*/ 6 w 24"/>
                  <a:gd name="T61" fmla="*/ 2 h 34"/>
                  <a:gd name="T62" fmla="*/ 6 w 24"/>
                  <a:gd name="T63" fmla="*/ 2 h 34"/>
                  <a:gd name="T64" fmla="*/ 7 w 24"/>
                  <a:gd name="T65" fmla="*/ 2 h 34"/>
                  <a:gd name="T66" fmla="*/ 10 w 24"/>
                  <a:gd name="T67" fmla="*/ 2 h 34"/>
                  <a:gd name="T68" fmla="*/ 7 w 24"/>
                  <a:gd name="T69" fmla="*/ 2 h 34"/>
                  <a:gd name="T70" fmla="*/ 7 w 24"/>
                  <a:gd name="T71" fmla="*/ 2 h 34"/>
                  <a:gd name="T72" fmla="*/ 7 w 24"/>
                  <a:gd name="T73" fmla="*/ 2 h 34"/>
                  <a:gd name="T74" fmla="*/ 5 w 24"/>
                  <a:gd name="T75" fmla="*/ 2 h 34"/>
                  <a:gd name="T76" fmla="*/ 6 w 24"/>
                  <a:gd name="T77" fmla="*/ 2 h 34"/>
                  <a:gd name="T78" fmla="*/ 5 w 24"/>
                  <a:gd name="T79" fmla="*/ 2 h 34"/>
                  <a:gd name="T80" fmla="*/ 5 w 24"/>
                  <a:gd name="T81" fmla="*/ 2 h 34"/>
                  <a:gd name="T82" fmla="*/ 5 w 24"/>
                  <a:gd name="T83" fmla="*/ 2 h 34"/>
                  <a:gd name="T84" fmla="*/ 18 w 24"/>
                  <a:gd name="T85" fmla="*/ 1 h 34"/>
                  <a:gd name="T86" fmla="*/ 18 w 24"/>
                  <a:gd name="T87" fmla="*/ 1 h 34"/>
                  <a:gd name="T88" fmla="*/ 19 w 24"/>
                  <a:gd name="T89" fmla="*/ 1 h 34"/>
                  <a:gd name="T90" fmla="*/ 19 w 24"/>
                  <a:gd name="T91" fmla="*/ 1 h 34"/>
                  <a:gd name="T92" fmla="*/ 19 w 24"/>
                  <a:gd name="T93" fmla="*/ 1 h 34"/>
                  <a:gd name="T94" fmla="*/ 19 w 24"/>
                  <a:gd name="T95" fmla="*/ 1 h 34"/>
                  <a:gd name="T96" fmla="*/ 21 w 24"/>
                  <a:gd name="T97" fmla="*/ 1 h 34"/>
                  <a:gd name="T98" fmla="*/ 23 w 24"/>
                  <a:gd name="T99" fmla="*/ 6 h 34"/>
                  <a:gd name="T100" fmla="*/ 21 w 24"/>
                  <a:gd name="T101" fmla="*/ 1 h 34"/>
                  <a:gd name="T102" fmla="*/ 21 w 24"/>
                  <a:gd name="T103" fmla="*/ 1 h 34"/>
                  <a:gd name="T104" fmla="*/ 21 w 24"/>
                  <a:gd name="T105" fmla="*/ 1 h 34"/>
                  <a:gd name="T106" fmla="*/ 0 w 24"/>
                  <a:gd name="T107" fmla="*/ 0 h 34"/>
                  <a:gd name="T108" fmla="*/ 0 w 24"/>
                  <a:gd name="T10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34">
                    <a:moveTo>
                      <a:pt x="9" y="27"/>
                    </a:moveTo>
                    <a:cubicBezTo>
                      <a:pt x="9" y="30"/>
                      <a:pt x="10" y="34"/>
                      <a:pt x="11" y="34"/>
                    </a:cubicBezTo>
                    <a:cubicBezTo>
                      <a:pt x="10" y="34"/>
                      <a:pt x="9" y="30"/>
                      <a:pt x="9" y="27"/>
                    </a:cubicBezTo>
                    <a:close/>
                    <a:moveTo>
                      <a:pt x="9" y="27"/>
                    </a:moveTo>
                    <a:cubicBezTo>
                      <a:pt x="9" y="27"/>
                      <a:pt x="9" y="27"/>
                      <a:pt x="9" y="27"/>
                    </a:cubicBezTo>
                    <a:close/>
                    <a:moveTo>
                      <a:pt x="13" y="27"/>
                    </a:moveTo>
                    <a:cubicBezTo>
                      <a:pt x="13" y="30"/>
                      <a:pt x="12" y="34"/>
                      <a:pt x="11" y="34"/>
                    </a:cubicBezTo>
                    <a:cubicBezTo>
                      <a:pt x="11" y="34"/>
                      <a:pt x="11" y="34"/>
                      <a:pt x="11" y="34"/>
                    </a:cubicBezTo>
                    <a:cubicBezTo>
                      <a:pt x="11" y="34"/>
                      <a:pt x="11" y="34"/>
                      <a:pt x="11" y="34"/>
                    </a:cubicBezTo>
                    <a:cubicBezTo>
                      <a:pt x="12" y="34"/>
                      <a:pt x="13" y="30"/>
                      <a:pt x="13" y="27"/>
                    </a:cubicBezTo>
                    <a:close/>
                    <a:moveTo>
                      <a:pt x="23" y="6"/>
                    </a:moveTo>
                    <a:cubicBezTo>
                      <a:pt x="23" y="6"/>
                      <a:pt x="23" y="6"/>
                      <a:pt x="23" y="6"/>
                    </a:cubicBezTo>
                    <a:cubicBezTo>
                      <a:pt x="21" y="10"/>
                      <a:pt x="14" y="11"/>
                      <a:pt x="14" y="15"/>
                    </a:cubicBezTo>
                    <a:cubicBezTo>
                      <a:pt x="14" y="19"/>
                      <a:pt x="13" y="23"/>
                      <a:pt x="13" y="26"/>
                    </a:cubicBezTo>
                    <a:cubicBezTo>
                      <a:pt x="13" y="23"/>
                      <a:pt x="14" y="19"/>
                      <a:pt x="14" y="15"/>
                    </a:cubicBezTo>
                    <a:cubicBezTo>
                      <a:pt x="14" y="11"/>
                      <a:pt x="21" y="10"/>
                      <a:pt x="23" y="6"/>
                    </a:cubicBezTo>
                    <a:close/>
                    <a:moveTo>
                      <a:pt x="23" y="6"/>
                    </a:moveTo>
                    <a:cubicBezTo>
                      <a:pt x="23" y="6"/>
                      <a:pt x="23" y="6"/>
                      <a:pt x="23" y="6"/>
                    </a:cubicBezTo>
                    <a:close/>
                    <a:moveTo>
                      <a:pt x="23" y="6"/>
                    </a:moveTo>
                    <a:cubicBezTo>
                      <a:pt x="23" y="6"/>
                      <a:pt x="23" y="6"/>
                      <a:pt x="23" y="6"/>
                    </a:cubicBezTo>
                    <a:close/>
                    <a:moveTo>
                      <a:pt x="15" y="2"/>
                    </a:moveTo>
                    <a:cubicBezTo>
                      <a:pt x="15" y="2"/>
                      <a:pt x="15" y="2"/>
                      <a:pt x="15" y="2"/>
                    </a:cubicBezTo>
                    <a:moveTo>
                      <a:pt x="11" y="2"/>
                    </a:moveTo>
                    <a:cubicBezTo>
                      <a:pt x="12" y="2"/>
                      <a:pt x="13" y="2"/>
                      <a:pt x="15" y="2"/>
                    </a:cubicBezTo>
                    <a:cubicBezTo>
                      <a:pt x="13" y="2"/>
                      <a:pt x="12" y="2"/>
                      <a:pt x="11" y="2"/>
                    </a:cubicBezTo>
                    <a:close/>
                    <a:moveTo>
                      <a:pt x="10" y="2"/>
                    </a:moveTo>
                    <a:cubicBezTo>
                      <a:pt x="11" y="2"/>
                      <a:pt x="11" y="2"/>
                      <a:pt x="11" y="2"/>
                    </a:cubicBezTo>
                    <a:lnTo>
                      <a:pt x="10" y="2"/>
                    </a:lnTo>
                    <a:close/>
                    <a:moveTo>
                      <a:pt x="6" y="2"/>
                    </a:moveTo>
                    <a:cubicBezTo>
                      <a:pt x="6" y="2"/>
                      <a:pt x="6" y="2"/>
                      <a:pt x="6" y="2"/>
                    </a:cubicBezTo>
                    <a:close/>
                    <a:moveTo>
                      <a:pt x="6" y="2"/>
                    </a:moveTo>
                    <a:cubicBezTo>
                      <a:pt x="6" y="2"/>
                      <a:pt x="6" y="2"/>
                      <a:pt x="6" y="2"/>
                    </a:cubicBezTo>
                    <a:close/>
                    <a:moveTo>
                      <a:pt x="7" y="2"/>
                    </a:moveTo>
                    <a:cubicBezTo>
                      <a:pt x="8" y="2"/>
                      <a:pt x="9" y="2"/>
                      <a:pt x="10" y="2"/>
                    </a:cubicBezTo>
                    <a:cubicBezTo>
                      <a:pt x="9" y="2"/>
                      <a:pt x="8" y="2"/>
                      <a:pt x="7" y="2"/>
                    </a:cubicBezTo>
                    <a:close/>
                    <a:moveTo>
                      <a:pt x="7" y="2"/>
                    </a:moveTo>
                    <a:cubicBezTo>
                      <a:pt x="7" y="2"/>
                      <a:pt x="7" y="2"/>
                      <a:pt x="7" y="2"/>
                    </a:cubicBezTo>
                    <a:moveTo>
                      <a:pt x="5" y="2"/>
                    </a:moveTo>
                    <a:cubicBezTo>
                      <a:pt x="5" y="2"/>
                      <a:pt x="5" y="2"/>
                      <a:pt x="6" y="2"/>
                    </a:cubicBezTo>
                    <a:cubicBezTo>
                      <a:pt x="5" y="2"/>
                      <a:pt x="5" y="2"/>
                      <a:pt x="5" y="2"/>
                    </a:cubicBezTo>
                    <a:close/>
                    <a:moveTo>
                      <a:pt x="5" y="2"/>
                    </a:moveTo>
                    <a:cubicBezTo>
                      <a:pt x="5" y="2"/>
                      <a:pt x="5" y="2"/>
                      <a:pt x="5" y="2"/>
                    </a:cubicBezTo>
                    <a:close/>
                    <a:moveTo>
                      <a:pt x="18" y="1"/>
                    </a:moveTo>
                    <a:cubicBezTo>
                      <a:pt x="18" y="1"/>
                      <a:pt x="18" y="1"/>
                      <a:pt x="18" y="1"/>
                    </a:cubicBezTo>
                    <a:close/>
                    <a:moveTo>
                      <a:pt x="19" y="1"/>
                    </a:moveTo>
                    <a:cubicBezTo>
                      <a:pt x="19" y="1"/>
                      <a:pt x="19" y="1"/>
                      <a:pt x="19" y="1"/>
                    </a:cubicBezTo>
                    <a:close/>
                    <a:moveTo>
                      <a:pt x="19" y="1"/>
                    </a:moveTo>
                    <a:cubicBezTo>
                      <a:pt x="19" y="1"/>
                      <a:pt x="19" y="1"/>
                      <a:pt x="19" y="1"/>
                    </a:cubicBezTo>
                    <a:close/>
                    <a:moveTo>
                      <a:pt x="21" y="1"/>
                    </a:moveTo>
                    <a:cubicBezTo>
                      <a:pt x="23" y="1"/>
                      <a:pt x="24" y="3"/>
                      <a:pt x="23" y="6"/>
                    </a:cubicBezTo>
                    <a:cubicBezTo>
                      <a:pt x="24" y="3"/>
                      <a:pt x="23" y="1"/>
                      <a:pt x="21" y="1"/>
                    </a:cubicBezTo>
                    <a:close/>
                    <a:moveTo>
                      <a:pt x="21" y="1"/>
                    </a:moveTo>
                    <a:cubicBezTo>
                      <a:pt x="21" y="1"/>
                      <a:pt x="21" y="1"/>
                      <a:pt x="21" y="1"/>
                    </a:cubicBezTo>
                    <a:moveTo>
                      <a:pt x="0" y="0"/>
                    </a:moveTo>
                    <a:cubicBezTo>
                      <a:pt x="0" y="0"/>
                      <a:pt x="0"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9" name="Freeform 850"/>
              <p:cNvSpPr>
                <a:spLocks noEditPoints="1"/>
              </p:cNvSpPr>
              <p:nvPr/>
            </p:nvSpPr>
            <p:spPr bwMode="auto">
              <a:xfrm>
                <a:off x="3041" y="1931"/>
                <a:ext cx="55" cy="72"/>
              </a:xfrm>
              <a:custGeom>
                <a:avLst/>
                <a:gdLst>
                  <a:gd name="T0" fmla="*/ 14 w 26"/>
                  <a:gd name="T1" fmla="*/ 34 h 34"/>
                  <a:gd name="T2" fmla="*/ 14 w 26"/>
                  <a:gd name="T3" fmla="*/ 34 h 34"/>
                  <a:gd name="T4" fmla="*/ 12 w 26"/>
                  <a:gd name="T5" fmla="*/ 27 h 34"/>
                  <a:gd name="T6" fmla="*/ 12 w 26"/>
                  <a:gd name="T7" fmla="*/ 27 h 34"/>
                  <a:gd name="T8" fmla="*/ 12 w 26"/>
                  <a:gd name="T9" fmla="*/ 25 h 34"/>
                  <a:gd name="T10" fmla="*/ 12 w 26"/>
                  <a:gd name="T11" fmla="*/ 27 h 34"/>
                  <a:gd name="T12" fmla="*/ 12 w 26"/>
                  <a:gd name="T13" fmla="*/ 27 h 34"/>
                  <a:gd name="T14" fmla="*/ 12 w 26"/>
                  <a:gd name="T15" fmla="*/ 27 h 34"/>
                  <a:gd name="T16" fmla="*/ 12 w 26"/>
                  <a:gd name="T17" fmla="*/ 25 h 34"/>
                  <a:gd name="T18" fmla="*/ 26 w 26"/>
                  <a:gd name="T19" fmla="*/ 6 h 34"/>
                  <a:gd name="T20" fmla="*/ 26 w 26"/>
                  <a:gd name="T21" fmla="*/ 6 h 34"/>
                  <a:gd name="T22" fmla="*/ 26 w 26"/>
                  <a:gd name="T23" fmla="*/ 6 h 34"/>
                  <a:gd name="T24" fmla="*/ 26 w 26"/>
                  <a:gd name="T25" fmla="*/ 6 h 34"/>
                  <a:gd name="T26" fmla="*/ 26 w 26"/>
                  <a:gd name="T27" fmla="*/ 6 h 34"/>
                  <a:gd name="T28" fmla="*/ 26 w 26"/>
                  <a:gd name="T29" fmla="*/ 6 h 34"/>
                  <a:gd name="T30" fmla="*/ 26 w 26"/>
                  <a:gd name="T31" fmla="*/ 6 h 34"/>
                  <a:gd name="T32" fmla="*/ 18 w 26"/>
                  <a:gd name="T33" fmla="*/ 2 h 34"/>
                  <a:gd name="T34" fmla="*/ 18 w 26"/>
                  <a:gd name="T35" fmla="*/ 2 h 34"/>
                  <a:gd name="T36" fmla="*/ 14 w 26"/>
                  <a:gd name="T37" fmla="*/ 2 h 34"/>
                  <a:gd name="T38" fmla="*/ 14 w 26"/>
                  <a:gd name="T39" fmla="*/ 2 h 34"/>
                  <a:gd name="T40" fmla="*/ 14 w 26"/>
                  <a:gd name="T41" fmla="*/ 2 h 34"/>
                  <a:gd name="T42" fmla="*/ 13 w 26"/>
                  <a:gd name="T43" fmla="*/ 2 h 34"/>
                  <a:gd name="T44" fmla="*/ 13 w 26"/>
                  <a:gd name="T45" fmla="*/ 2 h 34"/>
                  <a:gd name="T46" fmla="*/ 9 w 26"/>
                  <a:gd name="T47" fmla="*/ 2 h 34"/>
                  <a:gd name="T48" fmla="*/ 9 w 26"/>
                  <a:gd name="T49" fmla="*/ 2 h 34"/>
                  <a:gd name="T50" fmla="*/ 9 w 26"/>
                  <a:gd name="T51" fmla="*/ 2 h 34"/>
                  <a:gd name="T52" fmla="*/ 9 w 26"/>
                  <a:gd name="T53" fmla="*/ 2 h 34"/>
                  <a:gd name="T54" fmla="*/ 9 w 26"/>
                  <a:gd name="T55" fmla="*/ 2 h 34"/>
                  <a:gd name="T56" fmla="*/ 10 w 26"/>
                  <a:gd name="T57" fmla="*/ 2 h 34"/>
                  <a:gd name="T58" fmla="*/ 9 w 26"/>
                  <a:gd name="T59" fmla="*/ 2 h 34"/>
                  <a:gd name="T60" fmla="*/ 10 w 26"/>
                  <a:gd name="T61" fmla="*/ 2 h 34"/>
                  <a:gd name="T62" fmla="*/ 10 w 26"/>
                  <a:gd name="T63" fmla="*/ 2 h 34"/>
                  <a:gd name="T64" fmla="*/ 10 w 26"/>
                  <a:gd name="T65" fmla="*/ 2 h 34"/>
                  <a:gd name="T66" fmla="*/ 10 w 26"/>
                  <a:gd name="T67" fmla="*/ 2 h 34"/>
                  <a:gd name="T68" fmla="*/ 8 w 26"/>
                  <a:gd name="T69" fmla="*/ 2 h 34"/>
                  <a:gd name="T70" fmla="*/ 8 w 26"/>
                  <a:gd name="T71" fmla="*/ 2 h 34"/>
                  <a:gd name="T72" fmla="*/ 21 w 26"/>
                  <a:gd name="T73" fmla="*/ 1 h 34"/>
                  <a:gd name="T74" fmla="*/ 18 w 26"/>
                  <a:gd name="T75" fmla="*/ 2 h 34"/>
                  <a:gd name="T76" fmla="*/ 21 w 26"/>
                  <a:gd name="T77" fmla="*/ 1 h 34"/>
                  <a:gd name="T78" fmla="*/ 22 w 26"/>
                  <a:gd name="T79" fmla="*/ 1 h 34"/>
                  <a:gd name="T80" fmla="*/ 21 w 26"/>
                  <a:gd name="T81" fmla="*/ 1 h 34"/>
                  <a:gd name="T82" fmla="*/ 22 w 26"/>
                  <a:gd name="T83" fmla="*/ 1 h 34"/>
                  <a:gd name="T84" fmla="*/ 24 w 26"/>
                  <a:gd name="T85" fmla="*/ 1 h 34"/>
                  <a:gd name="T86" fmla="*/ 22 w 26"/>
                  <a:gd name="T87" fmla="*/ 1 h 34"/>
                  <a:gd name="T88" fmla="*/ 24 w 26"/>
                  <a:gd name="T89" fmla="*/ 1 h 34"/>
                  <a:gd name="T90" fmla="*/ 24 w 26"/>
                  <a:gd name="T91" fmla="*/ 1 h 34"/>
                  <a:gd name="T92" fmla="*/ 24 w 26"/>
                  <a:gd name="T93" fmla="*/ 1 h 34"/>
                  <a:gd name="T94" fmla="*/ 24 w 26"/>
                  <a:gd name="T95" fmla="*/ 1 h 34"/>
                  <a:gd name="T96" fmla="*/ 3 w 26"/>
                  <a:gd name="T97" fmla="*/ 0 h 34"/>
                  <a:gd name="T98" fmla="*/ 1 w 26"/>
                  <a:gd name="T99" fmla="*/ 1 h 34"/>
                  <a:gd name="T100" fmla="*/ 0 w 26"/>
                  <a:gd name="T101" fmla="*/ 4 h 34"/>
                  <a:gd name="T102" fmla="*/ 1 w 26"/>
                  <a:gd name="T103" fmla="*/ 1 h 34"/>
                  <a:gd name="T104" fmla="*/ 3 w 26"/>
                  <a:gd name="T105" fmla="*/ 0 h 34"/>
                  <a:gd name="T106" fmla="*/ 3 w 26"/>
                  <a:gd name="T107" fmla="*/ 0 h 34"/>
                  <a:gd name="T108" fmla="*/ 3 w 26"/>
                  <a:gd name="T109" fmla="*/ 0 h 34"/>
                  <a:gd name="T110" fmla="*/ 5 w 26"/>
                  <a:gd name="T111" fmla="*/ 1 h 34"/>
                  <a:gd name="T112" fmla="*/ 8 w 26"/>
                  <a:gd name="T113" fmla="*/ 2 h 34"/>
                  <a:gd name="T114" fmla="*/ 5 w 26"/>
                  <a:gd name="T115" fmla="*/ 1 h 34"/>
                  <a:gd name="T116" fmla="*/ 3 w 26"/>
                  <a:gd name="T1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34">
                    <a:moveTo>
                      <a:pt x="14" y="34"/>
                    </a:moveTo>
                    <a:cubicBezTo>
                      <a:pt x="14" y="34"/>
                      <a:pt x="14" y="34"/>
                      <a:pt x="14" y="34"/>
                    </a:cubicBezTo>
                    <a:moveTo>
                      <a:pt x="12" y="27"/>
                    </a:moveTo>
                    <a:cubicBezTo>
                      <a:pt x="12" y="27"/>
                      <a:pt x="12" y="27"/>
                      <a:pt x="12" y="27"/>
                    </a:cubicBezTo>
                    <a:close/>
                    <a:moveTo>
                      <a:pt x="12" y="25"/>
                    </a:moveTo>
                    <a:cubicBezTo>
                      <a:pt x="12" y="26"/>
                      <a:pt x="12" y="26"/>
                      <a:pt x="12" y="27"/>
                    </a:cubicBezTo>
                    <a:cubicBezTo>
                      <a:pt x="12" y="27"/>
                      <a:pt x="12" y="27"/>
                      <a:pt x="12" y="27"/>
                    </a:cubicBezTo>
                    <a:cubicBezTo>
                      <a:pt x="12" y="27"/>
                      <a:pt x="12" y="27"/>
                      <a:pt x="12" y="27"/>
                    </a:cubicBezTo>
                    <a:cubicBezTo>
                      <a:pt x="12" y="26"/>
                      <a:pt x="12" y="26"/>
                      <a:pt x="12" y="25"/>
                    </a:cubicBezTo>
                    <a:close/>
                    <a:moveTo>
                      <a:pt x="26" y="6"/>
                    </a:moveTo>
                    <a:cubicBezTo>
                      <a:pt x="26" y="6"/>
                      <a:pt x="26" y="6"/>
                      <a:pt x="26" y="6"/>
                    </a:cubicBezTo>
                    <a:cubicBezTo>
                      <a:pt x="26" y="6"/>
                      <a:pt x="26" y="6"/>
                      <a:pt x="26" y="6"/>
                    </a:cubicBezTo>
                    <a:close/>
                    <a:moveTo>
                      <a:pt x="26" y="6"/>
                    </a:moveTo>
                    <a:cubicBezTo>
                      <a:pt x="26" y="6"/>
                      <a:pt x="26" y="6"/>
                      <a:pt x="26" y="6"/>
                    </a:cubicBezTo>
                    <a:close/>
                    <a:moveTo>
                      <a:pt x="26" y="6"/>
                    </a:moveTo>
                    <a:cubicBezTo>
                      <a:pt x="26" y="6"/>
                      <a:pt x="26" y="6"/>
                      <a:pt x="26" y="6"/>
                    </a:cubicBezTo>
                    <a:close/>
                    <a:moveTo>
                      <a:pt x="18" y="2"/>
                    </a:moveTo>
                    <a:cubicBezTo>
                      <a:pt x="18" y="2"/>
                      <a:pt x="18" y="2"/>
                      <a:pt x="18" y="2"/>
                    </a:cubicBezTo>
                    <a:close/>
                    <a:moveTo>
                      <a:pt x="14" y="2"/>
                    </a:moveTo>
                    <a:cubicBezTo>
                      <a:pt x="14" y="2"/>
                      <a:pt x="14" y="2"/>
                      <a:pt x="14" y="2"/>
                    </a:cubicBezTo>
                    <a:cubicBezTo>
                      <a:pt x="14" y="2"/>
                      <a:pt x="14" y="2"/>
                      <a:pt x="14" y="2"/>
                    </a:cubicBezTo>
                    <a:close/>
                    <a:moveTo>
                      <a:pt x="13" y="2"/>
                    </a:moveTo>
                    <a:cubicBezTo>
                      <a:pt x="13" y="2"/>
                      <a:pt x="13" y="2"/>
                      <a:pt x="13" y="2"/>
                    </a:cubicBezTo>
                    <a:close/>
                    <a:moveTo>
                      <a:pt x="9" y="2"/>
                    </a:moveTo>
                    <a:cubicBezTo>
                      <a:pt x="9" y="2"/>
                      <a:pt x="9" y="2"/>
                      <a:pt x="9" y="2"/>
                    </a:cubicBezTo>
                    <a:close/>
                    <a:moveTo>
                      <a:pt x="9" y="2"/>
                    </a:moveTo>
                    <a:cubicBezTo>
                      <a:pt x="9" y="2"/>
                      <a:pt x="9" y="2"/>
                      <a:pt x="9" y="2"/>
                    </a:cubicBezTo>
                    <a:cubicBezTo>
                      <a:pt x="9" y="2"/>
                      <a:pt x="9" y="2"/>
                      <a:pt x="9" y="2"/>
                    </a:cubicBezTo>
                    <a:close/>
                    <a:moveTo>
                      <a:pt x="10" y="2"/>
                    </a:moveTo>
                    <a:cubicBezTo>
                      <a:pt x="9" y="2"/>
                      <a:pt x="9" y="2"/>
                      <a:pt x="9" y="2"/>
                    </a:cubicBezTo>
                    <a:lnTo>
                      <a:pt x="10" y="2"/>
                    </a:lnTo>
                    <a:close/>
                    <a:moveTo>
                      <a:pt x="10" y="2"/>
                    </a:moveTo>
                    <a:cubicBezTo>
                      <a:pt x="10" y="2"/>
                      <a:pt x="10" y="2"/>
                      <a:pt x="10" y="2"/>
                    </a:cubicBezTo>
                    <a:cubicBezTo>
                      <a:pt x="10" y="2"/>
                      <a:pt x="10" y="2"/>
                      <a:pt x="10" y="2"/>
                    </a:cubicBezTo>
                    <a:close/>
                    <a:moveTo>
                      <a:pt x="8" y="2"/>
                    </a:moveTo>
                    <a:cubicBezTo>
                      <a:pt x="8" y="2"/>
                      <a:pt x="8" y="2"/>
                      <a:pt x="8" y="2"/>
                    </a:cubicBezTo>
                    <a:close/>
                    <a:moveTo>
                      <a:pt x="21" y="1"/>
                    </a:moveTo>
                    <a:cubicBezTo>
                      <a:pt x="20" y="2"/>
                      <a:pt x="19" y="2"/>
                      <a:pt x="18" y="2"/>
                    </a:cubicBezTo>
                    <a:cubicBezTo>
                      <a:pt x="19" y="2"/>
                      <a:pt x="20" y="2"/>
                      <a:pt x="21" y="1"/>
                    </a:cubicBezTo>
                    <a:close/>
                    <a:moveTo>
                      <a:pt x="22" y="1"/>
                    </a:moveTo>
                    <a:cubicBezTo>
                      <a:pt x="21" y="1"/>
                      <a:pt x="21" y="1"/>
                      <a:pt x="21" y="1"/>
                    </a:cubicBezTo>
                    <a:lnTo>
                      <a:pt x="22" y="1"/>
                    </a:lnTo>
                    <a:close/>
                    <a:moveTo>
                      <a:pt x="24" y="1"/>
                    </a:moveTo>
                    <a:cubicBezTo>
                      <a:pt x="23" y="1"/>
                      <a:pt x="22" y="1"/>
                      <a:pt x="22" y="1"/>
                    </a:cubicBezTo>
                    <a:cubicBezTo>
                      <a:pt x="22" y="1"/>
                      <a:pt x="23" y="1"/>
                      <a:pt x="24" y="1"/>
                    </a:cubicBezTo>
                    <a:close/>
                    <a:moveTo>
                      <a:pt x="24" y="1"/>
                    </a:moveTo>
                    <a:cubicBezTo>
                      <a:pt x="24" y="1"/>
                      <a:pt x="24" y="1"/>
                      <a:pt x="24" y="1"/>
                    </a:cubicBezTo>
                    <a:cubicBezTo>
                      <a:pt x="24" y="1"/>
                      <a:pt x="24" y="1"/>
                      <a:pt x="24" y="1"/>
                    </a:cubicBezTo>
                    <a:close/>
                    <a:moveTo>
                      <a:pt x="3" y="0"/>
                    </a:moveTo>
                    <a:cubicBezTo>
                      <a:pt x="2" y="0"/>
                      <a:pt x="2" y="0"/>
                      <a:pt x="1" y="1"/>
                    </a:cubicBezTo>
                    <a:cubicBezTo>
                      <a:pt x="0" y="2"/>
                      <a:pt x="0" y="3"/>
                      <a:pt x="0" y="4"/>
                    </a:cubicBezTo>
                    <a:cubicBezTo>
                      <a:pt x="0" y="3"/>
                      <a:pt x="0" y="2"/>
                      <a:pt x="1" y="1"/>
                    </a:cubicBezTo>
                    <a:cubicBezTo>
                      <a:pt x="2" y="0"/>
                      <a:pt x="2" y="0"/>
                      <a:pt x="3" y="0"/>
                    </a:cubicBezTo>
                    <a:close/>
                    <a:moveTo>
                      <a:pt x="3" y="0"/>
                    </a:moveTo>
                    <a:cubicBezTo>
                      <a:pt x="3" y="0"/>
                      <a:pt x="3" y="0"/>
                      <a:pt x="3" y="0"/>
                    </a:cubicBezTo>
                    <a:cubicBezTo>
                      <a:pt x="4" y="0"/>
                      <a:pt x="4" y="1"/>
                      <a:pt x="5" y="1"/>
                    </a:cubicBezTo>
                    <a:cubicBezTo>
                      <a:pt x="6" y="1"/>
                      <a:pt x="7" y="1"/>
                      <a:pt x="8" y="2"/>
                    </a:cubicBezTo>
                    <a:cubicBezTo>
                      <a:pt x="7" y="1"/>
                      <a:pt x="6" y="1"/>
                      <a:pt x="5" y="1"/>
                    </a:cubicBezTo>
                    <a:cubicBezTo>
                      <a:pt x="4" y="1"/>
                      <a:pt x="4" y="0"/>
                      <a:pt x="3" y="0"/>
                    </a:cubicBezTo>
                    <a:close/>
                  </a:path>
                </a:pathLst>
              </a:custGeom>
              <a:solidFill>
                <a:srgbClr val="D5D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0" name="Freeform 851"/>
              <p:cNvSpPr>
                <a:spLocks/>
              </p:cNvSpPr>
              <p:nvPr/>
            </p:nvSpPr>
            <p:spPr bwMode="auto">
              <a:xfrm>
                <a:off x="3041" y="1931"/>
                <a:ext cx="57" cy="72"/>
              </a:xfrm>
              <a:custGeom>
                <a:avLst/>
                <a:gdLst>
                  <a:gd name="T0" fmla="*/ 3 w 27"/>
                  <a:gd name="T1" fmla="*/ 0 h 34"/>
                  <a:gd name="T2" fmla="*/ 3 w 27"/>
                  <a:gd name="T3" fmla="*/ 0 h 34"/>
                  <a:gd name="T4" fmla="*/ 1 w 27"/>
                  <a:gd name="T5" fmla="*/ 1 h 34"/>
                  <a:gd name="T6" fmla="*/ 0 w 27"/>
                  <a:gd name="T7" fmla="*/ 4 h 34"/>
                  <a:gd name="T8" fmla="*/ 3 w 27"/>
                  <a:gd name="T9" fmla="*/ 10 h 34"/>
                  <a:gd name="T10" fmla="*/ 4 w 27"/>
                  <a:gd name="T11" fmla="*/ 10 h 34"/>
                  <a:gd name="T12" fmla="*/ 7 w 27"/>
                  <a:gd name="T13" fmla="*/ 11 h 34"/>
                  <a:gd name="T14" fmla="*/ 11 w 27"/>
                  <a:gd name="T15" fmla="*/ 14 h 34"/>
                  <a:gd name="T16" fmla="*/ 12 w 27"/>
                  <a:gd name="T17" fmla="*/ 25 h 34"/>
                  <a:gd name="T18" fmla="*/ 12 w 27"/>
                  <a:gd name="T19" fmla="*/ 27 h 34"/>
                  <a:gd name="T20" fmla="*/ 12 w 27"/>
                  <a:gd name="T21" fmla="*/ 27 h 34"/>
                  <a:gd name="T22" fmla="*/ 12 w 27"/>
                  <a:gd name="T23" fmla="*/ 27 h 34"/>
                  <a:gd name="T24" fmla="*/ 12 w 27"/>
                  <a:gd name="T25" fmla="*/ 27 h 34"/>
                  <a:gd name="T26" fmla="*/ 14 w 27"/>
                  <a:gd name="T27" fmla="*/ 34 h 34"/>
                  <a:gd name="T28" fmla="*/ 14 w 27"/>
                  <a:gd name="T29" fmla="*/ 34 h 34"/>
                  <a:gd name="T30" fmla="*/ 16 w 27"/>
                  <a:gd name="T31" fmla="*/ 27 h 34"/>
                  <a:gd name="T32" fmla="*/ 16 w 27"/>
                  <a:gd name="T33" fmla="*/ 26 h 34"/>
                  <a:gd name="T34" fmla="*/ 16 w 27"/>
                  <a:gd name="T35" fmla="*/ 26 h 34"/>
                  <a:gd name="T36" fmla="*/ 17 w 27"/>
                  <a:gd name="T37" fmla="*/ 15 h 34"/>
                  <a:gd name="T38" fmla="*/ 26 w 27"/>
                  <a:gd name="T39" fmla="*/ 6 h 34"/>
                  <a:gd name="T40" fmla="*/ 26 w 27"/>
                  <a:gd name="T41" fmla="*/ 6 h 34"/>
                  <a:gd name="T42" fmla="*/ 26 w 27"/>
                  <a:gd name="T43" fmla="*/ 6 h 34"/>
                  <a:gd name="T44" fmla="*/ 26 w 27"/>
                  <a:gd name="T45" fmla="*/ 6 h 34"/>
                  <a:gd name="T46" fmla="*/ 26 w 27"/>
                  <a:gd name="T47" fmla="*/ 6 h 34"/>
                  <a:gd name="T48" fmla="*/ 26 w 27"/>
                  <a:gd name="T49" fmla="*/ 6 h 34"/>
                  <a:gd name="T50" fmla="*/ 26 w 27"/>
                  <a:gd name="T51" fmla="*/ 6 h 34"/>
                  <a:gd name="T52" fmla="*/ 24 w 27"/>
                  <a:gd name="T53" fmla="*/ 1 h 34"/>
                  <a:gd name="T54" fmla="*/ 24 w 27"/>
                  <a:gd name="T55" fmla="*/ 1 h 34"/>
                  <a:gd name="T56" fmla="*/ 22 w 27"/>
                  <a:gd name="T57" fmla="*/ 1 h 34"/>
                  <a:gd name="T58" fmla="*/ 22 w 27"/>
                  <a:gd name="T59" fmla="*/ 1 h 34"/>
                  <a:gd name="T60" fmla="*/ 22 w 27"/>
                  <a:gd name="T61" fmla="*/ 1 h 34"/>
                  <a:gd name="T62" fmla="*/ 21 w 27"/>
                  <a:gd name="T63" fmla="*/ 1 h 34"/>
                  <a:gd name="T64" fmla="*/ 21 w 27"/>
                  <a:gd name="T65" fmla="*/ 1 h 34"/>
                  <a:gd name="T66" fmla="*/ 18 w 27"/>
                  <a:gd name="T67" fmla="*/ 2 h 34"/>
                  <a:gd name="T68" fmla="*/ 18 w 27"/>
                  <a:gd name="T69" fmla="*/ 2 h 34"/>
                  <a:gd name="T70" fmla="*/ 14 w 27"/>
                  <a:gd name="T71" fmla="*/ 2 h 34"/>
                  <a:gd name="T72" fmla="*/ 14 w 27"/>
                  <a:gd name="T73" fmla="*/ 2 h 34"/>
                  <a:gd name="T74" fmla="*/ 13 w 27"/>
                  <a:gd name="T75" fmla="*/ 2 h 34"/>
                  <a:gd name="T76" fmla="*/ 13 w 27"/>
                  <a:gd name="T77" fmla="*/ 2 h 34"/>
                  <a:gd name="T78" fmla="*/ 10 w 27"/>
                  <a:gd name="T79" fmla="*/ 2 h 34"/>
                  <a:gd name="T80" fmla="*/ 10 w 27"/>
                  <a:gd name="T81" fmla="*/ 2 h 34"/>
                  <a:gd name="T82" fmla="*/ 9 w 27"/>
                  <a:gd name="T83" fmla="*/ 2 h 34"/>
                  <a:gd name="T84" fmla="*/ 9 w 27"/>
                  <a:gd name="T85" fmla="*/ 2 h 34"/>
                  <a:gd name="T86" fmla="*/ 9 w 27"/>
                  <a:gd name="T87" fmla="*/ 2 h 34"/>
                  <a:gd name="T88" fmla="*/ 9 w 27"/>
                  <a:gd name="T89" fmla="*/ 2 h 34"/>
                  <a:gd name="T90" fmla="*/ 9 w 27"/>
                  <a:gd name="T91" fmla="*/ 2 h 34"/>
                  <a:gd name="T92" fmla="*/ 8 w 27"/>
                  <a:gd name="T93" fmla="*/ 2 h 34"/>
                  <a:gd name="T94" fmla="*/ 8 w 27"/>
                  <a:gd name="T95" fmla="*/ 2 h 34"/>
                  <a:gd name="T96" fmla="*/ 8 w 27"/>
                  <a:gd name="T97" fmla="*/ 2 h 34"/>
                  <a:gd name="T98" fmla="*/ 5 w 27"/>
                  <a:gd name="T99" fmla="*/ 1 h 34"/>
                  <a:gd name="T100" fmla="*/ 3 w 27"/>
                  <a:gd name="T10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34">
                    <a:moveTo>
                      <a:pt x="3" y="0"/>
                    </a:moveTo>
                    <a:cubicBezTo>
                      <a:pt x="3" y="0"/>
                      <a:pt x="3" y="0"/>
                      <a:pt x="3" y="0"/>
                    </a:cubicBezTo>
                    <a:cubicBezTo>
                      <a:pt x="2" y="0"/>
                      <a:pt x="2" y="0"/>
                      <a:pt x="1" y="1"/>
                    </a:cubicBezTo>
                    <a:cubicBezTo>
                      <a:pt x="0" y="2"/>
                      <a:pt x="0" y="3"/>
                      <a:pt x="0" y="4"/>
                    </a:cubicBezTo>
                    <a:cubicBezTo>
                      <a:pt x="0" y="6"/>
                      <a:pt x="1" y="8"/>
                      <a:pt x="3" y="10"/>
                    </a:cubicBezTo>
                    <a:cubicBezTo>
                      <a:pt x="4" y="10"/>
                      <a:pt x="4" y="10"/>
                      <a:pt x="4" y="10"/>
                    </a:cubicBezTo>
                    <a:cubicBezTo>
                      <a:pt x="5" y="11"/>
                      <a:pt x="6" y="10"/>
                      <a:pt x="7" y="11"/>
                    </a:cubicBezTo>
                    <a:cubicBezTo>
                      <a:pt x="8" y="12"/>
                      <a:pt x="11" y="12"/>
                      <a:pt x="11" y="14"/>
                    </a:cubicBezTo>
                    <a:cubicBezTo>
                      <a:pt x="11" y="17"/>
                      <a:pt x="12" y="21"/>
                      <a:pt x="12" y="25"/>
                    </a:cubicBezTo>
                    <a:cubicBezTo>
                      <a:pt x="12" y="26"/>
                      <a:pt x="12" y="26"/>
                      <a:pt x="12" y="27"/>
                    </a:cubicBezTo>
                    <a:cubicBezTo>
                      <a:pt x="12" y="27"/>
                      <a:pt x="12" y="27"/>
                      <a:pt x="12" y="27"/>
                    </a:cubicBezTo>
                    <a:cubicBezTo>
                      <a:pt x="12" y="27"/>
                      <a:pt x="12" y="27"/>
                      <a:pt x="12" y="27"/>
                    </a:cubicBezTo>
                    <a:cubicBezTo>
                      <a:pt x="12" y="27"/>
                      <a:pt x="12" y="27"/>
                      <a:pt x="12" y="27"/>
                    </a:cubicBezTo>
                    <a:cubicBezTo>
                      <a:pt x="12" y="30"/>
                      <a:pt x="13" y="34"/>
                      <a:pt x="14" y="34"/>
                    </a:cubicBezTo>
                    <a:cubicBezTo>
                      <a:pt x="14" y="34"/>
                      <a:pt x="14" y="34"/>
                      <a:pt x="14" y="34"/>
                    </a:cubicBezTo>
                    <a:cubicBezTo>
                      <a:pt x="15" y="34"/>
                      <a:pt x="16" y="30"/>
                      <a:pt x="16" y="27"/>
                    </a:cubicBezTo>
                    <a:cubicBezTo>
                      <a:pt x="16" y="26"/>
                      <a:pt x="16" y="26"/>
                      <a:pt x="16" y="26"/>
                    </a:cubicBezTo>
                    <a:cubicBezTo>
                      <a:pt x="16" y="26"/>
                      <a:pt x="16" y="26"/>
                      <a:pt x="16" y="26"/>
                    </a:cubicBezTo>
                    <a:cubicBezTo>
                      <a:pt x="16" y="23"/>
                      <a:pt x="17" y="19"/>
                      <a:pt x="17" y="15"/>
                    </a:cubicBezTo>
                    <a:cubicBezTo>
                      <a:pt x="17" y="11"/>
                      <a:pt x="24" y="10"/>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7" y="3"/>
                      <a:pt x="26" y="1"/>
                      <a:pt x="24" y="1"/>
                    </a:cubicBezTo>
                    <a:cubicBezTo>
                      <a:pt x="24" y="1"/>
                      <a:pt x="24" y="1"/>
                      <a:pt x="24" y="1"/>
                    </a:cubicBezTo>
                    <a:cubicBezTo>
                      <a:pt x="23"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0" y="2"/>
                      <a:pt x="19" y="2"/>
                      <a:pt x="18" y="2"/>
                    </a:cubicBezTo>
                    <a:cubicBezTo>
                      <a:pt x="18" y="2"/>
                      <a:pt x="18" y="2"/>
                      <a:pt x="18" y="2"/>
                    </a:cubicBezTo>
                    <a:cubicBezTo>
                      <a:pt x="16" y="2"/>
                      <a:pt x="15" y="2"/>
                      <a:pt x="14" y="2"/>
                    </a:cubicBezTo>
                    <a:cubicBezTo>
                      <a:pt x="14" y="2"/>
                      <a:pt x="14" y="2"/>
                      <a:pt x="14" y="2"/>
                    </a:cubicBezTo>
                    <a:cubicBezTo>
                      <a:pt x="13" y="2"/>
                      <a:pt x="13" y="2"/>
                      <a:pt x="13" y="2"/>
                    </a:cubicBezTo>
                    <a:cubicBezTo>
                      <a:pt x="13" y="2"/>
                      <a:pt x="13" y="2"/>
                      <a:pt x="13" y="2"/>
                    </a:cubicBezTo>
                    <a:cubicBezTo>
                      <a:pt x="12" y="2"/>
                      <a:pt x="11"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1"/>
                      <a:pt x="6" y="1"/>
                      <a:pt x="5" y="1"/>
                    </a:cubicBezTo>
                    <a:cubicBezTo>
                      <a:pt x="4" y="1"/>
                      <a:pt x="4" y="0"/>
                      <a:pt x="3" y="0"/>
                    </a:cubicBezTo>
                    <a:close/>
                  </a:path>
                </a:pathLst>
              </a:custGeom>
              <a:solidFill>
                <a:srgbClr val="C3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1" name="Freeform 852"/>
              <p:cNvSpPr>
                <a:spLocks/>
              </p:cNvSpPr>
              <p:nvPr/>
            </p:nvSpPr>
            <p:spPr bwMode="auto">
              <a:xfrm>
                <a:off x="3041" y="1916"/>
                <a:ext cx="60" cy="15"/>
              </a:xfrm>
              <a:custGeom>
                <a:avLst/>
                <a:gdLst>
                  <a:gd name="T0" fmla="*/ 2 w 28"/>
                  <a:gd name="T1" fmla="*/ 4 h 7"/>
                  <a:gd name="T2" fmla="*/ 2 w 28"/>
                  <a:gd name="T3" fmla="*/ 1 h 7"/>
                  <a:gd name="T4" fmla="*/ 20 w 28"/>
                  <a:gd name="T5" fmla="*/ 3 h 7"/>
                  <a:gd name="T6" fmla="*/ 26 w 28"/>
                  <a:gd name="T7" fmla="*/ 2 h 7"/>
                  <a:gd name="T8" fmla="*/ 20 w 28"/>
                  <a:gd name="T9" fmla="*/ 5 h 7"/>
                  <a:gd name="T10" fmla="*/ 9 w 28"/>
                  <a:gd name="T11" fmla="*/ 6 h 7"/>
                  <a:gd name="T12" fmla="*/ 3 w 28"/>
                  <a:gd name="T13" fmla="*/ 4 h 7"/>
                  <a:gd name="T14" fmla="*/ 2 w 28"/>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
                    <a:moveTo>
                      <a:pt x="2" y="4"/>
                    </a:moveTo>
                    <a:cubicBezTo>
                      <a:pt x="1" y="3"/>
                      <a:pt x="0" y="2"/>
                      <a:pt x="2" y="1"/>
                    </a:cubicBezTo>
                    <a:cubicBezTo>
                      <a:pt x="3" y="0"/>
                      <a:pt x="10" y="6"/>
                      <a:pt x="20" y="3"/>
                    </a:cubicBezTo>
                    <a:cubicBezTo>
                      <a:pt x="20" y="3"/>
                      <a:pt x="23" y="1"/>
                      <a:pt x="26" y="2"/>
                    </a:cubicBezTo>
                    <a:cubicBezTo>
                      <a:pt x="28" y="3"/>
                      <a:pt x="24" y="5"/>
                      <a:pt x="20" y="5"/>
                    </a:cubicBezTo>
                    <a:cubicBezTo>
                      <a:pt x="17" y="6"/>
                      <a:pt x="15" y="7"/>
                      <a:pt x="9" y="6"/>
                    </a:cubicBezTo>
                    <a:cubicBezTo>
                      <a:pt x="4" y="5"/>
                      <a:pt x="4" y="5"/>
                      <a:pt x="3" y="4"/>
                    </a:cubicBezTo>
                    <a:cubicBezTo>
                      <a:pt x="3" y="4"/>
                      <a:pt x="2" y="4"/>
                      <a:pt x="2"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2" name="Freeform 853"/>
              <p:cNvSpPr>
                <a:spLocks/>
              </p:cNvSpPr>
              <p:nvPr/>
            </p:nvSpPr>
            <p:spPr bwMode="auto">
              <a:xfrm>
                <a:off x="3079" y="1956"/>
                <a:ext cx="19" cy="43"/>
              </a:xfrm>
              <a:custGeom>
                <a:avLst/>
                <a:gdLst>
                  <a:gd name="T0" fmla="*/ 6 w 9"/>
                  <a:gd name="T1" fmla="*/ 0 h 20"/>
                  <a:gd name="T2" fmla="*/ 1 w 9"/>
                  <a:gd name="T3" fmla="*/ 5 h 20"/>
                  <a:gd name="T4" fmla="*/ 0 w 9"/>
                  <a:gd name="T5" fmla="*/ 16 h 20"/>
                  <a:gd name="T6" fmla="*/ 2 w 9"/>
                  <a:gd name="T7" fmla="*/ 12 h 20"/>
                  <a:gd name="T8" fmla="*/ 4 w 9"/>
                  <a:gd name="T9" fmla="*/ 4 h 20"/>
                  <a:gd name="T10" fmla="*/ 6 w 9"/>
                  <a:gd name="T11" fmla="*/ 0 h 20"/>
                </a:gdLst>
                <a:ahLst/>
                <a:cxnLst>
                  <a:cxn ang="0">
                    <a:pos x="T0" y="T1"/>
                  </a:cxn>
                  <a:cxn ang="0">
                    <a:pos x="T2" y="T3"/>
                  </a:cxn>
                  <a:cxn ang="0">
                    <a:pos x="T4" y="T5"/>
                  </a:cxn>
                  <a:cxn ang="0">
                    <a:pos x="T6" y="T7"/>
                  </a:cxn>
                  <a:cxn ang="0">
                    <a:pos x="T8" y="T9"/>
                  </a:cxn>
                  <a:cxn ang="0">
                    <a:pos x="T10" y="T11"/>
                  </a:cxn>
                </a:cxnLst>
                <a:rect l="0" t="0" r="r" b="b"/>
                <a:pathLst>
                  <a:path w="9" h="20">
                    <a:moveTo>
                      <a:pt x="6" y="0"/>
                    </a:moveTo>
                    <a:cubicBezTo>
                      <a:pt x="6" y="0"/>
                      <a:pt x="2" y="0"/>
                      <a:pt x="1" y="5"/>
                    </a:cubicBezTo>
                    <a:cubicBezTo>
                      <a:pt x="1" y="10"/>
                      <a:pt x="1" y="12"/>
                      <a:pt x="0" y="16"/>
                    </a:cubicBezTo>
                    <a:cubicBezTo>
                      <a:pt x="0" y="20"/>
                      <a:pt x="2" y="15"/>
                      <a:pt x="2" y="12"/>
                    </a:cubicBezTo>
                    <a:cubicBezTo>
                      <a:pt x="3" y="8"/>
                      <a:pt x="2" y="5"/>
                      <a:pt x="4" y="4"/>
                    </a:cubicBezTo>
                    <a:cubicBezTo>
                      <a:pt x="6" y="3"/>
                      <a:pt x="9" y="0"/>
                      <a:pt x="6"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3" name="Freeform 854"/>
              <p:cNvSpPr>
                <a:spLocks/>
              </p:cNvSpPr>
              <p:nvPr/>
            </p:nvSpPr>
            <p:spPr bwMode="auto">
              <a:xfrm>
                <a:off x="3047" y="1961"/>
                <a:ext cx="17" cy="42"/>
              </a:xfrm>
              <a:custGeom>
                <a:avLst/>
                <a:gdLst>
                  <a:gd name="T0" fmla="*/ 2 w 8"/>
                  <a:gd name="T1" fmla="*/ 0 h 20"/>
                  <a:gd name="T2" fmla="*/ 7 w 8"/>
                  <a:gd name="T3" fmla="*/ 5 h 20"/>
                  <a:gd name="T4" fmla="*/ 7 w 8"/>
                  <a:gd name="T5" fmla="*/ 16 h 20"/>
                  <a:gd name="T6" fmla="*/ 6 w 8"/>
                  <a:gd name="T7" fmla="*/ 12 h 20"/>
                  <a:gd name="T8" fmla="*/ 4 w 8"/>
                  <a:gd name="T9" fmla="*/ 4 h 20"/>
                  <a:gd name="T10" fmla="*/ 2 w 8"/>
                  <a:gd name="T11" fmla="*/ 0 h 20"/>
                </a:gdLst>
                <a:ahLst/>
                <a:cxnLst>
                  <a:cxn ang="0">
                    <a:pos x="T0" y="T1"/>
                  </a:cxn>
                  <a:cxn ang="0">
                    <a:pos x="T2" y="T3"/>
                  </a:cxn>
                  <a:cxn ang="0">
                    <a:pos x="T4" y="T5"/>
                  </a:cxn>
                  <a:cxn ang="0">
                    <a:pos x="T6" y="T7"/>
                  </a:cxn>
                  <a:cxn ang="0">
                    <a:pos x="T8" y="T9"/>
                  </a:cxn>
                  <a:cxn ang="0">
                    <a:pos x="T10" y="T11"/>
                  </a:cxn>
                </a:cxnLst>
                <a:rect l="0" t="0" r="r" b="b"/>
                <a:pathLst>
                  <a:path w="8" h="20">
                    <a:moveTo>
                      <a:pt x="2" y="0"/>
                    </a:moveTo>
                    <a:cubicBezTo>
                      <a:pt x="2" y="0"/>
                      <a:pt x="7" y="0"/>
                      <a:pt x="7" y="5"/>
                    </a:cubicBezTo>
                    <a:cubicBezTo>
                      <a:pt x="7" y="10"/>
                      <a:pt x="7" y="12"/>
                      <a:pt x="7" y="16"/>
                    </a:cubicBezTo>
                    <a:cubicBezTo>
                      <a:pt x="8" y="20"/>
                      <a:pt x="6" y="15"/>
                      <a:pt x="6" y="12"/>
                    </a:cubicBezTo>
                    <a:cubicBezTo>
                      <a:pt x="5" y="8"/>
                      <a:pt x="6" y="5"/>
                      <a:pt x="4" y="4"/>
                    </a:cubicBezTo>
                    <a:cubicBezTo>
                      <a:pt x="2" y="2"/>
                      <a:pt x="0"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4" name="Freeform 855"/>
              <p:cNvSpPr>
                <a:spLocks/>
              </p:cNvSpPr>
              <p:nvPr/>
            </p:nvSpPr>
            <p:spPr bwMode="auto">
              <a:xfrm>
                <a:off x="2896" y="1525"/>
                <a:ext cx="162" cy="28"/>
              </a:xfrm>
              <a:custGeom>
                <a:avLst/>
                <a:gdLst>
                  <a:gd name="T0" fmla="*/ 76 w 76"/>
                  <a:gd name="T1" fmla="*/ 6 h 13"/>
                  <a:gd name="T2" fmla="*/ 67 w 76"/>
                  <a:gd name="T3" fmla="*/ 12 h 13"/>
                  <a:gd name="T4" fmla="*/ 57 w 76"/>
                  <a:gd name="T5" fmla="*/ 11 h 13"/>
                  <a:gd name="T6" fmla="*/ 47 w 76"/>
                  <a:gd name="T7" fmla="*/ 10 h 13"/>
                  <a:gd name="T8" fmla="*/ 29 w 76"/>
                  <a:gd name="T9" fmla="*/ 7 h 13"/>
                  <a:gd name="T10" fmla="*/ 8 w 76"/>
                  <a:gd name="T11" fmla="*/ 8 h 13"/>
                  <a:gd name="T12" fmla="*/ 2 w 76"/>
                  <a:gd name="T13" fmla="*/ 12 h 13"/>
                  <a:gd name="T14" fmla="*/ 10 w 76"/>
                  <a:gd name="T15" fmla="*/ 3 h 13"/>
                  <a:gd name="T16" fmla="*/ 34 w 76"/>
                  <a:gd name="T17" fmla="*/ 5 h 13"/>
                  <a:gd name="T18" fmla="*/ 62 w 76"/>
                  <a:gd name="T19" fmla="*/ 5 h 13"/>
                  <a:gd name="T20" fmla="*/ 76 w 76"/>
                  <a:gd name="T2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3">
                    <a:moveTo>
                      <a:pt x="76" y="6"/>
                    </a:moveTo>
                    <a:cubicBezTo>
                      <a:pt x="76" y="6"/>
                      <a:pt x="76" y="12"/>
                      <a:pt x="67" y="12"/>
                    </a:cubicBezTo>
                    <a:cubicBezTo>
                      <a:pt x="63" y="13"/>
                      <a:pt x="60" y="12"/>
                      <a:pt x="57" y="11"/>
                    </a:cubicBezTo>
                    <a:cubicBezTo>
                      <a:pt x="54" y="11"/>
                      <a:pt x="51" y="10"/>
                      <a:pt x="47" y="10"/>
                    </a:cubicBezTo>
                    <a:cubicBezTo>
                      <a:pt x="39" y="11"/>
                      <a:pt x="35" y="10"/>
                      <a:pt x="29" y="7"/>
                    </a:cubicBezTo>
                    <a:cubicBezTo>
                      <a:pt x="22" y="4"/>
                      <a:pt x="10" y="5"/>
                      <a:pt x="8" y="8"/>
                    </a:cubicBezTo>
                    <a:cubicBezTo>
                      <a:pt x="5" y="11"/>
                      <a:pt x="5" y="12"/>
                      <a:pt x="2" y="12"/>
                    </a:cubicBezTo>
                    <a:cubicBezTo>
                      <a:pt x="0" y="12"/>
                      <a:pt x="2" y="6"/>
                      <a:pt x="10" y="3"/>
                    </a:cubicBezTo>
                    <a:cubicBezTo>
                      <a:pt x="18" y="0"/>
                      <a:pt x="26" y="2"/>
                      <a:pt x="34" y="5"/>
                    </a:cubicBezTo>
                    <a:cubicBezTo>
                      <a:pt x="42" y="9"/>
                      <a:pt x="57" y="6"/>
                      <a:pt x="62" y="5"/>
                    </a:cubicBezTo>
                    <a:cubicBezTo>
                      <a:pt x="67" y="4"/>
                      <a:pt x="76" y="3"/>
                      <a:pt x="76"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5" name="Freeform 856"/>
              <p:cNvSpPr>
                <a:spLocks noEditPoints="1"/>
              </p:cNvSpPr>
              <p:nvPr/>
            </p:nvSpPr>
            <p:spPr bwMode="auto">
              <a:xfrm>
                <a:off x="2898" y="1527"/>
                <a:ext cx="160" cy="26"/>
              </a:xfrm>
              <a:custGeom>
                <a:avLst/>
                <a:gdLst>
                  <a:gd name="T0" fmla="*/ 64 w 75"/>
                  <a:gd name="T1" fmla="*/ 12 h 12"/>
                  <a:gd name="T2" fmla="*/ 48 w 75"/>
                  <a:gd name="T3" fmla="*/ 10 h 12"/>
                  <a:gd name="T4" fmla="*/ 46 w 75"/>
                  <a:gd name="T5" fmla="*/ 10 h 12"/>
                  <a:gd name="T6" fmla="*/ 43 w 75"/>
                  <a:gd name="T7" fmla="*/ 10 h 12"/>
                  <a:gd name="T8" fmla="*/ 28 w 75"/>
                  <a:gd name="T9" fmla="*/ 6 h 12"/>
                  <a:gd name="T10" fmla="*/ 18 w 75"/>
                  <a:gd name="T11" fmla="*/ 4 h 12"/>
                  <a:gd name="T12" fmla="*/ 7 w 75"/>
                  <a:gd name="T13" fmla="*/ 7 h 12"/>
                  <a:gd name="T14" fmla="*/ 2 w 75"/>
                  <a:gd name="T15" fmla="*/ 11 h 12"/>
                  <a:gd name="T16" fmla="*/ 1 w 75"/>
                  <a:gd name="T17" fmla="*/ 11 h 12"/>
                  <a:gd name="T18" fmla="*/ 0 w 75"/>
                  <a:gd name="T19" fmla="*/ 10 h 12"/>
                  <a:gd name="T20" fmla="*/ 9 w 75"/>
                  <a:gd name="T21" fmla="*/ 2 h 12"/>
                  <a:gd name="T22" fmla="*/ 18 w 75"/>
                  <a:gd name="T23" fmla="*/ 0 h 12"/>
                  <a:gd name="T24" fmla="*/ 33 w 75"/>
                  <a:gd name="T25" fmla="*/ 4 h 12"/>
                  <a:gd name="T26" fmla="*/ 45 w 75"/>
                  <a:gd name="T27" fmla="*/ 6 h 12"/>
                  <a:gd name="T28" fmla="*/ 61 w 75"/>
                  <a:gd name="T29" fmla="*/ 4 h 12"/>
                  <a:gd name="T30" fmla="*/ 70 w 75"/>
                  <a:gd name="T31" fmla="*/ 3 h 12"/>
                  <a:gd name="T32" fmla="*/ 75 w 75"/>
                  <a:gd name="T33" fmla="*/ 5 h 12"/>
                  <a:gd name="T34" fmla="*/ 75 w 75"/>
                  <a:gd name="T35" fmla="*/ 5 h 12"/>
                  <a:gd name="T36" fmla="*/ 75 w 75"/>
                  <a:gd name="T37" fmla="*/ 5 h 12"/>
                  <a:gd name="T38" fmla="*/ 75 w 75"/>
                  <a:gd name="T39" fmla="*/ 5 h 12"/>
                  <a:gd name="T40" fmla="*/ 75 w 75"/>
                  <a:gd name="T41" fmla="*/ 6 h 12"/>
                  <a:gd name="T42" fmla="*/ 75 w 75"/>
                  <a:gd name="T43" fmla="*/ 6 h 12"/>
                  <a:gd name="T44" fmla="*/ 66 w 75"/>
                  <a:gd name="T45" fmla="*/ 12 h 12"/>
                  <a:gd name="T46" fmla="*/ 64 w 75"/>
                  <a:gd name="T47" fmla="*/ 12 h 12"/>
                  <a:gd name="T48" fmla="*/ 64 w 75"/>
                  <a:gd name="T49" fmla="*/ 11 h 12"/>
                  <a:gd name="T50" fmla="*/ 66 w 75"/>
                  <a:gd name="T51" fmla="*/ 11 h 12"/>
                  <a:gd name="T52" fmla="*/ 75 w 75"/>
                  <a:gd name="T53" fmla="*/ 5 h 12"/>
                  <a:gd name="T54" fmla="*/ 75 w 75"/>
                  <a:gd name="T55" fmla="*/ 5 h 12"/>
                  <a:gd name="T56" fmla="*/ 75 w 75"/>
                  <a:gd name="T57" fmla="*/ 5 h 12"/>
                  <a:gd name="T58" fmla="*/ 73 w 75"/>
                  <a:gd name="T59" fmla="*/ 4 h 12"/>
                  <a:gd name="T60" fmla="*/ 70 w 75"/>
                  <a:gd name="T61" fmla="*/ 4 h 12"/>
                  <a:gd name="T62" fmla="*/ 61 w 75"/>
                  <a:gd name="T63" fmla="*/ 5 h 12"/>
                  <a:gd name="T64" fmla="*/ 45 w 75"/>
                  <a:gd name="T65" fmla="*/ 6 h 12"/>
                  <a:gd name="T66" fmla="*/ 33 w 75"/>
                  <a:gd name="T67" fmla="*/ 4 h 12"/>
                  <a:gd name="T68" fmla="*/ 18 w 75"/>
                  <a:gd name="T69" fmla="*/ 1 h 12"/>
                  <a:gd name="T70" fmla="*/ 9 w 75"/>
                  <a:gd name="T71" fmla="*/ 2 h 12"/>
                  <a:gd name="T72" fmla="*/ 1 w 75"/>
                  <a:gd name="T73" fmla="*/ 10 h 12"/>
                  <a:gd name="T74" fmla="*/ 1 w 75"/>
                  <a:gd name="T75" fmla="*/ 11 h 12"/>
                  <a:gd name="T76" fmla="*/ 2 w 75"/>
                  <a:gd name="T77" fmla="*/ 11 h 12"/>
                  <a:gd name="T78" fmla="*/ 6 w 75"/>
                  <a:gd name="T79" fmla="*/ 7 h 12"/>
                  <a:gd name="T80" fmla="*/ 18 w 75"/>
                  <a:gd name="T81" fmla="*/ 4 h 12"/>
                  <a:gd name="T82" fmla="*/ 28 w 75"/>
                  <a:gd name="T83" fmla="*/ 5 h 12"/>
                  <a:gd name="T84" fmla="*/ 43 w 75"/>
                  <a:gd name="T85" fmla="*/ 9 h 12"/>
                  <a:gd name="T86" fmla="*/ 46 w 75"/>
                  <a:gd name="T87" fmla="*/ 9 h 12"/>
                  <a:gd name="T88" fmla="*/ 48 w 75"/>
                  <a:gd name="T89" fmla="*/ 9 h 12"/>
                  <a:gd name="T90" fmla="*/ 64 w 75"/>
                  <a:gd name="T9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12">
                    <a:moveTo>
                      <a:pt x="64" y="12"/>
                    </a:moveTo>
                    <a:cubicBezTo>
                      <a:pt x="57" y="12"/>
                      <a:pt x="54" y="10"/>
                      <a:pt x="48" y="10"/>
                    </a:cubicBezTo>
                    <a:cubicBezTo>
                      <a:pt x="47" y="10"/>
                      <a:pt x="47" y="10"/>
                      <a:pt x="46" y="10"/>
                    </a:cubicBezTo>
                    <a:cubicBezTo>
                      <a:pt x="45" y="10"/>
                      <a:pt x="44" y="10"/>
                      <a:pt x="43" y="10"/>
                    </a:cubicBezTo>
                    <a:cubicBezTo>
                      <a:pt x="37" y="10"/>
                      <a:pt x="33" y="9"/>
                      <a:pt x="28" y="6"/>
                    </a:cubicBezTo>
                    <a:cubicBezTo>
                      <a:pt x="25" y="5"/>
                      <a:pt x="22" y="4"/>
                      <a:pt x="18" y="4"/>
                    </a:cubicBezTo>
                    <a:cubicBezTo>
                      <a:pt x="13" y="4"/>
                      <a:pt x="8" y="5"/>
                      <a:pt x="7" y="7"/>
                    </a:cubicBezTo>
                    <a:cubicBezTo>
                      <a:pt x="5" y="10"/>
                      <a:pt x="4" y="11"/>
                      <a:pt x="2" y="11"/>
                    </a:cubicBezTo>
                    <a:cubicBezTo>
                      <a:pt x="1" y="11"/>
                      <a:pt x="1" y="11"/>
                      <a:pt x="1" y="11"/>
                    </a:cubicBezTo>
                    <a:cubicBezTo>
                      <a:pt x="1" y="11"/>
                      <a:pt x="0" y="11"/>
                      <a:pt x="0" y="10"/>
                    </a:cubicBezTo>
                    <a:cubicBezTo>
                      <a:pt x="0" y="8"/>
                      <a:pt x="3" y="4"/>
                      <a:pt x="9" y="2"/>
                    </a:cubicBezTo>
                    <a:cubicBezTo>
                      <a:pt x="12" y="1"/>
                      <a:pt x="15" y="0"/>
                      <a:pt x="18" y="0"/>
                    </a:cubicBezTo>
                    <a:cubicBezTo>
                      <a:pt x="23" y="0"/>
                      <a:pt x="28" y="2"/>
                      <a:pt x="33" y="4"/>
                    </a:cubicBezTo>
                    <a:cubicBezTo>
                      <a:pt x="36" y="5"/>
                      <a:pt x="41" y="6"/>
                      <a:pt x="45" y="6"/>
                    </a:cubicBezTo>
                    <a:cubicBezTo>
                      <a:pt x="51" y="6"/>
                      <a:pt x="58" y="5"/>
                      <a:pt x="61" y="4"/>
                    </a:cubicBezTo>
                    <a:cubicBezTo>
                      <a:pt x="63" y="3"/>
                      <a:pt x="67" y="3"/>
                      <a:pt x="70" y="3"/>
                    </a:cubicBezTo>
                    <a:cubicBezTo>
                      <a:pt x="73" y="3"/>
                      <a:pt x="75" y="3"/>
                      <a:pt x="75" y="5"/>
                    </a:cubicBezTo>
                    <a:cubicBezTo>
                      <a:pt x="75" y="5"/>
                      <a:pt x="75" y="5"/>
                      <a:pt x="75" y="5"/>
                    </a:cubicBezTo>
                    <a:cubicBezTo>
                      <a:pt x="75" y="5"/>
                      <a:pt x="75" y="5"/>
                      <a:pt x="75" y="5"/>
                    </a:cubicBezTo>
                    <a:cubicBezTo>
                      <a:pt x="75" y="5"/>
                      <a:pt x="75" y="5"/>
                      <a:pt x="75" y="5"/>
                    </a:cubicBezTo>
                    <a:cubicBezTo>
                      <a:pt x="75" y="6"/>
                      <a:pt x="75" y="6"/>
                      <a:pt x="75" y="6"/>
                    </a:cubicBezTo>
                    <a:cubicBezTo>
                      <a:pt x="75" y="6"/>
                      <a:pt x="75" y="6"/>
                      <a:pt x="75" y="6"/>
                    </a:cubicBezTo>
                    <a:cubicBezTo>
                      <a:pt x="75" y="6"/>
                      <a:pt x="75" y="11"/>
                      <a:pt x="66" y="12"/>
                    </a:cubicBezTo>
                    <a:cubicBezTo>
                      <a:pt x="66" y="12"/>
                      <a:pt x="65" y="12"/>
                      <a:pt x="64" y="12"/>
                    </a:cubicBezTo>
                    <a:close/>
                    <a:moveTo>
                      <a:pt x="64" y="11"/>
                    </a:moveTo>
                    <a:cubicBezTo>
                      <a:pt x="65" y="11"/>
                      <a:pt x="66" y="11"/>
                      <a:pt x="66" y="11"/>
                    </a:cubicBezTo>
                    <a:cubicBezTo>
                      <a:pt x="75" y="10"/>
                      <a:pt x="75" y="6"/>
                      <a:pt x="75" y="5"/>
                    </a:cubicBezTo>
                    <a:cubicBezTo>
                      <a:pt x="75" y="5"/>
                      <a:pt x="75" y="5"/>
                      <a:pt x="75" y="5"/>
                    </a:cubicBezTo>
                    <a:cubicBezTo>
                      <a:pt x="75" y="5"/>
                      <a:pt x="75" y="5"/>
                      <a:pt x="75" y="5"/>
                    </a:cubicBezTo>
                    <a:cubicBezTo>
                      <a:pt x="75" y="5"/>
                      <a:pt x="74" y="4"/>
                      <a:pt x="73" y="4"/>
                    </a:cubicBezTo>
                    <a:cubicBezTo>
                      <a:pt x="72" y="4"/>
                      <a:pt x="71" y="4"/>
                      <a:pt x="70" y="4"/>
                    </a:cubicBezTo>
                    <a:cubicBezTo>
                      <a:pt x="67" y="4"/>
                      <a:pt x="63" y="4"/>
                      <a:pt x="61" y="5"/>
                    </a:cubicBezTo>
                    <a:cubicBezTo>
                      <a:pt x="58" y="5"/>
                      <a:pt x="52" y="6"/>
                      <a:pt x="45" y="6"/>
                    </a:cubicBezTo>
                    <a:cubicBezTo>
                      <a:pt x="41" y="6"/>
                      <a:pt x="36" y="6"/>
                      <a:pt x="33" y="4"/>
                    </a:cubicBezTo>
                    <a:cubicBezTo>
                      <a:pt x="28" y="2"/>
                      <a:pt x="23" y="1"/>
                      <a:pt x="18" y="1"/>
                    </a:cubicBezTo>
                    <a:cubicBezTo>
                      <a:pt x="15" y="1"/>
                      <a:pt x="12" y="1"/>
                      <a:pt x="9" y="2"/>
                    </a:cubicBezTo>
                    <a:cubicBezTo>
                      <a:pt x="3" y="4"/>
                      <a:pt x="1" y="8"/>
                      <a:pt x="1" y="10"/>
                    </a:cubicBezTo>
                    <a:cubicBezTo>
                      <a:pt x="1" y="10"/>
                      <a:pt x="1" y="11"/>
                      <a:pt x="1" y="11"/>
                    </a:cubicBezTo>
                    <a:cubicBezTo>
                      <a:pt x="2" y="11"/>
                      <a:pt x="2" y="11"/>
                      <a:pt x="2" y="11"/>
                    </a:cubicBezTo>
                    <a:cubicBezTo>
                      <a:pt x="4" y="11"/>
                      <a:pt x="4" y="10"/>
                      <a:pt x="6" y="7"/>
                    </a:cubicBezTo>
                    <a:cubicBezTo>
                      <a:pt x="8" y="5"/>
                      <a:pt x="13" y="4"/>
                      <a:pt x="18" y="4"/>
                    </a:cubicBezTo>
                    <a:cubicBezTo>
                      <a:pt x="22" y="4"/>
                      <a:pt x="25" y="4"/>
                      <a:pt x="28" y="5"/>
                    </a:cubicBezTo>
                    <a:cubicBezTo>
                      <a:pt x="33" y="8"/>
                      <a:pt x="37" y="9"/>
                      <a:pt x="43" y="9"/>
                    </a:cubicBezTo>
                    <a:cubicBezTo>
                      <a:pt x="44" y="9"/>
                      <a:pt x="45" y="9"/>
                      <a:pt x="46" y="9"/>
                    </a:cubicBezTo>
                    <a:cubicBezTo>
                      <a:pt x="47" y="9"/>
                      <a:pt x="47" y="9"/>
                      <a:pt x="48" y="9"/>
                    </a:cubicBezTo>
                    <a:cubicBezTo>
                      <a:pt x="54" y="9"/>
                      <a:pt x="58" y="11"/>
                      <a:pt x="64"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6" name="Freeform 857"/>
              <p:cNvSpPr>
                <a:spLocks noEditPoints="1"/>
              </p:cNvSpPr>
              <p:nvPr/>
            </p:nvSpPr>
            <p:spPr bwMode="auto">
              <a:xfrm>
                <a:off x="2901" y="1529"/>
                <a:ext cx="153" cy="21"/>
              </a:xfrm>
              <a:custGeom>
                <a:avLst/>
                <a:gdLst>
                  <a:gd name="T0" fmla="*/ 69 w 72"/>
                  <a:gd name="T1" fmla="*/ 6 h 10"/>
                  <a:gd name="T2" fmla="*/ 68 w 72"/>
                  <a:gd name="T3" fmla="*/ 7 h 10"/>
                  <a:gd name="T4" fmla="*/ 63 w 72"/>
                  <a:gd name="T5" fmla="*/ 9 h 10"/>
                  <a:gd name="T6" fmla="*/ 59 w 72"/>
                  <a:gd name="T7" fmla="*/ 8 h 10"/>
                  <a:gd name="T8" fmla="*/ 59 w 72"/>
                  <a:gd name="T9" fmla="*/ 8 h 10"/>
                  <a:gd name="T10" fmla="*/ 62 w 72"/>
                  <a:gd name="T11" fmla="*/ 10 h 10"/>
                  <a:gd name="T12" fmla="*/ 63 w 72"/>
                  <a:gd name="T13" fmla="*/ 10 h 10"/>
                  <a:gd name="T14" fmla="*/ 63 w 72"/>
                  <a:gd name="T15" fmla="*/ 10 h 10"/>
                  <a:gd name="T16" fmla="*/ 65 w 72"/>
                  <a:gd name="T17" fmla="*/ 10 h 10"/>
                  <a:gd name="T18" fmla="*/ 69 w 72"/>
                  <a:gd name="T19" fmla="*/ 9 h 10"/>
                  <a:gd name="T20" fmla="*/ 69 w 72"/>
                  <a:gd name="T21" fmla="*/ 9 h 10"/>
                  <a:gd name="T22" fmla="*/ 69 w 72"/>
                  <a:gd name="T23" fmla="*/ 8 h 10"/>
                  <a:gd name="T24" fmla="*/ 69 w 72"/>
                  <a:gd name="T25" fmla="*/ 6 h 10"/>
                  <a:gd name="T26" fmla="*/ 69 w 72"/>
                  <a:gd name="T27" fmla="*/ 3 h 10"/>
                  <a:gd name="T28" fmla="*/ 60 w 72"/>
                  <a:gd name="T29" fmla="*/ 4 h 10"/>
                  <a:gd name="T30" fmla="*/ 58 w 72"/>
                  <a:gd name="T31" fmla="*/ 4 h 10"/>
                  <a:gd name="T32" fmla="*/ 58 w 72"/>
                  <a:gd name="T33" fmla="*/ 5 h 10"/>
                  <a:gd name="T34" fmla="*/ 67 w 72"/>
                  <a:gd name="T35" fmla="*/ 4 h 10"/>
                  <a:gd name="T36" fmla="*/ 69 w 72"/>
                  <a:gd name="T37" fmla="*/ 4 h 10"/>
                  <a:gd name="T38" fmla="*/ 70 w 72"/>
                  <a:gd name="T39" fmla="*/ 5 h 10"/>
                  <a:gd name="T40" fmla="*/ 72 w 72"/>
                  <a:gd name="T41" fmla="*/ 3 h 10"/>
                  <a:gd name="T42" fmla="*/ 69 w 72"/>
                  <a:gd name="T43" fmla="*/ 3 h 10"/>
                  <a:gd name="T44" fmla="*/ 17 w 72"/>
                  <a:gd name="T45" fmla="*/ 0 h 10"/>
                  <a:gd name="T46" fmla="*/ 8 w 72"/>
                  <a:gd name="T47" fmla="*/ 1 h 10"/>
                  <a:gd name="T48" fmla="*/ 0 w 72"/>
                  <a:gd name="T49" fmla="*/ 9 h 10"/>
                  <a:gd name="T50" fmla="*/ 0 w 72"/>
                  <a:gd name="T51" fmla="*/ 10 h 10"/>
                  <a:gd name="T52" fmla="*/ 1 w 72"/>
                  <a:gd name="T53" fmla="*/ 10 h 10"/>
                  <a:gd name="T54" fmla="*/ 1 w 72"/>
                  <a:gd name="T55" fmla="*/ 10 h 10"/>
                  <a:gd name="T56" fmla="*/ 1 w 72"/>
                  <a:gd name="T57" fmla="*/ 10 h 10"/>
                  <a:gd name="T58" fmla="*/ 1 w 72"/>
                  <a:gd name="T59" fmla="*/ 10 h 10"/>
                  <a:gd name="T60" fmla="*/ 1 w 72"/>
                  <a:gd name="T61" fmla="*/ 10 h 10"/>
                  <a:gd name="T62" fmla="*/ 3 w 72"/>
                  <a:gd name="T63" fmla="*/ 9 h 10"/>
                  <a:gd name="T64" fmla="*/ 5 w 72"/>
                  <a:gd name="T65" fmla="*/ 6 h 10"/>
                  <a:gd name="T66" fmla="*/ 17 w 72"/>
                  <a:gd name="T67" fmla="*/ 3 h 10"/>
                  <a:gd name="T68" fmla="*/ 27 w 72"/>
                  <a:gd name="T69" fmla="*/ 4 h 10"/>
                  <a:gd name="T70" fmla="*/ 42 w 72"/>
                  <a:gd name="T71" fmla="*/ 8 h 10"/>
                  <a:gd name="T72" fmla="*/ 45 w 72"/>
                  <a:gd name="T73" fmla="*/ 8 h 10"/>
                  <a:gd name="T74" fmla="*/ 45 w 72"/>
                  <a:gd name="T75" fmla="*/ 8 h 10"/>
                  <a:gd name="T76" fmla="*/ 46 w 72"/>
                  <a:gd name="T77" fmla="*/ 8 h 10"/>
                  <a:gd name="T78" fmla="*/ 35 w 72"/>
                  <a:gd name="T79" fmla="*/ 6 h 10"/>
                  <a:gd name="T80" fmla="*/ 23 w 72"/>
                  <a:gd name="T81" fmla="*/ 2 h 10"/>
                  <a:gd name="T82" fmla="*/ 18 w 72"/>
                  <a:gd name="T83" fmla="*/ 2 h 10"/>
                  <a:gd name="T84" fmla="*/ 7 w 72"/>
                  <a:gd name="T85" fmla="*/ 4 h 10"/>
                  <a:gd name="T86" fmla="*/ 1 w 72"/>
                  <a:gd name="T87" fmla="*/ 8 h 10"/>
                  <a:gd name="T88" fmla="*/ 1 w 72"/>
                  <a:gd name="T89" fmla="*/ 8 h 10"/>
                  <a:gd name="T90" fmla="*/ 9 w 72"/>
                  <a:gd name="T91" fmla="*/ 2 h 10"/>
                  <a:gd name="T92" fmla="*/ 16 w 72"/>
                  <a:gd name="T93" fmla="*/ 0 h 10"/>
                  <a:gd name="T94" fmla="*/ 34 w 72"/>
                  <a:gd name="T95" fmla="*/ 5 h 10"/>
                  <a:gd name="T96" fmla="*/ 43 w 72"/>
                  <a:gd name="T97" fmla="*/ 6 h 10"/>
                  <a:gd name="T98" fmla="*/ 48 w 72"/>
                  <a:gd name="T99" fmla="*/ 6 h 10"/>
                  <a:gd name="T100" fmla="*/ 49 w 72"/>
                  <a:gd name="T101" fmla="*/ 5 h 10"/>
                  <a:gd name="T102" fmla="*/ 44 w 72"/>
                  <a:gd name="T103" fmla="*/ 5 h 10"/>
                  <a:gd name="T104" fmla="*/ 32 w 72"/>
                  <a:gd name="T105" fmla="*/ 3 h 10"/>
                  <a:gd name="T106" fmla="*/ 17 w 72"/>
                  <a:gd name="T10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10">
                    <a:moveTo>
                      <a:pt x="69" y="6"/>
                    </a:moveTo>
                    <a:cubicBezTo>
                      <a:pt x="69" y="6"/>
                      <a:pt x="69" y="7"/>
                      <a:pt x="68" y="7"/>
                    </a:cubicBezTo>
                    <a:cubicBezTo>
                      <a:pt x="67" y="8"/>
                      <a:pt x="65" y="9"/>
                      <a:pt x="63" y="9"/>
                    </a:cubicBezTo>
                    <a:cubicBezTo>
                      <a:pt x="62" y="9"/>
                      <a:pt x="61" y="8"/>
                      <a:pt x="59" y="8"/>
                    </a:cubicBezTo>
                    <a:cubicBezTo>
                      <a:pt x="59" y="8"/>
                      <a:pt x="59" y="8"/>
                      <a:pt x="59" y="8"/>
                    </a:cubicBezTo>
                    <a:cubicBezTo>
                      <a:pt x="59" y="9"/>
                      <a:pt x="61" y="9"/>
                      <a:pt x="62" y="10"/>
                    </a:cubicBezTo>
                    <a:cubicBezTo>
                      <a:pt x="63" y="10"/>
                      <a:pt x="63" y="10"/>
                      <a:pt x="63" y="10"/>
                    </a:cubicBezTo>
                    <a:cubicBezTo>
                      <a:pt x="63" y="10"/>
                      <a:pt x="63" y="10"/>
                      <a:pt x="63" y="10"/>
                    </a:cubicBezTo>
                    <a:cubicBezTo>
                      <a:pt x="64" y="10"/>
                      <a:pt x="65" y="10"/>
                      <a:pt x="65" y="10"/>
                    </a:cubicBezTo>
                    <a:cubicBezTo>
                      <a:pt x="67" y="10"/>
                      <a:pt x="68" y="10"/>
                      <a:pt x="69" y="9"/>
                    </a:cubicBezTo>
                    <a:cubicBezTo>
                      <a:pt x="69" y="9"/>
                      <a:pt x="69" y="9"/>
                      <a:pt x="69" y="9"/>
                    </a:cubicBezTo>
                    <a:cubicBezTo>
                      <a:pt x="69" y="8"/>
                      <a:pt x="69" y="8"/>
                      <a:pt x="69" y="8"/>
                    </a:cubicBezTo>
                    <a:cubicBezTo>
                      <a:pt x="69" y="7"/>
                      <a:pt x="69" y="7"/>
                      <a:pt x="69" y="6"/>
                    </a:cubicBezTo>
                    <a:close/>
                    <a:moveTo>
                      <a:pt x="69" y="3"/>
                    </a:moveTo>
                    <a:cubicBezTo>
                      <a:pt x="66" y="3"/>
                      <a:pt x="62" y="3"/>
                      <a:pt x="60" y="4"/>
                    </a:cubicBezTo>
                    <a:cubicBezTo>
                      <a:pt x="59" y="4"/>
                      <a:pt x="59" y="4"/>
                      <a:pt x="58" y="4"/>
                    </a:cubicBezTo>
                    <a:cubicBezTo>
                      <a:pt x="58" y="4"/>
                      <a:pt x="58" y="5"/>
                      <a:pt x="58" y="5"/>
                    </a:cubicBezTo>
                    <a:cubicBezTo>
                      <a:pt x="66" y="5"/>
                      <a:pt x="67" y="4"/>
                      <a:pt x="67" y="4"/>
                    </a:cubicBezTo>
                    <a:cubicBezTo>
                      <a:pt x="68" y="4"/>
                      <a:pt x="68" y="4"/>
                      <a:pt x="69" y="4"/>
                    </a:cubicBezTo>
                    <a:cubicBezTo>
                      <a:pt x="70" y="4"/>
                      <a:pt x="70" y="4"/>
                      <a:pt x="70" y="5"/>
                    </a:cubicBezTo>
                    <a:cubicBezTo>
                      <a:pt x="71" y="4"/>
                      <a:pt x="71" y="3"/>
                      <a:pt x="72" y="3"/>
                    </a:cubicBezTo>
                    <a:cubicBezTo>
                      <a:pt x="71" y="3"/>
                      <a:pt x="70" y="3"/>
                      <a:pt x="69" y="3"/>
                    </a:cubicBezTo>
                    <a:close/>
                    <a:moveTo>
                      <a:pt x="17" y="0"/>
                    </a:moveTo>
                    <a:cubicBezTo>
                      <a:pt x="14" y="0"/>
                      <a:pt x="11" y="0"/>
                      <a:pt x="8" y="1"/>
                    </a:cubicBezTo>
                    <a:cubicBezTo>
                      <a:pt x="2" y="3"/>
                      <a:pt x="0" y="7"/>
                      <a:pt x="0" y="9"/>
                    </a:cubicBezTo>
                    <a:cubicBezTo>
                      <a:pt x="0" y="9"/>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2" y="9"/>
                      <a:pt x="3" y="9"/>
                    </a:cubicBezTo>
                    <a:cubicBezTo>
                      <a:pt x="3" y="8"/>
                      <a:pt x="4" y="7"/>
                      <a:pt x="5" y="6"/>
                    </a:cubicBezTo>
                    <a:cubicBezTo>
                      <a:pt x="7" y="4"/>
                      <a:pt x="12" y="3"/>
                      <a:pt x="17" y="3"/>
                    </a:cubicBezTo>
                    <a:cubicBezTo>
                      <a:pt x="21" y="3"/>
                      <a:pt x="24" y="3"/>
                      <a:pt x="27" y="4"/>
                    </a:cubicBezTo>
                    <a:cubicBezTo>
                      <a:pt x="32" y="7"/>
                      <a:pt x="36" y="8"/>
                      <a:pt x="42" y="8"/>
                    </a:cubicBezTo>
                    <a:cubicBezTo>
                      <a:pt x="43" y="8"/>
                      <a:pt x="44" y="8"/>
                      <a:pt x="45" y="8"/>
                    </a:cubicBezTo>
                    <a:cubicBezTo>
                      <a:pt x="45" y="8"/>
                      <a:pt x="45" y="8"/>
                      <a:pt x="45" y="8"/>
                    </a:cubicBezTo>
                    <a:cubicBezTo>
                      <a:pt x="46" y="8"/>
                      <a:pt x="46" y="8"/>
                      <a:pt x="46" y="8"/>
                    </a:cubicBezTo>
                    <a:cubicBezTo>
                      <a:pt x="41" y="7"/>
                      <a:pt x="36" y="7"/>
                      <a:pt x="35" y="6"/>
                    </a:cubicBezTo>
                    <a:cubicBezTo>
                      <a:pt x="33" y="6"/>
                      <a:pt x="29" y="3"/>
                      <a:pt x="23" y="2"/>
                    </a:cubicBezTo>
                    <a:cubicBezTo>
                      <a:pt x="21" y="2"/>
                      <a:pt x="20" y="2"/>
                      <a:pt x="18" y="2"/>
                    </a:cubicBezTo>
                    <a:cubicBezTo>
                      <a:pt x="13" y="2"/>
                      <a:pt x="8" y="3"/>
                      <a:pt x="7" y="4"/>
                    </a:cubicBezTo>
                    <a:cubicBezTo>
                      <a:pt x="6" y="5"/>
                      <a:pt x="2" y="8"/>
                      <a:pt x="1" y="8"/>
                    </a:cubicBezTo>
                    <a:cubicBezTo>
                      <a:pt x="1" y="8"/>
                      <a:pt x="1" y="8"/>
                      <a:pt x="1" y="8"/>
                    </a:cubicBezTo>
                    <a:cubicBezTo>
                      <a:pt x="0" y="7"/>
                      <a:pt x="1" y="6"/>
                      <a:pt x="9" y="2"/>
                    </a:cubicBezTo>
                    <a:cubicBezTo>
                      <a:pt x="11" y="1"/>
                      <a:pt x="13" y="0"/>
                      <a:pt x="16" y="0"/>
                    </a:cubicBezTo>
                    <a:cubicBezTo>
                      <a:pt x="23" y="0"/>
                      <a:pt x="30" y="3"/>
                      <a:pt x="34" y="5"/>
                    </a:cubicBezTo>
                    <a:cubicBezTo>
                      <a:pt x="37" y="6"/>
                      <a:pt x="40" y="6"/>
                      <a:pt x="43" y="6"/>
                    </a:cubicBezTo>
                    <a:cubicBezTo>
                      <a:pt x="45" y="6"/>
                      <a:pt x="46" y="6"/>
                      <a:pt x="48" y="6"/>
                    </a:cubicBezTo>
                    <a:cubicBezTo>
                      <a:pt x="49" y="6"/>
                      <a:pt x="49" y="5"/>
                      <a:pt x="49" y="5"/>
                    </a:cubicBezTo>
                    <a:cubicBezTo>
                      <a:pt x="48" y="5"/>
                      <a:pt x="46" y="5"/>
                      <a:pt x="44" y="5"/>
                    </a:cubicBezTo>
                    <a:cubicBezTo>
                      <a:pt x="40" y="5"/>
                      <a:pt x="35" y="5"/>
                      <a:pt x="32" y="3"/>
                    </a:cubicBezTo>
                    <a:cubicBezTo>
                      <a:pt x="27" y="1"/>
                      <a:pt x="22" y="0"/>
                      <a:pt x="1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7" name="Freeform 858"/>
              <p:cNvSpPr>
                <a:spLocks noEditPoints="1"/>
              </p:cNvSpPr>
              <p:nvPr/>
            </p:nvSpPr>
            <p:spPr bwMode="auto">
              <a:xfrm>
                <a:off x="2896" y="1529"/>
                <a:ext cx="158" cy="21"/>
              </a:xfrm>
              <a:custGeom>
                <a:avLst/>
                <a:gdLst>
                  <a:gd name="T0" fmla="*/ 71 w 74"/>
                  <a:gd name="T1" fmla="*/ 9 h 10"/>
                  <a:gd name="T2" fmla="*/ 67 w 74"/>
                  <a:gd name="T3" fmla="*/ 10 h 10"/>
                  <a:gd name="T4" fmla="*/ 65 w 74"/>
                  <a:gd name="T5" fmla="*/ 10 h 10"/>
                  <a:gd name="T6" fmla="*/ 65 w 74"/>
                  <a:gd name="T7" fmla="*/ 10 h 10"/>
                  <a:gd name="T8" fmla="*/ 64 w 74"/>
                  <a:gd name="T9" fmla="*/ 10 h 10"/>
                  <a:gd name="T10" fmla="*/ 65 w 74"/>
                  <a:gd name="T11" fmla="*/ 10 h 10"/>
                  <a:gd name="T12" fmla="*/ 67 w 74"/>
                  <a:gd name="T13" fmla="*/ 10 h 10"/>
                  <a:gd name="T14" fmla="*/ 71 w 74"/>
                  <a:gd name="T15" fmla="*/ 10 h 10"/>
                  <a:gd name="T16" fmla="*/ 71 w 74"/>
                  <a:gd name="T17" fmla="*/ 9 h 10"/>
                  <a:gd name="T18" fmla="*/ 54 w 74"/>
                  <a:gd name="T19" fmla="*/ 9 h 10"/>
                  <a:gd name="T20" fmla="*/ 53 w 74"/>
                  <a:gd name="T21" fmla="*/ 9 h 10"/>
                  <a:gd name="T22" fmla="*/ 54 w 74"/>
                  <a:gd name="T23" fmla="*/ 9 h 10"/>
                  <a:gd name="T24" fmla="*/ 19 w 74"/>
                  <a:gd name="T25" fmla="*/ 3 h 10"/>
                  <a:gd name="T26" fmla="*/ 7 w 74"/>
                  <a:gd name="T27" fmla="*/ 6 h 10"/>
                  <a:gd name="T28" fmla="*/ 5 w 74"/>
                  <a:gd name="T29" fmla="*/ 9 h 10"/>
                  <a:gd name="T30" fmla="*/ 5 w 74"/>
                  <a:gd name="T31" fmla="*/ 9 h 10"/>
                  <a:gd name="T32" fmla="*/ 8 w 74"/>
                  <a:gd name="T33" fmla="*/ 6 h 10"/>
                  <a:gd name="T34" fmla="*/ 19 w 74"/>
                  <a:gd name="T35" fmla="*/ 3 h 10"/>
                  <a:gd name="T36" fmla="*/ 29 w 74"/>
                  <a:gd name="T37" fmla="*/ 5 h 10"/>
                  <a:gd name="T38" fmla="*/ 44 w 74"/>
                  <a:gd name="T39" fmla="*/ 9 h 10"/>
                  <a:gd name="T40" fmla="*/ 47 w 74"/>
                  <a:gd name="T41" fmla="*/ 9 h 10"/>
                  <a:gd name="T42" fmla="*/ 47 w 74"/>
                  <a:gd name="T43" fmla="*/ 8 h 10"/>
                  <a:gd name="T44" fmla="*/ 47 w 74"/>
                  <a:gd name="T45" fmla="*/ 8 h 10"/>
                  <a:gd name="T46" fmla="*/ 44 w 74"/>
                  <a:gd name="T47" fmla="*/ 8 h 10"/>
                  <a:gd name="T48" fmla="*/ 29 w 74"/>
                  <a:gd name="T49" fmla="*/ 4 h 10"/>
                  <a:gd name="T50" fmla="*/ 19 w 74"/>
                  <a:gd name="T51" fmla="*/ 3 h 10"/>
                  <a:gd name="T52" fmla="*/ 71 w 74"/>
                  <a:gd name="T53" fmla="*/ 2 h 10"/>
                  <a:gd name="T54" fmla="*/ 62 w 74"/>
                  <a:gd name="T55" fmla="*/ 3 h 10"/>
                  <a:gd name="T56" fmla="*/ 60 w 74"/>
                  <a:gd name="T57" fmla="*/ 4 h 10"/>
                  <a:gd name="T58" fmla="*/ 60 w 74"/>
                  <a:gd name="T59" fmla="*/ 4 h 10"/>
                  <a:gd name="T60" fmla="*/ 62 w 74"/>
                  <a:gd name="T61" fmla="*/ 4 h 10"/>
                  <a:gd name="T62" fmla="*/ 71 w 74"/>
                  <a:gd name="T63" fmla="*/ 3 h 10"/>
                  <a:gd name="T64" fmla="*/ 74 w 74"/>
                  <a:gd name="T65" fmla="*/ 3 h 10"/>
                  <a:gd name="T66" fmla="*/ 74 w 74"/>
                  <a:gd name="T67" fmla="*/ 3 h 10"/>
                  <a:gd name="T68" fmla="*/ 71 w 74"/>
                  <a:gd name="T69" fmla="*/ 2 h 10"/>
                  <a:gd name="T70" fmla="*/ 19 w 74"/>
                  <a:gd name="T71" fmla="*/ 0 h 10"/>
                  <a:gd name="T72" fmla="*/ 10 w 74"/>
                  <a:gd name="T73" fmla="*/ 1 h 10"/>
                  <a:gd name="T74" fmla="*/ 2 w 74"/>
                  <a:gd name="T75" fmla="*/ 10 h 10"/>
                  <a:gd name="T76" fmla="*/ 2 w 74"/>
                  <a:gd name="T77" fmla="*/ 10 h 10"/>
                  <a:gd name="T78" fmla="*/ 3 w 74"/>
                  <a:gd name="T79" fmla="*/ 10 h 10"/>
                  <a:gd name="T80" fmla="*/ 3 w 74"/>
                  <a:gd name="T81" fmla="*/ 10 h 10"/>
                  <a:gd name="T82" fmla="*/ 3 w 74"/>
                  <a:gd name="T83" fmla="*/ 10 h 10"/>
                  <a:gd name="T84" fmla="*/ 2 w 74"/>
                  <a:gd name="T85" fmla="*/ 10 h 10"/>
                  <a:gd name="T86" fmla="*/ 2 w 74"/>
                  <a:gd name="T87" fmla="*/ 9 h 10"/>
                  <a:gd name="T88" fmla="*/ 10 w 74"/>
                  <a:gd name="T89" fmla="*/ 1 h 10"/>
                  <a:gd name="T90" fmla="*/ 19 w 74"/>
                  <a:gd name="T91" fmla="*/ 0 h 10"/>
                  <a:gd name="T92" fmla="*/ 34 w 74"/>
                  <a:gd name="T93" fmla="*/ 3 h 10"/>
                  <a:gd name="T94" fmla="*/ 46 w 74"/>
                  <a:gd name="T95" fmla="*/ 5 h 10"/>
                  <a:gd name="T96" fmla="*/ 51 w 74"/>
                  <a:gd name="T97" fmla="*/ 5 h 10"/>
                  <a:gd name="T98" fmla="*/ 52 w 74"/>
                  <a:gd name="T99" fmla="*/ 5 h 10"/>
                  <a:gd name="T100" fmla="*/ 46 w 74"/>
                  <a:gd name="T101" fmla="*/ 5 h 10"/>
                  <a:gd name="T102" fmla="*/ 34 w 74"/>
                  <a:gd name="T103" fmla="*/ 3 h 10"/>
                  <a:gd name="T104" fmla="*/ 19 w 74"/>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10">
                    <a:moveTo>
                      <a:pt x="71" y="9"/>
                    </a:moveTo>
                    <a:cubicBezTo>
                      <a:pt x="70" y="10"/>
                      <a:pt x="69" y="10"/>
                      <a:pt x="67" y="10"/>
                    </a:cubicBezTo>
                    <a:cubicBezTo>
                      <a:pt x="67" y="10"/>
                      <a:pt x="66" y="10"/>
                      <a:pt x="65" y="10"/>
                    </a:cubicBezTo>
                    <a:cubicBezTo>
                      <a:pt x="65" y="10"/>
                      <a:pt x="65" y="10"/>
                      <a:pt x="65" y="10"/>
                    </a:cubicBezTo>
                    <a:cubicBezTo>
                      <a:pt x="64" y="10"/>
                      <a:pt x="64" y="10"/>
                      <a:pt x="64" y="10"/>
                    </a:cubicBezTo>
                    <a:cubicBezTo>
                      <a:pt x="65" y="10"/>
                      <a:pt x="65" y="10"/>
                      <a:pt x="65" y="10"/>
                    </a:cubicBezTo>
                    <a:cubicBezTo>
                      <a:pt x="66" y="10"/>
                      <a:pt x="67" y="10"/>
                      <a:pt x="67" y="10"/>
                    </a:cubicBezTo>
                    <a:cubicBezTo>
                      <a:pt x="69" y="10"/>
                      <a:pt x="70" y="10"/>
                      <a:pt x="71" y="10"/>
                    </a:cubicBezTo>
                    <a:lnTo>
                      <a:pt x="71" y="9"/>
                    </a:lnTo>
                    <a:close/>
                    <a:moveTo>
                      <a:pt x="54" y="9"/>
                    </a:moveTo>
                    <a:cubicBezTo>
                      <a:pt x="53" y="9"/>
                      <a:pt x="53" y="9"/>
                      <a:pt x="53" y="9"/>
                    </a:cubicBezTo>
                    <a:cubicBezTo>
                      <a:pt x="54" y="9"/>
                      <a:pt x="54" y="9"/>
                      <a:pt x="54" y="9"/>
                    </a:cubicBezTo>
                    <a:close/>
                    <a:moveTo>
                      <a:pt x="19" y="3"/>
                    </a:moveTo>
                    <a:cubicBezTo>
                      <a:pt x="14" y="3"/>
                      <a:pt x="9" y="4"/>
                      <a:pt x="7" y="6"/>
                    </a:cubicBezTo>
                    <a:cubicBezTo>
                      <a:pt x="6" y="7"/>
                      <a:pt x="5" y="8"/>
                      <a:pt x="5" y="9"/>
                    </a:cubicBezTo>
                    <a:cubicBezTo>
                      <a:pt x="5" y="9"/>
                      <a:pt x="5" y="9"/>
                      <a:pt x="5" y="9"/>
                    </a:cubicBezTo>
                    <a:cubicBezTo>
                      <a:pt x="6" y="8"/>
                      <a:pt x="7" y="7"/>
                      <a:pt x="8" y="6"/>
                    </a:cubicBezTo>
                    <a:cubicBezTo>
                      <a:pt x="9" y="4"/>
                      <a:pt x="14" y="3"/>
                      <a:pt x="19" y="3"/>
                    </a:cubicBezTo>
                    <a:cubicBezTo>
                      <a:pt x="23" y="3"/>
                      <a:pt x="26" y="3"/>
                      <a:pt x="29" y="5"/>
                    </a:cubicBezTo>
                    <a:cubicBezTo>
                      <a:pt x="34" y="7"/>
                      <a:pt x="38" y="9"/>
                      <a:pt x="44" y="9"/>
                    </a:cubicBezTo>
                    <a:cubicBezTo>
                      <a:pt x="45" y="9"/>
                      <a:pt x="46" y="9"/>
                      <a:pt x="47" y="9"/>
                    </a:cubicBezTo>
                    <a:cubicBezTo>
                      <a:pt x="47" y="8"/>
                      <a:pt x="47" y="8"/>
                      <a:pt x="47" y="8"/>
                    </a:cubicBezTo>
                    <a:cubicBezTo>
                      <a:pt x="47" y="8"/>
                      <a:pt x="47" y="8"/>
                      <a:pt x="47" y="8"/>
                    </a:cubicBezTo>
                    <a:cubicBezTo>
                      <a:pt x="46" y="8"/>
                      <a:pt x="45" y="8"/>
                      <a:pt x="44" y="8"/>
                    </a:cubicBezTo>
                    <a:cubicBezTo>
                      <a:pt x="38" y="8"/>
                      <a:pt x="34" y="7"/>
                      <a:pt x="29" y="4"/>
                    </a:cubicBezTo>
                    <a:cubicBezTo>
                      <a:pt x="26" y="3"/>
                      <a:pt x="23" y="3"/>
                      <a:pt x="19" y="3"/>
                    </a:cubicBezTo>
                    <a:close/>
                    <a:moveTo>
                      <a:pt x="71" y="2"/>
                    </a:moveTo>
                    <a:cubicBezTo>
                      <a:pt x="68" y="2"/>
                      <a:pt x="64" y="3"/>
                      <a:pt x="62" y="3"/>
                    </a:cubicBezTo>
                    <a:cubicBezTo>
                      <a:pt x="61" y="3"/>
                      <a:pt x="61" y="4"/>
                      <a:pt x="60" y="4"/>
                    </a:cubicBezTo>
                    <a:cubicBezTo>
                      <a:pt x="60" y="4"/>
                      <a:pt x="60" y="4"/>
                      <a:pt x="60" y="4"/>
                    </a:cubicBezTo>
                    <a:cubicBezTo>
                      <a:pt x="61" y="4"/>
                      <a:pt x="61" y="4"/>
                      <a:pt x="62" y="4"/>
                    </a:cubicBezTo>
                    <a:cubicBezTo>
                      <a:pt x="64" y="3"/>
                      <a:pt x="68" y="3"/>
                      <a:pt x="71" y="3"/>
                    </a:cubicBezTo>
                    <a:cubicBezTo>
                      <a:pt x="72" y="3"/>
                      <a:pt x="73" y="3"/>
                      <a:pt x="74" y="3"/>
                    </a:cubicBezTo>
                    <a:cubicBezTo>
                      <a:pt x="74" y="3"/>
                      <a:pt x="74" y="3"/>
                      <a:pt x="74" y="3"/>
                    </a:cubicBezTo>
                    <a:cubicBezTo>
                      <a:pt x="73" y="2"/>
                      <a:pt x="72" y="2"/>
                      <a:pt x="71" y="2"/>
                    </a:cubicBezTo>
                    <a:close/>
                    <a:moveTo>
                      <a:pt x="19" y="0"/>
                    </a:moveTo>
                    <a:cubicBezTo>
                      <a:pt x="16" y="0"/>
                      <a:pt x="13" y="0"/>
                      <a:pt x="10" y="1"/>
                    </a:cubicBezTo>
                    <a:cubicBezTo>
                      <a:pt x="2" y="4"/>
                      <a:pt x="0" y="10"/>
                      <a:pt x="2" y="10"/>
                    </a:cubicBezTo>
                    <a:cubicBezTo>
                      <a:pt x="2" y="10"/>
                      <a:pt x="2" y="10"/>
                      <a:pt x="2" y="10"/>
                    </a:cubicBezTo>
                    <a:cubicBezTo>
                      <a:pt x="3" y="10"/>
                      <a:pt x="3" y="10"/>
                      <a:pt x="3" y="10"/>
                    </a:cubicBezTo>
                    <a:cubicBezTo>
                      <a:pt x="3" y="10"/>
                      <a:pt x="3" y="10"/>
                      <a:pt x="3" y="10"/>
                    </a:cubicBezTo>
                    <a:cubicBezTo>
                      <a:pt x="3" y="10"/>
                      <a:pt x="3" y="10"/>
                      <a:pt x="3" y="10"/>
                    </a:cubicBezTo>
                    <a:cubicBezTo>
                      <a:pt x="2" y="10"/>
                      <a:pt x="2" y="10"/>
                      <a:pt x="2" y="10"/>
                    </a:cubicBezTo>
                    <a:cubicBezTo>
                      <a:pt x="2" y="10"/>
                      <a:pt x="2" y="9"/>
                      <a:pt x="2" y="9"/>
                    </a:cubicBezTo>
                    <a:cubicBezTo>
                      <a:pt x="2" y="7"/>
                      <a:pt x="4" y="3"/>
                      <a:pt x="10" y="1"/>
                    </a:cubicBezTo>
                    <a:cubicBezTo>
                      <a:pt x="13" y="0"/>
                      <a:pt x="16" y="0"/>
                      <a:pt x="19" y="0"/>
                    </a:cubicBezTo>
                    <a:cubicBezTo>
                      <a:pt x="24" y="0"/>
                      <a:pt x="29" y="1"/>
                      <a:pt x="34" y="3"/>
                    </a:cubicBezTo>
                    <a:cubicBezTo>
                      <a:pt x="37" y="5"/>
                      <a:pt x="42" y="5"/>
                      <a:pt x="46" y="5"/>
                    </a:cubicBezTo>
                    <a:cubicBezTo>
                      <a:pt x="48" y="5"/>
                      <a:pt x="50" y="5"/>
                      <a:pt x="51" y="5"/>
                    </a:cubicBezTo>
                    <a:cubicBezTo>
                      <a:pt x="52" y="5"/>
                      <a:pt x="52" y="5"/>
                      <a:pt x="52" y="5"/>
                    </a:cubicBezTo>
                    <a:cubicBezTo>
                      <a:pt x="50" y="5"/>
                      <a:pt x="48" y="5"/>
                      <a:pt x="46" y="5"/>
                    </a:cubicBezTo>
                    <a:cubicBezTo>
                      <a:pt x="42" y="5"/>
                      <a:pt x="37" y="5"/>
                      <a:pt x="34" y="3"/>
                    </a:cubicBezTo>
                    <a:cubicBezTo>
                      <a:pt x="29" y="1"/>
                      <a:pt x="24" y="0"/>
                      <a:pt x="1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8" name="Freeform 859"/>
              <p:cNvSpPr>
                <a:spLocks/>
              </p:cNvSpPr>
              <p:nvPr/>
            </p:nvSpPr>
            <p:spPr bwMode="auto">
              <a:xfrm>
                <a:off x="3084" y="1525"/>
                <a:ext cx="161" cy="28"/>
              </a:xfrm>
              <a:custGeom>
                <a:avLst/>
                <a:gdLst>
                  <a:gd name="T0" fmla="*/ 0 w 76"/>
                  <a:gd name="T1" fmla="*/ 6 h 13"/>
                  <a:gd name="T2" fmla="*/ 9 w 76"/>
                  <a:gd name="T3" fmla="*/ 12 h 13"/>
                  <a:gd name="T4" fmla="*/ 19 w 76"/>
                  <a:gd name="T5" fmla="*/ 11 h 13"/>
                  <a:gd name="T6" fmla="*/ 29 w 76"/>
                  <a:gd name="T7" fmla="*/ 10 h 13"/>
                  <a:gd name="T8" fmla="*/ 48 w 76"/>
                  <a:gd name="T9" fmla="*/ 7 h 13"/>
                  <a:gd name="T10" fmla="*/ 69 w 76"/>
                  <a:gd name="T11" fmla="*/ 8 h 13"/>
                  <a:gd name="T12" fmla="*/ 74 w 76"/>
                  <a:gd name="T13" fmla="*/ 12 h 13"/>
                  <a:gd name="T14" fmla="*/ 66 w 76"/>
                  <a:gd name="T15" fmla="*/ 3 h 13"/>
                  <a:gd name="T16" fmla="*/ 43 w 76"/>
                  <a:gd name="T17" fmla="*/ 5 h 13"/>
                  <a:gd name="T18" fmla="*/ 14 w 76"/>
                  <a:gd name="T19" fmla="*/ 5 h 13"/>
                  <a:gd name="T20" fmla="*/ 0 w 76"/>
                  <a:gd name="T2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3">
                    <a:moveTo>
                      <a:pt x="0" y="6"/>
                    </a:moveTo>
                    <a:cubicBezTo>
                      <a:pt x="0" y="6"/>
                      <a:pt x="0" y="12"/>
                      <a:pt x="9" y="12"/>
                    </a:cubicBezTo>
                    <a:cubicBezTo>
                      <a:pt x="13" y="13"/>
                      <a:pt x="17" y="12"/>
                      <a:pt x="19" y="11"/>
                    </a:cubicBezTo>
                    <a:cubicBezTo>
                      <a:pt x="22" y="11"/>
                      <a:pt x="25" y="10"/>
                      <a:pt x="29" y="10"/>
                    </a:cubicBezTo>
                    <a:cubicBezTo>
                      <a:pt x="37" y="11"/>
                      <a:pt x="41" y="10"/>
                      <a:pt x="48" y="7"/>
                    </a:cubicBezTo>
                    <a:cubicBezTo>
                      <a:pt x="54" y="4"/>
                      <a:pt x="66" y="5"/>
                      <a:pt x="69" y="8"/>
                    </a:cubicBezTo>
                    <a:cubicBezTo>
                      <a:pt x="71" y="11"/>
                      <a:pt x="72" y="12"/>
                      <a:pt x="74" y="12"/>
                    </a:cubicBezTo>
                    <a:cubicBezTo>
                      <a:pt x="76" y="12"/>
                      <a:pt x="74" y="6"/>
                      <a:pt x="66" y="3"/>
                    </a:cubicBezTo>
                    <a:cubicBezTo>
                      <a:pt x="58" y="0"/>
                      <a:pt x="51" y="2"/>
                      <a:pt x="43" y="5"/>
                    </a:cubicBezTo>
                    <a:cubicBezTo>
                      <a:pt x="34" y="9"/>
                      <a:pt x="19" y="6"/>
                      <a:pt x="14" y="5"/>
                    </a:cubicBezTo>
                    <a:cubicBezTo>
                      <a:pt x="10" y="4"/>
                      <a:pt x="0" y="3"/>
                      <a:pt x="0"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9" name="Freeform 860"/>
              <p:cNvSpPr>
                <a:spLocks noEditPoints="1"/>
              </p:cNvSpPr>
              <p:nvPr/>
            </p:nvSpPr>
            <p:spPr bwMode="auto">
              <a:xfrm>
                <a:off x="3084" y="1527"/>
                <a:ext cx="159" cy="26"/>
              </a:xfrm>
              <a:custGeom>
                <a:avLst/>
                <a:gdLst>
                  <a:gd name="T0" fmla="*/ 11 w 75"/>
                  <a:gd name="T1" fmla="*/ 12 h 12"/>
                  <a:gd name="T2" fmla="*/ 11 w 75"/>
                  <a:gd name="T3" fmla="*/ 12 h 12"/>
                  <a:gd name="T4" fmla="*/ 9 w 75"/>
                  <a:gd name="T5" fmla="*/ 12 h 12"/>
                  <a:gd name="T6" fmla="*/ 0 w 75"/>
                  <a:gd name="T7" fmla="*/ 6 h 12"/>
                  <a:gd name="T8" fmla="*/ 0 w 75"/>
                  <a:gd name="T9" fmla="*/ 6 h 12"/>
                  <a:gd name="T10" fmla="*/ 0 w 75"/>
                  <a:gd name="T11" fmla="*/ 5 h 12"/>
                  <a:gd name="T12" fmla="*/ 0 w 75"/>
                  <a:gd name="T13" fmla="*/ 5 h 12"/>
                  <a:gd name="T14" fmla="*/ 0 w 75"/>
                  <a:gd name="T15" fmla="*/ 5 h 12"/>
                  <a:gd name="T16" fmla="*/ 0 w 75"/>
                  <a:gd name="T17" fmla="*/ 5 h 12"/>
                  <a:gd name="T18" fmla="*/ 6 w 75"/>
                  <a:gd name="T19" fmla="*/ 3 h 12"/>
                  <a:gd name="T20" fmla="*/ 14 w 75"/>
                  <a:gd name="T21" fmla="*/ 4 h 12"/>
                  <a:gd name="T22" fmla="*/ 30 w 75"/>
                  <a:gd name="T23" fmla="*/ 6 h 12"/>
                  <a:gd name="T24" fmla="*/ 42 w 75"/>
                  <a:gd name="T25" fmla="*/ 4 h 12"/>
                  <a:gd name="T26" fmla="*/ 57 w 75"/>
                  <a:gd name="T27" fmla="*/ 0 h 12"/>
                  <a:gd name="T28" fmla="*/ 66 w 75"/>
                  <a:gd name="T29" fmla="*/ 2 h 12"/>
                  <a:gd name="T30" fmla="*/ 75 w 75"/>
                  <a:gd name="T31" fmla="*/ 10 h 12"/>
                  <a:gd name="T32" fmla="*/ 74 w 75"/>
                  <a:gd name="T33" fmla="*/ 11 h 12"/>
                  <a:gd name="T34" fmla="*/ 74 w 75"/>
                  <a:gd name="T35" fmla="*/ 11 h 12"/>
                  <a:gd name="T36" fmla="*/ 68 w 75"/>
                  <a:gd name="T37" fmla="*/ 7 h 12"/>
                  <a:gd name="T38" fmla="*/ 57 w 75"/>
                  <a:gd name="T39" fmla="*/ 4 h 12"/>
                  <a:gd name="T40" fmla="*/ 48 w 75"/>
                  <a:gd name="T41" fmla="*/ 6 h 12"/>
                  <a:gd name="T42" fmla="*/ 32 w 75"/>
                  <a:gd name="T43" fmla="*/ 10 h 12"/>
                  <a:gd name="T44" fmla="*/ 29 w 75"/>
                  <a:gd name="T45" fmla="*/ 10 h 12"/>
                  <a:gd name="T46" fmla="*/ 27 w 75"/>
                  <a:gd name="T47" fmla="*/ 10 h 12"/>
                  <a:gd name="T48" fmla="*/ 11 w 75"/>
                  <a:gd name="T49" fmla="*/ 12 h 12"/>
                  <a:gd name="T50" fmla="*/ 11 w 75"/>
                  <a:gd name="T51" fmla="*/ 11 h 12"/>
                  <a:gd name="T52" fmla="*/ 27 w 75"/>
                  <a:gd name="T53" fmla="*/ 9 h 12"/>
                  <a:gd name="T54" fmla="*/ 29 w 75"/>
                  <a:gd name="T55" fmla="*/ 9 h 12"/>
                  <a:gd name="T56" fmla="*/ 32 w 75"/>
                  <a:gd name="T57" fmla="*/ 9 h 12"/>
                  <a:gd name="T58" fmla="*/ 47 w 75"/>
                  <a:gd name="T59" fmla="*/ 5 h 12"/>
                  <a:gd name="T60" fmla="*/ 57 w 75"/>
                  <a:gd name="T61" fmla="*/ 4 h 12"/>
                  <a:gd name="T62" fmla="*/ 69 w 75"/>
                  <a:gd name="T63" fmla="*/ 7 h 12"/>
                  <a:gd name="T64" fmla="*/ 74 w 75"/>
                  <a:gd name="T65" fmla="*/ 11 h 12"/>
                  <a:gd name="T66" fmla="*/ 74 w 75"/>
                  <a:gd name="T67" fmla="*/ 11 h 12"/>
                  <a:gd name="T68" fmla="*/ 74 w 75"/>
                  <a:gd name="T69" fmla="*/ 10 h 12"/>
                  <a:gd name="T70" fmla="*/ 66 w 75"/>
                  <a:gd name="T71" fmla="*/ 2 h 12"/>
                  <a:gd name="T72" fmla="*/ 57 w 75"/>
                  <a:gd name="T73" fmla="*/ 1 h 12"/>
                  <a:gd name="T74" fmla="*/ 43 w 75"/>
                  <a:gd name="T75" fmla="*/ 4 h 12"/>
                  <a:gd name="T76" fmla="*/ 30 w 75"/>
                  <a:gd name="T77" fmla="*/ 6 h 12"/>
                  <a:gd name="T78" fmla="*/ 14 w 75"/>
                  <a:gd name="T79" fmla="*/ 5 h 12"/>
                  <a:gd name="T80" fmla="*/ 6 w 75"/>
                  <a:gd name="T81" fmla="*/ 4 h 12"/>
                  <a:gd name="T82" fmla="*/ 2 w 75"/>
                  <a:gd name="T83" fmla="*/ 4 h 12"/>
                  <a:gd name="T84" fmla="*/ 1 w 75"/>
                  <a:gd name="T85" fmla="*/ 5 h 12"/>
                  <a:gd name="T86" fmla="*/ 1 w 75"/>
                  <a:gd name="T87" fmla="*/ 5 h 12"/>
                  <a:gd name="T88" fmla="*/ 1 w 75"/>
                  <a:gd name="T89" fmla="*/ 5 h 12"/>
                  <a:gd name="T90" fmla="*/ 9 w 75"/>
                  <a:gd name="T91" fmla="*/ 11 h 12"/>
                  <a:gd name="T92" fmla="*/ 11 w 75"/>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12">
                    <a:moveTo>
                      <a:pt x="11" y="12"/>
                    </a:moveTo>
                    <a:cubicBezTo>
                      <a:pt x="11" y="12"/>
                      <a:pt x="11" y="12"/>
                      <a:pt x="11" y="12"/>
                    </a:cubicBezTo>
                    <a:cubicBezTo>
                      <a:pt x="10" y="12"/>
                      <a:pt x="10" y="12"/>
                      <a:pt x="9" y="12"/>
                    </a:cubicBezTo>
                    <a:cubicBezTo>
                      <a:pt x="1" y="11"/>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3"/>
                      <a:pt x="3" y="3"/>
                      <a:pt x="6" y="3"/>
                    </a:cubicBezTo>
                    <a:cubicBezTo>
                      <a:pt x="9" y="3"/>
                      <a:pt x="12" y="3"/>
                      <a:pt x="14" y="4"/>
                    </a:cubicBezTo>
                    <a:cubicBezTo>
                      <a:pt x="17" y="5"/>
                      <a:pt x="24" y="6"/>
                      <a:pt x="30" y="6"/>
                    </a:cubicBezTo>
                    <a:cubicBezTo>
                      <a:pt x="35" y="6"/>
                      <a:pt x="39" y="5"/>
                      <a:pt x="42" y="4"/>
                    </a:cubicBezTo>
                    <a:cubicBezTo>
                      <a:pt x="48" y="2"/>
                      <a:pt x="52" y="0"/>
                      <a:pt x="57" y="0"/>
                    </a:cubicBezTo>
                    <a:cubicBezTo>
                      <a:pt x="60" y="0"/>
                      <a:pt x="63" y="1"/>
                      <a:pt x="66" y="2"/>
                    </a:cubicBezTo>
                    <a:cubicBezTo>
                      <a:pt x="72" y="4"/>
                      <a:pt x="75" y="8"/>
                      <a:pt x="75" y="10"/>
                    </a:cubicBezTo>
                    <a:cubicBezTo>
                      <a:pt x="75" y="11"/>
                      <a:pt x="75" y="11"/>
                      <a:pt x="74" y="11"/>
                    </a:cubicBezTo>
                    <a:cubicBezTo>
                      <a:pt x="74" y="11"/>
                      <a:pt x="74" y="11"/>
                      <a:pt x="74" y="11"/>
                    </a:cubicBezTo>
                    <a:cubicBezTo>
                      <a:pt x="71" y="11"/>
                      <a:pt x="71" y="10"/>
                      <a:pt x="68" y="7"/>
                    </a:cubicBezTo>
                    <a:cubicBezTo>
                      <a:pt x="67" y="5"/>
                      <a:pt x="62" y="4"/>
                      <a:pt x="57" y="4"/>
                    </a:cubicBezTo>
                    <a:cubicBezTo>
                      <a:pt x="54" y="4"/>
                      <a:pt x="50" y="5"/>
                      <a:pt x="48" y="6"/>
                    </a:cubicBezTo>
                    <a:cubicBezTo>
                      <a:pt x="42" y="9"/>
                      <a:pt x="38" y="10"/>
                      <a:pt x="32" y="10"/>
                    </a:cubicBezTo>
                    <a:cubicBezTo>
                      <a:pt x="31" y="10"/>
                      <a:pt x="30" y="10"/>
                      <a:pt x="29" y="10"/>
                    </a:cubicBezTo>
                    <a:cubicBezTo>
                      <a:pt x="28" y="10"/>
                      <a:pt x="28" y="10"/>
                      <a:pt x="27" y="10"/>
                    </a:cubicBezTo>
                    <a:cubicBezTo>
                      <a:pt x="21" y="10"/>
                      <a:pt x="18" y="12"/>
                      <a:pt x="11" y="12"/>
                    </a:cubicBezTo>
                    <a:close/>
                    <a:moveTo>
                      <a:pt x="11" y="11"/>
                    </a:moveTo>
                    <a:cubicBezTo>
                      <a:pt x="18" y="11"/>
                      <a:pt x="21" y="9"/>
                      <a:pt x="27" y="9"/>
                    </a:cubicBezTo>
                    <a:cubicBezTo>
                      <a:pt x="28" y="9"/>
                      <a:pt x="29" y="9"/>
                      <a:pt x="29" y="9"/>
                    </a:cubicBezTo>
                    <a:cubicBezTo>
                      <a:pt x="30" y="9"/>
                      <a:pt x="31" y="9"/>
                      <a:pt x="32" y="9"/>
                    </a:cubicBezTo>
                    <a:cubicBezTo>
                      <a:pt x="38" y="9"/>
                      <a:pt x="42" y="8"/>
                      <a:pt x="47" y="5"/>
                    </a:cubicBezTo>
                    <a:cubicBezTo>
                      <a:pt x="50" y="4"/>
                      <a:pt x="53" y="4"/>
                      <a:pt x="57" y="4"/>
                    </a:cubicBezTo>
                    <a:cubicBezTo>
                      <a:pt x="62" y="4"/>
                      <a:pt x="67" y="5"/>
                      <a:pt x="69" y="7"/>
                    </a:cubicBezTo>
                    <a:cubicBezTo>
                      <a:pt x="71" y="10"/>
                      <a:pt x="72" y="11"/>
                      <a:pt x="74" y="11"/>
                    </a:cubicBezTo>
                    <a:cubicBezTo>
                      <a:pt x="74" y="11"/>
                      <a:pt x="74" y="11"/>
                      <a:pt x="74" y="11"/>
                    </a:cubicBezTo>
                    <a:cubicBezTo>
                      <a:pt x="74" y="11"/>
                      <a:pt x="74" y="10"/>
                      <a:pt x="74" y="10"/>
                    </a:cubicBezTo>
                    <a:cubicBezTo>
                      <a:pt x="75" y="8"/>
                      <a:pt x="72" y="4"/>
                      <a:pt x="66" y="2"/>
                    </a:cubicBezTo>
                    <a:cubicBezTo>
                      <a:pt x="63" y="1"/>
                      <a:pt x="60" y="1"/>
                      <a:pt x="57" y="1"/>
                    </a:cubicBezTo>
                    <a:cubicBezTo>
                      <a:pt x="53" y="1"/>
                      <a:pt x="48" y="2"/>
                      <a:pt x="43" y="4"/>
                    </a:cubicBezTo>
                    <a:cubicBezTo>
                      <a:pt x="39" y="6"/>
                      <a:pt x="35" y="6"/>
                      <a:pt x="30" y="6"/>
                    </a:cubicBezTo>
                    <a:cubicBezTo>
                      <a:pt x="24" y="6"/>
                      <a:pt x="17" y="5"/>
                      <a:pt x="14" y="5"/>
                    </a:cubicBezTo>
                    <a:cubicBezTo>
                      <a:pt x="12" y="4"/>
                      <a:pt x="9" y="4"/>
                      <a:pt x="6" y="4"/>
                    </a:cubicBezTo>
                    <a:cubicBezTo>
                      <a:pt x="4" y="4"/>
                      <a:pt x="3" y="4"/>
                      <a:pt x="2" y="4"/>
                    </a:cubicBezTo>
                    <a:cubicBezTo>
                      <a:pt x="1" y="4"/>
                      <a:pt x="1" y="5"/>
                      <a:pt x="1" y="5"/>
                    </a:cubicBezTo>
                    <a:cubicBezTo>
                      <a:pt x="1" y="5"/>
                      <a:pt x="1" y="5"/>
                      <a:pt x="1" y="5"/>
                    </a:cubicBezTo>
                    <a:cubicBezTo>
                      <a:pt x="1" y="5"/>
                      <a:pt x="1" y="5"/>
                      <a:pt x="1" y="5"/>
                    </a:cubicBezTo>
                    <a:cubicBezTo>
                      <a:pt x="1" y="6"/>
                      <a:pt x="1" y="10"/>
                      <a:pt x="9" y="11"/>
                    </a:cubicBezTo>
                    <a:cubicBezTo>
                      <a:pt x="10" y="11"/>
                      <a:pt x="10" y="11"/>
                      <a:pt x="11"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0" name="Freeform 861"/>
              <p:cNvSpPr>
                <a:spLocks noEditPoints="1"/>
              </p:cNvSpPr>
              <p:nvPr/>
            </p:nvSpPr>
            <p:spPr bwMode="auto">
              <a:xfrm>
                <a:off x="3088" y="1529"/>
                <a:ext cx="155" cy="21"/>
              </a:xfrm>
              <a:custGeom>
                <a:avLst/>
                <a:gdLst>
                  <a:gd name="T0" fmla="*/ 4 w 73"/>
                  <a:gd name="T1" fmla="*/ 3 h 10"/>
                  <a:gd name="T2" fmla="*/ 0 w 73"/>
                  <a:gd name="T3" fmla="*/ 3 h 10"/>
                  <a:gd name="T4" fmla="*/ 0 w 73"/>
                  <a:gd name="T5" fmla="*/ 3 h 10"/>
                  <a:gd name="T6" fmla="*/ 3 w 73"/>
                  <a:gd name="T7" fmla="*/ 9 h 10"/>
                  <a:gd name="T8" fmla="*/ 3 w 73"/>
                  <a:gd name="T9" fmla="*/ 9 h 10"/>
                  <a:gd name="T10" fmla="*/ 7 w 73"/>
                  <a:gd name="T11" fmla="*/ 10 h 10"/>
                  <a:gd name="T12" fmla="*/ 9 w 73"/>
                  <a:gd name="T13" fmla="*/ 10 h 10"/>
                  <a:gd name="T14" fmla="*/ 9 w 73"/>
                  <a:gd name="T15" fmla="*/ 10 h 10"/>
                  <a:gd name="T16" fmla="*/ 10 w 73"/>
                  <a:gd name="T17" fmla="*/ 10 h 10"/>
                  <a:gd name="T18" fmla="*/ 14 w 73"/>
                  <a:gd name="T19" fmla="*/ 8 h 10"/>
                  <a:gd name="T20" fmla="*/ 13 w 73"/>
                  <a:gd name="T21" fmla="*/ 8 h 10"/>
                  <a:gd name="T22" fmla="*/ 9 w 73"/>
                  <a:gd name="T23" fmla="*/ 9 h 10"/>
                  <a:gd name="T24" fmla="*/ 4 w 73"/>
                  <a:gd name="T25" fmla="*/ 7 h 10"/>
                  <a:gd name="T26" fmla="*/ 3 w 73"/>
                  <a:gd name="T27" fmla="*/ 4 h 10"/>
                  <a:gd name="T28" fmla="*/ 5 w 73"/>
                  <a:gd name="T29" fmla="*/ 4 h 10"/>
                  <a:gd name="T30" fmla="*/ 14 w 73"/>
                  <a:gd name="T31" fmla="*/ 5 h 10"/>
                  <a:gd name="T32" fmla="*/ 14 w 73"/>
                  <a:gd name="T33" fmla="*/ 4 h 10"/>
                  <a:gd name="T34" fmla="*/ 12 w 73"/>
                  <a:gd name="T35" fmla="*/ 4 h 10"/>
                  <a:gd name="T36" fmla="*/ 4 w 73"/>
                  <a:gd name="T37" fmla="*/ 3 h 10"/>
                  <a:gd name="T38" fmla="*/ 55 w 73"/>
                  <a:gd name="T39" fmla="*/ 0 h 10"/>
                  <a:gd name="T40" fmla="*/ 41 w 73"/>
                  <a:gd name="T41" fmla="*/ 3 h 10"/>
                  <a:gd name="T42" fmla="*/ 28 w 73"/>
                  <a:gd name="T43" fmla="*/ 5 h 10"/>
                  <a:gd name="T44" fmla="*/ 23 w 73"/>
                  <a:gd name="T45" fmla="*/ 5 h 10"/>
                  <a:gd name="T46" fmla="*/ 24 w 73"/>
                  <a:gd name="T47" fmla="*/ 6 h 10"/>
                  <a:gd name="T48" fmla="*/ 29 w 73"/>
                  <a:gd name="T49" fmla="*/ 6 h 10"/>
                  <a:gd name="T50" fmla="*/ 38 w 73"/>
                  <a:gd name="T51" fmla="*/ 5 h 10"/>
                  <a:gd name="T52" fmla="*/ 56 w 73"/>
                  <a:gd name="T53" fmla="*/ 0 h 10"/>
                  <a:gd name="T54" fmla="*/ 64 w 73"/>
                  <a:gd name="T55" fmla="*/ 2 h 10"/>
                  <a:gd name="T56" fmla="*/ 71 w 73"/>
                  <a:gd name="T57" fmla="*/ 8 h 10"/>
                  <a:gd name="T58" fmla="*/ 71 w 73"/>
                  <a:gd name="T59" fmla="*/ 8 h 10"/>
                  <a:gd name="T60" fmla="*/ 65 w 73"/>
                  <a:gd name="T61" fmla="*/ 4 h 10"/>
                  <a:gd name="T62" fmla="*/ 54 w 73"/>
                  <a:gd name="T63" fmla="*/ 2 h 10"/>
                  <a:gd name="T64" fmla="*/ 49 w 73"/>
                  <a:gd name="T65" fmla="*/ 2 h 10"/>
                  <a:gd name="T66" fmla="*/ 38 w 73"/>
                  <a:gd name="T67" fmla="*/ 6 h 10"/>
                  <a:gd name="T68" fmla="*/ 26 w 73"/>
                  <a:gd name="T69" fmla="*/ 8 h 10"/>
                  <a:gd name="T70" fmla="*/ 27 w 73"/>
                  <a:gd name="T71" fmla="*/ 8 h 10"/>
                  <a:gd name="T72" fmla="*/ 27 w 73"/>
                  <a:gd name="T73" fmla="*/ 8 h 10"/>
                  <a:gd name="T74" fmla="*/ 30 w 73"/>
                  <a:gd name="T75" fmla="*/ 8 h 10"/>
                  <a:gd name="T76" fmla="*/ 45 w 73"/>
                  <a:gd name="T77" fmla="*/ 4 h 10"/>
                  <a:gd name="T78" fmla="*/ 55 w 73"/>
                  <a:gd name="T79" fmla="*/ 3 h 10"/>
                  <a:gd name="T80" fmla="*/ 67 w 73"/>
                  <a:gd name="T81" fmla="*/ 6 h 10"/>
                  <a:gd name="T82" fmla="*/ 69 w 73"/>
                  <a:gd name="T83" fmla="*/ 9 h 10"/>
                  <a:gd name="T84" fmla="*/ 71 w 73"/>
                  <a:gd name="T85" fmla="*/ 10 h 10"/>
                  <a:gd name="T86" fmla="*/ 72 w 73"/>
                  <a:gd name="T87" fmla="*/ 10 h 10"/>
                  <a:gd name="T88" fmla="*/ 72 w 73"/>
                  <a:gd name="T89" fmla="*/ 10 h 10"/>
                  <a:gd name="T90" fmla="*/ 72 w 73"/>
                  <a:gd name="T91" fmla="*/ 10 h 10"/>
                  <a:gd name="T92" fmla="*/ 72 w 73"/>
                  <a:gd name="T93" fmla="*/ 10 h 10"/>
                  <a:gd name="T94" fmla="*/ 72 w 73"/>
                  <a:gd name="T95" fmla="*/ 9 h 10"/>
                  <a:gd name="T96" fmla="*/ 64 w 73"/>
                  <a:gd name="T97" fmla="*/ 1 h 10"/>
                  <a:gd name="T98" fmla="*/ 55 w 73"/>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 h="10">
                    <a:moveTo>
                      <a:pt x="4" y="3"/>
                    </a:moveTo>
                    <a:cubicBezTo>
                      <a:pt x="2" y="3"/>
                      <a:pt x="1" y="3"/>
                      <a:pt x="0" y="3"/>
                    </a:cubicBezTo>
                    <a:cubicBezTo>
                      <a:pt x="0" y="3"/>
                      <a:pt x="0" y="3"/>
                      <a:pt x="0" y="3"/>
                    </a:cubicBezTo>
                    <a:cubicBezTo>
                      <a:pt x="2" y="5"/>
                      <a:pt x="3" y="7"/>
                      <a:pt x="3" y="9"/>
                    </a:cubicBezTo>
                    <a:cubicBezTo>
                      <a:pt x="3" y="9"/>
                      <a:pt x="3" y="9"/>
                      <a:pt x="3" y="9"/>
                    </a:cubicBezTo>
                    <a:cubicBezTo>
                      <a:pt x="4" y="10"/>
                      <a:pt x="5" y="10"/>
                      <a:pt x="7" y="10"/>
                    </a:cubicBezTo>
                    <a:cubicBezTo>
                      <a:pt x="8" y="10"/>
                      <a:pt x="8" y="10"/>
                      <a:pt x="9" y="10"/>
                    </a:cubicBezTo>
                    <a:cubicBezTo>
                      <a:pt x="9" y="10"/>
                      <a:pt x="9" y="10"/>
                      <a:pt x="9" y="10"/>
                    </a:cubicBezTo>
                    <a:cubicBezTo>
                      <a:pt x="10" y="10"/>
                      <a:pt x="10" y="10"/>
                      <a:pt x="10" y="10"/>
                    </a:cubicBezTo>
                    <a:cubicBezTo>
                      <a:pt x="12" y="9"/>
                      <a:pt x="13" y="9"/>
                      <a:pt x="14" y="8"/>
                    </a:cubicBezTo>
                    <a:cubicBezTo>
                      <a:pt x="13" y="8"/>
                      <a:pt x="13" y="8"/>
                      <a:pt x="13" y="8"/>
                    </a:cubicBezTo>
                    <a:cubicBezTo>
                      <a:pt x="12" y="8"/>
                      <a:pt x="10" y="9"/>
                      <a:pt x="9" y="9"/>
                    </a:cubicBezTo>
                    <a:cubicBezTo>
                      <a:pt x="7" y="9"/>
                      <a:pt x="6" y="8"/>
                      <a:pt x="4" y="7"/>
                    </a:cubicBezTo>
                    <a:cubicBezTo>
                      <a:pt x="1" y="5"/>
                      <a:pt x="2" y="4"/>
                      <a:pt x="3" y="4"/>
                    </a:cubicBezTo>
                    <a:cubicBezTo>
                      <a:pt x="4" y="4"/>
                      <a:pt x="5" y="4"/>
                      <a:pt x="5" y="4"/>
                    </a:cubicBezTo>
                    <a:cubicBezTo>
                      <a:pt x="5" y="4"/>
                      <a:pt x="6" y="5"/>
                      <a:pt x="14" y="5"/>
                    </a:cubicBezTo>
                    <a:cubicBezTo>
                      <a:pt x="14" y="5"/>
                      <a:pt x="14" y="4"/>
                      <a:pt x="14" y="4"/>
                    </a:cubicBezTo>
                    <a:cubicBezTo>
                      <a:pt x="13" y="4"/>
                      <a:pt x="13" y="4"/>
                      <a:pt x="12" y="4"/>
                    </a:cubicBezTo>
                    <a:cubicBezTo>
                      <a:pt x="10" y="3"/>
                      <a:pt x="7" y="3"/>
                      <a:pt x="4" y="3"/>
                    </a:cubicBezTo>
                    <a:close/>
                    <a:moveTo>
                      <a:pt x="55" y="0"/>
                    </a:moveTo>
                    <a:cubicBezTo>
                      <a:pt x="51" y="0"/>
                      <a:pt x="46" y="1"/>
                      <a:pt x="41" y="3"/>
                    </a:cubicBezTo>
                    <a:cubicBezTo>
                      <a:pt x="37" y="5"/>
                      <a:pt x="33" y="5"/>
                      <a:pt x="28" y="5"/>
                    </a:cubicBezTo>
                    <a:cubicBezTo>
                      <a:pt x="26" y="5"/>
                      <a:pt x="25" y="5"/>
                      <a:pt x="23" y="5"/>
                    </a:cubicBezTo>
                    <a:cubicBezTo>
                      <a:pt x="23" y="5"/>
                      <a:pt x="24" y="6"/>
                      <a:pt x="24" y="6"/>
                    </a:cubicBezTo>
                    <a:cubicBezTo>
                      <a:pt x="26" y="6"/>
                      <a:pt x="28" y="6"/>
                      <a:pt x="29" y="6"/>
                    </a:cubicBezTo>
                    <a:cubicBezTo>
                      <a:pt x="33" y="6"/>
                      <a:pt x="35" y="6"/>
                      <a:pt x="38" y="5"/>
                    </a:cubicBezTo>
                    <a:cubicBezTo>
                      <a:pt x="42" y="3"/>
                      <a:pt x="50" y="0"/>
                      <a:pt x="56" y="0"/>
                    </a:cubicBezTo>
                    <a:cubicBezTo>
                      <a:pt x="59" y="0"/>
                      <a:pt x="62" y="1"/>
                      <a:pt x="64" y="2"/>
                    </a:cubicBezTo>
                    <a:cubicBezTo>
                      <a:pt x="71" y="6"/>
                      <a:pt x="72" y="7"/>
                      <a:pt x="71" y="8"/>
                    </a:cubicBezTo>
                    <a:cubicBezTo>
                      <a:pt x="71" y="8"/>
                      <a:pt x="71" y="8"/>
                      <a:pt x="71" y="8"/>
                    </a:cubicBezTo>
                    <a:cubicBezTo>
                      <a:pt x="70" y="8"/>
                      <a:pt x="67" y="5"/>
                      <a:pt x="65" y="4"/>
                    </a:cubicBezTo>
                    <a:cubicBezTo>
                      <a:pt x="64" y="3"/>
                      <a:pt x="59" y="2"/>
                      <a:pt x="54" y="2"/>
                    </a:cubicBezTo>
                    <a:cubicBezTo>
                      <a:pt x="53" y="2"/>
                      <a:pt x="51" y="2"/>
                      <a:pt x="49" y="2"/>
                    </a:cubicBezTo>
                    <a:cubicBezTo>
                      <a:pt x="43" y="3"/>
                      <a:pt x="39" y="6"/>
                      <a:pt x="38" y="6"/>
                    </a:cubicBezTo>
                    <a:cubicBezTo>
                      <a:pt x="37" y="7"/>
                      <a:pt x="31" y="7"/>
                      <a:pt x="26" y="8"/>
                    </a:cubicBezTo>
                    <a:cubicBezTo>
                      <a:pt x="27" y="8"/>
                      <a:pt x="27" y="8"/>
                      <a:pt x="27" y="8"/>
                    </a:cubicBezTo>
                    <a:cubicBezTo>
                      <a:pt x="27" y="8"/>
                      <a:pt x="27" y="8"/>
                      <a:pt x="27" y="8"/>
                    </a:cubicBezTo>
                    <a:cubicBezTo>
                      <a:pt x="28" y="8"/>
                      <a:pt x="29" y="8"/>
                      <a:pt x="30" y="8"/>
                    </a:cubicBezTo>
                    <a:cubicBezTo>
                      <a:pt x="36" y="8"/>
                      <a:pt x="40" y="7"/>
                      <a:pt x="45" y="4"/>
                    </a:cubicBezTo>
                    <a:cubicBezTo>
                      <a:pt x="48" y="3"/>
                      <a:pt x="51" y="3"/>
                      <a:pt x="55" y="3"/>
                    </a:cubicBezTo>
                    <a:cubicBezTo>
                      <a:pt x="60" y="3"/>
                      <a:pt x="65" y="4"/>
                      <a:pt x="67" y="6"/>
                    </a:cubicBezTo>
                    <a:cubicBezTo>
                      <a:pt x="68" y="7"/>
                      <a:pt x="69" y="8"/>
                      <a:pt x="69" y="9"/>
                    </a:cubicBezTo>
                    <a:cubicBezTo>
                      <a:pt x="70" y="9"/>
                      <a:pt x="71" y="9"/>
                      <a:pt x="71"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9"/>
                      <a:pt x="72" y="9"/>
                    </a:cubicBezTo>
                    <a:cubicBezTo>
                      <a:pt x="73" y="7"/>
                      <a:pt x="70" y="3"/>
                      <a:pt x="64" y="1"/>
                    </a:cubicBezTo>
                    <a:cubicBezTo>
                      <a:pt x="61" y="0"/>
                      <a:pt x="58" y="0"/>
                      <a:pt x="5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1" name="Freeform 862"/>
              <p:cNvSpPr>
                <a:spLocks noEditPoints="1"/>
              </p:cNvSpPr>
              <p:nvPr/>
            </p:nvSpPr>
            <p:spPr bwMode="auto">
              <a:xfrm>
                <a:off x="3086" y="1529"/>
                <a:ext cx="159" cy="21"/>
              </a:xfrm>
              <a:custGeom>
                <a:avLst/>
                <a:gdLst>
                  <a:gd name="T0" fmla="*/ 4 w 75"/>
                  <a:gd name="T1" fmla="*/ 9 h 10"/>
                  <a:gd name="T2" fmla="*/ 4 w 75"/>
                  <a:gd name="T3" fmla="*/ 10 h 10"/>
                  <a:gd name="T4" fmla="*/ 8 w 75"/>
                  <a:gd name="T5" fmla="*/ 10 h 10"/>
                  <a:gd name="T6" fmla="*/ 10 w 75"/>
                  <a:gd name="T7" fmla="*/ 10 h 10"/>
                  <a:gd name="T8" fmla="*/ 11 w 75"/>
                  <a:gd name="T9" fmla="*/ 10 h 10"/>
                  <a:gd name="T10" fmla="*/ 10 w 75"/>
                  <a:gd name="T11" fmla="*/ 10 h 10"/>
                  <a:gd name="T12" fmla="*/ 10 w 75"/>
                  <a:gd name="T13" fmla="*/ 10 h 10"/>
                  <a:gd name="T14" fmla="*/ 8 w 75"/>
                  <a:gd name="T15" fmla="*/ 10 h 10"/>
                  <a:gd name="T16" fmla="*/ 4 w 75"/>
                  <a:gd name="T17" fmla="*/ 9 h 10"/>
                  <a:gd name="T18" fmla="*/ 22 w 75"/>
                  <a:gd name="T19" fmla="*/ 9 h 10"/>
                  <a:gd name="T20" fmla="*/ 22 w 75"/>
                  <a:gd name="T21" fmla="*/ 9 h 10"/>
                  <a:gd name="T22" fmla="*/ 22 w 75"/>
                  <a:gd name="T23" fmla="*/ 9 h 10"/>
                  <a:gd name="T24" fmla="*/ 56 w 75"/>
                  <a:gd name="T25" fmla="*/ 3 h 10"/>
                  <a:gd name="T26" fmla="*/ 46 w 75"/>
                  <a:gd name="T27" fmla="*/ 4 h 10"/>
                  <a:gd name="T28" fmla="*/ 31 w 75"/>
                  <a:gd name="T29" fmla="*/ 8 h 10"/>
                  <a:gd name="T30" fmla="*/ 28 w 75"/>
                  <a:gd name="T31" fmla="*/ 8 h 10"/>
                  <a:gd name="T32" fmla="*/ 28 w 75"/>
                  <a:gd name="T33" fmla="*/ 8 h 10"/>
                  <a:gd name="T34" fmla="*/ 28 w 75"/>
                  <a:gd name="T35" fmla="*/ 9 h 10"/>
                  <a:gd name="T36" fmla="*/ 31 w 75"/>
                  <a:gd name="T37" fmla="*/ 9 h 10"/>
                  <a:gd name="T38" fmla="*/ 47 w 75"/>
                  <a:gd name="T39" fmla="*/ 5 h 10"/>
                  <a:gd name="T40" fmla="*/ 56 w 75"/>
                  <a:gd name="T41" fmla="*/ 3 h 10"/>
                  <a:gd name="T42" fmla="*/ 68 w 75"/>
                  <a:gd name="T43" fmla="*/ 6 h 10"/>
                  <a:gd name="T44" fmla="*/ 70 w 75"/>
                  <a:gd name="T45" fmla="*/ 9 h 10"/>
                  <a:gd name="T46" fmla="*/ 70 w 75"/>
                  <a:gd name="T47" fmla="*/ 9 h 10"/>
                  <a:gd name="T48" fmla="*/ 68 w 75"/>
                  <a:gd name="T49" fmla="*/ 6 h 10"/>
                  <a:gd name="T50" fmla="*/ 56 w 75"/>
                  <a:gd name="T51" fmla="*/ 3 h 10"/>
                  <a:gd name="T52" fmla="*/ 5 w 75"/>
                  <a:gd name="T53" fmla="*/ 2 h 10"/>
                  <a:gd name="T54" fmla="*/ 0 w 75"/>
                  <a:gd name="T55" fmla="*/ 3 h 10"/>
                  <a:gd name="T56" fmla="*/ 1 w 75"/>
                  <a:gd name="T57" fmla="*/ 3 h 10"/>
                  <a:gd name="T58" fmla="*/ 1 w 75"/>
                  <a:gd name="T59" fmla="*/ 3 h 10"/>
                  <a:gd name="T60" fmla="*/ 5 w 75"/>
                  <a:gd name="T61" fmla="*/ 3 h 10"/>
                  <a:gd name="T62" fmla="*/ 13 w 75"/>
                  <a:gd name="T63" fmla="*/ 4 h 10"/>
                  <a:gd name="T64" fmla="*/ 15 w 75"/>
                  <a:gd name="T65" fmla="*/ 4 h 10"/>
                  <a:gd name="T66" fmla="*/ 15 w 75"/>
                  <a:gd name="T67" fmla="*/ 4 h 10"/>
                  <a:gd name="T68" fmla="*/ 13 w 75"/>
                  <a:gd name="T69" fmla="*/ 3 h 10"/>
                  <a:gd name="T70" fmla="*/ 5 w 75"/>
                  <a:gd name="T71" fmla="*/ 2 h 10"/>
                  <a:gd name="T72" fmla="*/ 56 w 75"/>
                  <a:gd name="T73" fmla="*/ 0 h 10"/>
                  <a:gd name="T74" fmla="*/ 42 w 75"/>
                  <a:gd name="T75" fmla="*/ 3 h 10"/>
                  <a:gd name="T76" fmla="*/ 29 w 75"/>
                  <a:gd name="T77" fmla="*/ 5 h 10"/>
                  <a:gd name="T78" fmla="*/ 23 w 75"/>
                  <a:gd name="T79" fmla="*/ 5 h 10"/>
                  <a:gd name="T80" fmla="*/ 24 w 75"/>
                  <a:gd name="T81" fmla="*/ 5 h 10"/>
                  <a:gd name="T82" fmla="*/ 29 w 75"/>
                  <a:gd name="T83" fmla="*/ 5 h 10"/>
                  <a:gd name="T84" fmla="*/ 42 w 75"/>
                  <a:gd name="T85" fmla="*/ 3 h 10"/>
                  <a:gd name="T86" fmla="*/ 56 w 75"/>
                  <a:gd name="T87" fmla="*/ 0 h 10"/>
                  <a:gd name="T88" fmla="*/ 65 w 75"/>
                  <a:gd name="T89" fmla="*/ 1 h 10"/>
                  <a:gd name="T90" fmla="*/ 73 w 75"/>
                  <a:gd name="T91" fmla="*/ 9 h 10"/>
                  <a:gd name="T92" fmla="*/ 73 w 75"/>
                  <a:gd name="T93" fmla="*/ 10 h 10"/>
                  <a:gd name="T94" fmla="*/ 73 w 75"/>
                  <a:gd name="T95" fmla="*/ 10 h 10"/>
                  <a:gd name="T96" fmla="*/ 73 w 75"/>
                  <a:gd name="T97" fmla="*/ 10 h 10"/>
                  <a:gd name="T98" fmla="*/ 73 w 75"/>
                  <a:gd name="T99" fmla="*/ 10 h 10"/>
                  <a:gd name="T100" fmla="*/ 73 w 75"/>
                  <a:gd name="T101" fmla="*/ 10 h 10"/>
                  <a:gd name="T102" fmla="*/ 73 w 75"/>
                  <a:gd name="T103" fmla="*/ 10 h 10"/>
                  <a:gd name="T104" fmla="*/ 65 w 75"/>
                  <a:gd name="T105" fmla="*/ 1 h 10"/>
                  <a:gd name="T106" fmla="*/ 56 w 75"/>
                  <a:gd name="T10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10">
                    <a:moveTo>
                      <a:pt x="4" y="9"/>
                    </a:moveTo>
                    <a:cubicBezTo>
                      <a:pt x="4" y="10"/>
                      <a:pt x="4" y="10"/>
                      <a:pt x="4" y="10"/>
                    </a:cubicBezTo>
                    <a:cubicBezTo>
                      <a:pt x="5" y="10"/>
                      <a:pt x="6" y="10"/>
                      <a:pt x="8" y="10"/>
                    </a:cubicBezTo>
                    <a:cubicBezTo>
                      <a:pt x="9" y="10"/>
                      <a:pt x="9" y="10"/>
                      <a:pt x="10" y="10"/>
                    </a:cubicBezTo>
                    <a:cubicBezTo>
                      <a:pt x="10" y="10"/>
                      <a:pt x="11" y="10"/>
                      <a:pt x="11" y="10"/>
                    </a:cubicBezTo>
                    <a:cubicBezTo>
                      <a:pt x="10" y="10"/>
                      <a:pt x="10" y="10"/>
                      <a:pt x="10" y="10"/>
                    </a:cubicBezTo>
                    <a:cubicBezTo>
                      <a:pt x="10" y="10"/>
                      <a:pt x="10" y="10"/>
                      <a:pt x="10" y="10"/>
                    </a:cubicBezTo>
                    <a:cubicBezTo>
                      <a:pt x="9" y="10"/>
                      <a:pt x="9" y="10"/>
                      <a:pt x="8" y="10"/>
                    </a:cubicBezTo>
                    <a:cubicBezTo>
                      <a:pt x="6" y="10"/>
                      <a:pt x="5" y="10"/>
                      <a:pt x="4" y="9"/>
                    </a:cubicBezTo>
                    <a:close/>
                    <a:moveTo>
                      <a:pt x="22" y="9"/>
                    </a:moveTo>
                    <a:cubicBezTo>
                      <a:pt x="22" y="9"/>
                      <a:pt x="22" y="9"/>
                      <a:pt x="22" y="9"/>
                    </a:cubicBezTo>
                    <a:cubicBezTo>
                      <a:pt x="22" y="9"/>
                      <a:pt x="22" y="9"/>
                      <a:pt x="22" y="9"/>
                    </a:cubicBezTo>
                    <a:close/>
                    <a:moveTo>
                      <a:pt x="56" y="3"/>
                    </a:moveTo>
                    <a:cubicBezTo>
                      <a:pt x="52" y="3"/>
                      <a:pt x="49" y="3"/>
                      <a:pt x="46" y="4"/>
                    </a:cubicBezTo>
                    <a:cubicBezTo>
                      <a:pt x="41" y="7"/>
                      <a:pt x="37" y="8"/>
                      <a:pt x="31" y="8"/>
                    </a:cubicBezTo>
                    <a:cubicBezTo>
                      <a:pt x="30" y="8"/>
                      <a:pt x="29" y="8"/>
                      <a:pt x="28" y="8"/>
                    </a:cubicBezTo>
                    <a:cubicBezTo>
                      <a:pt x="28" y="8"/>
                      <a:pt x="28" y="8"/>
                      <a:pt x="28" y="8"/>
                    </a:cubicBezTo>
                    <a:cubicBezTo>
                      <a:pt x="28" y="9"/>
                      <a:pt x="28" y="9"/>
                      <a:pt x="28" y="9"/>
                    </a:cubicBezTo>
                    <a:cubicBezTo>
                      <a:pt x="29" y="9"/>
                      <a:pt x="30" y="9"/>
                      <a:pt x="31" y="9"/>
                    </a:cubicBezTo>
                    <a:cubicBezTo>
                      <a:pt x="37" y="9"/>
                      <a:pt x="41" y="7"/>
                      <a:pt x="47" y="5"/>
                    </a:cubicBezTo>
                    <a:cubicBezTo>
                      <a:pt x="49" y="3"/>
                      <a:pt x="52" y="3"/>
                      <a:pt x="56" y="3"/>
                    </a:cubicBezTo>
                    <a:cubicBezTo>
                      <a:pt x="61" y="3"/>
                      <a:pt x="66" y="4"/>
                      <a:pt x="68" y="6"/>
                    </a:cubicBezTo>
                    <a:cubicBezTo>
                      <a:pt x="69" y="7"/>
                      <a:pt x="69" y="8"/>
                      <a:pt x="70" y="9"/>
                    </a:cubicBezTo>
                    <a:cubicBezTo>
                      <a:pt x="70" y="9"/>
                      <a:pt x="70" y="9"/>
                      <a:pt x="70" y="9"/>
                    </a:cubicBezTo>
                    <a:cubicBezTo>
                      <a:pt x="70" y="8"/>
                      <a:pt x="69" y="7"/>
                      <a:pt x="68" y="6"/>
                    </a:cubicBezTo>
                    <a:cubicBezTo>
                      <a:pt x="66" y="4"/>
                      <a:pt x="61" y="3"/>
                      <a:pt x="56" y="3"/>
                    </a:cubicBezTo>
                    <a:close/>
                    <a:moveTo>
                      <a:pt x="5" y="2"/>
                    </a:moveTo>
                    <a:cubicBezTo>
                      <a:pt x="3" y="2"/>
                      <a:pt x="1" y="2"/>
                      <a:pt x="0" y="3"/>
                    </a:cubicBezTo>
                    <a:cubicBezTo>
                      <a:pt x="1" y="3"/>
                      <a:pt x="1" y="3"/>
                      <a:pt x="1" y="3"/>
                    </a:cubicBezTo>
                    <a:cubicBezTo>
                      <a:pt x="1" y="3"/>
                      <a:pt x="1" y="3"/>
                      <a:pt x="1" y="3"/>
                    </a:cubicBezTo>
                    <a:cubicBezTo>
                      <a:pt x="2" y="3"/>
                      <a:pt x="3" y="3"/>
                      <a:pt x="5" y="3"/>
                    </a:cubicBezTo>
                    <a:cubicBezTo>
                      <a:pt x="8" y="3"/>
                      <a:pt x="11" y="3"/>
                      <a:pt x="13" y="4"/>
                    </a:cubicBezTo>
                    <a:cubicBezTo>
                      <a:pt x="14" y="4"/>
                      <a:pt x="14" y="4"/>
                      <a:pt x="15" y="4"/>
                    </a:cubicBezTo>
                    <a:cubicBezTo>
                      <a:pt x="15" y="4"/>
                      <a:pt x="15" y="4"/>
                      <a:pt x="15" y="4"/>
                    </a:cubicBezTo>
                    <a:cubicBezTo>
                      <a:pt x="14" y="4"/>
                      <a:pt x="14" y="3"/>
                      <a:pt x="13" y="3"/>
                    </a:cubicBezTo>
                    <a:cubicBezTo>
                      <a:pt x="11" y="3"/>
                      <a:pt x="8" y="2"/>
                      <a:pt x="5" y="2"/>
                    </a:cubicBezTo>
                    <a:close/>
                    <a:moveTo>
                      <a:pt x="56" y="0"/>
                    </a:moveTo>
                    <a:cubicBezTo>
                      <a:pt x="52" y="0"/>
                      <a:pt x="47" y="1"/>
                      <a:pt x="42" y="3"/>
                    </a:cubicBezTo>
                    <a:cubicBezTo>
                      <a:pt x="38" y="5"/>
                      <a:pt x="34" y="5"/>
                      <a:pt x="29" y="5"/>
                    </a:cubicBezTo>
                    <a:cubicBezTo>
                      <a:pt x="27" y="5"/>
                      <a:pt x="25" y="5"/>
                      <a:pt x="23" y="5"/>
                    </a:cubicBezTo>
                    <a:cubicBezTo>
                      <a:pt x="24" y="5"/>
                      <a:pt x="24" y="5"/>
                      <a:pt x="24" y="5"/>
                    </a:cubicBezTo>
                    <a:cubicBezTo>
                      <a:pt x="26" y="5"/>
                      <a:pt x="27" y="5"/>
                      <a:pt x="29" y="5"/>
                    </a:cubicBezTo>
                    <a:cubicBezTo>
                      <a:pt x="34" y="5"/>
                      <a:pt x="38" y="5"/>
                      <a:pt x="42" y="3"/>
                    </a:cubicBezTo>
                    <a:cubicBezTo>
                      <a:pt x="47" y="1"/>
                      <a:pt x="52" y="0"/>
                      <a:pt x="56" y="0"/>
                    </a:cubicBezTo>
                    <a:cubicBezTo>
                      <a:pt x="59" y="0"/>
                      <a:pt x="62" y="0"/>
                      <a:pt x="65" y="1"/>
                    </a:cubicBezTo>
                    <a:cubicBezTo>
                      <a:pt x="71" y="3"/>
                      <a:pt x="74" y="7"/>
                      <a:pt x="73" y="9"/>
                    </a:cubicBezTo>
                    <a:cubicBezTo>
                      <a:pt x="73" y="9"/>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5" y="10"/>
                      <a:pt x="73" y="4"/>
                      <a:pt x="65" y="1"/>
                    </a:cubicBezTo>
                    <a:cubicBezTo>
                      <a:pt x="62" y="0"/>
                      <a:pt x="59" y="0"/>
                      <a:pt x="5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2" name="Freeform 863"/>
              <p:cNvSpPr>
                <a:spLocks/>
              </p:cNvSpPr>
              <p:nvPr/>
            </p:nvSpPr>
            <p:spPr bwMode="auto">
              <a:xfrm>
                <a:off x="2960" y="1765"/>
                <a:ext cx="55" cy="51"/>
              </a:xfrm>
              <a:custGeom>
                <a:avLst/>
                <a:gdLst>
                  <a:gd name="T0" fmla="*/ 25 w 26"/>
                  <a:gd name="T1" fmla="*/ 1 h 24"/>
                  <a:gd name="T2" fmla="*/ 13 w 26"/>
                  <a:gd name="T3" fmla="*/ 14 h 24"/>
                  <a:gd name="T4" fmla="*/ 4 w 26"/>
                  <a:gd name="T5" fmla="*/ 4 h 24"/>
                  <a:gd name="T6" fmla="*/ 3 w 26"/>
                  <a:gd name="T7" fmla="*/ 2 h 24"/>
                  <a:gd name="T8" fmla="*/ 9 w 26"/>
                  <a:gd name="T9" fmla="*/ 19 h 24"/>
                  <a:gd name="T10" fmla="*/ 26 w 26"/>
                  <a:gd name="T11" fmla="*/ 0 h 24"/>
                  <a:gd name="T12" fmla="*/ 25 w 26"/>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6" h="24">
                    <a:moveTo>
                      <a:pt x="25" y="1"/>
                    </a:moveTo>
                    <a:cubicBezTo>
                      <a:pt x="25" y="1"/>
                      <a:pt x="19" y="12"/>
                      <a:pt x="13" y="14"/>
                    </a:cubicBezTo>
                    <a:cubicBezTo>
                      <a:pt x="7" y="16"/>
                      <a:pt x="4" y="7"/>
                      <a:pt x="4" y="4"/>
                    </a:cubicBezTo>
                    <a:cubicBezTo>
                      <a:pt x="3" y="2"/>
                      <a:pt x="3" y="2"/>
                      <a:pt x="3" y="2"/>
                    </a:cubicBezTo>
                    <a:cubicBezTo>
                      <a:pt x="3" y="2"/>
                      <a:pt x="0" y="14"/>
                      <a:pt x="9" y="19"/>
                    </a:cubicBezTo>
                    <a:cubicBezTo>
                      <a:pt x="17" y="24"/>
                      <a:pt x="26" y="0"/>
                      <a:pt x="26" y="0"/>
                    </a:cubicBezTo>
                    <a:lnTo>
                      <a:pt x="25" y="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3" name="Freeform 864"/>
              <p:cNvSpPr>
                <a:spLocks noEditPoints="1"/>
              </p:cNvSpPr>
              <p:nvPr/>
            </p:nvSpPr>
            <p:spPr bwMode="auto">
              <a:xfrm>
                <a:off x="2964" y="1765"/>
                <a:ext cx="54" cy="43"/>
              </a:xfrm>
              <a:custGeom>
                <a:avLst/>
                <a:gdLst>
                  <a:gd name="T0" fmla="*/ 7 w 25"/>
                  <a:gd name="T1" fmla="*/ 19 h 20"/>
                  <a:gd name="T2" fmla="*/ 0 w 25"/>
                  <a:gd name="T3" fmla="*/ 6 h 20"/>
                  <a:gd name="T4" fmla="*/ 1 w 25"/>
                  <a:gd name="T5" fmla="*/ 2 h 20"/>
                  <a:gd name="T6" fmla="*/ 1 w 25"/>
                  <a:gd name="T7" fmla="*/ 1 h 20"/>
                  <a:gd name="T8" fmla="*/ 3 w 25"/>
                  <a:gd name="T9" fmla="*/ 4 h 20"/>
                  <a:gd name="T10" fmla="*/ 3 w 25"/>
                  <a:gd name="T11" fmla="*/ 4 h 20"/>
                  <a:gd name="T12" fmla="*/ 3 w 25"/>
                  <a:gd name="T13" fmla="*/ 4 h 20"/>
                  <a:gd name="T14" fmla="*/ 4 w 25"/>
                  <a:gd name="T15" fmla="*/ 10 h 20"/>
                  <a:gd name="T16" fmla="*/ 9 w 25"/>
                  <a:gd name="T17" fmla="*/ 14 h 20"/>
                  <a:gd name="T18" fmla="*/ 11 w 25"/>
                  <a:gd name="T19" fmla="*/ 14 h 20"/>
                  <a:gd name="T20" fmla="*/ 19 w 25"/>
                  <a:gd name="T21" fmla="*/ 6 h 20"/>
                  <a:gd name="T22" fmla="*/ 23 w 25"/>
                  <a:gd name="T23" fmla="*/ 1 h 20"/>
                  <a:gd name="T24" fmla="*/ 23 w 25"/>
                  <a:gd name="T25" fmla="*/ 1 h 20"/>
                  <a:gd name="T26" fmla="*/ 24 w 25"/>
                  <a:gd name="T27" fmla="*/ 0 h 20"/>
                  <a:gd name="T28" fmla="*/ 25 w 25"/>
                  <a:gd name="T29" fmla="*/ 0 h 20"/>
                  <a:gd name="T30" fmla="*/ 9 w 25"/>
                  <a:gd name="T31" fmla="*/ 20 h 20"/>
                  <a:gd name="T32" fmla="*/ 7 w 25"/>
                  <a:gd name="T33" fmla="*/ 19 h 20"/>
                  <a:gd name="T34" fmla="*/ 1 w 25"/>
                  <a:gd name="T35" fmla="*/ 6 h 20"/>
                  <a:gd name="T36" fmla="*/ 7 w 25"/>
                  <a:gd name="T37" fmla="*/ 19 h 20"/>
                  <a:gd name="T38" fmla="*/ 9 w 25"/>
                  <a:gd name="T39" fmla="*/ 19 h 20"/>
                  <a:gd name="T40" fmla="*/ 19 w 25"/>
                  <a:gd name="T41" fmla="*/ 9 h 20"/>
                  <a:gd name="T42" fmla="*/ 23 w 25"/>
                  <a:gd name="T43" fmla="*/ 1 h 20"/>
                  <a:gd name="T44" fmla="*/ 11 w 25"/>
                  <a:gd name="T45" fmla="*/ 14 h 20"/>
                  <a:gd name="T46" fmla="*/ 9 w 25"/>
                  <a:gd name="T47" fmla="*/ 15 h 20"/>
                  <a:gd name="T48" fmla="*/ 2 w 25"/>
                  <a:gd name="T49" fmla="*/ 4 h 20"/>
                  <a:gd name="T50" fmla="*/ 2 w 25"/>
                  <a:gd name="T51" fmla="*/ 4 h 20"/>
                  <a:gd name="T52" fmla="*/ 1 w 25"/>
                  <a:gd name="T53" fmla="*/ 3 h 20"/>
                  <a:gd name="T54" fmla="*/ 1 w 25"/>
                  <a:gd name="T5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0">
                    <a:moveTo>
                      <a:pt x="7" y="19"/>
                    </a:moveTo>
                    <a:cubicBezTo>
                      <a:pt x="2" y="16"/>
                      <a:pt x="0" y="11"/>
                      <a:pt x="0" y="6"/>
                    </a:cubicBezTo>
                    <a:cubicBezTo>
                      <a:pt x="0" y="4"/>
                      <a:pt x="1" y="2"/>
                      <a:pt x="1" y="2"/>
                    </a:cubicBezTo>
                    <a:cubicBezTo>
                      <a:pt x="1" y="1"/>
                      <a:pt x="1" y="1"/>
                      <a:pt x="1" y="1"/>
                    </a:cubicBezTo>
                    <a:cubicBezTo>
                      <a:pt x="3" y="4"/>
                      <a:pt x="3" y="4"/>
                      <a:pt x="3" y="4"/>
                    </a:cubicBezTo>
                    <a:cubicBezTo>
                      <a:pt x="3" y="4"/>
                      <a:pt x="3" y="4"/>
                      <a:pt x="3" y="4"/>
                    </a:cubicBezTo>
                    <a:cubicBezTo>
                      <a:pt x="3" y="4"/>
                      <a:pt x="3" y="4"/>
                      <a:pt x="3" y="4"/>
                    </a:cubicBezTo>
                    <a:cubicBezTo>
                      <a:pt x="3" y="6"/>
                      <a:pt x="3" y="8"/>
                      <a:pt x="4" y="10"/>
                    </a:cubicBezTo>
                    <a:cubicBezTo>
                      <a:pt x="5" y="12"/>
                      <a:pt x="7" y="14"/>
                      <a:pt x="9" y="14"/>
                    </a:cubicBezTo>
                    <a:cubicBezTo>
                      <a:pt x="10" y="14"/>
                      <a:pt x="10" y="14"/>
                      <a:pt x="11" y="14"/>
                    </a:cubicBezTo>
                    <a:cubicBezTo>
                      <a:pt x="14" y="13"/>
                      <a:pt x="17" y="9"/>
                      <a:pt x="19" y="6"/>
                    </a:cubicBezTo>
                    <a:cubicBezTo>
                      <a:pt x="21" y="3"/>
                      <a:pt x="23" y="1"/>
                      <a:pt x="23" y="1"/>
                    </a:cubicBezTo>
                    <a:cubicBezTo>
                      <a:pt x="23" y="1"/>
                      <a:pt x="23" y="1"/>
                      <a:pt x="23" y="1"/>
                    </a:cubicBezTo>
                    <a:cubicBezTo>
                      <a:pt x="24" y="0"/>
                      <a:pt x="24" y="0"/>
                      <a:pt x="24" y="0"/>
                    </a:cubicBezTo>
                    <a:cubicBezTo>
                      <a:pt x="25" y="0"/>
                      <a:pt x="25" y="0"/>
                      <a:pt x="25" y="0"/>
                    </a:cubicBezTo>
                    <a:cubicBezTo>
                      <a:pt x="24" y="0"/>
                      <a:pt x="18" y="20"/>
                      <a:pt x="9" y="20"/>
                    </a:cubicBezTo>
                    <a:cubicBezTo>
                      <a:pt x="9" y="20"/>
                      <a:pt x="8" y="20"/>
                      <a:pt x="7" y="19"/>
                    </a:cubicBezTo>
                    <a:close/>
                    <a:moveTo>
                      <a:pt x="1" y="6"/>
                    </a:moveTo>
                    <a:cubicBezTo>
                      <a:pt x="1" y="10"/>
                      <a:pt x="2" y="16"/>
                      <a:pt x="7" y="19"/>
                    </a:cubicBezTo>
                    <a:cubicBezTo>
                      <a:pt x="8" y="19"/>
                      <a:pt x="9" y="19"/>
                      <a:pt x="9" y="19"/>
                    </a:cubicBezTo>
                    <a:cubicBezTo>
                      <a:pt x="13" y="19"/>
                      <a:pt x="17" y="14"/>
                      <a:pt x="19" y="9"/>
                    </a:cubicBezTo>
                    <a:cubicBezTo>
                      <a:pt x="21" y="6"/>
                      <a:pt x="22" y="3"/>
                      <a:pt x="23" y="1"/>
                    </a:cubicBezTo>
                    <a:cubicBezTo>
                      <a:pt x="22" y="3"/>
                      <a:pt x="17" y="12"/>
                      <a:pt x="11" y="14"/>
                    </a:cubicBezTo>
                    <a:cubicBezTo>
                      <a:pt x="11" y="14"/>
                      <a:pt x="10" y="15"/>
                      <a:pt x="9" y="15"/>
                    </a:cubicBezTo>
                    <a:cubicBezTo>
                      <a:pt x="4" y="15"/>
                      <a:pt x="2" y="7"/>
                      <a:pt x="2" y="4"/>
                    </a:cubicBezTo>
                    <a:cubicBezTo>
                      <a:pt x="2" y="4"/>
                      <a:pt x="2" y="4"/>
                      <a:pt x="2" y="4"/>
                    </a:cubicBezTo>
                    <a:cubicBezTo>
                      <a:pt x="1" y="3"/>
                      <a:pt x="1" y="3"/>
                      <a:pt x="1" y="3"/>
                    </a:cubicBezTo>
                    <a:cubicBezTo>
                      <a:pt x="1" y="4"/>
                      <a:pt x="1" y="5"/>
                      <a:pt x="1" y="6"/>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4" name="Freeform 865"/>
              <p:cNvSpPr>
                <a:spLocks/>
              </p:cNvSpPr>
              <p:nvPr/>
            </p:nvSpPr>
            <p:spPr bwMode="auto">
              <a:xfrm>
                <a:off x="2969" y="1774"/>
                <a:ext cx="34" cy="25"/>
              </a:xfrm>
              <a:custGeom>
                <a:avLst/>
                <a:gdLst>
                  <a:gd name="T0" fmla="*/ 0 w 16"/>
                  <a:gd name="T1" fmla="*/ 0 h 12"/>
                  <a:gd name="T2" fmla="*/ 7 w 16"/>
                  <a:gd name="T3" fmla="*/ 12 h 12"/>
                  <a:gd name="T4" fmla="*/ 9 w 16"/>
                  <a:gd name="T5" fmla="*/ 12 h 12"/>
                  <a:gd name="T6" fmla="*/ 16 w 16"/>
                  <a:gd name="T7" fmla="*/ 5 h 12"/>
                  <a:gd name="T8" fmla="*/ 9 w 16"/>
                  <a:gd name="T9" fmla="*/ 10 h 12"/>
                  <a:gd name="T10" fmla="*/ 7 w 16"/>
                  <a:gd name="T11" fmla="*/ 11 h 12"/>
                  <a:gd name="T12" fmla="*/ 7 w 16"/>
                  <a:gd name="T13" fmla="*/ 11 h 12"/>
                  <a:gd name="T14" fmla="*/ 0 w 16"/>
                  <a:gd name="T15" fmla="*/ 1 h 12"/>
                  <a:gd name="T16" fmla="*/ 0 w 1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0" y="0"/>
                    </a:moveTo>
                    <a:cubicBezTo>
                      <a:pt x="0" y="5"/>
                      <a:pt x="3" y="12"/>
                      <a:pt x="7" y="12"/>
                    </a:cubicBezTo>
                    <a:cubicBezTo>
                      <a:pt x="8" y="12"/>
                      <a:pt x="8" y="12"/>
                      <a:pt x="9" y="12"/>
                    </a:cubicBezTo>
                    <a:cubicBezTo>
                      <a:pt x="12" y="11"/>
                      <a:pt x="14" y="8"/>
                      <a:pt x="16" y="5"/>
                    </a:cubicBezTo>
                    <a:cubicBezTo>
                      <a:pt x="14" y="7"/>
                      <a:pt x="12" y="9"/>
                      <a:pt x="9" y="10"/>
                    </a:cubicBezTo>
                    <a:cubicBezTo>
                      <a:pt x="9" y="10"/>
                      <a:pt x="8" y="11"/>
                      <a:pt x="7" y="11"/>
                    </a:cubicBezTo>
                    <a:cubicBezTo>
                      <a:pt x="7" y="11"/>
                      <a:pt x="7" y="11"/>
                      <a:pt x="7" y="11"/>
                    </a:cubicBezTo>
                    <a:cubicBezTo>
                      <a:pt x="2" y="11"/>
                      <a:pt x="0" y="4"/>
                      <a:pt x="0" y="1"/>
                    </a:cubicBezTo>
                    <a:lnTo>
                      <a:pt x="0"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5" name="Freeform 866"/>
              <p:cNvSpPr>
                <a:spLocks/>
              </p:cNvSpPr>
              <p:nvPr/>
            </p:nvSpPr>
            <p:spPr bwMode="auto">
              <a:xfrm>
                <a:off x="2969" y="1776"/>
                <a:ext cx="38" cy="21"/>
              </a:xfrm>
              <a:custGeom>
                <a:avLst/>
                <a:gdLst>
                  <a:gd name="T0" fmla="*/ 0 w 18"/>
                  <a:gd name="T1" fmla="*/ 0 h 10"/>
                  <a:gd name="T2" fmla="*/ 7 w 18"/>
                  <a:gd name="T3" fmla="*/ 10 h 10"/>
                  <a:gd name="T4" fmla="*/ 7 w 18"/>
                  <a:gd name="T5" fmla="*/ 10 h 10"/>
                  <a:gd name="T6" fmla="*/ 9 w 18"/>
                  <a:gd name="T7" fmla="*/ 9 h 10"/>
                  <a:gd name="T8" fmla="*/ 16 w 18"/>
                  <a:gd name="T9" fmla="*/ 4 h 10"/>
                  <a:gd name="T10" fmla="*/ 18 w 18"/>
                  <a:gd name="T11" fmla="*/ 1 h 10"/>
                  <a:gd name="T12" fmla="*/ 18 w 18"/>
                  <a:gd name="T13" fmla="*/ 1 h 10"/>
                  <a:gd name="T14" fmla="*/ 9 w 18"/>
                  <a:gd name="T15" fmla="*/ 9 h 10"/>
                  <a:gd name="T16" fmla="*/ 7 w 18"/>
                  <a:gd name="T17" fmla="*/ 9 h 10"/>
                  <a:gd name="T18" fmla="*/ 0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0" y="0"/>
                    </a:moveTo>
                    <a:cubicBezTo>
                      <a:pt x="0" y="3"/>
                      <a:pt x="2" y="10"/>
                      <a:pt x="7" y="10"/>
                    </a:cubicBezTo>
                    <a:cubicBezTo>
                      <a:pt x="7" y="10"/>
                      <a:pt x="7" y="10"/>
                      <a:pt x="7" y="10"/>
                    </a:cubicBezTo>
                    <a:cubicBezTo>
                      <a:pt x="8" y="10"/>
                      <a:pt x="9" y="9"/>
                      <a:pt x="9" y="9"/>
                    </a:cubicBezTo>
                    <a:cubicBezTo>
                      <a:pt x="12" y="8"/>
                      <a:pt x="14" y="6"/>
                      <a:pt x="16" y="4"/>
                    </a:cubicBezTo>
                    <a:cubicBezTo>
                      <a:pt x="17" y="3"/>
                      <a:pt x="18" y="2"/>
                      <a:pt x="18" y="1"/>
                    </a:cubicBezTo>
                    <a:cubicBezTo>
                      <a:pt x="18" y="1"/>
                      <a:pt x="18" y="1"/>
                      <a:pt x="18" y="1"/>
                    </a:cubicBezTo>
                    <a:cubicBezTo>
                      <a:pt x="16" y="4"/>
                      <a:pt x="12" y="8"/>
                      <a:pt x="9" y="9"/>
                    </a:cubicBezTo>
                    <a:cubicBezTo>
                      <a:pt x="8" y="9"/>
                      <a:pt x="8" y="9"/>
                      <a:pt x="7" y="9"/>
                    </a:cubicBezTo>
                    <a:cubicBezTo>
                      <a:pt x="3" y="9"/>
                      <a:pt x="1" y="3"/>
                      <a:pt x="0"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6" name="Freeform 867"/>
              <p:cNvSpPr>
                <a:spLocks/>
              </p:cNvSpPr>
              <p:nvPr/>
            </p:nvSpPr>
            <p:spPr bwMode="auto">
              <a:xfrm>
                <a:off x="2967" y="1771"/>
                <a:ext cx="44" cy="34"/>
              </a:xfrm>
              <a:custGeom>
                <a:avLst/>
                <a:gdLst>
                  <a:gd name="T0" fmla="*/ 21 w 21"/>
                  <a:gd name="T1" fmla="*/ 0 h 16"/>
                  <a:gd name="T2" fmla="*/ 20 w 21"/>
                  <a:gd name="T3" fmla="*/ 1 h 16"/>
                  <a:gd name="T4" fmla="*/ 19 w 21"/>
                  <a:gd name="T5" fmla="*/ 3 h 16"/>
                  <a:gd name="T6" fmla="*/ 9 w 21"/>
                  <a:gd name="T7" fmla="*/ 15 h 16"/>
                  <a:gd name="T8" fmla="*/ 8 w 21"/>
                  <a:gd name="T9" fmla="*/ 15 h 16"/>
                  <a:gd name="T10" fmla="*/ 0 w 21"/>
                  <a:gd name="T11" fmla="*/ 0 h 16"/>
                  <a:gd name="T12" fmla="*/ 0 w 21"/>
                  <a:gd name="T13" fmla="*/ 0 h 16"/>
                  <a:gd name="T14" fmla="*/ 0 w 21"/>
                  <a:gd name="T15" fmla="*/ 3 h 16"/>
                  <a:gd name="T16" fmla="*/ 6 w 21"/>
                  <a:gd name="T17" fmla="*/ 16 h 16"/>
                  <a:gd name="T18" fmla="*/ 8 w 21"/>
                  <a:gd name="T19" fmla="*/ 16 h 16"/>
                  <a:gd name="T20" fmla="*/ 8 w 21"/>
                  <a:gd name="T21" fmla="*/ 16 h 16"/>
                  <a:gd name="T22" fmla="*/ 18 w 21"/>
                  <a:gd name="T23" fmla="*/ 6 h 16"/>
                  <a:gd name="T24" fmla="*/ 21 w 2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21" y="0"/>
                    </a:moveTo>
                    <a:cubicBezTo>
                      <a:pt x="21" y="1"/>
                      <a:pt x="21" y="1"/>
                      <a:pt x="20" y="1"/>
                    </a:cubicBezTo>
                    <a:cubicBezTo>
                      <a:pt x="20" y="2"/>
                      <a:pt x="20" y="3"/>
                      <a:pt x="19" y="3"/>
                    </a:cubicBezTo>
                    <a:cubicBezTo>
                      <a:pt x="17" y="8"/>
                      <a:pt x="13" y="15"/>
                      <a:pt x="9" y="15"/>
                    </a:cubicBezTo>
                    <a:cubicBezTo>
                      <a:pt x="8" y="15"/>
                      <a:pt x="8" y="15"/>
                      <a:pt x="8" y="15"/>
                    </a:cubicBezTo>
                    <a:cubicBezTo>
                      <a:pt x="1" y="15"/>
                      <a:pt x="0" y="4"/>
                      <a:pt x="0" y="0"/>
                    </a:cubicBezTo>
                    <a:cubicBezTo>
                      <a:pt x="0" y="0"/>
                      <a:pt x="0" y="0"/>
                      <a:pt x="0" y="0"/>
                    </a:cubicBezTo>
                    <a:cubicBezTo>
                      <a:pt x="0" y="1"/>
                      <a:pt x="0" y="2"/>
                      <a:pt x="0" y="3"/>
                    </a:cubicBezTo>
                    <a:cubicBezTo>
                      <a:pt x="0" y="7"/>
                      <a:pt x="1" y="13"/>
                      <a:pt x="6" y="16"/>
                    </a:cubicBezTo>
                    <a:cubicBezTo>
                      <a:pt x="7" y="16"/>
                      <a:pt x="8" y="16"/>
                      <a:pt x="8" y="16"/>
                    </a:cubicBezTo>
                    <a:cubicBezTo>
                      <a:pt x="8" y="16"/>
                      <a:pt x="8" y="16"/>
                      <a:pt x="8" y="16"/>
                    </a:cubicBezTo>
                    <a:cubicBezTo>
                      <a:pt x="12" y="16"/>
                      <a:pt x="16" y="11"/>
                      <a:pt x="18" y="6"/>
                    </a:cubicBezTo>
                    <a:cubicBezTo>
                      <a:pt x="20" y="4"/>
                      <a:pt x="21" y="2"/>
                      <a:pt x="2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7" name="Freeform 868"/>
              <p:cNvSpPr>
                <a:spLocks noEditPoints="1"/>
              </p:cNvSpPr>
              <p:nvPr/>
            </p:nvSpPr>
            <p:spPr bwMode="auto">
              <a:xfrm>
                <a:off x="2964" y="1769"/>
                <a:ext cx="49" cy="39"/>
              </a:xfrm>
              <a:custGeom>
                <a:avLst/>
                <a:gdLst>
                  <a:gd name="T0" fmla="*/ 21 w 23"/>
                  <a:gd name="T1" fmla="*/ 2 h 18"/>
                  <a:gd name="T2" fmla="*/ 21 w 23"/>
                  <a:gd name="T3" fmla="*/ 3 h 18"/>
                  <a:gd name="T4" fmla="*/ 20 w 23"/>
                  <a:gd name="T5" fmla="*/ 4 h 18"/>
                  <a:gd name="T6" fmla="*/ 21 w 23"/>
                  <a:gd name="T7" fmla="*/ 2 h 18"/>
                  <a:gd name="T8" fmla="*/ 23 w 23"/>
                  <a:gd name="T9" fmla="*/ 0 h 18"/>
                  <a:gd name="T10" fmla="*/ 22 w 23"/>
                  <a:gd name="T11" fmla="*/ 1 h 18"/>
                  <a:gd name="T12" fmla="*/ 19 w 23"/>
                  <a:gd name="T13" fmla="*/ 7 h 18"/>
                  <a:gd name="T14" fmla="*/ 9 w 23"/>
                  <a:gd name="T15" fmla="*/ 17 h 18"/>
                  <a:gd name="T16" fmla="*/ 9 w 23"/>
                  <a:gd name="T17" fmla="*/ 17 h 18"/>
                  <a:gd name="T18" fmla="*/ 7 w 23"/>
                  <a:gd name="T19" fmla="*/ 17 h 18"/>
                  <a:gd name="T20" fmla="*/ 1 w 23"/>
                  <a:gd name="T21" fmla="*/ 4 h 18"/>
                  <a:gd name="T22" fmla="*/ 1 w 23"/>
                  <a:gd name="T23" fmla="*/ 1 h 18"/>
                  <a:gd name="T24" fmla="*/ 1 w 23"/>
                  <a:gd name="T25" fmla="*/ 1 h 18"/>
                  <a:gd name="T26" fmla="*/ 7 w 23"/>
                  <a:gd name="T27" fmla="*/ 17 h 18"/>
                  <a:gd name="T28" fmla="*/ 9 w 23"/>
                  <a:gd name="T29" fmla="*/ 18 h 18"/>
                  <a:gd name="T30" fmla="*/ 23 w 2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
                    <a:moveTo>
                      <a:pt x="21" y="2"/>
                    </a:moveTo>
                    <a:cubicBezTo>
                      <a:pt x="21" y="3"/>
                      <a:pt x="21" y="3"/>
                      <a:pt x="21" y="3"/>
                    </a:cubicBezTo>
                    <a:cubicBezTo>
                      <a:pt x="20" y="3"/>
                      <a:pt x="20" y="4"/>
                      <a:pt x="20" y="4"/>
                    </a:cubicBezTo>
                    <a:cubicBezTo>
                      <a:pt x="21" y="4"/>
                      <a:pt x="21" y="3"/>
                      <a:pt x="21" y="2"/>
                    </a:cubicBezTo>
                    <a:close/>
                    <a:moveTo>
                      <a:pt x="23" y="0"/>
                    </a:moveTo>
                    <a:cubicBezTo>
                      <a:pt x="22" y="1"/>
                      <a:pt x="22" y="1"/>
                      <a:pt x="22" y="1"/>
                    </a:cubicBezTo>
                    <a:cubicBezTo>
                      <a:pt x="22" y="3"/>
                      <a:pt x="21" y="5"/>
                      <a:pt x="19" y="7"/>
                    </a:cubicBezTo>
                    <a:cubicBezTo>
                      <a:pt x="17" y="12"/>
                      <a:pt x="13" y="17"/>
                      <a:pt x="9" y="17"/>
                    </a:cubicBezTo>
                    <a:cubicBezTo>
                      <a:pt x="9" y="17"/>
                      <a:pt x="9" y="17"/>
                      <a:pt x="9" y="17"/>
                    </a:cubicBezTo>
                    <a:cubicBezTo>
                      <a:pt x="9" y="17"/>
                      <a:pt x="8" y="17"/>
                      <a:pt x="7" y="17"/>
                    </a:cubicBezTo>
                    <a:cubicBezTo>
                      <a:pt x="2" y="14"/>
                      <a:pt x="1" y="8"/>
                      <a:pt x="1" y="4"/>
                    </a:cubicBezTo>
                    <a:cubicBezTo>
                      <a:pt x="1" y="3"/>
                      <a:pt x="1" y="2"/>
                      <a:pt x="1" y="1"/>
                    </a:cubicBezTo>
                    <a:cubicBezTo>
                      <a:pt x="1" y="1"/>
                      <a:pt x="1" y="1"/>
                      <a:pt x="1" y="1"/>
                    </a:cubicBezTo>
                    <a:cubicBezTo>
                      <a:pt x="0" y="4"/>
                      <a:pt x="0" y="13"/>
                      <a:pt x="7" y="17"/>
                    </a:cubicBezTo>
                    <a:cubicBezTo>
                      <a:pt x="8" y="17"/>
                      <a:pt x="9" y="18"/>
                      <a:pt x="9" y="18"/>
                    </a:cubicBezTo>
                    <a:cubicBezTo>
                      <a:pt x="15" y="18"/>
                      <a:pt x="21" y="5"/>
                      <a:pt x="2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8" name="Freeform 869"/>
              <p:cNvSpPr>
                <a:spLocks/>
              </p:cNvSpPr>
              <p:nvPr/>
            </p:nvSpPr>
            <p:spPr bwMode="auto">
              <a:xfrm>
                <a:off x="2954" y="1735"/>
                <a:ext cx="76" cy="70"/>
              </a:xfrm>
              <a:custGeom>
                <a:avLst/>
                <a:gdLst>
                  <a:gd name="T0" fmla="*/ 35 w 36"/>
                  <a:gd name="T1" fmla="*/ 2 h 33"/>
                  <a:gd name="T2" fmla="*/ 19 w 36"/>
                  <a:gd name="T3" fmla="*/ 18 h 33"/>
                  <a:gd name="T4" fmla="*/ 4 w 36"/>
                  <a:gd name="T5" fmla="*/ 2 h 33"/>
                  <a:gd name="T6" fmla="*/ 3 w 36"/>
                  <a:gd name="T7" fmla="*/ 0 h 33"/>
                  <a:gd name="T8" fmla="*/ 10 w 36"/>
                  <a:gd name="T9" fmla="*/ 22 h 33"/>
                  <a:gd name="T10" fmla="*/ 36 w 36"/>
                  <a:gd name="T11" fmla="*/ 3 h 33"/>
                  <a:gd name="T12" fmla="*/ 35 w 36"/>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35" y="2"/>
                    </a:moveTo>
                    <a:cubicBezTo>
                      <a:pt x="35" y="2"/>
                      <a:pt x="28" y="15"/>
                      <a:pt x="19" y="18"/>
                    </a:cubicBezTo>
                    <a:cubicBezTo>
                      <a:pt x="9" y="21"/>
                      <a:pt x="4" y="9"/>
                      <a:pt x="4" y="2"/>
                    </a:cubicBezTo>
                    <a:cubicBezTo>
                      <a:pt x="3" y="0"/>
                      <a:pt x="3" y="0"/>
                      <a:pt x="3" y="0"/>
                    </a:cubicBezTo>
                    <a:cubicBezTo>
                      <a:pt x="3" y="0"/>
                      <a:pt x="0" y="11"/>
                      <a:pt x="10" y="22"/>
                    </a:cubicBezTo>
                    <a:cubicBezTo>
                      <a:pt x="20" y="33"/>
                      <a:pt x="34" y="7"/>
                      <a:pt x="36" y="3"/>
                    </a:cubicBezTo>
                    <a:lnTo>
                      <a:pt x="35" y="2"/>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9" name="Freeform 870"/>
              <p:cNvSpPr>
                <a:spLocks noEditPoints="1"/>
              </p:cNvSpPr>
              <p:nvPr/>
            </p:nvSpPr>
            <p:spPr bwMode="auto">
              <a:xfrm>
                <a:off x="2958" y="1733"/>
                <a:ext cx="72" cy="55"/>
              </a:xfrm>
              <a:custGeom>
                <a:avLst/>
                <a:gdLst>
                  <a:gd name="T0" fmla="*/ 8 w 34"/>
                  <a:gd name="T1" fmla="*/ 23 h 26"/>
                  <a:gd name="T2" fmla="*/ 0 w 34"/>
                  <a:gd name="T3" fmla="*/ 6 h 26"/>
                  <a:gd name="T4" fmla="*/ 1 w 34"/>
                  <a:gd name="T5" fmla="*/ 1 h 26"/>
                  <a:gd name="T6" fmla="*/ 1 w 34"/>
                  <a:gd name="T7" fmla="*/ 0 h 26"/>
                  <a:gd name="T8" fmla="*/ 2 w 34"/>
                  <a:gd name="T9" fmla="*/ 3 h 26"/>
                  <a:gd name="T10" fmla="*/ 2 w 34"/>
                  <a:gd name="T11" fmla="*/ 3 h 26"/>
                  <a:gd name="T12" fmla="*/ 14 w 34"/>
                  <a:gd name="T13" fmla="*/ 19 h 26"/>
                  <a:gd name="T14" fmla="*/ 17 w 34"/>
                  <a:gd name="T15" fmla="*/ 18 h 26"/>
                  <a:gd name="T16" fmla="*/ 33 w 34"/>
                  <a:gd name="T17" fmla="*/ 3 h 26"/>
                  <a:gd name="T18" fmla="*/ 33 w 34"/>
                  <a:gd name="T19" fmla="*/ 3 h 26"/>
                  <a:gd name="T20" fmla="*/ 34 w 34"/>
                  <a:gd name="T21" fmla="*/ 3 h 26"/>
                  <a:gd name="T22" fmla="*/ 34 w 34"/>
                  <a:gd name="T23" fmla="*/ 4 h 26"/>
                  <a:gd name="T24" fmla="*/ 34 w 34"/>
                  <a:gd name="T25" fmla="*/ 4 h 26"/>
                  <a:gd name="T26" fmla="*/ 14 w 34"/>
                  <a:gd name="T27" fmla="*/ 26 h 26"/>
                  <a:gd name="T28" fmla="*/ 8 w 34"/>
                  <a:gd name="T29" fmla="*/ 23 h 26"/>
                  <a:gd name="T30" fmla="*/ 1 w 34"/>
                  <a:gd name="T31" fmla="*/ 6 h 26"/>
                  <a:gd name="T32" fmla="*/ 8 w 34"/>
                  <a:gd name="T33" fmla="*/ 22 h 26"/>
                  <a:gd name="T34" fmla="*/ 14 w 34"/>
                  <a:gd name="T35" fmla="*/ 25 h 26"/>
                  <a:gd name="T36" fmla="*/ 34 w 34"/>
                  <a:gd name="T37" fmla="*/ 4 h 26"/>
                  <a:gd name="T38" fmla="*/ 33 w 34"/>
                  <a:gd name="T39" fmla="*/ 4 h 26"/>
                  <a:gd name="T40" fmla="*/ 17 w 34"/>
                  <a:gd name="T41" fmla="*/ 19 h 26"/>
                  <a:gd name="T42" fmla="*/ 14 w 34"/>
                  <a:gd name="T43" fmla="*/ 20 h 26"/>
                  <a:gd name="T44" fmla="*/ 2 w 34"/>
                  <a:gd name="T45" fmla="*/ 3 h 26"/>
                  <a:gd name="T46" fmla="*/ 1 w 34"/>
                  <a:gd name="T47" fmla="*/ 2 h 26"/>
                  <a:gd name="T48" fmla="*/ 1 w 34"/>
                  <a:gd name="T49" fmla="*/ 6 h 26"/>
                  <a:gd name="T50" fmla="*/ 33 w 34"/>
                  <a:gd name="T51" fmla="*/ 3 h 26"/>
                  <a:gd name="T52" fmla="*/ 33 w 34"/>
                  <a:gd name="T5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6">
                    <a:moveTo>
                      <a:pt x="8" y="23"/>
                    </a:moveTo>
                    <a:cubicBezTo>
                      <a:pt x="2" y="16"/>
                      <a:pt x="0" y="10"/>
                      <a:pt x="0" y="6"/>
                    </a:cubicBezTo>
                    <a:cubicBezTo>
                      <a:pt x="0" y="3"/>
                      <a:pt x="1" y="1"/>
                      <a:pt x="1" y="1"/>
                    </a:cubicBezTo>
                    <a:cubicBezTo>
                      <a:pt x="1" y="0"/>
                      <a:pt x="1" y="0"/>
                      <a:pt x="1" y="0"/>
                    </a:cubicBezTo>
                    <a:cubicBezTo>
                      <a:pt x="2" y="3"/>
                      <a:pt x="2" y="3"/>
                      <a:pt x="2" y="3"/>
                    </a:cubicBezTo>
                    <a:cubicBezTo>
                      <a:pt x="2" y="3"/>
                      <a:pt x="2" y="3"/>
                      <a:pt x="2" y="3"/>
                    </a:cubicBezTo>
                    <a:cubicBezTo>
                      <a:pt x="3" y="9"/>
                      <a:pt x="7" y="19"/>
                      <a:pt x="14" y="19"/>
                    </a:cubicBezTo>
                    <a:cubicBezTo>
                      <a:pt x="15" y="19"/>
                      <a:pt x="16" y="19"/>
                      <a:pt x="17" y="18"/>
                    </a:cubicBezTo>
                    <a:cubicBezTo>
                      <a:pt x="26" y="16"/>
                      <a:pt x="33" y="3"/>
                      <a:pt x="33" y="3"/>
                    </a:cubicBezTo>
                    <a:cubicBezTo>
                      <a:pt x="33" y="3"/>
                      <a:pt x="33" y="3"/>
                      <a:pt x="33" y="3"/>
                    </a:cubicBezTo>
                    <a:cubicBezTo>
                      <a:pt x="34" y="3"/>
                      <a:pt x="34" y="3"/>
                      <a:pt x="34" y="3"/>
                    </a:cubicBezTo>
                    <a:cubicBezTo>
                      <a:pt x="34" y="4"/>
                      <a:pt x="34" y="4"/>
                      <a:pt x="34" y="4"/>
                    </a:cubicBezTo>
                    <a:cubicBezTo>
                      <a:pt x="34" y="4"/>
                      <a:pt x="34" y="4"/>
                      <a:pt x="34" y="4"/>
                    </a:cubicBezTo>
                    <a:cubicBezTo>
                      <a:pt x="33" y="8"/>
                      <a:pt x="23" y="25"/>
                      <a:pt x="14" y="26"/>
                    </a:cubicBezTo>
                    <a:cubicBezTo>
                      <a:pt x="12" y="26"/>
                      <a:pt x="10" y="25"/>
                      <a:pt x="8" y="23"/>
                    </a:cubicBezTo>
                    <a:close/>
                    <a:moveTo>
                      <a:pt x="1" y="6"/>
                    </a:moveTo>
                    <a:cubicBezTo>
                      <a:pt x="1" y="10"/>
                      <a:pt x="2" y="16"/>
                      <a:pt x="8" y="22"/>
                    </a:cubicBezTo>
                    <a:cubicBezTo>
                      <a:pt x="10" y="24"/>
                      <a:pt x="12" y="25"/>
                      <a:pt x="14" y="25"/>
                    </a:cubicBezTo>
                    <a:cubicBezTo>
                      <a:pt x="22" y="25"/>
                      <a:pt x="32" y="8"/>
                      <a:pt x="34" y="4"/>
                    </a:cubicBezTo>
                    <a:cubicBezTo>
                      <a:pt x="33" y="4"/>
                      <a:pt x="33" y="4"/>
                      <a:pt x="33" y="4"/>
                    </a:cubicBezTo>
                    <a:cubicBezTo>
                      <a:pt x="32" y="6"/>
                      <a:pt x="25" y="17"/>
                      <a:pt x="17" y="19"/>
                    </a:cubicBezTo>
                    <a:cubicBezTo>
                      <a:pt x="16" y="19"/>
                      <a:pt x="15" y="20"/>
                      <a:pt x="14" y="20"/>
                    </a:cubicBezTo>
                    <a:cubicBezTo>
                      <a:pt x="6" y="20"/>
                      <a:pt x="2" y="10"/>
                      <a:pt x="2" y="3"/>
                    </a:cubicBezTo>
                    <a:cubicBezTo>
                      <a:pt x="1" y="2"/>
                      <a:pt x="1" y="2"/>
                      <a:pt x="1" y="2"/>
                    </a:cubicBezTo>
                    <a:cubicBezTo>
                      <a:pt x="1" y="3"/>
                      <a:pt x="1" y="4"/>
                      <a:pt x="1" y="6"/>
                    </a:cubicBezTo>
                    <a:close/>
                    <a:moveTo>
                      <a:pt x="33" y="3"/>
                    </a:moveTo>
                    <a:cubicBezTo>
                      <a:pt x="33" y="3"/>
                      <a:pt x="33" y="3"/>
                      <a:pt x="33"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0" name="Freeform 871"/>
              <p:cNvSpPr>
                <a:spLocks/>
              </p:cNvSpPr>
              <p:nvPr/>
            </p:nvSpPr>
            <p:spPr bwMode="auto">
              <a:xfrm>
                <a:off x="2962" y="1744"/>
                <a:ext cx="60" cy="34"/>
              </a:xfrm>
              <a:custGeom>
                <a:avLst/>
                <a:gdLst>
                  <a:gd name="T0" fmla="*/ 0 w 28"/>
                  <a:gd name="T1" fmla="*/ 0 h 16"/>
                  <a:gd name="T2" fmla="*/ 12 w 28"/>
                  <a:gd name="T3" fmla="*/ 16 h 16"/>
                  <a:gd name="T4" fmla="*/ 14 w 28"/>
                  <a:gd name="T5" fmla="*/ 16 h 16"/>
                  <a:gd name="T6" fmla="*/ 28 w 28"/>
                  <a:gd name="T7" fmla="*/ 5 h 16"/>
                  <a:gd name="T8" fmla="*/ 27 w 28"/>
                  <a:gd name="T9" fmla="*/ 5 h 16"/>
                  <a:gd name="T10" fmla="*/ 15 w 28"/>
                  <a:gd name="T11" fmla="*/ 14 h 16"/>
                  <a:gd name="T12" fmla="*/ 12 w 28"/>
                  <a:gd name="T13" fmla="*/ 15 h 16"/>
                  <a:gd name="T14" fmla="*/ 12 w 28"/>
                  <a:gd name="T15" fmla="*/ 15 h 16"/>
                  <a:gd name="T16" fmla="*/ 0 w 2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0" y="0"/>
                    </a:moveTo>
                    <a:cubicBezTo>
                      <a:pt x="0" y="9"/>
                      <a:pt x="5" y="16"/>
                      <a:pt x="12" y="16"/>
                    </a:cubicBezTo>
                    <a:cubicBezTo>
                      <a:pt x="13" y="16"/>
                      <a:pt x="13" y="16"/>
                      <a:pt x="14" y="16"/>
                    </a:cubicBezTo>
                    <a:cubicBezTo>
                      <a:pt x="20" y="15"/>
                      <a:pt x="25" y="8"/>
                      <a:pt x="28" y="5"/>
                    </a:cubicBezTo>
                    <a:cubicBezTo>
                      <a:pt x="27" y="5"/>
                      <a:pt x="27" y="5"/>
                      <a:pt x="27" y="5"/>
                    </a:cubicBezTo>
                    <a:cubicBezTo>
                      <a:pt x="24" y="9"/>
                      <a:pt x="20" y="13"/>
                      <a:pt x="15" y="14"/>
                    </a:cubicBezTo>
                    <a:cubicBezTo>
                      <a:pt x="14" y="14"/>
                      <a:pt x="13" y="15"/>
                      <a:pt x="12" y="15"/>
                    </a:cubicBezTo>
                    <a:cubicBezTo>
                      <a:pt x="12" y="15"/>
                      <a:pt x="12" y="15"/>
                      <a:pt x="12" y="15"/>
                    </a:cubicBezTo>
                    <a:cubicBezTo>
                      <a:pt x="5" y="15"/>
                      <a:pt x="1" y="7"/>
                      <a:pt x="0"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1" name="Freeform 872"/>
              <p:cNvSpPr>
                <a:spLocks/>
              </p:cNvSpPr>
              <p:nvPr/>
            </p:nvSpPr>
            <p:spPr bwMode="auto">
              <a:xfrm>
                <a:off x="2962" y="1744"/>
                <a:ext cx="58" cy="32"/>
              </a:xfrm>
              <a:custGeom>
                <a:avLst/>
                <a:gdLst>
                  <a:gd name="T0" fmla="*/ 0 w 27"/>
                  <a:gd name="T1" fmla="*/ 0 h 15"/>
                  <a:gd name="T2" fmla="*/ 0 w 27"/>
                  <a:gd name="T3" fmla="*/ 0 h 15"/>
                  <a:gd name="T4" fmla="*/ 12 w 27"/>
                  <a:gd name="T5" fmla="*/ 15 h 15"/>
                  <a:gd name="T6" fmla="*/ 12 w 27"/>
                  <a:gd name="T7" fmla="*/ 15 h 15"/>
                  <a:gd name="T8" fmla="*/ 15 w 27"/>
                  <a:gd name="T9" fmla="*/ 14 h 15"/>
                  <a:gd name="T10" fmla="*/ 27 w 27"/>
                  <a:gd name="T11" fmla="*/ 5 h 15"/>
                  <a:gd name="T12" fmla="*/ 26 w 27"/>
                  <a:gd name="T13" fmla="*/ 6 h 15"/>
                  <a:gd name="T14" fmla="*/ 15 w 27"/>
                  <a:gd name="T15" fmla="*/ 14 h 15"/>
                  <a:gd name="T16" fmla="*/ 12 w 27"/>
                  <a:gd name="T17" fmla="*/ 14 h 15"/>
                  <a:gd name="T18" fmla="*/ 0 w 2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5">
                    <a:moveTo>
                      <a:pt x="0" y="0"/>
                    </a:moveTo>
                    <a:cubicBezTo>
                      <a:pt x="0" y="0"/>
                      <a:pt x="0" y="0"/>
                      <a:pt x="0" y="0"/>
                    </a:cubicBezTo>
                    <a:cubicBezTo>
                      <a:pt x="1" y="7"/>
                      <a:pt x="5" y="15"/>
                      <a:pt x="12" y="15"/>
                    </a:cubicBezTo>
                    <a:cubicBezTo>
                      <a:pt x="12" y="15"/>
                      <a:pt x="12" y="15"/>
                      <a:pt x="12" y="15"/>
                    </a:cubicBezTo>
                    <a:cubicBezTo>
                      <a:pt x="13" y="15"/>
                      <a:pt x="14" y="14"/>
                      <a:pt x="15" y="14"/>
                    </a:cubicBezTo>
                    <a:cubicBezTo>
                      <a:pt x="20" y="13"/>
                      <a:pt x="24" y="9"/>
                      <a:pt x="27" y="5"/>
                    </a:cubicBezTo>
                    <a:cubicBezTo>
                      <a:pt x="26" y="6"/>
                      <a:pt x="26" y="6"/>
                      <a:pt x="26" y="6"/>
                    </a:cubicBezTo>
                    <a:cubicBezTo>
                      <a:pt x="23" y="9"/>
                      <a:pt x="19" y="12"/>
                      <a:pt x="15" y="14"/>
                    </a:cubicBezTo>
                    <a:cubicBezTo>
                      <a:pt x="14" y="14"/>
                      <a:pt x="13" y="14"/>
                      <a:pt x="12" y="14"/>
                    </a:cubicBezTo>
                    <a:cubicBezTo>
                      <a:pt x="5" y="14"/>
                      <a:pt x="1" y="6"/>
                      <a:pt x="0"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2" name="Freeform 873"/>
              <p:cNvSpPr>
                <a:spLocks/>
              </p:cNvSpPr>
              <p:nvPr/>
            </p:nvSpPr>
            <p:spPr bwMode="auto">
              <a:xfrm>
                <a:off x="2960" y="1740"/>
                <a:ext cx="66" cy="46"/>
              </a:xfrm>
              <a:custGeom>
                <a:avLst/>
                <a:gdLst>
                  <a:gd name="T0" fmla="*/ 0 w 31"/>
                  <a:gd name="T1" fmla="*/ 0 h 22"/>
                  <a:gd name="T2" fmla="*/ 0 w 31"/>
                  <a:gd name="T3" fmla="*/ 3 h 22"/>
                  <a:gd name="T4" fmla="*/ 7 w 31"/>
                  <a:gd name="T5" fmla="*/ 19 h 22"/>
                  <a:gd name="T6" fmla="*/ 13 w 31"/>
                  <a:gd name="T7" fmla="*/ 22 h 22"/>
                  <a:gd name="T8" fmla="*/ 13 w 31"/>
                  <a:gd name="T9" fmla="*/ 22 h 22"/>
                  <a:gd name="T10" fmla="*/ 31 w 31"/>
                  <a:gd name="T11" fmla="*/ 5 h 22"/>
                  <a:gd name="T12" fmla="*/ 29 w 31"/>
                  <a:gd name="T13" fmla="*/ 6 h 22"/>
                  <a:gd name="T14" fmla="*/ 24 w 31"/>
                  <a:gd name="T15" fmla="*/ 14 h 22"/>
                  <a:gd name="T16" fmla="*/ 12 w 31"/>
                  <a:gd name="T17" fmla="*/ 20 h 22"/>
                  <a:gd name="T18" fmla="*/ 5 w 31"/>
                  <a:gd name="T19" fmla="*/ 16 h 22"/>
                  <a:gd name="T20" fmla="*/ 1 w 31"/>
                  <a:gd name="T21" fmla="*/ 7 h 22"/>
                  <a:gd name="T22" fmla="*/ 0 w 31"/>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2">
                    <a:moveTo>
                      <a:pt x="0" y="0"/>
                    </a:moveTo>
                    <a:cubicBezTo>
                      <a:pt x="0" y="0"/>
                      <a:pt x="0" y="1"/>
                      <a:pt x="0" y="3"/>
                    </a:cubicBezTo>
                    <a:cubicBezTo>
                      <a:pt x="0" y="7"/>
                      <a:pt x="1" y="13"/>
                      <a:pt x="7" y="19"/>
                    </a:cubicBezTo>
                    <a:cubicBezTo>
                      <a:pt x="9" y="21"/>
                      <a:pt x="11" y="22"/>
                      <a:pt x="13" y="22"/>
                    </a:cubicBezTo>
                    <a:cubicBezTo>
                      <a:pt x="13" y="22"/>
                      <a:pt x="13" y="22"/>
                      <a:pt x="13" y="22"/>
                    </a:cubicBezTo>
                    <a:cubicBezTo>
                      <a:pt x="20" y="22"/>
                      <a:pt x="27" y="11"/>
                      <a:pt x="31" y="5"/>
                    </a:cubicBezTo>
                    <a:cubicBezTo>
                      <a:pt x="30" y="5"/>
                      <a:pt x="30" y="6"/>
                      <a:pt x="29" y="6"/>
                    </a:cubicBezTo>
                    <a:cubicBezTo>
                      <a:pt x="28" y="8"/>
                      <a:pt x="26" y="12"/>
                      <a:pt x="24" y="14"/>
                    </a:cubicBezTo>
                    <a:cubicBezTo>
                      <a:pt x="21" y="16"/>
                      <a:pt x="17" y="20"/>
                      <a:pt x="12" y="20"/>
                    </a:cubicBezTo>
                    <a:cubicBezTo>
                      <a:pt x="10" y="20"/>
                      <a:pt x="7" y="19"/>
                      <a:pt x="5" y="16"/>
                    </a:cubicBezTo>
                    <a:cubicBezTo>
                      <a:pt x="3" y="13"/>
                      <a:pt x="2" y="10"/>
                      <a:pt x="1" y="7"/>
                    </a:cubicBezTo>
                    <a:cubicBezTo>
                      <a:pt x="1" y="4"/>
                      <a:pt x="0" y="2"/>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3" name="Freeform 874"/>
              <p:cNvSpPr>
                <a:spLocks/>
              </p:cNvSpPr>
              <p:nvPr/>
            </p:nvSpPr>
            <p:spPr bwMode="auto">
              <a:xfrm>
                <a:off x="2956" y="1737"/>
                <a:ext cx="70" cy="49"/>
              </a:xfrm>
              <a:custGeom>
                <a:avLst/>
                <a:gdLst>
                  <a:gd name="T0" fmla="*/ 2 w 33"/>
                  <a:gd name="T1" fmla="*/ 0 h 23"/>
                  <a:gd name="T2" fmla="*/ 9 w 33"/>
                  <a:gd name="T3" fmla="*/ 21 h 23"/>
                  <a:gd name="T4" fmla="*/ 15 w 33"/>
                  <a:gd name="T5" fmla="*/ 23 h 23"/>
                  <a:gd name="T6" fmla="*/ 33 w 33"/>
                  <a:gd name="T7" fmla="*/ 5 h 23"/>
                  <a:gd name="T8" fmla="*/ 33 w 33"/>
                  <a:gd name="T9" fmla="*/ 6 h 23"/>
                  <a:gd name="T10" fmla="*/ 15 w 33"/>
                  <a:gd name="T11" fmla="*/ 23 h 23"/>
                  <a:gd name="T12" fmla="*/ 15 w 33"/>
                  <a:gd name="T13" fmla="*/ 23 h 23"/>
                  <a:gd name="T14" fmla="*/ 9 w 33"/>
                  <a:gd name="T15" fmla="*/ 20 h 23"/>
                  <a:gd name="T16" fmla="*/ 2 w 33"/>
                  <a:gd name="T17" fmla="*/ 4 h 23"/>
                  <a:gd name="T18" fmla="*/ 2 w 33"/>
                  <a:gd name="T19" fmla="*/ 1 h 23"/>
                  <a:gd name="T20" fmla="*/ 2 w 3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 y="0"/>
                    </a:moveTo>
                    <a:cubicBezTo>
                      <a:pt x="1" y="3"/>
                      <a:pt x="0" y="11"/>
                      <a:pt x="9" y="21"/>
                    </a:cubicBezTo>
                    <a:cubicBezTo>
                      <a:pt x="11" y="23"/>
                      <a:pt x="13" y="23"/>
                      <a:pt x="15" y="23"/>
                    </a:cubicBezTo>
                    <a:cubicBezTo>
                      <a:pt x="22" y="23"/>
                      <a:pt x="30" y="11"/>
                      <a:pt x="33" y="5"/>
                    </a:cubicBezTo>
                    <a:cubicBezTo>
                      <a:pt x="33" y="6"/>
                      <a:pt x="33" y="6"/>
                      <a:pt x="33" y="6"/>
                    </a:cubicBezTo>
                    <a:cubicBezTo>
                      <a:pt x="29" y="12"/>
                      <a:pt x="22" y="23"/>
                      <a:pt x="15" y="23"/>
                    </a:cubicBezTo>
                    <a:cubicBezTo>
                      <a:pt x="15" y="23"/>
                      <a:pt x="15" y="23"/>
                      <a:pt x="15" y="23"/>
                    </a:cubicBezTo>
                    <a:cubicBezTo>
                      <a:pt x="13" y="23"/>
                      <a:pt x="11" y="22"/>
                      <a:pt x="9" y="20"/>
                    </a:cubicBezTo>
                    <a:cubicBezTo>
                      <a:pt x="3" y="14"/>
                      <a:pt x="2" y="8"/>
                      <a:pt x="2" y="4"/>
                    </a:cubicBezTo>
                    <a:cubicBezTo>
                      <a:pt x="2" y="2"/>
                      <a:pt x="2" y="1"/>
                      <a:pt x="2" y="1"/>
                    </a:cubicBez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4" name="Freeform 875"/>
              <p:cNvSpPr>
                <a:spLocks/>
              </p:cNvSpPr>
              <p:nvPr/>
            </p:nvSpPr>
            <p:spPr bwMode="auto">
              <a:xfrm>
                <a:off x="2945" y="1699"/>
                <a:ext cx="113" cy="70"/>
              </a:xfrm>
              <a:custGeom>
                <a:avLst/>
                <a:gdLst>
                  <a:gd name="T0" fmla="*/ 52 w 53"/>
                  <a:gd name="T1" fmla="*/ 0 h 33"/>
                  <a:gd name="T2" fmla="*/ 26 w 53"/>
                  <a:gd name="T3" fmla="*/ 24 h 33"/>
                  <a:gd name="T4" fmla="*/ 8 w 53"/>
                  <a:gd name="T5" fmla="*/ 2 h 33"/>
                  <a:gd name="T6" fmla="*/ 7 w 53"/>
                  <a:gd name="T7" fmla="*/ 0 h 33"/>
                  <a:gd name="T8" fmla="*/ 20 w 53"/>
                  <a:gd name="T9" fmla="*/ 29 h 33"/>
                  <a:gd name="T10" fmla="*/ 53 w 53"/>
                  <a:gd name="T11" fmla="*/ 1 h 33"/>
                  <a:gd name="T12" fmla="*/ 52 w 5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52" y="0"/>
                    </a:moveTo>
                    <a:cubicBezTo>
                      <a:pt x="52" y="0"/>
                      <a:pt x="39" y="21"/>
                      <a:pt x="26" y="24"/>
                    </a:cubicBezTo>
                    <a:cubicBezTo>
                      <a:pt x="14" y="27"/>
                      <a:pt x="6" y="12"/>
                      <a:pt x="8" y="2"/>
                    </a:cubicBezTo>
                    <a:cubicBezTo>
                      <a:pt x="7" y="0"/>
                      <a:pt x="7" y="0"/>
                      <a:pt x="7" y="0"/>
                    </a:cubicBezTo>
                    <a:cubicBezTo>
                      <a:pt x="7" y="0"/>
                      <a:pt x="0" y="24"/>
                      <a:pt x="20" y="29"/>
                    </a:cubicBezTo>
                    <a:cubicBezTo>
                      <a:pt x="40" y="33"/>
                      <a:pt x="53" y="1"/>
                      <a:pt x="53" y="1"/>
                    </a:cubicBezTo>
                    <a:lnTo>
                      <a:pt x="52" y="0"/>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5" name="Freeform 876"/>
              <p:cNvSpPr>
                <a:spLocks noEditPoints="1"/>
              </p:cNvSpPr>
              <p:nvPr/>
            </p:nvSpPr>
            <p:spPr bwMode="auto">
              <a:xfrm>
                <a:off x="2956" y="1697"/>
                <a:ext cx="102" cy="66"/>
              </a:xfrm>
              <a:custGeom>
                <a:avLst/>
                <a:gdLst>
                  <a:gd name="T0" fmla="*/ 15 w 48"/>
                  <a:gd name="T1" fmla="*/ 30 h 31"/>
                  <a:gd name="T2" fmla="*/ 0 w 48"/>
                  <a:gd name="T3" fmla="*/ 11 h 31"/>
                  <a:gd name="T4" fmla="*/ 2 w 48"/>
                  <a:gd name="T5" fmla="*/ 1 h 31"/>
                  <a:gd name="T6" fmla="*/ 2 w 48"/>
                  <a:gd name="T7" fmla="*/ 0 h 31"/>
                  <a:gd name="T8" fmla="*/ 3 w 48"/>
                  <a:gd name="T9" fmla="*/ 3 h 31"/>
                  <a:gd name="T10" fmla="*/ 3 w 48"/>
                  <a:gd name="T11" fmla="*/ 3 h 31"/>
                  <a:gd name="T12" fmla="*/ 3 w 48"/>
                  <a:gd name="T13" fmla="*/ 6 h 31"/>
                  <a:gd name="T14" fmla="*/ 18 w 48"/>
                  <a:gd name="T15" fmla="*/ 25 h 31"/>
                  <a:gd name="T16" fmla="*/ 21 w 48"/>
                  <a:gd name="T17" fmla="*/ 25 h 31"/>
                  <a:gd name="T18" fmla="*/ 39 w 48"/>
                  <a:gd name="T19" fmla="*/ 12 h 31"/>
                  <a:gd name="T20" fmla="*/ 47 w 48"/>
                  <a:gd name="T21" fmla="*/ 1 h 31"/>
                  <a:gd name="T22" fmla="*/ 47 w 48"/>
                  <a:gd name="T23" fmla="*/ 0 h 31"/>
                  <a:gd name="T24" fmla="*/ 48 w 48"/>
                  <a:gd name="T25" fmla="*/ 2 h 31"/>
                  <a:gd name="T26" fmla="*/ 48 w 48"/>
                  <a:gd name="T27" fmla="*/ 2 h 31"/>
                  <a:gd name="T28" fmla="*/ 19 w 48"/>
                  <a:gd name="T29" fmla="*/ 31 h 31"/>
                  <a:gd name="T30" fmla="*/ 15 w 48"/>
                  <a:gd name="T31" fmla="*/ 30 h 31"/>
                  <a:gd name="T32" fmla="*/ 1 w 48"/>
                  <a:gd name="T33" fmla="*/ 11 h 31"/>
                  <a:gd name="T34" fmla="*/ 15 w 48"/>
                  <a:gd name="T35" fmla="*/ 29 h 31"/>
                  <a:gd name="T36" fmla="*/ 19 w 48"/>
                  <a:gd name="T37" fmla="*/ 30 h 31"/>
                  <a:gd name="T38" fmla="*/ 40 w 48"/>
                  <a:gd name="T39" fmla="*/ 16 h 31"/>
                  <a:gd name="T40" fmla="*/ 47 w 48"/>
                  <a:gd name="T41" fmla="*/ 2 h 31"/>
                  <a:gd name="T42" fmla="*/ 47 w 48"/>
                  <a:gd name="T43" fmla="*/ 2 h 31"/>
                  <a:gd name="T44" fmla="*/ 22 w 48"/>
                  <a:gd name="T45" fmla="*/ 26 h 31"/>
                  <a:gd name="T46" fmla="*/ 18 w 48"/>
                  <a:gd name="T47" fmla="*/ 26 h 31"/>
                  <a:gd name="T48" fmla="*/ 2 w 48"/>
                  <a:gd name="T49" fmla="*/ 6 h 31"/>
                  <a:gd name="T50" fmla="*/ 2 w 48"/>
                  <a:gd name="T51" fmla="*/ 3 h 31"/>
                  <a:gd name="T52" fmla="*/ 2 w 48"/>
                  <a:gd name="T53" fmla="*/ 3 h 31"/>
                  <a:gd name="T54" fmla="*/ 1 w 48"/>
                  <a:gd name="T55" fmla="*/ 11 h 31"/>
                  <a:gd name="T56" fmla="*/ 47 w 48"/>
                  <a:gd name="T57" fmla="*/ 1 h 31"/>
                  <a:gd name="T58" fmla="*/ 47 w 48"/>
                  <a:gd name="T5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31">
                    <a:moveTo>
                      <a:pt x="15" y="30"/>
                    </a:moveTo>
                    <a:cubicBezTo>
                      <a:pt x="3" y="27"/>
                      <a:pt x="1" y="18"/>
                      <a:pt x="0" y="11"/>
                    </a:cubicBezTo>
                    <a:cubicBezTo>
                      <a:pt x="0" y="6"/>
                      <a:pt x="2" y="1"/>
                      <a:pt x="2" y="1"/>
                    </a:cubicBezTo>
                    <a:cubicBezTo>
                      <a:pt x="2" y="0"/>
                      <a:pt x="2" y="0"/>
                      <a:pt x="2" y="0"/>
                    </a:cubicBezTo>
                    <a:cubicBezTo>
                      <a:pt x="3" y="3"/>
                      <a:pt x="3" y="3"/>
                      <a:pt x="3" y="3"/>
                    </a:cubicBezTo>
                    <a:cubicBezTo>
                      <a:pt x="3" y="3"/>
                      <a:pt x="3" y="3"/>
                      <a:pt x="3" y="3"/>
                    </a:cubicBezTo>
                    <a:cubicBezTo>
                      <a:pt x="3" y="4"/>
                      <a:pt x="3" y="5"/>
                      <a:pt x="3" y="6"/>
                    </a:cubicBezTo>
                    <a:cubicBezTo>
                      <a:pt x="3" y="15"/>
                      <a:pt x="9" y="25"/>
                      <a:pt x="18" y="25"/>
                    </a:cubicBezTo>
                    <a:cubicBezTo>
                      <a:pt x="19" y="25"/>
                      <a:pt x="20" y="25"/>
                      <a:pt x="21" y="25"/>
                    </a:cubicBezTo>
                    <a:cubicBezTo>
                      <a:pt x="28" y="23"/>
                      <a:pt x="34" y="17"/>
                      <a:pt x="39" y="12"/>
                    </a:cubicBezTo>
                    <a:cubicBezTo>
                      <a:pt x="43" y="6"/>
                      <a:pt x="47" y="1"/>
                      <a:pt x="47" y="1"/>
                    </a:cubicBezTo>
                    <a:cubicBezTo>
                      <a:pt x="47" y="0"/>
                      <a:pt x="47" y="0"/>
                      <a:pt x="47" y="0"/>
                    </a:cubicBezTo>
                    <a:cubicBezTo>
                      <a:pt x="48" y="2"/>
                      <a:pt x="48" y="2"/>
                      <a:pt x="48" y="2"/>
                    </a:cubicBezTo>
                    <a:cubicBezTo>
                      <a:pt x="48" y="2"/>
                      <a:pt x="48" y="2"/>
                      <a:pt x="48" y="2"/>
                    </a:cubicBezTo>
                    <a:cubicBezTo>
                      <a:pt x="48" y="2"/>
                      <a:pt x="37" y="30"/>
                      <a:pt x="19" y="31"/>
                    </a:cubicBezTo>
                    <a:cubicBezTo>
                      <a:pt x="18" y="31"/>
                      <a:pt x="16" y="31"/>
                      <a:pt x="15" y="30"/>
                    </a:cubicBezTo>
                    <a:close/>
                    <a:moveTo>
                      <a:pt x="1" y="11"/>
                    </a:moveTo>
                    <a:cubicBezTo>
                      <a:pt x="1" y="18"/>
                      <a:pt x="4" y="27"/>
                      <a:pt x="15" y="29"/>
                    </a:cubicBezTo>
                    <a:cubicBezTo>
                      <a:pt x="17" y="30"/>
                      <a:pt x="18" y="30"/>
                      <a:pt x="19" y="30"/>
                    </a:cubicBezTo>
                    <a:cubicBezTo>
                      <a:pt x="28" y="30"/>
                      <a:pt x="35" y="23"/>
                      <a:pt x="40" y="16"/>
                    </a:cubicBezTo>
                    <a:cubicBezTo>
                      <a:pt x="44" y="9"/>
                      <a:pt x="47" y="3"/>
                      <a:pt x="47" y="2"/>
                    </a:cubicBezTo>
                    <a:cubicBezTo>
                      <a:pt x="47" y="2"/>
                      <a:pt x="47" y="2"/>
                      <a:pt x="47" y="2"/>
                    </a:cubicBezTo>
                    <a:cubicBezTo>
                      <a:pt x="45" y="5"/>
                      <a:pt x="33" y="23"/>
                      <a:pt x="22" y="26"/>
                    </a:cubicBezTo>
                    <a:cubicBezTo>
                      <a:pt x="20" y="26"/>
                      <a:pt x="19" y="26"/>
                      <a:pt x="18" y="26"/>
                    </a:cubicBezTo>
                    <a:cubicBezTo>
                      <a:pt x="8" y="26"/>
                      <a:pt x="2" y="15"/>
                      <a:pt x="2" y="6"/>
                    </a:cubicBezTo>
                    <a:cubicBezTo>
                      <a:pt x="2" y="5"/>
                      <a:pt x="2" y="4"/>
                      <a:pt x="2" y="3"/>
                    </a:cubicBezTo>
                    <a:cubicBezTo>
                      <a:pt x="2" y="3"/>
                      <a:pt x="2" y="3"/>
                      <a:pt x="2" y="3"/>
                    </a:cubicBezTo>
                    <a:cubicBezTo>
                      <a:pt x="2" y="4"/>
                      <a:pt x="1" y="7"/>
                      <a:pt x="1" y="11"/>
                    </a:cubicBezTo>
                    <a:close/>
                    <a:moveTo>
                      <a:pt x="47" y="1"/>
                    </a:moveTo>
                    <a:cubicBezTo>
                      <a:pt x="47" y="1"/>
                      <a:pt x="47" y="1"/>
                      <a:pt x="47"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6" name="Freeform 877"/>
              <p:cNvSpPr>
                <a:spLocks/>
              </p:cNvSpPr>
              <p:nvPr/>
            </p:nvSpPr>
            <p:spPr bwMode="auto">
              <a:xfrm>
                <a:off x="2958" y="1703"/>
                <a:ext cx="94" cy="58"/>
              </a:xfrm>
              <a:custGeom>
                <a:avLst/>
                <a:gdLst>
                  <a:gd name="T0" fmla="*/ 1 w 44"/>
                  <a:gd name="T1" fmla="*/ 0 h 27"/>
                  <a:gd name="T2" fmla="*/ 0 w 44"/>
                  <a:gd name="T3" fmla="*/ 8 h 27"/>
                  <a:gd name="T4" fmla="*/ 14 w 44"/>
                  <a:gd name="T5" fmla="*/ 26 h 27"/>
                  <a:gd name="T6" fmla="*/ 18 w 44"/>
                  <a:gd name="T7" fmla="*/ 27 h 27"/>
                  <a:gd name="T8" fmla="*/ 18 w 44"/>
                  <a:gd name="T9" fmla="*/ 27 h 27"/>
                  <a:gd name="T10" fmla="*/ 39 w 44"/>
                  <a:gd name="T11" fmla="*/ 13 h 27"/>
                  <a:gd name="T12" fmla="*/ 44 w 44"/>
                  <a:gd name="T13" fmla="*/ 4 h 27"/>
                  <a:gd name="T14" fmla="*/ 43 w 44"/>
                  <a:gd name="T15" fmla="*/ 6 h 27"/>
                  <a:gd name="T16" fmla="*/ 42 w 44"/>
                  <a:gd name="T17" fmla="*/ 7 h 27"/>
                  <a:gd name="T18" fmla="*/ 34 w 44"/>
                  <a:gd name="T19" fmla="*/ 18 h 27"/>
                  <a:gd name="T20" fmla="*/ 18 w 44"/>
                  <a:gd name="T21" fmla="*/ 26 h 27"/>
                  <a:gd name="T22" fmla="*/ 9 w 44"/>
                  <a:gd name="T23" fmla="*/ 23 h 27"/>
                  <a:gd name="T24" fmla="*/ 1 w 44"/>
                  <a:gd name="T25" fmla="*/ 11 h 27"/>
                  <a:gd name="T26" fmla="*/ 0 w 44"/>
                  <a:gd name="T27" fmla="*/ 5 h 27"/>
                  <a:gd name="T28" fmla="*/ 1 w 44"/>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27">
                    <a:moveTo>
                      <a:pt x="1" y="0"/>
                    </a:moveTo>
                    <a:cubicBezTo>
                      <a:pt x="1" y="2"/>
                      <a:pt x="0" y="5"/>
                      <a:pt x="0" y="8"/>
                    </a:cubicBezTo>
                    <a:cubicBezTo>
                      <a:pt x="0" y="15"/>
                      <a:pt x="3" y="24"/>
                      <a:pt x="14" y="26"/>
                    </a:cubicBezTo>
                    <a:cubicBezTo>
                      <a:pt x="15" y="27"/>
                      <a:pt x="17" y="27"/>
                      <a:pt x="18" y="27"/>
                    </a:cubicBezTo>
                    <a:cubicBezTo>
                      <a:pt x="18" y="27"/>
                      <a:pt x="18" y="27"/>
                      <a:pt x="18" y="27"/>
                    </a:cubicBezTo>
                    <a:cubicBezTo>
                      <a:pt x="27" y="27"/>
                      <a:pt x="34" y="20"/>
                      <a:pt x="39" y="13"/>
                    </a:cubicBezTo>
                    <a:cubicBezTo>
                      <a:pt x="41" y="10"/>
                      <a:pt x="43" y="7"/>
                      <a:pt x="44" y="4"/>
                    </a:cubicBezTo>
                    <a:cubicBezTo>
                      <a:pt x="43" y="5"/>
                      <a:pt x="43" y="5"/>
                      <a:pt x="43" y="6"/>
                    </a:cubicBezTo>
                    <a:cubicBezTo>
                      <a:pt x="42" y="6"/>
                      <a:pt x="42" y="6"/>
                      <a:pt x="42" y="7"/>
                    </a:cubicBezTo>
                    <a:cubicBezTo>
                      <a:pt x="40" y="10"/>
                      <a:pt x="38" y="14"/>
                      <a:pt x="34" y="18"/>
                    </a:cubicBezTo>
                    <a:cubicBezTo>
                      <a:pt x="29" y="23"/>
                      <a:pt x="24" y="26"/>
                      <a:pt x="18" y="26"/>
                    </a:cubicBezTo>
                    <a:cubicBezTo>
                      <a:pt x="15" y="26"/>
                      <a:pt x="12" y="25"/>
                      <a:pt x="9" y="23"/>
                    </a:cubicBezTo>
                    <a:cubicBezTo>
                      <a:pt x="3" y="20"/>
                      <a:pt x="2" y="15"/>
                      <a:pt x="1" y="11"/>
                    </a:cubicBezTo>
                    <a:cubicBezTo>
                      <a:pt x="1" y="9"/>
                      <a:pt x="0" y="7"/>
                      <a:pt x="0" y="5"/>
                    </a:cubicBezTo>
                    <a:cubicBezTo>
                      <a:pt x="0" y="3"/>
                      <a:pt x="1" y="2"/>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7" name="Freeform 878"/>
              <p:cNvSpPr>
                <a:spLocks/>
              </p:cNvSpPr>
              <p:nvPr/>
            </p:nvSpPr>
            <p:spPr bwMode="auto">
              <a:xfrm>
                <a:off x="2952" y="1703"/>
                <a:ext cx="102" cy="58"/>
              </a:xfrm>
              <a:custGeom>
                <a:avLst/>
                <a:gdLst>
                  <a:gd name="T0" fmla="*/ 4 w 48"/>
                  <a:gd name="T1" fmla="*/ 0 h 27"/>
                  <a:gd name="T2" fmla="*/ 17 w 48"/>
                  <a:gd name="T3" fmla="*/ 27 h 27"/>
                  <a:gd name="T4" fmla="*/ 21 w 48"/>
                  <a:gd name="T5" fmla="*/ 27 h 27"/>
                  <a:gd name="T6" fmla="*/ 48 w 48"/>
                  <a:gd name="T7" fmla="*/ 3 h 27"/>
                  <a:gd name="T8" fmla="*/ 47 w 48"/>
                  <a:gd name="T9" fmla="*/ 4 h 27"/>
                  <a:gd name="T10" fmla="*/ 42 w 48"/>
                  <a:gd name="T11" fmla="*/ 13 h 27"/>
                  <a:gd name="T12" fmla="*/ 21 w 48"/>
                  <a:gd name="T13" fmla="*/ 27 h 27"/>
                  <a:gd name="T14" fmla="*/ 21 w 48"/>
                  <a:gd name="T15" fmla="*/ 27 h 27"/>
                  <a:gd name="T16" fmla="*/ 17 w 48"/>
                  <a:gd name="T17" fmla="*/ 26 h 27"/>
                  <a:gd name="T18" fmla="*/ 3 w 48"/>
                  <a:gd name="T19" fmla="*/ 8 h 27"/>
                  <a:gd name="T20" fmla="*/ 4 w 48"/>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7">
                    <a:moveTo>
                      <a:pt x="4" y="0"/>
                    </a:moveTo>
                    <a:cubicBezTo>
                      <a:pt x="3" y="5"/>
                      <a:pt x="0" y="23"/>
                      <a:pt x="17" y="27"/>
                    </a:cubicBezTo>
                    <a:cubicBezTo>
                      <a:pt x="18" y="27"/>
                      <a:pt x="20" y="27"/>
                      <a:pt x="21" y="27"/>
                    </a:cubicBezTo>
                    <a:cubicBezTo>
                      <a:pt x="34" y="27"/>
                      <a:pt x="44" y="11"/>
                      <a:pt x="48" y="3"/>
                    </a:cubicBezTo>
                    <a:cubicBezTo>
                      <a:pt x="47" y="4"/>
                      <a:pt x="47" y="4"/>
                      <a:pt x="47" y="4"/>
                    </a:cubicBezTo>
                    <a:cubicBezTo>
                      <a:pt x="46" y="7"/>
                      <a:pt x="44" y="10"/>
                      <a:pt x="42" y="13"/>
                    </a:cubicBezTo>
                    <a:cubicBezTo>
                      <a:pt x="37" y="20"/>
                      <a:pt x="30" y="27"/>
                      <a:pt x="21" y="27"/>
                    </a:cubicBezTo>
                    <a:cubicBezTo>
                      <a:pt x="21" y="27"/>
                      <a:pt x="21" y="27"/>
                      <a:pt x="21" y="27"/>
                    </a:cubicBezTo>
                    <a:cubicBezTo>
                      <a:pt x="20" y="27"/>
                      <a:pt x="18" y="27"/>
                      <a:pt x="17" y="26"/>
                    </a:cubicBezTo>
                    <a:cubicBezTo>
                      <a:pt x="6" y="24"/>
                      <a:pt x="3" y="15"/>
                      <a:pt x="3" y="8"/>
                    </a:cubicBezTo>
                    <a:cubicBezTo>
                      <a:pt x="3" y="5"/>
                      <a:pt x="4" y="2"/>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8" name="Freeform 879"/>
              <p:cNvSpPr>
                <a:spLocks/>
              </p:cNvSpPr>
              <p:nvPr/>
            </p:nvSpPr>
            <p:spPr bwMode="auto">
              <a:xfrm>
                <a:off x="2958" y="1703"/>
                <a:ext cx="81" cy="51"/>
              </a:xfrm>
              <a:custGeom>
                <a:avLst/>
                <a:gdLst>
                  <a:gd name="T0" fmla="*/ 1 w 38"/>
                  <a:gd name="T1" fmla="*/ 0 h 24"/>
                  <a:gd name="T2" fmla="*/ 0 w 38"/>
                  <a:gd name="T3" fmla="*/ 5 h 24"/>
                  <a:gd name="T4" fmla="*/ 1 w 38"/>
                  <a:gd name="T5" fmla="*/ 11 h 24"/>
                  <a:gd name="T6" fmla="*/ 1 w 38"/>
                  <a:gd name="T7" fmla="*/ 7 h 24"/>
                  <a:gd name="T8" fmla="*/ 13 w 38"/>
                  <a:gd name="T9" fmla="*/ 23 h 24"/>
                  <a:gd name="T10" fmla="*/ 18 w 38"/>
                  <a:gd name="T11" fmla="*/ 24 h 24"/>
                  <a:gd name="T12" fmla="*/ 28 w 38"/>
                  <a:gd name="T13" fmla="*/ 20 h 24"/>
                  <a:gd name="T14" fmla="*/ 38 w 38"/>
                  <a:gd name="T15" fmla="*/ 9 h 24"/>
                  <a:gd name="T16" fmla="*/ 38 w 38"/>
                  <a:gd name="T17" fmla="*/ 10 h 24"/>
                  <a:gd name="T18" fmla="*/ 21 w 38"/>
                  <a:gd name="T19" fmla="*/ 23 h 24"/>
                  <a:gd name="T20" fmla="*/ 17 w 38"/>
                  <a:gd name="T21" fmla="*/ 23 h 24"/>
                  <a:gd name="T22" fmla="*/ 17 w 38"/>
                  <a:gd name="T23" fmla="*/ 23 h 24"/>
                  <a:gd name="T24" fmla="*/ 1 w 38"/>
                  <a:gd name="T25" fmla="*/ 3 h 24"/>
                  <a:gd name="T26" fmla="*/ 1 w 38"/>
                  <a:gd name="T27" fmla="*/ 1 h 24"/>
                  <a:gd name="T28" fmla="*/ 1 w 38"/>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4">
                    <a:moveTo>
                      <a:pt x="1" y="0"/>
                    </a:moveTo>
                    <a:cubicBezTo>
                      <a:pt x="1" y="2"/>
                      <a:pt x="0" y="3"/>
                      <a:pt x="0" y="5"/>
                    </a:cubicBezTo>
                    <a:cubicBezTo>
                      <a:pt x="0" y="7"/>
                      <a:pt x="1" y="9"/>
                      <a:pt x="1" y="11"/>
                    </a:cubicBezTo>
                    <a:cubicBezTo>
                      <a:pt x="1" y="9"/>
                      <a:pt x="1" y="7"/>
                      <a:pt x="1" y="7"/>
                    </a:cubicBezTo>
                    <a:cubicBezTo>
                      <a:pt x="2" y="17"/>
                      <a:pt x="9" y="22"/>
                      <a:pt x="13" y="23"/>
                    </a:cubicBezTo>
                    <a:cubicBezTo>
                      <a:pt x="15" y="24"/>
                      <a:pt x="16" y="24"/>
                      <a:pt x="18" y="24"/>
                    </a:cubicBezTo>
                    <a:cubicBezTo>
                      <a:pt x="20" y="24"/>
                      <a:pt x="23" y="23"/>
                      <a:pt x="28" y="20"/>
                    </a:cubicBezTo>
                    <a:cubicBezTo>
                      <a:pt x="33" y="17"/>
                      <a:pt x="36" y="13"/>
                      <a:pt x="38" y="9"/>
                    </a:cubicBezTo>
                    <a:cubicBezTo>
                      <a:pt x="38" y="10"/>
                      <a:pt x="38" y="10"/>
                      <a:pt x="38" y="10"/>
                    </a:cubicBezTo>
                    <a:cubicBezTo>
                      <a:pt x="33" y="15"/>
                      <a:pt x="27" y="21"/>
                      <a:pt x="21" y="23"/>
                    </a:cubicBezTo>
                    <a:cubicBezTo>
                      <a:pt x="19" y="23"/>
                      <a:pt x="18" y="23"/>
                      <a:pt x="17" y="23"/>
                    </a:cubicBezTo>
                    <a:cubicBezTo>
                      <a:pt x="17" y="23"/>
                      <a:pt x="17" y="23"/>
                      <a:pt x="17" y="23"/>
                    </a:cubicBezTo>
                    <a:cubicBezTo>
                      <a:pt x="7" y="23"/>
                      <a:pt x="1" y="12"/>
                      <a:pt x="1" y="3"/>
                    </a:cubicBezTo>
                    <a:cubicBezTo>
                      <a:pt x="1" y="2"/>
                      <a:pt x="1" y="2"/>
                      <a:pt x="1" y="1"/>
                    </a:cubicBezTo>
                    <a:lnTo>
                      <a:pt x="1"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9" name="Freeform 880"/>
              <p:cNvSpPr>
                <a:spLocks/>
              </p:cNvSpPr>
              <p:nvPr/>
            </p:nvSpPr>
            <p:spPr bwMode="auto">
              <a:xfrm>
                <a:off x="2960" y="1706"/>
                <a:ext cx="79" cy="46"/>
              </a:xfrm>
              <a:custGeom>
                <a:avLst/>
                <a:gdLst>
                  <a:gd name="T0" fmla="*/ 0 w 37"/>
                  <a:gd name="T1" fmla="*/ 0 h 22"/>
                  <a:gd name="T2" fmla="*/ 0 w 37"/>
                  <a:gd name="T3" fmla="*/ 2 h 22"/>
                  <a:gd name="T4" fmla="*/ 16 w 37"/>
                  <a:gd name="T5" fmla="*/ 22 h 22"/>
                  <a:gd name="T6" fmla="*/ 16 w 37"/>
                  <a:gd name="T7" fmla="*/ 22 h 22"/>
                  <a:gd name="T8" fmla="*/ 20 w 37"/>
                  <a:gd name="T9" fmla="*/ 22 h 22"/>
                  <a:gd name="T10" fmla="*/ 37 w 37"/>
                  <a:gd name="T11" fmla="*/ 9 h 22"/>
                  <a:gd name="T12" fmla="*/ 36 w 37"/>
                  <a:gd name="T13" fmla="*/ 10 h 22"/>
                  <a:gd name="T14" fmla="*/ 19 w 37"/>
                  <a:gd name="T15" fmla="*/ 21 h 22"/>
                  <a:gd name="T16" fmla="*/ 16 w 37"/>
                  <a:gd name="T17" fmla="*/ 22 h 22"/>
                  <a:gd name="T18" fmla="*/ 0 w 37"/>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2">
                    <a:moveTo>
                      <a:pt x="0" y="0"/>
                    </a:moveTo>
                    <a:cubicBezTo>
                      <a:pt x="0" y="1"/>
                      <a:pt x="0" y="1"/>
                      <a:pt x="0" y="2"/>
                    </a:cubicBezTo>
                    <a:cubicBezTo>
                      <a:pt x="0" y="11"/>
                      <a:pt x="6" y="22"/>
                      <a:pt x="16" y="22"/>
                    </a:cubicBezTo>
                    <a:cubicBezTo>
                      <a:pt x="16" y="22"/>
                      <a:pt x="16" y="22"/>
                      <a:pt x="16" y="22"/>
                    </a:cubicBezTo>
                    <a:cubicBezTo>
                      <a:pt x="17" y="22"/>
                      <a:pt x="18" y="22"/>
                      <a:pt x="20" y="22"/>
                    </a:cubicBezTo>
                    <a:cubicBezTo>
                      <a:pt x="26" y="20"/>
                      <a:pt x="32" y="14"/>
                      <a:pt x="37" y="9"/>
                    </a:cubicBezTo>
                    <a:cubicBezTo>
                      <a:pt x="36" y="9"/>
                      <a:pt x="36" y="9"/>
                      <a:pt x="36" y="10"/>
                    </a:cubicBezTo>
                    <a:cubicBezTo>
                      <a:pt x="31" y="15"/>
                      <a:pt x="25" y="20"/>
                      <a:pt x="19" y="21"/>
                    </a:cubicBezTo>
                    <a:cubicBezTo>
                      <a:pt x="18" y="22"/>
                      <a:pt x="17" y="22"/>
                      <a:pt x="16" y="22"/>
                    </a:cubicBezTo>
                    <a:cubicBezTo>
                      <a:pt x="6" y="22"/>
                      <a:pt x="0" y="10"/>
                      <a:pt x="0"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0" name="Freeform 881"/>
              <p:cNvSpPr>
                <a:spLocks/>
              </p:cNvSpPr>
              <p:nvPr/>
            </p:nvSpPr>
            <p:spPr bwMode="auto">
              <a:xfrm>
                <a:off x="2943" y="1672"/>
                <a:ext cx="121" cy="85"/>
              </a:xfrm>
              <a:custGeom>
                <a:avLst/>
                <a:gdLst>
                  <a:gd name="T0" fmla="*/ 56 w 57"/>
                  <a:gd name="T1" fmla="*/ 7 h 40"/>
                  <a:gd name="T2" fmla="*/ 32 w 57"/>
                  <a:gd name="T3" fmla="*/ 26 h 40"/>
                  <a:gd name="T4" fmla="*/ 10 w 57"/>
                  <a:gd name="T5" fmla="*/ 1 h 40"/>
                  <a:gd name="T6" fmla="*/ 9 w 57"/>
                  <a:gd name="T7" fmla="*/ 0 h 40"/>
                  <a:gd name="T8" fmla="*/ 17 w 57"/>
                  <a:gd name="T9" fmla="*/ 26 h 40"/>
                  <a:gd name="T10" fmla="*/ 57 w 57"/>
                  <a:gd name="T11" fmla="*/ 10 h 40"/>
                  <a:gd name="T12" fmla="*/ 56 w 57"/>
                  <a:gd name="T13" fmla="*/ 7 h 40"/>
                </a:gdLst>
                <a:ahLst/>
                <a:cxnLst>
                  <a:cxn ang="0">
                    <a:pos x="T0" y="T1"/>
                  </a:cxn>
                  <a:cxn ang="0">
                    <a:pos x="T2" y="T3"/>
                  </a:cxn>
                  <a:cxn ang="0">
                    <a:pos x="T4" y="T5"/>
                  </a:cxn>
                  <a:cxn ang="0">
                    <a:pos x="T6" y="T7"/>
                  </a:cxn>
                  <a:cxn ang="0">
                    <a:pos x="T8" y="T9"/>
                  </a:cxn>
                  <a:cxn ang="0">
                    <a:pos x="T10" y="T11"/>
                  </a:cxn>
                  <a:cxn ang="0">
                    <a:pos x="T12" y="T13"/>
                  </a:cxn>
                </a:cxnLst>
                <a:rect l="0" t="0" r="r" b="b"/>
                <a:pathLst>
                  <a:path w="57" h="40">
                    <a:moveTo>
                      <a:pt x="56" y="7"/>
                    </a:moveTo>
                    <a:cubicBezTo>
                      <a:pt x="56" y="7"/>
                      <a:pt x="43" y="24"/>
                      <a:pt x="32" y="26"/>
                    </a:cubicBezTo>
                    <a:cubicBezTo>
                      <a:pt x="21" y="27"/>
                      <a:pt x="5" y="12"/>
                      <a:pt x="10" y="1"/>
                    </a:cubicBezTo>
                    <a:cubicBezTo>
                      <a:pt x="9" y="0"/>
                      <a:pt x="9" y="0"/>
                      <a:pt x="9" y="0"/>
                    </a:cubicBezTo>
                    <a:cubicBezTo>
                      <a:pt x="9" y="0"/>
                      <a:pt x="0" y="12"/>
                      <a:pt x="17" y="26"/>
                    </a:cubicBezTo>
                    <a:cubicBezTo>
                      <a:pt x="34" y="40"/>
                      <a:pt x="55" y="16"/>
                      <a:pt x="57" y="10"/>
                    </a:cubicBezTo>
                    <a:lnTo>
                      <a:pt x="56" y="7"/>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1" name="Freeform 882"/>
              <p:cNvSpPr>
                <a:spLocks noEditPoints="1"/>
              </p:cNvSpPr>
              <p:nvPr/>
            </p:nvSpPr>
            <p:spPr bwMode="auto">
              <a:xfrm>
                <a:off x="2956" y="1669"/>
                <a:ext cx="108" cy="68"/>
              </a:xfrm>
              <a:custGeom>
                <a:avLst/>
                <a:gdLst>
                  <a:gd name="T0" fmla="*/ 11 w 51"/>
                  <a:gd name="T1" fmla="*/ 27 h 32"/>
                  <a:gd name="T2" fmla="*/ 0 w 51"/>
                  <a:gd name="T3" fmla="*/ 10 h 32"/>
                  <a:gd name="T4" fmla="*/ 3 w 51"/>
                  <a:gd name="T5" fmla="*/ 0 h 32"/>
                  <a:gd name="T6" fmla="*/ 4 w 51"/>
                  <a:gd name="T7" fmla="*/ 0 h 32"/>
                  <a:gd name="T8" fmla="*/ 4 w 51"/>
                  <a:gd name="T9" fmla="*/ 2 h 32"/>
                  <a:gd name="T10" fmla="*/ 4 w 51"/>
                  <a:gd name="T11" fmla="*/ 3 h 32"/>
                  <a:gd name="T12" fmla="*/ 3 w 51"/>
                  <a:gd name="T13" fmla="*/ 7 h 32"/>
                  <a:gd name="T14" fmla="*/ 11 w 51"/>
                  <a:gd name="T15" fmla="*/ 20 h 32"/>
                  <a:gd name="T16" fmla="*/ 25 w 51"/>
                  <a:gd name="T17" fmla="*/ 26 h 32"/>
                  <a:gd name="T18" fmla="*/ 26 w 51"/>
                  <a:gd name="T19" fmla="*/ 26 h 32"/>
                  <a:gd name="T20" fmla="*/ 42 w 51"/>
                  <a:gd name="T21" fmla="*/ 17 h 32"/>
                  <a:gd name="T22" fmla="*/ 49 w 51"/>
                  <a:gd name="T23" fmla="*/ 8 h 32"/>
                  <a:gd name="T24" fmla="*/ 50 w 51"/>
                  <a:gd name="T25" fmla="*/ 8 h 32"/>
                  <a:gd name="T26" fmla="*/ 51 w 51"/>
                  <a:gd name="T27" fmla="*/ 11 h 32"/>
                  <a:gd name="T28" fmla="*/ 51 w 51"/>
                  <a:gd name="T29" fmla="*/ 11 h 32"/>
                  <a:gd name="T30" fmla="*/ 23 w 51"/>
                  <a:gd name="T31" fmla="*/ 32 h 32"/>
                  <a:gd name="T32" fmla="*/ 11 w 51"/>
                  <a:gd name="T33" fmla="*/ 27 h 32"/>
                  <a:gd name="T34" fmla="*/ 1 w 51"/>
                  <a:gd name="T35" fmla="*/ 10 h 32"/>
                  <a:gd name="T36" fmla="*/ 11 w 51"/>
                  <a:gd name="T37" fmla="*/ 27 h 32"/>
                  <a:gd name="T38" fmla="*/ 23 w 51"/>
                  <a:gd name="T39" fmla="*/ 31 h 32"/>
                  <a:gd name="T40" fmla="*/ 50 w 51"/>
                  <a:gd name="T41" fmla="*/ 11 h 32"/>
                  <a:gd name="T42" fmla="*/ 49 w 51"/>
                  <a:gd name="T43" fmla="*/ 9 h 32"/>
                  <a:gd name="T44" fmla="*/ 26 w 51"/>
                  <a:gd name="T45" fmla="*/ 27 h 32"/>
                  <a:gd name="T46" fmla="*/ 25 w 51"/>
                  <a:gd name="T47" fmla="*/ 27 h 32"/>
                  <a:gd name="T48" fmla="*/ 3 w 51"/>
                  <a:gd name="T49" fmla="*/ 7 h 32"/>
                  <a:gd name="T50" fmla="*/ 4 w 51"/>
                  <a:gd name="T51" fmla="*/ 2 h 32"/>
                  <a:gd name="T52" fmla="*/ 3 w 51"/>
                  <a:gd name="T53" fmla="*/ 2 h 32"/>
                  <a:gd name="T54" fmla="*/ 1 w 51"/>
                  <a:gd name="T55" fmla="*/ 10 h 32"/>
                  <a:gd name="T56" fmla="*/ 49 w 51"/>
                  <a:gd name="T57" fmla="*/ 8 h 32"/>
                  <a:gd name="T58" fmla="*/ 50 w 51"/>
                  <a:gd name="T59" fmla="*/ 8 h 32"/>
                  <a:gd name="T60" fmla="*/ 49 w 51"/>
                  <a:gd name="T6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32">
                    <a:moveTo>
                      <a:pt x="11" y="27"/>
                    </a:moveTo>
                    <a:cubicBezTo>
                      <a:pt x="3" y="21"/>
                      <a:pt x="0" y="14"/>
                      <a:pt x="0" y="10"/>
                    </a:cubicBezTo>
                    <a:cubicBezTo>
                      <a:pt x="0" y="4"/>
                      <a:pt x="3" y="0"/>
                      <a:pt x="3" y="0"/>
                    </a:cubicBezTo>
                    <a:cubicBezTo>
                      <a:pt x="4" y="0"/>
                      <a:pt x="4" y="0"/>
                      <a:pt x="4" y="0"/>
                    </a:cubicBezTo>
                    <a:cubicBezTo>
                      <a:pt x="4" y="2"/>
                      <a:pt x="4" y="2"/>
                      <a:pt x="4" y="2"/>
                    </a:cubicBezTo>
                    <a:cubicBezTo>
                      <a:pt x="4" y="3"/>
                      <a:pt x="4" y="3"/>
                      <a:pt x="4" y="3"/>
                    </a:cubicBezTo>
                    <a:cubicBezTo>
                      <a:pt x="4" y="4"/>
                      <a:pt x="3" y="5"/>
                      <a:pt x="3" y="7"/>
                    </a:cubicBezTo>
                    <a:cubicBezTo>
                      <a:pt x="3" y="11"/>
                      <a:pt x="6" y="16"/>
                      <a:pt x="11" y="20"/>
                    </a:cubicBezTo>
                    <a:cubicBezTo>
                      <a:pt x="15" y="24"/>
                      <a:pt x="20" y="26"/>
                      <a:pt x="25" y="26"/>
                    </a:cubicBezTo>
                    <a:cubicBezTo>
                      <a:pt x="26" y="26"/>
                      <a:pt x="26" y="26"/>
                      <a:pt x="26" y="26"/>
                    </a:cubicBezTo>
                    <a:cubicBezTo>
                      <a:pt x="31" y="26"/>
                      <a:pt x="37" y="21"/>
                      <a:pt x="42" y="17"/>
                    </a:cubicBezTo>
                    <a:cubicBezTo>
                      <a:pt x="46" y="12"/>
                      <a:pt x="49" y="8"/>
                      <a:pt x="49" y="8"/>
                    </a:cubicBezTo>
                    <a:cubicBezTo>
                      <a:pt x="50" y="8"/>
                      <a:pt x="50" y="8"/>
                      <a:pt x="50" y="8"/>
                    </a:cubicBezTo>
                    <a:cubicBezTo>
                      <a:pt x="51" y="11"/>
                      <a:pt x="51" y="11"/>
                      <a:pt x="51" y="11"/>
                    </a:cubicBezTo>
                    <a:cubicBezTo>
                      <a:pt x="51" y="11"/>
                      <a:pt x="51" y="11"/>
                      <a:pt x="51" y="11"/>
                    </a:cubicBezTo>
                    <a:cubicBezTo>
                      <a:pt x="49" y="16"/>
                      <a:pt x="37" y="31"/>
                      <a:pt x="23" y="32"/>
                    </a:cubicBezTo>
                    <a:cubicBezTo>
                      <a:pt x="19" y="32"/>
                      <a:pt x="15" y="31"/>
                      <a:pt x="11" y="27"/>
                    </a:cubicBezTo>
                    <a:close/>
                    <a:moveTo>
                      <a:pt x="1" y="10"/>
                    </a:moveTo>
                    <a:cubicBezTo>
                      <a:pt x="1" y="14"/>
                      <a:pt x="3" y="20"/>
                      <a:pt x="11" y="27"/>
                    </a:cubicBezTo>
                    <a:cubicBezTo>
                      <a:pt x="15" y="30"/>
                      <a:pt x="19" y="31"/>
                      <a:pt x="23" y="31"/>
                    </a:cubicBezTo>
                    <a:cubicBezTo>
                      <a:pt x="36" y="31"/>
                      <a:pt x="49" y="16"/>
                      <a:pt x="50" y="11"/>
                    </a:cubicBezTo>
                    <a:cubicBezTo>
                      <a:pt x="49" y="9"/>
                      <a:pt x="49" y="9"/>
                      <a:pt x="49" y="9"/>
                    </a:cubicBezTo>
                    <a:cubicBezTo>
                      <a:pt x="47" y="12"/>
                      <a:pt x="36" y="26"/>
                      <a:pt x="26" y="27"/>
                    </a:cubicBezTo>
                    <a:cubicBezTo>
                      <a:pt x="25" y="27"/>
                      <a:pt x="25" y="27"/>
                      <a:pt x="25" y="27"/>
                    </a:cubicBezTo>
                    <a:cubicBezTo>
                      <a:pt x="15" y="27"/>
                      <a:pt x="3" y="17"/>
                      <a:pt x="3" y="7"/>
                    </a:cubicBezTo>
                    <a:cubicBezTo>
                      <a:pt x="3" y="5"/>
                      <a:pt x="3" y="4"/>
                      <a:pt x="4" y="2"/>
                    </a:cubicBezTo>
                    <a:cubicBezTo>
                      <a:pt x="3" y="2"/>
                      <a:pt x="3" y="2"/>
                      <a:pt x="3" y="2"/>
                    </a:cubicBezTo>
                    <a:cubicBezTo>
                      <a:pt x="3" y="3"/>
                      <a:pt x="1" y="6"/>
                      <a:pt x="1" y="10"/>
                    </a:cubicBezTo>
                    <a:close/>
                    <a:moveTo>
                      <a:pt x="49" y="8"/>
                    </a:moveTo>
                    <a:cubicBezTo>
                      <a:pt x="50" y="8"/>
                      <a:pt x="50" y="8"/>
                      <a:pt x="50" y="8"/>
                    </a:cubicBezTo>
                    <a:lnTo>
                      <a:pt x="49" y="8"/>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2" name="Freeform 883"/>
              <p:cNvSpPr>
                <a:spLocks/>
              </p:cNvSpPr>
              <p:nvPr/>
            </p:nvSpPr>
            <p:spPr bwMode="auto">
              <a:xfrm>
                <a:off x="2960" y="1676"/>
                <a:ext cx="100" cy="53"/>
              </a:xfrm>
              <a:custGeom>
                <a:avLst/>
                <a:gdLst>
                  <a:gd name="T0" fmla="*/ 1 w 47"/>
                  <a:gd name="T1" fmla="*/ 0 h 25"/>
                  <a:gd name="T2" fmla="*/ 0 w 47"/>
                  <a:gd name="T3" fmla="*/ 5 h 25"/>
                  <a:gd name="T4" fmla="*/ 0 w 47"/>
                  <a:gd name="T5" fmla="*/ 6 h 25"/>
                  <a:gd name="T6" fmla="*/ 4 w 47"/>
                  <a:gd name="T7" fmla="*/ 15 h 25"/>
                  <a:gd name="T8" fmla="*/ 24 w 47"/>
                  <a:gd name="T9" fmla="*/ 25 h 25"/>
                  <a:gd name="T10" fmla="*/ 29 w 47"/>
                  <a:gd name="T11" fmla="*/ 24 h 25"/>
                  <a:gd name="T12" fmla="*/ 47 w 47"/>
                  <a:gd name="T13" fmla="*/ 8 h 25"/>
                  <a:gd name="T14" fmla="*/ 46 w 47"/>
                  <a:gd name="T15" fmla="*/ 7 h 25"/>
                  <a:gd name="T16" fmla="*/ 24 w 47"/>
                  <a:gd name="T17" fmla="*/ 24 h 25"/>
                  <a:gd name="T18" fmla="*/ 23 w 47"/>
                  <a:gd name="T19" fmla="*/ 24 h 25"/>
                  <a:gd name="T20" fmla="*/ 23 w 47"/>
                  <a:gd name="T21" fmla="*/ 24 h 25"/>
                  <a:gd name="T22" fmla="*/ 1 w 47"/>
                  <a:gd name="T23" fmla="*/ 4 h 25"/>
                  <a:gd name="T24" fmla="*/ 1 w 4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5">
                    <a:moveTo>
                      <a:pt x="1" y="0"/>
                    </a:moveTo>
                    <a:cubicBezTo>
                      <a:pt x="1" y="1"/>
                      <a:pt x="0" y="3"/>
                      <a:pt x="0" y="5"/>
                    </a:cubicBezTo>
                    <a:cubicBezTo>
                      <a:pt x="0" y="6"/>
                      <a:pt x="0" y="6"/>
                      <a:pt x="0" y="6"/>
                    </a:cubicBezTo>
                    <a:cubicBezTo>
                      <a:pt x="1" y="8"/>
                      <a:pt x="2" y="11"/>
                      <a:pt x="4" y="15"/>
                    </a:cubicBezTo>
                    <a:cubicBezTo>
                      <a:pt x="8" y="21"/>
                      <a:pt x="17" y="25"/>
                      <a:pt x="24" y="25"/>
                    </a:cubicBezTo>
                    <a:cubicBezTo>
                      <a:pt x="26" y="25"/>
                      <a:pt x="28" y="24"/>
                      <a:pt x="29" y="24"/>
                    </a:cubicBezTo>
                    <a:cubicBezTo>
                      <a:pt x="35" y="22"/>
                      <a:pt x="43" y="12"/>
                      <a:pt x="47" y="8"/>
                    </a:cubicBezTo>
                    <a:cubicBezTo>
                      <a:pt x="46" y="7"/>
                      <a:pt x="46" y="7"/>
                      <a:pt x="46" y="7"/>
                    </a:cubicBezTo>
                    <a:cubicBezTo>
                      <a:pt x="43" y="12"/>
                      <a:pt x="33" y="23"/>
                      <a:pt x="24" y="24"/>
                    </a:cubicBezTo>
                    <a:cubicBezTo>
                      <a:pt x="23" y="24"/>
                      <a:pt x="23" y="24"/>
                      <a:pt x="23" y="24"/>
                    </a:cubicBezTo>
                    <a:cubicBezTo>
                      <a:pt x="23" y="24"/>
                      <a:pt x="23" y="24"/>
                      <a:pt x="23" y="24"/>
                    </a:cubicBezTo>
                    <a:cubicBezTo>
                      <a:pt x="13" y="24"/>
                      <a:pt x="1" y="13"/>
                      <a:pt x="1" y="4"/>
                    </a:cubicBezTo>
                    <a:cubicBezTo>
                      <a:pt x="1" y="2"/>
                      <a:pt x="1" y="1"/>
                      <a:pt x="1"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3" name="Freeform 884"/>
              <p:cNvSpPr>
                <a:spLocks/>
              </p:cNvSpPr>
              <p:nvPr/>
            </p:nvSpPr>
            <p:spPr bwMode="auto">
              <a:xfrm>
                <a:off x="2956" y="1676"/>
                <a:ext cx="102" cy="51"/>
              </a:xfrm>
              <a:custGeom>
                <a:avLst/>
                <a:gdLst>
                  <a:gd name="T0" fmla="*/ 3 w 48"/>
                  <a:gd name="T1" fmla="*/ 0 h 24"/>
                  <a:gd name="T2" fmla="*/ 3 w 48"/>
                  <a:gd name="T3" fmla="*/ 4 h 24"/>
                  <a:gd name="T4" fmla="*/ 25 w 48"/>
                  <a:gd name="T5" fmla="*/ 24 h 24"/>
                  <a:gd name="T6" fmla="*/ 25 w 48"/>
                  <a:gd name="T7" fmla="*/ 24 h 24"/>
                  <a:gd name="T8" fmla="*/ 26 w 48"/>
                  <a:gd name="T9" fmla="*/ 24 h 24"/>
                  <a:gd name="T10" fmla="*/ 48 w 48"/>
                  <a:gd name="T11" fmla="*/ 7 h 24"/>
                  <a:gd name="T12" fmla="*/ 48 w 48"/>
                  <a:gd name="T13" fmla="*/ 7 h 24"/>
                  <a:gd name="T14" fmla="*/ 26 w 48"/>
                  <a:gd name="T15" fmla="*/ 24 h 24"/>
                  <a:gd name="T16" fmla="*/ 25 w 48"/>
                  <a:gd name="T17" fmla="*/ 24 h 24"/>
                  <a:gd name="T18" fmla="*/ 4 w 48"/>
                  <a:gd name="T19" fmla="*/ 0 h 24"/>
                  <a:gd name="T20" fmla="*/ 3 w 48"/>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4">
                    <a:moveTo>
                      <a:pt x="3" y="0"/>
                    </a:moveTo>
                    <a:cubicBezTo>
                      <a:pt x="3" y="1"/>
                      <a:pt x="3" y="2"/>
                      <a:pt x="3" y="4"/>
                    </a:cubicBezTo>
                    <a:cubicBezTo>
                      <a:pt x="3" y="13"/>
                      <a:pt x="15" y="24"/>
                      <a:pt x="25" y="24"/>
                    </a:cubicBezTo>
                    <a:cubicBezTo>
                      <a:pt x="25" y="24"/>
                      <a:pt x="25" y="24"/>
                      <a:pt x="25" y="24"/>
                    </a:cubicBezTo>
                    <a:cubicBezTo>
                      <a:pt x="26" y="24"/>
                      <a:pt x="26" y="24"/>
                      <a:pt x="26" y="24"/>
                    </a:cubicBezTo>
                    <a:cubicBezTo>
                      <a:pt x="35" y="23"/>
                      <a:pt x="45" y="12"/>
                      <a:pt x="48" y="7"/>
                    </a:cubicBezTo>
                    <a:cubicBezTo>
                      <a:pt x="48" y="7"/>
                      <a:pt x="48" y="7"/>
                      <a:pt x="48" y="7"/>
                    </a:cubicBezTo>
                    <a:cubicBezTo>
                      <a:pt x="45" y="11"/>
                      <a:pt x="35" y="23"/>
                      <a:pt x="26" y="24"/>
                    </a:cubicBezTo>
                    <a:cubicBezTo>
                      <a:pt x="26" y="24"/>
                      <a:pt x="25" y="24"/>
                      <a:pt x="25" y="24"/>
                    </a:cubicBezTo>
                    <a:cubicBezTo>
                      <a:pt x="14" y="24"/>
                      <a:pt x="0" y="10"/>
                      <a:pt x="4" y="0"/>
                    </a:cubicBezTo>
                    <a:lnTo>
                      <a:pt x="3" y="0"/>
                    </a:ln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4" name="Freeform 885"/>
              <p:cNvSpPr>
                <a:spLocks/>
              </p:cNvSpPr>
              <p:nvPr/>
            </p:nvSpPr>
            <p:spPr bwMode="auto">
              <a:xfrm>
                <a:off x="2958" y="1674"/>
                <a:ext cx="104" cy="61"/>
              </a:xfrm>
              <a:custGeom>
                <a:avLst/>
                <a:gdLst>
                  <a:gd name="T0" fmla="*/ 2 w 49"/>
                  <a:gd name="T1" fmla="*/ 0 h 29"/>
                  <a:gd name="T2" fmla="*/ 0 w 49"/>
                  <a:gd name="T3" fmla="*/ 8 h 29"/>
                  <a:gd name="T4" fmla="*/ 10 w 49"/>
                  <a:gd name="T5" fmla="*/ 25 h 29"/>
                  <a:gd name="T6" fmla="*/ 22 w 49"/>
                  <a:gd name="T7" fmla="*/ 29 h 29"/>
                  <a:gd name="T8" fmla="*/ 22 w 49"/>
                  <a:gd name="T9" fmla="*/ 29 h 29"/>
                  <a:gd name="T10" fmla="*/ 49 w 49"/>
                  <a:gd name="T11" fmla="*/ 11 h 29"/>
                  <a:gd name="T12" fmla="*/ 48 w 49"/>
                  <a:gd name="T13" fmla="*/ 10 h 29"/>
                  <a:gd name="T14" fmla="*/ 42 w 49"/>
                  <a:gd name="T15" fmla="*/ 18 h 29"/>
                  <a:gd name="T16" fmla="*/ 22 w 49"/>
                  <a:gd name="T17" fmla="*/ 28 h 29"/>
                  <a:gd name="T18" fmla="*/ 12 w 49"/>
                  <a:gd name="T19" fmla="*/ 25 h 29"/>
                  <a:gd name="T20" fmla="*/ 1 w 49"/>
                  <a:gd name="T21" fmla="*/ 4 h 29"/>
                  <a:gd name="T22" fmla="*/ 1 w 49"/>
                  <a:gd name="T23" fmla="*/ 4 h 29"/>
                  <a:gd name="T24" fmla="*/ 1 w 49"/>
                  <a:gd name="T25" fmla="*/ 7 h 29"/>
                  <a:gd name="T26" fmla="*/ 1 w 49"/>
                  <a:gd name="T27" fmla="*/ 6 h 29"/>
                  <a:gd name="T28" fmla="*/ 2 w 49"/>
                  <a:gd name="T29" fmla="*/ 1 h 29"/>
                  <a:gd name="T30" fmla="*/ 2 w 49"/>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9">
                    <a:moveTo>
                      <a:pt x="2" y="0"/>
                    </a:moveTo>
                    <a:cubicBezTo>
                      <a:pt x="1" y="1"/>
                      <a:pt x="0" y="4"/>
                      <a:pt x="0" y="8"/>
                    </a:cubicBezTo>
                    <a:cubicBezTo>
                      <a:pt x="0" y="12"/>
                      <a:pt x="2" y="18"/>
                      <a:pt x="10" y="25"/>
                    </a:cubicBezTo>
                    <a:cubicBezTo>
                      <a:pt x="14" y="28"/>
                      <a:pt x="18" y="29"/>
                      <a:pt x="22" y="29"/>
                    </a:cubicBezTo>
                    <a:cubicBezTo>
                      <a:pt x="22" y="29"/>
                      <a:pt x="22" y="29"/>
                      <a:pt x="22" y="29"/>
                    </a:cubicBezTo>
                    <a:cubicBezTo>
                      <a:pt x="34" y="29"/>
                      <a:pt x="45" y="17"/>
                      <a:pt x="49" y="11"/>
                    </a:cubicBezTo>
                    <a:cubicBezTo>
                      <a:pt x="48" y="10"/>
                      <a:pt x="48" y="10"/>
                      <a:pt x="48" y="10"/>
                    </a:cubicBezTo>
                    <a:cubicBezTo>
                      <a:pt x="47" y="12"/>
                      <a:pt x="44" y="16"/>
                      <a:pt x="42" y="18"/>
                    </a:cubicBezTo>
                    <a:cubicBezTo>
                      <a:pt x="38" y="21"/>
                      <a:pt x="31" y="28"/>
                      <a:pt x="22" y="28"/>
                    </a:cubicBezTo>
                    <a:cubicBezTo>
                      <a:pt x="19" y="28"/>
                      <a:pt x="15" y="27"/>
                      <a:pt x="12" y="25"/>
                    </a:cubicBezTo>
                    <a:cubicBezTo>
                      <a:pt x="0" y="17"/>
                      <a:pt x="1" y="4"/>
                      <a:pt x="1" y="4"/>
                    </a:cubicBezTo>
                    <a:cubicBezTo>
                      <a:pt x="1" y="4"/>
                      <a:pt x="1" y="4"/>
                      <a:pt x="1" y="4"/>
                    </a:cubicBezTo>
                    <a:cubicBezTo>
                      <a:pt x="1" y="5"/>
                      <a:pt x="1" y="6"/>
                      <a:pt x="1" y="7"/>
                    </a:cubicBezTo>
                    <a:cubicBezTo>
                      <a:pt x="1" y="6"/>
                      <a:pt x="1" y="6"/>
                      <a:pt x="1" y="6"/>
                    </a:cubicBezTo>
                    <a:cubicBezTo>
                      <a:pt x="1" y="4"/>
                      <a:pt x="2" y="2"/>
                      <a:pt x="2" y="1"/>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5" name="Freeform 886"/>
              <p:cNvSpPr>
                <a:spLocks/>
              </p:cNvSpPr>
              <p:nvPr/>
            </p:nvSpPr>
            <p:spPr bwMode="auto">
              <a:xfrm>
                <a:off x="2947" y="1672"/>
                <a:ext cx="115" cy="65"/>
              </a:xfrm>
              <a:custGeom>
                <a:avLst/>
                <a:gdLst>
                  <a:gd name="T0" fmla="*/ 7 w 54"/>
                  <a:gd name="T1" fmla="*/ 0 h 31"/>
                  <a:gd name="T2" fmla="*/ 15 w 54"/>
                  <a:gd name="T3" fmla="*/ 26 h 31"/>
                  <a:gd name="T4" fmla="*/ 27 w 54"/>
                  <a:gd name="T5" fmla="*/ 31 h 31"/>
                  <a:gd name="T6" fmla="*/ 54 w 54"/>
                  <a:gd name="T7" fmla="*/ 12 h 31"/>
                  <a:gd name="T8" fmla="*/ 54 w 54"/>
                  <a:gd name="T9" fmla="*/ 12 h 31"/>
                  <a:gd name="T10" fmla="*/ 27 w 54"/>
                  <a:gd name="T11" fmla="*/ 30 h 31"/>
                  <a:gd name="T12" fmla="*/ 27 w 54"/>
                  <a:gd name="T13" fmla="*/ 30 h 31"/>
                  <a:gd name="T14" fmla="*/ 15 w 54"/>
                  <a:gd name="T15" fmla="*/ 26 h 31"/>
                  <a:gd name="T16" fmla="*/ 5 w 54"/>
                  <a:gd name="T17" fmla="*/ 9 h 31"/>
                  <a:gd name="T18" fmla="*/ 7 w 54"/>
                  <a:gd name="T19" fmla="*/ 1 h 31"/>
                  <a:gd name="T20" fmla="*/ 7 w 54"/>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31">
                    <a:moveTo>
                      <a:pt x="7" y="0"/>
                    </a:moveTo>
                    <a:cubicBezTo>
                      <a:pt x="5" y="3"/>
                      <a:pt x="0" y="14"/>
                      <a:pt x="15" y="26"/>
                    </a:cubicBezTo>
                    <a:cubicBezTo>
                      <a:pt x="19" y="29"/>
                      <a:pt x="23" y="31"/>
                      <a:pt x="27" y="31"/>
                    </a:cubicBezTo>
                    <a:cubicBezTo>
                      <a:pt x="39" y="31"/>
                      <a:pt x="50" y="18"/>
                      <a:pt x="54" y="12"/>
                    </a:cubicBezTo>
                    <a:cubicBezTo>
                      <a:pt x="54" y="12"/>
                      <a:pt x="54" y="12"/>
                      <a:pt x="54" y="12"/>
                    </a:cubicBezTo>
                    <a:cubicBezTo>
                      <a:pt x="50" y="18"/>
                      <a:pt x="39" y="30"/>
                      <a:pt x="27" y="30"/>
                    </a:cubicBezTo>
                    <a:cubicBezTo>
                      <a:pt x="27" y="30"/>
                      <a:pt x="27" y="30"/>
                      <a:pt x="27" y="30"/>
                    </a:cubicBezTo>
                    <a:cubicBezTo>
                      <a:pt x="23" y="30"/>
                      <a:pt x="19" y="29"/>
                      <a:pt x="15" y="26"/>
                    </a:cubicBezTo>
                    <a:cubicBezTo>
                      <a:pt x="7" y="19"/>
                      <a:pt x="5" y="13"/>
                      <a:pt x="5" y="9"/>
                    </a:cubicBezTo>
                    <a:cubicBezTo>
                      <a:pt x="5" y="5"/>
                      <a:pt x="6" y="2"/>
                      <a:pt x="7" y="1"/>
                    </a:cubicBezTo>
                    <a:lnTo>
                      <a:pt x="7"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6" name="Freeform 887"/>
              <p:cNvSpPr>
                <a:spLocks/>
              </p:cNvSpPr>
              <p:nvPr/>
            </p:nvSpPr>
            <p:spPr bwMode="auto">
              <a:xfrm>
                <a:off x="2952" y="1648"/>
                <a:ext cx="108" cy="72"/>
              </a:xfrm>
              <a:custGeom>
                <a:avLst/>
                <a:gdLst>
                  <a:gd name="T0" fmla="*/ 50 w 51"/>
                  <a:gd name="T1" fmla="*/ 13 h 34"/>
                  <a:gd name="T2" fmla="*/ 31 w 51"/>
                  <a:gd name="T3" fmla="*/ 24 h 34"/>
                  <a:gd name="T4" fmla="*/ 7 w 51"/>
                  <a:gd name="T5" fmla="*/ 2 h 34"/>
                  <a:gd name="T6" fmla="*/ 6 w 51"/>
                  <a:gd name="T7" fmla="*/ 0 h 34"/>
                  <a:gd name="T8" fmla="*/ 15 w 51"/>
                  <a:gd name="T9" fmla="*/ 23 h 34"/>
                  <a:gd name="T10" fmla="*/ 51 w 51"/>
                  <a:gd name="T11" fmla="*/ 17 h 34"/>
                  <a:gd name="T12" fmla="*/ 50 w 51"/>
                  <a:gd name="T13" fmla="*/ 13 h 34"/>
                </a:gdLst>
                <a:ahLst/>
                <a:cxnLst>
                  <a:cxn ang="0">
                    <a:pos x="T0" y="T1"/>
                  </a:cxn>
                  <a:cxn ang="0">
                    <a:pos x="T2" y="T3"/>
                  </a:cxn>
                  <a:cxn ang="0">
                    <a:pos x="T4" y="T5"/>
                  </a:cxn>
                  <a:cxn ang="0">
                    <a:pos x="T6" y="T7"/>
                  </a:cxn>
                  <a:cxn ang="0">
                    <a:pos x="T8" y="T9"/>
                  </a:cxn>
                  <a:cxn ang="0">
                    <a:pos x="T10" y="T11"/>
                  </a:cxn>
                  <a:cxn ang="0">
                    <a:pos x="T12" y="T13"/>
                  </a:cxn>
                </a:cxnLst>
                <a:rect l="0" t="0" r="r" b="b"/>
                <a:pathLst>
                  <a:path w="51" h="34">
                    <a:moveTo>
                      <a:pt x="50" y="13"/>
                    </a:moveTo>
                    <a:cubicBezTo>
                      <a:pt x="50" y="13"/>
                      <a:pt x="43" y="23"/>
                      <a:pt x="31" y="24"/>
                    </a:cubicBezTo>
                    <a:cubicBezTo>
                      <a:pt x="19" y="25"/>
                      <a:pt x="5" y="13"/>
                      <a:pt x="7" y="2"/>
                    </a:cubicBezTo>
                    <a:cubicBezTo>
                      <a:pt x="6" y="0"/>
                      <a:pt x="6" y="0"/>
                      <a:pt x="6" y="0"/>
                    </a:cubicBezTo>
                    <a:cubicBezTo>
                      <a:pt x="6" y="0"/>
                      <a:pt x="0" y="12"/>
                      <a:pt x="15" y="23"/>
                    </a:cubicBezTo>
                    <a:cubicBezTo>
                      <a:pt x="30" y="34"/>
                      <a:pt x="45" y="25"/>
                      <a:pt x="51" y="17"/>
                    </a:cubicBezTo>
                    <a:lnTo>
                      <a:pt x="50" y="13"/>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7" name="Freeform 888"/>
              <p:cNvSpPr>
                <a:spLocks noEditPoints="1"/>
              </p:cNvSpPr>
              <p:nvPr/>
            </p:nvSpPr>
            <p:spPr bwMode="auto">
              <a:xfrm>
                <a:off x="2960" y="1648"/>
                <a:ext cx="100" cy="62"/>
              </a:xfrm>
              <a:custGeom>
                <a:avLst/>
                <a:gdLst>
                  <a:gd name="T0" fmla="*/ 11 w 47"/>
                  <a:gd name="T1" fmla="*/ 24 h 29"/>
                  <a:gd name="T2" fmla="*/ 0 w 47"/>
                  <a:gd name="T3" fmla="*/ 6 h 29"/>
                  <a:gd name="T4" fmla="*/ 1 w 47"/>
                  <a:gd name="T5" fmla="*/ 0 h 29"/>
                  <a:gd name="T6" fmla="*/ 1 w 47"/>
                  <a:gd name="T7" fmla="*/ 0 h 29"/>
                  <a:gd name="T8" fmla="*/ 3 w 47"/>
                  <a:gd name="T9" fmla="*/ 1 h 29"/>
                  <a:gd name="T10" fmla="*/ 3 w 47"/>
                  <a:gd name="T11" fmla="*/ 2 h 29"/>
                  <a:gd name="T12" fmla="*/ 3 w 47"/>
                  <a:gd name="T13" fmla="*/ 4 h 29"/>
                  <a:gd name="T14" fmla="*/ 11 w 47"/>
                  <a:gd name="T15" fmla="*/ 18 h 29"/>
                  <a:gd name="T16" fmla="*/ 26 w 47"/>
                  <a:gd name="T17" fmla="*/ 23 h 29"/>
                  <a:gd name="T18" fmla="*/ 27 w 47"/>
                  <a:gd name="T19" fmla="*/ 23 h 29"/>
                  <a:gd name="T20" fmla="*/ 41 w 47"/>
                  <a:gd name="T21" fmla="*/ 18 h 29"/>
                  <a:gd name="T22" fmla="*/ 46 w 47"/>
                  <a:gd name="T23" fmla="*/ 13 h 29"/>
                  <a:gd name="T24" fmla="*/ 46 w 47"/>
                  <a:gd name="T25" fmla="*/ 12 h 29"/>
                  <a:gd name="T26" fmla="*/ 47 w 47"/>
                  <a:gd name="T27" fmla="*/ 17 h 29"/>
                  <a:gd name="T28" fmla="*/ 47 w 47"/>
                  <a:gd name="T29" fmla="*/ 17 h 29"/>
                  <a:gd name="T30" fmla="*/ 26 w 47"/>
                  <a:gd name="T31" fmla="*/ 29 h 29"/>
                  <a:gd name="T32" fmla="*/ 11 w 47"/>
                  <a:gd name="T33" fmla="*/ 24 h 29"/>
                  <a:gd name="T34" fmla="*/ 1 w 47"/>
                  <a:gd name="T35" fmla="*/ 6 h 29"/>
                  <a:gd name="T36" fmla="*/ 11 w 47"/>
                  <a:gd name="T37" fmla="*/ 23 h 29"/>
                  <a:gd name="T38" fmla="*/ 26 w 47"/>
                  <a:gd name="T39" fmla="*/ 28 h 29"/>
                  <a:gd name="T40" fmla="*/ 46 w 47"/>
                  <a:gd name="T41" fmla="*/ 17 h 29"/>
                  <a:gd name="T42" fmla="*/ 46 w 47"/>
                  <a:gd name="T43" fmla="*/ 14 h 29"/>
                  <a:gd name="T44" fmla="*/ 27 w 47"/>
                  <a:gd name="T45" fmla="*/ 24 h 29"/>
                  <a:gd name="T46" fmla="*/ 26 w 47"/>
                  <a:gd name="T47" fmla="*/ 24 h 29"/>
                  <a:gd name="T48" fmla="*/ 2 w 47"/>
                  <a:gd name="T49" fmla="*/ 4 h 29"/>
                  <a:gd name="T50" fmla="*/ 2 w 47"/>
                  <a:gd name="T51" fmla="*/ 2 h 29"/>
                  <a:gd name="T52" fmla="*/ 2 w 47"/>
                  <a:gd name="T53" fmla="*/ 1 h 29"/>
                  <a:gd name="T54" fmla="*/ 1 w 47"/>
                  <a:gd name="T55" fmla="*/ 6 h 29"/>
                  <a:gd name="T56" fmla="*/ 46 w 47"/>
                  <a:gd name="T57" fmla="*/ 13 h 29"/>
                  <a:gd name="T58" fmla="*/ 46 w 47"/>
                  <a:gd name="T5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29">
                    <a:moveTo>
                      <a:pt x="11" y="24"/>
                    </a:moveTo>
                    <a:cubicBezTo>
                      <a:pt x="2" y="18"/>
                      <a:pt x="0" y="11"/>
                      <a:pt x="0" y="6"/>
                    </a:cubicBezTo>
                    <a:cubicBezTo>
                      <a:pt x="0" y="3"/>
                      <a:pt x="1" y="0"/>
                      <a:pt x="1" y="0"/>
                    </a:cubicBezTo>
                    <a:cubicBezTo>
                      <a:pt x="1" y="0"/>
                      <a:pt x="1" y="0"/>
                      <a:pt x="1" y="0"/>
                    </a:cubicBezTo>
                    <a:cubicBezTo>
                      <a:pt x="3" y="1"/>
                      <a:pt x="3" y="1"/>
                      <a:pt x="3" y="1"/>
                    </a:cubicBezTo>
                    <a:cubicBezTo>
                      <a:pt x="3" y="2"/>
                      <a:pt x="3" y="2"/>
                      <a:pt x="3" y="2"/>
                    </a:cubicBezTo>
                    <a:cubicBezTo>
                      <a:pt x="3" y="2"/>
                      <a:pt x="3" y="3"/>
                      <a:pt x="3" y="4"/>
                    </a:cubicBezTo>
                    <a:cubicBezTo>
                      <a:pt x="3" y="9"/>
                      <a:pt x="6" y="14"/>
                      <a:pt x="11" y="18"/>
                    </a:cubicBezTo>
                    <a:cubicBezTo>
                      <a:pt x="15" y="21"/>
                      <a:pt x="21" y="24"/>
                      <a:pt x="26" y="23"/>
                    </a:cubicBezTo>
                    <a:cubicBezTo>
                      <a:pt x="27" y="23"/>
                      <a:pt x="27" y="23"/>
                      <a:pt x="27" y="23"/>
                    </a:cubicBezTo>
                    <a:cubicBezTo>
                      <a:pt x="33" y="23"/>
                      <a:pt x="38" y="20"/>
                      <a:pt x="41" y="18"/>
                    </a:cubicBezTo>
                    <a:cubicBezTo>
                      <a:pt x="44" y="15"/>
                      <a:pt x="46" y="13"/>
                      <a:pt x="46" y="13"/>
                    </a:cubicBezTo>
                    <a:cubicBezTo>
                      <a:pt x="46" y="12"/>
                      <a:pt x="46" y="12"/>
                      <a:pt x="46" y="12"/>
                    </a:cubicBezTo>
                    <a:cubicBezTo>
                      <a:pt x="47" y="17"/>
                      <a:pt x="47" y="17"/>
                      <a:pt x="47" y="17"/>
                    </a:cubicBezTo>
                    <a:cubicBezTo>
                      <a:pt x="47" y="17"/>
                      <a:pt x="47" y="17"/>
                      <a:pt x="47" y="17"/>
                    </a:cubicBezTo>
                    <a:cubicBezTo>
                      <a:pt x="43" y="23"/>
                      <a:pt x="35" y="28"/>
                      <a:pt x="26" y="29"/>
                    </a:cubicBezTo>
                    <a:cubicBezTo>
                      <a:pt x="21" y="29"/>
                      <a:pt x="16" y="27"/>
                      <a:pt x="11" y="24"/>
                    </a:cubicBezTo>
                    <a:close/>
                    <a:moveTo>
                      <a:pt x="1" y="6"/>
                    </a:moveTo>
                    <a:cubicBezTo>
                      <a:pt x="1" y="11"/>
                      <a:pt x="3" y="17"/>
                      <a:pt x="11" y="23"/>
                    </a:cubicBezTo>
                    <a:cubicBezTo>
                      <a:pt x="16" y="27"/>
                      <a:pt x="21" y="28"/>
                      <a:pt x="26" y="28"/>
                    </a:cubicBezTo>
                    <a:cubicBezTo>
                      <a:pt x="35" y="28"/>
                      <a:pt x="42" y="22"/>
                      <a:pt x="46" y="17"/>
                    </a:cubicBezTo>
                    <a:cubicBezTo>
                      <a:pt x="46" y="14"/>
                      <a:pt x="46" y="14"/>
                      <a:pt x="46" y="14"/>
                    </a:cubicBezTo>
                    <a:cubicBezTo>
                      <a:pt x="44" y="16"/>
                      <a:pt x="38" y="23"/>
                      <a:pt x="27" y="24"/>
                    </a:cubicBezTo>
                    <a:cubicBezTo>
                      <a:pt x="26" y="24"/>
                      <a:pt x="26" y="24"/>
                      <a:pt x="26" y="24"/>
                    </a:cubicBezTo>
                    <a:cubicBezTo>
                      <a:pt x="15" y="24"/>
                      <a:pt x="2" y="15"/>
                      <a:pt x="2" y="4"/>
                    </a:cubicBezTo>
                    <a:cubicBezTo>
                      <a:pt x="2" y="3"/>
                      <a:pt x="2" y="2"/>
                      <a:pt x="2" y="2"/>
                    </a:cubicBezTo>
                    <a:cubicBezTo>
                      <a:pt x="2" y="1"/>
                      <a:pt x="2" y="1"/>
                      <a:pt x="2" y="1"/>
                    </a:cubicBezTo>
                    <a:cubicBezTo>
                      <a:pt x="1" y="2"/>
                      <a:pt x="1" y="4"/>
                      <a:pt x="1" y="6"/>
                    </a:cubicBezTo>
                    <a:close/>
                    <a:moveTo>
                      <a:pt x="46" y="13"/>
                    </a:moveTo>
                    <a:cubicBezTo>
                      <a:pt x="46" y="13"/>
                      <a:pt x="46" y="13"/>
                      <a:pt x="46"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8" name="Freeform 889"/>
              <p:cNvSpPr>
                <a:spLocks/>
              </p:cNvSpPr>
              <p:nvPr/>
            </p:nvSpPr>
            <p:spPr bwMode="auto">
              <a:xfrm>
                <a:off x="2964" y="1652"/>
                <a:ext cx="92" cy="49"/>
              </a:xfrm>
              <a:custGeom>
                <a:avLst/>
                <a:gdLst>
                  <a:gd name="T0" fmla="*/ 0 w 43"/>
                  <a:gd name="T1" fmla="*/ 0 h 23"/>
                  <a:gd name="T2" fmla="*/ 0 w 43"/>
                  <a:gd name="T3" fmla="*/ 1 h 23"/>
                  <a:gd name="T4" fmla="*/ 0 w 43"/>
                  <a:gd name="T5" fmla="*/ 2 h 23"/>
                  <a:gd name="T6" fmla="*/ 0 w 43"/>
                  <a:gd name="T7" fmla="*/ 2 h 23"/>
                  <a:gd name="T8" fmla="*/ 0 w 43"/>
                  <a:gd name="T9" fmla="*/ 3 h 23"/>
                  <a:gd name="T10" fmla="*/ 1 w 43"/>
                  <a:gd name="T11" fmla="*/ 9 h 23"/>
                  <a:gd name="T12" fmla="*/ 24 w 43"/>
                  <a:gd name="T13" fmla="*/ 23 h 23"/>
                  <a:gd name="T14" fmla="*/ 28 w 43"/>
                  <a:gd name="T15" fmla="*/ 23 h 23"/>
                  <a:gd name="T16" fmla="*/ 43 w 43"/>
                  <a:gd name="T17" fmla="*/ 14 h 23"/>
                  <a:gd name="T18" fmla="*/ 43 w 43"/>
                  <a:gd name="T19" fmla="*/ 13 h 23"/>
                  <a:gd name="T20" fmla="*/ 25 w 43"/>
                  <a:gd name="T21" fmla="*/ 22 h 23"/>
                  <a:gd name="T22" fmla="*/ 24 w 43"/>
                  <a:gd name="T23" fmla="*/ 22 h 23"/>
                  <a:gd name="T24" fmla="*/ 24 w 43"/>
                  <a:gd name="T25" fmla="*/ 22 h 23"/>
                  <a:gd name="T26" fmla="*/ 0 w 43"/>
                  <a:gd name="T27" fmla="*/ 2 h 23"/>
                  <a:gd name="T28" fmla="*/ 0 w 43"/>
                  <a:gd name="T29" fmla="*/ 1 h 23"/>
                  <a:gd name="T30" fmla="*/ 0 w 43"/>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3">
                    <a:moveTo>
                      <a:pt x="0" y="0"/>
                    </a:moveTo>
                    <a:cubicBezTo>
                      <a:pt x="0" y="0"/>
                      <a:pt x="0" y="1"/>
                      <a:pt x="0" y="1"/>
                    </a:cubicBezTo>
                    <a:cubicBezTo>
                      <a:pt x="0" y="2"/>
                      <a:pt x="0" y="2"/>
                      <a:pt x="0" y="2"/>
                    </a:cubicBezTo>
                    <a:cubicBezTo>
                      <a:pt x="0" y="2"/>
                      <a:pt x="0" y="2"/>
                      <a:pt x="0" y="2"/>
                    </a:cubicBezTo>
                    <a:cubicBezTo>
                      <a:pt x="0" y="3"/>
                      <a:pt x="0" y="3"/>
                      <a:pt x="0" y="3"/>
                    </a:cubicBezTo>
                    <a:cubicBezTo>
                      <a:pt x="0" y="5"/>
                      <a:pt x="1" y="9"/>
                      <a:pt x="1" y="9"/>
                    </a:cubicBezTo>
                    <a:cubicBezTo>
                      <a:pt x="3" y="15"/>
                      <a:pt x="13" y="23"/>
                      <a:pt x="24" y="23"/>
                    </a:cubicBezTo>
                    <a:cubicBezTo>
                      <a:pt x="25" y="23"/>
                      <a:pt x="26" y="23"/>
                      <a:pt x="28" y="23"/>
                    </a:cubicBezTo>
                    <a:cubicBezTo>
                      <a:pt x="36" y="22"/>
                      <a:pt x="40" y="17"/>
                      <a:pt x="43" y="14"/>
                    </a:cubicBezTo>
                    <a:cubicBezTo>
                      <a:pt x="43" y="14"/>
                      <a:pt x="43" y="14"/>
                      <a:pt x="43" y="13"/>
                    </a:cubicBezTo>
                    <a:cubicBezTo>
                      <a:pt x="40" y="16"/>
                      <a:pt x="34" y="21"/>
                      <a:pt x="25" y="22"/>
                    </a:cubicBezTo>
                    <a:cubicBezTo>
                      <a:pt x="24" y="22"/>
                      <a:pt x="24" y="22"/>
                      <a:pt x="24" y="22"/>
                    </a:cubicBezTo>
                    <a:cubicBezTo>
                      <a:pt x="24" y="22"/>
                      <a:pt x="24" y="22"/>
                      <a:pt x="24" y="22"/>
                    </a:cubicBezTo>
                    <a:cubicBezTo>
                      <a:pt x="13" y="22"/>
                      <a:pt x="0" y="13"/>
                      <a:pt x="0" y="2"/>
                    </a:cubicBezTo>
                    <a:cubicBezTo>
                      <a:pt x="0" y="2"/>
                      <a:pt x="0" y="1"/>
                      <a:pt x="0" y="1"/>
                    </a:cubicBezTo>
                    <a:lnTo>
                      <a:pt x="0"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9" name="Freeform 890"/>
              <p:cNvSpPr>
                <a:spLocks/>
              </p:cNvSpPr>
              <p:nvPr/>
            </p:nvSpPr>
            <p:spPr bwMode="auto">
              <a:xfrm>
                <a:off x="2964" y="1655"/>
                <a:ext cx="92" cy="44"/>
              </a:xfrm>
              <a:custGeom>
                <a:avLst/>
                <a:gdLst>
                  <a:gd name="T0" fmla="*/ 0 w 43"/>
                  <a:gd name="T1" fmla="*/ 0 h 21"/>
                  <a:gd name="T2" fmla="*/ 0 w 43"/>
                  <a:gd name="T3" fmla="*/ 1 h 21"/>
                  <a:gd name="T4" fmla="*/ 24 w 43"/>
                  <a:gd name="T5" fmla="*/ 21 h 21"/>
                  <a:gd name="T6" fmla="*/ 24 w 43"/>
                  <a:gd name="T7" fmla="*/ 21 h 21"/>
                  <a:gd name="T8" fmla="*/ 25 w 43"/>
                  <a:gd name="T9" fmla="*/ 21 h 21"/>
                  <a:gd name="T10" fmla="*/ 43 w 43"/>
                  <a:gd name="T11" fmla="*/ 12 h 21"/>
                  <a:gd name="T12" fmla="*/ 43 w 43"/>
                  <a:gd name="T13" fmla="*/ 12 h 21"/>
                  <a:gd name="T14" fmla="*/ 25 w 43"/>
                  <a:gd name="T15" fmla="*/ 21 h 21"/>
                  <a:gd name="T16" fmla="*/ 24 w 43"/>
                  <a:gd name="T17" fmla="*/ 21 h 21"/>
                  <a:gd name="T18" fmla="*/ 1 w 43"/>
                  <a:gd name="T19" fmla="*/ 0 h 21"/>
                  <a:gd name="T20" fmla="*/ 0 w 4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0" y="0"/>
                    </a:moveTo>
                    <a:cubicBezTo>
                      <a:pt x="0" y="0"/>
                      <a:pt x="0" y="1"/>
                      <a:pt x="0" y="1"/>
                    </a:cubicBezTo>
                    <a:cubicBezTo>
                      <a:pt x="0" y="12"/>
                      <a:pt x="13" y="21"/>
                      <a:pt x="24" y="21"/>
                    </a:cubicBezTo>
                    <a:cubicBezTo>
                      <a:pt x="24" y="21"/>
                      <a:pt x="24" y="21"/>
                      <a:pt x="24" y="21"/>
                    </a:cubicBezTo>
                    <a:cubicBezTo>
                      <a:pt x="25" y="21"/>
                      <a:pt x="25" y="21"/>
                      <a:pt x="25" y="21"/>
                    </a:cubicBezTo>
                    <a:cubicBezTo>
                      <a:pt x="34" y="20"/>
                      <a:pt x="40" y="15"/>
                      <a:pt x="43" y="12"/>
                    </a:cubicBezTo>
                    <a:cubicBezTo>
                      <a:pt x="43" y="12"/>
                      <a:pt x="43" y="12"/>
                      <a:pt x="43" y="12"/>
                    </a:cubicBezTo>
                    <a:cubicBezTo>
                      <a:pt x="40" y="15"/>
                      <a:pt x="34" y="20"/>
                      <a:pt x="25" y="21"/>
                    </a:cubicBezTo>
                    <a:cubicBezTo>
                      <a:pt x="25" y="21"/>
                      <a:pt x="24" y="21"/>
                      <a:pt x="24" y="21"/>
                    </a:cubicBezTo>
                    <a:cubicBezTo>
                      <a:pt x="13" y="21"/>
                      <a:pt x="0" y="11"/>
                      <a:pt x="1" y="0"/>
                    </a:cubicBezTo>
                    <a:lnTo>
                      <a:pt x="0" y="0"/>
                    </a:ln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0" name="Freeform 891"/>
              <p:cNvSpPr>
                <a:spLocks/>
              </p:cNvSpPr>
              <p:nvPr/>
            </p:nvSpPr>
            <p:spPr bwMode="auto">
              <a:xfrm>
                <a:off x="2962" y="1652"/>
                <a:ext cx="94" cy="56"/>
              </a:xfrm>
              <a:custGeom>
                <a:avLst/>
                <a:gdLst>
                  <a:gd name="T0" fmla="*/ 0 w 44"/>
                  <a:gd name="T1" fmla="*/ 0 h 26"/>
                  <a:gd name="T2" fmla="*/ 0 w 44"/>
                  <a:gd name="T3" fmla="*/ 4 h 26"/>
                  <a:gd name="T4" fmla="*/ 10 w 44"/>
                  <a:gd name="T5" fmla="*/ 21 h 26"/>
                  <a:gd name="T6" fmla="*/ 24 w 44"/>
                  <a:gd name="T7" fmla="*/ 26 h 26"/>
                  <a:gd name="T8" fmla="*/ 25 w 44"/>
                  <a:gd name="T9" fmla="*/ 26 h 26"/>
                  <a:gd name="T10" fmla="*/ 44 w 44"/>
                  <a:gd name="T11" fmla="*/ 16 h 26"/>
                  <a:gd name="T12" fmla="*/ 44 w 44"/>
                  <a:gd name="T13" fmla="*/ 16 h 26"/>
                  <a:gd name="T14" fmla="*/ 25 w 44"/>
                  <a:gd name="T15" fmla="*/ 25 h 26"/>
                  <a:gd name="T16" fmla="*/ 17 w 44"/>
                  <a:gd name="T17" fmla="*/ 23 h 26"/>
                  <a:gd name="T18" fmla="*/ 1 w 44"/>
                  <a:gd name="T19" fmla="*/ 2 h 26"/>
                  <a:gd name="T20" fmla="*/ 1 w 44"/>
                  <a:gd name="T21" fmla="*/ 1 h 26"/>
                  <a:gd name="T22" fmla="*/ 1 w 44"/>
                  <a:gd name="T23" fmla="*/ 0 h 26"/>
                  <a:gd name="T24" fmla="*/ 0 w 44"/>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6">
                    <a:moveTo>
                      <a:pt x="0" y="0"/>
                    </a:moveTo>
                    <a:cubicBezTo>
                      <a:pt x="0" y="1"/>
                      <a:pt x="0" y="2"/>
                      <a:pt x="0" y="4"/>
                    </a:cubicBezTo>
                    <a:cubicBezTo>
                      <a:pt x="0" y="9"/>
                      <a:pt x="2" y="15"/>
                      <a:pt x="10" y="21"/>
                    </a:cubicBezTo>
                    <a:cubicBezTo>
                      <a:pt x="15" y="24"/>
                      <a:pt x="20" y="26"/>
                      <a:pt x="24" y="26"/>
                    </a:cubicBezTo>
                    <a:cubicBezTo>
                      <a:pt x="25" y="26"/>
                      <a:pt x="25" y="26"/>
                      <a:pt x="25" y="26"/>
                    </a:cubicBezTo>
                    <a:cubicBezTo>
                      <a:pt x="33" y="26"/>
                      <a:pt x="40" y="21"/>
                      <a:pt x="44" y="16"/>
                    </a:cubicBezTo>
                    <a:cubicBezTo>
                      <a:pt x="44" y="16"/>
                      <a:pt x="44" y="16"/>
                      <a:pt x="44" y="16"/>
                    </a:cubicBezTo>
                    <a:cubicBezTo>
                      <a:pt x="41" y="19"/>
                      <a:pt x="34" y="25"/>
                      <a:pt x="25" y="25"/>
                    </a:cubicBezTo>
                    <a:cubicBezTo>
                      <a:pt x="22" y="25"/>
                      <a:pt x="20" y="24"/>
                      <a:pt x="17" y="23"/>
                    </a:cubicBezTo>
                    <a:cubicBezTo>
                      <a:pt x="1" y="18"/>
                      <a:pt x="0" y="3"/>
                      <a:pt x="1" y="2"/>
                    </a:cubicBezTo>
                    <a:cubicBezTo>
                      <a:pt x="1" y="2"/>
                      <a:pt x="1" y="2"/>
                      <a:pt x="1" y="1"/>
                    </a:cubicBezTo>
                    <a:cubicBezTo>
                      <a:pt x="1" y="1"/>
                      <a:pt x="1" y="0"/>
                      <a:pt x="1" y="0"/>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1" name="Freeform 892"/>
              <p:cNvSpPr>
                <a:spLocks/>
              </p:cNvSpPr>
              <p:nvPr/>
            </p:nvSpPr>
            <p:spPr bwMode="auto">
              <a:xfrm>
                <a:off x="2956" y="1650"/>
                <a:ext cx="102" cy="58"/>
              </a:xfrm>
              <a:custGeom>
                <a:avLst/>
                <a:gdLst>
                  <a:gd name="T0" fmla="*/ 3 w 48"/>
                  <a:gd name="T1" fmla="*/ 0 h 27"/>
                  <a:gd name="T2" fmla="*/ 13 w 48"/>
                  <a:gd name="T3" fmla="*/ 22 h 27"/>
                  <a:gd name="T4" fmla="*/ 27 w 48"/>
                  <a:gd name="T5" fmla="*/ 27 h 27"/>
                  <a:gd name="T6" fmla="*/ 48 w 48"/>
                  <a:gd name="T7" fmla="*/ 18 h 27"/>
                  <a:gd name="T8" fmla="*/ 47 w 48"/>
                  <a:gd name="T9" fmla="*/ 17 h 27"/>
                  <a:gd name="T10" fmla="*/ 28 w 48"/>
                  <a:gd name="T11" fmla="*/ 27 h 27"/>
                  <a:gd name="T12" fmla="*/ 27 w 48"/>
                  <a:gd name="T13" fmla="*/ 27 h 27"/>
                  <a:gd name="T14" fmla="*/ 13 w 48"/>
                  <a:gd name="T15" fmla="*/ 22 h 27"/>
                  <a:gd name="T16" fmla="*/ 3 w 48"/>
                  <a:gd name="T17" fmla="*/ 5 h 27"/>
                  <a:gd name="T18" fmla="*/ 3 w 48"/>
                  <a:gd name="T19" fmla="*/ 1 h 27"/>
                  <a:gd name="T20" fmla="*/ 3 w 48"/>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7">
                    <a:moveTo>
                      <a:pt x="3" y="0"/>
                    </a:moveTo>
                    <a:cubicBezTo>
                      <a:pt x="2" y="3"/>
                      <a:pt x="0" y="13"/>
                      <a:pt x="13" y="22"/>
                    </a:cubicBezTo>
                    <a:cubicBezTo>
                      <a:pt x="18" y="26"/>
                      <a:pt x="23" y="27"/>
                      <a:pt x="27" y="27"/>
                    </a:cubicBezTo>
                    <a:cubicBezTo>
                      <a:pt x="36" y="27"/>
                      <a:pt x="43" y="22"/>
                      <a:pt x="48" y="18"/>
                    </a:cubicBezTo>
                    <a:cubicBezTo>
                      <a:pt x="47" y="17"/>
                      <a:pt x="47" y="17"/>
                      <a:pt x="47" y="17"/>
                    </a:cubicBezTo>
                    <a:cubicBezTo>
                      <a:pt x="43" y="22"/>
                      <a:pt x="36" y="27"/>
                      <a:pt x="28" y="27"/>
                    </a:cubicBezTo>
                    <a:cubicBezTo>
                      <a:pt x="27" y="27"/>
                      <a:pt x="27" y="27"/>
                      <a:pt x="27" y="27"/>
                    </a:cubicBezTo>
                    <a:cubicBezTo>
                      <a:pt x="23" y="27"/>
                      <a:pt x="18" y="25"/>
                      <a:pt x="13" y="22"/>
                    </a:cubicBezTo>
                    <a:cubicBezTo>
                      <a:pt x="5" y="16"/>
                      <a:pt x="3" y="10"/>
                      <a:pt x="3" y="5"/>
                    </a:cubicBezTo>
                    <a:cubicBezTo>
                      <a:pt x="3" y="3"/>
                      <a:pt x="3" y="2"/>
                      <a:pt x="3" y="1"/>
                    </a:cubicBezTo>
                    <a:lnTo>
                      <a:pt x="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2" name="Freeform 893"/>
              <p:cNvSpPr>
                <a:spLocks/>
              </p:cNvSpPr>
              <p:nvPr/>
            </p:nvSpPr>
            <p:spPr bwMode="auto">
              <a:xfrm>
                <a:off x="2945" y="1614"/>
                <a:ext cx="111" cy="79"/>
              </a:xfrm>
              <a:custGeom>
                <a:avLst/>
                <a:gdLst>
                  <a:gd name="T0" fmla="*/ 52 w 52"/>
                  <a:gd name="T1" fmla="*/ 19 h 37"/>
                  <a:gd name="T2" fmla="*/ 34 w 52"/>
                  <a:gd name="T3" fmla="*/ 27 h 37"/>
                  <a:gd name="T4" fmla="*/ 12 w 52"/>
                  <a:gd name="T5" fmla="*/ 1 h 37"/>
                  <a:gd name="T6" fmla="*/ 11 w 52"/>
                  <a:gd name="T7" fmla="*/ 0 h 37"/>
                  <a:gd name="T8" fmla="*/ 13 w 52"/>
                  <a:gd name="T9" fmla="*/ 23 h 37"/>
                  <a:gd name="T10" fmla="*/ 52 w 52"/>
                  <a:gd name="T11" fmla="*/ 26 h 37"/>
                  <a:gd name="T12" fmla="*/ 52 w 52"/>
                  <a:gd name="T13" fmla="*/ 19 h 37"/>
                </a:gdLst>
                <a:ahLst/>
                <a:cxnLst>
                  <a:cxn ang="0">
                    <a:pos x="T0" y="T1"/>
                  </a:cxn>
                  <a:cxn ang="0">
                    <a:pos x="T2" y="T3"/>
                  </a:cxn>
                  <a:cxn ang="0">
                    <a:pos x="T4" y="T5"/>
                  </a:cxn>
                  <a:cxn ang="0">
                    <a:pos x="T6" y="T7"/>
                  </a:cxn>
                  <a:cxn ang="0">
                    <a:pos x="T8" y="T9"/>
                  </a:cxn>
                  <a:cxn ang="0">
                    <a:pos x="T10" y="T11"/>
                  </a:cxn>
                  <a:cxn ang="0">
                    <a:pos x="T12" y="T13"/>
                  </a:cxn>
                </a:cxnLst>
                <a:rect l="0" t="0" r="r" b="b"/>
                <a:pathLst>
                  <a:path w="52" h="37">
                    <a:moveTo>
                      <a:pt x="52" y="19"/>
                    </a:moveTo>
                    <a:cubicBezTo>
                      <a:pt x="52" y="19"/>
                      <a:pt x="45" y="28"/>
                      <a:pt x="34" y="27"/>
                    </a:cubicBezTo>
                    <a:cubicBezTo>
                      <a:pt x="24" y="26"/>
                      <a:pt x="3" y="13"/>
                      <a:pt x="12" y="1"/>
                    </a:cubicBezTo>
                    <a:cubicBezTo>
                      <a:pt x="11" y="0"/>
                      <a:pt x="11" y="0"/>
                      <a:pt x="11" y="0"/>
                    </a:cubicBezTo>
                    <a:cubicBezTo>
                      <a:pt x="11" y="0"/>
                      <a:pt x="0" y="8"/>
                      <a:pt x="13" y="23"/>
                    </a:cubicBezTo>
                    <a:cubicBezTo>
                      <a:pt x="26" y="37"/>
                      <a:pt x="44" y="36"/>
                      <a:pt x="52" y="26"/>
                    </a:cubicBezTo>
                    <a:lnTo>
                      <a:pt x="52" y="19"/>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3" name="Freeform 894"/>
              <p:cNvSpPr>
                <a:spLocks noEditPoints="1"/>
              </p:cNvSpPr>
              <p:nvPr/>
            </p:nvSpPr>
            <p:spPr bwMode="auto">
              <a:xfrm>
                <a:off x="2958" y="1612"/>
                <a:ext cx="100" cy="74"/>
              </a:xfrm>
              <a:custGeom>
                <a:avLst/>
                <a:gdLst>
                  <a:gd name="T0" fmla="*/ 6 w 47"/>
                  <a:gd name="T1" fmla="*/ 24 h 35"/>
                  <a:gd name="T2" fmla="*/ 0 w 47"/>
                  <a:gd name="T3" fmla="*/ 11 h 35"/>
                  <a:gd name="T4" fmla="*/ 5 w 47"/>
                  <a:gd name="T5" fmla="*/ 0 h 35"/>
                  <a:gd name="T6" fmla="*/ 5 w 47"/>
                  <a:gd name="T7" fmla="*/ 0 h 35"/>
                  <a:gd name="T8" fmla="*/ 6 w 47"/>
                  <a:gd name="T9" fmla="*/ 2 h 35"/>
                  <a:gd name="T10" fmla="*/ 6 w 47"/>
                  <a:gd name="T11" fmla="*/ 3 h 35"/>
                  <a:gd name="T12" fmla="*/ 4 w 47"/>
                  <a:gd name="T13" fmla="*/ 8 h 35"/>
                  <a:gd name="T14" fmla="*/ 28 w 47"/>
                  <a:gd name="T15" fmla="*/ 28 h 35"/>
                  <a:gd name="T16" fmla="*/ 30 w 47"/>
                  <a:gd name="T17" fmla="*/ 28 h 35"/>
                  <a:gd name="T18" fmla="*/ 46 w 47"/>
                  <a:gd name="T19" fmla="*/ 20 h 35"/>
                  <a:gd name="T20" fmla="*/ 47 w 47"/>
                  <a:gd name="T21" fmla="*/ 19 h 35"/>
                  <a:gd name="T22" fmla="*/ 46 w 47"/>
                  <a:gd name="T23" fmla="*/ 27 h 35"/>
                  <a:gd name="T24" fmla="*/ 46 w 47"/>
                  <a:gd name="T25" fmla="*/ 27 h 35"/>
                  <a:gd name="T26" fmla="*/ 30 w 47"/>
                  <a:gd name="T27" fmla="*/ 35 h 35"/>
                  <a:gd name="T28" fmla="*/ 6 w 47"/>
                  <a:gd name="T29" fmla="*/ 24 h 35"/>
                  <a:gd name="T30" fmla="*/ 1 w 47"/>
                  <a:gd name="T31" fmla="*/ 11 h 35"/>
                  <a:gd name="T32" fmla="*/ 7 w 47"/>
                  <a:gd name="T33" fmla="*/ 23 h 35"/>
                  <a:gd name="T34" fmla="*/ 30 w 47"/>
                  <a:gd name="T35" fmla="*/ 34 h 35"/>
                  <a:gd name="T36" fmla="*/ 46 w 47"/>
                  <a:gd name="T37" fmla="*/ 27 h 35"/>
                  <a:gd name="T38" fmla="*/ 46 w 47"/>
                  <a:gd name="T39" fmla="*/ 21 h 35"/>
                  <a:gd name="T40" fmla="*/ 30 w 47"/>
                  <a:gd name="T41" fmla="*/ 29 h 35"/>
                  <a:gd name="T42" fmla="*/ 28 w 47"/>
                  <a:gd name="T43" fmla="*/ 29 h 35"/>
                  <a:gd name="T44" fmla="*/ 3 w 47"/>
                  <a:gd name="T45" fmla="*/ 8 h 35"/>
                  <a:gd name="T46" fmla="*/ 5 w 47"/>
                  <a:gd name="T47" fmla="*/ 2 h 35"/>
                  <a:gd name="T48" fmla="*/ 5 w 47"/>
                  <a:gd name="T49" fmla="*/ 1 h 35"/>
                  <a:gd name="T50" fmla="*/ 1 w 47"/>
                  <a:gd name="T51"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35">
                    <a:moveTo>
                      <a:pt x="6" y="24"/>
                    </a:moveTo>
                    <a:cubicBezTo>
                      <a:pt x="2" y="19"/>
                      <a:pt x="0" y="14"/>
                      <a:pt x="0" y="11"/>
                    </a:cubicBezTo>
                    <a:cubicBezTo>
                      <a:pt x="0" y="4"/>
                      <a:pt x="5" y="0"/>
                      <a:pt x="5" y="0"/>
                    </a:cubicBezTo>
                    <a:cubicBezTo>
                      <a:pt x="5" y="0"/>
                      <a:pt x="5" y="0"/>
                      <a:pt x="5" y="0"/>
                    </a:cubicBezTo>
                    <a:cubicBezTo>
                      <a:pt x="6" y="2"/>
                      <a:pt x="6" y="2"/>
                      <a:pt x="6" y="2"/>
                    </a:cubicBezTo>
                    <a:cubicBezTo>
                      <a:pt x="6" y="3"/>
                      <a:pt x="6" y="3"/>
                      <a:pt x="6" y="3"/>
                    </a:cubicBezTo>
                    <a:cubicBezTo>
                      <a:pt x="5" y="4"/>
                      <a:pt x="4" y="6"/>
                      <a:pt x="4" y="8"/>
                    </a:cubicBezTo>
                    <a:cubicBezTo>
                      <a:pt x="4" y="17"/>
                      <a:pt x="20" y="27"/>
                      <a:pt x="28" y="28"/>
                    </a:cubicBezTo>
                    <a:cubicBezTo>
                      <a:pt x="29" y="28"/>
                      <a:pt x="29" y="28"/>
                      <a:pt x="30" y="28"/>
                    </a:cubicBezTo>
                    <a:cubicBezTo>
                      <a:pt x="39" y="28"/>
                      <a:pt x="46" y="20"/>
                      <a:pt x="46" y="20"/>
                    </a:cubicBezTo>
                    <a:cubicBezTo>
                      <a:pt x="47" y="19"/>
                      <a:pt x="47" y="19"/>
                      <a:pt x="47" y="19"/>
                    </a:cubicBezTo>
                    <a:cubicBezTo>
                      <a:pt x="46" y="27"/>
                      <a:pt x="46" y="27"/>
                      <a:pt x="46" y="27"/>
                    </a:cubicBezTo>
                    <a:cubicBezTo>
                      <a:pt x="46" y="27"/>
                      <a:pt x="46" y="27"/>
                      <a:pt x="46" y="27"/>
                    </a:cubicBezTo>
                    <a:cubicBezTo>
                      <a:pt x="43" y="32"/>
                      <a:pt x="37" y="35"/>
                      <a:pt x="30" y="35"/>
                    </a:cubicBezTo>
                    <a:cubicBezTo>
                      <a:pt x="23" y="35"/>
                      <a:pt x="14" y="32"/>
                      <a:pt x="6" y="24"/>
                    </a:cubicBezTo>
                    <a:close/>
                    <a:moveTo>
                      <a:pt x="1" y="11"/>
                    </a:moveTo>
                    <a:cubicBezTo>
                      <a:pt x="1" y="14"/>
                      <a:pt x="2" y="18"/>
                      <a:pt x="7" y="23"/>
                    </a:cubicBezTo>
                    <a:cubicBezTo>
                      <a:pt x="14" y="31"/>
                      <a:pt x="23" y="34"/>
                      <a:pt x="30" y="34"/>
                    </a:cubicBezTo>
                    <a:cubicBezTo>
                      <a:pt x="37" y="34"/>
                      <a:pt x="42" y="31"/>
                      <a:pt x="46" y="27"/>
                    </a:cubicBezTo>
                    <a:cubicBezTo>
                      <a:pt x="46" y="21"/>
                      <a:pt x="46" y="21"/>
                      <a:pt x="46" y="21"/>
                    </a:cubicBezTo>
                    <a:cubicBezTo>
                      <a:pt x="44" y="23"/>
                      <a:pt x="38" y="29"/>
                      <a:pt x="30" y="29"/>
                    </a:cubicBezTo>
                    <a:cubicBezTo>
                      <a:pt x="29" y="29"/>
                      <a:pt x="29" y="29"/>
                      <a:pt x="28" y="29"/>
                    </a:cubicBezTo>
                    <a:cubicBezTo>
                      <a:pt x="19" y="28"/>
                      <a:pt x="4" y="18"/>
                      <a:pt x="3" y="8"/>
                    </a:cubicBezTo>
                    <a:cubicBezTo>
                      <a:pt x="3" y="6"/>
                      <a:pt x="4" y="4"/>
                      <a:pt x="5" y="2"/>
                    </a:cubicBezTo>
                    <a:cubicBezTo>
                      <a:pt x="5" y="1"/>
                      <a:pt x="5" y="1"/>
                      <a:pt x="5" y="1"/>
                    </a:cubicBezTo>
                    <a:cubicBezTo>
                      <a:pt x="4" y="2"/>
                      <a:pt x="1" y="6"/>
                      <a:pt x="1"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4" name="Freeform 895"/>
              <p:cNvSpPr>
                <a:spLocks/>
              </p:cNvSpPr>
              <p:nvPr/>
            </p:nvSpPr>
            <p:spPr bwMode="auto">
              <a:xfrm>
                <a:off x="2952" y="1616"/>
                <a:ext cx="102" cy="60"/>
              </a:xfrm>
              <a:custGeom>
                <a:avLst/>
                <a:gdLst>
                  <a:gd name="T0" fmla="*/ 8 w 48"/>
                  <a:gd name="T1" fmla="*/ 0 h 28"/>
                  <a:gd name="T2" fmla="*/ 5 w 48"/>
                  <a:gd name="T3" fmla="*/ 2 h 28"/>
                  <a:gd name="T4" fmla="*/ 5 w 48"/>
                  <a:gd name="T5" fmla="*/ 5 h 28"/>
                  <a:gd name="T6" fmla="*/ 5 w 48"/>
                  <a:gd name="T7" fmla="*/ 6 h 28"/>
                  <a:gd name="T8" fmla="*/ 7 w 48"/>
                  <a:gd name="T9" fmla="*/ 2 h 28"/>
                  <a:gd name="T10" fmla="*/ 35 w 48"/>
                  <a:gd name="T11" fmla="*/ 28 h 28"/>
                  <a:gd name="T12" fmla="*/ 35 w 48"/>
                  <a:gd name="T13" fmla="*/ 28 h 28"/>
                  <a:gd name="T14" fmla="*/ 48 w 48"/>
                  <a:gd name="T15" fmla="*/ 22 h 28"/>
                  <a:gd name="T16" fmla="*/ 48 w 48"/>
                  <a:gd name="T17" fmla="*/ 20 h 28"/>
                  <a:gd name="T18" fmla="*/ 33 w 48"/>
                  <a:gd name="T19" fmla="*/ 27 h 28"/>
                  <a:gd name="T20" fmla="*/ 33 w 48"/>
                  <a:gd name="T21" fmla="*/ 27 h 28"/>
                  <a:gd name="T22" fmla="*/ 31 w 48"/>
                  <a:gd name="T23" fmla="*/ 27 h 28"/>
                  <a:gd name="T24" fmla="*/ 6 w 48"/>
                  <a:gd name="T25" fmla="*/ 6 h 28"/>
                  <a:gd name="T26" fmla="*/ 8 w 48"/>
                  <a:gd name="T27" fmla="*/ 1 h 28"/>
                  <a:gd name="T28" fmla="*/ 8 w 4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8">
                    <a:moveTo>
                      <a:pt x="8" y="0"/>
                    </a:moveTo>
                    <a:cubicBezTo>
                      <a:pt x="7" y="0"/>
                      <a:pt x="6" y="1"/>
                      <a:pt x="5" y="2"/>
                    </a:cubicBezTo>
                    <a:cubicBezTo>
                      <a:pt x="5" y="3"/>
                      <a:pt x="5" y="4"/>
                      <a:pt x="5" y="5"/>
                    </a:cubicBezTo>
                    <a:cubicBezTo>
                      <a:pt x="5" y="6"/>
                      <a:pt x="5" y="6"/>
                      <a:pt x="5" y="6"/>
                    </a:cubicBezTo>
                    <a:cubicBezTo>
                      <a:pt x="6" y="4"/>
                      <a:pt x="7" y="2"/>
                      <a:pt x="7" y="2"/>
                    </a:cubicBezTo>
                    <a:cubicBezTo>
                      <a:pt x="0" y="17"/>
                      <a:pt x="25" y="28"/>
                      <a:pt x="35" y="28"/>
                    </a:cubicBezTo>
                    <a:cubicBezTo>
                      <a:pt x="35" y="28"/>
                      <a:pt x="35" y="28"/>
                      <a:pt x="35" y="28"/>
                    </a:cubicBezTo>
                    <a:cubicBezTo>
                      <a:pt x="41" y="28"/>
                      <a:pt x="46" y="24"/>
                      <a:pt x="48" y="22"/>
                    </a:cubicBezTo>
                    <a:cubicBezTo>
                      <a:pt x="48" y="21"/>
                      <a:pt x="48" y="20"/>
                      <a:pt x="48" y="20"/>
                    </a:cubicBezTo>
                    <a:cubicBezTo>
                      <a:pt x="45" y="22"/>
                      <a:pt x="40" y="27"/>
                      <a:pt x="33" y="27"/>
                    </a:cubicBezTo>
                    <a:cubicBezTo>
                      <a:pt x="33" y="27"/>
                      <a:pt x="33" y="27"/>
                      <a:pt x="33" y="27"/>
                    </a:cubicBezTo>
                    <a:cubicBezTo>
                      <a:pt x="32" y="27"/>
                      <a:pt x="32" y="27"/>
                      <a:pt x="31" y="27"/>
                    </a:cubicBezTo>
                    <a:cubicBezTo>
                      <a:pt x="22" y="26"/>
                      <a:pt x="7" y="16"/>
                      <a:pt x="6" y="6"/>
                    </a:cubicBezTo>
                    <a:cubicBezTo>
                      <a:pt x="6" y="4"/>
                      <a:pt x="7" y="2"/>
                      <a:pt x="8" y="1"/>
                    </a:cubicBezTo>
                    <a:lnTo>
                      <a:pt x="8"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5" name="Freeform 896"/>
              <p:cNvSpPr>
                <a:spLocks noEditPoints="1"/>
              </p:cNvSpPr>
              <p:nvPr/>
            </p:nvSpPr>
            <p:spPr bwMode="auto">
              <a:xfrm>
                <a:off x="2954" y="1614"/>
                <a:ext cx="100" cy="60"/>
              </a:xfrm>
              <a:custGeom>
                <a:avLst/>
                <a:gdLst>
                  <a:gd name="T0" fmla="*/ 7 w 47"/>
                  <a:gd name="T1" fmla="*/ 2 h 28"/>
                  <a:gd name="T2" fmla="*/ 5 w 47"/>
                  <a:gd name="T3" fmla="*/ 7 h 28"/>
                  <a:gd name="T4" fmla="*/ 30 w 47"/>
                  <a:gd name="T5" fmla="*/ 28 h 28"/>
                  <a:gd name="T6" fmla="*/ 32 w 47"/>
                  <a:gd name="T7" fmla="*/ 28 h 28"/>
                  <a:gd name="T8" fmla="*/ 32 w 47"/>
                  <a:gd name="T9" fmla="*/ 28 h 28"/>
                  <a:gd name="T10" fmla="*/ 47 w 47"/>
                  <a:gd name="T11" fmla="*/ 21 h 28"/>
                  <a:gd name="T12" fmla="*/ 47 w 47"/>
                  <a:gd name="T13" fmla="*/ 20 h 28"/>
                  <a:gd name="T14" fmla="*/ 32 w 47"/>
                  <a:gd name="T15" fmla="*/ 27 h 28"/>
                  <a:gd name="T16" fmla="*/ 30 w 47"/>
                  <a:gd name="T17" fmla="*/ 27 h 28"/>
                  <a:gd name="T18" fmla="*/ 7 w 47"/>
                  <a:gd name="T19" fmla="*/ 2 h 28"/>
                  <a:gd name="T20" fmla="*/ 6 w 47"/>
                  <a:gd name="T21" fmla="*/ 0 h 28"/>
                  <a:gd name="T22" fmla="*/ 5 w 47"/>
                  <a:gd name="T23" fmla="*/ 3 h 28"/>
                  <a:gd name="T24" fmla="*/ 4 w 47"/>
                  <a:gd name="T25" fmla="*/ 3 h 28"/>
                  <a:gd name="T26" fmla="*/ 7 w 47"/>
                  <a:gd name="T27" fmla="*/ 1 h 28"/>
                  <a:gd name="T28" fmla="*/ 6 w 47"/>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8">
                    <a:moveTo>
                      <a:pt x="7" y="2"/>
                    </a:moveTo>
                    <a:cubicBezTo>
                      <a:pt x="6" y="3"/>
                      <a:pt x="5" y="5"/>
                      <a:pt x="5" y="7"/>
                    </a:cubicBezTo>
                    <a:cubicBezTo>
                      <a:pt x="6" y="17"/>
                      <a:pt x="21" y="27"/>
                      <a:pt x="30" y="28"/>
                    </a:cubicBezTo>
                    <a:cubicBezTo>
                      <a:pt x="31" y="28"/>
                      <a:pt x="31" y="28"/>
                      <a:pt x="32" y="28"/>
                    </a:cubicBezTo>
                    <a:cubicBezTo>
                      <a:pt x="32" y="28"/>
                      <a:pt x="32" y="28"/>
                      <a:pt x="32" y="28"/>
                    </a:cubicBezTo>
                    <a:cubicBezTo>
                      <a:pt x="39" y="28"/>
                      <a:pt x="44" y="23"/>
                      <a:pt x="47" y="21"/>
                    </a:cubicBezTo>
                    <a:cubicBezTo>
                      <a:pt x="47" y="20"/>
                      <a:pt x="47" y="20"/>
                      <a:pt x="47" y="20"/>
                    </a:cubicBezTo>
                    <a:cubicBezTo>
                      <a:pt x="44" y="23"/>
                      <a:pt x="39" y="27"/>
                      <a:pt x="32" y="27"/>
                    </a:cubicBezTo>
                    <a:cubicBezTo>
                      <a:pt x="31" y="27"/>
                      <a:pt x="31" y="27"/>
                      <a:pt x="30" y="27"/>
                    </a:cubicBezTo>
                    <a:cubicBezTo>
                      <a:pt x="20" y="26"/>
                      <a:pt x="0" y="13"/>
                      <a:pt x="7" y="2"/>
                    </a:cubicBezTo>
                    <a:close/>
                    <a:moveTo>
                      <a:pt x="6" y="0"/>
                    </a:moveTo>
                    <a:cubicBezTo>
                      <a:pt x="6" y="1"/>
                      <a:pt x="5" y="2"/>
                      <a:pt x="5" y="3"/>
                    </a:cubicBezTo>
                    <a:cubicBezTo>
                      <a:pt x="4" y="3"/>
                      <a:pt x="4" y="3"/>
                      <a:pt x="4" y="3"/>
                    </a:cubicBezTo>
                    <a:cubicBezTo>
                      <a:pt x="5" y="2"/>
                      <a:pt x="6" y="1"/>
                      <a:pt x="7" y="1"/>
                    </a:cubicBezTo>
                    <a:lnTo>
                      <a:pt x="6" y="0"/>
                    </a:ln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6" name="Freeform 897"/>
              <p:cNvSpPr>
                <a:spLocks/>
              </p:cNvSpPr>
              <p:nvPr/>
            </p:nvSpPr>
            <p:spPr bwMode="auto">
              <a:xfrm>
                <a:off x="2960" y="1621"/>
                <a:ext cx="94" cy="63"/>
              </a:xfrm>
              <a:custGeom>
                <a:avLst/>
                <a:gdLst>
                  <a:gd name="T0" fmla="*/ 1 w 44"/>
                  <a:gd name="T1" fmla="*/ 0 h 30"/>
                  <a:gd name="T2" fmla="*/ 0 w 44"/>
                  <a:gd name="T3" fmla="*/ 7 h 30"/>
                  <a:gd name="T4" fmla="*/ 6 w 44"/>
                  <a:gd name="T5" fmla="*/ 19 h 30"/>
                  <a:gd name="T6" fmla="*/ 29 w 44"/>
                  <a:gd name="T7" fmla="*/ 30 h 30"/>
                  <a:gd name="T8" fmla="*/ 29 w 44"/>
                  <a:gd name="T9" fmla="*/ 30 h 30"/>
                  <a:gd name="T10" fmla="*/ 44 w 44"/>
                  <a:gd name="T11" fmla="*/ 23 h 30"/>
                  <a:gd name="T12" fmla="*/ 44 w 44"/>
                  <a:gd name="T13" fmla="*/ 23 h 30"/>
                  <a:gd name="T14" fmla="*/ 33 w 44"/>
                  <a:gd name="T15" fmla="*/ 28 h 30"/>
                  <a:gd name="T16" fmla="*/ 27 w 44"/>
                  <a:gd name="T17" fmla="*/ 29 h 30"/>
                  <a:gd name="T18" fmla="*/ 6 w 44"/>
                  <a:gd name="T19" fmla="*/ 17 h 30"/>
                  <a:gd name="T20" fmla="*/ 1 w 44"/>
                  <a:gd name="T21" fmla="*/ 4 h 30"/>
                  <a:gd name="T22" fmla="*/ 1 w 44"/>
                  <a:gd name="T23" fmla="*/ 3 h 30"/>
                  <a:gd name="T24" fmla="*/ 1 w 44"/>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0">
                    <a:moveTo>
                      <a:pt x="1" y="0"/>
                    </a:moveTo>
                    <a:cubicBezTo>
                      <a:pt x="1" y="2"/>
                      <a:pt x="0" y="4"/>
                      <a:pt x="0" y="7"/>
                    </a:cubicBezTo>
                    <a:cubicBezTo>
                      <a:pt x="0" y="10"/>
                      <a:pt x="1" y="14"/>
                      <a:pt x="6" y="19"/>
                    </a:cubicBezTo>
                    <a:cubicBezTo>
                      <a:pt x="13" y="27"/>
                      <a:pt x="21" y="30"/>
                      <a:pt x="29" y="30"/>
                    </a:cubicBezTo>
                    <a:cubicBezTo>
                      <a:pt x="29" y="30"/>
                      <a:pt x="29" y="30"/>
                      <a:pt x="29" y="30"/>
                    </a:cubicBezTo>
                    <a:cubicBezTo>
                      <a:pt x="35" y="30"/>
                      <a:pt x="41" y="28"/>
                      <a:pt x="44" y="23"/>
                    </a:cubicBezTo>
                    <a:cubicBezTo>
                      <a:pt x="44" y="23"/>
                      <a:pt x="44" y="23"/>
                      <a:pt x="44" y="23"/>
                    </a:cubicBezTo>
                    <a:cubicBezTo>
                      <a:pt x="42" y="25"/>
                      <a:pt x="39" y="27"/>
                      <a:pt x="33" y="28"/>
                    </a:cubicBezTo>
                    <a:cubicBezTo>
                      <a:pt x="31" y="28"/>
                      <a:pt x="29" y="29"/>
                      <a:pt x="27" y="29"/>
                    </a:cubicBezTo>
                    <a:cubicBezTo>
                      <a:pt x="20" y="29"/>
                      <a:pt x="12" y="25"/>
                      <a:pt x="6" y="17"/>
                    </a:cubicBezTo>
                    <a:cubicBezTo>
                      <a:pt x="1" y="12"/>
                      <a:pt x="1" y="7"/>
                      <a:pt x="1" y="4"/>
                    </a:cubicBezTo>
                    <a:cubicBezTo>
                      <a:pt x="1" y="3"/>
                      <a:pt x="1" y="3"/>
                      <a:pt x="1" y="3"/>
                    </a:cubicBezTo>
                    <a:cubicBezTo>
                      <a:pt x="1" y="2"/>
                      <a:pt x="1" y="1"/>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7" name="Freeform 898"/>
              <p:cNvSpPr>
                <a:spLocks/>
              </p:cNvSpPr>
              <p:nvPr/>
            </p:nvSpPr>
            <p:spPr bwMode="auto">
              <a:xfrm>
                <a:off x="2954" y="1621"/>
                <a:ext cx="100" cy="65"/>
              </a:xfrm>
              <a:custGeom>
                <a:avLst/>
                <a:gdLst>
                  <a:gd name="T0" fmla="*/ 5 w 47"/>
                  <a:gd name="T1" fmla="*/ 0 h 31"/>
                  <a:gd name="T2" fmla="*/ 9 w 47"/>
                  <a:gd name="T3" fmla="*/ 20 h 31"/>
                  <a:gd name="T4" fmla="*/ 32 w 47"/>
                  <a:gd name="T5" fmla="*/ 31 h 31"/>
                  <a:gd name="T6" fmla="*/ 47 w 47"/>
                  <a:gd name="T7" fmla="*/ 24 h 31"/>
                  <a:gd name="T8" fmla="*/ 47 w 47"/>
                  <a:gd name="T9" fmla="*/ 23 h 31"/>
                  <a:gd name="T10" fmla="*/ 32 w 47"/>
                  <a:gd name="T11" fmla="*/ 30 h 31"/>
                  <a:gd name="T12" fmla="*/ 32 w 47"/>
                  <a:gd name="T13" fmla="*/ 30 h 31"/>
                  <a:gd name="T14" fmla="*/ 9 w 47"/>
                  <a:gd name="T15" fmla="*/ 19 h 31"/>
                  <a:gd name="T16" fmla="*/ 3 w 47"/>
                  <a:gd name="T17" fmla="*/ 7 h 31"/>
                  <a:gd name="T18" fmla="*/ 4 w 47"/>
                  <a:gd name="T19" fmla="*/ 0 h 31"/>
                  <a:gd name="T20" fmla="*/ 5 w 47"/>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5" y="0"/>
                    </a:moveTo>
                    <a:cubicBezTo>
                      <a:pt x="2" y="3"/>
                      <a:pt x="0" y="10"/>
                      <a:pt x="9" y="20"/>
                    </a:cubicBezTo>
                    <a:cubicBezTo>
                      <a:pt x="16" y="27"/>
                      <a:pt x="24" y="31"/>
                      <a:pt x="32" y="31"/>
                    </a:cubicBezTo>
                    <a:cubicBezTo>
                      <a:pt x="38" y="31"/>
                      <a:pt x="44" y="28"/>
                      <a:pt x="47" y="24"/>
                    </a:cubicBezTo>
                    <a:cubicBezTo>
                      <a:pt x="47" y="23"/>
                      <a:pt x="47" y="23"/>
                      <a:pt x="47" y="23"/>
                    </a:cubicBezTo>
                    <a:cubicBezTo>
                      <a:pt x="44" y="28"/>
                      <a:pt x="38" y="30"/>
                      <a:pt x="32" y="30"/>
                    </a:cubicBezTo>
                    <a:cubicBezTo>
                      <a:pt x="32" y="30"/>
                      <a:pt x="32" y="30"/>
                      <a:pt x="32" y="30"/>
                    </a:cubicBezTo>
                    <a:cubicBezTo>
                      <a:pt x="24" y="30"/>
                      <a:pt x="16" y="27"/>
                      <a:pt x="9" y="19"/>
                    </a:cubicBezTo>
                    <a:cubicBezTo>
                      <a:pt x="4" y="14"/>
                      <a:pt x="3" y="10"/>
                      <a:pt x="3" y="7"/>
                    </a:cubicBezTo>
                    <a:cubicBezTo>
                      <a:pt x="3" y="4"/>
                      <a:pt x="4" y="2"/>
                      <a:pt x="4" y="0"/>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8" name="Freeform 899"/>
              <p:cNvSpPr>
                <a:spLocks/>
              </p:cNvSpPr>
              <p:nvPr/>
            </p:nvSpPr>
            <p:spPr bwMode="auto">
              <a:xfrm>
                <a:off x="2956" y="1584"/>
                <a:ext cx="104" cy="71"/>
              </a:xfrm>
              <a:custGeom>
                <a:avLst/>
                <a:gdLst>
                  <a:gd name="T0" fmla="*/ 49 w 49"/>
                  <a:gd name="T1" fmla="*/ 23 h 33"/>
                  <a:gd name="T2" fmla="*/ 24 w 49"/>
                  <a:gd name="T3" fmla="*/ 23 h 33"/>
                  <a:gd name="T4" fmla="*/ 11 w 49"/>
                  <a:gd name="T5" fmla="*/ 2 h 33"/>
                  <a:gd name="T6" fmla="*/ 11 w 49"/>
                  <a:gd name="T7" fmla="*/ 0 h 33"/>
                  <a:gd name="T8" fmla="*/ 8 w 49"/>
                  <a:gd name="T9" fmla="*/ 18 h 33"/>
                  <a:gd name="T10" fmla="*/ 47 w 49"/>
                  <a:gd name="T11" fmla="*/ 30 h 33"/>
                  <a:gd name="T12" fmla="*/ 49 w 49"/>
                  <a:gd name="T13" fmla="*/ 2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23"/>
                    </a:moveTo>
                    <a:cubicBezTo>
                      <a:pt x="49" y="23"/>
                      <a:pt x="40" y="29"/>
                      <a:pt x="24" y="23"/>
                    </a:cubicBezTo>
                    <a:cubicBezTo>
                      <a:pt x="9" y="17"/>
                      <a:pt x="5" y="5"/>
                      <a:pt x="11" y="2"/>
                    </a:cubicBezTo>
                    <a:cubicBezTo>
                      <a:pt x="11" y="0"/>
                      <a:pt x="11" y="0"/>
                      <a:pt x="11" y="0"/>
                    </a:cubicBezTo>
                    <a:cubicBezTo>
                      <a:pt x="11" y="0"/>
                      <a:pt x="0" y="6"/>
                      <a:pt x="8" y="18"/>
                    </a:cubicBezTo>
                    <a:cubicBezTo>
                      <a:pt x="16" y="31"/>
                      <a:pt x="38" y="33"/>
                      <a:pt x="47" y="30"/>
                    </a:cubicBezTo>
                    <a:lnTo>
                      <a:pt x="49" y="23"/>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9" name="Freeform 900"/>
              <p:cNvSpPr>
                <a:spLocks noEditPoints="1"/>
              </p:cNvSpPr>
              <p:nvPr/>
            </p:nvSpPr>
            <p:spPr bwMode="auto">
              <a:xfrm>
                <a:off x="2964" y="1582"/>
                <a:ext cx="98" cy="70"/>
              </a:xfrm>
              <a:custGeom>
                <a:avLst/>
                <a:gdLst>
                  <a:gd name="T0" fmla="*/ 4 w 46"/>
                  <a:gd name="T1" fmla="*/ 20 h 33"/>
                  <a:gd name="T2" fmla="*/ 1 w 46"/>
                  <a:gd name="T3" fmla="*/ 11 h 33"/>
                  <a:gd name="T4" fmla="*/ 7 w 46"/>
                  <a:gd name="T5" fmla="*/ 1 h 33"/>
                  <a:gd name="T6" fmla="*/ 7 w 46"/>
                  <a:gd name="T7" fmla="*/ 0 h 33"/>
                  <a:gd name="T8" fmla="*/ 7 w 46"/>
                  <a:gd name="T9" fmla="*/ 3 h 33"/>
                  <a:gd name="T10" fmla="*/ 7 w 46"/>
                  <a:gd name="T11" fmla="*/ 3 h 33"/>
                  <a:gd name="T12" fmla="*/ 5 w 46"/>
                  <a:gd name="T13" fmla="*/ 8 h 33"/>
                  <a:gd name="T14" fmla="*/ 21 w 46"/>
                  <a:gd name="T15" fmla="*/ 24 h 33"/>
                  <a:gd name="T16" fmla="*/ 34 w 46"/>
                  <a:gd name="T17" fmla="*/ 27 h 33"/>
                  <a:gd name="T18" fmla="*/ 42 w 46"/>
                  <a:gd name="T19" fmla="*/ 25 h 33"/>
                  <a:gd name="T20" fmla="*/ 45 w 46"/>
                  <a:gd name="T21" fmla="*/ 24 h 33"/>
                  <a:gd name="T22" fmla="*/ 46 w 46"/>
                  <a:gd name="T23" fmla="*/ 23 h 33"/>
                  <a:gd name="T24" fmla="*/ 43 w 46"/>
                  <a:gd name="T25" fmla="*/ 31 h 33"/>
                  <a:gd name="T26" fmla="*/ 43 w 46"/>
                  <a:gd name="T27" fmla="*/ 32 h 33"/>
                  <a:gd name="T28" fmla="*/ 35 w 46"/>
                  <a:gd name="T29" fmla="*/ 33 h 33"/>
                  <a:gd name="T30" fmla="*/ 4 w 46"/>
                  <a:gd name="T31" fmla="*/ 20 h 33"/>
                  <a:gd name="T32" fmla="*/ 1 w 46"/>
                  <a:gd name="T33" fmla="*/ 11 h 33"/>
                  <a:gd name="T34" fmla="*/ 4 w 46"/>
                  <a:gd name="T35" fmla="*/ 19 h 33"/>
                  <a:gd name="T36" fmla="*/ 35 w 46"/>
                  <a:gd name="T37" fmla="*/ 32 h 33"/>
                  <a:gd name="T38" fmla="*/ 43 w 46"/>
                  <a:gd name="T39" fmla="*/ 31 h 33"/>
                  <a:gd name="T40" fmla="*/ 45 w 46"/>
                  <a:gd name="T41" fmla="*/ 25 h 33"/>
                  <a:gd name="T42" fmla="*/ 34 w 46"/>
                  <a:gd name="T43" fmla="*/ 27 h 33"/>
                  <a:gd name="T44" fmla="*/ 20 w 46"/>
                  <a:gd name="T45" fmla="*/ 25 h 33"/>
                  <a:gd name="T46" fmla="*/ 4 w 46"/>
                  <a:gd name="T47" fmla="*/ 8 h 33"/>
                  <a:gd name="T48" fmla="*/ 7 w 46"/>
                  <a:gd name="T49" fmla="*/ 2 h 33"/>
                  <a:gd name="T50" fmla="*/ 7 w 46"/>
                  <a:gd name="T51" fmla="*/ 2 h 33"/>
                  <a:gd name="T52" fmla="*/ 1 w 46"/>
                  <a:gd name="T5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33">
                    <a:moveTo>
                      <a:pt x="4" y="20"/>
                    </a:moveTo>
                    <a:cubicBezTo>
                      <a:pt x="1" y="16"/>
                      <a:pt x="1" y="14"/>
                      <a:pt x="1" y="11"/>
                    </a:cubicBezTo>
                    <a:cubicBezTo>
                      <a:pt x="0" y="4"/>
                      <a:pt x="7" y="1"/>
                      <a:pt x="7" y="1"/>
                    </a:cubicBezTo>
                    <a:cubicBezTo>
                      <a:pt x="7" y="0"/>
                      <a:pt x="7" y="0"/>
                      <a:pt x="7" y="0"/>
                    </a:cubicBezTo>
                    <a:cubicBezTo>
                      <a:pt x="7" y="3"/>
                      <a:pt x="7" y="3"/>
                      <a:pt x="7" y="3"/>
                    </a:cubicBezTo>
                    <a:cubicBezTo>
                      <a:pt x="7" y="3"/>
                      <a:pt x="7" y="3"/>
                      <a:pt x="7" y="3"/>
                    </a:cubicBezTo>
                    <a:cubicBezTo>
                      <a:pt x="6" y="4"/>
                      <a:pt x="5" y="6"/>
                      <a:pt x="5" y="8"/>
                    </a:cubicBezTo>
                    <a:cubicBezTo>
                      <a:pt x="5" y="13"/>
                      <a:pt x="10" y="20"/>
                      <a:pt x="21" y="24"/>
                    </a:cubicBezTo>
                    <a:cubicBezTo>
                      <a:pt x="26" y="26"/>
                      <a:pt x="30" y="27"/>
                      <a:pt x="34" y="27"/>
                    </a:cubicBezTo>
                    <a:cubicBezTo>
                      <a:pt x="38" y="26"/>
                      <a:pt x="40" y="26"/>
                      <a:pt x="42" y="25"/>
                    </a:cubicBezTo>
                    <a:cubicBezTo>
                      <a:pt x="44" y="24"/>
                      <a:pt x="45" y="24"/>
                      <a:pt x="45" y="24"/>
                    </a:cubicBezTo>
                    <a:cubicBezTo>
                      <a:pt x="46" y="23"/>
                      <a:pt x="46" y="23"/>
                      <a:pt x="46" y="23"/>
                    </a:cubicBezTo>
                    <a:cubicBezTo>
                      <a:pt x="43" y="31"/>
                      <a:pt x="43" y="31"/>
                      <a:pt x="43" y="31"/>
                    </a:cubicBezTo>
                    <a:cubicBezTo>
                      <a:pt x="43" y="32"/>
                      <a:pt x="43" y="32"/>
                      <a:pt x="43" y="32"/>
                    </a:cubicBezTo>
                    <a:cubicBezTo>
                      <a:pt x="41" y="32"/>
                      <a:pt x="38" y="33"/>
                      <a:pt x="35" y="33"/>
                    </a:cubicBezTo>
                    <a:cubicBezTo>
                      <a:pt x="25" y="33"/>
                      <a:pt x="10" y="29"/>
                      <a:pt x="4" y="20"/>
                    </a:cubicBezTo>
                    <a:close/>
                    <a:moveTo>
                      <a:pt x="1" y="11"/>
                    </a:moveTo>
                    <a:cubicBezTo>
                      <a:pt x="1" y="13"/>
                      <a:pt x="2" y="16"/>
                      <a:pt x="4" y="19"/>
                    </a:cubicBezTo>
                    <a:cubicBezTo>
                      <a:pt x="10" y="28"/>
                      <a:pt x="25" y="32"/>
                      <a:pt x="35" y="32"/>
                    </a:cubicBezTo>
                    <a:cubicBezTo>
                      <a:pt x="38" y="32"/>
                      <a:pt x="41" y="31"/>
                      <a:pt x="43" y="31"/>
                    </a:cubicBezTo>
                    <a:cubicBezTo>
                      <a:pt x="45" y="25"/>
                      <a:pt x="45" y="25"/>
                      <a:pt x="45" y="25"/>
                    </a:cubicBezTo>
                    <a:cubicBezTo>
                      <a:pt x="43" y="26"/>
                      <a:pt x="39" y="27"/>
                      <a:pt x="34" y="27"/>
                    </a:cubicBezTo>
                    <a:cubicBezTo>
                      <a:pt x="30" y="27"/>
                      <a:pt x="26" y="27"/>
                      <a:pt x="20" y="25"/>
                    </a:cubicBezTo>
                    <a:cubicBezTo>
                      <a:pt x="9" y="20"/>
                      <a:pt x="4" y="13"/>
                      <a:pt x="4" y="8"/>
                    </a:cubicBezTo>
                    <a:cubicBezTo>
                      <a:pt x="4" y="6"/>
                      <a:pt x="5" y="4"/>
                      <a:pt x="7" y="2"/>
                    </a:cubicBezTo>
                    <a:cubicBezTo>
                      <a:pt x="7" y="2"/>
                      <a:pt x="7" y="2"/>
                      <a:pt x="7" y="2"/>
                    </a:cubicBezTo>
                    <a:cubicBezTo>
                      <a:pt x="5" y="3"/>
                      <a:pt x="1" y="6"/>
                      <a:pt x="1"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0" name="Freeform 901"/>
              <p:cNvSpPr>
                <a:spLocks/>
              </p:cNvSpPr>
              <p:nvPr/>
            </p:nvSpPr>
            <p:spPr bwMode="auto">
              <a:xfrm>
                <a:off x="2971" y="1587"/>
                <a:ext cx="83" cy="57"/>
              </a:xfrm>
              <a:custGeom>
                <a:avLst/>
                <a:gdLst>
                  <a:gd name="T0" fmla="*/ 3 w 39"/>
                  <a:gd name="T1" fmla="*/ 0 h 27"/>
                  <a:gd name="T2" fmla="*/ 0 w 39"/>
                  <a:gd name="T3" fmla="*/ 3 h 27"/>
                  <a:gd name="T4" fmla="*/ 0 w 39"/>
                  <a:gd name="T5" fmla="*/ 6 h 27"/>
                  <a:gd name="T6" fmla="*/ 0 w 39"/>
                  <a:gd name="T7" fmla="*/ 6 h 27"/>
                  <a:gd name="T8" fmla="*/ 0 w 39"/>
                  <a:gd name="T9" fmla="*/ 8 h 27"/>
                  <a:gd name="T10" fmla="*/ 23 w 39"/>
                  <a:gd name="T11" fmla="*/ 26 h 27"/>
                  <a:gd name="T12" fmla="*/ 30 w 39"/>
                  <a:gd name="T13" fmla="*/ 27 h 27"/>
                  <a:gd name="T14" fmla="*/ 39 w 39"/>
                  <a:gd name="T15" fmla="*/ 25 h 27"/>
                  <a:gd name="T16" fmla="*/ 39 w 39"/>
                  <a:gd name="T17" fmla="*/ 24 h 27"/>
                  <a:gd name="T18" fmla="*/ 31 w 39"/>
                  <a:gd name="T19" fmla="*/ 25 h 27"/>
                  <a:gd name="T20" fmla="*/ 30 w 39"/>
                  <a:gd name="T21" fmla="*/ 25 h 27"/>
                  <a:gd name="T22" fmla="*/ 17 w 39"/>
                  <a:gd name="T23" fmla="*/ 23 h 27"/>
                  <a:gd name="T24" fmla="*/ 1 w 39"/>
                  <a:gd name="T25" fmla="*/ 6 h 27"/>
                  <a:gd name="T26" fmla="*/ 3 w 39"/>
                  <a:gd name="T27" fmla="*/ 1 h 27"/>
                  <a:gd name="T28" fmla="*/ 3 w 39"/>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7">
                    <a:moveTo>
                      <a:pt x="3" y="0"/>
                    </a:moveTo>
                    <a:cubicBezTo>
                      <a:pt x="3" y="0"/>
                      <a:pt x="1" y="1"/>
                      <a:pt x="0" y="3"/>
                    </a:cubicBezTo>
                    <a:cubicBezTo>
                      <a:pt x="0" y="4"/>
                      <a:pt x="0" y="5"/>
                      <a:pt x="0" y="6"/>
                    </a:cubicBezTo>
                    <a:cubicBezTo>
                      <a:pt x="0" y="6"/>
                      <a:pt x="0" y="6"/>
                      <a:pt x="0" y="6"/>
                    </a:cubicBezTo>
                    <a:cubicBezTo>
                      <a:pt x="0" y="6"/>
                      <a:pt x="0" y="7"/>
                      <a:pt x="0" y="8"/>
                    </a:cubicBezTo>
                    <a:cubicBezTo>
                      <a:pt x="1" y="17"/>
                      <a:pt x="11" y="22"/>
                      <a:pt x="23" y="26"/>
                    </a:cubicBezTo>
                    <a:cubicBezTo>
                      <a:pt x="25" y="26"/>
                      <a:pt x="28" y="27"/>
                      <a:pt x="30" y="27"/>
                    </a:cubicBezTo>
                    <a:cubicBezTo>
                      <a:pt x="34" y="27"/>
                      <a:pt x="37" y="26"/>
                      <a:pt x="39" y="25"/>
                    </a:cubicBezTo>
                    <a:cubicBezTo>
                      <a:pt x="39" y="24"/>
                      <a:pt x="39" y="24"/>
                      <a:pt x="39" y="24"/>
                    </a:cubicBezTo>
                    <a:cubicBezTo>
                      <a:pt x="37" y="25"/>
                      <a:pt x="34" y="25"/>
                      <a:pt x="31" y="25"/>
                    </a:cubicBezTo>
                    <a:cubicBezTo>
                      <a:pt x="30" y="25"/>
                      <a:pt x="30" y="25"/>
                      <a:pt x="30" y="25"/>
                    </a:cubicBezTo>
                    <a:cubicBezTo>
                      <a:pt x="27" y="25"/>
                      <a:pt x="22" y="25"/>
                      <a:pt x="17" y="23"/>
                    </a:cubicBezTo>
                    <a:cubicBezTo>
                      <a:pt x="6" y="18"/>
                      <a:pt x="1" y="11"/>
                      <a:pt x="1" y="6"/>
                    </a:cubicBezTo>
                    <a:cubicBezTo>
                      <a:pt x="1" y="4"/>
                      <a:pt x="2" y="2"/>
                      <a:pt x="3" y="1"/>
                    </a:cubicBezTo>
                    <a:lnTo>
                      <a:pt x="3"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1" name="Freeform 902"/>
              <p:cNvSpPr>
                <a:spLocks noEditPoints="1"/>
              </p:cNvSpPr>
              <p:nvPr/>
            </p:nvSpPr>
            <p:spPr bwMode="auto">
              <a:xfrm>
                <a:off x="2969" y="1584"/>
                <a:ext cx="85" cy="56"/>
              </a:xfrm>
              <a:custGeom>
                <a:avLst/>
                <a:gdLst>
                  <a:gd name="T0" fmla="*/ 4 w 40"/>
                  <a:gd name="T1" fmla="*/ 2 h 26"/>
                  <a:gd name="T2" fmla="*/ 2 w 40"/>
                  <a:gd name="T3" fmla="*/ 7 h 26"/>
                  <a:gd name="T4" fmla="*/ 18 w 40"/>
                  <a:gd name="T5" fmla="*/ 24 h 26"/>
                  <a:gd name="T6" fmla="*/ 31 w 40"/>
                  <a:gd name="T7" fmla="*/ 26 h 26"/>
                  <a:gd name="T8" fmla="*/ 32 w 40"/>
                  <a:gd name="T9" fmla="*/ 26 h 26"/>
                  <a:gd name="T10" fmla="*/ 40 w 40"/>
                  <a:gd name="T11" fmla="*/ 25 h 26"/>
                  <a:gd name="T12" fmla="*/ 40 w 40"/>
                  <a:gd name="T13" fmla="*/ 24 h 26"/>
                  <a:gd name="T14" fmla="*/ 31 w 40"/>
                  <a:gd name="T15" fmla="*/ 26 h 26"/>
                  <a:gd name="T16" fmla="*/ 18 w 40"/>
                  <a:gd name="T17" fmla="*/ 23 h 26"/>
                  <a:gd name="T18" fmla="*/ 5 w 40"/>
                  <a:gd name="T19" fmla="*/ 2 h 26"/>
                  <a:gd name="T20" fmla="*/ 4 w 40"/>
                  <a:gd name="T21" fmla="*/ 2 h 26"/>
                  <a:gd name="T22" fmla="*/ 4 w 40"/>
                  <a:gd name="T23" fmla="*/ 0 h 26"/>
                  <a:gd name="T24" fmla="*/ 1 w 40"/>
                  <a:gd name="T25" fmla="*/ 3 h 26"/>
                  <a:gd name="T26" fmla="*/ 1 w 40"/>
                  <a:gd name="T27" fmla="*/ 4 h 26"/>
                  <a:gd name="T28" fmla="*/ 4 w 40"/>
                  <a:gd name="T29" fmla="*/ 1 h 26"/>
                  <a:gd name="T30" fmla="*/ 4 w 40"/>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6">
                    <a:moveTo>
                      <a:pt x="4" y="2"/>
                    </a:moveTo>
                    <a:cubicBezTo>
                      <a:pt x="3" y="3"/>
                      <a:pt x="2" y="5"/>
                      <a:pt x="2" y="7"/>
                    </a:cubicBezTo>
                    <a:cubicBezTo>
                      <a:pt x="2" y="12"/>
                      <a:pt x="7" y="19"/>
                      <a:pt x="18" y="24"/>
                    </a:cubicBezTo>
                    <a:cubicBezTo>
                      <a:pt x="23" y="26"/>
                      <a:pt x="28" y="26"/>
                      <a:pt x="31" y="26"/>
                    </a:cubicBezTo>
                    <a:cubicBezTo>
                      <a:pt x="32" y="26"/>
                      <a:pt x="32" y="26"/>
                      <a:pt x="32" y="26"/>
                    </a:cubicBezTo>
                    <a:cubicBezTo>
                      <a:pt x="35" y="26"/>
                      <a:pt x="38" y="26"/>
                      <a:pt x="40" y="25"/>
                    </a:cubicBezTo>
                    <a:cubicBezTo>
                      <a:pt x="40" y="24"/>
                      <a:pt x="40" y="24"/>
                      <a:pt x="40" y="24"/>
                    </a:cubicBezTo>
                    <a:cubicBezTo>
                      <a:pt x="38" y="25"/>
                      <a:pt x="35" y="26"/>
                      <a:pt x="31" y="26"/>
                    </a:cubicBezTo>
                    <a:cubicBezTo>
                      <a:pt x="28" y="26"/>
                      <a:pt x="23" y="25"/>
                      <a:pt x="18" y="23"/>
                    </a:cubicBezTo>
                    <a:cubicBezTo>
                      <a:pt x="3" y="17"/>
                      <a:pt x="0" y="6"/>
                      <a:pt x="5" y="2"/>
                    </a:cubicBezTo>
                    <a:lnTo>
                      <a:pt x="4" y="2"/>
                    </a:lnTo>
                    <a:close/>
                    <a:moveTo>
                      <a:pt x="4" y="0"/>
                    </a:moveTo>
                    <a:cubicBezTo>
                      <a:pt x="4" y="1"/>
                      <a:pt x="2" y="2"/>
                      <a:pt x="1" y="3"/>
                    </a:cubicBezTo>
                    <a:cubicBezTo>
                      <a:pt x="1" y="4"/>
                      <a:pt x="1" y="4"/>
                      <a:pt x="1" y="4"/>
                    </a:cubicBezTo>
                    <a:cubicBezTo>
                      <a:pt x="2" y="2"/>
                      <a:pt x="4" y="1"/>
                      <a:pt x="4" y="1"/>
                    </a:cubicBezTo>
                    <a:lnTo>
                      <a:pt x="4" y="0"/>
                    </a:ln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2" name="Freeform 903"/>
              <p:cNvSpPr>
                <a:spLocks/>
              </p:cNvSpPr>
              <p:nvPr/>
            </p:nvSpPr>
            <p:spPr bwMode="auto">
              <a:xfrm>
                <a:off x="2967" y="1593"/>
                <a:ext cx="87" cy="57"/>
              </a:xfrm>
              <a:custGeom>
                <a:avLst/>
                <a:gdLst>
                  <a:gd name="T0" fmla="*/ 2 w 41"/>
                  <a:gd name="T1" fmla="*/ 0 h 27"/>
                  <a:gd name="T2" fmla="*/ 0 w 41"/>
                  <a:gd name="T3" fmla="*/ 6 h 27"/>
                  <a:gd name="T4" fmla="*/ 3 w 41"/>
                  <a:gd name="T5" fmla="*/ 14 h 27"/>
                  <a:gd name="T6" fmla="*/ 33 w 41"/>
                  <a:gd name="T7" fmla="*/ 27 h 27"/>
                  <a:gd name="T8" fmla="*/ 34 w 41"/>
                  <a:gd name="T9" fmla="*/ 27 h 27"/>
                  <a:gd name="T10" fmla="*/ 41 w 41"/>
                  <a:gd name="T11" fmla="*/ 26 h 27"/>
                  <a:gd name="T12" fmla="*/ 41 w 41"/>
                  <a:gd name="T13" fmla="*/ 25 h 27"/>
                  <a:gd name="T14" fmla="*/ 36 w 41"/>
                  <a:gd name="T15" fmla="*/ 26 h 27"/>
                  <a:gd name="T16" fmla="*/ 36 w 41"/>
                  <a:gd name="T17" fmla="*/ 26 h 27"/>
                  <a:gd name="T18" fmla="*/ 9 w 41"/>
                  <a:gd name="T19" fmla="*/ 18 h 27"/>
                  <a:gd name="T20" fmla="*/ 2 w 41"/>
                  <a:gd name="T21" fmla="*/ 3 h 27"/>
                  <a:gd name="T22" fmla="*/ 2 w 41"/>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7">
                    <a:moveTo>
                      <a:pt x="2" y="0"/>
                    </a:moveTo>
                    <a:cubicBezTo>
                      <a:pt x="1" y="2"/>
                      <a:pt x="0" y="4"/>
                      <a:pt x="0" y="6"/>
                    </a:cubicBezTo>
                    <a:cubicBezTo>
                      <a:pt x="0" y="8"/>
                      <a:pt x="1" y="11"/>
                      <a:pt x="3" y="14"/>
                    </a:cubicBezTo>
                    <a:cubicBezTo>
                      <a:pt x="9" y="23"/>
                      <a:pt x="23" y="27"/>
                      <a:pt x="33" y="27"/>
                    </a:cubicBezTo>
                    <a:cubicBezTo>
                      <a:pt x="34" y="27"/>
                      <a:pt x="34" y="27"/>
                      <a:pt x="34" y="27"/>
                    </a:cubicBezTo>
                    <a:cubicBezTo>
                      <a:pt x="37" y="27"/>
                      <a:pt x="39" y="27"/>
                      <a:pt x="41" y="26"/>
                    </a:cubicBezTo>
                    <a:cubicBezTo>
                      <a:pt x="41" y="25"/>
                      <a:pt x="41" y="25"/>
                      <a:pt x="41" y="25"/>
                    </a:cubicBezTo>
                    <a:cubicBezTo>
                      <a:pt x="40" y="26"/>
                      <a:pt x="38" y="26"/>
                      <a:pt x="36" y="26"/>
                    </a:cubicBezTo>
                    <a:cubicBezTo>
                      <a:pt x="36" y="26"/>
                      <a:pt x="36" y="26"/>
                      <a:pt x="36" y="26"/>
                    </a:cubicBezTo>
                    <a:cubicBezTo>
                      <a:pt x="30" y="26"/>
                      <a:pt x="18" y="25"/>
                      <a:pt x="9" y="18"/>
                    </a:cubicBezTo>
                    <a:cubicBezTo>
                      <a:pt x="1" y="13"/>
                      <a:pt x="1" y="3"/>
                      <a:pt x="2" y="3"/>
                    </a:cubicBezTo>
                    <a:cubicBezTo>
                      <a:pt x="2" y="2"/>
                      <a:pt x="2" y="1"/>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3" name="Freeform 904"/>
              <p:cNvSpPr>
                <a:spLocks/>
              </p:cNvSpPr>
              <p:nvPr/>
            </p:nvSpPr>
            <p:spPr bwMode="auto">
              <a:xfrm>
                <a:off x="2962" y="1591"/>
                <a:ext cx="92" cy="59"/>
              </a:xfrm>
              <a:custGeom>
                <a:avLst/>
                <a:gdLst>
                  <a:gd name="T0" fmla="*/ 4 w 43"/>
                  <a:gd name="T1" fmla="*/ 0 h 28"/>
                  <a:gd name="T2" fmla="*/ 5 w 43"/>
                  <a:gd name="T3" fmla="*/ 15 h 28"/>
                  <a:gd name="T4" fmla="*/ 35 w 43"/>
                  <a:gd name="T5" fmla="*/ 28 h 28"/>
                  <a:gd name="T6" fmla="*/ 43 w 43"/>
                  <a:gd name="T7" fmla="*/ 27 h 28"/>
                  <a:gd name="T8" fmla="*/ 43 w 43"/>
                  <a:gd name="T9" fmla="*/ 27 h 28"/>
                  <a:gd name="T10" fmla="*/ 36 w 43"/>
                  <a:gd name="T11" fmla="*/ 28 h 28"/>
                  <a:gd name="T12" fmla="*/ 35 w 43"/>
                  <a:gd name="T13" fmla="*/ 28 h 28"/>
                  <a:gd name="T14" fmla="*/ 5 w 43"/>
                  <a:gd name="T15" fmla="*/ 15 h 28"/>
                  <a:gd name="T16" fmla="*/ 2 w 43"/>
                  <a:gd name="T17" fmla="*/ 7 h 28"/>
                  <a:gd name="T18" fmla="*/ 4 w 43"/>
                  <a:gd name="T19" fmla="*/ 1 h 28"/>
                  <a:gd name="T20" fmla="*/ 4 w 43"/>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4" y="0"/>
                    </a:moveTo>
                    <a:cubicBezTo>
                      <a:pt x="2" y="3"/>
                      <a:pt x="0" y="8"/>
                      <a:pt x="5" y="15"/>
                    </a:cubicBezTo>
                    <a:cubicBezTo>
                      <a:pt x="11" y="25"/>
                      <a:pt x="25" y="28"/>
                      <a:pt x="35" y="28"/>
                    </a:cubicBezTo>
                    <a:cubicBezTo>
                      <a:pt x="38" y="28"/>
                      <a:pt x="41" y="28"/>
                      <a:pt x="43" y="27"/>
                    </a:cubicBezTo>
                    <a:cubicBezTo>
                      <a:pt x="43" y="27"/>
                      <a:pt x="43" y="27"/>
                      <a:pt x="43" y="27"/>
                    </a:cubicBezTo>
                    <a:cubicBezTo>
                      <a:pt x="41" y="28"/>
                      <a:pt x="39" y="28"/>
                      <a:pt x="36" y="28"/>
                    </a:cubicBezTo>
                    <a:cubicBezTo>
                      <a:pt x="35" y="28"/>
                      <a:pt x="35" y="28"/>
                      <a:pt x="35" y="28"/>
                    </a:cubicBezTo>
                    <a:cubicBezTo>
                      <a:pt x="25" y="28"/>
                      <a:pt x="11" y="24"/>
                      <a:pt x="5" y="15"/>
                    </a:cubicBezTo>
                    <a:cubicBezTo>
                      <a:pt x="3" y="12"/>
                      <a:pt x="2" y="9"/>
                      <a:pt x="2" y="7"/>
                    </a:cubicBezTo>
                    <a:cubicBezTo>
                      <a:pt x="2" y="5"/>
                      <a:pt x="3" y="3"/>
                      <a:pt x="4" y="1"/>
                    </a:cubicBezTo>
                    <a:lnTo>
                      <a:pt x="4"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4" name="Freeform 905"/>
              <p:cNvSpPr>
                <a:spLocks/>
              </p:cNvSpPr>
              <p:nvPr/>
            </p:nvSpPr>
            <p:spPr bwMode="auto">
              <a:xfrm>
                <a:off x="2967" y="1563"/>
                <a:ext cx="95" cy="62"/>
              </a:xfrm>
              <a:custGeom>
                <a:avLst/>
                <a:gdLst>
                  <a:gd name="T0" fmla="*/ 45 w 45"/>
                  <a:gd name="T1" fmla="*/ 21 h 29"/>
                  <a:gd name="T2" fmla="*/ 14 w 45"/>
                  <a:gd name="T3" fmla="*/ 14 h 29"/>
                  <a:gd name="T4" fmla="*/ 11 w 45"/>
                  <a:gd name="T5" fmla="*/ 2 h 29"/>
                  <a:gd name="T6" fmla="*/ 12 w 45"/>
                  <a:gd name="T7" fmla="*/ 0 h 29"/>
                  <a:gd name="T8" fmla="*/ 10 w 45"/>
                  <a:gd name="T9" fmla="*/ 18 h 29"/>
                  <a:gd name="T10" fmla="*/ 44 w 45"/>
                  <a:gd name="T11" fmla="*/ 27 h 29"/>
                  <a:gd name="T12" fmla="*/ 45 w 45"/>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45" h="29">
                    <a:moveTo>
                      <a:pt x="45" y="21"/>
                    </a:moveTo>
                    <a:cubicBezTo>
                      <a:pt x="45" y="21"/>
                      <a:pt x="24" y="22"/>
                      <a:pt x="14" y="14"/>
                    </a:cubicBezTo>
                    <a:cubicBezTo>
                      <a:pt x="4" y="6"/>
                      <a:pt x="11" y="2"/>
                      <a:pt x="11" y="2"/>
                    </a:cubicBezTo>
                    <a:cubicBezTo>
                      <a:pt x="12" y="0"/>
                      <a:pt x="12" y="0"/>
                      <a:pt x="12" y="0"/>
                    </a:cubicBezTo>
                    <a:cubicBezTo>
                      <a:pt x="12" y="0"/>
                      <a:pt x="0" y="8"/>
                      <a:pt x="10" y="18"/>
                    </a:cubicBezTo>
                    <a:cubicBezTo>
                      <a:pt x="21" y="29"/>
                      <a:pt x="44" y="27"/>
                      <a:pt x="44" y="27"/>
                    </a:cubicBezTo>
                    <a:lnTo>
                      <a:pt x="45" y="2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5" name="Freeform 906"/>
              <p:cNvSpPr>
                <a:spLocks/>
              </p:cNvSpPr>
              <p:nvPr/>
            </p:nvSpPr>
            <p:spPr bwMode="auto">
              <a:xfrm>
                <a:off x="2967" y="1563"/>
                <a:ext cx="95" cy="62"/>
              </a:xfrm>
              <a:custGeom>
                <a:avLst/>
                <a:gdLst>
                  <a:gd name="T0" fmla="*/ 45 w 45"/>
                  <a:gd name="T1" fmla="*/ 21 h 29"/>
                  <a:gd name="T2" fmla="*/ 14 w 45"/>
                  <a:gd name="T3" fmla="*/ 14 h 29"/>
                  <a:gd name="T4" fmla="*/ 11 w 45"/>
                  <a:gd name="T5" fmla="*/ 2 h 29"/>
                  <a:gd name="T6" fmla="*/ 12 w 45"/>
                  <a:gd name="T7" fmla="*/ 0 h 29"/>
                  <a:gd name="T8" fmla="*/ 10 w 45"/>
                  <a:gd name="T9" fmla="*/ 18 h 29"/>
                  <a:gd name="T10" fmla="*/ 44 w 45"/>
                  <a:gd name="T11" fmla="*/ 27 h 29"/>
                  <a:gd name="T12" fmla="*/ 45 w 45"/>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45" h="29">
                    <a:moveTo>
                      <a:pt x="45" y="21"/>
                    </a:moveTo>
                    <a:cubicBezTo>
                      <a:pt x="45" y="21"/>
                      <a:pt x="24" y="22"/>
                      <a:pt x="14" y="14"/>
                    </a:cubicBezTo>
                    <a:cubicBezTo>
                      <a:pt x="4" y="6"/>
                      <a:pt x="11" y="2"/>
                      <a:pt x="11" y="2"/>
                    </a:cubicBezTo>
                    <a:cubicBezTo>
                      <a:pt x="12" y="0"/>
                      <a:pt x="12" y="0"/>
                      <a:pt x="12" y="0"/>
                    </a:cubicBezTo>
                    <a:cubicBezTo>
                      <a:pt x="12" y="0"/>
                      <a:pt x="0" y="8"/>
                      <a:pt x="10" y="18"/>
                    </a:cubicBezTo>
                    <a:cubicBezTo>
                      <a:pt x="21" y="29"/>
                      <a:pt x="44" y="27"/>
                      <a:pt x="44" y="27"/>
                    </a:cubicBezTo>
                    <a:lnTo>
                      <a:pt x="45" y="2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6" name="Freeform 907"/>
              <p:cNvSpPr>
                <a:spLocks noEditPoints="1"/>
              </p:cNvSpPr>
              <p:nvPr/>
            </p:nvSpPr>
            <p:spPr bwMode="auto">
              <a:xfrm>
                <a:off x="2977" y="1561"/>
                <a:ext cx="85" cy="60"/>
              </a:xfrm>
              <a:custGeom>
                <a:avLst/>
                <a:gdLst>
                  <a:gd name="T0" fmla="*/ 5 w 40"/>
                  <a:gd name="T1" fmla="*/ 19 h 28"/>
                  <a:gd name="T2" fmla="*/ 0 w 40"/>
                  <a:gd name="T3" fmla="*/ 11 h 28"/>
                  <a:gd name="T4" fmla="*/ 6 w 40"/>
                  <a:gd name="T5" fmla="*/ 0 h 28"/>
                  <a:gd name="T6" fmla="*/ 7 w 40"/>
                  <a:gd name="T7" fmla="*/ 0 h 28"/>
                  <a:gd name="T8" fmla="*/ 7 w 40"/>
                  <a:gd name="T9" fmla="*/ 3 h 28"/>
                  <a:gd name="T10" fmla="*/ 7 w 40"/>
                  <a:gd name="T11" fmla="*/ 3 h 28"/>
                  <a:gd name="T12" fmla="*/ 4 w 40"/>
                  <a:gd name="T13" fmla="*/ 7 h 28"/>
                  <a:gd name="T14" fmla="*/ 10 w 40"/>
                  <a:gd name="T15" fmla="*/ 15 h 28"/>
                  <a:gd name="T16" fmla="*/ 36 w 40"/>
                  <a:gd name="T17" fmla="*/ 21 h 28"/>
                  <a:gd name="T18" fmla="*/ 40 w 40"/>
                  <a:gd name="T19" fmla="*/ 21 h 28"/>
                  <a:gd name="T20" fmla="*/ 40 w 40"/>
                  <a:gd name="T21" fmla="*/ 21 h 28"/>
                  <a:gd name="T22" fmla="*/ 39 w 40"/>
                  <a:gd name="T23" fmla="*/ 28 h 28"/>
                  <a:gd name="T24" fmla="*/ 39 w 40"/>
                  <a:gd name="T25" fmla="*/ 28 h 28"/>
                  <a:gd name="T26" fmla="*/ 37 w 40"/>
                  <a:gd name="T27" fmla="*/ 28 h 28"/>
                  <a:gd name="T28" fmla="*/ 5 w 40"/>
                  <a:gd name="T29" fmla="*/ 19 h 28"/>
                  <a:gd name="T30" fmla="*/ 1 w 40"/>
                  <a:gd name="T31" fmla="*/ 11 h 28"/>
                  <a:gd name="T32" fmla="*/ 5 w 40"/>
                  <a:gd name="T33" fmla="*/ 19 h 28"/>
                  <a:gd name="T34" fmla="*/ 37 w 40"/>
                  <a:gd name="T35" fmla="*/ 28 h 28"/>
                  <a:gd name="T36" fmla="*/ 39 w 40"/>
                  <a:gd name="T37" fmla="*/ 27 h 28"/>
                  <a:gd name="T38" fmla="*/ 39 w 40"/>
                  <a:gd name="T39" fmla="*/ 22 h 28"/>
                  <a:gd name="T40" fmla="*/ 36 w 40"/>
                  <a:gd name="T41" fmla="*/ 22 h 28"/>
                  <a:gd name="T42" fmla="*/ 9 w 40"/>
                  <a:gd name="T43" fmla="*/ 16 h 28"/>
                  <a:gd name="T44" fmla="*/ 4 w 40"/>
                  <a:gd name="T45" fmla="*/ 7 h 28"/>
                  <a:gd name="T46" fmla="*/ 6 w 40"/>
                  <a:gd name="T47" fmla="*/ 3 h 28"/>
                  <a:gd name="T48" fmla="*/ 6 w 40"/>
                  <a:gd name="T49" fmla="*/ 2 h 28"/>
                  <a:gd name="T50" fmla="*/ 1 w 40"/>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28">
                    <a:moveTo>
                      <a:pt x="5" y="19"/>
                    </a:moveTo>
                    <a:cubicBezTo>
                      <a:pt x="2" y="16"/>
                      <a:pt x="0" y="14"/>
                      <a:pt x="0" y="11"/>
                    </a:cubicBezTo>
                    <a:cubicBezTo>
                      <a:pt x="0" y="5"/>
                      <a:pt x="6" y="1"/>
                      <a:pt x="6" y="0"/>
                    </a:cubicBezTo>
                    <a:cubicBezTo>
                      <a:pt x="7" y="0"/>
                      <a:pt x="7" y="0"/>
                      <a:pt x="7" y="0"/>
                    </a:cubicBezTo>
                    <a:cubicBezTo>
                      <a:pt x="7" y="3"/>
                      <a:pt x="7" y="3"/>
                      <a:pt x="7" y="3"/>
                    </a:cubicBezTo>
                    <a:cubicBezTo>
                      <a:pt x="7" y="3"/>
                      <a:pt x="7" y="3"/>
                      <a:pt x="7" y="3"/>
                    </a:cubicBezTo>
                    <a:cubicBezTo>
                      <a:pt x="7" y="3"/>
                      <a:pt x="4" y="5"/>
                      <a:pt x="4" y="7"/>
                    </a:cubicBezTo>
                    <a:cubicBezTo>
                      <a:pt x="4" y="9"/>
                      <a:pt x="6" y="12"/>
                      <a:pt x="10" y="15"/>
                    </a:cubicBezTo>
                    <a:cubicBezTo>
                      <a:pt x="17" y="21"/>
                      <a:pt x="30" y="21"/>
                      <a:pt x="36" y="21"/>
                    </a:cubicBezTo>
                    <a:cubicBezTo>
                      <a:pt x="38" y="21"/>
                      <a:pt x="40" y="21"/>
                      <a:pt x="40" y="21"/>
                    </a:cubicBezTo>
                    <a:cubicBezTo>
                      <a:pt x="40" y="21"/>
                      <a:pt x="40" y="21"/>
                      <a:pt x="40" y="21"/>
                    </a:cubicBezTo>
                    <a:cubicBezTo>
                      <a:pt x="39" y="28"/>
                      <a:pt x="39" y="28"/>
                      <a:pt x="39" y="28"/>
                    </a:cubicBezTo>
                    <a:cubicBezTo>
                      <a:pt x="39" y="28"/>
                      <a:pt x="39" y="28"/>
                      <a:pt x="39" y="28"/>
                    </a:cubicBezTo>
                    <a:cubicBezTo>
                      <a:pt x="39" y="28"/>
                      <a:pt x="38" y="28"/>
                      <a:pt x="37" y="28"/>
                    </a:cubicBezTo>
                    <a:cubicBezTo>
                      <a:pt x="31" y="28"/>
                      <a:pt x="14" y="28"/>
                      <a:pt x="5" y="19"/>
                    </a:cubicBezTo>
                    <a:close/>
                    <a:moveTo>
                      <a:pt x="1" y="11"/>
                    </a:moveTo>
                    <a:cubicBezTo>
                      <a:pt x="1" y="13"/>
                      <a:pt x="2" y="16"/>
                      <a:pt x="5" y="19"/>
                    </a:cubicBezTo>
                    <a:cubicBezTo>
                      <a:pt x="14" y="27"/>
                      <a:pt x="31" y="28"/>
                      <a:pt x="37" y="28"/>
                    </a:cubicBezTo>
                    <a:cubicBezTo>
                      <a:pt x="38" y="28"/>
                      <a:pt x="38" y="28"/>
                      <a:pt x="39" y="27"/>
                    </a:cubicBezTo>
                    <a:cubicBezTo>
                      <a:pt x="39" y="22"/>
                      <a:pt x="39" y="22"/>
                      <a:pt x="39" y="22"/>
                    </a:cubicBezTo>
                    <a:cubicBezTo>
                      <a:pt x="39" y="22"/>
                      <a:pt x="38" y="22"/>
                      <a:pt x="36" y="22"/>
                    </a:cubicBezTo>
                    <a:cubicBezTo>
                      <a:pt x="30" y="22"/>
                      <a:pt x="17" y="22"/>
                      <a:pt x="9" y="16"/>
                    </a:cubicBezTo>
                    <a:cubicBezTo>
                      <a:pt x="5" y="12"/>
                      <a:pt x="4" y="10"/>
                      <a:pt x="4" y="7"/>
                    </a:cubicBezTo>
                    <a:cubicBezTo>
                      <a:pt x="4" y="5"/>
                      <a:pt x="5" y="3"/>
                      <a:pt x="6" y="3"/>
                    </a:cubicBezTo>
                    <a:cubicBezTo>
                      <a:pt x="6" y="2"/>
                      <a:pt x="6" y="2"/>
                      <a:pt x="6" y="2"/>
                    </a:cubicBezTo>
                    <a:cubicBezTo>
                      <a:pt x="5" y="3"/>
                      <a:pt x="1" y="7"/>
                      <a:pt x="1"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7" name="Freeform 908"/>
              <p:cNvSpPr>
                <a:spLocks/>
              </p:cNvSpPr>
              <p:nvPr/>
            </p:nvSpPr>
            <p:spPr bwMode="auto">
              <a:xfrm>
                <a:off x="2981" y="1565"/>
                <a:ext cx="75" cy="45"/>
              </a:xfrm>
              <a:custGeom>
                <a:avLst/>
                <a:gdLst>
                  <a:gd name="T0" fmla="*/ 3 w 35"/>
                  <a:gd name="T1" fmla="*/ 0 h 21"/>
                  <a:gd name="T2" fmla="*/ 2 w 35"/>
                  <a:gd name="T3" fmla="*/ 1 h 21"/>
                  <a:gd name="T4" fmla="*/ 1 w 35"/>
                  <a:gd name="T5" fmla="*/ 6 h 21"/>
                  <a:gd name="T6" fmla="*/ 1 w 35"/>
                  <a:gd name="T7" fmla="*/ 5 h 21"/>
                  <a:gd name="T8" fmla="*/ 15 w 35"/>
                  <a:gd name="T9" fmla="*/ 19 h 21"/>
                  <a:gd name="T10" fmla="*/ 31 w 35"/>
                  <a:gd name="T11" fmla="*/ 21 h 21"/>
                  <a:gd name="T12" fmla="*/ 35 w 35"/>
                  <a:gd name="T13" fmla="*/ 21 h 21"/>
                  <a:gd name="T14" fmla="*/ 35 w 35"/>
                  <a:gd name="T15" fmla="*/ 20 h 21"/>
                  <a:gd name="T16" fmla="*/ 34 w 35"/>
                  <a:gd name="T17" fmla="*/ 20 h 21"/>
                  <a:gd name="T18" fmla="*/ 32 w 35"/>
                  <a:gd name="T19" fmla="*/ 20 h 21"/>
                  <a:gd name="T20" fmla="*/ 7 w 35"/>
                  <a:gd name="T21" fmla="*/ 14 h 21"/>
                  <a:gd name="T22" fmla="*/ 2 w 35"/>
                  <a:gd name="T23" fmla="*/ 5 h 21"/>
                  <a:gd name="T24" fmla="*/ 3 w 35"/>
                  <a:gd name="T25" fmla="*/ 1 h 21"/>
                  <a:gd name="T26" fmla="*/ 3 w 35"/>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1">
                    <a:moveTo>
                      <a:pt x="3" y="0"/>
                    </a:moveTo>
                    <a:cubicBezTo>
                      <a:pt x="3" y="1"/>
                      <a:pt x="3" y="1"/>
                      <a:pt x="2" y="1"/>
                    </a:cubicBezTo>
                    <a:cubicBezTo>
                      <a:pt x="2" y="3"/>
                      <a:pt x="1" y="4"/>
                      <a:pt x="1" y="6"/>
                    </a:cubicBezTo>
                    <a:cubicBezTo>
                      <a:pt x="1" y="5"/>
                      <a:pt x="1" y="5"/>
                      <a:pt x="1" y="5"/>
                    </a:cubicBezTo>
                    <a:cubicBezTo>
                      <a:pt x="0" y="12"/>
                      <a:pt x="6" y="16"/>
                      <a:pt x="15" y="19"/>
                    </a:cubicBezTo>
                    <a:cubicBezTo>
                      <a:pt x="20" y="20"/>
                      <a:pt x="26" y="21"/>
                      <a:pt x="31" y="21"/>
                    </a:cubicBezTo>
                    <a:cubicBezTo>
                      <a:pt x="33" y="21"/>
                      <a:pt x="34" y="21"/>
                      <a:pt x="35" y="21"/>
                    </a:cubicBezTo>
                    <a:cubicBezTo>
                      <a:pt x="35" y="20"/>
                      <a:pt x="35" y="20"/>
                      <a:pt x="35" y="20"/>
                    </a:cubicBezTo>
                    <a:cubicBezTo>
                      <a:pt x="34" y="20"/>
                      <a:pt x="34" y="20"/>
                      <a:pt x="34" y="20"/>
                    </a:cubicBezTo>
                    <a:cubicBezTo>
                      <a:pt x="34" y="20"/>
                      <a:pt x="33" y="20"/>
                      <a:pt x="32" y="20"/>
                    </a:cubicBezTo>
                    <a:cubicBezTo>
                      <a:pt x="26" y="20"/>
                      <a:pt x="14" y="19"/>
                      <a:pt x="7" y="14"/>
                    </a:cubicBezTo>
                    <a:cubicBezTo>
                      <a:pt x="3" y="10"/>
                      <a:pt x="2" y="8"/>
                      <a:pt x="2" y="5"/>
                    </a:cubicBezTo>
                    <a:cubicBezTo>
                      <a:pt x="2" y="3"/>
                      <a:pt x="3" y="2"/>
                      <a:pt x="3" y="1"/>
                    </a:cubicBezTo>
                    <a:lnTo>
                      <a:pt x="3"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8" name="Freeform 909"/>
              <p:cNvSpPr>
                <a:spLocks noEditPoints="1"/>
              </p:cNvSpPr>
              <p:nvPr/>
            </p:nvSpPr>
            <p:spPr bwMode="auto">
              <a:xfrm>
                <a:off x="2981" y="1565"/>
                <a:ext cx="75" cy="43"/>
              </a:xfrm>
              <a:custGeom>
                <a:avLst/>
                <a:gdLst>
                  <a:gd name="T0" fmla="*/ 3 w 35"/>
                  <a:gd name="T1" fmla="*/ 1 h 20"/>
                  <a:gd name="T2" fmla="*/ 2 w 35"/>
                  <a:gd name="T3" fmla="*/ 5 h 20"/>
                  <a:gd name="T4" fmla="*/ 7 w 35"/>
                  <a:gd name="T5" fmla="*/ 14 h 20"/>
                  <a:gd name="T6" fmla="*/ 32 w 35"/>
                  <a:gd name="T7" fmla="*/ 20 h 20"/>
                  <a:gd name="T8" fmla="*/ 34 w 35"/>
                  <a:gd name="T9" fmla="*/ 20 h 20"/>
                  <a:gd name="T10" fmla="*/ 35 w 35"/>
                  <a:gd name="T11" fmla="*/ 20 h 20"/>
                  <a:gd name="T12" fmla="*/ 35 w 35"/>
                  <a:gd name="T13" fmla="*/ 20 h 20"/>
                  <a:gd name="T14" fmla="*/ 32 w 35"/>
                  <a:gd name="T15" fmla="*/ 20 h 20"/>
                  <a:gd name="T16" fmla="*/ 7 w 35"/>
                  <a:gd name="T17" fmla="*/ 13 h 20"/>
                  <a:gd name="T18" fmla="*/ 4 w 35"/>
                  <a:gd name="T19" fmla="*/ 2 h 20"/>
                  <a:gd name="T20" fmla="*/ 4 w 35"/>
                  <a:gd name="T21" fmla="*/ 2 h 20"/>
                  <a:gd name="T22" fmla="*/ 3 w 35"/>
                  <a:gd name="T23" fmla="*/ 1 h 20"/>
                  <a:gd name="T24" fmla="*/ 3 w 35"/>
                  <a:gd name="T25" fmla="*/ 0 h 20"/>
                  <a:gd name="T26" fmla="*/ 3 w 35"/>
                  <a:gd name="T27" fmla="*/ 0 h 20"/>
                  <a:gd name="T28" fmla="*/ 2 w 35"/>
                  <a:gd name="T29" fmla="*/ 1 h 20"/>
                  <a:gd name="T30" fmla="*/ 3 w 35"/>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0">
                    <a:moveTo>
                      <a:pt x="3" y="1"/>
                    </a:moveTo>
                    <a:cubicBezTo>
                      <a:pt x="3" y="2"/>
                      <a:pt x="2" y="3"/>
                      <a:pt x="2" y="5"/>
                    </a:cubicBezTo>
                    <a:cubicBezTo>
                      <a:pt x="2" y="8"/>
                      <a:pt x="3" y="10"/>
                      <a:pt x="7" y="14"/>
                    </a:cubicBezTo>
                    <a:cubicBezTo>
                      <a:pt x="14" y="19"/>
                      <a:pt x="26" y="20"/>
                      <a:pt x="32" y="20"/>
                    </a:cubicBezTo>
                    <a:cubicBezTo>
                      <a:pt x="33" y="20"/>
                      <a:pt x="34" y="20"/>
                      <a:pt x="34" y="20"/>
                    </a:cubicBezTo>
                    <a:cubicBezTo>
                      <a:pt x="35" y="20"/>
                      <a:pt x="35" y="20"/>
                      <a:pt x="35" y="20"/>
                    </a:cubicBezTo>
                    <a:cubicBezTo>
                      <a:pt x="35" y="20"/>
                      <a:pt x="35" y="20"/>
                      <a:pt x="35" y="20"/>
                    </a:cubicBezTo>
                    <a:cubicBezTo>
                      <a:pt x="34" y="20"/>
                      <a:pt x="33" y="20"/>
                      <a:pt x="32" y="20"/>
                    </a:cubicBezTo>
                    <a:cubicBezTo>
                      <a:pt x="26" y="20"/>
                      <a:pt x="14" y="19"/>
                      <a:pt x="7" y="13"/>
                    </a:cubicBezTo>
                    <a:cubicBezTo>
                      <a:pt x="0" y="7"/>
                      <a:pt x="2" y="3"/>
                      <a:pt x="4" y="2"/>
                    </a:cubicBezTo>
                    <a:cubicBezTo>
                      <a:pt x="4" y="2"/>
                      <a:pt x="4" y="2"/>
                      <a:pt x="4" y="2"/>
                    </a:cubicBezTo>
                    <a:lnTo>
                      <a:pt x="3" y="1"/>
                    </a:lnTo>
                    <a:close/>
                    <a:moveTo>
                      <a:pt x="3" y="0"/>
                    </a:moveTo>
                    <a:cubicBezTo>
                      <a:pt x="3" y="0"/>
                      <a:pt x="3" y="0"/>
                      <a:pt x="3" y="0"/>
                    </a:cubicBezTo>
                    <a:cubicBezTo>
                      <a:pt x="3" y="1"/>
                      <a:pt x="3" y="1"/>
                      <a:pt x="2" y="1"/>
                    </a:cubicBezTo>
                    <a:cubicBezTo>
                      <a:pt x="3" y="1"/>
                      <a:pt x="3" y="1"/>
                      <a:pt x="3"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9" name="Freeform 910"/>
              <p:cNvSpPr>
                <a:spLocks/>
              </p:cNvSpPr>
              <p:nvPr/>
            </p:nvSpPr>
            <p:spPr bwMode="auto">
              <a:xfrm>
                <a:off x="2977" y="1567"/>
                <a:ext cx="79" cy="54"/>
              </a:xfrm>
              <a:custGeom>
                <a:avLst/>
                <a:gdLst>
                  <a:gd name="T0" fmla="*/ 4 w 37"/>
                  <a:gd name="T1" fmla="*/ 0 h 25"/>
                  <a:gd name="T2" fmla="*/ 1 w 37"/>
                  <a:gd name="T3" fmla="*/ 8 h 25"/>
                  <a:gd name="T4" fmla="*/ 5 w 37"/>
                  <a:gd name="T5" fmla="*/ 16 h 25"/>
                  <a:gd name="T6" fmla="*/ 35 w 37"/>
                  <a:gd name="T7" fmla="*/ 25 h 25"/>
                  <a:gd name="T8" fmla="*/ 37 w 37"/>
                  <a:gd name="T9" fmla="*/ 25 h 25"/>
                  <a:gd name="T10" fmla="*/ 37 w 37"/>
                  <a:gd name="T11" fmla="*/ 23 h 25"/>
                  <a:gd name="T12" fmla="*/ 33 w 37"/>
                  <a:gd name="T13" fmla="*/ 24 h 25"/>
                  <a:gd name="T14" fmla="*/ 9 w 37"/>
                  <a:gd name="T15" fmla="*/ 18 h 25"/>
                  <a:gd name="T16" fmla="*/ 3 w 37"/>
                  <a:gd name="T17" fmla="*/ 5 h 25"/>
                  <a:gd name="T18" fmla="*/ 4 w 37"/>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5">
                    <a:moveTo>
                      <a:pt x="4" y="0"/>
                    </a:moveTo>
                    <a:cubicBezTo>
                      <a:pt x="3" y="2"/>
                      <a:pt x="1" y="5"/>
                      <a:pt x="1" y="8"/>
                    </a:cubicBezTo>
                    <a:cubicBezTo>
                      <a:pt x="1" y="10"/>
                      <a:pt x="2" y="13"/>
                      <a:pt x="5" y="16"/>
                    </a:cubicBezTo>
                    <a:cubicBezTo>
                      <a:pt x="13" y="24"/>
                      <a:pt x="28" y="25"/>
                      <a:pt x="35" y="25"/>
                    </a:cubicBezTo>
                    <a:cubicBezTo>
                      <a:pt x="36" y="25"/>
                      <a:pt x="36" y="25"/>
                      <a:pt x="37" y="25"/>
                    </a:cubicBezTo>
                    <a:cubicBezTo>
                      <a:pt x="37" y="24"/>
                      <a:pt x="37" y="24"/>
                      <a:pt x="37" y="23"/>
                    </a:cubicBezTo>
                    <a:cubicBezTo>
                      <a:pt x="36" y="23"/>
                      <a:pt x="34" y="24"/>
                      <a:pt x="33" y="24"/>
                    </a:cubicBezTo>
                    <a:cubicBezTo>
                      <a:pt x="26" y="24"/>
                      <a:pt x="16" y="23"/>
                      <a:pt x="9" y="18"/>
                    </a:cubicBezTo>
                    <a:cubicBezTo>
                      <a:pt x="0" y="12"/>
                      <a:pt x="2" y="6"/>
                      <a:pt x="3" y="5"/>
                    </a:cubicBezTo>
                    <a:cubicBezTo>
                      <a:pt x="3" y="3"/>
                      <a:pt x="4" y="2"/>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0" name="Freeform 911"/>
              <p:cNvSpPr>
                <a:spLocks/>
              </p:cNvSpPr>
              <p:nvPr/>
            </p:nvSpPr>
            <p:spPr bwMode="auto">
              <a:xfrm>
                <a:off x="2971" y="1565"/>
                <a:ext cx="85" cy="56"/>
              </a:xfrm>
              <a:custGeom>
                <a:avLst/>
                <a:gdLst>
                  <a:gd name="T0" fmla="*/ 8 w 40"/>
                  <a:gd name="T1" fmla="*/ 0 h 26"/>
                  <a:gd name="T2" fmla="*/ 8 w 40"/>
                  <a:gd name="T3" fmla="*/ 17 h 26"/>
                  <a:gd name="T4" fmla="*/ 38 w 40"/>
                  <a:gd name="T5" fmla="*/ 26 h 26"/>
                  <a:gd name="T6" fmla="*/ 40 w 40"/>
                  <a:gd name="T7" fmla="*/ 26 h 26"/>
                  <a:gd name="T8" fmla="*/ 40 w 40"/>
                  <a:gd name="T9" fmla="*/ 26 h 26"/>
                  <a:gd name="T10" fmla="*/ 38 w 40"/>
                  <a:gd name="T11" fmla="*/ 26 h 26"/>
                  <a:gd name="T12" fmla="*/ 8 w 40"/>
                  <a:gd name="T13" fmla="*/ 17 h 26"/>
                  <a:gd name="T14" fmla="*/ 4 w 40"/>
                  <a:gd name="T15" fmla="*/ 9 h 26"/>
                  <a:gd name="T16" fmla="*/ 7 w 40"/>
                  <a:gd name="T17" fmla="*/ 1 h 26"/>
                  <a:gd name="T18" fmla="*/ 8 w 40"/>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6">
                    <a:moveTo>
                      <a:pt x="8" y="0"/>
                    </a:moveTo>
                    <a:cubicBezTo>
                      <a:pt x="5" y="3"/>
                      <a:pt x="0" y="10"/>
                      <a:pt x="8" y="17"/>
                    </a:cubicBezTo>
                    <a:cubicBezTo>
                      <a:pt x="16" y="25"/>
                      <a:pt x="31" y="26"/>
                      <a:pt x="38" y="26"/>
                    </a:cubicBezTo>
                    <a:cubicBezTo>
                      <a:pt x="39" y="26"/>
                      <a:pt x="39" y="26"/>
                      <a:pt x="40" y="26"/>
                    </a:cubicBezTo>
                    <a:cubicBezTo>
                      <a:pt x="40" y="26"/>
                      <a:pt x="40" y="26"/>
                      <a:pt x="40" y="26"/>
                    </a:cubicBezTo>
                    <a:cubicBezTo>
                      <a:pt x="39" y="26"/>
                      <a:pt x="39" y="26"/>
                      <a:pt x="38" y="26"/>
                    </a:cubicBezTo>
                    <a:cubicBezTo>
                      <a:pt x="31" y="26"/>
                      <a:pt x="16" y="25"/>
                      <a:pt x="8" y="17"/>
                    </a:cubicBezTo>
                    <a:cubicBezTo>
                      <a:pt x="5" y="14"/>
                      <a:pt x="4" y="11"/>
                      <a:pt x="4" y="9"/>
                    </a:cubicBezTo>
                    <a:cubicBezTo>
                      <a:pt x="4" y="6"/>
                      <a:pt x="6" y="3"/>
                      <a:pt x="7" y="1"/>
                    </a:cubicBezTo>
                    <a:cubicBezTo>
                      <a:pt x="8" y="1"/>
                      <a:pt x="8" y="1"/>
                      <a:pt x="8"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1" name="Freeform 912"/>
              <p:cNvSpPr>
                <a:spLocks/>
              </p:cNvSpPr>
              <p:nvPr/>
            </p:nvSpPr>
            <p:spPr bwMode="auto">
              <a:xfrm>
                <a:off x="2986" y="1536"/>
                <a:ext cx="93" cy="59"/>
              </a:xfrm>
              <a:custGeom>
                <a:avLst/>
                <a:gdLst>
                  <a:gd name="T0" fmla="*/ 36 w 44"/>
                  <a:gd name="T1" fmla="*/ 23 h 28"/>
                  <a:gd name="T2" fmla="*/ 9 w 44"/>
                  <a:gd name="T3" fmla="*/ 15 h 28"/>
                  <a:gd name="T4" fmla="*/ 15 w 44"/>
                  <a:gd name="T5" fmla="*/ 4 h 28"/>
                  <a:gd name="T6" fmla="*/ 15 w 44"/>
                  <a:gd name="T7" fmla="*/ 0 h 28"/>
                  <a:gd name="T8" fmla="*/ 2 w 44"/>
                  <a:gd name="T9" fmla="*/ 15 h 28"/>
                  <a:gd name="T10" fmla="*/ 36 w 44"/>
                  <a:gd name="T11" fmla="*/ 28 h 28"/>
                  <a:gd name="T12" fmla="*/ 36 w 44"/>
                  <a:gd name="T13" fmla="*/ 23 h 28"/>
                </a:gdLst>
                <a:ahLst/>
                <a:cxnLst>
                  <a:cxn ang="0">
                    <a:pos x="T0" y="T1"/>
                  </a:cxn>
                  <a:cxn ang="0">
                    <a:pos x="T2" y="T3"/>
                  </a:cxn>
                  <a:cxn ang="0">
                    <a:pos x="T4" y="T5"/>
                  </a:cxn>
                  <a:cxn ang="0">
                    <a:pos x="T6" y="T7"/>
                  </a:cxn>
                  <a:cxn ang="0">
                    <a:pos x="T8" y="T9"/>
                  </a:cxn>
                  <a:cxn ang="0">
                    <a:pos x="T10" y="T11"/>
                  </a:cxn>
                  <a:cxn ang="0">
                    <a:pos x="T12" y="T13"/>
                  </a:cxn>
                </a:cxnLst>
                <a:rect l="0" t="0" r="r" b="b"/>
                <a:pathLst>
                  <a:path w="44" h="28">
                    <a:moveTo>
                      <a:pt x="36" y="23"/>
                    </a:moveTo>
                    <a:cubicBezTo>
                      <a:pt x="36" y="23"/>
                      <a:pt x="17" y="21"/>
                      <a:pt x="9" y="15"/>
                    </a:cubicBezTo>
                    <a:cubicBezTo>
                      <a:pt x="2" y="10"/>
                      <a:pt x="11" y="5"/>
                      <a:pt x="15" y="4"/>
                    </a:cubicBezTo>
                    <a:cubicBezTo>
                      <a:pt x="15" y="0"/>
                      <a:pt x="15" y="0"/>
                      <a:pt x="15" y="0"/>
                    </a:cubicBezTo>
                    <a:cubicBezTo>
                      <a:pt x="15" y="0"/>
                      <a:pt x="0" y="5"/>
                      <a:pt x="2" y="15"/>
                    </a:cubicBezTo>
                    <a:cubicBezTo>
                      <a:pt x="4" y="26"/>
                      <a:pt x="29" y="28"/>
                      <a:pt x="36" y="28"/>
                    </a:cubicBezTo>
                    <a:cubicBezTo>
                      <a:pt x="44" y="28"/>
                      <a:pt x="36" y="23"/>
                      <a:pt x="36" y="2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2" name="Freeform 913"/>
              <p:cNvSpPr>
                <a:spLocks noEditPoints="1"/>
              </p:cNvSpPr>
              <p:nvPr/>
            </p:nvSpPr>
            <p:spPr bwMode="auto">
              <a:xfrm>
                <a:off x="2988" y="1536"/>
                <a:ext cx="83" cy="59"/>
              </a:xfrm>
              <a:custGeom>
                <a:avLst/>
                <a:gdLst>
                  <a:gd name="T0" fmla="*/ 35 w 39"/>
                  <a:gd name="T1" fmla="*/ 28 h 28"/>
                  <a:gd name="T2" fmla="*/ 1 w 39"/>
                  <a:gd name="T3" fmla="*/ 16 h 28"/>
                  <a:gd name="T4" fmla="*/ 0 w 39"/>
                  <a:gd name="T5" fmla="*/ 13 h 28"/>
                  <a:gd name="T6" fmla="*/ 13 w 39"/>
                  <a:gd name="T7" fmla="*/ 0 h 28"/>
                  <a:gd name="T8" fmla="*/ 14 w 39"/>
                  <a:gd name="T9" fmla="*/ 0 h 28"/>
                  <a:gd name="T10" fmla="*/ 14 w 39"/>
                  <a:gd name="T11" fmla="*/ 4 h 28"/>
                  <a:gd name="T12" fmla="*/ 14 w 39"/>
                  <a:gd name="T13" fmla="*/ 4 h 28"/>
                  <a:gd name="T14" fmla="*/ 6 w 39"/>
                  <a:gd name="T15" fmla="*/ 11 h 28"/>
                  <a:gd name="T16" fmla="*/ 9 w 39"/>
                  <a:gd name="T17" fmla="*/ 15 h 28"/>
                  <a:gd name="T18" fmla="*/ 35 w 39"/>
                  <a:gd name="T19" fmla="*/ 22 h 28"/>
                  <a:gd name="T20" fmla="*/ 35 w 39"/>
                  <a:gd name="T21" fmla="*/ 23 h 28"/>
                  <a:gd name="T22" fmla="*/ 35 w 39"/>
                  <a:gd name="T23" fmla="*/ 23 h 28"/>
                  <a:gd name="T24" fmla="*/ 35 w 39"/>
                  <a:gd name="T25" fmla="*/ 23 h 28"/>
                  <a:gd name="T26" fmla="*/ 35 w 39"/>
                  <a:gd name="T27" fmla="*/ 22 h 28"/>
                  <a:gd name="T28" fmla="*/ 36 w 39"/>
                  <a:gd name="T29" fmla="*/ 22 h 28"/>
                  <a:gd name="T30" fmla="*/ 36 w 39"/>
                  <a:gd name="T31" fmla="*/ 22 h 28"/>
                  <a:gd name="T32" fmla="*/ 39 w 39"/>
                  <a:gd name="T33" fmla="*/ 26 h 28"/>
                  <a:gd name="T34" fmla="*/ 35 w 39"/>
                  <a:gd name="T35" fmla="*/ 28 h 28"/>
                  <a:gd name="T36" fmla="*/ 1 w 39"/>
                  <a:gd name="T37" fmla="*/ 13 h 28"/>
                  <a:gd name="T38" fmla="*/ 1 w 39"/>
                  <a:gd name="T39" fmla="*/ 15 h 28"/>
                  <a:gd name="T40" fmla="*/ 35 w 39"/>
                  <a:gd name="T41" fmla="*/ 28 h 28"/>
                  <a:gd name="T42" fmla="*/ 35 w 39"/>
                  <a:gd name="T43" fmla="*/ 28 h 28"/>
                  <a:gd name="T44" fmla="*/ 38 w 39"/>
                  <a:gd name="T45" fmla="*/ 27 h 28"/>
                  <a:gd name="T46" fmla="*/ 38 w 39"/>
                  <a:gd name="T47" fmla="*/ 26 h 28"/>
                  <a:gd name="T48" fmla="*/ 37 w 39"/>
                  <a:gd name="T49" fmla="*/ 24 h 28"/>
                  <a:gd name="T50" fmla="*/ 35 w 39"/>
                  <a:gd name="T51" fmla="*/ 23 h 28"/>
                  <a:gd name="T52" fmla="*/ 8 w 39"/>
                  <a:gd name="T53" fmla="*/ 16 h 28"/>
                  <a:gd name="T54" fmla="*/ 5 w 39"/>
                  <a:gd name="T55" fmla="*/ 11 h 28"/>
                  <a:gd name="T56" fmla="*/ 13 w 39"/>
                  <a:gd name="T57" fmla="*/ 4 h 28"/>
                  <a:gd name="T58" fmla="*/ 13 w 39"/>
                  <a:gd name="T59" fmla="*/ 1 h 28"/>
                  <a:gd name="T60" fmla="*/ 1 w 39"/>
                  <a:gd name="T6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28">
                    <a:moveTo>
                      <a:pt x="35" y="28"/>
                    </a:moveTo>
                    <a:cubicBezTo>
                      <a:pt x="27" y="28"/>
                      <a:pt x="3" y="26"/>
                      <a:pt x="1" y="16"/>
                    </a:cubicBezTo>
                    <a:cubicBezTo>
                      <a:pt x="0" y="15"/>
                      <a:pt x="0" y="14"/>
                      <a:pt x="0" y="13"/>
                    </a:cubicBezTo>
                    <a:cubicBezTo>
                      <a:pt x="0" y="4"/>
                      <a:pt x="13" y="0"/>
                      <a:pt x="13" y="0"/>
                    </a:cubicBezTo>
                    <a:cubicBezTo>
                      <a:pt x="14" y="0"/>
                      <a:pt x="14" y="0"/>
                      <a:pt x="14" y="0"/>
                    </a:cubicBezTo>
                    <a:cubicBezTo>
                      <a:pt x="14" y="4"/>
                      <a:pt x="14" y="4"/>
                      <a:pt x="14" y="4"/>
                    </a:cubicBezTo>
                    <a:cubicBezTo>
                      <a:pt x="14" y="4"/>
                      <a:pt x="14" y="4"/>
                      <a:pt x="14" y="4"/>
                    </a:cubicBezTo>
                    <a:cubicBezTo>
                      <a:pt x="11" y="5"/>
                      <a:pt x="6" y="8"/>
                      <a:pt x="6" y="11"/>
                    </a:cubicBezTo>
                    <a:cubicBezTo>
                      <a:pt x="6" y="12"/>
                      <a:pt x="7" y="14"/>
                      <a:pt x="9" y="15"/>
                    </a:cubicBezTo>
                    <a:cubicBezTo>
                      <a:pt x="16" y="21"/>
                      <a:pt x="35" y="22"/>
                      <a:pt x="35" y="22"/>
                    </a:cubicBezTo>
                    <a:cubicBezTo>
                      <a:pt x="35" y="23"/>
                      <a:pt x="35" y="23"/>
                      <a:pt x="35" y="23"/>
                    </a:cubicBezTo>
                    <a:cubicBezTo>
                      <a:pt x="35" y="23"/>
                      <a:pt x="35" y="23"/>
                      <a:pt x="35" y="23"/>
                    </a:cubicBezTo>
                    <a:cubicBezTo>
                      <a:pt x="35" y="23"/>
                      <a:pt x="35" y="23"/>
                      <a:pt x="35" y="23"/>
                    </a:cubicBezTo>
                    <a:cubicBezTo>
                      <a:pt x="35" y="22"/>
                      <a:pt x="35" y="22"/>
                      <a:pt x="35" y="22"/>
                    </a:cubicBezTo>
                    <a:cubicBezTo>
                      <a:pt x="36" y="22"/>
                      <a:pt x="36" y="22"/>
                      <a:pt x="36" y="22"/>
                    </a:cubicBezTo>
                    <a:cubicBezTo>
                      <a:pt x="36" y="22"/>
                      <a:pt x="36" y="22"/>
                      <a:pt x="36" y="22"/>
                    </a:cubicBezTo>
                    <a:cubicBezTo>
                      <a:pt x="36" y="22"/>
                      <a:pt x="39" y="24"/>
                      <a:pt x="39" y="26"/>
                    </a:cubicBezTo>
                    <a:cubicBezTo>
                      <a:pt x="39" y="28"/>
                      <a:pt x="38" y="28"/>
                      <a:pt x="35" y="28"/>
                    </a:cubicBezTo>
                    <a:close/>
                    <a:moveTo>
                      <a:pt x="1" y="13"/>
                    </a:moveTo>
                    <a:cubicBezTo>
                      <a:pt x="1" y="14"/>
                      <a:pt x="1" y="15"/>
                      <a:pt x="1" y="15"/>
                    </a:cubicBezTo>
                    <a:cubicBezTo>
                      <a:pt x="3" y="25"/>
                      <a:pt x="27" y="28"/>
                      <a:pt x="35" y="28"/>
                    </a:cubicBezTo>
                    <a:cubicBezTo>
                      <a:pt x="35" y="28"/>
                      <a:pt x="35" y="28"/>
                      <a:pt x="35" y="28"/>
                    </a:cubicBezTo>
                    <a:cubicBezTo>
                      <a:pt x="36" y="27"/>
                      <a:pt x="37" y="27"/>
                      <a:pt x="38" y="27"/>
                    </a:cubicBezTo>
                    <a:cubicBezTo>
                      <a:pt x="38" y="27"/>
                      <a:pt x="38" y="27"/>
                      <a:pt x="38" y="26"/>
                    </a:cubicBezTo>
                    <a:cubicBezTo>
                      <a:pt x="38" y="26"/>
                      <a:pt x="38" y="25"/>
                      <a:pt x="37" y="24"/>
                    </a:cubicBezTo>
                    <a:cubicBezTo>
                      <a:pt x="36" y="24"/>
                      <a:pt x="36" y="23"/>
                      <a:pt x="35" y="23"/>
                    </a:cubicBezTo>
                    <a:cubicBezTo>
                      <a:pt x="34" y="23"/>
                      <a:pt x="15" y="21"/>
                      <a:pt x="8" y="16"/>
                    </a:cubicBezTo>
                    <a:cubicBezTo>
                      <a:pt x="6" y="14"/>
                      <a:pt x="5" y="13"/>
                      <a:pt x="5" y="11"/>
                    </a:cubicBezTo>
                    <a:cubicBezTo>
                      <a:pt x="5" y="7"/>
                      <a:pt x="11" y="4"/>
                      <a:pt x="13" y="4"/>
                    </a:cubicBezTo>
                    <a:cubicBezTo>
                      <a:pt x="13" y="1"/>
                      <a:pt x="13" y="1"/>
                      <a:pt x="13" y="1"/>
                    </a:cubicBezTo>
                    <a:cubicBezTo>
                      <a:pt x="11" y="2"/>
                      <a:pt x="1" y="6"/>
                      <a:pt x="1"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3" name="Freeform 914"/>
              <p:cNvSpPr>
                <a:spLocks/>
              </p:cNvSpPr>
              <p:nvPr/>
            </p:nvSpPr>
            <p:spPr bwMode="auto">
              <a:xfrm>
                <a:off x="2992" y="1544"/>
                <a:ext cx="66" cy="40"/>
              </a:xfrm>
              <a:custGeom>
                <a:avLst/>
                <a:gdLst>
                  <a:gd name="T0" fmla="*/ 8 w 31"/>
                  <a:gd name="T1" fmla="*/ 0 h 19"/>
                  <a:gd name="T2" fmla="*/ 8 w 31"/>
                  <a:gd name="T3" fmla="*/ 14 h 19"/>
                  <a:gd name="T4" fmla="*/ 30 w 31"/>
                  <a:gd name="T5" fmla="*/ 19 h 19"/>
                  <a:gd name="T6" fmla="*/ 31 w 31"/>
                  <a:gd name="T7" fmla="*/ 19 h 19"/>
                  <a:gd name="T8" fmla="*/ 6 w 31"/>
                  <a:gd name="T9" fmla="*/ 12 h 19"/>
                  <a:gd name="T10" fmla="*/ 3 w 31"/>
                  <a:gd name="T11" fmla="*/ 7 h 19"/>
                  <a:gd name="T12" fmla="*/ 8 w 31"/>
                  <a:gd name="T13" fmla="*/ 1 h 19"/>
                  <a:gd name="T14" fmla="*/ 8 w 31"/>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9">
                    <a:moveTo>
                      <a:pt x="8" y="0"/>
                    </a:moveTo>
                    <a:cubicBezTo>
                      <a:pt x="0" y="4"/>
                      <a:pt x="1" y="10"/>
                      <a:pt x="8" y="14"/>
                    </a:cubicBezTo>
                    <a:cubicBezTo>
                      <a:pt x="13" y="17"/>
                      <a:pt x="25" y="19"/>
                      <a:pt x="30" y="19"/>
                    </a:cubicBezTo>
                    <a:cubicBezTo>
                      <a:pt x="31" y="19"/>
                      <a:pt x="31" y="19"/>
                      <a:pt x="31" y="19"/>
                    </a:cubicBezTo>
                    <a:cubicBezTo>
                      <a:pt x="25" y="18"/>
                      <a:pt x="12" y="16"/>
                      <a:pt x="6" y="12"/>
                    </a:cubicBezTo>
                    <a:cubicBezTo>
                      <a:pt x="4" y="10"/>
                      <a:pt x="3" y="9"/>
                      <a:pt x="3" y="7"/>
                    </a:cubicBezTo>
                    <a:cubicBezTo>
                      <a:pt x="3" y="4"/>
                      <a:pt x="6" y="2"/>
                      <a:pt x="8" y="1"/>
                    </a:cubicBezTo>
                    <a:lnTo>
                      <a:pt x="8" y="0"/>
                    </a:ln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4" name="Freeform 915"/>
              <p:cNvSpPr>
                <a:spLocks/>
              </p:cNvSpPr>
              <p:nvPr/>
            </p:nvSpPr>
            <p:spPr bwMode="auto">
              <a:xfrm>
                <a:off x="2994" y="1546"/>
                <a:ext cx="64" cy="38"/>
              </a:xfrm>
              <a:custGeom>
                <a:avLst/>
                <a:gdLst>
                  <a:gd name="T0" fmla="*/ 7 w 30"/>
                  <a:gd name="T1" fmla="*/ 0 h 18"/>
                  <a:gd name="T2" fmla="*/ 2 w 30"/>
                  <a:gd name="T3" fmla="*/ 6 h 18"/>
                  <a:gd name="T4" fmla="*/ 5 w 30"/>
                  <a:gd name="T5" fmla="*/ 11 h 18"/>
                  <a:gd name="T6" fmla="*/ 30 w 30"/>
                  <a:gd name="T7" fmla="*/ 18 h 18"/>
                  <a:gd name="T8" fmla="*/ 30 w 30"/>
                  <a:gd name="T9" fmla="*/ 17 h 18"/>
                  <a:gd name="T10" fmla="*/ 5 w 30"/>
                  <a:gd name="T11" fmla="*/ 10 h 18"/>
                  <a:gd name="T12" fmla="*/ 7 w 3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7" y="0"/>
                    </a:moveTo>
                    <a:cubicBezTo>
                      <a:pt x="5" y="1"/>
                      <a:pt x="2" y="3"/>
                      <a:pt x="2" y="6"/>
                    </a:cubicBezTo>
                    <a:cubicBezTo>
                      <a:pt x="2" y="8"/>
                      <a:pt x="3" y="9"/>
                      <a:pt x="5" y="11"/>
                    </a:cubicBezTo>
                    <a:cubicBezTo>
                      <a:pt x="11" y="15"/>
                      <a:pt x="24" y="17"/>
                      <a:pt x="30" y="18"/>
                    </a:cubicBezTo>
                    <a:cubicBezTo>
                      <a:pt x="30" y="17"/>
                      <a:pt x="30" y="17"/>
                      <a:pt x="30" y="17"/>
                    </a:cubicBezTo>
                    <a:cubicBezTo>
                      <a:pt x="24" y="17"/>
                      <a:pt x="11" y="15"/>
                      <a:pt x="5" y="10"/>
                    </a:cubicBezTo>
                    <a:cubicBezTo>
                      <a:pt x="0" y="6"/>
                      <a:pt x="4" y="2"/>
                      <a:pt x="7"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5" name="Freeform 916"/>
              <p:cNvSpPr>
                <a:spLocks/>
              </p:cNvSpPr>
              <p:nvPr/>
            </p:nvSpPr>
            <p:spPr bwMode="auto">
              <a:xfrm>
                <a:off x="2990" y="1540"/>
                <a:ext cx="66" cy="55"/>
              </a:xfrm>
              <a:custGeom>
                <a:avLst/>
                <a:gdLst>
                  <a:gd name="T0" fmla="*/ 9 w 31"/>
                  <a:gd name="T1" fmla="*/ 0 h 26"/>
                  <a:gd name="T2" fmla="*/ 0 w 31"/>
                  <a:gd name="T3" fmla="*/ 11 h 26"/>
                  <a:gd name="T4" fmla="*/ 0 w 31"/>
                  <a:gd name="T5" fmla="*/ 13 h 26"/>
                  <a:gd name="T6" fmla="*/ 31 w 31"/>
                  <a:gd name="T7" fmla="*/ 26 h 26"/>
                  <a:gd name="T8" fmla="*/ 31 w 31"/>
                  <a:gd name="T9" fmla="*/ 25 h 26"/>
                  <a:gd name="T10" fmla="*/ 1 w 31"/>
                  <a:gd name="T11" fmla="*/ 13 h 26"/>
                  <a:gd name="T12" fmla="*/ 9 w 31"/>
                  <a:gd name="T13" fmla="*/ 1 h 26"/>
                  <a:gd name="T14" fmla="*/ 9 w 3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9" y="0"/>
                    </a:moveTo>
                    <a:cubicBezTo>
                      <a:pt x="6" y="2"/>
                      <a:pt x="0" y="6"/>
                      <a:pt x="0" y="11"/>
                    </a:cubicBezTo>
                    <a:cubicBezTo>
                      <a:pt x="0" y="12"/>
                      <a:pt x="0" y="13"/>
                      <a:pt x="0" y="13"/>
                    </a:cubicBezTo>
                    <a:cubicBezTo>
                      <a:pt x="2" y="22"/>
                      <a:pt x="22" y="25"/>
                      <a:pt x="31" y="26"/>
                    </a:cubicBezTo>
                    <a:cubicBezTo>
                      <a:pt x="31" y="25"/>
                      <a:pt x="31" y="25"/>
                      <a:pt x="31" y="25"/>
                    </a:cubicBezTo>
                    <a:cubicBezTo>
                      <a:pt x="23" y="24"/>
                      <a:pt x="2" y="21"/>
                      <a:pt x="1" y="13"/>
                    </a:cubicBezTo>
                    <a:cubicBezTo>
                      <a:pt x="0" y="7"/>
                      <a:pt x="6" y="2"/>
                      <a:pt x="9" y="1"/>
                    </a:cubicBezTo>
                    <a:lnTo>
                      <a:pt x="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6" name="Freeform 917"/>
              <p:cNvSpPr>
                <a:spLocks/>
              </p:cNvSpPr>
              <p:nvPr/>
            </p:nvSpPr>
            <p:spPr bwMode="auto">
              <a:xfrm>
                <a:off x="2986" y="1538"/>
                <a:ext cx="70" cy="57"/>
              </a:xfrm>
              <a:custGeom>
                <a:avLst/>
                <a:gdLst>
                  <a:gd name="T0" fmla="*/ 12 w 33"/>
                  <a:gd name="T1" fmla="*/ 0 h 27"/>
                  <a:gd name="T2" fmla="*/ 2 w 33"/>
                  <a:gd name="T3" fmla="*/ 14 h 27"/>
                  <a:gd name="T4" fmla="*/ 33 w 33"/>
                  <a:gd name="T5" fmla="*/ 27 h 27"/>
                  <a:gd name="T6" fmla="*/ 33 w 33"/>
                  <a:gd name="T7" fmla="*/ 27 h 27"/>
                  <a:gd name="T8" fmla="*/ 2 w 33"/>
                  <a:gd name="T9" fmla="*/ 14 h 27"/>
                  <a:gd name="T10" fmla="*/ 2 w 33"/>
                  <a:gd name="T11" fmla="*/ 12 h 27"/>
                  <a:gd name="T12" fmla="*/ 11 w 33"/>
                  <a:gd name="T13" fmla="*/ 1 h 27"/>
                  <a:gd name="T14" fmla="*/ 12 w 33"/>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7">
                    <a:moveTo>
                      <a:pt x="12" y="0"/>
                    </a:moveTo>
                    <a:cubicBezTo>
                      <a:pt x="7" y="3"/>
                      <a:pt x="0" y="7"/>
                      <a:pt x="2" y="14"/>
                    </a:cubicBezTo>
                    <a:cubicBezTo>
                      <a:pt x="4" y="24"/>
                      <a:pt x="24" y="27"/>
                      <a:pt x="33" y="27"/>
                    </a:cubicBezTo>
                    <a:cubicBezTo>
                      <a:pt x="33" y="27"/>
                      <a:pt x="33" y="27"/>
                      <a:pt x="33" y="27"/>
                    </a:cubicBezTo>
                    <a:cubicBezTo>
                      <a:pt x="24" y="26"/>
                      <a:pt x="4" y="23"/>
                      <a:pt x="2" y="14"/>
                    </a:cubicBezTo>
                    <a:cubicBezTo>
                      <a:pt x="2" y="14"/>
                      <a:pt x="2" y="13"/>
                      <a:pt x="2" y="12"/>
                    </a:cubicBezTo>
                    <a:cubicBezTo>
                      <a:pt x="2" y="7"/>
                      <a:pt x="8" y="3"/>
                      <a:pt x="11" y="1"/>
                    </a:cubicBezTo>
                    <a:lnTo>
                      <a:pt x="1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7" name="Freeform 918"/>
              <p:cNvSpPr>
                <a:spLocks/>
              </p:cNvSpPr>
              <p:nvPr/>
            </p:nvSpPr>
            <p:spPr bwMode="auto">
              <a:xfrm>
                <a:off x="3007" y="1514"/>
                <a:ext cx="62" cy="53"/>
              </a:xfrm>
              <a:custGeom>
                <a:avLst/>
                <a:gdLst>
                  <a:gd name="T0" fmla="*/ 25 w 29"/>
                  <a:gd name="T1" fmla="*/ 25 h 25"/>
                  <a:gd name="T2" fmla="*/ 5 w 29"/>
                  <a:gd name="T3" fmla="*/ 20 h 25"/>
                  <a:gd name="T4" fmla="*/ 5 w 29"/>
                  <a:gd name="T5" fmla="*/ 6 h 25"/>
                  <a:gd name="T6" fmla="*/ 15 w 29"/>
                  <a:gd name="T7" fmla="*/ 1 h 25"/>
                  <a:gd name="T8" fmla="*/ 26 w 29"/>
                  <a:gd name="T9" fmla="*/ 7 h 25"/>
                  <a:gd name="T10" fmla="*/ 26 w 29"/>
                  <a:gd name="T11" fmla="*/ 9 h 25"/>
                  <a:gd name="T12" fmla="*/ 17 w 29"/>
                  <a:gd name="T13" fmla="*/ 5 h 25"/>
                  <a:gd name="T14" fmla="*/ 8 w 29"/>
                  <a:gd name="T15" fmla="*/ 14 h 25"/>
                  <a:gd name="T16" fmla="*/ 24 w 29"/>
                  <a:gd name="T17" fmla="*/ 20 h 25"/>
                  <a:gd name="T18" fmla="*/ 25 w 29"/>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5">
                    <a:moveTo>
                      <a:pt x="25" y="25"/>
                    </a:moveTo>
                    <a:cubicBezTo>
                      <a:pt x="25" y="25"/>
                      <a:pt x="11" y="24"/>
                      <a:pt x="5" y="20"/>
                    </a:cubicBezTo>
                    <a:cubicBezTo>
                      <a:pt x="0" y="16"/>
                      <a:pt x="1" y="11"/>
                      <a:pt x="5" y="6"/>
                    </a:cubicBezTo>
                    <a:cubicBezTo>
                      <a:pt x="9" y="1"/>
                      <a:pt x="13" y="1"/>
                      <a:pt x="15" y="1"/>
                    </a:cubicBezTo>
                    <a:cubicBezTo>
                      <a:pt x="18" y="0"/>
                      <a:pt x="24" y="2"/>
                      <a:pt x="26" y="7"/>
                    </a:cubicBezTo>
                    <a:cubicBezTo>
                      <a:pt x="26" y="7"/>
                      <a:pt x="27" y="9"/>
                      <a:pt x="26" y="9"/>
                    </a:cubicBezTo>
                    <a:cubicBezTo>
                      <a:pt x="25" y="9"/>
                      <a:pt x="23" y="5"/>
                      <a:pt x="17" y="5"/>
                    </a:cubicBezTo>
                    <a:cubicBezTo>
                      <a:pt x="11" y="5"/>
                      <a:pt x="7" y="11"/>
                      <a:pt x="8" y="14"/>
                    </a:cubicBezTo>
                    <a:cubicBezTo>
                      <a:pt x="9" y="18"/>
                      <a:pt x="22" y="20"/>
                      <a:pt x="24" y="20"/>
                    </a:cubicBezTo>
                    <a:cubicBezTo>
                      <a:pt x="27" y="20"/>
                      <a:pt x="29" y="23"/>
                      <a:pt x="25" y="2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8" name="Freeform 919"/>
              <p:cNvSpPr>
                <a:spLocks noEditPoints="1"/>
              </p:cNvSpPr>
              <p:nvPr/>
            </p:nvSpPr>
            <p:spPr bwMode="auto">
              <a:xfrm>
                <a:off x="3009" y="1514"/>
                <a:ext cx="55" cy="53"/>
              </a:xfrm>
              <a:custGeom>
                <a:avLst/>
                <a:gdLst>
                  <a:gd name="T0" fmla="*/ 24 w 26"/>
                  <a:gd name="T1" fmla="*/ 25 h 25"/>
                  <a:gd name="T2" fmla="*/ 4 w 26"/>
                  <a:gd name="T3" fmla="*/ 20 h 25"/>
                  <a:gd name="T4" fmla="*/ 0 w 26"/>
                  <a:gd name="T5" fmla="*/ 13 h 25"/>
                  <a:gd name="T6" fmla="*/ 4 w 26"/>
                  <a:gd name="T7" fmla="*/ 6 h 25"/>
                  <a:gd name="T8" fmla="*/ 14 w 26"/>
                  <a:gd name="T9" fmla="*/ 0 h 25"/>
                  <a:gd name="T10" fmla="*/ 15 w 26"/>
                  <a:gd name="T11" fmla="*/ 0 h 25"/>
                  <a:gd name="T12" fmla="*/ 25 w 26"/>
                  <a:gd name="T13" fmla="*/ 7 h 25"/>
                  <a:gd name="T14" fmla="*/ 25 w 26"/>
                  <a:gd name="T15" fmla="*/ 9 h 25"/>
                  <a:gd name="T16" fmla="*/ 25 w 26"/>
                  <a:gd name="T17" fmla="*/ 10 h 25"/>
                  <a:gd name="T18" fmla="*/ 25 w 26"/>
                  <a:gd name="T19" fmla="*/ 10 h 25"/>
                  <a:gd name="T20" fmla="*/ 22 w 26"/>
                  <a:gd name="T21" fmla="*/ 7 h 25"/>
                  <a:gd name="T22" fmla="*/ 16 w 26"/>
                  <a:gd name="T23" fmla="*/ 5 h 25"/>
                  <a:gd name="T24" fmla="*/ 15 w 26"/>
                  <a:gd name="T25" fmla="*/ 5 h 25"/>
                  <a:gd name="T26" fmla="*/ 7 w 26"/>
                  <a:gd name="T27" fmla="*/ 13 h 25"/>
                  <a:gd name="T28" fmla="*/ 7 w 26"/>
                  <a:gd name="T29" fmla="*/ 14 h 25"/>
                  <a:gd name="T30" fmla="*/ 14 w 26"/>
                  <a:gd name="T31" fmla="*/ 18 h 25"/>
                  <a:gd name="T32" fmla="*/ 23 w 26"/>
                  <a:gd name="T33" fmla="*/ 19 h 25"/>
                  <a:gd name="T34" fmla="*/ 26 w 26"/>
                  <a:gd name="T35" fmla="*/ 22 h 25"/>
                  <a:gd name="T36" fmla="*/ 24 w 26"/>
                  <a:gd name="T37" fmla="*/ 25 h 25"/>
                  <a:gd name="T38" fmla="*/ 24 w 26"/>
                  <a:gd name="T39" fmla="*/ 25 h 25"/>
                  <a:gd name="T40" fmla="*/ 24 w 26"/>
                  <a:gd name="T41" fmla="*/ 25 h 25"/>
                  <a:gd name="T42" fmla="*/ 24 w 26"/>
                  <a:gd name="T43" fmla="*/ 24 h 25"/>
                  <a:gd name="T44" fmla="*/ 24 w 26"/>
                  <a:gd name="T45" fmla="*/ 25 h 25"/>
                  <a:gd name="T46" fmla="*/ 15 w 26"/>
                  <a:gd name="T47" fmla="*/ 1 h 25"/>
                  <a:gd name="T48" fmla="*/ 14 w 26"/>
                  <a:gd name="T49" fmla="*/ 1 h 25"/>
                  <a:gd name="T50" fmla="*/ 4 w 26"/>
                  <a:gd name="T51" fmla="*/ 6 h 25"/>
                  <a:gd name="T52" fmla="*/ 1 w 26"/>
                  <a:gd name="T53" fmla="*/ 13 h 25"/>
                  <a:gd name="T54" fmla="*/ 5 w 26"/>
                  <a:gd name="T55" fmla="*/ 19 h 25"/>
                  <a:gd name="T56" fmla="*/ 24 w 26"/>
                  <a:gd name="T57" fmla="*/ 24 h 25"/>
                  <a:gd name="T58" fmla="*/ 26 w 26"/>
                  <a:gd name="T59" fmla="*/ 22 h 25"/>
                  <a:gd name="T60" fmla="*/ 23 w 26"/>
                  <a:gd name="T61" fmla="*/ 20 h 25"/>
                  <a:gd name="T62" fmla="*/ 14 w 26"/>
                  <a:gd name="T63" fmla="*/ 19 h 25"/>
                  <a:gd name="T64" fmla="*/ 6 w 26"/>
                  <a:gd name="T65" fmla="*/ 14 h 25"/>
                  <a:gd name="T66" fmla="*/ 6 w 26"/>
                  <a:gd name="T67" fmla="*/ 13 h 25"/>
                  <a:gd name="T68" fmla="*/ 15 w 26"/>
                  <a:gd name="T69" fmla="*/ 4 h 25"/>
                  <a:gd name="T70" fmla="*/ 16 w 26"/>
                  <a:gd name="T71" fmla="*/ 4 h 25"/>
                  <a:gd name="T72" fmla="*/ 23 w 26"/>
                  <a:gd name="T73" fmla="*/ 7 h 25"/>
                  <a:gd name="T74" fmla="*/ 25 w 26"/>
                  <a:gd name="T75" fmla="*/ 9 h 25"/>
                  <a:gd name="T76" fmla="*/ 25 w 26"/>
                  <a:gd name="T77" fmla="*/ 9 h 25"/>
                  <a:gd name="T78" fmla="*/ 25 w 26"/>
                  <a:gd name="T79" fmla="*/ 9 h 25"/>
                  <a:gd name="T80" fmla="*/ 24 w 26"/>
                  <a:gd name="T81" fmla="*/ 8 h 25"/>
                  <a:gd name="T82" fmla="*/ 24 w 26"/>
                  <a:gd name="T83" fmla="*/ 8 h 25"/>
                  <a:gd name="T84" fmla="*/ 24 w 26"/>
                  <a:gd name="T85" fmla="*/ 8 h 25"/>
                  <a:gd name="T86" fmla="*/ 15 w 26"/>
                  <a:gd name="T87" fmla="*/ 1 h 25"/>
                  <a:gd name="T88" fmla="*/ 25 w 26"/>
                  <a:gd name="T89" fmla="*/ 9 h 25"/>
                  <a:gd name="T90" fmla="*/ 25 w 26"/>
                  <a:gd name="T9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25">
                    <a:moveTo>
                      <a:pt x="24" y="25"/>
                    </a:moveTo>
                    <a:cubicBezTo>
                      <a:pt x="24" y="25"/>
                      <a:pt x="10" y="24"/>
                      <a:pt x="4" y="20"/>
                    </a:cubicBezTo>
                    <a:cubicBezTo>
                      <a:pt x="2" y="18"/>
                      <a:pt x="0" y="16"/>
                      <a:pt x="0" y="13"/>
                    </a:cubicBezTo>
                    <a:cubicBezTo>
                      <a:pt x="0" y="11"/>
                      <a:pt x="2" y="8"/>
                      <a:pt x="4" y="6"/>
                    </a:cubicBezTo>
                    <a:cubicBezTo>
                      <a:pt x="8" y="1"/>
                      <a:pt x="12" y="1"/>
                      <a:pt x="14" y="0"/>
                    </a:cubicBezTo>
                    <a:cubicBezTo>
                      <a:pt x="15" y="0"/>
                      <a:pt x="15" y="0"/>
                      <a:pt x="15" y="0"/>
                    </a:cubicBezTo>
                    <a:cubicBezTo>
                      <a:pt x="18" y="0"/>
                      <a:pt x="24" y="2"/>
                      <a:pt x="25" y="7"/>
                    </a:cubicBezTo>
                    <a:cubicBezTo>
                      <a:pt x="25" y="8"/>
                      <a:pt x="25" y="8"/>
                      <a:pt x="25" y="9"/>
                    </a:cubicBezTo>
                    <a:cubicBezTo>
                      <a:pt x="26" y="9"/>
                      <a:pt x="25" y="10"/>
                      <a:pt x="25" y="10"/>
                    </a:cubicBezTo>
                    <a:cubicBezTo>
                      <a:pt x="25" y="10"/>
                      <a:pt x="25" y="10"/>
                      <a:pt x="25" y="10"/>
                    </a:cubicBezTo>
                    <a:cubicBezTo>
                      <a:pt x="24" y="9"/>
                      <a:pt x="23" y="8"/>
                      <a:pt x="22" y="7"/>
                    </a:cubicBezTo>
                    <a:cubicBezTo>
                      <a:pt x="21" y="6"/>
                      <a:pt x="19" y="5"/>
                      <a:pt x="16" y="5"/>
                    </a:cubicBezTo>
                    <a:cubicBezTo>
                      <a:pt x="15" y="5"/>
                      <a:pt x="15" y="5"/>
                      <a:pt x="15" y="5"/>
                    </a:cubicBezTo>
                    <a:cubicBezTo>
                      <a:pt x="10" y="5"/>
                      <a:pt x="7" y="10"/>
                      <a:pt x="7" y="13"/>
                    </a:cubicBezTo>
                    <a:cubicBezTo>
                      <a:pt x="7" y="14"/>
                      <a:pt x="7" y="14"/>
                      <a:pt x="7" y="14"/>
                    </a:cubicBezTo>
                    <a:cubicBezTo>
                      <a:pt x="7" y="16"/>
                      <a:pt x="11" y="17"/>
                      <a:pt x="14" y="18"/>
                    </a:cubicBezTo>
                    <a:cubicBezTo>
                      <a:pt x="18" y="19"/>
                      <a:pt x="22" y="19"/>
                      <a:pt x="23" y="19"/>
                    </a:cubicBezTo>
                    <a:cubicBezTo>
                      <a:pt x="25" y="20"/>
                      <a:pt x="26" y="21"/>
                      <a:pt x="26" y="22"/>
                    </a:cubicBezTo>
                    <a:cubicBezTo>
                      <a:pt x="26" y="23"/>
                      <a:pt x="26" y="24"/>
                      <a:pt x="24" y="25"/>
                    </a:cubicBezTo>
                    <a:cubicBezTo>
                      <a:pt x="24" y="25"/>
                      <a:pt x="24" y="25"/>
                      <a:pt x="24" y="25"/>
                    </a:cubicBezTo>
                    <a:close/>
                    <a:moveTo>
                      <a:pt x="24" y="25"/>
                    </a:moveTo>
                    <a:cubicBezTo>
                      <a:pt x="24" y="24"/>
                      <a:pt x="24" y="24"/>
                      <a:pt x="24" y="24"/>
                    </a:cubicBezTo>
                    <a:lnTo>
                      <a:pt x="24" y="25"/>
                    </a:lnTo>
                    <a:close/>
                    <a:moveTo>
                      <a:pt x="15" y="1"/>
                    </a:moveTo>
                    <a:cubicBezTo>
                      <a:pt x="14" y="1"/>
                      <a:pt x="14" y="1"/>
                      <a:pt x="14" y="1"/>
                    </a:cubicBezTo>
                    <a:cubicBezTo>
                      <a:pt x="12" y="1"/>
                      <a:pt x="9" y="1"/>
                      <a:pt x="4" y="6"/>
                    </a:cubicBezTo>
                    <a:cubicBezTo>
                      <a:pt x="2" y="9"/>
                      <a:pt x="1" y="11"/>
                      <a:pt x="1" y="13"/>
                    </a:cubicBezTo>
                    <a:cubicBezTo>
                      <a:pt x="1" y="16"/>
                      <a:pt x="2" y="18"/>
                      <a:pt x="5" y="19"/>
                    </a:cubicBezTo>
                    <a:cubicBezTo>
                      <a:pt x="10" y="23"/>
                      <a:pt x="23" y="24"/>
                      <a:pt x="24" y="24"/>
                    </a:cubicBezTo>
                    <a:cubicBezTo>
                      <a:pt x="25" y="24"/>
                      <a:pt x="26" y="23"/>
                      <a:pt x="26" y="22"/>
                    </a:cubicBezTo>
                    <a:cubicBezTo>
                      <a:pt x="26" y="21"/>
                      <a:pt x="25" y="20"/>
                      <a:pt x="23" y="20"/>
                    </a:cubicBezTo>
                    <a:cubicBezTo>
                      <a:pt x="22" y="20"/>
                      <a:pt x="18" y="20"/>
                      <a:pt x="14" y="19"/>
                    </a:cubicBezTo>
                    <a:cubicBezTo>
                      <a:pt x="11" y="18"/>
                      <a:pt x="7" y="16"/>
                      <a:pt x="6" y="14"/>
                    </a:cubicBezTo>
                    <a:cubicBezTo>
                      <a:pt x="6" y="14"/>
                      <a:pt x="6" y="14"/>
                      <a:pt x="6" y="13"/>
                    </a:cubicBezTo>
                    <a:cubicBezTo>
                      <a:pt x="6" y="9"/>
                      <a:pt x="10" y="5"/>
                      <a:pt x="15" y="4"/>
                    </a:cubicBezTo>
                    <a:cubicBezTo>
                      <a:pt x="16" y="4"/>
                      <a:pt x="16" y="4"/>
                      <a:pt x="16" y="4"/>
                    </a:cubicBezTo>
                    <a:cubicBezTo>
                      <a:pt x="19" y="5"/>
                      <a:pt x="21" y="6"/>
                      <a:pt x="23" y="7"/>
                    </a:cubicBezTo>
                    <a:cubicBezTo>
                      <a:pt x="24" y="8"/>
                      <a:pt x="25" y="9"/>
                      <a:pt x="25" y="9"/>
                    </a:cubicBezTo>
                    <a:cubicBezTo>
                      <a:pt x="25" y="9"/>
                      <a:pt x="25" y="9"/>
                      <a:pt x="25" y="9"/>
                    </a:cubicBezTo>
                    <a:cubicBezTo>
                      <a:pt x="25" y="9"/>
                      <a:pt x="25" y="9"/>
                      <a:pt x="25" y="9"/>
                    </a:cubicBezTo>
                    <a:cubicBezTo>
                      <a:pt x="24" y="8"/>
                      <a:pt x="24" y="8"/>
                      <a:pt x="24" y="8"/>
                    </a:cubicBezTo>
                    <a:cubicBezTo>
                      <a:pt x="24" y="8"/>
                      <a:pt x="24" y="8"/>
                      <a:pt x="24" y="8"/>
                    </a:cubicBezTo>
                    <a:cubicBezTo>
                      <a:pt x="24" y="8"/>
                      <a:pt x="24" y="8"/>
                      <a:pt x="24" y="8"/>
                    </a:cubicBezTo>
                    <a:cubicBezTo>
                      <a:pt x="23" y="3"/>
                      <a:pt x="18" y="1"/>
                      <a:pt x="15" y="1"/>
                    </a:cubicBezTo>
                    <a:close/>
                    <a:moveTo>
                      <a:pt x="25" y="9"/>
                    </a:moveTo>
                    <a:cubicBezTo>
                      <a:pt x="25" y="9"/>
                      <a:pt x="25" y="9"/>
                      <a:pt x="25" y="9"/>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9" name="Freeform 920"/>
              <p:cNvSpPr>
                <a:spLocks/>
              </p:cNvSpPr>
              <p:nvPr/>
            </p:nvSpPr>
            <p:spPr bwMode="auto">
              <a:xfrm>
                <a:off x="3007" y="1516"/>
                <a:ext cx="49" cy="49"/>
              </a:xfrm>
              <a:custGeom>
                <a:avLst/>
                <a:gdLst>
                  <a:gd name="T0" fmla="*/ 16 w 23"/>
                  <a:gd name="T1" fmla="*/ 0 h 23"/>
                  <a:gd name="T2" fmla="*/ 16 w 23"/>
                  <a:gd name="T3" fmla="*/ 0 h 23"/>
                  <a:gd name="T4" fmla="*/ 16 w 23"/>
                  <a:gd name="T5" fmla="*/ 0 h 23"/>
                  <a:gd name="T6" fmla="*/ 15 w 23"/>
                  <a:gd name="T7" fmla="*/ 0 h 23"/>
                  <a:gd name="T8" fmla="*/ 5 w 23"/>
                  <a:gd name="T9" fmla="*/ 5 h 23"/>
                  <a:gd name="T10" fmla="*/ 2 w 23"/>
                  <a:gd name="T11" fmla="*/ 12 h 23"/>
                  <a:gd name="T12" fmla="*/ 6 w 23"/>
                  <a:gd name="T13" fmla="*/ 18 h 23"/>
                  <a:gd name="T14" fmla="*/ 23 w 23"/>
                  <a:gd name="T15" fmla="*/ 23 h 23"/>
                  <a:gd name="T16" fmla="*/ 22 w 23"/>
                  <a:gd name="T17" fmla="*/ 22 h 23"/>
                  <a:gd name="T18" fmla="*/ 10 w 23"/>
                  <a:gd name="T19" fmla="*/ 20 h 23"/>
                  <a:gd name="T20" fmla="*/ 4 w 23"/>
                  <a:gd name="T21" fmla="*/ 7 h 23"/>
                  <a:gd name="T22" fmla="*/ 15 w 23"/>
                  <a:gd name="T23" fmla="*/ 1 h 23"/>
                  <a:gd name="T24" fmla="*/ 22 w 23"/>
                  <a:gd name="T25" fmla="*/ 4 h 23"/>
                  <a:gd name="T26" fmla="*/ 23 w 23"/>
                  <a:gd name="T27" fmla="*/ 3 h 23"/>
                  <a:gd name="T28" fmla="*/ 16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16" y="0"/>
                    </a:moveTo>
                    <a:cubicBezTo>
                      <a:pt x="16" y="0"/>
                      <a:pt x="16" y="0"/>
                      <a:pt x="16" y="0"/>
                    </a:cubicBezTo>
                    <a:cubicBezTo>
                      <a:pt x="16" y="0"/>
                      <a:pt x="16" y="0"/>
                      <a:pt x="16" y="0"/>
                    </a:cubicBezTo>
                    <a:cubicBezTo>
                      <a:pt x="15" y="0"/>
                      <a:pt x="15" y="0"/>
                      <a:pt x="15" y="0"/>
                    </a:cubicBezTo>
                    <a:cubicBezTo>
                      <a:pt x="13" y="0"/>
                      <a:pt x="10" y="0"/>
                      <a:pt x="5" y="5"/>
                    </a:cubicBezTo>
                    <a:cubicBezTo>
                      <a:pt x="3" y="8"/>
                      <a:pt x="2" y="10"/>
                      <a:pt x="2" y="12"/>
                    </a:cubicBezTo>
                    <a:cubicBezTo>
                      <a:pt x="2" y="15"/>
                      <a:pt x="3" y="17"/>
                      <a:pt x="6" y="18"/>
                    </a:cubicBezTo>
                    <a:cubicBezTo>
                      <a:pt x="10" y="21"/>
                      <a:pt x="19" y="23"/>
                      <a:pt x="23" y="23"/>
                    </a:cubicBezTo>
                    <a:cubicBezTo>
                      <a:pt x="23" y="22"/>
                      <a:pt x="22" y="22"/>
                      <a:pt x="22" y="22"/>
                    </a:cubicBezTo>
                    <a:cubicBezTo>
                      <a:pt x="20" y="22"/>
                      <a:pt x="14" y="21"/>
                      <a:pt x="10" y="20"/>
                    </a:cubicBezTo>
                    <a:cubicBezTo>
                      <a:pt x="5" y="17"/>
                      <a:pt x="0" y="13"/>
                      <a:pt x="4" y="7"/>
                    </a:cubicBezTo>
                    <a:cubicBezTo>
                      <a:pt x="7" y="4"/>
                      <a:pt x="11" y="1"/>
                      <a:pt x="15" y="1"/>
                    </a:cubicBezTo>
                    <a:cubicBezTo>
                      <a:pt x="18" y="1"/>
                      <a:pt x="20" y="2"/>
                      <a:pt x="22" y="4"/>
                    </a:cubicBezTo>
                    <a:cubicBezTo>
                      <a:pt x="23" y="3"/>
                      <a:pt x="23" y="3"/>
                      <a:pt x="23" y="3"/>
                    </a:cubicBezTo>
                    <a:cubicBezTo>
                      <a:pt x="21" y="1"/>
                      <a:pt x="18" y="0"/>
                      <a:pt x="1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0" name="Freeform 921"/>
              <p:cNvSpPr>
                <a:spLocks/>
              </p:cNvSpPr>
              <p:nvPr/>
            </p:nvSpPr>
            <p:spPr bwMode="auto">
              <a:xfrm>
                <a:off x="3007" y="1516"/>
                <a:ext cx="49" cy="49"/>
              </a:xfrm>
              <a:custGeom>
                <a:avLst/>
                <a:gdLst>
                  <a:gd name="T0" fmla="*/ 16 w 23"/>
                  <a:gd name="T1" fmla="*/ 0 h 23"/>
                  <a:gd name="T2" fmla="*/ 15 w 23"/>
                  <a:gd name="T3" fmla="*/ 0 h 23"/>
                  <a:gd name="T4" fmla="*/ 5 w 23"/>
                  <a:gd name="T5" fmla="*/ 5 h 23"/>
                  <a:gd name="T6" fmla="*/ 5 w 23"/>
                  <a:gd name="T7" fmla="*/ 19 h 23"/>
                  <a:gd name="T8" fmla="*/ 23 w 23"/>
                  <a:gd name="T9" fmla="*/ 23 h 23"/>
                  <a:gd name="T10" fmla="*/ 23 w 23"/>
                  <a:gd name="T11" fmla="*/ 23 h 23"/>
                  <a:gd name="T12" fmla="*/ 6 w 23"/>
                  <a:gd name="T13" fmla="*/ 18 h 23"/>
                  <a:gd name="T14" fmla="*/ 2 w 23"/>
                  <a:gd name="T15" fmla="*/ 12 h 23"/>
                  <a:gd name="T16" fmla="*/ 5 w 23"/>
                  <a:gd name="T17" fmla="*/ 5 h 23"/>
                  <a:gd name="T18" fmla="*/ 15 w 23"/>
                  <a:gd name="T19" fmla="*/ 0 h 23"/>
                  <a:gd name="T20" fmla="*/ 16 w 23"/>
                  <a:gd name="T21" fmla="*/ 0 h 23"/>
                  <a:gd name="T22" fmla="*/ 16 w 23"/>
                  <a:gd name="T23" fmla="*/ 0 h 23"/>
                  <a:gd name="T24" fmla="*/ 16 w 23"/>
                  <a:gd name="T25" fmla="*/ 0 h 23"/>
                  <a:gd name="T26" fmla="*/ 23 w 23"/>
                  <a:gd name="T27" fmla="*/ 3 h 23"/>
                  <a:gd name="T28" fmla="*/ 23 w 23"/>
                  <a:gd name="T29" fmla="*/ 3 h 23"/>
                  <a:gd name="T30" fmla="*/ 16 w 23"/>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3">
                    <a:moveTo>
                      <a:pt x="16" y="0"/>
                    </a:moveTo>
                    <a:cubicBezTo>
                      <a:pt x="15" y="0"/>
                      <a:pt x="15" y="0"/>
                      <a:pt x="15" y="0"/>
                    </a:cubicBezTo>
                    <a:cubicBezTo>
                      <a:pt x="13" y="0"/>
                      <a:pt x="9" y="0"/>
                      <a:pt x="5" y="5"/>
                    </a:cubicBezTo>
                    <a:cubicBezTo>
                      <a:pt x="1" y="10"/>
                      <a:pt x="0" y="15"/>
                      <a:pt x="5" y="19"/>
                    </a:cubicBezTo>
                    <a:cubicBezTo>
                      <a:pt x="10" y="22"/>
                      <a:pt x="19" y="23"/>
                      <a:pt x="23" y="23"/>
                    </a:cubicBezTo>
                    <a:cubicBezTo>
                      <a:pt x="23" y="23"/>
                      <a:pt x="23" y="23"/>
                      <a:pt x="23" y="23"/>
                    </a:cubicBezTo>
                    <a:cubicBezTo>
                      <a:pt x="19" y="23"/>
                      <a:pt x="10" y="21"/>
                      <a:pt x="6" y="18"/>
                    </a:cubicBezTo>
                    <a:cubicBezTo>
                      <a:pt x="3" y="17"/>
                      <a:pt x="2" y="15"/>
                      <a:pt x="2" y="12"/>
                    </a:cubicBezTo>
                    <a:cubicBezTo>
                      <a:pt x="2" y="10"/>
                      <a:pt x="3" y="8"/>
                      <a:pt x="5" y="5"/>
                    </a:cubicBezTo>
                    <a:cubicBezTo>
                      <a:pt x="10" y="0"/>
                      <a:pt x="13" y="0"/>
                      <a:pt x="15" y="0"/>
                    </a:cubicBezTo>
                    <a:cubicBezTo>
                      <a:pt x="16" y="0"/>
                      <a:pt x="16" y="0"/>
                      <a:pt x="16" y="0"/>
                    </a:cubicBezTo>
                    <a:cubicBezTo>
                      <a:pt x="16" y="0"/>
                      <a:pt x="16" y="0"/>
                      <a:pt x="16" y="0"/>
                    </a:cubicBezTo>
                    <a:cubicBezTo>
                      <a:pt x="16" y="0"/>
                      <a:pt x="16" y="0"/>
                      <a:pt x="16" y="0"/>
                    </a:cubicBezTo>
                    <a:cubicBezTo>
                      <a:pt x="18" y="0"/>
                      <a:pt x="21" y="1"/>
                      <a:pt x="23" y="3"/>
                    </a:cubicBezTo>
                    <a:cubicBezTo>
                      <a:pt x="23" y="3"/>
                      <a:pt x="23" y="3"/>
                      <a:pt x="23" y="3"/>
                    </a:cubicBezTo>
                    <a:cubicBezTo>
                      <a:pt x="21" y="0"/>
                      <a:pt x="18" y="0"/>
                      <a:pt x="1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1" name="Freeform 922"/>
              <p:cNvSpPr>
                <a:spLocks/>
              </p:cNvSpPr>
              <p:nvPr/>
            </p:nvSpPr>
            <p:spPr bwMode="auto">
              <a:xfrm>
                <a:off x="3011" y="1523"/>
                <a:ext cx="43" cy="34"/>
              </a:xfrm>
              <a:custGeom>
                <a:avLst/>
                <a:gdLst>
                  <a:gd name="T0" fmla="*/ 14 w 20"/>
                  <a:gd name="T1" fmla="*/ 0 h 16"/>
                  <a:gd name="T2" fmla="*/ 9 w 20"/>
                  <a:gd name="T3" fmla="*/ 1 h 16"/>
                  <a:gd name="T4" fmla="*/ 6 w 20"/>
                  <a:gd name="T5" fmla="*/ 13 h 16"/>
                  <a:gd name="T6" fmla="*/ 19 w 20"/>
                  <a:gd name="T7" fmla="*/ 16 h 16"/>
                  <a:gd name="T8" fmla="*/ 18 w 20"/>
                  <a:gd name="T9" fmla="*/ 16 h 16"/>
                  <a:gd name="T10" fmla="*/ 13 w 20"/>
                  <a:gd name="T11" fmla="*/ 15 h 16"/>
                  <a:gd name="T12" fmla="*/ 5 w 20"/>
                  <a:gd name="T13" fmla="*/ 10 h 16"/>
                  <a:gd name="T14" fmla="*/ 5 w 20"/>
                  <a:gd name="T15" fmla="*/ 9 h 16"/>
                  <a:gd name="T16" fmla="*/ 14 w 20"/>
                  <a:gd name="T17" fmla="*/ 0 h 16"/>
                  <a:gd name="T18" fmla="*/ 15 w 20"/>
                  <a:gd name="T19" fmla="*/ 0 h 16"/>
                  <a:gd name="T20" fmla="*/ 15 w 20"/>
                  <a:gd name="T21" fmla="*/ 0 h 16"/>
                  <a:gd name="T22" fmla="*/ 20 w 20"/>
                  <a:gd name="T23" fmla="*/ 2 h 16"/>
                  <a:gd name="T24" fmla="*/ 20 w 20"/>
                  <a:gd name="T25" fmla="*/ 1 h 16"/>
                  <a:gd name="T26" fmla="*/ 14 w 20"/>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6">
                    <a:moveTo>
                      <a:pt x="14" y="0"/>
                    </a:moveTo>
                    <a:cubicBezTo>
                      <a:pt x="12" y="0"/>
                      <a:pt x="11" y="0"/>
                      <a:pt x="9" y="1"/>
                    </a:cubicBezTo>
                    <a:cubicBezTo>
                      <a:pt x="4" y="5"/>
                      <a:pt x="0" y="10"/>
                      <a:pt x="6" y="13"/>
                    </a:cubicBezTo>
                    <a:cubicBezTo>
                      <a:pt x="10" y="15"/>
                      <a:pt x="15" y="16"/>
                      <a:pt x="19" y="16"/>
                    </a:cubicBezTo>
                    <a:cubicBezTo>
                      <a:pt x="18" y="16"/>
                      <a:pt x="18" y="16"/>
                      <a:pt x="18" y="16"/>
                    </a:cubicBezTo>
                    <a:cubicBezTo>
                      <a:pt x="17" y="15"/>
                      <a:pt x="15" y="15"/>
                      <a:pt x="13" y="15"/>
                    </a:cubicBezTo>
                    <a:cubicBezTo>
                      <a:pt x="10" y="14"/>
                      <a:pt x="6" y="12"/>
                      <a:pt x="5" y="10"/>
                    </a:cubicBezTo>
                    <a:cubicBezTo>
                      <a:pt x="5" y="10"/>
                      <a:pt x="5" y="10"/>
                      <a:pt x="5" y="9"/>
                    </a:cubicBezTo>
                    <a:cubicBezTo>
                      <a:pt x="5" y="5"/>
                      <a:pt x="9" y="1"/>
                      <a:pt x="14" y="0"/>
                    </a:cubicBezTo>
                    <a:cubicBezTo>
                      <a:pt x="15" y="0"/>
                      <a:pt x="15" y="0"/>
                      <a:pt x="15" y="0"/>
                    </a:cubicBezTo>
                    <a:cubicBezTo>
                      <a:pt x="15" y="0"/>
                      <a:pt x="15" y="0"/>
                      <a:pt x="15" y="0"/>
                    </a:cubicBezTo>
                    <a:cubicBezTo>
                      <a:pt x="17" y="1"/>
                      <a:pt x="19" y="1"/>
                      <a:pt x="20" y="2"/>
                    </a:cubicBezTo>
                    <a:cubicBezTo>
                      <a:pt x="20" y="1"/>
                      <a:pt x="20" y="1"/>
                      <a:pt x="20" y="1"/>
                    </a:cubicBezTo>
                    <a:cubicBezTo>
                      <a:pt x="19" y="1"/>
                      <a:pt x="16" y="0"/>
                      <a:pt x="14"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2" name="Freeform 923"/>
              <p:cNvSpPr>
                <a:spLocks/>
              </p:cNvSpPr>
              <p:nvPr/>
            </p:nvSpPr>
            <p:spPr bwMode="auto">
              <a:xfrm>
                <a:off x="3022" y="1523"/>
                <a:ext cx="32" cy="34"/>
              </a:xfrm>
              <a:custGeom>
                <a:avLst/>
                <a:gdLst>
                  <a:gd name="T0" fmla="*/ 10 w 15"/>
                  <a:gd name="T1" fmla="*/ 0 h 16"/>
                  <a:gd name="T2" fmla="*/ 9 w 15"/>
                  <a:gd name="T3" fmla="*/ 0 h 16"/>
                  <a:gd name="T4" fmla="*/ 0 w 15"/>
                  <a:gd name="T5" fmla="*/ 9 h 16"/>
                  <a:gd name="T6" fmla="*/ 0 w 15"/>
                  <a:gd name="T7" fmla="*/ 10 h 16"/>
                  <a:gd name="T8" fmla="*/ 8 w 15"/>
                  <a:gd name="T9" fmla="*/ 15 h 16"/>
                  <a:gd name="T10" fmla="*/ 13 w 15"/>
                  <a:gd name="T11" fmla="*/ 16 h 16"/>
                  <a:gd name="T12" fmla="*/ 13 w 15"/>
                  <a:gd name="T13" fmla="*/ 15 h 16"/>
                  <a:gd name="T14" fmla="*/ 1 w 15"/>
                  <a:gd name="T15" fmla="*/ 10 h 16"/>
                  <a:gd name="T16" fmla="*/ 10 w 15"/>
                  <a:gd name="T17" fmla="*/ 1 h 16"/>
                  <a:gd name="T18" fmla="*/ 10 w 15"/>
                  <a:gd name="T19" fmla="*/ 1 h 16"/>
                  <a:gd name="T20" fmla="*/ 15 w 15"/>
                  <a:gd name="T21" fmla="*/ 2 h 16"/>
                  <a:gd name="T22" fmla="*/ 15 w 15"/>
                  <a:gd name="T23" fmla="*/ 2 h 16"/>
                  <a:gd name="T24" fmla="*/ 10 w 15"/>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6">
                    <a:moveTo>
                      <a:pt x="10" y="0"/>
                    </a:moveTo>
                    <a:cubicBezTo>
                      <a:pt x="9" y="0"/>
                      <a:pt x="9" y="0"/>
                      <a:pt x="9" y="0"/>
                    </a:cubicBezTo>
                    <a:cubicBezTo>
                      <a:pt x="4" y="1"/>
                      <a:pt x="0" y="5"/>
                      <a:pt x="0" y="9"/>
                    </a:cubicBezTo>
                    <a:cubicBezTo>
                      <a:pt x="0" y="10"/>
                      <a:pt x="0" y="10"/>
                      <a:pt x="0" y="10"/>
                    </a:cubicBezTo>
                    <a:cubicBezTo>
                      <a:pt x="1" y="12"/>
                      <a:pt x="5" y="14"/>
                      <a:pt x="8" y="15"/>
                    </a:cubicBezTo>
                    <a:cubicBezTo>
                      <a:pt x="10" y="15"/>
                      <a:pt x="12" y="15"/>
                      <a:pt x="13" y="16"/>
                    </a:cubicBezTo>
                    <a:cubicBezTo>
                      <a:pt x="13" y="15"/>
                      <a:pt x="13" y="15"/>
                      <a:pt x="13" y="15"/>
                    </a:cubicBezTo>
                    <a:cubicBezTo>
                      <a:pt x="8" y="14"/>
                      <a:pt x="1" y="13"/>
                      <a:pt x="1" y="10"/>
                    </a:cubicBezTo>
                    <a:cubicBezTo>
                      <a:pt x="0" y="7"/>
                      <a:pt x="4" y="1"/>
                      <a:pt x="10" y="1"/>
                    </a:cubicBezTo>
                    <a:cubicBezTo>
                      <a:pt x="10" y="1"/>
                      <a:pt x="10" y="1"/>
                      <a:pt x="10" y="1"/>
                    </a:cubicBezTo>
                    <a:cubicBezTo>
                      <a:pt x="12" y="1"/>
                      <a:pt x="14" y="1"/>
                      <a:pt x="15" y="2"/>
                    </a:cubicBezTo>
                    <a:cubicBezTo>
                      <a:pt x="15" y="2"/>
                      <a:pt x="15" y="2"/>
                      <a:pt x="15" y="2"/>
                    </a:cubicBezTo>
                    <a:cubicBezTo>
                      <a:pt x="14" y="1"/>
                      <a:pt x="12" y="1"/>
                      <a:pt x="10"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3" name="Freeform 924"/>
              <p:cNvSpPr>
                <a:spLocks/>
              </p:cNvSpPr>
              <p:nvPr/>
            </p:nvSpPr>
            <p:spPr bwMode="auto">
              <a:xfrm>
                <a:off x="2990" y="1565"/>
                <a:ext cx="57" cy="26"/>
              </a:xfrm>
              <a:custGeom>
                <a:avLst/>
                <a:gdLst>
                  <a:gd name="T0" fmla="*/ 4 w 27"/>
                  <a:gd name="T1" fmla="*/ 1 h 12"/>
                  <a:gd name="T2" fmla="*/ 13 w 27"/>
                  <a:gd name="T3" fmla="*/ 7 h 12"/>
                  <a:gd name="T4" fmla="*/ 25 w 27"/>
                  <a:gd name="T5" fmla="*/ 11 h 12"/>
                  <a:gd name="T6" fmla="*/ 8 w 27"/>
                  <a:gd name="T7" fmla="*/ 7 h 12"/>
                  <a:gd name="T8" fmla="*/ 4 w 27"/>
                  <a:gd name="T9" fmla="*/ 1 h 12"/>
                </a:gdLst>
                <a:ahLst/>
                <a:cxnLst>
                  <a:cxn ang="0">
                    <a:pos x="T0" y="T1"/>
                  </a:cxn>
                  <a:cxn ang="0">
                    <a:pos x="T2" y="T3"/>
                  </a:cxn>
                  <a:cxn ang="0">
                    <a:pos x="T4" y="T5"/>
                  </a:cxn>
                  <a:cxn ang="0">
                    <a:pos x="T6" y="T7"/>
                  </a:cxn>
                  <a:cxn ang="0">
                    <a:pos x="T8" y="T9"/>
                  </a:cxn>
                </a:cxnLst>
                <a:rect l="0" t="0" r="r" b="b"/>
                <a:pathLst>
                  <a:path w="27" h="12">
                    <a:moveTo>
                      <a:pt x="4" y="1"/>
                    </a:moveTo>
                    <a:cubicBezTo>
                      <a:pt x="4" y="1"/>
                      <a:pt x="4" y="4"/>
                      <a:pt x="13" y="7"/>
                    </a:cubicBezTo>
                    <a:cubicBezTo>
                      <a:pt x="22" y="9"/>
                      <a:pt x="27" y="10"/>
                      <a:pt x="25" y="11"/>
                    </a:cubicBezTo>
                    <a:cubicBezTo>
                      <a:pt x="22" y="12"/>
                      <a:pt x="12" y="9"/>
                      <a:pt x="8" y="7"/>
                    </a:cubicBezTo>
                    <a:cubicBezTo>
                      <a:pt x="4" y="5"/>
                      <a:pt x="0" y="0"/>
                      <a:pt x="4"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4" name="Freeform 925"/>
              <p:cNvSpPr>
                <a:spLocks/>
              </p:cNvSpPr>
              <p:nvPr/>
            </p:nvSpPr>
            <p:spPr bwMode="auto">
              <a:xfrm>
                <a:off x="2988" y="1597"/>
                <a:ext cx="55" cy="19"/>
              </a:xfrm>
              <a:custGeom>
                <a:avLst/>
                <a:gdLst>
                  <a:gd name="T0" fmla="*/ 2 w 26"/>
                  <a:gd name="T1" fmla="*/ 0 h 9"/>
                  <a:gd name="T2" fmla="*/ 16 w 26"/>
                  <a:gd name="T3" fmla="*/ 6 h 9"/>
                  <a:gd name="T4" fmla="*/ 25 w 26"/>
                  <a:gd name="T5" fmla="*/ 8 h 9"/>
                  <a:gd name="T6" fmla="*/ 9 w 26"/>
                  <a:gd name="T7" fmla="*/ 5 h 9"/>
                  <a:gd name="T8" fmla="*/ 2 w 26"/>
                  <a:gd name="T9" fmla="*/ 0 h 9"/>
                </a:gdLst>
                <a:ahLst/>
                <a:cxnLst>
                  <a:cxn ang="0">
                    <a:pos x="T0" y="T1"/>
                  </a:cxn>
                  <a:cxn ang="0">
                    <a:pos x="T2" y="T3"/>
                  </a:cxn>
                  <a:cxn ang="0">
                    <a:pos x="T4" y="T5"/>
                  </a:cxn>
                  <a:cxn ang="0">
                    <a:pos x="T6" y="T7"/>
                  </a:cxn>
                  <a:cxn ang="0">
                    <a:pos x="T8" y="T9"/>
                  </a:cxn>
                </a:cxnLst>
                <a:rect l="0" t="0" r="r" b="b"/>
                <a:pathLst>
                  <a:path w="26" h="9">
                    <a:moveTo>
                      <a:pt x="2" y="0"/>
                    </a:moveTo>
                    <a:cubicBezTo>
                      <a:pt x="2" y="0"/>
                      <a:pt x="6" y="5"/>
                      <a:pt x="16" y="6"/>
                    </a:cubicBezTo>
                    <a:cubicBezTo>
                      <a:pt x="25" y="7"/>
                      <a:pt x="26" y="7"/>
                      <a:pt x="25" y="8"/>
                    </a:cubicBezTo>
                    <a:cubicBezTo>
                      <a:pt x="24" y="9"/>
                      <a:pt x="12" y="6"/>
                      <a:pt x="9" y="5"/>
                    </a:cubicBezTo>
                    <a:cubicBezTo>
                      <a:pt x="6" y="4"/>
                      <a:pt x="0"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5" name="Freeform 926"/>
              <p:cNvSpPr>
                <a:spLocks/>
              </p:cNvSpPr>
              <p:nvPr/>
            </p:nvSpPr>
            <p:spPr bwMode="auto">
              <a:xfrm>
                <a:off x="2979" y="1625"/>
                <a:ext cx="51" cy="19"/>
              </a:xfrm>
              <a:custGeom>
                <a:avLst/>
                <a:gdLst>
                  <a:gd name="T0" fmla="*/ 15 w 24"/>
                  <a:gd name="T1" fmla="*/ 8 h 9"/>
                  <a:gd name="T2" fmla="*/ 5 w 24"/>
                  <a:gd name="T3" fmla="*/ 3 h 9"/>
                  <a:gd name="T4" fmla="*/ 1 w 24"/>
                  <a:gd name="T5" fmla="*/ 1 h 9"/>
                  <a:gd name="T6" fmla="*/ 16 w 24"/>
                  <a:gd name="T7" fmla="*/ 9 h 9"/>
                  <a:gd name="T8" fmla="*/ 15 w 24"/>
                  <a:gd name="T9" fmla="*/ 8 h 9"/>
                </a:gdLst>
                <a:ahLst/>
                <a:cxnLst>
                  <a:cxn ang="0">
                    <a:pos x="T0" y="T1"/>
                  </a:cxn>
                  <a:cxn ang="0">
                    <a:pos x="T2" y="T3"/>
                  </a:cxn>
                  <a:cxn ang="0">
                    <a:pos x="T4" y="T5"/>
                  </a:cxn>
                  <a:cxn ang="0">
                    <a:pos x="T6" y="T7"/>
                  </a:cxn>
                  <a:cxn ang="0">
                    <a:pos x="T8" y="T9"/>
                  </a:cxn>
                </a:cxnLst>
                <a:rect l="0" t="0" r="r" b="b"/>
                <a:pathLst>
                  <a:path w="24" h="9">
                    <a:moveTo>
                      <a:pt x="15" y="8"/>
                    </a:moveTo>
                    <a:cubicBezTo>
                      <a:pt x="15" y="8"/>
                      <a:pt x="8" y="6"/>
                      <a:pt x="5" y="3"/>
                    </a:cubicBezTo>
                    <a:cubicBezTo>
                      <a:pt x="1" y="0"/>
                      <a:pt x="0" y="0"/>
                      <a:pt x="1" y="1"/>
                    </a:cubicBezTo>
                    <a:cubicBezTo>
                      <a:pt x="2" y="2"/>
                      <a:pt x="9" y="8"/>
                      <a:pt x="16" y="9"/>
                    </a:cubicBezTo>
                    <a:cubicBezTo>
                      <a:pt x="24" y="9"/>
                      <a:pt x="16" y="8"/>
                      <a:pt x="15" y="8"/>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6" name="Freeform 927"/>
              <p:cNvSpPr>
                <a:spLocks/>
              </p:cNvSpPr>
              <p:nvPr/>
            </p:nvSpPr>
            <p:spPr bwMode="auto">
              <a:xfrm>
                <a:off x="2975" y="1657"/>
                <a:ext cx="40" cy="23"/>
              </a:xfrm>
              <a:custGeom>
                <a:avLst/>
                <a:gdLst>
                  <a:gd name="T0" fmla="*/ 18 w 19"/>
                  <a:gd name="T1" fmla="*/ 10 h 11"/>
                  <a:gd name="T2" fmla="*/ 17 w 19"/>
                  <a:gd name="T3" fmla="*/ 10 h 11"/>
                  <a:gd name="T4" fmla="*/ 5 w 19"/>
                  <a:gd name="T5" fmla="*/ 3 h 11"/>
                  <a:gd name="T6" fmla="*/ 9 w 19"/>
                  <a:gd name="T7" fmla="*/ 8 h 11"/>
                  <a:gd name="T8" fmla="*/ 18 w 19"/>
                  <a:gd name="T9" fmla="*/ 10 h 11"/>
                </a:gdLst>
                <a:ahLst/>
                <a:cxnLst>
                  <a:cxn ang="0">
                    <a:pos x="T0" y="T1"/>
                  </a:cxn>
                  <a:cxn ang="0">
                    <a:pos x="T2" y="T3"/>
                  </a:cxn>
                  <a:cxn ang="0">
                    <a:pos x="T4" y="T5"/>
                  </a:cxn>
                  <a:cxn ang="0">
                    <a:pos x="T6" y="T7"/>
                  </a:cxn>
                  <a:cxn ang="0">
                    <a:pos x="T8" y="T9"/>
                  </a:cxn>
                </a:cxnLst>
                <a:rect l="0" t="0" r="r" b="b"/>
                <a:pathLst>
                  <a:path w="19" h="11">
                    <a:moveTo>
                      <a:pt x="18" y="10"/>
                    </a:moveTo>
                    <a:cubicBezTo>
                      <a:pt x="17" y="10"/>
                      <a:pt x="17" y="10"/>
                      <a:pt x="17" y="10"/>
                    </a:cubicBezTo>
                    <a:cubicBezTo>
                      <a:pt x="15" y="9"/>
                      <a:pt x="8" y="6"/>
                      <a:pt x="5" y="3"/>
                    </a:cubicBezTo>
                    <a:cubicBezTo>
                      <a:pt x="0" y="0"/>
                      <a:pt x="2" y="4"/>
                      <a:pt x="9" y="8"/>
                    </a:cubicBezTo>
                    <a:cubicBezTo>
                      <a:pt x="15" y="11"/>
                      <a:pt x="19" y="10"/>
                      <a:pt x="18" y="1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7" name="Freeform 928"/>
              <p:cNvSpPr>
                <a:spLocks/>
              </p:cNvSpPr>
              <p:nvPr/>
            </p:nvSpPr>
            <p:spPr bwMode="auto">
              <a:xfrm>
                <a:off x="2973" y="1714"/>
                <a:ext cx="40" cy="19"/>
              </a:xfrm>
              <a:custGeom>
                <a:avLst/>
                <a:gdLst>
                  <a:gd name="T0" fmla="*/ 14 w 19"/>
                  <a:gd name="T1" fmla="*/ 7 h 9"/>
                  <a:gd name="T2" fmla="*/ 3 w 19"/>
                  <a:gd name="T3" fmla="*/ 3 h 9"/>
                  <a:gd name="T4" fmla="*/ 13 w 19"/>
                  <a:gd name="T5" fmla="*/ 8 h 9"/>
                  <a:gd name="T6" fmla="*/ 14 w 19"/>
                  <a:gd name="T7" fmla="*/ 7 h 9"/>
                </a:gdLst>
                <a:ahLst/>
                <a:cxnLst>
                  <a:cxn ang="0">
                    <a:pos x="T0" y="T1"/>
                  </a:cxn>
                  <a:cxn ang="0">
                    <a:pos x="T2" y="T3"/>
                  </a:cxn>
                  <a:cxn ang="0">
                    <a:pos x="T4" y="T5"/>
                  </a:cxn>
                  <a:cxn ang="0">
                    <a:pos x="T6" y="T7"/>
                  </a:cxn>
                </a:cxnLst>
                <a:rect l="0" t="0" r="r" b="b"/>
                <a:pathLst>
                  <a:path w="19" h="9">
                    <a:moveTo>
                      <a:pt x="14" y="7"/>
                    </a:moveTo>
                    <a:cubicBezTo>
                      <a:pt x="14" y="7"/>
                      <a:pt x="6" y="6"/>
                      <a:pt x="3" y="3"/>
                    </a:cubicBezTo>
                    <a:cubicBezTo>
                      <a:pt x="0" y="0"/>
                      <a:pt x="6" y="9"/>
                      <a:pt x="13" y="8"/>
                    </a:cubicBezTo>
                    <a:cubicBezTo>
                      <a:pt x="19" y="8"/>
                      <a:pt x="18" y="8"/>
                      <a:pt x="14" y="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8" name="Freeform 929"/>
              <p:cNvSpPr>
                <a:spLocks/>
              </p:cNvSpPr>
              <p:nvPr/>
            </p:nvSpPr>
            <p:spPr bwMode="auto">
              <a:xfrm>
                <a:off x="3126" y="1765"/>
                <a:ext cx="55" cy="51"/>
              </a:xfrm>
              <a:custGeom>
                <a:avLst/>
                <a:gdLst>
                  <a:gd name="T0" fmla="*/ 1 w 26"/>
                  <a:gd name="T1" fmla="*/ 1 h 24"/>
                  <a:gd name="T2" fmla="*/ 13 w 26"/>
                  <a:gd name="T3" fmla="*/ 14 h 24"/>
                  <a:gd name="T4" fmla="*/ 22 w 26"/>
                  <a:gd name="T5" fmla="*/ 4 h 24"/>
                  <a:gd name="T6" fmla="*/ 23 w 26"/>
                  <a:gd name="T7" fmla="*/ 2 h 24"/>
                  <a:gd name="T8" fmla="*/ 17 w 26"/>
                  <a:gd name="T9" fmla="*/ 19 h 24"/>
                  <a:gd name="T10" fmla="*/ 0 w 26"/>
                  <a:gd name="T11" fmla="*/ 0 h 24"/>
                  <a:gd name="T12" fmla="*/ 1 w 26"/>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26" h="24">
                    <a:moveTo>
                      <a:pt x="1" y="1"/>
                    </a:moveTo>
                    <a:cubicBezTo>
                      <a:pt x="1" y="1"/>
                      <a:pt x="7" y="12"/>
                      <a:pt x="13" y="14"/>
                    </a:cubicBezTo>
                    <a:cubicBezTo>
                      <a:pt x="19" y="16"/>
                      <a:pt x="22" y="7"/>
                      <a:pt x="22" y="4"/>
                    </a:cubicBezTo>
                    <a:cubicBezTo>
                      <a:pt x="23" y="2"/>
                      <a:pt x="23" y="2"/>
                      <a:pt x="23" y="2"/>
                    </a:cubicBezTo>
                    <a:cubicBezTo>
                      <a:pt x="23" y="2"/>
                      <a:pt x="26" y="14"/>
                      <a:pt x="17" y="19"/>
                    </a:cubicBezTo>
                    <a:cubicBezTo>
                      <a:pt x="9" y="24"/>
                      <a:pt x="0" y="0"/>
                      <a:pt x="0" y="0"/>
                    </a:cubicBezTo>
                    <a:lnTo>
                      <a:pt x="1" y="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9" name="Freeform 930"/>
              <p:cNvSpPr>
                <a:spLocks noEditPoints="1"/>
              </p:cNvSpPr>
              <p:nvPr/>
            </p:nvSpPr>
            <p:spPr bwMode="auto">
              <a:xfrm>
                <a:off x="3126" y="1765"/>
                <a:ext cx="51" cy="43"/>
              </a:xfrm>
              <a:custGeom>
                <a:avLst/>
                <a:gdLst>
                  <a:gd name="T0" fmla="*/ 17 w 24"/>
                  <a:gd name="T1" fmla="*/ 19 h 20"/>
                  <a:gd name="T2" fmla="*/ 15 w 24"/>
                  <a:gd name="T3" fmla="*/ 20 h 20"/>
                  <a:gd name="T4" fmla="*/ 0 w 24"/>
                  <a:gd name="T5" fmla="*/ 0 h 20"/>
                  <a:gd name="T6" fmla="*/ 0 w 24"/>
                  <a:gd name="T7" fmla="*/ 0 h 20"/>
                  <a:gd name="T8" fmla="*/ 1 w 24"/>
                  <a:gd name="T9" fmla="*/ 1 h 20"/>
                  <a:gd name="T10" fmla="*/ 2 w 24"/>
                  <a:gd name="T11" fmla="*/ 1 h 20"/>
                  <a:gd name="T12" fmla="*/ 5 w 24"/>
                  <a:gd name="T13" fmla="*/ 6 h 20"/>
                  <a:gd name="T14" fmla="*/ 13 w 24"/>
                  <a:gd name="T15" fmla="*/ 14 h 20"/>
                  <a:gd name="T16" fmla="*/ 15 w 24"/>
                  <a:gd name="T17" fmla="*/ 14 h 20"/>
                  <a:gd name="T18" fmla="*/ 20 w 24"/>
                  <a:gd name="T19" fmla="*/ 10 h 20"/>
                  <a:gd name="T20" fmla="*/ 22 w 24"/>
                  <a:gd name="T21" fmla="*/ 4 h 20"/>
                  <a:gd name="T22" fmla="*/ 22 w 24"/>
                  <a:gd name="T23" fmla="*/ 4 h 20"/>
                  <a:gd name="T24" fmla="*/ 22 w 24"/>
                  <a:gd name="T25" fmla="*/ 4 h 20"/>
                  <a:gd name="T26" fmla="*/ 23 w 24"/>
                  <a:gd name="T27" fmla="*/ 1 h 20"/>
                  <a:gd name="T28" fmla="*/ 24 w 24"/>
                  <a:gd name="T29" fmla="*/ 2 h 20"/>
                  <a:gd name="T30" fmla="*/ 24 w 24"/>
                  <a:gd name="T31" fmla="*/ 6 h 20"/>
                  <a:gd name="T32" fmla="*/ 17 w 24"/>
                  <a:gd name="T33" fmla="*/ 19 h 20"/>
                  <a:gd name="T34" fmla="*/ 23 w 24"/>
                  <a:gd name="T35" fmla="*/ 6 h 20"/>
                  <a:gd name="T36" fmla="*/ 23 w 24"/>
                  <a:gd name="T37" fmla="*/ 3 h 20"/>
                  <a:gd name="T38" fmla="*/ 22 w 24"/>
                  <a:gd name="T39" fmla="*/ 4 h 20"/>
                  <a:gd name="T40" fmla="*/ 22 w 24"/>
                  <a:gd name="T41" fmla="*/ 4 h 20"/>
                  <a:gd name="T42" fmla="*/ 15 w 24"/>
                  <a:gd name="T43" fmla="*/ 15 h 20"/>
                  <a:gd name="T44" fmla="*/ 13 w 24"/>
                  <a:gd name="T45" fmla="*/ 14 h 20"/>
                  <a:gd name="T46" fmla="*/ 1 w 24"/>
                  <a:gd name="T47" fmla="*/ 1 h 20"/>
                  <a:gd name="T48" fmla="*/ 5 w 24"/>
                  <a:gd name="T49" fmla="*/ 9 h 20"/>
                  <a:gd name="T50" fmla="*/ 15 w 24"/>
                  <a:gd name="T51" fmla="*/ 19 h 20"/>
                  <a:gd name="T52" fmla="*/ 17 w 24"/>
                  <a:gd name="T53" fmla="*/ 19 h 20"/>
                  <a:gd name="T54" fmla="*/ 23 w 24"/>
                  <a:gd name="T5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0">
                    <a:moveTo>
                      <a:pt x="17" y="19"/>
                    </a:moveTo>
                    <a:cubicBezTo>
                      <a:pt x="17" y="20"/>
                      <a:pt x="16" y="20"/>
                      <a:pt x="15" y="20"/>
                    </a:cubicBezTo>
                    <a:cubicBezTo>
                      <a:pt x="7" y="20"/>
                      <a:pt x="0" y="0"/>
                      <a:pt x="0" y="0"/>
                    </a:cubicBezTo>
                    <a:cubicBezTo>
                      <a:pt x="0" y="0"/>
                      <a:pt x="0" y="0"/>
                      <a:pt x="0" y="0"/>
                    </a:cubicBezTo>
                    <a:cubicBezTo>
                      <a:pt x="1" y="1"/>
                      <a:pt x="1" y="1"/>
                      <a:pt x="1" y="1"/>
                    </a:cubicBezTo>
                    <a:cubicBezTo>
                      <a:pt x="2" y="1"/>
                      <a:pt x="2" y="1"/>
                      <a:pt x="2" y="1"/>
                    </a:cubicBezTo>
                    <a:cubicBezTo>
                      <a:pt x="2" y="1"/>
                      <a:pt x="3" y="3"/>
                      <a:pt x="5" y="6"/>
                    </a:cubicBezTo>
                    <a:cubicBezTo>
                      <a:pt x="7" y="9"/>
                      <a:pt x="10" y="13"/>
                      <a:pt x="13" y="14"/>
                    </a:cubicBezTo>
                    <a:cubicBezTo>
                      <a:pt x="14" y="14"/>
                      <a:pt x="14" y="14"/>
                      <a:pt x="15" y="14"/>
                    </a:cubicBezTo>
                    <a:cubicBezTo>
                      <a:pt x="17" y="14"/>
                      <a:pt x="19" y="12"/>
                      <a:pt x="20" y="10"/>
                    </a:cubicBezTo>
                    <a:cubicBezTo>
                      <a:pt x="21" y="8"/>
                      <a:pt x="22" y="6"/>
                      <a:pt x="22" y="4"/>
                    </a:cubicBezTo>
                    <a:cubicBezTo>
                      <a:pt x="22" y="4"/>
                      <a:pt x="22" y="4"/>
                      <a:pt x="22" y="4"/>
                    </a:cubicBezTo>
                    <a:cubicBezTo>
                      <a:pt x="22" y="4"/>
                      <a:pt x="22" y="4"/>
                      <a:pt x="22" y="4"/>
                    </a:cubicBezTo>
                    <a:cubicBezTo>
                      <a:pt x="23" y="1"/>
                      <a:pt x="23" y="1"/>
                      <a:pt x="23" y="1"/>
                    </a:cubicBezTo>
                    <a:cubicBezTo>
                      <a:pt x="24" y="2"/>
                      <a:pt x="24" y="2"/>
                      <a:pt x="24" y="2"/>
                    </a:cubicBezTo>
                    <a:cubicBezTo>
                      <a:pt x="24" y="2"/>
                      <a:pt x="24" y="4"/>
                      <a:pt x="24" y="6"/>
                    </a:cubicBezTo>
                    <a:cubicBezTo>
                      <a:pt x="24" y="11"/>
                      <a:pt x="23" y="16"/>
                      <a:pt x="17" y="19"/>
                    </a:cubicBezTo>
                    <a:close/>
                    <a:moveTo>
                      <a:pt x="23" y="6"/>
                    </a:moveTo>
                    <a:cubicBezTo>
                      <a:pt x="23" y="5"/>
                      <a:pt x="23" y="4"/>
                      <a:pt x="23" y="3"/>
                    </a:cubicBezTo>
                    <a:cubicBezTo>
                      <a:pt x="22" y="4"/>
                      <a:pt x="22" y="4"/>
                      <a:pt x="22" y="4"/>
                    </a:cubicBezTo>
                    <a:cubicBezTo>
                      <a:pt x="22" y="4"/>
                      <a:pt x="22" y="4"/>
                      <a:pt x="22" y="4"/>
                    </a:cubicBezTo>
                    <a:cubicBezTo>
                      <a:pt x="22" y="7"/>
                      <a:pt x="20" y="15"/>
                      <a:pt x="15" y="15"/>
                    </a:cubicBezTo>
                    <a:cubicBezTo>
                      <a:pt x="14" y="15"/>
                      <a:pt x="14" y="14"/>
                      <a:pt x="13" y="14"/>
                    </a:cubicBezTo>
                    <a:cubicBezTo>
                      <a:pt x="7" y="12"/>
                      <a:pt x="2" y="3"/>
                      <a:pt x="1" y="1"/>
                    </a:cubicBezTo>
                    <a:cubicBezTo>
                      <a:pt x="2" y="3"/>
                      <a:pt x="3" y="6"/>
                      <a:pt x="5" y="9"/>
                    </a:cubicBezTo>
                    <a:cubicBezTo>
                      <a:pt x="8" y="14"/>
                      <a:pt x="11" y="19"/>
                      <a:pt x="15" y="19"/>
                    </a:cubicBezTo>
                    <a:cubicBezTo>
                      <a:pt x="16" y="19"/>
                      <a:pt x="16" y="19"/>
                      <a:pt x="17" y="19"/>
                    </a:cubicBezTo>
                    <a:cubicBezTo>
                      <a:pt x="22" y="16"/>
                      <a:pt x="23" y="10"/>
                      <a:pt x="23" y="6"/>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0" name="Freeform 931"/>
              <p:cNvSpPr>
                <a:spLocks/>
              </p:cNvSpPr>
              <p:nvPr/>
            </p:nvSpPr>
            <p:spPr bwMode="auto">
              <a:xfrm>
                <a:off x="3139" y="1774"/>
                <a:ext cx="36" cy="25"/>
              </a:xfrm>
              <a:custGeom>
                <a:avLst/>
                <a:gdLst>
                  <a:gd name="T0" fmla="*/ 17 w 17"/>
                  <a:gd name="T1" fmla="*/ 0 h 12"/>
                  <a:gd name="T2" fmla="*/ 16 w 17"/>
                  <a:gd name="T3" fmla="*/ 1 h 12"/>
                  <a:gd name="T4" fmla="*/ 9 w 17"/>
                  <a:gd name="T5" fmla="*/ 11 h 12"/>
                  <a:gd name="T6" fmla="*/ 9 w 17"/>
                  <a:gd name="T7" fmla="*/ 11 h 12"/>
                  <a:gd name="T8" fmla="*/ 7 w 17"/>
                  <a:gd name="T9" fmla="*/ 10 h 12"/>
                  <a:gd name="T10" fmla="*/ 0 w 17"/>
                  <a:gd name="T11" fmla="*/ 5 h 12"/>
                  <a:gd name="T12" fmla="*/ 7 w 17"/>
                  <a:gd name="T13" fmla="*/ 12 h 12"/>
                  <a:gd name="T14" fmla="*/ 9 w 17"/>
                  <a:gd name="T15" fmla="*/ 12 h 12"/>
                  <a:gd name="T16" fmla="*/ 17 w 1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17" y="0"/>
                    </a:moveTo>
                    <a:cubicBezTo>
                      <a:pt x="16" y="1"/>
                      <a:pt x="16" y="1"/>
                      <a:pt x="16" y="1"/>
                    </a:cubicBezTo>
                    <a:cubicBezTo>
                      <a:pt x="16" y="4"/>
                      <a:pt x="14" y="11"/>
                      <a:pt x="9" y="11"/>
                    </a:cubicBezTo>
                    <a:cubicBezTo>
                      <a:pt x="9" y="11"/>
                      <a:pt x="9" y="11"/>
                      <a:pt x="9" y="11"/>
                    </a:cubicBezTo>
                    <a:cubicBezTo>
                      <a:pt x="8" y="11"/>
                      <a:pt x="8" y="10"/>
                      <a:pt x="7" y="10"/>
                    </a:cubicBezTo>
                    <a:cubicBezTo>
                      <a:pt x="5" y="9"/>
                      <a:pt x="2" y="7"/>
                      <a:pt x="0" y="5"/>
                    </a:cubicBezTo>
                    <a:cubicBezTo>
                      <a:pt x="2" y="8"/>
                      <a:pt x="5" y="11"/>
                      <a:pt x="7" y="12"/>
                    </a:cubicBezTo>
                    <a:cubicBezTo>
                      <a:pt x="8" y="12"/>
                      <a:pt x="9" y="12"/>
                      <a:pt x="9" y="12"/>
                    </a:cubicBezTo>
                    <a:cubicBezTo>
                      <a:pt x="14" y="12"/>
                      <a:pt x="17" y="5"/>
                      <a:pt x="17"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1" name="Freeform 932"/>
              <p:cNvSpPr>
                <a:spLocks/>
              </p:cNvSpPr>
              <p:nvPr/>
            </p:nvSpPr>
            <p:spPr bwMode="auto">
              <a:xfrm>
                <a:off x="3135" y="1776"/>
                <a:ext cx="38" cy="21"/>
              </a:xfrm>
              <a:custGeom>
                <a:avLst/>
                <a:gdLst>
                  <a:gd name="T0" fmla="*/ 18 w 18"/>
                  <a:gd name="T1" fmla="*/ 0 h 10"/>
                  <a:gd name="T2" fmla="*/ 18 w 18"/>
                  <a:gd name="T3" fmla="*/ 0 h 10"/>
                  <a:gd name="T4" fmla="*/ 11 w 18"/>
                  <a:gd name="T5" fmla="*/ 9 h 10"/>
                  <a:gd name="T6" fmla="*/ 9 w 18"/>
                  <a:gd name="T7" fmla="*/ 9 h 10"/>
                  <a:gd name="T8" fmla="*/ 0 w 18"/>
                  <a:gd name="T9" fmla="*/ 1 h 10"/>
                  <a:gd name="T10" fmla="*/ 0 w 18"/>
                  <a:gd name="T11" fmla="*/ 1 h 10"/>
                  <a:gd name="T12" fmla="*/ 2 w 18"/>
                  <a:gd name="T13" fmla="*/ 4 h 10"/>
                  <a:gd name="T14" fmla="*/ 9 w 18"/>
                  <a:gd name="T15" fmla="*/ 9 h 10"/>
                  <a:gd name="T16" fmla="*/ 11 w 18"/>
                  <a:gd name="T17" fmla="*/ 10 h 10"/>
                  <a:gd name="T18" fmla="*/ 11 w 18"/>
                  <a:gd name="T19" fmla="*/ 10 h 10"/>
                  <a:gd name="T20" fmla="*/ 18 w 1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0">
                    <a:moveTo>
                      <a:pt x="18" y="0"/>
                    </a:moveTo>
                    <a:cubicBezTo>
                      <a:pt x="18" y="0"/>
                      <a:pt x="18" y="0"/>
                      <a:pt x="18" y="0"/>
                    </a:cubicBezTo>
                    <a:cubicBezTo>
                      <a:pt x="17" y="3"/>
                      <a:pt x="15" y="9"/>
                      <a:pt x="11" y="9"/>
                    </a:cubicBezTo>
                    <a:cubicBezTo>
                      <a:pt x="10" y="9"/>
                      <a:pt x="10" y="9"/>
                      <a:pt x="9" y="9"/>
                    </a:cubicBezTo>
                    <a:cubicBezTo>
                      <a:pt x="6" y="8"/>
                      <a:pt x="3" y="4"/>
                      <a:pt x="0" y="1"/>
                    </a:cubicBezTo>
                    <a:cubicBezTo>
                      <a:pt x="0" y="1"/>
                      <a:pt x="0" y="1"/>
                      <a:pt x="0" y="1"/>
                    </a:cubicBezTo>
                    <a:cubicBezTo>
                      <a:pt x="1" y="2"/>
                      <a:pt x="1" y="3"/>
                      <a:pt x="2" y="4"/>
                    </a:cubicBezTo>
                    <a:cubicBezTo>
                      <a:pt x="4" y="6"/>
                      <a:pt x="7" y="8"/>
                      <a:pt x="9" y="9"/>
                    </a:cubicBezTo>
                    <a:cubicBezTo>
                      <a:pt x="10" y="9"/>
                      <a:pt x="10" y="10"/>
                      <a:pt x="11" y="10"/>
                    </a:cubicBezTo>
                    <a:cubicBezTo>
                      <a:pt x="11" y="10"/>
                      <a:pt x="11" y="10"/>
                      <a:pt x="11" y="10"/>
                    </a:cubicBezTo>
                    <a:cubicBezTo>
                      <a:pt x="16" y="10"/>
                      <a:pt x="18" y="3"/>
                      <a:pt x="18"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2" name="Freeform 933"/>
              <p:cNvSpPr>
                <a:spLocks/>
              </p:cNvSpPr>
              <p:nvPr/>
            </p:nvSpPr>
            <p:spPr bwMode="auto">
              <a:xfrm>
                <a:off x="3130" y="1771"/>
                <a:ext cx="45" cy="34"/>
              </a:xfrm>
              <a:custGeom>
                <a:avLst/>
                <a:gdLst>
                  <a:gd name="T0" fmla="*/ 0 w 21"/>
                  <a:gd name="T1" fmla="*/ 0 h 16"/>
                  <a:gd name="T2" fmla="*/ 3 w 21"/>
                  <a:gd name="T3" fmla="*/ 6 h 16"/>
                  <a:gd name="T4" fmla="*/ 13 w 21"/>
                  <a:gd name="T5" fmla="*/ 16 h 16"/>
                  <a:gd name="T6" fmla="*/ 13 w 21"/>
                  <a:gd name="T7" fmla="*/ 16 h 16"/>
                  <a:gd name="T8" fmla="*/ 15 w 21"/>
                  <a:gd name="T9" fmla="*/ 16 h 16"/>
                  <a:gd name="T10" fmla="*/ 21 w 21"/>
                  <a:gd name="T11" fmla="*/ 3 h 16"/>
                  <a:gd name="T12" fmla="*/ 21 w 21"/>
                  <a:gd name="T13" fmla="*/ 0 h 16"/>
                  <a:gd name="T14" fmla="*/ 21 w 21"/>
                  <a:gd name="T15" fmla="*/ 0 h 16"/>
                  <a:gd name="T16" fmla="*/ 13 w 21"/>
                  <a:gd name="T17" fmla="*/ 15 h 16"/>
                  <a:gd name="T18" fmla="*/ 13 w 21"/>
                  <a:gd name="T19" fmla="*/ 15 h 16"/>
                  <a:gd name="T20" fmla="*/ 2 w 21"/>
                  <a:gd name="T21" fmla="*/ 3 h 16"/>
                  <a:gd name="T22" fmla="*/ 1 w 21"/>
                  <a:gd name="T23" fmla="*/ 1 h 16"/>
                  <a:gd name="T24" fmla="*/ 0 w 2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0" y="0"/>
                    </a:moveTo>
                    <a:cubicBezTo>
                      <a:pt x="1" y="2"/>
                      <a:pt x="2" y="4"/>
                      <a:pt x="3" y="6"/>
                    </a:cubicBezTo>
                    <a:cubicBezTo>
                      <a:pt x="6" y="11"/>
                      <a:pt x="9" y="16"/>
                      <a:pt x="13" y="16"/>
                    </a:cubicBezTo>
                    <a:cubicBezTo>
                      <a:pt x="13" y="16"/>
                      <a:pt x="13" y="16"/>
                      <a:pt x="13" y="16"/>
                    </a:cubicBezTo>
                    <a:cubicBezTo>
                      <a:pt x="14" y="16"/>
                      <a:pt x="14" y="16"/>
                      <a:pt x="15" y="16"/>
                    </a:cubicBezTo>
                    <a:cubicBezTo>
                      <a:pt x="20" y="13"/>
                      <a:pt x="21" y="7"/>
                      <a:pt x="21" y="3"/>
                    </a:cubicBezTo>
                    <a:cubicBezTo>
                      <a:pt x="21" y="2"/>
                      <a:pt x="21" y="1"/>
                      <a:pt x="21" y="0"/>
                    </a:cubicBezTo>
                    <a:cubicBezTo>
                      <a:pt x="21" y="0"/>
                      <a:pt x="21" y="0"/>
                      <a:pt x="21" y="0"/>
                    </a:cubicBezTo>
                    <a:cubicBezTo>
                      <a:pt x="21" y="4"/>
                      <a:pt x="20" y="15"/>
                      <a:pt x="13" y="15"/>
                    </a:cubicBezTo>
                    <a:cubicBezTo>
                      <a:pt x="13" y="15"/>
                      <a:pt x="13" y="15"/>
                      <a:pt x="13" y="15"/>
                    </a:cubicBezTo>
                    <a:cubicBezTo>
                      <a:pt x="9" y="15"/>
                      <a:pt x="4" y="8"/>
                      <a:pt x="2" y="3"/>
                    </a:cubicBezTo>
                    <a:cubicBezTo>
                      <a:pt x="2" y="3"/>
                      <a:pt x="1" y="2"/>
                      <a:pt x="1" y="1"/>
                    </a:cubicBezTo>
                    <a:cubicBezTo>
                      <a:pt x="0" y="1"/>
                      <a:pt x="0" y="1"/>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3" name="Freeform 934"/>
              <p:cNvSpPr>
                <a:spLocks noEditPoints="1"/>
              </p:cNvSpPr>
              <p:nvPr/>
            </p:nvSpPr>
            <p:spPr bwMode="auto">
              <a:xfrm>
                <a:off x="3128" y="1769"/>
                <a:ext cx="49" cy="39"/>
              </a:xfrm>
              <a:custGeom>
                <a:avLst/>
                <a:gdLst>
                  <a:gd name="T0" fmla="*/ 2 w 23"/>
                  <a:gd name="T1" fmla="*/ 2 h 18"/>
                  <a:gd name="T2" fmla="*/ 3 w 23"/>
                  <a:gd name="T3" fmla="*/ 4 h 18"/>
                  <a:gd name="T4" fmla="*/ 3 w 23"/>
                  <a:gd name="T5" fmla="*/ 3 h 18"/>
                  <a:gd name="T6" fmla="*/ 2 w 23"/>
                  <a:gd name="T7" fmla="*/ 2 h 18"/>
                  <a:gd name="T8" fmla="*/ 0 w 23"/>
                  <a:gd name="T9" fmla="*/ 0 h 18"/>
                  <a:gd name="T10" fmla="*/ 14 w 23"/>
                  <a:gd name="T11" fmla="*/ 18 h 18"/>
                  <a:gd name="T12" fmla="*/ 16 w 23"/>
                  <a:gd name="T13" fmla="*/ 17 h 18"/>
                  <a:gd name="T14" fmla="*/ 22 w 23"/>
                  <a:gd name="T15" fmla="*/ 1 h 18"/>
                  <a:gd name="T16" fmla="*/ 22 w 23"/>
                  <a:gd name="T17" fmla="*/ 1 h 18"/>
                  <a:gd name="T18" fmla="*/ 22 w 23"/>
                  <a:gd name="T19" fmla="*/ 4 h 18"/>
                  <a:gd name="T20" fmla="*/ 16 w 23"/>
                  <a:gd name="T21" fmla="*/ 17 h 18"/>
                  <a:gd name="T22" fmla="*/ 14 w 23"/>
                  <a:gd name="T23" fmla="*/ 17 h 18"/>
                  <a:gd name="T24" fmla="*/ 14 w 23"/>
                  <a:gd name="T25" fmla="*/ 17 h 18"/>
                  <a:gd name="T26" fmla="*/ 4 w 23"/>
                  <a:gd name="T27" fmla="*/ 7 h 18"/>
                  <a:gd name="T28" fmla="*/ 1 w 23"/>
                  <a:gd name="T29" fmla="*/ 1 h 18"/>
                  <a:gd name="T30" fmla="*/ 0 w 2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
                    <a:moveTo>
                      <a:pt x="2" y="2"/>
                    </a:moveTo>
                    <a:cubicBezTo>
                      <a:pt x="2" y="3"/>
                      <a:pt x="3" y="4"/>
                      <a:pt x="3" y="4"/>
                    </a:cubicBezTo>
                    <a:cubicBezTo>
                      <a:pt x="3" y="4"/>
                      <a:pt x="3" y="3"/>
                      <a:pt x="3" y="3"/>
                    </a:cubicBezTo>
                    <a:lnTo>
                      <a:pt x="2" y="2"/>
                    </a:lnTo>
                    <a:close/>
                    <a:moveTo>
                      <a:pt x="0" y="0"/>
                    </a:moveTo>
                    <a:cubicBezTo>
                      <a:pt x="2" y="5"/>
                      <a:pt x="8" y="18"/>
                      <a:pt x="14" y="18"/>
                    </a:cubicBezTo>
                    <a:cubicBezTo>
                      <a:pt x="15" y="18"/>
                      <a:pt x="16" y="17"/>
                      <a:pt x="16" y="17"/>
                    </a:cubicBezTo>
                    <a:cubicBezTo>
                      <a:pt x="23" y="13"/>
                      <a:pt x="23" y="4"/>
                      <a:pt x="22" y="1"/>
                    </a:cubicBezTo>
                    <a:cubicBezTo>
                      <a:pt x="22" y="1"/>
                      <a:pt x="22" y="1"/>
                      <a:pt x="22" y="1"/>
                    </a:cubicBezTo>
                    <a:cubicBezTo>
                      <a:pt x="22" y="2"/>
                      <a:pt x="22" y="3"/>
                      <a:pt x="22" y="4"/>
                    </a:cubicBezTo>
                    <a:cubicBezTo>
                      <a:pt x="22" y="8"/>
                      <a:pt x="21" y="14"/>
                      <a:pt x="16" y="17"/>
                    </a:cubicBezTo>
                    <a:cubicBezTo>
                      <a:pt x="15" y="17"/>
                      <a:pt x="15" y="17"/>
                      <a:pt x="14" y="17"/>
                    </a:cubicBezTo>
                    <a:cubicBezTo>
                      <a:pt x="14" y="17"/>
                      <a:pt x="14" y="17"/>
                      <a:pt x="14" y="17"/>
                    </a:cubicBezTo>
                    <a:cubicBezTo>
                      <a:pt x="10" y="17"/>
                      <a:pt x="7" y="12"/>
                      <a:pt x="4" y="7"/>
                    </a:cubicBezTo>
                    <a:cubicBezTo>
                      <a:pt x="3" y="5"/>
                      <a:pt x="2" y="3"/>
                      <a:pt x="1" y="1"/>
                    </a:cubicBezTo>
                    <a:lnTo>
                      <a:pt x="0"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4" name="Freeform 935"/>
              <p:cNvSpPr>
                <a:spLocks/>
              </p:cNvSpPr>
              <p:nvPr/>
            </p:nvSpPr>
            <p:spPr bwMode="auto">
              <a:xfrm>
                <a:off x="3111" y="1735"/>
                <a:ext cx="79" cy="70"/>
              </a:xfrm>
              <a:custGeom>
                <a:avLst/>
                <a:gdLst>
                  <a:gd name="T0" fmla="*/ 1 w 37"/>
                  <a:gd name="T1" fmla="*/ 2 h 33"/>
                  <a:gd name="T2" fmla="*/ 18 w 37"/>
                  <a:gd name="T3" fmla="*/ 18 h 33"/>
                  <a:gd name="T4" fmla="*/ 32 w 37"/>
                  <a:gd name="T5" fmla="*/ 2 h 33"/>
                  <a:gd name="T6" fmla="*/ 33 w 37"/>
                  <a:gd name="T7" fmla="*/ 0 h 33"/>
                  <a:gd name="T8" fmla="*/ 26 w 37"/>
                  <a:gd name="T9" fmla="*/ 22 h 33"/>
                  <a:gd name="T10" fmla="*/ 0 w 37"/>
                  <a:gd name="T11" fmla="*/ 3 h 33"/>
                  <a:gd name="T12" fmla="*/ 1 w 37"/>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37" h="33">
                    <a:moveTo>
                      <a:pt x="1" y="2"/>
                    </a:moveTo>
                    <a:cubicBezTo>
                      <a:pt x="1" y="2"/>
                      <a:pt x="8" y="15"/>
                      <a:pt x="18" y="18"/>
                    </a:cubicBezTo>
                    <a:cubicBezTo>
                      <a:pt x="27" y="21"/>
                      <a:pt x="32" y="9"/>
                      <a:pt x="32" y="2"/>
                    </a:cubicBezTo>
                    <a:cubicBezTo>
                      <a:pt x="33" y="0"/>
                      <a:pt x="33" y="0"/>
                      <a:pt x="33" y="0"/>
                    </a:cubicBezTo>
                    <a:cubicBezTo>
                      <a:pt x="33" y="0"/>
                      <a:pt x="37" y="11"/>
                      <a:pt x="26" y="22"/>
                    </a:cubicBezTo>
                    <a:cubicBezTo>
                      <a:pt x="16" y="33"/>
                      <a:pt x="2" y="7"/>
                      <a:pt x="0" y="3"/>
                    </a:cubicBezTo>
                    <a:lnTo>
                      <a:pt x="1" y="2"/>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5" name="Freeform 936"/>
              <p:cNvSpPr>
                <a:spLocks noEditPoints="1"/>
              </p:cNvSpPr>
              <p:nvPr/>
            </p:nvSpPr>
            <p:spPr bwMode="auto">
              <a:xfrm>
                <a:off x="3111" y="1733"/>
                <a:ext cx="72" cy="55"/>
              </a:xfrm>
              <a:custGeom>
                <a:avLst/>
                <a:gdLst>
                  <a:gd name="T0" fmla="*/ 27 w 34"/>
                  <a:gd name="T1" fmla="*/ 23 h 26"/>
                  <a:gd name="T2" fmla="*/ 20 w 34"/>
                  <a:gd name="T3" fmla="*/ 26 h 26"/>
                  <a:gd name="T4" fmla="*/ 0 w 34"/>
                  <a:gd name="T5" fmla="*/ 4 h 26"/>
                  <a:gd name="T6" fmla="*/ 0 w 34"/>
                  <a:gd name="T7" fmla="*/ 4 h 26"/>
                  <a:gd name="T8" fmla="*/ 1 w 34"/>
                  <a:gd name="T9" fmla="*/ 3 h 26"/>
                  <a:gd name="T10" fmla="*/ 1 w 34"/>
                  <a:gd name="T11" fmla="*/ 3 h 26"/>
                  <a:gd name="T12" fmla="*/ 1 w 34"/>
                  <a:gd name="T13" fmla="*/ 3 h 26"/>
                  <a:gd name="T14" fmla="*/ 18 w 34"/>
                  <a:gd name="T15" fmla="*/ 18 h 26"/>
                  <a:gd name="T16" fmla="*/ 20 w 34"/>
                  <a:gd name="T17" fmla="*/ 19 h 26"/>
                  <a:gd name="T18" fmla="*/ 32 w 34"/>
                  <a:gd name="T19" fmla="*/ 3 h 26"/>
                  <a:gd name="T20" fmla="*/ 32 w 34"/>
                  <a:gd name="T21" fmla="*/ 3 h 26"/>
                  <a:gd name="T22" fmla="*/ 33 w 34"/>
                  <a:gd name="T23" fmla="*/ 0 h 26"/>
                  <a:gd name="T24" fmla="*/ 34 w 34"/>
                  <a:gd name="T25" fmla="*/ 1 h 26"/>
                  <a:gd name="T26" fmla="*/ 34 w 34"/>
                  <a:gd name="T27" fmla="*/ 6 h 26"/>
                  <a:gd name="T28" fmla="*/ 27 w 34"/>
                  <a:gd name="T29" fmla="*/ 23 h 26"/>
                  <a:gd name="T30" fmla="*/ 33 w 34"/>
                  <a:gd name="T31" fmla="*/ 6 h 26"/>
                  <a:gd name="T32" fmla="*/ 33 w 34"/>
                  <a:gd name="T33" fmla="*/ 2 h 26"/>
                  <a:gd name="T34" fmla="*/ 33 w 34"/>
                  <a:gd name="T35" fmla="*/ 3 h 26"/>
                  <a:gd name="T36" fmla="*/ 20 w 34"/>
                  <a:gd name="T37" fmla="*/ 20 h 26"/>
                  <a:gd name="T38" fmla="*/ 18 w 34"/>
                  <a:gd name="T39" fmla="*/ 19 h 26"/>
                  <a:gd name="T40" fmla="*/ 1 w 34"/>
                  <a:gd name="T41" fmla="*/ 4 h 26"/>
                  <a:gd name="T42" fmla="*/ 1 w 34"/>
                  <a:gd name="T43" fmla="*/ 4 h 26"/>
                  <a:gd name="T44" fmla="*/ 20 w 34"/>
                  <a:gd name="T45" fmla="*/ 25 h 26"/>
                  <a:gd name="T46" fmla="*/ 26 w 34"/>
                  <a:gd name="T47" fmla="*/ 22 h 26"/>
                  <a:gd name="T48" fmla="*/ 33 w 34"/>
                  <a:gd name="T49" fmla="*/ 6 h 26"/>
                  <a:gd name="T50" fmla="*/ 1 w 34"/>
                  <a:gd name="T51" fmla="*/ 3 h 26"/>
                  <a:gd name="T52" fmla="*/ 1 w 34"/>
                  <a:gd name="T5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6">
                    <a:moveTo>
                      <a:pt x="27" y="23"/>
                    </a:moveTo>
                    <a:cubicBezTo>
                      <a:pt x="25" y="25"/>
                      <a:pt x="23" y="26"/>
                      <a:pt x="20" y="26"/>
                    </a:cubicBezTo>
                    <a:cubicBezTo>
                      <a:pt x="11" y="25"/>
                      <a:pt x="1" y="8"/>
                      <a:pt x="0" y="4"/>
                    </a:cubicBezTo>
                    <a:cubicBezTo>
                      <a:pt x="0" y="4"/>
                      <a:pt x="0" y="4"/>
                      <a:pt x="0" y="4"/>
                    </a:cubicBezTo>
                    <a:cubicBezTo>
                      <a:pt x="1" y="3"/>
                      <a:pt x="1" y="3"/>
                      <a:pt x="1" y="3"/>
                    </a:cubicBezTo>
                    <a:cubicBezTo>
                      <a:pt x="1" y="3"/>
                      <a:pt x="1" y="3"/>
                      <a:pt x="1" y="3"/>
                    </a:cubicBezTo>
                    <a:cubicBezTo>
                      <a:pt x="1" y="3"/>
                      <a:pt x="1" y="3"/>
                      <a:pt x="1" y="3"/>
                    </a:cubicBezTo>
                    <a:cubicBezTo>
                      <a:pt x="1" y="3"/>
                      <a:pt x="9" y="16"/>
                      <a:pt x="18" y="18"/>
                    </a:cubicBezTo>
                    <a:cubicBezTo>
                      <a:pt x="19" y="19"/>
                      <a:pt x="20" y="19"/>
                      <a:pt x="20" y="19"/>
                    </a:cubicBezTo>
                    <a:cubicBezTo>
                      <a:pt x="28" y="19"/>
                      <a:pt x="32" y="9"/>
                      <a:pt x="32" y="3"/>
                    </a:cubicBezTo>
                    <a:cubicBezTo>
                      <a:pt x="32" y="3"/>
                      <a:pt x="32" y="3"/>
                      <a:pt x="32" y="3"/>
                    </a:cubicBezTo>
                    <a:cubicBezTo>
                      <a:pt x="33" y="0"/>
                      <a:pt x="33" y="0"/>
                      <a:pt x="33" y="0"/>
                    </a:cubicBezTo>
                    <a:cubicBezTo>
                      <a:pt x="34" y="1"/>
                      <a:pt x="34" y="1"/>
                      <a:pt x="34" y="1"/>
                    </a:cubicBezTo>
                    <a:cubicBezTo>
                      <a:pt x="34" y="1"/>
                      <a:pt x="34" y="3"/>
                      <a:pt x="34" y="6"/>
                    </a:cubicBezTo>
                    <a:cubicBezTo>
                      <a:pt x="34" y="10"/>
                      <a:pt x="33" y="16"/>
                      <a:pt x="27" y="23"/>
                    </a:cubicBezTo>
                    <a:close/>
                    <a:moveTo>
                      <a:pt x="33" y="6"/>
                    </a:moveTo>
                    <a:cubicBezTo>
                      <a:pt x="33" y="4"/>
                      <a:pt x="33" y="3"/>
                      <a:pt x="33" y="2"/>
                    </a:cubicBezTo>
                    <a:cubicBezTo>
                      <a:pt x="33" y="3"/>
                      <a:pt x="33" y="3"/>
                      <a:pt x="33" y="3"/>
                    </a:cubicBezTo>
                    <a:cubicBezTo>
                      <a:pt x="32" y="10"/>
                      <a:pt x="28" y="20"/>
                      <a:pt x="20" y="20"/>
                    </a:cubicBezTo>
                    <a:cubicBezTo>
                      <a:pt x="19" y="20"/>
                      <a:pt x="19" y="19"/>
                      <a:pt x="18" y="19"/>
                    </a:cubicBezTo>
                    <a:cubicBezTo>
                      <a:pt x="9" y="17"/>
                      <a:pt x="2" y="6"/>
                      <a:pt x="1" y="4"/>
                    </a:cubicBezTo>
                    <a:cubicBezTo>
                      <a:pt x="1" y="4"/>
                      <a:pt x="1" y="4"/>
                      <a:pt x="1" y="4"/>
                    </a:cubicBezTo>
                    <a:cubicBezTo>
                      <a:pt x="2" y="8"/>
                      <a:pt x="12" y="25"/>
                      <a:pt x="20" y="25"/>
                    </a:cubicBezTo>
                    <a:cubicBezTo>
                      <a:pt x="22" y="25"/>
                      <a:pt x="24" y="24"/>
                      <a:pt x="26" y="22"/>
                    </a:cubicBezTo>
                    <a:cubicBezTo>
                      <a:pt x="32" y="16"/>
                      <a:pt x="33" y="10"/>
                      <a:pt x="33" y="6"/>
                    </a:cubicBezTo>
                    <a:close/>
                    <a:moveTo>
                      <a:pt x="1" y="3"/>
                    </a:moveTo>
                    <a:cubicBezTo>
                      <a:pt x="1" y="3"/>
                      <a:pt x="1" y="3"/>
                      <a:pt x="1"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6" name="Freeform 937"/>
              <p:cNvSpPr>
                <a:spLocks/>
              </p:cNvSpPr>
              <p:nvPr/>
            </p:nvSpPr>
            <p:spPr bwMode="auto">
              <a:xfrm>
                <a:off x="3122" y="1744"/>
                <a:ext cx="57" cy="34"/>
              </a:xfrm>
              <a:custGeom>
                <a:avLst/>
                <a:gdLst>
                  <a:gd name="T0" fmla="*/ 27 w 27"/>
                  <a:gd name="T1" fmla="*/ 0 h 16"/>
                  <a:gd name="T2" fmla="*/ 15 w 27"/>
                  <a:gd name="T3" fmla="*/ 15 h 16"/>
                  <a:gd name="T4" fmla="*/ 15 w 27"/>
                  <a:gd name="T5" fmla="*/ 15 h 16"/>
                  <a:gd name="T6" fmla="*/ 13 w 27"/>
                  <a:gd name="T7" fmla="*/ 14 h 16"/>
                  <a:gd name="T8" fmla="*/ 0 w 27"/>
                  <a:gd name="T9" fmla="*/ 5 h 16"/>
                  <a:gd name="T10" fmla="*/ 0 w 27"/>
                  <a:gd name="T11" fmla="*/ 5 h 16"/>
                  <a:gd name="T12" fmla="*/ 13 w 27"/>
                  <a:gd name="T13" fmla="*/ 16 h 16"/>
                  <a:gd name="T14" fmla="*/ 15 w 27"/>
                  <a:gd name="T15" fmla="*/ 16 h 16"/>
                  <a:gd name="T16" fmla="*/ 27 w 2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0"/>
                    </a:moveTo>
                    <a:cubicBezTo>
                      <a:pt x="26" y="7"/>
                      <a:pt x="22" y="15"/>
                      <a:pt x="15" y="15"/>
                    </a:cubicBezTo>
                    <a:cubicBezTo>
                      <a:pt x="15" y="15"/>
                      <a:pt x="15" y="15"/>
                      <a:pt x="15" y="15"/>
                    </a:cubicBezTo>
                    <a:cubicBezTo>
                      <a:pt x="14" y="15"/>
                      <a:pt x="14" y="14"/>
                      <a:pt x="13" y="14"/>
                    </a:cubicBezTo>
                    <a:cubicBezTo>
                      <a:pt x="8" y="13"/>
                      <a:pt x="3" y="9"/>
                      <a:pt x="0" y="5"/>
                    </a:cubicBezTo>
                    <a:cubicBezTo>
                      <a:pt x="0" y="5"/>
                      <a:pt x="0" y="5"/>
                      <a:pt x="0" y="5"/>
                    </a:cubicBezTo>
                    <a:cubicBezTo>
                      <a:pt x="2" y="8"/>
                      <a:pt x="8" y="15"/>
                      <a:pt x="13" y="16"/>
                    </a:cubicBezTo>
                    <a:cubicBezTo>
                      <a:pt x="14" y="16"/>
                      <a:pt x="15" y="16"/>
                      <a:pt x="15" y="16"/>
                    </a:cubicBezTo>
                    <a:cubicBezTo>
                      <a:pt x="22" y="16"/>
                      <a:pt x="27" y="9"/>
                      <a:pt x="27"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7" name="Freeform 938"/>
              <p:cNvSpPr>
                <a:spLocks/>
              </p:cNvSpPr>
              <p:nvPr/>
            </p:nvSpPr>
            <p:spPr bwMode="auto">
              <a:xfrm>
                <a:off x="3122" y="1744"/>
                <a:ext cx="57" cy="32"/>
              </a:xfrm>
              <a:custGeom>
                <a:avLst/>
                <a:gdLst>
                  <a:gd name="T0" fmla="*/ 27 w 27"/>
                  <a:gd name="T1" fmla="*/ 0 h 15"/>
                  <a:gd name="T2" fmla="*/ 27 w 27"/>
                  <a:gd name="T3" fmla="*/ 0 h 15"/>
                  <a:gd name="T4" fmla="*/ 16 w 27"/>
                  <a:gd name="T5" fmla="*/ 14 h 15"/>
                  <a:gd name="T6" fmla="*/ 13 w 27"/>
                  <a:gd name="T7" fmla="*/ 14 h 15"/>
                  <a:gd name="T8" fmla="*/ 1 w 27"/>
                  <a:gd name="T9" fmla="*/ 6 h 15"/>
                  <a:gd name="T10" fmla="*/ 0 w 27"/>
                  <a:gd name="T11" fmla="*/ 5 h 15"/>
                  <a:gd name="T12" fmla="*/ 13 w 27"/>
                  <a:gd name="T13" fmla="*/ 14 h 15"/>
                  <a:gd name="T14" fmla="*/ 15 w 27"/>
                  <a:gd name="T15" fmla="*/ 15 h 15"/>
                  <a:gd name="T16" fmla="*/ 15 w 27"/>
                  <a:gd name="T17" fmla="*/ 15 h 15"/>
                  <a:gd name="T18" fmla="*/ 27 w 2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5">
                    <a:moveTo>
                      <a:pt x="27" y="0"/>
                    </a:moveTo>
                    <a:cubicBezTo>
                      <a:pt x="27" y="0"/>
                      <a:pt x="27" y="0"/>
                      <a:pt x="27" y="0"/>
                    </a:cubicBezTo>
                    <a:cubicBezTo>
                      <a:pt x="26" y="6"/>
                      <a:pt x="22" y="14"/>
                      <a:pt x="16" y="14"/>
                    </a:cubicBezTo>
                    <a:cubicBezTo>
                      <a:pt x="15" y="14"/>
                      <a:pt x="14" y="14"/>
                      <a:pt x="13" y="14"/>
                    </a:cubicBezTo>
                    <a:cubicBezTo>
                      <a:pt x="8" y="12"/>
                      <a:pt x="4" y="9"/>
                      <a:pt x="1" y="6"/>
                    </a:cubicBezTo>
                    <a:cubicBezTo>
                      <a:pt x="1" y="5"/>
                      <a:pt x="1" y="5"/>
                      <a:pt x="0" y="5"/>
                    </a:cubicBezTo>
                    <a:cubicBezTo>
                      <a:pt x="3" y="9"/>
                      <a:pt x="8" y="13"/>
                      <a:pt x="13" y="14"/>
                    </a:cubicBezTo>
                    <a:cubicBezTo>
                      <a:pt x="14" y="14"/>
                      <a:pt x="14" y="15"/>
                      <a:pt x="15" y="15"/>
                    </a:cubicBezTo>
                    <a:cubicBezTo>
                      <a:pt x="15" y="15"/>
                      <a:pt x="15" y="15"/>
                      <a:pt x="15" y="15"/>
                    </a:cubicBezTo>
                    <a:cubicBezTo>
                      <a:pt x="22" y="15"/>
                      <a:pt x="26" y="7"/>
                      <a:pt x="27"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8" name="Freeform 939"/>
              <p:cNvSpPr>
                <a:spLocks/>
              </p:cNvSpPr>
              <p:nvPr/>
            </p:nvSpPr>
            <p:spPr bwMode="auto">
              <a:xfrm>
                <a:off x="3118" y="1740"/>
                <a:ext cx="63" cy="46"/>
              </a:xfrm>
              <a:custGeom>
                <a:avLst/>
                <a:gdLst>
                  <a:gd name="T0" fmla="*/ 30 w 30"/>
                  <a:gd name="T1" fmla="*/ 0 h 22"/>
                  <a:gd name="T2" fmla="*/ 30 w 30"/>
                  <a:gd name="T3" fmla="*/ 0 h 22"/>
                  <a:gd name="T4" fmla="*/ 29 w 30"/>
                  <a:gd name="T5" fmla="*/ 7 h 22"/>
                  <a:gd name="T6" fmla="*/ 25 w 30"/>
                  <a:gd name="T7" fmla="*/ 16 h 22"/>
                  <a:gd name="T8" fmla="*/ 18 w 30"/>
                  <a:gd name="T9" fmla="*/ 20 h 22"/>
                  <a:gd name="T10" fmla="*/ 7 w 30"/>
                  <a:gd name="T11" fmla="*/ 14 h 22"/>
                  <a:gd name="T12" fmla="*/ 1 w 30"/>
                  <a:gd name="T13" fmla="*/ 6 h 22"/>
                  <a:gd name="T14" fmla="*/ 0 w 30"/>
                  <a:gd name="T15" fmla="*/ 5 h 22"/>
                  <a:gd name="T16" fmla="*/ 17 w 30"/>
                  <a:gd name="T17" fmla="*/ 22 h 22"/>
                  <a:gd name="T18" fmla="*/ 18 w 30"/>
                  <a:gd name="T19" fmla="*/ 22 h 22"/>
                  <a:gd name="T20" fmla="*/ 23 w 30"/>
                  <a:gd name="T21" fmla="*/ 19 h 22"/>
                  <a:gd name="T22" fmla="*/ 30 w 30"/>
                  <a:gd name="T23" fmla="*/ 3 h 22"/>
                  <a:gd name="T24" fmla="*/ 30 w 30"/>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2">
                    <a:moveTo>
                      <a:pt x="30" y="0"/>
                    </a:moveTo>
                    <a:cubicBezTo>
                      <a:pt x="30" y="0"/>
                      <a:pt x="30" y="0"/>
                      <a:pt x="30" y="0"/>
                    </a:cubicBezTo>
                    <a:cubicBezTo>
                      <a:pt x="30" y="2"/>
                      <a:pt x="30" y="4"/>
                      <a:pt x="29" y="7"/>
                    </a:cubicBezTo>
                    <a:cubicBezTo>
                      <a:pt x="29" y="10"/>
                      <a:pt x="28" y="13"/>
                      <a:pt x="25" y="16"/>
                    </a:cubicBezTo>
                    <a:cubicBezTo>
                      <a:pt x="23" y="19"/>
                      <a:pt x="20" y="20"/>
                      <a:pt x="18" y="20"/>
                    </a:cubicBezTo>
                    <a:cubicBezTo>
                      <a:pt x="13" y="20"/>
                      <a:pt x="9" y="16"/>
                      <a:pt x="7" y="14"/>
                    </a:cubicBezTo>
                    <a:cubicBezTo>
                      <a:pt x="4" y="12"/>
                      <a:pt x="2" y="8"/>
                      <a:pt x="1" y="6"/>
                    </a:cubicBezTo>
                    <a:cubicBezTo>
                      <a:pt x="1" y="6"/>
                      <a:pt x="0" y="5"/>
                      <a:pt x="0" y="5"/>
                    </a:cubicBezTo>
                    <a:cubicBezTo>
                      <a:pt x="3" y="11"/>
                      <a:pt x="11" y="22"/>
                      <a:pt x="17" y="22"/>
                    </a:cubicBezTo>
                    <a:cubicBezTo>
                      <a:pt x="18" y="22"/>
                      <a:pt x="18" y="22"/>
                      <a:pt x="18" y="22"/>
                    </a:cubicBezTo>
                    <a:cubicBezTo>
                      <a:pt x="19" y="22"/>
                      <a:pt x="21" y="21"/>
                      <a:pt x="23" y="19"/>
                    </a:cubicBezTo>
                    <a:cubicBezTo>
                      <a:pt x="29" y="13"/>
                      <a:pt x="30" y="7"/>
                      <a:pt x="30" y="3"/>
                    </a:cubicBezTo>
                    <a:cubicBezTo>
                      <a:pt x="30" y="1"/>
                      <a:pt x="30" y="0"/>
                      <a:pt x="3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9" name="Freeform 940"/>
              <p:cNvSpPr>
                <a:spLocks/>
              </p:cNvSpPr>
              <p:nvPr/>
            </p:nvSpPr>
            <p:spPr bwMode="auto">
              <a:xfrm>
                <a:off x="3115" y="1737"/>
                <a:ext cx="71" cy="49"/>
              </a:xfrm>
              <a:custGeom>
                <a:avLst/>
                <a:gdLst>
                  <a:gd name="T0" fmla="*/ 31 w 33"/>
                  <a:gd name="T1" fmla="*/ 0 h 23"/>
                  <a:gd name="T2" fmla="*/ 31 w 33"/>
                  <a:gd name="T3" fmla="*/ 1 h 23"/>
                  <a:gd name="T4" fmla="*/ 31 w 33"/>
                  <a:gd name="T5" fmla="*/ 4 h 23"/>
                  <a:gd name="T6" fmla="*/ 24 w 33"/>
                  <a:gd name="T7" fmla="*/ 20 h 23"/>
                  <a:gd name="T8" fmla="*/ 19 w 33"/>
                  <a:gd name="T9" fmla="*/ 23 h 23"/>
                  <a:gd name="T10" fmla="*/ 18 w 33"/>
                  <a:gd name="T11" fmla="*/ 23 h 23"/>
                  <a:gd name="T12" fmla="*/ 1 w 33"/>
                  <a:gd name="T13" fmla="*/ 6 h 23"/>
                  <a:gd name="T14" fmla="*/ 0 w 33"/>
                  <a:gd name="T15" fmla="*/ 5 h 23"/>
                  <a:gd name="T16" fmla="*/ 19 w 33"/>
                  <a:gd name="T17" fmla="*/ 23 h 23"/>
                  <a:gd name="T18" fmla="*/ 24 w 33"/>
                  <a:gd name="T19" fmla="*/ 21 h 23"/>
                  <a:gd name="T20" fmla="*/ 31 w 3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31" y="0"/>
                    </a:moveTo>
                    <a:cubicBezTo>
                      <a:pt x="31" y="1"/>
                      <a:pt x="31" y="1"/>
                      <a:pt x="31" y="1"/>
                    </a:cubicBezTo>
                    <a:cubicBezTo>
                      <a:pt x="31" y="1"/>
                      <a:pt x="31" y="2"/>
                      <a:pt x="31" y="4"/>
                    </a:cubicBezTo>
                    <a:cubicBezTo>
                      <a:pt x="31" y="8"/>
                      <a:pt x="30" y="14"/>
                      <a:pt x="24" y="20"/>
                    </a:cubicBezTo>
                    <a:cubicBezTo>
                      <a:pt x="22" y="22"/>
                      <a:pt x="20" y="23"/>
                      <a:pt x="19" y="23"/>
                    </a:cubicBezTo>
                    <a:cubicBezTo>
                      <a:pt x="18" y="23"/>
                      <a:pt x="18" y="23"/>
                      <a:pt x="18" y="23"/>
                    </a:cubicBezTo>
                    <a:cubicBezTo>
                      <a:pt x="12" y="23"/>
                      <a:pt x="4" y="12"/>
                      <a:pt x="1" y="6"/>
                    </a:cubicBezTo>
                    <a:cubicBezTo>
                      <a:pt x="0" y="5"/>
                      <a:pt x="0" y="5"/>
                      <a:pt x="0" y="5"/>
                    </a:cubicBezTo>
                    <a:cubicBezTo>
                      <a:pt x="3" y="11"/>
                      <a:pt x="11" y="23"/>
                      <a:pt x="19" y="23"/>
                    </a:cubicBezTo>
                    <a:cubicBezTo>
                      <a:pt x="21" y="23"/>
                      <a:pt x="23" y="23"/>
                      <a:pt x="24" y="21"/>
                    </a:cubicBezTo>
                    <a:cubicBezTo>
                      <a:pt x="33" y="11"/>
                      <a:pt x="32" y="3"/>
                      <a:pt x="3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0" name="Freeform 941"/>
              <p:cNvSpPr>
                <a:spLocks/>
              </p:cNvSpPr>
              <p:nvPr/>
            </p:nvSpPr>
            <p:spPr bwMode="auto">
              <a:xfrm>
                <a:off x="3086" y="1699"/>
                <a:ext cx="110" cy="70"/>
              </a:xfrm>
              <a:custGeom>
                <a:avLst/>
                <a:gdLst>
                  <a:gd name="T0" fmla="*/ 0 w 52"/>
                  <a:gd name="T1" fmla="*/ 0 h 33"/>
                  <a:gd name="T2" fmla="*/ 26 w 52"/>
                  <a:gd name="T3" fmla="*/ 24 h 33"/>
                  <a:gd name="T4" fmla="*/ 45 w 52"/>
                  <a:gd name="T5" fmla="*/ 2 h 33"/>
                  <a:gd name="T6" fmla="*/ 45 w 52"/>
                  <a:gd name="T7" fmla="*/ 0 h 33"/>
                  <a:gd name="T8" fmla="*/ 32 w 52"/>
                  <a:gd name="T9" fmla="*/ 29 h 33"/>
                  <a:gd name="T10" fmla="*/ 0 w 52"/>
                  <a:gd name="T11" fmla="*/ 1 h 33"/>
                  <a:gd name="T12" fmla="*/ 0 w 5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0" y="0"/>
                    </a:moveTo>
                    <a:cubicBezTo>
                      <a:pt x="0" y="0"/>
                      <a:pt x="13" y="21"/>
                      <a:pt x="26" y="24"/>
                    </a:cubicBezTo>
                    <a:cubicBezTo>
                      <a:pt x="39" y="27"/>
                      <a:pt x="46" y="12"/>
                      <a:pt x="45" y="2"/>
                    </a:cubicBezTo>
                    <a:cubicBezTo>
                      <a:pt x="45" y="0"/>
                      <a:pt x="45" y="0"/>
                      <a:pt x="45" y="0"/>
                    </a:cubicBezTo>
                    <a:cubicBezTo>
                      <a:pt x="45" y="0"/>
                      <a:pt x="52" y="24"/>
                      <a:pt x="32" y="29"/>
                    </a:cubicBezTo>
                    <a:cubicBezTo>
                      <a:pt x="12" y="33"/>
                      <a:pt x="0" y="1"/>
                      <a:pt x="0" y="1"/>
                    </a:cubicBezTo>
                    <a:lnTo>
                      <a:pt x="0" y="0"/>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1" name="Freeform 942"/>
              <p:cNvSpPr>
                <a:spLocks noEditPoints="1"/>
              </p:cNvSpPr>
              <p:nvPr/>
            </p:nvSpPr>
            <p:spPr bwMode="auto">
              <a:xfrm>
                <a:off x="3084" y="1697"/>
                <a:ext cx="102" cy="66"/>
              </a:xfrm>
              <a:custGeom>
                <a:avLst/>
                <a:gdLst>
                  <a:gd name="T0" fmla="*/ 33 w 48"/>
                  <a:gd name="T1" fmla="*/ 30 h 31"/>
                  <a:gd name="T2" fmla="*/ 29 w 48"/>
                  <a:gd name="T3" fmla="*/ 31 h 31"/>
                  <a:gd name="T4" fmla="*/ 0 w 48"/>
                  <a:gd name="T5" fmla="*/ 2 h 31"/>
                  <a:gd name="T6" fmla="*/ 0 w 48"/>
                  <a:gd name="T7" fmla="*/ 2 h 31"/>
                  <a:gd name="T8" fmla="*/ 1 w 48"/>
                  <a:gd name="T9" fmla="*/ 0 h 31"/>
                  <a:gd name="T10" fmla="*/ 2 w 48"/>
                  <a:gd name="T11" fmla="*/ 1 h 31"/>
                  <a:gd name="T12" fmla="*/ 10 w 48"/>
                  <a:gd name="T13" fmla="*/ 12 h 31"/>
                  <a:gd name="T14" fmla="*/ 27 w 48"/>
                  <a:gd name="T15" fmla="*/ 25 h 31"/>
                  <a:gd name="T16" fmla="*/ 30 w 48"/>
                  <a:gd name="T17" fmla="*/ 25 h 31"/>
                  <a:gd name="T18" fmla="*/ 45 w 48"/>
                  <a:gd name="T19" fmla="*/ 6 h 31"/>
                  <a:gd name="T20" fmla="*/ 45 w 48"/>
                  <a:gd name="T21" fmla="*/ 3 h 31"/>
                  <a:gd name="T22" fmla="*/ 45 w 48"/>
                  <a:gd name="T23" fmla="*/ 3 h 31"/>
                  <a:gd name="T24" fmla="*/ 46 w 48"/>
                  <a:gd name="T25" fmla="*/ 0 h 31"/>
                  <a:gd name="T26" fmla="*/ 47 w 48"/>
                  <a:gd name="T27" fmla="*/ 1 h 31"/>
                  <a:gd name="T28" fmla="*/ 48 w 48"/>
                  <a:gd name="T29" fmla="*/ 11 h 31"/>
                  <a:gd name="T30" fmla="*/ 33 w 48"/>
                  <a:gd name="T31" fmla="*/ 30 h 31"/>
                  <a:gd name="T32" fmla="*/ 47 w 48"/>
                  <a:gd name="T33" fmla="*/ 11 h 31"/>
                  <a:gd name="T34" fmla="*/ 46 w 48"/>
                  <a:gd name="T35" fmla="*/ 3 h 31"/>
                  <a:gd name="T36" fmla="*/ 46 w 48"/>
                  <a:gd name="T37" fmla="*/ 3 h 31"/>
                  <a:gd name="T38" fmla="*/ 46 w 48"/>
                  <a:gd name="T39" fmla="*/ 6 h 31"/>
                  <a:gd name="T40" fmla="*/ 30 w 48"/>
                  <a:gd name="T41" fmla="*/ 26 h 31"/>
                  <a:gd name="T42" fmla="*/ 27 w 48"/>
                  <a:gd name="T43" fmla="*/ 26 h 31"/>
                  <a:gd name="T44" fmla="*/ 1 w 48"/>
                  <a:gd name="T45" fmla="*/ 2 h 31"/>
                  <a:gd name="T46" fmla="*/ 1 w 48"/>
                  <a:gd name="T47" fmla="*/ 2 h 31"/>
                  <a:gd name="T48" fmla="*/ 9 w 48"/>
                  <a:gd name="T49" fmla="*/ 16 h 31"/>
                  <a:gd name="T50" fmla="*/ 29 w 48"/>
                  <a:gd name="T51" fmla="*/ 30 h 31"/>
                  <a:gd name="T52" fmla="*/ 33 w 48"/>
                  <a:gd name="T53" fmla="*/ 29 h 31"/>
                  <a:gd name="T54" fmla="*/ 47 w 48"/>
                  <a:gd name="T55" fmla="*/ 11 h 31"/>
                  <a:gd name="T56" fmla="*/ 2 w 48"/>
                  <a:gd name="T57" fmla="*/ 1 h 31"/>
                  <a:gd name="T58" fmla="*/ 1 w 48"/>
                  <a:gd name="T59" fmla="*/ 1 h 31"/>
                  <a:gd name="T60" fmla="*/ 2 w 48"/>
                  <a:gd name="T6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31">
                    <a:moveTo>
                      <a:pt x="33" y="30"/>
                    </a:moveTo>
                    <a:cubicBezTo>
                      <a:pt x="32" y="31"/>
                      <a:pt x="30" y="31"/>
                      <a:pt x="29" y="31"/>
                    </a:cubicBezTo>
                    <a:cubicBezTo>
                      <a:pt x="11" y="30"/>
                      <a:pt x="0" y="2"/>
                      <a:pt x="0" y="2"/>
                    </a:cubicBezTo>
                    <a:cubicBezTo>
                      <a:pt x="0" y="2"/>
                      <a:pt x="0" y="2"/>
                      <a:pt x="0" y="2"/>
                    </a:cubicBezTo>
                    <a:cubicBezTo>
                      <a:pt x="1" y="0"/>
                      <a:pt x="1" y="0"/>
                      <a:pt x="1" y="0"/>
                    </a:cubicBezTo>
                    <a:cubicBezTo>
                      <a:pt x="2" y="1"/>
                      <a:pt x="2" y="1"/>
                      <a:pt x="2" y="1"/>
                    </a:cubicBezTo>
                    <a:cubicBezTo>
                      <a:pt x="2" y="1"/>
                      <a:pt x="5" y="6"/>
                      <a:pt x="10" y="12"/>
                    </a:cubicBezTo>
                    <a:cubicBezTo>
                      <a:pt x="14" y="17"/>
                      <a:pt x="21" y="23"/>
                      <a:pt x="27" y="25"/>
                    </a:cubicBezTo>
                    <a:cubicBezTo>
                      <a:pt x="28" y="25"/>
                      <a:pt x="29" y="25"/>
                      <a:pt x="30" y="25"/>
                    </a:cubicBezTo>
                    <a:cubicBezTo>
                      <a:pt x="39" y="25"/>
                      <a:pt x="45" y="15"/>
                      <a:pt x="45" y="6"/>
                    </a:cubicBezTo>
                    <a:cubicBezTo>
                      <a:pt x="46" y="5"/>
                      <a:pt x="45" y="4"/>
                      <a:pt x="45" y="3"/>
                    </a:cubicBezTo>
                    <a:cubicBezTo>
                      <a:pt x="45" y="3"/>
                      <a:pt x="45" y="3"/>
                      <a:pt x="45" y="3"/>
                    </a:cubicBezTo>
                    <a:cubicBezTo>
                      <a:pt x="46" y="0"/>
                      <a:pt x="46" y="0"/>
                      <a:pt x="46" y="0"/>
                    </a:cubicBezTo>
                    <a:cubicBezTo>
                      <a:pt x="47" y="1"/>
                      <a:pt x="47" y="1"/>
                      <a:pt x="47" y="1"/>
                    </a:cubicBezTo>
                    <a:cubicBezTo>
                      <a:pt x="47" y="1"/>
                      <a:pt x="48" y="6"/>
                      <a:pt x="48" y="11"/>
                    </a:cubicBezTo>
                    <a:cubicBezTo>
                      <a:pt x="48" y="18"/>
                      <a:pt x="45" y="27"/>
                      <a:pt x="33" y="30"/>
                    </a:cubicBezTo>
                    <a:close/>
                    <a:moveTo>
                      <a:pt x="47" y="11"/>
                    </a:moveTo>
                    <a:cubicBezTo>
                      <a:pt x="47" y="7"/>
                      <a:pt x="47" y="4"/>
                      <a:pt x="46" y="3"/>
                    </a:cubicBezTo>
                    <a:cubicBezTo>
                      <a:pt x="46" y="3"/>
                      <a:pt x="46" y="3"/>
                      <a:pt x="46" y="3"/>
                    </a:cubicBezTo>
                    <a:cubicBezTo>
                      <a:pt x="46" y="4"/>
                      <a:pt x="46" y="5"/>
                      <a:pt x="46" y="6"/>
                    </a:cubicBezTo>
                    <a:cubicBezTo>
                      <a:pt x="46" y="15"/>
                      <a:pt x="40" y="26"/>
                      <a:pt x="30" y="26"/>
                    </a:cubicBezTo>
                    <a:cubicBezTo>
                      <a:pt x="29" y="26"/>
                      <a:pt x="28" y="26"/>
                      <a:pt x="27" y="26"/>
                    </a:cubicBezTo>
                    <a:cubicBezTo>
                      <a:pt x="15" y="23"/>
                      <a:pt x="3" y="5"/>
                      <a:pt x="1" y="2"/>
                    </a:cubicBezTo>
                    <a:cubicBezTo>
                      <a:pt x="1" y="2"/>
                      <a:pt x="1" y="2"/>
                      <a:pt x="1" y="2"/>
                    </a:cubicBezTo>
                    <a:cubicBezTo>
                      <a:pt x="2" y="3"/>
                      <a:pt x="4" y="9"/>
                      <a:pt x="9" y="16"/>
                    </a:cubicBezTo>
                    <a:cubicBezTo>
                      <a:pt x="13" y="23"/>
                      <a:pt x="20" y="30"/>
                      <a:pt x="29" y="30"/>
                    </a:cubicBezTo>
                    <a:cubicBezTo>
                      <a:pt x="30" y="30"/>
                      <a:pt x="32" y="30"/>
                      <a:pt x="33" y="29"/>
                    </a:cubicBezTo>
                    <a:cubicBezTo>
                      <a:pt x="44" y="27"/>
                      <a:pt x="47" y="18"/>
                      <a:pt x="47" y="11"/>
                    </a:cubicBezTo>
                    <a:close/>
                    <a:moveTo>
                      <a:pt x="2" y="1"/>
                    </a:moveTo>
                    <a:cubicBezTo>
                      <a:pt x="1" y="1"/>
                      <a:pt x="1" y="1"/>
                      <a:pt x="1" y="1"/>
                    </a:cubicBezTo>
                    <a:lnTo>
                      <a:pt x="2"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2" name="Freeform 943"/>
              <p:cNvSpPr>
                <a:spLocks/>
              </p:cNvSpPr>
              <p:nvPr/>
            </p:nvSpPr>
            <p:spPr bwMode="auto">
              <a:xfrm>
                <a:off x="3090" y="1703"/>
                <a:ext cx="93" cy="58"/>
              </a:xfrm>
              <a:custGeom>
                <a:avLst/>
                <a:gdLst>
                  <a:gd name="T0" fmla="*/ 43 w 44"/>
                  <a:gd name="T1" fmla="*/ 0 h 27"/>
                  <a:gd name="T2" fmla="*/ 43 w 44"/>
                  <a:gd name="T3" fmla="*/ 0 h 27"/>
                  <a:gd name="T4" fmla="*/ 44 w 44"/>
                  <a:gd name="T5" fmla="*/ 5 h 27"/>
                  <a:gd name="T6" fmla="*/ 43 w 44"/>
                  <a:gd name="T7" fmla="*/ 11 h 27"/>
                  <a:gd name="T8" fmla="*/ 36 w 44"/>
                  <a:gd name="T9" fmla="*/ 23 h 27"/>
                  <a:gd name="T10" fmla="*/ 26 w 44"/>
                  <a:gd name="T11" fmla="*/ 26 h 27"/>
                  <a:gd name="T12" fmla="*/ 10 w 44"/>
                  <a:gd name="T13" fmla="*/ 18 h 27"/>
                  <a:gd name="T14" fmla="*/ 3 w 44"/>
                  <a:gd name="T15" fmla="*/ 7 h 27"/>
                  <a:gd name="T16" fmla="*/ 2 w 44"/>
                  <a:gd name="T17" fmla="*/ 6 h 27"/>
                  <a:gd name="T18" fmla="*/ 0 w 44"/>
                  <a:gd name="T19" fmla="*/ 4 h 27"/>
                  <a:gd name="T20" fmla="*/ 6 w 44"/>
                  <a:gd name="T21" fmla="*/ 13 h 27"/>
                  <a:gd name="T22" fmla="*/ 26 w 44"/>
                  <a:gd name="T23" fmla="*/ 27 h 27"/>
                  <a:gd name="T24" fmla="*/ 26 w 44"/>
                  <a:gd name="T25" fmla="*/ 27 h 27"/>
                  <a:gd name="T26" fmla="*/ 30 w 44"/>
                  <a:gd name="T27" fmla="*/ 26 h 27"/>
                  <a:gd name="T28" fmla="*/ 44 w 44"/>
                  <a:gd name="T29" fmla="*/ 8 h 27"/>
                  <a:gd name="T30" fmla="*/ 43 w 44"/>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7">
                    <a:moveTo>
                      <a:pt x="43" y="0"/>
                    </a:moveTo>
                    <a:cubicBezTo>
                      <a:pt x="43" y="0"/>
                      <a:pt x="43" y="0"/>
                      <a:pt x="43" y="0"/>
                    </a:cubicBezTo>
                    <a:cubicBezTo>
                      <a:pt x="44" y="2"/>
                      <a:pt x="44" y="3"/>
                      <a:pt x="44" y="5"/>
                    </a:cubicBezTo>
                    <a:cubicBezTo>
                      <a:pt x="44" y="7"/>
                      <a:pt x="44" y="9"/>
                      <a:pt x="43" y="11"/>
                    </a:cubicBezTo>
                    <a:cubicBezTo>
                      <a:pt x="43" y="15"/>
                      <a:pt x="41" y="20"/>
                      <a:pt x="36" y="23"/>
                    </a:cubicBezTo>
                    <a:cubicBezTo>
                      <a:pt x="32" y="25"/>
                      <a:pt x="29" y="26"/>
                      <a:pt x="26" y="26"/>
                    </a:cubicBezTo>
                    <a:cubicBezTo>
                      <a:pt x="21" y="26"/>
                      <a:pt x="15" y="23"/>
                      <a:pt x="10" y="18"/>
                    </a:cubicBezTo>
                    <a:cubicBezTo>
                      <a:pt x="7" y="14"/>
                      <a:pt x="4" y="10"/>
                      <a:pt x="3" y="7"/>
                    </a:cubicBezTo>
                    <a:cubicBezTo>
                      <a:pt x="2" y="6"/>
                      <a:pt x="2" y="6"/>
                      <a:pt x="2" y="6"/>
                    </a:cubicBezTo>
                    <a:cubicBezTo>
                      <a:pt x="1" y="5"/>
                      <a:pt x="1" y="5"/>
                      <a:pt x="0" y="4"/>
                    </a:cubicBezTo>
                    <a:cubicBezTo>
                      <a:pt x="2" y="7"/>
                      <a:pt x="3" y="10"/>
                      <a:pt x="6" y="13"/>
                    </a:cubicBezTo>
                    <a:cubicBezTo>
                      <a:pt x="10" y="20"/>
                      <a:pt x="17" y="27"/>
                      <a:pt x="26" y="27"/>
                    </a:cubicBezTo>
                    <a:cubicBezTo>
                      <a:pt x="26" y="27"/>
                      <a:pt x="26" y="27"/>
                      <a:pt x="26" y="27"/>
                    </a:cubicBezTo>
                    <a:cubicBezTo>
                      <a:pt x="28" y="27"/>
                      <a:pt x="29" y="27"/>
                      <a:pt x="30" y="26"/>
                    </a:cubicBezTo>
                    <a:cubicBezTo>
                      <a:pt x="41" y="24"/>
                      <a:pt x="44" y="15"/>
                      <a:pt x="44" y="8"/>
                    </a:cubicBezTo>
                    <a:cubicBezTo>
                      <a:pt x="44" y="5"/>
                      <a:pt x="44" y="2"/>
                      <a:pt x="4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3" name="Freeform 944"/>
              <p:cNvSpPr>
                <a:spLocks/>
              </p:cNvSpPr>
              <p:nvPr/>
            </p:nvSpPr>
            <p:spPr bwMode="auto">
              <a:xfrm>
                <a:off x="3090" y="1703"/>
                <a:ext cx="100" cy="58"/>
              </a:xfrm>
              <a:custGeom>
                <a:avLst/>
                <a:gdLst>
                  <a:gd name="T0" fmla="*/ 44 w 47"/>
                  <a:gd name="T1" fmla="*/ 0 h 27"/>
                  <a:gd name="T2" fmla="*/ 43 w 47"/>
                  <a:gd name="T3" fmla="*/ 0 h 27"/>
                  <a:gd name="T4" fmla="*/ 44 w 47"/>
                  <a:gd name="T5" fmla="*/ 8 h 27"/>
                  <a:gd name="T6" fmla="*/ 30 w 47"/>
                  <a:gd name="T7" fmla="*/ 26 h 27"/>
                  <a:gd name="T8" fmla="*/ 26 w 47"/>
                  <a:gd name="T9" fmla="*/ 27 h 27"/>
                  <a:gd name="T10" fmla="*/ 26 w 47"/>
                  <a:gd name="T11" fmla="*/ 27 h 27"/>
                  <a:gd name="T12" fmla="*/ 6 w 47"/>
                  <a:gd name="T13" fmla="*/ 13 h 27"/>
                  <a:gd name="T14" fmla="*/ 0 w 47"/>
                  <a:gd name="T15" fmla="*/ 4 h 27"/>
                  <a:gd name="T16" fmla="*/ 0 w 47"/>
                  <a:gd name="T17" fmla="*/ 3 h 27"/>
                  <a:gd name="T18" fmla="*/ 26 w 47"/>
                  <a:gd name="T19" fmla="*/ 27 h 27"/>
                  <a:gd name="T20" fmla="*/ 30 w 47"/>
                  <a:gd name="T21" fmla="*/ 27 h 27"/>
                  <a:gd name="T22" fmla="*/ 44 w 47"/>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7">
                    <a:moveTo>
                      <a:pt x="44" y="0"/>
                    </a:moveTo>
                    <a:cubicBezTo>
                      <a:pt x="43" y="0"/>
                      <a:pt x="43" y="0"/>
                      <a:pt x="43" y="0"/>
                    </a:cubicBezTo>
                    <a:cubicBezTo>
                      <a:pt x="44" y="2"/>
                      <a:pt x="44" y="5"/>
                      <a:pt x="44" y="8"/>
                    </a:cubicBezTo>
                    <a:cubicBezTo>
                      <a:pt x="44" y="15"/>
                      <a:pt x="41" y="24"/>
                      <a:pt x="30" y="26"/>
                    </a:cubicBezTo>
                    <a:cubicBezTo>
                      <a:pt x="29" y="27"/>
                      <a:pt x="28" y="27"/>
                      <a:pt x="26" y="27"/>
                    </a:cubicBezTo>
                    <a:cubicBezTo>
                      <a:pt x="26" y="27"/>
                      <a:pt x="26" y="27"/>
                      <a:pt x="26" y="27"/>
                    </a:cubicBezTo>
                    <a:cubicBezTo>
                      <a:pt x="17" y="27"/>
                      <a:pt x="10" y="20"/>
                      <a:pt x="6" y="13"/>
                    </a:cubicBezTo>
                    <a:cubicBezTo>
                      <a:pt x="3" y="10"/>
                      <a:pt x="2" y="7"/>
                      <a:pt x="0" y="4"/>
                    </a:cubicBezTo>
                    <a:cubicBezTo>
                      <a:pt x="0" y="3"/>
                      <a:pt x="0" y="3"/>
                      <a:pt x="0" y="3"/>
                    </a:cubicBezTo>
                    <a:cubicBezTo>
                      <a:pt x="3" y="11"/>
                      <a:pt x="13" y="27"/>
                      <a:pt x="26" y="27"/>
                    </a:cubicBezTo>
                    <a:cubicBezTo>
                      <a:pt x="28" y="27"/>
                      <a:pt x="29" y="27"/>
                      <a:pt x="30" y="27"/>
                    </a:cubicBezTo>
                    <a:cubicBezTo>
                      <a:pt x="47" y="23"/>
                      <a:pt x="45" y="5"/>
                      <a:pt x="4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4" name="Freeform 945"/>
              <p:cNvSpPr>
                <a:spLocks/>
              </p:cNvSpPr>
              <p:nvPr/>
            </p:nvSpPr>
            <p:spPr bwMode="auto">
              <a:xfrm>
                <a:off x="3103" y="1703"/>
                <a:ext cx="80" cy="51"/>
              </a:xfrm>
              <a:custGeom>
                <a:avLst/>
                <a:gdLst>
                  <a:gd name="T0" fmla="*/ 37 w 38"/>
                  <a:gd name="T1" fmla="*/ 0 h 24"/>
                  <a:gd name="T2" fmla="*/ 37 w 38"/>
                  <a:gd name="T3" fmla="*/ 1 h 24"/>
                  <a:gd name="T4" fmla="*/ 37 w 38"/>
                  <a:gd name="T5" fmla="*/ 3 h 24"/>
                  <a:gd name="T6" fmla="*/ 21 w 38"/>
                  <a:gd name="T7" fmla="*/ 23 h 24"/>
                  <a:gd name="T8" fmla="*/ 21 w 38"/>
                  <a:gd name="T9" fmla="*/ 23 h 24"/>
                  <a:gd name="T10" fmla="*/ 18 w 38"/>
                  <a:gd name="T11" fmla="*/ 23 h 24"/>
                  <a:gd name="T12" fmla="*/ 0 w 38"/>
                  <a:gd name="T13" fmla="*/ 10 h 24"/>
                  <a:gd name="T14" fmla="*/ 0 w 38"/>
                  <a:gd name="T15" fmla="*/ 9 h 24"/>
                  <a:gd name="T16" fmla="*/ 10 w 38"/>
                  <a:gd name="T17" fmla="*/ 20 h 24"/>
                  <a:gd name="T18" fmla="*/ 21 w 38"/>
                  <a:gd name="T19" fmla="*/ 24 h 24"/>
                  <a:gd name="T20" fmla="*/ 25 w 38"/>
                  <a:gd name="T21" fmla="*/ 23 h 24"/>
                  <a:gd name="T22" fmla="*/ 37 w 38"/>
                  <a:gd name="T23" fmla="*/ 7 h 24"/>
                  <a:gd name="T24" fmla="*/ 37 w 38"/>
                  <a:gd name="T25" fmla="*/ 11 h 24"/>
                  <a:gd name="T26" fmla="*/ 38 w 38"/>
                  <a:gd name="T27" fmla="*/ 5 h 24"/>
                  <a:gd name="T28" fmla="*/ 37 w 38"/>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4">
                    <a:moveTo>
                      <a:pt x="37" y="0"/>
                    </a:moveTo>
                    <a:cubicBezTo>
                      <a:pt x="37" y="1"/>
                      <a:pt x="37" y="1"/>
                      <a:pt x="37" y="1"/>
                    </a:cubicBezTo>
                    <a:cubicBezTo>
                      <a:pt x="37" y="2"/>
                      <a:pt x="37" y="2"/>
                      <a:pt x="37" y="3"/>
                    </a:cubicBezTo>
                    <a:cubicBezTo>
                      <a:pt x="37" y="12"/>
                      <a:pt x="31" y="23"/>
                      <a:pt x="21" y="23"/>
                    </a:cubicBezTo>
                    <a:cubicBezTo>
                      <a:pt x="21" y="23"/>
                      <a:pt x="21" y="23"/>
                      <a:pt x="21" y="23"/>
                    </a:cubicBezTo>
                    <a:cubicBezTo>
                      <a:pt x="20" y="23"/>
                      <a:pt x="19" y="23"/>
                      <a:pt x="18" y="23"/>
                    </a:cubicBezTo>
                    <a:cubicBezTo>
                      <a:pt x="11" y="21"/>
                      <a:pt x="5" y="15"/>
                      <a:pt x="0" y="10"/>
                    </a:cubicBezTo>
                    <a:cubicBezTo>
                      <a:pt x="0" y="9"/>
                      <a:pt x="0" y="9"/>
                      <a:pt x="0" y="9"/>
                    </a:cubicBezTo>
                    <a:cubicBezTo>
                      <a:pt x="2" y="13"/>
                      <a:pt x="5" y="17"/>
                      <a:pt x="10" y="20"/>
                    </a:cubicBezTo>
                    <a:cubicBezTo>
                      <a:pt x="15" y="23"/>
                      <a:pt x="18" y="24"/>
                      <a:pt x="21" y="24"/>
                    </a:cubicBezTo>
                    <a:cubicBezTo>
                      <a:pt x="22" y="24"/>
                      <a:pt x="24" y="24"/>
                      <a:pt x="25" y="23"/>
                    </a:cubicBezTo>
                    <a:cubicBezTo>
                      <a:pt x="29" y="22"/>
                      <a:pt x="36" y="17"/>
                      <a:pt x="37" y="7"/>
                    </a:cubicBezTo>
                    <a:cubicBezTo>
                      <a:pt x="37" y="7"/>
                      <a:pt x="37" y="9"/>
                      <a:pt x="37" y="11"/>
                    </a:cubicBezTo>
                    <a:cubicBezTo>
                      <a:pt x="38" y="9"/>
                      <a:pt x="38" y="7"/>
                      <a:pt x="38" y="5"/>
                    </a:cubicBezTo>
                    <a:cubicBezTo>
                      <a:pt x="38" y="3"/>
                      <a:pt x="38" y="2"/>
                      <a:pt x="37"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5" name="Freeform 946"/>
              <p:cNvSpPr>
                <a:spLocks/>
              </p:cNvSpPr>
              <p:nvPr/>
            </p:nvSpPr>
            <p:spPr bwMode="auto">
              <a:xfrm>
                <a:off x="3103" y="1706"/>
                <a:ext cx="78" cy="46"/>
              </a:xfrm>
              <a:custGeom>
                <a:avLst/>
                <a:gdLst>
                  <a:gd name="T0" fmla="*/ 37 w 37"/>
                  <a:gd name="T1" fmla="*/ 0 h 22"/>
                  <a:gd name="T2" fmla="*/ 37 w 37"/>
                  <a:gd name="T3" fmla="*/ 0 h 22"/>
                  <a:gd name="T4" fmla="*/ 21 w 37"/>
                  <a:gd name="T5" fmla="*/ 22 h 22"/>
                  <a:gd name="T6" fmla="*/ 18 w 37"/>
                  <a:gd name="T7" fmla="*/ 21 h 22"/>
                  <a:gd name="T8" fmla="*/ 2 w 37"/>
                  <a:gd name="T9" fmla="*/ 10 h 22"/>
                  <a:gd name="T10" fmla="*/ 0 w 37"/>
                  <a:gd name="T11" fmla="*/ 9 h 22"/>
                  <a:gd name="T12" fmla="*/ 18 w 37"/>
                  <a:gd name="T13" fmla="*/ 22 h 22"/>
                  <a:gd name="T14" fmla="*/ 21 w 37"/>
                  <a:gd name="T15" fmla="*/ 22 h 22"/>
                  <a:gd name="T16" fmla="*/ 21 w 37"/>
                  <a:gd name="T17" fmla="*/ 22 h 22"/>
                  <a:gd name="T18" fmla="*/ 37 w 37"/>
                  <a:gd name="T19" fmla="*/ 2 h 22"/>
                  <a:gd name="T20" fmla="*/ 37 w 3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2">
                    <a:moveTo>
                      <a:pt x="37" y="0"/>
                    </a:moveTo>
                    <a:cubicBezTo>
                      <a:pt x="37" y="0"/>
                      <a:pt x="37" y="0"/>
                      <a:pt x="37" y="0"/>
                    </a:cubicBezTo>
                    <a:cubicBezTo>
                      <a:pt x="37" y="10"/>
                      <a:pt x="31" y="22"/>
                      <a:pt x="21" y="22"/>
                    </a:cubicBezTo>
                    <a:cubicBezTo>
                      <a:pt x="20" y="22"/>
                      <a:pt x="19" y="22"/>
                      <a:pt x="18" y="21"/>
                    </a:cubicBezTo>
                    <a:cubicBezTo>
                      <a:pt x="12" y="20"/>
                      <a:pt x="6" y="15"/>
                      <a:pt x="2" y="10"/>
                    </a:cubicBezTo>
                    <a:cubicBezTo>
                      <a:pt x="1" y="9"/>
                      <a:pt x="1" y="9"/>
                      <a:pt x="0" y="9"/>
                    </a:cubicBezTo>
                    <a:cubicBezTo>
                      <a:pt x="5" y="14"/>
                      <a:pt x="11" y="20"/>
                      <a:pt x="18" y="22"/>
                    </a:cubicBezTo>
                    <a:cubicBezTo>
                      <a:pt x="19" y="22"/>
                      <a:pt x="20" y="22"/>
                      <a:pt x="21" y="22"/>
                    </a:cubicBezTo>
                    <a:cubicBezTo>
                      <a:pt x="21" y="22"/>
                      <a:pt x="21" y="22"/>
                      <a:pt x="21" y="22"/>
                    </a:cubicBezTo>
                    <a:cubicBezTo>
                      <a:pt x="31" y="22"/>
                      <a:pt x="37" y="11"/>
                      <a:pt x="37" y="2"/>
                    </a:cubicBezTo>
                    <a:cubicBezTo>
                      <a:pt x="37" y="1"/>
                      <a:pt x="37" y="1"/>
                      <a:pt x="37"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6" name="Freeform 947"/>
              <p:cNvSpPr>
                <a:spLocks/>
              </p:cNvSpPr>
              <p:nvPr/>
            </p:nvSpPr>
            <p:spPr bwMode="auto">
              <a:xfrm>
                <a:off x="3079" y="1672"/>
                <a:ext cx="119" cy="85"/>
              </a:xfrm>
              <a:custGeom>
                <a:avLst/>
                <a:gdLst>
                  <a:gd name="T0" fmla="*/ 1 w 56"/>
                  <a:gd name="T1" fmla="*/ 7 h 40"/>
                  <a:gd name="T2" fmla="*/ 24 w 56"/>
                  <a:gd name="T3" fmla="*/ 26 h 40"/>
                  <a:gd name="T4" fmla="*/ 46 w 56"/>
                  <a:gd name="T5" fmla="*/ 1 h 40"/>
                  <a:gd name="T6" fmla="*/ 47 w 56"/>
                  <a:gd name="T7" fmla="*/ 0 h 40"/>
                  <a:gd name="T8" fmla="*/ 39 w 56"/>
                  <a:gd name="T9" fmla="*/ 26 h 40"/>
                  <a:gd name="T10" fmla="*/ 0 w 56"/>
                  <a:gd name="T11" fmla="*/ 10 h 40"/>
                  <a:gd name="T12" fmla="*/ 1 w 56"/>
                  <a:gd name="T13" fmla="*/ 7 h 40"/>
                </a:gdLst>
                <a:ahLst/>
                <a:cxnLst>
                  <a:cxn ang="0">
                    <a:pos x="T0" y="T1"/>
                  </a:cxn>
                  <a:cxn ang="0">
                    <a:pos x="T2" y="T3"/>
                  </a:cxn>
                  <a:cxn ang="0">
                    <a:pos x="T4" y="T5"/>
                  </a:cxn>
                  <a:cxn ang="0">
                    <a:pos x="T6" y="T7"/>
                  </a:cxn>
                  <a:cxn ang="0">
                    <a:pos x="T8" y="T9"/>
                  </a:cxn>
                  <a:cxn ang="0">
                    <a:pos x="T10" y="T11"/>
                  </a:cxn>
                  <a:cxn ang="0">
                    <a:pos x="T12" y="T13"/>
                  </a:cxn>
                </a:cxnLst>
                <a:rect l="0" t="0" r="r" b="b"/>
                <a:pathLst>
                  <a:path w="56" h="40">
                    <a:moveTo>
                      <a:pt x="1" y="7"/>
                    </a:moveTo>
                    <a:cubicBezTo>
                      <a:pt x="1" y="7"/>
                      <a:pt x="13" y="24"/>
                      <a:pt x="24" y="26"/>
                    </a:cubicBezTo>
                    <a:cubicBezTo>
                      <a:pt x="35" y="27"/>
                      <a:pt x="51" y="12"/>
                      <a:pt x="46" y="1"/>
                    </a:cubicBezTo>
                    <a:cubicBezTo>
                      <a:pt x="47" y="0"/>
                      <a:pt x="47" y="0"/>
                      <a:pt x="47" y="0"/>
                    </a:cubicBezTo>
                    <a:cubicBezTo>
                      <a:pt x="47" y="0"/>
                      <a:pt x="56" y="12"/>
                      <a:pt x="39" y="26"/>
                    </a:cubicBezTo>
                    <a:cubicBezTo>
                      <a:pt x="22" y="40"/>
                      <a:pt x="2" y="16"/>
                      <a:pt x="0" y="10"/>
                    </a:cubicBezTo>
                    <a:lnTo>
                      <a:pt x="1" y="7"/>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7" name="Freeform 948"/>
              <p:cNvSpPr>
                <a:spLocks noEditPoints="1"/>
              </p:cNvSpPr>
              <p:nvPr/>
            </p:nvSpPr>
            <p:spPr bwMode="auto">
              <a:xfrm>
                <a:off x="3077" y="1669"/>
                <a:ext cx="109" cy="68"/>
              </a:xfrm>
              <a:custGeom>
                <a:avLst/>
                <a:gdLst>
                  <a:gd name="T0" fmla="*/ 40 w 51"/>
                  <a:gd name="T1" fmla="*/ 27 h 32"/>
                  <a:gd name="T2" fmla="*/ 28 w 51"/>
                  <a:gd name="T3" fmla="*/ 32 h 32"/>
                  <a:gd name="T4" fmla="*/ 0 w 51"/>
                  <a:gd name="T5" fmla="*/ 11 h 32"/>
                  <a:gd name="T6" fmla="*/ 0 w 51"/>
                  <a:gd name="T7" fmla="*/ 11 h 32"/>
                  <a:gd name="T8" fmla="*/ 2 w 51"/>
                  <a:gd name="T9" fmla="*/ 8 h 32"/>
                  <a:gd name="T10" fmla="*/ 2 w 51"/>
                  <a:gd name="T11" fmla="*/ 8 h 32"/>
                  <a:gd name="T12" fmla="*/ 10 w 51"/>
                  <a:gd name="T13" fmla="*/ 17 h 32"/>
                  <a:gd name="T14" fmla="*/ 25 w 51"/>
                  <a:gd name="T15" fmla="*/ 26 h 32"/>
                  <a:gd name="T16" fmla="*/ 26 w 51"/>
                  <a:gd name="T17" fmla="*/ 26 h 32"/>
                  <a:gd name="T18" fmla="*/ 41 w 51"/>
                  <a:gd name="T19" fmla="*/ 20 h 32"/>
                  <a:gd name="T20" fmla="*/ 48 w 51"/>
                  <a:gd name="T21" fmla="*/ 7 h 32"/>
                  <a:gd name="T22" fmla="*/ 47 w 51"/>
                  <a:gd name="T23" fmla="*/ 3 h 32"/>
                  <a:gd name="T24" fmla="*/ 47 w 51"/>
                  <a:gd name="T25" fmla="*/ 2 h 32"/>
                  <a:gd name="T26" fmla="*/ 48 w 51"/>
                  <a:gd name="T27" fmla="*/ 0 h 32"/>
                  <a:gd name="T28" fmla="*/ 48 w 51"/>
                  <a:gd name="T29" fmla="*/ 0 h 32"/>
                  <a:gd name="T30" fmla="*/ 51 w 51"/>
                  <a:gd name="T31" fmla="*/ 10 h 32"/>
                  <a:gd name="T32" fmla="*/ 40 w 51"/>
                  <a:gd name="T33" fmla="*/ 27 h 32"/>
                  <a:gd name="T34" fmla="*/ 50 w 51"/>
                  <a:gd name="T35" fmla="*/ 10 h 32"/>
                  <a:gd name="T36" fmla="*/ 48 w 51"/>
                  <a:gd name="T37" fmla="*/ 2 h 32"/>
                  <a:gd name="T38" fmla="*/ 48 w 51"/>
                  <a:gd name="T39" fmla="*/ 2 h 32"/>
                  <a:gd name="T40" fmla="*/ 49 w 51"/>
                  <a:gd name="T41" fmla="*/ 7 h 32"/>
                  <a:gd name="T42" fmla="*/ 26 w 51"/>
                  <a:gd name="T43" fmla="*/ 27 h 32"/>
                  <a:gd name="T44" fmla="*/ 25 w 51"/>
                  <a:gd name="T45" fmla="*/ 27 h 32"/>
                  <a:gd name="T46" fmla="*/ 2 w 51"/>
                  <a:gd name="T47" fmla="*/ 9 h 32"/>
                  <a:gd name="T48" fmla="*/ 1 w 51"/>
                  <a:gd name="T49" fmla="*/ 11 h 32"/>
                  <a:gd name="T50" fmla="*/ 28 w 51"/>
                  <a:gd name="T51" fmla="*/ 31 h 32"/>
                  <a:gd name="T52" fmla="*/ 40 w 51"/>
                  <a:gd name="T53" fmla="*/ 27 h 32"/>
                  <a:gd name="T54" fmla="*/ 50 w 51"/>
                  <a:gd name="T55" fmla="*/ 10 h 32"/>
                  <a:gd name="T56" fmla="*/ 2 w 51"/>
                  <a:gd name="T57" fmla="*/ 8 h 32"/>
                  <a:gd name="T58" fmla="*/ 2 w 51"/>
                  <a:gd name="T5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2">
                    <a:moveTo>
                      <a:pt x="40" y="27"/>
                    </a:moveTo>
                    <a:cubicBezTo>
                      <a:pt x="36" y="31"/>
                      <a:pt x="32" y="32"/>
                      <a:pt x="28" y="32"/>
                    </a:cubicBezTo>
                    <a:cubicBezTo>
                      <a:pt x="14" y="31"/>
                      <a:pt x="2" y="16"/>
                      <a:pt x="0" y="11"/>
                    </a:cubicBezTo>
                    <a:cubicBezTo>
                      <a:pt x="0" y="11"/>
                      <a:pt x="0" y="11"/>
                      <a:pt x="0" y="11"/>
                    </a:cubicBezTo>
                    <a:cubicBezTo>
                      <a:pt x="2" y="8"/>
                      <a:pt x="2" y="8"/>
                      <a:pt x="2" y="8"/>
                    </a:cubicBezTo>
                    <a:cubicBezTo>
                      <a:pt x="2" y="8"/>
                      <a:pt x="2" y="8"/>
                      <a:pt x="2" y="8"/>
                    </a:cubicBezTo>
                    <a:cubicBezTo>
                      <a:pt x="2" y="8"/>
                      <a:pt x="5" y="12"/>
                      <a:pt x="10" y="17"/>
                    </a:cubicBezTo>
                    <a:cubicBezTo>
                      <a:pt x="14" y="21"/>
                      <a:pt x="20" y="26"/>
                      <a:pt x="25" y="26"/>
                    </a:cubicBezTo>
                    <a:cubicBezTo>
                      <a:pt x="26" y="26"/>
                      <a:pt x="26" y="26"/>
                      <a:pt x="26" y="26"/>
                    </a:cubicBezTo>
                    <a:cubicBezTo>
                      <a:pt x="31" y="26"/>
                      <a:pt x="36" y="24"/>
                      <a:pt x="41" y="20"/>
                    </a:cubicBezTo>
                    <a:cubicBezTo>
                      <a:pt x="45" y="16"/>
                      <a:pt x="48" y="11"/>
                      <a:pt x="48" y="7"/>
                    </a:cubicBezTo>
                    <a:cubicBezTo>
                      <a:pt x="48" y="5"/>
                      <a:pt x="48" y="4"/>
                      <a:pt x="47" y="3"/>
                    </a:cubicBezTo>
                    <a:cubicBezTo>
                      <a:pt x="47" y="2"/>
                      <a:pt x="47" y="2"/>
                      <a:pt x="47" y="2"/>
                    </a:cubicBezTo>
                    <a:cubicBezTo>
                      <a:pt x="48" y="0"/>
                      <a:pt x="48" y="0"/>
                      <a:pt x="48" y="0"/>
                    </a:cubicBezTo>
                    <a:cubicBezTo>
                      <a:pt x="48" y="0"/>
                      <a:pt x="48" y="0"/>
                      <a:pt x="48" y="0"/>
                    </a:cubicBezTo>
                    <a:cubicBezTo>
                      <a:pt x="48" y="0"/>
                      <a:pt x="51" y="4"/>
                      <a:pt x="51" y="10"/>
                    </a:cubicBezTo>
                    <a:cubicBezTo>
                      <a:pt x="51" y="14"/>
                      <a:pt x="48" y="21"/>
                      <a:pt x="40" y="27"/>
                    </a:cubicBezTo>
                    <a:close/>
                    <a:moveTo>
                      <a:pt x="50" y="10"/>
                    </a:moveTo>
                    <a:cubicBezTo>
                      <a:pt x="50" y="6"/>
                      <a:pt x="49" y="3"/>
                      <a:pt x="48" y="2"/>
                    </a:cubicBezTo>
                    <a:cubicBezTo>
                      <a:pt x="48" y="2"/>
                      <a:pt x="48" y="2"/>
                      <a:pt x="48" y="2"/>
                    </a:cubicBezTo>
                    <a:cubicBezTo>
                      <a:pt x="48" y="4"/>
                      <a:pt x="49" y="5"/>
                      <a:pt x="49" y="7"/>
                    </a:cubicBezTo>
                    <a:cubicBezTo>
                      <a:pt x="48" y="17"/>
                      <a:pt x="36" y="27"/>
                      <a:pt x="26" y="27"/>
                    </a:cubicBezTo>
                    <a:cubicBezTo>
                      <a:pt x="26" y="27"/>
                      <a:pt x="26" y="27"/>
                      <a:pt x="25" y="27"/>
                    </a:cubicBezTo>
                    <a:cubicBezTo>
                      <a:pt x="15" y="26"/>
                      <a:pt x="4" y="12"/>
                      <a:pt x="2" y="9"/>
                    </a:cubicBezTo>
                    <a:cubicBezTo>
                      <a:pt x="1" y="11"/>
                      <a:pt x="1" y="11"/>
                      <a:pt x="1" y="11"/>
                    </a:cubicBezTo>
                    <a:cubicBezTo>
                      <a:pt x="3" y="16"/>
                      <a:pt x="15" y="31"/>
                      <a:pt x="28" y="31"/>
                    </a:cubicBezTo>
                    <a:cubicBezTo>
                      <a:pt x="32" y="31"/>
                      <a:pt x="36" y="30"/>
                      <a:pt x="40" y="27"/>
                    </a:cubicBezTo>
                    <a:cubicBezTo>
                      <a:pt x="48" y="20"/>
                      <a:pt x="50" y="14"/>
                      <a:pt x="50" y="10"/>
                    </a:cubicBezTo>
                    <a:close/>
                    <a:moveTo>
                      <a:pt x="2" y="8"/>
                    </a:moveTo>
                    <a:cubicBezTo>
                      <a:pt x="2" y="8"/>
                      <a:pt x="2" y="8"/>
                      <a:pt x="2"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8" name="Freeform 949"/>
              <p:cNvSpPr>
                <a:spLocks/>
              </p:cNvSpPr>
              <p:nvPr/>
            </p:nvSpPr>
            <p:spPr bwMode="auto">
              <a:xfrm>
                <a:off x="3081" y="1676"/>
                <a:ext cx="100" cy="53"/>
              </a:xfrm>
              <a:custGeom>
                <a:avLst/>
                <a:gdLst>
                  <a:gd name="T0" fmla="*/ 46 w 47"/>
                  <a:gd name="T1" fmla="*/ 0 h 25"/>
                  <a:gd name="T2" fmla="*/ 46 w 47"/>
                  <a:gd name="T3" fmla="*/ 0 h 25"/>
                  <a:gd name="T4" fmla="*/ 47 w 47"/>
                  <a:gd name="T5" fmla="*/ 4 h 25"/>
                  <a:gd name="T6" fmla="*/ 25 w 47"/>
                  <a:gd name="T7" fmla="*/ 24 h 25"/>
                  <a:gd name="T8" fmla="*/ 24 w 47"/>
                  <a:gd name="T9" fmla="*/ 24 h 25"/>
                  <a:gd name="T10" fmla="*/ 23 w 47"/>
                  <a:gd name="T11" fmla="*/ 24 h 25"/>
                  <a:gd name="T12" fmla="*/ 1 w 47"/>
                  <a:gd name="T13" fmla="*/ 7 h 25"/>
                  <a:gd name="T14" fmla="*/ 0 w 47"/>
                  <a:gd name="T15" fmla="*/ 7 h 25"/>
                  <a:gd name="T16" fmla="*/ 18 w 47"/>
                  <a:gd name="T17" fmla="*/ 24 h 25"/>
                  <a:gd name="T18" fmla="*/ 23 w 47"/>
                  <a:gd name="T19" fmla="*/ 25 h 25"/>
                  <a:gd name="T20" fmla="*/ 43 w 47"/>
                  <a:gd name="T21" fmla="*/ 15 h 25"/>
                  <a:gd name="T22" fmla="*/ 47 w 47"/>
                  <a:gd name="T23" fmla="*/ 6 h 25"/>
                  <a:gd name="T24" fmla="*/ 47 w 47"/>
                  <a:gd name="T25" fmla="*/ 5 h 25"/>
                  <a:gd name="T26" fmla="*/ 46 w 47"/>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5">
                    <a:moveTo>
                      <a:pt x="46" y="0"/>
                    </a:moveTo>
                    <a:cubicBezTo>
                      <a:pt x="46" y="0"/>
                      <a:pt x="46" y="0"/>
                      <a:pt x="46" y="0"/>
                    </a:cubicBezTo>
                    <a:cubicBezTo>
                      <a:pt x="46" y="1"/>
                      <a:pt x="47" y="2"/>
                      <a:pt x="47" y="4"/>
                    </a:cubicBezTo>
                    <a:cubicBezTo>
                      <a:pt x="46" y="13"/>
                      <a:pt x="34" y="24"/>
                      <a:pt x="25" y="24"/>
                    </a:cubicBezTo>
                    <a:cubicBezTo>
                      <a:pt x="24" y="24"/>
                      <a:pt x="24" y="24"/>
                      <a:pt x="24" y="24"/>
                    </a:cubicBezTo>
                    <a:cubicBezTo>
                      <a:pt x="24" y="24"/>
                      <a:pt x="24" y="24"/>
                      <a:pt x="23" y="24"/>
                    </a:cubicBezTo>
                    <a:cubicBezTo>
                      <a:pt x="14" y="23"/>
                      <a:pt x="4" y="11"/>
                      <a:pt x="1" y="7"/>
                    </a:cubicBezTo>
                    <a:cubicBezTo>
                      <a:pt x="0" y="7"/>
                      <a:pt x="0" y="7"/>
                      <a:pt x="0" y="7"/>
                    </a:cubicBezTo>
                    <a:cubicBezTo>
                      <a:pt x="4" y="12"/>
                      <a:pt x="12" y="22"/>
                      <a:pt x="18" y="24"/>
                    </a:cubicBezTo>
                    <a:cubicBezTo>
                      <a:pt x="20" y="24"/>
                      <a:pt x="21" y="25"/>
                      <a:pt x="23" y="25"/>
                    </a:cubicBezTo>
                    <a:cubicBezTo>
                      <a:pt x="31" y="25"/>
                      <a:pt x="40" y="21"/>
                      <a:pt x="43" y="15"/>
                    </a:cubicBezTo>
                    <a:cubicBezTo>
                      <a:pt x="45" y="11"/>
                      <a:pt x="46" y="8"/>
                      <a:pt x="47" y="6"/>
                    </a:cubicBezTo>
                    <a:cubicBezTo>
                      <a:pt x="47" y="5"/>
                      <a:pt x="47" y="5"/>
                      <a:pt x="47" y="5"/>
                    </a:cubicBezTo>
                    <a:cubicBezTo>
                      <a:pt x="47" y="3"/>
                      <a:pt x="46" y="1"/>
                      <a:pt x="46"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9" name="Freeform 950"/>
              <p:cNvSpPr>
                <a:spLocks/>
              </p:cNvSpPr>
              <p:nvPr/>
            </p:nvSpPr>
            <p:spPr bwMode="auto">
              <a:xfrm>
                <a:off x="3084" y="1676"/>
                <a:ext cx="102" cy="51"/>
              </a:xfrm>
              <a:custGeom>
                <a:avLst/>
                <a:gdLst>
                  <a:gd name="T0" fmla="*/ 45 w 48"/>
                  <a:gd name="T1" fmla="*/ 0 h 24"/>
                  <a:gd name="T2" fmla="*/ 45 w 48"/>
                  <a:gd name="T3" fmla="*/ 0 h 24"/>
                  <a:gd name="T4" fmla="*/ 24 w 48"/>
                  <a:gd name="T5" fmla="*/ 24 h 24"/>
                  <a:gd name="T6" fmla="*/ 22 w 48"/>
                  <a:gd name="T7" fmla="*/ 24 h 24"/>
                  <a:gd name="T8" fmla="*/ 0 w 48"/>
                  <a:gd name="T9" fmla="*/ 7 h 24"/>
                  <a:gd name="T10" fmla="*/ 0 w 48"/>
                  <a:gd name="T11" fmla="*/ 7 h 24"/>
                  <a:gd name="T12" fmla="*/ 22 w 48"/>
                  <a:gd name="T13" fmla="*/ 24 h 24"/>
                  <a:gd name="T14" fmla="*/ 23 w 48"/>
                  <a:gd name="T15" fmla="*/ 24 h 24"/>
                  <a:gd name="T16" fmla="*/ 24 w 48"/>
                  <a:gd name="T17" fmla="*/ 24 h 24"/>
                  <a:gd name="T18" fmla="*/ 46 w 48"/>
                  <a:gd name="T19" fmla="*/ 4 h 24"/>
                  <a:gd name="T20" fmla="*/ 45 w 48"/>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4">
                    <a:moveTo>
                      <a:pt x="45" y="0"/>
                    </a:moveTo>
                    <a:cubicBezTo>
                      <a:pt x="45" y="0"/>
                      <a:pt x="45" y="0"/>
                      <a:pt x="45" y="0"/>
                    </a:cubicBezTo>
                    <a:cubicBezTo>
                      <a:pt x="48" y="10"/>
                      <a:pt x="34" y="24"/>
                      <a:pt x="24" y="24"/>
                    </a:cubicBezTo>
                    <a:cubicBezTo>
                      <a:pt x="23" y="24"/>
                      <a:pt x="23" y="24"/>
                      <a:pt x="22" y="24"/>
                    </a:cubicBezTo>
                    <a:cubicBezTo>
                      <a:pt x="13" y="23"/>
                      <a:pt x="3" y="11"/>
                      <a:pt x="0" y="7"/>
                    </a:cubicBezTo>
                    <a:cubicBezTo>
                      <a:pt x="0" y="7"/>
                      <a:pt x="0" y="7"/>
                      <a:pt x="0" y="7"/>
                    </a:cubicBezTo>
                    <a:cubicBezTo>
                      <a:pt x="3" y="11"/>
                      <a:pt x="13" y="23"/>
                      <a:pt x="22" y="24"/>
                    </a:cubicBezTo>
                    <a:cubicBezTo>
                      <a:pt x="23" y="24"/>
                      <a:pt x="23" y="24"/>
                      <a:pt x="23" y="24"/>
                    </a:cubicBezTo>
                    <a:cubicBezTo>
                      <a:pt x="24" y="24"/>
                      <a:pt x="24" y="24"/>
                      <a:pt x="24" y="24"/>
                    </a:cubicBezTo>
                    <a:cubicBezTo>
                      <a:pt x="33" y="24"/>
                      <a:pt x="45" y="13"/>
                      <a:pt x="46" y="4"/>
                    </a:cubicBezTo>
                    <a:cubicBezTo>
                      <a:pt x="46" y="2"/>
                      <a:pt x="45" y="1"/>
                      <a:pt x="45"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0" name="Freeform 951"/>
              <p:cNvSpPr>
                <a:spLocks/>
              </p:cNvSpPr>
              <p:nvPr/>
            </p:nvSpPr>
            <p:spPr bwMode="auto">
              <a:xfrm>
                <a:off x="3081" y="1674"/>
                <a:ext cx="102" cy="61"/>
              </a:xfrm>
              <a:custGeom>
                <a:avLst/>
                <a:gdLst>
                  <a:gd name="T0" fmla="*/ 46 w 48"/>
                  <a:gd name="T1" fmla="*/ 0 h 29"/>
                  <a:gd name="T2" fmla="*/ 46 w 48"/>
                  <a:gd name="T3" fmla="*/ 1 h 29"/>
                  <a:gd name="T4" fmla="*/ 47 w 48"/>
                  <a:gd name="T5" fmla="*/ 6 h 29"/>
                  <a:gd name="T6" fmla="*/ 47 w 48"/>
                  <a:gd name="T7" fmla="*/ 7 h 29"/>
                  <a:gd name="T8" fmla="*/ 47 w 48"/>
                  <a:gd name="T9" fmla="*/ 4 h 29"/>
                  <a:gd name="T10" fmla="*/ 47 w 48"/>
                  <a:gd name="T11" fmla="*/ 4 h 29"/>
                  <a:gd name="T12" fmla="*/ 36 w 48"/>
                  <a:gd name="T13" fmla="*/ 25 h 29"/>
                  <a:gd name="T14" fmla="*/ 26 w 48"/>
                  <a:gd name="T15" fmla="*/ 28 h 29"/>
                  <a:gd name="T16" fmla="*/ 7 w 48"/>
                  <a:gd name="T17" fmla="*/ 18 h 29"/>
                  <a:gd name="T18" fmla="*/ 0 w 48"/>
                  <a:gd name="T19" fmla="*/ 10 h 29"/>
                  <a:gd name="T20" fmla="*/ 0 w 48"/>
                  <a:gd name="T21" fmla="*/ 10 h 29"/>
                  <a:gd name="T22" fmla="*/ 26 w 48"/>
                  <a:gd name="T23" fmla="*/ 29 h 29"/>
                  <a:gd name="T24" fmla="*/ 26 w 48"/>
                  <a:gd name="T25" fmla="*/ 29 h 29"/>
                  <a:gd name="T26" fmla="*/ 38 w 48"/>
                  <a:gd name="T27" fmla="*/ 25 h 29"/>
                  <a:gd name="T28" fmla="*/ 48 w 48"/>
                  <a:gd name="T29" fmla="*/ 8 h 29"/>
                  <a:gd name="T30" fmla="*/ 46 w 48"/>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29">
                    <a:moveTo>
                      <a:pt x="46" y="0"/>
                    </a:moveTo>
                    <a:cubicBezTo>
                      <a:pt x="46" y="1"/>
                      <a:pt x="46" y="1"/>
                      <a:pt x="46" y="1"/>
                    </a:cubicBezTo>
                    <a:cubicBezTo>
                      <a:pt x="46" y="2"/>
                      <a:pt x="47" y="4"/>
                      <a:pt x="47" y="6"/>
                    </a:cubicBezTo>
                    <a:cubicBezTo>
                      <a:pt x="47" y="7"/>
                      <a:pt x="47" y="7"/>
                      <a:pt x="47" y="7"/>
                    </a:cubicBezTo>
                    <a:cubicBezTo>
                      <a:pt x="47" y="6"/>
                      <a:pt x="47" y="5"/>
                      <a:pt x="47" y="4"/>
                    </a:cubicBezTo>
                    <a:cubicBezTo>
                      <a:pt x="47" y="4"/>
                      <a:pt x="47" y="4"/>
                      <a:pt x="47" y="4"/>
                    </a:cubicBezTo>
                    <a:cubicBezTo>
                      <a:pt x="47" y="4"/>
                      <a:pt x="48" y="17"/>
                      <a:pt x="36" y="25"/>
                    </a:cubicBezTo>
                    <a:cubicBezTo>
                      <a:pt x="33" y="27"/>
                      <a:pt x="29" y="28"/>
                      <a:pt x="26" y="28"/>
                    </a:cubicBezTo>
                    <a:cubicBezTo>
                      <a:pt x="17" y="28"/>
                      <a:pt x="10" y="21"/>
                      <a:pt x="7" y="18"/>
                    </a:cubicBezTo>
                    <a:cubicBezTo>
                      <a:pt x="4" y="15"/>
                      <a:pt x="1" y="12"/>
                      <a:pt x="0" y="10"/>
                    </a:cubicBezTo>
                    <a:cubicBezTo>
                      <a:pt x="0" y="10"/>
                      <a:pt x="0" y="10"/>
                      <a:pt x="0" y="10"/>
                    </a:cubicBezTo>
                    <a:cubicBezTo>
                      <a:pt x="2" y="16"/>
                      <a:pt x="14" y="29"/>
                      <a:pt x="26" y="29"/>
                    </a:cubicBezTo>
                    <a:cubicBezTo>
                      <a:pt x="26" y="29"/>
                      <a:pt x="26" y="29"/>
                      <a:pt x="26" y="29"/>
                    </a:cubicBezTo>
                    <a:cubicBezTo>
                      <a:pt x="30" y="29"/>
                      <a:pt x="34" y="28"/>
                      <a:pt x="38" y="25"/>
                    </a:cubicBezTo>
                    <a:cubicBezTo>
                      <a:pt x="46" y="18"/>
                      <a:pt x="48" y="12"/>
                      <a:pt x="48" y="8"/>
                    </a:cubicBezTo>
                    <a:cubicBezTo>
                      <a:pt x="48" y="4"/>
                      <a:pt x="47" y="1"/>
                      <a:pt x="4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1" name="Freeform 952"/>
              <p:cNvSpPr>
                <a:spLocks/>
              </p:cNvSpPr>
              <p:nvPr/>
            </p:nvSpPr>
            <p:spPr bwMode="auto">
              <a:xfrm>
                <a:off x="3079" y="1672"/>
                <a:ext cx="115" cy="65"/>
              </a:xfrm>
              <a:custGeom>
                <a:avLst/>
                <a:gdLst>
                  <a:gd name="T0" fmla="*/ 47 w 54"/>
                  <a:gd name="T1" fmla="*/ 0 h 31"/>
                  <a:gd name="T2" fmla="*/ 47 w 54"/>
                  <a:gd name="T3" fmla="*/ 1 h 31"/>
                  <a:gd name="T4" fmla="*/ 49 w 54"/>
                  <a:gd name="T5" fmla="*/ 9 h 31"/>
                  <a:gd name="T6" fmla="*/ 39 w 54"/>
                  <a:gd name="T7" fmla="*/ 26 h 31"/>
                  <a:gd name="T8" fmla="*/ 27 w 54"/>
                  <a:gd name="T9" fmla="*/ 30 h 31"/>
                  <a:gd name="T10" fmla="*/ 27 w 54"/>
                  <a:gd name="T11" fmla="*/ 30 h 31"/>
                  <a:gd name="T12" fmla="*/ 1 w 54"/>
                  <a:gd name="T13" fmla="*/ 11 h 31"/>
                  <a:gd name="T14" fmla="*/ 0 w 54"/>
                  <a:gd name="T15" fmla="*/ 12 h 31"/>
                  <a:gd name="T16" fmla="*/ 27 w 54"/>
                  <a:gd name="T17" fmla="*/ 31 h 31"/>
                  <a:gd name="T18" fmla="*/ 39 w 54"/>
                  <a:gd name="T19" fmla="*/ 26 h 31"/>
                  <a:gd name="T20" fmla="*/ 47 w 54"/>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31">
                    <a:moveTo>
                      <a:pt x="47" y="0"/>
                    </a:moveTo>
                    <a:cubicBezTo>
                      <a:pt x="47" y="1"/>
                      <a:pt x="47" y="1"/>
                      <a:pt x="47" y="1"/>
                    </a:cubicBezTo>
                    <a:cubicBezTo>
                      <a:pt x="48" y="2"/>
                      <a:pt x="49" y="5"/>
                      <a:pt x="49" y="9"/>
                    </a:cubicBezTo>
                    <a:cubicBezTo>
                      <a:pt x="49" y="13"/>
                      <a:pt x="47" y="19"/>
                      <a:pt x="39" y="26"/>
                    </a:cubicBezTo>
                    <a:cubicBezTo>
                      <a:pt x="35" y="29"/>
                      <a:pt x="31" y="30"/>
                      <a:pt x="27" y="30"/>
                    </a:cubicBezTo>
                    <a:cubicBezTo>
                      <a:pt x="27" y="30"/>
                      <a:pt x="27" y="30"/>
                      <a:pt x="27" y="30"/>
                    </a:cubicBezTo>
                    <a:cubicBezTo>
                      <a:pt x="15" y="30"/>
                      <a:pt x="3" y="17"/>
                      <a:pt x="1" y="11"/>
                    </a:cubicBezTo>
                    <a:cubicBezTo>
                      <a:pt x="0" y="12"/>
                      <a:pt x="0" y="12"/>
                      <a:pt x="0" y="12"/>
                    </a:cubicBezTo>
                    <a:cubicBezTo>
                      <a:pt x="4" y="18"/>
                      <a:pt x="15" y="31"/>
                      <a:pt x="27" y="31"/>
                    </a:cubicBezTo>
                    <a:cubicBezTo>
                      <a:pt x="31" y="31"/>
                      <a:pt x="35" y="29"/>
                      <a:pt x="39" y="26"/>
                    </a:cubicBezTo>
                    <a:cubicBezTo>
                      <a:pt x="54" y="14"/>
                      <a:pt x="49" y="3"/>
                      <a:pt x="4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2" name="Freeform 953"/>
              <p:cNvSpPr>
                <a:spLocks/>
              </p:cNvSpPr>
              <p:nvPr/>
            </p:nvSpPr>
            <p:spPr bwMode="auto">
              <a:xfrm>
                <a:off x="3084" y="1648"/>
                <a:ext cx="106" cy="72"/>
              </a:xfrm>
              <a:custGeom>
                <a:avLst/>
                <a:gdLst>
                  <a:gd name="T0" fmla="*/ 0 w 50"/>
                  <a:gd name="T1" fmla="*/ 13 h 34"/>
                  <a:gd name="T2" fmla="*/ 19 w 50"/>
                  <a:gd name="T3" fmla="*/ 24 h 34"/>
                  <a:gd name="T4" fmla="*/ 44 w 50"/>
                  <a:gd name="T5" fmla="*/ 2 h 34"/>
                  <a:gd name="T6" fmla="*/ 45 w 50"/>
                  <a:gd name="T7" fmla="*/ 0 h 34"/>
                  <a:gd name="T8" fmla="*/ 36 w 50"/>
                  <a:gd name="T9" fmla="*/ 23 h 34"/>
                  <a:gd name="T10" fmla="*/ 0 w 50"/>
                  <a:gd name="T11" fmla="*/ 17 h 34"/>
                  <a:gd name="T12" fmla="*/ 0 w 50"/>
                  <a:gd name="T13" fmla="*/ 1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0" y="13"/>
                    </a:moveTo>
                    <a:cubicBezTo>
                      <a:pt x="0" y="13"/>
                      <a:pt x="7" y="23"/>
                      <a:pt x="19" y="24"/>
                    </a:cubicBezTo>
                    <a:cubicBezTo>
                      <a:pt x="31" y="25"/>
                      <a:pt x="45" y="13"/>
                      <a:pt x="44" y="2"/>
                    </a:cubicBezTo>
                    <a:cubicBezTo>
                      <a:pt x="45" y="0"/>
                      <a:pt x="45" y="0"/>
                      <a:pt x="45" y="0"/>
                    </a:cubicBezTo>
                    <a:cubicBezTo>
                      <a:pt x="45" y="0"/>
                      <a:pt x="50" y="12"/>
                      <a:pt x="36" y="23"/>
                    </a:cubicBezTo>
                    <a:cubicBezTo>
                      <a:pt x="21" y="34"/>
                      <a:pt x="6" y="25"/>
                      <a:pt x="0" y="17"/>
                    </a:cubicBezTo>
                    <a:lnTo>
                      <a:pt x="0" y="13"/>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3" name="Freeform 954"/>
              <p:cNvSpPr>
                <a:spLocks noEditPoints="1"/>
              </p:cNvSpPr>
              <p:nvPr/>
            </p:nvSpPr>
            <p:spPr bwMode="auto">
              <a:xfrm>
                <a:off x="3081" y="1648"/>
                <a:ext cx="100" cy="62"/>
              </a:xfrm>
              <a:custGeom>
                <a:avLst/>
                <a:gdLst>
                  <a:gd name="T0" fmla="*/ 37 w 47"/>
                  <a:gd name="T1" fmla="*/ 24 h 29"/>
                  <a:gd name="T2" fmla="*/ 22 w 47"/>
                  <a:gd name="T3" fmla="*/ 29 h 29"/>
                  <a:gd name="T4" fmla="*/ 0 w 47"/>
                  <a:gd name="T5" fmla="*/ 17 h 29"/>
                  <a:gd name="T6" fmla="*/ 0 w 47"/>
                  <a:gd name="T7" fmla="*/ 17 h 29"/>
                  <a:gd name="T8" fmla="*/ 1 w 47"/>
                  <a:gd name="T9" fmla="*/ 12 h 29"/>
                  <a:gd name="T10" fmla="*/ 2 w 47"/>
                  <a:gd name="T11" fmla="*/ 13 h 29"/>
                  <a:gd name="T12" fmla="*/ 6 w 47"/>
                  <a:gd name="T13" fmla="*/ 18 h 29"/>
                  <a:gd name="T14" fmla="*/ 20 w 47"/>
                  <a:gd name="T15" fmla="*/ 23 h 29"/>
                  <a:gd name="T16" fmla="*/ 21 w 47"/>
                  <a:gd name="T17" fmla="*/ 23 h 29"/>
                  <a:gd name="T18" fmla="*/ 37 w 47"/>
                  <a:gd name="T19" fmla="*/ 18 h 29"/>
                  <a:gd name="T20" fmla="*/ 44 w 47"/>
                  <a:gd name="T21" fmla="*/ 4 h 29"/>
                  <a:gd name="T22" fmla="*/ 44 w 47"/>
                  <a:gd name="T23" fmla="*/ 2 h 29"/>
                  <a:gd name="T24" fmla="*/ 44 w 47"/>
                  <a:gd name="T25" fmla="*/ 1 h 29"/>
                  <a:gd name="T26" fmla="*/ 46 w 47"/>
                  <a:gd name="T27" fmla="*/ 0 h 29"/>
                  <a:gd name="T28" fmla="*/ 46 w 47"/>
                  <a:gd name="T29" fmla="*/ 0 h 29"/>
                  <a:gd name="T30" fmla="*/ 47 w 47"/>
                  <a:gd name="T31" fmla="*/ 6 h 29"/>
                  <a:gd name="T32" fmla="*/ 37 w 47"/>
                  <a:gd name="T33" fmla="*/ 24 h 29"/>
                  <a:gd name="T34" fmla="*/ 46 w 47"/>
                  <a:gd name="T35" fmla="*/ 6 h 29"/>
                  <a:gd name="T36" fmla="*/ 46 w 47"/>
                  <a:gd name="T37" fmla="*/ 1 h 29"/>
                  <a:gd name="T38" fmla="*/ 45 w 47"/>
                  <a:gd name="T39" fmla="*/ 2 h 29"/>
                  <a:gd name="T40" fmla="*/ 45 w 47"/>
                  <a:gd name="T41" fmla="*/ 4 h 29"/>
                  <a:gd name="T42" fmla="*/ 21 w 47"/>
                  <a:gd name="T43" fmla="*/ 24 h 29"/>
                  <a:gd name="T44" fmla="*/ 20 w 47"/>
                  <a:gd name="T45" fmla="*/ 24 h 29"/>
                  <a:gd name="T46" fmla="*/ 2 w 47"/>
                  <a:gd name="T47" fmla="*/ 14 h 29"/>
                  <a:gd name="T48" fmla="*/ 1 w 47"/>
                  <a:gd name="T49" fmla="*/ 17 h 29"/>
                  <a:gd name="T50" fmla="*/ 22 w 47"/>
                  <a:gd name="T51" fmla="*/ 28 h 29"/>
                  <a:gd name="T52" fmla="*/ 36 w 47"/>
                  <a:gd name="T53" fmla="*/ 23 h 29"/>
                  <a:gd name="T54" fmla="*/ 46 w 47"/>
                  <a:gd name="T55" fmla="*/ 6 h 29"/>
                  <a:gd name="T56" fmla="*/ 2 w 47"/>
                  <a:gd name="T57" fmla="*/ 13 h 29"/>
                  <a:gd name="T58" fmla="*/ 1 w 47"/>
                  <a:gd name="T59" fmla="*/ 13 h 29"/>
                  <a:gd name="T60" fmla="*/ 2 w 47"/>
                  <a:gd name="T6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29">
                    <a:moveTo>
                      <a:pt x="37" y="24"/>
                    </a:moveTo>
                    <a:cubicBezTo>
                      <a:pt x="32" y="27"/>
                      <a:pt x="26" y="29"/>
                      <a:pt x="22" y="29"/>
                    </a:cubicBezTo>
                    <a:cubicBezTo>
                      <a:pt x="12" y="28"/>
                      <a:pt x="4" y="23"/>
                      <a:pt x="0" y="17"/>
                    </a:cubicBezTo>
                    <a:cubicBezTo>
                      <a:pt x="0" y="17"/>
                      <a:pt x="0" y="17"/>
                      <a:pt x="0" y="17"/>
                    </a:cubicBezTo>
                    <a:cubicBezTo>
                      <a:pt x="1" y="12"/>
                      <a:pt x="1" y="12"/>
                      <a:pt x="1" y="12"/>
                    </a:cubicBezTo>
                    <a:cubicBezTo>
                      <a:pt x="2" y="13"/>
                      <a:pt x="2" y="13"/>
                      <a:pt x="2" y="13"/>
                    </a:cubicBezTo>
                    <a:cubicBezTo>
                      <a:pt x="2" y="13"/>
                      <a:pt x="3" y="15"/>
                      <a:pt x="6" y="18"/>
                    </a:cubicBezTo>
                    <a:cubicBezTo>
                      <a:pt x="9" y="20"/>
                      <a:pt x="14" y="23"/>
                      <a:pt x="20" y="23"/>
                    </a:cubicBezTo>
                    <a:cubicBezTo>
                      <a:pt x="21" y="23"/>
                      <a:pt x="21" y="23"/>
                      <a:pt x="21" y="23"/>
                    </a:cubicBezTo>
                    <a:cubicBezTo>
                      <a:pt x="26" y="24"/>
                      <a:pt x="32" y="21"/>
                      <a:pt x="37" y="18"/>
                    </a:cubicBezTo>
                    <a:cubicBezTo>
                      <a:pt x="41" y="14"/>
                      <a:pt x="44" y="9"/>
                      <a:pt x="44" y="4"/>
                    </a:cubicBezTo>
                    <a:cubicBezTo>
                      <a:pt x="44" y="3"/>
                      <a:pt x="44" y="2"/>
                      <a:pt x="44" y="2"/>
                    </a:cubicBezTo>
                    <a:cubicBezTo>
                      <a:pt x="44" y="1"/>
                      <a:pt x="44" y="1"/>
                      <a:pt x="44" y="1"/>
                    </a:cubicBezTo>
                    <a:cubicBezTo>
                      <a:pt x="46" y="0"/>
                      <a:pt x="46" y="0"/>
                      <a:pt x="46" y="0"/>
                    </a:cubicBezTo>
                    <a:cubicBezTo>
                      <a:pt x="46" y="0"/>
                      <a:pt x="46" y="0"/>
                      <a:pt x="46" y="0"/>
                    </a:cubicBezTo>
                    <a:cubicBezTo>
                      <a:pt x="46" y="0"/>
                      <a:pt x="47" y="3"/>
                      <a:pt x="47" y="6"/>
                    </a:cubicBezTo>
                    <a:cubicBezTo>
                      <a:pt x="47" y="11"/>
                      <a:pt x="45" y="18"/>
                      <a:pt x="37" y="24"/>
                    </a:cubicBezTo>
                    <a:close/>
                    <a:moveTo>
                      <a:pt x="46" y="6"/>
                    </a:moveTo>
                    <a:cubicBezTo>
                      <a:pt x="46" y="4"/>
                      <a:pt x="46" y="2"/>
                      <a:pt x="46" y="1"/>
                    </a:cubicBezTo>
                    <a:cubicBezTo>
                      <a:pt x="45" y="2"/>
                      <a:pt x="45" y="2"/>
                      <a:pt x="45" y="2"/>
                    </a:cubicBezTo>
                    <a:cubicBezTo>
                      <a:pt x="45" y="2"/>
                      <a:pt x="45" y="3"/>
                      <a:pt x="45" y="4"/>
                    </a:cubicBezTo>
                    <a:cubicBezTo>
                      <a:pt x="45" y="15"/>
                      <a:pt x="32" y="24"/>
                      <a:pt x="21" y="24"/>
                    </a:cubicBezTo>
                    <a:cubicBezTo>
                      <a:pt x="20" y="24"/>
                      <a:pt x="20" y="24"/>
                      <a:pt x="20" y="24"/>
                    </a:cubicBezTo>
                    <a:cubicBezTo>
                      <a:pt x="10" y="23"/>
                      <a:pt x="3" y="16"/>
                      <a:pt x="2" y="14"/>
                    </a:cubicBezTo>
                    <a:cubicBezTo>
                      <a:pt x="1" y="17"/>
                      <a:pt x="1" y="17"/>
                      <a:pt x="1" y="17"/>
                    </a:cubicBezTo>
                    <a:cubicBezTo>
                      <a:pt x="5" y="22"/>
                      <a:pt x="13" y="28"/>
                      <a:pt x="22" y="28"/>
                    </a:cubicBezTo>
                    <a:cubicBezTo>
                      <a:pt x="26" y="28"/>
                      <a:pt x="31" y="27"/>
                      <a:pt x="36" y="23"/>
                    </a:cubicBezTo>
                    <a:cubicBezTo>
                      <a:pt x="44" y="17"/>
                      <a:pt x="46" y="11"/>
                      <a:pt x="46" y="6"/>
                    </a:cubicBezTo>
                    <a:close/>
                    <a:moveTo>
                      <a:pt x="2" y="13"/>
                    </a:moveTo>
                    <a:cubicBezTo>
                      <a:pt x="1" y="13"/>
                      <a:pt x="1" y="13"/>
                      <a:pt x="1" y="13"/>
                    </a:cubicBezTo>
                    <a:lnTo>
                      <a:pt x="2" y="1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4" name="Freeform 955"/>
              <p:cNvSpPr>
                <a:spLocks/>
              </p:cNvSpPr>
              <p:nvPr/>
            </p:nvSpPr>
            <p:spPr bwMode="auto">
              <a:xfrm>
                <a:off x="3086" y="1652"/>
                <a:ext cx="93" cy="49"/>
              </a:xfrm>
              <a:custGeom>
                <a:avLst/>
                <a:gdLst>
                  <a:gd name="T0" fmla="*/ 44 w 44"/>
                  <a:gd name="T1" fmla="*/ 0 h 23"/>
                  <a:gd name="T2" fmla="*/ 43 w 44"/>
                  <a:gd name="T3" fmla="*/ 1 h 23"/>
                  <a:gd name="T4" fmla="*/ 43 w 44"/>
                  <a:gd name="T5" fmla="*/ 2 h 23"/>
                  <a:gd name="T6" fmla="*/ 19 w 44"/>
                  <a:gd name="T7" fmla="*/ 22 h 23"/>
                  <a:gd name="T8" fmla="*/ 19 w 44"/>
                  <a:gd name="T9" fmla="*/ 22 h 23"/>
                  <a:gd name="T10" fmla="*/ 18 w 44"/>
                  <a:gd name="T11" fmla="*/ 22 h 23"/>
                  <a:gd name="T12" fmla="*/ 1 w 44"/>
                  <a:gd name="T13" fmla="*/ 13 h 23"/>
                  <a:gd name="T14" fmla="*/ 0 w 44"/>
                  <a:gd name="T15" fmla="*/ 14 h 23"/>
                  <a:gd name="T16" fmla="*/ 16 w 44"/>
                  <a:gd name="T17" fmla="*/ 23 h 23"/>
                  <a:gd name="T18" fmla="*/ 19 w 44"/>
                  <a:gd name="T19" fmla="*/ 23 h 23"/>
                  <a:gd name="T20" fmla="*/ 42 w 44"/>
                  <a:gd name="T21" fmla="*/ 9 h 23"/>
                  <a:gd name="T22" fmla="*/ 43 w 44"/>
                  <a:gd name="T23" fmla="*/ 3 h 23"/>
                  <a:gd name="T24" fmla="*/ 44 w 44"/>
                  <a:gd name="T25" fmla="*/ 2 h 23"/>
                  <a:gd name="T26" fmla="*/ 44 w 44"/>
                  <a:gd name="T27" fmla="*/ 2 h 23"/>
                  <a:gd name="T28" fmla="*/ 44 w 44"/>
                  <a:gd name="T29" fmla="*/ 1 h 23"/>
                  <a:gd name="T30" fmla="*/ 44 w 44"/>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3">
                    <a:moveTo>
                      <a:pt x="44" y="0"/>
                    </a:moveTo>
                    <a:cubicBezTo>
                      <a:pt x="43" y="1"/>
                      <a:pt x="43" y="1"/>
                      <a:pt x="43" y="1"/>
                    </a:cubicBezTo>
                    <a:cubicBezTo>
                      <a:pt x="43" y="1"/>
                      <a:pt x="43" y="2"/>
                      <a:pt x="43" y="2"/>
                    </a:cubicBezTo>
                    <a:cubicBezTo>
                      <a:pt x="43" y="13"/>
                      <a:pt x="30" y="22"/>
                      <a:pt x="19" y="22"/>
                    </a:cubicBezTo>
                    <a:cubicBezTo>
                      <a:pt x="19" y="22"/>
                      <a:pt x="19" y="22"/>
                      <a:pt x="19" y="22"/>
                    </a:cubicBezTo>
                    <a:cubicBezTo>
                      <a:pt x="18" y="22"/>
                      <a:pt x="18" y="22"/>
                      <a:pt x="18" y="22"/>
                    </a:cubicBezTo>
                    <a:cubicBezTo>
                      <a:pt x="9" y="21"/>
                      <a:pt x="3" y="16"/>
                      <a:pt x="1" y="13"/>
                    </a:cubicBezTo>
                    <a:cubicBezTo>
                      <a:pt x="0" y="13"/>
                      <a:pt x="0" y="14"/>
                      <a:pt x="0" y="14"/>
                    </a:cubicBezTo>
                    <a:cubicBezTo>
                      <a:pt x="3" y="17"/>
                      <a:pt x="7" y="22"/>
                      <a:pt x="16" y="23"/>
                    </a:cubicBezTo>
                    <a:cubicBezTo>
                      <a:pt x="17" y="23"/>
                      <a:pt x="18" y="23"/>
                      <a:pt x="19" y="23"/>
                    </a:cubicBezTo>
                    <a:cubicBezTo>
                      <a:pt x="31" y="23"/>
                      <a:pt x="40" y="15"/>
                      <a:pt x="42" y="9"/>
                    </a:cubicBezTo>
                    <a:cubicBezTo>
                      <a:pt x="42" y="9"/>
                      <a:pt x="43" y="5"/>
                      <a:pt x="43" y="3"/>
                    </a:cubicBezTo>
                    <a:cubicBezTo>
                      <a:pt x="44" y="2"/>
                      <a:pt x="44" y="2"/>
                      <a:pt x="44" y="2"/>
                    </a:cubicBezTo>
                    <a:cubicBezTo>
                      <a:pt x="44" y="2"/>
                      <a:pt x="44" y="2"/>
                      <a:pt x="44" y="2"/>
                    </a:cubicBezTo>
                    <a:cubicBezTo>
                      <a:pt x="44" y="2"/>
                      <a:pt x="44" y="2"/>
                      <a:pt x="44" y="1"/>
                    </a:cubicBezTo>
                    <a:cubicBezTo>
                      <a:pt x="44" y="1"/>
                      <a:pt x="44" y="0"/>
                      <a:pt x="44"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5" name="Freeform 956"/>
              <p:cNvSpPr>
                <a:spLocks/>
              </p:cNvSpPr>
              <p:nvPr/>
            </p:nvSpPr>
            <p:spPr bwMode="auto">
              <a:xfrm>
                <a:off x="3088" y="1655"/>
                <a:ext cx="89" cy="44"/>
              </a:xfrm>
              <a:custGeom>
                <a:avLst/>
                <a:gdLst>
                  <a:gd name="T0" fmla="*/ 42 w 42"/>
                  <a:gd name="T1" fmla="*/ 0 h 21"/>
                  <a:gd name="T2" fmla="*/ 42 w 42"/>
                  <a:gd name="T3" fmla="*/ 0 h 21"/>
                  <a:gd name="T4" fmla="*/ 18 w 42"/>
                  <a:gd name="T5" fmla="*/ 21 h 21"/>
                  <a:gd name="T6" fmla="*/ 17 w 42"/>
                  <a:gd name="T7" fmla="*/ 21 h 21"/>
                  <a:gd name="T8" fmla="*/ 0 w 42"/>
                  <a:gd name="T9" fmla="*/ 12 h 21"/>
                  <a:gd name="T10" fmla="*/ 0 w 42"/>
                  <a:gd name="T11" fmla="*/ 12 h 21"/>
                  <a:gd name="T12" fmla="*/ 17 w 42"/>
                  <a:gd name="T13" fmla="*/ 21 h 21"/>
                  <a:gd name="T14" fmla="*/ 18 w 42"/>
                  <a:gd name="T15" fmla="*/ 21 h 21"/>
                  <a:gd name="T16" fmla="*/ 18 w 42"/>
                  <a:gd name="T17" fmla="*/ 21 h 21"/>
                  <a:gd name="T18" fmla="*/ 42 w 42"/>
                  <a:gd name="T19" fmla="*/ 1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0"/>
                    </a:moveTo>
                    <a:cubicBezTo>
                      <a:pt x="42" y="0"/>
                      <a:pt x="42" y="0"/>
                      <a:pt x="42" y="0"/>
                    </a:cubicBezTo>
                    <a:cubicBezTo>
                      <a:pt x="42" y="11"/>
                      <a:pt x="29" y="21"/>
                      <a:pt x="18" y="21"/>
                    </a:cubicBezTo>
                    <a:cubicBezTo>
                      <a:pt x="18" y="21"/>
                      <a:pt x="17" y="21"/>
                      <a:pt x="17" y="21"/>
                    </a:cubicBezTo>
                    <a:cubicBezTo>
                      <a:pt x="8" y="20"/>
                      <a:pt x="2" y="14"/>
                      <a:pt x="0" y="12"/>
                    </a:cubicBezTo>
                    <a:cubicBezTo>
                      <a:pt x="0" y="12"/>
                      <a:pt x="0" y="12"/>
                      <a:pt x="0" y="12"/>
                    </a:cubicBezTo>
                    <a:cubicBezTo>
                      <a:pt x="2" y="15"/>
                      <a:pt x="8" y="20"/>
                      <a:pt x="17" y="21"/>
                    </a:cubicBezTo>
                    <a:cubicBezTo>
                      <a:pt x="18" y="21"/>
                      <a:pt x="18" y="21"/>
                      <a:pt x="18" y="21"/>
                    </a:cubicBezTo>
                    <a:cubicBezTo>
                      <a:pt x="18" y="21"/>
                      <a:pt x="18" y="21"/>
                      <a:pt x="18" y="21"/>
                    </a:cubicBezTo>
                    <a:cubicBezTo>
                      <a:pt x="29" y="21"/>
                      <a:pt x="42" y="12"/>
                      <a:pt x="42" y="1"/>
                    </a:cubicBezTo>
                    <a:cubicBezTo>
                      <a:pt x="42" y="1"/>
                      <a:pt x="42" y="0"/>
                      <a:pt x="42"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6" name="Freeform 957"/>
              <p:cNvSpPr>
                <a:spLocks/>
              </p:cNvSpPr>
              <p:nvPr/>
            </p:nvSpPr>
            <p:spPr bwMode="auto">
              <a:xfrm>
                <a:off x="3086" y="1652"/>
                <a:ext cx="93" cy="56"/>
              </a:xfrm>
              <a:custGeom>
                <a:avLst/>
                <a:gdLst>
                  <a:gd name="T0" fmla="*/ 44 w 44"/>
                  <a:gd name="T1" fmla="*/ 0 h 26"/>
                  <a:gd name="T2" fmla="*/ 44 w 44"/>
                  <a:gd name="T3" fmla="*/ 0 h 26"/>
                  <a:gd name="T4" fmla="*/ 44 w 44"/>
                  <a:gd name="T5" fmla="*/ 1 h 26"/>
                  <a:gd name="T6" fmla="*/ 44 w 44"/>
                  <a:gd name="T7" fmla="*/ 2 h 26"/>
                  <a:gd name="T8" fmla="*/ 28 w 44"/>
                  <a:gd name="T9" fmla="*/ 23 h 26"/>
                  <a:gd name="T10" fmla="*/ 19 w 44"/>
                  <a:gd name="T11" fmla="*/ 25 h 26"/>
                  <a:gd name="T12" fmla="*/ 0 w 44"/>
                  <a:gd name="T13" fmla="*/ 16 h 26"/>
                  <a:gd name="T14" fmla="*/ 0 w 44"/>
                  <a:gd name="T15" fmla="*/ 16 h 26"/>
                  <a:gd name="T16" fmla="*/ 20 w 44"/>
                  <a:gd name="T17" fmla="*/ 26 h 26"/>
                  <a:gd name="T18" fmla="*/ 20 w 44"/>
                  <a:gd name="T19" fmla="*/ 26 h 26"/>
                  <a:gd name="T20" fmla="*/ 34 w 44"/>
                  <a:gd name="T21" fmla="*/ 21 h 26"/>
                  <a:gd name="T22" fmla="*/ 44 w 44"/>
                  <a:gd name="T23" fmla="*/ 4 h 26"/>
                  <a:gd name="T24" fmla="*/ 44 w 44"/>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6">
                    <a:moveTo>
                      <a:pt x="44" y="0"/>
                    </a:moveTo>
                    <a:cubicBezTo>
                      <a:pt x="44" y="0"/>
                      <a:pt x="44" y="0"/>
                      <a:pt x="44" y="0"/>
                    </a:cubicBezTo>
                    <a:cubicBezTo>
                      <a:pt x="44" y="0"/>
                      <a:pt x="44" y="1"/>
                      <a:pt x="44" y="1"/>
                    </a:cubicBezTo>
                    <a:cubicBezTo>
                      <a:pt x="44" y="2"/>
                      <a:pt x="44" y="2"/>
                      <a:pt x="44" y="2"/>
                    </a:cubicBezTo>
                    <a:cubicBezTo>
                      <a:pt x="44" y="3"/>
                      <a:pt x="43" y="18"/>
                      <a:pt x="28" y="23"/>
                    </a:cubicBezTo>
                    <a:cubicBezTo>
                      <a:pt x="25" y="24"/>
                      <a:pt x="22" y="25"/>
                      <a:pt x="19" y="25"/>
                    </a:cubicBezTo>
                    <a:cubicBezTo>
                      <a:pt x="10" y="25"/>
                      <a:pt x="3" y="19"/>
                      <a:pt x="0" y="16"/>
                    </a:cubicBezTo>
                    <a:cubicBezTo>
                      <a:pt x="0" y="16"/>
                      <a:pt x="0" y="16"/>
                      <a:pt x="0" y="16"/>
                    </a:cubicBezTo>
                    <a:cubicBezTo>
                      <a:pt x="4" y="21"/>
                      <a:pt x="11" y="26"/>
                      <a:pt x="20" y="26"/>
                    </a:cubicBezTo>
                    <a:cubicBezTo>
                      <a:pt x="20" y="26"/>
                      <a:pt x="20" y="26"/>
                      <a:pt x="20" y="26"/>
                    </a:cubicBezTo>
                    <a:cubicBezTo>
                      <a:pt x="25" y="26"/>
                      <a:pt x="29" y="24"/>
                      <a:pt x="34" y="21"/>
                    </a:cubicBezTo>
                    <a:cubicBezTo>
                      <a:pt x="42" y="15"/>
                      <a:pt x="44" y="9"/>
                      <a:pt x="44" y="4"/>
                    </a:cubicBezTo>
                    <a:cubicBezTo>
                      <a:pt x="44" y="2"/>
                      <a:pt x="44" y="1"/>
                      <a:pt x="4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7" name="Freeform 958"/>
              <p:cNvSpPr>
                <a:spLocks/>
              </p:cNvSpPr>
              <p:nvPr/>
            </p:nvSpPr>
            <p:spPr bwMode="auto">
              <a:xfrm>
                <a:off x="3086" y="1650"/>
                <a:ext cx="100" cy="58"/>
              </a:xfrm>
              <a:custGeom>
                <a:avLst/>
                <a:gdLst>
                  <a:gd name="T0" fmla="*/ 44 w 47"/>
                  <a:gd name="T1" fmla="*/ 0 h 27"/>
                  <a:gd name="T2" fmla="*/ 44 w 47"/>
                  <a:gd name="T3" fmla="*/ 1 h 27"/>
                  <a:gd name="T4" fmla="*/ 44 w 47"/>
                  <a:gd name="T5" fmla="*/ 5 h 27"/>
                  <a:gd name="T6" fmla="*/ 34 w 47"/>
                  <a:gd name="T7" fmla="*/ 22 h 27"/>
                  <a:gd name="T8" fmla="*/ 20 w 47"/>
                  <a:gd name="T9" fmla="*/ 27 h 27"/>
                  <a:gd name="T10" fmla="*/ 20 w 47"/>
                  <a:gd name="T11" fmla="*/ 27 h 27"/>
                  <a:gd name="T12" fmla="*/ 0 w 47"/>
                  <a:gd name="T13" fmla="*/ 17 h 27"/>
                  <a:gd name="T14" fmla="*/ 0 w 47"/>
                  <a:gd name="T15" fmla="*/ 17 h 27"/>
                  <a:gd name="T16" fmla="*/ 20 w 47"/>
                  <a:gd name="T17" fmla="*/ 27 h 27"/>
                  <a:gd name="T18" fmla="*/ 35 w 47"/>
                  <a:gd name="T19" fmla="*/ 22 h 27"/>
                  <a:gd name="T20" fmla="*/ 44 w 4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7">
                    <a:moveTo>
                      <a:pt x="44" y="0"/>
                    </a:moveTo>
                    <a:cubicBezTo>
                      <a:pt x="44" y="1"/>
                      <a:pt x="44" y="1"/>
                      <a:pt x="44" y="1"/>
                    </a:cubicBezTo>
                    <a:cubicBezTo>
                      <a:pt x="44" y="2"/>
                      <a:pt x="44" y="3"/>
                      <a:pt x="44" y="5"/>
                    </a:cubicBezTo>
                    <a:cubicBezTo>
                      <a:pt x="44" y="10"/>
                      <a:pt x="42" y="16"/>
                      <a:pt x="34" y="22"/>
                    </a:cubicBezTo>
                    <a:cubicBezTo>
                      <a:pt x="29" y="25"/>
                      <a:pt x="25" y="27"/>
                      <a:pt x="20" y="27"/>
                    </a:cubicBezTo>
                    <a:cubicBezTo>
                      <a:pt x="20" y="27"/>
                      <a:pt x="20" y="27"/>
                      <a:pt x="20" y="27"/>
                    </a:cubicBezTo>
                    <a:cubicBezTo>
                      <a:pt x="11" y="27"/>
                      <a:pt x="4" y="22"/>
                      <a:pt x="0" y="17"/>
                    </a:cubicBezTo>
                    <a:cubicBezTo>
                      <a:pt x="0" y="17"/>
                      <a:pt x="0" y="17"/>
                      <a:pt x="0" y="17"/>
                    </a:cubicBezTo>
                    <a:cubicBezTo>
                      <a:pt x="4" y="22"/>
                      <a:pt x="11" y="27"/>
                      <a:pt x="20" y="27"/>
                    </a:cubicBezTo>
                    <a:cubicBezTo>
                      <a:pt x="25" y="27"/>
                      <a:pt x="30" y="26"/>
                      <a:pt x="35" y="22"/>
                    </a:cubicBezTo>
                    <a:cubicBezTo>
                      <a:pt x="47" y="13"/>
                      <a:pt x="45" y="3"/>
                      <a:pt x="4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8" name="Freeform 959"/>
              <p:cNvSpPr>
                <a:spLocks/>
              </p:cNvSpPr>
              <p:nvPr/>
            </p:nvSpPr>
            <p:spPr bwMode="auto">
              <a:xfrm>
                <a:off x="3086" y="1614"/>
                <a:ext cx="112" cy="79"/>
              </a:xfrm>
              <a:custGeom>
                <a:avLst/>
                <a:gdLst>
                  <a:gd name="T0" fmla="*/ 0 w 53"/>
                  <a:gd name="T1" fmla="*/ 19 h 37"/>
                  <a:gd name="T2" fmla="*/ 18 w 53"/>
                  <a:gd name="T3" fmla="*/ 27 h 37"/>
                  <a:gd name="T4" fmla="*/ 41 w 53"/>
                  <a:gd name="T5" fmla="*/ 1 h 37"/>
                  <a:gd name="T6" fmla="*/ 41 w 53"/>
                  <a:gd name="T7" fmla="*/ 0 h 37"/>
                  <a:gd name="T8" fmla="*/ 40 w 53"/>
                  <a:gd name="T9" fmla="*/ 23 h 37"/>
                  <a:gd name="T10" fmla="*/ 0 w 53"/>
                  <a:gd name="T11" fmla="*/ 26 h 37"/>
                  <a:gd name="T12" fmla="*/ 0 w 53"/>
                  <a:gd name="T13" fmla="*/ 19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0" y="19"/>
                    </a:moveTo>
                    <a:cubicBezTo>
                      <a:pt x="0" y="19"/>
                      <a:pt x="8" y="28"/>
                      <a:pt x="18" y="27"/>
                    </a:cubicBezTo>
                    <a:cubicBezTo>
                      <a:pt x="29" y="26"/>
                      <a:pt x="49" y="13"/>
                      <a:pt x="41" y="1"/>
                    </a:cubicBezTo>
                    <a:cubicBezTo>
                      <a:pt x="41" y="0"/>
                      <a:pt x="41" y="0"/>
                      <a:pt x="41" y="0"/>
                    </a:cubicBezTo>
                    <a:cubicBezTo>
                      <a:pt x="41" y="0"/>
                      <a:pt x="53" y="8"/>
                      <a:pt x="40" y="23"/>
                    </a:cubicBezTo>
                    <a:cubicBezTo>
                      <a:pt x="26" y="37"/>
                      <a:pt x="8" y="36"/>
                      <a:pt x="0" y="26"/>
                    </a:cubicBezTo>
                    <a:lnTo>
                      <a:pt x="0" y="19"/>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9" name="Freeform 960"/>
              <p:cNvSpPr>
                <a:spLocks noEditPoints="1"/>
              </p:cNvSpPr>
              <p:nvPr/>
            </p:nvSpPr>
            <p:spPr bwMode="auto">
              <a:xfrm>
                <a:off x="3084" y="1612"/>
                <a:ext cx="99" cy="74"/>
              </a:xfrm>
              <a:custGeom>
                <a:avLst/>
                <a:gdLst>
                  <a:gd name="T0" fmla="*/ 41 w 47"/>
                  <a:gd name="T1" fmla="*/ 24 h 35"/>
                  <a:gd name="T2" fmla="*/ 17 w 47"/>
                  <a:gd name="T3" fmla="*/ 35 h 35"/>
                  <a:gd name="T4" fmla="*/ 1 w 47"/>
                  <a:gd name="T5" fmla="*/ 27 h 35"/>
                  <a:gd name="T6" fmla="*/ 1 w 47"/>
                  <a:gd name="T7" fmla="*/ 27 h 35"/>
                  <a:gd name="T8" fmla="*/ 0 w 47"/>
                  <a:gd name="T9" fmla="*/ 19 h 35"/>
                  <a:gd name="T10" fmla="*/ 1 w 47"/>
                  <a:gd name="T11" fmla="*/ 20 h 35"/>
                  <a:gd name="T12" fmla="*/ 17 w 47"/>
                  <a:gd name="T13" fmla="*/ 28 h 35"/>
                  <a:gd name="T14" fmla="*/ 19 w 47"/>
                  <a:gd name="T15" fmla="*/ 28 h 35"/>
                  <a:gd name="T16" fmla="*/ 43 w 47"/>
                  <a:gd name="T17" fmla="*/ 8 h 35"/>
                  <a:gd name="T18" fmla="*/ 41 w 47"/>
                  <a:gd name="T19" fmla="*/ 3 h 35"/>
                  <a:gd name="T20" fmla="*/ 41 w 47"/>
                  <a:gd name="T21" fmla="*/ 2 h 35"/>
                  <a:gd name="T22" fmla="*/ 42 w 47"/>
                  <a:gd name="T23" fmla="*/ 0 h 35"/>
                  <a:gd name="T24" fmla="*/ 42 w 47"/>
                  <a:gd name="T25" fmla="*/ 0 h 35"/>
                  <a:gd name="T26" fmla="*/ 47 w 47"/>
                  <a:gd name="T27" fmla="*/ 11 h 35"/>
                  <a:gd name="T28" fmla="*/ 41 w 47"/>
                  <a:gd name="T29" fmla="*/ 24 h 35"/>
                  <a:gd name="T30" fmla="*/ 47 w 47"/>
                  <a:gd name="T31" fmla="*/ 11 h 35"/>
                  <a:gd name="T32" fmla="*/ 42 w 47"/>
                  <a:gd name="T33" fmla="*/ 1 h 35"/>
                  <a:gd name="T34" fmla="*/ 42 w 47"/>
                  <a:gd name="T35" fmla="*/ 2 h 35"/>
                  <a:gd name="T36" fmla="*/ 44 w 47"/>
                  <a:gd name="T37" fmla="*/ 8 h 35"/>
                  <a:gd name="T38" fmla="*/ 19 w 47"/>
                  <a:gd name="T39" fmla="*/ 29 h 35"/>
                  <a:gd name="T40" fmla="*/ 17 w 47"/>
                  <a:gd name="T41" fmla="*/ 29 h 35"/>
                  <a:gd name="T42" fmla="*/ 1 w 47"/>
                  <a:gd name="T43" fmla="*/ 21 h 35"/>
                  <a:gd name="T44" fmla="*/ 2 w 47"/>
                  <a:gd name="T45" fmla="*/ 27 h 35"/>
                  <a:gd name="T46" fmla="*/ 17 w 47"/>
                  <a:gd name="T47" fmla="*/ 34 h 35"/>
                  <a:gd name="T48" fmla="*/ 40 w 47"/>
                  <a:gd name="T49" fmla="*/ 23 h 35"/>
                  <a:gd name="T50" fmla="*/ 47 w 47"/>
                  <a:gd name="T51"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35">
                    <a:moveTo>
                      <a:pt x="41" y="24"/>
                    </a:moveTo>
                    <a:cubicBezTo>
                      <a:pt x="34" y="32"/>
                      <a:pt x="25" y="35"/>
                      <a:pt x="17" y="35"/>
                    </a:cubicBezTo>
                    <a:cubicBezTo>
                      <a:pt x="10" y="35"/>
                      <a:pt x="5" y="32"/>
                      <a:pt x="1" y="27"/>
                    </a:cubicBezTo>
                    <a:cubicBezTo>
                      <a:pt x="1" y="27"/>
                      <a:pt x="1" y="27"/>
                      <a:pt x="1" y="27"/>
                    </a:cubicBezTo>
                    <a:cubicBezTo>
                      <a:pt x="0" y="19"/>
                      <a:pt x="0" y="19"/>
                      <a:pt x="0" y="19"/>
                    </a:cubicBezTo>
                    <a:cubicBezTo>
                      <a:pt x="1" y="20"/>
                      <a:pt x="1" y="20"/>
                      <a:pt x="1" y="20"/>
                    </a:cubicBezTo>
                    <a:cubicBezTo>
                      <a:pt x="1" y="20"/>
                      <a:pt x="8" y="28"/>
                      <a:pt x="17" y="28"/>
                    </a:cubicBezTo>
                    <a:cubicBezTo>
                      <a:pt x="18" y="28"/>
                      <a:pt x="19" y="28"/>
                      <a:pt x="19" y="28"/>
                    </a:cubicBezTo>
                    <a:cubicBezTo>
                      <a:pt x="28" y="27"/>
                      <a:pt x="43" y="17"/>
                      <a:pt x="43" y="8"/>
                    </a:cubicBezTo>
                    <a:cubicBezTo>
                      <a:pt x="43" y="6"/>
                      <a:pt x="43" y="4"/>
                      <a:pt x="41" y="3"/>
                    </a:cubicBezTo>
                    <a:cubicBezTo>
                      <a:pt x="41" y="2"/>
                      <a:pt x="41" y="2"/>
                      <a:pt x="41" y="2"/>
                    </a:cubicBezTo>
                    <a:cubicBezTo>
                      <a:pt x="42" y="0"/>
                      <a:pt x="42" y="0"/>
                      <a:pt x="42" y="0"/>
                    </a:cubicBezTo>
                    <a:cubicBezTo>
                      <a:pt x="42" y="0"/>
                      <a:pt x="42" y="0"/>
                      <a:pt x="42" y="0"/>
                    </a:cubicBezTo>
                    <a:cubicBezTo>
                      <a:pt x="42" y="0"/>
                      <a:pt x="47" y="4"/>
                      <a:pt x="47" y="11"/>
                    </a:cubicBezTo>
                    <a:cubicBezTo>
                      <a:pt x="47" y="14"/>
                      <a:pt x="46" y="19"/>
                      <a:pt x="41" y="24"/>
                    </a:cubicBezTo>
                    <a:close/>
                    <a:moveTo>
                      <a:pt x="47" y="11"/>
                    </a:moveTo>
                    <a:cubicBezTo>
                      <a:pt x="47" y="6"/>
                      <a:pt x="43" y="2"/>
                      <a:pt x="42" y="1"/>
                    </a:cubicBezTo>
                    <a:cubicBezTo>
                      <a:pt x="42" y="2"/>
                      <a:pt x="42" y="2"/>
                      <a:pt x="42" y="2"/>
                    </a:cubicBezTo>
                    <a:cubicBezTo>
                      <a:pt x="43" y="4"/>
                      <a:pt x="44" y="6"/>
                      <a:pt x="44" y="8"/>
                    </a:cubicBezTo>
                    <a:cubicBezTo>
                      <a:pt x="44" y="18"/>
                      <a:pt x="28" y="28"/>
                      <a:pt x="19" y="29"/>
                    </a:cubicBezTo>
                    <a:cubicBezTo>
                      <a:pt x="19" y="29"/>
                      <a:pt x="18" y="29"/>
                      <a:pt x="17" y="29"/>
                    </a:cubicBezTo>
                    <a:cubicBezTo>
                      <a:pt x="9" y="29"/>
                      <a:pt x="3" y="23"/>
                      <a:pt x="1" y="21"/>
                    </a:cubicBezTo>
                    <a:cubicBezTo>
                      <a:pt x="2" y="27"/>
                      <a:pt x="2" y="27"/>
                      <a:pt x="2" y="27"/>
                    </a:cubicBezTo>
                    <a:cubicBezTo>
                      <a:pt x="5" y="31"/>
                      <a:pt x="11" y="34"/>
                      <a:pt x="17" y="34"/>
                    </a:cubicBezTo>
                    <a:cubicBezTo>
                      <a:pt x="25" y="34"/>
                      <a:pt x="33" y="31"/>
                      <a:pt x="40" y="23"/>
                    </a:cubicBezTo>
                    <a:cubicBezTo>
                      <a:pt x="45" y="18"/>
                      <a:pt x="46" y="14"/>
                      <a:pt x="47"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0" name="Freeform 961"/>
              <p:cNvSpPr>
                <a:spLocks/>
              </p:cNvSpPr>
              <p:nvPr/>
            </p:nvSpPr>
            <p:spPr bwMode="auto">
              <a:xfrm>
                <a:off x="3088" y="1616"/>
                <a:ext cx="102" cy="60"/>
              </a:xfrm>
              <a:custGeom>
                <a:avLst/>
                <a:gdLst>
                  <a:gd name="T0" fmla="*/ 41 w 48"/>
                  <a:gd name="T1" fmla="*/ 0 h 28"/>
                  <a:gd name="T2" fmla="*/ 40 w 48"/>
                  <a:gd name="T3" fmla="*/ 1 h 28"/>
                  <a:gd name="T4" fmla="*/ 42 w 48"/>
                  <a:gd name="T5" fmla="*/ 6 h 28"/>
                  <a:gd name="T6" fmla="*/ 17 w 48"/>
                  <a:gd name="T7" fmla="*/ 27 h 28"/>
                  <a:gd name="T8" fmla="*/ 16 w 48"/>
                  <a:gd name="T9" fmla="*/ 27 h 28"/>
                  <a:gd name="T10" fmla="*/ 15 w 48"/>
                  <a:gd name="T11" fmla="*/ 27 h 28"/>
                  <a:gd name="T12" fmla="*/ 0 w 48"/>
                  <a:gd name="T13" fmla="*/ 20 h 28"/>
                  <a:gd name="T14" fmla="*/ 0 w 48"/>
                  <a:gd name="T15" fmla="*/ 21 h 28"/>
                  <a:gd name="T16" fmla="*/ 13 w 48"/>
                  <a:gd name="T17" fmla="*/ 28 h 28"/>
                  <a:gd name="T18" fmla="*/ 13 w 48"/>
                  <a:gd name="T19" fmla="*/ 28 h 28"/>
                  <a:gd name="T20" fmla="*/ 42 w 48"/>
                  <a:gd name="T21" fmla="*/ 2 h 28"/>
                  <a:gd name="T22" fmla="*/ 43 w 48"/>
                  <a:gd name="T23" fmla="*/ 6 h 28"/>
                  <a:gd name="T24" fmla="*/ 43 w 48"/>
                  <a:gd name="T25" fmla="*/ 5 h 28"/>
                  <a:gd name="T26" fmla="*/ 43 w 48"/>
                  <a:gd name="T27" fmla="*/ 2 h 28"/>
                  <a:gd name="T28" fmla="*/ 41 w 4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8">
                    <a:moveTo>
                      <a:pt x="41" y="0"/>
                    </a:moveTo>
                    <a:cubicBezTo>
                      <a:pt x="40" y="1"/>
                      <a:pt x="40" y="1"/>
                      <a:pt x="40" y="1"/>
                    </a:cubicBezTo>
                    <a:cubicBezTo>
                      <a:pt x="42" y="2"/>
                      <a:pt x="42" y="4"/>
                      <a:pt x="42" y="6"/>
                    </a:cubicBezTo>
                    <a:cubicBezTo>
                      <a:pt x="42" y="16"/>
                      <a:pt x="26" y="26"/>
                      <a:pt x="17" y="27"/>
                    </a:cubicBezTo>
                    <a:cubicBezTo>
                      <a:pt x="17" y="27"/>
                      <a:pt x="16" y="27"/>
                      <a:pt x="16" y="27"/>
                    </a:cubicBezTo>
                    <a:cubicBezTo>
                      <a:pt x="15" y="27"/>
                      <a:pt x="15" y="27"/>
                      <a:pt x="15" y="27"/>
                    </a:cubicBezTo>
                    <a:cubicBezTo>
                      <a:pt x="8" y="27"/>
                      <a:pt x="3" y="22"/>
                      <a:pt x="0" y="20"/>
                    </a:cubicBezTo>
                    <a:cubicBezTo>
                      <a:pt x="0" y="20"/>
                      <a:pt x="0" y="21"/>
                      <a:pt x="0" y="21"/>
                    </a:cubicBezTo>
                    <a:cubicBezTo>
                      <a:pt x="2" y="24"/>
                      <a:pt x="7" y="28"/>
                      <a:pt x="13" y="28"/>
                    </a:cubicBezTo>
                    <a:cubicBezTo>
                      <a:pt x="13" y="28"/>
                      <a:pt x="13" y="28"/>
                      <a:pt x="13" y="28"/>
                    </a:cubicBezTo>
                    <a:cubicBezTo>
                      <a:pt x="23" y="28"/>
                      <a:pt x="48" y="17"/>
                      <a:pt x="42" y="2"/>
                    </a:cubicBezTo>
                    <a:cubicBezTo>
                      <a:pt x="42" y="2"/>
                      <a:pt x="43" y="4"/>
                      <a:pt x="43" y="6"/>
                    </a:cubicBezTo>
                    <a:cubicBezTo>
                      <a:pt x="43" y="5"/>
                      <a:pt x="43" y="5"/>
                      <a:pt x="43" y="5"/>
                    </a:cubicBezTo>
                    <a:cubicBezTo>
                      <a:pt x="43" y="4"/>
                      <a:pt x="43" y="3"/>
                      <a:pt x="43" y="2"/>
                    </a:cubicBezTo>
                    <a:cubicBezTo>
                      <a:pt x="42" y="1"/>
                      <a:pt x="41" y="0"/>
                      <a:pt x="41"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1" name="Freeform 962"/>
              <p:cNvSpPr>
                <a:spLocks noEditPoints="1"/>
              </p:cNvSpPr>
              <p:nvPr/>
            </p:nvSpPr>
            <p:spPr bwMode="auto">
              <a:xfrm>
                <a:off x="3088" y="1614"/>
                <a:ext cx="100" cy="60"/>
              </a:xfrm>
              <a:custGeom>
                <a:avLst/>
                <a:gdLst>
                  <a:gd name="T0" fmla="*/ 40 w 47"/>
                  <a:gd name="T1" fmla="*/ 2 h 28"/>
                  <a:gd name="T2" fmla="*/ 40 w 47"/>
                  <a:gd name="T3" fmla="*/ 2 h 28"/>
                  <a:gd name="T4" fmla="*/ 17 w 47"/>
                  <a:gd name="T5" fmla="*/ 27 h 28"/>
                  <a:gd name="T6" fmla="*/ 16 w 47"/>
                  <a:gd name="T7" fmla="*/ 27 h 28"/>
                  <a:gd name="T8" fmla="*/ 0 w 47"/>
                  <a:gd name="T9" fmla="*/ 20 h 28"/>
                  <a:gd name="T10" fmla="*/ 0 w 47"/>
                  <a:gd name="T11" fmla="*/ 21 h 28"/>
                  <a:gd name="T12" fmla="*/ 15 w 47"/>
                  <a:gd name="T13" fmla="*/ 28 h 28"/>
                  <a:gd name="T14" fmla="*/ 16 w 47"/>
                  <a:gd name="T15" fmla="*/ 28 h 28"/>
                  <a:gd name="T16" fmla="*/ 17 w 47"/>
                  <a:gd name="T17" fmla="*/ 28 h 28"/>
                  <a:gd name="T18" fmla="*/ 42 w 47"/>
                  <a:gd name="T19" fmla="*/ 7 h 28"/>
                  <a:gd name="T20" fmla="*/ 40 w 47"/>
                  <a:gd name="T21" fmla="*/ 2 h 28"/>
                  <a:gd name="T22" fmla="*/ 41 w 47"/>
                  <a:gd name="T23" fmla="*/ 0 h 28"/>
                  <a:gd name="T24" fmla="*/ 41 w 47"/>
                  <a:gd name="T25" fmla="*/ 1 h 28"/>
                  <a:gd name="T26" fmla="*/ 43 w 47"/>
                  <a:gd name="T27" fmla="*/ 3 h 28"/>
                  <a:gd name="T28" fmla="*/ 43 w 47"/>
                  <a:gd name="T29" fmla="*/ 3 h 28"/>
                  <a:gd name="T30" fmla="*/ 41 w 4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28">
                    <a:moveTo>
                      <a:pt x="40" y="2"/>
                    </a:moveTo>
                    <a:cubicBezTo>
                      <a:pt x="40" y="2"/>
                      <a:pt x="40" y="2"/>
                      <a:pt x="40" y="2"/>
                    </a:cubicBezTo>
                    <a:cubicBezTo>
                      <a:pt x="47" y="13"/>
                      <a:pt x="27" y="26"/>
                      <a:pt x="17" y="27"/>
                    </a:cubicBezTo>
                    <a:cubicBezTo>
                      <a:pt x="17" y="27"/>
                      <a:pt x="16" y="27"/>
                      <a:pt x="16" y="27"/>
                    </a:cubicBezTo>
                    <a:cubicBezTo>
                      <a:pt x="8" y="27"/>
                      <a:pt x="2" y="22"/>
                      <a:pt x="0" y="20"/>
                    </a:cubicBezTo>
                    <a:cubicBezTo>
                      <a:pt x="0" y="21"/>
                      <a:pt x="0" y="21"/>
                      <a:pt x="0" y="21"/>
                    </a:cubicBezTo>
                    <a:cubicBezTo>
                      <a:pt x="3" y="23"/>
                      <a:pt x="8" y="28"/>
                      <a:pt x="15" y="28"/>
                    </a:cubicBezTo>
                    <a:cubicBezTo>
                      <a:pt x="16" y="28"/>
                      <a:pt x="16" y="28"/>
                      <a:pt x="16" y="28"/>
                    </a:cubicBezTo>
                    <a:cubicBezTo>
                      <a:pt x="16" y="28"/>
                      <a:pt x="17" y="28"/>
                      <a:pt x="17" y="28"/>
                    </a:cubicBezTo>
                    <a:cubicBezTo>
                      <a:pt x="26" y="27"/>
                      <a:pt x="42" y="17"/>
                      <a:pt x="42" y="7"/>
                    </a:cubicBezTo>
                    <a:cubicBezTo>
                      <a:pt x="42" y="5"/>
                      <a:pt x="42" y="3"/>
                      <a:pt x="40" y="2"/>
                    </a:cubicBezTo>
                    <a:close/>
                    <a:moveTo>
                      <a:pt x="41" y="0"/>
                    </a:moveTo>
                    <a:cubicBezTo>
                      <a:pt x="41" y="1"/>
                      <a:pt x="41" y="1"/>
                      <a:pt x="41" y="1"/>
                    </a:cubicBezTo>
                    <a:cubicBezTo>
                      <a:pt x="41" y="1"/>
                      <a:pt x="42" y="2"/>
                      <a:pt x="43" y="3"/>
                    </a:cubicBezTo>
                    <a:cubicBezTo>
                      <a:pt x="43" y="3"/>
                      <a:pt x="43" y="3"/>
                      <a:pt x="43" y="3"/>
                    </a:cubicBezTo>
                    <a:cubicBezTo>
                      <a:pt x="42" y="2"/>
                      <a:pt x="41" y="1"/>
                      <a:pt x="41"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2" name="Freeform 963"/>
              <p:cNvSpPr>
                <a:spLocks/>
              </p:cNvSpPr>
              <p:nvPr/>
            </p:nvSpPr>
            <p:spPr bwMode="auto">
              <a:xfrm>
                <a:off x="3088" y="1621"/>
                <a:ext cx="95" cy="63"/>
              </a:xfrm>
              <a:custGeom>
                <a:avLst/>
                <a:gdLst>
                  <a:gd name="T0" fmla="*/ 43 w 45"/>
                  <a:gd name="T1" fmla="*/ 0 h 30"/>
                  <a:gd name="T2" fmla="*/ 43 w 45"/>
                  <a:gd name="T3" fmla="*/ 3 h 30"/>
                  <a:gd name="T4" fmla="*/ 43 w 45"/>
                  <a:gd name="T5" fmla="*/ 4 h 30"/>
                  <a:gd name="T6" fmla="*/ 39 w 45"/>
                  <a:gd name="T7" fmla="*/ 17 h 30"/>
                  <a:gd name="T8" fmla="*/ 17 w 45"/>
                  <a:gd name="T9" fmla="*/ 29 h 30"/>
                  <a:gd name="T10" fmla="*/ 11 w 45"/>
                  <a:gd name="T11" fmla="*/ 28 h 30"/>
                  <a:gd name="T12" fmla="*/ 0 w 45"/>
                  <a:gd name="T13" fmla="*/ 23 h 30"/>
                  <a:gd name="T14" fmla="*/ 0 w 45"/>
                  <a:gd name="T15" fmla="*/ 23 h 30"/>
                  <a:gd name="T16" fmla="*/ 15 w 45"/>
                  <a:gd name="T17" fmla="*/ 30 h 30"/>
                  <a:gd name="T18" fmla="*/ 16 w 45"/>
                  <a:gd name="T19" fmla="*/ 30 h 30"/>
                  <a:gd name="T20" fmla="*/ 38 w 45"/>
                  <a:gd name="T21" fmla="*/ 19 h 30"/>
                  <a:gd name="T22" fmla="*/ 45 w 45"/>
                  <a:gd name="T23" fmla="*/ 7 h 30"/>
                  <a:gd name="T24" fmla="*/ 43 w 45"/>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30">
                    <a:moveTo>
                      <a:pt x="43" y="0"/>
                    </a:moveTo>
                    <a:cubicBezTo>
                      <a:pt x="43" y="1"/>
                      <a:pt x="43" y="2"/>
                      <a:pt x="43" y="3"/>
                    </a:cubicBezTo>
                    <a:cubicBezTo>
                      <a:pt x="43" y="4"/>
                      <a:pt x="43" y="4"/>
                      <a:pt x="43" y="4"/>
                    </a:cubicBezTo>
                    <a:cubicBezTo>
                      <a:pt x="43" y="7"/>
                      <a:pt x="43" y="12"/>
                      <a:pt x="39" y="17"/>
                    </a:cubicBezTo>
                    <a:cubicBezTo>
                      <a:pt x="33" y="25"/>
                      <a:pt x="25" y="29"/>
                      <a:pt x="17" y="29"/>
                    </a:cubicBezTo>
                    <a:cubicBezTo>
                      <a:pt x="15" y="29"/>
                      <a:pt x="13" y="28"/>
                      <a:pt x="11" y="28"/>
                    </a:cubicBezTo>
                    <a:cubicBezTo>
                      <a:pt x="6" y="27"/>
                      <a:pt x="2" y="25"/>
                      <a:pt x="0" y="23"/>
                    </a:cubicBezTo>
                    <a:cubicBezTo>
                      <a:pt x="0" y="23"/>
                      <a:pt x="0" y="23"/>
                      <a:pt x="0" y="23"/>
                    </a:cubicBezTo>
                    <a:cubicBezTo>
                      <a:pt x="3" y="28"/>
                      <a:pt x="9" y="30"/>
                      <a:pt x="15" y="30"/>
                    </a:cubicBezTo>
                    <a:cubicBezTo>
                      <a:pt x="16" y="30"/>
                      <a:pt x="16" y="30"/>
                      <a:pt x="16" y="30"/>
                    </a:cubicBezTo>
                    <a:cubicBezTo>
                      <a:pt x="23" y="30"/>
                      <a:pt x="31" y="27"/>
                      <a:pt x="38" y="19"/>
                    </a:cubicBezTo>
                    <a:cubicBezTo>
                      <a:pt x="43" y="14"/>
                      <a:pt x="44" y="10"/>
                      <a:pt x="45" y="7"/>
                    </a:cubicBezTo>
                    <a:cubicBezTo>
                      <a:pt x="45" y="4"/>
                      <a:pt x="44" y="2"/>
                      <a:pt x="4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3" name="Freeform 964"/>
              <p:cNvSpPr>
                <a:spLocks/>
              </p:cNvSpPr>
              <p:nvPr/>
            </p:nvSpPr>
            <p:spPr bwMode="auto">
              <a:xfrm>
                <a:off x="3088" y="1621"/>
                <a:ext cx="100" cy="65"/>
              </a:xfrm>
              <a:custGeom>
                <a:avLst/>
                <a:gdLst>
                  <a:gd name="T0" fmla="*/ 43 w 47"/>
                  <a:gd name="T1" fmla="*/ 0 h 31"/>
                  <a:gd name="T2" fmla="*/ 43 w 47"/>
                  <a:gd name="T3" fmla="*/ 0 h 31"/>
                  <a:gd name="T4" fmla="*/ 45 w 47"/>
                  <a:gd name="T5" fmla="*/ 7 h 31"/>
                  <a:gd name="T6" fmla="*/ 38 w 47"/>
                  <a:gd name="T7" fmla="*/ 19 h 31"/>
                  <a:gd name="T8" fmla="*/ 16 w 47"/>
                  <a:gd name="T9" fmla="*/ 30 h 31"/>
                  <a:gd name="T10" fmla="*/ 15 w 47"/>
                  <a:gd name="T11" fmla="*/ 30 h 31"/>
                  <a:gd name="T12" fmla="*/ 0 w 47"/>
                  <a:gd name="T13" fmla="*/ 23 h 31"/>
                  <a:gd name="T14" fmla="*/ 0 w 47"/>
                  <a:gd name="T15" fmla="*/ 24 h 31"/>
                  <a:gd name="T16" fmla="*/ 16 w 47"/>
                  <a:gd name="T17" fmla="*/ 31 h 31"/>
                  <a:gd name="T18" fmla="*/ 39 w 47"/>
                  <a:gd name="T19" fmla="*/ 20 h 31"/>
                  <a:gd name="T20" fmla="*/ 43 w 47"/>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43" y="0"/>
                    </a:moveTo>
                    <a:cubicBezTo>
                      <a:pt x="43" y="0"/>
                      <a:pt x="43" y="0"/>
                      <a:pt x="43" y="0"/>
                    </a:cubicBezTo>
                    <a:cubicBezTo>
                      <a:pt x="44" y="2"/>
                      <a:pt x="45" y="4"/>
                      <a:pt x="45" y="7"/>
                    </a:cubicBezTo>
                    <a:cubicBezTo>
                      <a:pt x="44" y="10"/>
                      <a:pt x="43" y="14"/>
                      <a:pt x="38" y="19"/>
                    </a:cubicBezTo>
                    <a:cubicBezTo>
                      <a:pt x="31" y="27"/>
                      <a:pt x="23" y="30"/>
                      <a:pt x="16" y="30"/>
                    </a:cubicBezTo>
                    <a:cubicBezTo>
                      <a:pt x="15" y="30"/>
                      <a:pt x="15" y="30"/>
                      <a:pt x="15" y="30"/>
                    </a:cubicBezTo>
                    <a:cubicBezTo>
                      <a:pt x="9" y="30"/>
                      <a:pt x="3" y="28"/>
                      <a:pt x="0" y="23"/>
                    </a:cubicBezTo>
                    <a:cubicBezTo>
                      <a:pt x="0" y="24"/>
                      <a:pt x="0" y="24"/>
                      <a:pt x="0" y="24"/>
                    </a:cubicBezTo>
                    <a:cubicBezTo>
                      <a:pt x="4" y="28"/>
                      <a:pt x="9" y="31"/>
                      <a:pt x="16" y="31"/>
                    </a:cubicBezTo>
                    <a:cubicBezTo>
                      <a:pt x="23" y="31"/>
                      <a:pt x="32" y="27"/>
                      <a:pt x="39" y="20"/>
                    </a:cubicBezTo>
                    <a:cubicBezTo>
                      <a:pt x="47" y="10"/>
                      <a:pt x="45" y="3"/>
                      <a:pt x="4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4" name="Freeform 965"/>
              <p:cNvSpPr>
                <a:spLocks/>
              </p:cNvSpPr>
              <p:nvPr/>
            </p:nvSpPr>
            <p:spPr bwMode="auto">
              <a:xfrm>
                <a:off x="3081" y="1584"/>
                <a:ext cx="105" cy="71"/>
              </a:xfrm>
              <a:custGeom>
                <a:avLst/>
                <a:gdLst>
                  <a:gd name="T0" fmla="*/ 0 w 49"/>
                  <a:gd name="T1" fmla="*/ 23 h 33"/>
                  <a:gd name="T2" fmla="*/ 25 w 49"/>
                  <a:gd name="T3" fmla="*/ 23 h 33"/>
                  <a:gd name="T4" fmla="*/ 38 w 49"/>
                  <a:gd name="T5" fmla="*/ 2 h 33"/>
                  <a:gd name="T6" fmla="*/ 38 w 49"/>
                  <a:gd name="T7" fmla="*/ 0 h 33"/>
                  <a:gd name="T8" fmla="*/ 41 w 49"/>
                  <a:gd name="T9" fmla="*/ 18 h 33"/>
                  <a:gd name="T10" fmla="*/ 2 w 49"/>
                  <a:gd name="T11" fmla="*/ 30 h 33"/>
                  <a:gd name="T12" fmla="*/ 0 w 49"/>
                  <a:gd name="T13" fmla="*/ 2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0" y="23"/>
                    </a:moveTo>
                    <a:cubicBezTo>
                      <a:pt x="0" y="23"/>
                      <a:pt x="9" y="29"/>
                      <a:pt x="25" y="23"/>
                    </a:cubicBezTo>
                    <a:cubicBezTo>
                      <a:pt x="41" y="17"/>
                      <a:pt x="44" y="5"/>
                      <a:pt x="38" y="2"/>
                    </a:cubicBezTo>
                    <a:cubicBezTo>
                      <a:pt x="38" y="0"/>
                      <a:pt x="38" y="0"/>
                      <a:pt x="38" y="0"/>
                    </a:cubicBezTo>
                    <a:cubicBezTo>
                      <a:pt x="38" y="0"/>
                      <a:pt x="49" y="6"/>
                      <a:pt x="41" y="18"/>
                    </a:cubicBezTo>
                    <a:cubicBezTo>
                      <a:pt x="34" y="31"/>
                      <a:pt x="11" y="33"/>
                      <a:pt x="2" y="30"/>
                    </a:cubicBezTo>
                    <a:lnTo>
                      <a:pt x="0" y="23"/>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5" name="Freeform 966"/>
              <p:cNvSpPr>
                <a:spLocks noEditPoints="1"/>
              </p:cNvSpPr>
              <p:nvPr/>
            </p:nvSpPr>
            <p:spPr bwMode="auto">
              <a:xfrm>
                <a:off x="3079" y="1582"/>
                <a:ext cx="98" cy="70"/>
              </a:xfrm>
              <a:custGeom>
                <a:avLst/>
                <a:gdLst>
                  <a:gd name="T0" fmla="*/ 43 w 46"/>
                  <a:gd name="T1" fmla="*/ 20 h 33"/>
                  <a:gd name="T2" fmla="*/ 11 w 46"/>
                  <a:gd name="T3" fmla="*/ 33 h 33"/>
                  <a:gd name="T4" fmla="*/ 3 w 46"/>
                  <a:gd name="T5" fmla="*/ 32 h 33"/>
                  <a:gd name="T6" fmla="*/ 3 w 46"/>
                  <a:gd name="T7" fmla="*/ 31 h 33"/>
                  <a:gd name="T8" fmla="*/ 0 w 46"/>
                  <a:gd name="T9" fmla="*/ 23 h 33"/>
                  <a:gd name="T10" fmla="*/ 1 w 46"/>
                  <a:gd name="T11" fmla="*/ 24 h 33"/>
                  <a:gd name="T12" fmla="*/ 4 w 46"/>
                  <a:gd name="T13" fmla="*/ 25 h 33"/>
                  <a:gd name="T14" fmla="*/ 12 w 46"/>
                  <a:gd name="T15" fmla="*/ 27 h 33"/>
                  <a:gd name="T16" fmla="*/ 26 w 46"/>
                  <a:gd name="T17" fmla="*/ 24 h 33"/>
                  <a:gd name="T18" fmla="*/ 42 w 46"/>
                  <a:gd name="T19" fmla="*/ 8 h 33"/>
                  <a:gd name="T20" fmla="*/ 39 w 46"/>
                  <a:gd name="T21" fmla="*/ 3 h 33"/>
                  <a:gd name="T22" fmla="*/ 39 w 46"/>
                  <a:gd name="T23" fmla="*/ 3 h 33"/>
                  <a:gd name="T24" fmla="*/ 39 w 46"/>
                  <a:gd name="T25" fmla="*/ 0 h 33"/>
                  <a:gd name="T26" fmla="*/ 40 w 46"/>
                  <a:gd name="T27" fmla="*/ 1 h 33"/>
                  <a:gd name="T28" fmla="*/ 46 w 46"/>
                  <a:gd name="T29" fmla="*/ 11 h 33"/>
                  <a:gd name="T30" fmla="*/ 43 w 46"/>
                  <a:gd name="T31" fmla="*/ 20 h 33"/>
                  <a:gd name="T32" fmla="*/ 45 w 46"/>
                  <a:gd name="T33" fmla="*/ 11 h 33"/>
                  <a:gd name="T34" fmla="*/ 40 w 46"/>
                  <a:gd name="T35" fmla="*/ 2 h 33"/>
                  <a:gd name="T36" fmla="*/ 40 w 46"/>
                  <a:gd name="T37" fmla="*/ 2 h 33"/>
                  <a:gd name="T38" fmla="*/ 42 w 46"/>
                  <a:gd name="T39" fmla="*/ 8 h 33"/>
                  <a:gd name="T40" fmla="*/ 26 w 46"/>
                  <a:gd name="T41" fmla="*/ 25 h 33"/>
                  <a:gd name="T42" fmla="*/ 12 w 46"/>
                  <a:gd name="T43" fmla="*/ 27 h 33"/>
                  <a:gd name="T44" fmla="*/ 2 w 46"/>
                  <a:gd name="T45" fmla="*/ 25 h 33"/>
                  <a:gd name="T46" fmla="*/ 4 w 46"/>
                  <a:gd name="T47" fmla="*/ 31 h 33"/>
                  <a:gd name="T48" fmla="*/ 11 w 46"/>
                  <a:gd name="T49" fmla="*/ 32 h 33"/>
                  <a:gd name="T50" fmla="*/ 42 w 46"/>
                  <a:gd name="T51" fmla="*/ 19 h 33"/>
                  <a:gd name="T52" fmla="*/ 45 w 46"/>
                  <a:gd name="T5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33">
                    <a:moveTo>
                      <a:pt x="43" y="20"/>
                    </a:moveTo>
                    <a:cubicBezTo>
                      <a:pt x="37" y="29"/>
                      <a:pt x="21" y="33"/>
                      <a:pt x="11" y="33"/>
                    </a:cubicBezTo>
                    <a:cubicBezTo>
                      <a:pt x="8" y="33"/>
                      <a:pt x="5" y="32"/>
                      <a:pt x="3" y="32"/>
                    </a:cubicBezTo>
                    <a:cubicBezTo>
                      <a:pt x="3" y="31"/>
                      <a:pt x="3" y="31"/>
                      <a:pt x="3" y="31"/>
                    </a:cubicBezTo>
                    <a:cubicBezTo>
                      <a:pt x="0" y="23"/>
                      <a:pt x="0" y="23"/>
                      <a:pt x="0" y="23"/>
                    </a:cubicBezTo>
                    <a:cubicBezTo>
                      <a:pt x="1" y="24"/>
                      <a:pt x="1" y="24"/>
                      <a:pt x="1" y="24"/>
                    </a:cubicBezTo>
                    <a:cubicBezTo>
                      <a:pt x="1" y="24"/>
                      <a:pt x="2" y="24"/>
                      <a:pt x="4" y="25"/>
                    </a:cubicBezTo>
                    <a:cubicBezTo>
                      <a:pt x="6" y="26"/>
                      <a:pt x="9" y="26"/>
                      <a:pt x="12" y="27"/>
                    </a:cubicBezTo>
                    <a:cubicBezTo>
                      <a:pt x="16" y="27"/>
                      <a:pt x="20" y="26"/>
                      <a:pt x="26" y="24"/>
                    </a:cubicBezTo>
                    <a:cubicBezTo>
                      <a:pt x="37" y="20"/>
                      <a:pt x="41" y="13"/>
                      <a:pt x="42" y="8"/>
                    </a:cubicBezTo>
                    <a:cubicBezTo>
                      <a:pt x="42" y="6"/>
                      <a:pt x="41" y="4"/>
                      <a:pt x="39" y="3"/>
                    </a:cubicBezTo>
                    <a:cubicBezTo>
                      <a:pt x="39" y="3"/>
                      <a:pt x="39" y="3"/>
                      <a:pt x="39" y="3"/>
                    </a:cubicBezTo>
                    <a:cubicBezTo>
                      <a:pt x="39" y="0"/>
                      <a:pt x="39" y="0"/>
                      <a:pt x="39" y="0"/>
                    </a:cubicBezTo>
                    <a:cubicBezTo>
                      <a:pt x="40" y="1"/>
                      <a:pt x="40" y="1"/>
                      <a:pt x="40" y="1"/>
                    </a:cubicBezTo>
                    <a:cubicBezTo>
                      <a:pt x="40" y="1"/>
                      <a:pt x="46" y="4"/>
                      <a:pt x="46" y="11"/>
                    </a:cubicBezTo>
                    <a:cubicBezTo>
                      <a:pt x="46" y="14"/>
                      <a:pt x="45" y="16"/>
                      <a:pt x="43" y="20"/>
                    </a:cubicBezTo>
                    <a:close/>
                    <a:moveTo>
                      <a:pt x="45" y="11"/>
                    </a:moveTo>
                    <a:cubicBezTo>
                      <a:pt x="45" y="6"/>
                      <a:pt x="41" y="3"/>
                      <a:pt x="40" y="2"/>
                    </a:cubicBezTo>
                    <a:cubicBezTo>
                      <a:pt x="40" y="2"/>
                      <a:pt x="40" y="2"/>
                      <a:pt x="40" y="2"/>
                    </a:cubicBezTo>
                    <a:cubicBezTo>
                      <a:pt x="41" y="4"/>
                      <a:pt x="42" y="6"/>
                      <a:pt x="42" y="8"/>
                    </a:cubicBezTo>
                    <a:cubicBezTo>
                      <a:pt x="42" y="13"/>
                      <a:pt x="37" y="20"/>
                      <a:pt x="26" y="25"/>
                    </a:cubicBezTo>
                    <a:cubicBezTo>
                      <a:pt x="21" y="27"/>
                      <a:pt x="16" y="27"/>
                      <a:pt x="12" y="27"/>
                    </a:cubicBezTo>
                    <a:cubicBezTo>
                      <a:pt x="7" y="27"/>
                      <a:pt x="3" y="26"/>
                      <a:pt x="2" y="25"/>
                    </a:cubicBezTo>
                    <a:cubicBezTo>
                      <a:pt x="4" y="31"/>
                      <a:pt x="4" y="31"/>
                      <a:pt x="4" y="31"/>
                    </a:cubicBezTo>
                    <a:cubicBezTo>
                      <a:pt x="5" y="31"/>
                      <a:pt x="8" y="32"/>
                      <a:pt x="11" y="32"/>
                    </a:cubicBezTo>
                    <a:cubicBezTo>
                      <a:pt x="21" y="32"/>
                      <a:pt x="36" y="28"/>
                      <a:pt x="42" y="19"/>
                    </a:cubicBezTo>
                    <a:cubicBezTo>
                      <a:pt x="44" y="16"/>
                      <a:pt x="45" y="13"/>
                      <a:pt x="45"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6" name="Freeform 967"/>
              <p:cNvSpPr>
                <a:spLocks/>
              </p:cNvSpPr>
              <p:nvPr/>
            </p:nvSpPr>
            <p:spPr bwMode="auto">
              <a:xfrm>
                <a:off x="3086" y="1587"/>
                <a:ext cx="87" cy="57"/>
              </a:xfrm>
              <a:custGeom>
                <a:avLst/>
                <a:gdLst>
                  <a:gd name="T0" fmla="*/ 37 w 41"/>
                  <a:gd name="T1" fmla="*/ 0 h 27"/>
                  <a:gd name="T2" fmla="*/ 37 w 41"/>
                  <a:gd name="T3" fmla="*/ 1 h 27"/>
                  <a:gd name="T4" fmla="*/ 39 w 41"/>
                  <a:gd name="T5" fmla="*/ 6 h 27"/>
                  <a:gd name="T6" fmla="*/ 23 w 41"/>
                  <a:gd name="T7" fmla="*/ 23 h 27"/>
                  <a:gd name="T8" fmla="*/ 10 w 41"/>
                  <a:gd name="T9" fmla="*/ 25 h 27"/>
                  <a:gd name="T10" fmla="*/ 9 w 41"/>
                  <a:gd name="T11" fmla="*/ 25 h 27"/>
                  <a:gd name="T12" fmla="*/ 0 w 41"/>
                  <a:gd name="T13" fmla="*/ 24 h 27"/>
                  <a:gd name="T14" fmla="*/ 1 w 41"/>
                  <a:gd name="T15" fmla="*/ 24 h 27"/>
                  <a:gd name="T16" fmla="*/ 1 w 41"/>
                  <a:gd name="T17" fmla="*/ 25 h 27"/>
                  <a:gd name="T18" fmla="*/ 10 w 41"/>
                  <a:gd name="T19" fmla="*/ 27 h 27"/>
                  <a:gd name="T20" fmla="*/ 18 w 41"/>
                  <a:gd name="T21" fmla="*/ 26 h 27"/>
                  <a:gd name="T22" fmla="*/ 40 w 41"/>
                  <a:gd name="T23" fmla="*/ 8 h 27"/>
                  <a:gd name="T24" fmla="*/ 40 w 41"/>
                  <a:gd name="T25" fmla="*/ 6 h 27"/>
                  <a:gd name="T26" fmla="*/ 41 w 41"/>
                  <a:gd name="T27" fmla="*/ 6 h 27"/>
                  <a:gd name="T28" fmla="*/ 40 w 41"/>
                  <a:gd name="T29" fmla="*/ 3 h 27"/>
                  <a:gd name="T30" fmla="*/ 37 w 41"/>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7">
                    <a:moveTo>
                      <a:pt x="37" y="0"/>
                    </a:moveTo>
                    <a:cubicBezTo>
                      <a:pt x="37" y="1"/>
                      <a:pt x="37" y="1"/>
                      <a:pt x="37" y="1"/>
                    </a:cubicBezTo>
                    <a:cubicBezTo>
                      <a:pt x="38" y="2"/>
                      <a:pt x="39" y="4"/>
                      <a:pt x="39" y="6"/>
                    </a:cubicBezTo>
                    <a:cubicBezTo>
                      <a:pt x="39" y="11"/>
                      <a:pt x="34" y="18"/>
                      <a:pt x="23" y="23"/>
                    </a:cubicBezTo>
                    <a:cubicBezTo>
                      <a:pt x="18" y="25"/>
                      <a:pt x="14" y="25"/>
                      <a:pt x="10" y="25"/>
                    </a:cubicBezTo>
                    <a:cubicBezTo>
                      <a:pt x="9" y="25"/>
                      <a:pt x="9" y="25"/>
                      <a:pt x="9" y="25"/>
                    </a:cubicBezTo>
                    <a:cubicBezTo>
                      <a:pt x="5" y="25"/>
                      <a:pt x="2" y="24"/>
                      <a:pt x="0" y="24"/>
                    </a:cubicBezTo>
                    <a:cubicBezTo>
                      <a:pt x="1" y="24"/>
                      <a:pt x="1" y="24"/>
                      <a:pt x="1" y="24"/>
                    </a:cubicBezTo>
                    <a:cubicBezTo>
                      <a:pt x="1" y="25"/>
                      <a:pt x="1" y="25"/>
                      <a:pt x="1" y="25"/>
                    </a:cubicBezTo>
                    <a:cubicBezTo>
                      <a:pt x="3" y="25"/>
                      <a:pt x="6" y="27"/>
                      <a:pt x="10" y="27"/>
                    </a:cubicBezTo>
                    <a:cubicBezTo>
                      <a:pt x="13" y="27"/>
                      <a:pt x="15" y="26"/>
                      <a:pt x="18" y="26"/>
                    </a:cubicBezTo>
                    <a:cubicBezTo>
                      <a:pt x="29" y="22"/>
                      <a:pt x="39" y="17"/>
                      <a:pt x="40" y="8"/>
                    </a:cubicBezTo>
                    <a:cubicBezTo>
                      <a:pt x="40" y="7"/>
                      <a:pt x="40" y="6"/>
                      <a:pt x="40" y="6"/>
                    </a:cubicBezTo>
                    <a:cubicBezTo>
                      <a:pt x="41" y="6"/>
                      <a:pt x="41" y="6"/>
                      <a:pt x="41" y="6"/>
                    </a:cubicBezTo>
                    <a:cubicBezTo>
                      <a:pt x="40" y="5"/>
                      <a:pt x="40" y="4"/>
                      <a:pt x="40" y="3"/>
                    </a:cubicBezTo>
                    <a:cubicBezTo>
                      <a:pt x="39" y="1"/>
                      <a:pt x="38" y="0"/>
                      <a:pt x="37"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7" name="Freeform 968"/>
              <p:cNvSpPr>
                <a:spLocks noEditPoints="1"/>
              </p:cNvSpPr>
              <p:nvPr/>
            </p:nvSpPr>
            <p:spPr bwMode="auto">
              <a:xfrm>
                <a:off x="3086" y="1584"/>
                <a:ext cx="89" cy="56"/>
              </a:xfrm>
              <a:custGeom>
                <a:avLst/>
                <a:gdLst>
                  <a:gd name="T0" fmla="*/ 37 w 42"/>
                  <a:gd name="T1" fmla="*/ 2 h 26"/>
                  <a:gd name="T2" fmla="*/ 37 w 42"/>
                  <a:gd name="T3" fmla="*/ 2 h 26"/>
                  <a:gd name="T4" fmla="*/ 23 w 42"/>
                  <a:gd name="T5" fmla="*/ 23 h 26"/>
                  <a:gd name="T6" fmla="*/ 10 w 42"/>
                  <a:gd name="T7" fmla="*/ 26 h 26"/>
                  <a:gd name="T8" fmla="*/ 0 w 42"/>
                  <a:gd name="T9" fmla="*/ 24 h 26"/>
                  <a:gd name="T10" fmla="*/ 0 w 42"/>
                  <a:gd name="T11" fmla="*/ 25 h 26"/>
                  <a:gd name="T12" fmla="*/ 9 w 42"/>
                  <a:gd name="T13" fmla="*/ 26 h 26"/>
                  <a:gd name="T14" fmla="*/ 10 w 42"/>
                  <a:gd name="T15" fmla="*/ 26 h 26"/>
                  <a:gd name="T16" fmla="*/ 23 w 42"/>
                  <a:gd name="T17" fmla="*/ 24 h 26"/>
                  <a:gd name="T18" fmla="*/ 39 w 42"/>
                  <a:gd name="T19" fmla="*/ 7 h 26"/>
                  <a:gd name="T20" fmla="*/ 37 w 42"/>
                  <a:gd name="T21" fmla="*/ 2 h 26"/>
                  <a:gd name="T22" fmla="*/ 37 w 42"/>
                  <a:gd name="T23" fmla="*/ 0 h 26"/>
                  <a:gd name="T24" fmla="*/ 37 w 42"/>
                  <a:gd name="T25" fmla="*/ 1 h 26"/>
                  <a:gd name="T26" fmla="*/ 40 w 42"/>
                  <a:gd name="T27" fmla="*/ 4 h 26"/>
                  <a:gd name="T28" fmla="*/ 40 w 42"/>
                  <a:gd name="T29" fmla="*/ 3 h 26"/>
                  <a:gd name="T30" fmla="*/ 37 w 42"/>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6">
                    <a:moveTo>
                      <a:pt x="37" y="2"/>
                    </a:moveTo>
                    <a:cubicBezTo>
                      <a:pt x="37" y="2"/>
                      <a:pt x="37" y="2"/>
                      <a:pt x="37" y="2"/>
                    </a:cubicBezTo>
                    <a:cubicBezTo>
                      <a:pt x="42" y="6"/>
                      <a:pt x="38" y="17"/>
                      <a:pt x="23" y="23"/>
                    </a:cubicBezTo>
                    <a:cubicBezTo>
                      <a:pt x="18" y="25"/>
                      <a:pt x="14" y="26"/>
                      <a:pt x="10" y="26"/>
                    </a:cubicBezTo>
                    <a:cubicBezTo>
                      <a:pt x="6" y="26"/>
                      <a:pt x="2" y="25"/>
                      <a:pt x="0" y="24"/>
                    </a:cubicBezTo>
                    <a:cubicBezTo>
                      <a:pt x="0" y="25"/>
                      <a:pt x="0" y="25"/>
                      <a:pt x="0" y="25"/>
                    </a:cubicBezTo>
                    <a:cubicBezTo>
                      <a:pt x="2" y="25"/>
                      <a:pt x="5" y="26"/>
                      <a:pt x="9" y="26"/>
                    </a:cubicBezTo>
                    <a:cubicBezTo>
                      <a:pt x="10" y="26"/>
                      <a:pt x="10" y="26"/>
                      <a:pt x="10" y="26"/>
                    </a:cubicBezTo>
                    <a:cubicBezTo>
                      <a:pt x="14" y="26"/>
                      <a:pt x="18" y="26"/>
                      <a:pt x="23" y="24"/>
                    </a:cubicBezTo>
                    <a:cubicBezTo>
                      <a:pt x="34" y="19"/>
                      <a:pt x="39" y="12"/>
                      <a:pt x="39" y="7"/>
                    </a:cubicBezTo>
                    <a:cubicBezTo>
                      <a:pt x="39" y="5"/>
                      <a:pt x="38" y="3"/>
                      <a:pt x="37" y="2"/>
                    </a:cubicBezTo>
                    <a:close/>
                    <a:moveTo>
                      <a:pt x="37" y="0"/>
                    </a:moveTo>
                    <a:cubicBezTo>
                      <a:pt x="37" y="1"/>
                      <a:pt x="37" y="1"/>
                      <a:pt x="37" y="1"/>
                    </a:cubicBezTo>
                    <a:cubicBezTo>
                      <a:pt x="38" y="1"/>
                      <a:pt x="39" y="2"/>
                      <a:pt x="40" y="4"/>
                    </a:cubicBezTo>
                    <a:cubicBezTo>
                      <a:pt x="40" y="3"/>
                      <a:pt x="40" y="3"/>
                      <a:pt x="40" y="3"/>
                    </a:cubicBezTo>
                    <a:cubicBezTo>
                      <a:pt x="39" y="2"/>
                      <a:pt x="38" y="1"/>
                      <a:pt x="37"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8" name="Freeform 969"/>
              <p:cNvSpPr>
                <a:spLocks/>
              </p:cNvSpPr>
              <p:nvPr/>
            </p:nvSpPr>
            <p:spPr bwMode="auto">
              <a:xfrm>
                <a:off x="3088" y="1593"/>
                <a:ext cx="87" cy="57"/>
              </a:xfrm>
              <a:custGeom>
                <a:avLst/>
                <a:gdLst>
                  <a:gd name="T0" fmla="*/ 39 w 41"/>
                  <a:gd name="T1" fmla="*/ 0 h 27"/>
                  <a:gd name="T2" fmla="*/ 40 w 41"/>
                  <a:gd name="T3" fmla="*/ 3 h 27"/>
                  <a:gd name="T4" fmla="*/ 33 w 41"/>
                  <a:gd name="T5" fmla="*/ 18 h 27"/>
                  <a:gd name="T6" fmla="*/ 5 w 41"/>
                  <a:gd name="T7" fmla="*/ 26 h 27"/>
                  <a:gd name="T8" fmla="*/ 5 w 41"/>
                  <a:gd name="T9" fmla="*/ 26 h 27"/>
                  <a:gd name="T10" fmla="*/ 0 w 41"/>
                  <a:gd name="T11" fmla="*/ 25 h 27"/>
                  <a:gd name="T12" fmla="*/ 0 w 41"/>
                  <a:gd name="T13" fmla="*/ 26 h 27"/>
                  <a:gd name="T14" fmla="*/ 7 w 41"/>
                  <a:gd name="T15" fmla="*/ 27 h 27"/>
                  <a:gd name="T16" fmla="*/ 8 w 41"/>
                  <a:gd name="T17" fmla="*/ 27 h 27"/>
                  <a:gd name="T18" fmla="*/ 38 w 41"/>
                  <a:gd name="T19" fmla="*/ 14 h 27"/>
                  <a:gd name="T20" fmla="*/ 41 w 41"/>
                  <a:gd name="T21" fmla="*/ 6 h 27"/>
                  <a:gd name="T22" fmla="*/ 39 w 41"/>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7">
                    <a:moveTo>
                      <a:pt x="39" y="0"/>
                    </a:moveTo>
                    <a:cubicBezTo>
                      <a:pt x="39" y="1"/>
                      <a:pt x="39" y="2"/>
                      <a:pt x="40" y="3"/>
                    </a:cubicBezTo>
                    <a:cubicBezTo>
                      <a:pt x="40" y="3"/>
                      <a:pt x="40" y="13"/>
                      <a:pt x="33" y="18"/>
                    </a:cubicBezTo>
                    <a:cubicBezTo>
                      <a:pt x="23" y="25"/>
                      <a:pt x="11" y="26"/>
                      <a:pt x="5" y="26"/>
                    </a:cubicBezTo>
                    <a:cubicBezTo>
                      <a:pt x="5" y="26"/>
                      <a:pt x="5" y="26"/>
                      <a:pt x="5" y="26"/>
                    </a:cubicBezTo>
                    <a:cubicBezTo>
                      <a:pt x="3" y="26"/>
                      <a:pt x="1" y="26"/>
                      <a:pt x="0" y="25"/>
                    </a:cubicBezTo>
                    <a:cubicBezTo>
                      <a:pt x="0" y="26"/>
                      <a:pt x="0" y="26"/>
                      <a:pt x="0" y="26"/>
                    </a:cubicBezTo>
                    <a:cubicBezTo>
                      <a:pt x="2" y="27"/>
                      <a:pt x="4" y="27"/>
                      <a:pt x="7" y="27"/>
                    </a:cubicBezTo>
                    <a:cubicBezTo>
                      <a:pt x="8" y="27"/>
                      <a:pt x="8" y="27"/>
                      <a:pt x="8" y="27"/>
                    </a:cubicBezTo>
                    <a:cubicBezTo>
                      <a:pt x="18" y="27"/>
                      <a:pt x="32" y="23"/>
                      <a:pt x="38" y="14"/>
                    </a:cubicBezTo>
                    <a:cubicBezTo>
                      <a:pt x="40" y="11"/>
                      <a:pt x="41" y="8"/>
                      <a:pt x="41" y="6"/>
                    </a:cubicBezTo>
                    <a:cubicBezTo>
                      <a:pt x="41" y="4"/>
                      <a:pt x="40" y="2"/>
                      <a:pt x="3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9" name="Freeform 970"/>
              <p:cNvSpPr>
                <a:spLocks/>
              </p:cNvSpPr>
              <p:nvPr/>
            </p:nvSpPr>
            <p:spPr bwMode="auto">
              <a:xfrm>
                <a:off x="3088" y="1591"/>
                <a:ext cx="91" cy="59"/>
              </a:xfrm>
              <a:custGeom>
                <a:avLst/>
                <a:gdLst>
                  <a:gd name="T0" fmla="*/ 39 w 43"/>
                  <a:gd name="T1" fmla="*/ 0 h 28"/>
                  <a:gd name="T2" fmla="*/ 39 w 43"/>
                  <a:gd name="T3" fmla="*/ 1 h 28"/>
                  <a:gd name="T4" fmla="*/ 41 w 43"/>
                  <a:gd name="T5" fmla="*/ 7 h 28"/>
                  <a:gd name="T6" fmla="*/ 38 w 43"/>
                  <a:gd name="T7" fmla="*/ 15 h 28"/>
                  <a:gd name="T8" fmla="*/ 8 w 43"/>
                  <a:gd name="T9" fmla="*/ 28 h 28"/>
                  <a:gd name="T10" fmla="*/ 7 w 43"/>
                  <a:gd name="T11" fmla="*/ 28 h 28"/>
                  <a:gd name="T12" fmla="*/ 0 w 43"/>
                  <a:gd name="T13" fmla="*/ 27 h 28"/>
                  <a:gd name="T14" fmla="*/ 0 w 43"/>
                  <a:gd name="T15" fmla="*/ 27 h 28"/>
                  <a:gd name="T16" fmla="*/ 8 w 43"/>
                  <a:gd name="T17" fmla="*/ 28 h 28"/>
                  <a:gd name="T18" fmla="*/ 38 w 43"/>
                  <a:gd name="T19" fmla="*/ 15 h 28"/>
                  <a:gd name="T20" fmla="*/ 39 w 43"/>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39" y="0"/>
                    </a:moveTo>
                    <a:cubicBezTo>
                      <a:pt x="39" y="1"/>
                      <a:pt x="39" y="1"/>
                      <a:pt x="39" y="1"/>
                    </a:cubicBezTo>
                    <a:cubicBezTo>
                      <a:pt x="40" y="3"/>
                      <a:pt x="41" y="5"/>
                      <a:pt x="41" y="7"/>
                    </a:cubicBezTo>
                    <a:cubicBezTo>
                      <a:pt x="41" y="9"/>
                      <a:pt x="40" y="12"/>
                      <a:pt x="38" y="15"/>
                    </a:cubicBezTo>
                    <a:cubicBezTo>
                      <a:pt x="32" y="24"/>
                      <a:pt x="18" y="28"/>
                      <a:pt x="8" y="28"/>
                    </a:cubicBezTo>
                    <a:cubicBezTo>
                      <a:pt x="7" y="28"/>
                      <a:pt x="7" y="28"/>
                      <a:pt x="7" y="28"/>
                    </a:cubicBezTo>
                    <a:cubicBezTo>
                      <a:pt x="4" y="28"/>
                      <a:pt x="2" y="28"/>
                      <a:pt x="0" y="27"/>
                    </a:cubicBezTo>
                    <a:cubicBezTo>
                      <a:pt x="0" y="27"/>
                      <a:pt x="0" y="27"/>
                      <a:pt x="0" y="27"/>
                    </a:cubicBezTo>
                    <a:cubicBezTo>
                      <a:pt x="2" y="28"/>
                      <a:pt x="5" y="28"/>
                      <a:pt x="8" y="28"/>
                    </a:cubicBezTo>
                    <a:cubicBezTo>
                      <a:pt x="18" y="28"/>
                      <a:pt x="33" y="25"/>
                      <a:pt x="38" y="15"/>
                    </a:cubicBezTo>
                    <a:cubicBezTo>
                      <a:pt x="43" y="8"/>
                      <a:pt x="41" y="3"/>
                      <a:pt x="3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0" name="Freeform 971"/>
              <p:cNvSpPr>
                <a:spLocks/>
              </p:cNvSpPr>
              <p:nvPr/>
            </p:nvSpPr>
            <p:spPr bwMode="auto">
              <a:xfrm>
                <a:off x="3081" y="1563"/>
                <a:ext cx="96" cy="62"/>
              </a:xfrm>
              <a:custGeom>
                <a:avLst/>
                <a:gdLst>
                  <a:gd name="T0" fmla="*/ 0 w 45"/>
                  <a:gd name="T1" fmla="*/ 21 h 29"/>
                  <a:gd name="T2" fmla="*/ 30 w 45"/>
                  <a:gd name="T3" fmla="*/ 14 h 29"/>
                  <a:gd name="T4" fmla="*/ 33 w 45"/>
                  <a:gd name="T5" fmla="*/ 2 h 29"/>
                  <a:gd name="T6" fmla="*/ 33 w 45"/>
                  <a:gd name="T7" fmla="*/ 0 h 29"/>
                  <a:gd name="T8" fmla="*/ 35 w 45"/>
                  <a:gd name="T9" fmla="*/ 18 h 29"/>
                  <a:gd name="T10" fmla="*/ 0 w 45"/>
                  <a:gd name="T11" fmla="*/ 27 h 29"/>
                  <a:gd name="T12" fmla="*/ 0 w 45"/>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45" h="29">
                    <a:moveTo>
                      <a:pt x="0" y="21"/>
                    </a:moveTo>
                    <a:cubicBezTo>
                      <a:pt x="0" y="21"/>
                      <a:pt x="20" y="22"/>
                      <a:pt x="30" y="14"/>
                    </a:cubicBezTo>
                    <a:cubicBezTo>
                      <a:pt x="40" y="6"/>
                      <a:pt x="33" y="2"/>
                      <a:pt x="33" y="2"/>
                    </a:cubicBezTo>
                    <a:cubicBezTo>
                      <a:pt x="33" y="0"/>
                      <a:pt x="33" y="0"/>
                      <a:pt x="33" y="0"/>
                    </a:cubicBezTo>
                    <a:cubicBezTo>
                      <a:pt x="33" y="0"/>
                      <a:pt x="45" y="8"/>
                      <a:pt x="35" y="18"/>
                    </a:cubicBezTo>
                    <a:cubicBezTo>
                      <a:pt x="23" y="29"/>
                      <a:pt x="0" y="27"/>
                      <a:pt x="0" y="27"/>
                    </a:cubicBezTo>
                    <a:lnTo>
                      <a:pt x="0" y="2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1" name="Freeform 972"/>
              <p:cNvSpPr>
                <a:spLocks/>
              </p:cNvSpPr>
              <p:nvPr/>
            </p:nvSpPr>
            <p:spPr bwMode="auto">
              <a:xfrm>
                <a:off x="3081" y="1563"/>
                <a:ext cx="96" cy="62"/>
              </a:xfrm>
              <a:custGeom>
                <a:avLst/>
                <a:gdLst>
                  <a:gd name="T0" fmla="*/ 0 w 45"/>
                  <a:gd name="T1" fmla="*/ 21 h 29"/>
                  <a:gd name="T2" fmla="*/ 30 w 45"/>
                  <a:gd name="T3" fmla="*/ 14 h 29"/>
                  <a:gd name="T4" fmla="*/ 33 w 45"/>
                  <a:gd name="T5" fmla="*/ 2 h 29"/>
                  <a:gd name="T6" fmla="*/ 33 w 45"/>
                  <a:gd name="T7" fmla="*/ 0 h 29"/>
                  <a:gd name="T8" fmla="*/ 35 w 45"/>
                  <a:gd name="T9" fmla="*/ 18 h 29"/>
                  <a:gd name="T10" fmla="*/ 0 w 45"/>
                  <a:gd name="T11" fmla="*/ 27 h 29"/>
                  <a:gd name="T12" fmla="*/ 0 w 45"/>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45" h="29">
                    <a:moveTo>
                      <a:pt x="0" y="21"/>
                    </a:moveTo>
                    <a:cubicBezTo>
                      <a:pt x="0" y="21"/>
                      <a:pt x="20" y="22"/>
                      <a:pt x="30" y="14"/>
                    </a:cubicBezTo>
                    <a:cubicBezTo>
                      <a:pt x="40" y="6"/>
                      <a:pt x="33" y="2"/>
                      <a:pt x="33" y="2"/>
                    </a:cubicBezTo>
                    <a:cubicBezTo>
                      <a:pt x="33" y="0"/>
                      <a:pt x="33" y="0"/>
                      <a:pt x="33" y="0"/>
                    </a:cubicBezTo>
                    <a:cubicBezTo>
                      <a:pt x="33" y="0"/>
                      <a:pt x="45" y="8"/>
                      <a:pt x="35" y="18"/>
                    </a:cubicBezTo>
                    <a:cubicBezTo>
                      <a:pt x="23" y="29"/>
                      <a:pt x="0" y="27"/>
                      <a:pt x="0" y="27"/>
                    </a:cubicBezTo>
                    <a:lnTo>
                      <a:pt x="0" y="21"/>
                    </a:ln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2" name="Freeform 973"/>
              <p:cNvSpPr>
                <a:spLocks noEditPoints="1"/>
              </p:cNvSpPr>
              <p:nvPr/>
            </p:nvSpPr>
            <p:spPr bwMode="auto">
              <a:xfrm>
                <a:off x="3079" y="1561"/>
                <a:ext cx="85" cy="60"/>
              </a:xfrm>
              <a:custGeom>
                <a:avLst/>
                <a:gdLst>
                  <a:gd name="T0" fmla="*/ 36 w 40"/>
                  <a:gd name="T1" fmla="*/ 19 h 28"/>
                  <a:gd name="T2" fmla="*/ 3 w 40"/>
                  <a:gd name="T3" fmla="*/ 28 h 28"/>
                  <a:gd name="T4" fmla="*/ 1 w 40"/>
                  <a:gd name="T5" fmla="*/ 28 h 28"/>
                  <a:gd name="T6" fmla="*/ 1 w 40"/>
                  <a:gd name="T7" fmla="*/ 28 h 28"/>
                  <a:gd name="T8" fmla="*/ 0 w 40"/>
                  <a:gd name="T9" fmla="*/ 21 h 28"/>
                  <a:gd name="T10" fmla="*/ 1 w 40"/>
                  <a:gd name="T11" fmla="*/ 21 h 28"/>
                  <a:gd name="T12" fmla="*/ 4 w 40"/>
                  <a:gd name="T13" fmla="*/ 21 h 28"/>
                  <a:gd name="T14" fmla="*/ 31 w 40"/>
                  <a:gd name="T15" fmla="*/ 15 h 28"/>
                  <a:gd name="T16" fmla="*/ 36 w 40"/>
                  <a:gd name="T17" fmla="*/ 7 h 28"/>
                  <a:gd name="T18" fmla="*/ 34 w 40"/>
                  <a:gd name="T19" fmla="*/ 3 h 28"/>
                  <a:gd name="T20" fmla="*/ 34 w 40"/>
                  <a:gd name="T21" fmla="*/ 3 h 28"/>
                  <a:gd name="T22" fmla="*/ 33 w 40"/>
                  <a:gd name="T23" fmla="*/ 0 h 28"/>
                  <a:gd name="T24" fmla="*/ 34 w 40"/>
                  <a:gd name="T25" fmla="*/ 0 h 28"/>
                  <a:gd name="T26" fmla="*/ 40 w 40"/>
                  <a:gd name="T27" fmla="*/ 11 h 28"/>
                  <a:gd name="T28" fmla="*/ 36 w 40"/>
                  <a:gd name="T29" fmla="*/ 19 h 28"/>
                  <a:gd name="T30" fmla="*/ 39 w 40"/>
                  <a:gd name="T31" fmla="*/ 11 h 28"/>
                  <a:gd name="T32" fmla="*/ 34 w 40"/>
                  <a:gd name="T33" fmla="*/ 2 h 28"/>
                  <a:gd name="T34" fmla="*/ 34 w 40"/>
                  <a:gd name="T35" fmla="*/ 3 h 28"/>
                  <a:gd name="T36" fmla="*/ 37 w 40"/>
                  <a:gd name="T37" fmla="*/ 7 h 28"/>
                  <a:gd name="T38" fmla="*/ 31 w 40"/>
                  <a:gd name="T39" fmla="*/ 16 h 28"/>
                  <a:gd name="T40" fmla="*/ 4 w 40"/>
                  <a:gd name="T41" fmla="*/ 22 h 28"/>
                  <a:gd name="T42" fmla="*/ 1 w 40"/>
                  <a:gd name="T43" fmla="*/ 22 h 28"/>
                  <a:gd name="T44" fmla="*/ 2 w 40"/>
                  <a:gd name="T45" fmla="*/ 27 h 28"/>
                  <a:gd name="T46" fmla="*/ 3 w 40"/>
                  <a:gd name="T47" fmla="*/ 28 h 28"/>
                  <a:gd name="T48" fmla="*/ 35 w 40"/>
                  <a:gd name="T49" fmla="*/ 19 h 28"/>
                  <a:gd name="T50" fmla="*/ 39 w 40"/>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28">
                    <a:moveTo>
                      <a:pt x="36" y="19"/>
                    </a:moveTo>
                    <a:cubicBezTo>
                      <a:pt x="26" y="28"/>
                      <a:pt x="9" y="28"/>
                      <a:pt x="3" y="28"/>
                    </a:cubicBezTo>
                    <a:cubicBezTo>
                      <a:pt x="2" y="28"/>
                      <a:pt x="1" y="28"/>
                      <a:pt x="1" y="28"/>
                    </a:cubicBezTo>
                    <a:cubicBezTo>
                      <a:pt x="1" y="28"/>
                      <a:pt x="1" y="28"/>
                      <a:pt x="1" y="28"/>
                    </a:cubicBezTo>
                    <a:cubicBezTo>
                      <a:pt x="0" y="21"/>
                      <a:pt x="0" y="21"/>
                      <a:pt x="0" y="21"/>
                    </a:cubicBezTo>
                    <a:cubicBezTo>
                      <a:pt x="1" y="21"/>
                      <a:pt x="1" y="21"/>
                      <a:pt x="1" y="21"/>
                    </a:cubicBezTo>
                    <a:cubicBezTo>
                      <a:pt x="1" y="21"/>
                      <a:pt x="2" y="21"/>
                      <a:pt x="4" y="21"/>
                    </a:cubicBezTo>
                    <a:cubicBezTo>
                      <a:pt x="10" y="21"/>
                      <a:pt x="23" y="21"/>
                      <a:pt x="31" y="15"/>
                    </a:cubicBezTo>
                    <a:cubicBezTo>
                      <a:pt x="35" y="12"/>
                      <a:pt x="36" y="9"/>
                      <a:pt x="36" y="7"/>
                    </a:cubicBezTo>
                    <a:cubicBezTo>
                      <a:pt x="36" y="5"/>
                      <a:pt x="34" y="3"/>
                      <a:pt x="34" y="3"/>
                    </a:cubicBezTo>
                    <a:cubicBezTo>
                      <a:pt x="34" y="3"/>
                      <a:pt x="34" y="3"/>
                      <a:pt x="34" y="3"/>
                    </a:cubicBezTo>
                    <a:cubicBezTo>
                      <a:pt x="33" y="0"/>
                      <a:pt x="33" y="0"/>
                      <a:pt x="33" y="0"/>
                    </a:cubicBezTo>
                    <a:cubicBezTo>
                      <a:pt x="34" y="0"/>
                      <a:pt x="34" y="0"/>
                      <a:pt x="34" y="0"/>
                    </a:cubicBezTo>
                    <a:cubicBezTo>
                      <a:pt x="34" y="1"/>
                      <a:pt x="40" y="5"/>
                      <a:pt x="40" y="11"/>
                    </a:cubicBezTo>
                    <a:cubicBezTo>
                      <a:pt x="40" y="14"/>
                      <a:pt x="39" y="16"/>
                      <a:pt x="36" y="19"/>
                    </a:cubicBezTo>
                    <a:close/>
                    <a:moveTo>
                      <a:pt x="39" y="11"/>
                    </a:moveTo>
                    <a:cubicBezTo>
                      <a:pt x="39" y="7"/>
                      <a:pt x="36" y="3"/>
                      <a:pt x="34" y="2"/>
                    </a:cubicBezTo>
                    <a:cubicBezTo>
                      <a:pt x="34" y="3"/>
                      <a:pt x="34" y="3"/>
                      <a:pt x="34" y="3"/>
                    </a:cubicBezTo>
                    <a:cubicBezTo>
                      <a:pt x="35" y="3"/>
                      <a:pt x="37" y="5"/>
                      <a:pt x="37" y="7"/>
                    </a:cubicBezTo>
                    <a:cubicBezTo>
                      <a:pt x="37" y="10"/>
                      <a:pt x="35" y="12"/>
                      <a:pt x="31" y="16"/>
                    </a:cubicBezTo>
                    <a:cubicBezTo>
                      <a:pt x="24" y="22"/>
                      <a:pt x="10" y="22"/>
                      <a:pt x="4" y="22"/>
                    </a:cubicBezTo>
                    <a:cubicBezTo>
                      <a:pt x="3" y="22"/>
                      <a:pt x="1" y="22"/>
                      <a:pt x="1" y="22"/>
                    </a:cubicBezTo>
                    <a:cubicBezTo>
                      <a:pt x="2" y="27"/>
                      <a:pt x="2" y="27"/>
                      <a:pt x="2" y="27"/>
                    </a:cubicBezTo>
                    <a:cubicBezTo>
                      <a:pt x="2" y="28"/>
                      <a:pt x="3" y="28"/>
                      <a:pt x="3" y="28"/>
                    </a:cubicBezTo>
                    <a:cubicBezTo>
                      <a:pt x="9" y="28"/>
                      <a:pt x="26" y="27"/>
                      <a:pt x="35" y="19"/>
                    </a:cubicBezTo>
                    <a:cubicBezTo>
                      <a:pt x="38" y="16"/>
                      <a:pt x="39" y="13"/>
                      <a:pt x="39"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3" name="Freeform 974"/>
              <p:cNvSpPr>
                <a:spLocks/>
              </p:cNvSpPr>
              <p:nvPr/>
            </p:nvSpPr>
            <p:spPr bwMode="auto">
              <a:xfrm>
                <a:off x="3084" y="1565"/>
                <a:ext cx="76" cy="45"/>
              </a:xfrm>
              <a:custGeom>
                <a:avLst/>
                <a:gdLst>
                  <a:gd name="T0" fmla="*/ 33 w 36"/>
                  <a:gd name="T1" fmla="*/ 0 h 21"/>
                  <a:gd name="T2" fmla="*/ 33 w 36"/>
                  <a:gd name="T3" fmla="*/ 1 h 21"/>
                  <a:gd name="T4" fmla="*/ 35 w 36"/>
                  <a:gd name="T5" fmla="*/ 5 h 21"/>
                  <a:gd name="T6" fmla="*/ 29 w 36"/>
                  <a:gd name="T7" fmla="*/ 14 h 21"/>
                  <a:gd name="T8" fmla="*/ 4 w 36"/>
                  <a:gd name="T9" fmla="*/ 20 h 21"/>
                  <a:gd name="T10" fmla="*/ 2 w 36"/>
                  <a:gd name="T11" fmla="*/ 20 h 21"/>
                  <a:gd name="T12" fmla="*/ 0 w 36"/>
                  <a:gd name="T13" fmla="*/ 20 h 21"/>
                  <a:gd name="T14" fmla="*/ 1 w 36"/>
                  <a:gd name="T15" fmla="*/ 21 h 21"/>
                  <a:gd name="T16" fmla="*/ 5 w 36"/>
                  <a:gd name="T17" fmla="*/ 21 h 21"/>
                  <a:gd name="T18" fmla="*/ 21 w 36"/>
                  <a:gd name="T19" fmla="*/ 19 h 21"/>
                  <a:gd name="T20" fmla="*/ 35 w 36"/>
                  <a:gd name="T21" fmla="*/ 5 h 21"/>
                  <a:gd name="T22" fmla="*/ 35 w 36"/>
                  <a:gd name="T23" fmla="*/ 6 h 21"/>
                  <a:gd name="T24" fmla="*/ 34 w 36"/>
                  <a:gd name="T25" fmla="*/ 1 h 21"/>
                  <a:gd name="T26" fmla="*/ 33 w 36"/>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1">
                    <a:moveTo>
                      <a:pt x="33" y="0"/>
                    </a:moveTo>
                    <a:cubicBezTo>
                      <a:pt x="33" y="1"/>
                      <a:pt x="33" y="1"/>
                      <a:pt x="33" y="1"/>
                    </a:cubicBezTo>
                    <a:cubicBezTo>
                      <a:pt x="34" y="2"/>
                      <a:pt x="35" y="3"/>
                      <a:pt x="35" y="5"/>
                    </a:cubicBezTo>
                    <a:cubicBezTo>
                      <a:pt x="35" y="8"/>
                      <a:pt x="33" y="10"/>
                      <a:pt x="29" y="14"/>
                    </a:cubicBezTo>
                    <a:cubicBezTo>
                      <a:pt x="22" y="19"/>
                      <a:pt x="11" y="20"/>
                      <a:pt x="4" y="20"/>
                    </a:cubicBezTo>
                    <a:cubicBezTo>
                      <a:pt x="3" y="20"/>
                      <a:pt x="3" y="20"/>
                      <a:pt x="2" y="20"/>
                    </a:cubicBezTo>
                    <a:cubicBezTo>
                      <a:pt x="1" y="20"/>
                      <a:pt x="1" y="20"/>
                      <a:pt x="0" y="20"/>
                    </a:cubicBezTo>
                    <a:cubicBezTo>
                      <a:pt x="1" y="21"/>
                      <a:pt x="1" y="21"/>
                      <a:pt x="1" y="21"/>
                    </a:cubicBezTo>
                    <a:cubicBezTo>
                      <a:pt x="2" y="21"/>
                      <a:pt x="3" y="21"/>
                      <a:pt x="5" y="21"/>
                    </a:cubicBezTo>
                    <a:cubicBezTo>
                      <a:pt x="10" y="21"/>
                      <a:pt x="16" y="20"/>
                      <a:pt x="21" y="19"/>
                    </a:cubicBezTo>
                    <a:cubicBezTo>
                      <a:pt x="30" y="16"/>
                      <a:pt x="36" y="12"/>
                      <a:pt x="35" y="5"/>
                    </a:cubicBezTo>
                    <a:cubicBezTo>
                      <a:pt x="35" y="6"/>
                      <a:pt x="35" y="6"/>
                      <a:pt x="35" y="6"/>
                    </a:cubicBezTo>
                    <a:cubicBezTo>
                      <a:pt x="35" y="4"/>
                      <a:pt x="35" y="3"/>
                      <a:pt x="34" y="1"/>
                    </a:cubicBezTo>
                    <a:cubicBezTo>
                      <a:pt x="34" y="1"/>
                      <a:pt x="33" y="1"/>
                      <a:pt x="33"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4" name="Freeform 975"/>
              <p:cNvSpPr>
                <a:spLocks noEditPoints="1"/>
              </p:cNvSpPr>
              <p:nvPr/>
            </p:nvSpPr>
            <p:spPr bwMode="auto">
              <a:xfrm>
                <a:off x="3084" y="1565"/>
                <a:ext cx="78" cy="43"/>
              </a:xfrm>
              <a:custGeom>
                <a:avLst/>
                <a:gdLst>
                  <a:gd name="T0" fmla="*/ 33 w 37"/>
                  <a:gd name="T1" fmla="*/ 1 h 20"/>
                  <a:gd name="T2" fmla="*/ 33 w 37"/>
                  <a:gd name="T3" fmla="*/ 2 h 20"/>
                  <a:gd name="T4" fmla="*/ 33 w 37"/>
                  <a:gd name="T5" fmla="*/ 2 h 20"/>
                  <a:gd name="T6" fmla="*/ 29 w 37"/>
                  <a:gd name="T7" fmla="*/ 13 h 20"/>
                  <a:gd name="T8" fmla="*/ 4 w 37"/>
                  <a:gd name="T9" fmla="*/ 20 h 20"/>
                  <a:gd name="T10" fmla="*/ 0 w 37"/>
                  <a:gd name="T11" fmla="*/ 20 h 20"/>
                  <a:gd name="T12" fmla="*/ 0 w 37"/>
                  <a:gd name="T13" fmla="*/ 20 h 20"/>
                  <a:gd name="T14" fmla="*/ 2 w 37"/>
                  <a:gd name="T15" fmla="*/ 20 h 20"/>
                  <a:gd name="T16" fmla="*/ 4 w 37"/>
                  <a:gd name="T17" fmla="*/ 20 h 20"/>
                  <a:gd name="T18" fmla="*/ 29 w 37"/>
                  <a:gd name="T19" fmla="*/ 14 h 20"/>
                  <a:gd name="T20" fmla="*/ 35 w 37"/>
                  <a:gd name="T21" fmla="*/ 5 h 20"/>
                  <a:gd name="T22" fmla="*/ 33 w 37"/>
                  <a:gd name="T23" fmla="*/ 1 h 20"/>
                  <a:gd name="T24" fmla="*/ 33 w 37"/>
                  <a:gd name="T25" fmla="*/ 0 h 20"/>
                  <a:gd name="T26" fmla="*/ 33 w 37"/>
                  <a:gd name="T27" fmla="*/ 0 h 20"/>
                  <a:gd name="T28" fmla="*/ 34 w 37"/>
                  <a:gd name="T29" fmla="*/ 1 h 20"/>
                  <a:gd name="T30" fmla="*/ 33 w 37"/>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0">
                    <a:moveTo>
                      <a:pt x="33" y="1"/>
                    </a:moveTo>
                    <a:cubicBezTo>
                      <a:pt x="33" y="2"/>
                      <a:pt x="33" y="2"/>
                      <a:pt x="33" y="2"/>
                    </a:cubicBezTo>
                    <a:cubicBezTo>
                      <a:pt x="33" y="2"/>
                      <a:pt x="33" y="2"/>
                      <a:pt x="33" y="2"/>
                    </a:cubicBezTo>
                    <a:cubicBezTo>
                      <a:pt x="34" y="3"/>
                      <a:pt x="37" y="7"/>
                      <a:pt x="29" y="13"/>
                    </a:cubicBezTo>
                    <a:cubicBezTo>
                      <a:pt x="22" y="19"/>
                      <a:pt x="11" y="20"/>
                      <a:pt x="4" y="20"/>
                    </a:cubicBezTo>
                    <a:cubicBezTo>
                      <a:pt x="3" y="20"/>
                      <a:pt x="1" y="20"/>
                      <a:pt x="0" y="20"/>
                    </a:cubicBezTo>
                    <a:cubicBezTo>
                      <a:pt x="0" y="20"/>
                      <a:pt x="0" y="20"/>
                      <a:pt x="0" y="20"/>
                    </a:cubicBezTo>
                    <a:cubicBezTo>
                      <a:pt x="1" y="20"/>
                      <a:pt x="1" y="20"/>
                      <a:pt x="2" y="20"/>
                    </a:cubicBezTo>
                    <a:cubicBezTo>
                      <a:pt x="3" y="20"/>
                      <a:pt x="3" y="20"/>
                      <a:pt x="4" y="20"/>
                    </a:cubicBezTo>
                    <a:cubicBezTo>
                      <a:pt x="11" y="20"/>
                      <a:pt x="22" y="19"/>
                      <a:pt x="29" y="14"/>
                    </a:cubicBezTo>
                    <a:cubicBezTo>
                      <a:pt x="33" y="10"/>
                      <a:pt x="35" y="8"/>
                      <a:pt x="35" y="5"/>
                    </a:cubicBezTo>
                    <a:cubicBezTo>
                      <a:pt x="35" y="3"/>
                      <a:pt x="34" y="2"/>
                      <a:pt x="33" y="1"/>
                    </a:cubicBezTo>
                    <a:close/>
                    <a:moveTo>
                      <a:pt x="33" y="0"/>
                    </a:moveTo>
                    <a:cubicBezTo>
                      <a:pt x="33" y="0"/>
                      <a:pt x="33" y="0"/>
                      <a:pt x="33" y="0"/>
                    </a:cubicBezTo>
                    <a:cubicBezTo>
                      <a:pt x="33" y="1"/>
                      <a:pt x="34" y="1"/>
                      <a:pt x="34" y="1"/>
                    </a:cubicBezTo>
                    <a:cubicBezTo>
                      <a:pt x="34" y="1"/>
                      <a:pt x="34" y="1"/>
                      <a:pt x="33"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5" name="Freeform 976"/>
              <p:cNvSpPr>
                <a:spLocks/>
              </p:cNvSpPr>
              <p:nvPr/>
            </p:nvSpPr>
            <p:spPr bwMode="auto">
              <a:xfrm>
                <a:off x="3086" y="1567"/>
                <a:ext cx="78" cy="54"/>
              </a:xfrm>
              <a:custGeom>
                <a:avLst/>
                <a:gdLst>
                  <a:gd name="T0" fmla="*/ 33 w 37"/>
                  <a:gd name="T1" fmla="*/ 0 h 25"/>
                  <a:gd name="T2" fmla="*/ 34 w 37"/>
                  <a:gd name="T3" fmla="*/ 5 h 25"/>
                  <a:gd name="T4" fmla="*/ 28 w 37"/>
                  <a:gd name="T5" fmla="*/ 18 h 25"/>
                  <a:gd name="T6" fmla="*/ 5 w 37"/>
                  <a:gd name="T7" fmla="*/ 24 h 25"/>
                  <a:gd name="T8" fmla="*/ 0 w 37"/>
                  <a:gd name="T9" fmla="*/ 23 h 25"/>
                  <a:gd name="T10" fmla="*/ 0 w 37"/>
                  <a:gd name="T11" fmla="*/ 25 h 25"/>
                  <a:gd name="T12" fmla="*/ 0 w 37"/>
                  <a:gd name="T13" fmla="*/ 25 h 25"/>
                  <a:gd name="T14" fmla="*/ 2 w 37"/>
                  <a:gd name="T15" fmla="*/ 25 h 25"/>
                  <a:gd name="T16" fmla="*/ 32 w 37"/>
                  <a:gd name="T17" fmla="*/ 16 h 25"/>
                  <a:gd name="T18" fmla="*/ 36 w 37"/>
                  <a:gd name="T19" fmla="*/ 8 h 25"/>
                  <a:gd name="T20" fmla="*/ 33 w 37"/>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5">
                    <a:moveTo>
                      <a:pt x="33" y="0"/>
                    </a:moveTo>
                    <a:cubicBezTo>
                      <a:pt x="34" y="2"/>
                      <a:pt x="34" y="3"/>
                      <a:pt x="34" y="5"/>
                    </a:cubicBezTo>
                    <a:cubicBezTo>
                      <a:pt x="35" y="6"/>
                      <a:pt x="37" y="12"/>
                      <a:pt x="28" y="18"/>
                    </a:cubicBezTo>
                    <a:cubicBezTo>
                      <a:pt x="21" y="23"/>
                      <a:pt x="11" y="24"/>
                      <a:pt x="5" y="24"/>
                    </a:cubicBezTo>
                    <a:cubicBezTo>
                      <a:pt x="2" y="24"/>
                      <a:pt x="1" y="23"/>
                      <a:pt x="0" y="23"/>
                    </a:cubicBezTo>
                    <a:cubicBezTo>
                      <a:pt x="0" y="24"/>
                      <a:pt x="0" y="24"/>
                      <a:pt x="0" y="25"/>
                    </a:cubicBezTo>
                    <a:cubicBezTo>
                      <a:pt x="0" y="25"/>
                      <a:pt x="0" y="25"/>
                      <a:pt x="0" y="25"/>
                    </a:cubicBezTo>
                    <a:cubicBezTo>
                      <a:pt x="1" y="25"/>
                      <a:pt x="1" y="25"/>
                      <a:pt x="2" y="25"/>
                    </a:cubicBezTo>
                    <a:cubicBezTo>
                      <a:pt x="9" y="25"/>
                      <a:pt x="24" y="24"/>
                      <a:pt x="32" y="16"/>
                    </a:cubicBezTo>
                    <a:cubicBezTo>
                      <a:pt x="35" y="13"/>
                      <a:pt x="36" y="10"/>
                      <a:pt x="36" y="8"/>
                    </a:cubicBezTo>
                    <a:cubicBezTo>
                      <a:pt x="36" y="5"/>
                      <a:pt x="35" y="2"/>
                      <a:pt x="3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6" name="Freeform 977"/>
              <p:cNvSpPr>
                <a:spLocks/>
              </p:cNvSpPr>
              <p:nvPr/>
            </p:nvSpPr>
            <p:spPr bwMode="auto">
              <a:xfrm>
                <a:off x="3086" y="1565"/>
                <a:ext cx="85" cy="56"/>
              </a:xfrm>
              <a:custGeom>
                <a:avLst/>
                <a:gdLst>
                  <a:gd name="T0" fmla="*/ 32 w 40"/>
                  <a:gd name="T1" fmla="*/ 0 h 26"/>
                  <a:gd name="T2" fmla="*/ 33 w 40"/>
                  <a:gd name="T3" fmla="*/ 1 h 26"/>
                  <a:gd name="T4" fmla="*/ 36 w 40"/>
                  <a:gd name="T5" fmla="*/ 9 h 26"/>
                  <a:gd name="T6" fmla="*/ 32 w 40"/>
                  <a:gd name="T7" fmla="*/ 17 h 26"/>
                  <a:gd name="T8" fmla="*/ 2 w 40"/>
                  <a:gd name="T9" fmla="*/ 26 h 26"/>
                  <a:gd name="T10" fmla="*/ 0 w 40"/>
                  <a:gd name="T11" fmla="*/ 26 h 26"/>
                  <a:gd name="T12" fmla="*/ 0 w 40"/>
                  <a:gd name="T13" fmla="*/ 26 h 26"/>
                  <a:gd name="T14" fmla="*/ 0 w 40"/>
                  <a:gd name="T15" fmla="*/ 26 h 26"/>
                  <a:gd name="T16" fmla="*/ 2 w 40"/>
                  <a:gd name="T17" fmla="*/ 26 h 26"/>
                  <a:gd name="T18" fmla="*/ 33 w 40"/>
                  <a:gd name="T19" fmla="*/ 17 h 26"/>
                  <a:gd name="T20" fmla="*/ 32 w 40"/>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6">
                    <a:moveTo>
                      <a:pt x="32" y="0"/>
                    </a:moveTo>
                    <a:cubicBezTo>
                      <a:pt x="33" y="1"/>
                      <a:pt x="33" y="1"/>
                      <a:pt x="33" y="1"/>
                    </a:cubicBezTo>
                    <a:cubicBezTo>
                      <a:pt x="35" y="3"/>
                      <a:pt x="36" y="6"/>
                      <a:pt x="36" y="9"/>
                    </a:cubicBezTo>
                    <a:cubicBezTo>
                      <a:pt x="36" y="11"/>
                      <a:pt x="35" y="14"/>
                      <a:pt x="32" y="17"/>
                    </a:cubicBezTo>
                    <a:cubicBezTo>
                      <a:pt x="24" y="25"/>
                      <a:pt x="9" y="26"/>
                      <a:pt x="2" y="26"/>
                    </a:cubicBezTo>
                    <a:cubicBezTo>
                      <a:pt x="1" y="26"/>
                      <a:pt x="1" y="26"/>
                      <a:pt x="0" y="26"/>
                    </a:cubicBezTo>
                    <a:cubicBezTo>
                      <a:pt x="0" y="26"/>
                      <a:pt x="0" y="26"/>
                      <a:pt x="0" y="26"/>
                    </a:cubicBezTo>
                    <a:cubicBezTo>
                      <a:pt x="0" y="26"/>
                      <a:pt x="0" y="26"/>
                      <a:pt x="0" y="26"/>
                    </a:cubicBezTo>
                    <a:cubicBezTo>
                      <a:pt x="0" y="26"/>
                      <a:pt x="1" y="26"/>
                      <a:pt x="2" y="26"/>
                    </a:cubicBezTo>
                    <a:cubicBezTo>
                      <a:pt x="9" y="26"/>
                      <a:pt x="24" y="25"/>
                      <a:pt x="33" y="17"/>
                    </a:cubicBezTo>
                    <a:cubicBezTo>
                      <a:pt x="40" y="10"/>
                      <a:pt x="35" y="3"/>
                      <a:pt x="3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7" name="Freeform 978"/>
              <p:cNvSpPr>
                <a:spLocks/>
              </p:cNvSpPr>
              <p:nvPr/>
            </p:nvSpPr>
            <p:spPr bwMode="auto">
              <a:xfrm>
                <a:off x="3062" y="1536"/>
                <a:ext cx="96" cy="59"/>
              </a:xfrm>
              <a:custGeom>
                <a:avLst/>
                <a:gdLst>
                  <a:gd name="T0" fmla="*/ 8 w 45"/>
                  <a:gd name="T1" fmla="*/ 23 h 28"/>
                  <a:gd name="T2" fmla="*/ 35 w 45"/>
                  <a:gd name="T3" fmla="*/ 15 h 28"/>
                  <a:gd name="T4" fmla="*/ 29 w 45"/>
                  <a:gd name="T5" fmla="*/ 4 h 28"/>
                  <a:gd name="T6" fmla="*/ 30 w 45"/>
                  <a:gd name="T7" fmla="*/ 0 h 28"/>
                  <a:gd name="T8" fmla="*/ 42 w 45"/>
                  <a:gd name="T9" fmla="*/ 15 h 28"/>
                  <a:gd name="T10" fmla="*/ 8 w 45"/>
                  <a:gd name="T11" fmla="*/ 28 h 28"/>
                  <a:gd name="T12" fmla="*/ 8 w 45"/>
                  <a:gd name="T13" fmla="*/ 23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8" y="23"/>
                    </a:moveTo>
                    <a:cubicBezTo>
                      <a:pt x="8" y="23"/>
                      <a:pt x="27" y="21"/>
                      <a:pt x="35" y="15"/>
                    </a:cubicBezTo>
                    <a:cubicBezTo>
                      <a:pt x="42" y="10"/>
                      <a:pt x="33" y="5"/>
                      <a:pt x="29" y="4"/>
                    </a:cubicBezTo>
                    <a:cubicBezTo>
                      <a:pt x="30" y="0"/>
                      <a:pt x="30" y="0"/>
                      <a:pt x="30" y="0"/>
                    </a:cubicBezTo>
                    <a:cubicBezTo>
                      <a:pt x="30" y="0"/>
                      <a:pt x="45" y="5"/>
                      <a:pt x="42" y="15"/>
                    </a:cubicBezTo>
                    <a:cubicBezTo>
                      <a:pt x="40" y="26"/>
                      <a:pt x="16" y="28"/>
                      <a:pt x="8" y="28"/>
                    </a:cubicBezTo>
                    <a:cubicBezTo>
                      <a:pt x="0" y="28"/>
                      <a:pt x="8" y="23"/>
                      <a:pt x="8" y="2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8" name="Freeform 979"/>
              <p:cNvSpPr>
                <a:spLocks noEditPoints="1"/>
              </p:cNvSpPr>
              <p:nvPr/>
            </p:nvSpPr>
            <p:spPr bwMode="auto">
              <a:xfrm>
                <a:off x="3071" y="1536"/>
                <a:ext cx="83" cy="59"/>
              </a:xfrm>
              <a:custGeom>
                <a:avLst/>
                <a:gdLst>
                  <a:gd name="T0" fmla="*/ 4 w 39"/>
                  <a:gd name="T1" fmla="*/ 28 h 28"/>
                  <a:gd name="T2" fmla="*/ 4 w 39"/>
                  <a:gd name="T3" fmla="*/ 28 h 28"/>
                  <a:gd name="T4" fmla="*/ 0 w 39"/>
                  <a:gd name="T5" fmla="*/ 26 h 28"/>
                  <a:gd name="T6" fmla="*/ 4 w 39"/>
                  <a:gd name="T7" fmla="*/ 22 h 28"/>
                  <a:gd name="T8" fmla="*/ 4 w 39"/>
                  <a:gd name="T9" fmla="*/ 22 h 28"/>
                  <a:gd name="T10" fmla="*/ 4 w 39"/>
                  <a:gd name="T11" fmla="*/ 22 h 28"/>
                  <a:gd name="T12" fmla="*/ 4 w 39"/>
                  <a:gd name="T13" fmla="*/ 23 h 28"/>
                  <a:gd name="T14" fmla="*/ 4 w 39"/>
                  <a:gd name="T15" fmla="*/ 23 h 28"/>
                  <a:gd name="T16" fmla="*/ 4 w 39"/>
                  <a:gd name="T17" fmla="*/ 23 h 28"/>
                  <a:gd name="T18" fmla="*/ 4 w 39"/>
                  <a:gd name="T19" fmla="*/ 22 h 28"/>
                  <a:gd name="T20" fmla="*/ 31 w 39"/>
                  <a:gd name="T21" fmla="*/ 15 h 28"/>
                  <a:gd name="T22" fmla="*/ 33 w 39"/>
                  <a:gd name="T23" fmla="*/ 11 h 28"/>
                  <a:gd name="T24" fmla="*/ 25 w 39"/>
                  <a:gd name="T25" fmla="*/ 4 h 28"/>
                  <a:gd name="T26" fmla="*/ 25 w 39"/>
                  <a:gd name="T27" fmla="*/ 4 h 28"/>
                  <a:gd name="T28" fmla="*/ 25 w 39"/>
                  <a:gd name="T29" fmla="*/ 0 h 28"/>
                  <a:gd name="T30" fmla="*/ 26 w 39"/>
                  <a:gd name="T31" fmla="*/ 0 h 28"/>
                  <a:gd name="T32" fmla="*/ 39 w 39"/>
                  <a:gd name="T33" fmla="*/ 13 h 28"/>
                  <a:gd name="T34" fmla="*/ 39 w 39"/>
                  <a:gd name="T35" fmla="*/ 16 h 28"/>
                  <a:gd name="T36" fmla="*/ 4 w 39"/>
                  <a:gd name="T37" fmla="*/ 28 h 28"/>
                  <a:gd name="T38" fmla="*/ 38 w 39"/>
                  <a:gd name="T39" fmla="*/ 13 h 28"/>
                  <a:gd name="T40" fmla="*/ 26 w 39"/>
                  <a:gd name="T41" fmla="*/ 1 h 28"/>
                  <a:gd name="T42" fmla="*/ 26 w 39"/>
                  <a:gd name="T43" fmla="*/ 4 h 28"/>
                  <a:gd name="T44" fmla="*/ 34 w 39"/>
                  <a:gd name="T45" fmla="*/ 11 h 28"/>
                  <a:gd name="T46" fmla="*/ 31 w 39"/>
                  <a:gd name="T47" fmla="*/ 16 h 28"/>
                  <a:gd name="T48" fmla="*/ 4 w 39"/>
                  <a:gd name="T49" fmla="*/ 23 h 28"/>
                  <a:gd name="T50" fmla="*/ 2 w 39"/>
                  <a:gd name="T51" fmla="*/ 24 h 28"/>
                  <a:gd name="T52" fmla="*/ 1 w 39"/>
                  <a:gd name="T53" fmla="*/ 26 h 28"/>
                  <a:gd name="T54" fmla="*/ 2 w 39"/>
                  <a:gd name="T55" fmla="*/ 27 h 28"/>
                  <a:gd name="T56" fmla="*/ 4 w 39"/>
                  <a:gd name="T57" fmla="*/ 28 h 28"/>
                  <a:gd name="T58" fmla="*/ 5 w 39"/>
                  <a:gd name="T59" fmla="*/ 28 h 28"/>
                  <a:gd name="T60" fmla="*/ 38 w 39"/>
                  <a:gd name="T61" fmla="*/ 15 h 28"/>
                  <a:gd name="T62" fmla="*/ 38 w 39"/>
                  <a:gd name="T6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28">
                    <a:moveTo>
                      <a:pt x="4" y="28"/>
                    </a:moveTo>
                    <a:cubicBezTo>
                      <a:pt x="4" y="28"/>
                      <a:pt x="4" y="28"/>
                      <a:pt x="4" y="28"/>
                    </a:cubicBezTo>
                    <a:cubicBezTo>
                      <a:pt x="1" y="28"/>
                      <a:pt x="0" y="28"/>
                      <a:pt x="0" y="26"/>
                    </a:cubicBezTo>
                    <a:cubicBezTo>
                      <a:pt x="0" y="24"/>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2"/>
                      <a:pt x="4" y="22"/>
                      <a:pt x="4" y="22"/>
                    </a:cubicBezTo>
                    <a:cubicBezTo>
                      <a:pt x="4" y="22"/>
                      <a:pt x="23" y="21"/>
                      <a:pt x="31" y="15"/>
                    </a:cubicBezTo>
                    <a:cubicBezTo>
                      <a:pt x="33" y="14"/>
                      <a:pt x="33" y="12"/>
                      <a:pt x="33" y="11"/>
                    </a:cubicBezTo>
                    <a:cubicBezTo>
                      <a:pt x="33" y="8"/>
                      <a:pt x="28" y="5"/>
                      <a:pt x="25" y="4"/>
                    </a:cubicBezTo>
                    <a:cubicBezTo>
                      <a:pt x="25" y="4"/>
                      <a:pt x="25" y="4"/>
                      <a:pt x="25" y="4"/>
                    </a:cubicBezTo>
                    <a:cubicBezTo>
                      <a:pt x="25" y="0"/>
                      <a:pt x="25" y="0"/>
                      <a:pt x="25" y="0"/>
                    </a:cubicBezTo>
                    <a:cubicBezTo>
                      <a:pt x="26" y="0"/>
                      <a:pt x="26" y="0"/>
                      <a:pt x="26" y="0"/>
                    </a:cubicBezTo>
                    <a:cubicBezTo>
                      <a:pt x="26" y="0"/>
                      <a:pt x="39" y="4"/>
                      <a:pt x="39" y="13"/>
                    </a:cubicBezTo>
                    <a:cubicBezTo>
                      <a:pt x="39" y="14"/>
                      <a:pt x="39" y="15"/>
                      <a:pt x="39" y="16"/>
                    </a:cubicBezTo>
                    <a:cubicBezTo>
                      <a:pt x="36" y="26"/>
                      <a:pt x="13" y="28"/>
                      <a:pt x="4" y="28"/>
                    </a:cubicBezTo>
                    <a:close/>
                    <a:moveTo>
                      <a:pt x="38" y="13"/>
                    </a:moveTo>
                    <a:cubicBezTo>
                      <a:pt x="39" y="6"/>
                      <a:pt x="28" y="2"/>
                      <a:pt x="26" y="1"/>
                    </a:cubicBezTo>
                    <a:cubicBezTo>
                      <a:pt x="26" y="4"/>
                      <a:pt x="26" y="4"/>
                      <a:pt x="26" y="4"/>
                    </a:cubicBezTo>
                    <a:cubicBezTo>
                      <a:pt x="29" y="4"/>
                      <a:pt x="34" y="7"/>
                      <a:pt x="34" y="11"/>
                    </a:cubicBezTo>
                    <a:cubicBezTo>
                      <a:pt x="34" y="13"/>
                      <a:pt x="33" y="14"/>
                      <a:pt x="31" y="16"/>
                    </a:cubicBezTo>
                    <a:cubicBezTo>
                      <a:pt x="24" y="21"/>
                      <a:pt x="5" y="23"/>
                      <a:pt x="4" y="23"/>
                    </a:cubicBezTo>
                    <a:cubicBezTo>
                      <a:pt x="4" y="23"/>
                      <a:pt x="3" y="24"/>
                      <a:pt x="2" y="24"/>
                    </a:cubicBezTo>
                    <a:cubicBezTo>
                      <a:pt x="2" y="25"/>
                      <a:pt x="1" y="26"/>
                      <a:pt x="1" y="26"/>
                    </a:cubicBezTo>
                    <a:cubicBezTo>
                      <a:pt x="1" y="27"/>
                      <a:pt x="1" y="27"/>
                      <a:pt x="2" y="27"/>
                    </a:cubicBezTo>
                    <a:cubicBezTo>
                      <a:pt x="2" y="27"/>
                      <a:pt x="3" y="27"/>
                      <a:pt x="4" y="28"/>
                    </a:cubicBezTo>
                    <a:cubicBezTo>
                      <a:pt x="5" y="28"/>
                      <a:pt x="5" y="28"/>
                      <a:pt x="5" y="28"/>
                    </a:cubicBezTo>
                    <a:cubicBezTo>
                      <a:pt x="13" y="28"/>
                      <a:pt x="36" y="25"/>
                      <a:pt x="38" y="15"/>
                    </a:cubicBezTo>
                    <a:cubicBezTo>
                      <a:pt x="38" y="15"/>
                      <a:pt x="38" y="14"/>
                      <a:pt x="38"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9" name="Freeform 980"/>
              <p:cNvSpPr>
                <a:spLocks/>
              </p:cNvSpPr>
              <p:nvPr/>
            </p:nvSpPr>
            <p:spPr bwMode="auto">
              <a:xfrm>
                <a:off x="3084" y="1544"/>
                <a:ext cx="65" cy="40"/>
              </a:xfrm>
              <a:custGeom>
                <a:avLst/>
                <a:gdLst>
                  <a:gd name="T0" fmla="*/ 23 w 31"/>
                  <a:gd name="T1" fmla="*/ 0 h 19"/>
                  <a:gd name="T2" fmla="*/ 23 w 31"/>
                  <a:gd name="T3" fmla="*/ 1 h 19"/>
                  <a:gd name="T4" fmla="*/ 28 w 31"/>
                  <a:gd name="T5" fmla="*/ 7 h 19"/>
                  <a:gd name="T6" fmla="*/ 25 w 31"/>
                  <a:gd name="T7" fmla="*/ 12 h 19"/>
                  <a:gd name="T8" fmla="*/ 0 w 31"/>
                  <a:gd name="T9" fmla="*/ 19 h 19"/>
                  <a:gd name="T10" fmla="*/ 0 w 31"/>
                  <a:gd name="T11" fmla="*/ 19 h 19"/>
                  <a:gd name="T12" fmla="*/ 24 w 31"/>
                  <a:gd name="T13" fmla="*/ 14 h 19"/>
                  <a:gd name="T14" fmla="*/ 23 w 31"/>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9">
                    <a:moveTo>
                      <a:pt x="23" y="0"/>
                    </a:moveTo>
                    <a:cubicBezTo>
                      <a:pt x="23" y="1"/>
                      <a:pt x="23" y="1"/>
                      <a:pt x="23" y="1"/>
                    </a:cubicBezTo>
                    <a:cubicBezTo>
                      <a:pt x="25" y="2"/>
                      <a:pt x="28" y="4"/>
                      <a:pt x="28" y="7"/>
                    </a:cubicBezTo>
                    <a:cubicBezTo>
                      <a:pt x="28" y="9"/>
                      <a:pt x="27" y="10"/>
                      <a:pt x="25" y="12"/>
                    </a:cubicBezTo>
                    <a:cubicBezTo>
                      <a:pt x="19" y="16"/>
                      <a:pt x="5" y="18"/>
                      <a:pt x="0" y="19"/>
                    </a:cubicBezTo>
                    <a:cubicBezTo>
                      <a:pt x="0" y="19"/>
                      <a:pt x="0" y="19"/>
                      <a:pt x="0" y="19"/>
                    </a:cubicBezTo>
                    <a:cubicBezTo>
                      <a:pt x="5" y="19"/>
                      <a:pt x="18" y="17"/>
                      <a:pt x="24" y="14"/>
                    </a:cubicBezTo>
                    <a:cubicBezTo>
                      <a:pt x="30" y="10"/>
                      <a:pt x="31" y="4"/>
                      <a:pt x="23"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0" name="Freeform 981"/>
              <p:cNvSpPr>
                <a:spLocks/>
              </p:cNvSpPr>
              <p:nvPr/>
            </p:nvSpPr>
            <p:spPr bwMode="auto">
              <a:xfrm>
                <a:off x="3084" y="1546"/>
                <a:ext cx="63" cy="38"/>
              </a:xfrm>
              <a:custGeom>
                <a:avLst/>
                <a:gdLst>
                  <a:gd name="T0" fmla="*/ 23 w 30"/>
                  <a:gd name="T1" fmla="*/ 0 h 18"/>
                  <a:gd name="T2" fmla="*/ 23 w 30"/>
                  <a:gd name="T3" fmla="*/ 0 h 18"/>
                  <a:gd name="T4" fmla="*/ 25 w 30"/>
                  <a:gd name="T5" fmla="*/ 10 h 18"/>
                  <a:gd name="T6" fmla="*/ 0 w 30"/>
                  <a:gd name="T7" fmla="*/ 17 h 18"/>
                  <a:gd name="T8" fmla="*/ 0 w 30"/>
                  <a:gd name="T9" fmla="*/ 18 h 18"/>
                  <a:gd name="T10" fmla="*/ 25 w 30"/>
                  <a:gd name="T11" fmla="*/ 11 h 18"/>
                  <a:gd name="T12" fmla="*/ 28 w 30"/>
                  <a:gd name="T13" fmla="*/ 6 h 18"/>
                  <a:gd name="T14" fmla="*/ 23 w 3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8">
                    <a:moveTo>
                      <a:pt x="23" y="0"/>
                    </a:moveTo>
                    <a:cubicBezTo>
                      <a:pt x="23" y="0"/>
                      <a:pt x="23" y="0"/>
                      <a:pt x="23" y="0"/>
                    </a:cubicBezTo>
                    <a:cubicBezTo>
                      <a:pt x="27" y="2"/>
                      <a:pt x="30" y="6"/>
                      <a:pt x="25" y="10"/>
                    </a:cubicBezTo>
                    <a:cubicBezTo>
                      <a:pt x="19" y="15"/>
                      <a:pt x="5" y="17"/>
                      <a:pt x="0" y="17"/>
                    </a:cubicBezTo>
                    <a:cubicBezTo>
                      <a:pt x="0" y="18"/>
                      <a:pt x="0" y="18"/>
                      <a:pt x="0" y="18"/>
                    </a:cubicBezTo>
                    <a:cubicBezTo>
                      <a:pt x="5" y="17"/>
                      <a:pt x="19" y="15"/>
                      <a:pt x="25" y="11"/>
                    </a:cubicBezTo>
                    <a:cubicBezTo>
                      <a:pt x="27" y="9"/>
                      <a:pt x="28" y="8"/>
                      <a:pt x="28" y="6"/>
                    </a:cubicBezTo>
                    <a:cubicBezTo>
                      <a:pt x="28" y="3"/>
                      <a:pt x="25" y="1"/>
                      <a:pt x="23"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1" name="Freeform 982"/>
              <p:cNvSpPr>
                <a:spLocks/>
              </p:cNvSpPr>
              <p:nvPr/>
            </p:nvSpPr>
            <p:spPr bwMode="auto">
              <a:xfrm>
                <a:off x="3084" y="1540"/>
                <a:ext cx="70" cy="55"/>
              </a:xfrm>
              <a:custGeom>
                <a:avLst/>
                <a:gdLst>
                  <a:gd name="T0" fmla="*/ 23 w 33"/>
                  <a:gd name="T1" fmla="*/ 0 h 26"/>
                  <a:gd name="T2" fmla="*/ 23 w 33"/>
                  <a:gd name="T3" fmla="*/ 1 h 26"/>
                  <a:gd name="T4" fmla="*/ 32 w 33"/>
                  <a:gd name="T5" fmla="*/ 13 h 26"/>
                  <a:gd name="T6" fmla="*/ 0 w 33"/>
                  <a:gd name="T7" fmla="*/ 25 h 26"/>
                  <a:gd name="T8" fmla="*/ 0 w 33"/>
                  <a:gd name="T9" fmla="*/ 26 h 26"/>
                  <a:gd name="T10" fmla="*/ 32 w 33"/>
                  <a:gd name="T11" fmla="*/ 13 h 26"/>
                  <a:gd name="T12" fmla="*/ 32 w 33"/>
                  <a:gd name="T13" fmla="*/ 11 h 26"/>
                  <a:gd name="T14" fmla="*/ 23 w 33"/>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6">
                    <a:moveTo>
                      <a:pt x="23" y="0"/>
                    </a:moveTo>
                    <a:cubicBezTo>
                      <a:pt x="23" y="1"/>
                      <a:pt x="23" y="1"/>
                      <a:pt x="23" y="1"/>
                    </a:cubicBezTo>
                    <a:cubicBezTo>
                      <a:pt x="27" y="2"/>
                      <a:pt x="33" y="7"/>
                      <a:pt x="32" y="13"/>
                    </a:cubicBezTo>
                    <a:cubicBezTo>
                      <a:pt x="30" y="21"/>
                      <a:pt x="8" y="24"/>
                      <a:pt x="0" y="25"/>
                    </a:cubicBezTo>
                    <a:cubicBezTo>
                      <a:pt x="0" y="26"/>
                      <a:pt x="0" y="26"/>
                      <a:pt x="0" y="26"/>
                    </a:cubicBezTo>
                    <a:cubicBezTo>
                      <a:pt x="9" y="25"/>
                      <a:pt x="30" y="22"/>
                      <a:pt x="32" y="13"/>
                    </a:cubicBezTo>
                    <a:cubicBezTo>
                      <a:pt x="32" y="13"/>
                      <a:pt x="32" y="12"/>
                      <a:pt x="32" y="11"/>
                    </a:cubicBezTo>
                    <a:cubicBezTo>
                      <a:pt x="32" y="6"/>
                      <a:pt x="27" y="2"/>
                      <a:pt x="2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2" name="Freeform 983"/>
              <p:cNvSpPr>
                <a:spLocks/>
              </p:cNvSpPr>
              <p:nvPr/>
            </p:nvSpPr>
            <p:spPr bwMode="auto">
              <a:xfrm>
                <a:off x="3084" y="1538"/>
                <a:ext cx="72" cy="57"/>
              </a:xfrm>
              <a:custGeom>
                <a:avLst/>
                <a:gdLst>
                  <a:gd name="T0" fmla="*/ 23 w 34"/>
                  <a:gd name="T1" fmla="*/ 0 h 27"/>
                  <a:gd name="T2" fmla="*/ 23 w 34"/>
                  <a:gd name="T3" fmla="*/ 1 h 27"/>
                  <a:gd name="T4" fmla="*/ 32 w 34"/>
                  <a:gd name="T5" fmla="*/ 12 h 27"/>
                  <a:gd name="T6" fmla="*/ 32 w 34"/>
                  <a:gd name="T7" fmla="*/ 14 h 27"/>
                  <a:gd name="T8" fmla="*/ 0 w 34"/>
                  <a:gd name="T9" fmla="*/ 27 h 27"/>
                  <a:gd name="T10" fmla="*/ 0 w 34"/>
                  <a:gd name="T11" fmla="*/ 27 h 27"/>
                  <a:gd name="T12" fmla="*/ 32 w 34"/>
                  <a:gd name="T13" fmla="*/ 14 h 27"/>
                  <a:gd name="T14" fmla="*/ 23 w 34"/>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7">
                    <a:moveTo>
                      <a:pt x="23" y="0"/>
                    </a:moveTo>
                    <a:cubicBezTo>
                      <a:pt x="23" y="1"/>
                      <a:pt x="23" y="1"/>
                      <a:pt x="23" y="1"/>
                    </a:cubicBezTo>
                    <a:cubicBezTo>
                      <a:pt x="27" y="3"/>
                      <a:pt x="32" y="7"/>
                      <a:pt x="32" y="12"/>
                    </a:cubicBezTo>
                    <a:cubicBezTo>
                      <a:pt x="32" y="13"/>
                      <a:pt x="32" y="14"/>
                      <a:pt x="32" y="14"/>
                    </a:cubicBezTo>
                    <a:cubicBezTo>
                      <a:pt x="30" y="23"/>
                      <a:pt x="9" y="26"/>
                      <a:pt x="0" y="27"/>
                    </a:cubicBezTo>
                    <a:cubicBezTo>
                      <a:pt x="0" y="27"/>
                      <a:pt x="0" y="27"/>
                      <a:pt x="0" y="27"/>
                    </a:cubicBezTo>
                    <a:cubicBezTo>
                      <a:pt x="9" y="27"/>
                      <a:pt x="30" y="24"/>
                      <a:pt x="32" y="14"/>
                    </a:cubicBezTo>
                    <a:cubicBezTo>
                      <a:pt x="34" y="7"/>
                      <a:pt x="27" y="3"/>
                      <a:pt x="2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3" name="Freeform 984"/>
              <p:cNvSpPr>
                <a:spLocks/>
              </p:cNvSpPr>
              <p:nvPr/>
            </p:nvSpPr>
            <p:spPr bwMode="auto">
              <a:xfrm>
                <a:off x="3073" y="1514"/>
                <a:ext cx="62" cy="53"/>
              </a:xfrm>
              <a:custGeom>
                <a:avLst/>
                <a:gdLst>
                  <a:gd name="T0" fmla="*/ 4 w 29"/>
                  <a:gd name="T1" fmla="*/ 25 h 25"/>
                  <a:gd name="T2" fmla="*/ 24 w 29"/>
                  <a:gd name="T3" fmla="*/ 20 h 25"/>
                  <a:gd name="T4" fmla="*/ 24 w 29"/>
                  <a:gd name="T5" fmla="*/ 6 h 25"/>
                  <a:gd name="T6" fmla="*/ 14 w 29"/>
                  <a:gd name="T7" fmla="*/ 1 h 25"/>
                  <a:gd name="T8" fmla="*/ 4 w 29"/>
                  <a:gd name="T9" fmla="*/ 7 h 25"/>
                  <a:gd name="T10" fmla="*/ 3 w 29"/>
                  <a:gd name="T11" fmla="*/ 9 h 25"/>
                  <a:gd name="T12" fmla="*/ 12 w 29"/>
                  <a:gd name="T13" fmla="*/ 5 h 25"/>
                  <a:gd name="T14" fmla="*/ 22 w 29"/>
                  <a:gd name="T15" fmla="*/ 14 h 25"/>
                  <a:gd name="T16" fmla="*/ 5 w 29"/>
                  <a:gd name="T17" fmla="*/ 20 h 25"/>
                  <a:gd name="T18" fmla="*/ 4 w 29"/>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5">
                    <a:moveTo>
                      <a:pt x="4" y="25"/>
                    </a:moveTo>
                    <a:cubicBezTo>
                      <a:pt x="4" y="25"/>
                      <a:pt x="18" y="24"/>
                      <a:pt x="24" y="20"/>
                    </a:cubicBezTo>
                    <a:cubicBezTo>
                      <a:pt x="29" y="16"/>
                      <a:pt x="28" y="11"/>
                      <a:pt x="24" y="6"/>
                    </a:cubicBezTo>
                    <a:cubicBezTo>
                      <a:pt x="20" y="1"/>
                      <a:pt x="16" y="1"/>
                      <a:pt x="14" y="1"/>
                    </a:cubicBezTo>
                    <a:cubicBezTo>
                      <a:pt x="11" y="0"/>
                      <a:pt x="5" y="2"/>
                      <a:pt x="4" y="7"/>
                    </a:cubicBezTo>
                    <a:cubicBezTo>
                      <a:pt x="4" y="7"/>
                      <a:pt x="3" y="9"/>
                      <a:pt x="3" y="9"/>
                    </a:cubicBezTo>
                    <a:cubicBezTo>
                      <a:pt x="4" y="9"/>
                      <a:pt x="6" y="5"/>
                      <a:pt x="12" y="5"/>
                    </a:cubicBezTo>
                    <a:cubicBezTo>
                      <a:pt x="19" y="5"/>
                      <a:pt x="23" y="11"/>
                      <a:pt x="22" y="14"/>
                    </a:cubicBezTo>
                    <a:cubicBezTo>
                      <a:pt x="21" y="18"/>
                      <a:pt x="8" y="20"/>
                      <a:pt x="5" y="20"/>
                    </a:cubicBezTo>
                    <a:cubicBezTo>
                      <a:pt x="3" y="20"/>
                      <a:pt x="0" y="23"/>
                      <a:pt x="4" y="2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4" name="Freeform 985"/>
              <p:cNvSpPr>
                <a:spLocks noEditPoints="1"/>
              </p:cNvSpPr>
              <p:nvPr/>
            </p:nvSpPr>
            <p:spPr bwMode="auto">
              <a:xfrm>
                <a:off x="3077" y="1514"/>
                <a:ext cx="55" cy="53"/>
              </a:xfrm>
              <a:custGeom>
                <a:avLst/>
                <a:gdLst>
                  <a:gd name="T0" fmla="*/ 2 w 26"/>
                  <a:gd name="T1" fmla="*/ 25 h 25"/>
                  <a:gd name="T2" fmla="*/ 2 w 26"/>
                  <a:gd name="T3" fmla="*/ 25 h 25"/>
                  <a:gd name="T4" fmla="*/ 2 w 26"/>
                  <a:gd name="T5" fmla="*/ 25 h 25"/>
                  <a:gd name="T6" fmla="*/ 0 w 26"/>
                  <a:gd name="T7" fmla="*/ 22 h 25"/>
                  <a:gd name="T8" fmla="*/ 3 w 26"/>
                  <a:gd name="T9" fmla="*/ 19 h 25"/>
                  <a:gd name="T10" fmla="*/ 12 w 26"/>
                  <a:gd name="T11" fmla="*/ 18 h 25"/>
                  <a:gd name="T12" fmla="*/ 19 w 26"/>
                  <a:gd name="T13" fmla="*/ 14 h 25"/>
                  <a:gd name="T14" fmla="*/ 19 w 26"/>
                  <a:gd name="T15" fmla="*/ 13 h 25"/>
                  <a:gd name="T16" fmla="*/ 11 w 26"/>
                  <a:gd name="T17" fmla="*/ 5 h 25"/>
                  <a:gd name="T18" fmla="*/ 10 w 26"/>
                  <a:gd name="T19" fmla="*/ 5 h 25"/>
                  <a:gd name="T20" fmla="*/ 4 w 26"/>
                  <a:gd name="T21" fmla="*/ 7 h 25"/>
                  <a:gd name="T22" fmla="*/ 2 w 26"/>
                  <a:gd name="T23" fmla="*/ 10 h 25"/>
                  <a:gd name="T24" fmla="*/ 1 w 26"/>
                  <a:gd name="T25" fmla="*/ 10 h 25"/>
                  <a:gd name="T26" fmla="*/ 1 w 26"/>
                  <a:gd name="T27" fmla="*/ 9 h 25"/>
                  <a:gd name="T28" fmla="*/ 1 w 26"/>
                  <a:gd name="T29" fmla="*/ 7 h 25"/>
                  <a:gd name="T30" fmla="*/ 11 w 26"/>
                  <a:gd name="T31" fmla="*/ 0 h 25"/>
                  <a:gd name="T32" fmla="*/ 12 w 26"/>
                  <a:gd name="T33" fmla="*/ 0 h 25"/>
                  <a:gd name="T34" fmla="*/ 22 w 26"/>
                  <a:gd name="T35" fmla="*/ 6 h 25"/>
                  <a:gd name="T36" fmla="*/ 26 w 26"/>
                  <a:gd name="T37" fmla="*/ 13 h 25"/>
                  <a:gd name="T38" fmla="*/ 22 w 26"/>
                  <a:gd name="T39" fmla="*/ 20 h 25"/>
                  <a:gd name="T40" fmla="*/ 2 w 26"/>
                  <a:gd name="T41" fmla="*/ 25 h 25"/>
                  <a:gd name="T42" fmla="*/ 2 w 26"/>
                  <a:gd name="T43" fmla="*/ 25 h 25"/>
                  <a:gd name="T44" fmla="*/ 2 w 26"/>
                  <a:gd name="T45" fmla="*/ 24 h 25"/>
                  <a:gd name="T46" fmla="*/ 2 w 26"/>
                  <a:gd name="T47" fmla="*/ 25 h 25"/>
                  <a:gd name="T48" fmla="*/ 11 w 26"/>
                  <a:gd name="T49" fmla="*/ 1 h 25"/>
                  <a:gd name="T50" fmla="*/ 11 w 26"/>
                  <a:gd name="T51" fmla="*/ 1 h 25"/>
                  <a:gd name="T52" fmla="*/ 2 w 26"/>
                  <a:gd name="T53" fmla="*/ 8 h 25"/>
                  <a:gd name="T54" fmla="*/ 2 w 26"/>
                  <a:gd name="T55" fmla="*/ 8 h 25"/>
                  <a:gd name="T56" fmla="*/ 2 w 26"/>
                  <a:gd name="T57" fmla="*/ 8 h 25"/>
                  <a:gd name="T58" fmla="*/ 2 w 26"/>
                  <a:gd name="T59" fmla="*/ 9 h 25"/>
                  <a:gd name="T60" fmla="*/ 1 w 26"/>
                  <a:gd name="T61" fmla="*/ 9 h 25"/>
                  <a:gd name="T62" fmla="*/ 2 w 26"/>
                  <a:gd name="T63" fmla="*/ 9 h 25"/>
                  <a:gd name="T64" fmla="*/ 4 w 26"/>
                  <a:gd name="T65" fmla="*/ 7 h 25"/>
                  <a:gd name="T66" fmla="*/ 10 w 26"/>
                  <a:gd name="T67" fmla="*/ 4 h 25"/>
                  <a:gd name="T68" fmla="*/ 11 w 26"/>
                  <a:gd name="T69" fmla="*/ 4 h 25"/>
                  <a:gd name="T70" fmla="*/ 20 w 26"/>
                  <a:gd name="T71" fmla="*/ 13 h 25"/>
                  <a:gd name="T72" fmla="*/ 20 w 26"/>
                  <a:gd name="T73" fmla="*/ 14 h 25"/>
                  <a:gd name="T74" fmla="*/ 12 w 26"/>
                  <a:gd name="T75" fmla="*/ 19 h 25"/>
                  <a:gd name="T76" fmla="*/ 3 w 26"/>
                  <a:gd name="T77" fmla="*/ 20 h 25"/>
                  <a:gd name="T78" fmla="*/ 1 w 26"/>
                  <a:gd name="T79" fmla="*/ 22 h 25"/>
                  <a:gd name="T80" fmla="*/ 3 w 26"/>
                  <a:gd name="T81" fmla="*/ 24 h 25"/>
                  <a:gd name="T82" fmla="*/ 22 w 26"/>
                  <a:gd name="T83" fmla="*/ 19 h 25"/>
                  <a:gd name="T84" fmla="*/ 25 w 26"/>
                  <a:gd name="T85" fmla="*/ 13 h 25"/>
                  <a:gd name="T86" fmla="*/ 22 w 26"/>
                  <a:gd name="T87" fmla="*/ 6 h 25"/>
                  <a:gd name="T88" fmla="*/ 12 w 26"/>
                  <a:gd name="T89" fmla="*/ 1 h 25"/>
                  <a:gd name="T90" fmla="*/ 11 w 26"/>
                  <a:gd name="T91" fmla="*/ 1 h 25"/>
                  <a:gd name="T92" fmla="*/ 2 w 26"/>
                  <a:gd name="T93" fmla="*/ 9 h 25"/>
                  <a:gd name="T94" fmla="*/ 2 w 26"/>
                  <a:gd name="T9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5">
                    <a:moveTo>
                      <a:pt x="2" y="25"/>
                    </a:moveTo>
                    <a:cubicBezTo>
                      <a:pt x="2" y="25"/>
                      <a:pt x="2" y="25"/>
                      <a:pt x="2" y="25"/>
                    </a:cubicBezTo>
                    <a:cubicBezTo>
                      <a:pt x="2" y="25"/>
                      <a:pt x="2" y="25"/>
                      <a:pt x="2" y="25"/>
                    </a:cubicBezTo>
                    <a:cubicBezTo>
                      <a:pt x="1" y="24"/>
                      <a:pt x="0" y="23"/>
                      <a:pt x="0" y="22"/>
                    </a:cubicBezTo>
                    <a:cubicBezTo>
                      <a:pt x="0" y="21"/>
                      <a:pt x="1" y="20"/>
                      <a:pt x="3" y="19"/>
                    </a:cubicBezTo>
                    <a:cubicBezTo>
                      <a:pt x="4" y="19"/>
                      <a:pt x="8" y="19"/>
                      <a:pt x="12" y="18"/>
                    </a:cubicBezTo>
                    <a:cubicBezTo>
                      <a:pt x="16" y="17"/>
                      <a:pt x="19" y="16"/>
                      <a:pt x="19" y="14"/>
                    </a:cubicBezTo>
                    <a:cubicBezTo>
                      <a:pt x="19" y="13"/>
                      <a:pt x="19" y="13"/>
                      <a:pt x="19" y="13"/>
                    </a:cubicBezTo>
                    <a:cubicBezTo>
                      <a:pt x="19" y="10"/>
                      <a:pt x="16" y="5"/>
                      <a:pt x="11" y="5"/>
                    </a:cubicBezTo>
                    <a:cubicBezTo>
                      <a:pt x="10" y="5"/>
                      <a:pt x="10" y="5"/>
                      <a:pt x="10" y="5"/>
                    </a:cubicBezTo>
                    <a:cubicBezTo>
                      <a:pt x="7" y="5"/>
                      <a:pt x="5" y="6"/>
                      <a:pt x="4" y="7"/>
                    </a:cubicBezTo>
                    <a:cubicBezTo>
                      <a:pt x="3" y="8"/>
                      <a:pt x="2" y="9"/>
                      <a:pt x="2" y="10"/>
                    </a:cubicBezTo>
                    <a:cubicBezTo>
                      <a:pt x="1" y="10"/>
                      <a:pt x="1" y="10"/>
                      <a:pt x="1" y="10"/>
                    </a:cubicBezTo>
                    <a:cubicBezTo>
                      <a:pt x="1" y="10"/>
                      <a:pt x="1" y="9"/>
                      <a:pt x="1" y="9"/>
                    </a:cubicBezTo>
                    <a:cubicBezTo>
                      <a:pt x="1" y="8"/>
                      <a:pt x="1" y="8"/>
                      <a:pt x="1" y="7"/>
                    </a:cubicBezTo>
                    <a:cubicBezTo>
                      <a:pt x="3" y="2"/>
                      <a:pt x="9" y="0"/>
                      <a:pt x="11" y="0"/>
                    </a:cubicBezTo>
                    <a:cubicBezTo>
                      <a:pt x="12" y="0"/>
                      <a:pt x="12" y="0"/>
                      <a:pt x="12" y="0"/>
                    </a:cubicBezTo>
                    <a:cubicBezTo>
                      <a:pt x="14" y="1"/>
                      <a:pt x="18" y="1"/>
                      <a:pt x="22" y="6"/>
                    </a:cubicBezTo>
                    <a:cubicBezTo>
                      <a:pt x="25" y="8"/>
                      <a:pt x="26" y="11"/>
                      <a:pt x="26" y="13"/>
                    </a:cubicBezTo>
                    <a:cubicBezTo>
                      <a:pt x="26" y="16"/>
                      <a:pt x="25" y="18"/>
                      <a:pt x="22" y="20"/>
                    </a:cubicBezTo>
                    <a:cubicBezTo>
                      <a:pt x="16" y="24"/>
                      <a:pt x="3" y="25"/>
                      <a:pt x="2" y="25"/>
                    </a:cubicBezTo>
                    <a:close/>
                    <a:moveTo>
                      <a:pt x="2" y="25"/>
                    </a:moveTo>
                    <a:cubicBezTo>
                      <a:pt x="2" y="24"/>
                      <a:pt x="2" y="24"/>
                      <a:pt x="2" y="24"/>
                    </a:cubicBezTo>
                    <a:lnTo>
                      <a:pt x="2" y="25"/>
                    </a:lnTo>
                    <a:close/>
                    <a:moveTo>
                      <a:pt x="11" y="1"/>
                    </a:moveTo>
                    <a:cubicBezTo>
                      <a:pt x="11" y="1"/>
                      <a:pt x="11" y="1"/>
                      <a:pt x="11" y="1"/>
                    </a:cubicBezTo>
                    <a:cubicBezTo>
                      <a:pt x="9" y="1"/>
                      <a:pt x="3" y="3"/>
                      <a:pt x="2" y="8"/>
                    </a:cubicBezTo>
                    <a:cubicBezTo>
                      <a:pt x="2" y="8"/>
                      <a:pt x="2" y="8"/>
                      <a:pt x="2" y="8"/>
                    </a:cubicBezTo>
                    <a:cubicBezTo>
                      <a:pt x="2" y="8"/>
                      <a:pt x="2" y="8"/>
                      <a:pt x="2" y="8"/>
                    </a:cubicBezTo>
                    <a:cubicBezTo>
                      <a:pt x="2" y="9"/>
                      <a:pt x="2" y="9"/>
                      <a:pt x="2" y="9"/>
                    </a:cubicBezTo>
                    <a:cubicBezTo>
                      <a:pt x="1" y="9"/>
                      <a:pt x="1" y="9"/>
                      <a:pt x="1" y="9"/>
                    </a:cubicBezTo>
                    <a:cubicBezTo>
                      <a:pt x="2" y="9"/>
                      <a:pt x="2" y="9"/>
                      <a:pt x="2" y="9"/>
                    </a:cubicBezTo>
                    <a:cubicBezTo>
                      <a:pt x="2" y="9"/>
                      <a:pt x="2" y="8"/>
                      <a:pt x="4" y="7"/>
                    </a:cubicBezTo>
                    <a:cubicBezTo>
                      <a:pt x="5" y="6"/>
                      <a:pt x="7" y="5"/>
                      <a:pt x="10" y="4"/>
                    </a:cubicBezTo>
                    <a:cubicBezTo>
                      <a:pt x="11" y="4"/>
                      <a:pt x="11" y="4"/>
                      <a:pt x="11" y="4"/>
                    </a:cubicBezTo>
                    <a:cubicBezTo>
                      <a:pt x="16" y="5"/>
                      <a:pt x="20" y="9"/>
                      <a:pt x="20" y="13"/>
                    </a:cubicBezTo>
                    <a:cubicBezTo>
                      <a:pt x="20" y="14"/>
                      <a:pt x="20" y="14"/>
                      <a:pt x="20" y="14"/>
                    </a:cubicBezTo>
                    <a:cubicBezTo>
                      <a:pt x="19" y="16"/>
                      <a:pt x="16" y="18"/>
                      <a:pt x="12" y="19"/>
                    </a:cubicBezTo>
                    <a:cubicBezTo>
                      <a:pt x="8" y="20"/>
                      <a:pt x="4" y="20"/>
                      <a:pt x="3" y="20"/>
                    </a:cubicBezTo>
                    <a:cubicBezTo>
                      <a:pt x="2" y="20"/>
                      <a:pt x="0" y="21"/>
                      <a:pt x="1" y="22"/>
                    </a:cubicBezTo>
                    <a:cubicBezTo>
                      <a:pt x="1" y="23"/>
                      <a:pt x="1" y="24"/>
                      <a:pt x="3" y="24"/>
                    </a:cubicBezTo>
                    <a:cubicBezTo>
                      <a:pt x="4" y="24"/>
                      <a:pt x="17" y="23"/>
                      <a:pt x="22" y="19"/>
                    </a:cubicBezTo>
                    <a:cubicBezTo>
                      <a:pt x="24" y="18"/>
                      <a:pt x="25" y="16"/>
                      <a:pt x="25" y="13"/>
                    </a:cubicBezTo>
                    <a:cubicBezTo>
                      <a:pt x="25" y="11"/>
                      <a:pt x="24" y="9"/>
                      <a:pt x="22" y="6"/>
                    </a:cubicBezTo>
                    <a:cubicBezTo>
                      <a:pt x="18" y="1"/>
                      <a:pt x="14" y="1"/>
                      <a:pt x="12" y="1"/>
                    </a:cubicBezTo>
                    <a:lnTo>
                      <a:pt x="11" y="1"/>
                    </a:lnTo>
                    <a:close/>
                    <a:moveTo>
                      <a:pt x="2" y="9"/>
                    </a:moveTo>
                    <a:cubicBezTo>
                      <a:pt x="2" y="9"/>
                      <a:pt x="2" y="9"/>
                      <a:pt x="2" y="9"/>
                    </a:cubicBezTo>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5" name="Freeform 986"/>
              <p:cNvSpPr>
                <a:spLocks/>
              </p:cNvSpPr>
              <p:nvPr/>
            </p:nvSpPr>
            <p:spPr bwMode="auto">
              <a:xfrm>
                <a:off x="3086" y="1516"/>
                <a:ext cx="49" cy="49"/>
              </a:xfrm>
              <a:custGeom>
                <a:avLst/>
                <a:gdLst>
                  <a:gd name="T0" fmla="*/ 7 w 23"/>
                  <a:gd name="T1" fmla="*/ 0 h 23"/>
                  <a:gd name="T2" fmla="*/ 0 w 23"/>
                  <a:gd name="T3" fmla="*/ 3 h 23"/>
                  <a:gd name="T4" fmla="*/ 0 w 23"/>
                  <a:gd name="T5" fmla="*/ 4 h 23"/>
                  <a:gd name="T6" fmla="*/ 1 w 23"/>
                  <a:gd name="T7" fmla="*/ 4 h 23"/>
                  <a:gd name="T8" fmla="*/ 8 w 23"/>
                  <a:gd name="T9" fmla="*/ 1 h 23"/>
                  <a:gd name="T10" fmla="*/ 19 w 23"/>
                  <a:gd name="T11" fmla="*/ 7 h 23"/>
                  <a:gd name="T12" fmla="*/ 13 w 23"/>
                  <a:gd name="T13" fmla="*/ 20 h 23"/>
                  <a:gd name="T14" fmla="*/ 1 w 23"/>
                  <a:gd name="T15" fmla="*/ 22 h 23"/>
                  <a:gd name="T16" fmla="*/ 0 w 23"/>
                  <a:gd name="T17" fmla="*/ 23 h 23"/>
                  <a:gd name="T18" fmla="*/ 18 w 23"/>
                  <a:gd name="T19" fmla="*/ 18 h 23"/>
                  <a:gd name="T20" fmla="*/ 21 w 23"/>
                  <a:gd name="T21" fmla="*/ 12 h 23"/>
                  <a:gd name="T22" fmla="*/ 18 w 23"/>
                  <a:gd name="T23" fmla="*/ 5 h 23"/>
                  <a:gd name="T24" fmla="*/ 8 w 23"/>
                  <a:gd name="T25" fmla="*/ 0 h 23"/>
                  <a:gd name="T26" fmla="*/ 7 w 23"/>
                  <a:gd name="T27" fmla="*/ 0 h 23"/>
                  <a:gd name="T28" fmla="*/ 7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7" y="0"/>
                    </a:moveTo>
                    <a:cubicBezTo>
                      <a:pt x="5" y="0"/>
                      <a:pt x="2" y="1"/>
                      <a:pt x="0" y="3"/>
                    </a:cubicBezTo>
                    <a:cubicBezTo>
                      <a:pt x="0" y="4"/>
                      <a:pt x="0" y="4"/>
                      <a:pt x="0" y="4"/>
                    </a:cubicBezTo>
                    <a:cubicBezTo>
                      <a:pt x="1" y="4"/>
                      <a:pt x="1" y="4"/>
                      <a:pt x="1" y="4"/>
                    </a:cubicBezTo>
                    <a:cubicBezTo>
                      <a:pt x="3" y="2"/>
                      <a:pt x="5" y="1"/>
                      <a:pt x="8" y="1"/>
                    </a:cubicBezTo>
                    <a:cubicBezTo>
                      <a:pt x="12" y="1"/>
                      <a:pt x="16" y="4"/>
                      <a:pt x="19" y="7"/>
                    </a:cubicBezTo>
                    <a:cubicBezTo>
                      <a:pt x="23" y="13"/>
                      <a:pt x="19" y="17"/>
                      <a:pt x="13" y="20"/>
                    </a:cubicBezTo>
                    <a:cubicBezTo>
                      <a:pt x="9" y="21"/>
                      <a:pt x="4" y="22"/>
                      <a:pt x="1" y="22"/>
                    </a:cubicBezTo>
                    <a:cubicBezTo>
                      <a:pt x="1" y="22"/>
                      <a:pt x="1" y="23"/>
                      <a:pt x="0" y="23"/>
                    </a:cubicBezTo>
                    <a:cubicBezTo>
                      <a:pt x="4" y="23"/>
                      <a:pt x="14" y="21"/>
                      <a:pt x="18" y="18"/>
                    </a:cubicBezTo>
                    <a:cubicBezTo>
                      <a:pt x="20" y="17"/>
                      <a:pt x="21" y="15"/>
                      <a:pt x="21" y="12"/>
                    </a:cubicBezTo>
                    <a:cubicBezTo>
                      <a:pt x="21" y="10"/>
                      <a:pt x="20" y="8"/>
                      <a:pt x="18" y="5"/>
                    </a:cubicBezTo>
                    <a:cubicBezTo>
                      <a:pt x="14" y="0"/>
                      <a:pt x="10" y="0"/>
                      <a:pt x="8" y="0"/>
                    </a:cubicBezTo>
                    <a:cubicBezTo>
                      <a:pt x="7" y="0"/>
                      <a:pt x="7" y="0"/>
                      <a:pt x="7" y="0"/>
                    </a:cubicBezTo>
                    <a:cubicBezTo>
                      <a:pt x="7" y="0"/>
                      <a:pt x="7" y="0"/>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6" name="Freeform 987"/>
              <p:cNvSpPr>
                <a:spLocks/>
              </p:cNvSpPr>
              <p:nvPr/>
            </p:nvSpPr>
            <p:spPr bwMode="auto">
              <a:xfrm>
                <a:off x="3086" y="1516"/>
                <a:ext cx="49" cy="49"/>
              </a:xfrm>
              <a:custGeom>
                <a:avLst/>
                <a:gdLst>
                  <a:gd name="T0" fmla="*/ 7 w 23"/>
                  <a:gd name="T1" fmla="*/ 0 h 23"/>
                  <a:gd name="T2" fmla="*/ 0 w 23"/>
                  <a:gd name="T3" fmla="*/ 3 h 23"/>
                  <a:gd name="T4" fmla="*/ 0 w 23"/>
                  <a:gd name="T5" fmla="*/ 3 h 23"/>
                  <a:gd name="T6" fmla="*/ 7 w 23"/>
                  <a:gd name="T7" fmla="*/ 0 h 23"/>
                  <a:gd name="T8" fmla="*/ 7 w 23"/>
                  <a:gd name="T9" fmla="*/ 0 h 23"/>
                  <a:gd name="T10" fmla="*/ 7 w 23"/>
                  <a:gd name="T11" fmla="*/ 0 h 23"/>
                  <a:gd name="T12" fmla="*/ 8 w 23"/>
                  <a:gd name="T13" fmla="*/ 0 h 23"/>
                  <a:gd name="T14" fmla="*/ 18 w 23"/>
                  <a:gd name="T15" fmla="*/ 5 h 23"/>
                  <a:gd name="T16" fmla="*/ 21 w 23"/>
                  <a:gd name="T17" fmla="*/ 12 h 23"/>
                  <a:gd name="T18" fmla="*/ 18 w 23"/>
                  <a:gd name="T19" fmla="*/ 18 h 23"/>
                  <a:gd name="T20" fmla="*/ 0 w 23"/>
                  <a:gd name="T21" fmla="*/ 23 h 23"/>
                  <a:gd name="T22" fmla="*/ 0 w 23"/>
                  <a:gd name="T23" fmla="*/ 23 h 23"/>
                  <a:gd name="T24" fmla="*/ 18 w 23"/>
                  <a:gd name="T25" fmla="*/ 19 h 23"/>
                  <a:gd name="T26" fmla="*/ 18 w 23"/>
                  <a:gd name="T27" fmla="*/ 5 h 23"/>
                  <a:gd name="T28" fmla="*/ 8 w 23"/>
                  <a:gd name="T29" fmla="*/ 0 h 23"/>
                  <a:gd name="T30" fmla="*/ 7 w 23"/>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3">
                    <a:moveTo>
                      <a:pt x="7" y="0"/>
                    </a:moveTo>
                    <a:cubicBezTo>
                      <a:pt x="5" y="0"/>
                      <a:pt x="2" y="1"/>
                      <a:pt x="0" y="3"/>
                    </a:cubicBezTo>
                    <a:cubicBezTo>
                      <a:pt x="0" y="3"/>
                      <a:pt x="0" y="3"/>
                      <a:pt x="0" y="3"/>
                    </a:cubicBezTo>
                    <a:cubicBezTo>
                      <a:pt x="2" y="1"/>
                      <a:pt x="5" y="0"/>
                      <a:pt x="7" y="0"/>
                    </a:cubicBezTo>
                    <a:cubicBezTo>
                      <a:pt x="7" y="0"/>
                      <a:pt x="7" y="0"/>
                      <a:pt x="7" y="0"/>
                    </a:cubicBezTo>
                    <a:cubicBezTo>
                      <a:pt x="7" y="0"/>
                      <a:pt x="7" y="0"/>
                      <a:pt x="7" y="0"/>
                    </a:cubicBezTo>
                    <a:cubicBezTo>
                      <a:pt x="8" y="0"/>
                      <a:pt x="8" y="0"/>
                      <a:pt x="8" y="0"/>
                    </a:cubicBezTo>
                    <a:cubicBezTo>
                      <a:pt x="10" y="0"/>
                      <a:pt x="14" y="0"/>
                      <a:pt x="18" y="5"/>
                    </a:cubicBezTo>
                    <a:cubicBezTo>
                      <a:pt x="20" y="8"/>
                      <a:pt x="21" y="10"/>
                      <a:pt x="21" y="12"/>
                    </a:cubicBezTo>
                    <a:cubicBezTo>
                      <a:pt x="21" y="15"/>
                      <a:pt x="20" y="17"/>
                      <a:pt x="18" y="18"/>
                    </a:cubicBezTo>
                    <a:cubicBezTo>
                      <a:pt x="14" y="21"/>
                      <a:pt x="4" y="23"/>
                      <a:pt x="0" y="23"/>
                    </a:cubicBezTo>
                    <a:cubicBezTo>
                      <a:pt x="0" y="23"/>
                      <a:pt x="0" y="23"/>
                      <a:pt x="0" y="23"/>
                    </a:cubicBezTo>
                    <a:cubicBezTo>
                      <a:pt x="4" y="23"/>
                      <a:pt x="14" y="22"/>
                      <a:pt x="18" y="19"/>
                    </a:cubicBezTo>
                    <a:cubicBezTo>
                      <a:pt x="23" y="15"/>
                      <a:pt x="22" y="10"/>
                      <a:pt x="18" y="5"/>
                    </a:cubicBezTo>
                    <a:cubicBezTo>
                      <a:pt x="14" y="0"/>
                      <a:pt x="10" y="0"/>
                      <a:pt x="8" y="0"/>
                    </a:cubicBezTo>
                    <a:lnTo>
                      <a:pt x="7"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7" name="Freeform 988"/>
              <p:cNvSpPr>
                <a:spLocks noEditPoints="1"/>
              </p:cNvSpPr>
              <p:nvPr/>
            </p:nvSpPr>
            <p:spPr bwMode="auto">
              <a:xfrm>
                <a:off x="3086" y="1523"/>
                <a:ext cx="44" cy="34"/>
              </a:xfrm>
              <a:custGeom>
                <a:avLst/>
                <a:gdLst>
                  <a:gd name="T0" fmla="*/ 1 w 21"/>
                  <a:gd name="T1" fmla="*/ 1 h 16"/>
                  <a:gd name="T2" fmla="*/ 0 w 21"/>
                  <a:gd name="T3" fmla="*/ 1 h 16"/>
                  <a:gd name="T4" fmla="*/ 0 w 21"/>
                  <a:gd name="T5" fmla="*/ 1 h 16"/>
                  <a:gd name="T6" fmla="*/ 1 w 21"/>
                  <a:gd name="T7" fmla="*/ 1 h 16"/>
                  <a:gd name="T8" fmla="*/ 7 w 21"/>
                  <a:gd name="T9" fmla="*/ 0 h 16"/>
                  <a:gd name="T10" fmla="*/ 1 w 21"/>
                  <a:gd name="T11" fmla="*/ 2 h 16"/>
                  <a:gd name="T12" fmla="*/ 1 w 21"/>
                  <a:gd name="T13" fmla="*/ 2 h 16"/>
                  <a:gd name="T14" fmla="*/ 1 w 21"/>
                  <a:gd name="T15" fmla="*/ 2 h 16"/>
                  <a:gd name="T16" fmla="*/ 6 w 21"/>
                  <a:gd name="T17" fmla="*/ 0 h 16"/>
                  <a:gd name="T18" fmla="*/ 7 w 21"/>
                  <a:gd name="T19" fmla="*/ 0 h 16"/>
                  <a:gd name="T20" fmla="*/ 7 w 21"/>
                  <a:gd name="T21" fmla="*/ 0 h 16"/>
                  <a:gd name="T22" fmla="*/ 16 w 21"/>
                  <a:gd name="T23" fmla="*/ 9 h 16"/>
                  <a:gd name="T24" fmla="*/ 16 w 21"/>
                  <a:gd name="T25" fmla="*/ 10 h 16"/>
                  <a:gd name="T26" fmla="*/ 8 w 21"/>
                  <a:gd name="T27" fmla="*/ 15 h 16"/>
                  <a:gd name="T28" fmla="*/ 3 w 21"/>
                  <a:gd name="T29" fmla="*/ 16 h 16"/>
                  <a:gd name="T30" fmla="*/ 3 w 21"/>
                  <a:gd name="T31" fmla="*/ 16 h 16"/>
                  <a:gd name="T32" fmla="*/ 15 w 21"/>
                  <a:gd name="T33" fmla="*/ 13 h 16"/>
                  <a:gd name="T34" fmla="*/ 12 w 21"/>
                  <a:gd name="T35" fmla="*/ 1 h 16"/>
                  <a:gd name="T36" fmla="*/ 7 w 21"/>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6">
                    <a:moveTo>
                      <a:pt x="1" y="1"/>
                    </a:moveTo>
                    <a:cubicBezTo>
                      <a:pt x="0" y="1"/>
                      <a:pt x="0" y="1"/>
                      <a:pt x="0" y="1"/>
                    </a:cubicBezTo>
                    <a:cubicBezTo>
                      <a:pt x="0" y="1"/>
                      <a:pt x="0" y="1"/>
                      <a:pt x="0" y="1"/>
                    </a:cubicBezTo>
                    <a:lnTo>
                      <a:pt x="1" y="1"/>
                    </a:lnTo>
                    <a:close/>
                    <a:moveTo>
                      <a:pt x="7" y="0"/>
                    </a:moveTo>
                    <a:cubicBezTo>
                      <a:pt x="5" y="0"/>
                      <a:pt x="2" y="1"/>
                      <a:pt x="1" y="2"/>
                    </a:cubicBezTo>
                    <a:cubicBezTo>
                      <a:pt x="1" y="2"/>
                      <a:pt x="1" y="2"/>
                      <a:pt x="1" y="2"/>
                    </a:cubicBezTo>
                    <a:cubicBezTo>
                      <a:pt x="1" y="2"/>
                      <a:pt x="1" y="2"/>
                      <a:pt x="1" y="2"/>
                    </a:cubicBezTo>
                    <a:cubicBezTo>
                      <a:pt x="2" y="1"/>
                      <a:pt x="4" y="1"/>
                      <a:pt x="6" y="0"/>
                    </a:cubicBezTo>
                    <a:cubicBezTo>
                      <a:pt x="7" y="0"/>
                      <a:pt x="7" y="0"/>
                      <a:pt x="7" y="0"/>
                    </a:cubicBezTo>
                    <a:cubicBezTo>
                      <a:pt x="7" y="0"/>
                      <a:pt x="7" y="0"/>
                      <a:pt x="7" y="0"/>
                    </a:cubicBezTo>
                    <a:cubicBezTo>
                      <a:pt x="12" y="1"/>
                      <a:pt x="16" y="5"/>
                      <a:pt x="16" y="9"/>
                    </a:cubicBezTo>
                    <a:cubicBezTo>
                      <a:pt x="16" y="10"/>
                      <a:pt x="16" y="10"/>
                      <a:pt x="16" y="10"/>
                    </a:cubicBezTo>
                    <a:cubicBezTo>
                      <a:pt x="15" y="12"/>
                      <a:pt x="12" y="14"/>
                      <a:pt x="8" y="15"/>
                    </a:cubicBezTo>
                    <a:cubicBezTo>
                      <a:pt x="6" y="15"/>
                      <a:pt x="5" y="15"/>
                      <a:pt x="3" y="16"/>
                    </a:cubicBezTo>
                    <a:cubicBezTo>
                      <a:pt x="3" y="16"/>
                      <a:pt x="3" y="16"/>
                      <a:pt x="3" y="16"/>
                    </a:cubicBezTo>
                    <a:cubicBezTo>
                      <a:pt x="6" y="16"/>
                      <a:pt x="12" y="15"/>
                      <a:pt x="15" y="13"/>
                    </a:cubicBezTo>
                    <a:cubicBezTo>
                      <a:pt x="21" y="10"/>
                      <a:pt x="17" y="5"/>
                      <a:pt x="12" y="1"/>
                    </a:cubicBezTo>
                    <a:cubicBezTo>
                      <a:pt x="11" y="0"/>
                      <a:pt x="9" y="0"/>
                      <a:pt x="7" y="0"/>
                    </a:cubicBezTo>
                    <a:close/>
                  </a:path>
                </a:pathLst>
              </a:custGeom>
              <a:solidFill>
                <a:srgbClr val="AB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8" name="Freeform 989"/>
              <p:cNvSpPr>
                <a:spLocks/>
              </p:cNvSpPr>
              <p:nvPr/>
            </p:nvSpPr>
            <p:spPr bwMode="auto">
              <a:xfrm>
                <a:off x="3088" y="1523"/>
                <a:ext cx="32" cy="34"/>
              </a:xfrm>
              <a:custGeom>
                <a:avLst/>
                <a:gdLst>
                  <a:gd name="T0" fmla="*/ 6 w 15"/>
                  <a:gd name="T1" fmla="*/ 0 h 16"/>
                  <a:gd name="T2" fmla="*/ 5 w 15"/>
                  <a:gd name="T3" fmla="*/ 0 h 16"/>
                  <a:gd name="T4" fmla="*/ 0 w 15"/>
                  <a:gd name="T5" fmla="*/ 2 h 16"/>
                  <a:gd name="T6" fmla="*/ 0 w 15"/>
                  <a:gd name="T7" fmla="*/ 2 h 16"/>
                  <a:gd name="T8" fmla="*/ 5 w 15"/>
                  <a:gd name="T9" fmla="*/ 1 h 16"/>
                  <a:gd name="T10" fmla="*/ 6 w 15"/>
                  <a:gd name="T11" fmla="*/ 1 h 16"/>
                  <a:gd name="T12" fmla="*/ 15 w 15"/>
                  <a:gd name="T13" fmla="*/ 10 h 16"/>
                  <a:gd name="T14" fmla="*/ 2 w 15"/>
                  <a:gd name="T15" fmla="*/ 15 h 16"/>
                  <a:gd name="T16" fmla="*/ 2 w 15"/>
                  <a:gd name="T17" fmla="*/ 16 h 16"/>
                  <a:gd name="T18" fmla="*/ 7 w 15"/>
                  <a:gd name="T19" fmla="*/ 15 h 16"/>
                  <a:gd name="T20" fmla="*/ 15 w 15"/>
                  <a:gd name="T21" fmla="*/ 10 h 16"/>
                  <a:gd name="T22" fmla="*/ 15 w 15"/>
                  <a:gd name="T23" fmla="*/ 9 h 16"/>
                  <a:gd name="T24" fmla="*/ 6 w 15"/>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6">
                    <a:moveTo>
                      <a:pt x="6" y="0"/>
                    </a:moveTo>
                    <a:cubicBezTo>
                      <a:pt x="5" y="0"/>
                      <a:pt x="5" y="0"/>
                      <a:pt x="5" y="0"/>
                    </a:cubicBezTo>
                    <a:cubicBezTo>
                      <a:pt x="3" y="1"/>
                      <a:pt x="1" y="1"/>
                      <a:pt x="0" y="2"/>
                    </a:cubicBezTo>
                    <a:cubicBezTo>
                      <a:pt x="0" y="2"/>
                      <a:pt x="0" y="2"/>
                      <a:pt x="0" y="2"/>
                    </a:cubicBezTo>
                    <a:cubicBezTo>
                      <a:pt x="1" y="2"/>
                      <a:pt x="3" y="1"/>
                      <a:pt x="5" y="1"/>
                    </a:cubicBezTo>
                    <a:cubicBezTo>
                      <a:pt x="6" y="1"/>
                      <a:pt x="6" y="1"/>
                      <a:pt x="6" y="1"/>
                    </a:cubicBezTo>
                    <a:cubicBezTo>
                      <a:pt x="12" y="1"/>
                      <a:pt x="15" y="7"/>
                      <a:pt x="15" y="10"/>
                    </a:cubicBezTo>
                    <a:cubicBezTo>
                      <a:pt x="14" y="13"/>
                      <a:pt x="7" y="14"/>
                      <a:pt x="2" y="15"/>
                    </a:cubicBezTo>
                    <a:cubicBezTo>
                      <a:pt x="2" y="16"/>
                      <a:pt x="2" y="16"/>
                      <a:pt x="2" y="16"/>
                    </a:cubicBezTo>
                    <a:cubicBezTo>
                      <a:pt x="4" y="15"/>
                      <a:pt x="5" y="15"/>
                      <a:pt x="7" y="15"/>
                    </a:cubicBezTo>
                    <a:cubicBezTo>
                      <a:pt x="11" y="14"/>
                      <a:pt x="14" y="12"/>
                      <a:pt x="15" y="10"/>
                    </a:cubicBezTo>
                    <a:cubicBezTo>
                      <a:pt x="15" y="10"/>
                      <a:pt x="15" y="10"/>
                      <a:pt x="15" y="9"/>
                    </a:cubicBezTo>
                    <a:cubicBezTo>
                      <a:pt x="15" y="5"/>
                      <a:pt x="11" y="1"/>
                      <a:pt x="6" y="0"/>
                    </a:cubicBezTo>
                    <a:close/>
                  </a:path>
                </a:pathLst>
              </a:custGeom>
              <a:solidFill>
                <a:srgbClr val="787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9" name="Freeform 990"/>
              <p:cNvSpPr>
                <a:spLocks/>
              </p:cNvSpPr>
              <p:nvPr/>
            </p:nvSpPr>
            <p:spPr bwMode="auto">
              <a:xfrm>
                <a:off x="3094" y="1565"/>
                <a:ext cx="58" cy="26"/>
              </a:xfrm>
              <a:custGeom>
                <a:avLst/>
                <a:gdLst>
                  <a:gd name="T0" fmla="*/ 23 w 27"/>
                  <a:gd name="T1" fmla="*/ 1 h 12"/>
                  <a:gd name="T2" fmla="*/ 14 w 27"/>
                  <a:gd name="T3" fmla="*/ 7 h 12"/>
                  <a:gd name="T4" fmla="*/ 3 w 27"/>
                  <a:gd name="T5" fmla="*/ 11 h 12"/>
                  <a:gd name="T6" fmla="*/ 19 w 27"/>
                  <a:gd name="T7" fmla="*/ 7 h 12"/>
                  <a:gd name="T8" fmla="*/ 23 w 27"/>
                  <a:gd name="T9" fmla="*/ 1 h 12"/>
                </a:gdLst>
                <a:ahLst/>
                <a:cxnLst>
                  <a:cxn ang="0">
                    <a:pos x="T0" y="T1"/>
                  </a:cxn>
                  <a:cxn ang="0">
                    <a:pos x="T2" y="T3"/>
                  </a:cxn>
                  <a:cxn ang="0">
                    <a:pos x="T4" y="T5"/>
                  </a:cxn>
                  <a:cxn ang="0">
                    <a:pos x="T6" y="T7"/>
                  </a:cxn>
                  <a:cxn ang="0">
                    <a:pos x="T8" y="T9"/>
                  </a:cxn>
                </a:cxnLst>
                <a:rect l="0" t="0" r="r" b="b"/>
                <a:pathLst>
                  <a:path w="27" h="12">
                    <a:moveTo>
                      <a:pt x="23" y="1"/>
                    </a:moveTo>
                    <a:cubicBezTo>
                      <a:pt x="23" y="1"/>
                      <a:pt x="23" y="4"/>
                      <a:pt x="14" y="7"/>
                    </a:cubicBezTo>
                    <a:cubicBezTo>
                      <a:pt x="6" y="9"/>
                      <a:pt x="0" y="10"/>
                      <a:pt x="3" y="11"/>
                    </a:cubicBezTo>
                    <a:cubicBezTo>
                      <a:pt x="5" y="12"/>
                      <a:pt x="15" y="9"/>
                      <a:pt x="19" y="7"/>
                    </a:cubicBezTo>
                    <a:cubicBezTo>
                      <a:pt x="23" y="5"/>
                      <a:pt x="27" y="0"/>
                      <a:pt x="23"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0" name="Freeform 991"/>
              <p:cNvSpPr>
                <a:spLocks/>
              </p:cNvSpPr>
              <p:nvPr/>
            </p:nvSpPr>
            <p:spPr bwMode="auto">
              <a:xfrm>
                <a:off x="3098" y="1597"/>
                <a:ext cx="56" cy="19"/>
              </a:xfrm>
              <a:custGeom>
                <a:avLst/>
                <a:gdLst>
                  <a:gd name="T0" fmla="*/ 24 w 26"/>
                  <a:gd name="T1" fmla="*/ 0 h 9"/>
                  <a:gd name="T2" fmla="*/ 10 w 26"/>
                  <a:gd name="T3" fmla="*/ 6 h 9"/>
                  <a:gd name="T4" fmla="*/ 1 w 26"/>
                  <a:gd name="T5" fmla="*/ 8 h 9"/>
                  <a:gd name="T6" fmla="*/ 17 w 26"/>
                  <a:gd name="T7" fmla="*/ 5 h 9"/>
                  <a:gd name="T8" fmla="*/ 24 w 26"/>
                  <a:gd name="T9" fmla="*/ 0 h 9"/>
                </a:gdLst>
                <a:ahLst/>
                <a:cxnLst>
                  <a:cxn ang="0">
                    <a:pos x="T0" y="T1"/>
                  </a:cxn>
                  <a:cxn ang="0">
                    <a:pos x="T2" y="T3"/>
                  </a:cxn>
                  <a:cxn ang="0">
                    <a:pos x="T4" y="T5"/>
                  </a:cxn>
                  <a:cxn ang="0">
                    <a:pos x="T6" y="T7"/>
                  </a:cxn>
                  <a:cxn ang="0">
                    <a:pos x="T8" y="T9"/>
                  </a:cxn>
                </a:cxnLst>
                <a:rect l="0" t="0" r="r" b="b"/>
                <a:pathLst>
                  <a:path w="26" h="9">
                    <a:moveTo>
                      <a:pt x="24" y="0"/>
                    </a:moveTo>
                    <a:cubicBezTo>
                      <a:pt x="24" y="0"/>
                      <a:pt x="20" y="5"/>
                      <a:pt x="10" y="6"/>
                    </a:cubicBezTo>
                    <a:cubicBezTo>
                      <a:pt x="1" y="7"/>
                      <a:pt x="0" y="7"/>
                      <a:pt x="1" y="8"/>
                    </a:cubicBezTo>
                    <a:cubicBezTo>
                      <a:pt x="3" y="9"/>
                      <a:pt x="14" y="6"/>
                      <a:pt x="17" y="5"/>
                    </a:cubicBezTo>
                    <a:cubicBezTo>
                      <a:pt x="20" y="4"/>
                      <a:pt x="26" y="0"/>
                      <a:pt x="24"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1" name="Freeform 992"/>
              <p:cNvSpPr>
                <a:spLocks/>
              </p:cNvSpPr>
              <p:nvPr/>
            </p:nvSpPr>
            <p:spPr bwMode="auto">
              <a:xfrm>
                <a:off x="3113" y="1625"/>
                <a:ext cx="49" cy="19"/>
              </a:xfrm>
              <a:custGeom>
                <a:avLst/>
                <a:gdLst>
                  <a:gd name="T0" fmla="*/ 9 w 23"/>
                  <a:gd name="T1" fmla="*/ 8 h 9"/>
                  <a:gd name="T2" fmla="*/ 19 w 23"/>
                  <a:gd name="T3" fmla="*/ 3 h 9"/>
                  <a:gd name="T4" fmla="*/ 22 w 23"/>
                  <a:gd name="T5" fmla="*/ 1 h 9"/>
                  <a:gd name="T6" fmla="*/ 7 w 23"/>
                  <a:gd name="T7" fmla="*/ 9 h 9"/>
                  <a:gd name="T8" fmla="*/ 9 w 23"/>
                  <a:gd name="T9" fmla="*/ 8 h 9"/>
                </a:gdLst>
                <a:ahLst/>
                <a:cxnLst>
                  <a:cxn ang="0">
                    <a:pos x="T0" y="T1"/>
                  </a:cxn>
                  <a:cxn ang="0">
                    <a:pos x="T2" y="T3"/>
                  </a:cxn>
                  <a:cxn ang="0">
                    <a:pos x="T4" y="T5"/>
                  </a:cxn>
                  <a:cxn ang="0">
                    <a:pos x="T6" y="T7"/>
                  </a:cxn>
                  <a:cxn ang="0">
                    <a:pos x="T8" y="T9"/>
                  </a:cxn>
                </a:cxnLst>
                <a:rect l="0" t="0" r="r" b="b"/>
                <a:pathLst>
                  <a:path w="23" h="9">
                    <a:moveTo>
                      <a:pt x="9" y="8"/>
                    </a:moveTo>
                    <a:cubicBezTo>
                      <a:pt x="9" y="8"/>
                      <a:pt x="15" y="6"/>
                      <a:pt x="19" y="3"/>
                    </a:cubicBezTo>
                    <a:cubicBezTo>
                      <a:pt x="22" y="0"/>
                      <a:pt x="23" y="0"/>
                      <a:pt x="22" y="1"/>
                    </a:cubicBezTo>
                    <a:cubicBezTo>
                      <a:pt x="22" y="2"/>
                      <a:pt x="14" y="8"/>
                      <a:pt x="7" y="9"/>
                    </a:cubicBezTo>
                    <a:cubicBezTo>
                      <a:pt x="0" y="9"/>
                      <a:pt x="8" y="8"/>
                      <a:pt x="9" y="8"/>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2" name="Freeform 993"/>
              <p:cNvSpPr>
                <a:spLocks/>
              </p:cNvSpPr>
              <p:nvPr/>
            </p:nvSpPr>
            <p:spPr bwMode="auto">
              <a:xfrm>
                <a:off x="3128" y="1657"/>
                <a:ext cx="38" cy="23"/>
              </a:xfrm>
              <a:custGeom>
                <a:avLst/>
                <a:gdLst>
                  <a:gd name="T0" fmla="*/ 1 w 18"/>
                  <a:gd name="T1" fmla="*/ 10 h 11"/>
                  <a:gd name="T2" fmla="*/ 1 w 18"/>
                  <a:gd name="T3" fmla="*/ 10 h 11"/>
                  <a:gd name="T4" fmla="*/ 14 w 18"/>
                  <a:gd name="T5" fmla="*/ 3 h 11"/>
                  <a:gd name="T6" fmla="*/ 10 w 18"/>
                  <a:gd name="T7" fmla="*/ 8 h 11"/>
                  <a:gd name="T8" fmla="*/ 1 w 18"/>
                  <a:gd name="T9" fmla="*/ 10 h 11"/>
                </a:gdLst>
                <a:ahLst/>
                <a:cxnLst>
                  <a:cxn ang="0">
                    <a:pos x="T0" y="T1"/>
                  </a:cxn>
                  <a:cxn ang="0">
                    <a:pos x="T2" y="T3"/>
                  </a:cxn>
                  <a:cxn ang="0">
                    <a:pos x="T4" y="T5"/>
                  </a:cxn>
                  <a:cxn ang="0">
                    <a:pos x="T6" y="T7"/>
                  </a:cxn>
                  <a:cxn ang="0">
                    <a:pos x="T8" y="T9"/>
                  </a:cxn>
                </a:cxnLst>
                <a:rect l="0" t="0" r="r" b="b"/>
                <a:pathLst>
                  <a:path w="18" h="11">
                    <a:moveTo>
                      <a:pt x="1" y="10"/>
                    </a:moveTo>
                    <a:cubicBezTo>
                      <a:pt x="1" y="10"/>
                      <a:pt x="1" y="10"/>
                      <a:pt x="1" y="10"/>
                    </a:cubicBezTo>
                    <a:cubicBezTo>
                      <a:pt x="3" y="9"/>
                      <a:pt x="10" y="6"/>
                      <a:pt x="14" y="3"/>
                    </a:cubicBezTo>
                    <a:cubicBezTo>
                      <a:pt x="18" y="0"/>
                      <a:pt x="16" y="4"/>
                      <a:pt x="10" y="8"/>
                    </a:cubicBezTo>
                    <a:cubicBezTo>
                      <a:pt x="3" y="11"/>
                      <a:pt x="0" y="10"/>
                      <a:pt x="1" y="1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3" name="Freeform 994"/>
              <p:cNvSpPr>
                <a:spLocks/>
              </p:cNvSpPr>
              <p:nvPr/>
            </p:nvSpPr>
            <p:spPr bwMode="auto">
              <a:xfrm>
                <a:off x="3128" y="1714"/>
                <a:ext cx="41" cy="19"/>
              </a:xfrm>
              <a:custGeom>
                <a:avLst/>
                <a:gdLst>
                  <a:gd name="T0" fmla="*/ 5 w 19"/>
                  <a:gd name="T1" fmla="*/ 7 h 9"/>
                  <a:gd name="T2" fmla="*/ 16 w 19"/>
                  <a:gd name="T3" fmla="*/ 3 h 9"/>
                  <a:gd name="T4" fmla="*/ 7 w 19"/>
                  <a:gd name="T5" fmla="*/ 8 h 9"/>
                  <a:gd name="T6" fmla="*/ 5 w 19"/>
                  <a:gd name="T7" fmla="*/ 7 h 9"/>
                </a:gdLst>
                <a:ahLst/>
                <a:cxnLst>
                  <a:cxn ang="0">
                    <a:pos x="T0" y="T1"/>
                  </a:cxn>
                  <a:cxn ang="0">
                    <a:pos x="T2" y="T3"/>
                  </a:cxn>
                  <a:cxn ang="0">
                    <a:pos x="T4" y="T5"/>
                  </a:cxn>
                  <a:cxn ang="0">
                    <a:pos x="T6" y="T7"/>
                  </a:cxn>
                </a:cxnLst>
                <a:rect l="0" t="0" r="r" b="b"/>
                <a:pathLst>
                  <a:path w="19" h="9">
                    <a:moveTo>
                      <a:pt x="5" y="7"/>
                    </a:moveTo>
                    <a:cubicBezTo>
                      <a:pt x="5" y="7"/>
                      <a:pt x="13" y="6"/>
                      <a:pt x="16" y="3"/>
                    </a:cubicBezTo>
                    <a:cubicBezTo>
                      <a:pt x="19" y="0"/>
                      <a:pt x="13" y="9"/>
                      <a:pt x="7" y="8"/>
                    </a:cubicBezTo>
                    <a:cubicBezTo>
                      <a:pt x="0" y="8"/>
                      <a:pt x="1" y="8"/>
                      <a:pt x="5" y="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4" name="Freeform 995"/>
              <p:cNvSpPr>
                <a:spLocks/>
              </p:cNvSpPr>
              <p:nvPr/>
            </p:nvSpPr>
            <p:spPr bwMode="auto">
              <a:xfrm>
                <a:off x="3047" y="1529"/>
                <a:ext cx="49" cy="206"/>
              </a:xfrm>
              <a:custGeom>
                <a:avLst/>
                <a:gdLst>
                  <a:gd name="T0" fmla="*/ 8 w 23"/>
                  <a:gd name="T1" fmla="*/ 2 h 97"/>
                  <a:gd name="T2" fmla="*/ 0 w 23"/>
                  <a:gd name="T3" fmla="*/ 8 h 97"/>
                  <a:gd name="T4" fmla="*/ 5 w 23"/>
                  <a:gd name="T5" fmla="*/ 22 h 97"/>
                  <a:gd name="T6" fmla="*/ 5 w 23"/>
                  <a:gd name="T7" fmla="*/ 75 h 97"/>
                  <a:gd name="T8" fmla="*/ 9 w 23"/>
                  <a:gd name="T9" fmla="*/ 90 h 97"/>
                  <a:gd name="T10" fmla="*/ 14 w 23"/>
                  <a:gd name="T11" fmla="*/ 90 h 97"/>
                  <a:gd name="T12" fmla="*/ 17 w 23"/>
                  <a:gd name="T13" fmla="*/ 75 h 97"/>
                  <a:gd name="T14" fmla="*/ 18 w 23"/>
                  <a:gd name="T15" fmla="*/ 51 h 97"/>
                  <a:gd name="T16" fmla="*/ 17 w 23"/>
                  <a:gd name="T17" fmla="*/ 21 h 97"/>
                  <a:gd name="T18" fmla="*/ 20 w 23"/>
                  <a:gd name="T19" fmla="*/ 14 h 97"/>
                  <a:gd name="T20" fmla="*/ 17 w 23"/>
                  <a:gd name="T21" fmla="*/ 3 h 97"/>
                  <a:gd name="T22" fmla="*/ 8 w 23"/>
                  <a:gd name="T23"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7">
                    <a:moveTo>
                      <a:pt x="8" y="2"/>
                    </a:moveTo>
                    <a:cubicBezTo>
                      <a:pt x="8" y="2"/>
                      <a:pt x="1" y="2"/>
                      <a:pt x="0" y="8"/>
                    </a:cubicBezTo>
                    <a:cubicBezTo>
                      <a:pt x="0" y="13"/>
                      <a:pt x="5" y="14"/>
                      <a:pt x="5" y="22"/>
                    </a:cubicBezTo>
                    <a:cubicBezTo>
                      <a:pt x="5" y="31"/>
                      <a:pt x="1" y="68"/>
                      <a:pt x="5" y="75"/>
                    </a:cubicBezTo>
                    <a:cubicBezTo>
                      <a:pt x="8" y="81"/>
                      <a:pt x="9" y="84"/>
                      <a:pt x="9" y="90"/>
                    </a:cubicBezTo>
                    <a:cubicBezTo>
                      <a:pt x="10" y="96"/>
                      <a:pt x="13" y="97"/>
                      <a:pt x="14" y="90"/>
                    </a:cubicBezTo>
                    <a:cubicBezTo>
                      <a:pt x="15" y="82"/>
                      <a:pt x="14" y="79"/>
                      <a:pt x="17" y="75"/>
                    </a:cubicBezTo>
                    <a:cubicBezTo>
                      <a:pt x="19" y="72"/>
                      <a:pt x="19" y="65"/>
                      <a:pt x="18" y="51"/>
                    </a:cubicBezTo>
                    <a:cubicBezTo>
                      <a:pt x="17" y="37"/>
                      <a:pt x="16" y="25"/>
                      <a:pt x="17" y="21"/>
                    </a:cubicBezTo>
                    <a:cubicBezTo>
                      <a:pt x="18" y="17"/>
                      <a:pt x="18" y="16"/>
                      <a:pt x="20" y="14"/>
                    </a:cubicBezTo>
                    <a:cubicBezTo>
                      <a:pt x="22" y="11"/>
                      <a:pt x="23" y="6"/>
                      <a:pt x="17" y="3"/>
                    </a:cubicBezTo>
                    <a:cubicBezTo>
                      <a:pt x="12" y="0"/>
                      <a:pt x="8" y="2"/>
                      <a:pt x="8"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5" name="Freeform 996"/>
              <p:cNvSpPr>
                <a:spLocks noEditPoints="1"/>
              </p:cNvSpPr>
              <p:nvPr/>
            </p:nvSpPr>
            <p:spPr bwMode="auto">
              <a:xfrm>
                <a:off x="3047" y="1531"/>
                <a:ext cx="47" cy="200"/>
              </a:xfrm>
              <a:custGeom>
                <a:avLst/>
                <a:gdLst>
                  <a:gd name="T0" fmla="*/ 9 w 22"/>
                  <a:gd name="T1" fmla="*/ 89 h 94"/>
                  <a:gd name="T2" fmla="*/ 5 w 22"/>
                  <a:gd name="T3" fmla="*/ 74 h 94"/>
                  <a:gd name="T4" fmla="*/ 3 w 22"/>
                  <a:gd name="T5" fmla="*/ 63 h 94"/>
                  <a:gd name="T6" fmla="*/ 5 w 22"/>
                  <a:gd name="T7" fmla="*/ 21 h 94"/>
                  <a:gd name="T8" fmla="*/ 5 w 22"/>
                  <a:gd name="T9" fmla="*/ 21 h 94"/>
                  <a:gd name="T10" fmla="*/ 0 w 22"/>
                  <a:gd name="T11" fmla="*/ 8 h 94"/>
                  <a:gd name="T12" fmla="*/ 0 w 22"/>
                  <a:gd name="T13" fmla="*/ 7 h 94"/>
                  <a:gd name="T14" fmla="*/ 8 w 22"/>
                  <a:gd name="T15" fmla="*/ 0 h 94"/>
                  <a:gd name="T16" fmla="*/ 11 w 22"/>
                  <a:gd name="T17" fmla="*/ 0 h 94"/>
                  <a:gd name="T18" fmla="*/ 18 w 22"/>
                  <a:gd name="T19" fmla="*/ 1 h 94"/>
                  <a:gd name="T20" fmla="*/ 22 w 22"/>
                  <a:gd name="T21" fmla="*/ 8 h 94"/>
                  <a:gd name="T22" fmla="*/ 20 w 22"/>
                  <a:gd name="T23" fmla="*/ 13 h 94"/>
                  <a:gd name="T24" fmla="*/ 17 w 22"/>
                  <a:gd name="T25" fmla="*/ 20 h 94"/>
                  <a:gd name="T26" fmla="*/ 17 w 22"/>
                  <a:gd name="T27" fmla="*/ 27 h 94"/>
                  <a:gd name="T28" fmla="*/ 19 w 22"/>
                  <a:gd name="T29" fmla="*/ 50 h 94"/>
                  <a:gd name="T30" fmla="*/ 19 w 22"/>
                  <a:gd name="T31" fmla="*/ 59 h 94"/>
                  <a:gd name="T32" fmla="*/ 17 w 22"/>
                  <a:gd name="T33" fmla="*/ 75 h 94"/>
                  <a:gd name="T34" fmla="*/ 14 w 22"/>
                  <a:gd name="T35" fmla="*/ 89 h 94"/>
                  <a:gd name="T36" fmla="*/ 12 w 22"/>
                  <a:gd name="T37" fmla="*/ 94 h 94"/>
                  <a:gd name="T38" fmla="*/ 9 w 22"/>
                  <a:gd name="T39" fmla="*/ 89 h 94"/>
                  <a:gd name="T40" fmla="*/ 14 w 22"/>
                  <a:gd name="T41" fmla="*/ 89 h 94"/>
                  <a:gd name="T42" fmla="*/ 16 w 22"/>
                  <a:gd name="T43" fmla="*/ 74 h 94"/>
                  <a:gd name="T44" fmla="*/ 18 w 22"/>
                  <a:gd name="T45" fmla="*/ 59 h 94"/>
                  <a:gd name="T46" fmla="*/ 18 w 22"/>
                  <a:gd name="T47" fmla="*/ 50 h 94"/>
                  <a:gd name="T48" fmla="*/ 16 w 22"/>
                  <a:gd name="T49" fmla="*/ 27 h 94"/>
                  <a:gd name="T50" fmla="*/ 17 w 22"/>
                  <a:gd name="T51" fmla="*/ 20 h 94"/>
                  <a:gd name="T52" fmla="*/ 20 w 22"/>
                  <a:gd name="T53" fmla="*/ 12 h 94"/>
                  <a:gd name="T54" fmla="*/ 21 w 22"/>
                  <a:gd name="T55" fmla="*/ 8 h 94"/>
                  <a:gd name="T56" fmla="*/ 17 w 22"/>
                  <a:gd name="T57" fmla="*/ 2 h 94"/>
                  <a:gd name="T58" fmla="*/ 11 w 22"/>
                  <a:gd name="T59" fmla="*/ 0 h 94"/>
                  <a:gd name="T60" fmla="*/ 8 w 22"/>
                  <a:gd name="T61" fmla="*/ 1 h 94"/>
                  <a:gd name="T62" fmla="*/ 8 w 22"/>
                  <a:gd name="T63" fmla="*/ 1 h 94"/>
                  <a:gd name="T64" fmla="*/ 8 w 22"/>
                  <a:gd name="T65" fmla="*/ 1 h 94"/>
                  <a:gd name="T66" fmla="*/ 1 w 22"/>
                  <a:gd name="T67" fmla="*/ 7 h 94"/>
                  <a:gd name="T68" fmla="*/ 1 w 22"/>
                  <a:gd name="T69" fmla="*/ 8 h 94"/>
                  <a:gd name="T70" fmla="*/ 5 w 22"/>
                  <a:gd name="T71" fmla="*/ 21 h 94"/>
                  <a:gd name="T72" fmla="*/ 5 w 22"/>
                  <a:gd name="T73" fmla="*/ 21 h 94"/>
                  <a:gd name="T74" fmla="*/ 4 w 22"/>
                  <a:gd name="T75" fmla="*/ 63 h 94"/>
                  <a:gd name="T76" fmla="*/ 5 w 22"/>
                  <a:gd name="T77" fmla="*/ 73 h 94"/>
                  <a:gd name="T78" fmla="*/ 10 w 22"/>
                  <a:gd name="T79" fmla="*/ 89 h 94"/>
                  <a:gd name="T80" fmla="*/ 12 w 22"/>
                  <a:gd name="T81" fmla="*/ 93 h 94"/>
                  <a:gd name="T82" fmla="*/ 14 w 22"/>
                  <a:gd name="T83" fmla="*/ 89 h 94"/>
                  <a:gd name="T84" fmla="*/ 8 w 22"/>
                  <a:gd name="T85" fmla="*/ 1 h 94"/>
                  <a:gd name="T86" fmla="*/ 8 w 22"/>
                  <a:gd name="T87" fmla="*/ 0 h 94"/>
                  <a:gd name="T88" fmla="*/ 8 w 22"/>
                  <a:gd name="T8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94">
                    <a:moveTo>
                      <a:pt x="9" y="89"/>
                    </a:moveTo>
                    <a:cubicBezTo>
                      <a:pt x="8" y="83"/>
                      <a:pt x="8" y="81"/>
                      <a:pt x="5" y="74"/>
                    </a:cubicBezTo>
                    <a:cubicBezTo>
                      <a:pt x="4" y="72"/>
                      <a:pt x="3" y="68"/>
                      <a:pt x="3" y="63"/>
                    </a:cubicBezTo>
                    <a:cubicBezTo>
                      <a:pt x="3" y="50"/>
                      <a:pt x="5" y="28"/>
                      <a:pt x="5" y="21"/>
                    </a:cubicBezTo>
                    <a:cubicBezTo>
                      <a:pt x="5" y="21"/>
                      <a:pt x="5" y="21"/>
                      <a:pt x="5" y="21"/>
                    </a:cubicBezTo>
                    <a:cubicBezTo>
                      <a:pt x="4" y="13"/>
                      <a:pt x="0" y="13"/>
                      <a:pt x="0" y="8"/>
                    </a:cubicBezTo>
                    <a:cubicBezTo>
                      <a:pt x="0" y="7"/>
                      <a:pt x="0" y="7"/>
                      <a:pt x="0" y="7"/>
                    </a:cubicBezTo>
                    <a:cubicBezTo>
                      <a:pt x="1" y="1"/>
                      <a:pt x="7" y="0"/>
                      <a:pt x="8" y="0"/>
                    </a:cubicBezTo>
                    <a:cubicBezTo>
                      <a:pt x="8" y="0"/>
                      <a:pt x="9" y="0"/>
                      <a:pt x="11" y="0"/>
                    </a:cubicBezTo>
                    <a:cubicBezTo>
                      <a:pt x="13" y="0"/>
                      <a:pt x="15" y="0"/>
                      <a:pt x="18" y="1"/>
                    </a:cubicBezTo>
                    <a:cubicBezTo>
                      <a:pt x="21" y="3"/>
                      <a:pt x="22" y="6"/>
                      <a:pt x="22" y="8"/>
                    </a:cubicBezTo>
                    <a:cubicBezTo>
                      <a:pt x="22" y="10"/>
                      <a:pt x="21" y="12"/>
                      <a:pt x="20" y="13"/>
                    </a:cubicBezTo>
                    <a:cubicBezTo>
                      <a:pt x="18" y="16"/>
                      <a:pt x="18" y="16"/>
                      <a:pt x="17" y="20"/>
                    </a:cubicBezTo>
                    <a:cubicBezTo>
                      <a:pt x="17" y="21"/>
                      <a:pt x="17" y="24"/>
                      <a:pt x="17" y="27"/>
                    </a:cubicBezTo>
                    <a:cubicBezTo>
                      <a:pt x="17" y="33"/>
                      <a:pt x="18" y="41"/>
                      <a:pt x="19" y="50"/>
                    </a:cubicBezTo>
                    <a:cubicBezTo>
                      <a:pt x="19" y="53"/>
                      <a:pt x="19" y="56"/>
                      <a:pt x="19" y="59"/>
                    </a:cubicBezTo>
                    <a:cubicBezTo>
                      <a:pt x="19" y="67"/>
                      <a:pt x="19" y="72"/>
                      <a:pt x="17" y="75"/>
                    </a:cubicBezTo>
                    <a:cubicBezTo>
                      <a:pt x="15" y="78"/>
                      <a:pt x="15" y="81"/>
                      <a:pt x="14" y="89"/>
                    </a:cubicBezTo>
                    <a:cubicBezTo>
                      <a:pt x="14" y="92"/>
                      <a:pt x="13" y="94"/>
                      <a:pt x="12" y="94"/>
                    </a:cubicBezTo>
                    <a:cubicBezTo>
                      <a:pt x="10" y="94"/>
                      <a:pt x="10" y="92"/>
                      <a:pt x="9" y="89"/>
                    </a:cubicBezTo>
                    <a:close/>
                    <a:moveTo>
                      <a:pt x="14" y="89"/>
                    </a:moveTo>
                    <a:cubicBezTo>
                      <a:pt x="15" y="81"/>
                      <a:pt x="14" y="78"/>
                      <a:pt x="16" y="74"/>
                    </a:cubicBezTo>
                    <a:cubicBezTo>
                      <a:pt x="18" y="72"/>
                      <a:pt x="19" y="67"/>
                      <a:pt x="18" y="59"/>
                    </a:cubicBezTo>
                    <a:cubicBezTo>
                      <a:pt x="18" y="56"/>
                      <a:pt x="18" y="54"/>
                      <a:pt x="18" y="50"/>
                    </a:cubicBezTo>
                    <a:cubicBezTo>
                      <a:pt x="17" y="41"/>
                      <a:pt x="16" y="33"/>
                      <a:pt x="16" y="27"/>
                    </a:cubicBezTo>
                    <a:cubicBezTo>
                      <a:pt x="16" y="24"/>
                      <a:pt x="16" y="21"/>
                      <a:pt x="17" y="20"/>
                    </a:cubicBezTo>
                    <a:cubicBezTo>
                      <a:pt x="17" y="16"/>
                      <a:pt x="18" y="15"/>
                      <a:pt x="20" y="12"/>
                    </a:cubicBezTo>
                    <a:cubicBezTo>
                      <a:pt x="21" y="11"/>
                      <a:pt x="21" y="10"/>
                      <a:pt x="21" y="8"/>
                    </a:cubicBezTo>
                    <a:cubicBezTo>
                      <a:pt x="21" y="6"/>
                      <a:pt x="20" y="4"/>
                      <a:pt x="17" y="2"/>
                    </a:cubicBezTo>
                    <a:cubicBezTo>
                      <a:pt x="15" y="1"/>
                      <a:pt x="13" y="0"/>
                      <a:pt x="11" y="0"/>
                    </a:cubicBezTo>
                    <a:cubicBezTo>
                      <a:pt x="9" y="1"/>
                      <a:pt x="8" y="1"/>
                      <a:pt x="8" y="1"/>
                    </a:cubicBezTo>
                    <a:cubicBezTo>
                      <a:pt x="8" y="1"/>
                      <a:pt x="8" y="1"/>
                      <a:pt x="8" y="1"/>
                    </a:cubicBezTo>
                    <a:cubicBezTo>
                      <a:pt x="8" y="1"/>
                      <a:pt x="8" y="1"/>
                      <a:pt x="8" y="1"/>
                    </a:cubicBezTo>
                    <a:cubicBezTo>
                      <a:pt x="8" y="1"/>
                      <a:pt x="1" y="1"/>
                      <a:pt x="1" y="7"/>
                    </a:cubicBezTo>
                    <a:cubicBezTo>
                      <a:pt x="1" y="8"/>
                      <a:pt x="1" y="8"/>
                      <a:pt x="1" y="8"/>
                    </a:cubicBezTo>
                    <a:cubicBezTo>
                      <a:pt x="1" y="12"/>
                      <a:pt x="5" y="13"/>
                      <a:pt x="5" y="21"/>
                    </a:cubicBezTo>
                    <a:cubicBezTo>
                      <a:pt x="5" y="21"/>
                      <a:pt x="5" y="21"/>
                      <a:pt x="5" y="21"/>
                    </a:cubicBezTo>
                    <a:cubicBezTo>
                      <a:pt x="5" y="28"/>
                      <a:pt x="3" y="50"/>
                      <a:pt x="4" y="63"/>
                    </a:cubicBezTo>
                    <a:cubicBezTo>
                      <a:pt x="4" y="68"/>
                      <a:pt x="4" y="72"/>
                      <a:pt x="5" y="73"/>
                    </a:cubicBezTo>
                    <a:cubicBezTo>
                      <a:pt x="9" y="80"/>
                      <a:pt x="9" y="83"/>
                      <a:pt x="10" y="89"/>
                    </a:cubicBezTo>
                    <a:cubicBezTo>
                      <a:pt x="10" y="92"/>
                      <a:pt x="11" y="94"/>
                      <a:pt x="12" y="93"/>
                    </a:cubicBezTo>
                    <a:cubicBezTo>
                      <a:pt x="12" y="94"/>
                      <a:pt x="13" y="92"/>
                      <a:pt x="14" y="89"/>
                    </a:cubicBezTo>
                    <a:close/>
                    <a:moveTo>
                      <a:pt x="8" y="1"/>
                    </a:moveTo>
                    <a:cubicBezTo>
                      <a:pt x="8" y="0"/>
                      <a:pt x="8" y="0"/>
                      <a:pt x="8" y="0"/>
                    </a:cubicBezTo>
                    <a:lnTo>
                      <a:pt x="8"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6" name="Freeform 997"/>
              <p:cNvSpPr>
                <a:spLocks noEditPoints="1"/>
              </p:cNvSpPr>
              <p:nvPr/>
            </p:nvSpPr>
            <p:spPr bwMode="auto">
              <a:xfrm>
                <a:off x="3049" y="1533"/>
                <a:ext cx="43" cy="196"/>
              </a:xfrm>
              <a:custGeom>
                <a:avLst/>
                <a:gdLst>
                  <a:gd name="T0" fmla="*/ 10 w 20"/>
                  <a:gd name="T1" fmla="*/ 5 h 92"/>
                  <a:gd name="T2" fmla="*/ 13 w 20"/>
                  <a:gd name="T3" fmla="*/ 2 h 92"/>
                  <a:gd name="T4" fmla="*/ 14 w 20"/>
                  <a:gd name="T5" fmla="*/ 1 h 92"/>
                  <a:gd name="T6" fmla="*/ 18 w 20"/>
                  <a:gd name="T7" fmla="*/ 7 h 92"/>
                  <a:gd name="T8" fmla="*/ 15 w 20"/>
                  <a:gd name="T9" fmla="*/ 14 h 92"/>
                  <a:gd name="T10" fmla="*/ 14 w 20"/>
                  <a:gd name="T11" fmla="*/ 26 h 92"/>
                  <a:gd name="T12" fmla="*/ 15 w 20"/>
                  <a:gd name="T13" fmla="*/ 46 h 92"/>
                  <a:gd name="T14" fmla="*/ 13 w 20"/>
                  <a:gd name="T15" fmla="*/ 71 h 92"/>
                  <a:gd name="T16" fmla="*/ 12 w 20"/>
                  <a:gd name="T17" fmla="*/ 77 h 92"/>
                  <a:gd name="T18" fmla="*/ 11 w 20"/>
                  <a:gd name="T19" fmla="*/ 89 h 92"/>
                  <a:gd name="T20" fmla="*/ 11 w 20"/>
                  <a:gd name="T21" fmla="*/ 89 h 92"/>
                  <a:gd name="T22" fmla="*/ 8 w 20"/>
                  <a:gd name="T23" fmla="*/ 77 h 92"/>
                  <a:gd name="T24" fmla="*/ 6 w 20"/>
                  <a:gd name="T25" fmla="*/ 70 h 92"/>
                  <a:gd name="T26" fmla="*/ 5 w 20"/>
                  <a:gd name="T27" fmla="*/ 24 h 92"/>
                  <a:gd name="T28" fmla="*/ 6 w 20"/>
                  <a:gd name="T29" fmla="*/ 13 h 92"/>
                  <a:gd name="T30" fmla="*/ 4 w 20"/>
                  <a:gd name="T31" fmla="*/ 3 h 92"/>
                  <a:gd name="T32" fmla="*/ 7 w 20"/>
                  <a:gd name="T33" fmla="*/ 2 h 92"/>
                  <a:gd name="T34" fmla="*/ 9 w 20"/>
                  <a:gd name="T35" fmla="*/ 4 h 92"/>
                  <a:gd name="T36" fmla="*/ 10 w 20"/>
                  <a:gd name="T37" fmla="*/ 5 h 92"/>
                  <a:gd name="T38" fmla="*/ 5 w 20"/>
                  <a:gd name="T39" fmla="*/ 0 h 92"/>
                  <a:gd name="T40" fmla="*/ 0 w 20"/>
                  <a:gd name="T41" fmla="*/ 6 h 92"/>
                  <a:gd name="T42" fmla="*/ 0 w 20"/>
                  <a:gd name="T43" fmla="*/ 7 h 92"/>
                  <a:gd name="T44" fmla="*/ 4 w 20"/>
                  <a:gd name="T45" fmla="*/ 20 h 92"/>
                  <a:gd name="T46" fmla="*/ 4 w 20"/>
                  <a:gd name="T47" fmla="*/ 20 h 92"/>
                  <a:gd name="T48" fmla="*/ 3 w 20"/>
                  <a:gd name="T49" fmla="*/ 62 h 92"/>
                  <a:gd name="T50" fmla="*/ 4 w 20"/>
                  <a:gd name="T51" fmla="*/ 72 h 92"/>
                  <a:gd name="T52" fmla="*/ 9 w 20"/>
                  <a:gd name="T53" fmla="*/ 88 h 92"/>
                  <a:gd name="T54" fmla="*/ 11 w 20"/>
                  <a:gd name="T55" fmla="*/ 92 h 92"/>
                  <a:gd name="T56" fmla="*/ 11 w 20"/>
                  <a:gd name="T57" fmla="*/ 92 h 92"/>
                  <a:gd name="T58" fmla="*/ 11 w 20"/>
                  <a:gd name="T59" fmla="*/ 92 h 92"/>
                  <a:gd name="T60" fmla="*/ 13 w 20"/>
                  <a:gd name="T61" fmla="*/ 88 h 92"/>
                  <a:gd name="T62" fmla="*/ 15 w 20"/>
                  <a:gd name="T63" fmla="*/ 73 h 92"/>
                  <a:gd name="T64" fmla="*/ 17 w 20"/>
                  <a:gd name="T65" fmla="*/ 58 h 92"/>
                  <a:gd name="T66" fmla="*/ 17 w 20"/>
                  <a:gd name="T67" fmla="*/ 49 h 92"/>
                  <a:gd name="T68" fmla="*/ 15 w 20"/>
                  <a:gd name="T69" fmla="*/ 26 h 92"/>
                  <a:gd name="T70" fmla="*/ 16 w 20"/>
                  <a:gd name="T71" fmla="*/ 19 h 92"/>
                  <a:gd name="T72" fmla="*/ 19 w 20"/>
                  <a:gd name="T73" fmla="*/ 11 h 92"/>
                  <a:gd name="T74" fmla="*/ 20 w 20"/>
                  <a:gd name="T75" fmla="*/ 7 h 92"/>
                  <a:gd name="T76" fmla="*/ 16 w 20"/>
                  <a:gd name="T77" fmla="*/ 1 h 92"/>
                  <a:gd name="T78" fmla="*/ 15 w 20"/>
                  <a:gd name="T79" fmla="*/ 1 h 92"/>
                  <a:gd name="T80" fmla="*/ 15 w 20"/>
                  <a:gd name="T81" fmla="*/ 1 h 92"/>
                  <a:gd name="T82" fmla="*/ 14 w 20"/>
                  <a:gd name="T83" fmla="*/ 1 h 92"/>
                  <a:gd name="T84" fmla="*/ 5 w 20"/>
                  <a:gd name="T8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92">
                    <a:moveTo>
                      <a:pt x="10" y="5"/>
                    </a:moveTo>
                    <a:cubicBezTo>
                      <a:pt x="11" y="5"/>
                      <a:pt x="12" y="3"/>
                      <a:pt x="13" y="2"/>
                    </a:cubicBezTo>
                    <a:cubicBezTo>
                      <a:pt x="13" y="2"/>
                      <a:pt x="14" y="1"/>
                      <a:pt x="14" y="1"/>
                    </a:cubicBezTo>
                    <a:cubicBezTo>
                      <a:pt x="16" y="1"/>
                      <a:pt x="17" y="5"/>
                      <a:pt x="18" y="7"/>
                    </a:cubicBezTo>
                    <a:cubicBezTo>
                      <a:pt x="19" y="10"/>
                      <a:pt x="16" y="11"/>
                      <a:pt x="15" y="14"/>
                    </a:cubicBezTo>
                    <a:cubicBezTo>
                      <a:pt x="13" y="17"/>
                      <a:pt x="14" y="22"/>
                      <a:pt x="14" y="26"/>
                    </a:cubicBezTo>
                    <a:cubicBezTo>
                      <a:pt x="14" y="32"/>
                      <a:pt x="14" y="39"/>
                      <a:pt x="15" y="46"/>
                    </a:cubicBezTo>
                    <a:cubicBezTo>
                      <a:pt x="16" y="59"/>
                      <a:pt x="15" y="69"/>
                      <a:pt x="13" y="71"/>
                    </a:cubicBezTo>
                    <a:cubicBezTo>
                      <a:pt x="12" y="73"/>
                      <a:pt x="12" y="75"/>
                      <a:pt x="12" y="77"/>
                    </a:cubicBezTo>
                    <a:cubicBezTo>
                      <a:pt x="12" y="79"/>
                      <a:pt x="12" y="89"/>
                      <a:pt x="11" y="89"/>
                    </a:cubicBezTo>
                    <a:cubicBezTo>
                      <a:pt x="11" y="89"/>
                      <a:pt x="11" y="89"/>
                      <a:pt x="11" y="89"/>
                    </a:cubicBezTo>
                    <a:cubicBezTo>
                      <a:pt x="9" y="89"/>
                      <a:pt x="8" y="79"/>
                      <a:pt x="8" y="77"/>
                    </a:cubicBezTo>
                    <a:cubicBezTo>
                      <a:pt x="8" y="75"/>
                      <a:pt x="8" y="75"/>
                      <a:pt x="6" y="70"/>
                    </a:cubicBezTo>
                    <a:cubicBezTo>
                      <a:pt x="4" y="66"/>
                      <a:pt x="4" y="31"/>
                      <a:pt x="5" y="24"/>
                    </a:cubicBezTo>
                    <a:cubicBezTo>
                      <a:pt x="5" y="20"/>
                      <a:pt x="8" y="16"/>
                      <a:pt x="6" y="13"/>
                    </a:cubicBezTo>
                    <a:cubicBezTo>
                      <a:pt x="3" y="9"/>
                      <a:pt x="1" y="6"/>
                      <a:pt x="4" y="3"/>
                    </a:cubicBezTo>
                    <a:cubicBezTo>
                      <a:pt x="5" y="2"/>
                      <a:pt x="6" y="2"/>
                      <a:pt x="7" y="2"/>
                    </a:cubicBezTo>
                    <a:cubicBezTo>
                      <a:pt x="8" y="2"/>
                      <a:pt x="8" y="3"/>
                      <a:pt x="9" y="4"/>
                    </a:cubicBezTo>
                    <a:lnTo>
                      <a:pt x="10" y="5"/>
                    </a:lnTo>
                    <a:close/>
                    <a:moveTo>
                      <a:pt x="5" y="0"/>
                    </a:moveTo>
                    <a:cubicBezTo>
                      <a:pt x="3" y="1"/>
                      <a:pt x="0" y="2"/>
                      <a:pt x="0" y="6"/>
                    </a:cubicBezTo>
                    <a:cubicBezTo>
                      <a:pt x="0" y="7"/>
                      <a:pt x="0" y="7"/>
                      <a:pt x="0" y="7"/>
                    </a:cubicBezTo>
                    <a:cubicBezTo>
                      <a:pt x="0" y="11"/>
                      <a:pt x="4" y="12"/>
                      <a:pt x="4" y="20"/>
                    </a:cubicBezTo>
                    <a:cubicBezTo>
                      <a:pt x="4" y="20"/>
                      <a:pt x="4" y="20"/>
                      <a:pt x="4" y="20"/>
                    </a:cubicBezTo>
                    <a:cubicBezTo>
                      <a:pt x="4" y="27"/>
                      <a:pt x="2" y="49"/>
                      <a:pt x="3" y="62"/>
                    </a:cubicBezTo>
                    <a:cubicBezTo>
                      <a:pt x="3" y="67"/>
                      <a:pt x="3" y="71"/>
                      <a:pt x="4" y="72"/>
                    </a:cubicBezTo>
                    <a:cubicBezTo>
                      <a:pt x="8" y="79"/>
                      <a:pt x="8" y="82"/>
                      <a:pt x="9" y="88"/>
                    </a:cubicBezTo>
                    <a:cubicBezTo>
                      <a:pt x="9" y="91"/>
                      <a:pt x="10" y="92"/>
                      <a:pt x="11" y="92"/>
                    </a:cubicBezTo>
                    <a:cubicBezTo>
                      <a:pt x="11" y="92"/>
                      <a:pt x="11" y="92"/>
                      <a:pt x="11" y="92"/>
                    </a:cubicBezTo>
                    <a:cubicBezTo>
                      <a:pt x="11" y="92"/>
                      <a:pt x="11" y="92"/>
                      <a:pt x="11" y="92"/>
                    </a:cubicBezTo>
                    <a:cubicBezTo>
                      <a:pt x="11" y="92"/>
                      <a:pt x="12" y="91"/>
                      <a:pt x="13" y="88"/>
                    </a:cubicBezTo>
                    <a:cubicBezTo>
                      <a:pt x="14" y="80"/>
                      <a:pt x="13" y="77"/>
                      <a:pt x="15" y="73"/>
                    </a:cubicBezTo>
                    <a:cubicBezTo>
                      <a:pt x="17" y="71"/>
                      <a:pt x="18" y="66"/>
                      <a:pt x="17" y="58"/>
                    </a:cubicBezTo>
                    <a:cubicBezTo>
                      <a:pt x="17" y="55"/>
                      <a:pt x="17" y="53"/>
                      <a:pt x="17" y="49"/>
                    </a:cubicBezTo>
                    <a:cubicBezTo>
                      <a:pt x="16" y="40"/>
                      <a:pt x="15" y="32"/>
                      <a:pt x="15" y="26"/>
                    </a:cubicBezTo>
                    <a:cubicBezTo>
                      <a:pt x="15" y="23"/>
                      <a:pt x="15" y="20"/>
                      <a:pt x="16" y="19"/>
                    </a:cubicBezTo>
                    <a:cubicBezTo>
                      <a:pt x="16" y="15"/>
                      <a:pt x="17" y="14"/>
                      <a:pt x="19" y="11"/>
                    </a:cubicBezTo>
                    <a:cubicBezTo>
                      <a:pt x="20" y="10"/>
                      <a:pt x="20" y="9"/>
                      <a:pt x="20" y="7"/>
                    </a:cubicBezTo>
                    <a:cubicBezTo>
                      <a:pt x="20" y="5"/>
                      <a:pt x="19" y="3"/>
                      <a:pt x="16" y="1"/>
                    </a:cubicBezTo>
                    <a:cubicBezTo>
                      <a:pt x="15" y="1"/>
                      <a:pt x="15" y="1"/>
                      <a:pt x="15" y="1"/>
                    </a:cubicBezTo>
                    <a:cubicBezTo>
                      <a:pt x="15" y="1"/>
                      <a:pt x="15" y="1"/>
                      <a:pt x="15" y="1"/>
                    </a:cubicBezTo>
                    <a:cubicBezTo>
                      <a:pt x="14" y="1"/>
                      <a:pt x="14" y="1"/>
                      <a:pt x="14" y="1"/>
                    </a:cubicBezTo>
                    <a:cubicBezTo>
                      <a:pt x="11" y="1"/>
                      <a:pt x="7"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7" name="Freeform 998"/>
              <p:cNvSpPr>
                <a:spLocks/>
              </p:cNvSpPr>
              <p:nvPr/>
            </p:nvSpPr>
            <p:spPr bwMode="auto">
              <a:xfrm>
                <a:off x="3047" y="1533"/>
                <a:ext cx="49" cy="198"/>
              </a:xfrm>
              <a:custGeom>
                <a:avLst/>
                <a:gdLst>
                  <a:gd name="T0" fmla="*/ 5 w 23"/>
                  <a:gd name="T1" fmla="*/ 0 h 93"/>
                  <a:gd name="T2" fmla="*/ 0 w 23"/>
                  <a:gd name="T3" fmla="*/ 6 h 93"/>
                  <a:gd name="T4" fmla="*/ 5 w 23"/>
                  <a:gd name="T5" fmla="*/ 20 h 93"/>
                  <a:gd name="T6" fmla="*/ 5 w 23"/>
                  <a:gd name="T7" fmla="*/ 73 h 93"/>
                  <a:gd name="T8" fmla="*/ 9 w 23"/>
                  <a:gd name="T9" fmla="*/ 88 h 93"/>
                  <a:gd name="T10" fmla="*/ 12 w 23"/>
                  <a:gd name="T11" fmla="*/ 93 h 93"/>
                  <a:gd name="T12" fmla="*/ 14 w 23"/>
                  <a:gd name="T13" fmla="*/ 88 h 93"/>
                  <a:gd name="T14" fmla="*/ 17 w 23"/>
                  <a:gd name="T15" fmla="*/ 73 h 93"/>
                  <a:gd name="T16" fmla="*/ 18 w 23"/>
                  <a:gd name="T17" fmla="*/ 49 h 93"/>
                  <a:gd name="T18" fmla="*/ 17 w 23"/>
                  <a:gd name="T19" fmla="*/ 19 h 93"/>
                  <a:gd name="T20" fmla="*/ 20 w 23"/>
                  <a:gd name="T21" fmla="*/ 12 h 93"/>
                  <a:gd name="T22" fmla="*/ 17 w 23"/>
                  <a:gd name="T23" fmla="*/ 1 h 93"/>
                  <a:gd name="T24" fmla="*/ 17 w 23"/>
                  <a:gd name="T25" fmla="*/ 1 h 93"/>
                  <a:gd name="T26" fmla="*/ 16 w 23"/>
                  <a:gd name="T27" fmla="*/ 1 h 93"/>
                  <a:gd name="T28" fmla="*/ 17 w 23"/>
                  <a:gd name="T29" fmla="*/ 1 h 93"/>
                  <a:gd name="T30" fmla="*/ 21 w 23"/>
                  <a:gd name="T31" fmla="*/ 7 h 93"/>
                  <a:gd name="T32" fmla="*/ 20 w 23"/>
                  <a:gd name="T33" fmla="*/ 11 h 93"/>
                  <a:gd name="T34" fmla="*/ 17 w 23"/>
                  <a:gd name="T35" fmla="*/ 19 h 93"/>
                  <a:gd name="T36" fmla="*/ 16 w 23"/>
                  <a:gd name="T37" fmla="*/ 26 h 93"/>
                  <a:gd name="T38" fmla="*/ 18 w 23"/>
                  <a:gd name="T39" fmla="*/ 49 h 93"/>
                  <a:gd name="T40" fmla="*/ 18 w 23"/>
                  <a:gd name="T41" fmla="*/ 58 h 93"/>
                  <a:gd name="T42" fmla="*/ 16 w 23"/>
                  <a:gd name="T43" fmla="*/ 73 h 93"/>
                  <a:gd name="T44" fmla="*/ 14 w 23"/>
                  <a:gd name="T45" fmla="*/ 88 h 93"/>
                  <a:gd name="T46" fmla="*/ 12 w 23"/>
                  <a:gd name="T47" fmla="*/ 92 h 93"/>
                  <a:gd name="T48" fmla="*/ 12 w 23"/>
                  <a:gd name="T49" fmla="*/ 92 h 93"/>
                  <a:gd name="T50" fmla="*/ 12 w 23"/>
                  <a:gd name="T51" fmla="*/ 92 h 93"/>
                  <a:gd name="T52" fmla="*/ 10 w 23"/>
                  <a:gd name="T53" fmla="*/ 88 h 93"/>
                  <a:gd name="T54" fmla="*/ 5 w 23"/>
                  <a:gd name="T55" fmla="*/ 72 h 93"/>
                  <a:gd name="T56" fmla="*/ 4 w 23"/>
                  <a:gd name="T57" fmla="*/ 62 h 93"/>
                  <a:gd name="T58" fmla="*/ 5 w 23"/>
                  <a:gd name="T59" fmla="*/ 20 h 93"/>
                  <a:gd name="T60" fmla="*/ 5 w 23"/>
                  <a:gd name="T61" fmla="*/ 20 h 93"/>
                  <a:gd name="T62" fmla="*/ 1 w 23"/>
                  <a:gd name="T63" fmla="*/ 7 h 93"/>
                  <a:gd name="T64" fmla="*/ 1 w 23"/>
                  <a:gd name="T65" fmla="*/ 6 h 93"/>
                  <a:gd name="T66" fmla="*/ 6 w 23"/>
                  <a:gd name="T67" fmla="*/ 0 h 93"/>
                  <a:gd name="T68" fmla="*/ 5 w 23"/>
                  <a:gd name="T6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3">
                    <a:moveTo>
                      <a:pt x="5" y="0"/>
                    </a:moveTo>
                    <a:cubicBezTo>
                      <a:pt x="3" y="1"/>
                      <a:pt x="1" y="2"/>
                      <a:pt x="0" y="6"/>
                    </a:cubicBezTo>
                    <a:cubicBezTo>
                      <a:pt x="0" y="11"/>
                      <a:pt x="5" y="12"/>
                      <a:pt x="5" y="20"/>
                    </a:cubicBezTo>
                    <a:cubicBezTo>
                      <a:pt x="5" y="29"/>
                      <a:pt x="1" y="66"/>
                      <a:pt x="5" y="73"/>
                    </a:cubicBezTo>
                    <a:cubicBezTo>
                      <a:pt x="8" y="79"/>
                      <a:pt x="9" y="82"/>
                      <a:pt x="9" y="88"/>
                    </a:cubicBezTo>
                    <a:cubicBezTo>
                      <a:pt x="10" y="91"/>
                      <a:pt x="11" y="93"/>
                      <a:pt x="12" y="93"/>
                    </a:cubicBezTo>
                    <a:cubicBezTo>
                      <a:pt x="13" y="93"/>
                      <a:pt x="14" y="91"/>
                      <a:pt x="14" y="88"/>
                    </a:cubicBezTo>
                    <a:cubicBezTo>
                      <a:pt x="15" y="80"/>
                      <a:pt x="14" y="77"/>
                      <a:pt x="17" y="73"/>
                    </a:cubicBezTo>
                    <a:cubicBezTo>
                      <a:pt x="19" y="70"/>
                      <a:pt x="19" y="63"/>
                      <a:pt x="18" y="49"/>
                    </a:cubicBezTo>
                    <a:cubicBezTo>
                      <a:pt x="17" y="35"/>
                      <a:pt x="16" y="23"/>
                      <a:pt x="17" y="19"/>
                    </a:cubicBezTo>
                    <a:cubicBezTo>
                      <a:pt x="18" y="15"/>
                      <a:pt x="18" y="14"/>
                      <a:pt x="20" y="12"/>
                    </a:cubicBezTo>
                    <a:cubicBezTo>
                      <a:pt x="22" y="9"/>
                      <a:pt x="23" y="4"/>
                      <a:pt x="17" y="1"/>
                    </a:cubicBezTo>
                    <a:cubicBezTo>
                      <a:pt x="17" y="1"/>
                      <a:pt x="17" y="1"/>
                      <a:pt x="17" y="1"/>
                    </a:cubicBezTo>
                    <a:cubicBezTo>
                      <a:pt x="16" y="1"/>
                      <a:pt x="16" y="1"/>
                      <a:pt x="16" y="1"/>
                    </a:cubicBezTo>
                    <a:cubicBezTo>
                      <a:pt x="17" y="1"/>
                      <a:pt x="17" y="1"/>
                      <a:pt x="17" y="1"/>
                    </a:cubicBezTo>
                    <a:cubicBezTo>
                      <a:pt x="20" y="3"/>
                      <a:pt x="21" y="5"/>
                      <a:pt x="21" y="7"/>
                    </a:cubicBezTo>
                    <a:cubicBezTo>
                      <a:pt x="21" y="9"/>
                      <a:pt x="21" y="10"/>
                      <a:pt x="20" y="11"/>
                    </a:cubicBezTo>
                    <a:cubicBezTo>
                      <a:pt x="18" y="14"/>
                      <a:pt x="17" y="15"/>
                      <a:pt x="17" y="19"/>
                    </a:cubicBezTo>
                    <a:cubicBezTo>
                      <a:pt x="16" y="20"/>
                      <a:pt x="16" y="23"/>
                      <a:pt x="16" y="26"/>
                    </a:cubicBezTo>
                    <a:cubicBezTo>
                      <a:pt x="16" y="32"/>
                      <a:pt x="17" y="40"/>
                      <a:pt x="18" y="49"/>
                    </a:cubicBezTo>
                    <a:cubicBezTo>
                      <a:pt x="18" y="53"/>
                      <a:pt x="18" y="55"/>
                      <a:pt x="18" y="58"/>
                    </a:cubicBezTo>
                    <a:cubicBezTo>
                      <a:pt x="19" y="66"/>
                      <a:pt x="18" y="71"/>
                      <a:pt x="16" y="73"/>
                    </a:cubicBezTo>
                    <a:cubicBezTo>
                      <a:pt x="14" y="77"/>
                      <a:pt x="15" y="80"/>
                      <a:pt x="14" y="88"/>
                    </a:cubicBezTo>
                    <a:cubicBezTo>
                      <a:pt x="13" y="91"/>
                      <a:pt x="12" y="92"/>
                      <a:pt x="12" y="92"/>
                    </a:cubicBezTo>
                    <a:cubicBezTo>
                      <a:pt x="12" y="92"/>
                      <a:pt x="12" y="92"/>
                      <a:pt x="12" y="92"/>
                    </a:cubicBezTo>
                    <a:cubicBezTo>
                      <a:pt x="12" y="92"/>
                      <a:pt x="12" y="92"/>
                      <a:pt x="12" y="92"/>
                    </a:cubicBezTo>
                    <a:cubicBezTo>
                      <a:pt x="11" y="92"/>
                      <a:pt x="10" y="91"/>
                      <a:pt x="10" y="88"/>
                    </a:cubicBezTo>
                    <a:cubicBezTo>
                      <a:pt x="9" y="82"/>
                      <a:pt x="9" y="79"/>
                      <a:pt x="5" y="72"/>
                    </a:cubicBezTo>
                    <a:cubicBezTo>
                      <a:pt x="4" y="71"/>
                      <a:pt x="4" y="67"/>
                      <a:pt x="4" y="62"/>
                    </a:cubicBezTo>
                    <a:cubicBezTo>
                      <a:pt x="3" y="49"/>
                      <a:pt x="5" y="27"/>
                      <a:pt x="5" y="20"/>
                    </a:cubicBezTo>
                    <a:cubicBezTo>
                      <a:pt x="5" y="20"/>
                      <a:pt x="5" y="20"/>
                      <a:pt x="5" y="20"/>
                    </a:cubicBezTo>
                    <a:cubicBezTo>
                      <a:pt x="5" y="12"/>
                      <a:pt x="1" y="11"/>
                      <a:pt x="1" y="7"/>
                    </a:cubicBezTo>
                    <a:cubicBezTo>
                      <a:pt x="1" y="6"/>
                      <a:pt x="1" y="6"/>
                      <a:pt x="1" y="6"/>
                    </a:cubicBezTo>
                    <a:cubicBezTo>
                      <a:pt x="1" y="2"/>
                      <a:pt x="4" y="1"/>
                      <a:pt x="6" y="0"/>
                    </a:cubicBezTo>
                    <a:cubicBezTo>
                      <a:pt x="6" y="0"/>
                      <a:pt x="5"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8" name="Freeform 999"/>
              <p:cNvSpPr>
                <a:spLocks noEditPoints="1"/>
              </p:cNvSpPr>
              <p:nvPr/>
            </p:nvSpPr>
            <p:spPr bwMode="auto">
              <a:xfrm>
                <a:off x="3062" y="1548"/>
                <a:ext cx="11" cy="130"/>
              </a:xfrm>
              <a:custGeom>
                <a:avLst/>
                <a:gdLst>
                  <a:gd name="T0" fmla="*/ 4 w 5"/>
                  <a:gd name="T1" fmla="*/ 3 h 61"/>
                  <a:gd name="T2" fmla="*/ 4 w 5"/>
                  <a:gd name="T3" fmla="*/ 3 h 61"/>
                  <a:gd name="T4" fmla="*/ 4 w 5"/>
                  <a:gd name="T5" fmla="*/ 3 h 61"/>
                  <a:gd name="T6" fmla="*/ 4 w 5"/>
                  <a:gd name="T7" fmla="*/ 5 h 61"/>
                  <a:gd name="T8" fmla="*/ 4 w 5"/>
                  <a:gd name="T9" fmla="*/ 5 h 61"/>
                  <a:gd name="T10" fmla="*/ 4 w 5"/>
                  <a:gd name="T11" fmla="*/ 17 h 61"/>
                  <a:gd name="T12" fmla="*/ 4 w 5"/>
                  <a:gd name="T13" fmla="*/ 19 h 61"/>
                  <a:gd name="T14" fmla="*/ 4 w 5"/>
                  <a:gd name="T15" fmla="*/ 21 h 61"/>
                  <a:gd name="T16" fmla="*/ 4 w 5"/>
                  <a:gd name="T17" fmla="*/ 41 h 61"/>
                  <a:gd name="T18" fmla="*/ 4 w 5"/>
                  <a:gd name="T19" fmla="*/ 44 h 61"/>
                  <a:gd name="T20" fmla="*/ 4 w 5"/>
                  <a:gd name="T21" fmla="*/ 45 h 61"/>
                  <a:gd name="T22" fmla="*/ 3 w 5"/>
                  <a:gd name="T23" fmla="*/ 58 h 61"/>
                  <a:gd name="T24" fmla="*/ 2 w 5"/>
                  <a:gd name="T25" fmla="*/ 53 h 61"/>
                  <a:gd name="T26" fmla="*/ 2 w 5"/>
                  <a:gd name="T27" fmla="*/ 53 h 61"/>
                  <a:gd name="T28" fmla="*/ 2 w 5"/>
                  <a:gd name="T29" fmla="*/ 53 h 61"/>
                  <a:gd name="T30" fmla="*/ 2 w 5"/>
                  <a:gd name="T31" fmla="*/ 53 h 61"/>
                  <a:gd name="T32" fmla="*/ 2 w 5"/>
                  <a:gd name="T33" fmla="*/ 44 h 61"/>
                  <a:gd name="T34" fmla="*/ 3 w 5"/>
                  <a:gd name="T35" fmla="*/ 17 h 61"/>
                  <a:gd name="T36" fmla="*/ 3 w 5"/>
                  <a:gd name="T37" fmla="*/ 10 h 61"/>
                  <a:gd name="T38" fmla="*/ 3 w 5"/>
                  <a:gd name="T39" fmla="*/ 5 h 61"/>
                  <a:gd name="T40" fmla="*/ 3 w 5"/>
                  <a:gd name="T41" fmla="*/ 4 h 61"/>
                  <a:gd name="T42" fmla="*/ 3 w 5"/>
                  <a:gd name="T43" fmla="*/ 4 h 61"/>
                  <a:gd name="T44" fmla="*/ 3 w 5"/>
                  <a:gd name="T45" fmla="*/ 4 h 61"/>
                  <a:gd name="T46" fmla="*/ 4 w 5"/>
                  <a:gd name="T47" fmla="*/ 3 h 61"/>
                  <a:gd name="T48" fmla="*/ 4 w 5"/>
                  <a:gd name="T49" fmla="*/ 0 h 61"/>
                  <a:gd name="T50" fmla="*/ 3 w 5"/>
                  <a:gd name="T51" fmla="*/ 2 h 61"/>
                  <a:gd name="T52" fmla="*/ 3 w 5"/>
                  <a:gd name="T53" fmla="*/ 16 h 61"/>
                  <a:gd name="T54" fmla="*/ 2 w 5"/>
                  <a:gd name="T55" fmla="*/ 56 h 61"/>
                  <a:gd name="T56" fmla="*/ 3 w 5"/>
                  <a:gd name="T57" fmla="*/ 61 h 61"/>
                  <a:gd name="T58" fmla="*/ 4 w 5"/>
                  <a:gd name="T59" fmla="*/ 46 h 61"/>
                  <a:gd name="T60" fmla="*/ 5 w 5"/>
                  <a:gd name="T61" fmla="*/ 18 h 61"/>
                  <a:gd name="T62" fmla="*/ 5 w 5"/>
                  <a:gd name="T63" fmla="*/ 2 h 61"/>
                  <a:gd name="T64" fmla="*/ 4 w 5"/>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61">
                    <a:moveTo>
                      <a:pt x="4" y="3"/>
                    </a:moveTo>
                    <a:cubicBezTo>
                      <a:pt x="4" y="3"/>
                      <a:pt x="4" y="3"/>
                      <a:pt x="4" y="3"/>
                    </a:cubicBezTo>
                    <a:cubicBezTo>
                      <a:pt x="4" y="3"/>
                      <a:pt x="4" y="3"/>
                      <a:pt x="4" y="3"/>
                    </a:cubicBezTo>
                    <a:cubicBezTo>
                      <a:pt x="4" y="3"/>
                      <a:pt x="4" y="4"/>
                      <a:pt x="4" y="5"/>
                    </a:cubicBezTo>
                    <a:cubicBezTo>
                      <a:pt x="4" y="5"/>
                      <a:pt x="4" y="5"/>
                      <a:pt x="4" y="5"/>
                    </a:cubicBezTo>
                    <a:cubicBezTo>
                      <a:pt x="4" y="7"/>
                      <a:pt x="4" y="12"/>
                      <a:pt x="4" y="17"/>
                    </a:cubicBezTo>
                    <a:cubicBezTo>
                      <a:pt x="4" y="18"/>
                      <a:pt x="4" y="19"/>
                      <a:pt x="4" y="19"/>
                    </a:cubicBezTo>
                    <a:cubicBezTo>
                      <a:pt x="4" y="20"/>
                      <a:pt x="4" y="20"/>
                      <a:pt x="4" y="21"/>
                    </a:cubicBezTo>
                    <a:cubicBezTo>
                      <a:pt x="4" y="25"/>
                      <a:pt x="4" y="34"/>
                      <a:pt x="4" y="41"/>
                    </a:cubicBezTo>
                    <a:cubicBezTo>
                      <a:pt x="4" y="42"/>
                      <a:pt x="4" y="43"/>
                      <a:pt x="4" y="44"/>
                    </a:cubicBezTo>
                    <a:cubicBezTo>
                      <a:pt x="4" y="45"/>
                      <a:pt x="4" y="45"/>
                      <a:pt x="4" y="45"/>
                    </a:cubicBezTo>
                    <a:cubicBezTo>
                      <a:pt x="4" y="51"/>
                      <a:pt x="4" y="58"/>
                      <a:pt x="3" y="58"/>
                    </a:cubicBezTo>
                    <a:cubicBezTo>
                      <a:pt x="3" y="58"/>
                      <a:pt x="3" y="57"/>
                      <a:pt x="2" y="53"/>
                    </a:cubicBezTo>
                    <a:cubicBezTo>
                      <a:pt x="2" y="53"/>
                      <a:pt x="2" y="53"/>
                      <a:pt x="2" y="53"/>
                    </a:cubicBezTo>
                    <a:cubicBezTo>
                      <a:pt x="2" y="53"/>
                      <a:pt x="2" y="53"/>
                      <a:pt x="2" y="53"/>
                    </a:cubicBezTo>
                    <a:cubicBezTo>
                      <a:pt x="2" y="53"/>
                      <a:pt x="2" y="53"/>
                      <a:pt x="2" y="53"/>
                    </a:cubicBezTo>
                    <a:cubicBezTo>
                      <a:pt x="2" y="50"/>
                      <a:pt x="2" y="47"/>
                      <a:pt x="2" y="44"/>
                    </a:cubicBezTo>
                    <a:cubicBezTo>
                      <a:pt x="2" y="34"/>
                      <a:pt x="3" y="22"/>
                      <a:pt x="3" y="17"/>
                    </a:cubicBezTo>
                    <a:cubicBezTo>
                      <a:pt x="3" y="15"/>
                      <a:pt x="3" y="12"/>
                      <a:pt x="3" y="10"/>
                    </a:cubicBezTo>
                    <a:cubicBezTo>
                      <a:pt x="3" y="7"/>
                      <a:pt x="3" y="5"/>
                      <a:pt x="3" y="5"/>
                    </a:cubicBezTo>
                    <a:cubicBezTo>
                      <a:pt x="3" y="4"/>
                      <a:pt x="3" y="4"/>
                      <a:pt x="3" y="4"/>
                    </a:cubicBezTo>
                    <a:cubicBezTo>
                      <a:pt x="3" y="4"/>
                      <a:pt x="3" y="4"/>
                      <a:pt x="3" y="4"/>
                    </a:cubicBezTo>
                    <a:cubicBezTo>
                      <a:pt x="3" y="4"/>
                      <a:pt x="3" y="4"/>
                      <a:pt x="3" y="4"/>
                    </a:cubicBezTo>
                    <a:cubicBezTo>
                      <a:pt x="3" y="3"/>
                      <a:pt x="4" y="3"/>
                      <a:pt x="4" y="3"/>
                    </a:cubicBezTo>
                    <a:close/>
                    <a:moveTo>
                      <a:pt x="4" y="0"/>
                    </a:moveTo>
                    <a:cubicBezTo>
                      <a:pt x="3" y="0"/>
                      <a:pt x="3" y="0"/>
                      <a:pt x="3" y="2"/>
                    </a:cubicBezTo>
                    <a:cubicBezTo>
                      <a:pt x="3" y="2"/>
                      <a:pt x="4" y="8"/>
                      <a:pt x="3" y="16"/>
                    </a:cubicBezTo>
                    <a:cubicBezTo>
                      <a:pt x="2" y="23"/>
                      <a:pt x="0" y="43"/>
                      <a:pt x="2" y="56"/>
                    </a:cubicBezTo>
                    <a:cubicBezTo>
                      <a:pt x="3" y="59"/>
                      <a:pt x="3" y="61"/>
                      <a:pt x="3" y="61"/>
                    </a:cubicBezTo>
                    <a:cubicBezTo>
                      <a:pt x="4" y="61"/>
                      <a:pt x="5" y="53"/>
                      <a:pt x="4" y="46"/>
                    </a:cubicBezTo>
                    <a:cubicBezTo>
                      <a:pt x="4" y="36"/>
                      <a:pt x="5" y="23"/>
                      <a:pt x="5" y="18"/>
                    </a:cubicBezTo>
                    <a:cubicBezTo>
                      <a:pt x="4" y="13"/>
                      <a:pt x="5" y="4"/>
                      <a:pt x="5" y="2"/>
                    </a:cubicBezTo>
                    <a:cubicBezTo>
                      <a:pt x="5" y="1"/>
                      <a:pt x="4" y="0"/>
                      <a:pt x="4" y="0"/>
                    </a:cubicBezTo>
                    <a:close/>
                  </a:path>
                </a:pathLst>
              </a:custGeom>
              <a:solidFill>
                <a:srgbClr val="C9C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9" name="Freeform 1000"/>
              <p:cNvSpPr>
                <a:spLocks/>
              </p:cNvSpPr>
              <p:nvPr/>
            </p:nvSpPr>
            <p:spPr bwMode="auto">
              <a:xfrm>
                <a:off x="3066" y="1555"/>
                <a:ext cx="5" cy="117"/>
              </a:xfrm>
              <a:custGeom>
                <a:avLst/>
                <a:gdLst>
                  <a:gd name="T0" fmla="*/ 2 w 2"/>
                  <a:gd name="T1" fmla="*/ 0 h 55"/>
                  <a:gd name="T2" fmla="*/ 2 w 2"/>
                  <a:gd name="T3" fmla="*/ 0 h 55"/>
                  <a:gd name="T4" fmla="*/ 1 w 2"/>
                  <a:gd name="T5" fmla="*/ 1 h 55"/>
                  <a:gd name="T6" fmla="*/ 1 w 2"/>
                  <a:gd name="T7" fmla="*/ 1 h 55"/>
                  <a:gd name="T8" fmla="*/ 1 w 2"/>
                  <a:gd name="T9" fmla="*/ 1 h 55"/>
                  <a:gd name="T10" fmla="*/ 1 w 2"/>
                  <a:gd name="T11" fmla="*/ 2 h 55"/>
                  <a:gd name="T12" fmla="*/ 1 w 2"/>
                  <a:gd name="T13" fmla="*/ 7 h 55"/>
                  <a:gd name="T14" fmla="*/ 1 w 2"/>
                  <a:gd name="T15" fmla="*/ 14 h 55"/>
                  <a:gd name="T16" fmla="*/ 0 w 2"/>
                  <a:gd name="T17" fmla="*/ 41 h 55"/>
                  <a:gd name="T18" fmla="*/ 0 w 2"/>
                  <a:gd name="T19" fmla="*/ 50 h 55"/>
                  <a:gd name="T20" fmla="*/ 0 w 2"/>
                  <a:gd name="T21" fmla="*/ 50 h 55"/>
                  <a:gd name="T22" fmla="*/ 0 w 2"/>
                  <a:gd name="T23" fmla="*/ 50 h 55"/>
                  <a:gd name="T24" fmla="*/ 0 w 2"/>
                  <a:gd name="T25" fmla="*/ 50 h 55"/>
                  <a:gd name="T26" fmla="*/ 1 w 2"/>
                  <a:gd name="T27" fmla="*/ 55 h 55"/>
                  <a:gd name="T28" fmla="*/ 1 w 2"/>
                  <a:gd name="T29" fmla="*/ 55 h 55"/>
                  <a:gd name="T30" fmla="*/ 2 w 2"/>
                  <a:gd name="T31" fmla="*/ 42 h 55"/>
                  <a:gd name="T32" fmla="*/ 2 w 2"/>
                  <a:gd name="T33" fmla="*/ 41 h 55"/>
                  <a:gd name="T34" fmla="*/ 2 w 2"/>
                  <a:gd name="T35" fmla="*/ 38 h 55"/>
                  <a:gd name="T36" fmla="*/ 2 w 2"/>
                  <a:gd name="T37" fmla="*/ 18 h 55"/>
                  <a:gd name="T38" fmla="*/ 2 w 2"/>
                  <a:gd name="T39" fmla="*/ 16 h 55"/>
                  <a:gd name="T40" fmla="*/ 2 w 2"/>
                  <a:gd name="T41" fmla="*/ 14 h 55"/>
                  <a:gd name="T42" fmla="*/ 2 w 2"/>
                  <a:gd name="T43" fmla="*/ 2 h 55"/>
                  <a:gd name="T44" fmla="*/ 2 w 2"/>
                  <a:gd name="T45" fmla="*/ 2 h 55"/>
                  <a:gd name="T46" fmla="*/ 2 w 2"/>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5">
                    <a:moveTo>
                      <a:pt x="2" y="0"/>
                    </a:moveTo>
                    <a:cubicBezTo>
                      <a:pt x="2" y="0"/>
                      <a:pt x="2" y="0"/>
                      <a:pt x="2" y="0"/>
                    </a:cubicBezTo>
                    <a:cubicBezTo>
                      <a:pt x="2" y="0"/>
                      <a:pt x="1" y="0"/>
                      <a:pt x="1" y="1"/>
                    </a:cubicBezTo>
                    <a:cubicBezTo>
                      <a:pt x="1" y="1"/>
                      <a:pt x="1" y="1"/>
                      <a:pt x="1" y="1"/>
                    </a:cubicBezTo>
                    <a:cubicBezTo>
                      <a:pt x="1" y="1"/>
                      <a:pt x="1" y="1"/>
                      <a:pt x="1" y="1"/>
                    </a:cubicBezTo>
                    <a:cubicBezTo>
                      <a:pt x="1" y="2"/>
                      <a:pt x="1" y="2"/>
                      <a:pt x="1" y="2"/>
                    </a:cubicBezTo>
                    <a:cubicBezTo>
                      <a:pt x="1" y="2"/>
                      <a:pt x="1" y="4"/>
                      <a:pt x="1" y="7"/>
                    </a:cubicBezTo>
                    <a:cubicBezTo>
                      <a:pt x="1" y="9"/>
                      <a:pt x="1" y="12"/>
                      <a:pt x="1" y="14"/>
                    </a:cubicBezTo>
                    <a:cubicBezTo>
                      <a:pt x="1" y="19"/>
                      <a:pt x="0" y="31"/>
                      <a:pt x="0" y="41"/>
                    </a:cubicBezTo>
                    <a:cubicBezTo>
                      <a:pt x="0" y="44"/>
                      <a:pt x="0" y="47"/>
                      <a:pt x="0" y="50"/>
                    </a:cubicBezTo>
                    <a:cubicBezTo>
                      <a:pt x="0" y="50"/>
                      <a:pt x="0" y="50"/>
                      <a:pt x="0" y="50"/>
                    </a:cubicBezTo>
                    <a:cubicBezTo>
                      <a:pt x="0" y="50"/>
                      <a:pt x="0" y="50"/>
                      <a:pt x="0" y="50"/>
                    </a:cubicBezTo>
                    <a:cubicBezTo>
                      <a:pt x="0" y="50"/>
                      <a:pt x="0" y="50"/>
                      <a:pt x="0" y="50"/>
                    </a:cubicBezTo>
                    <a:cubicBezTo>
                      <a:pt x="1" y="54"/>
                      <a:pt x="1" y="55"/>
                      <a:pt x="1" y="55"/>
                    </a:cubicBezTo>
                    <a:cubicBezTo>
                      <a:pt x="1" y="55"/>
                      <a:pt x="1" y="55"/>
                      <a:pt x="1" y="55"/>
                    </a:cubicBezTo>
                    <a:cubicBezTo>
                      <a:pt x="2" y="55"/>
                      <a:pt x="2" y="48"/>
                      <a:pt x="2" y="42"/>
                    </a:cubicBezTo>
                    <a:cubicBezTo>
                      <a:pt x="2" y="41"/>
                      <a:pt x="2" y="41"/>
                      <a:pt x="2" y="41"/>
                    </a:cubicBezTo>
                    <a:cubicBezTo>
                      <a:pt x="2" y="40"/>
                      <a:pt x="2" y="39"/>
                      <a:pt x="2" y="38"/>
                    </a:cubicBezTo>
                    <a:cubicBezTo>
                      <a:pt x="2" y="31"/>
                      <a:pt x="2" y="22"/>
                      <a:pt x="2" y="18"/>
                    </a:cubicBezTo>
                    <a:cubicBezTo>
                      <a:pt x="2" y="17"/>
                      <a:pt x="2" y="17"/>
                      <a:pt x="2" y="16"/>
                    </a:cubicBezTo>
                    <a:cubicBezTo>
                      <a:pt x="2" y="16"/>
                      <a:pt x="2" y="15"/>
                      <a:pt x="2" y="14"/>
                    </a:cubicBezTo>
                    <a:cubicBezTo>
                      <a:pt x="2" y="9"/>
                      <a:pt x="2" y="4"/>
                      <a:pt x="2" y="2"/>
                    </a:cubicBezTo>
                    <a:cubicBezTo>
                      <a:pt x="2" y="2"/>
                      <a:pt x="2" y="2"/>
                      <a:pt x="2" y="2"/>
                    </a:cubicBezTo>
                    <a:cubicBezTo>
                      <a:pt x="2" y="1"/>
                      <a:pt x="2" y="0"/>
                      <a:pt x="2" y="0"/>
                    </a:cubicBezTo>
                    <a:close/>
                  </a:path>
                </a:pathLst>
              </a:custGeom>
              <a:solidFill>
                <a:srgbClr val="CFC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0" name="Freeform 1001"/>
              <p:cNvSpPr>
                <a:spLocks noEditPoints="1"/>
              </p:cNvSpPr>
              <p:nvPr/>
            </p:nvSpPr>
            <p:spPr bwMode="auto">
              <a:xfrm>
                <a:off x="3066" y="1555"/>
                <a:ext cx="5" cy="117"/>
              </a:xfrm>
              <a:custGeom>
                <a:avLst/>
                <a:gdLst>
                  <a:gd name="T0" fmla="*/ 1 w 2"/>
                  <a:gd name="T1" fmla="*/ 55 h 55"/>
                  <a:gd name="T2" fmla="*/ 1 w 2"/>
                  <a:gd name="T3" fmla="*/ 55 h 55"/>
                  <a:gd name="T4" fmla="*/ 0 w 2"/>
                  <a:gd name="T5" fmla="*/ 50 h 55"/>
                  <a:gd name="T6" fmla="*/ 0 w 2"/>
                  <a:gd name="T7" fmla="*/ 50 h 55"/>
                  <a:gd name="T8" fmla="*/ 0 w 2"/>
                  <a:gd name="T9" fmla="*/ 50 h 55"/>
                  <a:gd name="T10" fmla="*/ 0 w 2"/>
                  <a:gd name="T11" fmla="*/ 50 h 55"/>
                  <a:gd name="T12" fmla="*/ 2 w 2"/>
                  <a:gd name="T13" fmla="*/ 42 h 55"/>
                  <a:gd name="T14" fmla="*/ 1 w 2"/>
                  <a:gd name="T15" fmla="*/ 55 h 55"/>
                  <a:gd name="T16" fmla="*/ 2 w 2"/>
                  <a:gd name="T17" fmla="*/ 42 h 55"/>
                  <a:gd name="T18" fmla="*/ 2 w 2"/>
                  <a:gd name="T19" fmla="*/ 38 h 55"/>
                  <a:gd name="T20" fmla="*/ 2 w 2"/>
                  <a:gd name="T21" fmla="*/ 41 h 55"/>
                  <a:gd name="T22" fmla="*/ 2 w 2"/>
                  <a:gd name="T23" fmla="*/ 38 h 55"/>
                  <a:gd name="T24" fmla="*/ 2 w 2"/>
                  <a:gd name="T25" fmla="*/ 14 h 55"/>
                  <a:gd name="T26" fmla="*/ 2 w 2"/>
                  <a:gd name="T27" fmla="*/ 16 h 55"/>
                  <a:gd name="T28" fmla="*/ 2 w 2"/>
                  <a:gd name="T29" fmla="*/ 18 h 55"/>
                  <a:gd name="T30" fmla="*/ 2 w 2"/>
                  <a:gd name="T31" fmla="*/ 16 h 55"/>
                  <a:gd name="T32" fmla="*/ 2 w 2"/>
                  <a:gd name="T33" fmla="*/ 14 h 55"/>
                  <a:gd name="T34" fmla="*/ 1 w 2"/>
                  <a:gd name="T35" fmla="*/ 7 h 55"/>
                  <a:gd name="T36" fmla="*/ 1 w 2"/>
                  <a:gd name="T37" fmla="*/ 14 h 55"/>
                  <a:gd name="T38" fmla="*/ 0 w 2"/>
                  <a:gd name="T39" fmla="*/ 41 h 55"/>
                  <a:gd name="T40" fmla="*/ 1 w 2"/>
                  <a:gd name="T41" fmla="*/ 14 h 55"/>
                  <a:gd name="T42" fmla="*/ 1 w 2"/>
                  <a:gd name="T43" fmla="*/ 7 h 55"/>
                  <a:gd name="T44" fmla="*/ 2 w 2"/>
                  <a:gd name="T45" fmla="*/ 2 h 55"/>
                  <a:gd name="T46" fmla="*/ 2 w 2"/>
                  <a:gd name="T47" fmla="*/ 2 h 55"/>
                  <a:gd name="T48" fmla="*/ 2 w 2"/>
                  <a:gd name="T49" fmla="*/ 2 h 55"/>
                  <a:gd name="T50" fmla="*/ 1 w 2"/>
                  <a:gd name="T51" fmla="*/ 1 h 55"/>
                  <a:gd name="T52" fmla="*/ 1 w 2"/>
                  <a:gd name="T53" fmla="*/ 1 h 55"/>
                  <a:gd name="T54" fmla="*/ 2 w 2"/>
                  <a:gd name="T55" fmla="*/ 0 h 55"/>
                  <a:gd name="T56" fmla="*/ 1 w 2"/>
                  <a:gd name="T57" fmla="*/ 1 h 55"/>
                  <a:gd name="T58" fmla="*/ 2 w 2"/>
                  <a:gd name="T59" fmla="*/ 0 h 55"/>
                  <a:gd name="T60" fmla="*/ 2 w 2"/>
                  <a:gd name="T61" fmla="*/ 0 h 55"/>
                  <a:gd name="T62" fmla="*/ 2 w 2"/>
                  <a:gd name="T63" fmla="*/ 0 h 55"/>
                  <a:gd name="T64" fmla="*/ 2 w 2"/>
                  <a:gd name="T6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5">
                    <a:moveTo>
                      <a:pt x="1" y="55"/>
                    </a:moveTo>
                    <a:cubicBezTo>
                      <a:pt x="1" y="55"/>
                      <a:pt x="1" y="55"/>
                      <a:pt x="1" y="55"/>
                    </a:cubicBezTo>
                    <a:close/>
                    <a:moveTo>
                      <a:pt x="0" y="50"/>
                    </a:moveTo>
                    <a:cubicBezTo>
                      <a:pt x="0" y="50"/>
                      <a:pt x="0" y="50"/>
                      <a:pt x="0" y="50"/>
                    </a:cubicBezTo>
                    <a:close/>
                    <a:moveTo>
                      <a:pt x="0" y="50"/>
                    </a:moveTo>
                    <a:cubicBezTo>
                      <a:pt x="0" y="50"/>
                      <a:pt x="0" y="50"/>
                      <a:pt x="0" y="50"/>
                    </a:cubicBezTo>
                    <a:close/>
                    <a:moveTo>
                      <a:pt x="2" y="42"/>
                    </a:moveTo>
                    <a:cubicBezTo>
                      <a:pt x="2" y="48"/>
                      <a:pt x="2" y="55"/>
                      <a:pt x="1" y="55"/>
                    </a:cubicBezTo>
                    <a:cubicBezTo>
                      <a:pt x="2" y="55"/>
                      <a:pt x="2" y="48"/>
                      <a:pt x="2" y="42"/>
                    </a:cubicBezTo>
                    <a:close/>
                    <a:moveTo>
                      <a:pt x="2" y="38"/>
                    </a:moveTo>
                    <a:cubicBezTo>
                      <a:pt x="2" y="39"/>
                      <a:pt x="2" y="40"/>
                      <a:pt x="2" y="41"/>
                    </a:cubicBezTo>
                    <a:cubicBezTo>
                      <a:pt x="2" y="40"/>
                      <a:pt x="2" y="39"/>
                      <a:pt x="2" y="38"/>
                    </a:cubicBezTo>
                    <a:close/>
                    <a:moveTo>
                      <a:pt x="2" y="14"/>
                    </a:moveTo>
                    <a:cubicBezTo>
                      <a:pt x="2" y="15"/>
                      <a:pt x="2" y="16"/>
                      <a:pt x="2" y="16"/>
                    </a:cubicBezTo>
                    <a:cubicBezTo>
                      <a:pt x="2" y="17"/>
                      <a:pt x="2" y="17"/>
                      <a:pt x="2" y="18"/>
                    </a:cubicBezTo>
                    <a:cubicBezTo>
                      <a:pt x="2" y="17"/>
                      <a:pt x="2" y="17"/>
                      <a:pt x="2" y="16"/>
                    </a:cubicBezTo>
                    <a:cubicBezTo>
                      <a:pt x="2" y="16"/>
                      <a:pt x="2" y="15"/>
                      <a:pt x="2" y="14"/>
                    </a:cubicBezTo>
                    <a:close/>
                    <a:moveTo>
                      <a:pt x="1" y="7"/>
                    </a:moveTo>
                    <a:cubicBezTo>
                      <a:pt x="1" y="9"/>
                      <a:pt x="1" y="12"/>
                      <a:pt x="1" y="14"/>
                    </a:cubicBezTo>
                    <a:cubicBezTo>
                      <a:pt x="1" y="19"/>
                      <a:pt x="0" y="31"/>
                      <a:pt x="0" y="41"/>
                    </a:cubicBezTo>
                    <a:cubicBezTo>
                      <a:pt x="0" y="31"/>
                      <a:pt x="1" y="19"/>
                      <a:pt x="1" y="14"/>
                    </a:cubicBezTo>
                    <a:cubicBezTo>
                      <a:pt x="1" y="12"/>
                      <a:pt x="1" y="9"/>
                      <a:pt x="1" y="7"/>
                    </a:cubicBezTo>
                    <a:close/>
                    <a:moveTo>
                      <a:pt x="2" y="2"/>
                    </a:moveTo>
                    <a:cubicBezTo>
                      <a:pt x="2" y="2"/>
                      <a:pt x="2" y="2"/>
                      <a:pt x="2" y="2"/>
                    </a:cubicBezTo>
                    <a:cubicBezTo>
                      <a:pt x="2" y="2"/>
                      <a:pt x="2" y="2"/>
                      <a:pt x="2" y="2"/>
                    </a:cubicBezTo>
                    <a:close/>
                    <a:moveTo>
                      <a:pt x="1" y="1"/>
                    </a:moveTo>
                    <a:cubicBezTo>
                      <a:pt x="1" y="1"/>
                      <a:pt x="1" y="1"/>
                      <a:pt x="1" y="1"/>
                    </a:cubicBezTo>
                    <a:close/>
                    <a:moveTo>
                      <a:pt x="2" y="0"/>
                    </a:moveTo>
                    <a:cubicBezTo>
                      <a:pt x="2" y="0"/>
                      <a:pt x="1" y="0"/>
                      <a:pt x="1" y="1"/>
                    </a:cubicBezTo>
                    <a:cubicBezTo>
                      <a:pt x="1" y="0"/>
                      <a:pt x="2" y="0"/>
                      <a:pt x="2" y="0"/>
                    </a:cubicBezTo>
                    <a:close/>
                    <a:moveTo>
                      <a:pt x="2" y="0"/>
                    </a:moveTo>
                    <a:cubicBezTo>
                      <a:pt x="2" y="0"/>
                      <a:pt x="2" y="0"/>
                      <a:pt x="2" y="0"/>
                    </a:cubicBezTo>
                    <a:cubicBezTo>
                      <a:pt x="2" y="0"/>
                      <a:pt x="2" y="0"/>
                      <a:pt x="2" y="0"/>
                    </a:cubicBezTo>
                    <a:close/>
                  </a:path>
                </a:pathLst>
              </a:custGeom>
              <a:solidFill>
                <a:srgbClr val="B8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1" name="Freeform 1002"/>
              <p:cNvSpPr>
                <a:spLocks/>
              </p:cNvSpPr>
              <p:nvPr/>
            </p:nvSpPr>
            <p:spPr bwMode="auto">
              <a:xfrm>
                <a:off x="3073" y="1540"/>
                <a:ext cx="15" cy="32"/>
              </a:xfrm>
              <a:custGeom>
                <a:avLst/>
                <a:gdLst>
                  <a:gd name="T0" fmla="*/ 1 w 7"/>
                  <a:gd name="T1" fmla="*/ 11 h 15"/>
                  <a:gd name="T2" fmla="*/ 2 w 7"/>
                  <a:gd name="T3" fmla="*/ 1 h 15"/>
                  <a:gd name="T4" fmla="*/ 5 w 7"/>
                  <a:gd name="T5" fmla="*/ 6 h 15"/>
                  <a:gd name="T6" fmla="*/ 2 w 7"/>
                  <a:gd name="T7" fmla="*/ 12 h 15"/>
                  <a:gd name="T8" fmla="*/ 1 w 7"/>
                  <a:gd name="T9" fmla="*/ 11 h 15"/>
                </a:gdLst>
                <a:ahLst/>
                <a:cxnLst>
                  <a:cxn ang="0">
                    <a:pos x="T0" y="T1"/>
                  </a:cxn>
                  <a:cxn ang="0">
                    <a:pos x="T2" y="T3"/>
                  </a:cxn>
                  <a:cxn ang="0">
                    <a:pos x="T4" y="T5"/>
                  </a:cxn>
                  <a:cxn ang="0">
                    <a:pos x="T6" y="T7"/>
                  </a:cxn>
                  <a:cxn ang="0">
                    <a:pos x="T8" y="T9"/>
                  </a:cxn>
                </a:cxnLst>
                <a:rect l="0" t="0" r="r" b="b"/>
                <a:pathLst>
                  <a:path w="7" h="15">
                    <a:moveTo>
                      <a:pt x="1" y="11"/>
                    </a:moveTo>
                    <a:cubicBezTo>
                      <a:pt x="1" y="11"/>
                      <a:pt x="0" y="3"/>
                      <a:pt x="2" y="1"/>
                    </a:cubicBezTo>
                    <a:cubicBezTo>
                      <a:pt x="5" y="0"/>
                      <a:pt x="7" y="5"/>
                      <a:pt x="5" y="6"/>
                    </a:cubicBezTo>
                    <a:cubicBezTo>
                      <a:pt x="4" y="7"/>
                      <a:pt x="2" y="9"/>
                      <a:pt x="2" y="12"/>
                    </a:cubicBezTo>
                    <a:cubicBezTo>
                      <a:pt x="2" y="15"/>
                      <a:pt x="1" y="14"/>
                      <a:pt x="1" y="1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2" name="Freeform 1003"/>
              <p:cNvSpPr>
                <a:spLocks/>
              </p:cNvSpPr>
              <p:nvPr/>
            </p:nvSpPr>
            <p:spPr bwMode="auto">
              <a:xfrm>
                <a:off x="3056" y="1542"/>
                <a:ext cx="10" cy="30"/>
              </a:xfrm>
              <a:custGeom>
                <a:avLst/>
                <a:gdLst>
                  <a:gd name="T0" fmla="*/ 3 w 5"/>
                  <a:gd name="T1" fmla="*/ 0 h 14"/>
                  <a:gd name="T2" fmla="*/ 1 w 5"/>
                  <a:gd name="T3" fmla="*/ 3 h 14"/>
                  <a:gd name="T4" fmla="*/ 5 w 5"/>
                  <a:gd name="T5" fmla="*/ 11 h 14"/>
                  <a:gd name="T6" fmla="*/ 5 w 5"/>
                  <a:gd name="T7" fmla="*/ 7 h 14"/>
                  <a:gd name="T8" fmla="*/ 3 w 5"/>
                  <a:gd name="T9" fmla="*/ 0 h 14"/>
                </a:gdLst>
                <a:ahLst/>
                <a:cxnLst>
                  <a:cxn ang="0">
                    <a:pos x="T0" y="T1"/>
                  </a:cxn>
                  <a:cxn ang="0">
                    <a:pos x="T2" y="T3"/>
                  </a:cxn>
                  <a:cxn ang="0">
                    <a:pos x="T4" y="T5"/>
                  </a:cxn>
                  <a:cxn ang="0">
                    <a:pos x="T6" y="T7"/>
                  </a:cxn>
                  <a:cxn ang="0">
                    <a:pos x="T8" y="T9"/>
                  </a:cxn>
                </a:cxnLst>
                <a:rect l="0" t="0" r="r" b="b"/>
                <a:pathLst>
                  <a:path w="5" h="14">
                    <a:moveTo>
                      <a:pt x="3" y="0"/>
                    </a:moveTo>
                    <a:cubicBezTo>
                      <a:pt x="3" y="0"/>
                      <a:pt x="0" y="0"/>
                      <a:pt x="1" y="3"/>
                    </a:cubicBezTo>
                    <a:cubicBezTo>
                      <a:pt x="2" y="7"/>
                      <a:pt x="5" y="9"/>
                      <a:pt x="5" y="11"/>
                    </a:cubicBezTo>
                    <a:cubicBezTo>
                      <a:pt x="5" y="14"/>
                      <a:pt x="5" y="12"/>
                      <a:pt x="5" y="7"/>
                    </a:cubicBezTo>
                    <a:cubicBezTo>
                      <a:pt x="5" y="2"/>
                      <a:pt x="5" y="0"/>
                      <a:pt x="3"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3" name="Freeform 1004"/>
              <p:cNvSpPr>
                <a:spLocks/>
              </p:cNvSpPr>
              <p:nvPr/>
            </p:nvSpPr>
            <p:spPr bwMode="auto">
              <a:xfrm>
                <a:off x="3066" y="1593"/>
                <a:ext cx="13" cy="123"/>
              </a:xfrm>
              <a:custGeom>
                <a:avLst/>
                <a:gdLst>
                  <a:gd name="T0" fmla="*/ 4 w 6"/>
                  <a:gd name="T1" fmla="*/ 8 h 58"/>
                  <a:gd name="T2" fmla="*/ 4 w 6"/>
                  <a:gd name="T3" fmla="*/ 36 h 58"/>
                  <a:gd name="T4" fmla="*/ 1 w 6"/>
                  <a:gd name="T5" fmla="*/ 54 h 58"/>
                  <a:gd name="T6" fmla="*/ 3 w 6"/>
                  <a:gd name="T7" fmla="*/ 51 h 58"/>
                  <a:gd name="T8" fmla="*/ 4 w 6"/>
                  <a:gd name="T9" fmla="*/ 42 h 58"/>
                  <a:gd name="T10" fmla="*/ 6 w 6"/>
                  <a:gd name="T11" fmla="*/ 22 h 58"/>
                  <a:gd name="T12" fmla="*/ 4 w 6"/>
                  <a:gd name="T13" fmla="*/ 8 h 58"/>
                </a:gdLst>
                <a:ahLst/>
                <a:cxnLst>
                  <a:cxn ang="0">
                    <a:pos x="T0" y="T1"/>
                  </a:cxn>
                  <a:cxn ang="0">
                    <a:pos x="T2" y="T3"/>
                  </a:cxn>
                  <a:cxn ang="0">
                    <a:pos x="T4" y="T5"/>
                  </a:cxn>
                  <a:cxn ang="0">
                    <a:pos x="T6" y="T7"/>
                  </a:cxn>
                  <a:cxn ang="0">
                    <a:pos x="T8" y="T9"/>
                  </a:cxn>
                  <a:cxn ang="0">
                    <a:pos x="T10" y="T11"/>
                  </a:cxn>
                  <a:cxn ang="0">
                    <a:pos x="T12" y="T13"/>
                  </a:cxn>
                </a:cxnLst>
                <a:rect l="0" t="0" r="r" b="b"/>
                <a:pathLst>
                  <a:path w="6" h="58">
                    <a:moveTo>
                      <a:pt x="4" y="8"/>
                    </a:moveTo>
                    <a:cubicBezTo>
                      <a:pt x="4" y="8"/>
                      <a:pt x="5" y="32"/>
                      <a:pt x="4" y="36"/>
                    </a:cubicBezTo>
                    <a:cubicBezTo>
                      <a:pt x="3" y="39"/>
                      <a:pt x="0" y="51"/>
                      <a:pt x="1" y="54"/>
                    </a:cubicBezTo>
                    <a:cubicBezTo>
                      <a:pt x="3" y="58"/>
                      <a:pt x="3" y="54"/>
                      <a:pt x="3" y="51"/>
                    </a:cubicBezTo>
                    <a:cubicBezTo>
                      <a:pt x="2" y="48"/>
                      <a:pt x="3" y="45"/>
                      <a:pt x="4" y="42"/>
                    </a:cubicBezTo>
                    <a:cubicBezTo>
                      <a:pt x="6" y="39"/>
                      <a:pt x="6" y="28"/>
                      <a:pt x="6" y="22"/>
                    </a:cubicBezTo>
                    <a:cubicBezTo>
                      <a:pt x="6" y="16"/>
                      <a:pt x="5" y="0"/>
                      <a:pt x="4" y="8"/>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4" name="Freeform 1005"/>
              <p:cNvSpPr>
                <a:spLocks/>
              </p:cNvSpPr>
              <p:nvPr/>
            </p:nvSpPr>
            <p:spPr bwMode="auto">
              <a:xfrm>
                <a:off x="3058" y="1584"/>
                <a:ext cx="11" cy="102"/>
              </a:xfrm>
              <a:custGeom>
                <a:avLst/>
                <a:gdLst>
                  <a:gd name="T0" fmla="*/ 2 w 5"/>
                  <a:gd name="T1" fmla="*/ 4 h 48"/>
                  <a:gd name="T2" fmla="*/ 2 w 5"/>
                  <a:gd name="T3" fmla="*/ 42 h 48"/>
                  <a:gd name="T4" fmla="*/ 2 w 5"/>
                  <a:gd name="T5" fmla="*/ 30 h 48"/>
                  <a:gd name="T6" fmla="*/ 3 w 5"/>
                  <a:gd name="T7" fmla="*/ 5 h 48"/>
                  <a:gd name="T8" fmla="*/ 2 w 5"/>
                  <a:gd name="T9" fmla="*/ 4 h 48"/>
                </a:gdLst>
                <a:ahLst/>
                <a:cxnLst>
                  <a:cxn ang="0">
                    <a:pos x="T0" y="T1"/>
                  </a:cxn>
                  <a:cxn ang="0">
                    <a:pos x="T2" y="T3"/>
                  </a:cxn>
                  <a:cxn ang="0">
                    <a:pos x="T4" y="T5"/>
                  </a:cxn>
                  <a:cxn ang="0">
                    <a:pos x="T6" y="T7"/>
                  </a:cxn>
                  <a:cxn ang="0">
                    <a:pos x="T8" y="T9"/>
                  </a:cxn>
                </a:cxnLst>
                <a:rect l="0" t="0" r="r" b="b"/>
                <a:pathLst>
                  <a:path w="5" h="48">
                    <a:moveTo>
                      <a:pt x="2" y="4"/>
                    </a:moveTo>
                    <a:cubicBezTo>
                      <a:pt x="2" y="4"/>
                      <a:pt x="0" y="35"/>
                      <a:pt x="2" y="42"/>
                    </a:cubicBezTo>
                    <a:cubicBezTo>
                      <a:pt x="5" y="48"/>
                      <a:pt x="3" y="33"/>
                      <a:pt x="2" y="30"/>
                    </a:cubicBezTo>
                    <a:cubicBezTo>
                      <a:pt x="2" y="26"/>
                      <a:pt x="3" y="8"/>
                      <a:pt x="3" y="5"/>
                    </a:cubicBezTo>
                    <a:cubicBezTo>
                      <a:pt x="3" y="1"/>
                      <a:pt x="2" y="0"/>
                      <a:pt x="2"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5" name="Freeform 1006"/>
              <p:cNvSpPr>
                <a:spLocks/>
              </p:cNvSpPr>
              <p:nvPr/>
            </p:nvSpPr>
            <p:spPr bwMode="auto">
              <a:xfrm>
                <a:off x="3039" y="1448"/>
                <a:ext cx="64" cy="15"/>
              </a:xfrm>
              <a:custGeom>
                <a:avLst/>
                <a:gdLst>
                  <a:gd name="T0" fmla="*/ 26 w 30"/>
                  <a:gd name="T1" fmla="*/ 2 h 7"/>
                  <a:gd name="T2" fmla="*/ 15 w 30"/>
                  <a:gd name="T3" fmla="*/ 1 h 7"/>
                  <a:gd name="T4" fmla="*/ 4 w 30"/>
                  <a:gd name="T5" fmla="*/ 2 h 7"/>
                  <a:gd name="T6" fmla="*/ 1 w 30"/>
                  <a:gd name="T7" fmla="*/ 7 h 7"/>
                  <a:gd name="T8" fmla="*/ 6 w 30"/>
                  <a:gd name="T9" fmla="*/ 5 h 7"/>
                  <a:gd name="T10" fmla="*/ 11 w 30"/>
                  <a:gd name="T11" fmla="*/ 5 h 7"/>
                  <a:gd name="T12" fmla="*/ 16 w 30"/>
                  <a:gd name="T13" fmla="*/ 5 h 7"/>
                  <a:gd name="T14" fmla="*/ 19 w 30"/>
                  <a:gd name="T15" fmla="*/ 5 h 7"/>
                  <a:gd name="T16" fmla="*/ 24 w 30"/>
                  <a:gd name="T17" fmla="*/ 5 h 7"/>
                  <a:gd name="T18" fmla="*/ 29 w 30"/>
                  <a:gd name="T19" fmla="*/ 7 h 7"/>
                  <a:gd name="T20" fmla="*/ 26 w 30"/>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7">
                    <a:moveTo>
                      <a:pt x="26" y="2"/>
                    </a:moveTo>
                    <a:cubicBezTo>
                      <a:pt x="22" y="0"/>
                      <a:pt x="18" y="1"/>
                      <a:pt x="15" y="1"/>
                    </a:cubicBezTo>
                    <a:cubicBezTo>
                      <a:pt x="13" y="1"/>
                      <a:pt x="8" y="0"/>
                      <a:pt x="4" y="2"/>
                    </a:cubicBezTo>
                    <a:cubicBezTo>
                      <a:pt x="0" y="5"/>
                      <a:pt x="0" y="7"/>
                      <a:pt x="1" y="7"/>
                    </a:cubicBezTo>
                    <a:cubicBezTo>
                      <a:pt x="2" y="7"/>
                      <a:pt x="4" y="6"/>
                      <a:pt x="6" y="5"/>
                    </a:cubicBezTo>
                    <a:cubicBezTo>
                      <a:pt x="9" y="4"/>
                      <a:pt x="11" y="5"/>
                      <a:pt x="11" y="5"/>
                    </a:cubicBezTo>
                    <a:cubicBezTo>
                      <a:pt x="13" y="5"/>
                      <a:pt x="15" y="5"/>
                      <a:pt x="16" y="5"/>
                    </a:cubicBezTo>
                    <a:cubicBezTo>
                      <a:pt x="17" y="5"/>
                      <a:pt x="18" y="5"/>
                      <a:pt x="19" y="5"/>
                    </a:cubicBezTo>
                    <a:cubicBezTo>
                      <a:pt x="19" y="5"/>
                      <a:pt x="21" y="4"/>
                      <a:pt x="24" y="5"/>
                    </a:cubicBezTo>
                    <a:cubicBezTo>
                      <a:pt x="26" y="6"/>
                      <a:pt x="28" y="7"/>
                      <a:pt x="29" y="7"/>
                    </a:cubicBezTo>
                    <a:cubicBezTo>
                      <a:pt x="30" y="7"/>
                      <a:pt x="30" y="5"/>
                      <a:pt x="26"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6" name="Freeform 1007"/>
              <p:cNvSpPr>
                <a:spLocks noEditPoints="1"/>
              </p:cNvSpPr>
              <p:nvPr/>
            </p:nvSpPr>
            <p:spPr bwMode="auto">
              <a:xfrm>
                <a:off x="3039" y="1448"/>
                <a:ext cx="64" cy="15"/>
              </a:xfrm>
              <a:custGeom>
                <a:avLst/>
                <a:gdLst>
                  <a:gd name="T0" fmla="*/ 29 w 30"/>
                  <a:gd name="T1" fmla="*/ 7 h 7"/>
                  <a:gd name="T2" fmla="*/ 23 w 30"/>
                  <a:gd name="T3" fmla="*/ 6 h 7"/>
                  <a:gd name="T4" fmla="*/ 20 w 30"/>
                  <a:gd name="T5" fmla="*/ 5 h 7"/>
                  <a:gd name="T6" fmla="*/ 19 w 30"/>
                  <a:gd name="T7" fmla="*/ 5 h 7"/>
                  <a:gd name="T8" fmla="*/ 18 w 30"/>
                  <a:gd name="T9" fmla="*/ 5 h 7"/>
                  <a:gd name="T10" fmla="*/ 16 w 30"/>
                  <a:gd name="T11" fmla="*/ 5 h 7"/>
                  <a:gd name="T12" fmla="*/ 14 w 30"/>
                  <a:gd name="T13" fmla="*/ 5 h 7"/>
                  <a:gd name="T14" fmla="*/ 11 w 30"/>
                  <a:gd name="T15" fmla="*/ 5 h 7"/>
                  <a:gd name="T16" fmla="*/ 10 w 30"/>
                  <a:gd name="T17" fmla="*/ 5 h 7"/>
                  <a:gd name="T18" fmla="*/ 7 w 30"/>
                  <a:gd name="T19" fmla="*/ 6 h 7"/>
                  <a:gd name="T20" fmla="*/ 1 w 30"/>
                  <a:gd name="T21" fmla="*/ 7 h 7"/>
                  <a:gd name="T22" fmla="*/ 1 w 30"/>
                  <a:gd name="T23" fmla="*/ 7 h 7"/>
                  <a:gd name="T24" fmla="*/ 0 w 30"/>
                  <a:gd name="T25" fmla="*/ 6 h 7"/>
                  <a:gd name="T26" fmla="*/ 4 w 30"/>
                  <a:gd name="T27" fmla="*/ 2 h 7"/>
                  <a:gd name="T28" fmla="*/ 13 w 30"/>
                  <a:gd name="T29" fmla="*/ 0 h 7"/>
                  <a:gd name="T30" fmla="*/ 15 w 30"/>
                  <a:gd name="T31" fmla="*/ 0 h 7"/>
                  <a:gd name="T32" fmla="*/ 17 w 30"/>
                  <a:gd name="T33" fmla="*/ 0 h 7"/>
                  <a:gd name="T34" fmla="*/ 26 w 30"/>
                  <a:gd name="T35" fmla="*/ 2 h 7"/>
                  <a:gd name="T36" fmla="*/ 26 w 30"/>
                  <a:gd name="T37" fmla="*/ 2 h 7"/>
                  <a:gd name="T38" fmla="*/ 26 w 30"/>
                  <a:gd name="T39" fmla="*/ 2 h 7"/>
                  <a:gd name="T40" fmla="*/ 30 w 30"/>
                  <a:gd name="T41" fmla="*/ 6 h 7"/>
                  <a:gd name="T42" fmla="*/ 29 w 30"/>
                  <a:gd name="T43" fmla="*/ 7 h 7"/>
                  <a:gd name="T44" fmla="*/ 29 w 30"/>
                  <a:gd name="T45" fmla="*/ 7 h 7"/>
                  <a:gd name="T46" fmla="*/ 24 w 30"/>
                  <a:gd name="T47" fmla="*/ 5 h 7"/>
                  <a:gd name="T48" fmla="*/ 29 w 30"/>
                  <a:gd name="T49" fmla="*/ 7 h 7"/>
                  <a:gd name="T50" fmla="*/ 29 w 30"/>
                  <a:gd name="T51" fmla="*/ 7 h 7"/>
                  <a:gd name="T52" fmla="*/ 30 w 30"/>
                  <a:gd name="T53" fmla="*/ 6 h 7"/>
                  <a:gd name="T54" fmla="*/ 26 w 30"/>
                  <a:gd name="T55" fmla="*/ 3 h 7"/>
                  <a:gd name="T56" fmla="*/ 17 w 30"/>
                  <a:gd name="T57" fmla="*/ 1 h 7"/>
                  <a:gd name="T58" fmla="*/ 15 w 30"/>
                  <a:gd name="T59" fmla="*/ 1 h 7"/>
                  <a:gd name="T60" fmla="*/ 13 w 30"/>
                  <a:gd name="T61" fmla="*/ 1 h 7"/>
                  <a:gd name="T62" fmla="*/ 4 w 30"/>
                  <a:gd name="T63" fmla="*/ 3 h 7"/>
                  <a:gd name="T64" fmla="*/ 1 w 30"/>
                  <a:gd name="T65" fmla="*/ 6 h 7"/>
                  <a:gd name="T66" fmla="*/ 1 w 30"/>
                  <a:gd name="T67" fmla="*/ 7 h 7"/>
                  <a:gd name="T68" fmla="*/ 1 w 30"/>
                  <a:gd name="T69" fmla="*/ 7 h 7"/>
                  <a:gd name="T70" fmla="*/ 6 w 30"/>
                  <a:gd name="T71" fmla="*/ 5 h 7"/>
                  <a:gd name="T72" fmla="*/ 10 w 30"/>
                  <a:gd name="T73" fmla="*/ 4 h 7"/>
                  <a:gd name="T74" fmla="*/ 11 w 30"/>
                  <a:gd name="T75" fmla="*/ 4 h 7"/>
                  <a:gd name="T76" fmla="*/ 14 w 30"/>
                  <a:gd name="T77" fmla="*/ 4 h 7"/>
                  <a:gd name="T78" fmla="*/ 16 w 30"/>
                  <a:gd name="T79" fmla="*/ 4 h 7"/>
                  <a:gd name="T80" fmla="*/ 18 w 30"/>
                  <a:gd name="T81" fmla="*/ 5 h 7"/>
                  <a:gd name="T82" fmla="*/ 19 w 30"/>
                  <a:gd name="T83" fmla="*/ 5 h 7"/>
                  <a:gd name="T84" fmla="*/ 20 w 30"/>
                  <a:gd name="T85" fmla="*/ 4 h 7"/>
                  <a:gd name="T86" fmla="*/ 24 w 30"/>
                  <a:gd name="T8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7">
                    <a:moveTo>
                      <a:pt x="29" y="7"/>
                    </a:moveTo>
                    <a:cubicBezTo>
                      <a:pt x="27" y="7"/>
                      <a:pt x="25" y="6"/>
                      <a:pt x="23" y="6"/>
                    </a:cubicBezTo>
                    <a:cubicBezTo>
                      <a:pt x="22" y="5"/>
                      <a:pt x="21" y="5"/>
                      <a:pt x="20" y="5"/>
                    </a:cubicBezTo>
                    <a:cubicBezTo>
                      <a:pt x="20" y="5"/>
                      <a:pt x="19" y="5"/>
                      <a:pt x="19" y="5"/>
                    </a:cubicBezTo>
                    <a:cubicBezTo>
                      <a:pt x="18" y="5"/>
                      <a:pt x="18" y="5"/>
                      <a:pt x="18" y="5"/>
                    </a:cubicBezTo>
                    <a:cubicBezTo>
                      <a:pt x="17" y="5"/>
                      <a:pt x="17" y="5"/>
                      <a:pt x="16" y="5"/>
                    </a:cubicBezTo>
                    <a:cubicBezTo>
                      <a:pt x="15" y="5"/>
                      <a:pt x="15" y="5"/>
                      <a:pt x="14" y="5"/>
                    </a:cubicBezTo>
                    <a:cubicBezTo>
                      <a:pt x="13" y="5"/>
                      <a:pt x="12" y="5"/>
                      <a:pt x="11" y="5"/>
                    </a:cubicBezTo>
                    <a:cubicBezTo>
                      <a:pt x="11" y="5"/>
                      <a:pt x="11" y="5"/>
                      <a:pt x="10" y="5"/>
                    </a:cubicBezTo>
                    <a:cubicBezTo>
                      <a:pt x="9" y="5"/>
                      <a:pt x="8" y="5"/>
                      <a:pt x="7" y="6"/>
                    </a:cubicBezTo>
                    <a:cubicBezTo>
                      <a:pt x="5" y="6"/>
                      <a:pt x="3" y="7"/>
                      <a:pt x="1" y="7"/>
                    </a:cubicBezTo>
                    <a:cubicBezTo>
                      <a:pt x="1" y="7"/>
                      <a:pt x="1" y="7"/>
                      <a:pt x="1" y="7"/>
                    </a:cubicBezTo>
                    <a:cubicBezTo>
                      <a:pt x="0" y="7"/>
                      <a:pt x="0" y="7"/>
                      <a:pt x="0" y="6"/>
                    </a:cubicBezTo>
                    <a:cubicBezTo>
                      <a:pt x="0" y="5"/>
                      <a:pt x="1" y="4"/>
                      <a:pt x="4" y="2"/>
                    </a:cubicBezTo>
                    <a:cubicBezTo>
                      <a:pt x="7" y="1"/>
                      <a:pt x="11" y="0"/>
                      <a:pt x="13" y="0"/>
                    </a:cubicBezTo>
                    <a:cubicBezTo>
                      <a:pt x="14" y="0"/>
                      <a:pt x="15" y="0"/>
                      <a:pt x="15" y="0"/>
                    </a:cubicBezTo>
                    <a:cubicBezTo>
                      <a:pt x="16" y="0"/>
                      <a:pt x="16" y="0"/>
                      <a:pt x="17" y="0"/>
                    </a:cubicBezTo>
                    <a:cubicBezTo>
                      <a:pt x="19" y="0"/>
                      <a:pt x="23" y="1"/>
                      <a:pt x="26" y="2"/>
                    </a:cubicBezTo>
                    <a:cubicBezTo>
                      <a:pt x="26" y="2"/>
                      <a:pt x="26" y="2"/>
                      <a:pt x="26" y="2"/>
                    </a:cubicBezTo>
                    <a:cubicBezTo>
                      <a:pt x="26" y="2"/>
                      <a:pt x="26" y="2"/>
                      <a:pt x="26" y="2"/>
                    </a:cubicBezTo>
                    <a:cubicBezTo>
                      <a:pt x="29" y="4"/>
                      <a:pt x="30" y="5"/>
                      <a:pt x="30" y="6"/>
                    </a:cubicBezTo>
                    <a:cubicBezTo>
                      <a:pt x="30" y="7"/>
                      <a:pt x="30" y="7"/>
                      <a:pt x="29" y="7"/>
                    </a:cubicBezTo>
                    <a:cubicBezTo>
                      <a:pt x="29" y="7"/>
                      <a:pt x="29" y="7"/>
                      <a:pt x="29" y="7"/>
                    </a:cubicBezTo>
                    <a:close/>
                    <a:moveTo>
                      <a:pt x="24" y="5"/>
                    </a:moveTo>
                    <a:cubicBezTo>
                      <a:pt x="26" y="6"/>
                      <a:pt x="28" y="7"/>
                      <a:pt x="29" y="7"/>
                    </a:cubicBezTo>
                    <a:cubicBezTo>
                      <a:pt x="29" y="7"/>
                      <a:pt x="29" y="7"/>
                      <a:pt x="29" y="7"/>
                    </a:cubicBezTo>
                    <a:cubicBezTo>
                      <a:pt x="30" y="6"/>
                      <a:pt x="30" y="6"/>
                      <a:pt x="30" y="6"/>
                    </a:cubicBezTo>
                    <a:cubicBezTo>
                      <a:pt x="30" y="5"/>
                      <a:pt x="29" y="4"/>
                      <a:pt x="26" y="3"/>
                    </a:cubicBezTo>
                    <a:cubicBezTo>
                      <a:pt x="23" y="1"/>
                      <a:pt x="19" y="1"/>
                      <a:pt x="17" y="1"/>
                    </a:cubicBezTo>
                    <a:cubicBezTo>
                      <a:pt x="16" y="1"/>
                      <a:pt x="16" y="1"/>
                      <a:pt x="15" y="1"/>
                    </a:cubicBezTo>
                    <a:cubicBezTo>
                      <a:pt x="15" y="1"/>
                      <a:pt x="14" y="1"/>
                      <a:pt x="13" y="1"/>
                    </a:cubicBezTo>
                    <a:cubicBezTo>
                      <a:pt x="11" y="1"/>
                      <a:pt x="7" y="1"/>
                      <a:pt x="4" y="3"/>
                    </a:cubicBezTo>
                    <a:cubicBezTo>
                      <a:pt x="2" y="4"/>
                      <a:pt x="1" y="5"/>
                      <a:pt x="1" y="6"/>
                    </a:cubicBezTo>
                    <a:cubicBezTo>
                      <a:pt x="1" y="7"/>
                      <a:pt x="1" y="7"/>
                      <a:pt x="1" y="7"/>
                    </a:cubicBezTo>
                    <a:cubicBezTo>
                      <a:pt x="1" y="7"/>
                      <a:pt x="1" y="7"/>
                      <a:pt x="1" y="7"/>
                    </a:cubicBezTo>
                    <a:cubicBezTo>
                      <a:pt x="2" y="7"/>
                      <a:pt x="4" y="6"/>
                      <a:pt x="6" y="5"/>
                    </a:cubicBezTo>
                    <a:cubicBezTo>
                      <a:pt x="8" y="5"/>
                      <a:pt x="9" y="4"/>
                      <a:pt x="10" y="4"/>
                    </a:cubicBezTo>
                    <a:cubicBezTo>
                      <a:pt x="11" y="4"/>
                      <a:pt x="11" y="4"/>
                      <a:pt x="11" y="4"/>
                    </a:cubicBezTo>
                    <a:cubicBezTo>
                      <a:pt x="12" y="4"/>
                      <a:pt x="13" y="4"/>
                      <a:pt x="14" y="4"/>
                    </a:cubicBezTo>
                    <a:cubicBezTo>
                      <a:pt x="15" y="4"/>
                      <a:pt x="15" y="4"/>
                      <a:pt x="16" y="4"/>
                    </a:cubicBezTo>
                    <a:cubicBezTo>
                      <a:pt x="17" y="4"/>
                      <a:pt x="17" y="5"/>
                      <a:pt x="18" y="5"/>
                    </a:cubicBezTo>
                    <a:cubicBezTo>
                      <a:pt x="19" y="5"/>
                      <a:pt x="19" y="5"/>
                      <a:pt x="19" y="5"/>
                    </a:cubicBezTo>
                    <a:cubicBezTo>
                      <a:pt x="19" y="4"/>
                      <a:pt x="19" y="4"/>
                      <a:pt x="20" y="4"/>
                    </a:cubicBezTo>
                    <a:cubicBezTo>
                      <a:pt x="21" y="4"/>
                      <a:pt x="22" y="5"/>
                      <a:pt x="24"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7" name="Freeform 1008"/>
              <p:cNvSpPr>
                <a:spLocks noEditPoints="1"/>
              </p:cNvSpPr>
              <p:nvPr/>
            </p:nvSpPr>
            <p:spPr bwMode="auto">
              <a:xfrm>
                <a:off x="3041" y="1451"/>
                <a:ext cx="62" cy="12"/>
              </a:xfrm>
              <a:custGeom>
                <a:avLst/>
                <a:gdLst>
                  <a:gd name="T0" fmla="*/ 21 w 29"/>
                  <a:gd name="T1" fmla="*/ 0 h 6"/>
                  <a:gd name="T2" fmla="*/ 20 w 29"/>
                  <a:gd name="T3" fmla="*/ 1 h 6"/>
                  <a:gd name="T4" fmla="*/ 23 w 29"/>
                  <a:gd name="T5" fmla="*/ 1 h 6"/>
                  <a:gd name="T6" fmla="*/ 28 w 29"/>
                  <a:gd name="T7" fmla="*/ 5 h 6"/>
                  <a:gd name="T8" fmla="*/ 27 w 29"/>
                  <a:gd name="T9" fmla="*/ 5 h 6"/>
                  <a:gd name="T10" fmla="*/ 22 w 29"/>
                  <a:gd name="T11" fmla="*/ 3 h 6"/>
                  <a:gd name="T12" fmla="*/ 20 w 29"/>
                  <a:gd name="T13" fmla="*/ 3 h 6"/>
                  <a:gd name="T14" fmla="*/ 20 w 29"/>
                  <a:gd name="T15" fmla="*/ 4 h 6"/>
                  <a:gd name="T16" fmla="*/ 23 w 29"/>
                  <a:gd name="T17" fmla="*/ 4 h 6"/>
                  <a:gd name="T18" fmla="*/ 28 w 29"/>
                  <a:gd name="T19" fmla="*/ 6 h 6"/>
                  <a:gd name="T20" fmla="*/ 28 w 29"/>
                  <a:gd name="T21" fmla="*/ 6 h 6"/>
                  <a:gd name="T22" fmla="*/ 28 w 29"/>
                  <a:gd name="T23" fmla="*/ 6 h 6"/>
                  <a:gd name="T24" fmla="*/ 29 w 29"/>
                  <a:gd name="T25" fmla="*/ 5 h 6"/>
                  <a:gd name="T26" fmla="*/ 25 w 29"/>
                  <a:gd name="T27" fmla="*/ 2 h 6"/>
                  <a:gd name="T28" fmla="*/ 21 w 29"/>
                  <a:gd name="T29" fmla="*/ 0 h 6"/>
                  <a:gd name="T30" fmla="*/ 8 w 29"/>
                  <a:gd name="T31" fmla="*/ 0 h 6"/>
                  <a:gd name="T32" fmla="*/ 3 w 29"/>
                  <a:gd name="T33" fmla="*/ 2 h 6"/>
                  <a:gd name="T34" fmla="*/ 0 w 29"/>
                  <a:gd name="T35" fmla="*/ 5 h 6"/>
                  <a:gd name="T36" fmla="*/ 0 w 29"/>
                  <a:gd name="T37" fmla="*/ 6 h 6"/>
                  <a:gd name="T38" fmla="*/ 0 w 29"/>
                  <a:gd name="T39" fmla="*/ 6 h 6"/>
                  <a:gd name="T40" fmla="*/ 0 w 29"/>
                  <a:gd name="T41" fmla="*/ 6 h 6"/>
                  <a:gd name="T42" fmla="*/ 5 w 29"/>
                  <a:gd name="T43" fmla="*/ 4 h 6"/>
                  <a:gd name="T44" fmla="*/ 8 w 29"/>
                  <a:gd name="T45" fmla="*/ 3 h 6"/>
                  <a:gd name="T46" fmla="*/ 8 w 29"/>
                  <a:gd name="T47" fmla="*/ 3 h 6"/>
                  <a:gd name="T48" fmla="*/ 8 w 29"/>
                  <a:gd name="T49" fmla="*/ 3 h 6"/>
                  <a:gd name="T50" fmla="*/ 4 w 29"/>
                  <a:gd name="T51" fmla="*/ 5 h 6"/>
                  <a:gd name="T52" fmla="*/ 2 w 29"/>
                  <a:gd name="T53" fmla="*/ 5 h 6"/>
                  <a:gd name="T54" fmla="*/ 1 w 29"/>
                  <a:gd name="T55" fmla="*/ 4 h 6"/>
                  <a:gd name="T56" fmla="*/ 8 w 29"/>
                  <a:gd name="T57" fmla="*/ 1 h 6"/>
                  <a:gd name="T58" fmla="*/ 8 w 29"/>
                  <a:gd name="T59" fmla="*/ 1 h 6"/>
                  <a:gd name="T60" fmla="*/ 8 w 29"/>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6">
                    <a:moveTo>
                      <a:pt x="21" y="0"/>
                    </a:moveTo>
                    <a:cubicBezTo>
                      <a:pt x="20" y="1"/>
                      <a:pt x="20" y="1"/>
                      <a:pt x="20" y="1"/>
                    </a:cubicBezTo>
                    <a:cubicBezTo>
                      <a:pt x="21" y="1"/>
                      <a:pt x="22" y="1"/>
                      <a:pt x="23" y="1"/>
                    </a:cubicBezTo>
                    <a:cubicBezTo>
                      <a:pt x="26" y="2"/>
                      <a:pt x="29" y="5"/>
                      <a:pt x="28" y="5"/>
                    </a:cubicBezTo>
                    <a:cubicBezTo>
                      <a:pt x="27" y="5"/>
                      <a:pt x="27" y="5"/>
                      <a:pt x="27" y="5"/>
                    </a:cubicBezTo>
                    <a:cubicBezTo>
                      <a:pt x="26" y="5"/>
                      <a:pt x="23" y="4"/>
                      <a:pt x="22" y="3"/>
                    </a:cubicBezTo>
                    <a:cubicBezTo>
                      <a:pt x="21" y="3"/>
                      <a:pt x="21" y="3"/>
                      <a:pt x="20" y="3"/>
                    </a:cubicBezTo>
                    <a:cubicBezTo>
                      <a:pt x="20" y="4"/>
                      <a:pt x="20" y="4"/>
                      <a:pt x="20" y="4"/>
                    </a:cubicBezTo>
                    <a:cubicBezTo>
                      <a:pt x="21" y="4"/>
                      <a:pt x="22" y="4"/>
                      <a:pt x="23" y="4"/>
                    </a:cubicBezTo>
                    <a:cubicBezTo>
                      <a:pt x="25" y="5"/>
                      <a:pt x="27" y="6"/>
                      <a:pt x="28" y="6"/>
                    </a:cubicBezTo>
                    <a:cubicBezTo>
                      <a:pt x="28" y="6"/>
                      <a:pt x="28" y="6"/>
                      <a:pt x="28" y="6"/>
                    </a:cubicBezTo>
                    <a:cubicBezTo>
                      <a:pt x="28" y="6"/>
                      <a:pt x="28" y="6"/>
                      <a:pt x="28" y="6"/>
                    </a:cubicBezTo>
                    <a:cubicBezTo>
                      <a:pt x="29" y="5"/>
                      <a:pt x="29" y="5"/>
                      <a:pt x="29" y="5"/>
                    </a:cubicBezTo>
                    <a:cubicBezTo>
                      <a:pt x="29" y="4"/>
                      <a:pt x="28" y="3"/>
                      <a:pt x="25" y="2"/>
                    </a:cubicBezTo>
                    <a:cubicBezTo>
                      <a:pt x="24" y="1"/>
                      <a:pt x="22" y="1"/>
                      <a:pt x="21" y="0"/>
                    </a:cubicBezTo>
                    <a:close/>
                    <a:moveTo>
                      <a:pt x="8" y="0"/>
                    </a:moveTo>
                    <a:cubicBezTo>
                      <a:pt x="6" y="0"/>
                      <a:pt x="5" y="1"/>
                      <a:pt x="3" y="2"/>
                    </a:cubicBezTo>
                    <a:cubicBezTo>
                      <a:pt x="1" y="3"/>
                      <a:pt x="0" y="4"/>
                      <a:pt x="0" y="5"/>
                    </a:cubicBezTo>
                    <a:cubicBezTo>
                      <a:pt x="0" y="6"/>
                      <a:pt x="0" y="6"/>
                      <a:pt x="0" y="6"/>
                    </a:cubicBezTo>
                    <a:cubicBezTo>
                      <a:pt x="0" y="6"/>
                      <a:pt x="0" y="6"/>
                      <a:pt x="0" y="6"/>
                    </a:cubicBezTo>
                    <a:cubicBezTo>
                      <a:pt x="0" y="6"/>
                      <a:pt x="0" y="6"/>
                      <a:pt x="0" y="6"/>
                    </a:cubicBezTo>
                    <a:cubicBezTo>
                      <a:pt x="1" y="6"/>
                      <a:pt x="3" y="5"/>
                      <a:pt x="5" y="4"/>
                    </a:cubicBezTo>
                    <a:cubicBezTo>
                      <a:pt x="6" y="4"/>
                      <a:pt x="7" y="4"/>
                      <a:pt x="8" y="3"/>
                    </a:cubicBezTo>
                    <a:cubicBezTo>
                      <a:pt x="8" y="3"/>
                      <a:pt x="8" y="3"/>
                      <a:pt x="8" y="3"/>
                    </a:cubicBezTo>
                    <a:cubicBezTo>
                      <a:pt x="8" y="3"/>
                      <a:pt x="8" y="3"/>
                      <a:pt x="8" y="3"/>
                    </a:cubicBezTo>
                    <a:cubicBezTo>
                      <a:pt x="6" y="3"/>
                      <a:pt x="6" y="4"/>
                      <a:pt x="4" y="5"/>
                    </a:cubicBezTo>
                    <a:cubicBezTo>
                      <a:pt x="3" y="5"/>
                      <a:pt x="2" y="5"/>
                      <a:pt x="2" y="5"/>
                    </a:cubicBezTo>
                    <a:cubicBezTo>
                      <a:pt x="1" y="5"/>
                      <a:pt x="1" y="4"/>
                      <a:pt x="1" y="4"/>
                    </a:cubicBezTo>
                    <a:cubicBezTo>
                      <a:pt x="2" y="2"/>
                      <a:pt x="6" y="1"/>
                      <a:pt x="8" y="1"/>
                    </a:cubicBezTo>
                    <a:cubicBezTo>
                      <a:pt x="8" y="1"/>
                      <a:pt x="8" y="1"/>
                      <a:pt x="8" y="1"/>
                    </a:cubicBezTo>
                    <a:lnTo>
                      <a:pt x="8"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5" name="Group 1210"/>
            <p:cNvGrpSpPr>
              <a:grpSpLocks/>
            </p:cNvGrpSpPr>
            <p:nvPr/>
          </p:nvGrpSpPr>
          <p:grpSpPr bwMode="auto">
            <a:xfrm>
              <a:off x="4645025" y="2292350"/>
              <a:ext cx="300038" cy="2163762"/>
              <a:chOff x="2926" y="1444"/>
              <a:chExt cx="189" cy="1363"/>
            </a:xfrm>
          </p:grpSpPr>
          <p:sp>
            <p:nvSpPr>
              <p:cNvPr id="5158" name="Freeform 1010"/>
              <p:cNvSpPr>
                <a:spLocks noEditPoints="1"/>
              </p:cNvSpPr>
              <p:nvPr/>
            </p:nvSpPr>
            <p:spPr bwMode="auto">
              <a:xfrm>
                <a:off x="3039" y="1451"/>
                <a:ext cx="64" cy="12"/>
              </a:xfrm>
              <a:custGeom>
                <a:avLst/>
                <a:gdLst>
                  <a:gd name="T0" fmla="*/ 22 w 30"/>
                  <a:gd name="T1" fmla="*/ 0 h 6"/>
                  <a:gd name="T2" fmla="*/ 22 w 30"/>
                  <a:gd name="T3" fmla="*/ 0 h 6"/>
                  <a:gd name="T4" fmla="*/ 26 w 30"/>
                  <a:gd name="T5" fmla="*/ 2 h 6"/>
                  <a:gd name="T6" fmla="*/ 30 w 30"/>
                  <a:gd name="T7" fmla="*/ 5 h 6"/>
                  <a:gd name="T8" fmla="*/ 29 w 30"/>
                  <a:gd name="T9" fmla="*/ 6 h 6"/>
                  <a:gd name="T10" fmla="*/ 29 w 30"/>
                  <a:gd name="T11" fmla="*/ 6 h 6"/>
                  <a:gd name="T12" fmla="*/ 29 w 30"/>
                  <a:gd name="T13" fmla="*/ 6 h 6"/>
                  <a:gd name="T14" fmla="*/ 24 w 30"/>
                  <a:gd name="T15" fmla="*/ 4 h 6"/>
                  <a:gd name="T16" fmla="*/ 21 w 30"/>
                  <a:gd name="T17" fmla="*/ 4 h 6"/>
                  <a:gd name="T18" fmla="*/ 22 w 30"/>
                  <a:gd name="T19" fmla="*/ 4 h 6"/>
                  <a:gd name="T20" fmla="*/ 24 w 30"/>
                  <a:gd name="T21" fmla="*/ 4 h 6"/>
                  <a:gd name="T22" fmla="*/ 29 w 30"/>
                  <a:gd name="T23" fmla="*/ 6 h 6"/>
                  <a:gd name="T24" fmla="*/ 29 w 30"/>
                  <a:gd name="T25" fmla="*/ 6 h 6"/>
                  <a:gd name="T26" fmla="*/ 26 w 30"/>
                  <a:gd name="T27" fmla="*/ 1 h 6"/>
                  <a:gd name="T28" fmla="*/ 22 w 30"/>
                  <a:gd name="T29" fmla="*/ 0 h 6"/>
                  <a:gd name="T30" fmla="*/ 9 w 30"/>
                  <a:gd name="T31" fmla="*/ 0 h 6"/>
                  <a:gd name="T32" fmla="*/ 4 w 30"/>
                  <a:gd name="T33" fmla="*/ 1 h 6"/>
                  <a:gd name="T34" fmla="*/ 1 w 30"/>
                  <a:gd name="T35" fmla="*/ 6 h 6"/>
                  <a:gd name="T36" fmla="*/ 1 w 30"/>
                  <a:gd name="T37" fmla="*/ 6 h 6"/>
                  <a:gd name="T38" fmla="*/ 6 w 30"/>
                  <a:gd name="T39" fmla="*/ 4 h 6"/>
                  <a:gd name="T40" fmla="*/ 9 w 30"/>
                  <a:gd name="T41" fmla="*/ 4 h 6"/>
                  <a:gd name="T42" fmla="*/ 9 w 30"/>
                  <a:gd name="T43" fmla="*/ 3 h 6"/>
                  <a:gd name="T44" fmla="*/ 6 w 30"/>
                  <a:gd name="T45" fmla="*/ 4 h 6"/>
                  <a:gd name="T46" fmla="*/ 1 w 30"/>
                  <a:gd name="T47" fmla="*/ 6 h 6"/>
                  <a:gd name="T48" fmla="*/ 1 w 30"/>
                  <a:gd name="T49" fmla="*/ 6 h 6"/>
                  <a:gd name="T50" fmla="*/ 1 w 30"/>
                  <a:gd name="T51" fmla="*/ 6 h 6"/>
                  <a:gd name="T52" fmla="*/ 1 w 30"/>
                  <a:gd name="T53" fmla="*/ 5 h 6"/>
                  <a:gd name="T54" fmla="*/ 4 w 30"/>
                  <a:gd name="T55" fmla="*/ 2 h 6"/>
                  <a:gd name="T56" fmla="*/ 9 w 30"/>
                  <a:gd name="T5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6">
                    <a:moveTo>
                      <a:pt x="22" y="0"/>
                    </a:moveTo>
                    <a:cubicBezTo>
                      <a:pt x="22" y="0"/>
                      <a:pt x="22" y="0"/>
                      <a:pt x="22" y="0"/>
                    </a:cubicBezTo>
                    <a:cubicBezTo>
                      <a:pt x="23" y="1"/>
                      <a:pt x="25" y="1"/>
                      <a:pt x="26" y="2"/>
                    </a:cubicBezTo>
                    <a:cubicBezTo>
                      <a:pt x="29" y="3"/>
                      <a:pt x="30" y="4"/>
                      <a:pt x="30" y="5"/>
                    </a:cubicBezTo>
                    <a:cubicBezTo>
                      <a:pt x="29" y="6"/>
                      <a:pt x="29" y="6"/>
                      <a:pt x="29" y="6"/>
                    </a:cubicBezTo>
                    <a:cubicBezTo>
                      <a:pt x="29" y="6"/>
                      <a:pt x="29" y="6"/>
                      <a:pt x="29" y="6"/>
                    </a:cubicBezTo>
                    <a:cubicBezTo>
                      <a:pt x="29" y="6"/>
                      <a:pt x="29" y="6"/>
                      <a:pt x="29" y="6"/>
                    </a:cubicBezTo>
                    <a:cubicBezTo>
                      <a:pt x="28" y="6"/>
                      <a:pt x="26" y="5"/>
                      <a:pt x="24" y="4"/>
                    </a:cubicBezTo>
                    <a:cubicBezTo>
                      <a:pt x="23" y="4"/>
                      <a:pt x="22" y="4"/>
                      <a:pt x="21" y="4"/>
                    </a:cubicBezTo>
                    <a:cubicBezTo>
                      <a:pt x="22" y="4"/>
                      <a:pt x="22" y="4"/>
                      <a:pt x="22" y="4"/>
                    </a:cubicBezTo>
                    <a:cubicBezTo>
                      <a:pt x="22" y="4"/>
                      <a:pt x="23" y="4"/>
                      <a:pt x="24" y="4"/>
                    </a:cubicBezTo>
                    <a:cubicBezTo>
                      <a:pt x="26" y="5"/>
                      <a:pt x="28" y="6"/>
                      <a:pt x="29" y="6"/>
                    </a:cubicBezTo>
                    <a:cubicBezTo>
                      <a:pt x="29" y="6"/>
                      <a:pt x="29" y="6"/>
                      <a:pt x="29" y="6"/>
                    </a:cubicBezTo>
                    <a:cubicBezTo>
                      <a:pt x="30" y="6"/>
                      <a:pt x="30" y="4"/>
                      <a:pt x="26" y="1"/>
                    </a:cubicBezTo>
                    <a:cubicBezTo>
                      <a:pt x="25" y="1"/>
                      <a:pt x="23" y="0"/>
                      <a:pt x="22" y="0"/>
                    </a:cubicBezTo>
                    <a:close/>
                    <a:moveTo>
                      <a:pt x="9" y="0"/>
                    </a:moveTo>
                    <a:cubicBezTo>
                      <a:pt x="7" y="0"/>
                      <a:pt x="6" y="1"/>
                      <a:pt x="4" y="1"/>
                    </a:cubicBezTo>
                    <a:cubicBezTo>
                      <a:pt x="0" y="4"/>
                      <a:pt x="0" y="6"/>
                      <a:pt x="1" y="6"/>
                    </a:cubicBezTo>
                    <a:cubicBezTo>
                      <a:pt x="1" y="6"/>
                      <a:pt x="1" y="6"/>
                      <a:pt x="1" y="6"/>
                    </a:cubicBezTo>
                    <a:cubicBezTo>
                      <a:pt x="3" y="6"/>
                      <a:pt x="4" y="5"/>
                      <a:pt x="6" y="4"/>
                    </a:cubicBezTo>
                    <a:cubicBezTo>
                      <a:pt x="7" y="4"/>
                      <a:pt x="8" y="4"/>
                      <a:pt x="9" y="4"/>
                    </a:cubicBezTo>
                    <a:cubicBezTo>
                      <a:pt x="9" y="3"/>
                      <a:pt x="9" y="3"/>
                      <a:pt x="9" y="3"/>
                    </a:cubicBezTo>
                    <a:cubicBezTo>
                      <a:pt x="8" y="4"/>
                      <a:pt x="7" y="4"/>
                      <a:pt x="6" y="4"/>
                    </a:cubicBezTo>
                    <a:cubicBezTo>
                      <a:pt x="4" y="5"/>
                      <a:pt x="2" y="6"/>
                      <a:pt x="1" y="6"/>
                    </a:cubicBezTo>
                    <a:cubicBezTo>
                      <a:pt x="1" y="6"/>
                      <a:pt x="1" y="6"/>
                      <a:pt x="1" y="6"/>
                    </a:cubicBezTo>
                    <a:cubicBezTo>
                      <a:pt x="1" y="6"/>
                      <a:pt x="1" y="6"/>
                      <a:pt x="1" y="6"/>
                    </a:cubicBezTo>
                    <a:cubicBezTo>
                      <a:pt x="1" y="5"/>
                      <a:pt x="1" y="5"/>
                      <a:pt x="1" y="5"/>
                    </a:cubicBezTo>
                    <a:cubicBezTo>
                      <a:pt x="1" y="4"/>
                      <a:pt x="2" y="3"/>
                      <a:pt x="4" y="2"/>
                    </a:cubicBezTo>
                    <a:cubicBezTo>
                      <a:pt x="6" y="1"/>
                      <a:pt x="7" y="0"/>
                      <a:pt x="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9" name="Freeform 1011"/>
              <p:cNvSpPr>
                <a:spLocks/>
              </p:cNvSpPr>
              <p:nvPr/>
            </p:nvSpPr>
            <p:spPr bwMode="auto">
              <a:xfrm>
                <a:off x="3043" y="1453"/>
                <a:ext cx="17" cy="6"/>
              </a:xfrm>
              <a:custGeom>
                <a:avLst/>
                <a:gdLst>
                  <a:gd name="T0" fmla="*/ 8 w 8"/>
                  <a:gd name="T1" fmla="*/ 0 h 3"/>
                  <a:gd name="T2" fmla="*/ 3 w 8"/>
                  <a:gd name="T3" fmla="*/ 1 h 3"/>
                  <a:gd name="T4" fmla="*/ 1 w 8"/>
                  <a:gd name="T5" fmla="*/ 3 h 3"/>
                  <a:gd name="T6" fmla="*/ 1 w 8"/>
                  <a:gd name="T7" fmla="*/ 3 h 3"/>
                  <a:gd name="T8" fmla="*/ 4 w 8"/>
                  <a:gd name="T9" fmla="*/ 2 h 3"/>
                  <a:gd name="T10" fmla="*/ 8 w 8"/>
                  <a:gd name="T11" fmla="*/ 1 h 3"/>
                  <a:gd name="T12" fmla="*/ 8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0"/>
                    </a:moveTo>
                    <a:cubicBezTo>
                      <a:pt x="7" y="0"/>
                      <a:pt x="4" y="1"/>
                      <a:pt x="3" y="1"/>
                    </a:cubicBezTo>
                    <a:cubicBezTo>
                      <a:pt x="2" y="2"/>
                      <a:pt x="0" y="3"/>
                      <a:pt x="1" y="3"/>
                    </a:cubicBezTo>
                    <a:cubicBezTo>
                      <a:pt x="1" y="3"/>
                      <a:pt x="1" y="3"/>
                      <a:pt x="1" y="3"/>
                    </a:cubicBezTo>
                    <a:cubicBezTo>
                      <a:pt x="2" y="3"/>
                      <a:pt x="3" y="2"/>
                      <a:pt x="4" y="2"/>
                    </a:cubicBezTo>
                    <a:cubicBezTo>
                      <a:pt x="6" y="1"/>
                      <a:pt x="7" y="1"/>
                      <a:pt x="8" y="1"/>
                    </a:cubicBezTo>
                    <a:cubicBezTo>
                      <a:pt x="8" y="0"/>
                      <a:pt x="8"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0" name="Freeform 1012"/>
              <p:cNvSpPr>
                <a:spLocks/>
              </p:cNvSpPr>
              <p:nvPr/>
            </p:nvSpPr>
            <p:spPr bwMode="auto">
              <a:xfrm>
                <a:off x="3081" y="1453"/>
                <a:ext cx="15" cy="6"/>
              </a:xfrm>
              <a:custGeom>
                <a:avLst/>
                <a:gdLst>
                  <a:gd name="T0" fmla="*/ 1 w 7"/>
                  <a:gd name="T1" fmla="*/ 0 h 3"/>
                  <a:gd name="T2" fmla="*/ 0 w 7"/>
                  <a:gd name="T3" fmla="*/ 1 h 3"/>
                  <a:gd name="T4" fmla="*/ 5 w 7"/>
                  <a:gd name="T5" fmla="*/ 3 h 3"/>
                  <a:gd name="T6" fmla="*/ 6 w 7"/>
                  <a:gd name="T7" fmla="*/ 3 h 3"/>
                  <a:gd name="T8" fmla="*/ 6 w 7"/>
                  <a:gd name="T9" fmla="*/ 2 h 3"/>
                  <a:gd name="T10" fmla="*/ 3 w 7"/>
                  <a:gd name="T11" fmla="*/ 1 h 3"/>
                  <a:gd name="T12" fmla="*/ 3 w 7"/>
                  <a:gd name="T13" fmla="*/ 1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0" y="1"/>
                      <a:pt x="0" y="1"/>
                      <a:pt x="0" y="1"/>
                    </a:cubicBezTo>
                    <a:cubicBezTo>
                      <a:pt x="3" y="1"/>
                      <a:pt x="5" y="2"/>
                      <a:pt x="5" y="3"/>
                    </a:cubicBezTo>
                    <a:cubicBezTo>
                      <a:pt x="6" y="3"/>
                      <a:pt x="6" y="3"/>
                      <a:pt x="6" y="3"/>
                    </a:cubicBezTo>
                    <a:cubicBezTo>
                      <a:pt x="7" y="3"/>
                      <a:pt x="7" y="3"/>
                      <a:pt x="6" y="2"/>
                    </a:cubicBezTo>
                    <a:cubicBezTo>
                      <a:pt x="5" y="1"/>
                      <a:pt x="3" y="1"/>
                      <a:pt x="3" y="1"/>
                    </a:cubicBezTo>
                    <a:cubicBezTo>
                      <a:pt x="3" y="1"/>
                      <a:pt x="3" y="1"/>
                      <a:pt x="3" y="1"/>
                    </a:cubicBezTo>
                    <a:cubicBezTo>
                      <a:pt x="2" y="1"/>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1" name="Freeform 1013"/>
              <p:cNvSpPr>
                <a:spLocks/>
              </p:cNvSpPr>
              <p:nvPr/>
            </p:nvSpPr>
            <p:spPr bwMode="auto">
              <a:xfrm>
                <a:off x="3056" y="1448"/>
                <a:ext cx="32" cy="13"/>
              </a:xfrm>
              <a:custGeom>
                <a:avLst/>
                <a:gdLst>
                  <a:gd name="T0" fmla="*/ 9 w 15"/>
                  <a:gd name="T1" fmla="*/ 0 h 6"/>
                  <a:gd name="T2" fmla="*/ 5 w 15"/>
                  <a:gd name="T3" fmla="*/ 0 h 6"/>
                  <a:gd name="T4" fmla="*/ 1 w 15"/>
                  <a:gd name="T5" fmla="*/ 1 h 6"/>
                  <a:gd name="T6" fmla="*/ 2 w 15"/>
                  <a:gd name="T7" fmla="*/ 3 h 6"/>
                  <a:gd name="T8" fmla="*/ 1 w 15"/>
                  <a:gd name="T9" fmla="*/ 6 h 6"/>
                  <a:gd name="T10" fmla="*/ 5 w 15"/>
                  <a:gd name="T11" fmla="*/ 6 h 6"/>
                  <a:gd name="T12" fmla="*/ 8 w 15"/>
                  <a:gd name="T13" fmla="*/ 6 h 6"/>
                  <a:gd name="T14" fmla="*/ 13 w 15"/>
                  <a:gd name="T15" fmla="*/ 5 h 6"/>
                  <a:gd name="T16" fmla="*/ 13 w 15"/>
                  <a:gd name="T17" fmla="*/ 2 h 6"/>
                  <a:gd name="T18" fmla="*/ 9 w 1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
                    <a:moveTo>
                      <a:pt x="9" y="0"/>
                    </a:moveTo>
                    <a:cubicBezTo>
                      <a:pt x="8" y="0"/>
                      <a:pt x="6" y="0"/>
                      <a:pt x="5" y="0"/>
                    </a:cubicBezTo>
                    <a:cubicBezTo>
                      <a:pt x="3" y="0"/>
                      <a:pt x="1" y="0"/>
                      <a:pt x="1" y="1"/>
                    </a:cubicBezTo>
                    <a:cubicBezTo>
                      <a:pt x="1" y="2"/>
                      <a:pt x="3" y="2"/>
                      <a:pt x="2" y="3"/>
                    </a:cubicBezTo>
                    <a:cubicBezTo>
                      <a:pt x="1" y="4"/>
                      <a:pt x="0" y="5"/>
                      <a:pt x="1" y="6"/>
                    </a:cubicBezTo>
                    <a:cubicBezTo>
                      <a:pt x="2" y="6"/>
                      <a:pt x="3" y="6"/>
                      <a:pt x="5" y="6"/>
                    </a:cubicBezTo>
                    <a:cubicBezTo>
                      <a:pt x="6" y="6"/>
                      <a:pt x="7" y="6"/>
                      <a:pt x="8" y="6"/>
                    </a:cubicBezTo>
                    <a:cubicBezTo>
                      <a:pt x="11" y="6"/>
                      <a:pt x="14" y="6"/>
                      <a:pt x="13" y="5"/>
                    </a:cubicBezTo>
                    <a:cubicBezTo>
                      <a:pt x="13" y="3"/>
                      <a:pt x="11" y="3"/>
                      <a:pt x="13" y="2"/>
                    </a:cubicBezTo>
                    <a:cubicBezTo>
                      <a:pt x="15" y="0"/>
                      <a:pt x="13" y="0"/>
                      <a:pt x="9"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2" name="Freeform 1014"/>
              <p:cNvSpPr>
                <a:spLocks noEditPoints="1"/>
              </p:cNvSpPr>
              <p:nvPr/>
            </p:nvSpPr>
            <p:spPr bwMode="auto">
              <a:xfrm>
                <a:off x="3056" y="1448"/>
                <a:ext cx="30" cy="13"/>
              </a:xfrm>
              <a:custGeom>
                <a:avLst/>
                <a:gdLst>
                  <a:gd name="T0" fmla="*/ 8 w 14"/>
                  <a:gd name="T1" fmla="*/ 6 h 6"/>
                  <a:gd name="T2" fmla="*/ 7 w 14"/>
                  <a:gd name="T3" fmla="*/ 6 h 6"/>
                  <a:gd name="T4" fmla="*/ 2 w 14"/>
                  <a:gd name="T5" fmla="*/ 6 h 6"/>
                  <a:gd name="T6" fmla="*/ 1 w 14"/>
                  <a:gd name="T7" fmla="*/ 6 h 6"/>
                  <a:gd name="T8" fmla="*/ 1 w 14"/>
                  <a:gd name="T9" fmla="*/ 5 h 6"/>
                  <a:gd name="T10" fmla="*/ 2 w 14"/>
                  <a:gd name="T11" fmla="*/ 3 h 6"/>
                  <a:gd name="T12" fmla="*/ 2 w 14"/>
                  <a:gd name="T13" fmla="*/ 2 h 6"/>
                  <a:gd name="T14" fmla="*/ 0 w 14"/>
                  <a:gd name="T15" fmla="*/ 1 h 6"/>
                  <a:gd name="T16" fmla="*/ 0 w 14"/>
                  <a:gd name="T17" fmla="*/ 1 h 6"/>
                  <a:gd name="T18" fmla="*/ 3 w 14"/>
                  <a:gd name="T19" fmla="*/ 0 h 6"/>
                  <a:gd name="T20" fmla="*/ 8 w 14"/>
                  <a:gd name="T21" fmla="*/ 0 h 6"/>
                  <a:gd name="T22" fmla="*/ 9 w 14"/>
                  <a:gd name="T23" fmla="*/ 0 h 6"/>
                  <a:gd name="T24" fmla="*/ 11 w 14"/>
                  <a:gd name="T25" fmla="*/ 0 h 6"/>
                  <a:gd name="T26" fmla="*/ 14 w 14"/>
                  <a:gd name="T27" fmla="*/ 1 h 6"/>
                  <a:gd name="T28" fmla="*/ 13 w 14"/>
                  <a:gd name="T29" fmla="*/ 2 h 6"/>
                  <a:gd name="T30" fmla="*/ 12 w 14"/>
                  <a:gd name="T31" fmla="*/ 3 h 6"/>
                  <a:gd name="T32" fmla="*/ 14 w 14"/>
                  <a:gd name="T33" fmla="*/ 5 h 6"/>
                  <a:gd name="T34" fmla="*/ 14 w 14"/>
                  <a:gd name="T35" fmla="*/ 5 h 6"/>
                  <a:gd name="T36" fmla="*/ 13 w 14"/>
                  <a:gd name="T37" fmla="*/ 6 h 6"/>
                  <a:gd name="T38" fmla="*/ 12 w 14"/>
                  <a:gd name="T39" fmla="*/ 6 h 6"/>
                  <a:gd name="T40" fmla="*/ 8 w 14"/>
                  <a:gd name="T41" fmla="*/ 6 h 6"/>
                  <a:gd name="T42" fmla="*/ 8 w 14"/>
                  <a:gd name="T43" fmla="*/ 5 h 6"/>
                  <a:gd name="T44" fmla="*/ 12 w 14"/>
                  <a:gd name="T45" fmla="*/ 6 h 6"/>
                  <a:gd name="T46" fmla="*/ 13 w 14"/>
                  <a:gd name="T47" fmla="*/ 5 h 6"/>
                  <a:gd name="T48" fmla="*/ 13 w 14"/>
                  <a:gd name="T49" fmla="*/ 5 h 6"/>
                  <a:gd name="T50" fmla="*/ 12 w 14"/>
                  <a:gd name="T51" fmla="*/ 3 h 6"/>
                  <a:gd name="T52" fmla="*/ 12 w 14"/>
                  <a:gd name="T53" fmla="*/ 2 h 6"/>
                  <a:gd name="T54" fmla="*/ 13 w 14"/>
                  <a:gd name="T55" fmla="*/ 1 h 6"/>
                  <a:gd name="T56" fmla="*/ 13 w 14"/>
                  <a:gd name="T57" fmla="*/ 0 h 6"/>
                  <a:gd name="T58" fmla="*/ 11 w 14"/>
                  <a:gd name="T59" fmla="*/ 0 h 6"/>
                  <a:gd name="T60" fmla="*/ 9 w 14"/>
                  <a:gd name="T61" fmla="*/ 0 h 6"/>
                  <a:gd name="T62" fmla="*/ 8 w 14"/>
                  <a:gd name="T63" fmla="*/ 0 h 6"/>
                  <a:gd name="T64" fmla="*/ 3 w 14"/>
                  <a:gd name="T65" fmla="*/ 0 h 6"/>
                  <a:gd name="T66" fmla="*/ 2 w 14"/>
                  <a:gd name="T67" fmla="*/ 0 h 6"/>
                  <a:gd name="T68" fmla="*/ 1 w 14"/>
                  <a:gd name="T69" fmla="*/ 1 h 6"/>
                  <a:gd name="T70" fmla="*/ 1 w 14"/>
                  <a:gd name="T71" fmla="*/ 1 h 6"/>
                  <a:gd name="T72" fmla="*/ 3 w 14"/>
                  <a:gd name="T73" fmla="*/ 2 h 6"/>
                  <a:gd name="T74" fmla="*/ 3 w 14"/>
                  <a:gd name="T75" fmla="*/ 3 h 6"/>
                  <a:gd name="T76" fmla="*/ 1 w 14"/>
                  <a:gd name="T77" fmla="*/ 5 h 6"/>
                  <a:gd name="T78" fmla="*/ 2 w 14"/>
                  <a:gd name="T79" fmla="*/ 6 h 6"/>
                  <a:gd name="T80" fmla="*/ 2 w 14"/>
                  <a:gd name="T81" fmla="*/ 6 h 6"/>
                  <a:gd name="T82" fmla="*/ 7 w 14"/>
                  <a:gd name="T83" fmla="*/ 5 h 6"/>
                  <a:gd name="T84" fmla="*/ 8 w 14"/>
                  <a:gd name="T8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8" y="6"/>
                    </a:moveTo>
                    <a:cubicBezTo>
                      <a:pt x="8" y="6"/>
                      <a:pt x="8" y="6"/>
                      <a:pt x="7" y="6"/>
                    </a:cubicBezTo>
                    <a:cubicBezTo>
                      <a:pt x="5" y="6"/>
                      <a:pt x="4" y="6"/>
                      <a:pt x="2" y="6"/>
                    </a:cubicBezTo>
                    <a:cubicBezTo>
                      <a:pt x="2" y="6"/>
                      <a:pt x="2" y="6"/>
                      <a:pt x="1" y="6"/>
                    </a:cubicBezTo>
                    <a:cubicBezTo>
                      <a:pt x="1" y="6"/>
                      <a:pt x="0" y="6"/>
                      <a:pt x="1" y="5"/>
                    </a:cubicBezTo>
                    <a:cubicBezTo>
                      <a:pt x="1" y="5"/>
                      <a:pt x="1" y="4"/>
                      <a:pt x="2" y="3"/>
                    </a:cubicBezTo>
                    <a:cubicBezTo>
                      <a:pt x="2" y="2"/>
                      <a:pt x="2" y="2"/>
                      <a:pt x="2" y="2"/>
                    </a:cubicBezTo>
                    <a:cubicBezTo>
                      <a:pt x="2" y="2"/>
                      <a:pt x="1" y="2"/>
                      <a:pt x="0" y="1"/>
                    </a:cubicBezTo>
                    <a:cubicBezTo>
                      <a:pt x="0" y="1"/>
                      <a:pt x="0" y="1"/>
                      <a:pt x="0" y="1"/>
                    </a:cubicBezTo>
                    <a:cubicBezTo>
                      <a:pt x="1" y="0"/>
                      <a:pt x="2" y="0"/>
                      <a:pt x="3" y="0"/>
                    </a:cubicBezTo>
                    <a:cubicBezTo>
                      <a:pt x="4" y="0"/>
                      <a:pt x="6" y="0"/>
                      <a:pt x="8" y="0"/>
                    </a:cubicBezTo>
                    <a:cubicBezTo>
                      <a:pt x="9" y="0"/>
                      <a:pt x="9" y="0"/>
                      <a:pt x="9" y="0"/>
                    </a:cubicBezTo>
                    <a:cubicBezTo>
                      <a:pt x="9" y="0"/>
                      <a:pt x="10" y="0"/>
                      <a:pt x="11" y="0"/>
                    </a:cubicBezTo>
                    <a:cubicBezTo>
                      <a:pt x="13" y="0"/>
                      <a:pt x="14" y="0"/>
                      <a:pt x="14" y="1"/>
                    </a:cubicBezTo>
                    <a:cubicBezTo>
                      <a:pt x="14" y="1"/>
                      <a:pt x="14" y="2"/>
                      <a:pt x="13" y="2"/>
                    </a:cubicBezTo>
                    <a:cubicBezTo>
                      <a:pt x="12" y="2"/>
                      <a:pt x="12" y="3"/>
                      <a:pt x="12" y="3"/>
                    </a:cubicBezTo>
                    <a:cubicBezTo>
                      <a:pt x="12" y="3"/>
                      <a:pt x="13" y="4"/>
                      <a:pt x="14" y="5"/>
                    </a:cubicBezTo>
                    <a:cubicBezTo>
                      <a:pt x="14" y="5"/>
                      <a:pt x="14" y="5"/>
                      <a:pt x="14" y="5"/>
                    </a:cubicBezTo>
                    <a:cubicBezTo>
                      <a:pt x="13" y="6"/>
                      <a:pt x="13" y="6"/>
                      <a:pt x="13" y="6"/>
                    </a:cubicBezTo>
                    <a:cubicBezTo>
                      <a:pt x="13" y="6"/>
                      <a:pt x="13" y="6"/>
                      <a:pt x="12" y="6"/>
                    </a:cubicBezTo>
                    <a:cubicBezTo>
                      <a:pt x="11" y="6"/>
                      <a:pt x="10" y="6"/>
                      <a:pt x="8" y="6"/>
                    </a:cubicBezTo>
                    <a:close/>
                    <a:moveTo>
                      <a:pt x="8" y="5"/>
                    </a:moveTo>
                    <a:cubicBezTo>
                      <a:pt x="10" y="5"/>
                      <a:pt x="11" y="6"/>
                      <a:pt x="12" y="6"/>
                    </a:cubicBezTo>
                    <a:cubicBezTo>
                      <a:pt x="13" y="6"/>
                      <a:pt x="13" y="6"/>
                      <a:pt x="13" y="5"/>
                    </a:cubicBezTo>
                    <a:cubicBezTo>
                      <a:pt x="13" y="5"/>
                      <a:pt x="13" y="5"/>
                      <a:pt x="13" y="5"/>
                    </a:cubicBezTo>
                    <a:cubicBezTo>
                      <a:pt x="12" y="4"/>
                      <a:pt x="12" y="4"/>
                      <a:pt x="12" y="3"/>
                    </a:cubicBezTo>
                    <a:cubicBezTo>
                      <a:pt x="12" y="2"/>
                      <a:pt x="12" y="2"/>
                      <a:pt x="12" y="2"/>
                    </a:cubicBezTo>
                    <a:cubicBezTo>
                      <a:pt x="13" y="1"/>
                      <a:pt x="14" y="1"/>
                      <a:pt x="13" y="1"/>
                    </a:cubicBezTo>
                    <a:cubicBezTo>
                      <a:pt x="13" y="1"/>
                      <a:pt x="13" y="0"/>
                      <a:pt x="13" y="0"/>
                    </a:cubicBezTo>
                    <a:cubicBezTo>
                      <a:pt x="12" y="0"/>
                      <a:pt x="12" y="0"/>
                      <a:pt x="11" y="0"/>
                    </a:cubicBezTo>
                    <a:cubicBezTo>
                      <a:pt x="10" y="0"/>
                      <a:pt x="9" y="0"/>
                      <a:pt x="9" y="0"/>
                    </a:cubicBezTo>
                    <a:cubicBezTo>
                      <a:pt x="8" y="0"/>
                      <a:pt x="8" y="0"/>
                      <a:pt x="8" y="0"/>
                    </a:cubicBezTo>
                    <a:cubicBezTo>
                      <a:pt x="6" y="0"/>
                      <a:pt x="4" y="0"/>
                      <a:pt x="3" y="0"/>
                    </a:cubicBezTo>
                    <a:cubicBezTo>
                      <a:pt x="2" y="0"/>
                      <a:pt x="2" y="0"/>
                      <a:pt x="2" y="0"/>
                    </a:cubicBezTo>
                    <a:cubicBezTo>
                      <a:pt x="1" y="1"/>
                      <a:pt x="1" y="1"/>
                      <a:pt x="1" y="1"/>
                    </a:cubicBezTo>
                    <a:cubicBezTo>
                      <a:pt x="1" y="1"/>
                      <a:pt x="1" y="1"/>
                      <a:pt x="1" y="1"/>
                    </a:cubicBezTo>
                    <a:cubicBezTo>
                      <a:pt x="1" y="1"/>
                      <a:pt x="3" y="1"/>
                      <a:pt x="3" y="2"/>
                    </a:cubicBezTo>
                    <a:cubicBezTo>
                      <a:pt x="3" y="3"/>
                      <a:pt x="3" y="3"/>
                      <a:pt x="3" y="3"/>
                    </a:cubicBezTo>
                    <a:cubicBezTo>
                      <a:pt x="2" y="4"/>
                      <a:pt x="1" y="5"/>
                      <a:pt x="1" y="5"/>
                    </a:cubicBezTo>
                    <a:cubicBezTo>
                      <a:pt x="2" y="6"/>
                      <a:pt x="2" y="6"/>
                      <a:pt x="2" y="6"/>
                    </a:cubicBezTo>
                    <a:cubicBezTo>
                      <a:pt x="2" y="6"/>
                      <a:pt x="2" y="6"/>
                      <a:pt x="2" y="6"/>
                    </a:cubicBezTo>
                    <a:cubicBezTo>
                      <a:pt x="4" y="6"/>
                      <a:pt x="5" y="5"/>
                      <a:pt x="7" y="5"/>
                    </a:cubicBezTo>
                    <a:cubicBezTo>
                      <a:pt x="8" y="5"/>
                      <a:pt x="8" y="5"/>
                      <a:pt x="8"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3" name="Freeform 1015"/>
              <p:cNvSpPr>
                <a:spLocks noEditPoints="1"/>
              </p:cNvSpPr>
              <p:nvPr/>
            </p:nvSpPr>
            <p:spPr bwMode="auto">
              <a:xfrm>
                <a:off x="3058" y="1448"/>
                <a:ext cx="28" cy="13"/>
              </a:xfrm>
              <a:custGeom>
                <a:avLst/>
                <a:gdLst>
                  <a:gd name="T0" fmla="*/ 3 w 13"/>
                  <a:gd name="T1" fmla="*/ 5 h 6"/>
                  <a:gd name="T2" fmla="*/ 2 w 13"/>
                  <a:gd name="T3" fmla="*/ 4 h 6"/>
                  <a:gd name="T4" fmla="*/ 4 w 13"/>
                  <a:gd name="T5" fmla="*/ 2 h 6"/>
                  <a:gd name="T6" fmla="*/ 1 w 13"/>
                  <a:gd name="T7" fmla="*/ 1 h 6"/>
                  <a:gd name="T8" fmla="*/ 3 w 13"/>
                  <a:gd name="T9" fmla="*/ 0 h 6"/>
                  <a:gd name="T10" fmla="*/ 4 w 13"/>
                  <a:gd name="T11" fmla="*/ 1 h 6"/>
                  <a:gd name="T12" fmla="*/ 6 w 13"/>
                  <a:gd name="T13" fmla="*/ 1 h 6"/>
                  <a:gd name="T14" fmla="*/ 8 w 13"/>
                  <a:gd name="T15" fmla="*/ 1 h 6"/>
                  <a:gd name="T16" fmla="*/ 9 w 13"/>
                  <a:gd name="T17" fmla="*/ 1 h 6"/>
                  <a:gd name="T18" fmla="*/ 10 w 13"/>
                  <a:gd name="T19" fmla="*/ 2 h 6"/>
                  <a:gd name="T20" fmla="*/ 9 w 13"/>
                  <a:gd name="T21" fmla="*/ 3 h 6"/>
                  <a:gd name="T22" fmla="*/ 11 w 13"/>
                  <a:gd name="T23" fmla="*/ 4 h 6"/>
                  <a:gd name="T24" fmla="*/ 11 w 13"/>
                  <a:gd name="T25" fmla="*/ 5 h 6"/>
                  <a:gd name="T26" fmla="*/ 10 w 13"/>
                  <a:gd name="T27" fmla="*/ 5 h 6"/>
                  <a:gd name="T28" fmla="*/ 7 w 13"/>
                  <a:gd name="T29" fmla="*/ 5 h 6"/>
                  <a:gd name="T30" fmla="*/ 5 w 13"/>
                  <a:gd name="T31" fmla="*/ 5 h 6"/>
                  <a:gd name="T32" fmla="*/ 3 w 13"/>
                  <a:gd name="T33" fmla="*/ 5 h 6"/>
                  <a:gd name="T34" fmla="*/ 2 w 13"/>
                  <a:gd name="T35" fmla="*/ 0 h 6"/>
                  <a:gd name="T36" fmla="*/ 1 w 13"/>
                  <a:gd name="T37" fmla="*/ 0 h 6"/>
                  <a:gd name="T38" fmla="*/ 0 w 13"/>
                  <a:gd name="T39" fmla="*/ 1 h 6"/>
                  <a:gd name="T40" fmla="*/ 0 w 13"/>
                  <a:gd name="T41" fmla="*/ 1 h 6"/>
                  <a:gd name="T42" fmla="*/ 2 w 13"/>
                  <a:gd name="T43" fmla="*/ 2 h 6"/>
                  <a:gd name="T44" fmla="*/ 2 w 13"/>
                  <a:gd name="T45" fmla="*/ 3 h 6"/>
                  <a:gd name="T46" fmla="*/ 0 w 13"/>
                  <a:gd name="T47" fmla="*/ 5 h 6"/>
                  <a:gd name="T48" fmla="*/ 1 w 13"/>
                  <a:gd name="T49" fmla="*/ 6 h 6"/>
                  <a:gd name="T50" fmla="*/ 1 w 13"/>
                  <a:gd name="T51" fmla="*/ 6 h 6"/>
                  <a:gd name="T52" fmla="*/ 1 w 13"/>
                  <a:gd name="T53" fmla="*/ 5 h 6"/>
                  <a:gd name="T54" fmla="*/ 5 w 13"/>
                  <a:gd name="T55" fmla="*/ 5 h 6"/>
                  <a:gd name="T56" fmla="*/ 11 w 13"/>
                  <a:gd name="T57" fmla="*/ 5 h 6"/>
                  <a:gd name="T58" fmla="*/ 12 w 13"/>
                  <a:gd name="T59" fmla="*/ 6 h 6"/>
                  <a:gd name="T60" fmla="*/ 12 w 13"/>
                  <a:gd name="T61" fmla="*/ 5 h 6"/>
                  <a:gd name="T62" fmla="*/ 12 w 13"/>
                  <a:gd name="T63" fmla="*/ 5 h 6"/>
                  <a:gd name="T64" fmla="*/ 11 w 13"/>
                  <a:gd name="T65" fmla="*/ 3 h 6"/>
                  <a:gd name="T66" fmla="*/ 11 w 13"/>
                  <a:gd name="T67" fmla="*/ 2 h 6"/>
                  <a:gd name="T68" fmla="*/ 12 w 13"/>
                  <a:gd name="T69" fmla="*/ 1 h 6"/>
                  <a:gd name="T70" fmla="*/ 12 w 13"/>
                  <a:gd name="T71" fmla="*/ 0 h 6"/>
                  <a:gd name="T72" fmla="*/ 11 w 13"/>
                  <a:gd name="T73" fmla="*/ 0 h 6"/>
                  <a:gd name="T74" fmla="*/ 9 w 13"/>
                  <a:gd name="T75" fmla="*/ 0 h 6"/>
                  <a:gd name="T76" fmla="*/ 8 w 13"/>
                  <a:gd name="T77" fmla="*/ 0 h 6"/>
                  <a:gd name="T78" fmla="*/ 7 w 13"/>
                  <a:gd name="T79" fmla="*/ 0 h 6"/>
                  <a:gd name="T80" fmla="*/ 2 w 13"/>
                  <a:gd name="T8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3" y="5"/>
                    </a:moveTo>
                    <a:cubicBezTo>
                      <a:pt x="2" y="5"/>
                      <a:pt x="1" y="5"/>
                      <a:pt x="2" y="4"/>
                    </a:cubicBezTo>
                    <a:cubicBezTo>
                      <a:pt x="2" y="3"/>
                      <a:pt x="5" y="3"/>
                      <a:pt x="4" y="2"/>
                    </a:cubicBezTo>
                    <a:cubicBezTo>
                      <a:pt x="2" y="2"/>
                      <a:pt x="2" y="2"/>
                      <a:pt x="1" y="1"/>
                    </a:cubicBezTo>
                    <a:cubicBezTo>
                      <a:pt x="1" y="1"/>
                      <a:pt x="2" y="0"/>
                      <a:pt x="3" y="0"/>
                    </a:cubicBezTo>
                    <a:cubicBezTo>
                      <a:pt x="3" y="0"/>
                      <a:pt x="4" y="1"/>
                      <a:pt x="4" y="1"/>
                    </a:cubicBezTo>
                    <a:cubicBezTo>
                      <a:pt x="4" y="1"/>
                      <a:pt x="5" y="1"/>
                      <a:pt x="6" y="1"/>
                    </a:cubicBezTo>
                    <a:cubicBezTo>
                      <a:pt x="7" y="1"/>
                      <a:pt x="7" y="1"/>
                      <a:pt x="8" y="1"/>
                    </a:cubicBezTo>
                    <a:cubicBezTo>
                      <a:pt x="9" y="1"/>
                      <a:pt x="9" y="1"/>
                      <a:pt x="9" y="1"/>
                    </a:cubicBezTo>
                    <a:cubicBezTo>
                      <a:pt x="10" y="1"/>
                      <a:pt x="11" y="1"/>
                      <a:pt x="10" y="2"/>
                    </a:cubicBezTo>
                    <a:cubicBezTo>
                      <a:pt x="9" y="2"/>
                      <a:pt x="8" y="3"/>
                      <a:pt x="9" y="3"/>
                    </a:cubicBezTo>
                    <a:cubicBezTo>
                      <a:pt x="10" y="3"/>
                      <a:pt x="10" y="3"/>
                      <a:pt x="11" y="4"/>
                    </a:cubicBezTo>
                    <a:cubicBezTo>
                      <a:pt x="12" y="5"/>
                      <a:pt x="12" y="5"/>
                      <a:pt x="11" y="5"/>
                    </a:cubicBezTo>
                    <a:cubicBezTo>
                      <a:pt x="10" y="5"/>
                      <a:pt x="10" y="5"/>
                      <a:pt x="10" y="5"/>
                    </a:cubicBezTo>
                    <a:cubicBezTo>
                      <a:pt x="9" y="5"/>
                      <a:pt x="8" y="5"/>
                      <a:pt x="7" y="5"/>
                    </a:cubicBezTo>
                    <a:cubicBezTo>
                      <a:pt x="6" y="5"/>
                      <a:pt x="6" y="5"/>
                      <a:pt x="5" y="5"/>
                    </a:cubicBezTo>
                    <a:cubicBezTo>
                      <a:pt x="4" y="5"/>
                      <a:pt x="3" y="5"/>
                      <a:pt x="3" y="5"/>
                    </a:cubicBezTo>
                    <a:close/>
                    <a:moveTo>
                      <a:pt x="2" y="0"/>
                    </a:moveTo>
                    <a:cubicBezTo>
                      <a:pt x="1" y="0"/>
                      <a:pt x="1" y="0"/>
                      <a:pt x="1" y="0"/>
                    </a:cubicBezTo>
                    <a:cubicBezTo>
                      <a:pt x="0" y="1"/>
                      <a:pt x="0" y="1"/>
                      <a:pt x="0" y="1"/>
                    </a:cubicBezTo>
                    <a:cubicBezTo>
                      <a:pt x="0" y="1"/>
                      <a:pt x="0" y="1"/>
                      <a:pt x="0" y="1"/>
                    </a:cubicBezTo>
                    <a:cubicBezTo>
                      <a:pt x="0" y="1"/>
                      <a:pt x="2" y="1"/>
                      <a:pt x="2" y="2"/>
                    </a:cubicBezTo>
                    <a:cubicBezTo>
                      <a:pt x="2" y="3"/>
                      <a:pt x="2" y="3"/>
                      <a:pt x="2" y="3"/>
                    </a:cubicBezTo>
                    <a:cubicBezTo>
                      <a:pt x="1" y="4"/>
                      <a:pt x="0" y="5"/>
                      <a:pt x="0" y="5"/>
                    </a:cubicBezTo>
                    <a:cubicBezTo>
                      <a:pt x="1" y="6"/>
                      <a:pt x="1" y="6"/>
                      <a:pt x="1" y="6"/>
                    </a:cubicBezTo>
                    <a:cubicBezTo>
                      <a:pt x="1" y="6"/>
                      <a:pt x="1" y="6"/>
                      <a:pt x="1" y="6"/>
                    </a:cubicBezTo>
                    <a:cubicBezTo>
                      <a:pt x="1" y="5"/>
                      <a:pt x="1" y="5"/>
                      <a:pt x="1" y="5"/>
                    </a:cubicBezTo>
                    <a:cubicBezTo>
                      <a:pt x="2" y="5"/>
                      <a:pt x="3" y="5"/>
                      <a:pt x="5" y="5"/>
                    </a:cubicBezTo>
                    <a:cubicBezTo>
                      <a:pt x="8" y="5"/>
                      <a:pt x="11" y="5"/>
                      <a:pt x="11" y="5"/>
                    </a:cubicBezTo>
                    <a:cubicBezTo>
                      <a:pt x="12" y="6"/>
                      <a:pt x="12" y="6"/>
                      <a:pt x="12" y="6"/>
                    </a:cubicBezTo>
                    <a:cubicBezTo>
                      <a:pt x="12" y="5"/>
                      <a:pt x="12" y="5"/>
                      <a:pt x="12" y="5"/>
                    </a:cubicBezTo>
                    <a:cubicBezTo>
                      <a:pt x="12" y="5"/>
                      <a:pt x="12" y="5"/>
                      <a:pt x="12" y="5"/>
                    </a:cubicBezTo>
                    <a:cubicBezTo>
                      <a:pt x="11" y="4"/>
                      <a:pt x="11" y="4"/>
                      <a:pt x="11" y="3"/>
                    </a:cubicBezTo>
                    <a:cubicBezTo>
                      <a:pt x="11" y="2"/>
                      <a:pt x="11" y="2"/>
                      <a:pt x="11" y="2"/>
                    </a:cubicBezTo>
                    <a:cubicBezTo>
                      <a:pt x="12" y="1"/>
                      <a:pt x="13" y="1"/>
                      <a:pt x="12" y="1"/>
                    </a:cubicBezTo>
                    <a:cubicBezTo>
                      <a:pt x="12" y="1"/>
                      <a:pt x="12" y="0"/>
                      <a:pt x="12" y="0"/>
                    </a:cubicBezTo>
                    <a:cubicBezTo>
                      <a:pt x="12" y="0"/>
                      <a:pt x="11" y="0"/>
                      <a:pt x="11" y="0"/>
                    </a:cubicBezTo>
                    <a:cubicBezTo>
                      <a:pt x="10" y="0"/>
                      <a:pt x="10" y="0"/>
                      <a:pt x="9" y="0"/>
                    </a:cubicBezTo>
                    <a:cubicBezTo>
                      <a:pt x="9" y="0"/>
                      <a:pt x="8" y="0"/>
                      <a:pt x="8" y="0"/>
                    </a:cubicBezTo>
                    <a:cubicBezTo>
                      <a:pt x="7" y="0"/>
                      <a:pt x="7" y="0"/>
                      <a:pt x="7" y="0"/>
                    </a:cubicBezTo>
                    <a:cubicBezTo>
                      <a:pt x="5"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4" name="Freeform 1016"/>
              <p:cNvSpPr>
                <a:spLocks noEditPoints="1"/>
              </p:cNvSpPr>
              <p:nvPr/>
            </p:nvSpPr>
            <p:spPr bwMode="auto">
              <a:xfrm>
                <a:off x="3056" y="1448"/>
                <a:ext cx="30" cy="13"/>
              </a:xfrm>
              <a:custGeom>
                <a:avLst/>
                <a:gdLst>
                  <a:gd name="T0" fmla="*/ 13 w 14"/>
                  <a:gd name="T1" fmla="*/ 0 h 6"/>
                  <a:gd name="T2" fmla="*/ 12 w 14"/>
                  <a:gd name="T3" fmla="*/ 0 h 6"/>
                  <a:gd name="T4" fmla="*/ 12 w 14"/>
                  <a:gd name="T5" fmla="*/ 0 h 6"/>
                  <a:gd name="T6" fmla="*/ 13 w 14"/>
                  <a:gd name="T7" fmla="*/ 0 h 6"/>
                  <a:gd name="T8" fmla="*/ 13 w 14"/>
                  <a:gd name="T9" fmla="*/ 1 h 6"/>
                  <a:gd name="T10" fmla="*/ 12 w 14"/>
                  <a:gd name="T11" fmla="*/ 2 h 6"/>
                  <a:gd name="T12" fmla="*/ 12 w 14"/>
                  <a:gd name="T13" fmla="*/ 3 h 6"/>
                  <a:gd name="T14" fmla="*/ 13 w 14"/>
                  <a:gd name="T15" fmla="*/ 5 h 6"/>
                  <a:gd name="T16" fmla="*/ 13 w 14"/>
                  <a:gd name="T17" fmla="*/ 5 h 6"/>
                  <a:gd name="T18" fmla="*/ 13 w 14"/>
                  <a:gd name="T19" fmla="*/ 6 h 6"/>
                  <a:gd name="T20" fmla="*/ 13 w 14"/>
                  <a:gd name="T21" fmla="*/ 6 h 6"/>
                  <a:gd name="T22" fmla="*/ 13 w 14"/>
                  <a:gd name="T23" fmla="*/ 5 h 6"/>
                  <a:gd name="T24" fmla="*/ 13 w 14"/>
                  <a:gd name="T25" fmla="*/ 2 h 6"/>
                  <a:gd name="T26" fmla="*/ 13 w 14"/>
                  <a:gd name="T27" fmla="*/ 0 h 6"/>
                  <a:gd name="T28" fmla="*/ 2 w 14"/>
                  <a:gd name="T29" fmla="*/ 0 h 6"/>
                  <a:gd name="T30" fmla="*/ 1 w 14"/>
                  <a:gd name="T31" fmla="*/ 1 h 6"/>
                  <a:gd name="T32" fmla="*/ 2 w 14"/>
                  <a:gd name="T33" fmla="*/ 3 h 6"/>
                  <a:gd name="T34" fmla="*/ 1 w 14"/>
                  <a:gd name="T35" fmla="*/ 6 h 6"/>
                  <a:gd name="T36" fmla="*/ 2 w 14"/>
                  <a:gd name="T37" fmla="*/ 6 h 6"/>
                  <a:gd name="T38" fmla="*/ 2 w 14"/>
                  <a:gd name="T39" fmla="*/ 6 h 6"/>
                  <a:gd name="T40" fmla="*/ 1 w 14"/>
                  <a:gd name="T41" fmla="*/ 5 h 6"/>
                  <a:gd name="T42" fmla="*/ 3 w 14"/>
                  <a:gd name="T43" fmla="*/ 3 h 6"/>
                  <a:gd name="T44" fmla="*/ 3 w 14"/>
                  <a:gd name="T45" fmla="*/ 2 h 6"/>
                  <a:gd name="T46" fmla="*/ 1 w 14"/>
                  <a:gd name="T47" fmla="*/ 1 h 6"/>
                  <a:gd name="T48" fmla="*/ 1 w 14"/>
                  <a:gd name="T49" fmla="*/ 1 h 6"/>
                  <a:gd name="T50" fmla="*/ 2 w 14"/>
                  <a:gd name="T51" fmla="*/ 0 h 6"/>
                  <a:gd name="T52" fmla="*/ 3 w 14"/>
                  <a:gd name="T53" fmla="*/ 0 h 6"/>
                  <a:gd name="T54" fmla="*/ 8 w 14"/>
                  <a:gd name="T55" fmla="*/ 0 h 6"/>
                  <a:gd name="T56" fmla="*/ 9 w 14"/>
                  <a:gd name="T57" fmla="*/ 0 h 6"/>
                  <a:gd name="T58" fmla="*/ 2 w 14"/>
                  <a:gd name="T5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6">
                    <a:moveTo>
                      <a:pt x="13" y="0"/>
                    </a:moveTo>
                    <a:cubicBezTo>
                      <a:pt x="12" y="0"/>
                      <a:pt x="12" y="0"/>
                      <a:pt x="12" y="0"/>
                    </a:cubicBezTo>
                    <a:cubicBezTo>
                      <a:pt x="12" y="0"/>
                      <a:pt x="12" y="0"/>
                      <a:pt x="12" y="0"/>
                    </a:cubicBezTo>
                    <a:cubicBezTo>
                      <a:pt x="12" y="0"/>
                      <a:pt x="13" y="0"/>
                      <a:pt x="13" y="0"/>
                    </a:cubicBezTo>
                    <a:cubicBezTo>
                      <a:pt x="13" y="0"/>
                      <a:pt x="13" y="1"/>
                      <a:pt x="13" y="1"/>
                    </a:cubicBezTo>
                    <a:cubicBezTo>
                      <a:pt x="14" y="1"/>
                      <a:pt x="13" y="1"/>
                      <a:pt x="12" y="2"/>
                    </a:cubicBezTo>
                    <a:cubicBezTo>
                      <a:pt x="12" y="2"/>
                      <a:pt x="12" y="2"/>
                      <a:pt x="12" y="3"/>
                    </a:cubicBezTo>
                    <a:cubicBezTo>
                      <a:pt x="12" y="4"/>
                      <a:pt x="12" y="4"/>
                      <a:pt x="13" y="5"/>
                    </a:cubicBezTo>
                    <a:cubicBezTo>
                      <a:pt x="13" y="5"/>
                      <a:pt x="13" y="5"/>
                      <a:pt x="13" y="5"/>
                    </a:cubicBezTo>
                    <a:cubicBezTo>
                      <a:pt x="13" y="6"/>
                      <a:pt x="13" y="6"/>
                      <a:pt x="13" y="6"/>
                    </a:cubicBezTo>
                    <a:cubicBezTo>
                      <a:pt x="13" y="6"/>
                      <a:pt x="13" y="6"/>
                      <a:pt x="13" y="6"/>
                    </a:cubicBezTo>
                    <a:cubicBezTo>
                      <a:pt x="13" y="6"/>
                      <a:pt x="14" y="5"/>
                      <a:pt x="13" y="5"/>
                    </a:cubicBezTo>
                    <a:cubicBezTo>
                      <a:pt x="13" y="3"/>
                      <a:pt x="11" y="3"/>
                      <a:pt x="13" y="2"/>
                    </a:cubicBezTo>
                    <a:cubicBezTo>
                      <a:pt x="14" y="1"/>
                      <a:pt x="14" y="0"/>
                      <a:pt x="13" y="0"/>
                    </a:cubicBezTo>
                    <a:close/>
                    <a:moveTo>
                      <a:pt x="2" y="0"/>
                    </a:moveTo>
                    <a:cubicBezTo>
                      <a:pt x="1" y="0"/>
                      <a:pt x="1" y="0"/>
                      <a:pt x="1" y="1"/>
                    </a:cubicBezTo>
                    <a:cubicBezTo>
                      <a:pt x="1" y="2"/>
                      <a:pt x="3" y="2"/>
                      <a:pt x="2" y="3"/>
                    </a:cubicBezTo>
                    <a:cubicBezTo>
                      <a:pt x="1" y="4"/>
                      <a:pt x="0" y="5"/>
                      <a:pt x="1" y="6"/>
                    </a:cubicBezTo>
                    <a:cubicBezTo>
                      <a:pt x="2" y="6"/>
                      <a:pt x="2" y="6"/>
                      <a:pt x="2" y="6"/>
                    </a:cubicBezTo>
                    <a:cubicBezTo>
                      <a:pt x="2" y="6"/>
                      <a:pt x="2" y="6"/>
                      <a:pt x="2" y="6"/>
                    </a:cubicBezTo>
                    <a:cubicBezTo>
                      <a:pt x="1" y="5"/>
                      <a:pt x="1" y="5"/>
                      <a:pt x="1" y="5"/>
                    </a:cubicBezTo>
                    <a:cubicBezTo>
                      <a:pt x="1" y="5"/>
                      <a:pt x="2" y="4"/>
                      <a:pt x="3" y="3"/>
                    </a:cubicBezTo>
                    <a:cubicBezTo>
                      <a:pt x="3" y="2"/>
                      <a:pt x="3" y="2"/>
                      <a:pt x="3" y="2"/>
                    </a:cubicBezTo>
                    <a:cubicBezTo>
                      <a:pt x="3" y="1"/>
                      <a:pt x="1" y="1"/>
                      <a:pt x="1" y="1"/>
                    </a:cubicBezTo>
                    <a:cubicBezTo>
                      <a:pt x="1" y="1"/>
                      <a:pt x="1" y="1"/>
                      <a:pt x="1" y="1"/>
                    </a:cubicBezTo>
                    <a:cubicBezTo>
                      <a:pt x="2" y="0"/>
                      <a:pt x="2" y="0"/>
                      <a:pt x="2" y="0"/>
                    </a:cubicBezTo>
                    <a:cubicBezTo>
                      <a:pt x="2" y="0"/>
                      <a:pt x="2" y="0"/>
                      <a:pt x="3" y="0"/>
                    </a:cubicBezTo>
                    <a:cubicBezTo>
                      <a:pt x="4" y="0"/>
                      <a:pt x="6" y="0"/>
                      <a:pt x="8" y="0"/>
                    </a:cubicBezTo>
                    <a:cubicBezTo>
                      <a:pt x="9" y="0"/>
                      <a:pt x="9" y="0"/>
                      <a:pt x="9" y="0"/>
                    </a:cubicBezTo>
                    <a:cubicBezTo>
                      <a:pt x="6"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5" name="Freeform 1017"/>
              <p:cNvSpPr>
                <a:spLocks/>
              </p:cNvSpPr>
              <p:nvPr/>
            </p:nvSpPr>
            <p:spPr bwMode="auto">
              <a:xfrm>
                <a:off x="3062" y="1451"/>
                <a:ext cx="17" cy="8"/>
              </a:xfrm>
              <a:custGeom>
                <a:avLst/>
                <a:gdLst>
                  <a:gd name="T0" fmla="*/ 7 w 8"/>
                  <a:gd name="T1" fmla="*/ 3 h 4"/>
                  <a:gd name="T2" fmla="*/ 6 w 8"/>
                  <a:gd name="T3" fmla="*/ 2 h 4"/>
                  <a:gd name="T4" fmla="*/ 6 w 8"/>
                  <a:gd name="T5" fmla="*/ 1 h 4"/>
                  <a:gd name="T6" fmla="*/ 6 w 8"/>
                  <a:gd name="T7" fmla="*/ 1 h 4"/>
                  <a:gd name="T8" fmla="*/ 7 w 8"/>
                  <a:gd name="T9" fmla="*/ 0 h 4"/>
                  <a:gd name="T10" fmla="*/ 6 w 8"/>
                  <a:gd name="T11" fmla="*/ 0 h 4"/>
                  <a:gd name="T12" fmla="*/ 4 w 8"/>
                  <a:gd name="T13" fmla="*/ 0 h 4"/>
                  <a:gd name="T14" fmla="*/ 3 w 8"/>
                  <a:gd name="T15" fmla="*/ 0 h 4"/>
                  <a:gd name="T16" fmla="*/ 1 w 8"/>
                  <a:gd name="T17" fmla="*/ 0 h 4"/>
                  <a:gd name="T18" fmla="*/ 1 w 8"/>
                  <a:gd name="T19" fmla="*/ 0 h 4"/>
                  <a:gd name="T20" fmla="*/ 2 w 8"/>
                  <a:gd name="T21" fmla="*/ 1 h 4"/>
                  <a:gd name="T22" fmla="*/ 3 w 8"/>
                  <a:gd name="T23" fmla="*/ 2 h 4"/>
                  <a:gd name="T24" fmla="*/ 3 w 8"/>
                  <a:gd name="T25" fmla="*/ 2 h 4"/>
                  <a:gd name="T26" fmla="*/ 2 w 8"/>
                  <a:gd name="T27" fmla="*/ 2 h 4"/>
                  <a:gd name="T28" fmla="*/ 2 w 8"/>
                  <a:gd name="T29" fmla="*/ 2 h 4"/>
                  <a:gd name="T30" fmla="*/ 1 w 8"/>
                  <a:gd name="T31" fmla="*/ 3 h 4"/>
                  <a:gd name="T32" fmla="*/ 1 w 8"/>
                  <a:gd name="T33" fmla="*/ 3 h 4"/>
                  <a:gd name="T34" fmla="*/ 5 w 8"/>
                  <a:gd name="T35" fmla="*/ 3 h 4"/>
                  <a:gd name="T36" fmla="*/ 6 w 8"/>
                  <a:gd name="T37" fmla="*/ 3 h 4"/>
                  <a:gd name="T38" fmla="*/ 8 w 8"/>
                  <a:gd name="T39" fmla="*/ 3 h 4"/>
                  <a:gd name="T40" fmla="*/ 7 w 8"/>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4">
                    <a:moveTo>
                      <a:pt x="7" y="3"/>
                    </a:moveTo>
                    <a:cubicBezTo>
                      <a:pt x="6" y="2"/>
                      <a:pt x="6" y="2"/>
                      <a:pt x="6" y="2"/>
                    </a:cubicBezTo>
                    <a:cubicBezTo>
                      <a:pt x="5" y="1"/>
                      <a:pt x="6" y="1"/>
                      <a:pt x="6" y="1"/>
                    </a:cubicBezTo>
                    <a:cubicBezTo>
                      <a:pt x="6" y="1"/>
                      <a:pt x="6" y="1"/>
                      <a:pt x="6" y="1"/>
                    </a:cubicBezTo>
                    <a:cubicBezTo>
                      <a:pt x="7" y="0"/>
                      <a:pt x="7" y="0"/>
                      <a:pt x="7" y="0"/>
                    </a:cubicBezTo>
                    <a:cubicBezTo>
                      <a:pt x="7" y="0"/>
                      <a:pt x="7" y="0"/>
                      <a:pt x="6" y="0"/>
                    </a:cubicBezTo>
                    <a:cubicBezTo>
                      <a:pt x="6" y="0"/>
                      <a:pt x="5" y="0"/>
                      <a:pt x="4" y="0"/>
                    </a:cubicBezTo>
                    <a:cubicBezTo>
                      <a:pt x="4" y="0"/>
                      <a:pt x="3" y="0"/>
                      <a:pt x="3" y="0"/>
                    </a:cubicBezTo>
                    <a:cubicBezTo>
                      <a:pt x="2" y="0"/>
                      <a:pt x="2" y="0"/>
                      <a:pt x="1" y="0"/>
                    </a:cubicBezTo>
                    <a:cubicBezTo>
                      <a:pt x="1" y="0"/>
                      <a:pt x="1" y="0"/>
                      <a:pt x="1" y="0"/>
                    </a:cubicBezTo>
                    <a:cubicBezTo>
                      <a:pt x="2" y="1"/>
                      <a:pt x="2" y="1"/>
                      <a:pt x="2" y="1"/>
                    </a:cubicBezTo>
                    <a:cubicBezTo>
                      <a:pt x="3" y="1"/>
                      <a:pt x="3" y="1"/>
                      <a:pt x="3" y="2"/>
                    </a:cubicBezTo>
                    <a:cubicBezTo>
                      <a:pt x="3" y="2"/>
                      <a:pt x="3" y="2"/>
                      <a:pt x="3" y="2"/>
                    </a:cubicBezTo>
                    <a:cubicBezTo>
                      <a:pt x="2" y="2"/>
                      <a:pt x="2" y="2"/>
                      <a:pt x="2" y="2"/>
                    </a:cubicBezTo>
                    <a:cubicBezTo>
                      <a:pt x="2" y="2"/>
                      <a:pt x="2" y="2"/>
                      <a:pt x="2" y="2"/>
                    </a:cubicBezTo>
                    <a:cubicBezTo>
                      <a:pt x="1" y="3"/>
                      <a:pt x="1" y="3"/>
                      <a:pt x="1" y="3"/>
                    </a:cubicBezTo>
                    <a:cubicBezTo>
                      <a:pt x="0" y="3"/>
                      <a:pt x="1" y="3"/>
                      <a:pt x="1" y="3"/>
                    </a:cubicBezTo>
                    <a:cubicBezTo>
                      <a:pt x="2" y="4"/>
                      <a:pt x="3" y="3"/>
                      <a:pt x="5" y="3"/>
                    </a:cubicBezTo>
                    <a:cubicBezTo>
                      <a:pt x="5" y="3"/>
                      <a:pt x="6" y="3"/>
                      <a:pt x="6" y="3"/>
                    </a:cubicBezTo>
                    <a:cubicBezTo>
                      <a:pt x="7" y="4"/>
                      <a:pt x="8" y="4"/>
                      <a:pt x="8" y="3"/>
                    </a:cubicBezTo>
                    <a:cubicBezTo>
                      <a:pt x="8" y="3"/>
                      <a:pt x="8" y="3"/>
                      <a:pt x="7"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6" name="Freeform 1018"/>
              <p:cNvSpPr>
                <a:spLocks/>
              </p:cNvSpPr>
              <p:nvPr/>
            </p:nvSpPr>
            <p:spPr bwMode="auto">
              <a:xfrm>
                <a:off x="3058" y="1444"/>
                <a:ext cx="26" cy="4"/>
              </a:xfrm>
              <a:custGeom>
                <a:avLst/>
                <a:gdLst>
                  <a:gd name="T0" fmla="*/ 1 w 12"/>
                  <a:gd name="T1" fmla="*/ 2 h 2"/>
                  <a:gd name="T2" fmla="*/ 1 w 12"/>
                  <a:gd name="T3" fmla="*/ 1 h 2"/>
                  <a:gd name="T4" fmla="*/ 11 w 12"/>
                  <a:gd name="T5" fmla="*/ 1 h 2"/>
                  <a:gd name="T6" fmla="*/ 11 w 12"/>
                  <a:gd name="T7" fmla="*/ 2 h 2"/>
                  <a:gd name="T8" fmla="*/ 1 w 12"/>
                  <a:gd name="T9" fmla="*/ 2 h 2"/>
                </a:gdLst>
                <a:ahLst/>
                <a:cxnLst>
                  <a:cxn ang="0">
                    <a:pos x="T0" y="T1"/>
                  </a:cxn>
                  <a:cxn ang="0">
                    <a:pos x="T2" y="T3"/>
                  </a:cxn>
                  <a:cxn ang="0">
                    <a:pos x="T4" y="T5"/>
                  </a:cxn>
                  <a:cxn ang="0">
                    <a:pos x="T6" y="T7"/>
                  </a:cxn>
                  <a:cxn ang="0">
                    <a:pos x="T8" y="T9"/>
                  </a:cxn>
                </a:cxnLst>
                <a:rect l="0" t="0" r="r" b="b"/>
                <a:pathLst>
                  <a:path w="12" h="2">
                    <a:moveTo>
                      <a:pt x="1" y="2"/>
                    </a:moveTo>
                    <a:cubicBezTo>
                      <a:pt x="0" y="2"/>
                      <a:pt x="0" y="1"/>
                      <a:pt x="1" y="1"/>
                    </a:cubicBezTo>
                    <a:cubicBezTo>
                      <a:pt x="2" y="0"/>
                      <a:pt x="10" y="1"/>
                      <a:pt x="11" y="1"/>
                    </a:cubicBezTo>
                    <a:cubicBezTo>
                      <a:pt x="12" y="1"/>
                      <a:pt x="12" y="2"/>
                      <a:pt x="11" y="2"/>
                    </a:cubicBezTo>
                    <a:cubicBezTo>
                      <a:pt x="10"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7" name="Freeform 1019"/>
              <p:cNvSpPr>
                <a:spLocks/>
              </p:cNvSpPr>
              <p:nvPr/>
            </p:nvSpPr>
            <p:spPr bwMode="auto">
              <a:xfrm>
                <a:off x="3058" y="1446"/>
                <a:ext cx="26" cy="2"/>
              </a:xfrm>
              <a:custGeom>
                <a:avLst/>
                <a:gdLst>
                  <a:gd name="T0" fmla="*/ 1 w 12"/>
                  <a:gd name="T1" fmla="*/ 1 h 1"/>
                  <a:gd name="T2" fmla="*/ 1 w 12"/>
                  <a:gd name="T3" fmla="*/ 1 h 1"/>
                  <a:gd name="T4" fmla="*/ 1 w 12"/>
                  <a:gd name="T5" fmla="*/ 1 h 1"/>
                  <a:gd name="T6" fmla="*/ 9 w 12"/>
                  <a:gd name="T7" fmla="*/ 1 h 1"/>
                  <a:gd name="T8" fmla="*/ 11 w 12"/>
                  <a:gd name="T9" fmla="*/ 1 h 1"/>
                  <a:gd name="T10" fmla="*/ 12 w 12"/>
                  <a:gd name="T11" fmla="*/ 1 h 1"/>
                  <a:gd name="T12" fmla="*/ 11 w 12"/>
                  <a:gd name="T13" fmla="*/ 0 h 1"/>
                  <a:gd name="T14" fmla="*/ 5 w 12"/>
                  <a:gd name="T15" fmla="*/ 0 h 1"/>
                  <a:gd name="T16" fmla="*/ 1 w 12"/>
                  <a:gd name="T17" fmla="*/ 0 h 1"/>
                  <a:gd name="T18" fmla="*/ 1 w 12"/>
                  <a:gd name="T19" fmla="*/ 1 h 1"/>
                  <a:gd name="T20" fmla="*/ 1 w 12"/>
                  <a:gd name="T21" fmla="*/ 1 h 1"/>
                  <a:gd name="T22" fmla="*/ 1 w 12"/>
                  <a:gd name="T23" fmla="*/ 1 h 1"/>
                  <a:gd name="T24" fmla="*/ 1 w 12"/>
                  <a:gd name="T25" fmla="*/ 1 h 1"/>
                  <a:gd name="T26" fmla="*/ 0 w 12"/>
                  <a:gd name="T27" fmla="*/ 1 h 1"/>
                  <a:gd name="T28" fmla="*/ 1 w 12"/>
                  <a:gd name="T29" fmla="*/ 0 h 1"/>
                  <a:gd name="T30" fmla="*/ 5 w 12"/>
                  <a:gd name="T31" fmla="*/ 0 h 1"/>
                  <a:gd name="T32" fmla="*/ 11 w 12"/>
                  <a:gd name="T33" fmla="*/ 0 h 1"/>
                  <a:gd name="T34" fmla="*/ 12 w 12"/>
                  <a:gd name="T35" fmla="*/ 1 h 1"/>
                  <a:gd name="T36" fmla="*/ 11 w 12"/>
                  <a:gd name="T37" fmla="*/ 1 h 1"/>
                  <a:gd name="T38" fmla="*/ 9 w 12"/>
                  <a:gd name="T39" fmla="*/ 1 h 1"/>
                  <a:gd name="T40" fmla="*/ 1 w 12"/>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
                    <a:moveTo>
                      <a:pt x="1" y="1"/>
                    </a:moveTo>
                    <a:cubicBezTo>
                      <a:pt x="1" y="1"/>
                      <a:pt x="1" y="1"/>
                      <a:pt x="1" y="1"/>
                    </a:cubicBezTo>
                    <a:cubicBezTo>
                      <a:pt x="1" y="1"/>
                      <a:pt x="1" y="1"/>
                      <a:pt x="1" y="1"/>
                    </a:cubicBezTo>
                    <a:cubicBezTo>
                      <a:pt x="1" y="1"/>
                      <a:pt x="6" y="1"/>
                      <a:pt x="9" y="1"/>
                    </a:cubicBezTo>
                    <a:cubicBezTo>
                      <a:pt x="10" y="1"/>
                      <a:pt x="11" y="1"/>
                      <a:pt x="11" y="1"/>
                    </a:cubicBezTo>
                    <a:cubicBezTo>
                      <a:pt x="12" y="1"/>
                      <a:pt x="12" y="1"/>
                      <a:pt x="12" y="1"/>
                    </a:cubicBezTo>
                    <a:cubicBezTo>
                      <a:pt x="12" y="0"/>
                      <a:pt x="12" y="0"/>
                      <a:pt x="11" y="0"/>
                    </a:cubicBezTo>
                    <a:cubicBezTo>
                      <a:pt x="11" y="0"/>
                      <a:pt x="8" y="0"/>
                      <a:pt x="5" y="0"/>
                    </a:cubicBezTo>
                    <a:cubicBezTo>
                      <a:pt x="3" y="0"/>
                      <a:pt x="2" y="0"/>
                      <a:pt x="1" y="0"/>
                    </a:cubicBezTo>
                    <a:cubicBezTo>
                      <a:pt x="1" y="0"/>
                      <a:pt x="1" y="0"/>
                      <a:pt x="1" y="1"/>
                    </a:cubicBezTo>
                    <a:cubicBezTo>
                      <a:pt x="1" y="1"/>
                      <a:pt x="1" y="1"/>
                      <a:pt x="1" y="1"/>
                    </a:cubicBezTo>
                    <a:cubicBezTo>
                      <a:pt x="1" y="1"/>
                      <a:pt x="1" y="1"/>
                      <a:pt x="1" y="1"/>
                    </a:cubicBezTo>
                    <a:cubicBezTo>
                      <a:pt x="1" y="1"/>
                      <a:pt x="1" y="1"/>
                      <a:pt x="1" y="1"/>
                    </a:cubicBezTo>
                    <a:cubicBezTo>
                      <a:pt x="1" y="1"/>
                      <a:pt x="0" y="1"/>
                      <a:pt x="0" y="1"/>
                    </a:cubicBezTo>
                    <a:cubicBezTo>
                      <a:pt x="0" y="0"/>
                      <a:pt x="1" y="0"/>
                      <a:pt x="1" y="0"/>
                    </a:cubicBezTo>
                    <a:cubicBezTo>
                      <a:pt x="2" y="0"/>
                      <a:pt x="3" y="0"/>
                      <a:pt x="5" y="0"/>
                    </a:cubicBezTo>
                    <a:cubicBezTo>
                      <a:pt x="8" y="0"/>
                      <a:pt x="11" y="0"/>
                      <a:pt x="11" y="0"/>
                    </a:cubicBezTo>
                    <a:cubicBezTo>
                      <a:pt x="12" y="0"/>
                      <a:pt x="12" y="0"/>
                      <a:pt x="12" y="1"/>
                    </a:cubicBezTo>
                    <a:cubicBezTo>
                      <a:pt x="12" y="1"/>
                      <a:pt x="12" y="1"/>
                      <a:pt x="11" y="1"/>
                    </a:cubicBezTo>
                    <a:cubicBezTo>
                      <a:pt x="11" y="1"/>
                      <a:pt x="10" y="1"/>
                      <a:pt x="9" y="1"/>
                    </a:cubicBezTo>
                    <a:cubicBezTo>
                      <a:pt x="6" y="1"/>
                      <a:pt x="2" y="1"/>
                      <a:pt x="1"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8" name="Freeform 1020"/>
              <p:cNvSpPr>
                <a:spLocks noEditPoints="1"/>
              </p:cNvSpPr>
              <p:nvPr/>
            </p:nvSpPr>
            <p:spPr bwMode="auto">
              <a:xfrm>
                <a:off x="3060" y="1446"/>
                <a:ext cx="24" cy="2"/>
              </a:xfrm>
              <a:custGeom>
                <a:avLst/>
                <a:gdLst>
                  <a:gd name="T0" fmla="*/ 3 w 11"/>
                  <a:gd name="T1" fmla="*/ 1 h 1"/>
                  <a:gd name="T2" fmla="*/ 1 w 11"/>
                  <a:gd name="T3" fmla="*/ 1 h 1"/>
                  <a:gd name="T4" fmla="*/ 2 w 11"/>
                  <a:gd name="T5" fmla="*/ 0 h 1"/>
                  <a:gd name="T6" fmla="*/ 2 w 11"/>
                  <a:gd name="T7" fmla="*/ 0 h 1"/>
                  <a:gd name="T8" fmla="*/ 6 w 11"/>
                  <a:gd name="T9" fmla="*/ 0 h 1"/>
                  <a:gd name="T10" fmla="*/ 10 w 11"/>
                  <a:gd name="T11" fmla="*/ 0 h 1"/>
                  <a:gd name="T12" fmla="*/ 9 w 11"/>
                  <a:gd name="T13" fmla="*/ 1 h 1"/>
                  <a:gd name="T14" fmla="*/ 7 w 11"/>
                  <a:gd name="T15" fmla="*/ 1 h 1"/>
                  <a:gd name="T16" fmla="*/ 6 w 11"/>
                  <a:gd name="T17" fmla="*/ 1 h 1"/>
                  <a:gd name="T18" fmla="*/ 4 w 11"/>
                  <a:gd name="T19" fmla="*/ 1 h 1"/>
                  <a:gd name="T20" fmla="*/ 3 w 11"/>
                  <a:gd name="T21" fmla="*/ 1 h 1"/>
                  <a:gd name="T22" fmla="*/ 4 w 11"/>
                  <a:gd name="T23" fmla="*/ 0 h 1"/>
                  <a:gd name="T24" fmla="*/ 0 w 11"/>
                  <a:gd name="T25" fmla="*/ 0 h 1"/>
                  <a:gd name="T26" fmla="*/ 0 w 11"/>
                  <a:gd name="T27" fmla="*/ 1 h 1"/>
                  <a:gd name="T28" fmla="*/ 0 w 11"/>
                  <a:gd name="T29" fmla="*/ 1 h 1"/>
                  <a:gd name="T30" fmla="*/ 8 w 11"/>
                  <a:gd name="T31" fmla="*/ 1 h 1"/>
                  <a:gd name="T32" fmla="*/ 8 w 11"/>
                  <a:gd name="T33" fmla="*/ 1 h 1"/>
                  <a:gd name="T34" fmla="*/ 10 w 11"/>
                  <a:gd name="T35" fmla="*/ 1 h 1"/>
                  <a:gd name="T36" fmla="*/ 11 w 11"/>
                  <a:gd name="T37" fmla="*/ 1 h 1"/>
                  <a:gd name="T38" fmla="*/ 10 w 11"/>
                  <a:gd name="T39" fmla="*/ 0 h 1"/>
                  <a:gd name="T40" fmla="*/ 4 w 11"/>
                  <a:gd name="T41" fmla="*/ 0 h 1"/>
                  <a:gd name="T42" fmla="*/ 4 w 1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
                    <a:moveTo>
                      <a:pt x="3" y="1"/>
                    </a:moveTo>
                    <a:cubicBezTo>
                      <a:pt x="2" y="1"/>
                      <a:pt x="1" y="1"/>
                      <a:pt x="1" y="1"/>
                    </a:cubicBezTo>
                    <a:cubicBezTo>
                      <a:pt x="1" y="1"/>
                      <a:pt x="0" y="0"/>
                      <a:pt x="2" y="0"/>
                    </a:cubicBezTo>
                    <a:cubicBezTo>
                      <a:pt x="2" y="0"/>
                      <a:pt x="2" y="0"/>
                      <a:pt x="2" y="0"/>
                    </a:cubicBezTo>
                    <a:cubicBezTo>
                      <a:pt x="3" y="0"/>
                      <a:pt x="4" y="0"/>
                      <a:pt x="6" y="0"/>
                    </a:cubicBezTo>
                    <a:cubicBezTo>
                      <a:pt x="8" y="0"/>
                      <a:pt x="10" y="0"/>
                      <a:pt x="10" y="0"/>
                    </a:cubicBezTo>
                    <a:cubicBezTo>
                      <a:pt x="10" y="1"/>
                      <a:pt x="10" y="1"/>
                      <a:pt x="9" y="1"/>
                    </a:cubicBezTo>
                    <a:cubicBezTo>
                      <a:pt x="9" y="1"/>
                      <a:pt x="8" y="1"/>
                      <a:pt x="7" y="1"/>
                    </a:cubicBezTo>
                    <a:cubicBezTo>
                      <a:pt x="6" y="1"/>
                      <a:pt x="6" y="1"/>
                      <a:pt x="6" y="1"/>
                    </a:cubicBezTo>
                    <a:cubicBezTo>
                      <a:pt x="5" y="1"/>
                      <a:pt x="5" y="1"/>
                      <a:pt x="4" y="1"/>
                    </a:cubicBezTo>
                    <a:cubicBezTo>
                      <a:pt x="4" y="1"/>
                      <a:pt x="3" y="1"/>
                      <a:pt x="3" y="1"/>
                    </a:cubicBezTo>
                    <a:close/>
                    <a:moveTo>
                      <a:pt x="4" y="0"/>
                    </a:moveTo>
                    <a:cubicBezTo>
                      <a:pt x="2" y="0"/>
                      <a:pt x="1" y="0"/>
                      <a:pt x="0" y="0"/>
                    </a:cubicBezTo>
                    <a:cubicBezTo>
                      <a:pt x="0" y="0"/>
                      <a:pt x="0" y="0"/>
                      <a:pt x="0" y="1"/>
                    </a:cubicBezTo>
                    <a:cubicBezTo>
                      <a:pt x="0" y="1"/>
                      <a:pt x="0" y="1"/>
                      <a:pt x="0" y="1"/>
                    </a:cubicBezTo>
                    <a:cubicBezTo>
                      <a:pt x="0" y="1"/>
                      <a:pt x="5" y="1"/>
                      <a:pt x="8" y="1"/>
                    </a:cubicBezTo>
                    <a:cubicBezTo>
                      <a:pt x="8" y="1"/>
                      <a:pt x="8" y="1"/>
                      <a:pt x="8" y="1"/>
                    </a:cubicBezTo>
                    <a:cubicBezTo>
                      <a:pt x="9" y="1"/>
                      <a:pt x="10" y="1"/>
                      <a:pt x="10" y="1"/>
                    </a:cubicBezTo>
                    <a:cubicBezTo>
                      <a:pt x="11" y="1"/>
                      <a:pt x="11" y="1"/>
                      <a:pt x="11" y="1"/>
                    </a:cubicBezTo>
                    <a:cubicBezTo>
                      <a:pt x="11" y="0"/>
                      <a:pt x="11" y="0"/>
                      <a:pt x="10" y="0"/>
                    </a:cubicBezTo>
                    <a:cubicBezTo>
                      <a:pt x="10" y="0"/>
                      <a:pt x="7"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9" name="Freeform 1021"/>
              <p:cNvSpPr>
                <a:spLocks noEditPoints="1"/>
              </p:cNvSpPr>
              <p:nvPr/>
            </p:nvSpPr>
            <p:spPr bwMode="auto">
              <a:xfrm>
                <a:off x="3058" y="1446"/>
                <a:ext cx="26" cy="2"/>
              </a:xfrm>
              <a:custGeom>
                <a:avLst/>
                <a:gdLst>
                  <a:gd name="T0" fmla="*/ 1 w 12"/>
                  <a:gd name="T1" fmla="*/ 1 h 1"/>
                  <a:gd name="T2" fmla="*/ 1 w 12"/>
                  <a:gd name="T3" fmla="*/ 1 h 1"/>
                  <a:gd name="T4" fmla="*/ 1 w 12"/>
                  <a:gd name="T5" fmla="*/ 0 h 1"/>
                  <a:gd name="T6" fmla="*/ 5 w 12"/>
                  <a:gd name="T7" fmla="*/ 0 h 1"/>
                  <a:gd name="T8" fmla="*/ 5 w 12"/>
                  <a:gd name="T9" fmla="*/ 0 h 1"/>
                  <a:gd name="T10" fmla="*/ 5 w 12"/>
                  <a:gd name="T11" fmla="*/ 0 h 1"/>
                  <a:gd name="T12" fmla="*/ 11 w 12"/>
                  <a:gd name="T13" fmla="*/ 0 h 1"/>
                  <a:gd name="T14" fmla="*/ 12 w 12"/>
                  <a:gd name="T15" fmla="*/ 1 h 1"/>
                  <a:gd name="T16" fmla="*/ 11 w 12"/>
                  <a:gd name="T17" fmla="*/ 1 h 1"/>
                  <a:gd name="T18" fmla="*/ 9 w 12"/>
                  <a:gd name="T19" fmla="*/ 1 h 1"/>
                  <a:gd name="T20" fmla="*/ 9 w 12"/>
                  <a:gd name="T21" fmla="*/ 1 h 1"/>
                  <a:gd name="T22" fmla="*/ 1 w 12"/>
                  <a:gd name="T23" fmla="*/ 1 h 1"/>
                  <a:gd name="T24" fmla="*/ 5 w 12"/>
                  <a:gd name="T25" fmla="*/ 0 h 1"/>
                  <a:gd name="T26" fmla="*/ 1 w 12"/>
                  <a:gd name="T27" fmla="*/ 0 h 1"/>
                  <a:gd name="T28" fmla="*/ 1 w 12"/>
                  <a:gd name="T29" fmla="*/ 1 h 1"/>
                  <a:gd name="T30" fmla="*/ 9 w 12"/>
                  <a:gd name="T31" fmla="*/ 1 h 1"/>
                  <a:gd name="T32" fmla="*/ 11 w 12"/>
                  <a:gd name="T33" fmla="*/ 1 h 1"/>
                  <a:gd name="T34" fmla="*/ 11 w 12"/>
                  <a:gd name="T35" fmla="*/ 0 h 1"/>
                  <a:gd name="T36" fmla="*/ 5 w 1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
                    <a:moveTo>
                      <a:pt x="1" y="1"/>
                    </a:moveTo>
                    <a:cubicBezTo>
                      <a:pt x="1" y="1"/>
                      <a:pt x="1" y="1"/>
                      <a:pt x="1" y="1"/>
                    </a:cubicBezTo>
                    <a:cubicBezTo>
                      <a:pt x="1" y="0"/>
                      <a:pt x="1" y="0"/>
                      <a:pt x="1" y="0"/>
                    </a:cubicBezTo>
                    <a:cubicBezTo>
                      <a:pt x="2" y="0"/>
                      <a:pt x="3" y="0"/>
                      <a:pt x="5" y="0"/>
                    </a:cubicBezTo>
                    <a:cubicBezTo>
                      <a:pt x="5" y="0"/>
                      <a:pt x="5" y="0"/>
                      <a:pt x="5" y="0"/>
                    </a:cubicBezTo>
                    <a:cubicBezTo>
                      <a:pt x="5" y="0"/>
                      <a:pt x="5" y="0"/>
                      <a:pt x="5" y="0"/>
                    </a:cubicBezTo>
                    <a:cubicBezTo>
                      <a:pt x="8" y="0"/>
                      <a:pt x="11" y="0"/>
                      <a:pt x="11" y="0"/>
                    </a:cubicBezTo>
                    <a:cubicBezTo>
                      <a:pt x="12" y="0"/>
                      <a:pt x="12" y="0"/>
                      <a:pt x="12" y="1"/>
                    </a:cubicBezTo>
                    <a:cubicBezTo>
                      <a:pt x="12" y="1"/>
                      <a:pt x="12" y="1"/>
                      <a:pt x="11" y="1"/>
                    </a:cubicBezTo>
                    <a:cubicBezTo>
                      <a:pt x="11" y="1"/>
                      <a:pt x="10" y="1"/>
                      <a:pt x="9" y="1"/>
                    </a:cubicBezTo>
                    <a:cubicBezTo>
                      <a:pt x="9" y="1"/>
                      <a:pt x="9" y="1"/>
                      <a:pt x="9" y="1"/>
                    </a:cubicBezTo>
                    <a:cubicBezTo>
                      <a:pt x="6" y="1"/>
                      <a:pt x="1" y="1"/>
                      <a:pt x="1" y="1"/>
                    </a:cubicBezTo>
                    <a:close/>
                    <a:moveTo>
                      <a:pt x="5" y="0"/>
                    </a:moveTo>
                    <a:cubicBezTo>
                      <a:pt x="3" y="0"/>
                      <a:pt x="2" y="0"/>
                      <a:pt x="1" y="0"/>
                    </a:cubicBezTo>
                    <a:cubicBezTo>
                      <a:pt x="0" y="0"/>
                      <a:pt x="0" y="1"/>
                      <a:pt x="1" y="1"/>
                    </a:cubicBezTo>
                    <a:cubicBezTo>
                      <a:pt x="2" y="1"/>
                      <a:pt x="6" y="1"/>
                      <a:pt x="9" y="1"/>
                    </a:cubicBezTo>
                    <a:cubicBezTo>
                      <a:pt x="10" y="1"/>
                      <a:pt x="11" y="1"/>
                      <a:pt x="11" y="1"/>
                    </a:cubicBezTo>
                    <a:cubicBezTo>
                      <a:pt x="12" y="1"/>
                      <a:pt x="12" y="0"/>
                      <a:pt x="11" y="0"/>
                    </a:cubicBezTo>
                    <a:cubicBezTo>
                      <a:pt x="11" y="0"/>
                      <a:pt x="8"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0" name="Freeform 1022"/>
              <p:cNvSpPr>
                <a:spLocks/>
              </p:cNvSpPr>
              <p:nvPr/>
            </p:nvSpPr>
            <p:spPr bwMode="auto">
              <a:xfrm>
                <a:off x="3064" y="1446"/>
                <a:ext cx="15" cy="2"/>
              </a:xfrm>
              <a:custGeom>
                <a:avLst/>
                <a:gdLst>
                  <a:gd name="T0" fmla="*/ 1 w 7"/>
                  <a:gd name="T1" fmla="*/ 0 h 1"/>
                  <a:gd name="T2" fmla="*/ 3 w 7"/>
                  <a:gd name="T3" fmla="*/ 0 h 1"/>
                  <a:gd name="T4" fmla="*/ 7 w 7"/>
                  <a:gd name="T5" fmla="*/ 0 h 1"/>
                  <a:gd name="T6" fmla="*/ 5 w 7"/>
                  <a:gd name="T7" fmla="*/ 1 h 1"/>
                  <a:gd name="T8" fmla="*/ 2 w 7"/>
                  <a:gd name="T9" fmla="*/ 1 h 1"/>
                  <a:gd name="T10" fmla="*/ 0 w 7"/>
                  <a:gd name="T11" fmla="*/ 1 h 1"/>
                  <a:gd name="T12" fmla="*/ 1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1" y="0"/>
                    </a:moveTo>
                    <a:cubicBezTo>
                      <a:pt x="1" y="0"/>
                      <a:pt x="1" y="0"/>
                      <a:pt x="3" y="0"/>
                    </a:cubicBezTo>
                    <a:cubicBezTo>
                      <a:pt x="5" y="0"/>
                      <a:pt x="7" y="0"/>
                      <a:pt x="7" y="0"/>
                    </a:cubicBezTo>
                    <a:cubicBezTo>
                      <a:pt x="7" y="1"/>
                      <a:pt x="7" y="1"/>
                      <a:pt x="5" y="1"/>
                    </a:cubicBezTo>
                    <a:cubicBezTo>
                      <a:pt x="4" y="0"/>
                      <a:pt x="3" y="0"/>
                      <a:pt x="2" y="1"/>
                    </a:cubicBezTo>
                    <a:cubicBezTo>
                      <a:pt x="1" y="1"/>
                      <a:pt x="0" y="1"/>
                      <a:pt x="0" y="1"/>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1" name="Freeform 1023"/>
              <p:cNvSpPr>
                <a:spLocks/>
              </p:cNvSpPr>
              <p:nvPr/>
            </p:nvSpPr>
            <p:spPr bwMode="auto">
              <a:xfrm>
                <a:off x="3039" y="1463"/>
                <a:ext cx="64" cy="15"/>
              </a:xfrm>
              <a:custGeom>
                <a:avLst/>
                <a:gdLst>
                  <a:gd name="T0" fmla="*/ 26 w 30"/>
                  <a:gd name="T1" fmla="*/ 2 h 7"/>
                  <a:gd name="T2" fmla="*/ 15 w 30"/>
                  <a:gd name="T3" fmla="*/ 0 h 7"/>
                  <a:gd name="T4" fmla="*/ 4 w 30"/>
                  <a:gd name="T5" fmla="*/ 2 h 7"/>
                  <a:gd name="T6" fmla="*/ 1 w 30"/>
                  <a:gd name="T7" fmla="*/ 6 h 7"/>
                  <a:gd name="T8" fmla="*/ 6 w 30"/>
                  <a:gd name="T9" fmla="*/ 5 h 7"/>
                  <a:gd name="T10" fmla="*/ 11 w 30"/>
                  <a:gd name="T11" fmla="*/ 4 h 7"/>
                  <a:gd name="T12" fmla="*/ 16 w 30"/>
                  <a:gd name="T13" fmla="*/ 4 h 7"/>
                  <a:gd name="T14" fmla="*/ 19 w 30"/>
                  <a:gd name="T15" fmla="*/ 4 h 7"/>
                  <a:gd name="T16" fmla="*/ 24 w 30"/>
                  <a:gd name="T17" fmla="*/ 5 h 7"/>
                  <a:gd name="T18" fmla="*/ 29 w 30"/>
                  <a:gd name="T19" fmla="*/ 6 h 7"/>
                  <a:gd name="T20" fmla="*/ 26 w 30"/>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7">
                    <a:moveTo>
                      <a:pt x="26" y="2"/>
                    </a:moveTo>
                    <a:cubicBezTo>
                      <a:pt x="22" y="0"/>
                      <a:pt x="18" y="0"/>
                      <a:pt x="15" y="0"/>
                    </a:cubicBezTo>
                    <a:cubicBezTo>
                      <a:pt x="13" y="0"/>
                      <a:pt x="8" y="0"/>
                      <a:pt x="4" y="2"/>
                    </a:cubicBezTo>
                    <a:cubicBezTo>
                      <a:pt x="0" y="4"/>
                      <a:pt x="0" y="6"/>
                      <a:pt x="1" y="6"/>
                    </a:cubicBezTo>
                    <a:cubicBezTo>
                      <a:pt x="2" y="7"/>
                      <a:pt x="4" y="6"/>
                      <a:pt x="6" y="5"/>
                    </a:cubicBezTo>
                    <a:cubicBezTo>
                      <a:pt x="9" y="4"/>
                      <a:pt x="11" y="4"/>
                      <a:pt x="11" y="4"/>
                    </a:cubicBezTo>
                    <a:cubicBezTo>
                      <a:pt x="13" y="4"/>
                      <a:pt x="15" y="4"/>
                      <a:pt x="16" y="4"/>
                    </a:cubicBezTo>
                    <a:cubicBezTo>
                      <a:pt x="17" y="4"/>
                      <a:pt x="18" y="4"/>
                      <a:pt x="19" y="4"/>
                    </a:cubicBezTo>
                    <a:cubicBezTo>
                      <a:pt x="19" y="4"/>
                      <a:pt x="21" y="4"/>
                      <a:pt x="24" y="5"/>
                    </a:cubicBezTo>
                    <a:cubicBezTo>
                      <a:pt x="26" y="6"/>
                      <a:pt x="28" y="7"/>
                      <a:pt x="29" y="6"/>
                    </a:cubicBezTo>
                    <a:cubicBezTo>
                      <a:pt x="30" y="6"/>
                      <a:pt x="30" y="4"/>
                      <a:pt x="26"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2" name="Freeform 1024"/>
              <p:cNvSpPr>
                <a:spLocks noEditPoints="1"/>
              </p:cNvSpPr>
              <p:nvPr/>
            </p:nvSpPr>
            <p:spPr bwMode="auto">
              <a:xfrm>
                <a:off x="3039" y="1463"/>
                <a:ext cx="64" cy="15"/>
              </a:xfrm>
              <a:custGeom>
                <a:avLst/>
                <a:gdLst>
                  <a:gd name="T0" fmla="*/ 29 w 30"/>
                  <a:gd name="T1" fmla="*/ 7 h 7"/>
                  <a:gd name="T2" fmla="*/ 23 w 30"/>
                  <a:gd name="T3" fmla="*/ 5 h 7"/>
                  <a:gd name="T4" fmla="*/ 20 w 30"/>
                  <a:gd name="T5" fmla="*/ 4 h 7"/>
                  <a:gd name="T6" fmla="*/ 19 w 30"/>
                  <a:gd name="T7" fmla="*/ 4 h 7"/>
                  <a:gd name="T8" fmla="*/ 18 w 30"/>
                  <a:gd name="T9" fmla="*/ 4 h 7"/>
                  <a:gd name="T10" fmla="*/ 16 w 30"/>
                  <a:gd name="T11" fmla="*/ 4 h 7"/>
                  <a:gd name="T12" fmla="*/ 14 w 30"/>
                  <a:gd name="T13" fmla="*/ 4 h 7"/>
                  <a:gd name="T14" fmla="*/ 11 w 30"/>
                  <a:gd name="T15" fmla="*/ 4 h 7"/>
                  <a:gd name="T16" fmla="*/ 10 w 30"/>
                  <a:gd name="T17" fmla="*/ 4 h 7"/>
                  <a:gd name="T18" fmla="*/ 7 w 30"/>
                  <a:gd name="T19" fmla="*/ 5 h 7"/>
                  <a:gd name="T20" fmla="*/ 1 w 30"/>
                  <a:gd name="T21" fmla="*/ 7 h 7"/>
                  <a:gd name="T22" fmla="*/ 1 w 30"/>
                  <a:gd name="T23" fmla="*/ 7 h 7"/>
                  <a:gd name="T24" fmla="*/ 0 w 30"/>
                  <a:gd name="T25" fmla="*/ 6 h 7"/>
                  <a:gd name="T26" fmla="*/ 4 w 30"/>
                  <a:gd name="T27" fmla="*/ 2 h 7"/>
                  <a:gd name="T28" fmla="*/ 13 w 30"/>
                  <a:gd name="T29" fmla="*/ 0 h 7"/>
                  <a:gd name="T30" fmla="*/ 15 w 30"/>
                  <a:gd name="T31" fmla="*/ 0 h 7"/>
                  <a:gd name="T32" fmla="*/ 17 w 30"/>
                  <a:gd name="T33" fmla="*/ 0 h 7"/>
                  <a:gd name="T34" fmla="*/ 26 w 30"/>
                  <a:gd name="T35" fmla="*/ 2 h 7"/>
                  <a:gd name="T36" fmla="*/ 26 w 30"/>
                  <a:gd name="T37" fmla="*/ 2 h 7"/>
                  <a:gd name="T38" fmla="*/ 26 w 30"/>
                  <a:gd name="T39" fmla="*/ 2 h 7"/>
                  <a:gd name="T40" fmla="*/ 30 w 30"/>
                  <a:gd name="T41" fmla="*/ 6 h 7"/>
                  <a:gd name="T42" fmla="*/ 29 w 30"/>
                  <a:gd name="T43" fmla="*/ 7 h 7"/>
                  <a:gd name="T44" fmla="*/ 29 w 30"/>
                  <a:gd name="T45" fmla="*/ 7 h 7"/>
                  <a:gd name="T46" fmla="*/ 24 w 30"/>
                  <a:gd name="T47" fmla="*/ 5 h 7"/>
                  <a:gd name="T48" fmla="*/ 29 w 30"/>
                  <a:gd name="T49" fmla="*/ 6 h 7"/>
                  <a:gd name="T50" fmla="*/ 29 w 30"/>
                  <a:gd name="T51" fmla="*/ 6 h 7"/>
                  <a:gd name="T52" fmla="*/ 30 w 30"/>
                  <a:gd name="T53" fmla="*/ 6 h 7"/>
                  <a:gd name="T54" fmla="*/ 26 w 30"/>
                  <a:gd name="T55" fmla="*/ 2 h 7"/>
                  <a:gd name="T56" fmla="*/ 17 w 30"/>
                  <a:gd name="T57" fmla="*/ 0 h 7"/>
                  <a:gd name="T58" fmla="*/ 15 w 30"/>
                  <a:gd name="T59" fmla="*/ 0 h 7"/>
                  <a:gd name="T60" fmla="*/ 13 w 30"/>
                  <a:gd name="T61" fmla="*/ 0 h 7"/>
                  <a:gd name="T62" fmla="*/ 4 w 30"/>
                  <a:gd name="T63" fmla="*/ 2 h 7"/>
                  <a:gd name="T64" fmla="*/ 1 w 30"/>
                  <a:gd name="T65" fmla="*/ 6 h 7"/>
                  <a:gd name="T66" fmla="*/ 1 w 30"/>
                  <a:gd name="T67" fmla="*/ 6 h 7"/>
                  <a:gd name="T68" fmla="*/ 1 w 30"/>
                  <a:gd name="T69" fmla="*/ 6 h 7"/>
                  <a:gd name="T70" fmla="*/ 6 w 30"/>
                  <a:gd name="T71" fmla="*/ 5 h 7"/>
                  <a:gd name="T72" fmla="*/ 10 w 30"/>
                  <a:gd name="T73" fmla="*/ 4 h 7"/>
                  <a:gd name="T74" fmla="*/ 11 w 30"/>
                  <a:gd name="T75" fmla="*/ 4 h 7"/>
                  <a:gd name="T76" fmla="*/ 14 w 30"/>
                  <a:gd name="T77" fmla="*/ 4 h 7"/>
                  <a:gd name="T78" fmla="*/ 16 w 30"/>
                  <a:gd name="T79" fmla="*/ 4 h 7"/>
                  <a:gd name="T80" fmla="*/ 18 w 30"/>
                  <a:gd name="T81" fmla="*/ 4 h 7"/>
                  <a:gd name="T82" fmla="*/ 19 w 30"/>
                  <a:gd name="T83" fmla="*/ 4 h 7"/>
                  <a:gd name="T84" fmla="*/ 20 w 30"/>
                  <a:gd name="T85" fmla="*/ 4 h 7"/>
                  <a:gd name="T86" fmla="*/ 24 w 30"/>
                  <a:gd name="T8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7">
                    <a:moveTo>
                      <a:pt x="29" y="7"/>
                    </a:moveTo>
                    <a:cubicBezTo>
                      <a:pt x="27" y="7"/>
                      <a:pt x="25" y="6"/>
                      <a:pt x="23" y="5"/>
                    </a:cubicBezTo>
                    <a:cubicBezTo>
                      <a:pt x="22" y="5"/>
                      <a:pt x="21" y="4"/>
                      <a:pt x="20" y="4"/>
                    </a:cubicBezTo>
                    <a:cubicBezTo>
                      <a:pt x="20" y="4"/>
                      <a:pt x="19" y="4"/>
                      <a:pt x="19" y="4"/>
                    </a:cubicBezTo>
                    <a:cubicBezTo>
                      <a:pt x="18" y="4"/>
                      <a:pt x="18" y="4"/>
                      <a:pt x="18" y="4"/>
                    </a:cubicBezTo>
                    <a:cubicBezTo>
                      <a:pt x="17" y="4"/>
                      <a:pt x="17" y="4"/>
                      <a:pt x="16" y="4"/>
                    </a:cubicBezTo>
                    <a:cubicBezTo>
                      <a:pt x="15" y="4"/>
                      <a:pt x="15" y="4"/>
                      <a:pt x="14" y="4"/>
                    </a:cubicBezTo>
                    <a:cubicBezTo>
                      <a:pt x="13" y="4"/>
                      <a:pt x="12" y="4"/>
                      <a:pt x="11" y="4"/>
                    </a:cubicBezTo>
                    <a:cubicBezTo>
                      <a:pt x="11" y="4"/>
                      <a:pt x="11" y="4"/>
                      <a:pt x="10" y="4"/>
                    </a:cubicBezTo>
                    <a:cubicBezTo>
                      <a:pt x="9" y="4"/>
                      <a:pt x="8" y="4"/>
                      <a:pt x="7" y="5"/>
                    </a:cubicBezTo>
                    <a:cubicBezTo>
                      <a:pt x="5" y="6"/>
                      <a:pt x="3" y="7"/>
                      <a:pt x="1" y="7"/>
                    </a:cubicBezTo>
                    <a:cubicBezTo>
                      <a:pt x="1" y="7"/>
                      <a:pt x="1" y="7"/>
                      <a:pt x="1" y="7"/>
                    </a:cubicBezTo>
                    <a:cubicBezTo>
                      <a:pt x="0" y="7"/>
                      <a:pt x="0" y="6"/>
                      <a:pt x="0" y="6"/>
                    </a:cubicBezTo>
                    <a:cubicBezTo>
                      <a:pt x="0" y="5"/>
                      <a:pt x="1" y="3"/>
                      <a:pt x="4" y="2"/>
                    </a:cubicBezTo>
                    <a:cubicBezTo>
                      <a:pt x="7" y="0"/>
                      <a:pt x="11" y="0"/>
                      <a:pt x="13" y="0"/>
                    </a:cubicBezTo>
                    <a:cubicBezTo>
                      <a:pt x="14" y="0"/>
                      <a:pt x="15" y="0"/>
                      <a:pt x="15" y="0"/>
                    </a:cubicBezTo>
                    <a:cubicBezTo>
                      <a:pt x="16" y="0"/>
                      <a:pt x="16" y="0"/>
                      <a:pt x="17" y="0"/>
                    </a:cubicBezTo>
                    <a:cubicBezTo>
                      <a:pt x="19" y="0"/>
                      <a:pt x="23" y="0"/>
                      <a:pt x="26" y="2"/>
                    </a:cubicBezTo>
                    <a:cubicBezTo>
                      <a:pt x="26" y="2"/>
                      <a:pt x="26" y="2"/>
                      <a:pt x="26" y="2"/>
                    </a:cubicBezTo>
                    <a:cubicBezTo>
                      <a:pt x="26" y="2"/>
                      <a:pt x="26" y="2"/>
                      <a:pt x="26" y="2"/>
                    </a:cubicBezTo>
                    <a:cubicBezTo>
                      <a:pt x="29" y="3"/>
                      <a:pt x="30" y="5"/>
                      <a:pt x="30" y="6"/>
                    </a:cubicBezTo>
                    <a:cubicBezTo>
                      <a:pt x="30" y="6"/>
                      <a:pt x="30" y="7"/>
                      <a:pt x="29" y="7"/>
                    </a:cubicBezTo>
                    <a:cubicBezTo>
                      <a:pt x="29" y="7"/>
                      <a:pt x="29" y="7"/>
                      <a:pt x="29" y="7"/>
                    </a:cubicBezTo>
                    <a:close/>
                    <a:moveTo>
                      <a:pt x="24" y="5"/>
                    </a:moveTo>
                    <a:cubicBezTo>
                      <a:pt x="26" y="6"/>
                      <a:pt x="28" y="6"/>
                      <a:pt x="29" y="6"/>
                    </a:cubicBezTo>
                    <a:cubicBezTo>
                      <a:pt x="29" y="6"/>
                      <a:pt x="29" y="6"/>
                      <a:pt x="29" y="6"/>
                    </a:cubicBezTo>
                    <a:cubicBezTo>
                      <a:pt x="30" y="6"/>
                      <a:pt x="30" y="6"/>
                      <a:pt x="30" y="6"/>
                    </a:cubicBezTo>
                    <a:cubicBezTo>
                      <a:pt x="30" y="5"/>
                      <a:pt x="29" y="4"/>
                      <a:pt x="26" y="2"/>
                    </a:cubicBezTo>
                    <a:cubicBezTo>
                      <a:pt x="23" y="1"/>
                      <a:pt x="19" y="0"/>
                      <a:pt x="17" y="0"/>
                    </a:cubicBezTo>
                    <a:cubicBezTo>
                      <a:pt x="16" y="0"/>
                      <a:pt x="16" y="0"/>
                      <a:pt x="15" y="0"/>
                    </a:cubicBezTo>
                    <a:cubicBezTo>
                      <a:pt x="15" y="0"/>
                      <a:pt x="14" y="0"/>
                      <a:pt x="13" y="0"/>
                    </a:cubicBezTo>
                    <a:cubicBezTo>
                      <a:pt x="11" y="0"/>
                      <a:pt x="7" y="1"/>
                      <a:pt x="4" y="2"/>
                    </a:cubicBezTo>
                    <a:cubicBezTo>
                      <a:pt x="2" y="4"/>
                      <a:pt x="1" y="5"/>
                      <a:pt x="1" y="6"/>
                    </a:cubicBezTo>
                    <a:cubicBezTo>
                      <a:pt x="1" y="6"/>
                      <a:pt x="1" y="6"/>
                      <a:pt x="1" y="6"/>
                    </a:cubicBezTo>
                    <a:cubicBezTo>
                      <a:pt x="1" y="6"/>
                      <a:pt x="1" y="6"/>
                      <a:pt x="1" y="6"/>
                    </a:cubicBezTo>
                    <a:cubicBezTo>
                      <a:pt x="2" y="6"/>
                      <a:pt x="4" y="6"/>
                      <a:pt x="6" y="5"/>
                    </a:cubicBezTo>
                    <a:cubicBezTo>
                      <a:pt x="8" y="4"/>
                      <a:pt x="9" y="4"/>
                      <a:pt x="10" y="4"/>
                    </a:cubicBezTo>
                    <a:cubicBezTo>
                      <a:pt x="11" y="4"/>
                      <a:pt x="11" y="4"/>
                      <a:pt x="11" y="4"/>
                    </a:cubicBezTo>
                    <a:cubicBezTo>
                      <a:pt x="12" y="4"/>
                      <a:pt x="13" y="4"/>
                      <a:pt x="14" y="4"/>
                    </a:cubicBezTo>
                    <a:cubicBezTo>
                      <a:pt x="15" y="4"/>
                      <a:pt x="15" y="4"/>
                      <a:pt x="16" y="4"/>
                    </a:cubicBezTo>
                    <a:cubicBezTo>
                      <a:pt x="17" y="4"/>
                      <a:pt x="17" y="4"/>
                      <a:pt x="18" y="4"/>
                    </a:cubicBezTo>
                    <a:cubicBezTo>
                      <a:pt x="19" y="4"/>
                      <a:pt x="19" y="4"/>
                      <a:pt x="19" y="4"/>
                    </a:cubicBezTo>
                    <a:cubicBezTo>
                      <a:pt x="19" y="4"/>
                      <a:pt x="19" y="4"/>
                      <a:pt x="20" y="4"/>
                    </a:cubicBezTo>
                    <a:cubicBezTo>
                      <a:pt x="21" y="4"/>
                      <a:pt x="22" y="4"/>
                      <a:pt x="24"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3" name="Freeform 1025"/>
              <p:cNvSpPr>
                <a:spLocks/>
              </p:cNvSpPr>
              <p:nvPr/>
            </p:nvSpPr>
            <p:spPr bwMode="auto">
              <a:xfrm>
                <a:off x="3041" y="1465"/>
                <a:ext cx="17" cy="11"/>
              </a:xfrm>
              <a:custGeom>
                <a:avLst/>
                <a:gdLst>
                  <a:gd name="T0" fmla="*/ 8 w 8"/>
                  <a:gd name="T1" fmla="*/ 0 h 5"/>
                  <a:gd name="T2" fmla="*/ 3 w 8"/>
                  <a:gd name="T3" fmla="*/ 1 h 5"/>
                  <a:gd name="T4" fmla="*/ 0 w 8"/>
                  <a:gd name="T5" fmla="*/ 5 h 5"/>
                  <a:gd name="T6" fmla="*/ 0 w 8"/>
                  <a:gd name="T7" fmla="*/ 5 h 5"/>
                  <a:gd name="T8" fmla="*/ 0 w 8"/>
                  <a:gd name="T9" fmla="*/ 5 h 5"/>
                  <a:gd name="T10" fmla="*/ 0 w 8"/>
                  <a:gd name="T11" fmla="*/ 5 h 5"/>
                  <a:gd name="T12" fmla="*/ 5 w 8"/>
                  <a:gd name="T13" fmla="*/ 4 h 5"/>
                  <a:gd name="T14" fmla="*/ 8 w 8"/>
                  <a:gd name="T15" fmla="*/ 3 h 5"/>
                  <a:gd name="T16" fmla="*/ 8 w 8"/>
                  <a:gd name="T17" fmla="*/ 2 h 5"/>
                  <a:gd name="T18" fmla="*/ 8 w 8"/>
                  <a:gd name="T19" fmla="*/ 2 h 5"/>
                  <a:gd name="T20" fmla="*/ 4 w 8"/>
                  <a:gd name="T21" fmla="*/ 4 h 5"/>
                  <a:gd name="T22" fmla="*/ 2 w 8"/>
                  <a:gd name="T23" fmla="*/ 5 h 5"/>
                  <a:gd name="T24" fmla="*/ 1 w 8"/>
                  <a:gd name="T25" fmla="*/ 3 h 5"/>
                  <a:gd name="T26" fmla="*/ 8 w 8"/>
                  <a:gd name="T27" fmla="*/ 0 h 5"/>
                  <a:gd name="T28" fmla="*/ 8 w 8"/>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0"/>
                    </a:moveTo>
                    <a:cubicBezTo>
                      <a:pt x="6" y="0"/>
                      <a:pt x="5" y="0"/>
                      <a:pt x="3" y="1"/>
                    </a:cubicBezTo>
                    <a:cubicBezTo>
                      <a:pt x="1" y="3"/>
                      <a:pt x="0" y="4"/>
                      <a:pt x="0" y="5"/>
                    </a:cubicBezTo>
                    <a:cubicBezTo>
                      <a:pt x="0" y="5"/>
                      <a:pt x="0" y="5"/>
                      <a:pt x="0" y="5"/>
                    </a:cubicBezTo>
                    <a:cubicBezTo>
                      <a:pt x="0" y="5"/>
                      <a:pt x="0" y="5"/>
                      <a:pt x="0" y="5"/>
                    </a:cubicBezTo>
                    <a:cubicBezTo>
                      <a:pt x="0" y="5"/>
                      <a:pt x="0" y="5"/>
                      <a:pt x="0" y="5"/>
                    </a:cubicBezTo>
                    <a:cubicBezTo>
                      <a:pt x="1" y="5"/>
                      <a:pt x="3" y="5"/>
                      <a:pt x="5" y="4"/>
                    </a:cubicBezTo>
                    <a:cubicBezTo>
                      <a:pt x="6" y="3"/>
                      <a:pt x="7" y="3"/>
                      <a:pt x="8" y="3"/>
                    </a:cubicBezTo>
                    <a:cubicBezTo>
                      <a:pt x="8" y="2"/>
                      <a:pt x="8" y="2"/>
                      <a:pt x="8" y="2"/>
                    </a:cubicBezTo>
                    <a:cubicBezTo>
                      <a:pt x="8" y="2"/>
                      <a:pt x="8" y="2"/>
                      <a:pt x="8" y="2"/>
                    </a:cubicBezTo>
                    <a:cubicBezTo>
                      <a:pt x="6" y="2"/>
                      <a:pt x="6" y="3"/>
                      <a:pt x="4" y="4"/>
                    </a:cubicBezTo>
                    <a:cubicBezTo>
                      <a:pt x="3" y="4"/>
                      <a:pt x="2" y="5"/>
                      <a:pt x="2" y="5"/>
                    </a:cubicBezTo>
                    <a:cubicBezTo>
                      <a:pt x="1" y="5"/>
                      <a:pt x="1" y="4"/>
                      <a:pt x="1" y="3"/>
                    </a:cubicBezTo>
                    <a:cubicBezTo>
                      <a:pt x="2" y="2"/>
                      <a:pt x="6" y="1"/>
                      <a:pt x="8" y="0"/>
                    </a:cubicBezTo>
                    <a:cubicBezTo>
                      <a:pt x="8" y="0"/>
                      <a:pt x="8"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4" name="Freeform 1026"/>
              <p:cNvSpPr>
                <a:spLocks/>
              </p:cNvSpPr>
              <p:nvPr/>
            </p:nvSpPr>
            <p:spPr bwMode="auto">
              <a:xfrm>
                <a:off x="3039" y="1465"/>
                <a:ext cx="19" cy="11"/>
              </a:xfrm>
              <a:custGeom>
                <a:avLst/>
                <a:gdLst>
                  <a:gd name="T0" fmla="*/ 9 w 9"/>
                  <a:gd name="T1" fmla="*/ 0 h 5"/>
                  <a:gd name="T2" fmla="*/ 4 w 9"/>
                  <a:gd name="T3" fmla="*/ 1 h 5"/>
                  <a:gd name="T4" fmla="*/ 1 w 9"/>
                  <a:gd name="T5" fmla="*/ 5 h 5"/>
                  <a:gd name="T6" fmla="*/ 1 w 9"/>
                  <a:gd name="T7" fmla="*/ 5 h 5"/>
                  <a:gd name="T8" fmla="*/ 6 w 9"/>
                  <a:gd name="T9" fmla="*/ 4 h 5"/>
                  <a:gd name="T10" fmla="*/ 9 w 9"/>
                  <a:gd name="T11" fmla="*/ 3 h 5"/>
                  <a:gd name="T12" fmla="*/ 9 w 9"/>
                  <a:gd name="T13" fmla="*/ 3 h 5"/>
                  <a:gd name="T14" fmla="*/ 6 w 9"/>
                  <a:gd name="T15" fmla="*/ 4 h 5"/>
                  <a:gd name="T16" fmla="*/ 1 w 9"/>
                  <a:gd name="T17" fmla="*/ 5 h 5"/>
                  <a:gd name="T18" fmla="*/ 1 w 9"/>
                  <a:gd name="T19" fmla="*/ 5 h 5"/>
                  <a:gd name="T20" fmla="*/ 1 w 9"/>
                  <a:gd name="T21" fmla="*/ 5 h 5"/>
                  <a:gd name="T22" fmla="*/ 1 w 9"/>
                  <a:gd name="T23" fmla="*/ 5 h 5"/>
                  <a:gd name="T24" fmla="*/ 4 w 9"/>
                  <a:gd name="T25" fmla="*/ 1 h 5"/>
                  <a:gd name="T26" fmla="*/ 9 w 9"/>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
                    <a:moveTo>
                      <a:pt x="9" y="0"/>
                    </a:moveTo>
                    <a:cubicBezTo>
                      <a:pt x="7" y="0"/>
                      <a:pt x="6" y="0"/>
                      <a:pt x="4" y="1"/>
                    </a:cubicBezTo>
                    <a:cubicBezTo>
                      <a:pt x="0" y="3"/>
                      <a:pt x="0" y="5"/>
                      <a:pt x="1" y="5"/>
                    </a:cubicBezTo>
                    <a:cubicBezTo>
                      <a:pt x="1" y="5"/>
                      <a:pt x="1" y="5"/>
                      <a:pt x="1" y="5"/>
                    </a:cubicBezTo>
                    <a:cubicBezTo>
                      <a:pt x="3" y="5"/>
                      <a:pt x="4" y="5"/>
                      <a:pt x="6" y="4"/>
                    </a:cubicBezTo>
                    <a:cubicBezTo>
                      <a:pt x="7" y="4"/>
                      <a:pt x="8" y="3"/>
                      <a:pt x="9" y="3"/>
                    </a:cubicBezTo>
                    <a:cubicBezTo>
                      <a:pt x="9" y="3"/>
                      <a:pt x="9" y="3"/>
                      <a:pt x="9" y="3"/>
                    </a:cubicBezTo>
                    <a:cubicBezTo>
                      <a:pt x="8" y="3"/>
                      <a:pt x="7" y="3"/>
                      <a:pt x="6" y="4"/>
                    </a:cubicBezTo>
                    <a:cubicBezTo>
                      <a:pt x="4" y="5"/>
                      <a:pt x="2" y="5"/>
                      <a:pt x="1" y="5"/>
                    </a:cubicBezTo>
                    <a:cubicBezTo>
                      <a:pt x="1" y="5"/>
                      <a:pt x="1" y="5"/>
                      <a:pt x="1" y="5"/>
                    </a:cubicBezTo>
                    <a:cubicBezTo>
                      <a:pt x="1" y="5"/>
                      <a:pt x="1" y="5"/>
                      <a:pt x="1" y="5"/>
                    </a:cubicBezTo>
                    <a:cubicBezTo>
                      <a:pt x="1" y="5"/>
                      <a:pt x="1" y="5"/>
                      <a:pt x="1" y="5"/>
                    </a:cubicBezTo>
                    <a:cubicBezTo>
                      <a:pt x="1" y="4"/>
                      <a:pt x="2" y="3"/>
                      <a:pt x="4" y="1"/>
                    </a:cubicBezTo>
                    <a:cubicBezTo>
                      <a:pt x="6" y="0"/>
                      <a:pt x="7" y="0"/>
                      <a:pt x="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5" name="Freeform 1027"/>
              <p:cNvSpPr>
                <a:spLocks/>
              </p:cNvSpPr>
              <p:nvPr/>
            </p:nvSpPr>
            <p:spPr bwMode="auto">
              <a:xfrm>
                <a:off x="3084" y="1465"/>
                <a:ext cx="19" cy="11"/>
              </a:xfrm>
              <a:custGeom>
                <a:avLst/>
                <a:gdLst>
                  <a:gd name="T0" fmla="*/ 1 w 9"/>
                  <a:gd name="T1" fmla="*/ 0 h 5"/>
                  <a:gd name="T2" fmla="*/ 0 w 9"/>
                  <a:gd name="T3" fmla="*/ 0 h 5"/>
                  <a:gd name="T4" fmla="*/ 3 w 9"/>
                  <a:gd name="T5" fmla="*/ 1 h 5"/>
                  <a:gd name="T6" fmla="*/ 8 w 9"/>
                  <a:gd name="T7" fmla="*/ 5 h 5"/>
                  <a:gd name="T8" fmla="*/ 7 w 9"/>
                  <a:gd name="T9" fmla="*/ 5 h 5"/>
                  <a:gd name="T10" fmla="*/ 2 w 9"/>
                  <a:gd name="T11" fmla="*/ 3 h 5"/>
                  <a:gd name="T12" fmla="*/ 0 w 9"/>
                  <a:gd name="T13" fmla="*/ 2 h 5"/>
                  <a:gd name="T14" fmla="*/ 0 w 9"/>
                  <a:gd name="T15" fmla="*/ 3 h 5"/>
                  <a:gd name="T16" fmla="*/ 3 w 9"/>
                  <a:gd name="T17" fmla="*/ 4 h 5"/>
                  <a:gd name="T18" fmla="*/ 8 w 9"/>
                  <a:gd name="T19" fmla="*/ 5 h 5"/>
                  <a:gd name="T20" fmla="*/ 8 w 9"/>
                  <a:gd name="T21" fmla="*/ 5 h 5"/>
                  <a:gd name="T22" fmla="*/ 8 w 9"/>
                  <a:gd name="T23" fmla="*/ 5 h 5"/>
                  <a:gd name="T24" fmla="*/ 9 w 9"/>
                  <a:gd name="T25" fmla="*/ 5 h 5"/>
                  <a:gd name="T26" fmla="*/ 5 w 9"/>
                  <a:gd name="T27" fmla="*/ 1 h 5"/>
                  <a:gd name="T28" fmla="*/ 1 w 9"/>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1" y="0"/>
                    </a:moveTo>
                    <a:cubicBezTo>
                      <a:pt x="0" y="0"/>
                      <a:pt x="0" y="0"/>
                      <a:pt x="0" y="0"/>
                    </a:cubicBezTo>
                    <a:cubicBezTo>
                      <a:pt x="1" y="0"/>
                      <a:pt x="2" y="1"/>
                      <a:pt x="3" y="1"/>
                    </a:cubicBezTo>
                    <a:cubicBezTo>
                      <a:pt x="6" y="2"/>
                      <a:pt x="9" y="4"/>
                      <a:pt x="8" y="5"/>
                    </a:cubicBezTo>
                    <a:cubicBezTo>
                      <a:pt x="7" y="5"/>
                      <a:pt x="7" y="5"/>
                      <a:pt x="7" y="5"/>
                    </a:cubicBezTo>
                    <a:cubicBezTo>
                      <a:pt x="6" y="5"/>
                      <a:pt x="3" y="3"/>
                      <a:pt x="2" y="3"/>
                    </a:cubicBezTo>
                    <a:cubicBezTo>
                      <a:pt x="1" y="3"/>
                      <a:pt x="1" y="2"/>
                      <a:pt x="0" y="2"/>
                    </a:cubicBezTo>
                    <a:cubicBezTo>
                      <a:pt x="0" y="3"/>
                      <a:pt x="0" y="3"/>
                      <a:pt x="0" y="3"/>
                    </a:cubicBezTo>
                    <a:cubicBezTo>
                      <a:pt x="1" y="3"/>
                      <a:pt x="2" y="3"/>
                      <a:pt x="3" y="4"/>
                    </a:cubicBezTo>
                    <a:cubicBezTo>
                      <a:pt x="5" y="5"/>
                      <a:pt x="7" y="5"/>
                      <a:pt x="8" y="5"/>
                    </a:cubicBezTo>
                    <a:cubicBezTo>
                      <a:pt x="8" y="5"/>
                      <a:pt x="8" y="5"/>
                      <a:pt x="8" y="5"/>
                    </a:cubicBezTo>
                    <a:cubicBezTo>
                      <a:pt x="8" y="5"/>
                      <a:pt x="8" y="5"/>
                      <a:pt x="8" y="5"/>
                    </a:cubicBezTo>
                    <a:cubicBezTo>
                      <a:pt x="9" y="5"/>
                      <a:pt x="9" y="5"/>
                      <a:pt x="9" y="5"/>
                    </a:cubicBezTo>
                    <a:cubicBezTo>
                      <a:pt x="9" y="4"/>
                      <a:pt x="8" y="3"/>
                      <a:pt x="5" y="1"/>
                    </a:cubicBezTo>
                    <a:cubicBezTo>
                      <a:pt x="4" y="1"/>
                      <a:pt x="2"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6" name="Freeform 1028"/>
              <p:cNvSpPr>
                <a:spLocks/>
              </p:cNvSpPr>
              <p:nvPr/>
            </p:nvSpPr>
            <p:spPr bwMode="auto">
              <a:xfrm>
                <a:off x="3084" y="1465"/>
                <a:ext cx="19" cy="11"/>
              </a:xfrm>
              <a:custGeom>
                <a:avLst/>
                <a:gdLst>
                  <a:gd name="T0" fmla="*/ 1 w 9"/>
                  <a:gd name="T1" fmla="*/ 0 h 5"/>
                  <a:gd name="T2" fmla="*/ 1 w 9"/>
                  <a:gd name="T3" fmla="*/ 0 h 5"/>
                  <a:gd name="T4" fmla="*/ 5 w 9"/>
                  <a:gd name="T5" fmla="*/ 1 h 5"/>
                  <a:gd name="T6" fmla="*/ 9 w 9"/>
                  <a:gd name="T7" fmla="*/ 5 h 5"/>
                  <a:gd name="T8" fmla="*/ 8 w 9"/>
                  <a:gd name="T9" fmla="*/ 5 h 5"/>
                  <a:gd name="T10" fmla="*/ 8 w 9"/>
                  <a:gd name="T11" fmla="*/ 5 h 5"/>
                  <a:gd name="T12" fmla="*/ 8 w 9"/>
                  <a:gd name="T13" fmla="*/ 5 h 5"/>
                  <a:gd name="T14" fmla="*/ 3 w 9"/>
                  <a:gd name="T15" fmla="*/ 4 h 5"/>
                  <a:gd name="T16" fmla="*/ 0 w 9"/>
                  <a:gd name="T17" fmla="*/ 3 h 5"/>
                  <a:gd name="T18" fmla="*/ 1 w 9"/>
                  <a:gd name="T19" fmla="*/ 3 h 5"/>
                  <a:gd name="T20" fmla="*/ 3 w 9"/>
                  <a:gd name="T21" fmla="*/ 4 h 5"/>
                  <a:gd name="T22" fmla="*/ 8 w 9"/>
                  <a:gd name="T23" fmla="*/ 5 h 5"/>
                  <a:gd name="T24" fmla="*/ 8 w 9"/>
                  <a:gd name="T25" fmla="*/ 5 h 5"/>
                  <a:gd name="T26" fmla="*/ 5 w 9"/>
                  <a:gd name="T27" fmla="*/ 1 h 5"/>
                  <a:gd name="T28" fmla="*/ 1 w 9"/>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1" y="0"/>
                    </a:moveTo>
                    <a:cubicBezTo>
                      <a:pt x="1" y="0"/>
                      <a:pt x="1" y="0"/>
                      <a:pt x="1" y="0"/>
                    </a:cubicBezTo>
                    <a:cubicBezTo>
                      <a:pt x="2" y="0"/>
                      <a:pt x="4" y="1"/>
                      <a:pt x="5" y="1"/>
                    </a:cubicBezTo>
                    <a:cubicBezTo>
                      <a:pt x="8" y="3"/>
                      <a:pt x="9" y="4"/>
                      <a:pt x="9" y="5"/>
                    </a:cubicBezTo>
                    <a:cubicBezTo>
                      <a:pt x="8" y="5"/>
                      <a:pt x="8" y="5"/>
                      <a:pt x="8" y="5"/>
                    </a:cubicBezTo>
                    <a:cubicBezTo>
                      <a:pt x="8" y="5"/>
                      <a:pt x="8" y="5"/>
                      <a:pt x="8" y="5"/>
                    </a:cubicBezTo>
                    <a:cubicBezTo>
                      <a:pt x="8" y="5"/>
                      <a:pt x="8" y="5"/>
                      <a:pt x="8" y="5"/>
                    </a:cubicBezTo>
                    <a:cubicBezTo>
                      <a:pt x="7" y="5"/>
                      <a:pt x="5" y="5"/>
                      <a:pt x="3" y="4"/>
                    </a:cubicBezTo>
                    <a:cubicBezTo>
                      <a:pt x="2" y="3"/>
                      <a:pt x="1" y="3"/>
                      <a:pt x="0" y="3"/>
                    </a:cubicBezTo>
                    <a:cubicBezTo>
                      <a:pt x="1" y="3"/>
                      <a:pt x="1" y="3"/>
                      <a:pt x="1" y="3"/>
                    </a:cubicBezTo>
                    <a:cubicBezTo>
                      <a:pt x="1" y="3"/>
                      <a:pt x="2" y="4"/>
                      <a:pt x="3" y="4"/>
                    </a:cubicBezTo>
                    <a:cubicBezTo>
                      <a:pt x="5" y="5"/>
                      <a:pt x="7" y="5"/>
                      <a:pt x="8" y="5"/>
                    </a:cubicBezTo>
                    <a:cubicBezTo>
                      <a:pt x="8" y="5"/>
                      <a:pt x="8" y="5"/>
                      <a:pt x="8" y="5"/>
                    </a:cubicBezTo>
                    <a:cubicBezTo>
                      <a:pt x="9" y="5"/>
                      <a:pt x="9" y="3"/>
                      <a:pt x="5" y="1"/>
                    </a:cubicBezTo>
                    <a:cubicBezTo>
                      <a:pt x="4" y="0"/>
                      <a:pt x="2"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7" name="Freeform 1029"/>
              <p:cNvSpPr>
                <a:spLocks/>
              </p:cNvSpPr>
              <p:nvPr/>
            </p:nvSpPr>
            <p:spPr bwMode="auto">
              <a:xfrm>
                <a:off x="3043" y="1468"/>
                <a:ext cx="17" cy="6"/>
              </a:xfrm>
              <a:custGeom>
                <a:avLst/>
                <a:gdLst>
                  <a:gd name="T0" fmla="*/ 8 w 8"/>
                  <a:gd name="T1" fmla="*/ 0 h 3"/>
                  <a:gd name="T2" fmla="*/ 3 w 8"/>
                  <a:gd name="T3" fmla="*/ 1 h 3"/>
                  <a:gd name="T4" fmla="*/ 1 w 8"/>
                  <a:gd name="T5" fmla="*/ 3 h 3"/>
                  <a:gd name="T6" fmla="*/ 1 w 8"/>
                  <a:gd name="T7" fmla="*/ 3 h 3"/>
                  <a:gd name="T8" fmla="*/ 4 w 8"/>
                  <a:gd name="T9" fmla="*/ 1 h 3"/>
                  <a:gd name="T10" fmla="*/ 8 w 8"/>
                  <a:gd name="T11" fmla="*/ 0 h 3"/>
                  <a:gd name="T12" fmla="*/ 8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0"/>
                    </a:moveTo>
                    <a:cubicBezTo>
                      <a:pt x="7" y="0"/>
                      <a:pt x="4" y="0"/>
                      <a:pt x="3" y="1"/>
                    </a:cubicBezTo>
                    <a:cubicBezTo>
                      <a:pt x="2" y="2"/>
                      <a:pt x="0" y="2"/>
                      <a:pt x="1" y="3"/>
                    </a:cubicBezTo>
                    <a:cubicBezTo>
                      <a:pt x="1" y="3"/>
                      <a:pt x="1" y="3"/>
                      <a:pt x="1" y="3"/>
                    </a:cubicBezTo>
                    <a:cubicBezTo>
                      <a:pt x="2" y="3"/>
                      <a:pt x="3" y="2"/>
                      <a:pt x="4" y="1"/>
                    </a:cubicBezTo>
                    <a:cubicBezTo>
                      <a:pt x="6" y="1"/>
                      <a:pt x="7" y="1"/>
                      <a:pt x="8" y="0"/>
                    </a:cubicBezTo>
                    <a:cubicBezTo>
                      <a:pt x="8" y="0"/>
                      <a:pt x="8"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8" name="Freeform 1030"/>
              <p:cNvSpPr>
                <a:spLocks/>
              </p:cNvSpPr>
              <p:nvPr/>
            </p:nvSpPr>
            <p:spPr bwMode="auto">
              <a:xfrm>
                <a:off x="3081" y="1468"/>
                <a:ext cx="15" cy="6"/>
              </a:xfrm>
              <a:custGeom>
                <a:avLst/>
                <a:gdLst>
                  <a:gd name="T0" fmla="*/ 1 w 7"/>
                  <a:gd name="T1" fmla="*/ 0 h 3"/>
                  <a:gd name="T2" fmla="*/ 0 w 7"/>
                  <a:gd name="T3" fmla="*/ 0 h 3"/>
                  <a:gd name="T4" fmla="*/ 5 w 7"/>
                  <a:gd name="T5" fmla="*/ 2 h 3"/>
                  <a:gd name="T6" fmla="*/ 6 w 7"/>
                  <a:gd name="T7" fmla="*/ 3 h 3"/>
                  <a:gd name="T8" fmla="*/ 6 w 7"/>
                  <a:gd name="T9" fmla="*/ 2 h 3"/>
                  <a:gd name="T10" fmla="*/ 3 w 7"/>
                  <a:gd name="T11" fmla="*/ 0 h 3"/>
                  <a:gd name="T12" fmla="*/ 3 w 7"/>
                  <a:gd name="T13" fmla="*/ 0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0" y="0"/>
                      <a:pt x="0" y="0"/>
                      <a:pt x="0" y="0"/>
                    </a:cubicBezTo>
                    <a:cubicBezTo>
                      <a:pt x="3" y="1"/>
                      <a:pt x="5" y="2"/>
                      <a:pt x="5" y="2"/>
                    </a:cubicBezTo>
                    <a:cubicBezTo>
                      <a:pt x="6" y="3"/>
                      <a:pt x="6" y="3"/>
                      <a:pt x="6" y="3"/>
                    </a:cubicBezTo>
                    <a:cubicBezTo>
                      <a:pt x="7" y="3"/>
                      <a:pt x="7" y="2"/>
                      <a:pt x="6" y="2"/>
                    </a:cubicBezTo>
                    <a:cubicBezTo>
                      <a:pt x="5" y="0"/>
                      <a:pt x="3" y="0"/>
                      <a:pt x="3" y="0"/>
                    </a:cubicBezTo>
                    <a:cubicBezTo>
                      <a:pt x="3" y="0"/>
                      <a:pt x="3" y="0"/>
                      <a:pt x="3"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9" name="Freeform 1031"/>
              <p:cNvSpPr>
                <a:spLocks/>
              </p:cNvSpPr>
              <p:nvPr/>
            </p:nvSpPr>
            <p:spPr bwMode="auto">
              <a:xfrm>
                <a:off x="3056" y="1461"/>
                <a:ext cx="32" cy="15"/>
              </a:xfrm>
              <a:custGeom>
                <a:avLst/>
                <a:gdLst>
                  <a:gd name="T0" fmla="*/ 9 w 15"/>
                  <a:gd name="T1" fmla="*/ 1 h 7"/>
                  <a:gd name="T2" fmla="*/ 5 w 15"/>
                  <a:gd name="T3" fmla="*/ 1 h 7"/>
                  <a:gd name="T4" fmla="*/ 1 w 15"/>
                  <a:gd name="T5" fmla="*/ 1 h 7"/>
                  <a:gd name="T6" fmla="*/ 2 w 15"/>
                  <a:gd name="T7" fmla="*/ 3 h 7"/>
                  <a:gd name="T8" fmla="*/ 1 w 15"/>
                  <a:gd name="T9" fmla="*/ 6 h 7"/>
                  <a:gd name="T10" fmla="*/ 5 w 15"/>
                  <a:gd name="T11" fmla="*/ 6 h 7"/>
                  <a:gd name="T12" fmla="*/ 8 w 15"/>
                  <a:gd name="T13" fmla="*/ 6 h 7"/>
                  <a:gd name="T14" fmla="*/ 13 w 15"/>
                  <a:gd name="T15" fmla="*/ 5 h 7"/>
                  <a:gd name="T16" fmla="*/ 13 w 15"/>
                  <a:gd name="T17" fmla="*/ 2 h 7"/>
                  <a:gd name="T18" fmla="*/ 9 w 1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9" y="1"/>
                    </a:moveTo>
                    <a:cubicBezTo>
                      <a:pt x="8" y="1"/>
                      <a:pt x="6" y="1"/>
                      <a:pt x="5" y="1"/>
                    </a:cubicBezTo>
                    <a:cubicBezTo>
                      <a:pt x="3" y="0"/>
                      <a:pt x="1" y="0"/>
                      <a:pt x="1" y="1"/>
                    </a:cubicBezTo>
                    <a:cubicBezTo>
                      <a:pt x="1" y="2"/>
                      <a:pt x="3" y="2"/>
                      <a:pt x="2" y="3"/>
                    </a:cubicBezTo>
                    <a:cubicBezTo>
                      <a:pt x="1" y="5"/>
                      <a:pt x="0" y="6"/>
                      <a:pt x="1" y="6"/>
                    </a:cubicBezTo>
                    <a:cubicBezTo>
                      <a:pt x="2" y="6"/>
                      <a:pt x="3" y="6"/>
                      <a:pt x="5" y="6"/>
                    </a:cubicBezTo>
                    <a:cubicBezTo>
                      <a:pt x="6" y="6"/>
                      <a:pt x="7" y="6"/>
                      <a:pt x="8" y="6"/>
                    </a:cubicBezTo>
                    <a:cubicBezTo>
                      <a:pt x="11" y="6"/>
                      <a:pt x="14" y="7"/>
                      <a:pt x="13" y="5"/>
                    </a:cubicBezTo>
                    <a:cubicBezTo>
                      <a:pt x="13" y="4"/>
                      <a:pt x="11" y="4"/>
                      <a:pt x="13" y="2"/>
                    </a:cubicBezTo>
                    <a:cubicBezTo>
                      <a:pt x="15" y="1"/>
                      <a:pt x="13" y="0"/>
                      <a:pt x="9"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0" name="Freeform 1032"/>
              <p:cNvSpPr>
                <a:spLocks noEditPoints="1"/>
              </p:cNvSpPr>
              <p:nvPr/>
            </p:nvSpPr>
            <p:spPr bwMode="auto">
              <a:xfrm>
                <a:off x="3056" y="1461"/>
                <a:ext cx="30" cy="15"/>
              </a:xfrm>
              <a:custGeom>
                <a:avLst/>
                <a:gdLst>
                  <a:gd name="T0" fmla="*/ 8 w 14"/>
                  <a:gd name="T1" fmla="*/ 6 h 7"/>
                  <a:gd name="T2" fmla="*/ 7 w 14"/>
                  <a:gd name="T3" fmla="*/ 6 h 7"/>
                  <a:gd name="T4" fmla="*/ 2 w 14"/>
                  <a:gd name="T5" fmla="*/ 7 h 7"/>
                  <a:gd name="T6" fmla="*/ 1 w 14"/>
                  <a:gd name="T7" fmla="*/ 6 h 7"/>
                  <a:gd name="T8" fmla="*/ 1 w 14"/>
                  <a:gd name="T9" fmla="*/ 6 h 7"/>
                  <a:gd name="T10" fmla="*/ 2 w 14"/>
                  <a:gd name="T11" fmla="*/ 3 h 7"/>
                  <a:gd name="T12" fmla="*/ 2 w 14"/>
                  <a:gd name="T13" fmla="*/ 3 h 7"/>
                  <a:gd name="T14" fmla="*/ 0 w 14"/>
                  <a:gd name="T15" fmla="*/ 1 h 7"/>
                  <a:gd name="T16" fmla="*/ 0 w 14"/>
                  <a:gd name="T17" fmla="*/ 1 h 7"/>
                  <a:gd name="T18" fmla="*/ 3 w 14"/>
                  <a:gd name="T19" fmla="*/ 0 h 7"/>
                  <a:gd name="T20" fmla="*/ 8 w 14"/>
                  <a:gd name="T21" fmla="*/ 0 h 7"/>
                  <a:gd name="T22" fmla="*/ 9 w 14"/>
                  <a:gd name="T23" fmla="*/ 0 h 7"/>
                  <a:gd name="T24" fmla="*/ 11 w 14"/>
                  <a:gd name="T25" fmla="*/ 0 h 7"/>
                  <a:gd name="T26" fmla="*/ 14 w 14"/>
                  <a:gd name="T27" fmla="*/ 1 h 7"/>
                  <a:gd name="T28" fmla="*/ 13 w 14"/>
                  <a:gd name="T29" fmla="*/ 3 h 7"/>
                  <a:gd name="T30" fmla="*/ 12 w 14"/>
                  <a:gd name="T31" fmla="*/ 3 h 7"/>
                  <a:gd name="T32" fmla="*/ 14 w 14"/>
                  <a:gd name="T33" fmla="*/ 5 h 7"/>
                  <a:gd name="T34" fmla="*/ 14 w 14"/>
                  <a:gd name="T35" fmla="*/ 6 h 7"/>
                  <a:gd name="T36" fmla="*/ 13 w 14"/>
                  <a:gd name="T37" fmla="*/ 7 h 7"/>
                  <a:gd name="T38" fmla="*/ 12 w 14"/>
                  <a:gd name="T39" fmla="*/ 7 h 7"/>
                  <a:gd name="T40" fmla="*/ 8 w 14"/>
                  <a:gd name="T41" fmla="*/ 6 h 7"/>
                  <a:gd name="T42" fmla="*/ 8 w 14"/>
                  <a:gd name="T43" fmla="*/ 6 h 7"/>
                  <a:gd name="T44" fmla="*/ 12 w 14"/>
                  <a:gd name="T45" fmla="*/ 6 h 7"/>
                  <a:gd name="T46" fmla="*/ 13 w 14"/>
                  <a:gd name="T47" fmla="*/ 6 h 7"/>
                  <a:gd name="T48" fmla="*/ 13 w 14"/>
                  <a:gd name="T49" fmla="*/ 6 h 7"/>
                  <a:gd name="T50" fmla="*/ 12 w 14"/>
                  <a:gd name="T51" fmla="*/ 3 h 7"/>
                  <a:gd name="T52" fmla="*/ 12 w 14"/>
                  <a:gd name="T53" fmla="*/ 2 h 7"/>
                  <a:gd name="T54" fmla="*/ 13 w 14"/>
                  <a:gd name="T55" fmla="*/ 1 h 7"/>
                  <a:gd name="T56" fmla="*/ 13 w 14"/>
                  <a:gd name="T57" fmla="*/ 1 h 7"/>
                  <a:gd name="T58" fmla="*/ 11 w 14"/>
                  <a:gd name="T59" fmla="*/ 1 h 7"/>
                  <a:gd name="T60" fmla="*/ 9 w 14"/>
                  <a:gd name="T61" fmla="*/ 1 h 7"/>
                  <a:gd name="T62" fmla="*/ 8 w 14"/>
                  <a:gd name="T63" fmla="*/ 1 h 7"/>
                  <a:gd name="T64" fmla="*/ 3 w 14"/>
                  <a:gd name="T65" fmla="*/ 1 h 7"/>
                  <a:gd name="T66" fmla="*/ 2 w 14"/>
                  <a:gd name="T67" fmla="*/ 1 h 7"/>
                  <a:gd name="T68" fmla="*/ 1 w 14"/>
                  <a:gd name="T69" fmla="*/ 1 h 7"/>
                  <a:gd name="T70" fmla="*/ 1 w 14"/>
                  <a:gd name="T71" fmla="*/ 1 h 7"/>
                  <a:gd name="T72" fmla="*/ 3 w 14"/>
                  <a:gd name="T73" fmla="*/ 3 h 7"/>
                  <a:gd name="T74" fmla="*/ 3 w 14"/>
                  <a:gd name="T75" fmla="*/ 4 h 7"/>
                  <a:gd name="T76" fmla="*/ 1 w 14"/>
                  <a:gd name="T77" fmla="*/ 6 h 7"/>
                  <a:gd name="T78" fmla="*/ 2 w 14"/>
                  <a:gd name="T79" fmla="*/ 6 h 7"/>
                  <a:gd name="T80" fmla="*/ 2 w 14"/>
                  <a:gd name="T81" fmla="*/ 6 h 7"/>
                  <a:gd name="T82" fmla="*/ 7 w 14"/>
                  <a:gd name="T83" fmla="*/ 6 h 7"/>
                  <a:gd name="T84" fmla="*/ 8 w 14"/>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7">
                    <a:moveTo>
                      <a:pt x="8" y="6"/>
                    </a:moveTo>
                    <a:cubicBezTo>
                      <a:pt x="8" y="6"/>
                      <a:pt x="8" y="6"/>
                      <a:pt x="7" y="6"/>
                    </a:cubicBezTo>
                    <a:cubicBezTo>
                      <a:pt x="5" y="6"/>
                      <a:pt x="4" y="7"/>
                      <a:pt x="2" y="7"/>
                    </a:cubicBezTo>
                    <a:cubicBezTo>
                      <a:pt x="2" y="7"/>
                      <a:pt x="2" y="7"/>
                      <a:pt x="1" y="6"/>
                    </a:cubicBezTo>
                    <a:cubicBezTo>
                      <a:pt x="1" y="6"/>
                      <a:pt x="0" y="6"/>
                      <a:pt x="1" y="6"/>
                    </a:cubicBezTo>
                    <a:cubicBezTo>
                      <a:pt x="1" y="5"/>
                      <a:pt x="1" y="4"/>
                      <a:pt x="2" y="3"/>
                    </a:cubicBezTo>
                    <a:cubicBezTo>
                      <a:pt x="2" y="3"/>
                      <a:pt x="2" y="3"/>
                      <a:pt x="2" y="3"/>
                    </a:cubicBezTo>
                    <a:cubicBezTo>
                      <a:pt x="2" y="2"/>
                      <a:pt x="1" y="2"/>
                      <a:pt x="0" y="1"/>
                    </a:cubicBezTo>
                    <a:cubicBezTo>
                      <a:pt x="0" y="1"/>
                      <a:pt x="0" y="1"/>
                      <a:pt x="0" y="1"/>
                    </a:cubicBezTo>
                    <a:cubicBezTo>
                      <a:pt x="1" y="0"/>
                      <a:pt x="2" y="0"/>
                      <a:pt x="3" y="0"/>
                    </a:cubicBezTo>
                    <a:cubicBezTo>
                      <a:pt x="4" y="0"/>
                      <a:pt x="6" y="0"/>
                      <a:pt x="8" y="0"/>
                    </a:cubicBezTo>
                    <a:cubicBezTo>
                      <a:pt x="9" y="0"/>
                      <a:pt x="9" y="0"/>
                      <a:pt x="9" y="0"/>
                    </a:cubicBezTo>
                    <a:cubicBezTo>
                      <a:pt x="9" y="0"/>
                      <a:pt x="10" y="0"/>
                      <a:pt x="11" y="0"/>
                    </a:cubicBezTo>
                    <a:cubicBezTo>
                      <a:pt x="13" y="0"/>
                      <a:pt x="14" y="0"/>
                      <a:pt x="14" y="1"/>
                    </a:cubicBezTo>
                    <a:cubicBezTo>
                      <a:pt x="14" y="2"/>
                      <a:pt x="14" y="2"/>
                      <a:pt x="13" y="3"/>
                    </a:cubicBezTo>
                    <a:cubicBezTo>
                      <a:pt x="12" y="3"/>
                      <a:pt x="12" y="3"/>
                      <a:pt x="12" y="3"/>
                    </a:cubicBezTo>
                    <a:cubicBezTo>
                      <a:pt x="12" y="4"/>
                      <a:pt x="13" y="4"/>
                      <a:pt x="14" y="5"/>
                    </a:cubicBezTo>
                    <a:cubicBezTo>
                      <a:pt x="14" y="6"/>
                      <a:pt x="14" y="6"/>
                      <a:pt x="14" y="6"/>
                    </a:cubicBezTo>
                    <a:cubicBezTo>
                      <a:pt x="13" y="7"/>
                      <a:pt x="13" y="7"/>
                      <a:pt x="13" y="7"/>
                    </a:cubicBezTo>
                    <a:cubicBezTo>
                      <a:pt x="13" y="7"/>
                      <a:pt x="13" y="7"/>
                      <a:pt x="12" y="7"/>
                    </a:cubicBezTo>
                    <a:cubicBezTo>
                      <a:pt x="11" y="7"/>
                      <a:pt x="10" y="6"/>
                      <a:pt x="8" y="6"/>
                    </a:cubicBezTo>
                    <a:close/>
                    <a:moveTo>
                      <a:pt x="8" y="6"/>
                    </a:moveTo>
                    <a:cubicBezTo>
                      <a:pt x="10" y="6"/>
                      <a:pt x="11" y="6"/>
                      <a:pt x="12" y="6"/>
                    </a:cubicBezTo>
                    <a:cubicBezTo>
                      <a:pt x="13" y="6"/>
                      <a:pt x="13" y="6"/>
                      <a:pt x="13" y="6"/>
                    </a:cubicBezTo>
                    <a:cubicBezTo>
                      <a:pt x="13" y="6"/>
                      <a:pt x="13" y="6"/>
                      <a:pt x="13" y="6"/>
                    </a:cubicBezTo>
                    <a:cubicBezTo>
                      <a:pt x="12" y="4"/>
                      <a:pt x="12" y="4"/>
                      <a:pt x="12" y="3"/>
                    </a:cubicBezTo>
                    <a:cubicBezTo>
                      <a:pt x="12" y="3"/>
                      <a:pt x="12" y="3"/>
                      <a:pt x="12" y="2"/>
                    </a:cubicBezTo>
                    <a:cubicBezTo>
                      <a:pt x="13" y="2"/>
                      <a:pt x="14" y="1"/>
                      <a:pt x="13" y="1"/>
                    </a:cubicBezTo>
                    <a:cubicBezTo>
                      <a:pt x="13" y="1"/>
                      <a:pt x="13" y="1"/>
                      <a:pt x="13" y="1"/>
                    </a:cubicBezTo>
                    <a:cubicBezTo>
                      <a:pt x="12" y="1"/>
                      <a:pt x="12" y="1"/>
                      <a:pt x="11" y="1"/>
                    </a:cubicBezTo>
                    <a:cubicBezTo>
                      <a:pt x="10" y="1"/>
                      <a:pt x="9" y="1"/>
                      <a:pt x="9" y="1"/>
                    </a:cubicBezTo>
                    <a:cubicBezTo>
                      <a:pt x="8" y="1"/>
                      <a:pt x="8" y="1"/>
                      <a:pt x="8" y="1"/>
                    </a:cubicBezTo>
                    <a:cubicBezTo>
                      <a:pt x="6" y="1"/>
                      <a:pt x="4" y="1"/>
                      <a:pt x="3" y="1"/>
                    </a:cubicBezTo>
                    <a:cubicBezTo>
                      <a:pt x="2" y="1"/>
                      <a:pt x="2" y="1"/>
                      <a:pt x="2" y="1"/>
                    </a:cubicBezTo>
                    <a:cubicBezTo>
                      <a:pt x="1" y="1"/>
                      <a:pt x="1" y="1"/>
                      <a:pt x="1" y="1"/>
                    </a:cubicBezTo>
                    <a:cubicBezTo>
                      <a:pt x="1" y="1"/>
                      <a:pt x="1" y="1"/>
                      <a:pt x="1" y="1"/>
                    </a:cubicBezTo>
                    <a:cubicBezTo>
                      <a:pt x="1" y="2"/>
                      <a:pt x="3" y="2"/>
                      <a:pt x="3" y="3"/>
                    </a:cubicBezTo>
                    <a:cubicBezTo>
                      <a:pt x="3" y="4"/>
                      <a:pt x="3" y="4"/>
                      <a:pt x="3" y="4"/>
                    </a:cubicBezTo>
                    <a:cubicBezTo>
                      <a:pt x="2" y="4"/>
                      <a:pt x="1" y="5"/>
                      <a:pt x="1" y="6"/>
                    </a:cubicBezTo>
                    <a:cubicBezTo>
                      <a:pt x="2" y="6"/>
                      <a:pt x="2" y="6"/>
                      <a:pt x="2" y="6"/>
                    </a:cubicBezTo>
                    <a:cubicBezTo>
                      <a:pt x="2" y="6"/>
                      <a:pt x="2" y="6"/>
                      <a:pt x="2" y="6"/>
                    </a:cubicBezTo>
                    <a:cubicBezTo>
                      <a:pt x="4" y="6"/>
                      <a:pt x="5" y="6"/>
                      <a:pt x="7" y="6"/>
                    </a:cubicBezTo>
                    <a:cubicBezTo>
                      <a:pt x="8" y="6"/>
                      <a:pt x="8" y="6"/>
                      <a:pt x="8" y="6"/>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1" name="Freeform 1033"/>
              <p:cNvSpPr>
                <a:spLocks noEditPoints="1"/>
              </p:cNvSpPr>
              <p:nvPr/>
            </p:nvSpPr>
            <p:spPr bwMode="auto">
              <a:xfrm>
                <a:off x="3058" y="1463"/>
                <a:ext cx="28" cy="11"/>
              </a:xfrm>
              <a:custGeom>
                <a:avLst/>
                <a:gdLst>
                  <a:gd name="T0" fmla="*/ 3 w 13"/>
                  <a:gd name="T1" fmla="*/ 5 h 5"/>
                  <a:gd name="T2" fmla="*/ 2 w 13"/>
                  <a:gd name="T3" fmla="*/ 4 h 5"/>
                  <a:gd name="T4" fmla="*/ 4 w 13"/>
                  <a:gd name="T5" fmla="*/ 2 h 5"/>
                  <a:gd name="T6" fmla="*/ 1 w 13"/>
                  <a:gd name="T7" fmla="*/ 0 h 5"/>
                  <a:gd name="T8" fmla="*/ 3 w 13"/>
                  <a:gd name="T9" fmla="*/ 0 h 5"/>
                  <a:gd name="T10" fmla="*/ 4 w 13"/>
                  <a:gd name="T11" fmla="*/ 0 h 5"/>
                  <a:gd name="T12" fmla="*/ 6 w 13"/>
                  <a:gd name="T13" fmla="*/ 0 h 5"/>
                  <a:gd name="T14" fmla="*/ 8 w 13"/>
                  <a:gd name="T15" fmla="*/ 0 h 5"/>
                  <a:gd name="T16" fmla="*/ 9 w 13"/>
                  <a:gd name="T17" fmla="*/ 0 h 5"/>
                  <a:gd name="T18" fmla="*/ 10 w 13"/>
                  <a:gd name="T19" fmla="*/ 1 h 5"/>
                  <a:gd name="T20" fmla="*/ 9 w 13"/>
                  <a:gd name="T21" fmla="*/ 2 h 5"/>
                  <a:gd name="T22" fmla="*/ 11 w 13"/>
                  <a:gd name="T23" fmla="*/ 4 h 5"/>
                  <a:gd name="T24" fmla="*/ 11 w 13"/>
                  <a:gd name="T25" fmla="*/ 5 h 5"/>
                  <a:gd name="T26" fmla="*/ 10 w 13"/>
                  <a:gd name="T27" fmla="*/ 4 h 5"/>
                  <a:gd name="T28" fmla="*/ 7 w 13"/>
                  <a:gd name="T29" fmla="*/ 4 h 5"/>
                  <a:gd name="T30" fmla="*/ 5 w 13"/>
                  <a:gd name="T31" fmla="*/ 4 h 5"/>
                  <a:gd name="T32" fmla="*/ 3 w 13"/>
                  <a:gd name="T33" fmla="*/ 5 h 5"/>
                  <a:gd name="T34" fmla="*/ 2 w 13"/>
                  <a:gd name="T35" fmla="*/ 0 h 5"/>
                  <a:gd name="T36" fmla="*/ 1 w 13"/>
                  <a:gd name="T37" fmla="*/ 0 h 5"/>
                  <a:gd name="T38" fmla="*/ 0 w 13"/>
                  <a:gd name="T39" fmla="*/ 0 h 5"/>
                  <a:gd name="T40" fmla="*/ 0 w 13"/>
                  <a:gd name="T41" fmla="*/ 0 h 5"/>
                  <a:gd name="T42" fmla="*/ 2 w 13"/>
                  <a:gd name="T43" fmla="*/ 2 h 5"/>
                  <a:gd name="T44" fmla="*/ 2 w 13"/>
                  <a:gd name="T45" fmla="*/ 3 h 5"/>
                  <a:gd name="T46" fmla="*/ 0 w 13"/>
                  <a:gd name="T47" fmla="*/ 5 h 5"/>
                  <a:gd name="T48" fmla="*/ 1 w 13"/>
                  <a:gd name="T49" fmla="*/ 5 h 5"/>
                  <a:gd name="T50" fmla="*/ 1 w 13"/>
                  <a:gd name="T51" fmla="*/ 5 h 5"/>
                  <a:gd name="T52" fmla="*/ 5 w 13"/>
                  <a:gd name="T53" fmla="*/ 5 h 5"/>
                  <a:gd name="T54" fmla="*/ 6 w 13"/>
                  <a:gd name="T55" fmla="*/ 5 h 5"/>
                  <a:gd name="T56" fmla="*/ 7 w 13"/>
                  <a:gd name="T57" fmla="*/ 5 h 5"/>
                  <a:gd name="T58" fmla="*/ 8 w 13"/>
                  <a:gd name="T59" fmla="*/ 5 h 5"/>
                  <a:gd name="T60" fmla="*/ 12 w 13"/>
                  <a:gd name="T61" fmla="*/ 5 h 5"/>
                  <a:gd name="T62" fmla="*/ 12 w 13"/>
                  <a:gd name="T63" fmla="*/ 5 h 5"/>
                  <a:gd name="T64" fmla="*/ 12 w 13"/>
                  <a:gd name="T65" fmla="*/ 5 h 5"/>
                  <a:gd name="T66" fmla="*/ 11 w 13"/>
                  <a:gd name="T67" fmla="*/ 2 h 5"/>
                  <a:gd name="T68" fmla="*/ 11 w 13"/>
                  <a:gd name="T69" fmla="*/ 1 h 5"/>
                  <a:gd name="T70" fmla="*/ 12 w 13"/>
                  <a:gd name="T71" fmla="*/ 0 h 5"/>
                  <a:gd name="T72" fmla="*/ 12 w 13"/>
                  <a:gd name="T73" fmla="*/ 0 h 5"/>
                  <a:gd name="T74" fmla="*/ 11 w 13"/>
                  <a:gd name="T75" fmla="*/ 0 h 5"/>
                  <a:gd name="T76" fmla="*/ 9 w 13"/>
                  <a:gd name="T77" fmla="*/ 0 h 5"/>
                  <a:gd name="T78" fmla="*/ 7 w 13"/>
                  <a:gd name="T79" fmla="*/ 0 h 5"/>
                  <a:gd name="T80" fmla="*/ 7 w 13"/>
                  <a:gd name="T81" fmla="*/ 0 h 5"/>
                  <a:gd name="T82" fmla="*/ 3 w 13"/>
                  <a:gd name="T83" fmla="*/ 0 h 5"/>
                  <a:gd name="T84" fmla="*/ 3 w 13"/>
                  <a:gd name="T85" fmla="*/ 0 h 5"/>
                  <a:gd name="T86" fmla="*/ 2 w 13"/>
                  <a:gd name="T8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5">
                    <a:moveTo>
                      <a:pt x="3" y="5"/>
                    </a:moveTo>
                    <a:cubicBezTo>
                      <a:pt x="2" y="5"/>
                      <a:pt x="1" y="4"/>
                      <a:pt x="2" y="4"/>
                    </a:cubicBezTo>
                    <a:cubicBezTo>
                      <a:pt x="2" y="2"/>
                      <a:pt x="5" y="2"/>
                      <a:pt x="4" y="2"/>
                    </a:cubicBezTo>
                    <a:cubicBezTo>
                      <a:pt x="2" y="2"/>
                      <a:pt x="2" y="1"/>
                      <a:pt x="1" y="0"/>
                    </a:cubicBezTo>
                    <a:cubicBezTo>
                      <a:pt x="1" y="0"/>
                      <a:pt x="2" y="0"/>
                      <a:pt x="3" y="0"/>
                    </a:cubicBezTo>
                    <a:cubicBezTo>
                      <a:pt x="3" y="0"/>
                      <a:pt x="4" y="0"/>
                      <a:pt x="4" y="0"/>
                    </a:cubicBezTo>
                    <a:cubicBezTo>
                      <a:pt x="4" y="0"/>
                      <a:pt x="5" y="0"/>
                      <a:pt x="6" y="0"/>
                    </a:cubicBezTo>
                    <a:cubicBezTo>
                      <a:pt x="7" y="0"/>
                      <a:pt x="7" y="0"/>
                      <a:pt x="8" y="0"/>
                    </a:cubicBezTo>
                    <a:cubicBezTo>
                      <a:pt x="9" y="0"/>
                      <a:pt x="9" y="0"/>
                      <a:pt x="9" y="0"/>
                    </a:cubicBezTo>
                    <a:cubicBezTo>
                      <a:pt x="10" y="0"/>
                      <a:pt x="11" y="1"/>
                      <a:pt x="10" y="1"/>
                    </a:cubicBezTo>
                    <a:cubicBezTo>
                      <a:pt x="9" y="2"/>
                      <a:pt x="8" y="2"/>
                      <a:pt x="9" y="2"/>
                    </a:cubicBezTo>
                    <a:cubicBezTo>
                      <a:pt x="10" y="3"/>
                      <a:pt x="10" y="3"/>
                      <a:pt x="11" y="4"/>
                    </a:cubicBezTo>
                    <a:cubicBezTo>
                      <a:pt x="12" y="4"/>
                      <a:pt x="12" y="5"/>
                      <a:pt x="11" y="5"/>
                    </a:cubicBezTo>
                    <a:cubicBezTo>
                      <a:pt x="10" y="4"/>
                      <a:pt x="10" y="4"/>
                      <a:pt x="10" y="4"/>
                    </a:cubicBezTo>
                    <a:cubicBezTo>
                      <a:pt x="9" y="4"/>
                      <a:pt x="8" y="4"/>
                      <a:pt x="7" y="4"/>
                    </a:cubicBezTo>
                    <a:cubicBezTo>
                      <a:pt x="6" y="4"/>
                      <a:pt x="6" y="4"/>
                      <a:pt x="5" y="4"/>
                    </a:cubicBezTo>
                    <a:cubicBezTo>
                      <a:pt x="4" y="4"/>
                      <a:pt x="3" y="5"/>
                      <a:pt x="3" y="5"/>
                    </a:cubicBezTo>
                    <a:close/>
                    <a:moveTo>
                      <a:pt x="2" y="0"/>
                    </a:moveTo>
                    <a:cubicBezTo>
                      <a:pt x="1" y="0"/>
                      <a:pt x="1" y="0"/>
                      <a:pt x="1" y="0"/>
                    </a:cubicBezTo>
                    <a:cubicBezTo>
                      <a:pt x="0" y="0"/>
                      <a:pt x="0" y="0"/>
                      <a:pt x="0" y="0"/>
                    </a:cubicBezTo>
                    <a:cubicBezTo>
                      <a:pt x="0" y="0"/>
                      <a:pt x="0" y="0"/>
                      <a:pt x="0" y="0"/>
                    </a:cubicBezTo>
                    <a:cubicBezTo>
                      <a:pt x="0" y="1"/>
                      <a:pt x="2" y="1"/>
                      <a:pt x="2" y="2"/>
                    </a:cubicBezTo>
                    <a:cubicBezTo>
                      <a:pt x="2" y="3"/>
                      <a:pt x="2" y="3"/>
                      <a:pt x="2" y="3"/>
                    </a:cubicBezTo>
                    <a:cubicBezTo>
                      <a:pt x="1" y="3"/>
                      <a:pt x="0" y="4"/>
                      <a:pt x="0" y="5"/>
                    </a:cubicBezTo>
                    <a:cubicBezTo>
                      <a:pt x="1" y="5"/>
                      <a:pt x="1" y="5"/>
                      <a:pt x="1" y="5"/>
                    </a:cubicBezTo>
                    <a:cubicBezTo>
                      <a:pt x="1" y="5"/>
                      <a:pt x="1" y="5"/>
                      <a:pt x="1" y="5"/>
                    </a:cubicBezTo>
                    <a:cubicBezTo>
                      <a:pt x="2" y="5"/>
                      <a:pt x="3" y="5"/>
                      <a:pt x="5" y="5"/>
                    </a:cubicBezTo>
                    <a:cubicBezTo>
                      <a:pt x="5" y="5"/>
                      <a:pt x="6" y="5"/>
                      <a:pt x="6" y="5"/>
                    </a:cubicBezTo>
                    <a:cubicBezTo>
                      <a:pt x="7" y="5"/>
                      <a:pt x="7" y="5"/>
                      <a:pt x="7" y="5"/>
                    </a:cubicBezTo>
                    <a:cubicBezTo>
                      <a:pt x="8" y="5"/>
                      <a:pt x="8" y="5"/>
                      <a:pt x="8" y="5"/>
                    </a:cubicBezTo>
                    <a:cubicBezTo>
                      <a:pt x="10" y="5"/>
                      <a:pt x="11" y="5"/>
                      <a:pt x="12" y="5"/>
                    </a:cubicBezTo>
                    <a:cubicBezTo>
                      <a:pt x="12" y="5"/>
                      <a:pt x="12" y="5"/>
                      <a:pt x="12" y="5"/>
                    </a:cubicBezTo>
                    <a:cubicBezTo>
                      <a:pt x="12" y="5"/>
                      <a:pt x="12" y="5"/>
                      <a:pt x="12" y="5"/>
                    </a:cubicBezTo>
                    <a:cubicBezTo>
                      <a:pt x="11" y="3"/>
                      <a:pt x="11" y="3"/>
                      <a:pt x="11" y="2"/>
                    </a:cubicBezTo>
                    <a:cubicBezTo>
                      <a:pt x="11" y="2"/>
                      <a:pt x="11" y="2"/>
                      <a:pt x="11" y="1"/>
                    </a:cubicBezTo>
                    <a:cubicBezTo>
                      <a:pt x="12" y="1"/>
                      <a:pt x="13" y="0"/>
                      <a:pt x="12" y="0"/>
                    </a:cubicBezTo>
                    <a:cubicBezTo>
                      <a:pt x="12" y="0"/>
                      <a:pt x="12" y="0"/>
                      <a:pt x="12" y="0"/>
                    </a:cubicBezTo>
                    <a:cubicBezTo>
                      <a:pt x="12" y="0"/>
                      <a:pt x="11" y="0"/>
                      <a:pt x="11" y="0"/>
                    </a:cubicBezTo>
                    <a:cubicBezTo>
                      <a:pt x="10" y="0"/>
                      <a:pt x="10" y="0"/>
                      <a:pt x="9" y="0"/>
                    </a:cubicBezTo>
                    <a:cubicBezTo>
                      <a:pt x="9" y="0"/>
                      <a:pt x="8" y="0"/>
                      <a:pt x="7" y="0"/>
                    </a:cubicBezTo>
                    <a:cubicBezTo>
                      <a:pt x="7" y="0"/>
                      <a:pt x="7" y="0"/>
                      <a:pt x="7" y="0"/>
                    </a:cubicBezTo>
                    <a:cubicBezTo>
                      <a:pt x="6" y="0"/>
                      <a:pt x="4" y="0"/>
                      <a:pt x="3" y="0"/>
                    </a:cubicBezTo>
                    <a:cubicBezTo>
                      <a:pt x="3" y="0"/>
                      <a:pt x="3" y="0"/>
                      <a:pt x="3" y="0"/>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2" name="Freeform 1034"/>
              <p:cNvSpPr>
                <a:spLocks noEditPoints="1"/>
              </p:cNvSpPr>
              <p:nvPr/>
            </p:nvSpPr>
            <p:spPr bwMode="auto">
              <a:xfrm>
                <a:off x="3056" y="1463"/>
                <a:ext cx="30" cy="11"/>
              </a:xfrm>
              <a:custGeom>
                <a:avLst/>
                <a:gdLst>
                  <a:gd name="T0" fmla="*/ 7 w 14"/>
                  <a:gd name="T1" fmla="*/ 5 h 5"/>
                  <a:gd name="T2" fmla="*/ 6 w 14"/>
                  <a:gd name="T3" fmla="*/ 5 h 5"/>
                  <a:gd name="T4" fmla="*/ 6 w 14"/>
                  <a:gd name="T5" fmla="*/ 5 h 5"/>
                  <a:gd name="T6" fmla="*/ 9 w 14"/>
                  <a:gd name="T7" fmla="*/ 5 h 5"/>
                  <a:gd name="T8" fmla="*/ 8 w 14"/>
                  <a:gd name="T9" fmla="*/ 5 h 5"/>
                  <a:gd name="T10" fmla="*/ 7 w 14"/>
                  <a:gd name="T11" fmla="*/ 5 h 5"/>
                  <a:gd name="T12" fmla="*/ 4 w 14"/>
                  <a:gd name="T13" fmla="*/ 0 h 5"/>
                  <a:gd name="T14" fmla="*/ 8 w 14"/>
                  <a:gd name="T15" fmla="*/ 0 h 5"/>
                  <a:gd name="T16" fmla="*/ 8 w 14"/>
                  <a:gd name="T17" fmla="*/ 0 h 5"/>
                  <a:gd name="T18" fmla="*/ 4 w 14"/>
                  <a:gd name="T19" fmla="*/ 0 h 5"/>
                  <a:gd name="T20" fmla="*/ 13 w 14"/>
                  <a:gd name="T21" fmla="*/ 0 h 5"/>
                  <a:gd name="T22" fmla="*/ 12 w 14"/>
                  <a:gd name="T23" fmla="*/ 0 h 5"/>
                  <a:gd name="T24" fmla="*/ 12 w 14"/>
                  <a:gd name="T25" fmla="*/ 0 h 5"/>
                  <a:gd name="T26" fmla="*/ 13 w 14"/>
                  <a:gd name="T27" fmla="*/ 0 h 5"/>
                  <a:gd name="T28" fmla="*/ 13 w 14"/>
                  <a:gd name="T29" fmla="*/ 0 h 5"/>
                  <a:gd name="T30" fmla="*/ 12 w 14"/>
                  <a:gd name="T31" fmla="*/ 1 h 5"/>
                  <a:gd name="T32" fmla="*/ 12 w 14"/>
                  <a:gd name="T33" fmla="*/ 2 h 5"/>
                  <a:gd name="T34" fmla="*/ 13 w 14"/>
                  <a:gd name="T35" fmla="*/ 5 h 5"/>
                  <a:gd name="T36" fmla="*/ 13 w 14"/>
                  <a:gd name="T37" fmla="*/ 5 h 5"/>
                  <a:gd name="T38" fmla="*/ 13 w 14"/>
                  <a:gd name="T39" fmla="*/ 5 h 5"/>
                  <a:gd name="T40" fmla="*/ 13 w 14"/>
                  <a:gd name="T41" fmla="*/ 5 h 5"/>
                  <a:gd name="T42" fmla="*/ 13 w 14"/>
                  <a:gd name="T43" fmla="*/ 5 h 5"/>
                  <a:gd name="T44" fmla="*/ 13 w 14"/>
                  <a:gd name="T45" fmla="*/ 4 h 5"/>
                  <a:gd name="T46" fmla="*/ 13 w 14"/>
                  <a:gd name="T47" fmla="*/ 1 h 5"/>
                  <a:gd name="T48" fmla="*/ 13 w 14"/>
                  <a:gd name="T49" fmla="*/ 0 h 5"/>
                  <a:gd name="T50" fmla="*/ 2 w 14"/>
                  <a:gd name="T51" fmla="*/ 0 h 5"/>
                  <a:gd name="T52" fmla="*/ 1 w 14"/>
                  <a:gd name="T53" fmla="*/ 0 h 5"/>
                  <a:gd name="T54" fmla="*/ 2 w 14"/>
                  <a:gd name="T55" fmla="*/ 2 h 5"/>
                  <a:gd name="T56" fmla="*/ 1 w 14"/>
                  <a:gd name="T57" fmla="*/ 5 h 5"/>
                  <a:gd name="T58" fmla="*/ 2 w 14"/>
                  <a:gd name="T59" fmla="*/ 5 h 5"/>
                  <a:gd name="T60" fmla="*/ 2 w 14"/>
                  <a:gd name="T61" fmla="*/ 5 h 5"/>
                  <a:gd name="T62" fmla="*/ 1 w 14"/>
                  <a:gd name="T63" fmla="*/ 5 h 5"/>
                  <a:gd name="T64" fmla="*/ 3 w 14"/>
                  <a:gd name="T65" fmla="*/ 3 h 5"/>
                  <a:gd name="T66" fmla="*/ 3 w 14"/>
                  <a:gd name="T67" fmla="*/ 2 h 5"/>
                  <a:gd name="T68" fmla="*/ 1 w 14"/>
                  <a:gd name="T69" fmla="*/ 0 h 5"/>
                  <a:gd name="T70" fmla="*/ 1 w 14"/>
                  <a:gd name="T71" fmla="*/ 0 h 5"/>
                  <a:gd name="T72" fmla="*/ 2 w 14"/>
                  <a:gd name="T73" fmla="*/ 0 h 5"/>
                  <a:gd name="T74" fmla="*/ 3 w 14"/>
                  <a:gd name="T75" fmla="*/ 0 h 5"/>
                  <a:gd name="T76" fmla="*/ 4 w 14"/>
                  <a:gd name="T77" fmla="*/ 0 h 5"/>
                  <a:gd name="T78" fmla="*/ 2 w 14"/>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5">
                    <a:moveTo>
                      <a:pt x="7" y="5"/>
                    </a:moveTo>
                    <a:cubicBezTo>
                      <a:pt x="7" y="5"/>
                      <a:pt x="6" y="5"/>
                      <a:pt x="6" y="5"/>
                    </a:cubicBezTo>
                    <a:cubicBezTo>
                      <a:pt x="6" y="5"/>
                      <a:pt x="6" y="5"/>
                      <a:pt x="6" y="5"/>
                    </a:cubicBezTo>
                    <a:cubicBezTo>
                      <a:pt x="7" y="5"/>
                      <a:pt x="8" y="5"/>
                      <a:pt x="9" y="5"/>
                    </a:cubicBezTo>
                    <a:cubicBezTo>
                      <a:pt x="8" y="5"/>
                      <a:pt x="8" y="5"/>
                      <a:pt x="8" y="5"/>
                    </a:cubicBezTo>
                    <a:cubicBezTo>
                      <a:pt x="8" y="5"/>
                      <a:pt x="8" y="5"/>
                      <a:pt x="7" y="5"/>
                    </a:cubicBezTo>
                    <a:close/>
                    <a:moveTo>
                      <a:pt x="4" y="0"/>
                    </a:moveTo>
                    <a:cubicBezTo>
                      <a:pt x="5" y="0"/>
                      <a:pt x="7" y="0"/>
                      <a:pt x="8" y="0"/>
                    </a:cubicBezTo>
                    <a:cubicBezTo>
                      <a:pt x="8" y="0"/>
                      <a:pt x="8" y="0"/>
                      <a:pt x="8" y="0"/>
                    </a:cubicBezTo>
                    <a:cubicBezTo>
                      <a:pt x="7" y="0"/>
                      <a:pt x="6" y="0"/>
                      <a:pt x="4" y="0"/>
                    </a:cubicBezTo>
                    <a:close/>
                    <a:moveTo>
                      <a:pt x="13" y="0"/>
                    </a:moveTo>
                    <a:cubicBezTo>
                      <a:pt x="12" y="0"/>
                      <a:pt x="12" y="0"/>
                      <a:pt x="12" y="0"/>
                    </a:cubicBezTo>
                    <a:cubicBezTo>
                      <a:pt x="12" y="0"/>
                      <a:pt x="12" y="0"/>
                      <a:pt x="12" y="0"/>
                    </a:cubicBezTo>
                    <a:cubicBezTo>
                      <a:pt x="12" y="0"/>
                      <a:pt x="13" y="0"/>
                      <a:pt x="13" y="0"/>
                    </a:cubicBezTo>
                    <a:cubicBezTo>
                      <a:pt x="13" y="0"/>
                      <a:pt x="13" y="0"/>
                      <a:pt x="13" y="0"/>
                    </a:cubicBezTo>
                    <a:cubicBezTo>
                      <a:pt x="14" y="0"/>
                      <a:pt x="13" y="1"/>
                      <a:pt x="12" y="1"/>
                    </a:cubicBezTo>
                    <a:cubicBezTo>
                      <a:pt x="12" y="2"/>
                      <a:pt x="12" y="2"/>
                      <a:pt x="12" y="2"/>
                    </a:cubicBezTo>
                    <a:cubicBezTo>
                      <a:pt x="12" y="3"/>
                      <a:pt x="12" y="3"/>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3" y="4"/>
                    </a:cubicBezTo>
                    <a:cubicBezTo>
                      <a:pt x="13" y="3"/>
                      <a:pt x="11" y="3"/>
                      <a:pt x="13" y="1"/>
                    </a:cubicBezTo>
                    <a:cubicBezTo>
                      <a:pt x="14" y="0"/>
                      <a:pt x="14" y="0"/>
                      <a:pt x="13" y="0"/>
                    </a:cubicBezTo>
                    <a:close/>
                    <a:moveTo>
                      <a:pt x="2" y="0"/>
                    </a:moveTo>
                    <a:cubicBezTo>
                      <a:pt x="1" y="0"/>
                      <a:pt x="1" y="0"/>
                      <a:pt x="1" y="0"/>
                    </a:cubicBezTo>
                    <a:cubicBezTo>
                      <a:pt x="1" y="1"/>
                      <a:pt x="3" y="1"/>
                      <a:pt x="2" y="2"/>
                    </a:cubicBezTo>
                    <a:cubicBezTo>
                      <a:pt x="2" y="4"/>
                      <a:pt x="0" y="5"/>
                      <a:pt x="1" y="5"/>
                    </a:cubicBezTo>
                    <a:cubicBezTo>
                      <a:pt x="2" y="5"/>
                      <a:pt x="2" y="5"/>
                      <a:pt x="2" y="5"/>
                    </a:cubicBezTo>
                    <a:cubicBezTo>
                      <a:pt x="2" y="5"/>
                      <a:pt x="2" y="5"/>
                      <a:pt x="2" y="5"/>
                    </a:cubicBezTo>
                    <a:cubicBezTo>
                      <a:pt x="1" y="5"/>
                      <a:pt x="1" y="5"/>
                      <a:pt x="1" y="5"/>
                    </a:cubicBezTo>
                    <a:cubicBezTo>
                      <a:pt x="1" y="4"/>
                      <a:pt x="2" y="3"/>
                      <a:pt x="3" y="3"/>
                    </a:cubicBezTo>
                    <a:cubicBezTo>
                      <a:pt x="3" y="2"/>
                      <a:pt x="3" y="2"/>
                      <a:pt x="3" y="2"/>
                    </a:cubicBezTo>
                    <a:cubicBezTo>
                      <a:pt x="3" y="1"/>
                      <a:pt x="1" y="1"/>
                      <a:pt x="1" y="0"/>
                    </a:cubicBezTo>
                    <a:cubicBezTo>
                      <a:pt x="1" y="0"/>
                      <a:pt x="1" y="0"/>
                      <a:pt x="1" y="0"/>
                    </a:cubicBezTo>
                    <a:cubicBezTo>
                      <a:pt x="2" y="0"/>
                      <a:pt x="2" y="0"/>
                      <a:pt x="2" y="0"/>
                    </a:cubicBezTo>
                    <a:cubicBezTo>
                      <a:pt x="2" y="0"/>
                      <a:pt x="2" y="0"/>
                      <a:pt x="3" y="0"/>
                    </a:cubicBezTo>
                    <a:cubicBezTo>
                      <a:pt x="4" y="0"/>
                      <a:pt x="4" y="0"/>
                      <a:pt x="4" y="0"/>
                    </a:cubicBezTo>
                    <a:cubicBezTo>
                      <a:pt x="3"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3" name="Freeform 1035"/>
              <p:cNvSpPr>
                <a:spLocks/>
              </p:cNvSpPr>
              <p:nvPr/>
            </p:nvSpPr>
            <p:spPr bwMode="auto">
              <a:xfrm>
                <a:off x="3062" y="1465"/>
                <a:ext cx="17" cy="7"/>
              </a:xfrm>
              <a:custGeom>
                <a:avLst/>
                <a:gdLst>
                  <a:gd name="T0" fmla="*/ 7 w 8"/>
                  <a:gd name="T1" fmla="*/ 2 h 3"/>
                  <a:gd name="T2" fmla="*/ 6 w 8"/>
                  <a:gd name="T3" fmla="*/ 1 h 3"/>
                  <a:gd name="T4" fmla="*/ 6 w 8"/>
                  <a:gd name="T5" fmla="*/ 0 h 3"/>
                  <a:gd name="T6" fmla="*/ 6 w 8"/>
                  <a:gd name="T7" fmla="*/ 0 h 3"/>
                  <a:gd name="T8" fmla="*/ 7 w 8"/>
                  <a:gd name="T9" fmla="*/ 0 h 3"/>
                  <a:gd name="T10" fmla="*/ 6 w 8"/>
                  <a:gd name="T11" fmla="*/ 0 h 3"/>
                  <a:gd name="T12" fmla="*/ 4 w 8"/>
                  <a:gd name="T13" fmla="*/ 0 h 3"/>
                  <a:gd name="T14" fmla="*/ 3 w 8"/>
                  <a:gd name="T15" fmla="*/ 0 h 3"/>
                  <a:gd name="T16" fmla="*/ 1 w 8"/>
                  <a:gd name="T17" fmla="*/ 0 h 3"/>
                  <a:gd name="T18" fmla="*/ 1 w 8"/>
                  <a:gd name="T19" fmla="*/ 0 h 3"/>
                  <a:gd name="T20" fmla="*/ 2 w 8"/>
                  <a:gd name="T21" fmla="*/ 0 h 3"/>
                  <a:gd name="T22" fmla="*/ 3 w 8"/>
                  <a:gd name="T23" fmla="*/ 1 h 3"/>
                  <a:gd name="T24" fmla="*/ 3 w 8"/>
                  <a:gd name="T25" fmla="*/ 2 h 3"/>
                  <a:gd name="T26" fmla="*/ 2 w 8"/>
                  <a:gd name="T27" fmla="*/ 2 h 3"/>
                  <a:gd name="T28" fmla="*/ 2 w 8"/>
                  <a:gd name="T29" fmla="*/ 2 h 3"/>
                  <a:gd name="T30" fmla="*/ 1 w 8"/>
                  <a:gd name="T31" fmla="*/ 2 h 3"/>
                  <a:gd name="T32" fmla="*/ 1 w 8"/>
                  <a:gd name="T33" fmla="*/ 3 h 3"/>
                  <a:gd name="T34" fmla="*/ 5 w 8"/>
                  <a:gd name="T35" fmla="*/ 3 h 3"/>
                  <a:gd name="T36" fmla="*/ 6 w 8"/>
                  <a:gd name="T37" fmla="*/ 3 h 3"/>
                  <a:gd name="T38" fmla="*/ 8 w 8"/>
                  <a:gd name="T39" fmla="*/ 3 h 3"/>
                  <a:gd name="T40" fmla="*/ 7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7" y="2"/>
                    </a:moveTo>
                    <a:cubicBezTo>
                      <a:pt x="6" y="2"/>
                      <a:pt x="6" y="2"/>
                      <a:pt x="6" y="1"/>
                    </a:cubicBezTo>
                    <a:cubicBezTo>
                      <a:pt x="5" y="1"/>
                      <a:pt x="6" y="1"/>
                      <a:pt x="6" y="0"/>
                    </a:cubicBezTo>
                    <a:cubicBezTo>
                      <a:pt x="6" y="0"/>
                      <a:pt x="6" y="0"/>
                      <a:pt x="6" y="0"/>
                    </a:cubicBezTo>
                    <a:cubicBezTo>
                      <a:pt x="7" y="0"/>
                      <a:pt x="7" y="0"/>
                      <a:pt x="7" y="0"/>
                    </a:cubicBezTo>
                    <a:cubicBezTo>
                      <a:pt x="7" y="0"/>
                      <a:pt x="7" y="0"/>
                      <a:pt x="6" y="0"/>
                    </a:cubicBezTo>
                    <a:cubicBezTo>
                      <a:pt x="6" y="0"/>
                      <a:pt x="5" y="0"/>
                      <a:pt x="4" y="0"/>
                    </a:cubicBezTo>
                    <a:cubicBezTo>
                      <a:pt x="4" y="0"/>
                      <a:pt x="3" y="0"/>
                      <a:pt x="3" y="0"/>
                    </a:cubicBezTo>
                    <a:cubicBezTo>
                      <a:pt x="2" y="0"/>
                      <a:pt x="2" y="0"/>
                      <a:pt x="1" y="0"/>
                    </a:cubicBezTo>
                    <a:cubicBezTo>
                      <a:pt x="1" y="0"/>
                      <a:pt x="1" y="0"/>
                      <a:pt x="1" y="0"/>
                    </a:cubicBezTo>
                    <a:cubicBezTo>
                      <a:pt x="2" y="0"/>
                      <a:pt x="2" y="0"/>
                      <a:pt x="2" y="0"/>
                    </a:cubicBezTo>
                    <a:cubicBezTo>
                      <a:pt x="3" y="0"/>
                      <a:pt x="3" y="1"/>
                      <a:pt x="3" y="1"/>
                    </a:cubicBezTo>
                    <a:cubicBezTo>
                      <a:pt x="3" y="2"/>
                      <a:pt x="3" y="2"/>
                      <a:pt x="3" y="2"/>
                    </a:cubicBezTo>
                    <a:cubicBezTo>
                      <a:pt x="2" y="2"/>
                      <a:pt x="2" y="2"/>
                      <a:pt x="2" y="2"/>
                    </a:cubicBezTo>
                    <a:cubicBezTo>
                      <a:pt x="2" y="2"/>
                      <a:pt x="2" y="2"/>
                      <a:pt x="2" y="2"/>
                    </a:cubicBezTo>
                    <a:cubicBezTo>
                      <a:pt x="1" y="2"/>
                      <a:pt x="1" y="2"/>
                      <a:pt x="1" y="2"/>
                    </a:cubicBezTo>
                    <a:cubicBezTo>
                      <a:pt x="0" y="3"/>
                      <a:pt x="1" y="3"/>
                      <a:pt x="1" y="3"/>
                    </a:cubicBezTo>
                    <a:cubicBezTo>
                      <a:pt x="2" y="3"/>
                      <a:pt x="3" y="3"/>
                      <a:pt x="5" y="3"/>
                    </a:cubicBezTo>
                    <a:cubicBezTo>
                      <a:pt x="5" y="3"/>
                      <a:pt x="6" y="3"/>
                      <a:pt x="6" y="3"/>
                    </a:cubicBezTo>
                    <a:cubicBezTo>
                      <a:pt x="7" y="3"/>
                      <a:pt x="8" y="3"/>
                      <a:pt x="8" y="3"/>
                    </a:cubicBezTo>
                    <a:cubicBezTo>
                      <a:pt x="8" y="2"/>
                      <a:pt x="8" y="2"/>
                      <a:pt x="7"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4" name="Freeform 1036"/>
              <p:cNvSpPr>
                <a:spLocks/>
              </p:cNvSpPr>
              <p:nvPr/>
            </p:nvSpPr>
            <p:spPr bwMode="auto">
              <a:xfrm>
                <a:off x="3058" y="1459"/>
                <a:ext cx="26" cy="4"/>
              </a:xfrm>
              <a:custGeom>
                <a:avLst/>
                <a:gdLst>
                  <a:gd name="T0" fmla="*/ 1 w 12"/>
                  <a:gd name="T1" fmla="*/ 2 h 2"/>
                  <a:gd name="T2" fmla="*/ 1 w 12"/>
                  <a:gd name="T3" fmla="*/ 0 h 2"/>
                  <a:gd name="T4" fmla="*/ 11 w 12"/>
                  <a:gd name="T5" fmla="*/ 0 h 2"/>
                  <a:gd name="T6" fmla="*/ 11 w 12"/>
                  <a:gd name="T7" fmla="*/ 2 h 2"/>
                  <a:gd name="T8" fmla="*/ 1 w 12"/>
                  <a:gd name="T9" fmla="*/ 2 h 2"/>
                </a:gdLst>
                <a:ahLst/>
                <a:cxnLst>
                  <a:cxn ang="0">
                    <a:pos x="T0" y="T1"/>
                  </a:cxn>
                  <a:cxn ang="0">
                    <a:pos x="T2" y="T3"/>
                  </a:cxn>
                  <a:cxn ang="0">
                    <a:pos x="T4" y="T5"/>
                  </a:cxn>
                  <a:cxn ang="0">
                    <a:pos x="T6" y="T7"/>
                  </a:cxn>
                  <a:cxn ang="0">
                    <a:pos x="T8" y="T9"/>
                  </a:cxn>
                </a:cxnLst>
                <a:rect l="0" t="0" r="r" b="b"/>
                <a:pathLst>
                  <a:path w="12" h="2">
                    <a:moveTo>
                      <a:pt x="1" y="2"/>
                    </a:moveTo>
                    <a:cubicBezTo>
                      <a:pt x="0" y="1"/>
                      <a:pt x="0" y="1"/>
                      <a:pt x="1" y="0"/>
                    </a:cubicBezTo>
                    <a:cubicBezTo>
                      <a:pt x="2" y="0"/>
                      <a:pt x="10" y="0"/>
                      <a:pt x="11" y="0"/>
                    </a:cubicBezTo>
                    <a:cubicBezTo>
                      <a:pt x="12" y="1"/>
                      <a:pt x="12" y="1"/>
                      <a:pt x="11" y="2"/>
                    </a:cubicBezTo>
                    <a:cubicBezTo>
                      <a:pt x="10"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5" name="Freeform 1037"/>
              <p:cNvSpPr>
                <a:spLocks/>
              </p:cNvSpPr>
              <p:nvPr/>
            </p:nvSpPr>
            <p:spPr bwMode="auto">
              <a:xfrm>
                <a:off x="3058" y="1459"/>
                <a:ext cx="26" cy="4"/>
              </a:xfrm>
              <a:custGeom>
                <a:avLst/>
                <a:gdLst>
                  <a:gd name="T0" fmla="*/ 1 w 12"/>
                  <a:gd name="T1" fmla="*/ 2 h 2"/>
                  <a:gd name="T2" fmla="*/ 1 w 12"/>
                  <a:gd name="T3" fmla="*/ 2 h 2"/>
                  <a:gd name="T4" fmla="*/ 1 w 12"/>
                  <a:gd name="T5" fmla="*/ 1 h 2"/>
                  <a:gd name="T6" fmla="*/ 9 w 12"/>
                  <a:gd name="T7" fmla="*/ 2 h 2"/>
                  <a:gd name="T8" fmla="*/ 11 w 12"/>
                  <a:gd name="T9" fmla="*/ 2 h 2"/>
                  <a:gd name="T10" fmla="*/ 12 w 12"/>
                  <a:gd name="T11" fmla="*/ 1 h 2"/>
                  <a:gd name="T12" fmla="*/ 11 w 12"/>
                  <a:gd name="T13" fmla="*/ 1 h 2"/>
                  <a:gd name="T14" fmla="*/ 5 w 12"/>
                  <a:gd name="T15" fmla="*/ 0 h 2"/>
                  <a:gd name="T16" fmla="*/ 1 w 12"/>
                  <a:gd name="T17" fmla="*/ 1 h 2"/>
                  <a:gd name="T18" fmla="*/ 1 w 12"/>
                  <a:gd name="T19" fmla="*/ 1 h 2"/>
                  <a:gd name="T20" fmla="*/ 1 w 12"/>
                  <a:gd name="T21" fmla="*/ 1 h 2"/>
                  <a:gd name="T22" fmla="*/ 1 w 12"/>
                  <a:gd name="T23" fmla="*/ 2 h 2"/>
                  <a:gd name="T24" fmla="*/ 1 w 12"/>
                  <a:gd name="T25" fmla="*/ 2 h 2"/>
                  <a:gd name="T26" fmla="*/ 0 w 12"/>
                  <a:gd name="T27" fmla="*/ 1 h 2"/>
                  <a:gd name="T28" fmla="*/ 1 w 12"/>
                  <a:gd name="T29" fmla="*/ 0 h 2"/>
                  <a:gd name="T30" fmla="*/ 5 w 12"/>
                  <a:gd name="T31" fmla="*/ 0 h 2"/>
                  <a:gd name="T32" fmla="*/ 11 w 12"/>
                  <a:gd name="T33" fmla="*/ 0 h 2"/>
                  <a:gd name="T34" fmla="*/ 12 w 12"/>
                  <a:gd name="T35" fmla="*/ 1 h 2"/>
                  <a:gd name="T36" fmla="*/ 11 w 12"/>
                  <a:gd name="T37" fmla="*/ 2 h 2"/>
                  <a:gd name="T38" fmla="*/ 9 w 12"/>
                  <a:gd name="T39" fmla="*/ 2 h 2"/>
                  <a:gd name="T40" fmla="*/ 1 w 1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
                    <a:moveTo>
                      <a:pt x="1" y="2"/>
                    </a:moveTo>
                    <a:cubicBezTo>
                      <a:pt x="1" y="2"/>
                      <a:pt x="1" y="2"/>
                      <a:pt x="1" y="2"/>
                    </a:cubicBezTo>
                    <a:cubicBezTo>
                      <a:pt x="1" y="1"/>
                      <a:pt x="1" y="1"/>
                      <a:pt x="1" y="1"/>
                    </a:cubicBezTo>
                    <a:cubicBezTo>
                      <a:pt x="1" y="1"/>
                      <a:pt x="6" y="2"/>
                      <a:pt x="9" y="2"/>
                    </a:cubicBezTo>
                    <a:cubicBezTo>
                      <a:pt x="10" y="2"/>
                      <a:pt x="11" y="2"/>
                      <a:pt x="11" y="2"/>
                    </a:cubicBezTo>
                    <a:cubicBezTo>
                      <a:pt x="12" y="1"/>
                      <a:pt x="12" y="1"/>
                      <a:pt x="12" y="1"/>
                    </a:cubicBezTo>
                    <a:cubicBezTo>
                      <a:pt x="12" y="1"/>
                      <a:pt x="12" y="1"/>
                      <a:pt x="11" y="1"/>
                    </a:cubicBezTo>
                    <a:cubicBezTo>
                      <a:pt x="11" y="0"/>
                      <a:pt x="8" y="0"/>
                      <a:pt x="5" y="0"/>
                    </a:cubicBezTo>
                    <a:cubicBezTo>
                      <a:pt x="3" y="0"/>
                      <a:pt x="2" y="0"/>
                      <a:pt x="1" y="1"/>
                    </a:cubicBezTo>
                    <a:cubicBezTo>
                      <a:pt x="1" y="1"/>
                      <a:pt x="1" y="1"/>
                      <a:pt x="1" y="1"/>
                    </a:cubicBezTo>
                    <a:cubicBezTo>
                      <a:pt x="1" y="1"/>
                      <a:pt x="1" y="1"/>
                      <a:pt x="1" y="1"/>
                    </a:cubicBezTo>
                    <a:cubicBezTo>
                      <a:pt x="1" y="2"/>
                      <a:pt x="1" y="2"/>
                      <a:pt x="1" y="2"/>
                    </a:cubicBezTo>
                    <a:cubicBezTo>
                      <a:pt x="1" y="2"/>
                      <a:pt x="1" y="2"/>
                      <a:pt x="1" y="2"/>
                    </a:cubicBezTo>
                    <a:cubicBezTo>
                      <a:pt x="1" y="2"/>
                      <a:pt x="0" y="1"/>
                      <a:pt x="0" y="1"/>
                    </a:cubicBezTo>
                    <a:cubicBezTo>
                      <a:pt x="0" y="1"/>
                      <a:pt x="1" y="1"/>
                      <a:pt x="1" y="0"/>
                    </a:cubicBezTo>
                    <a:cubicBezTo>
                      <a:pt x="2" y="0"/>
                      <a:pt x="3" y="0"/>
                      <a:pt x="5" y="0"/>
                    </a:cubicBezTo>
                    <a:cubicBezTo>
                      <a:pt x="8" y="0"/>
                      <a:pt x="11" y="0"/>
                      <a:pt x="11" y="0"/>
                    </a:cubicBezTo>
                    <a:cubicBezTo>
                      <a:pt x="12" y="1"/>
                      <a:pt x="12" y="1"/>
                      <a:pt x="12" y="1"/>
                    </a:cubicBezTo>
                    <a:cubicBezTo>
                      <a:pt x="12" y="1"/>
                      <a:pt x="12" y="2"/>
                      <a:pt x="11" y="2"/>
                    </a:cubicBezTo>
                    <a:cubicBezTo>
                      <a:pt x="11" y="2"/>
                      <a:pt x="10" y="2"/>
                      <a:pt x="9" y="2"/>
                    </a:cubicBezTo>
                    <a:cubicBezTo>
                      <a:pt x="6" y="2"/>
                      <a:pt x="2"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6" name="Freeform 1038"/>
              <p:cNvSpPr>
                <a:spLocks noEditPoints="1"/>
              </p:cNvSpPr>
              <p:nvPr/>
            </p:nvSpPr>
            <p:spPr bwMode="auto">
              <a:xfrm>
                <a:off x="3060" y="1459"/>
                <a:ext cx="24" cy="4"/>
              </a:xfrm>
              <a:custGeom>
                <a:avLst/>
                <a:gdLst>
                  <a:gd name="T0" fmla="*/ 3 w 11"/>
                  <a:gd name="T1" fmla="*/ 1 h 2"/>
                  <a:gd name="T2" fmla="*/ 1 w 11"/>
                  <a:gd name="T3" fmla="*/ 1 h 2"/>
                  <a:gd name="T4" fmla="*/ 2 w 11"/>
                  <a:gd name="T5" fmla="*/ 0 h 2"/>
                  <a:gd name="T6" fmla="*/ 2 w 11"/>
                  <a:gd name="T7" fmla="*/ 0 h 2"/>
                  <a:gd name="T8" fmla="*/ 6 w 11"/>
                  <a:gd name="T9" fmla="*/ 1 h 2"/>
                  <a:gd name="T10" fmla="*/ 10 w 11"/>
                  <a:gd name="T11" fmla="*/ 1 h 2"/>
                  <a:gd name="T12" fmla="*/ 9 w 11"/>
                  <a:gd name="T13" fmla="*/ 1 h 2"/>
                  <a:gd name="T14" fmla="*/ 7 w 11"/>
                  <a:gd name="T15" fmla="*/ 1 h 2"/>
                  <a:gd name="T16" fmla="*/ 6 w 11"/>
                  <a:gd name="T17" fmla="*/ 1 h 2"/>
                  <a:gd name="T18" fmla="*/ 4 w 11"/>
                  <a:gd name="T19" fmla="*/ 1 h 2"/>
                  <a:gd name="T20" fmla="*/ 3 w 11"/>
                  <a:gd name="T21" fmla="*/ 1 h 2"/>
                  <a:gd name="T22" fmla="*/ 4 w 11"/>
                  <a:gd name="T23" fmla="*/ 0 h 2"/>
                  <a:gd name="T24" fmla="*/ 0 w 11"/>
                  <a:gd name="T25" fmla="*/ 1 h 2"/>
                  <a:gd name="T26" fmla="*/ 0 w 11"/>
                  <a:gd name="T27" fmla="*/ 1 h 2"/>
                  <a:gd name="T28" fmla="*/ 0 w 11"/>
                  <a:gd name="T29" fmla="*/ 1 h 2"/>
                  <a:gd name="T30" fmla="*/ 8 w 11"/>
                  <a:gd name="T31" fmla="*/ 2 h 2"/>
                  <a:gd name="T32" fmla="*/ 8 w 11"/>
                  <a:gd name="T33" fmla="*/ 2 h 2"/>
                  <a:gd name="T34" fmla="*/ 10 w 11"/>
                  <a:gd name="T35" fmla="*/ 2 h 2"/>
                  <a:gd name="T36" fmla="*/ 11 w 11"/>
                  <a:gd name="T37" fmla="*/ 1 h 2"/>
                  <a:gd name="T38" fmla="*/ 10 w 11"/>
                  <a:gd name="T39" fmla="*/ 1 h 2"/>
                  <a:gd name="T40" fmla="*/ 4 w 11"/>
                  <a:gd name="T41" fmla="*/ 0 h 2"/>
                  <a:gd name="T42" fmla="*/ 4 w 11"/>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
                    <a:moveTo>
                      <a:pt x="3" y="1"/>
                    </a:moveTo>
                    <a:cubicBezTo>
                      <a:pt x="2" y="1"/>
                      <a:pt x="1" y="1"/>
                      <a:pt x="1" y="1"/>
                    </a:cubicBezTo>
                    <a:cubicBezTo>
                      <a:pt x="1" y="1"/>
                      <a:pt x="0" y="1"/>
                      <a:pt x="2" y="0"/>
                    </a:cubicBezTo>
                    <a:cubicBezTo>
                      <a:pt x="2" y="0"/>
                      <a:pt x="2" y="0"/>
                      <a:pt x="2" y="0"/>
                    </a:cubicBezTo>
                    <a:cubicBezTo>
                      <a:pt x="3" y="0"/>
                      <a:pt x="4" y="1"/>
                      <a:pt x="6" y="1"/>
                    </a:cubicBezTo>
                    <a:cubicBezTo>
                      <a:pt x="8" y="1"/>
                      <a:pt x="10" y="0"/>
                      <a:pt x="10" y="1"/>
                    </a:cubicBezTo>
                    <a:cubicBezTo>
                      <a:pt x="10" y="1"/>
                      <a:pt x="10" y="1"/>
                      <a:pt x="9" y="1"/>
                    </a:cubicBezTo>
                    <a:cubicBezTo>
                      <a:pt x="9" y="1"/>
                      <a:pt x="8" y="1"/>
                      <a:pt x="7" y="1"/>
                    </a:cubicBezTo>
                    <a:cubicBezTo>
                      <a:pt x="6" y="1"/>
                      <a:pt x="6" y="1"/>
                      <a:pt x="6" y="1"/>
                    </a:cubicBezTo>
                    <a:cubicBezTo>
                      <a:pt x="5" y="1"/>
                      <a:pt x="5" y="1"/>
                      <a:pt x="4" y="1"/>
                    </a:cubicBezTo>
                    <a:cubicBezTo>
                      <a:pt x="4" y="1"/>
                      <a:pt x="3" y="1"/>
                      <a:pt x="3" y="1"/>
                    </a:cubicBezTo>
                    <a:close/>
                    <a:moveTo>
                      <a:pt x="4" y="0"/>
                    </a:moveTo>
                    <a:cubicBezTo>
                      <a:pt x="2" y="0"/>
                      <a:pt x="1" y="0"/>
                      <a:pt x="0" y="1"/>
                    </a:cubicBezTo>
                    <a:cubicBezTo>
                      <a:pt x="0" y="1"/>
                      <a:pt x="0" y="1"/>
                      <a:pt x="0" y="1"/>
                    </a:cubicBezTo>
                    <a:cubicBezTo>
                      <a:pt x="0" y="1"/>
                      <a:pt x="0" y="1"/>
                      <a:pt x="0" y="1"/>
                    </a:cubicBezTo>
                    <a:cubicBezTo>
                      <a:pt x="0" y="1"/>
                      <a:pt x="5" y="2"/>
                      <a:pt x="8" y="2"/>
                    </a:cubicBezTo>
                    <a:cubicBezTo>
                      <a:pt x="8" y="2"/>
                      <a:pt x="8" y="2"/>
                      <a:pt x="8" y="2"/>
                    </a:cubicBezTo>
                    <a:cubicBezTo>
                      <a:pt x="9" y="2"/>
                      <a:pt x="10" y="2"/>
                      <a:pt x="10" y="2"/>
                    </a:cubicBezTo>
                    <a:cubicBezTo>
                      <a:pt x="11" y="1"/>
                      <a:pt x="11" y="1"/>
                      <a:pt x="11" y="1"/>
                    </a:cubicBezTo>
                    <a:cubicBezTo>
                      <a:pt x="11" y="1"/>
                      <a:pt x="11" y="1"/>
                      <a:pt x="10" y="1"/>
                    </a:cubicBezTo>
                    <a:cubicBezTo>
                      <a:pt x="10" y="0"/>
                      <a:pt x="7"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7" name="Freeform 1039"/>
              <p:cNvSpPr>
                <a:spLocks noEditPoints="1"/>
              </p:cNvSpPr>
              <p:nvPr/>
            </p:nvSpPr>
            <p:spPr bwMode="auto">
              <a:xfrm>
                <a:off x="3058" y="1459"/>
                <a:ext cx="26" cy="4"/>
              </a:xfrm>
              <a:custGeom>
                <a:avLst/>
                <a:gdLst>
                  <a:gd name="T0" fmla="*/ 1 w 12"/>
                  <a:gd name="T1" fmla="*/ 1 h 2"/>
                  <a:gd name="T2" fmla="*/ 1 w 12"/>
                  <a:gd name="T3" fmla="*/ 1 h 2"/>
                  <a:gd name="T4" fmla="*/ 1 w 12"/>
                  <a:gd name="T5" fmla="*/ 1 h 2"/>
                  <a:gd name="T6" fmla="*/ 5 w 12"/>
                  <a:gd name="T7" fmla="*/ 0 h 2"/>
                  <a:gd name="T8" fmla="*/ 5 w 12"/>
                  <a:gd name="T9" fmla="*/ 0 h 2"/>
                  <a:gd name="T10" fmla="*/ 5 w 12"/>
                  <a:gd name="T11" fmla="*/ 0 h 2"/>
                  <a:gd name="T12" fmla="*/ 11 w 12"/>
                  <a:gd name="T13" fmla="*/ 1 h 2"/>
                  <a:gd name="T14" fmla="*/ 12 w 12"/>
                  <a:gd name="T15" fmla="*/ 1 h 2"/>
                  <a:gd name="T16" fmla="*/ 11 w 12"/>
                  <a:gd name="T17" fmla="*/ 2 h 2"/>
                  <a:gd name="T18" fmla="*/ 9 w 12"/>
                  <a:gd name="T19" fmla="*/ 2 h 2"/>
                  <a:gd name="T20" fmla="*/ 9 w 12"/>
                  <a:gd name="T21" fmla="*/ 2 h 2"/>
                  <a:gd name="T22" fmla="*/ 1 w 12"/>
                  <a:gd name="T23" fmla="*/ 1 h 2"/>
                  <a:gd name="T24" fmla="*/ 5 w 12"/>
                  <a:gd name="T25" fmla="*/ 0 h 2"/>
                  <a:gd name="T26" fmla="*/ 1 w 12"/>
                  <a:gd name="T27" fmla="*/ 0 h 2"/>
                  <a:gd name="T28" fmla="*/ 1 w 12"/>
                  <a:gd name="T29" fmla="*/ 2 h 2"/>
                  <a:gd name="T30" fmla="*/ 9 w 12"/>
                  <a:gd name="T31" fmla="*/ 2 h 2"/>
                  <a:gd name="T32" fmla="*/ 11 w 12"/>
                  <a:gd name="T33" fmla="*/ 2 h 2"/>
                  <a:gd name="T34" fmla="*/ 11 w 12"/>
                  <a:gd name="T35" fmla="*/ 0 h 2"/>
                  <a:gd name="T36" fmla="*/ 5 w 1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
                    <a:moveTo>
                      <a:pt x="1" y="1"/>
                    </a:moveTo>
                    <a:cubicBezTo>
                      <a:pt x="1" y="1"/>
                      <a:pt x="1" y="1"/>
                      <a:pt x="1" y="1"/>
                    </a:cubicBezTo>
                    <a:cubicBezTo>
                      <a:pt x="1" y="1"/>
                      <a:pt x="1" y="1"/>
                      <a:pt x="1" y="1"/>
                    </a:cubicBezTo>
                    <a:cubicBezTo>
                      <a:pt x="2" y="0"/>
                      <a:pt x="3" y="0"/>
                      <a:pt x="5" y="0"/>
                    </a:cubicBezTo>
                    <a:cubicBezTo>
                      <a:pt x="5" y="0"/>
                      <a:pt x="5" y="0"/>
                      <a:pt x="5" y="0"/>
                    </a:cubicBezTo>
                    <a:cubicBezTo>
                      <a:pt x="5" y="0"/>
                      <a:pt x="5" y="0"/>
                      <a:pt x="5" y="0"/>
                    </a:cubicBezTo>
                    <a:cubicBezTo>
                      <a:pt x="8" y="0"/>
                      <a:pt x="11" y="0"/>
                      <a:pt x="11" y="1"/>
                    </a:cubicBezTo>
                    <a:cubicBezTo>
                      <a:pt x="12" y="1"/>
                      <a:pt x="12" y="1"/>
                      <a:pt x="12" y="1"/>
                    </a:cubicBezTo>
                    <a:cubicBezTo>
                      <a:pt x="12" y="1"/>
                      <a:pt x="12" y="1"/>
                      <a:pt x="11" y="2"/>
                    </a:cubicBezTo>
                    <a:cubicBezTo>
                      <a:pt x="11" y="2"/>
                      <a:pt x="10" y="2"/>
                      <a:pt x="9" y="2"/>
                    </a:cubicBezTo>
                    <a:cubicBezTo>
                      <a:pt x="9" y="2"/>
                      <a:pt x="9" y="2"/>
                      <a:pt x="9" y="2"/>
                    </a:cubicBezTo>
                    <a:cubicBezTo>
                      <a:pt x="6" y="2"/>
                      <a:pt x="1" y="1"/>
                      <a:pt x="1" y="1"/>
                    </a:cubicBezTo>
                    <a:close/>
                    <a:moveTo>
                      <a:pt x="5" y="0"/>
                    </a:moveTo>
                    <a:cubicBezTo>
                      <a:pt x="3" y="0"/>
                      <a:pt x="2" y="0"/>
                      <a:pt x="1" y="0"/>
                    </a:cubicBezTo>
                    <a:cubicBezTo>
                      <a:pt x="0" y="1"/>
                      <a:pt x="0" y="1"/>
                      <a:pt x="1" y="2"/>
                    </a:cubicBezTo>
                    <a:cubicBezTo>
                      <a:pt x="2" y="2"/>
                      <a:pt x="6" y="2"/>
                      <a:pt x="9" y="2"/>
                    </a:cubicBezTo>
                    <a:cubicBezTo>
                      <a:pt x="10" y="2"/>
                      <a:pt x="11" y="2"/>
                      <a:pt x="11" y="2"/>
                    </a:cubicBezTo>
                    <a:cubicBezTo>
                      <a:pt x="12" y="1"/>
                      <a:pt x="12" y="1"/>
                      <a:pt x="11" y="0"/>
                    </a:cubicBezTo>
                    <a:cubicBezTo>
                      <a:pt x="11" y="0"/>
                      <a:pt x="8"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8" name="Freeform 1040"/>
              <p:cNvSpPr>
                <a:spLocks/>
              </p:cNvSpPr>
              <p:nvPr/>
            </p:nvSpPr>
            <p:spPr bwMode="auto">
              <a:xfrm>
                <a:off x="3064" y="1461"/>
                <a:ext cx="15" cy="0"/>
              </a:xfrm>
              <a:custGeom>
                <a:avLst/>
                <a:gdLst>
                  <a:gd name="T0" fmla="*/ 1 w 7"/>
                  <a:gd name="T1" fmla="*/ 3 w 7"/>
                  <a:gd name="T2" fmla="*/ 7 w 7"/>
                  <a:gd name="T3" fmla="*/ 5 w 7"/>
                  <a:gd name="T4" fmla="*/ 2 w 7"/>
                  <a:gd name="T5" fmla="*/ 0 w 7"/>
                  <a:gd name="T6" fmla="*/ 1 w 7"/>
                </a:gdLst>
                <a:ahLst/>
                <a:cxnLst>
                  <a:cxn ang="0">
                    <a:pos x="T0" y="0"/>
                  </a:cxn>
                  <a:cxn ang="0">
                    <a:pos x="T1" y="0"/>
                  </a:cxn>
                  <a:cxn ang="0">
                    <a:pos x="T2" y="0"/>
                  </a:cxn>
                  <a:cxn ang="0">
                    <a:pos x="T3" y="0"/>
                  </a:cxn>
                  <a:cxn ang="0">
                    <a:pos x="T4" y="0"/>
                  </a:cxn>
                  <a:cxn ang="0">
                    <a:pos x="T5" y="0"/>
                  </a:cxn>
                  <a:cxn ang="0">
                    <a:pos x="T6" y="0"/>
                  </a:cxn>
                </a:cxnLst>
                <a:rect l="0" t="0" r="r" b="b"/>
                <a:pathLst>
                  <a:path w="7">
                    <a:moveTo>
                      <a:pt x="1" y="0"/>
                    </a:moveTo>
                    <a:cubicBezTo>
                      <a:pt x="1" y="0"/>
                      <a:pt x="1" y="0"/>
                      <a:pt x="3" y="0"/>
                    </a:cubicBezTo>
                    <a:cubicBezTo>
                      <a:pt x="5" y="0"/>
                      <a:pt x="7" y="0"/>
                      <a:pt x="7" y="0"/>
                    </a:cubicBezTo>
                    <a:cubicBezTo>
                      <a:pt x="7" y="0"/>
                      <a:pt x="7" y="0"/>
                      <a:pt x="5" y="0"/>
                    </a:cubicBezTo>
                    <a:cubicBezTo>
                      <a:pt x="4" y="0"/>
                      <a:pt x="3" y="0"/>
                      <a:pt x="2" y="0"/>
                    </a:cubicBezTo>
                    <a:cubicBezTo>
                      <a:pt x="1" y="0"/>
                      <a:pt x="0" y="0"/>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9" name="Freeform 1041"/>
              <p:cNvSpPr>
                <a:spLocks/>
              </p:cNvSpPr>
              <p:nvPr/>
            </p:nvSpPr>
            <p:spPr bwMode="auto">
              <a:xfrm>
                <a:off x="3028" y="1478"/>
                <a:ext cx="83" cy="15"/>
              </a:xfrm>
              <a:custGeom>
                <a:avLst/>
                <a:gdLst>
                  <a:gd name="T0" fmla="*/ 34 w 39"/>
                  <a:gd name="T1" fmla="*/ 3 h 7"/>
                  <a:gd name="T2" fmla="*/ 20 w 39"/>
                  <a:gd name="T3" fmla="*/ 1 h 7"/>
                  <a:gd name="T4" fmla="*/ 6 w 39"/>
                  <a:gd name="T5" fmla="*/ 3 h 7"/>
                  <a:gd name="T6" fmla="*/ 2 w 39"/>
                  <a:gd name="T7" fmla="*/ 7 h 7"/>
                  <a:gd name="T8" fmla="*/ 9 w 39"/>
                  <a:gd name="T9" fmla="*/ 6 h 7"/>
                  <a:gd name="T10" fmla="*/ 15 w 39"/>
                  <a:gd name="T11" fmla="*/ 5 h 7"/>
                  <a:gd name="T12" fmla="*/ 21 w 39"/>
                  <a:gd name="T13" fmla="*/ 5 h 7"/>
                  <a:gd name="T14" fmla="*/ 25 w 39"/>
                  <a:gd name="T15" fmla="*/ 5 h 7"/>
                  <a:gd name="T16" fmla="*/ 31 w 39"/>
                  <a:gd name="T17" fmla="*/ 6 h 7"/>
                  <a:gd name="T18" fmla="*/ 38 w 39"/>
                  <a:gd name="T19" fmla="*/ 7 h 7"/>
                  <a:gd name="T20" fmla="*/ 34 w 39"/>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7">
                    <a:moveTo>
                      <a:pt x="34" y="3"/>
                    </a:moveTo>
                    <a:cubicBezTo>
                      <a:pt x="29" y="0"/>
                      <a:pt x="23" y="1"/>
                      <a:pt x="20" y="1"/>
                    </a:cubicBezTo>
                    <a:cubicBezTo>
                      <a:pt x="17" y="1"/>
                      <a:pt x="11" y="0"/>
                      <a:pt x="6" y="3"/>
                    </a:cubicBezTo>
                    <a:cubicBezTo>
                      <a:pt x="1" y="5"/>
                      <a:pt x="0" y="7"/>
                      <a:pt x="2" y="7"/>
                    </a:cubicBezTo>
                    <a:cubicBezTo>
                      <a:pt x="3" y="7"/>
                      <a:pt x="6" y="7"/>
                      <a:pt x="9" y="6"/>
                    </a:cubicBezTo>
                    <a:cubicBezTo>
                      <a:pt x="12" y="5"/>
                      <a:pt x="15" y="5"/>
                      <a:pt x="15" y="5"/>
                    </a:cubicBezTo>
                    <a:cubicBezTo>
                      <a:pt x="17" y="5"/>
                      <a:pt x="19" y="5"/>
                      <a:pt x="21" y="5"/>
                    </a:cubicBezTo>
                    <a:cubicBezTo>
                      <a:pt x="22" y="5"/>
                      <a:pt x="23" y="5"/>
                      <a:pt x="25" y="5"/>
                    </a:cubicBezTo>
                    <a:cubicBezTo>
                      <a:pt x="25" y="5"/>
                      <a:pt x="28" y="5"/>
                      <a:pt x="31" y="6"/>
                    </a:cubicBezTo>
                    <a:cubicBezTo>
                      <a:pt x="34" y="7"/>
                      <a:pt x="36" y="7"/>
                      <a:pt x="38" y="7"/>
                    </a:cubicBezTo>
                    <a:cubicBezTo>
                      <a:pt x="39" y="7"/>
                      <a:pt x="39" y="5"/>
                      <a:pt x="34"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0" name="Freeform 1042"/>
              <p:cNvSpPr>
                <a:spLocks noEditPoints="1"/>
              </p:cNvSpPr>
              <p:nvPr/>
            </p:nvSpPr>
            <p:spPr bwMode="auto">
              <a:xfrm>
                <a:off x="3030" y="1478"/>
                <a:ext cx="81" cy="15"/>
              </a:xfrm>
              <a:custGeom>
                <a:avLst/>
                <a:gdLst>
                  <a:gd name="T0" fmla="*/ 36 w 38"/>
                  <a:gd name="T1" fmla="*/ 7 h 7"/>
                  <a:gd name="T2" fmla="*/ 29 w 38"/>
                  <a:gd name="T3" fmla="*/ 6 h 7"/>
                  <a:gd name="T4" fmla="*/ 25 w 38"/>
                  <a:gd name="T5" fmla="*/ 5 h 7"/>
                  <a:gd name="T6" fmla="*/ 24 w 38"/>
                  <a:gd name="T7" fmla="*/ 5 h 7"/>
                  <a:gd name="T8" fmla="*/ 23 w 38"/>
                  <a:gd name="T9" fmla="*/ 5 h 7"/>
                  <a:gd name="T10" fmla="*/ 20 w 38"/>
                  <a:gd name="T11" fmla="*/ 5 h 7"/>
                  <a:gd name="T12" fmla="*/ 17 w 38"/>
                  <a:gd name="T13" fmla="*/ 5 h 7"/>
                  <a:gd name="T14" fmla="*/ 14 w 38"/>
                  <a:gd name="T15" fmla="*/ 5 h 7"/>
                  <a:gd name="T16" fmla="*/ 13 w 38"/>
                  <a:gd name="T17" fmla="*/ 5 h 7"/>
                  <a:gd name="T18" fmla="*/ 8 w 38"/>
                  <a:gd name="T19" fmla="*/ 6 h 7"/>
                  <a:gd name="T20" fmla="*/ 1 w 38"/>
                  <a:gd name="T21" fmla="*/ 7 h 7"/>
                  <a:gd name="T22" fmla="*/ 1 w 38"/>
                  <a:gd name="T23" fmla="*/ 7 h 7"/>
                  <a:gd name="T24" fmla="*/ 0 w 38"/>
                  <a:gd name="T25" fmla="*/ 6 h 7"/>
                  <a:gd name="T26" fmla="*/ 5 w 38"/>
                  <a:gd name="T27" fmla="*/ 2 h 7"/>
                  <a:gd name="T28" fmla="*/ 17 w 38"/>
                  <a:gd name="T29" fmla="*/ 0 h 7"/>
                  <a:gd name="T30" fmla="*/ 19 w 38"/>
                  <a:gd name="T31" fmla="*/ 0 h 7"/>
                  <a:gd name="T32" fmla="*/ 21 w 38"/>
                  <a:gd name="T33" fmla="*/ 0 h 7"/>
                  <a:gd name="T34" fmla="*/ 33 w 38"/>
                  <a:gd name="T35" fmla="*/ 2 h 7"/>
                  <a:gd name="T36" fmla="*/ 33 w 38"/>
                  <a:gd name="T37" fmla="*/ 3 h 7"/>
                  <a:gd name="T38" fmla="*/ 33 w 38"/>
                  <a:gd name="T39" fmla="*/ 2 h 7"/>
                  <a:gd name="T40" fmla="*/ 38 w 38"/>
                  <a:gd name="T41" fmla="*/ 6 h 7"/>
                  <a:gd name="T42" fmla="*/ 37 w 38"/>
                  <a:gd name="T43" fmla="*/ 7 h 7"/>
                  <a:gd name="T44" fmla="*/ 36 w 38"/>
                  <a:gd name="T45" fmla="*/ 7 h 7"/>
                  <a:gd name="T46" fmla="*/ 30 w 38"/>
                  <a:gd name="T47" fmla="*/ 5 h 7"/>
                  <a:gd name="T48" fmla="*/ 36 w 38"/>
                  <a:gd name="T49" fmla="*/ 7 h 7"/>
                  <a:gd name="T50" fmla="*/ 37 w 38"/>
                  <a:gd name="T51" fmla="*/ 7 h 7"/>
                  <a:gd name="T52" fmla="*/ 37 w 38"/>
                  <a:gd name="T53" fmla="*/ 6 h 7"/>
                  <a:gd name="T54" fmla="*/ 32 w 38"/>
                  <a:gd name="T55" fmla="*/ 3 h 7"/>
                  <a:gd name="T56" fmla="*/ 21 w 38"/>
                  <a:gd name="T57" fmla="*/ 1 h 7"/>
                  <a:gd name="T58" fmla="*/ 19 w 38"/>
                  <a:gd name="T59" fmla="*/ 1 h 7"/>
                  <a:gd name="T60" fmla="*/ 17 w 38"/>
                  <a:gd name="T61" fmla="*/ 1 h 7"/>
                  <a:gd name="T62" fmla="*/ 5 w 38"/>
                  <a:gd name="T63" fmla="*/ 3 h 7"/>
                  <a:gd name="T64" fmla="*/ 0 w 38"/>
                  <a:gd name="T65" fmla="*/ 6 h 7"/>
                  <a:gd name="T66" fmla="*/ 1 w 38"/>
                  <a:gd name="T67" fmla="*/ 7 h 7"/>
                  <a:gd name="T68" fmla="*/ 1 w 38"/>
                  <a:gd name="T69" fmla="*/ 7 h 7"/>
                  <a:gd name="T70" fmla="*/ 8 w 38"/>
                  <a:gd name="T71" fmla="*/ 5 h 7"/>
                  <a:gd name="T72" fmla="*/ 13 w 38"/>
                  <a:gd name="T73" fmla="*/ 5 h 7"/>
                  <a:gd name="T74" fmla="*/ 14 w 38"/>
                  <a:gd name="T75" fmla="*/ 5 h 7"/>
                  <a:gd name="T76" fmla="*/ 17 w 38"/>
                  <a:gd name="T77" fmla="*/ 5 h 7"/>
                  <a:gd name="T78" fmla="*/ 20 w 38"/>
                  <a:gd name="T79" fmla="*/ 5 h 7"/>
                  <a:gd name="T80" fmla="*/ 23 w 38"/>
                  <a:gd name="T81" fmla="*/ 5 h 7"/>
                  <a:gd name="T82" fmla="*/ 24 w 38"/>
                  <a:gd name="T83" fmla="*/ 5 h 7"/>
                  <a:gd name="T84" fmla="*/ 25 w 38"/>
                  <a:gd name="T85" fmla="*/ 5 h 7"/>
                  <a:gd name="T86" fmla="*/ 30 w 38"/>
                  <a:gd name="T8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7">
                    <a:moveTo>
                      <a:pt x="36" y="7"/>
                    </a:moveTo>
                    <a:cubicBezTo>
                      <a:pt x="35" y="7"/>
                      <a:pt x="32" y="7"/>
                      <a:pt x="29" y="6"/>
                    </a:cubicBezTo>
                    <a:cubicBezTo>
                      <a:pt x="28" y="5"/>
                      <a:pt x="26" y="5"/>
                      <a:pt x="25" y="5"/>
                    </a:cubicBezTo>
                    <a:cubicBezTo>
                      <a:pt x="25" y="5"/>
                      <a:pt x="24" y="5"/>
                      <a:pt x="24" y="5"/>
                    </a:cubicBezTo>
                    <a:cubicBezTo>
                      <a:pt x="24" y="5"/>
                      <a:pt x="23" y="5"/>
                      <a:pt x="23" y="5"/>
                    </a:cubicBezTo>
                    <a:cubicBezTo>
                      <a:pt x="22" y="5"/>
                      <a:pt x="21" y="5"/>
                      <a:pt x="20" y="5"/>
                    </a:cubicBezTo>
                    <a:cubicBezTo>
                      <a:pt x="19" y="5"/>
                      <a:pt x="18" y="5"/>
                      <a:pt x="17" y="5"/>
                    </a:cubicBezTo>
                    <a:cubicBezTo>
                      <a:pt x="16" y="5"/>
                      <a:pt x="15" y="5"/>
                      <a:pt x="14" y="5"/>
                    </a:cubicBezTo>
                    <a:cubicBezTo>
                      <a:pt x="14" y="5"/>
                      <a:pt x="13" y="5"/>
                      <a:pt x="13" y="5"/>
                    </a:cubicBezTo>
                    <a:cubicBezTo>
                      <a:pt x="12" y="5"/>
                      <a:pt x="10" y="5"/>
                      <a:pt x="8" y="6"/>
                    </a:cubicBezTo>
                    <a:cubicBezTo>
                      <a:pt x="6" y="7"/>
                      <a:pt x="3" y="7"/>
                      <a:pt x="1" y="7"/>
                    </a:cubicBezTo>
                    <a:cubicBezTo>
                      <a:pt x="1" y="7"/>
                      <a:pt x="1" y="7"/>
                      <a:pt x="1" y="7"/>
                    </a:cubicBezTo>
                    <a:cubicBezTo>
                      <a:pt x="0" y="7"/>
                      <a:pt x="0" y="7"/>
                      <a:pt x="0" y="6"/>
                    </a:cubicBezTo>
                    <a:cubicBezTo>
                      <a:pt x="0" y="5"/>
                      <a:pt x="1" y="4"/>
                      <a:pt x="5" y="2"/>
                    </a:cubicBezTo>
                    <a:cubicBezTo>
                      <a:pt x="9" y="1"/>
                      <a:pt x="13" y="0"/>
                      <a:pt x="17" y="0"/>
                    </a:cubicBezTo>
                    <a:cubicBezTo>
                      <a:pt x="17" y="0"/>
                      <a:pt x="18" y="0"/>
                      <a:pt x="19" y="0"/>
                    </a:cubicBezTo>
                    <a:cubicBezTo>
                      <a:pt x="19" y="0"/>
                      <a:pt x="20" y="0"/>
                      <a:pt x="21" y="0"/>
                    </a:cubicBezTo>
                    <a:cubicBezTo>
                      <a:pt x="24" y="0"/>
                      <a:pt x="29" y="1"/>
                      <a:pt x="33" y="2"/>
                    </a:cubicBezTo>
                    <a:cubicBezTo>
                      <a:pt x="33" y="3"/>
                      <a:pt x="33" y="3"/>
                      <a:pt x="33" y="3"/>
                    </a:cubicBezTo>
                    <a:cubicBezTo>
                      <a:pt x="33" y="2"/>
                      <a:pt x="33" y="2"/>
                      <a:pt x="33" y="2"/>
                    </a:cubicBezTo>
                    <a:cubicBezTo>
                      <a:pt x="37" y="4"/>
                      <a:pt x="38" y="5"/>
                      <a:pt x="38" y="6"/>
                    </a:cubicBezTo>
                    <a:cubicBezTo>
                      <a:pt x="38" y="7"/>
                      <a:pt x="38" y="7"/>
                      <a:pt x="37" y="7"/>
                    </a:cubicBezTo>
                    <a:cubicBezTo>
                      <a:pt x="36" y="7"/>
                      <a:pt x="36" y="7"/>
                      <a:pt x="36" y="7"/>
                    </a:cubicBezTo>
                    <a:close/>
                    <a:moveTo>
                      <a:pt x="30" y="5"/>
                    </a:moveTo>
                    <a:cubicBezTo>
                      <a:pt x="33" y="6"/>
                      <a:pt x="35" y="7"/>
                      <a:pt x="36" y="7"/>
                    </a:cubicBezTo>
                    <a:cubicBezTo>
                      <a:pt x="37" y="7"/>
                      <a:pt x="37" y="7"/>
                      <a:pt x="37" y="7"/>
                    </a:cubicBezTo>
                    <a:cubicBezTo>
                      <a:pt x="37" y="6"/>
                      <a:pt x="37" y="6"/>
                      <a:pt x="37" y="6"/>
                    </a:cubicBezTo>
                    <a:cubicBezTo>
                      <a:pt x="37" y="6"/>
                      <a:pt x="36" y="4"/>
                      <a:pt x="32" y="3"/>
                    </a:cubicBezTo>
                    <a:cubicBezTo>
                      <a:pt x="29" y="1"/>
                      <a:pt x="24" y="1"/>
                      <a:pt x="21" y="1"/>
                    </a:cubicBezTo>
                    <a:cubicBezTo>
                      <a:pt x="20" y="1"/>
                      <a:pt x="19" y="1"/>
                      <a:pt x="19" y="1"/>
                    </a:cubicBezTo>
                    <a:cubicBezTo>
                      <a:pt x="18" y="1"/>
                      <a:pt x="17" y="1"/>
                      <a:pt x="17" y="1"/>
                    </a:cubicBezTo>
                    <a:cubicBezTo>
                      <a:pt x="13" y="1"/>
                      <a:pt x="9" y="1"/>
                      <a:pt x="5" y="3"/>
                    </a:cubicBezTo>
                    <a:cubicBezTo>
                      <a:pt x="2" y="4"/>
                      <a:pt x="0" y="6"/>
                      <a:pt x="0" y="6"/>
                    </a:cubicBezTo>
                    <a:cubicBezTo>
                      <a:pt x="1" y="7"/>
                      <a:pt x="1" y="7"/>
                      <a:pt x="1" y="7"/>
                    </a:cubicBezTo>
                    <a:cubicBezTo>
                      <a:pt x="1" y="7"/>
                      <a:pt x="1" y="7"/>
                      <a:pt x="1" y="7"/>
                    </a:cubicBezTo>
                    <a:cubicBezTo>
                      <a:pt x="3" y="7"/>
                      <a:pt x="5" y="6"/>
                      <a:pt x="8" y="5"/>
                    </a:cubicBezTo>
                    <a:cubicBezTo>
                      <a:pt x="10" y="5"/>
                      <a:pt x="12" y="5"/>
                      <a:pt x="13" y="5"/>
                    </a:cubicBezTo>
                    <a:cubicBezTo>
                      <a:pt x="14" y="5"/>
                      <a:pt x="14" y="5"/>
                      <a:pt x="14" y="5"/>
                    </a:cubicBezTo>
                    <a:cubicBezTo>
                      <a:pt x="15" y="5"/>
                      <a:pt x="16" y="5"/>
                      <a:pt x="17" y="5"/>
                    </a:cubicBezTo>
                    <a:cubicBezTo>
                      <a:pt x="18" y="5"/>
                      <a:pt x="19" y="5"/>
                      <a:pt x="20" y="5"/>
                    </a:cubicBezTo>
                    <a:cubicBezTo>
                      <a:pt x="21" y="5"/>
                      <a:pt x="22" y="5"/>
                      <a:pt x="23" y="5"/>
                    </a:cubicBezTo>
                    <a:cubicBezTo>
                      <a:pt x="24" y="5"/>
                      <a:pt x="24" y="5"/>
                      <a:pt x="24" y="5"/>
                    </a:cubicBezTo>
                    <a:cubicBezTo>
                      <a:pt x="24" y="5"/>
                      <a:pt x="24" y="5"/>
                      <a:pt x="25" y="5"/>
                    </a:cubicBezTo>
                    <a:cubicBezTo>
                      <a:pt x="27" y="5"/>
                      <a:pt x="28" y="5"/>
                      <a:pt x="30"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1" name="Freeform 1043"/>
              <p:cNvSpPr>
                <a:spLocks noEditPoints="1"/>
              </p:cNvSpPr>
              <p:nvPr/>
            </p:nvSpPr>
            <p:spPr bwMode="auto">
              <a:xfrm>
                <a:off x="3030" y="1480"/>
                <a:ext cx="79" cy="13"/>
              </a:xfrm>
              <a:custGeom>
                <a:avLst/>
                <a:gdLst>
                  <a:gd name="T0" fmla="*/ 27 w 37"/>
                  <a:gd name="T1" fmla="*/ 0 h 6"/>
                  <a:gd name="T2" fmla="*/ 26 w 37"/>
                  <a:gd name="T3" fmla="*/ 1 h 6"/>
                  <a:gd name="T4" fmla="*/ 30 w 37"/>
                  <a:gd name="T5" fmla="*/ 1 h 6"/>
                  <a:gd name="T6" fmla="*/ 36 w 37"/>
                  <a:gd name="T7" fmla="*/ 6 h 6"/>
                  <a:gd name="T8" fmla="*/ 36 w 37"/>
                  <a:gd name="T9" fmla="*/ 6 h 6"/>
                  <a:gd name="T10" fmla="*/ 28 w 37"/>
                  <a:gd name="T11" fmla="*/ 3 h 6"/>
                  <a:gd name="T12" fmla="*/ 26 w 37"/>
                  <a:gd name="T13" fmla="*/ 3 h 6"/>
                  <a:gd name="T14" fmla="*/ 26 w 37"/>
                  <a:gd name="T15" fmla="*/ 3 h 6"/>
                  <a:gd name="T16" fmla="*/ 26 w 37"/>
                  <a:gd name="T17" fmla="*/ 4 h 6"/>
                  <a:gd name="T18" fmla="*/ 30 w 37"/>
                  <a:gd name="T19" fmla="*/ 4 h 6"/>
                  <a:gd name="T20" fmla="*/ 36 w 37"/>
                  <a:gd name="T21" fmla="*/ 6 h 6"/>
                  <a:gd name="T22" fmla="*/ 36 w 37"/>
                  <a:gd name="T23" fmla="*/ 6 h 6"/>
                  <a:gd name="T24" fmla="*/ 37 w 37"/>
                  <a:gd name="T25" fmla="*/ 6 h 6"/>
                  <a:gd name="T26" fmla="*/ 37 w 37"/>
                  <a:gd name="T27" fmla="*/ 5 h 6"/>
                  <a:gd name="T28" fmla="*/ 32 w 37"/>
                  <a:gd name="T29" fmla="*/ 2 h 6"/>
                  <a:gd name="T30" fmla="*/ 27 w 37"/>
                  <a:gd name="T31" fmla="*/ 0 h 6"/>
                  <a:gd name="T32" fmla="*/ 12 w 37"/>
                  <a:gd name="T33" fmla="*/ 0 h 6"/>
                  <a:gd name="T34" fmla="*/ 5 w 37"/>
                  <a:gd name="T35" fmla="*/ 2 h 6"/>
                  <a:gd name="T36" fmla="*/ 0 w 37"/>
                  <a:gd name="T37" fmla="*/ 5 h 6"/>
                  <a:gd name="T38" fmla="*/ 1 w 37"/>
                  <a:gd name="T39" fmla="*/ 6 h 6"/>
                  <a:gd name="T40" fmla="*/ 1 w 37"/>
                  <a:gd name="T41" fmla="*/ 6 h 6"/>
                  <a:gd name="T42" fmla="*/ 1 w 37"/>
                  <a:gd name="T43" fmla="*/ 6 h 6"/>
                  <a:gd name="T44" fmla="*/ 8 w 37"/>
                  <a:gd name="T45" fmla="*/ 4 h 6"/>
                  <a:gd name="T46" fmla="*/ 12 w 37"/>
                  <a:gd name="T47" fmla="*/ 4 h 6"/>
                  <a:gd name="T48" fmla="*/ 12 w 37"/>
                  <a:gd name="T49" fmla="*/ 3 h 6"/>
                  <a:gd name="T50" fmla="*/ 11 w 37"/>
                  <a:gd name="T51" fmla="*/ 3 h 6"/>
                  <a:gd name="T52" fmla="*/ 5 w 37"/>
                  <a:gd name="T53" fmla="*/ 5 h 6"/>
                  <a:gd name="T54" fmla="*/ 3 w 37"/>
                  <a:gd name="T55" fmla="*/ 5 h 6"/>
                  <a:gd name="T56" fmla="*/ 3 w 37"/>
                  <a:gd name="T57" fmla="*/ 4 h 6"/>
                  <a:gd name="T58" fmla="*/ 11 w 37"/>
                  <a:gd name="T59" fmla="*/ 1 h 6"/>
                  <a:gd name="T60" fmla="*/ 12 w 37"/>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6">
                    <a:moveTo>
                      <a:pt x="27" y="0"/>
                    </a:moveTo>
                    <a:cubicBezTo>
                      <a:pt x="26" y="1"/>
                      <a:pt x="26" y="1"/>
                      <a:pt x="26" y="1"/>
                    </a:cubicBezTo>
                    <a:cubicBezTo>
                      <a:pt x="28" y="1"/>
                      <a:pt x="29" y="1"/>
                      <a:pt x="30" y="1"/>
                    </a:cubicBezTo>
                    <a:cubicBezTo>
                      <a:pt x="33" y="2"/>
                      <a:pt x="37" y="5"/>
                      <a:pt x="36" y="6"/>
                    </a:cubicBezTo>
                    <a:cubicBezTo>
                      <a:pt x="36" y="6"/>
                      <a:pt x="36" y="6"/>
                      <a:pt x="36" y="6"/>
                    </a:cubicBezTo>
                    <a:cubicBezTo>
                      <a:pt x="34" y="6"/>
                      <a:pt x="30" y="4"/>
                      <a:pt x="28" y="3"/>
                    </a:cubicBezTo>
                    <a:cubicBezTo>
                      <a:pt x="28" y="3"/>
                      <a:pt x="27" y="3"/>
                      <a:pt x="26" y="3"/>
                    </a:cubicBezTo>
                    <a:cubicBezTo>
                      <a:pt x="26" y="3"/>
                      <a:pt x="26" y="3"/>
                      <a:pt x="26" y="3"/>
                    </a:cubicBezTo>
                    <a:cubicBezTo>
                      <a:pt x="26" y="4"/>
                      <a:pt x="26" y="4"/>
                      <a:pt x="26" y="4"/>
                    </a:cubicBezTo>
                    <a:cubicBezTo>
                      <a:pt x="27" y="4"/>
                      <a:pt x="29" y="4"/>
                      <a:pt x="30" y="4"/>
                    </a:cubicBezTo>
                    <a:cubicBezTo>
                      <a:pt x="33" y="5"/>
                      <a:pt x="35" y="6"/>
                      <a:pt x="36" y="6"/>
                    </a:cubicBezTo>
                    <a:cubicBezTo>
                      <a:pt x="36" y="6"/>
                      <a:pt x="36" y="6"/>
                      <a:pt x="36" y="6"/>
                    </a:cubicBezTo>
                    <a:cubicBezTo>
                      <a:pt x="37" y="6"/>
                      <a:pt x="37" y="6"/>
                      <a:pt x="37" y="6"/>
                    </a:cubicBezTo>
                    <a:cubicBezTo>
                      <a:pt x="37" y="5"/>
                      <a:pt x="37" y="5"/>
                      <a:pt x="37" y="5"/>
                    </a:cubicBezTo>
                    <a:cubicBezTo>
                      <a:pt x="37" y="5"/>
                      <a:pt x="36" y="3"/>
                      <a:pt x="32" y="2"/>
                    </a:cubicBezTo>
                    <a:cubicBezTo>
                      <a:pt x="31" y="1"/>
                      <a:pt x="29" y="0"/>
                      <a:pt x="27" y="0"/>
                    </a:cubicBezTo>
                    <a:close/>
                    <a:moveTo>
                      <a:pt x="12" y="0"/>
                    </a:moveTo>
                    <a:cubicBezTo>
                      <a:pt x="10" y="0"/>
                      <a:pt x="7" y="1"/>
                      <a:pt x="5" y="2"/>
                    </a:cubicBezTo>
                    <a:cubicBezTo>
                      <a:pt x="2" y="3"/>
                      <a:pt x="0" y="5"/>
                      <a:pt x="0" y="5"/>
                    </a:cubicBezTo>
                    <a:cubicBezTo>
                      <a:pt x="1" y="6"/>
                      <a:pt x="1" y="6"/>
                      <a:pt x="1" y="6"/>
                    </a:cubicBezTo>
                    <a:cubicBezTo>
                      <a:pt x="1" y="6"/>
                      <a:pt x="1" y="6"/>
                      <a:pt x="1" y="6"/>
                    </a:cubicBezTo>
                    <a:cubicBezTo>
                      <a:pt x="1" y="6"/>
                      <a:pt x="1" y="6"/>
                      <a:pt x="1" y="6"/>
                    </a:cubicBezTo>
                    <a:cubicBezTo>
                      <a:pt x="3" y="6"/>
                      <a:pt x="5" y="5"/>
                      <a:pt x="8" y="4"/>
                    </a:cubicBezTo>
                    <a:cubicBezTo>
                      <a:pt x="9" y="4"/>
                      <a:pt x="11" y="4"/>
                      <a:pt x="12" y="4"/>
                    </a:cubicBezTo>
                    <a:cubicBezTo>
                      <a:pt x="12" y="3"/>
                      <a:pt x="12" y="3"/>
                      <a:pt x="12" y="3"/>
                    </a:cubicBezTo>
                    <a:cubicBezTo>
                      <a:pt x="12" y="3"/>
                      <a:pt x="11" y="3"/>
                      <a:pt x="11" y="3"/>
                    </a:cubicBezTo>
                    <a:cubicBezTo>
                      <a:pt x="9" y="3"/>
                      <a:pt x="8" y="4"/>
                      <a:pt x="5" y="5"/>
                    </a:cubicBezTo>
                    <a:cubicBezTo>
                      <a:pt x="4" y="5"/>
                      <a:pt x="4" y="5"/>
                      <a:pt x="3" y="5"/>
                    </a:cubicBezTo>
                    <a:cubicBezTo>
                      <a:pt x="2" y="5"/>
                      <a:pt x="2" y="5"/>
                      <a:pt x="3" y="4"/>
                    </a:cubicBezTo>
                    <a:cubicBezTo>
                      <a:pt x="4" y="3"/>
                      <a:pt x="8" y="1"/>
                      <a:pt x="11" y="1"/>
                    </a:cubicBezTo>
                    <a:cubicBezTo>
                      <a:pt x="11" y="1"/>
                      <a:pt x="12" y="1"/>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2" name="Freeform 1044"/>
              <p:cNvSpPr>
                <a:spLocks noEditPoints="1"/>
              </p:cNvSpPr>
              <p:nvPr/>
            </p:nvSpPr>
            <p:spPr bwMode="auto">
              <a:xfrm>
                <a:off x="3028" y="1480"/>
                <a:ext cx="83" cy="13"/>
              </a:xfrm>
              <a:custGeom>
                <a:avLst/>
                <a:gdLst>
                  <a:gd name="T0" fmla="*/ 28 w 39"/>
                  <a:gd name="T1" fmla="*/ 0 h 6"/>
                  <a:gd name="T2" fmla="*/ 28 w 39"/>
                  <a:gd name="T3" fmla="*/ 0 h 6"/>
                  <a:gd name="T4" fmla="*/ 33 w 39"/>
                  <a:gd name="T5" fmla="*/ 2 h 6"/>
                  <a:gd name="T6" fmla="*/ 38 w 39"/>
                  <a:gd name="T7" fmla="*/ 5 h 6"/>
                  <a:gd name="T8" fmla="*/ 38 w 39"/>
                  <a:gd name="T9" fmla="*/ 6 h 6"/>
                  <a:gd name="T10" fmla="*/ 37 w 39"/>
                  <a:gd name="T11" fmla="*/ 6 h 6"/>
                  <a:gd name="T12" fmla="*/ 37 w 39"/>
                  <a:gd name="T13" fmla="*/ 6 h 6"/>
                  <a:gd name="T14" fmla="*/ 31 w 39"/>
                  <a:gd name="T15" fmla="*/ 4 h 6"/>
                  <a:gd name="T16" fmla="*/ 27 w 39"/>
                  <a:gd name="T17" fmla="*/ 4 h 6"/>
                  <a:gd name="T18" fmla="*/ 27 w 39"/>
                  <a:gd name="T19" fmla="*/ 4 h 6"/>
                  <a:gd name="T20" fmla="*/ 31 w 39"/>
                  <a:gd name="T21" fmla="*/ 5 h 6"/>
                  <a:gd name="T22" fmla="*/ 37 w 39"/>
                  <a:gd name="T23" fmla="*/ 6 h 6"/>
                  <a:gd name="T24" fmla="*/ 38 w 39"/>
                  <a:gd name="T25" fmla="*/ 6 h 6"/>
                  <a:gd name="T26" fmla="*/ 34 w 39"/>
                  <a:gd name="T27" fmla="*/ 2 h 6"/>
                  <a:gd name="T28" fmla="*/ 28 w 39"/>
                  <a:gd name="T29" fmla="*/ 0 h 6"/>
                  <a:gd name="T30" fmla="*/ 13 w 39"/>
                  <a:gd name="T31" fmla="*/ 0 h 6"/>
                  <a:gd name="T32" fmla="*/ 6 w 39"/>
                  <a:gd name="T33" fmla="*/ 2 h 6"/>
                  <a:gd name="T34" fmla="*/ 2 w 39"/>
                  <a:gd name="T35" fmla="*/ 6 h 6"/>
                  <a:gd name="T36" fmla="*/ 2 w 39"/>
                  <a:gd name="T37" fmla="*/ 6 h 6"/>
                  <a:gd name="T38" fmla="*/ 9 w 39"/>
                  <a:gd name="T39" fmla="*/ 5 h 6"/>
                  <a:gd name="T40" fmla="*/ 13 w 39"/>
                  <a:gd name="T41" fmla="*/ 4 h 6"/>
                  <a:gd name="T42" fmla="*/ 13 w 39"/>
                  <a:gd name="T43" fmla="*/ 4 h 6"/>
                  <a:gd name="T44" fmla="*/ 9 w 39"/>
                  <a:gd name="T45" fmla="*/ 4 h 6"/>
                  <a:gd name="T46" fmla="*/ 2 w 39"/>
                  <a:gd name="T47" fmla="*/ 6 h 6"/>
                  <a:gd name="T48" fmla="*/ 2 w 39"/>
                  <a:gd name="T49" fmla="*/ 6 h 6"/>
                  <a:gd name="T50" fmla="*/ 2 w 39"/>
                  <a:gd name="T51" fmla="*/ 6 h 6"/>
                  <a:gd name="T52" fmla="*/ 1 w 39"/>
                  <a:gd name="T53" fmla="*/ 5 h 6"/>
                  <a:gd name="T54" fmla="*/ 6 w 39"/>
                  <a:gd name="T55" fmla="*/ 2 h 6"/>
                  <a:gd name="T56" fmla="*/ 13 w 39"/>
                  <a:gd name="T5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6">
                    <a:moveTo>
                      <a:pt x="28" y="0"/>
                    </a:moveTo>
                    <a:cubicBezTo>
                      <a:pt x="28" y="0"/>
                      <a:pt x="28" y="0"/>
                      <a:pt x="28" y="0"/>
                    </a:cubicBezTo>
                    <a:cubicBezTo>
                      <a:pt x="30" y="0"/>
                      <a:pt x="32" y="1"/>
                      <a:pt x="33" y="2"/>
                    </a:cubicBezTo>
                    <a:cubicBezTo>
                      <a:pt x="37" y="3"/>
                      <a:pt x="38" y="5"/>
                      <a:pt x="38" y="5"/>
                    </a:cubicBezTo>
                    <a:cubicBezTo>
                      <a:pt x="38" y="6"/>
                      <a:pt x="38" y="6"/>
                      <a:pt x="38" y="6"/>
                    </a:cubicBezTo>
                    <a:cubicBezTo>
                      <a:pt x="37" y="6"/>
                      <a:pt x="37" y="6"/>
                      <a:pt x="37" y="6"/>
                    </a:cubicBezTo>
                    <a:cubicBezTo>
                      <a:pt x="37" y="6"/>
                      <a:pt x="37" y="6"/>
                      <a:pt x="37" y="6"/>
                    </a:cubicBezTo>
                    <a:cubicBezTo>
                      <a:pt x="36" y="6"/>
                      <a:pt x="34" y="5"/>
                      <a:pt x="31" y="4"/>
                    </a:cubicBezTo>
                    <a:cubicBezTo>
                      <a:pt x="30" y="4"/>
                      <a:pt x="28" y="4"/>
                      <a:pt x="27" y="4"/>
                    </a:cubicBezTo>
                    <a:cubicBezTo>
                      <a:pt x="27" y="4"/>
                      <a:pt x="27" y="4"/>
                      <a:pt x="27" y="4"/>
                    </a:cubicBezTo>
                    <a:cubicBezTo>
                      <a:pt x="28" y="4"/>
                      <a:pt x="30" y="4"/>
                      <a:pt x="31" y="5"/>
                    </a:cubicBezTo>
                    <a:cubicBezTo>
                      <a:pt x="33" y="6"/>
                      <a:pt x="36" y="6"/>
                      <a:pt x="37" y="6"/>
                    </a:cubicBezTo>
                    <a:cubicBezTo>
                      <a:pt x="38" y="6"/>
                      <a:pt x="38" y="6"/>
                      <a:pt x="38" y="6"/>
                    </a:cubicBezTo>
                    <a:cubicBezTo>
                      <a:pt x="39" y="6"/>
                      <a:pt x="39" y="4"/>
                      <a:pt x="34" y="2"/>
                    </a:cubicBezTo>
                    <a:cubicBezTo>
                      <a:pt x="32" y="1"/>
                      <a:pt x="30" y="0"/>
                      <a:pt x="28" y="0"/>
                    </a:cubicBezTo>
                    <a:close/>
                    <a:moveTo>
                      <a:pt x="13" y="0"/>
                    </a:moveTo>
                    <a:cubicBezTo>
                      <a:pt x="10" y="0"/>
                      <a:pt x="8" y="1"/>
                      <a:pt x="6" y="2"/>
                    </a:cubicBezTo>
                    <a:cubicBezTo>
                      <a:pt x="1" y="4"/>
                      <a:pt x="0" y="6"/>
                      <a:pt x="2" y="6"/>
                    </a:cubicBezTo>
                    <a:cubicBezTo>
                      <a:pt x="2" y="6"/>
                      <a:pt x="2" y="6"/>
                      <a:pt x="2" y="6"/>
                    </a:cubicBezTo>
                    <a:cubicBezTo>
                      <a:pt x="4" y="6"/>
                      <a:pt x="6" y="6"/>
                      <a:pt x="9" y="5"/>
                    </a:cubicBezTo>
                    <a:cubicBezTo>
                      <a:pt x="10" y="4"/>
                      <a:pt x="12" y="4"/>
                      <a:pt x="13" y="4"/>
                    </a:cubicBezTo>
                    <a:cubicBezTo>
                      <a:pt x="13" y="4"/>
                      <a:pt x="13" y="4"/>
                      <a:pt x="13" y="4"/>
                    </a:cubicBezTo>
                    <a:cubicBezTo>
                      <a:pt x="12" y="4"/>
                      <a:pt x="10" y="4"/>
                      <a:pt x="9" y="4"/>
                    </a:cubicBezTo>
                    <a:cubicBezTo>
                      <a:pt x="6" y="5"/>
                      <a:pt x="4" y="6"/>
                      <a:pt x="2" y="6"/>
                    </a:cubicBezTo>
                    <a:cubicBezTo>
                      <a:pt x="2" y="6"/>
                      <a:pt x="2" y="6"/>
                      <a:pt x="2" y="6"/>
                    </a:cubicBezTo>
                    <a:cubicBezTo>
                      <a:pt x="2" y="6"/>
                      <a:pt x="2" y="6"/>
                      <a:pt x="2" y="6"/>
                    </a:cubicBezTo>
                    <a:cubicBezTo>
                      <a:pt x="1" y="5"/>
                      <a:pt x="1" y="5"/>
                      <a:pt x="1" y="5"/>
                    </a:cubicBezTo>
                    <a:cubicBezTo>
                      <a:pt x="1" y="5"/>
                      <a:pt x="3" y="3"/>
                      <a:pt x="6" y="2"/>
                    </a:cubicBezTo>
                    <a:cubicBezTo>
                      <a:pt x="8" y="1"/>
                      <a:pt x="11" y="0"/>
                      <a:pt x="1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3" name="Freeform 1045"/>
              <p:cNvSpPr>
                <a:spLocks/>
              </p:cNvSpPr>
              <p:nvPr/>
            </p:nvSpPr>
            <p:spPr bwMode="auto">
              <a:xfrm>
                <a:off x="3035" y="1482"/>
                <a:ext cx="23" cy="9"/>
              </a:xfrm>
              <a:custGeom>
                <a:avLst/>
                <a:gdLst>
                  <a:gd name="T0" fmla="*/ 11 w 11"/>
                  <a:gd name="T1" fmla="*/ 0 h 4"/>
                  <a:gd name="T2" fmla="*/ 4 w 11"/>
                  <a:gd name="T3" fmla="*/ 2 h 4"/>
                  <a:gd name="T4" fmla="*/ 2 w 11"/>
                  <a:gd name="T5" fmla="*/ 4 h 4"/>
                  <a:gd name="T6" fmla="*/ 2 w 11"/>
                  <a:gd name="T7" fmla="*/ 4 h 4"/>
                  <a:gd name="T8" fmla="*/ 5 w 11"/>
                  <a:gd name="T9" fmla="*/ 2 h 4"/>
                  <a:gd name="T10" fmla="*/ 11 w 11"/>
                  <a:gd name="T11" fmla="*/ 1 h 4"/>
                  <a:gd name="T12" fmla="*/ 11 w 11"/>
                  <a:gd name="T13" fmla="*/ 0 h 4"/>
                  <a:gd name="T14" fmla="*/ 11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11" y="0"/>
                    </a:moveTo>
                    <a:cubicBezTo>
                      <a:pt x="11" y="0"/>
                      <a:pt x="6" y="1"/>
                      <a:pt x="4" y="2"/>
                    </a:cubicBezTo>
                    <a:cubicBezTo>
                      <a:pt x="3" y="2"/>
                      <a:pt x="0" y="3"/>
                      <a:pt x="2" y="4"/>
                    </a:cubicBezTo>
                    <a:cubicBezTo>
                      <a:pt x="2" y="4"/>
                      <a:pt x="2" y="4"/>
                      <a:pt x="2" y="4"/>
                    </a:cubicBezTo>
                    <a:cubicBezTo>
                      <a:pt x="3" y="4"/>
                      <a:pt x="4" y="2"/>
                      <a:pt x="5" y="2"/>
                    </a:cubicBezTo>
                    <a:cubicBezTo>
                      <a:pt x="8" y="1"/>
                      <a:pt x="10" y="1"/>
                      <a:pt x="11" y="1"/>
                    </a:cubicBezTo>
                    <a:cubicBezTo>
                      <a:pt x="11" y="0"/>
                      <a:pt x="11" y="0"/>
                      <a:pt x="11" y="0"/>
                    </a:cubicBezTo>
                    <a:cubicBezTo>
                      <a:pt x="11" y="0"/>
                      <a:pt x="11"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4" name="Freeform 1046"/>
              <p:cNvSpPr>
                <a:spLocks/>
              </p:cNvSpPr>
              <p:nvPr/>
            </p:nvSpPr>
            <p:spPr bwMode="auto">
              <a:xfrm>
                <a:off x="3084" y="1482"/>
                <a:ext cx="19" cy="7"/>
              </a:xfrm>
              <a:custGeom>
                <a:avLst/>
                <a:gdLst>
                  <a:gd name="T0" fmla="*/ 0 w 9"/>
                  <a:gd name="T1" fmla="*/ 0 h 3"/>
                  <a:gd name="T2" fmla="*/ 0 w 9"/>
                  <a:gd name="T3" fmla="*/ 1 h 3"/>
                  <a:gd name="T4" fmla="*/ 0 w 9"/>
                  <a:gd name="T5" fmla="*/ 1 h 3"/>
                  <a:gd name="T6" fmla="*/ 7 w 9"/>
                  <a:gd name="T7" fmla="*/ 3 h 3"/>
                  <a:gd name="T8" fmla="*/ 8 w 9"/>
                  <a:gd name="T9" fmla="*/ 3 h 3"/>
                  <a:gd name="T10" fmla="*/ 8 w 9"/>
                  <a:gd name="T11" fmla="*/ 2 h 3"/>
                  <a:gd name="T12" fmla="*/ 4 w 9"/>
                  <a:gd name="T13" fmla="*/ 1 h 3"/>
                  <a:gd name="T14" fmla="*/ 4 w 9"/>
                  <a:gd name="T15" fmla="*/ 1 h 3"/>
                  <a:gd name="T16" fmla="*/ 0 w 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0" y="0"/>
                    </a:moveTo>
                    <a:cubicBezTo>
                      <a:pt x="0" y="1"/>
                      <a:pt x="0" y="1"/>
                      <a:pt x="0" y="1"/>
                    </a:cubicBezTo>
                    <a:cubicBezTo>
                      <a:pt x="0" y="1"/>
                      <a:pt x="0" y="1"/>
                      <a:pt x="0" y="1"/>
                    </a:cubicBezTo>
                    <a:cubicBezTo>
                      <a:pt x="4" y="2"/>
                      <a:pt x="6" y="2"/>
                      <a:pt x="7" y="3"/>
                    </a:cubicBezTo>
                    <a:cubicBezTo>
                      <a:pt x="7" y="3"/>
                      <a:pt x="8" y="3"/>
                      <a:pt x="8" y="3"/>
                    </a:cubicBezTo>
                    <a:cubicBezTo>
                      <a:pt x="9" y="3"/>
                      <a:pt x="9" y="3"/>
                      <a:pt x="8" y="2"/>
                    </a:cubicBezTo>
                    <a:cubicBezTo>
                      <a:pt x="6" y="1"/>
                      <a:pt x="4" y="1"/>
                      <a:pt x="4" y="1"/>
                    </a:cubicBezTo>
                    <a:cubicBezTo>
                      <a:pt x="4" y="1"/>
                      <a:pt x="4" y="1"/>
                      <a:pt x="4" y="1"/>
                    </a:cubicBezTo>
                    <a:cubicBezTo>
                      <a:pt x="2" y="1"/>
                      <a:pt x="1"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5" name="Freeform 1047"/>
              <p:cNvSpPr>
                <a:spLocks/>
              </p:cNvSpPr>
              <p:nvPr/>
            </p:nvSpPr>
            <p:spPr bwMode="auto">
              <a:xfrm>
                <a:off x="3054" y="1476"/>
                <a:ext cx="38" cy="17"/>
              </a:xfrm>
              <a:custGeom>
                <a:avLst/>
                <a:gdLst>
                  <a:gd name="T0" fmla="*/ 10 w 18"/>
                  <a:gd name="T1" fmla="*/ 1 h 8"/>
                  <a:gd name="T2" fmla="*/ 6 w 18"/>
                  <a:gd name="T3" fmla="*/ 1 h 8"/>
                  <a:gd name="T4" fmla="*/ 1 w 18"/>
                  <a:gd name="T5" fmla="*/ 1 h 8"/>
                  <a:gd name="T6" fmla="*/ 3 w 18"/>
                  <a:gd name="T7" fmla="*/ 4 h 8"/>
                  <a:gd name="T8" fmla="*/ 2 w 18"/>
                  <a:gd name="T9" fmla="*/ 7 h 8"/>
                  <a:gd name="T10" fmla="*/ 5 w 18"/>
                  <a:gd name="T11" fmla="*/ 7 h 8"/>
                  <a:gd name="T12" fmla="*/ 10 w 18"/>
                  <a:gd name="T13" fmla="*/ 7 h 8"/>
                  <a:gd name="T14" fmla="*/ 15 w 18"/>
                  <a:gd name="T15" fmla="*/ 6 h 8"/>
                  <a:gd name="T16" fmla="*/ 14 w 18"/>
                  <a:gd name="T17" fmla="*/ 3 h 8"/>
                  <a:gd name="T18" fmla="*/ 10 w 1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10" y="1"/>
                    </a:moveTo>
                    <a:cubicBezTo>
                      <a:pt x="9" y="1"/>
                      <a:pt x="7" y="1"/>
                      <a:pt x="6" y="1"/>
                    </a:cubicBezTo>
                    <a:cubicBezTo>
                      <a:pt x="3" y="1"/>
                      <a:pt x="1" y="0"/>
                      <a:pt x="1" y="1"/>
                    </a:cubicBezTo>
                    <a:cubicBezTo>
                      <a:pt x="1" y="2"/>
                      <a:pt x="3" y="3"/>
                      <a:pt x="3" y="4"/>
                    </a:cubicBezTo>
                    <a:cubicBezTo>
                      <a:pt x="2" y="5"/>
                      <a:pt x="0" y="7"/>
                      <a:pt x="2" y="7"/>
                    </a:cubicBezTo>
                    <a:cubicBezTo>
                      <a:pt x="2" y="7"/>
                      <a:pt x="4" y="7"/>
                      <a:pt x="5" y="7"/>
                    </a:cubicBezTo>
                    <a:cubicBezTo>
                      <a:pt x="6" y="7"/>
                      <a:pt x="8" y="7"/>
                      <a:pt x="10" y="7"/>
                    </a:cubicBezTo>
                    <a:cubicBezTo>
                      <a:pt x="13" y="7"/>
                      <a:pt x="16" y="8"/>
                      <a:pt x="15" y="6"/>
                    </a:cubicBezTo>
                    <a:cubicBezTo>
                      <a:pt x="14" y="4"/>
                      <a:pt x="13" y="4"/>
                      <a:pt x="14" y="3"/>
                    </a:cubicBezTo>
                    <a:cubicBezTo>
                      <a:pt x="18" y="1"/>
                      <a:pt x="15" y="1"/>
                      <a:pt x="10"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6" name="Freeform 1048"/>
              <p:cNvSpPr>
                <a:spLocks noEditPoints="1"/>
              </p:cNvSpPr>
              <p:nvPr/>
            </p:nvSpPr>
            <p:spPr bwMode="auto">
              <a:xfrm>
                <a:off x="3054" y="1476"/>
                <a:ext cx="34" cy="17"/>
              </a:xfrm>
              <a:custGeom>
                <a:avLst/>
                <a:gdLst>
                  <a:gd name="T0" fmla="*/ 10 w 16"/>
                  <a:gd name="T1" fmla="*/ 7 h 8"/>
                  <a:gd name="T2" fmla="*/ 8 w 16"/>
                  <a:gd name="T3" fmla="*/ 7 h 8"/>
                  <a:gd name="T4" fmla="*/ 3 w 16"/>
                  <a:gd name="T5" fmla="*/ 8 h 8"/>
                  <a:gd name="T6" fmla="*/ 1 w 16"/>
                  <a:gd name="T7" fmla="*/ 7 h 8"/>
                  <a:gd name="T8" fmla="*/ 1 w 16"/>
                  <a:gd name="T9" fmla="*/ 7 h 8"/>
                  <a:gd name="T10" fmla="*/ 2 w 16"/>
                  <a:gd name="T11" fmla="*/ 4 h 8"/>
                  <a:gd name="T12" fmla="*/ 2 w 16"/>
                  <a:gd name="T13" fmla="*/ 3 h 8"/>
                  <a:gd name="T14" fmla="*/ 0 w 16"/>
                  <a:gd name="T15" fmla="*/ 1 h 8"/>
                  <a:gd name="T16" fmla="*/ 0 w 16"/>
                  <a:gd name="T17" fmla="*/ 1 h 8"/>
                  <a:gd name="T18" fmla="*/ 4 w 16"/>
                  <a:gd name="T19" fmla="*/ 0 h 8"/>
                  <a:gd name="T20" fmla="*/ 9 w 16"/>
                  <a:gd name="T21" fmla="*/ 0 h 8"/>
                  <a:gd name="T22" fmla="*/ 10 w 16"/>
                  <a:gd name="T23" fmla="*/ 0 h 8"/>
                  <a:gd name="T24" fmla="*/ 12 w 16"/>
                  <a:gd name="T25" fmla="*/ 0 h 8"/>
                  <a:gd name="T26" fmla="*/ 16 w 16"/>
                  <a:gd name="T27" fmla="*/ 1 h 8"/>
                  <a:gd name="T28" fmla="*/ 15 w 16"/>
                  <a:gd name="T29" fmla="*/ 3 h 8"/>
                  <a:gd name="T30" fmla="*/ 14 w 16"/>
                  <a:gd name="T31" fmla="*/ 4 h 8"/>
                  <a:gd name="T32" fmla="*/ 16 w 16"/>
                  <a:gd name="T33" fmla="*/ 6 h 8"/>
                  <a:gd name="T34" fmla="*/ 16 w 16"/>
                  <a:gd name="T35" fmla="*/ 7 h 8"/>
                  <a:gd name="T36" fmla="*/ 15 w 16"/>
                  <a:gd name="T37" fmla="*/ 8 h 8"/>
                  <a:gd name="T38" fmla="*/ 14 w 16"/>
                  <a:gd name="T39" fmla="*/ 8 h 8"/>
                  <a:gd name="T40" fmla="*/ 10 w 16"/>
                  <a:gd name="T41" fmla="*/ 7 h 8"/>
                  <a:gd name="T42" fmla="*/ 10 w 16"/>
                  <a:gd name="T43" fmla="*/ 7 h 8"/>
                  <a:gd name="T44" fmla="*/ 14 w 16"/>
                  <a:gd name="T45" fmla="*/ 7 h 8"/>
                  <a:gd name="T46" fmla="*/ 15 w 16"/>
                  <a:gd name="T47" fmla="*/ 7 h 8"/>
                  <a:gd name="T48" fmla="*/ 15 w 16"/>
                  <a:gd name="T49" fmla="*/ 6 h 8"/>
                  <a:gd name="T50" fmla="*/ 13 w 16"/>
                  <a:gd name="T51" fmla="*/ 4 h 8"/>
                  <a:gd name="T52" fmla="*/ 14 w 16"/>
                  <a:gd name="T53" fmla="*/ 3 h 8"/>
                  <a:gd name="T54" fmla="*/ 15 w 16"/>
                  <a:gd name="T55" fmla="*/ 1 h 8"/>
                  <a:gd name="T56" fmla="*/ 15 w 16"/>
                  <a:gd name="T57" fmla="*/ 1 h 8"/>
                  <a:gd name="T58" fmla="*/ 12 w 16"/>
                  <a:gd name="T59" fmla="*/ 1 h 8"/>
                  <a:gd name="T60" fmla="*/ 10 w 16"/>
                  <a:gd name="T61" fmla="*/ 1 h 8"/>
                  <a:gd name="T62" fmla="*/ 9 w 16"/>
                  <a:gd name="T63" fmla="*/ 1 h 8"/>
                  <a:gd name="T64" fmla="*/ 4 w 16"/>
                  <a:gd name="T65" fmla="*/ 1 h 8"/>
                  <a:gd name="T66" fmla="*/ 2 w 16"/>
                  <a:gd name="T67" fmla="*/ 1 h 8"/>
                  <a:gd name="T68" fmla="*/ 1 w 16"/>
                  <a:gd name="T69" fmla="*/ 1 h 8"/>
                  <a:gd name="T70" fmla="*/ 1 w 16"/>
                  <a:gd name="T71" fmla="*/ 1 h 8"/>
                  <a:gd name="T72" fmla="*/ 3 w 16"/>
                  <a:gd name="T73" fmla="*/ 3 h 8"/>
                  <a:gd name="T74" fmla="*/ 3 w 16"/>
                  <a:gd name="T75" fmla="*/ 4 h 8"/>
                  <a:gd name="T76" fmla="*/ 1 w 16"/>
                  <a:gd name="T77" fmla="*/ 7 h 8"/>
                  <a:gd name="T78" fmla="*/ 2 w 16"/>
                  <a:gd name="T79" fmla="*/ 7 h 8"/>
                  <a:gd name="T80" fmla="*/ 3 w 16"/>
                  <a:gd name="T81" fmla="*/ 7 h 8"/>
                  <a:gd name="T82" fmla="*/ 8 w 16"/>
                  <a:gd name="T83" fmla="*/ 7 h 8"/>
                  <a:gd name="T84" fmla="*/ 10 w 16"/>
                  <a:gd name="T8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8">
                    <a:moveTo>
                      <a:pt x="10" y="7"/>
                    </a:moveTo>
                    <a:cubicBezTo>
                      <a:pt x="9" y="7"/>
                      <a:pt x="9" y="7"/>
                      <a:pt x="8" y="7"/>
                    </a:cubicBezTo>
                    <a:cubicBezTo>
                      <a:pt x="6" y="7"/>
                      <a:pt x="4" y="8"/>
                      <a:pt x="3" y="8"/>
                    </a:cubicBezTo>
                    <a:cubicBezTo>
                      <a:pt x="2" y="8"/>
                      <a:pt x="2" y="8"/>
                      <a:pt x="1" y="7"/>
                    </a:cubicBezTo>
                    <a:cubicBezTo>
                      <a:pt x="1" y="7"/>
                      <a:pt x="1" y="7"/>
                      <a:pt x="1" y="7"/>
                    </a:cubicBezTo>
                    <a:cubicBezTo>
                      <a:pt x="1" y="6"/>
                      <a:pt x="2" y="5"/>
                      <a:pt x="2" y="4"/>
                    </a:cubicBezTo>
                    <a:cubicBezTo>
                      <a:pt x="2" y="3"/>
                      <a:pt x="2" y="3"/>
                      <a:pt x="2" y="3"/>
                    </a:cubicBezTo>
                    <a:cubicBezTo>
                      <a:pt x="2" y="3"/>
                      <a:pt x="1" y="3"/>
                      <a:pt x="0" y="1"/>
                    </a:cubicBezTo>
                    <a:cubicBezTo>
                      <a:pt x="0" y="1"/>
                      <a:pt x="0" y="1"/>
                      <a:pt x="0" y="1"/>
                    </a:cubicBezTo>
                    <a:cubicBezTo>
                      <a:pt x="1" y="0"/>
                      <a:pt x="2" y="0"/>
                      <a:pt x="4" y="0"/>
                    </a:cubicBezTo>
                    <a:cubicBezTo>
                      <a:pt x="5" y="0"/>
                      <a:pt x="7" y="0"/>
                      <a:pt x="9" y="0"/>
                    </a:cubicBezTo>
                    <a:cubicBezTo>
                      <a:pt x="10" y="0"/>
                      <a:pt x="10" y="0"/>
                      <a:pt x="10" y="0"/>
                    </a:cubicBezTo>
                    <a:cubicBezTo>
                      <a:pt x="11" y="0"/>
                      <a:pt x="12" y="0"/>
                      <a:pt x="12" y="0"/>
                    </a:cubicBezTo>
                    <a:cubicBezTo>
                      <a:pt x="14" y="0"/>
                      <a:pt x="16" y="0"/>
                      <a:pt x="16" y="1"/>
                    </a:cubicBezTo>
                    <a:cubicBezTo>
                      <a:pt x="16" y="2"/>
                      <a:pt x="16" y="2"/>
                      <a:pt x="15" y="3"/>
                    </a:cubicBezTo>
                    <a:cubicBezTo>
                      <a:pt x="14" y="3"/>
                      <a:pt x="14" y="4"/>
                      <a:pt x="14" y="4"/>
                    </a:cubicBezTo>
                    <a:cubicBezTo>
                      <a:pt x="14" y="4"/>
                      <a:pt x="15" y="5"/>
                      <a:pt x="16" y="6"/>
                    </a:cubicBezTo>
                    <a:cubicBezTo>
                      <a:pt x="16" y="7"/>
                      <a:pt x="16" y="7"/>
                      <a:pt x="16" y="7"/>
                    </a:cubicBezTo>
                    <a:cubicBezTo>
                      <a:pt x="15" y="8"/>
                      <a:pt x="15" y="8"/>
                      <a:pt x="15" y="8"/>
                    </a:cubicBezTo>
                    <a:cubicBezTo>
                      <a:pt x="15" y="8"/>
                      <a:pt x="14" y="8"/>
                      <a:pt x="14" y="8"/>
                    </a:cubicBezTo>
                    <a:cubicBezTo>
                      <a:pt x="13" y="8"/>
                      <a:pt x="11" y="7"/>
                      <a:pt x="10" y="7"/>
                    </a:cubicBezTo>
                    <a:close/>
                    <a:moveTo>
                      <a:pt x="10" y="7"/>
                    </a:moveTo>
                    <a:cubicBezTo>
                      <a:pt x="11" y="7"/>
                      <a:pt x="13" y="7"/>
                      <a:pt x="14" y="7"/>
                    </a:cubicBezTo>
                    <a:cubicBezTo>
                      <a:pt x="15" y="7"/>
                      <a:pt x="15" y="7"/>
                      <a:pt x="15" y="7"/>
                    </a:cubicBezTo>
                    <a:cubicBezTo>
                      <a:pt x="15" y="6"/>
                      <a:pt x="15" y="6"/>
                      <a:pt x="15" y="6"/>
                    </a:cubicBezTo>
                    <a:cubicBezTo>
                      <a:pt x="14" y="5"/>
                      <a:pt x="13" y="5"/>
                      <a:pt x="13" y="4"/>
                    </a:cubicBezTo>
                    <a:cubicBezTo>
                      <a:pt x="13" y="3"/>
                      <a:pt x="14" y="3"/>
                      <a:pt x="14" y="3"/>
                    </a:cubicBezTo>
                    <a:cubicBezTo>
                      <a:pt x="15" y="2"/>
                      <a:pt x="15" y="2"/>
                      <a:pt x="15" y="1"/>
                    </a:cubicBezTo>
                    <a:cubicBezTo>
                      <a:pt x="15" y="1"/>
                      <a:pt x="15" y="1"/>
                      <a:pt x="15" y="1"/>
                    </a:cubicBezTo>
                    <a:cubicBezTo>
                      <a:pt x="14" y="1"/>
                      <a:pt x="13" y="1"/>
                      <a:pt x="12" y="1"/>
                    </a:cubicBezTo>
                    <a:cubicBezTo>
                      <a:pt x="12" y="1"/>
                      <a:pt x="11" y="1"/>
                      <a:pt x="10" y="1"/>
                    </a:cubicBezTo>
                    <a:cubicBezTo>
                      <a:pt x="10" y="1"/>
                      <a:pt x="9" y="1"/>
                      <a:pt x="9" y="1"/>
                    </a:cubicBezTo>
                    <a:cubicBezTo>
                      <a:pt x="7" y="1"/>
                      <a:pt x="5" y="1"/>
                      <a:pt x="4" y="1"/>
                    </a:cubicBezTo>
                    <a:cubicBezTo>
                      <a:pt x="3" y="1"/>
                      <a:pt x="2" y="1"/>
                      <a:pt x="2" y="1"/>
                    </a:cubicBezTo>
                    <a:cubicBezTo>
                      <a:pt x="1" y="1"/>
                      <a:pt x="1" y="1"/>
                      <a:pt x="1" y="1"/>
                    </a:cubicBezTo>
                    <a:cubicBezTo>
                      <a:pt x="1" y="1"/>
                      <a:pt x="1" y="1"/>
                      <a:pt x="1" y="1"/>
                    </a:cubicBezTo>
                    <a:cubicBezTo>
                      <a:pt x="1" y="2"/>
                      <a:pt x="3" y="2"/>
                      <a:pt x="3" y="3"/>
                    </a:cubicBezTo>
                    <a:cubicBezTo>
                      <a:pt x="3" y="4"/>
                      <a:pt x="3" y="4"/>
                      <a:pt x="3" y="4"/>
                    </a:cubicBezTo>
                    <a:cubicBezTo>
                      <a:pt x="2" y="5"/>
                      <a:pt x="1" y="6"/>
                      <a:pt x="1" y="7"/>
                    </a:cubicBezTo>
                    <a:cubicBezTo>
                      <a:pt x="2" y="7"/>
                      <a:pt x="2" y="7"/>
                      <a:pt x="2" y="7"/>
                    </a:cubicBezTo>
                    <a:cubicBezTo>
                      <a:pt x="2" y="7"/>
                      <a:pt x="2" y="7"/>
                      <a:pt x="3" y="7"/>
                    </a:cubicBezTo>
                    <a:cubicBezTo>
                      <a:pt x="4" y="7"/>
                      <a:pt x="6" y="7"/>
                      <a:pt x="8" y="7"/>
                    </a:cubicBezTo>
                    <a:cubicBezTo>
                      <a:pt x="9" y="7"/>
                      <a:pt x="9" y="7"/>
                      <a:pt x="10" y="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7" name="Freeform 1049"/>
              <p:cNvSpPr>
                <a:spLocks noEditPoints="1"/>
              </p:cNvSpPr>
              <p:nvPr/>
            </p:nvSpPr>
            <p:spPr bwMode="auto">
              <a:xfrm>
                <a:off x="3056" y="1478"/>
                <a:ext cx="30" cy="13"/>
              </a:xfrm>
              <a:custGeom>
                <a:avLst/>
                <a:gdLst>
                  <a:gd name="T0" fmla="*/ 3 w 14"/>
                  <a:gd name="T1" fmla="*/ 5 h 6"/>
                  <a:gd name="T2" fmla="*/ 2 w 14"/>
                  <a:gd name="T3" fmla="*/ 4 h 6"/>
                  <a:gd name="T4" fmla="*/ 4 w 14"/>
                  <a:gd name="T5" fmla="*/ 2 h 6"/>
                  <a:gd name="T6" fmla="*/ 2 w 14"/>
                  <a:gd name="T7" fmla="*/ 1 h 6"/>
                  <a:gd name="T8" fmla="*/ 3 w 14"/>
                  <a:gd name="T9" fmla="*/ 0 h 6"/>
                  <a:gd name="T10" fmla="*/ 5 w 14"/>
                  <a:gd name="T11" fmla="*/ 0 h 6"/>
                  <a:gd name="T12" fmla="*/ 7 w 14"/>
                  <a:gd name="T13" fmla="*/ 0 h 6"/>
                  <a:gd name="T14" fmla="*/ 9 w 14"/>
                  <a:gd name="T15" fmla="*/ 0 h 6"/>
                  <a:gd name="T16" fmla="*/ 10 w 14"/>
                  <a:gd name="T17" fmla="*/ 0 h 6"/>
                  <a:gd name="T18" fmla="*/ 12 w 14"/>
                  <a:gd name="T19" fmla="*/ 2 h 6"/>
                  <a:gd name="T20" fmla="*/ 11 w 14"/>
                  <a:gd name="T21" fmla="*/ 3 h 6"/>
                  <a:gd name="T22" fmla="*/ 13 w 14"/>
                  <a:gd name="T23" fmla="*/ 4 h 6"/>
                  <a:gd name="T24" fmla="*/ 13 w 14"/>
                  <a:gd name="T25" fmla="*/ 5 h 6"/>
                  <a:gd name="T26" fmla="*/ 12 w 14"/>
                  <a:gd name="T27" fmla="*/ 5 h 6"/>
                  <a:gd name="T28" fmla="*/ 8 w 14"/>
                  <a:gd name="T29" fmla="*/ 5 h 6"/>
                  <a:gd name="T30" fmla="*/ 6 w 14"/>
                  <a:gd name="T31" fmla="*/ 5 h 6"/>
                  <a:gd name="T32" fmla="*/ 3 w 14"/>
                  <a:gd name="T33" fmla="*/ 5 h 6"/>
                  <a:gd name="T34" fmla="*/ 3 w 14"/>
                  <a:gd name="T35" fmla="*/ 0 h 6"/>
                  <a:gd name="T36" fmla="*/ 1 w 14"/>
                  <a:gd name="T37" fmla="*/ 0 h 6"/>
                  <a:gd name="T38" fmla="*/ 0 w 14"/>
                  <a:gd name="T39" fmla="*/ 0 h 6"/>
                  <a:gd name="T40" fmla="*/ 0 w 14"/>
                  <a:gd name="T41" fmla="*/ 0 h 6"/>
                  <a:gd name="T42" fmla="*/ 2 w 14"/>
                  <a:gd name="T43" fmla="*/ 2 h 6"/>
                  <a:gd name="T44" fmla="*/ 2 w 14"/>
                  <a:gd name="T45" fmla="*/ 3 h 6"/>
                  <a:gd name="T46" fmla="*/ 0 w 14"/>
                  <a:gd name="T47" fmla="*/ 6 h 6"/>
                  <a:gd name="T48" fmla="*/ 1 w 14"/>
                  <a:gd name="T49" fmla="*/ 6 h 6"/>
                  <a:gd name="T50" fmla="*/ 1 w 14"/>
                  <a:gd name="T51" fmla="*/ 6 h 6"/>
                  <a:gd name="T52" fmla="*/ 1 w 14"/>
                  <a:gd name="T53" fmla="*/ 6 h 6"/>
                  <a:gd name="T54" fmla="*/ 6 w 14"/>
                  <a:gd name="T55" fmla="*/ 6 h 6"/>
                  <a:gd name="T56" fmla="*/ 13 w 14"/>
                  <a:gd name="T57" fmla="*/ 6 h 6"/>
                  <a:gd name="T58" fmla="*/ 14 w 14"/>
                  <a:gd name="T59" fmla="*/ 6 h 6"/>
                  <a:gd name="T60" fmla="*/ 14 w 14"/>
                  <a:gd name="T61" fmla="*/ 6 h 6"/>
                  <a:gd name="T62" fmla="*/ 14 w 14"/>
                  <a:gd name="T63" fmla="*/ 5 h 6"/>
                  <a:gd name="T64" fmla="*/ 12 w 14"/>
                  <a:gd name="T65" fmla="*/ 3 h 6"/>
                  <a:gd name="T66" fmla="*/ 13 w 14"/>
                  <a:gd name="T67" fmla="*/ 2 h 6"/>
                  <a:gd name="T68" fmla="*/ 14 w 14"/>
                  <a:gd name="T69" fmla="*/ 0 h 6"/>
                  <a:gd name="T70" fmla="*/ 14 w 14"/>
                  <a:gd name="T71" fmla="*/ 0 h 6"/>
                  <a:gd name="T72" fmla="*/ 12 w 14"/>
                  <a:gd name="T73" fmla="*/ 0 h 6"/>
                  <a:gd name="T74" fmla="*/ 10 w 14"/>
                  <a:gd name="T75" fmla="*/ 0 h 6"/>
                  <a:gd name="T76" fmla="*/ 9 w 14"/>
                  <a:gd name="T77" fmla="*/ 0 h 6"/>
                  <a:gd name="T78" fmla="*/ 8 w 14"/>
                  <a:gd name="T79" fmla="*/ 0 h 6"/>
                  <a:gd name="T80" fmla="*/ 3 w 14"/>
                  <a:gd name="T8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6">
                    <a:moveTo>
                      <a:pt x="3" y="5"/>
                    </a:moveTo>
                    <a:cubicBezTo>
                      <a:pt x="2" y="5"/>
                      <a:pt x="2" y="5"/>
                      <a:pt x="2" y="4"/>
                    </a:cubicBezTo>
                    <a:cubicBezTo>
                      <a:pt x="2" y="3"/>
                      <a:pt x="6" y="3"/>
                      <a:pt x="4" y="2"/>
                    </a:cubicBezTo>
                    <a:cubicBezTo>
                      <a:pt x="3" y="2"/>
                      <a:pt x="2" y="1"/>
                      <a:pt x="2" y="1"/>
                    </a:cubicBezTo>
                    <a:cubicBezTo>
                      <a:pt x="1" y="0"/>
                      <a:pt x="2" y="0"/>
                      <a:pt x="3" y="0"/>
                    </a:cubicBezTo>
                    <a:cubicBezTo>
                      <a:pt x="4" y="0"/>
                      <a:pt x="5" y="0"/>
                      <a:pt x="5" y="0"/>
                    </a:cubicBezTo>
                    <a:cubicBezTo>
                      <a:pt x="5" y="0"/>
                      <a:pt x="6" y="0"/>
                      <a:pt x="7" y="0"/>
                    </a:cubicBezTo>
                    <a:cubicBezTo>
                      <a:pt x="8" y="0"/>
                      <a:pt x="9" y="0"/>
                      <a:pt x="9" y="0"/>
                    </a:cubicBezTo>
                    <a:cubicBezTo>
                      <a:pt x="10" y="0"/>
                      <a:pt x="10" y="0"/>
                      <a:pt x="10" y="0"/>
                    </a:cubicBezTo>
                    <a:cubicBezTo>
                      <a:pt x="12" y="0"/>
                      <a:pt x="13" y="1"/>
                      <a:pt x="12" y="2"/>
                    </a:cubicBezTo>
                    <a:cubicBezTo>
                      <a:pt x="11" y="2"/>
                      <a:pt x="9" y="3"/>
                      <a:pt x="11" y="3"/>
                    </a:cubicBezTo>
                    <a:cubicBezTo>
                      <a:pt x="12" y="3"/>
                      <a:pt x="12" y="4"/>
                      <a:pt x="13" y="4"/>
                    </a:cubicBezTo>
                    <a:cubicBezTo>
                      <a:pt x="14" y="5"/>
                      <a:pt x="13" y="5"/>
                      <a:pt x="13" y="5"/>
                    </a:cubicBezTo>
                    <a:cubicBezTo>
                      <a:pt x="12" y="5"/>
                      <a:pt x="12" y="5"/>
                      <a:pt x="12" y="5"/>
                    </a:cubicBezTo>
                    <a:cubicBezTo>
                      <a:pt x="10" y="5"/>
                      <a:pt x="9" y="5"/>
                      <a:pt x="8" y="5"/>
                    </a:cubicBezTo>
                    <a:cubicBezTo>
                      <a:pt x="7" y="5"/>
                      <a:pt x="6" y="5"/>
                      <a:pt x="6" y="5"/>
                    </a:cubicBezTo>
                    <a:cubicBezTo>
                      <a:pt x="5" y="5"/>
                      <a:pt x="4" y="5"/>
                      <a:pt x="3" y="5"/>
                    </a:cubicBezTo>
                    <a:close/>
                    <a:moveTo>
                      <a:pt x="3" y="0"/>
                    </a:moveTo>
                    <a:cubicBezTo>
                      <a:pt x="2" y="0"/>
                      <a:pt x="1" y="0"/>
                      <a:pt x="1" y="0"/>
                    </a:cubicBezTo>
                    <a:cubicBezTo>
                      <a:pt x="0" y="0"/>
                      <a:pt x="0" y="0"/>
                      <a:pt x="0" y="0"/>
                    </a:cubicBezTo>
                    <a:cubicBezTo>
                      <a:pt x="0" y="0"/>
                      <a:pt x="0" y="0"/>
                      <a:pt x="0" y="0"/>
                    </a:cubicBezTo>
                    <a:cubicBezTo>
                      <a:pt x="0" y="1"/>
                      <a:pt x="2" y="1"/>
                      <a:pt x="2" y="2"/>
                    </a:cubicBezTo>
                    <a:cubicBezTo>
                      <a:pt x="2" y="3"/>
                      <a:pt x="2" y="3"/>
                      <a:pt x="2" y="3"/>
                    </a:cubicBezTo>
                    <a:cubicBezTo>
                      <a:pt x="1" y="4"/>
                      <a:pt x="0" y="5"/>
                      <a:pt x="0" y="6"/>
                    </a:cubicBezTo>
                    <a:cubicBezTo>
                      <a:pt x="1" y="6"/>
                      <a:pt x="1" y="6"/>
                      <a:pt x="1" y="6"/>
                    </a:cubicBezTo>
                    <a:cubicBezTo>
                      <a:pt x="1" y="6"/>
                      <a:pt x="1" y="6"/>
                      <a:pt x="1" y="6"/>
                    </a:cubicBezTo>
                    <a:cubicBezTo>
                      <a:pt x="1" y="6"/>
                      <a:pt x="1" y="6"/>
                      <a:pt x="1" y="6"/>
                    </a:cubicBezTo>
                    <a:cubicBezTo>
                      <a:pt x="2" y="6"/>
                      <a:pt x="4" y="6"/>
                      <a:pt x="6" y="6"/>
                    </a:cubicBezTo>
                    <a:cubicBezTo>
                      <a:pt x="9" y="6"/>
                      <a:pt x="13" y="6"/>
                      <a:pt x="13" y="6"/>
                    </a:cubicBezTo>
                    <a:cubicBezTo>
                      <a:pt x="14" y="6"/>
                      <a:pt x="14" y="6"/>
                      <a:pt x="14" y="6"/>
                    </a:cubicBezTo>
                    <a:cubicBezTo>
                      <a:pt x="14" y="6"/>
                      <a:pt x="14" y="6"/>
                      <a:pt x="14" y="6"/>
                    </a:cubicBezTo>
                    <a:cubicBezTo>
                      <a:pt x="14" y="5"/>
                      <a:pt x="14" y="5"/>
                      <a:pt x="14" y="5"/>
                    </a:cubicBezTo>
                    <a:cubicBezTo>
                      <a:pt x="13" y="4"/>
                      <a:pt x="12" y="4"/>
                      <a:pt x="12" y="3"/>
                    </a:cubicBezTo>
                    <a:cubicBezTo>
                      <a:pt x="12" y="2"/>
                      <a:pt x="13" y="2"/>
                      <a:pt x="13" y="2"/>
                    </a:cubicBezTo>
                    <a:cubicBezTo>
                      <a:pt x="14" y="1"/>
                      <a:pt x="14" y="1"/>
                      <a:pt x="14" y="0"/>
                    </a:cubicBezTo>
                    <a:cubicBezTo>
                      <a:pt x="14" y="0"/>
                      <a:pt x="14" y="0"/>
                      <a:pt x="14" y="0"/>
                    </a:cubicBezTo>
                    <a:cubicBezTo>
                      <a:pt x="13" y="0"/>
                      <a:pt x="13" y="0"/>
                      <a:pt x="12" y="0"/>
                    </a:cubicBezTo>
                    <a:cubicBezTo>
                      <a:pt x="12" y="0"/>
                      <a:pt x="11" y="0"/>
                      <a:pt x="10" y="0"/>
                    </a:cubicBezTo>
                    <a:cubicBezTo>
                      <a:pt x="10" y="0"/>
                      <a:pt x="9" y="0"/>
                      <a:pt x="9" y="0"/>
                    </a:cubicBezTo>
                    <a:cubicBezTo>
                      <a:pt x="8" y="0"/>
                      <a:pt x="8" y="0"/>
                      <a:pt x="8" y="0"/>
                    </a:cubicBezTo>
                    <a:cubicBezTo>
                      <a:pt x="6"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8" name="Freeform 1050"/>
              <p:cNvSpPr>
                <a:spLocks noEditPoints="1"/>
              </p:cNvSpPr>
              <p:nvPr/>
            </p:nvSpPr>
            <p:spPr bwMode="auto">
              <a:xfrm>
                <a:off x="3054" y="1478"/>
                <a:ext cx="34" cy="13"/>
              </a:xfrm>
              <a:custGeom>
                <a:avLst/>
                <a:gdLst>
                  <a:gd name="T0" fmla="*/ 15 w 16"/>
                  <a:gd name="T1" fmla="*/ 0 h 6"/>
                  <a:gd name="T2" fmla="*/ 14 w 16"/>
                  <a:gd name="T3" fmla="*/ 0 h 6"/>
                  <a:gd name="T4" fmla="*/ 13 w 16"/>
                  <a:gd name="T5" fmla="*/ 0 h 6"/>
                  <a:gd name="T6" fmla="*/ 15 w 16"/>
                  <a:gd name="T7" fmla="*/ 0 h 6"/>
                  <a:gd name="T8" fmla="*/ 15 w 16"/>
                  <a:gd name="T9" fmla="*/ 0 h 6"/>
                  <a:gd name="T10" fmla="*/ 14 w 16"/>
                  <a:gd name="T11" fmla="*/ 2 h 6"/>
                  <a:gd name="T12" fmla="*/ 13 w 16"/>
                  <a:gd name="T13" fmla="*/ 3 h 6"/>
                  <a:gd name="T14" fmla="*/ 15 w 16"/>
                  <a:gd name="T15" fmla="*/ 5 h 6"/>
                  <a:gd name="T16" fmla="*/ 15 w 16"/>
                  <a:gd name="T17" fmla="*/ 6 h 6"/>
                  <a:gd name="T18" fmla="*/ 15 w 16"/>
                  <a:gd name="T19" fmla="*/ 6 h 6"/>
                  <a:gd name="T20" fmla="*/ 15 w 16"/>
                  <a:gd name="T21" fmla="*/ 6 h 6"/>
                  <a:gd name="T22" fmla="*/ 15 w 16"/>
                  <a:gd name="T23" fmla="*/ 5 h 6"/>
                  <a:gd name="T24" fmla="*/ 14 w 16"/>
                  <a:gd name="T25" fmla="*/ 2 h 6"/>
                  <a:gd name="T26" fmla="*/ 15 w 16"/>
                  <a:gd name="T27" fmla="*/ 0 h 6"/>
                  <a:gd name="T28" fmla="*/ 2 w 16"/>
                  <a:gd name="T29" fmla="*/ 0 h 6"/>
                  <a:gd name="T30" fmla="*/ 1 w 16"/>
                  <a:gd name="T31" fmla="*/ 0 h 6"/>
                  <a:gd name="T32" fmla="*/ 3 w 16"/>
                  <a:gd name="T33" fmla="*/ 3 h 6"/>
                  <a:gd name="T34" fmla="*/ 2 w 16"/>
                  <a:gd name="T35" fmla="*/ 6 h 6"/>
                  <a:gd name="T36" fmla="*/ 2 w 16"/>
                  <a:gd name="T37" fmla="*/ 6 h 6"/>
                  <a:gd name="T38" fmla="*/ 2 w 16"/>
                  <a:gd name="T39" fmla="*/ 6 h 6"/>
                  <a:gd name="T40" fmla="*/ 2 w 16"/>
                  <a:gd name="T41" fmla="*/ 6 h 6"/>
                  <a:gd name="T42" fmla="*/ 1 w 16"/>
                  <a:gd name="T43" fmla="*/ 6 h 6"/>
                  <a:gd name="T44" fmla="*/ 3 w 16"/>
                  <a:gd name="T45" fmla="*/ 3 h 6"/>
                  <a:gd name="T46" fmla="*/ 3 w 16"/>
                  <a:gd name="T47" fmla="*/ 2 h 6"/>
                  <a:gd name="T48" fmla="*/ 1 w 16"/>
                  <a:gd name="T49" fmla="*/ 0 h 6"/>
                  <a:gd name="T50" fmla="*/ 1 w 16"/>
                  <a:gd name="T51" fmla="*/ 0 h 6"/>
                  <a:gd name="T52" fmla="*/ 2 w 16"/>
                  <a:gd name="T53" fmla="*/ 0 h 6"/>
                  <a:gd name="T54" fmla="*/ 4 w 16"/>
                  <a:gd name="T55" fmla="*/ 0 h 6"/>
                  <a:gd name="T56" fmla="*/ 9 w 16"/>
                  <a:gd name="T57" fmla="*/ 0 h 6"/>
                  <a:gd name="T58" fmla="*/ 10 w 16"/>
                  <a:gd name="T59" fmla="*/ 0 h 6"/>
                  <a:gd name="T60" fmla="*/ 2 w 1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15" y="0"/>
                    </a:moveTo>
                    <a:cubicBezTo>
                      <a:pt x="14" y="0"/>
                      <a:pt x="14" y="0"/>
                      <a:pt x="14" y="0"/>
                    </a:cubicBezTo>
                    <a:cubicBezTo>
                      <a:pt x="13" y="0"/>
                      <a:pt x="13" y="0"/>
                      <a:pt x="13" y="0"/>
                    </a:cubicBezTo>
                    <a:cubicBezTo>
                      <a:pt x="14" y="0"/>
                      <a:pt x="14" y="0"/>
                      <a:pt x="15" y="0"/>
                    </a:cubicBezTo>
                    <a:cubicBezTo>
                      <a:pt x="15" y="0"/>
                      <a:pt x="15" y="0"/>
                      <a:pt x="15" y="0"/>
                    </a:cubicBezTo>
                    <a:cubicBezTo>
                      <a:pt x="15" y="1"/>
                      <a:pt x="15" y="1"/>
                      <a:pt x="14" y="2"/>
                    </a:cubicBezTo>
                    <a:cubicBezTo>
                      <a:pt x="14" y="2"/>
                      <a:pt x="13" y="2"/>
                      <a:pt x="13" y="3"/>
                    </a:cubicBezTo>
                    <a:cubicBezTo>
                      <a:pt x="13" y="4"/>
                      <a:pt x="14" y="4"/>
                      <a:pt x="15" y="5"/>
                    </a:cubicBezTo>
                    <a:cubicBezTo>
                      <a:pt x="15" y="6"/>
                      <a:pt x="15" y="6"/>
                      <a:pt x="15" y="6"/>
                    </a:cubicBezTo>
                    <a:cubicBezTo>
                      <a:pt x="15" y="6"/>
                      <a:pt x="15" y="6"/>
                      <a:pt x="15" y="6"/>
                    </a:cubicBezTo>
                    <a:cubicBezTo>
                      <a:pt x="15" y="6"/>
                      <a:pt x="15" y="6"/>
                      <a:pt x="15" y="6"/>
                    </a:cubicBezTo>
                    <a:cubicBezTo>
                      <a:pt x="15" y="6"/>
                      <a:pt x="15" y="6"/>
                      <a:pt x="15" y="5"/>
                    </a:cubicBezTo>
                    <a:cubicBezTo>
                      <a:pt x="14" y="3"/>
                      <a:pt x="13" y="3"/>
                      <a:pt x="14" y="2"/>
                    </a:cubicBezTo>
                    <a:cubicBezTo>
                      <a:pt x="16" y="1"/>
                      <a:pt x="16" y="0"/>
                      <a:pt x="15" y="0"/>
                    </a:cubicBezTo>
                    <a:close/>
                    <a:moveTo>
                      <a:pt x="2" y="0"/>
                    </a:moveTo>
                    <a:cubicBezTo>
                      <a:pt x="1" y="0"/>
                      <a:pt x="1" y="0"/>
                      <a:pt x="1" y="0"/>
                    </a:cubicBezTo>
                    <a:cubicBezTo>
                      <a:pt x="1" y="1"/>
                      <a:pt x="3" y="2"/>
                      <a:pt x="3" y="3"/>
                    </a:cubicBezTo>
                    <a:cubicBezTo>
                      <a:pt x="2" y="4"/>
                      <a:pt x="0" y="6"/>
                      <a:pt x="2" y="6"/>
                    </a:cubicBezTo>
                    <a:cubicBezTo>
                      <a:pt x="2" y="6"/>
                      <a:pt x="2" y="6"/>
                      <a:pt x="2" y="6"/>
                    </a:cubicBezTo>
                    <a:cubicBezTo>
                      <a:pt x="2" y="6"/>
                      <a:pt x="2" y="6"/>
                      <a:pt x="2" y="6"/>
                    </a:cubicBezTo>
                    <a:cubicBezTo>
                      <a:pt x="2" y="6"/>
                      <a:pt x="2" y="6"/>
                      <a:pt x="2" y="6"/>
                    </a:cubicBezTo>
                    <a:cubicBezTo>
                      <a:pt x="1" y="6"/>
                      <a:pt x="1" y="6"/>
                      <a:pt x="1" y="6"/>
                    </a:cubicBezTo>
                    <a:cubicBezTo>
                      <a:pt x="1" y="5"/>
                      <a:pt x="2" y="4"/>
                      <a:pt x="3" y="3"/>
                    </a:cubicBezTo>
                    <a:cubicBezTo>
                      <a:pt x="3" y="2"/>
                      <a:pt x="3" y="2"/>
                      <a:pt x="3" y="2"/>
                    </a:cubicBezTo>
                    <a:cubicBezTo>
                      <a:pt x="3" y="1"/>
                      <a:pt x="1" y="1"/>
                      <a:pt x="1" y="0"/>
                    </a:cubicBezTo>
                    <a:cubicBezTo>
                      <a:pt x="1" y="0"/>
                      <a:pt x="1" y="0"/>
                      <a:pt x="1" y="0"/>
                    </a:cubicBezTo>
                    <a:cubicBezTo>
                      <a:pt x="1" y="0"/>
                      <a:pt x="1" y="0"/>
                      <a:pt x="2" y="0"/>
                    </a:cubicBezTo>
                    <a:cubicBezTo>
                      <a:pt x="2" y="0"/>
                      <a:pt x="3" y="0"/>
                      <a:pt x="4" y="0"/>
                    </a:cubicBezTo>
                    <a:cubicBezTo>
                      <a:pt x="5" y="0"/>
                      <a:pt x="7" y="0"/>
                      <a:pt x="9" y="0"/>
                    </a:cubicBezTo>
                    <a:cubicBezTo>
                      <a:pt x="10" y="0"/>
                      <a:pt x="10" y="0"/>
                      <a:pt x="10" y="0"/>
                    </a:cubicBezTo>
                    <a:cubicBezTo>
                      <a:pt x="7" y="0"/>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9" name="Freeform 1051"/>
              <p:cNvSpPr>
                <a:spLocks/>
              </p:cNvSpPr>
              <p:nvPr/>
            </p:nvSpPr>
            <p:spPr bwMode="auto">
              <a:xfrm>
                <a:off x="3062" y="1480"/>
                <a:ext cx="19" cy="9"/>
              </a:xfrm>
              <a:custGeom>
                <a:avLst/>
                <a:gdLst>
                  <a:gd name="T0" fmla="*/ 7 w 9"/>
                  <a:gd name="T1" fmla="*/ 3 h 4"/>
                  <a:gd name="T2" fmla="*/ 6 w 9"/>
                  <a:gd name="T3" fmla="*/ 2 h 4"/>
                  <a:gd name="T4" fmla="*/ 6 w 9"/>
                  <a:gd name="T5" fmla="*/ 1 h 4"/>
                  <a:gd name="T6" fmla="*/ 7 w 9"/>
                  <a:gd name="T7" fmla="*/ 1 h 4"/>
                  <a:gd name="T8" fmla="*/ 7 w 9"/>
                  <a:gd name="T9" fmla="*/ 0 h 4"/>
                  <a:gd name="T10" fmla="*/ 7 w 9"/>
                  <a:gd name="T11" fmla="*/ 0 h 4"/>
                  <a:gd name="T12" fmla="*/ 4 w 9"/>
                  <a:gd name="T13" fmla="*/ 0 h 4"/>
                  <a:gd name="T14" fmla="*/ 2 w 9"/>
                  <a:gd name="T15" fmla="*/ 0 h 4"/>
                  <a:gd name="T16" fmla="*/ 1 w 9"/>
                  <a:gd name="T17" fmla="*/ 0 h 4"/>
                  <a:gd name="T18" fmla="*/ 0 w 9"/>
                  <a:gd name="T19" fmla="*/ 0 h 4"/>
                  <a:gd name="T20" fmla="*/ 1 w 9"/>
                  <a:gd name="T21" fmla="*/ 0 h 4"/>
                  <a:gd name="T22" fmla="*/ 3 w 9"/>
                  <a:gd name="T23" fmla="*/ 2 h 4"/>
                  <a:gd name="T24" fmla="*/ 3 w 9"/>
                  <a:gd name="T25" fmla="*/ 2 h 4"/>
                  <a:gd name="T26" fmla="*/ 2 w 9"/>
                  <a:gd name="T27" fmla="*/ 2 h 4"/>
                  <a:gd name="T28" fmla="*/ 2 w 9"/>
                  <a:gd name="T29" fmla="*/ 2 h 4"/>
                  <a:gd name="T30" fmla="*/ 1 w 9"/>
                  <a:gd name="T31" fmla="*/ 3 h 4"/>
                  <a:gd name="T32" fmla="*/ 1 w 9"/>
                  <a:gd name="T33" fmla="*/ 4 h 4"/>
                  <a:gd name="T34" fmla="*/ 5 w 9"/>
                  <a:gd name="T35" fmla="*/ 4 h 4"/>
                  <a:gd name="T36" fmla="*/ 7 w 9"/>
                  <a:gd name="T37" fmla="*/ 4 h 4"/>
                  <a:gd name="T38" fmla="*/ 9 w 9"/>
                  <a:gd name="T39" fmla="*/ 3 h 4"/>
                  <a:gd name="T40" fmla="*/ 8 w 9"/>
                  <a:gd name="T41" fmla="*/ 3 h 4"/>
                  <a:gd name="T42" fmla="*/ 7 w 9"/>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
                    <a:moveTo>
                      <a:pt x="7" y="3"/>
                    </a:moveTo>
                    <a:cubicBezTo>
                      <a:pt x="6" y="3"/>
                      <a:pt x="6" y="2"/>
                      <a:pt x="6" y="2"/>
                    </a:cubicBezTo>
                    <a:cubicBezTo>
                      <a:pt x="5" y="1"/>
                      <a:pt x="6" y="1"/>
                      <a:pt x="6" y="1"/>
                    </a:cubicBezTo>
                    <a:cubicBezTo>
                      <a:pt x="7" y="1"/>
                      <a:pt x="7" y="1"/>
                      <a:pt x="7" y="1"/>
                    </a:cubicBezTo>
                    <a:cubicBezTo>
                      <a:pt x="7" y="0"/>
                      <a:pt x="7" y="0"/>
                      <a:pt x="7" y="0"/>
                    </a:cubicBezTo>
                    <a:cubicBezTo>
                      <a:pt x="7" y="0"/>
                      <a:pt x="7" y="0"/>
                      <a:pt x="7" y="0"/>
                    </a:cubicBezTo>
                    <a:cubicBezTo>
                      <a:pt x="6" y="0"/>
                      <a:pt x="5" y="0"/>
                      <a:pt x="4" y="0"/>
                    </a:cubicBezTo>
                    <a:cubicBezTo>
                      <a:pt x="3" y="0"/>
                      <a:pt x="3" y="0"/>
                      <a:pt x="2" y="0"/>
                    </a:cubicBezTo>
                    <a:cubicBezTo>
                      <a:pt x="2" y="0"/>
                      <a:pt x="2" y="0"/>
                      <a:pt x="1" y="0"/>
                    </a:cubicBezTo>
                    <a:cubicBezTo>
                      <a:pt x="0" y="0"/>
                      <a:pt x="0" y="0"/>
                      <a:pt x="0" y="0"/>
                    </a:cubicBezTo>
                    <a:cubicBezTo>
                      <a:pt x="1" y="0"/>
                      <a:pt x="1" y="0"/>
                      <a:pt x="1" y="0"/>
                    </a:cubicBezTo>
                    <a:cubicBezTo>
                      <a:pt x="2" y="1"/>
                      <a:pt x="3" y="1"/>
                      <a:pt x="3" y="2"/>
                    </a:cubicBezTo>
                    <a:cubicBezTo>
                      <a:pt x="3" y="2"/>
                      <a:pt x="3" y="2"/>
                      <a:pt x="3" y="2"/>
                    </a:cubicBezTo>
                    <a:cubicBezTo>
                      <a:pt x="2" y="2"/>
                      <a:pt x="2" y="2"/>
                      <a:pt x="2" y="2"/>
                    </a:cubicBezTo>
                    <a:cubicBezTo>
                      <a:pt x="2" y="2"/>
                      <a:pt x="2" y="2"/>
                      <a:pt x="2" y="2"/>
                    </a:cubicBezTo>
                    <a:cubicBezTo>
                      <a:pt x="1" y="2"/>
                      <a:pt x="1" y="3"/>
                      <a:pt x="1" y="3"/>
                    </a:cubicBezTo>
                    <a:cubicBezTo>
                      <a:pt x="0" y="3"/>
                      <a:pt x="1" y="4"/>
                      <a:pt x="1" y="4"/>
                    </a:cubicBezTo>
                    <a:cubicBezTo>
                      <a:pt x="2" y="4"/>
                      <a:pt x="3" y="4"/>
                      <a:pt x="5" y="4"/>
                    </a:cubicBezTo>
                    <a:cubicBezTo>
                      <a:pt x="5" y="4"/>
                      <a:pt x="6" y="4"/>
                      <a:pt x="7" y="4"/>
                    </a:cubicBezTo>
                    <a:cubicBezTo>
                      <a:pt x="8" y="4"/>
                      <a:pt x="8" y="4"/>
                      <a:pt x="9" y="3"/>
                    </a:cubicBezTo>
                    <a:cubicBezTo>
                      <a:pt x="9" y="3"/>
                      <a:pt x="8" y="3"/>
                      <a:pt x="8" y="3"/>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0" name="Freeform 1052"/>
              <p:cNvSpPr>
                <a:spLocks/>
              </p:cNvSpPr>
              <p:nvPr/>
            </p:nvSpPr>
            <p:spPr bwMode="auto">
              <a:xfrm>
                <a:off x="3056" y="1474"/>
                <a:ext cx="30" cy="4"/>
              </a:xfrm>
              <a:custGeom>
                <a:avLst/>
                <a:gdLst>
                  <a:gd name="T0" fmla="*/ 1 w 14"/>
                  <a:gd name="T1" fmla="*/ 2 h 2"/>
                  <a:gd name="T2" fmla="*/ 1 w 14"/>
                  <a:gd name="T3" fmla="*/ 0 h 2"/>
                  <a:gd name="T4" fmla="*/ 13 w 14"/>
                  <a:gd name="T5" fmla="*/ 0 h 2"/>
                  <a:gd name="T6" fmla="*/ 13 w 14"/>
                  <a:gd name="T7" fmla="*/ 2 h 2"/>
                  <a:gd name="T8" fmla="*/ 1 w 14"/>
                  <a:gd name="T9" fmla="*/ 2 h 2"/>
                </a:gdLst>
                <a:ahLst/>
                <a:cxnLst>
                  <a:cxn ang="0">
                    <a:pos x="T0" y="T1"/>
                  </a:cxn>
                  <a:cxn ang="0">
                    <a:pos x="T2" y="T3"/>
                  </a:cxn>
                  <a:cxn ang="0">
                    <a:pos x="T4" y="T5"/>
                  </a:cxn>
                  <a:cxn ang="0">
                    <a:pos x="T6" y="T7"/>
                  </a:cxn>
                  <a:cxn ang="0">
                    <a:pos x="T8" y="T9"/>
                  </a:cxn>
                </a:cxnLst>
                <a:rect l="0" t="0" r="r" b="b"/>
                <a:pathLst>
                  <a:path w="14" h="2">
                    <a:moveTo>
                      <a:pt x="1" y="2"/>
                    </a:moveTo>
                    <a:cubicBezTo>
                      <a:pt x="1" y="2"/>
                      <a:pt x="0" y="1"/>
                      <a:pt x="1" y="0"/>
                    </a:cubicBezTo>
                    <a:cubicBezTo>
                      <a:pt x="3" y="0"/>
                      <a:pt x="12" y="0"/>
                      <a:pt x="13" y="0"/>
                    </a:cubicBezTo>
                    <a:cubicBezTo>
                      <a:pt x="14" y="1"/>
                      <a:pt x="14" y="2"/>
                      <a:pt x="13" y="2"/>
                    </a:cubicBezTo>
                    <a:cubicBezTo>
                      <a:pt x="12"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1" name="Freeform 1053"/>
              <p:cNvSpPr>
                <a:spLocks/>
              </p:cNvSpPr>
              <p:nvPr/>
            </p:nvSpPr>
            <p:spPr bwMode="auto">
              <a:xfrm>
                <a:off x="3056" y="1474"/>
                <a:ext cx="30" cy="4"/>
              </a:xfrm>
              <a:custGeom>
                <a:avLst/>
                <a:gdLst>
                  <a:gd name="T0" fmla="*/ 1 w 14"/>
                  <a:gd name="T1" fmla="*/ 2 h 2"/>
                  <a:gd name="T2" fmla="*/ 1 w 14"/>
                  <a:gd name="T3" fmla="*/ 2 h 2"/>
                  <a:gd name="T4" fmla="*/ 1 w 14"/>
                  <a:gd name="T5" fmla="*/ 1 h 2"/>
                  <a:gd name="T6" fmla="*/ 10 w 14"/>
                  <a:gd name="T7" fmla="*/ 2 h 2"/>
                  <a:gd name="T8" fmla="*/ 13 w 14"/>
                  <a:gd name="T9" fmla="*/ 2 h 2"/>
                  <a:gd name="T10" fmla="*/ 14 w 14"/>
                  <a:gd name="T11" fmla="*/ 1 h 2"/>
                  <a:gd name="T12" fmla="*/ 13 w 14"/>
                  <a:gd name="T13" fmla="*/ 0 h 2"/>
                  <a:gd name="T14" fmla="*/ 6 w 14"/>
                  <a:gd name="T15" fmla="*/ 0 h 2"/>
                  <a:gd name="T16" fmla="*/ 2 w 14"/>
                  <a:gd name="T17" fmla="*/ 0 h 2"/>
                  <a:gd name="T18" fmla="*/ 1 w 14"/>
                  <a:gd name="T19" fmla="*/ 1 h 2"/>
                  <a:gd name="T20" fmla="*/ 1 w 14"/>
                  <a:gd name="T21" fmla="*/ 1 h 2"/>
                  <a:gd name="T22" fmla="*/ 1 w 14"/>
                  <a:gd name="T23" fmla="*/ 2 h 2"/>
                  <a:gd name="T24" fmla="*/ 1 w 14"/>
                  <a:gd name="T25" fmla="*/ 2 h 2"/>
                  <a:gd name="T26" fmla="*/ 0 w 14"/>
                  <a:gd name="T27" fmla="*/ 1 h 2"/>
                  <a:gd name="T28" fmla="*/ 1 w 14"/>
                  <a:gd name="T29" fmla="*/ 0 h 2"/>
                  <a:gd name="T30" fmla="*/ 6 w 14"/>
                  <a:gd name="T31" fmla="*/ 0 h 2"/>
                  <a:gd name="T32" fmla="*/ 13 w 14"/>
                  <a:gd name="T33" fmla="*/ 0 h 2"/>
                  <a:gd name="T34" fmla="*/ 14 w 14"/>
                  <a:gd name="T35" fmla="*/ 1 h 2"/>
                  <a:gd name="T36" fmla="*/ 13 w 14"/>
                  <a:gd name="T37" fmla="*/ 2 h 2"/>
                  <a:gd name="T38" fmla="*/ 10 w 14"/>
                  <a:gd name="T39" fmla="*/ 2 h 2"/>
                  <a:gd name="T40" fmla="*/ 1 w 14"/>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
                    <a:moveTo>
                      <a:pt x="1" y="2"/>
                    </a:moveTo>
                    <a:cubicBezTo>
                      <a:pt x="1" y="2"/>
                      <a:pt x="1" y="2"/>
                      <a:pt x="1" y="2"/>
                    </a:cubicBezTo>
                    <a:cubicBezTo>
                      <a:pt x="1" y="1"/>
                      <a:pt x="1" y="1"/>
                      <a:pt x="1" y="1"/>
                    </a:cubicBezTo>
                    <a:cubicBezTo>
                      <a:pt x="2" y="2"/>
                      <a:pt x="7" y="2"/>
                      <a:pt x="10" y="2"/>
                    </a:cubicBezTo>
                    <a:cubicBezTo>
                      <a:pt x="12" y="2"/>
                      <a:pt x="13" y="2"/>
                      <a:pt x="13" y="2"/>
                    </a:cubicBezTo>
                    <a:cubicBezTo>
                      <a:pt x="13" y="2"/>
                      <a:pt x="14" y="1"/>
                      <a:pt x="14" y="1"/>
                    </a:cubicBezTo>
                    <a:cubicBezTo>
                      <a:pt x="14" y="1"/>
                      <a:pt x="13" y="1"/>
                      <a:pt x="13" y="0"/>
                    </a:cubicBezTo>
                    <a:cubicBezTo>
                      <a:pt x="12" y="0"/>
                      <a:pt x="9" y="0"/>
                      <a:pt x="6" y="0"/>
                    </a:cubicBezTo>
                    <a:cubicBezTo>
                      <a:pt x="4" y="0"/>
                      <a:pt x="2" y="0"/>
                      <a:pt x="2" y="0"/>
                    </a:cubicBezTo>
                    <a:cubicBezTo>
                      <a:pt x="1" y="1"/>
                      <a:pt x="1" y="1"/>
                      <a:pt x="1" y="1"/>
                    </a:cubicBezTo>
                    <a:cubicBezTo>
                      <a:pt x="1" y="1"/>
                      <a:pt x="1" y="1"/>
                      <a:pt x="1" y="1"/>
                    </a:cubicBezTo>
                    <a:cubicBezTo>
                      <a:pt x="1" y="2"/>
                      <a:pt x="1" y="2"/>
                      <a:pt x="1" y="2"/>
                    </a:cubicBezTo>
                    <a:cubicBezTo>
                      <a:pt x="1" y="2"/>
                      <a:pt x="1" y="2"/>
                      <a:pt x="1" y="2"/>
                    </a:cubicBezTo>
                    <a:cubicBezTo>
                      <a:pt x="1" y="2"/>
                      <a:pt x="0" y="1"/>
                      <a:pt x="0" y="1"/>
                    </a:cubicBezTo>
                    <a:cubicBezTo>
                      <a:pt x="0" y="1"/>
                      <a:pt x="1" y="1"/>
                      <a:pt x="1" y="0"/>
                    </a:cubicBezTo>
                    <a:cubicBezTo>
                      <a:pt x="2" y="0"/>
                      <a:pt x="4" y="0"/>
                      <a:pt x="6" y="0"/>
                    </a:cubicBezTo>
                    <a:cubicBezTo>
                      <a:pt x="9" y="0"/>
                      <a:pt x="12" y="0"/>
                      <a:pt x="13" y="0"/>
                    </a:cubicBezTo>
                    <a:cubicBezTo>
                      <a:pt x="14" y="0"/>
                      <a:pt x="14" y="1"/>
                      <a:pt x="14" y="1"/>
                    </a:cubicBezTo>
                    <a:cubicBezTo>
                      <a:pt x="14" y="1"/>
                      <a:pt x="14" y="2"/>
                      <a:pt x="13" y="2"/>
                    </a:cubicBezTo>
                    <a:cubicBezTo>
                      <a:pt x="13" y="2"/>
                      <a:pt x="12" y="2"/>
                      <a:pt x="10" y="2"/>
                    </a:cubicBezTo>
                    <a:cubicBezTo>
                      <a:pt x="7" y="2"/>
                      <a:pt x="2"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2" name="Freeform 1054"/>
              <p:cNvSpPr>
                <a:spLocks noEditPoints="1"/>
              </p:cNvSpPr>
              <p:nvPr/>
            </p:nvSpPr>
            <p:spPr bwMode="auto">
              <a:xfrm>
                <a:off x="3058" y="1474"/>
                <a:ext cx="28" cy="4"/>
              </a:xfrm>
              <a:custGeom>
                <a:avLst/>
                <a:gdLst>
                  <a:gd name="T0" fmla="*/ 3 w 13"/>
                  <a:gd name="T1" fmla="*/ 1 h 2"/>
                  <a:gd name="T2" fmla="*/ 1 w 13"/>
                  <a:gd name="T3" fmla="*/ 1 h 2"/>
                  <a:gd name="T4" fmla="*/ 2 w 13"/>
                  <a:gd name="T5" fmla="*/ 0 h 2"/>
                  <a:gd name="T6" fmla="*/ 3 w 13"/>
                  <a:gd name="T7" fmla="*/ 0 h 2"/>
                  <a:gd name="T8" fmla="*/ 7 w 13"/>
                  <a:gd name="T9" fmla="*/ 1 h 2"/>
                  <a:gd name="T10" fmla="*/ 12 w 13"/>
                  <a:gd name="T11" fmla="*/ 1 h 2"/>
                  <a:gd name="T12" fmla="*/ 11 w 13"/>
                  <a:gd name="T13" fmla="*/ 1 h 2"/>
                  <a:gd name="T14" fmla="*/ 8 w 13"/>
                  <a:gd name="T15" fmla="*/ 1 h 2"/>
                  <a:gd name="T16" fmla="*/ 7 w 13"/>
                  <a:gd name="T17" fmla="*/ 1 h 2"/>
                  <a:gd name="T18" fmla="*/ 5 w 13"/>
                  <a:gd name="T19" fmla="*/ 1 h 2"/>
                  <a:gd name="T20" fmla="*/ 3 w 13"/>
                  <a:gd name="T21" fmla="*/ 1 h 2"/>
                  <a:gd name="T22" fmla="*/ 5 w 13"/>
                  <a:gd name="T23" fmla="*/ 0 h 2"/>
                  <a:gd name="T24" fmla="*/ 1 w 13"/>
                  <a:gd name="T25" fmla="*/ 0 h 2"/>
                  <a:gd name="T26" fmla="*/ 0 w 13"/>
                  <a:gd name="T27" fmla="*/ 1 h 2"/>
                  <a:gd name="T28" fmla="*/ 0 w 13"/>
                  <a:gd name="T29" fmla="*/ 1 h 2"/>
                  <a:gd name="T30" fmla="*/ 9 w 13"/>
                  <a:gd name="T31" fmla="*/ 2 h 2"/>
                  <a:gd name="T32" fmla="*/ 10 w 13"/>
                  <a:gd name="T33" fmla="*/ 2 h 2"/>
                  <a:gd name="T34" fmla="*/ 12 w 13"/>
                  <a:gd name="T35" fmla="*/ 2 h 2"/>
                  <a:gd name="T36" fmla="*/ 13 w 13"/>
                  <a:gd name="T37" fmla="*/ 1 h 2"/>
                  <a:gd name="T38" fmla="*/ 12 w 13"/>
                  <a:gd name="T39" fmla="*/ 0 h 2"/>
                  <a:gd name="T40" fmla="*/ 5 w 13"/>
                  <a:gd name="T41" fmla="*/ 0 h 2"/>
                  <a:gd name="T42" fmla="*/ 5 w 13"/>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
                    <a:moveTo>
                      <a:pt x="3" y="1"/>
                    </a:moveTo>
                    <a:cubicBezTo>
                      <a:pt x="2" y="1"/>
                      <a:pt x="1" y="1"/>
                      <a:pt x="1" y="1"/>
                    </a:cubicBezTo>
                    <a:cubicBezTo>
                      <a:pt x="1" y="1"/>
                      <a:pt x="0" y="1"/>
                      <a:pt x="2" y="0"/>
                    </a:cubicBezTo>
                    <a:cubicBezTo>
                      <a:pt x="3" y="0"/>
                      <a:pt x="3" y="0"/>
                      <a:pt x="3" y="0"/>
                    </a:cubicBezTo>
                    <a:cubicBezTo>
                      <a:pt x="4" y="0"/>
                      <a:pt x="5" y="1"/>
                      <a:pt x="7" y="1"/>
                    </a:cubicBezTo>
                    <a:cubicBezTo>
                      <a:pt x="10" y="1"/>
                      <a:pt x="11" y="0"/>
                      <a:pt x="12" y="1"/>
                    </a:cubicBezTo>
                    <a:cubicBezTo>
                      <a:pt x="12" y="1"/>
                      <a:pt x="12" y="1"/>
                      <a:pt x="11" y="1"/>
                    </a:cubicBezTo>
                    <a:cubicBezTo>
                      <a:pt x="10" y="1"/>
                      <a:pt x="9" y="1"/>
                      <a:pt x="8" y="1"/>
                    </a:cubicBezTo>
                    <a:cubicBezTo>
                      <a:pt x="7" y="1"/>
                      <a:pt x="7" y="1"/>
                      <a:pt x="7" y="1"/>
                    </a:cubicBezTo>
                    <a:cubicBezTo>
                      <a:pt x="6" y="1"/>
                      <a:pt x="6" y="1"/>
                      <a:pt x="5" y="1"/>
                    </a:cubicBezTo>
                    <a:cubicBezTo>
                      <a:pt x="4" y="1"/>
                      <a:pt x="4" y="1"/>
                      <a:pt x="3" y="1"/>
                    </a:cubicBezTo>
                    <a:close/>
                    <a:moveTo>
                      <a:pt x="5" y="0"/>
                    </a:moveTo>
                    <a:cubicBezTo>
                      <a:pt x="3" y="0"/>
                      <a:pt x="1" y="0"/>
                      <a:pt x="1" y="0"/>
                    </a:cubicBezTo>
                    <a:cubicBezTo>
                      <a:pt x="0" y="1"/>
                      <a:pt x="0" y="1"/>
                      <a:pt x="0" y="1"/>
                    </a:cubicBezTo>
                    <a:cubicBezTo>
                      <a:pt x="0" y="1"/>
                      <a:pt x="0" y="1"/>
                      <a:pt x="0" y="1"/>
                    </a:cubicBezTo>
                    <a:cubicBezTo>
                      <a:pt x="1" y="2"/>
                      <a:pt x="6" y="2"/>
                      <a:pt x="9" y="2"/>
                    </a:cubicBezTo>
                    <a:cubicBezTo>
                      <a:pt x="10" y="2"/>
                      <a:pt x="10" y="2"/>
                      <a:pt x="10" y="2"/>
                    </a:cubicBezTo>
                    <a:cubicBezTo>
                      <a:pt x="11" y="2"/>
                      <a:pt x="12" y="2"/>
                      <a:pt x="12" y="2"/>
                    </a:cubicBezTo>
                    <a:cubicBezTo>
                      <a:pt x="12" y="2"/>
                      <a:pt x="13" y="1"/>
                      <a:pt x="13" y="1"/>
                    </a:cubicBezTo>
                    <a:cubicBezTo>
                      <a:pt x="13" y="1"/>
                      <a:pt x="12" y="1"/>
                      <a:pt x="12" y="0"/>
                    </a:cubicBezTo>
                    <a:cubicBezTo>
                      <a:pt x="11"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3" name="Freeform 1055"/>
              <p:cNvSpPr>
                <a:spLocks noEditPoints="1"/>
              </p:cNvSpPr>
              <p:nvPr/>
            </p:nvSpPr>
            <p:spPr bwMode="auto">
              <a:xfrm>
                <a:off x="3056" y="1474"/>
                <a:ext cx="30" cy="4"/>
              </a:xfrm>
              <a:custGeom>
                <a:avLst/>
                <a:gdLst>
                  <a:gd name="T0" fmla="*/ 1 w 14"/>
                  <a:gd name="T1" fmla="*/ 1 h 2"/>
                  <a:gd name="T2" fmla="*/ 1 w 14"/>
                  <a:gd name="T3" fmla="*/ 1 h 2"/>
                  <a:gd name="T4" fmla="*/ 2 w 14"/>
                  <a:gd name="T5" fmla="*/ 0 h 2"/>
                  <a:gd name="T6" fmla="*/ 6 w 14"/>
                  <a:gd name="T7" fmla="*/ 0 h 2"/>
                  <a:gd name="T8" fmla="*/ 6 w 14"/>
                  <a:gd name="T9" fmla="*/ 0 h 2"/>
                  <a:gd name="T10" fmla="*/ 6 w 14"/>
                  <a:gd name="T11" fmla="*/ 0 h 2"/>
                  <a:gd name="T12" fmla="*/ 13 w 14"/>
                  <a:gd name="T13" fmla="*/ 0 h 2"/>
                  <a:gd name="T14" fmla="*/ 14 w 14"/>
                  <a:gd name="T15" fmla="*/ 1 h 2"/>
                  <a:gd name="T16" fmla="*/ 13 w 14"/>
                  <a:gd name="T17" fmla="*/ 2 h 2"/>
                  <a:gd name="T18" fmla="*/ 11 w 14"/>
                  <a:gd name="T19" fmla="*/ 2 h 2"/>
                  <a:gd name="T20" fmla="*/ 10 w 14"/>
                  <a:gd name="T21" fmla="*/ 2 h 2"/>
                  <a:gd name="T22" fmla="*/ 1 w 14"/>
                  <a:gd name="T23" fmla="*/ 1 h 2"/>
                  <a:gd name="T24" fmla="*/ 6 w 14"/>
                  <a:gd name="T25" fmla="*/ 0 h 2"/>
                  <a:gd name="T26" fmla="*/ 1 w 14"/>
                  <a:gd name="T27" fmla="*/ 0 h 2"/>
                  <a:gd name="T28" fmla="*/ 1 w 14"/>
                  <a:gd name="T29" fmla="*/ 2 h 2"/>
                  <a:gd name="T30" fmla="*/ 10 w 14"/>
                  <a:gd name="T31" fmla="*/ 2 h 2"/>
                  <a:gd name="T32" fmla="*/ 13 w 14"/>
                  <a:gd name="T33" fmla="*/ 2 h 2"/>
                  <a:gd name="T34" fmla="*/ 13 w 14"/>
                  <a:gd name="T35" fmla="*/ 0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1"/>
                    </a:moveTo>
                    <a:cubicBezTo>
                      <a:pt x="1" y="1"/>
                      <a:pt x="1" y="1"/>
                      <a:pt x="1" y="1"/>
                    </a:cubicBezTo>
                    <a:cubicBezTo>
                      <a:pt x="1" y="1"/>
                      <a:pt x="1" y="1"/>
                      <a:pt x="2" y="0"/>
                    </a:cubicBezTo>
                    <a:cubicBezTo>
                      <a:pt x="2" y="0"/>
                      <a:pt x="4" y="0"/>
                      <a:pt x="6" y="0"/>
                    </a:cubicBezTo>
                    <a:cubicBezTo>
                      <a:pt x="6" y="0"/>
                      <a:pt x="6" y="0"/>
                      <a:pt x="6" y="0"/>
                    </a:cubicBezTo>
                    <a:cubicBezTo>
                      <a:pt x="6" y="0"/>
                      <a:pt x="6" y="0"/>
                      <a:pt x="6" y="0"/>
                    </a:cubicBezTo>
                    <a:cubicBezTo>
                      <a:pt x="9" y="0"/>
                      <a:pt x="12" y="0"/>
                      <a:pt x="13" y="0"/>
                    </a:cubicBezTo>
                    <a:cubicBezTo>
                      <a:pt x="13" y="1"/>
                      <a:pt x="14" y="1"/>
                      <a:pt x="14" y="1"/>
                    </a:cubicBezTo>
                    <a:cubicBezTo>
                      <a:pt x="14" y="1"/>
                      <a:pt x="13" y="2"/>
                      <a:pt x="13" y="2"/>
                    </a:cubicBezTo>
                    <a:cubicBezTo>
                      <a:pt x="13" y="2"/>
                      <a:pt x="12" y="2"/>
                      <a:pt x="11" y="2"/>
                    </a:cubicBezTo>
                    <a:cubicBezTo>
                      <a:pt x="10" y="2"/>
                      <a:pt x="10" y="2"/>
                      <a:pt x="10" y="2"/>
                    </a:cubicBezTo>
                    <a:cubicBezTo>
                      <a:pt x="7" y="2"/>
                      <a:pt x="2" y="2"/>
                      <a:pt x="1" y="1"/>
                    </a:cubicBezTo>
                    <a:close/>
                    <a:moveTo>
                      <a:pt x="6" y="0"/>
                    </a:moveTo>
                    <a:cubicBezTo>
                      <a:pt x="4" y="0"/>
                      <a:pt x="2" y="0"/>
                      <a:pt x="1" y="0"/>
                    </a:cubicBezTo>
                    <a:cubicBezTo>
                      <a:pt x="0" y="1"/>
                      <a:pt x="1" y="2"/>
                      <a:pt x="1" y="2"/>
                    </a:cubicBezTo>
                    <a:cubicBezTo>
                      <a:pt x="2" y="2"/>
                      <a:pt x="7" y="2"/>
                      <a:pt x="10" y="2"/>
                    </a:cubicBezTo>
                    <a:cubicBezTo>
                      <a:pt x="12" y="2"/>
                      <a:pt x="13" y="2"/>
                      <a:pt x="13" y="2"/>
                    </a:cubicBezTo>
                    <a:cubicBezTo>
                      <a:pt x="14" y="2"/>
                      <a:pt x="14" y="1"/>
                      <a:pt x="13" y="0"/>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4" name="Freeform 1056"/>
              <p:cNvSpPr>
                <a:spLocks/>
              </p:cNvSpPr>
              <p:nvPr/>
            </p:nvSpPr>
            <p:spPr bwMode="auto">
              <a:xfrm>
                <a:off x="3062" y="1476"/>
                <a:ext cx="19" cy="0"/>
              </a:xfrm>
              <a:custGeom>
                <a:avLst/>
                <a:gdLst>
                  <a:gd name="T0" fmla="*/ 1 w 9"/>
                  <a:gd name="T1" fmla="*/ 4 w 9"/>
                  <a:gd name="T2" fmla="*/ 8 w 9"/>
                  <a:gd name="T3" fmla="*/ 7 w 9"/>
                  <a:gd name="T4" fmla="*/ 3 w 9"/>
                  <a:gd name="T5" fmla="*/ 0 w 9"/>
                  <a:gd name="T6" fmla="*/ 1 w 9"/>
                </a:gdLst>
                <a:ahLst/>
                <a:cxnLst>
                  <a:cxn ang="0">
                    <a:pos x="T0" y="0"/>
                  </a:cxn>
                  <a:cxn ang="0">
                    <a:pos x="T1" y="0"/>
                  </a:cxn>
                  <a:cxn ang="0">
                    <a:pos x="T2" y="0"/>
                  </a:cxn>
                  <a:cxn ang="0">
                    <a:pos x="T3" y="0"/>
                  </a:cxn>
                  <a:cxn ang="0">
                    <a:pos x="T4" y="0"/>
                  </a:cxn>
                  <a:cxn ang="0">
                    <a:pos x="T5" y="0"/>
                  </a:cxn>
                  <a:cxn ang="0">
                    <a:pos x="T6" y="0"/>
                  </a:cxn>
                </a:cxnLst>
                <a:rect l="0" t="0" r="r" b="b"/>
                <a:pathLst>
                  <a:path w="9">
                    <a:moveTo>
                      <a:pt x="1" y="0"/>
                    </a:moveTo>
                    <a:cubicBezTo>
                      <a:pt x="1" y="0"/>
                      <a:pt x="1" y="0"/>
                      <a:pt x="4" y="0"/>
                    </a:cubicBezTo>
                    <a:cubicBezTo>
                      <a:pt x="6" y="0"/>
                      <a:pt x="8" y="0"/>
                      <a:pt x="8" y="0"/>
                    </a:cubicBezTo>
                    <a:cubicBezTo>
                      <a:pt x="9" y="0"/>
                      <a:pt x="8" y="0"/>
                      <a:pt x="7" y="0"/>
                    </a:cubicBezTo>
                    <a:cubicBezTo>
                      <a:pt x="5" y="0"/>
                      <a:pt x="4" y="0"/>
                      <a:pt x="3" y="0"/>
                    </a:cubicBezTo>
                    <a:cubicBezTo>
                      <a:pt x="2" y="0"/>
                      <a:pt x="1" y="0"/>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5" name="Freeform 1057"/>
              <p:cNvSpPr>
                <a:spLocks/>
              </p:cNvSpPr>
              <p:nvPr/>
            </p:nvSpPr>
            <p:spPr bwMode="auto">
              <a:xfrm>
                <a:off x="3026" y="1495"/>
                <a:ext cx="89" cy="17"/>
              </a:xfrm>
              <a:custGeom>
                <a:avLst/>
                <a:gdLst>
                  <a:gd name="T0" fmla="*/ 36 w 42"/>
                  <a:gd name="T1" fmla="*/ 3 h 8"/>
                  <a:gd name="T2" fmla="*/ 21 w 42"/>
                  <a:gd name="T3" fmla="*/ 1 h 8"/>
                  <a:gd name="T4" fmla="*/ 6 w 42"/>
                  <a:gd name="T5" fmla="*/ 3 h 8"/>
                  <a:gd name="T6" fmla="*/ 2 w 42"/>
                  <a:gd name="T7" fmla="*/ 8 h 8"/>
                  <a:gd name="T8" fmla="*/ 9 w 42"/>
                  <a:gd name="T9" fmla="*/ 6 h 8"/>
                  <a:gd name="T10" fmla="*/ 16 w 42"/>
                  <a:gd name="T11" fmla="*/ 5 h 8"/>
                  <a:gd name="T12" fmla="*/ 22 w 42"/>
                  <a:gd name="T13" fmla="*/ 5 h 8"/>
                  <a:gd name="T14" fmla="*/ 27 w 42"/>
                  <a:gd name="T15" fmla="*/ 5 h 8"/>
                  <a:gd name="T16" fmla="*/ 33 w 42"/>
                  <a:gd name="T17" fmla="*/ 6 h 8"/>
                  <a:gd name="T18" fmla="*/ 40 w 42"/>
                  <a:gd name="T19" fmla="*/ 8 h 8"/>
                  <a:gd name="T20" fmla="*/ 36 w 42"/>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
                    <a:moveTo>
                      <a:pt x="36" y="3"/>
                    </a:moveTo>
                    <a:cubicBezTo>
                      <a:pt x="31" y="0"/>
                      <a:pt x="25" y="0"/>
                      <a:pt x="21" y="1"/>
                    </a:cubicBezTo>
                    <a:cubicBezTo>
                      <a:pt x="18" y="0"/>
                      <a:pt x="11" y="0"/>
                      <a:pt x="6" y="3"/>
                    </a:cubicBezTo>
                    <a:cubicBezTo>
                      <a:pt x="0" y="5"/>
                      <a:pt x="0" y="7"/>
                      <a:pt x="2" y="8"/>
                    </a:cubicBezTo>
                    <a:cubicBezTo>
                      <a:pt x="3" y="8"/>
                      <a:pt x="6" y="7"/>
                      <a:pt x="9" y="6"/>
                    </a:cubicBezTo>
                    <a:cubicBezTo>
                      <a:pt x="12" y="5"/>
                      <a:pt x="16" y="5"/>
                      <a:pt x="16" y="5"/>
                    </a:cubicBezTo>
                    <a:cubicBezTo>
                      <a:pt x="18" y="5"/>
                      <a:pt x="21" y="5"/>
                      <a:pt x="22" y="5"/>
                    </a:cubicBezTo>
                    <a:cubicBezTo>
                      <a:pt x="23" y="5"/>
                      <a:pt x="25" y="5"/>
                      <a:pt x="27" y="5"/>
                    </a:cubicBezTo>
                    <a:cubicBezTo>
                      <a:pt x="27" y="5"/>
                      <a:pt x="30" y="5"/>
                      <a:pt x="33" y="6"/>
                    </a:cubicBezTo>
                    <a:cubicBezTo>
                      <a:pt x="36" y="7"/>
                      <a:pt x="39" y="8"/>
                      <a:pt x="40" y="8"/>
                    </a:cubicBezTo>
                    <a:cubicBezTo>
                      <a:pt x="42" y="7"/>
                      <a:pt x="42" y="5"/>
                      <a:pt x="36"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6" name="Freeform 1058"/>
              <p:cNvSpPr>
                <a:spLocks noEditPoints="1"/>
              </p:cNvSpPr>
              <p:nvPr/>
            </p:nvSpPr>
            <p:spPr bwMode="auto">
              <a:xfrm>
                <a:off x="3026" y="1495"/>
                <a:ext cx="89" cy="17"/>
              </a:xfrm>
              <a:custGeom>
                <a:avLst/>
                <a:gdLst>
                  <a:gd name="T0" fmla="*/ 40 w 42"/>
                  <a:gd name="T1" fmla="*/ 8 h 8"/>
                  <a:gd name="T2" fmla="*/ 32 w 42"/>
                  <a:gd name="T3" fmla="*/ 6 h 8"/>
                  <a:gd name="T4" fmla="*/ 28 w 42"/>
                  <a:gd name="T5" fmla="*/ 5 h 8"/>
                  <a:gd name="T6" fmla="*/ 27 w 42"/>
                  <a:gd name="T7" fmla="*/ 5 h 8"/>
                  <a:gd name="T8" fmla="*/ 25 w 42"/>
                  <a:gd name="T9" fmla="*/ 5 h 8"/>
                  <a:gd name="T10" fmla="*/ 22 w 42"/>
                  <a:gd name="T11" fmla="*/ 5 h 8"/>
                  <a:gd name="T12" fmla="*/ 20 w 42"/>
                  <a:gd name="T13" fmla="*/ 5 h 8"/>
                  <a:gd name="T14" fmla="*/ 16 w 42"/>
                  <a:gd name="T15" fmla="*/ 5 h 8"/>
                  <a:gd name="T16" fmla="*/ 15 w 42"/>
                  <a:gd name="T17" fmla="*/ 5 h 8"/>
                  <a:gd name="T18" fmla="*/ 10 w 42"/>
                  <a:gd name="T19" fmla="*/ 6 h 8"/>
                  <a:gd name="T20" fmla="*/ 2 w 42"/>
                  <a:gd name="T21" fmla="*/ 8 h 8"/>
                  <a:gd name="T22" fmla="*/ 2 w 42"/>
                  <a:gd name="T23" fmla="*/ 8 h 8"/>
                  <a:gd name="T24" fmla="*/ 0 w 42"/>
                  <a:gd name="T25" fmla="*/ 7 h 8"/>
                  <a:gd name="T26" fmla="*/ 6 w 42"/>
                  <a:gd name="T27" fmla="*/ 2 h 8"/>
                  <a:gd name="T28" fmla="*/ 19 w 42"/>
                  <a:gd name="T29" fmla="*/ 0 h 8"/>
                  <a:gd name="T30" fmla="*/ 21 w 42"/>
                  <a:gd name="T31" fmla="*/ 0 h 8"/>
                  <a:gd name="T32" fmla="*/ 23 w 42"/>
                  <a:gd name="T33" fmla="*/ 0 h 8"/>
                  <a:gd name="T34" fmla="*/ 36 w 42"/>
                  <a:gd name="T35" fmla="*/ 2 h 8"/>
                  <a:gd name="T36" fmla="*/ 36 w 42"/>
                  <a:gd name="T37" fmla="*/ 3 h 8"/>
                  <a:gd name="T38" fmla="*/ 36 w 42"/>
                  <a:gd name="T39" fmla="*/ 2 h 8"/>
                  <a:gd name="T40" fmla="*/ 42 w 42"/>
                  <a:gd name="T41" fmla="*/ 7 h 8"/>
                  <a:gd name="T42" fmla="*/ 40 w 42"/>
                  <a:gd name="T43" fmla="*/ 8 h 8"/>
                  <a:gd name="T44" fmla="*/ 40 w 42"/>
                  <a:gd name="T45" fmla="*/ 8 h 8"/>
                  <a:gd name="T46" fmla="*/ 33 w 42"/>
                  <a:gd name="T47" fmla="*/ 6 h 8"/>
                  <a:gd name="T48" fmla="*/ 40 w 42"/>
                  <a:gd name="T49" fmla="*/ 7 h 8"/>
                  <a:gd name="T50" fmla="*/ 40 w 42"/>
                  <a:gd name="T51" fmla="*/ 7 h 8"/>
                  <a:gd name="T52" fmla="*/ 41 w 42"/>
                  <a:gd name="T53" fmla="*/ 7 h 8"/>
                  <a:gd name="T54" fmla="*/ 36 w 42"/>
                  <a:gd name="T55" fmla="*/ 3 h 8"/>
                  <a:gd name="T56" fmla="*/ 23 w 42"/>
                  <a:gd name="T57" fmla="*/ 1 h 8"/>
                  <a:gd name="T58" fmla="*/ 21 w 42"/>
                  <a:gd name="T59" fmla="*/ 1 h 8"/>
                  <a:gd name="T60" fmla="*/ 19 w 42"/>
                  <a:gd name="T61" fmla="*/ 1 h 8"/>
                  <a:gd name="T62" fmla="*/ 6 w 42"/>
                  <a:gd name="T63" fmla="*/ 3 h 8"/>
                  <a:gd name="T64" fmla="*/ 1 w 42"/>
                  <a:gd name="T65" fmla="*/ 7 h 8"/>
                  <a:gd name="T66" fmla="*/ 2 w 42"/>
                  <a:gd name="T67" fmla="*/ 7 h 8"/>
                  <a:gd name="T68" fmla="*/ 2 w 42"/>
                  <a:gd name="T69" fmla="*/ 7 h 8"/>
                  <a:gd name="T70" fmla="*/ 9 w 42"/>
                  <a:gd name="T71" fmla="*/ 6 h 8"/>
                  <a:gd name="T72" fmla="*/ 15 w 42"/>
                  <a:gd name="T73" fmla="*/ 5 h 8"/>
                  <a:gd name="T74" fmla="*/ 16 w 42"/>
                  <a:gd name="T75" fmla="*/ 5 h 8"/>
                  <a:gd name="T76" fmla="*/ 20 w 42"/>
                  <a:gd name="T77" fmla="*/ 5 h 8"/>
                  <a:gd name="T78" fmla="*/ 22 w 42"/>
                  <a:gd name="T79" fmla="*/ 5 h 8"/>
                  <a:gd name="T80" fmla="*/ 25 w 42"/>
                  <a:gd name="T81" fmla="*/ 5 h 8"/>
                  <a:gd name="T82" fmla="*/ 26 w 42"/>
                  <a:gd name="T83" fmla="*/ 5 h 8"/>
                  <a:gd name="T84" fmla="*/ 28 w 42"/>
                  <a:gd name="T85" fmla="*/ 5 h 8"/>
                  <a:gd name="T86" fmla="*/ 33 w 42"/>
                  <a:gd name="T8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8">
                    <a:moveTo>
                      <a:pt x="40" y="8"/>
                    </a:moveTo>
                    <a:cubicBezTo>
                      <a:pt x="38" y="8"/>
                      <a:pt x="35" y="7"/>
                      <a:pt x="32" y="6"/>
                    </a:cubicBezTo>
                    <a:cubicBezTo>
                      <a:pt x="31" y="5"/>
                      <a:pt x="29" y="5"/>
                      <a:pt x="28" y="5"/>
                    </a:cubicBezTo>
                    <a:cubicBezTo>
                      <a:pt x="27" y="5"/>
                      <a:pt x="27" y="5"/>
                      <a:pt x="27" y="5"/>
                    </a:cubicBezTo>
                    <a:cubicBezTo>
                      <a:pt x="26" y="5"/>
                      <a:pt x="26" y="5"/>
                      <a:pt x="25" y="5"/>
                    </a:cubicBezTo>
                    <a:cubicBezTo>
                      <a:pt x="24" y="5"/>
                      <a:pt x="23" y="5"/>
                      <a:pt x="22" y="5"/>
                    </a:cubicBezTo>
                    <a:cubicBezTo>
                      <a:pt x="21" y="5"/>
                      <a:pt x="21" y="5"/>
                      <a:pt x="20" y="5"/>
                    </a:cubicBezTo>
                    <a:cubicBezTo>
                      <a:pt x="18" y="5"/>
                      <a:pt x="17" y="5"/>
                      <a:pt x="16" y="5"/>
                    </a:cubicBezTo>
                    <a:cubicBezTo>
                      <a:pt x="16" y="5"/>
                      <a:pt x="15" y="5"/>
                      <a:pt x="15" y="5"/>
                    </a:cubicBezTo>
                    <a:cubicBezTo>
                      <a:pt x="13" y="5"/>
                      <a:pt x="11" y="5"/>
                      <a:pt x="10" y="6"/>
                    </a:cubicBezTo>
                    <a:cubicBezTo>
                      <a:pt x="7" y="7"/>
                      <a:pt x="4" y="8"/>
                      <a:pt x="2" y="8"/>
                    </a:cubicBezTo>
                    <a:cubicBezTo>
                      <a:pt x="2" y="8"/>
                      <a:pt x="2" y="8"/>
                      <a:pt x="2" y="8"/>
                    </a:cubicBezTo>
                    <a:cubicBezTo>
                      <a:pt x="1" y="8"/>
                      <a:pt x="0" y="7"/>
                      <a:pt x="0" y="7"/>
                    </a:cubicBezTo>
                    <a:cubicBezTo>
                      <a:pt x="0" y="6"/>
                      <a:pt x="2" y="4"/>
                      <a:pt x="6" y="2"/>
                    </a:cubicBezTo>
                    <a:cubicBezTo>
                      <a:pt x="10" y="0"/>
                      <a:pt x="15" y="0"/>
                      <a:pt x="19" y="0"/>
                    </a:cubicBezTo>
                    <a:cubicBezTo>
                      <a:pt x="20" y="0"/>
                      <a:pt x="20" y="0"/>
                      <a:pt x="21" y="0"/>
                    </a:cubicBezTo>
                    <a:cubicBezTo>
                      <a:pt x="22" y="0"/>
                      <a:pt x="23" y="0"/>
                      <a:pt x="23" y="0"/>
                    </a:cubicBezTo>
                    <a:cubicBezTo>
                      <a:pt x="27" y="0"/>
                      <a:pt x="32" y="0"/>
                      <a:pt x="36" y="2"/>
                    </a:cubicBezTo>
                    <a:cubicBezTo>
                      <a:pt x="36" y="3"/>
                      <a:pt x="36" y="3"/>
                      <a:pt x="36" y="3"/>
                    </a:cubicBezTo>
                    <a:cubicBezTo>
                      <a:pt x="36" y="2"/>
                      <a:pt x="36" y="2"/>
                      <a:pt x="36" y="2"/>
                    </a:cubicBezTo>
                    <a:cubicBezTo>
                      <a:pt x="40" y="4"/>
                      <a:pt x="42" y="6"/>
                      <a:pt x="42" y="7"/>
                    </a:cubicBezTo>
                    <a:cubicBezTo>
                      <a:pt x="42" y="7"/>
                      <a:pt x="41" y="8"/>
                      <a:pt x="40" y="8"/>
                    </a:cubicBezTo>
                    <a:cubicBezTo>
                      <a:pt x="40" y="8"/>
                      <a:pt x="40" y="8"/>
                      <a:pt x="40" y="8"/>
                    </a:cubicBezTo>
                    <a:close/>
                    <a:moveTo>
                      <a:pt x="33" y="6"/>
                    </a:moveTo>
                    <a:cubicBezTo>
                      <a:pt x="36" y="7"/>
                      <a:pt x="38" y="7"/>
                      <a:pt x="40" y="7"/>
                    </a:cubicBezTo>
                    <a:cubicBezTo>
                      <a:pt x="40" y="7"/>
                      <a:pt x="40" y="7"/>
                      <a:pt x="40" y="7"/>
                    </a:cubicBezTo>
                    <a:cubicBezTo>
                      <a:pt x="41" y="7"/>
                      <a:pt x="41" y="7"/>
                      <a:pt x="41" y="7"/>
                    </a:cubicBezTo>
                    <a:cubicBezTo>
                      <a:pt x="41" y="6"/>
                      <a:pt x="39" y="4"/>
                      <a:pt x="36" y="3"/>
                    </a:cubicBezTo>
                    <a:cubicBezTo>
                      <a:pt x="31" y="1"/>
                      <a:pt x="27" y="1"/>
                      <a:pt x="23" y="1"/>
                    </a:cubicBezTo>
                    <a:cubicBezTo>
                      <a:pt x="23" y="1"/>
                      <a:pt x="22" y="1"/>
                      <a:pt x="21" y="1"/>
                    </a:cubicBezTo>
                    <a:cubicBezTo>
                      <a:pt x="20" y="1"/>
                      <a:pt x="20" y="1"/>
                      <a:pt x="19" y="1"/>
                    </a:cubicBezTo>
                    <a:cubicBezTo>
                      <a:pt x="15" y="1"/>
                      <a:pt x="11" y="1"/>
                      <a:pt x="6" y="3"/>
                    </a:cubicBezTo>
                    <a:cubicBezTo>
                      <a:pt x="3" y="4"/>
                      <a:pt x="1" y="6"/>
                      <a:pt x="1" y="7"/>
                    </a:cubicBezTo>
                    <a:cubicBezTo>
                      <a:pt x="1" y="7"/>
                      <a:pt x="2" y="7"/>
                      <a:pt x="2" y="7"/>
                    </a:cubicBezTo>
                    <a:cubicBezTo>
                      <a:pt x="2" y="7"/>
                      <a:pt x="2" y="7"/>
                      <a:pt x="2" y="7"/>
                    </a:cubicBezTo>
                    <a:cubicBezTo>
                      <a:pt x="4" y="7"/>
                      <a:pt x="6" y="7"/>
                      <a:pt x="9" y="6"/>
                    </a:cubicBezTo>
                    <a:cubicBezTo>
                      <a:pt x="11" y="5"/>
                      <a:pt x="13" y="5"/>
                      <a:pt x="15" y="5"/>
                    </a:cubicBezTo>
                    <a:cubicBezTo>
                      <a:pt x="15" y="5"/>
                      <a:pt x="16" y="5"/>
                      <a:pt x="16" y="5"/>
                    </a:cubicBezTo>
                    <a:cubicBezTo>
                      <a:pt x="17" y="5"/>
                      <a:pt x="18" y="5"/>
                      <a:pt x="20" y="5"/>
                    </a:cubicBezTo>
                    <a:cubicBezTo>
                      <a:pt x="21" y="5"/>
                      <a:pt x="21" y="5"/>
                      <a:pt x="22" y="5"/>
                    </a:cubicBezTo>
                    <a:cubicBezTo>
                      <a:pt x="23" y="5"/>
                      <a:pt x="24" y="5"/>
                      <a:pt x="25" y="5"/>
                    </a:cubicBezTo>
                    <a:cubicBezTo>
                      <a:pt x="26" y="5"/>
                      <a:pt x="26" y="5"/>
                      <a:pt x="26" y="5"/>
                    </a:cubicBezTo>
                    <a:cubicBezTo>
                      <a:pt x="26" y="5"/>
                      <a:pt x="27" y="5"/>
                      <a:pt x="28" y="5"/>
                    </a:cubicBezTo>
                    <a:cubicBezTo>
                      <a:pt x="29" y="5"/>
                      <a:pt x="31" y="5"/>
                      <a:pt x="33" y="6"/>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7" name="Freeform 1059"/>
              <p:cNvSpPr>
                <a:spLocks/>
              </p:cNvSpPr>
              <p:nvPr/>
            </p:nvSpPr>
            <p:spPr bwMode="auto">
              <a:xfrm>
                <a:off x="3028" y="1497"/>
                <a:ext cx="28" cy="13"/>
              </a:xfrm>
              <a:custGeom>
                <a:avLst/>
                <a:gdLst>
                  <a:gd name="T0" fmla="*/ 13 w 13"/>
                  <a:gd name="T1" fmla="*/ 0 h 6"/>
                  <a:gd name="T2" fmla="*/ 5 w 13"/>
                  <a:gd name="T3" fmla="*/ 2 h 6"/>
                  <a:gd name="T4" fmla="*/ 0 w 13"/>
                  <a:gd name="T5" fmla="*/ 6 h 6"/>
                  <a:gd name="T6" fmla="*/ 1 w 13"/>
                  <a:gd name="T7" fmla="*/ 6 h 6"/>
                  <a:gd name="T8" fmla="*/ 1 w 13"/>
                  <a:gd name="T9" fmla="*/ 6 h 6"/>
                  <a:gd name="T10" fmla="*/ 1 w 13"/>
                  <a:gd name="T11" fmla="*/ 6 h 6"/>
                  <a:gd name="T12" fmla="*/ 8 w 13"/>
                  <a:gd name="T13" fmla="*/ 5 h 6"/>
                  <a:gd name="T14" fmla="*/ 13 w 13"/>
                  <a:gd name="T15" fmla="*/ 4 h 6"/>
                  <a:gd name="T16" fmla="*/ 13 w 13"/>
                  <a:gd name="T17" fmla="*/ 3 h 6"/>
                  <a:gd name="T18" fmla="*/ 11 w 13"/>
                  <a:gd name="T19" fmla="*/ 3 h 6"/>
                  <a:gd name="T20" fmla="*/ 6 w 13"/>
                  <a:gd name="T21" fmla="*/ 5 h 6"/>
                  <a:gd name="T22" fmla="*/ 3 w 13"/>
                  <a:gd name="T23" fmla="*/ 6 h 6"/>
                  <a:gd name="T24" fmla="*/ 3 w 13"/>
                  <a:gd name="T25" fmla="*/ 4 h 6"/>
                  <a:gd name="T26" fmla="*/ 11 w 13"/>
                  <a:gd name="T27" fmla="*/ 1 h 6"/>
                  <a:gd name="T28" fmla="*/ 13 w 1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6">
                    <a:moveTo>
                      <a:pt x="13" y="0"/>
                    </a:moveTo>
                    <a:cubicBezTo>
                      <a:pt x="10" y="0"/>
                      <a:pt x="8" y="1"/>
                      <a:pt x="5" y="2"/>
                    </a:cubicBezTo>
                    <a:cubicBezTo>
                      <a:pt x="2" y="3"/>
                      <a:pt x="0" y="5"/>
                      <a:pt x="0" y="6"/>
                    </a:cubicBezTo>
                    <a:cubicBezTo>
                      <a:pt x="0" y="6"/>
                      <a:pt x="1" y="6"/>
                      <a:pt x="1" y="6"/>
                    </a:cubicBezTo>
                    <a:cubicBezTo>
                      <a:pt x="1" y="6"/>
                      <a:pt x="1" y="6"/>
                      <a:pt x="1" y="6"/>
                    </a:cubicBezTo>
                    <a:cubicBezTo>
                      <a:pt x="1" y="6"/>
                      <a:pt x="1" y="6"/>
                      <a:pt x="1" y="6"/>
                    </a:cubicBezTo>
                    <a:cubicBezTo>
                      <a:pt x="3" y="6"/>
                      <a:pt x="5" y="6"/>
                      <a:pt x="8" y="5"/>
                    </a:cubicBezTo>
                    <a:cubicBezTo>
                      <a:pt x="10" y="4"/>
                      <a:pt x="11" y="4"/>
                      <a:pt x="13" y="4"/>
                    </a:cubicBezTo>
                    <a:cubicBezTo>
                      <a:pt x="13" y="3"/>
                      <a:pt x="13" y="3"/>
                      <a:pt x="13" y="3"/>
                    </a:cubicBezTo>
                    <a:cubicBezTo>
                      <a:pt x="12" y="3"/>
                      <a:pt x="12" y="3"/>
                      <a:pt x="11" y="3"/>
                    </a:cubicBezTo>
                    <a:cubicBezTo>
                      <a:pt x="9" y="3"/>
                      <a:pt x="9" y="4"/>
                      <a:pt x="6" y="5"/>
                    </a:cubicBezTo>
                    <a:cubicBezTo>
                      <a:pt x="5" y="5"/>
                      <a:pt x="4" y="6"/>
                      <a:pt x="3" y="6"/>
                    </a:cubicBezTo>
                    <a:cubicBezTo>
                      <a:pt x="2" y="6"/>
                      <a:pt x="2" y="5"/>
                      <a:pt x="3" y="4"/>
                    </a:cubicBezTo>
                    <a:cubicBezTo>
                      <a:pt x="4" y="3"/>
                      <a:pt x="9" y="1"/>
                      <a:pt x="11" y="1"/>
                    </a:cubicBezTo>
                    <a:cubicBezTo>
                      <a:pt x="12" y="1"/>
                      <a:pt x="12" y="0"/>
                      <a:pt x="1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8" name="Freeform 1060"/>
              <p:cNvSpPr>
                <a:spLocks/>
              </p:cNvSpPr>
              <p:nvPr/>
            </p:nvSpPr>
            <p:spPr bwMode="auto">
              <a:xfrm>
                <a:off x="3026" y="1497"/>
                <a:ext cx="30" cy="15"/>
              </a:xfrm>
              <a:custGeom>
                <a:avLst/>
                <a:gdLst>
                  <a:gd name="T0" fmla="*/ 13 w 14"/>
                  <a:gd name="T1" fmla="*/ 0 h 7"/>
                  <a:gd name="T2" fmla="*/ 6 w 14"/>
                  <a:gd name="T3" fmla="*/ 2 h 7"/>
                  <a:gd name="T4" fmla="*/ 2 w 14"/>
                  <a:gd name="T5" fmla="*/ 7 h 7"/>
                  <a:gd name="T6" fmla="*/ 2 w 14"/>
                  <a:gd name="T7" fmla="*/ 7 h 7"/>
                  <a:gd name="T8" fmla="*/ 9 w 14"/>
                  <a:gd name="T9" fmla="*/ 5 h 7"/>
                  <a:gd name="T10" fmla="*/ 14 w 14"/>
                  <a:gd name="T11" fmla="*/ 4 h 7"/>
                  <a:gd name="T12" fmla="*/ 14 w 14"/>
                  <a:gd name="T13" fmla="*/ 4 h 7"/>
                  <a:gd name="T14" fmla="*/ 9 w 14"/>
                  <a:gd name="T15" fmla="*/ 5 h 7"/>
                  <a:gd name="T16" fmla="*/ 2 w 14"/>
                  <a:gd name="T17" fmla="*/ 6 h 7"/>
                  <a:gd name="T18" fmla="*/ 2 w 14"/>
                  <a:gd name="T19" fmla="*/ 6 h 7"/>
                  <a:gd name="T20" fmla="*/ 2 w 14"/>
                  <a:gd name="T21" fmla="*/ 6 h 7"/>
                  <a:gd name="T22" fmla="*/ 1 w 14"/>
                  <a:gd name="T23" fmla="*/ 6 h 7"/>
                  <a:gd name="T24" fmla="*/ 6 w 14"/>
                  <a:gd name="T25" fmla="*/ 2 h 7"/>
                  <a:gd name="T26" fmla="*/ 14 w 14"/>
                  <a:gd name="T27" fmla="*/ 0 h 7"/>
                  <a:gd name="T28" fmla="*/ 13 w 1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
                    <a:moveTo>
                      <a:pt x="13" y="0"/>
                    </a:moveTo>
                    <a:cubicBezTo>
                      <a:pt x="11" y="0"/>
                      <a:pt x="8" y="1"/>
                      <a:pt x="6" y="2"/>
                    </a:cubicBezTo>
                    <a:cubicBezTo>
                      <a:pt x="0" y="4"/>
                      <a:pt x="0" y="6"/>
                      <a:pt x="2" y="7"/>
                    </a:cubicBezTo>
                    <a:cubicBezTo>
                      <a:pt x="2" y="7"/>
                      <a:pt x="2" y="7"/>
                      <a:pt x="2" y="7"/>
                    </a:cubicBezTo>
                    <a:cubicBezTo>
                      <a:pt x="4" y="7"/>
                      <a:pt x="7" y="6"/>
                      <a:pt x="9" y="5"/>
                    </a:cubicBezTo>
                    <a:cubicBezTo>
                      <a:pt x="11" y="4"/>
                      <a:pt x="12" y="4"/>
                      <a:pt x="14" y="4"/>
                    </a:cubicBezTo>
                    <a:cubicBezTo>
                      <a:pt x="14" y="4"/>
                      <a:pt x="14" y="4"/>
                      <a:pt x="14" y="4"/>
                    </a:cubicBezTo>
                    <a:cubicBezTo>
                      <a:pt x="12" y="4"/>
                      <a:pt x="11" y="4"/>
                      <a:pt x="9" y="5"/>
                    </a:cubicBezTo>
                    <a:cubicBezTo>
                      <a:pt x="6" y="6"/>
                      <a:pt x="4" y="6"/>
                      <a:pt x="2" y="6"/>
                    </a:cubicBezTo>
                    <a:cubicBezTo>
                      <a:pt x="2" y="6"/>
                      <a:pt x="2" y="6"/>
                      <a:pt x="2" y="6"/>
                    </a:cubicBezTo>
                    <a:cubicBezTo>
                      <a:pt x="2" y="6"/>
                      <a:pt x="2" y="6"/>
                      <a:pt x="2" y="6"/>
                    </a:cubicBezTo>
                    <a:cubicBezTo>
                      <a:pt x="2" y="6"/>
                      <a:pt x="1" y="6"/>
                      <a:pt x="1" y="6"/>
                    </a:cubicBezTo>
                    <a:cubicBezTo>
                      <a:pt x="1" y="5"/>
                      <a:pt x="3" y="3"/>
                      <a:pt x="6" y="2"/>
                    </a:cubicBezTo>
                    <a:cubicBezTo>
                      <a:pt x="9" y="1"/>
                      <a:pt x="11" y="0"/>
                      <a:pt x="14" y="0"/>
                    </a:cubicBezTo>
                    <a:lnTo>
                      <a:pt x="1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9" name="Freeform 1061"/>
              <p:cNvSpPr>
                <a:spLocks/>
              </p:cNvSpPr>
              <p:nvPr/>
            </p:nvSpPr>
            <p:spPr bwMode="auto">
              <a:xfrm>
                <a:off x="3088" y="1497"/>
                <a:ext cx="25" cy="13"/>
              </a:xfrm>
              <a:custGeom>
                <a:avLst/>
                <a:gdLst>
                  <a:gd name="T0" fmla="*/ 1 w 12"/>
                  <a:gd name="T1" fmla="*/ 0 h 6"/>
                  <a:gd name="T2" fmla="*/ 0 w 12"/>
                  <a:gd name="T3" fmla="*/ 1 h 6"/>
                  <a:gd name="T4" fmla="*/ 4 w 12"/>
                  <a:gd name="T5" fmla="*/ 1 h 6"/>
                  <a:gd name="T6" fmla="*/ 11 w 12"/>
                  <a:gd name="T7" fmla="*/ 6 h 6"/>
                  <a:gd name="T8" fmla="*/ 10 w 12"/>
                  <a:gd name="T9" fmla="*/ 6 h 6"/>
                  <a:gd name="T10" fmla="*/ 2 w 12"/>
                  <a:gd name="T11" fmla="*/ 4 h 6"/>
                  <a:gd name="T12" fmla="*/ 0 w 12"/>
                  <a:gd name="T13" fmla="*/ 3 h 6"/>
                  <a:gd name="T14" fmla="*/ 0 w 12"/>
                  <a:gd name="T15" fmla="*/ 3 h 6"/>
                  <a:gd name="T16" fmla="*/ 0 w 12"/>
                  <a:gd name="T17" fmla="*/ 4 h 6"/>
                  <a:gd name="T18" fmla="*/ 4 w 12"/>
                  <a:gd name="T19" fmla="*/ 5 h 6"/>
                  <a:gd name="T20" fmla="*/ 11 w 12"/>
                  <a:gd name="T21" fmla="*/ 6 h 6"/>
                  <a:gd name="T22" fmla="*/ 11 w 12"/>
                  <a:gd name="T23" fmla="*/ 6 h 6"/>
                  <a:gd name="T24" fmla="*/ 11 w 12"/>
                  <a:gd name="T25" fmla="*/ 6 h 6"/>
                  <a:gd name="T26" fmla="*/ 12 w 12"/>
                  <a:gd name="T27" fmla="*/ 6 h 6"/>
                  <a:gd name="T28" fmla="*/ 7 w 12"/>
                  <a:gd name="T29" fmla="*/ 2 h 6"/>
                  <a:gd name="T30" fmla="*/ 1 w 1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 y="0"/>
                    </a:moveTo>
                    <a:cubicBezTo>
                      <a:pt x="0" y="1"/>
                      <a:pt x="0" y="1"/>
                      <a:pt x="0" y="1"/>
                    </a:cubicBezTo>
                    <a:cubicBezTo>
                      <a:pt x="2" y="1"/>
                      <a:pt x="3" y="1"/>
                      <a:pt x="4" y="1"/>
                    </a:cubicBezTo>
                    <a:cubicBezTo>
                      <a:pt x="8" y="2"/>
                      <a:pt x="12" y="6"/>
                      <a:pt x="11" y="6"/>
                    </a:cubicBezTo>
                    <a:cubicBezTo>
                      <a:pt x="10" y="6"/>
                      <a:pt x="10" y="6"/>
                      <a:pt x="10" y="6"/>
                    </a:cubicBezTo>
                    <a:cubicBezTo>
                      <a:pt x="9" y="6"/>
                      <a:pt x="5" y="4"/>
                      <a:pt x="2" y="4"/>
                    </a:cubicBezTo>
                    <a:cubicBezTo>
                      <a:pt x="1" y="3"/>
                      <a:pt x="1" y="3"/>
                      <a:pt x="0" y="3"/>
                    </a:cubicBezTo>
                    <a:cubicBezTo>
                      <a:pt x="0" y="3"/>
                      <a:pt x="0" y="3"/>
                      <a:pt x="0" y="3"/>
                    </a:cubicBezTo>
                    <a:cubicBezTo>
                      <a:pt x="0" y="4"/>
                      <a:pt x="0" y="4"/>
                      <a:pt x="0" y="4"/>
                    </a:cubicBezTo>
                    <a:cubicBezTo>
                      <a:pt x="1" y="4"/>
                      <a:pt x="3" y="4"/>
                      <a:pt x="4" y="5"/>
                    </a:cubicBezTo>
                    <a:cubicBezTo>
                      <a:pt x="7" y="6"/>
                      <a:pt x="9" y="6"/>
                      <a:pt x="11" y="6"/>
                    </a:cubicBezTo>
                    <a:cubicBezTo>
                      <a:pt x="11" y="6"/>
                      <a:pt x="11" y="6"/>
                      <a:pt x="11" y="6"/>
                    </a:cubicBezTo>
                    <a:cubicBezTo>
                      <a:pt x="11" y="6"/>
                      <a:pt x="11" y="6"/>
                      <a:pt x="11" y="6"/>
                    </a:cubicBezTo>
                    <a:cubicBezTo>
                      <a:pt x="12" y="6"/>
                      <a:pt x="12" y="6"/>
                      <a:pt x="12" y="6"/>
                    </a:cubicBezTo>
                    <a:cubicBezTo>
                      <a:pt x="12" y="5"/>
                      <a:pt x="10" y="3"/>
                      <a:pt x="7" y="2"/>
                    </a:cubicBezTo>
                    <a:cubicBezTo>
                      <a:pt x="5" y="1"/>
                      <a:pt x="3"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0" name="Freeform 1062"/>
              <p:cNvSpPr>
                <a:spLocks/>
              </p:cNvSpPr>
              <p:nvPr/>
            </p:nvSpPr>
            <p:spPr bwMode="auto">
              <a:xfrm>
                <a:off x="3088" y="1497"/>
                <a:ext cx="27" cy="15"/>
              </a:xfrm>
              <a:custGeom>
                <a:avLst/>
                <a:gdLst>
                  <a:gd name="T0" fmla="*/ 1 w 13"/>
                  <a:gd name="T1" fmla="*/ 0 h 7"/>
                  <a:gd name="T2" fmla="*/ 1 w 13"/>
                  <a:gd name="T3" fmla="*/ 0 h 7"/>
                  <a:gd name="T4" fmla="*/ 7 w 13"/>
                  <a:gd name="T5" fmla="*/ 2 h 7"/>
                  <a:gd name="T6" fmla="*/ 12 w 13"/>
                  <a:gd name="T7" fmla="*/ 6 h 7"/>
                  <a:gd name="T8" fmla="*/ 11 w 13"/>
                  <a:gd name="T9" fmla="*/ 6 h 7"/>
                  <a:gd name="T10" fmla="*/ 11 w 13"/>
                  <a:gd name="T11" fmla="*/ 6 h 7"/>
                  <a:gd name="T12" fmla="*/ 11 w 13"/>
                  <a:gd name="T13" fmla="*/ 6 h 7"/>
                  <a:gd name="T14" fmla="*/ 4 w 13"/>
                  <a:gd name="T15" fmla="*/ 5 h 7"/>
                  <a:gd name="T16" fmla="*/ 0 w 13"/>
                  <a:gd name="T17" fmla="*/ 4 h 7"/>
                  <a:gd name="T18" fmla="*/ 0 w 13"/>
                  <a:gd name="T19" fmla="*/ 4 h 7"/>
                  <a:gd name="T20" fmla="*/ 4 w 13"/>
                  <a:gd name="T21" fmla="*/ 5 h 7"/>
                  <a:gd name="T22" fmla="*/ 11 w 13"/>
                  <a:gd name="T23" fmla="*/ 7 h 7"/>
                  <a:gd name="T24" fmla="*/ 11 w 13"/>
                  <a:gd name="T25" fmla="*/ 7 h 7"/>
                  <a:gd name="T26" fmla="*/ 7 w 13"/>
                  <a:gd name="T27" fmla="*/ 2 h 7"/>
                  <a:gd name="T28" fmla="*/ 1 w 13"/>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1" y="0"/>
                    </a:moveTo>
                    <a:cubicBezTo>
                      <a:pt x="1" y="0"/>
                      <a:pt x="1" y="0"/>
                      <a:pt x="1" y="0"/>
                    </a:cubicBezTo>
                    <a:cubicBezTo>
                      <a:pt x="3" y="0"/>
                      <a:pt x="5" y="1"/>
                      <a:pt x="7" y="2"/>
                    </a:cubicBezTo>
                    <a:cubicBezTo>
                      <a:pt x="10" y="3"/>
                      <a:pt x="12" y="5"/>
                      <a:pt x="12" y="6"/>
                    </a:cubicBezTo>
                    <a:cubicBezTo>
                      <a:pt x="12" y="6"/>
                      <a:pt x="12" y="6"/>
                      <a:pt x="11" y="6"/>
                    </a:cubicBezTo>
                    <a:cubicBezTo>
                      <a:pt x="11" y="6"/>
                      <a:pt x="11" y="6"/>
                      <a:pt x="11" y="6"/>
                    </a:cubicBezTo>
                    <a:cubicBezTo>
                      <a:pt x="11" y="6"/>
                      <a:pt x="11" y="6"/>
                      <a:pt x="11" y="6"/>
                    </a:cubicBezTo>
                    <a:cubicBezTo>
                      <a:pt x="9" y="6"/>
                      <a:pt x="7" y="6"/>
                      <a:pt x="4" y="5"/>
                    </a:cubicBezTo>
                    <a:cubicBezTo>
                      <a:pt x="3" y="4"/>
                      <a:pt x="1" y="4"/>
                      <a:pt x="0" y="4"/>
                    </a:cubicBezTo>
                    <a:cubicBezTo>
                      <a:pt x="0" y="4"/>
                      <a:pt x="0" y="4"/>
                      <a:pt x="0" y="4"/>
                    </a:cubicBezTo>
                    <a:cubicBezTo>
                      <a:pt x="1" y="4"/>
                      <a:pt x="3" y="4"/>
                      <a:pt x="4" y="5"/>
                    </a:cubicBezTo>
                    <a:cubicBezTo>
                      <a:pt x="7" y="6"/>
                      <a:pt x="9" y="7"/>
                      <a:pt x="11" y="7"/>
                    </a:cubicBezTo>
                    <a:cubicBezTo>
                      <a:pt x="11" y="7"/>
                      <a:pt x="11" y="7"/>
                      <a:pt x="11" y="7"/>
                    </a:cubicBezTo>
                    <a:cubicBezTo>
                      <a:pt x="13" y="6"/>
                      <a:pt x="13" y="4"/>
                      <a:pt x="7" y="2"/>
                    </a:cubicBezTo>
                    <a:cubicBezTo>
                      <a:pt x="5" y="1"/>
                      <a:pt x="3"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1" name="Freeform 1063"/>
              <p:cNvSpPr>
                <a:spLocks/>
              </p:cNvSpPr>
              <p:nvPr/>
            </p:nvSpPr>
            <p:spPr bwMode="auto">
              <a:xfrm>
                <a:off x="3032" y="1499"/>
                <a:ext cx="26" cy="9"/>
              </a:xfrm>
              <a:custGeom>
                <a:avLst/>
                <a:gdLst>
                  <a:gd name="T0" fmla="*/ 12 w 12"/>
                  <a:gd name="T1" fmla="*/ 0 h 4"/>
                  <a:gd name="T2" fmla="*/ 5 w 12"/>
                  <a:gd name="T3" fmla="*/ 2 h 4"/>
                  <a:gd name="T4" fmla="*/ 2 w 12"/>
                  <a:gd name="T5" fmla="*/ 4 h 4"/>
                  <a:gd name="T6" fmla="*/ 2 w 12"/>
                  <a:gd name="T7" fmla="*/ 4 h 4"/>
                  <a:gd name="T8" fmla="*/ 6 w 12"/>
                  <a:gd name="T9" fmla="*/ 2 h 4"/>
                  <a:gd name="T10" fmla="*/ 12 w 12"/>
                  <a:gd name="T11" fmla="*/ 1 h 4"/>
                  <a:gd name="T12" fmla="*/ 12 w 12"/>
                  <a:gd name="T13" fmla="*/ 1 h 4"/>
                  <a:gd name="T14" fmla="*/ 12 w 1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12" y="0"/>
                    </a:moveTo>
                    <a:cubicBezTo>
                      <a:pt x="12" y="0"/>
                      <a:pt x="6" y="1"/>
                      <a:pt x="5" y="2"/>
                    </a:cubicBezTo>
                    <a:cubicBezTo>
                      <a:pt x="3" y="3"/>
                      <a:pt x="0" y="3"/>
                      <a:pt x="2" y="4"/>
                    </a:cubicBezTo>
                    <a:cubicBezTo>
                      <a:pt x="2" y="4"/>
                      <a:pt x="2" y="4"/>
                      <a:pt x="2" y="4"/>
                    </a:cubicBezTo>
                    <a:cubicBezTo>
                      <a:pt x="3" y="4"/>
                      <a:pt x="5" y="2"/>
                      <a:pt x="6" y="2"/>
                    </a:cubicBezTo>
                    <a:cubicBezTo>
                      <a:pt x="9" y="2"/>
                      <a:pt x="11" y="1"/>
                      <a:pt x="12" y="1"/>
                    </a:cubicBezTo>
                    <a:cubicBezTo>
                      <a:pt x="12" y="1"/>
                      <a:pt x="12" y="1"/>
                      <a:pt x="12" y="1"/>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2" name="Freeform 1064"/>
              <p:cNvSpPr>
                <a:spLocks/>
              </p:cNvSpPr>
              <p:nvPr/>
            </p:nvSpPr>
            <p:spPr bwMode="auto">
              <a:xfrm>
                <a:off x="3086" y="1499"/>
                <a:ext cx="19" cy="9"/>
              </a:xfrm>
              <a:custGeom>
                <a:avLst/>
                <a:gdLst>
                  <a:gd name="T0" fmla="*/ 0 w 9"/>
                  <a:gd name="T1" fmla="*/ 0 h 4"/>
                  <a:gd name="T2" fmla="*/ 0 w 9"/>
                  <a:gd name="T3" fmla="*/ 1 h 4"/>
                  <a:gd name="T4" fmla="*/ 0 w 9"/>
                  <a:gd name="T5" fmla="*/ 1 h 4"/>
                  <a:gd name="T6" fmla="*/ 7 w 9"/>
                  <a:gd name="T7" fmla="*/ 3 h 4"/>
                  <a:gd name="T8" fmla="*/ 9 w 9"/>
                  <a:gd name="T9" fmla="*/ 4 h 4"/>
                  <a:gd name="T10" fmla="*/ 8 w 9"/>
                  <a:gd name="T11" fmla="*/ 2 h 4"/>
                  <a:gd name="T12" fmla="*/ 4 w 9"/>
                  <a:gd name="T13" fmla="*/ 1 h 4"/>
                  <a:gd name="T14" fmla="*/ 4 w 9"/>
                  <a:gd name="T15" fmla="*/ 1 h 4"/>
                  <a:gd name="T16" fmla="*/ 0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0" y="0"/>
                    </a:moveTo>
                    <a:cubicBezTo>
                      <a:pt x="0" y="1"/>
                      <a:pt x="0" y="1"/>
                      <a:pt x="0" y="1"/>
                    </a:cubicBezTo>
                    <a:cubicBezTo>
                      <a:pt x="0" y="1"/>
                      <a:pt x="0" y="1"/>
                      <a:pt x="0" y="1"/>
                    </a:cubicBezTo>
                    <a:cubicBezTo>
                      <a:pt x="4" y="2"/>
                      <a:pt x="6" y="3"/>
                      <a:pt x="7" y="3"/>
                    </a:cubicBezTo>
                    <a:cubicBezTo>
                      <a:pt x="8" y="4"/>
                      <a:pt x="8" y="4"/>
                      <a:pt x="9" y="4"/>
                    </a:cubicBezTo>
                    <a:cubicBezTo>
                      <a:pt x="9" y="4"/>
                      <a:pt x="9" y="3"/>
                      <a:pt x="8" y="2"/>
                    </a:cubicBezTo>
                    <a:cubicBezTo>
                      <a:pt x="6" y="1"/>
                      <a:pt x="4" y="1"/>
                      <a:pt x="4" y="1"/>
                    </a:cubicBezTo>
                    <a:cubicBezTo>
                      <a:pt x="4" y="1"/>
                      <a:pt x="4" y="1"/>
                      <a:pt x="4" y="1"/>
                    </a:cubicBezTo>
                    <a:cubicBezTo>
                      <a:pt x="2" y="1"/>
                      <a:pt x="1"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3" name="Freeform 1065"/>
              <p:cNvSpPr>
                <a:spLocks/>
              </p:cNvSpPr>
              <p:nvPr/>
            </p:nvSpPr>
            <p:spPr bwMode="auto">
              <a:xfrm>
                <a:off x="3054" y="1493"/>
                <a:ext cx="38" cy="17"/>
              </a:xfrm>
              <a:custGeom>
                <a:avLst/>
                <a:gdLst>
                  <a:gd name="T0" fmla="*/ 10 w 18"/>
                  <a:gd name="T1" fmla="*/ 0 h 8"/>
                  <a:gd name="T2" fmla="*/ 6 w 18"/>
                  <a:gd name="T3" fmla="*/ 0 h 8"/>
                  <a:gd name="T4" fmla="*/ 1 w 18"/>
                  <a:gd name="T5" fmla="*/ 1 h 8"/>
                  <a:gd name="T6" fmla="*/ 2 w 18"/>
                  <a:gd name="T7" fmla="*/ 4 h 8"/>
                  <a:gd name="T8" fmla="*/ 1 w 18"/>
                  <a:gd name="T9" fmla="*/ 8 h 8"/>
                  <a:gd name="T10" fmla="*/ 5 w 18"/>
                  <a:gd name="T11" fmla="*/ 8 h 8"/>
                  <a:gd name="T12" fmla="*/ 10 w 18"/>
                  <a:gd name="T13" fmla="*/ 7 h 8"/>
                  <a:gd name="T14" fmla="*/ 16 w 18"/>
                  <a:gd name="T15" fmla="*/ 7 h 8"/>
                  <a:gd name="T16" fmla="*/ 15 w 18"/>
                  <a:gd name="T17" fmla="*/ 3 h 8"/>
                  <a:gd name="T18" fmla="*/ 10 w 1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10" y="0"/>
                    </a:moveTo>
                    <a:cubicBezTo>
                      <a:pt x="9" y="1"/>
                      <a:pt x="8" y="0"/>
                      <a:pt x="6" y="0"/>
                    </a:cubicBezTo>
                    <a:cubicBezTo>
                      <a:pt x="3" y="0"/>
                      <a:pt x="1" y="0"/>
                      <a:pt x="1" y="1"/>
                    </a:cubicBezTo>
                    <a:cubicBezTo>
                      <a:pt x="1" y="2"/>
                      <a:pt x="3" y="3"/>
                      <a:pt x="2" y="4"/>
                    </a:cubicBezTo>
                    <a:cubicBezTo>
                      <a:pt x="1" y="6"/>
                      <a:pt x="0" y="7"/>
                      <a:pt x="1" y="8"/>
                    </a:cubicBezTo>
                    <a:cubicBezTo>
                      <a:pt x="2" y="8"/>
                      <a:pt x="4" y="8"/>
                      <a:pt x="5" y="8"/>
                    </a:cubicBezTo>
                    <a:cubicBezTo>
                      <a:pt x="7" y="7"/>
                      <a:pt x="8" y="7"/>
                      <a:pt x="10" y="7"/>
                    </a:cubicBezTo>
                    <a:cubicBezTo>
                      <a:pt x="14" y="8"/>
                      <a:pt x="17" y="8"/>
                      <a:pt x="16" y="7"/>
                    </a:cubicBezTo>
                    <a:cubicBezTo>
                      <a:pt x="15" y="5"/>
                      <a:pt x="13" y="4"/>
                      <a:pt x="15" y="3"/>
                    </a:cubicBezTo>
                    <a:cubicBezTo>
                      <a:pt x="18" y="1"/>
                      <a:pt x="16" y="0"/>
                      <a:pt x="10"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4" name="Freeform 1066"/>
              <p:cNvSpPr>
                <a:spLocks noEditPoints="1"/>
              </p:cNvSpPr>
              <p:nvPr/>
            </p:nvSpPr>
            <p:spPr bwMode="auto">
              <a:xfrm>
                <a:off x="3054" y="1493"/>
                <a:ext cx="36" cy="17"/>
              </a:xfrm>
              <a:custGeom>
                <a:avLst/>
                <a:gdLst>
                  <a:gd name="T0" fmla="*/ 10 w 17"/>
                  <a:gd name="T1" fmla="*/ 8 h 8"/>
                  <a:gd name="T2" fmla="*/ 8 w 17"/>
                  <a:gd name="T3" fmla="*/ 8 h 8"/>
                  <a:gd name="T4" fmla="*/ 3 w 17"/>
                  <a:gd name="T5" fmla="*/ 8 h 8"/>
                  <a:gd name="T6" fmla="*/ 1 w 17"/>
                  <a:gd name="T7" fmla="*/ 8 h 8"/>
                  <a:gd name="T8" fmla="*/ 0 w 17"/>
                  <a:gd name="T9" fmla="*/ 7 h 8"/>
                  <a:gd name="T10" fmla="*/ 2 w 17"/>
                  <a:gd name="T11" fmla="*/ 4 h 8"/>
                  <a:gd name="T12" fmla="*/ 2 w 17"/>
                  <a:gd name="T13" fmla="*/ 4 h 8"/>
                  <a:gd name="T14" fmla="*/ 0 w 17"/>
                  <a:gd name="T15" fmla="*/ 1 h 8"/>
                  <a:gd name="T16" fmla="*/ 0 w 17"/>
                  <a:gd name="T17" fmla="*/ 1 h 8"/>
                  <a:gd name="T18" fmla="*/ 3 w 17"/>
                  <a:gd name="T19" fmla="*/ 0 h 8"/>
                  <a:gd name="T20" fmla="*/ 9 w 17"/>
                  <a:gd name="T21" fmla="*/ 0 h 8"/>
                  <a:gd name="T22" fmla="*/ 10 w 17"/>
                  <a:gd name="T23" fmla="*/ 0 h 8"/>
                  <a:gd name="T24" fmla="*/ 13 w 17"/>
                  <a:gd name="T25" fmla="*/ 0 h 8"/>
                  <a:gd name="T26" fmla="*/ 17 w 17"/>
                  <a:gd name="T27" fmla="*/ 1 h 8"/>
                  <a:gd name="T28" fmla="*/ 15 w 17"/>
                  <a:gd name="T29" fmla="*/ 3 h 8"/>
                  <a:gd name="T30" fmla="*/ 15 w 17"/>
                  <a:gd name="T31" fmla="*/ 4 h 8"/>
                  <a:gd name="T32" fmla="*/ 16 w 17"/>
                  <a:gd name="T33" fmla="*/ 6 h 8"/>
                  <a:gd name="T34" fmla="*/ 17 w 17"/>
                  <a:gd name="T35" fmla="*/ 7 h 8"/>
                  <a:gd name="T36" fmla="*/ 16 w 17"/>
                  <a:gd name="T37" fmla="*/ 8 h 8"/>
                  <a:gd name="T38" fmla="*/ 15 w 17"/>
                  <a:gd name="T39" fmla="*/ 8 h 8"/>
                  <a:gd name="T40" fmla="*/ 10 w 17"/>
                  <a:gd name="T41" fmla="*/ 8 h 8"/>
                  <a:gd name="T42" fmla="*/ 10 w 17"/>
                  <a:gd name="T43" fmla="*/ 7 h 8"/>
                  <a:gd name="T44" fmla="*/ 15 w 17"/>
                  <a:gd name="T45" fmla="*/ 7 h 8"/>
                  <a:gd name="T46" fmla="*/ 16 w 17"/>
                  <a:gd name="T47" fmla="*/ 7 h 8"/>
                  <a:gd name="T48" fmla="*/ 16 w 17"/>
                  <a:gd name="T49" fmla="*/ 7 h 8"/>
                  <a:gd name="T50" fmla="*/ 14 w 17"/>
                  <a:gd name="T51" fmla="*/ 4 h 8"/>
                  <a:gd name="T52" fmla="*/ 15 w 17"/>
                  <a:gd name="T53" fmla="*/ 3 h 8"/>
                  <a:gd name="T54" fmla="*/ 16 w 17"/>
                  <a:gd name="T55" fmla="*/ 1 h 8"/>
                  <a:gd name="T56" fmla="*/ 15 w 17"/>
                  <a:gd name="T57" fmla="*/ 1 h 8"/>
                  <a:gd name="T58" fmla="*/ 13 w 17"/>
                  <a:gd name="T59" fmla="*/ 1 h 8"/>
                  <a:gd name="T60" fmla="*/ 10 w 17"/>
                  <a:gd name="T61" fmla="*/ 1 h 8"/>
                  <a:gd name="T62" fmla="*/ 9 w 17"/>
                  <a:gd name="T63" fmla="*/ 1 h 8"/>
                  <a:gd name="T64" fmla="*/ 3 w 17"/>
                  <a:gd name="T65" fmla="*/ 1 h 8"/>
                  <a:gd name="T66" fmla="*/ 2 w 17"/>
                  <a:gd name="T67" fmla="*/ 1 h 8"/>
                  <a:gd name="T68" fmla="*/ 1 w 17"/>
                  <a:gd name="T69" fmla="*/ 1 h 8"/>
                  <a:gd name="T70" fmla="*/ 1 w 17"/>
                  <a:gd name="T71" fmla="*/ 1 h 8"/>
                  <a:gd name="T72" fmla="*/ 3 w 17"/>
                  <a:gd name="T73" fmla="*/ 4 h 8"/>
                  <a:gd name="T74" fmla="*/ 3 w 17"/>
                  <a:gd name="T75" fmla="*/ 4 h 8"/>
                  <a:gd name="T76" fmla="*/ 1 w 17"/>
                  <a:gd name="T77" fmla="*/ 7 h 8"/>
                  <a:gd name="T78" fmla="*/ 2 w 17"/>
                  <a:gd name="T79" fmla="*/ 7 h 8"/>
                  <a:gd name="T80" fmla="*/ 3 w 17"/>
                  <a:gd name="T81" fmla="*/ 7 h 8"/>
                  <a:gd name="T82" fmla="*/ 8 w 17"/>
                  <a:gd name="T83" fmla="*/ 7 h 8"/>
                  <a:gd name="T84" fmla="*/ 10 w 17"/>
                  <a:gd name="T8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0" y="8"/>
                    </a:moveTo>
                    <a:cubicBezTo>
                      <a:pt x="9" y="8"/>
                      <a:pt x="9" y="8"/>
                      <a:pt x="8" y="8"/>
                    </a:cubicBezTo>
                    <a:cubicBezTo>
                      <a:pt x="6" y="8"/>
                      <a:pt x="4" y="8"/>
                      <a:pt x="3" y="8"/>
                    </a:cubicBezTo>
                    <a:cubicBezTo>
                      <a:pt x="2" y="8"/>
                      <a:pt x="2" y="8"/>
                      <a:pt x="1" y="8"/>
                    </a:cubicBezTo>
                    <a:cubicBezTo>
                      <a:pt x="1" y="8"/>
                      <a:pt x="0" y="7"/>
                      <a:pt x="0" y="7"/>
                    </a:cubicBezTo>
                    <a:cubicBezTo>
                      <a:pt x="0" y="6"/>
                      <a:pt x="1" y="5"/>
                      <a:pt x="2" y="4"/>
                    </a:cubicBezTo>
                    <a:cubicBezTo>
                      <a:pt x="2" y="4"/>
                      <a:pt x="2" y="4"/>
                      <a:pt x="2" y="4"/>
                    </a:cubicBezTo>
                    <a:cubicBezTo>
                      <a:pt x="2" y="3"/>
                      <a:pt x="0" y="3"/>
                      <a:pt x="0" y="1"/>
                    </a:cubicBezTo>
                    <a:cubicBezTo>
                      <a:pt x="0" y="1"/>
                      <a:pt x="0" y="1"/>
                      <a:pt x="0" y="1"/>
                    </a:cubicBezTo>
                    <a:cubicBezTo>
                      <a:pt x="0" y="0"/>
                      <a:pt x="2" y="0"/>
                      <a:pt x="3" y="0"/>
                    </a:cubicBezTo>
                    <a:cubicBezTo>
                      <a:pt x="5" y="0"/>
                      <a:pt x="7" y="0"/>
                      <a:pt x="9" y="0"/>
                    </a:cubicBezTo>
                    <a:cubicBezTo>
                      <a:pt x="10" y="0"/>
                      <a:pt x="10" y="0"/>
                      <a:pt x="10" y="0"/>
                    </a:cubicBezTo>
                    <a:cubicBezTo>
                      <a:pt x="11" y="0"/>
                      <a:pt x="12" y="0"/>
                      <a:pt x="13" y="0"/>
                    </a:cubicBezTo>
                    <a:cubicBezTo>
                      <a:pt x="15" y="0"/>
                      <a:pt x="17" y="0"/>
                      <a:pt x="17" y="1"/>
                    </a:cubicBezTo>
                    <a:cubicBezTo>
                      <a:pt x="17" y="2"/>
                      <a:pt x="16" y="2"/>
                      <a:pt x="15" y="3"/>
                    </a:cubicBezTo>
                    <a:cubicBezTo>
                      <a:pt x="15" y="3"/>
                      <a:pt x="15" y="4"/>
                      <a:pt x="15" y="4"/>
                    </a:cubicBezTo>
                    <a:cubicBezTo>
                      <a:pt x="15" y="4"/>
                      <a:pt x="16" y="5"/>
                      <a:pt x="16" y="6"/>
                    </a:cubicBezTo>
                    <a:cubicBezTo>
                      <a:pt x="17" y="7"/>
                      <a:pt x="17" y="7"/>
                      <a:pt x="17" y="7"/>
                    </a:cubicBezTo>
                    <a:cubicBezTo>
                      <a:pt x="17" y="7"/>
                      <a:pt x="16" y="8"/>
                      <a:pt x="16" y="8"/>
                    </a:cubicBezTo>
                    <a:cubicBezTo>
                      <a:pt x="16" y="8"/>
                      <a:pt x="15" y="8"/>
                      <a:pt x="15" y="8"/>
                    </a:cubicBezTo>
                    <a:cubicBezTo>
                      <a:pt x="13" y="8"/>
                      <a:pt x="12" y="8"/>
                      <a:pt x="10" y="8"/>
                    </a:cubicBezTo>
                    <a:close/>
                    <a:moveTo>
                      <a:pt x="10" y="7"/>
                    </a:moveTo>
                    <a:cubicBezTo>
                      <a:pt x="12" y="7"/>
                      <a:pt x="14" y="7"/>
                      <a:pt x="15" y="7"/>
                    </a:cubicBezTo>
                    <a:cubicBezTo>
                      <a:pt x="16" y="7"/>
                      <a:pt x="16" y="7"/>
                      <a:pt x="16" y="7"/>
                    </a:cubicBezTo>
                    <a:cubicBezTo>
                      <a:pt x="16" y="7"/>
                      <a:pt x="16" y="7"/>
                      <a:pt x="16" y="7"/>
                    </a:cubicBezTo>
                    <a:cubicBezTo>
                      <a:pt x="15" y="5"/>
                      <a:pt x="14" y="5"/>
                      <a:pt x="14" y="4"/>
                    </a:cubicBezTo>
                    <a:cubicBezTo>
                      <a:pt x="14" y="4"/>
                      <a:pt x="14" y="3"/>
                      <a:pt x="15" y="3"/>
                    </a:cubicBezTo>
                    <a:cubicBezTo>
                      <a:pt x="16" y="2"/>
                      <a:pt x="16" y="1"/>
                      <a:pt x="16" y="1"/>
                    </a:cubicBezTo>
                    <a:cubicBezTo>
                      <a:pt x="16" y="1"/>
                      <a:pt x="16" y="1"/>
                      <a:pt x="15" y="1"/>
                    </a:cubicBezTo>
                    <a:cubicBezTo>
                      <a:pt x="15" y="1"/>
                      <a:pt x="14" y="1"/>
                      <a:pt x="13" y="1"/>
                    </a:cubicBezTo>
                    <a:cubicBezTo>
                      <a:pt x="12" y="1"/>
                      <a:pt x="11" y="1"/>
                      <a:pt x="10" y="1"/>
                    </a:cubicBezTo>
                    <a:cubicBezTo>
                      <a:pt x="10" y="1"/>
                      <a:pt x="10" y="1"/>
                      <a:pt x="9" y="1"/>
                    </a:cubicBezTo>
                    <a:cubicBezTo>
                      <a:pt x="7" y="1"/>
                      <a:pt x="5" y="1"/>
                      <a:pt x="3" y="1"/>
                    </a:cubicBezTo>
                    <a:cubicBezTo>
                      <a:pt x="3" y="1"/>
                      <a:pt x="2" y="1"/>
                      <a:pt x="2" y="1"/>
                    </a:cubicBezTo>
                    <a:cubicBezTo>
                      <a:pt x="1" y="1"/>
                      <a:pt x="1" y="1"/>
                      <a:pt x="1" y="1"/>
                    </a:cubicBezTo>
                    <a:cubicBezTo>
                      <a:pt x="1" y="1"/>
                      <a:pt x="1" y="1"/>
                      <a:pt x="1" y="1"/>
                    </a:cubicBezTo>
                    <a:cubicBezTo>
                      <a:pt x="1" y="2"/>
                      <a:pt x="3" y="2"/>
                      <a:pt x="3" y="4"/>
                    </a:cubicBezTo>
                    <a:cubicBezTo>
                      <a:pt x="3" y="4"/>
                      <a:pt x="3" y="4"/>
                      <a:pt x="3" y="4"/>
                    </a:cubicBezTo>
                    <a:cubicBezTo>
                      <a:pt x="2" y="5"/>
                      <a:pt x="1" y="6"/>
                      <a:pt x="1" y="7"/>
                    </a:cubicBezTo>
                    <a:cubicBezTo>
                      <a:pt x="2" y="7"/>
                      <a:pt x="2" y="7"/>
                      <a:pt x="2" y="7"/>
                    </a:cubicBezTo>
                    <a:cubicBezTo>
                      <a:pt x="2" y="7"/>
                      <a:pt x="2" y="7"/>
                      <a:pt x="3" y="7"/>
                    </a:cubicBezTo>
                    <a:cubicBezTo>
                      <a:pt x="4" y="7"/>
                      <a:pt x="6" y="7"/>
                      <a:pt x="8" y="7"/>
                    </a:cubicBezTo>
                    <a:cubicBezTo>
                      <a:pt x="9" y="7"/>
                      <a:pt x="9" y="7"/>
                      <a:pt x="10" y="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5" name="Freeform 1067"/>
              <p:cNvSpPr>
                <a:spLocks noEditPoints="1"/>
              </p:cNvSpPr>
              <p:nvPr/>
            </p:nvSpPr>
            <p:spPr bwMode="auto">
              <a:xfrm>
                <a:off x="3056" y="1495"/>
                <a:ext cx="32" cy="13"/>
              </a:xfrm>
              <a:custGeom>
                <a:avLst/>
                <a:gdLst>
                  <a:gd name="T0" fmla="*/ 3 w 15"/>
                  <a:gd name="T1" fmla="*/ 6 h 6"/>
                  <a:gd name="T2" fmla="*/ 2 w 15"/>
                  <a:gd name="T3" fmla="*/ 4 h 6"/>
                  <a:gd name="T4" fmla="*/ 5 w 15"/>
                  <a:gd name="T5" fmla="*/ 2 h 6"/>
                  <a:gd name="T6" fmla="*/ 1 w 15"/>
                  <a:gd name="T7" fmla="*/ 1 h 6"/>
                  <a:gd name="T8" fmla="*/ 3 w 15"/>
                  <a:gd name="T9" fmla="*/ 0 h 6"/>
                  <a:gd name="T10" fmla="*/ 5 w 15"/>
                  <a:gd name="T11" fmla="*/ 0 h 6"/>
                  <a:gd name="T12" fmla="*/ 8 w 15"/>
                  <a:gd name="T13" fmla="*/ 0 h 6"/>
                  <a:gd name="T14" fmla="*/ 10 w 15"/>
                  <a:gd name="T15" fmla="*/ 0 h 6"/>
                  <a:gd name="T16" fmla="*/ 10 w 15"/>
                  <a:gd name="T17" fmla="*/ 0 h 6"/>
                  <a:gd name="T18" fmla="*/ 12 w 15"/>
                  <a:gd name="T19" fmla="*/ 1 h 6"/>
                  <a:gd name="T20" fmla="*/ 11 w 15"/>
                  <a:gd name="T21" fmla="*/ 3 h 6"/>
                  <a:gd name="T22" fmla="*/ 13 w 15"/>
                  <a:gd name="T23" fmla="*/ 5 h 6"/>
                  <a:gd name="T24" fmla="*/ 13 w 15"/>
                  <a:gd name="T25" fmla="*/ 6 h 6"/>
                  <a:gd name="T26" fmla="*/ 12 w 15"/>
                  <a:gd name="T27" fmla="*/ 6 h 6"/>
                  <a:gd name="T28" fmla="*/ 8 w 15"/>
                  <a:gd name="T29" fmla="*/ 5 h 6"/>
                  <a:gd name="T30" fmla="*/ 6 w 15"/>
                  <a:gd name="T31" fmla="*/ 5 h 6"/>
                  <a:gd name="T32" fmla="*/ 3 w 15"/>
                  <a:gd name="T33" fmla="*/ 6 h 6"/>
                  <a:gd name="T34" fmla="*/ 2 w 15"/>
                  <a:gd name="T35" fmla="*/ 0 h 6"/>
                  <a:gd name="T36" fmla="*/ 1 w 15"/>
                  <a:gd name="T37" fmla="*/ 0 h 6"/>
                  <a:gd name="T38" fmla="*/ 0 w 15"/>
                  <a:gd name="T39" fmla="*/ 0 h 6"/>
                  <a:gd name="T40" fmla="*/ 0 w 15"/>
                  <a:gd name="T41" fmla="*/ 0 h 6"/>
                  <a:gd name="T42" fmla="*/ 2 w 15"/>
                  <a:gd name="T43" fmla="*/ 3 h 6"/>
                  <a:gd name="T44" fmla="*/ 2 w 15"/>
                  <a:gd name="T45" fmla="*/ 3 h 6"/>
                  <a:gd name="T46" fmla="*/ 0 w 15"/>
                  <a:gd name="T47" fmla="*/ 6 h 6"/>
                  <a:gd name="T48" fmla="*/ 1 w 15"/>
                  <a:gd name="T49" fmla="*/ 6 h 6"/>
                  <a:gd name="T50" fmla="*/ 1 w 15"/>
                  <a:gd name="T51" fmla="*/ 6 h 6"/>
                  <a:gd name="T52" fmla="*/ 6 w 15"/>
                  <a:gd name="T53" fmla="*/ 6 h 6"/>
                  <a:gd name="T54" fmla="*/ 13 w 15"/>
                  <a:gd name="T55" fmla="*/ 6 h 6"/>
                  <a:gd name="T56" fmla="*/ 13 w 15"/>
                  <a:gd name="T57" fmla="*/ 6 h 6"/>
                  <a:gd name="T58" fmla="*/ 14 w 15"/>
                  <a:gd name="T59" fmla="*/ 6 h 6"/>
                  <a:gd name="T60" fmla="*/ 14 w 15"/>
                  <a:gd name="T61" fmla="*/ 6 h 6"/>
                  <a:gd name="T62" fmla="*/ 15 w 15"/>
                  <a:gd name="T63" fmla="*/ 6 h 6"/>
                  <a:gd name="T64" fmla="*/ 15 w 15"/>
                  <a:gd name="T65" fmla="*/ 6 h 6"/>
                  <a:gd name="T66" fmla="*/ 13 w 15"/>
                  <a:gd name="T67" fmla="*/ 3 h 6"/>
                  <a:gd name="T68" fmla="*/ 14 w 15"/>
                  <a:gd name="T69" fmla="*/ 2 h 6"/>
                  <a:gd name="T70" fmla="*/ 15 w 15"/>
                  <a:gd name="T71" fmla="*/ 0 h 6"/>
                  <a:gd name="T72" fmla="*/ 14 w 15"/>
                  <a:gd name="T73" fmla="*/ 0 h 6"/>
                  <a:gd name="T74" fmla="*/ 13 w 15"/>
                  <a:gd name="T75" fmla="*/ 0 h 6"/>
                  <a:gd name="T76" fmla="*/ 11 w 15"/>
                  <a:gd name="T77" fmla="*/ 0 h 6"/>
                  <a:gd name="T78" fmla="*/ 9 w 15"/>
                  <a:gd name="T79" fmla="*/ 0 h 6"/>
                  <a:gd name="T80" fmla="*/ 8 w 15"/>
                  <a:gd name="T81" fmla="*/ 0 h 6"/>
                  <a:gd name="T82" fmla="*/ 4 w 15"/>
                  <a:gd name="T83" fmla="*/ 0 h 6"/>
                  <a:gd name="T84" fmla="*/ 4 w 15"/>
                  <a:gd name="T85" fmla="*/ 0 h 6"/>
                  <a:gd name="T86" fmla="*/ 2 w 15"/>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6">
                    <a:moveTo>
                      <a:pt x="3" y="6"/>
                    </a:moveTo>
                    <a:cubicBezTo>
                      <a:pt x="2" y="6"/>
                      <a:pt x="2" y="5"/>
                      <a:pt x="2" y="4"/>
                    </a:cubicBezTo>
                    <a:cubicBezTo>
                      <a:pt x="2" y="3"/>
                      <a:pt x="6" y="3"/>
                      <a:pt x="5" y="2"/>
                    </a:cubicBezTo>
                    <a:cubicBezTo>
                      <a:pt x="3" y="2"/>
                      <a:pt x="2" y="1"/>
                      <a:pt x="1" y="1"/>
                    </a:cubicBezTo>
                    <a:cubicBezTo>
                      <a:pt x="1" y="0"/>
                      <a:pt x="2" y="0"/>
                      <a:pt x="3" y="0"/>
                    </a:cubicBezTo>
                    <a:cubicBezTo>
                      <a:pt x="4" y="0"/>
                      <a:pt x="5" y="0"/>
                      <a:pt x="5" y="0"/>
                    </a:cubicBezTo>
                    <a:cubicBezTo>
                      <a:pt x="5" y="0"/>
                      <a:pt x="6" y="0"/>
                      <a:pt x="8" y="0"/>
                    </a:cubicBezTo>
                    <a:cubicBezTo>
                      <a:pt x="8" y="0"/>
                      <a:pt x="9" y="0"/>
                      <a:pt x="10" y="0"/>
                    </a:cubicBezTo>
                    <a:cubicBezTo>
                      <a:pt x="10" y="0"/>
                      <a:pt x="10" y="0"/>
                      <a:pt x="10" y="0"/>
                    </a:cubicBezTo>
                    <a:cubicBezTo>
                      <a:pt x="12" y="0"/>
                      <a:pt x="14" y="1"/>
                      <a:pt x="12" y="1"/>
                    </a:cubicBezTo>
                    <a:cubicBezTo>
                      <a:pt x="11" y="2"/>
                      <a:pt x="10" y="3"/>
                      <a:pt x="11" y="3"/>
                    </a:cubicBezTo>
                    <a:cubicBezTo>
                      <a:pt x="12" y="3"/>
                      <a:pt x="12" y="4"/>
                      <a:pt x="13" y="5"/>
                    </a:cubicBezTo>
                    <a:cubicBezTo>
                      <a:pt x="14" y="5"/>
                      <a:pt x="14" y="6"/>
                      <a:pt x="13" y="6"/>
                    </a:cubicBezTo>
                    <a:cubicBezTo>
                      <a:pt x="13" y="6"/>
                      <a:pt x="13" y="6"/>
                      <a:pt x="12" y="6"/>
                    </a:cubicBezTo>
                    <a:cubicBezTo>
                      <a:pt x="11" y="5"/>
                      <a:pt x="10" y="5"/>
                      <a:pt x="8" y="5"/>
                    </a:cubicBezTo>
                    <a:cubicBezTo>
                      <a:pt x="7" y="5"/>
                      <a:pt x="7" y="5"/>
                      <a:pt x="6" y="5"/>
                    </a:cubicBezTo>
                    <a:cubicBezTo>
                      <a:pt x="5" y="5"/>
                      <a:pt x="4" y="6"/>
                      <a:pt x="3" y="6"/>
                    </a:cubicBezTo>
                    <a:close/>
                    <a:moveTo>
                      <a:pt x="2" y="0"/>
                    </a:moveTo>
                    <a:cubicBezTo>
                      <a:pt x="2" y="0"/>
                      <a:pt x="1" y="0"/>
                      <a:pt x="1" y="0"/>
                    </a:cubicBezTo>
                    <a:cubicBezTo>
                      <a:pt x="0" y="0"/>
                      <a:pt x="0" y="0"/>
                      <a:pt x="0" y="0"/>
                    </a:cubicBezTo>
                    <a:cubicBezTo>
                      <a:pt x="0" y="0"/>
                      <a:pt x="0" y="0"/>
                      <a:pt x="0" y="0"/>
                    </a:cubicBezTo>
                    <a:cubicBezTo>
                      <a:pt x="0" y="1"/>
                      <a:pt x="2" y="1"/>
                      <a:pt x="2" y="3"/>
                    </a:cubicBezTo>
                    <a:cubicBezTo>
                      <a:pt x="2" y="3"/>
                      <a:pt x="2" y="3"/>
                      <a:pt x="2" y="3"/>
                    </a:cubicBezTo>
                    <a:cubicBezTo>
                      <a:pt x="1" y="4"/>
                      <a:pt x="0" y="5"/>
                      <a:pt x="0" y="6"/>
                    </a:cubicBezTo>
                    <a:cubicBezTo>
                      <a:pt x="1" y="6"/>
                      <a:pt x="1" y="6"/>
                      <a:pt x="1" y="6"/>
                    </a:cubicBezTo>
                    <a:cubicBezTo>
                      <a:pt x="1" y="6"/>
                      <a:pt x="1" y="6"/>
                      <a:pt x="1" y="6"/>
                    </a:cubicBezTo>
                    <a:cubicBezTo>
                      <a:pt x="2" y="6"/>
                      <a:pt x="3" y="6"/>
                      <a:pt x="6" y="6"/>
                    </a:cubicBezTo>
                    <a:cubicBezTo>
                      <a:pt x="9" y="6"/>
                      <a:pt x="12" y="6"/>
                      <a:pt x="13" y="6"/>
                    </a:cubicBezTo>
                    <a:cubicBezTo>
                      <a:pt x="13" y="6"/>
                      <a:pt x="13" y="6"/>
                      <a:pt x="13" y="6"/>
                    </a:cubicBezTo>
                    <a:cubicBezTo>
                      <a:pt x="14" y="6"/>
                      <a:pt x="14" y="6"/>
                      <a:pt x="14" y="6"/>
                    </a:cubicBezTo>
                    <a:cubicBezTo>
                      <a:pt x="14" y="6"/>
                      <a:pt x="14" y="6"/>
                      <a:pt x="14" y="6"/>
                    </a:cubicBezTo>
                    <a:cubicBezTo>
                      <a:pt x="15" y="6"/>
                      <a:pt x="15" y="6"/>
                      <a:pt x="15" y="6"/>
                    </a:cubicBezTo>
                    <a:cubicBezTo>
                      <a:pt x="15" y="6"/>
                      <a:pt x="15" y="6"/>
                      <a:pt x="15" y="6"/>
                    </a:cubicBezTo>
                    <a:cubicBezTo>
                      <a:pt x="14" y="4"/>
                      <a:pt x="13" y="4"/>
                      <a:pt x="13" y="3"/>
                    </a:cubicBezTo>
                    <a:cubicBezTo>
                      <a:pt x="13" y="3"/>
                      <a:pt x="13" y="2"/>
                      <a:pt x="14" y="2"/>
                    </a:cubicBezTo>
                    <a:cubicBezTo>
                      <a:pt x="15" y="1"/>
                      <a:pt x="15" y="0"/>
                      <a:pt x="15" y="0"/>
                    </a:cubicBezTo>
                    <a:cubicBezTo>
                      <a:pt x="15" y="0"/>
                      <a:pt x="15" y="0"/>
                      <a:pt x="14" y="0"/>
                    </a:cubicBezTo>
                    <a:cubicBezTo>
                      <a:pt x="14" y="0"/>
                      <a:pt x="14" y="0"/>
                      <a:pt x="13" y="0"/>
                    </a:cubicBezTo>
                    <a:cubicBezTo>
                      <a:pt x="13" y="0"/>
                      <a:pt x="12" y="0"/>
                      <a:pt x="11" y="0"/>
                    </a:cubicBezTo>
                    <a:cubicBezTo>
                      <a:pt x="10" y="0"/>
                      <a:pt x="10" y="0"/>
                      <a:pt x="9" y="0"/>
                    </a:cubicBezTo>
                    <a:cubicBezTo>
                      <a:pt x="8" y="0"/>
                      <a:pt x="8" y="0"/>
                      <a:pt x="8" y="0"/>
                    </a:cubicBezTo>
                    <a:cubicBezTo>
                      <a:pt x="7" y="0"/>
                      <a:pt x="5" y="0"/>
                      <a:pt x="4" y="0"/>
                    </a:cubicBezTo>
                    <a:cubicBezTo>
                      <a:pt x="4" y="0"/>
                      <a:pt x="4" y="0"/>
                      <a:pt x="4" y="0"/>
                    </a:cubicBezTo>
                    <a:cubicBezTo>
                      <a:pt x="3"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6" name="Freeform 1068"/>
              <p:cNvSpPr>
                <a:spLocks noEditPoints="1"/>
              </p:cNvSpPr>
              <p:nvPr/>
            </p:nvSpPr>
            <p:spPr bwMode="auto">
              <a:xfrm>
                <a:off x="3054" y="1493"/>
                <a:ext cx="36" cy="17"/>
              </a:xfrm>
              <a:custGeom>
                <a:avLst/>
                <a:gdLst>
                  <a:gd name="T0" fmla="*/ 5 w 17"/>
                  <a:gd name="T1" fmla="*/ 1 h 8"/>
                  <a:gd name="T2" fmla="*/ 9 w 17"/>
                  <a:gd name="T3" fmla="*/ 1 h 8"/>
                  <a:gd name="T4" fmla="*/ 10 w 17"/>
                  <a:gd name="T5" fmla="*/ 1 h 8"/>
                  <a:gd name="T6" fmla="*/ 5 w 17"/>
                  <a:gd name="T7" fmla="*/ 1 h 8"/>
                  <a:gd name="T8" fmla="*/ 15 w 17"/>
                  <a:gd name="T9" fmla="*/ 1 h 8"/>
                  <a:gd name="T10" fmla="*/ 15 w 17"/>
                  <a:gd name="T11" fmla="*/ 1 h 8"/>
                  <a:gd name="T12" fmla="*/ 14 w 17"/>
                  <a:gd name="T13" fmla="*/ 1 h 8"/>
                  <a:gd name="T14" fmla="*/ 15 w 17"/>
                  <a:gd name="T15" fmla="*/ 1 h 8"/>
                  <a:gd name="T16" fmla="*/ 16 w 17"/>
                  <a:gd name="T17" fmla="*/ 1 h 8"/>
                  <a:gd name="T18" fmla="*/ 15 w 17"/>
                  <a:gd name="T19" fmla="*/ 3 h 8"/>
                  <a:gd name="T20" fmla="*/ 14 w 17"/>
                  <a:gd name="T21" fmla="*/ 4 h 8"/>
                  <a:gd name="T22" fmla="*/ 16 w 17"/>
                  <a:gd name="T23" fmla="*/ 7 h 8"/>
                  <a:gd name="T24" fmla="*/ 16 w 17"/>
                  <a:gd name="T25" fmla="*/ 7 h 8"/>
                  <a:gd name="T26" fmla="*/ 15 w 17"/>
                  <a:gd name="T27" fmla="*/ 7 h 8"/>
                  <a:gd name="T28" fmla="*/ 15 w 17"/>
                  <a:gd name="T29" fmla="*/ 7 h 8"/>
                  <a:gd name="T30" fmla="*/ 14 w 17"/>
                  <a:gd name="T31" fmla="*/ 7 h 8"/>
                  <a:gd name="T32" fmla="*/ 15 w 17"/>
                  <a:gd name="T33" fmla="*/ 8 h 8"/>
                  <a:gd name="T34" fmla="*/ 16 w 17"/>
                  <a:gd name="T35" fmla="*/ 7 h 8"/>
                  <a:gd name="T36" fmla="*/ 15 w 17"/>
                  <a:gd name="T37" fmla="*/ 3 h 8"/>
                  <a:gd name="T38" fmla="*/ 15 w 17"/>
                  <a:gd name="T39" fmla="*/ 1 h 8"/>
                  <a:gd name="T40" fmla="*/ 2 w 17"/>
                  <a:gd name="T41" fmla="*/ 0 h 8"/>
                  <a:gd name="T42" fmla="*/ 1 w 17"/>
                  <a:gd name="T43" fmla="*/ 1 h 8"/>
                  <a:gd name="T44" fmla="*/ 2 w 17"/>
                  <a:gd name="T45" fmla="*/ 4 h 8"/>
                  <a:gd name="T46" fmla="*/ 1 w 17"/>
                  <a:gd name="T47" fmla="*/ 8 h 8"/>
                  <a:gd name="T48" fmla="*/ 1 w 17"/>
                  <a:gd name="T49" fmla="*/ 8 h 8"/>
                  <a:gd name="T50" fmla="*/ 2 w 17"/>
                  <a:gd name="T51" fmla="*/ 7 h 8"/>
                  <a:gd name="T52" fmla="*/ 2 w 17"/>
                  <a:gd name="T53" fmla="*/ 7 h 8"/>
                  <a:gd name="T54" fmla="*/ 2 w 17"/>
                  <a:gd name="T55" fmla="*/ 7 h 8"/>
                  <a:gd name="T56" fmla="*/ 1 w 17"/>
                  <a:gd name="T57" fmla="*/ 7 h 8"/>
                  <a:gd name="T58" fmla="*/ 3 w 17"/>
                  <a:gd name="T59" fmla="*/ 4 h 8"/>
                  <a:gd name="T60" fmla="*/ 3 w 17"/>
                  <a:gd name="T61" fmla="*/ 4 h 8"/>
                  <a:gd name="T62" fmla="*/ 1 w 17"/>
                  <a:gd name="T63" fmla="*/ 1 h 8"/>
                  <a:gd name="T64" fmla="*/ 1 w 17"/>
                  <a:gd name="T65" fmla="*/ 1 h 8"/>
                  <a:gd name="T66" fmla="*/ 2 w 17"/>
                  <a:gd name="T67" fmla="*/ 1 h 8"/>
                  <a:gd name="T68" fmla="*/ 3 w 17"/>
                  <a:gd name="T69" fmla="*/ 1 h 8"/>
                  <a:gd name="T70" fmla="*/ 5 w 17"/>
                  <a:gd name="T71" fmla="*/ 1 h 8"/>
                  <a:gd name="T72" fmla="*/ 2 w 17"/>
                  <a:gd name="T73" fmla="*/ 1 h 8"/>
                  <a:gd name="T74" fmla="*/ 2 w 17"/>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8">
                    <a:moveTo>
                      <a:pt x="5" y="1"/>
                    </a:moveTo>
                    <a:cubicBezTo>
                      <a:pt x="6" y="1"/>
                      <a:pt x="8" y="1"/>
                      <a:pt x="9" y="1"/>
                    </a:cubicBezTo>
                    <a:cubicBezTo>
                      <a:pt x="10" y="1"/>
                      <a:pt x="10" y="1"/>
                      <a:pt x="10" y="1"/>
                    </a:cubicBezTo>
                    <a:cubicBezTo>
                      <a:pt x="8" y="1"/>
                      <a:pt x="6" y="1"/>
                      <a:pt x="5" y="1"/>
                    </a:cubicBezTo>
                    <a:close/>
                    <a:moveTo>
                      <a:pt x="15" y="1"/>
                    </a:moveTo>
                    <a:cubicBezTo>
                      <a:pt x="15" y="1"/>
                      <a:pt x="15" y="1"/>
                      <a:pt x="15" y="1"/>
                    </a:cubicBezTo>
                    <a:cubicBezTo>
                      <a:pt x="14" y="1"/>
                      <a:pt x="14" y="1"/>
                      <a:pt x="14" y="1"/>
                    </a:cubicBezTo>
                    <a:cubicBezTo>
                      <a:pt x="15" y="1"/>
                      <a:pt x="15" y="1"/>
                      <a:pt x="15" y="1"/>
                    </a:cubicBezTo>
                    <a:cubicBezTo>
                      <a:pt x="16" y="1"/>
                      <a:pt x="16" y="1"/>
                      <a:pt x="16" y="1"/>
                    </a:cubicBezTo>
                    <a:cubicBezTo>
                      <a:pt x="16" y="1"/>
                      <a:pt x="16" y="2"/>
                      <a:pt x="15" y="3"/>
                    </a:cubicBezTo>
                    <a:cubicBezTo>
                      <a:pt x="14" y="3"/>
                      <a:pt x="14" y="4"/>
                      <a:pt x="14" y="4"/>
                    </a:cubicBezTo>
                    <a:cubicBezTo>
                      <a:pt x="14" y="5"/>
                      <a:pt x="15" y="5"/>
                      <a:pt x="16" y="7"/>
                    </a:cubicBezTo>
                    <a:cubicBezTo>
                      <a:pt x="16" y="7"/>
                      <a:pt x="16" y="7"/>
                      <a:pt x="16" y="7"/>
                    </a:cubicBezTo>
                    <a:cubicBezTo>
                      <a:pt x="16" y="7"/>
                      <a:pt x="16" y="7"/>
                      <a:pt x="15" y="7"/>
                    </a:cubicBezTo>
                    <a:cubicBezTo>
                      <a:pt x="15" y="7"/>
                      <a:pt x="15" y="7"/>
                      <a:pt x="15" y="7"/>
                    </a:cubicBezTo>
                    <a:cubicBezTo>
                      <a:pt x="14" y="7"/>
                      <a:pt x="14" y="7"/>
                      <a:pt x="14" y="7"/>
                    </a:cubicBezTo>
                    <a:cubicBezTo>
                      <a:pt x="15" y="8"/>
                      <a:pt x="15" y="8"/>
                      <a:pt x="15" y="8"/>
                    </a:cubicBezTo>
                    <a:cubicBezTo>
                      <a:pt x="16" y="8"/>
                      <a:pt x="16" y="7"/>
                      <a:pt x="16" y="7"/>
                    </a:cubicBezTo>
                    <a:cubicBezTo>
                      <a:pt x="15" y="5"/>
                      <a:pt x="13" y="4"/>
                      <a:pt x="15" y="3"/>
                    </a:cubicBezTo>
                    <a:cubicBezTo>
                      <a:pt x="17" y="1"/>
                      <a:pt x="17" y="1"/>
                      <a:pt x="15" y="1"/>
                    </a:cubicBezTo>
                    <a:close/>
                    <a:moveTo>
                      <a:pt x="2" y="0"/>
                    </a:moveTo>
                    <a:cubicBezTo>
                      <a:pt x="1" y="1"/>
                      <a:pt x="1" y="1"/>
                      <a:pt x="1" y="1"/>
                    </a:cubicBezTo>
                    <a:cubicBezTo>
                      <a:pt x="1" y="2"/>
                      <a:pt x="3" y="3"/>
                      <a:pt x="2" y="4"/>
                    </a:cubicBezTo>
                    <a:cubicBezTo>
                      <a:pt x="1" y="6"/>
                      <a:pt x="0" y="7"/>
                      <a:pt x="1" y="8"/>
                    </a:cubicBezTo>
                    <a:cubicBezTo>
                      <a:pt x="1" y="8"/>
                      <a:pt x="1" y="8"/>
                      <a:pt x="1" y="8"/>
                    </a:cubicBezTo>
                    <a:cubicBezTo>
                      <a:pt x="2" y="7"/>
                      <a:pt x="2" y="7"/>
                      <a:pt x="2" y="7"/>
                    </a:cubicBezTo>
                    <a:cubicBezTo>
                      <a:pt x="2" y="7"/>
                      <a:pt x="2" y="7"/>
                      <a:pt x="2" y="7"/>
                    </a:cubicBezTo>
                    <a:cubicBezTo>
                      <a:pt x="2" y="7"/>
                      <a:pt x="2" y="7"/>
                      <a:pt x="2" y="7"/>
                    </a:cubicBezTo>
                    <a:cubicBezTo>
                      <a:pt x="1" y="7"/>
                      <a:pt x="1" y="7"/>
                      <a:pt x="1" y="7"/>
                    </a:cubicBezTo>
                    <a:cubicBezTo>
                      <a:pt x="1" y="6"/>
                      <a:pt x="2" y="5"/>
                      <a:pt x="3" y="4"/>
                    </a:cubicBezTo>
                    <a:cubicBezTo>
                      <a:pt x="3" y="4"/>
                      <a:pt x="3" y="4"/>
                      <a:pt x="3" y="4"/>
                    </a:cubicBezTo>
                    <a:cubicBezTo>
                      <a:pt x="3" y="2"/>
                      <a:pt x="1" y="2"/>
                      <a:pt x="1" y="1"/>
                    </a:cubicBezTo>
                    <a:cubicBezTo>
                      <a:pt x="1" y="1"/>
                      <a:pt x="1" y="1"/>
                      <a:pt x="1" y="1"/>
                    </a:cubicBezTo>
                    <a:cubicBezTo>
                      <a:pt x="1" y="1"/>
                      <a:pt x="1" y="1"/>
                      <a:pt x="2" y="1"/>
                    </a:cubicBezTo>
                    <a:cubicBezTo>
                      <a:pt x="2" y="1"/>
                      <a:pt x="3" y="1"/>
                      <a:pt x="3" y="1"/>
                    </a:cubicBezTo>
                    <a:cubicBezTo>
                      <a:pt x="4" y="1"/>
                      <a:pt x="4" y="1"/>
                      <a:pt x="5" y="1"/>
                    </a:cubicBezTo>
                    <a:cubicBezTo>
                      <a:pt x="3" y="1"/>
                      <a:pt x="2" y="1"/>
                      <a:pt x="2" y="1"/>
                    </a:cubicBez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7" name="Freeform 1069"/>
              <p:cNvSpPr>
                <a:spLocks/>
              </p:cNvSpPr>
              <p:nvPr/>
            </p:nvSpPr>
            <p:spPr bwMode="auto">
              <a:xfrm>
                <a:off x="3062" y="1497"/>
                <a:ext cx="19" cy="9"/>
              </a:xfrm>
              <a:custGeom>
                <a:avLst/>
                <a:gdLst>
                  <a:gd name="T0" fmla="*/ 7 w 9"/>
                  <a:gd name="T1" fmla="*/ 3 h 4"/>
                  <a:gd name="T2" fmla="*/ 6 w 9"/>
                  <a:gd name="T3" fmla="*/ 2 h 4"/>
                  <a:gd name="T4" fmla="*/ 7 w 9"/>
                  <a:gd name="T5" fmla="*/ 1 h 4"/>
                  <a:gd name="T6" fmla="*/ 7 w 9"/>
                  <a:gd name="T7" fmla="*/ 0 h 4"/>
                  <a:gd name="T8" fmla="*/ 7 w 9"/>
                  <a:gd name="T9" fmla="*/ 0 h 4"/>
                  <a:gd name="T10" fmla="*/ 7 w 9"/>
                  <a:gd name="T11" fmla="*/ 0 h 4"/>
                  <a:gd name="T12" fmla="*/ 4 w 9"/>
                  <a:gd name="T13" fmla="*/ 0 h 4"/>
                  <a:gd name="T14" fmla="*/ 2 w 9"/>
                  <a:gd name="T15" fmla="*/ 0 h 4"/>
                  <a:gd name="T16" fmla="*/ 1 w 9"/>
                  <a:gd name="T17" fmla="*/ 0 h 4"/>
                  <a:gd name="T18" fmla="*/ 0 w 9"/>
                  <a:gd name="T19" fmla="*/ 0 h 4"/>
                  <a:gd name="T20" fmla="*/ 1 w 9"/>
                  <a:gd name="T21" fmla="*/ 0 h 4"/>
                  <a:gd name="T22" fmla="*/ 3 w 9"/>
                  <a:gd name="T23" fmla="*/ 2 h 4"/>
                  <a:gd name="T24" fmla="*/ 3 w 9"/>
                  <a:gd name="T25" fmla="*/ 3 h 4"/>
                  <a:gd name="T26" fmla="*/ 2 w 9"/>
                  <a:gd name="T27" fmla="*/ 3 h 4"/>
                  <a:gd name="T28" fmla="*/ 1 w 9"/>
                  <a:gd name="T29" fmla="*/ 3 h 4"/>
                  <a:gd name="T30" fmla="*/ 1 w 9"/>
                  <a:gd name="T31" fmla="*/ 4 h 4"/>
                  <a:gd name="T32" fmla="*/ 5 w 9"/>
                  <a:gd name="T33" fmla="*/ 4 h 4"/>
                  <a:gd name="T34" fmla="*/ 9 w 9"/>
                  <a:gd name="T35" fmla="*/ 4 h 4"/>
                  <a:gd name="T36" fmla="*/ 8 w 9"/>
                  <a:gd name="T37" fmla="*/ 3 h 4"/>
                  <a:gd name="T38" fmla="*/ 7 w 9"/>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4">
                    <a:moveTo>
                      <a:pt x="7" y="3"/>
                    </a:moveTo>
                    <a:cubicBezTo>
                      <a:pt x="7" y="3"/>
                      <a:pt x="6" y="2"/>
                      <a:pt x="6" y="2"/>
                    </a:cubicBezTo>
                    <a:cubicBezTo>
                      <a:pt x="6" y="1"/>
                      <a:pt x="6" y="1"/>
                      <a:pt x="7" y="1"/>
                    </a:cubicBezTo>
                    <a:cubicBezTo>
                      <a:pt x="7" y="0"/>
                      <a:pt x="7" y="0"/>
                      <a:pt x="7" y="0"/>
                    </a:cubicBezTo>
                    <a:cubicBezTo>
                      <a:pt x="7" y="0"/>
                      <a:pt x="7" y="0"/>
                      <a:pt x="7" y="0"/>
                    </a:cubicBezTo>
                    <a:cubicBezTo>
                      <a:pt x="8" y="0"/>
                      <a:pt x="8" y="0"/>
                      <a:pt x="7" y="0"/>
                    </a:cubicBezTo>
                    <a:cubicBezTo>
                      <a:pt x="6" y="0"/>
                      <a:pt x="5" y="0"/>
                      <a:pt x="4" y="0"/>
                    </a:cubicBezTo>
                    <a:cubicBezTo>
                      <a:pt x="4" y="0"/>
                      <a:pt x="3" y="0"/>
                      <a:pt x="2" y="0"/>
                    </a:cubicBezTo>
                    <a:cubicBezTo>
                      <a:pt x="2" y="0"/>
                      <a:pt x="2" y="0"/>
                      <a:pt x="1" y="0"/>
                    </a:cubicBezTo>
                    <a:cubicBezTo>
                      <a:pt x="0" y="0"/>
                      <a:pt x="0" y="0"/>
                      <a:pt x="0" y="0"/>
                    </a:cubicBezTo>
                    <a:cubicBezTo>
                      <a:pt x="1" y="0"/>
                      <a:pt x="1" y="0"/>
                      <a:pt x="1" y="0"/>
                    </a:cubicBezTo>
                    <a:cubicBezTo>
                      <a:pt x="3" y="0"/>
                      <a:pt x="3" y="1"/>
                      <a:pt x="3" y="2"/>
                    </a:cubicBezTo>
                    <a:cubicBezTo>
                      <a:pt x="3" y="3"/>
                      <a:pt x="3" y="3"/>
                      <a:pt x="3" y="3"/>
                    </a:cubicBezTo>
                    <a:cubicBezTo>
                      <a:pt x="3" y="3"/>
                      <a:pt x="2" y="3"/>
                      <a:pt x="2" y="3"/>
                    </a:cubicBezTo>
                    <a:cubicBezTo>
                      <a:pt x="1" y="3"/>
                      <a:pt x="1" y="3"/>
                      <a:pt x="1" y="3"/>
                    </a:cubicBezTo>
                    <a:cubicBezTo>
                      <a:pt x="0" y="4"/>
                      <a:pt x="1" y="4"/>
                      <a:pt x="1" y="4"/>
                    </a:cubicBezTo>
                    <a:cubicBezTo>
                      <a:pt x="2" y="4"/>
                      <a:pt x="3" y="4"/>
                      <a:pt x="5" y="4"/>
                    </a:cubicBezTo>
                    <a:cubicBezTo>
                      <a:pt x="7" y="4"/>
                      <a:pt x="9" y="4"/>
                      <a:pt x="9" y="4"/>
                    </a:cubicBezTo>
                    <a:cubicBezTo>
                      <a:pt x="9" y="3"/>
                      <a:pt x="9" y="3"/>
                      <a:pt x="8" y="3"/>
                    </a:cubicBezTo>
                    <a:lnTo>
                      <a:pt x="7" y="3"/>
                    </a:ln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8" name="Freeform 1070"/>
              <p:cNvSpPr>
                <a:spLocks/>
              </p:cNvSpPr>
              <p:nvPr/>
            </p:nvSpPr>
            <p:spPr bwMode="auto">
              <a:xfrm>
                <a:off x="3056" y="1489"/>
                <a:ext cx="32" cy="6"/>
              </a:xfrm>
              <a:custGeom>
                <a:avLst/>
                <a:gdLst>
                  <a:gd name="T0" fmla="*/ 1 w 15"/>
                  <a:gd name="T1" fmla="*/ 2 h 3"/>
                  <a:gd name="T2" fmla="*/ 1 w 15"/>
                  <a:gd name="T3" fmla="*/ 1 h 3"/>
                  <a:gd name="T4" fmla="*/ 13 w 15"/>
                  <a:gd name="T5" fmla="*/ 1 h 3"/>
                  <a:gd name="T6" fmla="*/ 14 w 15"/>
                  <a:gd name="T7" fmla="*/ 3 h 3"/>
                  <a:gd name="T8" fmla="*/ 1 w 15"/>
                  <a:gd name="T9" fmla="*/ 2 h 3"/>
                </a:gdLst>
                <a:ahLst/>
                <a:cxnLst>
                  <a:cxn ang="0">
                    <a:pos x="T0" y="T1"/>
                  </a:cxn>
                  <a:cxn ang="0">
                    <a:pos x="T2" y="T3"/>
                  </a:cxn>
                  <a:cxn ang="0">
                    <a:pos x="T4" y="T5"/>
                  </a:cxn>
                  <a:cxn ang="0">
                    <a:pos x="T6" y="T7"/>
                  </a:cxn>
                  <a:cxn ang="0">
                    <a:pos x="T8" y="T9"/>
                  </a:cxn>
                </a:cxnLst>
                <a:rect l="0" t="0" r="r" b="b"/>
                <a:pathLst>
                  <a:path w="15" h="3">
                    <a:moveTo>
                      <a:pt x="1" y="2"/>
                    </a:moveTo>
                    <a:cubicBezTo>
                      <a:pt x="0" y="2"/>
                      <a:pt x="0" y="2"/>
                      <a:pt x="1" y="1"/>
                    </a:cubicBezTo>
                    <a:cubicBezTo>
                      <a:pt x="3" y="0"/>
                      <a:pt x="13" y="1"/>
                      <a:pt x="13" y="1"/>
                    </a:cubicBezTo>
                    <a:cubicBezTo>
                      <a:pt x="15" y="2"/>
                      <a:pt x="15" y="2"/>
                      <a:pt x="14" y="3"/>
                    </a:cubicBezTo>
                    <a:cubicBezTo>
                      <a:pt x="13" y="3"/>
                      <a:pt x="2" y="3"/>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9" name="Freeform 1071"/>
              <p:cNvSpPr>
                <a:spLocks/>
              </p:cNvSpPr>
              <p:nvPr/>
            </p:nvSpPr>
            <p:spPr bwMode="auto">
              <a:xfrm>
                <a:off x="3056" y="1491"/>
                <a:ext cx="32" cy="4"/>
              </a:xfrm>
              <a:custGeom>
                <a:avLst/>
                <a:gdLst>
                  <a:gd name="T0" fmla="*/ 1 w 15"/>
                  <a:gd name="T1" fmla="*/ 2 h 2"/>
                  <a:gd name="T2" fmla="*/ 1 w 15"/>
                  <a:gd name="T3" fmla="*/ 1 h 2"/>
                  <a:gd name="T4" fmla="*/ 1 w 15"/>
                  <a:gd name="T5" fmla="*/ 1 h 2"/>
                  <a:gd name="T6" fmla="*/ 11 w 15"/>
                  <a:gd name="T7" fmla="*/ 1 h 2"/>
                  <a:gd name="T8" fmla="*/ 14 w 15"/>
                  <a:gd name="T9" fmla="*/ 1 h 2"/>
                  <a:gd name="T10" fmla="*/ 14 w 15"/>
                  <a:gd name="T11" fmla="*/ 1 h 2"/>
                  <a:gd name="T12" fmla="*/ 13 w 15"/>
                  <a:gd name="T13" fmla="*/ 0 h 2"/>
                  <a:gd name="T14" fmla="*/ 6 w 15"/>
                  <a:gd name="T15" fmla="*/ 0 h 2"/>
                  <a:gd name="T16" fmla="*/ 1 w 15"/>
                  <a:gd name="T17" fmla="*/ 0 h 2"/>
                  <a:gd name="T18" fmla="*/ 1 w 15"/>
                  <a:gd name="T19" fmla="*/ 1 h 2"/>
                  <a:gd name="T20" fmla="*/ 1 w 15"/>
                  <a:gd name="T21" fmla="*/ 1 h 2"/>
                  <a:gd name="T22" fmla="*/ 1 w 15"/>
                  <a:gd name="T23" fmla="*/ 1 h 2"/>
                  <a:gd name="T24" fmla="*/ 1 w 15"/>
                  <a:gd name="T25" fmla="*/ 2 h 2"/>
                  <a:gd name="T26" fmla="*/ 0 w 15"/>
                  <a:gd name="T27" fmla="*/ 1 h 2"/>
                  <a:gd name="T28" fmla="*/ 1 w 15"/>
                  <a:gd name="T29" fmla="*/ 0 h 2"/>
                  <a:gd name="T30" fmla="*/ 6 w 15"/>
                  <a:gd name="T31" fmla="*/ 0 h 2"/>
                  <a:gd name="T32" fmla="*/ 13 w 15"/>
                  <a:gd name="T33" fmla="*/ 0 h 2"/>
                  <a:gd name="T34" fmla="*/ 15 w 15"/>
                  <a:gd name="T35" fmla="*/ 1 h 2"/>
                  <a:gd name="T36" fmla="*/ 14 w 15"/>
                  <a:gd name="T37" fmla="*/ 2 h 2"/>
                  <a:gd name="T38" fmla="*/ 11 w 15"/>
                  <a:gd name="T39" fmla="*/ 2 h 2"/>
                  <a:gd name="T40" fmla="*/ 1 w 1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
                    <a:moveTo>
                      <a:pt x="1" y="2"/>
                    </a:moveTo>
                    <a:cubicBezTo>
                      <a:pt x="1" y="1"/>
                      <a:pt x="1" y="1"/>
                      <a:pt x="1" y="1"/>
                    </a:cubicBezTo>
                    <a:cubicBezTo>
                      <a:pt x="1" y="1"/>
                      <a:pt x="1" y="1"/>
                      <a:pt x="1" y="1"/>
                    </a:cubicBezTo>
                    <a:cubicBezTo>
                      <a:pt x="2" y="1"/>
                      <a:pt x="7" y="1"/>
                      <a:pt x="11" y="1"/>
                    </a:cubicBezTo>
                    <a:cubicBezTo>
                      <a:pt x="12" y="2"/>
                      <a:pt x="13" y="1"/>
                      <a:pt x="14" y="1"/>
                    </a:cubicBezTo>
                    <a:cubicBezTo>
                      <a:pt x="14" y="1"/>
                      <a:pt x="14" y="1"/>
                      <a:pt x="14" y="1"/>
                    </a:cubicBezTo>
                    <a:cubicBezTo>
                      <a:pt x="14" y="1"/>
                      <a:pt x="14" y="0"/>
                      <a:pt x="13" y="0"/>
                    </a:cubicBezTo>
                    <a:cubicBezTo>
                      <a:pt x="13" y="0"/>
                      <a:pt x="9" y="0"/>
                      <a:pt x="6" y="0"/>
                    </a:cubicBezTo>
                    <a:cubicBezTo>
                      <a:pt x="4" y="0"/>
                      <a:pt x="2" y="0"/>
                      <a:pt x="1" y="0"/>
                    </a:cubicBezTo>
                    <a:cubicBezTo>
                      <a:pt x="1" y="0"/>
                      <a:pt x="1" y="1"/>
                      <a:pt x="1" y="1"/>
                    </a:cubicBezTo>
                    <a:cubicBezTo>
                      <a:pt x="1" y="1"/>
                      <a:pt x="1" y="1"/>
                      <a:pt x="1" y="1"/>
                    </a:cubicBezTo>
                    <a:cubicBezTo>
                      <a:pt x="1" y="1"/>
                      <a:pt x="1" y="1"/>
                      <a:pt x="1" y="1"/>
                    </a:cubicBezTo>
                    <a:cubicBezTo>
                      <a:pt x="1" y="2"/>
                      <a:pt x="1" y="2"/>
                      <a:pt x="1" y="2"/>
                    </a:cubicBezTo>
                    <a:cubicBezTo>
                      <a:pt x="1" y="1"/>
                      <a:pt x="0" y="1"/>
                      <a:pt x="0" y="1"/>
                    </a:cubicBezTo>
                    <a:cubicBezTo>
                      <a:pt x="0" y="1"/>
                      <a:pt x="0" y="0"/>
                      <a:pt x="1" y="0"/>
                    </a:cubicBezTo>
                    <a:cubicBezTo>
                      <a:pt x="2" y="0"/>
                      <a:pt x="4" y="0"/>
                      <a:pt x="6" y="0"/>
                    </a:cubicBezTo>
                    <a:cubicBezTo>
                      <a:pt x="9" y="0"/>
                      <a:pt x="13" y="0"/>
                      <a:pt x="13" y="0"/>
                    </a:cubicBezTo>
                    <a:cubicBezTo>
                      <a:pt x="14" y="0"/>
                      <a:pt x="15" y="1"/>
                      <a:pt x="15" y="1"/>
                    </a:cubicBezTo>
                    <a:cubicBezTo>
                      <a:pt x="15" y="1"/>
                      <a:pt x="14" y="2"/>
                      <a:pt x="14" y="2"/>
                    </a:cubicBezTo>
                    <a:cubicBezTo>
                      <a:pt x="13" y="2"/>
                      <a:pt x="12" y="2"/>
                      <a:pt x="11" y="2"/>
                    </a:cubicBezTo>
                    <a:cubicBezTo>
                      <a:pt x="7" y="2"/>
                      <a:pt x="2"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0" name="Freeform 1072"/>
              <p:cNvSpPr>
                <a:spLocks noEditPoints="1"/>
              </p:cNvSpPr>
              <p:nvPr/>
            </p:nvSpPr>
            <p:spPr bwMode="auto">
              <a:xfrm>
                <a:off x="3058" y="1491"/>
                <a:ext cx="28" cy="2"/>
              </a:xfrm>
              <a:custGeom>
                <a:avLst/>
                <a:gdLst>
                  <a:gd name="T0" fmla="*/ 3 w 13"/>
                  <a:gd name="T1" fmla="*/ 1 h 1"/>
                  <a:gd name="T2" fmla="*/ 1 w 13"/>
                  <a:gd name="T3" fmla="*/ 1 h 1"/>
                  <a:gd name="T4" fmla="*/ 2 w 13"/>
                  <a:gd name="T5" fmla="*/ 0 h 1"/>
                  <a:gd name="T6" fmla="*/ 3 w 13"/>
                  <a:gd name="T7" fmla="*/ 0 h 1"/>
                  <a:gd name="T8" fmla="*/ 8 w 13"/>
                  <a:gd name="T9" fmla="*/ 0 h 1"/>
                  <a:gd name="T10" fmla="*/ 12 w 13"/>
                  <a:gd name="T11" fmla="*/ 1 h 1"/>
                  <a:gd name="T12" fmla="*/ 11 w 13"/>
                  <a:gd name="T13" fmla="*/ 1 h 1"/>
                  <a:gd name="T14" fmla="*/ 8 w 13"/>
                  <a:gd name="T15" fmla="*/ 1 h 1"/>
                  <a:gd name="T16" fmla="*/ 8 w 13"/>
                  <a:gd name="T17" fmla="*/ 1 h 1"/>
                  <a:gd name="T18" fmla="*/ 5 w 13"/>
                  <a:gd name="T19" fmla="*/ 1 h 1"/>
                  <a:gd name="T20" fmla="*/ 3 w 13"/>
                  <a:gd name="T21" fmla="*/ 1 h 1"/>
                  <a:gd name="T22" fmla="*/ 5 w 13"/>
                  <a:gd name="T23" fmla="*/ 0 h 1"/>
                  <a:gd name="T24" fmla="*/ 0 w 13"/>
                  <a:gd name="T25" fmla="*/ 0 h 1"/>
                  <a:gd name="T26" fmla="*/ 0 w 13"/>
                  <a:gd name="T27" fmla="*/ 1 h 1"/>
                  <a:gd name="T28" fmla="*/ 0 w 13"/>
                  <a:gd name="T29" fmla="*/ 1 h 1"/>
                  <a:gd name="T30" fmla="*/ 10 w 13"/>
                  <a:gd name="T31" fmla="*/ 1 h 1"/>
                  <a:gd name="T32" fmla="*/ 10 w 13"/>
                  <a:gd name="T33" fmla="*/ 1 h 1"/>
                  <a:gd name="T34" fmla="*/ 13 w 13"/>
                  <a:gd name="T35" fmla="*/ 1 h 1"/>
                  <a:gd name="T36" fmla="*/ 13 w 13"/>
                  <a:gd name="T37" fmla="*/ 1 h 1"/>
                  <a:gd name="T38" fmla="*/ 12 w 13"/>
                  <a:gd name="T39" fmla="*/ 0 h 1"/>
                  <a:gd name="T40" fmla="*/ 5 w 13"/>
                  <a:gd name="T41" fmla="*/ 0 h 1"/>
                  <a:gd name="T42" fmla="*/ 5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3" y="1"/>
                    </a:moveTo>
                    <a:cubicBezTo>
                      <a:pt x="2" y="1"/>
                      <a:pt x="1" y="1"/>
                      <a:pt x="1" y="1"/>
                    </a:cubicBezTo>
                    <a:cubicBezTo>
                      <a:pt x="1" y="1"/>
                      <a:pt x="0" y="0"/>
                      <a:pt x="2" y="0"/>
                    </a:cubicBezTo>
                    <a:cubicBezTo>
                      <a:pt x="3" y="0"/>
                      <a:pt x="3" y="0"/>
                      <a:pt x="3" y="0"/>
                    </a:cubicBezTo>
                    <a:cubicBezTo>
                      <a:pt x="4" y="0"/>
                      <a:pt x="6" y="0"/>
                      <a:pt x="8" y="0"/>
                    </a:cubicBezTo>
                    <a:cubicBezTo>
                      <a:pt x="10" y="0"/>
                      <a:pt x="12" y="0"/>
                      <a:pt x="12" y="1"/>
                    </a:cubicBezTo>
                    <a:cubicBezTo>
                      <a:pt x="12" y="1"/>
                      <a:pt x="12" y="1"/>
                      <a:pt x="11" y="1"/>
                    </a:cubicBezTo>
                    <a:cubicBezTo>
                      <a:pt x="11" y="1"/>
                      <a:pt x="10" y="1"/>
                      <a:pt x="8" y="1"/>
                    </a:cubicBezTo>
                    <a:cubicBezTo>
                      <a:pt x="8" y="1"/>
                      <a:pt x="8" y="1"/>
                      <a:pt x="8" y="1"/>
                    </a:cubicBezTo>
                    <a:cubicBezTo>
                      <a:pt x="7" y="1"/>
                      <a:pt x="6" y="1"/>
                      <a:pt x="5" y="1"/>
                    </a:cubicBezTo>
                    <a:cubicBezTo>
                      <a:pt x="4" y="1"/>
                      <a:pt x="4" y="1"/>
                      <a:pt x="3" y="1"/>
                    </a:cubicBezTo>
                    <a:close/>
                    <a:moveTo>
                      <a:pt x="5" y="0"/>
                    </a:moveTo>
                    <a:cubicBezTo>
                      <a:pt x="3" y="0"/>
                      <a:pt x="1" y="0"/>
                      <a:pt x="0" y="0"/>
                    </a:cubicBezTo>
                    <a:cubicBezTo>
                      <a:pt x="0" y="0"/>
                      <a:pt x="0" y="1"/>
                      <a:pt x="0" y="1"/>
                    </a:cubicBezTo>
                    <a:cubicBezTo>
                      <a:pt x="0" y="1"/>
                      <a:pt x="0" y="1"/>
                      <a:pt x="0" y="1"/>
                    </a:cubicBezTo>
                    <a:cubicBezTo>
                      <a:pt x="1" y="1"/>
                      <a:pt x="6" y="1"/>
                      <a:pt x="10" y="1"/>
                    </a:cubicBezTo>
                    <a:cubicBezTo>
                      <a:pt x="10" y="1"/>
                      <a:pt x="10" y="1"/>
                      <a:pt x="10" y="1"/>
                    </a:cubicBezTo>
                    <a:cubicBezTo>
                      <a:pt x="11" y="1"/>
                      <a:pt x="12" y="1"/>
                      <a:pt x="13" y="1"/>
                    </a:cubicBezTo>
                    <a:cubicBezTo>
                      <a:pt x="13" y="1"/>
                      <a:pt x="13" y="1"/>
                      <a:pt x="13" y="1"/>
                    </a:cubicBezTo>
                    <a:cubicBezTo>
                      <a:pt x="13" y="1"/>
                      <a:pt x="13" y="0"/>
                      <a:pt x="12" y="0"/>
                    </a:cubicBezTo>
                    <a:cubicBezTo>
                      <a:pt x="12" y="0"/>
                      <a:pt x="8" y="0"/>
                      <a:pt x="5" y="0"/>
                    </a:cubicBezTo>
                    <a:cubicBezTo>
                      <a:pt x="5" y="0"/>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1" name="Freeform 1073"/>
              <p:cNvSpPr>
                <a:spLocks noEditPoints="1"/>
              </p:cNvSpPr>
              <p:nvPr/>
            </p:nvSpPr>
            <p:spPr bwMode="auto">
              <a:xfrm>
                <a:off x="3056" y="1491"/>
                <a:ext cx="32" cy="4"/>
              </a:xfrm>
              <a:custGeom>
                <a:avLst/>
                <a:gdLst>
                  <a:gd name="T0" fmla="*/ 1 w 15"/>
                  <a:gd name="T1" fmla="*/ 1 h 2"/>
                  <a:gd name="T2" fmla="*/ 1 w 15"/>
                  <a:gd name="T3" fmla="*/ 1 h 2"/>
                  <a:gd name="T4" fmla="*/ 1 w 15"/>
                  <a:gd name="T5" fmla="*/ 0 h 2"/>
                  <a:gd name="T6" fmla="*/ 6 w 15"/>
                  <a:gd name="T7" fmla="*/ 0 h 2"/>
                  <a:gd name="T8" fmla="*/ 6 w 15"/>
                  <a:gd name="T9" fmla="*/ 0 h 2"/>
                  <a:gd name="T10" fmla="*/ 6 w 15"/>
                  <a:gd name="T11" fmla="*/ 0 h 2"/>
                  <a:gd name="T12" fmla="*/ 13 w 15"/>
                  <a:gd name="T13" fmla="*/ 0 h 2"/>
                  <a:gd name="T14" fmla="*/ 14 w 15"/>
                  <a:gd name="T15" fmla="*/ 1 h 2"/>
                  <a:gd name="T16" fmla="*/ 14 w 15"/>
                  <a:gd name="T17" fmla="*/ 1 h 2"/>
                  <a:gd name="T18" fmla="*/ 11 w 15"/>
                  <a:gd name="T19" fmla="*/ 1 h 2"/>
                  <a:gd name="T20" fmla="*/ 11 w 15"/>
                  <a:gd name="T21" fmla="*/ 1 h 2"/>
                  <a:gd name="T22" fmla="*/ 1 w 15"/>
                  <a:gd name="T23" fmla="*/ 1 h 2"/>
                  <a:gd name="T24" fmla="*/ 6 w 15"/>
                  <a:gd name="T25" fmla="*/ 0 h 2"/>
                  <a:gd name="T26" fmla="*/ 1 w 15"/>
                  <a:gd name="T27" fmla="*/ 0 h 2"/>
                  <a:gd name="T28" fmla="*/ 1 w 15"/>
                  <a:gd name="T29" fmla="*/ 1 h 2"/>
                  <a:gd name="T30" fmla="*/ 11 w 15"/>
                  <a:gd name="T31" fmla="*/ 2 h 2"/>
                  <a:gd name="T32" fmla="*/ 14 w 15"/>
                  <a:gd name="T33" fmla="*/ 2 h 2"/>
                  <a:gd name="T34" fmla="*/ 13 w 15"/>
                  <a:gd name="T35" fmla="*/ 0 h 2"/>
                  <a:gd name="T36" fmla="*/ 6 w 15"/>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
                    <a:moveTo>
                      <a:pt x="1" y="1"/>
                    </a:moveTo>
                    <a:cubicBezTo>
                      <a:pt x="1" y="1"/>
                      <a:pt x="1" y="1"/>
                      <a:pt x="1" y="1"/>
                    </a:cubicBezTo>
                    <a:cubicBezTo>
                      <a:pt x="1" y="1"/>
                      <a:pt x="1" y="0"/>
                      <a:pt x="1" y="0"/>
                    </a:cubicBezTo>
                    <a:cubicBezTo>
                      <a:pt x="2" y="0"/>
                      <a:pt x="4" y="0"/>
                      <a:pt x="6" y="0"/>
                    </a:cubicBezTo>
                    <a:cubicBezTo>
                      <a:pt x="6" y="0"/>
                      <a:pt x="6" y="0"/>
                      <a:pt x="6" y="0"/>
                    </a:cubicBezTo>
                    <a:cubicBezTo>
                      <a:pt x="6" y="0"/>
                      <a:pt x="6" y="0"/>
                      <a:pt x="6" y="0"/>
                    </a:cubicBezTo>
                    <a:cubicBezTo>
                      <a:pt x="9" y="0"/>
                      <a:pt x="13" y="0"/>
                      <a:pt x="13" y="0"/>
                    </a:cubicBezTo>
                    <a:cubicBezTo>
                      <a:pt x="14" y="0"/>
                      <a:pt x="14" y="1"/>
                      <a:pt x="14" y="1"/>
                    </a:cubicBezTo>
                    <a:cubicBezTo>
                      <a:pt x="14" y="1"/>
                      <a:pt x="14" y="1"/>
                      <a:pt x="14" y="1"/>
                    </a:cubicBezTo>
                    <a:cubicBezTo>
                      <a:pt x="13" y="1"/>
                      <a:pt x="12" y="1"/>
                      <a:pt x="11" y="1"/>
                    </a:cubicBezTo>
                    <a:cubicBezTo>
                      <a:pt x="11" y="1"/>
                      <a:pt x="11" y="1"/>
                      <a:pt x="11" y="1"/>
                    </a:cubicBezTo>
                    <a:cubicBezTo>
                      <a:pt x="7" y="1"/>
                      <a:pt x="2" y="1"/>
                      <a:pt x="1" y="1"/>
                    </a:cubicBezTo>
                    <a:close/>
                    <a:moveTo>
                      <a:pt x="6" y="0"/>
                    </a:moveTo>
                    <a:cubicBezTo>
                      <a:pt x="4" y="0"/>
                      <a:pt x="2" y="0"/>
                      <a:pt x="1" y="0"/>
                    </a:cubicBezTo>
                    <a:cubicBezTo>
                      <a:pt x="0" y="1"/>
                      <a:pt x="0" y="1"/>
                      <a:pt x="1" y="1"/>
                    </a:cubicBezTo>
                    <a:cubicBezTo>
                      <a:pt x="2" y="1"/>
                      <a:pt x="7" y="2"/>
                      <a:pt x="11" y="2"/>
                    </a:cubicBezTo>
                    <a:cubicBezTo>
                      <a:pt x="12" y="2"/>
                      <a:pt x="13" y="2"/>
                      <a:pt x="14" y="2"/>
                    </a:cubicBezTo>
                    <a:cubicBezTo>
                      <a:pt x="15" y="1"/>
                      <a:pt x="15" y="1"/>
                      <a:pt x="13" y="0"/>
                    </a:cubicBezTo>
                    <a:cubicBezTo>
                      <a:pt x="13"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2" name="Freeform 1074"/>
              <p:cNvSpPr>
                <a:spLocks/>
              </p:cNvSpPr>
              <p:nvPr/>
            </p:nvSpPr>
            <p:spPr bwMode="auto">
              <a:xfrm>
                <a:off x="3062" y="1491"/>
                <a:ext cx="19" cy="2"/>
              </a:xfrm>
              <a:custGeom>
                <a:avLst/>
                <a:gdLst>
                  <a:gd name="T0" fmla="*/ 1 w 9"/>
                  <a:gd name="T1" fmla="*/ 1 h 1"/>
                  <a:gd name="T2" fmla="*/ 4 w 9"/>
                  <a:gd name="T3" fmla="*/ 1 h 1"/>
                  <a:gd name="T4" fmla="*/ 9 w 9"/>
                  <a:gd name="T5" fmla="*/ 1 h 1"/>
                  <a:gd name="T6" fmla="*/ 7 w 9"/>
                  <a:gd name="T7" fmla="*/ 1 h 1"/>
                  <a:gd name="T8" fmla="*/ 3 w 9"/>
                  <a:gd name="T9" fmla="*/ 1 h 1"/>
                  <a:gd name="T10" fmla="*/ 0 w 9"/>
                  <a:gd name="T11" fmla="*/ 1 h 1"/>
                  <a:gd name="T12" fmla="*/ 1 w 9"/>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1" y="1"/>
                    </a:moveTo>
                    <a:cubicBezTo>
                      <a:pt x="1" y="1"/>
                      <a:pt x="1" y="0"/>
                      <a:pt x="4" y="1"/>
                    </a:cubicBezTo>
                    <a:cubicBezTo>
                      <a:pt x="6" y="1"/>
                      <a:pt x="9" y="0"/>
                      <a:pt x="9" y="1"/>
                    </a:cubicBezTo>
                    <a:cubicBezTo>
                      <a:pt x="9" y="1"/>
                      <a:pt x="9" y="1"/>
                      <a:pt x="7" y="1"/>
                    </a:cubicBezTo>
                    <a:cubicBezTo>
                      <a:pt x="5" y="1"/>
                      <a:pt x="4" y="1"/>
                      <a:pt x="3" y="1"/>
                    </a:cubicBezTo>
                    <a:cubicBezTo>
                      <a:pt x="2" y="1"/>
                      <a:pt x="1" y="1"/>
                      <a:pt x="0" y="1"/>
                    </a:cubicBezTo>
                    <a:cubicBezTo>
                      <a:pt x="0" y="1"/>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3" name="Freeform 1075"/>
              <p:cNvSpPr>
                <a:spLocks/>
              </p:cNvSpPr>
              <p:nvPr/>
            </p:nvSpPr>
            <p:spPr bwMode="auto">
              <a:xfrm>
                <a:off x="3052" y="1512"/>
                <a:ext cx="40" cy="19"/>
              </a:xfrm>
              <a:custGeom>
                <a:avLst/>
                <a:gdLst>
                  <a:gd name="T0" fmla="*/ 11 w 19"/>
                  <a:gd name="T1" fmla="*/ 0 h 9"/>
                  <a:gd name="T2" fmla="*/ 7 w 19"/>
                  <a:gd name="T3" fmla="*/ 0 h 9"/>
                  <a:gd name="T4" fmla="*/ 1 w 19"/>
                  <a:gd name="T5" fmla="*/ 1 h 9"/>
                  <a:gd name="T6" fmla="*/ 3 w 19"/>
                  <a:gd name="T7" fmla="*/ 4 h 9"/>
                  <a:gd name="T8" fmla="*/ 2 w 19"/>
                  <a:gd name="T9" fmla="*/ 8 h 9"/>
                  <a:gd name="T10" fmla="*/ 6 w 19"/>
                  <a:gd name="T11" fmla="*/ 8 h 9"/>
                  <a:gd name="T12" fmla="*/ 10 w 19"/>
                  <a:gd name="T13" fmla="*/ 8 h 9"/>
                  <a:gd name="T14" fmla="*/ 16 w 19"/>
                  <a:gd name="T15" fmla="*/ 7 h 9"/>
                  <a:gd name="T16" fmla="*/ 16 w 19"/>
                  <a:gd name="T17" fmla="*/ 3 h 9"/>
                  <a:gd name="T18" fmla="*/ 11 w 1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1" y="0"/>
                    </a:moveTo>
                    <a:cubicBezTo>
                      <a:pt x="9" y="0"/>
                      <a:pt x="8" y="0"/>
                      <a:pt x="7" y="0"/>
                    </a:cubicBezTo>
                    <a:cubicBezTo>
                      <a:pt x="4" y="0"/>
                      <a:pt x="1" y="0"/>
                      <a:pt x="1" y="1"/>
                    </a:cubicBezTo>
                    <a:cubicBezTo>
                      <a:pt x="1" y="2"/>
                      <a:pt x="4" y="2"/>
                      <a:pt x="3" y="4"/>
                    </a:cubicBezTo>
                    <a:cubicBezTo>
                      <a:pt x="2" y="6"/>
                      <a:pt x="0" y="8"/>
                      <a:pt x="2" y="8"/>
                    </a:cubicBezTo>
                    <a:cubicBezTo>
                      <a:pt x="3" y="8"/>
                      <a:pt x="4" y="8"/>
                      <a:pt x="6" y="8"/>
                    </a:cubicBezTo>
                    <a:cubicBezTo>
                      <a:pt x="7" y="8"/>
                      <a:pt x="9" y="8"/>
                      <a:pt x="10" y="8"/>
                    </a:cubicBezTo>
                    <a:cubicBezTo>
                      <a:pt x="14" y="8"/>
                      <a:pt x="17" y="9"/>
                      <a:pt x="16" y="7"/>
                    </a:cubicBezTo>
                    <a:cubicBezTo>
                      <a:pt x="15" y="5"/>
                      <a:pt x="14" y="4"/>
                      <a:pt x="16" y="3"/>
                    </a:cubicBezTo>
                    <a:cubicBezTo>
                      <a:pt x="19" y="0"/>
                      <a:pt x="16" y="0"/>
                      <a:pt x="11"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4" name="Freeform 1076"/>
              <p:cNvSpPr>
                <a:spLocks noEditPoints="1"/>
              </p:cNvSpPr>
              <p:nvPr/>
            </p:nvSpPr>
            <p:spPr bwMode="auto">
              <a:xfrm>
                <a:off x="3054" y="1512"/>
                <a:ext cx="34" cy="19"/>
              </a:xfrm>
              <a:custGeom>
                <a:avLst/>
                <a:gdLst>
                  <a:gd name="T0" fmla="*/ 9 w 16"/>
                  <a:gd name="T1" fmla="*/ 8 h 9"/>
                  <a:gd name="T2" fmla="*/ 8 w 16"/>
                  <a:gd name="T3" fmla="*/ 8 h 9"/>
                  <a:gd name="T4" fmla="*/ 2 w 16"/>
                  <a:gd name="T5" fmla="*/ 9 h 9"/>
                  <a:gd name="T6" fmla="*/ 1 w 16"/>
                  <a:gd name="T7" fmla="*/ 8 h 9"/>
                  <a:gd name="T8" fmla="*/ 0 w 16"/>
                  <a:gd name="T9" fmla="*/ 7 h 9"/>
                  <a:gd name="T10" fmla="*/ 2 w 16"/>
                  <a:gd name="T11" fmla="*/ 4 h 9"/>
                  <a:gd name="T12" fmla="*/ 2 w 16"/>
                  <a:gd name="T13" fmla="*/ 4 h 9"/>
                  <a:gd name="T14" fmla="*/ 0 w 16"/>
                  <a:gd name="T15" fmla="*/ 1 h 9"/>
                  <a:gd name="T16" fmla="*/ 0 w 16"/>
                  <a:gd name="T17" fmla="*/ 1 h 9"/>
                  <a:gd name="T18" fmla="*/ 3 w 16"/>
                  <a:gd name="T19" fmla="*/ 0 h 9"/>
                  <a:gd name="T20" fmla="*/ 9 w 16"/>
                  <a:gd name="T21" fmla="*/ 0 h 9"/>
                  <a:gd name="T22" fmla="*/ 10 w 16"/>
                  <a:gd name="T23" fmla="*/ 0 h 9"/>
                  <a:gd name="T24" fmla="*/ 12 w 16"/>
                  <a:gd name="T25" fmla="*/ 0 h 9"/>
                  <a:gd name="T26" fmla="*/ 16 w 16"/>
                  <a:gd name="T27" fmla="*/ 1 h 9"/>
                  <a:gd name="T28" fmla="*/ 15 w 16"/>
                  <a:gd name="T29" fmla="*/ 3 h 9"/>
                  <a:gd name="T30" fmla="*/ 14 w 16"/>
                  <a:gd name="T31" fmla="*/ 4 h 9"/>
                  <a:gd name="T32" fmla="*/ 16 w 16"/>
                  <a:gd name="T33" fmla="*/ 7 h 9"/>
                  <a:gd name="T34" fmla="*/ 16 w 16"/>
                  <a:gd name="T35" fmla="*/ 8 h 9"/>
                  <a:gd name="T36" fmla="*/ 15 w 16"/>
                  <a:gd name="T37" fmla="*/ 9 h 9"/>
                  <a:gd name="T38" fmla="*/ 14 w 16"/>
                  <a:gd name="T39" fmla="*/ 9 h 9"/>
                  <a:gd name="T40" fmla="*/ 9 w 16"/>
                  <a:gd name="T41" fmla="*/ 8 h 9"/>
                  <a:gd name="T42" fmla="*/ 9 w 16"/>
                  <a:gd name="T43" fmla="*/ 8 h 9"/>
                  <a:gd name="T44" fmla="*/ 14 w 16"/>
                  <a:gd name="T45" fmla="*/ 8 h 9"/>
                  <a:gd name="T46" fmla="*/ 15 w 16"/>
                  <a:gd name="T47" fmla="*/ 8 h 9"/>
                  <a:gd name="T48" fmla="*/ 15 w 16"/>
                  <a:gd name="T49" fmla="*/ 7 h 9"/>
                  <a:gd name="T50" fmla="*/ 13 w 16"/>
                  <a:gd name="T51" fmla="*/ 4 h 9"/>
                  <a:gd name="T52" fmla="*/ 14 w 16"/>
                  <a:gd name="T53" fmla="*/ 3 h 9"/>
                  <a:gd name="T54" fmla="*/ 16 w 16"/>
                  <a:gd name="T55" fmla="*/ 1 h 9"/>
                  <a:gd name="T56" fmla="*/ 15 w 16"/>
                  <a:gd name="T57" fmla="*/ 1 h 9"/>
                  <a:gd name="T58" fmla="*/ 12 w 16"/>
                  <a:gd name="T59" fmla="*/ 0 h 9"/>
                  <a:gd name="T60" fmla="*/ 10 w 16"/>
                  <a:gd name="T61" fmla="*/ 0 h 9"/>
                  <a:gd name="T62" fmla="*/ 9 w 16"/>
                  <a:gd name="T63" fmla="*/ 0 h 9"/>
                  <a:gd name="T64" fmla="*/ 3 w 16"/>
                  <a:gd name="T65" fmla="*/ 0 h 9"/>
                  <a:gd name="T66" fmla="*/ 1 w 16"/>
                  <a:gd name="T67" fmla="*/ 0 h 9"/>
                  <a:gd name="T68" fmla="*/ 1 w 16"/>
                  <a:gd name="T69" fmla="*/ 1 h 9"/>
                  <a:gd name="T70" fmla="*/ 1 w 16"/>
                  <a:gd name="T71" fmla="*/ 1 h 9"/>
                  <a:gd name="T72" fmla="*/ 3 w 16"/>
                  <a:gd name="T73" fmla="*/ 4 h 9"/>
                  <a:gd name="T74" fmla="*/ 2 w 16"/>
                  <a:gd name="T75" fmla="*/ 4 h 9"/>
                  <a:gd name="T76" fmla="*/ 1 w 16"/>
                  <a:gd name="T77" fmla="*/ 7 h 9"/>
                  <a:gd name="T78" fmla="*/ 1 w 16"/>
                  <a:gd name="T79" fmla="*/ 8 h 9"/>
                  <a:gd name="T80" fmla="*/ 2 w 16"/>
                  <a:gd name="T81" fmla="*/ 8 h 9"/>
                  <a:gd name="T82" fmla="*/ 8 w 16"/>
                  <a:gd name="T83" fmla="*/ 8 h 9"/>
                  <a:gd name="T84" fmla="*/ 9 w 16"/>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9">
                    <a:moveTo>
                      <a:pt x="9" y="8"/>
                    </a:moveTo>
                    <a:cubicBezTo>
                      <a:pt x="9" y="8"/>
                      <a:pt x="8" y="8"/>
                      <a:pt x="8" y="8"/>
                    </a:cubicBezTo>
                    <a:cubicBezTo>
                      <a:pt x="6" y="8"/>
                      <a:pt x="4" y="9"/>
                      <a:pt x="2" y="9"/>
                    </a:cubicBezTo>
                    <a:cubicBezTo>
                      <a:pt x="2" y="9"/>
                      <a:pt x="1" y="9"/>
                      <a:pt x="1" y="8"/>
                    </a:cubicBezTo>
                    <a:cubicBezTo>
                      <a:pt x="0" y="8"/>
                      <a:pt x="0" y="8"/>
                      <a:pt x="0" y="7"/>
                    </a:cubicBezTo>
                    <a:cubicBezTo>
                      <a:pt x="0" y="6"/>
                      <a:pt x="1" y="5"/>
                      <a:pt x="2" y="4"/>
                    </a:cubicBezTo>
                    <a:cubicBezTo>
                      <a:pt x="2" y="4"/>
                      <a:pt x="2" y="4"/>
                      <a:pt x="2" y="4"/>
                    </a:cubicBezTo>
                    <a:cubicBezTo>
                      <a:pt x="2" y="3"/>
                      <a:pt x="0" y="2"/>
                      <a:pt x="0" y="1"/>
                    </a:cubicBezTo>
                    <a:cubicBezTo>
                      <a:pt x="0" y="1"/>
                      <a:pt x="0" y="1"/>
                      <a:pt x="0" y="1"/>
                    </a:cubicBezTo>
                    <a:cubicBezTo>
                      <a:pt x="0" y="0"/>
                      <a:pt x="1" y="0"/>
                      <a:pt x="3" y="0"/>
                    </a:cubicBezTo>
                    <a:cubicBezTo>
                      <a:pt x="5" y="0"/>
                      <a:pt x="7" y="0"/>
                      <a:pt x="9" y="0"/>
                    </a:cubicBezTo>
                    <a:cubicBezTo>
                      <a:pt x="10" y="0"/>
                      <a:pt x="10" y="0"/>
                      <a:pt x="10" y="0"/>
                    </a:cubicBezTo>
                    <a:cubicBezTo>
                      <a:pt x="11" y="0"/>
                      <a:pt x="11" y="0"/>
                      <a:pt x="12" y="0"/>
                    </a:cubicBezTo>
                    <a:cubicBezTo>
                      <a:pt x="15" y="0"/>
                      <a:pt x="16" y="0"/>
                      <a:pt x="16" y="1"/>
                    </a:cubicBezTo>
                    <a:cubicBezTo>
                      <a:pt x="16" y="2"/>
                      <a:pt x="16" y="2"/>
                      <a:pt x="15" y="3"/>
                    </a:cubicBezTo>
                    <a:cubicBezTo>
                      <a:pt x="14" y="4"/>
                      <a:pt x="14" y="4"/>
                      <a:pt x="14" y="4"/>
                    </a:cubicBezTo>
                    <a:cubicBezTo>
                      <a:pt x="14" y="5"/>
                      <a:pt x="15" y="5"/>
                      <a:pt x="16" y="7"/>
                    </a:cubicBezTo>
                    <a:cubicBezTo>
                      <a:pt x="16" y="8"/>
                      <a:pt x="16" y="8"/>
                      <a:pt x="16" y="8"/>
                    </a:cubicBezTo>
                    <a:cubicBezTo>
                      <a:pt x="16" y="8"/>
                      <a:pt x="16" y="8"/>
                      <a:pt x="15" y="9"/>
                    </a:cubicBezTo>
                    <a:cubicBezTo>
                      <a:pt x="15" y="9"/>
                      <a:pt x="15" y="9"/>
                      <a:pt x="14" y="9"/>
                    </a:cubicBezTo>
                    <a:cubicBezTo>
                      <a:pt x="13" y="9"/>
                      <a:pt x="11" y="8"/>
                      <a:pt x="9" y="8"/>
                    </a:cubicBezTo>
                    <a:close/>
                    <a:moveTo>
                      <a:pt x="9" y="8"/>
                    </a:moveTo>
                    <a:cubicBezTo>
                      <a:pt x="11" y="8"/>
                      <a:pt x="13" y="8"/>
                      <a:pt x="14" y="8"/>
                    </a:cubicBezTo>
                    <a:cubicBezTo>
                      <a:pt x="15" y="8"/>
                      <a:pt x="15" y="8"/>
                      <a:pt x="15" y="8"/>
                    </a:cubicBezTo>
                    <a:cubicBezTo>
                      <a:pt x="15" y="7"/>
                      <a:pt x="15" y="7"/>
                      <a:pt x="15" y="7"/>
                    </a:cubicBezTo>
                    <a:cubicBezTo>
                      <a:pt x="14" y="6"/>
                      <a:pt x="13" y="5"/>
                      <a:pt x="13" y="4"/>
                    </a:cubicBezTo>
                    <a:cubicBezTo>
                      <a:pt x="13" y="4"/>
                      <a:pt x="14" y="3"/>
                      <a:pt x="14" y="3"/>
                    </a:cubicBezTo>
                    <a:cubicBezTo>
                      <a:pt x="15" y="2"/>
                      <a:pt x="16" y="1"/>
                      <a:pt x="16" y="1"/>
                    </a:cubicBezTo>
                    <a:cubicBezTo>
                      <a:pt x="16" y="1"/>
                      <a:pt x="15" y="1"/>
                      <a:pt x="15" y="1"/>
                    </a:cubicBezTo>
                    <a:cubicBezTo>
                      <a:pt x="14" y="0"/>
                      <a:pt x="13" y="0"/>
                      <a:pt x="12" y="0"/>
                    </a:cubicBezTo>
                    <a:cubicBezTo>
                      <a:pt x="12" y="0"/>
                      <a:pt x="11" y="0"/>
                      <a:pt x="10" y="0"/>
                    </a:cubicBezTo>
                    <a:cubicBezTo>
                      <a:pt x="10" y="0"/>
                      <a:pt x="9" y="0"/>
                      <a:pt x="9" y="0"/>
                    </a:cubicBezTo>
                    <a:cubicBezTo>
                      <a:pt x="7" y="0"/>
                      <a:pt x="5" y="0"/>
                      <a:pt x="3" y="0"/>
                    </a:cubicBezTo>
                    <a:cubicBezTo>
                      <a:pt x="2" y="0"/>
                      <a:pt x="2" y="0"/>
                      <a:pt x="1" y="0"/>
                    </a:cubicBezTo>
                    <a:cubicBezTo>
                      <a:pt x="1" y="1"/>
                      <a:pt x="1" y="1"/>
                      <a:pt x="1" y="1"/>
                    </a:cubicBezTo>
                    <a:cubicBezTo>
                      <a:pt x="1" y="1"/>
                      <a:pt x="1" y="1"/>
                      <a:pt x="1" y="1"/>
                    </a:cubicBezTo>
                    <a:cubicBezTo>
                      <a:pt x="1" y="2"/>
                      <a:pt x="2" y="2"/>
                      <a:pt x="3" y="4"/>
                    </a:cubicBezTo>
                    <a:cubicBezTo>
                      <a:pt x="2" y="4"/>
                      <a:pt x="2" y="4"/>
                      <a:pt x="2" y="4"/>
                    </a:cubicBezTo>
                    <a:cubicBezTo>
                      <a:pt x="2" y="6"/>
                      <a:pt x="1" y="7"/>
                      <a:pt x="1" y="7"/>
                    </a:cubicBezTo>
                    <a:cubicBezTo>
                      <a:pt x="1" y="8"/>
                      <a:pt x="1" y="8"/>
                      <a:pt x="1" y="8"/>
                    </a:cubicBezTo>
                    <a:cubicBezTo>
                      <a:pt x="1" y="8"/>
                      <a:pt x="2" y="8"/>
                      <a:pt x="2" y="8"/>
                    </a:cubicBezTo>
                    <a:cubicBezTo>
                      <a:pt x="4" y="8"/>
                      <a:pt x="6" y="8"/>
                      <a:pt x="8" y="8"/>
                    </a:cubicBezTo>
                    <a:cubicBezTo>
                      <a:pt x="8" y="8"/>
                      <a:pt x="9" y="8"/>
                      <a:pt x="9"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5" name="Freeform 1077"/>
              <p:cNvSpPr>
                <a:spLocks noEditPoints="1"/>
              </p:cNvSpPr>
              <p:nvPr/>
            </p:nvSpPr>
            <p:spPr bwMode="auto">
              <a:xfrm>
                <a:off x="3056" y="1512"/>
                <a:ext cx="32" cy="17"/>
              </a:xfrm>
              <a:custGeom>
                <a:avLst/>
                <a:gdLst>
                  <a:gd name="T0" fmla="*/ 3 w 15"/>
                  <a:gd name="T1" fmla="*/ 7 h 8"/>
                  <a:gd name="T2" fmla="*/ 1 w 15"/>
                  <a:gd name="T3" fmla="*/ 6 h 8"/>
                  <a:gd name="T4" fmla="*/ 4 w 15"/>
                  <a:gd name="T5" fmla="*/ 3 h 8"/>
                  <a:gd name="T6" fmla="*/ 1 w 15"/>
                  <a:gd name="T7" fmla="*/ 1 h 8"/>
                  <a:gd name="T8" fmla="*/ 3 w 15"/>
                  <a:gd name="T9" fmla="*/ 1 h 8"/>
                  <a:gd name="T10" fmla="*/ 5 w 15"/>
                  <a:gd name="T11" fmla="*/ 1 h 8"/>
                  <a:gd name="T12" fmla="*/ 7 w 15"/>
                  <a:gd name="T13" fmla="*/ 1 h 8"/>
                  <a:gd name="T14" fmla="*/ 9 w 15"/>
                  <a:gd name="T15" fmla="*/ 1 h 8"/>
                  <a:gd name="T16" fmla="*/ 10 w 15"/>
                  <a:gd name="T17" fmla="*/ 1 h 8"/>
                  <a:gd name="T18" fmla="*/ 12 w 15"/>
                  <a:gd name="T19" fmla="*/ 2 h 8"/>
                  <a:gd name="T20" fmla="*/ 10 w 15"/>
                  <a:gd name="T21" fmla="*/ 4 h 8"/>
                  <a:gd name="T22" fmla="*/ 13 w 15"/>
                  <a:gd name="T23" fmla="*/ 6 h 8"/>
                  <a:gd name="T24" fmla="*/ 13 w 15"/>
                  <a:gd name="T25" fmla="*/ 7 h 8"/>
                  <a:gd name="T26" fmla="*/ 12 w 15"/>
                  <a:gd name="T27" fmla="*/ 7 h 8"/>
                  <a:gd name="T28" fmla="*/ 8 w 15"/>
                  <a:gd name="T29" fmla="*/ 7 h 8"/>
                  <a:gd name="T30" fmla="*/ 5 w 15"/>
                  <a:gd name="T31" fmla="*/ 7 h 8"/>
                  <a:gd name="T32" fmla="*/ 3 w 15"/>
                  <a:gd name="T33" fmla="*/ 7 h 8"/>
                  <a:gd name="T34" fmla="*/ 2 w 15"/>
                  <a:gd name="T35" fmla="*/ 0 h 8"/>
                  <a:gd name="T36" fmla="*/ 0 w 15"/>
                  <a:gd name="T37" fmla="*/ 0 h 8"/>
                  <a:gd name="T38" fmla="*/ 0 w 15"/>
                  <a:gd name="T39" fmla="*/ 1 h 8"/>
                  <a:gd name="T40" fmla="*/ 0 w 15"/>
                  <a:gd name="T41" fmla="*/ 1 h 8"/>
                  <a:gd name="T42" fmla="*/ 2 w 15"/>
                  <a:gd name="T43" fmla="*/ 4 h 8"/>
                  <a:gd name="T44" fmla="*/ 1 w 15"/>
                  <a:gd name="T45" fmla="*/ 4 h 8"/>
                  <a:gd name="T46" fmla="*/ 0 w 15"/>
                  <a:gd name="T47" fmla="*/ 7 h 8"/>
                  <a:gd name="T48" fmla="*/ 0 w 15"/>
                  <a:gd name="T49" fmla="*/ 8 h 8"/>
                  <a:gd name="T50" fmla="*/ 1 w 15"/>
                  <a:gd name="T51" fmla="*/ 8 h 8"/>
                  <a:gd name="T52" fmla="*/ 1 w 15"/>
                  <a:gd name="T53" fmla="*/ 8 h 8"/>
                  <a:gd name="T54" fmla="*/ 5 w 15"/>
                  <a:gd name="T55" fmla="*/ 7 h 8"/>
                  <a:gd name="T56" fmla="*/ 6 w 15"/>
                  <a:gd name="T57" fmla="*/ 7 h 8"/>
                  <a:gd name="T58" fmla="*/ 13 w 15"/>
                  <a:gd name="T59" fmla="*/ 8 h 8"/>
                  <a:gd name="T60" fmla="*/ 13 w 15"/>
                  <a:gd name="T61" fmla="*/ 8 h 8"/>
                  <a:gd name="T62" fmla="*/ 14 w 15"/>
                  <a:gd name="T63" fmla="*/ 8 h 8"/>
                  <a:gd name="T64" fmla="*/ 14 w 15"/>
                  <a:gd name="T65" fmla="*/ 7 h 8"/>
                  <a:gd name="T66" fmla="*/ 12 w 15"/>
                  <a:gd name="T67" fmla="*/ 4 h 8"/>
                  <a:gd name="T68" fmla="*/ 13 w 15"/>
                  <a:gd name="T69" fmla="*/ 3 h 8"/>
                  <a:gd name="T70" fmla="*/ 15 w 15"/>
                  <a:gd name="T71" fmla="*/ 1 h 8"/>
                  <a:gd name="T72" fmla="*/ 14 w 15"/>
                  <a:gd name="T73" fmla="*/ 1 h 8"/>
                  <a:gd name="T74" fmla="*/ 13 w 15"/>
                  <a:gd name="T75" fmla="*/ 0 h 8"/>
                  <a:gd name="T76" fmla="*/ 10 w 15"/>
                  <a:gd name="T77" fmla="*/ 0 h 8"/>
                  <a:gd name="T78" fmla="*/ 9 w 15"/>
                  <a:gd name="T79" fmla="*/ 0 h 8"/>
                  <a:gd name="T80" fmla="*/ 8 w 15"/>
                  <a:gd name="T81" fmla="*/ 0 h 8"/>
                  <a:gd name="T82" fmla="*/ 2 w 15"/>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3" y="7"/>
                    </a:moveTo>
                    <a:cubicBezTo>
                      <a:pt x="2" y="7"/>
                      <a:pt x="1" y="7"/>
                      <a:pt x="1" y="6"/>
                    </a:cubicBezTo>
                    <a:cubicBezTo>
                      <a:pt x="2" y="4"/>
                      <a:pt x="6" y="4"/>
                      <a:pt x="4" y="3"/>
                    </a:cubicBezTo>
                    <a:cubicBezTo>
                      <a:pt x="2" y="3"/>
                      <a:pt x="2" y="2"/>
                      <a:pt x="1" y="1"/>
                    </a:cubicBezTo>
                    <a:cubicBezTo>
                      <a:pt x="1" y="1"/>
                      <a:pt x="2" y="1"/>
                      <a:pt x="3" y="1"/>
                    </a:cubicBezTo>
                    <a:cubicBezTo>
                      <a:pt x="4" y="1"/>
                      <a:pt x="5" y="1"/>
                      <a:pt x="5" y="1"/>
                    </a:cubicBezTo>
                    <a:cubicBezTo>
                      <a:pt x="5" y="1"/>
                      <a:pt x="6" y="1"/>
                      <a:pt x="7" y="1"/>
                    </a:cubicBezTo>
                    <a:cubicBezTo>
                      <a:pt x="8" y="1"/>
                      <a:pt x="9" y="1"/>
                      <a:pt x="9" y="1"/>
                    </a:cubicBezTo>
                    <a:cubicBezTo>
                      <a:pt x="10" y="1"/>
                      <a:pt x="10" y="1"/>
                      <a:pt x="10" y="1"/>
                    </a:cubicBezTo>
                    <a:cubicBezTo>
                      <a:pt x="12" y="1"/>
                      <a:pt x="13" y="2"/>
                      <a:pt x="12" y="2"/>
                    </a:cubicBezTo>
                    <a:cubicBezTo>
                      <a:pt x="11" y="3"/>
                      <a:pt x="9" y="4"/>
                      <a:pt x="10" y="4"/>
                    </a:cubicBezTo>
                    <a:cubicBezTo>
                      <a:pt x="12" y="4"/>
                      <a:pt x="12" y="5"/>
                      <a:pt x="13" y="6"/>
                    </a:cubicBezTo>
                    <a:cubicBezTo>
                      <a:pt x="14" y="7"/>
                      <a:pt x="14" y="7"/>
                      <a:pt x="13" y="7"/>
                    </a:cubicBezTo>
                    <a:cubicBezTo>
                      <a:pt x="12" y="7"/>
                      <a:pt x="12" y="7"/>
                      <a:pt x="12" y="7"/>
                    </a:cubicBezTo>
                    <a:cubicBezTo>
                      <a:pt x="10" y="7"/>
                      <a:pt x="9" y="7"/>
                      <a:pt x="8" y="7"/>
                    </a:cubicBezTo>
                    <a:cubicBezTo>
                      <a:pt x="7" y="7"/>
                      <a:pt x="6" y="7"/>
                      <a:pt x="5" y="7"/>
                    </a:cubicBezTo>
                    <a:cubicBezTo>
                      <a:pt x="4" y="7"/>
                      <a:pt x="3" y="7"/>
                      <a:pt x="3" y="7"/>
                    </a:cubicBezTo>
                    <a:close/>
                    <a:moveTo>
                      <a:pt x="2" y="0"/>
                    </a:moveTo>
                    <a:cubicBezTo>
                      <a:pt x="1" y="0"/>
                      <a:pt x="1" y="0"/>
                      <a:pt x="0" y="0"/>
                    </a:cubicBezTo>
                    <a:cubicBezTo>
                      <a:pt x="0" y="1"/>
                      <a:pt x="0" y="1"/>
                      <a:pt x="0" y="1"/>
                    </a:cubicBezTo>
                    <a:cubicBezTo>
                      <a:pt x="0" y="1"/>
                      <a:pt x="0" y="1"/>
                      <a:pt x="0" y="1"/>
                    </a:cubicBezTo>
                    <a:cubicBezTo>
                      <a:pt x="0" y="2"/>
                      <a:pt x="1" y="2"/>
                      <a:pt x="2" y="4"/>
                    </a:cubicBezTo>
                    <a:cubicBezTo>
                      <a:pt x="1" y="4"/>
                      <a:pt x="1" y="4"/>
                      <a:pt x="1" y="4"/>
                    </a:cubicBezTo>
                    <a:cubicBezTo>
                      <a:pt x="1" y="6"/>
                      <a:pt x="0" y="7"/>
                      <a:pt x="0" y="7"/>
                    </a:cubicBezTo>
                    <a:cubicBezTo>
                      <a:pt x="0" y="8"/>
                      <a:pt x="0" y="8"/>
                      <a:pt x="0" y="8"/>
                    </a:cubicBezTo>
                    <a:cubicBezTo>
                      <a:pt x="1" y="8"/>
                      <a:pt x="1" y="8"/>
                      <a:pt x="1" y="8"/>
                    </a:cubicBezTo>
                    <a:cubicBezTo>
                      <a:pt x="1" y="8"/>
                      <a:pt x="1" y="8"/>
                      <a:pt x="1" y="8"/>
                    </a:cubicBezTo>
                    <a:cubicBezTo>
                      <a:pt x="1" y="8"/>
                      <a:pt x="3" y="7"/>
                      <a:pt x="5" y="7"/>
                    </a:cubicBezTo>
                    <a:cubicBezTo>
                      <a:pt x="6" y="7"/>
                      <a:pt x="6" y="7"/>
                      <a:pt x="6" y="7"/>
                    </a:cubicBezTo>
                    <a:cubicBezTo>
                      <a:pt x="9" y="8"/>
                      <a:pt x="13" y="8"/>
                      <a:pt x="13" y="8"/>
                    </a:cubicBezTo>
                    <a:cubicBezTo>
                      <a:pt x="13" y="8"/>
                      <a:pt x="13" y="8"/>
                      <a:pt x="13" y="8"/>
                    </a:cubicBezTo>
                    <a:cubicBezTo>
                      <a:pt x="14" y="8"/>
                      <a:pt x="14" y="8"/>
                      <a:pt x="14" y="8"/>
                    </a:cubicBezTo>
                    <a:cubicBezTo>
                      <a:pt x="14" y="7"/>
                      <a:pt x="14" y="7"/>
                      <a:pt x="14" y="7"/>
                    </a:cubicBezTo>
                    <a:cubicBezTo>
                      <a:pt x="13" y="6"/>
                      <a:pt x="12" y="5"/>
                      <a:pt x="12" y="4"/>
                    </a:cubicBezTo>
                    <a:cubicBezTo>
                      <a:pt x="12" y="4"/>
                      <a:pt x="13" y="3"/>
                      <a:pt x="13" y="3"/>
                    </a:cubicBezTo>
                    <a:cubicBezTo>
                      <a:pt x="14" y="2"/>
                      <a:pt x="15" y="1"/>
                      <a:pt x="15" y="1"/>
                    </a:cubicBezTo>
                    <a:cubicBezTo>
                      <a:pt x="15" y="1"/>
                      <a:pt x="14" y="1"/>
                      <a:pt x="14" y="1"/>
                    </a:cubicBezTo>
                    <a:cubicBezTo>
                      <a:pt x="14" y="1"/>
                      <a:pt x="13" y="0"/>
                      <a:pt x="13" y="0"/>
                    </a:cubicBezTo>
                    <a:cubicBezTo>
                      <a:pt x="12" y="0"/>
                      <a:pt x="11" y="0"/>
                      <a:pt x="10" y="0"/>
                    </a:cubicBezTo>
                    <a:cubicBezTo>
                      <a:pt x="10" y="0"/>
                      <a:pt x="9" y="0"/>
                      <a:pt x="9" y="0"/>
                    </a:cubicBezTo>
                    <a:cubicBezTo>
                      <a:pt x="8" y="0"/>
                      <a:pt x="8" y="0"/>
                      <a:pt x="8" y="0"/>
                    </a:cubicBezTo>
                    <a:cubicBezTo>
                      <a:pt x="6" y="0"/>
                      <a:pt x="4"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6" name="Freeform 1078"/>
              <p:cNvSpPr>
                <a:spLocks noEditPoints="1"/>
              </p:cNvSpPr>
              <p:nvPr/>
            </p:nvSpPr>
            <p:spPr bwMode="auto">
              <a:xfrm>
                <a:off x="3052" y="1512"/>
                <a:ext cx="38" cy="17"/>
              </a:xfrm>
              <a:custGeom>
                <a:avLst/>
                <a:gdLst>
                  <a:gd name="T0" fmla="*/ 16 w 18"/>
                  <a:gd name="T1" fmla="*/ 0 h 8"/>
                  <a:gd name="T2" fmla="*/ 15 w 18"/>
                  <a:gd name="T3" fmla="*/ 0 h 8"/>
                  <a:gd name="T4" fmla="*/ 15 w 18"/>
                  <a:gd name="T5" fmla="*/ 0 h 8"/>
                  <a:gd name="T6" fmla="*/ 16 w 18"/>
                  <a:gd name="T7" fmla="*/ 1 h 8"/>
                  <a:gd name="T8" fmla="*/ 17 w 18"/>
                  <a:gd name="T9" fmla="*/ 1 h 8"/>
                  <a:gd name="T10" fmla="*/ 15 w 18"/>
                  <a:gd name="T11" fmla="*/ 3 h 8"/>
                  <a:gd name="T12" fmla="*/ 14 w 18"/>
                  <a:gd name="T13" fmla="*/ 4 h 8"/>
                  <a:gd name="T14" fmla="*/ 16 w 18"/>
                  <a:gd name="T15" fmla="*/ 7 h 8"/>
                  <a:gd name="T16" fmla="*/ 16 w 18"/>
                  <a:gd name="T17" fmla="*/ 8 h 8"/>
                  <a:gd name="T18" fmla="*/ 15 w 18"/>
                  <a:gd name="T19" fmla="*/ 8 h 8"/>
                  <a:gd name="T20" fmla="*/ 16 w 18"/>
                  <a:gd name="T21" fmla="*/ 8 h 8"/>
                  <a:gd name="T22" fmla="*/ 16 w 18"/>
                  <a:gd name="T23" fmla="*/ 7 h 8"/>
                  <a:gd name="T24" fmla="*/ 16 w 18"/>
                  <a:gd name="T25" fmla="*/ 3 h 8"/>
                  <a:gd name="T26" fmla="*/ 16 w 18"/>
                  <a:gd name="T27" fmla="*/ 0 h 8"/>
                  <a:gd name="T28" fmla="*/ 2 w 18"/>
                  <a:gd name="T29" fmla="*/ 0 h 8"/>
                  <a:gd name="T30" fmla="*/ 1 w 18"/>
                  <a:gd name="T31" fmla="*/ 1 h 8"/>
                  <a:gd name="T32" fmla="*/ 3 w 18"/>
                  <a:gd name="T33" fmla="*/ 4 h 8"/>
                  <a:gd name="T34" fmla="*/ 2 w 18"/>
                  <a:gd name="T35" fmla="*/ 8 h 8"/>
                  <a:gd name="T36" fmla="*/ 2 w 18"/>
                  <a:gd name="T37" fmla="*/ 8 h 8"/>
                  <a:gd name="T38" fmla="*/ 3 w 18"/>
                  <a:gd name="T39" fmla="*/ 8 h 8"/>
                  <a:gd name="T40" fmla="*/ 2 w 18"/>
                  <a:gd name="T41" fmla="*/ 8 h 8"/>
                  <a:gd name="T42" fmla="*/ 2 w 18"/>
                  <a:gd name="T43" fmla="*/ 7 h 8"/>
                  <a:gd name="T44" fmla="*/ 3 w 18"/>
                  <a:gd name="T45" fmla="*/ 4 h 8"/>
                  <a:gd name="T46" fmla="*/ 4 w 18"/>
                  <a:gd name="T47" fmla="*/ 4 h 8"/>
                  <a:gd name="T48" fmla="*/ 2 w 18"/>
                  <a:gd name="T49" fmla="*/ 1 h 8"/>
                  <a:gd name="T50" fmla="*/ 2 w 18"/>
                  <a:gd name="T51" fmla="*/ 1 h 8"/>
                  <a:gd name="T52" fmla="*/ 2 w 18"/>
                  <a:gd name="T53" fmla="*/ 0 h 8"/>
                  <a:gd name="T54" fmla="*/ 4 w 18"/>
                  <a:gd name="T55" fmla="*/ 0 h 8"/>
                  <a:gd name="T56" fmla="*/ 10 w 18"/>
                  <a:gd name="T57" fmla="*/ 0 h 8"/>
                  <a:gd name="T58" fmla="*/ 11 w 18"/>
                  <a:gd name="T59" fmla="*/ 0 h 8"/>
                  <a:gd name="T60" fmla="*/ 3 w 18"/>
                  <a:gd name="T61" fmla="*/ 0 h 8"/>
                  <a:gd name="T62" fmla="*/ 2 w 18"/>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8">
                    <a:moveTo>
                      <a:pt x="16" y="0"/>
                    </a:moveTo>
                    <a:cubicBezTo>
                      <a:pt x="15" y="0"/>
                      <a:pt x="15" y="0"/>
                      <a:pt x="15" y="0"/>
                    </a:cubicBezTo>
                    <a:cubicBezTo>
                      <a:pt x="15" y="0"/>
                      <a:pt x="15" y="0"/>
                      <a:pt x="15" y="0"/>
                    </a:cubicBezTo>
                    <a:cubicBezTo>
                      <a:pt x="15" y="0"/>
                      <a:pt x="16" y="1"/>
                      <a:pt x="16" y="1"/>
                    </a:cubicBezTo>
                    <a:cubicBezTo>
                      <a:pt x="16" y="1"/>
                      <a:pt x="17" y="1"/>
                      <a:pt x="17" y="1"/>
                    </a:cubicBezTo>
                    <a:cubicBezTo>
                      <a:pt x="17" y="1"/>
                      <a:pt x="16" y="2"/>
                      <a:pt x="15" y="3"/>
                    </a:cubicBezTo>
                    <a:cubicBezTo>
                      <a:pt x="15" y="3"/>
                      <a:pt x="14" y="4"/>
                      <a:pt x="14" y="4"/>
                    </a:cubicBezTo>
                    <a:cubicBezTo>
                      <a:pt x="14" y="5"/>
                      <a:pt x="15" y="6"/>
                      <a:pt x="16" y="7"/>
                    </a:cubicBezTo>
                    <a:cubicBezTo>
                      <a:pt x="16" y="8"/>
                      <a:pt x="16" y="8"/>
                      <a:pt x="16" y="8"/>
                    </a:cubicBezTo>
                    <a:cubicBezTo>
                      <a:pt x="16" y="8"/>
                      <a:pt x="16" y="8"/>
                      <a:pt x="15" y="8"/>
                    </a:cubicBezTo>
                    <a:cubicBezTo>
                      <a:pt x="16" y="8"/>
                      <a:pt x="16" y="8"/>
                      <a:pt x="16" y="8"/>
                    </a:cubicBezTo>
                    <a:cubicBezTo>
                      <a:pt x="16" y="8"/>
                      <a:pt x="17" y="8"/>
                      <a:pt x="16" y="7"/>
                    </a:cubicBezTo>
                    <a:cubicBezTo>
                      <a:pt x="15" y="5"/>
                      <a:pt x="14" y="4"/>
                      <a:pt x="16" y="3"/>
                    </a:cubicBezTo>
                    <a:cubicBezTo>
                      <a:pt x="18" y="1"/>
                      <a:pt x="17" y="0"/>
                      <a:pt x="16" y="0"/>
                    </a:cubicBezTo>
                    <a:close/>
                    <a:moveTo>
                      <a:pt x="2" y="0"/>
                    </a:moveTo>
                    <a:cubicBezTo>
                      <a:pt x="2" y="0"/>
                      <a:pt x="1" y="0"/>
                      <a:pt x="1" y="1"/>
                    </a:cubicBezTo>
                    <a:cubicBezTo>
                      <a:pt x="1" y="2"/>
                      <a:pt x="4" y="2"/>
                      <a:pt x="3" y="4"/>
                    </a:cubicBezTo>
                    <a:cubicBezTo>
                      <a:pt x="2" y="6"/>
                      <a:pt x="0" y="8"/>
                      <a:pt x="2" y="8"/>
                    </a:cubicBezTo>
                    <a:cubicBezTo>
                      <a:pt x="2" y="8"/>
                      <a:pt x="2" y="8"/>
                      <a:pt x="2" y="8"/>
                    </a:cubicBezTo>
                    <a:cubicBezTo>
                      <a:pt x="3" y="8"/>
                      <a:pt x="3" y="8"/>
                      <a:pt x="3" y="8"/>
                    </a:cubicBezTo>
                    <a:cubicBezTo>
                      <a:pt x="2" y="8"/>
                      <a:pt x="2" y="8"/>
                      <a:pt x="2" y="8"/>
                    </a:cubicBezTo>
                    <a:cubicBezTo>
                      <a:pt x="2" y="7"/>
                      <a:pt x="2" y="7"/>
                      <a:pt x="2" y="7"/>
                    </a:cubicBezTo>
                    <a:cubicBezTo>
                      <a:pt x="2" y="7"/>
                      <a:pt x="3" y="6"/>
                      <a:pt x="3" y="4"/>
                    </a:cubicBezTo>
                    <a:cubicBezTo>
                      <a:pt x="4" y="4"/>
                      <a:pt x="4" y="4"/>
                      <a:pt x="4" y="4"/>
                    </a:cubicBezTo>
                    <a:cubicBezTo>
                      <a:pt x="3" y="2"/>
                      <a:pt x="2" y="2"/>
                      <a:pt x="2" y="1"/>
                    </a:cubicBezTo>
                    <a:cubicBezTo>
                      <a:pt x="2" y="1"/>
                      <a:pt x="2" y="1"/>
                      <a:pt x="2" y="1"/>
                    </a:cubicBezTo>
                    <a:cubicBezTo>
                      <a:pt x="2" y="1"/>
                      <a:pt x="2" y="1"/>
                      <a:pt x="2" y="0"/>
                    </a:cubicBezTo>
                    <a:cubicBezTo>
                      <a:pt x="3" y="0"/>
                      <a:pt x="3" y="0"/>
                      <a:pt x="4" y="0"/>
                    </a:cubicBezTo>
                    <a:cubicBezTo>
                      <a:pt x="6" y="0"/>
                      <a:pt x="8" y="0"/>
                      <a:pt x="10" y="0"/>
                    </a:cubicBezTo>
                    <a:cubicBezTo>
                      <a:pt x="11" y="0"/>
                      <a:pt x="11" y="0"/>
                      <a:pt x="11" y="0"/>
                    </a:cubicBezTo>
                    <a:cubicBezTo>
                      <a:pt x="7" y="0"/>
                      <a:pt x="3" y="0"/>
                      <a:pt x="3" y="0"/>
                    </a:cubicBez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7" name="Freeform 1079"/>
              <p:cNvSpPr>
                <a:spLocks/>
              </p:cNvSpPr>
              <p:nvPr/>
            </p:nvSpPr>
            <p:spPr bwMode="auto">
              <a:xfrm>
                <a:off x="3060" y="1514"/>
                <a:ext cx="21" cy="13"/>
              </a:xfrm>
              <a:custGeom>
                <a:avLst/>
                <a:gdLst>
                  <a:gd name="T0" fmla="*/ 8 w 10"/>
                  <a:gd name="T1" fmla="*/ 4 h 6"/>
                  <a:gd name="T2" fmla="*/ 7 w 10"/>
                  <a:gd name="T3" fmla="*/ 3 h 6"/>
                  <a:gd name="T4" fmla="*/ 7 w 10"/>
                  <a:gd name="T5" fmla="*/ 2 h 6"/>
                  <a:gd name="T6" fmla="*/ 7 w 10"/>
                  <a:gd name="T7" fmla="*/ 1 h 6"/>
                  <a:gd name="T8" fmla="*/ 8 w 10"/>
                  <a:gd name="T9" fmla="*/ 1 h 6"/>
                  <a:gd name="T10" fmla="*/ 7 w 10"/>
                  <a:gd name="T11" fmla="*/ 1 h 6"/>
                  <a:gd name="T12" fmla="*/ 5 w 10"/>
                  <a:gd name="T13" fmla="*/ 1 h 6"/>
                  <a:gd name="T14" fmla="*/ 3 w 10"/>
                  <a:gd name="T15" fmla="*/ 1 h 6"/>
                  <a:gd name="T16" fmla="*/ 2 w 10"/>
                  <a:gd name="T17" fmla="*/ 1 h 6"/>
                  <a:gd name="T18" fmla="*/ 1 w 10"/>
                  <a:gd name="T19" fmla="*/ 1 h 6"/>
                  <a:gd name="T20" fmla="*/ 2 w 10"/>
                  <a:gd name="T21" fmla="*/ 1 h 6"/>
                  <a:gd name="T22" fmla="*/ 4 w 10"/>
                  <a:gd name="T23" fmla="*/ 3 h 6"/>
                  <a:gd name="T24" fmla="*/ 4 w 10"/>
                  <a:gd name="T25" fmla="*/ 4 h 6"/>
                  <a:gd name="T26" fmla="*/ 2 w 10"/>
                  <a:gd name="T27" fmla="*/ 4 h 6"/>
                  <a:gd name="T28" fmla="*/ 1 w 10"/>
                  <a:gd name="T29" fmla="*/ 4 h 6"/>
                  <a:gd name="T30" fmla="*/ 1 w 10"/>
                  <a:gd name="T31" fmla="*/ 5 h 6"/>
                  <a:gd name="T32" fmla="*/ 6 w 10"/>
                  <a:gd name="T33" fmla="*/ 5 h 6"/>
                  <a:gd name="T34" fmla="*/ 10 w 10"/>
                  <a:gd name="T35" fmla="*/ 5 h 6"/>
                  <a:gd name="T36" fmla="*/ 8 w 10"/>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6">
                    <a:moveTo>
                      <a:pt x="8" y="4"/>
                    </a:moveTo>
                    <a:cubicBezTo>
                      <a:pt x="7" y="4"/>
                      <a:pt x="7" y="4"/>
                      <a:pt x="7" y="3"/>
                    </a:cubicBezTo>
                    <a:cubicBezTo>
                      <a:pt x="6" y="2"/>
                      <a:pt x="7" y="2"/>
                      <a:pt x="7" y="2"/>
                    </a:cubicBezTo>
                    <a:cubicBezTo>
                      <a:pt x="7" y="1"/>
                      <a:pt x="7" y="1"/>
                      <a:pt x="7" y="1"/>
                    </a:cubicBezTo>
                    <a:cubicBezTo>
                      <a:pt x="8" y="1"/>
                      <a:pt x="8" y="1"/>
                      <a:pt x="8" y="1"/>
                    </a:cubicBezTo>
                    <a:cubicBezTo>
                      <a:pt x="8" y="1"/>
                      <a:pt x="8" y="1"/>
                      <a:pt x="7" y="1"/>
                    </a:cubicBezTo>
                    <a:cubicBezTo>
                      <a:pt x="7" y="0"/>
                      <a:pt x="6" y="1"/>
                      <a:pt x="5" y="1"/>
                    </a:cubicBezTo>
                    <a:cubicBezTo>
                      <a:pt x="4" y="1"/>
                      <a:pt x="4" y="1"/>
                      <a:pt x="3" y="1"/>
                    </a:cubicBezTo>
                    <a:cubicBezTo>
                      <a:pt x="3" y="1"/>
                      <a:pt x="2" y="1"/>
                      <a:pt x="2" y="1"/>
                    </a:cubicBezTo>
                    <a:cubicBezTo>
                      <a:pt x="1" y="1"/>
                      <a:pt x="1" y="1"/>
                      <a:pt x="1" y="1"/>
                    </a:cubicBezTo>
                    <a:cubicBezTo>
                      <a:pt x="2" y="1"/>
                      <a:pt x="2" y="1"/>
                      <a:pt x="2" y="1"/>
                    </a:cubicBezTo>
                    <a:cubicBezTo>
                      <a:pt x="3" y="1"/>
                      <a:pt x="4" y="2"/>
                      <a:pt x="4" y="3"/>
                    </a:cubicBezTo>
                    <a:cubicBezTo>
                      <a:pt x="4" y="4"/>
                      <a:pt x="4" y="4"/>
                      <a:pt x="4" y="4"/>
                    </a:cubicBezTo>
                    <a:cubicBezTo>
                      <a:pt x="3" y="4"/>
                      <a:pt x="3" y="4"/>
                      <a:pt x="2" y="4"/>
                    </a:cubicBezTo>
                    <a:cubicBezTo>
                      <a:pt x="2" y="4"/>
                      <a:pt x="1" y="4"/>
                      <a:pt x="1" y="4"/>
                    </a:cubicBezTo>
                    <a:cubicBezTo>
                      <a:pt x="0" y="5"/>
                      <a:pt x="1" y="5"/>
                      <a:pt x="1" y="5"/>
                    </a:cubicBezTo>
                    <a:cubicBezTo>
                      <a:pt x="3" y="6"/>
                      <a:pt x="4" y="5"/>
                      <a:pt x="6" y="5"/>
                    </a:cubicBezTo>
                    <a:cubicBezTo>
                      <a:pt x="7" y="5"/>
                      <a:pt x="9" y="6"/>
                      <a:pt x="10" y="5"/>
                    </a:cubicBezTo>
                    <a:cubicBezTo>
                      <a:pt x="10" y="5"/>
                      <a:pt x="9" y="4"/>
                      <a:pt x="8"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8" name="Freeform 1080"/>
              <p:cNvSpPr>
                <a:spLocks/>
              </p:cNvSpPr>
              <p:nvPr/>
            </p:nvSpPr>
            <p:spPr bwMode="auto">
              <a:xfrm>
                <a:off x="3056" y="1508"/>
                <a:ext cx="30" cy="4"/>
              </a:xfrm>
              <a:custGeom>
                <a:avLst/>
                <a:gdLst>
                  <a:gd name="T0" fmla="*/ 1 w 14"/>
                  <a:gd name="T1" fmla="*/ 2 h 2"/>
                  <a:gd name="T2" fmla="*/ 1 w 14"/>
                  <a:gd name="T3" fmla="*/ 1 h 2"/>
                  <a:gd name="T4" fmla="*/ 13 w 14"/>
                  <a:gd name="T5" fmla="*/ 1 h 2"/>
                  <a:gd name="T6" fmla="*/ 13 w 14"/>
                  <a:gd name="T7" fmla="*/ 2 h 2"/>
                  <a:gd name="T8" fmla="*/ 1 w 14"/>
                  <a:gd name="T9" fmla="*/ 2 h 2"/>
                </a:gdLst>
                <a:ahLst/>
                <a:cxnLst>
                  <a:cxn ang="0">
                    <a:pos x="T0" y="T1"/>
                  </a:cxn>
                  <a:cxn ang="0">
                    <a:pos x="T2" y="T3"/>
                  </a:cxn>
                  <a:cxn ang="0">
                    <a:pos x="T4" y="T5"/>
                  </a:cxn>
                  <a:cxn ang="0">
                    <a:pos x="T6" y="T7"/>
                  </a:cxn>
                  <a:cxn ang="0">
                    <a:pos x="T8" y="T9"/>
                  </a:cxn>
                </a:cxnLst>
                <a:rect l="0" t="0" r="r" b="b"/>
                <a:pathLst>
                  <a:path w="14" h="2">
                    <a:moveTo>
                      <a:pt x="1" y="2"/>
                    </a:moveTo>
                    <a:cubicBezTo>
                      <a:pt x="0" y="2"/>
                      <a:pt x="0" y="1"/>
                      <a:pt x="1" y="1"/>
                    </a:cubicBezTo>
                    <a:cubicBezTo>
                      <a:pt x="2" y="0"/>
                      <a:pt x="12" y="0"/>
                      <a:pt x="13" y="1"/>
                    </a:cubicBezTo>
                    <a:cubicBezTo>
                      <a:pt x="14" y="1"/>
                      <a:pt x="14" y="2"/>
                      <a:pt x="13" y="2"/>
                    </a:cubicBezTo>
                    <a:cubicBezTo>
                      <a:pt x="12" y="2"/>
                      <a:pt x="2"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9" name="Freeform 1081"/>
              <p:cNvSpPr>
                <a:spLocks/>
              </p:cNvSpPr>
              <p:nvPr/>
            </p:nvSpPr>
            <p:spPr bwMode="auto">
              <a:xfrm>
                <a:off x="3056" y="1508"/>
                <a:ext cx="30" cy="4"/>
              </a:xfrm>
              <a:custGeom>
                <a:avLst/>
                <a:gdLst>
                  <a:gd name="T0" fmla="*/ 1 w 14"/>
                  <a:gd name="T1" fmla="*/ 2 h 2"/>
                  <a:gd name="T2" fmla="*/ 1 w 14"/>
                  <a:gd name="T3" fmla="*/ 2 h 2"/>
                  <a:gd name="T4" fmla="*/ 1 w 14"/>
                  <a:gd name="T5" fmla="*/ 2 h 2"/>
                  <a:gd name="T6" fmla="*/ 10 w 14"/>
                  <a:gd name="T7" fmla="*/ 2 h 2"/>
                  <a:gd name="T8" fmla="*/ 13 w 14"/>
                  <a:gd name="T9" fmla="*/ 2 h 2"/>
                  <a:gd name="T10" fmla="*/ 14 w 14"/>
                  <a:gd name="T11" fmla="*/ 1 h 2"/>
                  <a:gd name="T12" fmla="*/ 13 w 14"/>
                  <a:gd name="T13" fmla="*/ 1 h 2"/>
                  <a:gd name="T14" fmla="*/ 6 w 14"/>
                  <a:gd name="T15" fmla="*/ 0 h 2"/>
                  <a:gd name="T16" fmla="*/ 1 w 14"/>
                  <a:gd name="T17" fmla="*/ 1 h 2"/>
                  <a:gd name="T18" fmla="*/ 0 w 14"/>
                  <a:gd name="T19" fmla="*/ 1 h 2"/>
                  <a:gd name="T20" fmla="*/ 1 w 14"/>
                  <a:gd name="T21" fmla="*/ 2 h 2"/>
                  <a:gd name="T22" fmla="*/ 1 w 14"/>
                  <a:gd name="T23" fmla="*/ 2 h 2"/>
                  <a:gd name="T24" fmla="*/ 1 w 14"/>
                  <a:gd name="T25" fmla="*/ 2 h 2"/>
                  <a:gd name="T26" fmla="*/ 0 w 14"/>
                  <a:gd name="T27" fmla="*/ 1 h 2"/>
                  <a:gd name="T28" fmla="*/ 1 w 14"/>
                  <a:gd name="T29" fmla="*/ 0 h 2"/>
                  <a:gd name="T30" fmla="*/ 6 w 14"/>
                  <a:gd name="T31" fmla="*/ 0 h 2"/>
                  <a:gd name="T32" fmla="*/ 13 w 14"/>
                  <a:gd name="T33" fmla="*/ 0 h 2"/>
                  <a:gd name="T34" fmla="*/ 14 w 14"/>
                  <a:gd name="T35" fmla="*/ 1 h 2"/>
                  <a:gd name="T36" fmla="*/ 13 w 14"/>
                  <a:gd name="T37" fmla="*/ 2 h 2"/>
                  <a:gd name="T38" fmla="*/ 10 w 14"/>
                  <a:gd name="T39" fmla="*/ 2 h 2"/>
                  <a:gd name="T40" fmla="*/ 1 w 14"/>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
                    <a:moveTo>
                      <a:pt x="1" y="2"/>
                    </a:moveTo>
                    <a:cubicBezTo>
                      <a:pt x="1" y="2"/>
                      <a:pt x="1" y="2"/>
                      <a:pt x="1" y="2"/>
                    </a:cubicBezTo>
                    <a:cubicBezTo>
                      <a:pt x="1" y="2"/>
                      <a:pt x="1" y="2"/>
                      <a:pt x="1" y="2"/>
                    </a:cubicBezTo>
                    <a:cubicBezTo>
                      <a:pt x="1" y="2"/>
                      <a:pt x="7" y="2"/>
                      <a:pt x="10" y="2"/>
                    </a:cubicBezTo>
                    <a:cubicBezTo>
                      <a:pt x="12" y="2"/>
                      <a:pt x="13" y="2"/>
                      <a:pt x="13" y="2"/>
                    </a:cubicBezTo>
                    <a:cubicBezTo>
                      <a:pt x="14" y="2"/>
                      <a:pt x="14" y="2"/>
                      <a:pt x="14" y="1"/>
                    </a:cubicBezTo>
                    <a:cubicBezTo>
                      <a:pt x="14" y="1"/>
                      <a:pt x="13" y="1"/>
                      <a:pt x="13" y="1"/>
                    </a:cubicBezTo>
                    <a:cubicBezTo>
                      <a:pt x="12" y="1"/>
                      <a:pt x="9" y="0"/>
                      <a:pt x="6" y="0"/>
                    </a:cubicBezTo>
                    <a:cubicBezTo>
                      <a:pt x="3" y="0"/>
                      <a:pt x="1" y="0"/>
                      <a:pt x="1" y="1"/>
                    </a:cubicBezTo>
                    <a:cubicBezTo>
                      <a:pt x="0" y="1"/>
                      <a:pt x="0" y="1"/>
                      <a:pt x="0" y="1"/>
                    </a:cubicBezTo>
                    <a:cubicBezTo>
                      <a:pt x="1" y="2"/>
                      <a:pt x="1" y="2"/>
                      <a:pt x="1" y="2"/>
                    </a:cubicBezTo>
                    <a:cubicBezTo>
                      <a:pt x="1" y="2"/>
                      <a:pt x="1" y="2"/>
                      <a:pt x="1" y="2"/>
                    </a:cubicBezTo>
                    <a:cubicBezTo>
                      <a:pt x="1" y="2"/>
                      <a:pt x="1" y="2"/>
                      <a:pt x="1" y="2"/>
                    </a:cubicBezTo>
                    <a:cubicBezTo>
                      <a:pt x="0" y="2"/>
                      <a:pt x="0" y="2"/>
                      <a:pt x="0" y="1"/>
                    </a:cubicBezTo>
                    <a:cubicBezTo>
                      <a:pt x="0" y="1"/>
                      <a:pt x="0" y="1"/>
                      <a:pt x="1" y="0"/>
                    </a:cubicBezTo>
                    <a:cubicBezTo>
                      <a:pt x="1" y="0"/>
                      <a:pt x="3" y="0"/>
                      <a:pt x="6" y="0"/>
                    </a:cubicBezTo>
                    <a:cubicBezTo>
                      <a:pt x="9" y="0"/>
                      <a:pt x="12" y="0"/>
                      <a:pt x="13" y="0"/>
                    </a:cubicBezTo>
                    <a:cubicBezTo>
                      <a:pt x="14" y="1"/>
                      <a:pt x="14" y="1"/>
                      <a:pt x="14" y="1"/>
                    </a:cubicBezTo>
                    <a:cubicBezTo>
                      <a:pt x="14" y="2"/>
                      <a:pt x="14" y="2"/>
                      <a:pt x="13" y="2"/>
                    </a:cubicBezTo>
                    <a:cubicBezTo>
                      <a:pt x="13" y="2"/>
                      <a:pt x="12" y="2"/>
                      <a:pt x="10" y="2"/>
                    </a:cubicBezTo>
                    <a:cubicBezTo>
                      <a:pt x="7" y="2"/>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0" name="Freeform 1082"/>
              <p:cNvSpPr>
                <a:spLocks noEditPoints="1"/>
              </p:cNvSpPr>
              <p:nvPr/>
            </p:nvSpPr>
            <p:spPr bwMode="auto">
              <a:xfrm>
                <a:off x="3056" y="1508"/>
                <a:ext cx="30" cy="4"/>
              </a:xfrm>
              <a:custGeom>
                <a:avLst/>
                <a:gdLst>
                  <a:gd name="T0" fmla="*/ 4 w 14"/>
                  <a:gd name="T1" fmla="*/ 2 h 2"/>
                  <a:gd name="T2" fmla="*/ 2 w 14"/>
                  <a:gd name="T3" fmla="*/ 1 h 2"/>
                  <a:gd name="T4" fmla="*/ 3 w 14"/>
                  <a:gd name="T5" fmla="*/ 1 h 2"/>
                  <a:gd name="T6" fmla="*/ 4 w 14"/>
                  <a:gd name="T7" fmla="*/ 1 h 2"/>
                  <a:gd name="T8" fmla="*/ 8 w 14"/>
                  <a:gd name="T9" fmla="*/ 1 h 2"/>
                  <a:gd name="T10" fmla="*/ 13 w 14"/>
                  <a:gd name="T11" fmla="*/ 1 h 2"/>
                  <a:gd name="T12" fmla="*/ 12 w 14"/>
                  <a:gd name="T13" fmla="*/ 2 h 2"/>
                  <a:gd name="T14" fmla="*/ 9 w 14"/>
                  <a:gd name="T15" fmla="*/ 2 h 2"/>
                  <a:gd name="T16" fmla="*/ 8 w 14"/>
                  <a:gd name="T17" fmla="*/ 2 h 2"/>
                  <a:gd name="T18" fmla="*/ 6 w 14"/>
                  <a:gd name="T19" fmla="*/ 2 h 2"/>
                  <a:gd name="T20" fmla="*/ 4 w 14"/>
                  <a:gd name="T21" fmla="*/ 2 h 2"/>
                  <a:gd name="T22" fmla="*/ 5 w 14"/>
                  <a:gd name="T23" fmla="*/ 0 h 2"/>
                  <a:gd name="T24" fmla="*/ 1 w 14"/>
                  <a:gd name="T25" fmla="*/ 1 h 2"/>
                  <a:gd name="T26" fmla="*/ 0 w 14"/>
                  <a:gd name="T27" fmla="*/ 1 h 2"/>
                  <a:gd name="T28" fmla="*/ 1 w 14"/>
                  <a:gd name="T29" fmla="*/ 2 h 2"/>
                  <a:gd name="T30" fmla="*/ 10 w 14"/>
                  <a:gd name="T31" fmla="*/ 2 h 2"/>
                  <a:gd name="T32" fmla="*/ 11 w 14"/>
                  <a:gd name="T33" fmla="*/ 2 h 2"/>
                  <a:gd name="T34" fmla="*/ 13 w 14"/>
                  <a:gd name="T35" fmla="*/ 2 h 2"/>
                  <a:gd name="T36" fmla="*/ 14 w 14"/>
                  <a:gd name="T37" fmla="*/ 1 h 2"/>
                  <a:gd name="T38" fmla="*/ 13 w 14"/>
                  <a:gd name="T39" fmla="*/ 1 h 2"/>
                  <a:gd name="T40" fmla="*/ 6 w 14"/>
                  <a:gd name="T41" fmla="*/ 0 h 2"/>
                  <a:gd name="T42" fmla="*/ 6 w 14"/>
                  <a:gd name="T43" fmla="*/ 0 h 2"/>
                  <a:gd name="T44" fmla="*/ 5 w 14"/>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
                    <a:moveTo>
                      <a:pt x="4" y="2"/>
                    </a:moveTo>
                    <a:cubicBezTo>
                      <a:pt x="3" y="2"/>
                      <a:pt x="2" y="2"/>
                      <a:pt x="2" y="1"/>
                    </a:cubicBezTo>
                    <a:cubicBezTo>
                      <a:pt x="2" y="1"/>
                      <a:pt x="1" y="1"/>
                      <a:pt x="3" y="1"/>
                    </a:cubicBezTo>
                    <a:cubicBezTo>
                      <a:pt x="4" y="1"/>
                      <a:pt x="4" y="1"/>
                      <a:pt x="4" y="1"/>
                    </a:cubicBezTo>
                    <a:cubicBezTo>
                      <a:pt x="5" y="1"/>
                      <a:pt x="6" y="1"/>
                      <a:pt x="8" y="1"/>
                    </a:cubicBezTo>
                    <a:cubicBezTo>
                      <a:pt x="11" y="1"/>
                      <a:pt x="12" y="1"/>
                      <a:pt x="13" y="1"/>
                    </a:cubicBezTo>
                    <a:cubicBezTo>
                      <a:pt x="13" y="2"/>
                      <a:pt x="13" y="2"/>
                      <a:pt x="12" y="2"/>
                    </a:cubicBezTo>
                    <a:cubicBezTo>
                      <a:pt x="11" y="2"/>
                      <a:pt x="10" y="2"/>
                      <a:pt x="9" y="2"/>
                    </a:cubicBezTo>
                    <a:cubicBezTo>
                      <a:pt x="8" y="2"/>
                      <a:pt x="8" y="2"/>
                      <a:pt x="8" y="2"/>
                    </a:cubicBezTo>
                    <a:cubicBezTo>
                      <a:pt x="7" y="2"/>
                      <a:pt x="6" y="2"/>
                      <a:pt x="6" y="2"/>
                    </a:cubicBezTo>
                    <a:cubicBezTo>
                      <a:pt x="5" y="2"/>
                      <a:pt x="4" y="2"/>
                      <a:pt x="4" y="2"/>
                    </a:cubicBezTo>
                    <a:close/>
                    <a:moveTo>
                      <a:pt x="5" y="0"/>
                    </a:moveTo>
                    <a:cubicBezTo>
                      <a:pt x="3" y="0"/>
                      <a:pt x="1" y="0"/>
                      <a:pt x="1" y="1"/>
                    </a:cubicBezTo>
                    <a:cubicBezTo>
                      <a:pt x="0" y="1"/>
                      <a:pt x="0" y="1"/>
                      <a:pt x="0" y="1"/>
                    </a:cubicBezTo>
                    <a:cubicBezTo>
                      <a:pt x="1" y="2"/>
                      <a:pt x="1" y="2"/>
                      <a:pt x="1" y="2"/>
                    </a:cubicBezTo>
                    <a:cubicBezTo>
                      <a:pt x="1" y="2"/>
                      <a:pt x="7" y="2"/>
                      <a:pt x="10" y="2"/>
                    </a:cubicBezTo>
                    <a:cubicBezTo>
                      <a:pt x="11" y="2"/>
                      <a:pt x="11" y="2"/>
                      <a:pt x="11" y="2"/>
                    </a:cubicBezTo>
                    <a:cubicBezTo>
                      <a:pt x="12" y="2"/>
                      <a:pt x="13" y="2"/>
                      <a:pt x="13" y="2"/>
                    </a:cubicBezTo>
                    <a:cubicBezTo>
                      <a:pt x="14" y="2"/>
                      <a:pt x="14" y="2"/>
                      <a:pt x="14" y="1"/>
                    </a:cubicBezTo>
                    <a:cubicBezTo>
                      <a:pt x="14" y="1"/>
                      <a:pt x="13" y="1"/>
                      <a:pt x="13" y="1"/>
                    </a:cubicBezTo>
                    <a:cubicBezTo>
                      <a:pt x="12" y="1"/>
                      <a:pt x="9" y="0"/>
                      <a:pt x="6" y="0"/>
                    </a:cubicBezTo>
                    <a:cubicBezTo>
                      <a:pt x="6" y="0"/>
                      <a:pt x="6" y="0"/>
                      <a:pt x="6" y="0"/>
                    </a:cubicBezTo>
                    <a:lnTo>
                      <a:pt x="5"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1" name="Freeform 1083"/>
              <p:cNvSpPr>
                <a:spLocks noEditPoints="1"/>
              </p:cNvSpPr>
              <p:nvPr/>
            </p:nvSpPr>
            <p:spPr bwMode="auto">
              <a:xfrm>
                <a:off x="3056" y="1508"/>
                <a:ext cx="30" cy="4"/>
              </a:xfrm>
              <a:custGeom>
                <a:avLst/>
                <a:gdLst>
                  <a:gd name="T0" fmla="*/ 1 w 14"/>
                  <a:gd name="T1" fmla="*/ 2 h 2"/>
                  <a:gd name="T2" fmla="*/ 0 w 14"/>
                  <a:gd name="T3" fmla="*/ 1 h 2"/>
                  <a:gd name="T4" fmla="*/ 1 w 14"/>
                  <a:gd name="T5" fmla="*/ 1 h 2"/>
                  <a:gd name="T6" fmla="*/ 5 w 14"/>
                  <a:gd name="T7" fmla="*/ 0 h 2"/>
                  <a:gd name="T8" fmla="*/ 6 w 14"/>
                  <a:gd name="T9" fmla="*/ 0 h 2"/>
                  <a:gd name="T10" fmla="*/ 6 w 14"/>
                  <a:gd name="T11" fmla="*/ 0 h 2"/>
                  <a:gd name="T12" fmla="*/ 13 w 14"/>
                  <a:gd name="T13" fmla="*/ 1 h 2"/>
                  <a:gd name="T14" fmla="*/ 14 w 14"/>
                  <a:gd name="T15" fmla="*/ 1 h 2"/>
                  <a:gd name="T16" fmla="*/ 13 w 14"/>
                  <a:gd name="T17" fmla="*/ 2 h 2"/>
                  <a:gd name="T18" fmla="*/ 11 w 14"/>
                  <a:gd name="T19" fmla="*/ 2 h 2"/>
                  <a:gd name="T20" fmla="*/ 10 w 14"/>
                  <a:gd name="T21" fmla="*/ 2 h 2"/>
                  <a:gd name="T22" fmla="*/ 1 w 14"/>
                  <a:gd name="T23" fmla="*/ 2 h 2"/>
                  <a:gd name="T24" fmla="*/ 6 w 14"/>
                  <a:gd name="T25" fmla="*/ 0 h 2"/>
                  <a:gd name="T26" fmla="*/ 1 w 14"/>
                  <a:gd name="T27" fmla="*/ 1 h 2"/>
                  <a:gd name="T28" fmla="*/ 1 w 14"/>
                  <a:gd name="T29" fmla="*/ 2 h 2"/>
                  <a:gd name="T30" fmla="*/ 10 w 14"/>
                  <a:gd name="T31" fmla="*/ 2 h 2"/>
                  <a:gd name="T32" fmla="*/ 13 w 14"/>
                  <a:gd name="T33" fmla="*/ 2 h 2"/>
                  <a:gd name="T34" fmla="*/ 13 w 14"/>
                  <a:gd name="T35" fmla="*/ 1 h 2"/>
                  <a:gd name="T36" fmla="*/ 6 w 1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
                    <a:moveTo>
                      <a:pt x="1" y="2"/>
                    </a:moveTo>
                    <a:cubicBezTo>
                      <a:pt x="0" y="1"/>
                      <a:pt x="0" y="1"/>
                      <a:pt x="0" y="1"/>
                    </a:cubicBezTo>
                    <a:cubicBezTo>
                      <a:pt x="0" y="1"/>
                      <a:pt x="0" y="1"/>
                      <a:pt x="1" y="1"/>
                    </a:cubicBezTo>
                    <a:cubicBezTo>
                      <a:pt x="1" y="0"/>
                      <a:pt x="3" y="0"/>
                      <a:pt x="5" y="0"/>
                    </a:cubicBezTo>
                    <a:cubicBezTo>
                      <a:pt x="6" y="0"/>
                      <a:pt x="6" y="0"/>
                      <a:pt x="6" y="0"/>
                    </a:cubicBezTo>
                    <a:cubicBezTo>
                      <a:pt x="6" y="0"/>
                      <a:pt x="6" y="0"/>
                      <a:pt x="6" y="0"/>
                    </a:cubicBezTo>
                    <a:cubicBezTo>
                      <a:pt x="9" y="0"/>
                      <a:pt x="12" y="1"/>
                      <a:pt x="13" y="1"/>
                    </a:cubicBezTo>
                    <a:cubicBezTo>
                      <a:pt x="13" y="1"/>
                      <a:pt x="14" y="1"/>
                      <a:pt x="14" y="1"/>
                    </a:cubicBezTo>
                    <a:cubicBezTo>
                      <a:pt x="14" y="2"/>
                      <a:pt x="14" y="2"/>
                      <a:pt x="13" y="2"/>
                    </a:cubicBezTo>
                    <a:cubicBezTo>
                      <a:pt x="13" y="2"/>
                      <a:pt x="12" y="2"/>
                      <a:pt x="11" y="2"/>
                    </a:cubicBezTo>
                    <a:cubicBezTo>
                      <a:pt x="10" y="2"/>
                      <a:pt x="10" y="2"/>
                      <a:pt x="10" y="2"/>
                    </a:cubicBezTo>
                    <a:cubicBezTo>
                      <a:pt x="7" y="2"/>
                      <a:pt x="1" y="2"/>
                      <a:pt x="1" y="2"/>
                    </a:cubicBezTo>
                    <a:close/>
                    <a:moveTo>
                      <a:pt x="6" y="0"/>
                    </a:moveTo>
                    <a:cubicBezTo>
                      <a:pt x="3" y="0"/>
                      <a:pt x="1" y="0"/>
                      <a:pt x="1" y="1"/>
                    </a:cubicBezTo>
                    <a:cubicBezTo>
                      <a:pt x="0" y="1"/>
                      <a:pt x="0" y="2"/>
                      <a:pt x="1" y="2"/>
                    </a:cubicBezTo>
                    <a:cubicBezTo>
                      <a:pt x="1" y="2"/>
                      <a:pt x="7" y="2"/>
                      <a:pt x="10" y="2"/>
                    </a:cubicBezTo>
                    <a:cubicBezTo>
                      <a:pt x="12" y="2"/>
                      <a:pt x="13" y="2"/>
                      <a:pt x="13" y="2"/>
                    </a:cubicBezTo>
                    <a:cubicBezTo>
                      <a:pt x="14" y="2"/>
                      <a:pt x="14" y="1"/>
                      <a:pt x="13" y="1"/>
                    </a:cubicBezTo>
                    <a:cubicBezTo>
                      <a:pt x="12"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2" name="Freeform 1084"/>
              <p:cNvSpPr>
                <a:spLocks/>
              </p:cNvSpPr>
              <p:nvPr/>
            </p:nvSpPr>
            <p:spPr bwMode="auto">
              <a:xfrm>
                <a:off x="3062" y="1510"/>
                <a:ext cx="19" cy="2"/>
              </a:xfrm>
              <a:custGeom>
                <a:avLst/>
                <a:gdLst>
                  <a:gd name="T0" fmla="*/ 1 w 9"/>
                  <a:gd name="T1" fmla="*/ 0 h 1"/>
                  <a:gd name="T2" fmla="*/ 3 w 9"/>
                  <a:gd name="T3" fmla="*/ 0 h 1"/>
                  <a:gd name="T4" fmla="*/ 8 w 9"/>
                  <a:gd name="T5" fmla="*/ 0 h 1"/>
                  <a:gd name="T6" fmla="*/ 7 w 9"/>
                  <a:gd name="T7" fmla="*/ 0 h 1"/>
                  <a:gd name="T8" fmla="*/ 3 w 9"/>
                  <a:gd name="T9" fmla="*/ 0 h 1"/>
                  <a:gd name="T10" fmla="*/ 0 w 9"/>
                  <a:gd name="T11" fmla="*/ 0 h 1"/>
                  <a:gd name="T12" fmla="*/ 1 w 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1" y="0"/>
                    </a:moveTo>
                    <a:cubicBezTo>
                      <a:pt x="1" y="0"/>
                      <a:pt x="1" y="0"/>
                      <a:pt x="3" y="0"/>
                    </a:cubicBezTo>
                    <a:cubicBezTo>
                      <a:pt x="6" y="0"/>
                      <a:pt x="8" y="0"/>
                      <a:pt x="8" y="0"/>
                    </a:cubicBezTo>
                    <a:cubicBezTo>
                      <a:pt x="9" y="0"/>
                      <a:pt x="8" y="1"/>
                      <a:pt x="7" y="0"/>
                    </a:cubicBezTo>
                    <a:cubicBezTo>
                      <a:pt x="5" y="0"/>
                      <a:pt x="4" y="0"/>
                      <a:pt x="3" y="0"/>
                    </a:cubicBezTo>
                    <a:cubicBezTo>
                      <a:pt x="2" y="1"/>
                      <a:pt x="0" y="1"/>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3" name="Freeform 1085"/>
              <p:cNvSpPr>
                <a:spLocks/>
              </p:cNvSpPr>
              <p:nvPr/>
            </p:nvSpPr>
            <p:spPr bwMode="auto">
              <a:xfrm>
                <a:off x="3054" y="1527"/>
                <a:ext cx="34" cy="9"/>
              </a:xfrm>
              <a:custGeom>
                <a:avLst/>
                <a:gdLst>
                  <a:gd name="T0" fmla="*/ 2 w 16"/>
                  <a:gd name="T1" fmla="*/ 3 h 4"/>
                  <a:gd name="T2" fmla="*/ 2 w 16"/>
                  <a:gd name="T3" fmla="*/ 1 h 4"/>
                  <a:gd name="T4" fmla="*/ 14 w 16"/>
                  <a:gd name="T5" fmla="*/ 1 h 4"/>
                  <a:gd name="T6" fmla="*/ 14 w 16"/>
                  <a:gd name="T7" fmla="*/ 3 h 4"/>
                  <a:gd name="T8" fmla="*/ 2 w 16"/>
                  <a:gd name="T9" fmla="*/ 3 h 4"/>
                </a:gdLst>
                <a:ahLst/>
                <a:cxnLst>
                  <a:cxn ang="0">
                    <a:pos x="T0" y="T1"/>
                  </a:cxn>
                  <a:cxn ang="0">
                    <a:pos x="T2" y="T3"/>
                  </a:cxn>
                  <a:cxn ang="0">
                    <a:pos x="T4" y="T5"/>
                  </a:cxn>
                  <a:cxn ang="0">
                    <a:pos x="T6" y="T7"/>
                  </a:cxn>
                  <a:cxn ang="0">
                    <a:pos x="T8" y="T9"/>
                  </a:cxn>
                </a:cxnLst>
                <a:rect l="0" t="0" r="r" b="b"/>
                <a:pathLst>
                  <a:path w="16" h="4">
                    <a:moveTo>
                      <a:pt x="2" y="3"/>
                    </a:moveTo>
                    <a:cubicBezTo>
                      <a:pt x="1" y="3"/>
                      <a:pt x="0" y="2"/>
                      <a:pt x="2" y="1"/>
                    </a:cubicBezTo>
                    <a:cubicBezTo>
                      <a:pt x="3" y="0"/>
                      <a:pt x="13" y="1"/>
                      <a:pt x="14" y="1"/>
                    </a:cubicBezTo>
                    <a:cubicBezTo>
                      <a:pt x="16" y="2"/>
                      <a:pt x="15" y="3"/>
                      <a:pt x="14" y="3"/>
                    </a:cubicBezTo>
                    <a:cubicBezTo>
                      <a:pt x="13" y="4"/>
                      <a:pt x="2" y="3"/>
                      <a:pt x="2"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4" name="Freeform 1086"/>
              <p:cNvSpPr>
                <a:spLocks/>
              </p:cNvSpPr>
              <p:nvPr/>
            </p:nvSpPr>
            <p:spPr bwMode="auto">
              <a:xfrm>
                <a:off x="3056" y="1527"/>
                <a:ext cx="30" cy="9"/>
              </a:xfrm>
              <a:custGeom>
                <a:avLst/>
                <a:gdLst>
                  <a:gd name="T0" fmla="*/ 1 w 14"/>
                  <a:gd name="T1" fmla="*/ 3 h 4"/>
                  <a:gd name="T2" fmla="*/ 1 w 14"/>
                  <a:gd name="T3" fmla="*/ 3 h 4"/>
                  <a:gd name="T4" fmla="*/ 1 w 14"/>
                  <a:gd name="T5" fmla="*/ 3 h 4"/>
                  <a:gd name="T6" fmla="*/ 11 w 14"/>
                  <a:gd name="T7" fmla="*/ 3 h 4"/>
                  <a:gd name="T8" fmla="*/ 13 w 14"/>
                  <a:gd name="T9" fmla="*/ 3 h 4"/>
                  <a:gd name="T10" fmla="*/ 14 w 14"/>
                  <a:gd name="T11" fmla="*/ 2 h 4"/>
                  <a:gd name="T12" fmla="*/ 13 w 14"/>
                  <a:gd name="T13" fmla="*/ 1 h 4"/>
                  <a:gd name="T14" fmla="*/ 6 w 14"/>
                  <a:gd name="T15" fmla="*/ 1 h 4"/>
                  <a:gd name="T16" fmla="*/ 1 w 14"/>
                  <a:gd name="T17" fmla="*/ 1 h 4"/>
                  <a:gd name="T18" fmla="*/ 0 w 14"/>
                  <a:gd name="T19" fmla="*/ 2 h 4"/>
                  <a:gd name="T20" fmla="*/ 1 w 14"/>
                  <a:gd name="T21" fmla="*/ 3 h 4"/>
                  <a:gd name="T22" fmla="*/ 1 w 14"/>
                  <a:gd name="T23" fmla="*/ 3 h 4"/>
                  <a:gd name="T24" fmla="*/ 1 w 14"/>
                  <a:gd name="T25" fmla="*/ 3 h 4"/>
                  <a:gd name="T26" fmla="*/ 0 w 14"/>
                  <a:gd name="T27" fmla="*/ 2 h 4"/>
                  <a:gd name="T28" fmla="*/ 1 w 14"/>
                  <a:gd name="T29" fmla="*/ 1 h 4"/>
                  <a:gd name="T30" fmla="*/ 6 w 14"/>
                  <a:gd name="T31" fmla="*/ 0 h 4"/>
                  <a:gd name="T32" fmla="*/ 13 w 14"/>
                  <a:gd name="T33" fmla="*/ 1 h 4"/>
                  <a:gd name="T34" fmla="*/ 14 w 14"/>
                  <a:gd name="T35" fmla="*/ 2 h 4"/>
                  <a:gd name="T36" fmla="*/ 13 w 14"/>
                  <a:gd name="T37" fmla="*/ 3 h 4"/>
                  <a:gd name="T38" fmla="*/ 11 w 14"/>
                  <a:gd name="T39" fmla="*/ 4 h 4"/>
                  <a:gd name="T40" fmla="*/ 1 w 1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
                    <a:moveTo>
                      <a:pt x="1" y="3"/>
                    </a:moveTo>
                    <a:cubicBezTo>
                      <a:pt x="1" y="3"/>
                      <a:pt x="1" y="3"/>
                      <a:pt x="1" y="3"/>
                    </a:cubicBezTo>
                    <a:cubicBezTo>
                      <a:pt x="1" y="3"/>
                      <a:pt x="1" y="3"/>
                      <a:pt x="1" y="3"/>
                    </a:cubicBezTo>
                    <a:cubicBezTo>
                      <a:pt x="1" y="3"/>
                      <a:pt x="7" y="3"/>
                      <a:pt x="11" y="3"/>
                    </a:cubicBezTo>
                    <a:cubicBezTo>
                      <a:pt x="12" y="3"/>
                      <a:pt x="13" y="3"/>
                      <a:pt x="13" y="3"/>
                    </a:cubicBezTo>
                    <a:cubicBezTo>
                      <a:pt x="14" y="3"/>
                      <a:pt x="14" y="3"/>
                      <a:pt x="14" y="2"/>
                    </a:cubicBezTo>
                    <a:cubicBezTo>
                      <a:pt x="14" y="2"/>
                      <a:pt x="14" y="2"/>
                      <a:pt x="13" y="1"/>
                    </a:cubicBezTo>
                    <a:cubicBezTo>
                      <a:pt x="13" y="1"/>
                      <a:pt x="9" y="1"/>
                      <a:pt x="6" y="1"/>
                    </a:cubicBezTo>
                    <a:cubicBezTo>
                      <a:pt x="3" y="1"/>
                      <a:pt x="1" y="1"/>
                      <a:pt x="1" y="1"/>
                    </a:cubicBezTo>
                    <a:cubicBezTo>
                      <a:pt x="0" y="2"/>
                      <a:pt x="0" y="2"/>
                      <a:pt x="0" y="2"/>
                    </a:cubicBezTo>
                    <a:cubicBezTo>
                      <a:pt x="1" y="3"/>
                      <a:pt x="1" y="3"/>
                      <a:pt x="1" y="3"/>
                    </a:cubicBezTo>
                    <a:cubicBezTo>
                      <a:pt x="1" y="3"/>
                      <a:pt x="1" y="3"/>
                      <a:pt x="1" y="3"/>
                    </a:cubicBezTo>
                    <a:cubicBezTo>
                      <a:pt x="1" y="3"/>
                      <a:pt x="1" y="3"/>
                      <a:pt x="1" y="3"/>
                    </a:cubicBezTo>
                    <a:cubicBezTo>
                      <a:pt x="0" y="3"/>
                      <a:pt x="0" y="3"/>
                      <a:pt x="0" y="2"/>
                    </a:cubicBezTo>
                    <a:cubicBezTo>
                      <a:pt x="0" y="2"/>
                      <a:pt x="0" y="1"/>
                      <a:pt x="1" y="1"/>
                    </a:cubicBezTo>
                    <a:cubicBezTo>
                      <a:pt x="1" y="1"/>
                      <a:pt x="3" y="0"/>
                      <a:pt x="6" y="0"/>
                    </a:cubicBezTo>
                    <a:cubicBezTo>
                      <a:pt x="9" y="1"/>
                      <a:pt x="13" y="1"/>
                      <a:pt x="13" y="1"/>
                    </a:cubicBezTo>
                    <a:cubicBezTo>
                      <a:pt x="14" y="1"/>
                      <a:pt x="14" y="2"/>
                      <a:pt x="14" y="2"/>
                    </a:cubicBezTo>
                    <a:cubicBezTo>
                      <a:pt x="14" y="3"/>
                      <a:pt x="14" y="3"/>
                      <a:pt x="13" y="3"/>
                    </a:cubicBezTo>
                    <a:cubicBezTo>
                      <a:pt x="13" y="4"/>
                      <a:pt x="12" y="4"/>
                      <a:pt x="11" y="4"/>
                    </a:cubicBezTo>
                    <a:cubicBezTo>
                      <a:pt x="7" y="4"/>
                      <a:pt x="1" y="3"/>
                      <a:pt x="1"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5" name="Freeform 1087"/>
              <p:cNvSpPr>
                <a:spLocks noEditPoints="1"/>
              </p:cNvSpPr>
              <p:nvPr/>
            </p:nvSpPr>
            <p:spPr bwMode="auto">
              <a:xfrm>
                <a:off x="3056" y="1529"/>
                <a:ext cx="30" cy="4"/>
              </a:xfrm>
              <a:custGeom>
                <a:avLst/>
                <a:gdLst>
                  <a:gd name="T0" fmla="*/ 5 w 14"/>
                  <a:gd name="T1" fmla="*/ 2 h 2"/>
                  <a:gd name="T2" fmla="*/ 1 w 14"/>
                  <a:gd name="T3" fmla="*/ 1 h 2"/>
                  <a:gd name="T4" fmla="*/ 3 w 14"/>
                  <a:gd name="T5" fmla="*/ 0 h 2"/>
                  <a:gd name="T6" fmla="*/ 3 w 14"/>
                  <a:gd name="T7" fmla="*/ 0 h 2"/>
                  <a:gd name="T8" fmla="*/ 8 w 14"/>
                  <a:gd name="T9" fmla="*/ 0 h 2"/>
                  <a:gd name="T10" fmla="*/ 13 w 14"/>
                  <a:gd name="T11" fmla="*/ 1 h 2"/>
                  <a:gd name="T12" fmla="*/ 12 w 14"/>
                  <a:gd name="T13" fmla="*/ 2 h 2"/>
                  <a:gd name="T14" fmla="*/ 9 w 14"/>
                  <a:gd name="T15" fmla="*/ 2 h 2"/>
                  <a:gd name="T16" fmla="*/ 6 w 14"/>
                  <a:gd name="T17" fmla="*/ 2 h 2"/>
                  <a:gd name="T18" fmla="*/ 6 w 14"/>
                  <a:gd name="T19" fmla="*/ 2 h 2"/>
                  <a:gd name="T20" fmla="*/ 5 w 14"/>
                  <a:gd name="T21" fmla="*/ 2 h 2"/>
                  <a:gd name="T22" fmla="*/ 5 w 14"/>
                  <a:gd name="T23" fmla="*/ 0 h 2"/>
                  <a:gd name="T24" fmla="*/ 1 w 14"/>
                  <a:gd name="T25" fmla="*/ 0 h 2"/>
                  <a:gd name="T26" fmla="*/ 0 w 14"/>
                  <a:gd name="T27" fmla="*/ 1 h 2"/>
                  <a:gd name="T28" fmla="*/ 1 w 14"/>
                  <a:gd name="T29" fmla="*/ 2 h 2"/>
                  <a:gd name="T30" fmla="*/ 11 w 14"/>
                  <a:gd name="T31" fmla="*/ 2 h 2"/>
                  <a:gd name="T32" fmla="*/ 12 w 14"/>
                  <a:gd name="T33" fmla="*/ 2 h 2"/>
                  <a:gd name="T34" fmla="*/ 13 w 14"/>
                  <a:gd name="T35" fmla="*/ 2 h 2"/>
                  <a:gd name="T36" fmla="*/ 14 w 14"/>
                  <a:gd name="T37" fmla="*/ 1 h 2"/>
                  <a:gd name="T38" fmla="*/ 13 w 14"/>
                  <a:gd name="T39" fmla="*/ 0 h 2"/>
                  <a:gd name="T40" fmla="*/ 6 w 14"/>
                  <a:gd name="T41" fmla="*/ 0 h 2"/>
                  <a:gd name="T42" fmla="*/ 5 w 14"/>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
                    <a:moveTo>
                      <a:pt x="5" y="2"/>
                    </a:moveTo>
                    <a:cubicBezTo>
                      <a:pt x="3" y="2"/>
                      <a:pt x="2" y="2"/>
                      <a:pt x="1" y="1"/>
                    </a:cubicBezTo>
                    <a:cubicBezTo>
                      <a:pt x="1" y="1"/>
                      <a:pt x="1" y="0"/>
                      <a:pt x="3" y="0"/>
                    </a:cubicBezTo>
                    <a:cubicBezTo>
                      <a:pt x="3" y="0"/>
                      <a:pt x="3" y="0"/>
                      <a:pt x="3" y="0"/>
                    </a:cubicBezTo>
                    <a:cubicBezTo>
                      <a:pt x="5" y="0"/>
                      <a:pt x="6" y="0"/>
                      <a:pt x="8" y="0"/>
                    </a:cubicBezTo>
                    <a:cubicBezTo>
                      <a:pt x="11" y="1"/>
                      <a:pt x="13" y="0"/>
                      <a:pt x="13" y="1"/>
                    </a:cubicBezTo>
                    <a:cubicBezTo>
                      <a:pt x="13" y="2"/>
                      <a:pt x="13" y="2"/>
                      <a:pt x="12" y="2"/>
                    </a:cubicBezTo>
                    <a:cubicBezTo>
                      <a:pt x="12" y="2"/>
                      <a:pt x="11" y="2"/>
                      <a:pt x="9" y="2"/>
                    </a:cubicBezTo>
                    <a:cubicBezTo>
                      <a:pt x="8" y="2"/>
                      <a:pt x="7" y="2"/>
                      <a:pt x="6" y="2"/>
                    </a:cubicBezTo>
                    <a:cubicBezTo>
                      <a:pt x="6" y="2"/>
                      <a:pt x="6" y="2"/>
                      <a:pt x="6" y="2"/>
                    </a:cubicBezTo>
                    <a:lnTo>
                      <a:pt x="5" y="2"/>
                    </a:lnTo>
                    <a:close/>
                    <a:moveTo>
                      <a:pt x="5" y="0"/>
                    </a:moveTo>
                    <a:cubicBezTo>
                      <a:pt x="3" y="0"/>
                      <a:pt x="1" y="0"/>
                      <a:pt x="1" y="0"/>
                    </a:cubicBezTo>
                    <a:cubicBezTo>
                      <a:pt x="0" y="1"/>
                      <a:pt x="0" y="1"/>
                      <a:pt x="0" y="1"/>
                    </a:cubicBezTo>
                    <a:cubicBezTo>
                      <a:pt x="1" y="2"/>
                      <a:pt x="1" y="2"/>
                      <a:pt x="1" y="2"/>
                    </a:cubicBezTo>
                    <a:cubicBezTo>
                      <a:pt x="1" y="2"/>
                      <a:pt x="7" y="2"/>
                      <a:pt x="11" y="2"/>
                    </a:cubicBezTo>
                    <a:cubicBezTo>
                      <a:pt x="12" y="2"/>
                      <a:pt x="12" y="2"/>
                      <a:pt x="12" y="2"/>
                    </a:cubicBezTo>
                    <a:cubicBezTo>
                      <a:pt x="12" y="2"/>
                      <a:pt x="13" y="2"/>
                      <a:pt x="13" y="2"/>
                    </a:cubicBezTo>
                    <a:cubicBezTo>
                      <a:pt x="14" y="2"/>
                      <a:pt x="14" y="2"/>
                      <a:pt x="14" y="1"/>
                    </a:cubicBezTo>
                    <a:cubicBezTo>
                      <a:pt x="14" y="1"/>
                      <a:pt x="14" y="1"/>
                      <a:pt x="13" y="0"/>
                    </a:cubicBezTo>
                    <a:cubicBezTo>
                      <a:pt x="13" y="0"/>
                      <a:pt x="9" y="0"/>
                      <a:pt x="6" y="0"/>
                    </a:cubicBezTo>
                    <a:lnTo>
                      <a:pt x="5"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6" name="Freeform 1088"/>
              <p:cNvSpPr>
                <a:spLocks noEditPoints="1"/>
              </p:cNvSpPr>
              <p:nvPr/>
            </p:nvSpPr>
            <p:spPr bwMode="auto">
              <a:xfrm>
                <a:off x="3054" y="1529"/>
                <a:ext cx="34" cy="4"/>
              </a:xfrm>
              <a:custGeom>
                <a:avLst/>
                <a:gdLst>
                  <a:gd name="T0" fmla="*/ 2 w 16"/>
                  <a:gd name="T1" fmla="*/ 2 h 2"/>
                  <a:gd name="T2" fmla="*/ 1 w 16"/>
                  <a:gd name="T3" fmla="*/ 1 h 2"/>
                  <a:gd name="T4" fmla="*/ 2 w 16"/>
                  <a:gd name="T5" fmla="*/ 0 h 2"/>
                  <a:gd name="T6" fmla="*/ 6 w 16"/>
                  <a:gd name="T7" fmla="*/ 0 h 2"/>
                  <a:gd name="T8" fmla="*/ 7 w 16"/>
                  <a:gd name="T9" fmla="*/ 0 h 2"/>
                  <a:gd name="T10" fmla="*/ 14 w 16"/>
                  <a:gd name="T11" fmla="*/ 0 h 2"/>
                  <a:gd name="T12" fmla="*/ 15 w 16"/>
                  <a:gd name="T13" fmla="*/ 1 h 2"/>
                  <a:gd name="T14" fmla="*/ 14 w 16"/>
                  <a:gd name="T15" fmla="*/ 2 h 2"/>
                  <a:gd name="T16" fmla="*/ 13 w 16"/>
                  <a:gd name="T17" fmla="*/ 2 h 2"/>
                  <a:gd name="T18" fmla="*/ 12 w 16"/>
                  <a:gd name="T19" fmla="*/ 2 h 2"/>
                  <a:gd name="T20" fmla="*/ 2 w 16"/>
                  <a:gd name="T21" fmla="*/ 2 h 2"/>
                  <a:gd name="T22" fmla="*/ 6 w 16"/>
                  <a:gd name="T23" fmla="*/ 0 h 2"/>
                  <a:gd name="T24" fmla="*/ 2 w 16"/>
                  <a:gd name="T25" fmla="*/ 0 h 2"/>
                  <a:gd name="T26" fmla="*/ 2 w 16"/>
                  <a:gd name="T27" fmla="*/ 2 h 2"/>
                  <a:gd name="T28" fmla="*/ 13 w 16"/>
                  <a:gd name="T29" fmla="*/ 2 h 2"/>
                  <a:gd name="T30" fmla="*/ 14 w 16"/>
                  <a:gd name="T31" fmla="*/ 2 h 2"/>
                  <a:gd name="T32" fmla="*/ 14 w 16"/>
                  <a:gd name="T33" fmla="*/ 0 h 2"/>
                  <a:gd name="T34" fmla="*/ 6 w 16"/>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
                    <a:moveTo>
                      <a:pt x="2" y="2"/>
                    </a:moveTo>
                    <a:cubicBezTo>
                      <a:pt x="1" y="1"/>
                      <a:pt x="1" y="1"/>
                      <a:pt x="1" y="1"/>
                    </a:cubicBezTo>
                    <a:cubicBezTo>
                      <a:pt x="1" y="1"/>
                      <a:pt x="1" y="1"/>
                      <a:pt x="2" y="0"/>
                    </a:cubicBezTo>
                    <a:cubicBezTo>
                      <a:pt x="2" y="0"/>
                      <a:pt x="4" y="0"/>
                      <a:pt x="6" y="0"/>
                    </a:cubicBezTo>
                    <a:cubicBezTo>
                      <a:pt x="7" y="0"/>
                      <a:pt x="7" y="0"/>
                      <a:pt x="7" y="0"/>
                    </a:cubicBezTo>
                    <a:cubicBezTo>
                      <a:pt x="10" y="0"/>
                      <a:pt x="14" y="0"/>
                      <a:pt x="14" y="0"/>
                    </a:cubicBezTo>
                    <a:cubicBezTo>
                      <a:pt x="15" y="1"/>
                      <a:pt x="15" y="1"/>
                      <a:pt x="15" y="1"/>
                    </a:cubicBezTo>
                    <a:cubicBezTo>
                      <a:pt x="15" y="2"/>
                      <a:pt x="15" y="2"/>
                      <a:pt x="14" y="2"/>
                    </a:cubicBezTo>
                    <a:cubicBezTo>
                      <a:pt x="14" y="2"/>
                      <a:pt x="13" y="2"/>
                      <a:pt x="13" y="2"/>
                    </a:cubicBezTo>
                    <a:cubicBezTo>
                      <a:pt x="12" y="2"/>
                      <a:pt x="12" y="2"/>
                      <a:pt x="12" y="2"/>
                    </a:cubicBezTo>
                    <a:cubicBezTo>
                      <a:pt x="8" y="2"/>
                      <a:pt x="2" y="2"/>
                      <a:pt x="2" y="2"/>
                    </a:cubicBezTo>
                    <a:close/>
                    <a:moveTo>
                      <a:pt x="6" y="0"/>
                    </a:moveTo>
                    <a:cubicBezTo>
                      <a:pt x="4" y="0"/>
                      <a:pt x="2" y="0"/>
                      <a:pt x="2" y="0"/>
                    </a:cubicBezTo>
                    <a:cubicBezTo>
                      <a:pt x="0" y="1"/>
                      <a:pt x="1" y="2"/>
                      <a:pt x="2" y="2"/>
                    </a:cubicBezTo>
                    <a:cubicBezTo>
                      <a:pt x="2" y="2"/>
                      <a:pt x="9" y="2"/>
                      <a:pt x="13" y="2"/>
                    </a:cubicBezTo>
                    <a:cubicBezTo>
                      <a:pt x="13" y="2"/>
                      <a:pt x="14" y="2"/>
                      <a:pt x="14" y="2"/>
                    </a:cubicBezTo>
                    <a:cubicBezTo>
                      <a:pt x="15" y="2"/>
                      <a:pt x="16" y="1"/>
                      <a:pt x="14" y="0"/>
                    </a:cubicBezTo>
                    <a:cubicBezTo>
                      <a:pt x="14" y="0"/>
                      <a:pt x="9"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7" name="Freeform 1089"/>
              <p:cNvSpPr>
                <a:spLocks/>
              </p:cNvSpPr>
              <p:nvPr/>
            </p:nvSpPr>
            <p:spPr bwMode="auto">
              <a:xfrm>
                <a:off x="3062" y="1531"/>
                <a:ext cx="19" cy="2"/>
              </a:xfrm>
              <a:custGeom>
                <a:avLst/>
                <a:gdLst>
                  <a:gd name="T0" fmla="*/ 1 w 9"/>
                  <a:gd name="T1" fmla="*/ 0 h 1"/>
                  <a:gd name="T2" fmla="*/ 3 w 9"/>
                  <a:gd name="T3" fmla="*/ 0 h 1"/>
                  <a:gd name="T4" fmla="*/ 9 w 9"/>
                  <a:gd name="T5" fmla="*/ 0 h 1"/>
                  <a:gd name="T6" fmla="*/ 7 w 9"/>
                  <a:gd name="T7" fmla="*/ 0 h 1"/>
                  <a:gd name="T8" fmla="*/ 3 w 9"/>
                  <a:gd name="T9" fmla="*/ 0 h 1"/>
                  <a:gd name="T10" fmla="*/ 0 w 9"/>
                  <a:gd name="T11" fmla="*/ 0 h 1"/>
                  <a:gd name="T12" fmla="*/ 1 w 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1" y="0"/>
                    </a:moveTo>
                    <a:cubicBezTo>
                      <a:pt x="1" y="0"/>
                      <a:pt x="1" y="0"/>
                      <a:pt x="3" y="0"/>
                    </a:cubicBezTo>
                    <a:cubicBezTo>
                      <a:pt x="6" y="0"/>
                      <a:pt x="8" y="0"/>
                      <a:pt x="9" y="0"/>
                    </a:cubicBezTo>
                    <a:cubicBezTo>
                      <a:pt x="9" y="0"/>
                      <a:pt x="8" y="1"/>
                      <a:pt x="7" y="0"/>
                    </a:cubicBezTo>
                    <a:cubicBezTo>
                      <a:pt x="5" y="0"/>
                      <a:pt x="4" y="0"/>
                      <a:pt x="3" y="0"/>
                    </a:cubicBezTo>
                    <a:cubicBezTo>
                      <a:pt x="2" y="0"/>
                      <a:pt x="0" y="0"/>
                      <a:pt x="0" y="0"/>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8" name="Freeform 1090"/>
              <p:cNvSpPr>
                <a:spLocks/>
              </p:cNvSpPr>
              <p:nvPr/>
            </p:nvSpPr>
            <p:spPr bwMode="auto">
              <a:xfrm>
                <a:off x="2969" y="2352"/>
                <a:ext cx="51" cy="44"/>
              </a:xfrm>
              <a:custGeom>
                <a:avLst/>
                <a:gdLst>
                  <a:gd name="T0" fmla="*/ 6 w 24"/>
                  <a:gd name="T1" fmla="*/ 1 h 21"/>
                  <a:gd name="T2" fmla="*/ 5 w 24"/>
                  <a:gd name="T3" fmla="*/ 13 h 21"/>
                  <a:gd name="T4" fmla="*/ 21 w 24"/>
                  <a:gd name="T5" fmla="*/ 14 h 21"/>
                  <a:gd name="T6" fmla="*/ 21 w 24"/>
                  <a:gd name="T7" fmla="*/ 3 h 21"/>
                  <a:gd name="T8" fmla="*/ 6 w 24"/>
                  <a:gd name="T9" fmla="*/ 1 h 21"/>
                </a:gdLst>
                <a:ahLst/>
                <a:cxnLst>
                  <a:cxn ang="0">
                    <a:pos x="T0" y="T1"/>
                  </a:cxn>
                  <a:cxn ang="0">
                    <a:pos x="T2" y="T3"/>
                  </a:cxn>
                  <a:cxn ang="0">
                    <a:pos x="T4" y="T5"/>
                  </a:cxn>
                  <a:cxn ang="0">
                    <a:pos x="T6" y="T7"/>
                  </a:cxn>
                  <a:cxn ang="0">
                    <a:pos x="T8" y="T9"/>
                  </a:cxn>
                </a:cxnLst>
                <a:rect l="0" t="0" r="r" b="b"/>
                <a:pathLst>
                  <a:path w="24" h="21">
                    <a:moveTo>
                      <a:pt x="6" y="1"/>
                    </a:moveTo>
                    <a:cubicBezTo>
                      <a:pt x="6" y="1"/>
                      <a:pt x="0" y="5"/>
                      <a:pt x="5" y="13"/>
                    </a:cubicBezTo>
                    <a:cubicBezTo>
                      <a:pt x="9" y="21"/>
                      <a:pt x="18" y="18"/>
                      <a:pt x="21" y="14"/>
                    </a:cubicBezTo>
                    <a:cubicBezTo>
                      <a:pt x="24" y="11"/>
                      <a:pt x="22" y="5"/>
                      <a:pt x="21" y="3"/>
                    </a:cubicBezTo>
                    <a:cubicBezTo>
                      <a:pt x="20" y="0"/>
                      <a:pt x="8" y="0"/>
                      <a:pt x="6"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9" name="Freeform 1091"/>
              <p:cNvSpPr>
                <a:spLocks noEditPoints="1"/>
              </p:cNvSpPr>
              <p:nvPr/>
            </p:nvSpPr>
            <p:spPr bwMode="auto">
              <a:xfrm>
                <a:off x="2975" y="2352"/>
                <a:ext cx="43" cy="40"/>
              </a:xfrm>
              <a:custGeom>
                <a:avLst/>
                <a:gdLst>
                  <a:gd name="T0" fmla="*/ 2 w 20"/>
                  <a:gd name="T1" fmla="*/ 13 h 19"/>
                  <a:gd name="T2" fmla="*/ 0 w 20"/>
                  <a:gd name="T3" fmla="*/ 7 h 19"/>
                  <a:gd name="T4" fmla="*/ 3 w 20"/>
                  <a:gd name="T5" fmla="*/ 1 h 19"/>
                  <a:gd name="T6" fmla="*/ 3 w 20"/>
                  <a:gd name="T7" fmla="*/ 1 h 19"/>
                  <a:gd name="T8" fmla="*/ 3 w 20"/>
                  <a:gd name="T9" fmla="*/ 1 h 19"/>
                  <a:gd name="T10" fmla="*/ 9 w 20"/>
                  <a:gd name="T11" fmla="*/ 0 h 19"/>
                  <a:gd name="T12" fmla="*/ 18 w 20"/>
                  <a:gd name="T13" fmla="*/ 2 h 19"/>
                  <a:gd name="T14" fmla="*/ 20 w 20"/>
                  <a:gd name="T15" fmla="*/ 9 h 19"/>
                  <a:gd name="T16" fmla="*/ 18 w 20"/>
                  <a:gd name="T17" fmla="*/ 14 h 19"/>
                  <a:gd name="T18" fmla="*/ 10 w 20"/>
                  <a:gd name="T19" fmla="*/ 19 h 19"/>
                  <a:gd name="T20" fmla="*/ 10 w 20"/>
                  <a:gd name="T21" fmla="*/ 19 h 19"/>
                  <a:gd name="T22" fmla="*/ 2 w 20"/>
                  <a:gd name="T23" fmla="*/ 13 h 19"/>
                  <a:gd name="T24" fmla="*/ 4 w 20"/>
                  <a:gd name="T25" fmla="*/ 1 h 19"/>
                  <a:gd name="T26" fmla="*/ 1 w 20"/>
                  <a:gd name="T27" fmla="*/ 7 h 19"/>
                  <a:gd name="T28" fmla="*/ 2 w 20"/>
                  <a:gd name="T29" fmla="*/ 13 h 19"/>
                  <a:gd name="T30" fmla="*/ 10 w 20"/>
                  <a:gd name="T31" fmla="*/ 18 h 19"/>
                  <a:gd name="T32" fmla="*/ 18 w 20"/>
                  <a:gd name="T33" fmla="*/ 14 h 19"/>
                  <a:gd name="T34" fmla="*/ 19 w 20"/>
                  <a:gd name="T35" fmla="*/ 9 h 19"/>
                  <a:gd name="T36" fmla="*/ 18 w 20"/>
                  <a:gd name="T37" fmla="*/ 3 h 19"/>
                  <a:gd name="T38" fmla="*/ 9 w 20"/>
                  <a:gd name="T39" fmla="*/ 1 h 19"/>
                  <a:gd name="T40" fmla="*/ 4 w 20"/>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9">
                    <a:moveTo>
                      <a:pt x="2" y="13"/>
                    </a:moveTo>
                    <a:cubicBezTo>
                      <a:pt x="0" y="11"/>
                      <a:pt x="0" y="9"/>
                      <a:pt x="0" y="7"/>
                    </a:cubicBezTo>
                    <a:cubicBezTo>
                      <a:pt x="0" y="3"/>
                      <a:pt x="3" y="1"/>
                      <a:pt x="3" y="1"/>
                    </a:cubicBezTo>
                    <a:cubicBezTo>
                      <a:pt x="3" y="1"/>
                      <a:pt x="3" y="1"/>
                      <a:pt x="3" y="1"/>
                    </a:cubicBezTo>
                    <a:cubicBezTo>
                      <a:pt x="3" y="1"/>
                      <a:pt x="3" y="1"/>
                      <a:pt x="3" y="1"/>
                    </a:cubicBezTo>
                    <a:cubicBezTo>
                      <a:pt x="4" y="0"/>
                      <a:pt x="6" y="0"/>
                      <a:pt x="9" y="0"/>
                    </a:cubicBezTo>
                    <a:cubicBezTo>
                      <a:pt x="13" y="0"/>
                      <a:pt x="18" y="0"/>
                      <a:pt x="18" y="2"/>
                    </a:cubicBezTo>
                    <a:cubicBezTo>
                      <a:pt x="19" y="4"/>
                      <a:pt x="20" y="6"/>
                      <a:pt x="20" y="9"/>
                    </a:cubicBezTo>
                    <a:cubicBezTo>
                      <a:pt x="20" y="11"/>
                      <a:pt x="19" y="13"/>
                      <a:pt x="18" y="14"/>
                    </a:cubicBezTo>
                    <a:cubicBezTo>
                      <a:pt x="17" y="17"/>
                      <a:pt x="13" y="19"/>
                      <a:pt x="10" y="19"/>
                    </a:cubicBezTo>
                    <a:cubicBezTo>
                      <a:pt x="10" y="19"/>
                      <a:pt x="10" y="19"/>
                      <a:pt x="10" y="19"/>
                    </a:cubicBezTo>
                    <a:cubicBezTo>
                      <a:pt x="7" y="19"/>
                      <a:pt x="4" y="17"/>
                      <a:pt x="2" y="13"/>
                    </a:cubicBezTo>
                    <a:close/>
                    <a:moveTo>
                      <a:pt x="4" y="1"/>
                    </a:moveTo>
                    <a:cubicBezTo>
                      <a:pt x="4" y="1"/>
                      <a:pt x="1" y="3"/>
                      <a:pt x="1" y="7"/>
                    </a:cubicBezTo>
                    <a:cubicBezTo>
                      <a:pt x="1" y="9"/>
                      <a:pt x="1" y="11"/>
                      <a:pt x="2" y="13"/>
                    </a:cubicBezTo>
                    <a:cubicBezTo>
                      <a:pt x="4" y="17"/>
                      <a:pt x="7" y="18"/>
                      <a:pt x="10" y="18"/>
                    </a:cubicBezTo>
                    <a:cubicBezTo>
                      <a:pt x="13" y="18"/>
                      <a:pt x="16" y="16"/>
                      <a:pt x="18" y="14"/>
                    </a:cubicBezTo>
                    <a:cubicBezTo>
                      <a:pt x="19" y="13"/>
                      <a:pt x="19" y="11"/>
                      <a:pt x="19" y="9"/>
                    </a:cubicBezTo>
                    <a:cubicBezTo>
                      <a:pt x="19" y="7"/>
                      <a:pt x="18" y="4"/>
                      <a:pt x="18" y="3"/>
                    </a:cubicBezTo>
                    <a:cubicBezTo>
                      <a:pt x="18" y="1"/>
                      <a:pt x="13" y="1"/>
                      <a:pt x="9" y="1"/>
                    </a:cubicBezTo>
                    <a:cubicBezTo>
                      <a:pt x="6" y="1"/>
                      <a:pt x="4" y="1"/>
                      <a:pt x="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0" name="Freeform 1092"/>
              <p:cNvSpPr>
                <a:spLocks/>
              </p:cNvSpPr>
              <p:nvPr/>
            </p:nvSpPr>
            <p:spPr bwMode="auto">
              <a:xfrm>
                <a:off x="2977" y="2354"/>
                <a:ext cx="38" cy="34"/>
              </a:xfrm>
              <a:custGeom>
                <a:avLst/>
                <a:gdLst>
                  <a:gd name="T0" fmla="*/ 7 w 18"/>
                  <a:gd name="T1" fmla="*/ 0 h 16"/>
                  <a:gd name="T2" fmla="*/ 2 w 18"/>
                  <a:gd name="T3" fmla="*/ 0 h 16"/>
                  <a:gd name="T4" fmla="*/ 0 w 18"/>
                  <a:gd name="T5" fmla="*/ 6 h 16"/>
                  <a:gd name="T6" fmla="*/ 1 w 18"/>
                  <a:gd name="T7" fmla="*/ 12 h 16"/>
                  <a:gd name="T8" fmla="*/ 2 w 18"/>
                  <a:gd name="T9" fmla="*/ 14 h 16"/>
                  <a:gd name="T10" fmla="*/ 3 w 18"/>
                  <a:gd name="T11" fmla="*/ 13 h 16"/>
                  <a:gd name="T12" fmla="*/ 4 w 18"/>
                  <a:gd name="T13" fmla="*/ 13 h 16"/>
                  <a:gd name="T14" fmla="*/ 2 w 18"/>
                  <a:gd name="T15" fmla="*/ 8 h 16"/>
                  <a:gd name="T16" fmla="*/ 6 w 18"/>
                  <a:gd name="T17" fmla="*/ 4 h 16"/>
                  <a:gd name="T18" fmla="*/ 6 w 18"/>
                  <a:gd name="T19" fmla="*/ 4 h 16"/>
                  <a:gd name="T20" fmla="*/ 8 w 18"/>
                  <a:gd name="T21" fmla="*/ 3 h 16"/>
                  <a:gd name="T22" fmla="*/ 15 w 18"/>
                  <a:gd name="T23" fmla="*/ 6 h 16"/>
                  <a:gd name="T24" fmla="*/ 12 w 18"/>
                  <a:gd name="T25" fmla="*/ 12 h 16"/>
                  <a:gd name="T26" fmla="*/ 8 w 18"/>
                  <a:gd name="T27" fmla="*/ 6 h 16"/>
                  <a:gd name="T28" fmla="*/ 8 w 18"/>
                  <a:gd name="T29" fmla="*/ 6 h 16"/>
                  <a:gd name="T30" fmla="*/ 9 w 18"/>
                  <a:gd name="T31" fmla="*/ 11 h 16"/>
                  <a:gd name="T32" fmla="*/ 10 w 18"/>
                  <a:gd name="T33" fmla="*/ 15 h 16"/>
                  <a:gd name="T34" fmla="*/ 11 w 18"/>
                  <a:gd name="T35" fmla="*/ 16 h 16"/>
                  <a:gd name="T36" fmla="*/ 12 w 18"/>
                  <a:gd name="T37" fmla="*/ 16 h 16"/>
                  <a:gd name="T38" fmla="*/ 12 w 18"/>
                  <a:gd name="T39" fmla="*/ 16 h 16"/>
                  <a:gd name="T40" fmla="*/ 13 w 18"/>
                  <a:gd name="T41" fmla="*/ 15 h 16"/>
                  <a:gd name="T42" fmla="*/ 15 w 18"/>
                  <a:gd name="T43" fmla="*/ 14 h 16"/>
                  <a:gd name="T44" fmla="*/ 17 w 18"/>
                  <a:gd name="T45" fmla="*/ 13 h 16"/>
                  <a:gd name="T46" fmla="*/ 18 w 18"/>
                  <a:gd name="T47" fmla="*/ 8 h 16"/>
                  <a:gd name="T48" fmla="*/ 17 w 18"/>
                  <a:gd name="T49" fmla="*/ 2 h 16"/>
                  <a:gd name="T50" fmla="*/ 16 w 18"/>
                  <a:gd name="T51" fmla="*/ 1 h 16"/>
                  <a:gd name="T52" fmla="*/ 14 w 18"/>
                  <a:gd name="T53" fmla="*/ 1 h 16"/>
                  <a:gd name="T54" fmla="*/ 11 w 18"/>
                  <a:gd name="T55" fmla="*/ 1 h 16"/>
                  <a:gd name="T56" fmla="*/ 7 w 18"/>
                  <a:gd name="T5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6">
                    <a:moveTo>
                      <a:pt x="7" y="0"/>
                    </a:moveTo>
                    <a:cubicBezTo>
                      <a:pt x="6" y="0"/>
                      <a:pt x="5" y="0"/>
                      <a:pt x="2" y="0"/>
                    </a:cubicBezTo>
                    <a:cubicBezTo>
                      <a:pt x="2" y="1"/>
                      <a:pt x="0" y="3"/>
                      <a:pt x="0" y="6"/>
                    </a:cubicBezTo>
                    <a:cubicBezTo>
                      <a:pt x="0" y="8"/>
                      <a:pt x="0" y="10"/>
                      <a:pt x="1" y="12"/>
                    </a:cubicBezTo>
                    <a:cubicBezTo>
                      <a:pt x="1" y="13"/>
                      <a:pt x="2" y="13"/>
                      <a:pt x="2" y="14"/>
                    </a:cubicBezTo>
                    <a:cubicBezTo>
                      <a:pt x="3" y="14"/>
                      <a:pt x="3" y="13"/>
                      <a:pt x="3" y="13"/>
                    </a:cubicBezTo>
                    <a:cubicBezTo>
                      <a:pt x="4" y="13"/>
                      <a:pt x="4" y="13"/>
                      <a:pt x="4" y="13"/>
                    </a:cubicBezTo>
                    <a:cubicBezTo>
                      <a:pt x="3" y="12"/>
                      <a:pt x="2" y="10"/>
                      <a:pt x="2" y="8"/>
                    </a:cubicBezTo>
                    <a:cubicBezTo>
                      <a:pt x="1" y="4"/>
                      <a:pt x="5" y="4"/>
                      <a:pt x="6" y="4"/>
                    </a:cubicBezTo>
                    <a:cubicBezTo>
                      <a:pt x="6" y="4"/>
                      <a:pt x="6" y="4"/>
                      <a:pt x="6" y="4"/>
                    </a:cubicBezTo>
                    <a:cubicBezTo>
                      <a:pt x="7" y="3"/>
                      <a:pt x="8" y="3"/>
                      <a:pt x="8" y="3"/>
                    </a:cubicBezTo>
                    <a:cubicBezTo>
                      <a:pt x="12" y="3"/>
                      <a:pt x="14" y="5"/>
                      <a:pt x="15" y="6"/>
                    </a:cubicBezTo>
                    <a:cubicBezTo>
                      <a:pt x="15" y="7"/>
                      <a:pt x="15" y="12"/>
                      <a:pt x="12" y="12"/>
                    </a:cubicBezTo>
                    <a:cubicBezTo>
                      <a:pt x="10" y="12"/>
                      <a:pt x="10" y="6"/>
                      <a:pt x="8" y="6"/>
                    </a:cubicBezTo>
                    <a:cubicBezTo>
                      <a:pt x="8" y="6"/>
                      <a:pt x="8" y="6"/>
                      <a:pt x="8" y="6"/>
                    </a:cubicBezTo>
                    <a:cubicBezTo>
                      <a:pt x="7" y="6"/>
                      <a:pt x="6" y="8"/>
                      <a:pt x="9" y="11"/>
                    </a:cubicBezTo>
                    <a:cubicBezTo>
                      <a:pt x="10" y="13"/>
                      <a:pt x="11" y="14"/>
                      <a:pt x="10" y="15"/>
                    </a:cubicBezTo>
                    <a:cubicBezTo>
                      <a:pt x="10" y="15"/>
                      <a:pt x="11" y="16"/>
                      <a:pt x="11" y="16"/>
                    </a:cubicBezTo>
                    <a:cubicBezTo>
                      <a:pt x="12" y="16"/>
                      <a:pt x="12" y="16"/>
                      <a:pt x="12" y="16"/>
                    </a:cubicBezTo>
                    <a:cubicBezTo>
                      <a:pt x="12" y="16"/>
                      <a:pt x="12" y="16"/>
                      <a:pt x="12" y="16"/>
                    </a:cubicBezTo>
                    <a:cubicBezTo>
                      <a:pt x="13" y="16"/>
                      <a:pt x="13" y="16"/>
                      <a:pt x="13" y="15"/>
                    </a:cubicBezTo>
                    <a:cubicBezTo>
                      <a:pt x="14" y="15"/>
                      <a:pt x="14" y="15"/>
                      <a:pt x="15" y="14"/>
                    </a:cubicBezTo>
                    <a:cubicBezTo>
                      <a:pt x="16" y="14"/>
                      <a:pt x="16" y="14"/>
                      <a:pt x="17" y="13"/>
                    </a:cubicBezTo>
                    <a:cubicBezTo>
                      <a:pt x="18" y="12"/>
                      <a:pt x="18" y="10"/>
                      <a:pt x="18" y="8"/>
                    </a:cubicBezTo>
                    <a:cubicBezTo>
                      <a:pt x="18" y="6"/>
                      <a:pt x="17" y="3"/>
                      <a:pt x="17" y="2"/>
                    </a:cubicBezTo>
                    <a:cubicBezTo>
                      <a:pt x="17" y="1"/>
                      <a:pt x="17" y="1"/>
                      <a:pt x="16" y="1"/>
                    </a:cubicBezTo>
                    <a:cubicBezTo>
                      <a:pt x="15" y="1"/>
                      <a:pt x="15" y="1"/>
                      <a:pt x="14" y="1"/>
                    </a:cubicBezTo>
                    <a:cubicBezTo>
                      <a:pt x="13" y="1"/>
                      <a:pt x="12" y="1"/>
                      <a:pt x="11" y="1"/>
                    </a:cubicBezTo>
                    <a:cubicBezTo>
                      <a:pt x="9" y="0"/>
                      <a:pt x="8" y="0"/>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1" name="Freeform 1093"/>
              <p:cNvSpPr>
                <a:spLocks noEditPoints="1"/>
              </p:cNvSpPr>
              <p:nvPr/>
            </p:nvSpPr>
            <p:spPr bwMode="auto">
              <a:xfrm>
                <a:off x="2971" y="2354"/>
                <a:ext cx="49" cy="30"/>
              </a:xfrm>
              <a:custGeom>
                <a:avLst/>
                <a:gdLst>
                  <a:gd name="T0" fmla="*/ 20 w 23"/>
                  <a:gd name="T1" fmla="*/ 1 h 14"/>
                  <a:gd name="T2" fmla="*/ 19 w 23"/>
                  <a:gd name="T3" fmla="*/ 1 h 14"/>
                  <a:gd name="T4" fmla="*/ 20 w 23"/>
                  <a:gd name="T5" fmla="*/ 2 h 14"/>
                  <a:gd name="T6" fmla="*/ 21 w 23"/>
                  <a:gd name="T7" fmla="*/ 8 h 14"/>
                  <a:gd name="T8" fmla="*/ 20 w 23"/>
                  <a:gd name="T9" fmla="*/ 13 h 14"/>
                  <a:gd name="T10" fmla="*/ 18 w 23"/>
                  <a:gd name="T11" fmla="*/ 14 h 14"/>
                  <a:gd name="T12" fmla="*/ 19 w 23"/>
                  <a:gd name="T13" fmla="*/ 14 h 14"/>
                  <a:gd name="T14" fmla="*/ 20 w 23"/>
                  <a:gd name="T15" fmla="*/ 13 h 14"/>
                  <a:gd name="T16" fmla="*/ 20 w 23"/>
                  <a:gd name="T17" fmla="*/ 2 h 14"/>
                  <a:gd name="T18" fmla="*/ 20 w 23"/>
                  <a:gd name="T19" fmla="*/ 1 h 14"/>
                  <a:gd name="T20" fmla="*/ 5 w 23"/>
                  <a:gd name="T21" fmla="*/ 0 h 14"/>
                  <a:gd name="T22" fmla="*/ 5 w 23"/>
                  <a:gd name="T23" fmla="*/ 0 h 14"/>
                  <a:gd name="T24" fmla="*/ 4 w 23"/>
                  <a:gd name="T25" fmla="*/ 12 h 14"/>
                  <a:gd name="T26" fmla="*/ 5 w 23"/>
                  <a:gd name="T27" fmla="*/ 14 h 14"/>
                  <a:gd name="T28" fmla="*/ 5 w 23"/>
                  <a:gd name="T29" fmla="*/ 14 h 14"/>
                  <a:gd name="T30" fmla="*/ 4 w 23"/>
                  <a:gd name="T31" fmla="*/ 12 h 14"/>
                  <a:gd name="T32" fmla="*/ 3 w 23"/>
                  <a:gd name="T33" fmla="*/ 6 h 14"/>
                  <a:gd name="T34" fmla="*/ 5 w 23"/>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4">
                    <a:moveTo>
                      <a:pt x="20" y="1"/>
                    </a:moveTo>
                    <a:cubicBezTo>
                      <a:pt x="19" y="1"/>
                      <a:pt x="19" y="1"/>
                      <a:pt x="19" y="1"/>
                    </a:cubicBezTo>
                    <a:cubicBezTo>
                      <a:pt x="20" y="1"/>
                      <a:pt x="20" y="1"/>
                      <a:pt x="20" y="2"/>
                    </a:cubicBezTo>
                    <a:cubicBezTo>
                      <a:pt x="20" y="3"/>
                      <a:pt x="21" y="6"/>
                      <a:pt x="21" y="8"/>
                    </a:cubicBezTo>
                    <a:cubicBezTo>
                      <a:pt x="21" y="10"/>
                      <a:pt x="21" y="12"/>
                      <a:pt x="20" y="13"/>
                    </a:cubicBezTo>
                    <a:cubicBezTo>
                      <a:pt x="19" y="14"/>
                      <a:pt x="19" y="14"/>
                      <a:pt x="18" y="14"/>
                    </a:cubicBezTo>
                    <a:cubicBezTo>
                      <a:pt x="19" y="14"/>
                      <a:pt x="19" y="14"/>
                      <a:pt x="19" y="14"/>
                    </a:cubicBezTo>
                    <a:cubicBezTo>
                      <a:pt x="19" y="14"/>
                      <a:pt x="20" y="14"/>
                      <a:pt x="20" y="13"/>
                    </a:cubicBezTo>
                    <a:cubicBezTo>
                      <a:pt x="23" y="10"/>
                      <a:pt x="21" y="4"/>
                      <a:pt x="20" y="2"/>
                    </a:cubicBezTo>
                    <a:lnTo>
                      <a:pt x="20" y="1"/>
                    </a:lnTo>
                    <a:close/>
                    <a:moveTo>
                      <a:pt x="5" y="0"/>
                    </a:moveTo>
                    <a:cubicBezTo>
                      <a:pt x="5" y="0"/>
                      <a:pt x="5" y="0"/>
                      <a:pt x="5" y="0"/>
                    </a:cubicBezTo>
                    <a:cubicBezTo>
                      <a:pt x="4" y="2"/>
                      <a:pt x="0" y="5"/>
                      <a:pt x="4" y="12"/>
                    </a:cubicBezTo>
                    <a:cubicBezTo>
                      <a:pt x="4" y="13"/>
                      <a:pt x="5" y="13"/>
                      <a:pt x="5" y="14"/>
                    </a:cubicBezTo>
                    <a:cubicBezTo>
                      <a:pt x="5" y="14"/>
                      <a:pt x="5" y="14"/>
                      <a:pt x="5" y="14"/>
                    </a:cubicBezTo>
                    <a:cubicBezTo>
                      <a:pt x="5" y="13"/>
                      <a:pt x="4" y="13"/>
                      <a:pt x="4" y="12"/>
                    </a:cubicBezTo>
                    <a:cubicBezTo>
                      <a:pt x="3" y="10"/>
                      <a:pt x="3" y="8"/>
                      <a:pt x="3" y="6"/>
                    </a:cubicBezTo>
                    <a:cubicBezTo>
                      <a:pt x="3" y="3"/>
                      <a:pt x="5" y="1"/>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2" name="Freeform 1094"/>
              <p:cNvSpPr>
                <a:spLocks/>
              </p:cNvSpPr>
              <p:nvPr/>
            </p:nvSpPr>
            <p:spPr bwMode="auto">
              <a:xfrm>
                <a:off x="2984" y="2365"/>
                <a:ext cx="10" cy="19"/>
              </a:xfrm>
              <a:custGeom>
                <a:avLst/>
                <a:gdLst>
                  <a:gd name="T0" fmla="*/ 2 w 5"/>
                  <a:gd name="T1" fmla="*/ 2 h 9"/>
                  <a:gd name="T2" fmla="*/ 4 w 5"/>
                  <a:gd name="T3" fmla="*/ 7 h 9"/>
                  <a:gd name="T4" fmla="*/ 2 w 5"/>
                  <a:gd name="T5" fmla="*/ 9 h 9"/>
                  <a:gd name="T6" fmla="*/ 0 w 5"/>
                  <a:gd name="T7" fmla="*/ 4 h 9"/>
                  <a:gd name="T8" fmla="*/ 0 w 5"/>
                  <a:gd name="T9" fmla="*/ 1 h 9"/>
                  <a:gd name="T10" fmla="*/ 2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2" y="2"/>
                    </a:moveTo>
                    <a:cubicBezTo>
                      <a:pt x="2" y="2"/>
                      <a:pt x="3" y="5"/>
                      <a:pt x="4" y="7"/>
                    </a:cubicBezTo>
                    <a:cubicBezTo>
                      <a:pt x="5" y="8"/>
                      <a:pt x="4" y="9"/>
                      <a:pt x="2" y="9"/>
                    </a:cubicBezTo>
                    <a:cubicBezTo>
                      <a:pt x="0" y="8"/>
                      <a:pt x="0" y="5"/>
                      <a:pt x="0" y="4"/>
                    </a:cubicBezTo>
                    <a:cubicBezTo>
                      <a:pt x="0" y="3"/>
                      <a:pt x="0" y="2"/>
                      <a:pt x="0" y="1"/>
                    </a:cubicBezTo>
                    <a:cubicBezTo>
                      <a:pt x="1" y="1"/>
                      <a:pt x="3" y="0"/>
                      <a:pt x="2"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3" name="Freeform 1095"/>
              <p:cNvSpPr>
                <a:spLocks/>
              </p:cNvSpPr>
              <p:nvPr/>
            </p:nvSpPr>
            <p:spPr bwMode="auto">
              <a:xfrm>
                <a:off x="2996" y="2362"/>
                <a:ext cx="13" cy="15"/>
              </a:xfrm>
              <a:custGeom>
                <a:avLst/>
                <a:gdLst>
                  <a:gd name="T0" fmla="*/ 3 w 6"/>
                  <a:gd name="T1" fmla="*/ 6 h 7"/>
                  <a:gd name="T2" fmla="*/ 2 w 6"/>
                  <a:gd name="T3" fmla="*/ 1 h 7"/>
                  <a:gd name="T4" fmla="*/ 3 w 6"/>
                  <a:gd name="T5" fmla="*/ 6 h 7"/>
                </a:gdLst>
                <a:ahLst/>
                <a:cxnLst>
                  <a:cxn ang="0">
                    <a:pos x="T0" y="T1"/>
                  </a:cxn>
                  <a:cxn ang="0">
                    <a:pos x="T2" y="T3"/>
                  </a:cxn>
                  <a:cxn ang="0">
                    <a:pos x="T4" y="T5"/>
                  </a:cxn>
                </a:cxnLst>
                <a:rect l="0" t="0" r="r" b="b"/>
                <a:pathLst>
                  <a:path w="6" h="7">
                    <a:moveTo>
                      <a:pt x="3" y="6"/>
                    </a:moveTo>
                    <a:cubicBezTo>
                      <a:pt x="3" y="6"/>
                      <a:pt x="0" y="3"/>
                      <a:pt x="2" y="1"/>
                    </a:cubicBezTo>
                    <a:cubicBezTo>
                      <a:pt x="3" y="0"/>
                      <a:pt x="6" y="7"/>
                      <a:pt x="3" y="6"/>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4" name="Freeform 1096"/>
              <p:cNvSpPr>
                <a:spLocks/>
              </p:cNvSpPr>
              <p:nvPr/>
            </p:nvSpPr>
            <p:spPr bwMode="auto">
              <a:xfrm>
                <a:off x="2962" y="2382"/>
                <a:ext cx="49" cy="314"/>
              </a:xfrm>
              <a:custGeom>
                <a:avLst/>
                <a:gdLst>
                  <a:gd name="T0" fmla="*/ 17 w 23"/>
                  <a:gd name="T1" fmla="*/ 11 h 148"/>
                  <a:gd name="T2" fmla="*/ 15 w 23"/>
                  <a:gd name="T3" fmla="*/ 6 h 148"/>
                  <a:gd name="T4" fmla="*/ 10 w 23"/>
                  <a:gd name="T5" fmla="*/ 1 h 148"/>
                  <a:gd name="T6" fmla="*/ 6 w 23"/>
                  <a:gd name="T7" fmla="*/ 12 h 148"/>
                  <a:gd name="T8" fmla="*/ 5 w 23"/>
                  <a:gd name="T9" fmla="*/ 91 h 148"/>
                  <a:gd name="T10" fmla="*/ 13 w 23"/>
                  <a:gd name="T11" fmla="*/ 141 h 148"/>
                  <a:gd name="T12" fmla="*/ 18 w 23"/>
                  <a:gd name="T13" fmla="*/ 146 h 148"/>
                  <a:gd name="T14" fmla="*/ 20 w 23"/>
                  <a:gd name="T15" fmla="*/ 146 h 148"/>
                  <a:gd name="T16" fmla="*/ 23 w 23"/>
                  <a:gd name="T17" fmla="*/ 142 h 148"/>
                  <a:gd name="T18" fmla="*/ 12 w 23"/>
                  <a:gd name="T19" fmla="*/ 104 h 148"/>
                  <a:gd name="T20" fmla="*/ 10 w 23"/>
                  <a:gd name="T21" fmla="*/ 18 h 148"/>
                  <a:gd name="T22" fmla="*/ 17 w 23"/>
                  <a:gd name="T23" fmla="*/ 1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48">
                    <a:moveTo>
                      <a:pt x="17" y="11"/>
                    </a:moveTo>
                    <a:cubicBezTo>
                      <a:pt x="17" y="11"/>
                      <a:pt x="17" y="7"/>
                      <a:pt x="15" y="6"/>
                    </a:cubicBezTo>
                    <a:cubicBezTo>
                      <a:pt x="13" y="4"/>
                      <a:pt x="15" y="0"/>
                      <a:pt x="10" y="1"/>
                    </a:cubicBezTo>
                    <a:cubicBezTo>
                      <a:pt x="5" y="1"/>
                      <a:pt x="6" y="6"/>
                      <a:pt x="6" y="12"/>
                    </a:cubicBezTo>
                    <a:cubicBezTo>
                      <a:pt x="6" y="18"/>
                      <a:pt x="0" y="47"/>
                      <a:pt x="5" y="91"/>
                    </a:cubicBezTo>
                    <a:cubicBezTo>
                      <a:pt x="10" y="134"/>
                      <a:pt x="14" y="134"/>
                      <a:pt x="13" y="141"/>
                    </a:cubicBezTo>
                    <a:cubicBezTo>
                      <a:pt x="12" y="148"/>
                      <a:pt x="17" y="148"/>
                      <a:pt x="18" y="146"/>
                    </a:cubicBezTo>
                    <a:cubicBezTo>
                      <a:pt x="18" y="145"/>
                      <a:pt x="19" y="145"/>
                      <a:pt x="20" y="146"/>
                    </a:cubicBezTo>
                    <a:cubicBezTo>
                      <a:pt x="21" y="146"/>
                      <a:pt x="23" y="147"/>
                      <a:pt x="23" y="142"/>
                    </a:cubicBezTo>
                    <a:cubicBezTo>
                      <a:pt x="23" y="133"/>
                      <a:pt x="16" y="134"/>
                      <a:pt x="12" y="104"/>
                    </a:cubicBezTo>
                    <a:cubicBezTo>
                      <a:pt x="9" y="74"/>
                      <a:pt x="9" y="25"/>
                      <a:pt x="10" y="18"/>
                    </a:cubicBezTo>
                    <a:cubicBezTo>
                      <a:pt x="12" y="11"/>
                      <a:pt x="15" y="14"/>
                      <a:pt x="17" y="1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5" name="Freeform 1097"/>
              <p:cNvSpPr>
                <a:spLocks noEditPoints="1"/>
              </p:cNvSpPr>
              <p:nvPr/>
            </p:nvSpPr>
            <p:spPr bwMode="auto">
              <a:xfrm>
                <a:off x="2969" y="2382"/>
                <a:ext cx="42" cy="312"/>
              </a:xfrm>
              <a:custGeom>
                <a:avLst/>
                <a:gdLst>
                  <a:gd name="T0" fmla="*/ 10 w 20"/>
                  <a:gd name="T1" fmla="*/ 143 h 147"/>
                  <a:gd name="T2" fmla="*/ 10 w 20"/>
                  <a:gd name="T3" fmla="*/ 141 h 147"/>
                  <a:gd name="T4" fmla="*/ 10 w 20"/>
                  <a:gd name="T5" fmla="*/ 140 h 147"/>
                  <a:gd name="T6" fmla="*/ 2 w 20"/>
                  <a:gd name="T7" fmla="*/ 91 h 147"/>
                  <a:gd name="T8" fmla="*/ 0 w 20"/>
                  <a:gd name="T9" fmla="*/ 57 h 147"/>
                  <a:gd name="T10" fmla="*/ 3 w 20"/>
                  <a:gd name="T11" fmla="*/ 12 h 147"/>
                  <a:gd name="T12" fmla="*/ 3 w 20"/>
                  <a:gd name="T13" fmla="*/ 7 h 147"/>
                  <a:gd name="T14" fmla="*/ 7 w 20"/>
                  <a:gd name="T15" fmla="*/ 0 h 147"/>
                  <a:gd name="T16" fmla="*/ 8 w 20"/>
                  <a:gd name="T17" fmla="*/ 0 h 147"/>
                  <a:gd name="T18" fmla="*/ 11 w 20"/>
                  <a:gd name="T19" fmla="*/ 3 h 147"/>
                  <a:gd name="T20" fmla="*/ 12 w 20"/>
                  <a:gd name="T21" fmla="*/ 6 h 147"/>
                  <a:gd name="T22" fmla="*/ 14 w 20"/>
                  <a:gd name="T23" fmla="*/ 10 h 147"/>
                  <a:gd name="T24" fmla="*/ 14 w 20"/>
                  <a:gd name="T25" fmla="*/ 11 h 147"/>
                  <a:gd name="T26" fmla="*/ 14 w 20"/>
                  <a:gd name="T27" fmla="*/ 11 h 147"/>
                  <a:gd name="T28" fmla="*/ 14 w 20"/>
                  <a:gd name="T29" fmla="*/ 11 h 147"/>
                  <a:gd name="T30" fmla="*/ 11 w 20"/>
                  <a:gd name="T31" fmla="*/ 13 h 147"/>
                  <a:gd name="T32" fmla="*/ 8 w 20"/>
                  <a:gd name="T33" fmla="*/ 18 h 147"/>
                  <a:gd name="T34" fmla="*/ 7 w 20"/>
                  <a:gd name="T35" fmla="*/ 44 h 147"/>
                  <a:gd name="T36" fmla="*/ 9 w 20"/>
                  <a:gd name="T37" fmla="*/ 104 h 147"/>
                  <a:gd name="T38" fmla="*/ 20 w 20"/>
                  <a:gd name="T39" fmla="*/ 142 h 147"/>
                  <a:gd name="T40" fmla="*/ 20 w 20"/>
                  <a:gd name="T41" fmla="*/ 142 h 147"/>
                  <a:gd name="T42" fmla="*/ 18 w 20"/>
                  <a:gd name="T43" fmla="*/ 147 h 147"/>
                  <a:gd name="T44" fmla="*/ 16 w 20"/>
                  <a:gd name="T45" fmla="*/ 145 h 147"/>
                  <a:gd name="T46" fmla="*/ 15 w 20"/>
                  <a:gd name="T47" fmla="*/ 146 h 147"/>
                  <a:gd name="T48" fmla="*/ 13 w 20"/>
                  <a:gd name="T49" fmla="*/ 147 h 147"/>
                  <a:gd name="T50" fmla="*/ 10 w 20"/>
                  <a:gd name="T51" fmla="*/ 143 h 147"/>
                  <a:gd name="T52" fmla="*/ 7 w 20"/>
                  <a:gd name="T53" fmla="*/ 1 h 147"/>
                  <a:gd name="T54" fmla="*/ 4 w 20"/>
                  <a:gd name="T55" fmla="*/ 7 h 147"/>
                  <a:gd name="T56" fmla="*/ 4 w 20"/>
                  <a:gd name="T57" fmla="*/ 12 h 147"/>
                  <a:gd name="T58" fmla="*/ 1 w 20"/>
                  <a:gd name="T59" fmla="*/ 57 h 147"/>
                  <a:gd name="T60" fmla="*/ 3 w 20"/>
                  <a:gd name="T61" fmla="*/ 91 h 147"/>
                  <a:gd name="T62" fmla="*/ 10 w 20"/>
                  <a:gd name="T63" fmla="*/ 140 h 147"/>
                  <a:gd name="T64" fmla="*/ 10 w 20"/>
                  <a:gd name="T65" fmla="*/ 141 h 147"/>
                  <a:gd name="T66" fmla="*/ 10 w 20"/>
                  <a:gd name="T67" fmla="*/ 143 h 147"/>
                  <a:gd name="T68" fmla="*/ 13 w 20"/>
                  <a:gd name="T69" fmla="*/ 147 h 147"/>
                  <a:gd name="T70" fmla="*/ 15 w 20"/>
                  <a:gd name="T71" fmla="*/ 145 h 147"/>
                  <a:gd name="T72" fmla="*/ 16 w 20"/>
                  <a:gd name="T73" fmla="*/ 145 h 147"/>
                  <a:gd name="T74" fmla="*/ 18 w 20"/>
                  <a:gd name="T75" fmla="*/ 146 h 147"/>
                  <a:gd name="T76" fmla="*/ 19 w 20"/>
                  <a:gd name="T77" fmla="*/ 145 h 147"/>
                  <a:gd name="T78" fmla="*/ 19 w 20"/>
                  <a:gd name="T79" fmla="*/ 142 h 147"/>
                  <a:gd name="T80" fmla="*/ 19 w 20"/>
                  <a:gd name="T81" fmla="*/ 142 h 147"/>
                  <a:gd name="T82" fmla="*/ 9 w 20"/>
                  <a:gd name="T83" fmla="*/ 104 h 147"/>
                  <a:gd name="T84" fmla="*/ 6 w 20"/>
                  <a:gd name="T85" fmla="*/ 44 h 147"/>
                  <a:gd name="T86" fmla="*/ 7 w 20"/>
                  <a:gd name="T87" fmla="*/ 18 h 147"/>
                  <a:gd name="T88" fmla="*/ 10 w 20"/>
                  <a:gd name="T89" fmla="*/ 13 h 147"/>
                  <a:gd name="T90" fmla="*/ 14 w 20"/>
                  <a:gd name="T91" fmla="*/ 10 h 147"/>
                  <a:gd name="T92" fmla="*/ 14 w 20"/>
                  <a:gd name="T93" fmla="*/ 10 h 147"/>
                  <a:gd name="T94" fmla="*/ 12 w 20"/>
                  <a:gd name="T95" fmla="*/ 6 h 147"/>
                  <a:gd name="T96" fmla="*/ 11 w 20"/>
                  <a:gd name="T97" fmla="*/ 3 h 147"/>
                  <a:gd name="T98" fmla="*/ 8 w 20"/>
                  <a:gd name="T99" fmla="*/ 1 h 147"/>
                  <a:gd name="T100" fmla="*/ 7 w 20"/>
                  <a:gd name="T101"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147">
                    <a:moveTo>
                      <a:pt x="10" y="143"/>
                    </a:moveTo>
                    <a:cubicBezTo>
                      <a:pt x="10" y="142"/>
                      <a:pt x="10" y="142"/>
                      <a:pt x="10" y="141"/>
                    </a:cubicBezTo>
                    <a:cubicBezTo>
                      <a:pt x="10" y="141"/>
                      <a:pt x="10" y="140"/>
                      <a:pt x="10" y="140"/>
                    </a:cubicBezTo>
                    <a:cubicBezTo>
                      <a:pt x="10" y="134"/>
                      <a:pt x="6" y="130"/>
                      <a:pt x="2" y="91"/>
                    </a:cubicBezTo>
                    <a:cubicBezTo>
                      <a:pt x="1" y="78"/>
                      <a:pt x="0" y="67"/>
                      <a:pt x="0" y="57"/>
                    </a:cubicBezTo>
                    <a:cubicBezTo>
                      <a:pt x="0" y="33"/>
                      <a:pt x="3" y="16"/>
                      <a:pt x="3" y="12"/>
                    </a:cubicBezTo>
                    <a:cubicBezTo>
                      <a:pt x="3" y="10"/>
                      <a:pt x="3" y="9"/>
                      <a:pt x="3" y="7"/>
                    </a:cubicBezTo>
                    <a:cubicBezTo>
                      <a:pt x="3" y="3"/>
                      <a:pt x="4" y="1"/>
                      <a:pt x="7" y="0"/>
                    </a:cubicBezTo>
                    <a:cubicBezTo>
                      <a:pt x="8" y="0"/>
                      <a:pt x="8" y="0"/>
                      <a:pt x="8" y="0"/>
                    </a:cubicBezTo>
                    <a:cubicBezTo>
                      <a:pt x="10" y="0"/>
                      <a:pt x="11" y="1"/>
                      <a:pt x="11" y="3"/>
                    </a:cubicBezTo>
                    <a:cubicBezTo>
                      <a:pt x="12" y="4"/>
                      <a:pt x="12" y="5"/>
                      <a:pt x="12" y="6"/>
                    </a:cubicBezTo>
                    <a:cubicBezTo>
                      <a:pt x="14" y="7"/>
                      <a:pt x="14" y="9"/>
                      <a:pt x="14" y="10"/>
                    </a:cubicBezTo>
                    <a:cubicBezTo>
                      <a:pt x="14" y="11"/>
                      <a:pt x="14" y="11"/>
                      <a:pt x="14" y="11"/>
                    </a:cubicBezTo>
                    <a:cubicBezTo>
                      <a:pt x="14" y="11"/>
                      <a:pt x="14" y="11"/>
                      <a:pt x="14" y="11"/>
                    </a:cubicBezTo>
                    <a:cubicBezTo>
                      <a:pt x="14" y="11"/>
                      <a:pt x="14" y="11"/>
                      <a:pt x="14" y="11"/>
                    </a:cubicBezTo>
                    <a:cubicBezTo>
                      <a:pt x="13" y="13"/>
                      <a:pt x="12" y="13"/>
                      <a:pt x="11" y="13"/>
                    </a:cubicBezTo>
                    <a:cubicBezTo>
                      <a:pt x="10" y="14"/>
                      <a:pt x="9" y="15"/>
                      <a:pt x="8" y="18"/>
                    </a:cubicBezTo>
                    <a:cubicBezTo>
                      <a:pt x="7" y="21"/>
                      <a:pt x="7" y="31"/>
                      <a:pt x="7" y="44"/>
                    </a:cubicBezTo>
                    <a:cubicBezTo>
                      <a:pt x="7" y="63"/>
                      <a:pt x="7" y="86"/>
                      <a:pt x="9" y="104"/>
                    </a:cubicBezTo>
                    <a:cubicBezTo>
                      <a:pt x="13" y="134"/>
                      <a:pt x="20" y="133"/>
                      <a:pt x="20" y="142"/>
                    </a:cubicBezTo>
                    <a:cubicBezTo>
                      <a:pt x="20" y="142"/>
                      <a:pt x="20" y="142"/>
                      <a:pt x="20" y="142"/>
                    </a:cubicBezTo>
                    <a:cubicBezTo>
                      <a:pt x="20" y="145"/>
                      <a:pt x="20" y="146"/>
                      <a:pt x="18" y="147"/>
                    </a:cubicBezTo>
                    <a:cubicBezTo>
                      <a:pt x="17" y="146"/>
                      <a:pt x="16" y="145"/>
                      <a:pt x="16" y="145"/>
                    </a:cubicBezTo>
                    <a:cubicBezTo>
                      <a:pt x="15" y="146"/>
                      <a:pt x="15" y="146"/>
                      <a:pt x="15" y="146"/>
                    </a:cubicBezTo>
                    <a:cubicBezTo>
                      <a:pt x="15" y="147"/>
                      <a:pt x="14" y="147"/>
                      <a:pt x="13" y="147"/>
                    </a:cubicBezTo>
                    <a:cubicBezTo>
                      <a:pt x="11" y="147"/>
                      <a:pt x="10" y="146"/>
                      <a:pt x="10" y="143"/>
                    </a:cubicBezTo>
                    <a:close/>
                    <a:moveTo>
                      <a:pt x="7" y="1"/>
                    </a:moveTo>
                    <a:cubicBezTo>
                      <a:pt x="4" y="1"/>
                      <a:pt x="4" y="3"/>
                      <a:pt x="4" y="7"/>
                    </a:cubicBezTo>
                    <a:cubicBezTo>
                      <a:pt x="4" y="9"/>
                      <a:pt x="4" y="10"/>
                      <a:pt x="4" y="12"/>
                    </a:cubicBezTo>
                    <a:cubicBezTo>
                      <a:pt x="4" y="17"/>
                      <a:pt x="1" y="33"/>
                      <a:pt x="1" y="57"/>
                    </a:cubicBezTo>
                    <a:cubicBezTo>
                      <a:pt x="1" y="67"/>
                      <a:pt x="1" y="78"/>
                      <a:pt x="3" y="91"/>
                    </a:cubicBezTo>
                    <a:cubicBezTo>
                      <a:pt x="7" y="130"/>
                      <a:pt x="10" y="134"/>
                      <a:pt x="10" y="140"/>
                    </a:cubicBezTo>
                    <a:cubicBezTo>
                      <a:pt x="10" y="140"/>
                      <a:pt x="10" y="141"/>
                      <a:pt x="10" y="141"/>
                    </a:cubicBezTo>
                    <a:cubicBezTo>
                      <a:pt x="10" y="142"/>
                      <a:pt x="10" y="142"/>
                      <a:pt x="10" y="143"/>
                    </a:cubicBezTo>
                    <a:cubicBezTo>
                      <a:pt x="10" y="146"/>
                      <a:pt x="12" y="147"/>
                      <a:pt x="13" y="147"/>
                    </a:cubicBezTo>
                    <a:cubicBezTo>
                      <a:pt x="13" y="147"/>
                      <a:pt x="14" y="146"/>
                      <a:pt x="15" y="145"/>
                    </a:cubicBezTo>
                    <a:cubicBezTo>
                      <a:pt x="15" y="145"/>
                      <a:pt x="15" y="145"/>
                      <a:pt x="16" y="145"/>
                    </a:cubicBezTo>
                    <a:cubicBezTo>
                      <a:pt x="17" y="145"/>
                      <a:pt x="18" y="146"/>
                      <a:pt x="18" y="146"/>
                    </a:cubicBezTo>
                    <a:cubicBezTo>
                      <a:pt x="19" y="146"/>
                      <a:pt x="19" y="146"/>
                      <a:pt x="19" y="145"/>
                    </a:cubicBezTo>
                    <a:cubicBezTo>
                      <a:pt x="19" y="145"/>
                      <a:pt x="19" y="144"/>
                      <a:pt x="19" y="142"/>
                    </a:cubicBezTo>
                    <a:cubicBezTo>
                      <a:pt x="19" y="142"/>
                      <a:pt x="19" y="142"/>
                      <a:pt x="19" y="142"/>
                    </a:cubicBezTo>
                    <a:cubicBezTo>
                      <a:pt x="19" y="133"/>
                      <a:pt x="12" y="135"/>
                      <a:pt x="9" y="104"/>
                    </a:cubicBezTo>
                    <a:cubicBezTo>
                      <a:pt x="7" y="86"/>
                      <a:pt x="6" y="63"/>
                      <a:pt x="6" y="44"/>
                    </a:cubicBezTo>
                    <a:cubicBezTo>
                      <a:pt x="6" y="31"/>
                      <a:pt x="6" y="21"/>
                      <a:pt x="7" y="18"/>
                    </a:cubicBezTo>
                    <a:cubicBezTo>
                      <a:pt x="8" y="14"/>
                      <a:pt x="9" y="13"/>
                      <a:pt x="10" y="13"/>
                    </a:cubicBezTo>
                    <a:cubicBezTo>
                      <a:pt x="12" y="12"/>
                      <a:pt x="13" y="12"/>
                      <a:pt x="14" y="10"/>
                    </a:cubicBezTo>
                    <a:cubicBezTo>
                      <a:pt x="14" y="10"/>
                      <a:pt x="14" y="10"/>
                      <a:pt x="14" y="10"/>
                    </a:cubicBezTo>
                    <a:cubicBezTo>
                      <a:pt x="14" y="9"/>
                      <a:pt x="13" y="7"/>
                      <a:pt x="12" y="6"/>
                    </a:cubicBezTo>
                    <a:cubicBezTo>
                      <a:pt x="11" y="5"/>
                      <a:pt x="11" y="4"/>
                      <a:pt x="11" y="3"/>
                    </a:cubicBezTo>
                    <a:cubicBezTo>
                      <a:pt x="10" y="2"/>
                      <a:pt x="10" y="1"/>
                      <a:pt x="8" y="1"/>
                    </a:cubicBezTo>
                    <a:lnTo>
                      <a:pt x="7"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6" name="Freeform 1098"/>
              <p:cNvSpPr>
                <a:spLocks/>
              </p:cNvSpPr>
              <p:nvPr/>
            </p:nvSpPr>
            <p:spPr bwMode="auto">
              <a:xfrm>
                <a:off x="2969" y="2384"/>
                <a:ext cx="27" cy="306"/>
              </a:xfrm>
              <a:custGeom>
                <a:avLst/>
                <a:gdLst>
                  <a:gd name="T0" fmla="*/ 8 w 13"/>
                  <a:gd name="T1" fmla="*/ 0 h 144"/>
                  <a:gd name="T2" fmla="*/ 7 w 13"/>
                  <a:gd name="T3" fmla="*/ 0 h 144"/>
                  <a:gd name="T4" fmla="*/ 4 w 13"/>
                  <a:gd name="T5" fmla="*/ 6 h 144"/>
                  <a:gd name="T6" fmla="*/ 4 w 13"/>
                  <a:gd name="T7" fmla="*/ 11 h 144"/>
                  <a:gd name="T8" fmla="*/ 1 w 13"/>
                  <a:gd name="T9" fmla="*/ 56 h 144"/>
                  <a:gd name="T10" fmla="*/ 3 w 13"/>
                  <a:gd name="T11" fmla="*/ 90 h 144"/>
                  <a:gd name="T12" fmla="*/ 10 w 13"/>
                  <a:gd name="T13" fmla="*/ 139 h 144"/>
                  <a:gd name="T14" fmla="*/ 10 w 13"/>
                  <a:gd name="T15" fmla="*/ 140 h 144"/>
                  <a:gd name="T16" fmla="*/ 10 w 13"/>
                  <a:gd name="T17" fmla="*/ 142 h 144"/>
                  <a:gd name="T18" fmla="*/ 11 w 13"/>
                  <a:gd name="T19" fmla="*/ 144 h 144"/>
                  <a:gd name="T20" fmla="*/ 12 w 13"/>
                  <a:gd name="T21" fmla="*/ 143 h 144"/>
                  <a:gd name="T22" fmla="*/ 12 w 13"/>
                  <a:gd name="T23" fmla="*/ 139 h 144"/>
                  <a:gd name="T24" fmla="*/ 12 w 13"/>
                  <a:gd name="T25" fmla="*/ 137 h 144"/>
                  <a:gd name="T26" fmla="*/ 13 w 13"/>
                  <a:gd name="T27" fmla="*/ 135 h 144"/>
                  <a:gd name="T28" fmla="*/ 10 w 13"/>
                  <a:gd name="T29" fmla="*/ 130 h 144"/>
                  <a:gd name="T30" fmla="*/ 4 w 13"/>
                  <a:gd name="T31" fmla="*/ 89 h 144"/>
                  <a:gd name="T32" fmla="*/ 4 w 13"/>
                  <a:gd name="T33" fmla="*/ 27 h 144"/>
                  <a:gd name="T34" fmla="*/ 6 w 13"/>
                  <a:gd name="T35" fmla="*/ 10 h 144"/>
                  <a:gd name="T36" fmla="*/ 6 w 13"/>
                  <a:gd name="T37" fmla="*/ 4 h 144"/>
                  <a:gd name="T38" fmla="*/ 7 w 13"/>
                  <a:gd name="T39" fmla="*/ 3 h 144"/>
                  <a:gd name="T40" fmla="*/ 8 w 13"/>
                  <a:gd name="T41" fmla="*/ 5 h 144"/>
                  <a:gd name="T42" fmla="*/ 8 w 13"/>
                  <a:gd name="T43" fmla="*/ 7 h 144"/>
                  <a:gd name="T44" fmla="*/ 9 w 13"/>
                  <a:gd name="T45" fmla="*/ 7 h 144"/>
                  <a:gd name="T46" fmla="*/ 9 w 13"/>
                  <a:gd name="T47" fmla="*/ 7 h 144"/>
                  <a:gd name="T48" fmla="*/ 9 w 13"/>
                  <a:gd name="T49" fmla="*/ 6 h 144"/>
                  <a:gd name="T50" fmla="*/ 10 w 13"/>
                  <a:gd name="T51" fmla="*/ 2 h 144"/>
                  <a:gd name="T52" fmla="*/ 11 w 13"/>
                  <a:gd name="T53" fmla="*/ 2 h 144"/>
                  <a:gd name="T54" fmla="*/ 8 w 13"/>
                  <a:gd name="T5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44">
                    <a:moveTo>
                      <a:pt x="8" y="0"/>
                    </a:moveTo>
                    <a:cubicBezTo>
                      <a:pt x="7" y="0"/>
                      <a:pt x="7" y="0"/>
                      <a:pt x="7" y="0"/>
                    </a:cubicBezTo>
                    <a:cubicBezTo>
                      <a:pt x="4" y="0"/>
                      <a:pt x="4" y="2"/>
                      <a:pt x="4" y="6"/>
                    </a:cubicBezTo>
                    <a:cubicBezTo>
                      <a:pt x="4" y="8"/>
                      <a:pt x="4" y="9"/>
                      <a:pt x="4" y="11"/>
                    </a:cubicBezTo>
                    <a:cubicBezTo>
                      <a:pt x="4" y="16"/>
                      <a:pt x="1" y="32"/>
                      <a:pt x="1" y="56"/>
                    </a:cubicBezTo>
                    <a:cubicBezTo>
                      <a:pt x="1" y="66"/>
                      <a:pt x="1" y="77"/>
                      <a:pt x="3" y="90"/>
                    </a:cubicBezTo>
                    <a:cubicBezTo>
                      <a:pt x="7" y="129"/>
                      <a:pt x="10" y="133"/>
                      <a:pt x="10" y="139"/>
                    </a:cubicBezTo>
                    <a:cubicBezTo>
                      <a:pt x="10" y="139"/>
                      <a:pt x="10" y="140"/>
                      <a:pt x="10" y="140"/>
                    </a:cubicBezTo>
                    <a:cubicBezTo>
                      <a:pt x="10" y="141"/>
                      <a:pt x="10" y="141"/>
                      <a:pt x="10" y="142"/>
                    </a:cubicBezTo>
                    <a:cubicBezTo>
                      <a:pt x="10" y="143"/>
                      <a:pt x="10" y="143"/>
                      <a:pt x="11" y="144"/>
                    </a:cubicBezTo>
                    <a:cubicBezTo>
                      <a:pt x="11" y="144"/>
                      <a:pt x="11" y="143"/>
                      <a:pt x="12" y="143"/>
                    </a:cubicBezTo>
                    <a:cubicBezTo>
                      <a:pt x="11" y="142"/>
                      <a:pt x="11" y="141"/>
                      <a:pt x="12" y="139"/>
                    </a:cubicBezTo>
                    <a:cubicBezTo>
                      <a:pt x="12" y="138"/>
                      <a:pt x="12" y="138"/>
                      <a:pt x="12" y="137"/>
                    </a:cubicBezTo>
                    <a:cubicBezTo>
                      <a:pt x="12" y="136"/>
                      <a:pt x="12" y="136"/>
                      <a:pt x="13" y="135"/>
                    </a:cubicBezTo>
                    <a:cubicBezTo>
                      <a:pt x="12" y="133"/>
                      <a:pt x="11" y="131"/>
                      <a:pt x="10" y="130"/>
                    </a:cubicBezTo>
                    <a:cubicBezTo>
                      <a:pt x="9" y="127"/>
                      <a:pt x="7" y="118"/>
                      <a:pt x="4" y="89"/>
                    </a:cubicBezTo>
                    <a:cubicBezTo>
                      <a:pt x="0" y="61"/>
                      <a:pt x="4" y="37"/>
                      <a:pt x="4" y="27"/>
                    </a:cubicBezTo>
                    <a:cubicBezTo>
                      <a:pt x="4" y="17"/>
                      <a:pt x="6" y="12"/>
                      <a:pt x="6" y="10"/>
                    </a:cubicBezTo>
                    <a:cubicBezTo>
                      <a:pt x="5" y="8"/>
                      <a:pt x="5" y="6"/>
                      <a:pt x="6" y="4"/>
                    </a:cubicBezTo>
                    <a:cubicBezTo>
                      <a:pt x="6" y="3"/>
                      <a:pt x="7" y="3"/>
                      <a:pt x="7" y="3"/>
                    </a:cubicBezTo>
                    <a:cubicBezTo>
                      <a:pt x="8" y="3"/>
                      <a:pt x="10" y="4"/>
                      <a:pt x="8" y="5"/>
                    </a:cubicBezTo>
                    <a:cubicBezTo>
                      <a:pt x="7" y="6"/>
                      <a:pt x="7" y="7"/>
                      <a:pt x="8" y="7"/>
                    </a:cubicBezTo>
                    <a:cubicBezTo>
                      <a:pt x="8" y="7"/>
                      <a:pt x="8" y="7"/>
                      <a:pt x="9" y="7"/>
                    </a:cubicBezTo>
                    <a:cubicBezTo>
                      <a:pt x="9" y="7"/>
                      <a:pt x="9" y="7"/>
                      <a:pt x="9" y="7"/>
                    </a:cubicBezTo>
                    <a:cubicBezTo>
                      <a:pt x="9" y="6"/>
                      <a:pt x="9" y="6"/>
                      <a:pt x="9" y="6"/>
                    </a:cubicBezTo>
                    <a:cubicBezTo>
                      <a:pt x="9" y="4"/>
                      <a:pt x="10" y="3"/>
                      <a:pt x="10" y="2"/>
                    </a:cubicBezTo>
                    <a:cubicBezTo>
                      <a:pt x="11" y="2"/>
                      <a:pt x="11" y="2"/>
                      <a:pt x="11" y="2"/>
                    </a:cubicBezTo>
                    <a:cubicBezTo>
                      <a:pt x="10" y="1"/>
                      <a:pt x="10"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7" name="Freeform 1099"/>
              <p:cNvSpPr>
                <a:spLocks/>
              </p:cNvSpPr>
              <p:nvPr/>
            </p:nvSpPr>
            <p:spPr bwMode="auto">
              <a:xfrm>
                <a:off x="2962" y="2384"/>
                <a:ext cx="30" cy="306"/>
              </a:xfrm>
              <a:custGeom>
                <a:avLst/>
                <a:gdLst>
                  <a:gd name="T0" fmla="*/ 11 w 14"/>
                  <a:gd name="T1" fmla="*/ 0 h 144"/>
                  <a:gd name="T2" fmla="*/ 10 w 14"/>
                  <a:gd name="T3" fmla="*/ 0 h 144"/>
                  <a:gd name="T4" fmla="*/ 6 w 14"/>
                  <a:gd name="T5" fmla="*/ 11 h 144"/>
                  <a:gd name="T6" fmla="*/ 5 w 14"/>
                  <a:gd name="T7" fmla="*/ 90 h 144"/>
                  <a:gd name="T8" fmla="*/ 13 w 14"/>
                  <a:gd name="T9" fmla="*/ 140 h 144"/>
                  <a:gd name="T10" fmla="*/ 13 w 14"/>
                  <a:gd name="T11" fmla="*/ 144 h 144"/>
                  <a:gd name="T12" fmla="*/ 14 w 14"/>
                  <a:gd name="T13" fmla="*/ 144 h 144"/>
                  <a:gd name="T14" fmla="*/ 13 w 14"/>
                  <a:gd name="T15" fmla="*/ 142 h 144"/>
                  <a:gd name="T16" fmla="*/ 13 w 14"/>
                  <a:gd name="T17" fmla="*/ 140 h 144"/>
                  <a:gd name="T18" fmla="*/ 13 w 14"/>
                  <a:gd name="T19" fmla="*/ 139 h 144"/>
                  <a:gd name="T20" fmla="*/ 6 w 14"/>
                  <a:gd name="T21" fmla="*/ 90 h 144"/>
                  <a:gd name="T22" fmla="*/ 4 w 14"/>
                  <a:gd name="T23" fmla="*/ 56 h 144"/>
                  <a:gd name="T24" fmla="*/ 7 w 14"/>
                  <a:gd name="T25" fmla="*/ 11 h 144"/>
                  <a:gd name="T26" fmla="*/ 7 w 14"/>
                  <a:gd name="T27" fmla="*/ 6 h 144"/>
                  <a:gd name="T28" fmla="*/ 10 w 14"/>
                  <a:gd name="T29" fmla="*/ 0 h 144"/>
                  <a:gd name="T30" fmla="*/ 11 w 14"/>
                  <a:gd name="T31" fmla="*/ 0 h 144"/>
                  <a:gd name="T32" fmla="*/ 14 w 14"/>
                  <a:gd name="T33" fmla="*/ 2 h 144"/>
                  <a:gd name="T34" fmla="*/ 14 w 14"/>
                  <a:gd name="T35" fmla="*/ 1 h 144"/>
                  <a:gd name="T36" fmla="*/ 11 w 14"/>
                  <a:gd name="T3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4">
                    <a:moveTo>
                      <a:pt x="11" y="0"/>
                    </a:moveTo>
                    <a:cubicBezTo>
                      <a:pt x="10" y="0"/>
                      <a:pt x="10" y="0"/>
                      <a:pt x="10" y="0"/>
                    </a:cubicBezTo>
                    <a:cubicBezTo>
                      <a:pt x="5" y="0"/>
                      <a:pt x="6" y="5"/>
                      <a:pt x="6" y="11"/>
                    </a:cubicBezTo>
                    <a:cubicBezTo>
                      <a:pt x="6" y="17"/>
                      <a:pt x="0" y="46"/>
                      <a:pt x="5" y="90"/>
                    </a:cubicBezTo>
                    <a:cubicBezTo>
                      <a:pt x="10" y="133"/>
                      <a:pt x="14" y="133"/>
                      <a:pt x="13" y="140"/>
                    </a:cubicBezTo>
                    <a:cubicBezTo>
                      <a:pt x="13" y="142"/>
                      <a:pt x="13" y="143"/>
                      <a:pt x="13" y="144"/>
                    </a:cubicBezTo>
                    <a:cubicBezTo>
                      <a:pt x="14" y="144"/>
                      <a:pt x="14" y="144"/>
                      <a:pt x="14" y="144"/>
                    </a:cubicBezTo>
                    <a:cubicBezTo>
                      <a:pt x="13" y="143"/>
                      <a:pt x="13" y="143"/>
                      <a:pt x="13" y="142"/>
                    </a:cubicBezTo>
                    <a:cubicBezTo>
                      <a:pt x="13" y="141"/>
                      <a:pt x="13" y="141"/>
                      <a:pt x="13" y="140"/>
                    </a:cubicBezTo>
                    <a:cubicBezTo>
                      <a:pt x="13" y="140"/>
                      <a:pt x="13" y="139"/>
                      <a:pt x="13" y="139"/>
                    </a:cubicBezTo>
                    <a:cubicBezTo>
                      <a:pt x="13" y="133"/>
                      <a:pt x="10" y="129"/>
                      <a:pt x="6" y="90"/>
                    </a:cubicBezTo>
                    <a:cubicBezTo>
                      <a:pt x="4" y="77"/>
                      <a:pt x="4" y="66"/>
                      <a:pt x="4" y="56"/>
                    </a:cubicBezTo>
                    <a:cubicBezTo>
                      <a:pt x="4" y="32"/>
                      <a:pt x="7" y="16"/>
                      <a:pt x="7" y="11"/>
                    </a:cubicBezTo>
                    <a:cubicBezTo>
                      <a:pt x="7" y="9"/>
                      <a:pt x="7" y="8"/>
                      <a:pt x="7" y="6"/>
                    </a:cubicBezTo>
                    <a:cubicBezTo>
                      <a:pt x="7" y="2"/>
                      <a:pt x="7" y="0"/>
                      <a:pt x="10" y="0"/>
                    </a:cubicBezTo>
                    <a:cubicBezTo>
                      <a:pt x="11" y="0"/>
                      <a:pt x="11" y="0"/>
                      <a:pt x="11" y="0"/>
                    </a:cubicBezTo>
                    <a:cubicBezTo>
                      <a:pt x="13" y="0"/>
                      <a:pt x="13" y="1"/>
                      <a:pt x="14" y="2"/>
                    </a:cubicBezTo>
                    <a:cubicBezTo>
                      <a:pt x="14" y="1"/>
                      <a:pt x="14" y="1"/>
                      <a:pt x="14" y="1"/>
                    </a:cubicBezTo>
                    <a:cubicBezTo>
                      <a:pt x="14" y="0"/>
                      <a:pt x="13" y="0"/>
                      <a:pt x="1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8" name="Freeform 1100"/>
              <p:cNvSpPr>
                <a:spLocks/>
              </p:cNvSpPr>
              <p:nvPr/>
            </p:nvSpPr>
            <p:spPr bwMode="auto">
              <a:xfrm>
                <a:off x="2979" y="2407"/>
                <a:ext cx="22" cy="255"/>
              </a:xfrm>
              <a:custGeom>
                <a:avLst/>
                <a:gdLst>
                  <a:gd name="T0" fmla="*/ 5 w 10"/>
                  <a:gd name="T1" fmla="*/ 0 h 120"/>
                  <a:gd name="T2" fmla="*/ 4 w 10"/>
                  <a:gd name="T3" fmla="*/ 0 h 120"/>
                  <a:gd name="T4" fmla="*/ 1 w 10"/>
                  <a:gd name="T5" fmla="*/ 8 h 120"/>
                  <a:gd name="T6" fmla="*/ 0 w 10"/>
                  <a:gd name="T7" fmla="*/ 49 h 120"/>
                  <a:gd name="T8" fmla="*/ 7 w 10"/>
                  <a:gd name="T9" fmla="*/ 117 h 120"/>
                  <a:gd name="T10" fmla="*/ 9 w 10"/>
                  <a:gd name="T11" fmla="*/ 120 h 120"/>
                  <a:gd name="T12" fmla="*/ 10 w 10"/>
                  <a:gd name="T13" fmla="*/ 117 h 120"/>
                  <a:gd name="T14" fmla="*/ 4 w 10"/>
                  <a:gd name="T15" fmla="*/ 92 h 120"/>
                  <a:gd name="T16" fmla="*/ 1 w 10"/>
                  <a:gd name="T17" fmla="*/ 32 h 120"/>
                  <a:gd name="T18" fmla="*/ 2 w 10"/>
                  <a:gd name="T19" fmla="*/ 6 h 120"/>
                  <a:gd name="T20" fmla="*/ 5 w 10"/>
                  <a:gd name="T21" fmla="*/ 1 h 120"/>
                  <a:gd name="T22" fmla="*/ 5 w 10"/>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0">
                    <a:moveTo>
                      <a:pt x="5" y="0"/>
                    </a:moveTo>
                    <a:cubicBezTo>
                      <a:pt x="4" y="0"/>
                      <a:pt x="4" y="0"/>
                      <a:pt x="4" y="0"/>
                    </a:cubicBezTo>
                    <a:cubicBezTo>
                      <a:pt x="2" y="1"/>
                      <a:pt x="2" y="2"/>
                      <a:pt x="1" y="8"/>
                    </a:cubicBezTo>
                    <a:cubicBezTo>
                      <a:pt x="0" y="14"/>
                      <a:pt x="1" y="22"/>
                      <a:pt x="0" y="49"/>
                    </a:cubicBezTo>
                    <a:cubicBezTo>
                      <a:pt x="0" y="77"/>
                      <a:pt x="6" y="113"/>
                      <a:pt x="7" y="117"/>
                    </a:cubicBezTo>
                    <a:cubicBezTo>
                      <a:pt x="8" y="118"/>
                      <a:pt x="8" y="119"/>
                      <a:pt x="9" y="120"/>
                    </a:cubicBezTo>
                    <a:cubicBezTo>
                      <a:pt x="9" y="119"/>
                      <a:pt x="9" y="118"/>
                      <a:pt x="10" y="117"/>
                    </a:cubicBezTo>
                    <a:cubicBezTo>
                      <a:pt x="8" y="113"/>
                      <a:pt x="5" y="105"/>
                      <a:pt x="4" y="92"/>
                    </a:cubicBezTo>
                    <a:cubicBezTo>
                      <a:pt x="2" y="74"/>
                      <a:pt x="1" y="51"/>
                      <a:pt x="1" y="32"/>
                    </a:cubicBezTo>
                    <a:cubicBezTo>
                      <a:pt x="1" y="19"/>
                      <a:pt x="1" y="9"/>
                      <a:pt x="2" y="6"/>
                    </a:cubicBezTo>
                    <a:cubicBezTo>
                      <a:pt x="3" y="3"/>
                      <a:pt x="4" y="2"/>
                      <a:pt x="5" y="1"/>
                    </a:cubicBezTo>
                    <a:cubicBezTo>
                      <a:pt x="5" y="1"/>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9" name="Freeform 1101"/>
              <p:cNvSpPr>
                <a:spLocks/>
              </p:cNvSpPr>
              <p:nvPr/>
            </p:nvSpPr>
            <p:spPr bwMode="auto">
              <a:xfrm>
                <a:off x="2981" y="2409"/>
                <a:ext cx="20" cy="247"/>
              </a:xfrm>
              <a:custGeom>
                <a:avLst/>
                <a:gdLst>
                  <a:gd name="T0" fmla="*/ 4 w 9"/>
                  <a:gd name="T1" fmla="*/ 0 h 116"/>
                  <a:gd name="T2" fmla="*/ 1 w 9"/>
                  <a:gd name="T3" fmla="*/ 5 h 116"/>
                  <a:gd name="T4" fmla="*/ 0 w 9"/>
                  <a:gd name="T5" fmla="*/ 31 h 116"/>
                  <a:gd name="T6" fmla="*/ 3 w 9"/>
                  <a:gd name="T7" fmla="*/ 91 h 116"/>
                  <a:gd name="T8" fmla="*/ 9 w 9"/>
                  <a:gd name="T9" fmla="*/ 116 h 116"/>
                  <a:gd name="T10" fmla="*/ 9 w 9"/>
                  <a:gd name="T11" fmla="*/ 116 h 116"/>
                  <a:gd name="T12" fmla="*/ 3 w 9"/>
                  <a:gd name="T13" fmla="*/ 91 h 116"/>
                  <a:gd name="T14" fmla="*/ 1 w 9"/>
                  <a:gd name="T15" fmla="*/ 5 h 116"/>
                  <a:gd name="T16" fmla="*/ 4 w 9"/>
                  <a:gd name="T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6">
                    <a:moveTo>
                      <a:pt x="4" y="0"/>
                    </a:moveTo>
                    <a:cubicBezTo>
                      <a:pt x="3" y="1"/>
                      <a:pt x="2" y="2"/>
                      <a:pt x="1" y="5"/>
                    </a:cubicBezTo>
                    <a:cubicBezTo>
                      <a:pt x="0" y="8"/>
                      <a:pt x="0" y="18"/>
                      <a:pt x="0" y="31"/>
                    </a:cubicBezTo>
                    <a:cubicBezTo>
                      <a:pt x="0" y="50"/>
                      <a:pt x="1" y="73"/>
                      <a:pt x="3" y="91"/>
                    </a:cubicBezTo>
                    <a:cubicBezTo>
                      <a:pt x="4" y="104"/>
                      <a:pt x="7" y="112"/>
                      <a:pt x="9" y="116"/>
                    </a:cubicBezTo>
                    <a:cubicBezTo>
                      <a:pt x="9" y="116"/>
                      <a:pt x="9" y="116"/>
                      <a:pt x="9" y="116"/>
                    </a:cubicBezTo>
                    <a:cubicBezTo>
                      <a:pt x="7" y="111"/>
                      <a:pt x="5" y="104"/>
                      <a:pt x="3" y="91"/>
                    </a:cubicBezTo>
                    <a:cubicBezTo>
                      <a:pt x="0" y="61"/>
                      <a:pt x="0" y="12"/>
                      <a:pt x="1" y="5"/>
                    </a:cubicBezTo>
                    <a:cubicBezTo>
                      <a:pt x="2" y="2"/>
                      <a:pt x="3" y="1"/>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0" name="Freeform 1102"/>
              <p:cNvSpPr>
                <a:spLocks/>
              </p:cNvSpPr>
              <p:nvPr/>
            </p:nvSpPr>
            <p:spPr bwMode="auto">
              <a:xfrm>
                <a:off x="2988" y="2384"/>
                <a:ext cx="40" cy="312"/>
              </a:xfrm>
              <a:custGeom>
                <a:avLst/>
                <a:gdLst>
                  <a:gd name="T0" fmla="*/ 10 w 19"/>
                  <a:gd name="T1" fmla="*/ 145 h 147"/>
                  <a:gd name="T2" fmla="*/ 17 w 19"/>
                  <a:gd name="T3" fmla="*/ 144 h 147"/>
                  <a:gd name="T4" fmla="*/ 16 w 19"/>
                  <a:gd name="T5" fmla="*/ 131 h 147"/>
                  <a:gd name="T6" fmla="*/ 12 w 19"/>
                  <a:gd name="T7" fmla="*/ 19 h 147"/>
                  <a:gd name="T8" fmla="*/ 15 w 19"/>
                  <a:gd name="T9" fmla="*/ 7 h 147"/>
                  <a:gd name="T10" fmla="*/ 11 w 19"/>
                  <a:gd name="T11" fmla="*/ 1 h 147"/>
                  <a:gd name="T12" fmla="*/ 6 w 19"/>
                  <a:gd name="T13" fmla="*/ 2 h 147"/>
                  <a:gd name="T14" fmla="*/ 1 w 19"/>
                  <a:gd name="T15" fmla="*/ 7 h 147"/>
                  <a:gd name="T16" fmla="*/ 8 w 19"/>
                  <a:gd name="T17" fmla="*/ 108 h 147"/>
                  <a:gd name="T18" fmla="*/ 3 w 19"/>
                  <a:gd name="T19" fmla="*/ 137 h 147"/>
                  <a:gd name="T20" fmla="*/ 5 w 19"/>
                  <a:gd name="T21" fmla="*/ 145 h 147"/>
                  <a:gd name="T22" fmla="*/ 10 w 19"/>
                  <a:gd name="T23"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7">
                    <a:moveTo>
                      <a:pt x="10" y="145"/>
                    </a:moveTo>
                    <a:cubicBezTo>
                      <a:pt x="10" y="145"/>
                      <a:pt x="16" y="147"/>
                      <a:pt x="17" y="144"/>
                    </a:cubicBezTo>
                    <a:cubicBezTo>
                      <a:pt x="18" y="142"/>
                      <a:pt x="19" y="143"/>
                      <a:pt x="16" y="131"/>
                    </a:cubicBezTo>
                    <a:cubicBezTo>
                      <a:pt x="14" y="119"/>
                      <a:pt x="10" y="26"/>
                      <a:pt x="12" y="19"/>
                    </a:cubicBezTo>
                    <a:cubicBezTo>
                      <a:pt x="15" y="12"/>
                      <a:pt x="17" y="11"/>
                      <a:pt x="15" y="7"/>
                    </a:cubicBezTo>
                    <a:cubicBezTo>
                      <a:pt x="13" y="4"/>
                      <a:pt x="15" y="0"/>
                      <a:pt x="11" y="1"/>
                    </a:cubicBezTo>
                    <a:cubicBezTo>
                      <a:pt x="7" y="1"/>
                      <a:pt x="9" y="3"/>
                      <a:pt x="6" y="2"/>
                    </a:cubicBezTo>
                    <a:cubicBezTo>
                      <a:pt x="4" y="1"/>
                      <a:pt x="0" y="0"/>
                      <a:pt x="1" y="7"/>
                    </a:cubicBezTo>
                    <a:cubicBezTo>
                      <a:pt x="1" y="14"/>
                      <a:pt x="6" y="24"/>
                      <a:pt x="8" y="108"/>
                    </a:cubicBezTo>
                    <a:cubicBezTo>
                      <a:pt x="8" y="128"/>
                      <a:pt x="4" y="133"/>
                      <a:pt x="3" y="137"/>
                    </a:cubicBezTo>
                    <a:cubicBezTo>
                      <a:pt x="3" y="141"/>
                      <a:pt x="4" y="143"/>
                      <a:pt x="5" y="145"/>
                    </a:cubicBezTo>
                    <a:cubicBezTo>
                      <a:pt x="7" y="147"/>
                      <a:pt x="9" y="145"/>
                      <a:pt x="10" y="14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1" name="Freeform 1103"/>
              <p:cNvSpPr>
                <a:spLocks noEditPoints="1"/>
              </p:cNvSpPr>
              <p:nvPr/>
            </p:nvSpPr>
            <p:spPr bwMode="auto">
              <a:xfrm>
                <a:off x="2988" y="2384"/>
                <a:ext cx="38" cy="310"/>
              </a:xfrm>
              <a:custGeom>
                <a:avLst/>
                <a:gdLst>
                  <a:gd name="T0" fmla="*/ 5 w 18"/>
                  <a:gd name="T1" fmla="*/ 145 h 146"/>
                  <a:gd name="T2" fmla="*/ 3 w 18"/>
                  <a:gd name="T3" fmla="*/ 139 h 146"/>
                  <a:gd name="T4" fmla="*/ 3 w 18"/>
                  <a:gd name="T5" fmla="*/ 137 h 146"/>
                  <a:gd name="T6" fmla="*/ 7 w 18"/>
                  <a:gd name="T7" fmla="*/ 110 h 146"/>
                  <a:gd name="T8" fmla="*/ 7 w 18"/>
                  <a:gd name="T9" fmla="*/ 108 h 146"/>
                  <a:gd name="T10" fmla="*/ 0 w 18"/>
                  <a:gd name="T11" fmla="*/ 7 h 146"/>
                  <a:gd name="T12" fmla="*/ 0 w 18"/>
                  <a:gd name="T13" fmla="*/ 6 h 146"/>
                  <a:gd name="T14" fmla="*/ 1 w 18"/>
                  <a:gd name="T15" fmla="*/ 2 h 146"/>
                  <a:gd name="T16" fmla="*/ 3 w 18"/>
                  <a:gd name="T17" fmla="*/ 1 h 146"/>
                  <a:gd name="T18" fmla="*/ 6 w 18"/>
                  <a:gd name="T19" fmla="*/ 2 h 146"/>
                  <a:gd name="T20" fmla="*/ 7 w 18"/>
                  <a:gd name="T21" fmla="*/ 2 h 146"/>
                  <a:gd name="T22" fmla="*/ 8 w 18"/>
                  <a:gd name="T23" fmla="*/ 1 h 146"/>
                  <a:gd name="T24" fmla="*/ 11 w 18"/>
                  <a:gd name="T25" fmla="*/ 0 h 146"/>
                  <a:gd name="T26" fmla="*/ 12 w 18"/>
                  <a:gd name="T27" fmla="*/ 0 h 146"/>
                  <a:gd name="T28" fmla="*/ 14 w 18"/>
                  <a:gd name="T29" fmla="*/ 3 h 146"/>
                  <a:gd name="T30" fmla="*/ 16 w 18"/>
                  <a:gd name="T31" fmla="*/ 7 h 146"/>
                  <a:gd name="T32" fmla="*/ 16 w 18"/>
                  <a:gd name="T33" fmla="*/ 10 h 146"/>
                  <a:gd name="T34" fmla="*/ 13 w 18"/>
                  <a:gd name="T35" fmla="*/ 19 h 146"/>
                  <a:gd name="T36" fmla="*/ 12 w 18"/>
                  <a:gd name="T37" fmla="*/ 35 h 146"/>
                  <a:gd name="T38" fmla="*/ 17 w 18"/>
                  <a:gd name="T39" fmla="*/ 131 h 146"/>
                  <a:gd name="T40" fmla="*/ 18 w 18"/>
                  <a:gd name="T41" fmla="*/ 141 h 146"/>
                  <a:gd name="T42" fmla="*/ 17 w 18"/>
                  <a:gd name="T43" fmla="*/ 144 h 146"/>
                  <a:gd name="T44" fmla="*/ 14 w 18"/>
                  <a:gd name="T45" fmla="*/ 146 h 146"/>
                  <a:gd name="T46" fmla="*/ 10 w 18"/>
                  <a:gd name="T47" fmla="*/ 145 h 146"/>
                  <a:gd name="T48" fmla="*/ 7 w 18"/>
                  <a:gd name="T49" fmla="*/ 146 h 146"/>
                  <a:gd name="T50" fmla="*/ 7 w 18"/>
                  <a:gd name="T51" fmla="*/ 146 h 146"/>
                  <a:gd name="T52" fmla="*/ 5 w 18"/>
                  <a:gd name="T53" fmla="*/ 145 h 146"/>
                  <a:gd name="T54" fmla="*/ 3 w 18"/>
                  <a:gd name="T55" fmla="*/ 2 h 146"/>
                  <a:gd name="T56" fmla="*/ 1 w 18"/>
                  <a:gd name="T57" fmla="*/ 6 h 146"/>
                  <a:gd name="T58" fmla="*/ 1 w 18"/>
                  <a:gd name="T59" fmla="*/ 7 h 146"/>
                  <a:gd name="T60" fmla="*/ 8 w 18"/>
                  <a:gd name="T61" fmla="*/ 108 h 146"/>
                  <a:gd name="T62" fmla="*/ 8 w 18"/>
                  <a:gd name="T63" fmla="*/ 110 h 146"/>
                  <a:gd name="T64" fmla="*/ 4 w 18"/>
                  <a:gd name="T65" fmla="*/ 137 h 146"/>
                  <a:gd name="T66" fmla="*/ 4 w 18"/>
                  <a:gd name="T67" fmla="*/ 139 h 146"/>
                  <a:gd name="T68" fmla="*/ 6 w 18"/>
                  <a:gd name="T69" fmla="*/ 144 h 146"/>
                  <a:gd name="T70" fmla="*/ 7 w 18"/>
                  <a:gd name="T71" fmla="*/ 145 h 146"/>
                  <a:gd name="T72" fmla="*/ 10 w 18"/>
                  <a:gd name="T73" fmla="*/ 145 h 146"/>
                  <a:gd name="T74" fmla="*/ 10 w 18"/>
                  <a:gd name="T75" fmla="*/ 145 h 146"/>
                  <a:gd name="T76" fmla="*/ 10 w 18"/>
                  <a:gd name="T77" fmla="*/ 145 h 146"/>
                  <a:gd name="T78" fmla="*/ 11 w 18"/>
                  <a:gd name="T79" fmla="*/ 145 h 146"/>
                  <a:gd name="T80" fmla="*/ 14 w 18"/>
                  <a:gd name="T81" fmla="*/ 145 h 146"/>
                  <a:gd name="T82" fmla="*/ 17 w 18"/>
                  <a:gd name="T83" fmla="*/ 144 h 146"/>
                  <a:gd name="T84" fmla="*/ 18 w 18"/>
                  <a:gd name="T85" fmla="*/ 141 h 146"/>
                  <a:gd name="T86" fmla="*/ 16 w 18"/>
                  <a:gd name="T87" fmla="*/ 131 h 146"/>
                  <a:gd name="T88" fmla="*/ 11 w 18"/>
                  <a:gd name="T89" fmla="*/ 35 h 146"/>
                  <a:gd name="T90" fmla="*/ 12 w 18"/>
                  <a:gd name="T91" fmla="*/ 19 h 146"/>
                  <a:gd name="T92" fmla="*/ 16 w 18"/>
                  <a:gd name="T93" fmla="*/ 10 h 146"/>
                  <a:gd name="T94" fmla="*/ 15 w 18"/>
                  <a:gd name="T95" fmla="*/ 7 h 146"/>
                  <a:gd name="T96" fmla="*/ 14 w 18"/>
                  <a:gd name="T97" fmla="*/ 3 h 146"/>
                  <a:gd name="T98" fmla="*/ 12 w 18"/>
                  <a:gd name="T99" fmla="*/ 1 h 146"/>
                  <a:gd name="T100" fmla="*/ 11 w 18"/>
                  <a:gd name="T101" fmla="*/ 1 h 146"/>
                  <a:gd name="T102" fmla="*/ 9 w 18"/>
                  <a:gd name="T103" fmla="*/ 2 h 146"/>
                  <a:gd name="T104" fmla="*/ 7 w 18"/>
                  <a:gd name="T105" fmla="*/ 3 h 146"/>
                  <a:gd name="T106" fmla="*/ 6 w 18"/>
                  <a:gd name="T107" fmla="*/ 2 h 146"/>
                  <a:gd name="T108" fmla="*/ 3 w 18"/>
                  <a:gd name="T10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 h="146">
                    <a:moveTo>
                      <a:pt x="5" y="145"/>
                    </a:moveTo>
                    <a:cubicBezTo>
                      <a:pt x="4" y="143"/>
                      <a:pt x="3" y="142"/>
                      <a:pt x="3" y="139"/>
                    </a:cubicBezTo>
                    <a:cubicBezTo>
                      <a:pt x="3" y="138"/>
                      <a:pt x="3" y="138"/>
                      <a:pt x="3" y="137"/>
                    </a:cubicBezTo>
                    <a:cubicBezTo>
                      <a:pt x="4" y="133"/>
                      <a:pt x="7" y="129"/>
                      <a:pt x="7" y="110"/>
                    </a:cubicBezTo>
                    <a:cubicBezTo>
                      <a:pt x="7" y="110"/>
                      <a:pt x="7" y="109"/>
                      <a:pt x="7" y="108"/>
                    </a:cubicBezTo>
                    <a:cubicBezTo>
                      <a:pt x="6" y="24"/>
                      <a:pt x="1" y="14"/>
                      <a:pt x="0" y="7"/>
                    </a:cubicBezTo>
                    <a:cubicBezTo>
                      <a:pt x="0" y="6"/>
                      <a:pt x="0" y="6"/>
                      <a:pt x="0" y="6"/>
                    </a:cubicBezTo>
                    <a:cubicBezTo>
                      <a:pt x="0" y="4"/>
                      <a:pt x="1" y="3"/>
                      <a:pt x="1" y="2"/>
                    </a:cubicBezTo>
                    <a:cubicBezTo>
                      <a:pt x="2" y="1"/>
                      <a:pt x="3" y="1"/>
                      <a:pt x="3" y="1"/>
                    </a:cubicBezTo>
                    <a:cubicBezTo>
                      <a:pt x="4" y="1"/>
                      <a:pt x="6" y="1"/>
                      <a:pt x="6" y="2"/>
                    </a:cubicBezTo>
                    <a:cubicBezTo>
                      <a:pt x="7" y="2"/>
                      <a:pt x="7" y="2"/>
                      <a:pt x="7" y="2"/>
                    </a:cubicBezTo>
                    <a:cubicBezTo>
                      <a:pt x="8" y="2"/>
                      <a:pt x="8" y="2"/>
                      <a:pt x="8" y="1"/>
                    </a:cubicBezTo>
                    <a:cubicBezTo>
                      <a:pt x="9" y="1"/>
                      <a:pt x="9" y="1"/>
                      <a:pt x="11" y="0"/>
                    </a:cubicBezTo>
                    <a:cubicBezTo>
                      <a:pt x="12" y="0"/>
                      <a:pt x="12" y="0"/>
                      <a:pt x="12" y="0"/>
                    </a:cubicBezTo>
                    <a:cubicBezTo>
                      <a:pt x="13" y="0"/>
                      <a:pt x="14" y="1"/>
                      <a:pt x="14" y="3"/>
                    </a:cubicBezTo>
                    <a:cubicBezTo>
                      <a:pt x="14" y="4"/>
                      <a:pt x="15" y="6"/>
                      <a:pt x="16" y="7"/>
                    </a:cubicBezTo>
                    <a:cubicBezTo>
                      <a:pt x="16" y="8"/>
                      <a:pt x="16" y="9"/>
                      <a:pt x="16" y="10"/>
                    </a:cubicBezTo>
                    <a:cubicBezTo>
                      <a:pt x="16" y="12"/>
                      <a:pt x="15" y="14"/>
                      <a:pt x="13" y="19"/>
                    </a:cubicBezTo>
                    <a:cubicBezTo>
                      <a:pt x="12" y="20"/>
                      <a:pt x="12" y="26"/>
                      <a:pt x="12" y="35"/>
                    </a:cubicBezTo>
                    <a:cubicBezTo>
                      <a:pt x="12" y="63"/>
                      <a:pt x="15" y="122"/>
                      <a:pt x="17" y="131"/>
                    </a:cubicBezTo>
                    <a:cubicBezTo>
                      <a:pt x="18" y="137"/>
                      <a:pt x="18" y="140"/>
                      <a:pt x="18" y="141"/>
                    </a:cubicBezTo>
                    <a:cubicBezTo>
                      <a:pt x="18" y="143"/>
                      <a:pt x="18" y="143"/>
                      <a:pt x="17" y="144"/>
                    </a:cubicBezTo>
                    <a:cubicBezTo>
                      <a:pt x="17" y="145"/>
                      <a:pt x="15" y="146"/>
                      <a:pt x="14" y="146"/>
                    </a:cubicBezTo>
                    <a:cubicBezTo>
                      <a:pt x="12" y="146"/>
                      <a:pt x="11" y="145"/>
                      <a:pt x="10" y="145"/>
                    </a:cubicBezTo>
                    <a:cubicBezTo>
                      <a:pt x="10" y="145"/>
                      <a:pt x="9" y="146"/>
                      <a:pt x="7" y="146"/>
                    </a:cubicBezTo>
                    <a:cubicBezTo>
                      <a:pt x="7" y="146"/>
                      <a:pt x="7" y="146"/>
                      <a:pt x="7" y="146"/>
                    </a:cubicBezTo>
                    <a:cubicBezTo>
                      <a:pt x="7" y="146"/>
                      <a:pt x="6" y="146"/>
                      <a:pt x="5" y="145"/>
                    </a:cubicBezTo>
                    <a:close/>
                    <a:moveTo>
                      <a:pt x="3" y="2"/>
                    </a:moveTo>
                    <a:cubicBezTo>
                      <a:pt x="2" y="2"/>
                      <a:pt x="1" y="2"/>
                      <a:pt x="1" y="6"/>
                    </a:cubicBezTo>
                    <a:cubicBezTo>
                      <a:pt x="1" y="7"/>
                      <a:pt x="1" y="7"/>
                      <a:pt x="1" y="7"/>
                    </a:cubicBezTo>
                    <a:cubicBezTo>
                      <a:pt x="1" y="14"/>
                      <a:pt x="6" y="24"/>
                      <a:pt x="8" y="108"/>
                    </a:cubicBezTo>
                    <a:cubicBezTo>
                      <a:pt x="8" y="109"/>
                      <a:pt x="8" y="110"/>
                      <a:pt x="8" y="110"/>
                    </a:cubicBezTo>
                    <a:cubicBezTo>
                      <a:pt x="8" y="129"/>
                      <a:pt x="4" y="133"/>
                      <a:pt x="4" y="137"/>
                    </a:cubicBezTo>
                    <a:cubicBezTo>
                      <a:pt x="4" y="138"/>
                      <a:pt x="4" y="139"/>
                      <a:pt x="4" y="139"/>
                    </a:cubicBezTo>
                    <a:cubicBezTo>
                      <a:pt x="4" y="142"/>
                      <a:pt x="4" y="143"/>
                      <a:pt x="6" y="144"/>
                    </a:cubicBezTo>
                    <a:cubicBezTo>
                      <a:pt x="6" y="145"/>
                      <a:pt x="7" y="145"/>
                      <a:pt x="7" y="145"/>
                    </a:cubicBezTo>
                    <a:cubicBezTo>
                      <a:pt x="8" y="145"/>
                      <a:pt x="9" y="145"/>
                      <a:pt x="10" y="145"/>
                    </a:cubicBezTo>
                    <a:cubicBezTo>
                      <a:pt x="10" y="145"/>
                      <a:pt x="10" y="145"/>
                      <a:pt x="10" y="145"/>
                    </a:cubicBezTo>
                    <a:cubicBezTo>
                      <a:pt x="10" y="145"/>
                      <a:pt x="10" y="145"/>
                      <a:pt x="10" y="145"/>
                    </a:cubicBezTo>
                    <a:cubicBezTo>
                      <a:pt x="10" y="145"/>
                      <a:pt x="11" y="145"/>
                      <a:pt x="11" y="145"/>
                    </a:cubicBezTo>
                    <a:cubicBezTo>
                      <a:pt x="12" y="145"/>
                      <a:pt x="13" y="145"/>
                      <a:pt x="14" y="145"/>
                    </a:cubicBezTo>
                    <a:cubicBezTo>
                      <a:pt x="15" y="145"/>
                      <a:pt x="16" y="145"/>
                      <a:pt x="17" y="144"/>
                    </a:cubicBezTo>
                    <a:cubicBezTo>
                      <a:pt x="17" y="142"/>
                      <a:pt x="18" y="143"/>
                      <a:pt x="18" y="141"/>
                    </a:cubicBezTo>
                    <a:cubicBezTo>
                      <a:pt x="18" y="140"/>
                      <a:pt x="17" y="137"/>
                      <a:pt x="16" y="131"/>
                    </a:cubicBezTo>
                    <a:cubicBezTo>
                      <a:pt x="14" y="122"/>
                      <a:pt x="11" y="63"/>
                      <a:pt x="11" y="35"/>
                    </a:cubicBezTo>
                    <a:cubicBezTo>
                      <a:pt x="11" y="26"/>
                      <a:pt x="12" y="20"/>
                      <a:pt x="12" y="19"/>
                    </a:cubicBezTo>
                    <a:cubicBezTo>
                      <a:pt x="14" y="14"/>
                      <a:pt x="16" y="12"/>
                      <a:pt x="16" y="10"/>
                    </a:cubicBezTo>
                    <a:cubicBezTo>
                      <a:pt x="16" y="9"/>
                      <a:pt x="16" y="8"/>
                      <a:pt x="15" y="7"/>
                    </a:cubicBezTo>
                    <a:cubicBezTo>
                      <a:pt x="14" y="6"/>
                      <a:pt x="14" y="4"/>
                      <a:pt x="14" y="3"/>
                    </a:cubicBezTo>
                    <a:cubicBezTo>
                      <a:pt x="13" y="2"/>
                      <a:pt x="13" y="1"/>
                      <a:pt x="12" y="1"/>
                    </a:cubicBezTo>
                    <a:cubicBezTo>
                      <a:pt x="11" y="1"/>
                      <a:pt x="11" y="1"/>
                      <a:pt x="11" y="1"/>
                    </a:cubicBezTo>
                    <a:cubicBezTo>
                      <a:pt x="10" y="1"/>
                      <a:pt x="9" y="2"/>
                      <a:pt x="9" y="2"/>
                    </a:cubicBezTo>
                    <a:cubicBezTo>
                      <a:pt x="8" y="2"/>
                      <a:pt x="8" y="3"/>
                      <a:pt x="7" y="3"/>
                    </a:cubicBezTo>
                    <a:cubicBezTo>
                      <a:pt x="7" y="3"/>
                      <a:pt x="7" y="2"/>
                      <a:pt x="6" y="2"/>
                    </a:cubicBezTo>
                    <a:cubicBezTo>
                      <a:pt x="5" y="2"/>
                      <a:pt x="4" y="2"/>
                      <a:pt x="3"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2" name="Freeform 1104"/>
              <p:cNvSpPr>
                <a:spLocks/>
              </p:cNvSpPr>
              <p:nvPr/>
            </p:nvSpPr>
            <p:spPr bwMode="auto">
              <a:xfrm>
                <a:off x="3003" y="2609"/>
                <a:ext cx="0" cy="25"/>
              </a:xfrm>
              <a:custGeom>
                <a:avLst/>
                <a:gdLst>
                  <a:gd name="T0" fmla="*/ 0 h 12"/>
                  <a:gd name="T1" fmla="*/ 4 h 12"/>
                  <a:gd name="T2" fmla="*/ 12 h 12"/>
                  <a:gd name="T3" fmla="*/ 4 h 12"/>
                  <a:gd name="T4" fmla="*/ 2 h 12"/>
                  <a:gd name="T5" fmla="*/ 0 h 12"/>
                </a:gdLst>
                <a:ahLst/>
                <a:cxnLst>
                  <a:cxn ang="0">
                    <a:pos x="0" y="T0"/>
                  </a:cxn>
                  <a:cxn ang="0">
                    <a:pos x="0" y="T1"/>
                  </a:cxn>
                  <a:cxn ang="0">
                    <a:pos x="0" y="T2"/>
                  </a:cxn>
                  <a:cxn ang="0">
                    <a:pos x="0" y="T3"/>
                  </a:cxn>
                  <a:cxn ang="0">
                    <a:pos x="0" y="T4"/>
                  </a:cxn>
                  <a:cxn ang="0">
                    <a:pos x="0" y="T5"/>
                  </a:cxn>
                </a:cxnLst>
                <a:rect l="0" t="0" r="r" b="b"/>
                <a:pathLst>
                  <a:path h="12">
                    <a:moveTo>
                      <a:pt x="0" y="0"/>
                    </a:moveTo>
                    <a:cubicBezTo>
                      <a:pt x="0" y="1"/>
                      <a:pt x="0" y="2"/>
                      <a:pt x="0" y="4"/>
                    </a:cubicBezTo>
                    <a:cubicBezTo>
                      <a:pt x="0" y="7"/>
                      <a:pt x="0" y="9"/>
                      <a:pt x="0" y="12"/>
                    </a:cubicBezTo>
                    <a:cubicBezTo>
                      <a:pt x="0" y="10"/>
                      <a:pt x="0" y="7"/>
                      <a:pt x="0" y="4"/>
                    </a:cubicBezTo>
                    <a:cubicBezTo>
                      <a:pt x="0" y="4"/>
                      <a:pt x="0" y="3"/>
                      <a:pt x="0" y="2"/>
                    </a:cubicBezTo>
                    <a:cubicBezTo>
                      <a:pt x="0" y="1"/>
                      <a:pt x="0" y="0"/>
                      <a:pt x="0" y="0"/>
                    </a:cubicBezTo>
                    <a:close/>
                  </a:path>
                </a:pathLst>
              </a:custGeom>
              <a:solidFill>
                <a:srgbClr val="C19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3" name="Freeform 1105"/>
              <p:cNvSpPr>
                <a:spLocks/>
              </p:cNvSpPr>
              <p:nvPr/>
            </p:nvSpPr>
            <p:spPr bwMode="auto">
              <a:xfrm>
                <a:off x="2990" y="2386"/>
                <a:ext cx="36" cy="306"/>
              </a:xfrm>
              <a:custGeom>
                <a:avLst/>
                <a:gdLst>
                  <a:gd name="T0" fmla="*/ 11 w 17"/>
                  <a:gd name="T1" fmla="*/ 0 h 144"/>
                  <a:gd name="T2" fmla="*/ 10 w 17"/>
                  <a:gd name="T3" fmla="*/ 0 h 144"/>
                  <a:gd name="T4" fmla="*/ 8 w 17"/>
                  <a:gd name="T5" fmla="*/ 1 h 144"/>
                  <a:gd name="T6" fmla="*/ 6 w 17"/>
                  <a:gd name="T7" fmla="*/ 2 h 144"/>
                  <a:gd name="T8" fmla="*/ 5 w 17"/>
                  <a:gd name="T9" fmla="*/ 1 h 144"/>
                  <a:gd name="T10" fmla="*/ 2 w 17"/>
                  <a:gd name="T11" fmla="*/ 1 h 144"/>
                  <a:gd name="T12" fmla="*/ 2 w 17"/>
                  <a:gd name="T13" fmla="*/ 1 h 144"/>
                  <a:gd name="T14" fmla="*/ 0 w 17"/>
                  <a:gd name="T15" fmla="*/ 5 h 144"/>
                  <a:gd name="T16" fmla="*/ 0 w 17"/>
                  <a:gd name="T17" fmla="*/ 6 h 144"/>
                  <a:gd name="T18" fmla="*/ 7 w 17"/>
                  <a:gd name="T19" fmla="*/ 107 h 144"/>
                  <a:gd name="T20" fmla="*/ 7 w 17"/>
                  <a:gd name="T21" fmla="*/ 109 h 144"/>
                  <a:gd name="T22" fmla="*/ 3 w 17"/>
                  <a:gd name="T23" fmla="*/ 136 h 144"/>
                  <a:gd name="T24" fmla="*/ 3 w 17"/>
                  <a:gd name="T25" fmla="*/ 138 h 144"/>
                  <a:gd name="T26" fmla="*/ 4 w 17"/>
                  <a:gd name="T27" fmla="*/ 142 h 144"/>
                  <a:gd name="T28" fmla="*/ 6 w 17"/>
                  <a:gd name="T29" fmla="*/ 142 h 144"/>
                  <a:gd name="T30" fmla="*/ 11 w 17"/>
                  <a:gd name="T31" fmla="*/ 142 h 144"/>
                  <a:gd name="T32" fmla="*/ 10 w 17"/>
                  <a:gd name="T33" fmla="*/ 138 h 144"/>
                  <a:gd name="T34" fmla="*/ 9 w 17"/>
                  <a:gd name="T35" fmla="*/ 139 h 144"/>
                  <a:gd name="T36" fmla="*/ 8 w 17"/>
                  <a:gd name="T37" fmla="*/ 141 h 144"/>
                  <a:gd name="T38" fmla="*/ 7 w 17"/>
                  <a:gd name="T39" fmla="*/ 141 h 144"/>
                  <a:gd name="T40" fmla="*/ 7 w 17"/>
                  <a:gd name="T41" fmla="*/ 141 h 144"/>
                  <a:gd name="T42" fmla="*/ 5 w 17"/>
                  <a:gd name="T43" fmla="*/ 135 h 144"/>
                  <a:gd name="T44" fmla="*/ 8 w 17"/>
                  <a:gd name="T45" fmla="*/ 119 h 144"/>
                  <a:gd name="T46" fmla="*/ 7 w 17"/>
                  <a:gd name="T47" fmla="*/ 72 h 144"/>
                  <a:gd name="T48" fmla="*/ 4 w 17"/>
                  <a:gd name="T49" fmla="*/ 22 h 144"/>
                  <a:gd name="T50" fmla="*/ 2 w 17"/>
                  <a:gd name="T51" fmla="*/ 12 h 144"/>
                  <a:gd name="T52" fmla="*/ 3 w 17"/>
                  <a:gd name="T53" fmla="*/ 4 h 144"/>
                  <a:gd name="T54" fmla="*/ 4 w 17"/>
                  <a:gd name="T55" fmla="*/ 4 h 144"/>
                  <a:gd name="T56" fmla="*/ 5 w 17"/>
                  <a:gd name="T57" fmla="*/ 5 h 144"/>
                  <a:gd name="T58" fmla="*/ 6 w 17"/>
                  <a:gd name="T59" fmla="*/ 5 h 144"/>
                  <a:gd name="T60" fmla="*/ 7 w 17"/>
                  <a:gd name="T61" fmla="*/ 5 h 144"/>
                  <a:gd name="T62" fmla="*/ 8 w 17"/>
                  <a:gd name="T63" fmla="*/ 2 h 144"/>
                  <a:gd name="T64" fmla="*/ 10 w 17"/>
                  <a:gd name="T65" fmla="*/ 4 h 144"/>
                  <a:gd name="T66" fmla="*/ 10 w 17"/>
                  <a:gd name="T67" fmla="*/ 7 h 144"/>
                  <a:gd name="T68" fmla="*/ 12 w 17"/>
                  <a:gd name="T69" fmla="*/ 8 h 144"/>
                  <a:gd name="T70" fmla="*/ 9 w 17"/>
                  <a:gd name="T71" fmla="*/ 13 h 144"/>
                  <a:gd name="T72" fmla="*/ 9 w 17"/>
                  <a:gd name="T73" fmla="*/ 20 h 144"/>
                  <a:gd name="T74" fmla="*/ 11 w 17"/>
                  <a:gd name="T75" fmla="*/ 85 h 144"/>
                  <a:gd name="T76" fmla="*/ 13 w 17"/>
                  <a:gd name="T77" fmla="*/ 125 h 144"/>
                  <a:gd name="T78" fmla="*/ 14 w 17"/>
                  <a:gd name="T79" fmla="*/ 133 h 144"/>
                  <a:gd name="T80" fmla="*/ 13 w 17"/>
                  <a:gd name="T81" fmla="*/ 141 h 144"/>
                  <a:gd name="T82" fmla="*/ 12 w 17"/>
                  <a:gd name="T83" fmla="*/ 143 h 144"/>
                  <a:gd name="T84" fmla="*/ 14 w 17"/>
                  <a:gd name="T85" fmla="*/ 144 h 144"/>
                  <a:gd name="T86" fmla="*/ 15 w 17"/>
                  <a:gd name="T87" fmla="*/ 143 h 144"/>
                  <a:gd name="T88" fmla="*/ 16 w 17"/>
                  <a:gd name="T89" fmla="*/ 143 h 144"/>
                  <a:gd name="T90" fmla="*/ 17 w 17"/>
                  <a:gd name="T91" fmla="*/ 140 h 144"/>
                  <a:gd name="T92" fmla="*/ 15 w 17"/>
                  <a:gd name="T93" fmla="*/ 130 h 144"/>
                  <a:gd name="T94" fmla="*/ 10 w 17"/>
                  <a:gd name="T95" fmla="*/ 34 h 144"/>
                  <a:gd name="T96" fmla="*/ 11 w 17"/>
                  <a:gd name="T97" fmla="*/ 18 h 144"/>
                  <a:gd name="T98" fmla="*/ 15 w 17"/>
                  <a:gd name="T99" fmla="*/ 9 h 144"/>
                  <a:gd name="T100" fmla="*/ 14 w 17"/>
                  <a:gd name="T101" fmla="*/ 6 h 144"/>
                  <a:gd name="T102" fmla="*/ 13 w 17"/>
                  <a:gd name="T103" fmla="*/ 2 h 144"/>
                  <a:gd name="T104" fmla="*/ 11 w 17"/>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44">
                    <a:moveTo>
                      <a:pt x="11" y="0"/>
                    </a:moveTo>
                    <a:cubicBezTo>
                      <a:pt x="10" y="0"/>
                      <a:pt x="10" y="0"/>
                      <a:pt x="10" y="0"/>
                    </a:cubicBezTo>
                    <a:cubicBezTo>
                      <a:pt x="9" y="0"/>
                      <a:pt x="8" y="1"/>
                      <a:pt x="8" y="1"/>
                    </a:cubicBezTo>
                    <a:cubicBezTo>
                      <a:pt x="7" y="1"/>
                      <a:pt x="7" y="2"/>
                      <a:pt x="6" y="2"/>
                    </a:cubicBezTo>
                    <a:cubicBezTo>
                      <a:pt x="6" y="2"/>
                      <a:pt x="6" y="1"/>
                      <a:pt x="5" y="1"/>
                    </a:cubicBezTo>
                    <a:cubicBezTo>
                      <a:pt x="4" y="1"/>
                      <a:pt x="3" y="1"/>
                      <a:pt x="2" y="1"/>
                    </a:cubicBezTo>
                    <a:cubicBezTo>
                      <a:pt x="2" y="1"/>
                      <a:pt x="2" y="1"/>
                      <a:pt x="2" y="1"/>
                    </a:cubicBezTo>
                    <a:cubicBezTo>
                      <a:pt x="1" y="1"/>
                      <a:pt x="0" y="1"/>
                      <a:pt x="0" y="5"/>
                    </a:cubicBezTo>
                    <a:cubicBezTo>
                      <a:pt x="0" y="6"/>
                      <a:pt x="0" y="6"/>
                      <a:pt x="0" y="6"/>
                    </a:cubicBezTo>
                    <a:cubicBezTo>
                      <a:pt x="0" y="13"/>
                      <a:pt x="5" y="23"/>
                      <a:pt x="7" y="107"/>
                    </a:cubicBezTo>
                    <a:cubicBezTo>
                      <a:pt x="7" y="108"/>
                      <a:pt x="7" y="109"/>
                      <a:pt x="7" y="109"/>
                    </a:cubicBezTo>
                    <a:cubicBezTo>
                      <a:pt x="7" y="128"/>
                      <a:pt x="3" y="132"/>
                      <a:pt x="3" y="136"/>
                    </a:cubicBezTo>
                    <a:cubicBezTo>
                      <a:pt x="3" y="137"/>
                      <a:pt x="3" y="138"/>
                      <a:pt x="3" y="138"/>
                    </a:cubicBezTo>
                    <a:cubicBezTo>
                      <a:pt x="3" y="140"/>
                      <a:pt x="3" y="141"/>
                      <a:pt x="4" y="142"/>
                    </a:cubicBezTo>
                    <a:cubicBezTo>
                      <a:pt x="5" y="142"/>
                      <a:pt x="5" y="142"/>
                      <a:pt x="6" y="142"/>
                    </a:cubicBezTo>
                    <a:cubicBezTo>
                      <a:pt x="8" y="142"/>
                      <a:pt x="10" y="142"/>
                      <a:pt x="11" y="142"/>
                    </a:cubicBezTo>
                    <a:cubicBezTo>
                      <a:pt x="11" y="140"/>
                      <a:pt x="10" y="138"/>
                      <a:pt x="10" y="138"/>
                    </a:cubicBezTo>
                    <a:cubicBezTo>
                      <a:pt x="9" y="138"/>
                      <a:pt x="9" y="138"/>
                      <a:pt x="9" y="139"/>
                    </a:cubicBezTo>
                    <a:cubicBezTo>
                      <a:pt x="9" y="141"/>
                      <a:pt x="8" y="141"/>
                      <a:pt x="8" y="141"/>
                    </a:cubicBezTo>
                    <a:cubicBezTo>
                      <a:pt x="7" y="141"/>
                      <a:pt x="7" y="141"/>
                      <a:pt x="7" y="141"/>
                    </a:cubicBezTo>
                    <a:cubicBezTo>
                      <a:pt x="7" y="141"/>
                      <a:pt x="7" y="141"/>
                      <a:pt x="7" y="141"/>
                    </a:cubicBezTo>
                    <a:cubicBezTo>
                      <a:pt x="7" y="141"/>
                      <a:pt x="5" y="138"/>
                      <a:pt x="5" y="135"/>
                    </a:cubicBezTo>
                    <a:cubicBezTo>
                      <a:pt x="5" y="132"/>
                      <a:pt x="7" y="127"/>
                      <a:pt x="8" y="119"/>
                    </a:cubicBezTo>
                    <a:cubicBezTo>
                      <a:pt x="7" y="111"/>
                      <a:pt x="7" y="90"/>
                      <a:pt x="7" y="72"/>
                    </a:cubicBezTo>
                    <a:cubicBezTo>
                      <a:pt x="5" y="50"/>
                      <a:pt x="4" y="27"/>
                      <a:pt x="4" y="22"/>
                    </a:cubicBezTo>
                    <a:cubicBezTo>
                      <a:pt x="3" y="15"/>
                      <a:pt x="3" y="14"/>
                      <a:pt x="2" y="12"/>
                    </a:cubicBezTo>
                    <a:cubicBezTo>
                      <a:pt x="1" y="10"/>
                      <a:pt x="0" y="6"/>
                      <a:pt x="3" y="4"/>
                    </a:cubicBezTo>
                    <a:cubicBezTo>
                      <a:pt x="3" y="4"/>
                      <a:pt x="4" y="4"/>
                      <a:pt x="4" y="4"/>
                    </a:cubicBezTo>
                    <a:cubicBezTo>
                      <a:pt x="5" y="4"/>
                      <a:pt x="5" y="4"/>
                      <a:pt x="5" y="5"/>
                    </a:cubicBezTo>
                    <a:cubicBezTo>
                      <a:pt x="6" y="5"/>
                      <a:pt x="6" y="5"/>
                      <a:pt x="6" y="5"/>
                    </a:cubicBezTo>
                    <a:cubicBezTo>
                      <a:pt x="6" y="5"/>
                      <a:pt x="7" y="5"/>
                      <a:pt x="7" y="5"/>
                    </a:cubicBezTo>
                    <a:cubicBezTo>
                      <a:pt x="8" y="3"/>
                      <a:pt x="8" y="2"/>
                      <a:pt x="8" y="2"/>
                    </a:cubicBezTo>
                    <a:cubicBezTo>
                      <a:pt x="9" y="2"/>
                      <a:pt x="9" y="3"/>
                      <a:pt x="10" y="4"/>
                    </a:cubicBezTo>
                    <a:cubicBezTo>
                      <a:pt x="12" y="5"/>
                      <a:pt x="10" y="5"/>
                      <a:pt x="10" y="7"/>
                    </a:cubicBezTo>
                    <a:cubicBezTo>
                      <a:pt x="10" y="8"/>
                      <a:pt x="10" y="8"/>
                      <a:pt x="12" y="8"/>
                    </a:cubicBezTo>
                    <a:cubicBezTo>
                      <a:pt x="14" y="8"/>
                      <a:pt x="13" y="13"/>
                      <a:pt x="9" y="13"/>
                    </a:cubicBezTo>
                    <a:cubicBezTo>
                      <a:pt x="6" y="14"/>
                      <a:pt x="8" y="17"/>
                      <a:pt x="9" y="20"/>
                    </a:cubicBezTo>
                    <a:cubicBezTo>
                      <a:pt x="9" y="22"/>
                      <a:pt x="10" y="59"/>
                      <a:pt x="11" y="85"/>
                    </a:cubicBezTo>
                    <a:cubicBezTo>
                      <a:pt x="11" y="101"/>
                      <a:pt x="12" y="118"/>
                      <a:pt x="13" y="125"/>
                    </a:cubicBezTo>
                    <a:cubicBezTo>
                      <a:pt x="13" y="128"/>
                      <a:pt x="14" y="130"/>
                      <a:pt x="14" y="133"/>
                    </a:cubicBezTo>
                    <a:cubicBezTo>
                      <a:pt x="15" y="141"/>
                      <a:pt x="12" y="138"/>
                      <a:pt x="13" y="141"/>
                    </a:cubicBezTo>
                    <a:cubicBezTo>
                      <a:pt x="13" y="142"/>
                      <a:pt x="13" y="143"/>
                      <a:pt x="12" y="143"/>
                    </a:cubicBezTo>
                    <a:cubicBezTo>
                      <a:pt x="13" y="143"/>
                      <a:pt x="13" y="144"/>
                      <a:pt x="14" y="144"/>
                    </a:cubicBezTo>
                    <a:cubicBezTo>
                      <a:pt x="14" y="144"/>
                      <a:pt x="15" y="144"/>
                      <a:pt x="15" y="143"/>
                    </a:cubicBezTo>
                    <a:cubicBezTo>
                      <a:pt x="16" y="143"/>
                      <a:pt x="16" y="143"/>
                      <a:pt x="16" y="143"/>
                    </a:cubicBezTo>
                    <a:cubicBezTo>
                      <a:pt x="16" y="141"/>
                      <a:pt x="17" y="142"/>
                      <a:pt x="17" y="140"/>
                    </a:cubicBezTo>
                    <a:cubicBezTo>
                      <a:pt x="17" y="139"/>
                      <a:pt x="16" y="136"/>
                      <a:pt x="15" y="130"/>
                    </a:cubicBezTo>
                    <a:cubicBezTo>
                      <a:pt x="13" y="121"/>
                      <a:pt x="10" y="62"/>
                      <a:pt x="10" y="34"/>
                    </a:cubicBezTo>
                    <a:cubicBezTo>
                      <a:pt x="10" y="25"/>
                      <a:pt x="11" y="19"/>
                      <a:pt x="11" y="18"/>
                    </a:cubicBezTo>
                    <a:cubicBezTo>
                      <a:pt x="13" y="13"/>
                      <a:pt x="15" y="11"/>
                      <a:pt x="15" y="9"/>
                    </a:cubicBezTo>
                    <a:cubicBezTo>
                      <a:pt x="15" y="8"/>
                      <a:pt x="15" y="7"/>
                      <a:pt x="14" y="6"/>
                    </a:cubicBezTo>
                    <a:cubicBezTo>
                      <a:pt x="13" y="5"/>
                      <a:pt x="13" y="3"/>
                      <a:pt x="13" y="2"/>
                    </a:cubicBezTo>
                    <a:cubicBezTo>
                      <a:pt x="12" y="1"/>
                      <a:pt x="12"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4" name="Freeform 1106"/>
              <p:cNvSpPr>
                <a:spLocks/>
              </p:cNvSpPr>
              <p:nvPr/>
            </p:nvSpPr>
            <p:spPr bwMode="auto">
              <a:xfrm>
                <a:off x="2988" y="2386"/>
                <a:ext cx="38" cy="304"/>
              </a:xfrm>
              <a:custGeom>
                <a:avLst/>
                <a:gdLst>
                  <a:gd name="T0" fmla="*/ 12 w 18"/>
                  <a:gd name="T1" fmla="*/ 0 h 143"/>
                  <a:gd name="T2" fmla="*/ 11 w 18"/>
                  <a:gd name="T3" fmla="*/ 0 h 143"/>
                  <a:gd name="T4" fmla="*/ 7 w 18"/>
                  <a:gd name="T5" fmla="*/ 1 h 143"/>
                  <a:gd name="T6" fmla="*/ 6 w 18"/>
                  <a:gd name="T7" fmla="*/ 1 h 143"/>
                  <a:gd name="T8" fmla="*/ 3 w 18"/>
                  <a:gd name="T9" fmla="*/ 0 h 143"/>
                  <a:gd name="T10" fmla="*/ 1 w 18"/>
                  <a:gd name="T11" fmla="*/ 6 h 143"/>
                  <a:gd name="T12" fmla="*/ 7 w 18"/>
                  <a:gd name="T13" fmla="*/ 105 h 143"/>
                  <a:gd name="T14" fmla="*/ 7 w 18"/>
                  <a:gd name="T15" fmla="*/ 107 h 143"/>
                  <a:gd name="T16" fmla="*/ 7 w 18"/>
                  <a:gd name="T17" fmla="*/ 109 h 143"/>
                  <a:gd name="T18" fmla="*/ 7 w 18"/>
                  <a:gd name="T19" fmla="*/ 117 h 143"/>
                  <a:gd name="T20" fmla="*/ 3 w 18"/>
                  <a:gd name="T21" fmla="*/ 136 h 143"/>
                  <a:gd name="T22" fmla="*/ 5 w 18"/>
                  <a:gd name="T23" fmla="*/ 142 h 143"/>
                  <a:gd name="T24" fmla="*/ 5 w 18"/>
                  <a:gd name="T25" fmla="*/ 142 h 143"/>
                  <a:gd name="T26" fmla="*/ 4 w 18"/>
                  <a:gd name="T27" fmla="*/ 138 h 143"/>
                  <a:gd name="T28" fmla="*/ 4 w 18"/>
                  <a:gd name="T29" fmla="*/ 136 h 143"/>
                  <a:gd name="T30" fmla="*/ 8 w 18"/>
                  <a:gd name="T31" fmla="*/ 109 h 143"/>
                  <a:gd name="T32" fmla="*/ 8 w 18"/>
                  <a:gd name="T33" fmla="*/ 107 h 143"/>
                  <a:gd name="T34" fmla="*/ 1 w 18"/>
                  <a:gd name="T35" fmla="*/ 6 h 143"/>
                  <a:gd name="T36" fmla="*/ 1 w 18"/>
                  <a:gd name="T37" fmla="*/ 5 h 143"/>
                  <a:gd name="T38" fmla="*/ 3 w 18"/>
                  <a:gd name="T39" fmla="*/ 1 h 143"/>
                  <a:gd name="T40" fmla="*/ 3 w 18"/>
                  <a:gd name="T41" fmla="*/ 1 h 143"/>
                  <a:gd name="T42" fmla="*/ 6 w 18"/>
                  <a:gd name="T43" fmla="*/ 1 h 143"/>
                  <a:gd name="T44" fmla="*/ 7 w 18"/>
                  <a:gd name="T45" fmla="*/ 2 h 143"/>
                  <a:gd name="T46" fmla="*/ 9 w 18"/>
                  <a:gd name="T47" fmla="*/ 1 h 143"/>
                  <a:gd name="T48" fmla="*/ 11 w 18"/>
                  <a:gd name="T49" fmla="*/ 0 h 143"/>
                  <a:gd name="T50" fmla="*/ 12 w 18"/>
                  <a:gd name="T51" fmla="*/ 0 h 143"/>
                  <a:gd name="T52" fmla="*/ 14 w 18"/>
                  <a:gd name="T53" fmla="*/ 2 h 143"/>
                  <a:gd name="T54" fmla="*/ 15 w 18"/>
                  <a:gd name="T55" fmla="*/ 6 h 143"/>
                  <a:gd name="T56" fmla="*/ 16 w 18"/>
                  <a:gd name="T57" fmla="*/ 9 h 143"/>
                  <a:gd name="T58" fmla="*/ 12 w 18"/>
                  <a:gd name="T59" fmla="*/ 18 h 143"/>
                  <a:gd name="T60" fmla="*/ 11 w 18"/>
                  <a:gd name="T61" fmla="*/ 34 h 143"/>
                  <a:gd name="T62" fmla="*/ 16 w 18"/>
                  <a:gd name="T63" fmla="*/ 130 h 143"/>
                  <a:gd name="T64" fmla="*/ 18 w 18"/>
                  <a:gd name="T65" fmla="*/ 140 h 143"/>
                  <a:gd name="T66" fmla="*/ 17 w 18"/>
                  <a:gd name="T67" fmla="*/ 143 h 143"/>
                  <a:gd name="T68" fmla="*/ 16 w 18"/>
                  <a:gd name="T69" fmla="*/ 143 h 143"/>
                  <a:gd name="T70" fmla="*/ 18 w 18"/>
                  <a:gd name="T71" fmla="*/ 141 h 143"/>
                  <a:gd name="T72" fmla="*/ 16 w 18"/>
                  <a:gd name="T73" fmla="*/ 130 h 143"/>
                  <a:gd name="T74" fmla="*/ 12 w 18"/>
                  <a:gd name="T75" fmla="*/ 18 h 143"/>
                  <a:gd name="T76" fmla="*/ 15 w 18"/>
                  <a:gd name="T77" fmla="*/ 6 h 143"/>
                  <a:gd name="T78" fmla="*/ 12 w 18"/>
                  <a:gd name="T7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43">
                    <a:moveTo>
                      <a:pt x="12" y="0"/>
                    </a:moveTo>
                    <a:cubicBezTo>
                      <a:pt x="11" y="0"/>
                      <a:pt x="11" y="0"/>
                      <a:pt x="11" y="0"/>
                    </a:cubicBezTo>
                    <a:cubicBezTo>
                      <a:pt x="8" y="0"/>
                      <a:pt x="8" y="1"/>
                      <a:pt x="7" y="1"/>
                    </a:cubicBezTo>
                    <a:cubicBezTo>
                      <a:pt x="7" y="1"/>
                      <a:pt x="7" y="1"/>
                      <a:pt x="6" y="1"/>
                    </a:cubicBezTo>
                    <a:cubicBezTo>
                      <a:pt x="5" y="1"/>
                      <a:pt x="4" y="0"/>
                      <a:pt x="3" y="0"/>
                    </a:cubicBezTo>
                    <a:cubicBezTo>
                      <a:pt x="2" y="0"/>
                      <a:pt x="0" y="1"/>
                      <a:pt x="1" y="6"/>
                    </a:cubicBezTo>
                    <a:cubicBezTo>
                      <a:pt x="1" y="13"/>
                      <a:pt x="7" y="27"/>
                      <a:pt x="7" y="105"/>
                    </a:cubicBezTo>
                    <a:cubicBezTo>
                      <a:pt x="7" y="105"/>
                      <a:pt x="7" y="106"/>
                      <a:pt x="7" y="107"/>
                    </a:cubicBezTo>
                    <a:cubicBezTo>
                      <a:pt x="7" y="108"/>
                      <a:pt x="7" y="109"/>
                      <a:pt x="7" y="109"/>
                    </a:cubicBezTo>
                    <a:cubicBezTo>
                      <a:pt x="7" y="112"/>
                      <a:pt x="7" y="115"/>
                      <a:pt x="7" y="117"/>
                    </a:cubicBezTo>
                    <a:cubicBezTo>
                      <a:pt x="6" y="130"/>
                      <a:pt x="4" y="133"/>
                      <a:pt x="3" y="136"/>
                    </a:cubicBezTo>
                    <a:cubicBezTo>
                      <a:pt x="3" y="139"/>
                      <a:pt x="4" y="141"/>
                      <a:pt x="5" y="142"/>
                    </a:cubicBezTo>
                    <a:cubicBezTo>
                      <a:pt x="5" y="142"/>
                      <a:pt x="5" y="142"/>
                      <a:pt x="5" y="142"/>
                    </a:cubicBezTo>
                    <a:cubicBezTo>
                      <a:pt x="4" y="141"/>
                      <a:pt x="4" y="140"/>
                      <a:pt x="4" y="138"/>
                    </a:cubicBezTo>
                    <a:cubicBezTo>
                      <a:pt x="4" y="138"/>
                      <a:pt x="4" y="137"/>
                      <a:pt x="4" y="136"/>
                    </a:cubicBezTo>
                    <a:cubicBezTo>
                      <a:pt x="4" y="132"/>
                      <a:pt x="8" y="128"/>
                      <a:pt x="8" y="109"/>
                    </a:cubicBezTo>
                    <a:cubicBezTo>
                      <a:pt x="8" y="109"/>
                      <a:pt x="8" y="108"/>
                      <a:pt x="8" y="107"/>
                    </a:cubicBezTo>
                    <a:cubicBezTo>
                      <a:pt x="6" y="23"/>
                      <a:pt x="1" y="13"/>
                      <a:pt x="1" y="6"/>
                    </a:cubicBezTo>
                    <a:cubicBezTo>
                      <a:pt x="1" y="5"/>
                      <a:pt x="1" y="5"/>
                      <a:pt x="1" y="5"/>
                    </a:cubicBezTo>
                    <a:cubicBezTo>
                      <a:pt x="1" y="1"/>
                      <a:pt x="2" y="1"/>
                      <a:pt x="3" y="1"/>
                    </a:cubicBezTo>
                    <a:cubicBezTo>
                      <a:pt x="3" y="1"/>
                      <a:pt x="3" y="1"/>
                      <a:pt x="3" y="1"/>
                    </a:cubicBezTo>
                    <a:cubicBezTo>
                      <a:pt x="4" y="1"/>
                      <a:pt x="5" y="1"/>
                      <a:pt x="6" y="1"/>
                    </a:cubicBezTo>
                    <a:cubicBezTo>
                      <a:pt x="7" y="1"/>
                      <a:pt x="7" y="2"/>
                      <a:pt x="7" y="2"/>
                    </a:cubicBezTo>
                    <a:cubicBezTo>
                      <a:pt x="8" y="2"/>
                      <a:pt x="8" y="1"/>
                      <a:pt x="9" y="1"/>
                    </a:cubicBezTo>
                    <a:cubicBezTo>
                      <a:pt x="9" y="1"/>
                      <a:pt x="10" y="0"/>
                      <a:pt x="11" y="0"/>
                    </a:cubicBezTo>
                    <a:cubicBezTo>
                      <a:pt x="12" y="0"/>
                      <a:pt x="12" y="0"/>
                      <a:pt x="12" y="0"/>
                    </a:cubicBezTo>
                    <a:cubicBezTo>
                      <a:pt x="13" y="0"/>
                      <a:pt x="13" y="1"/>
                      <a:pt x="14" y="2"/>
                    </a:cubicBezTo>
                    <a:cubicBezTo>
                      <a:pt x="14" y="3"/>
                      <a:pt x="14" y="5"/>
                      <a:pt x="15" y="6"/>
                    </a:cubicBezTo>
                    <a:cubicBezTo>
                      <a:pt x="16" y="7"/>
                      <a:pt x="16" y="8"/>
                      <a:pt x="16" y="9"/>
                    </a:cubicBezTo>
                    <a:cubicBezTo>
                      <a:pt x="16" y="11"/>
                      <a:pt x="14" y="13"/>
                      <a:pt x="12" y="18"/>
                    </a:cubicBezTo>
                    <a:cubicBezTo>
                      <a:pt x="12" y="19"/>
                      <a:pt x="11" y="25"/>
                      <a:pt x="11" y="34"/>
                    </a:cubicBezTo>
                    <a:cubicBezTo>
                      <a:pt x="11" y="62"/>
                      <a:pt x="14" y="121"/>
                      <a:pt x="16" y="130"/>
                    </a:cubicBezTo>
                    <a:cubicBezTo>
                      <a:pt x="17" y="136"/>
                      <a:pt x="18" y="139"/>
                      <a:pt x="18" y="140"/>
                    </a:cubicBezTo>
                    <a:cubicBezTo>
                      <a:pt x="18" y="142"/>
                      <a:pt x="17" y="141"/>
                      <a:pt x="17" y="143"/>
                    </a:cubicBezTo>
                    <a:cubicBezTo>
                      <a:pt x="16" y="143"/>
                      <a:pt x="16" y="143"/>
                      <a:pt x="16" y="143"/>
                    </a:cubicBezTo>
                    <a:cubicBezTo>
                      <a:pt x="17" y="143"/>
                      <a:pt x="17" y="142"/>
                      <a:pt x="18" y="141"/>
                    </a:cubicBezTo>
                    <a:cubicBezTo>
                      <a:pt x="18" y="139"/>
                      <a:pt x="18" y="138"/>
                      <a:pt x="16" y="130"/>
                    </a:cubicBezTo>
                    <a:cubicBezTo>
                      <a:pt x="14" y="118"/>
                      <a:pt x="10" y="25"/>
                      <a:pt x="12" y="18"/>
                    </a:cubicBezTo>
                    <a:cubicBezTo>
                      <a:pt x="15" y="11"/>
                      <a:pt x="17" y="10"/>
                      <a:pt x="15" y="6"/>
                    </a:cubicBezTo>
                    <a:cubicBezTo>
                      <a:pt x="13" y="3"/>
                      <a:pt x="14" y="0"/>
                      <a:pt x="1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5" name="Freeform 1107"/>
              <p:cNvSpPr>
                <a:spLocks/>
              </p:cNvSpPr>
              <p:nvPr/>
            </p:nvSpPr>
            <p:spPr bwMode="auto">
              <a:xfrm>
                <a:off x="3013" y="2598"/>
                <a:ext cx="2" cy="47"/>
              </a:xfrm>
              <a:custGeom>
                <a:avLst/>
                <a:gdLst>
                  <a:gd name="T0" fmla="*/ 0 w 1"/>
                  <a:gd name="T1" fmla="*/ 0 h 22"/>
                  <a:gd name="T2" fmla="*/ 0 w 1"/>
                  <a:gd name="T3" fmla="*/ 9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4"/>
                      <a:pt x="0" y="7"/>
                      <a:pt x="0" y="9"/>
                    </a:cubicBezTo>
                    <a:cubicBezTo>
                      <a:pt x="0" y="14"/>
                      <a:pt x="0" y="19"/>
                      <a:pt x="1" y="22"/>
                    </a:cubicBezTo>
                    <a:cubicBezTo>
                      <a:pt x="1" y="17"/>
                      <a:pt x="0" y="9"/>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6" name="Freeform 1108"/>
              <p:cNvSpPr>
                <a:spLocks/>
              </p:cNvSpPr>
              <p:nvPr/>
            </p:nvSpPr>
            <p:spPr bwMode="auto">
              <a:xfrm>
                <a:off x="3005" y="2611"/>
                <a:ext cx="15" cy="66"/>
              </a:xfrm>
              <a:custGeom>
                <a:avLst/>
                <a:gdLst>
                  <a:gd name="T0" fmla="*/ 4 w 7"/>
                  <a:gd name="T1" fmla="*/ 18 h 31"/>
                  <a:gd name="T2" fmla="*/ 4 w 7"/>
                  <a:gd name="T3" fmla="*/ 20 h 31"/>
                  <a:gd name="T4" fmla="*/ 5 w 7"/>
                  <a:gd name="T5" fmla="*/ 30 h 31"/>
                  <a:gd name="T6" fmla="*/ 3 w 7"/>
                  <a:gd name="T7" fmla="*/ 30 h 31"/>
                  <a:gd name="T8" fmla="*/ 2 w 7"/>
                  <a:gd name="T9" fmla="*/ 30 h 31"/>
                  <a:gd name="T10" fmla="*/ 0 w 7"/>
                  <a:gd name="T11" fmla="*/ 25 h 31"/>
                  <a:gd name="T12" fmla="*/ 2 w 7"/>
                  <a:gd name="T13" fmla="*/ 5 h 31"/>
                  <a:gd name="T14" fmla="*/ 3 w 7"/>
                  <a:gd name="T15" fmla="*/ 8 h 31"/>
                  <a:gd name="T16" fmla="*/ 4 w 7"/>
                  <a:gd name="T17"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4" y="18"/>
                    </a:moveTo>
                    <a:cubicBezTo>
                      <a:pt x="4" y="19"/>
                      <a:pt x="4" y="19"/>
                      <a:pt x="4" y="20"/>
                    </a:cubicBezTo>
                    <a:cubicBezTo>
                      <a:pt x="5" y="22"/>
                      <a:pt x="7" y="28"/>
                      <a:pt x="5" y="30"/>
                    </a:cubicBezTo>
                    <a:cubicBezTo>
                      <a:pt x="4" y="31"/>
                      <a:pt x="4" y="31"/>
                      <a:pt x="3" y="30"/>
                    </a:cubicBezTo>
                    <a:cubicBezTo>
                      <a:pt x="3" y="30"/>
                      <a:pt x="3" y="30"/>
                      <a:pt x="2" y="30"/>
                    </a:cubicBezTo>
                    <a:cubicBezTo>
                      <a:pt x="0" y="30"/>
                      <a:pt x="0" y="27"/>
                      <a:pt x="0" y="25"/>
                    </a:cubicBezTo>
                    <a:cubicBezTo>
                      <a:pt x="1" y="22"/>
                      <a:pt x="2" y="10"/>
                      <a:pt x="2" y="5"/>
                    </a:cubicBezTo>
                    <a:cubicBezTo>
                      <a:pt x="2" y="0"/>
                      <a:pt x="4" y="1"/>
                      <a:pt x="3" y="8"/>
                    </a:cubicBezTo>
                    <a:cubicBezTo>
                      <a:pt x="3" y="11"/>
                      <a:pt x="3" y="15"/>
                      <a:pt x="4" y="18"/>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7" name="Freeform 1109"/>
              <p:cNvSpPr>
                <a:spLocks/>
              </p:cNvSpPr>
              <p:nvPr/>
            </p:nvSpPr>
            <p:spPr bwMode="auto">
              <a:xfrm>
                <a:off x="2988" y="2401"/>
                <a:ext cx="25" cy="68"/>
              </a:xfrm>
              <a:custGeom>
                <a:avLst/>
                <a:gdLst>
                  <a:gd name="T0" fmla="*/ 8 w 12"/>
                  <a:gd name="T1" fmla="*/ 27 h 32"/>
                  <a:gd name="T2" fmla="*/ 8 w 12"/>
                  <a:gd name="T3" fmla="*/ 13 h 32"/>
                  <a:gd name="T4" fmla="*/ 9 w 12"/>
                  <a:gd name="T5" fmla="*/ 5 h 32"/>
                  <a:gd name="T6" fmla="*/ 9 w 12"/>
                  <a:gd name="T7" fmla="*/ 3 h 32"/>
                  <a:gd name="T8" fmla="*/ 4 w 12"/>
                  <a:gd name="T9" fmla="*/ 1 h 32"/>
                  <a:gd name="T10" fmla="*/ 6 w 12"/>
                  <a:gd name="T11" fmla="*/ 7 h 32"/>
                  <a:gd name="T12" fmla="*/ 7 w 12"/>
                  <a:gd name="T13" fmla="*/ 19 h 32"/>
                  <a:gd name="T14" fmla="*/ 8 w 12"/>
                  <a:gd name="T15" fmla="*/ 2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2">
                    <a:moveTo>
                      <a:pt x="8" y="27"/>
                    </a:moveTo>
                    <a:cubicBezTo>
                      <a:pt x="8" y="27"/>
                      <a:pt x="10" y="19"/>
                      <a:pt x="8" y="13"/>
                    </a:cubicBezTo>
                    <a:cubicBezTo>
                      <a:pt x="7" y="8"/>
                      <a:pt x="7" y="6"/>
                      <a:pt x="9" y="5"/>
                    </a:cubicBezTo>
                    <a:cubicBezTo>
                      <a:pt x="11" y="4"/>
                      <a:pt x="12" y="3"/>
                      <a:pt x="9" y="3"/>
                    </a:cubicBezTo>
                    <a:cubicBezTo>
                      <a:pt x="6" y="3"/>
                      <a:pt x="7" y="0"/>
                      <a:pt x="4" y="1"/>
                    </a:cubicBezTo>
                    <a:cubicBezTo>
                      <a:pt x="0" y="1"/>
                      <a:pt x="5" y="5"/>
                      <a:pt x="6" y="7"/>
                    </a:cubicBezTo>
                    <a:cubicBezTo>
                      <a:pt x="7" y="10"/>
                      <a:pt x="7" y="15"/>
                      <a:pt x="7" y="19"/>
                    </a:cubicBezTo>
                    <a:cubicBezTo>
                      <a:pt x="7" y="24"/>
                      <a:pt x="8" y="32"/>
                      <a:pt x="8" y="2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8" name="Freeform 1110"/>
              <p:cNvSpPr>
                <a:spLocks/>
              </p:cNvSpPr>
              <p:nvPr/>
            </p:nvSpPr>
            <p:spPr bwMode="auto">
              <a:xfrm>
                <a:off x="2998" y="2454"/>
                <a:ext cx="11" cy="191"/>
              </a:xfrm>
              <a:custGeom>
                <a:avLst/>
                <a:gdLst>
                  <a:gd name="T0" fmla="*/ 1 w 5"/>
                  <a:gd name="T1" fmla="*/ 0 h 90"/>
                  <a:gd name="T2" fmla="*/ 3 w 5"/>
                  <a:gd name="T3" fmla="*/ 37 h 90"/>
                  <a:gd name="T4" fmla="*/ 3 w 5"/>
                  <a:gd name="T5" fmla="*/ 40 h 90"/>
                  <a:gd name="T6" fmla="*/ 4 w 5"/>
                  <a:gd name="T7" fmla="*/ 81 h 90"/>
                  <a:gd name="T8" fmla="*/ 4 w 5"/>
                  <a:gd name="T9" fmla="*/ 87 h 90"/>
                  <a:gd name="T10" fmla="*/ 4 w 5"/>
                  <a:gd name="T11" fmla="*/ 90 h 90"/>
                  <a:gd name="T12" fmla="*/ 1 w 5"/>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5" h="90">
                    <a:moveTo>
                      <a:pt x="1" y="0"/>
                    </a:moveTo>
                    <a:cubicBezTo>
                      <a:pt x="0" y="0"/>
                      <a:pt x="2" y="10"/>
                      <a:pt x="3" y="37"/>
                    </a:cubicBezTo>
                    <a:cubicBezTo>
                      <a:pt x="3" y="38"/>
                      <a:pt x="3" y="39"/>
                      <a:pt x="3" y="40"/>
                    </a:cubicBezTo>
                    <a:cubicBezTo>
                      <a:pt x="4" y="59"/>
                      <a:pt x="4" y="76"/>
                      <a:pt x="4" y="81"/>
                    </a:cubicBezTo>
                    <a:cubicBezTo>
                      <a:pt x="4" y="83"/>
                      <a:pt x="4" y="85"/>
                      <a:pt x="4" y="87"/>
                    </a:cubicBezTo>
                    <a:cubicBezTo>
                      <a:pt x="4" y="89"/>
                      <a:pt x="4" y="90"/>
                      <a:pt x="4" y="90"/>
                    </a:cubicBezTo>
                    <a:cubicBezTo>
                      <a:pt x="5" y="89"/>
                      <a:pt x="3" y="2"/>
                      <a:pt x="1" y="0"/>
                    </a:cubicBezTo>
                    <a:close/>
                  </a:path>
                </a:pathLst>
              </a:custGeom>
              <a:solidFill>
                <a:srgbClr val="B6B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9" name="Freeform 1111"/>
              <p:cNvSpPr>
                <a:spLocks/>
              </p:cNvSpPr>
              <p:nvPr/>
            </p:nvSpPr>
            <p:spPr bwMode="auto">
              <a:xfrm>
                <a:off x="3005" y="2539"/>
                <a:ext cx="2" cy="100"/>
              </a:xfrm>
              <a:custGeom>
                <a:avLst/>
                <a:gdLst>
                  <a:gd name="T0" fmla="*/ 0 w 1"/>
                  <a:gd name="T1" fmla="*/ 0 h 47"/>
                  <a:gd name="T2" fmla="*/ 1 w 1"/>
                  <a:gd name="T3" fmla="*/ 47 h 47"/>
                  <a:gd name="T4" fmla="*/ 1 w 1"/>
                  <a:gd name="T5" fmla="*/ 41 h 47"/>
                  <a:gd name="T6" fmla="*/ 0 w 1"/>
                  <a:gd name="T7" fmla="*/ 0 h 47"/>
                </a:gdLst>
                <a:ahLst/>
                <a:cxnLst>
                  <a:cxn ang="0">
                    <a:pos x="T0" y="T1"/>
                  </a:cxn>
                  <a:cxn ang="0">
                    <a:pos x="T2" y="T3"/>
                  </a:cxn>
                  <a:cxn ang="0">
                    <a:pos x="T4" y="T5"/>
                  </a:cxn>
                  <a:cxn ang="0">
                    <a:pos x="T6" y="T7"/>
                  </a:cxn>
                </a:cxnLst>
                <a:rect l="0" t="0" r="r" b="b"/>
                <a:pathLst>
                  <a:path w="1" h="47">
                    <a:moveTo>
                      <a:pt x="0" y="0"/>
                    </a:moveTo>
                    <a:cubicBezTo>
                      <a:pt x="0" y="18"/>
                      <a:pt x="0" y="39"/>
                      <a:pt x="1" y="47"/>
                    </a:cubicBezTo>
                    <a:cubicBezTo>
                      <a:pt x="1" y="45"/>
                      <a:pt x="1" y="43"/>
                      <a:pt x="1" y="41"/>
                    </a:cubicBezTo>
                    <a:cubicBezTo>
                      <a:pt x="1" y="36"/>
                      <a:pt x="1" y="19"/>
                      <a:pt x="0" y="0"/>
                    </a:cubicBez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0" name="Freeform 1112"/>
              <p:cNvSpPr>
                <a:spLocks noEditPoints="1"/>
              </p:cNvSpPr>
              <p:nvPr/>
            </p:nvSpPr>
            <p:spPr bwMode="auto">
              <a:xfrm>
                <a:off x="3007" y="2469"/>
                <a:ext cx="11" cy="189"/>
              </a:xfrm>
              <a:custGeom>
                <a:avLst/>
                <a:gdLst>
                  <a:gd name="T0" fmla="*/ 4 w 5"/>
                  <a:gd name="T1" fmla="*/ 83 h 89"/>
                  <a:gd name="T2" fmla="*/ 5 w 5"/>
                  <a:gd name="T3" fmla="*/ 89 h 89"/>
                  <a:gd name="T4" fmla="*/ 5 w 5"/>
                  <a:gd name="T5" fmla="*/ 89 h 89"/>
                  <a:gd name="T6" fmla="*/ 5 w 5"/>
                  <a:gd name="T7" fmla="*/ 86 h 89"/>
                  <a:gd name="T8" fmla="*/ 4 w 5"/>
                  <a:gd name="T9" fmla="*/ 83 h 89"/>
                  <a:gd name="T10" fmla="*/ 1 w 5"/>
                  <a:gd name="T11" fmla="*/ 0 h 89"/>
                  <a:gd name="T12" fmla="*/ 1 w 5"/>
                  <a:gd name="T13" fmla="*/ 0 h 89"/>
                  <a:gd name="T14" fmla="*/ 3 w 5"/>
                  <a:gd name="T15" fmla="*/ 61 h 89"/>
                  <a:gd name="T16" fmla="*/ 3 w 5"/>
                  <a:gd name="T17" fmla="*/ 46 h 89"/>
                  <a:gd name="T18" fmla="*/ 2 w 5"/>
                  <a:gd name="T19" fmla="*/ 37 h 89"/>
                  <a:gd name="T20" fmla="*/ 1 w 5"/>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9">
                    <a:moveTo>
                      <a:pt x="4" y="83"/>
                    </a:moveTo>
                    <a:cubicBezTo>
                      <a:pt x="4" y="87"/>
                      <a:pt x="4" y="89"/>
                      <a:pt x="5" y="89"/>
                    </a:cubicBezTo>
                    <a:cubicBezTo>
                      <a:pt x="5" y="89"/>
                      <a:pt x="5" y="89"/>
                      <a:pt x="5" y="89"/>
                    </a:cubicBezTo>
                    <a:cubicBezTo>
                      <a:pt x="5" y="89"/>
                      <a:pt x="5" y="88"/>
                      <a:pt x="5" y="86"/>
                    </a:cubicBezTo>
                    <a:cubicBezTo>
                      <a:pt x="4" y="85"/>
                      <a:pt x="4" y="84"/>
                      <a:pt x="4" y="83"/>
                    </a:cubicBezTo>
                    <a:close/>
                    <a:moveTo>
                      <a:pt x="1" y="0"/>
                    </a:moveTo>
                    <a:cubicBezTo>
                      <a:pt x="1" y="0"/>
                      <a:pt x="1" y="0"/>
                      <a:pt x="1" y="0"/>
                    </a:cubicBezTo>
                    <a:cubicBezTo>
                      <a:pt x="0" y="1"/>
                      <a:pt x="1" y="36"/>
                      <a:pt x="3" y="61"/>
                    </a:cubicBezTo>
                    <a:cubicBezTo>
                      <a:pt x="3" y="57"/>
                      <a:pt x="3" y="52"/>
                      <a:pt x="3" y="46"/>
                    </a:cubicBezTo>
                    <a:cubicBezTo>
                      <a:pt x="2" y="43"/>
                      <a:pt x="2" y="40"/>
                      <a:pt x="2" y="37"/>
                    </a:cubicBezTo>
                    <a:cubicBezTo>
                      <a:pt x="1" y="9"/>
                      <a:pt x="1" y="0"/>
                      <a:pt x="1" y="0"/>
                    </a:cubicBezTo>
                    <a:close/>
                  </a:path>
                </a:pathLst>
              </a:custGeom>
              <a:solidFill>
                <a:srgbClr val="B6B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1" name="Freeform 1113"/>
              <p:cNvSpPr>
                <a:spLocks/>
              </p:cNvSpPr>
              <p:nvPr/>
            </p:nvSpPr>
            <p:spPr bwMode="auto">
              <a:xfrm>
                <a:off x="3013" y="2566"/>
                <a:ext cx="5" cy="85"/>
              </a:xfrm>
              <a:custGeom>
                <a:avLst/>
                <a:gdLst>
                  <a:gd name="T0" fmla="*/ 0 w 2"/>
                  <a:gd name="T1" fmla="*/ 0 h 40"/>
                  <a:gd name="T2" fmla="*/ 0 w 2"/>
                  <a:gd name="T3" fmla="*/ 15 h 40"/>
                  <a:gd name="T4" fmla="*/ 1 w 2"/>
                  <a:gd name="T5" fmla="*/ 37 h 40"/>
                  <a:gd name="T6" fmla="*/ 2 w 2"/>
                  <a:gd name="T7" fmla="*/ 40 h 40"/>
                  <a:gd name="T8" fmla="*/ 0 w 2"/>
                  <a:gd name="T9" fmla="*/ 0 h 40"/>
                </a:gdLst>
                <a:ahLst/>
                <a:cxnLst>
                  <a:cxn ang="0">
                    <a:pos x="T0" y="T1"/>
                  </a:cxn>
                  <a:cxn ang="0">
                    <a:pos x="T2" y="T3"/>
                  </a:cxn>
                  <a:cxn ang="0">
                    <a:pos x="T4" y="T5"/>
                  </a:cxn>
                  <a:cxn ang="0">
                    <a:pos x="T6" y="T7"/>
                  </a:cxn>
                  <a:cxn ang="0">
                    <a:pos x="T8" y="T9"/>
                  </a:cxn>
                </a:cxnLst>
                <a:rect l="0" t="0" r="r" b="b"/>
                <a:pathLst>
                  <a:path w="2" h="40">
                    <a:moveTo>
                      <a:pt x="0" y="0"/>
                    </a:moveTo>
                    <a:cubicBezTo>
                      <a:pt x="0" y="6"/>
                      <a:pt x="0" y="11"/>
                      <a:pt x="0" y="15"/>
                    </a:cubicBezTo>
                    <a:cubicBezTo>
                      <a:pt x="0" y="24"/>
                      <a:pt x="1" y="32"/>
                      <a:pt x="1" y="37"/>
                    </a:cubicBezTo>
                    <a:cubicBezTo>
                      <a:pt x="1" y="38"/>
                      <a:pt x="1" y="39"/>
                      <a:pt x="2" y="40"/>
                    </a:cubicBezTo>
                    <a:cubicBezTo>
                      <a:pt x="1" y="33"/>
                      <a:pt x="0" y="16"/>
                      <a:pt x="0" y="0"/>
                    </a:cubicBez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2" name="Freeform 1114"/>
              <p:cNvSpPr>
                <a:spLocks/>
              </p:cNvSpPr>
              <p:nvPr/>
            </p:nvSpPr>
            <p:spPr bwMode="auto">
              <a:xfrm>
                <a:off x="2926" y="1995"/>
                <a:ext cx="106" cy="363"/>
              </a:xfrm>
              <a:custGeom>
                <a:avLst/>
                <a:gdLst>
                  <a:gd name="T0" fmla="*/ 20 w 50"/>
                  <a:gd name="T1" fmla="*/ 6 h 171"/>
                  <a:gd name="T2" fmla="*/ 16 w 50"/>
                  <a:gd name="T3" fmla="*/ 13 h 171"/>
                  <a:gd name="T4" fmla="*/ 12 w 50"/>
                  <a:gd name="T5" fmla="*/ 13 h 171"/>
                  <a:gd name="T6" fmla="*/ 4 w 50"/>
                  <a:gd name="T7" fmla="*/ 19 h 171"/>
                  <a:gd name="T8" fmla="*/ 20 w 50"/>
                  <a:gd name="T9" fmla="*/ 101 h 171"/>
                  <a:gd name="T10" fmla="*/ 23 w 50"/>
                  <a:gd name="T11" fmla="*/ 154 h 171"/>
                  <a:gd name="T12" fmla="*/ 26 w 50"/>
                  <a:gd name="T13" fmla="*/ 169 h 171"/>
                  <a:gd name="T14" fmla="*/ 35 w 50"/>
                  <a:gd name="T15" fmla="*/ 170 h 171"/>
                  <a:gd name="T16" fmla="*/ 44 w 50"/>
                  <a:gd name="T17" fmla="*/ 157 h 171"/>
                  <a:gd name="T18" fmla="*/ 28 w 50"/>
                  <a:gd name="T19" fmla="*/ 96 h 171"/>
                  <a:gd name="T20" fmla="*/ 21 w 50"/>
                  <a:gd name="T21" fmla="*/ 43 h 171"/>
                  <a:gd name="T22" fmla="*/ 18 w 50"/>
                  <a:gd name="T23" fmla="*/ 24 h 171"/>
                  <a:gd name="T24" fmla="*/ 25 w 50"/>
                  <a:gd name="T25" fmla="*/ 21 h 171"/>
                  <a:gd name="T26" fmla="*/ 29 w 50"/>
                  <a:gd name="T27" fmla="*/ 14 h 171"/>
                  <a:gd name="T28" fmla="*/ 20 w 50"/>
                  <a:gd name="T29" fmla="*/ 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71">
                    <a:moveTo>
                      <a:pt x="20" y="6"/>
                    </a:moveTo>
                    <a:cubicBezTo>
                      <a:pt x="20" y="6"/>
                      <a:pt x="21" y="12"/>
                      <a:pt x="16" y="13"/>
                    </a:cubicBezTo>
                    <a:cubicBezTo>
                      <a:pt x="15" y="14"/>
                      <a:pt x="13" y="13"/>
                      <a:pt x="12" y="13"/>
                    </a:cubicBezTo>
                    <a:cubicBezTo>
                      <a:pt x="9" y="12"/>
                      <a:pt x="6" y="11"/>
                      <a:pt x="4" y="19"/>
                    </a:cubicBezTo>
                    <a:cubicBezTo>
                      <a:pt x="0" y="32"/>
                      <a:pt x="14" y="61"/>
                      <a:pt x="20" y="101"/>
                    </a:cubicBezTo>
                    <a:cubicBezTo>
                      <a:pt x="27" y="141"/>
                      <a:pt x="27" y="145"/>
                      <a:pt x="23" y="154"/>
                    </a:cubicBezTo>
                    <a:cubicBezTo>
                      <a:pt x="18" y="162"/>
                      <a:pt x="20" y="170"/>
                      <a:pt x="26" y="169"/>
                    </a:cubicBezTo>
                    <a:cubicBezTo>
                      <a:pt x="32" y="169"/>
                      <a:pt x="30" y="168"/>
                      <a:pt x="35" y="170"/>
                    </a:cubicBezTo>
                    <a:cubicBezTo>
                      <a:pt x="39" y="171"/>
                      <a:pt x="50" y="169"/>
                      <a:pt x="44" y="157"/>
                    </a:cubicBezTo>
                    <a:cubicBezTo>
                      <a:pt x="39" y="145"/>
                      <a:pt x="30" y="106"/>
                      <a:pt x="28" y="96"/>
                    </a:cubicBezTo>
                    <a:cubicBezTo>
                      <a:pt x="26" y="86"/>
                      <a:pt x="20" y="57"/>
                      <a:pt x="21" y="43"/>
                    </a:cubicBezTo>
                    <a:cubicBezTo>
                      <a:pt x="22" y="30"/>
                      <a:pt x="20" y="27"/>
                      <a:pt x="18" y="24"/>
                    </a:cubicBezTo>
                    <a:cubicBezTo>
                      <a:pt x="16" y="21"/>
                      <a:pt x="21" y="20"/>
                      <a:pt x="25" y="21"/>
                    </a:cubicBezTo>
                    <a:cubicBezTo>
                      <a:pt x="28" y="22"/>
                      <a:pt x="30" y="18"/>
                      <a:pt x="29" y="14"/>
                    </a:cubicBezTo>
                    <a:cubicBezTo>
                      <a:pt x="29" y="9"/>
                      <a:pt x="18" y="0"/>
                      <a:pt x="20"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3" name="Freeform 1115"/>
              <p:cNvSpPr>
                <a:spLocks/>
              </p:cNvSpPr>
              <p:nvPr/>
            </p:nvSpPr>
            <p:spPr bwMode="auto">
              <a:xfrm>
                <a:off x="2964" y="2003"/>
                <a:ext cx="24" cy="36"/>
              </a:xfrm>
              <a:custGeom>
                <a:avLst/>
                <a:gdLst>
                  <a:gd name="T0" fmla="*/ 2 w 11"/>
                  <a:gd name="T1" fmla="*/ 0 h 17"/>
                  <a:gd name="T2" fmla="*/ 1 w 11"/>
                  <a:gd name="T3" fmla="*/ 1 h 17"/>
                  <a:gd name="T4" fmla="*/ 1 w 11"/>
                  <a:gd name="T5" fmla="*/ 1 h 17"/>
                  <a:gd name="T6" fmla="*/ 2 w 11"/>
                  <a:gd name="T7" fmla="*/ 2 h 17"/>
                  <a:gd name="T8" fmla="*/ 2 w 11"/>
                  <a:gd name="T9" fmla="*/ 4 h 17"/>
                  <a:gd name="T10" fmla="*/ 0 w 11"/>
                  <a:gd name="T11" fmla="*/ 8 h 17"/>
                  <a:gd name="T12" fmla="*/ 2 w 11"/>
                  <a:gd name="T13" fmla="*/ 12 h 17"/>
                  <a:gd name="T14" fmla="*/ 3 w 11"/>
                  <a:gd name="T15" fmla="*/ 8 h 17"/>
                  <a:gd name="T16" fmla="*/ 6 w 11"/>
                  <a:gd name="T17" fmla="*/ 5 h 17"/>
                  <a:gd name="T18" fmla="*/ 6 w 11"/>
                  <a:gd name="T19" fmla="*/ 5 h 17"/>
                  <a:gd name="T20" fmla="*/ 9 w 11"/>
                  <a:gd name="T21" fmla="*/ 11 h 17"/>
                  <a:gd name="T22" fmla="*/ 6 w 11"/>
                  <a:gd name="T23" fmla="*/ 15 h 17"/>
                  <a:gd name="T24" fmla="*/ 4 w 11"/>
                  <a:gd name="T25" fmla="*/ 15 h 17"/>
                  <a:gd name="T26" fmla="*/ 3 w 11"/>
                  <a:gd name="T27" fmla="*/ 14 h 17"/>
                  <a:gd name="T28" fmla="*/ 3 w 11"/>
                  <a:gd name="T29" fmla="*/ 17 h 17"/>
                  <a:gd name="T30" fmla="*/ 4 w 11"/>
                  <a:gd name="T31" fmla="*/ 17 h 17"/>
                  <a:gd name="T32" fmla="*/ 7 w 11"/>
                  <a:gd name="T33" fmla="*/ 17 h 17"/>
                  <a:gd name="T34" fmla="*/ 8 w 11"/>
                  <a:gd name="T35" fmla="*/ 17 h 17"/>
                  <a:gd name="T36" fmla="*/ 11 w 11"/>
                  <a:gd name="T37" fmla="*/ 11 h 17"/>
                  <a:gd name="T38" fmla="*/ 11 w 11"/>
                  <a:gd name="T39" fmla="*/ 10 h 17"/>
                  <a:gd name="T40" fmla="*/ 2 w 11"/>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7">
                    <a:moveTo>
                      <a:pt x="2" y="0"/>
                    </a:moveTo>
                    <a:cubicBezTo>
                      <a:pt x="2" y="0"/>
                      <a:pt x="2" y="0"/>
                      <a:pt x="1" y="1"/>
                    </a:cubicBezTo>
                    <a:cubicBezTo>
                      <a:pt x="1" y="1"/>
                      <a:pt x="1" y="1"/>
                      <a:pt x="1" y="1"/>
                    </a:cubicBezTo>
                    <a:cubicBezTo>
                      <a:pt x="1" y="1"/>
                      <a:pt x="1" y="2"/>
                      <a:pt x="2" y="2"/>
                    </a:cubicBezTo>
                    <a:cubicBezTo>
                      <a:pt x="2" y="2"/>
                      <a:pt x="2" y="3"/>
                      <a:pt x="2" y="4"/>
                    </a:cubicBezTo>
                    <a:cubicBezTo>
                      <a:pt x="2" y="5"/>
                      <a:pt x="1" y="7"/>
                      <a:pt x="0" y="8"/>
                    </a:cubicBezTo>
                    <a:cubicBezTo>
                      <a:pt x="0" y="9"/>
                      <a:pt x="1" y="10"/>
                      <a:pt x="2" y="12"/>
                    </a:cubicBezTo>
                    <a:cubicBezTo>
                      <a:pt x="3" y="11"/>
                      <a:pt x="3" y="10"/>
                      <a:pt x="3" y="8"/>
                    </a:cubicBezTo>
                    <a:cubicBezTo>
                      <a:pt x="2" y="6"/>
                      <a:pt x="5" y="5"/>
                      <a:pt x="6" y="5"/>
                    </a:cubicBezTo>
                    <a:cubicBezTo>
                      <a:pt x="6" y="5"/>
                      <a:pt x="6" y="5"/>
                      <a:pt x="6" y="5"/>
                    </a:cubicBezTo>
                    <a:cubicBezTo>
                      <a:pt x="6" y="5"/>
                      <a:pt x="9" y="7"/>
                      <a:pt x="9" y="11"/>
                    </a:cubicBezTo>
                    <a:cubicBezTo>
                      <a:pt x="9" y="14"/>
                      <a:pt x="8" y="15"/>
                      <a:pt x="6" y="15"/>
                    </a:cubicBezTo>
                    <a:cubicBezTo>
                      <a:pt x="5" y="15"/>
                      <a:pt x="4" y="15"/>
                      <a:pt x="4" y="15"/>
                    </a:cubicBezTo>
                    <a:cubicBezTo>
                      <a:pt x="3" y="14"/>
                      <a:pt x="3" y="14"/>
                      <a:pt x="3" y="14"/>
                    </a:cubicBezTo>
                    <a:cubicBezTo>
                      <a:pt x="3" y="16"/>
                      <a:pt x="3" y="17"/>
                      <a:pt x="3" y="17"/>
                    </a:cubicBezTo>
                    <a:cubicBezTo>
                      <a:pt x="4" y="17"/>
                      <a:pt x="4" y="17"/>
                      <a:pt x="4" y="17"/>
                    </a:cubicBezTo>
                    <a:cubicBezTo>
                      <a:pt x="5" y="17"/>
                      <a:pt x="6" y="17"/>
                      <a:pt x="7" y="17"/>
                    </a:cubicBezTo>
                    <a:cubicBezTo>
                      <a:pt x="7" y="17"/>
                      <a:pt x="7" y="17"/>
                      <a:pt x="8" y="17"/>
                    </a:cubicBezTo>
                    <a:cubicBezTo>
                      <a:pt x="10" y="17"/>
                      <a:pt x="11" y="14"/>
                      <a:pt x="11" y="11"/>
                    </a:cubicBezTo>
                    <a:cubicBezTo>
                      <a:pt x="11" y="10"/>
                      <a:pt x="11" y="10"/>
                      <a:pt x="11" y="10"/>
                    </a:cubicBezTo>
                    <a:cubicBezTo>
                      <a:pt x="11" y="6"/>
                      <a:pt x="5"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4" name="Freeform 1116"/>
              <p:cNvSpPr>
                <a:spLocks/>
              </p:cNvSpPr>
              <p:nvPr/>
            </p:nvSpPr>
            <p:spPr bwMode="auto">
              <a:xfrm>
                <a:off x="2933" y="2020"/>
                <a:ext cx="91" cy="336"/>
              </a:xfrm>
              <a:custGeom>
                <a:avLst/>
                <a:gdLst>
                  <a:gd name="T0" fmla="*/ 6 w 43"/>
                  <a:gd name="T1" fmla="*/ 0 h 158"/>
                  <a:gd name="T2" fmla="*/ 1 w 43"/>
                  <a:gd name="T3" fmla="*/ 7 h 158"/>
                  <a:gd name="T4" fmla="*/ 0 w 43"/>
                  <a:gd name="T5" fmla="*/ 12 h 158"/>
                  <a:gd name="T6" fmla="*/ 17 w 43"/>
                  <a:gd name="T7" fmla="*/ 89 h 158"/>
                  <a:gd name="T8" fmla="*/ 23 w 43"/>
                  <a:gd name="T9" fmla="*/ 129 h 158"/>
                  <a:gd name="T10" fmla="*/ 20 w 43"/>
                  <a:gd name="T11" fmla="*/ 142 h 158"/>
                  <a:gd name="T12" fmla="*/ 17 w 43"/>
                  <a:gd name="T13" fmla="*/ 150 h 158"/>
                  <a:gd name="T14" fmla="*/ 22 w 43"/>
                  <a:gd name="T15" fmla="*/ 157 h 158"/>
                  <a:gd name="T16" fmla="*/ 23 w 43"/>
                  <a:gd name="T17" fmla="*/ 157 h 158"/>
                  <a:gd name="T18" fmla="*/ 28 w 43"/>
                  <a:gd name="T19" fmla="*/ 157 h 158"/>
                  <a:gd name="T20" fmla="*/ 32 w 43"/>
                  <a:gd name="T21" fmla="*/ 158 h 158"/>
                  <a:gd name="T22" fmla="*/ 35 w 43"/>
                  <a:gd name="T23" fmla="*/ 158 h 158"/>
                  <a:gd name="T24" fmla="*/ 43 w 43"/>
                  <a:gd name="T25" fmla="*/ 151 h 158"/>
                  <a:gd name="T26" fmla="*/ 41 w 43"/>
                  <a:gd name="T27" fmla="*/ 145 h 158"/>
                  <a:gd name="T28" fmla="*/ 25 w 43"/>
                  <a:gd name="T29" fmla="*/ 84 h 158"/>
                  <a:gd name="T30" fmla="*/ 18 w 43"/>
                  <a:gd name="T31" fmla="*/ 35 h 158"/>
                  <a:gd name="T32" fmla="*/ 18 w 43"/>
                  <a:gd name="T33" fmla="*/ 31 h 158"/>
                  <a:gd name="T34" fmla="*/ 18 w 43"/>
                  <a:gd name="T35" fmla="*/ 23 h 158"/>
                  <a:gd name="T36" fmla="*/ 15 w 43"/>
                  <a:gd name="T37" fmla="*/ 12 h 158"/>
                  <a:gd name="T38" fmla="*/ 15 w 43"/>
                  <a:gd name="T39" fmla="*/ 11 h 158"/>
                  <a:gd name="T40" fmla="*/ 17 w 43"/>
                  <a:gd name="T41" fmla="*/ 9 h 158"/>
                  <a:gd name="T42" fmla="*/ 17 w 43"/>
                  <a:gd name="T43" fmla="*/ 6 h 158"/>
                  <a:gd name="T44" fmla="*/ 13 w 43"/>
                  <a:gd name="T45" fmla="*/ 8 h 158"/>
                  <a:gd name="T46" fmla="*/ 14 w 43"/>
                  <a:gd name="T47" fmla="*/ 17 h 158"/>
                  <a:gd name="T48" fmla="*/ 15 w 43"/>
                  <a:gd name="T49" fmla="*/ 39 h 158"/>
                  <a:gd name="T50" fmla="*/ 28 w 43"/>
                  <a:gd name="T51" fmla="*/ 106 h 158"/>
                  <a:gd name="T52" fmla="*/ 36 w 43"/>
                  <a:gd name="T53" fmla="*/ 142 h 158"/>
                  <a:gd name="T54" fmla="*/ 37 w 43"/>
                  <a:gd name="T55" fmla="*/ 148 h 158"/>
                  <a:gd name="T56" fmla="*/ 33 w 43"/>
                  <a:gd name="T57" fmla="*/ 155 h 158"/>
                  <a:gd name="T58" fmla="*/ 32 w 43"/>
                  <a:gd name="T59" fmla="*/ 155 h 158"/>
                  <a:gd name="T60" fmla="*/ 30 w 43"/>
                  <a:gd name="T61" fmla="*/ 152 h 158"/>
                  <a:gd name="T62" fmla="*/ 29 w 43"/>
                  <a:gd name="T63" fmla="*/ 148 h 158"/>
                  <a:gd name="T64" fmla="*/ 29 w 43"/>
                  <a:gd name="T65" fmla="*/ 148 h 158"/>
                  <a:gd name="T66" fmla="*/ 26 w 43"/>
                  <a:gd name="T67" fmla="*/ 154 h 158"/>
                  <a:gd name="T68" fmla="*/ 25 w 43"/>
                  <a:gd name="T69" fmla="*/ 154 h 158"/>
                  <a:gd name="T70" fmla="*/ 20 w 43"/>
                  <a:gd name="T71" fmla="*/ 149 h 158"/>
                  <a:gd name="T72" fmla="*/ 28 w 43"/>
                  <a:gd name="T73" fmla="*/ 142 h 158"/>
                  <a:gd name="T74" fmla="*/ 25 w 43"/>
                  <a:gd name="T75" fmla="*/ 132 h 158"/>
                  <a:gd name="T76" fmla="*/ 18 w 43"/>
                  <a:gd name="T77" fmla="*/ 84 h 158"/>
                  <a:gd name="T78" fmla="*/ 4 w 43"/>
                  <a:gd name="T79" fmla="*/ 24 h 158"/>
                  <a:gd name="T80" fmla="*/ 7 w 43"/>
                  <a:gd name="T81" fmla="*/ 3 h 158"/>
                  <a:gd name="T82" fmla="*/ 10 w 43"/>
                  <a:gd name="T83" fmla="*/ 2 h 158"/>
                  <a:gd name="T84" fmla="*/ 14 w 43"/>
                  <a:gd name="T85" fmla="*/ 4 h 158"/>
                  <a:gd name="T86" fmla="*/ 16 w 43"/>
                  <a:gd name="T87" fmla="*/ 4 h 158"/>
                  <a:gd name="T88" fmla="*/ 16 w 43"/>
                  <a:gd name="T89" fmla="*/ 4 h 158"/>
                  <a:gd name="T90" fmla="*/ 14 w 43"/>
                  <a:gd name="T91" fmla="*/ 1 h 158"/>
                  <a:gd name="T92" fmla="*/ 14 w 43"/>
                  <a:gd name="T93" fmla="*/ 1 h 158"/>
                  <a:gd name="T94" fmla="*/ 13 w 43"/>
                  <a:gd name="T95" fmla="*/ 1 h 158"/>
                  <a:gd name="T96" fmla="*/ 12 w 43"/>
                  <a:gd name="T97" fmla="*/ 1 h 158"/>
                  <a:gd name="T98" fmla="*/ 9 w 43"/>
                  <a:gd name="T99" fmla="*/ 1 h 158"/>
                  <a:gd name="T100" fmla="*/ 6 w 43"/>
                  <a:gd name="T10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158">
                    <a:moveTo>
                      <a:pt x="6" y="0"/>
                    </a:moveTo>
                    <a:cubicBezTo>
                      <a:pt x="4" y="0"/>
                      <a:pt x="2" y="1"/>
                      <a:pt x="1" y="7"/>
                    </a:cubicBezTo>
                    <a:cubicBezTo>
                      <a:pt x="0" y="9"/>
                      <a:pt x="0" y="10"/>
                      <a:pt x="0" y="12"/>
                    </a:cubicBezTo>
                    <a:cubicBezTo>
                      <a:pt x="0" y="27"/>
                      <a:pt x="11" y="53"/>
                      <a:pt x="17" y="89"/>
                    </a:cubicBezTo>
                    <a:cubicBezTo>
                      <a:pt x="21" y="111"/>
                      <a:pt x="23" y="122"/>
                      <a:pt x="23" y="129"/>
                    </a:cubicBezTo>
                    <a:cubicBezTo>
                      <a:pt x="23" y="135"/>
                      <a:pt x="22" y="138"/>
                      <a:pt x="20" y="142"/>
                    </a:cubicBezTo>
                    <a:cubicBezTo>
                      <a:pt x="18" y="145"/>
                      <a:pt x="17" y="148"/>
                      <a:pt x="17" y="150"/>
                    </a:cubicBezTo>
                    <a:cubicBezTo>
                      <a:pt x="17" y="155"/>
                      <a:pt x="19" y="157"/>
                      <a:pt x="22" y="157"/>
                    </a:cubicBezTo>
                    <a:cubicBezTo>
                      <a:pt x="23" y="157"/>
                      <a:pt x="23" y="157"/>
                      <a:pt x="23" y="157"/>
                    </a:cubicBezTo>
                    <a:cubicBezTo>
                      <a:pt x="26" y="157"/>
                      <a:pt x="27" y="157"/>
                      <a:pt x="28" y="157"/>
                    </a:cubicBezTo>
                    <a:cubicBezTo>
                      <a:pt x="29" y="157"/>
                      <a:pt x="30" y="157"/>
                      <a:pt x="32" y="158"/>
                    </a:cubicBezTo>
                    <a:cubicBezTo>
                      <a:pt x="33" y="158"/>
                      <a:pt x="34" y="158"/>
                      <a:pt x="35" y="158"/>
                    </a:cubicBezTo>
                    <a:cubicBezTo>
                      <a:pt x="39" y="158"/>
                      <a:pt x="43" y="156"/>
                      <a:pt x="43" y="151"/>
                    </a:cubicBezTo>
                    <a:cubicBezTo>
                      <a:pt x="43" y="150"/>
                      <a:pt x="42" y="147"/>
                      <a:pt x="41" y="145"/>
                    </a:cubicBezTo>
                    <a:cubicBezTo>
                      <a:pt x="36" y="133"/>
                      <a:pt x="27" y="94"/>
                      <a:pt x="25" y="84"/>
                    </a:cubicBezTo>
                    <a:cubicBezTo>
                      <a:pt x="24" y="74"/>
                      <a:pt x="18" y="49"/>
                      <a:pt x="18" y="35"/>
                    </a:cubicBezTo>
                    <a:cubicBezTo>
                      <a:pt x="18" y="34"/>
                      <a:pt x="18" y="32"/>
                      <a:pt x="18" y="31"/>
                    </a:cubicBezTo>
                    <a:cubicBezTo>
                      <a:pt x="18" y="28"/>
                      <a:pt x="18" y="25"/>
                      <a:pt x="18" y="23"/>
                    </a:cubicBezTo>
                    <a:cubicBezTo>
                      <a:pt x="18" y="16"/>
                      <a:pt x="17" y="14"/>
                      <a:pt x="15" y="12"/>
                    </a:cubicBezTo>
                    <a:cubicBezTo>
                      <a:pt x="15" y="11"/>
                      <a:pt x="15" y="11"/>
                      <a:pt x="15" y="11"/>
                    </a:cubicBezTo>
                    <a:cubicBezTo>
                      <a:pt x="15" y="10"/>
                      <a:pt x="16" y="9"/>
                      <a:pt x="17" y="9"/>
                    </a:cubicBezTo>
                    <a:cubicBezTo>
                      <a:pt x="17" y="9"/>
                      <a:pt x="17" y="8"/>
                      <a:pt x="17" y="6"/>
                    </a:cubicBezTo>
                    <a:cubicBezTo>
                      <a:pt x="16" y="6"/>
                      <a:pt x="16" y="7"/>
                      <a:pt x="13" y="8"/>
                    </a:cubicBezTo>
                    <a:cubicBezTo>
                      <a:pt x="10" y="9"/>
                      <a:pt x="11" y="12"/>
                      <a:pt x="14" y="17"/>
                    </a:cubicBezTo>
                    <a:cubicBezTo>
                      <a:pt x="17" y="22"/>
                      <a:pt x="14" y="26"/>
                      <a:pt x="15" y="39"/>
                    </a:cubicBezTo>
                    <a:cubicBezTo>
                      <a:pt x="16" y="53"/>
                      <a:pt x="24" y="93"/>
                      <a:pt x="28" y="106"/>
                    </a:cubicBezTo>
                    <a:cubicBezTo>
                      <a:pt x="31" y="120"/>
                      <a:pt x="37" y="139"/>
                      <a:pt x="36" y="142"/>
                    </a:cubicBezTo>
                    <a:cubicBezTo>
                      <a:pt x="35" y="145"/>
                      <a:pt x="35" y="144"/>
                      <a:pt x="37" y="148"/>
                    </a:cubicBezTo>
                    <a:cubicBezTo>
                      <a:pt x="40" y="152"/>
                      <a:pt x="37" y="155"/>
                      <a:pt x="33" y="155"/>
                    </a:cubicBezTo>
                    <a:cubicBezTo>
                      <a:pt x="32" y="155"/>
                      <a:pt x="32" y="155"/>
                      <a:pt x="32" y="155"/>
                    </a:cubicBezTo>
                    <a:cubicBezTo>
                      <a:pt x="30" y="155"/>
                      <a:pt x="30" y="153"/>
                      <a:pt x="30" y="152"/>
                    </a:cubicBezTo>
                    <a:cubicBezTo>
                      <a:pt x="30" y="150"/>
                      <a:pt x="30" y="148"/>
                      <a:pt x="29" y="148"/>
                    </a:cubicBezTo>
                    <a:cubicBezTo>
                      <a:pt x="29" y="148"/>
                      <a:pt x="29" y="148"/>
                      <a:pt x="29" y="148"/>
                    </a:cubicBezTo>
                    <a:cubicBezTo>
                      <a:pt x="27" y="149"/>
                      <a:pt x="28" y="154"/>
                      <a:pt x="26" y="154"/>
                    </a:cubicBezTo>
                    <a:cubicBezTo>
                      <a:pt x="26" y="154"/>
                      <a:pt x="25" y="154"/>
                      <a:pt x="25" y="154"/>
                    </a:cubicBezTo>
                    <a:cubicBezTo>
                      <a:pt x="23" y="154"/>
                      <a:pt x="20" y="153"/>
                      <a:pt x="20" y="149"/>
                    </a:cubicBezTo>
                    <a:cubicBezTo>
                      <a:pt x="20" y="143"/>
                      <a:pt x="29" y="145"/>
                      <a:pt x="28" y="142"/>
                    </a:cubicBezTo>
                    <a:cubicBezTo>
                      <a:pt x="26" y="140"/>
                      <a:pt x="24" y="139"/>
                      <a:pt x="25" y="132"/>
                    </a:cubicBezTo>
                    <a:cubicBezTo>
                      <a:pt x="26" y="124"/>
                      <a:pt x="20" y="97"/>
                      <a:pt x="18" y="84"/>
                    </a:cubicBezTo>
                    <a:cubicBezTo>
                      <a:pt x="16" y="70"/>
                      <a:pt x="8" y="38"/>
                      <a:pt x="4" y="24"/>
                    </a:cubicBezTo>
                    <a:cubicBezTo>
                      <a:pt x="1" y="10"/>
                      <a:pt x="4" y="5"/>
                      <a:pt x="7" y="3"/>
                    </a:cubicBezTo>
                    <a:cubicBezTo>
                      <a:pt x="7" y="3"/>
                      <a:pt x="9" y="2"/>
                      <a:pt x="10" y="2"/>
                    </a:cubicBezTo>
                    <a:cubicBezTo>
                      <a:pt x="11" y="2"/>
                      <a:pt x="13" y="3"/>
                      <a:pt x="14" y="4"/>
                    </a:cubicBezTo>
                    <a:cubicBezTo>
                      <a:pt x="15" y="4"/>
                      <a:pt x="15" y="4"/>
                      <a:pt x="16" y="4"/>
                    </a:cubicBezTo>
                    <a:cubicBezTo>
                      <a:pt x="16" y="4"/>
                      <a:pt x="16" y="4"/>
                      <a:pt x="16" y="4"/>
                    </a:cubicBezTo>
                    <a:cubicBezTo>
                      <a:pt x="16" y="2"/>
                      <a:pt x="15" y="1"/>
                      <a:pt x="14" y="1"/>
                    </a:cubicBezTo>
                    <a:cubicBezTo>
                      <a:pt x="14" y="1"/>
                      <a:pt x="14" y="1"/>
                      <a:pt x="14" y="1"/>
                    </a:cubicBezTo>
                    <a:cubicBezTo>
                      <a:pt x="13" y="1"/>
                      <a:pt x="13" y="1"/>
                      <a:pt x="13" y="1"/>
                    </a:cubicBezTo>
                    <a:cubicBezTo>
                      <a:pt x="13" y="1"/>
                      <a:pt x="12" y="1"/>
                      <a:pt x="12" y="1"/>
                    </a:cubicBezTo>
                    <a:cubicBezTo>
                      <a:pt x="11" y="1"/>
                      <a:pt x="10" y="1"/>
                      <a:pt x="9" y="1"/>
                    </a:cubicBezTo>
                    <a:cubicBezTo>
                      <a:pt x="8" y="0"/>
                      <a:pt x="7" y="0"/>
                      <a:pt x="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5" name="Freeform 1117"/>
              <p:cNvSpPr>
                <a:spLocks/>
              </p:cNvSpPr>
              <p:nvPr/>
            </p:nvSpPr>
            <p:spPr bwMode="auto">
              <a:xfrm>
                <a:off x="2941" y="2037"/>
                <a:ext cx="68" cy="311"/>
              </a:xfrm>
              <a:custGeom>
                <a:avLst/>
                <a:gdLst>
                  <a:gd name="T0" fmla="*/ 4 w 32"/>
                  <a:gd name="T1" fmla="*/ 0 h 146"/>
                  <a:gd name="T2" fmla="*/ 3 w 32"/>
                  <a:gd name="T3" fmla="*/ 0 h 146"/>
                  <a:gd name="T4" fmla="*/ 1 w 32"/>
                  <a:gd name="T5" fmla="*/ 12 h 146"/>
                  <a:gd name="T6" fmla="*/ 2 w 32"/>
                  <a:gd name="T7" fmla="*/ 18 h 146"/>
                  <a:gd name="T8" fmla="*/ 8 w 32"/>
                  <a:gd name="T9" fmla="*/ 40 h 146"/>
                  <a:gd name="T10" fmla="*/ 20 w 32"/>
                  <a:gd name="T11" fmla="*/ 93 h 146"/>
                  <a:gd name="T12" fmla="*/ 23 w 32"/>
                  <a:gd name="T13" fmla="*/ 111 h 146"/>
                  <a:gd name="T14" fmla="*/ 25 w 32"/>
                  <a:gd name="T15" fmla="*/ 133 h 146"/>
                  <a:gd name="T16" fmla="*/ 18 w 32"/>
                  <a:gd name="T17" fmla="*/ 143 h 146"/>
                  <a:gd name="T18" fmla="*/ 22 w 32"/>
                  <a:gd name="T19" fmla="*/ 139 h 146"/>
                  <a:gd name="T20" fmla="*/ 27 w 32"/>
                  <a:gd name="T21" fmla="*/ 142 h 146"/>
                  <a:gd name="T22" fmla="*/ 30 w 32"/>
                  <a:gd name="T23" fmla="*/ 141 h 146"/>
                  <a:gd name="T24" fmla="*/ 25 w 32"/>
                  <a:gd name="T25" fmla="*/ 116 h 146"/>
                  <a:gd name="T26" fmla="*/ 11 w 32"/>
                  <a:gd name="T27" fmla="*/ 46 h 146"/>
                  <a:gd name="T28" fmla="*/ 7 w 32"/>
                  <a:gd name="T29" fmla="*/ 14 h 146"/>
                  <a:gd name="T30" fmla="*/ 4 w 32"/>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146">
                    <a:moveTo>
                      <a:pt x="4" y="0"/>
                    </a:moveTo>
                    <a:cubicBezTo>
                      <a:pt x="3" y="0"/>
                      <a:pt x="3" y="0"/>
                      <a:pt x="3" y="0"/>
                    </a:cubicBezTo>
                    <a:cubicBezTo>
                      <a:pt x="0" y="1"/>
                      <a:pt x="1" y="10"/>
                      <a:pt x="1" y="12"/>
                    </a:cubicBezTo>
                    <a:cubicBezTo>
                      <a:pt x="1" y="14"/>
                      <a:pt x="2" y="16"/>
                      <a:pt x="2" y="18"/>
                    </a:cubicBezTo>
                    <a:cubicBezTo>
                      <a:pt x="4" y="25"/>
                      <a:pt x="6" y="32"/>
                      <a:pt x="8" y="40"/>
                    </a:cubicBezTo>
                    <a:cubicBezTo>
                      <a:pt x="12" y="57"/>
                      <a:pt x="16" y="75"/>
                      <a:pt x="20" y="93"/>
                    </a:cubicBezTo>
                    <a:cubicBezTo>
                      <a:pt x="21" y="99"/>
                      <a:pt x="23" y="105"/>
                      <a:pt x="23" y="111"/>
                    </a:cubicBezTo>
                    <a:cubicBezTo>
                      <a:pt x="23" y="124"/>
                      <a:pt x="25" y="130"/>
                      <a:pt x="25" y="133"/>
                    </a:cubicBezTo>
                    <a:cubicBezTo>
                      <a:pt x="25" y="135"/>
                      <a:pt x="16" y="141"/>
                      <a:pt x="18" y="143"/>
                    </a:cubicBezTo>
                    <a:cubicBezTo>
                      <a:pt x="21" y="145"/>
                      <a:pt x="20" y="143"/>
                      <a:pt x="22" y="139"/>
                    </a:cubicBezTo>
                    <a:cubicBezTo>
                      <a:pt x="25" y="136"/>
                      <a:pt x="26" y="138"/>
                      <a:pt x="27" y="142"/>
                    </a:cubicBezTo>
                    <a:cubicBezTo>
                      <a:pt x="28" y="146"/>
                      <a:pt x="32" y="145"/>
                      <a:pt x="30" y="141"/>
                    </a:cubicBezTo>
                    <a:cubicBezTo>
                      <a:pt x="28" y="138"/>
                      <a:pt x="26" y="121"/>
                      <a:pt x="25" y="116"/>
                    </a:cubicBezTo>
                    <a:cubicBezTo>
                      <a:pt x="25" y="111"/>
                      <a:pt x="15" y="62"/>
                      <a:pt x="11" y="46"/>
                    </a:cubicBezTo>
                    <a:cubicBezTo>
                      <a:pt x="7" y="30"/>
                      <a:pt x="6" y="18"/>
                      <a:pt x="7" y="14"/>
                    </a:cubicBezTo>
                    <a:cubicBezTo>
                      <a:pt x="8" y="12"/>
                      <a:pt x="7" y="1"/>
                      <a:pt x="4"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6" name="Freeform 1118"/>
              <p:cNvSpPr>
                <a:spLocks/>
              </p:cNvSpPr>
              <p:nvPr/>
            </p:nvSpPr>
            <p:spPr bwMode="auto">
              <a:xfrm>
                <a:off x="2962" y="2020"/>
                <a:ext cx="2" cy="2"/>
              </a:xfrm>
              <a:custGeom>
                <a:avLst/>
                <a:gdLst>
                  <a:gd name="T0" fmla="*/ 2 w 2"/>
                  <a:gd name="T1" fmla="*/ 0 h 2"/>
                  <a:gd name="T2" fmla="*/ 0 w 2"/>
                  <a:gd name="T3" fmla="*/ 2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0"/>
                    </a:lnTo>
                    <a:lnTo>
                      <a:pt x="2" y="0"/>
                    </a:lnTo>
                    <a:close/>
                  </a:path>
                </a:pathLst>
              </a:custGeom>
              <a:solidFill>
                <a:srgbClr val="B5A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7" name="Freeform 1119"/>
              <p:cNvSpPr>
                <a:spLocks/>
              </p:cNvSpPr>
              <p:nvPr/>
            </p:nvSpPr>
            <p:spPr bwMode="auto">
              <a:xfrm>
                <a:off x="2967" y="2029"/>
                <a:ext cx="2" cy="4"/>
              </a:xfrm>
              <a:custGeom>
                <a:avLst/>
                <a:gdLst>
                  <a:gd name="T0" fmla="*/ 1 w 1"/>
                  <a:gd name="T1" fmla="*/ 0 h 2"/>
                  <a:gd name="T2" fmla="*/ 0 w 1"/>
                  <a:gd name="T3" fmla="*/ 0 h 2"/>
                  <a:gd name="T4" fmla="*/ 1 w 1"/>
                  <a:gd name="T5" fmla="*/ 1 h 2"/>
                  <a:gd name="T6" fmla="*/ 1 w 1"/>
                  <a:gd name="T7" fmla="*/ 2 h 2"/>
                  <a:gd name="T8" fmla="*/ 1 w 1"/>
                  <a:gd name="T9" fmla="*/ 2 h 2"/>
                  <a:gd name="T10" fmla="*/ 1 w 1"/>
                  <a:gd name="T11" fmla="*/ 2 h 2"/>
                  <a:gd name="T12" fmla="*/ 1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0"/>
                      <a:pt x="0" y="0"/>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lnTo>
                      <a:pt x="1" y="0"/>
                    </a:lnTo>
                    <a:close/>
                  </a:path>
                </a:pathLst>
              </a:custGeom>
              <a:solidFill>
                <a:srgbClr val="B9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8" name="Freeform 1120"/>
              <p:cNvSpPr>
                <a:spLocks/>
              </p:cNvSpPr>
              <p:nvPr/>
            </p:nvSpPr>
            <p:spPr bwMode="auto">
              <a:xfrm>
                <a:off x="2969" y="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5A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9" name="Freeform 1121"/>
              <p:cNvSpPr>
                <a:spLocks noEditPoints="1"/>
              </p:cNvSpPr>
              <p:nvPr/>
            </p:nvSpPr>
            <p:spPr bwMode="auto">
              <a:xfrm>
                <a:off x="2962" y="2022"/>
                <a:ext cx="7" cy="17"/>
              </a:xfrm>
              <a:custGeom>
                <a:avLst/>
                <a:gdLst>
                  <a:gd name="T0" fmla="*/ 3 w 3"/>
                  <a:gd name="T1" fmla="*/ 5 h 8"/>
                  <a:gd name="T2" fmla="*/ 3 w 3"/>
                  <a:gd name="T3" fmla="*/ 5 h 8"/>
                  <a:gd name="T4" fmla="*/ 3 w 3"/>
                  <a:gd name="T5" fmla="*/ 8 h 8"/>
                  <a:gd name="T6" fmla="*/ 3 w 3"/>
                  <a:gd name="T7" fmla="*/ 8 h 8"/>
                  <a:gd name="T8" fmla="*/ 3 w 3"/>
                  <a:gd name="T9" fmla="*/ 5 h 8"/>
                  <a:gd name="T10" fmla="*/ 0 w 3"/>
                  <a:gd name="T11" fmla="*/ 0 h 8"/>
                  <a:gd name="T12" fmla="*/ 0 w 3"/>
                  <a:gd name="T13" fmla="*/ 0 h 8"/>
                  <a:gd name="T14" fmla="*/ 0 w 3"/>
                  <a:gd name="T15" fmla="*/ 0 h 8"/>
                  <a:gd name="T16" fmla="*/ 2 w 3"/>
                  <a:gd name="T17" fmla="*/ 3 h 8"/>
                  <a:gd name="T18" fmla="*/ 3 w 3"/>
                  <a:gd name="T19" fmla="*/ 3 h 8"/>
                  <a:gd name="T20" fmla="*/ 1 w 3"/>
                  <a:gd name="T21" fmla="*/ 0 h 8"/>
                  <a:gd name="T22" fmla="*/ 0 w 3"/>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3" y="5"/>
                    </a:moveTo>
                    <a:cubicBezTo>
                      <a:pt x="3" y="5"/>
                      <a:pt x="3" y="5"/>
                      <a:pt x="3" y="5"/>
                    </a:cubicBezTo>
                    <a:cubicBezTo>
                      <a:pt x="3" y="7"/>
                      <a:pt x="3" y="8"/>
                      <a:pt x="3" y="8"/>
                    </a:cubicBezTo>
                    <a:cubicBezTo>
                      <a:pt x="3" y="8"/>
                      <a:pt x="3" y="8"/>
                      <a:pt x="3" y="8"/>
                    </a:cubicBezTo>
                    <a:cubicBezTo>
                      <a:pt x="3" y="8"/>
                      <a:pt x="3" y="7"/>
                      <a:pt x="3" y="5"/>
                    </a:cubicBezTo>
                    <a:close/>
                    <a:moveTo>
                      <a:pt x="0" y="0"/>
                    </a:moveTo>
                    <a:cubicBezTo>
                      <a:pt x="0" y="0"/>
                      <a:pt x="0" y="0"/>
                      <a:pt x="0" y="0"/>
                    </a:cubicBezTo>
                    <a:cubicBezTo>
                      <a:pt x="0" y="0"/>
                      <a:pt x="0" y="0"/>
                      <a:pt x="0" y="0"/>
                    </a:cubicBezTo>
                    <a:cubicBezTo>
                      <a:pt x="1" y="0"/>
                      <a:pt x="2" y="1"/>
                      <a:pt x="2" y="3"/>
                    </a:cubicBezTo>
                    <a:cubicBezTo>
                      <a:pt x="3" y="3"/>
                      <a:pt x="3" y="3"/>
                      <a:pt x="3" y="3"/>
                    </a:cubicBezTo>
                    <a:cubicBezTo>
                      <a:pt x="2" y="1"/>
                      <a:pt x="1" y="0"/>
                      <a:pt x="1" y="0"/>
                    </a:cubicBezTo>
                    <a:lnTo>
                      <a:pt x="0" y="0"/>
                    </a:lnTo>
                    <a:close/>
                  </a:path>
                </a:pathLst>
              </a:custGeom>
              <a:solidFill>
                <a:srgbClr val="AFB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0" name="Rectangle 1122"/>
              <p:cNvSpPr>
                <a:spLocks noChangeArrowheads="1"/>
              </p:cNvSpPr>
              <p:nvPr/>
            </p:nvSpPr>
            <p:spPr bwMode="auto">
              <a:xfrm>
                <a:off x="2964" y="2020"/>
                <a:ext cx="1" cy="1"/>
              </a:xfrm>
              <a:prstGeom prst="rect">
                <a:avLst/>
              </a:prstGeom>
              <a:solidFill>
                <a:srgbClr val="AA83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1" name="Freeform 1123"/>
              <p:cNvSpPr>
                <a:spLocks/>
              </p:cNvSpPr>
              <p:nvPr/>
            </p:nvSpPr>
            <p:spPr bwMode="auto">
              <a:xfrm>
                <a:off x="2969" y="2029"/>
                <a:ext cx="2" cy="4"/>
              </a:xfrm>
              <a:custGeom>
                <a:avLst/>
                <a:gdLst>
                  <a:gd name="T0" fmla="*/ 0 w 1"/>
                  <a:gd name="T1" fmla="*/ 0 h 2"/>
                  <a:gd name="T2" fmla="*/ 0 w 1"/>
                  <a:gd name="T3" fmla="*/ 0 h 2"/>
                  <a:gd name="T4" fmla="*/ 0 w 1"/>
                  <a:gd name="T5" fmla="*/ 1 h 2"/>
                  <a:gd name="T6" fmla="*/ 0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rgbClr val="B3B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2" name="Freeform 1124"/>
              <p:cNvSpPr>
                <a:spLocks/>
              </p:cNvSpPr>
              <p:nvPr/>
            </p:nvSpPr>
            <p:spPr bwMode="auto">
              <a:xfrm>
                <a:off x="2969" y="2039"/>
                <a:ext cx="2" cy="0"/>
              </a:xfrm>
              <a:custGeom>
                <a:avLst/>
                <a:gdLst>
                  <a:gd name="T0" fmla="*/ 2 w 2"/>
                  <a:gd name="T1" fmla="*/ 0 w 2"/>
                  <a:gd name="T2" fmla="*/ 0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0" y="0"/>
                    </a:lnTo>
                    <a:lnTo>
                      <a:pt x="0" y="0"/>
                    </a:lnTo>
                    <a:lnTo>
                      <a:pt x="2" y="0"/>
                    </a:lnTo>
                    <a:close/>
                  </a:path>
                </a:pathLst>
              </a:custGeom>
              <a:solidFill>
                <a:srgbClr val="AA8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3" name="Freeform 1125"/>
              <p:cNvSpPr>
                <a:spLocks noEditPoints="1"/>
              </p:cNvSpPr>
              <p:nvPr/>
            </p:nvSpPr>
            <p:spPr bwMode="auto">
              <a:xfrm>
                <a:off x="2964" y="2020"/>
                <a:ext cx="7" cy="19"/>
              </a:xfrm>
              <a:custGeom>
                <a:avLst/>
                <a:gdLst>
                  <a:gd name="T0" fmla="*/ 2 w 3"/>
                  <a:gd name="T1" fmla="*/ 6 h 9"/>
                  <a:gd name="T2" fmla="*/ 2 w 3"/>
                  <a:gd name="T3" fmla="*/ 9 h 9"/>
                  <a:gd name="T4" fmla="*/ 3 w 3"/>
                  <a:gd name="T5" fmla="*/ 9 h 9"/>
                  <a:gd name="T6" fmla="*/ 3 w 3"/>
                  <a:gd name="T7" fmla="*/ 6 h 9"/>
                  <a:gd name="T8" fmla="*/ 2 w 3"/>
                  <a:gd name="T9" fmla="*/ 6 h 9"/>
                  <a:gd name="T10" fmla="*/ 0 w 3"/>
                  <a:gd name="T11" fmla="*/ 0 h 9"/>
                  <a:gd name="T12" fmla="*/ 0 w 3"/>
                  <a:gd name="T13" fmla="*/ 0 h 9"/>
                  <a:gd name="T14" fmla="*/ 2 w 3"/>
                  <a:gd name="T15" fmla="*/ 4 h 9"/>
                  <a:gd name="T16" fmla="*/ 2 w 3"/>
                  <a:gd name="T17" fmla="*/ 4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2" y="6"/>
                    </a:moveTo>
                    <a:cubicBezTo>
                      <a:pt x="2" y="8"/>
                      <a:pt x="3" y="9"/>
                      <a:pt x="2" y="9"/>
                    </a:cubicBezTo>
                    <a:cubicBezTo>
                      <a:pt x="3" y="9"/>
                      <a:pt x="3" y="9"/>
                      <a:pt x="3" y="9"/>
                    </a:cubicBezTo>
                    <a:cubicBezTo>
                      <a:pt x="3" y="9"/>
                      <a:pt x="3" y="8"/>
                      <a:pt x="3" y="6"/>
                    </a:cubicBezTo>
                    <a:lnTo>
                      <a:pt x="2" y="6"/>
                    </a:lnTo>
                    <a:close/>
                    <a:moveTo>
                      <a:pt x="0" y="0"/>
                    </a:moveTo>
                    <a:cubicBezTo>
                      <a:pt x="0" y="0"/>
                      <a:pt x="0" y="0"/>
                      <a:pt x="0" y="0"/>
                    </a:cubicBezTo>
                    <a:cubicBezTo>
                      <a:pt x="0" y="1"/>
                      <a:pt x="1" y="2"/>
                      <a:pt x="2" y="4"/>
                    </a:cubicBezTo>
                    <a:cubicBezTo>
                      <a:pt x="2" y="4"/>
                      <a:pt x="2" y="4"/>
                      <a:pt x="2" y="4"/>
                    </a:cubicBezTo>
                    <a:cubicBezTo>
                      <a:pt x="1" y="2"/>
                      <a:pt x="0" y="1"/>
                      <a:pt x="0" y="0"/>
                    </a:cubicBezTo>
                    <a:close/>
                  </a:path>
                </a:pathLst>
              </a:custGeom>
              <a:solidFill>
                <a:srgbClr val="A2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4" name="Freeform 1126"/>
              <p:cNvSpPr>
                <a:spLocks/>
              </p:cNvSpPr>
              <p:nvPr/>
            </p:nvSpPr>
            <p:spPr bwMode="auto">
              <a:xfrm>
                <a:off x="2962" y="2020"/>
                <a:ext cx="2" cy="2"/>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rgbClr val="998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5" name="Freeform 1127"/>
              <p:cNvSpPr>
                <a:spLocks/>
              </p:cNvSpPr>
              <p:nvPr/>
            </p:nvSpPr>
            <p:spPr bwMode="auto">
              <a:xfrm>
                <a:off x="2969" y="2029"/>
                <a:ext cx="0" cy="4"/>
              </a:xfrm>
              <a:custGeom>
                <a:avLst/>
                <a:gdLst>
                  <a:gd name="T0" fmla="*/ 0 h 2"/>
                  <a:gd name="T1" fmla="*/ 0 h 2"/>
                  <a:gd name="T2" fmla="*/ 1 h 2"/>
                  <a:gd name="T3" fmla="*/ 2 h 2"/>
                  <a:gd name="T4" fmla="*/ 2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cubicBezTo>
                      <a:pt x="0" y="0"/>
                      <a:pt x="0" y="0"/>
                      <a:pt x="0" y="0"/>
                    </a:cubicBezTo>
                    <a:cubicBezTo>
                      <a:pt x="0" y="1"/>
                      <a:pt x="0" y="1"/>
                      <a:pt x="0" y="1"/>
                    </a:cubicBezTo>
                    <a:cubicBezTo>
                      <a:pt x="0" y="1"/>
                      <a:pt x="0" y="2"/>
                      <a:pt x="0" y="2"/>
                    </a:cubicBezTo>
                    <a:cubicBezTo>
                      <a:pt x="0" y="2"/>
                      <a:pt x="0" y="2"/>
                      <a:pt x="0" y="2"/>
                    </a:cubicBezTo>
                    <a:cubicBezTo>
                      <a:pt x="0" y="1"/>
                      <a:pt x="0" y="1"/>
                      <a:pt x="0" y="1"/>
                    </a:cubicBezTo>
                    <a:cubicBezTo>
                      <a:pt x="0" y="1"/>
                      <a:pt x="0" y="0"/>
                      <a:pt x="0" y="0"/>
                    </a:cubicBezTo>
                    <a:close/>
                  </a:path>
                </a:pathLst>
              </a:custGeom>
              <a:solidFill>
                <a:srgbClr val="9E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6" name="Rectangle 1128"/>
              <p:cNvSpPr>
                <a:spLocks noChangeArrowheads="1"/>
              </p:cNvSpPr>
              <p:nvPr/>
            </p:nvSpPr>
            <p:spPr bwMode="auto">
              <a:xfrm>
                <a:off x="2969" y="2039"/>
                <a:ext cx="1" cy="1"/>
              </a:xfrm>
              <a:prstGeom prst="rect">
                <a:avLst/>
              </a:prstGeom>
              <a:solidFill>
                <a:srgbClr val="99877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7" name="Freeform 1129"/>
              <p:cNvSpPr>
                <a:spLocks noEditPoints="1"/>
              </p:cNvSpPr>
              <p:nvPr/>
            </p:nvSpPr>
            <p:spPr bwMode="auto">
              <a:xfrm>
                <a:off x="2962" y="2020"/>
                <a:ext cx="9" cy="19"/>
              </a:xfrm>
              <a:custGeom>
                <a:avLst/>
                <a:gdLst>
                  <a:gd name="T0" fmla="*/ 3 w 4"/>
                  <a:gd name="T1" fmla="*/ 6 h 9"/>
                  <a:gd name="T2" fmla="*/ 3 w 4"/>
                  <a:gd name="T3" fmla="*/ 9 h 9"/>
                  <a:gd name="T4" fmla="*/ 3 w 4"/>
                  <a:gd name="T5" fmla="*/ 9 h 9"/>
                  <a:gd name="T6" fmla="*/ 3 w 4"/>
                  <a:gd name="T7" fmla="*/ 6 h 9"/>
                  <a:gd name="T8" fmla="*/ 1 w 4"/>
                  <a:gd name="T9" fmla="*/ 0 h 9"/>
                  <a:gd name="T10" fmla="*/ 0 w 4"/>
                  <a:gd name="T11" fmla="*/ 1 h 9"/>
                  <a:gd name="T12" fmla="*/ 1 w 4"/>
                  <a:gd name="T13" fmla="*/ 1 h 9"/>
                  <a:gd name="T14" fmla="*/ 3 w 4"/>
                  <a:gd name="T15" fmla="*/ 4 h 9"/>
                  <a:gd name="T16" fmla="*/ 3 w 4"/>
                  <a:gd name="T17" fmla="*/ 4 h 9"/>
                  <a:gd name="T18" fmla="*/ 1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3" y="6"/>
                    </a:moveTo>
                    <a:cubicBezTo>
                      <a:pt x="3" y="8"/>
                      <a:pt x="3" y="9"/>
                      <a:pt x="3" y="9"/>
                    </a:cubicBezTo>
                    <a:cubicBezTo>
                      <a:pt x="3" y="9"/>
                      <a:pt x="3" y="9"/>
                      <a:pt x="3" y="9"/>
                    </a:cubicBezTo>
                    <a:cubicBezTo>
                      <a:pt x="4" y="9"/>
                      <a:pt x="3" y="8"/>
                      <a:pt x="3" y="6"/>
                    </a:cubicBezTo>
                    <a:close/>
                    <a:moveTo>
                      <a:pt x="1" y="0"/>
                    </a:moveTo>
                    <a:cubicBezTo>
                      <a:pt x="0" y="1"/>
                      <a:pt x="0" y="1"/>
                      <a:pt x="0" y="1"/>
                    </a:cubicBezTo>
                    <a:cubicBezTo>
                      <a:pt x="1" y="1"/>
                      <a:pt x="1" y="1"/>
                      <a:pt x="1" y="1"/>
                    </a:cubicBezTo>
                    <a:cubicBezTo>
                      <a:pt x="1" y="1"/>
                      <a:pt x="2" y="2"/>
                      <a:pt x="3" y="4"/>
                    </a:cubicBezTo>
                    <a:cubicBezTo>
                      <a:pt x="3" y="4"/>
                      <a:pt x="3" y="4"/>
                      <a:pt x="3" y="4"/>
                    </a:cubicBezTo>
                    <a:cubicBezTo>
                      <a:pt x="2" y="2"/>
                      <a:pt x="1" y="1"/>
                      <a:pt x="1" y="0"/>
                    </a:cubicBezTo>
                    <a:close/>
                  </a:path>
                </a:pathLst>
              </a:custGeom>
              <a:solidFill>
                <a:srgbClr val="93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8" name="Freeform 1130"/>
              <p:cNvSpPr>
                <a:spLocks noEditPoints="1"/>
              </p:cNvSpPr>
              <p:nvPr/>
            </p:nvSpPr>
            <p:spPr bwMode="auto">
              <a:xfrm>
                <a:off x="2933" y="2003"/>
                <a:ext cx="91" cy="353"/>
              </a:xfrm>
              <a:custGeom>
                <a:avLst/>
                <a:gdLst>
                  <a:gd name="T0" fmla="*/ 28 w 43"/>
                  <a:gd name="T1" fmla="*/ 165 h 166"/>
                  <a:gd name="T2" fmla="*/ 22 w 43"/>
                  <a:gd name="T3" fmla="*/ 166 h 166"/>
                  <a:gd name="T4" fmla="*/ 19 w 43"/>
                  <a:gd name="T5" fmla="*/ 149 h 166"/>
                  <a:gd name="T6" fmla="*/ 17 w 43"/>
                  <a:gd name="T7" fmla="*/ 97 h 166"/>
                  <a:gd name="T8" fmla="*/ 1 w 43"/>
                  <a:gd name="T9" fmla="*/ 15 h 166"/>
                  <a:gd name="T10" fmla="*/ 12 w 43"/>
                  <a:gd name="T11" fmla="*/ 9 h 166"/>
                  <a:gd name="T12" fmla="*/ 17 w 43"/>
                  <a:gd name="T13" fmla="*/ 4 h 166"/>
                  <a:gd name="T14" fmla="*/ 16 w 43"/>
                  <a:gd name="T15" fmla="*/ 1 h 166"/>
                  <a:gd name="T16" fmla="*/ 17 w 43"/>
                  <a:gd name="T17" fmla="*/ 0 h 166"/>
                  <a:gd name="T18" fmla="*/ 27 w 43"/>
                  <a:gd name="T19" fmla="*/ 11 h 166"/>
                  <a:gd name="T20" fmla="*/ 22 w 43"/>
                  <a:gd name="T21" fmla="*/ 18 h 166"/>
                  <a:gd name="T22" fmla="*/ 16 w 43"/>
                  <a:gd name="T23" fmla="*/ 18 h 166"/>
                  <a:gd name="T24" fmla="*/ 16 w 43"/>
                  <a:gd name="T25" fmla="*/ 20 h 166"/>
                  <a:gd name="T26" fmla="*/ 18 w 43"/>
                  <a:gd name="T27" fmla="*/ 39 h 166"/>
                  <a:gd name="T28" fmla="*/ 25 w 43"/>
                  <a:gd name="T29" fmla="*/ 92 h 166"/>
                  <a:gd name="T30" fmla="*/ 43 w 43"/>
                  <a:gd name="T31" fmla="*/ 159 h 166"/>
                  <a:gd name="T32" fmla="*/ 32 w 43"/>
                  <a:gd name="T33" fmla="*/ 166 h 166"/>
                  <a:gd name="T34" fmla="*/ 35 w 43"/>
                  <a:gd name="T35" fmla="*/ 166 h 166"/>
                  <a:gd name="T36" fmla="*/ 41 w 43"/>
                  <a:gd name="T37" fmla="*/ 153 h 166"/>
                  <a:gd name="T38" fmla="*/ 17 w 43"/>
                  <a:gd name="T39" fmla="*/ 43 h 166"/>
                  <a:gd name="T40" fmla="*/ 18 w 43"/>
                  <a:gd name="T41" fmla="*/ 31 h 166"/>
                  <a:gd name="T42" fmla="*/ 15 w 43"/>
                  <a:gd name="T43" fmla="*/ 19 h 166"/>
                  <a:gd name="T44" fmla="*/ 22 w 43"/>
                  <a:gd name="T45" fmla="*/ 17 h 166"/>
                  <a:gd name="T46" fmla="*/ 25 w 43"/>
                  <a:gd name="T47" fmla="*/ 15 h 166"/>
                  <a:gd name="T48" fmla="*/ 26 w 43"/>
                  <a:gd name="T49" fmla="*/ 10 h 166"/>
                  <a:gd name="T50" fmla="*/ 17 w 43"/>
                  <a:gd name="T51" fmla="*/ 1 h 166"/>
                  <a:gd name="T52" fmla="*/ 17 w 43"/>
                  <a:gd name="T53" fmla="*/ 2 h 166"/>
                  <a:gd name="T54" fmla="*/ 17 w 43"/>
                  <a:gd name="T55" fmla="*/ 4 h 166"/>
                  <a:gd name="T56" fmla="*/ 12 w 43"/>
                  <a:gd name="T57" fmla="*/ 10 h 166"/>
                  <a:gd name="T58" fmla="*/ 1 w 43"/>
                  <a:gd name="T59" fmla="*/ 16 h 166"/>
                  <a:gd name="T60" fmla="*/ 18 w 43"/>
                  <a:gd name="T61" fmla="*/ 97 h 166"/>
                  <a:gd name="T62" fmla="*/ 20 w 43"/>
                  <a:gd name="T63" fmla="*/ 150 h 166"/>
                  <a:gd name="T64" fmla="*/ 22 w 43"/>
                  <a:gd name="T65" fmla="*/ 165 h 166"/>
                  <a:gd name="T66" fmla="*/ 28 w 43"/>
                  <a:gd name="T67"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166">
                    <a:moveTo>
                      <a:pt x="32" y="166"/>
                    </a:moveTo>
                    <a:cubicBezTo>
                      <a:pt x="30" y="165"/>
                      <a:pt x="29" y="165"/>
                      <a:pt x="28" y="165"/>
                    </a:cubicBezTo>
                    <a:cubicBezTo>
                      <a:pt x="27" y="165"/>
                      <a:pt x="26" y="165"/>
                      <a:pt x="23" y="166"/>
                    </a:cubicBezTo>
                    <a:cubicBezTo>
                      <a:pt x="22" y="166"/>
                      <a:pt x="22" y="166"/>
                      <a:pt x="22" y="166"/>
                    </a:cubicBezTo>
                    <a:cubicBezTo>
                      <a:pt x="19" y="166"/>
                      <a:pt x="17" y="163"/>
                      <a:pt x="17" y="158"/>
                    </a:cubicBezTo>
                    <a:cubicBezTo>
                      <a:pt x="17" y="156"/>
                      <a:pt x="17" y="153"/>
                      <a:pt x="19" y="149"/>
                    </a:cubicBezTo>
                    <a:cubicBezTo>
                      <a:pt x="21" y="146"/>
                      <a:pt x="22" y="143"/>
                      <a:pt x="22" y="137"/>
                    </a:cubicBezTo>
                    <a:cubicBezTo>
                      <a:pt x="22" y="130"/>
                      <a:pt x="21" y="119"/>
                      <a:pt x="17" y="97"/>
                    </a:cubicBezTo>
                    <a:cubicBezTo>
                      <a:pt x="11" y="61"/>
                      <a:pt x="0" y="35"/>
                      <a:pt x="0" y="20"/>
                    </a:cubicBezTo>
                    <a:cubicBezTo>
                      <a:pt x="0" y="18"/>
                      <a:pt x="0" y="17"/>
                      <a:pt x="1" y="15"/>
                    </a:cubicBezTo>
                    <a:cubicBezTo>
                      <a:pt x="2" y="9"/>
                      <a:pt x="4" y="8"/>
                      <a:pt x="6" y="8"/>
                    </a:cubicBezTo>
                    <a:cubicBezTo>
                      <a:pt x="8" y="8"/>
                      <a:pt x="10" y="9"/>
                      <a:pt x="12" y="9"/>
                    </a:cubicBezTo>
                    <a:cubicBezTo>
                      <a:pt x="12" y="9"/>
                      <a:pt x="13" y="9"/>
                      <a:pt x="13" y="9"/>
                    </a:cubicBezTo>
                    <a:cubicBezTo>
                      <a:pt x="16" y="8"/>
                      <a:pt x="17" y="6"/>
                      <a:pt x="17" y="4"/>
                    </a:cubicBezTo>
                    <a:cubicBezTo>
                      <a:pt x="17" y="3"/>
                      <a:pt x="16" y="2"/>
                      <a:pt x="16" y="2"/>
                    </a:cubicBezTo>
                    <a:cubicBezTo>
                      <a:pt x="16" y="2"/>
                      <a:pt x="16" y="1"/>
                      <a:pt x="16" y="1"/>
                    </a:cubicBezTo>
                    <a:cubicBezTo>
                      <a:pt x="16" y="1"/>
                      <a:pt x="16" y="0"/>
                      <a:pt x="16" y="0"/>
                    </a:cubicBezTo>
                    <a:cubicBezTo>
                      <a:pt x="17" y="0"/>
                      <a:pt x="17" y="0"/>
                      <a:pt x="17" y="0"/>
                    </a:cubicBezTo>
                    <a:cubicBezTo>
                      <a:pt x="20" y="0"/>
                      <a:pt x="26" y="6"/>
                      <a:pt x="27" y="10"/>
                    </a:cubicBezTo>
                    <a:cubicBezTo>
                      <a:pt x="27" y="11"/>
                      <a:pt x="27" y="11"/>
                      <a:pt x="27" y="11"/>
                    </a:cubicBezTo>
                    <a:cubicBezTo>
                      <a:pt x="27" y="14"/>
                      <a:pt x="26" y="18"/>
                      <a:pt x="23" y="18"/>
                    </a:cubicBezTo>
                    <a:cubicBezTo>
                      <a:pt x="22" y="18"/>
                      <a:pt x="22" y="18"/>
                      <a:pt x="22" y="18"/>
                    </a:cubicBezTo>
                    <a:cubicBezTo>
                      <a:pt x="21" y="17"/>
                      <a:pt x="20" y="17"/>
                      <a:pt x="19" y="17"/>
                    </a:cubicBezTo>
                    <a:cubicBezTo>
                      <a:pt x="18" y="17"/>
                      <a:pt x="17" y="17"/>
                      <a:pt x="16" y="18"/>
                    </a:cubicBezTo>
                    <a:cubicBezTo>
                      <a:pt x="15" y="18"/>
                      <a:pt x="15" y="18"/>
                      <a:pt x="15" y="19"/>
                    </a:cubicBezTo>
                    <a:cubicBezTo>
                      <a:pt x="15" y="19"/>
                      <a:pt x="15" y="19"/>
                      <a:pt x="16" y="20"/>
                    </a:cubicBezTo>
                    <a:cubicBezTo>
                      <a:pt x="17" y="22"/>
                      <a:pt x="18" y="24"/>
                      <a:pt x="18" y="31"/>
                    </a:cubicBezTo>
                    <a:cubicBezTo>
                      <a:pt x="18" y="33"/>
                      <a:pt x="18" y="36"/>
                      <a:pt x="18" y="39"/>
                    </a:cubicBezTo>
                    <a:cubicBezTo>
                      <a:pt x="18" y="40"/>
                      <a:pt x="18" y="42"/>
                      <a:pt x="18" y="43"/>
                    </a:cubicBezTo>
                    <a:cubicBezTo>
                      <a:pt x="18" y="57"/>
                      <a:pt x="24" y="82"/>
                      <a:pt x="25" y="92"/>
                    </a:cubicBezTo>
                    <a:cubicBezTo>
                      <a:pt x="27" y="102"/>
                      <a:pt x="36" y="141"/>
                      <a:pt x="41" y="153"/>
                    </a:cubicBezTo>
                    <a:cubicBezTo>
                      <a:pt x="42" y="155"/>
                      <a:pt x="43" y="157"/>
                      <a:pt x="43" y="159"/>
                    </a:cubicBezTo>
                    <a:cubicBezTo>
                      <a:pt x="43" y="164"/>
                      <a:pt x="39" y="166"/>
                      <a:pt x="35" y="166"/>
                    </a:cubicBezTo>
                    <a:cubicBezTo>
                      <a:pt x="34" y="166"/>
                      <a:pt x="33" y="166"/>
                      <a:pt x="32" y="166"/>
                    </a:cubicBezTo>
                    <a:close/>
                    <a:moveTo>
                      <a:pt x="32" y="165"/>
                    </a:moveTo>
                    <a:cubicBezTo>
                      <a:pt x="33" y="166"/>
                      <a:pt x="34" y="166"/>
                      <a:pt x="35" y="166"/>
                    </a:cubicBezTo>
                    <a:cubicBezTo>
                      <a:pt x="38" y="166"/>
                      <a:pt x="42" y="164"/>
                      <a:pt x="42" y="159"/>
                    </a:cubicBezTo>
                    <a:cubicBezTo>
                      <a:pt x="42" y="158"/>
                      <a:pt x="42" y="156"/>
                      <a:pt x="41" y="153"/>
                    </a:cubicBezTo>
                    <a:cubicBezTo>
                      <a:pt x="35" y="141"/>
                      <a:pt x="26" y="102"/>
                      <a:pt x="25" y="92"/>
                    </a:cubicBezTo>
                    <a:cubicBezTo>
                      <a:pt x="23" y="82"/>
                      <a:pt x="17" y="57"/>
                      <a:pt x="17" y="43"/>
                    </a:cubicBezTo>
                    <a:cubicBezTo>
                      <a:pt x="17" y="42"/>
                      <a:pt x="17" y="40"/>
                      <a:pt x="17" y="39"/>
                    </a:cubicBezTo>
                    <a:cubicBezTo>
                      <a:pt x="18" y="36"/>
                      <a:pt x="18" y="33"/>
                      <a:pt x="18" y="31"/>
                    </a:cubicBezTo>
                    <a:cubicBezTo>
                      <a:pt x="18" y="24"/>
                      <a:pt x="17" y="22"/>
                      <a:pt x="15" y="20"/>
                    </a:cubicBezTo>
                    <a:cubicBezTo>
                      <a:pt x="15" y="20"/>
                      <a:pt x="15" y="19"/>
                      <a:pt x="15" y="19"/>
                    </a:cubicBezTo>
                    <a:cubicBezTo>
                      <a:pt x="15" y="17"/>
                      <a:pt x="17" y="17"/>
                      <a:pt x="19" y="17"/>
                    </a:cubicBezTo>
                    <a:cubicBezTo>
                      <a:pt x="20" y="17"/>
                      <a:pt x="21" y="17"/>
                      <a:pt x="22" y="17"/>
                    </a:cubicBezTo>
                    <a:cubicBezTo>
                      <a:pt x="23" y="17"/>
                      <a:pt x="23" y="17"/>
                      <a:pt x="23" y="17"/>
                    </a:cubicBezTo>
                    <a:cubicBezTo>
                      <a:pt x="24" y="17"/>
                      <a:pt x="25" y="17"/>
                      <a:pt x="25" y="15"/>
                    </a:cubicBezTo>
                    <a:cubicBezTo>
                      <a:pt x="26" y="14"/>
                      <a:pt x="26" y="13"/>
                      <a:pt x="26" y="11"/>
                    </a:cubicBezTo>
                    <a:cubicBezTo>
                      <a:pt x="26" y="10"/>
                      <a:pt x="26" y="10"/>
                      <a:pt x="26" y="10"/>
                    </a:cubicBezTo>
                    <a:cubicBezTo>
                      <a:pt x="26" y="7"/>
                      <a:pt x="19" y="0"/>
                      <a:pt x="17" y="0"/>
                    </a:cubicBezTo>
                    <a:cubicBezTo>
                      <a:pt x="17" y="0"/>
                      <a:pt x="17" y="0"/>
                      <a:pt x="17" y="1"/>
                    </a:cubicBezTo>
                    <a:cubicBezTo>
                      <a:pt x="17" y="1"/>
                      <a:pt x="17" y="2"/>
                      <a:pt x="17" y="2"/>
                    </a:cubicBezTo>
                    <a:cubicBezTo>
                      <a:pt x="17" y="2"/>
                      <a:pt x="17" y="2"/>
                      <a:pt x="17" y="2"/>
                    </a:cubicBezTo>
                    <a:cubicBezTo>
                      <a:pt x="17" y="2"/>
                      <a:pt x="17" y="2"/>
                      <a:pt x="17" y="2"/>
                    </a:cubicBezTo>
                    <a:cubicBezTo>
                      <a:pt x="17" y="2"/>
                      <a:pt x="17" y="3"/>
                      <a:pt x="17" y="4"/>
                    </a:cubicBezTo>
                    <a:cubicBezTo>
                      <a:pt x="17" y="6"/>
                      <a:pt x="16" y="8"/>
                      <a:pt x="13" y="9"/>
                    </a:cubicBezTo>
                    <a:cubicBezTo>
                      <a:pt x="13" y="10"/>
                      <a:pt x="12" y="10"/>
                      <a:pt x="12" y="10"/>
                    </a:cubicBezTo>
                    <a:cubicBezTo>
                      <a:pt x="10" y="10"/>
                      <a:pt x="8" y="8"/>
                      <a:pt x="6" y="8"/>
                    </a:cubicBezTo>
                    <a:cubicBezTo>
                      <a:pt x="4" y="8"/>
                      <a:pt x="3" y="10"/>
                      <a:pt x="1" y="16"/>
                    </a:cubicBezTo>
                    <a:cubicBezTo>
                      <a:pt x="1" y="17"/>
                      <a:pt x="1" y="18"/>
                      <a:pt x="1" y="20"/>
                    </a:cubicBezTo>
                    <a:cubicBezTo>
                      <a:pt x="1" y="35"/>
                      <a:pt x="12" y="61"/>
                      <a:pt x="18" y="97"/>
                    </a:cubicBezTo>
                    <a:cubicBezTo>
                      <a:pt x="21" y="119"/>
                      <a:pt x="23" y="130"/>
                      <a:pt x="23" y="137"/>
                    </a:cubicBezTo>
                    <a:cubicBezTo>
                      <a:pt x="23" y="143"/>
                      <a:pt x="22" y="146"/>
                      <a:pt x="20" y="150"/>
                    </a:cubicBezTo>
                    <a:cubicBezTo>
                      <a:pt x="18" y="153"/>
                      <a:pt x="17" y="156"/>
                      <a:pt x="17" y="158"/>
                    </a:cubicBezTo>
                    <a:cubicBezTo>
                      <a:pt x="17" y="163"/>
                      <a:pt x="19" y="165"/>
                      <a:pt x="22" y="165"/>
                    </a:cubicBezTo>
                    <a:cubicBezTo>
                      <a:pt x="23" y="165"/>
                      <a:pt x="23" y="165"/>
                      <a:pt x="23" y="165"/>
                    </a:cubicBezTo>
                    <a:cubicBezTo>
                      <a:pt x="26" y="165"/>
                      <a:pt x="27" y="164"/>
                      <a:pt x="28" y="164"/>
                    </a:cubicBezTo>
                    <a:cubicBezTo>
                      <a:pt x="29" y="164"/>
                      <a:pt x="30" y="165"/>
                      <a:pt x="32" y="16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9" name="Freeform 1131"/>
              <p:cNvSpPr>
                <a:spLocks/>
              </p:cNvSpPr>
              <p:nvPr/>
            </p:nvSpPr>
            <p:spPr bwMode="auto">
              <a:xfrm>
                <a:off x="2943" y="2741"/>
                <a:ext cx="30" cy="34"/>
              </a:xfrm>
              <a:custGeom>
                <a:avLst/>
                <a:gdLst>
                  <a:gd name="T0" fmla="*/ 11 w 14"/>
                  <a:gd name="T1" fmla="*/ 1 h 16"/>
                  <a:gd name="T2" fmla="*/ 8 w 14"/>
                  <a:gd name="T3" fmla="*/ 3 h 16"/>
                  <a:gd name="T4" fmla="*/ 4 w 14"/>
                  <a:gd name="T5" fmla="*/ 8 h 16"/>
                  <a:gd name="T6" fmla="*/ 1 w 14"/>
                  <a:gd name="T7" fmla="*/ 11 h 16"/>
                  <a:gd name="T8" fmla="*/ 2 w 14"/>
                  <a:gd name="T9" fmla="*/ 14 h 16"/>
                  <a:gd name="T10" fmla="*/ 6 w 14"/>
                  <a:gd name="T11" fmla="*/ 11 h 16"/>
                  <a:gd name="T12" fmla="*/ 10 w 14"/>
                  <a:gd name="T13" fmla="*/ 6 h 16"/>
                  <a:gd name="T14" fmla="*/ 11 w 14"/>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6">
                    <a:moveTo>
                      <a:pt x="11" y="1"/>
                    </a:moveTo>
                    <a:cubicBezTo>
                      <a:pt x="11" y="1"/>
                      <a:pt x="10" y="0"/>
                      <a:pt x="8" y="3"/>
                    </a:cubicBezTo>
                    <a:cubicBezTo>
                      <a:pt x="7" y="6"/>
                      <a:pt x="6" y="6"/>
                      <a:pt x="4" y="8"/>
                    </a:cubicBezTo>
                    <a:cubicBezTo>
                      <a:pt x="2" y="10"/>
                      <a:pt x="2" y="10"/>
                      <a:pt x="1" y="11"/>
                    </a:cubicBezTo>
                    <a:cubicBezTo>
                      <a:pt x="0" y="13"/>
                      <a:pt x="2" y="12"/>
                      <a:pt x="2" y="14"/>
                    </a:cubicBezTo>
                    <a:cubicBezTo>
                      <a:pt x="2" y="16"/>
                      <a:pt x="5" y="14"/>
                      <a:pt x="6" y="11"/>
                    </a:cubicBezTo>
                    <a:cubicBezTo>
                      <a:pt x="7" y="9"/>
                      <a:pt x="9" y="7"/>
                      <a:pt x="10" y="6"/>
                    </a:cubicBezTo>
                    <a:cubicBezTo>
                      <a:pt x="11" y="5"/>
                      <a:pt x="14" y="2"/>
                      <a:pt x="11"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0" name="Freeform 1132"/>
              <p:cNvSpPr>
                <a:spLocks noEditPoints="1"/>
              </p:cNvSpPr>
              <p:nvPr/>
            </p:nvSpPr>
            <p:spPr bwMode="auto">
              <a:xfrm>
                <a:off x="2943" y="2741"/>
                <a:ext cx="28" cy="34"/>
              </a:xfrm>
              <a:custGeom>
                <a:avLst/>
                <a:gdLst>
                  <a:gd name="T0" fmla="*/ 2 w 13"/>
                  <a:gd name="T1" fmla="*/ 14 h 16"/>
                  <a:gd name="T2" fmla="*/ 2 w 13"/>
                  <a:gd name="T3" fmla="*/ 13 h 16"/>
                  <a:gd name="T4" fmla="*/ 1 w 13"/>
                  <a:gd name="T5" fmla="*/ 13 h 16"/>
                  <a:gd name="T6" fmla="*/ 1 w 13"/>
                  <a:gd name="T7" fmla="*/ 11 h 16"/>
                  <a:gd name="T8" fmla="*/ 1 w 13"/>
                  <a:gd name="T9" fmla="*/ 10 h 16"/>
                  <a:gd name="T10" fmla="*/ 4 w 13"/>
                  <a:gd name="T11" fmla="*/ 8 h 16"/>
                  <a:gd name="T12" fmla="*/ 7 w 13"/>
                  <a:gd name="T13" fmla="*/ 5 h 16"/>
                  <a:gd name="T14" fmla="*/ 8 w 13"/>
                  <a:gd name="T15" fmla="*/ 3 h 16"/>
                  <a:gd name="T16" fmla="*/ 8 w 13"/>
                  <a:gd name="T17" fmla="*/ 2 h 16"/>
                  <a:gd name="T18" fmla="*/ 11 w 13"/>
                  <a:gd name="T19" fmla="*/ 1 h 16"/>
                  <a:gd name="T20" fmla="*/ 12 w 13"/>
                  <a:gd name="T21" fmla="*/ 1 h 16"/>
                  <a:gd name="T22" fmla="*/ 13 w 13"/>
                  <a:gd name="T23" fmla="*/ 3 h 16"/>
                  <a:gd name="T24" fmla="*/ 12 w 13"/>
                  <a:gd name="T25" fmla="*/ 5 h 16"/>
                  <a:gd name="T26" fmla="*/ 10 w 13"/>
                  <a:gd name="T27" fmla="*/ 6 h 16"/>
                  <a:gd name="T28" fmla="*/ 7 w 13"/>
                  <a:gd name="T29" fmla="*/ 10 h 16"/>
                  <a:gd name="T30" fmla="*/ 6 w 13"/>
                  <a:gd name="T31" fmla="*/ 11 h 16"/>
                  <a:gd name="T32" fmla="*/ 6 w 13"/>
                  <a:gd name="T33" fmla="*/ 12 h 16"/>
                  <a:gd name="T34" fmla="*/ 2 w 13"/>
                  <a:gd name="T35" fmla="*/ 15 h 16"/>
                  <a:gd name="T36" fmla="*/ 2 w 13"/>
                  <a:gd name="T37" fmla="*/ 14 h 16"/>
                  <a:gd name="T38" fmla="*/ 2 w 13"/>
                  <a:gd name="T39" fmla="*/ 14 h 16"/>
                  <a:gd name="T40" fmla="*/ 3 w 13"/>
                  <a:gd name="T41" fmla="*/ 15 h 16"/>
                  <a:gd name="T42" fmla="*/ 4 w 13"/>
                  <a:gd name="T43" fmla="*/ 14 h 16"/>
                  <a:gd name="T44" fmla="*/ 5 w 13"/>
                  <a:gd name="T45" fmla="*/ 12 h 16"/>
                  <a:gd name="T46" fmla="*/ 6 w 13"/>
                  <a:gd name="T47" fmla="*/ 11 h 16"/>
                  <a:gd name="T48" fmla="*/ 7 w 13"/>
                  <a:gd name="T49" fmla="*/ 10 h 16"/>
                  <a:gd name="T50" fmla="*/ 10 w 13"/>
                  <a:gd name="T51" fmla="*/ 6 h 16"/>
                  <a:gd name="T52" fmla="*/ 12 w 13"/>
                  <a:gd name="T53" fmla="*/ 4 h 16"/>
                  <a:gd name="T54" fmla="*/ 11 w 13"/>
                  <a:gd name="T55" fmla="*/ 2 h 16"/>
                  <a:gd name="T56" fmla="*/ 11 w 13"/>
                  <a:gd name="T57" fmla="*/ 1 h 16"/>
                  <a:gd name="T58" fmla="*/ 11 w 13"/>
                  <a:gd name="T59" fmla="*/ 1 h 16"/>
                  <a:gd name="T60" fmla="*/ 11 w 13"/>
                  <a:gd name="T61" fmla="*/ 1 h 16"/>
                  <a:gd name="T62" fmla="*/ 11 w 13"/>
                  <a:gd name="T63" fmla="*/ 1 h 16"/>
                  <a:gd name="T64" fmla="*/ 9 w 13"/>
                  <a:gd name="T65" fmla="*/ 2 h 16"/>
                  <a:gd name="T66" fmla="*/ 8 w 13"/>
                  <a:gd name="T67" fmla="*/ 3 h 16"/>
                  <a:gd name="T68" fmla="*/ 7 w 13"/>
                  <a:gd name="T69" fmla="*/ 5 h 16"/>
                  <a:gd name="T70" fmla="*/ 4 w 13"/>
                  <a:gd name="T71" fmla="*/ 8 h 16"/>
                  <a:gd name="T72" fmla="*/ 1 w 13"/>
                  <a:gd name="T73" fmla="*/ 11 h 16"/>
                  <a:gd name="T74" fmla="*/ 1 w 13"/>
                  <a:gd name="T75" fmla="*/ 11 h 16"/>
                  <a:gd name="T76" fmla="*/ 1 w 13"/>
                  <a:gd name="T77" fmla="*/ 12 h 16"/>
                  <a:gd name="T78" fmla="*/ 2 w 13"/>
                  <a:gd name="T79" fmla="*/ 13 h 16"/>
                  <a:gd name="T80" fmla="*/ 2 w 13"/>
                  <a:gd name="T81" fmla="*/ 13 h 16"/>
                  <a:gd name="T82" fmla="*/ 2 w 13"/>
                  <a:gd name="T8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6">
                    <a:moveTo>
                      <a:pt x="2" y="14"/>
                    </a:moveTo>
                    <a:cubicBezTo>
                      <a:pt x="2" y="14"/>
                      <a:pt x="2" y="13"/>
                      <a:pt x="2" y="13"/>
                    </a:cubicBezTo>
                    <a:cubicBezTo>
                      <a:pt x="1" y="13"/>
                      <a:pt x="1" y="13"/>
                      <a:pt x="1" y="13"/>
                    </a:cubicBezTo>
                    <a:cubicBezTo>
                      <a:pt x="1" y="12"/>
                      <a:pt x="0" y="12"/>
                      <a:pt x="1" y="11"/>
                    </a:cubicBezTo>
                    <a:cubicBezTo>
                      <a:pt x="1" y="11"/>
                      <a:pt x="1" y="11"/>
                      <a:pt x="1" y="10"/>
                    </a:cubicBezTo>
                    <a:cubicBezTo>
                      <a:pt x="2" y="9"/>
                      <a:pt x="3" y="9"/>
                      <a:pt x="4" y="8"/>
                    </a:cubicBezTo>
                    <a:cubicBezTo>
                      <a:pt x="5" y="7"/>
                      <a:pt x="6" y="6"/>
                      <a:pt x="7" y="5"/>
                    </a:cubicBezTo>
                    <a:cubicBezTo>
                      <a:pt x="7" y="4"/>
                      <a:pt x="8" y="4"/>
                      <a:pt x="8" y="3"/>
                    </a:cubicBezTo>
                    <a:cubicBezTo>
                      <a:pt x="8" y="2"/>
                      <a:pt x="8" y="2"/>
                      <a:pt x="8" y="2"/>
                    </a:cubicBezTo>
                    <a:cubicBezTo>
                      <a:pt x="10" y="0"/>
                      <a:pt x="11" y="1"/>
                      <a:pt x="11" y="1"/>
                    </a:cubicBezTo>
                    <a:cubicBezTo>
                      <a:pt x="12" y="1"/>
                      <a:pt x="12" y="1"/>
                      <a:pt x="12" y="1"/>
                    </a:cubicBezTo>
                    <a:cubicBezTo>
                      <a:pt x="12" y="1"/>
                      <a:pt x="13" y="2"/>
                      <a:pt x="13" y="3"/>
                    </a:cubicBezTo>
                    <a:cubicBezTo>
                      <a:pt x="13" y="3"/>
                      <a:pt x="12" y="4"/>
                      <a:pt x="12" y="5"/>
                    </a:cubicBezTo>
                    <a:cubicBezTo>
                      <a:pt x="11" y="5"/>
                      <a:pt x="11" y="6"/>
                      <a:pt x="10" y="6"/>
                    </a:cubicBezTo>
                    <a:cubicBezTo>
                      <a:pt x="10" y="7"/>
                      <a:pt x="8" y="8"/>
                      <a:pt x="7" y="10"/>
                    </a:cubicBezTo>
                    <a:cubicBezTo>
                      <a:pt x="7" y="10"/>
                      <a:pt x="6" y="11"/>
                      <a:pt x="6" y="11"/>
                    </a:cubicBezTo>
                    <a:cubicBezTo>
                      <a:pt x="6" y="12"/>
                      <a:pt x="6" y="12"/>
                      <a:pt x="6" y="12"/>
                    </a:cubicBezTo>
                    <a:cubicBezTo>
                      <a:pt x="4" y="14"/>
                      <a:pt x="3" y="16"/>
                      <a:pt x="2" y="15"/>
                    </a:cubicBezTo>
                    <a:cubicBezTo>
                      <a:pt x="2" y="15"/>
                      <a:pt x="2" y="15"/>
                      <a:pt x="2" y="14"/>
                    </a:cubicBezTo>
                    <a:close/>
                    <a:moveTo>
                      <a:pt x="2" y="14"/>
                    </a:moveTo>
                    <a:cubicBezTo>
                      <a:pt x="3" y="15"/>
                      <a:pt x="3" y="15"/>
                      <a:pt x="3" y="15"/>
                    </a:cubicBezTo>
                    <a:cubicBezTo>
                      <a:pt x="3" y="15"/>
                      <a:pt x="3" y="15"/>
                      <a:pt x="4" y="14"/>
                    </a:cubicBezTo>
                    <a:cubicBezTo>
                      <a:pt x="4" y="14"/>
                      <a:pt x="5" y="13"/>
                      <a:pt x="5" y="12"/>
                    </a:cubicBezTo>
                    <a:cubicBezTo>
                      <a:pt x="6" y="11"/>
                      <a:pt x="6" y="11"/>
                      <a:pt x="6" y="11"/>
                    </a:cubicBezTo>
                    <a:cubicBezTo>
                      <a:pt x="6" y="11"/>
                      <a:pt x="7" y="10"/>
                      <a:pt x="7" y="10"/>
                    </a:cubicBezTo>
                    <a:cubicBezTo>
                      <a:pt x="8" y="8"/>
                      <a:pt x="9" y="6"/>
                      <a:pt x="10" y="6"/>
                    </a:cubicBezTo>
                    <a:cubicBezTo>
                      <a:pt x="11" y="6"/>
                      <a:pt x="11" y="5"/>
                      <a:pt x="12" y="4"/>
                    </a:cubicBezTo>
                    <a:cubicBezTo>
                      <a:pt x="12" y="4"/>
                      <a:pt x="12" y="2"/>
                      <a:pt x="11" y="2"/>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9" y="2"/>
                    </a:cubicBezTo>
                    <a:cubicBezTo>
                      <a:pt x="8" y="3"/>
                      <a:pt x="8" y="3"/>
                      <a:pt x="8" y="3"/>
                    </a:cubicBezTo>
                    <a:cubicBezTo>
                      <a:pt x="8" y="4"/>
                      <a:pt x="8" y="4"/>
                      <a:pt x="7" y="5"/>
                    </a:cubicBezTo>
                    <a:cubicBezTo>
                      <a:pt x="6" y="6"/>
                      <a:pt x="5" y="7"/>
                      <a:pt x="4" y="8"/>
                    </a:cubicBezTo>
                    <a:cubicBezTo>
                      <a:pt x="3" y="10"/>
                      <a:pt x="2" y="10"/>
                      <a:pt x="1" y="11"/>
                    </a:cubicBezTo>
                    <a:cubicBezTo>
                      <a:pt x="1" y="11"/>
                      <a:pt x="1" y="11"/>
                      <a:pt x="1" y="11"/>
                    </a:cubicBezTo>
                    <a:cubicBezTo>
                      <a:pt x="1" y="12"/>
                      <a:pt x="1" y="12"/>
                      <a:pt x="1" y="12"/>
                    </a:cubicBezTo>
                    <a:cubicBezTo>
                      <a:pt x="2" y="13"/>
                      <a:pt x="2" y="13"/>
                      <a:pt x="2" y="13"/>
                    </a:cubicBezTo>
                    <a:cubicBezTo>
                      <a:pt x="2" y="13"/>
                      <a:pt x="2" y="13"/>
                      <a:pt x="2" y="13"/>
                    </a:cubicBezTo>
                    <a:cubicBezTo>
                      <a:pt x="2" y="13"/>
                      <a:pt x="3" y="13"/>
                      <a:pt x="2" y="1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1" name="Freeform 1133"/>
              <p:cNvSpPr>
                <a:spLocks noEditPoints="1"/>
              </p:cNvSpPr>
              <p:nvPr/>
            </p:nvSpPr>
            <p:spPr bwMode="auto">
              <a:xfrm>
                <a:off x="2945" y="2743"/>
                <a:ext cx="24" cy="30"/>
              </a:xfrm>
              <a:custGeom>
                <a:avLst/>
                <a:gdLst>
                  <a:gd name="T0" fmla="*/ 1 w 11"/>
                  <a:gd name="T1" fmla="*/ 11 h 14"/>
                  <a:gd name="T2" fmla="*/ 1 w 11"/>
                  <a:gd name="T3" fmla="*/ 10 h 14"/>
                  <a:gd name="T4" fmla="*/ 4 w 11"/>
                  <a:gd name="T5" fmla="*/ 7 h 14"/>
                  <a:gd name="T6" fmla="*/ 7 w 11"/>
                  <a:gd name="T7" fmla="*/ 3 h 14"/>
                  <a:gd name="T8" fmla="*/ 9 w 11"/>
                  <a:gd name="T9" fmla="*/ 1 h 14"/>
                  <a:gd name="T10" fmla="*/ 9 w 11"/>
                  <a:gd name="T11" fmla="*/ 2 h 14"/>
                  <a:gd name="T12" fmla="*/ 9 w 11"/>
                  <a:gd name="T13" fmla="*/ 2 h 14"/>
                  <a:gd name="T14" fmla="*/ 10 w 11"/>
                  <a:gd name="T15" fmla="*/ 2 h 14"/>
                  <a:gd name="T16" fmla="*/ 10 w 11"/>
                  <a:gd name="T17" fmla="*/ 3 h 14"/>
                  <a:gd name="T18" fmla="*/ 8 w 11"/>
                  <a:gd name="T19" fmla="*/ 5 h 14"/>
                  <a:gd name="T20" fmla="*/ 4 w 11"/>
                  <a:gd name="T21" fmla="*/ 11 h 14"/>
                  <a:gd name="T22" fmla="*/ 3 w 11"/>
                  <a:gd name="T23" fmla="*/ 12 h 14"/>
                  <a:gd name="T24" fmla="*/ 2 w 11"/>
                  <a:gd name="T25" fmla="*/ 11 h 14"/>
                  <a:gd name="T26" fmla="*/ 2 w 11"/>
                  <a:gd name="T27" fmla="*/ 10 h 14"/>
                  <a:gd name="T28" fmla="*/ 2 w 11"/>
                  <a:gd name="T29" fmla="*/ 10 h 14"/>
                  <a:gd name="T30" fmla="*/ 1 w 11"/>
                  <a:gd name="T31" fmla="*/ 11 h 14"/>
                  <a:gd name="T32" fmla="*/ 10 w 11"/>
                  <a:gd name="T33" fmla="*/ 0 h 14"/>
                  <a:gd name="T34" fmla="*/ 10 w 11"/>
                  <a:gd name="T35" fmla="*/ 0 h 14"/>
                  <a:gd name="T36" fmla="*/ 10 w 11"/>
                  <a:gd name="T37" fmla="*/ 0 h 14"/>
                  <a:gd name="T38" fmla="*/ 9 w 11"/>
                  <a:gd name="T39" fmla="*/ 0 h 14"/>
                  <a:gd name="T40" fmla="*/ 8 w 11"/>
                  <a:gd name="T41" fmla="*/ 1 h 14"/>
                  <a:gd name="T42" fmla="*/ 7 w 11"/>
                  <a:gd name="T43" fmla="*/ 2 h 14"/>
                  <a:gd name="T44" fmla="*/ 6 w 11"/>
                  <a:gd name="T45" fmla="*/ 4 h 14"/>
                  <a:gd name="T46" fmla="*/ 3 w 11"/>
                  <a:gd name="T47" fmla="*/ 7 h 14"/>
                  <a:gd name="T48" fmla="*/ 0 w 11"/>
                  <a:gd name="T49" fmla="*/ 10 h 14"/>
                  <a:gd name="T50" fmla="*/ 0 w 11"/>
                  <a:gd name="T51" fmla="*/ 10 h 14"/>
                  <a:gd name="T52" fmla="*/ 0 w 11"/>
                  <a:gd name="T53" fmla="*/ 11 h 14"/>
                  <a:gd name="T54" fmla="*/ 1 w 11"/>
                  <a:gd name="T55" fmla="*/ 11 h 14"/>
                  <a:gd name="T56" fmla="*/ 2 w 11"/>
                  <a:gd name="T57" fmla="*/ 13 h 14"/>
                  <a:gd name="T58" fmla="*/ 2 w 11"/>
                  <a:gd name="T59" fmla="*/ 14 h 14"/>
                  <a:gd name="T60" fmla="*/ 3 w 11"/>
                  <a:gd name="T61" fmla="*/ 13 h 14"/>
                  <a:gd name="T62" fmla="*/ 3 w 11"/>
                  <a:gd name="T63" fmla="*/ 13 h 14"/>
                  <a:gd name="T64" fmla="*/ 4 w 11"/>
                  <a:gd name="T65" fmla="*/ 12 h 14"/>
                  <a:gd name="T66" fmla="*/ 4 w 11"/>
                  <a:gd name="T67" fmla="*/ 11 h 14"/>
                  <a:gd name="T68" fmla="*/ 5 w 11"/>
                  <a:gd name="T69" fmla="*/ 10 h 14"/>
                  <a:gd name="T70" fmla="*/ 6 w 11"/>
                  <a:gd name="T71" fmla="*/ 9 h 14"/>
                  <a:gd name="T72" fmla="*/ 9 w 11"/>
                  <a:gd name="T73" fmla="*/ 5 h 14"/>
                  <a:gd name="T74" fmla="*/ 9 w 11"/>
                  <a:gd name="T75" fmla="*/ 5 h 14"/>
                  <a:gd name="T76" fmla="*/ 10 w 11"/>
                  <a:gd name="T77" fmla="*/ 4 h 14"/>
                  <a:gd name="T78" fmla="*/ 10 w 11"/>
                  <a:gd name="T79" fmla="*/ 3 h 14"/>
                  <a:gd name="T80" fmla="*/ 11 w 11"/>
                  <a:gd name="T81" fmla="*/ 2 h 14"/>
                  <a:gd name="T82" fmla="*/ 10 w 11"/>
                  <a:gd name="T83" fmla="*/ 1 h 14"/>
                  <a:gd name="T84" fmla="*/ 10 w 11"/>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14">
                    <a:moveTo>
                      <a:pt x="1" y="11"/>
                    </a:moveTo>
                    <a:cubicBezTo>
                      <a:pt x="1" y="10"/>
                      <a:pt x="1" y="10"/>
                      <a:pt x="1" y="10"/>
                    </a:cubicBezTo>
                    <a:cubicBezTo>
                      <a:pt x="1" y="9"/>
                      <a:pt x="3" y="7"/>
                      <a:pt x="4" y="7"/>
                    </a:cubicBezTo>
                    <a:cubicBezTo>
                      <a:pt x="5" y="6"/>
                      <a:pt x="6" y="5"/>
                      <a:pt x="7" y="3"/>
                    </a:cubicBezTo>
                    <a:cubicBezTo>
                      <a:pt x="8" y="2"/>
                      <a:pt x="9" y="1"/>
                      <a:pt x="9" y="1"/>
                    </a:cubicBezTo>
                    <a:cubicBezTo>
                      <a:pt x="9" y="1"/>
                      <a:pt x="9" y="2"/>
                      <a:pt x="9" y="2"/>
                    </a:cubicBezTo>
                    <a:cubicBezTo>
                      <a:pt x="9" y="2"/>
                      <a:pt x="9" y="2"/>
                      <a:pt x="9" y="2"/>
                    </a:cubicBezTo>
                    <a:cubicBezTo>
                      <a:pt x="10" y="2"/>
                      <a:pt x="10" y="2"/>
                      <a:pt x="10" y="2"/>
                    </a:cubicBezTo>
                    <a:cubicBezTo>
                      <a:pt x="10" y="2"/>
                      <a:pt x="10" y="2"/>
                      <a:pt x="10" y="3"/>
                    </a:cubicBezTo>
                    <a:cubicBezTo>
                      <a:pt x="10" y="4"/>
                      <a:pt x="9" y="4"/>
                      <a:pt x="8" y="5"/>
                    </a:cubicBezTo>
                    <a:cubicBezTo>
                      <a:pt x="7" y="5"/>
                      <a:pt x="5" y="9"/>
                      <a:pt x="4" y="11"/>
                    </a:cubicBezTo>
                    <a:cubicBezTo>
                      <a:pt x="4" y="12"/>
                      <a:pt x="3" y="12"/>
                      <a:pt x="3" y="12"/>
                    </a:cubicBezTo>
                    <a:cubicBezTo>
                      <a:pt x="2" y="12"/>
                      <a:pt x="2" y="12"/>
                      <a:pt x="2" y="11"/>
                    </a:cubicBezTo>
                    <a:cubicBezTo>
                      <a:pt x="2" y="11"/>
                      <a:pt x="2" y="10"/>
                      <a:pt x="2" y="10"/>
                    </a:cubicBezTo>
                    <a:cubicBezTo>
                      <a:pt x="2" y="10"/>
                      <a:pt x="2" y="10"/>
                      <a:pt x="2" y="10"/>
                    </a:cubicBezTo>
                    <a:lnTo>
                      <a:pt x="1" y="11"/>
                    </a:lnTo>
                    <a:close/>
                    <a:moveTo>
                      <a:pt x="10" y="0"/>
                    </a:moveTo>
                    <a:cubicBezTo>
                      <a:pt x="10" y="0"/>
                      <a:pt x="10" y="0"/>
                      <a:pt x="10" y="0"/>
                    </a:cubicBezTo>
                    <a:cubicBezTo>
                      <a:pt x="10" y="0"/>
                      <a:pt x="10" y="0"/>
                      <a:pt x="10" y="0"/>
                    </a:cubicBezTo>
                    <a:cubicBezTo>
                      <a:pt x="9" y="0"/>
                      <a:pt x="9" y="0"/>
                      <a:pt x="9" y="0"/>
                    </a:cubicBezTo>
                    <a:cubicBezTo>
                      <a:pt x="9" y="0"/>
                      <a:pt x="8" y="0"/>
                      <a:pt x="8" y="1"/>
                    </a:cubicBezTo>
                    <a:cubicBezTo>
                      <a:pt x="7" y="2"/>
                      <a:pt x="7" y="2"/>
                      <a:pt x="7" y="2"/>
                    </a:cubicBezTo>
                    <a:cubicBezTo>
                      <a:pt x="7" y="3"/>
                      <a:pt x="7" y="3"/>
                      <a:pt x="6" y="4"/>
                    </a:cubicBezTo>
                    <a:cubicBezTo>
                      <a:pt x="5" y="5"/>
                      <a:pt x="4" y="6"/>
                      <a:pt x="3" y="7"/>
                    </a:cubicBezTo>
                    <a:cubicBezTo>
                      <a:pt x="2" y="9"/>
                      <a:pt x="1" y="9"/>
                      <a:pt x="0" y="10"/>
                    </a:cubicBezTo>
                    <a:cubicBezTo>
                      <a:pt x="0" y="10"/>
                      <a:pt x="0" y="10"/>
                      <a:pt x="0" y="10"/>
                    </a:cubicBezTo>
                    <a:cubicBezTo>
                      <a:pt x="0" y="11"/>
                      <a:pt x="0" y="11"/>
                      <a:pt x="0" y="11"/>
                    </a:cubicBezTo>
                    <a:cubicBezTo>
                      <a:pt x="1" y="11"/>
                      <a:pt x="1" y="11"/>
                      <a:pt x="1" y="11"/>
                    </a:cubicBezTo>
                    <a:cubicBezTo>
                      <a:pt x="2" y="12"/>
                      <a:pt x="2" y="12"/>
                      <a:pt x="2" y="13"/>
                    </a:cubicBezTo>
                    <a:cubicBezTo>
                      <a:pt x="2" y="14"/>
                      <a:pt x="2" y="14"/>
                      <a:pt x="2" y="14"/>
                    </a:cubicBezTo>
                    <a:cubicBezTo>
                      <a:pt x="3" y="13"/>
                      <a:pt x="3" y="13"/>
                      <a:pt x="3" y="13"/>
                    </a:cubicBezTo>
                    <a:cubicBezTo>
                      <a:pt x="3" y="13"/>
                      <a:pt x="3" y="13"/>
                      <a:pt x="3" y="13"/>
                    </a:cubicBezTo>
                    <a:cubicBezTo>
                      <a:pt x="3" y="12"/>
                      <a:pt x="4" y="12"/>
                      <a:pt x="4" y="12"/>
                    </a:cubicBezTo>
                    <a:cubicBezTo>
                      <a:pt x="4" y="11"/>
                      <a:pt x="4" y="11"/>
                      <a:pt x="4" y="11"/>
                    </a:cubicBezTo>
                    <a:cubicBezTo>
                      <a:pt x="5" y="10"/>
                      <a:pt x="5" y="10"/>
                      <a:pt x="5" y="10"/>
                    </a:cubicBezTo>
                    <a:cubicBezTo>
                      <a:pt x="5" y="10"/>
                      <a:pt x="6" y="9"/>
                      <a:pt x="6" y="9"/>
                    </a:cubicBezTo>
                    <a:cubicBezTo>
                      <a:pt x="7" y="7"/>
                      <a:pt x="8" y="5"/>
                      <a:pt x="9" y="5"/>
                    </a:cubicBezTo>
                    <a:cubicBezTo>
                      <a:pt x="9" y="5"/>
                      <a:pt x="9" y="5"/>
                      <a:pt x="9" y="5"/>
                    </a:cubicBezTo>
                    <a:cubicBezTo>
                      <a:pt x="10" y="4"/>
                      <a:pt x="10" y="4"/>
                      <a:pt x="10" y="4"/>
                    </a:cubicBezTo>
                    <a:cubicBezTo>
                      <a:pt x="10" y="3"/>
                      <a:pt x="10" y="3"/>
                      <a:pt x="10" y="3"/>
                    </a:cubicBezTo>
                    <a:cubicBezTo>
                      <a:pt x="10" y="3"/>
                      <a:pt x="11" y="2"/>
                      <a:pt x="11" y="2"/>
                    </a:cubicBezTo>
                    <a:cubicBezTo>
                      <a:pt x="11" y="1"/>
                      <a:pt x="11" y="1"/>
                      <a:pt x="10" y="1"/>
                    </a:cubicBezTo>
                    <a:cubicBezTo>
                      <a:pt x="10" y="0"/>
                      <a:pt x="10" y="0"/>
                      <a:pt x="1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2" name="Freeform 1134"/>
              <p:cNvSpPr>
                <a:spLocks noEditPoints="1"/>
              </p:cNvSpPr>
              <p:nvPr/>
            </p:nvSpPr>
            <p:spPr bwMode="auto">
              <a:xfrm>
                <a:off x="2945" y="2743"/>
                <a:ext cx="24" cy="30"/>
              </a:xfrm>
              <a:custGeom>
                <a:avLst/>
                <a:gdLst>
                  <a:gd name="T0" fmla="*/ 3 w 11"/>
                  <a:gd name="T1" fmla="*/ 13 h 14"/>
                  <a:gd name="T2" fmla="*/ 3 w 11"/>
                  <a:gd name="T3" fmla="*/ 13 h 14"/>
                  <a:gd name="T4" fmla="*/ 2 w 11"/>
                  <a:gd name="T5" fmla="*/ 14 h 14"/>
                  <a:gd name="T6" fmla="*/ 2 w 11"/>
                  <a:gd name="T7" fmla="*/ 14 h 14"/>
                  <a:gd name="T8" fmla="*/ 2 w 11"/>
                  <a:gd name="T9" fmla="*/ 14 h 14"/>
                  <a:gd name="T10" fmla="*/ 3 w 11"/>
                  <a:gd name="T11" fmla="*/ 13 h 14"/>
                  <a:gd name="T12" fmla="*/ 3 w 11"/>
                  <a:gd name="T13" fmla="*/ 13 h 14"/>
                  <a:gd name="T14" fmla="*/ 9 w 11"/>
                  <a:gd name="T15" fmla="*/ 5 h 14"/>
                  <a:gd name="T16" fmla="*/ 9 w 11"/>
                  <a:gd name="T17" fmla="*/ 5 h 14"/>
                  <a:gd name="T18" fmla="*/ 6 w 11"/>
                  <a:gd name="T19" fmla="*/ 9 h 14"/>
                  <a:gd name="T20" fmla="*/ 5 w 11"/>
                  <a:gd name="T21" fmla="*/ 10 h 14"/>
                  <a:gd name="T22" fmla="*/ 4 w 11"/>
                  <a:gd name="T23" fmla="*/ 11 h 14"/>
                  <a:gd name="T24" fmla="*/ 4 w 11"/>
                  <a:gd name="T25" fmla="*/ 12 h 14"/>
                  <a:gd name="T26" fmla="*/ 5 w 11"/>
                  <a:gd name="T27" fmla="*/ 11 h 14"/>
                  <a:gd name="T28" fmla="*/ 5 w 11"/>
                  <a:gd name="T29" fmla="*/ 10 h 14"/>
                  <a:gd name="T30" fmla="*/ 9 w 11"/>
                  <a:gd name="T31" fmla="*/ 5 h 14"/>
                  <a:gd name="T32" fmla="*/ 9 w 11"/>
                  <a:gd name="T33" fmla="*/ 5 h 14"/>
                  <a:gd name="T34" fmla="*/ 10 w 11"/>
                  <a:gd name="T35" fmla="*/ 0 h 14"/>
                  <a:gd name="T36" fmla="*/ 10 w 11"/>
                  <a:gd name="T37" fmla="*/ 0 h 14"/>
                  <a:gd name="T38" fmla="*/ 10 w 11"/>
                  <a:gd name="T39" fmla="*/ 1 h 14"/>
                  <a:gd name="T40" fmla="*/ 11 w 11"/>
                  <a:gd name="T41" fmla="*/ 2 h 14"/>
                  <a:gd name="T42" fmla="*/ 11 w 11"/>
                  <a:gd name="T43" fmla="*/ 2 h 14"/>
                  <a:gd name="T44" fmla="*/ 11 w 11"/>
                  <a:gd name="T45" fmla="*/ 1 h 14"/>
                  <a:gd name="T46" fmla="*/ 10 w 11"/>
                  <a:gd name="T47" fmla="*/ 0 h 14"/>
                  <a:gd name="T48" fmla="*/ 10 w 11"/>
                  <a:gd name="T49" fmla="*/ 0 h 14"/>
                  <a:gd name="T50" fmla="*/ 7 w 11"/>
                  <a:gd name="T51" fmla="*/ 2 h 14"/>
                  <a:gd name="T52" fmla="*/ 3 w 11"/>
                  <a:gd name="T53" fmla="*/ 7 h 14"/>
                  <a:gd name="T54" fmla="*/ 0 w 11"/>
                  <a:gd name="T55" fmla="*/ 10 h 14"/>
                  <a:gd name="T56" fmla="*/ 0 w 11"/>
                  <a:gd name="T57" fmla="*/ 11 h 14"/>
                  <a:gd name="T58" fmla="*/ 0 w 11"/>
                  <a:gd name="T59" fmla="*/ 11 h 14"/>
                  <a:gd name="T60" fmla="*/ 0 w 11"/>
                  <a:gd name="T61" fmla="*/ 10 h 14"/>
                  <a:gd name="T62" fmla="*/ 0 w 11"/>
                  <a:gd name="T63" fmla="*/ 10 h 14"/>
                  <a:gd name="T64" fmla="*/ 3 w 11"/>
                  <a:gd name="T65" fmla="*/ 7 h 14"/>
                  <a:gd name="T66" fmla="*/ 6 w 11"/>
                  <a:gd name="T67" fmla="*/ 4 h 14"/>
                  <a:gd name="T68" fmla="*/ 7 w 11"/>
                  <a:gd name="T69" fmla="*/ 2 h 14"/>
                  <a:gd name="T70" fmla="*/ 8 w 11"/>
                  <a:gd name="T71" fmla="*/ 1 h 14"/>
                  <a:gd name="T72" fmla="*/ 9 w 11"/>
                  <a:gd name="T73" fmla="*/ 0 h 14"/>
                  <a:gd name="T74" fmla="*/ 10 w 11"/>
                  <a:gd name="T75" fmla="*/ 0 h 14"/>
                  <a:gd name="T76" fmla="*/ 10 w 11"/>
                  <a:gd name="T77" fmla="*/ 0 h 14"/>
                  <a:gd name="T78" fmla="*/ 10 w 11"/>
                  <a:gd name="T79" fmla="*/ 0 h 14"/>
                  <a:gd name="T80" fmla="*/ 10 w 11"/>
                  <a:gd name="T81" fmla="*/ 0 h 14"/>
                  <a:gd name="T82" fmla="*/ 10 w 11"/>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4">
                    <a:moveTo>
                      <a:pt x="3" y="13"/>
                    </a:moveTo>
                    <a:cubicBezTo>
                      <a:pt x="3" y="13"/>
                      <a:pt x="3" y="13"/>
                      <a:pt x="3" y="13"/>
                    </a:cubicBezTo>
                    <a:cubicBezTo>
                      <a:pt x="2" y="14"/>
                      <a:pt x="2" y="14"/>
                      <a:pt x="2" y="14"/>
                    </a:cubicBezTo>
                    <a:cubicBezTo>
                      <a:pt x="2" y="14"/>
                      <a:pt x="2" y="14"/>
                      <a:pt x="2" y="14"/>
                    </a:cubicBezTo>
                    <a:cubicBezTo>
                      <a:pt x="2" y="14"/>
                      <a:pt x="2" y="14"/>
                      <a:pt x="2" y="14"/>
                    </a:cubicBezTo>
                    <a:cubicBezTo>
                      <a:pt x="2" y="14"/>
                      <a:pt x="2" y="14"/>
                      <a:pt x="3" y="13"/>
                    </a:cubicBezTo>
                    <a:cubicBezTo>
                      <a:pt x="3" y="13"/>
                      <a:pt x="3" y="13"/>
                      <a:pt x="3" y="13"/>
                    </a:cubicBezTo>
                    <a:close/>
                    <a:moveTo>
                      <a:pt x="9" y="5"/>
                    </a:moveTo>
                    <a:cubicBezTo>
                      <a:pt x="9" y="5"/>
                      <a:pt x="9" y="5"/>
                      <a:pt x="9" y="5"/>
                    </a:cubicBezTo>
                    <a:cubicBezTo>
                      <a:pt x="8" y="5"/>
                      <a:pt x="7" y="7"/>
                      <a:pt x="6" y="9"/>
                    </a:cubicBezTo>
                    <a:cubicBezTo>
                      <a:pt x="6" y="9"/>
                      <a:pt x="5" y="10"/>
                      <a:pt x="5" y="10"/>
                    </a:cubicBezTo>
                    <a:cubicBezTo>
                      <a:pt x="4" y="11"/>
                      <a:pt x="4" y="11"/>
                      <a:pt x="4" y="11"/>
                    </a:cubicBezTo>
                    <a:cubicBezTo>
                      <a:pt x="4" y="12"/>
                      <a:pt x="4" y="12"/>
                      <a:pt x="4" y="12"/>
                    </a:cubicBezTo>
                    <a:cubicBezTo>
                      <a:pt x="5" y="11"/>
                      <a:pt x="5" y="11"/>
                      <a:pt x="5" y="11"/>
                    </a:cubicBezTo>
                    <a:cubicBezTo>
                      <a:pt x="5" y="10"/>
                      <a:pt x="5" y="10"/>
                      <a:pt x="5" y="10"/>
                    </a:cubicBezTo>
                    <a:cubicBezTo>
                      <a:pt x="6" y="8"/>
                      <a:pt x="8" y="6"/>
                      <a:pt x="9" y="5"/>
                    </a:cubicBezTo>
                    <a:cubicBezTo>
                      <a:pt x="9" y="5"/>
                      <a:pt x="9" y="5"/>
                      <a:pt x="9" y="5"/>
                    </a:cubicBezTo>
                    <a:close/>
                    <a:moveTo>
                      <a:pt x="10" y="0"/>
                    </a:moveTo>
                    <a:cubicBezTo>
                      <a:pt x="10" y="0"/>
                      <a:pt x="10" y="0"/>
                      <a:pt x="10" y="0"/>
                    </a:cubicBezTo>
                    <a:cubicBezTo>
                      <a:pt x="10" y="1"/>
                      <a:pt x="10" y="1"/>
                      <a:pt x="10" y="1"/>
                    </a:cubicBezTo>
                    <a:cubicBezTo>
                      <a:pt x="11" y="1"/>
                      <a:pt x="11" y="1"/>
                      <a:pt x="11" y="2"/>
                    </a:cubicBezTo>
                    <a:cubicBezTo>
                      <a:pt x="11" y="2"/>
                      <a:pt x="11" y="2"/>
                      <a:pt x="11" y="2"/>
                    </a:cubicBezTo>
                    <a:cubicBezTo>
                      <a:pt x="11" y="1"/>
                      <a:pt x="11" y="1"/>
                      <a:pt x="11" y="1"/>
                    </a:cubicBezTo>
                    <a:lnTo>
                      <a:pt x="10" y="0"/>
                    </a:lnTo>
                    <a:close/>
                    <a:moveTo>
                      <a:pt x="10" y="0"/>
                    </a:moveTo>
                    <a:cubicBezTo>
                      <a:pt x="9" y="0"/>
                      <a:pt x="8" y="0"/>
                      <a:pt x="7" y="2"/>
                    </a:cubicBezTo>
                    <a:cubicBezTo>
                      <a:pt x="6" y="5"/>
                      <a:pt x="5" y="5"/>
                      <a:pt x="3" y="7"/>
                    </a:cubicBezTo>
                    <a:cubicBezTo>
                      <a:pt x="1" y="9"/>
                      <a:pt x="1" y="9"/>
                      <a:pt x="0" y="10"/>
                    </a:cubicBezTo>
                    <a:cubicBezTo>
                      <a:pt x="0" y="11"/>
                      <a:pt x="0" y="11"/>
                      <a:pt x="0" y="11"/>
                    </a:cubicBezTo>
                    <a:cubicBezTo>
                      <a:pt x="0" y="11"/>
                      <a:pt x="0" y="11"/>
                      <a:pt x="0" y="11"/>
                    </a:cubicBezTo>
                    <a:cubicBezTo>
                      <a:pt x="0" y="11"/>
                      <a:pt x="0" y="11"/>
                      <a:pt x="0" y="10"/>
                    </a:cubicBezTo>
                    <a:cubicBezTo>
                      <a:pt x="0" y="10"/>
                      <a:pt x="0" y="10"/>
                      <a:pt x="0" y="10"/>
                    </a:cubicBezTo>
                    <a:cubicBezTo>
                      <a:pt x="1" y="9"/>
                      <a:pt x="2" y="9"/>
                      <a:pt x="3" y="7"/>
                    </a:cubicBezTo>
                    <a:cubicBezTo>
                      <a:pt x="4" y="6"/>
                      <a:pt x="5" y="5"/>
                      <a:pt x="6" y="4"/>
                    </a:cubicBezTo>
                    <a:cubicBezTo>
                      <a:pt x="7" y="3"/>
                      <a:pt x="7" y="3"/>
                      <a:pt x="7" y="2"/>
                    </a:cubicBezTo>
                    <a:cubicBezTo>
                      <a:pt x="8" y="1"/>
                      <a:pt x="8" y="1"/>
                      <a:pt x="8" y="1"/>
                    </a:cubicBezTo>
                    <a:cubicBezTo>
                      <a:pt x="8" y="0"/>
                      <a:pt x="9" y="0"/>
                      <a:pt x="9"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3" name="Freeform 1135"/>
              <p:cNvSpPr>
                <a:spLocks/>
              </p:cNvSpPr>
              <p:nvPr/>
            </p:nvSpPr>
            <p:spPr bwMode="auto">
              <a:xfrm>
                <a:off x="2950" y="2747"/>
                <a:ext cx="14" cy="19"/>
              </a:xfrm>
              <a:custGeom>
                <a:avLst/>
                <a:gdLst>
                  <a:gd name="T0" fmla="*/ 6 w 7"/>
                  <a:gd name="T1" fmla="*/ 1 h 9"/>
                  <a:gd name="T2" fmla="*/ 5 w 7"/>
                  <a:gd name="T3" fmla="*/ 2 h 9"/>
                  <a:gd name="T4" fmla="*/ 1 w 7"/>
                  <a:gd name="T5" fmla="*/ 7 h 9"/>
                  <a:gd name="T6" fmla="*/ 1 w 7"/>
                  <a:gd name="T7" fmla="*/ 8 h 9"/>
                  <a:gd name="T8" fmla="*/ 1 w 7"/>
                  <a:gd name="T9" fmla="*/ 8 h 9"/>
                  <a:gd name="T10" fmla="*/ 5 w 7"/>
                  <a:gd name="T11" fmla="*/ 3 h 9"/>
                  <a:gd name="T12" fmla="*/ 6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1"/>
                    </a:moveTo>
                    <a:cubicBezTo>
                      <a:pt x="6" y="1"/>
                      <a:pt x="6" y="0"/>
                      <a:pt x="5" y="2"/>
                    </a:cubicBezTo>
                    <a:cubicBezTo>
                      <a:pt x="4" y="3"/>
                      <a:pt x="2" y="6"/>
                      <a:pt x="1" y="7"/>
                    </a:cubicBezTo>
                    <a:cubicBezTo>
                      <a:pt x="0" y="8"/>
                      <a:pt x="0" y="8"/>
                      <a:pt x="1" y="8"/>
                    </a:cubicBezTo>
                    <a:cubicBezTo>
                      <a:pt x="1" y="8"/>
                      <a:pt x="0" y="9"/>
                      <a:pt x="1" y="8"/>
                    </a:cubicBezTo>
                    <a:cubicBezTo>
                      <a:pt x="2" y="8"/>
                      <a:pt x="5" y="3"/>
                      <a:pt x="5" y="3"/>
                    </a:cubicBezTo>
                    <a:cubicBezTo>
                      <a:pt x="5" y="3"/>
                      <a:pt x="7" y="1"/>
                      <a:pt x="6"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4" name="Freeform 1136"/>
              <p:cNvSpPr>
                <a:spLocks/>
              </p:cNvSpPr>
              <p:nvPr/>
            </p:nvSpPr>
            <p:spPr bwMode="auto">
              <a:xfrm>
                <a:off x="2964" y="2715"/>
                <a:ext cx="24" cy="32"/>
              </a:xfrm>
              <a:custGeom>
                <a:avLst/>
                <a:gdLst>
                  <a:gd name="T0" fmla="*/ 9 w 11"/>
                  <a:gd name="T1" fmla="*/ 1 h 15"/>
                  <a:gd name="T2" fmla="*/ 7 w 11"/>
                  <a:gd name="T3" fmla="*/ 3 h 15"/>
                  <a:gd name="T4" fmla="*/ 3 w 11"/>
                  <a:gd name="T5" fmla="*/ 8 h 15"/>
                  <a:gd name="T6" fmla="*/ 1 w 11"/>
                  <a:gd name="T7" fmla="*/ 13 h 15"/>
                  <a:gd name="T8" fmla="*/ 2 w 11"/>
                  <a:gd name="T9" fmla="*/ 14 h 15"/>
                  <a:gd name="T10" fmla="*/ 6 w 11"/>
                  <a:gd name="T11" fmla="*/ 11 h 15"/>
                  <a:gd name="T12" fmla="*/ 9 w 11"/>
                  <a:gd name="T13" fmla="*/ 7 h 15"/>
                  <a:gd name="T14" fmla="*/ 11 w 11"/>
                  <a:gd name="T15" fmla="*/ 3 h 15"/>
                  <a:gd name="T16" fmla="*/ 9 w 11"/>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9" y="1"/>
                    </a:moveTo>
                    <a:cubicBezTo>
                      <a:pt x="9" y="1"/>
                      <a:pt x="8" y="0"/>
                      <a:pt x="7" y="3"/>
                    </a:cubicBezTo>
                    <a:cubicBezTo>
                      <a:pt x="5" y="7"/>
                      <a:pt x="5" y="6"/>
                      <a:pt x="3" y="8"/>
                    </a:cubicBezTo>
                    <a:cubicBezTo>
                      <a:pt x="0" y="10"/>
                      <a:pt x="0" y="12"/>
                      <a:pt x="1" y="13"/>
                    </a:cubicBezTo>
                    <a:cubicBezTo>
                      <a:pt x="2" y="13"/>
                      <a:pt x="2" y="14"/>
                      <a:pt x="2" y="14"/>
                    </a:cubicBezTo>
                    <a:cubicBezTo>
                      <a:pt x="3" y="15"/>
                      <a:pt x="4" y="15"/>
                      <a:pt x="6" y="11"/>
                    </a:cubicBezTo>
                    <a:cubicBezTo>
                      <a:pt x="8" y="7"/>
                      <a:pt x="8" y="7"/>
                      <a:pt x="9" y="7"/>
                    </a:cubicBezTo>
                    <a:cubicBezTo>
                      <a:pt x="9" y="6"/>
                      <a:pt x="11" y="4"/>
                      <a:pt x="11" y="3"/>
                    </a:cubicBezTo>
                    <a:cubicBezTo>
                      <a:pt x="11" y="1"/>
                      <a:pt x="9" y="1"/>
                      <a:pt x="9"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5" name="Freeform 1137"/>
              <p:cNvSpPr>
                <a:spLocks noEditPoints="1"/>
              </p:cNvSpPr>
              <p:nvPr/>
            </p:nvSpPr>
            <p:spPr bwMode="auto">
              <a:xfrm>
                <a:off x="2964" y="2717"/>
                <a:ext cx="24" cy="30"/>
              </a:xfrm>
              <a:custGeom>
                <a:avLst/>
                <a:gdLst>
                  <a:gd name="T0" fmla="*/ 2 w 11"/>
                  <a:gd name="T1" fmla="*/ 13 h 14"/>
                  <a:gd name="T2" fmla="*/ 1 w 11"/>
                  <a:gd name="T3" fmla="*/ 12 h 14"/>
                  <a:gd name="T4" fmla="*/ 1 w 11"/>
                  <a:gd name="T5" fmla="*/ 10 h 14"/>
                  <a:gd name="T6" fmla="*/ 3 w 11"/>
                  <a:gd name="T7" fmla="*/ 7 h 14"/>
                  <a:gd name="T8" fmla="*/ 7 w 11"/>
                  <a:gd name="T9" fmla="*/ 2 h 14"/>
                  <a:gd name="T10" fmla="*/ 9 w 11"/>
                  <a:gd name="T11" fmla="*/ 0 h 14"/>
                  <a:gd name="T12" fmla="*/ 9 w 11"/>
                  <a:gd name="T13" fmla="*/ 0 h 14"/>
                  <a:gd name="T14" fmla="*/ 10 w 11"/>
                  <a:gd name="T15" fmla="*/ 0 h 14"/>
                  <a:gd name="T16" fmla="*/ 11 w 11"/>
                  <a:gd name="T17" fmla="*/ 1 h 14"/>
                  <a:gd name="T18" fmla="*/ 11 w 11"/>
                  <a:gd name="T19" fmla="*/ 3 h 14"/>
                  <a:gd name="T20" fmla="*/ 9 w 11"/>
                  <a:gd name="T21" fmla="*/ 6 h 14"/>
                  <a:gd name="T22" fmla="*/ 7 w 11"/>
                  <a:gd name="T23" fmla="*/ 8 h 14"/>
                  <a:gd name="T24" fmla="*/ 6 w 11"/>
                  <a:gd name="T25" fmla="*/ 10 h 14"/>
                  <a:gd name="T26" fmla="*/ 6 w 11"/>
                  <a:gd name="T27" fmla="*/ 10 h 14"/>
                  <a:gd name="T28" fmla="*/ 3 w 11"/>
                  <a:gd name="T29" fmla="*/ 14 h 14"/>
                  <a:gd name="T30" fmla="*/ 3 w 11"/>
                  <a:gd name="T31" fmla="*/ 14 h 14"/>
                  <a:gd name="T32" fmla="*/ 2 w 11"/>
                  <a:gd name="T33" fmla="*/ 13 h 14"/>
                  <a:gd name="T34" fmla="*/ 7 w 11"/>
                  <a:gd name="T35" fmla="*/ 2 h 14"/>
                  <a:gd name="T36" fmla="*/ 3 w 11"/>
                  <a:gd name="T37" fmla="*/ 8 h 14"/>
                  <a:gd name="T38" fmla="*/ 1 w 11"/>
                  <a:gd name="T39" fmla="*/ 10 h 14"/>
                  <a:gd name="T40" fmla="*/ 1 w 11"/>
                  <a:gd name="T41" fmla="*/ 12 h 14"/>
                  <a:gd name="T42" fmla="*/ 3 w 11"/>
                  <a:gd name="T43" fmla="*/ 13 h 14"/>
                  <a:gd name="T44" fmla="*/ 3 w 11"/>
                  <a:gd name="T45" fmla="*/ 13 h 14"/>
                  <a:gd name="T46" fmla="*/ 6 w 11"/>
                  <a:gd name="T47" fmla="*/ 10 h 14"/>
                  <a:gd name="T48" fmla="*/ 6 w 11"/>
                  <a:gd name="T49" fmla="*/ 10 h 14"/>
                  <a:gd name="T50" fmla="*/ 7 w 11"/>
                  <a:gd name="T51" fmla="*/ 8 h 14"/>
                  <a:gd name="T52" fmla="*/ 8 w 11"/>
                  <a:gd name="T53" fmla="*/ 5 h 14"/>
                  <a:gd name="T54" fmla="*/ 11 w 11"/>
                  <a:gd name="T55" fmla="*/ 2 h 14"/>
                  <a:gd name="T56" fmla="*/ 11 w 11"/>
                  <a:gd name="T57" fmla="*/ 2 h 14"/>
                  <a:gd name="T58" fmla="*/ 10 w 11"/>
                  <a:gd name="T59" fmla="*/ 1 h 14"/>
                  <a:gd name="T60" fmla="*/ 9 w 11"/>
                  <a:gd name="T61" fmla="*/ 0 h 14"/>
                  <a:gd name="T62" fmla="*/ 9 w 11"/>
                  <a:gd name="T63" fmla="*/ 0 h 14"/>
                  <a:gd name="T64" fmla="*/ 9 w 11"/>
                  <a:gd name="T65" fmla="*/ 0 h 14"/>
                  <a:gd name="T66" fmla="*/ 9 w 11"/>
                  <a:gd name="T67" fmla="*/ 0 h 14"/>
                  <a:gd name="T68" fmla="*/ 7 w 11"/>
                  <a:gd name="T69" fmla="*/ 2 h 14"/>
                  <a:gd name="T70" fmla="*/ 9 w 11"/>
                  <a:gd name="T71" fmla="*/ 0 h 14"/>
                  <a:gd name="T72" fmla="*/ 9 w 11"/>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4">
                    <a:moveTo>
                      <a:pt x="2" y="13"/>
                    </a:moveTo>
                    <a:cubicBezTo>
                      <a:pt x="2" y="13"/>
                      <a:pt x="2" y="13"/>
                      <a:pt x="1" y="12"/>
                    </a:cubicBezTo>
                    <a:cubicBezTo>
                      <a:pt x="0" y="12"/>
                      <a:pt x="0" y="11"/>
                      <a:pt x="1" y="10"/>
                    </a:cubicBezTo>
                    <a:cubicBezTo>
                      <a:pt x="1" y="9"/>
                      <a:pt x="2" y="8"/>
                      <a:pt x="3" y="7"/>
                    </a:cubicBezTo>
                    <a:cubicBezTo>
                      <a:pt x="5" y="5"/>
                      <a:pt x="5" y="6"/>
                      <a:pt x="7" y="2"/>
                    </a:cubicBezTo>
                    <a:cubicBezTo>
                      <a:pt x="8" y="0"/>
                      <a:pt x="9" y="0"/>
                      <a:pt x="9" y="0"/>
                    </a:cubicBezTo>
                    <a:cubicBezTo>
                      <a:pt x="9" y="0"/>
                      <a:pt x="9" y="0"/>
                      <a:pt x="9" y="0"/>
                    </a:cubicBezTo>
                    <a:cubicBezTo>
                      <a:pt x="10" y="0"/>
                      <a:pt x="10" y="0"/>
                      <a:pt x="10" y="0"/>
                    </a:cubicBezTo>
                    <a:cubicBezTo>
                      <a:pt x="11" y="0"/>
                      <a:pt x="11" y="1"/>
                      <a:pt x="11" y="1"/>
                    </a:cubicBezTo>
                    <a:cubicBezTo>
                      <a:pt x="11" y="2"/>
                      <a:pt x="11" y="2"/>
                      <a:pt x="11" y="3"/>
                    </a:cubicBezTo>
                    <a:cubicBezTo>
                      <a:pt x="10" y="4"/>
                      <a:pt x="9" y="5"/>
                      <a:pt x="9" y="6"/>
                    </a:cubicBezTo>
                    <a:cubicBezTo>
                      <a:pt x="8" y="6"/>
                      <a:pt x="8" y="6"/>
                      <a:pt x="7" y="8"/>
                    </a:cubicBezTo>
                    <a:cubicBezTo>
                      <a:pt x="7" y="9"/>
                      <a:pt x="7" y="9"/>
                      <a:pt x="6" y="10"/>
                    </a:cubicBezTo>
                    <a:cubicBezTo>
                      <a:pt x="6" y="10"/>
                      <a:pt x="6" y="10"/>
                      <a:pt x="6" y="10"/>
                    </a:cubicBezTo>
                    <a:cubicBezTo>
                      <a:pt x="5" y="14"/>
                      <a:pt x="3" y="14"/>
                      <a:pt x="3" y="14"/>
                    </a:cubicBezTo>
                    <a:cubicBezTo>
                      <a:pt x="3" y="14"/>
                      <a:pt x="3" y="14"/>
                      <a:pt x="3" y="14"/>
                    </a:cubicBezTo>
                    <a:lnTo>
                      <a:pt x="2" y="13"/>
                    </a:lnTo>
                    <a:close/>
                    <a:moveTo>
                      <a:pt x="7" y="2"/>
                    </a:moveTo>
                    <a:cubicBezTo>
                      <a:pt x="5" y="6"/>
                      <a:pt x="5" y="5"/>
                      <a:pt x="3" y="8"/>
                    </a:cubicBezTo>
                    <a:cubicBezTo>
                      <a:pt x="2" y="8"/>
                      <a:pt x="1" y="9"/>
                      <a:pt x="1" y="10"/>
                    </a:cubicBezTo>
                    <a:cubicBezTo>
                      <a:pt x="1" y="11"/>
                      <a:pt x="1" y="11"/>
                      <a:pt x="1" y="12"/>
                    </a:cubicBezTo>
                    <a:cubicBezTo>
                      <a:pt x="2" y="12"/>
                      <a:pt x="3" y="12"/>
                      <a:pt x="3" y="13"/>
                    </a:cubicBezTo>
                    <a:cubicBezTo>
                      <a:pt x="3" y="13"/>
                      <a:pt x="3" y="13"/>
                      <a:pt x="3" y="13"/>
                    </a:cubicBezTo>
                    <a:cubicBezTo>
                      <a:pt x="3" y="14"/>
                      <a:pt x="5" y="13"/>
                      <a:pt x="6" y="10"/>
                    </a:cubicBezTo>
                    <a:cubicBezTo>
                      <a:pt x="6" y="10"/>
                      <a:pt x="6" y="10"/>
                      <a:pt x="6" y="10"/>
                    </a:cubicBezTo>
                    <a:cubicBezTo>
                      <a:pt x="6" y="9"/>
                      <a:pt x="7" y="8"/>
                      <a:pt x="7" y="8"/>
                    </a:cubicBezTo>
                    <a:cubicBezTo>
                      <a:pt x="8" y="6"/>
                      <a:pt x="8" y="6"/>
                      <a:pt x="8" y="5"/>
                    </a:cubicBezTo>
                    <a:cubicBezTo>
                      <a:pt x="9" y="5"/>
                      <a:pt x="10" y="4"/>
                      <a:pt x="11" y="2"/>
                    </a:cubicBezTo>
                    <a:cubicBezTo>
                      <a:pt x="11" y="2"/>
                      <a:pt x="11" y="2"/>
                      <a:pt x="11" y="2"/>
                    </a:cubicBezTo>
                    <a:cubicBezTo>
                      <a:pt x="11" y="1"/>
                      <a:pt x="10" y="1"/>
                      <a:pt x="10" y="1"/>
                    </a:cubicBezTo>
                    <a:cubicBezTo>
                      <a:pt x="10" y="0"/>
                      <a:pt x="9" y="0"/>
                      <a:pt x="9" y="0"/>
                    </a:cubicBezTo>
                    <a:cubicBezTo>
                      <a:pt x="9" y="0"/>
                      <a:pt x="9" y="0"/>
                      <a:pt x="9" y="0"/>
                    </a:cubicBezTo>
                    <a:cubicBezTo>
                      <a:pt x="9" y="0"/>
                      <a:pt x="9" y="0"/>
                      <a:pt x="9" y="0"/>
                    </a:cubicBezTo>
                    <a:cubicBezTo>
                      <a:pt x="9" y="0"/>
                      <a:pt x="9" y="0"/>
                      <a:pt x="9" y="0"/>
                    </a:cubicBezTo>
                    <a:cubicBezTo>
                      <a:pt x="9" y="0"/>
                      <a:pt x="8" y="0"/>
                      <a:pt x="7" y="2"/>
                    </a:cubicBezTo>
                    <a:close/>
                    <a:moveTo>
                      <a:pt x="9" y="0"/>
                    </a:moveTo>
                    <a:cubicBezTo>
                      <a:pt x="9" y="0"/>
                      <a:pt x="9" y="0"/>
                      <a:pt x="9"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6" name="Freeform 1138"/>
              <p:cNvSpPr>
                <a:spLocks/>
              </p:cNvSpPr>
              <p:nvPr/>
            </p:nvSpPr>
            <p:spPr bwMode="auto">
              <a:xfrm>
                <a:off x="2967" y="2717"/>
                <a:ext cx="19" cy="28"/>
              </a:xfrm>
              <a:custGeom>
                <a:avLst/>
                <a:gdLst>
                  <a:gd name="T0" fmla="*/ 8 w 9"/>
                  <a:gd name="T1" fmla="*/ 0 h 13"/>
                  <a:gd name="T2" fmla="*/ 6 w 9"/>
                  <a:gd name="T3" fmla="*/ 2 h 13"/>
                  <a:gd name="T4" fmla="*/ 2 w 9"/>
                  <a:gd name="T5" fmla="*/ 8 h 13"/>
                  <a:gd name="T6" fmla="*/ 0 w 9"/>
                  <a:gd name="T7" fmla="*/ 10 h 13"/>
                  <a:gd name="T8" fmla="*/ 0 w 9"/>
                  <a:gd name="T9" fmla="*/ 12 h 13"/>
                  <a:gd name="T10" fmla="*/ 2 w 9"/>
                  <a:gd name="T11" fmla="*/ 13 h 13"/>
                  <a:gd name="T12" fmla="*/ 2 w 9"/>
                  <a:gd name="T13" fmla="*/ 13 h 13"/>
                  <a:gd name="T14" fmla="*/ 2 w 9"/>
                  <a:gd name="T15" fmla="*/ 13 h 13"/>
                  <a:gd name="T16" fmla="*/ 2 w 9"/>
                  <a:gd name="T17" fmla="*/ 11 h 13"/>
                  <a:gd name="T18" fmla="*/ 2 w 9"/>
                  <a:gd name="T19" fmla="*/ 11 h 13"/>
                  <a:gd name="T20" fmla="*/ 2 w 9"/>
                  <a:gd name="T21" fmla="*/ 11 h 13"/>
                  <a:gd name="T22" fmla="*/ 2 w 9"/>
                  <a:gd name="T23" fmla="*/ 11 h 13"/>
                  <a:gd name="T24" fmla="*/ 2 w 9"/>
                  <a:gd name="T25" fmla="*/ 11 h 13"/>
                  <a:gd name="T26" fmla="*/ 1 w 9"/>
                  <a:gd name="T27" fmla="*/ 11 h 13"/>
                  <a:gd name="T28" fmla="*/ 1 w 9"/>
                  <a:gd name="T29" fmla="*/ 10 h 13"/>
                  <a:gd name="T30" fmla="*/ 4 w 9"/>
                  <a:gd name="T31" fmla="*/ 6 h 13"/>
                  <a:gd name="T32" fmla="*/ 6 w 9"/>
                  <a:gd name="T33" fmla="*/ 4 h 13"/>
                  <a:gd name="T34" fmla="*/ 7 w 9"/>
                  <a:gd name="T35" fmla="*/ 1 h 13"/>
                  <a:gd name="T36" fmla="*/ 8 w 9"/>
                  <a:gd name="T37" fmla="*/ 1 h 13"/>
                  <a:gd name="T38" fmla="*/ 8 w 9"/>
                  <a:gd name="T39" fmla="*/ 1 h 13"/>
                  <a:gd name="T40" fmla="*/ 8 w 9"/>
                  <a:gd name="T41" fmla="*/ 2 h 13"/>
                  <a:gd name="T42" fmla="*/ 9 w 9"/>
                  <a:gd name="T43" fmla="*/ 0 h 13"/>
                  <a:gd name="T44" fmla="*/ 8 w 9"/>
                  <a:gd name="T45" fmla="*/ 0 h 13"/>
                  <a:gd name="T46" fmla="*/ 8 w 9"/>
                  <a:gd name="T47" fmla="*/ 0 h 13"/>
                  <a:gd name="T48" fmla="*/ 8 w 9"/>
                  <a:gd name="T49" fmla="*/ 0 h 13"/>
                  <a:gd name="T50" fmla="*/ 8 w 9"/>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3">
                    <a:moveTo>
                      <a:pt x="8" y="0"/>
                    </a:moveTo>
                    <a:cubicBezTo>
                      <a:pt x="8" y="0"/>
                      <a:pt x="7" y="0"/>
                      <a:pt x="6" y="2"/>
                    </a:cubicBezTo>
                    <a:cubicBezTo>
                      <a:pt x="4" y="6"/>
                      <a:pt x="4" y="5"/>
                      <a:pt x="2" y="8"/>
                    </a:cubicBezTo>
                    <a:cubicBezTo>
                      <a:pt x="1" y="8"/>
                      <a:pt x="0" y="9"/>
                      <a:pt x="0" y="10"/>
                    </a:cubicBezTo>
                    <a:cubicBezTo>
                      <a:pt x="0" y="11"/>
                      <a:pt x="0" y="11"/>
                      <a:pt x="0" y="12"/>
                    </a:cubicBezTo>
                    <a:cubicBezTo>
                      <a:pt x="1" y="12"/>
                      <a:pt x="2" y="12"/>
                      <a:pt x="2" y="13"/>
                    </a:cubicBezTo>
                    <a:cubicBezTo>
                      <a:pt x="2" y="13"/>
                      <a:pt x="2" y="13"/>
                      <a:pt x="2" y="13"/>
                    </a:cubicBezTo>
                    <a:cubicBezTo>
                      <a:pt x="2" y="13"/>
                      <a:pt x="2" y="13"/>
                      <a:pt x="2" y="13"/>
                    </a:cubicBezTo>
                    <a:cubicBezTo>
                      <a:pt x="2" y="13"/>
                      <a:pt x="2" y="12"/>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0"/>
                    </a:cubicBezTo>
                    <a:cubicBezTo>
                      <a:pt x="1" y="9"/>
                      <a:pt x="3" y="7"/>
                      <a:pt x="4" y="6"/>
                    </a:cubicBezTo>
                    <a:cubicBezTo>
                      <a:pt x="5" y="6"/>
                      <a:pt x="5" y="5"/>
                      <a:pt x="6" y="4"/>
                    </a:cubicBezTo>
                    <a:cubicBezTo>
                      <a:pt x="6" y="3"/>
                      <a:pt x="7" y="1"/>
                      <a:pt x="7" y="1"/>
                    </a:cubicBezTo>
                    <a:cubicBezTo>
                      <a:pt x="8" y="1"/>
                      <a:pt x="8" y="1"/>
                      <a:pt x="8" y="1"/>
                    </a:cubicBezTo>
                    <a:cubicBezTo>
                      <a:pt x="8" y="1"/>
                      <a:pt x="8" y="1"/>
                      <a:pt x="8" y="1"/>
                    </a:cubicBezTo>
                    <a:cubicBezTo>
                      <a:pt x="8" y="2"/>
                      <a:pt x="8" y="2"/>
                      <a:pt x="8" y="2"/>
                    </a:cubicBezTo>
                    <a:cubicBezTo>
                      <a:pt x="8" y="1"/>
                      <a:pt x="8" y="1"/>
                      <a:pt x="9" y="0"/>
                    </a:cubicBezTo>
                    <a:cubicBezTo>
                      <a:pt x="8" y="0"/>
                      <a:pt x="8" y="0"/>
                      <a:pt x="8" y="0"/>
                    </a:cubicBezTo>
                    <a:cubicBezTo>
                      <a:pt x="8" y="0"/>
                      <a:pt x="8" y="0"/>
                      <a:pt x="8" y="0"/>
                    </a:cubicBezTo>
                    <a:cubicBezTo>
                      <a:pt x="8" y="0"/>
                      <a:pt x="8" y="0"/>
                      <a:pt x="8" y="0"/>
                    </a:cubicBezTo>
                    <a:cubicBezTo>
                      <a:pt x="8" y="0"/>
                      <a:pt x="8"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7" name="Freeform 1139"/>
              <p:cNvSpPr>
                <a:spLocks/>
              </p:cNvSpPr>
              <p:nvPr/>
            </p:nvSpPr>
            <p:spPr bwMode="auto">
              <a:xfrm>
                <a:off x="2964" y="2717"/>
                <a:ext cx="22" cy="28"/>
              </a:xfrm>
              <a:custGeom>
                <a:avLst/>
                <a:gdLst>
                  <a:gd name="T0" fmla="*/ 9 w 10"/>
                  <a:gd name="T1" fmla="*/ 0 h 13"/>
                  <a:gd name="T2" fmla="*/ 7 w 10"/>
                  <a:gd name="T3" fmla="*/ 2 h 13"/>
                  <a:gd name="T4" fmla="*/ 3 w 10"/>
                  <a:gd name="T5" fmla="*/ 7 h 13"/>
                  <a:gd name="T6" fmla="*/ 1 w 10"/>
                  <a:gd name="T7" fmla="*/ 12 h 13"/>
                  <a:gd name="T8" fmla="*/ 2 w 10"/>
                  <a:gd name="T9" fmla="*/ 13 h 13"/>
                  <a:gd name="T10" fmla="*/ 3 w 10"/>
                  <a:gd name="T11" fmla="*/ 13 h 13"/>
                  <a:gd name="T12" fmla="*/ 3 w 10"/>
                  <a:gd name="T13" fmla="*/ 13 h 13"/>
                  <a:gd name="T14" fmla="*/ 3 w 10"/>
                  <a:gd name="T15" fmla="*/ 13 h 13"/>
                  <a:gd name="T16" fmla="*/ 1 w 10"/>
                  <a:gd name="T17" fmla="*/ 12 h 13"/>
                  <a:gd name="T18" fmla="*/ 1 w 10"/>
                  <a:gd name="T19" fmla="*/ 10 h 13"/>
                  <a:gd name="T20" fmla="*/ 3 w 10"/>
                  <a:gd name="T21" fmla="*/ 8 h 13"/>
                  <a:gd name="T22" fmla="*/ 7 w 10"/>
                  <a:gd name="T23" fmla="*/ 2 h 13"/>
                  <a:gd name="T24" fmla="*/ 9 w 10"/>
                  <a:gd name="T25" fmla="*/ 0 h 13"/>
                  <a:gd name="T26" fmla="*/ 9 w 10"/>
                  <a:gd name="T27" fmla="*/ 0 h 13"/>
                  <a:gd name="T28" fmla="*/ 9 w 10"/>
                  <a:gd name="T29" fmla="*/ 0 h 13"/>
                  <a:gd name="T30" fmla="*/ 9 w 10"/>
                  <a:gd name="T31" fmla="*/ 0 h 13"/>
                  <a:gd name="T32" fmla="*/ 9 w 10"/>
                  <a:gd name="T33" fmla="*/ 0 h 13"/>
                  <a:gd name="T34" fmla="*/ 10 w 10"/>
                  <a:gd name="T35" fmla="*/ 0 h 13"/>
                  <a:gd name="T36" fmla="*/ 10 w 10"/>
                  <a:gd name="T37" fmla="*/ 0 h 13"/>
                  <a:gd name="T38" fmla="*/ 10 w 10"/>
                  <a:gd name="T39" fmla="*/ 0 h 13"/>
                  <a:gd name="T40" fmla="*/ 9 w 10"/>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9" y="0"/>
                    </a:moveTo>
                    <a:cubicBezTo>
                      <a:pt x="9" y="0"/>
                      <a:pt x="8" y="0"/>
                      <a:pt x="7" y="2"/>
                    </a:cubicBezTo>
                    <a:cubicBezTo>
                      <a:pt x="5" y="6"/>
                      <a:pt x="5" y="5"/>
                      <a:pt x="3" y="7"/>
                    </a:cubicBezTo>
                    <a:cubicBezTo>
                      <a:pt x="0" y="9"/>
                      <a:pt x="0" y="11"/>
                      <a:pt x="1" y="12"/>
                    </a:cubicBezTo>
                    <a:cubicBezTo>
                      <a:pt x="2" y="12"/>
                      <a:pt x="2" y="13"/>
                      <a:pt x="2" y="13"/>
                    </a:cubicBezTo>
                    <a:cubicBezTo>
                      <a:pt x="3" y="13"/>
                      <a:pt x="3" y="13"/>
                      <a:pt x="3" y="13"/>
                    </a:cubicBezTo>
                    <a:cubicBezTo>
                      <a:pt x="3" y="13"/>
                      <a:pt x="3" y="13"/>
                      <a:pt x="3" y="13"/>
                    </a:cubicBezTo>
                    <a:cubicBezTo>
                      <a:pt x="3" y="13"/>
                      <a:pt x="3" y="13"/>
                      <a:pt x="3" y="13"/>
                    </a:cubicBezTo>
                    <a:cubicBezTo>
                      <a:pt x="3" y="12"/>
                      <a:pt x="2" y="12"/>
                      <a:pt x="1" y="12"/>
                    </a:cubicBezTo>
                    <a:cubicBezTo>
                      <a:pt x="1" y="11"/>
                      <a:pt x="1" y="11"/>
                      <a:pt x="1" y="10"/>
                    </a:cubicBezTo>
                    <a:cubicBezTo>
                      <a:pt x="1" y="9"/>
                      <a:pt x="2" y="8"/>
                      <a:pt x="3" y="8"/>
                    </a:cubicBezTo>
                    <a:cubicBezTo>
                      <a:pt x="5" y="5"/>
                      <a:pt x="5" y="6"/>
                      <a:pt x="7" y="2"/>
                    </a:cubicBezTo>
                    <a:cubicBezTo>
                      <a:pt x="8" y="0"/>
                      <a:pt x="9" y="0"/>
                      <a:pt x="9" y="0"/>
                    </a:cubicBezTo>
                    <a:cubicBezTo>
                      <a:pt x="9" y="0"/>
                      <a:pt x="9" y="0"/>
                      <a:pt x="9" y="0"/>
                    </a:cubicBezTo>
                    <a:cubicBezTo>
                      <a:pt x="9" y="0"/>
                      <a:pt x="9" y="0"/>
                      <a:pt x="9" y="0"/>
                    </a:cubicBezTo>
                    <a:cubicBezTo>
                      <a:pt x="9" y="0"/>
                      <a:pt x="9" y="0"/>
                      <a:pt x="9" y="0"/>
                    </a:cubicBezTo>
                    <a:cubicBezTo>
                      <a:pt x="9" y="0"/>
                      <a:pt x="9" y="0"/>
                      <a:pt x="9" y="0"/>
                    </a:cubicBezTo>
                    <a:cubicBezTo>
                      <a:pt x="10" y="0"/>
                      <a:pt x="10" y="0"/>
                      <a:pt x="10" y="0"/>
                    </a:cubicBezTo>
                    <a:cubicBezTo>
                      <a:pt x="10" y="0"/>
                      <a:pt x="10" y="0"/>
                      <a:pt x="10" y="0"/>
                    </a:cubicBezTo>
                    <a:cubicBezTo>
                      <a:pt x="10" y="0"/>
                      <a:pt x="10" y="0"/>
                      <a:pt x="10" y="0"/>
                    </a:cubicBezTo>
                    <a:cubicBezTo>
                      <a:pt x="9" y="0"/>
                      <a:pt x="9" y="0"/>
                      <a:pt x="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8" name="Freeform 1140"/>
              <p:cNvSpPr>
                <a:spLocks/>
              </p:cNvSpPr>
              <p:nvPr/>
            </p:nvSpPr>
            <p:spPr bwMode="auto">
              <a:xfrm>
                <a:off x="2969" y="2722"/>
                <a:ext cx="15" cy="19"/>
              </a:xfrm>
              <a:custGeom>
                <a:avLst/>
                <a:gdLst>
                  <a:gd name="T0" fmla="*/ 7 w 7"/>
                  <a:gd name="T1" fmla="*/ 0 h 9"/>
                  <a:gd name="T2" fmla="*/ 5 w 7"/>
                  <a:gd name="T3" fmla="*/ 3 h 9"/>
                  <a:gd name="T4" fmla="*/ 3 w 7"/>
                  <a:gd name="T5" fmla="*/ 5 h 9"/>
                  <a:gd name="T6" fmla="*/ 1 w 7"/>
                  <a:gd name="T7" fmla="*/ 8 h 9"/>
                  <a:gd name="T8" fmla="*/ 2 w 7"/>
                  <a:gd name="T9" fmla="*/ 9 h 9"/>
                  <a:gd name="T10" fmla="*/ 3 w 7"/>
                  <a:gd name="T11" fmla="*/ 6 h 9"/>
                  <a:gd name="T12" fmla="*/ 6 w 7"/>
                  <a:gd name="T13" fmla="*/ 2 h 9"/>
                  <a:gd name="T14" fmla="*/ 7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7" y="0"/>
                    </a:moveTo>
                    <a:cubicBezTo>
                      <a:pt x="7" y="0"/>
                      <a:pt x="6" y="2"/>
                      <a:pt x="5" y="3"/>
                    </a:cubicBezTo>
                    <a:cubicBezTo>
                      <a:pt x="5" y="4"/>
                      <a:pt x="4" y="5"/>
                      <a:pt x="3" y="5"/>
                    </a:cubicBezTo>
                    <a:cubicBezTo>
                      <a:pt x="1" y="6"/>
                      <a:pt x="0" y="8"/>
                      <a:pt x="1" y="8"/>
                    </a:cubicBezTo>
                    <a:cubicBezTo>
                      <a:pt x="2" y="8"/>
                      <a:pt x="2" y="8"/>
                      <a:pt x="2" y="9"/>
                    </a:cubicBezTo>
                    <a:cubicBezTo>
                      <a:pt x="2" y="9"/>
                      <a:pt x="2" y="8"/>
                      <a:pt x="3" y="6"/>
                    </a:cubicBezTo>
                    <a:cubicBezTo>
                      <a:pt x="4" y="5"/>
                      <a:pt x="5" y="3"/>
                      <a:pt x="6" y="2"/>
                    </a:cubicBezTo>
                    <a:cubicBezTo>
                      <a:pt x="7" y="1"/>
                      <a:pt x="7" y="0"/>
                      <a:pt x="7"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9" name="Freeform 1141"/>
              <p:cNvSpPr>
                <a:spLocks/>
              </p:cNvSpPr>
              <p:nvPr/>
            </p:nvSpPr>
            <p:spPr bwMode="auto">
              <a:xfrm>
                <a:off x="2935" y="2766"/>
                <a:ext cx="15" cy="15"/>
              </a:xfrm>
              <a:custGeom>
                <a:avLst/>
                <a:gdLst>
                  <a:gd name="T0" fmla="*/ 5 w 7"/>
                  <a:gd name="T1" fmla="*/ 0 h 7"/>
                  <a:gd name="T2" fmla="*/ 2 w 7"/>
                  <a:gd name="T3" fmla="*/ 2 h 7"/>
                  <a:gd name="T4" fmla="*/ 1 w 7"/>
                  <a:gd name="T5" fmla="*/ 6 h 7"/>
                  <a:gd name="T6" fmla="*/ 4 w 7"/>
                  <a:gd name="T7" fmla="*/ 4 h 7"/>
                  <a:gd name="T8" fmla="*/ 7 w 7"/>
                  <a:gd name="T9" fmla="*/ 2 h 7"/>
                  <a:gd name="T10" fmla="*/ 5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5" y="0"/>
                    </a:moveTo>
                    <a:cubicBezTo>
                      <a:pt x="5" y="0"/>
                      <a:pt x="4" y="0"/>
                      <a:pt x="2" y="2"/>
                    </a:cubicBezTo>
                    <a:cubicBezTo>
                      <a:pt x="1" y="5"/>
                      <a:pt x="0" y="4"/>
                      <a:pt x="1" y="6"/>
                    </a:cubicBezTo>
                    <a:cubicBezTo>
                      <a:pt x="2" y="7"/>
                      <a:pt x="3" y="5"/>
                      <a:pt x="4" y="4"/>
                    </a:cubicBezTo>
                    <a:cubicBezTo>
                      <a:pt x="5" y="3"/>
                      <a:pt x="7" y="4"/>
                      <a:pt x="7" y="2"/>
                    </a:cubicBezTo>
                    <a:cubicBezTo>
                      <a:pt x="7" y="0"/>
                      <a:pt x="5" y="0"/>
                      <a:pt x="5"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0" name="Freeform 1142"/>
              <p:cNvSpPr>
                <a:spLocks noEditPoints="1"/>
              </p:cNvSpPr>
              <p:nvPr/>
            </p:nvSpPr>
            <p:spPr bwMode="auto">
              <a:xfrm>
                <a:off x="2935" y="2766"/>
                <a:ext cx="15" cy="15"/>
              </a:xfrm>
              <a:custGeom>
                <a:avLst/>
                <a:gdLst>
                  <a:gd name="T0" fmla="*/ 1 w 7"/>
                  <a:gd name="T1" fmla="*/ 6 h 7"/>
                  <a:gd name="T2" fmla="*/ 1 w 7"/>
                  <a:gd name="T3" fmla="*/ 5 h 7"/>
                  <a:gd name="T4" fmla="*/ 2 w 7"/>
                  <a:gd name="T5" fmla="*/ 2 h 7"/>
                  <a:gd name="T6" fmla="*/ 5 w 7"/>
                  <a:gd name="T7" fmla="*/ 0 h 7"/>
                  <a:gd name="T8" fmla="*/ 6 w 7"/>
                  <a:gd name="T9" fmla="*/ 0 h 7"/>
                  <a:gd name="T10" fmla="*/ 7 w 7"/>
                  <a:gd name="T11" fmla="*/ 2 h 7"/>
                  <a:gd name="T12" fmla="*/ 7 w 7"/>
                  <a:gd name="T13" fmla="*/ 3 h 7"/>
                  <a:gd name="T14" fmla="*/ 4 w 7"/>
                  <a:gd name="T15" fmla="*/ 5 h 7"/>
                  <a:gd name="T16" fmla="*/ 1 w 7"/>
                  <a:gd name="T17" fmla="*/ 6 h 7"/>
                  <a:gd name="T18" fmla="*/ 1 w 7"/>
                  <a:gd name="T19" fmla="*/ 6 h 7"/>
                  <a:gd name="T20" fmla="*/ 5 w 7"/>
                  <a:gd name="T21" fmla="*/ 0 h 7"/>
                  <a:gd name="T22" fmla="*/ 4 w 7"/>
                  <a:gd name="T23" fmla="*/ 0 h 7"/>
                  <a:gd name="T24" fmla="*/ 4 w 7"/>
                  <a:gd name="T25" fmla="*/ 1 h 7"/>
                  <a:gd name="T26" fmla="*/ 3 w 7"/>
                  <a:gd name="T27" fmla="*/ 2 h 7"/>
                  <a:gd name="T28" fmla="*/ 1 w 7"/>
                  <a:gd name="T29" fmla="*/ 5 h 7"/>
                  <a:gd name="T30" fmla="*/ 1 w 7"/>
                  <a:gd name="T31" fmla="*/ 5 h 7"/>
                  <a:gd name="T32" fmla="*/ 1 w 7"/>
                  <a:gd name="T33" fmla="*/ 6 h 7"/>
                  <a:gd name="T34" fmla="*/ 4 w 7"/>
                  <a:gd name="T35" fmla="*/ 4 h 7"/>
                  <a:gd name="T36" fmla="*/ 6 w 7"/>
                  <a:gd name="T37" fmla="*/ 3 h 7"/>
                  <a:gd name="T38" fmla="*/ 7 w 7"/>
                  <a:gd name="T39" fmla="*/ 2 h 7"/>
                  <a:gd name="T40" fmla="*/ 6 w 7"/>
                  <a:gd name="T41" fmla="*/ 1 h 7"/>
                  <a:gd name="T42" fmla="*/ 5 w 7"/>
                  <a:gd name="T43" fmla="*/ 0 h 7"/>
                  <a:gd name="T44" fmla="*/ 5 w 7"/>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7">
                    <a:moveTo>
                      <a:pt x="1" y="6"/>
                    </a:moveTo>
                    <a:cubicBezTo>
                      <a:pt x="0" y="5"/>
                      <a:pt x="0" y="5"/>
                      <a:pt x="1" y="5"/>
                    </a:cubicBezTo>
                    <a:cubicBezTo>
                      <a:pt x="1" y="4"/>
                      <a:pt x="2" y="4"/>
                      <a:pt x="2" y="2"/>
                    </a:cubicBezTo>
                    <a:cubicBezTo>
                      <a:pt x="4" y="0"/>
                      <a:pt x="4" y="0"/>
                      <a:pt x="5" y="0"/>
                    </a:cubicBezTo>
                    <a:cubicBezTo>
                      <a:pt x="5" y="0"/>
                      <a:pt x="6" y="0"/>
                      <a:pt x="6" y="0"/>
                    </a:cubicBezTo>
                    <a:cubicBezTo>
                      <a:pt x="7" y="1"/>
                      <a:pt x="7" y="1"/>
                      <a:pt x="7" y="2"/>
                    </a:cubicBezTo>
                    <a:cubicBezTo>
                      <a:pt x="7" y="3"/>
                      <a:pt x="7" y="3"/>
                      <a:pt x="7" y="3"/>
                    </a:cubicBezTo>
                    <a:cubicBezTo>
                      <a:pt x="6" y="4"/>
                      <a:pt x="5" y="4"/>
                      <a:pt x="4" y="5"/>
                    </a:cubicBezTo>
                    <a:cubicBezTo>
                      <a:pt x="3" y="5"/>
                      <a:pt x="2" y="7"/>
                      <a:pt x="1" y="6"/>
                    </a:cubicBezTo>
                    <a:cubicBezTo>
                      <a:pt x="1" y="6"/>
                      <a:pt x="1" y="6"/>
                      <a:pt x="1" y="6"/>
                    </a:cubicBezTo>
                    <a:close/>
                    <a:moveTo>
                      <a:pt x="5" y="0"/>
                    </a:moveTo>
                    <a:cubicBezTo>
                      <a:pt x="4" y="0"/>
                      <a:pt x="4" y="0"/>
                      <a:pt x="4" y="0"/>
                    </a:cubicBezTo>
                    <a:cubicBezTo>
                      <a:pt x="4" y="1"/>
                      <a:pt x="4" y="1"/>
                      <a:pt x="4" y="1"/>
                    </a:cubicBezTo>
                    <a:cubicBezTo>
                      <a:pt x="4" y="1"/>
                      <a:pt x="3" y="1"/>
                      <a:pt x="3" y="2"/>
                    </a:cubicBezTo>
                    <a:cubicBezTo>
                      <a:pt x="2" y="4"/>
                      <a:pt x="1" y="4"/>
                      <a:pt x="1" y="5"/>
                    </a:cubicBezTo>
                    <a:cubicBezTo>
                      <a:pt x="1" y="5"/>
                      <a:pt x="1" y="5"/>
                      <a:pt x="1" y="5"/>
                    </a:cubicBezTo>
                    <a:cubicBezTo>
                      <a:pt x="1" y="6"/>
                      <a:pt x="1" y="6"/>
                      <a:pt x="1" y="6"/>
                    </a:cubicBezTo>
                    <a:cubicBezTo>
                      <a:pt x="2" y="6"/>
                      <a:pt x="3" y="5"/>
                      <a:pt x="4" y="4"/>
                    </a:cubicBezTo>
                    <a:cubicBezTo>
                      <a:pt x="5" y="3"/>
                      <a:pt x="6" y="3"/>
                      <a:pt x="6" y="3"/>
                    </a:cubicBezTo>
                    <a:cubicBezTo>
                      <a:pt x="7" y="2"/>
                      <a:pt x="7" y="2"/>
                      <a:pt x="7" y="2"/>
                    </a:cubicBezTo>
                    <a:cubicBezTo>
                      <a:pt x="7" y="1"/>
                      <a:pt x="6" y="1"/>
                      <a:pt x="6" y="1"/>
                    </a:cubicBezTo>
                    <a:cubicBezTo>
                      <a:pt x="5" y="1"/>
                      <a:pt x="5" y="0"/>
                      <a:pt x="5" y="0"/>
                    </a:cubicBezTo>
                    <a:cubicBezTo>
                      <a:pt x="5" y="0"/>
                      <a:pt x="5" y="0"/>
                      <a:pt x="5"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1" name="Freeform 1143"/>
              <p:cNvSpPr>
                <a:spLocks noEditPoints="1"/>
              </p:cNvSpPr>
              <p:nvPr/>
            </p:nvSpPr>
            <p:spPr bwMode="auto">
              <a:xfrm>
                <a:off x="2937" y="2766"/>
                <a:ext cx="13" cy="13"/>
              </a:xfrm>
              <a:custGeom>
                <a:avLst/>
                <a:gdLst>
                  <a:gd name="T0" fmla="*/ 1 w 6"/>
                  <a:gd name="T1" fmla="*/ 5 h 6"/>
                  <a:gd name="T2" fmla="*/ 1 w 6"/>
                  <a:gd name="T3" fmla="*/ 5 h 6"/>
                  <a:gd name="T4" fmla="*/ 2 w 6"/>
                  <a:gd name="T5" fmla="*/ 2 h 6"/>
                  <a:gd name="T6" fmla="*/ 3 w 6"/>
                  <a:gd name="T7" fmla="*/ 1 h 6"/>
                  <a:gd name="T8" fmla="*/ 3 w 6"/>
                  <a:gd name="T9" fmla="*/ 1 h 6"/>
                  <a:gd name="T10" fmla="*/ 5 w 6"/>
                  <a:gd name="T11" fmla="*/ 2 h 6"/>
                  <a:gd name="T12" fmla="*/ 2 w 6"/>
                  <a:gd name="T13" fmla="*/ 4 h 6"/>
                  <a:gd name="T14" fmla="*/ 1 w 6"/>
                  <a:gd name="T15" fmla="*/ 5 h 6"/>
                  <a:gd name="T16" fmla="*/ 4 w 6"/>
                  <a:gd name="T17" fmla="*/ 0 h 6"/>
                  <a:gd name="T18" fmla="*/ 4 w 6"/>
                  <a:gd name="T19" fmla="*/ 0 h 6"/>
                  <a:gd name="T20" fmla="*/ 3 w 6"/>
                  <a:gd name="T21" fmla="*/ 0 h 6"/>
                  <a:gd name="T22" fmla="*/ 3 w 6"/>
                  <a:gd name="T23" fmla="*/ 1 h 6"/>
                  <a:gd name="T24" fmla="*/ 2 w 6"/>
                  <a:gd name="T25" fmla="*/ 2 h 6"/>
                  <a:gd name="T26" fmla="*/ 0 w 6"/>
                  <a:gd name="T27" fmla="*/ 5 h 6"/>
                  <a:gd name="T28" fmla="*/ 0 w 6"/>
                  <a:gd name="T29" fmla="*/ 5 h 6"/>
                  <a:gd name="T30" fmla="*/ 0 w 6"/>
                  <a:gd name="T31" fmla="*/ 6 h 6"/>
                  <a:gd name="T32" fmla="*/ 1 w 6"/>
                  <a:gd name="T33" fmla="*/ 6 h 6"/>
                  <a:gd name="T34" fmla="*/ 3 w 6"/>
                  <a:gd name="T35" fmla="*/ 4 h 6"/>
                  <a:gd name="T36" fmla="*/ 5 w 6"/>
                  <a:gd name="T37" fmla="*/ 3 h 6"/>
                  <a:gd name="T38" fmla="*/ 6 w 6"/>
                  <a:gd name="T39" fmla="*/ 2 h 6"/>
                  <a:gd name="T40" fmla="*/ 5 w 6"/>
                  <a:gd name="T41" fmla="*/ 1 h 6"/>
                  <a:gd name="T42" fmla="*/ 4 w 6"/>
                  <a:gd name="T43" fmla="*/ 1 h 6"/>
                  <a:gd name="T44" fmla="*/ 4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1" y="5"/>
                    </a:moveTo>
                    <a:cubicBezTo>
                      <a:pt x="1" y="5"/>
                      <a:pt x="1" y="5"/>
                      <a:pt x="1" y="5"/>
                    </a:cubicBezTo>
                    <a:cubicBezTo>
                      <a:pt x="0" y="4"/>
                      <a:pt x="2" y="4"/>
                      <a:pt x="2" y="2"/>
                    </a:cubicBezTo>
                    <a:cubicBezTo>
                      <a:pt x="3" y="1"/>
                      <a:pt x="3" y="1"/>
                      <a:pt x="3" y="1"/>
                    </a:cubicBezTo>
                    <a:cubicBezTo>
                      <a:pt x="3" y="1"/>
                      <a:pt x="3" y="1"/>
                      <a:pt x="3" y="1"/>
                    </a:cubicBezTo>
                    <a:cubicBezTo>
                      <a:pt x="5" y="1"/>
                      <a:pt x="5" y="2"/>
                      <a:pt x="5" y="2"/>
                    </a:cubicBezTo>
                    <a:cubicBezTo>
                      <a:pt x="4" y="2"/>
                      <a:pt x="3" y="3"/>
                      <a:pt x="2" y="4"/>
                    </a:cubicBezTo>
                    <a:cubicBezTo>
                      <a:pt x="2" y="4"/>
                      <a:pt x="2" y="5"/>
                      <a:pt x="1" y="5"/>
                    </a:cubicBezTo>
                    <a:close/>
                    <a:moveTo>
                      <a:pt x="4" y="0"/>
                    </a:moveTo>
                    <a:cubicBezTo>
                      <a:pt x="4" y="0"/>
                      <a:pt x="4" y="0"/>
                      <a:pt x="4" y="0"/>
                    </a:cubicBezTo>
                    <a:cubicBezTo>
                      <a:pt x="3" y="0"/>
                      <a:pt x="3" y="0"/>
                      <a:pt x="3" y="0"/>
                    </a:cubicBezTo>
                    <a:cubicBezTo>
                      <a:pt x="3" y="1"/>
                      <a:pt x="3" y="1"/>
                      <a:pt x="3" y="1"/>
                    </a:cubicBezTo>
                    <a:cubicBezTo>
                      <a:pt x="3" y="1"/>
                      <a:pt x="2" y="1"/>
                      <a:pt x="2" y="2"/>
                    </a:cubicBezTo>
                    <a:cubicBezTo>
                      <a:pt x="1" y="4"/>
                      <a:pt x="0" y="4"/>
                      <a:pt x="0" y="5"/>
                    </a:cubicBezTo>
                    <a:cubicBezTo>
                      <a:pt x="0" y="5"/>
                      <a:pt x="0" y="5"/>
                      <a:pt x="0" y="5"/>
                    </a:cubicBezTo>
                    <a:cubicBezTo>
                      <a:pt x="0" y="6"/>
                      <a:pt x="0" y="6"/>
                      <a:pt x="0" y="6"/>
                    </a:cubicBezTo>
                    <a:cubicBezTo>
                      <a:pt x="1" y="6"/>
                      <a:pt x="1" y="6"/>
                      <a:pt x="1" y="6"/>
                    </a:cubicBezTo>
                    <a:cubicBezTo>
                      <a:pt x="1" y="6"/>
                      <a:pt x="2" y="5"/>
                      <a:pt x="3" y="4"/>
                    </a:cubicBezTo>
                    <a:cubicBezTo>
                      <a:pt x="4" y="3"/>
                      <a:pt x="5" y="3"/>
                      <a:pt x="5" y="3"/>
                    </a:cubicBezTo>
                    <a:cubicBezTo>
                      <a:pt x="6" y="2"/>
                      <a:pt x="6" y="2"/>
                      <a:pt x="6" y="2"/>
                    </a:cubicBezTo>
                    <a:cubicBezTo>
                      <a:pt x="6" y="1"/>
                      <a:pt x="5" y="1"/>
                      <a:pt x="5" y="1"/>
                    </a:cubicBezTo>
                    <a:cubicBezTo>
                      <a:pt x="4" y="1"/>
                      <a:pt x="4" y="1"/>
                      <a:pt x="4" y="1"/>
                    </a:cubicBezTo>
                    <a:lnTo>
                      <a:pt x="4"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2" name="Freeform 1144"/>
              <p:cNvSpPr>
                <a:spLocks/>
              </p:cNvSpPr>
              <p:nvPr/>
            </p:nvSpPr>
            <p:spPr bwMode="auto">
              <a:xfrm>
                <a:off x="2935" y="2766"/>
                <a:ext cx="15" cy="13"/>
              </a:xfrm>
              <a:custGeom>
                <a:avLst/>
                <a:gdLst>
                  <a:gd name="T0" fmla="*/ 5 w 7"/>
                  <a:gd name="T1" fmla="*/ 0 h 6"/>
                  <a:gd name="T2" fmla="*/ 2 w 7"/>
                  <a:gd name="T3" fmla="*/ 2 h 6"/>
                  <a:gd name="T4" fmla="*/ 1 w 7"/>
                  <a:gd name="T5" fmla="*/ 6 h 6"/>
                  <a:gd name="T6" fmla="*/ 2 w 7"/>
                  <a:gd name="T7" fmla="*/ 6 h 6"/>
                  <a:gd name="T8" fmla="*/ 4 w 7"/>
                  <a:gd name="T9" fmla="*/ 4 h 6"/>
                  <a:gd name="T10" fmla="*/ 7 w 7"/>
                  <a:gd name="T11" fmla="*/ 2 h 6"/>
                  <a:gd name="T12" fmla="*/ 5 w 7"/>
                  <a:gd name="T13" fmla="*/ 0 h 6"/>
                  <a:gd name="T14" fmla="*/ 5 w 7"/>
                  <a:gd name="T15" fmla="*/ 1 h 6"/>
                  <a:gd name="T16" fmla="*/ 6 w 7"/>
                  <a:gd name="T17" fmla="*/ 1 h 6"/>
                  <a:gd name="T18" fmla="*/ 7 w 7"/>
                  <a:gd name="T19" fmla="*/ 2 h 6"/>
                  <a:gd name="T20" fmla="*/ 6 w 7"/>
                  <a:gd name="T21" fmla="*/ 3 h 6"/>
                  <a:gd name="T22" fmla="*/ 4 w 7"/>
                  <a:gd name="T23" fmla="*/ 4 h 6"/>
                  <a:gd name="T24" fmla="*/ 2 w 7"/>
                  <a:gd name="T25" fmla="*/ 6 h 6"/>
                  <a:gd name="T26" fmla="*/ 1 w 7"/>
                  <a:gd name="T27" fmla="*/ 6 h 6"/>
                  <a:gd name="T28" fmla="*/ 1 w 7"/>
                  <a:gd name="T29" fmla="*/ 5 h 6"/>
                  <a:gd name="T30" fmla="*/ 1 w 7"/>
                  <a:gd name="T31" fmla="*/ 5 h 6"/>
                  <a:gd name="T32" fmla="*/ 3 w 7"/>
                  <a:gd name="T33" fmla="*/ 2 h 6"/>
                  <a:gd name="T34" fmla="*/ 4 w 7"/>
                  <a:gd name="T35" fmla="*/ 1 h 6"/>
                  <a:gd name="T36" fmla="*/ 4 w 7"/>
                  <a:gd name="T37" fmla="*/ 0 h 6"/>
                  <a:gd name="T38" fmla="*/ 5 w 7"/>
                  <a:gd name="T39" fmla="*/ 0 h 6"/>
                  <a:gd name="T40" fmla="*/ 5 w 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6">
                    <a:moveTo>
                      <a:pt x="5" y="0"/>
                    </a:moveTo>
                    <a:cubicBezTo>
                      <a:pt x="4" y="0"/>
                      <a:pt x="4" y="0"/>
                      <a:pt x="2" y="2"/>
                    </a:cubicBezTo>
                    <a:cubicBezTo>
                      <a:pt x="1" y="5"/>
                      <a:pt x="0" y="4"/>
                      <a:pt x="1" y="6"/>
                    </a:cubicBezTo>
                    <a:cubicBezTo>
                      <a:pt x="2" y="6"/>
                      <a:pt x="2" y="6"/>
                      <a:pt x="2" y="6"/>
                    </a:cubicBezTo>
                    <a:cubicBezTo>
                      <a:pt x="2" y="6"/>
                      <a:pt x="3" y="5"/>
                      <a:pt x="4" y="4"/>
                    </a:cubicBezTo>
                    <a:cubicBezTo>
                      <a:pt x="5" y="3"/>
                      <a:pt x="7" y="4"/>
                      <a:pt x="7" y="2"/>
                    </a:cubicBezTo>
                    <a:cubicBezTo>
                      <a:pt x="7" y="0"/>
                      <a:pt x="5" y="0"/>
                      <a:pt x="5" y="0"/>
                    </a:cubicBezTo>
                    <a:cubicBezTo>
                      <a:pt x="5" y="1"/>
                      <a:pt x="5" y="1"/>
                      <a:pt x="5" y="1"/>
                    </a:cubicBezTo>
                    <a:cubicBezTo>
                      <a:pt x="5" y="1"/>
                      <a:pt x="5" y="1"/>
                      <a:pt x="6" y="1"/>
                    </a:cubicBezTo>
                    <a:cubicBezTo>
                      <a:pt x="6" y="1"/>
                      <a:pt x="7" y="1"/>
                      <a:pt x="7" y="2"/>
                    </a:cubicBezTo>
                    <a:cubicBezTo>
                      <a:pt x="6" y="3"/>
                      <a:pt x="6" y="3"/>
                      <a:pt x="6" y="3"/>
                    </a:cubicBezTo>
                    <a:cubicBezTo>
                      <a:pt x="6" y="3"/>
                      <a:pt x="5" y="3"/>
                      <a:pt x="4" y="4"/>
                    </a:cubicBezTo>
                    <a:cubicBezTo>
                      <a:pt x="3" y="5"/>
                      <a:pt x="2" y="6"/>
                      <a:pt x="2" y="6"/>
                    </a:cubicBezTo>
                    <a:cubicBezTo>
                      <a:pt x="1" y="6"/>
                      <a:pt x="1" y="6"/>
                      <a:pt x="1" y="6"/>
                    </a:cubicBezTo>
                    <a:cubicBezTo>
                      <a:pt x="1" y="5"/>
                      <a:pt x="1" y="5"/>
                      <a:pt x="1" y="5"/>
                    </a:cubicBezTo>
                    <a:cubicBezTo>
                      <a:pt x="1" y="5"/>
                      <a:pt x="1" y="5"/>
                      <a:pt x="1" y="5"/>
                    </a:cubicBezTo>
                    <a:cubicBezTo>
                      <a:pt x="1" y="4"/>
                      <a:pt x="2" y="4"/>
                      <a:pt x="3" y="2"/>
                    </a:cubicBezTo>
                    <a:cubicBezTo>
                      <a:pt x="3" y="1"/>
                      <a:pt x="4" y="1"/>
                      <a:pt x="4" y="1"/>
                    </a:cubicBezTo>
                    <a:cubicBezTo>
                      <a:pt x="4" y="0"/>
                      <a:pt x="4" y="0"/>
                      <a:pt x="4" y="0"/>
                    </a:cubicBezTo>
                    <a:cubicBezTo>
                      <a:pt x="5" y="0"/>
                      <a:pt x="5" y="0"/>
                      <a:pt x="5" y="0"/>
                    </a:cubicBezTo>
                    <a:cubicBezTo>
                      <a:pt x="5" y="0"/>
                      <a:pt x="5"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3" name="Freeform 1145"/>
              <p:cNvSpPr>
                <a:spLocks/>
              </p:cNvSpPr>
              <p:nvPr/>
            </p:nvSpPr>
            <p:spPr bwMode="auto">
              <a:xfrm>
                <a:off x="2950" y="2745"/>
                <a:ext cx="29" cy="38"/>
              </a:xfrm>
              <a:custGeom>
                <a:avLst/>
                <a:gdLst>
                  <a:gd name="T0" fmla="*/ 11 w 14"/>
                  <a:gd name="T1" fmla="*/ 1 h 18"/>
                  <a:gd name="T2" fmla="*/ 8 w 14"/>
                  <a:gd name="T3" fmla="*/ 3 h 18"/>
                  <a:gd name="T4" fmla="*/ 4 w 14"/>
                  <a:gd name="T5" fmla="*/ 9 h 18"/>
                  <a:gd name="T6" fmla="*/ 1 w 14"/>
                  <a:gd name="T7" fmla="*/ 13 h 18"/>
                  <a:gd name="T8" fmla="*/ 3 w 14"/>
                  <a:gd name="T9" fmla="*/ 16 h 18"/>
                  <a:gd name="T10" fmla="*/ 7 w 14"/>
                  <a:gd name="T11" fmla="*/ 12 h 18"/>
                  <a:gd name="T12" fmla="*/ 11 w 14"/>
                  <a:gd name="T13" fmla="*/ 6 h 18"/>
                  <a:gd name="T14" fmla="*/ 11 w 14"/>
                  <a:gd name="T15" fmla="*/ 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1" y="1"/>
                    </a:moveTo>
                    <a:cubicBezTo>
                      <a:pt x="11" y="1"/>
                      <a:pt x="9" y="0"/>
                      <a:pt x="8" y="3"/>
                    </a:cubicBezTo>
                    <a:cubicBezTo>
                      <a:pt x="7" y="6"/>
                      <a:pt x="6" y="7"/>
                      <a:pt x="4" y="9"/>
                    </a:cubicBezTo>
                    <a:cubicBezTo>
                      <a:pt x="2" y="11"/>
                      <a:pt x="1" y="11"/>
                      <a:pt x="1" y="13"/>
                    </a:cubicBezTo>
                    <a:cubicBezTo>
                      <a:pt x="0" y="15"/>
                      <a:pt x="3" y="13"/>
                      <a:pt x="3" y="16"/>
                    </a:cubicBezTo>
                    <a:cubicBezTo>
                      <a:pt x="3" y="18"/>
                      <a:pt x="6" y="15"/>
                      <a:pt x="7" y="12"/>
                    </a:cubicBezTo>
                    <a:cubicBezTo>
                      <a:pt x="8" y="9"/>
                      <a:pt x="10" y="7"/>
                      <a:pt x="11" y="6"/>
                    </a:cubicBezTo>
                    <a:cubicBezTo>
                      <a:pt x="12" y="5"/>
                      <a:pt x="14" y="2"/>
                      <a:pt x="11"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4" name="Freeform 1146"/>
              <p:cNvSpPr>
                <a:spLocks noEditPoints="1"/>
              </p:cNvSpPr>
              <p:nvPr/>
            </p:nvSpPr>
            <p:spPr bwMode="auto">
              <a:xfrm>
                <a:off x="2952" y="2745"/>
                <a:ext cx="25" cy="36"/>
              </a:xfrm>
              <a:custGeom>
                <a:avLst/>
                <a:gdLst>
                  <a:gd name="T0" fmla="*/ 2 w 12"/>
                  <a:gd name="T1" fmla="*/ 16 h 17"/>
                  <a:gd name="T2" fmla="*/ 1 w 12"/>
                  <a:gd name="T3" fmla="*/ 15 h 17"/>
                  <a:gd name="T4" fmla="*/ 0 w 12"/>
                  <a:gd name="T5" fmla="*/ 14 h 17"/>
                  <a:gd name="T6" fmla="*/ 0 w 12"/>
                  <a:gd name="T7" fmla="*/ 13 h 17"/>
                  <a:gd name="T8" fmla="*/ 0 w 12"/>
                  <a:gd name="T9" fmla="*/ 12 h 17"/>
                  <a:gd name="T10" fmla="*/ 3 w 12"/>
                  <a:gd name="T11" fmla="*/ 9 h 17"/>
                  <a:gd name="T12" fmla="*/ 6 w 12"/>
                  <a:gd name="T13" fmla="*/ 5 h 17"/>
                  <a:gd name="T14" fmla="*/ 7 w 12"/>
                  <a:gd name="T15" fmla="*/ 3 h 17"/>
                  <a:gd name="T16" fmla="*/ 7 w 12"/>
                  <a:gd name="T17" fmla="*/ 2 h 17"/>
                  <a:gd name="T18" fmla="*/ 10 w 12"/>
                  <a:gd name="T19" fmla="*/ 0 h 17"/>
                  <a:gd name="T20" fmla="*/ 11 w 12"/>
                  <a:gd name="T21" fmla="*/ 0 h 17"/>
                  <a:gd name="T22" fmla="*/ 12 w 12"/>
                  <a:gd name="T23" fmla="*/ 2 h 17"/>
                  <a:gd name="T24" fmla="*/ 11 w 12"/>
                  <a:gd name="T25" fmla="*/ 4 h 17"/>
                  <a:gd name="T26" fmla="*/ 10 w 12"/>
                  <a:gd name="T27" fmla="*/ 6 h 17"/>
                  <a:gd name="T28" fmla="*/ 7 w 12"/>
                  <a:gd name="T29" fmla="*/ 10 h 17"/>
                  <a:gd name="T30" fmla="*/ 6 w 12"/>
                  <a:gd name="T31" fmla="*/ 12 h 17"/>
                  <a:gd name="T32" fmla="*/ 6 w 12"/>
                  <a:gd name="T33" fmla="*/ 13 h 17"/>
                  <a:gd name="T34" fmla="*/ 2 w 12"/>
                  <a:gd name="T35" fmla="*/ 17 h 17"/>
                  <a:gd name="T36" fmla="*/ 2 w 12"/>
                  <a:gd name="T37" fmla="*/ 16 h 17"/>
                  <a:gd name="T38" fmla="*/ 2 w 12"/>
                  <a:gd name="T39" fmla="*/ 15 h 17"/>
                  <a:gd name="T40" fmla="*/ 2 w 12"/>
                  <a:gd name="T41" fmla="*/ 16 h 17"/>
                  <a:gd name="T42" fmla="*/ 4 w 12"/>
                  <a:gd name="T43" fmla="*/ 15 h 17"/>
                  <a:gd name="T44" fmla="*/ 5 w 12"/>
                  <a:gd name="T45" fmla="*/ 13 h 17"/>
                  <a:gd name="T46" fmla="*/ 6 w 12"/>
                  <a:gd name="T47" fmla="*/ 12 h 17"/>
                  <a:gd name="T48" fmla="*/ 7 w 12"/>
                  <a:gd name="T49" fmla="*/ 10 h 17"/>
                  <a:gd name="T50" fmla="*/ 10 w 12"/>
                  <a:gd name="T51" fmla="*/ 6 h 17"/>
                  <a:gd name="T52" fmla="*/ 11 w 12"/>
                  <a:gd name="T53" fmla="*/ 4 h 17"/>
                  <a:gd name="T54" fmla="*/ 10 w 12"/>
                  <a:gd name="T55" fmla="*/ 1 h 17"/>
                  <a:gd name="T56" fmla="*/ 10 w 12"/>
                  <a:gd name="T57" fmla="*/ 1 h 17"/>
                  <a:gd name="T58" fmla="*/ 10 w 12"/>
                  <a:gd name="T59" fmla="*/ 1 h 17"/>
                  <a:gd name="T60" fmla="*/ 10 w 12"/>
                  <a:gd name="T61" fmla="*/ 1 h 17"/>
                  <a:gd name="T62" fmla="*/ 10 w 12"/>
                  <a:gd name="T63" fmla="*/ 1 h 17"/>
                  <a:gd name="T64" fmla="*/ 7 w 12"/>
                  <a:gd name="T65" fmla="*/ 2 h 17"/>
                  <a:gd name="T66" fmla="*/ 7 w 12"/>
                  <a:gd name="T67" fmla="*/ 3 h 17"/>
                  <a:gd name="T68" fmla="*/ 6 w 12"/>
                  <a:gd name="T69" fmla="*/ 5 h 17"/>
                  <a:gd name="T70" fmla="*/ 3 w 12"/>
                  <a:gd name="T71" fmla="*/ 9 h 17"/>
                  <a:gd name="T72" fmla="*/ 0 w 12"/>
                  <a:gd name="T73" fmla="*/ 12 h 17"/>
                  <a:gd name="T74" fmla="*/ 0 w 12"/>
                  <a:gd name="T75" fmla="*/ 13 h 17"/>
                  <a:gd name="T76" fmla="*/ 0 w 12"/>
                  <a:gd name="T77" fmla="*/ 14 h 17"/>
                  <a:gd name="T78" fmla="*/ 1 w 12"/>
                  <a:gd name="T79" fmla="*/ 14 h 17"/>
                  <a:gd name="T80" fmla="*/ 1 w 12"/>
                  <a:gd name="T81" fmla="*/ 14 h 17"/>
                  <a:gd name="T82" fmla="*/ 2 w 12"/>
                  <a:gd name="T8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2" y="16"/>
                    </a:moveTo>
                    <a:cubicBezTo>
                      <a:pt x="2" y="15"/>
                      <a:pt x="1" y="15"/>
                      <a:pt x="1" y="15"/>
                    </a:cubicBezTo>
                    <a:cubicBezTo>
                      <a:pt x="0" y="14"/>
                      <a:pt x="0" y="14"/>
                      <a:pt x="0" y="14"/>
                    </a:cubicBezTo>
                    <a:cubicBezTo>
                      <a:pt x="0" y="14"/>
                      <a:pt x="0" y="14"/>
                      <a:pt x="0" y="13"/>
                    </a:cubicBezTo>
                    <a:cubicBezTo>
                      <a:pt x="0" y="12"/>
                      <a:pt x="0" y="12"/>
                      <a:pt x="0" y="12"/>
                    </a:cubicBezTo>
                    <a:cubicBezTo>
                      <a:pt x="1" y="11"/>
                      <a:pt x="1" y="10"/>
                      <a:pt x="3" y="9"/>
                    </a:cubicBezTo>
                    <a:cubicBezTo>
                      <a:pt x="4" y="7"/>
                      <a:pt x="5" y="7"/>
                      <a:pt x="6" y="5"/>
                    </a:cubicBezTo>
                    <a:cubicBezTo>
                      <a:pt x="6" y="4"/>
                      <a:pt x="6" y="4"/>
                      <a:pt x="7" y="3"/>
                    </a:cubicBezTo>
                    <a:cubicBezTo>
                      <a:pt x="7" y="2"/>
                      <a:pt x="7" y="2"/>
                      <a:pt x="7" y="2"/>
                    </a:cubicBezTo>
                    <a:cubicBezTo>
                      <a:pt x="8" y="0"/>
                      <a:pt x="10" y="0"/>
                      <a:pt x="10" y="0"/>
                    </a:cubicBezTo>
                    <a:cubicBezTo>
                      <a:pt x="11" y="0"/>
                      <a:pt x="11" y="0"/>
                      <a:pt x="11" y="0"/>
                    </a:cubicBezTo>
                    <a:cubicBezTo>
                      <a:pt x="11" y="1"/>
                      <a:pt x="12" y="1"/>
                      <a:pt x="12" y="2"/>
                    </a:cubicBezTo>
                    <a:cubicBezTo>
                      <a:pt x="12" y="3"/>
                      <a:pt x="12" y="4"/>
                      <a:pt x="11" y="4"/>
                    </a:cubicBezTo>
                    <a:cubicBezTo>
                      <a:pt x="11" y="5"/>
                      <a:pt x="10" y="6"/>
                      <a:pt x="10" y="6"/>
                    </a:cubicBezTo>
                    <a:cubicBezTo>
                      <a:pt x="9" y="7"/>
                      <a:pt x="8" y="8"/>
                      <a:pt x="7" y="10"/>
                    </a:cubicBezTo>
                    <a:cubicBezTo>
                      <a:pt x="7" y="11"/>
                      <a:pt x="6" y="12"/>
                      <a:pt x="6" y="12"/>
                    </a:cubicBezTo>
                    <a:cubicBezTo>
                      <a:pt x="6" y="13"/>
                      <a:pt x="6" y="13"/>
                      <a:pt x="6" y="13"/>
                    </a:cubicBezTo>
                    <a:cubicBezTo>
                      <a:pt x="5" y="15"/>
                      <a:pt x="3" y="17"/>
                      <a:pt x="2" y="17"/>
                    </a:cubicBezTo>
                    <a:cubicBezTo>
                      <a:pt x="2" y="17"/>
                      <a:pt x="2" y="16"/>
                      <a:pt x="2" y="16"/>
                    </a:cubicBezTo>
                    <a:close/>
                    <a:moveTo>
                      <a:pt x="2" y="15"/>
                    </a:moveTo>
                    <a:cubicBezTo>
                      <a:pt x="2" y="16"/>
                      <a:pt x="2" y="16"/>
                      <a:pt x="2" y="16"/>
                    </a:cubicBezTo>
                    <a:cubicBezTo>
                      <a:pt x="3" y="16"/>
                      <a:pt x="3" y="16"/>
                      <a:pt x="4" y="15"/>
                    </a:cubicBezTo>
                    <a:cubicBezTo>
                      <a:pt x="4" y="15"/>
                      <a:pt x="5" y="14"/>
                      <a:pt x="5" y="13"/>
                    </a:cubicBezTo>
                    <a:cubicBezTo>
                      <a:pt x="6" y="12"/>
                      <a:pt x="6" y="12"/>
                      <a:pt x="6" y="12"/>
                    </a:cubicBezTo>
                    <a:cubicBezTo>
                      <a:pt x="6" y="11"/>
                      <a:pt x="6" y="11"/>
                      <a:pt x="7" y="10"/>
                    </a:cubicBezTo>
                    <a:cubicBezTo>
                      <a:pt x="8" y="8"/>
                      <a:pt x="9" y="6"/>
                      <a:pt x="10" y="6"/>
                    </a:cubicBezTo>
                    <a:cubicBezTo>
                      <a:pt x="10" y="5"/>
                      <a:pt x="11" y="5"/>
                      <a:pt x="11" y="4"/>
                    </a:cubicBezTo>
                    <a:cubicBezTo>
                      <a:pt x="12" y="3"/>
                      <a:pt x="12" y="2"/>
                      <a:pt x="10" y="1"/>
                    </a:cubicBezTo>
                    <a:cubicBezTo>
                      <a:pt x="10" y="1"/>
                      <a:pt x="10" y="1"/>
                      <a:pt x="10" y="1"/>
                    </a:cubicBezTo>
                    <a:cubicBezTo>
                      <a:pt x="10" y="1"/>
                      <a:pt x="10" y="1"/>
                      <a:pt x="10" y="1"/>
                    </a:cubicBezTo>
                    <a:cubicBezTo>
                      <a:pt x="10" y="1"/>
                      <a:pt x="10" y="1"/>
                      <a:pt x="10" y="1"/>
                    </a:cubicBezTo>
                    <a:cubicBezTo>
                      <a:pt x="10" y="1"/>
                      <a:pt x="10" y="1"/>
                      <a:pt x="10" y="1"/>
                    </a:cubicBezTo>
                    <a:cubicBezTo>
                      <a:pt x="9" y="1"/>
                      <a:pt x="8" y="1"/>
                      <a:pt x="7" y="2"/>
                    </a:cubicBezTo>
                    <a:cubicBezTo>
                      <a:pt x="7" y="3"/>
                      <a:pt x="7" y="3"/>
                      <a:pt x="7" y="3"/>
                    </a:cubicBezTo>
                    <a:cubicBezTo>
                      <a:pt x="7" y="4"/>
                      <a:pt x="7" y="4"/>
                      <a:pt x="6" y="5"/>
                    </a:cubicBezTo>
                    <a:cubicBezTo>
                      <a:pt x="5" y="7"/>
                      <a:pt x="4" y="8"/>
                      <a:pt x="3" y="9"/>
                    </a:cubicBezTo>
                    <a:cubicBezTo>
                      <a:pt x="2" y="11"/>
                      <a:pt x="1" y="11"/>
                      <a:pt x="0" y="12"/>
                    </a:cubicBezTo>
                    <a:cubicBezTo>
                      <a:pt x="0" y="12"/>
                      <a:pt x="0" y="12"/>
                      <a:pt x="0" y="13"/>
                    </a:cubicBezTo>
                    <a:cubicBezTo>
                      <a:pt x="0" y="13"/>
                      <a:pt x="0" y="13"/>
                      <a:pt x="0" y="14"/>
                    </a:cubicBezTo>
                    <a:cubicBezTo>
                      <a:pt x="1" y="14"/>
                      <a:pt x="1" y="14"/>
                      <a:pt x="1" y="14"/>
                    </a:cubicBezTo>
                    <a:cubicBezTo>
                      <a:pt x="1" y="14"/>
                      <a:pt x="1" y="14"/>
                      <a:pt x="1" y="14"/>
                    </a:cubicBezTo>
                    <a:cubicBezTo>
                      <a:pt x="2" y="14"/>
                      <a:pt x="2" y="15"/>
                      <a:pt x="2" y="1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5" name="Freeform 1147"/>
              <p:cNvSpPr>
                <a:spLocks noEditPoints="1"/>
              </p:cNvSpPr>
              <p:nvPr/>
            </p:nvSpPr>
            <p:spPr bwMode="auto">
              <a:xfrm>
                <a:off x="2952" y="2747"/>
                <a:ext cx="23" cy="32"/>
              </a:xfrm>
              <a:custGeom>
                <a:avLst/>
                <a:gdLst>
                  <a:gd name="T0" fmla="*/ 2 w 11"/>
                  <a:gd name="T1" fmla="*/ 12 h 15"/>
                  <a:gd name="T2" fmla="*/ 1 w 11"/>
                  <a:gd name="T3" fmla="*/ 11 h 15"/>
                  <a:gd name="T4" fmla="*/ 4 w 11"/>
                  <a:gd name="T5" fmla="*/ 7 h 15"/>
                  <a:gd name="T6" fmla="*/ 7 w 11"/>
                  <a:gd name="T7" fmla="*/ 3 h 15"/>
                  <a:gd name="T8" fmla="*/ 9 w 11"/>
                  <a:gd name="T9" fmla="*/ 1 h 15"/>
                  <a:gd name="T10" fmla="*/ 9 w 11"/>
                  <a:gd name="T11" fmla="*/ 1 h 15"/>
                  <a:gd name="T12" fmla="*/ 9 w 11"/>
                  <a:gd name="T13" fmla="*/ 2 h 15"/>
                  <a:gd name="T14" fmla="*/ 9 w 11"/>
                  <a:gd name="T15" fmla="*/ 2 h 15"/>
                  <a:gd name="T16" fmla="*/ 10 w 11"/>
                  <a:gd name="T17" fmla="*/ 2 h 15"/>
                  <a:gd name="T18" fmla="*/ 10 w 11"/>
                  <a:gd name="T19" fmla="*/ 2 h 15"/>
                  <a:gd name="T20" fmla="*/ 8 w 11"/>
                  <a:gd name="T21" fmla="*/ 5 h 15"/>
                  <a:gd name="T22" fmla="*/ 5 w 11"/>
                  <a:gd name="T23" fmla="*/ 12 h 15"/>
                  <a:gd name="T24" fmla="*/ 3 w 11"/>
                  <a:gd name="T25" fmla="*/ 14 h 15"/>
                  <a:gd name="T26" fmla="*/ 3 w 11"/>
                  <a:gd name="T27" fmla="*/ 13 h 15"/>
                  <a:gd name="T28" fmla="*/ 2 w 11"/>
                  <a:gd name="T29" fmla="*/ 12 h 15"/>
                  <a:gd name="T30" fmla="*/ 2 w 11"/>
                  <a:gd name="T31" fmla="*/ 12 h 15"/>
                  <a:gd name="T32" fmla="*/ 10 w 11"/>
                  <a:gd name="T33" fmla="*/ 0 h 15"/>
                  <a:gd name="T34" fmla="*/ 10 w 11"/>
                  <a:gd name="T35" fmla="*/ 0 h 15"/>
                  <a:gd name="T36" fmla="*/ 10 w 11"/>
                  <a:gd name="T37" fmla="*/ 0 h 15"/>
                  <a:gd name="T38" fmla="*/ 9 w 11"/>
                  <a:gd name="T39" fmla="*/ 0 h 15"/>
                  <a:gd name="T40" fmla="*/ 7 w 11"/>
                  <a:gd name="T41" fmla="*/ 1 h 15"/>
                  <a:gd name="T42" fmla="*/ 7 w 11"/>
                  <a:gd name="T43" fmla="*/ 2 h 15"/>
                  <a:gd name="T44" fmla="*/ 6 w 11"/>
                  <a:gd name="T45" fmla="*/ 4 h 15"/>
                  <a:gd name="T46" fmla="*/ 3 w 11"/>
                  <a:gd name="T47" fmla="*/ 8 h 15"/>
                  <a:gd name="T48" fmla="*/ 0 w 11"/>
                  <a:gd name="T49" fmla="*/ 11 h 15"/>
                  <a:gd name="T50" fmla="*/ 0 w 11"/>
                  <a:gd name="T51" fmla="*/ 12 h 15"/>
                  <a:gd name="T52" fmla="*/ 0 w 11"/>
                  <a:gd name="T53" fmla="*/ 13 h 15"/>
                  <a:gd name="T54" fmla="*/ 2 w 11"/>
                  <a:gd name="T55" fmla="*/ 13 h 15"/>
                  <a:gd name="T56" fmla="*/ 3 w 11"/>
                  <a:gd name="T57" fmla="*/ 14 h 15"/>
                  <a:gd name="T58" fmla="*/ 3 w 11"/>
                  <a:gd name="T59" fmla="*/ 15 h 15"/>
                  <a:gd name="T60" fmla="*/ 4 w 11"/>
                  <a:gd name="T61" fmla="*/ 14 h 15"/>
                  <a:gd name="T62" fmla="*/ 5 w 11"/>
                  <a:gd name="T63" fmla="*/ 13 h 15"/>
                  <a:gd name="T64" fmla="*/ 5 w 11"/>
                  <a:gd name="T65" fmla="*/ 13 h 15"/>
                  <a:gd name="T66" fmla="*/ 5 w 11"/>
                  <a:gd name="T67" fmla="*/ 12 h 15"/>
                  <a:gd name="T68" fmla="*/ 5 w 11"/>
                  <a:gd name="T69" fmla="*/ 12 h 15"/>
                  <a:gd name="T70" fmla="*/ 6 w 11"/>
                  <a:gd name="T71" fmla="*/ 11 h 15"/>
                  <a:gd name="T72" fmla="*/ 7 w 11"/>
                  <a:gd name="T73" fmla="*/ 9 h 15"/>
                  <a:gd name="T74" fmla="*/ 10 w 11"/>
                  <a:gd name="T75" fmla="*/ 5 h 15"/>
                  <a:gd name="T76" fmla="*/ 11 w 11"/>
                  <a:gd name="T77" fmla="*/ 4 h 15"/>
                  <a:gd name="T78" fmla="*/ 11 w 11"/>
                  <a:gd name="T79" fmla="*/ 3 h 15"/>
                  <a:gd name="T80" fmla="*/ 11 w 11"/>
                  <a:gd name="T81" fmla="*/ 2 h 15"/>
                  <a:gd name="T82" fmla="*/ 11 w 11"/>
                  <a:gd name="T83" fmla="*/ 2 h 15"/>
                  <a:gd name="T84" fmla="*/ 10 w 11"/>
                  <a:gd name="T85" fmla="*/ 0 h 15"/>
                  <a:gd name="T86" fmla="*/ 10 w 11"/>
                  <a:gd name="T8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15">
                    <a:moveTo>
                      <a:pt x="2" y="12"/>
                    </a:moveTo>
                    <a:cubicBezTo>
                      <a:pt x="1" y="11"/>
                      <a:pt x="1" y="11"/>
                      <a:pt x="1" y="11"/>
                    </a:cubicBezTo>
                    <a:cubicBezTo>
                      <a:pt x="1" y="10"/>
                      <a:pt x="3" y="8"/>
                      <a:pt x="4" y="7"/>
                    </a:cubicBezTo>
                    <a:cubicBezTo>
                      <a:pt x="6" y="6"/>
                      <a:pt x="6" y="5"/>
                      <a:pt x="7" y="3"/>
                    </a:cubicBezTo>
                    <a:cubicBezTo>
                      <a:pt x="8" y="2"/>
                      <a:pt x="9" y="1"/>
                      <a:pt x="9" y="1"/>
                    </a:cubicBezTo>
                    <a:cubicBezTo>
                      <a:pt x="9" y="1"/>
                      <a:pt x="9" y="1"/>
                      <a:pt x="9" y="1"/>
                    </a:cubicBezTo>
                    <a:cubicBezTo>
                      <a:pt x="9" y="2"/>
                      <a:pt x="9" y="2"/>
                      <a:pt x="9" y="2"/>
                    </a:cubicBezTo>
                    <a:cubicBezTo>
                      <a:pt x="9" y="2"/>
                      <a:pt x="9" y="2"/>
                      <a:pt x="9" y="2"/>
                    </a:cubicBezTo>
                    <a:cubicBezTo>
                      <a:pt x="10" y="2"/>
                      <a:pt x="10" y="2"/>
                      <a:pt x="10" y="2"/>
                    </a:cubicBezTo>
                    <a:cubicBezTo>
                      <a:pt x="10" y="2"/>
                      <a:pt x="10" y="2"/>
                      <a:pt x="10" y="2"/>
                    </a:cubicBezTo>
                    <a:cubicBezTo>
                      <a:pt x="10" y="3"/>
                      <a:pt x="9" y="4"/>
                      <a:pt x="8" y="5"/>
                    </a:cubicBezTo>
                    <a:cubicBezTo>
                      <a:pt x="7" y="6"/>
                      <a:pt x="5" y="10"/>
                      <a:pt x="5" y="12"/>
                    </a:cubicBezTo>
                    <a:cubicBezTo>
                      <a:pt x="4" y="13"/>
                      <a:pt x="4" y="14"/>
                      <a:pt x="3" y="14"/>
                    </a:cubicBezTo>
                    <a:cubicBezTo>
                      <a:pt x="3" y="14"/>
                      <a:pt x="3" y="13"/>
                      <a:pt x="3" y="13"/>
                    </a:cubicBezTo>
                    <a:cubicBezTo>
                      <a:pt x="3" y="12"/>
                      <a:pt x="3" y="12"/>
                      <a:pt x="2" y="12"/>
                    </a:cubicBezTo>
                    <a:cubicBezTo>
                      <a:pt x="2" y="12"/>
                      <a:pt x="2" y="12"/>
                      <a:pt x="2" y="12"/>
                    </a:cubicBezTo>
                    <a:close/>
                    <a:moveTo>
                      <a:pt x="10" y="0"/>
                    </a:moveTo>
                    <a:cubicBezTo>
                      <a:pt x="10" y="0"/>
                      <a:pt x="10" y="0"/>
                      <a:pt x="10" y="0"/>
                    </a:cubicBezTo>
                    <a:cubicBezTo>
                      <a:pt x="10" y="0"/>
                      <a:pt x="10" y="0"/>
                      <a:pt x="10" y="0"/>
                    </a:cubicBezTo>
                    <a:cubicBezTo>
                      <a:pt x="9" y="0"/>
                      <a:pt x="9" y="0"/>
                      <a:pt x="9" y="0"/>
                    </a:cubicBezTo>
                    <a:cubicBezTo>
                      <a:pt x="9" y="0"/>
                      <a:pt x="8" y="0"/>
                      <a:pt x="7" y="1"/>
                    </a:cubicBezTo>
                    <a:cubicBezTo>
                      <a:pt x="7" y="2"/>
                      <a:pt x="7" y="2"/>
                      <a:pt x="7" y="2"/>
                    </a:cubicBezTo>
                    <a:cubicBezTo>
                      <a:pt x="7" y="3"/>
                      <a:pt x="7" y="3"/>
                      <a:pt x="6" y="4"/>
                    </a:cubicBezTo>
                    <a:cubicBezTo>
                      <a:pt x="5" y="6"/>
                      <a:pt x="4" y="7"/>
                      <a:pt x="3" y="8"/>
                    </a:cubicBezTo>
                    <a:cubicBezTo>
                      <a:pt x="2" y="10"/>
                      <a:pt x="1" y="10"/>
                      <a:pt x="0" y="11"/>
                    </a:cubicBezTo>
                    <a:cubicBezTo>
                      <a:pt x="0" y="11"/>
                      <a:pt x="0" y="11"/>
                      <a:pt x="0" y="12"/>
                    </a:cubicBezTo>
                    <a:cubicBezTo>
                      <a:pt x="0" y="12"/>
                      <a:pt x="0" y="12"/>
                      <a:pt x="0" y="13"/>
                    </a:cubicBezTo>
                    <a:cubicBezTo>
                      <a:pt x="1" y="13"/>
                      <a:pt x="1" y="13"/>
                      <a:pt x="2" y="13"/>
                    </a:cubicBezTo>
                    <a:cubicBezTo>
                      <a:pt x="2" y="13"/>
                      <a:pt x="3" y="14"/>
                      <a:pt x="3" y="14"/>
                    </a:cubicBezTo>
                    <a:cubicBezTo>
                      <a:pt x="3" y="15"/>
                      <a:pt x="3" y="15"/>
                      <a:pt x="3" y="15"/>
                    </a:cubicBezTo>
                    <a:cubicBezTo>
                      <a:pt x="3" y="15"/>
                      <a:pt x="3" y="15"/>
                      <a:pt x="4" y="14"/>
                    </a:cubicBezTo>
                    <a:cubicBezTo>
                      <a:pt x="4" y="14"/>
                      <a:pt x="4" y="14"/>
                      <a:pt x="5" y="13"/>
                    </a:cubicBezTo>
                    <a:cubicBezTo>
                      <a:pt x="5" y="13"/>
                      <a:pt x="5" y="13"/>
                      <a:pt x="5" y="13"/>
                    </a:cubicBezTo>
                    <a:cubicBezTo>
                      <a:pt x="5" y="13"/>
                      <a:pt x="5" y="12"/>
                      <a:pt x="5" y="12"/>
                    </a:cubicBezTo>
                    <a:cubicBezTo>
                      <a:pt x="5" y="12"/>
                      <a:pt x="5" y="12"/>
                      <a:pt x="5" y="12"/>
                    </a:cubicBezTo>
                    <a:cubicBezTo>
                      <a:pt x="6" y="11"/>
                      <a:pt x="6" y="11"/>
                      <a:pt x="6" y="11"/>
                    </a:cubicBezTo>
                    <a:cubicBezTo>
                      <a:pt x="6" y="10"/>
                      <a:pt x="6" y="10"/>
                      <a:pt x="7" y="9"/>
                    </a:cubicBezTo>
                    <a:cubicBezTo>
                      <a:pt x="8" y="7"/>
                      <a:pt x="9" y="5"/>
                      <a:pt x="10" y="5"/>
                    </a:cubicBezTo>
                    <a:cubicBezTo>
                      <a:pt x="11" y="4"/>
                      <a:pt x="11" y="4"/>
                      <a:pt x="11" y="4"/>
                    </a:cubicBezTo>
                    <a:cubicBezTo>
                      <a:pt x="11" y="3"/>
                      <a:pt x="11" y="3"/>
                      <a:pt x="11" y="3"/>
                    </a:cubicBezTo>
                    <a:cubicBezTo>
                      <a:pt x="11" y="2"/>
                      <a:pt x="11" y="2"/>
                      <a:pt x="11" y="2"/>
                    </a:cubicBezTo>
                    <a:cubicBezTo>
                      <a:pt x="11" y="2"/>
                      <a:pt x="11" y="2"/>
                      <a:pt x="11" y="2"/>
                    </a:cubicBezTo>
                    <a:cubicBezTo>
                      <a:pt x="11" y="1"/>
                      <a:pt x="11" y="0"/>
                      <a:pt x="10" y="0"/>
                    </a:cubicBezTo>
                    <a:cubicBezTo>
                      <a:pt x="10" y="0"/>
                      <a:pt x="10" y="0"/>
                      <a:pt x="1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6" name="Freeform 1148"/>
              <p:cNvSpPr>
                <a:spLocks noEditPoints="1"/>
              </p:cNvSpPr>
              <p:nvPr/>
            </p:nvSpPr>
            <p:spPr bwMode="auto">
              <a:xfrm>
                <a:off x="2952" y="2745"/>
                <a:ext cx="25" cy="34"/>
              </a:xfrm>
              <a:custGeom>
                <a:avLst/>
                <a:gdLst>
                  <a:gd name="T0" fmla="*/ 5 w 12"/>
                  <a:gd name="T1" fmla="*/ 14 h 16"/>
                  <a:gd name="T2" fmla="*/ 4 w 12"/>
                  <a:gd name="T3" fmla="*/ 15 h 16"/>
                  <a:gd name="T4" fmla="*/ 3 w 12"/>
                  <a:gd name="T5" fmla="*/ 16 h 16"/>
                  <a:gd name="T6" fmla="*/ 3 w 12"/>
                  <a:gd name="T7" fmla="*/ 16 h 16"/>
                  <a:gd name="T8" fmla="*/ 3 w 12"/>
                  <a:gd name="T9" fmla="*/ 16 h 16"/>
                  <a:gd name="T10" fmla="*/ 4 w 12"/>
                  <a:gd name="T11" fmla="*/ 15 h 16"/>
                  <a:gd name="T12" fmla="*/ 5 w 12"/>
                  <a:gd name="T13" fmla="*/ 14 h 16"/>
                  <a:gd name="T14" fmla="*/ 11 w 12"/>
                  <a:gd name="T15" fmla="*/ 5 h 16"/>
                  <a:gd name="T16" fmla="*/ 10 w 12"/>
                  <a:gd name="T17" fmla="*/ 6 h 16"/>
                  <a:gd name="T18" fmla="*/ 7 w 12"/>
                  <a:gd name="T19" fmla="*/ 10 h 16"/>
                  <a:gd name="T20" fmla="*/ 6 w 12"/>
                  <a:gd name="T21" fmla="*/ 12 h 16"/>
                  <a:gd name="T22" fmla="*/ 5 w 12"/>
                  <a:gd name="T23" fmla="*/ 13 h 16"/>
                  <a:gd name="T24" fmla="*/ 5 w 12"/>
                  <a:gd name="T25" fmla="*/ 13 h 16"/>
                  <a:gd name="T26" fmla="*/ 6 w 12"/>
                  <a:gd name="T27" fmla="*/ 12 h 16"/>
                  <a:gd name="T28" fmla="*/ 6 w 12"/>
                  <a:gd name="T29" fmla="*/ 12 h 16"/>
                  <a:gd name="T30" fmla="*/ 10 w 12"/>
                  <a:gd name="T31" fmla="*/ 6 h 16"/>
                  <a:gd name="T32" fmla="*/ 10 w 12"/>
                  <a:gd name="T33" fmla="*/ 5 h 16"/>
                  <a:gd name="T34" fmla="*/ 11 w 12"/>
                  <a:gd name="T35" fmla="*/ 5 h 16"/>
                  <a:gd name="T36" fmla="*/ 10 w 12"/>
                  <a:gd name="T37" fmla="*/ 1 h 16"/>
                  <a:gd name="T38" fmla="*/ 10 w 12"/>
                  <a:gd name="T39" fmla="*/ 1 h 16"/>
                  <a:gd name="T40" fmla="*/ 10 w 12"/>
                  <a:gd name="T41" fmla="*/ 1 h 16"/>
                  <a:gd name="T42" fmla="*/ 11 w 12"/>
                  <a:gd name="T43" fmla="*/ 3 h 16"/>
                  <a:gd name="T44" fmla="*/ 12 w 12"/>
                  <a:gd name="T45" fmla="*/ 2 h 16"/>
                  <a:gd name="T46" fmla="*/ 11 w 12"/>
                  <a:gd name="T47" fmla="*/ 1 h 16"/>
                  <a:gd name="T48" fmla="*/ 10 w 12"/>
                  <a:gd name="T49" fmla="*/ 1 h 16"/>
                  <a:gd name="T50" fmla="*/ 10 w 12"/>
                  <a:gd name="T51" fmla="*/ 0 h 16"/>
                  <a:gd name="T52" fmla="*/ 7 w 12"/>
                  <a:gd name="T53" fmla="*/ 3 h 16"/>
                  <a:gd name="T54" fmla="*/ 3 w 12"/>
                  <a:gd name="T55" fmla="*/ 9 h 16"/>
                  <a:gd name="T56" fmla="*/ 0 w 12"/>
                  <a:gd name="T57" fmla="*/ 13 h 16"/>
                  <a:gd name="T58" fmla="*/ 0 w 12"/>
                  <a:gd name="T59" fmla="*/ 14 h 16"/>
                  <a:gd name="T60" fmla="*/ 0 w 12"/>
                  <a:gd name="T61" fmla="*/ 14 h 16"/>
                  <a:gd name="T62" fmla="*/ 0 w 12"/>
                  <a:gd name="T63" fmla="*/ 14 h 16"/>
                  <a:gd name="T64" fmla="*/ 0 w 12"/>
                  <a:gd name="T65" fmla="*/ 13 h 16"/>
                  <a:gd name="T66" fmla="*/ 0 w 12"/>
                  <a:gd name="T67" fmla="*/ 12 h 16"/>
                  <a:gd name="T68" fmla="*/ 3 w 12"/>
                  <a:gd name="T69" fmla="*/ 9 h 16"/>
                  <a:gd name="T70" fmla="*/ 6 w 12"/>
                  <a:gd name="T71" fmla="*/ 5 h 16"/>
                  <a:gd name="T72" fmla="*/ 7 w 12"/>
                  <a:gd name="T73" fmla="*/ 3 h 16"/>
                  <a:gd name="T74" fmla="*/ 7 w 12"/>
                  <a:gd name="T75" fmla="*/ 2 h 16"/>
                  <a:gd name="T76" fmla="*/ 9 w 12"/>
                  <a:gd name="T77" fmla="*/ 1 h 16"/>
                  <a:gd name="T78" fmla="*/ 10 w 12"/>
                  <a:gd name="T79" fmla="*/ 1 h 16"/>
                  <a:gd name="T80" fmla="*/ 10 w 12"/>
                  <a:gd name="T81" fmla="*/ 1 h 16"/>
                  <a:gd name="T82" fmla="*/ 10 w 12"/>
                  <a:gd name="T83" fmla="*/ 1 h 16"/>
                  <a:gd name="T84" fmla="*/ 10 w 12"/>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6">
                    <a:moveTo>
                      <a:pt x="5" y="14"/>
                    </a:moveTo>
                    <a:cubicBezTo>
                      <a:pt x="4" y="15"/>
                      <a:pt x="4" y="15"/>
                      <a:pt x="4" y="15"/>
                    </a:cubicBezTo>
                    <a:cubicBezTo>
                      <a:pt x="3" y="16"/>
                      <a:pt x="3" y="16"/>
                      <a:pt x="3" y="16"/>
                    </a:cubicBezTo>
                    <a:cubicBezTo>
                      <a:pt x="3" y="16"/>
                      <a:pt x="3" y="16"/>
                      <a:pt x="3" y="16"/>
                    </a:cubicBezTo>
                    <a:cubicBezTo>
                      <a:pt x="3" y="16"/>
                      <a:pt x="3" y="16"/>
                      <a:pt x="3" y="16"/>
                    </a:cubicBezTo>
                    <a:cubicBezTo>
                      <a:pt x="3" y="16"/>
                      <a:pt x="4" y="16"/>
                      <a:pt x="4" y="15"/>
                    </a:cubicBezTo>
                    <a:lnTo>
                      <a:pt x="5" y="14"/>
                    </a:lnTo>
                    <a:close/>
                    <a:moveTo>
                      <a:pt x="11" y="5"/>
                    </a:moveTo>
                    <a:cubicBezTo>
                      <a:pt x="10" y="6"/>
                      <a:pt x="10" y="6"/>
                      <a:pt x="10" y="6"/>
                    </a:cubicBezTo>
                    <a:cubicBezTo>
                      <a:pt x="9" y="6"/>
                      <a:pt x="8" y="8"/>
                      <a:pt x="7" y="10"/>
                    </a:cubicBezTo>
                    <a:cubicBezTo>
                      <a:pt x="6" y="11"/>
                      <a:pt x="6" y="11"/>
                      <a:pt x="6" y="12"/>
                    </a:cubicBezTo>
                    <a:cubicBezTo>
                      <a:pt x="5" y="13"/>
                      <a:pt x="5" y="13"/>
                      <a:pt x="5" y="13"/>
                    </a:cubicBezTo>
                    <a:cubicBezTo>
                      <a:pt x="5" y="13"/>
                      <a:pt x="5" y="13"/>
                      <a:pt x="5" y="13"/>
                    </a:cubicBezTo>
                    <a:cubicBezTo>
                      <a:pt x="6" y="12"/>
                      <a:pt x="6" y="12"/>
                      <a:pt x="6" y="12"/>
                    </a:cubicBezTo>
                    <a:cubicBezTo>
                      <a:pt x="6" y="12"/>
                      <a:pt x="6" y="12"/>
                      <a:pt x="6" y="12"/>
                    </a:cubicBezTo>
                    <a:cubicBezTo>
                      <a:pt x="7" y="9"/>
                      <a:pt x="9" y="7"/>
                      <a:pt x="10" y="6"/>
                    </a:cubicBezTo>
                    <a:cubicBezTo>
                      <a:pt x="10" y="5"/>
                      <a:pt x="10" y="5"/>
                      <a:pt x="10" y="5"/>
                    </a:cubicBezTo>
                    <a:lnTo>
                      <a:pt x="11" y="5"/>
                    </a:lnTo>
                    <a:close/>
                    <a:moveTo>
                      <a:pt x="10" y="1"/>
                    </a:moveTo>
                    <a:cubicBezTo>
                      <a:pt x="10" y="1"/>
                      <a:pt x="10" y="1"/>
                      <a:pt x="10" y="1"/>
                    </a:cubicBezTo>
                    <a:cubicBezTo>
                      <a:pt x="10" y="1"/>
                      <a:pt x="10" y="1"/>
                      <a:pt x="10" y="1"/>
                    </a:cubicBezTo>
                    <a:cubicBezTo>
                      <a:pt x="11" y="1"/>
                      <a:pt x="11" y="2"/>
                      <a:pt x="11" y="3"/>
                    </a:cubicBezTo>
                    <a:cubicBezTo>
                      <a:pt x="12" y="2"/>
                      <a:pt x="12" y="2"/>
                      <a:pt x="12" y="2"/>
                    </a:cubicBezTo>
                    <a:cubicBezTo>
                      <a:pt x="12" y="2"/>
                      <a:pt x="11" y="1"/>
                      <a:pt x="11" y="1"/>
                    </a:cubicBezTo>
                    <a:lnTo>
                      <a:pt x="10" y="1"/>
                    </a:lnTo>
                    <a:close/>
                    <a:moveTo>
                      <a:pt x="10" y="0"/>
                    </a:moveTo>
                    <a:cubicBezTo>
                      <a:pt x="9" y="0"/>
                      <a:pt x="8" y="1"/>
                      <a:pt x="7" y="3"/>
                    </a:cubicBezTo>
                    <a:cubicBezTo>
                      <a:pt x="6" y="6"/>
                      <a:pt x="5" y="7"/>
                      <a:pt x="3" y="9"/>
                    </a:cubicBezTo>
                    <a:cubicBezTo>
                      <a:pt x="1" y="11"/>
                      <a:pt x="0" y="11"/>
                      <a:pt x="0" y="13"/>
                    </a:cubicBezTo>
                    <a:cubicBezTo>
                      <a:pt x="0" y="14"/>
                      <a:pt x="0" y="14"/>
                      <a:pt x="0" y="14"/>
                    </a:cubicBezTo>
                    <a:cubicBezTo>
                      <a:pt x="0" y="14"/>
                      <a:pt x="0" y="14"/>
                      <a:pt x="0" y="14"/>
                    </a:cubicBezTo>
                    <a:cubicBezTo>
                      <a:pt x="0" y="14"/>
                      <a:pt x="0" y="14"/>
                      <a:pt x="0" y="14"/>
                    </a:cubicBezTo>
                    <a:cubicBezTo>
                      <a:pt x="0" y="13"/>
                      <a:pt x="0" y="13"/>
                      <a:pt x="0" y="13"/>
                    </a:cubicBezTo>
                    <a:cubicBezTo>
                      <a:pt x="0" y="12"/>
                      <a:pt x="0" y="12"/>
                      <a:pt x="0" y="12"/>
                    </a:cubicBezTo>
                    <a:cubicBezTo>
                      <a:pt x="1" y="11"/>
                      <a:pt x="2" y="11"/>
                      <a:pt x="3" y="9"/>
                    </a:cubicBezTo>
                    <a:cubicBezTo>
                      <a:pt x="4" y="8"/>
                      <a:pt x="5" y="7"/>
                      <a:pt x="6" y="5"/>
                    </a:cubicBezTo>
                    <a:cubicBezTo>
                      <a:pt x="7" y="4"/>
                      <a:pt x="7" y="4"/>
                      <a:pt x="7" y="3"/>
                    </a:cubicBezTo>
                    <a:cubicBezTo>
                      <a:pt x="7" y="2"/>
                      <a:pt x="7" y="2"/>
                      <a:pt x="7" y="2"/>
                    </a:cubicBezTo>
                    <a:cubicBezTo>
                      <a:pt x="8" y="1"/>
                      <a:pt x="9" y="1"/>
                      <a:pt x="9" y="1"/>
                    </a:cubicBezTo>
                    <a:cubicBezTo>
                      <a:pt x="10" y="1"/>
                      <a:pt x="10" y="1"/>
                      <a:pt x="10" y="1"/>
                    </a:cubicBezTo>
                    <a:cubicBezTo>
                      <a:pt x="10" y="1"/>
                      <a:pt x="10" y="1"/>
                      <a:pt x="10" y="1"/>
                    </a:cubicBezTo>
                    <a:cubicBezTo>
                      <a:pt x="10" y="1"/>
                      <a:pt x="10" y="1"/>
                      <a:pt x="10" y="1"/>
                    </a:cubicBezTo>
                    <a:cubicBezTo>
                      <a:pt x="10" y="0"/>
                      <a:pt x="10" y="0"/>
                      <a:pt x="1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7" name="Freeform 1149"/>
              <p:cNvSpPr>
                <a:spLocks/>
              </p:cNvSpPr>
              <p:nvPr/>
            </p:nvSpPr>
            <p:spPr bwMode="auto">
              <a:xfrm>
                <a:off x="2956" y="2751"/>
                <a:ext cx="15" cy="22"/>
              </a:xfrm>
              <a:custGeom>
                <a:avLst/>
                <a:gdLst>
                  <a:gd name="T0" fmla="*/ 7 w 7"/>
                  <a:gd name="T1" fmla="*/ 1 h 10"/>
                  <a:gd name="T2" fmla="*/ 5 w 7"/>
                  <a:gd name="T3" fmla="*/ 2 h 10"/>
                  <a:gd name="T4" fmla="*/ 1 w 7"/>
                  <a:gd name="T5" fmla="*/ 8 h 10"/>
                  <a:gd name="T6" fmla="*/ 1 w 7"/>
                  <a:gd name="T7" fmla="*/ 9 h 10"/>
                  <a:gd name="T8" fmla="*/ 2 w 7"/>
                  <a:gd name="T9" fmla="*/ 9 h 10"/>
                  <a:gd name="T10" fmla="*/ 5 w 7"/>
                  <a:gd name="T11" fmla="*/ 3 h 10"/>
                  <a:gd name="T12" fmla="*/ 7 w 7"/>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
                    </a:moveTo>
                    <a:cubicBezTo>
                      <a:pt x="7" y="1"/>
                      <a:pt x="6" y="0"/>
                      <a:pt x="5" y="2"/>
                    </a:cubicBezTo>
                    <a:cubicBezTo>
                      <a:pt x="4" y="3"/>
                      <a:pt x="2" y="7"/>
                      <a:pt x="1" y="8"/>
                    </a:cubicBezTo>
                    <a:cubicBezTo>
                      <a:pt x="0" y="9"/>
                      <a:pt x="1" y="9"/>
                      <a:pt x="1" y="9"/>
                    </a:cubicBezTo>
                    <a:cubicBezTo>
                      <a:pt x="1" y="9"/>
                      <a:pt x="1" y="10"/>
                      <a:pt x="2" y="9"/>
                    </a:cubicBezTo>
                    <a:cubicBezTo>
                      <a:pt x="2" y="9"/>
                      <a:pt x="5" y="3"/>
                      <a:pt x="5" y="3"/>
                    </a:cubicBezTo>
                    <a:cubicBezTo>
                      <a:pt x="5" y="3"/>
                      <a:pt x="7" y="0"/>
                      <a:pt x="7"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8" name="Freeform 1150"/>
              <p:cNvSpPr>
                <a:spLocks/>
              </p:cNvSpPr>
              <p:nvPr/>
            </p:nvSpPr>
            <p:spPr bwMode="auto">
              <a:xfrm>
                <a:off x="2971" y="2715"/>
                <a:ext cx="23" cy="34"/>
              </a:xfrm>
              <a:custGeom>
                <a:avLst/>
                <a:gdLst>
                  <a:gd name="T0" fmla="*/ 9 w 11"/>
                  <a:gd name="T1" fmla="*/ 1 h 16"/>
                  <a:gd name="T2" fmla="*/ 6 w 11"/>
                  <a:gd name="T3" fmla="*/ 3 h 16"/>
                  <a:gd name="T4" fmla="*/ 2 w 11"/>
                  <a:gd name="T5" fmla="*/ 9 h 16"/>
                  <a:gd name="T6" fmla="*/ 1 w 11"/>
                  <a:gd name="T7" fmla="*/ 14 h 16"/>
                  <a:gd name="T8" fmla="*/ 3 w 11"/>
                  <a:gd name="T9" fmla="*/ 16 h 16"/>
                  <a:gd name="T10" fmla="*/ 7 w 11"/>
                  <a:gd name="T11" fmla="*/ 12 h 16"/>
                  <a:gd name="T12" fmla="*/ 9 w 11"/>
                  <a:gd name="T13" fmla="*/ 7 h 16"/>
                  <a:gd name="T14" fmla="*/ 11 w 11"/>
                  <a:gd name="T15" fmla="*/ 2 h 16"/>
                  <a:gd name="T16" fmla="*/ 9 w 11"/>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9" y="1"/>
                    </a:moveTo>
                    <a:cubicBezTo>
                      <a:pt x="9" y="1"/>
                      <a:pt x="7" y="0"/>
                      <a:pt x="6" y="3"/>
                    </a:cubicBezTo>
                    <a:cubicBezTo>
                      <a:pt x="5" y="7"/>
                      <a:pt x="5" y="7"/>
                      <a:pt x="2" y="9"/>
                    </a:cubicBezTo>
                    <a:cubicBezTo>
                      <a:pt x="0" y="12"/>
                      <a:pt x="0" y="14"/>
                      <a:pt x="1" y="14"/>
                    </a:cubicBezTo>
                    <a:cubicBezTo>
                      <a:pt x="2" y="15"/>
                      <a:pt x="3" y="15"/>
                      <a:pt x="3" y="16"/>
                    </a:cubicBezTo>
                    <a:cubicBezTo>
                      <a:pt x="3" y="16"/>
                      <a:pt x="5" y="16"/>
                      <a:pt x="7" y="12"/>
                    </a:cubicBezTo>
                    <a:cubicBezTo>
                      <a:pt x="8" y="8"/>
                      <a:pt x="8" y="7"/>
                      <a:pt x="9" y="7"/>
                    </a:cubicBezTo>
                    <a:cubicBezTo>
                      <a:pt x="9" y="6"/>
                      <a:pt x="11" y="3"/>
                      <a:pt x="11" y="2"/>
                    </a:cubicBezTo>
                    <a:cubicBezTo>
                      <a:pt x="11" y="1"/>
                      <a:pt x="9" y="1"/>
                      <a:pt x="9"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9" name="Freeform 1151"/>
              <p:cNvSpPr>
                <a:spLocks noEditPoints="1"/>
              </p:cNvSpPr>
              <p:nvPr/>
            </p:nvSpPr>
            <p:spPr bwMode="auto">
              <a:xfrm>
                <a:off x="2971" y="2715"/>
                <a:ext cx="23" cy="34"/>
              </a:xfrm>
              <a:custGeom>
                <a:avLst/>
                <a:gdLst>
                  <a:gd name="T0" fmla="*/ 3 w 11"/>
                  <a:gd name="T1" fmla="*/ 16 h 16"/>
                  <a:gd name="T2" fmla="*/ 1 w 11"/>
                  <a:gd name="T3" fmla="*/ 14 h 16"/>
                  <a:gd name="T4" fmla="*/ 0 w 11"/>
                  <a:gd name="T5" fmla="*/ 12 h 16"/>
                  <a:gd name="T6" fmla="*/ 2 w 11"/>
                  <a:gd name="T7" fmla="*/ 9 h 16"/>
                  <a:gd name="T8" fmla="*/ 6 w 11"/>
                  <a:gd name="T9" fmla="*/ 3 h 16"/>
                  <a:gd name="T10" fmla="*/ 9 w 11"/>
                  <a:gd name="T11" fmla="*/ 0 h 16"/>
                  <a:gd name="T12" fmla="*/ 9 w 11"/>
                  <a:gd name="T13" fmla="*/ 0 h 16"/>
                  <a:gd name="T14" fmla="*/ 10 w 11"/>
                  <a:gd name="T15" fmla="*/ 1 h 16"/>
                  <a:gd name="T16" fmla="*/ 11 w 11"/>
                  <a:gd name="T17" fmla="*/ 2 h 16"/>
                  <a:gd name="T18" fmla="*/ 11 w 11"/>
                  <a:gd name="T19" fmla="*/ 3 h 16"/>
                  <a:gd name="T20" fmla="*/ 9 w 11"/>
                  <a:gd name="T21" fmla="*/ 7 h 16"/>
                  <a:gd name="T22" fmla="*/ 8 w 11"/>
                  <a:gd name="T23" fmla="*/ 9 h 16"/>
                  <a:gd name="T24" fmla="*/ 7 w 11"/>
                  <a:gd name="T25" fmla="*/ 12 h 16"/>
                  <a:gd name="T26" fmla="*/ 7 w 11"/>
                  <a:gd name="T27" fmla="*/ 12 h 16"/>
                  <a:gd name="T28" fmla="*/ 3 w 11"/>
                  <a:gd name="T29" fmla="*/ 16 h 16"/>
                  <a:gd name="T30" fmla="*/ 3 w 11"/>
                  <a:gd name="T31" fmla="*/ 16 h 16"/>
                  <a:gd name="T32" fmla="*/ 6 w 11"/>
                  <a:gd name="T33" fmla="*/ 4 h 16"/>
                  <a:gd name="T34" fmla="*/ 2 w 11"/>
                  <a:gd name="T35" fmla="*/ 10 h 16"/>
                  <a:gd name="T36" fmla="*/ 1 w 11"/>
                  <a:gd name="T37" fmla="*/ 12 h 16"/>
                  <a:gd name="T38" fmla="*/ 1 w 11"/>
                  <a:gd name="T39" fmla="*/ 14 h 16"/>
                  <a:gd name="T40" fmla="*/ 3 w 11"/>
                  <a:gd name="T41" fmla="*/ 16 h 16"/>
                  <a:gd name="T42" fmla="*/ 3 w 11"/>
                  <a:gd name="T43" fmla="*/ 16 h 16"/>
                  <a:gd name="T44" fmla="*/ 6 w 11"/>
                  <a:gd name="T45" fmla="*/ 12 h 16"/>
                  <a:gd name="T46" fmla="*/ 6 w 11"/>
                  <a:gd name="T47" fmla="*/ 12 h 16"/>
                  <a:gd name="T48" fmla="*/ 7 w 11"/>
                  <a:gd name="T49" fmla="*/ 9 h 16"/>
                  <a:gd name="T50" fmla="*/ 8 w 11"/>
                  <a:gd name="T51" fmla="*/ 7 h 16"/>
                  <a:gd name="T52" fmla="*/ 11 w 11"/>
                  <a:gd name="T53" fmla="*/ 3 h 16"/>
                  <a:gd name="T54" fmla="*/ 11 w 11"/>
                  <a:gd name="T55" fmla="*/ 2 h 16"/>
                  <a:gd name="T56" fmla="*/ 10 w 11"/>
                  <a:gd name="T57" fmla="*/ 1 h 16"/>
                  <a:gd name="T58" fmla="*/ 9 w 11"/>
                  <a:gd name="T59" fmla="*/ 1 h 16"/>
                  <a:gd name="T60" fmla="*/ 9 w 11"/>
                  <a:gd name="T61" fmla="*/ 1 h 16"/>
                  <a:gd name="T62" fmla="*/ 8 w 11"/>
                  <a:gd name="T63" fmla="*/ 1 h 16"/>
                  <a:gd name="T64" fmla="*/ 8 w 11"/>
                  <a:gd name="T65" fmla="*/ 1 h 16"/>
                  <a:gd name="T66" fmla="*/ 6 w 11"/>
                  <a:gd name="T67" fmla="*/ 4 h 16"/>
                  <a:gd name="T68" fmla="*/ 9 w 11"/>
                  <a:gd name="T69" fmla="*/ 1 h 16"/>
                  <a:gd name="T70" fmla="*/ 9 w 11"/>
                  <a:gd name="T71" fmla="*/ 0 h 16"/>
                  <a:gd name="T72" fmla="*/ 9 w 11"/>
                  <a:gd name="T7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6">
                    <a:moveTo>
                      <a:pt x="3" y="16"/>
                    </a:moveTo>
                    <a:cubicBezTo>
                      <a:pt x="2" y="15"/>
                      <a:pt x="2" y="15"/>
                      <a:pt x="1" y="14"/>
                    </a:cubicBezTo>
                    <a:cubicBezTo>
                      <a:pt x="0" y="14"/>
                      <a:pt x="0" y="13"/>
                      <a:pt x="0" y="12"/>
                    </a:cubicBezTo>
                    <a:cubicBezTo>
                      <a:pt x="1" y="11"/>
                      <a:pt x="1" y="10"/>
                      <a:pt x="2" y="9"/>
                    </a:cubicBezTo>
                    <a:cubicBezTo>
                      <a:pt x="5" y="7"/>
                      <a:pt x="4" y="7"/>
                      <a:pt x="6" y="3"/>
                    </a:cubicBezTo>
                    <a:cubicBezTo>
                      <a:pt x="7" y="0"/>
                      <a:pt x="8" y="0"/>
                      <a:pt x="9" y="0"/>
                    </a:cubicBezTo>
                    <a:cubicBezTo>
                      <a:pt x="9" y="0"/>
                      <a:pt x="9" y="0"/>
                      <a:pt x="9" y="0"/>
                    </a:cubicBezTo>
                    <a:cubicBezTo>
                      <a:pt x="9" y="0"/>
                      <a:pt x="9" y="0"/>
                      <a:pt x="10" y="1"/>
                    </a:cubicBezTo>
                    <a:cubicBezTo>
                      <a:pt x="10" y="1"/>
                      <a:pt x="11" y="1"/>
                      <a:pt x="11" y="2"/>
                    </a:cubicBezTo>
                    <a:cubicBezTo>
                      <a:pt x="11" y="2"/>
                      <a:pt x="11" y="3"/>
                      <a:pt x="11" y="3"/>
                    </a:cubicBezTo>
                    <a:cubicBezTo>
                      <a:pt x="10" y="4"/>
                      <a:pt x="9" y="6"/>
                      <a:pt x="9" y="7"/>
                    </a:cubicBezTo>
                    <a:cubicBezTo>
                      <a:pt x="8" y="7"/>
                      <a:pt x="8" y="7"/>
                      <a:pt x="8" y="9"/>
                    </a:cubicBezTo>
                    <a:cubicBezTo>
                      <a:pt x="7" y="10"/>
                      <a:pt x="7" y="11"/>
                      <a:pt x="7" y="12"/>
                    </a:cubicBezTo>
                    <a:cubicBezTo>
                      <a:pt x="7" y="12"/>
                      <a:pt x="7" y="12"/>
                      <a:pt x="7" y="12"/>
                    </a:cubicBezTo>
                    <a:cubicBezTo>
                      <a:pt x="6" y="15"/>
                      <a:pt x="4" y="16"/>
                      <a:pt x="3" y="16"/>
                    </a:cubicBezTo>
                    <a:cubicBezTo>
                      <a:pt x="3" y="16"/>
                      <a:pt x="3" y="16"/>
                      <a:pt x="3" y="16"/>
                    </a:cubicBezTo>
                    <a:close/>
                    <a:moveTo>
                      <a:pt x="6" y="4"/>
                    </a:moveTo>
                    <a:cubicBezTo>
                      <a:pt x="5" y="7"/>
                      <a:pt x="5" y="7"/>
                      <a:pt x="2" y="10"/>
                    </a:cubicBezTo>
                    <a:cubicBezTo>
                      <a:pt x="1" y="11"/>
                      <a:pt x="1" y="11"/>
                      <a:pt x="1" y="12"/>
                    </a:cubicBezTo>
                    <a:cubicBezTo>
                      <a:pt x="0" y="13"/>
                      <a:pt x="1" y="14"/>
                      <a:pt x="1" y="14"/>
                    </a:cubicBezTo>
                    <a:cubicBezTo>
                      <a:pt x="2" y="14"/>
                      <a:pt x="3" y="15"/>
                      <a:pt x="3" y="16"/>
                    </a:cubicBezTo>
                    <a:cubicBezTo>
                      <a:pt x="3" y="16"/>
                      <a:pt x="3" y="16"/>
                      <a:pt x="3" y="16"/>
                    </a:cubicBezTo>
                    <a:cubicBezTo>
                      <a:pt x="4" y="16"/>
                      <a:pt x="5" y="15"/>
                      <a:pt x="6" y="12"/>
                    </a:cubicBezTo>
                    <a:cubicBezTo>
                      <a:pt x="6" y="12"/>
                      <a:pt x="6" y="12"/>
                      <a:pt x="6" y="12"/>
                    </a:cubicBezTo>
                    <a:cubicBezTo>
                      <a:pt x="7" y="11"/>
                      <a:pt x="7" y="10"/>
                      <a:pt x="7" y="9"/>
                    </a:cubicBezTo>
                    <a:cubicBezTo>
                      <a:pt x="8" y="7"/>
                      <a:pt x="8" y="7"/>
                      <a:pt x="8" y="7"/>
                    </a:cubicBezTo>
                    <a:cubicBezTo>
                      <a:pt x="9" y="6"/>
                      <a:pt x="10" y="4"/>
                      <a:pt x="11" y="3"/>
                    </a:cubicBezTo>
                    <a:cubicBezTo>
                      <a:pt x="11" y="2"/>
                      <a:pt x="11" y="2"/>
                      <a:pt x="11" y="2"/>
                    </a:cubicBezTo>
                    <a:cubicBezTo>
                      <a:pt x="11" y="2"/>
                      <a:pt x="10" y="1"/>
                      <a:pt x="10" y="1"/>
                    </a:cubicBezTo>
                    <a:cubicBezTo>
                      <a:pt x="9" y="1"/>
                      <a:pt x="9" y="1"/>
                      <a:pt x="9" y="1"/>
                    </a:cubicBezTo>
                    <a:cubicBezTo>
                      <a:pt x="9" y="1"/>
                      <a:pt x="9" y="1"/>
                      <a:pt x="9" y="1"/>
                    </a:cubicBezTo>
                    <a:cubicBezTo>
                      <a:pt x="8" y="1"/>
                      <a:pt x="8" y="1"/>
                      <a:pt x="8" y="1"/>
                    </a:cubicBezTo>
                    <a:cubicBezTo>
                      <a:pt x="8" y="1"/>
                      <a:pt x="8" y="1"/>
                      <a:pt x="8" y="1"/>
                    </a:cubicBezTo>
                    <a:cubicBezTo>
                      <a:pt x="8" y="1"/>
                      <a:pt x="7" y="1"/>
                      <a:pt x="6" y="4"/>
                    </a:cubicBezTo>
                    <a:close/>
                    <a:moveTo>
                      <a:pt x="9" y="1"/>
                    </a:moveTo>
                    <a:cubicBezTo>
                      <a:pt x="9" y="0"/>
                      <a:pt x="9" y="0"/>
                      <a:pt x="9" y="0"/>
                    </a:cubicBezTo>
                    <a:lnTo>
                      <a:pt x="9"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0" name="Freeform 1152"/>
              <p:cNvSpPr>
                <a:spLocks noEditPoints="1"/>
              </p:cNvSpPr>
              <p:nvPr/>
            </p:nvSpPr>
            <p:spPr bwMode="auto">
              <a:xfrm>
                <a:off x="2971" y="2717"/>
                <a:ext cx="19" cy="32"/>
              </a:xfrm>
              <a:custGeom>
                <a:avLst/>
                <a:gdLst>
                  <a:gd name="T0" fmla="*/ 8 w 9"/>
                  <a:gd name="T1" fmla="*/ 5 h 15"/>
                  <a:gd name="T2" fmla="*/ 7 w 9"/>
                  <a:gd name="T3" fmla="*/ 6 h 15"/>
                  <a:gd name="T4" fmla="*/ 7 w 9"/>
                  <a:gd name="T5" fmla="*/ 7 h 15"/>
                  <a:gd name="T6" fmla="*/ 8 w 9"/>
                  <a:gd name="T7" fmla="*/ 5 h 15"/>
                  <a:gd name="T8" fmla="*/ 8 w 9"/>
                  <a:gd name="T9" fmla="*/ 1 h 15"/>
                  <a:gd name="T10" fmla="*/ 8 w 9"/>
                  <a:gd name="T11" fmla="*/ 1 h 15"/>
                  <a:gd name="T12" fmla="*/ 9 w 9"/>
                  <a:gd name="T13" fmla="*/ 1 h 15"/>
                  <a:gd name="T14" fmla="*/ 9 w 9"/>
                  <a:gd name="T15" fmla="*/ 1 h 15"/>
                  <a:gd name="T16" fmla="*/ 8 w 9"/>
                  <a:gd name="T17" fmla="*/ 1 h 15"/>
                  <a:gd name="T18" fmla="*/ 7 w 9"/>
                  <a:gd name="T19" fmla="*/ 0 h 15"/>
                  <a:gd name="T20" fmla="*/ 6 w 9"/>
                  <a:gd name="T21" fmla="*/ 3 h 15"/>
                  <a:gd name="T22" fmla="*/ 2 w 9"/>
                  <a:gd name="T23" fmla="*/ 9 h 15"/>
                  <a:gd name="T24" fmla="*/ 1 w 9"/>
                  <a:gd name="T25" fmla="*/ 11 h 15"/>
                  <a:gd name="T26" fmla="*/ 1 w 9"/>
                  <a:gd name="T27" fmla="*/ 13 h 15"/>
                  <a:gd name="T28" fmla="*/ 3 w 9"/>
                  <a:gd name="T29" fmla="*/ 15 h 15"/>
                  <a:gd name="T30" fmla="*/ 3 w 9"/>
                  <a:gd name="T31" fmla="*/ 15 h 15"/>
                  <a:gd name="T32" fmla="*/ 3 w 9"/>
                  <a:gd name="T33" fmla="*/ 15 h 15"/>
                  <a:gd name="T34" fmla="*/ 4 w 9"/>
                  <a:gd name="T35" fmla="*/ 14 h 15"/>
                  <a:gd name="T36" fmla="*/ 4 w 9"/>
                  <a:gd name="T37" fmla="*/ 13 h 15"/>
                  <a:gd name="T38" fmla="*/ 3 w 9"/>
                  <a:gd name="T39" fmla="*/ 12 h 15"/>
                  <a:gd name="T40" fmla="*/ 3 w 9"/>
                  <a:gd name="T41" fmla="*/ 12 h 15"/>
                  <a:gd name="T42" fmla="*/ 3 w 9"/>
                  <a:gd name="T43" fmla="*/ 12 h 15"/>
                  <a:gd name="T44" fmla="*/ 2 w 9"/>
                  <a:gd name="T45" fmla="*/ 12 h 15"/>
                  <a:gd name="T46" fmla="*/ 2 w 9"/>
                  <a:gd name="T47" fmla="*/ 12 h 15"/>
                  <a:gd name="T48" fmla="*/ 5 w 9"/>
                  <a:gd name="T49" fmla="*/ 7 h 15"/>
                  <a:gd name="T50" fmla="*/ 6 w 9"/>
                  <a:gd name="T51" fmla="*/ 4 h 15"/>
                  <a:gd name="T52" fmla="*/ 8 w 9"/>
                  <a:gd name="T53" fmla="*/ 1 h 15"/>
                  <a:gd name="T54" fmla="*/ 8 w 9"/>
                  <a:gd name="T55" fmla="*/ 1 h 15"/>
                  <a:gd name="T56" fmla="*/ 7 w 9"/>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5">
                    <a:moveTo>
                      <a:pt x="8" y="5"/>
                    </a:moveTo>
                    <a:cubicBezTo>
                      <a:pt x="8" y="5"/>
                      <a:pt x="8" y="6"/>
                      <a:pt x="7" y="6"/>
                    </a:cubicBezTo>
                    <a:cubicBezTo>
                      <a:pt x="7" y="6"/>
                      <a:pt x="7" y="7"/>
                      <a:pt x="7" y="7"/>
                    </a:cubicBezTo>
                    <a:cubicBezTo>
                      <a:pt x="8" y="6"/>
                      <a:pt x="8" y="6"/>
                      <a:pt x="8" y="5"/>
                    </a:cubicBezTo>
                    <a:close/>
                    <a:moveTo>
                      <a:pt x="8" y="1"/>
                    </a:moveTo>
                    <a:cubicBezTo>
                      <a:pt x="8" y="1"/>
                      <a:pt x="8" y="1"/>
                      <a:pt x="8" y="1"/>
                    </a:cubicBezTo>
                    <a:cubicBezTo>
                      <a:pt x="9" y="1"/>
                      <a:pt x="9" y="1"/>
                      <a:pt x="9" y="1"/>
                    </a:cubicBezTo>
                    <a:cubicBezTo>
                      <a:pt x="9" y="1"/>
                      <a:pt x="9" y="1"/>
                      <a:pt x="9" y="1"/>
                    </a:cubicBezTo>
                    <a:lnTo>
                      <a:pt x="8" y="1"/>
                    </a:lnTo>
                    <a:close/>
                    <a:moveTo>
                      <a:pt x="7" y="0"/>
                    </a:moveTo>
                    <a:cubicBezTo>
                      <a:pt x="7" y="1"/>
                      <a:pt x="7" y="2"/>
                      <a:pt x="6" y="3"/>
                    </a:cubicBezTo>
                    <a:cubicBezTo>
                      <a:pt x="5" y="6"/>
                      <a:pt x="5" y="6"/>
                      <a:pt x="2" y="9"/>
                    </a:cubicBezTo>
                    <a:cubicBezTo>
                      <a:pt x="1" y="10"/>
                      <a:pt x="1" y="10"/>
                      <a:pt x="1" y="11"/>
                    </a:cubicBezTo>
                    <a:cubicBezTo>
                      <a:pt x="0" y="12"/>
                      <a:pt x="1" y="13"/>
                      <a:pt x="1" y="13"/>
                    </a:cubicBezTo>
                    <a:cubicBezTo>
                      <a:pt x="2" y="13"/>
                      <a:pt x="3" y="14"/>
                      <a:pt x="3" y="15"/>
                    </a:cubicBezTo>
                    <a:cubicBezTo>
                      <a:pt x="3" y="15"/>
                      <a:pt x="3" y="15"/>
                      <a:pt x="3" y="15"/>
                    </a:cubicBezTo>
                    <a:cubicBezTo>
                      <a:pt x="3" y="15"/>
                      <a:pt x="3" y="15"/>
                      <a:pt x="3" y="15"/>
                    </a:cubicBezTo>
                    <a:cubicBezTo>
                      <a:pt x="4" y="14"/>
                      <a:pt x="4" y="14"/>
                      <a:pt x="4" y="14"/>
                    </a:cubicBezTo>
                    <a:cubicBezTo>
                      <a:pt x="4" y="14"/>
                      <a:pt x="4" y="14"/>
                      <a:pt x="4" y="13"/>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1" y="10"/>
                      <a:pt x="4" y="8"/>
                      <a:pt x="5" y="7"/>
                    </a:cubicBezTo>
                    <a:cubicBezTo>
                      <a:pt x="6" y="6"/>
                      <a:pt x="6" y="5"/>
                      <a:pt x="6" y="4"/>
                    </a:cubicBezTo>
                    <a:cubicBezTo>
                      <a:pt x="6" y="3"/>
                      <a:pt x="8" y="1"/>
                      <a:pt x="8" y="1"/>
                    </a:cubicBezTo>
                    <a:cubicBezTo>
                      <a:pt x="8" y="1"/>
                      <a:pt x="8" y="1"/>
                      <a:pt x="8" y="1"/>
                    </a:cubicBezTo>
                    <a:lnTo>
                      <a:pt x="7"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1" name="Freeform 1153"/>
              <p:cNvSpPr>
                <a:spLocks/>
              </p:cNvSpPr>
              <p:nvPr/>
            </p:nvSpPr>
            <p:spPr bwMode="auto">
              <a:xfrm>
                <a:off x="2971" y="2717"/>
                <a:ext cx="15" cy="32"/>
              </a:xfrm>
              <a:custGeom>
                <a:avLst/>
                <a:gdLst>
                  <a:gd name="T0" fmla="*/ 7 w 7"/>
                  <a:gd name="T1" fmla="*/ 0 h 15"/>
                  <a:gd name="T2" fmla="*/ 6 w 7"/>
                  <a:gd name="T3" fmla="*/ 2 h 15"/>
                  <a:gd name="T4" fmla="*/ 2 w 7"/>
                  <a:gd name="T5" fmla="*/ 8 h 15"/>
                  <a:gd name="T6" fmla="*/ 1 w 7"/>
                  <a:gd name="T7" fmla="*/ 13 h 15"/>
                  <a:gd name="T8" fmla="*/ 3 w 7"/>
                  <a:gd name="T9" fmla="*/ 15 h 15"/>
                  <a:gd name="T10" fmla="*/ 3 w 7"/>
                  <a:gd name="T11" fmla="*/ 15 h 15"/>
                  <a:gd name="T12" fmla="*/ 3 w 7"/>
                  <a:gd name="T13" fmla="*/ 15 h 15"/>
                  <a:gd name="T14" fmla="*/ 3 w 7"/>
                  <a:gd name="T15" fmla="*/ 15 h 15"/>
                  <a:gd name="T16" fmla="*/ 3 w 7"/>
                  <a:gd name="T17" fmla="*/ 15 h 15"/>
                  <a:gd name="T18" fmla="*/ 1 w 7"/>
                  <a:gd name="T19" fmla="*/ 13 h 15"/>
                  <a:gd name="T20" fmla="*/ 1 w 7"/>
                  <a:gd name="T21" fmla="*/ 11 h 15"/>
                  <a:gd name="T22" fmla="*/ 2 w 7"/>
                  <a:gd name="T23" fmla="*/ 9 h 15"/>
                  <a:gd name="T24" fmla="*/ 6 w 7"/>
                  <a:gd name="T25" fmla="*/ 3 h 15"/>
                  <a:gd name="T26" fmla="*/ 7 w 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7" y="0"/>
                    </a:moveTo>
                    <a:cubicBezTo>
                      <a:pt x="7" y="1"/>
                      <a:pt x="6" y="1"/>
                      <a:pt x="6" y="2"/>
                    </a:cubicBezTo>
                    <a:cubicBezTo>
                      <a:pt x="5" y="6"/>
                      <a:pt x="5" y="6"/>
                      <a:pt x="2" y="8"/>
                    </a:cubicBezTo>
                    <a:cubicBezTo>
                      <a:pt x="0" y="11"/>
                      <a:pt x="0" y="13"/>
                      <a:pt x="1" y="13"/>
                    </a:cubicBezTo>
                    <a:cubicBezTo>
                      <a:pt x="2" y="14"/>
                      <a:pt x="3" y="14"/>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2" y="13"/>
                      <a:pt x="1" y="13"/>
                    </a:cubicBezTo>
                    <a:cubicBezTo>
                      <a:pt x="1" y="13"/>
                      <a:pt x="0" y="12"/>
                      <a:pt x="1" y="11"/>
                    </a:cubicBezTo>
                    <a:cubicBezTo>
                      <a:pt x="1" y="10"/>
                      <a:pt x="1" y="10"/>
                      <a:pt x="2" y="9"/>
                    </a:cubicBezTo>
                    <a:cubicBezTo>
                      <a:pt x="5" y="6"/>
                      <a:pt x="5" y="6"/>
                      <a:pt x="6" y="3"/>
                    </a:cubicBezTo>
                    <a:cubicBezTo>
                      <a:pt x="7" y="2"/>
                      <a:pt x="7" y="1"/>
                      <a:pt x="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2" name="Freeform 1154"/>
              <p:cNvSpPr>
                <a:spLocks/>
              </p:cNvSpPr>
              <p:nvPr/>
            </p:nvSpPr>
            <p:spPr bwMode="auto">
              <a:xfrm>
                <a:off x="2975" y="2722"/>
                <a:ext cx="15" cy="21"/>
              </a:xfrm>
              <a:custGeom>
                <a:avLst/>
                <a:gdLst>
                  <a:gd name="T0" fmla="*/ 6 w 7"/>
                  <a:gd name="T1" fmla="*/ 0 h 10"/>
                  <a:gd name="T2" fmla="*/ 5 w 7"/>
                  <a:gd name="T3" fmla="*/ 3 h 10"/>
                  <a:gd name="T4" fmla="*/ 2 w 7"/>
                  <a:gd name="T5" fmla="*/ 6 h 10"/>
                  <a:gd name="T6" fmla="*/ 1 w 7"/>
                  <a:gd name="T7" fmla="*/ 9 h 10"/>
                  <a:gd name="T8" fmla="*/ 2 w 7"/>
                  <a:gd name="T9" fmla="*/ 10 h 10"/>
                  <a:gd name="T10" fmla="*/ 3 w 7"/>
                  <a:gd name="T11" fmla="*/ 7 h 10"/>
                  <a:gd name="T12" fmla="*/ 6 w 7"/>
                  <a:gd name="T13" fmla="*/ 2 h 10"/>
                  <a:gd name="T14" fmla="*/ 6 w 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6" y="0"/>
                    </a:moveTo>
                    <a:cubicBezTo>
                      <a:pt x="6" y="0"/>
                      <a:pt x="5" y="2"/>
                      <a:pt x="5" y="3"/>
                    </a:cubicBezTo>
                    <a:cubicBezTo>
                      <a:pt x="4" y="4"/>
                      <a:pt x="3" y="5"/>
                      <a:pt x="2" y="6"/>
                    </a:cubicBezTo>
                    <a:cubicBezTo>
                      <a:pt x="1" y="7"/>
                      <a:pt x="0" y="9"/>
                      <a:pt x="1" y="9"/>
                    </a:cubicBezTo>
                    <a:cubicBezTo>
                      <a:pt x="2" y="9"/>
                      <a:pt x="2" y="9"/>
                      <a:pt x="2" y="10"/>
                    </a:cubicBezTo>
                    <a:cubicBezTo>
                      <a:pt x="2" y="10"/>
                      <a:pt x="3" y="9"/>
                      <a:pt x="3" y="7"/>
                    </a:cubicBezTo>
                    <a:cubicBezTo>
                      <a:pt x="4" y="5"/>
                      <a:pt x="5" y="3"/>
                      <a:pt x="6" y="2"/>
                    </a:cubicBezTo>
                    <a:cubicBezTo>
                      <a:pt x="7" y="1"/>
                      <a:pt x="7" y="0"/>
                      <a:pt x="6"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3" name="Freeform 1155"/>
              <p:cNvSpPr>
                <a:spLocks/>
              </p:cNvSpPr>
              <p:nvPr/>
            </p:nvSpPr>
            <p:spPr bwMode="auto">
              <a:xfrm>
                <a:off x="2941" y="2775"/>
                <a:ext cx="17" cy="15"/>
              </a:xfrm>
              <a:custGeom>
                <a:avLst/>
                <a:gdLst>
                  <a:gd name="T0" fmla="*/ 5 w 8"/>
                  <a:gd name="T1" fmla="*/ 0 h 7"/>
                  <a:gd name="T2" fmla="*/ 3 w 8"/>
                  <a:gd name="T3" fmla="*/ 2 h 7"/>
                  <a:gd name="T4" fmla="*/ 1 w 8"/>
                  <a:gd name="T5" fmla="*/ 6 h 7"/>
                  <a:gd name="T6" fmla="*/ 5 w 8"/>
                  <a:gd name="T7" fmla="*/ 4 h 7"/>
                  <a:gd name="T8" fmla="*/ 8 w 8"/>
                  <a:gd name="T9" fmla="*/ 1 h 7"/>
                  <a:gd name="T10" fmla="*/ 5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5" y="0"/>
                    </a:moveTo>
                    <a:cubicBezTo>
                      <a:pt x="5" y="0"/>
                      <a:pt x="4" y="0"/>
                      <a:pt x="3" y="2"/>
                    </a:cubicBezTo>
                    <a:cubicBezTo>
                      <a:pt x="2" y="5"/>
                      <a:pt x="0" y="5"/>
                      <a:pt x="1" y="6"/>
                    </a:cubicBezTo>
                    <a:cubicBezTo>
                      <a:pt x="2" y="7"/>
                      <a:pt x="4" y="6"/>
                      <a:pt x="5" y="4"/>
                    </a:cubicBezTo>
                    <a:cubicBezTo>
                      <a:pt x="6" y="3"/>
                      <a:pt x="8" y="3"/>
                      <a:pt x="8" y="1"/>
                    </a:cubicBezTo>
                    <a:cubicBezTo>
                      <a:pt x="7" y="0"/>
                      <a:pt x="5" y="0"/>
                      <a:pt x="5"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4" name="Freeform 1156"/>
              <p:cNvSpPr>
                <a:spLocks noEditPoints="1"/>
              </p:cNvSpPr>
              <p:nvPr/>
            </p:nvSpPr>
            <p:spPr bwMode="auto">
              <a:xfrm>
                <a:off x="2943" y="2775"/>
                <a:ext cx="15" cy="15"/>
              </a:xfrm>
              <a:custGeom>
                <a:avLst/>
                <a:gdLst>
                  <a:gd name="T0" fmla="*/ 0 w 7"/>
                  <a:gd name="T1" fmla="*/ 6 h 7"/>
                  <a:gd name="T2" fmla="*/ 0 w 7"/>
                  <a:gd name="T3" fmla="*/ 5 h 7"/>
                  <a:gd name="T4" fmla="*/ 1 w 7"/>
                  <a:gd name="T5" fmla="*/ 2 h 7"/>
                  <a:gd name="T6" fmla="*/ 4 w 7"/>
                  <a:gd name="T7" fmla="*/ 0 h 7"/>
                  <a:gd name="T8" fmla="*/ 6 w 7"/>
                  <a:gd name="T9" fmla="*/ 0 h 7"/>
                  <a:gd name="T10" fmla="*/ 7 w 7"/>
                  <a:gd name="T11" fmla="*/ 1 h 7"/>
                  <a:gd name="T12" fmla="*/ 7 w 7"/>
                  <a:gd name="T13" fmla="*/ 2 h 7"/>
                  <a:gd name="T14" fmla="*/ 4 w 7"/>
                  <a:gd name="T15" fmla="*/ 4 h 7"/>
                  <a:gd name="T16" fmla="*/ 1 w 7"/>
                  <a:gd name="T17" fmla="*/ 6 h 7"/>
                  <a:gd name="T18" fmla="*/ 1 w 7"/>
                  <a:gd name="T19" fmla="*/ 6 h 7"/>
                  <a:gd name="T20" fmla="*/ 0 w 7"/>
                  <a:gd name="T21" fmla="*/ 6 h 7"/>
                  <a:gd name="T22" fmla="*/ 4 w 7"/>
                  <a:gd name="T23" fmla="*/ 0 h 7"/>
                  <a:gd name="T24" fmla="*/ 4 w 7"/>
                  <a:gd name="T25" fmla="*/ 0 h 7"/>
                  <a:gd name="T26" fmla="*/ 3 w 7"/>
                  <a:gd name="T27" fmla="*/ 0 h 7"/>
                  <a:gd name="T28" fmla="*/ 2 w 7"/>
                  <a:gd name="T29" fmla="*/ 2 h 7"/>
                  <a:gd name="T30" fmla="*/ 0 w 7"/>
                  <a:gd name="T31" fmla="*/ 5 h 7"/>
                  <a:gd name="T32" fmla="*/ 1 w 7"/>
                  <a:gd name="T33" fmla="*/ 6 h 7"/>
                  <a:gd name="T34" fmla="*/ 1 w 7"/>
                  <a:gd name="T35" fmla="*/ 6 h 7"/>
                  <a:gd name="T36" fmla="*/ 4 w 7"/>
                  <a:gd name="T37" fmla="*/ 4 h 7"/>
                  <a:gd name="T38" fmla="*/ 6 w 7"/>
                  <a:gd name="T39" fmla="*/ 2 h 7"/>
                  <a:gd name="T40" fmla="*/ 6 w 7"/>
                  <a:gd name="T41" fmla="*/ 1 h 7"/>
                  <a:gd name="T42" fmla="*/ 5 w 7"/>
                  <a:gd name="T43" fmla="*/ 0 h 7"/>
                  <a:gd name="T44" fmla="*/ 4 w 7"/>
                  <a:gd name="T45" fmla="*/ 0 h 7"/>
                  <a:gd name="T46" fmla="*/ 4 w 7"/>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0" y="6"/>
                    </a:moveTo>
                    <a:cubicBezTo>
                      <a:pt x="0" y="6"/>
                      <a:pt x="0" y="5"/>
                      <a:pt x="0" y="5"/>
                    </a:cubicBezTo>
                    <a:cubicBezTo>
                      <a:pt x="0" y="4"/>
                      <a:pt x="1" y="4"/>
                      <a:pt x="1" y="2"/>
                    </a:cubicBezTo>
                    <a:cubicBezTo>
                      <a:pt x="2" y="0"/>
                      <a:pt x="4" y="0"/>
                      <a:pt x="4" y="0"/>
                    </a:cubicBezTo>
                    <a:cubicBezTo>
                      <a:pt x="4" y="0"/>
                      <a:pt x="5" y="0"/>
                      <a:pt x="6" y="0"/>
                    </a:cubicBezTo>
                    <a:cubicBezTo>
                      <a:pt x="6" y="0"/>
                      <a:pt x="7" y="1"/>
                      <a:pt x="7" y="1"/>
                    </a:cubicBezTo>
                    <a:cubicBezTo>
                      <a:pt x="7" y="2"/>
                      <a:pt x="7" y="2"/>
                      <a:pt x="7" y="2"/>
                    </a:cubicBezTo>
                    <a:cubicBezTo>
                      <a:pt x="6" y="3"/>
                      <a:pt x="5" y="3"/>
                      <a:pt x="4" y="4"/>
                    </a:cubicBezTo>
                    <a:cubicBezTo>
                      <a:pt x="3" y="5"/>
                      <a:pt x="2" y="7"/>
                      <a:pt x="1" y="6"/>
                    </a:cubicBezTo>
                    <a:cubicBezTo>
                      <a:pt x="1" y="6"/>
                      <a:pt x="1" y="6"/>
                      <a:pt x="1" y="6"/>
                    </a:cubicBezTo>
                    <a:lnTo>
                      <a:pt x="0" y="6"/>
                    </a:lnTo>
                    <a:close/>
                    <a:moveTo>
                      <a:pt x="4" y="0"/>
                    </a:moveTo>
                    <a:cubicBezTo>
                      <a:pt x="4" y="0"/>
                      <a:pt x="4" y="0"/>
                      <a:pt x="4" y="0"/>
                    </a:cubicBezTo>
                    <a:cubicBezTo>
                      <a:pt x="3" y="0"/>
                      <a:pt x="3" y="0"/>
                      <a:pt x="3" y="0"/>
                    </a:cubicBezTo>
                    <a:cubicBezTo>
                      <a:pt x="3" y="1"/>
                      <a:pt x="2" y="1"/>
                      <a:pt x="2" y="2"/>
                    </a:cubicBezTo>
                    <a:cubicBezTo>
                      <a:pt x="1" y="4"/>
                      <a:pt x="0" y="5"/>
                      <a:pt x="0" y="5"/>
                    </a:cubicBezTo>
                    <a:cubicBezTo>
                      <a:pt x="0" y="5"/>
                      <a:pt x="0" y="5"/>
                      <a:pt x="1" y="6"/>
                    </a:cubicBezTo>
                    <a:cubicBezTo>
                      <a:pt x="1" y="6"/>
                      <a:pt x="1" y="6"/>
                      <a:pt x="1" y="6"/>
                    </a:cubicBezTo>
                    <a:cubicBezTo>
                      <a:pt x="2" y="6"/>
                      <a:pt x="3" y="5"/>
                      <a:pt x="4" y="4"/>
                    </a:cubicBezTo>
                    <a:cubicBezTo>
                      <a:pt x="5" y="3"/>
                      <a:pt x="6" y="3"/>
                      <a:pt x="6" y="2"/>
                    </a:cubicBezTo>
                    <a:cubicBezTo>
                      <a:pt x="6" y="1"/>
                      <a:pt x="6" y="1"/>
                      <a:pt x="6" y="1"/>
                    </a:cubicBezTo>
                    <a:cubicBezTo>
                      <a:pt x="6" y="1"/>
                      <a:pt x="6" y="0"/>
                      <a:pt x="5" y="0"/>
                    </a:cubicBezTo>
                    <a:cubicBezTo>
                      <a:pt x="5" y="0"/>
                      <a:pt x="4" y="0"/>
                      <a:pt x="4" y="0"/>
                    </a:cubicBezTo>
                    <a:cubicBezTo>
                      <a:pt x="4" y="0"/>
                      <a:pt x="4" y="0"/>
                      <a:pt x="4"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5" name="Freeform 1157"/>
              <p:cNvSpPr>
                <a:spLocks noEditPoints="1"/>
              </p:cNvSpPr>
              <p:nvPr/>
            </p:nvSpPr>
            <p:spPr bwMode="auto">
              <a:xfrm>
                <a:off x="2943" y="2775"/>
                <a:ext cx="13" cy="13"/>
              </a:xfrm>
              <a:custGeom>
                <a:avLst/>
                <a:gdLst>
                  <a:gd name="T0" fmla="*/ 2 w 6"/>
                  <a:gd name="T1" fmla="*/ 5 h 6"/>
                  <a:gd name="T2" fmla="*/ 1 w 6"/>
                  <a:gd name="T3" fmla="*/ 5 h 6"/>
                  <a:gd name="T4" fmla="*/ 2 w 6"/>
                  <a:gd name="T5" fmla="*/ 2 h 6"/>
                  <a:gd name="T6" fmla="*/ 3 w 6"/>
                  <a:gd name="T7" fmla="*/ 1 h 6"/>
                  <a:gd name="T8" fmla="*/ 4 w 6"/>
                  <a:gd name="T9" fmla="*/ 1 h 6"/>
                  <a:gd name="T10" fmla="*/ 5 w 6"/>
                  <a:gd name="T11" fmla="*/ 2 h 6"/>
                  <a:gd name="T12" fmla="*/ 3 w 6"/>
                  <a:gd name="T13" fmla="*/ 4 h 6"/>
                  <a:gd name="T14" fmla="*/ 2 w 6"/>
                  <a:gd name="T15" fmla="*/ 5 h 6"/>
                  <a:gd name="T16" fmla="*/ 4 w 6"/>
                  <a:gd name="T17" fmla="*/ 0 h 6"/>
                  <a:gd name="T18" fmla="*/ 4 w 6"/>
                  <a:gd name="T19" fmla="*/ 0 h 6"/>
                  <a:gd name="T20" fmla="*/ 4 w 6"/>
                  <a:gd name="T21" fmla="*/ 0 h 6"/>
                  <a:gd name="T22" fmla="*/ 3 w 6"/>
                  <a:gd name="T23" fmla="*/ 0 h 6"/>
                  <a:gd name="T24" fmla="*/ 2 w 6"/>
                  <a:gd name="T25" fmla="*/ 2 h 6"/>
                  <a:gd name="T26" fmla="*/ 0 w 6"/>
                  <a:gd name="T27" fmla="*/ 5 h 6"/>
                  <a:gd name="T28" fmla="*/ 1 w 6"/>
                  <a:gd name="T29" fmla="*/ 6 h 6"/>
                  <a:gd name="T30" fmla="*/ 1 w 6"/>
                  <a:gd name="T31" fmla="*/ 6 h 6"/>
                  <a:gd name="T32" fmla="*/ 1 w 6"/>
                  <a:gd name="T33" fmla="*/ 6 h 6"/>
                  <a:gd name="T34" fmla="*/ 4 w 6"/>
                  <a:gd name="T35" fmla="*/ 4 h 6"/>
                  <a:gd name="T36" fmla="*/ 6 w 6"/>
                  <a:gd name="T37" fmla="*/ 2 h 6"/>
                  <a:gd name="T38" fmla="*/ 6 w 6"/>
                  <a:gd name="T39" fmla="*/ 1 h 6"/>
                  <a:gd name="T40" fmla="*/ 5 w 6"/>
                  <a:gd name="T41" fmla="*/ 0 h 6"/>
                  <a:gd name="T42" fmla="*/ 4 w 6"/>
                  <a:gd name="T43" fmla="*/ 0 h 6"/>
                  <a:gd name="T44" fmla="*/ 4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5"/>
                    </a:moveTo>
                    <a:cubicBezTo>
                      <a:pt x="1" y="5"/>
                      <a:pt x="1" y="5"/>
                      <a:pt x="1" y="5"/>
                    </a:cubicBezTo>
                    <a:cubicBezTo>
                      <a:pt x="1" y="4"/>
                      <a:pt x="2" y="4"/>
                      <a:pt x="2" y="2"/>
                    </a:cubicBezTo>
                    <a:cubicBezTo>
                      <a:pt x="3" y="1"/>
                      <a:pt x="3" y="1"/>
                      <a:pt x="3" y="1"/>
                    </a:cubicBezTo>
                    <a:cubicBezTo>
                      <a:pt x="4" y="1"/>
                      <a:pt x="4" y="1"/>
                      <a:pt x="4" y="1"/>
                    </a:cubicBezTo>
                    <a:cubicBezTo>
                      <a:pt x="5" y="1"/>
                      <a:pt x="5" y="2"/>
                      <a:pt x="5" y="2"/>
                    </a:cubicBezTo>
                    <a:cubicBezTo>
                      <a:pt x="5" y="2"/>
                      <a:pt x="3" y="3"/>
                      <a:pt x="3" y="4"/>
                    </a:cubicBezTo>
                    <a:cubicBezTo>
                      <a:pt x="3" y="4"/>
                      <a:pt x="2" y="5"/>
                      <a:pt x="2" y="5"/>
                    </a:cubicBezTo>
                    <a:close/>
                    <a:moveTo>
                      <a:pt x="4" y="0"/>
                    </a:moveTo>
                    <a:cubicBezTo>
                      <a:pt x="4" y="0"/>
                      <a:pt x="4" y="0"/>
                      <a:pt x="4" y="0"/>
                    </a:cubicBezTo>
                    <a:cubicBezTo>
                      <a:pt x="4" y="0"/>
                      <a:pt x="4" y="0"/>
                      <a:pt x="4" y="0"/>
                    </a:cubicBezTo>
                    <a:cubicBezTo>
                      <a:pt x="3" y="0"/>
                      <a:pt x="3" y="0"/>
                      <a:pt x="3" y="0"/>
                    </a:cubicBezTo>
                    <a:cubicBezTo>
                      <a:pt x="3" y="1"/>
                      <a:pt x="2" y="1"/>
                      <a:pt x="2" y="2"/>
                    </a:cubicBezTo>
                    <a:cubicBezTo>
                      <a:pt x="1" y="4"/>
                      <a:pt x="0" y="5"/>
                      <a:pt x="0" y="5"/>
                    </a:cubicBezTo>
                    <a:cubicBezTo>
                      <a:pt x="0" y="5"/>
                      <a:pt x="0" y="5"/>
                      <a:pt x="1" y="6"/>
                    </a:cubicBezTo>
                    <a:cubicBezTo>
                      <a:pt x="1" y="6"/>
                      <a:pt x="1" y="6"/>
                      <a:pt x="1" y="6"/>
                    </a:cubicBezTo>
                    <a:cubicBezTo>
                      <a:pt x="1" y="6"/>
                      <a:pt x="1" y="6"/>
                      <a:pt x="1" y="6"/>
                    </a:cubicBezTo>
                    <a:cubicBezTo>
                      <a:pt x="2" y="6"/>
                      <a:pt x="3" y="5"/>
                      <a:pt x="4" y="4"/>
                    </a:cubicBezTo>
                    <a:cubicBezTo>
                      <a:pt x="5" y="3"/>
                      <a:pt x="6" y="3"/>
                      <a:pt x="6" y="2"/>
                    </a:cubicBezTo>
                    <a:cubicBezTo>
                      <a:pt x="6" y="1"/>
                      <a:pt x="6" y="1"/>
                      <a:pt x="6" y="1"/>
                    </a:cubicBezTo>
                    <a:cubicBezTo>
                      <a:pt x="6" y="1"/>
                      <a:pt x="6" y="0"/>
                      <a:pt x="5" y="0"/>
                    </a:cubicBezTo>
                    <a:cubicBezTo>
                      <a:pt x="5" y="0"/>
                      <a:pt x="4"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6" name="Freeform 1158"/>
              <p:cNvSpPr>
                <a:spLocks/>
              </p:cNvSpPr>
              <p:nvPr/>
            </p:nvSpPr>
            <p:spPr bwMode="auto">
              <a:xfrm>
                <a:off x="2941" y="2775"/>
                <a:ext cx="17" cy="13"/>
              </a:xfrm>
              <a:custGeom>
                <a:avLst/>
                <a:gdLst>
                  <a:gd name="T0" fmla="*/ 5 w 8"/>
                  <a:gd name="T1" fmla="*/ 0 h 6"/>
                  <a:gd name="T2" fmla="*/ 5 w 8"/>
                  <a:gd name="T3" fmla="*/ 0 h 6"/>
                  <a:gd name="T4" fmla="*/ 5 w 8"/>
                  <a:gd name="T5" fmla="*/ 0 h 6"/>
                  <a:gd name="T6" fmla="*/ 5 w 8"/>
                  <a:gd name="T7" fmla="*/ 0 h 6"/>
                  <a:gd name="T8" fmla="*/ 6 w 8"/>
                  <a:gd name="T9" fmla="*/ 0 h 6"/>
                  <a:gd name="T10" fmla="*/ 7 w 8"/>
                  <a:gd name="T11" fmla="*/ 1 h 6"/>
                  <a:gd name="T12" fmla="*/ 7 w 8"/>
                  <a:gd name="T13" fmla="*/ 2 h 6"/>
                  <a:gd name="T14" fmla="*/ 5 w 8"/>
                  <a:gd name="T15" fmla="*/ 4 h 6"/>
                  <a:gd name="T16" fmla="*/ 2 w 8"/>
                  <a:gd name="T17" fmla="*/ 6 h 6"/>
                  <a:gd name="T18" fmla="*/ 2 w 8"/>
                  <a:gd name="T19" fmla="*/ 6 h 6"/>
                  <a:gd name="T20" fmla="*/ 2 w 8"/>
                  <a:gd name="T21" fmla="*/ 6 h 6"/>
                  <a:gd name="T22" fmla="*/ 1 w 8"/>
                  <a:gd name="T23" fmla="*/ 5 h 6"/>
                  <a:gd name="T24" fmla="*/ 3 w 8"/>
                  <a:gd name="T25" fmla="*/ 2 h 6"/>
                  <a:gd name="T26" fmla="*/ 4 w 8"/>
                  <a:gd name="T27" fmla="*/ 0 h 6"/>
                  <a:gd name="T28" fmla="*/ 5 w 8"/>
                  <a:gd name="T29" fmla="*/ 0 h 6"/>
                  <a:gd name="T30" fmla="*/ 5 w 8"/>
                  <a:gd name="T31" fmla="*/ 0 h 6"/>
                  <a:gd name="T32" fmla="*/ 5 w 8"/>
                  <a:gd name="T33" fmla="*/ 0 h 6"/>
                  <a:gd name="T34" fmla="*/ 5 w 8"/>
                  <a:gd name="T35" fmla="*/ 0 h 6"/>
                  <a:gd name="T36" fmla="*/ 3 w 8"/>
                  <a:gd name="T37" fmla="*/ 2 h 6"/>
                  <a:gd name="T38" fmla="*/ 1 w 8"/>
                  <a:gd name="T39" fmla="*/ 6 h 6"/>
                  <a:gd name="T40" fmla="*/ 2 w 8"/>
                  <a:gd name="T41" fmla="*/ 6 h 6"/>
                  <a:gd name="T42" fmla="*/ 5 w 8"/>
                  <a:gd name="T43" fmla="*/ 4 h 6"/>
                  <a:gd name="T44" fmla="*/ 8 w 8"/>
                  <a:gd name="T45" fmla="*/ 1 h 6"/>
                  <a:gd name="T46" fmla="*/ 5 w 8"/>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0"/>
                    </a:moveTo>
                    <a:cubicBezTo>
                      <a:pt x="5" y="0"/>
                      <a:pt x="5" y="0"/>
                      <a:pt x="5" y="0"/>
                    </a:cubicBezTo>
                    <a:cubicBezTo>
                      <a:pt x="5" y="0"/>
                      <a:pt x="5" y="0"/>
                      <a:pt x="5" y="0"/>
                    </a:cubicBezTo>
                    <a:cubicBezTo>
                      <a:pt x="5" y="0"/>
                      <a:pt x="5" y="0"/>
                      <a:pt x="5" y="0"/>
                    </a:cubicBezTo>
                    <a:cubicBezTo>
                      <a:pt x="5" y="0"/>
                      <a:pt x="6" y="0"/>
                      <a:pt x="6" y="0"/>
                    </a:cubicBezTo>
                    <a:cubicBezTo>
                      <a:pt x="7" y="0"/>
                      <a:pt x="7" y="1"/>
                      <a:pt x="7" y="1"/>
                    </a:cubicBezTo>
                    <a:cubicBezTo>
                      <a:pt x="7" y="2"/>
                      <a:pt x="7" y="2"/>
                      <a:pt x="7" y="2"/>
                    </a:cubicBezTo>
                    <a:cubicBezTo>
                      <a:pt x="7" y="3"/>
                      <a:pt x="6" y="3"/>
                      <a:pt x="5" y="4"/>
                    </a:cubicBezTo>
                    <a:cubicBezTo>
                      <a:pt x="4" y="5"/>
                      <a:pt x="3" y="6"/>
                      <a:pt x="2" y="6"/>
                    </a:cubicBezTo>
                    <a:cubicBezTo>
                      <a:pt x="2" y="6"/>
                      <a:pt x="2" y="6"/>
                      <a:pt x="2" y="6"/>
                    </a:cubicBezTo>
                    <a:cubicBezTo>
                      <a:pt x="2" y="6"/>
                      <a:pt x="2" y="6"/>
                      <a:pt x="2" y="6"/>
                    </a:cubicBezTo>
                    <a:cubicBezTo>
                      <a:pt x="1" y="5"/>
                      <a:pt x="1" y="5"/>
                      <a:pt x="1" y="5"/>
                    </a:cubicBezTo>
                    <a:cubicBezTo>
                      <a:pt x="1" y="5"/>
                      <a:pt x="2" y="4"/>
                      <a:pt x="3" y="2"/>
                    </a:cubicBezTo>
                    <a:cubicBezTo>
                      <a:pt x="3" y="1"/>
                      <a:pt x="4" y="1"/>
                      <a:pt x="4" y="0"/>
                    </a:cubicBezTo>
                    <a:cubicBezTo>
                      <a:pt x="5" y="0"/>
                      <a:pt x="5" y="0"/>
                      <a:pt x="5" y="0"/>
                    </a:cubicBezTo>
                    <a:cubicBezTo>
                      <a:pt x="5" y="0"/>
                      <a:pt x="5" y="0"/>
                      <a:pt x="5" y="0"/>
                    </a:cubicBezTo>
                    <a:cubicBezTo>
                      <a:pt x="5" y="0"/>
                      <a:pt x="5" y="0"/>
                      <a:pt x="5" y="0"/>
                    </a:cubicBezTo>
                    <a:cubicBezTo>
                      <a:pt x="5" y="0"/>
                      <a:pt x="5" y="0"/>
                      <a:pt x="5" y="0"/>
                    </a:cubicBezTo>
                    <a:cubicBezTo>
                      <a:pt x="5" y="0"/>
                      <a:pt x="4" y="0"/>
                      <a:pt x="3" y="2"/>
                    </a:cubicBezTo>
                    <a:cubicBezTo>
                      <a:pt x="2" y="5"/>
                      <a:pt x="0" y="5"/>
                      <a:pt x="1" y="6"/>
                    </a:cubicBezTo>
                    <a:cubicBezTo>
                      <a:pt x="2" y="6"/>
                      <a:pt x="2" y="6"/>
                      <a:pt x="2" y="6"/>
                    </a:cubicBezTo>
                    <a:cubicBezTo>
                      <a:pt x="3" y="6"/>
                      <a:pt x="4" y="5"/>
                      <a:pt x="5" y="4"/>
                    </a:cubicBezTo>
                    <a:cubicBezTo>
                      <a:pt x="6" y="3"/>
                      <a:pt x="8" y="3"/>
                      <a:pt x="8" y="1"/>
                    </a:cubicBezTo>
                    <a:cubicBezTo>
                      <a:pt x="7" y="0"/>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7" name="Freeform 1159"/>
              <p:cNvSpPr>
                <a:spLocks/>
              </p:cNvSpPr>
              <p:nvPr/>
            </p:nvSpPr>
            <p:spPr bwMode="auto">
              <a:xfrm>
                <a:off x="2960" y="2747"/>
                <a:ext cx="28" cy="41"/>
              </a:xfrm>
              <a:custGeom>
                <a:avLst/>
                <a:gdLst>
                  <a:gd name="T0" fmla="*/ 10 w 13"/>
                  <a:gd name="T1" fmla="*/ 1 h 19"/>
                  <a:gd name="T2" fmla="*/ 7 w 13"/>
                  <a:gd name="T3" fmla="*/ 3 h 19"/>
                  <a:gd name="T4" fmla="*/ 3 w 13"/>
                  <a:gd name="T5" fmla="*/ 10 h 19"/>
                  <a:gd name="T6" fmla="*/ 1 w 13"/>
                  <a:gd name="T7" fmla="*/ 14 h 19"/>
                  <a:gd name="T8" fmla="*/ 3 w 13"/>
                  <a:gd name="T9" fmla="*/ 17 h 19"/>
                  <a:gd name="T10" fmla="*/ 7 w 13"/>
                  <a:gd name="T11" fmla="*/ 13 h 19"/>
                  <a:gd name="T12" fmla="*/ 10 w 13"/>
                  <a:gd name="T13" fmla="*/ 6 h 19"/>
                  <a:gd name="T14" fmla="*/ 10 w 13"/>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0" y="1"/>
                    </a:moveTo>
                    <a:cubicBezTo>
                      <a:pt x="10" y="1"/>
                      <a:pt x="8" y="0"/>
                      <a:pt x="7" y="3"/>
                    </a:cubicBezTo>
                    <a:cubicBezTo>
                      <a:pt x="6" y="7"/>
                      <a:pt x="5" y="8"/>
                      <a:pt x="3" y="10"/>
                    </a:cubicBezTo>
                    <a:cubicBezTo>
                      <a:pt x="2" y="12"/>
                      <a:pt x="1" y="12"/>
                      <a:pt x="1" y="14"/>
                    </a:cubicBezTo>
                    <a:cubicBezTo>
                      <a:pt x="0" y="16"/>
                      <a:pt x="2" y="14"/>
                      <a:pt x="3" y="17"/>
                    </a:cubicBezTo>
                    <a:cubicBezTo>
                      <a:pt x="3" y="19"/>
                      <a:pt x="6" y="16"/>
                      <a:pt x="7" y="13"/>
                    </a:cubicBezTo>
                    <a:cubicBezTo>
                      <a:pt x="8" y="10"/>
                      <a:pt x="9" y="7"/>
                      <a:pt x="10" y="6"/>
                    </a:cubicBezTo>
                    <a:cubicBezTo>
                      <a:pt x="11" y="5"/>
                      <a:pt x="13" y="1"/>
                      <a:pt x="10"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8" name="Freeform 1160"/>
              <p:cNvSpPr>
                <a:spLocks noEditPoints="1"/>
              </p:cNvSpPr>
              <p:nvPr/>
            </p:nvSpPr>
            <p:spPr bwMode="auto">
              <a:xfrm>
                <a:off x="2960" y="2747"/>
                <a:ext cx="26" cy="38"/>
              </a:xfrm>
              <a:custGeom>
                <a:avLst/>
                <a:gdLst>
                  <a:gd name="T0" fmla="*/ 3 w 12"/>
                  <a:gd name="T1" fmla="*/ 17 h 18"/>
                  <a:gd name="T2" fmla="*/ 2 w 12"/>
                  <a:gd name="T3" fmla="*/ 16 h 18"/>
                  <a:gd name="T4" fmla="*/ 1 w 12"/>
                  <a:gd name="T5" fmla="*/ 15 h 18"/>
                  <a:gd name="T6" fmla="*/ 0 w 12"/>
                  <a:gd name="T7" fmla="*/ 14 h 18"/>
                  <a:gd name="T8" fmla="*/ 1 w 12"/>
                  <a:gd name="T9" fmla="*/ 13 h 18"/>
                  <a:gd name="T10" fmla="*/ 3 w 12"/>
                  <a:gd name="T11" fmla="*/ 10 h 18"/>
                  <a:gd name="T12" fmla="*/ 6 w 12"/>
                  <a:gd name="T13" fmla="*/ 5 h 18"/>
                  <a:gd name="T14" fmla="*/ 7 w 12"/>
                  <a:gd name="T15" fmla="*/ 3 h 18"/>
                  <a:gd name="T16" fmla="*/ 7 w 12"/>
                  <a:gd name="T17" fmla="*/ 2 h 18"/>
                  <a:gd name="T18" fmla="*/ 10 w 12"/>
                  <a:gd name="T19" fmla="*/ 0 h 18"/>
                  <a:gd name="T20" fmla="*/ 11 w 12"/>
                  <a:gd name="T21" fmla="*/ 0 h 18"/>
                  <a:gd name="T22" fmla="*/ 12 w 12"/>
                  <a:gd name="T23" fmla="*/ 2 h 18"/>
                  <a:gd name="T24" fmla="*/ 12 w 12"/>
                  <a:gd name="T25" fmla="*/ 4 h 18"/>
                  <a:gd name="T26" fmla="*/ 10 w 12"/>
                  <a:gd name="T27" fmla="*/ 6 h 18"/>
                  <a:gd name="T28" fmla="*/ 8 w 12"/>
                  <a:gd name="T29" fmla="*/ 11 h 18"/>
                  <a:gd name="T30" fmla="*/ 7 w 12"/>
                  <a:gd name="T31" fmla="*/ 13 h 18"/>
                  <a:gd name="T32" fmla="*/ 6 w 12"/>
                  <a:gd name="T33" fmla="*/ 14 h 18"/>
                  <a:gd name="T34" fmla="*/ 3 w 12"/>
                  <a:gd name="T35" fmla="*/ 18 h 18"/>
                  <a:gd name="T36" fmla="*/ 3 w 12"/>
                  <a:gd name="T37" fmla="*/ 17 h 18"/>
                  <a:gd name="T38" fmla="*/ 3 w 12"/>
                  <a:gd name="T39" fmla="*/ 17 h 18"/>
                  <a:gd name="T40" fmla="*/ 3 w 12"/>
                  <a:gd name="T41" fmla="*/ 17 h 18"/>
                  <a:gd name="T42" fmla="*/ 5 w 12"/>
                  <a:gd name="T43" fmla="*/ 16 h 18"/>
                  <a:gd name="T44" fmla="*/ 6 w 12"/>
                  <a:gd name="T45" fmla="*/ 14 h 18"/>
                  <a:gd name="T46" fmla="*/ 6 w 12"/>
                  <a:gd name="T47" fmla="*/ 13 h 18"/>
                  <a:gd name="T48" fmla="*/ 7 w 12"/>
                  <a:gd name="T49" fmla="*/ 11 h 18"/>
                  <a:gd name="T50" fmla="*/ 10 w 12"/>
                  <a:gd name="T51" fmla="*/ 6 h 18"/>
                  <a:gd name="T52" fmla="*/ 11 w 12"/>
                  <a:gd name="T53" fmla="*/ 4 h 18"/>
                  <a:gd name="T54" fmla="*/ 10 w 12"/>
                  <a:gd name="T55" fmla="*/ 1 h 18"/>
                  <a:gd name="T56" fmla="*/ 10 w 12"/>
                  <a:gd name="T57" fmla="*/ 1 h 18"/>
                  <a:gd name="T58" fmla="*/ 10 w 12"/>
                  <a:gd name="T59" fmla="*/ 1 h 18"/>
                  <a:gd name="T60" fmla="*/ 10 w 12"/>
                  <a:gd name="T61" fmla="*/ 1 h 18"/>
                  <a:gd name="T62" fmla="*/ 10 w 12"/>
                  <a:gd name="T63" fmla="*/ 1 h 18"/>
                  <a:gd name="T64" fmla="*/ 7 w 12"/>
                  <a:gd name="T65" fmla="*/ 3 h 18"/>
                  <a:gd name="T66" fmla="*/ 7 w 12"/>
                  <a:gd name="T67" fmla="*/ 3 h 18"/>
                  <a:gd name="T68" fmla="*/ 6 w 12"/>
                  <a:gd name="T69" fmla="*/ 5 h 18"/>
                  <a:gd name="T70" fmla="*/ 3 w 12"/>
                  <a:gd name="T71" fmla="*/ 10 h 18"/>
                  <a:gd name="T72" fmla="*/ 1 w 12"/>
                  <a:gd name="T73" fmla="*/ 13 h 18"/>
                  <a:gd name="T74" fmla="*/ 1 w 12"/>
                  <a:gd name="T75" fmla="*/ 14 h 18"/>
                  <a:gd name="T76" fmla="*/ 1 w 12"/>
                  <a:gd name="T77" fmla="*/ 15 h 18"/>
                  <a:gd name="T78" fmla="*/ 2 w 12"/>
                  <a:gd name="T79" fmla="*/ 15 h 18"/>
                  <a:gd name="T80" fmla="*/ 2 w 12"/>
                  <a:gd name="T81" fmla="*/ 15 h 18"/>
                  <a:gd name="T82" fmla="*/ 3 w 12"/>
                  <a:gd name="T8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8">
                    <a:moveTo>
                      <a:pt x="3" y="17"/>
                    </a:moveTo>
                    <a:cubicBezTo>
                      <a:pt x="3" y="16"/>
                      <a:pt x="2" y="16"/>
                      <a:pt x="2" y="16"/>
                    </a:cubicBezTo>
                    <a:cubicBezTo>
                      <a:pt x="1" y="15"/>
                      <a:pt x="1" y="15"/>
                      <a:pt x="1" y="15"/>
                    </a:cubicBezTo>
                    <a:cubicBezTo>
                      <a:pt x="1" y="15"/>
                      <a:pt x="0" y="15"/>
                      <a:pt x="0" y="14"/>
                    </a:cubicBezTo>
                    <a:cubicBezTo>
                      <a:pt x="0" y="14"/>
                      <a:pt x="1" y="13"/>
                      <a:pt x="1" y="13"/>
                    </a:cubicBezTo>
                    <a:cubicBezTo>
                      <a:pt x="1" y="12"/>
                      <a:pt x="2" y="11"/>
                      <a:pt x="3" y="10"/>
                    </a:cubicBezTo>
                    <a:cubicBezTo>
                      <a:pt x="4" y="8"/>
                      <a:pt x="5" y="7"/>
                      <a:pt x="6" y="5"/>
                    </a:cubicBezTo>
                    <a:cubicBezTo>
                      <a:pt x="6" y="5"/>
                      <a:pt x="6" y="4"/>
                      <a:pt x="7" y="3"/>
                    </a:cubicBezTo>
                    <a:cubicBezTo>
                      <a:pt x="7" y="2"/>
                      <a:pt x="7" y="2"/>
                      <a:pt x="7" y="2"/>
                    </a:cubicBezTo>
                    <a:cubicBezTo>
                      <a:pt x="8" y="0"/>
                      <a:pt x="10" y="0"/>
                      <a:pt x="10" y="0"/>
                    </a:cubicBezTo>
                    <a:cubicBezTo>
                      <a:pt x="11" y="0"/>
                      <a:pt x="11" y="0"/>
                      <a:pt x="11" y="0"/>
                    </a:cubicBezTo>
                    <a:cubicBezTo>
                      <a:pt x="11" y="1"/>
                      <a:pt x="12" y="1"/>
                      <a:pt x="12" y="2"/>
                    </a:cubicBezTo>
                    <a:cubicBezTo>
                      <a:pt x="12" y="3"/>
                      <a:pt x="12" y="3"/>
                      <a:pt x="12" y="4"/>
                    </a:cubicBezTo>
                    <a:cubicBezTo>
                      <a:pt x="11" y="5"/>
                      <a:pt x="11" y="6"/>
                      <a:pt x="10" y="6"/>
                    </a:cubicBezTo>
                    <a:cubicBezTo>
                      <a:pt x="9" y="7"/>
                      <a:pt x="8" y="9"/>
                      <a:pt x="8" y="11"/>
                    </a:cubicBezTo>
                    <a:cubicBezTo>
                      <a:pt x="7" y="12"/>
                      <a:pt x="7" y="12"/>
                      <a:pt x="7" y="13"/>
                    </a:cubicBezTo>
                    <a:cubicBezTo>
                      <a:pt x="6" y="14"/>
                      <a:pt x="6" y="14"/>
                      <a:pt x="6" y="14"/>
                    </a:cubicBezTo>
                    <a:cubicBezTo>
                      <a:pt x="6" y="16"/>
                      <a:pt x="4" y="18"/>
                      <a:pt x="3" y="18"/>
                    </a:cubicBezTo>
                    <a:cubicBezTo>
                      <a:pt x="3" y="18"/>
                      <a:pt x="3" y="17"/>
                      <a:pt x="3" y="17"/>
                    </a:cubicBezTo>
                    <a:close/>
                    <a:moveTo>
                      <a:pt x="3" y="17"/>
                    </a:moveTo>
                    <a:cubicBezTo>
                      <a:pt x="3" y="17"/>
                      <a:pt x="3" y="17"/>
                      <a:pt x="3" y="17"/>
                    </a:cubicBezTo>
                    <a:cubicBezTo>
                      <a:pt x="4" y="17"/>
                      <a:pt x="4" y="17"/>
                      <a:pt x="5" y="16"/>
                    </a:cubicBezTo>
                    <a:cubicBezTo>
                      <a:pt x="5" y="16"/>
                      <a:pt x="6" y="15"/>
                      <a:pt x="6" y="14"/>
                    </a:cubicBezTo>
                    <a:cubicBezTo>
                      <a:pt x="6" y="13"/>
                      <a:pt x="6" y="13"/>
                      <a:pt x="6" y="13"/>
                    </a:cubicBezTo>
                    <a:cubicBezTo>
                      <a:pt x="7" y="12"/>
                      <a:pt x="7" y="11"/>
                      <a:pt x="7" y="11"/>
                    </a:cubicBezTo>
                    <a:cubicBezTo>
                      <a:pt x="8" y="8"/>
                      <a:pt x="9" y="7"/>
                      <a:pt x="10" y="6"/>
                    </a:cubicBezTo>
                    <a:cubicBezTo>
                      <a:pt x="11" y="5"/>
                      <a:pt x="11" y="5"/>
                      <a:pt x="11" y="4"/>
                    </a:cubicBezTo>
                    <a:cubicBezTo>
                      <a:pt x="12" y="3"/>
                      <a:pt x="12" y="2"/>
                      <a:pt x="10" y="1"/>
                    </a:cubicBezTo>
                    <a:cubicBezTo>
                      <a:pt x="10" y="1"/>
                      <a:pt x="10" y="1"/>
                      <a:pt x="10" y="1"/>
                    </a:cubicBezTo>
                    <a:cubicBezTo>
                      <a:pt x="10" y="1"/>
                      <a:pt x="10" y="1"/>
                      <a:pt x="10" y="1"/>
                    </a:cubicBezTo>
                    <a:cubicBezTo>
                      <a:pt x="10" y="1"/>
                      <a:pt x="10" y="1"/>
                      <a:pt x="10" y="1"/>
                    </a:cubicBezTo>
                    <a:cubicBezTo>
                      <a:pt x="10" y="1"/>
                      <a:pt x="10" y="1"/>
                      <a:pt x="10" y="1"/>
                    </a:cubicBezTo>
                    <a:cubicBezTo>
                      <a:pt x="9" y="1"/>
                      <a:pt x="8" y="1"/>
                      <a:pt x="7" y="3"/>
                    </a:cubicBezTo>
                    <a:cubicBezTo>
                      <a:pt x="7" y="3"/>
                      <a:pt x="7" y="3"/>
                      <a:pt x="7" y="3"/>
                    </a:cubicBezTo>
                    <a:cubicBezTo>
                      <a:pt x="7" y="4"/>
                      <a:pt x="7" y="5"/>
                      <a:pt x="6" y="5"/>
                    </a:cubicBezTo>
                    <a:cubicBezTo>
                      <a:pt x="6" y="8"/>
                      <a:pt x="5" y="8"/>
                      <a:pt x="3" y="10"/>
                    </a:cubicBezTo>
                    <a:cubicBezTo>
                      <a:pt x="2" y="12"/>
                      <a:pt x="1" y="12"/>
                      <a:pt x="1" y="13"/>
                    </a:cubicBezTo>
                    <a:cubicBezTo>
                      <a:pt x="1" y="13"/>
                      <a:pt x="1" y="14"/>
                      <a:pt x="1" y="14"/>
                    </a:cubicBezTo>
                    <a:cubicBezTo>
                      <a:pt x="1" y="15"/>
                      <a:pt x="1" y="15"/>
                      <a:pt x="1" y="15"/>
                    </a:cubicBezTo>
                    <a:cubicBezTo>
                      <a:pt x="2" y="15"/>
                      <a:pt x="2" y="15"/>
                      <a:pt x="2" y="15"/>
                    </a:cubicBezTo>
                    <a:cubicBezTo>
                      <a:pt x="2" y="15"/>
                      <a:pt x="2" y="15"/>
                      <a:pt x="2" y="15"/>
                    </a:cubicBezTo>
                    <a:cubicBezTo>
                      <a:pt x="3" y="15"/>
                      <a:pt x="3" y="16"/>
                      <a:pt x="3" y="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9" name="Freeform 1161"/>
              <p:cNvSpPr>
                <a:spLocks noEditPoints="1"/>
              </p:cNvSpPr>
              <p:nvPr/>
            </p:nvSpPr>
            <p:spPr bwMode="auto">
              <a:xfrm>
                <a:off x="2962" y="2749"/>
                <a:ext cx="24" cy="34"/>
              </a:xfrm>
              <a:custGeom>
                <a:avLst/>
                <a:gdLst>
                  <a:gd name="T0" fmla="*/ 1 w 11"/>
                  <a:gd name="T1" fmla="*/ 13 h 16"/>
                  <a:gd name="T2" fmla="*/ 1 w 11"/>
                  <a:gd name="T3" fmla="*/ 12 h 16"/>
                  <a:gd name="T4" fmla="*/ 4 w 11"/>
                  <a:gd name="T5" fmla="*/ 8 h 16"/>
                  <a:gd name="T6" fmla="*/ 6 w 11"/>
                  <a:gd name="T7" fmla="*/ 4 h 16"/>
                  <a:gd name="T8" fmla="*/ 8 w 11"/>
                  <a:gd name="T9" fmla="*/ 1 h 16"/>
                  <a:gd name="T10" fmla="*/ 8 w 11"/>
                  <a:gd name="T11" fmla="*/ 1 h 16"/>
                  <a:gd name="T12" fmla="*/ 8 w 11"/>
                  <a:gd name="T13" fmla="*/ 2 h 16"/>
                  <a:gd name="T14" fmla="*/ 8 w 11"/>
                  <a:gd name="T15" fmla="*/ 2 h 16"/>
                  <a:gd name="T16" fmla="*/ 8 w 11"/>
                  <a:gd name="T17" fmla="*/ 2 h 16"/>
                  <a:gd name="T18" fmla="*/ 9 w 11"/>
                  <a:gd name="T19" fmla="*/ 2 h 16"/>
                  <a:gd name="T20" fmla="*/ 9 w 11"/>
                  <a:gd name="T21" fmla="*/ 2 h 16"/>
                  <a:gd name="T22" fmla="*/ 8 w 11"/>
                  <a:gd name="T23" fmla="*/ 5 h 16"/>
                  <a:gd name="T24" fmla="*/ 5 w 11"/>
                  <a:gd name="T25" fmla="*/ 12 h 16"/>
                  <a:gd name="T26" fmla="*/ 3 w 11"/>
                  <a:gd name="T27" fmla="*/ 15 h 16"/>
                  <a:gd name="T28" fmla="*/ 3 w 11"/>
                  <a:gd name="T29" fmla="*/ 14 h 16"/>
                  <a:gd name="T30" fmla="*/ 2 w 11"/>
                  <a:gd name="T31" fmla="*/ 13 h 16"/>
                  <a:gd name="T32" fmla="*/ 2 w 11"/>
                  <a:gd name="T33" fmla="*/ 13 h 16"/>
                  <a:gd name="T34" fmla="*/ 1 w 11"/>
                  <a:gd name="T35" fmla="*/ 13 h 16"/>
                  <a:gd name="T36" fmla="*/ 9 w 11"/>
                  <a:gd name="T37" fmla="*/ 0 h 16"/>
                  <a:gd name="T38" fmla="*/ 9 w 11"/>
                  <a:gd name="T39" fmla="*/ 0 h 16"/>
                  <a:gd name="T40" fmla="*/ 9 w 11"/>
                  <a:gd name="T41" fmla="*/ 0 h 16"/>
                  <a:gd name="T42" fmla="*/ 8 w 11"/>
                  <a:gd name="T43" fmla="*/ 0 h 16"/>
                  <a:gd name="T44" fmla="*/ 6 w 11"/>
                  <a:gd name="T45" fmla="*/ 2 h 16"/>
                  <a:gd name="T46" fmla="*/ 6 w 11"/>
                  <a:gd name="T47" fmla="*/ 2 h 16"/>
                  <a:gd name="T48" fmla="*/ 5 w 11"/>
                  <a:gd name="T49" fmla="*/ 4 h 16"/>
                  <a:gd name="T50" fmla="*/ 2 w 11"/>
                  <a:gd name="T51" fmla="*/ 9 h 16"/>
                  <a:gd name="T52" fmla="*/ 0 w 11"/>
                  <a:gd name="T53" fmla="*/ 12 h 16"/>
                  <a:gd name="T54" fmla="*/ 0 w 11"/>
                  <a:gd name="T55" fmla="*/ 13 h 16"/>
                  <a:gd name="T56" fmla="*/ 0 w 11"/>
                  <a:gd name="T57" fmla="*/ 14 h 16"/>
                  <a:gd name="T58" fmla="*/ 0 w 11"/>
                  <a:gd name="T59" fmla="*/ 14 h 16"/>
                  <a:gd name="T60" fmla="*/ 1 w 11"/>
                  <a:gd name="T61" fmla="*/ 14 h 16"/>
                  <a:gd name="T62" fmla="*/ 3 w 11"/>
                  <a:gd name="T63" fmla="*/ 15 h 16"/>
                  <a:gd name="T64" fmla="*/ 3 w 11"/>
                  <a:gd name="T65" fmla="*/ 16 h 16"/>
                  <a:gd name="T66" fmla="*/ 4 w 11"/>
                  <a:gd name="T67" fmla="*/ 15 h 16"/>
                  <a:gd name="T68" fmla="*/ 4 w 11"/>
                  <a:gd name="T69" fmla="*/ 14 h 16"/>
                  <a:gd name="T70" fmla="*/ 4 w 11"/>
                  <a:gd name="T71" fmla="*/ 14 h 16"/>
                  <a:gd name="T72" fmla="*/ 5 w 11"/>
                  <a:gd name="T73" fmla="*/ 13 h 16"/>
                  <a:gd name="T74" fmla="*/ 5 w 11"/>
                  <a:gd name="T75" fmla="*/ 12 h 16"/>
                  <a:gd name="T76" fmla="*/ 6 w 11"/>
                  <a:gd name="T77" fmla="*/ 10 h 16"/>
                  <a:gd name="T78" fmla="*/ 9 w 11"/>
                  <a:gd name="T79" fmla="*/ 5 h 16"/>
                  <a:gd name="T80" fmla="*/ 10 w 11"/>
                  <a:gd name="T81" fmla="*/ 3 h 16"/>
                  <a:gd name="T82" fmla="*/ 10 w 11"/>
                  <a:gd name="T83" fmla="*/ 3 h 16"/>
                  <a:gd name="T84" fmla="*/ 11 w 11"/>
                  <a:gd name="T85" fmla="*/ 2 h 16"/>
                  <a:gd name="T86" fmla="*/ 9 w 11"/>
                  <a:gd name="T87" fmla="*/ 0 h 16"/>
                  <a:gd name="T88" fmla="*/ 9 w 11"/>
                  <a:gd name="T8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6">
                    <a:moveTo>
                      <a:pt x="1" y="13"/>
                    </a:moveTo>
                    <a:cubicBezTo>
                      <a:pt x="1" y="12"/>
                      <a:pt x="1" y="12"/>
                      <a:pt x="1" y="12"/>
                    </a:cubicBezTo>
                    <a:cubicBezTo>
                      <a:pt x="1" y="11"/>
                      <a:pt x="3" y="9"/>
                      <a:pt x="4" y="8"/>
                    </a:cubicBezTo>
                    <a:cubicBezTo>
                      <a:pt x="5" y="7"/>
                      <a:pt x="6" y="5"/>
                      <a:pt x="6" y="4"/>
                    </a:cubicBezTo>
                    <a:cubicBezTo>
                      <a:pt x="7" y="2"/>
                      <a:pt x="8" y="1"/>
                      <a:pt x="8" y="1"/>
                    </a:cubicBezTo>
                    <a:cubicBezTo>
                      <a:pt x="8" y="1"/>
                      <a:pt x="8" y="1"/>
                      <a:pt x="8" y="1"/>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10" y="3"/>
                      <a:pt x="9" y="4"/>
                      <a:pt x="8" y="5"/>
                    </a:cubicBezTo>
                    <a:cubicBezTo>
                      <a:pt x="7" y="6"/>
                      <a:pt x="5" y="11"/>
                      <a:pt x="5" y="12"/>
                    </a:cubicBezTo>
                    <a:cubicBezTo>
                      <a:pt x="4" y="14"/>
                      <a:pt x="4" y="15"/>
                      <a:pt x="3" y="15"/>
                    </a:cubicBezTo>
                    <a:cubicBezTo>
                      <a:pt x="3" y="15"/>
                      <a:pt x="3" y="14"/>
                      <a:pt x="3" y="14"/>
                    </a:cubicBezTo>
                    <a:cubicBezTo>
                      <a:pt x="3" y="13"/>
                      <a:pt x="2" y="13"/>
                      <a:pt x="2" y="13"/>
                    </a:cubicBezTo>
                    <a:cubicBezTo>
                      <a:pt x="2" y="13"/>
                      <a:pt x="2" y="13"/>
                      <a:pt x="2" y="13"/>
                    </a:cubicBezTo>
                    <a:lnTo>
                      <a:pt x="1" y="13"/>
                    </a:lnTo>
                    <a:close/>
                    <a:moveTo>
                      <a:pt x="9" y="0"/>
                    </a:moveTo>
                    <a:cubicBezTo>
                      <a:pt x="9" y="0"/>
                      <a:pt x="9" y="0"/>
                      <a:pt x="9" y="0"/>
                    </a:cubicBezTo>
                    <a:cubicBezTo>
                      <a:pt x="9" y="0"/>
                      <a:pt x="9" y="0"/>
                      <a:pt x="9" y="0"/>
                    </a:cubicBezTo>
                    <a:cubicBezTo>
                      <a:pt x="8" y="0"/>
                      <a:pt x="8" y="0"/>
                      <a:pt x="8" y="0"/>
                    </a:cubicBezTo>
                    <a:cubicBezTo>
                      <a:pt x="8" y="0"/>
                      <a:pt x="7" y="0"/>
                      <a:pt x="6" y="2"/>
                    </a:cubicBezTo>
                    <a:cubicBezTo>
                      <a:pt x="6" y="2"/>
                      <a:pt x="6" y="2"/>
                      <a:pt x="6" y="2"/>
                    </a:cubicBezTo>
                    <a:cubicBezTo>
                      <a:pt x="6" y="3"/>
                      <a:pt x="6" y="4"/>
                      <a:pt x="5" y="4"/>
                    </a:cubicBezTo>
                    <a:cubicBezTo>
                      <a:pt x="5" y="7"/>
                      <a:pt x="4" y="7"/>
                      <a:pt x="2" y="9"/>
                    </a:cubicBezTo>
                    <a:cubicBezTo>
                      <a:pt x="1" y="11"/>
                      <a:pt x="0" y="11"/>
                      <a:pt x="0" y="12"/>
                    </a:cubicBezTo>
                    <a:cubicBezTo>
                      <a:pt x="0" y="12"/>
                      <a:pt x="0" y="13"/>
                      <a:pt x="0" y="13"/>
                    </a:cubicBezTo>
                    <a:cubicBezTo>
                      <a:pt x="0" y="13"/>
                      <a:pt x="0" y="14"/>
                      <a:pt x="0" y="14"/>
                    </a:cubicBezTo>
                    <a:cubicBezTo>
                      <a:pt x="0" y="14"/>
                      <a:pt x="0" y="14"/>
                      <a:pt x="0" y="14"/>
                    </a:cubicBezTo>
                    <a:cubicBezTo>
                      <a:pt x="1" y="14"/>
                      <a:pt x="1" y="14"/>
                      <a:pt x="1" y="14"/>
                    </a:cubicBezTo>
                    <a:cubicBezTo>
                      <a:pt x="2" y="14"/>
                      <a:pt x="3" y="14"/>
                      <a:pt x="3" y="15"/>
                    </a:cubicBezTo>
                    <a:cubicBezTo>
                      <a:pt x="3" y="16"/>
                      <a:pt x="3" y="16"/>
                      <a:pt x="3" y="16"/>
                    </a:cubicBezTo>
                    <a:cubicBezTo>
                      <a:pt x="3" y="16"/>
                      <a:pt x="3" y="16"/>
                      <a:pt x="4" y="15"/>
                    </a:cubicBezTo>
                    <a:cubicBezTo>
                      <a:pt x="4" y="15"/>
                      <a:pt x="4" y="15"/>
                      <a:pt x="4" y="14"/>
                    </a:cubicBezTo>
                    <a:cubicBezTo>
                      <a:pt x="4" y="14"/>
                      <a:pt x="4" y="14"/>
                      <a:pt x="4" y="14"/>
                    </a:cubicBezTo>
                    <a:cubicBezTo>
                      <a:pt x="4" y="14"/>
                      <a:pt x="4" y="13"/>
                      <a:pt x="5" y="13"/>
                    </a:cubicBezTo>
                    <a:cubicBezTo>
                      <a:pt x="5" y="12"/>
                      <a:pt x="5" y="12"/>
                      <a:pt x="5" y="12"/>
                    </a:cubicBezTo>
                    <a:cubicBezTo>
                      <a:pt x="6" y="11"/>
                      <a:pt x="6" y="10"/>
                      <a:pt x="6" y="10"/>
                    </a:cubicBezTo>
                    <a:cubicBezTo>
                      <a:pt x="7" y="7"/>
                      <a:pt x="8" y="6"/>
                      <a:pt x="9" y="5"/>
                    </a:cubicBezTo>
                    <a:cubicBezTo>
                      <a:pt x="9" y="4"/>
                      <a:pt x="10" y="4"/>
                      <a:pt x="10" y="3"/>
                    </a:cubicBezTo>
                    <a:cubicBezTo>
                      <a:pt x="10" y="3"/>
                      <a:pt x="10" y="3"/>
                      <a:pt x="10" y="3"/>
                    </a:cubicBezTo>
                    <a:cubicBezTo>
                      <a:pt x="11" y="2"/>
                      <a:pt x="11" y="2"/>
                      <a:pt x="11" y="2"/>
                    </a:cubicBezTo>
                    <a:cubicBezTo>
                      <a:pt x="11" y="1"/>
                      <a:pt x="10" y="1"/>
                      <a:pt x="9" y="0"/>
                    </a:cubicBezTo>
                    <a:cubicBezTo>
                      <a:pt x="9" y="0"/>
                      <a:pt x="9"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0" name="Freeform 1162"/>
              <p:cNvSpPr>
                <a:spLocks noEditPoints="1"/>
              </p:cNvSpPr>
              <p:nvPr/>
            </p:nvSpPr>
            <p:spPr bwMode="auto">
              <a:xfrm>
                <a:off x="2962" y="2747"/>
                <a:ext cx="24" cy="36"/>
              </a:xfrm>
              <a:custGeom>
                <a:avLst/>
                <a:gdLst>
                  <a:gd name="T0" fmla="*/ 4 w 11"/>
                  <a:gd name="T1" fmla="*/ 15 h 17"/>
                  <a:gd name="T2" fmla="*/ 4 w 11"/>
                  <a:gd name="T3" fmla="*/ 16 h 17"/>
                  <a:gd name="T4" fmla="*/ 3 w 11"/>
                  <a:gd name="T5" fmla="*/ 17 h 17"/>
                  <a:gd name="T6" fmla="*/ 3 w 11"/>
                  <a:gd name="T7" fmla="*/ 17 h 17"/>
                  <a:gd name="T8" fmla="*/ 3 w 11"/>
                  <a:gd name="T9" fmla="*/ 17 h 17"/>
                  <a:gd name="T10" fmla="*/ 4 w 11"/>
                  <a:gd name="T11" fmla="*/ 16 h 17"/>
                  <a:gd name="T12" fmla="*/ 4 w 11"/>
                  <a:gd name="T13" fmla="*/ 15 h 17"/>
                  <a:gd name="T14" fmla="*/ 10 w 11"/>
                  <a:gd name="T15" fmla="*/ 4 h 17"/>
                  <a:gd name="T16" fmla="*/ 9 w 11"/>
                  <a:gd name="T17" fmla="*/ 6 h 17"/>
                  <a:gd name="T18" fmla="*/ 6 w 11"/>
                  <a:gd name="T19" fmla="*/ 11 h 17"/>
                  <a:gd name="T20" fmla="*/ 5 w 11"/>
                  <a:gd name="T21" fmla="*/ 13 h 17"/>
                  <a:gd name="T22" fmla="*/ 6 w 11"/>
                  <a:gd name="T23" fmla="*/ 12 h 17"/>
                  <a:gd name="T24" fmla="*/ 9 w 11"/>
                  <a:gd name="T25" fmla="*/ 6 h 17"/>
                  <a:gd name="T26" fmla="*/ 10 w 11"/>
                  <a:gd name="T27" fmla="*/ 5 h 17"/>
                  <a:gd name="T28" fmla="*/ 10 w 11"/>
                  <a:gd name="T29" fmla="*/ 5 h 17"/>
                  <a:gd name="T30" fmla="*/ 10 w 11"/>
                  <a:gd name="T31" fmla="*/ 4 h 17"/>
                  <a:gd name="T32" fmla="*/ 9 w 11"/>
                  <a:gd name="T33" fmla="*/ 1 h 17"/>
                  <a:gd name="T34" fmla="*/ 9 w 11"/>
                  <a:gd name="T35" fmla="*/ 1 h 17"/>
                  <a:gd name="T36" fmla="*/ 9 w 11"/>
                  <a:gd name="T37" fmla="*/ 1 h 17"/>
                  <a:gd name="T38" fmla="*/ 11 w 11"/>
                  <a:gd name="T39" fmla="*/ 3 h 17"/>
                  <a:gd name="T40" fmla="*/ 11 w 11"/>
                  <a:gd name="T41" fmla="*/ 3 h 17"/>
                  <a:gd name="T42" fmla="*/ 10 w 11"/>
                  <a:gd name="T43" fmla="*/ 1 h 17"/>
                  <a:gd name="T44" fmla="*/ 9 w 11"/>
                  <a:gd name="T45" fmla="*/ 1 h 17"/>
                  <a:gd name="T46" fmla="*/ 9 w 11"/>
                  <a:gd name="T47" fmla="*/ 0 h 17"/>
                  <a:gd name="T48" fmla="*/ 6 w 11"/>
                  <a:gd name="T49" fmla="*/ 3 h 17"/>
                  <a:gd name="T50" fmla="*/ 2 w 11"/>
                  <a:gd name="T51" fmla="*/ 10 h 17"/>
                  <a:gd name="T52" fmla="*/ 0 w 11"/>
                  <a:gd name="T53" fmla="*/ 14 h 17"/>
                  <a:gd name="T54" fmla="*/ 0 w 11"/>
                  <a:gd name="T55" fmla="*/ 15 h 17"/>
                  <a:gd name="T56" fmla="*/ 0 w 11"/>
                  <a:gd name="T57" fmla="*/ 15 h 17"/>
                  <a:gd name="T58" fmla="*/ 0 w 11"/>
                  <a:gd name="T59" fmla="*/ 14 h 17"/>
                  <a:gd name="T60" fmla="*/ 0 w 11"/>
                  <a:gd name="T61" fmla="*/ 13 h 17"/>
                  <a:gd name="T62" fmla="*/ 2 w 11"/>
                  <a:gd name="T63" fmla="*/ 10 h 17"/>
                  <a:gd name="T64" fmla="*/ 5 w 11"/>
                  <a:gd name="T65" fmla="*/ 5 h 17"/>
                  <a:gd name="T66" fmla="*/ 6 w 11"/>
                  <a:gd name="T67" fmla="*/ 3 h 17"/>
                  <a:gd name="T68" fmla="*/ 6 w 11"/>
                  <a:gd name="T69" fmla="*/ 3 h 17"/>
                  <a:gd name="T70" fmla="*/ 8 w 11"/>
                  <a:gd name="T71" fmla="*/ 1 h 17"/>
                  <a:gd name="T72" fmla="*/ 9 w 11"/>
                  <a:gd name="T73" fmla="*/ 1 h 17"/>
                  <a:gd name="T74" fmla="*/ 9 w 11"/>
                  <a:gd name="T75" fmla="*/ 1 h 17"/>
                  <a:gd name="T76" fmla="*/ 9 w 11"/>
                  <a:gd name="T77" fmla="*/ 1 h 17"/>
                  <a:gd name="T78" fmla="*/ 9 w 11"/>
                  <a:gd name="T79" fmla="*/ 1 h 17"/>
                  <a:gd name="T80" fmla="*/ 9 w 11"/>
                  <a:gd name="T81" fmla="*/ 1 h 17"/>
                  <a:gd name="T82" fmla="*/ 9 w 11"/>
                  <a:gd name="T8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7">
                    <a:moveTo>
                      <a:pt x="4" y="15"/>
                    </a:moveTo>
                    <a:cubicBezTo>
                      <a:pt x="4" y="16"/>
                      <a:pt x="4" y="16"/>
                      <a:pt x="4" y="16"/>
                    </a:cubicBezTo>
                    <a:cubicBezTo>
                      <a:pt x="3" y="17"/>
                      <a:pt x="3" y="17"/>
                      <a:pt x="3" y="17"/>
                    </a:cubicBezTo>
                    <a:cubicBezTo>
                      <a:pt x="3" y="17"/>
                      <a:pt x="3" y="17"/>
                      <a:pt x="3" y="17"/>
                    </a:cubicBezTo>
                    <a:cubicBezTo>
                      <a:pt x="3" y="17"/>
                      <a:pt x="3" y="17"/>
                      <a:pt x="3" y="17"/>
                    </a:cubicBezTo>
                    <a:cubicBezTo>
                      <a:pt x="3" y="17"/>
                      <a:pt x="4" y="17"/>
                      <a:pt x="4" y="16"/>
                    </a:cubicBezTo>
                    <a:lnTo>
                      <a:pt x="4" y="15"/>
                    </a:lnTo>
                    <a:close/>
                    <a:moveTo>
                      <a:pt x="10" y="4"/>
                    </a:moveTo>
                    <a:cubicBezTo>
                      <a:pt x="10" y="5"/>
                      <a:pt x="9" y="5"/>
                      <a:pt x="9" y="6"/>
                    </a:cubicBezTo>
                    <a:cubicBezTo>
                      <a:pt x="8" y="7"/>
                      <a:pt x="7" y="8"/>
                      <a:pt x="6" y="11"/>
                    </a:cubicBezTo>
                    <a:cubicBezTo>
                      <a:pt x="6" y="11"/>
                      <a:pt x="6" y="12"/>
                      <a:pt x="5" y="13"/>
                    </a:cubicBezTo>
                    <a:cubicBezTo>
                      <a:pt x="6" y="12"/>
                      <a:pt x="6" y="12"/>
                      <a:pt x="6" y="12"/>
                    </a:cubicBezTo>
                    <a:cubicBezTo>
                      <a:pt x="7" y="9"/>
                      <a:pt x="8" y="7"/>
                      <a:pt x="9" y="6"/>
                    </a:cubicBezTo>
                    <a:cubicBezTo>
                      <a:pt x="9" y="6"/>
                      <a:pt x="10" y="5"/>
                      <a:pt x="10" y="5"/>
                    </a:cubicBezTo>
                    <a:cubicBezTo>
                      <a:pt x="10" y="5"/>
                      <a:pt x="10" y="5"/>
                      <a:pt x="10" y="5"/>
                    </a:cubicBezTo>
                    <a:lnTo>
                      <a:pt x="10" y="4"/>
                    </a:lnTo>
                    <a:close/>
                    <a:moveTo>
                      <a:pt x="9" y="1"/>
                    </a:moveTo>
                    <a:cubicBezTo>
                      <a:pt x="9" y="1"/>
                      <a:pt x="9" y="1"/>
                      <a:pt x="9" y="1"/>
                    </a:cubicBezTo>
                    <a:cubicBezTo>
                      <a:pt x="9" y="1"/>
                      <a:pt x="9" y="1"/>
                      <a:pt x="9" y="1"/>
                    </a:cubicBezTo>
                    <a:cubicBezTo>
                      <a:pt x="10" y="2"/>
                      <a:pt x="11" y="2"/>
                      <a:pt x="11" y="3"/>
                    </a:cubicBezTo>
                    <a:cubicBezTo>
                      <a:pt x="11" y="3"/>
                      <a:pt x="11" y="3"/>
                      <a:pt x="11" y="3"/>
                    </a:cubicBezTo>
                    <a:cubicBezTo>
                      <a:pt x="11" y="2"/>
                      <a:pt x="11" y="1"/>
                      <a:pt x="10" y="1"/>
                    </a:cubicBezTo>
                    <a:lnTo>
                      <a:pt x="9" y="1"/>
                    </a:lnTo>
                    <a:close/>
                    <a:moveTo>
                      <a:pt x="9" y="0"/>
                    </a:moveTo>
                    <a:cubicBezTo>
                      <a:pt x="8" y="0"/>
                      <a:pt x="7" y="1"/>
                      <a:pt x="6" y="3"/>
                    </a:cubicBezTo>
                    <a:cubicBezTo>
                      <a:pt x="5" y="7"/>
                      <a:pt x="4" y="8"/>
                      <a:pt x="2" y="10"/>
                    </a:cubicBezTo>
                    <a:cubicBezTo>
                      <a:pt x="1" y="12"/>
                      <a:pt x="0" y="12"/>
                      <a:pt x="0" y="14"/>
                    </a:cubicBezTo>
                    <a:cubicBezTo>
                      <a:pt x="0" y="15"/>
                      <a:pt x="0" y="15"/>
                      <a:pt x="0" y="15"/>
                    </a:cubicBezTo>
                    <a:cubicBezTo>
                      <a:pt x="0" y="15"/>
                      <a:pt x="0" y="15"/>
                      <a:pt x="0" y="15"/>
                    </a:cubicBezTo>
                    <a:cubicBezTo>
                      <a:pt x="0" y="15"/>
                      <a:pt x="0" y="14"/>
                      <a:pt x="0" y="14"/>
                    </a:cubicBezTo>
                    <a:cubicBezTo>
                      <a:pt x="0" y="14"/>
                      <a:pt x="0" y="13"/>
                      <a:pt x="0" y="13"/>
                    </a:cubicBezTo>
                    <a:cubicBezTo>
                      <a:pt x="0" y="12"/>
                      <a:pt x="1" y="12"/>
                      <a:pt x="2" y="10"/>
                    </a:cubicBezTo>
                    <a:cubicBezTo>
                      <a:pt x="4" y="8"/>
                      <a:pt x="5" y="8"/>
                      <a:pt x="5" y="5"/>
                    </a:cubicBezTo>
                    <a:cubicBezTo>
                      <a:pt x="6" y="5"/>
                      <a:pt x="6" y="4"/>
                      <a:pt x="6" y="3"/>
                    </a:cubicBezTo>
                    <a:cubicBezTo>
                      <a:pt x="6" y="3"/>
                      <a:pt x="6" y="3"/>
                      <a:pt x="6" y="3"/>
                    </a:cubicBezTo>
                    <a:cubicBezTo>
                      <a:pt x="7"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lnTo>
                      <a:pt x="9"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1" name="Freeform 1163"/>
              <p:cNvSpPr>
                <a:spLocks/>
              </p:cNvSpPr>
              <p:nvPr/>
            </p:nvSpPr>
            <p:spPr bwMode="auto">
              <a:xfrm>
                <a:off x="2967" y="2756"/>
                <a:ext cx="12" cy="21"/>
              </a:xfrm>
              <a:custGeom>
                <a:avLst/>
                <a:gdLst>
                  <a:gd name="T0" fmla="*/ 6 w 6"/>
                  <a:gd name="T1" fmla="*/ 0 h 10"/>
                  <a:gd name="T2" fmla="*/ 4 w 6"/>
                  <a:gd name="T3" fmla="*/ 1 h 10"/>
                  <a:gd name="T4" fmla="*/ 1 w 6"/>
                  <a:gd name="T5" fmla="*/ 7 h 10"/>
                  <a:gd name="T6" fmla="*/ 1 w 6"/>
                  <a:gd name="T7" fmla="*/ 9 h 10"/>
                  <a:gd name="T8" fmla="*/ 1 w 6"/>
                  <a:gd name="T9" fmla="*/ 9 h 10"/>
                  <a:gd name="T10" fmla="*/ 1 w 6"/>
                  <a:gd name="T11" fmla="*/ 9 h 10"/>
                  <a:gd name="T12" fmla="*/ 4 w 6"/>
                  <a:gd name="T13" fmla="*/ 2 h 10"/>
                  <a:gd name="T14" fmla="*/ 6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6" y="0"/>
                    </a:moveTo>
                    <a:cubicBezTo>
                      <a:pt x="6" y="0"/>
                      <a:pt x="5" y="0"/>
                      <a:pt x="4" y="1"/>
                    </a:cubicBezTo>
                    <a:cubicBezTo>
                      <a:pt x="4" y="3"/>
                      <a:pt x="2" y="6"/>
                      <a:pt x="1" y="7"/>
                    </a:cubicBezTo>
                    <a:cubicBezTo>
                      <a:pt x="0" y="9"/>
                      <a:pt x="0" y="9"/>
                      <a:pt x="1" y="9"/>
                    </a:cubicBezTo>
                    <a:cubicBezTo>
                      <a:pt x="1" y="9"/>
                      <a:pt x="1" y="9"/>
                      <a:pt x="1" y="9"/>
                    </a:cubicBezTo>
                    <a:cubicBezTo>
                      <a:pt x="1" y="9"/>
                      <a:pt x="1" y="10"/>
                      <a:pt x="1" y="9"/>
                    </a:cubicBezTo>
                    <a:cubicBezTo>
                      <a:pt x="2" y="9"/>
                      <a:pt x="4" y="3"/>
                      <a:pt x="4" y="2"/>
                    </a:cubicBezTo>
                    <a:cubicBezTo>
                      <a:pt x="5" y="2"/>
                      <a:pt x="6" y="0"/>
                      <a:pt x="6"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2" name="Freeform 1164"/>
              <p:cNvSpPr>
                <a:spLocks/>
              </p:cNvSpPr>
              <p:nvPr/>
            </p:nvSpPr>
            <p:spPr bwMode="auto">
              <a:xfrm>
                <a:off x="2977" y="2715"/>
                <a:ext cx="24" cy="36"/>
              </a:xfrm>
              <a:custGeom>
                <a:avLst/>
                <a:gdLst>
                  <a:gd name="T0" fmla="*/ 8 w 11"/>
                  <a:gd name="T1" fmla="*/ 1 h 17"/>
                  <a:gd name="T2" fmla="*/ 6 w 11"/>
                  <a:gd name="T3" fmla="*/ 4 h 17"/>
                  <a:gd name="T4" fmla="*/ 3 w 11"/>
                  <a:gd name="T5" fmla="*/ 10 h 17"/>
                  <a:gd name="T6" fmla="*/ 2 w 11"/>
                  <a:gd name="T7" fmla="*/ 15 h 17"/>
                  <a:gd name="T8" fmla="*/ 4 w 11"/>
                  <a:gd name="T9" fmla="*/ 17 h 17"/>
                  <a:gd name="T10" fmla="*/ 7 w 11"/>
                  <a:gd name="T11" fmla="*/ 12 h 17"/>
                  <a:gd name="T12" fmla="*/ 9 w 11"/>
                  <a:gd name="T13" fmla="*/ 7 h 17"/>
                  <a:gd name="T14" fmla="*/ 11 w 11"/>
                  <a:gd name="T15" fmla="*/ 2 h 17"/>
                  <a:gd name="T16" fmla="*/ 8 w 11"/>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7">
                    <a:moveTo>
                      <a:pt x="8" y="1"/>
                    </a:moveTo>
                    <a:cubicBezTo>
                      <a:pt x="8" y="1"/>
                      <a:pt x="7" y="0"/>
                      <a:pt x="6" y="4"/>
                    </a:cubicBezTo>
                    <a:cubicBezTo>
                      <a:pt x="5" y="8"/>
                      <a:pt x="5" y="7"/>
                      <a:pt x="3" y="10"/>
                    </a:cubicBezTo>
                    <a:cubicBezTo>
                      <a:pt x="0" y="13"/>
                      <a:pt x="1" y="15"/>
                      <a:pt x="2" y="15"/>
                    </a:cubicBezTo>
                    <a:cubicBezTo>
                      <a:pt x="3" y="16"/>
                      <a:pt x="4" y="16"/>
                      <a:pt x="4" y="17"/>
                    </a:cubicBezTo>
                    <a:cubicBezTo>
                      <a:pt x="4" y="17"/>
                      <a:pt x="6" y="17"/>
                      <a:pt x="7" y="12"/>
                    </a:cubicBezTo>
                    <a:cubicBezTo>
                      <a:pt x="8" y="8"/>
                      <a:pt x="9" y="8"/>
                      <a:pt x="9" y="7"/>
                    </a:cubicBezTo>
                    <a:cubicBezTo>
                      <a:pt x="9" y="6"/>
                      <a:pt x="11" y="3"/>
                      <a:pt x="11" y="2"/>
                    </a:cubicBezTo>
                    <a:cubicBezTo>
                      <a:pt x="10" y="1"/>
                      <a:pt x="8" y="1"/>
                      <a:pt x="8"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3" name="Freeform 1165"/>
              <p:cNvSpPr>
                <a:spLocks noEditPoints="1"/>
              </p:cNvSpPr>
              <p:nvPr/>
            </p:nvSpPr>
            <p:spPr bwMode="auto">
              <a:xfrm>
                <a:off x="2979" y="2715"/>
                <a:ext cx="22" cy="36"/>
              </a:xfrm>
              <a:custGeom>
                <a:avLst/>
                <a:gdLst>
                  <a:gd name="T0" fmla="*/ 3 w 10"/>
                  <a:gd name="T1" fmla="*/ 17 h 17"/>
                  <a:gd name="T2" fmla="*/ 1 w 10"/>
                  <a:gd name="T3" fmla="*/ 16 h 17"/>
                  <a:gd name="T4" fmla="*/ 0 w 10"/>
                  <a:gd name="T5" fmla="*/ 13 h 17"/>
                  <a:gd name="T6" fmla="*/ 2 w 10"/>
                  <a:gd name="T7" fmla="*/ 10 h 17"/>
                  <a:gd name="T8" fmla="*/ 5 w 10"/>
                  <a:gd name="T9" fmla="*/ 4 h 17"/>
                  <a:gd name="T10" fmla="*/ 7 w 10"/>
                  <a:gd name="T11" fmla="*/ 0 h 17"/>
                  <a:gd name="T12" fmla="*/ 8 w 10"/>
                  <a:gd name="T13" fmla="*/ 0 h 17"/>
                  <a:gd name="T14" fmla="*/ 9 w 10"/>
                  <a:gd name="T15" fmla="*/ 1 h 17"/>
                  <a:gd name="T16" fmla="*/ 10 w 10"/>
                  <a:gd name="T17" fmla="*/ 2 h 17"/>
                  <a:gd name="T18" fmla="*/ 10 w 10"/>
                  <a:gd name="T19" fmla="*/ 3 h 17"/>
                  <a:gd name="T20" fmla="*/ 8 w 10"/>
                  <a:gd name="T21" fmla="*/ 7 h 17"/>
                  <a:gd name="T22" fmla="*/ 7 w 10"/>
                  <a:gd name="T23" fmla="*/ 10 h 17"/>
                  <a:gd name="T24" fmla="*/ 7 w 10"/>
                  <a:gd name="T25" fmla="*/ 12 h 17"/>
                  <a:gd name="T26" fmla="*/ 7 w 10"/>
                  <a:gd name="T27" fmla="*/ 13 h 17"/>
                  <a:gd name="T28" fmla="*/ 3 w 10"/>
                  <a:gd name="T29" fmla="*/ 17 h 17"/>
                  <a:gd name="T30" fmla="*/ 3 w 10"/>
                  <a:gd name="T31" fmla="*/ 17 h 17"/>
                  <a:gd name="T32" fmla="*/ 5 w 10"/>
                  <a:gd name="T33" fmla="*/ 4 h 17"/>
                  <a:gd name="T34" fmla="*/ 2 w 10"/>
                  <a:gd name="T35" fmla="*/ 10 h 17"/>
                  <a:gd name="T36" fmla="*/ 0 w 10"/>
                  <a:gd name="T37" fmla="*/ 13 h 17"/>
                  <a:gd name="T38" fmla="*/ 1 w 10"/>
                  <a:gd name="T39" fmla="*/ 15 h 17"/>
                  <a:gd name="T40" fmla="*/ 3 w 10"/>
                  <a:gd name="T41" fmla="*/ 16 h 17"/>
                  <a:gd name="T42" fmla="*/ 3 w 10"/>
                  <a:gd name="T43" fmla="*/ 17 h 17"/>
                  <a:gd name="T44" fmla="*/ 6 w 10"/>
                  <a:gd name="T45" fmla="*/ 12 h 17"/>
                  <a:gd name="T46" fmla="*/ 6 w 10"/>
                  <a:gd name="T47" fmla="*/ 12 h 17"/>
                  <a:gd name="T48" fmla="*/ 7 w 10"/>
                  <a:gd name="T49" fmla="*/ 10 h 17"/>
                  <a:gd name="T50" fmla="*/ 8 w 10"/>
                  <a:gd name="T51" fmla="*/ 7 h 17"/>
                  <a:gd name="T52" fmla="*/ 10 w 10"/>
                  <a:gd name="T53" fmla="*/ 3 h 17"/>
                  <a:gd name="T54" fmla="*/ 10 w 10"/>
                  <a:gd name="T55" fmla="*/ 2 h 17"/>
                  <a:gd name="T56" fmla="*/ 8 w 10"/>
                  <a:gd name="T57" fmla="*/ 1 h 17"/>
                  <a:gd name="T58" fmla="*/ 7 w 10"/>
                  <a:gd name="T59" fmla="*/ 1 h 17"/>
                  <a:gd name="T60" fmla="*/ 7 w 10"/>
                  <a:gd name="T61" fmla="*/ 1 h 17"/>
                  <a:gd name="T62" fmla="*/ 7 w 10"/>
                  <a:gd name="T63" fmla="*/ 1 h 17"/>
                  <a:gd name="T64" fmla="*/ 7 w 10"/>
                  <a:gd name="T65" fmla="*/ 1 h 17"/>
                  <a:gd name="T66" fmla="*/ 5 w 10"/>
                  <a:gd name="T67" fmla="*/ 4 h 17"/>
                  <a:gd name="T68" fmla="*/ 7 w 10"/>
                  <a:gd name="T69" fmla="*/ 1 h 17"/>
                  <a:gd name="T70" fmla="*/ 8 w 10"/>
                  <a:gd name="T71" fmla="*/ 0 h 17"/>
                  <a:gd name="T72" fmla="*/ 7 w 10"/>
                  <a:gd name="T7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7">
                    <a:moveTo>
                      <a:pt x="3" y="17"/>
                    </a:moveTo>
                    <a:cubicBezTo>
                      <a:pt x="2" y="16"/>
                      <a:pt x="2" y="16"/>
                      <a:pt x="1" y="16"/>
                    </a:cubicBezTo>
                    <a:cubicBezTo>
                      <a:pt x="0" y="15"/>
                      <a:pt x="0" y="14"/>
                      <a:pt x="0" y="13"/>
                    </a:cubicBezTo>
                    <a:cubicBezTo>
                      <a:pt x="0" y="12"/>
                      <a:pt x="1" y="11"/>
                      <a:pt x="2" y="10"/>
                    </a:cubicBezTo>
                    <a:cubicBezTo>
                      <a:pt x="4" y="7"/>
                      <a:pt x="4" y="8"/>
                      <a:pt x="5" y="4"/>
                    </a:cubicBezTo>
                    <a:cubicBezTo>
                      <a:pt x="6" y="0"/>
                      <a:pt x="7" y="0"/>
                      <a:pt x="7" y="0"/>
                    </a:cubicBezTo>
                    <a:cubicBezTo>
                      <a:pt x="8" y="0"/>
                      <a:pt x="8" y="0"/>
                      <a:pt x="8" y="0"/>
                    </a:cubicBezTo>
                    <a:cubicBezTo>
                      <a:pt x="8" y="0"/>
                      <a:pt x="8" y="0"/>
                      <a:pt x="9" y="1"/>
                    </a:cubicBezTo>
                    <a:cubicBezTo>
                      <a:pt x="9" y="1"/>
                      <a:pt x="10" y="1"/>
                      <a:pt x="10" y="2"/>
                    </a:cubicBezTo>
                    <a:cubicBezTo>
                      <a:pt x="10" y="2"/>
                      <a:pt x="10" y="3"/>
                      <a:pt x="10" y="3"/>
                    </a:cubicBezTo>
                    <a:cubicBezTo>
                      <a:pt x="10" y="4"/>
                      <a:pt x="8" y="7"/>
                      <a:pt x="8" y="7"/>
                    </a:cubicBezTo>
                    <a:cubicBezTo>
                      <a:pt x="8" y="7"/>
                      <a:pt x="8" y="8"/>
                      <a:pt x="7" y="10"/>
                    </a:cubicBezTo>
                    <a:cubicBezTo>
                      <a:pt x="7" y="10"/>
                      <a:pt x="7" y="11"/>
                      <a:pt x="7" y="12"/>
                    </a:cubicBezTo>
                    <a:cubicBezTo>
                      <a:pt x="7" y="13"/>
                      <a:pt x="7" y="13"/>
                      <a:pt x="7" y="13"/>
                    </a:cubicBezTo>
                    <a:cubicBezTo>
                      <a:pt x="6" y="16"/>
                      <a:pt x="4" y="17"/>
                      <a:pt x="3" y="17"/>
                    </a:cubicBezTo>
                    <a:cubicBezTo>
                      <a:pt x="3" y="17"/>
                      <a:pt x="3" y="17"/>
                      <a:pt x="3" y="17"/>
                    </a:cubicBezTo>
                    <a:close/>
                    <a:moveTo>
                      <a:pt x="5" y="4"/>
                    </a:moveTo>
                    <a:cubicBezTo>
                      <a:pt x="4" y="8"/>
                      <a:pt x="4" y="7"/>
                      <a:pt x="2" y="10"/>
                    </a:cubicBezTo>
                    <a:cubicBezTo>
                      <a:pt x="1" y="11"/>
                      <a:pt x="0" y="12"/>
                      <a:pt x="0" y="13"/>
                    </a:cubicBezTo>
                    <a:cubicBezTo>
                      <a:pt x="0" y="14"/>
                      <a:pt x="0" y="15"/>
                      <a:pt x="1" y="15"/>
                    </a:cubicBezTo>
                    <a:cubicBezTo>
                      <a:pt x="2" y="15"/>
                      <a:pt x="3" y="16"/>
                      <a:pt x="3" y="16"/>
                    </a:cubicBezTo>
                    <a:cubicBezTo>
                      <a:pt x="3" y="17"/>
                      <a:pt x="3" y="17"/>
                      <a:pt x="3" y="17"/>
                    </a:cubicBezTo>
                    <a:cubicBezTo>
                      <a:pt x="4" y="17"/>
                      <a:pt x="5" y="16"/>
                      <a:pt x="6" y="12"/>
                    </a:cubicBezTo>
                    <a:cubicBezTo>
                      <a:pt x="6" y="12"/>
                      <a:pt x="6" y="12"/>
                      <a:pt x="6" y="12"/>
                    </a:cubicBezTo>
                    <a:cubicBezTo>
                      <a:pt x="6" y="11"/>
                      <a:pt x="7" y="10"/>
                      <a:pt x="7" y="10"/>
                    </a:cubicBezTo>
                    <a:cubicBezTo>
                      <a:pt x="7" y="8"/>
                      <a:pt x="7" y="7"/>
                      <a:pt x="8" y="7"/>
                    </a:cubicBezTo>
                    <a:cubicBezTo>
                      <a:pt x="8" y="6"/>
                      <a:pt x="9" y="4"/>
                      <a:pt x="10" y="3"/>
                    </a:cubicBezTo>
                    <a:cubicBezTo>
                      <a:pt x="10" y="2"/>
                      <a:pt x="10" y="2"/>
                      <a:pt x="10" y="2"/>
                    </a:cubicBezTo>
                    <a:cubicBezTo>
                      <a:pt x="10" y="2"/>
                      <a:pt x="9" y="1"/>
                      <a:pt x="8" y="1"/>
                    </a:cubicBezTo>
                    <a:cubicBezTo>
                      <a:pt x="8" y="1"/>
                      <a:pt x="7" y="1"/>
                      <a:pt x="7" y="1"/>
                    </a:cubicBezTo>
                    <a:cubicBezTo>
                      <a:pt x="7" y="1"/>
                      <a:pt x="7" y="1"/>
                      <a:pt x="7" y="1"/>
                    </a:cubicBezTo>
                    <a:cubicBezTo>
                      <a:pt x="7" y="1"/>
                      <a:pt x="7" y="1"/>
                      <a:pt x="7" y="1"/>
                    </a:cubicBezTo>
                    <a:cubicBezTo>
                      <a:pt x="7" y="1"/>
                      <a:pt x="7" y="1"/>
                      <a:pt x="7" y="1"/>
                    </a:cubicBezTo>
                    <a:cubicBezTo>
                      <a:pt x="7" y="1"/>
                      <a:pt x="6" y="1"/>
                      <a:pt x="5" y="4"/>
                    </a:cubicBezTo>
                    <a:close/>
                    <a:moveTo>
                      <a:pt x="7" y="1"/>
                    </a:moveTo>
                    <a:cubicBezTo>
                      <a:pt x="8" y="0"/>
                      <a:pt x="8" y="0"/>
                      <a:pt x="8" y="0"/>
                    </a:cubicBezTo>
                    <a:lnTo>
                      <a:pt x="7"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4" name="Freeform 1166"/>
              <p:cNvSpPr>
                <a:spLocks noEditPoints="1"/>
              </p:cNvSpPr>
              <p:nvPr/>
            </p:nvSpPr>
            <p:spPr bwMode="auto">
              <a:xfrm>
                <a:off x="2979" y="2720"/>
                <a:ext cx="22" cy="31"/>
              </a:xfrm>
              <a:custGeom>
                <a:avLst/>
                <a:gdLst>
                  <a:gd name="T0" fmla="*/ 7 w 10"/>
                  <a:gd name="T1" fmla="*/ 0 h 15"/>
                  <a:gd name="T2" fmla="*/ 6 w 10"/>
                  <a:gd name="T3" fmla="*/ 0 h 15"/>
                  <a:gd name="T4" fmla="*/ 5 w 10"/>
                  <a:gd name="T5" fmla="*/ 2 h 15"/>
                  <a:gd name="T6" fmla="*/ 2 w 10"/>
                  <a:gd name="T7" fmla="*/ 8 h 15"/>
                  <a:gd name="T8" fmla="*/ 0 w 10"/>
                  <a:gd name="T9" fmla="*/ 11 h 15"/>
                  <a:gd name="T10" fmla="*/ 1 w 10"/>
                  <a:gd name="T11" fmla="*/ 13 h 15"/>
                  <a:gd name="T12" fmla="*/ 3 w 10"/>
                  <a:gd name="T13" fmla="*/ 14 h 15"/>
                  <a:gd name="T14" fmla="*/ 3 w 10"/>
                  <a:gd name="T15" fmla="*/ 15 h 15"/>
                  <a:gd name="T16" fmla="*/ 3 w 10"/>
                  <a:gd name="T17" fmla="*/ 15 h 15"/>
                  <a:gd name="T18" fmla="*/ 4 w 10"/>
                  <a:gd name="T19" fmla="*/ 14 h 15"/>
                  <a:gd name="T20" fmla="*/ 4 w 10"/>
                  <a:gd name="T21" fmla="*/ 13 h 15"/>
                  <a:gd name="T22" fmla="*/ 4 w 10"/>
                  <a:gd name="T23" fmla="*/ 13 h 15"/>
                  <a:gd name="T24" fmla="*/ 3 w 10"/>
                  <a:gd name="T25" fmla="*/ 12 h 15"/>
                  <a:gd name="T26" fmla="*/ 3 w 10"/>
                  <a:gd name="T27" fmla="*/ 12 h 15"/>
                  <a:gd name="T28" fmla="*/ 2 w 10"/>
                  <a:gd name="T29" fmla="*/ 12 h 15"/>
                  <a:gd name="T30" fmla="*/ 2 w 10"/>
                  <a:gd name="T31" fmla="*/ 12 h 15"/>
                  <a:gd name="T32" fmla="*/ 1 w 10"/>
                  <a:gd name="T33" fmla="*/ 11 h 15"/>
                  <a:gd name="T34" fmla="*/ 4 w 10"/>
                  <a:gd name="T35" fmla="*/ 6 h 15"/>
                  <a:gd name="T36" fmla="*/ 5 w 10"/>
                  <a:gd name="T37" fmla="*/ 3 h 15"/>
                  <a:gd name="T38" fmla="*/ 7 w 10"/>
                  <a:gd name="T39" fmla="*/ 0 h 15"/>
                  <a:gd name="T40" fmla="*/ 8 w 10"/>
                  <a:gd name="T41" fmla="*/ 0 h 15"/>
                  <a:gd name="T42" fmla="*/ 7 w 10"/>
                  <a:gd name="T43" fmla="*/ 0 h 15"/>
                  <a:gd name="T44" fmla="*/ 7 w 10"/>
                  <a:gd name="T45" fmla="*/ 1 h 15"/>
                  <a:gd name="T46" fmla="*/ 8 w 10"/>
                  <a:gd name="T47" fmla="*/ 0 h 15"/>
                  <a:gd name="T48" fmla="*/ 9 w 10"/>
                  <a:gd name="T49" fmla="*/ 0 h 15"/>
                  <a:gd name="T50" fmla="*/ 9 w 10"/>
                  <a:gd name="T51" fmla="*/ 1 h 15"/>
                  <a:gd name="T52" fmla="*/ 7 w 10"/>
                  <a:gd name="T53" fmla="*/ 5 h 15"/>
                  <a:gd name="T54" fmla="*/ 6 w 10"/>
                  <a:gd name="T55" fmla="*/ 9 h 15"/>
                  <a:gd name="T56" fmla="*/ 7 w 10"/>
                  <a:gd name="T57" fmla="*/ 8 h 15"/>
                  <a:gd name="T58" fmla="*/ 7 w 10"/>
                  <a:gd name="T59" fmla="*/ 8 h 15"/>
                  <a:gd name="T60" fmla="*/ 8 w 10"/>
                  <a:gd name="T61" fmla="*/ 5 h 15"/>
                  <a:gd name="T62" fmla="*/ 9 w 10"/>
                  <a:gd name="T63" fmla="*/ 3 h 15"/>
                  <a:gd name="T64" fmla="*/ 9 w 10"/>
                  <a:gd name="T65" fmla="*/ 2 h 15"/>
                  <a:gd name="T66" fmla="*/ 10 w 10"/>
                  <a:gd name="T67" fmla="*/ 0 h 15"/>
                  <a:gd name="T68" fmla="*/ 10 w 10"/>
                  <a:gd name="T69" fmla="*/ 0 h 15"/>
                  <a:gd name="T70" fmla="*/ 8 w 10"/>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5">
                    <a:moveTo>
                      <a:pt x="7" y="0"/>
                    </a:moveTo>
                    <a:cubicBezTo>
                      <a:pt x="6" y="0"/>
                      <a:pt x="6" y="0"/>
                      <a:pt x="6" y="0"/>
                    </a:cubicBezTo>
                    <a:cubicBezTo>
                      <a:pt x="6" y="1"/>
                      <a:pt x="5" y="1"/>
                      <a:pt x="5" y="2"/>
                    </a:cubicBezTo>
                    <a:cubicBezTo>
                      <a:pt x="4" y="6"/>
                      <a:pt x="4" y="5"/>
                      <a:pt x="2" y="8"/>
                    </a:cubicBezTo>
                    <a:cubicBezTo>
                      <a:pt x="1" y="9"/>
                      <a:pt x="0" y="10"/>
                      <a:pt x="0" y="11"/>
                    </a:cubicBezTo>
                    <a:cubicBezTo>
                      <a:pt x="0" y="12"/>
                      <a:pt x="0" y="13"/>
                      <a:pt x="1" y="13"/>
                    </a:cubicBezTo>
                    <a:cubicBezTo>
                      <a:pt x="2" y="13"/>
                      <a:pt x="3" y="14"/>
                      <a:pt x="3" y="14"/>
                    </a:cubicBezTo>
                    <a:cubicBezTo>
                      <a:pt x="3" y="15"/>
                      <a:pt x="3" y="15"/>
                      <a:pt x="3" y="15"/>
                    </a:cubicBezTo>
                    <a:cubicBezTo>
                      <a:pt x="3" y="15"/>
                      <a:pt x="3" y="15"/>
                      <a:pt x="3" y="15"/>
                    </a:cubicBezTo>
                    <a:cubicBezTo>
                      <a:pt x="4" y="14"/>
                      <a:pt x="4" y="14"/>
                      <a:pt x="4" y="14"/>
                    </a:cubicBezTo>
                    <a:cubicBezTo>
                      <a:pt x="4" y="14"/>
                      <a:pt x="4" y="13"/>
                      <a:pt x="4" y="13"/>
                    </a:cubicBezTo>
                    <a:cubicBezTo>
                      <a:pt x="4" y="13"/>
                      <a:pt x="4" y="13"/>
                      <a:pt x="4" y="13"/>
                    </a:cubicBezTo>
                    <a:cubicBezTo>
                      <a:pt x="3" y="13"/>
                      <a:pt x="3" y="12"/>
                      <a:pt x="3" y="12"/>
                    </a:cubicBezTo>
                    <a:cubicBezTo>
                      <a:pt x="3" y="12"/>
                      <a:pt x="3" y="12"/>
                      <a:pt x="3" y="12"/>
                    </a:cubicBezTo>
                    <a:cubicBezTo>
                      <a:pt x="2" y="12"/>
                      <a:pt x="2" y="12"/>
                      <a:pt x="2" y="12"/>
                    </a:cubicBezTo>
                    <a:cubicBezTo>
                      <a:pt x="2" y="12"/>
                      <a:pt x="2" y="12"/>
                      <a:pt x="2" y="12"/>
                    </a:cubicBezTo>
                    <a:cubicBezTo>
                      <a:pt x="1" y="11"/>
                      <a:pt x="1" y="11"/>
                      <a:pt x="1" y="11"/>
                    </a:cubicBezTo>
                    <a:cubicBezTo>
                      <a:pt x="1" y="10"/>
                      <a:pt x="3" y="7"/>
                      <a:pt x="4" y="6"/>
                    </a:cubicBezTo>
                    <a:cubicBezTo>
                      <a:pt x="5" y="6"/>
                      <a:pt x="5" y="5"/>
                      <a:pt x="5" y="3"/>
                    </a:cubicBezTo>
                    <a:cubicBezTo>
                      <a:pt x="5" y="2"/>
                      <a:pt x="7" y="0"/>
                      <a:pt x="7" y="0"/>
                    </a:cubicBezTo>
                    <a:close/>
                    <a:moveTo>
                      <a:pt x="8" y="0"/>
                    </a:moveTo>
                    <a:cubicBezTo>
                      <a:pt x="8" y="0"/>
                      <a:pt x="8" y="0"/>
                      <a:pt x="7" y="0"/>
                    </a:cubicBezTo>
                    <a:cubicBezTo>
                      <a:pt x="7" y="1"/>
                      <a:pt x="7" y="1"/>
                      <a:pt x="7" y="1"/>
                    </a:cubicBezTo>
                    <a:cubicBezTo>
                      <a:pt x="8" y="0"/>
                      <a:pt x="8" y="0"/>
                      <a:pt x="8" y="0"/>
                    </a:cubicBezTo>
                    <a:cubicBezTo>
                      <a:pt x="9" y="0"/>
                      <a:pt x="9" y="0"/>
                      <a:pt x="9" y="0"/>
                    </a:cubicBezTo>
                    <a:cubicBezTo>
                      <a:pt x="9" y="0"/>
                      <a:pt x="9" y="0"/>
                      <a:pt x="9" y="1"/>
                    </a:cubicBezTo>
                    <a:cubicBezTo>
                      <a:pt x="9" y="2"/>
                      <a:pt x="7" y="4"/>
                      <a:pt x="7" y="5"/>
                    </a:cubicBezTo>
                    <a:cubicBezTo>
                      <a:pt x="7" y="6"/>
                      <a:pt x="6" y="7"/>
                      <a:pt x="6" y="9"/>
                    </a:cubicBezTo>
                    <a:cubicBezTo>
                      <a:pt x="6" y="8"/>
                      <a:pt x="7" y="8"/>
                      <a:pt x="7" y="8"/>
                    </a:cubicBezTo>
                    <a:cubicBezTo>
                      <a:pt x="7" y="8"/>
                      <a:pt x="7" y="8"/>
                      <a:pt x="7" y="8"/>
                    </a:cubicBezTo>
                    <a:cubicBezTo>
                      <a:pt x="7" y="6"/>
                      <a:pt x="7" y="5"/>
                      <a:pt x="8" y="5"/>
                    </a:cubicBezTo>
                    <a:cubicBezTo>
                      <a:pt x="8" y="4"/>
                      <a:pt x="8" y="4"/>
                      <a:pt x="9" y="3"/>
                    </a:cubicBezTo>
                    <a:cubicBezTo>
                      <a:pt x="9" y="2"/>
                      <a:pt x="9" y="2"/>
                      <a:pt x="9" y="2"/>
                    </a:cubicBezTo>
                    <a:cubicBezTo>
                      <a:pt x="9" y="1"/>
                      <a:pt x="9" y="1"/>
                      <a:pt x="10" y="0"/>
                    </a:cubicBezTo>
                    <a:cubicBezTo>
                      <a:pt x="10" y="0"/>
                      <a:pt x="10" y="0"/>
                      <a:pt x="10" y="0"/>
                    </a:cubicBezTo>
                    <a:cubicBezTo>
                      <a:pt x="9" y="0"/>
                      <a:pt x="9"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5" name="Freeform 1167"/>
              <p:cNvSpPr>
                <a:spLocks noEditPoints="1"/>
              </p:cNvSpPr>
              <p:nvPr/>
            </p:nvSpPr>
            <p:spPr bwMode="auto">
              <a:xfrm>
                <a:off x="2977" y="2720"/>
                <a:ext cx="24" cy="31"/>
              </a:xfrm>
              <a:custGeom>
                <a:avLst/>
                <a:gdLst>
                  <a:gd name="T0" fmla="*/ 10 w 11"/>
                  <a:gd name="T1" fmla="*/ 3 h 15"/>
                  <a:gd name="T2" fmla="*/ 9 w 11"/>
                  <a:gd name="T3" fmla="*/ 5 h 15"/>
                  <a:gd name="T4" fmla="*/ 8 w 11"/>
                  <a:gd name="T5" fmla="*/ 8 h 15"/>
                  <a:gd name="T6" fmla="*/ 8 w 11"/>
                  <a:gd name="T7" fmla="*/ 8 h 15"/>
                  <a:gd name="T8" fmla="*/ 8 w 11"/>
                  <a:gd name="T9" fmla="*/ 7 h 15"/>
                  <a:gd name="T10" fmla="*/ 9 w 11"/>
                  <a:gd name="T11" fmla="*/ 5 h 15"/>
                  <a:gd name="T12" fmla="*/ 10 w 11"/>
                  <a:gd name="T13" fmla="*/ 4 h 15"/>
                  <a:gd name="T14" fmla="*/ 10 w 11"/>
                  <a:gd name="T15" fmla="*/ 3 h 15"/>
                  <a:gd name="T16" fmla="*/ 7 w 11"/>
                  <a:gd name="T17" fmla="*/ 0 h 15"/>
                  <a:gd name="T18" fmla="*/ 7 w 11"/>
                  <a:gd name="T19" fmla="*/ 0 h 15"/>
                  <a:gd name="T20" fmla="*/ 6 w 11"/>
                  <a:gd name="T21" fmla="*/ 2 h 15"/>
                  <a:gd name="T22" fmla="*/ 3 w 11"/>
                  <a:gd name="T23" fmla="*/ 8 h 15"/>
                  <a:gd name="T24" fmla="*/ 2 w 11"/>
                  <a:gd name="T25" fmla="*/ 13 h 15"/>
                  <a:gd name="T26" fmla="*/ 4 w 11"/>
                  <a:gd name="T27" fmla="*/ 15 h 15"/>
                  <a:gd name="T28" fmla="*/ 4 w 11"/>
                  <a:gd name="T29" fmla="*/ 15 h 15"/>
                  <a:gd name="T30" fmla="*/ 5 w 11"/>
                  <a:gd name="T31" fmla="*/ 14 h 15"/>
                  <a:gd name="T32" fmla="*/ 5 w 11"/>
                  <a:gd name="T33" fmla="*/ 14 h 15"/>
                  <a:gd name="T34" fmla="*/ 4 w 11"/>
                  <a:gd name="T35" fmla="*/ 15 h 15"/>
                  <a:gd name="T36" fmla="*/ 4 w 11"/>
                  <a:gd name="T37" fmla="*/ 15 h 15"/>
                  <a:gd name="T38" fmla="*/ 4 w 11"/>
                  <a:gd name="T39" fmla="*/ 14 h 15"/>
                  <a:gd name="T40" fmla="*/ 2 w 11"/>
                  <a:gd name="T41" fmla="*/ 13 h 15"/>
                  <a:gd name="T42" fmla="*/ 1 w 11"/>
                  <a:gd name="T43" fmla="*/ 11 h 15"/>
                  <a:gd name="T44" fmla="*/ 3 w 11"/>
                  <a:gd name="T45" fmla="*/ 8 h 15"/>
                  <a:gd name="T46" fmla="*/ 6 w 11"/>
                  <a:gd name="T47" fmla="*/ 2 h 15"/>
                  <a:gd name="T48" fmla="*/ 7 w 11"/>
                  <a:gd name="T49" fmla="*/ 0 h 15"/>
                  <a:gd name="T50" fmla="*/ 11 w 11"/>
                  <a:gd name="T51" fmla="*/ 0 h 15"/>
                  <a:gd name="T52" fmla="*/ 11 w 11"/>
                  <a:gd name="T53" fmla="*/ 0 h 15"/>
                  <a:gd name="T54" fmla="*/ 11 w 11"/>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5">
                    <a:moveTo>
                      <a:pt x="10" y="3"/>
                    </a:moveTo>
                    <a:cubicBezTo>
                      <a:pt x="9" y="4"/>
                      <a:pt x="9" y="4"/>
                      <a:pt x="9" y="5"/>
                    </a:cubicBezTo>
                    <a:cubicBezTo>
                      <a:pt x="8" y="5"/>
                      <a:pt x="8" y="6"/>
                      <a:pt x="8" y="8"/>
                    </a:cubicBezTo>
                    <a:cubicBezTo>
                      <a:pt x="8" y="8"/>
                      <a:pt x="8" y="8"/>
                      <a:pt x="8" y="8"/>
                    </a:cubicBezTo>
                    <a:cubicBezTo>
                      <a:pt x="8" y="7"/>
                      <a:pt x="8" y="7"/>
                      <a:pt x="8" y="7"/>
                    </a:cubicBezTo>
                    <a:cubicBezTo>
                      <a:pt x="9" y="6"/>
                      <a:pt x="9" y="5"/>
                      <a:pt x="9" y="5"/>
                    </a:cubicBezTo>
                    <a:cubicBezTo>
                      <a:pt x="9" y="5"/>
                      <a:pt x="9" y="4"/>
                      <a:pt x="10" y="4"/>
                    </a:cubicBezTo>
                    <a:lnTo>
                      <a:pt x="10" y="3"/>
                    </a:lnTo>
                    <a:close/>
                    <a:moveTo>
                      <a:pt x="7" y="0"/>
                    </a:moveTo>
                    <a:cubicBezTo>
                      <a:pt x="7" y="0"/>
                      <a:pt x="7" y="0"/>
                      <a:pt x="7" y="0"/>
                    </a:cubicBezTo>
                    <a:cubicBezTo>
                      <a:pt x="6" y="1"/>
                      <a:pt x="6" y="1"/>
                      <a:pt x="6" y="2"/>
                    </a:cubicBezTo>
                    <a:cubicBezTo>
                      <a:pt x="5" y="6"/>
                      <a:pt x="5" y="5"/>
                      <a:pt x="3" y="8"/>
                    </a:cubicBezTo>
                    <a:cubicBezTo>
                      <a:pt x="0" y="11"/>
                      <a:pt x="1" y="13"/>
                      <a:pt x="2" y="13"/>
                    </a:cubicBezTo>
                    <a:cubicBezTo>
                      <a:pt x="3" y="14"/>
                      <a:pt x="4" y="14"/>
                      <a:pt x="4" y="15"/>
                    </a:cubicBezTo>
                    <a:cubicBezTo>
                      <a:pt x="4" y="15"/>
                      <a:pt x="4" y="15"/>
                      <a:pt x="4" y="15"/>
                    </a:cubicBezTo>
                    <a:cubicBezTo>
                      <a:pt x="5" y="15"/>
                      <a:pt x="5" y="15"/>
                      <a:pt x="5" y="14"/>
                    </a:cubicBezTo>
                    <a:cubicBezTo>
                      <a:pt x="5" y="14"/>
                      <a:pt x="5" y="14"/>
                      <a:pt x="5" y="14"/>
                    </a:cubicBezTo>
                    <a:cubicBezTo>
                      <a:pt x="4" y="15"/>
                      <a:pt x="4" y="15"/>
                      <a:pt x="4" y="15"/>
                    </a:cubicBezTo>
                    <a:cubicBezTo>
                      <a:pt x="4" y="15"/>
                      <a:pt x="4" y="15"/>
                      <a:pt x="4" y="15"/>
                    </a:cubicBezTo>
                    <a:cubicBezTo>
                      <a:pt x="4" y="14"/>
                      <a:pt x="4" y="14"/>
                      <a:pt x="4" y="14"/>
                    </a:cubicBezTo>
                    <a:cubicBezTo>
                      <a:pt x="4" y="14"/>
                      <a:pt x="3" y="13"/>
                      <a:pt x="2" y="13"/>
                    </a:cubicBezTo>
                    <a:cubicBezTo>
                      <a:pt x="1" y="13"/>
                      <a:pt x="1" y="12"/>
                      <a:pt x="1" y="11"/>
                    </a:cubicBezTo>
                    <a:cubicBezTo>
                      <a:pt x="1" y="10"/>
                      <a:pt x="2" y="9"/>
                      <a:pt x="3" y="8"/>
                    </a:cubicBezTo>
                    <a:cubicBezTo>
                      <a:pt x="5" y="5"/>
                      <a:pt x="5" y="6"/>
                      <a:pt x="6" y="2"/>
                    </a:cubicBezTo>
                    <a:cubicBezTo>
                      <a:pt x="6" y="1"/>
                      <a:pt x="7" y="1"/>
                      <a:pt x="7" y="0"/>
                    </a:cubicBezTo>
                    <a:close/>
                    <a:moveTo>
                      <a:pt x="11" y="0"/>
                    </a:moveTo>
                    <a:cubicBezTo>
                      <a:pt x="11" y="0"/>
                      <a:pt x="11" y="0"/>
                      <a:pt x="11" y="0"/>
                    </a:cubicBezTo>
                    <a:cubicBezTo>
                      <a:pt x="11" y="0"/>
                      <a:pt x="11" y="0"/>
                      <a:pt x="1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6" name="Freeform 1168"/>
              <p:cNvSpPr>
                <a:spLocks/>
              </p:cNvSpPr>
              <p:nvPr/>
            </p:nvSpPr>
            <p:spPr bwMode="auto">
              <a:xfrm>
                <a:off x="2981" y="2722"/>
                <a:ext cx="15" cy="23"/>
              </a:xfrm>
              <a:custGeom>
                <a:avLst/>
                <a:gdLst>
                  <a:gd name="T0" fmla="*/ 6 w 7"/>
                  <a:gd name="T1" fmla="*/ 0 h 11"/>
                  <a:gd name="T2" fmla="*/ 5 w 7"/>
                  <a:gd name="T3" fmla="*/ 3 h 11"/>
                  <a:gd name="T4" fmla="*/ 3 w 7"/>
                  <a:gd name="T5" fmla="*/ 7 h 11"/>
                  <a:gd name="T6" fmla="*/ 1 w 7"/>
                  <a:gd name="T7" fmla="*/ 10 h 11"/>
                  <a:gd name="T8" fmla="*/ 3 w 7"/>
                  <a:gd name="T9" fmla="*/ 10 h 11"/>
                  <a:gd name="T10" fmla="*/ 4 w 7"/>
                  <a:gd name="T11" fmla="*/ 8 h 11"/>
                  <a:gd name="T12" fmla="*/ 6 w 7"/>
                  <a:gd name="T13" fmla="*/ 2 h 11"/>
                  <a:gd name="T14" fmla="*/ 6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0"/>
                    </a:moveTo>
                    <a:cubicBezTo>
                      <a:pt x="6" y="0"/>
                      <a:pt x="5" y="2"/>
                      <a:pt x="5" y="3"/>
                    </a:cubicBezTo>
                    <a:cubicBezTo>
                      <a:pt x="5" y="4"/>
                      <a:pt x="4" y="6"/>
                      <a:pt x="3" y="7"/>
                    </a:cubicBezTo>
                    <a:cubicBezTo>
                      <a:pt x="2" y="8"/>
                      <a:pt x="0" y="10"/>
                      <a:pt x="1" y="10"/>
                    </a:cubicBezTo>
                    <a:cubicBezTo>
                      <a:pt x="2" y="10"/>
                      <a:pt x="3" y="10"/>
                      <a:pt x="3" y="10"/>
                    </a:cubicBezTo>
                    <a:cubicBezTo>
                      <a:pt x="3" y="11"/>
                      <a:pt x="3" y="10"/>
                      <a:pt x="4" y="8"/>
                    </a:cubicBezTo>
                    <a:cubicBezTo>
                      <a:pt x="5" y="5"/>
                      <a:pt x="5" y="3"/>
                      <a:pt x="6" y="2"/>
                    </a:cubicBezTo>
                    <a:cubicBezTo>
                      <a:pt x="7" y="1"/>
                      <a:pt x="7" y="0"/>
                      <a:pt x="6"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7" name="Freeform 1169"/>
              <p:cNvSpPr>
                <a:spLocks/>
              </p:cNvSpPr>
              <p:nvPr/>
            </p:nvSpPr>
            <p:spPr bwMode="auto">
              <a:xfrm>
                <a:off x="2952" y="2779"/>
                <a:ext cx="17" cy="17"/>
              </a:xfrm>
              <a:custGeom>
                <a:avLst/>
                <a:gdLst>
                  <a:gd name="T0" fmla="*/ 4 w 8"/>
                  <a:gd name="T1" fmla="*/ 0 h 8"/>
                  <a:gd name="T2" fmla="*/ 3 w 8"/>
                  <a:gd name="T3" fmla="*/ 3 h 8"/>
                  <a:gd name="T4" fmla="*/ 2 w 8"/>
                  <a:gd name="T5" fmla="*/ 7 h 8"/>
                  <a:gd name="T6" fmla="*/ 5 w 8"/>
                  <a:gd name="T7" fmla="*/ 5 h 8"/>
                  <a:gd name="T8" fmla="*/ 8 w 8"/>
                  <a:gd name="T9" fmla="*/ 1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4" y="0"/>
                      <a:pt x="3" y="0"/>
                      <a:pt x="3" y="3"/>
                    </a:cubicBezTo>
                    <a:cubicBezTo>
                      <a:pt x="2" y="6"/>
                      <a:pt x="0" y="5"/>
                      <a:pt x="2" y="7"/>
                    </a:cubicBezTo>
                    <a:cubicBezTo>
                      <a:pt x="3" y="8"/>
                      <a:pt x="4" y="6"/>
                      <a:pt x="5" y="5"/>
                    </a:cubicBezTo>
                    <a:cubicBezTo>
                      <a:pt x="6" y="3"/>
                      <a:pt x="8" y="3"/>
                      <a:pt x="8" y="1"/>
                    </a:cubicBezTo>
                    <a:cubicBezTo>
                      <a:pt x="7" y="0"/>
                      <a:pt x="4"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8" name="Freeform 1170"/>
              <p:cNvSpPr>
                <a:spLocks noEditPoints="1"/>
              </p:cNvSpPr>
              <p:nvPr/>
            </p:nvSpPr>
            <p:spPr bwMode="auto">
              <a:xfrm>
                <a:off x="2954" y="2779"/>
                <a:ext cx="15" cy="15"/>
              </a:xfrm>
              <a:custGeom>
                <a:avLst/>
                <a:gdLst>
                  <a:gd name="T0" fmla="*/ 0 w 7"/>
                  <a:gd name="T1" fmla="*/ 7 h 7"/>
                  <a:gd name="T2" fmla="*/ 0 w 7"/>
                  <a:gd name="T3" fmla="*/ 6 h 7"/>
                  <a:gd name="T4" fmla="*/ 1 w 7"/>
                  <a:gd name="T5" fmla="*/ 3 h 7"/>
                  <a:gd name="T6" fmla="*/ 3 w 7"/>
                  <a:gd name="T7" fmla="*/ 0 h 7"/>
                  <a:gd name="T8" fmla="*/ 5 w 7"/>
                  <a:gd name="T9" fmla="*/ 0 h 7"/>
                  <a:gd name="T10" fmla="*/ 7 w 7"/>
                  <a:gd name="T11" fmla="*/ 1 h 7"/>
                  <a:gd name="T12" fmla="*/ 7 w 7"/>
                  <a:gd name="T13" fmla="*/ 2 h 7"/>
                  <a:gd name="T14" fmla="*/ 4 w 7"/>
                  <a:gd name="T15" fmla="*/ 5 h 7"/>
                  <a:gd name="T16" fmla="*/ 1 w 7"/>
                  <a:gd name="T17" fmla="*/ 7 h 7"/>
                  <a:gd name="T18" fmla="*/ 1 w 7"/>
                  <a:gd name="T19" fmla="*/ 7 h 7"/>
                  <a:gd name="T20" fmla="*/ 0 w 7"/>
                  <a:gd name="T21" fmla="*/ 7 h 7"/>
                  <a:gd name="T22" fmla="*/ 3 w 7"/>
                  <a:gd name="T23" fmla="*/ 0 h 7"/>
                  <a:gd name="T24" fmla="*/ 3 w 7"/>
                  <a:gd name="T25" fmla="*/ 0 h 7"/>
                  <a:gd name="T26" fmla="*/ 3 w 7"/>
                  <a:gd name="T27" fmla="*/ 1 h 7"/>
                  <a:gd name="T28" fmla="*/ 2 w 7"/>
                  <a:gd name="T29" fmla="*/ 3 h 7"/>
                  <a:gd name="T30" fmla="*/ 0 w 7"/>
                  <a:gd name="T31" fmla="*/ 6 h 7"/>
                  <a:gd name="T32" fmla="*/ 1 w 7"/>
                  <a:gd name="T33" fmla="*/ 6 h 7"/>
                  <a:gd name="T34" fmla="*/ 1 w 7"/>
                  <a:gd name="T35" fmla="*/ 7 h 7"/>
                  <a:gd name="T36" fmla="*/ 4 w 7"/>
                  <a:gd name="T37" fmla="*/ 4 h 7"/>
                  <a:gd name="T38" fmla="*/ 6 w 7"/>
                  <a:gd name="T39" fmla="*/ 2 h 7"/>
                  <a:gd name="T40" fmla="*/ 6 w 7"/>
                  <a:gd name="T41" fmla="*/ 1 h 7"/>
                  <a:gd name="T42" fmla="*/ 5 w 7"/>
                  <a:gd name="T43" fmla="*/ 0 h 7"/>
                  <a:gd name="T44" fmla="*/ 3 w 7"/>
                  <a:gd name="T45" fmla="*/ 0 h 7"/>
                  <a:gd name="T46" fmla="*/ 3 w 7"/>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0" y="7"/>
                    </a:moveTo>
                    <a:cubicBezTo>
                      <a:pt x="0" y="6"/>
                      <a:pt x="0" y="6"/>
                      <a:pt x="0" y="6"/>
                    </a:cubicBezTo>
                    <a:cubicBezTo>
                      <a:pt x="0" y="5"/>
                      <a:pt x="1" y="4"/>
                      <a:pt x="1" y="3"/>
                    </a:cubicBezTo>
                    <a:cubicBezTo>
                      <a:pt x="2" y="0"/>
                      <a:pt x="3" y="0"/>
                      <a:pt x="3" y="0"/>
                    </a:cubicBezTo>
                    <a:cubicBezTo>
                      <a:pt x="4" y="0"/>
                      <a:pt x="5" y="0"/>
                      <a:pt x="5" y="0"/>
                    </a:cubicBezTo>
                    <a:cubicBezTo>
                      <a:pt x="6" y="0"/>
                      <a:pt x="7" y="0"/>
                      <a:pt x="7" y="1"/>
                    </a:cubicBezTo>
                    <a:cubicBezTo>
                      <a:pt x="7" y="2"/>
                      <a:pt x="7" y="2"/>
                      <a:pt x="7" y="2"/>
                    </a:cubicBezTo>
                    <a:cubicBezTo>
                      <a:pt x="6" y="4"/>
                      <a:pt x="5" y="4"/>
                      <a:pt x="4" y="5"/>
                    </a:cubicBezTo>
                    <a:cubicBezTo>
                      <a:pt x="3" y="6"/>
                      <a:pt x="2" y="7"/>
                      <a:pt x="1" y="7"/>
                    </a:cubicBezTo>
                    <a:cubicBezTo>
                      <a:pt x="1" y="7"/>
                      <a:pt x="1" y="7"/>
                      <a:pt x="1" y="7"/>
                    </a:cubicBezTo>
                    <a:lnTo>
                      <a:pt x="0" y="7"/>
                    </a:lnTo>
                    <a:close/>
                    <a:moveTo>
                      <a:pt x="3" y="0"/>
                    </a:moveTo>
                    <a:cubicBezTo>
                      <a:pt x="3" y="0"/>
                      <a:pt x="3" y="0"/>
                      <a:pt x="3" y="0"/>
                    </a:cubicBezTo>
                    <a:cubicBezTo>
                      <a:pt x="3" y="1"/>
                      <a:pt x="3" y="1"/>
                      <a:pt x="3" y="1"/>
                    </a:cubicBezTo>
                    <a:cubicBezTo>
                      <a:pt x="3" y="1"/>
                      <a:pt x="2" y="1"/>
                      <a:pt x="2" y="3"/>
                    </a:cubicBezTo>
                    <a:cubicBezTo>
                      <a:pt x="1" y="5"/>
                      <a:pt x="0" y="5"/>
                      <a:pt x="0" y="6"/>
                    </a:cubicBezTo>
                    <a:cubicBezTo>
                      <a:pt x="0" y="6"/>
                      <a:pt x="0" y="6"/>
                      <a:pt x="1" y="6"/>
                    </a:cubicBezTo>
                    <a:cubicBezTo>
                      <a:pt x="1" y="7"/>
                      <a:pt x="1" y="7"/>
                      <a:pt x="1" y="7"/>
                    </a:cubicBezTo>
                    <a:cubicBezTo>
                      <a:pt x="2" y="7"/>
                      <a:pt x="3" y="6"/>
                      <a:pt x="4" y="4"/>
                    </a:cubicBezTo>
                    <a:cubicBezTo>
                      <a:pt x="5" y="3"/>
                      <a:pt x="6" y="3"/>
                      <a:pt x="6" y="2"/>
                    </a:cubicBezTo>
                    <a:cubicBezTo>
                      <a:pt x="6" y="1"/>
                      <a:pt x="6" y="1"/>
                      <a:pt x="6" y="1"/>
                    </a:cubicBezTo>
                    <a:cubicBezTo>
                      <a:pt x="6" y="1"/>
                      <a:pt x="6" y="1"/>
                      <a:pt x="5" y="0"/>
                    </a:cubicBezTo>
                    <a:cubicBezTo>
                      <a:pt x="4" y="0"/>
                      <a:pt x="3" y="0"/>
                      <a:pt x="3" y="0"/>
                    </a:cubicBezTo>
                    <a:cubicBezTo>
                      <a:pt x="3" y="0"/>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9" name="Freeform 1171"/>
              <p:cNvSpPr>
                <a:spLocks noEditPoints="1"/>
              </p:cNvSpPr>
              <p:nvPr/>
            </p:nvSpPr>
            <p:spPr bwMode="auto">
              <a:xfrm>
                <a:off x="2954" y="2779"/>
                <a:ext cx="13" cy="15"/>
              </a:xfrm>
              <a:custGeom>
                <a:avLst/>
                <a:gdLst>
                  <a:gd name="T0" fmla="*/ 2 w 6"/>
                  <a:gd name="T1" fmla="*/ 6 h 7"/>
                  <a:gd name="T2" fmla="*/ 1 w 6"/>
                  <a:gd name="T3" fmla="*/ 5 h 7"/>
                  <a:gd name="T4" fmla="*/ 2 w 6"/>
                  <a:gd name="T5" fmla="*/ 3 h 7"/>
                  <a:gd name="T6" fmla="*/ 3 w 6"/>
                  <a:gd name="T7" fmla="*/ 1 h 7"/>
                  <a:gd name="T8" fmla="*/ 4 w 6"/>
                  <a:gd name="T9" fmla="*/ 1 h 7"/>
                  <a:gd name="T10" fmla="*/ 5 w 6"/>
                  <a:gd name="T11" fmla="*/ 2 h 7"/>
                  <a:gd name="T12" fmla="*/ 3 w 6"/>
                  <a:gd name="T13" fmla="*/ 4 h 7"/>
                  <a:gd name="T14" fmla="*/ 2 w 6"/>
                  <a:gd name="T15" fmla="*/ 6 h 7"/>
                  <a:gd name="T16" fmla="*/ 3 w 6"/>
                  <a:gd name="T17" fmla="*/ 0 h 7"/>
                  <a:gd name="T18" fmla="*/ 3 w 6"/>
                  <a:gd name="T19" fmla="*/ 0 h 7"/>
                  <a:gd name="T20" fmla="*/ 3 w 6"/>
                  <a:gd name="T21" fmla="*/ 0 h 7"/>
                  <a:gd name="T22" fmla="*/ 3 w 6"/>
                  <a:gd name="T23" fmla="*/ 0 h 7"/>
                  <a:gd name="T24" fmla="*/ 3 w 6"/>
                  <a:gd name="T25" fmla="*/ 1 h 7"/>
                  <a:gd name="T26" fmla="*/ 2 w 6"/>
                  <a:gd name="T27" fmla="*/ 3 h 7"/>
                  <a:gd name="T28" fmla="*/ 0 w 6"/>
                  <a:gd name="T29" fmla="*/ 6 h 7"/>
                  <a:gd name="T30" fmla="*/ 1 w 6"/>
                  <a:gd name="T31" fmla="*/ 6 h 7"/>
                  <a:gd name="T32" fmla="*/ 1 w 6"/>
                  <a:gd name="T33" fmla="*/ 7 h 7"/>
                  <a:gd name="T34" fmla="*/ 1 w 6"/>
                  <a:gd name="T35" fmla="*/ 7 h 7"/>
                  <a:gd name="T36" fmla="*/ 4 w 6"/>
                  <a:gd name="T37" fmla="*/ 4 h 7"/>
                  <a:gd name="T38" fmla="*/ 6 w 6"/>
                  <a:gd name="T39" fmla="*/ 2 h 7"/>
                  <a:gd name="T40" fmla="*/ 6 w 6"/>
                  <a:gd name="T41" fmla="*/ 1 h 7"/>
                  <a:gd name="T42" fmla="*/ 5 w 6"/>
                  <a:gd name="T43" fmla="*/ 0 h 7"/>
                  <a:gd name="T44" fmla="*/ 4 w 6"/>
                  <a:gd name="T45" fmla="*/ 0 h 7"/>
                  <a:gd name="T46" fmla="*/ 3 w 6"/>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6"/>
                    </a:moveTo>
                    <a:cubicBezTo>
                      <a:pt x="1" y="5"/>
                      <a:pt x="1" y="5"/>
                      <a:pt x="1" y="5"/>
                    </a:cubicBezTo>
                    <a:cubicBezTo>
                      <a:pt x="1" y="5"/>
                      <a:pt x="2" y="4"/>
                      <a:pt x="2" y="3"/>
                    </a:cubicBezTo>
                    <a:cubicBezTo>
                      <a:pt x="3" y="1"/>
                      <a:pt x="3" y="1"/>
                      <a:pt x="3" y="1"/>
                    </a:cubicBezTo>
                    <a:cubicBezTo>
                      <a:pt x="4" y="1"/>
                      <a:pt x="4" y="1"/>
                      <a:pt x="4" y="1"/>
                    </a:cubicBezTo>
                    <a:cubicBezTo>
                      <a:pt x="5" y="1"/>
                      <a:pt x="5" y="2"/>
                      <a:pt x="5" y="2"/>
                    </a:cubicBezTo>
                    <a:cubicBezTo>
                      <a:pt x="5" y="2"/>
                      <a:pt x="3" y="3"/>
                      <a:pt x="3" y="4"/>
                    </a:cubicBezTo>
                    <a:cubicBezTo>
                      <a:pt x="3" y="5"/>
                      <a:pt x="2" y="6"/>
                      <a:pt x="2" y="6"/>
                    </a:cubicBezTo>
                    <a:close/>
                    <a:moveTo>
                      <a:pt x="3" y="0"/>
                    </a:moveTo>
                    <a:cubicBezTo>
                      <a:pt x="3" y="0"/>
                      <a:pt x="3" y="0"/>
                      <a:pt x="3" y="0"/>
                    </a:cubicBezTo>
                    <a:cubicBezTo>
                      <a:pt x="3" y="0"/>
                      <a:pt x="3" y="0"/>
                      <a:pt x="3" y="0"/>
                    </a:cubicBezTo>
                    <a:cubicBezTo>
                      <a:pt x="3" y="0"/>
                      <a:pt x="3" y="0"/>
                      <a:pt x="3" y="0"/>
                    </a:cubicBezTo>
                    <a:cubicBezTo>
                      <a:pt x="3" y="1"/>
                      <a:pt x="3" y="1"/>
                      <a:pt x="3" y="1"/>
                    </a:cubicBezTo>
                    <a:cubicBezTo>
                      <a:pt x="3" y="1"/>
                      <a:pt x="2" y="1"/>
                      <a:pt x="2" y="3"/>
                    </a:cubicBezTo>
                    <a:cubicBezTo>
                      <a:pt x="1" y="5"/>
                      <a:pt x="0" y="5"/>
                      <a:pt x="0" y="6"/>
                    </a:cubicBezTo>
                    <a:cubicBezTo>
                      <a:pt x="0" y="6"/>
                      <a:pt x="0" y="6"/>
                      <a:pt x="1" y="6"/>
                    </a:cubicBezTo>
                    <a:cubicBezTo>
                      <a:pt x="1" y="7"/>
                      <a:pt x="1" y="7"/>
                      <a:pt x="1" y="7"/>
                    </a:cubicBezTo>
                    <a:cubicBezTo>
                      <a:pt x="1" y="7"/>
                      <a:pt x="1" y="7"/>
                      <a:pt x="1" y="7"/>
                    </a:cubicBezTo>
                    <a:cubicBezTo>
                      <a:pt x="2" y="7"/>
                      <a:pt x="3" y="6"/>
                      <a:pt x="4" y="4"/>
                    </a:cubicBezTo>
                    <a:cubicBezTo>
                      <a:pt x="5" y="3"/>
                      <a:pt x="6" y="3"/>
                      <a:pt x="6" y="2"/>
                    </a:cubicBezTo>
                    <a:cubicBezTo>
                      <a:pt x="6" y="1"/>
                      <a:pt x="6" y="1"/>
                      <a:pt x="6" y="1"/>
                    </a:cubicBezTo>
                    <a:cubicBezTo>
                      <a:pt x="6" y="1"/>
                      <a:pt x="6" y="1"/>
                      <a:pt x="5" y="0"/>
                    </a:cubicBezTo>
                    <a:cubicBezTo>
                      <a:pt x="4" y="0"/>
                      <a:pt x="4" y="0"/>
                      <a:pt x="4" y="0"/>
                    </a:cubicBezTo>
                    <a:cubicBezTo>
                      <a:pt x="4"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0" name="Freeform 1172"/>
              <p:cNvSpPr>
                <a:spLocks/>
              </p:cNvSpPr>
              <p:nvPr/>
            </p:nvSpPr>
            <p:spPr bwMode="auto">
              <a:xfrm>
                <a:off x="2952" y="2779"/>
                <a:ext cx="17" cy="15"/>
              </a:xfrm>
              <a:custGeom>
                <a:avLst/>
                <a:gdLst>
                  <a:gd name="T0" fmla="*/ 5 w 8"/>
                  <a:gd name="T1" fmla="*/ 0 h 7"/>
                  <a:gd name="T2" fmla="*/ 4 w 8"/>
                  <a:gd name="T3" fmla="*/ 0 h 7"/>
                  <a:gd name="T4" fmla="*/ 4 w 8"/>
                  <a:gd name="T5" fmla="*/ 0 h 7"/>
                  <a:gd name="T6" fmla="*/ 5 w 8"/>
                  <a:gd name="T7" fmla="*/ 0 h 7"/>
                  <a:gd name="T8" fmla="*/ 6 w 8"/>
                  <a:gd name="T9" fmla="*/ 0 h 7"/>
                  <a:gd name="T10" fmla="*/ 7 w 8"/>
                  <a:gd name="T11" fmla="*/ 1 h 7"/>
                  <a:gd name="T12" fmla="*/ 7 w 8"/>
                  <a:gd name="T13" fmla="*/ 2 h 7"/>
                  <a:gd name="T14" fmla="*/ 5 w 8"/>
                  <a:gd name="T15" fmla="*/ 4 h 7"/>
                  <a:gd name="T16" fmla="*/ 2 w 8"/>
                  <a:gd name="T17" fmla="*/ 7 h 7"/>
                  <a:gd name="T18" fmla="*/ 2 w 8"/>
                  <a:gd name="T19" fmla="*/ 7 h 7"/>
                  <a:gd name="T20" fmla="*/ 2 w 8"/>
                  <a:gd name="T21" fmla="*/ 6 h 7"/>
                  <a:gd name="T22" fmla="*/ 1 w 8"/>
                  <a:gd name="T23" fmla="*/ 6 h 7"/>
                  <a:gd name="T24" fmla="*/ 3 w 8"/>
                  <a:gd name="T25" fmla="*/ 3 h 7"/>
                  <a:gd name="T26" fmla="*/ 4 w 8"/>
                  <a:gd name="T27" fmla="*/ 1 h 7"/>
                  <a:gd name="T28" fmla="*/ 4 w 8"/>
                  <a:gd name="T29" fmla="*/ 0 h 7"/>
                  <a:gd name="T30" fmla="*/ 4 w 8"/>
                  <a:gd name="T31" fmla="*/ 0 h 7"/>
                  <a:gd name="T32" fmla="*/ 4 w 8"/>
                  <a:gd name="T33" fmla="*/ 0 h 7"/>
                  <a:gd name="T34" fmla="*/ 4 w 8"/>
                  <a:gd name="T35" fmla="*/ 0 h 7"/>
                  <a:gd name="T36" fmla="*/ 3 w 8"/>
                  <a:gd name="T37" fmla="*/ 3 h 7"/>
                  <a:gd name="T38" fmla="*/ 2 w 8"/>
                  <a:gd name="T39" fmla="*/ 7 h 7"/>
                  <a:gd name="T40" fmla="*/ 2 w 8"/>
                  <a:gd name="T41" fmla="*/ 7 h 7"/>
                  <a:gd name="T42" fmla="*/ 5 w 8"/>
                  <a:gd name="T43" fmla="*/ 5 h 7"/>
                  <a:gd name="T44" fmla="*/ 8 w 8"/>
                  <a:gd name="T45" fmla="*/ 1 h 7"/>
                  <a:gd name="T46" fmla="*/ 5 w 8"/>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5" y="0"/>
                    </a:moveTo>
                    <a:cubicBezTo>
                      <a:pt x="5" y="0"/>
                      <a:pt x="4" y="0"/>
                      <a:pt x="4" y="0"/>
                    </a:cubicBezTo>
                    <a:cubicBezTo>
                      <a:pt x="4" y="0"/>
                      <a:pt x="4" y="0"/>
                      <a:pt x="4" y="0"/>
                    </a:cubicBezTo>
                    <a:cubicBezTo>
                      <a:pt x="4" y="0"/>
                      <a:pt x="5" y="0"/>
                      <a:pt x="5" y="0"/>
                    </a:cubicBezTo>
                    <a:cubicBezTo>
                      <a:pt x="6" y="0"/>
                      <a:pt x="6" y="0"/>
                      <a:pt x="6" y="0"/>
                    </a:cubicBezTo>
                    <a:cubicBezTo>
                      <a:pt x="7" y="1"/>
                      <a:pt x="7" y="1"/>
                      <a:pt x="7" y="1"/>
                    </a:cubicBezTo>
                    <a:cubicBezTo>
                      <a:pt x="7" y="2"/>
                      <a:pt x="7" y="2"/>
                      <a:pt x="7" y="2"/>
                    </a:cubicBezTo>
                    <a:cubicBezTo>
                      <a:pt x="7" y="3"/>
                      <a:pt x="6" y="3"/>
                      <a:pt x="5" y="4"/>
                    </a:cubicBezTo>
                    <a:cubicBezTo>
                      <a:pt x="4" y="6"/>
                      <a:pt x="3" y="7"/>
                      <a:pt x="2" y="7"/>
                    </a:cubicBezTo>
                    <a:cubicBezTo>
                      <a:pt x="2" y="7"/>
                      <a:pt x="2" y="7"/>
                      <a:pt x="2" y="7"/>
                    </a:cubicBezTo>
                    <a:cubicBezTo>
                      <a:pt x="2" y="6"/>
                      <a:pt x="2" y="6"/>
                      <a:pt x="2" y="6"/>
                    </a:cubicBezTo>
                    <a:cubicBezTo>
                      <a:pt x="1" y="6"/>
                      <a:pt x="1" y="6"/>
                      <a:pt x="1" y="6"/>
                    </a:cubicBezTo>
                    <a:cubicBezTo>
                      <a:pt x="1" y="5"/>
                      <a:pt x="2" y="5"/>
                      <a:pt x="3" y="3"/>
                    </a:cubicBezTo>
                    <a:cubicBezTo>
                      <a:pt x="3" y="1"/>
                      <a:pt x="4" y="1"/>
                      <a:pt x="4" y="1"/>
                    </a:cubicBezTo>
                    <a:cubicBezTo>
                      <a:pt x="4" y="0"/>
                      <a:pt x="4" y="0"/>
                      <a:pt x="4" y="0"/>
                    </a:cubicBezTo>
                    <a:cubicBezTo>
                      <a:pt x="4" y="0"/>
                      <a:pt x="4" y="0"/>
                      <a:pt x="4" y="0"/>
                    </a:cubicBezTo>
                    <a:cubicBezTo>
                      <a:pt x="4" y="0"/>
                      <a:pt x="4" y="0"/>
                      <a:pt x="4" y="0"/>
                    </a:cubicBezTo>
                    <a:cubicBezTo>
                      <a:pt x="4" y="0"/>
                      <a:pt x="4" y="0"/>
                      <a:pt x="4" y="0"/>
                    </a:cubicBezTo>
                    <a:cubicBezTo>
                      <a:pt x="4" y="0"/>
                      <a:pt x="3" y="0"/>
                      <a:pt x="3" y="3"/>
                    </a:cubicBezTo>
                    <a:cubicBezTo>
                      <a:pt x="2" y="6"/>
                      <a:pt x="0" y="5"/>
                      <a:pt x="2" y="7"/>
                    </a:cubicBezTo>
                    <a:cubicBezTo>
                      <a:pt x="2" y="7"/>
                      <a:pt x="2" y="7"/>
                      <a:pt x="2" y="7"/>
                    </a:cubicBezTo>
                    <a:cubicBezTo>
                      <a:pt x="3" y="7"/>
                      <a:pt x="4" y="6"/>
                      <a:pt x="5" y="5"/>
                    </a:cubicBezTo>
                    <a:cubicBezTo>
                      <a:pt x="6" y="3"/>
                      <a:pt x="8" y="3"/>
                      <a:pt x="8" y="1"/>
                    </a:cubicBezTo>
                    <a:cubicBezTo>
                      <a:pt x="7" y="0"/>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1" name="Freeform 1173"/>
              <p:cNvSpPr>
                <a:spLocks/>
              </p:cNvSpPr>
              <p:nvPr/>
            </p:nvSpPr>
            <p:spPr bwMode="auto">
              <a:xfrm>
                <a:off x="2964" y="2781"/>
                <a:ext cx="15" cy="19"/>
              </a:xfrm>
              <a:custGeom>
                <a:avLst/>
                <a:gdLst>
                  <a:gd name="T0" fmla="*/ 4 w 7"/>
                  <a:gd name="T1" fmla="*/ 0 h 9"/>
                  <a:gd name="T2" fmla="*/ 2 w 7"/>
                  <a:gd name="T3" fmla="*/ 3 h 9"/>
                  <a:gd name="T4" fmla="*/ 1 w 7"/>
                  <a:gd name="T5" fmla="*/ 7 h 9"/>
                  <a:gd name="T6" fmla="*/ 4 w 7"/>
                  <a:gd name="T7" fmla="*/ 5 h 9"/>
                  <a:gd name="T8" fmla="*/ 7 w 7"/>
                  <a:gd name="T9" fmla="*/ 2 h 9"/>
                  <a:gd name="T10" fmla="*/ 4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4" y="0"/>
                    </a:moveTo>
                    <a:cubicBezTo>
                      <a:pt x="4" y="0"/>
                      <a:pt x="3" y="0"/>
                      <a:pt x="2" y="3"/>
                    </a:cubicBezTo>
                    <a:cubicBezTo>
                      <a:pt x="1" y="6"/>
                      <a:pt x="0" y="6"/>
                      <a:pt x="1" y="7"/>
                    </a:cubicBezTo>
                    <a:cubicBezTo>
                      <a:pt x="2" y="9"/>
                      <a:pt x="3" y="7"/>
                      <a:pt x="4" y="5"/>
                    </a:cubicBezTo>
                    <a:cubicBezTo>
                      <a:pt x="5" y="4"/>
                      <a:pt x="7" y="4"/>
                      <a:pt x="7" y="2"/>
                    </a:cubicBezTo>
                    <a:cubicBezTo>
                      <a:pt x="6" y="0"/>
                      <a:pt x="4"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2" name="Freeform 1174"/>
              <p:cNvSpPr>
                <a:spLocks noEditPoints="1"/>
              </p:cNvSpPr>
              <p:nvPr/>
            </p:nvSpPr>
            <p:spPr bwMode="auto">
              <a:xfrm>
                <a:off x="2964" y="2781"/>
                <a:ext cx="15" cy="17"/>
              </a:xfrm>
              <a:custGeom>
                <a:avLst/>
                <a:gdLst>
                  <a:gd name="T0" fmla="*/ 1 w 7"/>
                  <a:gd name="T1" fmla="*/ 8 h 8"/>
                  <a:gd name="T2" fmla="*/ 0 w 7"/>
                  <a:gd name="T3" fmla="*/ 6 h 8"/>
                  <a:gd name="T4" fmla="*/ 2 w 7"/>
                  <a:gd name="T5" fmla="*/ 3 h 8"/>
                  <a:gd name="T6" fmla="*/ 4 w 7"/>
                  <a:gd name="T7" fmla="*/ 0 h 8"/>
                  <a:gd name="T8" fmla="*/ 6 w 7"/>
                  <a:gd name="T9" fmla="*/ 0 h 8"/>
                  <a:gd name="T10" fmla="*/ 7 w 7"/>
                  <a:gd name="T11" fmla="*/ 2 h 8"/>
                  <a:gd name="T12" fmla="*/ 7 w 7"/>
                  <a:gd name="T13" fmla="*/ 3 h 8"/>
                  <a:gd name="T14" fmla="*/ 4 w 7"/>
                  <a:gd name="T15" fmla="*/ 5 h 8"/>
                  <a:gd name="T16" fmla="*/ 1 w 7"/>
                  <a:gd name="T17" fmla="*/ 8 h 8"/>
                  <a:gd name="T18" fmla="*/ 1 w 7"/>
                  <a:gd name="T19" fmla="*/ 8 h 8"/>
                  <a:gd name="T20" fmla="*/ 4 w 7"/>
                  <a:gd name="T21" fmla="*/ 0 h 8"/>
                  <a:gd name="T22" fmla="*/ 4 w 7"/>
                  <a:gd name="T23" fmla="*/ 0 h 8"/>
                  <a:gd name="T24" fmla="*/ 3 w 7"/>
                  <a:gd name="T25" fmla="*/ 1 h 8"/>
                  <a:gd name="T26" fmla="*/ 2 w 7"/>
                  <a:gd name="T27" fmla="*/ 3 h 8"/>
                  <a:gd name="T28" fmla="*/ 1 w 7"/>
                  <a:gd name="T29" fmla="*/ 7 h 8"/>
                  <a:gd name="T30" fmla="*/ 1 w 7"/>
                  <a:gd name="T31" fmla="*/ 7 h 8"/>
                  <a:gd name="T32" fmla="*/ 1 w 7"/>
                  <a:gd name="T33" fmla="*/ 8 h 8"/>
                  <a:gd name="T34" fmla="*/ 4 w 7"/>
                  <a:gd name="T35" fmla="*/ 5 h 8"/>
                  <a:gd name="T36" fmla="*/ 6 w 7"/>
                  <a:gd name="T37" fmla="*/ 3 h 8"/>
                  <a:gd name="T38" fmla="*/ 6 w 7"/>
                  <a:gd name="T39" fmla="*/ 2 h 8"/>
                  <a:gd name="T40" fmla="*/ 5 w 7"/>
                  <a:gd name="T41" fmla="*/ 0 h 8"/>
                  <a:gd name="T42" fmla="*/ 4 w 7"/>
                  <a:gd name="T43" fmla="*/ 0 h 8"/>
                  <a:gd name="T44" fmla="*/ 4 w 7"/>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8">
                    <a:moveTo>
                      <a:pt x="1" y="8"/>
                    </a:moveTo>
                    <a:cubicBezTo>
                      <a:pt x="0" y="7"/>
                      <a:pt x="0" y="7"/>
                      <a:pt x="0" y="6"/>
                    </a:cubicBezTo>
                    <a:cubicBezTo>
                      <a:pt x="0" y="6"/>
                      <a:pt x="1" y="5"/>
                      <a:pt x="2" y="3"/>
                    </a:cubicBezTo>
                    <a:cubicBezTo>
                      <a:pt x="3" y="0"/>
                      <a:pt x="4" y="0"/>
                      <a:pt x="4" y="0"/>
                    </a:cubicBezTo>
                    <a:cubicBezTo>
                      <a:pt x="4" y="0"/>
                      <a:pt x="5" y="0"/>
                      <a:pt x="6" y="0"/>
                    </a:cubicBezTo>
                    <a:cubicBezTo>
                      <a:pt x="6" y="0"/>
                      <a:pt x="7" y="1"/>
                      <a:pt x="7" y="2"/>
                    </a:cubicBezTo>
                    <a:cubicBezTo>
                      <a:pt x="7" y="2"/>
                      <a:pt x="7" y="2"/>
                      <a:pt x="7" y="3"/>
                    </a:cubicBezTo>
                    <a:cubicBezTo>
                      <a:pt x="6" y="4"/>
                      <a:pt x="5" y="4"/>
                      <a:pt x="4" y="5"/>
                    </a:cubicBezTo>
                    <a:cubicBezTo>
                      <a:pt x="3" y="7"/>
                      <a:pt x="2" y="8"/>
                      <a:pt x="1" y="8"/>
                    </a:cubicBezTo>
                    <a:cubicBezTo>
                      <a:pt x="1" y="8"/>
                      <a:pt x="1" y="8"/>
                      <a:pt x="1" y="8"/>
                    </a:cubicBezTo>
                    <a:close/>
                    <a:moveTo>
                      <a:pt x="4" y="0"/>
                    </a:moveTo>
                    <a:cubicBezTo>
                      <a:pt x="4" y="0"/>
                      <a:pt x="4" y="0"/>
                      <a:pt x="4" y="0"/>
                    </a:cubicBezTo>
                    <a:cubicBezTo>
                      <a:pt x="3" y="1"/>
                      <a:pt x="3" y="1"/>
                      <a:pt x="3" y="1"/>
                    </a:cubicBezTo>
                    <a:cubicBezTo>
                      <a:pt x="3" y="1"/>
                      <a:pt x="3" y="2"/>
                      <a:pt x="2" y="3"/>
                    </a:cubicBezTo>
                    <a:cubicBezTo>
                      <a:pt x="1" y="5"/>
                      <a:pt x="1" y="6"/>
                      <a:pt x="1" y="7"/>
                    </a:cubicBezTo>
                    <a:cubicBezTo>
                      <a:pt x="1" y="7"/>
                      <a:pt x="1" y="7"/>
                      <a:pt x="1" y="7"/>
                    </a:cubicBezTo>
                    <a:cubicBezTo>
                      <a:pt x="1" y="8"/>
                      <a:pt x="1" y="8"/>
                      <a:pt x="1" y="8"/>
                    </a:cubicBezTo>
                    <a:cubicBezTo>
                      <a:pt x="2" y="8"/>
                      <a:pt x="3" y="7"/>
                      <a:pt x="4" y="5"/>
                    </a:cubicBezTo>
                    <a:cubicBezTo>
                      <a:pt x="5" y="4"/>
                      <a:pt x="6" y="3"/>
                      <a:pt x="6" y="3"/>
                    </a:cubicBezTo>
                    <a:cubicBezTo>
                      <a:pt x="6" y="2"/>
                      <a:pt x="6" y="2"/>
                      <a:pt x="6" y="2"/>
                    </a:cubicBezTo>
                    <a:cubicBezTo>
                      <a:pt x="6" y="1"/>
                      <a:pt x="6" y="1"/>
                      <a:pt x="5" y="0"/>
                    </a:cubicBezTo>
                    <a:cubicBezTo>
                      <a:pt x="5" y="0"/>
                      <a:pt x="4" y="0"/>
                      <a:pt x="4" y="0"/>
                    </a:cubicBezTo>
                    <a:cubicBezTo>
                      <a:pt x="4" y="0"/>
                      <a:pt x="4" y="0"/>
                      <a:pt x="4"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3" name="Freeform 1175"/>
              <p:cNvSpPr>
                <a:spLocks noEditPoints="1"/>
              </p:cNvSpPr>
              <p:nvPr/>
            </p:nvSpPr>
            <p:spPr bwMode="auto">
              <a:xfrm>
                <a:off x="2967" y="2781"/>
                <a:ext cx="10" cy="17"/>
              </a:xfrm>
              <a:custGeom>
                <a:avLst/>
                <a:gdLst>
                  <a:gd name="T0" fmla="*/ 1 w 5"/>
                  <a:gd name="T1" fmla="*/ 6 h 8"/>
                  <a:gd name="T2" fmla="*/ 1 w 5"/>
                  <a:gd name="T3" fmla="*/ 6 h 8"/>
                  <a:gd name="T4" fmla="*/ 2 w 5"/>
                  <a:gd name="T5" fmla="*/ 3 h 8"/>
                  <a:gd name="T6" fmla="*/ 3 w 5"/>
                  <a:gd name="T7" fmla="*/ 1 h 8"/>
                  <a:gd name="T8" fmla="*/ 3 w 5"/>
                  <a:gd name="T9" fmla="*/ 1 h 8"/>
                  <a:gd name="T10" fmla="*/ 4 w 5"/>
                  <a:gd name="T11" fmla="*/ 2 h 8"/>
                  <a:gd name="T12" fmla="*/ 2 w 5"/>
                  <a:gd name="T13" fmla="*/ 5 h 8"/>
                  <a:gd name="T14" fmla="*/ 1 w 5"/>
                  <a:gd name="T15" fmla="*/ 6 h 8"/>
                  <a:gd name="T16" fmla="*/ 3 w 5"/>
                  <a:gd name="T17" fmla="*/ 0 h 8"/>
                  <a:gd name="T18" fmla="*/ 3 w 5"/>
                  <a:gd name="T19" fmla="*/ 0 h 8"/>
                  <a:gd name="T20" fmla="*/ 3 w 5"/>
                  <a:gd name="T21" fmla="*/ 0 h 8"/>
                  <a:gd name="T22" fmla="*/ 2 w 5"/>
                  <a:gd name="T23" fmla="*/ 1 h 8"/>
                  <a:gd name="T24" fmla="*/ 1 w 5"/>
                  <a:gd name="T25" fmla="*/ 3 h 8"/>
                  <a:gd name="T26" fmla="*/ 0 w 5"/>
                  <a:gd name="T27" fmla="*/ 7 h 8"/>
                  <a:gd name="T28" fmla="*/ 0 w 5"/>
                  <a:gd name="T29" fmla="*/ 7 h 8"/>
                  <a:gd name="T30" fmla="*/ 0 w 5"/>
                  <a:gd name="T31" fmla="*/ 8 h 8"/>
                  <a:gd name="T32" fmla="*/ 0 w 5"/>
                  <a:gd name="T33" fmla="*/ 8 h 8"/>
                  <a:gd name="T34" fmla="*/ 3 w 5"/>
                  <a:gd name="T35" fmla="*/ 5 h 8"/>
                  <a:gd name="T36" fmla="*/ 5 w 5"/>
                  <a:gd name="T37" fmla="*/ 3 h 8"/>
                  <a:gd name="T38" fmla="*/ 5 w 5"/>
                  <a:gd name="T39" fmla="*/ 2 h 8"/>
                  <a:gd name="T40" fmla="*/ 5 w 5"/>
                  <a:gd name="T41" fmla="*/ 2 h 8"/>
                  <a:gd name="T42" fmla="*/ 4 w 5"/>
                  <a:gd name="T43" fmla="*/ 1 h 8"/>
                  <a:gd name="T44" fmla="*/ 3 w 5"/>
                  <a:gd name="T45" fmla="*/ 1 h 8"/>
                  <a:gd name="T46" fmla="*/ 3 w 5"/>
                  <a:gd name="T47" fmla="*/ 0 h 8"/>
                  <a:gd name="T48" fmla="*/ 3 w 5"/>
                  <a:gd name="T49" fmla="*/ 0 h 8"/>
                  <a:gd name="T50" fmla="*/ 3 w 5"/>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8">
                    <a:moveTo>
                      <a:pt x="1" y="6"/>
                    </a:moveTo>
                    <a:cubicBezTo>
                      <a:pt x="1" y="6"/>
                      <a:pt x="1" y="6"/>
                      <a:pt x="1" y="6"/>
                    </a:cubicBezTo>
                    <a:cubicBezTo>
                      <a:pt x="0" y="5"/>
                      <a:pt x="1" y="5"/>
                      <a:pt x="2" y="3"/>
                    </a:cubicBezTo>
                    <a:cubicBezTo>
                      <a:pt x="2" y="2"/>
                      <a:pt x="3" y="1"/>
                      <a:pt x="3" y="1"/>
                    </a:cubicBezTo>
                    <a:cubicBezTo>
                      <a:pt x="3" y="1"/>
                      <a:pt x="3" y="1"/>
                      <a:pt x="3" y="1"/>
                    </a:cubicBezTo>
                    <a:cubicBezTo>
                      <a:pt x="4" y="1"/>
                      <a:pt x="4" y="2"/>
                      <a:pt x="4" y="2"/>
                    </a:cubicBezTo>
                    <a:cubicBezTo>
                      <a:pt x="4" y="2"/>
                      <a:pt x="3" y="4"/>
                      <a:pt x="2" y="5"/>
                    </a:cubicBezTo>
                    <a:cubicBezTo>
                      <a:pt x="2" y="6"/>
                      <a:pt x="2" y="6"/>
                      <a:pt x="1" y="6"/>
                    </a:cubicBezTo>
                    <a:close/>
                    <a:moveTo>
                      <a:pt x="3" y="0"/>
                    </a:moveTo>
                    <a:cubicBezTo>
                      <a:pt x="3" y="0"/>
                      <a:pt x="3" y="0"/>
                      <a:pt x="3" y="0"/>
                    </a:cubicBezTo>
                    <a:cubicBezTo>
                      <a:pt x="3" y="0"/>
                      <a:pt x="3" y="0"/>
                      <a:pt x="3" y="0"/>
                    </a:cubicBezTo>
                    <a:cubicBezTo>
                      <a:pt x="2" y="1"/>
                      <a:pt x="2" y="1"/>
                      <a:pt x="2" y="1"/>
                    </a:cubicBezTo>
                    <a:cubicBezTo>
                      <a:pt x="2" y="1"/>
                      <a:pt x="2" y="2"/>
                      <a:pt x="1" y="3"/>
                    </a:cubicBezTo>
                    <a:cubicBezTo>
                      <a:pt x="0" y="5"/>
                      <a:pt x="0" y="6"/>
                      <a:pt x="0" y="7"/>
                    </a:cubicBezTo>
                    <a:cubicBezTo>
                      <a:pt x="0" y="7"/>
                      <a:pt x="0" y="7"/>
                      <a:pt x="0" y="7"/>
                    </a:cubicBezTo>
                    <a:cubicBezTo>
                      <a:pt x="0" y="8"/>
                      <a:pt x="0" y="8"/>
                      <a:pt x="0" y="8"/>
                    </a:cubicBezTo>
                    <a:cubicBezTo>
                      <a:pt x="0" y="8"/>
                      <a:pt x="0" y="8"/>
                      <a:pt x="0" y="8"/>
                    </a:cubicBezTo>
                    <a:cubicBezTo>
                      <a:pt x="1" y="8"/>
                      <a:pt x="2" y="6"/>
                      <a:pt x="3" y="5"/>
                    </a:cubicBezTo>
                    <a:cubicBezTo>
                      <a:pt x="4" y="4"/>
                      <a:pt x="5" y="3"/>
                      <a:pt x="5" y="3"/>
                    </a:cubicBezTo>
                    <a:cubicBezTo>
                      <a:pt x="5" y="2"/>
                      <a:pt x="5" y="2"/>
                      <a:pt x="5" y="2"/>
                    </a:cubicBezTo>
                    <a:cubicBezTo>
                      <a:pt x="5" y="2"/>
                      <a:pt x="5" y="2"/>
                      <a:pt x="5" y="2"/>
                    </a:cubicBezTo>
                    <a:cubicBezTo>
                      <a:pt x="5" y="1"/>
                      <a:pt x="5" y="1"/>
                      <a:pt x="4" y="1"/>
                    </a:cubicBezTo>
                    <a:cubicBezTo>
                      <a:pt x="3" y="1"/>
                      <a:pt x="3" y="1"/>
                      <a:pt x="3" y="1"/>
                    </a:cubicBezTo>
                    <a:cubicBezTo>
                      <a:pt x="3" y="0"/>
                      <a:pt x="3" y="0"/>
                      <a:pt x="3" y="0"/>
                    </a:cubicBezTo>
                    <a:cubicBezTo>
                      <a:pt x="3" y="0"/>
                      <a:pt x="3" y="0"/>
                      <a:pt x="3"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4" name="Freeform 1176"/>
              <p:cNvSpPr>
                <a:spLocks noEditPoints="1"/>
              </p:cNvSpPr>
              <p:nvPr/>
            </p:nvSpPr>
            <p:spPr bwMode="auto">
              <a:xfrm>
                <a:off x="2964" y="2781"/>
                <a:ext cx="13" cy="17"/>
              </a:xfrm>
              <a:custGeom>
                <a:avLst/>
                <a:gdLst>
                  <a:gd name="T0" fmla="*/ 4 w 6"/>
                  <a:gd name="T1" fmla="*/ 0 h 8"/>
                  <a:gd name="T2" fmla="*/ 4 w 6"/>
                  <a:gd name="T3" fmla="*/ 0 h 8"/>
                  <a:gd name="T4" fmla="*/ 4 w 6"/>
                  <a:gd name="T5" fmla="*/ 0 h 8"/>
                  <a:gd name="T6" fmla="*/ 4 w 6"/>
                  <a:gd name="T7" fmla="*/ 0 h 8"/>
                  <a:gd name="T8" fmla="*/ 2 w 6"/>
                  <a:gd name="T9" fmla="*/ 3 h 8"/>
                  <a:gd name="T10" fmla="*/ 1 w 6"/>
                  <a:gd name="T11" fmla="*/ 7 h 8"/>
                  <a:gd name="T12" fmla="*/ 1 w 6"/>
                  <a:gd name="T13" fmla="*/ 8 h 8"/>
                  <a:gd name="T14" fmla="*/ 4 w 6"/>
                  <a:gd name="T15" fmla="*/ 5 h 8"/>
                  <a:gd name="T16" fmla="*/ 6 w 6"/>
                  <a:gd name="T17" fmla="*/ 3 h 8"/>
                  <a:gd name="T18" fmla="*/ 6 w 6"/>
                  <a:gd name="T19" fmla="*/ 2 h 8"/>
                  <a:gd name="T20" fmla="*/ 6 w 6"/>
                  <a:gd name="T21" fmla="*/ 3 h 8"/>
                  <a:gd name="T22" fmla="*/ 4 w 6"/>
                  <a:gd name="T23" fmla="*/ 5 h 8"/>
                  <a:gd name="T24" fmla="*/ 1 w 6"/>
                  <a:gd name="T25" fmla="*/ 8 h 8"/>
                  <a:gd name="T26" fmla="*/ 1 w 6"/>
                  <a:gd name="T27" fmla="*/ 8 h 8"/>
                  <a:gd name="T28" fmla="*/ 1 w 6"/>
                  <a:gd name="T29" fmla="*/ 7 h 8"/>
                  <a:gd name="T30" fmla="*/ 1 w 6"/>
                  <a:gd name="T31" fmla="*/ 7 h 8"/>
                  <a:gd name="T32" fmla="*/ 2 w 6"/>
                  <a:gd name="T33" fmla="*/ 3 h 8"/>
                  <a:gd name="T34" fmla="*/ 3 w 6"/>
                  <a:gd name="T35" fmla="*/ 1 h 8"/>
                  <a:gd name="T36" fmla="*/ 4 w 6"/>
                  <a:gd name="T37" fmla="*/ 0 h 8"/>
                  <a:gd name="T38" fmla="*/ 4 w 6"/>
                  <a:gd name="T39" fmla="*/ 0 h 8"/>
                  <a:gd name="T40" fmla="*/ 4 w 6"/>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4" y="0"/>
                    </a:moveTo>
                    <a:cubicBezTo>
                      <a:pt x="4" y="0"/>
                      <a:pt x="4" y="0"/>
                      <a:pt x="4" y="0"/>
                    </a:cubicBezTo>
                    <a:cubicBezTo>
                      <a:pt x="4" y="0"/>
                      <a:pt x="4" y="0"/>
                      <a:pt x="4" y="0"/>
                    </a:cubicBezTo>
                    <a:close/>
                    <a:moveTo>
                      <a:pt x="4" y="0"/>
                    </a:moveTo>
                    <a:cubicBezTo>
                      <a:pt x="3" y="0"/>
                      <a:pt x="3" y="1"/>
                      <a:pt x="2" y="3"/>
                    </a:cubicBezTo>
                    <a:cubicBezTo>
                      <a:pt x="1" y="6"/>
                      <a:pt x="0" y="6"/>
                      <a:pt x="1" y="7"/>
                    </a:cubicBezTo>
                    <a:cubicBezTo>
                      <a:pt x="1" y="8"/>
                      <a:pt x="1" y="8"/>
                      <a:pt x="1" y="8"/>
                    </a:cubicBezTo>
                    <a:cubicBezTo>
                      <a:pt x="2" y="8"/>
                      <a:pt x="3" y="7"/>
                      <a:pt x="4" y="5"/>
                    </a:cubicBezTo>
                    <a:cubicBezTo>
                      <a:pt x="5" y="4"/>
                      <a:pt x="6" y="4"/>
                      <a:pt x="6" y="3"/>
                    </a:cubicBezTo>
                    <a:cubicBezTo>
                      <a:pt x="6" y="2"/>
                      <a:pt x="6" y="2"/>
                      <a:pt x="6" y="2"/>
                    </a:cubicBezTo>
                    <a:cubicBezTo>
                      <a:pt x="6" y="3"/>
                      <a:pt x="6" y="3"/>
                      <a:pt x="6" y="3"/>
                    </a:cubicBezTo>
                    <a:cubicBezTo>
                      <a:pt x="6" y="3"/>
                      <a:pt x="5" y="4"/>
                      <a:pt x="4" y="5"/>
                    </a:cubicBezTo>
                    <a:cubicBezTo>
                      <a:pt x="3" y="6"/>
                      <a:pt x="2" y="8"/>
                      <a:pt x="1" y="8"/>
                    </a:cubicBezTo>
                    <a:cubicBezTo>
                      <a:pt x="1" y="8"/>
                      <a:pt x="1" y="8"/>
                      <a:pt x="1" y="8"/>
                    </a:cubicBezTo>
                    <a:cubicBezTo>
                      <a:pt x="1" y="7"/>
                      <a:pt x="1" y="7"/>
                      <a:pt x="1" y="7"/>
                    </a:cubicBezTo>
                    <a:cubicBezTo>
                      <a:pt x="1" y="7"/>
                      <a:pt x="1" y="7"/>
                      <a:pt x="1" y="7"/>
                    </a:cubicBezTo>
                    <a:cubicBezTo>
                      <a:pt x="1" y="6"/>
                      <a:pt x="1" y="5"/>
                      <a:pt x="2" y="3"/>
                    </a:cubicBezTo>
                    <a:cubicBezTo>
                      <a:pt x="3" y="2"/>
                      <a:pt x="3" y="1"/>
                      <a:pt x="3" y="1"/>
                    </a:cubicBezTo>
                    <a:cubicBezTo>
                      <a:pt x="4" y="0"/>
                      <a:pt x="4" y="0"/>
                      <a:pt x="4" y="0"/>
                    </a:cubicBezTo>
                    <a:cubicBezTo>
                      <a:pt x="4" y="0"/>
                      <a:pt x="4" y="0"/>
                      <a:pt x="4" y="0"/>
                    </a:cubicBezTo>
                    <a:cubicBezTo>
                      <a:pt x="4" y="0"/>
                      <a:pt x="4"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5" name="Freeform 1177"/>
              <p:cNvSpPr>
                <a:spLocks/>
              </p:cNvSpPr>
              <p:nvPr/>
            </p:nvSpPr>
            <p:spPr bwMode="auto">
              <a:xfrm>
                <a:off x="2971" y="2749"/>
                <a:ext cx="27" cy="41"/>
              </a:xfrm>
              <a:custGeom>
                <a:avLst/>
                <a:gdLst>
                  <a:gd name="T0" fmla="*/ 9 w 13"/>
                  <a:gd name="T1" fmla="*/ 1 h 19"/>
                  <a:gd name="T2" fmla="*/ 6 w 13"/>
                  <a:gd name="T3" fmla="*/ 4 h 19"/>
                  <a:gd name="T4" fmla="*/ 3 w 13"/>
                  <a:gd name="T5" fmla="*/ 10 h 19"/>
                  <a:gd name="T6" fmla="*/ 1 w 13"/>
                  <a:gd name="T7" fmla="*/ 14 h 19"/>
                  <a:gd name="T8" fmla="*/ 4 w 13"/>
                  <a:gd name="T9" fmla="*/ 17 h 19"/>
                  <a:gd name="T10" fmla="*/ 7 w 13"/>
                  <a:gd name="T11" fmla="*/ 13 h 19"/>
                  <a:gd name="T12" fmla="*/ 10 w 13"/>
                  <a:gd name="T13" fmla="*/ 7 h 19"/>
                  <a:gd name="T14" fmla="*/ 9 w 13"/>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9" y="1"/>
                    </a:moveTo>
                    <a:cubicBezTo>
                      <a:pt x="9" y="1"/>
                      <a:pt x="7" y="0"/>
                      <a:pt x="6" y="4"/>
                    </a:cubicBezTo>
                    <a:cubicBezTo>
                      <a:pt x="6" y="7"/>
                      <a:pt x="5" y="8"/>
                      <a:pt x="3" y="10"/>
                    </a:cubicBezTo>
                    <a:cubicBezTo>
                      <a:pt x="2" y="12"/>
                      <a:pt x="1" y="12"/>
                      <a:pt x="1" y="14"/>
                    </a:cubicBezTo>
                    <a:cubicBezTo>
                      <a:pt x="0" y="16"/>
                      <a:pt x="3" y="15"/>
                      <a:pt x="4" y="17"/>
                    </a:cubicBezTo>
                    <a:cubicBezTo>
                      <a:pt x="4" y="19"/>
                      <a:pt x="6" y="16"/>
                      <a:pt x="7" y="13"/>
                    </a:cubicBezTo>
                    <a:cubicBezTo>
                      <a:pt x="8" y="10"/>
                      <a:pt x="9" y="8"/>
                      <a:pt x="10" y="7"/>
                    </a:cubicBezTo>
                    <a:cubicBezTo>
                      <a:pt x="12" y="6"/>
                      <a:pt x="13" y="2"/>
                      <a:pt x="9"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6" name="Freeform 1178"/>
              <p:cNvSpPr>
                <a:spLocks noEditPoints="1"/>
              </p:cNvSpPr>
              <p:nvPr/>
            </p:nvSpPr>
            <p:spPr bwMode="auto">
              <a:xfrm>
                <a:off x="2971" y="2749"/>
                <a:ext cx="25" cy="39"/>
              </a:xfrm>
              <a:custGeom>
                <a:avLst/>
                <a:gdLst>
                  <a:gd name="T0" fmla="*/ 3 w 12"/>
                  <a:gd name="T1" fmla="*/ 17 h 18"/>
                  <a:gd name="T2" fmla="*/ 2 w 12"/>
                  <a:gd name="T3" fmla="*/ 16 h 18"/>
                  <a:gd name="T4" fmla="*/ 1 w 12"/>
                  <a:gd name="T5" fmla="*/ 16 h 18"/>
                  <a:gd name="T6" fmla="*/ 0 w 12"/>
                  <a:gd name="T7" fmla="*/ 14 h 18"/>
                  <a:gd name="T8" fmla="*/ 1 w 12"/>
                  <a:gd name="T9" fmla="*/ 13 h 18"/>
                  <a:gd name="T10" fmla="*/ 3 w 12"/>
                  <a:gd name="T11" fmla="*/ 10 h 18"/>
                  <a:gd name="T12" fmla="*/ 6 w 12"/>
                  <a:gd name="T13" fmla="*/ 6 h 18"/>
                  <a:gd name="T14" fmla="*/ 6 w 12"/>
                  <a:gd name="T15" fmla="*/ 4 h 18"/>
                  <a:gd name="T16" fmla="*/ 6 w 12"/>
                  <a:gd name="T17" fmla="*/ 3 h 18"/>
                  <a:gd name="T18" fmla="*/ 10 w 12"/>
                  <a:gd name="T19" fmla="*/ 1 h 18"/>
                  <a:gd name="T20" fmla="*/ 10 w 12"/>
                  <a:gd name="T21" fmla="*/ 1 h 18"/>
                  <a:gd name="T22" fmla="*/ 10 w 12"/>
                  <a:gd name="T23" fmla="*/ 1 h 18"/>
                  <a:gd name="T24" fmla="*/ 12 w 12"/>
                  <a:gd name="T25" fmla="*/ 3 h 18"/>
                  <a:gd name="T26" fmla="*/ 12 w 12"/>
                  <a:gd name="T27" fmla="*/ 5 h 18"/>
                  <a:gd name="T28" fmla="*/ 11 w 12"/>
                  <a:gd name="T29" fmla="*/ 7 h 18"/>
                  <a:gd name="T30" fmla="*/ 8 w 12"/>
                  <a:gd name="T31" fmla="*/ 11 h 18"/>
                  <a:gd name="T32" fmla="*/ 7 w 12"/>
                  <a:gd name="T33" fmla="*/ 13 h 18"/>
                  <a:gd name="T34" fmla="*/ 7 w 12"/>
                  <a:gd name="T35" fmla="*/ 14 h 18"/>
                  <a:gd name="T36" fmla="*/ 4 w 12"/>
                  <a:gd name="T37" fmla="*/ 18 h 18"/>
                  <a:gd name="T38" fmla="*/ 3 w 12"/>
                  <a:gd name="T39" fmla="*/ 17 h 18"/>
                  <a:gd name="T40" fmla="*/ 4 w 12"/>
                  <a:gd name="T41" fmla="*/ 17 h 18"/>
                  <a:gd name="T42" fmla="*/ 4 w 12"/>
                  <a:gd name="T43" fmla="*/ 17 h 18"/>
                  <a:gd name="T44" fmla="*/ 5 w 12"/>
                  <a:gd name="T45" fmla="*/ 17 h 18"/>
                  <a:gd name="T46" fmla="*/ 7 w 12"/>
                  <a:gd name="T47" fmla="*/ 14 h 18"/>
                  <a:gd name="T48" fmla="*/ 7 w 12"/>
                  <a:gd name="T49" fmla="*/ 13 h 18"/>
                  <a:gd name="T50" fmla="*/ 8 w 12"/>
                  <a:gd name="T51" fmla="*/ 11 h 18"/>
                  <a:gd name="T52" fmla="*/ 10 w 12"/>
                  <a:gd name="T53" fmla="*/ 6 h 18"/>
                  <a:gd name="T54" fmla="*/ 11 w 12"/>
                  <a:gd name="T55" fmla="*/ 5 h 18"/>
                  <a:gd name="T56" fmla="*/ 10 w 12"/>
                  <a:gd name="T57" fmla="*/ 1 h 18"/>
                  <a:gd name="T58" fmla="*/ 9 w 12"/>
                  <a:gd name="T59" fmla="*/ 1 h 18"/>
                  <a:gd name="T60" fmla="*/ 9 w 12"/>
                  <a:gd name="T61" fmla="*/ 1 h 18"/>
                  <a:gd name="T62" fmla="*/ 9 w 12"/>
                  <a:gd name="T63" fmla="*/ 1 h 18"/>
                  <a:gd name="T64" fmla="*/ 9 w 12"/>
                  <a:gd name="T65" fmla="*/ 1 h 18"/>
                  <a:gd name="T66" fmla="*/ 7 w 12"/>
                  <a:gd name="T67" fmla="*/ 3 h 18"/>
                  <a:gd name="T68" fmla="*/ 7 w 12"/>
                  <a:gd name="T69" fmla="*/ 4 h 18"/>
                  <a:gd name="T70" fmla="*/ 6 w 12"/>
                  <a:gd name="T71" fmla="*/ 6 h 18"/>
                  <a:gd name="T72" fmla="*/ 3 w 12"/>
                  <a:gd name="T73" fmla="*/ 10 h 18"/>
                  <a:gd name="T74" fmla="*/ 1 w 12"/>
                  <a:gd name="T75" fmla="*/ 13 h 18"/>
                  <a:gd name="T76" fmla="*/ 1 w 12"/>
                  <a:gd name="T77" fmla="*/ 14 h 18"/>
                  <a:gd name="T78" fmla="*/ 1 w 12"/>
                  <a:gd name="T79" fmla="*/ 15 h 18"/>
                  <a:gd name="T80" fmla="*/ 2 w 12"/>
                  <a:gd name="T81" fmla="*/ 15 h 18"/>
                  <a:gd name="T82" fmla="*/ 2 w 12"/>
                  <a:gd name="T83" fmla="*/ 15 h 18"/>
                  <a:gd name="T84" fmla="*/ 4 w 12"/>
                  <a:gd name="T8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8">
                    <a:moveTo>
                      <a:pt x="3" y="17"/>
                    </a:moveTo>
                    <a:cubicBezTo>
                      <a:pt x="3" y="16"/>
                      <a:pt x="3" y="16"/>
                      <a:pt x="2" y="16"/>
                    </a:cubicBezTo>
                    <a:cubicBezTo>
                      <a:pt x="1" y="16"/>
                      <a:pt x="1" y="16"/>
                      <a:pt x="1" y="16"/>
                    </a:cubicBezTo>
                    <a:cubicBezTo>
                      <a:pt x="1" y="15"/>
                      <a:pt x="0" y="15"/>
                      <a:pt x="0" y="14"/>
                    </a:cubicBezTo>
                    <a:cubicBezTo>
                      <a:pt x="0" y="14"/>
                      <a:pt x="0" y="13"/>
                      <a:pt x="1" y="13"/>
                    </a:cubicBezTo>
                    <a:cubicBezTo>
                      <a:pt x="1" y="12"/>
                      <a:pt x="2" y="12"/>
                      <a:pt x="3" y="10"/>
                    </a:cubicBezTo>
                    <a:cubicBezTo>
                      <a:pt x="4" y="8"/>
                      <a:pt x="5" y="7"/>
                      <a:pt x="6" y="6"/>
                    </a:cubicBezTo>
                    <a:cubicBezTo>
                      <a:pt x="6" y="5"/>
                      <a:pt x="6" y="4"/>
                      <a:pt x="6" y="4"/>
                    </a:cubicBezTo>
                    <a:cubicBezTo>
                      <a:pt x="6" y="3"/>
                      <a:pt x="6" y="3"/>
                      <a:pt x="6" y="3"/>
                    </a:cubicBezTo>
                    <a:cubicBezTo>
                      <a:pt x="7" y="0"/>
                      <a:pt x="9" y="1"/>
                      <a:pt x="10" y="1"/>
                    </a:cubicBezTo>
                    <a:cubicBezTo>
                      <a:pt x="10" y="1"/>
                      <a:pt x="10" y="1"/>
                      <a:pt x="10" y="1"/>
                    </a:cubicBezTo>
                    <a:cubicBezTo>
                      <a:pt x="10" y="1"/>
                      <a:pt x="10" y="1"/>
                      <a:pt x="10" y="1"/>
                    </a:cubicBezTo>
                    <a:cubicBezTo>
                      <a:pt x="11" y="1"/>
                      <a:pt x="12" y="2"/>
                      <a:pt x="12" y="3"/>
                    </a:cubicBezTo>
                    <a:cubicBezTo>
                      <a:pt x="12" y="3"/>
                      <a:pt x="12" y="4"/>
                      <a:pt x="12" y="5"/>
                    </a:cubicBezTo>
                    <a:cubicBezTo>
                      <a:pt x="11" y="6"/>
                      <a:pt x="11" y="6"/>
                      <a:pt x="11" y="7"/>
                    </a:cubicBezTo>
                    <a:cubicBezTo>
                      <a:pt x="10" y="7"/>
                      <a:pt x="9" y="9"/>
                      <a:pt x="8" y="11"/>
                    </a:cubicBezTo>
                    <a:cubicBezTo>
                      <a:pt x="8" y="12"/>
                      <a:pt x="8" y="13"/>
                      <a:pt x="7" y="13"/>
                    </a:cubicBezTo>
                    <a:cubicBezTo>
                      <a:pt x="7" y="14"/>
                      <a:pt x="7" y="14"/>
                      <a:pt x="7" y="14"/>
                    </a:cubicBezTo>
                    <a:cubicBezTo>
                      <a:pt x="6" y="17"/>
                      <a:pt x="5" y="18"/>
                      <a:pt x="4" y="18"/>
                    </a:cubicBezTo>
                    <a:cubicBezTo>
                      <a:pt x="4" y="18"/>
                      <a:pt x="3" y="18"/>
                      <a:pt x="3" y="17"/>
                    </a:cubicBezTo>
                    <a:close/>
                    <a:moveTo>
                      <a:pt x="4" y="17"/>
                    </a:moveTo>
                    <a:cubicBezTo>
                      <a:pt x="4" y="17"/>
                      <a:pt x="4" y="17"/>
                      <a:pt x="4" y="17"/>
                    </a:cubicBezTo>
                    <a:cubicBezTo>
                      <a:pt x="4" y="18"/>
                      <a:pt x="5" y="17"/>
                      <a:pt x="5" y="17"/>
                    </a:cubicBezTo>
                    <a:cubicBezTo>
                      <a:pt x="6" y="16"/>
                      <a:pt x="6" y="15"/>
                      <a:pt x="7" y="14"/>
                    </a:cubicBezTo>
                    <a:cubicBezTo>
                      <a:pt x="7" y="13"/>
                      <a:pt x="7" y="13"/>
                      <a:pt x="7" y="13"/>
                    </a:cubicBezTo>
                    <a:cubicBezTo>
                      <a:pt x="7" y="13"/>
                      <a:pt x="7" y="12"/>
                      <a:pt x="8" y="11"/>
                    </a:cubicBezTo>
                    <a:cubicBezTo>
                      <a:pt x="8" y="9"/>
                      <a:pt x="9" y="7"/>
                      <a:pt x="10" y="6"/>
                    </a:cubicBezTo>
                    <a:cubicBezTo>
                      <a:pt x="11" y="6"/>
                      <a:pt x="11" y="5"/>
                      <a:pt x="11" y="5"/>
                    </a:cubicBezTo>
                    <a:cubicBezTo>
                      <a:pt x="12" y="4"/>
                      <a:pt x="12" y="2"/>
                      <a:pt x="10" y="1"/>
                    </a:cubicBezTo>
                    <a:cubicBezTo>
                      <a:pt x="9" y="1"/>
                      <a:pt x="9" y="1"/>
                      <a:pt x="9" y="1"/>
                    </a:cubicBezTo>
                    <a:cubicBezTo>
                      <a:pt x="9" y="1"/>
                      <a:pt x="9" y="1"/>
                      <a:pt x="9" y="1"/>
                    </a:cubicBezTo>
                    <a:cubicBezTo>
                      <a:pt x="9" y="1"/>
                      <a:pt x="9" y="1"/>
                      <a:pt x="9" y="1"/>
                    </a:cubicBezTo>
                    <a:cubicBezTo>
                      <a:pt x="9" y="1"/>
                      <a:pt x="9" y="1"/>
                      <a:pt x="9" y="1"/>
                    </a:cubicBezTo>
                    <a:cubicBezTo>
                      <a:pt x="9" y="1"/>
                      <a:pt x="7" y="1"/>
                      <a:pt x="7" y="3"/>
                    </a:cubicBezTo>
                    <a:cubicBezTo>
                      <a:pt x="7" y="4"/>
                      <a:pt x="7" y="4"/>
                      <a:pt x="7" y="4"/>
                    </a:cubicBezTo>
                    <a:cubicBezTo>
                      <a:pt x="6" y="4"/>
                      <a:pt x="6" y="5"/>
                      <a:pt x="6" y="6"/>
                    </a:cubicBezTo>
                    <a:cubicBezTo>
                      <a:pt x="5" y="8"/>
                      <a:pt x="4" y="9"/>
                      <a:pt x="3" y="10"/>
                    </a:cubicBezTo>
                    <a:cubicBezTo>
                      <a:pt x="2" y="12"/>
                      <a:pt x="1" y="12"/>
                      <a:pt x="1" y="13"/>
                    </a:cubicBezTo>
                    <a:cubicBezTo>
                      <a:pt x="1" y="13"/>
                      <a:pt x="1" y="14"/>
                      <a:pt x="1" y="14"/>
                    </a:cubicBezTo>
                    <a:cubicBezTo>
                      <a:pt x="1" y="15"/>
                      <a:pt x="1" y="15"/>
                      <a:pt x="1" y="15"/>
                    </a:cubicBezTo>
                    <a:cubicBezTo>
                      <a:pt x="2" y="15"/>
                      <a:pt x="2" y="15"/>
                      <a:pt x="2" y="15"/>
                    </a:cubicBezTo>
                    <a:cubicBezTo>
                      <a:pt x="2" y="15"/>
                      <a:pt x="2" y="15"/>
                      <a:pt x="2" y="15"/>
                    </a:cubicBezTo>
                    <a:cubicBezTo>
                      <a:pt x="3" y="15"/>
                      <a:pt x="3" y="16"/>
                      <a:pt x="4" y="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7" name="Freeform 1179"/>
              <p:cNvSpPr>
                <a:spLocks noEditPoints="1"/>
              </p:cNvSpPr>
              <p:nvPr/>
            </p:nvSpPr>
            <p:spPr bwMode="auto">
              <a:xfrm>
                <a:off x="2973" y="2751"/>
                <a:ext cx="23" cy="37"/>
              </a:xfrm>
              <a:custGeom>
                <a:avLst/>
                <a:gdLst>
                  <a:gd name="T0" fmla="*/ 1 w 11"/>
                  <a:gd name="T1" fmla="*/ 13 h 17"/>
                  <a:gd name="T2" fmla="*/ 1 w 11"/>
                  <a:gd name="T3" fmla="*/ 13 h 17"/>
                  <a:gd name="T4" fmla="*/ 4 w 11"/>
                  <a:gd name="T5" fmla="*/ 8 h 17"/>
                  <a:gd name="T6" fmla="*/ 6 w 11"/>
                  <a:gd name="T7" fmla="*/ 4 h 17"/>
                  <a:gd name="T8" fmla="*/ 7 w 11"/>
                  <a:gd name="T9" fmla="*/ 1 h 17"/>
                  <a:gd name="T10" fmla="*/ 7 w 11"/>
                  <a:gd name="T11" fmla="*/ 1 h 17"/>
                  <a:gd name="T12" fmla="*/ 8 w 11"/>
                  <a:gd name="T13" fmla="*/ 2 h 17"/>
                  <a:gd name="T14" fmla="*/ 8 w 11"/>
                  <a:gd name="T15" fmla="*/ 3 h 17"/>
                  <a:gd name="T16" fmla="*/ 8 w 11"/>
                  <a:gd name="T17" fmla="*/ 3 h 17"/>
                  <a:gd name="T18" fmla="*/ 9 w 11"/>
                  <a:gd name="T19" fmla="*/ 2 h 17"/>
                  <a:gd name="T20" fmla="*/ 9 w 11"/>
                  <a:gd name="T21" fmla="*/ 3 h 17"/>
                  <a:gd name="T22" fmla="*/ 8 w 11"/>
                  <a:gd name="T23" fmla="*/ 6 h 17"/>
                  <a:gd name="T24" fmla="*/ 5 w 11"/>
                  <a:gd name="T25" fmla="*/ 13 h 17"/>
                  <a:gd name="T26" fmla="*/ 4 w 11"/>
                  <a:gd name="T27" fmla="*/ 15 h 17"/>
                  <a:gd name="T28" fmla="*/ 3 w 11"/>
                  <a:gd name="T29" fmla="*/ 14 h 17"/>
                  <a:gd name="T30" fmla="*/ 2 w 11"/>
                  <a:gd name="T31" fmla="*/ 13 h 17"/>
                  <a:gd name="T32" fmla="*/ 2 w 11"/>
                  <a:gd name="T33" fmla="*/ 13 h 17"/>
                  <a:gd name="T34" fmla="*/ 1 w 11"/>
                  <a:gd name="T35" fmla="*/ 13 h 17"/>
                  <a:gd name="T36" fmla="*/ 8 w 11"/>
                  <a:gd name="T37" fmla="*/ 0 h 17"/>
                  <a:gd name="T38" fmla="*/ 6 w 11"/>
                  <a:gd name="T39" fmla="*/ 2 h 17"/>
                  <a:gd name="T40" fmla="*/ 6 w 11"/>
                  <a:gd name="T41" fmla="*/ 3 h 17"/>
                  <a:gd name="T42" fmla="*/ 5 w 11"/>
                  <a:gd name="T43" fmla="*/ 5 h 17"/>
                  <a:gd name="T44" fmla="*/ 2 w 11"/>
                  <a:gd name="T45" fmla="*/ 9 h 17"/>
                  <a:gd name="T46" fmla="*/ 0 w 11"/>
                  <a:gd name="T47" fmla="*/ 12 h 17"/>
                  <a:gd name="T48" fmla="*/ 0 w 11"/>
                  <a:gd name="T49" fmla="*/ 13 h 17"/>
                  <a:gd name="T50" fmla="*/ 0 w 11"/>
                  <a:gd name="T51" fmla="*/ 14 h 17"/>
                  <a:gd name="T52" fmla="*/ 1 w 11"/>
                  <a:gd name="T53" fmla="*/ 14 h 17"/>
                  <a:gd name="T54" fmla="*/ 1 w 11"/>
                  <a:gd name="T55" fmla="*/ 14 h 17"/>
                  <a:gd name="T56" fmla="*/ 3 w 11"/>
                  <a:gd name="T57" fmla="*/ 16 h 17"/>
                  <a:gd name="T58" fmla="*/ 3 w 11"/>
                  <a:gd name="T59" fmla="*/ 16 h 17"/>
                  <a:gd name="T60" fmla="*/ 3 w 11"/>
                  <a:gd name="T61" fmla="*/ 17 h 17"/>
                  <a:gd name="T62" fmla="*/ 4 w 11"/>
                  <a:gd name="T63" fmla="*/ 16 h 17"/>
                  <a:gd name="T64" fmla="*/ 6 w 11"/>
                  <a:gd name="T65" fmla="*/ 13 h 17"/>
                  <a:gd name="T66" fmla="*/ 6 w 11"/>
                  <a:gd name="T67" fmla="*/ 12 h 17"/>
                  <a:gd name="T68" fmla="*/ 7 w 11"/>
                  <a:gd name="T69" fmla="*/ 10 h 17"/>
                  <a:gd name="T70" fmla="*/ 9 w 11"/>
                  <a:gd name="T71" fmla="*/ 5 h 17"/>
                  <a:gd name="T72" fmla="*/ 10 w 11"/>
                  <a:gd name="T73" fmla="*/ 4 h 17"/>
                  <a:gd name="T74" fmla="*/ 10 w 11"/>
                  <a:gd name="T75" fmla="*/ 2 h 17"/>
                  <a:gd name="T76" fmla="*/ 10 w 11"/>
                  <a:gd name="T77" fmla="*/ 1 h 17"/>
                  <a:gd name="T78" fmla="*/ 10 w 11"/>
                  <a:gd name="T79" fmla="*/ 1 h 17"/>
                  <a:gd name="T80" fmla="*/ 9 w 11"/>
                  <a:gd name="T81" fmla="*/ 1 h 17"/>
                  <a:gd name="T82" fmla="*/ 8 w 11"/>
                  <a:gd name="T83" fmla="*/ 0 h 17"/>
                  <a:gd name="T84" fmla="*/ 8 w 11"/>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17">
                    <a:moveTo>
                      <a:pt x="1" y="13"/>
                    </a:moveTo>
                    <a:cubicBezTo>
                      <a:pt x="1" y="13"/>
                      <a:pt x="1" y="13"/>
                      <a:pt x="1" y="13"/>
                    </a:cubicBezTo>
                    <a:cubicBezTo>
                      <a:pt x="1" y="11"/>
                      <a:pt x="2" y="9"/>
                      <a:pt x="4" y="8"/>
                    </a:cubicBezTo>
                    <a:cubicBezTo>
                      <a:pt x="5" y="7"/>
                      <a:pt x="5" y="6"/>
                      <a:pt x="6" y="4"/>
                    </a:cubicBezTo>
                    <a:cubicBezTo>
                      <a:pt x="6" y="2"/>
                      <a:pt x="7" y="1"/>
                      <a:pt x="7" y="1"/>
                    </a:cubicBezTo>
                    <a:cubicBezTo>
                      <a:pt x="7" y="1"/>
                      <a:pt x="7" y="1"/>
                      <a:pt x="7" y="1"/>
                    </a:cubicBezTo>
                    <a:cubicBezTo>
                      <a:pt x="8" y="2"/>
                      <a:pt x="8" y="2"/>
                      <a:pt x="8" y="2"/>
                    </a:cubicBezTo>
                    <a:cubicBezTo>
                      <a:pt x="8" y="3"/>
                      <a:pt x="8" y="3"/>
                      <a:pt x="8" y="3"/>
                    </a:cubicBezTo>
                    <a:cubicBezTo>
                      <a:pt x="8" y="3"/>
                      <a:pt x="8" y="3"/>
                      <a:pt x="8" y="3"/>
                    </a:cubicBezTo>
                    <a:cubicBezTo>
                      <a:pt x="9" y="2"/>
                      <a:pt x="9" y="2"/>
                      <a:pt x="9" y="2"/>
                    </a:cubicBezTo>
                    <a:cubicBezTo>
                      <a:pt x="9" y="2"/>
                      <a:pt x="9" y="2"/>
                      <a:pt x="9" y="3"/>
                    </a:cubicBezTo>
                    <a:cubicBezTo>
                      <a:pt x="10" y="4"/>
                      <a:pt x="9" y="5"/>
                      <a:pt x="8" y="6"/>
                    </a:cubicBezTo>
                    <a:cubicBezTo>
                      <a:pt x="7" y="6"/>
                      <a:pt x="5" y="11"/>
                      <a:pt x="5" y="13"/>
                    </a:cubicBezTo>
                    <a:cubicBezTo>
                      <a:pt x="5" y="14"/>
                      <a:pt x="4" y="15"/>
                      <a:pt x="4" y="15"/>
                    </a:cubicBezTo>
                    <a:cubicBezTo>
                      <a:pt x="3" y="15"/>
                      <a:pt x="3" y="15"/>
                      <a:pt x="3" y="14"/>
                    </a:cubicBezTo>
                    <a:cubicBezTo>
                      <a:pt x="3" y="13"/>
                      <a:pt x="3" y="13"/>
                      <a:pt x="2" y="13"/>
                    </a:cubicBezTo>
                    <a:cubicBezTo>
                      <a:pt x="2" y="13"/>
                      <a:pt x="2" y="13"/>
                      <a:pt x="2" y="13"/>
                    </a:cubicBezTo>
                    <a:lnTo>
                      <a:pt x="1" y="13"/>
                    </a:lnTo>
                    <a:close/>
                    <a:moveTo>
                      <a:pt x="8" y="0"/>
                    </a:moveTo>
                    <a:cubicBezTo>
                      <a:pt x="7" y="0"/>
                      <a:pt x="6" y="0"/>
                      <a:pt x="6" y="2"/>
                    </a:cubicBezTo>
                    <a:cubicBezTo>
                      <a:pt x="6" y="3"/>
                      <a:pt x="6" y="3"/>
                      <a:pt x="6" y="3"/>
                    </a:cubicBezTo>
                    <a:cubicBezTo>
                      <a:pt x="5" y="3"/>
                      <a:pt x="5" y="4"/>
                      <a:pt x="5" y="5"/>
                    </a:cubicBezTo>
                    <a:cubicBezTo>
                      <a:pt x="4" y="7"/>
                      <a:pt x="3" y="8"/>
                      <a:pt x="2" y="9"/>
                    </a:cubicBezTo>
                    <a:cubicBezTo>
                      <a:pt x="1" y="11"/>
                      <a:pt x="0" y="11"/>
                      <a:pt x="0" y="12"/>
                    </a:cubicBezTo>
                    <a:cubicBezTo>
                      <a:pt x="0" y="12"/>
                      <a:pt x="0" y="13"/>
                      <a:pt x="0" y="13"/>
                    </a:cubicBezTo>
                    <a:cubicBezTo>
                      <a:pt x="0" y="14"/>
                      <a:pt x="0" y="14"/>
                      <a:pt x="0" y="14"/>
                    </a:cubicBezTo>
                    <a:cubicBezTo>
                      <a:pt x="1" y="14"/>
                      <a:pt x="1" y="14"/>
                      <a:pt x="1" y="14"/>
                    </a:cubicBezTo>
                    <a:cubicBezTo>
                      <a:pt x="1" y="14"/>
                      <a:pt x="1" y="14"/>
                      <a:pt x="1" y="14"/>
                    </a:cubicBezTo>
                    <a:cubicBezTo>
                      <a:pt x="2" y="14"/>
                      <a:pt x="2" y="15"/>
                      <a:pt x="3" y="16"/>
                    </a:cubicBezTo>
                    <a:cubicBezTo>
                      <a:pt x="3" y="16"/>
                      <a:pt x="3" y="16"/>
                      <a:pt x="3" y="16"/>
                    </a:cubicBezTo>
                    <a:cubicBezTo>
                      <a:pt x="3" y="17"/>
                      <a:pt x="3" y="17"/>
                      <a:pt x="3" y="17"/>
                    </a:cubicBezTo>
                    <a:cubicBezTo>
                      <a:pt x="4" y="17"/>
                      <a:pt x="4" y="16"/>
                      <a:pt x="4" y="16"/>
                    </a:cubicBezTo>
                    <a:cubicBezTo>
                      <a:pt x="5" y="15"/>
                      <a:pt x="5" y="14"/>
                      <a:pt x="6" y="13"/>
                    </a:cubicBezTo>
                    <a:cubicBezTo>
                      <a:pt x="6" y="12"/>
                      <a:pt x="6" y="12"/>
                      <a:pt x="6" y="12"/>
                    </a:cubicBezTo>
                    <a:cubicBezTo>
                      <a:pt x="6" y="12"/>
                      <a:pt x="6" y="11"/>
                      <a:pt x="7" y="10"/>
                    </a:cubicBezTo>
                    <a:cubicBezTo>
                      <a:pt x="7" y="8"/>
                      <a:pt x="8" y="6"/>
                      <a:pt x="9" y="5"/>
                    </a:cubicBezTo>
                    <a:cubicBezTo>
                      <a:pt x="10" y="5"/>
                      <a:pt x="10" y="4"/>
                      <a:pt x="10" y="4"/>
                    </a:cubicBezTo>
                    <a:cubicBezTo>
                      <a:pt x="11" y="3"/>
                      <a:pt x="11" y="2"/>
                      <a:pt x="10" y="2"/>
                    </a:cubicBezTo>
                    <a:cubicBezTo>
                      <a:pt x="10" y="1"/>
                      <a:pt x="10" y="1"/>
                      <a:pt x="10" y="1"/>
                    </a:cubicBezTo>
                    <a:cubicBezTo>
                      <a:pt x="10" y="1"/>
                      <a:pt x="10" y="1"/>
                      <a:pt x="10" y="1"/>
                    </a:cubicBezTo>
                    <a:cubicBezTo>
                      <a:pt x="10" y="1"/>
                      <a:pt x="9" y="1"/>
                      <a:pt x="9" y="1"/>
                    </a:cubicBezTo>
                    <a:cubicBezTo>
                      <a:pt x="8" y="0"/>
                      <a:pt x="8" y="0"/>
                      <a:pt x="8" y="0"/>
                    </a:cubicBezTo>
                    <a:cubicBezTo>
                      <a:pt x="8" y="0"/>
                      <a:pt x="8" y="0"/>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8" name="Freeform 1180"/>
              <p:cNvSpPr>
                <a:spLocks noEditPoints="1"/>
              </p:cNvSpPr>
              <p:nvPr/>
            </p:nvSpPr>
            <p:spPr bwMode="auto">
              <a:xfrm>
                <a:off x="2971" y="2751"/>
                <a:ext cx="25" cy="37"/>
              </a:xfrm>
              <a:custGeom>
                <a:avLst/>
                <a:gdLst>
                  <a:gd name="T0" fmla="*/ 10 w 12"/>
                  <a:gd name="T1" fmla="*/ 1 h 17"/>
                  <a:gd name="T2" fmla="*/ 11 w 12"/>
                  <a:gd name="T3" fmla="*/ 1 h 17"/>
                  <a:gd name="T4" fmla="*/ 10 w 12"/>
                  <a:gd name="T5" fmla="*/ 1 h 17"/>
                  <a:gd name="T6" fmla="*/ 9 w 12"/>
                  <a:gd name="T7" fmla="*/ 0 h 17"/>
                  <a:gd name="T8" fmla="*/ 6 w 12"/>
                  <a:gd name="T9" fmla="*/ 3 h 17"/>
                  <a:gd name="T10" fmla="*/ 3 w 12"/>
                  <a:gd name="T11" fmla="*/ 9 h 17"/>
                  <a:gd name="T12" fmla="*/ 1 w 12"/>
                  <a:gd name="T13" fmla="*/ 13 h 17"/>
                  <a:gd name="T14" fmla="*/ 4 w 12"/>
                  <a:gd name="T15" fmla="*/ 16 h 17"/>
                  <a:gd name="T16" fmla="*/ 4 w 12"/>
                  <a:gd name="T17" fmla="*/ 17 h 17"/>
                  <a:gd name="T18" fmla="*/ 7 w 12"/>
                  <a:gd name="T19" fmla="*/ 12 h 17"/>
                  <a:gd name="T20" fmla="*/ 10 w 12"/>
                  <a:gd name="T21" fmla="*/ 6 h 17"/>
                  <a:gd name="T22" fmla="*/ 12 w 12"/>
                  <a:gd name="T23" fmla="*/ 2 h 17"/>
                  <a:gd name="T24" fmla="*/ 12 w 12"/>
                  <a:gd name="T25" fmla="*/ 2 h 17"/>
                  <a:gd name="T26" fmla="*/ 12 w 12"/>
                  <a:gd name="T27" fmla="*/ 2 h 17"/>
                  <a:gd name="T28" fmla="*/ 11 w 12"/>
                  <a:gd name="T29" fmla="*/ 2 h 17"/>
                  <a:gd name="T30" fmla="*/ 11 w 12"/>
                  <a:gd name="T31" fmla="*/ 4 h 17"/>
                  <a:gd name="T32" fmla="*/ 10 w 12"/>
                  <a:gd name="T33" fmla="*/ 5 h 17"/>
                  <a:gd name="T34" fmla="*/ 8 w 12"/>
                  <a:gd name="T35" fmla="*/ 10 h 17"/>
                  <a:gd name="T36" fmla="*/ 7 w 12"/>
                  <a:gd name="T37" fmla="*/ 12 h 17"/>
                  <a:gd name="T38" fmla="*/ 7 w 12"/>
                  <a:gd name="T39" fmla="*/ 13 h 17"/>
                  <a:gd name="T40" fmla="*/ 5 w 12"/>
                  <a:gd name="T41" fmla="*/ 16 h 17"/>
                  <a:gd name="T42" fmla="*/ 4 w 12"/>
                  <a:gd name="T43" fmla="*/ 17 h 17"/>
                  <a:gd name="T44" fmla="*/ 4 w 12"/>
                  <a:gd name="T45" fmla="*/ 16 h 17"/>
                  <a:gd name="T46" fmla="*/ 4 w 12"/>
                  <a:gd name="T47" fmla="*/ 16 h 17"/>
                  <a:gd name="T48" fmla="*/ 2 w 12"/>
                  <a:gd name="T49" fmla="*/ 14 h 17"/>
                  <a:gd name="T50" fmla="*/ 2 w 12"/>
                  <a:gd name="T51" fmla="*/ 14 h 17"/>
                  <a:gd name="T52" fmla="*/ 1 w 12"/>
                  <a:gd name="T53" fmla="*/ 14 h 17"/>
                  <a:gd name="T54" fmla="*/ 1 w 12"/>
                  <a:gd name="T55" fmla="*/ 13 h 17"/>
                  <a:gd name="T56" fmla="*/ 1 w 12"/>
                  <a:gd name="T57" fmla="*/ 12 h 17"/>
                  <a:gd name="T58" fmla="*/ 3 w 12"/>
                  <a:gd name="T59" fmla="*/ 9 h 17"/>
                  <a:gd name="T60" fmla="*/ 6 w 12"/>
                  <a:gd name="T61" fmla="*/ 5 h 17"/>
                  <a:gd name="T62" fmla="*/ 7 w 12"/>
                  <a:gd name="T63" fmla="*/ 3 h 17"/>
                  <a:gd name="T64" fmla="*/ 7 w 12"/>
                  <a:gd name="T65" fmla="*/ 2 h 17"/>
                  <a:gd name="T66" fmla="*/ 9 w 12"/>
                  <a:gd name="T67" fmla="*/ 0 h 17"/>
                  <a:gd name="T68" fmla="*/ 9 w 12"/>
                  <a:gd name="T69" fmla="*/ 0 h 17"/>
                  <a:gd name="T70" fmla="*/ 9 w 12"/>
                  <a:gd name="T71" fmla="*/ 0 h 17"/>
                  <a:gd name="T72" fmla="*/ 9 w 12"/>
                  <a:gd name="T7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7">
                    <a:moveTo>
                      <a:pt x="10" y="1"/>
                    </a:moveTo>
                    <a:cubicBezTo>
                      <a:pt x="10" y="1"/>
                      <a:pt x="11" y="1"/>
                      <a:pt x="11" y="1"/>
                    </a:cubicBezTo>
                    <a:cubicBezTo>
                      <a:pt x="11" y="1"/>
                      <a:pt x="10" y="1"/>
                      <a:pt x="10" y="1"/>
                    </a:cubicBezTo>
                    <a:close/>
                    <a:moveTo>
                      <a:pt x="9" y="0"/>
                    </a:moveTo>
                    <a:cubicBezTo>
                      <a:pt x="8" y="0"/>
                      <a:pt x="7" y="0"/>
                      <a:pt x="6" y="3"/>
                    </a:cubicBezTo>
                    <a:cubicBezTo>
                      <a:pt x="6" y="6"/>
                      <a:pt x="5" y="7"/>
                      <a:pt x="3" y="9"/>
                    </a:cubicBezTo>
                    <a:cubicBezTo>
                      <a:pt x="2" y="11"/>
                      <a:pt x="1" y="11"/>
                      <a:pt x="1" y="13"/>
                    </a:cubicBezTo>
                    <a:cubicBezTo>
                      <a:pt x="0" y="15"/>
                      <a:pt x="3" y="14"/>
                      <a:pt x="4" y="16"/>
                    </a:cubicBezTo>
                    <a:cubicBezTo>
                      <a:pt x="4" y="17"/>
                      <a:pt x="4" y="17"/>
                      <a:pt x="4" y="17"/>
                    </a:cubicBezTo>
                    <a:cubicBezTo>
                      <a:pt x="5" y="17"/>
                      <a:pt x="7" y="15"/>
                      <a:pt x="7" y="12"/>
                    </a:cubicBezTo>
                    <a:cubicBezTo>
                      <a:pt x="8" y="9"/>
                      <a:pt x="9" y="7"/>
                      <a:pt x="10" y="6"/>
                    </a:cubicBezTo>
                    <a:cubicBezTo>
                      <a:pt x="11" y="5"/>
                      <a:pt x="12" y="3"/>
                      <a:pt x="12" y="2"/>
                    </a:cubicBezTo>
                    <a:cubicBezTo>
                      <a:pt x="12" y="2"/>
                      <a:pt x="12" y="2"/>
                      <a:pt x="12" y="2"/>
                    </a:cubicBezTo>
                    <a:cubicBezTo>
                      <a:pt x="12" y="2"/>
                      <a:pt x="12" y="2"/>
                      <a:pt x="12" y="2"/>
                    </a:cubicBezTo>
                    <a:cubicBezTo>
                      <a:pt x="11" y="2"/>
                      <a:pt x="11" y="2"/>
                      <a:pt x="11" y="2"/>
                    </a:cubicBezTo>
                    <a:cubicBezTo>
                      <a:pt x="12" y="2"/>
                      <a:pt x="12" y="3"/>
                      <a:pt x="11" y="4"/>
                    </a:cubicBezTo>
                    <a:cubicBezTo>
                      <a:pt x="11" y="4"/>
                      <a:pt x="11" y="5"/>
                      <a:pt x="10" y="5"/>
                    </a:cubicBezTo>
                    <a:cubicBezTo>
                      <a:pt x="9" y="6"/>
                      <a:pt x="8" y="8"/>
                      <a:pt x="8" y="10"/>
                    </a:cubicBezTo>
                    <a:cubicBezTo>
                      <a:pt x="7" y="11"/>
                      <a:pt x="7" y="12"/>
                      <a:pt x="7" y="12"/>
                    </a:cubicBezTo>
                    <a:cubicBezTo>
                      <a:pt x="7" y="13"/>
                      <a:pt x="7" y="13"/>
                      <a:pt x="7" y="13"/>
                    </a:cubicBezTo>
                    <a:cubicBezTo>
                      <a:pt x="6" y="14"/>
                      <a:pt x="6" y="15"/>
                      <a:pt x="5" y="16"/>
                    </a:cubicBezTo>
                    <a:cubicBezTo>
                      <a:pt x="5" y="16"/>
                      <a:pt x="5" y="17"/>
                      <a:pt x="4" y="17"/>
                    </a:cubicBezTo>
                    <a:cubicBezTo>
                      <a:pt x="4" y="16"/>
                      <a:pt x="4" y="16"/>
                      <a:pt x="4" y="16"/>
                    </a:cubicBezTo>
                    <a:cubicBezTo>
                      <a:pt x="4" y="16"/>
                      <a:pt x="4" y="16"/>
                      <a:pt x="4" y="16"/>
                    </a:cubicBezTo>
                    <a:cubicBezTo>
                      <a:pt x="3" y="15"/>
                      <a:pt x="3" y="14"/>
                      <a:pt x="2" y="14"/>
                    </a:cubicBezTo>
                    <a:cubicBezTo>
                      <a:pt x="2" y="14"/>
                      <a:pt x="2" y="14"/>
                      <a:pt x="2" y="14"/>
                    </a:cubicBezTo>
                    <a:cubicBezTo>
                      <a:pt x="2" y="14"/>
                      <a:pt x="2" y="14"/>
                      <a:pt x="1" y="14"/>
                    </a:cubicBezTo>
                    <a:cubicBezTo>
                      <a:pt x="1" y="14"/>
                      <a:pt x="1" y="14"/>
                      <a:pt x="1" y="13"/>
                    </a:cubicBezTo>
                    <a:cubicBezTo>
                      <a:pt x="1" y="13"/>
                      <a:pt x="1" y="12"/>
                      <a:pt x="1" y="12"/>
                    </a:cubicBezTo>
                    <a:cubicBezTo>
                      <a:pt x="1" y="11"/>
                      <a:pt x="2" y="11"/>
                      <a:pt x="3" y="9"/>
                    </a:cubicBezTo>
                    <a:cubicBezTo>
                      <a:pt x="4" y="8"/>
                      <a:pt x="5" y="7"/>
                      <a:pt x="6" y="5"/>
                    </a:cubicBezTo>
                    <a:cubicBezTo>
                      <a:pt x="6" y="4"/>
                      <a:pt x="6" y="3"/>
                      <a:pt x="7" y="3"/>
                    </a:cubicBezTo>
                    <a:cubicBezTo>
                      <a:pt x="7" y="2"/>
                      <a:pt x="7" y="2"/>
                      <a:pt x="7" y="2"/>
                    </a:cubicBezTo>
                    <a:cubicBezTo>
                      <a:pt x="7" y="0"/>
                      <a:pt x="8" y="0"/>
                      <a:pt x="9" y="0"/>
                    </a:cubicBezTo>
                    <a:cubicBezTo>
                      <a:pt x="9" y="0"/>
                      <a:pt x="9" y="0"/>
                      <a:pt x="9" y="0"/>
                    </a:cubicBezTo>
                    <a:cubicBezTo>
                      <a:pt x="9" y="0"/>
                      <a:pt x="9" y="0"/>
                      <a:pt x="9" y="0"/>
                    </a:cubicBezTo>
                    <a:cubicBezTo>
                      <a:pt x="9" y="0"/>
                      <a:pt x="9" y="0"/>
                      <a:pt x="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9" name="Freeform 1181"/>
              <p:cNvSpPr>
                <a:spLocks/>
              </p:cNvSpPr>
              <p:nvPr/>
            </p:nvSpPr>
            <p:spPr bwMode="auto">
              <a:xfrm>
                <a:off x="2977" y="2758"/>
                <a:ext cx="13" cy="21"/>
              </a:xfrm>
              <a:custGeom>
                <a:avLst/>
                <a:gdLst>
                  <a:gd name="T0" fmla="*/ 5 w 6"/>
                  <a:gd name="T1" fmla="*/ 0 h 10"/>
                  <a:gd name="T2" fmla="*/ 4 w 6"/>
                  <a:gd name="T3" fmla="*/ 2 h 10"/>
                  <a:gd name="T4" fmla="*/ 1 w 6"/>
                  <a:gd name="T5" fmla="*/ 8 h 10"/>
                  <a:gd name="T6" fmla="*/ 1 w 6"/>
                  <a:gd name="T7" fmla="*/ 9 h 10"/>
                  <a:gd name="T8" fmla="*/ 2 w 6"/>
                  <a:gd name="T9" fmla="*/ 10 h 10"/>
                  <a:gd name="T10" fmla="*/ 4 w 6"/>
                  <a:gd name="T11" fmla="*/ 3 h 10"/>
                  <a:gd name="T12" fmla="*/ 5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5" y="0"/>
                    </a:moveTo>
                    <a:cubicBezTo>
                      <a:pt x="5" y="0"/>
                      <a:pt x="5" y="0"/>
                      <a:pt x="4" y="2"/>
                    </a:cubicBezTo>
                    <a:cubicBezTo>
                      <a:pt x="3" y="3"/>
                      <a:pt x="2" y="7"/>
                      <a:pt x="1" y="8"/>
                    </a:cubicBezTo>
                    <a:cubicBezTo>
                      <a:pt x="0" y="9"/>
                      <a:pt x="0" y="9"/>
                      <a:pt x="1" y="9"/>
                    </a:cubicBezTo>
                    <a:cubicBezTo>
                      <a:pt x="1" y="9"/>
                      <a:pt x="1" y="10"/>
                      <a:pt x="2" y="10"/>
                    </a:cubicBezTo>
                    <a:cubicBezTo>
                      <a:pt x="3" y="9"/>
                      <a:pt x="4" y="3"/>
                      <a:pt x="4" y="3"/>
                    </a:cubicBezTo>
                    <a:cubicBezTo>
                      <a:pt x="5" y="3"/>
                      <a:pt x="6" y="0"/>
                      <a:pt x="5"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0" name="Freeform 1182"/>
              <p:cNvSpPr>
                <a:spLocks/>
              </p:cNvSpPr>
              <p:nvPr/>
            </p:nvSpPr>
            <p:spPr bwMode="auto">
              <a:xfrm>
                <a:off x="2988" y="2715"/>
                <a:ext cx="23" cy="41"/>
              </a:xfrm>
              <a:custGeom>
                <a:avLst/>
                <a:gdLst>
                  <a:gd name="T0" fmla="*/ 8 w 11"/>
                  <a:gd name="T1" fmla="*/ 1 h 19"/>
                  <a:gd name="T2" fmla="*/ 5 w 11"/>
                  <a:gd name="T3" fmla="*/ 4 h 19"/>
                  <a:gd name="T4" fmla="*/ 2 w 11"/>
                  <a:gd name="T5" fmla="*/ 11 h 19"/>
                  <a:gd name="T6" fmla="*/ 1 w 11"/>
                  <a:gd name="T7" fmla="*/ 17 h 19"/>
                  <a:gd name="T8" fmla="*/ 3 w 11"/>
                  <a:gd name="T9" fmla="*/ 18 h 19"/>
                  <a:gd name="T10" fmla="*/ 7 w 11"/>
                  <a:gd name="T11" fmla="*/ 14 h 19"/>
                  <a:gd name="T12" fmla="*/ 8 w 11"/>
                  <a:gd name="T13" fmla="*/ 7 h 19"/>
                  <a:gd name="T14" fmla="*/ 10 w 11"/>
                  <a:gd name="T15" fmla="*/ 2 h 19"/>
                  <a:gd name="T16" fmla="*/ 8 w 11"/>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9">
                    <a:moveTo>
                      <a:pt x="8" y="1"/>
                    </a:moveTo>
                    <a:cubicBezTo>
                      <a:pt x="8" y="1"/>
                      <a:pt x="6" y="0"/>
                      <a:pt x="5" y="4"/>
                    </a:cubicBezTo>
                    <a:cubicBezTo>
                      <a:pt x="4" y="9"/>
                      <a:pt x="4" y="8"/>
                      <a:pt x="2" y="11"/>
                    </a:cubicBezTo>
                    <a:cubicBezTo>
                      <a:pt x="0" y="14"/>
                      <a:pt x="0" y="16"/>
                      <a:pt x="1" y="17"/>
                    </a:cubicBezTo>
                    <a:cubicBezTo>
                      <a:pt x="2" y="17"/>
                      <a:pt x="3" y="17"/>
                      <a:pt x="3" y="18"/>
                    </a:cubicBezTo>
                    <a:cubicBezTo>
                      <a:pt x="4" y="19"/>
                      <a:pt x="6" y="19"/>
                      <a:pt x="7" y="14"/>
                    </a:cubicBezTo>
                    <a:cubicBezTo>
                      <a:pt x="8" y="9"/>
                      <a:pt x="8" y="8"/>
                      <a:pt x="8" y="7"/>
                    </a:cubicBezTo>
                    <a:cubicBezTo>
                      <a:pt x="9" y="7"/>
                      <a:pt x="11" y="3"/>
                      <a:pt x="10" y="2"/>
                    </a:cubicBezTo>
                    <a:cubicBezTo>
                      <a:pt x="10" y="1"/>
                      <a:pt x="8" y="1"/>
                      <a:pt x="8"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1" name="Freeform 1183"/>
              <p:cNvSpPr>
                <a:spLocks noEditPoints="1"/>
              </p:cNvSpPr>
              <p:nvPr/>
            </p:nvSpPr>
            <p:spPr bwMode="auto">
              <a:xfrm>
                <a:off x="2988" y="2715"/>
                <a:ext cx="23" cy="41"/>
              </a:xfrm>
              <a:custGeom>
                <a:avLst/>
                <a:gdLst>
                  <a:gd name="T0" fmla="*/ 3 w 11"/>
                  <a:gd name="T1" fmla="*/ 18 h 19"/>
                  <a:gd name="T2" fmla="*/ 1 w 11"/>
                  <a:gd name="T3" fmla="*/ 17 h 19"/>
                  <a:gd name="T4" fmla="*/ 0 w 11"/>
                  <a:gd name="T5" fmla="*/ 15 h 19"/>
                  <a:gd name="T6" fmla="*/ 2 w 11"/>
                  <a:gd name="T7" fmla="*/ 11 h 19"/>
                  <a:gd name="T8" fmla="*/ 5 w 11"/>
                  <a:gd name="T9" fmla="*/ 4 h 19"/>
                  <a:gd name="T10" fmla="*/ 8 w 11"/>
                  <a:gd name="T11" fmla="*/ 0 h 19"/>
                  <a:gd name="T12" fmla="*/ 8 w 11"/>
                  <a:gd name="T13" fmla="*/ 0 h 19"/>
                  <a:gd name="T14" fmla="*/ 9 w 11"/>
                  <a:gd name="T15" fmla="*/ 1 h 19"/>
                  <a:gd name="T16" fmla="*/ 10 w 11"/>
                  <a:gd name="T17" fmla="*/ 2 h 19"/>
                  <a:gd name="T18" fmla="*/ 10 w 11"/>
                  <a:gd name="T19" fmla="*/ 3 h 19"/>
                  <a:gd name="T20" fmla="*/ 9 w 11"/>
                  <a:gd name="T21" fmla="*/ 8 h 19"/>
                  <a:gd name="T22" fmla="*/ 8 w 11"/>
                  <a:gd name="T23" fmla="*/ 11 h 19"/>
                  <a:gd name="T24" fmla="*/ 7 w 11"/>
                  <a:gd name="T25" fmla="*/ 14 h 19"/>
                  <a:gd name="T26" fmla="*/ 7 w 11"/>
                  <a:gd name="T27" fmla="*/ 14 h 19"/>
                  <a:gd name="T28" fmla="*/ 4 w 11"/>
                  <a:gd name="T29" fmla="*/ 19 h 19"/>
                  <a:gd name="T30" fmla="*/ 4 w 11"/>
                  <a:gd name="T31" fmla="*/ 19 h 19"/>
                  <a:gd name="T32" fmla="*/ 3 w 11"/>
                  <a:gd name="T33" fmla="*/ 18 h 19"/>
                  <a:gd name="T34" fmla="*/ 5 w 11"/>
                  <a:gd name="T35" fmla="*/ 4 h 19"/>
                  <a:gd name="T36" fmla="*/ 2 w 11"/>
                  <a:gd name="T37" fmla="*/ 11 h 19"/>
                  <a:gd name="T38" fmla="*/ 1 w 11"/>
                  <a:gd name="T39" fmla="*/ 15 h 19"/>
                  <a:gd name="T40" fmla="*/ 1 w 11"/>
                  <a:gd name="T41" fmla="*/ 17 h 19"/>
                  <a:gd name="T42" fmla="*/ 3 w 11"/>
                  <a:gd name="T43" fmla="*/ 18 h 19"/>
                  <a:gd name="T44" fmla="*/ 4 w 11"/>
                  <a:gd name="T45" fmla="*/ 18 h 19"/>
                  <a:gd name="T46" fmla="*/ 7 w 11"/>
                  <a:gd name="T47" fmla="*/ 14 h 19"/>
                  <a:gd name="T48" fmla="*/ 7 w 11"/>
                  <a:gd name="T49" fmla="*/ 14 h 19"/>
                  <a:gd name="T50" fmla="*/ 7 w 11"/>
                  <a:gd name="T51" fmla="*/ 11 h 19"/>
                  <a:gd name="T52" fmla="*/ 8 w 11"/>
                  <a:gd name="T53" fmla="*/ 7 h 19"/>
                  <a:gd name="T54" fmla="*/ 10 w 11"/>
                  <a:gd name="T55" fmla="*/ 3 h 19"/>
                  <a:gd name="T56" fmla="*/ 10 w 11"/>
                  <a:gd name="T57" fmla="*/ 2 h 19"/>
                  <a:gd name="T58" fmla="*/ 9 w 11"/>
                  <a:gd name="T59" fmla="*/ 1 h 19"/>
                  <a:gd name="T60" fmla="*/ 8 w 11"/>
                  <a:gd name="T61" fmla="*/ 1 h 19"/>
                  <a:gd name="T62" fmla="*/ 8 w 11"/>
                  <a:gd name="T63" fmla="*/ 1 h 19"/>
                  <a:gd name="T64" fmla="*/ 8 w 11"/>
                  <a:gd name="T65" fmla="*/ 1 h 19"/>
                  <a:gd name="T66" fmla="*/ 8 w 11"/>
                  <a:gd name="T67" fmla="*/ 1 h 19"/>
                  <a:gd name="T68" fmla="*/ 5 w 11"/>
                  <a:gd name="T69" fmla="*/ 4 h 19"/>
                  <a:gd name="T70" fmla="*/ 8 w 11"/>
                  <a:gd name="T71" fmla="*/ 1 h 19"/>
                  <a:gd name="T72" fmla="*/ 8 w 11"/>
                  <a:gd name="T73" fmla="*/ 0 h 19"/>
                  <a:gd name="T74" fmla="*/ 8 w 11"/>
                  <a:gd name="T7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9">
                    <a:moveTo>
                      <a:pt x="3" y="18"/>
                    </a:moveTo>
                    <a:cubicBezTo>
                      <a:pt x="3" y="18"/>
                      <a:pt x="2" y="18"/>
                      <a:pt x="1" y="17"/>
                    </a:cubicBezTo>
                    <a:cubicBezTo>
                      <a:pt x="0" y="17"/>
                      <a:pt x="0" y="16"/>
                      <a:pt x="0" y="15"/>
                    </a:cubicBezTo>
                    <a:cubicBezTo>
                      <a:pt x="0" y="14"/>
                      <a:pt x="1" y="12"/>
                      <a:pt x="2" y="11"/>
                    </a:cubicBezTo>
                    <a:cubicBezTo>
                      <a:pt x="4" y="8"/>
                      <a:pt x="4" y="8"/>
                      <a:pt x="5" y="4"/>
                    </a:cubicBezTo>
                    <a:cubicBezTo>
                      <a:pt x="6" y="0"/>
                      <a:pt x="7" y="0"/>
                      <a:pt x="8" y="0"/>
                    </a:cubicBezTo>
                    <a:cubicBezTo>
                      <a:pt x="8" y="0"/>
                      <a:pt x="8" y="0"/>
                      <a:pt x="8" y="0"/>
                    </a:cubicBezTo>
                    <a:cubicBezTo>
                      <a:pt x="8" y="0"/>
                      <a:pt x="8" y="0"/>
                      <a:pt x="9" y="1"/>
                    </a:cubicBezTo>
                    <a:cubicBezTo>
                      <a:pt x="9" y="1"/>
                      <a:pt x="10" y="1"/>
                      <a:pt x="10" y="2"/>
                    </a:cubicBezTo>
                    <a:cubicBezTo>
                      <a:pt x="11" y="2"/>
                      <a:pt x="11" y="3"/>
                      <a:pt x="10" y="3"/>
                    </a:cubicBezTo>
                    <a:cubicBezTo>
                      <a:pt x="10" y="5"/>
                      <a:pt x="9" y="7"/>
                      <a:pt x="9" y="8"/>
                    </a:cubicBezTo>
                    <a:cubicBezTo>
                      <a:pt x="8" y="8"/>
                      <a:pt x="8" y="8"/>
                      <a:pt x="8" y="11"/>
                    </a:cubicBezTo>
                    <a:cubicBezTo>
                      <a:pt x="8" y="11"/>
                      <a:pt x="7" y="12"/>
                      <a:pt x="7" y="14"/>
                    </a:cubicBezTo>
                    <a:cubicBezTo>
                      <a:pt x="7" y="14"/>
                      <a:pt x="7" y="14"/>
                      <a:pt x="7" y="14"/>
                    </a:cubicBezTo>
                    <a:cubicBezTo>
                      <a:pt x="6" y="18"/>
                      <a:pt x="5" y="19"/>
                      <a:pt x="4" y="19"/>
                    </a:cubicBezTo>
                    <a:cubicBezTo>
                      <a:pt x="4" y="19"/>
                      <a:pt x="4" y="19"/>
                      <a:pt x="4" y="19"/>
                    </a:cubicBezTo>
                    <a:lnTo>
                      <a:pt x="3" y="18"/>
                    </a:lnTo>
                    <a:close/>
                    <a:moveTo>
                      <a:pt x="5" y="4"/>
                    </a:moveTo>
                    <a:cubicBezTo>
                      <a:pt x="4" y="9"/>
                      <a:pt x="4" y="8"/>
                      <a:pt x="2" y="11"/>
                    </a:cubicBezTo>
                    <a:cubicBezTo>
                      <a:pt x="1" y="13"/>
                      <a:pt x="1" y="14"/>
                      <a:pt x="1" y="15"/>
                    </a:cubicBezTo>
                    <a:cubicBezTo>
                      <a:pt x="0" y="16"/>
                      <a:pt x="1" y="16"/>
                      <a:pt x="1" y="17"/>
                    </a:cubicBezTo>
                    <a:cubicBezTo>
                      <a:pt x="2" y="17"/>
                      <a:pt x="3" y="17"/>
                      <a:pt x="3" y="18"/>
                    </a:cubicBezTo>
                    <a:cubicBezTo>
                      <a:pt x="4" y="18"/>
                      <a:pt x="4" y="18"/>
                      <a:pt x="4" y="18"/>
                    </a:cubicBezTo>
                    <a:cubicBezTo>
                      <a:pt x="4" y="18"/>
                      <a:pt x="6" y="18"/>
                      <a:pt x="7" y="14"/>
                    </a:cubicBezTo>
                    <a:cubicBezTo>
                      <a:pt x="7" y="14"/>
                      <a:pt x="7" y="14"/>
                      <a:pt x="7" y="14"/>
                    </a:cubicBezTo>
                    <a:cubicBezTo>
                      <a:pt x="7" y="12"/>
                      <a:pt x="7" y="11"/>
                      <a:pt x="7" y="11"/>
                    </a:cubicBezTo>
                    <a:cubicBezTo>
                      <a:pt x="8" y="8"/>
                      <a:pt x="8" y="8"/>
                      <a:pt x="8" y="7"/>
                    </a:cubicBezTo>
                    <a:cubicBezTo>
                      <a:pt x="8" y="7"/>
                      <a:pt x="10" y="4"/>
                      <a:pt x="10" y="3"/>
                    </a:cubicBezTo>
                    <a:cubicBezTo>
                      <a:pt x="10" y="3"/>
                      <a:pt x="10" y="2"/>
                      <a:pt x="10" y="2"/>
                    </a:cubicBezTo>
                    <a:cubicBezTo>
                      <a:pt x="10" y="2"/>
                      <a:pt x="9" y="1"/>
                      <a:pt x="9" y="1"/>
                    </a:cubicBezTo>
                    <a:cubicBezTo>
                      <a:pt x="8" y="1"/>
                      <a:pt x="8" y="1"/>
                      <a:pt x="8" y="1"/>
                    </a:cubicBezTo>
                    <a:cubicBezTo>
                      <a:pt x="8" y="1"/>
                      <a:pt x="8" y="1"/>
                      <a:pt x="8" y="1"/>
                    </a:cubicBezTo>
                    <a:cubicBezTo>
                      <a:pt x="8" y="1"/>
                      <a:pt x="8" y="1"/>
                      <a:pt x="8" y="1"/>
                    </a:cubicBezTo>
                    <a:cubicBezTo>
                      <a:pt x="8" y="1"/>
                      <a:pt x="8" y="1"/>
                      <a:pt x="8" y="1"/>
                    </a:cubicBezTo>
                    <a:cubicBezTo>
                      <a:pt x="7" y="1"/>
                      <a:pt x="6" y="1"/>
                      <a:pt x="5" y="4"/>
                    </a:cubicBezTo>
                    <a:close/>
                    <a:moveTo>
                      <a:pt x="8" y="1"/>
                    </a:moveTo>
                    <a:cubicBezTo>
                      <a:pt x="8" y="0"/>
                      <a:pt x="8" y="0"/>
                      <a:pt x="8" y="0"/>
                    </a:cubicBezTo>
                    <a:lnTo>
                      <a:pt x="8"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2" name="Freeform 1184"/>
              <p:cNvSpPr>
                <a:spLocks/>
              </p:cNvSpPr>
              <p:nvPr/>
            </p:nvSpPr>
            <p:spPr bwMode="auto">
              <a:xfrm>
                <a:off x="2988" y="2720"/>
                <a:ext cx="21" cy="34"/>
              </a:xfrm>
              <a:custGeom>
                <a:avLst/>
                <a:gdLst>
                  <a:gd name="T0" fmla="*/ 9 w 10"/>
                  <a:gd name="T1" fmla="*/ 0 h 16"/>
                  <a:gd name="T2" fmla="*/ 8 w 10"/>
                  <a:gd name="T3" fmla="*/ 0 h 16"/>
                  <a:gd name="T4" fmla="*/ 8 w 10"/>
                  <a:gd name="T5" fmla="*/ 1 h 16"/>
                  <a:gd name="T6" fmla="*/ 8 w 10"/>
                  <a:gd name="T7" fmla="*/ 0 h 16"/>
                  <a:gd name="T8" fmla="*/ 9 w 10"/>
                  <a:gd name="T9" fmla="*/ 0 h 16"/>
                  <a:gd name="T10" fmla="*/ 9 w 10"/>
                  <a:gd name="T11" fmla="*/ 1 h 16"/>
                  <a:gd name="T12" fmla="*/ 7 w 10"/>
                  <a:gd name="T13" fmla="*/ 6 h 16"/>
                  <a:gd name="T14" fmla="*/ 5 w 10"/>
                  <a:gd name="T15" fmla="*/ 14 h 16"/>
                  <a:gd name="T16" fmla="*/ 4 w 10"/>
                  <a:gd name="T17" fmla="*/ 14 h 16"/>
                  <a:gd name="T18" fmla="*/ 3 w 10"/>
                  <a:gd name="T19" fmla="*/ 13 h 16"/>
                  <a:gd name="T20" fmla="*/ 3 w 10"/>
                  <a:gd name="T21" fmla="*/ 13 h 16"/>
                  <a:gd name="T22" fmla="*/ 3 w 10"/>
                  <a:gd name="T23" fmla="*/ 13 h 16"/>
                  <a:gd name="T24" fmla="*/ 2 w 10"/>
                  <a:gd name="T25" fmla="*/ 13 h 16"/>
                  <a:gd name="T26" fmla="*/ 2 w 10"/>
                  <a:gd name="T27" fmla="*/ 13 h 16"/>
                  <a:gd name="T28" fmla="*/ 5 w 10"/>
                  <a:gd name="T29" fmla="*/ 7 h 16"/>
                  <a:gd name="T30" fmla="*/ 6 w 10"/>
                  <a:gd name="T31" fmla="*/ 4 h 16"/>
                  <a:gd name="T32" fmla="*/ 7 w 10"/>
                  <a:gd name="T33" fmla="*/ 0 h 16"/>
                  <a:gd name="T34" fmla="*/ 7 w 10"/>
                  <a:gd name="T35" fmla="*/ 0 h 16"/>
                  <a:gd name="T36" fmla="*/ 6 w 10"/>
                  <a:gd name="T37" fmla="*/ 0 h 16"/>
                  <a:gd name="T38" fmla="*/ 5 w 10"/>
                  <a:gd name="T39" fmla="*/ 2 h 16"/>
                  <a:gd name="T40" fmla="*/ 2 w 10"/>
                  <a:gd name="T41" fmla="*/ 9 h 16"/>
                  <a:gd name="T42" fmla="*/ 1 w 10"/>
                  <a:gd name="T43" fmla="*/ 13 h 16"/>
                  <a:gd name="T44" fmla="*/ 1 w 10"/>
                  <a:gd name="T45" fmla="*/ 15 h 16"/>
                  <a:gd name="T46" fmla="*/ 3 w 10"/>
                  <a:gd name="T47" fmla="*/ 16 h 16"/>
                  <a:gd name="T48" fmla="*/ 4 w 10"/>
                  <a:gd name="T49" fmla="*/ 16 h 16"/>
                  <a:gd name="T50" fmla="*/ 4 w 10"/>
                  <a:gd name="T51" fmla="*/ 16 h 16"/>
                  <a:gd name="T52" fmla="*/ 7 w 10"/>
                  <a:gd name="T53" fmla="*/ 12 h 16"/>
                  <a:gd name="T54" fmla="*/ 7 w 10"/>
                  <a:gd name="T55" fmla="*/ 12 h 16"/>
                  <a:gd name="T56" fmla="*/ 7 w 10"/>
                  <a:gd name="T57" fmla="*/ 9 h 16"/>
                  <a:gd name="T58" fmla="*/ 8 w 10"/>
                  <a:gd name="T59" fmla="*/ 5 h 16"/>
                  <a:gd name="T60" fmla="*/ 10 w 10"/>
                  <a:gd name="T61" fmla="*/ 2 h 16"/>
                  <a:gd name="T62" fmla="*/ 10 w 10"/>
                  <a:gd name="T63" fmla="*/ 1 h 16"/>
                  <a:gd name="T64" fmla="*/ 10 w 10"/>
                  <a:gd name="T65" fmla="*/ 1 h 16"/>
                  <a:gd name="T66" fmla="*/ 10 w 10"/>
                  <a:gd name="T67" fmla="*/ 0 h 16"/>
                  <a:gd name="T68" fmla="*/ 9 w 10"/>
                  <a:gd name="T6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6">
                    <a:moveTo>
                      <a:pt x="9" y="0"/>
                    </a:moveTo>
                    <a:cubicBezTo>
                      <a:pt x="8" y="0"/>
                      <a:pt x="8" y="0"/>
                      <a:pt x="8" y="0"/>
                    </a:cubicBezTo>
                    <a:cubicBezTo>
                      <a:pt x="8" y="1"/>
                      <a:pt x="8" y="1"/>
                      <a:pt x="8" y="1"/>
                    </a:cubicBezTo>
                    <a:cubicBezTo>
                      <a:pt x="8" y="0"/>
                      <a:pt x="8" y="0"/>
                      <a:pt x="8" y="0"/>
                    </a:cubicBezTo>
                    <a:cubicBezTo>
                      <a:pt x="9" y="0"/>
                      <a:pt x="9" y="0"/>
                      <a:pt x="9" y="0"/>
                    </a:cubicBezTo>
                    <a:cubicBezTo>
                      <a:pt x="9" y="0"/>
                      <a:pt x="10" y="0"/>
                      <a:pt x="9" y="1"/>
                    </a:cubicBezTo>
                    <a:cubicBezTo>
                      <a:pt x="9" y="2"/>
                      <a:pt x="8" y="5"/>
                      <a:pt x="7" y="6"/>
                    </a:cubicBezTo>
                    <a:cubicBezTo>
                      <a:pt x="7" y="7"/>
                      <a:pt x="6" y="12"/>
                      <a:pt x="5" y="14"/>
                    </a:cubicBezTo>
                    <a:cubicBezTo>
                      <a:pt x="5" y="14"/>
                      <a:pt x="4" y="14"/>
                      <a:pt x="4" y="14"/>
                    </a:cubicBezTo>
                    <a:cubicBezTo>
                      <a:pt x="4" y="14"/>
                      <a:pt x="4" y="14"/>
                      <a:pt x="3" y="13"/>
                    </a:cubicBezTo>
                    <a:cubicBezTo>
                      <a:pt x="3" y="13"/>
                      <a:pt x="3" y="13"/>
                      <a:pt x="3" y="13"/>
                    </a:cubicBezTo>
                    <a:cubicBezTo>
                      <a:pt x="3" y="13"/>
                      <a:pt x="3" y="13"/>
                      <a:pt x="3" y="13"/>
                    </a:cubicBezTo>
                    <a:cubicBezTo>
                      <a:pt x="2" y="13"/>
                      <a:pt x="2" y="13"/>
                      <a:pt x="2" y="13"/>
                    </a:cubicBezTo>
                    <a:cubicBezTo>
                      <a:pt x="2" y="13"/>
                      <a:pt x="2" y="13"/>
                      <a:pt x="2" y="13"/>
                    </a:cubicBezTo>
                    <a:cubicBezTo>
                      <a:pt x="1" y="12"/>
                      <a:pt x="3" y="8"/>
                      <a:pt x="5" y="7"/>
                    </a:cubicBezTo>
                    <a:cubicBezTo>
                      <a:pt x="6" y="6"/>
                      <a:pt x="6" y="5"/>
                      <a:pt x="6" y="4"/>
                    </a:cubicBezTo>
                    <a:cubicBezTo>
                      <a:pt x="6" y="2"/>
                      <a:pt x="7" y="0"/>
                      <a:pt x="7" y="0"/>
                    </a:cubicBezTo>
                    <a:cubicBezTo>
                      <a:pt x="7" y="0"/>
                      <a:pt x="7" y="0"/>
                      <a:pt x="7" y="0"/>
                    </a:cubicBezTo>
                    <a:cubicBezTo>
                      <a:pt x="6" y="0"/>
                      <a:pt x="6" y="0"/>
                      <a:pt x="6" y="0"/>
                    </a:cubicBezTo>
                    <a:cubicBezTo>
                      <a:pt x="6" y="0"/>
                      <a:pt x="6" y="1"/>
                      <a:pt x="5" y="2"/>
                    </a:cubicBezTo>
                    <a:cubicBezTo>
                      <a:pt x="4" y="7"/>
                      <a:pt x="4" y="6"/>
                      <a:pt x="2" y="9"/>
                    </a:cubicBezTo>
                    <a:cubicBezTo>
                      <a:pt x="1" y="11"/>
                      <a:pt x="1" y="12"/>
                      <a:pt x="1" y="13"/>
                    </a:cubicBezTo>
                    <a:cubicBezTo>
                      <a:pt x="0" y="14"/>
                      <a:pt x="1" y="14"/>
                      <a:pt x="1" y="15"/>
                    </a:cubicBezTo>
                    <a:cubicBezTo>
                      <a:pt x="2" y="15"/>
                      <a:pt x="3" y="15"/>
                      <a:pt x="3" y="16"/>
                    </a:cubicBezTo>
                    <a:cubicBezTo>
                      <a:pt x="4" y="16"/>
                      <a:pt x="4" y="16"/>
                      <a:pt x="4" y="16"/>
                    </a:cubicBezTo>
                    <a:cubicBezTo>
                      <a:pt x="4" y="16"/>
                      <a:pt x="4" y="16"/>
                      <a:pt x="4" y="16"/>
                    </a:cubicBezTo>
                    <a:cubicBezTo>
                      <a:pt x="4" y="16"/>
                      <a:pt x="6" y="15"/>
                      <a:pt x="7" y="12"/>
                    </a:cubicBezTo>
                    <a:cubicBezTo>
                      <a:pt x="7" y="12"/>
                      <a:pt x="7" y="12"/>
                      <a:pt x="7" y="12"/>
                    </a:cubicBezTo>
                    <a:cubicBezTo>
                      <a:pt x="7" y="10"/>
                      <a:pt x="7" y="9"/>
                      <a:pt x="7" y="9"/>
                    </a:cubicBezTo>
                    <a:cubicBezTo>
                      <a:pt x="8" y="6"/>
                      <a:pt x="8" y="6"/>
                      <a:pt x="8" y="5"/>
                    </a:cubicBezTo>
                    <a:cubicBezTo>
                      <a:pt x="8" y="5"/>
                      <a:pt x="9" y="3"/>
                      <a:pt x="10" y="2"/>
                    </a:cubicBezTo>
                    <a:cubicBezTo>
                      <a:pt x="10" y="1"/>
                      <a:pt x="10" y="1"/>
                      <a:pt x="10" y="1"/>
                    </a:cubicBezTo>
                    <a:cubicBezTo>
                      <a:pt x="10" y="1"/>
                      <a:pt x="10" y="1"/>
                      <a:pt x="10" y="1"/>
                    </a:cubicBezTo>
                    <a:cubicBezTo>
                      <a:pt x="10" y="0"/>
                      <a:pt x="10" y="0"/>
                      <a:pt x="10" y="0"/>
                    </a:cubicBezTo>
                    <a:cubicBezTo>
                      <a:pt x="10" y="0"/>
                      <a:pt x="9"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3" name="Freeform 1185"/>
              <p:cNvSpPr>
                <a:spLocks noEditPoints="1"/>
              </p:cNvSpPr>
              <p:nvPr/>
            </p:nvSpPr>
            <p:spPr bwMode="auto">
              <a:xfrm>
                <a:off x="2988" y="2720"/>
                <a:ext cx="21" cy="36"/>
              </a:xfrm>
              <a:custGeom>
                <a:avLst/>
                <a:gdLst>
                  <a:gd name="T0" fmla="*/ 10 w 10"/>
                  <a:gd name="T1" fmla="*/ 0 h 17"/>
                  <a:gd name="T2" fmla="*/ 10 w 10"/>
                  <a:gd name="T3" fmla="*/ 1 h 17"/>
                  <a:gd name="T4" fmla="*/ 10 w 10"/>
                  <a:gd name="T5" fmla="*/ 1 h 17"/>
                  <a:gd name="T6" fmla="*/ 10 w 10"/>
                  <a:gd name="T7" fmla="*/ 1 h 17"/>
                  <a:gd name="T8" fmla="*/ 10 w 10"/>
                  <a:gd name="T9" fmla="*/ 0 h 17"/>
                  <a:gd name="T10" fmla="*/ 6 w 10"/>
                  <a:gd name="T11" fmla="*/ 0 h 17"/>
                  <a:gd name="T12" fmla="*/ 5 w 10"/>
                  <a:gd name="T13" fmla="*/ 2 h 17"/>
                  <a:gd name="T14" fmla="*/ 2 w 10"/>
                  <a:gd name="T15" fmla="*/ 9 h 17"/>
                  <a:gd name="T16" fmla="*/ 1 w 10"/>
                  <a:gd name="T17" fmla="*/ 15 h 17"/>
                  <a:gd name="T18" fmla="*/ 3 w 10"/>
                  <a:gd name="T19" fmla="*/ 16 h 17"/>
                  <a:gd name="T20" fmla="*/ 4 w 10"/>
                  <a:gd name="T21" fmla="*/ 17 h 17"/>
                  <a:gd name="T22" fmla="*/ 7 w 10"/>
                  <a:gd name="T23" fmla="*/ 12 h 17"/>
                  <a:gd name="T24" fmla="*/ 8 w 10"/>
                  <a:gd name="T25" fmla="*/ 5 h 17"/>
                  <a:gd name="T26" fmla="*/ 10 w 10"/>
                  <a:gd name="T27" fmla="*/ 3 h 17"/>
                  <a:gd name="T28" fmla="*/ 10 w 10"/>
                  <a:gd name="T29" fmla="*/ 2 h 17"/>
                  <a:gd name="T30" fmla="*/ 8 w 10"/>
                  <a:gd name="T31" fmla="*/ 5 h 17"/>
                  <a:gd name="T32" fmla="*/ 7 w 10"/>
                  <a:gd name="T33" fmla="*/ 9 h 17"/>
                  <a:gd name="T34" fmla="*/ 7 w 10"/>
                  <a:gd name="T35" fmla="*/ 12 h 17"/>
                  <a:gd name="T36" fmla="*/ 7 w 10"/>
                  <a:gd name="T37" fmla="*/ 12 h 17"/>
                  <a:gd name="T38" fmla="*/ 4 w 10"/>
                  <a:gd name="T39" fmla="*/ 16 h 17"/>
                  <a:gd name="T40" fmla="*/ 4 w 10"/>
                  <a:gd name="T41" fmla="*/ 16 h 17"/>
                  <a:gd name="T42" fmla="*/ 3 w 10"/>
                  <a:gd name="T43" fmla="*/ 16 h 17"/>
                  <a:gd name="T44" fmla="*/ 1 w 10"/>
                  <a:gd name="T45" fmla="*/ 15 h 17"/>
                  <a:gd name="T46" fmla="*/ 1 w 10"/>
                  <a:gd name="T47" fmla="*/ 13 h 17"/>
                  <a:gd name="T48" fmla="*/ 2 w 10"/>
                  <a:gd name="T49" fmla="*/ 9 h 17"/>
                  <a:gd name="T50" fmla="*/ 5 w 10"/>
                  <a:gd name="T51" fmla="*/ 2 h 17"/>
                  <a:gd name="T52" fmla="*/ 6 w 10"/>
                  <a:gd name="T53" fmla="*/ 0 h 17"/>
                  <a:gd name="T54" fmla="*/ 6 w 10"/>
                  <a:gd name="T5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7">
                    <a:moveTo>
                      <a:pt x="10" y="0"/>
                    </a:moveTo>
                    <a:cubicBezTo>
                      <a:pt x="10" y="1"/>
                      <a:pt x="10" y="1"/>
                      <a:pt x="10" y="1"/>
                    </a:cubicBezTo>
                    <a:cubicBezTo>
                      <a:pt x="10" y="1"/>
                      <a:pt x="10" y="1"/>
                      <a:pt x="10" y="1"/>
                    </a:cubicBezTo>
                    <a:cubicBezTo>
                      <a:pt x="10" y="1"/>
                      <a:pt x="10" y="1"/>
                      <a:pt x="10" y="1"/>
                    </a:cubicBezTo>
                    <a:lnTo>
                      <a:pt x="10" y="0"/>
                    </a:lnTo>
                    <a:close/>
                    <a:moveTo>
                      <a:pt x="6" y="0"/>
                    </a:moveTo>
                    <a:cubicBezTo>
                      <a:pt x="6" y="0"/>
                      <a:pt x="5" y="1"/>
                      <a:pt x="5" y="2"/>
                    </a:cubicBezTo>
                    <a:cubicBezTo>
                      <a:pt x="4" y="7"/>
                      <a:pt x="4" y="6"/>
                      <a:pt x="2" y="9"/>
                    </a:cubicBezTo>
                    <a:cubicBezTo>
                      <a:pt x="0" y="12"/>
                      <a:pt x="0" y="14"/>
                      <a:pt x="1" y="15"/>
                    </a:cubicBezTo>
                    <a:cubicBezTo>
                      <a:pt x="2" y="15"/>
                      <a:pt x="3" y="15"/>
                      <a:pt x="3" y="16"/>
                    </a:cubicBezTo>
                    <a:cubicBezTo>
                      <a:pt x="4" y="17"/>
                      <a:pt x="4" y="17"/>
                      <a:pt x="4" y="17"/>
                    </a:cubicBezTo>
                    <a:cubicBezTo>
                      <a:pt x="5" y="17"/>
                      <a:pt x="6" y="15"/>
                      <a:pt x="7" y="12"/>
                    </a:cubicBezTo>
                    <a:cubicBezTo>
                      <a:pt x="8" y="7"/>
                      <a:pt x="8" y="6"/>
                      <a:pt x="8" y="5"/>
                    </a:cubicBezTo>
                    <a:cubicBezTo>
                      <a:pt x="9" y="5"/>
                      <a:pt x="9" y="4"/>
                      <a:pt x="10" y="3"/>
                    </a:cubicBezTo>
                    <a:cubicBezTo>
                      <a:pt x="10" y="2"/>
                      <a:pt x="10" y="2"/>
                      <a:pt x="10" y="2"/>
                    </a:cubicBezTo>
                    <a:cubicBezTo>
                      <a:pt x="9" y="3"/>
                      <a:pt x="8" y="5"/>
                      <a:pt x="8" y="5"/>
                    </a:cubicBezTo>
                    <a:cubicBezTo>
                      <a:pt x="8" y="6"/>
                      <a:pt x="8" y="6"/>
                      <a:pt x="7" y="9"/>
                    </a:cubicBezTo>
                    <a:cubicBezTo>
                      <a:pt x="7" y="9"/>
                      <a:pt x="7" y="10"/>
                      <a:pt x="7" y="12"/>
                    </a:cubicBezTo>
                    <a:cubicBezTo>
                      <a:pt x="7" y="12"/>
                      <a:pt x="7" y="12"/>
                      <a:pt x="7" y="12"/>
                    </a:cubicBezTo>
                    <a:cubicBezTo>
                      <a:pt x="6" y="15"/>
                      <a:pt x="4" y="16"/>
                      <a:pt x="4" y="16"/>
                    </a:cubicBezTo>
                    <a:cubicBezTo>
                      <a:pt x="4" y="16"/>
                      <a:pt x="4" y="16"/>
                      <a:pt x="4" y="16"/>
                    </a:cubicBezTo>
                    <a:cubicBezTo>
                      <a:pt x="3" y="16"/>
                      <a:pt x="3" y="16"/>
                      <a:pt x="3" y="16"/>
                    </a:cubicBezTo>
                    <a:cubicBezTo>
                      <a:pt x="3" y="15"/>
                      <a:pt x="2" y="15"/>
                      <a:pt x="1" y="15"/>
                    </a:cubicBezTo>
                    <a:cubicBezTo>
                      <a:pt x="1" y="14"/>
                      <a:pt x="0" y="14"/>
                      <a:pt x="1" y="13"/>
                    </a:cubicBezTo>
                    <a:cubicBezTo>
                      <a:pt x="1" y="12"/>
                      <a:pt x="1" y="11"/>
                      <a:pt x="2" y="9"/>
                    </a:cubicBezTo>
                    <a:cubicBezTo>
                      <a:pt x="4" y="6"/>
                      <a:pt x="4" y="7"/>
                      <a:pt x="5" y="2"/>
                    </a:cubicBezTo>
                    <a:cubicBezTo>
                      <a:pt x="6" y="1"/>
                      <a:pt x="6" y="0"/>
                      <a:pt x="6" y="0"/>
                    </a:cubicBezTo>
                    <a:cubicBezTo>
                      <a:pt x="6" y="0"/>
                      <a:pt x="6" y="0"/>
                      <a:pt x="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4" name="Freeform 1186"/>
              <p:cNvSpPr>
                <a:spLocks/>
              </p:cNvSpPr>
              <p:nvPr/>
            </p:nvSpPr>
            <p:spPr bwMode="auto">
              <a:xfrm>
                <a:off x="2992" y="2722"/>
                <a:ext cx="13" cy="25"/>
              </a:xfrm>
              <a:custGeom>
                <a:avLst/>
                <a:gdLst>
                  <a:gd name="T0" fmla="*/ 6 w 6"/>
                  <a:gd name="T1" fmla="*/ 1 h 12"/>
                  <a:gd name="T2" fmla="*/ 4 w 6"/>
                  <a:gd name="T3" fmla="*/ 4 h 12"/>
                  <a:gd name="T4" fmla="*/ 2 w 6"/>
                  <a:gd name="T5" fmla="*/ 8 h 12"/>
                  <a:gd name="T6" fmla="*/ 1 w 6"/>
                  <a:gd name="T7" fmla="*/ 11 h 12"/>
                  <a:gd name="T8" fmla="*/ 2 w 6"/>
                  <a:gd name="T9" fmla="*/ 12 h 12"/>
                  <a:gd name="T10" fmla="*/ 3 w 6"/>
                  <a:gd name="T11" fmla="*/ 9 h 12"/>
                  <a:gd name="T12" fmla="*/ 5 w 6"/>
                  <a:gd name="T13" fmla="*/ 2 h 12"/>
                  <a:gd name="T14" fmla="*/ 6 w 6"/>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6" y="1"/>
                    </a:moveTo>
                    <a:cubicBezTo>
                      <a:pt x="6" y="1"/>
                      <a:pt x="5" y="2"/>
                      <a:pt x="4" y="4"/>
                    </a:cubicBezTo>
                    <a:cubicBezTo>
                      <a:pt x="4" y="5"/>
                      <a:pt x="3" y="7"/>
                      <a:pt x="2" y="8"/>
                    </a:cubicBezTo>
                    <a:cubicBezTo>
                      <a:pt x="1" y="9"/>
                      <a:pt x="0" y="11"/>
                      <a:pt x="1" y="11"/>
                    </a:cubicBezTo>
                    <a:cubicBezTo>
                      <a:pt x="2" y="11"/>
                      <a:pt x="2" y="11"/>
                      <a:pt x="2" y="12"/>
                    </a:cubicBezTo>
                    <a:cubicBezTo>
                      <a:pt x="3" y="12"/>
                      <a:pt x="3" y="11"/>
                      <a:pt x="3" y="9"/>
                    </a:cubicBezTo>
                    <a:cubicBezTo>
                      <a:pt x="4" y="6"/>
                      <a:pt x="4" y="4"/>
                      <a:pt x="5" y="2"/>
                    </a:cubicBezTo>
                    <a:cubicBezTo>
                      <a:pt x="6" y="1"/>
                      <a:pt x="6" y="0"/>
                      <a:pt x="6"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5" name="Freeform 1187"/>
              <p:cNvSpPr>
                <a:spLocks/>
              </p:cNvSpPr>
              <p:nvPr/>
            </p:nvSpPr>
            <p:spPr bwMode="auto">
              <a:xfrm>
                <a:off x="2992" y="2756"/>
                <a:ext cx="23" cy="38"/>
              </a:xfrm>
              <a:custGeom>
                <a:avLst/>
                <a:gdLst>
                  <a:gd name="T0" fmla="*/ 6 w 11"/>
                  <a:gd name="T1" fmla="*/ 0 h 18"/>
                  <a:gd name="T2" fmla="*/ 3 w 11"/>
                  <a:gd name="T3" fmla="*/ 4 h 18"/>
                  <a:gd name="T4" fmla="*/ 2 w 11"/>
                  <a:gd name="T5" fmla="*/ 10 h 18"/>
                  <a:gd name="T6" fmla="*/ 0 w 11"/>
                  <a:gd name="T7" fmla="*/ 14 h 18"/>
                  <a:gd name="T8" fmla="*/ 2 w 11"/>
                  <a:gd name="T9" fmla="*/ 15 h 18"/>
                  <a:gd name="T10" fmla="*/ 5 w 11"/>
                  <a:gd name="T11" fmla="*/ 16 h 18"/>
                  <a:gd name="T12" fmla="*/ 8 w 11"/>
                  <a:gd name="T13" fmla="*/ 11 h 18"/>
                  <a:gd name="T14" fmla="*/ 9 w 11"/>
                  <a:gd name="T15" fmla="*/ 5 h 18"/>
                  <a:gd name="T16" fmla="*/ 6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6" y="0"/>
                    </a:moveTo>
                    <a:cubicBezTo>
                      <a:pt x="6" y="0"/>
                      <a:pt x="2" y="0"/>
                      <a:pt x="3" y="4"/>
                    </a:cubicBezTo>
                    <a:cubicBezTo>
                      <a:pt x="4" y="7"/>
                      <a:pt x="2" y="8"/>
                      <a:pt x="2" y="10"/>
                    </a:cubicBezTo>
                    <a:cubicBezTo>
                      <a:pt x="1" y="12"/>
                      <a:pt x="0" y="13"/>
                      <a:pt x="0" y="14"/>
                    </a:cubicBezTo>
                    <a:cubicBezTo>
                      <a:pt x="1" y="15"/>
                      <a:pt x="1" y="15"/>
                      <a:pt x="2" y="15"/>
                    </a:cubicBezTo>
                    <a:cubicBezTo>
                      <a:pt x="3" y="15"/>
                      <a:pt x="4" y="15"/>
                      <a:pt x="5" y="16"/>
                    </a:cubicBezTo>
                    <a:cubicBezTo>
                      <a:pt x="7" y="18"/>
                      <a:pt x="8" y="14"/>
                      <a:pt x="8" y="11"/>
                    </a:cubicBezTo>
                    <a:cubicBezTo>
                      <a:pt x="8" y="9"/>
                      <a:pt x="8" y="6"/>
                      <a:pt x="9" y="5"/>
                    </a:cubicBezTo>
                    <a:cubicBezTo>
                      <a:pt x="10" y="3"/>
                      <a:pt x="11" y="0"/>
                      <a:pt x="6"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6" name="Freeform 1188"/>
              <p:cNvSpPr>
                <a:spLocks noEditPoints="1"/>
              </p:cNvSpPr>
              <p:nvPr/>
            </p:nvSpPr>
            <p:spPr bwMode="auto">
              <a:xfrm>
                <a:off x="2992" y="2756"/>
                <a:ext cx="21" cy="36"/>
              </a:xfrm>
              <a:custGeom>
                <a:avLst/>
                <a:gdLst>
                  <a:gd name="T0" fmla="*/ 5 w 10"/>
                  <a:gd name="T1" fmla="*/ 16 h 17"/>
                  <a:gd name="T2" fmla="*/ 3 w 10"/>
                  <a:gd name="T3" fmla="*/ 15 h 17"/>
                  <a:gd name="T4" fmla="*/ 2 w 10"/>
                  <a:gd name="T5" fmla="*/ 15 h 17"/>
                  <a:gd name="T6" fmla="*/ 0 w 10"/>
                  <a:gd name="T7" fmla="*/ 15 h 17"/>
                  <a:gd name="T8" fmla="*/ 0 w 10"/>
                  <a:gd name="T9" fmla="*/ 14 h 17"/>
                  <a:gd name="T10" fmla="*/ 1 w 10"/>
                  <a:gd name="T11" fmla="*/ 10 h 17"/>
                  <a:gd name="T12" fmla="*/ 3 w 10"/>
                  <a:gd name="T13" fmla="*/ 5 h 17"/>
                  <a:gd name="T14" fmla="*/ 3 w 10"/>
                  <a:gd name="T15" fmla="*/ 4 h 17"/>
                  <a:gd name="T16" fmla="*/ 3 w 10"/>
                  <a:gd name="T17" fmla="*/ 3 h 17"/>
                  <a:gd name="T18" fmla="*/ 6 w 10"/>
                  <a:gd name="T19" fmla="*/ 0 h 17"/>
                  <a:gd name="T20" fmla="*/ 6 w 10"/>
                  <a:gd name="T21" fmla="*/ 0 h 17"/>
                  <a:gd name="T22" fmla="*/ 9 w 10"/>
                  <a:gd name="T23" fmla="*/ 1 h 17"/>
                  <a:gd name="T24" fmla="*/ 10 w 10"/>
                  <a:gd name="T25" fmla="*/ 3 h 17"/>
                  <a:gd name="T26" fmla="*/ 9 w 10"/>
                  <a:gd name="T27" fmla="*/ 5 h 17"/>
                  <a:gd name="T28" fmla="*/ 8 w 10"/>
                  <a:gd name="T29" fmla="*/ 10 h 17"/>
                  <a:gd name="T30" fmla="*/ 8 w 10"/>
                  <a:gd name="T31" fmla="*/ 11 h 17"/>
                  <a:gd name="T32" fmla="*/ 8 w 10"/>
                  <a:gd name="T33" fmla="*/ 12 h 17"/>
                  <a:gd name="T34" fmla="*/ 6 w 10"/>
                  <a:gd name="T35" fmla="*/ 17 h 17"/>
                  <a:gd name="T36" fmla="*/ 5 w 10"/>
                  <a:gd name="T37" fmla="*/ 16 h 17"/>
                  <a:gd name="T38" fmla="*/ 5 w 10"/>
                  <a:gd name="T39" fmla="*/ 16 h 17"/>
                  <a:gd name="T40" fmla="*/ 6 w 10"/>
                  <a:gd name="T41" fmla="*/ 16 h 17"/>
                  <a:gd name="T42" fmla="*/ 7 w 10"/>
                  <a:gd name="T43" fmla="*/ 15 h 17"/>
                  <a:gd name="T44" fmla="*/ 8 w 10"/>
                  <a:gd name="T45" fmla="*/ 12 h 17"/>
                  <a:gd name="T46" fmla="*/ 8 w 10"/>
                  <a:gd name="T47" fmla="*/ 12 h 17"/>
                  <a:gd name="T48" fmla="*/ 8 w 10"/>
                  <a:gd name="T49" fmla="*/ 10 h 17"/>
                  <a:gd name="T50" fmla="*/ 9 w 10"/>
                  <a:gd name="T51" fmla="*/ 4 h 17"/>
                  <a:gd name="T52" fmla="*/ 10 w 10"/>
                  <a:gd name="T53" fmla="*/ 3 h 17"/>
                  <a:gd name="T54" fmla="*/ 6 w 10"/>
                  <a:gd name="T55" fmla="*/ 0 h 17"/>
                  <a:gd name="T56" fmla="*/ 6 w 10"/>
                  <a:gd name="T57" fmla="*/ 0 h 17"/>
                  <a:gd name="T58" fmla="*/ 6 w 10"/>
                  <a:gd name="T59" fmla="*/ 0 h 17"/>
                  <a:gd name="T60" fmla="*/ 6 w 10"/>
                  <a:gd name="T61" fmla="*/ 0 h 17"/>
                  <a:gd name="T62" fmla="*/ 3 w 10"/>
                  <a:gd name="T63" fmla="*/ 3 h 17"/>
                  <a:gd name="T64" fmla="*/ 3 w 10"/>
                  <a:gd name="T65" fmla="*/ 3 h 17"/>
                  <a:gd name="T66" fmla="*/ 3 w 10"/>
                  <a:gd name="T67" fmla="*/ 5 h 17"/>
                  <a:gd name="T68" fmla="*/ 2 w 10"/>
                  <a:gd name="T69" fmla="*/ 10 h 17"/>
                  <a:gd name="T70" fmla="*/ 0 w 10"/>
                  <a:gd name="T71" fmla="*/ 14 h 17"/>
                  <a:gd name="T72" fmla="*/ 0 w 10"/>
                  <a:gd name="T73" fmla="*/ 14 h 17"/>
                  <a:gd name="T74" fmla="*/ 2 w 10"/>
                  <a:gd name="T75" fmla="*/ 15 h 17"/>
                  <a:gd name="T76" fmla="*/ 3 w 10"/>
                  <a:gd name="T77" fmla="*/ 15 h 17"/>
                  <a:gd name="T78" fmla="*/ 3 w 10"/>
                  <a:gd name="T79" fmla="*/ 15 h 17"/>
                  <a:gd name="T80" fmla="*/ 5 w 10"/>
                  <a:gd name="T8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7">
                    <a:moveTo>
                      <a:pt x="5" y="16"/>
                    </a:moveTo>
                    <a:cubicBezTo>
                      <a:pt x="4" y="16"/>
                      <a:pt x="4" y="15"/>
                      <a:pt x="3" y="15"/>
                    </a:cubicBezTo>
                    <a:cubicBezTo>
                      <a:pt x="2" y="15"/>
                      <a:pt x="2" y="15"/>
                      <a:pt x="2" y="15"/>
                    </a:cubicBezTo>
                    <a:cubicBezTo>
                      <a:pt x="1" y="16"/>
                      <a:pt x="0" y="15"/>
                      <a:pt x="0" y="15"/>
                    </a:cubicBezTo>
                    <a:cubicBezTo>
                      <a:pt x="0" y="14"/>
                      <a:pt x="0" y="14"/>
                      <a:pt x="0" y="14"/>
                    </a:cubicBezTo>
                    <a:cubicBezTo>
                      <a:pt x="0" y="12"/>
                      <a:pt x="1" y="12"/>
                      <a:pt x="1" y="10"/>
                    </a:cubicBezTo>
                    <a:cubicBezTo>
                      <a:pt x="2" y="8"/>
                      <a:pt x="3" y="7"/>
                      <a:pt x="3" y="5"/>
                    </a:cubicBezTo>
                    <a:cubicBezTo>
                      <a:pt x="3" y="5"/>
                      <a:pt x="3" y="4"/>
                      <a:pt x="3" y="4"/>
                    </a:cubicBezTo>
                    <a:cubicBezTo>
                      <a:pt x="3" y="3"/>
                      <a:pt x="3" y="3"/>
                      <a:pt x="3" y="3"/>
                    </a:cubicBezTo>
                    <a:cubicBezTo>
                      <a:pt x="3" y="0"/>
                      <a:pt x="5" y="0"/>
                      <a:pt x="6" y="0"/>
                    </a:cubicBezTo>
                    <a:cubicBezTo>
                      <a:pt x="6" y="0"/>
                      <a:pt x="6" y="0"/>
                      <a:pt x="6" y="0"/>
                    </a:cubicBezTo>
                    <a:cubicBezTo>
                      <a:pt x="8" y="0"/>
                      <a:pt x="9" y="0"/>
                      <a:pt x="9" y="1"/>
                    </a:cubicBezTo>
                    <a:cubicBezTo>
                      <a:pt x="10" y="1"/>
                      <a:pt x="10" y="2"/>
                      <a:pt x="10" y="3"/>
                    </a:cubicBezTo>
                    <a:cubicBezTo>
                      <a:pt x="10" y="3"/>
                      <a:pt x="10" y="4"/>
                      <a:pt x="9" y="5"/>
                    </a:cubicBezTo>
                    <a:cubicBezTo>
                      <a:pt x="9" y="6"/>
                      <a:pt x="8" y="7"/>
                      <a:pt x="8" y="10"/>
                    </a:cubicBezTo>
                    <a:cubicBezTo>
                      <a:pt x="8" y="10"/>
                      <a:pt x="8" y="11"/>
                      <a:pt x="8" y="11"/>
                    </a:cubicBezTo>
                    <a:cubicBezTo>
                      <a:pt x="8" y="12"/>
                      <a:pt x="8" y="12"/>
                      <a:pt x="8" y="12"/>
                    </a:cubicBezTo>
                    <a:cubicBezTo>
                      <a:pt x="8" y="14"/>
                      <a:pt x="8" y="17"/>
                      <a:pt x="6" y="17"/>
                    </a:cubicBezTo>
                    <a:cubicBezTo>
                      <a:pt x="6" y="17"/>
                      <a:pt x="5" y="16"/>
                      <a:pt x="5" y="16"/>
                    </a:cubicBezTo>
                    <a:close/>
                    <a:moveTo>
                      <a:pt x="5" y="16"/>
                    </a:moveTo>
                    <a:cubicBezTo>
                      <a:pt x="6" y="16"/>
                      <a:pt x="6" y="16"/>
                      <a:pt x="6" y="16"/>
                    </a:cubicBezTo>
                    <a:cubicBezTo>
                      <a:pt x="7" y="16"/>
                      <a:pt x="7" y="16"/>
                      <a:pt x="7" y="15"/>
                    </a:cubicBezTo>
                    <a:cubicBezTo>
                      <a:pt x="8" y="14"/>
                      <a:pt x="8" y="13"/>
                      <a:pt x="8" y="12"/>
                    </a:cubicBezTo>
                    <a:cubicBezTo>
                      <a:pt x="8" y="12"/>
                      <a:pt x="8" y="12"/>
                      <a:pt x="8" y="12"/>
                    </a:cubicBezTo>
                    <a:cubicBezTo>
                      <a:pt x="8" y="11"/>
                      <a:pt x="8" y="10"/>
                      <a:pt x="8" y="10"/>
                    </a:cubicBezTo>
                    <a:cubicBezTo>
                      <a:pt x="8" y="7"/>
                      <a:pt x="8" y="5"/>
                      <a:pt x="9" y="4"/>
                    </a:cubicBezTo>
                    <a:cubicBezTo>
                      <a:pt x="9" y="4"/>
                      <a:pt x="10" y="3"/>
                      <a:pt x="10" y="3"/>
                    </a:cubicBezTo>
                    <a:cubicBezTo>
                      <a:pt x="10" y="2"/>
                      <a:pt x="9" y="0"/>
                      <a:pt x="6" y="0"/>
                    </a:cubicBezTo>
                    <a:cubicBezTo>
                      <a:pt x="6" y="0"/>
                      <a:pt x="6" y="0"/>
                      <a:pt x="6" y="0"/>
                    </a:cubicBezTo>
                    <a:cubicBezTo>
                      <a:pt x="6" y="0"/>
                      <a:pt x="6" y="0"/>
                      <a:pt x="6" y="0"/>
                    </a:cubicBezTo>
                    <a:cubicBezTo>
                      <a:pt x="6" y="0"/>
                      <a:pt x="6" y="0"/>
                      <a:pt x="6" y="0"/>
                    </a:cubicBezTo>
                    <a:cubicBezTo>
                      <a:pt x="6" y="0"/>
                      <a:pt x="3" y="1"/>
                      <a:pt x="3" y="3"/>
                    </a:cubicBezTo>
                    <a:cubicBezTo>
                      <a:pt x="3" y="3"/>
                      <a:pt x="3" y="3"/>
                      <a:pt x="3" y="3"/>
                    </a:cubicBezTo>
                    <a:cubicBezTo>
                      <a:pt x="3" y="4"/>
                      <a:pt x="3" y="5"/>
                      <a:pt x="3" y="5"/>
                    </a:cubicBezTo>
                    <a:cubicBezTo>
                      <a:pt x="3" y="7"/>
                      <a:pt x="3" y="8"/>
                      <a:pt x="2" y="10"/>
                    </a:cubicBezTo>
                    <a:cubicBezTo>
                      <a:pt x="1" y="12"/>
                      <a:pt x="0" y="13"/>
                      <a:pt x="0" y="14"/>
                    </a:cubicBezTo>
                    <a:cubicBezTo>
                      <a:pt x="0" y="14"/>
                      <a:pt x="0" y="14"/>
                      <a:pt x="0" y="14"/>
                    </a:cubicBezTo>
                    <a:cubicBezTo>
                      <a:pt x="1" y="15"/>
                      <a:pt x="1" y="15"/>
                      <a:pt x="2" y="15"/>
                    </a:cubicBezTo>
                    <a:cubicBezTo>
                      <a:pt x="2" y="15"/>
                      <a:pt x="2" y="15"/>
                      <a:pt x="3" y="15"/>
                    </a:cubicBezTo>
                    <a:cubicBezTo>
                      <a:pt x="3" y="15"/>
                      <a:pt x="3" y="15"/>
                      <a:pt x="3" y="15"/>
                    </a:cubicBezTo>
                    <a:cubicBezTo>
                      <a:pt x="4" y="15"/>
                      <a:pt x="4" y="15"/>
                      <a:pt x="5" y="16"/>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7" name="Freeform 1189"/>
              <p:cNvSpPr>
                <a:spLocks noEditPoints="1"/>
              </p:cNvSpPr>
              <p:nvPr/>
            </p:nvSpPr>
            <p:spPr bwMode="auto">
              <a:xfrm>
                <a:off x="2992" y="2756"/>
                <a:ext cx="21" cy="34"/>
              </a:xfrm>
              <a:custGeom>
                <a:avLst/>
                <a:gdLst>
                  <a:gd name="T0" fmla="*/ 2 w 10"/>
                  <a:gd name="T1" fmla="*/ 14 h 16"/>
                  <a:gd name="T2" fmla="*/ 2 w 10"/>
                  <a:gd name="T3" fmla="*/ 14 h 16"/>
                  <a:gd name="T4" fmla="*/ 3 w 10"/>
                  <a:gd name="T5" fmla="*/ 9 h 16"/>
                  <a:gd name="T6" fmla="*/ 4 w 10"/>
                  <a:gd name="T7" fmla="*/ 5 h 16"/>
                  <a:gd name="T8" fmla="*/ 5 w 10"/>
                  <a:gd name="T9" fmla="*/ 2 h 16"/>
                  <a:gd name="T10" fmla="*/ 5 w 10"/>
                  <a:gd name="T11" fmla="*/ 2 h 16"/>
                  <a:gd name="T12" fmla="*/ 5 w 10"/>
                  <a:gd name="T13" fmla="*/ 2 h 16"/>
                  <a:gd name="T14" fmla="*/ 6 w 10"/>
                  <a:gd name="T15" fmla="*/ 3 h 16"/>
                  <a:gd name="T16" fmla="*/ 6 w 10"/>
                  <a:gd name="T17" fmla="*/ 2 h 16"/>
                  <a:gd name="T18" fmla="*/ 7 w 10"/>
                  <a:gd name="T19" fmla="*/ 2 h 16"/>
                  <a:gd name="T20" fmla="*/ 8 w 10"/>
                  <a:gd name="T21" fmla="*/ 2 h 16"/>
                  <a:gd name="T22" fmla="*/ 7 w 10"/>
                  <a:gd name="T23" fmla="*/ 5 h 16"/>
                  <a:gd name="T24" fmla="*/ 7 w 10"/>
                  <a:gd name="T25" fmla="*/ 12 h 16"/>
                  <a:gd name="T26" fmla="*/ 6 w 10"/>
                  <a:gd name="T27" fmla="*/ 15 h 16"/>
                  <a:gd name="T28" fmla="*/ 5 w 10"/>
                  <a:gd name="T29" fmla="*/ 14 h 16"/>
                  <a:gd name="T30" fmla="*/ 4 w 10"/>
                  <a:gd name="T31" fmla="*/ 13 h 16"/>
                  <a:gd name="T32" fmla="*/ 3 w 10"/>
                  <a:gd name="T33" fmla="*/ 14 h 16"/>
                  <a:gd name="T34" fmla="*/ 2 w 10"/>
                  <a:gd name="T35" fmla="*/ 14 h 16"/>
                  <a:gd name="T36" fmla="*/ 6 w 10"/>
                  <a:gd name="T37" fmla="*/ 0 h 16"/>
                  <a:gd name="T38" fmla="*/ 6 w 10"/>
                  <a:gd name="T39" fmla="*/ 0 h 16"/>
                  <a:gd name="T40" fmla="*/ 3 w 10"/>
                  <a:gd name="T41" fmla="*/ 3 h 16"/>
                  <a:gd name="T42" fmla="*/ 3 w 10"/>
                  <a:gd name="T43" fmla="*/ 3 h 16"/>
                  <a:gd name="T44" fmla="*/ 3 w 10"/>
                  <a:gd name="T45" fmla="*/ 5 h 16"/>
                  <a:gd name="T46" fmla="*/ 2 w 10"/>
                  <a:gd name="T47" fmla="*/ 10 h 16"/>
                  <a:gd name="T48" fmla="*/ 0 w 10"/>
                  <a:gd name="T49" fmla="*/ 14 h 16"/>
                  <a:gd name="T50" fmla="*/ 0 w 10"/>
                  <a:gd name="T51" fmla="*/ 14 h 16"/>
                  <a:gd name="T52" fmla="*/ 1 w 10"/>
                  <a:gd name="T53" fmla="*/ 15 h 16"/>
                  <a:gd name="T54" fmla="*/ 3 w 10"/>
                  <a:gd name="T55" fmla="*/ 15 h 16"/>
                  <a:gd name="T56" fmla="*/ 3 w 10"/>
                  <a:gd name="T57" fmla="*/ 15 h 16"/>
                  <a:gd name="T58" fmla="*/ 5 w 10"/>
                  <a:gd name="T59" fmla="*/ 16 h 16"/>
                  <a:gd name="T60" fmla="*/ 6 w 10"/>
                  <a:gd name="T61" fmla="*/ 16 h 16"/>
                  <a:gd name="T62" fmla="*/ 7 w 10"/>
                  <a:gd name="T63" fmla="*/ 15 h 16"/>
                  <a:gd name="T64" fmla="*/ 8 w 10"/>
                  <a:gd name="T65" fmla="*/ 12 h 16"/>
                  <a:gd name="T66" fmla="*/ 8 w 10"/>
                  <a:gd name="T67" fmla="*/ 12 h 16"/>
                  <a:gd name="T68" fmla="*/ 8 w 10"/>
                  <a:gd name="T69" fmla="*/ 10 h 16"/>
                  <a:gd name="T70" fmla="*/ 9 w 10"/>
                  <a:gd name="T71" fmla="*/ 4 h 16"/>
                  <a:gd name="T72" fmla="*/ 10 w 10"/>
                  <a:gd name="T73" fmla="*/ 3 h 16"/>
                  <a:gd name="T74" fmla="*/ 9 w 10"/>
                  <a:gd name="T75" fmla="*/ 1 h 16"/>
                  <a:gd name="T76" fmla="*/ 9 w 10"/>
                  <a:gd name="T77" fmla="*/ 1 h 16"/>
                  <a:gd name="T78" fmla="*/ 9 w 10"/>
                  <a:gd name="T79" fmla="*/ 1 h 16"/>
                  <a:gd name="T80" fmla="*/ 8 w 10"/>
                  <a:gd name="T81" fmla="*/ 1 h 16"/>
                  <a:gd name="T82" fmla="*/ 6 w 10"/>
                  <a:gd name="T83" fmla="*/ 0 h 16"/>
                  <a:gd name="T84" fmla="*/ 6 w 10"/>
                  <a:gd name="T85" fmla="*/ 0 h 16"/>
                  <a:gd name="T86" fmla="*/ 6 w 10"/>
                  <a:gd name="T87" fmla="*/ 0 h 16"/>
                  <a:gd name="T88" fmla="*/ 6 w 10"/>
                  <a:gd name="T8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16">
                    <a:moveTo>
                      <a:pt x="2" y="14"/>
                    </a:moveTo>
                    <a:cubicBezTo>
                      <a:pt x="2" y="14"/>
                      <a:pt x="2" y="14"/>
                      <a:pt x="2" y="14"/>
                    </a:cubicBezTo>
                    <a:cubicBezTo>
                      <a:pt x="1" y="13"/>
                      <a:pt x="2" y="10"/>
                      <a:pt x="3" y="9"/>
                    </a:cubicBezTo>
                    <a:cubicBezTo>
                      <a:pt x="4" y="8"/>
                      <a:pt x="4" y="6"/>
                      <a:pt x="4" y="5"/>
                    </a:cubicBezTo>
                    <a:cubicBezTo>
                      <a:pt x="4" y="3"/>
                      <a:pt x="5" y="2"/>
                      <a:pt x="5" y="2"/>
                    </a:cubicBezTo>
                    <a:cubicBezTo>
                      <a:pt x="5" y="2"/>
                      <a:pt x="5" y="2"/>
                      <a:pt x="5" y="2"/>
                    </a:cubicBezTo>
                    <a:cubicBezTo>
                      <a:pt x="5" y="2"/>
                      <a:pt x="5" y="2"/>
                      <a:pt x="5" y="2"/>
                    </a:cubicBezTo>
                    <a:cubicBezTo>
                      <a:pt x="6" y="3"/>
                      <a:pt x="6" y="3"/>
                      <a:pt x="6" y="3"/>
                    </a:cubicBezTo>
                    <a:cubicBezTo>
                      <a:pt x="6" y="2"/>
                      <a:pt x="6" y="2"/>
                      <a:pt x="6" y="2"/>
                    </a:cubicBezTo>
                    <a:cubicBezTo>
                      <a:pt x="7" y="2"/>
                      <a:pt x="7" y="2"/>
                      <a:pt x="7" y="2"/>
                    </a:cubicBezTo>
                    <a:cubicBezTo>
                      <a:pt x="7" y="2"/>
                      <a:pt x="7" y="2"/>
                      <a:pt x="8" y="2"/>
                    </a:cubicBezTo>
                    <a:cubicBezTo>
                      <a:pt x="9" y="3"/>
                      <a:pt x="8" y="4"/>
                      <a:pt x="7" y="5"/>
                    </a:cubicBezTo>
                    <a:cubicBezTo>
                      <a:pt x="6" y="6"/>
                      <a:pt x="7" y="11"/>
                      <a:pt x="7" y="12"/>
                    </a:cubicBezTo>
                    <a:cubicBezTo>
                      <a:pt x="7" y="13"/>
                      <a:pt x="7" y="15"/>
                      <a:pt x="6" y="15"/>
                    </a:cubicBezTo>
                    <a:cubicBezTo>
                      <a:pt x="6" y="15"/>
                      <a:pt x="5" y="14"/>
                      <a:pt x="5" y="14"/>
                    </a:cubicBezTo>
                    <a:cubicBezTo>
                      <a:pt x="4" y="13"/>
                      <a:pt x="4" y="13"/>
                      <a:pt x="4" y="13"/>
                    </a:cubicBezTo>
                    <a:cubicBezTo>
                      <a:pt x="3" y="14"/>
                      <a:pt x="3" y="14"/>
                      <a:pt x="3" y="14"/>
                    </a:cubicBezTo>
                    <a:lnTo>
                      <a:pt x="2" y="14"/>
                    </a:lnTo>
                    <a:close/>
                    <a:moveTo>
                      <a:pt x="6" y="0"/>
                    </a:moveTo>
                    <a:cubicBezTo>
                      <a:pt x="6" y="0"/>
                      <a:pt x="6" y="0"/>
                      <a:pt x="6" y="0"/>
                    </a:cubicBezTo>
                    <a:cubicBezTo>
                      <a:pt x="6" y="0"/>
                      <a:pt x="3" y="1"/>
                      <a:pt x="3" y="3"/>
                    </a:cubicBezTo>
                    <a:cubicBezTo>
                      <a:pt x="3" y="3"/>
                      <a:pt x="3" y="3"/>
                      <a:pt x="3" y="3"/>
                    </a:cubicBezTo>
                    <a:cubicBezTo>
                      <a:pt x="3" y="4"/>
                      <a:pt x="3" y="5"/>
                      <a:pt x="3" y="5"/>
                    </a:cubicBezTo>
                    <a:cubicBezTo>
                      <a:pt x="3" y="7"/>
                      <a:pt x="3" y="8"/>
                      <a:pt x="2" y="10"/>
                    </a:cubicBezTo>
                    <a:cubicBezTo>
                      <a:pt x="1" y="12"/>
                      <a:pt x="0" y="13"/>
                      <a:pt x="0" y="14"/>
                    </a:cubicBezTo>
                    <a:cubicBezTo>
                      <a:pt x="0" y="14"/>
                      <a:pt x="0" y="14"/>
                      <a:pt x="0" y="14"/>
                    </a:cubicBezTo>
                    <a:cubicBezTo>
                      <a:pt x="1" y="15"/>
                      <a:pt x="1" y="15"/>
                      <a:pt x="1" y="15"/>
                    </a:cubicBezTo>
                    <a:cubicBezTo>
                      <a:pt x="2" y="15"/>
                      <a:pt x="2" y="15"/>
                      <a:pt x="3" y="15"/>
                    </a:cubicBezTo>
                    <a:cubicBezTo>
                      <a:pt x="3" y="15"/>
                      <a:pt x="3" y="15"/>
                      <a:pt x="3" y="15"/>
                    </a:cubicBezTo>
                    <a:cubicBezTo>
                      <a:pt x="4" y="15"/>
                      <a:pt x="5" y="15"/>
                      <a:pt x="5" y="16"/>
                    </a:cubicBezTo>
                    <a:cubicBezTo>
                      <a:pt x="6" y="16"/>
                      <a:pt x="6" y="16"/>
                      <a:pt x="6" y="16"/>
                    </a:cubicBezTo>
                    <a:cubicBezTo>
                      <a:pt x="7" y="16"/>
                      <a:pt x="7" y="16"/>
                      <a:pt x="7" y="15"/>
                    </a:cubicBezTo>
                    <a:cubicBezTo>
                      <a:pt x="8" y="14"/>
                      <a:pt x="8" y="13"/>
                      <a:pt x="8" y="12"/>
                    </a:cubicBezTo>
                    <a:cubicBezTo>
                      <a:pt x="8" y="12"/>
                      <a:pt x="8" y="12"/>
                      <a:pt x="8" y="12"/>
                    </a:cubicBezTo>
                    <a:cubicBezTo>
                      <a:pt x="8" y="11"/>
                      <a:pt x="8" y="10"/>
                      <a:pt x="8" y="10"/>
                    </a:cubicBezTo>
                    <a:cubicBezTo>
                      <a:pt x="8" y="7"/>
                      <a:pt x="8" y="5"/>
                      <a:pt x="9" y="4"/>
                    </a:cubicBezTo>
                    <a:cubicBezTo>
                      <a:pt x="9" y="4"/>
                      <a:pt x="10" y="3"/>
                      <a:pt x="10" y="3"/>
                    </a:cubicBezTo>
                    <a:cubicBezTo>
                      <a:pt x="10" y="2"/>
                      <a:pt x="9" y="2"/>
                      <a:pt x="9" y="1"/>
                    </a:cubicBezTo>
                    <a:cubicBezTo>
                      <a:pt x="9" y="1"/>
                      <a:pt x="9" y="1"/>
                      <a:pt x="9" y="1"/>
                    </a:cubicBezTo>
                    <a:cubicBezTo>
                      <a:pt x="9" y="1"/>
                      <a:pt x="9" y="1"/>
                      <a:pt x="9" y="1"/>
                    </a:cubicBezTo>
                    <a:cubicBezTo>
                      <a:pt x="9" y="1"/>
                      <a:pt x="8" y="1"/>
                      <a:pt x="8" y="1"/>
                    </a:cubicBezTo>
                    <a:cubicBezTo>
                      <a:pt x="7" y="1"/>
                      <a:pt x="7" y="1"/>
                      <a:pt x="6" y="0"/>
                    </a:cubicBezTo>
                    <a:cubicBezTo>
                      <a:pt x="6" y="0"/>
                      <a:pt x="6" y="0"/>
                      <a:pt x="6" y="0"/>
                    </a:cubicBezTo>
                    <a:cubicBezTo>
                      <a:pt x="6" y="0"/>
                      <a:pt x="6" y="0"/>
                      <a:pt x="6" y="0"/>
                    </a:cubicBezTo>
                    <a:cubicBezTo>
                      <a:pt x="6" y="0"/>
                      <a:pt x="6" y="0"/>
                      <a:pt x="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8" name="Freeform 1190"/>
              <p:cNvSpPr>
                <a:spLocks noEditPoints="1"/>
              </p:cNvSpPr>
              <p:nvPr/>
            </p:nvSpPr>
            <p:spPr bwMode="auto">
              <a:xfrm>
                <a:off x="2992" y="2756"/>
                <a:ext cx="21" cy="34"/>
              </a:xfrm>
              <a:custGeom>
                <a:avLst/>
                <a:gdLst>
                  <a:gd name="T0" fmla="*/ 9 w 10"/>
                  <a:gd name="T1" fmla="*/ 1 h 16"/>
                  <a:gd name="T2" fmla="*/ 10 w 10"/>
                  <a:gd name="T3" fmla="*/ 3 h 16"/>
                  <a:gd name="T4" fmla="*/ 9 w 10"/>
                  <a:gd name="T5" fmla="*/ 4 h 16"/>
                  <a:gd name="T6" fmla="*/ 8 w 10"/>
                  <a:gd name="T7" fmla="*/ 10 h 16"/>
                  <a:gd name="T8" fmla="*/ 8 w 10"/>
                  <a:gd name="T9" fmla="*/ 12 h 16"/>
                  <a:gd name="T10" fmla="*/ 8 w 10"/>
                  <a:gd name="T11" fmla="*/ 12 h 16"/>
                  <a:gd name="T12" fmla="*/ 7 w 10"/>
                  <a:gd name="T13" fmla="*/ 15 h 16"/>
                  <a:gd name="T14" fmla="*/ 6 w 10"/>
                  <a:gd name="T15" fmla="*/ 16 h 16"/>
                  <a:gd name="T16" fmla="*/ 6 w 10"/>
                  <a:gd name="T17" fmla="*/ 16 h 16"/>
                  <a:gd name="T18" fmla="*/ 5 w 10"/>
                  <a:gd name="T19" fmla="*/ 16 h 16"/>
                  <a:gd name="T20" fmla="*/ 5 w 10"/>
                  <a:gd name="T21" fmla="*/ 16 h 16"/>
                  <a:gd name="T22" fmla="*/ 6 w 10"/>
                  <a:gd name="T23" fmla="*/ 16 h 16"/>
                  <a:gd name="T24" fmla="*/ 6 w 10"/>
                  <a:gd name="T25" fmla="*/ 16 h 16"/>
                  <a:gd name="T26" fmla="*/ 8 w 10"/>
                  <a:gd name="T27" fmla="*/ 11 h 16"/>
                  <a:gd name="T28" fmla="*/ 9 w 10"/>
                  <a:gd name="T29" fmla="*/ 5 h 16"/>
                  <a:gd name="T30" fmla="*/ 10 w 10"/>
                  <a:gd name="T31" fmla="*/ 2 h 16"/>
                  <a:gd name="T32" fmla="*/ 9 w 10"/>
                  <a:gd name="T33" fmla="*/ 1 h 16"/>
                  <a:gd name="T34" fmla="*/ 8 w 10"/>
                  <a:gd name="T35" fmla="*/ 1 h 16"/>
                  <a:gd name="T36" fmla="*/ 9 w 10"/>
                  <a:gd name="T37" fmla="*/ 1 h 16"/>
                  <a:gd name="T38" fmla="*/ 8 w 10"/>
                  <a:gd name="T39" fmla="*/ 1 h 16"/>
                  <a:gd name="T40" fmla="*/ 6 w 10"/>
                  <a:gd name="T41" fmla="*/ 0 h 16"/>
                  <a:gd name="T42" fmla="*/ 6 w 10"/>
                  <a:gd name="T43" fmla="*/ 0 h 16"/>
                  <a:gd name="T44" fmla="*/ 6 w 10"/>
                  <a:gd name="T45" fmla="*/ 0 h 16"/>
                  <a:gd name="T46" fmla="*/ 5 w 10"/>
                  <a:gd name="T47" fmla="*/ 0 h 16"/>
                  <a:gd name="T48" fmla="*/ 3 w 10"/>
                  <a:gd name="T49" fmla="*/ 4 h 16"/>
                  <a:gd name="T50" fmla="*/ 2 w 10"/>
                  <a:gd name="T51" fmla="*/ 10 h 16"/>
                  <a:gd name="T52" fmla="*/ 0 w 10"/>
                  <a:gd name="T53" fmla="*/ 14 h 16"/>
                  <a:gd name="T54" fmla="*/ 1 w 10"/>
                  <a:gd name="T55" fmla="*/ 15 h 16"/>
                  <a:gd name="T56" fmla="*/ 1 w 10"/>
                  <a:gd name="T57" fmla="*/ 15 h 16"/>
                  <a:gd name="T58" fmla="*/ 1 w 10"/>
                  <a:gd name="T59" fmla="*/ 15 h 16"/>
                  <a:gd name="T60" fmla="*/ 0 w 10"/>
                  <a:gd name="T61" fmla="*/ 14 h 16"/>
                  <a:gd name="T62" fmla="*/ 0 w 10"/>
                  <a:gd name="T63" fmla="*/ 14 h 16"/>
                  <a:gd name="T64" fmla="*/ 2 w 10"/>
                  <a:gd name="T65" fmla="*/ 10 h 16"/>
                  <a:gd name="T66" fmla="*/ 3 w 10"/>
                  <a:gd name="T67" fmla="*/ 5 h 16"/>
                  <a:gd name="T68" fmla="*/ 3 w 10"/>
                  <a:gd name="T69" fmla="*/ 3 h 16"/>
                  <a:gd name="T70" fmla="*/ 3 w 10"/>
                  <a:gd name="T71" fmla="*/ 3 h 16"/>
                  <a:gd name="T72" fmla="*/ 6 w 10"/>
                  <a:gd name="T73" fmla="*/ 0 h 16"/>
                  <a:gd name="T74" fmla="*/ 6 w 10"/>
                  <a:gd name="T75" fmla="*/ 0 h 16"/>
                  <a:gd name="T76" fmla="*/ 5 w 10"/>
                  <a:gd name="T7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16">
                    <a:moveTo>
                      <a:pt x="9" y="1"/>
                    </a:moveTo>
                    <a:cubicBezTo>
                      <a:pt x="9" y="2"/>
                      <a:pt x="10" y="2"/>
                      <a:pt x="10" y="3"/>
                    </a:cubicBezTo>
                    <a:cubicBezTo>
                      <a:pt x="10" y="3"/>
                      <a:pt x="9" y="4"/>
                      <a:pt x="9" y="4"/>
                    </a:cubicBezTo>
                    <a:cubicBezTo>
                      <a:pt x="8" y="5"/>
                      <a:pt x="8" y="7"/>
                      <a:pt x="8" y="10"/>
                    </a:cubicBezTo>
                    <a:cubicBezTo>
                      <a:pt x="8" y="10"/>
                      <a:pt x="8" y="11"/>
                      <a:pt x="8" y="12"/>
                    </a:cubicBezTo>
                    <a:cubicBezTo>
                      <a:pt x="8" y="12"/>
                      <a:pt x="8" y="12"/>
                      <a:pt x="8" y="12"/>
                    </a:cubicBezTo>
                    <a:cubicBezTo>
                      <a:pt x="8" y="13"/>
                      <a:pt x="8" y="14"/>
                      <a:pt x="7" y="15"/>
                    </a:cubicBezTo>
                    <a:cubicBezTo>
                      <a:pt x="7" y="16"/>
                      <a:pt x="7" y="16"/>
                      <a:pt x="6" y="16"/>
                    </a:cubicBezTo>
                    <a:cubicBezTo>
                      <a:pt x="6" y="16"/>
                      <a:pt x="6" y="16"/>
                      <a:pt x="6" y="16"/>
                    </a:cubicBezTo>
                    <a:cubicBezTo>
                      <a:pt x="5" y="16"/>
                      <a:pt x="5" y="16"/>
                      <a:pt x="5" y="16"/>
                    </a:cubicBezTo>
                    <a:cubicBezTo>
                      <a:pt x="5" y="16"/>
                      <a:pt x="5" y="16"/>
                      <a:pt x="5" y="16"/>
                    </a:cubicBezTo>
                    <a:cubicBezTo>
                      <a:pt x="6" y="16"/>
                      <a:pt x="6" y="16"/>
                      <a:pt x="6" y="16"/>
                    </a:cubicBezTo>
                    <a:cubicBezTo>
                      <a:pt x="6" y="16"/>
                      <a:pt x="6" y="16"/>
                      <a:pt x="6" y="16"/>
                    </a:cubicBezTo>
                    <a:cubicBezTo>
                      <a:pt x="7" y="16"/>
                      <a:pt x="8" y="14"/>
                      <a:pt x="8" y="11"/>
                    </a:cubicBezTo>
                    <a:cubicBezTo>
                      <a:pt x="8" y="9"/>
                      <a:pt x="8" y="6"/>
                      <a:pt x="9" y="5"/>
                    </a:cubicBezTo>
                    <a:cubicBezTo>
                      <a:pt x="10" y="4"/>
                      <a:pt x="10" y="3"/>
                      <a:pt x="10" y="2"/>
                    </a:cubicBezTo>
                    <a:lnTo>
                      <a:pt x="9" y="1"/>
                    </a:lnTo>
                    <a:close/>
                    <a:moveTo>
                      <a:pt x="8" y="1"/>
                    </a:moveTo>
                    <a:cubicBezTo>
                      <a:pt x="8" y="1"/>
                      <a:pt x="9" y="1"/>
                      <a:pt x="9" y="1"/>
                    </a:cubicBezTo>
                    <a:cubicBezTo>
                      <a:pt x="9" y="1"/>
                      <a:pt x="8" y="1"/>
                      <a:pt x="8" y="1"/>
                    </a:cubicBezTo>
                    <a:close/>
                    <a:moveTo>
                      <a:pt x="6" y="0"/>
                    </a:moveTo>
                    <a:cubicBezTo>
                      <a:pt x="6" y="0"/>
                      <a:pt x="6" y="0"/>
                      <a:pt x="6" y="0"/>
                    </a:cubicBezTo>
                    <a:cubicBezTo>
                      <a:pt x="6" y="0"/>
                      <a:pt x="6" y="0"/>
                      <a:pt x="6" y="0"/>
                    </a:cubicBezTo>
                    <a:close/>
                    <a:moveTo>
                      <a:pt x="5" y="0"/>
                    </a:moveTo>
                    <a:cubicBezTo>
                      <a:pt x="4" y="0"/>
                      <a:pt x="2" y="1"/>
                      <a:pt x="3" y="4"/>
                    </a:cubicBezTo>
                    <a:cubicBezTo>
                      <a:pt x="4" y="7"/>
                      <a:pt x="2" y="8"/>
                      <a:pt x="2" y="10"/>
                    </a:cubicBezTo>
                    <a:cubicBezTo>
                      <a:pt x="1" y="12"/>
                      <a:pt x="0" y="13"/>
                      <a:pt x="0" y="14"/>
                    </a:cubicBezTo>
                    <a:cubicBezTo>
                      <a:pt x="0" y="15"/>
                      <a:pt x="1" y="15"/>
                      <a:pt x="1" y="15"/>
                    </a:cubicBezTo>
                    <a:cubicBezTo>
                      <a:pt x="1" y="15"/>
                      <a:pt x="1" y="15"/>
                      <a:pt x="1" y="15"/>
                    </a:cubicBezTo>
                    <a:cubicBezTo>
                      <a:pt x="1" y="15"/>
                      <a:pt x="1" y="15"/>
                      <a:pt x="1" y="15"/>
                    </a:cubicBezTo>
                    <a:cubicBezTo>
                      <a:pt x="1" y="15"/>
                      <a:pt x="1" y="15"/>
                      <a:pt x="0" y="14"/>
                    </a:cubicBezTo>
                    <a:cubicBezTo>
                      <a:pt x="0" y="14"/>
                      <a:pt x="0" y="14"/>
                      <a:pt x="0" y="14"/>
                    </a:cubicBezTo>
                    <a:cubicBezTo>
                      <a:pt x="0" y="13"/>
                      <a:pt x="1" y="12"/>
                      <a:pt x="2" y="10"/>
                    </a:cubicBezTo>
                    <a:cubicBezTo>
                      <a:pt x="3" y="8"/>
                      <a:pt x="3" y="7"/>
                      <a:pt x="3" y="5"/>
                    </a:cubicBezTo>
                    <a:cubicBezTo>
                      <a:pt x="3" y="5"/>
                      <a:pt x="3" y="4"/>
                      <a:pt x="3" y="3"/>
                    </a:cubicBezTo>
                    <a:cubicBezTo>
                      <a:pt x="3" y="3"/>
                      <a:pt x="3" y="3"/>
                      <a:pt x="3" y="3"/>
                    </a:cubicBezTo>
                    <a:cubicBezTo>
                      <a:pt x="3" y="1"/>
                      <a:pt x="6" y="0"/>
                      <a:pt x="6" y="0"/>
                    </a:cubicBezTo>
                    <a:cubicBezTo>
                      <a:pt x="6" y="0"/>
                      <a:pt x="6" y="0"/>
                      <a:pt x="6" y="0"/>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9" name="Freeform 1191"/>
              <p:cNvSpPr>
                <a:spLocks/>
              </p:cNvSpPr>
              <p:nvPr/>
            </p:nvSpPr>
            <p:spPr bwMode="auto">
              <a:xfrm>
                <a:off x="2996" y="2762"/>
                <a:ext cx="11" cy="21"/>
              </a:xfrm>
              <a:custGeom>
                <a:avLst/>
                <a:gdLst>
                  <a:gd name="T0" fmla="*/ 4 w 5"/>
                  <a:gd name="T1" fmla="*/ 0 h 10"/>
                  <a:gd name="T2" fmla="*/ 3 w 5"/>
                  <a:gd name="T3" fmla="*/ 2 h 10"/>
                  <a:gd name="T4" fmla="*/ 1 w 5"/>
                  <a:gd name="T5" fmla="*/ 8 h 10"/>
                  <a:gd name="T6" fmla="*/ 2 w 5"/>
                  <a:gd name="T7" fmla="*/ 9 h 10"/>
                  <a:gd name="T8" fmla="*/ 3 w 5"/>
                  <a:gd name="T9" fmla="*/ 10 h 10"/>
                  <a:gd name="T10" fmla="*/ 3 w 5"/>
                  <a:gd name="T11" fmla="*/ 3 h 10"/>
                  <a:gd name="T12" fmla="*/ 4 w 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4" y="0"/>
                    </a:moveTo>
                    <a:cubicBezTo>
                      <a:pt x="4" y="0"/>
                      <a:pt x="3" y="0"/>
                      <a:pt x="3" y="2"/>
                    </a:cubicBezTo>
                    <a:cubicBezTo>
                      <a:pt x="3" y="4"/>
                      <a:pt x="2" y="7"/>
                      <a:pt x="1" y="8"/>
                    </a:cubicBezTo>
                    <a:cubicBezTo>
                      <a:pt x="0" y="10"/>
                      <a:pt x="1" y="10"/>
                      <a:pt x="2" y="9"/>
                    </a:cubicBezTo>
                    <a:cubicBezTo>
                      <a:pt x="2" y="9"/>
                      <a:pt x="3" y="10"/>
                      <a:pt x="3" y="10"/>
                    </a:cubicBezTo>
                    <a:cubicBezTo>
                      <a:pt x="4" y="9"/>
                      <a:pt x="3" y="3"/>
                      <a:pt x="3" y="3"/>
                    </a:cubicBezTo>
                    <a:cubicBezTo>
                      <a:pt x="4" y="3"/>
                      <a:pt x="5" y="0"/>
                      <a:pt x="4"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0" name="Freeform 1192"/>
              <p:cNvSpPr>
                <a:spLocks/>
              </p:cNvSpPr>
              <p:nvPr/>
            </p:nvSpPr>
            <p:spPr bwMode="auto">
              <a:xfrm>
                <a:off x="3001" y="2717"/>
                <a:ext cx="23" cy="43"/>
              </a:xfrm>
              <a:custGeom>
                <a:avLst/>
                <a:gdLst>
                  <a:gd name="T0" fmla="*/ 6 w 11"/>
                  <a:gd name="T1" fmla="*/ 1 h 20"/>
                  <a:gd name="T2" fmla="*/ 4 w 11"/>
                  <a:gd name="T3" fmla="*/ 5 h 20"/>
                  <a:gd name="T4" fmla="*/ 2 w 11"/>
                  <a:gd name="T5" fmla="*/ 12 h 20"/>
                  <a:gd name="T6" fmla="*/ 2 w 11"/>
                  <a:gd name="T7" fmla="*/ 18 h 20"/>
                  <a:gd name="T8" fmla="*/ 5 w 11"/>
                  <a:gd name="T9" fmla="*/ 19 h 20"/>
                  <a:gd name="T10" fmla="*/ 9 w 11"/>
                  <a:gd name="T11" fmla="*/ 14 h 20"/>
                  <a:gd name="T12" fmla="*/ 9 w 11"/>
                  <a:gd name="T13" fmla="*/ 7 h 20"/>
                  <a:gd name="T14" fmla="*/ 10 w 11"/>
                  <a:gd name="T15" fmla="*/ 1 h 20"/>
                  <a:gd name="T16" fmla="*/ 6 w 1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0">
                    <a:moveTo>
                      <a:pt x="6" y="1"/>
                    </a:moveTo>
                    <a:cubicBezTo>
                      <a:pt x="6" y="1"/>
                      <a:pt x="4" y="0"/>
                      <a:pt x="4" y="5"/>
                    </a:cubicBezTo>
                    <a:cubicBezTo>
                      <a:pt x="4" y="9"/>
                      <a:pt x="4" y="9"/>
                      <a:pt x="2" y="12"/>
                    </a:cubicBezTo>
                    <a:cubicBezTo>
                      <a:pt x="0" y="16"/>
                      <a:pt x="1" y="18"/>
                      <a:pt x="2" y="18"/>
                    </a:cubicBezTo>
                    <a:cubicBezTo>
                      <a:pt x="4" y="18"/>
                      <a:pt x="5" y="18"/>
                      <a:pt x="5" y="19"/>
                    </a:cubicBezTo>
                    <a:cubicBezTo>
                      <a:pt x="6" y="20"/>
                      <a:pt x="9" y="19"/>
                      <a:pt x="9" y="14"/>
                    </a:cubicBezTo>
                    <a:cubicBezTo>
                      <a:pt x="8" y="8"/>
                      <a:pt x="8" y="8"/>
                      <a:pt x="9" y="7"/>
                    </a:cubicBezTo>
                    <a:cubicBezTo>
                      <a:pt x="9" y="6"/>
                      <a:pt x="11" y="2"/>
                      <a:pt x="10" y="1"/>
                    </a:cubicBezTo>
                    <a:cubicBezTo>
                      <a:pt x="9" y="0"/>
                      <a:pt x="6" y="1"/>
                      <a:pt x="6"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1" name="Freeform 1193"/>
              <p:cNvSpPr>
                <a:spLocks noEditPoints="1"/>
              </p:cNvSpPr>
              <p:nvPr/>
            </p:nvSpPr>
            <p:spPr bwMode="auto">
              <a:xfrm>
                <a:off x="3001" y="2717"/>
                <a:ext cx="21" cy="43"/>
              </a:xfrm>
              <a:custGeom>
                <a:avLst/>
                <a:gdLst>
                  <a:gd name="T0" fmla="*/ 5 w 10"/>
                  <a:gd name="T1" fmla="*/ 19 h 20"/>
                  <a:gd name="T2" fmla="*/ 2 w 10"/>
                  <a:gd name="T3" fmla="*/ 18 h 20"/>
                  <a:gd name="T4" fmla="*/ 0 w 10"/>
                  <a:gd name="T5" fmla="*/ 16 h 20"/>
                  <a:gd name="T6" fmla="*/ 2 w 10"/>
                  <a:gd name="T7" fmla="*/ 12 h 20"/>
                  <a:gd name="T8" fmla="*/ 4 w 10"/>
                  <a:gd name="T9" fmla="*/ 5 h 20"/>
                  <a:gd name="T10" fmla="*/ 6 w 10"/>
                  <a:gd name="T11" fmla="*/ 0 h 20"/>
                  <a:gd name="T12" fmla="*/ 6 w 10"/>
                  <a:gd name="T13" fmla="*/ 0 h 20"/>
                  <a:gd name="T14" fmla="*/ 8 w 10"/>
                  <a:gd name="T15" fmla="*/ 0 h 20"/>
                  <a:gd name="T16" fmla="*/ 10 w 10"/>
                  <a:gd name="T17" fmla="*/ 1 h 20"/>
                  <a:gd name="T18" fmla="*/ 10 w 10"/>
                  <a:gd name="T19" fmla="*/ 2 h 20"/>
                  <a:gd name="T20" fmla="*/ 9 w 10"/>
                  <a:gd name="T21" fmla="*/ 7 h 20"/>
                  <a:gd name="T22" fmla="*/ 9 w 10"/>
                  <a:gd name="T23" fmla="*/ 10 h 20"/>
                  <a:gd name="T24" fmla="*/ 9 w 10"/>
                  <a:gd name="T25" fmla="*/ 14 h 20"/>
                  <a:gd name="T26" fmla="*/ 9 w 10"/>
                  <a:gd name="T27" fmla="*/ 14 h 20"/>
                  <a:gd name="T28" fmla="*/ 6 w 10"/>
                  <a:gd name="T29" fmla="*/ 20 h 20"/>
                  <a:gd name="T30" fmla="*/ 6 w 10"/>
                  <a:gd name="T31" fmla="*/ 20 h 20"/>
                  <a:gd name="T32" fmla="*/ 5 w 10"/>
                  <a:gd name="T33" fmla="*/ 19 h 20"/>
                  <a:gd name="T34" fmla="*/ 4 w 10"/>
                  <a:gd name="T35" fmla="*/ 5 h 20"/>
                  <a:gd name="T36" fmla="*/ 2 w 10"/>
                  <a:gd name="T37" fmla="*/ 13 h 20"/>
                  <a:gd name="T38" fmla="*/ 1 w 10"/>
                  <a:gd name="T39" fmla="*/ 16 h 20"/>
                  <a:gd name="T40" fmla="*/ 2 w 10"/>
                  <a:gd name="T41" fmla="*/ 18 h 20"/>
                  <a:gd name="T42" fmla="*/ 5 w 10"/>
                  <a:gd name="T43" fmla="*/ 19 h 20"/>
                  <a:gd name="T44" fmla="*/ 6 w 10"/>
                  <a:gd name="T45" fmla="*/ 19 h 20"/>
                  <a:gd name="T46" fmla="*/ 8 w 10"/>
                  <a:gd name="T47" fmla="*/ 14 h 20"/>
                  <a:gd name="T48" fmla="*/ 8 w 10"/>
                  <a:gd name="T49" fmla="*/ 14 h 20"/>
                  <a:gd name="T50" fmla="*/ 8 w 10"/>
                  <a:gd name="T51" fmla="*/ 10 h 20"/>
                  <a:gd name="T52" fmla="*/ 8 w 10"/>
                  <a:gd name="T53" fmla="*/ 7 h 20"/>
                  <a:gd name="T54" fmla="*/ 10 w 10"/>
                  <a:gd name="T55" fmla="*/ 2 h 20"/>
                  <a:gd name="T56" fmla="*/ 9 w 10"/>
                  <a:gd name="T57" fmla="*/ 1 h 20"/>
                  <a:gd name="T58" fmla="*/ 8 w 10"/>
                  <a:gd name="T59" fmla="*/ 1 h 20"/>
                  <a:gd name="T60" fmla="*/ 6 w 10"/>
                  <a:gd name="T61" fmla="*/ 1 h 20"/>
                  <a:gd name="T62" fmla="*/ 6 w 10"/>
                  <a:gd name="T63" fmla="*/ 1 h 20"/>
                  <a:gd name="T64" fmla="*/ 6 w 10"/>
                  <a:gd name="T65" fmla="*/ 1 h 20"/>
                  <a:gd name="T66" fmla="*/ 6 w 10"/>
                  <a:gd name="T67" fmla="*/ 1 h 20"/>
                  <a:gd name="T68" fmla="*/ 4 w 10"/>
                  <a:gd name="T69" fmla="*/ 5 h 20"/>
                  <a:gd name="T70" fmla="*/ 6 w 10"/>
                  <a:gd name="T71" fmla="*/ 1 h 20"/>
                  <a:gd name="T72" fmla="*/ 6 w 10"/>
                  <a:gd name="T73" fmla="*/ 0 h 20"/>
                  <a:gd name="T74" fmla="*/ 6 w 10"/>
                  <a:gd name="T7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20">
                    <a:moveTo>
                      <a:pt x="5" y="19"/>
                    </a:moveTo>
                    <a:cubicBezTo>
                      <a:pt x="4" y="19"/>
                      <a:pt x="4" y="19"/>
                      <a:pt x="2" y="18"/>
                    </a:cubicBezTo>
                    <a:cubicBezTo>
                      <a:pt x="1" y="18"/>
                      <a:pt x="0" y="17"/>
                      <a:pt x="0" y="16"/>
                    </a:cubicBezTo>
                    <a:cubicBezTo>
                      <a:pt x="0" y="15"/>
                      <a:pt x="1" y="14"/>
                      <a:pt x="2" y="12"/>
                    </a:cubicBezTo>
                    <a:cubicBezTo>
                      <a:pt x="4" y="8"/>
                      <a:pt x="3" y="9"/>
                      <a:pt x="4" y="5"/>
                    </a:cubicBezTo>
                    <a:cubicBezTo>
                      <a:pt x="4" y="1"/>
                      <a:pt x="5" y="0"/>
                      <a:pt x="6" y="0"/>
                    </a:cubicBezTo>
                    <a:cubicBezTo>
                      <a:pt x="6" y="0"/>
                      <a:pt x="6" y="0"/>
                      <a:pt x="6" y="0"/>
                    </a:cubicBezTo>
                    <a:cubicBezTo>
                      <a:pt x="6" y="0"/>
                      <a:pt x="7" y="0"/>
                      <a:pt x="8" y="0"/>
                    </a:cubicBezTo>
                    <a:cubicBezTo>
                      <a:pt x="8" y="0"/>
                      <a:pt x="9" y="0"/>
                      <a:pt x="10" y="1"/>
                    </a:cubicBezTo>
                    <a:cubicBezTo>
                      <a:pt x="10" y="1"/>
                      <a:pt x="10" y="2"/>
                      <a:pt x="10" y="2"/>
                    </a:cubicBezTo>
                    <a:cubicBezTo>
                      <a:pt x="10" y="4"/>
                      <a:pt x="9" y="7"/>
                      <a:pt x="9" y="7"/>
                    </a:cubicBezTo>
                    <a:cubicBezTo>
                      <a:pt x="9" y="8"/>
                      <a:pt x="9" y="8"/>
                      <a:pt x="9" y="10"/>
                    </a:cubicBezTo>
                    <a:cubicBezTo>
                      <a:pt x="9" y="11"/>
                      <a:pt x="9" y="12"/>
                      <a:pt x="9" y="14"/>
                    </a:cubicBezTo>
                    <a:cubicBezTo>
                      <a:pt x="9" y="14"/>
                      <a:pt x="9" y="14"/>
                      <a:pt x="9" y="14"/>
                    </a:cubicBezTo>
                    <a:cubicBezTo>
                      <a:pt x="9" y="18"/>
                      <a:pt x="7" y="19"/>
                      <a:pt x="6" y="20"/>
                    </a:cubicBezTo>
                    <a:cubicBezTo>
                      <a:pt x="6" y="20"/>
                      <a:pt x="6" y="20"/>
                      <a:pt x="6" y="20"/>
                    </a:cubicBezTo>
                    <a:lnTo>
                      <a:pt x="5" y="19"/>
                    </a:lnTo>
                    <a:close/>
                    <a:moveTo>
                      <a:pt x="4" y="5"/>
                    </a:moveTo>
                    <a:cubicBezTo>
                      <a:pt x="4" y="9"/>
                      <a:pt x="4" y="9"/>
                      <a:pt x="2" y="13"/>
                    </a:cubicBezTo>
                    <a:cubicBezTo>
                      <a:pt x="1" y="14"/>
                      <a:pt x="1" y="15"/>
                      <a:pt x="1" y="16"/>
                    </a:cubicBezTo>
                    <a:cubicBezTo>
                      <a:pt x="1" y="17"/>
                      <a:pt x="1" y="18"/>
                      <a:pt x="2" y="18"/>
                    </a:cubicBezTo>
                    <a:cubicBezTo>
                      <a:pt x="4" y="18"/>
                      <a:pt x="5" y="18"/>
                      <a:pt x="5" y="19"/>
                    </a:cubicBezTo>
                    <a:cubicBezTo>
                      <a:pt x="6" y="19"/>
                      <a:pt x="6" y="19"/>
                      <a:pt x="6" y="19"/>
                    </a:cubicBezTo>
                    <a:cubicBezTo>
                      <a:pt x="6" y="19"/>
                      <a:pt x="8" y="18"/>
                      <a:pt x="8" y="14"/>
                    </a:cubicBezTo>
                    <a:cubicBezTo>
                      <a:pt x="8" y="14"/>
                      <a:pt x="8" y="14"/>
                      <a:pt x="8" y="14"/>
                    </a:cubicBezTo>
                    <a:cubicBezTo>
                      <a:pt x="8" y="12"/>
                      <a:pt x="8" y="11"/>
                      <a:pt x="8" y="10"/>
                    </a:cubicBezTo>
                    <a:cubicBezTo>
                      <a:pt x="8" y="8"/>
                      <a:pt x="8" y="8"/>
                      <a:pt x="8" y="7"/>
                    </a:cubicBezTo>
                    <a:cubicBezTo>
                      <a:pt x="9" y="6"/>
                      <a:pt x="10" y="4"/>
                      <a:pt x="10" y="2"/>
                    </a:cubicBezTo>
                    <a:cubicBezTo>
                      <a:pt x="10" y="2"/>
                      <a:pt x="10" y="2"/>
                      <a:pt x="9" y="1"/>
                    </a:cubicBezTo>
                    <a:cubicBezTo>
                      <a:pt x="9" y="1"/>
                      <a:pt x="8" y="1"/>
                      <a:pt x="8" y="1"/>
                    </a:cubicBezTo>
                    <a:cubicBezTo>
                      <a:pt x="7" y="1"/>
                      <a:pt x="6" y="1"/>
                      <a:pt x="6" y="1"/>
                    </a:cubicBezTo>
                    <a:cubicBezTo>
                      <a:pt x="6" y="1"/>
                      <a:pt x="6" y="1"/>
                      <a:pt x="6" y="1"/>
                    </a:cubicBezTo>
                    <a:cubicBezTo>
                      <a:pt x="6" y="1"/>
                      <a:pt x="6" y="1"/>
                      <a:pt x="6" y="1"/>
                    </a:cubicBezTo>
                    <a:cubicBezTo>
                      <a:pt x="6" y="1"/>
                      <a:pt x="6" y="1"/>
                      <a:pt x="6" y="1"/>
                    </a:cubicBezTo>
                    <a:cubicBezTo>
                      <a:pt x="6" y="1"/>
                      <a:pt x="4" y="1"/>
                      <a:pt x="4" y="5"/>
                    </a:cubicBezTo>
                    <a:close/>
                    <a:moveTo>
                      <a:pt x="6" y="1"/>
                    </a:moveTo>
                    <a:cubicBezTo>
                      <a:pt x="6" y="0"/>
                      <a:pt x="6" y="0"/>
                      <a:pt x="6" y="0"/>
                    </a:cubicBezTo>
                    <a:lnTo>
                      <a:pt x="6"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2" name="Freeform 1194"/>
              <p:cNvSpPr>
                <a:spLocks noEditPoints="1"/>
              </p:cNvSpPr>
              <p:nvPr/>
            </p:nvSpPr>
            <p:spPr bwMode="auto">
              <a:xfrm>
                <a:off x="3003" y="2720"/>
                <a:ext cx="19" cy="38"/>
              </a:xfrm>
              <a:custGeom>
                <a:avLst/>
                <a:gdLst>
                  <a:gd name="T0" fmla="*/ 5 w 9"/>
                  <a:gd name="T1" fmla="*/ 1 h 18"/>
                  <a:gd name="T2" fmla="*/ 6 w 9"/>
                  <a:gd name="T3" fmla="*/ 2 h 18"/>
                  <a:gd name="T4" fmla="*/ 6 w 9"/>
                  <a:gd name="T5" fmla="*/ 1 h 18"/>
                  <a:gd name="T6" fmla="*/ 7 w 9"/>
                  <a:gd name="T7" fmla="*/ 1 h 18"/>
                  <a:gd name="T8" fmla="*/ 6 w 9"/>
                  <a:gd name="T9" fmla="*/ 1 h 18"/>
                  <a:gd name="T10" fmla="*/ 6 w 9"/>
                  <a:gd name="T11" fmla="*/ 1 h 18"/>
                  <a:gd name="T12" fmla="*/ 5 w 9"/>
                  <a:gd name="T13" fmla="*/ 1 h 18"/>
                  <a:gd name="T14" fmla="*/ 8 w 9"/>
                  <a:gd name="T15" fmla="*/ 0 h 18"/>
                  <a:gd name="T16" fmla="*/ 8 w 9"/>
                  <a:gd name="T17" fmla="*/ 1 h 18"/>
                  <a:gd name="T18" fmla="*/ 8 w 9"/>
                  <a:gd name="T19" fmla="*/ 2 h 18"/>
                  <a:gd name="T20" fmla="*/ 6 w 9"/>
                  <a:gd name="T21" fmla="*/ 7 h 18"/>
                  <a:gd name="T22" fmla="*/ 6 w 9"/>
                  <a:gd name="T23" fmla="*/ 15 h 18"/>
                  <a:gd name="T24" fmla="*/ 5 w 9"/>
                  <a:gd name="T25" fmla="*/ 16 h 18"/>
                  <a:gd name="T26" fmla="*/ 4 w 9"/>
                  <a:gd name="T27" fmla="*/ 15 h 18"/>
                  <a:gd name="T28" fmla="*/ 3 w 9"/>
                  <a:gd name="T29" fmla="*/ 15 h 18"/>
                  <a:gd name="T30" fmla="*/ 3 w 9"/>
                  <a:gd name="T31" fmla="*/ 15 h 18"/>
                  <a:gd name="T32" fmla="*/ 2 w 9"/>
                  <a:gd name="T33" fmla="*/ 15 h 18"/>
                  <a:gd name="T34" fmla="*/ 1 w 9"/>
                  <a:gd name="T35" fmla="*/ 15 h 18"/>
                  <a:gd name="T36" fmla="*/ 3 w 9"/>
                  <a:gd name="T37" fmla="*/ 9 h 18"/>
                  <a:gd name="T38" fmla="*/ 4 w 9"/>
                  <a:gd name="T39" fmla="*/ 5 h 18"/>
                  <a:gd name="T40" fmla="*/ 4 w 9"/>
                  <a:gd name="T41" fmla="*/ 2 h 18"/>
                  <a:gd name="T42" fmla="*/ 5 w 9"/>
                  <a:gd name="T43" fmla="*/ 1 h 18"/>
                  <a:gd name="T44" fmla="*/ 4 w 9"/>
                  <a:gd name="T45" fmla="*/ 1 h 18"/>
                  <a:gd name="T46" fmla="*/ 3 w 9"/>
                  <a:gd name="T47" fmla="*/ 4 h 18"/>
                  <a:gd name="T48" fmla="*/ 1 w 9"/>
                  <a:gd name="T49" fmla="*/ 12 h 18"/>
                  <a:gd name="T50" fmla="*/ 0 w 9"/>
                  <a:gd name="T51" fmla="*/ 15 h 18"/>
                  <a:gd name="T52" fmla="*/ 1 w 9"/>
                  <a:gd name="T53" fmla="*/ 17 h 18"/>
                  <a:gd name="T54" fmla="*/ 4 w 9"/>
                  <a:gd name="T55" fmla="*/ 18 h 18"/>
                  <a:gd name="T56" fmla="*/ 5 w 9"/>
                  <a:gd name="T57" fmla="*/ 18 h 18"/>
                  <a:gd name="T58" fmla="*/ 7 w 9"/>
                  <a:gd name="T59" fmla="*/ 13 h 18"/>
                  <a:gd name="T60" fmla="*/ 7 w 9"/>
                  <a:gd name="T61" fmla="*/ 13 h 18"/>
                  <a:gd name="T62" fmla="*/ 7 w 9"/>
                  <a:gd name="T63" fmla="*/ 9 h 18"/>
                  <a:gd name="T64" fmla="*/ 7 w 9"/>
                  <a:gd name="T65" fmla="*/ 6 h 18"/>
                  <a:gd name="T66" fmla="*/ 9 w 9"/>
                  <a:gd name="T67" fmla="*/ 1 h 18"/>
                  <a:gd name="T68" fmla="*/ 8 w 9"/>
                  <a:gd name="T6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8">
                    <a:moveTo>
                      <a:pt x="5" y="1"/>
                    </a:moveTo>
                    <a:cubicBezTo>
                      <a:pt x="6" y="2"/>
                      <a:pt x="6" y="2"/>
                      <a:pt x="6" y="2"/>
                    </a:cubicBezTo>
                    <a:cubicBezTo>
                      <a:pt x="6" y="1"/>
                      <a:pt x="6" y="1"/>
                      <a:pt x="6" y="1"/>
                    </a:cubicBezTo>
                    <a:cubicBezTo>
                      <a:pt x="7" y="1"/>
                      <a:pt x="7" y="1"/>
                      <a:pt x="7" y="1"/>
                    </a:cubicBezTo>
                    <a:cubicBezTo>
                      <a:pt x="6" y="1"/>
                      <a:pt x="6" y="1"/>
                      <a:pt x="6" y="1"/>
                    </a:cubicBezTo>
                    <a:cubicBezTo>
                      <a:pt x="6" y="1"/>
                      <a:pt x="6" y="1"/>
                      <a:pt x="6" y="1"/>
                    </a:cubicBezTo>
                    <a:lnTo>
                      <a:pt x="5" y="1"/>
                    </a:lnTo>
                    <a:close/>
                    <a:moveTo>
                      <a:pt x="8" y="0"/>
                    </a:moveTo>
                    <a:cubicBezTo>
                      <a:pt x="8" y="1"/>
                      <a:pt x="8" y="1"/>
                      <a:pt x="8" y="1"/>
                    </a:cubicBezTo>
                    <a:cubicBezTo>
                      <a:pt x="8" y="2"/>
                      <a:pt x="8" y="2"/>
                      <a:pt x="8" y="2"/>
                    </a:cubicBezTo>
                    <a:cubicBezTo>
                      <a:pt x="8" y="3"/>
                      <a:pt x="6" y="5"/>
                      <a:pt x="6" y="7"/>
                    </a:cubicBezTo>
                    <a:cubicBezTo>
                      <a:pt x="6" y="8"/>
                      <a:pt x="7" y="13"/>
                      <a:pt x="6" y="15"/>
                    </a:cubicBezTo>
                    <a:cubicBezTo>
                      <a:pt x="6" y="16"/>
                      <a:pt x="5" y="16"/>
                      <a:pt x="5" y="16"/>
                    </a:cubicBezTo>
                    <a:cubicBezTo>
                      <a:pt x="4" y="16"/>
                      <a:pt x="4" y="15"/>
                      <a:pt x="4" y="15"/>
                    </a:cubicBezTo>
                    <a:cubicBezTo>
                      <a:pt x="3" y="15"/>
                      <a:pt x="3" y="15"/>
                      <a:pt x="3" y="15"/>
                    </a:cubicBezTo>
                    <a:cubicBezTo>
                      <a:pt x="3" y="15"/>
                      <a:pt x="3" y="15"/>
                      <a:pt x="3" y="15"/>
                    </a:cubicBezTo>
                    <a:cubicBezTo>
                      <a:pt x="2" y="15"/>
                      <a:pt x="2" y="15"/>
                      <a:pt x="2" y="15"/>
                    </a:cubicBezTo>
                    <a:cubicBezTo>
                      <a:pt x="1" y="15"/>
                      <a:pt x="1" y="15"/>
                      <a:pt x="1" y="15"/>
                    </a:cubicBezTo>
                    <a:cubicBezTo>
                      <a:pt x="0" y="14"/>
                      <a:pt x="2" y="10"/>
                      <a:pt x="3" y="9"/>
                    </a:cubicBezTo>
                    <a:cubicBezTo>
                      <a:pt x="5" y="8"/>
                      <a:pt x="4" y="7"/>
                      <a:pt x="4" y="5"/>
                    </a:cubicBezTo>
                    <a:cubicBezTo>
                      <a:pt x="4" y="4"/>
                      <a:pt x="4" y="2"/>
                      <a:pt x="4" y="2"/>
                    </a:cubicBezTo>
                    <a:cubicBezTo>
                      <a:pt x="5" y="1"/>
                      <a:pt x="5" y="1"/>
                      <a:pt x="5" y="1"/>
                    </a:cubicBezTo>
                    <a:cubicBezTo>
                      <a:pt x="4" y="1"/>
                      <a:pt x="4" y="1"/>
                      <a:pt x="4" y="1"/>
                    </a:cubicBezTo>
                    <a:cubicBezTo>
                      <a:pt x="4" y="1"/>
                      <a:pt x="3" y="2"/>
                      <a:pt x="3" y="4"/>
                    </a:cubicBezTo>
                    <a:cubicBezTo>
                      <a:pt x="3" y="8"/>
                      <a:pt x="3" y="8"/>
                      <a:pt x="1" y="12"/>
                    </a:cubicBezTo>
                    <a:cubicBezTo>
                      <a:pt x="0" y="13"/>
                      <a:pt x="0" y="14"/>
                      <a:pt x="0" y="15"/>
                    </a:cubicBezTo>
                    <a:cubicBezTo>
                      <a:pt x="0" y="16"/>
                      <a:pt x="0" y="17"/>
                      <a:pt x="1" y="17"/>
                    </a:cubicBezTo>
                    <a:cubicBezTo>
                      <a:pt x="3" y="17"/>
                      <a:pt x="4" y="17"/>
                      <a:pt x="4" y="18"/>
                    </a:cubicBezTo>
                    <a:cubicBezTo>
                      <a:pt x="5" y="18"/>
                      <a:pt x="5" y="18"/>
                      <a:pt x="5" y="18"/>
                    </a:cubicBezTo>
                    <a:cubicBezTo>
                      <a:pt x="5" y="18"/>
                      <a:pt x="7" y="17"/>
                      <a:pt x="7" y="13"/>
                    </a:cubicBezTo>
                    <a:cubicBezTo>
                      <a:pt x="7" y="13"/>
                      <a:pt x="7" y="13"/>
                      <a:pt x="7" y="13"/>
                    </a:cubicBezTo>
                    <a:cubicBezTo>
                      <a:pt x="7" y="11"/>
                      <a:pt x="7" y="10"/>
                      <a:pt x="7" y="9"/>
                    </a:cubicBezTo>
                    <a:cubicBezTo>
                      <a:pt x="7" y="7"/>
                      <a:pt x="7" y="7"/>
                      <a:pt x="7" y="6"/>
                    </a:cubicBezTo>
                    <a:cubicBezTo>
                      <a:pt x="8" y="5"/>
                      <a:pt x="9" y="3"/>
                      <a:pt x="9" y="1"/>
                    </a:cubicBezTo>
                    <a:cubicBezTo>
                      <a:pt x="9" y="1"/>
                      <a:pt x="9" y="1"/>
                      <a:pt x="8"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3" name="Freeform 1195"/>
              <p:cNvSpPr>
                <a:spLocks/>
              </p:cNvSpPr>
              <p:nvPr/>
            </p:nvSpPr>
            <p:spPr bwMode="auto">
              <a:xfrm>
                <a:off x="3001" y="2720"/>
                <a:ext cx="23" cy="38"/>
              </a:xfrm>
              <a:custGeom>
                <a:avLst/>
                <a:gdLst>
                  <a:gd name="T0" fmla="*/ 10 w 11"/>
                  <a:gd name="T1" fmla="*/ 0 h 18"/>
                  <a:gd name="T2" fmla="*/ 9 w 11"/>
                  <a:gd name="T3" fmla="*/ 0 h 18"/>
                  <a:gd name="T4" fmla="*/ 9 w 11"/>
                  <a:gd name="T5" fmla="*/ 0 h 18"/>
                  <a:gd name="T6" fmla="*/ 10 w 11"/>
                  <a:gd name="T7" fmla="*/ 1 h 18"/>
                  <a:gd name="T8" fmla="*/ 8 w 11"/>
                  <a:gd name="T9" fmla="*/ 6 h 18"/>
                  <a:gd name="T10" fmla="*/ 8 w 11"/>
                  <a:gd name="T11" fmla="*/ 9 h 18"/>
                  <a:gd name="T12" fmla="*/ 8 w 11"/>
                  <a:gd name="T13" fmla="*/ 13 h 18"/>
                  <a:gd name="T14" fmla="*/ 8 w 11"/>
                  <a:gd name="T15" fmla="*/ 13 h 18"/>
                  <a:gd name="T16" fmla="*/ 6 w 11"/>
                  <a:gd name="T17" fmla="*/ 18 h 18"/>
                  <a:gd name="T18" fmla="*/ 5 w 11"/>
                  <a:gd name="T19" fmla="*/ 18 h 18"/>
                  <a:gd name="T20" fmla="*/ 2 w 11"/>
                  <a:gd name="T21" fmla="*/ 17 h 18"/>
                  <a:gd name="T22" fmla="*/ 1 w 11"/>
                  <a:gd name="T23" fmla="*/ 15 h 18"/>
                  <a:gd name="T24" fmla="*/ 2 w 11"/>
                  <a:gd name="T25" fmla="*/ 12 h 18"/>
                  <a:gd name="T26" fmla="*/ 4 w 11"/>
                  <a:gd name="T27" fmla="*/ 4 h 18"/>
                  <a:gd name="T28" fmla="*/ 5 w 11"/>
                  <a:gd name="T29" fmla="*/ 1 h 18"/>
                  <a:gd name="T30" fmla="*/ 5 w 11"/>
                  <a:gd name="T31" fmla="*/ 1 h 18"/>
                  <a:gd name="T32" fmla="*/ 4 w 11"/>
                  <a:gd name="T33" fmla="*/ 4 h 18"/>
                  <a:gd name="T34" fmla="*/ 2 w 11"/>
                  <a:gd name="T35" fmla="*/ 11 h 18"/>
                  <a:gd name="T36" fmla="*/ 2 w 11"/>
                  <a:gd name="T37" fmla="*/ 17 h 18"/>
                  <a:gd name="T38" fmla="*/ 5 w 11"/>
                  <a:gd name="T39" fmla="*/ 18 h 18"/>
                  <a:gd name="T40" fmla="*/ 6 w 11"/>
                  <a:gd name="T41" fmla="*/ 18 h 18"/>
                  <a:gd name="T42" fmla="*/ 9 w 11"/>
                  <a:gd name="T43" fmla="*/ 13 h 18"/>
                  <a:gd name="T44" fmla="*/ 9 w 11"/>
                  <a:gd name="T45" fmla="*/ 6 h 18"/>
                  <a:gd name="T46" fmla="*/ 10 w 11"/>
                  <a:gd name="T4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8">
                    <a:moveTo>
                      <a:pt x="10" y="0"/>
                    </a:moveTo>
                    <a:cubicBezTo>
                      <a:pt x="9" y="0"/>
                      <a:pt x="9" y="0"/>
                      <a:pt x="9" y="0"/>
                    </a:cubicBezTo>
                    <a:cubicBezTo>
                      <a:pt x="9" y="0"/>
                      <a:pt x="9" y="0"/>
                      <a:pt x="9" y="0"/>
                    </a:cubicBezTo>
                    <a:cubicBezTo>
                      <a:pt x="10" y="1"/>
                      <a:pt x="10" y="1"/>
                      <a:pt x="10" y="1"/>
                    </a:cubicBezTo>
                    <a:cubicBezTo>
                      <a:pt x="10" y="3"/>
                      <a:pt x="9" y="5"/>
                      <a:pt x="8" y="6"/>
                    </a:cubicBezTo>
                    <a:cubicBezTo>
                      <a:pt x="8" y="7"/>
                      <a:pt x="8" y="7"/>
                      <a:pt x="8" y="9"/>
                    </a:cubicBezTo>
                    <a:cubicBezTo>
                      <a:pt x="8" y="10"/>
                      <a:pt x="8" y="11"/>
                      <a:pt x="8" y="13"/>
                    </a:cubicBezTo>
                    <a:cubicBezTo>
                      <a:pt x="8" y="13"/>
                      <a:pt x="8" y="13"/>
                      <a:pt x="8" y="13"/>
                    </a:cubicBezTo>
                    <a:cubicBezTo>
                      <a:pt x="8" y="17"/>
                      <a:pt x="6" y="18"/>
                      <a:pt x="6" y="18"/>
                    </a:cubicBezTo>
                    <a:cubicBezTo>
                      <a:pt x="5" y="18"/>
                      <a:pt x="5" y="18"/>
                      <a:pt x="5" y="18"/>
                    </a:cubicBezTo>
                    <a:cubicBezTo>
                      <a:pt x="5" y="17"/>
                      <a:pt x="4" y="17"/>
                      <a:pt x="2" y="17"/>
                    </a:cubicBezTo>
                    <a:cubicBezTo>
                      <a:pt x="1" y="17"/>
                      <a:pt x="1" y="16"/>
                      <a:pt x="1" y="15"/>
                    </a:cubicBezTo>
                    <a:cubicBezTo>
                      <a:pt x="1" y="14"/>
                      <a:pt x="1" y="13"/>
                      <a:pt x="2" y="12"/>
                    </a:cubicBezTo>
                    <a:cubicBezTo>
                      <a:pt x="4" y="8"/>
                      <a:pt x="4" y="8"/>
                      <a:pt x="4" y="4"/>
                    </a:cubicBezTo>
                    <a:cubicBezTo>
                      <a:pt x="4" y="2"/>
                      <a:pt x="5" y="1"/>
                      <a:pt x="5" y="1"/>
                    </a:cubicBezTo>
                    <a:cubicBezTo>
                      <a:pt x="5" y="1"/>
                      <a:pt x="5" y="1"/>
                      <a:pt x="5" y="1"/>
                    </a:cubicBezTo>
                    <a:cubicBezTo>
                      <a:pt x="4" y="1"/>
                      <a:pt x="4" y="2"/>
                      <a:pt x="4" y="4"/>
                    </a:cubicBezTo>
                    <a:cubicBezTo>
                      <a:pt x="4" y="8"/>
                      <a:pt x="4" y="8"/>
                      <a:pt x="2" y="11"/>
                    </a:cubicBezTo>
                    <a:cubicBezTo>
                      <a:pt x="0" y="15"/>
                      <a:pt x="1" y="17"/>
                      <a:pt x="2" y="17"/>
                    </a:cubicBezTo>
                    <a:cubicBezTo>
                      <a:pt x="4" y="17"/>
                      <a:pt x="5" y="17"/>
                      <a:pt x="5" y="18"/>
                    </a:cubicBezTo>
                    <a:cubicBezTo>
                      <a:pt x="6" y="18"/>
                      <a:pt x="6" y="18"/>
                      <a:pt x="6" y="18"/>
                    </a:cubicBezTo>
                    <a:cubicBezTo>
                      <a:pt x="7" y="18"/>
                      <a:pt x="9" y="17"/>
                      <a:pt x="9" y="13"/>
                    </a:cubicBezTo>
                    <a:cubicBezTo>
                      <a:pt x="8" y="7"/>
                      <a:pt x="8" y="7"/>
                      <a:pt x="9" y="6"/>
                    </a:cubicBezTo>
                    <a:cubicBezTo>
                      <a:pt x="9" y="5"/>
                      <a:pt x="11" y="1"/>
                      <a:pt x="1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4" name="Freeform 1196"/>
              <p:cNvSpPr>
                <a:spLocks/>
              </p:cNvSpPr>
              <p:nvPr/>
            </p:nvSpPr>
            <p:spPr bwMode="auto">
              <a:xfrm>
                <a:off x="3005" y="2724"/>
                <a:ext cx="13" cy="27"/>
              </a:xfrm>
              <a:custGeom>
                <a:avLst/>
                <a:gdLst>
                  <a:gd name="T0" fmla="*/ 5 w 6"/>
                  <a:gd name="T1" fmla="*/ 1 h 13"/>
                  <a:gd name="T2" fmla="*/ 4 w 6"/>
                  <a:gd name="T3" fmla="*/ 4 h 13"/>
                  <a:gd name="T4" fmla="*/ 2 w 6"/>
                  <a:gd name="T5" fmla="*/ 8 h 13"/>
                  <a:gd name="T6" fmla="*/ 1 w 6"/>
                  <a:gd name="T7" fmla="*/ 12 h 13"/>
                  <a:gd name="T8" fmla="*/ 4 w 6"/>
                  <a:gd name="T9" fmla="*/ 12 h 13"/>
                  <a:gd name="T10" fmla="*/ 4 w 6"/>
                  <a:gd name="T11" fmla="*/ 9 h 13"/>
                  <a:gd name="T12" fmla="*/ 5 w 6"/>
                  <a:gd name="T13" fmla="*/ 2 h 13"/>
                  <a:gd name="T14" fmla="*/ 5 w 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5" y="1"/>
                    </a:moveTo>
                    <a:cubicBezTo>
                      <a:pt x="5" y="1"/>
                      <a:pt x="4" y="3"/>
                      <a:pt x="4" y="4"/>
                    </a:cubicBezTo>
                    <a:cubicBezTo>
                      <a:pt x="4" y="5"/>
                      <a:pt x="3" y="7"/>
                      <a:pt x="2" y="8"/>
                    </a:cubicBezTo>
                    <a:cubicBezTo>
                      <a:pt x="1" y="10"/>
                      <a:pt x="0" y="12"/>
                      <a:pt x="1" y="12"/>
                    </a:cubicBezTo>
                    <a:cubicBezTo>
                      <a:pt x="3" y="12"/>
                      <a:pt x="3" y="12"/>
                      <a:pt x="4" y="12"/>
                    </a:cubicBezTo>
                    <a:cubicBezTo>
                      <a:pt x="4" y="13"/>
                      <a:pt x="4" y="11"/>
                      <a:pt x="4" y="9"/>
                    </a:cubicBezTo>
                    <a:cubicBezTo>
                      <a:pt x="4" y="7"/>
                      <a:pt x="4" y="4"/>
                      <a:pt x="5" y="2"/>
                    </a:cubicBezTo>
                    <a:cubicBezTo>
                      <a:pt x="6" y="1"/>
                      <a:pt x="5" y="0"/>
                      <a:pt x="5"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5" name="Freeform 1197"/>
              <p:cNvSpPr>
                <a:spLocks/>
              </p:cNvSpPr>
              <p:nvPr/>
            </p:nvSpPr>
            <p:spPr bwMode="auto">
              <a:xfrm>
                <a:off x="2988" y="2785"/>
                <a:ext cx="17" cy="22"/>
              </a:xfrm>
              <a:custGeom>
                <a:avLst/>
                <a:gdLst>
                  <a:gd name="T0" fmla="*/ 3 w 8"/>
                  <a:gd name="T1" fmla="*/ 1 h 10"/>
                  <a:gd name="T2" fmla="*/ 2 w 8"/>
                  <a:gd name="T3" fmla="*/ 5 h 10"/>
                  <a:gd name="T4" fmla="*/ 2 w 8"/>
                  <a:gd name="T5" fmla="*/ 9 h 10"/>
                  <a:gd name="T6" fmla="*/ 5 w 8"/>
                  <a:gd name="T7" fmla="*/ 6 h 10"/>
                  <a:gd name="T8" fmla="*/ 7 w 8"/>
                  <a:gd name="T9" fmla="*/ 2 h 10"/>
                  <a:gd name="T10" fmla="*/ 3 w 8"/>
                  <a:gd name="T11" fmla="*/ 1 h 10"/>
                </a:gdLst>
                <a:ahLst/>
                <a:cxnLst>
                  <a:cxn ang="0">
                    <a:pos x="T0" y="T1"/>
                  </a:cxn>
                  <a:cxn ang="0">
                    <a:pos x="T2" y="T3"/>
                  </a:cxn>
                  <a:cxn ang="0">
                    <a:pos x="T4" y="T5"/>
                  </a:cxn>
                  <a:cxn ang="0">
                    <a:pos x="T6" y="T7"/>
                  </a:cxn>
                  <a:cxn ang="0">
                    <a:pos x="T8" y="T9"/>
                  </a:cxn>
                  <a:cxn ang="0">
                    <a:pos x="T10" y="T11"/>
                  </a:cxn>
                </a:cxnLst>
                <a:rect l="0" t="0" r="r" b="b"/>
                <a:pathLst>
                  <a:path w="8" h="10">
                    <a:moveTo>
                      <a:pt x="3" y="1"/>
                    </a:moveTo>
                    <a:cubicBezTo>
                      <a:pt x="3" y="1"/>
                      <a:pt x="2" y="2"/>
                      <a:pt x="2" y="5"/>
                    </a:cubicBezTo>
                    <a:cubicBezTo>
                      <a:pt x="2" y="8"/>
                      <a:pt x="0" y="8"/>
                      <a:pt x="2" y="9"/>
                    </a:cubicBezTo>
                    <a:cubicBezTo>
                      <a:pt x="4" y="10"/>
                      <a:pt x="4" y="8"/>
                      <a:pt x="5" y="6"/>
                    </a:cubicBezTo>
                    <a:cubicBezTo>
                      <a:pt x="6" y="4"/>
                      <a:pt x="8" y="4"/>
                      <a:pt x="7" y="2"/>
                    </a:cubicBezTo>
                    <a:cubicBezTo>
                      <a:pt x="6" y="0"/>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6" name="Freeform 1198"/>
              <p:cNvSpPr>
                <a:spLocks noEditPoints="1"/>
              </p:cNvSpPr>
              <p:nvPr/>
            </p:nvSpPr>
            <p:spPr bwMode="auto">
              <a:xfrm>
                <a:off x="2990" y="2788"/>
                <a:ext cx="15" cy="19"/>
              </a:xfrm>
              <a:custGeom>
                <a:avLst/>
                <a:gdLst>
                  <a:gd name="T0" fmla="*/ 1 w 7"/>
                  <a:gd name="T1" fmla="*/ 9 h 9"/>
                  <a:gd name="T2" fmla="*/ 0 w 7"/>
                  <a:gd name="T3" fmla="*/ 7 h 9"/>
                  <a:gd name="T4" fmla="*/ 1 w 7"/>
                  <a:gd name="T5" fmla="*/ 4 h 9"/>
                  <a:gd name="T6" fmla="*/ 2 w 7"/>
                  <a:gd name="T7" fmla="*/ 0 h 9"/>
                  <a:gd name="T8" fmla="*/ 4 w 7"/>
                  <a:gd name="T9" fmla="*/ 0 h 9"/>
                  <a:gd name="T10" fmla="*/ 6 w 7"/>
                  <a:gd name="T11" fmla="*/ 1 h 9"/>
                  <a:gd name="T12" fmla="*/ 7 w 7"/>
                  <a:gd name="T13" fmla="*/ 2 h 9"/>
                  <a:gd name="T14" fmla="*/ 4 w 7"/>
                  <a:gd name="T15" fmla="*/ 5 h 9"/>
                  <a:gd name="T16" fmla="*/ 2 w 7"/>
                  <a:gd name="T17" fmla="*/ 9 h 9"/>
                  <a:gd name="T18" fmla="*/ 2 w 7"/>
                  <a:gd name="T19" fmla="*/ 9 h 9"/>
                  <a:gd name="T20" fmla="*/ 1 w 7"/>
                  <a:gd name="T21" fmla="*/ 9 h 9"/>
                  <a:gd name="T22" fmla="*/ 2 w 7"/>
                  <a:gd name="T23" fmla="*/ 1 h 9"/>
                  <a:gd name="T24" fmla="*/ 2 w 7"/>
                  <a:gd name="T25" fmla="*/ 1 h 9"/>
                  <a:gd name="T26" fmla="*/ 2 w 7"/>
                  <a:gd name="T27" fmla="*/ 1 h 9"/>
                  <a:gd name="T28" fmla="*/ 1 w 7"/>
                  <a:gd name="T29" fmla="*/ 4 h 9"/>
                  <a:gd name="T30" fmla="*/ 1 w 7"/>
                  <a:gd name="T31" fmla="*/ 7 h 9"/>
                  <a:gd name="T32" fmla="*/ 1 w 7"/>
                  <a:gd name="T33" fmla="*/ 8 h 9"/>
                  <a:gd name="T34" fmla="*/ 2 w 7"/>
                  <a:gd name="T35" fmla="*/ 8 h 9"/>
                  <a:gd name="T36" fmla="*/ 4 w 7"/>
                  <a:gd name="T37" fmla="*/ 5 h 9"/>
                  <a:gd name="T38" fmla="*/ 6 w 7"/>
                  <a:gd name="T39" fmla="*/ 2 h 9"/>
                  <a:gd name="T40" fmla="*/ 6 w 7"/>
                  <a:gd name="T41" fmla="*/ 1 h 9"/>
                  <a:gd name="T42" fmla="*/ 4 w 7"/>
                  <a:gd name="T43" fmla="*/ 0 h 9"/>
                  <a:gd name="T44" fmla="*/ 2 w 7"/>
                  <a:gd name="T45" fmla="*/ 1 h 9"/>
                  <a:gd name="T46" fmla="*/ 2 w 7"/>
                  <a:gd name="T47" fmla="*/ 0 h 9"/>
                  <a:gd name="T48" fmla="*/ 2 w 7"/>
                  <a:gd name="T4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9">
                    <a:moveTo>
                      <a:pt x="1" y="9"/>
                    </a:moveTo>
                    <a:cubicBezTo>
                      <a:pt x="0" y="8"/>
                      <a:pt x="0" y="8"/>
                      <a:pt x="0" y="7"/>
                    </a:cubicBezTo>
                    <a:cubicBezTo>
                      <a:pt x="0" y="7"/>
                      <a:pt x="1" y="6"/>
                      <a:pt x="1" y="4"/>
                    </a:cubicBezTo>
                    <a:cubicBezTo>
                      <a:pt x="1" y="1"/>
                      <a:pt x="2" y="0"/>
                      <a:pt x="2" y="0"/>
                    </a:cubicBezTo>
                    <a:cubicBezTo>
                      <a:pt x="2" y="0"/>
                      <a:pt x="3" y="0"/>
                      <a:pt x="4" y="0"/>
                    </a:cubicBezTo>
                    <a:cubicBezTo>
                      <a:pt x="5" y="0"/>
                      <a:pt x="6" y="0"/>
                      <a:pt x="6" y="1"/>
                    </a:cubicBezTo>
                    <a:cubicBezTo>
                      <a:pt x="7" y="1"/>
                      <a:pt x="7" y="1"/>
                      <a:pt x="7" y="2"/>
                    </a:cubicBezTo>
                    <a:cubicBezTo>
                      <a:pt x="7" y="3"/>
                      <a:pt x="5" y="4"/>
                      <a:pt x="4" y="5"/>
                    </a:cubicBezTo>
                    <a:cubicBezTo>
                      <a:pt x="4" y="7"/>
                      <a:pt x="3" y="9"/>
                      <a:pt x="2" y="9"/>
                    </a:cubicBezTo>
                    <a:cubicBezTo>
                      <a:pt x="2" y="9"/>
                      <a:pt x="2" y="9"/>
                      <a:pt x="2" y="9"/>
                    </a:cubicBezTo>
                    <a:lnTo>
                      <a:pt x="1" y="9"/>
                    </a:lnTo>
                    <a:close/>
                    <a:moveTo>
                      <a:pt x="2" y="1"/>
                    </a:moveTo>
                    <a:cubicBezTo>
                      <a:pt x="2" y="1"/>
                      <a:pt x="2" y="1"/>
                      <a:pt x="2" y="1"/>
                    </a:cubicBezTo>
                    <a:cubicBezTo>
                      <a:pt x="2" y="1"/>
                      <a:pt x="2" y="1"/>
                      <a:pt x="2" y="1"/>
                    </a:cubicBezTo>
                    <a:cubicBezTo>
                      <a:pt x="1" y="1"/>
                      <a:pt x="1" y="2"/>
                      <a:pt x="1" y="4"/>
                    </a:cubicBezTo>
                    <a:cubicBezTo>
                      <a:pt x="1" y="6"/>
                      <a:pt x="1" y="7"/>
                      <a:pt x="1" y="7"/>
                    </a:cubicBezTo>
                    <a:cubicBezTo>
                      <a:pt x="1" y="8"/>
                      <a:pt x="1" y="8"/>
                      <a:pt x="1" y="8"/>
                    </a:cubicBezTo>
                    <a:cubicBezTo>
                      <a:pt x="2" y="8"/>
                      <a:pt x="2" y="8"/>
                      <a:pt x="2" y="8"/>
                    </a:cubicBezTo>
                    <a:cubicBezTo>
                      <a:pt x="3" y="8"/>
                      <a:pt x="3" y="7"/>
                      <a:pt x="4" y="5"/>
                    </a:cubicBezTo>
                    <a:cubicBezTo>
                      <a:pt x="5" y="3"/>
                      <a:pt x="6" y="3"/>
                      <a:pt x="6" y="2"/>
                    </a:cubicBezTo>
                    <a:cubicBezTo>
                      <a:pt x="6" y="1"/>
                      <a:pt x="6" y="1"/>
                      <a:pt x="6" y="1"/>
                    </a:cubicBezTo>
                    <a:cubicBezTo>
                      <a:pt x="5" y="0"/>
                      <a:pt x="5" y="0"/>
                      <a:pt x="4" y="0"/>
                    </a:cubicBezTo>
                    <a:cubicBezTo>
                      <a:pt x="3" y="0"/>
                      <a:pt x="2" y="1"/>
                      <a:pt x="2" y="1"/>
                    </a:cubicBezTo>
                    <a:cubicBezTo>
                      <a:pt x="2" y="0"/>
                      <a:pt x="2" y="0"/>
                      <a:pt x="2" y="0"/>
                    </a:cubicBezTo>
                    <a:lnTo>
                      <a:pt x="2"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7" name="Freeform 1199"/>
              <p:cNvSpPr>
                <a:spLocks noEditPoints="1"/>
              </p:cNvSpPr>
              <p:nvPr/>
            </p:nvSpPr>
            <p:spPr bwMode="auto">
              <a:xfrm>
                <a:off x="2992" y="2788"/>
                <a:ext cx="11" cy="17"/>
              </a:xfrm>
              <a:custGeom>
                <a:avLst/>
                <a:gdLst>
                  <a:gd name="T0" fmla="*/ 1 w 5"/>
                  <a:gd name="T1" fmla="*/ 7 h 8"/>
                  <a:gd name="T2" fmla="*/ 1 w 5"/>
                  <a:gd name="T3" fmla="*/ 7 h 8"/>
                  <a:gd name="T4" fmla="*/ 1 w 5"/>
                  <a:gd name="T5" fmla="*/ 4 h 8"/>
                  <a:gd name="T6" fmla="*/ 1 w 5"/>
                  <a:gd name="T7" fmla="*/ 2 h 8"/>
                  <a:gd name="T8" fmla="*/ 3 w 5"/>
                  <a:gd name="T9" fmla="*/ 1 h 8"/>
                  <a:gd name="T10" fmla="*/ 4 w 5"/>
                  <a:gd name="T11" fmla="*/ 2 h 8"/>
                  <a:gd name="T12" fmla="*/ 2 w 5"/>
                  <a:gd name="T13" fmla="*/ 5 h 8"/>
                  <a:gd name="T14" fmla="*/ 1 w 5"/>
                  <a:gd name="T15" fmla="*/ 7 h 8"/>
                  <a:gd name="T16" fmla="*/ 3 w 5"/>
                  <a:gd name="T17" fmla="*/ 0 h 8"/>
                  <a:gd name="T18" fmla="*/ 1 w 5"/>
                  <a:gd name="T19" fmla="*/ 1 h 8"/>
                  <a:gd name="T20" fmla="*/ 1 w 5"/>
                  <a:gd name="T21" fmla="*/ 0 h 8"/>
                  <a:gd name="T22" fmla="*/ 1 w 5"/>
                  <a:gd name="T23" fmla="*/ 1 h 8"/>
                  <a:gd name="T24" fmla="*/ 1 w 5"/>
                  <a:gd name="T25" fmla="*/ 1 h 8"/>
                  <a:gd name="T26" fmla="*/ 1 w 5"/>
                  <a:gd name="T27" fmla="*/ 1 h 8"/>
                  <a:gd name="T28" fmla="*/ 0 w 5"/>
                  <a:gd name="T29" fmla="*/ 4 h 8"/>
                  <a:gd name="T30" fmla="*/ 0 w 5"/>
                  <a:gd name="T31" fmla="*/ 7 h 8"/>
                  <a:gd name="T32" fmla="*/ 0 w 5"/>
                  <a:gd name="T33" fmla="*/ 8 h 8"/>
                  <a:gd name="T34" fmla="*/ 1 w 5"/>
                  <a:gd name="T35" fmla="*/ 8 h 8"/>
                  <a:gd name="T36" fmla="*/ 1 w 5"/>
                  <a:gd name="T37" fmla="*/ 8 h 8"/>
                  <a:gd name="T38" fmla="*/ 3 w 5"/>
                  <a:gd name="T39" fmla="*/ 5 h 8"/>
                  <a:gd name="T40" fmla="*/ 5 w 5"/>
                  <a:gd name="T41" fmla="*/ 2 h 8"/>
                  <a:gd name="T42" fmla="*/ 5 w 5"/>
                  <a:gd name="T43" fmla="*/ 1 h 8"/>
                  <a:gd name="T44" fmla="*/ 3 w 5"/>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8">
                    <a:moveTo>
                      <a:pt x="1" y="7"/>
                    </a:moveTo>
                    <a:cubicBezTo>
                      <a:pt x="1" y="7"/>
                      <a:pt x="1" y="7"/>
                      <a:pt x="1" y="7"/>
                    </a:cubicBezTo>
                    <a:cubicBezTo>
                      <a:pt x="0" y="6"/>
                      <a:pt x="1" y="5"/>
                      <a:pt x="1" y="4"/>
                    </a:cubicBezTo>
                    <a:cubicBezTo>
                      <a:pt x="1" y="2"/>
                      <a:pt x="1" y="2"/>
                      <a:pt x="1" y="2"/>
                    </a:cubicBezTo>
                    <a:cubicBezTo>
                      <a:pt x="2" y="1"/>
                      <a:pt x="2" y="1"/>
                      <a:pt x="3" y="1"/>
                    </a:cubicBezTo>
                    <a:cubicBezTo>
                      <a:pt x="4" y="1"/>
                      <a:pt x="4" y="2"/>
                      <a:pt x="4" y="2"/>
                    </a:cubicBezTo>
                    <a:cubicBezTo>
                      <a:pt x="3" y="2"/>
                      <a:pt x="2" y="4"/>
                      <a:pt x="2" y="5"/>
                    </a:cubicBezTo>
                    <a:cubicBezTo>
                      <a:pt x="2" y="6"/>
                      <a:pt x="2" y="7"/>
                      <a:pt x="1" y="7"/>
                    </a:cubicBezTo>
                    <a:close/>
                    <a:moveTo>
                      <a:pt x="3" y="0"/>
                    </a:moveTo>
                    <a:cubicBezTo>
                      <a:pt x="2" y="0"/>
                      <a:pt x="1" y="1"/>
                      <a:pt x="1" y="1"/>
                    </a:cubicBezTo>
                    <a:cubicBezTo>
                      <a:pt x="1" y="0"/>
                      <a:pt x="1" y="0"/>
                      <a:pt x="1" y="0"/>
                    </a:cubicBezTo>
                    <a:cubicBezTo>
                      <a:pt x="1" y="1"/>
                      <a:pt x="1" y="1"/>
                      <a:pt x="1" y="1"/>
                    </a:cubicBezTo>
                    <a:cubicBezTo>
                      <a:pt x="1" y="1"/>
                      <a:pt x="1" y="1"/>
                      <a:pt x="1" y="1"/>
                    </a:cubicBezTo>
                    <a:cubicBezTo>
                      <a:pt x="1" y="1"/>
                      <a:pt x="1" y="1"/>
                      <a:pt x="1" y="1"/>
                    </a:cubicBezTo>
                    <a:cubicBezTo>
                      <a:pt x="0" y="1"/>
                      <a:pt x="0" y="2"/>
                      <a:pt x="0" y="4"/>
                    </a:cubicBezTo>
                    <a:cubicBezTo>
                      <a:pt x="0" y="6"/>
                      <a:pt x="0" y="7"/>
                      <a:pt x="0" y="7"/>
                    </a:cubicBezTo>
                    <a:cubicBezTo>
                      <a:pt x="0" y="8"/>
                      <a:pt x="0" y="8"/>
                      <a:pt x="0" y="8"/>
                    </a:cubicBezTo>
                    <a:cubicBezTo>
                      <a:pt x="1" y="8"/>
                      <a:pt x="1" y="8"/>
                      <a:pt x="1" y="8"/>
                    </a:cubicBezTo>
                    <a:cubicBezTo>
                      <a:pt x="1" y="8"/>
                      <a:pt x="1" y="8"/>
                      <a:pt x="1" y="8"/>
                    </a:cubicBezTo>
                    <a:cubicBezTo>
                      <a:pt x="2" y="8"/>
                      <a:pt x="2" y="7"/>
                      <a:pt x="3" y="5"/>
                    </a:cubicBezTo>
                    <a:cubicBezTo>
                      <a:pt x="4" y="3"/>
                      <a:pt x="5" y="3"/>
                      <a:pt x="5" y="2"/>
                    </a:cubicBezTo>
                    <a:cubicBezTo>
                      <a:pt x="5" y="1"/>
                      <a:pt x="5" y="1"/>
                      <a:pt x="5" y="1"/>
                    </a:cubicBezTo>
                    <a:cubicBezTo>
                      <a:pt x="4"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8" name="Freeform 1200"/>
              <p:cNvSpPr>
                <a:spLocks/>
              </p:cNvSpPr>
              <p:nvPr/>
            </p:nvSpPr>
            <p:spPr bwMode="auto">
              <a:xfrm>
                <a:off x="2988" y="2788"/>
                <a:ext cx="17" cy="17"/>
              </a:xfrm>
              <a:custGeom>
                <a:avLst/>
                <a:gdLst>
                  <a:gd name="T0" fmla="*/ 5 w 8"/>
                  <a:gd name="T1" fmla="*/ 0 h 8"/>
                  <a:gd name="T2" fmla="*/ 3 w 8"/>
                  <a:gd name="T3" fmla="*/ 0 h 8"/>
                  <a:gd name="T4" fmla="*/ 3 w 8"/>
                  <a:gd name="T5" fmla="*/ 1 h 8"/>
                  <a:gd name="T6" fmla="*/ 5 w 8"/>
                  <a:gd name="T7" fmla="*/ 0 h 8"/>
                  <a:gd name="T8" fmla="*/ 5 w 8"/>
                  <a:gd name="T9" fmla="*/ 0 h 8"/>
                  <a:gd name="T10" fmla="*/ 7 w 8"/>
                  <a:gd name="T11" fmla="*/ 1 h 8"/>
                  <a:gd name="T12" fmla="*/ 7 w 8"/>
                  <a:gd name="T13" fmla="*/ 2 h 8"/>
                  <a:gd name="T14" fmla="*/ 5 w 8"/>
                  <a:gd name="T15" fmla="*/ 5 h 8"/>
                  <a:gd name="T16" fmla="*/ 3 w 8"/>
                  <a:gd name="T17" fmla="*/ 8 h 8"/>
                  <a:gd name="T18" fmla="*/ 3 w 8"/>
                  <a:gd name="T19" fmla="*/ 8 h 8"/>
                  <a:gd name="T20" fmla="*/ 2 w 8"/>
                  <a:gd name="T21" fmla="*/ 8 h 8"/>
                  <a:gd name="T22" fmla="*/ 2 w 8"/>
                  <a:gd name="T23" fmla="*/ 7 h 8"/>
                  <a:gd name="T24" fmla="*/ 2 w 8"/>
                  <a:gd name="T25" fmla="*/ 4 h 8"/>
                  <a:gd name="T26" fmla="*/ 3 w 8"/>
                  <a:gd name="T27" fmla="*/ 1 h 8"/>
                  <a:gd name="T28" fmla="*/ 3 w 8"/>
                  <a:gd name="T29" fmla="*/ 1 h 8"/>
                  <a:gd name="T30" fmla="*/ 3 w 8"/>
                  <a:gd name="T31" fmla="*/ 1 h 8"/>
                  <a:gd name="T32" fmla="*/ 3 w 8"/>
                  <a:gd name="T33" fmla="*/ 0 h 8"/>
                  <a:gd name="T34" fmla="*/ 2 w 8"/>
                  <a:gd name="T35" fmla="*/ 4 h 8"/>
                  <a:gd name="T36" fmla="*/ 2 w 8"/>
                  <a:gd name="T37" fmla="*/ 8 h 8"/>
                  <a:gd name="T38" fmla="*/ 3 w 8"/>
                  <a:gd name="T39" fmla="*/ 8 h 8"/>
                  <a:gd name="T40" fmla="*/ 5 w 8"/>
                  <a:gd name="T41" fmla="*/ 5 h 8"/>
                  <a:gd name="T42" fmla="*/ 7 w 8"/>
                  <a:gd name="T43" fmla="*/ 1 h 8"/>
                  <a:gd name="T44" fmla="*/ 5 w 8"/>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5" y="0"/>
                    </a:moveTo>
                    <a:cubicBezTo>
                      <a:pt x="4" y="0"/>
                      <a:pt x="3" y="0"/>
                      <a:pt x="3" y="0"/>
                    </a:cubicBezTo>
                    <a:cubicBezTo>
                      <a:pt x="3" y="1"/>
                      <a:pt x="3" y="1"/>
                      <a:pt x="3" y="1"/>
                    </a:cubicBezTo>
                    <a:cubicBezTo>
                      <a:pt x="3" y="1"/>
                      <a:pt x="4" y="0"/>
                      <a:pt x="5" y="0"/>
                    </a:cubicBezTo>
                    <a:cubicBezTo>
                      <a:pt x="5" y="0"/>
                      <a:pt x="5" y="0"/>
                      <a:pt x="5" y="0"/>
                    </a:cubicBezTo>
                    <a:cubicBezTo>
                      <a:pt x="6" y="0"/>
                      <a:pt x="6" y="0"/>
                      <a:pt x="7" y="1"/>
                    </a:cubicBezTo>
                    <a:cubicBezTo>
                      <a:pt x="7" y="2"/>
                      <a:pt x="7" y="2"/>
                      <a:pt x="7" y="2"/>
                    </a:cubicBezTo>
                    <a:cubicBezTo>
                      <a:pt x="7" y="3"/>
                      <a:pt x="6" y="3"/>
                      <a:pt x="5" y="5"/>
                    </a:cubicBezTo>
                    <a:cubicBezTo>
                      <a:pt x="4" y="7"/>
                      <a:pt x="4" y="8"/>
                      <a:pt x="3" y="8"/>
                    </a:cubicBezTo>
                    <a:cubicBezTo>
                      <a:pt x="3" y="8"/>
                      <a:pt x="3" y="8"/>
                      <a:pt x="3" y="8"/>
                    </a:cubicBezTo>
                    <a:cubicBezTo>
                      <a:pt x="2" y="8"/>
                      <a:pt x="2" y="8"/>
                      <a:pt x="2" y="8"/>
                    </a:cubicBezTo>
                    <a:cubicBezTo>
                      <a:pt x="2" y="8"/>
                      <a:pt x="2" y="8"/>
                      <a:pt x="2" y="7"/>
                    </a:cubicBezTo>
                    <a:cubicBezTo>
                      <a:pt x="2" y="7"/>
                      <a:pt x="2" y="6"/>
                      <a:pt x="2" y="4"/>
                    </a:cubicBezTo>
                    <a:cubicBezTo>
                      <a:pt x="2" y="2"/>
                      <a:pt x="2" y="1"/>
                      <a:pt x="3" y="1"/>
                    </a:cubicBezTo>
                    <a:cubicBezTo>
                      <a:pt x="3" y="1"/>
                      <a:pt x="3" y="1"/>
                      <a:pt x="3" y="1"/>
                    </a:cubicBezTo>
                    <a:cubicBezTo>
                      <a:pt x="3" y="1"/>
                      <a:pt x="3" y="1"/>
                      <a:pt x="3" y="1"/>
                    </a:cubicBezTo>
                    <a:cubicBezTo>
                      <a:pt x="3" y="0"/>
                      <a:pt x="3" y="0"/>
                      <a:pt x="3" y="0"/>
                    </a:cubicBezTo>
                    <a:cubicBezTo>
                      <a:pt x="3" y="0"/>
                      <a:pt x="2" y="1"/>
                      <a:pt x="2" y="4"/>
                    </a:cubicBezTo>
                    <a:cubicBezTo>
                      <a:pt x="2" y="7"/>
                      <a:pt x="0" y="7"/>
                      <a:pt x="2" y="8"/>
                    </a:cubicBezTo>
                    <a:cubicBezTo>
                      <a:pt x="3" y="8"/>
                      <a:pt x="3" y="8"/>
                      <a:pt x="3" y="8"/>
                    </a:cubicBezTo>
                    <a:cubicBezTo>
                      <a:pt x="4" y="8"/>
                      <a:pt x="5" y="7"/>
                      <a:pt x="5" y="5"/>
                    </a:cubicBezTo>
                    <a:cubicBezTo>
                      <a:pt x="6" y="3"/>
                      <a:pt x="8" y="3"/>
                      <a:pt x="7" y="1"/>
                    </a:cubicBezTo>
                    <a:cubicBezTo>
                      <a:pt x="7" y="0"/>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9" name="Freeform 1201"/>
              <p:cNvSpPr>
                <a:spLocks/>
              </p:cNvSpPr>
              <p:nvPr/>
            </p:nvSpPr>
            <p:spPr bwMode="auto">
              <a:xfrm>
                <a:off x="2986" y="2696"/>
                <a:ext cx="46" cy="32"/>
              </a:xfrm>
              <a:custGeom>
                <a:avLst/>
                <a:gdLst>
                  <a:gd name="T0" fmla="*/ 16 w 22"/>
                  <a:gd name="T1" fmla="*/ 1 h 15"/>
                  <a:gd name="T2" fmla="*/ 18 w 22"/>
                  <a:gd name="T3" fmla="*/ 10 h 15"/>
                  <a:gd name="T4" fmla="*/ 4 w 22"/>
                  <a:gd name="T5" fmla="*/ 8 h 15"/>
                  <a:gd name="T6" fmla="*/ 5 w 22"/>
                  <a:gd name="T7" fmla="*/ 1 h 15"/>
                  <a:gd name="T8" fmla="*/ 16 w 22"/>
                  <a:gd name="T9" fmla="*/ 1 h 15"/>
                </a:gdLst>
                <a:ahLst/>
                <a:cxnLst>
                  <a:cxn ang="0">
                    <a:pos x="T0" y="T1"/>
                  </a:cxn>
                  <a:cxn ang="0">
                    <a:pos x="T2" y="T3"/>
                  </a:cxn>
                  <a:cxn ang="0">
                    <a:pos x="T4" y="T5"/>
                  </a:cxn>
                  <a:cxn ang="0">
                    <a:pos x="T6" y="T7"/>
                  </a:cxn>
                  <a:cxn ang="0">
                    <a:pos x="T8" y="T9"/>
                  </a:cxn>
                </a:cxnLst>
                <a:rect l="0" t="0" r="r" b="b"/>
                <a:pathLst>
                  <a:path w="22" h="15">
                    <a:moveTo>
                      <a:pt x="16" y="1"/>
                    </a:moveTo>
                    <a:cubicBezTo>
                      <a:pt x="16" y="1"/>
                      <a:pt x="22" y="5"/>
                      <a:pt x="18" y="10"/>
                    </a:cubicBezTo>
                    <a:cubicBezTo>
                      <a:pt x="14" y="15"/>
                      <a:pt x="6" y="8"/>
                      <a:pt x="4" y="8"/>
                    </a:cubicBezTo>
                    <a:cubicBezTo>
                      <a:pt x="2" y="8"/>
                      <a:pt x="0" y="3"/>
                      <a:pt x="5" y="1"/>
                    </a:cubicBezTo>
                    <a:cubicBezTo>
                      <a:pt x="11" y="0"/>
                      <a:pt x="16" y="1"/>
                      <a:pt x="16"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0" name="Freeform 1202"/>
              <p:cNvSpPr>
                <a:spLocks noEditPoints="1"/>
              </p:cNvSpPr>
              <p:nvPr/>
            </p:nvSpPr>
            <p:spPr bwMode="auto">
              <a:xfrm>
                <a:off x="2990" y="2698"/>
                <a:ext cx="36" cy="24"/>
              </a:xfrm>
              <a:custGeom>
                <a:avLst/>
                <a:gdLst>
                  <a:gd name="T0" fmla="*/ 12 w 17"/>
                  <a:gd name="T1" fmla="*/ 11 h 11"/>
                  <a:gd name="T2" fmla="*/ 2 w 17"/>
                  <a:gd name="T3" fmla="*/ 7 h 11"/>
                  <a:gd name="T4" fmla="*/ 0 w 17"/>
                  <a:gd name="T5" fmla="*/ 4 h 11"/>
                  <a:gd name="T6" fmla="*/ 3 w 17"/>
                  <a:gd name="T7" fmla="*/ 0 h 11"/>
                  <a:gd name="T8" fmla="*/ 8 w 17"/>
                  <a:gd name="T9" fmla="*/ 0 h 11"/>
                  <a:gd name="T10" fmla="*/ 14 w 17"/>
                  <a:gd name="T11" fmla="*/ 0 h 11"/>
                  <a:gd name="T12" fmla="*/ 14 w 17"/>
                  <a:gd name="T13" fmla="*/ 0 h 11"/>
                  <a:gd name="T14" fmla="*/ 14 w 17"/>
                  <a:gd name="T15" fmla="*/ 0 h 11"/>
                  <a:gd name="T16" fmla="*/ 14 w 17"/>
                  <a:gd name="T17" fmla="*/ 0 h 11"/>
                  <a:gd name="T18" fmla="*/ 14 w 17"/>
                  <a:gd name="T19" fmla="*/ 0 h 11"/>
                  <a:gd name="T20" fmla="*/ 17 w 17"/>
                  <a:gd name="T21" fmla="*/ 6 h 11"/>
                  <a:gd name="T22" fmla="*/ 16 w 17"/>
                  <a:gd name="T23" fmla="*/ 9 h 11"/>
                  <a:gd name="T24" fmla="*/ 12 w 17"/>
                  <a:gd name="T25" fmla="*/ 11 h 11"/>
                  <a:gd name="T26" fmla="*/ 3 w 17"/>
                  <a:gd name="T27" fmla="*/ 1 h 11"/>
                  <a:gd name="T28" fmla="*/ 0 w 17"/>
                  <a:gd name="T29" fmla="*/ 4 h 11"/>
                  <a:gd name="T30" fmla="*/ 2 w 17"/>
                  <a:gd name="T31" fmla="*/ 6 h 11"/>
                  <a:gd name="T32" fmla="*/ 12 w 17"/>
                  <a:gd name="T33" fmla="*/ 10 h 11"/>
                  <a:gd name="T34" fmla="*/ 15 w 17"/>
                  <a:gd name="T35" fmla="*/ 9 h 11"/>
                  <a:gd name="T36" fmla="*/ 17 w 17"/>
                  <a:gd name="T37" fmla="*/ 6 h 11"/>
                  <a:gd name="T38" fmla="*/ 14 w 17"/>
                  <a:gd name="T39" fmla="*/ 1 h 11"/>
                  <a:gd name="T40" fmla="*/ 8 w 17"/>
                  <a:gd name="T41" fmla="*/ 0 h 11"/>
                  <a:gd name="T42" fmla="*/ 3 w 17"/>
                  <a:gd name="T4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1">
                    <a:moveTo>
                      <a:pt x="12" y="11"/>
                    </a:moveTo>
                    <a:cubicBezTo>
                      <a:pt x="8" y="11"/>
                      <a:pt x="4" y="7"/>
                      <a:pt x="2" y="7"/>
                    </a:cubicBezTo>
                    <a:cubicBezTo>
                      <a:pt x="1" y="7"/>
                      <a:pt x="0" y="5"/>
                      <a:pt x="0" y="4"/>
                    </a:cubicBezTo>
                    <a:cubicBezTo>
                      <a:pt x="0" y="2"/>
                      <a:pt x="1" y="1"/>
                      <a:pt x="3" y="0"/>
                    </a:cubicBezTo>
                    <a:cubicBezTo>
                      <a:pt x="5" y="0"/>
                      <a:pt x="7" y="0"/>
                      <a:pt x="8" y="0"/>
                    </a:cubicBezTo>
                    <a:cubicBezTo>
                      <a:pt x="11"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7" y="2"/>
                      <a:pt x="17" y="6"/>
                    </a:cubicBezTo>
                    <a:cubicBezTo>
                      <a:pt x="17" y="7"/>
                      <a:pt x="17" y="8"/>
                      <a:pt x="16" y="9"/>
                    </a:cubicBezTo>
                    <a:cubicBezTo>
                      <a:pt x="15" y="11"/>
                      <a:pt x="13" y="11"/>
                      <a:pt x="12" y="11"/>
                    </a:cubicBezTo>
                    <a:close/>
                    <a:moveTo>
                      <a:pt x="3" y="1"/>
                    </a:moveTo>
                    <a:cubicBezTo>
                      <a:pt x="1" y="1"/>
                      <a:pt x="0" y="3"/>
                      <a:pt x="0" y="4"/>
                    </a:cubicBezTo>
                    <a:cubicBezTo>
                      <a:pt x="0" y="5"/>
                      <a:pt x="1" y="6"/>
                      <a:pt x="2" y="6"/>
                    </a:cubicBezTo>
                    <a:cubicBezTo>
                      <a:pt x="4" y="7"/>
                      <a:pt x="8" y="10"/>
                      <a:pt x="12" y="10"/>
                    </a:cubicBezTo>
                    <a:cubicBezTo>
                      <a:pt x="13" y="10"/>
                      <a:pt x="14" y="10"/>
                      <a:pt x="15" y="9"/>
                    </a:cubicBezTo>
                    <a:cubicBezTo>
                      <a:pt x="17" y="8"/>
                      <a:pt x="17" y="6"/>
                      <a:pt x="17" y="6"/>
                    </a:cubicBezTo>
                    <a:cubicBezTo>
                      <a:pt x="17" y="3"/>
                      <a:pt x="14" y="1"/>
                      <a:pt x="14" y="1"/>
                    </a:cubicBezTo>
                    <a:cubicBezTo>
                      <a:pt x="13" y="1"/>
                      <a:pt x="11" y="0"/>
                      <a:pt x="8" y="0"/>
                    </a:cubicBezTo>
                    <a:cubicBezTo>
                      <a:pt x="7" y="0"/>
                      <a:pt x="5" y="0"/>
                      <a:pt x="3"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1" name="Freeform 1203"/>
              <p:cNvSpPr>
                <a:spLocks/>
              </p:cNvSpPr>
              <p:nvPr/>
            </p:nvSpPr>
            <p:spPr bwMode="auto">
              <a:xfrm>
                <a:off x="3007" y="2702"/>
                <a:ext cx="19" cy="18"/>
              </a:xfrm>
              <a:custGeom>
                <a:avLst/>
                <a:gdLst>
                  <a:gd name="T0" fmla="*/ 7 w 9"/>
                  <a:gd name="T1" fmla="*/ 0 h 8"/>
                  <a:gd name="T2" fmla="*/ 5 w 9"/>
                  <a:gd name="T3" fmla="*/ 0 h 8"/>
                  <a:gd name="T4" fmla="*/ 7 w 9"/>
                  <a:gd name="T5" fmla="*/ 4 h 8"/>
                  <a:gd name="T6" fmla="*/ 2 w 9"/>
                  <a:gd name="T7" fmla="*/ 7 h 8"/>
                  <a:gd name="T8" fmla="*/ 1 w 9"/>
                  <a:gd name="T9" fmla="*/ 7 h 8"/>
                  <a:gd name="T10" fmla="*/ 1 w 9"/>
                  <a:gd name="T11" fmla="*/ 7 h 8"/>
                  <a:gd name="T12" fmla="*/ 0 w 9"/>
                  <a:gd name="T13" fmla="*/ 7 h 8"/>
                  <a:gd name="T14" fmla="*/ 4 w 9"/>
                  <a:gd name="T15" fmla="*/ 8 h 8"/>
                  <a:gd name="T16" fmla="*/ 4 w 9"/>
                  <a:gd name="T17" fmla="*/ 8 h 8"/>
                  <a:gd name="T18" fmla="*/ 7 w 9"/>
                  <a:gd name="T19" fmla="*/ 7 h 8"/>
                  <a:gd name="T20" fmla="*/ 9 w 9"/>
                  <a:gd name="T21" fmla="*/ 4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cubicBezTo>
                      <a:pt x="7" y="0"/>
                      <a:pt x="6" y="0"/>
                      <a:pt x="5" y="0"/>
                    </a:cubicBezTo>
                    <a:cubicBezTo>
                      <a:pt x="6" y="1"/>
                      <a:pt x="7" y="3"/>
                      <a:pt x="7" y="4"/>
                    </a:cubicBezTo>
                    <a:cubicBezTo>
                      <a:pt x="6" y="6"/>
                      <a:pt x="5" y="7"/>
                      <a:pt x="2" y="7"/>
                    </a:cubicBezTo>
                    <a:cubicBezTo>
                      <a:pt x="2" y="7"/>
                      <a:pt x="1" y="7"/>
                      <a:pt x="1" y="7"/>
                    </a:cubicBezTo>
                    <a:cubicBezTo>
                      <a:pt x="1" y="7"/>
                      <a:pt x="1" y="7"/>
                      <a:pt x="1" y="7"/>
                    </a:cubicBezTo>
                    <a:cubicBezTo>
                      <a:pt x="0" y="7"/>
                      <a:pt x="0" y="7"/>
                      <a:pt x="0" y="7"/>
                    </a:cubicBezTo>
                    <a:cubicBezTo>
                      <a:pt x="1" y="8"/>
                      <a:pt x="3" y="8"/>
                      <a:pt x="4" y="8"/>
                    </a:cubicBezTo>
                    <a:cubicBezTo>
                      <a:pt x="4" y="8"/>
                      <a:pt x="4" y="8"/>
                      <a:pt x="4" y="8"/>
                    </a:cubicBezTo>
                    <a:cubicBezTo>
                      <a:pt x="5" y="8"/>
                      <a:pt x="6" y="8"/>
                      <a:pt x="7" y="7"/>
                    </a:cubicBezTo>
                    <a:cubicBezTo>
                      <a:pt x="9" y="6"/>
                      <a:pt x="9" y="4"/>
                      <a:pt x="9" y="4"/>
                    </a:cubicBezTo>
                    <a:cubicBezTo>
                      <a:pt x="9" y="2"/>
                      <a:pt x="8" y="1"/>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2" name="Freeform 1204"/>
              <p:cNvSpPr>
                <a:spLocks/>
              </p:cNvSpPr>
              <p:nvPr/>
            </p:nvSpPr>
            <p:spPr bwMode="auto">
              <a:xfrm>
                <a:off x="3007" y="2702"/>
                <a:ext cx="21" cy="20"/>
              </a:xfrm>
              <a:custGeom>
                <a:avLst/>
                <a:gdLst>
                  <a:gd name="T0" fmla="*/ 7 w 10"/>
                  <a:gd name="T1" fmla="*/ 0 h 9"/>
                  <a:gd name="T2" fmla="*/ 7 w 10"/>
                  <a:gd name="T3" fmla="*/ 0 h 9"/>
                  <a:gd name="T4" fmla="*/ 9 w 10"/>
                  <a:gd name="T5" fmla="*/ 4 h 9"/>
                  <a:gd name="T6" fmla="*/ 7 w 10"/>
                  <a:gd name="T7" fmla="*/ 7 h 9"/>
                  <a:gd name="T8" fmla="*/ 4 w 10"/>
                  <a:gd name="T9" fmla="*/ 8 h 9"/>
                  <a:gd name="T10" fmla="*/ 4 w 10"/>
                  <a:gd name="T11" fmla="*/ 8 h 9"/>
                  <a:gd name="T12" fmla="*/ 0 w 10"/>
                  <a:gd name="T13" fmla="*/ 7 h 9"/>
                  <a:gd name="T14" fmla="*/ 0 w 10"/>
                  <a:gd name="T15" fmla="*/ 8 h 9"/>
                  <a:gd name="T16" fmla="*/ 4 w 10"/>
                  <a:gd name="T17" fmla="*/ 9 h 9"/>
                  <a:gd name="T18" fmla="*/ 8 w 10"/>
                  <a:gd name="T19" fmla="*/ 7 h 9"/>
                  <a:gd name="T20" fmla="*/ 7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7" y="0"/>
                    </a:moveTo>
                    <a:cubicBezTo>
                      <a:pt x="7" y="0"/>
                      <a:pt x="7" y="0"/>
                      <a:pt x="7" y="0"/>
                    </a:cubicBezTo>
                    <a:cubicBezTo>
                      <a:pt x="8" y="1"/>
                      <a:pt x="9" y="2"/>
                      <a:pt x="9" y="4"/>
                    </a:cubicBezTo>
                    <a:cubicBezTo>
                      <a:pt x="9" y="4"/>
                      <a:pt x="9" y="6"/>
                      <a:pt x="7" y="7"/>
                    </a:cubicBezTo>
                    <a:cubicBezTo>
                      <a:pt x="6" y="8"/>
                      <a:pt x="5" y="8"/>
                      <a:pt x="4" y="8"/>
                    </a:cubicBezTo>
                    <a:cubicBezTo>
                      <a:pt x="4" y="8"/>
                      <a:pt x="4" y="8"/>
                      <a:pt x="4" y="8"/>
                    </a:cubicBezTo>
                    <a:cubicBezTo>
                      <a:pt x="3" y="8"/>
                      <a:pt x="1" y="8"/>
                      <a:pt x="0" y="7"/>
                    </a:cubicBezTo>
                    <a:cubicBezTo>
                      <a:pt x="0" y="8"/>
                      <a:pt x="0" y="8"/>
                      <a:pt x="0" y="8"/>
                    </a:cubicBezTo>
                    <a:cubicBezTo>
                      <a:pt x="1" y="8"/>
                      <a:pt x="3" y="9"/>
                      <a:pt x="4" y="9"/>
                    </a:cubicBezTo>
                    <a:cubicBezTo>
                      <a:pt x="5" y="9"/>
                      <a:pt x="7" y="8"/>
                      <a:pt x="8" y="7"/>
                    </a:cubicBezTo>
                    <a:cubicBezTo>
                      <a:pt x="10" y="4"/>
                      <a:pt x="9" y="1"/>
                      <a:pt x="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3" name="Freeform 1205"/>
              <p:cNvSpPr>
                <a:spLocks/>
              </p:cNvSpPr>
              <p:nvPr/>
            </p:nvSpPr>
            <p:spPr bwMode="auto">
              <a:xfrm>
                <a:off x="3003" y="2702"/>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4" name="Freeform 1206"/>
              <p:cNvSpPr>
                <a:spLocks/>
              </p:cNvSpPr>
              <p:nvPr/>
            </p:nvSpPr>
            <p:spPr bwMode="auto">
              <a:xfrm>
                <a:off x="3007" y="2707"/>
                <a:ext cx="13" cy="8"/>
              </a:xfrm>
              <a:custGeom>
                <a:avLst/>
                <a:gdLst>
                  <a:gd name="T0" fmla="*/ 3 w 6"/>
                  <a:gd name="T1" fmla="*/ 4 h 4"/>
                  <a:gd name="T2" fmla="*/ 1 w 6"/>
                  <a:gd name="T3" fmla="*/ 1 h 4"/>
                  <a:gd name="T4" fmla="*/ 6 w 6"/>
                  <a:gd name="T5" fmla="*/ 2 h 4"/>
                  <a:gd name="T6" fmla="*/ 3 w 6"/>
                  <a:gd name="T7" fmla="*/ 4 h 4"/>
                </a:gdLst>
                <a:ahLst/>
                <a:cxnLst>
                  <a:cxn ang="0">
                    <a:pos x="T0" y="T1"/>
                  </a:cxn>
                  <a:cxn ang="0">
                    <a:pos x="T2" y="T3"/>
                  </a:cxn>
                  <a:cxn ang="0">
                    <a:pos x="T4" y="T5"/>
                  </a:cxn>
                  <a:cxn ang="0">
                    <a:pos x="T6" y="T7"/>
                  </a:cxn>
                </a:cxnLst>
                <a:rect l="0" t="0" r="r" b="b"/>
                <a:pathLst>
                  <a:path w="6" h="4">
                    <a:moveTo>
                      <a:pt x="3" y="4"/>
                    </a:moveTo>
                    <a:cubicBezTo>
                      <a:pt x="3" y="4"/>
                      <a:pt x="0" y="3"/>
                      <a:pt x="1" y="1"/>
                    </a:cubicBezTo>
                    <a:cubicBezTo>
                      <a:pt x="3" y="0"/>
                      <a:pt x="6" y="0"/>
                      <a:pt x="6" y="2"/>
                    </a:cubicBezTo>
                    <a:cubicBezTo>
                      <a:pt x="6" y="4"/>
                      <a:pt x="4" y="4"/>
                      <a:pt x="3"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5" name="Freeform 1207"/>
              <p:cNvSpPr>
                <a:spLocks/>
              </p:cNvSpPr>
              <p:nvPr/>
            </p:nvSpPr>
            <p:spPr bwMode="auto">
              <a:xfrm>
                <a:off x="2977" y="2683"/>
                <a:ext cx="49" cy="28"/>
              </a:xfrm>
              <a:custGeom>
                <a:avLst/>
                <a:gdLst>
                  <a:gd name="T0" fmla="*/ 21 w 23"/>
                  <a:gd name="T1" fmla="*/ 6 h 13"/>
                  <a:gd name="T2" fmla="*/ 8 w 23"/>
                  <a:gd name="T3" fmla="*/ 2 h 13"/>
                  <a:gd name="T4" fmla="*/ 7 w 23"/>
                  <a:gd name="T5" fmla="*/ 12 h 13"/>
                  <a:gd name="T6" fmla="*/ 16 w 23"/>
                  <a:gd name="T7" fmla="*/ 9 h 13"/>
                  <a:gd name="T8" fmla="*/ 21 w 23"/>
                  <a:gd name="T9" fmla="*/ 6 h 13"/>
                </a:gdLst>
                <a:ahLst/>
                <a:cxnLst>
                  <a:cxn ang="0">
                    <a:pos x="T0" y="T1"/>
                  </a:cxn>
                  <a:cxn ang="0">
                    <a:pos x="T2" y="T3"/>
                  </a:cxn>
                  <a:cxn ang="0">
                    <a:pos x="T4" y="T5"/>
                  </a:cxn>
                  <a:cxn ang="0">
                    <a:pos x="T6" y="T7"/>
                  </a:cxn>
                  <a:cxn ang="0">
                    <a:pos x="T8" y="T9"/>
                  </a:cxn>
                </a:cxnLst>
                <a:rect l="0" t="0" r="r" b="b"/>
                <a:pathLst>
                  <a:path w="23" h="13">
                    <a:moveTo>
                      <a:pt x="21" y="6"/>
                    </a:moveTo>
                    <a:cubicBezTo>
                      <a:pt x="21" y="6"/>
                      <a:pt x="16" y="0"/>
                      <a:pt x="8" y="2"/>
                    </a:cubicBezTo>
                    <a:cubicBezTo>
                      <a:pt x="0" y="5"/>
                      <a:pt x="2" y="13"/>
                      <a:pt x="7" y="12"/>
                    </a:cubicBezTo>
                    <a:cubicBezTo>
                      <a:pt x="12" y="10"/>
                      <a:pt x="11" y="9"/>
                      <a:pt x="16" y="9"/>
                    </a:cubicBezTo>
                    <a:cubicBezTo>
                      <a:pt x="21" y="10"/>
                      <a:pt x="23" y="7"/>
                      <a:pt x="21"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6" name="Freeform 1208"/>
              <p:cNvSpPr>
                <a:spLocks noEditPoints="1"/>
              </p:cNvSpPr>
              <p:nvPr/>
            </p:nvSpPr>
            <p:spPr bwMode="auto">
              <a:xfrm>
                <a:off x="2984" y="2688"/>
                <a:ext cx="40" cy="21"/>
              </a:xfrm>
              <a:custGeom>
                <a:avLst/>
                <a:gdLst>
                  <a:gd name="T0" fmla="*/ 3 w 19"/>
                  <a:gd name="T1" fmla="*/ 10 h 10"/>
                  <a:gd name="T2" fmla="*/ 0 w 19"/>
                  <a:gd name="T3" fmla="*/ 6 h 10"/>
                  <a:gd name="T4" fmla="*/ 5 w 19"/>
                  <a:gd name="T5" fmla="*/ 0 h 10"/>
                  <a:gd name="T6" fmla="*/ 9 w 19"/>
                  <a:gd name="T7" fmla="*/ 0 h 10"/>
                  <a:gd name="T8" fmla="*/ 18 w 19"/>
                  <a:gd name="T9" fmla="*/ 3 h 10"/>
                  <a:gd name="T10" fmla="*/ 19 w 19"/>
                  <a:gd name="T11" fmla="*/ 5 h 10"/>
                  <a:gd name="T12" fmla="*/ 14 w 19"/>
                  <a:gd name="T13" fmla="*/ 8 h 10"/>
                  <a:gd name="T14" fmla="*/ 13 w 19"/>
                  <a:gd name="T15" fmla="*/ 8 h 10"/>
                  <a:gd name="T16" fmla="*/ 11 w 19"/>
                  <a:gd name="T17" fmla="*/ 7 h 10"/>
                  <a:gd name="T18" fmla="*/ 4 w 19"/>
                  <a:gd name="T19" fmla="*/ 10 h 10"/>
                  <a:gd name="T20" fmla="*/ 3 w 19"/>
                  <a:gd name="T21" fmla="*/ 10 h 10"/>
                  <a:gd name="T22" fmla="*/ 5 w 19"/>
                  <a:gd name="T23" fmla="*/ 1 h 10"/>
                  <a:gd name="T24" fmla="*/ 0 w 19"/>
                  <a:gd name="T25" fmla="*/ 6 h 10"/>
                  <a:gd name="T26" fmla="*/ 3 w 19"/>
                  <a:gd name="T27" fmla="*/ 9 h 10"/>
                  <a:gd name="T28" fmla="*/ 4 w 19"/>
                  <a:gd name="T29" fmla="*/ 9 h 10"/>
                  <a:gd name="T30" fmla="*/ 11 w 19"/>
                  <a:gd name="T31" fmla="*/ 7 h 10"/>
                  <a:gd name="T32" fmla="*/ 13 w 19"/>
                  <a:gd name="T33" fmla="*/ 7 h 10"/>
                  <a:gd name="T34" fmla="*/ 14 w 19"/>
                  <a:gd name="T35" fmla="*/ 7 h 10"/>
                  <a:gd name="T36" fmla="*/ 18 w 19"/>
                  <a:gd name="T37" fmla="*/ 5 h 10"/>
                  <a:gd name="T38" fmla="*/ 18 w 19"/>
                  <a:gd name="T39" fmla="*/ 4 h 10"/>
                  <a:gd name="T40" fmla="*/ 18 w 19"/>
                  <a:gd name="T41" fmla="*/ 4 h 10"/>
                  <a:gd name="T42" fmla="*/ 18 w 19"/>
                  <a:gd name="T43" fmla="*/ 4 h 10"/>
                  <a:gd name="T44" fmla="*/ 15 w 19"/>
                  <a:gd name="T45" fmla="*/ 2 h 10"/>
                  <a:gd name="T46" fmla="*/ 9 w 19"/>
                  <a:gd name="T47" fmla="*/ 0 h 10"/>
                  <a:gd name="T48" fmla="*/ 5 w 19"/>
                  <a:gd name="T4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0">
                    <a:moveTo>
                      <a:pt x="3" y="10"/>
                    </a:moveTo>
                    <a:cubicBezTo>
                      <a:pt x="1" y="10"/>
                      <a:pt x="0" y="8"/>
                      <a:pt x="0" y="6"/>
                    </a:cubicBezTo>
                    <a:cubicBezTo>
                      <a:pt x="0" y="4"/>
                      <a:pt x="1" y="1"/>
                      <a:pt x="5" y="0"/>
                    </a:cubicBezTo>
                    <a:cubicBezTo>
                      <a:pt x="7" y="0"/>
                      <a:pt x="8" y="0"/>
                      <a:pt x="9" y="0"/>
                    </a:cubicBezTo>
                    <a:cubicBezTo>
                      <a:pt x="15" y="0"/>
                      <a:pt x="18" y="3"/>
                      <a:pt x="18" y="3"/>
                    </a:cubicBezTo>
                    <a:cubicBezTo>
                      <a:pt x="19" y="4"/>
                      <a:pt x="19" y="4"/>
                      <a:pt x="19" y="5"/>
                    </a:cubicBezTo>
                    <a:cubicBezTo>
                      <a:pt x="19" y="6"/>
                      <a:pt x="17" y="8"/>
                      <a:pt x="14" y="8"/>
                    </a:cubicBezTo>
                    <a:cubicBezTo>
                      <a:pt x="14" y="8"/>
                      <a:pt x="14" y="8"/>
                      <a:pt x="13" y="8"/>
                    </a:cubicBezTo>
                    <a:cubicBezTo>
                      <a:pt x="12" y="7"/>
                      <a:pt x="11" y="7"/>
                      <a:pt x="11" y="7"/>
                    </a:cubicBezTo>
                    <a:cubicBezTo>
                      <a:pt x="8" y="7"/>
                      <a:pt x="8" y="8"/>
                      <a:pt x="4" y="10"/>
                    </a:cubicBezTo>
                    <a:cubicBezTo>
                      <a:pt x="4" y="10"/>
                      <a:pt x="3" y="10"/>
                      <a:pt x="3" y="10"/>
                    </a:cubicBezTo>
                    <a:close/>
                    <a:moveTo>
                      <a:pt x="5" y="1"/>
                    </a:moveTo>
                    <a:cubicBezTo>
                      <a:pt x="2" y="2"/>
                      <a:pt x="0" y="4"/>
                      <a:pt x="0" y="6"/>
                    </a:cubicBezTo>
                    <a:cubicBezTo>
                      <a:pt x="0" y="8"/>
                      <a:pt x="1" y="9"/>
                      <a:pt x="3" y="9"/>
                    </a:cubicBezTo>
                    <a:cubicBezTo>
                      <a:pt x="3" y="9"/>
                      <a:pt x="3" y="9"/>
                      <a:pt x="4" y="9"/>
                    </a:cubicBezTo>
                    <a:cubicBezTo>
                      <a:pt x="8" y="8"/>
                      <a:pt x="8" y="7"/>
                      <a:pt x="11" y="7"/>
                    </a:cubicBezTo>
                    <a:cubicBezTo>
                      <a:pt x="11" y="7"/>
                      <a:pt x="12" y="7"/>
                      <a:pt x="13" y="7"/>
                    </a:cubicBezTo>
                    <a:cubicBezTo>
                      <a:pt x="14" y="7"/>
                      <a:pt x="14" y="7"/>
                      <a:pt x="14" y="7"/>
                    </a:cubicBezTo>
                    <a:cubicBezTo>
                      <a:pt x="17" y="7"/>
                      <a:pt x="18" y="6"/>
                      <a:pt x="18" y="5"/>
                    </a:cubicBezTo>
                    <a:cubicBezTo>
                      <a:pt x="18" y="5"/>
                      <a:pt x="18" y="4"/>
                      <a:pt x="18" y="4"/>
                    </a:cubicBezTo>
                    <a:cubicBezTo>
                      <a:pt x="18" y="4"/>
                      <a:pt x="18" y="4"/>
                      <a:pt x="18" y="4"/>
                    </a:cubicBezTo>
                    <a:cubicBezTo>
                      <a:pt x="18" y="4"/>
                      <a:pt x="18" y="4"/>
                      <a:pt x="18" y="4"/>
                    </a:cubicBezTo>
                    <a:cubicBezTo>
                      <a:pt x="18" y="4"/>
                      <a:pt x="17" y="3"/>
                      <a:pt x="15" y="2"/>
                    </a:cubicBezTo>
                    <a:cubicBezTo>
                      <a:pt x="14" y="1"/>
                      <a:pt x="12" y="0"/>
                      <a:pt x="9" y="0"/>
                    </a:cubicBezTo>
                    <a:cubicBezTo>
                      <a:pt x="8" y="0"/>
                      <a:pt x="7" y="0"/>
                      <a:pt x="5"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7" name="Freeform 1209"/>
              <p:cNvSpPr>
                <a:spLocks/>
              </p:cNvSpPr>
              <p:nvPr/>
            </p:nvSpPr>
            <p:spPr bwMode="auto">
              <a:xfrm>
                <a:off x="2984" y="2688"/>
                <a:ext cx="38" cy="19"/>
              </a:xfrm>
              <a:custGeom>
                <a:avLst/>
                <a:gdLst>
                  <a:gd name="T0" fmla="*/ 9 w 18"/>
                  <a:gd name="T1" fmla="*/ 0 h 9"/>
                  <a:gd name="T2" fmla="*/ 5 w 18"/>
                  <a:gd name="T3" fmla="*/ 1 h 9"/>
                  <a:gd name="T4" fmla="*/ 0 w 18"/>
                  <a:gd name="T5" fmla="*/ 6 h 9"/>
                  <a:gd name="T6" fmla="*/ 1 w 18"/>
                  <a:gd name="T7" fmla="*/ 9 h 9"/>
                  <a:gd name="T8" fmla="*/ 1 w 18"/>
                  <a:gd name="T9" fmla="*/ 8 h 9"/>
                  <a:gd name="T10" fmla="*/ 3 w 18"/>
                  <a:gd name="T11" fmla="*/ 7 h 9"/>
                  <a:gd name="T12" fmla="*/ 2 w 18"/>
                  <a:gd name="T13" fmla="*/ 6 h 9"/>
                  <a:gd name="T14" fmla="*/ 6 w 18"/>
                  <a:gd name="T15" fmla="*/ 2 h 9"/>
                  <a:gd name="T16" fmla="*/ 7 w 18"/>
                  <a:gd name="T17" fmla="*/ 2 h 9"/>
                  <a:gd name="T18" fmla="*/ 10 w 18"/>
                  <a:gd name="T19" fmla="*/ 3 h 9"/>
                  <a:gd name="T20" fmla="*/ 12 w 18"/>
                  <a:gd name="T21" fmla="*/ 4 h 9"/>
                  <a:gd name="T22" fmla="*/ 12 w 18"/>
                  <a:gd name="T23" fmla="*/ 4 h 9"/>
                  <a:gd name="T24" fmla="*/ 13 w 18"/>
                  <a:gd name="T25" fmla="*/ 2 h 9"/>
                  <a:gd name="T26" fmla="*/ 13 w 18"/>
                  <a:gd name="T27" fmla="*/ 3 h 9"/>
                  <a:gd name="T28" fmla="*/ 15 w 18"/>
                  <a:gd name="T29" fmla="*/ 4 h 9"/>
                  <a:gd name="T30" fmla="*/ 15 w 18"/>
                  <a:gd name="T31" fmla="*/ 6 h 9"/>
                  <a:gd name="T32" fmla="*/ 14 w 18"/>
                  <a:gd name="T33" fmla="*/ 6 h 9"/>
                  <a:gd name="T34" fmla="*/ 12 w 18"/>
                  <a:gd name="T35" fmla="*/ 6 h 9"/>
                  <a:gd name="T36" fmla="*/ 10 w 18"/>
                  <a:gd name="T37" fmla="*/ 6 h 9"/>
                  <a:gd name="T38" fmla="*/ 8 w 18"/>
                  <a:gd name="T39" fmla="*/ 6 h 9"/>
                  <a:gd name="T40" fmla="*/ 7 w 18"/>
                  <a:gd name="T41" fmla="*/ 7 h 9"/>
                  <a:gd name="T42" fmla="*/ 8 w 18"/>
                  <a:gd name="T43" fmla="*/ 7 h 9"/>
                  <a:gd name="T44" fmla="*/ 11 w 18"/>
                  <a:gd name="T45" fmla="*/ 7 h 9"/>
                  <a:gd name="T46" fmla="*/ 13 w 18"/>
                  <a:gd name="T47" fmla="*/ 7 h 9"/>
                  <a:gd name="T48" fmla="*/ 14 w 18"/>
                  <a:gd name="T49" fmla="*/ 7 h 9"/>
                  <a:gd name="T50" fmla="*/ 14 w 18"/>
                  <a:gd name="T51" fmla="*/ 7 h 9"/>
                  <a:gd name="T52" fmla="*/ 18 w 18"/>
                  <a:gd name="T53" fmla="*/ 5 h 9"/>
                  <a:gd name="T54" fmla="*/ 18 w 18"/>
                  <a:gd name="T55" fmla="*/ 4 h 9"/>
                  <a:gd name="T56" fmla="*/ 18 w 18"/>
                  <a:gd name="T57" fmla="*/ 4 h 9"/>
                  <a:gd name="T58" fmla="*/ 18 w 18"/>
                  <a:gd name="T59" fmla="*/ 4 h 9"/>
                  <a:gd name="T60" fmla="*/ 15 w 18"/>
                  <a:gd name="T61" fmla="*/ 2 h 9"/>
                  <a:gd name="T62" fmla="*/ 9 w 18"/>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9">
                    <a:moveTo>
                      <a:pt x="9" y="0"/>
                    </a:moveTo>
                    <a:cubicBezTo>
                      <a:pt x="8" y="0"/>
                      <a:pt x="7" y="0"/>
                      <a:pt x="5" y="1"/>
                    </a:cubicBezTo>
                    <a:cubicBezTo>
                      <a:pt x="2" y="2"/>
                      <a:pt x="0" y="4"/>
                      <a:pt x="0" y="6"/>
                    </a:cubicBezTo>
                    <a:cubicBezTo>
                      <a:pt x="0" y="7"/>
                      <a:pt x="0" y="8"/>
                      <a:pt x="1" y="9"/>
                    </a:cubicBezTo>
                    <a:cubicBezTo>
                      <a:pt x="1" y="8"/>
                      <a:pt x="1" y="8"/>
                      <a:pt x="1" y="8"/>
                    </a:cubicBezTo>
                    <a:cubicBezTo>
                      <a:pt x="2" y="8"/>
                      <a:pt x="2" y="7"/>
                      <a:pt x="3" y="7"/>
                    </a:cubicBezTo>
                    <a:cubicBezTo>
                      <a:pt x="2" y="7"/>
                      <a:pt x="2" y="6"/>
                      <a:pt x="2" y="6"/>
                    </a:cubicBezTo>
                    <a:cubicBezTo>
                      <a:pt x="2" y="6"/>
                      <a:pt x="2" y="3"/>
                      <a:pt x="6" y="2"/>
                    </a:cubicBezTo>
                    <a:cubicBezTo>
                      <a:pt x="6" y="2"/>
                      <a:pt x="7" y="2"/>
                      <a:pt x="7" y="2"/>
                    </a:cubicBezTo>
                    <a:cubicBezTo>
                      <a:pt x="8" y="2"/>
                      <a:pt x="9" y="3"/>
                      <a:pt x="10" y="3"/>
                    </a:cubicBezTo>
                    <a:cubicBezTo>
                      <a:pt x="11" y="3"/>
                      <a:pt x="11" y="4"/>
                      <a:pt x="12" y="4"/>
                    </a:cubicBezTo>
                    <a:cubicBezTo>
                      <a:pt x="12" y="4"/>
                      <a:pt x="12" y="4"/>
                      <a:pt x="12" y="4"/>
                    </a:cubicBezTo>
                    <a:cubicBezTo>
                      <a:pt x="13" y="3"/>
                      <a:pt x="12" y="2"/>
                      <a:pt x="13" y="2"/>
                    </a:cubicBezTo>
                    <a:cubicBezTo>
                      <a:pt x="13" y="3"/>
                      <a:pt x="13" y="3"/>
                      <a:pt x="13" y="3"/>
                    </a:cubicBezTo>
                    <a:cubicBezTo>
                      <a:pt x="15" y="3"/>
                      <a:pt x="15" y="3"/>
                      <a:pt x="15" y="4"/>
                    </a:cubicBezTo>
                    <a:cubicBezTo>
                      <a:pt x="15" y="4"/>
                      <a:pt x="17" y="6"/>
                      <a:pt x="15" y="6"/>
                    </a:cubicBezTo>
                    <a:cubicBezTo>
                      <a:pt x="14" y="6"/>
                      <a:pt x="14" y="6"/>
                      <a:pt x="14" y="6"/>
                    </a:cubicBezTo>
                    <a:cubicBezTo>
                      <a:pt x="14" y="6"/>
                      <a:pt x="13" y="6"/>
                      <a:pt x="12" y="6"/>
                    </a:cubicBezTo>
                    <a:cubicBezTo>
                      <a:pt x="12" y="6"/>
                      <a:pt x="11" y="6"/>
                      <a:pt x="10" y="6"/>
                    </a:cubicBezTo>
                    <a:cubicBezTo>
                      <a:pt x="10" y="6"/>
                      <a:pt x="9" y="6"/>
                      <a:pt x="8" y="6"/>
                    </a:cubicBezTo>
                    <a:cubicBezTo>
                      <a:pt x="8" y="7"/>
                      <a:pt x="7" y="7"/>
                      <a:pt x="7" y="7"/>
                    </a:cubicBezTo>
                    <a:cubicBezTo>
                      <a:pt x="8" y="7"/>
                      <a:pt x="8" y="7"/>
                      <a:pt x="8" y="7"/>
                    </a:cubicBezTo>
                    <a:cubicBezTo>
                      <a:pt x="9" y="7"/>
                      <a:pt x="10" y="7"/>
                      <a:pt x="11" y="7"/>
                    </a:cubicBezTo>
                    <a:cubicBezTo>
                      <a:pt x="11" y="7"/>
                      <a:pt x="12" y="7"/>
                      <a:pt x="13" y="7"/>
                    </a:cubicBezTo>
                    <a:cubicBezTo>
                      <a:pt x="14" y="7"/>
                      <a:pt x="14" y="7"/>
                      <a:pt x="14" y="7"/>
                    </a:cubicBezTo>
                    <a:cubicBezTo>
                      <a:pt x="14" y="7"/>
                      <a:pt x="14" y="7"/>
                      <a:pt x="14" y="7"/>
                    </a:cubicBezTo>
                    <a:cubicBezTo>
                      <a:pt x="17" y="7"/>
                      <a:pt x="18" y="6"/>
                      <a:pt x="18" y="5"/>
                    </a:cubicBezTo>
                    <a:cubicBezTo>
                      <a:pt x="18" y="5"/>
                      <a:pt x="18" y="4"/>
                      <a:pt x="18" y="4"/>
                    </a:cubicBezTo>
                    <a:cubicBezTo>
                      <a:pt x="18" y="4"/>
                      <a:pt x="18" y="4"/>
                      <a:pt x="18" y="4"/>
                    </a:cubicBezTo>
                    <a:cubicBezTo>
                      <a:pt x="18" y="4"/>
                      <a:pt x="18" y="4"/>
                      <a:pt x="18" y="4"/>
                    </a:cubicBezTo>
                    <a:cubicBezTo>
                      <a:pt x="18" y="4"/>
                      <a:pt x="17" y="3"/>
                      <a:pt x="15" y="2"/>
                    </a:cubicBezTo>
                    <a:cubicBezTo>
                      <a:pt x="14" y="1"/>
                      <a:pt x="12"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6" name="Group 1411"/>
            <p:cNvGrpSpPr>
              <a:grpSpLocks/>
            </p:cNvGrpSpPr>
            <p:nvPr/>
          </p:nvGrpSpPr>
          <p:grpSpPr bwMode="auto">
            <a:xfrm>
              <a:off x="4419600" y="3167063"/>
              <a:ext cx="671513" cy="1289050"/>
              <a:chOff x="2784" y="1995"/>
              <a:chExt cx="423" cy="812"/>
            </a:xfrm>
          </p:grpSpPr>
          <p:sp>
            <p:nvSpPr>
              <p:cNvPr id="4958" name="Freeform 1211"/>
              <p:cNvSpPr>
                <a:spLocks noEditPoints="1"/>
              </p:cNvSpPr>
              <p:nvPr/>
            </p:nvSpPr>
            <p:spPr bwMode="auto">
              <a:xfrm>
                <a:off x="2981" y="2688"/>
                <a:ext cx="45" cy="19"/>
              </a:xfrm>
              <a:custGeom>
                <a:avLst/>
                <a:gdLst>
                  <a:gd name="T0" fmla="*/ 19 w 21"/>
                  <a:gd name="T1" fmla="*/ 4 h 9"/>
                  <a:gd name="T2" fmla="*/ 19 w 21"/>
                  <a:gd name="T3" fmla="*/ 4 h 9"/>
                  <a:gd name="T4" fmla="*/ 19 w 21"/>
                  <a:gd name="T5" fmla="*/ 4 h 9"/>
                  <a:gd name="T6" fmla="*/ 19 w 21"/>
                  <a:gd name="T7" fmla="*/ 5 h 9"/>
                  <a:gd name="T8" fmla="*/ 15 w 21"/>
                  <a:gd name="T9" fmla="*/ 7 h 9"/>
                  <a:gd name="T10" fmla="*/ 15 w 21"/>
                  <a:gd name="T11" fmla="*/ 7 h 9"/>
                  <a:gd name="T12" fmla="*/ 14 w 21"/>
                  <a:gd name="T13" fmla="*/ 7 h 9"/>
                  <a:gd name="T14" fmla="*/ 12 w 21"/>
                  <a:gd name="T15" fmla="*/ 7 h 9"/>
                  <a:gd name="T16" fmla="*/ 9 w 21"/>
                  <a:gd name="T17" fmla="*/ 7 h 9"/>
                  <a:gd name="T18" fmla="*/ 9 w 21"/>
                  <a:gd name="T19" fmla="*/ 7 h 9"/>
                  <a:gd name="T20" fmla="*/ 12 w 21"/>
                  <a:gd name="T21" fmla="*/ 7 h 9"/>
                  <a:gd name="T22" fmla="*/ 14 w 21"/>
                  <a:gd name="T23" fmla="*/ 7 h 9"/>
                  <a:gd name="T24" fmla="*/ 15 w 21"/>
                  <a:gd name="T25" fmla="*/ 7 h 9"/>
                  <a:gd name="T26" fmla="*/ 19 w 21"/>
                  <a:gd name="T27" fmla="*/ 4 h 9"/>
                  <a:gd name="T28" fmla="*/ 10 w 21"/>
                  <a:gd name="T29" fmla="*/ 0 h 9"/>
                  <a:gd name="T30" fmla="*/ 6 w 21"/>
                  <a:gd name="T31" fmla="*/ 0 h 9"/>
                  <a:gd name="T32" fmla="*/ 2 w 21"/>
                  <a:gd name="T33" fmla="*/ 9 h 9"/>
                  <a:gd name="T34" fmla="*/ 2 w 21"/>
                  <a:gd name="T35" fmla="*/ 9 h 9"/>
                  <a:gd name="T36" fmla="*/ 1 w 21"/>
                  <a:gd name="T37" fmla="*/ 6 h 9"/>
                  <a:gd name="T38" fmla="*/ 6 w 21"/>
                  <a:gd name="T39" fmla="*/ 1 h 9"/>
                  <a:gd name="T40" fmla="*/ 10 w 21"/>
                  <a:gd name="T41" fmla="*/ 0 h 9"/>
                  <a:gd name="T42" fmla="*/ 16 w 21"/>
                  <a:gd name="T43" fmla="*/ 2 h 9"/>
                  <a:gd name="T44" fmla="*/ 19 w 21"/>
                  <a:gd name="T45" fmla="*/ 4 h 9"/>
                  <a:gd name="T46" fmla="*/ 19 w 21"/>
                  <a:gd name="T47" fmla="*/ 4 h 9"/>
                  <a:gd name="T48" fmla="*/ 10 w 21"/>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9">
                    <a:moveTo>
                      <a:pt x="19" y="4"/>
                    </a:moveTo>
                    <a:cubicBezTo>
                      <a:pt x="19" y="4"/>
                      <a:pt x="19" y="4"/>
                      <a:pt x="19" y="4"/>
                    </a:cubicBezTo>
                    <a:cubicBezTo>
                      <a:pt x="19" y="4"/>
                      <a:pt x="19" y="4"/>
                      <a:pt x="19" y="4"/>
                    </a:cubicBezTo>
                    <a:cubicBezTo>
                      <a:pt x="19" y="4"/>
                      <a:pt x="19" y="5"/>
                      <a:pt x="19" y="5"/>
                    </a:cubicBezTo>
                    <a:cubicBezTo>
                      <a:pt x="19" y="6"/>
                      <a:pt x="18" y="7"/>
                      <a:pt x="15" y="7"/>
                    </a:cubicBezTo>
                    <a:cubicBezTo>
                      <a:pt x="15" y="7"/>
                      <a:pt x="15" y="7"/>
                      <a:pt x="15" y="7"/>
                    </a:cubicBezTo>
                    <a:cubicBezTo>
                      <a:pt x="15" y="7"/>
                      <a:pt x="15" y="7"/>
                      <a:pt x="14" y="7"/>
                    </a:cubicBezTo>
                    <a:cubicBezTo>
                      <a:pt x="13" y="7"/>
                      <a:pt x="12" y="7"/>
                      <a:pt x="12" y="7"/>
                    </a:cubicBezTo>
                    <a:cubicBezTo>
                      <a:pt x="11" y="7"/>
                      <a:pt x="10" y="7"/>
                      <a:pt x="9" y="7"/>
                    </a:cubicBezTo>
                    <a:cubicBezTo>
                      <a:pt x="9" y="7"/>
                      <a:pt x="9" y="7"/>
                      <a:pt x="9" y="7"/>
                    </a:cubicBezTo>
                    <a:cubicBezTo>
                      <a:pt x="10" y="7"/>
                      <a:pt x="11" y="7"/>
                      <a:pt x="12" y="7"/>
                    </a:cubicBezTo>
                    <a:cubicBezTo>
                      <a:pt x="12" y="7"/>
                      <a:pt x="13" y="7"/>
                      <a:pt x="14" y="7"/>
                    </a:cubicBezTo>
                    <a:cubicBezTo>
                      <a:pt x="15" y="7"/>
                      <a:pt x="15" y="7"/>
                      <a:pt x="15" y="7"/>
                    </a:cubicBezTo>
                    <a:cubicBezTo>
                      <a:pt x="19" y="7"/>
                      <a:pt x="21" y="5"/>
                      <a:pt x="19" y="4"/>
                    </a:cubicBezTo>
                    <a:close/>
                    <a:moveTo>
                      <a:pt x="10" y="0"/>
                    </a:moveTo>
                    <a:cubicBezTo>
                      <a:pt x="9" y="0"/>
                      <a:pt x="8" y="0"/>
                      <a:pt x="6" y="0"/>
                    </a:cubicBezTo>
                    <a:cubicBezTo>
                      <a:pt x="1" y="2"/>
                      <a:pt x="0" y="7"/>
                      <a:pt x="2" y="9"/>
                    </a:cubicBezTo>
                    <a:cubicBezTo>
                      <a:pt x="2" y="9"/>
                      <a:pt x="2" y="9"/>
                      <a:pt x="2" y="9"/>
                    </a:cubicBezTo>
                    <a:cubicBezTo>
                      <a:pt x="1" y="8"/>
                      <a:pt x="1" y="7"/>
                      <a:pt x="1" y="6"/>
                    </a:cubicBezTo>
                    <a:cubicBezTo>
                      <a:pt x="1" y="4"/>
                      <a:pt x="3" y="2"/>
                      <a:pt x="6" y="1"/>
                    </a:cubicBezTo>
                    <a:cubicBezTo>
                      <a:pt x="8" y="0"/>
                      <a:pt x="9" y="0"/>
                      <a:pt x="10" y="0"/>
                    </a:cubicBezTo>
                    <a:cubicBezTo>
                      <a:pt x="13" y="0"/>
                      <a:pt x="15" y="1"/>
                      <a:pt x="16" y="2"/>
                    </a:cubicBezTo>
                    <a:cubicBezTo>
                      <a:pt x="18" y="3"/>
                      <a:pt x="19" y="4"/>
                      <a:pt x="19" y="4"/>
                    </a:cubicBezTo>
                    <a:cubicBezTo>
                      <a:pt x="19" y="4"/>
                      <a:pt x="19" y="4"/>
                      <a:pt x="19" y="4"/>
                    </a:cubicBezTo>
                    <a:cubicBezTo>
                      <a:pt x="19" y="3"/>
                      <a:pt x="16" y="0"/>
                      <a:pt x="1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9" name="Freeform 1212"/>
              <p:cNvSpPr>
                <a:spLocks/>
              </p:cNvSpPr>
              <p:nvPr/>
            </p:nvSpPr>
            <p:spPr bwMode="auto">
              <a:xfrm>
                <a:off x="2990" y="2696"/>
                <a:ext cx="13" cy="9"/>
              </a:xfrm>
              <a:custGeom>
                <a:avLst/>
                <a:gdLst>
                  <a:gd name="T0" fmla="*/ 1 w 6"/>
                  <a:gd name="T1" fmla="*/ 2 h 4"/>
                  <a:gd name="T2" fmla="*/ 3 w 6"/>
                  <a:gd name="T3" fmla="*/ 0 h 4"/>
                  <a:gd name="T4" fmla="*/ 4 w 6"/>
                  <a:gd name="T5" fmla="*/ 1 h 4"/>
                  <a:gd name="T6" fmla="*/ 1 w 6"/>
                  <a:gd name="T7" fmla="*/ 2 h 4"/>
                </a:gdLst>
                <a:ahLst/>
                <a:cxnLst>
                  <a:cxn ang="0">
                    <a:pos x="T0" y="T1"/>
                  </a:cxn>
                  <a:cxn ang="0">
                    <a:pos x="T2" y="T3"/>
                  </a:cxn>
                  <a:cxn ang="0">
                    <a:pos x="T4" y="T5"/>
                  </a:cxn>
                  <a:cxn ang="0">
                    <a:pos x="T6" y="T7"/>
                  </a:cxn>
                </a:cxnLst>
                <a:rect l="0" t="0" r="r" b="b"/>
                <a:pathLst>
                  <a:path w="6" h="4">
                    <a:moveTo>
                      <a:pt x="1" y="2"/>
                    </a:moveTo>
                    <a:cubicBezTo>
                      <a:pt x="1" y="2"/>
                      <a:pt x="0" y="0"/>
                      <a:pt x="3" y="0"/>
                    </a:cubicBezTo>
                    <a:cubicBezTo>
                      <a:pt x="6" y="0"/>
                      <a:pt x="5" y="1"/>
                      <a:pt x="4" y="1"/>
                    </a:cubicBezTo>
                    <a:cubicBezTo>
                      <a:pt x="4" y="2"/>
                      <a:pt x="1" y="4"/>
                      <a:pt x="1"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0" name="Freeform 1213"/>
              <p:cNvSpPr>
                <a:spLocks/>
              </p:cNvSpPr>
              <p:nvPr/>
            </p:nvSpPr>
            <p:spPr bwMode="auto">
              <a:xfrm>
                <a:off x="2979" y="2700"/>
                <a:ext cx="32" cy="22"/>
              </a:xfrm>
              <a:custGeom>
                <a:avLst/>
                <a:gdLst>
                  <a:gd name="T0" fmla="*/ 4 w 15"/>
                  <a:gd name="T1" fmla="*/ 2 h 10"/>
                  <a:gd name="T2" fmla="*/ 3 w 15"/>
                  <a:gd name="T3" fmla="*/ 8 h 10"/>
                  <a:gd name="T4" fmla="*/ 7 w 15"/>
                  <a:gd name="T5" fmla="*/ 9 h 10"/>
                  <a:gd name="T6" fmla="*/ 10 w 15"/>
                  <a:gd name="T7" fmla="*/ 9 h 10"/>
                  <a:gd name="T8" fmla="*/ 13 w 15"/>
                  <a:gd name="T9" fmla="*/ 3 h 10"/>
                  <a:gd name="T10" fmla="*/ 4 w 15"/>
                  <a:gd name="T11" fmla="*/ 2 h 10"/>
                </a:gdLst>
                <a:ahLst/>
                <a:cxnLst>
                  <a:cxn ang="0">
                    <a:pos x="T0" y="T1"/>
                  </a:cxn>
                  <a:cxn ang="0">
                    <a:pos x="T2" y="T3"/>
                  </a:cxn>
                  <a:cxn ang="0">
                    <a:pos x="T4" y="T5"/>
                  </a:cxn>
                  <a:cxn ang="0">
                    <a:pos x="T6" y="T7"/>
                  </a:cxn>
                  <a:cxn ang="0">
                    <a:pos x="T8" y="T9"/>
                  </a:cxn>
                  <a:cxn ang="0">
                    <a:pos x="T10" y="T11"/>
                  </a:cxn>
                </a:cxnLst>
                <a:rect l="0" t="0" r="r" b="b"/>
                <a:pathLst>
                  <a:path w="15" h="10">
                    <a:moveTo>
                      <a:pt x="4" y="2"/>
                    </a:moveTo>
                    <a:cubicBezTo>
                      <a:pt x="4" y="2"/>
                      <a:pt x="0" y="6"/>
                      <a:pt x="3" y="8"/>
                    </a:cubicBezTo>
                    <a:cubicBezTo>
                      <a:pt x="5" y="9"/>
                      <a:pt x="6" y="9"/>
                      <a:pt x="7" y="9"/>
                    </a:cubicBezTo>
                    <a:cubicBezTo>
                      <a:pt x="8" y="8"/>
                      <a:pt x="9" y="8"/>
                      <a:pt x="10" y="9"/>
                    </a:cubicBezTo>
                    <a:cubicBezTo>
                      <a:pt x="14" y="10"/>
                      <a:pt x="15" y="5"/>
                      <a:pt x="13" y="3"/>
                    </a:cubicBezTo>
                    <a:cubicBezTo>
                      <a:pt x="10" y="1"/>
                      <a:pt x="5" y="0"/>
                      <a:pt x="4"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1" name="Freeform 1214"/>
              <p:cNvSpPr>
                <a:spLocks noEditPoints="1"/>
              </p:cNvSpPr>
              <p:nvPr/>
            </p:nvSpPr>
            <p:spPr bwMode="auto">
              <a:xfrm>
                <a:off x="2984" y="2702"/>
                <a:ext cx="25" cy="18"/>
              </a:xfrm>
              <a:custGeom>
                <a:avLst/>
                <a:gdLst>
                  <a:gd name="T0" fmla="*/ 1 w 12"/>
                  <a:gd name="T1" fmla="*/ 7 h 8"/>
                  <a:gd name="T2" fmla="*/ 0 w 12"/>
                  <a:gd name="T3" fmla="*/ 5 h 8"/>
                  <a:gd name="T4" fmla="*/ 1 w 12"/>
                  <a:gd name="T5" fmla="*/ 1 h 8"/>
                  <a:gd name="T6" fmla="*/ 5 w 12"/>
                  <a:gd name="T7" fmla="*/ 0 h 8"/>
                  <a:gd name="T8" fmla="*/ 11 w 12"/>
                  <a:gd name="T9" fmla="*/ 2 h 8"/>
                  <a:gd name="T10" fmla="*/ 12 w 12"/>
                  <a:gd name="T11" fmla="*/ 5 h 8"/>
                  <a:gd name="T12" fmla="*/ 9 w 12"/>
                  <a:gd name="T13" fmla="*/ 8 h 8"/>
                  <a:gd name="T14" fmla="*/ 8 w 12"/>
                  <a:gd name="T15" fmla="*/ 8 h 8"/>
                  <a:gd name="T16" fmla="*/ 6 w 12"/>
                  <a:gd name="T17" fmla="*/ 8 h 8"/>
                  <a:gd name="T18" fmla="*/ 3 w 12"/>
                  <a:gd name="T19" fmla="*/ 8 h 8"/>
                  <a:gd name="T20" fmla="*/ 3 w 12"/>
                  <a:gd name="T21" fmla="*/ 8 h 8"/>
                  <a:gd name="T22" fmla="*/ 1 w 12"/>
                  <a:gd name="T23" fmla="*/ 7 h 8"/>
                  <a:gd name="T24" fmla="*/ 2 w 12"/>
                  <a:gd name="T25" fmla="*/ 1 h 8"/>
                  <a:gd name="T26" fmla="*/ 0 w 12"/>
                  <a:gd name="T27" fmla="*/ 5 h 8"/>
                  <a:gd name="T28" fmla="*/ 1 w 12"/>
                  <a:gd name="T29" fmla="*/ 7 h 8"/>
                  <a:gd name="T30" fmla="*/ 3 w 12"/>
                  <a:gd name="T31" fmla="*/ 8 h 8"/>
                  <a:gd name="T32" fmla="*/ 6 w 12"/>
                  <a:gd name="T33" fmla="*/ 7 h 8"/>
                  <a:gd name="T34" fmla="*/ 8 w 12"/>
                  <a:gd name="T35" fmla="*/ 7 h 8"/>
                  <a:gd name="T36" fmla="*/ 9 w 12"/>
                  <a:gd name="T37" fmla="*/ 8 h 8"/>
                  <a:gd name="T38" fmla="*/ 12 w 12"/>
                  <a:gd name="T39" fmla="*/ 5 h 8"/>
                  <a:gd name="T40" fmla="*/ 10 w 12"/>
                  <a:gd name="T41" fmla="*/ 2 h 8"/>
                  <a:gd name="T42" fmla="*/ 5 w 12"/>
                  <a:gd name="T43" fmla="*/ 0 h 8"/>
                  <a:gd name="T44" fmla="*/ 2 w 12"/>
                  <a:gd name="T45" fmla="*/ 1 h 8"/>
                  <a:gd name="T46" fmla="*/ 2 w 12"/>
                  <a:gd name="T4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1" y="7"/>
                    </a:moveTo>
                    <a:cubicBezTo>
                      <a:pt x="0" y="7"/>
                      <a:pt x="0" y="6"/>
                      <a:pt x="0" y="5"/>
                    </a:cubicBezTo>
                    <a:cubicBezTo>
                      <a:pt x="0" y="3"/>
                      <a:pt x="1" y="1"/>
                      <a:pt x="1" y="1"/>
                    </a:cubicBezTo>
                    <a:cubicBezTo>
                      <a:pt x="2" y="0"/>
                      <a:pt x="3" y="0"/>
                      <a:pt x="5" y="0"/>
                    </a:cubicBezTo>
                    <a:cubicBezTo>
                      <a:pt x="7" y="0"/>
                      <a:pt x="9" y="0"/>
                      <a:pt x="11" y="2"/>
                    </a:cubicBezTo>
                    <a:cubicBezTo>
                      <a:pt x="12" y="3"/>
                      <a:pt x="12" y="4"/>
                      <a:pt x="12" y="5"/>
                    </a:cubicBezTo>
                    <a:cubicBezTo>
                      <a:pt x="12" y="7"/>
                      <a:pt x="11" y="8"/>
                      <a:pt x="9" y="8"/>
                    </a:cubicBezTo>
                    <a:cubicBezTo>
                      <a:pt x="9" y="8"/>
                      <a:pt x="8" y="8"/>
                      <a:pt x="8" y="8"/>
                    </a:cubicBezTo>
                    <a:cubicBezTo>
                      <a:pt x="7" y="8"/>
                      <a:pt x="7" y="8"/>
                      <a:pt x="6" y="8"/>
                    </a:cubicBezTo>
                    <a:cubicBezTo>
                      <a:pt x="5" y="8"/>
                      <a:pt x="4" y="8"/>
                      <a:pt x="3" y="8"/>
                    </a:cubicBezTo>
                    <a:cubicBezTo>
                      <a:pt x="3" y="8"/>
                      <a:pt x="3" y="8"/>
                      <a:pt x="3" y="8"/>
                    </a:cubicBezTo>
                    <a:cubicBezTo>
                      <a:pt x="3" y="8"/>
                      <a:pt x="2" y="8"/>
                      <a:pt x="1" y="7"/>
                    </a:cubicBezTo>
                    <a:close/>
                    <a:moveTo>
                      <a:pt x="2" y="1"/>
                    </a:moveTo>
                    <a:cubicBezTo>
                      <a:pt x="2" y="1"/>
                      <a:pt x="0" y="3"/>
                      <a:pt x="0" y="5"/>
                    </a:cubicBezTo>
                    <a:cubicBezTo>
                      <a:pt x="0" y="6"/>
                      <a:pt x="0" y="6"/>
                      <a:pt x="1" y="7"/>
                    </a:cubicBezTo>
                    <a:cubicBezTo>
                      <a:pt x="2" y="7"/>
                      <a:pt x="3" y="8"/>
                      <a:pt x="3" y="8"/>
                    </a:cubicBezTo>
                    <a:cubicBezTo>
                      <a:pt x="4" y="8"/>
                      <a:pt x="5" y="7"/>
                      <a:pt x="6" y="7"/>
                    </a:cubicBezTo>
                    <a:cubicBezTo>
                      <a:pt x="7" y="7"/>
                      <a:pt x="8" y="7"/>
                      <a:pt x="8" y="7"/>
                    </a:cubicBezTo>
                    <a:cubicBezTo>
                      <a:pt x="9" y="7"/>
                      <a:pt x="9" y="8"/>
                      <a:pt x="9" y="8"/>
                    </a:cubicBezTo>
                    <a:cubicBezTo>
                      <a:pt x="11" y="8"/>
                      <a:pt x="12" y="6"/>
                      <a:pt x="12" y="5"/>
                    </a:cubicBezTo>
                    <a:cubicBezTo>
                      <a:pt x="12" y="4"/>
                      <a:pt x="11" y="3"/>
                      <a:pt x="10" y="2"/>
                    </a:cubicBezTo>
                    <a:cubicBezTo>
                      <a:pt x="9" y="1"/>
                      <a:pt x="7" y="0"/>
                      <a:pt x="5" y="0"/>
                    </a:cubicBezTo>
                    <a:cubicBezTo>
                      <a:pt x="3" y="0"/>
                      <a:pt x="2" y="1"/>
                      <a:pt x="2" y="1"/>
                    </a:cubicBezTo>
                    <a:cubicBezTo>
                      <a:pt x="2" y="1"/>
                      <a:pt x="2" y="1"/>
                      <a:pt x="2"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2" name="Freeform 1215"/>
              <p:cNvSpPr>
                <a:spLocks noEditPoints="1"/>
              </p:cNvSpPr>
              <p:nvPr/>
            </p:nvSpPr>
            <p:spPr bwMode="auto">
              <a:xfrm>
                <a:off x="2984" y="2702"/>
                <a:ext cx="25" cy="18"/>
              </a:xfrm>
              <a:custGeom>
                <a:avLst/>
                <a:gdLst>
                  <a:gd name="T0" fmla="*/ 4 w 12"/>
                  <a:gd name="T1" fmla="*/ 6 h 8"/>
                  <a:gd name="T2" fmla="*/ 2 w 12"/>
                  <a:gd name="T3" fmla="*/ 5 h 8"/>
                  <a:gd name="T4" fmla="*/ 4 w 12"/>
                  <a:gd name="T5" fmla="*/ 2 h 8"/>
                  <a:gd name="T6" fmla="*/ 5 w 12"/>
                  <a:gd name="T7" fmla="*/ 2 h 8"/>
                  <a:gd name="T8" fmla="*/ 7 w 12"/>
                  <a:gd name="T9" fmla="*/ 2 h 8"/>
                  <a:gd name="T10" fmla="*/ 10 w 12"/>
                  <a:gd name="T11" fmla="*/ 5 h 8"/>
                  <a:gd name="T12" fmla="*/ 8 w 12"/>
                  <a:gd name="T13" fmla="*/ 6 h 8"/>
                  <a:gd name="T14" fmla="*/ 7 w 12"/>
                  <a:gd name="T15" fmla="*/ 5 h 8"/>
                  <a:gd name="T16" fmla="*/ 5 w 12"/>
                  <a:gd name="T17" fmla="*/ 4 h 8"/>
                  <a:gd name="T18" fmla="*/ 5 w 12"/>
                  <a:gd name="T19" fmla="*/ 4 h 8"/>
                  <a:gd name="T20" fmla="*/ 5 w 12"/>
                  <a:gd name="T21" fmla="*/ 6 h 8"/>
                  <a:gd name="T22" fmla="*/ 4 w 12"/>
                  <a:gd name="T23" fmla="*/ 6 h 8"/>
                  <a:gd name="T24" fmla="*/ 5 w 12"/>
                  <a:gd name="T25" fmla="*/ 0 h 8"/>
                  <a:gd name="T26" fmla="*/ 5 w 12"/>
                  <a:gd name="T27" fmla="*/ 0 h 8"/>
                  <a:gd name="T28" fmla="*/ 2 w 12"/>
                  <a:gd name="T29" fmla="*/ 1 h 8"/>
                  <a:gd name="T30" fmla="*/ 2 w 12"/>
                  <a:gd name="T31" fmla="*/ 1 h 8"/>
                  <a:gd name="T32" fmla="*/ 2 w 12"/>
                  <a:gd name="T33" fmla="*/ 1 h 8"/>
                  <a:gd name="T34" fmla="*/ 0 w 12"/>
                  <a:gd name="T35" fmla="*/ 5 h 8"/>
                  <a:gd name="T36" fmla="*/ 1 w 12"/>
                  <a:gd name="T37" fmla="*/ 7 h 8"/>
                  <a:gd name="T38" fmla="*/ 3 w 12"/>
                  <a:gd name="T39" fmla="*/ 8 h 8"/>
                  <a:gd name="T40" fmla="*/ 3 w 12"/>
                  <a:gd name="T41" fmla="*/ 8 h 8"/>
                  <a:gd name="T42" fmla="*/ 6 w 12"/>
                  <a:gd name="T43" fmla="*/ 7 h 8"/>
                  <a:gd name="T44" fmla="*/ 8 w 12"/>
                  <a:gd name="T45" fmla="*/ 7 h 8"/>
                  <a:gd name="T46" fmla="*/ 9 w 12"/>
                  <a:gd name="T47" fmla="*/ 8 h 8"/>
                  <a:gd name="T48" fmla="*/ 12 w 12"/>
                  <a:gd name="T49" fmla="*/ 5 h 8"/>
                  <a:gd name="T50" fmla="*/ 10 w 12"/>
                  <a:gd name="T51" fmla="*/ 2 h 8"/>
                  <a:gd name="T52" fmla="*/ 5 w 12"/>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4" y="6"/>
                    </a:moveTo>
                    <a:cubicBezTo>
                      <a:pt x="3" y="6"/>
                      <a:pt x="2" y="6"/>
                      <a:pt x="2" y="5"/>
                    </a:cubicBezTo>
                    <a:cubicBezTo>
                      <a:pt x="1" y="3"/>
                      <a:pt x="4" y="2"/>
                      <a:pt x="4" y="2"/>
                    </a:cubicBezTo>
                    <a:cubicBezTo>
                      <a:pt x="4" y="2"/>
                      <a:pt x="5" y="2"/>
                      <a:pt x="5" y="2"/>
                    </a:cubicBezTo>
                    <a:cubicBezTo>
                      <a:pt x="6" y="2"/>
                      <a:pt x="6" y="2"/>
                      <a:pt x="7" y="2"/>
                    </a:cubicBezTo>
                    <a:cubicBezTo>
                      <a:pt x="8" y="2"/>
                      <a:pt x="10" y="3"/>
                      <a:pt x="10" y="5"/>
                    </a:cubicBezTo>
                    <a:cubicBezTo>
                      <a:pt x="10" y="6"/>
                      <a:pt x="9" y="6"/>
                      <a:pt x="8" y="6"/>
                    </a:cubicBezTo>
                    <a:cubicBezTo>
                      <a:pt x="7" y="6"/>
                      <a:pt x="7" y="6"/>
                      <a:pt x="7" y="5"/>
                    </a:cubicBezTo>
                    <a:cubicBezTo>
                      <a:pt x="6" y="4"/>
                      <a:pt x="6" y="4"/>
                      <a:pt x="5" y="4"/>
                    </a:cubicBezTo>
                    <a:cubicBezTo>
                      <a:pt x="5" y="4"/>
                      <a:pt x="5" y="4"/>
                      <a:pt x="5" y="4"/>
                    </a:cubicBezTo>
                    <a:cubicBezTo>
                      <a:pt x="4" y="4"/>
                      <a:pt x="5" y="5"/>
                      <a:pt x="5" y="6"/>
                    </a:cubicBezTo>
                    <a:cubicBezTo>
                      <a:pt x="5" y="6"/>
                      <a:pt x="4" y="6"/>
                      <a:pt x="4" y="6"/>
                    </a:cubicBezTo>
                    <a:close/>
                    <a:moveTo>
                      <a:pt x="5" y="0"/>
                    </a:moveTo>
                    <a:cubicBezTo>
                      <a:pt x="5" y="0"/>
                      <a:pt x="5" y="0"/>
                      <a:pt x="5" y="0"/>
                    </a:cubicBezTo>
                    <a:cubicBezTo>
                      <a:pt x="3" y="0"/>
                      <a:pt x="2" y="1"/>
                      <a:pt x="2" y="1"/>
                    </a:cubicBezTo>
                    <a:cubicBezTo>
                      <a:pt x="2" y="1"/>
                      <a:pt x="2" y="1"/>
                      <a:pt x="2" y="1"/>
                    </a:cubicBezTo>
                    <a:cubicBezTo>
                      <a:pt x="2" y="1"/>
                      <a:pt x="2" y="1"/>
                      <a:pt x="2" y="1"/>
                    </a:cubicBezTo>
                    <a:cubicBezTo>
                      <a:pt x="2" y="1"/>
                      <a:pt x="0" y="3"/>
                      <a:pt x="0" y="5"/>
                    </a:cubicBezTo>
                    <a:cubicBezTo>
                      <a:pt x="0" y="6"/>
                      <a:pt x="0" y="6"/>
                      <a:pt x="1" y="7"/>
                    </a:cubicBezTo>
                    <a:cubicBezTo>
                      <a:pt x="2" y="7"/>
                      <a:pt x="3" y="8"/>
                      <a:pt x="3" y="8"/>
                    </a:cubicBezTo>
                    <a:cubicBezTo>
                      <a:pt x="3" y="8"/>
                      <a:pt x="3" y="8"/>
                      <a:pt x="3" y="8"/>
                    </a:cubicBezTo>
                    <a:cubicBezTo>
                      <a:pt x="4" y="8"/>
                      <a:pt x="5" y="7"/>
                      <a:pt x="6" y="7"/>
                    </a:cubicBezTo>
                    <a:cubicBezTo>
                      <a:pt x="7" y="7"/>
                      <a:pt x="8" y="7"/>
                      <a:pt x="8" y="7"/>
                    </a:cubicBezTo>
                    <a:cubicBezTo>
                      <a:pt x="9" y="7"/>
                      <a:pt x="9" y="8"/>
                      <a:pt x="9" y="8"/>
                    </a:cubicBezTo>
                    <a:cubicBezTo>
                      <a:pt x="11" y="8"/>
                      <a:pt x="12" y="6"/>
                      <a:pt x="12" y="5"/>
                    </a:cubicBezTo>
                    <a:cubicBezTo>
                      <a:pt x="12" y="4"/>
                      <a:pt x="11" y="3"/>
                      <a:pt x="10" y="2"/>
                    </a:cubicBezTo>
                    <a:cubicBezTo>
                      <a:pt x="9" y="1"/>
                      <a:pt x="7"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3" name="Freeform 1216"/>
              <p:cNvSpPr>
                <a:spLocks noEditPoints="1"/>
              </p:cNvSpPr>
              <p:nvPr/>
            </p:nvSpPr>
            <p:spPr bwMode="auto">
              <a:xfrm>
                <a:off x="2979" y="2702"/>
                <a:ext cx="32" cy="18"/>
              </a:xfrm>
              <a:custGeom>
                <a:avLst/>
                <a:gdLst>
                  <a:gd name="T0" fmla="*/ 4 w 15"/>
                  <a:gd name="T1" fmla="*/ 1 h 8"/>
                  <a:gd name="T2" fmla="*/ 7 w 15"/>
                  <a:gd name="T3" fmla="*/ 0 h 8"/>
                  <a:gd name="T4" fmla="*/ 12 w 15"/>
                  <a:gd name="T5" fmla="*/ 2 h 8"/>
                  <a:gd name="T6" fmla="*/ 14 w 15"/>
                  <a:gd name="T7" fmla="*/ 5 h 8"/>
                  <a:gd name="T8" fmla="*/ 11 w 15"/>
                  <a:gd name="T9" fmla="*/ 8 h 8"/>
                  <a:gd name="T10" fmla="*/ 10 w 15"/>
                  <a:gd name="T11" fmla="*/ 7 h 8"/>
                  <a:gd name="T12" fmla="*/ 8 w 15"/>
                  <a:gd name="T13" fmla="*/ 7 h 8"/>
                  <a:gd name="T14" fmla="*/ 5 w 15"/>
                  <a:gd name="T15" fmla="*/ 8 h 8"/>
                  <a:gd name="T16" fmla="*/ 5 w 15"/>
                  <a:gd name="T17" fmla="*/ 8 h 8"/>
                  <a:gd name="T18" fmla="*/ 3 w 15"/>
                  <a:gd name="T19" fmla="*/ 7 h 8"/>
                  <a:gd name="T20" fmla="*/ 2 w 15"/>
                  <a:gd name="T21" fmla="*/ 5 h 8"/>
                  <a:gd name="T22" fmla="*/ 4 w 15"/>
                  <a:gd name="T23" fmla="*/ 1 h 8"/>
                  <a:gd name="T24" fmla="*/ 4 w 15"/>
                  <a:gd name="T25" fmla="*/ 1 h 8"/>
                  <a:gd name="T26" fmla="*/ 7 w 15"/>
                  <a:gd name="T27" fmla="*/ 0 h 8"/>
                  <a:gd name="T28" fmla="*/ 4 w 15"/>
                  <a:gd name="T29" fmla="*/ 1 h 8"/>
                  <a:gd name="T30" fmla="*/ 3 w 15"/>
                  <a:gd name="T31" fmla="*/ 7 h 8"/>
                  <a:gd name="T32" fmla="*/ 5 w 15"/>
                  <a:gd name="T33" fmla="*/ 8 h 8"/>
                  <a:gd name="T34" fmla="*/ 7 w 15"/>
                  <a:gd name="T35" fmla="*/ 8 h 8"/>
                  <a:gd name="T36" fmla="*/ 8 w 15"/>
                  <a:gd name="T37" fmla="*/ 7 h 8"/>
                  <a:gd name="T38" fmla="*/ 10 w 15"/>
                  <a:gd name="T39" fmla="*/ 8 h 8"/>
                  <a:gd name="T40" fmla="*/ 11 w 15"/>
                  <a:gd name="T41" fmla="*/ 8 h 8"/>
                  <a:gd name="T42" fmla="*/ 13 w 15"/>
                  <a:gd name="T43" fmla="*/ 2 h 8"/>
                  <a:gd name="T44" fmla="*/ 7 w 15"/>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8">
                    <a:moveTo>
                      <a:pt x="4" y="1"/>
                    </a:moveTo>
                    <a:cubicBezTo>
                      <a:pt x="4" y="1"/>
                      <a:pt x="5" y="0"/>
                      <a:pt x="7" y="0"/>
                    </a:cubicBezTo>
                    <a:cubicBezTo>
                      <a:pt x="9" y="0"/>
                      <a:pt x="11" y="1"/>
                      <a:pt x="12" y="2"/>
                    </a:cubicBezTo>
                    <a:cubicBezTo>
                      <a:pt x="13" y="3"/>
                      <a:pt x="14" y="4"/>
                      <a:pt x="14" y="5"/>
                    </a:cubicBezTo>
                    <a:cubicBezTo>
                      <a:pt x="14" y="6"/>
                      <a:pt x="13" y="8"/>
                      <a:pt x="11" y="8"/>
                    </a:cubicBezTo>
                    <a:cubicBezTo>
                      <a:pt x="11" y="8"/>
                      <a:pt x="11" y="7"/>
                      <a:pt x="10" y="7"/>
                    </a:cubicBezTo>
                    <a:cubicBezTo>
                      <a:pt x="10" y="7"/>
                      <a:pt x="9" y="7"/>
                      <a:pt x="8" y="7"/>
                    </a:cubicBezTo>
                    <a:cubicBezTo>
                      <a:pt x="7" y="7"/>
                      <a:pt x="6" y="8"/>
                      <a:pt x="5" y="8"/>
                    </a:cubicBezTo>
                    <a:cubicBezTo>
                      <a:pt x="5" y="8"/>
                      <a:pt x="5" y="8"/>
                      <a:pt x="5" y="8"/>
                    </a:cubicBezTo>
                    <a:cubicBezTo>
                      <a:pt x="5" y="8"/>
                      <a:pt x="4" y="7"/>
                      <a:pt x="3" y="7"/>
                    </a:cubicBezTo>
                    <a:cubicBezTo>
                      <a:pt x="2" y="6"/>
                      <a:pt x="2" y="6"/>
                      <a:pt x="2" y="5"/>
                    </a:cubicBezTo>
                    <a:cubicBezTo>
                      <a:pt x="2" y="3"/>
                      <a:pt x="4" y="1"/>
                      <a:pt x="4" y="1"/>
                    </a:cubicBezTo>
                    <a:cubicBezTo>
                      <a:pt x="4" y="1"/>
                      <a:pt x="4" y="1"/>
                      <a:pt x="4" y="1"/>
                    </a:cubicBezTo>
                    <a:close/>
                    <a:moveTo>
                      <a:pt x="7" y="0"/>
                    </a:moveTo>
                    <a:cubicBezTo>
                      <a:pt x="5" y="0"/>
                      <a:pt x="4" y="0"/>
                      <a:pt x="4" y="1"/>
                    </a:cubicBezTo>
                    <a:cubicBezTo>
                      <a:pt x="4" y="1"/>
                      <a:pt x="0" y="5"/>
                      <a:pt x="3" y="7"/>
                    </a:cubicBezTo>
                    <a:cubicBezTo>
                      <a:pt x="4" y="8"/>
                      <a:pt x="5" y="8"/>
                      <a:pt x="5" y="8"/>
                    </a:cubicBezTo>
                    <a:cubicBezTo>
                      <a:pt x="6" y="8"/>
                      <a:pt x="6" y="8"/>
                      <a:pt x="7" y="8"/>
                    </a:cubicBezTo>
                    <a:cubicBezTo>
                      <a:pt x="7" y="7"/>
                      <a:pt x="8" y="7"/>
                      <a:pt x="8" y="7"/>
                    </a:cubicBezTo>
                    <a:cubicBezTo>
                      <a:pt x="9" y="7"/>
                      <a:pt x="9" y="7"/>
                      <a:pt x="10" y="8"/>
                    </a:cubicBezTo>
                    <a:cubicBezTo>
                      <a:pt x="11" y="8"/>
                      <a:pt x="11" y="8"/>
                      <a:pt x="11" y="8"/>
                    </a:cubicBezTo>
                    <a:cubicBezTo>
                      <a:pt x="14" y="8"/>
                      <a:pt x="15" y="4"/>
                      <a:pt x="13" y="2"/>
                    </a:cubicBezTo>
                    <a:cubicBezTo>
                      <a:pt x="11" y="1"/>
                      <a:pt x="9" y="0"/>
                      <a:pt x="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4" name="Freeform 1217"/>
              <p:cNvSpPr>
                <a:spLocks/>
              </p:cNvSpPr>
              <p:nvPr/>
            </p:nvSpPr>
            <p:spPr bwMode="auto">
              <a:xfrm>
                <a:off x="2996" y="2707"/>
                <a:ext cx="9" cy="8"/>
              </a:xfrm>
              <a:custGeom>
                <a:avLst/>
                <a:gdLst>
                  <a:gd name="T0" fmla="*/ 2 w 4"/>
                  <a:gd name="T1" fmla="*/ 4 h 4"/>
                  <a:gd name="T2" fmla="*/ 1 w 4"/>
                  <a:gd name="T3" fmla="*/ 1 h 4"/>
                  <a:gd name="T4" fmla="*/ 2 w 4"/>
                  <a:gd name="T5" fmla="*/ 4 h 4"/>
                </a:gdLst>
                <a:ahLst/>
                <a:cxnLst>
                  <a:cxn ang="0">
                    <a:pos x="T0" y="T1"/>
                  </a:cxn>
                  <a:cxn ang="0">
                    <a:pos x="T2" y="T3"/>
                  </a:cxn>
                  <a:cxn ang="0">
                    <a:pos x="T4" y="T5"/>
                  </a:cxn>
                </a:cxnLst>
                <a:rect l="0" t="0" r="r" b="b"/>
                <a:pathLst>
                  <a:path w="4" h="4">
                    <a:moveTo>
                      <a:pt x="2" y="4"/>
                    </a:moveTo>
                    <a:cubicBezTo>
                      <a:pt x="2" y="4"/>
                      <a:pt x="0" y="2"/>
                      <a:pt x="1" y="1"/>
                    </a:cubicBezTo>
                    <a:cubicBezTo>
                      <a:pt x="3" y="0"/>
                      <a:pt x="4" y="4"/>
                      <a:pt x="2"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5" name="Freeform 1218"/>
              <p:cNvSpPr>
                <a:spLocks/>
              </p:cNvSpPr>
              <p:nvPr/>
            </p:nvSpPr>
            <p:spPr bwMode="auto">
              <a:xfrm>
                <a:off x="2988" y="2711"/>
                <a:ext cx="6" cy="6"/>
              </a:xfrm>
              <a:custGeom>
                <a:avLst/>
                <a:gdLst>
                  <a:gd name="T0" fmla="*/ 1 w 3"/>
                  <a:gd name="T1" fmla="*/ 0 h 3"/>
                  <a:gd name="T2" fmla="*/ 1 w 3"/>
                  <a:gd name="T3" fmla="*/ 2 h 3"/>
                  <a:gd name="T4" fmla="*/ 1 w 3"/>
                  <a:gd name="T5" fmla="*/ 0 h 3"/>
                </a:gdLst>
                <a:ahLst/>
                <a:cxnLst>
                  <a:cxn ang="0">
                    <a:pos x="T0" y="T1"/>
                  </a:cxn>
                  <a:cxn ang="0">
                    <a:pos x="T2" y="T3"/>
                  </a:cxn>
                  <a:cxn ang="0">
                    <a:pos x="T4" y="T5"/>
                  </a:cxn>
                </a:cxnLst>
                <a:rect l="0" t="0" r="r" b="b"/>
                <a:pathLst>
                  <a:path w="3" h="3">
                    <a:moveTo>
                      <a:pt x="1" y="0"/>
                    </a:moveTo>
                    <a:cubicBezTo>
                      <a:pt x="1" y="0"/>
                      <a:pt x="0" y="0"/>
                      <a:pt x="1" y="2"/>
                    </a:cubicBezTo>
                    <a:cubicBezTo>
                      <a:pt x="2" y="3"/>
                      <a:pt x="3"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6" name="Freeform 1219"/>
              <p:cNvSpPr>
                <a:spLocks/>
              </p:cNvSpPr>
              <p:nvPr/>
            </p:nvSpPr>
            <p:spPr bwMode="auto">
              <a:xfrm>
                <a:off x="3115" y="2352"/>
                <a:ext cx="49" cy="44"/>
              </a:xfrm>
              <a:custGeom>
                <a:avLst/>
                <a:gdLst>
                  <a:gd name="T0" fmla="*/ 17 w 23"/>
                  <a:gd name="T1" fmla="*/ 1 h 21"/>
                  <a:gd name="T2" fmla="*/ 18 w 23"/>
                  <a:gd name="T3" fmla="*/ 13 h 21"/>
                  <a:gd name="T4" fmla="*/ 2 w 23"/>
                  <a:gd name="T5" fmla="*/ 14 h 21"/>
                  <a:gd name="T6" fmla="*/ 2 w 23"/>
                  <a:gd name="T7" fmla="*/ 3 h 21"/>
                  <a:gd name="T8" fmla="*/ 17 w 23"/>
                  <a:gd name="T9" fmla="*/ 1 h 21"/>
                </a:gdLst>
                <a:ahLst/>
                <a:cxnLst>
                  <a:cxn ang="0">
                    <a:pos x="T0" y="T1"/>
                  </a:cxn>
                  <a:cxn ang="0">
                    <a:pos x="T2" y="T3"/>
                  </a:cxn>
                  <a:cxn ang="0">
                    <a:pos x="T4" y="T5"/>
                  </a:cxn>
                  <a:cxn ang="0">
                    <a:pos x="T6" y="T7"/>
                  </a:cxn>
                  <a:cxn ang="0">
                    <a:pos x="T8" y="T9"/>
                  </a:cxn>
                </a:cxnLst>
                <a:rect l="0" t="0" r="r" b="b"/>
                <a:pathLst>
                  <a:path w="23" h="21">
                    <a:moveTo>
                      <a:pt x="17" y="1"/>
                    </a:moveTo>
                    <a:cubicBezTo>
                      <a:pt x="17" y="1"/>
                      <a:pt x="23" y="5"/>
                      <a:pt x="18" y="13"/>
                    </a:cubicBezTo>
                    <a:cubicBezTo>
                      <a:pt x="14" y="21"/>
                      <a:pt x="5" y="18"/>
                      <a:pt x="2" y="14"/>
                    </a:cubicBezTo>
                    <a:cubicBezTo>
                      <a:pt x="0" y="11"/>
                      <a:pt x="1" y="5"/>
                      <a:pt x="2" y="3"/>
                    </a:cubicBezTo>
                    <a:cubicBezTo>
                      <a:pt x="3" y="0"/>
                      <a:pt x="15" y="0"/>
                      <a:pt x="17"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7" name="Freeform 1220"/>
              <p:cNvSpPr>
                <a:spLocks noEditPoints="1"/>
              </p:cNvSpPr>
              <p:nvPr/>
            </p:nvSpPr>
            <p:spPr bwMode="auto">
              <a:xfrm>
                <a:off x="3118" y="2352"/>
                <a:ext cx="40" cy="40"/>
              </a:xfrm>
              <a:custGeom>
                <a:avLst/>
                <a:gdLst>
                  <a:gd name="T0" fmla="*/ 18 w 19"/>
                  <a:gd name="T1" fmla="*/ 13 h 19"/>
                  <a:gd name="T2" fmla="*/ 10 w 19"/>
                  <a:gd name="T3" fmla="*/ 19 h 19"/>
                  <a:gd name="T4" fmla="*/ 9 w 19"/>
                  <a:gd name="T5" fmla="*/ 19 h 19"/>
                  <a:gd name="T6" fmla="*/ 1 w 19"/>
                  <a:gd name="T7" fmla="*/ 14 h 19"/>
                  <a:gd name="T8" fmla="*/ 0 w 19"/>
                  <a:gd name="T9" fmla="*/ 9 h 19"/>
                  <a:gd name="T10" fmla="*/ 1 w 19"/>
                  <a:gd name="T11" fmla="*/ 2 h 19"/>
                  <a:gd name="T12" fmla="*/ 11 w 19"/>
                  <a:gd name="T13" fmla="*/ 0 h 19"/>
                  <a:gd name="T14" fmla="*/ 16 w 19"/>
                  <a:gd name="T15" fmla="*/ 1 h 19"/>
                  <a:gd name="T16" fmla="*/ 16 w 19"/>
                  <a:gd name="T17" fmla="*/ 1 h 19"/>
                  <a:gd name="T18" fmla="*/ 16 w 19"/>
                  <a:gd name="T19" fmla="*/ 1 h 19"/>
                  <a:gd name="T20" fmla="*/ 19 w 19"/>
                  <a:gd name="T21" fmla="*/ 7 h 19"/>
                  <a:gd name="T22" fmla="*/ 18 w 19"/>
                  <a:gd name="T23" fmla="*/ 13 h 19"/>
                  <a:gd name="T24" fmla="*/ 16 w 19"/>
                  <a:gd name="T25" fmla="*/ 1 h 19"/>
                  <a:gd name="T26" fmla="*/ 11 w 19"/>
                  <a:gd name="T27" fmla="*/ 1 h 19"/>
                  <a:gd name="T28" fmla="*/ 1 w 19"/>
                  <a:gd name="T29" fmla="*/ 3 h 19"/>
                  <a:gd name="T30" fmla="*/ 0 w 19"/>
                  <a:gd name="T31" fmla="*/ 9 h 19"/>
                  <a:gd name="T32" fmla="*/ 1 w 19"/>
                  <a:gd name="T33" fmla="*/ 14 h 19"/>
                  <a:gd name="T34" fmla="*/ 9 w 19"/>
                  <a:gd name="T35" fmla="*/ 18 h 19"/>
                  <a:gd name="T36" fmla="*/ 17 w 19"/>
                  <a:gd name="T37" fmla="*/ 13 h 19"/>
                  <a:gd name="T38" fmla="*/ 19 w 19"/>
                  <a:gd name="T39" fmla="*/ 7 h 19"/>
                  <a:gd name="T40" fmla="*/ 16 w 19"/>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9">
                    <a:moveTo>
                      <a:pt x="18" y="13"/>
                    </a:moveTo>
                    <a:cubicBezTo>
                      <a:pt x="15" y="17"/>
                      <a:pt x="12" y="19"/>
                      <a:pt x="10" y="19"/>
                    </a:cubicBezTo>
                    <a:cubicBezTo>
                      <a:pt x="9" y="19"/>
                      <a:pt x="9" y="19"/>
                      <a:pt x="9" y="19"/>
                    </a:cubicBezTo>
                    <a:cubicBezTo>
                      <a:pt x="6" y="19"/>
                      <a:pt x="3" y="17"/>
                      <a:pt x="1" y="14"/>
                    </a:cubicBezTo>
                    <a:cubicBezTo>
                      <a:pt x="0" y="13"/>
                      <a:pt x="0" y="11"/>
                      <a:pt x="0" y="9"/>
                    </a:cubicBezTo>
                    <a:cubicBezTo>
                      <a:pt x="0" y="6"/>
                      <a:pt x="0" y="4"/>
                      <a:pt x="1" y="2"/>
                    </a:cubicBezTo>
                    <a:cubicBezTo>
                      <a:pt x="2" y="0"/>
                      <a:pt x="6" y="0"/>
                      <a:pt x="11" y="0"/>
                    </a:cubicBezTo>
                    <a:cubicBezTo>
                      <a:pt x="13" y="0"/>
                      <a:pt x="15" y="0"/>
                      <a:pt x="16" y="1"/>
                    </a:cubicBezTo>
                    <a:cubicBezTo>
                      <a:pt x="16" y="1"/>
                      <a:pt x="16" y="1"/>
                      <a:pt x="16" y="1"/>
                    </a:cubicBezTo>
                    <a:cubicBezTo>
                      <a:pt x="16" y="1"/>
                      <a:pt x="16" y="1"/>
                      <a:pt x="16" y="1"/>
                    </a:cubicBezTo>
                    <a:cubicBezTo>
                      <a:pt x="16" y="1"/>
                      <a:pt x="19" y="3"/>
                      <a:pt x="19" y="7"/>
                    </a:cubicBezTo>
                    <a:cubicBezTo>
                      <a:pt x="19" y="9"/>
                      <a:pt x="19" y="11"/>
                      <a:pt x="18" y="13"/>
                    </a:cubicBezTo>
                    <a:close/>
                    <a:moveTo>
                      <a:pt x="16" y="1"/>
                    </a:moveTo>
                    <a:cubicBezTo>
                      <a:pt x="15" y="1"/>
                      <a:pt x="13" y="1"/>
                      <a:pt x="11" y="1"/>
                    </a:cubicBezTo>
                    <a:cubicBezTo>
                      <a:pt x="7" y="1"/>
                      <a:pt x="2" y="1"/>
                      <a:pt x="1" y="3"/>
                    </a:cubicBezTo>
                    <a:cubicBezTo>
                      <a:pt x="1" y="4"/>
                      <a:pt x="0" y="7"/>
                      <a:pt x="0" y="9"/>
                    </a:cubicBezTo>
                    <a:cubicBezTo>
                      <a:pt x="0" y="11"/>
                      <a:pt x="0" y="13"/>
                      <a:pt x="1" y="14"/>
                    </a:cubicBezTo>
                    <a:cubicBezTo>
                      <a:pt x="3" y="16"/>
                      <a:pt x="6" y="18"/>
                      <a:pt x="9" y="18"/>
                    </a:cubicBezTo>
                    <a:cubicBezTo>
                      <a:pt x="12" y="18"/>
                      <a:pt x="15" y="17"/>
                      <a:pt x="17" y="13"/>
                    </a:cubicBezTo>
                    <a:cubicBezTo>
                      <a:pt x="18" y="11"/>
                      <a:pt x="19" y="9"/>
                      <a:pt x="19" y="7"/>
                    </a:cubicBezTo>
                    <a:cubicBezTo>
                      <a:pt x="19" y="3"/>
                      <a:pt x="16" y="1"/>
                      <a:pt x="16"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8" name="Freeform 1221"/>
              <p:cNvSpPr>
                <a:spLocks/>
              </p:cNvSpPr>
              <p:nvPr/>
            </p:nvSpPr>
            <p:spPr bwMode="auto">
              <a:xfrm>
                <a:off x="3118" y="2354"/>
                <a:ext cx="40" cy="34"/>
              </a:xfrm>
              <a:custGeom>
                <a:avLst/>
                <a:gdLst>
                  <a:gd name="T0" fmla="*/ 11 w 19"/>
                  <a:gd name="T1" fmla="*/ 0 h 16"/>
                  <a:gd name="T2" fmla="*/ 11 w 19"/>
                  <a:gd name="T3" fmla="*/ 0 h 16"/>
                  <a:gd name="T4" fmla="*/ 8 w 19"/>
                  <a:gd name="T5" fmla="*/ 0 h 16"/>
                  <a:gd name="T6" fmla="*/ 8 w 19"/>
                  <a:gd name="T7" fmla="*/ 0 h 16"/>
                  <a:gd name="T8" fmla="*/ 8 w 19"/>
                  <a:gd name="T9" fmla="*/ 1 h 16"/>
                  <a:gd name="T10" fmla="*/ 8 w 19"/>
                  <a:gd name="T11" fmla="*/ 1 h 16"/>
                  <a:gd name="T12" fmla="*/ 8 w 19"/>
                  <a:gd name="T13" fmla="*/ 1 h 16"/>
                  <a:gd name="T14" fmla="*/ 8 w 19"/>
                  <a:gd name="T15" fmla="*/ 1 h 16"/>
                  <a:gd name="T16" fmla="*/ 8 w 19"/>
                  <a:gd name="T17" fmla="*/ 1 h 16"/>
                  <a:gd name="T18" fmla="*/ 4 w 19"/>
                  <a:gd name="T19" fmla="*/ 1 h 16"/>
                  <a:gd name="T20" fmla="*/ 4 w 19"/>
                  <a:gd name="T21" fmla="*/ 1 h 16"/>
                  <a:gd name="T22" fmla="*/ 2 w 19"/>
                  <a:gd name="T23" fmla="*/ 1 h 16"/>
                  <a:gd name="T24" fmla="*/ 1 w 19"/>
                  <a:gd name="T25" fmla="*/ 2 h 16"/>
                  <a:gd name="T26" fmla="*/ 0 w 19"/>
                  <a:gd name="T27" fmla="*/ 8 h 16"/>
                  <a:gd name="T28" fmla="*/ 1 w 19"/>
                  <a:gd name="T29" fmla="*/ 13 h 16"/>
                  <a:gd name="T30" fmla="*/ 3 w 19"/>
                  <a:gd name="T31" fmla="*/ 14 h 16"/>
                  <a:gd name="T32" fmla="*/ 5 w 19"/>
                  <a:gd name="T33" fmla="*/ 15 h 16"/>
                  <a:gd name="T34" fmla="*/ 6 w 19"/>
                  <a:gd name="T35" fmla="*/ 16 h 16"/>
                  <a:gd name="T36" fmla="*/ 6 w 19"/>
                  <a:gd name="T37" fmla="*/ 16 h 16"/>
                  <a:gd name="T38" fmla="*/ 7 w 19"/>
                  <a:gd name="T39" fmla="*/ 16 h 16"/>
                  <a:gd name="T40" fmla="*/ 9 w 19"/>
                  <a:gd name="T41" fmla="*/ 15 h 16"/>
                  <a:gd name="T42" fmla="*/ 10 w 19"/>
                  <a:gd name="T43" fmla="*/ 11 h 16"/>
                  <a:gd name="T44" fmla="*/ 10 w 19"/>
                  <a:gd name="T45" fmla="*/ 6 h 16"/>
                  <a:gd name="T46" fmla="*/ 10 w 19"/>
                  <a:gd name="T47" fmla="*/ 6 h 16"/>
                  <a:gd name="T48" fmla="*/ 6 w 19"/>
                  <a:gd name="T49" fmla="*/ 12 h 16"/>
                  <a:gd name="T50" fmla="*/ 4 w 19"/>
                  <a:gd name="T51" fmla="*/ 6 h 16"/>
                  <a:gd name="T52" fmla="*/ 10 w 19"/>
                  <a:gd name="T53" fmla="*/ 3 h 16"/>
                  <a:gd name="T54" fmla="*/ 12 w 19"/>
                  <a:gd name="T55" fmla="*/ 4 h 16"/>
                  <a:gd name="T56" fmla="*/ 12 w 19"/>
                  <a:gd name="T57" fmla="*/ 4 h 16"/>
                  <a:gd name="T58" fmla="*/ 17 w 19"/>
                  <a:gd name="T59" fmla="*/ 8 h 16"/>
                  <a:gd name="T60" fmla="*/ 14 w 19"/>
                  <a:gd name="T61" fmla="*/ 13 h 16"/>
                  <a:gd name="T62" fmla="*/ 15 w 19"/>
                  <a:gd name="T63" fmla="*/ 13 h 16"/>
                  <a:gd name="T64" fmla="*/ 16 w 19"/>
                  <a:gd name="T65" fmla="*/ 14 h 16"/>
                  <a:gd name="T66" fmla="*/ 17 w 19"/>
                  <a:gd name="T67" fmla="*/ 12 h 16"/>
                  <a:gd name="T68" fmla="*/ 19 w 19"/>
                  <a:gd name="T69" fmla="*/ 6 h 16"/>
                  <a:gd name="T70" fmla="*/ 16 w 19"/>
                  <a:gd name="T71" fmla="*/ 0 h 16"/>
                  <a:gd name="T72" fmla="*/ 12 w 19"/>
                  <a:gd name="T73" fmla="*/ 0 h 16"/>
                  <a:gd name="T74" fmla="*/ 11 w 19"/>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6">
                    <a:moveTo>
                      <a:pt x="11" y="0"/>
                    </a:moveTo>
                    <a:cubicBezTo>
                      <a:pt x="11" y="0"/>
                      <a:pt x="11" y="0"/>
                      <a:pt x="11" y="0"/>
                    </a:cubicBezTo>
                    <a:cubicBezTo>
                      <a:pt x="10" y="0"/>
                      <a:pt x="9"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6" y="1"/>
                      <a:pt x="4" y="1"/>
                    </a:cubicBezTo>
                    <a:cubicBezTo>
                      <a:pt x="4" y="1"/>
                      <a:pt x="4" y="1"/>
                      <a:pt x="4" y="1"/>
                    </a:cubicBezTo>
                    <a:cubicBezTo>
                      <a:pt x="4" y="1"/>
                      <a:pt x="3" y="1"/>
                      <a:pt x="2" y="1"/>
                    </a:cubicBezTo>
                    <a:cubicBezTo>
                      <a:pt x="2" y="1"/>
                      <a:pt x="1" y="1"/>
                      <a:pt x="1" y="2"/>
                    </a:cubicBezTo>
                    <a:cubicBezTo>
                      <a:pt x="1" y="3"/>
                      <a:pt x="0" y="6"/>
                      <a:pt x="0" y="8"/>
                    </a:cubicBezTo>
                    <a:cubicBezTo>
                      <a:pt x="0" y="10"/>
                      <a:pt x="0" y="12"/>
                      <a:pt x="1" y="13"/>
                    </a:cubicBezTo>
                    <a:cubicBezTo>
                      <a:pt x="2" y="14"/>
                      <a:pt x="2" y="14"/>
                      <a:pt x="3" y="14"/>
                    </a:cubicBezTo>
                    <a:cubicBezTo>
                      <a:pt x="4" y="15"/>
                      <a:pt x="5" y="15"/>
                      <a:pt x="5" y="15"/>
                    </a:cubicBezTo>
                    <a:cubicBezTo>
                      <a:pt x="5" y="16"/>
                      <a:pt x="6" y="16"/>
                      <a:pt x="6" y="16"/>
                    </a:cubicBezTo>
                    <a:cubicBezTo>
                      <a:pt x="6" y="16"/>
                      <a:pt x="6" y="16"/>
                      <a:pt x="6" y="16"/>
                    </a:cubicBezTo>
                    <a:cubicBezTo>
                      <a:pt x="6" y="16"/>
                      <a:pt x="6" y="16"/>
                      <a:pt x="7" y="16"/>
                    </a:cubicBezTo>
                    <a:cubicBezTo>
                      <a:pt x="7" y="16"/>
                      <a:pt x="8" y="15"/>
                      <a:pt x="9" y="15"/>
                    </a:cubicBezTo>
                    <a:cubicBezTo>
                      <a:pt x="7" y="14"/>
                      <a:pt x="8" y="13"/>
                      <a:pt x="10" y="11"/>
                    </a:cubicBezTo>
                    <a:cubicBezTo>
                      <a:pt x="13" y="8"/>
                      <a:pt x="11" y="6"/>
                      <a:pt x="10" y="6"/>
                    </a:cubicBezTo>
                    <a:cubicBezTo>
                      <a:pt x="10" y="6"/>
                      <a:pt x="10" y="6"/>
                      <a:pt x="10" y="6"/>
                    </a:cubicBezTo>
                    <a:cubicBezTo>
                      <a:pt x="8" y="6"/>
                      <a:pt x="9" y="12"/>
                      <a:pt x="6" y="12"/>
                    </a:cubicBezTo>
                    <a:cubicBezTo>
                      <a:pt x="3" y="12"/>
                      <a:pt x="3" y="7"/>
                      <a:pt x="4" y="6"/>
                    </a:cubicBezTo>
                    <a:cubicBezTo>
                      <a:pt x="4" y="5"/>
                      <a:pt x="7" y="3"/>
                      <a:pt x="10" y="3"/>
                    </a:cubicBezTo>
                    <a:cubicBezTo>
                      <a:pt x="11" y="3"/>
                      <a:pt x="11" y="3"/>
                      <a:pt x="12" y="4"/>
                    </a:cubicBezTo>
                    <a:cubicBezTo>
                      <a:pt x="12" y="4"/>
                      <a:pt x="12" y="4"/>
                      <a:pt x="12" y="4"/>
                    </a:cubicBezTo>
                    <a:cubicBezTo>
                      <a:pt x="13" y="4"/>
                      <a:pt x="17" y="4"/>
                      <a:pt x="17" y="8"/>
                    </a:cubicBezTo>
                    <a:cubicBezTo>
                      <a:pt x="16" y="10"/>
                      <a:pt x="16" y="12"/>
                      <a:pt x="14" y="13"/>
                    </a:cubicBezTo>
                    <a:cubicBezTo>
                      <a:pt x="15" y="13"/>
                      <a:pt x="15" y="13"/>
                      <a:pt x="15" y="13"/>
                    </a:cubicBezTo>
                    <a:cubicBezTo>
                      <a:pt x="15" y="13"/>
                      <a:pt x="16" y="14"/>
                      <a:pt x="16" y="14"/>
                    </a:cubicBezTo>
                    <a:cubicBezTo>
                      <a:pt x="16" y="13"/>
                      <a:pt x="17" y="13"/>
                      <a:pt x="17" y="12"/>
                    </a:cubicBezTo>
                    <a:cubicBezTo>
                      <a:pt x="18" y="10"/>
                      <a:pt x="19" y="8"/>
                      <a:pt x="19" y="6"/>
                    </a:cubicBezTo>
                    <a:cubicBezTo>
                      <a:pt x="19" y="3"/>
                      <a:pt x="16" y="1"/>
                      <a:pt x="16" y="0"/>
                    </a:cubicBezTo>
                    <a:cubicBezTo>
                      <a:pt x="14" y="0"/>
                      <a:pt x="13" y="0"/>
                      <a:pt x="12" y="0"/>
                    </a:cubicBezTo>
                    <a:cubicBezTo>
                      <a:pt x="12" y="0"/>
                      <a:pt x="11"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9" name="Freeform 1222"/>
              <p:cNvSpPr>
                <a:spLocks noEditPoints="1"/>
              </p:cNvSpPr>
              <p:nvPr/>
            </p:nvSpPr>
            <p:spPr bwMode="auto">
              <a:xfrm>
                <a:off x="3115" y="2354"/>
                <a:ext cx="47" cy="30"/>
              </a:xfrm>
              <a:custGeom>
                <a:avLst/>
                <a:gdLst>
                  <a:gd name="T0" fmla="*/ 3 w 22"/>
                  <a:gd name="T1" fmla="*/ 1 h 14"/>
                  <a:gd name="T2" fmla="*/ 2 w 22"/>
                  <a:gd name="T3" fmla="*/ 2 h 14"/>
                  <a:gd name="T4" fmla="*/ 2 w 22"/>
                  <a:gd name="T5" fmla="*/ 13 h 14"/>
                  <a:gd name="T6" fmla="*/ 3 w 22"/>
                  <a:gd name="T7" fmla="*/ 14 h 14"/>
                  <a:gd name="T8" fmla="*/ 4 w 22"/>
                  <a:gd name="T9" fmla="*/ 14 h 14"/>
                  <a:gd name="T10" fmla="*/ 2 w 22"/>
                  <a:gd name="T11" fmla="*/ 13 h 14"/>
                  <a:gd name="T12" fmla="*/ 1 w 22"/>
                  <a:gd name="T13" fmla="*/ 8 h 14"/>
                  <a:gd name="T14" fmla="*/ 2 w 22"/>
                  <a:gd name="T15" fmla="*/ 2 h 14"/>
                  <a:gd name="T16" fmla="*/ 3 w 22"/>
                  <a:gd name="T17" fmla="*/ 1 h 14"/>
                  <a:gd name="T18" fmla="*/ 17 w 22"/>
                  <a:gd name="T19" fmla="*/ 0 h 14"/>
                  <a:gd name="T20" fmla="*/ 20 w 22"/>
                  <a:gd name="T21" fmla="*/ 6 h 14"/>
                  <a:gd name="T22" fmla="*/ 18 w 22"/>
                  <a:gd name="T23" fmla="*/ 12 h 14"/>
                  <a:gd name="T24" fmla="*/ 17 w 22"/>
                  <a:gd name="T25" fmla="*/ 14 h 14"/>
                  <a:gd name="T26" fmla="*/ 17 w 22"/>
                  <a:gd name="T27" fmla="*/ 14 h 14"/>
                  <a:gd name="T28" fmla="*/ 18 w 22"/>
                  <a:gd name="T29" fmla="*/ 12 h 14"/>
                  <a:gd name="T30" fmla="*/ 17 w 22"/>
                  <a:gd name="T31" fmla="*/ 0 h 14"/>
                  <a:gd name="T32" fmla="*/ 17 w 22"/>
                  <a:gd name="T33" fmla="*/ 0 h 14"/>
                  <a:gd name="T34" fmla="*/ 17 w 22"/>
                  <a:gd name="T35" fmla="*/ 0 h 14"/>
                  <a:gd name="T36" fmla="*/ 17 w 22"/>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3" y="1"/>
                    </a:moveTo>
                    <a:cubicBezTo>
                      <a:pt x="2" y="2"/>
                      <a:pt x="2" y="2"/>
                      <a:pt x="2" y="2"/>
                    </a:cubicBezTo>
                    <a:cubicBezTo>
                      <a:pt x="1" y="4"/>
                      <a:pt x="0" y="10"/>
                      <a:pt x="2" y="13"/>
                    </a:cubicBezTo>
                    <a:cubicBezTo>
                      <a:pt x="3" y="14"/>
                      <a:pt x="3" y="14"/>
                      <a:pt x="3" y="14"/>
                    </a:cubicBezTo>
                    <a:cubicBezTo>
                      <a:pt x="4" y="14"/>
                      <a:pt x="4" y="14"/>
                      <a:pt x="4" y="14"/>
                    </a:cubicBezTo>
                    <a:cubicBezTo>
                      <a:pt x="3" y="14"/>
                      <a:pt x="3" y="14"/>
                      <a:pt x="2" y="13"/>
                    </a:cubicBezTo>
                    <a:cubicBezTo>
                      <a:pt x="1" y="12"/>
                      <a:pt x="1" y="10"/>
                      <a:pt x="1" y="8"/>
                    </a:cubicBezTo>
                    <a:cubicBezTo>
                      <a:pt x="1" y="6"/>
                      <a:pt x="2" y="3"/>
                      <a:pt x="2" y="2"/>
                    </a:cubicBezTo>
                    <a:cubicBezTo>
                      <a:pt x="2" y="1"/>
                      <a:pt x="3" y="1"/>
                      <a:pt x="3" y="1"/>
                    </a:cubicBezTo>
                    <a:close/>
                    <a:moveTo>
                      <a:pt x="17" y="0"/>
                    </a:moveTo>
                    <a:cubicBezTo>
                      <a:pt x="17" y="1"/>
                      <a:pt x="20" y="3"/>
                      <a:pt x="20" y="6"/>
                    </a:cubicBezTo>
                    <a:cubicBezTo>
                      <a:pt x="20" y="8"/>
                      <a:pt x="19" y="10"/>
                      <a:pt x="18" y="12"/>
                    </a:cubicBezTo>
                    <a:cubicBezTo>
                      <a:pt x="18" y="13"/>
                      <a:pt x="17" y="13"/>
                      <a:pt x="17" y="14"/>
                    </a:cubicBezTo>
                    <a:cubicBezTo>
                      <a:pt x="17" y="14"/>
                      <a:pt x="17" y="14"/>
                      <a:pt x="17" y="14"/>
                    </a:cubicBezTo>
                    <a:cubicBezTo>
                      <a:pt x="18" y="13"/>
                      <a:pt x="18" y="13"/>
                      <a:pt x="18" y="12"/>
                    </a:cubicBezTo>
                    <a:cubicBezTo>
                      <a:pt x="22" y="5"/>
                      <a:pt x="19" y="2"/>
                      <a:pt x="17" y="0"/>
                    </a:cubicBezTo>
                    <a:cubicBezTo>
                      <a:pt x="17" y="0"/>
                      <a:pt x="17" y="0"/>
                      <a:pt x="17" y="0"/>
                    </a:cubicBezTo>
                    <a:cubicBezTo>
                      <a:pt x="17" y="0"/>
                      <a:pt x="17" y="0"/>
                      <a:pt x="17" y="0"/>
                    </a:cubicBezTo>
                    <a:cubicBezTo>
                      <a:pt x="17" y="0"/>
                      <a:pt x="17" y="0"/>
                      <a:pt x="1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0" name="Freeform 1223"/>
              <p:cNvSpPr>
                <a:spLocks/>
              </p:cNvSpPr>
              <p:nvPr/>
            </p:nvSpPr>
            <p:spPr bwMode="auto">
              <a:xfrm>
                <a:off x="3139" y="2365"/>
                <a:ext cx="13" cy="19"/>
              </a:xfrm>
              <a:custGeom>
                <a:avLst/>
                <a:gdLst>
                  <a:gd name="T0" fmla="*/ 3 w 6"/>
                  <a:gd name="T1" fmla="*/ 2 h 9"/>
                  <a:gd name="T2" fmla="*/ 1 w 6"/>
                  <a:gd name="T3" fmla="*/ 7 h 9"/>
                  <a:gd name="T4" fmla="*/ 3 w 6"/>
                  <a:gd name="T5" fmla="*/ 9 h 9"/>
                  <a:gd name="T6" fmla="*/ 5 w 6"/>
                  <a:gd name="T7" fmla="*/ 4 h 9"/>
                  <a:gd name="T8" fmla="*/ 5 w 6"/>
                  <a:gd name="T9" fmla="*/ 1 h 9"/>
                  <a:gd name="T10" fmla="*/ 3 w 6"/>
                  <a:gd name="T11" fmla="*/ 2 h 9"/>
                </a:gdLst>
                <a:ahLst/>
                <a:cxnLst>
                  <a:cxn ang="0">
                    <a:pos x="T0" y="T1"/>
                  </a:cxn>
                  <a:cxn ang="0">
                    <a:pos x="T2" y="T3"/>
                  </a:cxn>
                  <a:cxn ang="0">
                    <a:pos x="T4" y="T5"/>
                  </a:cxn>
                  <a:cxn ang="0">
                    <a:pos x="T6" y="T7"/>
                  </a:cxn>
                  <a:cxn ang="0">
                    <a:pos x="T8" y="T9"/>
                  </a:cxn>
                  <a:cxn ang="0">
                    <a:pos x="T10" y="T11"/>
                  </a:cxn>
                </a:cxnLst>
                <a:rect l="0" t="0" r="r" b="b"/>
                <a:pathLst>
                  <a:path w="6" h="9">
                    <a:moveTo>
                      <a:pt x="3" y="2"/>
                    </a:moveTo>
                    <a:cubicBezTo>
                      <a:pt x="3" y="2"/>
                      <a:pt x="2" y="5"/>
                      <a:pt x="1" y="7"/>
                    </a:cubicBezTo>
                    <a:cubicBezTo>
                      <a:pt x="0" y="8"/>
                      <a:pt x="2" y="9"/>
                      <a:pt x="3" y="9"/>
                    </a:cubicBezTo>
                    <a:cubicBezTo>
                      <a:pt x="5" y="8"/>
                      <a:pt x="5" y="5"/>
                      <a:pt x="5" y="4"/>
                    </a:cubicBezTo>
                    <a:cubicBezTo>
                      <a:pt x="6" y="3"/>
                      <a:pt x="5" y="2"/>
                      <a:pt x="5" y="1"/>
                    </a:cubicBezTo>
                    <a:cubicBezTo>
                      <a:pt x="4" y="1"/>
                      <a:pt x="3" y="0"/>
                      <a:pt x="3"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1" name="Freeform 1224"/>
              <p:cNvSpPr>
                <a:spLocks/>
              </p:cNvSpPr>
              <p:nvPr/>
            </p:nvSpPr>
            <p:spPr bwMode="auto">
              <a:xfrm>
                <a:off x="3124" y="2362"/>
                <a:ext cx="13" cy="15"/>
              </a:xfrm>
              <a:custGeom>
                <a:avLst/>
                <a:gdLst>
                  <a:gd name="T0" fmla="*/ 3 w 6"/>
                  <a:gd name="T1" fmla="*/ 6 h 7"/>
                  <a:gd name="T2" fmla="*/ 5 w 6"/>
                  <a:gd name="T3" fmla="*/ 1 h 7"/>
                  <a:gd name="T4" fmla="*/ 3 w 6"/>
                  <a:gd name="T5" fmla="*/ 6 h 7"/>
                </a:gdLst>
                <a:ahLst/>
                <a:cxnLst>
                  <a:cxn ang="0">
                    <a:pos x="T0" y="T1"/>
                  </a:cxn>
                  <a:cxn ang="0">
                    <a:pos x="T2" y="T3"/>
                  </a:cxn>
                  <a:cxn ang="0">
                    <a:pos x="T4" y="T5"/>
                  </a:cxn>
                </a:cxnLst>
                <a:rect l="0" t="0" r="r" b="b"/>
                <a:pathLst>
                  <a:path w="6" h="7">
                    <a:moveTo>
                      <a:pt x="3" y="6"/>
                    </a:moveTo>
                    <a:cubicBezTo>
                      <a:pt x="3" y="6"/>
                      <a:pt x="6" y="3"/>
                      <a:pt x="5" y="1"/>
                    </a:cubicBezTo>
                    <a:cubicBezTo>
                      <a:pt x="3" y="0"/>
                      <a:pt x="0" y="7"/>
                      <a:pt x="3" y="6"/>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2" name="Freeform 1225"/>
              <p:cNvSpPr>
                <a:spLocks/>
              </p:cNvSpPr>
              <p:nvPr/>
            </p:nvSpPr>
            <p:spPr bwMode="auto">
              <a:xfrm>
                <a:off x="3122" y="2382"/>
                <a:ext cx="49" cy="314"/>
              </a:xfrm>
              <a:custGeom>
                <a:avLst/>
                <a:gdLst>
                  <a:gd name="T0" fmla="*/ 6 w 23"/>
                  <a:gd name="T1" fmla="*/ 11 h 148"/>
                  <a:gd name="T2" fmla="*/ 8 w 23"/>
                  <a:gd name="T3" fmla="*/ 6 h 148"/>
                  <a:gd name="T4" fmla="*/ 13 w 23"/>
                  <a:gd name="T5" fmla="*/ 1 h 148"/>
                  <a:gd name="T6" fmla="*/ 17 w 23"/>
                  <a:gd name="T7" fmla="*/ 12 h 148"/>
                  <a:gd name="T8" fmla="*/ 18 w 23"/>
                  <a:gd name="T9" fmla="*/ 91 h 148"/>
                  <a:gd name="T10" fmla="*/ 10 w 23"/>
                  <a:gd name="T11" fmla="*/ 141 h 148"/>
                  <a:gd name="T12" fmla="*/ 5 w 23"/>
                  <a:gd name="T13" fmla="*/ 146 h 148"/>
                  <a:gd name="T14" fmla="*/ 3 w 23"/>
                  <a:gd name="T15" fmla="*/ 146 h 148"/>
                  <a:gd name="T16" fmla="*/ 1 w 23"/>
                  <a:gd name="T17" fmla="*/ 142 h 148"/>
                  <a:gd name="T18" fmla="*/ 11 w 23"/>
                  <a:gd name="T19" fmla="*/ 104 h 148"/>
                  <a:gd name="T20" fmla="*/ 13 w 23"/>
                  <a:gd name="T21" fmla="*/ 18 h 148"/>
                  <a:gd name="T22" fmla="*/ 6 w 23"/>
                  <a:gd name="T23" fmla="*/ 1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48">
                    <a:moveTo>
                      <a:pt x="6" y="11"/>
                    </a:moveTo>
                    <a:cubicBezTo>
                      <a:pt x="6" y="11"/>
                      <a:pt x="6" y="7"/>
                      <a:pt x="8" y="6"/>
                    </a:cubicBezTo>
                    <a:cubicBezTo>
                      <a:pt x="10" y="4"/>
                      <a:pt x="8" y="0"/>
                      <a:pt x="13" y="1"/>
                    </a:cubicBezTo>
                    <a:cubicBezTo>
                      <a:pt x="18" y="1"/>
                      <a:pt x="17" y="6"/>
                      <a:pt x="17" y="12"/>
                    </a:cubicBezTo>
                    <a:cubicBezTo>
                      <a:pt x="17" y="18"/>
                      <a:pt x="23" y="47"/>
                      <a:pt x="18" y="91"/>
                    </a:cubicBezTo>
                    <a:cubicBezTo>
                      <a:pt x="13" y="134"/>
                      <a:pt x="9" y="134"/>
                      <a:pt x="10" y="141"/>
                    </a:cubicBezTo>
                    <a:cubicBezTo>
                      <a:pt x="11" y="148"/>
                      <a:pt x="6" y="148"/>
                      <a:pt x="5" y="146"/>
                    </a:cubicBezTo>
                    <a:cubicBezTo>
                      <a:pt x="5" y="145"/>
                      <a:pt x="4" y="145"/>
                      <a:pt x="3" y="146"/>
                    </a:cubicBezTo>
                    <a:cubicBezTo>
                      <a:pt x="2" y="146"/>
                      <a:pt x="0" y="147"/>
                      <a:pt x="1" y="142"/>
                    </a:cubicBezTo>
                    <a:cubicBezTo>
                      <a:pt x="1" y="133"/>
                      <a:pt x="8" y="134"/>
                      <a:pt x="11" y="104"/>
                    </a:cubicBezTo>
                    <a:cubicBezTo>
                      <a:pt x="15" y="74"/>
                      <a:pt x="15" y="25"/>
                      <a:pt x="13" y="18"/>
                    </a:cubicBezTo>
                    <a:cubicBezTo>
                      <a:pt x="11" y="11"/>
                      <a:pt x="9" y="14"/>
                      <a:pt x="6" y="1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3" name="Freeform 1226"/>
              <p:cNvSpPr>
                <a:spLocks noEditPoints="1"/>
              </p:cNvSpPr>
              <p:nvPr/>
            </p:nvSpPr>
            <p:spPr bwMode="auto">
              <a:xfrm>
                <a:off x="3122" y="2382"/>
                <a:ext cx="42" cy="312"/>
              </a:xfrm>
              <a:custGeom>
                <a:avLst/>
                <a:gdLst>
                  <a:gd name="T0" fmla="*/ 11 w 20"/>
                  <a:gd name="T1" fmla="*/ 143 h 147"/>
                  <a:gd name="T2" fmla="*/ 8 w 20"/>
                  <a:gd name="T3" fmla="*/ 147 h 147"/>
                  <a:gd name="T4" fmla="*/ 5 w 20"/>
                  <a:gd name="T5" fmla="*/ 146 h 147"/>
                  <a:gd name="T6" fmla="*/ 5 w 20"/>
                  <a:gd name="T7" fmla="*/ 145 h 147"/>
                  <a:gd name="T8" fmla="*/ 2 w 20"/>
                  <a:gd name="T9" fmla="*/ 147 h 147"/>
                  <a:gd name="T10" fmla="*/ 0 w 20"/>
                  <a:gd name="T11" fmla="*/ 142 h 147"/>
                  <a:gd name="T12" fmla="*/ 0 w 20"/>
                  <a:gd name="T13" fmla="*/ 142 h 147"/>
                  <a:gd name="T14" fmla="*/ 11 w 20"/>
                  <a:gd name="T15" fmla="*/ 104 h 147"/>
                  <a:gd name="T16" fmla="*/ 14 w 20"/>
                  <a:gd name="T17" fmla="*/ 44 h 147"/>
                  <a:gd name="T18" fmla="*/ 13 w 20"/>
                  <a:gd name="T19" fmla="*/ 18 h 147"/>
                  <a:gd name="T20" fmla="*/ 10 w 20"/>
                  <a:gd name="T21" fmla="*/ 13 h 147"/>
                  <a:gd name="T22" fmla="*/ 6 w 20"/>
                  <a:gd name="T23" fmla="*/ 11 h 147"/>
                  <a:gd name="T24" fmla="*/ 6 w 20"/>
                  <a:gd name="T25" fmla="*/ 11 h 147"/>
                  <a:gd name="T26" fmla="*/ 6 w 20"/>
                  <a:gd name="T27" fmla="*/ 11 h 147"/>
                  <a:gd name="T28" fmla="*/ 6 w 20"/>
                  <a:gd name="T29" fmla="*/ 10 h 147"/>
                  <a:gd name="T30" fmla="*/ 8 w 20"/>
                  <a:gd name="T31" fmla="*/ 6 h 147"/>
                  <a:gd name="T32" fmla="*/ 9 w 20"/>
                  <a:gd name="T33" fmla="*/ 3 h 147"/>
                  <a:gd name="T34" fmla="*/ 12 w 20"/>
                  <a:gd name="T35" fmla="*/ 0 h 147"/>
                  <a:gd name="T36" fmla="*/ 13 w 20"/>
                  <a:gd name="T37" fmla="*/ 0 h 147"/>
                  <a:gd name="T38" fmla="*/ 17 w 20"/>
                  <a:gd name="T39" fmla="*/ 7 h 147"/>
                  <a:gd name="T40" fmla="*/ 17 w 20"/>
                  <a:gd name="T41" fmla="*/ 12 h 147"/>
                  <a:gd name="T42" fmla="*/ 20 w 20"/>
                  <a:gd name="T43" fmla="*/ 57 h 147"/>
                  <a:gd name="T44" fmla="*/ 18 w 20"/>
                  <a:gd name="T45" fmla="*/ 91 h 147"/>
                  <a:gd name="T46" fmla="*/ 10 w 20"/>
                  <a:gd name="T47" fmla="*/ 140 h 147"/>
                  <a:gd name="T48" fmla="*/ 11 w 20"/>
                  <a:gd name="T49" fmla="*/ 141 h 147"/>
                  <a:gd name="T50" fmla="*/ 11 w 20"/>
                  <a:gd name="T51" fmla="*/ 143 h 147"/>
                  <a:gd name="T52" fmla="*/ 13 w 20"/>
                  <a:gd name="T53" fmla="*/ 1 h 147"/>
                  <a:gd name="T54" fmla="*/ 12 w 20"/>
                  <a:gd name="T55" fmla="*/ 1 h 147"/>
                  <a:gd name="T56" fmla="*/ 10 w 20"/>
                  <a:gd name="T57" fmla="*/ 3 h 147"/>
                  <a:gd name="T58" fmla="*/ 8 w 20"/>
                  <a:gd name="T59" fmla="*/ 6 h 147"/>
                  <a:gd name="T60" fmla="*/ 7 w 20"/>
                  <a:gd name="T61" fmla="*/ 10 h 147"/>
                  <a:gd name="T62" fmla="*/ 7 w 20"/>
                  <a:gd name="T63" fmla="*/ 10 h 147"/>
                  <a:gd name="T64" fmla="*/ 10 w 20"/>
                  <a:gd name="T65" fmla="*/ 13 h 147"/>
                  <a:gd name="T66" fmla="*/ 13 w 20"/>
                  <a:gd name="T67" fmla="*/ 18 h 147"/>
                  <a:gd name="T68" fmla="*/ 14 w 20"/>
                  <a:gd name="T69" fmla="*/ 44 h 147"/>
                  <a:gd name="T70" fmla="*/ 11 w 20"/>
                  <a:gd name="T71" fmla="*/ 104 h 147"/>
                  <a:gd name="T72" fmla="*/ 1 w 20"/>
                  <a:gd name="T73" fmla="*/ 142 h 147"/>
                  <a:gd name="T74" fmla="*/ 1 w 20"/>
                  <a:gd name="T75" fmla="*/ 142 h 147"/>
                  <a:gd name="T76" fmla="*/ 1 w 20"/>
                  <a:gd name="T77" fmla="*/ 145 h 147"/>
                  <a:gd name="T78" fmla="*/ 2 w 20"/>
                  <a:gd name="T79" fmla="*/ 146 h 147"/>
                  <a:gd name="T80" fmla="*/ 5 w 20"/>
                  <a:gd name="T81" fmla="*/ 145 h 147"/>
                  <a:gd name="T82" fmla="*/ 6 w 20"/>
                  <a:gd name="T83" fmla="*/ 145 h 147"/>
                  <a:gd name="T84" fmla="*/ 8 w 20"/>
                  <a:gd name="T85" fmla="*/ 147 h 147"/>
                  <a:gd name="T86" fmla="*/ 10 w 20"/>
                  <a:gd name="T87" fmla="*/ 143 h 147"/>
                  <a:gd name="T88" fmla="*/ 10 w 20"/>
                  <a:gd name="T89" fmla="*/ 141 h 147"/>
                  <a:gd name="T90" fmla="*/ 10 w 20"/>
                  <a:gd name="T91" fmla="*/ 140 h 147"/>
                  <a:gd name="T92" fmla="*/ 18 w 20"/>
                  <a:gd name="T93" fmla="*/ 91 h 147"/>
                  <a:gd name="T94" fmla="*/ 20 w 20"/>
                  <a:gd name="T95" fmla="*/ 57 h 147"/>
                  <a:gd name="T96" fmla="*/ 17 w 20"/>
                  <a:gd name="T97" fmla="*/ 12 h 147"/>
                  <a:gd name="T98" fmla="*/ 17 w 20"/>
                  <a:gd name="T99" fmla="*/ 7 h 147"/>
                  <a:gd name="T100" fmla="*/ 13 w 20"/>
                  <a:gd name="T101"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147">
                    <a:moveTo>
                      <a:pt x="11" y="143"/>
                    </a:moveTo>
                    <a:cubicBezTo>
                      <a:pt x="11" y="146"/>
                      <a:pt x="9" y="147"/>
                      <a:pt x="8" y="147"/>
                    </a:cubicBezTo>
                    <a:cubicBezTo>
                      <a:pt x="7" y="147"/>
                      <a:pt x="6" y="147"/>
                      <a:pt x="5" y="146"/>
                    </a:cubicBezTo>
                    <a:cubicBezTo>
                      <a:pt x="5" y="145"/>
                      <a:pt x="5" y="145"/>
                      <a:pt x="5" y="145"/>
                    </a:cubicBezTo>
                    <a:cubicBezTo>
                      <a:pt x="4" y="145"/>
                      <a:pt x="3" y="146"/>
                      <a:pt x="2" y="147"/>
                    </a:cubicBezTo>
                    <a:cubicBezTo>
                      <a:pt x="1" y="146"/>
                      <a:pt x="0" y="145"/>
                      <a:pt x="0" y="142"/>
                    </a:cubicBezTo>
                    <a:cubicBezTo>
                      <a:pt x="0" y="142"/>
                      <a:pt x="0" y="142"/>
                      <a:pt x="0" y="142"/>
                    </a:cubicBezTo>
                    <a:cubicBezTo>
                      <a:pt x="0" y="133"/>
                      <a:pt x="7" y="134"/>
                      <a:pt x="11" y="104"/>
                    </a:cubicBezTo>
                    <a:cubicBezTo>
                      <a:pt x="13" y="86"/>
                      <a:pt x="14" y="63"/>
                      <a:pt x="14" y="44"/>
                    </a:cubicBezTo>
                    <a:cubicBezTo>
                      <a:pt x="14" y="31"/>
                      <a:pt x="13" y="21"/>
                      <a:pt x="13" y="18"/>
                    </a:cubicBezTo>
                    <a:cubicBezTo>
                      <a:pt x="12" y="15"/>
                      <a:pt x="11" y="14"/>
                      <a:pt x="10" y="13"/>
                    </a:cubicBezTo>
                    <a:cubicBezTo>
                      <a:pt x="9" y="13"/>
                      <a:pt x="7" y="13"/>
                      <a:pt x="6" y="11"/>
                    </a:cubicBezTo>
                    <a:cubicBezTo>
                      <a:pt x="6" y="11"/>
                      <a:pt x="6" y="11"/>
                      <a:pt x="6" y="11"/>
                    </a:cubicBezTo>
                    <a:cubicBezTo>
                      <a:pt x="6" y="11"/>
                      <a:pt x="6" y="11"/>
                      <a:pt x="6" y="11"/>
                    </a:cubicBezTo>
                    <a:cubicBezTo>
                      <a:pt x="6" y="10"/>
                      <a:pt x="6" y="10"/>
                      <a:pt x="6" y="10"/>
                    </a:cubicBezTo>
                    <a:cubicBezTo>
                      <a:pt x="6" y="9"/>
                      <a:pt x="6" y="7"/>
                      <a:pt x="8" y="6"/>
                    </a:cubicBezTo>
                    <a:cubicBezTo>
                      <a:pt x="9" y="5"/>
                      <a:pt x="9" y="4"/>
                      <a:pt x="9" y="3"/>
                    </a:cubicBezTo>
                    <a:cubicBezTo>
                      <a:pt x="9" y="1"/>
                      <a:pt x="10" y="0"/>
                      <a:pt x="12" y="0"/>
                    </a:cubicBezTo>
                    <a:cubicBezTo>
                      <a:pt x="13" y="0"/>
                      <a:pt x="13" y="0"/>
                      <a:pt x="13" y="0"/>
                    </a:cubicBezTo>
                    <a:cubicBezTo>
                      <a:pt x="17" y="1"/>
                      <a:pt x="17" y="3"/>
                      <a:pt x="17" y="7"/>
                    </a:cubicBezTo>
                    <a:cubicBezTo>
                      <a:pt x="17" y="9"/>
                      <a:pt x="17" y="10"/>
                      <a:pt x="17" y="12"/>
                    </a:cubicBezTo>
                    <a:cubicBezTo>
                      <a:pt x="17" y="16"/>
                      <a:pt x="20" y="33"/>
                      <a:pt x="20" y="57"/>
                    </a:cubicBezTo>
                    <a:cubicBezTo>
                      <a:pt x="20" y="67"/>
                      <a:pt x="20" y="78"/>
                      <a:pt x="18" y="91"/>
                    </a:cubicBezTo>
                    <a:cubicBezTo>
                      <a:pt x="14" y="130"/>
                      <a:pt x="10" y="134"/>
                      <a:pt x="10" y="140"/>
                    </a:cubicBezTo>
                    <a:cubicBezTo>
                      <a:pt x="10" y="140"/>
                      <a:pt x="10" y="141"/>
                      <a:pt x="11" y="141"/>
                    </a:cubicBezTo>
                    <a:cubicBezTo>
                      <a:pt x="11" y="142"/>
                      <a:pt x="11" y="142"/>
                      <a:pt x="11" y="143"/>
                    </a:cubicBezTo>
                    <a:close/>
                    <a:moveTo>
                      <a:pt x="13" y="1"/>
                    </a:moveTo>
                    <a:cubicBezTo>
                      <a:pt x="12" y="1"/>
                      <a:pt x="12" y="1"/>
                      <a:pt x="12" y="1"/>
                    </a:cubicBezTo>
                    <a:cubicBezTo>
                      <a:pt x="10" y="1"/>
                      <a:pt x="10" y="2"/>
                      <a:pt x="10" y="3"/>
                    </a:cubicBezTo>
                    <a:cubicBezTo>
                      <a:pt x="9" y="4"/>
                      <a:pt x="9" y="5"/>
                      <a:pt x="8" y="6"/>
                    </a:cubicBezTo>
                    <a:cubicBezTo>
                      <a:pt x="7" y="7"/>
                      <a:pt x="7" y="9"/>
                      <a:pt x="7" y="10"/>
                    </a:cubicBezTo>
                    <a:cubicBezTo>
                      <a:pt x="7" y="10"/>
                      <a:pt x="7" y="10"/>
                      <a:pt x="7" y="10"/>
                    </a:cubicBezTo>
                    <a:cubicBezTo>
                      <a:pt x="8" y="12"/>
                      <a:pt x="9" y="12"/>
                      <a:pt x="10" y="13"/>
                    </a:cubicBezTo>
                    <a:cubicBezTo>
                      <a:pt x="11" y="13"/>
                      <a:pt x="12" y="14"/>
                      <a:pt x="13" y="18"/>
                    </a:cubicBezTo>
                    <a:cubicBezTo>
                      <a:pt x="14" y="21"/>
                      <a:pt x="14" y="31"/>
                      <a:pt x="14" y="44"/>
                    </a:cubicBezTo>
                    <a:cubicBezTo>
                      <a:pt x="14" y="63"/>
                      <a:pt x="14" y="86"/>
                      <a:pt x="11" y="104"/>
                    </a:cubicBezTo>
                    <a:cubicBezTo>
                      <a:pt x="8" y="135"/>
                      <a:pt x="1" y="133"/>
                      <a:pt x="1" y="142"/>
                    </a:cubicBezTo>
                    <a:cubicBezTo>
                      <a:pt x="1" y="142"/>
                      <a:pt x="1" y="142"/>
                      <a:pt x="1" y="142"/>
                    </a:cubicBezTo>
                    <a:cubicBezTo>
                      <a:pt x="1" y="144"/>
                      <a:pt x="1" y="145"/>
                      <a:pt x="1" y="145"/>
                    </a:cubicBezTo>
                    <a:cubicBezTo>
                      <a:pt x="1" y="146"/>
                      <a:pt x="2" y="146"/>
                      <a:pt x="2" y="146"/>
                    </a:cubicBezTo>
                    <a:cubicBezTo>
                      <a:pt x="3" y="146"/>
                      <a:pt x="4" y="145"/>
                      <a:pt x="5" y="145"/>
                    </a:cubicBezTo>
                    <a:cubicBezTo>
                      <a:pt x="5" y="145"/>
                      <a:pt x="5" y="145"/>
                      <a:pt x="6" y="145"/>
                    </a:cubicBezTo>
                    <a:cubicBezTo>
                      <a:pt x="6" y="146"/>
                      <a:pt x="7" y="147"/>
                      <a:pt x="8" y="147"/>
                    </a:cubicBezTo>
                    <a:cubicBezTo>
                      <a:pt x="9" y="147"/>
                      <a:pt x="10" y="146"/>
                      <a:pt x="10" y="143"/>
                    </a:cubicBezTo>
                    <a:cubicBezTo>
                      <a:pt x="10" y="142"/>
                      <a:pt x="10" y="142"/>
                      <a:pt x="10" y="141"/>
                    </a:cubicBezTo>
                    <a:cubicBezTo>
                      <a:pt x="10" y="141"/>
                      <a:pt x="10" y="140"/>
                      <a:pt x="10" y="140"/>
                    </a:cubicBezTo>
                    <a:cubicBezTo>
                      <a:pt x="10" y="134"/>
                      <a:pt x="13" y="130"/>
                      <a:pt x="18" y="91"/>
                    </a:cubicBezTo>
                    <a:cubicBezTo>
                      <a:pt x="19" y="78"/>
                      <a:pt x="20" y="67"/>
                      <a:pt x="20" y="57"/>
                    </a:cubicBezTo>
                    <a:cubicBezTo>
                      <a:pt x="20" y="33"/>
                      <a:pt x="17" y="17"/>
                      <a:pt x="17" y="12"/>
                    </a:cubicBezTo>
                    <a:cubicBezTo>
                      <a:pt x="17" y="10"/>
                      <a:pt x="17" y="9"/>
                      <a:pt x="17" y="7"/>
                    </a:cubicBezTo>
                    <a:cubicBezTo>
                      <a:pt x="17" y="3"/>
                      <a:pt x="16" y="1"/>
                      <a:pt x="13"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4" name="Freeform 1227"/>
              <p:cNvSpPr>
                <a:spLocks noEditPoints="1"/>
              </p:cNvSpPr>
              <p:nvPr/>
            </p:nvSpPr>
            <p:spPr bwMode="auto">
              <a:xfrm>
                <a:off x="3135" y="2384"/>
                <a:ext cx="29" cy="306"/>
              </a:xfrm>
              <a:custGeom>
                <a:avLst/>
                <a:gdLst>
                  <a:gd name="T0" fmla="*/ 5 w 14"/>
                  <a:gd name="T1" fmla="*/ 11 h 144"/>
                  <a:gd name="T2" fmla="*/ 4 w 14"/>
                  <a:gd name="T3" fmla="*/ 12 h 144"/>
                  <a:gd name="T4" fmla="*/ 7 w 14"/>
                  <a:gd name="T5" fmla="*/ 17 h 144"/>
                  <a:gd name="T6" fmla="*/ 8 w 14"/>
                  <a:gd name="T7" fmla="*/ 43 h 144"/>
                  <a:gd name="T8" fmla="*/ 5 w 14"/>
                  <a:gd name="T9" fmla="*/ 103 h 144"/>
                  <a:gd name="T10" fmla="*/ 0 w 14"/>
                  <a:gd name="T11" fmla="*/ 128 h 144"/>
                  <a:gd name="T12" fmla="*/ 0 w 14"/>
                  <a:gd name="T13" fmla="*/ 131 h 144"/>
                  <a:gd name="T14" fmla="*/ 2 w 14"/>
                  <a:gd name="T15" fmla="*/ 128 h 144"/>
                  <a:gd name="T16" fmla="*/ 9 w 14"/>
                  <a:gd name="T17" fmla="*/ 60 h 144"/>
                  <a:gd name="T18" fmla="*/ 9 w 14"/>
                  <a:gd name="T19" fmla="*/ 19 h 144"/>
                  <a:gd name="T20" fmla="*/ 5 w 14"/>
                  <a:gd name="T21" fmla="*/ 11 h 144"/>
                  <a:gd name="T22" fmla="*/ 6 w 14"/>
                  <a:gd name="T23" fmla="*/ 0 h 144"/>
                  <a:gd name="T24" fmla="*/ 4 w 14"/>
                  <a:gd name="T25" fmla="*/ 2 h 144"/>
                  <a:gd name="T26" fmla="*/ 4 w 14"/>
                  <a:gd name="T27" fmla="*/ 2 h 144"/>
                  <a:gd name="T28" fmla="*/ 5 w 14"/>
                  <a:gd name="T29" fmla="*/ 6 h 144"/>
                  <a:gd name="T30" fmla="*/ 5 w 14"/>
                  <a:gd name="T31" fmla="*/ 7 h 144"/>
                  <a:gd name="T32" fmla="*/ 5 w 14"/>
                  <a:gd name="T33" fmla="*/ 7 h 144"/>
                  <a:gd name="T34" fmla="*/ 6 w 14"/>
                  <a:gd name="T35" fmla="*/ 7 h 144"/>
                  <a:gd name="T36" fmla="*/ 6 w 14"/>
                  <a:gd name="T37" fmla="*/ 5 h 144"/>
                  <a:gd name="T38" fmla="*/ 7 w 14"/>
                  <a:gd name="T39" fmla="*/ 3 h 144"/>
                  <a:gd name="T40" fmla="*/ 9 w 14"/>
                  <a:gd name="T41" fmla="*/ 4 h 144"/>
                  <a:gd name="T42" fmla="*/ 9 w 14"/>
                  <a:gd name="T43" fmla="*/ 10 h 144"/>
                  <a:gd name="T44" fmla="*/ 11 w 14"/>
                  <a:gd name="T45" fmla="*/ 27 h 144"/>
                  <a:gd name="T46" fmla="*/ 10 w 14"/>
                  <a:gd name="T47" fmla="*/ 89 h 144"/>
                  <a:gd name="T48" fmla="*/ 4 w 14"/>
                  <a:gd name="T49" fmla="*/ 130 h 144"/>
                  <a:gd name="T50" fmla="*/ 2 w 14"/>
                  <a:gd name="T51" fmla="*/ 135 h 144"/>
                  <a:gd name="T52" fmla="*/ 2 w 14"/>
                  <a:gd name="T53" fmla="*/ 137 h 144"/>
                  <a:gd name="T54" fmla="*/ 2 w 14"/>
                  <a:gd name="T55" fmla="*/ 139 h 144"/>
                  <a:gd name="T56" fmla="*/ 2 w 14"/>
                  <a:gd name="T57" fmla="*/ 143 h 144"/>
                  <a:gd name="T58" fmla="*/ 4 w 14"/>
                  <a:gd name="T59" fmla="*/ 144 h 144"/>
                  <a:gd name="T60" fmla="*/ 4 w 14"/>
                  <a:gd name="T61" fmla="*/ 142 h 144"/>
                  <a:gd name="T62" fmla="*/ 4 w 14"/>
                  <a:gd name="T63" fmla="*/ 140 h 144"/>
                  <a:gd name="T64" fmla="*/ 4 w 14"/>
                  <a:gd name="T65" fmla="*/ 139 h 144"/>
                  <a:gd name="T66" fmla="*/ 12 w 14"/>
                  <a:gd name="T67" fmla="*/ 90 h 144"/>
                  <a:gd name="T68" fmla="*/ 14 w 14"/>
                  <a:gd name="T69" fmla="*/ 56 h 144"/>
                  <a:gd name="T70" fmla="*/ 11 w 14"/>
                  <a:gd name="T71" fmla="*/ 11 h 144"/>
                  <a:gd name="T72" fmla="*/ 11 w 14"/>
                  <a:gd name="T73" fmla="*/ 6 h 144"/>
                  <a:gd name="T74" fmla="*/ 7 w 14"/>
                  <a:gd name="T75" fmla="*/ 0 h 144"/>
                  <a:gd name="T76" fmla="*/ 6 w 14"/>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 h="144">
                    <a:moveTo>
                      <a:pt x="5" y="11"/>
                    </a:moveTo>
                    <a:cubicBezTo>
                      <a:pt x="4" y="11"/>
                      <a:pt x="4" y="12"/>
                      <a:pt x="4" y="12"/>
                    </a:cubicBezTo>
                    <a:cubicBezTo>
                      <a:pt x="5" y="13"/>
                      <a:pt x="6" y="14"/>
                      <a:pt x="7" y="17"/>
                    </a:cubicBezTo>
                    <a:cubicBezTo>
                      <a:pt x="8" y="20"/>
                      <a:pt x="8" y="30"/>
                      <a:pt x="8" y="43"/>
                    </a:cubicBezTo>
                    <a:cubicBezTo>
                      <a:pt x="8" y="62"/>
                      <a:pt x="8" y="85"/>
                      <a:pt x="5" y="103"/>
                    </a:cubicBezTo>
                    <a:cubicBezTo>
                      <a:pt x="4" y="116"/>
                      <a:pt x="2" y="124"/>
                      <a:pt x="0" y="128"/>
                    </a:cubicBezTo>
                    <a:cubicBezTo>
                      <a:pt x="0" y="129"/>
                      <a:pt x="0" y="130"/>
                      <a:pt x="0" y="131"/>
                    </a:cubicBezTo>
                    <a:cubicBezTo>
                      <a:pt x="1" y="130"/>
                      <a:pt x="2" y="129"/>
                      <a:pt x="2" y="128"/>
                    </a:cubicBezTo>
                    <a:cubicBezTo>
                      <a:pt x="3" y="124"/>
                      <a:pt x="9" y="88"/>
                      <a:pt x="9" y="60"/>
                    </a:cubicBezTo>
                    <a:cubicBezTo>
                      <a:pt x="9" y="33"/>
                      <a:pt x="9" y="25"/>
                      <a:pt x="9" y="19"/>
                    </a:cubicBezTo>
                    <a:cubicBezTo>
                      <a:pt x="8" y="13"/>
                      <a:pt x="7" y="12"/>
                      <a:pt x="5" y="11"/>
                    </a:cubicBezTo>
                    <a:close/>
                    <a:moveTo>
                      <a:pt x="6" y="0"/>
                    </a:moveTo>
                    <a:cubicBezTo>
                      <a:pt x="4" y="0"/>
                      <a:pt x="4" y="1"/>
                      <a:pt x="4" y="2"/>
                    </a:cubicBezTo>
                    <a:cubicBezTo>
                      <a:pt x="4" y="2"/>
                      <a:pt x="4" y="2"/>
                      <a:pt x="4" y="2"/>
                    </a:cubicBezTo>
                    <a:cubicBezTo>
                      <a:pt x="5" y="3"/>
                      <a:pt x="5" y="4"/>
                      <a:pt x="5" y="6"/>
                    </a:cubicBezTo>
                    <a:cubicBezTo>
                      <a:pt x="5" y="7"/>
                      <a:pt x="5" y="7"/>
                      <a:pt x="5" y="7"/>
                    </a:cubicBezTo>
                    <a:cubicBezTo>
                      <a:pt x="5" y="7"/>
                      <a:pt x="5" y="7"/>
                      <a:pt x="5" y="7"/>
                    </a:cubicBezTo>
                    <a:cubicBezTo>
                      <a:pt x="6" y="7"/>
                      <a:pt x="6" y="7"/>
                      <a:pt x="6" y="7"/>
                    </a:cubicBezTo>
                    <a:cubicBezTo>
                      <a:pt x="7" y="7"/>
                      <a:pt x="7" y="6"/>
                      <a:pt x="6" y="5"/>
                    </a:cubicBezTo>
                    <a:cubicBezTo>
                      <a:pt x="5" y="4"/>
                      <a:pt x="6" y="3"/>
                      <a:pt x="7" y="3"/>
                    </a:cubicBezTo>
                    <a:cubicBezTo>
                      <a:pt x="8" y="3"/>
                      <a:pt x="8" y="3"/>
                      <a:pt x="9" y="4"/>
                    </a:cubicBezTo>
                    <a:cubicBezTo>
                      <a:pt x="9" y="6"/>
                      <a:pt x="9" y="8"/>
                      <a:pt x="9" y="10"/>
                    </a:cubicBezTo>
                    <a:cubicBezTo>
                      <a:pt x="8" y="12"/>
                      <a:pt x="11" y="17"/>
                      <a:pt x="11" y="27"/>
                    </a:cubicBezTo>
                    <a:cubicBezTo>
                      <a:pt x="11" y="37"/>
                      <a:pt x="14" y="61"/>
                      <a:pt x="10" y="89"/>
                    </a:cubicBezTo>
                    <a:cubicBezTo>
                      <a:pt x="7" y="118"/>
                      <a:pt x="5" y="127"/>
                      <a:pt x="4" y="130"/>
                    </a:cubicBezTo>
                    <a:cubicBezTo>
                      <a:pt x="4" y="131"/>
                      <a:pt x="2" y="133"/>
                      <a:pt x="2" y="135"/>
                    </a:cubicBezTo>
                    <a:cubicBezTo>
                      <a:pt x="2" y="136"/>
                      <a:pt x="2" y="136"/>
                      <a:pt x="2" y="137"/>
                    </a:cubicBezTo>
                    <a:cubicBezTo>
                      <a:pt x="2" y="138"/>
                      <a:pt x="2" y="138"/>
                      <a:pt x="2" y="139"/>
                    </a:cubicBezTo>
                    <a:cubicBezTo>
                      <a:pt x="3" y="141"/>
                      <a:pt x="3" y="142"/>
                      <a:pt x="2" y="143"/>
                    </a:cubicBezTo>
                    <a:cubicBezTo>
                      <a:pt x="3" y="143"/>
                      <a:pt x="3" y="144"/>
                      <a:pt x="4" y="144"/>
                    </a:cubicBezTo>
                    <a:cubicBezTo>
                      <a:pt x="4" y="143"/>
                      <a:pt x="4" y="143"/>
                      <a:pt x="4" y="142"/>
                    </a:cubicBezTo>
                    <a:cubicBezTo>
                      <a:pt x="4" y="141"/>
                      <a:pt x="4" y="141"/>
                      <a:pt x="4" y="140"/>
                    </a:cubicBezTo>
                    <a:cubicBezTo>
                      <a:pt x="4" y="140"/>
                      <a:pt x="4" y="139"/>
                      <a:pt x="4" y="139"/>
                    </a:cubicBezTo>
                    <a:cubicBezTo>
                      <a:pt x="4" y="133"/>
                      <a:pt x="7" y="129"/>
                      <a:pt x="12" y="90"/>
                    </a:cubicBezTo>
                    <a:cubicBezTo>
                      <a:pt x="13" y="77"/>
                      <a:pt x="14" y="66"/>
                      <a:pt x="14" y="56"/>
                    </a:cubicBezTo>
                    <a:cubicBezTo>
                      <a:pt x="14" y="32"/>
                      <a:pt x="11" y="16"/>
                      <a:pt x="11" y="11"/>
                    </a:cubicBezTo>
                    <a:cubicBezTo>
                      <a:pt x="11" y="9"/>
                      <a:pt x="11" y="8"/>
                      <a:pt x="11" y="6"/>
                    </a:cubicBezTo>
                    <a:cubicBezTo>
                      <a:pt x="11" y="2"/>
                      <a:pt x="10" y="0"/>
                      <a:pt x="7" y="0"/>
                    </a:cubicBezTo>
                    <a:lnTo>
                      <a:pt x="6"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5" name="Freeform 1228"/>
              <p:cNvSpPr>
                <a:spLocks noEditPoints="1"/>
              </p:cNvSpPr>
              <p:nvPr/>
            </p:nvSpPr>
            <p:spPr bwMode="auto">
              <a:xfrm>
                <a:off x="3135" y="2384"/>
                <a:ext cx="36" cy="306"/>
              </a:xfrm>
              <a:custGeom>
                <a:avLst/>
                <a:gdLst>
                  <a:gd name="T0" fmla="*/ 4 w 17"/>
                  <a:gd name="T1" fmla="*/ 12 h 144"/>
                  <a:gd name="T2" fmla="*/ 4 w 17"/>
                  <a:gd name="T3" fmla="*/ 12 h 144"/>
                  <a:gd name="T4" fmla="*/ 7 w 17"/>
                  <a:gd name="T5" fmla="*/ 17 h 144"/>
                  <a:gd name="T6" fmla="*/ 5 w 17"/>
                  <a:gd name="T7" fmla="*/ 103 h 144"/>
                  <a:gd name="T8" fmla="*/ 0 w 17"/>
                  <a:gd name="T9" fmla="*/ 128 h 144"/>
                  <a:gd name="T10" fmla="*/ 0 w 17"/>
                  <a:gd name="T11" fmla="*/ 128 h 144"/>
                  <a:gd name="T12" fmla="*/ 5 w 17"/>
                  <a:gd name="T13" fmla="*/ 103 h 144"/>
                  <a:gd name="T14" fmla="*/ 8 w 17"/>
                  <a:gd name="T15" fmla="*/ 43 h 144"/>
                  <a:gd name="T16" fmla="*/ 7 w 17"/>
                  <a:gd name="T17" fmla="*/ 17 h 144"/>
                  <a:gd name="T18" fmla="*/ 4 w 17"/>
                  <a:gd name="T19" fmla="*/ 12 h 144"/>
                  <a:gd name="T20" fmla="*/ 6 w 17"/>
                  <a:gd name="T21" fmla="*/ 0 h 144"/>
                  <a:gd name="T22" fmla="*/ 3 w 17"/>
                  <a:gd name="T23" fmla="*/ 1 h 144"/>
                  <a:gd name="T24" fmla="*/ 4 w 17"/>
                  <a:gd name="T25" fmla="*/ 2 h 144"/>
                  <a:gd name="T26" fmla="*/ 6 w 17"/>
                  <a:gd name="T27" fmla="*/ 0 h 144"/>
                  <a:gd name="T28" fmla="*/ 7 w 17"/>
                  <a:gd name="T29" fmla="*/ 0 h 144"/>
                  <a:gd name="T30" fmla="*/ 11 w 17"/>
                  <a:gd name="T31" fmla="*/ 6 h 144"/>
                  <a:gd name="T32" fmla="*/ 11 w 17"/>
                  <a:gd name="T33" fmla="*/ 11 h 144"/>
                  <a:gd name="T34" fmla="*/ 14 w 17"/>
                  <a:gd name="T35" fmla="*/ 56 h 144"/>
                  <a:gd name="T36" fmla="*/ 12 w 17"/>
                  <a:gd name="T37" fmla="*/ 90 h 144"/>
                  <a:gd name="T38" fmla="*/ 4 w 17"/>
                  <a:gd name="T39" fmla="*/ 139 h 144"/>
                  <a:gd name="T40" fmla="*/ 4 w 17"/>
                  <a:gd name="T41" fmla="*/ 140 h 144"/>
                  <a:gd name="T42" fmla="*/ 4 w 17"/>
                  <a:gd name="T43" fmla="*/ 142 h 144"/>
                  <a:gd name="T44" fmla="*/ 4 w 17"/>
                  <a:gd name="T45" fmla="*/ 144 h 144"/>
                  <a:gd name="T46" fmla="*/ 4 w 17"/>
                  <a:gd name="T47" fmla="*/ 144 h 144"/>
                  <a:gd name="T48" fmla="*/ 4 w 17"/>
                  <a:gd name="T49" fmla="*/ 140 h 144"/>
                  <a:gd name="T50" fmla="*/ 12 w 17"/>
                  <a:gd name="T51" fmla="*/ 90 h 144"/>
                  <a:gd name="T52" fmla="*/ 11 w 17"/>
                  <a:gd name="T53" fmla="*/ 11 h 144"/>
                  <a:gd name="T54" fmla="*/ 7 w 17"/>
                  <a:gd name="T55" fmla="*/ 0 h 144"/>
                  <a:gd name="T56" fmla="*/ 6 w 17"/>
                  <a:gd name="T5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144">
                    <a:moveTo>
                      <a:pt x="4" y="12"/>
                    </a:moveTo>
                    <a:cubicBezTo>
                      <a:pt x="4" y="12"/>
                      <a:pt x="4" y="12"/>
                      <a:pt x="4" y="12"/>
                    </a:cubicBezTo>
                    <a:cubicBezTo>
                      <a:pt x="5" y="13"/>
                      <a:pt x="6" y="14"/>
                      <a:pt x="7" y="17"/>
                    </a:cubicBezTo>
                    <a:cubicBezTo>
                      <a:pt x="9" y="24"/>
                      <a:pt x="9" y="73"/>
                      <a:pt x="5" y="103"/>
                    </a:cubicBezTo>
                    <a:cubicBezTo>
                      <a:pt x="4" y="116"/>
                      <a:pt x="2" y="123"/>
                      <a:pt x="0" y="128"/>
                    </a:cubicBezTo>
                    <a:cubicBezTo>
                      <a:pt x="0" y="128"/>
                      <a:pt x="0" y="128"/>
                      <a:pt x="0" y="128"/>
                    </a:cubicBezTo>
                    <a:cubicBezTo>
                      <a:pt x="2" y="124"/>
                      <a:pt x="4" y="116"/>
                      <a:pt x="5" y="103"/>
                    </a:cubicBezTo>
                    <a:cubicBezTo>
                      <a:pt x="8" y="85"/>
                      <a:pt x="8" y="62"/>
                      <a:pt x="8" y="43"/>
                    </a:cubicBezTo>
                    <a:cubicBezTo>
                      <a:pt x="8" y="30"/>
                      <a:pt x="8" y="20"/>
                      <a:pt x="7" y="17"/>
                    </a:cubicBezTo>
                    <a:cubicBezTo>
                      <a:pt x="6" y="14"/>
                      <a:pt x="5" y="13"/>
                      <a:pt x="4" y="12"/>
                    </a:cubicBezTo>
                    <a:close/>
                    <a:moveTo>
                      <a:pt x="6" y="0"/>
                    </a:moveTo>
                    <a:cubicBezTo>
                      <a:pt x="4" y="0"/>
                      <a:pt x="4" y="0"/>
                      <a:pt x="3" y="1"/>
                    </a:cubicBezTo>
                    <a:cubicBezTo>
                      <a:pt x="4" y="2"/>
                      <a:pt x="4" y="2"/>
                      <a:pt x="4" y="2"/>
                    </a:cubicBezTo>
                    <a:cubicBezTo>
                      <a:pt x="4" y="1"/>
                      <a:pt x="4" y="0"/>
                      <a:pt x="6" y="0"/>
                    </a:cubicBezTo>
                    <a:cubicBezTo>
                      <a:pt x="7" y="0"/>
                      <a:pt x="7" y="0"/>
                      <a:pt x="7" y="0"/>
                    </a:cubicBezTo>
                    <a:cubicBezTo>
                      <a:pt x="10" y="0"/>
                      <a:pt x="11" y="2"/>
                      <a:pt x="11" y="6"/>
                    </a:cubicBezTo>
                    <a:cubicBezTo>
                      <a:pt x="11" y="8"/>
                      <a:pt x="11" y="9"/>
                      <a:pt x="11" y="11"/>
                    </a:cubicBezTo>
                    <a:cubicBezTo>
                      <a:pt x="11" y="16"/>
                      <a:pt x="14" y="32"/>
                      <a:pt x="14" y="56"/>
                    </a:cubicBezTo>
                    <a:cubicBezTo>
                      <a:pt x="14" y="66"/>
                      <a:pt x="13" y="77"/>
                      <a:pt x="12" y="90"/>
                    </a:cubicBezTo>
                    <a:cubicBezTo>
                      <a:pt x="7" y="129"/>
                      <a:pt x="4" y="133"/>
                      <a:pt x="4" y="139"/>
                    </a:cubicBezTo>
                    <a:cubicBezTo>
                      <a:pt x="4" y="139"/>
                      <a:pt x="4" y="140"/>
                      <a:pt x="4" y="140"/>
                    </a:cubicBezTo>
                    <a:cubicBezTo>
                      <a:pt x="4" y="141"/>
                      <a:pt x="4" y="141"/>
                      <a:pt x="4" y="142"/>
                    </a:cubicBezTo>
                    <a:cubicBezTo>
                      <a:pt x="4" y="143"/>
                      <a:pt x="4" y="143"/>
                      <a:pt x="4" y="144"/>
                    </a:cubicBezTo>
                    <a:cubicBezTo>
                      <a:pt x="4" y="144"/>
                      <a:pt x="4" y="144"/>
                      <a:pt x="4" y="144"/>
                    </a:cubicBezTo>
                    <a:cubicBezTo>
                      <a:pt x="4" y="143"/>
                      <a:pt x="4" y="142"/>
                      <a:pt x="4" y="140"/>
                    </a:cubicBezTo>
                    <a:cubicBezTo>
                      <a:pt x="3" y="133"/>
                      <a:pt x="7" y="133"/>
                      <a:pt x="12" y="90"/>
                    </a:cubicBezTo>
                    <a:cubicBezTo>
                      <a:pt x="17" y="46"/>
                      <a:pt x="11" y="17"/>
                      <a:pt x="11" y="11"/>
                    </a:cubicBezTo>
                    <a:cubicBezTo>
                      <a:pt x="11" y="5"/>
                      <a:pt x="12" y="0"/>
                      <a:pt x="7" y="0"/>
                    </a:cubicBezTo>
                    <a:lnTo>
                      <a:pt x="6"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6" name="Freeform 1229"/>
              <p:cNvSpPr>
                <a:spLocks/>
              </p:cNvSpPr>
              <p:nvPr/>
            </p:nvSpPr>
            <p:spPr bwMode="auto">
              <a:xfrm>
                <a:off x="3107" y="2384"/>
                <a:ext cx="38" cy="312"/>
              </a:xfrm>
              <a:custGeom>
                <a:avLst/>
                <a:gdLst>
                  <a:gd name="T0" fmla="*/ 8 w 18"/>
                  <a:gd name="T1" fmla="*/ 145 h 147"/>
                  <a:gd name="T2" fmla="*/ 1 w 18"/>
                  <a:gd name="T3" fmla="*/ 144 h 147"/>
                  <a:gd name="T4" fmla="*/ 2 w 18"/>
                  <a:gd name="T5" fmla="*/ 131 h 147"/>
                  <a:gd name="T6" fmla="*/ 6 w 18"/>
                  <a:gd name="T7" fmla="*/ 19 h 147"/>
                  <a:gd name="T8" fmla="*/ 3 w 18"/>
                  <a:gd name="T9" fmla="*/ 7 h 147"/>
                  <a:gd name="T10" fmla="*/ 7 w 18"/>
                  <a:gd name="T11" fmla="*/ 1 h 147"/>
                  <a:gd name="T12" fmla="*/ 12 w 18"/>
                  <a:gd name="T13" fmla="*/ 2 h 147"/>
                  <a:gd name="T14" fmla="*/ 18 w 18"/>
                  <a:gd name="T15" fmla="*/ 7 h 147"/>
                  <a:gd name="T16" fmla="*/ 11 w 18"/>
                  <a:gd name="T17" fmla="*/ 108 h 147"/>
                  <a:gd name="T18" fmla="*/ 15 w 18"/>
                  <a:gd name="T19" fmla="*/ 137 h 147"/>
                  <a:gd name="T20" fmla="*/ 13 w 18"/>
                  <a:gd name="T21" fmla="*/ 145 h 147"/>
                  <a:gd name="T22" fmla="*/ 8 w 18"/>
                  <a:gd name="T23"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47">
                    <a:moveTo>
                      <a:pt x="8" y="145"/>
                    </a:moveTo>
                    <a:cubicBezTo>
                      <a:pt x="8" y="145"/>
                      <a:pt x="2" y="147"/>
                      <a:pt x="1" y="144"/>
                    </a:cubicBezTo>
                    <a:cubicBezTo>
                      <a:pt x="0" y="142"/>
                      <a:pt x="0" y="143"/>
                      <a:pt x="2" y="131"/>
                    </a:cubicBezTo>
                    <a:cubicBezTo>
                      <a:pt x="4" y="119"/>
                      <a:pt x="8" y="26"/>
                      <a:pt x="6" y="19"/>
                    </a:cubicBezTo>
                    <a:cubicBezTo>
                      <a:pt x="3" y="12"/>
                      <a:pt x="1" y="11"/>
                      <a:pt x="3" y="7"/>
                    </a:cubicBezTo>
                    <a:cubicBezTo>
                      <a:pt x="5" y="4"/>
                      <a:pt x="4" y="0"/>
                      <a:pt x="7" y="1"/>
                    </a:cubicBezTo>
                    <a:cubicBezTo>
                      <a:pt x="11" y="1"/>
                      <a:pt x="10" y="3"/>
                      <a:pt x="12" y="2"/>
                    </a:cubicBezTo>
                    <a:cubicBezTo>
                      <a:pt x="14" y="1"/>
                      <a:pt x="18" y="0"/>
                      <a:pt x="18" y="7"/>
                    </a:cubicBezTo>
                    <a:cubicBezTo>
                      <a:pt x="17" y="14"/>
                      <a:pt x="12" y="24"/>
                      <a:pt x="11" y="108"/>
                    </a:cubicBezTo>
                    <a:cubicBezTo>
                      <a:pt x="10" y="128"/>
                      <a:pt x="14" y="133"/>
                      <a:pt x="15" y="137"/>
                    </a:cubicBezTo>
                    <a:cubicBezTo>
                      <a:pt x="15" y="141"/>
                      <a:pt x="14" y="143"/>
                      <a:pt x="13" y="145"/>
                    </a:cubicBezTo>
                    <a:cubicBezTo>
                      <a:pt x="11" y="147"/>
                      <a:pt x="9" y="145"/>
                      <a:pt x="8" y="145"/>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7" name="Freeform 1230"/>
              <p:cNvSpPr>
                <a:spLocks noEditPoints="1"/>
              </p:cNvSpPr>
              <p:nvPr/>
            </p:nvSpPr>
            <p:spPr bwMode="auto">
              <a:xfrm>
                <a:off x="3107" y="2384"/>
                <a:ext cx="38" cy="310"/>
              </a:xfrm>
              <a:custGeom>
                <a:avLst/>
                <a:gdLst>
                  <a:gd name="T0" fmla="*/ 13 w 18"/>
                  <a:gd name="T1" fmla="*/ 145 h 146"/>
                  <a:gd name="T2" fmla="*/ 11 w 18"/>
                  <a:gd name="T3" fmla="*/ 146 h 146"/>
                  <a:gd name="T4" fmla="*/ 11 w 18"/>
                  <a:gd name="T5" fmla="*/ 146 h 146"/>
                  <a:gd name="T6" fmla="*/ 8 w 18"/>
                  <a:gd name="T7" fmla="*/ 145 h 146"/>
                  <a:gd name="T8" fmla="*/ 5 w 18"/>
                  <a:gd name="T9" fmla="*/ 146 h 146"/>
                  <a:gd name="T10" fmla="*/ 1 w 18"/>
                  <a:gd name="T11" fmla="*/ 144 h 146"/>
                  <a:gd name="T12" fmla="*/ 0 w 18"/>
                  <a:gd name="T13" fmla="*/ 141 h 146"/>
                  <a:gd name="T14" fmla="*/ 2 w 18"/>
                  <a:gd name="T15" fmla="*/ 131 h 146"/>
                  <a:gd name="T16" fmla="*/ 6 w 18"/>
                  <a:gd name="T17" fmla="*/ 35 h 146"/>
                  <a:gd name="T18" fmla="*/ 5 w 18"/>
                  <a:gd name="T19" fmla="*/ 19 h 146"/>
                  <a:gd name="T20" fmla="*/ 2 w 18"/>
                  <a:gd name="T21" fmla="*/ 10 h 146"/>
                  <a:gd name="T22" fmla="*/ 3 w 18"/>
                  <a:gd name="T23" fmla="*/ 7 h 146"/>
                  <a:gd name="T24" fmla="*/ 4 w 18"/>
                  <a:gd name="T25" fmla="*/ 3 h 146"/>
                  <a:gd name="T26" fmla="*/ 7 w 18"/>
                  <a:gd name="T27" fmla="*/ 0 h 146"/>
                  <a:gd name="T28" fmla="*/ 7 w 18"/>
                  <a:gd name="T29" fmla="*/ 0 h 146"/>
                  <a:gd name="T30" fmla="*/ 10 w 18"/>
                  <a:gd name="T31" fmla="*/ 1 h 146"/>
                  <a:gd name="T32" fmla="*/ 11 w 18"/>
                  <a:gd name="T33" fmla="*/ 2 h 146"/>
                  <a:gd name="T34" fmla="*/ 12 w 18"/>
                  <a:gd name="T35" fmla="*/ 2 h 146"/>
                  <a:gd name="T36" fmla="*/ 15 w 18"/>
                  <a:gd name="T37" fmla="*/ 1 h 146"/>
                  <a:gd name="T38" fmla="*/ 17 w 18"/>
                  <a:gd name="T39" fmla="*/ 2 h 146"/>
                  <a:gd name="T40" fmla="*/ 18 w 18"/>
                  <a:gd name="T41" fmla="*/ 6 h 146"/>
                  <a:gd name="T42" fmla="*/ 18 w 18"/>
                  <a:gd name="T43" fmla="*/ 7 h 146"/>
                  <a:gd name="T44" fmla="*/ 11 w 18"/>
                  <a:gd name="T45" fmla="*/ 108 h 146"/>
                  <a:gd name="T46" fmla="*/ 11 w 18"/>
                  <a:gd name="T47" fmla="*/ 110 h 146"/>
                  <a:gd name="T48" fmla="*/ 15 w 18"/>
                  <a:gd name="T49" fmla="*/ 137 h 146"/>
                  <a:gd name="T50" fmla="*/ 15 w 18"/>
                  <a:gd name="T51" fmla="*/ 139 h 146"/>
                  <a:gd name="T52" fmla="*/ 13 w 18"/>
                  <a:gd name="T53" fmla="*/ 145 h 146"/>
                  <a:gd name="T54" fmla="*/ 15 w 18"/>
                  <a:gd name="T55" fmla="*/ 2 h 146"/>
                  <a:gd name="T56" fmla="*/ 15 w 18"/>
                  <a:gd name="T57" fmla="*/ 2 h 146"/>
                  <a:gd name="T58" fmla="*/ 12 w 18"/>
                  <a:gd name="T59" fmla="*/ 2 h 146"/>
                  <a:gd name="T60" fmla="*/ 11 w 18"/>
                  <a:gd name="T61" fmla="*/ 3 h 146"/>
                  <a:gd name="T62" fmla="*/ 10 w 18"/>
                  <a:gd name="T63" fmla="*/ 2 h 146"/>
                  <a:gd name="T64" fmla="*/ 7 w 18"/>
                  <a:gd name="T65" fmla="*/ 1 h 146"/>
                  <a:gd name="T66" fmla="*/ 7 w 18"/>
                  <a:gd name="T67" fmla="*/ 1 h 146"/>
                  <a:gd name="T68" fmla="*/ 5 w 18"/>
                  <a:gd name="T69" fmla="*/ 3 h 146"/>
                  <a:gd name="T70" fmla="*/ 3 w 18"/>
                  <a:gd name="T71" fmla="*/ 7 h 146"/>
                  <a:gd name="T72" fmla="*/ 3 w 18"/>
                  <a:gd name="T73" fmla="*/ 10 h 146"/>
                  <a:gd name="T74" fmla="*/ 6 w 18"/>
                  <a:gd name="T75" fmla="*/ 19 h 146"/>
                  <a:gd name="T76" fmla="*/ 7 w 18"/>
                  <a:gd name="T77" fmla="*/ 35 h 146"/>
                  <a:gd name="T78" fmla="*/ 2 w 18"/>
                  <a:gd name="T79" fmla="*/ 131 h 146"/>
                  <a:gd name="T80" fmla="*/ 1 w 18"/>
                  <a:gd name="T81" fmla="*/ 141 h 146"/>
                  <a:gd name="T82" fmla="*/ 1 w 18"/>
                  <a:gd name="T83" fmla="*/ 144 h 146"/>
                  <a:gd name="T84" fmla="*/ 5 w 18"/>
                  <a:gd name="T85" fmla="*/ 145 h 146"/>
                  <a:gd name="T86" fmla="*/ 7 w 18"/>
                  <a:gd name="T87" fmla="*/ 145 h 146"/>
                  <a:gd name="T88" fmla="*/ 8 w 18"/>
                  <a:gd name="T89" fmla="*/ 145 h 146"/>
                  <a:gd name="T90" fmla="*/ 8 w 18"/>
                  <a:gd name="T91" fmla="*/ 145 h 146"/>
                  <a:gd name="T92" fmla="*/ 8 w 18"/>
                  <a:gd name="T93" fmla="*/ 145 h 146"/>
                  <a:gd name="T94" fmla="*/ 11 w 18"/>
                  <a:gd name="T95" fmla="*/ 145 h 146"/>
                  <a:gd name="T96" fmla="*/ 13 w 18"/>
                  <a:gd name="T97" fmla="*/ 144 h 146"/>
                  <a:gd name="T98" fmla="*/ 15 w 18"/>
                  <a:gd name="T99" fmla="*/ 139 h 146"/>
                  <a:gd name="T100" fmla="*/ 15 w 18"/>
                  <a:gd name="T101" fmla="*/ 137 h 146"/>
                  <a:gd name="T102" fmla="*/ 10 w 18"/>
                  <a:gd name="T103" fmla="*/ 110 h 146"/>
                  <a:gd name="T104" fmla="*/ 10 w 18"/>
                  <a:gd name="T105" fmla="*/ 108 h 146"/>
                  <a:gd name="T106" fmla="*/ 17 w 18"/>
                  <a:gd name="T107" fmla="*/ 7 h 146"/>
                  <a:gd name="T108" fmla="*/ 17 w 18"/>
                  <a:gd name="T109" fmla="*/ 6 h 146"/>
                  <a:gd name="T110" fmla="*/ 15 w 18"/>
                  <a:gd name="T111"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46">
                    <a:moveTo>
                      <a:pt x="13" y="145"/>
                    </a:moveTo>
                    <a:cubicBezTo>
                      <a:pt x="12" y="146"/>
                      <a:pt x="12" y="146"/>
                      <a:pt x="11" y="146"/>
                    </a:cubicBezTo>
                    <a:cubicBezTo>
                      <a:pt x="11" y="146"/>
                      <a:pt x="11" y="146"/>
                      <a:pt x="11" y="146"/>
                    </a:cubicBezTo>
                    <a:cubicBezTo>
                      <a:pt x="10" y="146"/>
                      <a:pt x="9" y="145"/>
                      <a:pt x="8" y="145"/>
                    </a:cubicBezTo>
                    <a:cubicBezTo>
                      <a:pt x="8" y="145"/>
                      <a:pt x="6" y="146"/>
                      <a:pt x="5" y="146"/>
                    </a:cubicBezTo>
                    <a:cubicBezTo>
                      <a:pt x="3" y="146"/>
                      <a:pt x="1" y="145"/>
                      <a:pt x="1" y="144"/>
                    </a:cubicBezTo>
                    <a:cubicBezTo>
                      <a:pt x="1" y="143"/>
                      <a:pt x="0" y="143"/>
                      <a:pt x="0" y="141"/>
                    </a:cubicBezTo>
                    <a:cubicBezTo>
                      <a:pt x="0" y="140"/>
                      <a:pt x="0" y="137"/>
                      <a:pt x="2" y="131"/>
                    </a:cubicBezTo>
                    <a:cubicBezTo>
                      <a:pt x="4" y="122"/>
                      <a:pt x="6" y="63"/>
                      <a:pt x="6" y="35"/>
                    </a:cubicBezTo>
                    <a:cubicBezTo>
                      <a:pt x="6" y="26"/>
                      <a:pt x="6" y="20"/>
                      <a:pt x="5" y="19"/>
                    </a:cubicBezTo>
                    <a:cubicBezTo>
                      <a:pt x="4" y="14"/>
                      <a:pt x="2" y="12"/>
                      <a:pt x="2" y="10"/>
                    </a:cubicBezTo>
                    <a:cubicBezTo>
                      <a:pt x="2" y="9"/>
                      <a:pt x="2" y="8"/>
                      <a:pt x="3" y="7"/>
                    </a:cubicBezTo>
                    <a:cubicBezTo>
                      <a:pt x="4" y="6"/>
                      <a:pt x="4" y="4"/>
                      <a:pt x="4" y="3"/>
                    </a:cubicBezTo>
                    <a:cubicBezTo>
                      <a:pt x="4" y="1"/>
                      <a:pt x="5" y="0"/>
                      <a:pt x="7" y="0"/>
                    </a:cubicBezTo>
                    <a:cubicBezTo>
                      <a:pt x="7" y="0"/>
                      <a:pt x="7" y="0"/>
                      <a:pt x="7" y="0"/>
                    </a:cubicBezTo>
                    <a:cubicBezTo>
                      <a:pt x="9" y="1"/>
                      <a:pt x="9" y="1"/>
                      <a:pt x="10" y="1"/>
                    </a:cubicBezTo>
                    <a:cubicBezTo>
                      <a:pt x="10" y="2"/>
                      <a:pt x="11" y="2"/>
                      <a:pt x="11" y="2"/>
                    </a:cubicBezTo>
                    <a:cubicBezTo>
                      <a:pt x="11" y="2"/>
                      <a:pt x="11" y="2"/>
                      <a:pt x="12" y="2"/>
                    </a:cubicBezTo>
                    <a:cubicBezTo>
                      <a:pt x="13" y="1"/>
                      <a:pt x="14" y="1"/>
                      <a:pt x="15" y="1"/>
                    </a:cubicBezTo>
                    <a:cubicBezTo>
                      <a:pt x="16" y="1"/>
                      <a:pt x="17" y="1"/>
                      <a:pt x="17" y="2"/>
                    </a:cubicBezTo>
                    <a:cubicBezTo>
                      <a:pt x="18" y="3"/>
                      <a:pt x="18" y="4"/>
                      <a:pt x="18" y="6"/>
                    </a:cubicBezTo>
                    <a:cubicBezTo>
                      <a:pt x="18" y="7"/>
                      <a:pt x="18" y="7"/>
                      <a:pt x="18" y="7"/>
                    </a:cubicBezTo>
                    <a:cubicBezTo>
                      <a:pt x="18" y="14"/>
                      <a:pt x="12" y="24"/>
                      <a:pt x="11" y="108"/>
                    </a:cubicBezTo>
                    <a:cubicBezTo>
                      <a:pt x="11" y="109"/>
                      <a:pt x="11" y="110"/>
                      <a:pt x="11" y="110"/>
                    </a:cubicBezTo>
                    <a:cubicBezTo>
                      <a:pt x="11" y="129"/>
                      <a:pt x="15" y="133"/>
                      <a:pt x="15" y="137"/>
                    </a:cubicBezTo>
                    <a:cubicBezTo>
                      <a:pt x="15" y="138"/>
                      <a:pt x="15" y="138"/>
                      <a:pt x="15" y="139"/>
                    </a:cubicBezTo>
                    <a:cubicBezTo>
                      <a:pt x="15" y="142"/>
                      <a:pt x="14" y="143"/>
                      <a:pt x="13" y="145"/>
                    </a:cubicBezTo>
                    <a:close/>
                    <a:moveTo>
                      <a:pt x="15" y="2"/>
                    </a:moveTo>
                    <a:cubicBezTo>
                      <a:pt x="15" y="2"/>
                      <a:pt x="15" y="2"/>
                      <a:pt x="15" y="2"/>
                    </a:cubicBezTo>
                    <a:cubicBezTo>
                      <a:pt x="14" y="2"/>
                      <a:pt x="13" y="2"/>
                      <a:pt x="12" y="2"/>
                    </a:cubicBezTo>
                    <a:cubicBezTo>
                      <a:pt x="12" y="2"/>
                      <a:pt x="11" y="3"/>
                      <a:pt x="11" y="3"/>
                    </a:cubicBezTo>
                    <a:cubicBezTo>
                      <a:pt x="10" y="3"/>
                      <a:pt x="10" y="2"/>
                      <a:pt x="10" y="2"/>
                    </a:cubicBezTo>
                    <a:cubicBezTo>
                      <a:pt x="9" y="2"/>
                      <a:pt x="9" y="1"/>
                      <a:pt x="7" y="1"/>
                    </a:cubicBezTo>
                    <a:cubicBezTo>
                      <a:pt x="7" y="1"/>
                      <a:pt x="7" y="1"/>
                      <a:pt x="7" y="1"/>
                    </a:cubicBezTo>
                    <a:cubicBezTo>
                      <a:pt x="5" y="1"/>
                      <a:pt x="5" y="2"/>
                      <a:pt x="5" y="3"/>
                    </a:cubicBezTo>
                    <a:cubicBezTo>
                      <a:pt x="4" y="4"/>
                      <a:pt x="4" y="6"/>
                      <a:pt x="3" y="7"/>
                    </a:cubicBezTo>
                    <a:cubicBezTo>
                      <a:pt x="3" y="8"/>
                      <a:pt x="3" y="9"/>
                      <a:pt x="3" y="10"/>
                    </a:cubicBezTo>
                    <a:cubicBezTo>
                      <a:pt x="2" y="12"/>
                      <a:pt x="4" y="14"/>
                      <a:pt x="6" y="19"/>
                    </a:cubicBezTo>
                    <a:cubicBezTo>
                      <a:pt x="7" y="20"/>
                      <a:pt x="7" y="26"/>
                      <a:pt x="7" y="35"/>
                    </a:cubicBezTo>
                    <a:cubicBezTo>
                      <a:pt x="7" y="63"/>
                      <a:pt x="4" y="122"/>
                      <a:pt x="2" y="131"/>
                    </a:cubicBezTo>
                    <a:cubicBezTo>
                      <a:pt x="1" y="137"/>
                      <a:pt x="1" y="140"/>
                      <a:pt x="1" y="141"/>
                    </a:cubicBezTo>
                    <a:cubicBezTo>
                      <a:pt x="1" y="143"/>
                      <a:pt x="1" y="142"/>
                      <a:pt x="1" y="144"/>
                    </a:cubicBezTo>
                    <a:cubicBezTo>
                      <a:pt x="2" y="145"/>
                      <a:pt x="3" y="145"/>
                      <a:pt x="5" y="145"/>
                    </a:cubicBezTo>
                    <a:cubicBezTo>
                      <a:pt x="5" y="145"/>
                      <a:pt x="6" y="145"/>
                      <a:pt x="7" y="145"/>
                    </a:cubicBezTo>
                    <a:cubicBezTo>
                      <a:pt x="8" y="145"/>
                      <a:pt x="8" y="145"/>
                      <a:pt x="8" y="145"/>
                    </a:cubicBezTo>
                    <a:cubicBezTo>
                      <a:pt x="8" y="145"/>
                      <a:pt x="8" y="145"/>
                      <a:pt x="8" y="145"/>
                    </a:cubicBezTo>
                    <a:cubicBezTo>
                      <a:pt x="8" y="145"/>
                      <a:pt x="8" y="145"/>
                      <a:pt x="8" y="145"/>
                    </a:cubicBezTo>
                    <a:cubicBezTo>
                      <a:pt x="9" y="145"/>
                      <a:pt x="10" y="145"/>
                      <a:pt x="11" y="145"/>
                    </a:cubicBezTo>
                    <a:cubicBezTo>
                      <a:pt x="11" y="145"/>
                      <a:pt x="12" y="145"/>
                      <a:pt x="13" y="144"/>
                    </a:cubicBezTo>
                    <a:cubicBezTo>
                      <a:pt x="14" y="143"/>
                      <a:pt x="15" y="142"/>
                      <a:pt x="15" y="139"/>
                    </a:cubicBezTo>
                    <a:cubicBezTo>
                      <a:pt x="15" y="139"/>
                      <a:pt x="15" y="138"/>
                      <a:pt x="15" y="137"/>
                    </a:cubicBezTo>
                    <a:cubicBezTo>
                      <a:pt x="14" y="133"/>
                      <a:pt x="10" y="129"/>
                      <a:pt x="10" y="110"/>
                    </a:cubicBezTo>
                    <a:cubicBezTo>
                      <a:pt x="10" y="110"/>
                      <a:pt x="10" y="109"/>
                      <a:pt x="10" y="108"/>
                    </a:cubicBezTo>
                    <a:cubicBezTo>
                      <a:pt x="12" y="24"/>
                      <a:pt x="17" y="14"/>
                      <a:pt x="17" y="7"/>
                    </a:cubicBezTo>
                    <a:cubicBezTo>
                      <a:pt x="17" y="6"/>
                      <a:pt x="17" y="6"/>
                      <a:pt x="17" y="6"/>
                    </a:cubicBezTo>
                    <a:cubicBezTo>
                      <a:pt x="17" y="2"/>
                      <a:pt x="16" y="2"/>
                      <a:pt x="15"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8" name="Freeform 1231"/>
              <p:cNvSpPr>
                <a:spLocks/>
              </p:cNvSpPr>
              <p:nvPr/>
            </p:nvSpPr>
            <p:spPr bwMode="auto">
              <a:xfrm>
                <a:off x="3130" y="2609"/>
                <a:ext cx="0" cy="25"/>
              </a:xfrm>
              <a:custGeom>
                <a:avLst/>
                <a:gdLst>
                  <a:gd name="T0" fmla="*/ 0 h 12"/>
                  <a:gd name="T1" fmla="*/ 2 h 12"/>
                  <a:gd name="T2" fmla="*/ 4 h 12"/>
                  <a:gd name="T3" fmla="*/ 12 h 12"/>
                  <a:gd name="T4" fmla="*/ 4 h 12"/>
                  <a:gd name="T5" fmla="*/ 0 h 12"/>
                </a:gdLst>
                <a:ahLst/>
                <a:cxnLst>
                  <a:cxn ang="0">
                    <a:pos x="0" y="T0"/>
                  </a:cxn>
                  <a:cxn ang="0">
                    <a:pos x="0" y="T1"/>
                  </a:cxn>
                  <a:cxn ang="0">
                    <a:pos x="0" y="T2"/>
                  </a:cxn>
                  <a:cxn ang="0">
                    <a:pos x="0" y="T3"/>
                  </a:cxn>
                  <a:cxn ang="0">
                    <a:pos x="0" y="T4"/>
                  </a:cxn>
                  <a:cxn ang="0">
                    <a:pos x="0" y="T5"/>
                  </a:cxn>
                </a:cxnLst>
                <a:rect l="0" t="0" r="r" b="b"/>
                <a:pathLst>
                  <a:path h="12">
                    <a:moveTo>
                      <a:pt x="0" y="0"/>
                    </a:moveTo>
                    <a:cubicBezTo>
                      <a:pt x="0" y="0"/>
                      <a:pt x="0" y="1"/>
                      <a:pt x="0" y="2"/>
                    </a:cubicBezTo>
                    <a:cubicBezTo>
                      <a:pt x="0" y="3"/>
                      <a:pt x="0" y="4"/>
                      <a:pt x="0" y="4"/>
                    </a:cubicBezTo>
                    <a:cubicBezTo>
                      <a:pt x="0" y="7"/>
                      <a:pt x="0" y="10"/>
                      <a:pt x="0" y="12"/>
                    </a:cubicBezTo>
                    <a:cubicBezTo>
                      <a:pt x="0" y="9"/>
                      <a:pt x="0" y="7"/>
                      <a:pt x="0" y="4"/>
                    </a:cubicBezTo>
                    <a:cubicBezTo>
                      <a:pt x="0" y="2"/>
                      <a:pt x="0" y="1"/>
                      <a:pt x="0" y="0"/>
                    </a:cubicBezTo>
                    <a:close/>
                  </a:path>
                </a:pathLst>
              </a:custGeom>
              <a:solidFill>
                <a:srgbClr val="C19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9" name="Freeform 1232"/>
              <p:cNvSpPr>
                <a:spLocks/>
              </p:cNvSpPr>
              <p:nvPr/>
            </p:nvSpPr>
            <p:spPr bwMode="auto">
              <a:xfrm>
                <a:off x="3109" y="2386"/>
                <a:ext cx="36" cy="306"/>
              </a:xfrm>
              <a:custGeom>
                <a:avLst/>
                <a:gdLst>
                  <a:gd name="T0" fmla="*/ 6 w 17"/>
                  <a:gd name="T1" fmla="*/ 0 h 144"/>
                  <a:gd name="T2" fmla="*/ 4 w 17"/>
                  <a:gd name="T3" fmla="*/ 2 h 144"/>
                  <a:gd name="T4" fmla="*/ 2 w 17"/>
                  <a:gd name="T5" fmla="*/ 6 h 144"/>
                  <a:gd name="T6" fmla="*/ 2 w 17"/>
                  <a:gd name="T7" fmla="*/ 9 h 144"/>
                  <a:gd name="T8" fmla="*/ 5 w 17"/>
                  <a:gd name="T9" fmla="*/ 18 h 144"/>
                  <a:gd name="T10" fmla="*/ 6 w 17"/>
                  <a:gd name="T11" fmla="*/ 34 h 144"/>
                  <a:gd name="T12" fmla="*/ 1 w 17"/>
                  <a:gd name="T13" fmla="*/ 130 h 144"/>
                  <a:gd name="T14" fmla="*/ 0 w 17"/>
                  <a:gd name="T15" fmla="*/ 140 h 144"/>
                  <a:gd name="T16" fmla="*/ 0 w 17"/>
                  <a:gd name="T17" fmla="*/ 143 h 144"/>
                  <a:gd name="T18" fmla="*/ 1 w 17"/>
                  <a:gd name="T19" fmla="*/ 143 h 144"/>
                  <a:gd name="T20" fmla="*/ 2 w 17"/>
                  <a:gd name="T21" fmla="*/ 144 h 144"/>
                  <a:gd name="T22" fmla="*/ 4 w 17"/>
                  <a:gd name="T23" fmla="*/ 143 h 144"/>
                  <a:gd name="T24" fmla="*/ 4 w 17"/>
                  <a:gd name="T25" fmla="*/ 141 h 144"/>
                  <a:gd name="T26" fmla="*/ 2 w 17"/>
                  <a:gd name="T27" fmla="*/ 133 h 144"/>
                  <a:gd name="T28" fmla="*/ 4 w 17"/>
                  <a:gd name="T29" fmla="*/ 125 h 144"/>
                  <a:gd name="T30" fmla="*/ 6 w 17"/>
                  <a:gd name="T31" fmla="*/ 85 h 144"/>
                  <a:gd name="T32" fmla="*/ 8 w 17"/>
                  <a:gd name="T33" fmla="*/ 20 h 144"/>
                  <a:gd name="T34" fmla="*/ 7 w 17"/>
                  <a:gd name="T35" fmla="*/ 13 h 144"/>
                  <a:gd name="T36" fmla="*/ 4 w 17"/>
                  <a:gd name="T37" fmla="*/ 8 h 144"/>
                  <a:gd name="T38" fmla="*/ 6 w 17"/>
                  <a:gd name="T39" fmla="*/ 7 h 144"/>
                  <a:gd name="T40" fmla="*/ 6 w 17"/>
                  <a:gd name="T41" fmla="*/ 4 h 144"/>
                  <a:gd name="T42" fmla="*/ 8 w 17"/>
                  <a:gd name="T43" fmla="*/ 2 h 144"/>
                  <a:gd name="T44" fmla="*/ 9 w 17"/>
                  <a:gd name="T45" fmla="*/ 5 h 144"/>
                  <a:gd name="T46" fmla="*/ 10 w 17"/>
                  <a:gd name="T47" fmla="*/ 5 h 144"/>
                  <a:gd name="T48" fmla="*/ 11 w 17"/>
                  <a:gd name="T49" fmla="*/ 5 h 144"/>
                  <a:gd name="T50" fmla="*/ 12 w 17"/>
                  <a:gd name="T51" fmla="*/ 4 h 144"/>
                  <a:gd name="T52" fmla="*/ 14 w 17"/>
                  <a:gd name="T53" fmla="*/ 4 h 144"/>
                  <a:gd name="T54" fmla="*/ 14 w 17"/>
                  <a:gd name="T55" fmla="*/ 12 h 144"/>
                  <a:gd name="T56" fmla="*/ 13 w 17"/>
                  <a:gd name="T57" fmla="*/ 22 h 144"/>
                  <a:gd name="T58" fmla="*/ 10 w 17"/>
                  <a:gd name="T59" fmla="*/ 72 h 144"/>
                  <a:gd name="T60" fmla="*/ 9 w 17"/>
                  <a:gd name="T61" fmla="*/ 119 h 144"/>
                  <a:gd name="T62" fmla="*/ 12 w 17"/>
                  <a:gd name="T63" fmla="*/ 135 h 144"/>
                  <a:gd name="T64" fmla="*/ 9 w 17"/>
                  <a:gd name="T65" fmla="*/ 141 h 144"/>
                  <a:gd name="T66" fmla="*/ 9 w 17"/>
                  <a:gd name="T67" fmla="*/ 141 h 144"/>
                  <a:gd name="T68" fmla="*/ 8 w 17"/>
                  <a:gd name="T69" fmla="*/ 141 h 144"/>
                  <a:gd name="T70" fmla="*/ 7 w 17"/>
                  <a:gd name="T71" fmla="*/ 139 h 144"/>
                  <a:gd name="T72" fmla="*/ 7 w 17"/>
                  <a:gd name="T73" fmla="*/ 138 h 144"/>
                  <a:gd name="T74" fmla="*/ 5 w 17"/>
                  <a:gd name="T75" fmla="*/ 142 h 144"/>
                  <a:gd name="T76" fmla="*/ 10 w 17"/>
                  <a:gd name="T77" fmla="*/ 142 h 144"/>
                  <a:gd name="T78" fmla="*/ 13 w 17"/>
                  <a:gd name="T79" fmla="*/ 142 h 144"/>
                  <a:gd name="T80" fmla="*/ 14 w 17"/>
                  <a:gd name="T81" fmla="*/ 138 h 144"/>
                  <a:gd name="T82" fmla="*/ 14 w 17"/>
                  <a:gd name="T83" fmla="*/ 136 h 144"/>
                  <a:gd name="T84" fmla="*/ 9 w 17"/>
                  <a:gd name="T85" fmla="*/ 109 h 144"/>
                  <a:gd name="T86" fmla="*/ 9 w 17"/>
                  <a:gd name="T87" fmla="*/ 107 h 144"/>
                  <a:gd name="T88" fmla="*/ 16 w 17"/>
                  <a:gd name="T89" fmla="*/ 6 h 144"/>
                  <a:gd name="T90" fmla="*/ 16 w 17"/>
                  <a:gd name="T91" fmla="*/ 5 h 144"/>
                  <a:gd name="T92" fmla="*/ 14 w 17"/>
                  <a:gd name="T93" fmla="*/ 1 h 144"/>
                  <a:gd name="T94" fmla="*/ 14 w 17"/>
                  <a:gd name="T95" fmla="*/ 1 h 144"/>
                  <a:gd name="T96" fmla="*/ 11 w 17"/>
                  <a:gd name="T97" fmla="*/ 1 h 144"/>
                  <a:gd name="T98" fmla="*/ 10 w 17"/>
                  <a:gd name="T99" fmla="*/ 2 h 144"/>
                  <a:gd name="T100" fmla="*/ 9 w 17"/>
                  <a:gd name="T101" fmla="*/ 1 h 144"/>
                  <a:gd name="T102" fmla="*/ 6 w 17"/>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4">
                    <a:moveTo>
                      <a:pt x="6" y="0"/>
                    </a:moveTo>
                    <a:cubicBezTo>
                      <a:pt x="4" y="0"/>
                      <a:pt x="4" y="1"/>
                      <a:pt x="4" y="2"/>
                    </a:cubicBezTo>
                    <a:cubicBezTo>
                      <a:pt x="3" y="3"/>
                      <a:pt x="3" y="5"/>
                      <a:pt x="2" y="6"/>
                    </a:cubicBezTo>
                    <a:cubicBezTo>
                      <a:pt x="2" y="7"/>
                      <a:pt x="2" y="8"/>
                      <a:pt x="2" y="9"/>
                    </a:cubicBezTo>
                    <a:cubicBezTo>
                      <a:pt x="1" y="11"/>
                      <a:pt x="3" y="13"/>
                      <a:pt x="5" y="18"/>
                    </a:cubicBezTo>
                    <a:cubicBezTo>
                      <a:pt x="6" y="19"/>
                      <a:pt x="6" y="25"/>
                      <a:pt x="6" y="34"/>
                    </a:cubicBezTo>
                    <a:cubicBezTo>
                      <a:pt x="6" y="62"/>
                      <a:pt x="3" y="121"/>
                      <a:pt x="1" y="130"/>
                    </a:cubicBezTo>
                    <a:cubicBezTo>
                      <a:pt x="0" y="136"/>
                      <a:pt x="0" y="139"/>
                      <a:pt x="0" y="140"/>
                    </a:cubicBezTo>
                    <a:cubicBezTo>
                      <a:pt x="0" y="142"/>
                      <a:pt x="0" y="141"/>
                      <a:pt x="0" y="143"/>
                    </a:cubicBezTo>
                    <a:cubicBezTo>
                      <a:pt x="1" y="143"/>
                      <a:pt x="1" y="143"/>
                      <a:pt x="1" y="143"/>
                    </a:cubicBezTo>
                    <a:cubicBezTo>
                      <a:pt x="1" y="144"/>
                      <a:pt x="2" y="144"/>
                      <a:pt x="2" y="144"/>
                    </a:cubicBezTo>
                    <a:cubicBezTo>
                      <a:pt x="3" y="144"/>
                      <a:pt x="4" y="143"/>
                      <a:pt x="4" y="143"/>
                    </a:cubicBezTo>
                    <a:cubicBezTo>
                      <a:pt x="4" y="143"/>
                      <a:pt x="3" y="142"/>
                      <a:pt x="4" y="141"/>
                    </a:cubicBezTo>
                    <a:cubicBezTo>
                      <a:pt x="5" y="138"/>
                      <a:pt x="1" y="141"/>
                      <a:pt x="2" y="133"/>
                    </a:cubicBezTo>
                    <a:cubicBezTo>
                      <a:pt x="3" y="130"/>
                      <a:pt x="3" y="128"/>
                      <a:pt x="4" y="125"/>
                    </a:cubicBezTo>
                    <a:cubicBezTo>
                      <a:pt x="4" y="118"/>
                      <a:pt x="5" y="101"/>
                      <a:pt x="6" y="85"/>
                    </a:cubicBezTo>
                    <a:cubicBezTo>
                      <a:pt x="6" y="59"/>
                      <a:pt x="7" y="22"/>
                      <a:pt x="8" y="20"/>
                    </a:cubicBezTo>
                    <a:cubicBezTo>
                      <a:pt x="9" y="17"/>
                      <a:pt x="10" y="14"/>
                      <a:pt x="7" y="13"/>
                    </a:cubicBezTo>
                    <a:cubicBezTo>
                      <a:pt x="4" y="13"/>
                      <a:pt x="2" y="8"/>
                      <a:pt x="4" y="8"/>
                    </a:cubicBezTo>
                    <a:cubicBezTo>
                      <a:pt x="6" y="8"/>
                      <a:pt x="6" y="8"/>
                      <a:pt x="6" y="7"/>
                    </a:cubicBezTo>
                    <a:cubicBezTo>
                      <a:pt x="6" y="5"/>
                      <a:pt x="4" y="5"/>
                      <a:pt x="6" y="4"/>
                    </a:cubicBezTo>
                    <a:cubicBezTo>
                      <a:pt x="7" y="3"/>
                      <a:pt x="7" y="2"/>
                      <a:pt x="8" y="2"/>
                    </a:cubicBezTo>
                    <a:cubicBezTo>
                      <a:pt x="8" y="2"/>
                      <a:pt x="9" y="3"/>
                      <a:pt x="9" y="5"/>
                    </a:cubicBezTo>
                    <a:cubicBezTo>
                      <a:pt x="10" y="5"/>
                      <a:pt x="10" y="5"/>
                      <a:pt x="10" y="5"/>
                    </a:cubicBezTo>
                    <a:cubicBezTo>
                      <a:pt x="10" y="5"/>
                      <a:pt x="11" y="5"/>
                      <a:pt x="11" y="5"/>
                    </a:cubicBezTo>
                    <a:cubicBezTo>
                      <a:pt x="11" y="4"/>
                      <a:pt x="12" y="4"/>
                      <a:pt x="12" y="4"/>
                    </a:cubicBezTo>
                    <a:cubicBezTo>
                      <a:pt x="13" y="4"/>
                      <a:pt x="13" y="4"/>
                      <a:pt x="14" y="4"/>
                    </a:cubicBezTo>
                    <a:cubicBezTo>
                      <a:pt x="17" y="6"/>
                      <a:pt x="15" y="10"/>
                      <a:pt x="14" y="12"/>
                    </a:cubicBezTo>
                    <a:cubicBezTo>
                      <a:pt x="13" y="14"/>
                      <a:pt x="13" y="15"/>
                      <a:pt x="13" y="22"/>
                    </a:cubicBezTo>
                    <a:cubicBezTo>
                      <a:pt x="12" y="27"/>
                      <a:pt x="11" y="50"/>
                      <a:pt x="10" y="72"/>
                    </a:cubicBezTo>
                    <a:cubicBezTo>
                      <a:pt x="9" y="90"/>
                      <a:pt x="9" y="111"/>
                      <a:pt x="9" y="119"/>
                    </a:cubicBezTo>
                    <a:cubicBezTo>
                      <a:pt x="9" y="127"/>
                      <a:pt x="12" y="132"/>
                      <a:pt x="12" y="135"/>
                    </a:cubicBezTo>
                    <a:cubicBezTo>
                      <a:pt x="12" y="138"/>
                      <a:pt x="10" y="141"/>
                      <a:pt x="9" y="141"/>
                    </a:cubicBezTo>
                    <a:cubicBezTo>
                      <a:pt x="9" y="141"/>
                      <a:pt x="9" y="141"/>
                      <a:pt x="9" y="141"/>
                    </a:cubicBezTo>
                    <a:cubicBezTo>
                      <a:pt x="8" y="141"/>
                      <a:pt x="8" y="141"/>
                      <a:pt x="8" y="141"/>
                    </a:cubicBezTo>
                    <a:cubicBezTo>
                      <a:pt x="8" y="141"/>
                      <a:pt x="7" y="141"/>
                      <a:pt x="7" y="139"/>
                    </a:cubicBezTo>
                    <a:cubicBezTo>
                      <a:pt x="7" y="138"/>
                      <a:pt x="7" y="138"/>
                      <a:pt x="7" y="138"/>
                    </a:cubicBezTo>
                    <a:cubicBezTo>
                      <a:pt x="6" y="138"/>
                      <a:pt x="6" y="140"/>
                      <a:pt x="5" y="142"/>
                    </a:cubicBezTo>
                    <a:cubicBezTo>
                      <a:pt x="7" y="142"/>
                      <a:pt x="8" y="142"/>
                      <a:pt x="10" y="142"/>
                    </a:cubicBezTo>
                    <a:cubicBezTo>
                      <a:pt x="11" y="142"/>
                      <a:pt x="12" y="142"/>
                      <a:pt x="13" y="142"/>
                    </a:cubicBezTo>
                    <a:cubicBezTo>
                      <a:pt x="13" y="141"/>
                      <a:pt x="14" y="140"/>
                      <a:pt x="14" y="138"/>
                    </a:cubicBezTo>
                    <a:cubicBezTo>
                      <a:pt x="14" y="138"/>
                      <a:pt x="14" y="137"/>
                      <a:pt x="14" y="136"/>
                    </a:cubicBezTo>
                    <a:cubicBezTo>
                      <a:pt x="13" y="132"/>
                      <a:pt x="9" y="128"/>
                      <a:pt x="9" y="109"/>
                    </a:cubicBezTo>
                    <a:cubicBezTo>
                      <a:pt x="9" y="109"/>
                      <a:pt x="9" y="108"/>
                      <a:pt x="9" y="107"/>
                    </a:cubicBezTo>
                    <a:cubicBezTo>
                      <a:pt x="11" y="23"/>
                      <a:pt x="16" y="13"/>
                      <a:pt x="16" y="6"/>
                    </a:cubicBezTo>
                    <a:cubicBezTo>
                      <a:pt x="16" y="5"/>
                      <a:pt x="16" y="5"/>
                      <a:pt x="16" y="5"/>
                    </a:cubicBezTo>
                    <a:cubicBezTo>
                      <a:pt x="16" y="1"/>
                      <a:pt x="15" y="1"/>
                      <a:pt x="14" y="1"/>
                    </a:cubicBezTo>
                    <a:cubicBezTo>
                      <a:pt x="14" y="1"/>
                      <a:pt x="14" y="1"/>
                      <a:pt x="14" y="1"/>
                    </a:cubicBezTo>
                    <a:cubicBezTo>
                      <a:pt x="13" y="1"/>
                      <a:pt x="12" y="1"/>
                      <a:pt x="11" y="1"/>
                    </a:cubicBezTo>
                    <a:cubicBezTo>
                      <a:pt x="11" y="1"/>
                      <a:pt x="10" y="2"/>
                      <a:pt x="10" y="2"/>
                    </a:cubicBezTo>
                    <a:cubicBezTo>
                      <a:pt x="9" y="2"/>
                      <a:pt x="9" y="1"/>
                      <a:pt x="9" y="1"/>
                    </a:cubicBezTo>
                    <a:cubicBezTo>
                      <a:pt x="8" y="1"/>
                      <a:pt x="8" y="0"/>
                      <a:pt x="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0" name="Freeform 1233"/>
              <p:cNvSpPr>
                <a:spLocks/>
              </p:cNvSpPr>
              <p:nvPr/>
            </p:nvSpPr>
            <p:spPr bwMode="auto">
              <a:xfrm>
                <a:off x="3107" y="2386"/>
                <a:ext cx="38" cy="304"/>
              </a:xfrm>
              <a:custGeom>
                <a:avLst/>
                <a:gdLst>
                  <a:gd name="T0" fmla="*/ 7 w 18"/>
                  <a:gd name="T1" fmla="*/ 0 h 143"/>
                  <a:gd name="T2" fmla="*/ 3 w 18"/>
                  <a:gd name="T3" fmla="*/ 6 h 143"/>
                  <a:gd name="T4" fmla="*/ 6 w 18"/>
                  <a:gd name="T5" fmla="*/ 18 h 143"/>
                  <a:gd name="T6" fmla="*/ 2 w 18"/>
                  <a:gd name="T7" fmla="*/ 130 h 143"/>
                  <a:gd name="T8" fmla="*/ 1 w 18"/>
                  <a:gd name="T9" fmla="*/ 141 h 143"/>
                  <a:gd name="T10" fmla="*/ 2 w 18"/>
                  <a:gd name="T11" fmla="*/ 143 h 143"/>
                  <a:gd name="T12" fmla="*/ 1 w 18"/>
                  <a:gd name="T13" fmla="*/ 143 h 143"/>
                  <a:gd name="T14" fmla="*/ 1 w 18"/>
                  <a:gd name="T15" fmla="*/ 140 h 143"/>
                  <a:gd name="T16" fmla="*/ 2 w 18"/>
                  <a:gd name="T17" fmla="*/ 130 h 143"/>
                  <a:gd name="T18" fmla="*/ 7 w 18"/>
                  <a:gd name="T19" fmla="*/ 34 h 143"/>
                  <a:gd name="T20" fmla="*/ 6 w 18"/>
                  <a:gd name="T21" fmla="*/ 18 h 143"/>
                  <a:gd name="T22" fmla="*/ 3 w 18"/>
                  <a:gd name="T23" fmla="*/ 9 h 143"/>
                  <a:gd name="T24" fmla="*/ 3 w 18"/>
                  <a:gd name="T25" fmla="*/ 6 h 143"/>
                  <a:gd name="T26" fmla="*/ 5 w 18"/>
                  <a:gd name="T27" fmla="*/ 2 h 143"/>
                  <a:gd name="T28" fmla="*/ 7 w 18"/>
                  <a:gd name="T29" fmla="*/ 0 h 143"/>
                  <a:gd name="T30" fmla="*/ 7 w 18"/>
                  <a:gd name="T31" fmla="*/ 0 h 143"/>
                  <a:gd name="T32" fmla="*/ 10 w 18"/>
                  <a:gd name="T33" fmla="*/ 1 h 143"/>
                  <a:gd name="T34" fmla="*/ 11 w 18"/>
                  <a:gd name="T35" fmla="*/ 2 h 143"/>
                  <a:gd name="T36" fmla="*/ 12 w 18"/>
                  <a:gd name="T37" fmla="*/ 1 h 143"/>
                  <a:gd name="T38" fmla="*/ 15 w 18"/>
                  <a:gd name="T39" fmla="*/ 1 h 143"/>
                  <a:gd name="T40" fmla="*/ 15 w 18"/>
                  <a:gd name="T41" fmla="*/ 1 h 143"/>
                  <a:gd name="T42" fmla="*/ 17 w 18"/>
                  <a:gd name="T43" fmla="*/ 5 h 143"/>
                  <a:gd name="T44" fmla="*/ 17 w 18"/>
                  <a:gd name="T45" fmla="*/ 6 h 143"/>
                  <a:gd name="T46" fmla="*/ 10 w 18"/>
                  <a:gd name="T47" fmla="*/ 107 h 143"/>
                  <a:gd name="T48" fmla="*/ 10 w 18"/>
                  <a:gd name="T49" fmla="*/ 109 h 143"/>
                  <a:gd name="T50" fmla="*/ 15 w 18"/>
                  <a:gd name="T51" fmla="*/ 136 h 143"/>
                  <a:gd name="T52" fmla="*/ 15 w 18"/>
                  <a:gd name="T53" fmla="*/ 138 h 143"/>
                  <a:gd name="T54" fmla="*/ 14 w 18"/>
                  <a:gd name="T55" fmla="*/ 142 h 143"/>
                  <a:gd name="T56" fmla="*/ 14 w 18"/>
                  <a:gd name="T57" fmla="*/ 142 h 143"/>
                  <a:gd name="T58" fmla="*/ 15 w 18"/>
                  <a:gd name="T59" fmla="*/ 136 h 143"/>
                  <a:gd name="T60" fmla="*/ 11 w 18"/>
                  <a:gd name="T61" fmla="*/ 117 h 143"/>
                  <a:gd name="T62" fmla="*/ 11 w 18"/>
                  <a:gd name="T63" fmla="*/ 109 h 143"/>
                  <a:gd name="T64" fmla="*/ 11 w 18"/>
                  <a:gd name="T65" fmla="*/ 107 h 143"/>
                  <a:gd name="T66" fmla="*/ 11 w 18"/>
                  <a:gd name="T67" fmla="*/ 105 h 143"/>
                  <a:gd name="T68" fmla="*/ 18 w 18"/>
                  <a:gd name="T69" fmla="*/ 6 h 143"/>
                  <a:gd name="T70" fmla="*/ 15 w 18"/>
                  <a:gd name="T71" fmla="*/ 0 h 143"/>
                  <a:gd name="T72" fmla="*/ 12 w 18"/>
                  <a:gd name="T73" fmla="*/ 1 h 143"/>
                  <a:gd name="T74" fmla="*/ 11 w 18"/>
                  <a:gd name="T75" fmla="*/ 1 h 143"/>
                  <a:gd name="T76" fmla="*/ 7 w 18"/>
                  <a:gd name="T7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43">
                    <a:moveTo>
                      <a:pt x="7" y="0"/>
                    </a:moveTo>
                    <a:cubicBezTo>
                      <a:pt x="4" y="0"/>
                      <a:pt x="5" y="3"/>
                      <a:pt x="3" y="6"/>
                    </a:cubicBezTo>
                    <a:cubicBezTo>
                      <a:pt x="1" y="10"/>
                      <a:pt x="3" y="11"/>
                      <a:pt x="6" y="18"/>
                    </a:cubicBezTo>
                    <a:cubicBezTo>
                      <a:pt x="8" y="25"/>
                      <a:pt x="4" y="118"/>
                      <a:pt x="2" y="130"/>
                    </a:cubicBezTo>
                    <a:cubicBezTo>
                      <a:pt x="1" y="138"/>
                      <a:pt x="0" y="139"/>
                      <a:pt x="1" y="141"/>
                    </a:cubicBezTo>
                    <a:cubicBezTo>
                      <a:pt x="1" y="142"/>
                      <a:pt x="1" y="143"/>
                      <a:pt x="2" y="143"/>
                    </a:cubicBezTo>
                    <a:cubicBezTo>
                      <a:pt x="1" y="143"/>
                      <a:pt x="1" y="143"/>
                      <a:pt x="1" y="143"/>
                    </a:cubicBezTo>
                    <a:cubicBezTo>
                      <a:pt x="1" y="141"/>
                      <a:pt x="1" y="142"/>
                      <a:pt x="1" y="140"/>
                    </a:cubicBezTo>
                    <a:cubicBezTo>
                      <a:pt x="1" y="139"/>
                      <a:pt x="1" y="136"/>
                      <a:pt x="2" y="130"/>
                    </a:cubicBezTo>
                    <a:cubicBezTo>
                      <a:pt x="4" y="121"/>
                      <a:pt x="7" y="62"/>
                      <a:pt x="7" y="34"/>
                    </a:cubicBezTo>
                    <a:cubicBezTo>
                      <a:pt x="7" y="25"/>
                      <a:pt x="7" y="19"/>
                      <a:pt x="6" y="18"/>
                    </a:cubicBezTo>
                    <a:cubicBezTo>
                      <a:pt x="4" y="13"/>
                      <a:pt x="2" y="11"/>
                      <a:pt x="3" y="9"/>
                    </a:cubicBezTo>
                    <a:cubicBezTo>
                      <a:pt x="3" y="8"/>
                      <a:pt x="3" y="7"/>
                      <a:pt x="3" y="6"/>
                    </a:cubicBezTo>
                    <a:cubicBezTo>
                      <a:pt x="4" y="5"/>
                      <a:pt x="4" y="3"/>
                      <a:pt x="5" y="2"/>
                    </a:cubicBezTo>
                    <a:cubicBezTo>
                      <a:pt x="5" y="1"/>
                      <a:pt x="5" y="0"/>
                      <a:pt x="7" y="0"/>
                    </a:cubicBezTo>
                    <a:cubicBezTo>
                      <a:pt x="7" y="0"/>
                      <a:pt x="7" y="0"/>
                      <a:pt x="7" y="0"/>
                    </a:cubicBezTo>
                    <a:cubicBezTo>
                      <a:pt x="9" y="0"/>
                      <a:pt x="9" y="1"/>
                      <a:pt x="10" y="1"/>
                    </a:cubicBezTo>
                    <a:cubicBezTo>
                      <a:pt x="10" y="1"/>
                      <a:pt x="10" y="2"/>
                      <a:pt x="11" y="2"/>
                    </a:cubicBezTo>
                    <a:cubicBezTo>
                      <a:pt x="11" y="2"/>
                      <a:pt x="12" y="1"/>
                      <a:pt x="12" y="1"/>
                    </a:cubicBezTo>
                    <a:cubicBezTo>
                      <a:pt x="13" y="1"/>
                      <a:pt x="14" y="1"/>
                      <a:pt x="15" y="1"/>
                    </a:cubicBezTo>
                    <a:cubicBezTo>
                      <a:pt x="15" y="1"/>
                      <a:pt x="15" y="1"/>
                      <a:pt x="15" y="1"/>
                    </a:cubicBezTo>
                    <a:cubicBezTo>
                      <a:pt x="16" y="1"/>
                      <a:pt x="17" y="1"/>
                      <a:pt x="17" y="5"/>
                    </a:cubicBezTo>
                    <a:cubicBezTo>
                      <a:pt x="17" y="6"/>
                      <a:pt x="17" y="6"/>
                      <a:pt x="17" y="6"/>
                    </a:cubicBezTo>
                    <a:cubicBezTo>
                      <a:pt x="17" y="13"/>
                      <a:pt x="12" y="23"/>
                      <a:pt x="10" y="107"/>
                    </a:cubicBezTo>
                    <a:cubicBezTo>
                      <a:pt x="10" y="108"/>
                      <a:pt x="10" y="109"/>
                      <a:pt x="10" y="109"/>
                    </a:cubicBezTo>
                    <a:cubicBezTo>
                      <a:pt x="10" y="128"/>
                      <a:pt x="14" y="132"/>
                      <a:pt x="15" y="136"/>
                    </a:cubicBezTo>
                    <a:cubicBezTo>
                      <a:pt x="15" y="137"/>
                      <a:pt x="15" y="138"/>
                      <a:pt x="15" y="138"/>
                    </a:cubicBezTo>
                    <a:cubicBezTo>
                      <a:pt x="15" y="140"/>
                      <a:pt x="14" y="141"/>
                      <a:pt x="14" y="142"/>
                    </a:cubicBezTo>
                    <a:cubicBezTo>
                      <a:pt x="14" y="142"/>
                      <a:pt x="14" y="142"/>
                      <a:pt x="14" y="142"/>
                    </a:cubicBezTo>
                    <a:cubicBezTo>
                      <a:pt x="15" y="141"/>
                      <a:pt x="15" y="139"/>
                      <a:pt x="15" y="136"/>
                    </a:cubicBezTo>
                    <a:cubicBezTo>
                      <a:pt x="14" y="133"/>
                      <a:pt x="12" y="130"/>
                      <a:pt x="11" y="117"/>
                    </a:cubicBezTo>
                    <a:cubicBezTo>
                      <a:pt x="11" y="115"/>
                      <a:pt x="11" y="112"/>
                      <a:pt x="11" y="109"/>
                    </a:cubicBezTo>
                    <a:cubicBezTo>
                      <a:pt x="11" y="109"/>
                      <a:pt x="11" y="108"/>
                      <a:pt x="11" y="107"/>
                    </a:cubicBezTo>
                    <a:cubicBezTo>
                      <a:pt x="11" y="106"/>
                      <a:pt x="11" y="105"/>
                      <a:pt x="11" y="105"/>
                    </a:cubicBezTo>
                    <a:cubicBezTo>
                      <a:pt x="11" y="27"/>
                      <a:pt x="17" y="13"/>
                      <a:pt x="18" y="6"/>
                    </a:cubicBezTo>
                    <a:cubicBezTo>
                      <a:pt x="18" y="1"/>
                      <a:pt x="16" y="0"/>
                      <a:pt x="15" y="0"/>
                    </a:cubicBezTo>
                    <a:cubicBezTo>
                      <a:pt x="14" y="0"/>
                      <a:pt x="13" y="1"/>
                      <a:pt x="12" y="1"/>
                    </a:cubicBezTo>
                    <a:cubicBezTo>
                      <a:pt x="11" y="1"/>
                      <a:pt x="11" y="1"/>
                      <a:pt x="11" y="1"/>
                    </a:cubicBezTo>
                    <a:cubicBezTo>
                      <a:pt x="10" y="1"/>
                      <a:pt x="10" y="0"/>
                      <a:pt x="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1" name="Freeform 1234"/>
              <p:cNvSpPr>
                <a:spLocks/>
              </p:cNvSpPr>
              <p:nvPr/>
            </p:nvSpPr>
            <p:spPr bwMode="auto">
              <a:xfrm>
                <a:off x="3118" y="2598"/>
                <a:ext cx="4" cy="47"/>
              </a:xfrm>
              <a:custGeom>
                <a:avLst/>
                <a:gdLst>
                  <a:gd name="T0" fmla="*/ 1 w 2"/>
                  <a:gd name="T1" fmla="*/ 0 h 22"/>
                  <a:gd name="T2" fmla="*/ 0 w 2"/>
                  <a:gd name="T3" fmla="*/ 22 h 22"/>
                  <a:gd name="T4" fmla="*/ 1 w 2"/>
                  <a:gd name="T5" fmla="*/ 9 h 22"/>
                  <a:gd name="T6" fmla="*/ 1 w 2"/>
                  <a:gd name="T7" fmla="*/ 0 h 22"/>
                </a:gdLst>
                <a:ahLst/>
                <a:cxnLst>
                  <a:cxn ang="0">
                    <a:pos x="T0" y="T1"/>
                  </a:cxn>
                  <a:cxn ang="0">
                    <a:pos x="T2" y="T3"/>
                  </a:cxn>
                  <a:cxn ang="0">
                    <a:pos x="T4" y="T5"/>
                  </a:cxn>
                  <a:cxn ang="0">
                    <a:pos x="T6" y="T7"/>
                  </a:cxn>
                </a:cxnLst>
                <a:rect l="0" t="0" r="r" b="b"/>
                <a:pathLst>
                  <a:path w="2" h="22">
                    <a:moveTo>
                      <a:pt x="1" y="0"/>
                    </a:moveTo>
                    <a:cubicBezTo>
                      <a:pt x="1" y="9"/>
                      <a:pt x="1" y="17"/>
                      <a:pt x="0" y="22"/>
                    </a:cubicBezTo>
                    <a:cubicBezTo>
                      <a:pt x="1" y="19"/>
                      <a:pt x="2" y="14"/>
                      <a:pt x="1" y="9"/>
                    </a:cubicBezTo>
                    <a:cubicBezTo>
                      <a:pt x="1" y="7"/>
                      <a:pt x="1" y="4"/>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2" name="Freeform 1235"/>
              <p:cNvSpPr>
                <a:spLocks/>
              </p:cNvSpPr>
              <p:nvPr/>
            </p:nvSpPr>
            <p:spPr bwMode="auto">
              <a:xfrm>
                <a:off x="3115" y="2611"/>
                <a:ext cx="15" cy="66"/>
              </a:xfrm>
              <a:custGeom>
                <a:avLst/>
                <a:gdLst>
                  <a:gd name="T0" fmla="*/ 3 w 7"/>
                  <a:gd name="T1" fmla="*/ 18 h 31"/>
                  <a:gd name="T2" fmla="*/ 2 w 7"/>
                  <a:gd name="T3" fmla="*/ 20 h 31"/>
                  <a:gd name="T4" fmla="*/ 1 w 7"/>
                  <a:gd name="T5" fmla="*/ 30 h 31"/>
                  <a:gd name="T6" fmla="*/ 3 w 7"/>
                  <a:gd name="T7" fmla="*/ 30 h 31"/>
                  <a:gd name="T8" fmla="*/ 4 w 7"/>
                  <a:gd name="T9" fmla="*/ 30 h 31"/>
                  <a:gd name="T10" fmla="*/ 6 w 7"/>
                  <a:gd name="T11" fmla="*/ 25 h 31"/>
                  <a:gd name="T12" fmla="*/ 4 w 7"/>
                  <a:gd name="T13" fmla="*/ 5 h 31"/>
                  <a:gd name="T14" fmla="*/ 3 w 7"/>
                  <a:gd name="T15" fmla="*/ 8 h 31"/>
                  <a:gd name="T16" fmla="*/ 3 w 7"/>
                  <a:gd name="T17"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3" y="18"/>
                    </a:moveTo>
                    <a:cubicBezTo>
                      <a:pt x="2" y="19"/>
                      <a:pt x="2" y="19"/>
                      <a:pt x="2" y="20"/>
                    </a:cubicBezTo>
                    <a:cubicBezTo>
                      <a:pt x="2" y="22"/>
                      <a:pt x="0" y="28"/>
                      <a:pt x="1" y="30"/>
                    </a:cubicBezTo>
                    <a:cubicBezTo>
                      <a:pt x="2" y="31"/>
                      <a:pt x="3" y="31"/>
                      <a:pt x="3" y="30"/>
                    </a:cubicBezTo>
                    <a:cubicBezTo>
                      <a:pt x="3" y="30"/>
                      <a:pt x="4" y="30"/>
                      <a:pt x="4" y="30"/>
                    </a:cubicBezTo>
                    <a:cubicBezTo>
                      <a:pt x="7" y="30"/>
                      <a:pt x="7" y="27"/>
                      <a:pt x="6" y="25"/>
                    </a:cubicBezTo>
                    <a:cubicBezTo>
                      <a:pt x="5" y="22"/>
                      <a:pt x="4" y="10"/>
                      <a:pt x="4" y="5"/>
                    </a:cubicBezTo>
                    <a:cubicBezTo>
                      <a:pt x="4" y="0"/>
                      <a:pt x="3" y="1"/>
                      <a:pt x="3" y="8"/>
                    </a:cubicBezTo>
                    <a:cubicBezTo>
                      <a:pt x="3" y="11"/>
                      <a:pt x="3" y="15"/>
                      <a:pt x="3" y="18"/>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3" name="Freeform 1236"/>
              <p:cNvSpPr>
                <a:spLocks/>
              </p:cNvSpPr>
              <p:nvPr/>
            </p:nvSpPr>
            <p:spPr bwMode="auto">
              <a:xfrm>
                <a:off x="3122" y="2401"/>
                <a:ext cx="23" cy="68"/>
              </a:xfrm>
              <a:custGeom>
                <a:avLst/>
                <a:gdLst>
                  <a:gd name="T0" fmla="*/ 3 w 11"/>
                  <a:gd name="T1" fmla="*/ 27 h 32"/>
                  <a:gd name="T2" fmla="*/ 3 w 11"/>
                  <a:gd name="T3" fmla="*/ 13 h 32"/>
                  <a:gd name="T4" fmla="*/ 2 w 11"/>
                  <a:gd name="T5" fmla="*/ 5 h 32"/>
                  <a:gd name="T6" fmla="*/ 2 w 11"/>
                  <a:gd name="T7" fmla="*/ 3 h 32"/>
                  <a:gd name="T8" fmla="*/ 8 w 11"/>
                  <a:gd name="T9" fmla="*/ 1 h 32"/>
                  <a:gd name="T10" fmla="*/ 6 w 11"/>
                  <a:gd name="T11" fmla="*/ 7 h 32"/>
                  <a:gd name="T12" fmla="*/ 5 w 11"/>
                  <a:gd name="T13" fmla="*/ 19 h 32"/>
                  <a:gd name="T14" fmla="*/ 3 w 11"/>
                  <a:gd name="T15" fmla="*/ 2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2">
                    <a:moveTo>
                      <a:pt x="3" y="27"/>
                    </a:moveTo>
                    <a:cubicBezTo>
                      <a:pt x="3" y="27"/>
                      <a:pt x="2" y="19"/>
                      <a:pt x="3" y="13"/>
                    </a:cubicBezTo>
                    <a:cubicBezTo>
                      <a:pt x="4" y="8"/>
                      <a:pt x="4" y="6"/>
                      <a:pt x="2" y="5"/>
                    </a:cubicBezTo>
                    <a:cubicBezTo>
                      <a:pt x="1" y="4"/>
                      <a:pt x="0" y="3"/>
                      <a:pt x="2" y="3"/>
                    </a:cubicBezTo>
                    <a:cubicBezTo>
                      <a:pt x="5" y="3"/>
                      <a:pt x="4" y="0"/>
                      <a:pt x="8" y="1"/>
                    </a:cubicBezTo>
                    <a:cubicBezTo>
                      <a:pt x="11" y="1"/>
                      <a:pt x="6" y="5"/>
                      <a:pt x="6" y="7"/>
                    </a:cubicBezTo>
                    <a:cubicBezTo>
                      <a:pt x="5" y="10"/>
                      <a:pt x="5" y="15"/>
                      <a:pt x="5" y="19"/>
                    </a:cubicBezTo>
                    <a:cubicBezTo>
                      <a:pt x="5" y="24"/>
                      <a:pt x="4" y="32"/>
                      <a:pt x="3" y="2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4" name="Freeform 1237"/>
              <p:cNvSpPr>
                <a:spLocks/>
              </p:cNvSpPr>
              <p:nvPr/>
            </p:nvSpPr>
            <p:spPr bwMode="auto">
              <a:xfrm>
                <a:off x="3124" y="2454"/>
                <a:ext cx="11" cy="191"/>
              </a:xfrm>
              <a:custGeom>
                <a:avLst/>
                <a:gdLst>
                  <a:gd name="T0" fmla="*/ 5 w 5"/>
                  <a:gd name="T1" fmla="*/ 0 h 90"/>
                  <a:gd name="T2" fmla="*/ 4 w 5"/>
                  <a:gd name="T3" fmla="*/ 0 h 90"/>
                  <a:gd name="T4" fmla="*/ 1 w 5"/>
                  <a:gd name="T5" fmla="*/ 90 h 90"/>
                  <a:gd name="T6" fmla="*/ 1 w 5"/>
                  <a:gd name="T7" fmla="*/ 90 h 90"/>
                  <a:gd name="T8" fmla="*/ 2 w 5"/>
                  <a:gd name="T9" fmla="*/ 87 h 90"/>
                  <a:gd name="T10" fmla="*/ 1 w 5"/>
                  <a:gd name="T11" fmla="*/ 81 h 90"/>
                  <a:gd name="T12" fmla="*/ 3 w 5"/>
                  <a:gd name="T13" fmla="*/ 40 h 90"/>
                  <a:gd name="T14" fmla="*/ 3 w 5"/>
                  <a:gd name="T15" fmla="*/ 37 h 90"/>
                  <a:gd name="T16" fmla="*/ 5 w 5"/>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0">
                    <a:moveTo>
                      <a:pt x="5" y="0"/>
                    </a:moveTo>
                    <a:cubicBezTo>
                      <a:pt x="4" y="0"/>
                      <a:pt x="4" y="0"/>
                      <a:pt x="4" y="0"/>
                    </a:cubicBezTo>
                    <a:cubicBezTo>
                      <a:pt x="2" y="2"/>
                      <a:pt x="0" y="89"/>
                      <a:pt x="1" y="90"/>
                    </a:cubicBezTo>
                    <a:cubicBezTo>
                      <a:pt x="1" y="90"/>
                      <a:pt x="1" y="90"/>
                      <a:pt x="1" y="90"/>
                    </a:cubicBezTo>
                    <a:cubicBezTo>
                      <a:pt x="1" y="90"/>
                      <a:pt x="1" y="89"/>
                      <a:pt x="2" y="87"/>
                    </a:cubicBezTo>
                    <a:cubicBezTo>
                      <a:pt x="1" y="85"/>
                      <a:pt x="1" y="83"/>
                      <a:pt x="1" y="81"/>
                    </a:cubicBezTo>
                    <a:cubicBezTo>
                      <a:pt x="1" y="76"/>
                      <a:pt x="2" y="59"/>
                      <a:pt x="3" y="40"/>
                    </a:cubicBezTo>
                    <a:cubicBezTo>
                      <a:pt x="3" y="39"/>
                      <a:pt x="3" y="38"/>
                      <a:pt x="3" y="37"/>
                    </a:cubicBezTo>
                    <a:cubicBezTo>
                      <a:pt x="4" y="10"/>
                      <a:pt x="5" y="0"/>
                      <a:pt x="5" y="0"/>
                    </a:cubicBezTo>
                    <a:close/>
                  </a:path>
                </a:pathLst>
              </a:custGeom>
              <a:solidFill>
                <a:srgbClr val="B6B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5" name="Freeform 1238"/>
              <p:cNvSpPr>
                <a:spLocks/>
              </p:cNvSpPr>
              <p:nvPr/>
            </p:nvSpPr>
            <p:spPr bwMode="auto">
              <a:xfrm>
                <a:off x="3126" y="2539"/>
                <a:ext cx="4" cy="100"/>
              </a:xfrm>
              <a:custGeom>
                <a:avLst/>
                <a:gdLst>
                  <a:gd name="T0" fmla="*/ 2 w 2"/>
                  <a:gd name="T1" fmla="*/ 0 h 47"/>
                  <a:gd name="T2" fmla="*/ 0 w 2"/>
                  <a:gd name="T3" fmla="*/ 41 h 47"/>
                  <a:gd name="T4" fmla="*/ 1 w 2"/>
                  <a:gd name="T5" fmla="*/ 47 h 47"/>
                  <a:gd name="T6" fmla="*/ 2 w 2"/>
                  <a:gd name="T7" fmla="*/ 0 h 47"/>
                </a:gdLst>
                <a:ahLst/>
                <a:cxnLst>
                  <a:cxn ang="0">
                    <a:pos x="T0" y="T1"/>
                  </a:cxn>
                  <a:cxn ang="0">
                    <a:pos x="T2" y="T3"/>
                  </a:cxn>
                  <a:cxn ang="0">
                    <a:pos x="T4" y="T5"/>
                  </a:cxn>
                  <a:cxn ang="0">
                    <a:pos x="T6" y="T7"/>
                  </a:cxn>
                </a:cxnLst>
                <a:rect l="0" t="0" r="r" b="b"/>
                <a:pathLst>
                  <a:path w="2" h="47">
                    <a:moveTo>
                      <a:pt x="2" y="0"/>
                    </a:moveTo>
                    <a:cubicBezTo>
                      <a:pt x="1" y="19"/>
                      <a:pt x="0" y="36"/>
                      <a:pt x="0" y="41"/>
                    </a:cubicBezTo>
                    <a:cubicBezTo>
                      <a:pt x="0" y="43"/>
                      <a:pt x="0" y="45"/>
                      <a:pt x="1" y="47"/>
                    </a:cubicBezTo>
                    <a:cubicBezTo>
                      <a:pt x="1" y="39"/>
                      <a:pt x="1" y="18"/>
                      <a:pt x="2" y="0"/>
                    </a:cubicBez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6" name="Freeform 1239"/>
              <p:cNvSpPr>
                <a:spLocks noEditPoints="1"/>
              </p:cNvSpPr>
              <p:nvPr/>
            </p:nvSpPr>
            <p:spPr bwMode="auto">
              <a:xfrm>
                <a:off x="3118" y="2469"/>
                <a:ext cx="8" cy="189"/>
              </a:xfrm>
              <a:custGeom>
                <a:avLst/>
                <a:gdLst>
                  <a:gd name="T0" fmla="*/ 0 w 4"/>
                  <a:gd name="T1" fmla="*/ 83 h 89"/>
                  <a:gd name="T2" fmla="*/ 0 w 4"/>
                  <a:gd name="T3" fmla="*/ 86 h 89"/>
                  <a:gd name="T4" fmla="*/ 0 w 4"/>
                  <a:gd name="T5" fmla="*/ 89 h 89"/>
                  <a:gd name="T6" fmla="*/ 0 w 4"/>
                  <a:gd name="T7" fmla="*/ 89 h 89"/>
                  <a:gd name="T8" fmla="*/ 0 w 4"/>
                  <a:gd name="T9" fmla="*/ 83 h 89"/>
                  <a:gd name="T10" fmla="*/ 3 w 4"/>
                  <a:gd name="T11" fmla="*/ 0 h 89"/>
                  <a:gd name="T12" fmla="*/ 2 w 4"/>
                  <a:gd name="T13" fmla="*/ 37 h 89"/>
                  <a:gd name="T14" fmla="*/ 2 w 4"/>
                  <a:gd name="T15" fmla="*/ 46 h 89"/>
                  <a:gd name="T16" fmla="*/ 1 w 4"/>
                  <a:gd name="T17" fmla="*/ 61 h 89"/>
                  <a:gd name="T18" fmla="*/ 4 w 4"/>
                  <a:gd name="T19" fmla="*/ 0 h 89"/>
                  <a:gd name="T20" fmla="*/ 3 w 4"/>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9">
                    <a:moveTo>
                      <a:pt x="0" y="83"/>
                    </a:moveTo>
                    <a:cubicBezTo>
                      <a:pt x="0" y="84"/>
                      <a:pt x="0" y="85"/>
                      <a:pt x="0" y="86"/>
                    </a:cubicBezTo>
                    <a:cubicBezTo>
                      <a:pt x="0" y="88"/>
                      <a:pt x="0" y="89"/>
                      <a:pt x="0" y="89"/>
                    </a:cubicBezTo>
                    <a:cubicBezTo>
                      <a:pt x="0" y="89"/>
                      <a:pt x="0" y="89"/>
                      <a:pt x="0" y="89"/>
                    </a:cubicBezTo>
                    <a:cubicBezTo>
                      <a:pt x="0" y="89"/>
                      <a:pt x="0" y="87"/>
                      <a:pt x="0" y="83"/>
                    </a:cubicBezTo>
                    <a:close/>
                    <a:moveTo>
                      <a:pt x="3" y="0"/>
                    </a:moveTo>
                    <a:cubicBezTo>
                      <a:pt x="3" y="0"/>
                      <a:pt x="3" y="9"/>
                      <a:pt x="2" y="37"/>
                    </a:cubicBezTo>
                    <a:cubicBezTo>
                      <a:pt x="2" y="40"/>
                      <a:pt x="2" y="43"/>
                      <a:pt x="2" y="46"/>
                    </a:cubicBezTo>
                    <a:cubicBezTo>
                      <a:pt x="2" y="52"/>
                      <a:pt x="2" y="57"/>
                      <a:pt x="1" y="61"/>
                    </a:cubicBezTo>
                    <a:cubicBezTo>
                      <a:pt x="3" y="36"/>
                      <a:pt x="4" y="1"/>
                      <a:pt x="4" y="0"/>
                    </a:cubicBezTo>
                    <a:lnTo>
                      <a:pt x="3" y="0"/>
                    </a:lnTo>
                    <a:close/>
                  </a:path>
                </a:pathLst>
              </a:custGeom>
              <a:solidFill>
                <a:srgbClr val="B6B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7" name="Freeform 1240"/>
              <p:cNvSpPr>
                <a:spLocks/>
              </p:cNvSpPr>
              <p:nvPr/>
            </p:nvSpPr>
            <p:spPr bwMode="auto">
              <a:xfrm>
                <a:off x="3118" y="2566"/>
                <a:ext cx="4" cy="85"/>
              </a:xfrm>
              <a:custGeom>
                <a:avLst/>
                <a:gdLst>
                  <a:gd name="T0" fmla="*/ 2 w 2"/>
                  <a:gd name="T1" fmla="*/ 0 h 40"/>
                  <a:gd name="T2" fmla="*/ 0 w 2"/>
                  <a:gd name="T3" fmla="*/ 40 h 40"/>
                  <a:gd name="T4" fmla="*/ 0 w 2"/>
                  <a:gd name="T5" fmla="*/ 37 h 40"/>
                  <a:gd name="T6" fmla="*/ 1 w 2"/>
                  <a:gd name="T7" fmla="*/ 15 h 40"/>
                  <a:gd name="T8" fmla="*/ 2 w 2"/>
                  <a:gd name="T9" fmla="*/ 0 h 40"/>
                </a:gdLst>
                <a:ahLst/>
                <a:cxnLst>
                  <a:cxn ang="0">
                    <a:pos x="T0" y="T1"/>
                  </a:cxn>
                  <a:cxn ang="0">
                    <a:pos x="T2" y="T3"/>
                  </a:cxn>
                  <a:cxn ang="0">
                    <a:pos x="T4" y="T5"/>
                  </a:cxn>
                  <a:cxn ang="0">
                    <a:pos x="T6" y="T7"/>
                  </a:cxn>
                  <a:cxn ang="0">
                    <a:pos x="T8" y="T9"/>
                  </a:cxn>
                </a:cxnLst>
                <a:rect l="0" t="0" r="r" b="b"/>
                <a:pathLst>
                  <a:path w="2" h="40">
                    <a:moveTo>
                      <a:pt x="2" y="0"/>
                    </a:moveTo>
                    <a:cubicBezTo>
                      <a:pt x="1" y="16"/>
                      <a:pt x="0" y="33"/>
                      <a:pt x="0" y="40"/>
                    </a:cubicBezTo>
                    <a:cubicBezTo>
                      <a:pt x="0" y="39"/>
                      <a:pt x="0" y="38"/>
                      <a:pt x="0" y="37"/>
                    </a:cubicBezTo>
                    <a:cubicBezTo>
                      <a:pt x="1" y="32"/>
                      <a:pt x="1" y="24"/>
                      <a:pt x="1" y="15"/>
                    </a:cubicBezTo>
                    <a:cubicBezTo>
                      <a:pt x="2" y="11"/>
                      <a:pt x="2" y="6"/>
                      <a:pt x="2" y="0"/>
                    </a:cubicBez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8" name="Freeform 1241"/>
              <p:cNvSpPr>
                <a:spLocks/>
              </p:cNvSpPr>
              <p:nvPr/>
            </p:nvSpPr>
            <p:spPr bwMode="auto">
              <a:xfrm>
                <a:off x="3103" y="1995"/>
                <a:ext cx="104" cy="363"/>
              </a:xfrm>
              <a:custGeom>
                <a:avLst/>
                <a:gdLst>
                  <a:gd name="T0" fmla="*/ 30 w 49"/>
                  <a:gd name="T1" fmla="*/ 6 h 171"/>
                  <a:gd name="T2" fmla="*/ 33 w 49"/>
                  <a:gd name="T3" fmla="*/ 13 h 171"/>
                  <a:gd name="T4" fmla="*/ 37 w 49"/>
                  <a:gd name="T5" fmla="*/ 13 h 171"/>
                  <a:gd name="T6" fmla="*/ 45 w 49"/>
                  <a:gd name="T7" fmla="*/ 19 h 171"/>
                  <a:gd name="T8" fmla="*/ 29 w 49"/>
                  <a:gd name="T9" fmla="*/ 101 h 171"/>
                  <a:gd name="T10" fmla="*/ 27 w 49"/>
                  <a:gd name="T11" fmla="*/ 154 h 171"/>
                  <a:gd name="T12" fmla="*/ 23 w 49"/>
                  <a:gd name="T13" fmla="*/ 169 h 171"/>
                  <a:gd name="T14" fmla="*/ 15 w 49"/>
                  <a:gd name="T15" fmla="*/ 170 h 171"/>
                  <a:gd name="T16" fmla="*/ 5 w 49"/>
                  <a:gd name="T17" fmla="*/ 157 h 171"/>
                  <a:gd name="T18" fmla="*/ 21 w 49"/>
                  <a:gd name="T19" fmla="*/ 96 h 171"/>
                  <a:gd name="T20" fmla="*/ 29 w 49"/>
                  <a:gd name="T21" fmla="*/ 43 h 171"/>
                  <a:gd name="T22" fmla="*/ 31 w 49"/>
                  <a:gd name="T23" fmla="*/ 24 h 171"/>
                  <a:gd name="T24" fmla="*/ 25 w 49"/>
                  <a:gd name="T25" fmla="*/ 21 h 171"/>
                  <a:gd name="T26" fmla="*/ 20 w 49"/>
                  <a:gd name="T27" fmla="*/ 14 h 171"/>
                  <a:gd name="T28" fmla="*/ 30 w 49"/>
                  <a:gd name="T29" fmla="*/ 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171">
                    <a:moveTo>
                      <a:pt x="30" y="6"/>
                    </a:moveTo>
                    <a:cubicBezTo>
                      <a:pt x="30" y="6"/>
                      <a:pt x="28" y="12"/>
                      <a:pt x="33" y="13"/>
                    </a:cubicBezTo>
                    <a:cubicBezTo>
                      <a:pt x="35" y="14"/>
                      <a:pt x="36" y="13"/>
                      <a:pt x="37" y="13"/>
                    </a:cubicBezTo>
                    <a:cubicBezTo>
                      <a:pt x="40" y="12"/>
                      <a:pt x="43" y="11"/>
                      <a:pt x="45" y="19"/>
                    </a:cubicBezTo>
                    <a:cubicBezTo>
                      <a:pt x="49" y="32"/>
                      <a:pt x="35" y="61"/>
                      <a:pt x="29" y="101"/>
                    </a:cubicBezTo>
                    <a:cubicBezTo>
                      <a:pt x="22" y="141"/>
                      <a:pt x="22" y="145"/>
                      <a:pt x="27" y="154"/>
                    </a:cubicBezTo>
                    <a:cubicBezTo>
                      <a:pt x="32" y="162"/>
                      <a:pt x="29" y="170"/>
                      <a:pt x="23" y="169"/>
                    </a:cubicBezTo>
                    <a:cubicBezTo>
                      <a:pt x="18" y="169"/>
                      <a:pt x="19" y="168"/>
                      <a:pt x="15" y="170"/>
                    </a:cubicBezTo>
                    <a:cubicBezTo>
                      <a:pt x="10" y="171"/>
                      <a:pt x="0" y="169"/>
                      <a:pt x="5" y="157"/>
                    </a:cubicBezTo>
                    <a:cubicBezTo>
                      <a:pt x="11" y="145"/>
                      <a:pt x="20" y="106"/>
                      <a:pt x="21" y="96"/>
                    </a:cubicBezTo>
                    <a:cubicBezTo>
                      <a:pt x="23" y="86"/>
                      <a:pt x="30" y="57"/>
                      <a:pt x="29" y="43"/>
                    </a:cubicBezTo>
                    <a:cubicBezTo>
                      <a:pt x="27" y="30"/>
                      <a:pt x="29" y="27"/>
                      <a:pt x="31" y="24"/>
                    </a:cubicBezTo>
                    <a:cubicBezTo>
                      <a:pt x="33" y="21"/>
                      <a:pt x="28" y="20"/>
                      <a:pt x="25" y="21"/>
                    </a:cubicBezTo>
                    <a:cubicBezTo>
                      <a:pt x="21" y="22"/>
                      <a:pt x="20" y="18"/>
                      <a:pt x="20" y="14"/>
                    </a:cubicBezTo>
                    <a:cubicBezTo>
                      <a:pt x="20" y="9"/>
                      <a:pt x="32" y="0"/>
                      <a:pt x="30"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9" name="Rectangle 1242"/>
              <p:cNvSpPr>
                <a:spLocks noChangeArrowheads="1"/>
              </p:cNvSpPr>
              <p:nvPr/>
            </p:nvSpPr>
            <p:spPr bwMode="auto">
              <a:xfrm>
                <a:off x="3145" y="2020"/>
                <a:ext cx="1" cy="1"/>
              </a:xfrm>
              <a:prstGeom prst="rect">
                <a:avLst/>
              </a:prstGeom>
              <a:solidFill>
                <a:srgbClr val="898C9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0" name="Freeform 1243"/>
              <p:cNvSpPr>
                <a:spLocks/>
              </p:cNvSpPr>
              <p:nvPr/>
            </p:nvSpPr>
            <p:spPr bwMode="auto">
              <a:xfrm>
                <a:off x="3145" y="202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08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1" name="Freeform 1244"/>
              <p:cNvSpPr>
                <a:spLocks noEditPoints="1"/>
              </p:cNvSpPr>
              <p:nvPr/>
            </p:nvSpPr>
            <p:spPr bwMode="auto">
              <a:xfrm>
                <a:off x="3154" y="2039"/>
                <a:ext cx="8" cy="0"/>
              </a:xfrm>
              <a:custGeom>
                <a:avLst/>
                <a:gdLst>
                  <a:gd name="T0" fmla="*/ 0 w 4"/>
                  <a:gd name="T1" fmla="*/ 0 w 4"/>
                  <a:gd name="T2" fmla="*/ 1 w 4"/>
                  <a:gd name="T3" fmla="*/ 0 w 4"/>
                  <a:gd name="T4" fmla="*/ 1 w 4"/>
                  <a:gd name="T5" fmla="*/ 1 w 4"/>
                  <a:gd name="T6" fmla="*/ 1 w 4"/>
                  <a:gd name="T7" fmla="*/ 4 w 4"/>
                  <a:gd name="T8" fmla="*/ 1 w 4"/>
                  <a:gd name="T9" fmla="*/ 4 w 4"/>
                  <a:gd name="T10" fmla="*/ 4 w 4"/>
                  <a:gd name="T11" fmla="*/ 4 w 4"/>
                  <a:gd name="T12"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0" y="0"/>
                    </a:moveTo>
                    <a:cubicBezTo>
                      <a:pt x="0" y="0"/>
                      <a:pt x="0" y="0"/>
                      <a:pt x="0" y="0"/>
                    </a:cubicBezTo>
                    <a:moveTo>
                      <a:pt x="1" y="0"/>
                    </a:moveTo>
                    <a:cubicBezTo>
                      <a:pt x="0" y="0"/>
                      <a:pt x="0" y="0"/>
                      <a:pt x="0" y="0"/>
                    </a:cubicBezTo>
                    <a:lnTo>
                      <a:pt x="1" y="0"/>
                    </a:lnTo>
                    <a:close/>
                    <a:moveTo>
                      <a:pt x="1" y="0"/>
                    </a:moveTo>
                    <a:cubicBezTo>
                      <a:pt x="1" y="0"/>
                      <a:pt x="1" y="0"/>
                      <a:pt x="1" y="0"/>
                    </a:cubicBezTo>
                    <a:close/>
                    <a:moveTo>
                      <a:pt x="4" y="0"/>
                    </a:moveTo>
                    <a:cubicBezTo>
                      <a:pt x="3" y="0"/>
                      <a:pt x="2" y="0"/>
                      <a:pt x="1" y="0"/>
                    </a:cubicBezTo>
                    <a:cubicBezTo>
                      <a:pt x="2" y="0"/>
                      <a:pt x="3" y="0"/>
                      <a:pt x="4" y="0"/>
                    </a:cubicBezTo>
                    <a:close/>
                    <a:moveTo>
                      <a:pt x="4" y="0"/>
                    </a:moveTo>
                    <a:cubicBezTo>
                      <a:pt x="4" y="0"/>
                      <a:pt x="4" y="0"/>
                      <a:pt x="4" y="0"/>
                    </a:cubicBezTo>
                    <a:cubicBezTo>
                      <a:pt x="4" y="0"/>
                      <a:pt x="4" y="0"/>
                      <a:pt x="4" y="0"/>
                    </a:cubicBezTo>
                    <a:close/>
                  </a:path>
                </a:pathLst>
              </a:custGeom>
              <a:solidFill>
                <a:srgbClr val="C19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2" name="Freeform 1245"/>
              <p:cNvSpPr>
                <a:spLocks/>
              </p:cNvSpPr>
              <p:nvPr/>
            </p:nvSpPr>
            <p:spPr bwMode="auto">
              <a:xfrm>
                <a:off x="3145" y="2003"/>
                <a:ext cx="24" cy="36"/>
              </a:xfrm>
              <a:custGeom>
                <a:avLst/>
                <a:gdLst>
                  <a:gd name="T0" fmla="*/ 9 w 11"/>
                  <a:gd name="T1" fmla="*/ 0 h 17"/>
                  <a:gd name="T2" fmla="*/ 9 w 11"/>
                  <a:gd name="T3" fmla="*/ 0 h 17"/>
                  <a:gd name="T4" fmla="*/ 9 w 11"/>
                  <a:gd name="T5" fmla="*/ 0 h 17"/>
                  <a:gd name="T6" fmla="*/ 1 w 11"/>
                  <a:gd name="T7" fmla="*/ 7 h 17"/>
                  <a:gd name="T8" fmla="*/ 1 w 11"/>
                  <a:gd name="T9" fmla="*/ 8 h 17"/>
                  <a:gd name="T10" fmla="*/ 0 w 11"/>
                  <a:gd name="T11" fmla="*/ 8 h 17"/>
                  <a:gd name="T12" fmla="*/ 0 w 11"/>
                  <a:gd name="T13" fmla="*/ 8 h 17"/>
                  <a:gd name="T14" fmla="*/ 0 w 11"/>
                  <a:gd name="T15" fmla="*/ 10 h 17"/>
                  <a:gd name="T16" fmla="*/ 0 w 11"/>
                  <a:gd name="T17" fmla="*/ 10 h 17"/>
                  <a:gd name="T18" fmla="*/ 4 w 11"/>
                  <a:gd name="T19" fmla="*/ 17 h 17"/>
                  <a:gd name="T20" fmla="*/ 5 w 11"/>
                  <a:gd name="T21" fmla="*/ 17 h 17"/>
                  <a:gd name="T22" fmla="*/ 5 w 11"/>
                  <a:gd name="T23" fmla="*/ 17 h 17"/>
                  <a:gd name="T24" fmla="*/ 5 w 11"/>
                  <a:gd name="T25" fmla="*/ 17 h 17"/>
                  <a:gd name="T26" fmla="*/ 5 w 11"/>
                  <a:gd name="T27" fmla="*/ 17 h 17"/>
                  <a:gd name="T28" fmla="*/ 8 w 11"/>
                  <a:gd name="T29" fmla="*/ 17 h 17"/>
                  <a:gd name="T30" fmla="*/ 8 w 11"/>
                  <a:gd name="T31" fmla="*/ 17 h 17"/>
                  <a:gd name="T32" fmla="*/ 9 w 11"/>
                  <a:gd name="T33" fmla="*/ 17 h 17"/>
                  <a:gd name="T34" fmla="*/ 9 w 11"/>
                  <a:gd name="T35" fmla="*/ 14 h 17"/>
                  <a:gd name="T36" fmla="*/ 8 w 11"/>
                  <a:gd name="T37" fmla="*/ 15 h 17"/>
                  <a:gd name="T38" fmla="*/ 6 w 11"/>
                  <a:gd name="T39" fmla="*/ 15 h 17"/>
                  <a:gd name="T40" fmla="*/ 2 w 11"/>
                  <a:gd name="T41" fmla="*/ 11 h 17"/>
                  <a:gd name="T42" fmla="*/ 5 w 11"/>
                  <a:gd name="T43" fmla="*/ 5 h 17"/>
                  <a:gd name="T44" fmla="*/ 5 w 11"/>
                  <a:gd name="T45" fmla="*/ 5 h 17"/>
                  <a:gd name="T46" fmla="*/ 8 w 11"/>
                  <a:gd name="T47" fmla="*/ 8 h 17"/>
                  <a:gd name="T48" fmla="*/ 9 w 11"/>
                  <a:gd name="T49" fmla="*/ 12 h 17"/>
                  <a:gd name="T50" fmla="*/ 11 w 11"/>
                  <a:gd name="T51" fmla="*/ 8 h 17"/>
                  <a:gd name="T52" fmla="*/ 9 w 11"/>
                  <a:gd name="T53" fmla="*/ 4 h 17"/>
                  <a:gd name="T54" fmla="*/ 10 w 11"/>
                  <a:gd name="T55" fmla="*/ 2 h 17"/>
                  <a:gd name="T56" fmla="*/ 10 w 11"/>
                  <a:gd name="T57" fmla="*/ 2 h 17"/>
                  <a:gd name="T58" fmla="*/ 9 w 11"/>
                  <a:gd name="T5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9" y="0"/>
                    </a:moveTo>
                    <a:cubicBezTo>
                      <a:pt x="9" y="0"/>
                      <a:pt x="9" y="0"/>
                      <a:pt x="9" y="0"/>
                    </a:cubicBezTo>
                    <a:cubicBezTo>
                      <a:pt x="9" y="0"/>
                      <a:pt x="9" y="0"/>
                      <a:pt x="9" y="0"/>
                    </a:cubicBezTo>
                    <a:cubicBezTo>
                      <a:pt x="7" y="0"/>
                      <a:pt x="3" y="4"/>
                      <a:pt x="1" y="7"/>
                    </a:cubicBezTo>
                    <a:cubicBezTo>
                      <a:pt x="1" y="8"/>
                      <a:pt x="1" y="8"/>
                      <a:pt x="1" y="8"/>
                    </a:cubicBezTo>
                    <a:cubicBezTo>
                      <a:pt x="0" y="8"/>
                      <a:pt x="0" y="8"/>
                      <a:pt x="0" y="8"/>
                    </a:cubicBezTo>
                    <a:cubicBezTo>
                      <a:pt x="0" y="8"/>
                      <a:pt x="0" y="8"/>
                      <a:pt x="0" y="8"/>
                    </a:cubicBezTo>
                    <a:cubicBezTo>
                      <a:pt x="0" y="9"/>
                      <a:pt x="0" y="9"/>
                      <a:pt x="0" y="10"/>
                    </a:cubicBezTo>
                    <a:cubicBezTo>
                      <a:pt x="0" y="10"/>
                      <a:pt x="0" y="10"/>
                      <a:pt x="0" y="10"/>
                    </a:cubicBezTo>
                    <a:cubicBezTo>
                      <a:pt x="0" y="14"/>
                      <a:pt x="1" y="17"/>
                      <a:pt x="4" y="17"/>
                    </a:cubicBezTo>
                    <a:cubicBezTo>
                      <a:pt x="5" y="17"/>
                      <a:pt x="5" y="17"/>
                      <a:pt x="5" y="17"/>
                    </a:cubicBezTo>
                    <a:cubicBezTo>
                      <a:pt x="5" y="17"/>
                      <a:pt x="5" y="17"/>
                      <a:pt x="5" y="17"/>
                    </a:cubicBezTo>
                    <a:cubicBezTo>
                      <a:pt x="5" y="17"/>
                      <a:pt x="5" y="17"/>
                      <a:pt x="5" y="17"/>
                    </a:cubicBezTo>
                    <a:cubicBezTo>
                      <a:pt x="5" y="17"/>
                      <a:pt x="5" y="17"/>
                      <a:pt x="5" y="17"/>
                    </a:cubicBezTo>
                    <a:cubicBezTo>
                      <a:pt x="6" y="17"/>
                      <a:pt x="7" y="17"/>
                      <a:pt x="8" y="17"/>
                    </a:cubicBezTo>
                    <a:cubicBezTo>
                      <a:pt x="8" y="17"/>
                      <a:pt x="8" y="17"/>
                      <a:pt x="8" y="17"/>
                    </a:cubicBezTo>
                    <a:cubicBezTo>
                      <a:pt x="9" y="17"/>
                      <a:pt x="9" y="17"/>
                      <a:pt x="9" y="17"/>
                    </a:cubicBezTo>
                    <a:cubicBezTo>
                      <a:pt x="8" y="17"/>
                      <a:pt x="9" y="16"/>
                      <a:pt x="9" y="14"/>
                    </a:cubicBezTo>
                    <a:cubicBezTo>
                      <a:pt x="8" y="15"/>
                      <a:pt x="8" y="15"/>
                      <a:pt x="8" y="15"/>
                    </a:cubicBezTo>
                    <a:cubicBezTo>
                      <a:pt x="7" y="15"/>
                      <a:pt x="6" y="15"/>
                      <a:pt x="6" y="15"/>
                    </a:cubicBezTo>
                    <a:cubicBezTo>
                      <a:pt x="4" y="15"/>
                      <a:pt x="3" y="14"/>
                      <a:pt x="2" y="11"/>
                    </a:cubicBezTo>
                    <a:cubicBezTo>
                      <a:pt x="2" y="7"/>
                      <a:pt x="5" y="5"/>
                      <a:pt x="5" y="5"/>
                    </a:cubicBezTo>
                    <a:cubicBezTo>
                      <a:pt x="5" y="5"/>
                      <a:pt x="5" y="5"/>
                      <a:pt x="5" y="5"/>
                    </a:cubicBezTo>
                    <a:cubicBezTo>
                      <a:pt x="6" y="5"/>
                      <a:pt x="9" y="6"/>
                      <a:pt x="8" y="8"/>
                    </a:cubicBezTo>
                    <a:cubicBezTo>
                      <a:pt x="8" y="10"/>
                      <a:pt x="8" y="11"/>
                      <a:pt x="9" y="12"/>
                    </a:cubicBezTo>
                    <a:cubicBezTo>
                      <a:pt x="10" y="10"/>
                      <a:pt x="11" y="9"/>
                      <a:pt x="11" y="8"/>
                    </a:cubicBezTo>
                    <a:cubicBezTo>
                      <a:pt x="10" y="7"/>
                      <a:pt x="9" y="5"/>
                      <a:pt x="9" y="4"/>
                    </a:cubicBezTo>
                    <a:cubicBezTo>
                      <a:pt x="9" y="3"/>
                      <a:pt x="10" y="2"/>
                      <a:pt x="10" y="2"/>
                    </a:cubicBezTo>
                    <a:cubicBezTo>
                      <a:pt x="10" y="2"/>
                      <a:pt x="10" y="2"/>
                      <a:pt x="10" y="2"/>
                    </a:cubicBezTo>
                    <a:cubicBezTo>
                      <a:pt x="10" y="1"/>
                      <a:pt x="10"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3" name="Freeform 1246"/>
              <p:cNvSpPr>
                <a:spLocks noEditPoints="1"/>
              </p:cNvSpPr>
              <p:nvPr/>
            </p:nvSpPr>
            <p:spPr bwMode="auto">
              <a:xfrm>
                <a:off x="3113" y="2020"/>
                <a:ext cx="87" cy="334"/>
              </a:xfrm>
              <a:custGeom>
                <a:avLst/>
                <a:gdLst>
                  <a:gd name="T0" fmla="*/ 0 w 41"/>
                  <a:gd name="T1" fmla="*/ 145 h 157"/>
                  <a:gd name="T2" fmla="*/ 0 w 41"/>
                  <a:gd name="T3" fmla="*/ 145 h 157"/>
                  <a:gd name="T4" fmla="*/ 0 w 41"/>
                  <a:gd name="T5" fmla="*/ 145 h 157"/>
                  <a:gd name="T6" fmla="*/ 0 w 41"/>
                  <a:gd name="T7" fmla="*/ 145 h 157"/>
                  <a:gd name="T8" fmla="*/ 18 w 41"/>
                  <a:gd name="T9" fmla="*/ 129 h 157"/>
                  <a:gd name="T10" fmla="*/ 22 w 41"/>
                  <a:gd name="T11" fmla="*/ 142 h 157"/>
                  <a:gd name="T12" fmla="*/ 19 w 41"/>
                  <a:gd name="T13" fmla="*/ 157 h 157"/>
                  <a:gd name="T14" fmla="*/ 22 w 41"/>
                  <a:gd name="T15" fmla="*/ 142 h 157"/>
                  <a:gd name="T16" fmla="*/ 18 w 41"/>
                  <a:gd name="T17" fmla="*/ 129 h 157"/>
                  <a:gd name="T18" fmla="*/ 26 w 41"/>
                  <a:gd name="T19" fmla="*/ 12 h 157"/>
                  <a:gd name="T20" fmla="*/ 26 w 41"/>
                  <a:gd name="T21" fmla="*/ 12 h 157"/>
                  <a:gd name="T22" fmla="*/ 23 w 41"/>
                  <a:gd name="T23" fmla="*/ 23 h 157"/>
                  <a:gd name="T24" fmla="*/ 26 w 41"/>
                  <a:gd name="T25" fmla="*/ 12 h 157"/>
                  <a:gd name="T26" fmla="*/ 40 w 41"/>
                  <a:gd name="T27" fmla="*/ 7 h 157"/>
                  <a:gd name="T28" fmla="*/ 40 w 41"/>
                  <a:gd name="T29" fmla="*/ 7 h 157"/>
                  <a:gd name="T30" fmla="*/ 41 w 41"/>
                  <a:gd name="T31" fmla="*/ 12 h 157"/>
                  <a:gd name="T32" fmla="*/ 40 w 41"/>
                  <a:gd name="T33" fmla="*/ 7 h 157"/>
                  <a:gd name="T34" fmla="*/ 29 w 41"/>
                  <a:gd name="T35" fmla="*/ 1 h 157"/>
                  <a:gd name="T36" fmla="*/ 29 w 41"/>
                  <a:gd name="T37" fmla="*/ 1 h 157"/>
                  <a:gd name="T38" fmla="*/ 28 w 41"/>
                  <a:gd name="T39" fmla="*/ 1 h 157"/>
                  <a:gd name="T40" fmla="*/ 28 w 41"/>
                  <a:gd name="T41" fmla="*/ 1 h 157"/>
                  <a:gd name="T42" fmla="*/ 32 w 41"/>
                  <a:gd name="T43" fmla="*/ 1 h 157"/>
                  <a:gd name="T44" fmla="*/ 29 w 41"/>
                  <a:gd name="T45" fmla="*/ 1 h 157"/>
                  <a:gd name="T46" fmla="*/ 32 w 41"/>
                  <a:gd name="T47" fmla="*/ 1 h 157"/>
                  <a:gd name="T48" fmla="*/ 32 w 41"/>
                  <a:gd name="T49" fmla="*/ 1 h 157"/>
                  <a:gd name="T50" fmla="*/ 32 w 41"/>
                  <a:gd name="T51" fmla="*/ 1 h 157"/>
                  <a:gd name="T52" fmla="*/ 32 w 41"/>
                  <a:gd name="T53" fmla="*/ 1 h 157"/>
                  <a:gd name="T54" fmla="*/ 32 w 41"/>
                  <a:gd name="T55" fmla="*/ 1 h 157"/>
                  <a:gd name="T56" fmla="*/ 32 w 41"/>
                  <a:gd name="T57" fmla="*/ 1 h 157"/>
                  <a:gd name="T58" fmla="*/ 32 w 41"/>
                  <a:gd name="T59" fmla="*/ 1 h 157"/>
                  <a:gd name="T60" fmla="*/ 32 w 41"/>
                  <a:gd name="T61" fmla="*/ 1 h 157"/>
                  <a:gd name="T62" fmla="*/ 33 w 41"/>
                  <a:gd name="T63" fmla="*/ 1 h 157"/>
                  <a:gd name="T64" fmla="*/ 33 w 41"/>
                  <a:gd name="T65" fmla="*/ 1 h 157"/>
                  <a:gd name="T66" fmla="*/ 35 w 41"/>
                  <a:gd name="T67" fmla="*/ 0 h 157"/>
                  <a:gd name="T68" fmla="*/ 33 w 41"/>
                  <a:gd name="T69" fmla="*/ 1 h 157"/>
                  <a:gd name="T70" fmla="*/ 35 w 41"/>
                  <a:gd name="T71" fmla="*/ 0 h 157"/>
                  <a:gd name="T72" fmla="*/ 35 w 41"/>
                  <a:gd name="T73" fmla="*/ 0 h 157"/>
                  <a:gd name="T74" fmla="*/ 35 w 41"/>
                  <a:gd name="T75" fmla="*/ 0 h 157"/>
                  <a:gd name="T76" fmla="*/ 35 w 41"/>
                  <a:gd name="T77" fmla="*/ 0 h 157"/>
                  <a:gd name="T78" fmla="*/ 35 w 41"/>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57">
                    <a:moveTo>
                      <a:pt x="0" y="145"/>
                    </a:moveTo>
                    <a:cubicBezTo>
                      <a:pt x="0" y="145"/>
                      <a:pt x="0" y="145"/>
                      <a:pt x="0" y="145"/>
                    </a:cubicBezTo>
                    <a:close/>
                    <a:moveTo>
                      <a:pt x="0" y="145"/>
                    </a:moveTo>
                    <a:cubicBezTo>
                      <a:pt x="0" y="145"/>
                      <a:pt x="0" y="145"/>
                      <a:pt x="0" y="145"/>
                    </a:cubicBezTo>
                    <a:close/>
                    <a:moveTo>
                      <a:pt x="18" y="129"/>
                    </a:moveTo>
                    <a:cubicBezTo>
                      <a:pt x="18" y="135"/>
                      <a:pt x="20" y="138"/>
                      <a:pt x="22" y="142"/>
                    </a:cubicBezTo>
                    <a:cubicBezTo>
                      <a:pt x="27" y="150"/>
                      <a:pt x="24" y="157"/>
                      <a:pt x="19" y="157"/>
                    </a:cubicBezTo>
                    <a:cubicBezTo>
                      <a:pt x="24" y="157"/>
                      <a:pt x="27" y="150"/>
                      <a:pt x="22" y="142"/>
                    </a:cubicBezTo>
                    <a:cubicBezTo>
                      <a:pt x="20" y="138"/>
                      <a:pt x="18" y="135"/>
                      <a:pt x="18" y="129"/>
                    </a:cubicBezTo>
                    <a:close/>
                    <a:moveTo>
                      <a:pt x="26" y="12"/>
                    </a:moveTo>
                    <a:cubicBezTo>
                      <a:pt x="26" y="12"/>
                      <a:pt x="26" y="12"/>
                      <a:pt x="26" y="12"/>
                    </a:cubicBezTo>
                    <a:cubicBezTo>
                      <a:pt x="24" y="14"/>
                      <a:pt x="23" y="16"/>
                      <a:pt x="23" y="23"/>
                    </a:cubicBezTo>
                    <a:cubicBezTo>
                      <a:pt x="23" y="16"/>
                      <a:pt x="24" y="14"/>
                      <a:pt x="26" y="12"/>
                    </a:cubicBezTo>
                    <a:close/>
                    <a:moveTo>
                      <a:pt x="40" y="7"/>
                    </a:moveTo>
                    <a:cubicBezTo>
                      <a:pt x="40" y="7"/>
                      <a:pt x="40" y="7"/>
                      <a:pt x="40" y="7"/>
                    </a:cubicBezTo>
                    <a:cubicBezTo>
                      <a:pt x="41" y="9"/>
                      <a:pt x="41" y="10"/>
                      <a:pt x="41" y="12"/>
                    </a:cubicBezTo>
                    <a:cubicBezTo>
                      <a:pt x="41" y="10"/>
                      <a:pt x="41" y="9"/>
                      <a:pt x="40" y="7"/>
                    </a:cubicBezTo>
                    <a:close/>
                    <a:moveTo>
                      <a:pt x="29" y="1"/>
                    </a:moveTo>
                    <a:cubicBezTo>
                      <a:pt x="29" y="1"/>
                      <a:pt x="29" y="1"/>
                      <a:pt x="29" y="1"/>
                    </a:cubicBezTo>
                    <a:close/>
                    <a:moveTo>
                      <a:pt x="28" y="1"/>
                    </a:moveTo>
                    <a:cubicBezTo>
                      <a:pt x="28" y="1"/>
                      <a:pt x="28" y="1"/>
                      <a:pt x="28" y="1"/>
                    </a:cubicBezTo>
                    <a:moveTo>
                      <a:pt x="32" y="1"/>
                    </a:moveTo>
                    <a:cubicBezTo>
                      <a:pt x="31" y="1"/>
                      <a:pt x="30" y="1"/>
                      <a:pt x="29" y="1"/>
                    </a:cubicBezTo>
                    <a:cubicBezTo>
                      <a:pt x="30" y="1"/>
                      <a:pt x="31" y="1"/>
                      <a:pt x="32" y="1"/>
                    </a:cubicBezTo>
                    <a:close/>
                    <a:moveTo>
                      <a:pt x="32" y="1"/>
                    </a:moveTo>
                    <a:cubicBezTo>
                      <a:pt x="32" y="1"/>
                      <a:pt x="32" y="1"/>
                      <a:pt x="32" y="1"/>
                    </a:cubicBezTo>
                    <a:close/>
                    <a:moveTo>
                      <a:pt x="32" y="1"/>
                    </a:moveTo>
                    <a:cubicBezTo>
                      <a:pt x="32" y="1"/>
                      <a:pt x="32" y="1"/>
                      <a:pt x="32" y="1"/>
                    </a:cubicBezTo>
                    <a:close/>
                    <a:moveTo>
                      <a:pt x="32" y="1"/>
                    </a:moveTo>
                    <a:cubicBezTo>
                      <a:pt x="32" y="1"/>
                      <a:pt x="32" y="1"/>
                      <a:pt x="32" y="1"/>
                    </a:cubicBezTo>
                    <a:cubicBezTo>
                      <a:pt x="32" y="1"/>
                      <a:pt x="32" y="1"/>
                      <a:pt x="32" y="1"/>
                    </a:cubicBezTo>
                    <a:close/>
                    <a:moveTo>
                      <a:pt x="33" y="1"/>
                    </a:moveTo>
                    <a:cubicBezTo>
                      <a:pt x="33" y="1"/>
                      <a:pt x="33" y="1"/>
                      <a:pt x="33" y="1"/>
                    </a:cubicBezTo>
                    <a:close/>
                    <a:moveTo>
                      <a:pt x="35" y="0"/>
                    </a:moveTo>
                    <a:cubicBezTo>
                      <a:pt x="34" y="0"/>
                      <a:pt x="34" y="0"/>
                      <a:pt x="33" y="1"/>
                    </a:cubicBezTo>
                    <a:cubicBezTo>
                      <a:pt x="34" y="0"/>
                      <a:pt x="34" y="0"/>
                      <a:pt x="35" y="0"/>
                    </a:cubicBezTo>
                    <a:close/>
                    <a:moveTo>
                      <a:pt x="35" y="0"/>
                    </a:moveTo>
                    <a:cubicBezTo>
                      <a:pt x="35" y="0"/>
                      <a:pt x="35" y="0"/>
                      <a:pt x="35" y="0"/>
                    </a:cubicBezTo>
                    <a:cubicBezTo>
                      <a:pt x="35" y="0"/>
                      <a:pt x="35" y="0"/>
                      <a:pt x="35" y="0"/>
                    </a:cubicBezTo>
                    <a:cubicBezTo>
                      <a:pt x="35" y="0"/>
                      <a:pt x="35" y="0"/>
                      <a:pt x="35" y="0"/>
                    </a:cubicBezTo>
                    <a:close/>
                  </a:path>
                </a:pathLst>
              </a:custGeom>
              <a:solidFill>
                <a:srgbClr val="C19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4" name="Freeform 1247"/>
              <p:cNvSpPr>
                <a:spLocks noEditPoints="1"/>
              </p:cNvSpPr>
              <p:nvPr/>
            </p:nvSpPr>
            <p:spPr bwMode="auto">
              <a:xfrm>
                <a:off x="3135" y="2354"/>
                <a:ext cx="17" cy="0"/>
              </a:xfrm>
              <a:custGeom>
                <a:avLst/>
                <a:gdLst>
                  <a:gd name="T0" fmla="*/ 4 w 8"/>
                  <a:gd name="T1" fmla="*/ 8 w 8"/>
                  <a:gd name="T2" fmla="*/ 4 w 8"/>
                  <a:gd name="T3" fmla="*/ 3 w 8"/>
                  <a:gd name="T4" fmla="*/ 0 w 8"/>
                  <a:gd name="T5" fmla="*/ 3 w 8"/>
                  <a:gd name="T6" fmla="*/ 3 w 8"/>
                  <a:gd name="T7" fmla="*/ 3 w 8"/>
                  <a:gd name="T8" fmla="*/ 3 w 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8">
                    <a:moveTo>
                      <a:pt x="4" y="0"/>
                    </a:moveTo>
                    <a:cubicBezTo>
                      <a:pt x="5" y="0"/>
                      <a:pt x="6" y="0"/>
                      <a:pt x="8" y="0"/>
                    </a:cubicBezTo>
                    <a:cubicBezTo>
                      <a:pt x="6" y="0"/>
                      <a:pt x="5" y="0"/>
                      <a:pt x="4" y="0"/>
                    </a:cubicBezTo>
                    <a:close/>
                    <a:moveTo>
                      <a:pt x="3" y="0"/>
                    </a:moveTo>
                    <a:cubicBezTo>
                      <a:pt x="2" y="0"/>
                      <a:pt x="1" y="0"/>
                      <a:pt x="0" y="0"/>
                    </a:cubicBezTo>
                    <a:cubicBezTo>
                      <a:pt x="1" y="0"/>
                      <a:pt x="2" y="0"/>
                      <a:pt x="3" y="0"/>
                    </a:cubicBezTo>
                    <a:close/>
                    <a:moveTo>
                      <a:pt x="3" y="0"/>
                    </a:moveTo>
                    <a:cubicBezTo>
                      <a:pt x="3" y="0"/>
                      <a:pt x="3" y="0"/>
                      <a:pt x="3" y="0"/>
                    </a:cubicBezTo>
                    <a:cubicBezTo>
                      <a:pt x="3" y="0"/>
                      <a:pt x="3" y="0"/>
                      <a:pt x="3" y="0"/>
                    </a:cubicBezTo>
                    <a:close/>
                  </a:path>
                </a:pathLst>
              </a:custGeom>
              <a:solidFill>
                <a:srgbClr val="B8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5" name="Freeform 1248"/>
              <p:cNvSpPr>
                <a:spLocks noEditPoints="1"/>
              </p:cNvSpPr>
              <p:nvPr/>
            </p:nvSpPr>
            <p:spPr bwMode="auto">
              <a:xfrm>
                <a:off x="3126" y="2354"/>
                <a:ext cx="9" cy="2"/>
              </a:xfrm>
              <a:custGeom>
                <a:avLst/>
                <a:gdLst>
                  <a:gd name="T0" fmla="*/ 0 w 4"/>
                  <a:gd name="T1" fmla="*/ 1 h 1"/>
                  <a:gd name="T2" fmla="*/ 0 w 4"/>
                  <a:gd name="T3" fmla="*/ 1 h 1"/>
                  <a:gd name="T4" fmla="*/ 4 w 4"/>
                  <a:gd name="T5" fmla="*/ 1 h 1"/>
                  <a:gd name="T6" fmla="*/ 0 w 4"/>
                  <a:gd name="T7" fmla="*/ 1 h 1"/>
                  <a:gd name="T8" fmla="*/ 4 w 4"/>
                  <a:gd name="T9" fmla="*/ 1 h 1"/>
                  <a:gd name="T10" fmla="*/ 4 w 4"/>
                  <a:gd name="T11" fmla="*/ 1 h 1"/>
                  <a:gd name="T12" fmla="*/ 4 w 4"/>
                  <a:gd name="T13" fmla="*/ 1 h 1"/>
                  <a:gd name="T14" fmla="*/ 4 w 4"/>
                  <a:gd name="T15" fmla="*/ 1 h 1"/>
                  <a:gd name="T16" fmla="*/ 4 w 4"/>
                  <a:gd name="T17" fmla="*/ 1 h 1"/>
                  <a:gd name="T18" fmla="*/ 4 w 4"/>
                  <a:gd name="T19" fmla="*/ 0 h 1"/>
                  <a:gd name="T20" fmla="*/ 4 w 4"/>
                  <a:gd name="T21" fmla="*/ 1 h 1"/>
                  <a:gd name="T22" fmla="*/ 4 w 4"/>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0" y="1"/>
                    </a:moveTo>
                    <a:cubicBezTo>
                      <a:pt x="0" y="1"/>
                      <a:pt x="0" y="1"/>
                      <a:pt x="0" y="1"/>
                    </a:cubicBezTo>
                    <a:close/>
                    <a:moveTo>
                      <a:pt x="4" y="1"/>
                    </a:moveTo>
                    <a:cubicBezTo>
                      <a:pt x="3" y="1"/>
                      <a:pt x="2" y="1"/>
                      <a:pt x="0" y="1"/>
                    </a:cubicBezTo>
                    <a:cubicBezTo>
                      <a:pt x="2" y="1"/>
                      <a:pt x="3" y="1"/>
                      <a:pt x="4" y="1"/>
                    </a:cubicBezTo>
                    <a:close/>
                    <a:moveTo>
                      <a:pt x="4" y="1"/>
                    </a:moveTo>
                    <a:cubicBezTo>
                      <a:pt x="4" y="1"/>
                      <a:pt x="4" y="1"/>
                      <a:pt x="4" y="1"/>
                    </a:cubicBezTo>
                    <a:close/>
                    <a:moveTo>
                      <a:pt x="4" y="1"/>
                    </a:moveTo>
                    <a:cubicBezTo>
                      <a:pt x="4" y="1"/>
                      <a:pt x="4" y="1"/>
                      <a:pt x="4" y="1"/>
                    </a:cubicBezTo>
                    <a:close/>
                    <a:moveTo>
                      <a:pt x="4" y="0"/>
                    </a:moveTo>
                    <a:cubicBezTo>
                      <a:pt x="4" y="1"/>
                      <a:pt x="4" y="1"/>
                      <a:pt x="4" y="1"/>
                    </a:cubicBezTo>
                    <a:lnTo>
                      <a:pt x="4" y="0"/>
                    </a:lnTo>
                    <a:close/>
                  </a:path>
                </a:pathLst>
              </a:custGeom>
              <a:solidFill>
                <a:srgbClr val="B8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6" name="Freeform 1249"/>
              <p:cNvSpPr>
                <a:spLocks/>
              </p:cNvSpPr>
              <p:nvPr/>
            </p:nvSpPr>
            <p:spPr bwMode="auto">
              <a:xfrm>
                <a:off x="3105" y="2020"/>
                <a:ext cx="95" cy="336"/>
              </a:xfrm>
              <a:custGeom>
                <a:avLst/>
                <a:gdLst>
                  <a:gd name="T0" fmla="*/ 39 w 45"/>
                  <a:gd name="T1" fmla="*/ 0 h 158"/>
                  <a:gd name="T2" fmla="*/ 37 w 45"/>
                  <a:gd name="T3" fmla="*/ 1 h 158"/>
                  <a:gd name="T4" fmla="*/ 36 w 45"/>
                  <a:gd name="T5" fmla="*/ 1 h 158"/>
                  <a:gd name="T6" fmla="*/ 36 w 45"/>
                  <a:gd name="T7" fmla="*/ 1 h 158"/>
                  <a:gd name="T8" fmla="*/ 36 w 45"/>
                  <a:gd name="T9" fmla="*/ 1 h 158"/>
                  <a:gd name="T10" fmla="*/ 33 w 45"/>
                  <a:gd name="T11" fmla="*/ 1 h 158"/>
                  <a:gd name="T12" fmla="*/ 32 w 45"/>
                  <a:gd name="T13" fmla="*/ 1 h 158"/>
                  <a:gd name="T14" fmla="*/ 31 w 45"/>
                  <a:gd name="T15" fmla="*/ 1 h 158"/>
                  <a:gd name="T16" fmla="*/ 29 w 45"/>
                  <a:gd name="T17" fmla="*/ 4 h 158"/>
                  <a:gd name="T18" fmla="*/ 31 w 45"/>
                  <a:gd name="T19" fmla="*/ 4 h 158"/>
                  <a:gd name="T20" fmla="*/ 39 w 45"/>
                  <a:gd name="T21" fmla="*/ 3 h 158"/>
                  <a:gd name="T22" fmla="*/ 27 w 45"/>
                  <a:gd name="T23" fmla="*/ 84 h 158"/>
                  <a:gd name="T24" fmla="*/ 18 w 45"/>
                  <a:gd name="T25" fmla="*/ 142 h 158"/>
                  <a:gd name="T26" fmla="*/ 21 w 45"/>
                  <a:gd name="T27" fmla="*/ 154 h 158"/>
                  <a:gd name="T28" fmla="*/ 16 w 45"/>
                  <a:gd name="T29" fmla="*/ 148 h 158"/>
                  <a:gd name="T30" fmla="*/ 15 w 45"/>
                  <a:gd name="T31" fmla="*/ 152 h 158"/>
                  <a:gd name="T32" fmla="*/ 13 w 45"/>
                  <a:gd name="T33" fmla="*/ 155 h 158"/>
                  <a:gd name="T34" fmla="*/ 9 w 45"/>
                  <a:gd name="T35" fmla="*/ 142 h 158"/>
                  <a:gd name="T36" fmla="*/ 30 w 45"/>
                  <a:gd name="T37" fmla="*/ 39 h 158"/>
                  <a:gd name="T38" fmla="*/ 32 w 45"/>
                  <a:gd name="T39" fmla="*/ 8 h 158"/>
                  <a:gd name="T40" fmla="*/ 28 w 45"/>
                  <a:gd name="T41" fmla="*/ 9 h 158"/>
                  <a:gd name="T42" fmla="*/ 30 w 45"/>
                  <a:gd name="T43" fmla="*/ 12 h 158"/>
                  <a:gd name="T44" fmla="*/ 28 w 45"/>
                  <a:gd name="T45" fmla="*/ 31 h 158"/>
                  <a:gd name="T46" fmla="*/ 20 w 45"/>
                  <a:gd name="T47" fmla="*/ 84 h 158"/>
                  <a:gd name="T48" fmla="*/ 4 w 45"/>
                  <a:gd name="T49" fmla="*/ 145 h 158"/>
                  <a:gd name="T50" fmla="*/ 4 w 45"/>
                  <a:gd name="T51" fmla="*/ 145 h 158"/>
                  <a:gd name="T52" fmla="*/ 10 w 45"/>
                  <a:gd name="T53" fmla="*/ 158 h 158"/>
                  <a:gd name="T54" fmla="*/ 14 w 45"/>
                  <a:gd name="T55" fmla="*/ 158 h 158"/>
                  <a:gd name="T56" fmla="*/ 14 w 45"/>
                  <a:gd name="T57" fmla="*/ 158 h 158"/>
                  <a:gd name="T58" fmla="*/ 14 w 45"/>
                  <a:gd name="T59" fmla="*/ 158 h 158"/>
                  <a:gd name="T60" fmla="*/ 14 w 45"/>
                  <a:gd name="T61" fmla="*/ 157 h 158"/>
                  <a:gd name="T62" fmla="*/ 17 w 45"/>
                  <a:gd name="T63" fmla="*/ 157 h 158"/>
                  <a:gd name="T64" fmla="*/ 22 w 45"/>
                  <a:gd name="T65" fmla="*/ 157 h 158"/>
                  <a:gd name="T66" fmla="*/ 22 w 45"/>
                  <a:gd name="T67" fmla="*/ 157 h 158"/>
                  <a:gd name="T68" fmla="*/ 22 w 45"/>
                  <a:gd name="T69" fmla="*/ 157 h 158"/>
                  <a:gd name="T70" fmla="*/ 26 w 45"/>
                  <a:gd name="T71" fmla="*/ 142 h 158"/>
                  <a:gd name="T72" fmla="*/ 28 w 45"/>
                  <a:gd name="T73" fmla="*/ 89 h 158"/>
                  <a:gd name="T74" fmla="*/ 44 w 45"/>
                  <a:gd name="T75" fmla="*/ 7 h 158"/>
                  <a:gd name="T76" fmla="*/ 39 w 45"/>
                  <a:gd name="T7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158">
                    <a:moveTo>
                      <a:pt x="39" y="0"/>
                    </a:moveTo>
                    <a:cubicBezTo>
                      <a:pt x="39" y="0"/>
                      <a:pt x="39" y="0"/>
                      <a:pt x="39" y="0"/>
                    </a:cubicBezTo>
                    <a:cubicBezTo>
                      <a:pt x="38" y="0"/>
                      <a:pt x="38" y="0"/>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4" y="1"/>
                      <a:pt x="33" y="1"/>
                    </a:cubicBezTo>
                    <a:cubicBezTo>
                      <a:pt x="33" y="1"/>
                      <a:pt x="33" y="1"/>
                      <a:pt x="33" y="1"/>
                    </a:cubicBezTo>
                    <a:cubicBezTo>
                      <a:pt x="33" y="1"/>
                      <a:pt x="33" y="1"/>
                      <a:pt x="33" y="1"/>
                    </a:cubicBezTo>
                    <a:cubicBezTo>
                      <a:pt x="33" y="1"/>
                      <a:pt x="33" y="1"/>
                      <a:pt x="32" y="1"/>
                    </a:cubicBezTo>
                    <a:cubicBezTo>
                      <a:pt x="32" y="1"/>
                      <a:pt x="32" y="1"/>
                      <a:pt x="32" y="1"/>
                    </a:cubicBezTo>
                    <a:cubicBezTo>
                      <a:pt x="31" y="1"/>
                      <a:pt x="31" y="1"/>
                      <a:pt x="31" y="1"/>
                    </a:cubicBezTo>
                    <a:cubicBezTo>
                      <a:pt x="31" y="1"/>
                      <a:pt x="31" y="1"/>
                      <a:pt x="31" y="1"/>
                    </a:cubicBezTo>
                    <a:cubicBezTo>
                      <a:pt x="30" y="1"/>
                      <a:pt x="29" y="2"/>
                      <a:pt x="29" y="4"/>
                    </a:cubicBezTo>
                    <a:cubicBezTo>
                      <a:pt x="30" y="4"/>
                      <a:pt x="30" y="4"/>
                      <a:pt x="30" y="4"/>
                    </a:cubicBezTo>
                    <a:cubicBezTo>
                      <a:pt x="30" y="4"/>
                      <a:pt x="31" y="4"/>
                      <a:pt x="31" y="4"/>
                    </a:cubicBezTo>
                    <a:cubicBezTo>
                      <a:pt x="32" y="3"/>
                      <a:pt x="34" y="2"/>
                      <a:pt x="36" y="2"/>
                    </a:cubicBezTo>
                    <a:cubicBezTo>
                      <a:pt x="37" y="2"/>
                      <a:pt x="38" y="3"/>
                      <a:pt x="39" y="3"/>
                    </a:cubicBezTo>
                    <a:cubicBezTo>
                      <a:pt x="41" y="5"/>
                      <a:pt x="44" y="10"/>
                      <a:pt x="41" y="24"/>
                    </a:cubicBezTo>
                    <a:cubicBezTo>
                      <a:pt x="38" y="38"/>
                      <a:pt x="29" y="70"/>
                      <a:pt x="27" y="84"/>
                    </a:cubicBezTo>
                    <a:cubicBezTo>
                      <a:pt x="25" y="97"/>
                      <a:pt x="19" y="124"/>
                      <a:pt x="20" y="132"/>
                    </a:cubicBezTo>
                    <a:cubicBezTo>
                      <a:pt x="21" y="139"/>
                      <a:pt x="19" y="140"/>
                      <a:pt x="18" y="142"/>
                    </a:cubicBezTo>
                    <a:cubicBezTo>
                      <a:pt x="17" y="145"/>
                      <a:pt x="25" y="143"/>
                      <a:pt x="25" y="149"/>
                    </a:cubicBezTo>
                    <a:cubicBezTo>
                      <a:pt x="25" y="153"/>
                      <a:pt x="22" y="154"/>
                      <a:pt x="21" y="154"/>
                    </a:cubicBezTo>
                    <a:cubicBezTo>
                      <a:pt x="20" y="154"/>
                      <a:pt x="19" y="154"/>
                      <a:pt x="19" y="154"/>
                    </a:cubicBezTo>
                    <a:cubicBezTo>
                      <a:pt x="17" y="154"/>
                      <a:pt x="18" y="149"/>
                      <a:pt x="16" y="148"/>
                    </a:cubicBezTo>
                    <a:cubicBezTo>
                      <a:pt x="16" y="148"/>
                      <a:pt x="16" y="148"/>
                      <a:pt x="16" y="148"/>
                    </a:cubicBezTo>
                    <a:cubicBezTo>
                      <a:pt x="15" y="148"/>
                      <a:pt x="15" y="150"/>
                      <a:pt x="15" y="152"/>
                    </a:cubicBezTo>
                    <a:cubicBezTo>
                      <a:pt x="15" y="153"/>
                      <a:pt x="15" y="155"/>
                      <a:pt x="13" y="155"/>
                    </a:cubicBezTo>
                    <a:cubicBezTo>
                      <a:pt x="13" y="155"/>
                      <a:pt x="13" y="155"/>
                      <a:pt x="13" y="155"/>
                    </a:cubicBezTo>
                    <a:cubicBezTo>
                      <a:pt x="8" y="155"/>
                      <a:pt x="5" y="152"/>
                      <a:pt x="8" y="148"/>
                    </a:cubicBezTo>
                    <a:cubicBezTo>
                      <a:pt x="11" y="144"/>
                      <a:pt x="10" y="145"/>
                      <a:pt x="9" y="142"/>
                    </a:cubicBezTo>
                    <a:cubicBezTo>
                      <a:pt x="9" y="139"/>
                      <a:pt x="15" y="120"/>
                      <a:pt x="18" y="106"/>
                    </a:cubicBezTo>
                    <a:cubicBezTo>
                      <a:pt x="21" y="93"/>
                      <a:pt x="29" y="53"/>
                      <a:pt x="30" y="39"/>
                    </a:cubicBezTo>
                    <a:cubicBezTo>
                      <a:pt x="31" y="26"/>
                      <a:pt x="28" y="22"/>
                      <a:pt x="31" y="17"/>
                    </a:cubicBezTo>
                    <a:cubicBezTo>
                      <a:pt x="34" y="12"/>
                      <a:pt x="35" y="9"/>
                      <a:pt x="32" y="8"/>
                    </a:cubicBezTo>
                    <a:cubicBezTo>
                      <a:pt x="30" y="7"/>
                      <a:pt x="30" y="6"/>
                      <a:pt x="28" y="6"/>
                    </a:cubicBezTo>
                    <a:cubicBezTo>
                      <a:pt x="28" y="8"/>
                      <a:pt x="29" y="9"/>
                      <a:pt x="28" y="9"/>
                    </a:cubicBezTo>
                    <a:cubicBezTo>
                      <a:pt x="30" y="9"/>
                      <a:pt x="31" y="10"/>
                      <a:pt x="30" y="12"/>
                    </a:cubicBezTo>
                    <a:cubicBezTo>
                      <a:pt x="30" y="12"/>
                      <a:pt x="30" y="12"/>
                      <a:pt x="30" y="12"/>
                    </a:cubicBezTo>
                    <a:cubicBezTo>
                      <a:pt x="28" y="14"/>
                      <a:pt x="27" y="16"/>
                      <a:pt x="27" y="23"/>
                    </a:cubicBezTo>
                    <a:cubicBezTo>
                      <a:pt x="27" y="25"/>
                      <a:pt x="27" y="28"/>
                      <a:pt x="28" y="31"/>
                    </a:cubicBezTo>
                    <a:cubicBezTo>
                      <a:pt x="28" y="32"/>
                      <a:pt x="28" y="34"/>
                      <a:pt x="28" y="35"/>
                    </a:cubicBezTo>
                    <a:cubicBezTo>
                      <a:pt x="28" y="49"/>
                      <a:pt x="22" y="74"/>
                      <a:pt x="20" y="84"/>
                    </a:cubicBezTo>
                    <a:cubicBezTo>
                      <a:pt x="19" y="94"/>
                      <a:pt x="10" y="133"/>
                      <a:pt x="4" y="145"/>
                    </a:cubicBezTo>
                    <a:cubicBezTo>
                      <a:pt x="4" y="145"/>
                      <a:pt x="4" y="145"/>
                      <a:pt x="4" y="145"/>
                    </a:cubicBezTo>
                    <a:cubicBezTo>
                      <a:pt x="4" y="145"/>
                      <a:pt x="4" y="145"/>
                      <a:pt x="4" y="145"/>
                    </a:cubicBezTo>
                    <a:cubicBezTo>
                      <a:pt x="4" y="145"/>
                      <a:pt x="4" y="145"/>
                      <a:pt x="4" y="145"/>
                    </a:cubicBezTo>
                    <a:cubicBezTo>
                      <a:pt x="4" y="145"/>
                      <a:pt x="4" y="145"/>
                      <a:pt x="4" y="145"/>
                    </a:cubicBezTo>
                    <a:cubicBezTo>
                      <a:pt x="0" y="155"/>
                      <a:pt x="6" y="158"/>
                      <a:pt x="10" y="158"/>
                    </a:cubicBezTo>
                    <a:cubicBezTo>
                      <a:pt x="10" y="158"/>
                      <a:pt x="10" y="158"/>
                      <a:pt x="10" y="158"/>
                    </a:cubicBezTo>
                    <a:cubicBezTo>
                      <a:pt x="12" y="158"/>
                      <a:pt x="13" y="158"/>
                      <a:pt x="14" y="158"/>
                    </a:cubicBezTo>
                    <a:cubicBezTo>
                      <a:pt x="14" y="158"/>
                      <a:pt x="14" y="158"/>
                      <a:pt x="14" y="158"/>
                    </a:cubicBezTo>
                    <a:cubicBezTo>
                      <a:pt x="14" y="158"/>
                      <a:pt x="14" y="158"/>
                      <a:pt x="14" y="158"/>
                    </a:cubicBezTo>
                    <a:cubicBezTo>
                      <a:pt x="14" y="158"/>
                      <a:pt x="14" y="158"/>
                      <a:pt x="14" y="158"/>
                    </a:cubicBezTo>
                    <a:cubicBezTo>
                      <a:pt x="14" y="158"/>
                      <a:pt x="14" y="158"/>
                      <a:pt x="14" y="158"/>
                    </a:cubicBezTo>
                    <a:cubicBezTo>
                      <a:pt x="14" y="157"/>
                      <a:pt x="14" y="157"/>
                      <a:pt x="14" y="157"/>
                    </a:cubicBezTo>
                    <a:cubicBezTo>
                      <a:pt x="14" y="157"/>
                      <a:pt x="14" y="157"/>
                      <a:pt x="14" y="157"/>
                    </a:cubicBezTo>
                    <a:cubicBezTo>
                      <a:pt x="15" y="157"/>
                      <a:pt x="16" y="157"/>
                      <a:pt x="17" y="157"/>
                    </a:cubicBezTo>
                    <a:cubicBezTo>
                      <a:pt x="17" y="157"/>
                      <a:pt x="17" y="157"/>
                      <a:pt x="17" y="157"/>
                    </a:cubicBezTo>
                    <a:cubicBezTo>
                      <a:pt x="17" y="157"/>
                      <a:pt x="18" y="157"/>
                      <a:pt x="18" y="157"/>
                    </a:cubicBezTo>
                    <a:cubicBezTo>
                      <a:pt x="19" y="157"/>
                      <a:pt x="20" y="157"/>
                      <a:pt x="22" y="157"/>
                    </a:cubicBezTo>
                    <a:cubicBezTo>
                      <a:pt x="22" y="157"/>
                      <a:pt x="22" y="157"/>
                      <a:pt x="22" y="157"/>
                    </a:cubicBezTo>
                    <a:cubicBezTo>
                      <a:pt x="22" y="157"/>
                      <a:pt x="22" y="157"/>
                      <a:pt x="22" y="157"/>
                    </a:cubicBezTo>
                    <a:cubicBezTo>
                      <a:pt x="22" y="157"/>
                      <a:pt x="22" y="157"/>
                      <a:pt x="22" y="157"/>
                    </a:cubicBezTo>
                    <a:cubicBezTo>
                      <a:pt x="22" y="157"/>
                      <a:pt x="22" y="157"/>
                      <a:pt x="22" y="157"/>
                    </a:cubicBezTo>
                    <a:cubicBezTo>
                      <a:pt x="23" y="157"/>
                      <a:pt x="23" y="157"/>
                      <a:pt x="23" y="157"/>
                    </a:cubicBezTo>
                    <a:cubicBezTo>
                      <a:pt x="28" y="157"/>
                      <a:pt x="31" y="150"/>
                      <a:pt x="26" y="142"/>
                    </a:cubicBezTo>
                    <a:cubicBezTo>
                      <a:pt x="24" y="138"/>
                      <a:pt x="22" y="135"/>
                      <a:pt x="22" y="129"/>
                    </a:cubicBezTo>
                    <a:cubicBezTo>
                      <a:pt x="22" y="122"/>
                      <a:pt x="24" y="111"/>
                      <a:pt x="28" y="89"/>
                    </a:cubicBezTo>
                    <a:cubicBezTo>
                      <a:pt x="34" y="53"/>
                      <a:pt x="45" y="27"/>
                      <a:pt x="45" y="12"/>
                    </a:cubicBezTo>
                    <a:cubicBezTo>
                      <a:pt x="45" y="10"/>
                      <a:pt x="45" y="9"/>
                      <a:pt x="44" y="7"/>
                    </a:cubicBezTo>
                    <a:cubicBezTo>
                      <a:pt x="44" y="7"/>
                      <a:pt x="44" y="7"/>
                      <a:pt x="44" y="7"/>
                    </a:cubicBezTo>
                    <a:cubicBezTo>
                      <a:pt x="43" y="1"/>
                      <a:pt x="41" y="0"/>
                      <a:pt x="39" y="0"/>
                    </a:cubicBezTo>
                    <a:cubicBezTo>
                      <a:pt x="39" y="0"/>
                      <a:pt x="39" y="0"/>
                      <a:pt x="3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7" name="Freeform 1250"/>
              <p:cNvSpPr>
                <a:spLocks/>
              </p:cNvSpPr>
              <p:nvPr/>
            </p:nvSpPr>
            <p:spPr bwMode="auto">
              <a:xfrm>
                <a:off x="3124" y="2037"/>
                <a:ext cx="68" cy="311"/>
              </a:xfrm>
              <a:custGeom>
                <a:avLst/>
                <a:gdLst>
                  <a:gd name="T0" fmla="*/ 28 w 32"/>
                  <a:gd name="T1" fmla="*/ 0 h 146"/>
                  <a:gd name="T2" fmla="*/ 29 w 32"/>
                  <a:gd name="T3" fmla="*/ 0 h 146"/>
                  <a:gd name="T4" fmla="*/ 31 w 32"/>
                  <a:gd name="T5" fmla="*/ 12 h 146"/>
                  <a:gd name="T6" fmla="*/ 30 w 32"/>
                  <a:gd name="T7" fmla="*/ 18 h 146"/>
                  <a:gd name="T8" fmla="*/ 25 w 32"/>
                  <a:gd name="T9" fmla="*/ 40 h 146"/>
                  <a:gd name="T10" fmla="*/ 12 w 32"/>
                  <a:gd name="T11" fmla="*/ 93 h 146"/>
                  <a:gd name="T12" fmla="*/ 9 w 32"/>
                  <a:gd name="T13" fmla="*/ 111 h 146"/>
                  <a:gd name="T14" fmla="*/ 7 w 32"/>
                  <a:gd name="T15" fmla="*/ 133 h 146"/>
                  <a:gd name="T16" fmla="*/ 14 w 32"/>
                  <a:gd name="T17" fmla="*/ 143 h 146"/>
                  <a:gd name="T18" fmla="*/ 10 w 32"/>
                  <a:gd name="T19" fmla="*/ 139 h 146"/>
                  <a:gd name="T20" fmla="*/ 5 w 32"/>
                  <a:gd name="T21" fmla="*/ 142 h 146"/>
                  <a:gd name="T22" fmla="*/ 2 w 32"/>
                  <a:gd name="T23" fmla="*/ 141 h 146"/>
                  <a:gd name="T24" fmla="*/ 7 w 32"/>
                  <a:gd name="T25" fmla="*/ 116 h 146"/>
                  <a:gd name="T26" fmla="*/ 21 w 32"/>
                  <a:gd name="T27" fmla="*/ 46 h 146"/>
                  <a:gd name="T28" fmla="*/ 25 w 32"/>
                  <a:gd name="T29" fmla="*/ 14 h 146"/>
                  <a:gd name="T30" fmla="*/ 28 w 32"/>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146">
                    <a:moveTo>
                      <a:pt x="28" y="0"/>
                    </a:moveTo>
                    <a:cubicBezTo>
                      <a:pt x="29" y="0"/>
                      <a:pt x="29" y="0"/>
                      <a:pt x="29" y="0"/>
                    </a:cubicBezTo>
                    <a:cubicBezTo>
                      <a:pt x="32" y="1"/>
                      <a:pt x="31" y="10"/>
                      <a:pt x="31" y="12"/>
                    </a:cubicBezTo>
                    <a:cubicBezTo>
                      <a:pt x="31" y="14"/>
                      <a:pt x="30" y="16"/>
                      <a:pt x="30" y="18"/>
                    </a:cubicBezTo>
                    <a:cubicBezTo>
                      <a:pt x="28" y="25"/>
                      <a:pt x="26" y="32"/>
                      <a:pt x="25" y="40"/>
                    </a:cubicBezTo>
                    <a:cubicBezTo>
                      <a:pt x="20" y="57"/>
                      <a:pt x="16" y="75"/>
                      <a:pt x="12" y="93"/>
                    </a:cubicBezTo>
                    <a:cubicBezTo>
                      <a:pt x="11" y="99"/>
                      <a:pt x="9" y="105"/>
                      <a:pt x="9" y="111"/>
                    </a:cubicBezTo>
                    <a:cubicBezTo>
                      <a:pt x="9" y="124"/>
                      <a:pt x="8" y="130"/>
                      <a:pt x="7" y="133"/>
                    </a:cubicBezTo>
                    <a:cubicBezTo>
                      <a:pt x="7" y="135"/>
                      <a:pt x="17" y="141"/>
                      <a:pt x="14" y="143"/>
                    </a:cubicBezTo>
                    <a:cubicBezTo>
                      <a:pt x="11" y="145"/>
                      <a:pt x="13" y="143"/>
                      <a:pt x="10" y="139"/>
                    </a:cubicBezTo>
                    <a:cubicBezTo>
                      <a:pt x="8" y="136"/>
                      <a:pt x="7" y="138"/>
                      <a:pt x="5" y="142"/>
                    </a:cubicBezTo>
                    <a:cubicBezTo>
                      <a:pt x="4" y="146"/>
                      <a:pt x="0" y="145"/>
                      <a:pt x="2" y="141"/>
                    </a:cubicBezTo>
                    <a:cubicBezTo>
                      <a:pt x="4" y="138"/>
                      <a:pt x="6" y="121"/>
                      <a:pt x="7" y="116"/>
                    </a:cubicBezTo>
                    <a:cubicBezTo>
                      <a:pt x="8" y="111"/>
                      <a:pt x="17" y="62"/>
                      <a:pt x="21" y="46"/>
                    </a:cubicBezTo>
                    <a:cubicBezTo>
                      <a:pt x="25" y="30"/>
                      <a:pt x="26" y="18"/>
                      <a:pt x="25" y="14"/>
                    </a:cubicBezTo>
                    <a:cubicBezTo>
                      <a:pt x="24" y="12"/>
                      <a:pt x="25" y="1"/>
                      <a:pt x="28"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8" name="Rectangle 1251"/>
              <p:cNvSpPr>
                <a:spLocks noChangeArrowheads="1"/>
              </p:cNvSpPr>
              <p:nvPr/>
            </p:nvSpPr>
            <p:spPr bwMode="auto">
              <a:xfrm>
                <a:off x="3171" y="2020"/>
                <a:ext cx="1" cy="2"/>
              </a:xfrm>
              <a:prstGeom prst="rect">
                <a:avLst/>
              </a:prstGeom>
              <a:solidFill>
                <a:srgbClr val="B5A0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9" name="Freeform 1252"/>
              <p:cNvSpPr>
                <a:spLocks/>
              </p:cNvSpPr>
              <p:nvPr/>
            </p:nvSpPr>
            <p:spPr bwMode="auto">
              <a:xfrm>
                <a:off x="3164" y="2029"/>
                <a:ext cx="2" cy="4"/>
              </a:xfrm>
              <a:custGeom>
                <a:avLst/>
                <a:gdLst>
                  <a:gd name="T0" fmla="*/ 1 w 1"/>
                  <a:gd name="T1" fmla="*/ 0 h 2"/>
                  <a:gd name="T2" fmla="*/ 0 w 1"/>
                  <a:gd name="T3" fmla="*/ 1 h 2"/>
                  <a:gd name="T4" fmla="*/ 0 w 1"/>
                  <a:gd name="T5" fmla="*/ 2 h 2"/>
                  <a:gd name="T6" fmla="*/ 0 w 1"/>
                  <a:gd name="T7" fmla="*/ 2 h 2"/>
                  <a:gd name="T8" fmla="*/ 0 w 1"/>
                  <a:gd name="T9" fmla="*/ 2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0" y="1"/>
                      <a:pt x="0" y="1"/>
                      <a:pt x="0" y="1"/>
                    </a:cubicBezTo>
                    <a:cubicBezTo>
                      <a:pt x="0" y="1"/>
                      <a:pt x="0" y="2"/>
                      <a:pt x="0" y="2"/>
                    </a:cubicBezTo>
                    <a:cubicBezTo>
                      <a:pt x="0" y="2"/>
                      <a:pt x="0" y="2"/>
                      <a:pt x="0" y="2"/>
                    </a:cubicBezTo>
                    <a:cubicBezTo>
                      <a:pt x="0" y="2"/>
                      <a:pt x="0" y="2"/>
                      <a:pt x="0" y="2"/>
                    </a:cubicBezTo>
                    <a:cubicBezTo>
                      <a:pt x="0" y="2"/>
                      <a:pt x="1" y="1"/>
                      <a:pt x="1" y="1"/>
                    </a:cubicBezTo>
                    <a:cubicBezTo>
                      <a:pt x="1" y="0"/>
                      <a:pt x="1" y="0"/>
                      <a:pt x="1" y="0"/>
                    </a:cubicBezTo>
                    <a:close/>
                  </a:path>
                </a:pathLst>
              </a:custGeom>
              <a:solidFill>
                <a:srgbClr val="B9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0" name="Freeform 1253"/>
              <p:cNvSpPr>
                <a:spLocks/>
              </p:cNvSpPr>
              <p:nvPr/>
            </p:nvSpPr>
            <p:spPr bwMode="auto">
              <a:xfrm>
                <a:off x="3164" y="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5A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1" name="Rectangle 1254"/>
              <p:cNvSpPr>
                <a:spLocks noChangeArrowheads="1"/>
              </p:cNvSpPr>
              <p:nvPr/>
            </p:nvSpPr>
            <p:spPr bwMode="auto">
              <a:xfrm>
                <a:off x="3164" y="2039"/>
                <a:ext cx="1" cy="1"/>
              </a:xfrm>
              <a:prstGeom prst="rect">
                <a:avLst/>
              </a:prstGeom>
              <a:solidFill>
                <a:srgbClr val="B9BB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2" name="Freeform 1255"/>
              <p:cNvSpPr>
                <a:spLocks noEditPoints="1"/>
              </p:cNvSpPr>
              <p:nvPr/>
            </p:nvSpPr>
            <p:spPr bwMode="auto">
              <a:xfrm>
                <a:off x="3164" y="2022"/>
                <a:ext cx="7" cy="17"/>
              </a:xfrm>
              <a:custGeom>
                <a:avLst/>
                <a:gdLst>
                  <a:gd name="T0" fmla="*/ 0 w 3"/>
                  <a:gd name="T1" fmla="*/ 5 h 8"/>
                  <a:gd name="T2" fmla="*/ 0 w 3"/>
                  <a:gd name="T3" fmla="*/ 5 h 8"/>
                  <a:gd name="T4" fmla="*/ 0 w 3"/>
                  <a:gd name="T5" fmla="*/ 8 h 8"/>
                  <a:gd name="T6" fmla="*/ 0 w 3"/>
                  <a:gd name="T7" fmla="*/ 8 h 8"/>
                  <a:gd name="T8" fmla="*/ 0 w 3"/>
                  <a:gd name="T9" fmla="*/ 5 h 8"/>
                  <a:gd name="T10" fmla="*/ 3 w 3"/>
                  <a:gd name="T11" fmla="*/ 0 h 8"/>
                  <a:gd name="T12" fmla="*/ 3 w 3"/>
                  <a:gd name="T13" fmla="*/ 0 h 8"/>
                  <a:gd name="T14" fmla="*/ 1 w 3"/>
                  <a:gd name="T15" fmla="*/ 3 h 8"/>
                  <a:gd name="T16" fmla="*/ 1 w 3"/>
                  <a:gd name="T17" fmla="*/ 3 h 8"/>
                  <a:gd name="T18" fmla="*/ 3 w 3"/>
                  <a:gd name="T19" fmla="*/ 0 h 8"/>
                  <a:gd name="T20" fmla="*/ 3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0" y="5"/>
                    </a:moveTo>
                    <a:cubicBezTo>
                      <a:pt x="0" y="5"/>
                      <a:pt x="0" y="5"/>
                      <a:pt x="0" y="5"/>
                    </a:cubicBezTo>
                    <a:cubicBezTo>
                      <a:pt x="0" y="7"/>
                      <a:pt x="0" y="8"/>
                      <a:pt x="0" y="8"/>
                    </a:cubicBezTo>
                    <a:cubicBezTo>
                      <a:pt x="0" y="8"/>
                      <a:pt x="0" y="8"/>
                      <a:pt x="0" y="8"/>
                    </a:cubicBezTo>
                    <a:cubicBezTo>
                      <a:pt x="1" y="8"/>
                      <a:pt x="0" y="7"/>
                      <a:pt x="0" y="5"/>
                    </a:cubicBezTo>
                    <a:close/>
                    <a:moveTo>
                      <a:pt x="3" y="0"/>
                    </a:moveTo>
                    <a:cubicBezTo>
                      <a:pt x="3" y="0"/>
                      <a:pt x="3" y="0"/>
                      <a:pt x="3" y="0"/>
                    </a:cubicBezTo>
                    <a:cubicBezTo>
                      <a:pt x="2" y="0"/>
                      <a:pt x="1" y="1"/>
                      <a:pt x="1" y="3"/>
                    </a:cubicBezTo>
                    <a:cubicBezTo>
                      <a:pt x="1" y="3"/>
                      <a:pt x="1" y="3"/>
                      <a:pt x="1" y="3"/>
                    </a:cubicBezTo>
                    <a:cubicBezTo>
                      <a:pt x="1" y="1"/>
                      <a:pt x="2" y="0"/>
                      <a:pt x="3" y="0"/>
                    </a:cubicBezTo>
                    <a:cubicBezTo>
                      <a:pt x="3" y="0"/>
                      <a:pt x="3" y="0"/>
                      <a:pt x="3" y="0"/>
                    </a:cubicBezTo>
                    <a:close/>
                  </a:path>
                </a:pathLst>
              </a:custGeom>
              <a:solidFill>
                <a:srgbClr val="AFB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3" name="Rectangle 1256"/>
              <p:cNvSpPr>
                <a:spLocks noChangeArrowheads="1"/>
              </p:cNvSpPr>
              <p:nvPr/>
            </p:nvSpPr>
            <p:spPr bwMode="auto">
              <a:xfrm>
                <a:off x="3169" y="2020"/>
                <a:ext cx="2" cy="1"/>
              </a:xfrm>
              <a:prstGeom prst="rect">
                <a:avLst/>
              </a:prstGeom>
              <a:solidFill>
                <a:srgbClr val="AA83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4" name="Freeform 1257"/>
              <p:cNvSpPr>
                <a:spLocks/>
              </p:cNvSpPr>
              <p:nvPr/>
            </p:nvSpPr>
            <p:spPr bwMode="auto">
              <a:xfrm>
                <a:off x="3164" y="2029"/>
                <a:ext cx="0" cy="4"/>
              </a:xfrm>
              <a:custGeom>
                <a:avLst/>
                <a:gdLst>
                  <a:gd name="T0" fmla="*/ 0 h 2"/>
                  <a:gd name="T1" fmla="*/ 1 h 2"/>
                  <a:gd name="T2" fmla="*/ 2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2"/>
                      <a:pt x="0" y="2"/>
                      <a:pt x="0" y="2"/>
                    </a:cubicBezTo>
                    <a:cubicBezTo>
                      <a:pt x="0" y="2"/>
                      <a:pt x="0" y="2"/>
                      <a:pt x="0" y="2"/>
                    </a:cubicBezTo>
                    <a:cubicBezTo>
                      <a:pt x="0" y="1"/>
                      <a:pt x="0" y="1"/>
                      <a:pt x="0" y="1"/>
                    </a:cubicBezTo>
                    <a:cubicBezTo>
                      <a:pt x="0" y="1"/>
                      <a:pt x="0" y="0"/>
                      <a:pt x="0" y="0"/>
                    </a:cubicBezTo>
                    <a:close/>
                  </a:path>
                </a:pathLst>
              </a:custGeom>
              <a:solidFill>
                <a:srgbClr val="B3B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5" name="Freeform 1258"/>
              <p:cNvSpPr>
                <a:spLocks/>
              </p:cNvSpPr>
              <p:nvPr/>
            </p:nvSpPr>
            <p:spPr bwMode="auto">
              <a:xfrm>
                <a:off x="3164" y="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AA8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6" name="Rectangle 1259"/>
              <p:cNvSpPr>
                <a:spLocks noChangeArrowheads="1"/>
              </p:cNvSpPr>
              <p:nvPr/>
            </p:nvSpPr>
            <p:spPr bwMode="auto">
              <a:xfrm>
                <a:off x="3164" y="2039"/>
                <a:ext cx="1" cy="1"/>
              </a:xfrm>
              <a:prstGeom prst="rect">
                <a:avLst/>
              </a:prstGeom>
              <a:solidFill>
                <a:srgbClr val="B3B5B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7" name="Freeform 1260"/>
              <p:cNvSpPr>
                <a:spLocks noEditPoints="1"/>
              </p:cNvSpPr>
              <p:nvPr/>
            </p:nvSpPr>
            <p:spPr bwMode="auto">
              <a:xfrm>
                <a:off x="3162" y="2020"/>
                <a:ext cx="9" cy="19"/>
              </a:xfrm>
              <a:custGeom>
                <a:avLst/>
                <a:gdLst>
                  <a:gd name="T0" fmla="*/ 1 w 4"/>
                  <a:gd name="T1" fmla="*/ 6 h 9"/>
                  <a:gd name="T2" fmla="*/ 1 w 4"/>
                  <a:gd name="T3" fmla="*/ 6 h 9"/>
                  <a:gd name="T4" fmla="*/ 1 w 4"/>
                  <a:gd name="T5" fmla="*/ 9 h 9"/>
                  <a:gd name="T6" fmla="*/ 1 w 4"/>
                  <a:gd name="T7" fmla="*/ 9 h 9"/>
                  <a:gd name="T8" fmla="*/ 1 w 4"/>
                  <a:gd name="T9" fmla="*/ 6 h 9"/>
                  <a:gd name="T10" fmla="*/ 3 w 4"/>
                  <a:gd name="T11" fmla="*/ 0 h 9"/>
                  <a:gd name="T12" fmla="*/ 1 w 4"/>
                  <a:gd name="T13" fmla="*/ 4 h 9"/>
                  <a:gd name="T14" fmla="*/ 1 w 4"/>
                  <a:gd name="T15" fmla="*/ 4 h 9"/>
                  <a:gd name="T16" fmla="*/ 4 w 4"/>
                  <a:gd name="T17" fmla="*/ 0 h 9"/>
                  <a:gd name="T18" fmla="*/ 3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1" y="6"/>
                    </a:moveTo>
                    <a:cubicBezTo>
                      <a:pt x="1" y="6"/>
                      <a:pt x="1" y="6"/>
                      <a:pt x="1" y="6"/>
                    </a:cubicBezTo>
                    <a:cubicBezTo>
                      <a:pt x="1" y="8"/>
                      <a:pt x="0" y="9"/>
                      <a:pt x="1" y="9"/>
                    </a:cubicBezTo>
                    <a:cubicBezTo>
                      <a:pt x="1" y="9"/>
                      <a:pt x="1" y="9"/>
                      <a:pt x="1" y="9"/>
                    </a:cubicBezTo>
                    <a:cubicBezTo>
                      <a:pt x="1" y="9"/>
                      <a:pt x="1" y="8"/>
                      <a:pt x="1" y="6"/>
                    </a:cubicBezTo>
                    <a:close/>
                    <a:moveTo>
                      <a:pt x="3" y="0"/>
                    </a:moveTo>
                    <a:cubicBezTo>
                      <a:pt x="3" y="1"/>
                      <a:pt x="2" y="2"/>
                      <a:pt x="1" y="4"/>
                    </a:cubicBezTo>
                    <a:cubicBezTo>
                      <a:pt x="1" y="4"/>
                      <a:pt x="1" y="4"/>
                      <a:pt x="1" y="4"/>
                    </a:cubicBezTo>
                    <a:cubicBezTo>
                      <a:pt x="2" y="2"/>
                      <a:pt x="3" y="1"/>
                      <a:pt x="4" y="0"/>
                    </a:cubicBezTo>
                    <a:lnTo>
                      <a:pt x="3" y="0"/>
                    </a:lnTo>
                    <a:close/>
                  </a:path>
                </a:pathLst>
              </a:custGeom>
              <a:solidFill>
                <a:srgbClr val="A2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8" name="Freeform 1261"/>
              <p:cNvSpPr>
                <a:spLocks/>
              </p:cNvSpPr>
              <p:nvPr/>
            </p:nvSpPr>
            <p:spPr bwMode="auto">
              <a:xfrm>
                <a:off x="3171" y="2020"/>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98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9" name="Freeform 1262"/>
              <p:cNvSpPr>
                <a:spLocks/>
              </p:cNvSpPr>
              <p:nvPr/>
            </p:nvSpPr>
            <p:spPr bwMode="auto">
              <a:xfrm>
                <a:off x="3164" y="2029"/>
                <a:ext cx="2" cy="4"/>
              </a:xfrm>
              <a:custGeom>
                <a:avLst/>
                <a:gdLst>
                  <a:gd name="T0" fmla="*/ 0 w 1"/>
                  <a:gd name="T1" fmla="*/ 0 h 2"/>
                  <a:gd name="T2" fmla="*/ 0 w 1"/>
                  <a:gd name="T3" fmla="*/ 1 h 2"/>
                  <a:gd name="T4" fmla="*/ 0 w 1"/>
                  <a:gd name="T5" fmla="*/ 2 h 2"/>
                  <a:gd name="T6" fmla="*/ 0 w 1"/>
                  <a:gd name="T7" fmla="*/ 2 h 2"/>
                  <a:gd name="T8" fmla="*/ 0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1"/>
                      <a:pt x="0" y="1"/>
                    </a:cubicBezTo>
                    <a:cubicBezTo>
                      <a:pt x="0" y="2"/>
                      <a:pt x="0" y="2"/>
                      <a:pt x="0" y="2"/>
                    </a:cubicBezTo>
                    <a:cubicBezTo>
                      <a:pt x="0" y="2"/>
                      <a:pt x="0" y="2"/>
                      <a:pt x="0" y="2"/>
                    </a:cubicBezTo>
                    <a:cubicBezTo>
                      <a:pt x="0" y="2"/>
                      <a:pt x="0" y="1"/>
                      <a:pt x="0" y="1"/>
                    </a:cubicBezTo>
                    <a:cubicBezTo>
                      <a:pt x="1" y="0"/>
                      <a:pt x="1" y="0"/>
                      <a:pt x="1" y="0"/>
                    </a:cubicBezTo>
                    <a:lnTo>
                      <a:pt x="0" y="0"/>
                    </a:lnTo>
                    <a:close/>
                  </a:path>
                </a:pathLst>
              </a:custGeom>
              <a:solidFill>
                <a:srgbClr val="9E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0" name="Rectangle 1263"/>
              <p:cNvSpPr>
                <a:spLocks noChangeArrowheads="1"/>
              </p:cNvSpPr>
              <p:nvPr/>
            </p:nvSpPr>
            <p:spPr bwMode="auto">
              <a:xfrm>
                <a:off x="3164" y="2039"/>
                <a:ext cx="1" cy="1"/>
              </a:xfrm>
              <a:prstGeom prst="rect">
                <a:avLst/>
              </a:prstGeom>
              <a:solidFill>
                <a:srgbClr val="99877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1" name="Rectangle 1264"/>
              <p:cNvSpPr>
                <a:spLocks noChangeArrowheads="1"/>
              </p:cNvSpPr>
              <p:nvPr/>
            </p:nvSpPr>
            <p:spPr bwMode="auto">
              <a:xfrm>
                <a:off x="3164" y="2039"/>
                <a:ext cx="1" cy="1"/>
              </a:xfrm>
              <a:prstGeom prst="rect">
                <a:avLst/>
              </a:prstGeom>
              <a:solidFill>
                <a:srgbClr val="9E9F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2" name="Freeform 1265"/>
              <p:cNvSpPr>
                <a:spLocks noEditPoints="1"/>
              </p:cNvSpPr>
              <p:nvPr/>
            </p:nvSpPr>
            <p:spPr bwMode="auto">
              <a:xfrm>
                <a:off x="3164" y="2020"/>
                <a:ext cx="7" cy="19"/>
              </a:xfrm>
              <a:custGeom>
                <a:avLst/>
                <a:gdLst>
                  <a:gd name="T0" fmla="*/ 0 w 3"/>
                  <a:gd name="T1" fmla="*/ 6 h 9"/>
                  <a:gd name="T2" fmla="*/ 0 w 3"/>
                  <a:gd name="T3" fmla="*/ 6 h 9"/>
                  <a:gd name="T4" fmla="*/ 0 w 3"/>
                  <a:gd name="T5" fmla="*/ 9 h 9"/>
                  <a:gd name="T6" fmla="*/ 0 w 3"/>
                  <a:gd name="T7" fmla="*/ 9 h 9"/>
                  <a:gd name="T8" fmla="*/ 0 w 3"/>
                  <a:gd name="T9" fmla="*/ 6 h 9"/>
                  <a:gd name="T10" fmla="*/ 3 w 3"/>
                  <a:gd name="T11" fmla="*/ 0 h 9"/>
                  <a:gd name="T12" fmla="*/ 0 w 3"/>
                  <a:gd name="T13" fmla="*/ 4 h 9"/>
                  <a:gd name="T14" fmla="*/ 1 w 3"/>
                  <a:gd name="T15" fmla="*/ 4 h 9"/>
                  <a:gd name="T16" fmla="*/ 3 w 3"/>
                  <a:gd name="T17" fmla="*/ 1 h 9"/>
                  <a:gd name="T18" fmla="*/ 3 w 3"/>
                  <a:gd name="T19" fmla="*/ 1 h 9"/>
                  <a:gd name="T20" fmla="*/ 3 w 3"/>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0" y="6"/>
                    </a:moveTo>
                    <a:cubicBezTo>
                      <a:pt x="0" y="6"/>
                      <a:pt x="0" y="6"/>
                      <a:pt x="0" y="6"/>
                    </a:cubicBezTo>
                    <a:cubicBezTo>
                      <a:pt x="0" y="8"/>
                      <a:pt x="0" y="9"/>
                      <a:pt x="0" y="9"/>
                    </a:cubicBezTo>
                    <a:cubicBezTo>
                      <a:pt x="0" y="9"/>
                      <a:pt x="0" y="9"/>
                      <a:pt x="0" y="9"/>
                    </a:cubicBezTo>
                    <a:cubicBezTo>
                      <a:pt x="0" y="9"/>
                      <a:pt x="0" y="8"/>
                      <a:pt x="0" y="6"/>
                    </a:cubicBezTo>
                    <a:close/>
                    <a:moveTo>
                      <a:pt x="3" y="0"/>
                    </a:moveTo>
                    <a:cubicBezTo>
                      <a:pt x="2" y="1"/>
                      <a:pt x="1" y="2"/>
                      <a:pt x="0" y="4"/>
                    </a:cubicBezTo>
                    <a:cubicBezTo>
                      <a:pt x="1" y="4"/>
                      <a:pt x="1" y="4"/>
                      <a:pt x="1" y="4"/>
                    </a:cubicBezTo>
                    <a:cubicBezTo>
                      <a:pt x="1" y="2"/>
                      <a:pt x="2" y="1"/>
                      <a:pt x="3" y="1"/>
                    </a:cubicBezTo>
                    <a:cubicBezTo>
                      <a:pt x="3" y="1"/>
                      <a:pt x="3" y="1"/>
                      <a:pt x="3" y="1"/>
                    </a:cubicBezTo>
                    <a:lnTo>
                      <a:pt x="3" y="0"/>
                    </a:lnTo>
                    <a:close/>
                  </a:path>
                </a:pathLst>
              </a:custGeom>
              <a:solidFill>
                <a:srgbClr val="93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3" name="Freeform 1266"/>
              <p:cNvSpPr>
                <a:spLocks noEditPoints="1"/>
              </p:cNvSpPr>
              <p:nvPr/>
            </p:nvSpPr>
            <p:spPr bwMode="auto">
              <a:xfrm>
                <a:off x="3109" y="2003"/>
                <a:ext cx="91" cy="353"/>
              </a:xfrm>
              <a:custGeom>
                <a:avLst/>
                <a:gdLst>
                  <a:gd name="T0" fmla="*/ 8 w 43"/>
                  <a:gd name="T1" fmla="*/ 166 h 166"/>
                  <a:gd name="T2" fmla="*/ 2 w 43"/>
                  <a:gd name="T3" fmla="*/ 153 h 166"/>
                  <a:gd name="T4" fmla="*/ 25 w 43"/>
                  <a:gd name="T5" fmla="*/ 43 h 166"/>
                  <a:gd name="T6" fmla="*/ 25 w 43"/>
                  <a:gd name="T7" fmla="*/ 31 h 166"/>
                  <a:gd name="T8" fmla="*/ 28 w 43"/>
                  <a:gd name="T9" fmla="*/ 19 h 166"/>
                  <a:gd name="T10" fmla="*/ 25 w 43"/>
                  <a:gd name="T11" fmla="*/ 17 h 166"/>
                  <a:gd name="T12" fmla="*/ 21 w 43"/>
                  <a:gd name="T13" fmla="*/ 18 h 166"/>
                  <a:gd name="T14" fmla="*/ 17 w 43"/>
                  <a:gd name="T15" fmla="*/ 10 h 166"/>
                  <a:gd name="T16" fmla="*/ 27 w 43"/>
                  <a:gd name="T17" fmla="*/ 0 h 166"/>
                  <a:gd name="T18" fmla="*/ 27 w 43"/>
                  <a:gd name="T19" fmla="*/ 2 h 166"/>
                  <a:gd name="T20" fmla="*/ 27 w 43"/>
                  <a:gd name="T21" fmla="*/ 4 h 166"/>
                  <a:gd name="T22" fmla="*/ 31 w 43"/>
                  <a:gd name="T23" fmla="*/ 9 h 166"/>
                  <a:gd name="T24" fmla="*/ 43 w 43"/>
                  <a:gd name="T25" fmla="*/ 15 h 166"/>
                  <a:gd name="T26" fmla="*/ 26 w 43"/>
                  <a:gd name="T27" fmla="*/ 97 h 166"/>
                  <a:gd name="T28" fmla="*/ 24 w 43"/>
                  <a:gd name="T29" fmla="*/ 149 h 166"/>
                  <a:gd name="T30" fmla="*/ 21 w 43"/>
                  <a:gd name="T31" fmla="*/ 166 h 166"/>
                  <a:gd name="T32" fmla="*/ 15 w 43"/>
                  <a:gd name="T33" fmla="*/ 165 h 166"/>
                  <a:gd name="T34" fmla="*/ 11 w 43"/>
                  <a:gd name="T35" fmla="*/ 165 h 166"/>
                  <a:gd name="T36" fmla="*/ 20 w 43"/>
                  <a:gd name="T37" fmla="*/ 165 h 166"/>
                  <a:gd name="T38" fmla="*/ 26 w 43"/>
                  <a:gd name="T39" fmla="*/ 158 h 166"/>
                  <a:gd name="T40" fmla="*/ 20 w 43"/>
                  <a:gd name="T41" fmla="*/ 137 h 166"/>
                  <a:gd name="T42" fmla="*/ 43 w 43"/>
                  <a:gd name="T43" fmla="*/ 20 h 166"/>
                  <a:gd name="T44" fmla="*/ 37 w 43"/>
                  <a:gd name="T45" fmla="*/ 8 h 166"/>
                  <a:gd name="T46" fmla="*/ 30 w 43"/>
                  <a:gd name="T47" fmla="*/ 9 h 166"/>
                  <a:gd name="T48" fmla="*/ 26 w 43"/>
                  <a:gd name="T49" fmla="*/ 2 h 166"/>
                  <a:gd name="T50" fmla="*/ 26 w 43"/>
                  <a:gd name="T51" fmla="*/ 2 h 166"/>
                  <a:gd name="T52" fmla="*/ 26 w 43"/>
                  <a:gd name="T53" fmla="*/ 0 h 166"/>
                  <a:gd name="T54" fmla="*/ 17 w 43"/>
                  <a:gd name="T55" fmla="*/ 11 h 166"/>
                  <a:gd name="T56" fmla="*/ 21 w 43"/>
                  <a:gd name="T57" fmla="*/ 17 h 166"/>
                  <a:gd name="T58" fmla="*/ 25 w 43"/>
                  <a:gd name="T59" fmla="*/ 17 h 166"/>
                  <a:gd name="T60" fmla="*/ 28 w 43"/>
                  <a:gd name="T61" fmla="*/ 20 h 166"/>
                  <a:gd name="T62" fmla="*/ 26 w 43"/>
                  <a:gd name="T63" fmla="*/ 39 h 166"/>
                  <a:gd name="T64" fmla="*/ 18 w 43"/>
                  <a:gd name="T65" fmla="*/ 92 h 166"/>
                  <a:gd name="T66" fmla="*/ 1 w 43"/>
                  <a:gd name="T67" fmla="*/ 159 h 166"/>
                  <a:gd name="T68" fmla="*/ 11 w 43"/>
                  <a:gd name="T69" fmla="*/ 16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166">
                    <a:moveTo>
                      <a:pt x="12" y="166"/>
                    </a:moveTo>
                    <a:cubicBezTo>
                      <a:pt x="11" y="166"/>
                      <a:pt x="10" y="166"/>
                      <a:pt x="8" y="166"/>
                    </a:cubicBezTo>
                    <a:cubicBezTo>
                      <a:pt x="5" y="166"/>
                      <a:pt x="0" y="164"/>
                      <a:pt x="0" y="159"/>
                    </a:cubicBezTo>
                    <a:cubicBezTo>
                      <a:pt x="0" y="157"/>
                      <a:pt x="1" y="155"/>
                      <a:pt x="2" y="153"/>
                    </a:cubicBezTo>
                    <a:cubicBezTo>
                      <a:pt x="7" y="141"/>
                      <a:pt x="16" y="102"/>
                      <a:pt x="18" y="92"/>
                    </a:cubicBezTo>
                    <a:cubicBezTo>
                      <a:pt x="19" y="82"/>
                      <a:pt x="25" y="57"/>
                      <a:pt x="25" y="43"/>
                    </a:cubicBezTo>
                    <a:cubicBezTo>
                      <a:pt x="25" y="42"/>
                      <a:pt x="25" y="40"/>
                      <a:pt x="25" y="39"/>
                    </a:cubicBezTo>
                    <a:cubicBezTo>
                      <a:pt x="25" y="36"/>
                      <a:pt x="25" y="33"/>
                      <a:pt x="25" y="31"/>
                    </a:cubicBezTo>
                    <a:cubicBezTo>
                      <a:pt x="25" y="24"/>
                      <a:pt x="26" y="22"/>
                      <a:pt x="28" y="20"/>
                    </a:cubicBezTo>
                    <a:cubicBezTo>
                      <a:pt x="28" y="19"/>
                      <a:pt x="28" y="19"/>
                      <a:pt x="28" y="19"/>
                    </a:cubicBezTo>
                    <a:cubicBezTo>
                      <a:pt x="28" y="18"/>
                      <a:pt x="28" y="18"/>
                      <a:pt x="27" y="18"/>
                    </a:cubicBezTo>
                    <a:cubicBezTo>
                      <a:pt x="27" y="17"/>
                      <a:pt x="26" y="17"/>
                      <a:pt x="25" y="17"/>
                    </a:cubicBezTo>
                    <a:cubicBezTo>
                      <a:pt x="24" y="17"/>
                      <a:pt x="23" y="17"/>
                      <a:pt x="22" y="18"/>
                    </a:cubicBezTo>
                    <a:cubicBezTo>
                      <a:pt x="21" y="18"/>
                      <a:pt x="21" y="18"/>
                      <a:pt x="21" y="18"/>
                    </a:cubicBezTo>
                    <a:cubicBezTo>
                      <a:pt x="18" y="18"/>
                      <a:pt x="17" y="14"/>
                      <a:pt x="17" y="11"/>
                    </a:cubicBezTo>
                    <a:cubicBezTo>
                      <a:pt x="17" y="10"/>
                      <a:pt x="17" y="10"/>
                      <a:pt x="17" y="10"/>
                    </a:cubicBezTo>
                    <a:cubicBezTo>
                      <a:pt x="17" y="6"/>
                      <a:pt x="23" y="0"/>
                      <a:pt x="26" y="0"/>
                    </a:cubicBezTo>
                    <a:cubicBezTo>
                      <a:pt x="27" y="0"/>
                      <a:pt x="27" y="0"/>
                      <a:pt x="27" y="0"/>
                    </a:cubicBezTo>
                    <a:cubicBezTo>
                      <a:pt x="27" y="0"/>
                      <a:pt x="27" y="1"/>
                      <a:pt x="27" y="1"/>
                    </a:cubicBezTo>
                    <a:cubicBezTo>
                      <a:pt x="27" y="1"/>
                      <a:pt x="27" y="2"/>
                      <a:pt x="27" y="2"/>
                    </a:cubicBezTo>
                    <a:cubicBezTo>
                      <a:pt x="27" y="2"/>
                      <a:pt x="27" y="2"/>
                      <a:pt x="27" y="2"/>
                    </a:cubicBezTo>
                    <a:cubicBezTo>
                      <a:pt x="27" y="2"/>
                      <a:pt x="27" y="3"/>
                      <a:pt x="27" y="4"/>
                    </a:cubicBezTo>
                    <a:cubicBezTo>
                      <a:pt x="27" y="6"/>
                      <a:pt x="27" y="8"/>
                      <a:pt x="30" y="9"/>
                    </a:cubicBezTo>
                    <a:cubicBezTo>
                      <a:pt x="31" y="9"/>
                      <a:pt x="31" y="9"/>
                      <a:pt x="31" y="9"/>
                    </a:cubicBezTo>
                    <a:cubicBezTo>
                      <a:pt x="33" y="9"/>
                      <a:pt x="35" y="8"/>
                      <a:pt x="37" y="8"/>
                    </a:cubicBezTo>
                    <a:cubicBezTo>
                      <a:pt x="39" y="8"/>
                      <a:pt x="41" y="9"/>
                      <a:pt x="43" y="15"/>
                    </a:cubicBezTo>
                    <a:cubicBezTo>
                      <a:pt x="43" y="17"/>
                      <a:pt x="43" y="18"/>
                      <a:pt x="43" y="20"/>
                    </a:cubicBezTo>
                    <a:cubicBezTo>
                      <a:pt x="43" y="35"/>
                      <a:pt x="32" y="61"/>
                      <a:pt x="26" y="97"/>
                    </a:cubicBezTo>
                    <a:cubicBezTo>
                      <a:pt x="23" y="119"/>
                      <a:pt x="21" y="130"/>
                      <a:pt x="21" y="137"/>
                    </a:cubicBezTo>
                    <a:cubicBezTo>
                      <a:pt x="21" y="143"/>
                      <a:pt x="22" y="146"/>
                      <a:pt x="24" y="149"/>
                    </a:cubicBezTo>
                    <a:cubicBezTo>
                      <a:pt x="26" y="153"/>
                      <a:pt x="27" y="156"/>
                      <a:pt x="27" y="158"/>
                    </a:cubicBezTo>
                    <a:cubicBezTo>
                      <a:pt x="27" y="163"/>
                      <a:pt x="24" y="166"/>
                      <a:pt x="21" y="166"/>
                    </a:cubicBezTo>
                    <a:cubicBezTo>
                      <a:pt x="20" y="166"/>
                      <a:pt x="20" y="166"/>
                      <a:pt x="20" y="166"/>
                    </a:cubicBezTo>
                    <a:cubicBezTo>
                      <a:pt x="17" y="165"/>
                      <a:pt x="16" y="165"/>
                      <a:pt x="15" y="165"/>
                    </a:cubicBezTo>
                    <a:cubicBezTo>
                      <a:pt x="14" y="165"/>
                      <a:pt x="13" y="165"/>
                      <a:pt x="12" y="166"/>
                    </a:cubicBezTo>
                    <a:close/>
                    <a:moveTo>
                      <a:pt x="11" y="165"/>
                    </a:moveTo>
                    <a:cubicBezTo>
                      <a:pt x="13" y="165"/>
                      <a:pt x="14" y="164"/>
                      <a:pt x="15" y="164"/>
                    </a:cubicBezTo>
                    <a:cubicBezTo>
                      <a:pt x="16" y="164"/>
                      <a:pt x="17" y="165"/>
                      <a:pt x="20" y="165"/>
                    </a:cubicBezTo>
                    <a:cubicBezTo>
                      <a:pt x="21" y="165"/>
                      <a:pt x="21" y="165"/>
                      <a:pt x="21" y="165"/>
                    </a:cubicBezTo>
                    <a:cubicBezTo>
                      <a:pt x="24" y="165"/>
                      <a:pt x="26" y="163"/>
                      <a:pt x="26" y="158"/>
                    </a:cubicBezTo>
                    <a:cubicBezTo>
                      <a:pt x="26" y="156"/>
                      <a:pt x="25" y="153"/>
                      <a:pt x="23" y="150"/>
                    </a:cubicBezTo>
                    <a:cubicBezTo>
                      <a:pt x="21" y="146"/>
                      <a:pt x="20" y="143"/>
                      <a:pt x="20" y="137"/>
                    </a:cubicBezTo>
                    <a:cubicBezTo>
                      <a:pt x="20" y="130"/>
                      <a:pt x="22" y="119"/>
                      <a:pt x="26" y="97"/>
                    </a:cubicBezTo>
                    <a:cubicBezTo>
                      <a:pt x="31" y="61"/>
                      <a:pt x="43" y="35"/>
                      <a:pt x="43" y="20"/>
                    </a:cubicBezTo>
                    <a:cubicBezTo>
                      <a:pt x="43" y="18"/>
                      <a:pt x="42" y="17"/>
                      <a:pt x="42" y="16"/>
                    </a:cubicBezTo>
                    <a:cubicBezTo>
                      <a:pt x="41" y="10"/>
                      <a:pt x="39" y="8"/>
                      <a:pt x="37" y="8"/>
                    </a:cubicBezTo>
                    <a:cubicBezTo>
                      <a:pt x="36" y="8"/>
                      <a:pt x="34" y="10"/>
                      <a:pt x="31" y="10"/>
                    </a:cubicBezTo>
                    <a:cubicBezTo>
                      <a:pt x="31" y="10"/>
                      <a:pt x="31" y="10"/>
                      <a:pt x="30" y="9"/>
                    </a:cubicBezTo>
                    <a:cubicBezTo>
                      <a:pt x="27" y="8"/>
                      <a:pt x="26" y="6"/>
                      <a:pt x="26" y="4"/>
                    </a:cubicBezTo>
                    <a:cubicBezTo>
                      <a:pt x="26" y="3"/>
                      <a:pt x="26" y="2"/>
                      <a:pt x="26" y="2"/>
                    </a:cubicBezTo>
                    <a:cubicBezTo>
                      <a:pt x="27" y="2"/>
                      <a:pt x="27" y="2"/>
                      <a:pt x="27" y="2"/>
                    </a:cubicBezTo>
                    <a:cubicBezTo>
                      <a:pt x="26" y="2"/>
                      <a:pt x="26" y="2"/>
                      <a:pt x="26" y="2"/>
                    </a:cubicBezTo>
                    <a:cubicBezTo>
                      <a:pt x="27" y="2"/>
                      <a:pt x="27" y="1"/>
                      <a:pt x="27" y="1"/>
                    </a:cubicBezTo>
                    <a:cubicBezTo>
                      <a:pt x="27" y="0"/>
                      <a:pt x="26" y="0"/>
                      <a:pt x="26" y="0"/>
                    </a:cubicBezTo>
                    <a:cubicBezTo>
                      <a:pt x="24" y="0"/>
                      <a:pt x="17" y="7"/>
                      <a:pt x="17" y="10"/>
                    </a:cubicBezTo>
                    <a:cubicBezTo>
                      <a:pt x="17" y="11"/>
                      <a:pt x="17" y="11"/>
                      <a:pt x="17" y="11"/>
                    </a:cubicBezTo>
                    <a:cubicBezTo>
                      <a:pt x="17" y="13"/>
                      <a:pt x="17" y="14"/>
                      <a:pt x="18" y="15"/>
                    </a:cubicBezTo>
                    <a:cubicBezTo>
                      <a:pt x="19" y="17"/>
                      <a:pt x="19" y="17"/>
                      <a:pt x="21" y="17"/>
                    </a:cubicBezTo>
                    <a:cubicBezTo>
                      <a:pt x="22" y="17"/>
                      <a:pt x="22" y="17"/>
                      <a:pt x="22" y="17"/>
                    </a:cubicBezTo>
                    <a:cubicBezTo>
                      <a:pt x="23" y="17"/>
                      <a:pt x="24" y="17"/>
                      <a:pt x="25" y="17"/>
                    </a:cubicBezTo>
                    <a:cubicBezTo>
                      <a:pt x="27" y="17"/>
                      <a:pt x="29" y="17"/>
                      <a:pt x="29" y="19"/>
                    </a:cubicBezTo>
                    <a:cubicBezTo>
                      <a:pt x="29" y="19"/>
                      <a:pt x="28" y="20"/>
                      <a:pt x="28" y="20"/>
                    </a:cubicBezTo>
                    <a:cubicBezTo>
                      <a:pt x="27" y="22"/>
                      <a:pt x="25" y="24"/>
                      <a:pt x="25" y="31"/>
                    </a:cubicBezTo>
                    <a:cubicBezTo>
                      <a:pt x="25" y="33"/>
                      <a:pt x="26" y="36"/>
                      <a:pt x="26" y="39"/>
                    </a:cubicBezTo>
                    <a:cubicBezTo>
                      <a:pt x="26" y="40"/>
                      <a:pt x="26" y="42"/>
                      <a:pt x="26" y="43"/>
                    </a:cubicBezTo>
                    <a:cubicBezTo>
                      <a:pt x="26" y="57"/>
                      <a:pt x="20" y="82"/>
                      <a:pt x="18" y="92"/>
                    </a:cubicBezTo>
                    <a:cubicBezTo>
                      <a:pt x="17" y="102"/>
                      <a:pt x="8" y="141"/>
                      <a:pt x="2" y="153"/>
                    </a:cubicBezTo>
                    <a:cubicBezTo>
                      <a:pt x="1" y="156"/>
                      <a:pt x="1" y="158"/>
                      <a:pt x="1" y="159"/>
                    </a:cubicBezTo>
                    <a:cubicBezTo>
                      <a:pt x="1" y="164"/>
                      <a:pt x="5" y="166"/>
                      <a:pt x="8" y="166"/>
                    </a:cubicBezTo>
                    <a:cubicBezTo>
                      <a:pt x="9" y="166"/>
                      <a:pt x="11" y="166"/>
                      <a:pt x="11" y="16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4" name="Freeform 1267"/>
              <p:cNvSpPr>
                <a:spLocks/>
              </p:cNvSpPr>
              <p:nvPr/>
            </p:nvSpPr>
            <p:spPr bwMode="auto">
              <a:xfrm>
                <a:off x="3162" y="2741"/>
                <a:ext cx="28" cy="34"/>
              </a:xfrm>
              <a:custGeom>
                <a:avLst/>
                <a:gdLst>
                  <a:gd name="T0" fmla="*/ 2 w 13"/>
                  <a:gd name="T1" fmla="*/ 1 h 16"/>
                  <a:gd name="T2" fmla="*/ 5 w 13"/>
                  <a:gd name="T3" fmla="*/ 3 h 16"/>
                  <a:gd name="T4" fmla="*/ 9 w 13"/>
                  <a:gd name="T5" fmla="*/ 8 h 16"/>
                  <a:gd name="T6" fmla="*/ 12 w 13"/>
                  <a:gd name="T7" fmla="*/ 11 h 16"/>
                  <a:gd name="T8" fmla="*/ 11 w 13"/>
                  <a:gd name="T9" fmla="*/ 14 h 16"/>
                  <a:gd name="T10" fmla="*/ 7 w 13"/>
                  <a:gd name="T11" fmla="*/ 11 h 16"/>
                  <a:gd name="T12" fmla="*/ 3 w 13"/>
                  <a:gd name="T13" fmla="*/ 6 h 16"/>
                  <a:gd name="T14" fmla="*/ 2 w 13"/>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2" y="1"/>
                    </a:moveTo>
                    <a:cubicBezTo>
                      <a:pt x="2" y="1"/>
                      <a:pt x="4" y="0"/>
                      <a:pt x="5" y="3"/>
                    </a:cubicBezTo>
                    <a:cubicBezTo>
                      <a:pt x="7" y="6"/>
                      <a:pt x="8" y="6"/>
                      <a:pt x="9" y="8"/>
                    </a:cubicBezTo>
                    <a:cubicBezTo>
                      <a:pt x="11" y="10"/>
                      <a:pt x="12" y="10"/>
                      <a:pt x="12" y="11"/>
                    </a:cubicBezTo>
                    <a:cubicBezTo>
                      <a:pt x="13" y="13"/>
                      <a:pt x="11" y="12"/>
                      <a:pt x="11" y="14"/>
                    </a:cubicBezTo>
                    <a:cubicBezTo>
                      <a:pt x="11" y="16"/>
                      <a:pt x="9" y="14"/>
                      <a:pt x="7" y="11"/>
                    </a:cubicBezTo>
                    <a:cubicBezTo>
                      <a:pt x="6" y="9"/>
                      <a:pt x="4" y="7"/>
                      <a:pt x="3" y="6"/>
                    </a:cubicBezTo>
                    <a:cubicBezTo>
                      <a:pt x="2" y="5"/>
                      <a:pt x="0" y="2"/>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5" name="Freeform 1268"/>
              <p:cNvSpPr>
                <a:spLocks noEditPoints="1"/>
              </p:cNvSpPr>
              <p:nvPr/>
            </p:nvSpPr>
            <p:spPr bwMode="auto">
              <a:xfrm>
                <a:off x="3164" y="2741"/>
                <a:ext cx="26" cy="34"/>
              </a:xfrm>
              <a:custGeom>
                <a:avLst/>
                <a:gdLst>
                  <a:gd name="T0" fmla="*/ 10 w 12"/>
                  <a:gd name="T1" fmla="*/ 14 h 16"/>
                  <a:gd name="T2" fmla="*/ 10 w 12"/>
                  <a:gd name="T3" fmla="*/ 15 h 16"/>
                  <a:gd name="T4" fmla="*/ 7 w 12"/>
                  <a:gd name="T5" fmla="*/ 12 h 16"/>
                  <a:gd name="T6" fmla="*/ 6 w 12"/>
                  <a:gd name="T7" fmla="*/ 11 h 16"/>
                  <a:gd name="T8" fmla="*/ 5 w 12"/>
                  <a:gd name="T9" fmla="*/ 10 h 16"/>
                  <a:gd name="T10" fmla="*/ 2 w 12"/>
                  <a:gd name="T11" fmla="*/ 6 h 16"/>
                  <a:gd name="T12" fmla="*/ 0 w 12"/>
                  <a:gd name="T13" fmla="*/ 5 h 16"/>
                  <a:gd name="T14" fmla="*/ 0 w 12"/>
                  <a:gd name="T15" fmla="*/ 3 h 16"/>
                  <a:gd name="T16" fmla="*/ 1 w 12"/>
                  <a:gd name="T17" fmla="*/ 1 h 16"/>
                  <a:gd name="T18" fmla="*/ 1 w 12"/>
                  <a:gd name="T19" fmla="*/ 1 h 16"/>
                  <a:gd name="T20" fmla="*/ 4 w 12"/>
                  <a:gd name="T21" fmla="*/ 2 h 16"/>
                  <a:gd name="T22" fmla="*/ 4 w 12"/>
                  <a:gd name="T23" fmla="*/ 3 h 16"/>
                  <a:gd name="T24" fmla="*/ 5 w 12"/>
                  <a:gd name="T25" fmla="*/ 5 h 16"/>
                  <a:gd name="T26" fmla="*/ 8 w 12"/>
                  <a:gd name="T27" fmla="*/ 8 h 16"/>
                  <a:gd name="T28" fmla="*/ 11 w 12"/>
                  <a:gd name="T29" fmla="*/ 10 h 16"/>
                  <a:gd name="T30" fmla="*/ 12 w 12"/>
                  <a:gd name="T31" fmla="*/ 11 h 16"/>
                  <a:gd name="T32" fmla="*/ 11 w 12"/>
                  <a:gd name="T33" fmla="*/ 13 h 16"/>
                  <a:gd name="T34" fmla="*/ 11 w 12"/>
                  <a:gd name="T35" fmla="*/ 13 h 16"/>
                  <a:gd name="T36" fmla="*/ 10 w 12"/>
                  <a:gd name="T37" fmla="*/ 14 h 16"/>
                  <a:gd name="T38" fmla="*/ 10 w 12"/>
                  <a:gd name="T39" fmla="*/ 14 h 16"/>
                  <a:gd name="T40" fmla="*/ 10 w 12"/>
                  <a:gd name="T41" fmla="*/ 13 h 16"/>
                  <a:gd name="T42" fmla="*/ 10 w 12"/>
                  <a:gd name="T43" fmla="*/ 13 h 16"/>
                  <a:gd name="T44" fmla="*/ 11 w 12"/>
                  <a:gd name="T45" fmla="*/ 12 h 16"/>
                  <a:gd name="T46" fmla="*/ 11 w 12"/>
                  <a:gd name="T47" fmla="*/ 11 h 16"/>
                  <a:gd name="T48" fmla="*/ 11 w 12"/>
                  <a:gd name="T49" fmla="*/ 11 h 16"/>
                  <a:gd name="T50" fmla="*/ 8 w 12"/>
                  <a:gd name="T51" fmla="*/ 8 h 16"/>
                  <a:gd name="T52" fmla="*/ 5 w 12"/>
                  <a:gd name="T53" fmla="*/ 5 h 16"/>
                  <a:gd name="T54" fmla="*/ 4 w 12"/>
                  <a:gd name="T55" fmla="*/ 3 h 16"/>
                  <a:gd name="T56" fmla="*/ 4 w 12"/>
                  <a:gd name="T57" fmla="*/ 2 h 16"/>
                  <a:gd name="T58" fmla="*/ 1 w 12"/>
                  <a:gd name="T59" fmla="*/ 1 h 16"/>
                  <a:gd name="T60" fmla="*/ 1 w 12"/>
                  <a:gd name="T61" fmla="*/ 1 h 16"/>
                  <a:gd name="T62" fmla="*/ 1 w 12"/>
                  <a:gd name="T63" fmla="*/ 1 h 16"/>
                  <a:gd name="T64" fmla="*/ 1 w 12"/>
                  <a:gd name="T65" fmla="*/ 1 h 16"/>
                  <a:gd name="T66" fmla="*/ 1 w 12"/>
                  <a:gd name="T67" fmla="*/ 2 h 16"/>
                  <a:gd name="T68" fmla="*/ 1 w 12"/>
                  <a:gd name="T69" fmla="*/ 4 h 16"/>
                  <a:gd name="T70" fmla="*/ 2 w 12"/>
                  <a:gd name="T71" fmla="*/ 6 h 16"/>
                  <a:gd name="T72" fmla="*/ 5 w 12"/>
                  <a:gd name="T73" fmla="*/ 10 h 16"/>
                  <a:gd name="T74" fmla="*/ 6 w 12"/>
                  <a:gd name="T75" fmla="*/ 11 h 16"/>
                  <a:gd name="T76" fmla="*/ 7 w 12"/>
                  <a:gd name="T77" fmla="*/ 12 h 16"/>
                  <a:gd name="T78" fmla="*/ 9 w 12"/>
                  <a:gd name="T79" fmla="*/ 14 h 16"/>
                  <a:gd name="T80" fmla="*/ 10 w 12"/>
                  <a:gd name="T81" fmla="*/ 15 h 16"/>
                  <a:gd name="T82" fmla="*/ 10 w 12"/>
                  <a:gd name="T8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6">
                    <a:moveTo>
                      <a:pt x="10" y="14"/>
                    </a:moveTo>
                    <a:cubicBezTo>
                      <a:pt x="10" y="15"/>
                      <a:pt x="10" y="15"/>
                      <a:pt x="10" y="15"/>
                    </a:cubicBezTo>
                    <a:cubicBezTo>
                      <a:pt x="9" y="16"/>
                      <a:pt x="8" y="14"/>
                      <a:pt x="7" y="12"/>
                    </a:cubicBezTo>
                    <a:cubicBezTo>
                      <a:pt x="6" y="11"/>
                      <a:pt x="6" y="11"/>
                      <a:pt x="6" y="11"/>
                    </a:cubicBezTo>
                    <a:cubicBezTo>
                      <a:pt x="6" y="11"/>
                      <a:pt x="5" y="10"/>
                      <a:pt x="5" y="10"/>
                    </a:cubicBezTo>
                    <a:cubicBezTo>
                      <a:pt x="4" y="8"/>
                      <a:pt x="3" y="7"/>
                      <a:pt x="2" y="6"/>
                    </a:cubicBezTo>
                    <a:cubicBezTo>
                      <a:pt x="1" y="6"/>
                      <a:pt x="1" y="5"/>
                      <a:pt x="0" y="5"/>
                    </a:cubicBezTo>
                    <a:cubicBezTo>
                      <a:pt x="0" y="4"/>
                      <a:pt x="0" y="3"/>
                      <a:pt x="0" y="3"/>
                    </a:cubicBezTo>
                    <a:cubicBezTo>
                      <a:pt x="0" y="2"/>
                      <a:pt x="0" y="1"/>
                      <a:pt x="1" y="1"/>
                    </a:cubicBezTo>
                    <a:cubicBezTo>
                      <a:pt x="1" y="1"/>
                      <a:pt x="1" y="1"/>
                      <a:pt x="1" y="1"/>
                    </a:cubicBezTo>
                    <a:cubicBezTo>
                      <a:pt x="1" y="1"/>
                      <a:pt x="2" y="0"/>
                      <a:pt x="4" y="2"/>
                    </a:cubicBezTo>
                    <a:cubicBezTo>
                      <a:pt x="4" y="3"/>
                      <a:pt x="4" y="3"/>
                      <a:pt x="4" y="3"/>
                    </a:cubicBezTo>
                    <a:cubicBezTo>
                      <a:pt x="5" y="4"/>
                      <a:pt x="5" y="4"/>
                      <a:pt x="5" y="5"/>
                    </a:cubicBezTo>
                    <a:cubicBezTo>
                      <a:pt x="6" y="6"/>
                      <a:pt x="7" y="7"/>
                      <a:pt x="8" y="8"/>
                    </a:cubicBezTo>
                    <a:cubicBezTo>
                      <a:pt x="10" y="9"/>
                      <a:pt x="10" y="9"/>
                      <a:pt x="11" y="10"/>
                    </a:cubicBezTo>
                    <a:cubicBezTo>
                      <a:pt x="11" y="11"/>
                      <a:pt x="11" y="11"/>
                      <a:pt x="12" y="11"/>
                    </a:cubicBezTo>
                    <a:cubicBezTo>
                      <a:pt x="12" y="12"/>
                      <a:pt x="12" y="12"/>
                      <a:pt x="11" y="13"/>
                    </a:cubicBezTo>
                    <a:cubicBezTo>
                      <a:pt x="11" y="13"/>
                      <a:pt x="11" y="13"/>
                      <a:pt x="11" y="13"/>
                    </a:cubicBezTo>
                    <a:cubicBezTo>
                      <a:pt x="10" y="13"/>
                      <a:pt x="10" y="14"/>
                      <a:pt x="10" y="14"/>
                    </a:cubicBezTo>
                    <a:close/>
                    <a:moveTo>
                      <a:pt x="10" y="14"/>
                    </a:moveTo>
                    <a:cubicBezTo>
                      <a:pt x="10" y="13"/>
                      <a:pt x="10" y="13"/>
                      <a:pt x="10" y="13"/>
                    </a:cubicBezTo>
                    <a:cubicBezTo>
                      <a:pt x="10" y="13"/>
                      <a:pt x="10" y="13"/>
                      <a:pt x="10" y="13"/>
                    </a:cubicBezTo>
                    <a:cubicBezTo>
                      <a:pt x="11" y="12"/>
                      <a:pt x="11" y="12"/>
                      <a:pt x="11" y="12"/>
                    </a:cubicBezTo>
                    <a:cubicBezTo>
                      <a:pt x="11" y="12"/>
                      <a:pt x="11" y="12"/>
                      <a:pt x="11" y="11"/>
                    </a:cubicBezTo>
                    <a:cubicBezTo>
                      <a:pt x="11" y="11"/>
                      <a:pt x="11" y="11"/>
                      <a:pt x="11" y="11"/>
                    </a:cubicBezTo>
                    <a:cubicBezTo>
                      <a:pt x="10" y="10"/>
                      <a:pt x="10" y="10"/>
                      <a:pt x="8" y="8"/>
                    </a:cubicBezTo>
                    <a:cubicBezTo>
                      <a:pt x="7" y="7"/>
                      <a:pt x="6" y="6"/>
                      <a:pt x="5" y="5"/>
                    </a:cubicBezTo>
                    <a:cubicBezTo>
                      <a:pt x="5" y="4"/>
                      <a:pt x="4" y="4"/>
                      <a:pt x="4" y="3"/>
                    </a:cubicBezTo>
                    <a:cubicBezTo>
                      <a:pt x="4" y="2"/>
                      <a:pt x="4" y="2"/>
                      <a:pt x="4" y="2"/>
                    </a:cubicBezTo>
                    <a:cubicBezTo>
                      <a:pt x="3" y="1"/>
                      <a:pt x="2" y="1"/>
                      <a:pt x="1" y="1"/>
                    </a:cubicBezTo>
                    <a:cubicBezTo>
                      <a:pt x="1" y="1"/>
                      <a:pt x="1" y="1"/>
                      <a:pt x="1" y="1"/>
                    </a:cubicBezTo>
                    <a:cubicBezTo>
                      <a:pt x="1" y="1"/>
                      <a:pt x="1" y="1"/>
                      <a:pt x="1" y="1"/>
                    </a:cubicBezTo>
                    <a:cubicBezTo>
                      <a:pt x="1" y="1"/>
                      <a:pt x="1" y="1"/>
                      <a:pt x="1" y="1"/>
                    </a:cubicBezTo>
                    <a:cubicBezTo>
                      <a:pt x="1" y="2"/>
                      <a:pt x="1" y="2"/>
                      <a:pt x="1" y="2"/>
                    </a:cubicBezTo>
                    <a:cubicBezTo>
                      <a:pt x="0" y="2"/>
                      <a:pt x="0" y="4"/>
                      <a:pt x="1" y="4"/>
                    </a:cubicBezTo>
                    <a:cubicBezTo>
                      <a:pt x="1" y="5"/>
                      <a:pt x="2" y="6"/>
                      <a:pt x="2" y="6"/>
                    </a:cubicBezTo>
                    <a:cubicBezTo>
                      <a:pt x="3" y="6"/>
                      <a:pt x="4" y="8"/>
                      <a:pt x="5" y="10"/>
                    </a:cubicBezTo>
                    <a:cubicBezTo>
                      <a:pt x="6" y="10"/>
                      <a:pt x="6" y="11"/>
                      <a:pt x="6" y="11"/>
                    </a:cubicBezTo>
                    <a:cubicBezTo>
                      <a:pt x="7" y="12"/>
                      <a:pt x="7" y="12"/>
                      <a:pt x="7" y="12"/>
                    </a:cubicBezTo>
                    <a:cubicBezTo>
                      <a:pt x="7" y="13"/>
                      <a:pt x="8" y="14"/>
                      <a:pt x="9" y="14"/>
                    </a:cubicBezTo>
                    <a:cubicBezTo>
                      <a:pt x="9" y="15"/>
                      <a:pt x="9" y="15"/>
                      <a:pt x="10" y="15"/>
                    </a:cubicBezTo>
                    <a:lnTo>
                      <a:pt x="10" y="14"/>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6" name="Freeform 1269"/>
              <p:cNvSpPr>
                <a:spLocks noEditPoints="1"/>
              </p:cNvSpPr>
              <p:nvPr/>
            </p:nvSpPr>
            <p:spPr bwMode="auto">
              <a:xfrm>
                <a:off x="3164" y="2743"/>
                <a:ext cx="24" cy="30"/>
              </a:xfrm>
              <a:custGeom>
                <a:avLst/>
                <a:gdLst>
                  <a:gd name="T0" fmla="*/ 2 w 11"/>
                  <a:gd name="T1" fmla="*/ 2 h 14"/>
                  <a:gd name="T2" fmla="*/ 2 w 11"/>
                  <a:gd name="T3" fmla="*/ 1 h 14"/>
                  <a:gd name="T4" fmla="*/ 4 w 11"/>
                  <a:gd name="T5" fmla="*/ 3 h 14"/>
                  <a:gd name="T6" fmla="*/ 7 w 11"/>
                  <a:gd name="T7" fmla="*/ 7 h 14"/>
                  <a:gd name="T8" fmla="*/ 10 w 11"/>
                  <a:gd name="T9" fmla="*/ 10 h 14"/>
                  <a:gd name="T10" fmla="*/ 10 w 11"/>
                  <a:gd name="T11" fmla="*/ 11 h 14"/>
                  <a:gd name="T12" fmla="*/ 10 w 11"/>
                  <a:gd name="T13" fmla="*/ 10 h 14"/>
                  <a:gd name="T14" fmla="*/ 9 w 11"/>
                  <a:gd name="T15" fmla="*/ 10 h 14"/>
                  <a:gd name="T16" fmla="*/ 9 w 11"/>
                  <a:gd name="T17" fmla="*/ 11 h 14"/>
                  <a:gd name="T18" fmla="*/ 9 w 11"/>
                  <a:gd name="T19" fmla="*/ 12 h 14"/>
                  <a:gd name="T20" fmla="*/ 7 w 11"/>
                  <a:gd name="T21" fmla="*/ 11 h 14"/>
                  <a:gd name="T22" fmla="*/ 3 w 11"/>
                  <a:gd name="T23" fmla="*/ 5 h 14"/>
                  <a:gd name="T24" fmla="*/ 1 w 11"/>
                  <a:gd name="T25" fmla="*/ 3 h 14"/>
                  <a:gd name="T26" fmla="*/ 1 w 11"/>
                  <a:gd name="T27" fmla="*/ 2 h 14"/>
                  <a:gd name="T28" fmla="*/ 2 w 11"/>
                  <a:gd name="T29" fmla="*/ 2 h 14"/>
                  <a:gd name="T30" fmla="*/ 1 w 11"/>
                  <a:gd name="T31" fmla="*/ 0 h 14"/>
                  <a:gd name="T32" fmla="*/ 1 w 11"/>
                  <a:gd name="T33" fmla="*/ 0 h 14"/>
                  <a:gd name="T34" fmla="*/ 1 w 11"/>
                  <a:gd name="T35" fmla="*/ 0 h 14"/>
                  <a:gd name="T36" fmla="*/ 1 w 11"/>
                  <a:gd name="T37" fmla="*/ 1 h 14"/>
                  <a:gd name="T38" fmla="*/ 0 w 11"/>
                  <a:gd name="T39" fmla="*/ 2 h 14"/>
                  <a:gd name="T40" fmla="*/ 1 w 11"/>
                  <a:gd name="T41" fmla="*/ 3 h 14"/>
                  <a:gd name="T42" fmla="*/ 2 w 11"/>
                  <a:gd name="T43" fmla="*/ 4 h 14"/>
                  <a:gd name="T44" fmla="*/ 2 w 11"/>
                  <a:gd name="T45" fmla="*/ 5 h 14"/>
                  <a:gd name="T46" fmla="*/ 2 w 11"/>
                  <a:gd name="T47" fmla="*/ 5 h 14"/>
                  <a:gd name="T48" fmla="*/ 5 w 11"/>
                  <a:gd name="T49" fmla="*/ 9 h 14"/>
                  <a:gd name="T50" fmla="*/ 6 w 11"/>
                  <a:gd name="T51" fmla="*/ 10 h 14"/>
                  <a:gd name="T52" fmla="*/ 7 w 11"/>
                  <a:gd name="T53" fmla="*/ 11 h 14"/>
                  <a:gd name="T54" fmla="*/ 7 w 11"/>
                  <a:gd name="T55" fmla="*/ 12 h 14"/>
                  <a:gd name="T56" fmla="*/ 8 w 11"/>
                  <a:gd name="T57" fmla="*/ 13 h 14"/>
                  <a:gd name="T58" fmla="*/ 9 w 11"/>
                  <a:gd name="T59" fmla="*/ 13 h 14"/>
                  <a:gd name="T60" fmla="*/ 9 w 11"/>
                  <a:gd name="T61" fmla="*/ 14 h 14"/>
                  <a:gd name="T62" fmla="*/ 9 w 11"/>
                  <a:gd name="T63" fmla="*/ 13 h 14"/>
                  <a:gd name="T64" fmla="*/ 10 w 11"/>
                  <a:gd name="T65" fmla="*/ 11 h 14"/>
                  <a:gd name="T66" fmla="*/ 11 w 11"/>
                  <a:gd name="T67" fmla="*/ 11 h 14"/>
                  <a:gd name="T68" fmla="*/ 11 w 11"/>
                  <a:gd name="T69" fmla="*/ 10 h 14"/>
                  <a:gd name="T70" fmla="*/ 11 w 11"/>
                  <a:gd name="T71" fmla="*/ 10 h 14"/>
                  <a:gd name="T72" fmla="*/ 8 w 11"/>
                  <a:gd name="T73" fmla="*/ 7 h 14"/>
                  <a:gd name="T74" fmla="*/ 5 w 11"/>
                  <a:gd name="T75" fmla="*/ 4 h 14"/>
                  <a:gd name="T76" fmla="*/ 4 w 11"/>
                  <a:gd name="T77" fmla="*/ 2 h 14"/>
                  <a:gd name="T78" fmla="*/ 4 w 11"/>
                  <a:gd name="T79" fmla="*/ 1 h 14"/>
                  <a:gd name="T80" fmla="*/ 2 w 11"/>
                  <a:gd name="T81" fmla="*/ 0 h 14"/>
                  <a:gd name="T82" fmla="*/ 1 w 11"/>
                  <a:gd name="T83" fmla="*/ 0 h 14"/>
                  <a:gd name="T84" fmla="*/ 1 w 11"/>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14">
                    <a:moveTo>
                      <a:pt x="2" y="2"/>
                    </a:moveTo>
                    <a:cubicBezTo>
                      <a:pt x="3" y="2"/>
                      <a:pt x="2" y="1"/>
                      <a:pt x="2" y="1"/>
                    </a:cubicBezTo>
                    <a:cubicBezTo>
                      <a:pt x="2" y="1"/>
                      <a:pt x="3" y="2"/>
                      <a:pt x="4" y="3"/>
                    </a:cubicBezTo>
                    <a:cubicBezTo>
                      <a:pt x="5" y="5"/>
                      <a:pt x="6" y="6"/>
                      <a:pt x="7" y="7"/>
                    </a:cubicBezTo>
                    <a:cubicBezTo>
                      <a:pt x="8" y="7"/>
                      <a:pt x="10" y="9"/>
                      <a:pt x="10" y="10"/>
                    </a:cubicBezTo>
                    <a:cubicBezTo>
                      <a:pt x="10" y="11"/>
                      <a:pt x="10" y="11"/>
                      <a:pt x="10" y="11"/>
                    </a:cubicBezTo>
                    <a:cubicBezTo>
                      <a:pt x="10" y="10"/>
                      <a:pt x="10" y="10"/>
                      <a:pt x="10" y="10"/>
                    </a:cubicBezTo>
                    <a:cubicBezTo>
                      <a:pt x="9" y="10"/>
                      <a:pt x="9" y="10"/>
                      <a:pt x="9" y="10"/>
                    </a:cubicBezTo>
                    <a:cubicBezTo>
                      <a:pt x="9" y="10"/>
                      <a:pt x="9" y="11"/>
                      <a:pt x="9" y="11"/>
                    </a:cubicBezTo>
                    <a:cubicBezTo>
                      <a:pt x="9" y="12"/>
                      <a:pt x="9" y="12"/>
                      <a:pt x="9" y="12"/>
                    </a:cubicBezTo>
                    <a:cubicBezTo>
                      <a:pt x="8" y="12"/>
                      <a:pt x="8" y="12"/>
                      <a:pt x="7" y="11"/>
                    </a:cubicBezTo>
                    <a:cubicBezTo>
                      <a:pt x="6" y="9"/>
                      <a:pt x="4" y="5"/>
                      <a:pt x="3" y="5"/>
                    </a:cubicBezTo>
                    <a:cubicBezTo>
                      <a:pt x="2" y="4"/>
                      <a:pt x="1" y="4"/>
                      <a:pt x="1" y="3"/>
                    </a:cubicBezTo>
                    <a:cubicBezTo>
                      <a:pt x="1" y="2"/>
                      <a:pt x="1" y="2"/>
                      <a:pt x="1" y="2"/>
                    </a:cubicBezTo>
                    <a:cubicBezTo>
                      <a:pt x="2" y="2"/>
                      <a:pt x="2" y="2"/>
                      <a:pt x="2" y="2"/>
                    </a:cubicBezTo>
                    <a:close/>
                    <a:moveTo>
                      <a:pt x="1" y="0"/>
                    </a:moveTo>
                    <a:cubicBezTo>
                      <a:pt x="1" y="0"/>
                      <a:pt x="1" y="0"/>
                      <a:pt x="1" y="0"/>
                    </a:cubicBezTo>
                    <a:cubicBezTo>
                      <a:pt x="1" y="0"/>
                      <a:pt x="1" y="0"/>
                      <a:pt x="1" y="0"/>
                    </a:cubicBezTo>
                    <a:cubicBezTo>
                      <a:pt x="1" y="1"/>
                      <a:pt x="1" y="1"/>
                      <a:pt x="1" y="1"/>
                    </a:cubicBezTo>
                    <a:cubicBezTo>
                      <a:pt x="0" y="1"/>
                      <a:pt x="0" y="1"/>
                      <a:pt x="0" y="2"/>
                    </a:cubicBezTo>
                    <a:cubicBezTo>
                      <a:pt x="1" y="2"/>
                      <a:pt x="1" y="3"/>
                      <a:pt x="1" y="3"/>
                    </a:cubicBezTo>
                    <a:cubicBezTo>
                      <a:pt x="2" y="4"/>
                      <a:pt x="2" y="4"/>
                      <a:pt x="2" y="4"/>
                    </a:cubicBezTo>
                    <a:cubicBezTo>
                      <a:pt x="2" y="5"/>
                      <a:pt x="2" y="5"/>
                      <a:pt x="2" y="5"/>
                    </a:cubicBezTo>
                    <a:cubicBezTo>
                      <a:pt x="2" y="5"/>
                      <a:pt x="2" y="5"/>
                      <a:pt x="2" y="5"/>
                    </a:cubicBezTo>
                    <a:cubicBezTo>
                      <a:pt x="3" y="5"/>
                      <a:pt x="4" y="7"/>
                      <a:pt x="5" y="9"/>
                    </a:cubicBezTo>
                    <a:cubicBezTo>
                      <a:pt x="6" y="9"/>
                      <a:pt x="6" y="10"/>
                      <a:pt x="6" y="10"/>
                    </a:cubicBezTo>
                    <a:cubicBezTo>
                      <a:pt x="7" y="11"/>
                      <a:pt x="7" y="11"/>
                      <a:pt x="7" y="11"/>
                    </a:cubicBezTo>
                    <a:cubicBezTo>
                      <a:pt x="7" y="12"/>
                      <a:pt x="7" y="12"/>
                      <a:pt x="7" y="12"/>
                    </a:cubicBezTo>
                    <a:cubicBezTo>
                      <a:pt x="8" y="12"/>
                      <a:pt x="8" y="12"/>
                      <a:pt x="8" y="13"/>
                    </a:cubicBezTo>
                    <a:cubicBezTo>
                      <a:pt x="9" y="13"/>
                      <a:pt x="9" y="13"/>
                      <a:pt x="9" y="13"/>
                    </a:cubicBezTo>
                    <a:cubicBezTo>
                      <a:pt x="9" y="14"/>
                      <a:pt x="9" y="14"/>
                      <a:pt x="9" y="14"/>
                    </a:cubicBezTo>
                    <a:cubicBezTo>
                      <a:pt x="9" y="13"/>
                      <a:pt x="9" y="13"/>
                      <a:pt x="9" y="13"/>
                    </a:cubicBezTo>
                    <a:cubicBezTo>
                      <a:pt x="9" y="12"/>
                      <a:pt x="10" y="12"/>
                      <a:pt x="10" y="11"/>
                    </a:cubicBezTo>
                    <a:cubicBezTo>
                      <a:pt x="11" y="11"/>
                      <a:pt x="11" y="11"/>
                      <a:pt x="11" y="11"/>
                    </a:cubicBezTo>
                    <a:cubicBezTo>
                      <a:pt x="11" y="11"/>
                      <a:pt x="11" y="11"/>
                      <a:pt x="11" y="10"/>
                    </a:cubicBezTo>
                    <a:cubicBezTo>
                      <a:pt x="11" y="10"/>
                      <a:pt x="11" y="10"/>
                      <a:pt x="11" y="10"/>
                    </a:cubicBezTo>
                    <a:cubicBezTo>
                      <a:pt x="10" y="9"/>
                      <a:pt x="10" y="9"/>
                      <a:pt x="8" y="7"/>
                    </a:cubicBezTo>
                    <a:cubicBezTo>
                      <a:pt x="7" y="6"/>
                      <a:pt x="6" y="5"/>
                      <a:pt x="5" y="4"/>
                    </a:cubicBezTo>
                    <a:cubicBezTo>
                      <a:pt x="5" y="3"/>
                      <a:pt x="4" y="3"/>
                      <a:pt x="4" y="2"/>
                    </a:cubicBezTo>
                    <a:cubicBezTo>
                      <a:pt x="4" y="1"/>
                      <a:pt x="4" y="1"/>
                      <a:pt x="4" y="1"/>
                    </a:cubicBezTo>
                    <a:cubicBezTo>
                      <a:pt x="3" y="0"/>
                      <a:pt x="2" y="0"/>
                      <a:pt x="2" y="0"/>
                    </a:cubicBezTo>
                    <a:cubicBezTo>
                      <a:pt x="1" y="0"/>
                      <a:pt x="1" y="0"/>
                      <a:pt x="1" y="0"/>
                    </a:cubicBezTo>
                    <a:cubicBezTo>
                      <a:pt x="1"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7" name="Freeform 1270"/>
              <p:cNvSpPr>
                <a:spLocks noEditPoints="1"/>
              </p:cNvSpPr>
              <p:nvPr/>
            </p:nvSpPr>
            <p:spPr bwMode="auto">
              <a:xfrm>
                <a:off x="3164" y="2743"/>
                <a:ext cx="24" cy="30"/>
              </a:xfrm>
              <a:custGeom>
                <a:avLst/>
                <a:gdLst>
                  <a:gd name="T0" fmla="*/ 8 w 11"/>
                  <a:gd name="T1" fmla="*/ 13 h 14"/>
                  <a:gd name="T2" fmla="*/ 8 w 11"/>
                  <a:gd name="T3" fmla="*/ 13 h 14"/>
                  <a:gd name="T4" fmla="*/ 8 w 11"/>
                  <a:gd name="T5" fmla="*/ 13 h 14"/>
                  <a:gd name="T6" fmla="*/ 9 w 11"/>
                  <a:gd name="T7" fmla="*/ 14 h 14"/>
                  <a:gd name="T8" fmla="*/ 9 w 11"/>
                  <a:gd name="T9" fmla="*/ 14 h 14"/>
                  <a:gd name="T10" fmla="*/ 9 w 11"/>
                  <a:gd name="T11" fmla="*/ 14 h 14"/>
                  <a:gd name="T12" fmla="*/ 9 w 11"/>
                  <a:gd name="T13" fmla="*/ 13 h 14"/>
                  <a:gd name="T14" fmla="*/ 8 w 11"/>
                  <a:gd name="T15" fmla="*/ 13 h 14"/>
                  <a:gd name="T16" fmla="*/ 2 w 11"/>
                  <a:gd name="T17" fmla="*/ 5 h 14"/>
                  <a:gd name="T18" fmla="*/ 2 w 11"/>
                  <a:gd name="T19" fmla="*/ 5 h 14"/>
                  <a:gd name="T20" fmla="*/ 2 w 11"/>
                  <a:gd name="T21" fmla="*/ 5 h 14"/>
                  <a:gd name="T22" fmla="*/ 6 w 11"/>
                  <a:gd name="T23" fmla="*/ 10 h 14"/>
                  <a:gd name="T24" fmla="*/ 7 w 11"/>
                  <a:gd name="T25" fmla="*/ 11 h 14"/>
                  <a:gd name="T26" fmla="*/ 7 w 11"/>
                  <a:gd name="T27" fmla="*/ 12 h 14"/>
                  <a:gd name="T28" fmla="*/ 7 w 11"/>
                  <a:gd name="T29" fmla="*/ 11 h 14"/>
                  <a:gd name="T30" fmla="*/ 6 w 11"/>
                  <a:gd name="T31" fmla="*/ 10 h 14"/>
                  <a:gd name="T32" fmla="*/ 5 w 11"/>
                  <a:gd name="T33" fmla="*/ 9 h 14"/>
                  <a:gd name="T34" fmla="*/ 2 w 11"/>
                  <a:gd name="T35" fmla="*/ 5 h 14"/>
                  <a:gd name="T36" fmla="*/ 1 w 11"/>
                  <a:gd name="T37" fmla="*/ 0 h 14"/>
                  <a:gd name="T38" fmla="*/ 0 w 11"/>
                  <a:gd name="T39" fmla="*/ 1 h 14"/>
                  <a:gd name="T40" fmla="*/ 0 w 11"/>
                  <a:gd name="T41" fmla="*/ 2 h 14"/>
                  <a:gd name="T42" fmla="*/ 0 w 11"/>
                  <a:gd name="T43" fmla="*/ 2 h 14"/>
                  <a:gd name="T44" fmla="*/ 1 w 11"/>
                  <a:gd name="T45" fmla="*/ 1 h 14"/>
                  <a:gd name="T46" fmla="*/ 1 w 11"/>
                  <a:gd name="T47" fmla="*/ 0 h 14"/>
                  <a:gd name="T48" fmla="*/ 2 w 11"/>
                  <a:gd name="T49" fmla="*/ 0 h 14"/>
                  <a:gd name="T50" fmla="*/ 1 w 11"/>
                  <a:gd name="T51" fmla="*/ 0 h 14"/>
                  <a:gd name="T52" fmla="*/ 1 w 11"/>
                  <a:gd name="T53" fmla="*/ 0 h 14"/>
                  <a:gd name="T54" fmla="*/ 1 w 11"/>
                  <a:gd name="T55" fmla="*/ 0 h 14"/>
                  <a:gd name="T56" fmla="*/ 1 w 11"/>
                  <a:gd name="T57" fmla="*/ 0 h 14"/>
                  <a:gd name="T58" fmla="*/ 2 w 11"/>
                  <a:gd name="T59" fmla="*/ 0 h 14"/>
                  <a:gd name="T60" fmla="*/ 4 w 11"/>
                  <a:gd name="T61" fmla="*/ 1 h 14"/>
                  <a:gd name="T62" fmla="*/ 4 w 11"/>
                  <a:gd name="T63" fmla="*/ 2 h 14"/>
                  <a:gd name="T64" fmla="*/ 5 w 11"/>
                  <a:gd name="T65" fmla="*/ 4 h 14"/>
                  <a:gd name="T66" fmla="*/ 8 w 11"/>
                  <a:gd name="T67" fmla="*/ 7 h 14"/>
                  <a:gd name="T68" fmla="*/ 11 w 11"/>
                  <a:gd name="T69" fmla="*/ 10 h 14"/>
                  <a:gd name="T70" fmla="*/ 11 w 11"/>
                  <a:gd name="T71" fmla="*/ 10 h 14"/>
                  <a:gd name="T72" fmla="*/ 11 w 11"/>
                  <a:gd name="T73" fmla="*/ 11 h 14"/>
                  <a:gd name="T74" fmla="*/ 11 w 11"/>
                  <a:gd name="T75" fmla="*/ 11 h 14"/>
                  <a:gd name="T76" fmla="*/ 11 w 11"/>
                  <a:gd name="T77" fmla="*/ 10 h 14"/>
                  <a:gd name="T78" fmla="*/ 8 w 11"/>
                  <a:gd name="T79" fmla="*/ 7 h 14"/>
                  <a:gd name="T80" fmla="*/ 4 w 11"/>
                  <a:gd name="T81" fmla="*/ 2 h 14"/>
                  <a:gd name="T82" fmla="*/ 2 w 11"/>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4">
                    <a:moveTo>
                      <a:pt x="8" y="13"/>
                    </a:moveTo>
                    <a:cubicBezTo>
                      <a:pt x="8" y="13"/>
                      <a:pt x="8" y="13"/>
                      <a:pt x="8" y="13"/>
                    </a:cubicBezTo>
                    <a:cubicBezTo>
                      <a:pt x="8" y="13"/>
                      <a:pt x="8" y="13"/>
                      <a:pt x="8" y="13"/>
                    </a:cubicBezTo>
                    <a:cubicBezTo>
                      <a:pt x="9" y="14"/>
                      <a:pt x="9" y="14"/>
                      <a:pt x="9" y="14"/>
                    </a:cubicBezTo>
                    <a:cubicBezTo>
                      <a:pt x="9" y="14"/>
                      <a:pt x="9" y="14"/>
                      <a:pt x="9" y="14"/>
                    </a:cubicBezTo>
                    <a:cubicBezTo>
                      <a:pt x="9" y="14"/>
                      <a:pt x="9" y="14"/>
                      <a:pt x="9" y="14"/>
                    </a:cubicBezTo>
                    <a:cubicBezTo>
                      <a:pt x="9" y="13"/>
                      <a:pt x="9" y="13"/>
                      <a:pt x="9" y="13"/>
                    </a:cubicBezTo>
                    <a:lnTo>
                      <a:pt x="8" y="13"/>
                    </a:lnTo>
                    <a:close/>
                    <a:moveTo>
                      <a:pt x="2" y="5"/>
                    </a:moveTo>
                    <a:cubicBezTo>
                      <a:pt x="2" y="5"/>
                      <a:pt x="2" y="5"/>
                      <a:pt x="2" y="5"/>
                    </a:cubicBezTo>
                    <a:cubicBezTo>
                      <a:pt x="2" y="5"/>
                      <a:pt x="2" y="5"/>
                      <a:pt x="2" y="5"/>
                    </a:cubicBezTo>
                    <a:cubicBezTo>
                      <a:pt x="3" y="6"/>
                      <a:pt x="5" y="8"/>
                      <a:pt x="6" y="10"/>
                    </a:cubicBezTo>
                    <a:cubicBezTo>
                      <a:pt x="7" y="11"/>
                      <a:pt x="7" y="11"/>
                      <a:pt x="7" y="11"/>
                    </a:cubicBezTo>
                    <a:cubicBezTo>
                      <a:pt x="7" y="12"/>
                      <a:pt x="7" y="12"/>
                      <a:pt x="7" y="12"/>
                    </a:cubicBezTo>
                    <a:cubicBezTo>
                      <a:pt x="7" y="11"/>
                      <a:pt x="7" y="11"/>
                      <a:pt x="7" y="11"/>
                    </a:cubicBezTo>
                    <a:cubicBezTo>
                      <a:pt x="6" y="10"/>
                      <a:pt x="6" y="10"/>
                      <a:pt x="6" y="10"/>
                    </a:cubicBezTo>
                    <a:cubicBezTo>
                      <a:pt x="6" y="10"/>
                      <a:pt x="6" y="9"/>
                      <a:pt x="5" y="9"/>
                    </a:cubicBezTo>
                    <a:cubicBezTo>
                      <a:pt x="4" y="7"/>
                      <a:pt x="3" y="5"/>
                      <a:pt x="2" y="5"/>
                    </a:cubicBezTo>
                    <a:close/>
                    <a:moveTo>
                      <a:pt x="1" y="0"/>
                    </a:moveTo>
                    <a:cubicBezTo>
                      <a:pt x="0" y="1"/>
                      <a:pt x="0" y="1"/>
                      <a:pt x="0" y="1"/>
                    </a:cubicBezTo>
                    <a:cubicBezTo>
                      <a:pt x="0" y="1"/>
                      <a:pt x="0" y="1"/>
                      <a:pt x="0" y="2"/>
                    </a:cubicBezTo>
                    <a:cubicBezTo>
                      <a:pt x="0" y="2"/>
                      <a:pt x="0" y="2"/>
                      <a:pt x="0" y="2"/>
                    </a:cubicBezTo>
                    <a:cubicBezTo>
                      <a:pt x="0" y="1"/>
                      <a:pt x="0" y="1"/>
                      <a:pt x="1" y="1"/>
                    </a:cubicBezTo>
                    <a:cubicBezTo>
                      <a:pt x="1" y="0"/>
                      <a:pt x="1" y="0"/>
                      <a:pt x="1" y="0"/>
                    </a:cubicBezTo>
                    <a:close/>
                    <a:moveTo>
                      <a:pt x="2" y="0"/>
                    </a:move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3" y="0"/>
                      <a:pt x="4" y="1"/>
                    </a:cubicBezTo>
                    <a:cubicBezTo>
                      <a:pt x="4" y="2"/>
                      <a:pt x="4" y="2"/>
                      <a:pt x="4" y="2"/>
                    </a:cubicBezTo>
                    <a:cubicBezTo>
                      <a:pt x="4" y="3"/>
                      <a:pt x="5" y="3"/>
                      <a:pt x="5" y="4"/>
                    </a:cubicBezTo>
                    <a:cubicBezTo>
                      <a:pt x="6" y="5"/>
                      <a:pt x="7" y="6"/>
                      <a:pt x="8" y="7"/>
                    </a:cubicBezTo>
                    <a:cubicBezTo>
                      <a:pt x="10" y="9"/>
                      <a:pt x="10" y="9"/>
                      <a:pt x="11" y="10"/>
                    </a:cubicBezTo>
                    <a:cubicBezTo>
                      <a:pt x="11" y="10"/>
                      <a:pt x="11" y="10"/>
                      <a:pt x="11" y="10"/>
                    </a:cubicBezTo>
                    <a:cubicBezTo>
                      <a:pt x="11" y="11"/>
                      <a:pt x="11" y="11"/>
                      <a:pt x="11" y="11"/>
                    </a:cubicBezTo>
                    <a:cubicBezTo>
                      <a:pt x="11" y="11"/>
                      <a:pt x="11" y="11"/>
                      <a:pt x="11" y="11"/>
                    </a:cubicBezTo>
                    <a:cubicBezTo>
                      <a:pt x="11" y="10"/>
                      <a:pt x="11" y="10"/>
                      <a:pt x="11" y="10"/>
                    </a:cubicBezTo>
                    <a:cubicBezTo>
                      <a:pt x="11" y="9"/>
                      <a:pt x="10" y="9"/>
                      <a:pt x="8" y="7"/>
                    </a:cubicBezTo>
                    <a:cubicBezTo>
                      <a:pt x="7" y="5"/>
                      <a:pt x="6" y="5"/>
                      <a:pt x="4" y="2"/>
                    </a:cubicBezTo>
                    <a:cubicBezTo>
                      <a:pt x="3"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8" name="Freeform 1271"/>
              <p:cNvSpPr>
                <a:spLocks/>
              </p:cNvSpPr>
              <p:nvPr/>
            </p:nvSpPr>
            <p:spPr bwMode="auto">
              <a:xfrm>
                <a:off x="3169" y="2747"/>
                <a:ext cx="17" cy="19"/>
              </a:xfrm>
              <a:custGeom>
                <a:avLst/>
                <a:gdLst>
                  <a:gd name="T0" fmla="*/ 1 w 8"/>
                  <a:gd name="T1" fmla="*/ 1 h 9"/>
                  <a:gd name="T2" fmla="*/ 2 w 8"/>
                  <a:gd name="T3" fmla="*/ 2 h 9"/>
                  <a:gd name="T4" fmla="*/ 6 w 8"/>
                  <a:gd name="T5" fmla="*/ 7 h 9"/>
                  <a:gd name="T6" fmla="*/ 7 w 8"/>
                  <a:gd name="T7" fmla="*/ 8 h 9"/>
                  <a:gd name="T8" fmla="*/ 6 w 8"/>
                  <a:gd name="T9" fmla="*/ 8 h 9"/>
                  <a:gd name="T10" fmla="*/ 2 w 8"/>
                  <a:gd name="T11" fmla="*/ 3 h 9"/>
                  <a:gd name="T12" fmla="*/ 1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1" y="1"/>
                    </a:moveTo>
                    <a:cubicBezTo>
                      <a:pt x="1" y="1"/>
                      <a:pt x="1" y="0"/>
                      <a:pt x="2" y="2"/>
                    </a:cubicBezTo>
                    <a:cubicBezTo>
                      <a:pt x="3" y="3"/>
                      <a:pt x="5" y="6"/>
                      <a:pt x="6" y="7"/>
                    </a:cubicBezTo>
                    <a:cubicBezTo>
                      <a:pt x="8" y="8"/>
                      <a:pt x="7" y="8"/>
                      <a:pt x="7" y="8"/>
                    </a:cubicBezTo>
                    <a:cubicBezTo>
                      <a:pt x="6" y="8"/>
                      <a:pt x="7" y="9"/>
                      <a:pt x="6" y="8"/>
                    </a:cubicBezTo>
                    <a:cubicBezTo>
                      <a:pt x="5" y="8"/>
                      <a:pt x="2" y="3"/>
                      <a:pt x="2" y="3"/>
                    </a:cubicBezTo>
                    <a:cubicBezTo>
                      <a:pt x="2" y="3"/>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9" name="Freeform 1272"/>
              <p:cNvSpPr>
                <a:spLocks/>
              </p:cNvSpPr>
              <p:nvPr/>
            </p:nvSpPr>
            <p:spPr bwMode="auto">
              <a:xfrm>
                <a:off x="3145" y="2715"/>
                <a:ext cx="24" cy="32"/>
              </a:xfrm>
              <a:custGeom>
                <a:avLst/>
                <a:gdLst>
                  <a:gd name="T0" fmla="*/ 2 w 11"/>
                  <a:gd name="T1" fmla="*/ 1 h 15"/>
                  <a:gd name="T2" fmla="*/ 5 w 11"/>
                  <a:gd name="T3" fmla="*/ 3 h 15"/>
                  <a:gd name="T4" fmla="*/ 8 w 11"/>
                  <a:gd name="T5" fmla="*/ 8 h 15"/>
                  <a:gd name="T6" fmla="*/ 10 w 11"/>
                  <a:gd name="T7" fmla="*/ 13 h 15"/>
                  <a:gd name="T8" fmla="*/ 9 w 11"/>
                  <a:gd name="T9" fmla="*/ 14 h 15"/>
                  <a:gd name="T10" fmla="*/ 5 w 11"/>
                  <a:gd name="T11" fmla="*/ 11 h 15"/>
                  <a:gd name="T12" fmla="*/ 3 w 11"/>
                  <a:gd name="T13" fmla="*/ 7 h 15"/>
                  <a:gd name="T14" fmla="*/ 0 w 11"/>
                  <a:gd name="T15" fmla="*/ 3 h 15"/>
                  <a:gd name="T16" fmla="*/ 2 w 11"/>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2" y="1"/>
                    </a:moveTo>
                    <a:cubicBezTo>
                      <a:pt x="2" y="1"/>
                      <a:pt x="3" y="0"/>
                      <a:pt x="5" y="3"/>
                    </a:cubicBezTo>
                    <a:cubicBezTo>
                      <a:pt x="6" y="7"/>
                      <a:pt x="6" y="6"/>
                      <a:pt x="8" y="8"/>
                    </a:cubicBezTo>
                    <a:cubicBezTo>
                      <a:pt x="11" y="10"/>
                      <a:pt x="11" y="12"/>
                      <a:pt x="10" y="13"/>
                    </a:cubicBezTo>
                    <a:cubicBezTo>
                      <a:pt x="9" y="13"/>
                      <a:pt x="9" y="14"/>
                      <a:pt x="9" y="14"/>
                    </a:cubicBezTo>
                    <a:cubicBezTo>
                      <a:pt x="9" y="15"/>
                      <a:pt x="7" y="15"/>
                      <a:pt x="5" y="11"/>
                    </a:cubicBezTo>
                    <a:cubicBezTo>
                      <a:pt x="3" y="7"/>
                      <a:pt x="3" y="7"/>
                      <a:pt x="3" y="7"/>
                    </a:cubicBezTo>
                    <a:cubicBezTo>
                      <a:pt x="2" y="6"/>
                      <a:pt x="0" y="4"/>
                      <a:pt x="0" y="3"/>
                    </a:cubicBezTo>
                    <a:cubicBezTo>
                      <a:pt x="0" y="1"/>
                      <a:pt x="2" y="1"/>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0" name="Freeform 1273"/>
              <p:cNvSpPr>
                <a:spLocks noEditPoints="1"/>
              </p:cNvSpPr>
              <p:nvPr/>
            </p:nvSpPr>
            <p:spPr bwMode="auto">
              <a:xfrm>
                <a:off x="3145" y="2717"/>
                <a:ext cx="24" cy="30"/>
              </a:xfrm>
              <a:custGeom>
                <a:avLst/>
                <a:gdLst>
                  <a:gd name="T0" fmla="*/ 9 w 11"/>
                  <a:gd name="T1" fmla="*/ 13 h 14"/>
                  <a:gd name="T2" fmla="*/ 9 w 11"/>
                  <a:gd name="T3" fmla="*/ 14 h 14"/>
                  <a:gd name="T4" fmla="*/ 9 w 11"/>
                  <a:gd name="T5" fmla="*/ 14 h 14"/>
                  <a:gd name="T6" fmla="*/ 5 w 11"/>
                  <a:gd name="T7" fmla="*/ 10 h 14"/>
                  <a:gd name="T8" fmla="*/ 5 w 11"/>
                  <a:gd name="T9" fmla="*/ 10 h 14"/>
                  <a:gd name="T10" fmla="*/ 4 w 11"/>
                  <a:gd name="T11" fmla="*/ 8 h 14"/>
                  <a:gd name="T12" fmla="*/ 3 w 11"/>
                  <a:gd name="T13" fmla="*/ 6 h 14"/>
                  <a:gd name="T14" fmla="*/ 0 w 11"/>
                  <a:gd name="T15" fmla="*/ 3 h 14"/>
                  <a:gd name="T16" fmla="*/ 0 w 11"/>
                  <a:gd name="T17" fmla="*/ 1 h 14"/>
                  <a:gd name="T18" fmla="*/ 1 w 11"/>
                  <a:gd name="T19" fmla="*/ 0 h 14"/>
                  <a:gd name="T20" fmla="*/ 2 w 11"/>
                  <a:gd name="T21" fmla="*/ 0 h 14"/>
                  <a:gd name="T22" fmla="*/ 2 w 11"/>
                  <a:gd name="T23" fmla="*/ 0 h 14"/>
                  <a:gd name="T24" fmla="*/ 5 w 11"/>
                  <a:gd name="T25" fmla="*/ 2 h 14"/>
                  <a:gd name="T26" fmla="*/ 8 w 11"/>
                  <a:gd name="T27" fmla="*/ 7 h 14"/>
                  <a:gd name="T28" fmla="*/ 10 w 11"/>
                  <a:gd name="T29" fmla="*/ 10 h 14"/>
                  <a:gd name="T30" fmla="*/ 10 w 11"/>
                  <a:gd name="T31" fmla="*/ 12 h 14"/>
                  <a:gd name="T32" fmla="*/ 9 w 11"/>
                  <a:gd name="T33" fmla="*/ 13 h 14"/>
                  <a:gd name="T34" fmla="*/ 4 w 11"/>
                  <a:gd name="T35" fmla="*/ 2 h 14"/>
                  <a:gd name="T36" fmla="*/ 2 w 11"/>
                  <a:gd name="T37" fmla="*/ 0 h 14"/>
                  <a:gd name="T38" fmla="*/ 2 w 11"/>
                  <a:gd name="T39" fmla="*/ 0 h 14"/>
                  <a:gd name="T40" fmla="*/ 2 w 11"/>
                  <a:gd name="T41" fmla="*/ 0 h 14"/>
                  <a:gd name="T42" fmla="*/ 2 w 11"/>
                  <a:gd name="T43" fmla="*/ 0 h 14"/>
                  <a:gd name="T44" fmla="*/ 1 w 11"/>
                  <a:gd name="T45" fmla="*/ 1 h 14"/>
                  <a:gd name="T46" fmla="*/ 0 w 11"/>
                  <a:gd name="T47" fmla="*/ 2 h 14"/>
                  <a:gd name="T48" fmla="*/ 1 w 11"/>
                  <a:gd name="T49" fmla="*/ 2 h 14"/>
                  <a:gd name="T50" fmla="*/ 3 w 11"/>
                  <a:gd name="T51" fmla="*/ 5 h 14"/>
                  <a:gd name="T52" fmla="*/ 4 w 11"/>
                  <a:gd name="T53" fmla="*/ 8 h 14"/>
                  <a:gd name="T54" fmla="*/ 5 w 11"/>
                  <a:gd name="T55" fmla="*/ 10 h 14"/>
                  <a:gd name="T56" fmla="*/ 5 w 11"/>
                  <a:gd name="T57" fmla="*/ 10 h 14"/>
                  <a:gd name="T58" fmla="*/ 8 w 11"/>
                  <a:gd name="T59" fmla="*/ 13 h 14"/>
                  <a:gd name="T60" fmla="*/ 9 w 11"/>
                  <a:gd name="T61" fmla="*/ 13 h 14"/>
                  <a:gd name="T62" fmla="*/ 10 w 11"/>
                  <a:gd name="T63" fmla="*/ 12 h 14"/>
                  <a:gd name="T64" fmla="*/ 10 w 11"/>
                  <a:gd name="T65" fmla="*/ 10 h 14"/>
                  <a:gd name="T66" fmla="*/ 8 w 11"/>
                  <a:gd name="T67" fmla="*/ 8 h 14"/>
                  <a:gd name="T68" fmla="*/ 4 w 11"/>
                  <a:gd name="T69" fmla="*/ 2 h 14"/>
                  <a:gd name="T70" fmla="*/ 2 w 11"/>
                  <a:gd name="T71" fmla="*/ 0 h 14"/>
                  <a:gd name="T72" fmla="*/ 2 w 11"/>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4">
                    <a:moveTo>
                      <a:pt x="9" y="13"/>
                    </a:moveTo>
                    <a:cubicBezTo>
                      <a:pt x="9" y="14"/>
                      <a:pt x="9" y="14"/>
                      <a:pt x="9" y="14"/>
                    </a:cubicBezTo>
                    <a:cubicBezTo>
                      <a:pt x="9" y="14"/>
                      <a:pt x="9" y="14"/>
                      <a:pt x="9" y="14"/>
                    </a:cubicBezTo>
                    <a:cubicBezTo>
                      <a:pt x="8" y="14"/>
                      <a:pt x="6" y="14"/>
                      <a:pt x="5" y="10"/>
                    </a:cubicBezTo>
                    <a:cubicBezTo>
                      <a:pt x="5" y="10"/>
                      <a:pt x="5" y="10"/>
                      <a:pt x="5" y="10"/>
                    </a:cubicBezTo>
                    <a:cubicBezTo>
                      <a:pt x="4" y="9"/>
                      <a:pt x="4" y="9"/>
                      <a:pt x="4" y="8"/>
                    </a:cubicBezTo>
                    <a:cubicBezTo>
                      <a:pt x="3" y="6"/>
                      <a:pt x="3" y="6"/>
                      <a:pt x="3" y="6"/>
                    </a:cubicBezTo>
                    <a:cubicBezTo>
                      <a:pt x="2" y="5"/>
                      <a:pt x="1" y="4"/>
                      <a:pt x="0" y="3"/>
                    </a:cubicBezTo>
                    <a:cubicBezTo>
                      <a:pt x="0" y="2"/>
                      <a:pt x="0" y="2"/>
                      <a:pt x="0" y="1"/>
                    </a:cubicBezTo>
                    <a:cubicBezTo>
                      <a:pt x="0" y="1"/>
                      <a:pt x="1" y="0"/>
                      <a:pt x="1" y="0"/>
                    </a:cubicBezTo>
                    <a:cubicBezTo>
                      <a:pt x="1" y="0"/>
                      <a:pt x="2" y="0"/>
                      <a:pt x="2" y="0"/>
                    </a:cubicBezTo>
                    <a:cubicBezTo>
                      <a:pt x="2" y="0"/>
                      <a:pt x="2" y="0"/>
                      <a:pt x="2" y="0"/>
                    </a:cubicBezTo>
                    <a:cubicBezTo>
                      <a:pt x="2" y="0"/>
                      <a:pt x="3" y="0"/>
                      <a:pt x="5" y="2"/>
                    </a:cubicBezTo>
                    <a:cubicBezTo>
                      <a:pt x="6" y="6"/>
                      <a:pt x="6" y="5"/>
                      <a:pt x="8" y="7"/>
                    </a:cubicBezTo>
                    <a:cubicBezTo>
                      <a:pt x="9" y="8"/>
                      <a:pt x="10" y="9"/>
                      <a:pt x="10" y="10"/>
                    </a:cubicBezTo>
                    <a:cubicBezTo>
                      <a:pt x="11" y="11"/>
                      <a:pt x="11" y="12"/>
                      <a:pt x="10" y="12"/>
                    </a:cubicBezTo>
                    <a:cubicBezTo>
                      <a:pt x="9" y="13"/>
                      <a:pt x="9" y="13"/>
                      <a:pt x="9" y="13"/>
                    </a:cubicBezTo>
                    <a:close/>
                    <a:moveTo>
                      <a:pt x="4" y="2"/>
                    </a:moveTo>
                    <a:cubicBezTo>
                      <a:pt x="3" y="0"/>
                      <a:pt x="2" y="0"/>
                      <a:pt x="2" y="0"/>
                    </a:cubicBezTo>
                    <a:cubicBezTo>
                      <a:pt x="2" y="0"/>
                      <a:pt x="2" y="0"/>
                      <a:pt x="2" y="0"/>
                    </a:cubicBezTo>
                    <a:cubicBezTo>
                      <a:pt x="2" y="0"/>
                      <a:pt x="2" y="0"/>
                      <a:pt x="2" y="0"/>
                    </a:cubicBezTo>
                    <a:cubicBezTo>
                      <a:pt x="2" y="0"/>
                      <a:pt x="2" y="0"/>
                      <a:pt x="2" y="0"/>
                    </a:cubicBezTo>
                    <a:cubicBezTo>
                      <a:pt x="2" y="0"/>
                      <a:pt x="2" y="0"/>
                      <a:pt x="1" y="1"/>
                    </a:cubicBezTo>
                    <a:cubicBezTo>
                      <a:pt x="1" y="1"/>
                      <a:pt x="0" y="1"/>
                      <a:pt x="0" y="2"/>
                    </a:cubicBezTo>
                    <a:cubicBezTo>
                      <a:pt x="1" y="2"/>
                      <a:pt x="1" y="2"/>
                      <a:pt x="1" y="2"/>
                    </a:cubicBezTo>
                    <a:cubicBezTo>
                      <a:pt x="1" y="4"/>
                      <a:pt x="2" y="5"/>
                      <a:pt x="3" y="5"/>
                    </a:cubicBezTo>
                    <a:cubicBezTo>
                      <a:pt x="3" y="6"/>
                      <a:pt x="3" y="6"/>
                      <a:pt x="4" y="8"/>
                    </a:cubicBezTo>
                    <a:cubicBezTo>
                      <a:pt x="4" y="8"/>
                      <a:pt x="5" y="9"/>
                      <a:pt x="5" y="10"/>
                    </a:cubicBezTo>
                    <a:cubicBezTo>
                      <a:pt x="5" y="10"/>
                      <a:pt x="5" y="10"/>
                      <a:pt x="5" y="10"/>
                    </a:cubicBezTo>
                    <a:cubicBezTo>
                      <a:pt x="7" y="13"/>
                      <a:pt x="8" y="14"/>
                      <a:pt x="8" y="13"/>
                    </a:cubicBezTo>
                    <a:cubicBezTo>
                      <a:pt x="9" y="13"/>
                      <a:pt x="9" y="13"/>
                      <a:pt x="9" y="13"/>
                    </a:cubicBezTo>
                    <a:cubicBezTo>
                      <a:pt x="9" y="12"/>
                      <a:pt x="9" y="12"/>
                      <a:pt x="10" y="12"/>
                    </a:cubicBezTo>
                    <a:cubicBezTo>
                      <a:pt x="10" y="11"/>
                      <a:pt x="11" y="11"/>
                      <a:pt x="10" y="10"/>
                    </a:cubicBezTo>
                    <a:cubicBezTo>
                      <a:pt x="10" y="9"/>
                      <a:pt x="9" y="8"/>
                      <a:pt x="8" y="8"/>
                    </a:cubicBezTo>
                    <a:cubicBezTo>
                      <a:pt x="6" y="5"/>
                      <a:pt x="6" y="6"/>
                      <a:pt x="4" y="2"/>
                    </a:cubicBezTo>
                    <a:close/>
                    <a:moveTo>
                      <a:pt x="2" y="0"/>
                    </a:moveTo>
                    <a:cubicBezTo>
                      <a:pt x="2" y="0"/>
                      <a:pt x="2" y="0"/>
                      <a:pt x="2"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1" name="Freeform 1274"/>
              <p:cNvSpPr>
                <a:spLocks/>
              </p:cNvSpPr>
              <p:nvPr/>
            </p:nvSpPr>
            <p:spPr bwMode="auto">
              <a:xfrm>
                <a:off x="3149" y="2717"/>
                <a:ext cx="20" cy="28"/>
              </a:xfrm>
              <a:custGeom>
                <a:avLst/>
                <a:gdLst>
                  <a:gd name="T0" fmla="*/ 0 w 9"/>
                  <a:gd name="T1" fmla="*/ 0 h 13"/>
                  <a:gd name="T2" fmla="*/ 0 w 9"/>
                  <a:gd name="T3" fmla="*/ 0 h 13"/>
                  <a:gd name="T4" fmla="*/ 0 w 9"/>
                  <a:gd name="T5" fmla="*/ 0 h 13"/>
                  <a:gd name="T6" fmla="*/ 0 w 9"/>
                  <a:gd name="T7" fmla="*/ 0 h 13"/>
                  <a:gd name="T8" fmla="*/ 0 w 9"/>
                  <a:gd name="T9" fmla="*/ 0 h 13"/>
                  <a:gd name="T10" fmla="*/ 0 w 9"/>
                  <a:gd name="T11" fmla="*/ 0 h 13"/>
                  <a:gd name="T12" fmla="*/ 0 w 9"/>
                  <a:gd name="T13" fmla="*/ 2 h 13"/>
                  <a:gd name="T14" fmla="*/ 0 w 9"/>
                  <a:gd name="T15" fmla="*/ 1 h 13"/>
                  <a:gd name="T16" fmla="*/ 0 w 9"/>
                  <a:gd name="T17" fmla="*/ 1 h 13"/>
                  <a:gd name="T18" fmla="*/ 1 w 9"/>
                  <a:gd name="T19" fmla="*/ 1 h 13"/>
                  <a:gd name="T20" fmla="*/ 2 w 9"/>
                  <a:gd name="T21" fmla="*/ 4 h 13"/>
                  <a:gd name="T22" fmla="*/ 4 w 9"/>
                  <a:gd name="T23" fmla="*/ 6 h 13"/>
                  <a:gd name="T24" fmla="*/ 7 w 9"/>
                  <a:gd name="T25" fmla="*/ 10 h 13"/>
                  <a:gd name="T26" fmla="*/ 7 w 9"/>
                  <a:gd name="T27" fmla="*/ 11 h 13"/>
                  <a:gd name="T28" fmla="*/ 7 w 9"/>
                  <a:gd name="T29" fmla="*/ 11 h 13"/>
                  <a:gd name="T30" fmla="*/ 6 w 9"/>
                  <a:gd name="T31" fmla="*/ 11 h 13"/>
                  <a:gd name="T32" fmla="*/ 6 w 9"/>
                  <a:gd name="T33" fmla="*/ 11 h 13"/>
                  <a:gd name="T34" fmla="*/ 6 w 9"/>
                  <a:gd name="T35" fmla="*/ 11 h 13"/>
                  <a:gd name="T36" fmla="*/ 6 w 9"/>
                  <a:gd name="T37" fmla="*/ 11 h 13"/>
                  <a:gd name="T38" fmla="*/ 6 w 9"/>
                  <a:gd name="T39" fmla="*/ 13 h 13"/>
                  <a:gd name="T40" fmla="*/ 6 w 9"/>
                  <a:gd name="T41" fmla="*/ 13 h 13"/>
                  <a:gd name="T42" fmla="*/ 7 w 9"/>
                  <a:gd name="T43" fmla="*/ 13 h 13"/>
                  <a:gd name="T44" fmla="*/ 8 w 9"/>
                  <a:gd name="T45" fmla="*/ 12 h 13"/>
                  <a:gd name="T46" fmla="*/ 8 w 9"/>
                  <a:gd name="T47" fmla="*/ 10 h 13"/>
                  <a:gd name="T48" fmla="*/ 6 w 9"/>
                  <a:gd name="T49" fmla="*/ 8 h 13"/>
                  <a:gd name="T50" fmla="*/ 2 w 9"/>
                  <a:gd name="T51" fmla="*/ 2 h 13"/>
                  <a:gd name="T52" fmla="*/ 0 w 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2"/>
                    </a:cubicBezTo>
                    <a:cubicBezTo>
                      <a:pt x="0" y="1"/>
                      <a:pt x="0" y="1"/>
                      <a:pt x="0" y="1"/>
                    </a:cubicBezTo>
                    <a:cubicBezTo>
                      <a:pt x="0" y="1"/>
                      <a:pt x="0" y="1"/>
                      <a:pt x="0" y="1"/>
                    </a:cubicBezTo>
                    <a:cubicBezTo>
                      <a:pt x="1" y="1"/>
                      <a:pt x="1" y="1"/>
                      <a:pt x="1" y="1"/>
                    </a:cubicBezTo>
                    <a:cubicBezTo>
                      <a:pt x="1" y="1"/>
                      <a:pt x="2" y="3"/>
                      <a:pt x="2" y="4"/>
                    </a:cubicBezTo>
                    <a:cubicBezTo>
                      <a:pt x="3" y="5"/>
                      <a:pt x="3" y="6"/>
                      <a:pt x="4" y="6"/>
                    </a:cubicBezTo>
                    <a:cubicBezTo>
                      <a:pt x="5" y="7"/>
                      <a:pt x="8" y="9"/>
                      <a:pt x="7" y="10"/>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2"/>
                      <a:pt x="6" y="13"/>
                      <a:pt x="6" y="13"/>
                    </a:cubicBezTo>
                    <a:cubicBezTo>
                      <a:pt x="6" y="13"/>
                      <a:pt x="6" y="13"/>
                      <a:pt x="6" y="13"/>
                    </a:cubicBezTo>
                    <a:cubicBezTo>
                      <a:pt x="7" y="13"/>
                      <a:pt x="7" y="13"/>
                      <a:pt x="7" y="13"/>
                    </a:cubicBezTo>
                    <a:cubicBezTo>
                      <a:pt x="7" y="12"/>
                      <a:pt x="7" y="12"/>
                      <a:pt x="8" y="12"/>
                    </a:cubicBezTo>
                    <a:cubicBezTo>
                      <a:pt x="8" y="11"/>
                      <a:pt x="9" y="11"/>
                      <a:pt x="8" y="10"/>
                    </a:cubicBezTo>
                    <a:cubicBezTo>
                      <a:pt x="8" y="9"/>
                      <a:pt x="7" y="8"/>
                      <a:pt x="6" y="8"/>
                    </a:cubicBezTo>
                    <a:cubicBezTo>
                      <a:pt x="4" y="5"/>
                      <a:pt x="4" y="6"/>
                      <a:pt x="2" y="2"/>
                    </a:cubicBezTo>
                    <a:cubicBezTo>
                      <a:pt x="1" y="0"/>
                      <a:pt x="1" y="0"/>
                      <a:pt x="0"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2" name="Freeform 1275"/>
              <p:cNvSpPr>
                <a:spLocks/>
              </p:cNvSpPr>
              <p:nvPr/>
            </p:nvSpPr>
            <p:spPr bwMode="auto">
              <a:xfrm>
                <a:off x="3147" y="2717"/>
                <a:ext cx="22" cy="28"/>
              </a:xfrm>
              <a:custGeom>
                <a:avLst/>
                <a:gdLst>
                  <a:gd name="T0" fmla="*/ 1 w 10"/>
                  <a:gd name="T1" fmla="*/ 0 h 13"/>
                  <a:gd name="T2" fmla="*/ 1 w 10"/>
                  <a:gd name="T3" fmla="*/ 0 h 13"/>
                  <a:gd name="T4" fmla="*/ 0 w 10"/>
                  <a:gd name="T5" fmla="*/ 0 h 13"/>
                  <a:gd name="T6" fmla="*/ 0 w 10"/>
                  <a:gd name="T7" fmla="*/ 0 h 13"/>
                  <a:gd name="T8" fmla="*/ 1 w 10"/>
                  <a:gd name="T9" fmla="*/ 0 h 13"/>
                  <a:gd name="T10" fmla="*/ 1 w 10"/>
                  <a:gd name="T11" fmla="*/ 0 h 13"/>
                  <a:gd name="T12" fmla="*/ 1 w 10"/>
                  <a:gd name="T13" fmla="*/ 0 h 13"/>
                  <a:gd name="T14" fmla="*/ 1 w 10"/>
                  <a:gd name="T15" fmla="*/ 0 h 13"/>
                  <a:gd name="T16" fmla="*/ 1 w 10"/>
                  <a:gd name="T17" fmla="*/ 0 h 13"/>
                  <a:gd name="T18" fmla="*/ 1 w 10"/>
                  <a:gd name="T19" fmla="*/ 0 h 13"/>
                  <a:gd name="T20" fmla="*/ 3 w 10"/>
                  <a:gd name="T21" fmla="*/ 2 h 13"/>
                  <a:gd name="T22" fmla="*/ 7 w 10"/>
                  <a:gd name="T23" fmla="*/ 8 h 13"/>
                  <a:gd name="T24" fmla="*/ 9 w 10"/>
                  <a:gd name="T25" fmla="*/ 10 h 13"/>
                  <a:gd name="T26" fmla="*/ 9 w 10"/>
                  <a:gd name="T27" fmla="*/ 12 h 13"/>
                  <a:gd name="T28" fmla="*/ 8 w 10"/>
                  <a:gd name="T29" fmla="*/ 13 h 13"/>
                  <a:gd name="T30" fmla="*/ 7 w 10"/>
                  <a:gd name="T31" fmla="*/ 13 h 13"/>
                  <a:gd name="T32" fmla="*/ 8 w 10"/>
                  <a:gd name="T33" fmla="*/ 13 h 13"/>
                  <a:gd name="T34" fmla="*/ 8 w 10"/>
                  <a:gd name="T35" fmla="*/ 13 h 13"/>
                  <a:gd name="T36" fmla="*/ 9 w 10"/>
                  <a:gd name="T37" fmla="*/ 12 h 13"/>
                  <a:gd name="T38" fmla="*/ 7 w 10"/>
                  <a:gd name="T39" fmla="*/ 7 h 13"/>
                  <a:gd name="T40" fmla="*/ 4 w 10"/>
                  <a:gd name="T41" fmla="*/ 2 h 13"/>
                  <a:gd name="T42" fmla="*/ 1 w 10"/>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3">
                    <a:moveTo>
                      <a:pt x="1" y="0"/>
                    </a:moveTo>
                    <a:cubicBezTo>
                      <a:pt x="1" y="0"/>
                      <a:pt x="1" y="0"/>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3" y="2"/>
                    </a:cubicBezTo>
                    <a:cubicBezTo>
                      <a:pt x="5" y="6"/>
                      <a:pt x="5" y="5"/>
                      <a:pt x="7" y="8"/>
                    </a:cubicBezTo>
                    <a:cubicBezTo>
                      <a:pt x="8" y="8"/>
                      <a:pt x="9" y="9"/>
                      <a:pt x="9" y="10"/>
                    </a:cubicBezTo>
                    <a:cubicBezTo>
                      <a:pt x="10" y="11"/>
                      <a:pt x="9" y="11"/>
                      <a:pt x="9" y="12"/>
                    </a:cubicBezTo>
                    <a:cubicBezTo>
                      <a:pt x="8" y="12"/>
                      <a:pt x="8" y="12"/>
                      <a:pt x="8" y="13"/>
                    </a:cubicBezTo>
                    <a:cubicBezTo>
                      <a:pt x="7" y="13"/>
                      <a:pt x="7" y="13"/>
                      <a:pt x="7" y="13"/>
                    </a:cubicBezTo>
                    <a:cubicBezTo>
                      <a:pt x="8" y="13"/>
                      <a:pt x="8" y="13"/>
                      <a:pt x="8" y="13"/>
                    </a:cubicBezTo>
                    <a:cubicBezTo>
                      <a:pt x="8" y="13"/>
                      <a:pt x="8" y="13"/>
                      <a:pt x="8" y="13"/>
                    </a:cubicBezTo>
                    <a:cubicBezTo>
                      <a:pt x="8" y="13"/>
                      <a:pt x="8" y="12"/>
                      <a:pt x="9" y="12"/>
                    </a:cubicBezTo>
                    <a:cubicBezTo>
                      <a:pt x="10" y="11"/>
                      <a:pt x="10" y="9"/>
                      <a:pt x="7" y="7"/>
                    </a:cubicBezTo>
                    <a:cubicBezTo>
                      <a:pt x="5" y="5"/>
                      <a:pt x="5" y="6"/>
                      <a:pt x="4" y="2"/>
                    </a:cubicBezTo>
                    <a:cubicBezTo>
                      <a:pt x="3" y="0"/>
                      <a:pt x="2"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3" name="Freeform 1276"/>
              <p:cNvSpPr>
                <a:spLocks/>
              </p:cNvSpPr>
              <p:nvPr/>
            </p:nvSpPr>
            <p:spPr bwMode="auto">
              <a:xfrm>
                <a:off x="3149" y="2722"/>
                <a:ext cx="15" cy="19"/>
              </a:xfrm>
              <a:custGeom>
                <a:avLst/>
                <a:gdLst>
                  <a:gd name="T0" fmla="*/ 1 w 7"/>
                  <a:gd name="T1" fmla="*/ 0 h 9"/>
                  <a:gd name="T2" fmla="*/ 2 w 7"/>
                  <a:gd name="T3" fmla="*/ 3 h 9"/>
                  <a:gd name="T4" fmla="*/ 5 w 7"/>
                  <a:gd name="T5" fmla="*/ 5 h 9"/>
                  <a:gd name="T6" fmla="*/ 6 w 7"/>
                  <a:gd name="T7" fmla="*/ 8 h 9"/>
                  <a:gd name="T8" fmla="*/ 5 w 7"/>
                  <a:gd name="T9" fmla="*/ 9 h 9"/>
                  <a:gd name="T10" fmla="*/ 4 w 7"/>
                  <a:gd name="T11" fmla="*/ 6 h 9"/>
                  <a:gd name="T12" fmla="*/ 1 w 7"/>
                  <a:gd name="T13" fmla="*/ 2 h 9"/>
                  <a:gd name="T14" fmla="*/ 1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1" y="0"/>
                    </a:moveTo>
                    <a:cubicBezTo>
                      <a:pt x="1" y="0"/>
                      <a:pt x="2" y="2"/>
                      <a:pt x="2" y="3"/>
                    </a:cubicBezTo>
                    <a:cubicBezTo>
                      <a:pt x="3" y="4"/>
                      <a:pt x="4" y="5"/>
                      <a:pt x="5" y="5"/>
                    </a:cubicBezTo>
                    <a:cubicBezTo>
                      <a:pt x="6" y="6"/>
                      <a:pt x="7" y="8"/>
                      <a:pt x="6" y="8"/>
                    </a:cubicBezTo>
                    <a:cubicBezTo>
                      <a:pt x="5" y="8"/>
                      <a:pt x="5" y="8"/>
                      <a:pt x="5" y="9"/>
                    </a:cubicBezTo>
                    <a:cubicBezTo>
                      <a:pt x="5" y="9"/>
                      <a:pt x="5" y="8"/>
                      <a:pt x="4" y="6"/>
                    </a:cubicBezTo>
                    <a:cubicBezTo>
                      <a:pt x="3" y="5"/>
                      <a:pt x="2" y="3"/>
                      <a:pt x="1" y="2"/>
                    </a:cubicBezTo>
                    <a:cubicBezTo>
                      <a:pt x="0"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4" name="Freeform 1277"/>
              <p:cNvSpPr>
                <a:spLocks/>
              </p:cNvSpPr>
              <p:nvPr/>
            </p:nvSpPr>
            <p:spPr bwMode="auto">
              <a:xfrm>
                <a:off x="3183" y="2766"/>
                <a:ext cx="15" cy="15"/>
              </a:xfrm>
              <a:custGeom>
                <a:avLst/>
                <a:gdLst>
                  <a:gd name="T0" fmla="*/ 3 w 7"/>
                  <a:gd name="T1" fmla="*/ 0 h 7"/>
                  <a:gd name="T2" fmla="*/ 5 w 7"/>
                  <a:gd name="T3" fmla="*/ 2 h 7"/>
                  <a:gd name="T4" fmla="*/ 6 w 7"/>
                  <a:gd name="T5" fmla="*/ 6 h 7"/>
                  <a:gd name="T6" fmla="*/ 3 w 7"/>
                  <a:gd name="T7" fmla="*/ 4 h 7"/>
                  <a:gd name="T8" fmla="*/ 0 w 7"/>
                  <a:gd name="T9" fmla="*/ 2 h 7"/>
                  <a:gd name="T10" fmla="*/ 3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3" y="0"/>
                    </a:moveTo>
                    <a:cubicBezTo>
                      <a:pt x="3" y="0"/>
                      <a:pt x="4" y="0"/>
                      <a:pt x="5" y="2"/>
                    </a:cubicBezTo>
                    <a:cubicBezTo>
                      <a:pt x="6" y="5"/>
                      <a:pt x="7" y="4"/>
                      <a:pt x="6" y="6"/>
                    </a:cubicBezTo>
                    <a:cubicBezTo>
                      <a:pt x="6" y="7"/>
                      <a:pt x="4" y="5"/>
                      <a:pt x="3" y="4"/>
                    </a:cubicBezTo>
                    <a:cubicBezTo>
                      <a:pt x="2" y="3"/>
                      <a:pt x="1" y="4"/>
                      <a:pt x="0" y="2"/>
                    </a:cubicBezTo>
                    <a:cubicBezTo>
                      <a:pt x="0" y="0"/>
                      <a:pt x="3"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5" name="Freeform 1278"/>
              <p:cNvSpPr>
                <a:spLocks noEditPoints="1"/>
              </p:cNvSpPr>
              <p:nvPr/>
            </p:nvSpPr>
            <p:spPr bwMode="auto">
              <a:xfrm>
                <a:off x="3183" y="2766"/>
                <a:ext cx="15" cy="15"/>
              </a:xfrm>
              <a:custGeom>
                <a:avLst/>
                <a:gdLst>
                  <a:gd name="T0" fmla="*/ 7 w 7"/>
                  <a:gd name="T1" fmla="*/ 6 h 7"/>
                  <a:gd name="T2" fmla="*/ 6 w 7"/>
                  <a:gd name="T3" fmla="*/ 6 h 7"/>
                  <a:gd name="T4" fmla="*/ 6 w 7"/>
                  <a:gd name="T5" fmla="*/ 6 h 7"/>
                  <a:gd name="T6" fmla="*/ 3 w 7"/>
                  <a:gd name="T7" fmla="*/ 5 h 7"/>
                  <a:gd name="T8" fmla="*/ 0 w 7"/>
                  <a:gd name="T9" fmla="*/ 3 h 7"/>
                  <a:gd name="T10" fmla="*/ 0 w 7"/>
                  <a:gd name="T11" fmla="*/ 2 h 7"/>
                  <a:gd name="T12" fmla="*/ 1 w 7"/>
                  <a:gd name="T13" fmla="*/ 0 h 7"/>
                  <a:gd name="T14" fmla="*/ 3 w 7"/>
                  <a:gd name="T15" fmla="*/ 0 h 7"/>
                  <a:gd name="T16" fmla="*/ 5 w 7"/>
                  <a:gd name="T17" fmla="*/ 2 h 7"/>
                  <a:gd name="T18" fmla="*/ 7 w 7"/>
                  <a:gd name="T19" fmla="*/ 5 h 7"/>
                  <a:gd name="T20" fmla="*/ 7 w 7"/>
                  <a:gd name="T21" fmla="*/ 6 h 7"/>
                  <a:gd name="T22" fmla="*/ 3 w 7"/>
                  <a:gd name="T23" fmla="*/ 0 h 7"/>
                  <a:gd name="T24" fmla="*/ 3 w 7"/>
                  <a:gd name="T25" fmla="*/ 0 h 7"/>
                  <a:gd name="T26" fmla="*/ 3 w 7"/>
                  <a:gd name="T27" fmla="*/ 1 h 7"/>
                  <a:gd name="T28" fmla="*/ 1 w 7"/>
                  <a:gd name="T29" fmla="*/ 1 h 7"/>
                  <a:gd name="T30" fmla="*/ 1 w 7"/>
                  <a:gd name="T31" fmla="*/ 2 h 7"/>
                  <a:gd name="T32" fmla="*/ 1 w 7"/>
                  <a:gd name="T33" fmla="*/ 3 h 7"/>
                  <a:gd name="T34" fmla="*/ 3 w 7"/>
                  <a:gd name="T35" fmla="*/ 4 h 7"/>
                  <a:gd name="T36" fmla="*/ 6 w 7"/>
                  <a:gd name="T37" fmla="*/ 6 h 7"/>
                  <a:gd name="T38" fmla="*/ 6 w 7"/>
                  <a:gd name="T39" fmla="*/ 5 h 7"/>
                  <a:gd name="T40" fmla="*/ 6 w 7"/>
                  <a:gd name="T41" fmla="*/ 5 h 7"/>
                  <a:gd name="T42" fmla="*/ 5 w 7"/>
                  <a:gd name="T43" fmla="*/ 2 h 7"/>
                  <a:gd name="T44" fmla="*/ 3 w 7"/>
                  <a:gd name="T45" fmla="*/ 1 h 7"/>
                  <a:gd name="T46" fmla="*/ 3 w 7"/>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7" y="6"/>
                    </a:moveTo>
                    <a:cubicBezTo>
                      <a:pt x="6" y="6"/>
                      <a:pt x="6" y="6"/>
                      <a:pt x="6" y="6"/>
                    </a:cubicBezTo>
                    <a:cubicBezTo>
                      <a:pt x="6" y="6"/>
                      <a:pt x="6" y="6"/>
                      <a:pt x="6" y="6"/>
                    </a:cubicBezTo>
                    <a:cubicBezTo>
                      <a:pt x="5" y="7"/>
                      <a:pt x="4" y="5"/>
                      <a:pt x="3" y="5"/>
                    </a:cubicBezTo>
                    <a:cubicBezTo>
                      <a:pt x="2" y="4"/>
                      <a:pt x="1" y="4"/>
                      <a:pt x="0" y="3"/>
                    </a:cubicBezTo>
                    <a:cubicBezTo>
                      <a:pt x="0" y="2"/>
                      <a:pt x="0" y="2"/>
                      <a:pt x="0" y="2"/>
                    </a:cubicBezTo>
                    <a:cubicBezTo>
                      <a:pt x="0" y="1"/>
                      <a:pt x="1" y="1"/>
                      <a:pt x="1" y="0"/>
                    </a:cubicBezTo>
                    <a:cubicBezTo>
                      <a:pt x="2" y="0"/>
                      <a:pt x="2" y="0"/>
                      <a:pt x="3" y="0"/>
                    </a:cubicBezTo>
                    <a:cubicBezTo>
                      <a:pt x="3" y="0"/>
                      <a:pt x="4" y="0"/>
                      <a:pt x="5" y="2"/>
                    </a:cubicBezTo>
                    <a:cubicBezTo>
                      <a:pt x="6" y="4"/>
                      <a:pt x="6" y="4"/>
                      <a:pt x="7" y="5"/>
                    </a:cubicBezTo>
                    <a:cubicBezTo>
                      <a:pt x="7" y="5"/>
                      <a:pt x="7" y="5"/>
                      <a:pt x="7" y="6"/>
                    </a:cubicBezTo>
                    <a:close/>
                    <a:moveTo>
                      <a:pt x="3" y="0"/>
                    </a:moveTo>
                    <a:cubicBezTo>
                      <a:pt x="3" y="0"/>
                      <a:pt x="3" y="0"/>
                      <a:pt x="3" y="0"/>
                    </a:cubicBezTo>
                    <a:cubicBezTo>
                      <a:pt x="3" y="1"/>
                      <a:pt x="3" y="1"/>
                      <a:pt x="3" y="1"/>
                    </a:cubicBezTo>
                    <a:cubicBezTo>
                      <a:pt x="3" y="1"/>
                      <a:pt x="2" y="1"/>
                      <a:pt x="1" y="1"/>
                    </a:cubicBezTo>
                    <a:cubicBezTo>
                      <a:pt x="1" y="1"/>
                      <a:pt x="1" y="1"/>
                      <a:pt x="1" y="2"/>
                    </a:cubicBezTo>
                    <a:cubicBezTo>
                      <a:pt x="1" y="3"/>
                      <a:pt x="1" y="3"/>
                      <a:pt x="1" y="3"/>
                    </a:cubicBezTo>
                    <a:cubicBezTo>
                      <a:pt x="1" y="3"/>
                      <a:pt x="2" y="3"/>
                      <a:pt x="3" y="4"/>
                    </a:cubicBezTo>
                    <a:cubicBezTo>
                      <a:pt x="4" y="5"/>
                      <a:pt x="5" y="6"/>
                      <a:pt x="6" y="6"/>
                    </a:cubicBezTo>
                    <a:cubicBezTo>
                      <a:pt x="6" y="5"/>
                      <a:pt x="6" y="5"/>
                      <a:pt x="6" y="5"/>
                    </a:cubicBezTo>
                    <a:cubicBezTo>
                      <a:pt x="6" y="5"/>
                      <a:pt x="6" y="5"/>
                      <a:pt x="6" y="5"/>
                    </a:cubicBezTo>
                    <a:cubicBezTo>
                      <a:pt x="6" y="4"/>
                      <a:pt x="5" y="4"/>
                      <a:pt x="5" y="2"/>
                    </a:cubicBezTo>
                    <a:cubicBezTo>
                      <a:pt x="4" y="1"/>
                      <a:pt x="3" y="1"/>
                      <a:pt x="3" y="1"/>
                    </a:cubicBezTo>
                    <a:cubicBezTo>
                      <a:pt x="3" y="0"/>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6" name="Freeform 1279"/>
              <p:cNvSpPr>
                <a:spLocks noEditPoints="1"/>
              </p:cNvSpPr>
              <p:nvPr/>
            </p:nvSpPr>
            <p:spPr bwMode="auto">
              <a:xfrm>
                <a:off x="3186" y="2766"/>
                <a:ext cx="10" cy="13"/>
              </a:xfrm>
              <a:custGeom>
                <a:avLst/>
                <a:gdLst>
                  <a:gd name="T0" fmla="*/ 4 w 5"/>
                  <a:gd name="T1" fmla="*/ 5 h 6"/>
                  <a:gd name="T2" fmla="*/ 3 w 5"/>
                  <a:gd name="T3" fmla="*/ 4 h 6"/>
                  <a:gd name="T4" fmla="*/ 1 w 5"/>
                  <a:gd name="T5" fmla="*/ 2 h 6"/>
                  <a:gd name="T6" fmla="*/ 2 w 5"/>
                  <a:gd name="T7" fmla="*/ 1 h 6"/>
                  <a:gd name="T8" fmla="*/ 2 w 5"/>
                  <a:gd name="T9" fmla="*/ 1 h 6"/>
                  <a:gd name="T10" fmla="*/ 3 w 5"/>
                  <a:gd name="T11" fmla="*/ 2 h 6"/>
                  <a:gd name="T12" fmla="*/ 4 w 5"/>
                  <a:gd name="T13" fmla="*/ 5 h 6"/>
                  <a:gd name="T14" fmla="*/ 2 w 5"/>
                  <a:gd name="T15" fmla="*/ 0 h 6"/>
                  <a:gd name="T16" fmla="*/ 2 w 5"/>
                  <a:gd name="T17" fmla="*/ 0 h 6"/>
                  <a:gd name="T18" fmla="*/ 2 w 5"/>
                  <a:gd name="T19" fmla="*/ 1 h 6"/>
                  <a:gd name="T20" fmla="*/ 0 w 5"/>
                  <a:gd name="T21" fmla="*/ 1 h 6"/>
                  <a:gd name="T22" fmla="*/ 0 w 5"/>
                  <a:gd name="T23" fmla="*/ 2 h 6"/>
                  <a:gd name="T24" fmla="*/ 0 w 5"/>
                  <a:gd name="T25" fmla="*/ 3 h 6"/>
                  <a:gd name="T26" fmla="*/ 2 w 5"/>
                  <a:gd name="T27" fmla="*/ 4 h 6"/>
                  <a:gd name="T28" fmla="*/ 5 w 5"/>
                  <a:gd name="T29" fmla="*/ 6 h 6"/>
                  <a:gd name="T30" fmla="*/ 5 w 5"/>
                  <a:gd name="T31" fmla="*/ 6 h 6"/>
                  <a:gd name="T32" fmla="*/ 5 w 5"/>
                  <a:gd name="T33" fmla="*/ 5 h 6"/>
                  <a:gd name="T34" fmla="*/ 5 w 5"/>
                  <a:gd name="T35" fmla="*/ 5 h 6"/>
                  <a:gd name="T36" fmla="*/ 4 w 5"/>
                  <a:gd name="T37" fmla="*/ 2 h 6"/>
                  <a:gd name="T38" fmla="*/ 2 w 5"/>
                  <a:gd name="T39" fmla="*/ 1 h 6"/>
                  <a:gd name="T40" fmla="*/ 2 w 5"/>
                  <a:gd name="T41" fmla="*/ 0 h 6"/>
                  <a:gd name="T42" fmla="*/ 2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5"/>
                    </a:moveTo>
                    <a:cubicBezTo>
                      <a:pt x="3" y="5"/>
                      <a:pt x="3" y="4"/>
                      <a:pt x="3" y="4"/>
                    </a:cubicBezTo>
                    <a:cubicBezTo>
                      <a:pt x="2" y="3"/>
                      <a:pt x="1" y="2"/>
                      <a:pt x="1" y="2"/>
                    </a:cubicBezTo>
                    <a:cubicBezTo>
                      <a:pt x="0" y="2"/>
                      <a:pt x="0" y="1"/>
                      <a:pt x="2" y="1"/>
                    </a:cubicBezTo>
                    <a:cubicBezTo>
                      <a:pt x="2" y="1"/>
                      <a:pt x="2" y="1"/>
                      <a:pt x="2" y="1"/>
                    </a:cubicBezTo>
                    <a:cubicBezTo>
                      <a:pt x="2" y="1"/>
                      <a:pt x="3" y="1"/>
                      <a:pt x="3" y="2"/>
                    </a:cubicBezTo>
                    <a:cubicBezTo>
                      <a:pt x="4" y="4"/>
                      <a:pt x="5" y="4"/>
                      <a:pt x="4" y="5"/>
                    </a:cubicBezTo>
                    <a:close/>
                    <a:moveTo>
                      <a:pt x="2" y="0"/>
                    </a:moveTo>
                    <a:cubicBezTo>
                      <a:pt x="2" y="0"/>
                      <a:pt x="2" y="0"/>
                      <a:pt x="2" y="0"/>
                    </a:cubicBezTo>
                    <a:cubicBezTo>
                      <a:pt x="2" y="1"/>
                      <a:pt x="2" y="1"/>
                      <a:pt x="2" y="1"/>
                    </a:cubicBezTo>
                    <a:cubicBezTo>
                      <a:pt x="2" y="1"/>
                      <a:pt x="1" y="1"/>
                      <a:pt x="0" y="1"/>
                    </a:cubicBezTo>
                    <a:cubicBezTo>
                      <a:pt x="0" y="1"/>
                      <a:pt x="0" y="1"/>
                      <a:pt x="0" y="2"/>
                    </a:cubicBezTo>
                    <a:cubicBezTo>
                      <a:pt x="0" y="3"/>
                      <a:pt x="0" y="3"/>
                      <a:pt x="0" y="3"/>
                    </a:cubicBezTo>
                    <a:cubicBezTo>
                      <a:pt x="0" y="3"/>
                      <a:pt x="1" y="3"/>
                      <a:pt x="2" y="4"/>
                    </a:cubicBezTo>
                    <a:cubicBezTo>
                      <a:pt x="3" y="5"/>
                      <a:pt x="4" y="6"/>
                      <a:pt x="5" y="6"/>
                    </a:cubicBezTo>
                    <a:cubicBezTo>
                      <a:pt x="5" y="6"/>
                      <a:pt x="5" y="6"/>
                      <a:pt x="5" y="6"/>
                    </a:cubicBezTo>
                    <a:cubicBezTo>
                      <a:pt x="5" y="5"/>
                      <a:pt x="5" y="5"/>
                      <a:pt x="5" y="5"/>
                    </a:cubicBezTo>
                    <a:cubicBezTo>
                      <a:pt x="5" y="5"/>
                      <a:pt x="5" y="5"/>
                      <a:pt x="5" y="5"/>
                    </a:cubicBezTo>
                    <a:cubicBezTo>
                      <a:pt x="5" y="4"/>
                      <a:pt x="4" y="4"/>
                      <a:pt x="4" y="2"/>
                    </a:cubicBezTo>
                    <a:cubicBezTo>
                      <a:pt x="3" y="1"/>
                      <a:pt x="2" y="1"/>
                      <a:pt x="2" y="1"/>
                    </a:cubicBezTo>
                    <a:cubicBezTo>
                      <a:pt x="2" y="0"/>
                      <a:pt x="2" y="0"/>
                      <a:pt x="2" y="0"/>
                    </a:cubicBezTo>
                    <a:cubicBezTo>
                      <a:pt x="2"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7" name="Freeform 1280"/>
              <p:cNvSpPr>
                <a:spLocks/>
              </p:cNvSpPr>
              <p:nvPr/>
            </p:nvSpPr>
            <p:spPr bwMode="auto">
              <a:xfrm>
                <a:off x="3183" y="2766"/>
                <a:ext cx="15" cy="13"/>
              </a:xfrm>
              <a:custGeom>
                <a:avLst/>
                <a:gdLst>
                  <a:gd name="T0" fmla="*/ 3 w 7"/>
                  <a:gd name="T1" fmla="*/ 0 h 6"/>
                  <a:gd name="T2" fmla="*/ 3 w 7"/>
                  <a:gd name="T3" fmla="*/ 0 h 6"/>
                  <a:gd name="T4" fmla="*/ 3 w 7"/>
                  <a:gd name="T5" fmla="*/ 0 h 6"/>
                  <a:gd name="T6" fmla="*/ 3 w 7"/>
                  <a:gd name="T7" fmla="*/ 0 h 6"/>
                  <a:gd name="T8" fmla="*/ 3 w 7"/>
                  <a:gd name="T9" fmla="*/ 1 h 6"/>
                  <a:gd name="T10" fmla="*/ 5 w 7"/>
                  <a:gd name="T11" fmla="*/ 2 h 6"/>
                  <a:gd name="T12" fmla="*/ 6 w 7"/>
                  <a:gd name="T13" fmla="*/ 5 h 6"/>
                  <a:gd name="T14" fmla="*/ 6 w 7"/>
                  <a:gd name="T15" fmla="*/ 5 h 6"/>
                  <a:gd name="T16" fmla="*/ 6 w 7"/>
                  <a:gd name="T17" fmla="*/ 6 h 6"/>
                  <a:gd name="T18" fmla="*/ 6 w 7"/>
                  <a:gd name="T19" fmla="*/ 6 h 6"/>
                  <a:gd name="T20" fmla="*/ 3 w 7"/>
                  <a:gd name="T21" fmla="*/ 4 h 6"/>
                  <a:gd name="T22" fmla="*/ 1 w 7"/>
                  <a:gd name="T23" fmla="*/ 3 h 6"/>
                  <a:gd name="T24" fmla="*/ 1 w 7"/>
                  <a:gd name="T25" fmla="*/ 2 h 6"/>
                  <a:gd name="T26" fmla="*/ 1 w 7"/>
                  <a:gd name="T27" fmla="*/ 1 h 6"/>
                  <a:gd name="T28" fmla="*/ 3 w 7"/>
                  <a:gd name="T29" fmla="*/ 1 h 6"/>
                  <a:gd name="T30" fmla="*/ 3 w 7"/>
                  <a:gd name="T31" fmla="*/ 0 h 6"/>
                  <a:gd name="T32" fmla="*/ 0 w 7"/>
                  <a:gd name="T33" fmla="*/ 2 h 6"/>
                  <a:gd name="T34" fmla="*/ 3 w 7"/>
                  <a:gd name="T35" fmla="*/ 4 h 6"/>
                  <a:gd name="T36" fmla="*/ 6 w 7"/>
                  <a:gd name="T37" fmla="*/ 6 h 6"/>
                  <a:gd name="T38" fmla="*/ 6 w 7"/>
                  <a:gd name="T39" fmla="*/ 6 h 6"/>
                  <a:gd name="T40" fmla="*/ 5 w 7"/>
                  <a:gd name="T41" fmla="*/ 2 h 6"/>
                  <a:gd name="T42" fmla="*/ 3 w 7"/>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3" y="0"/>
                    </a:moveTo>
                    <a:cubicBezTo>
                      <a:pt x="3" y="0"/>
                      <a:pt x="3" y="0"/>
                      <a:pt x="3" y="0"/>
                    </a:cubicBezTo>
                    <a:cubicBezTo>
                      <a:pt x="3" y="0"/>
                      <a:pt x="3" y="0"/>
                      <a:pt x="3" y="0"/>
                    </a:cubicBezTo>
                    <a:cubicBezTo>
                      <a:pt x="3" y="0"/>
                      <a:pt x="3" y="0"/>
                      <a:pt x="3" y="0"/>
                    </a:cubicBezTo>
                    <a:cubicBezTo>
                      <a:pt x="3" y="1"/>
                      <a:pt x="3" y="1"/>
                      <a:pt x="3" y="1"/>
                    </a:cubicBezTo>
                    <a:cubicBezTo>
                      <a:pt x="3" y="1"/>
                      <a:pt x="4" y="1"/>
                      <a:pt x="5" y="2"/>
                    </a:cubicBezTo>
                    <a:cubicBezTo>
                      <a:pt x="5" y="4"/>
                      <a:pt x="6" y="4"/>
                      <a:pt x="6" y="5"/>
                    </a:cubicBezTo>
                    <a:cubicBezTo>
                      <a:pt x="6" y="5"/>
                      <a:pt x="6" y="5"/>
                      <a:pt x="6" y="5"/>
                    </a:cubicBezTo>
                    <a:cubicBezTo>
                      <a:pt x="6" y="6"/>
                      <a:pt x="6" y="6"/>
                      <a:pt x="6" y="6"/>
                    </a:cubicBezTo>
                    <a:cubicBezTo>
                      <a:pt x="6" y="6"/>
                      <a:pt x="6" y="6"/>
                      <a:pt x="6" y="6"/>
                    </a:cubicBezTo>
                    <a:cubicBezTo>
                      <a:pt x="5" y="6"/>
                      <a:pt x="4" y="5"/>
                      <a:pt x="3" y="4"/>
                    </a:cubicBezTo>
                    <a:cubicBezTo>
                      <a:pt x="2" y="3"/>
                      <a:pt x="1" y="3"/>
                      <a:pt x="1" y="3"/>
                    </a:cubicBezTo>
                    <a:cubicBezTo>
                      <a:pt x="1" y="2"/>
                      <a:pt x="1" y="2"/>
                      <a:pt x="1" y="2"/>
                    </a:cubicBezTo>
                    <a:cubicBezTo>
                      <a:pt x="1" y="1"/>
                      <a:pt x="1" y="1"/>
                      <a:pt x="1" y="1"/>
                    </a:cubicBezTo>
                    <a:cubicBezTo>
                      <a:pt x="2" y="1"/>
                      <a:pt x="3" y="1"/>
                      <a:pt x="3" y="1"/>
                    </a:cubicBezTo>
                    <a:cubicBezTo>
                      <a:pt x="3" y="0"/>
                      <a:pt x="3" y="0"/>
                      <a:pt x="3" y="0"/>
                    </a:cubicBezTo>
                    <a:cubicBezTo>
                      <a:pt x="3" y="0"/>
                      <a:pt x="0" y="0"/>
                      <a:pt x="0" y="2"/>
                    </a:cubicBezTo>
                    <a:cubicBezTo>
                      <a:pt x="1" y="4"/>
                      <a:pt x="2" y="3"/>
                      <a:pt x="3" y="4"/>
                    </a:cubicBezTo>
                    <a:cubicBezTo>
                      <a:pt x="4" y="5"/>
                      <a:pt x="5" y="6"/>
                      <a:pt x="6" y="6"/>
                    </a:cubicBezTo>
                    <a:cubicBezTo>
                      <a:pt x="6" y="6"/>
                      <a:pt x="6" y="6"/>
                      <a:pt x="6" y="6"/>
                    </a:cubicBezTo>
                    <a:cubicBezTo>
                      <a:pt x="7" y="4"/>
                      <a:pt x="6" y="5"/>
                      <a:pt x="5" y="2"/>
                    </a:cubicBezTo>
                    <a:cubicBezTo>
                      <a:pt x="4" y="0"/>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8" name="Freeform 1281"/>
              <p:cNvSpPr>
                <a:spLocks/>
              </p:cNvSpPr>
              <p:nvPr/>
            </p:nvSpPr>
            <p:spPr bwMode="auto">
              <a:xfrm>
                <a:off x="3154" y="2745"/>
                <a:ext cx="29" cy="38"/>
              </a:xfrm>
              <a:custGeom>
                <a:avLst/>
                <a:gdLst>
                  <a:gd name="T0" fmla="*/ 3 w 14"/>
                  <a:gd name="T1" fmla="*/ 1 h 18"/>
                  <a:gd name="T2" fmla="*/ 6 w 14"/>
                  <a:gd name="T3" fmla="*/ 3 h 18"/>
                  <a:gd name="T4" fmla="*/ 10 w 14"/>
                  <a:gd name="T5" fmla="*/ 9 h 18"/>
                  <a:gd name="T6" fmla="*/ 13 w 14"/>
                  <a:gd name="T7" fmla="*/ 13 h 18"/>
                  <a:gd name="T8" fmla="*/ 11 w 14"/>
                  <a:gd name="T9" fmla="*/ 16 h 18"/>
                  <a:gd name="T10" fmla="*/ 7 w 14"/>
                  <a:gd name="T11" fmla="*/ 12 h 18"/>
                  <a:gd name="T12" fmla="*/ 3 w 14"/>
                  <a:gd name="T13" fmla="*/ 6 h 18"/>
                  <a:gd name="T14" fmla="*/ 3 w 14"/>
                  <a:gd name="T15" fmla="*/ 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3" y="1"/>
                    </a:moveTo>
                    <a:cubicBezTo>
                      <a:pt x="3" y="1"/>
                      <a:pt x="5" y="0"/>
                      <a:pt x="6" y="3"/>
                    </a:cubicBezTo>
                    <a:cubicBezTo>
                      <a:pt x="8" y="6"/>
                      <a:pt x="9" y="7"/>
                      <a:pt x="10" y="9"/>
                    </a:cubicBezTo>
                    <a:cubicBezTo>
                      <a:pt x="12" y="11"/>
                      <a:pt x="13" y="11"/>
                      <a:pt x="13" y="13"/>
                    </a:cubicBezTo>
                    <a:cubicBezTo>
                      <a:pt x="14" y="15"/>
                      <a:pt x="12" y="13"/>
                      <a:pt x="11" y="16"/>
                    </a:cubicBezTo>
                    <a:cubicBezTo>
                      <a:pt x="11" y="18"/>
                      <a:pt x="9" y="15"/>
                      <a:pt x="7" y="12"/>
                    </a:cubicBezTo>
                    <a:cubicBezTo>
                      <a:pt x="6" y="9"/>
                      <a:pt x="5" y="7"/>
                      <a:pt x="3" y="6"/>
                    </a:cubicBezTo>
                    <a:cubicBezTo>
                      <a:pt x="2" y="5"/>
                      <a:pt x="0" y="2"/>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9" name="Freeform 1282"/>
              <p:cNvSpPr>
                <a:spLocks noEditPoints="1"/>
              </p:cNvSpPr>
              <p:nvPr/>
            </p:nvSpPr>
            <p:spPr bwMode="auto">
              <a:xfrm>
                <a:off x="3156" y="2745"/>
                <a:ext cx="27" cy="36"/>
              </a:xfrm>
              <a:custGeom>
                <a:avLst/>
                <a:gdLst>
                  <a:gd name="T0" fmla="*/ 10 w 13"/>
                  <a:gd name="T1" fmla="*/ 16 h 17"/>
                  <a:gd name="T2" fmla="*/ 10 w 13"/>
                  <a:gd name="T3" fmla="*/ 17 h 17"/>
                  <a:gd name="T4" fmla="*/ 7 w 13"/>
                  <a:gd name="T5" fmla="*/ 13 h 17"/>
                  <a:gd name="T6" fmla="*/ 6 w 13"/>
                  <a:gd name="T7" fmla="*/ 12 h 17"/>
                  <a:gd name="T8" fmla="*/ 5 w 13"/>
                  <a:gd name="T9" fmla="*/ 10 h 17"/>
                  <a:gd name="T10" fmla="*/ 2 w 13"/>
                  <a:gd name="T11" fmla="*/ 6 h 17"/>
                  <a:gd name="T12" fmla="*/ 1 w 13"/>
                  <a:gd name="T13" fmla="*/ 4 h 17"/>
                  <a:gd name="T14" fmla="*/ 0 w 13"/>
                  <a:gd name="T15" fmla="*/ 2 h 17"/>
                  <a:gd name="T16" fmla="*/ 2 w 13"/>
                  <a:gd name="T17" fmla="*/ 0 h 17"/>
                  <a:gd name="T18" fmla="*/ 2 w 13"/>
                  <a:gd name="T19" fmla="*/ 0 h 17"/>
                  <a:gd name="T20" fmla="*/ 5 w 13"/>
                  <a:gd name="T21" fmla="*/ 2 h 17"/>
                  <a:gd name="T22" fmla="*/ 6 w 13"/>
                  <a:gd name="T23" fmla="*/ 3 h 17"/>
                  <a:gd name="T24" fmla="*/ 6 w 13"/>
                  <a:gd name="T25" fmla="*/ 5 h 17"/>
                  <a:gd name="T26" fmla="*/ 9 w 13"/>
                  <a:gd name="T27" fmla="*/ 9 h 17"/>
                  <a:gd name="T28" fmla="*/ 12 w 13"/>
                  <a:gd name="T29" fmla="*/ 12 h 17"/>
                  <a:gd name="T30" fmla="*/ 13 w 13"/>
                  <a:gd name="T31" fmla="*/ 13 h 17"/>
                  <a:gd name="T32" fmla="*/ 12 w 13"/>
                  <a:gd name="T33" fmla="*/ 14 h 17"/>
                  <a:gd name="T34" fmla="*/ 11 w 13"/>
                  <a:gd name="T35" fmla="*/ 15 h 17"/>
                  <a:gd name="T36" fmla="*/ 10 w 13"/>
                  <a:gd name="T37" fmla="*/ 16 h 17"/>
                  <a:gd name="T38" fmla="*/ 10 w 13"/>
                  <a:gd name="T39" fmla="*/ 15 h 17"/>
                  <a:gd name="T40" fmla="*/ 11 w 13"/>
                  <a:gd name="T41" fmla="*/ 14 h 17"/>
                  <a:gd name="T42" fmla="*/ 11 w 13"/>
                  <a:gd name="T43" fmla="*/ 14 h 17"/>
                  <a:gd name="T44" fmla="*/ 12 w 13"/>
                  <a:gd name="T45" fmla="*/ 14 h 17"/>
                  <a:gd name="T46" fmla="*/ 12 w 13"/>
                  <a:gd name="T47" fmla="*/ 13 h 17"/>
                  <a:gd name="T48" fmla="*/ 12 w 13"/>
                  <a:gd name="T49" fmla="*/ 12 h 17"/>
                  <a:gd name="T50" fmla="*/ 9 w 13"/>
                  <a:gd name="T51" fmla="*/ 9 h 17"/>
                  <a:gd name="T52" fmla="*/ 6 w 13"/>
                  <a:gd name="T53" fmla="*/ 5 h 17"/>
                  <a:gd name="T54" fmla="*/ 5 w 13"/>
                  <a:gd name="T55" fmla="*/ 3 h 17"/>
                  <a:gd name="T56" fmla="*/ 5 w 13"/>
                  <a:gd name="T57" fmla="*/ 2 h 17"/>
                  <a:gd name="T58" fmla="*/ 2 w 13"/>
                  <a:gd name="T59" fmla="*/ 1 h 17"/>
                  <a:gd name="T60" fmla="*/ 2 w 13"/>
                  <a:gd name="T61" fmla="*/ 1 h 17"/>
                  <a:gd name="T62" fmla="*/ 2 w 13"/>
                  <a:gd name="T63" fmla="*/ 1 h 17"/>
                  <a:gd name="T64" fmla="*/ 2 w 13"/>
                  <a:gd name="T65" fmla="*/ 1 h 17"/>
                  <a:gd name="T66" fmla="*/ 2 w 13"/>
                  <a:gd name="T67" fmla="*/ 1 h 17"/>
                  <a:gd name="T68" fmla="*/ 1 w 13"/>
                  <a:gd name="T69" fmla="*/ 4 h 17"/>
                  <a:gd name="T70" fmla="*/ 2 w 13"/>
                  <a:gd name="T71" fmla="*/ 6 h 17"/>
                  <a:gd name="T72" fmla="*/ 6 w 13"/>
                  <a:gd name="T73" fmla="*/ 10 h 17"/>
                  <a:gd name="T74" fmla="*/ 7 w 13"/>
                  <a:gd name="T75" fmla="*/ 12 h 17"/>
                  <a:gd name="T76" fmla="*/ 7 w 13"/>
                  <a:gd name="T77" fmla="*/ 13 h 17"/>
                  <a:gd name="T78" fmla="*/ 9 w 13"/>
                  <a:gd name="T79" fmla="*/ 15 h 17"/>
                  <a:gd name="T80" fmla="*/ 10 w 13"/>
                  <a:gd name="T81" fmla="*/ 16 h 17"/>
                  <a:gd name="T82" fmla="*/ 10 w 13"/>
                  <a:gd name="T8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7">
                    <a:moveTo>
                      <a:pt x="10" y="16"/>
                    </a:moveTo>
                    <a:cubicBezTo>
                      <a:pt x="10" y="16"/>
                      <a:pt x="10" y="17"/>
                      <a:pt x="10" y="17"/>
                    </a:cubicBezTo>
                    <a:cubicBezTo>
                      <a:pt x="9" y="17"/>
                      <a:pt x="8" y="15"/>
                      <a:pt x="7" y="13"/>
                    </a:cubicBezTo>
                    <a:cubicBezTo>
                      <a:pt x="6" y="12"/>
                      <a:pt x="6" y="12"/>
                      <a:pt x="6" y="12"/>
                    </a:cubicBezTo>
                    <a:cubicBezTo>
                      <a:pt x="6" y="12"/>
                      <a:pt x="6" y="11"/>
                      <a:pt x="5" y="10"/>
                    </a:cubicBezTo>
                    <a:cubicBezTo>
                      <a:pt x="4" y="8"/>
                      <a:pt x="3" y="7"/>
                      <a:pt x="2" y="6"/>
                    </a:cubicBezTo>
                    <a:cubicBezTo>
                      <a:pt x="2" y="6"/>
                      <a:pt x="1" y="5"/>
                      <a:pt x="1" y="4"/>
                    </a:cubicBezTo>
                    <a:cubicBezTo>
                      <a:pt x="0" y="4"/>
                      <a:pt x="0" y="3"/>
                      <a:pt x="0" y="2"/>
                    </a:cubicBezTo>
                    <a:cubicBezTo>
                      <a:pt x="0" y="1"/>
                      <a:pt x="1" y="1"/>
                      <a:pt x="2" y="0"/>
                    </a:cubicBezTo>
                    <a:cubicBezTo>
                      <a:pt x="2" y="0"/>
                      <a:pt x="2" y="0"/>
                      <a:pt x="2" y="0"/>
                    </a:cubicBezTo>
                    <a:cubicBezTo>
                      <a:pt x="2" y="0"/>
                      <a:pt x="4" y="0"/>
                      <a:pt x="5" y="2"/>
                    </a:cubicBezTo>
                    <a:cubicBezTo>
                      <a:pt x="6" y="3"/>
                      <a:pt x="6" y="3"/>
                      <a:pt x="6" y="3"/>
                    </a:cubicBezTo>
                    <a:cubicBezTo>
                      <a:pt x="6" y="4"/>
                      <a:pt x="6" y="4"/>
                      <a:pt x="6" y="5"/>
                    </a:cubicBezTo>
                    <a:cubicBezTo>
                      <a:pt x="7" y="7"/>
                      <a:pt x="8" y="7"/>
                      <a:pt x="9" y="9"/>
                    </a:cubicBezTo>
                    <a:cubicBezTo>
                      <a:pt x="11" y="10"/>
                      <a:pt x="12" y="11"/>
                      <a:pt x="12" y="12"/>
                    </a:cubicBezTo>
                    <a:cubicBezTo>
                      <a:pt x="12" y="12"/>
                      <a:pt x="12" y="12"/>
                      <a:pt x="13" y="13"/>
                    </a:cubicBezTo>
                    <a:cubicBezTo>
                      <a:pt x="13" y="14"/>
                      <a:pt x="12" y="14"/>
                      <a:pt x="12" y="14"/>
                    </a:cubicBezTo>
                    <a:cubicBezTo>
                      <a:pt x="11" y="15"/>
                      <a:pt x="11" y="15"/>
                      <a:pt x="11" y="15"/>
                    </a:cubicBezTo>
                    <a:cubicBezTo>
                      <a:pt x="11" y="15"/>
                      <a:pt x="11" y="15"/>
                      <a:pt x="10" y="16"/>
                    </a:cubicBezTo>
                    <a:close/>
                    <a:moveTo>
                      <a:pt x="10" y="15"/>
                    </a:moveTo>
                    <a:cubicBezTo>
                      <a:pt x="10" y="15"/>
                      <a:pt x="11" y="14"/>
                      <a:pt x="11" y="14"/>
                    </a:cubicBezTo>
                    <a:cubicBezTo>
                      <a:pt x="11" y="14"/>
                      <a:pt x="11" y="14"/>
                      <a:pt x="11" y="14"/>
                    </a:cubicBezTo>
                    <a:cubicBezTo>
                      <a:pt x="12" y="14"/>
                      <a:pt x="12" y="14"/>
                      <a:pt x="12" y="14"/>
                    </a:cubicBezTo>
                    <a:cubicBezTo>
                      <a:pt x="12" y="13"/>
                      <a:pt x="12" y="13"/>
                      <a:pt x="12" y="13"/>
                    </a:cubicBezTo>
                    <a:cubicBezTo>
                      <a:pt x="12" y="12"/>
                      <a:pt x="12" y="12"/>
                      <a:pt x="12" y="12"/>
                    </a:cubicBezTo>
                    <a:cubicBezTo>
                      <a:pt x="11" y="11"/>
                      <a:pt x="11" y="11"/>
                      <a:pt x="9" y="9"/>
                    </a:cubicBezTo>
                    <a:cubicBezTo>
                      <a:pt x="8" y="8"/>
                      <a:pt x="7" y="7"/>
                      <a:pt x="6" y="5"/>
                    </a:cubicBezTo>
                    <a:cubicBezTo>
                      <a:pt x="6" y="4"/>
                      <a:pt x="5" y="4"/>
                      <a:pt x="5" y="3"/>
                    </a:cubicBezTo>
                    <a:cubicBezTo>
                      <a:pt x="5" y="2"/>
                      <a:pt x="5" y="2"/>
                      <a:pt x="5" y="2"/>
                    </a:cubicBezTo>
                    <a:cubicBezTo>
                      <a:pt x="4" y="1"/>
                      <a:pt x="3" y="1"/>
                      <a:pt x="2" y="1"/>
                    </a:cubicBezTo>
                    <a:cubicBezTo>
                      <a:pt x="2" y="1"/>
                      <a:pt x="2" y="1"/>
                      <a:pt x="2" y="1"/>
                    </a:cubicBezTo>
                    <a:cubicBezTo>
                      <a:pt x="2" y="1"/>
                      <a:pt x="2" y="1"/>
                      <a:pt x="2" y="1"/>
                    </a:cubicBezTo>
                    <a:cubicBezTo>
                      <a:pt x="2" y="1"/>
                      <a:pt x="2" y="1"/>
                      <a:pt x="2" y="1"/>
                    </a:cubicBezTo>
                    <a:cubicBezTo>
                      <a:pt x="2" y="1"/>
                      <a:pt x="2" y="1"/>
                      <a:pt x="2" y="1"/>
                    </a:cubicBezTo>
                    <a:cubicBezTo>
                      <a:pt x="0" y="2"/>
                      <a:pt x="1" y="3"/>
                      <a:pt x="1" y="4"/>
                    </a:cubicBezTo>
                    <a:cubicBezTo>
                      <a:pt x="1" y="5"/>
                      <a:pt x="2" y="5"/>
                      <a:pt x="2" y="6"/>
                    </a:cubicBezTo>
                    <a:cubicBezTo>
                      <a:pt x="3" y="6"/>
                      <a:pt x="5" y="8"/>
                      <a:pt x="6" y="10"/>
                    </a:cubicBezTo>
                    <a:cubicBezTo>
                      <a:pt x="6" y="11"/>
                      <a:pt x="6" y="11"/>
                      <a:pt x="7" y="12"/>
                    </a:cubicBezTo>
                    <a:cubicBezTo>
                      <a:pt x="7" y="13"/>
                      <a:pt x="7" y="13"/>
                      <a:pt x="7" y="13"/>
                    </a:cubicBezTo>
                    <a:cubicBezTo>
                      <a:pt x="8" y="14"/>
                      <a:pt x="8" y="15"/>
                      <a:pt x="9" y="15"/>
                    </a:cubicBezTo>
                    <a:cubicBezTo>
                      <a:pt x="9" y="16"/>
                      <a:pt x="10" y="16"/>
                      <a:pt x="10" y="16"/>
                    </a:cubicBezTo>
                    <a:cubicBezTo>
                      <a:pt x="10" y="16"/>
                      <a:pt x="10" y="16"/>
                      <a:pt x="10" y="1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0" name="Freeform 1283"/>
              <p:cNvSpPr>
                <a:spLocks noEditPoints="1"/>
              </p:cNvSpPr>
              <p:nvPr/>
            </p:nvSpPr>
            <p:spPr bwMode="auto">
              <a:xfrm>
                <a:off x="3158" y="2747"/>
                <a:ext cx="23" cy="32"/>
              </a:xfrm>
              <a:custGeom>
                <a:avLst/>
                <a:gdLst>
                  <a:gd name="T0" fmla="*/ 2 w 11"/>
                  <a:gd name="T1" fmla="*/ 2 h 15"/>
                  <a:gd name="T2" fmla="*/ 2 w 11"/>
                  <a:gd name="T3" fmla="*/ 1 h 15"/>
                  <a:gd name="T4" fmla="*/ 2 w 11"/>
                  <a:gd name="T5" fmla="*/ 1 h 15"/>
                  <a:gd name="T6" fmla="*/ 3 w 11"/>
                  <a:gd name="T7" fmla="*/ 1 h 15"/>
                  <a:gd name="T8" fmla="*/ 4 w 11"/>
                  <a:gd name="T9" fmla="*/ 3 h 15"/>
                  <a:gd name="T10" fmla="*/ 7 w 11"/>
                  <a:gd name="T11" fmla="*/ 7 h 15"/>
                  <a:gd name="T12" fmla="*/ 10 w 11"/>
                  <a:gd name="T13" fmla="*/ 11 h 15"/>
                  <a:gd name="T14" fmla="*/ 10 w 11"/>
                  <a:gd name="T15" fmla="*/ 12 h 15"/>
                  <a:gd name="T16" fmla="*/ 9 w 11"/>
                  <a:gd name="T17" fmla="*/ 12 h 15"/>
                  <a:gd name="T18" fmla="*/ 9 w 11"/>
                  <a:gd name="T19" fmla="*/ 12 h 15"/>
                  <a:gd name="T20" fmla="*/ 8 w 11"/>
                  <a:gd name="T21" fmla="*/ 13 h 15"/>
                  <a:gd name="T22" fmla="*/ 8 w 11"/>
                  <a:gd name="T23" fmla="*/ 14 h 15"/>
                  <a:gd name="T24" fmla="*/ 6 w 11"/>
                  <a:gd name="T25" fmla="*/ 12 h 15"/>
                  <a:gd name="T26" fmla="*/ 3 w 11"/>
                  <a:gd name="T27" fmla="*/ 5 h 15"/>
                  <a:gd name="T28" fmla="*/ 1 w 11"/>
                  <a:gd name="T29" fmla="*/ 2 h 15"/>
                  <a:gd name="T30" fmla="*/ 1 w 11"/>
                  <a:gd name="T31" fmla="*/ 2 h 15"/>
                  <a:gd name="T32" fmla="*/ 2 w 11"/>
                  <a:gd name="T33" fmla="*/ 2 h 15"/>
                  <a:gd name="T34" fmla="*/ 1 w 11"/>
                  <a:gd name="T35" fmla="*/ 0 h 15"/>
                  <a:gd name="T36" fmla="*/ 1 w 11"/>
                  <a:gd name="T37" fmla="*/ 0 h 15"/>
                  <a:gd name="T38" fmla="*/ 1 w 11"/>
                  <a:gd name="T39" fmla="*/ 0 h 15"/>
                  <a:gd name="T40" fmla="*/ 1 w 11"/>
                  <a:gd name="T41" fmla="*/ 0 h 15"/>
                  <a:gd name="T42" fmla="*/ 0 w 11"/>
                  <a:gd name="T43" fmla="*/ 2 h 15"/>
                  <a:gd name="T44" fmla="*/ 0 w 11"/>
                  <a:gd name="T45" fmla="*/ 2 h 15"/>
                  <a:gd name="T46" fmla="*/ 1 w 11"/>
                  <a:gd name="T47" fmla="*/ 3 h 15"/>
                  <a:gd name="T48" fmla="*/ 1 w 11"/>
                  <a:gd name="T49" fmla="*/ 4 h 15"/>
                  <a:gd name="T50" fmla="*/ 1 w 11"/>
                  <a:gd name="T51" fmla="*/ 5 h 15"/>
                  <a:gd name="T52" fmla="*/ 5 w 11"/>
                  <a:gd name="T53" fmla="*/ 9 h 15"/>
                  <a:gd name="T54" fmla="*/ 6 w 11"/>
                  <a:gd name="T55" fmla="*/ 11 h 15"/>
                  <a:gd name="T56" fmla="*/ 6 w 11"/>
                  <a:gd name="T57" fmla="*/ 12 h 15"/>
                  <a:gd name="T58" fmla="*/ 6 w 11"/>
                  <a:gd name="T59" fmla="*/ 12 h 15"/>
                  <a:gd name="T60" fmla="*/ 7 w 11"/>
                  <a:gd name="T61" fmla="*/ 13 h 15"/>
                  <a:gd name="T62" fmla="*/ 7 w 11"/>
                  <a:gd name="T63" fmla="*/ 13 h 15"/>
                  <a:gd name="T64" fmla="*/ 8 w 11"/>
                  <a:gd name="T65" fmla="*/ 14 h 15"/>
                  <a:gd name="T66" fmla="*/ 8 w 11"/>
                  <a:gd name="T67" fmla="*/ 15 h 15"/>
                  <a:gd name="T68" fmla="*/ 8 w 11"/>
                  <a:gd name="T69" fmla="*/ 14 h 15"/>
                  <a:gd name="T70" fmla="*/ 10 w 11"/>
                  <a:gd name="T71" fmla="*/ 13 h 15"/>
                  <a:gd name="T72" fmla="*/ 11 w 11"/>
                  <a:gd name="T73" fmla="*/ 13 h 15"/>
                  <a:gd name="T74" fmla="*/ 11 w 11"/>
                  <a:gd name="T75" fmla="*/ 12 h 15"/>
                  <a:gd name="T76" fmla="*/ 11 w 11"/>
                  <a:gd name="T77" fmla="*/ 11 h 15"/>
                  <a:gd name="T78" fmla="*/ 8 w 11"/>
                  <a:gd name="T79" fmla="*/ 8 h 15"/>
                  <a:gd name="T80" fmla="*/ 5 w 11"/>
                  <a:gd name="T81" fmla="*/ 4 h 15"/>
                  <a:gd name="T82" fmla="*/ 4 w 11"/>
                  <a:gd name="T83" fmla="*/ 2 h 15"/>
                  <a:gd name="T84" fmla="*/ 4 w 11"/>
                  <a:gd name="T85" fmla="*/ 1 h 15"/>
                  <a:gd name="T86" fmla="*/ 2 w 11"/>
                  <a:gd name="T87" fmla="*/ 0 h 15"/>
                  <a:gd name="T88" fmla="*/ 1 w 11"/>
                  <a:gd name="T89" fmla="*/ 0 h 15"/>
                  <a:gd name="T90" fmla="*/ 1 w 11"/>
                  <a:gd name="T9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5">
                    <a:moveTo>
                      <a:pt x="2" y="2"/>
                    </a:moveTo>
                    <a:cubicBezTo>
                      <a:pt x="2" y="1"/>
                      <a:pt x="2" y="1"/>
                      <a:pt x="2" y="1"/>
                    </a:cubicBezTo>
                    <a:cubicBezTo>
                      <a:pt x="2" y="1"/>
                      <a:pt x="2" y="1"/>
                      <a:pt x="2" y="1"/>
                    </a:cubicBezTo>
                    <a:cubicBezTo>
                      <a:pt x="3" y="1"/>
                      <a:pt x="3" y="1"/>
                      <a:pt x="3" y="1"/>
                    </a:cubicBezTo>
                    <a:cubicBezTo>
                      <a:pt x="3" y="1"/>
                      <a:pt x="4" y="2"/>
                      <a:pt x="4" y="3"/>
                    </a:cubicBezTo>
                    <a:cubicBezTo>
                      <a:pt x="5" y="5"/>
                      <a:pt x="6" y="6"/>
                      <a:pt x="7" y="7"/>
                    </a:cubicBezTo>
                    <a:cubicBezTo>
                      <a:pt x="8" y="8"/>
                      <a:pt x="10" y="10"/>
                      <a:pt x="10" y="11"/>
                    </a:cubicBezTo>
                    <a:cubicBezTo>
                      <a:pt x="10" y="12"/>
                      <a:pt x="10" y="12"/>
                      <a:pt x="10" y="12"/>
                    </a:cubicBezTo>
                    <a:cubicBezTo>
                      <a:pt x="9" y="12"/>
                      <a:pt x="9" y="12"/>
                      <a:pt x="9" y="12"/>
                    </a:cubicBezTo>
                    <a:cubicBezTo>
                      <a:pt x="9" y="12"/>
                      <a:pt x="9" y="12"/>
                      <a:pt x="9" y="12"/>
                    </a:cubicBezTo>
                    <a:cubicBezTo>
                      <a:pt x="9" y="12"/>
                      <a:pt x="8" y="12"/>
                      <a:pt x="8" y="13"/>
                    </a:cubicBezTo>
                    <a:cubicBezTo>
                      <a:pt x="8" y="13"/>
                      <a:pt x="8" y="14"/>
                      <a:pt x="8" y="14"/>
                    </a:cubicBezTo>
                    <a:cubicBezTo>
                      <a:pt x="8" y="14"/>
                      <a:pt x="7" y="13"/>
                      <a:pt x="6" y="12"/>
                    </a:cubicBezTo>
                    <a:cubicBezTo>
                      <a:pt x="6" y="10"/>
                      <a:pt x="4" y="6"/>
                      <a:pt x="3" y="5"/>
                    </a:cubicBezTo>
                    <a:cubicBezTo>
                      <a:pt x="2" y="4"/>
                      <a:pt x="1" y="3"/>
                      <a:pt x="1" y="2"/>
                    </a:cubicBezTo>
                    <a:cubicBezTo>
                      <a:pt x="1" y="2"/>
                      <a:pt x="1" y="2"/>
                      <a:pt x="1" y="2"/>
                    </a:cubicBezTo>
                    <a:cubicBezTo>
                      <a:pt x="1" y="2"/>
                      <a:pt x="1" y="2"/>
                      <a:pt x="2" y="2"/>
                    </a:cubicBezTo>
                    <a:close/>
                    <a:moveTo>
                      <a:pt x="1" y="0"/>
                    </a:moveTo>
                    <a:cubicBezTo>
                      <a:pt x="1" y="0"/>
                      <a:pt x="1" y="0"/>
                      <a:pt x="1" y="0"/>
                    </a:cubicBezTo>
                    <a:cubicBezTo>
                      <a:pt x="1" y="0"/>
                      <a:pt x="1" y="0"/>
                      <a:pt x="1" y="0"/>
                    </a:cubicBezTo>
                    <a:cubicBezTo>
                      <a:pt x="1" y="0"/>
                      <a:pt x="1" y="0"/>
                      <a:pt x="1" y="0"/>
                    </a:cubicBezTo>
                    <a:cubicBezTo>
                      <a:pt x="0" y="0"/>
                      <a:pt x="0" y="1"/>
                      <a:pt x="0" y="2"/>
                    </a:cubicBezTo>
                    <a:cubicBezTo>
                      <a:pt x="0" y="2"/>
                      <a:pt x="0" y="2"/>
                      <a:pt x="0" y="2"/>
                    </a:cubicBezTo>
                    <a:cubicBezTo>
                      <a:pt x="1" y="3"/>
                      <a:pt x="1" y="3"/>
                      <a:pt x="1" y="3"/>
                    </a:cubicBezTo>
                    <a:cubicBezTo>
                      <a:pt x="1" y="4"/>
                      <a:pt x="1" y="4"/>
                      <a:pt x="1" y="4"/>
                    </a:cubicBezTo>
                    <a:cubicBezTo>
                      <a:pt x="1" y="5"/>
                      <a:pt x="1" y="5"/>
                      <a:pt x="1" y="5"/>
                    </a:cubicBezTo>
                    <a:cubicBezTo>
                      <a:pt x="2" y="5"/>
                      <a:pt x="4" y="7"/>
                      <a:pt x="5" y="9"/>
                    </a:cubicBezTo>
                    <a:cubicBezTo>
                      <a:pt x="5" y="10"/>
                      <a:pt x="5" y="10"/>
                      <a:pt x="6" y="11"/>
                    </a:cubicBezTo>
                    <a:cubicBezTo>
                      <a:pt x="6" y="12"/>
                      <a:pt x="6" y="12"/>
                      <a:pt x="6" y="12"/>
                    </a:cubicBezTo>
                    <a:cubicBezTo>
                      <a:pt x="6" y="12"/>
                      <a:pt x="6" y="12"/>
                      <a:pt x="6" y="12"/>
                    </a:cubicBezTo>
                    <a:cubicBezTo>
                      <a:pt x="6" y="12"/>
                      <a:pt x="6" y="13"/>
                      <a:pt x="7" y="13"/>
                    </a:cubicBezTo>
                    <a:cubicBezTo>
                      <a:pt x="7" y="13"/>
                      <a:pt x="7" y="13"/>
                      <a:pt x="7" y="13"/>
                    </a:cubicBezTo>
                    <a:cubicBezTo>
                      <a:pt x="7" y="14"/>
                      <a:pt x="7" y="14"/>
                      <a:pt x="8" y="14"/>
                    </a:cubicBezTo>
                    <a:cubicBezTo>
                      <a:pt x="8" y="15"/>
                      <a:pt x="8" y="15"/>
                      <a:pt x="8" y="15"/>
                    </a:cubicBezTo>
                    <a:cubicBezTo>
                      <a:pt x="8" y="14"/>
                      <a:pt x="8" y="14"/>
                      <a:pt x="8" y="14"/>
                    </a:cubicBezTo>
                    <a:cubicBezTo>
                      <a:pt x="8" y="14"/>
                      <a:pt x="9" y="13"/>
                      <a:pt x="10" y="13"/>
                    </a:cubicBezTo>
                    <a:cubicBezTo>
                      <a:pt x="10" y="13"/>
                      <a:pt x="11" y="13"/>
                      <a:pt x="11" y="13"/>
                    </a:cubicBezTo>
                    <a:cubicBezTo>
                      <a:pt x="11" y="12"/>
                      <a:pt x="11" y="12"/>
                      <a:pt x="11" y="12"/>
                    </a:cubicBezTo>
                    <a:cubicBezTo>
                      <a:pt x="11" y="11"/>
                      <a:pt x="11" y="11"/>
                      <a:pt x="11" y="11"/>
                    </a:cubicBezTo>
                    <a:cubicBezTo>
                      <a:pt x="10" y="10"/>
                      <a:pt x="10" y="10"/>
                      <a:pt x="8" y="8"/>
                    </a:cubicBezTo>
                    <a:cubicBezTo>
                      <a:pt x="7" y="7"/>
                      <a:pt x="6" y="6"/>
                      <a:pt x="5" y="4"/>
                    </a:cubicBezTo>
                    <a:cubicBezTo>
                      <a:pt x="5" y="3"/>
                      <a:pt x="4" y="3"/>
                      <a:pt x="4" y="2"/>
                    </a:cubicBezTo>
                    <a:cubicBezTo>
                      <a:pt x="4" y="1"/>
                      <a:pt x="4" y="1"/>
                      <a:pt x="4" y="1"/>
                    </a:cubicBezTo>
                    <a:cubicBezTo>
                      <a:pt x="3" y="0"/>
                      <a:pt x="2" y="0"/>
                      <a:pt x="2" y="0"/>
                    </a:cubicBezTo>
                    <a:cubicBezTo>
                      <a:pt x="1" y="0"/>
                      <a:pt x="1" y="0"/>
                      <a:pt x="1" y="0"/>
                    </a:cubicBezTo>
                    <a:cubicBezTo>
                      <a:pt x="1"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1" name="Freeform 1284"/>
              <p:cNvSpPr>
                <a:spLocks noEditPoints="1"/>
              </p:cNvSpPr>
              <p:nvPr/>
            </p:nvSpPr>
            <p:spPr bwMode="auto">
              <a:xfrm>
                <a:off x="3158" y="2745"/>
                <a:ext cx="23" cy="34"/>
              </a:xfrm>
              <a:custGeom>
                <a:avLst/>
                <a:gdLst>
                  <a:gd name="T0" fmla="*/ 7 w 11"/>
                  <a:gd name="T1" fmla="*/ 14 h 16"/>
                  <a:gd name="T2" fmla="*/ 7 w 11"/>
                  <a:gd name="T3" fmla="*/ 15 h 16"/>
                  <a:gd name="T4" fmla="*/ 9 w 11"/>
                  <a:gd name="T5" fmla="*/ 16 h 16"/>
                  <a:gd name="T6" fmla="*/ 9 w 11"/>
                  <a:gd name="T7" fmla="*/ 16 h 16"/>
                  <a:gd name="T8" fmla="*/ 8 w 11"/>
                  <a:gd name="T9" fmla="*/ 16 h 16"/>
                  <a:gd name="T10" fmla="*/ 8 w 11"/>
                  <a:gd name="T11" fmla="*/ 15 h 16"/>
                  <a:gd name="T12" fmla="*/ 7 w 11"/>
                  <a:gd name="T13" fmla="*/ 14 h 16"/>
                  <a:gd name="T14" fmla="*/ 1 w 11"/>
                  <a:gd name="T15" fmla="*/ 5 h 16"/>
                  <a:gd name="T16" fmla="*/ 1 w 11"/>
                  <a:gd name="T17" fmla="*/ 5 h 16"/>
                  <a:gd name="T18" fmla="*/ 1 w 11"/>
                  <a:gd name="T19" fmla="*/ 6 h 16"/>
                  <a:gd name="T20" fmla="*/ 5 w 11"/>
                  <a:gd name="T21" fmla="*/ 12 h 16"/>
                  <a:gd name="T22" fmla="*/ 6 w 11"/>
                  <a:gd name="T23" fmla="*/ 12 h 16"/>
                  <a:gd name="T24" fmla="*/ 6 w 11"/>
                  <a:gd name="T25" fmla="*/ 13 h 16"/>
                  <a:gd name="T26" fmla="*/ 6 w 11"/>
                  <a:gd name="T27" fmla="*/ 13 h 16"/>
                  <a:gd name="T28" fmla="*/ 6 w 11"/>
                  <a:gd name="T29" fmla="*/ 12 h 16"/>
                  <a:gd name="T30" fmla="*/ 5 w 11"/>
                  <a:gd name="T31" fmla="*/ 10 h 16"/>
                  <a:gd name="T32" fmla="*/ 1 w 11"/>
                  <a:gd name="T33" fmla="*/ 6 h 16"/>
                  <a:gd name="T34" fmla="*/ 1 w 11"/>
                  <a:gd name="T35" fmla="*/ 5 h 16"/>
                  <a:gd name="T36" fmla="*/ 1 w 11"/>
                  <a:gd name="T37" fmla="*/ 1 h 16"/>
                  <a:gd name="T38" fmla="*/ 0 w 11"/>
                  <a:gd name="T39" fmla="*/ 1 h 16"/>
                  <a:gd name="T40" fmla="*/ 0 w 11"/>
                  <a:gd name="T41" fmla="*/ 2 h 16"/>
                  <a:gd name="T42" fmla="*/ 0 w 11"/>
                  <a:gd name="T43" fmla="*/ 3 h 16"/>
                  <a:gd name="T44" fmla="*/ 1 w 11"/>
                  <a:gd name="T45" fmla="*/ 1 h 16"/>
                  <a:gd name="T46" fmla="*/ 1 w 11"/>
                  <a:gd name="T47" fmla="*/ 1 h 16"/>
                  <a:gd name="T48" fmla="*/ 2 w 11"/>
                  <a:gd name="T49" fmla="*/ 0 h 16"/>
                  <a:gd name="T50" fmla="*/ 1 w 11"/>
                  <a:gd name="T51" fmla="*/ 0 h 16"/>
                  <a:gd name="T52" fmla="*/ 1 w 11"/>
                  <a:gd name="T53" fmla="*/ 1 h 16"/>
                  <a:gd name="T54" fmla="*/ 1 w 11"/>
                  <a:gd name="T55" fmla="*/ 1 h 16"/>
                  <a:gd name="T56" fmla="*/ 1 w 11"/>
                  <a:gd name="T57" fmla="*/ 1 h 16"/>
                  <a:gd name="T58" fmla="*/ 2 w 11"/>
                  <a:gd name="T59" fmla="*/ 1 h 16"/>
                  <a:gd name="T60" fmla="*/ 4 w 11"/>
                  <a:gd name="T61" fmla="*/ 2 h 16"/>
                  <a:gd name="T62" fmla="*/ 4 w 11"/>
                  <a:gd name="T63" fmla="*/ 3 h 16"/>
                  <a:gd name="T64" fmla="*/ 5 w 11"/>
                  <a:gd name="T65" fmla="*/ 5 h 16"/>
                  <a:gd name="T66" fmla="*/ 8 w 11"/>
                  <a:gd name="T67" fmla="*/ 9 h 16"/>
                  <a:gd name="T68" fmla="*/ 11 w 11"/>
                  <a:gd name="T69" fmla="*/ 12 h 16"/>
                  <a:gd name="T70" fmla="*/ 11 w 11"/>
                  <a:gd name="T71" fmla="*/ 13 h 16"/>
                  <a:gd name="T72" fmla="*/ 11 w 11"/>
                  <a:gd name="T73" fmla="*/ 14 h 16"/>
                  <a:gd name="T74" fmla="*/ 11 w 11"/>
                  <a:gd name="T75" fmla="*/ 14 h 16"/>
                  <a:gd name="T76" fmla="*/ 11 w 11"/>
                  <a:gd name="T77" fmla="*/ 14 h 16"/>
                  <a:gd name="T78" fmla="*/ 11 w 11"/>
                  <a:gd name="T79" fmla="*/ 13 h 16"/>
                  <a:gd name="T80" fmla="*/ 8 w 11"/>
                  <a:gd name="T81" fmla="*/ 9 h 16"/>
                  <a:gd name="T82" fmla="*/ 4 w 11"/>
                  <a:gd name="T83" fmla="*/ 3 h 16"/>
                  <a:gd name="T84" fmla="*/ 2 w 11"/>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16">
                    <a:moveTo>
                      <a:pt x="7" y="14"/>
                    </a:moveTo>
                    <a:cubicBezTo>
                      <a:pt x="7" y="15"/>
                      <a:pt x="7" y="15"/>
                      <a:pt x="7" y="15"/>
                    </a:cubicBezTo>
                    <a:cubicBezTo>
                      <a:pt x="7" y="16"/>
                      <a:pt x="8" y="16"/>
                      <a:pt x="9" y="16"/>
                    </a:cubicBezTo>
                    <a:cubicBezTo>
                      <a:pt x="9" y="16"/>
                      <a:pt x="9" y="16"/>
                      <a:pt x="9" y="16"/>
                    </a:cubicBezTo>
                    <a:cubicBezTo>
                      <a:pt x="8" y="16"/>
                      <a:pt x="8" y="16"/>
                      <a:pt x="8" y="16"/>
                    </a:cubicBezTo>
                    <a:cubicBezTo>
                      <a:pt x="8" y="16"/>
                      <a:pt x="8" y="16"/>
                      <a:pt x="8" y="15"/>
                    </a:cubicBezTo>
                    <a:cubicBezTo>
                      <a:pt x="7" y="15"/>
                      <a:pt x="7" y="15"/>
                      <a:pt x="7" y="14"/>
                    </a:cubicBezTo>
                    <a:close/>
                    <a:moveTo>
                      <a:pt x="1" y="5"/>
                    </a:moveTo>
                    <a:cubicBezTo>
                      <a:pt x="1" y="5"/>
                      <a:pt x="1" y="5"/>
                      <a:pt x="1" y="5"/>
                    </a:cubicBezTo>
                    <a:cubicBezTo>
                      <a:pt x="1" y="6"/>
                      <a:pt x="1" y="6"/>
                      <a:pt x="1" y="6"/>
                    </a:cubicBezTo>
                    <a:cubicBezTo>
                      <a:pt x="3" y="7"/>
                      <a:pt x="4" y="9"/>
                      <a:pt x="5" y="12"/>
                    </a:cubicBezTo>
                    <a:cubicBezTo>
                      <a:pt x="6" y="12"/>
                      <a:pt x="6" y="12"/>
                      <a:pt x="6" y="12"/>
                    </a:cubicBezTo>
                    <a:cubicBezTo>
                      <a:pt x="6" y="13"/>
                      <a:pt x="6" y="13"/>
                      <a:pt x="6" y="13"/>
                    </a:cubicBezTo>
                    <a:cubicBezTo>
                      <a:pt x="6" y="13"/>
                      <a:pt x="6" y="13"/>
                      <a:pt x="6" y="13"/>
                    </a:cubicBezTo>
                    <a:cubicBezTo>
                      <a:pt x="6" y="12"/>
                      <a:pt x="6" y="12"/>
                      <a:pt x="6" y="12"/>
                    </a:cubicBezTo>
                    <a:cubicBezTo>
                      <a:pt x="5" y="11"/>
                      <a:pt x="5" y="11"/>
                      <a:pt x="5" y="10"/>
                    </a:cubicBezTo>
                    <a:cubicBezTo>
                      <a:pt x="4" y="8"/>
                      <a:pt x="2" y="6"/>
                      <a:pt x="1" y="6"/>
                    </a:cubicBezTo>
                    <a:lnTo>
                      <a:pt x="1" y="5"/>
                    </a:lnTo>
                    <a:close/>
                    <a:moveTo>
                      <a:pt x="1" y="1"/>
                    </a:moveTo>
                    <a:cubicBezTo>
                      <a:pt x="0" y="1"/>
                      <a:pt x="0" y="1"/>
                      <a:pt x="0" y="1"/>
                    </a:cubicBezTo>
                    <a:cubicBezTo>
                      <a:pt x="0" y="1"/>
                      <a:pt x="0" y="2"/>
                      <a:pt x="0" y="2"/>
                    </a:cubicBezTo>
                    <a:cubicBezTo>
                      <a:pt x="0" y="3"/>
                      <a:pt x="0" y="3"/>
                      <a:pt x="0" y="3"/>
                    </a:cubicBezTo>
                    <a:cubicBezTo>
                      <a:pt x="0" y="2"/>
                      <a:pt x="0" y="1"/>
                      <a:pt x="1" y="1"/>
                    </a:cubicBezTo>
                    <a:cubicBezTo>
                      <a:pt x="1" y="1"/>
                      <a:pt x="1" y="1"/>
                      <a:pt x="1" y="1"/>
                    </a:cubicBezTo>
                    <a:close/>
                    <a:moveTo>
                      <a:pt x="2" y="0"/>
                    </a:moveTo>
                    <a:cubicBezTo>
                      <a:pt x="1" y="0"/>
                      <a:pt x="1" y="0"/>
                      <a:pt x="1" y="0"/>
                    </a:cubicBezTo>
                    <a:cubicBezTo>
                      <a:pt x="1" y="1"/>
                      <a:pt x="1" y="1"/>
                      <a:pt x="1" y="1"/>
                    </a:cubicBezTo>
                    <a:cubicBezTo>
                      <a:pt x="1" y="1"/>
                      <a:pt x="1" y="1"/>
                      <a:pt x="1" y="1"/>
                    </a:cubicBezTo>
                    <a:cubicBezTo>
                      <a:pt x="1" y="1"/>
                      <a:pt x="1" y="1"/>
                      <a:pt x="1" y="1"/>
                    </a:cubicBezTo>
                    <a:cubicBezTo>
                      <a:pt x="2" y="1"/>
                      <a:pt x="2" y="1"/>
                      <a:pt x="2" y="1"/>
                    </a:cubicBezTo>
                    <a:cubicBezTo>
                      <a:pt x="2" y="1"/>
                      <a:pt x="3" y="1"/>
                      <a:pt x="4" y="2"/>
                    </a:cubicBezTo>
                    <a:cubicBezTo>
                      <a:pt x="4" y="3"/>
                      <a:pt x="4" y="3"/>
                      <a:pt x="4" y="3"/>
                    </a:cubicBezTo>
                    <a:cubicBezTo>
                      <a:pt x="4" y="4"/>
                      <a:pt x="5" y="4"/>
                      <a:pt x="5" y="5"/>
                    </a:cubicBezTo>
                    <a:cubicBezTo>
                      <a:pt x="6" y="7"/>
                      <a:pt x="7" y="8"/>
                      <a:pt x="8" y="9"/>
                    </a:cubicBezTo>
                    <a:cubicBezTo>
                      <a:pt x="10" y="11"/>
                      <a:pt x="10" y="11"/>
                      <a:pt x="11" y="12"/>
                    </a:cubicBezTo>
                    <a:cubicBezTo>
                      <a:pt x="11" y="12"/>
                      <a:pt x="11" y="12"/>
                      <a:pt x="11" y="13"/>
                    </a:cubicBezTo>
                    <a:cubicBezTo>
                      <a:pt x="11" y="13"/>
                      <a:pt x="11" y="13"/>
                      <a:pt x="11" y="14"/>
                    </a:cubicBezTo>
                    <a:cubicBezTo>
                      <a:pt x="11" y="14"/>
                      <a:pt x="11" y="14"/>
                      <a:pt x="11" y="14"/>
                    </a:cubicBezTo>
                    <a:cubicBezTo>
                      <a:pt x="11" y="14"/>
                      <a:pt x="11" y="14"/>
                      <a:pt x="11" y="14"/>
                    </a:cubicBezTo>
                    <a:cubicBezTo>
                      <a:pt x="11" y="13"/>
                      <a:pt x="11" y="13"/>
                      <a:pt x="11" y="13"/>
                    </a:cubicBezTo>
                    <a:cubicBezTo>
                      <a:pt x="11" y="11"/>
                      <a:pt x="10" y="11"/>
                      <a:pt x="8" y="9"/>
                    </a:cubicBezTo>
                    <a:cubicBezTo>
                      <a:pt x="7" y="7"/>
                      <a:pt x="6" y="6"/>
                      <a:pt x="4" y="3"/>
                    </a:cubicBezTo>
                    <a:cubicBezTo>
                      <a:pt x="4" y="1"/>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2" name="Freeform 1285"/>
              <p:cNvSpPr>
                <a:spLocks/>
              </p:cNvSpPr>
              <p:nvPr/>
            </p:nvSpPr>
            <p:spPr bwMode="auto">
              <a:xfrm>
                <a:off x="3162" y="2751"/>
                <a:ext cx="15" cy="22"/>
              </a:xfrm>
              <a:custGeom>
                <a:avLst/>
                <a:gdLst>
                  <a:gd name="T0" fmla="*/ 1 w 7"/>
                  <a:gd name="T1" fmla="*/ 1 h 10"/>
                  <a:gd name="T2" fmla="*/ 2 w 7"/>
                  <a:gd name="T3" fmla="*/ 2 h 10"/>
                  <a:gd name="T4" fmla="*/ 6 w 7"/>
                  <a:gd name="T5" fmla="*/ 8 h 10"/>
                  <a:gd name="T6" fmla="*/ 6 w 7"/>
                  <a:gd name="T7" fmla="*/ 9 h 10"/>
                  <a:gd name="T8" fmla="*/ 6 w 7"/>
                  <a:gd name="T9" fmla="*/ 9 h 10"/>
                  <a:gd name="T10" fmla="*/ 2 w 7"/>
                  <a:gd name="T11" fmla="*/ 3 h 10"/>
                  <a:gd name="T12" fmla="*/ 1 w 7"/>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1"/>
                    </a:moveTo>
                    <a:cubicBezTo>
                      <a:pt x="1" y="1"/>
                      <a:pt x="1" y="0"/>
                      <a:pt x="2" y="2"/>
                    </a:cubicBezTo>
                    <a:cubicBezTo>
                      <a:pt x="3" y="3"/>
                      <a:pt x="5" y="7"/>
                      <a:pt x="6" y="8"/>
                    </a:cubicBezTo>
                    <a:cubicBezTo>
                      <a:pt x="7" y="9"/>
                      <a:pt x="7" y="9"/>
                      <a:pt x="6" y="9"/>
                    </a:cubicBezTo>
                    <a:cubicBezTo>
                      <a:pt x="6" y="9"/>
                      <a:pt x="6" y="10"/>
                      <a:pt x="6" y="9"/>
                    </a:cubicBezTo>
                    <a:cubicBezTo>
                      <a:pt x="5" y="9"/>
                      <a:pt x="2" y="3"/>
                      <a:pt x="2" y="3"/>
                    </a:cubicBezTo>
                    <a:cubicBezTo>
                      <a:pt x="2" y="3"/>
                      <a:pt x="0"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3" name="Freeform 1286"/>
              <p:cNvSpPr>
                <a:spLocks/>
              </p:cNvSpPr>
              <p:nvPr/>
            </p:nvSpPr>
            <p:spPr bwMode="auto">
              <a:xfrm>
                <a:off x="3139" y="2715"/>
                <a:ext cx="23" cy="34"/>
              </a:xfrm>
              <a:custGeom>
                <a:avLst/>
                <a:gdLst>
                  <a:gd name="T0" fmla="*/ 3 w 11"/>
                  <a:gd name="T1" fmla="*/ 1 h 16"/>
                  <a:gd name="T2" fmla="*/ 5 w 11"/>
                  <a:gd name="T3" fmla="*/ 3 h 16"/>
                  <a:gd name="T4" fmla="*/ 9 w 11"/>
                  <a:gd name="T5" fmla="*/ 9 h 16"/>
                  <a:gd name="T6" fmla="*/ 10 w 11"/>
                  <a:gd name="T7" fmla="*/ 14 h 16"/>
                  <a:gd name="T8" fmla="*/ 8 w 11"/>
                  <a:gd name="T9" fmla="*/ 16 h 16"/>
                  <a:gd name="T10" fmla="*/ 5 w 11"/>
                  <a:gd name="T11" fmla="*/ 12 h 16"/>
                  <a:gd name="T12" fmla="*/ 3 w 11"/>
                  <a:gd name="T13" fmla="*/ 7 h 16"/>
                  <a:gd name="T14" fmla="*/ 0 w 11"/>
                  <a:gd name="T15" fmla="*/ 2 h 16"/>
                  <a:gd name="T16" fmla="*/ 3 w 11"/>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3" y="1"/>
                    </a:moveTo>
                    <a:cubicBezTo>
                      <a:pt x="3" y="1"/>
                      <a:pt x="4" y="0"/>
                      <a:pt x="5" y="3"/>
                    </a:cubicBezTo>
                    <a:cubicBezTo>
                      <a:pt x="7" y="7"/>
                      <a:pt x="7" y="7"/>
                      <a:pt x="9" y="9"/>
                    </a:cubicBezTo>
                    <a:cubicBezTo>
                      <a:pt x="11" y="12"/>
                      <a:pt x="11" y="14"/>
                      <a:pt x="10" y="14"/>
                    </a:cubicBezTo>
                    <a:cubicBezTo>
                      <a:pt x="9" y="15"/>
                      <a:pt x="9" y="15"/>
                      <a:pt x="8" y="16"/>
                    </a:cubicBezTo>
                    <a:cubicBezTo>
                      <a:pt x="8" y="16"/>
                      <a:pt x="6" y="16"/>
                      <a:pt x="5" y="12"/>
                    </a:cubicBezTo>
                    <a:cubicBezTo>
                      <a:pt x="3" y="8"/>
                      <a:pt x="3" y="7"/>
                      <a:pt x="3" y="7"/>
                    </a:cubicBezTo>
                    <a:cubicBezTo>
                      <a:pt x="2" y="6"/>
                      <a:pt x="0" y="3"/>
                      <a:pt x="0" y="2"/>
                    </a:cubicBezTo>
                    <a:cubicBezTo>
                      <a:pt x="1" y="1"/>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4" name="Freeform 1287"/>
              <p:cNvSpPr>
                <a:spLocks noEditPoints="1"/>
              </p:cNvSpPr>
              <p:nvPr/>
            </p:nvSpPr>
            <p:spPr bwMode="auto">
              <a:xfrm>
                <a:off x="3139" y="2715"/>
                <a:ext cx="23" cy="34"/>
              </a:xfrm>
              <a:custGeom>
                <a:avLst/>
                <a:gdLst>
                  <a:gd name="T0" fmla="*/ 9 w 11"/>
                  <a:gd name="T1" fmla="*/ 16 h 16"/>
                  <a:gd name="T2" fmla="*/ 8 w 11"/>
                  <a:gd name="T3" fmla="*/ 16 h 16"/>
                  <a:gd name="T4" fmla="*/ 4 w 11"/>
                  <a:gd name="T5" fmla="*/ 12 h 16"/>
                  <a:gd name="T6" fmla="*/ 4 w 11"/>
                  <a:gd name="T7" fmla="*/ 12 h 16"/>
                  <a:gd name="T8" fmla="*/ 4 w 11"/>
                  <a:gd name="T9" fmla="*/ 9 h 16"/>
                  <a:gd name="T10" fmla="*/ 3 w 11"/>
                  <a:gd name="T11" fmla="*/ 7 h 16"/>
                  <a:gd name="T12" fmla="*/ 0 w 11"/>
                  <a:gd name="T13" fmla="*/ 3 h 16"/>
                  <a:gd name="T14" fmla="*/ 0 w 11"/>
                  <a:gd name="T15" fmla="*/ 2 h 16"/>
                  <a:gd name="T16" fmla="*/ 2 w 11"/>
                  <a:gd name="T17" fmla="*/ 1 h 16"/>
                  <a:gd name="T18" fmla="*/ 3 w 11"/>
                  <a:gd name="T19" fmla="*/ 0 h 16"/>
                  <a:gd name="T20" fmla="*/ 3 w 11"/>
                  <a:gd name="T21" fmla="*/ 0 h 16"/>
                  <a:gd name="T22" fmla="*/ 6 w 11"/>
                  <a:gd name="T23" fmla="*/ 3 h 16"/>
                  <a:gd name="T24" fmla="*/ 9 w 11"/>
                  <a:gd name="T25" fmla="*/ 9 h 16"/>
                  <a:gd name="T26" fmla="*/ 11 w 11"/>
                  <a:gd name="T27" fmla="*/ 12 h 16"/>
                  <a:gd name="T28" fmla="*/ 10 w 11"/>
                  <a:gd name="T29" fmla="*/ 14 h 16"/>
                  <a:gd name="T30" fmla="*/ 9 w 11"/>
                  <a:gd name="T31" fmla="*/ 16 h 16"/>
                  <a:gd name="T32" fmla="*/ 5 w 11"/>
                  <a:gd name="T33" fmla="*/ 4 h 16"/>
                  <a:gd name="T34" fmla="*/ 3 w 11"/>
                  <a:gd name="T35" fmla="*/ 1 h 16"/>
                  <a:gd name="T36" fmla="*/ 3 w 11"/>
                  <a:gd name="T37" fmla="*/ 1 h 16"/>
                  <a:gd name="T38" fmla="*/ 3 w 11"/>
                  <a:gd name="T39" fmla="*/ 1 h 16"/>
                  <a:gd name="T40" fmla="*/ 3 w 11"/>
                  <a:gd name="T41" fmla="*/ 1 h 16"/>
                  <a:gd name="T42" fmla="*/ 2 w 11"/>
                  <a:gd name="T43" fmla="*/ 1 h 16"/>
                  <a:gd name="T44" fmla="*/ 1 w 11"/>
                  <a:gd name="T45" fmla="*/ 2 h 16"/>
                  <a:gd name="T46" fmla="*/ 1 w 11"/>
                  <a:gd name="T47" fmla="*/ 3 h 16"/>
                  <a:gd name="T48" fmla="*/ 3 w 11"/>
                  <a:gd name="T49" fmla="*/ 7 h 16"/>
                  <a:gd name="T50" fmla="*/ 4 w 11"/>
                  <a:gd name="T51" fmla="*/ 9 h 16"/>
                  <a:gd name="T52" fmla="*/ 5 w 11"/>
                  <a:gd name="T53" fmla="*/ 12 h 16"/>
                  <a:gd name="T54" fmla="*/ 5 w 11"/>
                  <a:gd name="T55" fmla="*/ 12 h 16"/>
                  <a:gd name="T56" fmla="*/ 8 w 11"/>
                  <a:gd name="T57" fmla="*/ 16 h 16"/>
                  <a:gd name="T58" fmla="*/ 8 w 11"/>
                  <a:gd name="T59" fmla="*/ 16 h 16"/>
                  <a:gd name="T60" fmla="*/ 10 w 11"/>
                  <a:gd name="T61" fmla="*/ 14 h 16"/>
                  <a:gd name="T62" fmla="*/ 11 w 11"/>
                  <a:gd name="T63" fmla="*/ 12 h 16"/>
                  <a:gd name="T64" fmla="*/ 9 w 11"/>
                  <a:gd name="T65" fmla="*/ 10 h 16"/>
                  <a:gd name="T66" fmla="*/ 5 w 11"/>
                  <a:gd name="T67" fmla="*/ 4 h 16"/>
                  <a:gd name="T68" fmla="*/ 3 w 11"/>
                  <a:gd name="T69" fmla="*/ 1 h 16"/>
                  <a:gd name="T70" fmla="*/ 3 w 11"/>
                  <a:gd name="T71" fmla="*/ 0 h 16"/>
                  <a:gd name="T72" fmla="*/ 3 w 11"/>
                  <a:gd name="T7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6">
                    <a:moveTo>
                      <a:pt x="9" y="16"/>
                    </a:moveTo>
                    <a:cubicBezTo>
                      <a:pt x="8" y="16"/>
                      <a:pt x="8" y="16"/>
                      <a:pt x="8" y="16"/>
                    </a:cubicBezTo>
                    <a:cubicBezTo>
                      <a:pt x="7" y="16"/>
                      <a:pt x="6" y="15"/>
                      <a:pt x="4" y="12"/>
                    </a:cubicBezTo>
                    <a:cubicBezTo>
                      <a:pt x="4" y="12"/>
                      <a:pt x="4" y="12"/>
                      <a:pt x="4" y="12"/>
                    </a:cubicBezTo>
                    <a:cubicBezTo>
                      <a:pt x="4" y="11"/>
                      <a:pt x="4" y="10"/>
                      <a:pt x="4" y="9"/>
                    </a:cubicBezTo>
                    <a:cubicBezTo>
                      <a:pt x="3" y="7"/>
                      <a:pt x="3" y="7"/>
                      <a:pt x="3" y="7"/>
                    </a:cubicBezTo>
                    <a:cubicBezTo>
                      <a:pt x="2" y="6"/>
                      <a:pt x="1" y="4"/>
                      <a:pt x="0" y="3"/>
                    </a:cubicBezTo>
                    <a:cubicBezTo>
                      <a:pt x="0" y="3"/>
                      <a:pt x="0" y="2"/>
                      <a:pt x="0" y="2"/>
                    </a:cubicBezTo>
                    <a:cubicBezTo>
                      <a:pt x="0" y="1"/>
                      <a:pt x="1" y="1"/>
                      <a:pt x="2" y="1"/>
                    </a:cubicBezTo>
                    <a:cubicBezTo>
                      <a:pt x="2" y="0"/>
                      <a:pt x="2" y="0"/>
                      <a:pt x="3" y="0"/>
                    </a:cubicBezTo>
                    <a:cubicBezTo>
                      <a:pt x="3" y="0"/>
                      <a:pt x="3" y="0"/>
                      <a:pt x="3" y="0"/>
                    </a:cubicBezTo>
                    <a:cubicBezTo>
                      <a:pt x="3" y="0"/>
                      <a:pt x="4" y="0"/>
                      <a:pt x="6" y="3"/>
                    </a:cubicBezTo>
                    <a:cubicBezTo>
                      <a:pt x="7" y="7"/>
                      <a:pt x="7" y="7"/>
                      <a:pt x="9" y="9"/>
                    </a:cubicBezTo>
                    <a:cubicBezTo>
                      <a:pt x="10" y="10"/>
                      <a:pt x="11" y="11"/>
                      <a:pt x="11" y="12"/>
                    </a:cubicBezTo>
                    <a:cubicBezTo>
                      <a:pt x="11" y="13"/>
                      <a:pt x="11" y="14"/>
                      <a:pt x="10" y="14"/>
                    </a:cubicBezTo>
                    <a:cubicBezTo>
                      <a:pt x="9" y="15"/>
                      <a:pt x="9" y="15"/>
                      <a:pt x="9" y="16"/>
                    </a:cubicBezTo>
                    <a:close/>
                    <a:moveTo>
                      <a:pt x="5" y="4"/>
                    </a:moveTo>
                    <a:cubicBezTo>
                      <a:pt x="4" y="1"/>
                      <a:pt x="3" y="1"/>
                      <a:pt x="3" y="1"/>
                    </a:cubicBezTo>
                    <a:cubicBezTo>
                      <a:pt x="3" y="1"/>
                      <a:pt x="3" y="1"/>
                      <a:pt x="3" y="1"/>
                    </a:cubicBezTo>
                    <a:cubicBezTo>
                      <a:pt x="3" y="1"/>
                      <a:pt x="3" y="1"/>
                      <a:pt x="3" y="1"/>
                    </a:cubicBezTo>
                    <a:cubicBezTo>
                      <a:pt x="3" y="1"/>
                      <a:pt x="3" y="1"/>
                      <a:pt x="3" y="1"/>
                    </a:cubicBezTo>
                    <a:cubicBezTo>
                      <a:pt x="3" y="1"/>
                      <a:pt x="2" y="1"/>
                      <a:pt x="2" y="1"/>
                    </a:cubicBezTo>
                    <a:cubicBezTo>
                      <a:pt x="1" y="1"/>
                      <a:pt x="1" y="2"/>
                      <a:pt x="1" y="2"/>
                    </a:cubicBezTo>
                    <a:cubicBezTo>
                      <a:pt x="1" y="3"/>
                      <a:pt x="1" y="3"/>
                      <a:pt x="1" y="3"/>
                    </a:cubicBezTo>
                    <a:cubicBezTo>
                      <a:pt x="1" y="4"/>
                      <a:pt x="3" y="6"/>
                      <a:pt x="3" y="7"/>
                    </a:cubicBezTo>
                    <a:cubicBezTo>
                      <a:pt x="3" y="7"/>
                      <a:pt x="3" y="7"/>
                      <a:pt x="4" y="9"/>
                    </a:cubicBezTo>
                    <a:cubicBezTo>
                      <a:pt x="4" y="10"/>
                      <a:pt x="4" y="11"/>
                      <a:pt x="5" y="12"/>
                    </a:cubicBezTo>
                    <a:cubicBezTo>
                      <a:pt x="5" y="12"/>
                      <a:pt x="5" y="12"/>
                      <a:pt x="5" y="12"/>
                    </a:cubicBezTo>
                    <a:cubicBezTo>
                      <a:pt x="6" y="15"/>
                      <a:pt x="8" y="16"/>
                      <a:pt x="8" y="16"/>
                    </a:cubicBezTo>
                    <a:cubicBezTo>
                      <a:pt x="8" y="16"/>
                      <a:pt x="8" y="16"/>
                      <a:pt x="8" y="16"/>
                    </a:cubicBezTo>
                    <a:cubicBezTo>
                      <a:pt x="8" y="15"/>
                      <a:pt x="9" y="14"/>
                      <a:pt x="10" y="14"/>
                    </a:cubicBezTo>
                    <a:cubicBezTo>
                      <a:pt x="11" y="14"/>
                      <a:pt x="11" y="13"/>
                      <a:pt x="11" y="12"/>
                    </a:cubicBezTo>
                    <a:cubicBezTo>
                      <a:pt x="10" y="11"/>
                      <a:pt x="10" y="11"/>
                      <a:pt x="9" y="10"/>
                    </a:cubicBezTo>
                    <a:cubicBezTo>
                      <a:pt x="6" y="7"/>
                      <a:pt x="6" y="7"/>
                      <a:pt x="5" y="4"/>
                    </a:cubicBezTo>
                    <a:close/>
                    <a:moveTo>
                      <a:pt x="3" y="1"/>
                    </a:moveTo>
                    <a:cubicBezTo>
                      <a:pt x="3" y="0"/>
                      <a:pt x="3" y="0"/>
                      <a:pt x="3" y="0"/>
                    </a:cubicBezTo>
                    <a:lnTo>
                      <a:pt x="3"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5" name="Freeform 1288"/>
              <p:cNvSpPr>
                <a:spLocks noEditPoints="1"/>
              </p:cNvSpPr>
              <p:nvPr/>
            </p:nvSpPr>
            <p:spPr bwMode="auto">
              <a:xfrm>
                <a:off x="3143" y="2717"/>
                <a:ext cx="19" cy="32"/>
              </a:xfrm>
              <a:custGeom>
                <a:avLst/>
                <a:gdLst>
                  <a:gd name="T0" fmla="*/ 1 w 9"/>
                  <a:gd name="T1" fmla="*/ 5 h 15"/>
                  <a:gd name="T2" fmla="*/ 2 w 9"/>
                  <a:gd name="T3" fmla="*/ 7 h 15"/>
                  <a:gd name="T4" fmla="*/ 2 w 9"/>
                  <a:gd name="T5" fmla="*/ 6 h 15"/>
                  <a:gd name="T6" fmla="*/ 1 w 9"/>
                  <a:gd name="T7" fmla="*/ 5 h 15"/>
                  <a:gd name="T8" fmla="*/ 1 w 9"/>
                  <a:gd name="T9" fmla="*/ 1 h 15"/>
                  <a:gd name="T10" fmla="*/ 0 w 9"/>
                  <a:gd name="T11" fmla="*/ 1 h 15"/>
                  <a:gd name="T12" fmla="*/ 0 w 9"/>
                  <a:gd name="T13" fmla="*/ 1 h 15"/>
                  <a:gd name="T14" fmla="*/ 1 w 9"/>
                  <a:gd name="T15" fmla="*/ 1 h 15"/>
                  <a:gd name="T16" fmla="*/ 2 w 9"/>
                  <a:gd name="T17" fmla="*/ 0 h 15"/>
                  <a:gd name="T18" fmla="*/ 1 w 9"/>
                  <a:gd name="T19" fmla="*/ 1 h 15"/>
                  <a:gd name="T20" fmla="*/ 2 w 9"/>
                  <a:gd name="T21" fmla="*/ 1 h 15"/>
                  <a:gd name="T22" fmla="*/ 3 w 9"/>
                  <a:gd name="T23" fmla="*/ 4 h 15"/>
                  <a:gd name="T24" fmla="*/ 4 w 9"/>
                  <a:gd name="T25" fmla="*/ 7 h 15"/>
                  <a:gd name="T26" fmla="*/ 8 w 9"/>
                  <a:gd name="T27" fmla="*/ 12 h 15"/>
                  <a:gd name="T28" fmla="*/ 7 w 9"/>
                  <a:gd name="T29" fmla="*/ 12 h 15"/>
                  <a:gd name="T30" fmla="*/ 7 w 9"/>
                  <a:gd name="T31" fmla="*/ 12 h 15"/>
                  <a:gd name="T32" fmla="*/ 6 w 9"/>
                  <a:gd name="T33" fmla="*/ 12 h 15"/>
                  <a:gd name="T34" fmla="*/ 6 w 9"/>
                  <a:gd name="T35" fmla="*/ 12 h 15"/>
                  <a:gd name="T36" fmla="*/ 6 w 9"/>
                  <a:gd name="T37" fmla="*/ 13 h 15"/>
                  <a:gd name="T38" fmla="*/ 5 w 9"/>
                  <a:gd name="T39" fmla="*/ 14 h 15"/>
                  <a:gd name="T40" fmla="*/ 6 w 9"/>
                  <a:gd name="T41" fmla="*/ 15 h 15"/>
                  <a:gd name="T42" fmla="*/ 6 w 9"/>
                  <a:gd name="T43" fmla="*/ 15 h 15"/>
                  <a:gd name="T44" fmla="*/ 6 w 9"/>
                  <a:gd name="T45" fmla="*/ 15 h 15"/>
                  <a:gd name="T46" fmla="*/ 8 w 9"/>
                  <a:gd name="T47" fmla="*/ 13 h 15"/>
                  <a:gd name="T48" fmla="*/ 9 w 9"/>
                  <a:gd name="T49" fmla="*/ 11 h 15"/>
                  <a:gd name="T50" fmla="*/ 7 w 9"/>
                  <a:gd name="T51" fmla="*/ 9 h 15"/>
                  <a:gd name="T52" fmla="*/ 3 w 9"/>
                  <a:gd name="T53" fmla="*/ 3 h 15"/>
                  <a:gd name="T54" fmla="*/ 2 w 9"/>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5">
                    <a:moveTo>
                      <a:pt x="1" y="5"/>
                    </a:moveTo>
                    <a:cubicBezTo>
                      <a:pt x="1" y="6"/>
                      <a:pt x="2" y="6"/>
                      <a:pt x="2" y="7"/>
                    </a:cubicBezTo>
                    <a:cubicBezTo>
                      <a:pt x="2" y="7"/>
                      <a:pt x="2" y="6"/>
                      <a:pt x="2" y="6"/>
                    </a:cubicBezTo>
                    <a:cubicBezTo>
                      <a:pt x="2" y="6"/>
                      <a:pt x="1" y="5"/>
                      <a:pt x="1" y="5"/>
                    </a:cubicBezTo>
                    <a:close/>
                    <a:moveTo>
                      <a:pt x="1" y="1"/>
                    </a:moveTo>
                    <a:cubicBezTo>
                      <a:pt x="0" y="1"/>
                      <a:pt x="0" y="1"/>
                      <a:pt x="0" y="1"/>
                    </a:cubicBezTo>
                    <a:cubicBezTo>
                      <a:pt x="0" y="1"/>
                      <a:pt x="0" y="1"/>
                      <a:pt x="0" y="1"/>
                    </a:cubicBezTo>
                    <a:cubicBezTo>
                      <a:pt x="1" y="1"/>
                      <a:pt x="1" y="1"/>
                      <a:pt x="1" y="1"/>
                    </a:cubicBezTo>
                    <a:close/>
                    <a:moveTo>
                      <a:pt x="2" y="0"/>
                    </a:moveTo>
                    <a:cubicBezTo>
                      <a:pt x="1" y="1"/>
                      <a:pt x="1" y="1"/>
                      <a:pt x="1" y="1"/>
                    </a:cubicBezTo>
                    <a:cubicBezTo>
                      <a:pt x="2" y="1"/>
                      <a:pt x="2" y="1"/>
                      <a:pt x="2" y="1"/>
                    </a:cubicBezTo>
                    <a:cubicBezTo>
                      <a:pt x="2" y="1"/>
                      <a:pt x="3" y="3"/>
                      <a:pt x="3" y="4"/>
                    </a:cubicBezTo>
                    <a:cubicBezTo>
                      <a:pt x="3" y="5"/>
                      <a:pt x="3" y="6"/>
                      <a:pt x="4" y="7"/>
                    </a:cubicBezTo>
                    <a:cubicBezTo>
                      <a:pt x="5" y="8"/>
                      <a:pt x="8" y="10"/>
                      <a:pt x="8" y="12"/>
                    </a:cubicBezTo>
                    <a:cubicBezTo>
                      <a:pt x="7" y="12"/>
                      <a:pt x="7" y="12"/>
                      <a:pt x="7" y="12"/>
                    </a:cubicBezTo>
                    <a:cubicBezTo>
                      <a:pt x="7" y="12"/>
                      <a:pt x="7" y="12"/>
                      <a:pt x="7" y="12"/>
                    </a:cubicBezTo>
                    <a:cubicBezTo>
                      <a:pt x="6" y="12"/>
                      <a:pt x="6" y="12"/>
                      <a:pt x="6" y="12"/>
                    </a:cubicBezTo>
                    <a:cubicBezTo>
                      <a:pt x="6" y="12"/>
                      <a:pt x="6" y="12"/>
                      <a:pt x="6" y="12"/>
                    </a:cubicBezTo>
                    <a:cubicBezTo>
                      <a:pt x="6" y="13"/>
                      <a:pt x="6" y="13"/>
                      <a:pt x="6" y="13"/>
                    </a:cubicBezTo>
                    <a:cubicBezTo>
                      <a:pt x="5" y="14"/>
                      <a:pt x="5" y="14"/>
                      <a:pt x="5" y="14"/>
                    </a:cubicBezTo>
                    <a:cubicBezTo>
                      <a:pt x="6" y="15"/>
                      <a:pt x="6" y="15"/>
                      <a:pt x="6" y="15"/>
                    </a:cubicBezTo>
                    <a:cubicBezTo>
                      <a:pt x="6" y="15"/>
                      <a:pt x="6" y="15"/>
                      <a:pt x="6" y="15"/>
                    </a:cubicBezTo>
                    <a:cubicBezTo>
                      <a:pt x="6" y="15"/>
                      <a:pt x="6" y="15"/>
                      <a:pt x="6" y="15"/>
                    </a:cubicBezTo>
                    <a:cubicBezTo>
                      <a:pt x="6" y="14"/>
                      <a:pt x="7" y="13"/>
                      <a:pt x="8" y="13"/>
                    </a:cubicBezTo>
                    <a:cubicBezTo>
                      <a:pt x="9" y="13"/>
                      <a:pt x="9" y="12"/>
                      <a:pt x="9" y="11"/>
                    </a:cubicBezTo>
                    <a:cubicBezTo>
                      <a:pt x="8" y="10"/>
                      <a:pt x="8" y="10"/>
                      <a:pt x="7" y="9"/>
                    </a:cubicBezTo>
                    <a:cubicBezTo>
                      <a:pt x="4" y="6"/>
                      <a:pt x="4" y="6"/>
                      <a:pt x="3" y="3"/>
                    </a:cubicBezTo>
                    <a:cubicBezTo>
                      <a:pt x="3" y="2"/>
                      <a:pt x="2" y="1"/>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6" name="Freeform 1289"/>
              <p:cNvSpPr>
                <a:spLocks/>
              </p:cNvSpPr>
              <p:nvPr/>
            </p:nvSpPr>
            <p:spPr bwMode="auto">
              <a:xfrm>
                <a:off x="3147" y="2717"/>
                <a:ext cx="15" cy="32"/>
              </a:xfrm>
              <a:custGeom>
                <a:avLst/>
                <a:gdLst>
                  <a:gd name="T0" fmla="*/ 0 w 7"/>
                  <a:gd name="T1" fmla="*/ 0 h 15"/>
                  <a:gd name="T2" fmla="*/ 0 w 7"/>
                  <a:gd name="T3" fmla="*/ 0 h 15"/>
                  <a:gd name="T4" fmla="*/ 1 w 7"/>
                  <a:gd name="T5" fmla="*/ 3 h 15"/>
                  <a:gd name="T6" fmla="*/ 5 w 7"/>
                  <a:gd name="T7" fmla="*/ 9 h 15"/>
                  <a:gd name="T8" fmla="*/ 7 w 7"/>
                  <a:gd name="T9" fmla="*/ 11 h 15"/>
                  <a:gd name="T10" fmla="*/ 6 w 7"/>
                  <a:gd name="T11" fmla="*/ 13 h 15"/>
                  <a:gd name="T12" fmla="*/ 4 w 7"/>
                  <a:gd name="T13" fmla="*/ 15 h 15"/>
                  <a:gd name="T14" fmla="*/ 4 w 7"/>
                  <a:gd name="T15" fmla="*/ 15 h 15"/>
                  <a:gd name="T16" fmla="*/ 4 w 7"/>
                  <a:gd name="T17" fmla="*/ 15 h 15"/>
                  <a:gd name="T18" fmla="*/ 4 w 7"/>
                  <a:gd name="T19" fmla="*/ 15 h 15"/>
                  <a:gd name="T20" fmla="*/ 4 w 7"/>
                  <a:gd name="T21" fmla="*/ 15 h 15"/>
                  <a:gd name="T22" fmla="*/ 6 w 7"/>
                  <a:gd name="T23" fmla="*/ 13 h 15"/>
                  <a:gd name="T24" fmla="*/ 5 w 7"/>
                  <a:gd name="T25" fmla="*/ 8 h 15"/>
                  <a:gd name="T26" fmla="*/ 1 w 7"/>
                  <a:gd name="T27" fmla="*/ 2 h 15"/>
                  <a:gd name="T28" fmla="*/ 0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0"/>
                    </a:moveTo>
                    <a:cubicBezTo>
                      <a:pt x="0" y="0"/>
                      <a:pt x="0" y="0"/>
                      <a:pt x="0" y="0"/>
                    </a:cubicBezTo>
                    <a:cubicBezTo>
                      <a:pt x="0" y="1"/>
                      <a:pt x="1" y="2"/>
                      <a:pt x="1" y="3"/>
                    </a:cubicBezTo>
                    <a:cubicBezTo>
                      <a:pt x="2" y="6"/>
                      <a:pt x="2" y="6"/>
                      <a:pt x="5" y="9"/>
                    </a:cubicBezTo>
                    <a:cubicBezTo>
                      <a:pt x="6" y="10"/>
                      <a:pt x="6" y="10"/>
                      <a:pt x="7" y="11"/>
                    </a:cubicBezTo>
                    <a:cubicBezTo>
                      <a:pt x="7" y="12"/>
                      <a:pt x="7" y="13"/>
                      <a:pt x="6" y="13"/>
                    </a:cubicBezTo>
                    <a:cubicBezTo>
                      <a:pt x="5" y="13"/>
                      <a:pt x="4" y="14"/>
                      <a:pt x="4" y="15"/>
                    </a:cubicBezTo>
                    <a:cubicBezTo>
                      <a:pt x="4" y="15"/>
                      <a:pt x="4" y="15"/>
                      <a:pt x="4" y="15"/>
                    </a:cubicBezTo>
                    <a:cubicBezTo>
                      <a:pt x="4" y="15"/>
                      <a:pt x="4" y="15"/>
                      <a:pt x="4" y="15"/>
                    </a:cubicBezTo>
                    <a:cubicBezTo>
                      <a:pt x="4" y="15"/>
                      <a:pt x="4" y="15"/>
                      <a:pt x="4" y="15"/>
                    </a:cubicBezTo>
                    <a:cubicBezTo>
                      <a:pt x="4" y="15"/>
                      <a:pt x="4" y="15"/>
                      <a:pt x="4" y="15"/>
                    </a:cubicBezTo>
                    <a:cubicBezTo>
                      <a:pt x="5" y="14"/>
                      <a:pt x="5" y="14"/>
                      <a:pt x="6" y="13"/>
                    </a:cubicBezTo>
                    <a:cubicBezTo>
                      <a:pt x="7" y="13"/>
                      <a:pt x="7" y="11"/>
                      <a:pt x="5" y="8"/>
                    </a:cubicBezTo>
                    <a:cubicBezTo>
                      <a:pt x="3" y="6"/>
                      <a:pt x="3" y="6"/>
                      <a:pt x="1" y="2"/>
                    </a:cubicBezTo>
                    <a:cubicBezTo>
                      <a:pt x="1" y="1"/>
                      <a:pt x="1" y="1"/>
                      <a:pt x="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7" name="Freeform 1290"/>
              <p:cNvSpPr>
                <a:spLocks/>
              </p:cNvSpPr>
              <p:nvPr/>
            </p:nvSpPr>
            <p:spPr bwMode="auto">
              <a:xfrm>
                <a:off x="3143" y="2722"/>
                <a:ext cx="15" cy="21"/>
              </a:xfrm>
              <a:custGeom>
                <a:avLst/>
                <a:gdLst>
                  <a:gd name="T0" fmla="*/ 1 w 7"/>
                  <a:gd name="T1" fmla="*/ 0 h 10"/>
                  <a:gd name="T2" fmla="*/ 3 w 7"/>
                  <a:gd name="T3" fmla="*/ 3 h 10"/>
                  <a:gd name="T4" fmla="*/ 5 w 7"/>
                  <a:gd name="T5" fmla="*/ 6 h 10"/>
                  <a:gd name="T6" fmla="*/ 6 w 7"/>
                  <a:gd name="T7" fmla="*/ 9 h 10"/>
                  <a:gd name="T8" fmla="*/ 5 w 7"/>
                  <a:gd name="T9" fmla="*/ 10 h 10"/>
                  <a:gd name="T10" fmla="*/ 4 w 7"/>
                  <a:gd name="T11" fmla="*/ 7 h 10"/>
                  <a:gd name="T12" fmla="*/ 1 w 7"/>
                  <a:gd name="T13" fmla="*/ 2 h 10"/>
                  <a:gd name="T14" fmla="*/ 1 w 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1" y="0"/>
                    </a:moveTo>
                    <a:cubicBezTo>
                      <a:pt x="1" y="0"/>
                      <a:pt x="2" y="2"/>
                      <a:pt x="3" y="3"/>
                    </a:cubicBezTo>
                    <a:cubicBezTo>
                      <a:pt x="3" y="4"/>
                      <a:pt x="4" y="5"/>
                      <a:pt x="5" y="6"/>
                    </a:cubicBezTo>
                    <a:cubicBezTo>
                      <a:pt x="6" y="7"/>
                      <a:pt x="7" y="9"/>
                      <a:pt x="6" y="9"/>
                    </a:cubicBezTo>
                    <a:cubicBezTo>
                      <a:pt x="5" y="9"/>
                      <a:pt x="5" y="9"/>
                      <a:pt x="5" y="10"/>
                    </a:cubicBezTo>
                    <a:cubicBezTo>
                      <a:pt x="5" y="10"/>
                      <a:pt x="5" y="9"/>
                      <a:pt x="4" y="7"/>
                    </a:cubicBezTo>
                    <a:cubicBezTo>
                      <a:pt x="3" y="5"/>
                      <a:pt x="2" y="3"/>
                      <a:pt x="1" y="2"/>
                    </a:cubicBezTo>
                    <a:cubicBezTo>
                      <a:pt x="0"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8" name="Freeform 1291"/>
              <p:cNvSpPr>
                <a:spLocks/>
              </p:cNvSpPr>
              <p:nvPr/>
            </p:nvSpPr>
            <p:spPr bwMode="auto">
              <a:xfrm>
                <a:off x="3177" y="2775"/>
                <a:ext cx="15" cy="15"/>
              </a:xfrm>
              <a:custGeom>
                <a:avLst/>
                <a:gdLst>
                  <a:gd name="T0" fmla="*/ 3 w 7"/>
                  <a:gd name="T1" fmla="*/ 0 h 7"/>
                  <a:gd name="T2" fmla="*/ 5 w 7"/>
                  <a:gd name="T3" fmla="*/ 2 h 7"/>
                  <a:gd name="T4" fmla="*/ 6 w 7"/>
                  <a:gd name="T5" fmla="*/ 6 h 7"/>
                  <a:gd name="T6" fmla="*/ 3 w 7"/>
                  <a:gd name="T7" fmla="*/ 4 h 7"/>
                  <a:gd name="T8" fmla="*/ 0 w 7"/>
                  <a:gd name="T9" fmla="*/ 1 h 7"/>
                  <a:gd name="T10" fmla="*/ 3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3" y="0"/>
                    </a:moveTo>
                    <a:cubicBezTo>
                      <a:pt x="3" y="0"/>
                      <a:pt x="4" y="0"/>
                      <a:pt x="5" y="2"/>
                    </a:cubicBezTo>
                    <a:cubicBezTo>
                      <a:pt x="6" y="5"/>
                      <a:pt x="7" y="5"/>
                      <a:pt x="6" y="6"/>
                    </a:cubicBezTo>
                    <a:cubicBezTo>
                      <a:pt x="5" y="7"/>
                      <a:pt x="4" y="6"/>
                      <a:pt x="3" y="4"/>
                    </a:cubicBezTo>
                    <a:cubicBezTo>
                      <a:pt x="1" y="3"/>
                      <a:pt x="0" y="3"/>
                      <a:pt x="0" y="1"/>
                    </a:cubicBezTo>
                    <a:cubicBezTo>
                      <a:pt x="0" y="0"/>
                      <a:pt x="3"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9" name="Freeform 1292"/>
              <p:cNvSpPr>
                <a:spLocks noEditPoints="1"/>
              </p:cNvSpPr>
              <p:nvPr/>
            </p:nvSpPr>
            <p:spPr bwMode="auto">
              <a:xfrm>
                <a:off x="3175" y="2775"/>
                <a:ext cx="17" cy="15"/>
              </a:xfrm>
              <a:custGeom>
                <a:avLst/>
                <a:gdLst>
                  <a:gd name="T0" fmla="*/ 7 w 8"/>
                  <a:gd name="T1" fmla="*/ 6 h 7"/>
                  <a:gd name="T2" fmla="*/ 7 w 8"/>
                  <a:gd name="T3" fmla="*/ 6 h 7"/>
                  <a:gd name="T4" fmla="*/ 7 w 8"/>
                  <a:gd name="T5" fmla="*/ 6 h 7"/>
                  <a:gd name="T6" fmla="*/ 3 w 8"/>
                  <a:gd name="T7" fmla="*/ 4 h 7"/>
                  <a:gd name="T8" fmla="*/ 1 w 8"/>
                  <a:gd name="T9" fmla="*/ 2 h 7"/>
                  <a:gd name="T10" fmla="*/ 0 w 8"/>
                  <a:gd name="T11" fmla="*/ 1 h 7"/>
                  <a:gd name="T12" fmla="*/ 2 w 8"/>
                  <a:gd name="T13" fmla="*/ 0 h 7"/>
                  <a:gd name="T14" fmla="*/ 3 w 8"/>
                  <a:gd name="T15" fmla="*/ 0 h 7"/>
                  <a:gd name="T16" fmla="*/ 6 w 8"/>
                  <a:gd name="T17" fmla="*/ 2 h 7"/>
                  <a:gd name="T18" fmla="*/ 7 w 8"/>
                  <a:gd name="T19" fmla="*/ 5 h 7"/>
                  <a:gd name="T20" fmla="*/ 7 w 8"/>
                  <a:gd name="T21" fmla="*/ 6 h 7"/>
                  <a:gd name="T22" fmla="*/ 4 w 8"/>
                  <a:gd name="T23" fmla="*/ 0 h 7"/>
                  <a:gd name="T24" fmla="*/ 4 w 8"/>
                  <a:gd name="T25" fmla="*/ 0 h 7"/>
                  <a:gd name="T26" fmla="*/ 3 w 8"/>
                  <a:gd name="T27" fmla="*/ 0 h 7"/>
                  <a:gd name="T28" fmla="*/ 2 w 8"/>
                  <a:gd name="T29" fmla="*/ 0 h 7"/>
                  <a:gd name="T30" fmla="*/ 1 w 8"/>
                  <a:gd name="T31" fmla="*/ 1 h 7"/>
                  <a:gd name="T32" fmla="*/ 1 w 8"/>
                  <a:gd name="T33" fmla="*/ 2 h 7"/>
                  <a:gd name="T34" fmla="*/ 4 w 8"/>
                  <a:gd name="T35" fmla="*/ 4 h 7"/>
                  <a:gd name="T36" fmla="*/ 6 w 8"/>
                  <a:gd name="T37" fmla="*/ 6 h 7"/>
                  <a:gd name="T38" fmla="*/ 7 w 8"/>
                  <a:gd name="T39" fmla="*/ 6 h 7"/>
                  <a:gd name="T40" fmla="*/ 7 w 8"/>
                  <a:gd name="T41" fmla="*/ 5 h 7"/>
                  <a:gd name="T42" fmla="*/ 5 w 8"/>
                  <a:gd name="T43" fmla="*/ 2 h 7"/>
                  <a:gd name="T44" fmla="*/ 4 w 8"/>
                  <a:gd name="T45" fmla="*/ 0 h 7"/>
                  <a:gd name="T46" fmla="*/ 4 w 8"/>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7" y="6"/>
                    </a:moveTo>
                    <a:cubicBezTo>
                      <a:pt x="7" y="6"/>
                      <a:pt x="7" y="6"/>
                      <a:pt x="7" y="6"/>
                    </a:cubicBezTo>
                    <a:cubicBezTo>
                      <a:pt x="7" y="6"/>
                      <a:pt x="7" y="6"/>
                      <a:pt x="7" y="6"/>
                    </a:cubicBezTo>
                    <a:cubicBezTo>
                      <a:pt x="5" y="7"/>
                      <a:pt x="4" y="5"/>
                      <a:pt x="3" y="4"/>
                    </a:cubicBezTo>
                    <a:cubicBezTo>
                      <a:pt x="2" y="3"/>
                      <a:pt x="1" y="3"/>
                      <a:pt x="1" y="2"/>
                    </a:cubicBezTo>
                    <a:cubicBezTo>
                      <a:pt x="0" y="2"/>
                      <a:pt x="0" y="2"/>
                      <a:pt x="0" y="1"/>
                    </a:cubicBezTo>
                    <a:cubicBezTo>
                      <a:pt x="0" y="1"/>
                      <a:pt x="1" y="0"/>
                      <a:pt x="2" y="0"/>
                    </a:cubicBezTo>
                    <a:cubicBezTo>
                      <a:pt x="2" y="0"/>
                      <a:pt x="3" y="0"/>
                      <a:pt x="3" y="0"/>
                    </a:cubicBezTo>
                    <a:cubicBezTo>
                      <a:pt x="4" y="0"/>
                      <a:pt x="5" y="0"/>
                      <a:pt x="6" y="2"/>
                    </a:cubicBezTo>
                    <a:cubicBezTo>
                      <a:pt x="7" y="4"/>
                      <a:pt x="7" y="4"/>
                      <a:pt x="7" y="5"/>
                    </a:cubicBezTo>
                    <a:cubicBezTo>
                      <a:pt x="8" y="5"/>
                      <a:pt x="7" y="6"/>
                      <a:pt x="7" y="6"/>
                    </a:cubicBezTo>
                    <a:close/>
                    <a:moveTo>
                      <a:pt x="4" y="0"/>
                    </a:moveTo>
                    <a:cubicBezTo>
                      <a:pt x="4" y="0"/>
                      <a:pt x="4" y="0"/>
                      <a:pt x="4" y="0"/>
                    </a:cubicBezTo>
                    <a:cubicBezTo>
                      <a:pt x="3" y="0"/>
                      <a:pt x="3" y="0"/>
                      <a:pt x="3" y="0"/>
                    </a:cubicBezTo>
                    <a:cubicBezTo>
                      <a:pt x="3" y="0"/>
                      <a:pt x="3" y="0"/>
                      <a:pt x="2" y="0"/>
                    </a:cubicBezTo>
                    <a:cubicBezTo>
                      <a:pt x="1" y="0"/>
                      <a:pt x="1" y="1"/>
                      <a:pt x="1" y="1"/>
                    </a:cubicBezTo>
                    <a:cubicBezTo>
                      <a:pt x="1" y="2"/>
                      <a:pt x="1" y="2"/>
                      <a:pt x="1" y="2"/>
                    </a:cubicBezTo>
                    <a:cubicBezTo>
                      <a:pt x="1" y="3"/>
                      <a:pt x="3" y="3"/>
                      <a:pt x="4" y="4"/>
                    </a:cubicBezTo>
                    <a:cubicBezTo>
                      <a:pt x="5" y="5"/>
                      <a:pt x="6" y="6"/>
                      <a:pt x="6" y="6"/>
                    </a:cubicBezTo>
                    <a:cubicBezTo>
                      <a:pt x="7" y="6"/>
                      <a:pt x="7" y="6"/>
                      <a:pt x="7" y="6"/>
                    </a:cubicBezTo>
                    <a:cubicBezTo>
                      <a:pt x="7" y="5"/>
                      <a:pt x="7" y="5"/>
                      <a:pt x="7" y="5"/>
                    </a:cubicBezTo>
                    <a:cubicBezTo>
                      <a:pt x="7" y="5"/>
                      <a:pt x="6" y="4"/>
                      <a:pt x="5" y="2"/>
                    </a:cubicBezTo>
                    <a:cubicBezTo>
                      <a:pt x="5" y="1"/>
                      <a:pt x="4" y="1"/>
                      <a:pt x="4" y="0"/>
                    </a:cubicBezTo>
                    <a:cubicBezTo>
                      <a:pt x="4" y="0"/>
                      <a:pt x="4" y="0"/>
                      <a:pt x="4"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0" name="Freeform 1293"/>
              <p:cNvSpPr>
                <a:spLocks noEditPoints="1"/>
              </p:cNvSpPr>
              <p:nvPr/>
            </p:nvSpPr>
            <p:spPr bwMode="auto">
              <a:xfrm>
                <a:off x="3177" y="2775"/>
                <a:ext cx="13" cy="13"/>
              </a:xfrm>
              <a:custGeom>
                <a:avLst/>
                <a:gdLst>
                  <a:gd name="T0" fmla="*/ 4 w 6"/>
                  <a:gd name="T1" fmla="*/ 5 h 6"/>
                  <a:gd name="T2" fmla="*/ 3 w 6"/>
                  <a:gd name="T3" fmla="*/ 4 h 6"/>
                  <a:gd name="T4" fmla="*/ 1 w 6"/>
                  <a:gd name="T5" fmla="*/ 2 h 6"/>
                  <a:gd name="T6" fmla="*/ 2 w 6"/>
                  <a:gd name="T7" fmla="*/ 1 h 6"/>
                  <a:gd name="T8" fmla="*/ 3 w 6"/>
                  <a:gd name="T9" fmla="*/ 1 h 6"/>
                  <a:gd name="T10" fmla="*/ 4 w 6"/>
                  <a:gd name="T11" fmla="*/ 2 h 6"/>
                  <a:gd name="T12" fmla="*/ 5 w 6"/>
                  <a:gd name="T13" fmla="*/ 5 h 6"/>
                  <a:gd name="T14" fmla="*/ 4 w 6"/>
                  <a:gd name="T15" fmla="*/ 5 h 6"/>
                  <a:gd name="T16" fmla="*/ 3 w 6"/>
                  <a:gd name="T17" fmla="*/ 0 h 6"/>
                  <a:gd name="T18" fmla="*/ 3 w 6"/>
                  <a:gd name="T19" fmla="*/ 0 h 6"/>
                  <a:gd name="T20" fmla="*/ 2 w 6"/>
                  <a:gd name="T21" fmla="*/ 0 h 6"/>
                  <a:gd name="T22" fmla="*/ 2 w 6"/>
                  <a:gd name="T23" fmla="*/ 0 h 6"/>
                  <a:gd name="T24" fmla="*/ 1 w 6"/>
                  <a:gd name="T25" fmla="*/ 0 h 6"/>
                  <a:gd name="T26" fmla="*/ 0 w 6"/>
                  <a:gd name="T27" fmla="*/ 1 h 6"/>
                  <a:gd name="T28" fmla="*/ 0 w 6"/>
                  <a:gd name="T29" fmla="*/ 2 h 6"/>
                  <a:gd name="T30" fmla="*/ 3 w 6"/>
                  <a:gd name="T31" fmla="*/ 4 h 6"/>
                  <a:gd name="T32" fmla="*/ 5 w 6"/>
                  <a:gd name="T33" fmla="*/ 6 h 6"/>
                  <a:gd name="T34" fmla="*/ 5 w 6"/>
                  <a:gd name="T35" fmla="*/ 6 h 6"/>
                  <a:gd name="T36" fmla="*/ 6 w 6"/>
                  <a:gd name="T37" fmla="*/ 6 h 6"/>
                  <a:gd name="T38" fmla="*/ 6 w 6"/>
                  <a:gd name="T39" fmla="*/ 5 h 6"/>
                  <a:gd name="T40" fmla="*/ 4 w 6"/>
                  <a:gd name="T41" fmla="*/ 2 h 6"/>
                  <a:gd name="T42" fmla="*/ 3 w 6"/>
                  <a:gd name="T43" fmla="*/ 0 h 6"/>
                  <a:gd name="T44" fmla="*/ 3 w 6"/>
                  <a:gd name="T45" fmla="*/ 0 h 6"/>
                  <a:gd name="T46" fmla="*/ 3 w 6"/>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6">
                    <a:moveTo>
                      <a:pt x="4" y="5"/>
                    </a:moveTo>
                    <a:cubicBezTo>
                      <a:pt x="4" y="5"/>
                      <a:pt x="4" y="4"/>
                      <a:pt x="3" y="4"/>
                    </a:cubicBezTo>
                    <a:cubicBezTo>
                      <a:pt x="3" y="3"/>
                      <a:pt x="1" y="2"/>
                      <a:pt x="1" y="2"/>
                    </a:cubicBezTo>
                    <a:cubicBezTo>
                      <a:pt x="1" y="2"/>
                      <a:pt x="1" y="1"/>
                      <a:pt x="2" y="1"/>
                    </a:cubicBezTo>
                    <a:cubicBezTo>
                      <a:pt x="3" y="1"/>
                      <a:pt x="3" y="1"/>
                      <a:pt x="3" y="1"/>
                    </a:cubicBezTo>
                    <a:cubicBezTo>
                      <a:pt x="3" y="1"/>
                      <a:pt x="3" y="1"/>
                      <a:pt x="4" y="2"/>
                    </a:cubicBezTo>
                    <a:cubicBezTo>
                      <a:pt x="4" y="4"/>
                      <a:pt x="6" y="4"/>
                      <a:pt x="5" y="5"/>
                    </a:cubicBezTo>
                    <a:lnTo>
                      <a:pt x="4" y="5"/>
                    </a:lnTo>
                    <a:close/>
                    <a:moveTo>
                      <a:pt x="3" y="0"/>
                    </a:moveTo>
                    <a:cubicBezTo>
                      <a:pt x="3" y="0"/>
                      <a:pt x="3" y="0"/>
                      <a:pt x="3" y="0"/>
                    </a:cubicBezTo>
                    <a:cubicBezTo>
                      <a:pt x="2" y="0"/>
                      <a:pt x="2" y="0"/>
                      <a:pt x="2" y="0"/>
                    </a:cubicBezTo>
                    <a:cubicBezTo>
                      <a:pt x="2" y="0"/>
                      <a:pt x="2" y="0"/>
                      <a:pt x="2" y="0"/>
                    </a:cubicBezTo>
                    <a:cubicBezTo>
                      <a:pt x="2" y="0"/>
                      <a:pt x="1" y="0"/>
                      <a:pt x="1" y="0"/>
                    </a:cubicBezTo>
                    <a:cubicBezTo>
                      <a:pt x="0" y="0"/>
                      <a:pt x="0" y="1"/>
                      <a:pt x="0" y="1"/>
                    </a:cubicBezTo>
                    <a:cubicBezTo>
                      <a:pt x="0" y="2"/>
                      <a:pt x="0" y="2"/>
                      <a:pt x="0" y="2"/>
                    </a:cubicBezTo>
                    <a:cubicBezTo>
                      <a:pt x="0" y="3"/>
                      <a:pt x="2" y="3"/>
                      <a:pt x="3" y="4"/>
                    </a:cubicBezTo>
                    <a:cubicBezTo>
                      <a:pt x="4" y="5"/>
                      <a:pt x="4" y="6"/>
                      <a:pt x="5" y="6"/>
                    </a:cubicBezTo>
                    <a:cubicBezTo>
                      <a:pt x="5" y="6"/>
                      <a:pt x="5" y="6"/>
                      <a:pt x="5" y="6"/>
                    </a:cubicBezTo>
                    <a:cubicBezTo>
                      <a:pt x="6" y="6"/>
                      <a:pt x="6" y="6"/>
                      <a:pt x="6" y="6"/>
                    </a:cubicBezTo>
                    <a:cubicBezTo>
                      <a:pt x="6" y="5"/>
                      <a:pt x="6" y="5"/>
                      <a:pt x="6" y="5"/>
                    </a:cubicBezTo>
                    <a:cubicBezTo>
                      <a:pt x="6" y="5"/>
                      <a:pt x="5" y="4"/>
                      <a:pt x="4" y="2"/>
                    </a:cubicBezTo>
                    <a:cubicBezTo>
                      <a:pt x="4" y="1"/>
                      <a:pt x="3" y="1"/>
                      <a:pt x="3" y="0"/>
                    </a:cubicBezTo>
                    <a:cubicBezTo>
                      <a:pt x="3" y="0"/>
                      <a:pt x="3" y="0"/>
                      <a:pt x="3"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1" name="Freeform 1294"/>
              <p:cNvSpPr>
                <a:spLocks/>
              </p:cNvSpPr>
              <p:nvPr/>
            </p:nvSpPr>
            <p:spPr bwMode="auto">
              <a:xfrm>
                <a:off x="3177" y="2775"/>
                <a:ext cx="15" cy="13"/>
              </a:xfrm>
              <a:custGeom>
                <a:avLst/>
                <a:gdLst>
                  <a:gd name="T0" fmla="*/ 2 w 7"/>
                  <a:gd name="T1" fmla="*/ 0 h 6"/>
                  <a:gd name="T2" fmla="*/ 0 w 7"/>
                  <a:gd name="T3" fmla="*/ 1 h 6"/>
                  <a:gd name="T4" fmla="*/ 3 w 7"/>
                  <a:gd name="T5" fmla="*/ 4 h 6"/>
                  <a:gd name="T6" fmla="*/ 5 w 7"/>
                  <a:gd name="T7" fmla="*/ 6 h 6"/>
                  <a:gd name="T8" fmla="*/ 6 w 7"/>
                  <a:gd name="T9" fmla="*/ 6 h 6"/>
                  <a:gd name="T10" fmla="*/ 5 w 7"/>
                  <a:gd name="T11" fmla="*/ 2 h 6"/>
                  <a:gd name="T12" fmla="*/ 3 w 7"/>
                  <a:gd name="T13" fmla="*/ 0 h 6"/>
                  <a:gd name="T14" fmla="*/ 3 w 7"/>
                  <a:gd name="T15" fmla="*/ 0 h 6"/>
                  <a:gd name="T16" fmla="*/ 3 w 7"/>
                  <a:gd name="T17" fmla="*/ 0 h 6"/>
                  <a:gd name="T18" fmla="*/ 3 w 7"/>
                  <a:gd name="T19" fmla="*/ 0 h 6"/>
                  <a:gd name="T20" fmla="*/ 3 w 7"/>
                  <a:gd name="T21" fmla="*/ 0 h 6"/>
                  <a:gd name="T22" fmla="*/ 4 w 7"/>
                  <a:gd name="T23" fmla="*/ 2 h 6"/>
                  <a:gd name="T24" fmla="*/ 6 w 7"/>
                  <a:gd name="T25" fmla="*/ 5 h 6"/>
                  <a:gd name="T26" fmla="*/ 6 w 7"/>
                  <a:gd name="T27" fmla="*/ 6 h 6"/>
                  <a:gd name="T28" fmla="*/ 5 w 7"/>
                  <a:gd name="T29" fmla="*/ 6 h 6"/>
                  <a:gd name="T30" fmla="*/ 5 w 7"/>
                  <a:gd name="T31" fmla="*/ 6 h 6"/>
                  <a:gd name="T32" fmla="*/ 3 w 7"/>
                  <a:gd name="T33" fmla="*/ 4 h 6"/>
                  <a:gd name="T34" fmla="*/ 0 w 7"/>
                  <a:gd name="T35" fmla="*/ 2 h 6"/>
                  <a:gd name="T36" fmla="*/ 0 w 7"/>
                  <a:gd name="T37" fmla="*/ 1 h 6"/>
                  <a:gd name="T38" fmla="*/ 1 w 7"/>
                  <a:gd name="T39" fmla="*/ 0 h 6"/>
                  <a:gd name="T40" fmla="*/ 2 w 7"/>
                  <a:gd name="T41" fmla="*/ 0 h 6"/>
                  <a:gd name="T42" fmla="*/ 2 w 7"/>
                  <a:gd name="T43" fmla="*/ 0 h 6"/>
                  <a:gd name="T44" fmla="*/ 3 w 7"/>
                  <a:gd name="T45" fmla="*/ 0 h 6"/>
                  <a:gd name="T46" fmla="*/ 2 w 7"/>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6">
                    <a:moveTo>
                      <a:pt x="2" y="0"/>
                    </a:moveTo>
                    <a:cubicBezTo>
                      <a:pt x="1" y="0"/>
                      <a:pt x="0" y="0"/>
                      <a:pt x="0" y="1"/>
                    </a:cubicBezTo>
                    <a:cubicBezTo>
                      <a:pt x="0" y="3"/>
                      <a:pt x="1" y="3"/>
                      <a:pt x="3" y="4"/>
                    </a:cubicBezTo>
                    <a:cubicBezTo>
                      <a:pt x="3" y="5"/>
                      <a:pt x="4" y="6"/>
                      <a:pt x="5" y="6"/>
                    </a:cubicBezTo>
                    <a:cubicBezTo>
                      <a:pt x="6" y="6"/>
                      <a:pt x="6" y="6"/>
                      <a:pt x="6" y="6"/>
                    </a:cubicBezTo>
                    <a:cubicBezTo>
                      <a:pt x="7" y="5"/>
                      <a:pt x="6" y="5"/>
                      <a:pt x="5" y="2"/>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1"/>
                      <a:pt x="4" y="1"/>
                      <a:pt x="4" y="2"/>
                    </a:cubicBezTo>
                    <a:cubicBezTo>
                      <a:pt x="5" y="4"/>
                      <a:pt x="6" y="5"/>
                      <a:pt x="6" y="5"/>
                    </a:cubicBezTo>
                    <a:cubicBezTo>
                      <a:pt x="6" y="5"/>
                      <a:pt x="6" y="5"/>
                      <a:pt x="6" y="6"/>
                    </a:cubicBezTo>
                    <a:cubicBezTo>
                      <a:pt x="5" y="6"/>
                      <a:pt x="5" y="6"/>
                      <a:pt x="5" y="6"/>
                    </a:cubicBezTo>
                    <a:cubicBezTo>
                      <a:pt x="5" y="6"/>
                      <a:pt x="5" y="6"/>
                      <a:pt x="5" y="6"/>
                    </a:cubicBezTo>
                    <a:cubicBezTo>
                      <a:pt x="4" y="6"/>
                      <a:pt x="4" y="5"/>
                      <a:pt x="3" y="4"/>
                    </a:cubicBezTo>
                    <a:cubicBezTo>
                      <a:pt x="2" y="3"/>
                      <a:pt x="0" y="3"/>
                      <a:pt x="0" y="2"/>
                    </a:cubicBezTo>
                    <a:cubicBezTo>
                      <a:pt x="0" y="1"/>
                      <a:pt x="0" y="1"/>
                      <a:pt x="0" y="1"/>
                    </a:cubicBezTo>
                    <a:cubicBezTo>
                      <a:pt x="0" y="1"/>
                      <a:pt x="0" y="0"/>
                      <a:pt x="1" y="0"/>
                    </a:cubicBezTo>
                    <a:cubicBezTo>
                      <a:pt x="1" y="0"/>
                      <a:pt x="2" y="0"/>
                      <a:pt x="2" y="0"/>
                    </a:cubicBezTo>
                    <a:cubicBezTo>
                      <a:pt x="2" y="0"/>
                      <a:pt x="2" y="0"/>
                      <a:pt x="2" y="0"/>
                    </a:cubicBezTo>
                    <a:cubicBezTo>
                      <a:pt x="3" y="0"/>
                      <a:pt x="3" y="0"/>
                      <a:pt x="3" y="0"/>
                    </a:cubicBez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2" name="Freeform 1295"/>
              <p:cNvSpPr>
                <a:spLocks/>
              </p:cNvSpPr>
              <p:nvPr/>
            </p:nvSpPr>
            <p:spPr bwMode="auto">
              <a:xfrm>
                <a:off x="3145" y="2747"/>
                <a:ext cx="28" cy="41"/>
              </a:xfrm>
              <a:custGeom>
                <a:avLst/>
                <a:gdLst>
                  <a:gd name="T0" fmla="*/ 3 w 13"/>
                  <a:gd name="T1" fmla="*/ 1 h 19"/>
                  <a:gd name="T2" fmla="*/ 6 w 13"/>
                  <a:gd name="T3" fmla="*/ 3 h 19"/>
                  <a:gd name="T4" fmla="*/ 10 w 13"/>
                  <a:gd name="T5" fmla="*/ 10 h 19"/>
                  <a:gd name="T6" fmla="*/ 13 w 13"/>
                  <a:gd name="T7" fmla="*/ 14 h 19"/>
                  <a:gd name="T8" fmla="*/ 10 w 13"/>
                  <a:gd name="T9" fmla="*/ 17 h 19"/>
                  <a:gd name="T10" fmla="*/ 7 w 13"/>
                  <a:gd name="T11" fmla="*/ 13 h 19"/>
                  <a:gd name="T12" fmla="*/ 3 w 13"/>
                  <a:gd name="T13" fmla="*/ 6 h 19"/>
                  <a:gd name="T14" fmla="*/ 3 w 13"/>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3" y="1"/>
                    </a:moveTo>
                    <a:cubicBezTo>
                      <a:pt x="3" y="1"/>
                      <a:pt x="5" y="0"/>
                      <a:pt x="6" y="3"/>
                    </a:cubicBezTo>
                    <a:cubicBezTo>
                      <a:pt x="7" y="7"/>
                      <a:pt x="8" y="8"/>
                      <a:pt x="10" y="10"/>
                    </a:cubicBezTo>
                    <a:cubicBezTo>
                      <a:pt x="12" y="12"/>
                      <a:pt x="12" y="12"/>
                      <a:pt x="13" y="14"/>
                    </a:cubicBezTo>
                    <a:cubicBezTo>
                      <a:pt x="13" y="16"/>
                      <a:pt x="11" y="14"/>
                      <a:pt x="10" y="17"/>
                    </a:cubicBezTo>
                    <a:cubicBezTo>
                      <a:pt x="10" y="19"/>
                      <a:pt x="8" y="16"/>
                      <a:pt x="7" y="13"/>
                    </a:cubicBezTo>
                    <a:cubicBezTo>
                      <a:pt x="6" y="10"/>
                      <a:pt x="4" y="7"/>
                      <a:pt x="3" y="6"/>
                    </a:cubicBezTo>
                    <a:cubicBezTo>
                      <a:pt x="2" y="5"/>
                      <a:pt x="0"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3" name="Freeform 1296"/>
              <p:cNvSpPr>
                <a:spLocks noEditPoints="1"/>
              </p:cNvSpPr>
              <p:nvPr/>
            </p:nvSpPr>
            <p:spPr bwMode="auto">
              <a:xfrm>
                <a:off x="3147" y="2747"/>
                <a:ext cx="26" cy="38"/>
              </a:xfrm>
              <a:custGeom>
                <a:avLst/>
                <a:gdLst>
                  <a:gd name="T0" fmla="*/ 10 w 12"/>
                  <a:gd name="T1" fmla="*/ 17 h 18"/>
                  <a:gd name="T2" fmla="*/ 9 w 12"/>
                  <a:gd name="T3" fmla="*/ 18 h 18"/>
                  <a:gd name="T4" fmla="*/ 6 w 12"/>
                  <a:gd name="T5" fmla="*/ 14 h 18"/>
                  <a:gd name="T6" fmla="*/ 5 w 12"/>
                  <a:gd name="T7" fmla="*/ 13 h 18"/>
                  <a:gd name="T8" fmla="*/ 5 w 12"/>
                  <a:gd name="T9" fmla="*/ 11 h 18"/>
                  <a:gd name="T10" fmla="*/ 2 w 12"/>
                  <a:gd name="T11" fmla="*/ 6 h 18"/>
                  <a:gd name="T12" fmla="*/ 1 w 12"/>
                  <a:gd name="T13" fmla="*/ 4 h 18"/>
                  <a:gd name="T14" fmla="*/ 0 w 12"/>
                  <a:gd name="T15" fmla="*/ 2 h 18"/>
                  <a:gd name="T16" fmla="*/ 2 w 12"/>
                  <a:gd name="T17" fmla="*/ 0 h 18"/>
                  <a:gd name="T18" fmla="*/ 2 w 12"/>
                  <a:gd name="T19" fmla="*/ 0 h 18"/>
                  <a:gd name="T20" fmla="*/ 5 w 12"/>
                  <a:gd name="T21" fmla="*/ 2 h 18"/>
                  <a:gd name="T22" fmla="*/ 6 w 12"/>
                  <a:gd name="T23" fmla="*/ 3 h 18"/>
                  <a:gd name="T24" fmla="*/ 6 w 12"/>
                  <a:gd name="T25" fmla="*/ 5 h 18"/>
                  <a:gd name="T26" fmla="*/ 9 w 12"/>
                  <a:gd name="T27" fmla="*/ 10 h 18"/>
                  <a:gd name="T28" fmla="*/ 12 w 12"/>
                  <a:gd name="T29" fmla="*/ 13 h 18"/>
                  <a:gd name="T30" fmla="*/ 12 w 12"/>
                  <a:gd name="T31" fmla="*/ 14 h 18"/>
                  <a:gd name="T32" fmla="*/ 11 w 12"/>
                  <a:gd name="T33" fmla="*/ 15 h 18"/>
                  <a:gd name="T34" fmla="*/ 10 w 12"/>
                  <a:gd name="T35" fmla="*/ 16 h 18"/>
                  <a:gd name="T36" fmla="*/ 10 w 12"/>
                  <a:gd name="T37" fmla="*/ 17 h 18"/>
                  <a:gd name="T38" fmla="*/ 9 w 12"/>
                  <a:gd name="T39" fmla="*/ 17 h 18"/>
                  <a:gd name="T40" fmla="*/ 10 w 12"/>
                  <a:gd name="T41" fmla="*/ 15 h 18"/>
                  <a:gd name="T42" fmla="*/ 10 w 12"/>
                  <a:gd name="T43" fmla="*/ 15 h 18"/>
                  <a:gd name="T44" fmla="*/ 11 w 12"/>
                  <a:gd name="T45" fmla="*/ 15 h 18"/>
                  <a:gd name="T46" fmla="*/ 11 w 12"/>
                  <a:gd name="T47" fmla="*/ 14 h 18"/>
                  <a:gd name="T48" fmla="*/ 11 w 12"/>
                  <a:gd name="T49" fmla="*/ 13 h 18"/>
                  <a:gd name="T50" fmla="*/ 9 w 12"/>
                  <a:gd name="T51" fmla="*/ 10 h 18"/>
                  <a:gd name="T52" fmla="*/ 6 w 12"/>
                  <a:gd name="T53" fmla="*/ 5 h 18"/>
                  <a:gd name="T54" fmla="*/ 5 w 12"/>
                  <a:gd name="T55" fmla="*/ 3 h 18"/>
                  <a:gd name="T56" fmla="*/ 5 w 12"/>
                  <a:gd name="T57" fmla="*/ 3 h 18"/>
                  <a:gd name="T58" fmla="*/ 3 w 12"/>
                  <a:gd name="T59" fmla="*/ 1 h 18"/>
                  <a:gd name="T60" fmla="*/ 2 w 12"/>
                  <a:gd name="T61" fmla="*/ 1 h 18"/>
                  <a:gd name="T62" fmla="*/ 2 w 12"/>
                  <a:gd name="T63" fmla="*/ 1 h 18"/>
                  <a:gd name="T64" fmla="*/ 2 w 12"/>
                  <a:gd name="T65" fmla="*/ 1 h 18"/>
                  <a:gd name="T66" fmla="*/ 2 w 12"/>
                  <a:gd name="T67" fmla="*/ 1 h 18"/>
                  <a:gd name="T68" fmla="*/ 1 w 12"/>
                  <a:gd name="T69" fmla="*/ 4 h 18"/>
                  <a:gd name="T70" fmla="*/ 2 w 12"/>
                  <a:gd name="T71" fmla="*/ 6 h 18"/>
                  <a:gd name="T72" fmla="*/ 5 w 12"/>
                  <a:gd name="T73" fmla="*/ 11 h 18"/>
                  <a:gd name="T74" fmla="*/ 6 w 12"/>
                  <a:gd name="T75" fmla="*/ 13 h 18"/>
                  <a:gd name="T76" fmla="*/ 6 w 12"/>
                  <a:gd name="T77" fmla="*/ 14 h 18"/>
                  <a:gd name="T78" fmla="*/ 8 w 12"/>
                  <a:gd name="T79" fmla="*/ 16 h 18"/>
                  <a:gd name="T80" fmla="*/ 9 w 12"/>
                  <a:gd name="T81" fmla="*/ 17 h 18"/>
                  <a:gd name="T82" fmla="*/ 9 w 12"/>
                  <a:gd name="T8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8">
                    <a:moveTo>
                      <a:pt x="10" y="17"/>
                    </a:moveTo>
                    <a:cubicBezTo>
                      <a:pt x="9" y="17"/>
                      <a:pt x="9" y="18"/>
                      <a:pt x="9" y="18"/>
                    </a:cubicBezTo>
                    <a:cubicBezTo>
                      <a:pt x="8" y="18"/>
                      <a:pt x="7" y="16"/>
                      <a:pt x="6" y="14"/>
                    </a:cubicBezTo>
                    <a:cubicBezTo>
                      <a:pt x="5" y="13"/>
                      <a:pt x="5" y="13"/>
                      <a:pt x="5" y="13"/>
                    </a:cubicBezTo>
                    <a:cubicBezTo>
                      <a:pt x="5" y="12"/>
                      <a:pt x="5" y="12"/>
                      <a:pt x="5" y="11"/>
                    </a:cubicBezTo>
                    <a:cubicBezTo>
                      <a:pt x="4" y="9"/>
                      <a:pt x="3" y="7"/>
                      <a:pt x="2" y="6"/>
                    </a:cubicBezTo>
                    <a:cubicBezTo>
                      <a:pt x="1" y="6"/>
                      <a:pt x="1" y="5"/>
                      <a:pt x="1" y="4"/>
                    </a:cubicBezTo>
                    <a:cubicBezTo>
                      <a:pt x="0" y="3"/>
                      <a:pt x="0" y="3"/>
                      <a:pt x="0" y="2"/>
                    </a:cubicBezTo>
                    <a:cubicBezTo>
                      <a:pt x="0" y="1"/>
                      <a:pt x="1" y="1"/>
                      <a:pt x="2" y="0"/>
                    </a:cubicBezTo>
                    <a:cubicBezTo>
                      <a:pt x="2" y="0"/>
                      <a:pt x="2" y="0"/>
                      <a:pt x="2" y="0"/>
                    </a:cubicBezTo>
                    <a:cubicBezTo>
                      <a:pt x="2" y="0"/>
                      <a:pt x="4" y="0"/>
                      <a:pt x="5" y="2"/>
                    </a:cubicBezTo>
                    <a:cubicBezTo>
                      <a:pt x="6" y="3"/>
                      <a:pt x="6" y="3"/>
                      <a:pt x="6" y="3"/>
                    </a:cubicBezTo>
                    <a:cubicBezTo>
                      <a:pt x="6" y="4"/>
                      <a:pt x="6" y="5"/>
                      <a:pt x="6" y="5"/>
                    </a:cubicBezTo>
                    <a:cubicBezTo>
                      <a:pt x="7" y="7"/>
                      <a:pt x="8" y="8"/>
                      <a:pt x="9" y="10"/>
                    </a:cubicBezTo>
                    <a:cubicBezTo>
                      <a:pt x="10" y="11"/>
                      <a:pt x="11" y="12"/>
                      <a:pt x="12" y="13"/>
                    </a:cubicBezTo>
                    <a:cubicBezTo>
                      <a:pt x="12" y="13"/>
                      <a:pt x="12" y="14"/>
                      <a:pt x="12" y="14"/>
                    </a:cubicBezTo>
                    <a:cubicBezTo>
                      <a:pt x="12" y="15"/>
                      <a:pt x="12" y="15"/>
                      <a:pt x="11" y="15"/>
                    </a:cubicBezTo>
                    <a:cubicBezTo>
                      <a:pt x="10" y="16"/>
                      <a:pt x="10" y="16"/>
                      <a:pt x="10" y="16"/>
                    </a:cubicBezTo>
                    <a:cubicBezTo>
                      <a:pt x="10" y="16"/>
                      <a:pt x="10" y="16"/>
                      <a:pt x="10" y="17"/>
                    </a:cubicBezTo>
                    <a:close/>
                    <a:moveTo>
                      <a:pt x="9" y="17"/>
                    </a:moveTo>
                    <a:cubicBezTo>
                      <a:pt x="9" y="16"/>
                      <a:pt x="10" y="15"/>
                      <a:pt x="10" y="15"/>
                    </a:cubicBezTo>
                    <a:cubicBezTo>
                      <a:pt x="10" y="15"/>
                      <a:pt x="10" y="15"/>
                      <a:pt x="10" y="15"/>
                    </a:cubicBezTo>
                    <a:cubicBezTo>
                      <a:pt x="11" y="15"/>
                      <a:pt x="11" y="15"/>
                      <a:pt x="11" y="15"/>
                    </a:cubicBezTo>
                    <a:cubicBezTo>
                      <a:pt x="11" y="15"/>
                      <a:pt x="12" y="15"/>
                      <a:pt x="11" y="14"/>
                    </a:cubicBezTo>
                    <a:cubicBezTo>
                      <a:pt x="11" y="14"/>
                      <a:pt x="11" y="13"/>
                      <a:pt x="11" y="13"/>
                    </a:cubicBezTo>
                    <a:cubicBezTo>
                      <a:pt x="11" y="12"/>
                      <a:pt x="10" y="12"/>
                      <a:pt x="9" y="10"/>
                    </a:cubicBezTo>
                    <a:cubicBezTo>
                      <a:pt x="8" y="8"/>
                      <a:pt x="7" y="8"/>
                      <a:pt x="6" y="5"/>
                    </a:cubicBezTo>
                    <a:cubicBezTo>
                      <a:pt x="6" y="5"/>
                      <a:pt x="5" y="4"/>
                      <a:pt x="5" y="3"/>
                    </a:cubicBezTo>
                    <a:cubicBezTo>
                      <a:pt x="5" y="3"/>
                      <a:pt x="5" y="3"/>
                      <a:pt x="5" y="3"/>
                    </a:cubicBezTo>
                    <a:cubicBezTo>
                      <a:pt x="4" y="1"/>
                      <a:pt x="3" y="1"/>
                      <a:pt x="3" y="1"/>
                    </a:cubicBezTo>
                    <a:cubicBezTo>
                      <a:pt x="2" y="1"/>
                      <a:pt x="2" y="1"/>
                      <a:pt x="2" y="1"/>
                    </a:cubicBezTo>
                    <a:cubicBezTo>
                      <a:pt x="2" y="1"/>
                      <a:pt x="2" y="1"/>
                      <a:pt x="2" y="1"/>
                    </a:cubicBezTo>
                    <a:cubicBezTo>
                      <a:pt x="2" y="1"/>
                      <a:pt x="2" y="1"/>
                      <a:pt x="2" y="1"/>
                    </a:cubicBezTo>
                    <a:cubicBezTo>
                      <a:pt x="2" y="1"/>
                      <a:pt x="2" y="1"/>
                      <a:pt x="2" y="1"/>
                    </a:cubicBezTo>
                    <a:cubicBezTo>
                      <a:pt x="0" y="2"/>
                      <a:pt x="1" y="3"/>
                      <a:pt x="1" y="4"/>
                    </a:cubicBezTo>
                    <a:cubicBezTo>
                      <a:pt x="1" y="5"/>
                      <a:pt x="2" y="5"/>
                      <a:pt x="2" y="6"/>
                    </a:cubicBezTo>
                    <a:cubicBezTo>
                      <a:pt x="3" y="7"/>
                      <a:pt x="4" y="8"/>
                      <a:pt x="5" y="11"/>
                    </a:cubicBezTo>
                    <a:cubicBezTo>
                      <a:pt x="5" y="11"/>
                      <a:pt x="6" y="12"/>
                      <a:pt x="6" y="13"/>
                    </a:cubicBezTo>
                    <a:cubicBezTo>
                      <a:pt x="6" y="14"/>
                      <a:pt x="6" y="14"/>
                      <a:pt x="6" y="14"/>
                    </a:cubicBezTo>
                    <a:cubicBezTo>
                      <a:pt x="7" y="15"/>
                      <a:pt x="7" y="16"/>
                      <a:pt x="8" y="16"/>
                    </a:cubicBezTo>
                    <a:cubicBezTo>
                      <a:pt x="8" y="17"/>
                      <a:pt x="9" y="17"/>
                      <a:pt x="9" y="17"/>
                    </a:cubicBezTo>
                    <a:cubicBezTo>
                      <a:pt x="9" y="17"/>
                      <a:pt x="9" y="17"/>
                      <a:pt x="9" y="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4" name="Freeform 1297"/>
              <p:cNvSpPr>
                <a:spLocks noEditPoints="1"/>
              </p:cNvSpPr>
              <p:nvPr/>
            </p:nvSpPr>
            <p:spPr bwMode="auto">
              <a:xfrm>
                <a:off x="3149" y="2749"/>
                <a:ext cx="24" cy="34"/>
              </a:xfrm>
              <a:custGeom>
                <a:avLst/>
                <a:gdLst>
                  <a:gd name="T0" fmla="*/ 2 w 11"/>
                  <a:gd name="T1" fmla="*/ 2 h 16"/>
                  <a:gd name="T2" fmla="*/ 2 w 11"/>
                  <a:gd name="T3" fmla="*/ 2 h 16"/>
                  <a:gd name="T4" fmla="*/ 3 w 11"/>
                  <a:gd name="T5" fmla="*/ 1 h 16"/>
                  <a:gd name="T6" fmla="*/ 3 w 11"/>
                  <a:gd name="T7" fmla="*/ 1 h 16"/>
                  <a:gd name="T8" fmla="*/ 4 w 11"/>
                  <a:gd name="T9" fmla="*/ 4 h 16"/>
                  <a:gd name="T10" fmla="*/ 6 w 11"/>
                  <a:gd name="T11" fmla="*/ 8 h 16"/>
                  <a:gd name="T12" fmla="*/ 9 w 11"/>
                  <a:gd name="T13" fmla="*/ 12 h 16"/>
                  <a:gd name="T14" fmla="*/ 9 w 11"/>
                  <a:gd name="T15" fmla="*/ 13 h 16"/>
                  <a:gd name="T16" fmla="*/ 9 w 11"/>
                  <a:gd name="T17" fmla="*/ 13 h 16"/>
                  <a:gd name="T18" fmla="*/ 8 w 11"/>
                  <a:gd name="T19" fmla="*/ 13 h 16"/>
                  <a:gd name="T20" fmla="*/ 8 w 11"/>
                  <a:gd name="T21" fmla="*/ 14 h 16"/>
                  <a:gd name="T22" fmla="*/ 7 w 11"/>
                  <a:gd name="T23" fmla="*/ 15 h 16"/>
                  <a:gd name="T24" fmla="*/ 6 w 11"/>
                  <a:gd name="T25" fmla="*/ 12 h 16"/>
                  <a:gd name="T26" fmla="*/ 3 w 11"/>
                  <a:gd name="T27" fmla="*/ 5 h 16"/>
                  <a:gd name="T28" fmla="*/ 1 w 11"/>
                  <a:gd name="T29" fmla="*/ 2 h 16"/>
                  <a:gd name="T30" fmla="*/ 1 w 11"/>
                  <a:gd name="T31" fmla="*/ 2 h 16"/>
                  <a:gd name="T32" fmla="*/ 2 w 11"/>
                  <a:gd name="T33" fmla="*/ 2 h 16"/>
                  <a:gd name="T34" fmla="*/ 1 w 11"/>
                  <a:gd name="T35" fmla="*/ 0 h 16"/>
                  <a:gd name="T36" fmla="*/ 1 w 11"/>
                  <a:gd name="T37" fmla="*/ 0 h 16"/>
                  <a:gd name="T38" fmla="*/ 1 w 11"/>
                  <a:gd name="T39" fmla="*/ 0 h 16"/>
                  <a:gd name="T40" fmla="*/ 1 w 11"/>
                  <a:gd name="T41" fmla="*/ 0 h 16"/>
                  <a:gd name="T42" fmla="*/ 0 w 11"/>
                  <a:gd name="T43" fmla="*/ 2 h 16"/>
                  <a:gd name="T44" fmla="*/ 0 w 11"/>
                  <a:gd name="T45" fmla="*/ 3 h 16"/>
                  <a:gd name="T46" fmla="*/ 0 w 11"/>
                  <a:gd name="T47" fmla="*/ 3 h 16"/>
                  <a:gd name="T48" fmla="*/ 1 w 11"/>
                  <a:gd name="T49" fmla="*/ 5 h 16"/>
                  <a:gd name="T50" fmla="*/ 4 w 11"/>
                  <a:gd name="T51" fmla="*/ 10 h 16"/>
                  <a:gd name="T52" fmla="*/ 5 w 11"/>
                  <a:gd name="T53" fmla="*/ 12 h 16"/>
                  <a:gd name="T54" fmla="*/ 6 w 11"/>
                  <a:gd name="T55" fmla="*/ 13 h 16"/>
                  <a:gd name="T56" fmla="*/ 6 w 11"/>
                  <a:gd name="T57" fmla="*/ 14 h 16"/>
                  <a:gd name="T58" fmla="*/ 6 w 11"/>
                  <a:gd name="T59" fmla="*/ 14 h 16"/>
                  <a:gd name="T60" fmla="*/ 7 w 11"/>
                  <a:gd name="T61" fmla="*/ 15 h 16"/>
                  <a:gd name="T62" fmla="*/ 7 w 11"/>
                  <a:gd name="T63" fmla="*/ 16 h 16"/>
                  <a:gd name="T64" fmla="*/ 7 w 11"/>
                  <a:gd name="T65" fmla="*/ 15 h 16"/>
                  <a:gd name="T66" fmla="*/ 9 w 11"/>
                  <a:gd name="T67" fmla="*/ 14 h 16"/>
                  <a:gd name="T68" fmla="*/ 10 w 11"/>
                  <a:gd name="T69" fmla="*/ 14 h 16"/>
                  <a:gd name="T70" fmla="*/ 10 w 11"/>
                  <a:gd name="T71" fmla="*/ 14 h 16"/>
                  <a:gd name="T72" fmla="*/ 10 w 11"/>
                  <a:gd name="T73" fmla="*/ 13 h 16"/>
                  <a:gd name="T74" fmla="*/ 10 w 11"/>
                  <a:gd name="T75" fmla="*/ 12 h 16"/>
                  <a:gd name="T76" fmla="*/ 8 w 11"/>
                  <a:gd name="T77" fmla="*/ 9 h 16"/>
                  <a:gd name="T78" fmla="*/ 5 w 11"/>
                  <a:gd name="T79" fmla="*/ 4 h 16"/>
                  <a:gd name="T80" fmla="*/ 4 w 11"/>
                  <a:gd name="T81" fmla="*/ 2 h 16"/>
                  <a:gd name="T82" fmla="*/ 4 w 11"/>
                  <a:gd name="T83" fmla="*/ 2 h 16"/>
                  <a:gd name="T84" fmla="*/ 2 w 11"/>
                  <a:gd name="T85" fmla="*/ 0 h 16"/>
                  <a:gd name="T86" fmla="*/ 2 w 11"/>
                  <a:gd name="T87" fmla="*/ 0 h 16"/>
                  <a:gd name="T88" fmla="*/ 1 w 11"/>
                  <a:gd name="T8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6">
                    <a:moveTo>
                      <a:pt x="2" y="2"/>
                    </a:moveTo>
                    <a:cubicBezTo>
                      <a:pt x="2" y="2"/>
                      <a:pt x="2" y="2"/>
                      <a:pt x="2" y="2"/>
                    </a:cubicBezTo>
                    <a:cubicBezTo>
                      <a:pt x="3" y="1"/>
                      <a:pt x="3" y="1"/>
                      <a:pt x="3" y="1"/>
                    </a:cubicBezTo>
                    <a:cubicBezTo>
                      <a:pt x="3" y="1"/>
                      <a:pt x="3" y="1"/>
                      <a:pt x="3" y="1"/>
                    </a:cubicBezTo>
                    <a:cubicBezTo>
                      <a:pt x="3" y="1"/>
                      <a:pt x="4" y="2"/>
                      <a:pt x="4" y="4"/>
                    </a:cubicBezTo>
                    <a:cubicBezTo>
                      <a:pt x="5" y="5"/>
                      <a:pt x="5" y="7"/>
                      <a:pt x="6" y="8"/>
                    </a:cubicBezTo>
                    <a:cubicBezTo>
                      <a:pt x="8" y="9"/>
                      <a:pt x="10" y="11"/>
                      <a:pt x="9" y="12"/>
                    </a:cubicBezTo>
                    <a:cubicBezTo>
                      <a:pt x="9" y="13"/>
                      <a:pt x="9" y="13"/>
                      <a:pt x="9" y="13"/>
                    </a:cubicBezTo>
                    <a:cubicBezTo>
                      <a:pt x="9" y="13"/>
                      <a:pt x="9" y="13"/>
                      <a:pt x="9" y="13"/>
                    </a:cubicBezTo>
                    <a:cubicBezTo>
                      <a:pt x="8" y="13"/>
                      <a:pt x="8" y="13"/>
                      <a:pt x="8" y="13"/>
                    </a:cubicBezTo>
                    <a:cubicBezTo>
                      <a:pt x="8" y="13"/>
                      <a:pt x="8" y="13"/>
                      <a:pt x="8" y="14"/>
                    </a:cubicBezTo>
                    <a:cubicBezTo>
                      <a:pt x="8" y="14"/>
                      <a:pt x="7" y="15"/>
                      <a:pt x="7" y="15"/>
                    </a:cubicBezTo>
                    <a:cubicBezTo>
                      <a:pt x="7" y="15"/>
                      <a:pt x="6" y="14"/>
                      <a:pt x="6" y="12"/>
                    </a:cubicBezTo>
                    <a:cubicBezTo>
                      <a:pt x="5" y="11"/>
                      <a:pt x="3" y="6"/>
                      <a:pt x="3" y="5"/>
                    </a:cubicBezTo>
                    <a:cubicBezTo>
                      <a:pt x="2" y="4"/>
                      <a:pt x="1" y="3"/>
                      <a:pt x="1" y="2"/>
                    </a:cubicBezTo>
                    <a:cubicBezTo>
                      <a:pt x="1" y="2"/>
                      <a:pt x="1" y="2"/>
                      <a:pt x="1" y="2"/>
                    </a:cubicBezTo>
                    <a:cubicBezTo>
                      <a:pt x="1" y="2"/>
                      <a:pt x="1" y="2"/>
                      <a:pt x="2" y="2"/>
                    </a:cubicBezTo>
                    <a:close/>
                    <a:moveTo>
                      <a:pt x="1" y="0"/>
                    </a:moveTo>
                    <a:cubicBezTo>
                      <a:pt x="1" y="0"/>
                      <a:pt x="1" y="0"/>
                      <a:pt x="1" y="0"/>
                    </a:cubicBezTo>
                    <a:cubicBezTo>
                      <a:pt x="1" y="0"/>
                      <a:pt x="1" y="0"/>
                      <a:pt x="1" y="0"/>
                    </a:cubicBezTo>
                    <a:cubicBezTo>
                      <a:pt x="1" y="0"/>
                      <a:pt x="1" y="0"/>
                      <a:pt x="1" y="0"/>
                    </a:cubicBezTo>
                    <a:cubicBezTo>
                      <a:pt x="0" y="1"/>
                      <a:pt x="0" y="1"/>
                      <a:pt x="0" y="2"/>
                    </a:cubicBezTo>
                    <a:cubicBezTo>
                      <a:pt x="0" y="3"/>
                      <a:pt x="0" y="3"/>
                      <a:pt x="0" y="3"/>
                    </a:cubicBezTo>
                    <a:cubicBezTo>
                      <a:pt x="0" y="3"/>
                      <a:pt x="0" y="3"/>
                      <a:pt x="0" y="3"/>
                    </a:cubicBezTo>
                    <a:cubicBezTo>
                      <a:pt x="0" y="4"/>
                      <a:pt x="1" y="4"/>
                      <a:pt x="1" y="5"/>
                    </a:cubicBezTo>
                    <a:cubicBezTo>
                      <a:pt x="2" y="6"/>
                      <a:pt x="3" y="7"/>
                      <a:pt x="4" y="10"/>
                    </a:cubicBezTo>
                    <a:cubicBezTo>
                      <a:pt x="4" y="10"/>
                      <a:pt x="5" y="11"/>
                      <a:pt x="5" y="12"/>
                    </a:cubicBezTo>
                    <a:cubicBezTo>
                      <a:pt x="5" y="12"/>
                      <a:pt x="6" y="12"/>
                      <a:pt x="6" y="13"/>
                    </a:cubicBezTo>
                    <a:cubicBezTo>
                      <a:pt x="6" y="13"/>
                      <a:pt x="6" y="14"/>
                      <a:pt x="6" y="14"/>
                    </a:cubicBezTo>
                    <a:cubicBezTo>
                      <a:pt x="6" y="14"/>
                      <a:pt x="6" y="14"/>
                      <a:pt x="6" y="14"/>
                    </a:cubicBezTo>
                    <a:cubicBezTo>
                      <a:pt x="6" y="15"/>
                      <a:pt x="6" y="15"/>
                      <a:pt x="7" y="15"/>
                    </a:cubicBezTo>
                    <a:cubicBezTo>
                      <a:pt x="7" y="16"/>
                      <a:pt x="7" y="16"/>
                      <a:pt x="7" y="16"/>
                    </a:cubicBezTo>
                    <a:cubicBezTo>
                      <a:pt x="7" y="15"/>
                      <a:pt x="7" y="15"/>
                      <a:pt x="7" y="15"/>
                    </a:cubicBezTo>
                    <a:cubicBezTo>
                      <a:pt x="8" y="14"/>
                      <a:pt x="8" y="14"/>
                      <a:pt x="9" y="14"/>
                    </a:cubicBezTo>
                    <a:cubicBezTo>
                      <a:pt x="9" y="14"/>
                      <a:pt x="10" y="14"/>
                      <a:pt x="10" y="14"/>
                    </a:cubicBezTo>
                    <a:cubicBezTo>
                      <a:pt x="10" y="14"/>
                      <a:pt x="10" y="14"/>
                      <a:pt x="10" y="14"/>
                    </a:cubicBezTo>
                    <a:cubicBezTo>
                      <a:pt x="10" y="14"/>
                      <a:pt x="11" y="13"/>
                      <a:pt x="10" y="13"/>
                    </a:cubicBezTo>
                    <a:cubicBezTo>
                      <a:pt x="10" y="13"/>
                      <a:pt x="10" y="12"/>
                      <a:pt x="10" y="12"/>
                    </a:cubicBezTo>
                    <a:cubicBezTo>
                      <a:pt x="10" y="11"/>
                      <a:pt x="9" y="11"/>
                      <a:pt x="8" y="9"/>
                    </a:cubicBezTo>
                    <a:cubicBezTo>
                      <a:pt x="7" y="7"/>
                      <a:pt x="6" y="7"/>
                      <a:pt x="5" y="4"/>
                    </a:cubicBezTo>
                    <a:cubicBezTo>
                      <a:pt x="5" y="4"/>
                      <a:pt x="4" y="3"/>
                      <a:pt x="4" y="2"/>
                    </a:cubicBezTo>
                    <a:cubicBezTo>
                      <a:pt x="4" y="2"/>
                      <a:pt x="4" y="2"/>
                      <a:pt x="4" y="2"/>
                    </a:cubicBezTo>
                    <a:cubicBezTo>
                      <a:pt x="3" y="0"/>
                      <a:pt x="2" y="0"/>
                      <a:pt x="2" y="0"/>
                    </a:cubicBezTo>
                    <a:cubicBezTo>
                      <a:pt x="2" y="0"/>
                      <a:pt x="2" y="0"/>
                      <a:pt x="2" y="0"/>
                    </a:cubicBezTo>
                    <a:cubicBezTo>
                      <a:pt x="1"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5" name="Freeform 1298"/>
              <p:cNvSpPr>
                <a:spLocks noEditPoints="1"/>
              </p:cNvSpPr>
              <p:nvPr/>
            </p:nvSpPr>
            <p:spPr bwMode="auto">
              <a:xfrm>
                <a:off x="3147" y="2747"/>
                <a:ext cx="26" cy="36"/>
              </a:xfrm>
              <a:custGeom>
                <a:avLst/>
                <a:gdLst>
                  <a:gd name="T0" fmla="*/ 7 w 12"/>
                  <a:gd name="T1" fmla="*/ 15 h 17"/>
                  <a:gd name="T2" fmla="*/ 7 w 12"/>
                  <a:gd name="T3" fmla="*/ 16 h 17"/>
                  <a:gd name="T4" fmla="*/ 9 w 12"/>
                  <a:gd name="T5" fmla="*/ 17 h 17"/>
                  <a:gd name="T6" fmla="*/ 8 w 12"/>
                  <a:gd name="T7" fmla="*/ 17 h 17"/>
                  <a:gd name="T8" fmla="*/ 8 w 12"/>
                  <a:gd name="T9" fmla="*/ 17 h 17"/>
                  <a:gd name="T10" fmla="*/ 8 w 12"/>
                  <a:gd name="T11" fmla="*/ 16 h 17"/>
                  <a:gd name="T12" fmla="*/ 7 w 12"/>
                  <a:gd name="T13" fmla="*/ 15 h 17"/>
                  <a:gd name="T14" fmla="*/ 1 w 12"/>
                  <a:gd name="T15" fmla="*/ 4 h 17"/>
                  <a:gd name="T16" fmla="*/ 1 w 12"/>
                  <a:gd name="T17" fmla="*/ 5 h 17"/>
                  <a:gd name="T18" fmla="*/ 1 w 12"/>
                  <a:gd name="T19" fmla="*/ 5 h 17"/>
                  <a:gd name="T20" fmla="*/ 2 w 12"/>
                  <a:gd name="T21" fmla="*/ 6 h 17"/>
                  <a:gd name="T22" fmla="*/ 5 w 12"/>
                  <a:gd name="T23" fmla="*/ 12 h 17"/>
                  <a:gd name="T24" fmla="*/ 6 w 12"/>
                  <a:gd name="T25" fmla="*/ 13 h 17"/>
                  <a:gd name="T26" fmla="*/ 5 w 12"/>
                  <a:gd name="T27" fmla="*/ 11 h 17"/>
                  <a:gd name="T28" fmla="*/ 2 w 12"/>
                  <a:gd name="T29" fmla="*/ 6 h 17"/>
                  <a:gd name="T30" fmla="*/ 1 w 12"/>
                  <a:gd name="T31" fmla="*/ 4 h 17"/>
                  <a:gd name="T32" fmla="*/ 2 w 12"/>
                  <a:gd name="T33" fmla="*/ 1 h 17"/>
                  <a:gd name="T34" fmla="*/ 1 w 12"/>
                  <a:gd name="T35" fmla="*/ 1 h 17"/>
                  <a:gd name="T36" fmla="*/ 0 w 12"/>
                  <a:gd name="T37" fmla="*/ 3 h 17"/>
                  <a:gd name="T38" fmla="*/ 1 w 12"/>
                  <a:gd name="T39" fmla="*/ 3 h 17"/>
                  <a:gd name="T40" fmla="*/ 2 w 12"/>
                  <a:gd name="T41" fmla="*/ 1 h 17"/>
                  <a:gd name="T42" fmla="*/ 2 w 12"/>
                  <a:gd name="T43" fmla="*/ 1 h 17"/>
                  <a:gd name="T44" fmla="*/ 3 w 12"/>
                  <a:gd name="T45" fmla="*/ 0 h 17"/>
                  <a:gd name="T46" fmla="*/ 2 w 12"/>
                  <a:gd name="T47" fmla="*/ 1 h 17"/>
                  <a:gd name="T48" fmla="*/ 2 w 12"/>
                  <a:gd name="T49" fmla="*/ 1 h 17"/>
                  <a:gd name="T50" fmla="*/ 2 w 12"/>
                  <a:gd name="T51" fmla="*/ 1 h 17"/>
                  <a:gd name="T52" fmla="*/ 3 w 12"/>
                  <a:gd name="T53" fmla="*/ 1 h 17"/>
                  <a:gd name="T54" fmla="*/ 3 w 12"/>
                  <a:gd name="T55" fmla="*/ 1 h 17"/>
                  <a:gd name="T56" fmla="*/ 5 w 12"/>
                  <a:gd name="T57" fmla="*/ 3 h 17"/>
                  <a:gd name="T58" fmla="*/ 5 w 12"/>
                  <a:gd name="T59" fmla="*/ 3 h 17"/>
                  <a:gd name="T60" fmla="*/ 6 w 12"/>
                  <a:gd name="T61" fmla="*/ 5 h 17"/>
                  <a:gd name="T62" fmla="*/ 9 w 12"/>
                  <a:gd name="T63" fmla="*/ 10 h 17"/>
                  <a:gd name="T64" fmla="*/ 11 w 12"/>
                  <a:gd name="T65" fmla="*/ 13 h 17"/>
                  <a:gd name="T66" fmla="*/ 11 w 12"/>
                  <a:gd name="T67" fmla="*/ 14 h 17"/>
                  <a:gd name="T68" fmla="*/ 11 w 12"/>
                  <a:gd name="T69" fmla="*/ 15 h 17"/>
                  <a:gd name="T70" fmla="*/ 12 w 12"/>
                  <a:gd name="T71" fmla="*/ 15 h 17"/>
                  <a:gd name="T72" fmla="*/ 12 w 12"/>
                  <a:gd name="T73" fmla="*/ 14 h 17"/>
                  <a:gd name="T74" fmla="*/ 9 w 12"/>
                  <a:gd name="T75" fmla="*/ 10 h 17"/>
                  <a:gd name="T76" fmla="*/ 5 w 12"/>
                  <a:gd name="T77" fmla="*/ 3 h 17"/>
                  <a:gd name="T78" fmla="*/ 3 w 12"/>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7">
                    <a:moveTo>
                      <a:pt x="7" y="15"/>
                    </a:moveTo>
                    <a:cubicBezTo>
                      <a:pt x="7" y="16"/>
                      <a:pt x="7" y="16"/>
                      <a:pt x="7" y="16"/>
                    </a:cubicBezTo>
                    <a:cubicBezTo>
                      <a:pt x="7" y="17"/>
                      <a:pt x="8" y="17"/>
                      <a:pt x="9" y="17"/>
                    </a:cubicBezTo>
                    <a:cubicBezTo>
                      <a:pt x="8" y="17"/>
                      <a:pt x="8" y="17"/>
                      <a:pt x="8" y="17"/>
                    </a:cubicBezTo>
                    <a:cubicBezTo>
                      <a:pt x="8" y="17"/>
                      <a:pt x="8" y="17"/>
                      <a:pt x="8" y="17"/>
                    </a:cubicBezTo>
                    <a:cubicBezTo>
                      <a:pt x="8" y="17"/>
                      <a:pt x="8" y="17"/>
                      <a:pt x="8" y="16"/>
                    </a:cubicBezTo>
                    <a:cubicBezTo>
                      <a:pt x="7" y="16"/>
                      <a:pt x="7" y="16"/>
                      <a:pt x="7" y="15"/>
                    </a:cubicBezTo>
                    <a:close/>
                    <a:moveTo>
                      <a:pt x="1" y="4"/>
                    </a:moveTo>
                    <a:cubicBezTo>
                      <a:pt x="1" y="5"/>
                      <a:pt x="1" y="5"/>
                      <a:pt x="1" y="5"/>
                    </a:cubicBezTo>
                    <a:cubicBezTo>
                      <a:pt x="1" y="5"/>
                      <a:pt x="1" y="5"/>
                      <a:pt x="1" y="5"/>
                    </a:cubicBezTo>
                    <a:cubicBezTo>
                      <a:pt x="1" y="5"/>
                      <a:pt x="2" y="6"/>
                      <a:pt x="2" y="6"/>
                    </a:cubicBezTo>
                    <a:cubicBezTo>
                      <a:pt x="3" y="7"/>
                      <a:pt x="4" y="9"/>
                      <a:pt x="5" y="12"/>
                    </a:cubicBezTo>
                    <a:cubicBezTo>
                      <a:pt x="6" y="13"/>
                      <a:pt x="6" y="13"/>
                      <a:pt x="6" y="13"/>
                    </a:cubicBezTo>
                    <a:cubicBezTo>
                      <a:pt x="6" y="12"/>
                      <a:pt x="5" y="11"/>
                      <a:pt x="5" y="11"/>
                    </a:cubicBezTo>
                    <a:cubicBezTo>
                      <a:pt x="4" y="8"/>
                      <a:pt x="3" y="7"/>
                      <a:pt x="2" y="6"/>
                    </a:cubicBezTo>
                    <a:cubicBezTo>
                      <a:pt x="2" y="5"/>
                      <a:pt x="1" y="5"/>
                      <a:pt x="1" y="4"/>
                    </a:cubicBezTo>
                    <a:close/>
                    <a:moveTo>
                      <a:pt x="2" y="1"/>
                    </a:moveTo>
                    <a:cubicBezTo>
                      <a:pt x="1" y="1"/>
                      <a:pt x="1" y="1"/>
                      <a:pt x="1" y="1"/>
                    </a:cubicBezTo>
                    <a:cubicBezTo>
                      <a:pt x="1" y="1"/>
                      <a:pt x="0" y="2"/>
                      <a:pt x="0" y="3"/>
                    </a:cubicBezTo>
                    <a:cubicBezTo>
                      <a:pt x="1" y="3"/>
                      <a:pt x="1" y="3"/>
                      <a:pt x="1" y="3"/>
                    </a:cubicBezTo>
                    <a:cubicBezTo>
                      <a:pt x="1" y="2"/>
                      <a:pt x="1" y="2"/>
                      <a:pt x="2" y="1"/>
                    </a:cubicBezTo>
                    <a:cubicBezTo>
                      <a:pt x="2" y="1"/>
                      <a:pt x="2" y="1"/>
                      <a:pt x="2" y="1"/>
                    </a:cubicBezTo>
                    <a:close/>
                    <a:moveTo>
                      <a:pt x="3" y="0"/>
                    </a:move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4" y="1"/>
                      <a:pt x="5" y="3"/>
                    </a:cubicBezTo>
                    <a:cubicBezTo>
                      <a:pt x="5" y="3"/>
                      <a:pt x="5" y="3"/>
                      <a:pt x="5" y="3"/>
                    </a:cubicBezTo>
                    <a:cubicBezTo>
                      <a:pt x="5" y="4"/>
                      <a:pt x="6" y="5"/>
                      <a:pt x="6" y="5"/>
                    </a:cubicBezTo>
                    <a:cubicBezTo>
                      <a:pt x="7" y="8"/>
                      <a:pt x="8" y="8"/>
                      <a:pt x="9" y="10"/>
                    </a:cubicBezTo>
                    <a:cubicBezTo>
                      <a:pt x="10" y="12"/>
                      <a:pt x="11" y="12"/>
                      <a:pt x="11" y="13"/>
                    </a:cubicBezTo>
                    <a:cubicBezTo>
                      <a:pt x="11" y="13"/>
                      <a:pt x="11" y="14"/>
                      <a:pt x="11" y="14"/>
                    </a:cubicBezTo>
                    <a:cubicBezTo>
                      <a:pt x="12" y="14"/>
                      <a:pt x="11" y="15"/>
                      <a:pt x="11" y="15"/>
                    </a:cubicBezTo>
                    <a:cubicBezTo>
                      <a:pt x="12" y="15"/>
                      <a:pt x="12" y="15"/>
                      <a:pt x="12" y="15"/>
                    </a:cubicBezTo>
                    <a:cubicBezTo>
                      <a:pt x="12" y="14"/>
                      <a:pt x="12" y="14"/>
                      <a:pt x="12" y="14"/>
                    </a:cubicBezTo>
                    <a:cubicBezTo>
                      <a:pt x="11" y="12"/>
                      <a:pt x="11" y="12"/>
                      <a:pt x="9" y="10"/>
                    </a:cubicBezTo>
                    <a:cubicBezTo>
                      <a:pt x="7" y="8"/>
                      <a:pt x="6" y="7"/>
                      <a:pt x="5" y="3"/>
                    </a:cubicBezTo>
                    <a:cubicBezTo>
                      <a:pt x="5" y="1"/>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6" name="Freeform 1299"/>
              <p:cNvSpPr>
                <a:spLocks/>
              </p:cNvSpPr>
              <p:nvPr/>
            </p:nvSpPr>
            <p:spPr bwMode="auto">
              <a:xfrm>
                <a:off x="3154" y="2756"/>
                <a:ext cx="15" cy="21"/>
              </a:xfrm>
              <a:custGeom>
                <a:avLst/>
                <a:gdLst>
                  <a:gd name="T0" fmla="*/ 1 w 7"/>
                  <a:gd name="T1" fmla="*/ 0 h 10"/>
                  <a:gd name="T2" fmla="*/ 2 w 7"/>
                  <a:gd name="T3" fmla="*/ 1 h 10"/>
                  <a:gd name="T4" fmla="*/ 6 w 7"/>
                  <a:gd name="T5" fmla="*/ 7 h 10"/>
                  <a:gd name="T6" fmla="*/ 6 w 7"/>
                  <a:gd name="T7" fmla="*/ 9 h 10"/>
                  <a:gd name="T8" fmla="*/ 5 w 7"/>
                  <a:gd name="T9" fmla="*/ 9 h 10"/>
                  <a:gd name="T10" fmla="*/ 2 w 7"/>
                  <a:gd name="T11" fmla="*/ 2 h 10"/>
                  <a:gd name="T12" fmla="*/ 1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0"/>
                    </a:moveTo>
                    <a:cubicBezTo>
                      <a:pt x="1" y="0"/>
                      <a:pt x="1" y="0"/>
                      <a:pt x="2" y="1"/>
                    </a:cubicBezTo>
                    <a:cubicBezTo>
                      <a:pt x="3" y="3"/>
                      <a:pt x="4" y="6"/>
                      <a:pt x="6" y="7"/>
                    </a:cubicBezTo>
                    <a:cubicBezTo>
                      <a:pt x="7" y="9"/>
                      <a:pt x="6" y="9"/>
                      <a:pt x="6" y="9"/>
                    </a:cubicBezTo>
                    <a:cubicBezTo>
                      <a:pt x="5" y="9"/>
                      <a:pt x="6" y="10"/>
                      <a:pt x="5" y="9"/>
                    </a:cubicBezTo>
                    <a:cubicBezTo>
                      <a:pt x="4" y="9"/>
                      <a:pt x="2" y="3"/>
                      <a:pt x="2" y="2"/>
                    </a:cubicBezTo>
                    <a:cubicBezTo>
                      <a:pt x="2" y="2"/>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7" name="Freeform 1300"/>
              <p:cNvSpPr>
                <a:spLocks/>
              </p:cNvSpPr>
              <p:nvPr/>
            </p:nvSpPr>
            <p:spPr bwMode="auto">
              <a:xfrm>
                <a:off x="3132" y="2715"/>
                <a:ext cx="24" cy="36"/>
              </a:xfrm>
              <a:custGeom>
                <a:avLst/>
                <a:gdLst>
                  <a:gd name="T0" fmla="*/ 3 w 11"/>
                  <a:gd name="T1" fmla="*/ 1 h 17"/>
                  <a:gd name="T2" fmla="*/ 5 w 11"/>
                  <a:gd name="T3" fmla="*/ 4 h 17"/>
                  <a:gd name="T4" fmla="*/ 9 w 11"/>
                  <a:gd name="T5" fmla="*/ 10 h 17"/>
                  <a:gd name="T6" fmla="*/ 9 w 11"/>
                  <a:gd name="T7" fmla="*/ 15 h 17"/>
                  <a:gd name="T8" fmla="*/ 7 w 11"/>
                  <a:gd name="T9" fmla="*/ 17 h 17"/>
                  <a:gd name="T10" fmla="*/ 4 w 11"/>
                  <a:gd name="T11" fmla="*/ 12 h 17"/>
                  <a:gd name="T12" fmla="*/ 2 w 11"/>
                  <a:gd name="T13" fmla="*/ 7 h 17"/>
                  <a:gd name="T14" fmla="*/ 0 w 11"/>
                  <a:gd name="T15" fmla="*/ 2 h 17"/>
                  <a:gd name="T16" fmla="*/ 3 w 11"/>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7">
                    <a:moveTo>
                      <a:pt x="3" y="1"/>
                    </a:moveTo>
                    <a:cubicBezTo>
                      <a:pt x="3" y="1"/>
                      <a:pt x="4" y="0"/>
                      <a:pt x="5" y="4"/>
                    </a:cubicBezTo>
                    <a:cubicBezTo>
                      <a:pt x="6" y="8"/>
                      <a:pt x="6" y="7"/>
                      <a:pt x="9" y="10"/>
                    </a:cubicBezTo>
                    <a:cubicBezTo>
                      <a:pt x="11" y="13"/>
                      <a:pt x="11" y="15"/>
                      <a:pt x="9" y="15"/>
                    </a:cubicBezTo>
                    <a:cubicBezTo>
                      <a:pt x="8" y="16"/>
                      <a:pt x="8" y="16"/>
                      <a:pt x="7" y="17"/>
                    </a:cubicBezTo>
                    <a:cubicBezTo>
                      <a:pt x="7" y="17"/>
                      <a:pt x="5" y="17"/>
                      <a:pt x="4" y="12"/>
                    </a:cubicBezTo>
                    <a:cubicBezTo>
                      <a:pt x="3" y="8"/>
                      <a:pt x="3" y="8"/>
                      <a:pt x="2" y="7"/>
                    </a:cubicBezTo>
                    <a:cubicBezTo>
                      <a:pt x="2" y="6"/>
                      <a:pt x="0" y="3"/>
                      <a:pt x="0" y="2"/>
                    </a:cubicBezTo>
                    <a:cubicBezTo>
                      <a:pt x="1" y="1"/>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8" name="Freeform 1301"/>
              <p:cNvSpPr>
                <a:spLocks noEditPoints="1"/>
              </p:cNvSpPr>
              <p:nvPr/>
            </p:nvSpPr>
            <p:spPr bwMode="auto">
              <a:xfrm>
                <a:off x="3132" y="2715"/>
                <a:ext cx="24" cy="36"/>
              </a:xfrm>
              <a:custGeom>
                <a:avLst/>
                <a:gdLst>
                  <a:gd name="T0" fmla="*/ 8 w 11"/>
                  <a:gd name="T1" fmla="*/ 17 h 17"/>
                  <a:gd name="T2" fmla="*/ 7 w 11"/>
                  <a:gd name="T3" fmla="*/ 17 h 17"/>
                  <a:gd name="T4" fmla="*/ 7 w 11"/>
                  <a:gd name="T5" fmla="*/ 17 h 17"/>
                  <a:gd name="T6" fmla="*/ 4 w 11"/>
                  <a:gd name="T7" fmla="*/ 13 h 17"/>
                  <a:gd name="T8" fmla="*/ 4 w 11"/>
                  <a:gd name="T9" fmla="*/ 12 h 17"/>
                  <a:gd name="T10" fmla="*/ 3 w 11"/>
                  <a:gd name="T11" fmla="*/ 10 h 17"/>
                  <a:gd name="T12" fmla="*/ 2 w 11"/>
                  <a:gd name="T13" fmla="*/ 7 h 17"/>
                  <a:gd name="T14" fmla="*/ 0 w 11"/>
                  <a:gd name="T15" fmla="*/ 3 h 17"/>
                  <a:gd name="T16" fmla="*/ 0 w 11"/>
                  <a:gd name="T17" fmla="*/ 2 h 17"/>
                  <a:gd name="T18" fmla="*/ 2 w 11"/>
                  <a:gd name="T19" fmla="*/ 1 h 17"/>
                  <a:gd name="T20" fmla="*/ 3 w 11"/>
                  <a:gd name="T21" fmla="*/ 0 h 17"/>
                  <a:gd name="T22" fmla="*/ 3 w 11"/>
                  <a:gd name="T23" fmla="*/ 0 h 17"/>
                  <a:gd name="T24" fmla="*/ 6 w 11"/>
                  <a:gd name="T25" fmla="*/ 4 h 17"/>
                  <a:gd name="T26" fmla="*/ 9 w 11"/>
                  <a:gd name="T27" fmla="*/ 10 h 17"/>
                  <a:gd name="T28" fmla="*/ 10 w 11"/>
                  <a:gd name="T29" fmla="*/ 13 h 17"/>
                  <a:gd name="T30" fmla="*/ 10 w 11"/>
                  <a:gd name="T31" fmla="*/ 16 h 17"/>
                  <a:gd name="T32" fmla="*/ 8 w 11"/>
                  <a:gd name="T33" fmla="*/ 17 h 17"/>
                  <a:gd name="T34" fmla="*/ 5 w 11"/>
                  <a:gd name="T35" fmla="*/ 4 h 17"/>
                  <a:gd name="T36" fmla="*/ 3 w 11"/>
                  <a:gd name="T37" fmla="*/ 1 h 17"/>
                  <a:gd name="T38" fmla="*/ 3 w 11"/>
                  <a:gd name="T39" fmla="*/ 1 h 17"/>
                  <a:gd name="T40" fmla="*/ 3 w 11"/>
                  <a:gd name="T41" fmla="*/ 1 h 17"/>
                  <a:gd name="T42" fmla="*/ 3 w 11"/>
                  <a:gd name="T43" fmla="*/ 1 h 17"/>
                  <a:gd name="T44" fmla="*/ 2 w 11"/>
                  <a:gd name="T45" fmla="*/ 1 h 17"/>
                  <a:gd name="T46" fmla="*/ 1 w 11"/>
                  <a:gd name="T47" fmla="*/ 2 h 17"/>
                  <a:gd name="T48" fmla="*/ 1 w 11"/>
                  <a:gd name="T49" fmla="*/ 3 h 17"/>
                  <a:gd name="T50" fmla="*/ 3 w 11"/>
                  <a:gd name="T51" fmla="*/ 7 h 17"/>
                  <a:gd name="T52" fmla="*/ 3 w 11"/>
                  <a:gd name="T53" fmla="*/ 10 h 17"/>
                  <a:gd name="T54" fmla="*/ 4 w 11"/>
                  <a:gd name="T55" fmla="*/ 12 h 17"/>
                  <a:gd name="T56" fmla="*/ 4 w 11"/>
                  <a:gd name="T57" fmla="*/ 12 h 17"/>
                  <a:gd name="T58" fmla="*/ 7 w 11"/>
                  <a:gd name="T59" fmla="*/ 17 h 17"/>
                  <a:gd name="T60" fmla="*/ 7 w 11"/>
                  <a:gd name="T61" fmla="*/ 16 h 17"/>
                  <a:gd name="T62" fmla="*/ 9 w 11"/>
                  <a:gd name="T63" fmla="*/ 15 h 17"/>
                  <a:gd name="T64" fmla="*/ 10 w 11"/>
                  <a:gd name="T65" fmla="*/ 13 h 17"/>
                  <a:gd name="T66" fmla="*/ 8 w 11"/>
                  <a:gd name="T67" fmla="*/ 10 h 17"/>
                  <a:gd name="T68" fmla="*/ 5 w 11"/>
                  <a:gd name="T69" fmla="*/ 4 h 17"/>
                  <a:gd name="T70" fmla="*/ 3 w 11"/>
                  <a:gd name="T71" fmla="*/ 1 h 17"/>
                  <a:gd name="T72" fmla="*/ 3 w 11"/>
                  <a:gd name="T73" fmla="*/ 0 h 17"/>
                  <a:gd name="T74" fmla="*/ 3 w 11"/>
                  <a:gd name="T7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7">
                    <a:moveTo>
                      <a:pt x="8" y="17"/>
                    </a:moveTo>
                    <a:cubicBezTo>
                      <a:pt x="7" y="17"/>
                      <a:pt x="7" y="17"/>
                      <a:pt x="7" y="17"/>
                    </a:cubicBezTo>
                    <a:cubicBezTo>
                      <a:pt x="7" y="17"/>
                      <a:pt x="7" y="17"/>
                      <a:pt x="7" y="17"/>
                    </a:cubicBezTo>
                    <a:cubicBezTo>
                      <a:pt x="6" y="17"/>
                      <a:pt x="5" y="16"/>
                      <a:pt x="4" y="13"/>
                    </a:cubicBezTo>
                    <a:cubicBezTo>
                      <a:pt x="4" y="12"/>
                      <a:pt x="4" y="12"/>
                      <a:pt x="4" y="12"/>
                    </a:cubicBezTo>
                    <a:cubicBezTo>
                      <a:pt x="3" y="11"/>
                      <a:pt x="3" y="10"/>
                      <a:pt x="3" y="10"/>
                    </a:cubicBezTo>
                    <a:cubicBezTo>
                      <a:pt x="2" y="8"/>
                      <a:pt x="2" y="7"/>
                      <a:pt x="2" y="7"/>
                    </a:cubicBezTo>
                    <a:cubicBezTo>
                      <a:pt x="2" y="7"/>
                      <a:pt x="1" y="4"/>
                      <a:pt x="0" y="3"/>
                    </a:cubicBezTo>
                    <a:cubicBezTo>
                      <a:pt x="0" y="3"/>
                      <a:pt x="0" y="2"/>
                      <a:pt x="0" y="2"/>
                    </a:cubicBezTo>
                    <a:cubicBezTo>
                      <a:pt x="0" y="1"/>
                      <a:pt x="1" y="1"/>
                      <a:pt x="2" y="1"/>
                    </a:cubicBezTo>
                    <a:cubicBezTo>
                      <a:pt x="2" y="0"/>
                      <a:pt x="3" y="0"/>
                      <a:pt x="3" y="0"/>
                    </a:cubicBezTo>
                    <a:cubicBezTo>
                      <a:pt x="3" y="0"/>
                      <a:pt x="3" y="0"/>
                      <a:pt x="3" y="0"/>
                    </a:cubicBezTo>
                    <a:cubicBezTo>
                      <a:pt x="3" y="0"/>
                      <a:pt x="5" y="0"/>
                      <a:pt x="6" y="4"/>
                    </a:cubicBezTo>
                    <a:cubicBezTo>
                      <a:pt x="7" y="8"/>
                      <a:pt x="6" y="7"/>
                      <a:pt x="9" y="10"/>
                    </a:cubicBezTo>
                    <a:cubicBezTo>
                      <a:pt x="10" y="11"/>
                      <a:pt x="10" y="12"/>
                      <a:pt x="10" y="13"/>
                    </a:cubicBezTo>
                    <a:cubicBezTo>
                      <a:pt x="11" y="14"/>
                      <a:pt x="10" y="15"/>
                      <a:pt x="10" y="16"/>
                    </a:cubicBezTo>
                    <a:cubicBezTo>
                      <a:pt x="8" y="16"/>
                      <a:pt x="8" y="16"/>
                      <a:pt x="8" y="17"/>
                    </a:cubicBezTo>
                    <a:close/>
                    <a:moveTo>
                      <a:pt x="5" y="4"/>
                    </a:moveTo>
                    <a:cubicBezTo>
                      <a:pt x="4" y="1"/>
                      <a:pt x="3" y="1"/>
                      <a:pt x="3" y="1"/>
                    </a:cubicBezTo>
                    <a:cubicBezTo>
                      <a:pt x="3" y="1"/>
                      <a:pt x="3" y="1"/>
                      <a:pt x="3" y="1"/>
                    </a:cubicBezTo>
                    <a:cubicBezTo>
                      <a:pt x="3" y="1"/>
                      <a:pt x="3" y="1"/>
                      <a:pt x="3" y="1"/>
                    </a:cubicBezTo>
                    <a:cubicBezTo>
                      <a:pt x="3" y="1"/>
                      <a:pt x="3" y="1"/>
                      <a:pt x="3" y="1"/>
                    </a:cubicBezTo>
                    <a:cubicBezTo>
                      <a:pt x="3" y="1"/>
                      <a:pt x="2" y="1"/>
                      <a:pt x="2" y="1"/>
                    </a:cubicBezTo>
                    <a:cubicBezTo>
                      <a:pt x="1" y="1"/>
                      <a:pt x="1" y="2"/>
                      <a:pt x="1" y="2"/>
                    </a:cubicBezTo>
                    <a:cubicBezTo>
                      <a:pt x="0" y="2"/>
                      <a:pt x="1" y="2"/>
                      <a:pt x="1" y="3"/>
                    </a:cubicBezTo>
                    <a:cubicBezTo>
                      <a:pt x="1" y="4"/>
                      <a:pt x="2" y="6"/>
                      <a:pt x="3" y="7"/>
                    </a:cubicBezTo>
                    <a:cubicBezTo>
                      <a:pt x="3" y="7"/>
                      <a:pt x="3" y="8"/>
                      <a:pt x="3" y="10"/>
                    </a:cubicBezTo>
                    <a:cubicBezTo>
                      <a:pt x="4" y="10"/>
                      <a:pt x="4" y="11"/>
                      <a:pt x="4" y="12"/>
                    </a:cubicBezTo>
                    <a:cubicBezTo>
                      <a:pt x="4" y="12"/>
                      <a:pt x="4" y="12"/>
                      <a:pt x="4" y="12"/>
                    </a:cubicBezTo>
                    <a:cubicBezTo>
                      <a:pt x="5" y="16"/>
                      <a:pt x="7" y="17"/>
                      <a:pt x="7" y="17"/>
                    </a:cubicBezTo>
                    <a:cubicBezTo>
                      <a:pt x="7" y="16"/>
                      <a:pt x="7" y="16"/>
                      <a:pt x="7" y="16"/>
                    </a:cubicBezTo>
                    <a:cubicBezTo>
                      <a:pt x="8" y="16"/>
                      <a:pt x="8" y="15"/>
                      <a:pt x="9" y="15"/>
                    </a:cubicBezTo>
                    <a:cubicBezTo>
                      <a:pt x="10" y="15"/>
                      <a:pt x="10" y="14"/>
                      <a:pt x="10" y="13"/>
                    </a:cubicBezTo>
                    <a:cubicBezTo>
                      <a:pt x="10" y="12"/>
                      <a:pt x="9" y="11"/>
                      <a:pt x="8" y="10"/>
                    </a:cubicBezTo>
                    <a:cubicBezTo>
                      <a:pt x="6" y="7"/>
                      <a:pt x="6" y="8"/>
                      <a:pt x="5" y="4"/>
                    </a:cubicBezTo>
                    <a:close/>
                    <a:moveTo>
                      <a:pt x="3" y="1"/>
                    </a:moveTo>
                    <a:cubicBezTo>
                      <a:pt x="3" y="0"/>
                      <a:pt x="3" y="0"/>
                      <a:pt x="3" y="0"/>
                    </a:cubicBezTo>
                    <a:lnTo>
                      <a:pt x="3"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9" name="Freeform 1302"/>
              <p:cNvSpPr>
                <a:spLocks noEditPoints="1"/>
              </p:cNvSpPr>
              <p:nvPr/>
            </p:nvSpPr>
            <p:spPr bwMode="auto">
              <a:xfrm>
                <a:off x="3135" y="2720"/>
                <a:ext cx="19" cy="31"/>
              </a:xfrm>
              <a:custGeom>
                <a:avLst/>
                <a:gdLst>
                  <a:gd name="T0" fmla="*/ 2 w 9"/>
                  <a:gd name="T1" fmla="*/ 0 h 15"/>
                  <a:gd name="T2" fmla="*/ 3 w 9"/>
                  <a:gd name="T3" fmla="*/ 0 h 15"/>
                  <a:gd name="T4" fmla="*/ 4 w 9"/>
                  <a:gd name="T5" fmla="*/ 3 h 15"/>
                  <a:gd name="T6" fmla="*/ 5 w 9"/>
                  <a:gd name="T7" fmla="*/ 6 h 15"/>
                  <a:gd name="T8" fmla="*/ 8 w 9"/>
                  <a:gd name="T9" fmla="*/ 11 h 15"/>
                  <a:gd name="T10" fmla="*/ 7 w 9"/>
                  <a:gd name="T11" fmla="*/ 12 h 15"/>
                  <a:gd name="T12" fmla="*/ 7 w 9"/>
                  <a:gd name="T13" fmla="*/ 12 h 15"/>
                  <a:gd name="T14" fmla="*/ 6 w 9"/>
                  <a:gd name="T15" fmla="*/ 12 h 15"/>
                  <a:gd name="T16" fmla="*/ 6 w 9"/>
                  <a:gd name="T17" fmla="*/ 12 h 15"/>
                  <a:gd name="T18" fmla="*/ 5 w 9"/>
                  <a:gd name="T19" fmla="*/ 13 h 15"/>
                  <a:gd name="T20" fmla="*/ 5 w 9"/>
                  <a:gd name="T21" fmla="*/ 13 h 15"/>
                  <a:gd name="T22" fmla="*/ 5 w 9"/>
                  <a:gd name="T23" fmla="*/ 14 h 15"/>
                  <a:gd name="T24" fmla="*/ 6 w 9"/>
                  <a:gd name="T25" fmla="*/ 15 h 15"/>
                  <a:gd name="T26" fmla="*/ 6 w 9"/>
                  <a:gd name="T27" fmla="*/ 15 h 15"/>
                  <a:gd name="T28" fmla="*/ 6 w 9"/>
                  <a:gd name="T29" fmla="*/ 14 h 15"/>
                  <a:gd name="T30" fmla="*/ 8 w 9"/>
                  <a:gd name="T31" fmla="*/ 13 h 15"/>
                  <a:gd name="T32" fmla="*/ 9 w 9"/>
                  <a:gd name="T33" fmla="*/ 11 h 15"/>
                  <a:gd name="T34" fmla="*/ 7 w 9"/>
                  <a:gd name="T35" fmla="*/ 8 h 15"/>
                  <a:gd name="T36" fmla="*/ 4 w 9"/>
                  <a:gd name="T37" fmla="*/ 2 h 15"/>
                  <a:gd name="T38" fmla="*/ 3 w 9"/>
                  <a:gd name="T39" fmla="*/ 0 h 15"/>
                  <a:gd name="T40" fmla="*/ 2 w 9"/>
                  <a:gd name="T41" fmla="*/ 0 h 15"/>
                  <a:gd name="T42" fmla="*/ 1 w 9"/>
                  <a:gd name="T43" fmla="*/ 0 h 15"/>
                  <a:gd name="T44" fmla="*/ 1 w 9"/>
                  <a:gd name="T45" fmla="*/ 0 h 15"/>
                  <a:gd name="T46" fmla="*/ 0 w 9"/>
                  <a:gd name="T47" fmla="*/ 0 h 15"/>
                  <a:gd name="T48" fmla="*/ 0 w 9"/>
                  <a:gd name="T49" fmla="*/ 0 h 15"/>
                  <a:gd name="T50" fmla="*/ 0 w 9"/>
                  <a:gd name="T51" fmla="*/ 2 h 15"/>
                  <a:gd name="T52" fmla="*/ 0 w 9"/>
                  <a:gd name="T53" fmla="*/ 3 h 15"/>
                  <a:gd name="T54" fmla="*/ 2 w 9"/>
                  <a:gd name="T55" fmla="*/ 5 h 15"/>
                  <a:gd name="T56" fmla="*/ 2 w 9"/>
                  <a:gd name="T57" fmla="*/ 8 h 15"/>
                  <a:gd name="T58" fmla="*/ 2 w 9"/>
                  <a:gd name="T59" fmla="*/ 8 h 15"/>
                  <a:gd name="T60" fmla="*/ 3 w 9"/>
                  <a:gd name="T61" fmla="*/ 9 h 15"/>
                  <a:gd name="T62" fmla="*/ 2 w 9"/>
                  <a:gd name="T63" fmla="*/ 5 h 15"/>
                  <a:gd name="T64" fmla="*/ 0 w 9"/>
                  <a:gd name="T65" fmla="*/ 1 h 15"/>
                  <a:gd name="T66" fmla="*/ 1 w 9"/>
                  <a:gd name="T67" fmla="*/ 0 h 15"/>
                  <a:gd name="T68" fmla="*/ 1 w 9"/>
                  <a:gd name="T69" fmla="*/ 0 h 15"/>
                  <a:gd name="T70" fmla="*/ 2 w 9"/>
                  <a:gd name="T71" fmla="*/ 1 h 15"/>
                  <a:gd name="T72" fmla="*/ 2 w 9"/>
                  <a:gd name="T73" fmla="*/ 0 h 15"/>
                  <a:gd name="T74" fmla="*/ 1 w 9"/>
                  <a:gd name="T7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5">
                    <a:moveTo>
                      <a:pt x="2" y="0"/>
                    </a:moveTo>
                    <a:cubicBezTo>
                      <a:pt x="3" y="0"/>
                      <a:pt x="3" y="0"/>
                      <a:pt x="3" y="0"/>
                    </a:cubicBezTo>
                    <a:cubicBezTo>
                      <a:pt x="3" y="0"/>
                      <a:pt x="4" y="2"/>
                      <a:pt x="4" y="3"/>
                    </a:cubicBezTo>
                    <a:cubicBezTo>
                      <a:pt x="4" y="5"/>
                      <a:pt x="4" y="6"/>
                      <a:pt x="5" y="6"/>
                    </a:cubicBezTo>
                    <a:cubicBezTo>
                      <a:pt x="6" y="7"/>
                      <a:pt x="8" y="10"/>
                      <a:pt x="8" y="11"/>
                    </a:cubicBezTo>
                    <a:cubicBezTo>
                      <a:pt x="7" y="12"/>
                      <a:pt x="7" y="12"/>
                      <a:pt x="7" y="12"/>
                    </a:cubicBezTo>
                    <a:cubicBezTo>
                      <a:pt x="7" y="12"/>
                      <a:pt x="7" y="12"/>
                      <a:pt x="7" y="12"/>
                    </a:cubicBezTo>
                    <a:cubicBezTo>
                      <a:pt x="6" y="12"/>
                      <a:pt x="6" y="12"/>
                      <a:pt x="6" y="12"/>
                    </a:cubicBezTo>
                    <a:cubicBezTo>
                      <a:pt x="6" y="12"/>
                      <a:pt x="6" y="12"/>
                      <a:pt x="6" y="12"/>
                    </a:cubicBezTo>
                    <a:cubicBezTo>
                      <a:pt x="6" y="12"/>
                      <a:pt x="6" y="13"/>
                      <a:pt x="5" y="13"/>
                    </a:cubicBezTo>
                    <a:cubicBezTo>
                      <a:pt x="5" y="13"/>
                      <a:pt x="5" y="13"/>
                      <a:pt x="5" y="13"/>
                    </a:cubicBezTo>
                    <a:cubicBezTo>
                      <a:pt x="5" y="13"/>
                      <a:pt x="5" y="14"/>
                      <a:pt x="5" y="14"/>
                    </a:cubicBezTo>
                    <a:cubicBezTo>
                      <a:pt x="6" y="15"/>
                      <a:pt x="6" y="15"/>
                      <a:pt x="6" y="15"/>
                    </a:cubicBezTo>
                    <a:cubicBezTo>
                      <a:pt x="6" y="15"/>
                      <a:pt x="6" y="15"/>
                      <a:pt x="6" y="15"/>
                    </a:cubicBezTo>
                    <a:cubicBezTo>
                      <a:pt x="6" y="14"/>
                      <a:pt x="6" y="14"/>
                      <a:pt x="6" y="14"/>
                    </a:cubicBezTo>
                    <a:cubicBezTo>
                      <a:pt x="7" y="14"/>
                      <a:pt x="7" y="13"/>
                      <a:pt x="8" y="13"/>
                    </a:cubicBezTo>
                    <a:cubicBezTo>
                      <a:pt x="9" y="13"/>
                      <a:pt x="9" y="12"/>
                      <a:pt x="9" y="11"/>
                    </a:cubicBezTo>
                    <a:cubicBezTo>
                      <a:pt x="9" y="10"/>
                      <a:pt x="8" y="9"/>
                      <a:pt x="7" y="8"/>
                    </a:cubicBezTo>
                    <a:cubicBezTo>
                      <a:pt x="5" y="5"/>
                      <a:pt x="5" y="6"/>
                      <a:pt x="4" y="2"/>
                    </a:cubicBezTo>
                    <a:cubicBezTo>
                      <a:pt x="4" y="1"/>
                      <a:pt x="4" y="1"/>
                      <a:pt x="3" y="0"/>
                    </a:cubicBezTo>
                    <a:lnTo>
                      <a:pt x="2" y="0"/>
                    </a:lnTo>
                    <a:close/>
                    <a:moveTo>
                      <a:pt x="1" y="0"/>
                    </a:moveTo>
                    <a:cubicBezTo>
                      <a:pt x="1" y="0"/>
                      <a:pt x="1" y="0"/>
                      <a:pt x="1" y="0"/>
                    </a:cubicBezTo>
                    <a:cubicBezTo>
                      <a:pt x="0" y="0"/>
                      <a:pt x="0" y="0"/>
                      <a:pt x="0" y="0"/>
                    </a:cubicBezTo>
                    <a:cubicBezTo>
                      <a:pt x="0" y="0"/>
                      <a:pt x="0" y="0"/>
                      <a:pt x="0" y="0"/>
                    </a:cubicBezTo>
                    <a:cubicBezTo>
                      <a:pt x="0" y="1"/>
                      <a:pt x="0" y="1"/>
                      <a:pt x="0" y="2"/>
                    </a:cubicBezTo>
                    <a:cubicBezTo>
                      <a:pt x="0" y="3"/>
                      <a:pt x="0" y="3"/>
                      <a:pt x="0" y="3"/>
                    </a:cubicBezTo>
                    <a:cubicBezTo>
                      <a:pt x="1" y="4"/>
                      <a:pt x="1" y="4"/>
                      <a:pt x="2" y="5"/>
                    </a:cubicBezTo>
                    <a:cubicBezTo>
                      <a:pt x="2" y="5"/>
                      <a:pt x="2" y="6"/>
                      <a:pt x="2" y="8"/>
                    </a:cubicBezTo>
                    <a:cubicBezTo>
                      <a:pt x="2" y="8"/>
                      <a:pt x="2" y="8"/>
                      <a:pt x="2" y="8"/>
                    </a:cubicBezTo>
                    <a:cubicBezTo>
                      <a:pt x="3" y="8"/>
                      <a:pt x="3" y="8"/>
                      <a:pt x="3" y="9"/>
                    </a:cubicBezTo>
                    <a:cubicBezTo>
                      <a:pt x="3" y="7"/>
                      <a:pt x="3" y="6"/>
                      <a:pt x="2" y="5"/>
                    </a:cubicBezTo>
                    <a:cubicBezTo>
                      <a:pt x="2" y="4"/>
                      <a:pt x="0" y="2"/>
                      <a:pt x="0" y="1"/>
                    </a:cubicBezTo>
                    <a:cubicBezTo>
                      <a:pt x="0" y="0"/>
                      <a:pt x="0" y="0"/>
                      <a:pt x="1" y="0"/>
                    </a:cubicBezTo>
                    <a:cubicBezTo>
                      <a:pt x="1" y="0"/>
                      <a:pt x="1" y="0"/>
                      <a:pt x="1" y="0"/>
                    </a:cubicBezTo>
                    <a:cubicBezTo>
                      <a:pt x="2" y="1"/>
                      <a:pt x="2" y="1"/>
                      <a:pt x="2" y="1"/>
                    </a:cubicBezTo>
                    <a:cubicBezTo>
                      <a:pt x="2" y="0"/>
                      <a:pt x="2" y="0"/>
                      <a:pt x="2" y="0"/>
                    </a:cubicBezTo>
                    <a:cubicBezTo>
                      <a:pt x="2"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0" name="Freeform 1303"/>
              <p:cNvSpPr>
                <a:spLocks noEditPoints="1"/>
              </p:cNvSpPr>
              <p:nvPr/>
            </p:nvSpPr>
            <p:spPr bwMode="auto">
              <a:xfrm>
                <a:off x="3132" y="2720"/>
                <a:ext cx="24" cy="31"/>
              </a:xfrm>
              <a:custGeom>
                <a:avLst/>
                <a:gdLst>
                  <a:gd name="T0" fmla="*/ 1 w 11"/>
                  <a:gd name="T1" fmla="*/ 3 h 15"/>
                  <a:gd name="T2" fmla="*/ 2 w 11"/>
                  <a:gd name="T3" fmla="*/ 4 h 15"/>
                  <a:gd name="T4" fmla="*/ 2 w 11"/>
                  <a:gd name="T5" fmla="*/ 5 h 15"/>
                  <a:gd name="T6" fmla="*/ 3 w 11"/>
                  <a:gd name="T7" fmla="*/ 7 h 15"/>
                  <a:gd name="T8" fmla="*/ 3 w 11"/>
                  <a:gd name="T9" fmla="*/ 8 h 15"/>
                  <a:gd name="T10" fmla="*/ 3 w 11"/>
                  <a:gd name="T11" fmla="*/ 8 h 15"/>
                  <a:gd name="T12" fmla="*/ 3 w 11"/>
                  <a:gd name="T13" fmla="*/ 5 h 15"/>
                  <a:gd name="T14" fmla="*/ 1 w 11"/>
                  <a:gd name="T15" fmla="*/ 3 h 15"/>
                  <a:gd name="T16" fmla="*/ 4 w 11"/>
                  <a:gd name="T17" fmla="*/ 0 h 15"/>
                  <a:gd name="T18" fmla="*/ 5 w 11"/>
                  <a:gd name="T19" fmla="*/ 2 h 15"/>
                  <a:gd name="T20" fmla="*/ 8 w 11"/>
                  <a:gd name="T21" fmla="*/ 8 h 15"/>
                  <a:gd name="T22" fmla="*/ 10 w 11"/>
                  <a:gd name="T23" fmla="*/ 11 h 15"/>
                  <a:gd name="T24" fmla="*/ 9 w 11"/>
                  <a:gd name="T25" fmla="*/ 13 h 15"/>
                  <a:gd name="T26" fmla="*/ 7 w 11"/>
                  <a:gd name="T27" fmla="*/ 14 h 15"/>
                  <a:gd name="T28" fmla="*/ 7 w 11"/>
                  <a:gd name="T29" fmla="*/ 15 h 15"/>
                  <a:gd name="T30" fmla="*/ 7 w 11"/>
                  <a:gd name="T31" fmla="*/ 15 h 15"/>
                  <a:gd name="T32" fmla="*/ 6 w 11"/>
                  <a:gd name="T33" fmla="*/ 14 h 15"/>
                  <a:gd name="T34" fmla="*/ 6 w 11"/>
                  <a:gd name="T35" fmla="*/ 14 h 15"/>
                  <a:gd name="T36" fmla="*/ 7 w 11"/>
                  <a:gd name="T37" fmla="*/ 15 h 15"/>
                  <a:gd name="T38" fmla="*/ 7 w 11"/>
                  <a:gd name="T39" fmla="*/ 15 h 15"/>
                  <a:gd name="T40" fmla="*/ 9 w 11"/>
                  <a:gd name="T41" fmla="*/ 13 h 15"/>
                  <a:gd name="T42" fmla="*/ 9 w 11"/>
                  <a:gd name="T43" fmla="*/ 8 h 15"/>
                  <a:gd name="T44" fmla="*/ 5 w 11"/>
                  <a:gd name="T45" fmla="*/ 2 h 15"/>
                  <a:gd name="T46" fmla="*/ 5 w 11"/>
                  <a:gd name="T47" fmla="*/ 0 h 15"/>
                  <a:gd name="T48" fmla="*/ 4 w 11"/>
                  <a:gd name="T49" fmla="*/ 0 h 15"/>
                  <a:gd name="T50" fmla="*/ 1 w 11"/>
                  <a:gd name="T51" fmla="*/ 0 h 15"/>
                  <a:gd name="T52" fmla="*/ 0 w 11"/>
                  <a:gd name="T53" fmla="*/ 0 h 15"/>
                  <a:gd name="T54" fmla="*/ 1 w 11"/>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5">
                    <a:moveTo>
                      <a:pt x="1" y="3"/>
                    </a:moveTo>
                    <a:cubicBezTo>
                      <a:pt x="2" y="4"/>
                      <a:pt x="2" y="4"/>
                      <a:pt x="2" y="4"/>
                    </a:cubicBezTo>
                    <a:cubicBezTo>
                      <a:pt x="2" y="4"/>
                      <a:pt x="2" y="5"/>
                      <a:pt x="2" y="5"/>
                    </a:cubicBezTo>
                    <a:cubicBezTo>
                      <a:pt x="3" y="5"/>
                      <a:pt x="3" y="6"/>
                      <a:pt x="3" y="7"/>
                    </a:cubicBezTo>
                    <a:cubicBezTo>
                      <a:pt x="3" y="8"/>
                      <a:pt x="3" y="8"/>
                      <a:pt x="3" y="8"/>
                    </a:cubicBezTo>
                    <a:cubicBezTo>
                      <a:pt x="3" y="8"/>
                      <a:pt x="3" y="8"/>
                      <a:pt x="3" y="8"/>
                    </a:cubicBezTo>
                    <a:cubicBezTo>
                      <a:pt x="3" y="6"/>
                      <a:pt x="3" y="5"/>
                      <a:pt x="3" y="5"/>
                    </a:cubicBezTo>
                    <a:cubicBezTo>
                      <a:pt x="2" y="4"/>
                      <a:pt x="2" y="4"/>
                      <a:pt x="1" y="3"/>
                    </a:cubicBezTo>
                    <a:close/>
                    <a:moveTo>
                      <a:pt x="4" y="0"/>
                    </a:moveTo>
                    <a:cubicBezTo>
                      <a:pt x="5" y="1"/>
                      <a:pt x="5" y="1"/>
                      <a:pt x="5" y="2"/>
                    </a:cubicBezTo>
                    <a:cubicBezTo>
                      <a:pt x="6" y="6"/>
                      <a:pt x="6" y="5"/>
                      <a:pt x="8" y="8"/>
                    </a:cubicBezTo>
                    <a:cubicBezTo>
                      <a:pt x="9" y="9"/>
                      <a:pt x="10" y="10"/>
                      <a:pt x="10" y="11"/>
                    </a:cubicBezTo>
                    <a:cubicBezTo>
                      <a:pt x="10" y="12"/>
                      <a:pt x="10" y="13"/>
                      <a:pt x="9" y="13"/>
                    </a:cubicBezTo>
                    <a:cubicBezTo>
                      <a:pt x="8" y="13"/>
                      <a:pt x="8" y="14"/>
                      <a:pt x="7" y="14"/>
                    </a:cubicBezTo>
                    <a:cubicBezTo>
                      <a:pt x="7" y="15"/>
                      <a:pt x="7" y="15"/>
                      <a:pt x="7" y="15"/>
                    </a:cubicBezTo>
                    <a:cubicBezTo>
                      <a:pt x="7" y="15"/>
                      <a:pt x="7" y="15"/>
                      <a:pt x="7" y="15"/>
                    </a:cubicBezTo>
                    <a:cubicBezTo>
                      <a:pt x="6" y="14"/>
                      <a:pt x="6" y="14"/>
                      <a:pt x="6" y="14"/>
                    </a:cubicBezTo>
                    <a:cubicBezTo>
                      <a:pt x="6" y="14"/>
                      <a:pt x="6" y="14"/>
                      <a:pt x="6" y="14"/>
                    </a:cubicBezTo>
                    <a:cubicBezTo>
                      <a:pt x="7" y="15"/>
                      <a:pt x="7" y="15"/>
                      <a:pt x="7" y="15"/>
                    </a:cubicBezTo>
                    <a:cubicBezTo>
                      <a:pt x="7" y="15"/>
                      <a:pt x="7" y="15"/>
                      <a:pt x="7" y="15"/>
                    </a:cubicBezTo>
                    <a:cubicBezTo>
                      <a:pt x="8" y="14"/>
                      <a:pt x="8" y="14"/>
                      <a:pt x="9" y="13"/>
                    </a:cubicBezTo>
                    <a:cubicBezTo>
                      <a:pt x="11" y="13"/>
                      <a:pt x="11" y="11"/>
                      <a:pt x="9" y="8"/>
                    </a:cubicBezTo>
                    <a:cubicBezTo>
                      <a:pt x="6" y="5"/>
                      <a:pt x="6" y="6"/>
                      <a:pt x="5" y="2"/>
                    </a:cubicBezTo>
                    <a:cubicBezTo>
                      <a:pt x="5" y="1"/>
                      <a:pt x="5" y="1"/>
                      <a:pt x="5" y="0"/>
                    </a:cubicBezTo>
                    <a:lnTo>
                      <a:pt x="4" y="0"/>
                    </a:lnTo>
                    <a:close/>
                    <a:moveTo>
                      <a:pt x="1" y="0"/>
                    </a:moveTo>
                    <a:cubicBezTo>
                      <a:pt x="0" y="0"/>
                      <a:pt x="0" y="0"/>
                      <a:pt x="0" y="0"/>
                    </a:cubicBezTo>
                    <a:cubicBezTo>
                      <a:pt x="1" y="0"/>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1" name="Freeform 1304"/>
              <p:cNvSpPr>
                <a:spLocks/>
              </p:cNvSpPr>
              <p:nvPr/>
            </p:nvSpPr>
            <p:spPr bwMode="auto">
              <a:xfrm>
                <a:off x="3137" y="2722"/>
                <a:ext cx="15" cy="23"/>
              </a:xfrm>
              <a:custGeom>
                <a:avLst/>
                <a:gdLst>
                  <a:gd name="T0" fmla="*/ 1 w 7"/>
                  <a:gd name="T1" fmla="*/ 0 h 11"/>
                  <a:gd name="T2" fmla="*/ 2 w 7"/>
                  <a:gd name="T3" fmla="*/ 3 h 11"/>
                  <a:gd name="T4" fmla="*/ 5 w 7"/>
                  <a:gd name="T5" fmla="*/ 7 h 11"/>
                  <a:gd name="T6" fmla="*/ 6 w 7"/>
                  <a:gd name="T7" fmla="*/ 10 h 11"/>
                  <a:gd name="T8" fmla="*/ 4 w 7"/>
                  <a:gd name="T9" fmla="*/ 10 h 11"/>
                  <a:gd name="T10" fmla="*/ 3 w 7"/>
                  <a:gd name="T11" fmla="*/ 8 h 11"/>
                  <a:gd name="T12" fmla="*/ 1 w 7"/>
                  <a:gd name="T13" fmla="*/ 2 h 11"/>
                  <a:gd name="T14" fmla="*/ 1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1" y="0"/>
                    </a:moveTo>
                    <a:cubicBezTo>
                      <a:pt x="1" y="0"/>
                      <a:pt x="2" y="2"/>
                      <a:pt x="2" y="3"/>
                    </a:cubicBezTo>
                    <a:cubicBezTo>
                      <a:pt x="3" y="4"/>
                      <a:pt x="3" y="6"/>
                      <a:pt x="5" y="7"/>
                    </a:cubicBezTo>
                    <a:cubicBezTo>
                      <a:pt x="6" y="8"/>
                      <a:pt x="7" y="10"/>
                      <a:pt x="6" y="10"/>
                    </a:cubicBezTo>
                    <a:cubicBezTo>
                      <a:pt x="5" y="10"/>
                      <a:pt x="4" y="10"/>
                      <a:pt x="4" y="10"/>
                    </a:cubicBezTo>
                    <a:cubicBezTo>
                      <a:pt x="4" y="11"/>
                      <a:pt x="4" y="10"/>
                      <a:pt x="3" y="8"/>
                    </a:cubicBezTo>
                    <a:cubicBezTo>
                      <a:pt x="3" y="5"/>
                      <a:pt x="2" y="3"/>
                      <a:pt x="1" y="2"/>
                    </a:cubicBezTo>
                    <a:cubicBezTo>
                      <a:pt x="0"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2" name="Freeform 1305"/>
              <p:cNvSpPr>
                <a:spLocks/>
              </p:cNvSpPr>
              <p:nvPr/>
            </p:nvSpPr>
            <p:spPr bwMode="auto">
              <a:xfrm>
                <a:off x="3164" y="2779"/>
                <a:ext cx="17" cy="17"/>
              </a:xfrm>
              <a:custGeom>
                <a:avLst/>
                <a:gdLst>
                  <a:gd name="T0" fmla="*/ 4 w 8"/>
                  <a:gd name="T1" fmla="*/ 0 h 8"/>
                  <a:gd name="T2" fmla="*/ 6 w 8"/>
                  <a:gd name="T3" fmla="*/ 3 h 8"/>
                  <a:gd name="T4" fmla="*/ 7 w 8"/>
                  <a:gd name="T5" fmla="*/ 7 h 8"/>
                  <a:gd name="T6" fmla="*/ 3 w 8"/>
                  <a:gd name="T7" fmla="*/ 5 h 8"/>
                  <a:gd name="T8" fmla="*/ 1 w 8"/>
                  <a:gd name="T9" fmla="*/ 1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4" y="0"/>
                      <a:pt x="5" y="0"/>
                      <a:pt x="6" y="3"/>
                    </a:cubicBezTo>
                    <a:cubicBezTo>
                      <a:pt x="7" y="6"/>
                      <a:pt x="8" y="5"/>
                      <a:pt x="7" y="7"/>
                    </a:cubicBezTo>
                    <a:cubicBezTo>
                      <a:pt x="6" y="8"/>
                      <a:pt x="4" y="6"/>
                      <a:pt x="3" y="5"/>
                    </a:cubicBezTo>
                    <a:cubicBezTo>
                      <a:pt x="2" y="3"/>
                      <a:pt x="0" y="3"/>
                      <a:pt x="1" y="1"/>
                    </a:cubicBezTo>
                    <a:cubicBezTo>
                      <a:pt x="1" y="0"/>
                      <a:pt x="4"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3" name="Freeform 1306"/>
              <p:cNvSpPr>
                <a:spLocks noEditPoints="1"/>
              </p:cNvSpPr>
              <p:nvPr/>
            </p:nvSpPr>
            <p:spPr bwMode="auto">
              <a:xfrm>
                <a:off x="3164" y="2779"/>
                <a:ext cx="17" cy="15"/>
              </a:xfrm>
              <a:custGeom>
                <a:avLst/>
                <a:gdLst>
                  <a:gd name="T0" fmla="*/ 7 w 8"/>
                  <a:gd name="T1" fmla="*/ 7 h 7"/>
                  <a:gd name="T2" fmla="*/ 6 w 8"/>
                  <a:gd name="T3" fmla="*/ 7 h 7"/>
                  <a:gd name="T4" fmla="*/ 6 w 8"/>
                  <a:gd name="T5" fmla="*/ 7 h 7"/>
                  <a:gd name="T6" fmla="*/ 3 w 8"/>
                  <a:gd name="T7" fmla="*/ 5 h 7"/>
                  <a:gd name="T8" fmla="*/ 0 w 8"/>
                  <a:gd name="T9" fmla="*/ 2 h 7"/>
                  <a:gd name="T10" fmla="*/ 0 w 8"/>
                  <a:gd name="T11" fmla="*/ 1 h 7"/>
                  <a:gd name="T12" fmla="*/ 2 w 8"/>
                  <a:gd name="T13" fmla="*/ 0 h 7"/>
                  <a:gd name="T14" fmla="*/ 4 w 8"/>
                  <a:gd name="T15" fmla="*/ 0 h 7"/>
                  <a:gd name="T16" fmla="*/ 6 w 8"/>
                  <a:gd name="T17" fmla="*/ 3 h 7"/>
                  <a:gd name="T18" fmla="*/ 7 w 8"/>
                  <a:gd name="T19" fmla="*/ 6 h 7"/>
                  <a:gd name="T20" fmla="*/ 7 w 8"/>
                  <a:gd name="T21" fmla="*/ 7 h 7"/>
                  <a:gd name="T22" fmla="*/ 4 w 8"/>
                  <a:gd name="T23" fmla="*/ 0 h 7"/>
                  <a:gd name="T24" fmla="*/ 4 w 8"/>
                  <a:gd name="T25" fmla="*/ 0 h 7"/>
                  <a:gd name="T26" fmla="*/ 4 w 8"/>
                  <a:gd name="T27" fmla="*/ 0 h 7"/>
                  <a:gd name="T28" fmla="*/ 2 w 8"/>
                  <a:gd name="T29" fmla="*/ 0 h 7"/>
                  <a:gd name="T30" fmla="*/ 1 w 8"/>
                  <a:gd name="T31" fmla="*/ 1 h 7"/>
                  <a:gd name="T32" fmla="*/ 1 w 8"/>
                  <a:gd name="T33" fmla="*/ 2 h 7"/>
                  <a:gd name="T34" fmla="*/ 4 w 8"/>
                  <a:gd name="T35" fmla="*/ 4 h 7"/>
                  <a:gd name="T36" fmla="*/ 6 w 8"/>
                  <a:gd name="T37" fmla="*/ 7 h 7"/>
                  <a:gd name="T38" fmla="*/ 7 w 8"/>
                  <a:gd name="T39" fmla="*/ 6 h 7"/>
                  <a:gd name="T40" fmla="*/ 7 w 8"/>
                  <a:gd name="T41" fmla="*/ 6 h 7"/>
                  <a:gd name="T42" fmla="*/ 5 w 8"/>
                  <a:gd name="T43" fmla="*/ 3 h 7"/>
                  <a:gd name="T44" fmla="*/ 4 w 8"/>
                  <a:gd name="T45" fmla="*/ 1 h 7"/>
                  <a:gd name="T46" fmla="*/ 4 w 8"/>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7" y="7"/>
                    </a:moveTo>
                    <a:cubicBezTo>
                      <a:pt x="6" y="7"/>
                      <a:pt x="6" y="7"/>
                      <a:pt x="6" y="7"/>
                    </a:cubicBezTo>
                    <a:cubicBezTo>
                      <a:pt x="6" y="7"/>
                      <a:pt x="6" y="7"/>
                      <a:pt x="6" y="7"/>
                    </a:cubicBezTo>
                    <a:cubicBezTo>
                      <a:pt x="5" y="7"/>
                      <a:pt x="4" y="6"/>
                      <a:pt x="3" y="5"/>
                    </a:cubicBezTo>
                    <a:cubicBezTo>
                      <a:pt x="2" y="4"/>
                      <a:pt x="1" y="4"/>
                      <a:pt x="0" y="2"/>
                    </a:cubicBezTo>
                    <a:cubicBezTo>
                      <a:pt x="0" y="2"/>
                      <a:pt x="0" y="2"/>
                      <a:pt x="0" y="1"/>
                    </a:cubicBezTo>
                    <a:cubicBezTo>
                      <a:pt x="1" y="0"/>
                      <a:pt x="1" y="0"/>
                      <a:pt x="2" y="0"/>
                    </a:cubicBezTo>
                    <a:cubicBezTo>
                      <a:pt x="3" y="0"/>
                      <a:pt x="4" y="0"/>
                      <a:pt x="4" y="0"/>
                    </a:cubicBezTo>
                    <a:cubicBezTo>
                      <a:pt x="4" y="0"/>
                      <a:pt x="5" y="0"/>
                      <a:pt x="6" y="3"/>
                    </a:cubicBezTo>
                    <a:cubicBezTo>
                      <a:pt x="7" y="4"/>
                      <a:pt x="7" y="5"/>
                      <a:pt x="7" y="6"/>
                    </a:cubicBezTo>
                    <a:cubicBezTo>
                      <a:pt x="8" y="6"/>
                      <a:pt x="7" y="6"/>
                      <a:pt x="7" y="7"/>
                    </a:cubicBezTo>
                    <a:close/>
                    <a:moveTo>
                      <a:pt x="4" y="0"/>
                    </a:moveTo>
                    <a:cubicBezTo>
                      <a:pt x="4" y="0"/>
                      <a:pt x="4" y="0"/>
                      <a:pt x="4" y="0"/>
                    </a:cubicBezTo>
                    <a:cubicBezTo>
                      <a:pt x="4" y="0"/>
                      <a:pt x="4" y="0"/>
                      <a:pt x="4" y="0"/>
                    </a:cubicBezTo>
                    <a:cubicBezTo>
                      <a:pt x="4" y="0"/>
                      <a:pt x="3" y="0"/>
                      <a:pt x="2" y="0"/>
                    </a:cubicBezTo>
                    <a:cubicBezTo>
                      <a:pt x="2" y="1"/>
                      <a:pt x="1" y="1"/>
                      <a:pt x="1" y="1"/>
                    </a:cubicBezTo>
                    <a:cubicBezTo>
                      <a:pt x="1" y="2"/>
                      <a:pt x="1" y="2"/>
                      <a:pt x="1" y="2"/>
                    </a:cubicBezTo>
                    <a:cubicBezTo>
                      <a:pt x="1" y="3"/>
                      <a:pt x="3" y="3"/>
                      <a:pt x="4" y="4"/>
                    </a:cubicBezTo>
                    <a:cubicBezTo>
                      <a:pt x="4" y="6"/>
                      <a:pt x="5" y="7"/>
                      <a:pt x="6" y="7"/>
                    </a:cubicBezTo>
                    <a:cubicBezTo>
                      <a:pt x="7" y="6"/>
                      <a:pt x="7" y="6"/>
                      <a:pt x="7" y="6"/>
                    </a:cubicBezTo>
                    <a:cubicBezTo>
                      <a:pt x="7" y="6"/>
                      <a:pt x="7" y="6"/>
                      <a:pt x="7" y="6"/>
                    </a:cubicBezTo>
                    <a:cubicBezTo>
                      <a:pt x="7" y="5"/>
                      <a:pt x="6" y="5"/>
                      <a:pt x="5" y="3"/>
                    </a:cubicBezTo>
                    <a:cubicBezTo>
                      <a:pt x="5" y="1"/>
                      <a:pt x="5" y="1"/>
                      <a:pt x="4" y="1"/>
                    </a:cubicBezTo>
                    <a:cubicBezTo>
                      <a:pt x="4" y="0"/>
                      <a:pt x="4" y="0"/>
                      <a:pt x="4"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4" name="Freeform 1307"/>
              <p:cNvSpPr>
                <a:spLocks noEditPoints="1"/>
              </p:cNvSpPr>
              <p:nvPr/>
            </p:nvSpPr>
            <p:spPr bwMode="auto">
              <a:xfrm>
                <a:off x="3166" y="2779"/>
                <a:ext cx="13" cy="15"/>
              </a:xfrm>
              <a:custGeom>
                <a:avLst/>
                <a:gdLst>
                  <a:gd name="T0" fmla="*/ 4 w 6"/>
                  <a:gd name="T1" fmla="*/ 6 h 7"/>
                  <a:gd name="T2" fmla="*/ 3 w 6"/>
                  <a:gd name="T3" fmla="*/ 4 h 7"/>
                  <a:gd name="T4" fmla="*/ 1 w 6"/>
                  <a:gd name="T5" fmla="*/ 2 h 7"/>
                  <a:gd name="T6" fmla="*/ 2 w 6"/>
                  <a:gd name="T7" fmla="*/ 1 h 7"/>
                  <a:gd name="T8" fmla="*/ 3 w 6"/>
                  <a:gd name="T9" fmla="*/ 1 h 7"/>
                  <a:gd name="T10" fmla="*/ 4 w 6"/>
                  <a:gd name="T11" fmla="*/ 3 h 7"/>
                  <a:gd name="T12" fmla="*/ 5 w 6"/>
                  <a:gd name="T13" fmla="*/ 5 h 7"/>
                  <a:gd name="T14" fmla="*/ 4 w 6"/>
                  <a:gd name="T15" fmla="*/ 6 h 7"/>
                  <a:gd name="T16" fmla="*/ 3 w 6"/>
                  <a:gd name="T17" fmla="*/ 0 h 7"/>
                  <a:gd name="T18" fmla="*/ 3 w 6"/>
                  <a:gd name="T19" fmla="*/ 0 h 7"/>
                  <a:gd name="T20" fmla="*/ 2 w 6"/>
                  <a:gd name="T21" fmla="*/ 0 h 7"/>
                  <a:gd name="T22" fmla="*/ 1 w 6"/>
                  <a:gd name="T23" fmla="*/ 0 h 7"/>
                  <a:gd name="T24" fmla="*/ 0 w 6"/>
                  <a:gd name="T25" fmla="*/ 1 h 7"/>
                  <a:gd name="T26" fmla="*/ 0 w 6"/>
                  <a:gd name="T27" fmla="*/ 2 h 7"/>
                  <a:gd name="T28" fmla="*/ 3 w 6"/>
                  <a:gd name="T29" fmla="*/ 4 h 7"/>
                  <a:gd name="T30" fmla="*/ 5 w 6"/>
                  <a:gd name="T31" fmla="*/ 7 h 7"/>
                  <a:gd name="T32" fmla="*/ 5 w 6"/>
                  <a:gd name="T33" fmla="*/ 7 h 7"/>
                  <a:gd name="T34" fmla="*/ 6 w 6"/>
                  <a:gd name="T35" fmla="*/ 6 h 7"/>
                  <a:gd name="T36" fmla="*/ 6 w 6"/>
                  <a:gd name="T37" fmla="*/ 6 h 7"/>
                  <a:gd name="T38" fmla="*/ 4 w 6"/>
                  <a:gd name="T39" fmla="*/ 3 h 7"/>
                  <a:gd name="T40" fmla="*/ 3 w 6"/>
                  <a:gd name="T41" fmla="*/ 1 h 7"/>
                  <a:gd name="T42" fmla="*/ 3 w 6"/>
                  <a:gd name="T43" fmla="*/ 0 h 7"/>
                  <a:gd name="T44" fmla="*/ 3 w 6"/>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6"/>
                    </a:moveTo>
                    <a:cubicBezTo>
                      <a:pt x="4" y="6"/>
                      <a:pt x="3" y="5"/>
                      <a:pt x="3" y="4"/>
                    </a:cubicBezTo>
                    <a:cubicBezTo>
                      <a:pt x="3" y="3"/>
                      <a:pt x="2" y="2"/>
                      <a:pt x="1" y="2"/>
                    </a:cubicBezTo>
                    <a:cubicBezTo>
                      <a:pt x="1" y="2"/>
                      <a:pt x="1" y="1"/>
                      <a:pt x="2" y="1"/>
                    </a:cubicBezTo>
                    <a:cubicBezTo>
                      <a:pt x="3" y="1"/>
                      <a:pt x="3" y="1"/>
                      <a:pt x="3" y="1"/>
                    </a:cubicBezTo>
                    <a:cubicBezTo>
                      <a:pt x="3" y="1"/>
                      <a:pt x="4" y="1"/>
                      <a:pt x="4" y="3"/>
                    </a:cubicBezTo>
                    <a:cubicBezTo>
                      <a:pt x="4" y="4"/>
                      <a:pt x="6" y="5"/>
                      <a:pt x="5" y="5"/>
                    </a:cubicBezTo>
                    <a:lnTo>
                      <a:pt x="4" y="6"/>
                    </a:lnTo>
                    <a:close/>
                    <a:moveTo>
                      <a:pt x="3" y="0"/>
                    </a:moveTo>
                    <a:cubicBezTo>
                      <a:pt x="3" y="0"/>
                      <a:pt x="3" y="0"/>
                      <a:pt x="3" y="0"/>
                    </a:cubicBezTo>
                    <a:cubicBezTo>
                      <a:pt x="3" y="0"/>
                      <a:pt x="2" y="0"/>
                      <a:pt x="2" y="0"/>
                    </a:cubicBezTo>
                    <a:cubicBezTo>
                      <a:pt x="1" y="0"/>
                      <a:pt x="1" y="0"/>
                      <a:pt x="1" y="0"/>
                    </a:cubicBezTo>
                    <a:cubicBezTo>
                      <a:pt x="1" y="1"/>
                      <a:pt x="0" y="1"/>
                      <a:pt x="0" y="1"/>
                    </a:cubicBezTo>
                    <a:cubicBezTo>
                      <a:pt x="0" y="2"/>
                      <a:pt x="0" y="2"/>
                      <a:pt x="0" y="2"/>
                    </a:cubicBezTo>
                    <a:cubicBezTo>
                      <a:pt x="0" y="3"/>
                      <a:pt x="2" y="3"/>
                      <a:pt x="3" y="4"/>
                    </a:cubicBezTo>
                    <a:cubicBezTo>
                      <a:pt x="3" y="6"/>
                      <a:pt x="4" y="7"/>
                      <a:pt x="5" y="7"/>
                    </a:cubicBezTo>
                    <a:cubicBezTo>
                      <a:pt x="5" y="7"/>
                      <a:pt x="5" y="7"/>
                      <a:pt x="5" y="7"/>
                    </a:cubicBezTo>
                    <a:cubicBezTo>
                      <a:pt x="6" y="6"/>
                      <a:pt x="6" y="6"/>
                      <a:pt x="6" y="6"/>
                    </a:cubicBezTo>
                    <a:cubicBezTo>
                      <a:pt x="6" y="6"/>
                      <a:pt x="6" y="6"/>
                      <a:pt x="6" y="6"/>
                    </a:cubicBezTo>
                    <a:cubicBezTo>
                      <a:pt x="6" y="5"/>
                      <a:pt x="5" y="5"/>
                      <a:pt x="4" y="3"/>
                    </a:cubicBezTo>
                    <a:cubicBezTo>
                      <a:pt x="4" y="1"/>
                      <a:pt x="4" y="1"/>
                      <a:pt x="3" y="1"/>
                    </a:cubicBezTo>
                    <a:cubicBezTo>
                      <a:pt x="3" y="0"/>
                      <a:pt x="3" y="0"/>
                      <a:pt x="3"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5" name="Freeform 1308"/>
              <p:cNvSpPr>
                <a:spLocks/>
              </p:cNvSpPr>
              <p:nvPr/>
            </p:nvSpPr>
            <p:spPr bwMode="auto">
              <a:xfrm>
                <a:off x="3164" y="2779"/>
                <a:ext cx="17" cy="15"/>
              </a:xfrm>
              <a:custGeom>
                <a:avLst/>
                <a:gdLst>
                  <a:gd name="T0" fmla="*/ 3 w 8"/>
                  <a:gd name="T1" fmla="*/ 0 h 7"/>
                  <a:gd name="T2" fmla="*/ 1 w 8"/>
                  <a:gd name="T3" fmla="*/ 1 h 7"/>
                  <a:gd name="T4" fmla="*/ 3 w 8"/>
                  <a:gd name="T5" fmla="*/ 5 h 7"/>
                  <a:gd name="T6" fmla="*/ 6 w 8"/>
                  <a:gd name="T7" fmla="*/ 7 h 7"/>
                  <a:gd name="T8" fmla="*/ 7 w 8"/>
                  <a:gd name="T9" fmla="*/ 7 h 7"/>
                  <a:gd name="T10" fmla="*/ 6 w 8"/>
                  <a:gd name="T11" fmla="*/ 3 h 7"/>
                  <a:gd name="T12" fmla="*/ 4 w 8"/>
                  <a:gd name="T13" fmla="*/ 0 h 7"/>
                  <a:gd name="T14" fmla="*/ 4 w 8"/>
                  <a:gd name="T15" fmla="*/ 0 h 7"/>
                  <a:gd name="T16" fmla="*/ 4 w 8"/>
                  <a:gd name="T17" fmla="*/ 0 h 7"/>
                  <a:gd name="T18" fmla="*/ 4 w 8"/>
                  <a:gd name="T19" fmla="*/ 0 h 7"/>
                  <a:gd name="T20" fmla="*/ 4 w 8"/>
                  <a:gd name="T21" fmla="*/ 1 h 7"/>
                  <a:gd name="T22" fmla="*/ 5 w 8"/>
                  <a:gd name="T23" fmla="*/ 3 h 7"/>
                  <a:gd name="T24" fmla="*/ 7 w 8"/>
                  <a:gd name="T25" fmla="*/ 6 h 7"/>
                  <a:gd name="T26" fmla="*/ 7 w 8"/>
                  <a:gd name="T27" fmla="*/ 6 h 7"/>
                  <a:gd name="T28" fmla="*/ 6 w 8"/>
                  <a:gd name="T29" fmla="*/ 7 h 7"/>
                  <a:gd name="T30" fmla="*/ 6 w 8"/>
                  <a:gd name="T31" fmla="*/ 7 h 7"/>
                  <a:gd name="T32" fmla="*/ 4 w 8"/>
                  <a:gd name="T33" fmla="*/ 4 h 7"/>
                  <a:gd name="T34" fmla="*/ 1 w 8"/>
                  <a:gd name="T35" fmla="*/ 2 h 7"/>
                  <a:gd name="T36" fmla="*/ 1 w 8"/>
                  <a:gd name="T37" fmla="*/ 1 h 7"/>
                  <a:gd name="T38" fmla="*/ 2 w 8"/>
                  <a:gd name="T39" fmla="*/ 0 h 7"/>
                  <a:gd name="T40" fmla="*/ 3 w 8"/>
                  <a:gd name="T41" fmla="*/ 0 h 7"/>
                  <a:gd name="T42" fmla="*/ 4 w 8"/>
                  <a:gd name="T43" fmla="*/ 0 h 7"/>
                  <a:gd name="T44" fmla="*/ 4 w 8"/>
                  <a:gd name="T45" fmla="*/ 0 h 7"/>
                  <a:gd name="T46" fmla="*/ 3 w 8"/>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3" y="0"/>
                    </a:moveTo>
                    <a:cubicBezTo>
                      <a:pt x="2" y="0"/>
                      <a:pt x="1" y="0"/>
                      <a:pt x="1" y="1"/>
                    </a:cubicBezTo>
                    <a:cubicBezTo>
                      <a:pt x="0" y="3"/>
                      <a:pt x="2" y="3"/>
                      <a:pt x="3" y="5"/>
                    </a:cubicBezTo>
                    <a:cubicBezTo>
                      <a:pt x="4" y="6"/>
                      <a:pt x="5" y="7"/>
                      <a:pt x="6" y="7"/>
                    </a:cubicBezTo>
                    <a:cubicBezTo>
                      <a:pt x="7" y="7"/>
                      <a:pt x="7" y="7"/>
                      <a:pt x="7" y="7"/>
                    </a:cubicBezTo>
                    <a:cubicBezTo>
                      <a:pt x="8" y="5"/>
                      <a:pt x="7" y="6"/>
                      <a:pt x="6" y="3"/>
                    </a:cubicBezTo>
                    <a:cubicBezTo>
                      <a:pt x="5" y="0"/>
                      <a:pt x="4" y="0"/>
                      <a:pt x="4" y="0"/>
                    </a:cubicBezTo>
                    <a:cubicBezTo>
                      <a:pt x="4" y="0"/>
                      <a:pt x="4" y="0"/>
                      <a:pt x="4" y="0"/>
                    </a:cubicBezTo>
                    <a:cubicBezTo>
                      <a:pt x="4" y="0"/>
                      <a:pt x="4" y="0"/>
                      <a:pt x="4" y="0"/>
                    </a:cubicBezTo>
                    <a:cubicBezTo>
                      <a:pt x="4" y="0"/>
                      <a:pt x="4" y="0"/>
                      <a:pt x="4" y="0"/>
                    </a:cubicBezTo>
                    <a:cubicBezTo>
                      <a:pt x="4" y="1"/>
                      <a:pt x="4" y="1"/>
                      <a:pt x="4" y="1"/>
                    </a:cubicBezTo>
                    <a:cubicBezTo>
                      <a:pt x="5" y="1"/>
                      <a:pt x="5" y="1"/>
                      <a:pt x="5" y="3"/>
                    </a:cubicBezTo>
                    <a:cubicBezTo>
                      <a:pt x="6" y="5"/>
                      <a:pt x="7" y="5"/>
                      <a:pt x="7" y="6"/>
                    </a:cubicBezTo>
                    <a:cubicBezTo>
                      <a:pt x="7" y="6"/>
                      <a:pt x="7" y="6"/>
                      <a:pt x="7" y="6"/>
                    </a:cubicBezTo>
                    <a:cubicBezTo>
                      <a:pt x="6" y="7"/>
                      <a:pt x="6" y="7"/>
                      <a:pt x="6" y="7"/>
                    </a:cubicBezTo>
                    <a:cubicBezTo>
                      <a:pt x="6" y="7"/>
                      <a:pt x="6" y="7"/>
                      <a:pt x="6" y="7"/>
                    </a:cubicBezTo>
                    <a:cubicBezTo>
                      <a:pt x="5" y="7"/>
                      <a:pt x="4" y="6"/>
                      <a:pt x="4" y="4"/>
                    </a:cubicBezTo>
                    <a:cubicBezTo>
                      <a:pt x="3" y="3"/>
                      <a:pt x="1" y="3"/>
                      <a:pt x="1" y="2"/>
                    </a:cubicBezTo>
                    <a:cubicBezTo>
                      <a:pt x="1" y="1"/>
                      <a:pt x="1" y="1"/>
                      <a:pt x="1" y="1"/>
                    </a:cubicBezTo>
                    <a:cubicBezTo>
                      <a:pt x="1" y="1"/>
                      <a:pt x="2" y="1"/>
                      <a:pt x="2" y="0"/>
                    </a:cubicBezTo>
                    <a:cubicBezTo>
                      <a:pt x="3" y="0"/>
                      <a:pt x="3" y="0"/>
                      <a:pt x="3" y="0"/>
                    </a:cubicBezTo>
                    <a:cubicBezTo>
                      <a:pt x="3" y="0"/>
                      <a:pt x="4" y="0"/>
                      <a:pt x="4" y="0"/>
                    </a:cubicBezTo>
                    <a:cubicBezTo>
                      <a:pt x="4" y="0"/>
                      <a:pt x="4" y="0"/>
                      <a:pt x="4" y="0"/>
                    </a:cubicBezTo>
                    <a:cubicBezTo>
                      <a:pt x="4" y="0"/>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6" name="Freeform 1309"/>
              <p:cNvSpPr>
                <a:spLocks/>
              </p:cNvSpPr>
              <p:nvPr/>
            </p:nvSpPr>
            <p:spPr bwMode="auto">
              <a:xfrm>
                <a:off x="3156" y="2781"/>
                <a:ext cx="15" cy="19"/>
              </a:xfrm>
              <a:custGeom>
                <a:avLst/>
                <a:gdLst>
                  <a:gd name="T0" fmla="*/ 2 w 7"/>
                  <a:gd name="T1" fmla="*/ 0 h 9"/>
                  <a:gd name="T2" fmla="*/ 4 w 7"/>
                  <a:gd name="T3" fmla="*/ 3 h 9"/>
                  <a:gd name="T4" fmla="*/ 6 w 7"/>
                  <a:gd name="T5" fmla="*/ 7 h 9"/>
                  <a:gd name="T6" fmla="*/ 2 w 7"/>
                  <a:gd name="T7" fmla="*/ 5 h 9"/>
                  <a:gd name="T8" fmla="*/ 0 w 7"/>
                  <a:gd name="T9" fmla="*/ 2 h 9"/>
                  <a:gd name="T10" fmla="*/ 2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2" y="0"/>
                    </a:moveTo>
                    <a:cubicBezTo>
                      <a:pt x="2" y="0"/>
                      <a:pt x="3" y="0"/>
                      <a:pt x="4" y="3"/>
                    </a:cubicBezTo>
                    <a:cubicBezTo>
                      <a:pt x="5" y="6"/>
                      <a:pt x="7" y="6"/>
                      <a:pt x="6" y="7"/>
                    </a:cubicBezTo>
                    <a:cubicBezTo>
                      <a:pt x="5" y="9"/>
                      <a:pt x="3" y="7"/>
                      <a:pt x="2" y="5"/>
                    </a:cubicBezTo>
                    <a:cubicBezTo>
                      <a:pt x="1" y="4"/>
                      <a:pt x="0" y="4"/>
                      <a:pt x="0" y="2"/>
                    </a:cubicBezTo>
                    <a:cubicBezTo>
                      <a:pt x="0" y="0"/>
                      <a:pt x="2" y="0"/>
                      <a:pt x="2"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7" name="Freeform 1310"/>
              <p:cNvSpPr>
                <a:spLocks noEditPoints="1"/>
              </p:cNvSpPr>
              <p:nvPr/>
            </p:nvSpPr>
            <p:spPr bwMode="auto">
              <a:xfrm>
                <a:off x="3154" y="2781"/>
                <a:ext cx="15" cy="17"/>
              </a:xfrm>
              <a:custGeom>
                <a:avLst/>
                <a:gdLst>
                  <a:gd name="T0" fmla="*/ 7 w 7"/>
                  <a:gd name="T1" fmla="*/ 8 h 8"/>
                  <a:gd name="T2" fmla="*/ 6 w 7"/>
                  <a:gd name="T3" fmla="*/ 8 h 8"/>
                  <a:gd name="T4" fmla="*/ 6 w 7"/>
                  <a:gd name="T5" fmla="*/ 8 h 8"/>
                  <a:gd name="T6" fmla="*/ 3 w 7"/>
                  <a:gd name="T7" fmla="*/ 5 h 8"/>
                  <a:gd name="T8" fmla="*/ 1 w 7"/>
                  <a:gd name="T9" fmla="*/ 3 h 8"/>
                  <a:gd name="T10" fmla="*/ 0 w 7"/>
                  <a:gd name="T11" fmla="*/ 2 h 8"/>
                  <a:gd name="T12" fmla="*/ 2 w 7"/>
                  <a:gd name="T13" fmla="*/ 0 h 8"/>
                  <a:gd name="T14" fmla="*/ 3 w 7"/>
                  <a:gd name="T15" fmla="*/ 0 h 8"/>
                  <a:gd name="T16" fmla="*/ 6 w 7"/>
                  <a:gd name="T17" fmla="*/ 3 h 8"/>
                  <a:gd name="T18" fmla="*/ 7 w 7"/>
                  <a:gd name="T19" fmla="*/ 6 h 8"/>
                  <a:gd name="T20" fmla="*/ 7 w 7"/>
                  <a:gd name="T21" fmla="*/ 8 h 8"/>
                  <a:gd name="T22" fmla="*/ 4 w 7"/>
                  <a:gd name="T23" fmla="*/ 0 h 8"/>
                  <a:gd name="T24" fmla="*/ 3 w 7"/>
                  <a:gd name="T25" fmla="*/ 0 h 8"/>
                  <a:gd name="T26" fmla="*/ 3 w 7"/>
                  <a:gd name="T27" fmla="*/ 0 h 8"/>
                  <a:gd name="T28" fmla="*/ 2 w 7"/>
                  <a:gd name="T29" fmla="*/ 0 h 8"/>
                  <a:gd name="T30" fmla="*/ 1 w 7"/>
                  <a:gd name="T31" fmla="*/ 2 h 8"/>
                  <a:gd name="T32" fmla="*/ 1 w 7"/>
                  <a:gd name="T33" fmla="*/ 3 h 8"/>
                  <a:gd name="T34" fmla="*/ 4 w 7"/>
                  <a:gd name="T35" fmla="*/ 5 h 8"/>
                  <a:gd name="T36" fmla="*/ 6 w 7"/>
                  <a:gd name="T37" fmla="*/ 8 h 8"/>
                  <a:gd name="T38" fmla="*/ 6 w 7"/>
                  <a:gd name="T39" fmla="*/ 7 h 8"/>
                  <a:gd name="T40" fmla="*/ 7 w 7"/>
                  <a:gd name="T41" fmla="*/ 7 h 8"/>
                  <a:gd name="T42" fmla="*/ 5 w 7"/>
                  <a:gd name="T43" fmla="*/ 3 h 8"/>
                  <a:gd name="T44" fmla="*/ 4 w 7"/>
                  <a:gd name="T45" fmla="*/ 1 h 8"/>
                  <a:gd name="T46" fmla="*/ 4 w 7"/>
                  <a:gd name="T4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7" y="8"/>
                    </a:moveTo>
                    <a:cubicBezTo>
                      <a:pt x="6" y="8"/>
                      <a:pt x="6" y="8"/>
                      <a:pt x="6" y="8"/>
                    </a:cubicBezTo>
                    <a:cubicBezTo>
                      <a:pt x="6" y="8"/>
                      <a:pt x="6" y="8"/>
                      <a:pt x="6" y="8"/>
                    </a:cubicBezTo>
                    <a:cubicBezTo>
                      <a:pt x="5" y="8"/>
                      <a:pt x="4" y="7"/>
                      <a:pt x="3" y="5"/>
                    </a:cubicBezTo>
                    <a:cubicBezTo>
                      <a:pt x="2" y="4"/>
                      <a:pt x="1" y="4"/>
                      <a:pt x="1" y="3"/>
                    </a:cubicBezTo>
                    <a:cubicBezTo>
                      <a:pt x="0" y="2"/>
                      <a:pt x="0" y="2"/>
                      <a:pt x="0" y="2"/>
                    </a:cubicBezTo>
                    <a:cubicBezTo>
                      <a:pt x="1" y="1"/>
                      <a:pt x="1" y="0"/>
                      <a:pt x="2" y="0"/>
                    </a:cubicBezTo>
                    <a:cubicBezTo>
                      <a:pt x="2" y="0"/>
                      <a:pt x="3" y="0"/>
                      <a:pt x="3" y="0"/>
                    </a:cubicBezTo>
                    <a:cubicBezTo>
                      <a:pt x="4" y="0"/>
                      <a:pt x="5" y="0"/>
                      <a:pt x="6" y="3"/>
                    </a:cubicBezTo>
                    <a:cubicBezTo>
                      <a:pt x="6" y="5"/>
                      <a:pt x="7" y="6"/>
                      <a:pt x="7" y="6"/>
                    </a:cubicBezTo>
                    <a:cubicBezTo>
                      <a:pt x="7" y="7"/>
                      <a:pt x="7" y="7"/>
                      <a:pt x="7" y="8"/>
                    </a:cubicBezTo>
                    <a:close/>
                    <a:moveTo>
                      <a:pt x="4" y="0"/>
                    </a:moveTo>
                    <a:cubicBezTo>
                      <a:pt x="3" y="0"/>
                      <a:pt x="3" y="0"/>
                      <a:pt x="3" y="0"/>
                    </a:cubicBezTo>
                    <a:cubicBezTo>
                      <a:pt x="3" y="0"/>
                      <a:pt x="3" y="0"/>
                      <a:pt x="3" y="0"/>
                    </a:cubicBezTo>
                    <a:cubicBezTo>
                      <a:pt x="3" y="0"/>
                      <a:pt x="3" y="0"/>
                      <a:pt x="2" y="0"/>
                    </a:cubicBezTo>
                    <a:cubicBezTo>
                      <a:pt x="1" y="1"/>
                      <a:pt x="1" y="1"/>
                      <a:pt x="1" y="2"/>
                    </a:cubicBezTo>
                    <a:cubicBezTo>
                      <a:pt x="1" y="3"/>
                      <a:pt x="1" y="3"/>
                      <a:pt x="1" y="3"/>
                    </a:cubicBezTo>
                    <a:cubicBezTo>
                      <a:pt x="1" y="3"/>
                      <a:pt x="3" y="4"/>
                      <a:pt x="4" y="5"/>
                    </a:cubicBezTo>
                    <a:cubicBezTo>
                      <a:pt x="4" y="7"/>
                      <a:pt x="5" y="8"/>
                      <a:pt x="6" y="8"/>
                    </a:cubicBezTo>
                    <a:cubicBezTo>
                      <a:pt x="6" y="7"/>
                      <a:pt x="6" y="7"/>
                      <a:pt x="6" y="7"/>
                    </a:cubicBezTo>
                    <a:cubicBezTo>
                      <a:pt x="7" y="7"/>
                      <a:pt x="7" y="7"/>
                      <a:pt x="7" y="7"/>
                    </a:cubicBezTo>
                    <a:cubicBezTo>
                      <a:pt x="7" y="6"/>
                      <a:pt x="6" y="5"/>
                      <a:pt x="5" y="3"/>
                    </a:cubicBezTo>
                    <a:cubicBezTo>
                      <a:pt x="5" y="2"/>
                      <a:pt x="4" y="1"/>
                      <a:pt x="4" y="1"/>
                    </a:cubicBezTo>
                    <a:cubicBezTo>
                      <a:pt x="4" y="0"/>
                      <a:pt x="4" y="0"/>
                      <a:pt x="4"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8" name="Freeform 1311"/>
              <p:cNvSpPr>
                <a:spLocks noEditPoints="1"/>
              </p:cNvSpPr>
              <p:nvPr/>
            </p:nvSpPr>
            <p:spPr bwMode="auto">
              <a:xfrm>
                <a:off x="3156" y="2781"/>
                <a:ext cx="13" cy="17"/>
              </a:xfrm>
              <a:custGeom>
                <a:avLst/>
                <a:gdLst>
                  <a:gd name="T0" fmla="*/ 4 w 6"/>
                  <a:gd name="T1" fmla="*/ 6 h 8"/>
                  <a:gd name="T2" fmla="*/ 3 w 6"/>
                  <a:gd name="T3" fmla="*/ 5 h 8"/>
                  <a:gd name="T4" fmla="*/ 1 w 6"/>
                  <a:gd name="T5" fmla="*/ 2 h 8"/>
                  <a:gd name="T6" fmla="*/ 2 w 6"/>
                  <a:gd name="T7" fmla="*/ 1 h 8"/>
                  <a:gd name="T8" fmla="*/ 3 w 6"/>
                  <a:gd name="T9" fmla="*/ 1 h 8"/>
                  <a:gd name="T10" fmla="*/ 4 w 6"/>
                  <a:gd name="T11" fmla="*/ 3 h 8"/>
                  <a:gd name="T12" fmla="*/ 5 w 6"/>
                  <a:gd name="T13" fmla="*/ 6 h 8"/>
                  <a:gd name="T14" fmla="*/ 4 w 6"/>
                  <a:gd name="T15" fmla="*/ 6 h 8"/>
                  <a:gd name="T16" fmla="*/ 3 w 6"/>
                  <a:gd name="T17" fmla="*/ 0 h 8"/>
                  <a:gd name="T18" fmla="*/ 2 w 6"/>
                  <a:gd name="T19" fmla="*/ 0 h 8"/>
                  <a:gd name="T20" fmla="*/ 2 w 6"/>
                  <a:gd name="T21" fmla="*/ 0 h 8"/>
                  <a:gd name="T22" fmla="*/ 2 w 6"/>
                  <a:gd name="T23" fmla="*/ 0 h 8"/>
                  <a:gd name="T24" fmla="*/ 2 w 6"/>
                  <a:gd name="T25" fmla="*/ 1 h 8"/>
                  <a:gd name="T26" fmla="*/ 1 w 6"/>
                  <a:gd name="T27" fmla="*/ 1 h 8"/>
                  <a:gd name="T28" fmla="*/ 0 w 6"/>
                  <a:gd name="T29" fmla="*/ 2 h 8"/>
                  <a:gd name="T30" fmla="*/ 0 w 6"/>
                  <a:gd name="T31" fmla="*/ 2 h 8"/>
                  <a:gd name="T32" fmla="*/ 0 w 6"/>
                  <a:gd name="T33" fmla="*/ 3 h 8"/>
                  <a:gd name="T34" fmla="*/ 3 w 6"/>
                  <a:gd name="T35" fmla="*/ 5 h 8"/>
                  <a:gd name="T36" fmla="*/ 5 w 6"/>
                  <a:gd name="T37" fmla="*/ 8 h 8"/>
                  <a:gd name="T38" fmla="*/ 5 w 6"/>
                  <a:gd name="T39" fmla="*/ 8 h 8"/>
                  <a:gd name="T40" fmla="*/ 5 w 6"/>
                  <a:gd name="T41" fmla="*/ 7 h 8"/>
                  <a:gd name="T42" fmla="*/ 6 w 6"/>
                  <a:gd name="T43" fmla="*/ 7 h 8"/>
                  <a:gd name="T44" fmla="*/ 4 w 6"/>
                  <a:gd name="T45" fmla="*/ 3 h 8"/>
                  <a:gd name="T46" fmla="*/ 3 w 6"/>
                  <a:gd name="T47" fmla="*/ 1 h 8"/>
                  <a:gd name="T48" fmla="*/ 3 w 6"/>
                  <a:gd name="T49" fmla="*/ 0 h 8"/>
                  <a:gd name="T50" fmla="*/ 3 w 6"/>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8">
                    <a:moveTo>
                      <a:pt x="4" y="6"/>
                    </a:moveTo>
                    <a:cubicBezTo>
                      <a:pt x="4" y="6"/>
                      <a:pt x="3" y="6"/>
                      <a:pt x="3" y="5"/>
                    </a:cubicBezTo>
                    <a:cubicBezTo>
                      <a:pt x="3" y="4"/>
                      <a:pt x="1" y="2"/>
                      <a:pt x="1" y="2"/>
                    </a:cubicBezTo>
                    <a:cubicBezTo>
                      <a:pt x="1" y="2"/>
                      <a:pt x="1" y="1"/>
                      <a:pt x="2" y="1"/>
                    </a:cubicBezTo>
                    <a:cubicBezTo>
                      <a:pt x="3" y="1"/>
                      <a:pt x="3" y="1"/>
                      <a:pt x="3" y="1"/>
                    </a:cubicBezTo>
                    <a:cubicBezTo>
                      <a:pt x="3" y="1"/>
                      <a:pt x="3" y="2"/>
                      <a:pt x="4" y="3"/>
                    </a:cubicBezTo>
                    <a:cubicBezTo>
                      <a:pt x="4" y="5"/>
                      <a:pt x="5" y="5"/>
                      <a:pt x="5" y="6"/>
                    </a:cubicBezTo>
                    <a:lnTo>
                      <a:pt x="4" y="6"/>
                    </a:lnTo>
                    <a:close/>
                    <a:moveTo>
                      <a:pt x="3" y="0"/>
                    </a:moveTo>
                    <a:cubicBezTo>
                      <a:pt x="2" y="0"/>
                      <a:pt x="2" y="0"/>
                      <a:pt x="2" y="0"/>
                    </a:cubicBezTo>
                    <a:cubicBezTo>
                      <a:pt x="2" y="0"/>
                      <a:pt x="2" y="0"/>
                      <a:pt x="2" y="0"/>
                    </a:cubicBezTo>
                    <a:cubicBezTo>
                      <a:pt x="2" y="0"/>
                      <a:pt x="2" y="0"/>
                      <a:pt x="2" y="0"/>
                    </a:cubicBezTo>
                    <a:cubicBezTo>
                      <a:pt x="2" y="1"/>
                      <a:pt x="2" y="1"/>
                      <a:pt x="2" y="1"/>
                    </a:cubicBezTo>
                    <a:cubicBezTo>
                      <a:pt x="1" y="1"/>
                      <a:pt x="1" y="1"/>
                      <a:pt x="1" y="1"/>
                    </a:cubicBezTo>
                    <a:cubicBezTo>
                      <a:pt x="1" y="1"/>
                      <a:pt x="0" y="1"/>
                      <a:pt x="0" y="2"/>
                    </a:cubicBezTo>
                    <a:cubicBezTo>
                      <a:pt x="0" y="2"/>
                      <a:pt x="0" y="2"/>
                      <a:pt x="0" y="2"/>
                    </a:cubicBezTo>
                    <a:cubicBezTo>
                      <a:pt x="0" y="3"/>
                      <a:pt x="0" y="3"/>
                      <a:pt x="0" y="3"/>
                    </a:cubicBezTo>
                    <a:cubicBezTo>
                      <a:pt x="0" y="3"/>
                      <a:pt x="2" y="4"/>
                      <a:pt x="3" y="5"/>
                    </a:cubicBezTo>
                    <a:cubicBezTo>
                      <a:pt x="3" y="6"/>
                      <a:pt x="4" y="8"/>
                      <a:pt x="5" y="8"/>
                    </a:cubicBezTo>
                    <a:cubicBezTo>
                      <a:pt x="5" y="8"/>
                      <a:pt x="5" y="8"/>
                      <a:pt x="5" y="8"/>
                    </a:cubicBezTo>
                    <a:cubicBezTo>
                      <a:pt x="5" y="7"/>
                      <a:pt x="5" y="7"/>
                      <a:pt x="5" y="7"/>
                    </a:cubicBezTo>
                    <a:cubicBezTo>
                      <a:pt x="6" y="7"/>
                      <a:pt x="6" y="7"/>
                      <a:pt x="6" y="7"/>
                    </a:cubicBezTo>
                    <a:cubicBezTo>
                      <a:pt x="6" y="6"/>
                      <a:pt x="5" y="5"/>
                      <a:pt x="4" y="3"/>
                    </a:cubicBezTo>
                    <a:cubicBezTo>
                      <a:pt x="4" y="2"/>
                      <a:pt x="3" y="1"/>
                      <a:pt x="3" y="1"/>
                    </a:cubicBezTo>
                    <a:cubicBezTo>
                      <a:pt x="3" y="0"/>
                      <a:pt x="3" y="0"/>
                      <a:pt x="3"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9" name="Freeform 1312"/>
              <p:cNvSpPr>
                <a:spLocks noEditPoints="1"/>
              </p:cNvSpPr>
              <p:nvPr/>
            </p:nvSpPr>
            <p:spPr bwMode="auto">
              <a:xfrm>
                <a:off x="3156" y="2781"/>
                <a:ext cx="15" cy="17"/>
              </a:xfrm>
              <a:custGeom>
                <a:avLst/>
                <a:gdLst>
                  <a:gd name="T0" fmla="*/ 2 w 7"/>
                  <a:gd name="T1" fmla="*/ 0 h 8"/>
                  <a:gd name="T2" fmla="*/ 2 w 7"/>
                  <a:gd name="T3" fmla="*/ 0 h 8"/>
                  <a:gd name="T4" fmla="*/ 2 w 7"/>
                  <a:gd name="T5" fmla="*/ 0 h 8"/>
                  <a:gd name="T6" fmla="*/ 3 w 7"/>
                  <a:gd name="T7" fmla="*/ 0 h 8"/>
                  <a:gd name="T8" fmla="*/ 3 w 7"/>
                  <a:gd name="T9" fmla="*/ 0 h 8"/>
                  <a:gd name="T10" fmla="*/ 3 w 7"/>
                  <a:gd name="T11" fmla="*/ 0 h 8"/>
                  <a:gd name="T12" fmla="*/ 3 w 7"/>
                  <a:gd name="T13" fmla="*/ 0 h 8"/>
                  <a:gd name="T14" fmla="*/ 3 w 7"/>
                  <a:gd name="T15" fmla="*/ 1 h 8"/>
                  <a:gd name="T16" fmla="*/ 4 w 7"/>
                  <a:gd name="T17" fmla="*/ 3 h 8"/>
                  <a:gd name="T18" fmla="*/ 6 w 7"/>
                  <a:gd name="T19" fmla="*/ 7 h 8"/>
                  <a:gd name="T20" fmla="*/ 5 w 7"/>
                  <a:gd name="T21" fmla="*/ 7 h 8"/>
                  <a:gd name="T22" fmla="*/ 5 w 7"/>
                  <a:gd name="T23" fmla="*/ 8 h 8"/>
                  <a:gd name="T24" fmla="*/ 5 w 7"/>
                  <a:gd name="T25" fmla="*/ 8 h 8"/>
                  <a:gd name="T26" fmla="*/ 3 w 7"/>
                  <a:gd name="T27" fmla="*/ 5 h 8"/>
                  <a:gd name="T28" fmla="*/ 0 w 7"/>
                  <a:gd name="T29" fmla="*/ 3 h 8"/>
                  <a:gd name="T30" fmla="*/ 0 w 7"/>
                  <a:gd name="T31" fmla="*/ 2 h 8"/>
                  <a:gd name="T32" fmla="*/ 0 w 7"/>
                  <a:gd name="T33" fmla="*/ 3 h 8"/>
                  <a:gd name="T34" fmla="*/ 2 w 7"/>
                  <a:gd name="T35" fmla="*/ 5 h 8"/>
                  <a:gd name="T36" fmla="*/ 5 w 7"/>
                  <a:gd name="T37" fmla="*/ 8 h 8"/>
                  <a:gd name="T38" fmla="*/ 6 w 7"/>
                  <a:gd name="T39" fmla="*/ 7 h 8"/>
                  <a:gd name="T40" fmla="*/ 4 w 7"/>
                  <a:gd name="T41" fmla="*/ 3 h 8"/>
                  <a:gd name="T42" fmla="*/ 3 w 7"/>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2" y="0"/>
                    </a:moveTo>
                    <a:cubicBezTo>
                      <a:pt x="2" y="0"/>
                      <a:pt x="2" y="0"/>
                      <a:pt x="2" y="0"/>
                    </a:cubicBezTo>
                    <a:cubicBezTo>
                      <a:pt x="2" y="0"/>
                      <a:pt x="2" y="0"/>
                      <a:pt x="2" y="0"/>
                    </a:cubicBezTo>
                    <a:close/>
                    <a:moveTo>
                      <a:pt x="3" y="0"/>
                    </a:moveTo>
                    <a:cubicBezTo>
                      <a:pt x="3" y="0"/>
                      <a:pt x="3" y="0"/>
                      <a:pt x="3" y="0"/>
                    </a:cubicBezTo>
                    <a:cubicBezTo>
                      <a:pt x="3" y="0"/>
                      <a:pt x="3" y="0"/>
                      <a:pt x="3" y="0"/>
                    </a:cubicBezTo>
                    <a:cubicBezTo>
                      <a:pt x="3" y="0"/>
                      <a:pt x="3" y="0"/>
                      <a:pt x="3" y="0"/>
                    </a:cubicBezTo>
                    <a:cubicBezTo>
                      <a:pt x="3" y="1"/>
                      <a:pt x="3" y="1"/>
                      <a:pt x="3" y="1"/>
                    </a:cubicBezTo>
                    <a:cubicBezTo>
                      <a:pt x="3" y="1"/>
                      <a:pt x="4" y="2"/>
                      <a:pt x="4" y="3"/>
                    </a:cubicBezTo>
                    <a:cubicBezTo>
                      <a:pt x="5" y="5"/>
                      <a:pt x="6" y="6"/>
                      <a:pt x="6" y="7"/>
                    </a:cubicBezTo>
                    <a:cubicBezTo>
                      <a:pt x="6" y="7"/>
                      <a:pt x="6" y="7"/>
                      <a:pt x="5" y="7"/>
                    </a:cubicBezTo>
                    <a:cubicBezTo>
                      <a:pt x="5" y="8"/>
                      <a:pt x="5" y="8"/>
                      <a:pt x="5" y="8"/>
                    </a:cubicBezTo>
                    <a:cubicBezTo>
                      <a:pt x="5" y="8"/>
                      <a:pt x="5" y="8"/>
                      <a:pt x="5" y="8"/>
                    </a:cubicBezTo>
                    <a:cubicBezTo>
                      <a:pt x="4" y="8"/>
                      <a:pt x="3" y="6"/>
                      <a:pt x="3" y="5"/>
                    </a:cubicBezTo>
                    <a:cubicBezTo>
                      <a:pt x="2" y="4"/>
                      <a:pt x="0" y="3"/>
                      <a:pt x="0" y="3"/>
                    </a:cubicBezTo>
                    <a:cubicBezTo>
                      <a:pt x="0" y="2"/>
                      <a:pt x="0" y="2"/>
                      <a:pt x="0" y="2"/>
                    </a:cubicBezTo>
                    <a:cubicBezTo>
                      <a:pt x="0" y="3"/>
                      <a:pt x="0" y="3"/>
                      <a:pt x="0" y="3"/>
                    </a:cubicBezTo>
                    <a:cubicBezTo>
                      <a:pt x="0" y="4"/>
                      <a:pt x="1" y="4"/>
                      <a:pt x="2" y="5"/>
                    </a:cubicBezTo>
                    <a:cubicBezTo>
                      <a:pt x="3" y="7"/>
                      <a:pt x="4" y="8"/>
                      <a:pt x="5" y="8"/>
                    </a:cubicBezTo>
                    <a:cubicBezTo>
                      <a:pt x="6" y="7"/>
                      <a:pt x="6" y="7"/>
                      <a:pt x="6" y="7"/>
                    </a:cubicBezTo>
                    <a:cubicBezTo>
                      <a:pt x="7" y="6"/>
                      <a:pt x="5" y="6"/>
                      <a:pt x="4" y="3"/>
                    </a:cubicBezTo>
                    <a:cubicBezTo>
                      <a:pt x="4" y="1"/>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0" name="Freeform 1313"/>
              <p:cNvSpPr>
                <a:spLocks/>
              </p:cNvSpPr>
              <p:nvPr/>
            </p:nvSpPr>
            <p:spPr bwMode="auto">
              <a:xfrm>
                <a:off x="3135" y="2749"/>
                <a:ext cx="27" cy="41"/>
              </a:xfrm>
              <a:custGeom>
                <a:avLst/>
                <a:gdLst>
                  <a:gd name="T0" fmla="*/ 4 w 13"/>
                  <a:gd name="T1" fmla="*/ 1 h 19"/>
                  <a:gd name="T2" fmla="*/ 7 w 13"/>
                  <a:gd name="T3" fmla="*/ 4 h 19"/>
                  <a:gd name="T4" fmla="*/ 10 w 13"/>
                  <a:gd name="T5" fmla="*/ 10 h 19"/>
                  <a:gd name="T6" fmla="*/ 13 w 13"/>
                  <a:gd name="T7" fmla="*/ 14 h 19"/>
                  <a:gd name="T8" fmla="*/ 10 w 13"/>
                  <a:gd name="T9" fmla="*/ 17 h 19"/>
                  <a:gd name="T10" fmla="*/ 6 w 13"/>
                  <a:gd name="T11" fmla="*/ 13 h 19"/>
                  <a:gd name="T12" fmla="*/ 3 w 13"/>
                  <a:gd name="T13" fmla="*/ 7 h 19"/>
                  <a:gd name="T14" fmla="*/ 4 w 13"/>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4" y="1"/>
                    </a:moveTo>
                    <a:cubicBezTo>
                      <a:pt x="4" y="1"/>
                      <a:pt x="6" y="0"/>
                      <a:pt x="7" y="4"/>
                    </a:cubicBezTo>
                    <a:cubicBezTo>
                      <a:pt x="8" y="7"/>
                      <a:pt x="9" y="8"/>
                      <a:pt x="10" y="10"/>
                    </a:cubicBezTo>
                    <a:cubicBezTo>
                      <a:pt x="12" y="12"/>
                      <a:pt x="13" y="12"/>
                      <a:pt x="13" y="14"/>
                    </a:cubicBezTo>
                    <a:cubicBezTo>
                      <a:pt x="13" y="16"/>
                      <a:pt x="11" y="15"/>
                      <a:pt x="10" y="17"/>
                    </a:cubicBezTo>
                    <a:cubicBezTo>
                      <a:pt x="9" y="19"/>
                      <a:pt x="7" y="16"/>
                      <a:pt x="6" y="13"/>
                    </a:cubicBezTo>
                    <a:cubicBezTo>
                      <a:pt x="5" y="10"/>
                      <a:pt x="4" y="8"/>
                      <a:pt x="3" y="7"/>
                    </a:cubicBezTo>
                    <a:cubicBezTo>
                      <a:pt x="2" y="6"/>
                      <a:pt x="0" y="2"/>
                      <a:pt x="4"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1" name="Freeform 1314"/>
              <p:cNvSpPr>
                <a:spLocks noEditPoints="1"/>
              </p:cNvSpPr>
              <p:nvPr/>
            </p:nvSpPr>
            <p:spPr bwMode="auto">
              <a:xfrm>
                <a:off x="3137" y="2749"/>
                <a:ext cx="25" cy="39"/>
              </a:xfrm>
              <a:custGeom>
                <a:avLst/>
                <a:gdLst>
                  <a:gd name="T0" fmla="*/ 9 w 12"/>
                  <a:gd name="T1" fmla="*/ 17 h 18"/>
                  <a:gd name="T2" fmla="*/ 8 w 12"/>
                  <a:gd name="T3" fmla="*/ 18 h 18"/>
                  <a:gd name="T4" fmla="*/ 5 w 12"/>
                  <a:gd name="T5" fmla="*/ 14 h 18"/>
                  <a:gd name="T6" fmla="*/ 5 w 12"/>
                  <a:gd name="T7" fmla="*/ 13 h 18"/>
                  <a:gd name="T8" fmla="*/ 4 w 12"/>
                  <a:gd name="T9" fmla="*/ 11 h 18"/>
                  <a:gd name="T10" fmla="*/ 2 w 12"/>
                  <a:gd name="T11" fmla="*/ 7 h 18"/>
                  <a:gd name="T12" fmla="*/ 0 w 12"/>
                  <a:gd name="T13" fmla="*/ 5 h 18"/>
                  <a:gd name="T14" fmla="*/ 0 w 12"/>
                  <a:gd name="T15" fmla="*/ 3 h 18"/>
                  <a:gd name="T16" fmla="*/ 2 w 12"/>
                  <a:gd name="T17" fmla="*/ 1 h 18"/>
                  <a:gd name="T18" fmla="*/ 3 w 12"/>
                  <a:gd name="T19" fmla="*/ 1 h 18"/>
                  <a:gd name="T20" fmla="*/ 3 w 12"/>
                  <a:gd name="T21" fmla="*/ 1 h 18"/>
                  <a:gd name="T22" fmla="*/ 6 w 12"/>
                  <a:gd name="T23" fmla="*/ 3 h 18"/>
                  <a:gd name="T24" fmla="*/ 6 w 12"/>
                  <a:gd name="T25" fmla="*/ 4 h 18"/>
                  <a:gd name="T26" fmla="*/ 7 w 12"/>
                  <a:gd name="T27" fmla="*/ 6 h 18"/>
                  <a:gd name="T28" fmla="*/ 9 w 12"/>
                  <a:gd name="T29" fmla="*/ 10 h 18"/>
                  <a:gd name="T30" fmla="*/ 12 w 12"/>
                  <a:gd name="T31" fmla="*/ 13 h 18"/>
                  <a:gd name="T32" fmla="*/ 12 w 12"/>
                  <a:gd name="T33" fmla="*/ 14 h 18"/>
                  <a:gd name="T34" fmla="*/ 11 w 12"/>
                  <a:gd name="T35" fmla="*/ 16 h 18"/>
                  <a:gd name="T36" fmla="*/ 10 w 12"/>
                  <a:gd name="T37" fmla="*/ 16 h 18"/>
                  <a:gd name="T38" fmla="*/ 9 w 12"/>
                  <a:gd name="T39" fmla="*/ 17 h 18"/>
                  <a:gd name="T40" fmla="*/ 9 w 12"/>
                  <a:gd name="T41" fmla="*/ 17 h 18"/>
                  <a:gd name="T42" fmla="*/ 10 w 12"/>
                  <a:gd name="T43" fmla="*/ 15 h 18"/>
                  <a:gd name="T44" fmla="*/ 10 w 12"/>
                  <a:gd name="T45" fmla="*/ 15 h 18"/>
                  <a:gd name="T46" fmla="*/ 11 w 12"/>
                  <a:gd name="T47" fmla="*/ 15 h 18"/>
                  <a:gd name="T48" fmla="*/ 11 w 12"/>
                  <a:gd name="T49" fmla="*/ 14 h 18"/>
                  <a:gd name="T50" fmla="*/ 11 w 12"/>
                  <a:gd name="T51" fmla="*/ 13 h 18"/>
                  <a:gd name="T52" fmla="*/ 9 w 12"/>
                  <a:gd name="T53" fmla="*/ 10 h 18"/>
                  <a:gd name="T54" fmla="*/ 6 w 12"/>
                  <a:gd name="T55" fmla="*/ 6 h 18"/>
                  <a:gd name="T56" fmla="*/ 6 w 12"/>
                  <a:gd name="T57" fmla="*/ 4 h 18"/>
                  <a:gd name="T58" fmla="*/ 5 w 12"/>
                  <a:gd name="T59" fmla="*/ 3 h 18"/>
                  <a:gd name="T60" fmla="*/ 3 w 12"/>
                  <a:gd name="T61" fmla="*/ 1 h 18"/>
                  <a:gd name="T62" fmla="*/ 3 w 12"/>
                  <a:gd name="T63" fmla="*/ 1 h 18"/>
                  <a:gd name="T64" fmla="*/ 3 w 12"/>
                  <a:gd name="T65" fmla="*/ 1 h 18"/>
                  <a:gd name="T66" fmla="*/ 3 w 12"/>
                  <a:gd name="T67" fmla="*/ 1 h 18"/>
                  <a:gd name="T68" fmla="*/ 2 w 12"/>
                  <a:gd name="T69" fmla="*/ 1 h 18"/>
                  <a:gd name="T70" fmla="*/ 1 w 12"/>
                  <a:gd name="T71" fmla="*/ 5 h 18"/>
                  <a:gd name="T72" fmla="*/ 2 w 12"/>
                  <a:gd name="T73" fmla="*/ 6 h 18"/>
                  <a:gd name="T74" fmla="*/ 5 w 12"/>
                  <a:gd name="T75" fmla="*/ 11 h 18"/>
                  <a:gd name="T76" fmla="*/ 5 w 12"/>
                  <a:gd name="T77" fmla="*/ 13 h 18"/>
                  <a:gd name="T78" fmla="*/ 6 w 12"/>
                  <a:gd name="T79" fmla="*/ 14 h 18"/>
                  <a:gd name="T80" fmla="*/ 7 w 12"/>
                  <a:gd name="T81" fmla="*/ 17 h 18"/>
                  <a:gd name="T82" fmla="*/ 8 w 12"/>
                  <a:gd name="T83" fmla="*/ 17 h 18"/>
                  <a:gd name="T84" fmla="*/ 9 w 12"/>
                  <a:gd name="T8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8">
                    <a:moveTo>
                      <a:pt x="9" y="17"/>
                    </a:moveTo>
                    <a:cubicBezTo>
                      <a:pt x="9" y="18"/>
                      <a:pt x="9" y="18"/>
                      <a:pt x="8" y="18"/>
                    </a:cubicBezTo>
                    <a:cubicBezTo>
                      <a:pt x="7" y="18"/>
                      <a:pt x="6" y="17"/>
                      <a:pt x="5" y="14"/>
                    </a:cubicBezTo>
                    <a:cubicBezTo>
                      <a:pt x="5" y="13"/>
                      <a:pt x="5" y="13"/>
                      <a:pt x="5" y="13"/>
                    </a:cubicBezTo>
                    <a:cubicBezTo>
                      <a:pt x="5" y="13"/>
                      <a:pt x="5" y="12"/>
                      <a:pt x="4" y="11"/>
                    </a:cubicBezTo>
                    <a:cubicBezTo>
                      <a:pt x="4" y="9"/>
                      <a:pt x="3" y="7"/>
                      <a:pt x="2" y="7"/>
                    </a:cubicBezTo>
                    <a:cubicBezTo>
                      <a:pt x="1" y="6"/>
                      <a:pt x="1" y="6"/>
                      <a:pt x="0" y="5"/>
                    </a:cubicBezTo>
                    <a:cubicBezTo>
                      <a:pt x="0" y="4"/>
                      <a:pt x="0" y="3"/>
                      <a:pt x="0" y="3"/>
                    </a:cubicBezTo>
                    <a:cubicBezTo>
                      <a:pt x="1" y="2"/>
                      <a:pt x="1" y="1"/>
                      <a:pt x="2" y="1"/>
                    </a:cubicBezTo>
                    <a:cubicBezTo>
                      <a:pt x="3" y="1"/>
                      <a:pt x="3" y="1"/>
                      <a:pt x="3" y="1"/>
                    </a:cubicBezTo>
                    <a:cubicBezTo>
                      <a:pt x="3" y="1"/>
                      <a:pt x="3" y="1"/>
                      <a:pt x="3" y="1"/>
                    </a:cubicBezTo>
                    <a:cubicBezTo>
                      <a:pt x="3" y="1"/>
                      <a:pt x="5" y="0"/>
                      <a:pt x="6" y="3"/>
                    </a:cubicBezTo>
                    <a:cubicBezTo>
                      <a:pt x="6" y="4"/>
                      <a:pt x="6" y="4"/>
                      <a:pt x="6" y="4"/>
                    </a:cubicBezTo>
                    <a:cubicBezTo>
                      <a:pt x="6" y="4"/>
                      <a:pt x="6" y="5"/>
                      <a:pt x="7" y="6"/>
                    </a:cubicBezTo>
                    <a:cubicBezTo>
                      <a:pt x="7" y="7"/>
                      <a:pt x="8" y="8"/>
                      <a:pt x="9" y="10"/>
                    </a:cubicBezTo>
                    <a:cubicBezTo>
                      <a:pt x="10" y="12"/>
                      <a:pt x="11" y="12"/>
                      <a:pt x="12" y="13"/>
                    </a:cubicBezTo>
                    <a:cubicBezTo>
                      <a:pt x="12" y="13"/>
                      <a:pt x="12" y="14"/>
                      <a:pt x="12" y="14"/>
                    </a:cubicBezTo>
                    <a:cubicBezTo>
                      <a:pt x="12" y="15"/>
                      <a:pt x="12" y="15"/>
                      <a:pt x="11" y="16"/>
                    </a:cubicBezTo>
                    <a:cubicBezTo>
                      <a:pt x="10" y="16"/>
                      <a:pt x="10" y="16"/>
                      <a:pt x="10" y="16"/>
                    </a:cubicBezTo>
                    <a:cubicBezTo>
                      <a:pt x="10" y="16"/>
                      <a:pt x="9" y="16"/>
                      <a:pt x="9" y="17"/>
                    </a:cubicBezTo>
                    <a:close/>
                    <a:moveTo>
                      <a:pt x="9" y="17"/>
                    </a:moveTo>
                    <a:cubicBezTo>
                      <a:pt x="9" y="16"/>
                      <a:pt x="9" y="15"/>
                      <a:pt x="10" y="15"/>
                    </a:cubicBezTo>
                    <a:cubicBezTo>
                      <a:pt x="10" y="15"/>
                      <a:pt x="10" y="15"/>
                      <a:pt x="10" y="15"/>
                    </a:cubicBezTo>
                    <a:cubicBezTo>
                      <a:pt x="10" y="15"/>
                      <a:pt x="11" y="15"/>
                      <a:pt x="11" y="15"/>
                    </a:cubicBezTo>
                    <a:cubicBezTo>
                      <a:pt x="11" y="15"/>
                      <a:pt x="11" y="15"/>
                      <a:pt x="11" y="14"/>
                    </a:cubicBezTo>
                    <a:cubicBezTo>
                      <a:pt x="11" y="14"/>
                      <a:pt x="11" y="13"/>
                      <a:pt x="11" y="13"/>
                    </a:cubicBezTo>
                    <a:cubicBezTo>
                      <a:pt x="11" y="12"/>
                      <a:pt x="10" y="12"/>
                      <a:pt x="9" y="10"/>
                    </a:cubicBezTo>
                    <a:cubicBezTo>
                      <a:pt x="8" y="9"/>
                      <a:pt x="7" y="8"/>
                      <a:pt x="6" y="6"/>
                    </a:cubicBezTo>
                    <a:cubicBezTo>
                      <a:pt x="6" y="5"/>
                      <a:pt x="6" y="4"/>
                      <a:pt x="6" y="4"/>
                    </a:cubicBezTo>
                    <a:cubicBezTo>
                      <a:pt x="5" y="3"/>
                      <a:pt x="5" y="3"/>
                      <a:pt x="5" y="3"/>
                    </a:cubicBezTo>
                    <a:cubicBezTo>
                      <a:pt x="5" y="1"/>
                      <a:pt x="4" y="1"/>
                      <a:pt x="3" y="1"/>
                    </a:cubicBezTo>
                    <a:cubicBezTo>
                      <a:pt x="3" y="1"/>
                      <a:pt x="3" y="1"/>
                      <a:pt x="3" y="1"/>
                    </a:cubicBezTo>
                    <a:cubicBezTo>
                      <a:pt x="3" y="1"/>
                      <a:pt x="3" y="1"/>
                      <a:pt x="3" y="1"/>
                    </a:cubicBezTo>
                    <a:cubicBezTo>
                      <a:pt x="3" y="1"/>
                      <a:pt x="3" y="1"/>
                      <a:pt x="3" y="1"/>
                    </a:cubicBezTo>
                    <a:cubicBezTo>
                      <a:pt x="2" y="1"/>
                      <a:pt x="2" y="1"/>
                      <a:pt x="2" y="1"/>
                    </a:cubicBezTo>
                    <a:cubicBezTo>
                      <a:pt x="1" y="2"/>
                      <a:pt x="1" y="4"/>
                      <a:pt x="1" y="5"/>
                    </a:cubicBezTo>
                    <a:cubicBezTo>
                      <a:pt x="1" y="5"/>
                      <a:pt x="2" y="6"/>
                      <a:pt x="2" y="6"/>
                    </a:cubicBezTo>
                    <a:cubicBezTo>
                      <a:pt x="3" y="7"/>
                      <a:pt x="4" y="9"/>
                      <a:pt x="5" y="11"/>
                    </a:cubicBezTo>
                    <a:cubicBezTo>
                      <a:pt x="5" y="12"/>
                      <a:pt x="5" y="13"/>
                      <a:pt x="5" y="13"/>
                    </a:cubicBezTo>
                    <a:cubicBezTo>
                      <a:pt x="6" y="14"/>
                      <a:pt x="6" y="14"/>
                      <a:pt x="6" y="14"/>
                    </a:cubicBezTo>
                    <a:cubicBezTo>
                      <a:pt x="6" y="15"/>
                      <a:pt x="6" y="16"/>
                      <a:pt x="7" y="17"/>
                    </a:cubicBezTo>
                    <a:cubicBezTo>
                      <a:pt x="7" y="17"/>
                      <a:pt x="8" y="18"/>
                      <a:pt x="8" y="17"/>
                    </a:cubicBezTo>
                    <a:cubicBezTo>
                      <a:pt x="8" y="17"/>
                      <a:pt x="8" y="17"/>
                      <a:pt x="9" y="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2" name="Freeform 1315"/>
              <p:cNvSpPr>
                <a:spLocks noEditPoints="1"/>
              </p:cNvSpPr>
              <p:nvPr/>
            </p:nvSpPr>
            <p:spPr bwMode="auto">
              <a:xfrm>
                <a:off x="3139" y="2751"/>
                <a:ext cx="21" cy="37"/>
              </a:xfrm>
              <a:custGeom>
                <a:avLst/>
                <a:gdLst>
                  <a:gd name="T0" fmla="*/ 2 w 10"/>
                  <a:gd name="T1" fmla="*/ 3 h 17"/>
                  <a:gd name="T2" fmla="*/ 3 w 10"/>
                  <a:gd name="T3" fmla="*/ 2 h 17"/>
                  <a:gd name="T4" fmla="*/ 3 w 10"/>
                  <a:gd name="T5" fmla="*/ 1 h 17"/>
                  <a:gd name="T6" fmla="*/ 3 w 10"/>
                  <a:gd name="T7" fmla="*/ 1 h 17"/>
                  <a:gd name="T8" fmla="*/ 4 w 10"/>
                  <a:gd name="T9" fmla="*/ 4 h 17"/>
                  <a:gd name="T10" fmla="*/ 7 w 10"/>
                  <a:gd name="T11" fmla="*/ 8 h 17"/>
                  <a:gd name="T12" fmla="*/ 9 w 10"/>
                  <a:gd name="T13" fmla="*/ 13 h 17"/>
                  <a:gd name="T14" fmla="*/ 9 w 10"/>
                  <a:gd name="T15" fmla="*/ 13 h 17"/>
                  <a:gd name="T16" fmla="*/ 8 w 10"/>
                  <a:gd name="T17" fmla="*/ 13 h 17"/>
                  <a:gd name="T18" fmla="*/ 8 w 10"/>
                  <a:gd name="T19" fmla="*/ 13 h 17"/>
                  <a:gd name="T20" fmla="*/ 7 w 10"/>
                  <a:gd name="T21" fmla="*/ 14 h 17"/>
                  <a:gd name="T22" fmla="*/ 7 w 10"/>
                  <a:gd name="T23" fmla="*/ 15 h 17"/>
                  <a:gd name="T24" fmla="*/ 5 w 10"/>
                  <a:gd name="T25" fmla="*/ 13 h 17"/>
                  <a:gd name="T26" fmla="*/ 3 w 10"/>
                  <a:gd name="T27" fmla="*/ 6 h 17"/>
                  <a:gd name="T28" fmla="*/ 1 w 10"/>
                  <a:gd name="T29" fmla="*/ 3 h 17"/>
                  <a:gd name="T30" fmla="*/ 1 w 10"/>
                  <a:gd name="T31" fmla="*/ 2 h 17"/>
                  <a:gd name="T32" fmla="*/ 2 w 10"/>
                  <a:gd name="T33" fmla="*/ 3 h 17"/>
                  <a:gd name="T34" fmla="*/ 2 w 10"/>
                  <a:gd name="T35" fmla="*/ 0 h 17"/>
                  <a:gd name="T36" fmla="*/ 2 w 10"/>
                  <a:gd name="T37" fmla="*/ 0 h 17"/>
                  <a:gd name="T38" fmla="*/ 2 w 10"/>
                  <a:gd name="T39" fmla="*/ 0 h 17"/>
                  <a:gd name="T40" fmla="*/ 1 w 10"/>
                  <a:gd name="T41" fmla="*/ 1 h 17"/>
                  <a:gd name="T42" fmla="*/ 0 w 10"/>
                  <a:gd name="T43" fmla="*/ 1 h 17"/>
                  <a:gd name="T44" fmla="*/ 0 w 10"/>
                  <a:gd name="T45" fmla="*/ 1 h 17"/>
                  <a:gd name="T46" fmla="*/ 0 w 10"/>
                  <a:gd name="T47" fmla="*/ 2 h 17"/>
                  <a:gd name="T48" fmla="*/ 0 w 10"/>
                  <a:gd name="T49" fmla="*/ 4 h 17"/>
                  <a:gd name="T50" fmla="*/ 1 w 10"/>
                  <a:gd name="T51" fmla="*/ 5 h 17"/>
                  <a:gd name="T52" fmla="*/ 4 w 10"/>
                  <a:gd name="T53" fmla="*/ 10 h 17"/>
                  <a:gd name="T54" fmla="*/ 4 w 10"/>
                  <a:gd name="T55" fmla="*/ 12 h 17"/>
                  <a:gd name="T56" fmla="*/ 5 w 10"/>
                  <a:gd name="T57" fmla="*/ 13 h 17"/>
                  <a:gd name="T58" fmla="*/ 6 w 10"/>
                  <a:gd name="T59" fmla="*/ 16 h 17"/>
                  <a:gd name="T60" fmla="*/ 7 w 10"/>
                  <a:gd name="T61" fmla="*/ 17 h 17"/>
                  <a:gd name="T62" fmla="*/ 7 w 10"/>
                  <a:gd name="T63" fmla="*/ 16 h 17"/>
                  <a:gd name="T64" fmla="*/ 8 w 10"/>
                  <a:gd name="T65" fmla="*/ 16 h 17"/>
                  <a:gd name="T66" fmla="*/ 9 w 10"/>
                  <a:gd name="T67" fmla="*/ 14 h 17"/>
                  <a:gd name="T68" fmla="*/ 9 w 10"/>
                  <a:gd name="T69" fmla="*/ 14 h 17"/>
                  <a:gd name="T70" fmla="*/ 10 w 10"/>
                  <a:gd name="T71" fmla="*/ 14 h 17"/>
                  <a:gd name="T72" fmla="*/ 10 w 10"/>
                  <a:gd name="T73" fmla="*/ 13 h 17"/>
                  <a:gd name="T74" fmla="*/ 10 w 10"/>
                  <a:gd name="T75" fmla="*/ 12 h 17"/>
                  <a:gd name="T76" fmla="*/ 8 w 10"/>
                  <a:gd name="T77" fmla="*/ 9 h 17"/>
                  <a:gd name="T78" fmla="*/ 5 w 10"/>
                  <a:gd name="T79" fmla="*/ 5 h 17"/>
                  <a:gd name="T80" fmla="*/ 5 w 10"/>
                  <a:gd name="T81" fmla="*/ 3 h 17"/>
                  <a:gd name="T82" fmla="*/ 4 w 10"/>
                  <a:gd name="T83" fmla="*/ 2 h 17"/>
                  <a:gd name="T84" fmla="*/ 2 w 10"/>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2" y="3"/>
                    </a:moveTo>
                    <a:cubicBezTo>
                      <a:pt x="3" y="2"/>
                      <a:pt x="3" y="2"/>
                      <a:pt x="3" y="2"/>
                    </a:cubicBezTo>
                    <a:cubicBezTo>
                      <a:pt x="3" y="1"/>
                      <a:pt x="3" y="1"/>
                      <a:pt x="3" y="1"/>
                    </a:cubicBezTo>
                    <a:cubicBezTo>
                      <a:pt x="3" y="1"/>
                      <a:pt x="3" y="1"/>
                      <a:pt x="3" y="1"/>
                    </a:cubicBezTo>
                    <a:cubicBezTo>
                      <a:pt x="3" y="1"/>
                      <a:pt x="4" y="2"/>
                      <a:pt x="4" y="4"/>
                    </a:cubicBezTo>
                    <a:cubicBezTo>
                      <a:pt x="5" y="6"/>
                      <a:pt x="5" y="7"/>
                      <a:pt x="7" y="8"/>
                    </a:cubicBezTo>
                    <a:cubicBezTo>
                      <a:pt x="8" y="9"/>
                      <a:pt x="10" y="11"/>
                      <a:pt x="9" y="13"/>
                    </a:cubicBezTo>
                    <a:cubicBezTo>
                      <a:pt x="9" y="13"/>
                      <a:pt x="9" y="13"/>
                      <a:pt x="9" y="13"/>
                    </a:cubicBezTo>
                    <a:cubicBezTo>
                      <a:pt x="8" y="13"/>
                      <a:pt x="8" y="13"/>
                      <a:pt x="8" y="13"/>
                    </a:cubicBezTo>
                    <a:cubicBezTo>
                      <a:pt x="8" y="13"/>
                      <a:pt x="8" y="13"/>
                      <a:pt x="8" y="13"/>
                    </a:cubicBezTo>
                    <a:cubicBezTo>
                      <a:pt x="8" y="13"/>
                      <a:pt x="7" y="13"/>
                      <a:pt x="7" y="14"/>
                    </a:cubicBezTo>
                    <a:cubicBezTo>
                      <a:pt x="7" y="15"/>
                      <a:pt x="7" y="15"/>
                      <a:pt x="7" y="15"/>
                    </a:cubicBezTo>
                    <a:cubicBezTo>
                      <a:pt x="6" y="15"/>
                      <a:pt x="5" y="14"/>
                      <a:pt x="5" y="13"/>
                    </a:cubicBezTo>
                    <a:cubicBezTo>
                      <a:pt x="5" y="11"/>
                      <a:pt x="3" y="6"/>
                      <a:pt x="3" y="6"/>
                    </a:cubicBezTo>
                    <a:cubicBezTo>
                      <a:pt x="2" y="5"/>
                      <a:pt x="1" y="4"/>
                      <a:pt x="1" y="3"/>
                    </a:cubicBezTo>
                    <a:cubicBezTo>
                      <a:pt x="1" y="2"/>
                      <a:pt x="1" y="2"/>
                      <a:pt x="1" y="2"/>
                    </a:cubicBezTo>
                    <a:cubicBezTo>
                      <a:pt x="2" y="2"/>
                      <a:pt x="2" y="2"/>
                      <a:pt x="2" y="3"/>
                    </a:cubicBezTo>
                    <a:close/>
                    <a:moveTo>
                      <a:pt x="2" y="0"/>
                    </a:moveTo>
                    <a:cubicBezTo>
                      <a:pt x="2" y="0"/>
                      <a:pt x="2" y="0"/>
                      <a:pt x="2" y="0"/>
                    </a:cubicBezTo>
                    <a:cubicBezTo>
                      <a:pt x="2" y="0"/>
                      <a:pt x="2" y="0"/>
                      <a:pt x="2" y="0"/>
                    </a:cubicBezTo>
                    <a:cubicBezTo>
                      <a:pt x="1" y="1"/>
                      <a:pt x="1" y="1"/>
                      <a:pt x="1" y="1"/>
                    </a:cubicBezTo>
                    <a:cubicBezTo>
                      <a:pt x="1" y="1"/>
                      <a:pt x="1" y="1"/>
                      <a:pt x="0" y="1"/>
                    </a:cubicBezTo>
                    <a:cubicBezTo>
                      <a:pt x="0" y="1"/>
                      <a:pt x="0" y="1"/>
                      <a:pt x="0" y="1"/>
                    </a:cubicBezTo>
                    <a:cubicBezTo>
                      <a:pt x="0" y="2"/>
                      <a:pt x="0" y="2"/>
                      <a:pt x="0" y="2"/>
                    </a:cubicBezTo>
                    <a:cubicBezTo>
                      <a:pt x="0" y="2"/>
                      <a:pt x="0" y="3"/>
                      <a:pt x="0" y="4"/>
                    </a:cubicBezTo>
                    <a:cubicBezTo>
                      <a:pt x="0" y="4"/>
                      <a:pt x="1" y="5"/>
                      <a:pt x="1" y="5"/>
                    </a:cubicBezTo>
                    <a:cubicBezTo>
                      <a:pt x="2" y="6"/>
                      <a:pt x="3" y="8"/>
                      <a:pt x="4" y="10"/>
                    </a:cubicBezTo>
                    <a:cubicBezTo>
                      <a:pt x="4" y="11"/>
                      <a:pt x="4" y="12"/>
                      <a:pt x="4" y="12"/>
                    </a:cubicBezTo>
                    <a:cubicBezTo>
                      <a:pt x="5" y="13"/>
                      <a:pt x="5" y="13"/>
                      <a:pt x="5" y="13"/>
                    </a:cubicBezTo>
                    <a:cubicBezTo>
                      <a:pt x="5" y="14"/>
                      <a:pt x="5" y="15"/>
                      <a:pt x="6" y="16"/>
                    </a:cubicBezTo>
                    <a:cubicBezTo>
                      <a:pt x="6" y="16"/>
                      <a:pt x="7" y="17"/>
                      <a:pt x="7" y="17"/>
                    </a:cubicBezTo>
                    <a:cubicBezTo>
                      <a:pt x="7" y="16"/>
                      <a:pt x="7" y="16"/>
                      <a:pt x="7" y="16"/>
                    </a:cubicBezTo>
                    <a:cubicBezTo>
                      <a:pt x="7" y="16"/>
                      <a:pt x="7" y="16"/>
                      <a:pt x="8" y="16"/>
                    </a:cubicBezTo>
                    <a:cubicBezTo>
                      <a:pt x="8" y="15"/>
                      <a:pt x="8" y="14"/>
                      <a:pt x="9" y="14"/>
                    </a:cubicBezTo>
                    <a:cubicBezTo>
                      <a:pt x="9" y="14"/>
                      <a:pt x="9" y="14"/>
                      <a:pt x="9" y="14"/>
                    </a:cubicBezTo>
                    <a:cubicBezTo>
                      <a:pt x="9" y="14"/>
                      <a:pt x="10" y="14"/>
                      <a:pt x="10" y="14"/>
                    </a:cubicBezTo>
                    <a:cubicBezTo>
                      <a:pt x="10" y="14"/>
                      <a:pt x="10" y="14"/>
                      <a:pt x="10" y="13"/>
                    </a:cubicBezTo>
                    <a:cubicBezTo>
                      <a:pt x="10" y="13"/>
                      <a:pt x="10" y="12"/>
                      <a:pt x="10" y="12"/>
                    </a:cubicBezTo>
                    <a:cubicBezTo>
                      <a:pt x="10" y="11"/>
                      <a:pt x="9" y="11"/>
                      <a:pt x="8" y="9"/>
                    </a:cubicBezTo>
                    <a:cubicBezTo>
                      <a:pt x="7" y="8"/>
                      <a:pt x="6" y="7"/>
                      <a:pt x="5" y="5"/>
                    </a:cubicBezTo>
                    <a:cubicBezTo>
                      <a:pt x="5" y="4"/>
                      <a:pt x="5" y="3"/>
                      <a:pt x="5" y="3"/>
                    </a:cubicBezTo>
                    <a:cubicBezTo>
                      <a:pt x="4" y="2"/>
                      <a:pt x="4" y="2"/>
                      <a:pt x="4" y="2"/>
                    </a:cubicBezTo>
                    <a:cubicBezTo>
                      <a:pt x="4"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3" name="Freeform 1316"/>
              <p:cNvSpPr>
                <a:spLocks noEditPoints="1"/>
              </p:cNvSpPr>
              <p:nvPr/>
            </p:nvSpPr>
            <p:spPr bwMode="auto">
              <a:xfrm>
                <a:off x="3137" y="2751"/>
                <a:ext cx="25" cy="37"/>
              </a:xfrm>
              <a:custGeom>
                <a:avLst/>
                <a:gdLst>
                  <a:gd name="T0" fmla="*/ 2 w 12"/>
                  <a:gd name="T1" fmla="*/ 1 h 17"/>
                  <a:gd name="T2" fmla="*/ 1 w 12"/>
                  <a:gd name="T3" fmla="*/ 1 h 17"/>
                  <a:gd name="T4" fmla="*/ 2 w 12"/>
                  <a:gd name="T5" fmla="*/ 1 h 17"/>
                  <a:gd name="T6" fmla="*/ 4 w 12"/>
                  <a:gd name="T7" fmla="*/ 0 h 17"/>
                  <a:gd name="T8" fmla="*/ 3 w 12"/>
                  <a:gd name="T9" fmla="*/ 0 h 17"/>
                  <a:gd name="T10" fmla="*/ 3 w 12"/>
                  <a:gd name="T11" fmla="*/ 0 h 17"/>
                  <a:gd name="T12" fmla="*/ 3 w 12"/>
                  <a:gd name="T13" fmla="*/ 0 h 17"/>
                  <a:gd name="T14" fmla="*/ 3 w 12"/>
                  <a:gd name="T15" fmla="*/ 0 h 17"/>
                  <a:gd name="T16" fmla="*/ 5 w 12"/>
                  <a:gd name="T17" fmla="*/ 2 h 17"/>
                  <a:gd name="T18" fmla="*/ 6 w 12"/>
                  <a:gd name="T19" fmla="*/ 3 h 17"/>
                  <a:gd name="T20" fmla="*/ 6 w 12"/>
                  <a:gd name="T21" fmla="*/ 5 h 17"/>
                  <a:gd name="T22" fmla="*/ 9 w 12"/>
                  <a:gd name="T23" fmla="*/ 9 h 17"/>
                  <a:gd name="T24" fmla="*/ 11 w 12"/>
                  <a:gd name="T25" fmla="*/ 12 h 17"/>
                  <a:gd name="T26" fmla="*/ 11 w 12"/>
                  <a:gd name="T27" fmla="*/ 13 h 17"/>
                  <a:gd name="T28" fmla="*/ 11 w 12"/>
                  <a:gd name="T29" fmla="*/ 14 h 17"/>
                  <a:gd name="T30" fmla="*/ 10 w 12"/>
                  <a:gd name="T31" fmla="*/ 14 h 17"/>
                  <a:gd name="T32" fmla="*/ 10 w 12"/>
                  <a:gd name="T33" fmla="*/ 14 h 17"/>
                  <a:gd name="T34" fmla="*/ 9 w 12"/>
                  <a:gd name="T35" fmla="*/ 16 h 17"/>
                  <a:gd name="T36" fmla="*/ 8 w 12"/>
                  <a:gd name="T37" fmla="*/ 16 h 17"/>
                  <a:gd name="T38" fmla="*/ 8 w 12"/>
                  <a:gd name="T39" fmla="*/ 17 h 17"/>
                  <a:gd name="T40" fmla="*/ 7 w 12"/>
                  <a:gd name="T41" fmla="*/ 16 h 17"/>
                  <a:gd name="T42" fmla="*/ 6 w 12"/>
                  <a:gd name="T43" fmla="*/ 13 h 17"/>
                  <a:gd name="T44" fmla="*/ 5 w 12"/>
                  <a:gd name="T45" fmla="*/ 12 h 17"/>
                  <a:gd name="T46" fmla="*/ 5 w 12"/>
                  <a:gd name="T47" fmla="*/ 10 h 17"/>
                  <a:gd name="T48" fmla="*/ 2 w 12"/>
                  <a:gd name="T49" fmla="*/ 5 h 17"/>
                  <a:gd name="T50" fmla="*/ 1 w 12"/>
                  <a:gd name="T51" fmla="*/ 4 h 17"/>
                  <a:gd name="T52" fmla="*/ 1 w 12"/>
                  <a:gd name="T53" fmla="*/ 2 h 17"/>
                  <a:gd name="T54" fmla="*/ 1 w 12"/>
                  <a:gd name="T55" fmla="*/ 2 h 17"/>
                  <a:gd name="T56" fmla="*/ 1 w 12"/>
                  <a:gd name="T57" fmla="*/ 2 h 17"/>
                  <a:gd name="T58" fmla="*/ 1 w 12"/>
                  <a:gd name="T59" fmla="*/ 2 h 17"/>
                  <a:gd name="T60" fmla="*/ 2 w 12"/>
                  <a:gd name="T61" fmla="*/ 6 h 17"/>
                  <a:gd name="T62" fmla="*/ 5 w 12"/>
                  <a:gd name="T63" fmla="*/ 12 h 17"/>
                  <a:gd name="T64" fmla="*/ 8 w 12"/>
                  <a:gd name="T65" fmla="*/ 17 h 17"/>
                  <a:gd name="T66" fmla="*/ 9 w 12"/>
                  <a:gd name="T67" fmla="*/ 16 h 17"/>
                  <a:gd name="T68" fmla="*/ 12 w 12"/>
                  <a:gd name="T69" fmla="*/ 13 h 17"/>
                  <a:gd name="T70" fmla="*/ 9 w 12"/>
                  <a:gd name="T71" fmla="*/ 9 h 17"/>
                  <a:gd name="T72" fmla="*/ 6 w 12"/>
                  <a:gd name="T73" fmla="*/ 3 h 17"/>
                  <a:gd name="T74" fmla="*/ 4 w 12"/>
                  <a:gd name="T7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17">
                    <a:moveTo>
                      <a:pt x="2" y="1"/>
                    </a:moveTo>
                    <a:cubicBezTo>
                      <a:pt x="2" y="1"/>
                      <a:pt x="2" y="1"/>
                      <a:pt x="1" y="1"/>
                    </a:cubicBezTo>
                    <a:cubicBezTo>
                      <a:pt x="2" y="1"/>
                      <a:pt x="2" y="1"/>
                      <a:pt x="2" y="1"/>
                    </a:cubicBezTo>
                    <a:close/>
                    <a:moveTo>
                      <a:pt x="4" y="0"/>
                    </a:moveTo>
                    <a:cubicBezTo>
                      <a:pt x="3" y="0"/>
                      <a:pt x="3" y="0"/>
                      <a:pt x="3" y="0"/>
                    </a:cubicBezTo>
                    <a:cubicBezTo>
                      <a:pt x="3" y="0"/>
                      <a:pt x="3" y="0"/>
                      <a:pt x="3" y="0"/>
                    </a:cubicBezTo>
                    <a:cubicBezTo>
                      <a:pt x="3" y="0"/>
                      <a:pt x="3" y="0"/>
                      <a:pt x="3" y="0"/>
                    </a:cubicBezTo>
                    <a:cubicBezTo>
                      <a:pt x="3" y="0"/>
                      <a:pt x="3" y="0"/>
                      <a:pt x="3" y="0"/>
                    </a:cubicBezTo>
                    <a:cubicBezTo>
                      <a:pt x="4" y="0"/>
                      <a:pt x="5" y="0"/>
                      <a:pt x="5" y="2"/>
                    </a:cubicBezTo>
                    <a:cubicBezTo>
                      <a:pt x="6" y="3"/>
                      <a:pt x="6" y="3"/>
                      <a:pt x="6" y="3"/>
                    </a:cubicBezTo>
                    <a:cubicBezTo>
                      <a:pt x="6" y="3"/>
                      <a:pt x="6" y="4"/>
                      <a:pt x="6" y="5"/>
                    </a:cubicBezTo>
                    <a:cubicBezTo>
                      <a:pt x="7" y="7"/>
                      <a:pt x="8" y="8"/>
                      <a:pt x="9" y="9"/>
                    </a:cubicBezTo>
                    <a:cubicBezTo>
                      <a:pt x="10" y="11"/>
                      <a:pt x="11" y="11"/>
                      <a:pt x="11" y="12"/>
                    </a:cubicBezTo>
                    <a:cubicBezTo>
                      <a:pt x="11" y="12"/>
                      <a:pt x="11" y="13"/>
                      <a:pt x="11" y="13"/>
                    </a:cubicBezTo>
                    <a:cubicBezTo>
                      <a:pt x="11" y="14"/>
                      <a:pt x="11" y="14"/>
                      <a:pt x="11" y="14"/>
                    </a:cubicBezTo>
                    <a:cubicBezTo>
                      <a:pt x="11" y="14"/>
                      <a:pt x="10" y="14"/>
                      <a:pt x="10" y="14"/>
                    </a:cubicBezTo>
                    <a:cubicBezTo>
                      <a:pt x="10" y="14"/>
                      <a:pt x="10" y="14"/>
                      <a:pt x="10" y="14"/>
                    </a:cubicBezTo>
                    <a:cubicBezTo>
                      <a:pt x="9" y="14"/>
                      <a:pt x="9" y="15"/>
                      <a:pt x="9" y="16"/>
                    </a:cubicBezTo>
                    <a:cubicBezTo>
                      <a:pt x="8" y="16"/>
                      <a:pt x="8" y="16"/>
                      <a:pt x="8" y="16"/>
                    </a:cubicBezTo>
                    <a:cubicBezTo>
                      <a:pt x="8" y="17"/>
                      <a:pt x="8" y="17"/>
                      <a:pt x="8" y="17"/>
                    </a:cubicBezTo>
                    <a:cubicBezTo>
                      <a:pt x="8" y="17"/>
                      <a:pt x="7" y="16"/>
                      <a:pt x="7" y="16"/>
                    </a:cubicBezTo>
                    <a:cubicBezTo>
                      <a:pt x="6" y="15"/>
                      <a:pt x="6" y="14"/>
                      <a:pt x="6" y="13"/>
                    </a:cubicBezTo>
                    <a:cubicBezTo>
                      <a:pt x="5" y="12"/>
                      <a:pt x="5" y="12"/>
                      <a:pt x="5" y="12"/>
                    </a:cubicBezTo>
                    <a:cubicBezTo>
                      <a:pt x="5" y="12"/>
                      <a:pt x="5" y="11"/>
                      <a:pt x="5" y="10"/>
                    </a:cubicBezTo>
                    <a:cubicBezTo>
                      <a:pt x="4" y="8"/>
                      <a:pt x="3" y="6"/>
                      <a:pt x="2" y="5"/>
                    </a:cubicBezTo>
                    <a:cubicBezTo>
                      <a:pt x="2" y="5"/>
                      <a:pt x="1" y="4"/>
                      <a:pt x="1" y="4"/>
                    </a:cubicBezTo>
                    <a:cubicBezTo>
                      <a:pt x="1" y="3"/>
                      <a:pt x="1" y="2"/>
                      <a:pt x="1" y="2"/>
                    </a:cubicBezTo>
                    <a:cubicBezTo>
                      <a:pt x="1" y="2"/>
                      <a:pt x="1" y="2"/>
                      <a:pt x="1" y="2"/>
                    </a:cubicBezTo>
                    <a:cubicBezTo>
                      <a:pt x="1" y="2"/>
                      <a:pt x="1" y="2"/>
                      <a:pt x="1" y="2"/>
                    </a:cubicBezTo>
                    <a:cubicBezTo>
                      <a:pt x="1" y="2"/>
                      <a:pt x="1" y="2"/>
                      <a:pt x="1" y="2"/>
                    </a:cubicBezTo>
                    <a:cubicBezTo>
                      <a:pt x="0" y="3"/>
                      <a:pt x="1" y="5"/>
                      <a:pt x="2" y="6"/>
                    </a:cubicBezTo>
                    <a:cubicBezTo>
                      <a:pt x="3" y="7"/>
                      <a:pt x="4" y="9"/>
                      <a:pt x="5" y="12"/>
                    </a:cubicBezTo>
                    <a:cubicBezTo>
                      <a:pt x="6" y="15"/>
                      <a:pt x="7" y="17"/>
                      <a:pt x="8" y="17"/>
                    </a:cubicBezTo>
                    <a:cubicBezTo>
                      <a:pt x="8" y="17"/>
                      <a:pt x="9" y="17"/>
                      <a:pt x="9" y="16"/>
                    </a:cubicBezTo>
                    <a:cubicBezTo>
                      <a:pt x="10" y="14"/>
                      <a:pt x="12" y="15"/>
                      <a:pt x="12" y="13"/>
                    </a:cubicBezTo>
                    <a:cubicBezTo>
                      <a:pt x="12" y="11"/>
                      <a:pt x="11" y="11"/>
                      <a:pt x="9" y="9"/>
                    </a:cubicBezTo>
                    <a:cubicBezTo>
                      <a:pt x="8" y="7"/>
                      <a:pt x="7" y="6"/>
                      <a:pt x="6" y="3"/>
                    </a:cubicBezTo>
                    <a:cubicBezTo>
                      <a:pt x="6" y="0"/>
                      <a:pt x="4"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4" name="Freeform 1317"/>
              <p:cNvSpPr>
                <a:spLocks/>
              </p:cNvSpPr>
              <p:nvPr/>
            </p:nvSpPr>
            <p:spPr bwMode="auto">
              <a:xfrm>
                <a:off x="3143" y="2758"/>
                <a:ext cx="15" cy="21"/>
              </a:xfrm>
              <a:custGeom>
                <a:avLst/>
                <a:gdLst>
                  <a:gd name="T0" fmla="*/ 1 w 7"/>
                  <a:gd name="T1" fmla="*/ 0 h 10"/>
                  <a:gd name="T2" fmla="*/ 2 w 7"/>
                  <a:gd name="T3" fmla="*/ 2 h 10"/>
                  <a:gd name="T4" fmla="*/ 5 w 7"/>
                  <a:gd name="T5" fmla="*/ 8 h 10"/>
                  <a:gd name="T6" fmla="*/ 6 w 7"/>
                  <a:gd name="T7" fmla="*/ 9 h 10"/>
                  <a:gd name="T8" fmla="*/ 4 w 7"/>
                  <a:gd name="T9" fmla="*/ 10 h 10"/>
                  <a:gd name="T10" fmla="*/ 2 w 7"/>
                  <a:gd name="T11" fmla="*/ 3 h 10"/>
                  <a:gd name="T12" fmla="*/ 1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0"/>
                    </a:moveTo>
                    <a:cubicBezTo>
                      <a:pt x="1" y="0"/>
                      <a:pt x="2" y="0"/>
                      <a:pt x="2" y="2"/>
                    </a:cubicBezTo>
                    <a:cubicBezTo>
                      <a:pt x="3" y="3"/>
                      <a:pt x="4" y="7"/>
                      <a:pt x="5" y="8"/>
                    </a:cubicBezTo>
                    <a:cubicBezTo>
                      <a:pt x="7" y="9"/>
                      <a:pt x="6" y="9"/>
                      <a:pt x="6" y="9"/>
                    </a:cubicBezTo>
                    <a:cubicBezTo>
                      <a:pt x="5" y="9"/>
                      <a:pt x="5" y="10"/>
                      <a:pt x="4" y="10"/>
                    </a:cubicBezTo>
                    <a:cubicBezTo>
                      <a:pt x="4" y="9"/>
                      <a:pt x="2" y="3"/>
                      <a:pt x="2" y="3"/>
                    </a:cubicBezTo>
                    <a:cubicBezTo>
                      <a:pt x="2" y="3"/>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5" name="Freeform 1318"/>
              <p:cNvSpPr>
                <a:spLocks/>
              </p:cNvSpPr>
              <p:nvPr/>
            </p:nvSpPr>
            <p:spPr bwMode="auto">
              <a:xfrm>
                <a:off x="3124" y="2715"/>
                <a:ext cx="21" cy="41"/>
              </a:xfrm>
              <a:custGeom>
                <a:avLst/>
                <a:gdLst>
                  <a:gd name="T0" fmla="*/ 3 w 10"/>
                  <a:gd name="T1" fmla="*/ 1 h 19"/>
                  <a:gd name="T2" fmla="*/ 5 w 10"/>
                  <a:gd name="T3" fmla="*/ 4 h 19"/>
                  <a:gd name="T4" fmla="*/ 8 w 10"/>
                  <a:gd name="T5" fmla="*/ 11 h 19"/>
                  <a:gd name="T6" fmla="*/ 9 w 10"/>
                  <a:gd name="T7" fmla="*/ 17 h 19"/>
                  <a:gd name="T8" fmla="*/ 7 w 10"/>
                  <a:gd name="T9" fmla="*/ 18 h 19"/>
                  <a:gd name="T10" fmla="*/ 3 w 10"/>
                  <a:gd name="T11" fmla="*/ 14 h 19"/>
                  <a:gd name="T12" fmla="*/ 2 w 10"/>
                  <a:gd name="T13" fmla="*/ 7 h 19"/>
                  <a:gd name="T14" fmla="*/ 0 w 10"/>
                  <a:gd name="T15" fmla="*/ 2 h 19"/>
                  <a:gd name="T16" fmla="*/ 3 w 10"/>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3" y="1"/>
                    </a:moveTo>
                    <a:cubicBezTo>
                      <a:pt x="3" y="1"/>
                      <a:pt x="4" y="0"/>
                      <a:pt x="5" y="4"/>
                    </a:cubicBezTo>
                    <a:cubicBezTo>
                      <a:pt x="6" y="9"/>
                      <a:pt x="6" y="8"/>
                      <a:pt x="8" y="11"/>
                    </a:cubicBezTo>
                    <a:cubicBezTo>
                      <a:pt x="10" y="14"/>
                      <a:pt x="10" y="16"/>
                      <a:pt x="9" y="17"/>
                    </a:cubicBezTo>
                    <a:cubicBezTo>
                      <a:pt x="8" y="17"/>
                      <a:pt x="7" y="17"/>
                      <a:pt x="7" y="18"/>
                    </a:cubicBezTo>
                    <a:cubicBezTo>
                      <a:pt x="7" y="19"/>
                      <a:pt x="4" y="19"/>
                      <a:pt x="3" y="14"/>
                    </a:cubicBezTo>
                    <a:cubicBezTo>
                      <a:pt x="2" y="9"/>
                      <a:pt x="2" y="8"/>
                      <a:pt x="2" y="7"/>
                    </a:cubicBezTo>
                    <a:cubicBezTo>
                      <a:pt x="2" y="7"/>
                      <a:pt x="0" y="3"/>
                      <a:pt x="0" y="2"/>
                    </a:cubicBezTo>
                    <a:cubicBezTo>
                      <a:pt x="0" y="1"/>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6" name="Freeform 1319"/>
              <p:cNvSpPr>
                <a:spLocks noEditPoints="1"/>
              </p:cNvSpPr>
              <p:nvPr/>
            </p:nvSpPr>
            <p:spPr bwMode="auto">
              <a:xfrm>
                <a:off x="3124" y="2715"/>
                <a:ext cx="21" cy="41"/>
              </a:xfrm>
              <a:custGeom>
                <a:avLst/>
                <a:gdLst>
                  <a:gd name="T0" fmla="*/ 7 w 10"/>
                  <a:gd name="T1" fmla="*/ 18 h 19"/>
                  <a:gd name="T2" fmla="*/ 7 w 10"/>
                  <a:gd name="T3" fmla="*/ 19 h 19"/>
                  <a:gd name="T4" fmla="*/ 7 w 10"/>
                  <a:gd name="T5" fmla="*/ 19 h 19"/>
                  <a:gd name="T6" fmla="*/ 3 w 10"/>
                  <a:gd name="T7" fmla="*/ 14 h 19"/>
                  <a:gd name="T8" fmla="*/ 3 w 10"/>
                  <a:gd name="T9" fmla="*/ 14 h 19"/>
                  <a:gd name="T10" fmla="*/ 3 w 10"/>
                  <a:gd name="T11" fmla="*/ 11 h 19"/>
                  <a:gd name="T12" fmla="*/ 2 w 10"/>
                  <a:gd name="T13" fmla="*/ 8 h 19"/>
                  <a:gd name="T14" fmla="*/ 0 w 10"/>
                  <a:gd name="T15" fmla="*/ 3 h 19"/>
                  <a:gd name="T16" fmla="*/ 0 w 10"/>
                  <a:gd name="T17" fmla="*/ 2 h 19"/>
                  <a:gd name="T18" fmla="*/ 1 w 10"/>
                  <a:gd name="T19" fmla="*/ 1 h 19"/>
                  <a:gd name="T20" fmla="*/ 2 w 10"/>
                  <a:gd name="T21" fmla="*/ 0 h 19"/>
                  <a:gd name="T22" fmla="*/ 3 w 10"/>
                  <a:gd name="T23" fmla="*/ 0 h 19"/>
                  <a:gd name="T24" fmla="*/ 5 w 10"/>
                  <a:gd name="T25" fmla="*/ 4 h 19"/>
                  <a:gd name="T26" fmla="*/ 8 w 10"/>
                  <a:gd name="T27" fmla="*/ 11 h 19"/>
                  <a:gd name="T28" fmla="*/ 10 w 10"/>
                  <a:gd name="T29" fmla="*/ 15 h 19"/>
                  <a:gd name="T30" fmla="*/ 9 w 10"/>
                  <a:gd name="T31" fmla="*/ 17 h 19"/>
                  <a:gd name="T32" fmla="*/ 7 w 10"/>
                  <a:gd name="T33" fmla="*/ 18 h 19"/>
                  <a:gd name="T34" fmla="*/ 5 w 10"/>
                  <a:gd name="T35" fmla="*/ 4 h 19"/>
                  <a:gd name="T36" fmla="*/ 3 w 10"/>
                  <a:gd name="T37" fmla="*/ 1 h 19"/>
                  <a:gd name="T38" fmla="*/ 3 w 10"/>
                  <a:gd name="T39" fmla="*/ 1 h 19"/>
                  <a:gd name="T40" fmla="*/ 3 w 10"/>
                  <a:gd name="T41" fmla="*/ 1 h 19"/>
                  <a:gd name="T42" fmla="*/ 3 w 10"/>
                  <a:gd name="T43" fmla="*/ 1 h 19"/>
                  <a:gd name="T44" fmla="*/ 2 w 10"/>
                  <a:gd name="T45" fmla="*/ 1 h 19"/>
                  <a:gd name="T46" fmla="*/ 0 w 10"/>
                  <a:gd name="T47" fmla="*/ 2 h 19"/>
                  <a:gd name="T48" fmla="*/ 0 w 10"/>
                  <a:gd name="T49" fmla="*/ 3 h 19"/>
                  <a:gd name="T50" fmla="*/ 2 w 10"/>
                  <a:gd name="T51" fmla="*/ 7 h 19"/>
                  <a:gd name="T52" fmla="*/ 3 w 10"/>
                  <a:gd name="T53" fmla="*/ 11 h 19"/>
                  <a:gd name="T54" fmla="*/ 4 w 10"/>
                  <a:gd name="T55" fmla="*/ 14 h 19"/>
                  <a:gd name="T56" fmla="*/ 4 w 10"/>
                  <a:gd name="T57" fmla="*/ 14 h 19"/>
                  <a:gd name="T58" fmla="*/ 7 w 10"/>
                  <a:gd name="T59" fmla="*/ 18 h 19"/>
                  <a:gd name="T60" fmla="*/ 7 w 10"/>
                  <a:gd name="T61" fmla="*/ 18 h 19"/>
                  <a:gd name="T62" fmla="*/ 9 w 10"/>
                  <a:gd name="T63" fmla="*/ 17 h 19"/>
                  <a:gd name="T64" fmla="*/ 10 w 10"/>
                  <a:gd name="T65" fmla="*/ 15 h 19"/>
                  <a:gd name="T66" fmla="*/ 8 w 10"/>
                  <a:gd name="T67" fmla="*/ 11 h 19"/>
                  <a:gd name="T68" fmla="*/ 5 w 10"/>
                  <a:gd name="T69" fmla="*/ 4 h 19"/>
                  <a:gd name="T70" fmla="*/ 3 w 10"/>
                  <a:gd name="T71" fmla="*/ 1 h 19"/>
                  <a:gd name="T72" fmla="*/ 2 w 10"/>
                  <a:gd name="T73" fmla="*/ 0 h 19"/>
                  <a:gd name="T74" fmla="*/ 3 w 10"/>
                  <a:gd name="T7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9">
                    <a:moveTo>
                      <a:pt x="7" y="18"/>
                    </a:moveTo>
                    <a:cubicBezTo>
                      <a:pt x="7" y="19"/>
                      <a:pt x="7" y="19"/>
                      <a:pt x="7" y="19"/>
                    </a:cubicBezTo>
                    <a:cubicBezTo>
                      <a:pt x="7" y="19"/>
                      <a:pt x="7" y="19"/>
                      <a:pt x="7" y="19"/>
                    </a:cubicBezTo>
                    <a:cubicBezTo>
                      <a:pt x="6" y="19"/>
                      <a:pt x="4" y="18"/>
                      <a:pt x="3" y="14"/>
                    </a:cubicBezTo>
                    <a:cubicBezTo>
                      <a:pt x="3" y="14"/>
                      <a:pt x="3" y="14"/>
                      <a:pt x="3" y="14"/>
                    </a:cubicBezTo>
                    <a:cubicBezTo>
                      <a:pt x="3" y="12"/>
                      <a:pt x="3" y="11"/>
                      <a:pt x="3" y="11"/>
                    </a:cubicBezTo>
                    <a:cubicBezTo>
                      <a:pt x="2" y="8"/>
                      <a:pt x="2" y="8"/>
                      <a:pt x="2" y="8"/>
                    </a:cubicBezTo>
                    <a:cubicBezTo>
                      <a:pt x="1" y="7"/>
                      <a:pt x="0" y="5"/>
                      <a:pt x="0" y="3"/>
                    </a:cubicBezTo>
                    <a:cubicBezTo>
                      <a:pt x="0" y="3"/>
                      <a:pt x="0" y="2"/>
                      <a:pt x="0" y="2"/>
                    </a:cubicBezTo>
                    <a:cubicBezTo>
                      <a:pt x="0" y="1"/>
                      <a:pt x="1" y="1"/>
                      <a:pt x="1" y="1"/>
                    </a:cubicBezTo>
                    <a:cubicBezTo>
                      <a:pt x="2" y="0"/>
                      <a:pt x="2" y="0"/>
                      <a:pt x="2" y="0"/>
                    </a:cubicBezTo>
                    <a:cubicBezTo>
                      <a:pt x="3" y="0"/>
                      <a:pt x="3" y="0"/>
                      <a:pt x="3" y="0"/>
                    </a:cubicBezTo>
                    <a:cubicBezTo>
                      <a:pt x="3" y="0"/>
                      <a:pt x="4" y="0"/>
                      <a:pt x="5" y="4"/>
                    </a:cubicBezTo>
                    <a:cubicBezTo>
                      <a:pt x="6" y="8"/>
                      <a:pt x="6" y="8"/>
                      <a:pt x="8" y="11"/>
                    </a:cubicBezTo>
                    <a:cubicBezTo>
                      <a:pt x="9" y="12"/>
                      <a:pt x="10" y="14"/>
                      <a:pt x="10" y="15"/>
                    </a:cubicBezTo>
                    <a:cubicBezTo>
                      <a:pt x="10" y="16"/>
                      <a:pt x="10" y="17"/>
                      <a:pt x="9" y="17"/>
                    </a:cubicBezTo>
                    <a:cubicBezTo>
                      <a:pt x="8" y="18"/>
                      <a:pt x="7" y="18"/>
                      <a:pt x="7" y="18"/>
                    </a:cubicBezTo>
                    <a:close/>
                    <a:moveTo>
                      <a:pt x="5" y="4"/>
                    </a:moveTo>
                    <a:cubicBezTo>
                      <a:pt x="4" y="1"/>
                      <a:pt x="3" y="1"/>
                      <a:pt x="3" y="1"/>
                    </a:cubicBezTo>
                    <a:cubicBezTo>
                      <a:pt x="3" y="1"/>
                      <a:pt x="3" y="1"/>
                      <a:pt x="3" y="1"/>
                    </a:cubicBezTo>
                    <a:cubicBezTo>
                      <a:pt x="3" y="1"/>
                      <a:pt x="3" y="1"/>
                      <a:pt x="3" y="1"/>
                    </a:cubicBezTo>
                    <a:cubicBezTo>
                      <a:pt x="3" y="1"/>
                      <a:pt x="3" y="1"/>
                      <a:pt x="3" y="1"/>
                    </a:cubicBezTo>
                    <a:cubicBezTo>
                      <a:pt x="3" y="1"/>
                      <a:pt x="2" y="1"/>
                      <a:pt x="2" y="1"/>
                    </a:cubicBezTo>
                    <a:cubicBezTo>
                      <a:pt x="1" y="1"/>
                      <a:pt x="0" y="2"/>
                      <a:pt x="0" y="2"/>
                    </a:cubicBezTo>
                    <a:cubicBezTo>
                      <a:pt x="0" y="2"/>
                      <a:pt x="0" y="3"/>
                      <a:pt x="0" y="3"/>
                    </a:cubicBezTo>
                    <a:cubicBezTo>
                      <a:pt x="1" y="4"/>
                      <a:pt x="2" y="7"/>
                      <a:pt x="2" y="7"/>
                    </a:cubicBezTo>
                    <a:cubicBezTo>
                      <a:pt x="2" y="8"/>
                      <a:pt x="3" y="8"/>
                      <a:pt x="3" y="11"/>
                    </a:cubicBezTo>
                    <a:cubicBezTo>
                      <a:pt x="3" y="11"/>
                      <a:pt x="3" y="12"/>
                      <a:pt x="4" y="14"/>
                    </a:cubicBezTo>
                    <a:cubicBezTo>
                      <a:pt x="4" y="14"/>
                      <a:pt x="4" y="14"/>
                      <a:pt x="4" y="14"/>
                    </a:cubicBezTo>
                    <a:cubicBezTo>
                      <a:pt x="4" y="18"/>
                      <a:pt x="6" y="18"/>
                      <a:pt x="7" y="18"/>
                    </a:cubicBezTo>
                    <a:cubicBezTo>
                      <a:pt x="7" y="18"/>
                      <a:pt x="7" y="18"/>
                      <a:pt x="7" y="18"/>
                    </a:cubicBezTo>
                    <a:cubicBezTo>
                      <a:pt x="7" y="17"/>
                      <a:pt x="8" y="17"/>
                      <a:pt x="9" y="17"/>
                    </a:cubicBezTo>
                    <a:cubicBezTo>
                      <a:pt x="10" y="16"/>
                      <a:pt x="10" y="16"/>
                      <a:pt x="10" y="15"/>
                    </a:cubicBezTo>
                    <a:cubicBezTo>
                      <a:pt x="9" y="14"/>
                      <a:pt x="9" y="13"/>
                      <a:pt x="8" y="11"/>
                    </a:cubicBezTo>
                    <a:cubicBezTo>
                      <a:pt x="6" y="8"/>
                      <a:pt x="6" y="9"/>
                      <a:pt x="5" y="4"/>
                    </a:cubicBezTo>
                    <a:close/>
                    <a:moveTo>
                      <a:pt x="3" y="1"/>
                    </a:moveTo>
                    <a:cubicBezTo>
                      <a:pt x="2" y="0"/>
                      <a:pt x="2" y="0"/>
                      <a:pt x="2" y="0"/>
                    </a:cubicBezTo>
                    <a:lnTo>
                      <a:pt x="3"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7" name="Freeform 1320"/>
              <p:cNvSpPr>
                <a:spLocks/>
              </p:cNvSpPr>
              <p:nvPr/>
            </p:nvSpPr>
            <p:spPr bwMode="auto">
              <a:xfrm>
                <a:off x="3124" y="2720"/>
                <a:ext cx="21" cy="34"/>
              </a:xfrm>
              <a:custGeom>
                <a:avLst/>
                <a:gdLst>
                  <a:gd name="T0" fmla="*/ 2 w 10"/>
                  <a:gd name="T1" fmla="*/ 0 h 16"/>
                  <a:gd name="T2" fmla="*/ 0 w 10"/>
                  <a:gd name="T3" fmla="*/ 0 h 16"/>
                  <a:gd name="T4" fmla="*/ 0 w 10"/>
                  <a:gd name="T5" fmla="*/ 1 h 16"/>
                  <a:gd name="T6" fmla="*/ 0 w 10"/>
                  <a:gd name="T7" fmla="*/ 1 h 16"/>
                  <a:gd name="T8" fmla="*/ 0 w 10"/>
                  <a:gd name="T9" fmla="*/ 2 h 16"/>
                  <a:gd name="T10" fmla="*/ 2 w 10"/>
                  <a:gd name="T11" fmla="*/ 5 h 16"/>
                  <a:gd name="T12" fmla="*/ 3 w 10"/>
                  <a:gd name="T13" fmla="*/ 9 h 16"/>
                  <a:gd name="T14" fmla="*/ 4 w 10"/>
                  <a:gd name="T15" fmla="*/ 12 h 16"/>
                  <a:gd name="T16" fmla="*/ 4 w 10"/>
                  <a:gd name="T17" fmla="*/ 12 h 16"/>
                  <a:gd name="T18" fmla="*/ 6 w 10"/>
                  <a:gd name="T19" fmla="*/ 16 h 16"/>
                  <a:gd name="T20" fmla="*/ 7 w 10"/>
                  <a:gd name="T21" fmla="*/ 16 h 16"/>
                  <a:gd name="T22" fmla="*/ 7 w 10"/>
                  <a:gd name="T23" fmla="*/ 16 h 16"/>
                  <a:gd name="T24" fmla="*/ 9 w 10"/>
                  <a:gd name="T25" fmla="*/ 15 h 16"/>
                  <a:gd name="T26" fmla="*/ 10 w 10"/>
                  <a:gd name="T27" fmla="*/ 13 h 16"/>
                  <a:gd name="T28" fmla="*/ 8 w 10"/>
                  <a:gd name="T29" fmla="*/ 9 h 16"/>
                  <a:gd name="T30" fmla="*/ 5 w 10"/>
                  <a:gd name="T31" fmla="*/ 2 h 16"/>
                  <a:gd name="T32" fmla="*/ 4 w 10"/>
                  <a:gd name="T33" fmla="*/ 0 h 16"/>
                  <a:gd name="T34" fmla="*/ 3 w 10"/>
                  <a:gd name="T35" fmla="*/ 0 h 16"/>
                  <a:gd name="T36" fmla="*/ 3 w 10"/>
                  <a:gd name="T37" fmla="*/ 0 h 16"/>
                  <a:gd name="T38" fmla="*/ 5 w 10"/>
                  <a:gd name="T39" fmla="*/ 4 h 16"/>
                  <a:gd name="T40" fmla="*/ 6 w 10"/>
                  <a:gd name="T41" fmla="*/ 7 h 16"/>
                  <a:gd name="T42" fmla="*/ 9 w 10"/>
                  <a:gd name="T43" fmla="*/ 13 h 16"/>
                  <a:gd name="T44" fmla="*/ 8 w 10"/>
                  <a:gd name="T45" fmla="*/ 13 h 16"/>
                  <a:gd name="T46" fmla="*/ 8 w 10"/>
                  <a:gd name="T47" fmla="*/ 13 h 16"/>
                  <a:gd name="T48" fmla="*/ 7 w 10"/>
                  <a:gd name="T49" fmla="*/ 13 h 16"/>
                  <a:gd name="T50" fmla="*/ 7 w 10"/>
                  <a:gd name="T51" fmla="*/ 13 h 16"/>
                  <a:gd name="T52" fmla="*/ 6 w 10"/>
                  <a:gd name="T53" fmla="*/ 14 h 16"/>
                  <a:gd name="T54" fmla="*/ 5 w 10"/>
                  <a:gd name="T55" fmla="*/ 14 h 16"/>
                  <a:gd name="T56" fmla="*/ 3 w 10"/>
                  <a:gd name="T57" fmla="*/ 6 h 16"/>
                  <a:gd name="T58" fmla="*/ 1 w 10"/>
                  <a:gd name="T59" fmla="*/ 1 h 16"/>
                  <a:gd name="T60" fmla="*/ 1 w 10"/>
                  <a:gd name="T61" fmla="*/ 0 h 16"/>
                  <a:gd name="T62" fmla="*/ 2 w 10"/>
                  <a:gd name="T63" fmla="*/ 0 h 16"/>
                  <a:gd name="T64" fmla="*/ 2 w 10"/>
                  <a:gd name="T65" fmla="*/ 1 h 16"/>
                  <a:gd name="T66" fmla="*/ 3 w 10"/>
                  <a:gd name="T67" fmla="*/ 0 h 16"/>
                  <a:gd name="T68" fmla="*/ 2 w 10"/>
                  <a:gd name="T6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6">
                    <a:moveTo>
                      <a:pt x="2" y="0"/>
                    </a:moveTo>
                    <a:cubicBezTo>
                      <a:pt x="1" y="0"/>
                      <a:pt x="1" y="0"/>
                      <a:pt x="0" y="0"/>
                    </a:cubicBezTo>
                    <a:cubicBezTo>
                      <a:pt x="0" y="1"/>
                      <a:pt x="0" y="1"/>
                      <a:pt x="0" y="1"/>
                    </a:cubicBezTo>
                    <a:cubicBezTo>
                      <a:pt x="0" y="1"/>
                      <a:pt x="0" y="1"/>
                      <a:pt x="0" y="1"/>
                    </a:cubicBezTo>
                    <a:cubicBezTo>
                      <a:pt x="0" y="2"/>
                      <a:pt x="0" y="2"/>
                      <a:pt x="0" y="2"/>
                    </a:cubicBezTo>
                    <a:cubicBezTo>
                      <a:pt x="1" y="3"/>
                      <a:pt x="2" y="5"/>
                      <a:pt x="2" y="5"/>
                    </a:cubicBezTo>
                    <a:cubicBezTo>
                      <a:pt x="2" y="6"/>
                      <a:pt x="3" y="6"/>
                      <a:pt x="3" y="9"/>
                    </a:cubicBezTo>
                    <a:cubicBezTo>
                      <a:pt x="3" y="9"/>
                      <a:pt x="3" y="10"/>
                      <a:pt x="4" y="12"/>
                    </a:cubicBezTo>
                    <a:cubicBezTo>
                      <a:pt x="4" y="12"/>
                      <a:pt x="4" y="12"/>
                      <a:pt x="4" y="12"/>
                    </a:cubicBezTo>
                    <a:cubicBezTo>
                      <a:pt x="4" y="15"/>
                      <a:pt x="6" y="16"/>
                      <a:pt x="6" y="16"/>
                    </a:cubicBezTo>
                    <a:cubicBezTo>
                      <a:pt x="7" y="16"/>
                      <a:pt x="7" y="16"/>
                      <a:pt x="7" y="16"/>
                    </a:cubicBezTo>
                    <a:cubicBezTo>
                      <a:pt x="7" y="16"/>
                      <a:pt x="7" y="16"/>
                      <a:pt x="7" y="16"/>
                    </a:cubicBezTo>
                    <a:cubicBezTo>
                      <a:pt x="7" y="15"/>
                      <a:pt x="8" y="15"/>
                      <a:pt x="9" y="15"/>
                    </a:cubicBezTo>
                    <a:cubicBezTo>
                      <a:pt x="10" y="14"/>
                      <a:pt x="10" y="14"/>
                      <a:pt x="10" y="13"/>
                    </a:cubicBezTo>
                    <a:cubicBezTo>
                      <a:pt x="9" y="12"/>
                      <a:pt x="9" y="11"/>
                      <a:pt x="8" y="9"/>
                    </a:cubicBezTo>
                    <a:cubicBezTo>
                      <a:pt x="6" y="6"/>
                      <a:pt x="6" y="7"/>
                      <a:pt x="5" y="2"/>
                    </a:cubicBezTo>
                    <a:cubicBezTo>
                      <a:pt x="5" y="1"/>
                      <a:pt x="4" y="0"/>
                      <a:pt x="4" y="0"/>
                    </a:cubicBezTo>
                    <a:cubicBezTo>
                      <a:pt x="3" y="0"/>
                      <a:pt x="3" y="0"/>
                      <a:pt x="3" y="0"/>
                    </a:cubicBezTo>
                    <a:cubicBezTo>
                      <a:pt x="3" y="0"/>
                      <a:pt x="3" y="0"/>
                      <a:pt x="3" y="0"/>
                    </a:cubicBezTo>
                    <a:cubicBezTo>
                      <a:pt x="3" y="0"/>
                      <a:pt x="5" y="2"/>
                      <a:pt x="5" y="4"/>
                    </a:cubicBezTo>
                    <a:cubicBezTo>
                      <a:pt x="5" y="5"/>
                      <a:pt x="5" y="6"/>
                      <a:pt x="6" y="7"/>
                    </a:cubicBezTo>
                    <a:cubicBezTo>
                      <a:pt x="7" y="8"/>
                      <a:pt x="9" y="12"/>
                      <a:pt x="9" y="13"/>
                    </a:cubicBezTo>
                    <a:cubicBezTo>
                      <a:pt x="8" y="13"/>
                      <a:pt x="8" y="13"/>
                      <a:pt x="8" y="13"/>
                    </a:cubicBezTo>
                    <a:cubicBezTo>
                      <a:pt x="8" y="13"/>
                      <a:pt x="8" y="13"/>
                      <a:pt x="8" y="13"/>
                    </a:cubicBezTo>
                    <a:cubicBezTo>
                      <a:pt x="7" y="13"/>
                      <a:pt x="7" y="13"/>
                      <a:pt x="7" y="13"/>
                    </a:cubicBezTo>
                    <a:cubicBezTo>
                      <a:pt x="7" y="13"/>
                      <a:pt x="7" y="13"/>
                      <a:pt x="7" y="13"/>
                    </a:cubicBezTo>
                    <a:cubicBezTo>
                      <a:pt x="6" y="14"/>
                      <a:pt x="6" y="14"/>
                      <a:pt x="6" y="14"/>
                    </a:cubicBezTo>
                    <a:cubicBezTo>
                      <a:pt x="6" y="14"/>
                      <a:pt x="5" y="14"/>
                      <a:pt x="5" y="14"/>
                    </a:cubicBezTo>
                    <a:cubicBezTo>
                      <a:pt x="4" y="12"/>
                      <a:pt x="4" y="7"/>
                      <a:pt x="3" y="6"/>
                    </a:cubicBezTo>
                    <a:cubicBezTo>
                      <a:pt x="3" y="5"/>
                      <a:pt x="1" y="2"/>
                      <a:pt x="1" y="1"/>
                    </a:cubicBezTo>
                    <a:cubicBezTo>
                      <a:pt x="1" y="0"/>
                      <a:pt x="1" y="0"/>
                      <a:pt x="1" y="0"/>
                    </a:cubicBezTo>
                    <a:cubicBezTo>
                      <a:pt x="2" y="0"/>
                      <a:pt x="2" y="0"/>
                      <a:pt x="2" y="0"/>
                    </a:cubicBezTo>
                    <a:cubicBezTo>
                      <a:pt x="2" y="1"/>
                      <a:pt x="2" y="1"/>
                      <a:pt x="2" y="1"/>
                    </a:cubicBezTo>
                    <a:cubicBezTo>
                      <a:pt x="3" y="0"/>
                      <a:pt x="3" y="0"/>
                      <a:pt x="3" y="0"/>
                    </a:cubicBezTo>
                    <a:cubicBezTo>
                      <a:pt x="2"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8" name="Freeform 1321"/>
              <p:cNvSpPr>
                <a:spLocks noEditPoints="1"/>
              </p:cNvSpPr>
              <p:nvPr/>
            </p:nvSpPr>
            <p:spPr bwMode="auto">
              <a:xfrm>
                <a:off x="3124" y="2720"/>
                <a:ext cx="21" cy="36"/>
              </a:xfrm>
              <a:custGeom>
                <a:avLst/>
                <a:gdLst>
                  <a:gd name="T0" fmla="*/ 0 w 10"/>
                  <a:gd name="T1" fmla="*/ 0 h 17"/>
                  <a:gd name="T2" fmla="*/ 0 w 10"/>
                  <a:gd name="T3" fmla="*/ 1 h 17"/>
                  <a:gd name="T4" fmla="*/ 0 w 10"/>
                  <a:gd name="T5" fmla="*/ 1 h 17"/>
                  <a:gd name="T6" fmla="*/ 0 w 10"/>
                  <a:gd name="T7" fmla="*/ 1 h 17"/>
                  <a:gd name="T8" fmla="*/ 0 w 10"/>
                  <a:gd name="T9" fmla="*/ 0 h 17"/>
                  <a:gd name="T10" fmla="*/ 4 w 10"/>
                  <a:gd name="T11" fmla="*/ 0 h 17"/>
                  <a:gd name="T12" fmla="*/ 4 w 10"/>
                  <a:gd name="T13" fmla="*/ 0 h 17"/>
                  <a:gd name="T14" fmla="*/ 4 w 10"/>
                  <a:gd name="T15" fmla="*/ 0 h 17"/>
                  <a:gd name="T16" fmla="*/ 5 w 10"/>
                  <a:gd name="T17" fmla="*/ 2 h 17"/>
                  <a:gd name="T18" fmla="*/ 8 w 10"/>
                  <a:gd name="T19" fmla="*/ 9 h 17"/>
                  <a:gd name="T20" fmla="*/ 10 w 10"/>
                  <a:gd name="T21" fmla="*/ 13 h 17"/>
                  <a:gd name="T22" fmla="*/ 9 w 10"/>
                  <a:gd name="T23" fmla="*/ 15 h 17"/>
                  <a:gd name="T24" fmla="*/ 7 w 10"/>
                  <a:gd name="T25" fmla="*/ 16 h 17"/>
                  <a:gd name="T26" fmla="*/ 7 w 10"/>
                  <a:gd name="T27" fmla="*/ 16 h 17"/>
                  <a:gd name="T28" fmla="*/ 6 w 10"/>
                  <a:gd name="T29" fmla="*/ 16 h 17"/>
                  <a:gd name="T30" fmla="*/ 4 w 10"/>
                  <a:gd name="T31" fmla="*/ 12 h 17"/>
                  <a:gd name="T32" fmla="*/ 4 w 10"/>
                  <a:gd name="T33" fmla="*/ 12 h 17"/>
                  <a:gd name="T34" fmla="*/ 3 w 10"/>
                  <a:gd name="T35" fmla="*/ 9 h 17"/>
                  <a:gd name="T36" fmla="*/ 2 w 10"/>
                  <a:gd name="T37" fmla="*/ 5 h 17"/>
                  <a:gd name="T38" fmla="*/ 0 w 10"/>
                  <a:gd name="T39" fmla="*/ 2 h 17"/>
                  <a:gd name="T40" fmla="*/ 1 w 10"/>
                  <a:gd name="T41" fmla="*/ 3 h 17"/>
                  <a:gd name="T42" fmla="*/ 2 w 10"/>
                  <a:gd name="T43" fmla="*/ 5 h 17"/>
                  <a:gd name="T44" fmla="*/ 3 w 10"/>
                  <a:gd name="T45" fmla="*/ 12 h 17"/>
                  <a:gd name="T46" fmla="*/ 6 w 10"/>
                  <a:gd name="T47" fmla="*/ 17 h 17"/>
                  <a:gd name="T48" fmla="*/ 7 w 10"/>
                  <a:gd name="T49" fmla="*/ 16 h 17"/>
                  <a:gd name="T50" fmla="*/ 9 w 10"/>
                  <a:gd name="T51" fmla="*/ 15 h 17"/>
                  <a:gd name="T52" fmla="*/ 8 w 10"/>
                  <a:gd name="T53" fmla="*/ 9 h 17"/>
                  <a:gd name="T54" fmla="*/ 5 w 10"/>
                  <a:gd name="T55" fmla="*/ 2 h 17"/>
                  <a:gd name="T56" fmla="*/ 4 w 10"/>
                  <a:gd name="T5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7">
                    <a:moveTo>
                      <a:pt x="0" y="0"/>
                    </a:moveTo>
                    <a:cubicBezTo>
                      <a:pt x="0" y="1"/>
                      <a:pt x="0" y="1"/>
                      <a:pt x="0" y="1"/>
                    </a:cubicBezTo>
                    <a:cubicBezTo>
                      <a:pt x="0" y="1"/>
                      <a:pt x="0" y="1"/>
                      <a:pt x="0" y="1"/>
                    </a:cubicBezTo>
                    <a:cubicBezTo>
                      <a:pt x="0" y="1"/>
                      <a:pt x="0" y="1"/>
                      <a:pt x="0" y="1"/>
                    </a:cubicBezTo>
                    <a:lnTo>
                      <a:pt x="0" y="0"/>
                    </a:lnTo>
                    <a:close/>
                    <a:moveTo>
                      <a:pt x="4" y="0"/>
                    </a:moveTo>
                    <a:cubicBezTo>
                      <a:pt x="4" y="0"/>
                      <a:pt x="4" y="0"/>
                      <a:pt x="4" y="0"/>
                    </a:cubicBezTo>
                    <a:cubicBezTo>
                      <a:pt x="4" y="0"/>
                      <a:pt x="4" y="0"/>
                      <a:pt x="4" y="0"/>
                    </a:cubicBezTo>
                    <a:cubicBezTo>
                      <a:pt x="4" y="0"/>
                      <a:pt x="5" y="1"/>
                      <a:pt x="5" y="2"/>
                    </a:cubicBezTo>
                    <a:cubicBezTo>
                      <a:pt x="6" y="7"/>
                      <a:pt x="6" y="6"/>
                      <a:pt x="8" y="9"/>
                    </a:cubicBezTo>
                    <a:cubicBezTo>
                      <a:pt x="9" y="11"/>
                      <a:pt x="9" y="12"/>
                      <a:pt x="10" y="13"/>
                    </a:cubicBezTo>
                    <a:cubicBezTo>
                      <a:pt x="10" y="14"/>
                      <a:pt x="10" y="14"/>
                      <a:pt x="9" y="15"/>
                    </a:cubicBezTo>
                    <a:cubicBezTo>
                      <a:pt x="8" y="15"/>
                      <a:pt x="7" y="15"/>
                      <a:pt x="7" y="16"/>
                    </a:cubicBezTo>
                    <a:cubicBezTo>
                      <a:pt x="7" y="16"/>
                      <a:pt x="7" y="16"/>
                      <a:pt x="7" y="16"/>
                    </a:cubicBezTo>
                    <a:cubicBezTo>
                      <a:pt x="6" y="16"/>
                      <a:pt x="6" y="16"/>
                      <a:pt x="6" y="16"/>
                    </a:cubicBezTo>
                    <a:cubicBezTo>
                      <a:pt x="6" y="16"/>
                      <a:pt x="4" y="15"/>
                      <a:pt x="4" y="12"/>
                    </a:cubicBezTo>
                    <a:cubicBezTo>
                      <a:pt x="4" y="12"/>
                      <a:pt x="4" y="12"/>
                      <a:pt x="4" y="12"/>
                    </a:cubicBezTo>
                    <a:cubicBezTo>
                      <a:pt x="3" y="10"/>
                      <a:pt x="3" y="9"/>
                      <a:pt x="3" y="9"/>
                    </a:cubicBezTo>
                    <a:cubicBezTo>
                      <a:pt x="3" y="6"/>
                      <a:pt x="2" y="6"/>
                      <a:pt x="2" y="5"/>
                    </a:cubicBezTo>
                    <a:cubicBezTo>
                      <a:pt x="2" y="5"/>
                      <a:pt x="1" y="3"/>
                      <a:pt x="0" y="2"/>
                    </a:cubicBezTo>
                    <a:cubicBezTo>
                      <a:pt x="0" y="2"/>
                      <a:pt x="1" y="2"/>
                      <a:pt x="1" y="3"/>
                    </a:cubicBezTo>
                    <a:cubicBezTo>
                      <a:pt x="1" y="4"/>
                      <a:pt x="2" y="5"/>
                      <a:pt x="2" y="5"/>
                    </a:cubicBezTo>
                    <a:cubicBezTo>
                      <a:pt x="2" y="6"/>
                      <a:pt x="2" y="7"/>
                      <a:pt x="3" y="12"/>
                    </a:cubicBezTo>
                    <a:cubicBezTo>
                      <a:pt x="4" y="15"/>
                      <a:pt x="6" y="17"/>
                      <a:pt x="6" y="17"/>
                    </a:cubicBezTo>
                    <a:cubicBezTo>
                      <a:pt x="7" y="16"/>
                      <a:pt x="7" y="16"/>
                      <a:pt x="7" y="16"/>
                    </a:cubicBezTo>
                    <a:cubicBezTo>
                      <a:pt x="7" y="15"/>
                      <a:pt x="8" y="15"/>
                      <a:pt x="9" y="15"/>
                    </a:cubicBezTo>
                    <a:cubicBezTo>
                      <a:pt x="10" y="14"/>
                      <a:pt x="10" y="12"/>
                      <a:pt x="8" y="9"/>
                    </a:cubicBezTo>
                    <a:cubicBezTo>
                      <a:pt x="6" y="6"/>
                      <a:pt x="6" y="7"/>
                      <a:pt x="5" y="2"/>
                    </a:cubicBezTo>
                    <a:cubicBezTo>
                      <a:pt x="5" y="1"/>
                      <a:pt x="5"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9" name="Freeform 1322"/>
              <p:cNvSpPr>
                <a:spLocks/>
              </p:cNvSpPr>
              <p:nvPr/>
            </p:nvSpPr>
            <p:spPr bwMode="auto">
              <a:xfrm>
                <a:off x="3128" y="2722"/>
                <a:ext cx="15" cy="25"/>
              </a:xfrm>
              <a:custGeom>
                <a:avLst/>
                <a:gdLst>
                  <a:gd name="T0" fmla="*/ 1 w 7"/>
                  <a:gd name="T1" fmla="*/ 1 h 12"/>
                  <a:gd name="T2" fmla="*/ 2 w 7"/>
                  <a:gd name="T3" fmla="*/ 4 h 12"/>
                  <a:gd name="T4" fmla="*/ 4 w 7"/>
                  <a:gd name="T5" fmla="*/ 8 h 12"/>
                  <a:gd name="T6" fmla="*/ 5 w 7"/>
                  <a:gd name="T7" fmla="*/ 11 h 12"/>
                  <a:gd name="T8" fmla="*/ 4 w 7"/>
                  <a:gd name="T9" fmla="*/ 12 h 12"/>
                  <a:gd name="T10" fmla="*/ 3 w 7"/>
                  <a:gd name="T11" fmla="*/ 9 h 12"/>
                  <a:gd name="T12" fmla="*/ 1 w 7"/>
                  <a:gd name="T13" fmla="*/ 2 h 12"/>
                  <a:gd name="T14" fmla="*/ 1 w 7"/>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1" y="1"/>
                    </a:moveTo>
                    <a:cubicBezTo>
                      <a:pt x="1" y="1"/>
                      <a:pt x="2" y="2"/>
                      <a:pt x="2" y="4"/>
                    </a:cubicBezTo>
                    <a:cubicBezTo>
                      <a:pt x="2" y="5"/>
                      <a:pt x="3" y="7"/>
                      <a:pt x="4" y="8"/>
                    </a:cubicBezTo>
                    <a:cubicBezTo>
                      <a:pt x="5" y="9"/>
                      <a:pt x="7" y="11"/>
                      <a:pt x="5" y="11"/>
                    </a:cubicBezTo>
                    <a:cubicBezTo>
                      <a:pt x="4" y="11"/>
                      <a:pt x="4" y="11"/>
                      <a:pt x="4" y="12"/>
                    </a:cubicBezTo>
                    <a:cubicBezTo>
                      <a:pt x="4" y="12"/>
                      <a:pt x="4" y="11"/>
                      <a:pt x="3" y="9"/>
                    </a:cubicBezTo>
                    <a:cubicBezTo>
                      <a:pt x="2" y="6"/>
                      <a:pt x="2" y="4"/>
                      <a:pt x="1" y="2"/>
                    </a:cubicBezTo>
                    <a:cubicBezTo>
                      <a:pt x="0" y="1"/>
                      <a:pt x="0"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0" name="Freeform 1323"/>
              <p:cNvSpPr>
                <a:spLocks/>
              </p:cNvSpPr>
              <p:nvPr/>
            </p:nvSpPr>
            <p:spPr bwMode="auto">
              <a:xfrm>
                <a:off x="3120" y="2756"/>
                <a:ext cx="23" cy="38"/>
              </a:xfrm>
              <a:custGeom>
                <a:avLst/>
                <a:gdLst>
                  <a:gd name="T0" fmla="*/ 5 w 11"/>
                  <a:gd name="T1" fmla="*/ 0 h 18"/>
                  <a:gd name="T2" fmla="*/ 7 w 11"/>
                  <a:gd name="T3" fmla="*/ 4 h 18"/>
                  <a:gd name="T4" fmla="*/ 9 w 11"/>
                  <a:gd name="T5" fmla="*/ 10 h 18"/>
                  <a:gd name="T6" fmla="*/ 10 w 11"/>
                  <a:gd name="T7" fmla="*/ 14 h 18"/>
                  <a:gd name="T8" fmla="*/ 8 w 11"/>
                  <a:gd name="T9" fmla="*/ 15 h 18"/>
                  <a:gd name="T10" fmla="*/ 5 w 11"/>
                  <a:gd name="T11" fmla="*/ 16 h 18"/>
                  <a:gd name="T12" fmla="*/ 2 w 11"/>
                  <a:gd name="T13" fmla="*/ 11 h 18"/>
                  <a:gd name="T14" fmla="*/ 1 w 11"/>
                  <a:gd name="T15" fmla="*/ 5 h 18"/>
                  <a:gd name="T16" fmla="*/ 5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5" y="0"/>
                    </a:moveTo>
                    <a:cubicBezTo>
                      <a:pt x="5" y="0"/>
                      <a:pt x="8" y="0"/>
                      <a:pt x="7" y="4"/>
                    </a:cubicBezTo>
                    <a:cubicBezTo>
                      <a:pt x="7" y="7"/>
                      <a:pt x="8" y="8"/>
                      <a:pt x="9" y="10"/>
                    </a:cubicBezTo>
                    <a:cubicBezTo>
                      <a:pt x="10" y="12"/>
                      <a:pt x="11" y="13"/>
                      <a:pt x="10" y="14"/>
                    </a:cubicBezTo>
                    <a:cubicBezTo>
                      <a:pt x="10" y="15"/>
                      <a:pt x="9" y="15"/>
                      <a:pt x="8" y="15"/>
                    </a:cubicBezTo>
                    <a:cubicBezTo>
                      <a:pt x="7" y="15"/>
                      <a:pt x="6" y="15"/>
                      <a:pt x="5" y="16"/>
                    </a:cubicBezTo>
                    <a:cubicBezTo>
                      <a:pt x="3" y="18"/>
                      <a:pt x="2" y="14"/>
                      <a:pt x="2" y="11"/>
                    </a:cubicBezTo>
                    <a:cubicBezTo>
                      <a:pt x="3" y="9"/>
                      <a:pt x="2" y="6"/>
                      <a:pt x="1" y="5"/>
                    </a:cubicBezTo>
                    <a:cubicBezTo>
                      <a:pt x="0" y="3"/>
                      <a:pt x="0" y="0"/>
                      <a:pt x="5"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1" name="Freeform 1324"/>
              <p:cNvSpPr>
                <a:spLocks noEditPoints="1"/>
              </p:cNvSpPr>
              <p:nvPr/>
            </p:nvSpPr>
            <p:spPr bwMode="auto">
              <a:xfrm>
                <a:off x="3120" y="2756"/>
                <a:ext cx="23" cy="36"/>
              </a:xfrm>
              <a:custGeom>
                <a:avLst/>
                <a:gdLst>
                  <a:gd name="T0" fmla="*/ 5 w 11"/>
                  <a:gd name="T1" fmla="*/ 16 h 17"/>
                  <a:gd name="T2" fmla="*/ 4 w 11"/>
                  <a:gd name="T3" fmla="*/ 17 h 17"/>
                  <a:gd name="T4" fmla="*/ 2 w 11"/>
                  <a:gd name="T5" fmla="*/ 12 h 17"/>
                  <a:gd name="T6" fmla="*/ 2 w 11"/>
                  <a:gd name="T7" fmla="*/ 11 h 17"/>
                  <a:gd name="T8" fmla="*/ 2 w 11"/>
                  <a:gd name="T9" fmla="*/ 10 h 17"/>
                  <a:gd name="T10" fmla="*/ 1 w 11"/>
                  <a:gd name="T11" fmla="*/ 5 h 17"/>
                  <a:gd name="T12" fmla="*/ 0 w 11"/>
                  <a:gd name="T13" fmla="*/ 3 h 17"/>
                  <a:gd name="T14" fmla="*/ 1 w 11"/>
                  <a:gd name="T15" fmla="*/ 1 h 17"/>
                  <a:gd name="T16" fmla="*/ 4 w 11"/>
                  <a:gd name="T17" fmla="*/ 0 h 17"/>
                  <a:gd name="T18" fmla="*/ 5 w 11"/>
                  <a:gd name="T19" fmla="*/ 0 h 17"/>
                  <a:gd name="T20" fmla="*/ 8 w 11"/>
                  <a:gd name="T21" fmla="*/ 3 h 17"/>
                  <a:gd name="T22" fmla="*/ 8 w 11"/>
                  <a:gd name="T23" fmla="*/ 4 h 17"/>
                  <a:gd name="T24" fmla="*/ 7 w 11"/>
                  <a:gd name="T25" fmla="*/ 5 h 17"/>
                  <a:gd name="T26" fmla="*/ 9 w 11"/>
                  <a:gd name="T27" fmla="*/ 10 h 17"/>
                  <a:gd name="T28" fmla="*/ 11 w 11"/>
                  <a:gd name="T29" fmla="*/ 14 h 17"/>
                  <a:gd name="T30" fmla="*/ 10 w 11"/>
                  <a:gd name="T31" fmla="*/ 15 h 17"/>
                  <a:gd name="T32" fmla="*/ 9 w 11"/>
                  <a:gd name="T33" fmla="*/ 15 h 17"/>
                  <a:gd name="T34" fmla="*/ 7 w 11"/>
                  <a:gd name="T35" fmla="*/ 15 h 17"/>
                  <a:gd name="T36" fmla="*/ 5 w 11"/>
                  <a:gd name="T37" fmla="*/ 16 h 17"/>
                  <a:gd name="T38" fmla="*/ 5 w 11"/>
                  <a:gd name="T39" fmla="*/ 16 h 17"/>
                  <a:gd name="T40" fmla="*/ 7 w 11"/>
                  <a:gd name="T41" fmla="*/ 15 h 17"/>
                  <a:gd name="T42" fmla="*/ 7 w 11"/>
                  <a:gd name="T43" fmla="*/ 15 h 17"/>
                  <a:gd name="T44" fmla="*/ 9 w 11"/>
                  <a:gd name="T45" fmla="*/ 15 h 17"/>
                  <a:gd name="T46" fmla="*/ 10 w 11"/>
                  <a:gd name="T47" fmla="*/ 14 h 17"/>
                  <a:gd name="T48" fmla="*/ 10 w 11"/>
                  <a:gd name="T49" fmla="*/ 14 h 17"/>
                  <a:gd name="T50" fmla="*/ 8 w 11"/>
                  <a:gd name="T51" fmla="*/ 10 h 17"/>
                  <a:gd name="T52" fmla="*/ 7 w 11"/>
                  <a:gd name="T53" fmla="*/ 5 h 17"/>
                  <a:gd name="T54" fmla="*/ 7 w 11"/>
                  <a:gd name="T55" fmla="*/ 3 h 17"/>
                  <a:gd name="T56" fmla="*/ 7 w 11"/>
                  <a:gd name="T57" fmla="*/ 3 h 17"/>
                  <a:gd name="T58" fmla="*/ 5 w 11"/>
                  <a:gd name="T59" fmla="*/ 0 h 17"/>
                  <a:gd name="T60" fmla="*/ 5 w 11"/>
                  <a:gd name="T61" fmla="*/ 0 h 17"/>
                  <a:gd name="T62" fmla="*/ 5 w 11"/>
                  <a:gd name="T63" fmla="*/ 0 h 17"/>
                  <a:gd name="T64" fmla="*/ 4 w 11"/>
                  <a:gd name="T65" fmla="*/ 0 h 17"/>
                  <a:gd name="T66" fmla="*/ 1 w 11"/>
                  <a:gd name="T67" fmla="*/ 3 h 17"/>
                  <a:gd name="T68" fmla="*/ 1 w 11"/>
                  <a:gd name="T69" fmla="*/ 4 h 17"/>
                  <a:gd name="T70" fmla="*/ 3 w 11"/>
                  <a:gd name="T71" fmla="*/ 10 h 17"/>
                  <a:gd name="T72" fmla="*/ 3 w 11"/>
                  <a:gd name="T73" fmla="*/ 12 h 17"/>
                  <a:gd name="T74" fmla="*/ 2 w 11"/>
                  <a:gd name="T75" fmla="*/ 12 h 17"/>
                  <a:gd name="T76" fmla="*/ 3 w 11"/>
                  <a:gd name="T77" fmla="*/ 15 h 17"/>
                  <a:gd name="T78" fmla="*/ 4 w 11"/>
                  <a:gd name="T79" fmla="*/ 16 h 17"/>
                  <a:gd name="T80" fmla="*/ 5 w 11"/>
                  <a:gd name="T8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7">
                    <a:moveTo>
                      <a:pt x="5" y="16"/>
                    </a:moveTo>
                    <a:cubicBezTo>
                      <a:pt x="5" y="16"/>
                      <a:pt x="5" y="17"/>
                      <a:pt x="4" y="17"/>
                    </a:cubicBezTo>
                    <a:cubicBezTo>
                      <a:pt x="3" y="17"/>
                      <a:pt x="2" y="14"/>
                      <a:pt x="2" y="12"/>
                    </a:cubicBezTo>
                    <a:cubicBezTo>
                      <a:pt x="2" y="11"/>
                      <a:pt x="2" y="11"/>
                      <a:pt x="2" y="11"/>
                    </a:cubicBezTo>
                    <a:cubicBezTo>
                      <a:pt x="2" y="11"/>
                      <a:pt x="2" y="10"/>
                      <a:pt x="2" y="10"/>
                    </a:cubicBezTo>
                    <a:cubicBezTo>
                      <a:pt x="2" y="7"/>
                      <a:pt x="2" y="6"/>
                      <a:pt x="1" y="5"/>
                    </a:cubicBezTo>
                    <a:cubicBezTo>
                      <a:pt x="0" y="4"/>
                      <a:pt x="0" y="3"/>
                      <a:pt x="0" y="3"/>
                    </a:cubicBezTo>
                    <a:cubicBezTo>
                      <a:pt x="0" y="2"/>
                      <a:pt x="0" y="1"/>
                      <a:pt x="1" y="1"/>
                    </a:cubicBezTo>
                    <a:cubicBezTo>
                      <a:pt x="2" y="0"/>
                      <a:pt x="3" y="0"/>
                      <a:pt x="4" y="0"/>
                    </a:cubicBezTo>
                    <a:cubicBezTo>
                      <a:pt x="5" y="0"/>
                      <a:pt x="5" y="0"/>
                      <a:pt x="5" y="0"/>
                    </a:cubicBezTo>
                    <a:cubicBezTo>
                      <a:pt x="5" y="0"/>
                      <a:pt x="8" y="0"/>
                      <a:pt x="8" y="3"/>
                    </a:cubicBezTo>
                    <a:cubicBezTo>
                      <a:pt x="8" y="4"/>
                      <a:pt x="8" y="4"/>
                      <a:pt x="8" y="4"/>
                    </a:cubicBezTo>
                    <a:cubicBezTo>
                      <a:pt x="7" y="4"/>
                      <a:pt x="7" y="5"/>
                      <a:pt x="7" y="5"/>
                    </a:cubicBezTo>
                    <a:cubicBezTo>
                      <a:pt x="7" y="7"/>
                      <a:pt x="8" y="8"/>
                      <a:pt x="9" y="10"/>
                    </a:cubicBezTo>
                    <a:cubicBezTo>
                      <a:pt x="10" y="12"/>
                      <a:pt x="11" y="12"/>
                      <a:pt x="11" y="14"/>
                    </a:cubicBezTo>
                    <a:cubicBezTo>
                      <a:pt x="11" y="14"/>
                      <a:pt x="10" y="14"/>
                      <a:pt x="10" y="15"/>
                    </a:cubicBezTo>
                    <a:cubicBezTo>
                      <a:pt x="10" y="15"/>
                      <a:pt x="9" y="16"/>
                      <a:pt x="9" y="15"/>
                    </a:cubicBezTo>
                    <a:cubicBezTo>
                      <a:pt x="8" y="15"/>
                      <a:pt x="8" y="15"/>
                      <a:pt x="7" y="15"/>
                    </a:cubicBezTo>
                    <a:cubicBezTo>
                      <a:pt x="7" y="15"/>
                      <a:pt x="6" y="16"/>
                      <a:pt x="5" y="16"/>
                    </a:cubicBezTo>
                    <a:close/>
                    <a:moveTo>
                      <a:pt x="5" y="16"/>
                    </a:moveTo>
                    <a:cubicBezTo>
                      <a:pt x="6" y="15"/>
                      <a:pt x="7" y="15"/>
                      <a:pt x="7" y="15"/>
                    </a:cubicBezTo>
                    <a:cubicBezTo>
                      <a:pt x="7" y="15"/>
                      <a:pt x="7" y="15"/>
                      <a:pt x="7" y="15"/>
                    </a:cubicBezTo>
                    <a:cubicBezTo>
                      <a:pt x="8" y="15"/>
                      <a:pt x="8" y="15"/>
                      <a:pt x="9" y="15"/>
                    </a:cubicBezTo>
                    <a:cubicBezTo>
                      <a:pt x="9" y="15"/>
                      <a:pt x="10" y="15"/>
                      <a:pt x="10" y="14"/>
                    </a:cubicBezTo>
                    <a:cubicBezTo>
                      <a:pt x="10" y="14"/>
                      <a:pt x="10" y="14"/>
                      <a:pt x="10" y="14"/>
                    </a:cubicBezTo>
                    <a:cubicBezTo>
                      <a:pt x="10" y="13"/>
                      <a:pt x="9" y="12"/>
                      <a:pt x="8" y="10"/>
                    </a:cubicBezTo>
                    <a:cubicBezTo>
                      <a:pt x="8" y="8"/>
                      <a:pt x="7" y="7"/>
                      <a:pt x="7" y="5"/>
                    </a:cubicBezTo>
                    <a:cubicBezTo>
                      <a:pt x="7" y="5"/>
                      <a:pt x="7" y="4"/>
                      <a:pt x="7" y="3"/>
                    </a:cubicBezTo>
                    <a:cubicBezTo>
                      <a:pt x="7" y="3"/>
                      <a:pt x="7" y="3"/>
                      <a:pt x="7" y="3"/>
                    </a:cubicBezTo>
                    <a:cubicBezTo>
                      <a:pt x="7" y="1"/>
                      <a:pt x="5" y="0"/>
                      <a:pt x="5" y="0"/>
                    </a:cubicBezTo>
                    <a:cubicBezTo>
                      <a:pt x="5" y="0"/>
                      <a:pt x="5" y="0"/>
                      <a:pt x="5" y="0"/>
                    </a:cubicBezTo>
                    <a:cubicBezTo>
                      <a:pt x="5" y="0"/>
                      <a:pt x="5" y="0"/>
                      <a:pt x="5" y="0"/>
                    </a:cubicBezTo>
                    <a:cubicBezTo>
                      <a:pt x="4" y="0"/>
                      <a:pt x="4" y="0"/>
                      <a:pt x="4" y="0"/>
                    </a:cubicBezTo>
                    <a:cubicBezTo>
                      <a:pt x="1" y="0"/>
                      <a:pt x="1" y="2"/>
                      <a:pt x="1" y="3"/>
                    </a:cubicBezTo>
                    <a:cubicBezTo>
                      <a:pt x="1" y="3"/>
                      <a:pt x="1" y="4"/>
                      <a:pt x="1" y="4"/>
                    </a:cubicBezTo>
                    <a:cubicBezTo>
                      <a:pt x="2" y="5"/>
                      <a:pt x="3" y="7"/>
                      <a:pt x="3" y="10"/>
                    </a:cubicBezTo>
                    <a:cubicBezTo>
                      <a:pt x="3" y="10"/>
                      <a:pt x="3" y="11"/>
                      <a:pt x="3" y="12"/>
                    </a:cubicBezTo>
                    <a:cubicBezTo>
                      <a:pt x="2" y="12"/>
                      <a:pt x="2" y="12"/>
                      <a:pt x="2" y="12"/>
                    </a:cubicBezTo>
                    <a:cubicBezTo>
                      <a:pt x="2" y="13"/>
                      <a:pt x="3" y="14"/>
                      <a:pt x="3" y="15"/>
                    </a:cubicBezTo>
                    <a:cubicBezTo>
                      <a:pt x="3" y="16"/>
                      <a:pt x="4" y="16"/>
                      <a:pt x="4" y="16"/>
                    </a:cubicBezTo>
                    <a:lnTo>
                      <a:pt x="5" y="16"/>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2" name="Freeform 1325"/>
              <p:cNvSpPr>
                <a:spLocks noEditPoints="1"/>
              </p:cNvSpPr>
              <p:nvPr/>
            </p:nvSpPr>
            <p:spPr bwMode="auto">
              <a:xfrm>
                <a:off x="3122" y="2756"/>
                <a:ext cx="19" cy="34"/>
              </a:xfrm>
              <a:custGeom>
                <a:avLst/>
                <a:gdLst>
                  <a:gd name="T0" fmla="*/ 3 w 9"/>
                  <a:gd name="T1" fmla="*/ 3 h 16"/>
                  <a:gd name="T2" fmla="*/ 4 w 9"/>
                  <a:gd name="T3" fmla="*/ 2 h 16"/>
                  <a:gd name="T4" fmla="*/ 4 w 9"/>
                  <a:gd name="T5" fmla="*/ 2 h 16"/>
                  <a:gd name="T6" fmla="*/ 5 w 9"/>
                  <a:gd name="T7" fmla="*/ 2 h 16"/>
                  <a:gd name="T8" fmla="*/ 5 w 9"/>
                  <a:gd name="T9" fmla="*/ 5 h 16"/>
                  <a:gd name="T10" fmla="*/ 6 w 9"/>
                  <a:gd name="T11" fmla="*/ 9 h 16"/>
                  <a:gd name="T12" fmla="*/ 8 w 9"/>
                  <a:gd name="T13" fmla="*/ 14 h 16"/>
                  <a:gd name="T14" fmla="*/ 7 w 9"/>
                  <a:gd name="T15" fmla="*/ 14 h 16"/>
                  <a:gd name="T16" fmla="*/ 6 w 9"/>
                  <a:gd name="T17" fmla="*/ 14 h 16"/>
                  <a:gd name="T18" fmla="*/ 6 w 9"/>
                  <a:gd name="T19" fmla="*/ 13 h 16"/>
                  <a:gd name="T20" fmla="*/ 4 w 9"/>
                  <a:gd name="T21" fmla="*/ 14 h 16"/>
                  <a:gd name="T22" fmla="*/ 3 w 9"/>
                  <a:gd name="T23" fmla="*/ 15 h 16"/>
                  <a:gd name="T24" fmla="*/ 2 w 9"/>
                  <a:gd name="T25" fmla="*/ 12 h 16"/>
                  <a:gd name="T26" fmla="*/ 2 w 9"/>
                  <a:gd name="T27" fmla="*/ 5 h 16"/>
                  <a:gd name="T28" fmla="*/ 1 w 9"/>
                  <a:gd name="T29" fmla="*/ 2 h 16"/>
                  <a:gd name="T30" fmla="*/ 2 w 9"/>
                  <a:gd name="T31" fmla="*/ 2 h 16"/>
                  <a:gd name="T32" fmla="*/ 3 w 9"/>
                  <a:gd name="T33" fmla="*/ 2 h 16"/>
                  <a:gd name="T34" fmla="*/ 3 w 9"/>
                  <a:gd name="T35" fmla="*/ 3 h 16"/>
                  <a:gd name="T36" fmla="*/ 4 w 9"/>
                  <a:gd name="T37" fmla="*/ 0 h 16"/>
                  <a:gd name="T38" fmla="*/ 4 w 9"/>
                  <a:gd name="T39" fmla="*/ 0 h 16"/>
                  <a:gd name="T40" fmla="*/ 4 w 9"/>
                  <a:gd name="T41" fmla="*/ 0 h 16"/>
                  <a:gd name="T42" fmla="*/ 3 w 9"/>
                  <a:gd name="T43" fmla="*/ 0 h 16"/>
                  <a:gd name="T44" fmla="*/ 3 w 9"/>
                  <a:gd name="T45" fmla="*/ 0 h 16"/>
                  <a:gd name="T46" fmla="*/ 1 w 9"/>
                  <a:gd name="T47" fmla="*/ 1 h 16"/>
                  <a:gd name="T48" fmla="*/ 0 w 9"/>
                  <a:gd name="T49" fmla="*/ 1 h 16"/>
                  <a:gd name="T50" fmla="*/ 0 w 9"/>
                  <a:gd name="T51" fmla="*/ 1 h 16"/>
                  <a:gd name="T52" fmla="*/ 0 w 9"/>
                  <a:gd name="T53" fmla="*/ 1 h 16"/>
                  <a:gd name="T54" fmla="*/ 0 w 9"/>
                  <a:gd name="T55" fmla="*/ 3 h 16"/>
                  <a:gd name="T56" fmla="*/ 0 w 9"/>
                  <a:gd name="T57" fmla="*/ 4 h 16"/>
                  <a:gd name="T58" fmla="*/ 2 w 9"/>
                  <a:gd name="T59" fmla="*/ 10 h 16"/>
                  <a:gd name="T60" fmla="*/ 2 w 9"/>
                  <a:gd name="T61" fmla="*/ 12 h 16"/>
                  <a:gd name="T62" fmla="*/ 1 w 9"/>
                  <a:gd name="T63" fmla="*/ 12 h 16"/>
                  <a:gd name="T64" fmla="*/ 2 w 9"/>
                  <a:gd name="T65" fmla="*/ 15 h 16"/>
                  <a:gd name="T66" fmla="*/ 3 w 9"/>
                  <a:gd name="T67" fmla="*/ 16 h 16"/>
                  <a:gd name="T68" fmla="*/ 3 w 9"/>
                  <a:gd name="T69" fmla="*/ 16 h 16"/>
                  <a:gd name="T70" fmla="*/ 4 w 9"/>
                  <a:gd name="T71" fmla="*/ 16 h 16"/>
                  <a:gd name="T72" fmla="*/ 6 w 9"/>
                  <a:gd name="T73" fmla="*/ 15 h 16"/>
                  <a:gd name="T74" fmla="*/ 6 w 9"/>
                  <a:gd name="T75" fmla="*/ 15 h 16"/>
                  <a:gd name="T76" fmla="*/ 8 w 9"/>
                  <a:gd name="T77" fmla="*/ 15 h 16"/>
                  <a:gd name="T78" fmla="*/ 9 w 9"/>
                  <a:gd name="T79" fmla="*/ 14 h 16"/>
                  <a:gd name="T80" fmla="*/ 9 w 9"/>
                  <a:gd name="T81" fmla="*/ 14 h 16"/>
                  <a:gd name="T82" fmla="*/ 7 w 9"/>
                  <a:gd name="T83" fmla="*/ 10 h 16"/>
                  <a:gd name="T84" fmla="*/ 6 w 9"/>
                  <a:gd name="T85" fmla="*/ 5 h 16"/>
                  <a:gd name="T86" fmla="*/ 6 w 9"/>
                  <a:gd name="T87" fmla="*/ 3 h 16"/>
                  <a:gd name="T88" fmla="*/ 6 w 9"/>
                  <a:gd name="T89" fmla="*/ 3 h 16"/>
                  <a:gd name="T90" fmla="*/ 4 w 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16">
                    <a:moveTo>
                      <a:pt x="3" y="3"/>
                    </a:moveTo>
                    <a:cubicBezTo>
                      <a:pt x="4" y="2"/>
                      <a:pt x="4" y="2"/>
                      <a:pt x="4" y="2"/>
                    </a:cubicBezTo>
                    <a:cubicBezTo>
                      <a:pt x="4" y="2"/>
                      <a:pt x="4" y="2"/>
                      <a:pt x="4" y="2"/>
                    </a:cubicBezTo>
                    <a:cubicBezTo>
                      <a:pt x="5" y="2"/>
                      <a:pt x="5" y="2"/>
                      <a:pt x="5" y="2"/>
                    </a:cubicBezTo>
                    <a:cubicBezTo>
                      <a:pt x="5" y="2"/>
                      <a:pt x="5" y="3"/>
                      <a:pt x="5" y="5"/>
                    </a:cubicBezTo>
                    <a:cubicBezTo>
                      <a:pt x="5" y="6"/>
                      <a:pt x="5" y="8"/>
                      <a:pt x="6" y="9"/>
                    </a:cubicBezTo>
                    <a:cubicBezTo>
                      <a:pt x="7" y="10"/>
                      <a:pt x="9" y="13"/>
                      <a:pt x="8" y="14"/>
                    </a:cubicBezTo>
                    <a:cubicBezTo>
                      <a:pt x="7" y="14"/>
                      <a:pt x="7" y="14"/>
                      <a:pt x="7" y="14"/>
                    </a:cubicBezTo>
                    <a:cubicBezTo>
                      <a:pt x="6" y="14"/>
                      <a:pt x="6" y="14"/>
                      <a:pt x="6" y="14"/>
                    </a:cubicBezTo>
                    <a:cubicBezTo>
                      <a:pt x="6" y="13"/>
                      <a:pt x="6" y="13"/>
                      <a:pt x="6" y="13"/>
                    </a:cubicBezTo>
                    <a:cubicBezTo>
                      <a:pt x="5" y="13"/>
                      <a:pt x="5" y="13"/>
                      <a:pt x="4" y="14"/>
                    </a:cubicBezTo>
                    <a:cubicBezTo>
                      <a:pt x="4" y="14"/>
                      <a:pt x="4" y="15"/>
                      <a:pt x="3" y="15"/>
                    </a:cubicBezTo>
                    <a:cubicBezTo>
                      <a:pt x="3" y="15"/>
                      <a:pt x="2" y="13"/>
                      <a:pt x="2" y="12"/>
                    </a:cubicBezTo>
                    <a:cubicBezTo>
                      <a:pt x="3" y="11"/>
                      <a:pt x="3" y="6"/>
                      <a:pt x="2" y="5"/>
                    </a:cubicBezTo>
                    <a:cubicBezTo>
                      <a:pt x="1" y="4"/>
                      <a:pt x="1" y="3"/>
                      <a:pt x="1" y="2"/>
                    </a:cubicBezTo>
                    <a:cubicBezTo>
                      <a:pt x="2" y="2"/>
                      <a:pt x="2" y="2"/>
                      <a:pt x="2" y="2"/>
                    </a:cubicBezTo>
                    <a:cubicBezTo>
                      <a:pt x="2" y="2"/>
                      <a:pt x="2" y="2"/>
                      <a:pt x="3" y="2"/>
                    </a:cubicBezTo>
                    <a:lnTo>
                      <a:pt x="3" y="3"/>
                    </a:lnTo>
                    <a:close/>
                    <a:moveTo>
                      <a:pt x="4" y="0"/>
                    </a:moveTo>
                    <a:cubicBezTo>
                      <a:pt x="4" y="0"/>
                      <a:pt x="4" y="0"/>
                      <a:pt x="4" y="0"/>
                    </a:cubicBezTo>
                    <a:cubicBezTo>
                      <a:pt x="4" y="0"/>
                      <a:pt x="4" y="0"/>
                      <a:pt x="4" y="0"/>
                    </a:cubicBezTo>
                    <a:cubicBezTo>
                      <a:pt x="3" y="0"/>
                      <a:pt x="3" y="0"/>
                      <a:pt x="3" y="0"/>
                    </a:cubicBezTo>
                    <a:cubicBezTo>
                      <a:pt x="3" y="0"/>
                      <a:pt x="3" y="0"/>
                      <a:pt x="3" y="0"/>
                    </a:cubicBezTo>
                    <a:cubicBezTo>
                      <a:pt x="2" y="1"/>
                      <a:pt x="2" y="1"/>
                      <a:pt x="1" y="1"/>
                    </a:cubicBezTo>
                    <a:cubicBezTo>
                      <a:pt x="1" y="1"/>
                      <a:pt x="1" y="1"/>
                      <a:pt x="0" y="1"/>
                    </a:cubicBezTo>
                    <a:cubicBezTo>
                      <a:pt x="0" y="1"/>
                      <a:pt x="0" y="1"/>
                      <a:pt x="0" y="1"/>
                    </a:cubicBezTo>
                    <a:cubicBezTo>
                      <a:pt x="0" y="1"/>
                      <a:pt x="0" y="1"/>
                      <a:pt x="0" y="1"/>
                    </a:cubicBezTo>
                    <a:cubicBezTo>
                      <a:pt x="0" y="2"/>
                      <a:pt x="0" y="2"/>
                      <a:pt x="0" y="3"/>
                    </a:cubicBezTo>
                    <a:cubicBezTo>
                      <a:pt x="0" y="3"/>
                      <a:pt x="0" y="4"/>
                      <a:pt x="0" y="4"/>
                    </a:cubicBezTo>
                    <a:cubicBezTo>
                      <a:pt x="1" y="5"/>
                      <a:pt x="2" y="7"/>
                      <a:pt x="2" y="10"/>
                    </a:cubicBezTo>
                    <a:cubicBezTo>
                      <a:pt x="2" y="10"/>
                      <a:pt x="2" y="11"/>
                      <a:pt x="2" y="12"/>
                    </a:cubicBezTo>
                    <a:cubicBezTo>
                      <a:pt x="1" y="12"/>
                      <a:pt x="1" y="12"/>
                      <a:pt x="1" y="12"/>
                    </a:cubicBezTo>
                    <a:cubicBezTo>
                      <a:pt x="1" y="13"/>
                      <a:pt x="2" y="14"/>
                      <a:pt x="2" y="15"/>
                    </a:cubicBezTo>
                    <a:cubicBezTo>
                      <a:pt x="2" y="16"/>
                      <a:pt x="3" y="16"/>
                      <a:pt x="3" y="16"/>
                    </a:cubicBezTo>
                    <a:cubicBezTo>
                      <a:pt x="3" y="16"/>
                      <a:pt x="3" y="16"/>
                      <a:pt x="3" y="16"/>
                    </a:cubicBezTo>
                    <a:cubicBezTo>
                      <a:pt x="4" y="16"/>
                      <a:pt x="4" y="16"/>
                      <a:pt x="4" y="16"/>
                    </a:cubicBezTo>
                    <a:cubicBezTo>
                      <a:pt x="4" y="15"/>
                      <a:pt x="5" y="15"/>
                      <a:pt x="6" y="15"/>
                    </a:cubicBezTo>
                    <a:cubicBezTo>
                      <a:pt x="6" y="15"/>
                      <a:pt x="6" y="15"/>
                      <a:pt x="6" y="15"/>
                    </a:cubicBezTo>
                    <a:cubicBezTo>
                      <a:pt x="7" y="15"/>
                      <a:pt x="7" y="15"/>
                      <a:pt x="8" y="15"/>
                    </a:cubicBezTo>
                    <a:cubicBezTo>
                      <a:pt x="8" y="15"/>
                      <a:pt x="9" y="15"/>
                      <a:pt x="9" y="14"/>
                    </a:cubicBezTo>
                    <a:cubicBezTo>
                      <a:pt x="9" y="14"/>
                      <a:pt x="9" y="14"/>
                      <a:pt x="9" y="14"/>
                    </a:cubicBezTo>
                    <a:cubicBezTo>
                      <a:pt x="9" y="13"/>
                      <a:pt x="8" y="12"/>
                      <a:pt x="7" y="10"/>
                    </a:cubicBezTo>
                    <a:cubicBezTo>
                      <a:pt x="7" y="8"/>
                      <a:pt x="6" y="7"/>
                      <a:pt x="6" y="5"/>
                    </a:cubicBezTo>
                    <a:cubicBezTo>
                      <a:pt x="6" y="5"/>
                      <a:pt x="6" y="4"/>
                      <a:pt x="6" y="3"/>
                    </a:cubicBezTo>
                    <a:cubicBezTo>
                      <a:pt x="6" y="3"/>
                      <a:pt x="6" y="3"/>
                      <a:pt x="6" y="3"/>
                    </a:cubicBezTo>
                    <a:cubicBezTo>
                      <a:pt x="6" y="1"/>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3" name="Freeform 1326"/>
              <p:cNvSpPr>
                <a:spLocks noEditPoints="1"/>
              </p:cNvSpPr>
              <p:nvPr/>
            </p:nvSpPr>
            <p:spPr bwMode="auto">
              <a:xfrm>
                <a:off x="3120" y="2756"/>
                <a:ext cx="23" cy="34"/>
              </a:xfrm>
              <a:custGeom>
                <a:avLst/>
                <a:gdLst>
                  <a:gd name="T0" fmla="*/ 1 w 11"/>
                  <a:gd name="T1" fmla="*/ 1 h 16"/>
                  <a:gd name="T2" fmla="*/ 1 w 11"/>
                  <a:gd name="T3" fmla="*/ 2 h 16"/>
                  <a:gd name="T4" fmla="*/ 1 w 11"/>
                  <a:gd name="T5" fmla="*/ 5 h 16"/>
                  <a:gd name="T6" fmla="*/ 2 w 11"/>
                  <a:gd name="T7" fmla="*/ 11 h 16"/>
                  <a:gd name="T8" fmla="*/ 4 w 11"/>
                  <a:gd name="T9" fmla="*/ 16 h 16"/>
                  <a:gd name="T10" fmla="*/ 5 w 11"/>
                  <a:gd name="T11" fmla="*/ 16 h 16"/>
                  <a:gd name="T12" fmla="*/ 5 w 11"/>
                  <a:gd name="T13" fmla="*/ 16 h 16"/>
                  <a:gd name="T14" fmla="*/ 5 w 11"/>
                  <a:gd name="T15" fmla="*/ 16 h 16"/>
                  <a:gd name="T16" fmla="*/ 4 w 11"/>
                  <a:gd name="T17" fmla="*/ 16 h 16"/>
                  <a:gd name="T18" fmla="*/ 4 w 11"/>
                  <a:gd name="T19" fmla="*/ 16 h 16"/>
                  <a:gd name="T20" fmla="*/ 3 w 11"/>
                  <a:gd name="T21" fmla="*/ 15 h 16"/>
                  <a:gd name="T22" fmla="*/ 2 w 11"/>
                  <a:gd name="T23" fmla="*/ 12 h 16"/>
                  <a:gd name="T24" fmla="*/ 3 w 11"/>
                  <a:gd name="T25" fmla="*/ 12 h 16"/>
                  <a:gd name="T26" fmla="*/ 3 w 11"/>
                  <a:gd name="T27" fmla="*/ 10 h 16"/>
                  <a:gd name="T28" fmla="*/ 1 w 11"/>
                  <a:gd name="T29" fmla="*/ 4 h 16"/>
                  <a:gd name="T30" fmla="*/ 1 w 11"/>
                  <a:gd name="T31" fmla="*/ 3 h 16"/>
                  <a:gd name="T32" fmla="*/ 1 w 11"/>
                  <a:gd name="T33" fmla="*/ 1 h 16"/>
                  <a:gd name="T34" fmla="*/ 2 w 11"/>
                  <a:gd name="T35" fmla="*/ 1 h 16"/>
                  <a:gd name="T36" fmla="*/ 1 w 11"/>
                  <a:gd name="T37" fmla="*/ 1 h 16"/>
                  <a:gd name="T38" fmla="*/ 2 w 11"/>
                  <a:gd name="T39" fmla="*/ 1 h 16"/>
                  <a:gd name="T40" fmla="*/ 5 w 11"/>
                  <a:gd name="T41" fmla="*/ 0 h 16"/>
                  <a:gd name="T42" fmla="*/ 4 w 11"/>
                  <a:gd name="T43" fmla="*/ 0 h 16"/>
                  <a:gd name="T44" fmla="*/ 5 w 11"/>
                  <a:gd name="T45" fmla="*/ 0 h 16"/>
                  <a:gd name="T46" fmla="*/ 5 w 11"/>
                  <a:gd name="T47" fmla="*/ 0 h 16"/>
                  <a:gd name="T48" fmla="*/ 5 w 11"/>
                  <a:gd name="T49" fmla="*/ 0 h 16"/>
                  <a:gd name="T50" fmla="*/ 5 w 11"/>
                  <a:gd name="T51" fmla="*/ 0 h 16"/>
                  <a:gd name="T52" fmla="*/ 7 w 11"/>
                  <a:gd name="T53" fmla="*/ 3 h 16"/>
                  <a:gd name="T54" fmla="*/ 7 w 11"/>
                  <a:gd name="T55" fmla="*/ 3 h 16"/>
                  <a:gd name="T56" fmla="*/ 7 w 11"/>
                  <a:gd name="T57" fmla="*/ 5 h 16"/>
                  <a:gd name="T58" fmla="*/ 8 w 11"/>
                  <a:gd name="T59" fmla="*/ 10 h 16"/>
                  <a:gd name="T60" fmla="*/ 10 w 11"/>
                  <a:gd name="T61" fmla="*/ 14 h 16"/>
                  <a:gd name="T62" fmla="*/ 10 w 11"/>
                  <a:gd name="T63" fmla="*/ 14 h 16"/>
                  <a:gd name="T64" fmla="*/ 9 w 11"/>
                  <a:gd name="T65" fmla="*/ 15 h 16"/>
                  <a:gd name="T66" fmla="*/ 9 w 11"/>
                  <a:gd name="T67" fmla="*/ 15 h 16"/>
                  <a:gd name="T68" fmla="*/ 9 w 11"/>
                  <a:gd name="T69" fmla="*/ 15 h 16"/>
                  <a:gd name="T70" fmla="*/ 10 w 11"/>
                  <a:gd name="T71" fmla="*/ 14 h 16"/>
                  <a:gd name="T72" fmla="*/ 9 w 11"/>
                  <a:gd name="T73" fmla="*/ 10 h 16"/>
                  <a:gd name="T74" fmla="*/ 7 w 11"/>
                  <a:gd name="T75" fmla="*/ 4 h 16"/>
                  <a:gd name="T76" fmla="*/ 5 w 11"/>
                  <a:gd name="T7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16">
                    <a:moveTo>
                      <a:pt x="1" y="1"/>
                    </a:moveTo>
                    <a:cubicBezTo>
                      <a:pt x="1" y="2"/>
                      <a:pt x="1" y="2"/>
                      <a:pt x="1" y="2"/>
                    </a:cubicBezTo>
                    <a:cubicBezTo>
                      <a:pt x="0" y="3"/>
                      <a:pt x="1" y="4"/>
                      <a:pt x="1" y="5"/>
                    </a:cubicBezTo>
                    <a:cubicBezTo>
                      <a:pt x="2" y="6"/>
                      <a:pt x="3" y="9"/>
                      <a:pt x="2" y="11"/>
                    </a:cubicBezTo>
                    <a:cubicBezTo>
                      <a:pt x="2" y="14"/>
                      <a:pt x="3" y="16"/>
                      <a:pt x="4"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3" y="16"/>
                      <a:pt x="3" y="15"/>
                    </a:cubicBezTo>
                    <a:cubicBezTo>
                      <a:pt x="3" y="14"/>
                      <a:pt x="2" y="13"/>
                      <a:pt x="2" y="12"/>
                    </a:cubicBezTo>
                    <a:cubicBezTo>
                      <a:pt x="3" y="12"/>
                      <a:pt x="3" y="12"/>
                      <a:pt x="3" y="12"/>
                    </a:cubicBezTo>
                    <a:cubicBezTo>
                      <a:pt x="3" y="11"/>
                      <a:pt x="3" y="10"/>
                      <a:pt x="3" y="10"/>
                    </a:cubicBezTo>
                    <a:cubicBezTo>
                      <a:pt x="3" y="7"/>
                      <a:pt x="2" y="5"/>
                      <a:pt x="1" y="4"/>
                    </a:cubicBezTo>
                    <a:cubicBezTo>
                      <a:pt x="1" y="4"/>
                      <a:pt x="1" y="3"/>
                      <a:pt x="1" y="3"/>
                    </a:cubicBezTo>
                    <a:cubicBezTo>
                      <a:pt x="1" y="2"/>
                      <a:pt x="1" y="2"/>
                      <a:pt x="1" y="1"/>
                    </a:cubicBezTo>
                    <a:close/>
                    <a:moveTo>
                      <a:pt x="2" y="1"/>
                    </a:moveTo>
                    <a:cubicBezTo>
                      <a:pt x="2" y="1"/>
                      <a:pt x="2" y="1"/>
                      <a:pt x="1" y="1"/>
                    </a:cubicBezTo>
                    <a:cubicBezTo>
                      <a:pt x="2" y="1"/>
                      <a:pt x="2" y="1"/>
                      <a:pt x="2" y="1"/>
                    </a:cubicBezTo>
                    <a:close/>
                    <a:moveTo>
                      <a:pt x="5" y="0"/>
                    </a:moveTo>
                    <a:cubicBezTo>
                      <a:pt x="4" y="0"/>
                      <a:pt x="4" y="0"/>
                      <a:pt x="4" y="0"/>
                    </a:cubicBezTo>
                    <a:cubicBezTo>
                      <a:pt x="5" y="0"/>
                      <a:pt x="5" y="0"/>
                      <a:pt x="5" y="0"/>
                    </a:cubicBezTo>
                    <a:close/>
                    <a:moveTo>
                      <a:pt x="5" y="0"/>
                    </a:moveTo>
                    <a:cubicBezTo>
                      <a:pt x="5" y="0"/>
                      <a:pt x="5" y="0"/>
                      <a:pt x="5" y="0"/>
                    </a:cubicBezTo>
                    <a:cubicBezTo>
                      <a:pt x="5" y="0"/>
                      <a:pt x="5" y="0"/>
                      <a:pt x="5" y="0"/>
                    </a:cubicBezTo>
                    <a:cubicBezTo>
                      <a:pt x="5" y="0"/>
                      <a:pt x="7" y="1"/>
                      <a:pt x="7" y="3"/>
                    </a:cubicBezTo>
                    <a:cubicBezTo>
                      <a:pt x="7" y="3"/>
                      <a:pt x="7" y="3"/>
                      <a:pt x="7" y="3"/>
                    </a:cubicBezTo>
                    <a:cubicBezTo>
                      <a:pt x="7" y="4"/>
                      <a:pt x="7" y="5"/>
                      <a:pt x="7" y="5"/>
                    </a:cubicBezTo>
                    <a:cubicBezTo>
                      <a:pt x="7" y="7"/>
                      <a:pt x="8" y="8"/>
                      <a:pt x="8" y="10"/>
                    </a:cubicBezTo>
                    <a:cubicBezTo>
                      <a:pt x="9" y="12"/>
                      <a:pt x="10" y="13"/>
                      <a:pt x="10" y="14"/>
                    </a:cubicBezTo>
                    <a:cubicBezTo>
                      <a:pt x="10" y="14"/>
                      <a:pt x="10" y="14"/>
                      <a:pt x="10" y="14"/>
                    </a:cubicBezTo>
                    <a:cubicBezTo>
                      <a:pt x="10" y="15"/>
                      <a:pt x="9" y="15"/>
                      <a:pt x="9" y="15"/>
                    </a:cubicBezTo>
                    <a:cubicBezTo>
                      <a:pt x="9" y="15"/>
                      <a:pt x="9" y="15"/>
                      <a:pt x="9" y="15"/>
                    </a:cubicBezTo>
                    <a:cubicBezTo>
                      <a:pt x="9" y="15"/>
                      <a:pt x="9" y="15"/>
                      <a:pt x="9" y="15"/>
                    </a:cubicBezTo>
                    <a:cubicBezTo>
                      <a:pt x="10" y="15"/>
                      <a:pt x="10" y="15"/>
                      <a:pt x="10" y="14"/>
                    </a:cubicBezTo>
                    <a:cubicBezTo>
                      <a:pt x="11" y="13"/>
                      <a:pt x="10" y="12"/>
                      <a:pt x="9" y="10"/>
                    </a:cubicBezTo>
                    <a:cubicBezTo>
                      <a:pt x="8" y="8"/>
                      <a:pt x="7" y="7"/>
                      <a:pt x="7" y="4"/>
                    </a:cubicBezTo>
                    <a:cubicBezTo>
                      <a:pt x="8" y="1"/>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4" name="Freeform 1327"/>
              <p:cNvSpPr>
                <a:spLocks/>
              </p:cNvSpPr>
              <p:nvPr/>
            </p:nvSpPr>
            <p:spPr bwMode="auto">
              <a:xfrm>
                <a:off x="3128" y="2762"/>
                <a:ext cx="9" cy="21"/>
              </a:xfrm>
              <a:custGeom>
                <a:avLst/>
                <a:gdLst>
                  <a:gd name="T0" fmla="*/ 1 w 4"/>
                  <a:gd name="T1" fmla="*/ 0 h 10"/>
                  <a:gd name="T2" fmla="*/ 2 w 4"/>
                  <a:gd name="T3" fmla="*/ 2 h 10"/>
                  <a:gd name="T4" fmla="*/ 3 w 4"/>
                  <a:gd name="T5" fmla="*/ 8 h 10"/>
                  <a:gd name="T6" fmla="*/ 3 w 4"/>
                  <a:gd name="T7" fmla="*/ 9 h 10"/>
                  <a:gd name="T8" fmla="*/ 1 w 4"/>
                  <a:gd name="T9" fmla="*/ 10 h 10"/>
                  <a:gd name="T10" fmla="*/ 1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cubicBezTo>
                      <a:pt x="1" y="0"/>
                      <a:pt x="2" y="0"/>
                      <a:pt x="2" y="2"/>
                    </a:cubicBezTo>
                    <a:cubicBezTo>
                      <a:pt x="2" y="4"/>
                      <a:pt x="2" y="7"/>
                      <a:pt x="3" y="8"/>
                    </a:cubicBezTo>
                    <a:cubicBezTo>
                      <a:pt x="4" y="10"/>
                      <a:pt x="3" y="10"/>
                      <a:pt x="3" y="9"/>
                    </a:cubicBezTo>
                    <a:cubicBezTo>
                      <a:pt x="2" y="9"/>
                      <a:pt x="2" y="10"/>
                      <a:pt x="1" y="10"/>
                    </a:cubicBezTo>
                    <a:cubicBezTo>
                      <a:pt x="0" y="9"/>
                      <a:pt x="1" y="3"/>
                      <a:pt x="1" y="3"/>
                    </a:cubicBezTo>
                    <a:cubicBezTo>
                      <a:pt x="1" y="3"/>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5" name="Freeform 1328"/>
              <p:cNvSpPr>
                <a:spLocks/>
              </p:cNvSpPr>
              <p:nvPr/>
            </p:nvSpPr>
            <p:spPr bwMode="auto">
              <a:xfrm>
                <a:off x="3111" y="2717"/>
                <a:ext cx="24" cy="43"/>
              </a:xfrm>
              <a:custGeom>
                <a:avLst/>
                <a:gdLst>
                  <a:gd name="T0" fmla="*/ 4 w 11"/>
                  <a:gd name="T1" fmla="*/ 1 h 20"/>
                  <a:gd name="T2" fmla="*/ 6 w 11"/>
                  <a:gd name="T3" fmla="*/ 5 h 20"/>
                  <a:gd name="T4" fmla="*/ 8 w 11"/>
                  <a:gd name="T5" fmla="*/ 12 h 20"/>
                  <a:gd name="T6" fmla="*/ 8 w 11"/>
                  <a:gd name="T7" fmla="*/ 18 h 20"/>
                  <a:gd name="T8" fmla="*/ 5 w 11"/>
                  <a:gd name="T9" fmla="*/ 19 h 20"/>
                  <a:gd name="T10" fmla="*/ 2 w 11"/>
                  <a:gd name="T11" fmla="*/ 14 h 20"/>
                  <a:gd name="T12" fmla="*/ 2 w 11"/>
                  <a:gd name="T13" fmla="*/ 7 h 20"/>
                  <a:gd name="T14" fmla="*/ 1 w 11"/>
                  <a:gd name="T15" fmla="*/ 1 h 20"/>
                  <a:gd name="T16" fmla="*/ 4 w 1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0">
                    <a:moveTo>
                      <a:pt x="4" y="1"/>
                    </a:moveTo>
                    <a:cubicBezTo>
                      <a:pt x="4" y="1"/>
                      <a:pt x="6" y="0"/>
                      <a:pt x="6" y="5"/>
                    </a:cubicBezTo>
                    <a:cubicBezTo>
                      <a:pt x="6" y="9"/>
                      <a:pt x="6" y="9"/>
                      <a:pt x="8" y="12"/>
                    </a:cubicBezTo>
                    <a:cubicBezTo>
                      <a:pt x="11" y="16"/>
                      <a:pt x="10" y="18"/>
                      <a:pt x="8" y="18"/>
                    </a:cubicBezTo>
                    <a:cubicBezTo>
                      <a:pt x="6" y="18"/>
                      <a:pt x="6" y="18"/>
                      <a:pt x="5" y="19"/>
                    </a:cubicBezTo>
                    <a:cubicBezTo>
                      <a:pt x="4" y="20"/>
                      <a:pt x="2" y="19"/>
                      <a:pt x="2" y="14"/>
                    </a:cubicBezTo>
                    <a:cubicBezTo>
                      <a:pt x="2" y="8"/>
                      <a:pt x="2" y="8"/>
                      <a:pt x="2" y="7"/>
                    </a:cubicBezTo>
                    <a:cubicBezTo>
                      <a:pt x="1" y="6"/>
                      <a:pt x="0" y="2"/>
                      <a:pt x="1" y="1"/>
                    </a:cubicBezTo>
                    <a:cubicBezTo>
                      <a:pt x="1" y="0"/>
                      <a:pt x="4" y="1"/>
                      <a:pt x="4"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6" name="Freeform 1329"/>
              <p:cNvSpPr>
                <a:spLocks noEditPoints="1"/>
              </p:cNvSpPr>
              <p:nvPr/>
            </p:nvSpPr>
            <p:spPr bwMode="auto">
              <a:xfrm>
                <a:off x="3111" y="2717"/>
                <a:ext cx="21" cy="43"/>
              </a:xfrm>
              <a:custGeom>
                <a:avLst/>
                <a:gdLst>
                  <a:gd name="T0" fmla="*/ 5 w 10"/>
                  <a:gd name="T1" fmla="*/ 19 h 20"/>
                  <a:gd name="T2" fmla="*/ 5 w 10"/>
                  <a:gd name="T3" fmla="*/ 20 h 20"/>
                  <a:gd name="T4" fmla="*/ 5 w 10"/>
                  <a:gd name="T5" fmla="*/ 20 h 20"/>
                  <a:gd name="T6" fmla="*/ 1 w 10"/>
                  <a:gd name="T7" fmla="*/ 14 h 20"/>
                  <a:gd name="T8" fmla="*/ 1 w 10"/>
                  <a:gd name="T9" fmla="*/ 14 h 20"/>
                  <a:gd name="T10" fmla="*/ 1 w 10"/>
                  <a:gd name="T11" fmla="*/ 10 h 20"/>
                  <a:gd name="T12" fmla="*/ 1 w 10"/>
                  <a:gd name="T13" fmla="*/ 7 h 20"/>
                  <a:gd name="T14" fmla="*/ 0 w 10"/>
                  <a:gd name="T15" fmla="*/ 2 h 20"/>
                  <a:gd name="T16" fmla="*/ 0 w 10"/>
                  <a:gd name="T17" fmla="*/ 1 h 20"/>
                  <a:gd name="T18" fmla="*/ 3 w 10"/>
                  <a:gd name="T19" fmla="*/ 0 h 20"/>
                  <a:gd name="T20" fmla="*/ 4 w 10"/>
                  <a:gd name="T21" fmla="*/ 0 h 20"/>
                  <a:gd name="T22" fmla="*/ 4 w 10"/>
                  <a:gd name="T23" fmla="*/ 0 h 20"/>
                  <a:gd name="T24" fmla="*/ 7 w 10"/>
                  <a:gd name="T25" fmla="*/ 5 h 20"/>
                  <a:gd name="T26" fmla="*/ 9 w 10"/>
                  <a:gd name="T27" fmla="*/ 12 h 20"/>
                  <a:gd name="T28" fmla="*/ 10 w 10"/>
                  <a:gd name="T29" fmla="*/ 16 h 20"/>
                  <a:gd name="T30" fmla="*/ 8 w 10"/>
                  <a:gd name="T31" fmla="*/ 18 h 20"/>
                  <a:gd name="T32" fmla="*/ 5 w 10"/>
                  <a:gd name="T33" fmla="*/ 19 h 20"/>
                  <a:gd name="T34" fmla="*/ 6 w 10"/>
                  <a:gd name="T35" fmla="*/ 5 h 20"/>
                  <a:gd name="T36" fmla="*/ 4 w 10"/>
                  <a:gd name="T37" fmla="*/ 1 h 20"/>
                  <a:gd name="T38" fmla="*/ 4 w 10"/>
                  <a:gd name="T39" fmla="*/ 1 h 20"/>
                  <a:gd name="T40" fmla="*/ 4 w 10"/>
                  <a:gd name="T41" fmla="*/ 1 h 20"/>
                  <a:gd name="T42" fmla="*/ 4 w 10"/>
                  <a:gd name="T43" fmla="*/ 1 h 20"/>
                  <a:gd name="T44" fmla="*/ 3 w 10"/>
                  <a:gd name="T45" fmla="*/ 1 h 20"/>
                  <a:gd name="T46" fmla="*/ 1 w 10"/>
                  <a:gd name="T47" fmla="*/ 1 h 20"/>
                  <a:gd name="T48" fmla="*/ 1 w 10"/>
                  <a:gd name="T49" fmla="*/ 2 h 20"/>
                  <a:gd name="T50" fmla="*/ 2 w 10"/>
                  <a:gd name="T51" fmla="*/ 7 h 20"/>
                  <a:gd name="T52" fmla="*/ 2 w 10"/>
                  <a:gd name="T53" fmla="*/ 10 h 20"/>
                  <a:gd name="T54" fmla="*/ 2 w 10"/>
                  <a:gd name="T55" fmla="*/ 14 h 20"/>
                  <a:gd name="T56" fmla="*/ 2 w 10"/>
                  <a:gd name="T57" fmla="*/ 14 h 20"/>
                  <a:gd name="T58" fmla="*/ 5 w 10"/>
                  <a:gd name="T59" fmla="*/ 19 h 20"/>
                  <a:gd name="T60" fmla="*/ 5 w 10"/>
                  <a:gd name="T61" fmla="*/ 19 h 20"/>
                  <a:gd name="T62" fmla="*/ 8 w 10"/>
                  <a:gd name="T63" fmla="*/ 18 h 20"/>
                  <a:gd name="T64" fmla="*/ 9 w 10"/>
                  <a:gd name="T65" fmla="*/ 16 h 20"/>
                  <a:gd name="T66" fmla="*/ 8 w 10"/>
                  <a:gd name="T67" fmla="*/ 13 h 20"/>
                  <a:gd name="T68" fmla="*/ 6 w 10"/>
                  <a:gd name="T69" fmla="*/ 5 h 20"/>
                  <a:gd name="T70" fmla="*/ 4 w 10"/>
                  <a:gd name="T71" fmla="*/ 1 h 20"/>
                  <a:gd name="T72" fmla="*/ 4 w 10"/>
                  <a:gd name="T73" fmla="*/ 0 h 20"/>
                  <a:gd name="T74" fmla="*/ 4 w 10"/>
                  <a:gd name="T7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20">
                    <a:moveTo>
                      <a:pt x="5" y="19"/>
                    </a:moveTo>
                    <a:cubicBezTo>
                      <a:pt x="5" y="20"/>
                      <a:pt x="5" y="20"/>
                      <a:pt x="5" y="20"/>
                    </a:cubicBezTo>
                    <a:cubicBezTo>
                      <a:pt x="5" y="20"/>
                      <a:pt x="5" y="20"/>
                      <a:pt x="5" y="20"/>
                    </a:cubicBezTo>
                    <a:cubicBezTo>
                      <a:pt x="3" y="19"/>
                      <a:pt x="1" y="18"/>
                      <a:pt x="1" y="14"/>
                    </a:cubicBezTo>
                    <a:cubicBezTo>
                      <a:pt x="1" y="14"/>
                      <a:pt x="1" y="14"/>
                      <a:pt x="1" y="14"/>
                    </a:cubicBezTo>
                    <a:cubicBezTo>
                      <a:pt x="1" y="12"/>
                      <a:pt x="1" y="11"/>
                      <a:pt x="1" y="10"/>
                    </a:cubicBezTo>
                    <a:cubicBezTo>
                      <a:pt x="1" y="8"/>
                      <a:pt x="1" y="8"/>
                      <a:pt x="1" y="7"/>
                    </a:cubicBezTo>
                    <a:cubicBezTo>
                      <a:pt x="1" y="7"/>
                      <a:pt x="0" y="4"/>
                      <a:pt x="0" y="2"/>
                    </a:cubicBezTo>
                    <a:cubicBezTo>
                      <a:pt x="0" y="2"/>
                      <a:pt x="0" y="1"/>
                      <a:pt x="0" y="1"/>
                    </a:cubicBezTo>
                    <a:cubicBezTo>
                      <a:pt x="1" y="0"/>
                      <a:pt x="2" y="0"/>
                      <a:pt x="3" y="0"/>
                    </a:cubicBezTo>
                    <a:cubicBezTo>
                      <a:pt x="3" y="0"/>
                      <a:pt x="4" y="0"/>
                      <a:pt x="4" y="0"/>
                    </a:cubicBezTo>
                    <a:cubicBezTo>
                      <a:pt x="4" y="0"/>
                      <a:pt x="4" y="0"/>
                      <a:pt x="4" y="0"/>
                    </a:cubicBezTo>
                    <a:cubicBezTo>
                      <a:pt x="5" y="0"/>
                      <a:pt x="7" y="1"/>
                      <a:pt x="7" y="5"/>
                    </a:cubicBezTo>
                    <a:cubicBezTo>
                      <a:pt x="7" y="9"/>
                      <a:pt x="7" y="8"/>
                      <a:pt x="9" y="12"/>
                    </a:cubicBezTo>
                    <a:cubicBezTo>
                      <a:pt x="10" y="14"/>
                      <a:pt x="10" y="15"/>
                      <a:pt x="10" y="16"/>
                    </a:cubicBezTo>
                    <a:cubicBezTo>
                      <a:pt x="10" y="17"/>
                      <a:pt x="9" y="18"/>
                      <a:pt x="8" y="18"/>
                    </a:cubicBezTo>
                    <a:cubicBezTo>
                      <a:pt x="6" y="19"/>
                      <a:pt x="6" y="19"/>
                      <a:pt x="5" y="19"/>
                    </a:cubicBezTo>
                    <a:close/>
                    <a:moveTo>
                      <a:pt x="6" y="5"/>
                    </a:moveTo>
                    <a:cubicBezTo>
                      <a:pt x="6" y="1"/>
                      <a:pt x="5" y="1"/>
                      <a:pt x="4" y="1"/>
                    </a:cubicBezTo>
                    <a:cubicBezTo>
                      <a:pt x="4" y="1"/>
                      <a:pt x="4" y="1"/>
                      <a:pt x="4" y="1"/>
                    </a:cubicBezTo>
                    <a:cubicBezTo>
                      <a:pt x="4" y="1"/>
                      <a:pt x="4" y="1"/>
                      <a:pt x="4" y="1"/>
                    </a:cubicBezTo>
                    <a:cubicBezTo>
                      <a:pt x="4" y="1"/>
                      <a:pt x="4" y="1"/>
                      <a:pt x="4" y="1"/>
                    </a:cubicBezTo>
                    <a:cubicBezTo>
                      <a:pt x="4" y="1"/>
                      <a:pt x="3" y="1"/>
                      <a:pt x="3" y="1"/>
                    </a:cubicBezTo>
                    <a:cubicBezTo>
                      <a:pt x="2" y="1"/>
                      <a:pt x="1" y="1"/>
                      <a:pt x="1" y="1"/>
                    </a:cubicBezTo>
                    <a:cubicBezTo>
                      <a:pt x="1" y="2"/>
                      <a:pt x="1" y="2"/>
                      <a:pt x="1" y="2"/>
                    </a:cubicBezTo>
                    <a:cubicBezTo>
                      <a:pt x="1" y="4"/>
                      <a:pt x="2" y="6"/>
                      <a:pt x="2" y="7"/>
                    </a:cubicBezTo>
                    <a:cubicBezTo>
                      <a:pt x="2" y="8"/>
                      <a:pt x="2" y="8"/>
                      <a:pt x="2" y="10"/>
                    </a:cubicBezTo>
                    <a:cubicBezTo>
                      <a:pt x="2" y="11"/>
                      <a:pt x="2" y="12"/>
                      <a:pt x="2" y="14"/>
                    </a:cubicBezTo>
                    <a:cubicBezTo>
                      <a:pt x="2" y="14"/>
                      <a:pt x="2" y="14"/>
                      <a:pt x="2" y="14"/>
                    </a:cubicBezTo>
                    <a:cubicBezTo>
                      <a:pt x="2" y="18"/>
                      <a:pt x="4" y="19"/>
                      <a:pt x="5" y="19"/>
                    </a:cubicBezTo>
                    <a:cubicBezTo>
                      <a:pt x="5" y="19"/>
                      <a:pt x="5" y="19"/>
                      <a:pt x="5" y="19"/>
                    </a:cubicBezTo>
                    <a:cubicBezTo>
                      <a:pt x="6" y="18"/>
                      <a:pt x="6" y="18"/>
                      <a:pt x="8" y="18"/>
                    </a:cubicBezTo>
                    <a:cubicBezTo>
                      <a:pt x="9" y="18"/>
                      <a:pt x="9" y="17"/>
                      <a:pt x="9" y="16"/>
                    </a:cubicBezTo>
                    <a:cubicBezTo>
                      <a:pt x="9" y="15"/>
                      <a:pt x="9" y="14"/>
                      <a:pt x="8" y="13"/>
                    </a:cubicBezTo>
                    <a:cubicBezTo>
                      <a:pt x="6" y="9"/>
                      <a:pt x="6" y="9"/>
                      <a:pt x="6" y="5"/>
                    </a:cubicBezTo>
                    <a:close/>
                    <a:moveTo>
                      <a:pt x="4" y="1"/>
                    </a:moveTo>
                    <a:cubicBezTo>
                      <a:pt x="4" y="0"/>
                      <a:pt x="4" y="0"/>
                      <a:pt x="4" y="0"/>
                    </a:cubicBezTo>
                    <a:lnTo>
                      <a:pt x="4"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7" name="Freeform 1330"/>
              <p:cNvSpPr>
                <a:spLocks/>
              </p:cNvSpPr>
              <p:nvPr/>
            </p:nvSpPr>
            <p:spPr bwMode="auto">
              <a:xfrm>
                <a:off x="3113" y="2720"/>
                <a:ext cx="17" cy="38"/>
              </a:xfrm>
              <a:custGeom>
                <a:avLst/>
                <a:gdLst>
                  <a:gd name="T0" fmla="*/ 0 w 8"/>
                  <a:gd name="T1" fmla="*/ 0 h 18"/>
                  <a:gd name="T2" fmla="*/ 0 w 8"/>
                  <a:gd name="T3" fmla="*/ 0 h 18"/>
                  <a:gd name="T4" fmla="*/ 0 w 8"/>
                  <a:gd name="T5" fmla="*/ 1 h 18"/>
                  <a:gd name="T6" fmla="*/ 1 w 8"/>
                  <a:gd name="T7" fmla="*/ 6 h 18"/>
                  <a:gd name="T8" fmla="*/ 1 w 8"/>
                  <a:gd name="T9" fmla="*/ 9 h 18"/>
                  <a:gd name="T10" fmla="*/ 1 w 8"/>
                  <a:gd name="T11" fmla="*/ 13 h 18"/>
                  <a:gd name="T12" fmla="*/ 1 w 8"/>
                  <a:gd name="T13" fmla="*/ 13 h 18"/>
                  <a:gd name="T14" fmla="*/ 4 w 8"/>
                  <a:gd name="T15" fmla="*/ 18 h 18"/>
                  <a:gd name="T16" fmla="*/ 4 w 8"/>
                  <a:gd name="T17" fmla="*/ 18 h 18"/>
                  <a:gd name="T18" fmla="*/ 7 w 8"/>
                  <a:gd name="T19" fmla="*/ 17 h 18"/>
                  <a:gd name="T20" fmla="*/ 8 w 8"/>
                  <a:gd name="T21" fmla="*/ 15 h 18"/>
                  <a:gd name="T22" fmla="*/ 7 w 8"/>
                  <a:gd name="T23" fmla="*/ 12 h 18"/>
                  <a:gd name="T24" fmla="*/ 5 w 8"/>
                  <a:gd name="T25" fmla="*/ 4 h 18"/>
                  <a:gd name="T26" fmla="*/ 4 w 8"/>
                  <a:gd name="T27" fmla="*/ 1 h 18"/>
                  <a:gd name="T28" fmla="*/ 3 w 8"/>
                  <a:gd name="T29" fmla="*/ 1 h 18"/>
                  <a:gd name="T30" fmla="*/ 4 w 8"/>
                  <a:gd name="T31" fmla="*/ 2 h 18"/>
                  <a:gd name="T32" fmla="*/ 4 w 8"/>
                  <a:gd name="T33" fmla="*/ 5 h 18"/>
                  <a:gd name="T34" fmla="*/ 5 w 8"/>
                  <a:gd name="T35" fmla="*/ 9 h 18"/>
                  <a:gd name="T36" fmla="*/ 7 w 8"/>
                  <a:gd name="T37" fmla="*/ 15 h 18"/>
                  <a:gd name="T38" fmla="*/ 6 w 8"/>
                  <a:gd name="T39" fmla="*/ 15 h 18"/>
                  <a:gd name="T40" fmla="*/ 6 w 8"/>
                  <a:gd name="T41" fmla="*/ 15 h 18"/>
                  <a:gd name="T42" fmla="*/ 5 w 8"/>
                  <a:gd name="T43" fmla="*/ 15 h 18"/>
                  <a:gd name="T44" fmla="*/ 5 w 8"/>
                  <a:gd name="T45" fmla="*/ 15 h 18"/>
                  <a:gd name="T46" fmla="*/ 3 w 8"/>
                  <a:gd name="T47" fmla="*/ 16 h 18"/>
                  <a:gd name="T48" fmla="*/ 2 w 8"/>
                  <a:gd name="T49" fmla="*/ 15 h 18"/>
                  <a:gd name="T50" fmla="*/ 2 w 8"/>
                  <a:gd name="T51" fmla="*/ 7 h 18"/>
                  <a:gd name="T52" fmla="*/ 0 w 8"/>
                  <a:gd name="T53" fmla="*/ 2 h 18"/>
                  <a:gd name="T54" fmla="*/ 1 w 8"/>
                  <a:gd name="T55" fmla="*/ 1 h 18"/>
                  <a:gd name="T56" fmla="*/ 0 w 8"/>
                  <a:gd name="T5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8">
                    <a:moveTo>
                      <a:pt x="0" y="0"/>
                    </a:moveTo>
                    <a:cubicBezTo>
                      <a:pt x="0" y="0"/>
                      <a:pt x="0" y="0"/>
                      <a:pt x="0" y="0"/>
                    </a:cubicBezTo>
                    <a:cubicBezTo>
                      <a:pt x="0" y="1"/>
                      <a:pt x="0" y="1"/>
                      <a:pt x="0" y="1"/>
                    </a:cubicBezTo>
                    <a:cubicBezTo>
                      <a:pt x="0" y="3"/>
                      <a:pt x="1" y="5"/>
                      <a:pt x="1" y="6"/>
                    </a:cubicBezTo>
                    <a:cubicBezTo>
                      <a:pt x="1" y="7"/>
                      <a:pt x="1" y="7"/>
                      <a:pt x="1" y="9"/>
                    </a:cubicBezTo>
                    <a:cubicBezTo>
                      <a:pt x="1" y="10"/>
                      <a:pt x="1" y="11"/>
                      <a:pt x="1" y="13"/>
                    </a:cubicBezTo>
                    <a:cubicBezTo>
                      <a:pt x="1" y="13"/>
                      <a:pt x="1" y="13"/>
                      <a:pt x="1" y="13"/>
                    </a:cubicBezTo>
                    <a:cubicBezTo>
                      <a:pt x="1" y="17"/>
                      <a:pt x="3" y="18"/>
                      <a:pt x="4" y="18"/>
                    </a:cubicBezTo>
                    <a:cubicBezTo>
                      <a:pt x="4" y="18"/>
                      <a:pt x="4" y="18"/>
                      <a:pt x="4" y="18"/>
                    </a:cubicBezTo>
                    <a:cubicBezTo>
                      <a:pt x="5" y="17"/>
                      <a:pt x="5" y="17"/>
                      <a:pt x="7" y="17"/>
                    </a:cubicBezTo>
                    <a:cubicBezTo>
                      <a:pt x="8" y="17"/>
                      <a:pt x="8" y="16"/>
                      <a:pt x="8" y="15"/>
                    </a:cubicBezTo>
                    <a:cubicBezTo>
                      <a:pt x="8" y="14"/>
                      <a:pt x="8" y="13"/>
                      <a:pt x="7" y="12"/>
                    </a:cubicBezTo>
                    <a:cubicBezTo>
                      <a:pt x="5" y="8"/>
                      <a:pt x="5" y="8"/>
                      <a:pt x="5" y="4"/>
                    </a:cubicBezTo>
                    <a:cubicBezTo>
                      <a:pt x="5" y="2"/>
                      <a:pt x="5" y="1"/>
                      <a:pt x="4" y="1"/>
                    </a:cubicBezTo>
                    <a:cubicBezTo>
                      <a:pt x="3" y="1"/>
                      <a:pt x="3" y="1"/>
                      <a:pt x="3" y="1"/>
                    </a:cubicBezTo>
                    <a:cubicBezTo>
                      <a:pt x="4" y="2"/>
                      <a:pt x="4" y="2"/>
                      <a:pt x="4" y="2"/>
                    </a:cubicBezTo>
                    <a:cubicBezTo>
                      <a:pt x="4" y="2"/>
                      <a:pt x="5" y="4"/>
                      <a:pt x="4" y="5"/>
                    </a:cubicBezTo>
                    <a:cubicBezTo>
                      <a:pt x="4" y="7"/>
                      <a:pt x="4" y="8"/>
                      <a:pt x="5" y="9"/>
                    </a:cubicBezTo>
                    <a:cubicBezTo>
                      <a:pt x="6" y="10"/>
                      <a:pt x="8" y="14"/>
                      <a:pt x="7" y="15"/>
                    </a:cubicBezTo>
                    <a:cubicBezTo>
                      <a:pt x="6" y="15"/>
                      <a:pt x="6" y="15"/>
                      <a:pt x="6" y="15"/>
                    </a:cubicBezTo>
                    <a:cubicBezTo>
                      <a:pt x="6" y="15"/>
                      <a:pt x="6" y="15"/>
                      <a:pt x="6" y="15"/>
                    </a:cubicBezTo>
                    <a:cubicBezTo>
                      <a:pt x="5" y="15"/>
                      <a:pt x="5" y="15"/>
                      <a:pt x="5" y="15"/>
                    </a:cubicBezTo>
                    <a:cubicBezTo>
                      <a:pt x="5" y="15"/>
                      <a:pt x="5" y="15"/>
                      <a:pt x="5" y="15"/>
                    </a:cubicBezTo>
                    <a:cubicBezTo>
                      <a:pt x="4" y="15"/>
                      <a:pt x="4" y="16"/>
                      <a:pt x="3" y="16"/>
                    </a:cubicBezTo>
                    <a:cubicBezTo>
                      <a:pt x="3" y="16"/>
                      <a:pt x="3" y="16"/>
                      <a:pt x="2" y="15"/>
                    </a:cubicBezTo>
                    <a:cubicBezTo>
                      <a:pt x="1" y="13"/>
                      <a:pt x="2" y="8"/>
                      <a:pt x="2" y="7"/>
                    </a:cubicBezTo>
                    <a:cubicBezTo>
                      <a:pt x="2" y="5"/>
                      <a:pt x="0" y="3"/>
                      <a:pt x="0" y="2"/>
                    </a:cubicBezTo>
                    <a:cubicBezTo>
                      <a:pt x="1" y="1"/>
                      <a:pt x="1" y="1"/>
                      <a:pt x="1" y="1"/>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8" name="Freeform 1331"/>
              <p:cNvSpPr>
                <a:spLocks/>
              </p:cNvSpPr>
              <p:nvPr/>
            </p:nvSpPr>
            <p:spPr bwMode="auto">
              <a:xfrm>
                <a:off x="3111" y="2720"/>
                <a:ext cx="24" cy="38"/>
              </a:xfrm>
              <a:custGeom>
                <a:avLst/>
                <a:gdLst>
                  <a:gd name="T0" fmla="*/ 1 w 11"/>
                  <a:gd name="T1" fmla="*/ 0 h 18"/>
                  <a:gd name="T2" fmla="*/ 2 w 11"/>
                  <a:gd name="T3" fmla="*/ 6 h 18"/>
                  <a:gd name="T4" fmla="*/ 2 w 11"/>
                  <a:gd name="T5" fmla="*/ 13 h 18"/>
                  <a:gd name="T6" fmla="*/ 5 w 11"/>
                  <a:gd name="T7" fmla="*/ 18 h 18"/>
                  <a:gd name="T8" fmla="*/ 5 w 11"/>
                  <a:gd name="T9" fmla="*/ 18 h 18"/>
                  <a:gd name="T10" fmla="*/ 8 w 11"/>
                  <a:gd name="T11" fmla="*/ 17 h 18"/>
                  <a:gd name="T12" fmla="*/ 8 w 11"/>
                  <a:gd name="T13" fmla="*/ 11 h 18"/>
                  <a:gd name="T14" fmla="*/ 6 w 11"/>
                  <a:gd name="T15" fmla="*/ 4 h 18"/>
                  <a:gd name="T16" fmla="*/ 6 w 11"/>
                  <a:gd name="T17" fmla="*/ 1 h 18"/>
                  <a:gd name="T18" fmla="*/ 5 w 11"/>
                  <a:gd name="T19" fmla="*/ 1 h 18"/>
                  <a:gd name="T20" fmla="*/ 6 w 11"/>
                  <a:gd name="T21" fmla="*/ 4 h 18"/>
                  <a:gd name="T22" fmla="*/ 8 w 11"/>
                  <a:gd name="T23" fmla="*/ 12 h 18"/>
                  <a:gd name="T24" fmla="*/ 9 w 11"/>
                  <a:gd name="T25" fmla="*/ 15 h 18"/>
                  <a:gd name="T26" fmla="*/ 8 w 11"/>
                  <a:gd name="T27" fmla="*/ 17 h 18"/>
                  <a:gd name="T28" fmla="*/ 5 w 11"/>
                  <a:gd name="T29" fmla="*/ 18 h 18"/>
                  <a:gd name="T30" fmla="*/ 5 w 11"/>
                  <a:gd name="T31" fmla="*/ 18 h 18"/>
                  <a:gd name="T32" fmla="*/ 2 w 11"/>
                  <a:gd name="T33" fmla="*/ 13 h 18"/>
                  <a:gd name="T34" fmla="*/ 2 w 11"/>
                  <a:gd name="T35" fmla="*/ 13 h 18"/>
                  <a:gd name="T36" fmla="*/ 2 w 11"/>
                  <a:gd name="T37" fmla="*/ 9 h 18"/>
                  <a:gd name="T38" fmla="*/ 2 w 11"/>
                  <a:gd name="T39" fmla="*/ 6 h 18"/>
                  <a:gd name="T40" fmla="*/ 1 w 11"/>
                  <a:gd name="T41" fmla="*/ 1 h 18"/>
                  <a:gd name="T42" fmla="*/ 1 w 11"/>
                  <a:gd name="T43" fmla="*/ 0 h 18"/>
                  <a:gd name="T44" fmla="*/ 1 w 11"/>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8">
                    <a:moveTo>
                      <a:pt x="1" y="0"/>
                    </a:moveTo>
                    <a:cubicBezTo>
                      <a:pt x="0" y="1"/>
                      <a:pt x="1" y="5"/>
                      <a:pt x="2" y="6"/>
                    </a:cubicBezTo>
                    <a:cubicBezTo>
                      <a:pt x="2" y="7"/>
                      <a:pt x="2" y="7"/>
                      <a:pt x="2" y="13"/>
                    </a:cubicBezTo>
                    <a:cubicBezTo>
                      <a:pt x="2" y="17"/>
                      <a:pt x="4" y="18"/>
                      <a:pt x="5" y="18"/>
                    </a:cubicBezTo>
                    <a:cubicBezTo>
                      <a:pt x="5" y="18"/>
                      <a:pt x="5" y="18"/>
                      <a:pt x="5" y="18"/>
                    </a:cubicBezTo>
                    <a:cubicBezTo>
                      <a:pt x="6" y="17"/>
                      <a:pt x="6" y="17"/>
                      <a:pt x="8" y="17"/>
                    </a:cubicBezTo>
                    <a:cubicBezTo>
                      <a:pt x="10" y="17"/>
                      <a:pt x="11" y="15"/>
                      <a:pt x="8" y="11"/>
                    </a:cubicBezTo>
                    <a:cubicBezTo>
                      <a:pt x="6" y="8"/>
                      <a:pt x="6" y="8"/>
                      <a:pt x="6" y="4"/>
                    </a:cubicBezTo>
                    <a:cubicBezTo>
                      <a:pt x="6" y="2"/>
                      <a:pt x="6" y="1"/>
                      <a:pt x="6" y="1"/>
                    </a:cubicBezTo>
                    <a:cubicBezTo>
                      <a:pt x="5" y="1"/>
                      <a:pt x="5" y="1"/>
                      <a:pt x="5" y="1"/>
                    </a:cubicBezTo>
                    <a:cubicBezTo>
                      <a:pt x="6" y="1"/>
                      <a:pt x="6" y="2"/>
                      <a:pt x="6" y="4"/>
                    </a:cubicBezTo>
                    <a:cubicBezTo>
                      <a:pt x="6" y="8"/>
                      <a:pt x="6" y="8"/>
                      <a:pt x="8" y="12"/>
                    </a:cubicBezTo>
                    <a:cubicBezTo>
                      <a:pt x="9" y="13"/>
                      <a:pt x="9" y="14"/>
                      <a:pt x="9" y="15"/>
                    </a:cubicBezTo>
                    <a:cubicBezTo>
                      <a:pt x="9" y="16"/>
                      <a:pt x="9" y="17"/>
                      <a:pt x="8" y="17"/>
                    </a:cubicBezTo>
                    <a:cubicBezTo>
                      <a:pt x="6" y="17"/>
                      <a:pt x="6" y="17"/>
                      <a:pt x="5" y="18"/>
                    </a:cubicBezTo>
                    <a:cubicBezTo>
                      <a:pt x="5" y="18"/>
                      <a:pt x="5" y="18"/>
                      <a:pt x="5" y="18"/>
                    </a:cubicBezTo>
                    <a:cubicBezTo>
                      <a:pt x="4" y="18"/>
                      <a:pt x="2" y="17"/>
                      <a:pt x="2" y="13"/>
                    </a:cubicBezTo>
                    <a:cubicBezTo>
                      <a:pt x="2" y="13"/>
                      <a:pt x="2" y="13"/>
                      <a:pt x="2" y="13"/>
                    </a:cubicBezTo>
                    <a:cubicBezTo>
                      <a:pt x="2" y="11"/>
                      <a:pt x="2" y="10"/>
                      <a:pt x="2" y="9"/>
                    </a:cubicBezTo>
                    <a:cubicBezTo>
                      <a:pt x="2" y="7"/>
                      <a:pt x="2" y="7"/>
                      <a:pt x="2" y="6"/>
                    </a:cubicBezTo>
                    <a:cubicBezTo>
                      <a:pt x="2" y="5"/>
                      <a:pt x="1" y="3"/>
                      <a:pt x="1" y="1"/>
                    </a:cubicBezTo>
                    <a:cubicBezTo>
                      <a:pt x="1" y="1"/>
                      <a:pt x="1" y="1"/>
                      <a:pt x="1" y="0"/>
                    </a:cubicBezTo>
                    <a:cubicBezTo>
                      <a:pt x="1" y="0"/>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9" name="Freeform 1332"/>
              <p:cNvSpPr>
                <a:spLocks/>
              </p:cNvSpPr>
              <p:nvPr/>
            </p:nvSpPr>
            <p:spPr bwMode="auto">
              <a:xfrm>
                <a:off x="3118" y="2722"/>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0" y="0"/>
                    </a:lnTo>
                    <a:lnTo>
                      <a:pt x="0" y="0"/>
                    </a:lnTo>
                    <a:lnTo>
                      <a:pt x="0" y="0"/>
                    </a:lnTo>
                    <a:lnTo>
                      <a:pt x="2" y="2"/>
                    </a:ln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0" name="Freeform 1333"/>
              <p:cNvSpPr>
                <a:spLocks/>
              </p:cNvSpPr>
              <p:nvPr/>
            </p:nvSpPr>
            <p:spPr bwMode="auto">
              <a:xfrm>
                <a:off x="3118" y="2724"/>
                <a:ext cx="10" cy="27"/>
              </a:xfrm>
              <a:custGeom>
                <a:avLst/>
                <a:gdLst>
                  <a:gd name="T0" fmla="*/ 1 w 5"/>
                  <a:gd name="T1" fmla="*/ 1 h 13"/>
                  <a:gd name="T2" fmla="*/ 1 w 5"/>
                  <a:gd name="T3" fmla="*/ 4 h 13"/>
                  <a:gd name="T4" fmla="*/ 3 w 5"/>
                  <a:gd name="T5" fmla="*/ 8 h 13"/>
                  <a:gd name="T6" fmla="*/ 4 w 5"/>
                  <a:gd name="T7" fmla="*/ 12 h 13"/>
                  <a:gd name="T8" fmla="*/ 2 w 5"/>
                  <a:gd name="T9" fmla="*/ 12 h 13"/>
                  <a:gd name="T10" fmla="*/ 1 w 5"/>
                  <a:gd name="T11" fmla="*/ 9 h 13"/>
                  <a:gd name="T12" fmla="*/ 0 w 5"/>
                  <a:gd name="T13" fmla="*/ 2 h 13"/>
                  <a:gd name="T14" fmla="*/ 1 w 5"/>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1" y="1"/>
                    </a:moveTo>
                    <a:cubicBezTo>
                      <a:pt x="1" y="1"/>
                      <a:pt x="1" y="3"/>
                      <a:pt x="1" y="4"/>
                    </a:cubicBezTo>
                    <a:cubicBezTo>
                      <a:pt x="1" y="5"/>
                      <a:pt x="2" y="7"/>
                      <a:pt x="3" y="8"/>
                    </a:cubicBezTo>
                    <a:cubicBezTo>
                      <a:pt x="4" y="10"/>
                      <a:pt x="5" y="12"/>
                      <a:pt x="4" y="12"/>
                    </a:cubicBezTo>
                    <a:cubicBezTo>
                      <a:pt x="2" y="12"/>
                      <a:pt x="2" y="12"/>
                      <a:pt x="2" y="12"/>
                    </a:cubicBezTo>
                    <a:cubicBezTo>
                      <a:pt x="1" y="13"/>
                      <a:pt x="1" y="11"/>
                      <a:pt x="1" y="9"/>
                    </a:cubicBezTo>
                    <a:cubicBezTo>
                      <a:pt x="1" y="7"/>
                      <a:pt x="1" y="4"/>
                      <a:pt x="0" y="2"/>
                    </a:cubicBezTo>
                    <a:cubicBezTo>
                      <a:pt x="0" y="1"/>
                      <a:pt x="0"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1" name="Freeform 1334"/>
              <p:cNvSpPr>
                <a:spLocks/>
              </p:cNvSpPr>
              <p:nvPr/>
            </p:nvSpPr>
            <p:spPr bwMode="auto">
              <a:xfrm>
                <a:off x="3128" y="2785"/>
                <a:ext cx="17" cy="22"/>
              </a:xfrm>
              <a:custGeom>
                <a:avLst/>
                <a:gdLst>
                  <a:gd name="T0" fmla="*/ 5 w 8"/>
                  <a:gd name="T1" fmla="*/ 1 h 10"/>
                  <a:gd name="T2" fmla="*/ 6 w 8"/>
                  <a:gd name="T3" fmla="*/ 5 h 10"/>
                  <a:gd name="T4" fmla="*/ 6 w 8"/>
                  <a:gd name="T5" fmla="*/ 9 h 10"/>
                  <a:gd name="T6" fmla="*/ 3 w 8"/>
                  <a:gd name="T7" fmla="*/ 6 h 10"/>
                  <a:gd name="T8" fmla="*/ 1 w 8"/>
                  <a:gd name="T9" fmla="*/ 2 h 10"/>
                  <a:gd name="T10" fmla="*/ 5 w 8"/>
                  <a:gd name="T11" fmla="*/ 1 h 10"/>
                </a:gdLst>
                <a:ahLst/>
                <a:cxnLst>
                  <a:cxn ang="0">
                    <a:pos x="T0" y="T1"/>
                  </a:cxn>
                  <a:cxn ang="0">
                    <a:pos x="T2" y="T3"/>
                  </a:cxn>
                  <a:cxn ang="0">
                    <a:pos x="T4" y="T5"/>
                  </a:cxn>
                  <a:cxn ang="0">
                    <a:pos x="T6" y="T7"/>
                  </a:cxn>
                  <a:cxn ang="0">
                    <a:pos x="T8" y="T9"/>
                  </a:cxn>
                  <a:cxn ang="0">
                    <a:pos x="T10" y="T11"/>
                  </a:cxn>
                </a:cxnLst>
                <a:rect l="0" t="0" r="r" b="b"/>
                <a:pathLst>
                  <a:path w="8" h="10">
                    <a:moveTo>
                      <a:pt x="5" y="1"/>
                    </a:moveTo>
                    <a:cubicBezTo>
                      <a:pt x="5" y="1"/>
                      <a:pt x="6" y="2"/>
                      <a:pt x="6" y="5"/>
                    </a:cubicBezTo>
                    <a:cubicBezTo>
                      <a:pt x="6" y="8"/>
                      <a:pt x="8" y="8"/>
                      <a:pt x="6" y="9"/>
                    </a:cubicBezTo>
                    <a:cubicBezTo>
                      <a:pt x="4" y="10"/>
                      <a:pt x="4" y="8"/>
                      <a:pt x="3" y="6"/>
                    </a:cubicBezTo>
                    <a:cubicBezTo>
                      <a:pt x="2" y="4"/>
                      <a:pt x="0" y="4"/>
                      <a:pt x="1" y="2"/>
                    </a:cubicBezTo>
                    <a:cubicBezTo>
                      <a:pt x="2" y="0"/>
                      <a:pt x="5" y="1"/>
                      <a:pt x="5"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2" name="Freeform 1335"/>
              <p:cNvSpPr>
                <a:spLocks noEditPoints="1"/>
              </p:cNvSpPr>
              <p:nvPr/>
            </p:nvSpPr>
            <p:spPr bwMode="auto">
              <a:xfrm>
                <a:off x="3130" y="2788"/>
                <a:ext cx="13" cy="19"/>
              </a:xfrm>
              <a:custGeom>
                <a:avLst/>
                <a:gdLst>
                  <a:gd name="T0" fmla="*/ 5 w 6"/>
                  <a:gd name="T1" fmla="*/ 9 h 9"/>
                  <a:gd name="T2" fmla="*/ 4 w 6"/>
                  <a:gd name="T3" fmla="*/ 9 h 9"/>
                  <a:gd name="T4" fmla="*/ 4 w 6"/>
                  <a:gd name="T5" fmla="*/ 9 h 9"/>
                  <a:gd name="T6" fmla="*/ 2 w 6"/>
                  <a:gd name="T7" fmla="*/ 5 h 9"/>
                  <a:gd name="T8" fmla="*/ 0 w 6"/>
                  <a:gd name="T9" fmla="*/ 2 h 9"/>
                  <a:gd name="T10" fmla="*/ 0 w 6"/>
                  <a:gd name="T11" fmla="*/ 1 h 9"/>
                  <a:gd name="T12" fmla="*/ 2 w 6"/>
                  <a:gd name="T13" fmla="*/ 0 h 9"/>
                  <a:gd name="T14" fmla="*/ 4 w 6"/>
                  <a:gd name="T15" fmla="*/ 0 h 9"/>
                  <a:gd name="T16" fmla="*/ 6 w 6"/>
                  <a:gd name="T17" fmla="*/ 4 h 9"/>
                  <a:gd name="T18" fmla="*/ 6 w 6"/>
                  <a:gd name="T19" fmla="*/ 7 h 9"/>
                  <a:gd name="T20" fmla="*/ 5 w 6"/>
                  <a:gd name="T21" fmla="*/ 9 h 9"/>
                  <a:gd name="T22" fmla="*/ 4 w 6"/>
                  <a:gd name="T23" fmla="*/ 1 h 9"/>
                  <a:gd name="T24" fmla="*/ 4 w 6"/>
                  <a:gd name="T25" fmla="*/ 0 h 9"/>
                  <a:gd name="T26" fmla="*/ 4 w 6"/>
                  <a:gd name="T27" fmla="*/ 1 h 9"/>
                  <a:gd name="T28" fmla="*/ 2 w 6"/>
                  <a:gd name="T29" fmla="*/ 0 h 9"/>
                  <a:gd name="T30" fmla="*/ 0 w 6"/>
                  <a:gd name="T31" fmla="*/ 1 h 9"/>
                  <a:gd name="T32" fmla="*/ 0 w 6"/>
                  <a:gd name="T33" fmla="*/ 2 h 9"/>
                  <a:gd name="T34" fmla="*/ 2 w 6"/>
                  <a:gd name="T35" fmla="*/ 5 h 9"/>
                  <a:gd name="T36" fmla="*/ 4 w 6"/>
                  <a:gd name="T37" fmla="*/ 8 h 9"/>
                  <a:gd name="T38" fmla="*/ 5 w 6"/>
                  <a:gd name="T39" fmla="*/ 8 h 9"/>
                  <a:gd name="T40" fmla="*/ 6 w 6"/>
                  <a:gd name="T41" fmla="*/ 7 h 9"/>
                  <a:gd name="T42" fmla="*/ 5 w 6"/>
                  <a:gd name="T43" fmla="*/ 4 h 9"/>
                  <a:gd name="T44" fmla="*/ 5 w 6"/>
                  <a:gd name="T45" fmla="*/ 1 h 9"/>
                  <a:gd name="T46" fmla="*/ 4 w 6"/>
                  <a:gd name="T4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5" y="9"/>
                    </a:moveTo>
                    <a:cubicBezTo>
                      <a:pt x="4" y="9"/>
                      <a:pt x="4" y="9"/>
                      <a:pt x="4" y="9"/>
                    </a:cubicBezTo>
                    <a:cubicBezTo>
                      <a:pt x="4" y="9"/>
                      <a:pt x="4" y="9"/>
                      <a:pt x="4" y="9"/>
                    </a:cubicBezTo>
                    <a:cubicBezTo>
                      <a:pt x="3" y="9"/>
                      <a:pt x="2" y="7"/>
                      <a:pt x="2" y="5"/>
                    </a:cubicBezTo>
                    <a:cubicBezTo>
                      <a:pt x="1" y="4"/>
                      <a:pt x="0" y="3"/>
                      <a:pt x="0" y="2"/>
                    </a:cubicBezTo>
                    <a:cubicBezTo>
                      <a:pt x="0" y="1"/>
                      <a:pt x="0" y="1"/>
                      <a:pt x="0" y="1"/>
                    </a:cubicBezTo>
                    <a:cubicBezTo>
                      <a:pt x="0" y="0"/>
                      <a:pt x="1" y="0"/>
                      <a:pt x="2" y="0"/>
                    </a:cubicBezTo>
                    <a:cubicBezTo>
                      <a:pt x="3" y="0"/>
                      <a:pt x="4" y="0"/>
                      <a:pt x="4" y="0"/>
                    </a:cubicBezTo>
                    <a:cubicBezTo>
                      <a:pt x="4" y="0"/>
                      <a:pt x="6" y="1"/>
                      <a:pt x="6" y="4"/>
                    </a:cubicBezTo>
                    <a:cubicBezTo>
                      <a:pt x="6" y="6"/>
                      <a:pt x="6" y="7"/>
                      <a:pt x="6" y="7"/>
                    </a:cubicBezTo>
                    <a:cubicBezTo>
                      <a:pt x="6" y="8"/>
                      <a:pt x="6" y="8"/>
                      <a:pt x="5" y="9"/>
                    </a:cubicBezTo>
                    <a:close/>
                    <a:moveTo>
                      <a:pt x="4" y="1"/>
                    </a:moveTo>
                    <a:cubicBezTo>
                      <a:pt x="4" y="0"/>
                      <a:pt x="4" y="0"/>
                      <a:pt x="4" y="0"/>
                    </a:cubicBezTo>
                    <a:cubicBezTo>
                      <a:pt x="4" y="1"/>
                      <a:pt x="4" y="1"/>
                      <a:pt x="4" y="1"/>
                    </a:cubicBezTo>
                    <a:cubicBezTo>
                      <a:pt x="4" y="1"/>
                      <a:pt x="3" y="0"/>
                      <a:pt x="2" y="0"/>
                    </a:cubicBezTo>
                    <a:cubicBezTo>
                      <a:pt x="1" y="0"/>
                      <a:pt x="1" y="0"/>
                      <a:pt x="0" y="1"/>
                    </a:cubicBezTo>
                    <a:cubicBezTo>
                      <a:pt x="0" y="2"/>
                      <a:pt x="0" y="2"/>
                      <a:pt x="0" y="2"/>
                    </a:cubicBezTo>
                    <a:cubicBezTo>
                      <a:pt x="0" y="3"/>
                      <a:pt x="2" y="3"/>
                      <a:pt x="2" y="5"/>
                    </a:cubicBezTo>
                    <a:cubicBezTo>
                      <a:pt x="3" y="7"/>
                      <a:pt x="4" y="8"/>
                      <a:pt x="4" y="8"/>
                    </a:cubicBezTo>
                    <a:cubicBezTo>
                      <a:pt x="5" y="8"/>
                      <a:pt x="5" y="8"/>
                      <a:pt x="5" y="8"/>
                    </a:cubicBezTo>
                    <a:cubicBezTo>
                      <a:pt x="6" y="8"/>
                      <a:pt x="6" y="8"/>
                      <a:pt x="6" y="7"/>
                    </a:cubicBezTo>
                    <a:cubicBezTo>
                      <a:pt x="6" y="7"/>
                      <a:pt x="5" y="6"/>
                      <a:pt x="5" y="4"/>
                    </a:cubicBezTo>
                    <a:cubicBezTo>
                      <a:pt x="5" y="2"/>
                      <a:pt x="5" y="1"/>
                      <a:pt x="5" y="1"/>
                    </a:cubicBezTo>
                    <a:cubicBezTo>
                      <a:pt x="4" y="1"/>
                      <a:pt x="4" y="1"/>
                      <a:pt x="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3" name="Freeform 1336"/>
              <p:cNvSpPr>
                <a:spLocks noEditPoints="1"/>
              </p:cNvSpPr>
              <p:nvPr/>
            </p:nvSpPr>
            <p:spPr bwMode="auto">
              <a:xfrm>
                <a:off x="3130" y="2788"/>
                <a:ext cx="13" cy="17"/>
              </a:xfrm>
              <a:custGeom>
                <a:avLst/>
                <a:gdLst>
                  <a:gd name="T0" fmla="*/ 4 w 6"/>
                  <a:gd name="T1" fmla="*/ 7 h 8"/>
                  <a:gd name="T2" fmla="*/ 3 w 6"/>
                  <a:gd name="T3" fmla="*/ 5 h 8"/>
                  <a:gd name="T4" fmla="*/ 2 w 6"/>
                  <a:gd name="T5" fmla="*/ 2 h 8"/>
                  <a:gd name="T6" fmla="*/ 2 w 6"/>
                  <a:gd name="T7" fmla="*/ 1 h 8"/>
                  <a:gd name="T8" fmla="*/ 4 w 6"/>
                  <a:gd name="T9" fmla="*/ 2 h 8"/>
                  <a:gd name="T10" fmla="*/ 4 w 6"/>
                  <a:gd name="T11" fmla="*/ 4 h 8"/>
                  <a:gd name="T12" fmla="*/ 5 w 6"/>
                  <a:gd name="T13" fmla="*/ 7 h 8"/>
                  <a:gd name="T14" fmla="*/ 4 w 6"/>
                  <a:gd name="T15" fmla="*/ 7 h 8"/>
                  <a:gd name="T16" fmla="*/ 2 w 6"/>
                  <a:gd name="T17" fmla="*/ 0 h 8"/>
                  <a:gd name="T18" fmla="*/ 2 w 6"/>
                  <a:gd name="T19" fmla="*/ 0 h 8"/>
                  <a:gd name="T20" fmla="*/ 0 w 6"/>
                  <a:gd name="T21" fmla="*/ 1 h 8"/>
                  <a:gd name="T22" fmla="*/ 0 w 6"/>
                  <a:gd name="T23" fmla="*/ 2 h 8"/>
                  <a:gd name="T24" fmla="*/ 2 w 6"/>
                  <a:gd name="T25" fmla="*/ 5 h 8"/>
                  <a:gd name="T26" fmla="*/ 4 w 6"/>
                  <a:gd name="T27" fmla="*/ 8 h 8"/>
                  <a:gd name="T28" fmla="*/ 4 w 6"/>
                  <a:gd name="T29" fmla="*/ 8 h 8"/>
                  <a:gd name="T30" fmla="*/ 5 w 6"/>
                  <a:gd name="T31" fmla="*/ 8 h 8"/>
                  <a:gd name="T32" fmla="*/ 6 w 6"/>
                  <a:gd name="T33" fmla="*/ 7 h 8"/>
                  <a:gd name="T34" fmla="*/ 5 w 6"/>
                  <a:gd name="T35" fmla="*/ 4 h 8"/>
                  <a:gd name="T36" fmla="*/ 5 w 6"/>
                  <a:gd name="T37" fmla="*/ 1 h 8"/>
                  <a:gd name="T38" fmla="*/ 4 w 6"/>
                  <a:gd name="T39" fmla="*/ 1 h 8"/>
                  <a:gd name="T40" fmla="*/ 4 w 6"/>
                  <a:gd name="T41" fmla="*/ 1 h 8"/>
                  <a:gd name="T42" fmla="*/ 4 w 6"/>
                  <a:gd name="T43" fmla="*/ 0 h 8"/>
                  <a:gd name="T44" fmla="*/ 4 w 6"/>
                  <a:gd name="T45" fmla="*/ 1 h 8"/>
                  <a:gd name="T46" fmla="*/ 2 w 6"/>
                  <a:gd name="T4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8">
                    <a:moveTo>
                      <a:pt x="4" y="7"/>
                    </a:moveTo>
                    <a:cubicBezTo>
                      <a:pt x="3" y="7"/>
                      <a:pt x="3" y="6"/>
                      <a:pt x="3" y="5"/>
                    </a:cubicBezTo>
                    <a:cubicBezTo>
                      <a:pt x="3" y="4"/>
                      <a:pt x="2" y="2"/>
                      <a:pt x="2" y="2"/>
                    </a:cubicBezTo>
                    <a:cubicBezTo>
                      <a:pt x="1" y="2"/>
                      <a:pt x="2" y="1"/>
                      <a:pt x="2" y="1"/>
                    </a:cubicBezTo>
                    <a:cubicBezTo>
                      <a:pt x="3" y="1"/>
                      <a:pt x="3" y="1"/>
                      <a:pt x="4" y="2"/>
                    </a:cubicBezTo>
                    <a:cubicBezTo>
                      <a:pt x="4" y="2"/>
                      <a:pt x="5" y="2"/>
                      <a:pt x="4" y="4"/>
                    </a:cubicBezTo>
                    <a:cubicBezTo>
                      <a:pt x="4" y="5"/>
                      <a:pt x="6" y="6"/>
                      <a:pt x="5" y="7"/>
                    </a:cubicBezTo>
                    <a:lnTo>
                      <a:pt x="4" y="7"/>
                    </a:lnTo>
                    <a:close/>
                    <a:moveTo>
                      <a:pt x="2" y="0"/>
                    </a:moveTo>
                    <a:cubicBezTo>
                      <a:pt x="2" y="0"/>
                      <a:pt x="2" y="0"/>
                      <a:pt x="2" y="0"/>
                    </a:cubicBezTo>
                    <a:cubicBezTo>
                      <a:pt x="1" y="0"/>
                      <a:pt x="1" y="0"/>
                      <a:pt x="0" y="1"/>
                    </a:cubicBezTo>
                    <a:cubicBezTo>
                      <a:pt x="0" y="2"/>
                      <a:pt x="0" y="2"/>
                      <a:pt x="0" y="2"/>
                    </a:cubicBezTo>
                    <a:cubicBezTo>
                      <a:pt x="0" y="3"/>
                      <a:pt x="2" y="3"/>
                      <a:pt x="2" y="5"/>
                    </a:cubicBezTo>
                    <a:cubicBezTo>
                      <a:pt x="3" y="7"/>
                      <a:pt x="4" y="8"/>
                      <a:pt x="4" y="8"/>
                    </a:cubicBezTo>
                    <a:cubicBezTo>
                      <a:pt x="4" y="8"/>
                      <a:pt x="4" y="8"/>
                      <a:pt x="4" y="8"/>
                    </a:cubicBezTo>
                    <a:cubicBezTo>
                      <a:pt x="5" y="8"/>
                      <a:pt x="5" y="8"/>
                      <a:pt x="5" y="8"/>
                    </a:cubicBezTo>
                    <a:cubicBezTo>
                      <a:pt x="6" y="8"/>
                      <a:pt x="6" y="8"/>
                      <a:pt x="6" y="7"/>
                    </a:cubicBezTo>
                    <a:cubicBezTo>
                      <a:pt x="6" y="7"/>
                      <a:pt x="5" y="6"/>
                      <a:pt x="5" y="4"/>
                    </a:cubicBezTo>
                    <a:cubicBezTo>
                      <a:pt x="5" y="2"/>
                      <a:pt x="5" y="1"/>
                      <a:pt x="5" y="1"/>
                    </a:cubicBezTo>
                    <a:cubicBezTo>
                      <a:pt x="4" y="1"/>
                      <a:pt x="4" y="1"/>
                      <a:pt x="4" y="1"/>
                    </a:cubicBezTo>
                    <a:cubicBezTo>
                      <a:pt x="4" y="1"/>
                      <a:pt x="4" y="1"/>
                      <a:pt x="4" y="1"/>
                    </a:cubicBezTo>
                    <a:cubicBezTo>
                      <a:pt x="4" y="0"/>
                      <a:pt x="4" y="0"/>
                      <a:pt x="4" y="0"/>
                    </a:cubicBezTo>
                    <a:cubicBezTo>
                      <a:pt x="4" y="1"/>
                      <a:pt x="4" y="1"/>
                      <a:pt x="4" y="1"/>
                    </a:cubicBezTo>
                    <a:cubicBezTo>
                      <a:pt x="4" y="1"/>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4" name="Freeform 1337"/>
              <p:cNvSpPr>
                <a:spLocks/>
              </p:cNvSpPr>
              <p:nvPr/>
            </p:nvSpPr>
            <p:spPr bwMode="auto">
              <a:xfrm>
                <a:off x="3128" y="2788"/>
                <a:ext cx="17" cy="17"/>
              </a:xfrm>
              <a:custGeom>
                <a:avLst/>
                <a:gdLst>
                  <a:gd name="T0" fmla="*/ 3 w 8"/>
                  <a:gd name="T1" fmla="*/ 0 h 8"/>
                  <a:gd name="T2" fmla="*/ 1 w 8"/>
                  <a:gd name="T3" fmla="*/ 1 h 8"/>
                  <a:gd name="T4" fmla="*/ 3 w 8"/>
                  <a:gd name="T5" fmla="*/ 5 h 8"/>
                  <a:gd name="T6" fmla="*/ 5 w 8"/>
                  <a:gd name="T7" fmla="*/ 8 h 8"/>
                  <a:gd name="T8" fmla="*/ 6 w 8"/>
                  <a:gd name="T9" fmla="*/ 8 h 8"/>
                  <a:gd name="T10" fmla="*/ 6 w 8"/>
                  <a:gd name="T11" fmla="*/ 4 h 8"/>
                  <a:gd name="T12" fmla="*/ 5 w 8"/>
                  <a:gd name="T13" fmla="*/ 0 h 8"/>
                  <a:gd name="T14" fmla="*/ 5 w 8"/>
                  <a:gd name="T15" fmla="*/ 1 h 8"/>
                  <a:gd name="T16" fmla="*/ 5 w 8"/>
                  <a:gd name="T17" fmla="*/ 1 h 8"/>
                  <a:gd name="T18" fmla="*/ 6 w 8"/>
                  <a:gd name="T19" fmla="*/ 1 h 8"/>
                  <a:gd name="T20" fmla="*/ 6 w 8"/>
                  <a:gd name="T21" fmla="*/ 4 h 8"/>
                  <a:gd name="T22" fmla="*/ 7 w 8"/>
                  <a:gd name="T23" fmla="*/ 7 h 8"/>
                  <a:gd name="T24" fmla="*/ 6 w 8"/>
                  <a:gd name="T25" fmla="*/ 8 h 8"/>
                  <a:gd name="T26" fmla="*/ 5 w 8"/>
                  <a:gd name="T27" fmla="*/ 8 h 8"/>
                  <a:gd name="T28" fmla="*/ 5 w 8"/>
                  <a:gd name="T29" fmla="*/ 8 h 8"/>
                  <a:gd name="T30" fmla="*/ 3 w 8"/>
                  <a:gd name="T31" fmla="*/ 5 h 8"/>
                  <a:gd name="T32" fmla="*/ 1 w 8"/>
                  <a:gd name="T33" fmla="*/ 2 h 8"/>
                  <a:gd name="T34" fmla="*/ 1 w 8"/>
                  <a:gd name="T35" fmla="*/ 1 h 8"/>
                  <a:gd name="T36" fmla="*/ 3 w 8"/>
                  <a:gd name="T37" fmla="*/ 0 h 8"/>
                  <a:gd name="T38" fmla="*/ 3 w 8"/>
                  <a:gd name="T39" fmla="*/ 0 h 8"/>
                  <a:gd name="T40" fmla="*/ 5 w 8"/>
                  <a:gd name="T41" fmla="*/ 1 h 8"/>
                  <a:gd name="T42" fmla="*/ 5 w 8"/>
                  <a:gd name="T43" fmla="*/ 0 h 8"/>
                  <a:gd name="T44" fmla="*/ 3 w 8"/>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3" y="0"/>
                    </a:moveTo>
                    <a:cubicBezTo>
                      <a:pt x="2" y="0"/>
                      <a:pt x="2" y="0"/>
                      <a:pt x="1" y="1"/>
                    </a:cubicBezTo>
                    <a:cubicBezTo>
                      <a:pt x="0" y="3"/>
                      <a:pt x="2" y="3"/>
                      <a:pt x="3" y="5"/>
                    </a:cubicBezTo>
                    <a:cubicBezTo>
                      <a:pt x="4" y="7"/>
                      <a:pt x="4" y="8"/>
                      <a:pt x="5" y="8"/>
                    </a:cubicBezTo>
                    <a:cubicBezTo>
                      <a:pt x="6" y="8"/>
                      <a:pt x="6" y="8"/>
                      <a:pt x="6" y="8"/>
                    </a:cubicBezTo>
                    <a:cubicBezTo>
                      <a:pt x="8" y="7"/>
                      <a:pt x="6" y="7"/>
                      <a:pt x="6" y="4"/>
                    </a:cubicBezTo>
                    <a:cubicBezTo>
                      <a:pt x="6" y="1"/>
                      <a:pt x="5" y="0"/>
                      <a:pt x="5" y="0"/>
                    </a:cubicBezTo>
                    <a:cubicBezTo>
                      <a:pt x="5" y="1"/>
                      <a:pt x="5" y="1"/>
                      <a:pt x="5" y="1"/>
                    </a:cubicBezTo>
                    <a:cubicBezTo>
                      <a:pt x="5" y="1"/>
                      <a:pt x="5" y="1"/>
                      <a:pt x="5" y="1"/>
                    </a:cubicBezTo>
                    <a:cubicBezTo>
                      <a:pt x="6" y="1"/>
                      <a:pt x="6" y="1"/>
                      <a:pt x="6" y="1"/>
                    </a:cubicBezTo>
                    <a:cubicBezTo>
                      <a:pt x="6" y="1"/>
                      <a:pt x="6" y="2"/>
                      <a:pt x="6" y="4"/>
                    </a:cubicBezTo>
                    <a:cubicBezTo>
                      <a:pt x="6" y="6"/>
                      <a:pt x="7" y="7"/>
                      <a:pt x="7" y="7"/>
                    </a:cubicBezTo>
                    <a:cubicBezTo>
                      <a:pt x="7" y="8"/>
                      <a:pt x="7" y="8"/>
                      <a:pt x="6" y="8"/>
                    </a:cubicBezTo>
                    <a:cubicBezTo>
                      <a:pt x="5" y="8"/>
                      <a:pt x="5" y="8"/>
                      <a:pt x="5" y="8"/>
                    </a:cubicBezTo>
                    <a:cubicBezTo>
                      <a:pt x="5" y="8"/>
                      <a:pt x="5" y="8"/>
                      <a:pt x="5" y="8"/>
                    </a:cubicBezTo>
                    <a:cubicBezTo>
                      <a:pt x="5" y="8"/>
                      <a:pt x="4" y="7"/>
                      <a:pt x="3" y="5"/>
                    </a:cubicBezTo>
                    <a:cubicBezTo>
                      <a:pt x="3" y="3"/>
                      <a:pt x="1" y="3"/>
                      <a:pt x="1" y="2"/>
                    </a:cubicBezTo>
                    <a:cubicBezTo>
                      <a:pt x="1" y="1"/>
                      <a:pt x="1" y="1"/>
                      <a:pt x="1" y="1"/>
                    </a:cubicBezTo>
                    <a:cubicBezTo>
                      <a:pt x="2" y="0"/>
                      <a:pt x="2" y="0"/>
                      <a:pt x="3" y="0"/>
                    </a:cubicBezTo>
                    <a:cubicBezTo>
                      <a:pt x="3" y="0"/>
                      <a:pt x="3" y="0"/>
                      <a:pt x="3" y="0"/>
                    </a:cubicBezTo>
                    <a:cubicBezTo>
                      <a:pt x="4" y="0"/>
                      <a:pt x="5" y="1"/>
                      <a:pt x="5" y="1"/>
                    </a:cubicBezTo>
                    <a:cubicBezTo>
                      <a:pt x="5" y="0"/>
                      <a:pt x="5" y="0"/>
                      <a:pt x="5" y="0"/>
                    </a:cubicBezTo>
                    <a:cubicBezTo>
                      <a:pt x="5" y="0"/>
                      <a:pt x="4"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5" name="Freeform 1338"/>
              <p:cNvSpPr>
                <a:spLocks/>
              </p:cNvSpPr>
              <p:nvPr/>
            </p:nvSpPr>
            <p:spPr bwMode="auto">
              <a:xfrm>
                <a:off x="3101" y="2696"/>
                <a:ext cx="46" cy="32"/>
              </a:xfrm>
              <a:custGeom>
                <a:avLst/>
                <a:gdLst>
                  <a:gd name="T0" fmla="*/ 7 w 22"/>
                  <a:gd name="T1" fmla="*/ 1 h 15"/>
                  <a:gd name="T2" fmla="*/ 5 w 22"/>
                  <a:gd name="T3" fmla="*/ 10 h 15"/>
                  <a:gd name="T4" fmla="*/ 18 w 22"/>
                  <a:gd name="T5" fmla="*/ 8 h 15"/>
                  <a:gd name="T6" fmla="*/ 17 w 22"/>
                  <a:gd name="T7" fmla="*/ 1 h 15"/>
                  <a:gd name="T8" fmla="*/ 7 w 22"/>
                  <a:gd name="T9" fmla="*/ 1 h 15"/>
                </a:gdLst>
                <a:ahLst/>
                <a:cxnLst>
                  <a:cxn ang="0">
                    <a:pos x="T0" y="T1"/>
                  </a:cxn>
                  <a:cxn ang="0">
                    <a:pos x="T2" y="T3"/>
                  </a:cxn>
                  <a:cxn ang="0">
                    <a:pos x="T4" y="T5"/>
                  </a:cxn>
                  <a:cxn ang="0">
                    <a:pos x="T6" y="T7"/>
                  </a:cxn>
                  <a:cxn ang="0">
                    <a:pos x="T8" y="T9"/>
                  </a:cxn>
                </a:cxnLst>
                <a:rect l="0" t="0" r="r" b="b"/>
                <a:pathLst>
                  <a:path w="22" h="15">
                    <a:moveTo>
                      <a:pt x="7" y="1"/>
                    </a:moveTo>
                    <a:cubicBezTo>
                      <a:pt x="7" y="1"/>
                      <a:pt x="0" y="5"/>
                      <a:pt x="5" y="10"/>
                    </a:cubicBezTo>
                    <a:cubicBezTo>
                      <a:pt x="9" y="15"/>
                      <a:pt x="16" y="8"/>
                      <a:pt x="18" y="8"/>
                    </a:cubicBezTo>
                    <a:cubicBezTo>
                      <a:pt x="20" y="8"/>
                      <a:pt x="22" y="3"/>
                      <a:pt x="17" y="1"/>
                    </a:cubicBezTo>
                    <a:cubicBezTo>
                      <a:pt x="12" y="0"/>
                      <a:pt x="7" y="1"/>
                      <a:pt x="7"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6" name="Freeform 1339"/>
              <p:cNvSpPr>
                <a:spLocks noEditPoints="1"/>
              </p:cNvSpPr>
              <p:nvPr/>
            </p:nvSpPr>
            <p:spPr bwMode="auto">
              <a:xfrm>
                <a:off x="3107" y="2698"/>
                <a:ext cx="38" cy="24"/>
              </a:xfrm>
              <a:custGeom>
                <a:avLst/>
                <a:gdLst>
                  <a:gd name="T0" fmla="*/ 5 w 18"/>
                  <a:gd name="T1" fmla="*/ 11 h 11"/>
                  <a:gd name="T2" fmla="*/ 5 w 18"/>
                  <a:gd name="T3" fmla="*/ 11 h 11"/>
                  <a:gd name="T4" fmla="*/ 1 w 18"/>
                  <a:gd name="T5" fmla="*/ 9 h 11"/>
                  <a:gd name="T6" fmla="*/ 0 w 18"/>
                  <a:gd name="T7" fmla="*/ 6 h 11"/>
                  <a:gd name="T8" fmla="*/ 3 w 18"/>
                  <a:gd name="T9" fmla="*/ 0 h 11"/>
                  <a:gd name="T10" fmla="*/ 3 w 18"/>
                  <a:gd name="T11" fmla="*/ 0 h 11"/>
                  <a:gd name="T12" fmla="*/ 3 w 18"/>
                  <a:gd name="T13" fmla="*/ 0 h 11"/>
                  <a:gd name="T14" fmla="*/ 4 w 18"/>
                  <a:gd name="T15" fmla="*/ 0 h 11"/>
                  <a:gd name="T16" fmla="*/ 3 w 18"/>
                  <a:gd name="T17" fmla="*/ 0 h 11"/>
                  <a:gd name="T18" fmla="*/ 9 w 18"/>
                  <a:gd name="T19" fmla="*/ 0 h 11"/>
                  <a:gd name="T20" fmla="*/ 14 w 18"/>
                  <a:gd name="T21" fmla="*/ 0 h 11"/>
                  <a:gd name="T22" fmla="*/ 18 w 18"/>
                  <a:gd name="T23" fmla="*/ 4 h 11"/>
                  <a:gd name="T24" fmla="*/ 15 w 18"/>
                  <a:gd name="T25" fmla="*/ 7 h 11"/>
                  <a:gd name="T26" fmla="*/ 5 w 18"/>
                  <a:gd name="T27" fmla="*/ 11 h 11"/>
                  <a:gd name="T28" fmla="*/ 14 w 18"/>
                  <a:gd name="T29" fmla="*/ 1 h 11"/>
                  <a:gd name="T30" fmla="*/ 9 w 18"/>
                  <a:gd name="T31" fmla="*/ 0 h 11"/>
                  <a:gd name="T32" fmla="*/ 4 w 18"/>
                  <a:gd name="T33" fmla="*/ 1 h 11"/>
                  <a:gd name="T34" fmla="*/ 0 w 18"/>
                  <a:gd name="T35" fmla="*/ 6 h 11"/>
                  <a:gd name="T36" fmla="*/ 2 w 18"/>
                  <a:gd name="T37" fmla="*/ 9 h 11"/>
                  <a:gd name="T38" fmla="*/ 5 w 18"/>
                  <a:gd name="T39" fmla="*/ 10 h 11"/>
                  <a:gd name="T40" fmla="*/ 15 w 18"/>
                  <a:gd name="T41" fmla="*/ 6 h 11"/>
                  <a:gd name="T42" fmla="*/ 17 w 18"/>
                  <a:gd name="T43" fmla="*/ 4 h 11"/>
                  <a:gd name="T44" fmla="*/ 14 w 18"/>
                  <a:gd name="T4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1">
                    <a:moveTo>
                      <a:pt x="5" y="11"/>
                    </a:moveTo>
                    <a:cubicBezTo>
                      <a:pt x="5" y="11"/>
                      <a:pt x="5" y="11"/>
                      <a:pt x="5" y="11"/>
                    </a:cubicBezTo>
                    <a:cubicBezTo>
                      <a:pt x="4" y="11"/>
                      <a:pt x="2" y="11"/>
                      <a:pt x="1" y="9"/>
                    </a:cubicBezTo>
                    <a:cubicBezTo>
                      <a:pt x="0" y="8"/>
                      <a:pt x="0" y="7"/>
                      <a:pt x="0" y="6"/>
                    </a:cubicBezTo>
                    <a:cubicBezTo>
                      <a:pt x="0" y="2"/>
                      <a:pt x="3" y="0"/>
                      <a:pt x="3" y="0"/>
                    </a:cubicBezTo>
                    <a:cubicBezTo>
                      <a:pt x="3" y="0"/>
                      <a:pt x="3" y="0"/>
                      <a:pt x="3" y="0"/>
                    </a:cubicBezTo>
                    <a:cubicBezTo>
                      <a:pt x="3" y="0"/>
                      <a:pt x="3" y="0"/>
                      <a:pt x="3" y="0"/>
                    </a:cubicBezTo>
                    <a:cubicBezTo>
                      <a:pt x="4" y="0"/>
                      <a:pt x="4" y="0"/>
                      <a:pt x="4" y="0"/>
                    </a:cubicBezTo>
                    <a:cubicBezTo>
                      <a:pt x="3" y="0"/>
                      <a:pt x="3" y="0"/>
                      <a:pt x="3" y="0"/>
                    </a:cubicBezTo>
                    <a:cubicBezTo>
                      <a:pt x="3" y="0"/>
                      <a:pt x="6" y="0"/>
                      <a:pt x="9" y="0"/>
                    </a:cubicBezTo>
                    <a:cubicBezTo>
                      <a:pt x="11" y="0"/>
                      <a:pt x="12" y="0"/>
                      <a:pt x="14" y="0"/>
                    </a:cubicBezTo>
                    <a:cubicBezTo>
                      <a:pt x="17" y="1"/>
                      <a:pt x="18" y="2"/>
                      <a:pt x="18" y="4"/>
                    </a:cubicBezTo>
                    <a:cubicBezTo>
                      <a:pt x="18" y="5"/>
                      <a:pt x="16" y="7"/>
                      <a:pt x="15" y="7"/>
                    </a:cubicBezTo>
                    <a:cubicBezTo>
                      <a:pt x="14" y="7"/>
                      <a:pt x="9" y="11"/>
                      <a:pt x="5" y="11"/>
                    </a:cubicBezTo>
                    <a:close/>
                    <a:moveTo>
                      <a:pt x="14" y="1"/>
                    </a:moveTo>
                    <a:cubicBezTo>
                      <a:pt x="12" y="0"/>
                      <a:pt x="10" y="0"/>
                      <a:pt x="9" y="0"/>
                    </a:cubicBezTo>
                    <a:cubicBezTo>
                      <a:pt x="6" y="0"/>
                      <a:pt x="4" y="1"/>
                      <a:pt x="4" y="1"/>
                    </a:cubicBezTo>
                    <a:cubicBezTo>
                      <a:pt x="3" y="1"/>
                      <a:pt x="0" y="3"/>
                      <a:pt x="0" y="6"/>
                    </a:cubicBezTo>
                    <a:cubicBezTo>
                      <a:pt x="0" y="6"/>
                      <a:pt x="1" y="8"/>
                      <a:pt x="2" y="9"/>
                    </a:cubicBezTo>
                    <a:cubicBezTo>
                      <a:pt x="3" y="10"/>
                      <a:pt x="4" y="10"/>
                      <a:pt x="5" y="10"/>
                    </a:cubicBezTo>
                    <a:cubicBezTo>
                      <a:pt x="9" y="10"/>
                      <a:pt x="13" y="7"/>
                      <a:pt x="15" y="6"/>
                    </a:cubicBezTo>
                    <a:cubicBezTo>
                      <a:pt x="16" y="6"/>
                      <a:pt x="17" y="5"/>
                      <a:pt x="17" y="4"/>
                    </a:cubicBezTo>
                    <a:cubicBezTo>
                      <a:pt x="17" y="3"/>
                      <a:pt x="16" y="1"/>
                      <a:pt x="1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7" name="Freeform 1340"/>
              <p:cNvSpPr>
                <a:spLocks/>
              </p:cNvSpPr>
              <p:nvPr/>
            </p:nvSpPr>
            <p:spPr bwMode="auto">
              <a:xfrm>
                <a:off x="3107" y="2702"/>
                <a:ext cx="19" cy="18"/>
              </a:xfrm>
              <a:custGeom>
                <a:avLst/>
                <a:gdLst>
                  <a:gd name="T0" fmla="*/ 2 w 9"/>
                  <a:gd name="T1" fmla="*/ 0 h 8"/>
                  <a:gd name="T2" fmla="*/ 0 w 9"/>
                  <a:gd name="T3" fmla="*/ 4 h 8"/>
                  <a:gd name="T4" fmla="*/ 2 w 9"/>
                  <a:gd name="T5" fmla="*/ 7 h 8"/>
                  <a:gd name="T6" fmla="*/ 5 w 9"/>
                  <a:gd name="T7" fmla="*/ 8 h 8"/>
                  <a:gd name="T8" fmla="*/ 5 w 9"/>
                  <a:gd name="T9" fmla="*/ 8 h 8"/>
                  <a:gd name="T10" fmla="*/ 9 w 9"/>
                  <a:gd name="T11" fmla="*/ 7 h 8"/>
                  <a:gd name="T12" fmla="*/ 9 w 9"/>
                  <a:gd name="T13" fmla="*/ 7 h 8"/>
                  <a:gd name="T14" fmla="*/ 8 w 9"/>
                  <a:gd name="T15" fmla="*/ 7 h 8"/>
                  <a:gd name="T16" fmla="*/ 7 w 9"/>
                  <a:gd name="T17" fmla="*/ 7 h 8"/>
                  <a:gd name="T18" fmla="*/ 2 w 9"/>
                  <a:gd name="T19" fmla="*/ 4 h 8"/>
                  <a:gd name="T20" fmla="*/ 4 w 9"/>
                  <a:gd name="T21" fmla="*/ 0 h 8"/>
                  <a:gd name="T22" fmla="*/ 2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2" y="0"/>
                    </a:moveTo>
                    <a:cubicBezTo>
                      <a:pt x="1" y="1"/>
                      <a:pt x="0" y="2"/>
                      <a:pt x="0" y="4"/>
                    </a:cubicBezTo>
                    <a:cubicBezTo>
                      <a:pt x="0" y="4"/>
                      <a:pt x="1" y="6"/>
                      <a:pt x="2" y="7"/>
                    </a:cubicBezTo>
                    <a:cubicBezTo>
                      <a:pt x="3" y="8"/>
                      <a:pt x="4" y="8"/>
                      <a:pt x="5" y="8"/>
                    </a:cubicBezTo>
                    <a:cubicBezTo>
                      <a:pt x="5" y="8"/>
                      <a:pt x="5" y="8"/>
                      <a:pt x="5" y="8"/>
                    </a:cubicBezTo>
                    <a:cubicBezTo>
                      <a:pt x="7" y="8"/>
                      <a:pt x="8" y="8"/>
                      <a:pt x="9" y="7"/>
                    </a:cubicBezTo>
                    <a:cubicBezTo>
                      <a:pt x="9" y="7"/>
                      <a:pt x="9" y="7"/>
                      <a:pt x="9" y="7"/>
                    </a:cubicBezTo>
                    <a:cubicBezTo>
                      <a:pt x="8" y="7"/>
                      <a:pt x="8" y="7"/>
                      <a:pt x="8" y="7"/>
                    </a:cubicBezTo>
                    <a:cubicBezTo>
                      <a:pt x="8" y="7"/>
                      <a:pt x="8" y="7"/>
                      <a:pt x="7" y="7"/>
                    </a:cubicBezTo>
                    <a:cubicBezTo>
                      <a:pt x="5" y="7"/>
                      <a:pt x="3" y="6"/>
                      <a:pt x="2" y="4"/>
                    </a:cubicBezTo>
                    <a:cubicBezTo>
                      <a:pt x="2" y="3"/>
                      <a:pt x="3" y="1"/>
                      <a:pt x="4" y="0"/>
                    </a:cubicBezTo>
                    <a:cubicBezTo>
                      <a:pt x="3"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8" name="Freeform 1341"/>
              <p:cNvSpPr>
                <a:spLocks/>
              </p:cNvSpPr>
              <p:nvPr/>
            </p:nvSpPr>
            <p:spPr bwMode="auto">
              <a:xfrm>
                <a:off x="3105" y="2702"/>
                <a:ext cx="21" cy="20"/>
              </a:xfrm>
              <a:custGeom>
                <a:avLst/>
                <a:gdLst>
                  <a:gd name="T0" fmla="*/ 3 w 10"/>
                  <a:gd name="T1" fmla="*/ 0 h 9"/>
                  <a:gd name="T2" fmla="*/ 3 w 10"/>
                  <a:gd name="T3" fmla="*/ 7 h 9"/>
                  <a:gd name="T4" fmla="*/ 6 w 10"/>
                  <a:gd name="T5" fmla="*/ 9 h 9"/>
                  <a:gd name="T6" fmla="*/ 10 w 10"/>
                  <a:gd name="T7" fmla="*/ 8 h 9"/>
                  <a:gd name="T8" fmla="*/ 10 w 10"/>
                  <a:gd name="T9" fmla="*/ 7 h 9"/>
                  <a:gd name="T10" fmla="*/ 6 w 10"/>
                  <a:gd name="T11" fmla="*/ 8 h 9"/>
                  <a:gd name="T12" fmla="*/ 6 w 10"/>
                  <a:gd name="T13" fmla="*/ 8 h 9"/>
                  <a:gd name="T14" fmla="*/ 3 w 10"/>
                  <a:gd name="T15" fmla="*/ 7 h 9"/>
                  <a:gd name="T16" fmla="*/ 1 w 10"/>
                  <a:gd name="T17" fmla="*/ 4 h 9"/>
                  <a:gd name="T18" fmla="*/ 3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3" y="0"/>
                    </a:moveTo>
                    <a:cubicBezTo>
                      <a:pt x="2" y="1"/>
                      <a:pt x="0" y="4"/>
                      <a:pt x="3" y="7"/>
                    </a:cubicBezTo>
                    <a:cubicBezTo>
                      <a:pt x="4" y="8"/>
                      <a:pt x="5" y="9"/>
                      <a:pt x="6" y="9"/>
                    </a:cubicBezTo>
                    <a:cubicBezTo>
                      <a:pt x="8" y="9"/>
                      <a:pt x="9" y="8"/>
                      <a:pt x="10" y="8"/>
                    </a:cubicBezTo>
                    <a:cubicBezTo>
                      <a:pt x="10" y="7"/>
                      <a:pt x="10" y="7"/>
                      <a:pt x="10" y="7"/>
                    </a:cubicBezTo>
                    <a:cubicBezTo>
                      <a:pt x="9" y="8"/>
                      <a:pt x="8" y="8"/>
                      <a:pt x="6" y="8"/>
                    </a:cubicBezTo>
                    <a:cubicBezTo>
                      <a:pt x="6" y="8"/>
                      <a:pt x="6" y="8"/>
                      <a:pt x="6" y="8"/>
                    </a:cubicBezTo>
                    <a:cubicBezTo>
                      <a:pt x="5" y="8"/>
                      <a:pt x="4" y="8"/>
                      <a:pt x="3" y="7"/>
                    </a:cubicBezTo>
                    <a:cubicBezTo>
                      <a:pt x="2" y="6"/>
                      <a:pt x="1" y="4"/>
                      <a:pt x="1" y="4"/>
                    </a:cubicBezTo>
                    <a:cubicBezTo>
                      <a:pt x="1" y="2"/>
                      <a:pt x="2" y="1"/>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9" name="Freeform 1342"/>
              <p:cNvSpPr>
                <a:spLocks/>
              </p:cNvSpPr>
              <p:nvPr/>
            </p:nvSpPr>
            <p:spPr bwMode="auto">
              <a:xfrm>
                <a:off x="3130" y="270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0" name="Freeform 1343"/>
              <p:cNvSpPr>
                <a:spLocks/>
              </p:cNvSpPr>
              <p:nvPr/>
            </p:nvSpPr>
            <p:spPr bwMode="auto">
              <a:xfrm>
                <a:off x="3113" y="2707"/>
                <a:ext cx="15" cy="8"/>
              </a:xfrm>
              <a:custGeom>
                <a:avLst/>
                <a:gdLst>
                  <a:gd name="T0" fmla="*/ 3 w 7"/>
                  <a:gd name="T1" fmla="*/ 4 h 4"/>
                  <a:gd name="T2" fmla="*/ 5 w 7"/>
                  <a:gd name="T3" fmla="*/ 1 h 4"/>
                  <a:gd name="T4" fmla="*/ 0 w 7"/>
                  <a:gd name="T5" fmla="*/ 2 h 4"/>
                  <a:gd name="T6" fmla="*/ 3 w 7"/>
                  <a:gd name="T7" fmla="*/ 4 h 4"/>
                </a:gdLst>
                <a:ahLst/>
                <a:cxnLst>
                  <a:cxn ang="0">
                    <a:pos x="T0" y="T1"/>
                  </a:cxn>
                  <a:cxn ang="0">
                    <a:pos x="T2" y="T3"/>
                  </a:cxn>
                  <a:cxn ang="0">
                    <a:pos x="T4" y="T5"/>
                  </a:cxn>
                  <a:cxn ang="0">
                    <a:pos x="T6" y="T7"/>
                  </a:cxn>
                </a:cxnLst>
                <a:rect l="0" t="0" r="r" b="b"/>
                <a:pathLst>
                  <a:path w="7" h="4">
                    <a:moveTo>
                      <a:pt x="3" y="4"/>
                    </a:moveTo>
                    <a:cubicBezTo>
                      <a:pt x="3" y="4"/>
                      <a:pt x="7" y="3"/>
                      <a:pt x="5" y="1"/>
                    </a:cubicBezTo>
                    <a:cubicBezTo>
                      <a:pt x="3" y="0"/>
                      <a:pt x="0" y="0"/>
                      <a:pt x="0" y="2"/>
                    </a:cubicBezTo>
                    <a:cubicBezTo>
                      <a:pt x="0" y="4"/>
                      <a:pt x="2" y="4"/>
                      <a:pt x="3"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1" name="Freeform 1344"/>
              <p:cNvSpPr>
                <a:spLocks/>
              </p:cNvSpPr>
              <p:nvPr/>
            </p:nvSpPr>
            <p:spPr bwMode="auto">
              <a:xfrm>
                <a:off x="3107" y="2683"/>
                <a:ext cx="49" cy="28"/>
              </a:xfrm>
              <a:custGeom>
                <a:avLst/>
                <a:gdLst>
                  <a:gd name="T0" fmla="*/ 2 w 23"/>
                  <a:gd name="T1" fmla="*/ 6 h 13"/>
                  <a:gd name="T2" fmla="*/ 15 w 23"/>
                  <a:gd name="T3" fmla="*/ 2 h 13"/>
                  <a:gd name="T4" fmla="*/ 16 w 23"/>
                  <a:gd name="T5" fmla="*/ 12 h 13"/>
                  <a:gd name="T6" fmla="*/ 7 w 23"/>
                  <a:gd name="T7" fmla="*/ 9 h 13"/>
                  <a:gd name="T8" fmla="*/ 2 w 23"/>
                  <a:gd name="T9" fmla="*/ 6 h 13"/>
                </a:gdLst>
                <a:ahLst/>
                <a:cxnLst>
                  <a:cxn ang="0">
                    <a:pos x="T0" y="T1"/>
                  </a:cxn>
                  <a:cxn ang="0">
                    <a:pos x="T2" y="T3"/>
                  </a:cxn>
                  <a:cxn ang="0">
                    <a:pos x="T4" y="T5"/>
                  </a:cxn>
                  <a:cxn ang="0">
                    <a:pos x="T6" y="T7"/>
                  </a:cxn>
                  <a:cxn ang="0">
                    <a:pos x="T8" y="T9"/>
                  </a:cxn>
                </a:cxnLst>
                <a:rect l="0" t="0" r="r" b="b"/>
                <a:pathLst>
                  <a:path w="23" h="13">
                    <a:moveTo>
                      <a:pt x="2" y="6"/>
                    </a:moveTo>
                    <a:cubicBezTo>
                      <a:pt x="2" y="6"/>
                      <a:pt x="7" y="0"/>
                      <a:pt x="15" y="2"/>
                    </a:cubicBezTo>
                    <a:cubicBezTo>
                      <a:pt x="23" y="5"/>
                      <a:pt x="21" y="13"/>
                      <a:pt x="16" y="12"/>
                    </a:cubicBezTo>
                    <a:cubicBezTo>
                      <a:pt x="12" y="10"/>
                      <a:pt x="12" y="9"/>
                      <a:pt x="7" y="9"/>
                    </a:cubicBezTo>
                    <a:cubicBezTo>
                      <a:pt x="2" y="10"/>
                      <a:pt x="0" y="7"/>
                      <a:pt x="2" y="6"/>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2" name="Freeform 1345"/>
              <p:cNvSpPr>
                <a:spLocks noEditPoints="1"/>
              </p:cNvSpPr>
              <p:nvPr/>
            </p:nvSpPr>
            <p:spPr bwMode="auto">
              <a:xfrm>
                <a:off x="3109" y="2688"/>
                <a:ext cx="43" cy="21"/>
              </a:xfrm>
              <a:custGeom>
                <a:avLst/>
                <a:gdLst>
                  <a:gd name="T0" fmla="*/ 17 w 20"/>
                  <a:gd name="T1" fmla="*/ 10 h 10"/>
                  <a:gd name="T2" fmla="*/ 17 w 20"/>
                  <a:gd name="T3" fmla="*/ 10 h 10"/>
                  <a:gd name="T4" fmla="*/ 15 w 20"/>
                  <a:gd name="T5" fmla="*/ 10 h 10"/>
                  <a:gd name="T6" fmla="*/ 9 w 20"/>
                  <a:gd name="T7" fmla="*/ 7 h 10"/>
                  <a:gd name="T8" fmla="*/ 6 w 20"/>
                  <a:gd name="T9" fmla="*/ 8 h 10"/>
                  <a:gd name="T10" fmla="*/ 5 w 20"/>
                  <a:gd name="T11" fmla="*/ 8 h 10"/>
                  <a:gd name="T12" fmla="*/ 0 w 20"/>
                  <a:gd name="T13" fmla="*/ 5 h 10"/>
                  <a:gd name="T14" fmla="*/ 1 w 20"/>
                  <a:gd name="T15" fmla="*/ 3 h 10"/>
                  <a:gd name="T16" fmla="*/ 10 w 20"/>
                  <a:gd name="T17" fmla="*/ 0 h 10"/>
                  <a:gd name="T18" fmla="*/ 14 w 20"/>
                  <a:gd name="T19" fmla="*/ 0 h 10"/>
                  <a:gd name="T20" fmla="*/ 20 w 20"/>
                  <a:gd name="T21" fmla="*/ 6 h 10"/>
                  <a:gd name="T22" fmla="*/ 17 w 20"/>
                  <a:gd name="T23" fmla="*/ 10 h 10"/>
                  <a:gd name="T24" fmla="*/ 14 w 20"/>
                  <a:gd name="T25" fmla="*/ 1 h 10"/>
                  <a:gd name="T26" fmla="*/ 10 w 20"/>
                  <a:gd name="T27" fmla="*/ 0 h 10"/>
                  <a:gd name="T28" fmla="*/ 4 w 20"/>
                  <a:gd name="T29" fmla="*/ 2 h 10"/>
                  <a:gd name="T30" fmla="*/ 2 w 20"/>
                  <a:gd name="T31" fmla="*/ 4 h 10"/>
                  <a:gd name="T32" fmla="*/ 1 w 20"/>
                  <a:gd name="T33" fmla="*/ 4 h 10"/>
                  <a:gd name="T34" fmla="*/ 2 w 20"/>
                  <a:gd name="T35" fmla="*/ 4 h 10"/>
                  <a:gd name="T36" fmla="*/ 1 w 20"/>
                  <a:gd name="T37" fmla="*/ 5 h 10"/>
                  <a:gd name="T38" fmla="*/ 5 w 20"/>
                  <a:gd name="T39" fmla="*/ 7 h 10"/>
                  <a:gd name="T40" fmla="*/ 6 w 20"/>
                  <a:gd name="T41" fmla="*/ 7 h 10"/>
                  <a:gd name="T42" fmla="*/ 9 w 20"/>
                  <a:gd name="T43" fmla="*/ 7 h 10"/>
                  <a:gd name="T44" fmla="*/ 15 w 20"/>
                  <a:gd name="T45" fmla="*/ 9 h 10"/>
                  <a:gd name="T46" fmla="*/ 17 w 20"/>
                  <a:gd name="T47" fmla="*/ 9 h 10"/>
                  <a:gd name="T48" fmla="*/ 19 w 20"/>
                  <a:gd name="T49" fmla="*/ 6 h 10"/>
                  <a:gd name="T50" fmla="*/ 14 w 20"/>
                  <a:gd name="T5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0">
                    <a:moveTo>
                      <a:pt x="17" y="10"/>
                    </a:moveTo>
                    <a:cubicBezTo>
                      <a:pt x="17" y="10"/>
                      <a:pt x="17" y="10"/>
                      <a:pt x="17" y="10"/>
                    </a:cubicBezTo>
                    <a:cubicBezTo>
                      <a:pt x="16" y="10"/>
                      <a:pt x="16" y="10"/>
                      <a:pt x="15" y="10"/>
                    </a:cubicBezTo>
                    <a:cubicBezTo>
                      <a:pt x="11" y="8"/>
                      <a:pt x="11" y="7"/>
                      <a:pt x="9" y="7"/>
                    </a:cubicBezTo>
                    <a:cubicBezTo>
                      <a:pt x="8" y="7"/>
                      <a:pt x="7" y="7"/>
                      <a:pt x="6" y="8"/>
                    </a:cubicBezTo>
                    <a:cubicBezTo>
                      <a:pt x="6" y="8"/>
                      <a:pt x="5" y="8"/>
                      <a:pt x="5" y="8"/>
                    </a:cubicBezTo>
                    <a:cubicBezTo>
                      <a:pt x="2" y="8"/>
                      <a:pt x="0" y="6"/>
                      <a:pt x="0" y="5"/>
                    </a:cubicBezTo>
                    <a:cubicBezTo>
                      <a:pt x="0" y="4"/>
                      <a:pt x="1" y="4"/>
                      <a:pt x="1" y="3"/>
                    </a:cubicBezTo>
                    <a:cubicBezTo>
                      <a:pt x="2" y="3"/>
                      <a:pt x="5" y="0"/>
                      <a:pt x="10" y="0"/>
                    </a:cubicBezTo>
                    <a:cubicBezTo>
                      <a:pt x="11" y="0"/>
                      <a:pt x="13" y="0"/>
                      <a:pt x="14" y="0"/>
                    </a:cubicBezTo>
                    <a:cubicBezTo>
                      <a:pt x="18" y="1"/>
                      <a:pt x="20" y="4"/>
                      <a:pt x="20" y="6"/>
                    </a:cubicBezTo>
                    <a:cubicBezTo>
                      <a:pt x="20" y="8"/>
                      <a:pt x="19" y="10"/>
                      <a:pt x="17" y="10"/>
                    </a:cubicBezTo>
                    <a:close/>
                    <a:moveTo>
                      <a:pt x="14" y="1"/>
                    </a:moveTo>
                    <a:cubicBezTo>
                      <a:pt x="12" y="0"/>
                      <a:pt x="11" y="0"/>
                      <a:pt x="10" y="0"/>
                    </a:cubicBezTo>
                    <a:cubicBezTo>
                      <a:pt x="7" y="0"/>
                      <a:pt x="5" y="1"/>
                      <a:pt x="4" y="2"/>
                    </a:cubicBezTo>
                    <a:cubicBezTo>
                      <a:pt x="2" y="3"/>
                      <a:pt x="2" y="4"/>
                      <a:pt x="2" y="4"/>
                    </a:cubicBezTo>
                    <a:cubicBezTo>
                      <a:pt x="1" y="4"/>
                      <a:pt x="1" y="4"/>
                      <a:pt x="1" y="4"/>
                    </a:cubicBezTo>
                    <a:cubicBezTo>
                      <a:pt x="2" y="4"/>
                      <a:pt x="2" y="4"/>
                      <a:pt x="2" y="4"/>
                    </a:cubicBezTo>
                    <a:cubicBezTo>
                      <a:pt x="1" y="4"/>
                      <a:pt x="1" y="5"/>
                      <a:pt x="1" y="5"/>
                    </a:cubicBezTo>
                    <a:cubicBezTo>
                      <a:pt x="1" y="6"/>
                      <a:pt x="2" y="7"/>
                      <a:pt x="5" y="7"/>
                    </a:cubicBezTo>
                    <a:cubicBezTo>
                      <a:pt x="5" y="7"/>
                      <a:pt x="6" y="7"/>
                      <a:pt x="6" y="7"/>
                    </a:cubicBezTo>
                    <a:cubicBezTo>
                      <a:pt x="7" y="7"/>
                      <a:pt x="8" y="7"/>
                      <a:pt x="9" y="7"/>
                    </a:cubicBezTo>
                    <a:cubicBezTo>
                      <a:pt x="11" y="7"/>
                      <a:pt x="12" y="8"/>
                      <a:pt x="15" y="9"/>
                    </a:cubicBezTo>
                    <a:cubicBezTo>
                      <a:pt x="16" y="9"/>
                      <a:pt x="16" y="9"/>
                      <a:pt x="17" y="9"/>
                    </a:cubicBezTo>
                    <a:cubicBezTo>
                      <a:pt x="18" y="9"/>
                      <a:pt x="19" y="8"/>
                      <a:pt x="19" y="6"/>
                    </a:cubicBezTo>
                    <a:cubicBezTo>
                      <a:pt x="19" y="4"/>
                      <a:pt x="18" y="2"/>
                      <a:pt x="1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3" name="Freeform 1346"/>
              <p:cNvSpPr>
                <a:spLocks/>
              </p:cNvSpPr>
              <p:nvPr/>
            </p:nvSpPr>
            <p:spPr bwMode="auto">
              <a:xfrm>
                <a:off x="3111" y="2688"/>
                <a:ext cx="38" cy="19"/>
              </a:xfrm>
              <a:custGeom>
                <a:avLst/>
                <a:gdLst>
                  <a:gd name="T0" fmla="*/ 9 w 18"/>
                  <a:gd name="T1" fmla="*/ 0 h 9"/>
                  <a:gd name="T2" fmla="*/ 3 w 18"/>
                  <a:gd name="T3" fmla="*/ 2 h 9"/>
                  <a:gd name="T4" fmla="*/ 1 w 18"/>
                  <a:gd name="T5" fmla="*/ 4 h 9"/>
                  <a:gd name="T6" fmla="*/ 0 w 18"/>
                  <a:gd name="T7" fmla="*/ 4 h 9"/>
                  <a:gd name="T8" fmla="*/ 0 w 18"/>
                  <a:gd name="T9" fmla="*/ 4 h 9"/>
                  <a:gd name="T10" fmla="*/ 1 w 18"/>
                  <a:gd name="T11" fmla="*/ 4 h 9"/>
                  <a:gd name="T12" fmla="*/ 0 w 18"/>
                  <a:gd name="T13" fmla="*/ 5 h 9"/>
                  <a:gd name="T14" fmla="*/ 4 w 18"/>
                  <a:gd name="T15" fmla="*/ 7 h 9"/>
                  <a:gd name="T16" fmla="*/ 4 w 18"/>
                  <a:gd name="T17" fmla="*/ 7 h 9"/>
                  <a:gd name="T18" fmla="*/ 5 w 18"/>
                  <a:gd name="T19" fmla="*/ 7 h 9"/>
                  <a:gd name="T20" fmla="*/ 8 w 18"/>
                  <a:gd name="T21" fmla="*/ 7 h 9"/>
                  <a:gd name="T22" fmla="*/ 10 w 18"/>
                  <a:gd name="T23" fmla="*/ 7 h 9"/>
                  <a:gd name="T24" fmla="*/ 11 w 18"/>
                  <a:gd name="T25" fmla="*/ 7 h 9"/>
                  <a:gd name="T26" fmla="*/ 10 w 18"/>
                  <a:gd name="T27" fmla="*/ 6 h 9"/>
                  <a:gd name="T28" fmla="*/ 8 w 18"/>
                  <a:gd name="T29" fmla="*/ 6 h 9"/>
                  <a:gd name="T30" fmla="*/ 6 w 18"/>
                  <a:gd name="T31" fmla="*/ 6 h 9"/>
                  <a:gd name="T32" fmla="*/ 4 w 18"/>
                  <a:gd name="T33" fmla="*/ 6 h 9"/>
                  <a:gd name="T34" fmla="*/ 3 w 18"/>
                  <a:gd name="T35" fmla="*/ 6 h 9"/>
                  <a:gd name="T36" fmla="*/ 3 w 18"/>
                  <a:gd name="T37" fmla="*/ 4 h 9"/>
                  <a:gd name="T38" fmla="*/ 5 w 18"/>
                  <a:gd name="T39" fmla="*/ 3 h 9"/>
                  <a:gd name="T40" fmla="*/ 6 w 18"/>
                  <a:gd name="T41" fmla="*/ 2 h 9"/>
                  <a:gd name="T42" fmla="*/ 7 w 18"/>
                  <a:gd name="T43" fmla="*/ 4 h 9"/>
                  <a:gd name="T44" fmla="*/ 7 w 18"/>
                  <a:gd name="T45" fmla="*/ 4 h 9"/>
                  <a:gd name="T46" fmla="*/ 8 w 18"/>
                  <a:gd name="T47" fmla="*/ 3 h 9"/>
                  <a:gd name="T48" fmla="*/ 11 w 18"/>
                  <a:gd name="T49" fmla="*/ 2 h 9"/>
                  <a:gd name="T50" fmla="*/ 12 w 18"/>
                  <a:gd name="T51" fmla="*/ 2 h 9"/>
                  <a:gd name="T52" fmla="*/ 16 w 18"/>
                  <a:gd name="T53" fmla="*/ 6 h 9"/>
                  <a:gd name="T54" fmla="*/ 16 w 18"/>
                  <a:gd name="T55" fmla="*/ 7 h 9"/>
                  <a:gd name="T56" fmla="*/ 17 w 18"/>
                  <a:gd name="T57" fmla="*/ 8 h 9"/>
                  <a:gd name="T58" fmla="*/ 17 w 18"/>
                  <a:gd name="T59" fmla="*/ 9 h 9"/>
                  <a:gd name="T60" fmla="*/ 18 w 18"/>
                  <a:gd name="T61" fmla="*/ 6 h 9"/>
                  <a:gd name="T62" fmla="*/ 13 w 18"/>
                  <a:gd name="T63" fmla="*/ 1 h 9"/>
                  <a:gd name="T64" fmla="*/ 9 w 18"/>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9">
                    <a:moveTo>
                      <a:pt x="9" y="0"/>
                    </a:moveTo>
                    <a:cubicBezTo>
                      <a:pt x="6" y="0"/>
                      <a:pt x="4" y="1"/>
                      <a:pt x="3" y="2"/>
                    </a:cubicBezTo>
                    <a:cubicBezTo>
                      <a:pt x="1" y="3"/>
                      <a:pt x="1" y="4"/>
                      <a:pt x="1" y="4"/>
                    </a:cubicBezTo>
                    <a:cubicBezTo>
                      <a:pt x="0" y="4"/>
                      <a:pt x="0" y="4"/>
                      <a:pt x="0" y="4"/>
                    </a:cubicBezTo>
                    <a:cubicBezTo>
                      <a:pt x="0" y="4"/>
                      <a:pt x="0" y="4"/>
                      <a:pt x="0" y="4"/>
                    </a:cubicBezTo>
                    <a:cubicBezTo>
                      <a:pt x="1" y="4"/>
                      <a:pt x="1" y="4"/>
                      <a:pt x="1" y="4"/>
                    </a:cubicBezTo>
                    <a:cubicBezTo>
                      <a:pt x="0" y="4"/>
                      <a:pt x="0" y="5"/>
                      <a:pt x="0" y="5"/>
                    </a:cubicBezTo>
                    <a:cubicBezTo>
                      <a:pt x="0" y="6"/>
                      <a:pt x="1" y="7"/>
                      <a:pt x="4" y="7"/>
                    </a:cubicBezTo>
                    <a:cubicBezTo>
                      <a:pt x="4" y="7"/>
                      <a:pt x="4" y="7"/>
                      <a:pt x="4" y="7"/>
                    </a:cubicBezTo>
                    <a:cubicBezTo>
                      <a:pt x="4" y="7"/>
                      <a:pt x="5" y="7"/>
                      <a:pt x="5" y="7"/>
                    </a:cubicBezTo>
                    <a:cubicBezTo>
                      <a:pt x="6" y="7"/>
                      <a:pt x="7" y="7"/>
                      <a:pt x="8" y="7"/>
                    </a:cubicBezTo>
                    <a:cubicBezTo>
                      <a:pt x="9" y="7"/>
                      <a:pt x="9" y="7"/>
                      <a:pt x="10" y="7"/>
                    </a:cubicBezTo>
                    <a:cubicBezTo>
                      <a:pt x="11" y="7"/>
                      <a:pt x="11" y="7"/>
                      <a:pt x="11" y="7"/>
                    </a:cubicBezTo>
                    <a:cubicBezTo>
                      <a:pt x="11" y="7"/>
                      <a:pt x="10" y="7"/>
                      <a:pt x="10" y="6"/>
                    </a:cubicBezTo>
                    <a:cubicBezTo>
                      <a:pt x="9" y="6"/>
                      <a:pt x="9" y="6"/>
                      <a:pt x="8" y="6"/>
                    </a:cubicBezTo>
                    <a:cubicBezTo>
                      <a:pt x="7" y="6"/>
                      <a:pt x="7" y="6"/>
                      <a:pt x="6" y="6"/>
                    </a:cubicBezTo>
                    <a:cubicBezTo>
                      <a:pt x="5" y="6"/>
                      <a:pt x="5" y="6"/>
                      <a:pt x="4" y="6"/>
                    </a:cubicBezTo>
                    <a:cubicBezTo>
                      <a:pt x="3" y="6"/>
                      <a:pt x="3" y="6"/>
                      <a:pt x="3" y="6"/>
                    </a:cubicBezTo>
                    <a:cubicBezTo>
                      <a:pt x="1" y="6"/>
                      <a:pt x="3" y="4"/>
                      <a:pt x="3" y="4"/>
                    </a:cubicBezTo>
                    <a:cubicBezTo>
                      <a:pt x="3" y="3"/>
                      <a:pt x="4" y="3"/>
                      <a:pt x="5" y="3"/>
                    </a:cubicBezTo>
                    <a:cubicBezTo>
                      <a:pt x="6" y="2"/>
                      <a:pt x="6" y="2"/>
                      <a:pt x="6" y="2"/>
                    </a:cubicBezTo>
                    <a:cubicBezTo>
                      <a:pt x="6" y="2"/>
                      <a:pt x="6" y="3"/>
                      <a:pt x="7" y="4"/>
                    </a:cubicBezTo>
                    <a:cubicBezTo>
                      <a:pt x="7" y="4"/>
                      <a:pt x="7" y="4"/>
                      <a:pt x="7" y="4"/>
                    </a:cubicBezTo>
                    <a:cubicBezTo>
                      <a:pt x="7" y="4"/>
                      <a:pt x="8" y="3"/>
                      <a:pt x="8" y="3"/>
                    </a:cubicBezTo>
                    <a:cubicBezTo>
                      <a:pt x="9" y="3"/>
                      <a:pt x="10" y="2"/>
                      <a:pt x="11" y="2"/>
                    </a:cubicBezTo>
                    <a:cubicBezTo>
                      <a:pt x="12" y="2"/>
                      <a:pt x="12" y="2"/>
                      <a:pt x="12" y="2"/>
                    </a:cubicBezTo>
                    <a:cubicBezTo>
                      <a:pt x="16" y="3"/>
                      <a:pt x="16" y="6"/>
                      <a:pt x="16" y="6"/>
                    </a:cubicBezTo>
                    <a:cubicBezTo>
                      <a:pt x="16" y="6"/>
                      <a:pt x="16" y="7"/>
                      <a:pt x="16" y="7"/>
                    </a:cubicBezTo>
                    <a:cubicBezTo>
                      <a:pt x="16" y="7"/>
                      <a:pt x="17" y="8"/>
                      <a:pt x="17" y="8"/>
                    </a:cubicBezTo>
                    <a:cubicBezTo>
                      <a:pt x="17" y="9"/>
                      <a:pt x="17" y="9"/>
                      <a:pt x="17" y="9"/>
                    </a:cubicBezTo>
                    <a:cubicBezTo>
                      <a:pt x="18" y="8"/>
                      <a:pt x="18" y="7"/>
                      <a:pt x="18" y="6"/>
                    </a:cubicBezTo>
                    <a:cubicBezTo>
                      <a:pt x="18" y="4"/>
                      <a:pt x="17" y="2"/>
                      <a:pt x="13" y="1"/>
                    </a:cubicBezTo>
                    <a:cubicBezTo>
                      <a:pt x="11" y="0"/>
                      <a:pt x="10"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4" name="Freeform 1347"/>
              <p:cNvSpPr>
                <a:spLocks noEditPoints="1"/>
              </p:cNvSpPr>
              <p:nvPr/>
            </p:nvSpPr>
            <p:spPr bwMode="auto">
              <a:xfrm>
                <a:off x="3107" y="2688"/>
                <a:ext cx="45" cy="19"/>
              </a:xfrm>
              <a:custGeom>
                <a:avLst/>
                <a:gdLst>
                  <a:gd name="T0" fmla="*/ 2 w 21"/>
                  <a:gd name="T1" fmla="*/ 4 h 9"/>
                  <a:gd name="T2" fmla="*/ 2 w 21"/>
                  <a:gd name="T3" fmla="*/ 4 h 9"/>
                  <a:gd name="T4" fmla="*/ 6 w 21"/>
                  <a:gd name="T5" fmla="*/ 7 h 9"/>
                  <a:gd name="T6" fmla="*/ 7 w 21"/>
                  <a:gd name="T7" fmla="*/ 7 h 9"/>
                  <a:gd name="T8" fmla="*/ 10 w 21"/>
                  <a:gd name="T9" fmla="*/ 7 h 9"/>
                  <a:gd name="T10" fmla="*/ 12 w 21"/>
                  <a:gd name="T11" fmla="*/ 7 h 9"/>
                  <a:gd name="T12" fmla="*/ 12 w 21"/>
                  <a:gd name="T13" fmla="*/ 7 h 9"/>
                  <a:gd name="T14" fmla="*/ 10 w 21"/>
                  <a:gd name="T15" fmla="*/ 7 h 9"/>
                  <a:gd name="T16" fmla="*/ 7 w 21"/>
                  <a:gd name="T17" fmla="*/ 7 h 9"/>
                  <a:gd name="T18" fmla="*/ 6 w 21"/>
                  <a:gd name="T19" fmla="*/ 7 h 9"/>
                  <a:gd name="T20" fmla="*/ 6 w 21"/>
                  <a:gd name="T21" fmla="*/ 7 h 9"/>
                  <a:gd name="T22" fmla="*/ 2 w 21"/>
                  <a:gd name="T23" fmla="*/ 5 h 9"/>
                  <a:gd name="T24" fmla="*/ 3 w 21"/>
                  <a:gd name="T25" fmla="*/ 4 h 9"/>
                  <a:gd name="T26" fmla="*/ 2 w 21"/>
                  <a:gd name="T27" fmla="*/ 4 h 9"/>
                  <a:gd name="T28" fmla="*/ 11 w 21"/>
                  <a:gd name="T29" fmla="*/ 0 h 9"/>
                  <a:gd name="T30" fmla="*/ 2 w 21"/>
                  <a:gd name="T31" fmla="*/ 4 h 9"/>
                  <a:gd name="T32" fmla="*/ 3 w 21"/>
                  <a:gd name="T33" fmla="*/ 4 h 9"/>
                  <a:gd name="T34" fmla="*/ 5 w 21"/>
                  <a:gd name="T35" fmla="*/ 2 h 9"/>
                  <a:gd name="T36" fmla="*/ 11 w 21"/>
                  <a:gd name="T37" fmla="*/ 0 h 9"/>
                  <a:gd name="T38" fmla="*/ 15 w 21"/>
                  <a:gd name="T39" fmla="*/ 1 h 9"/>
                  <a:gd name="T40" fmla="*/ 20 w 21"/>
                  <a:gd name="T41" fmla="*/ 6 h 9"/>
                  <a:gd name="T42" fmla="*/ 19 w 21"/>
                  <a:gd name="T43" fmla="*/ 9 h 9"/>
                  <a:gd name="T44" fmla="*/ 20 w 21"/>
                  <a:gd name="T45" fmla="*/ 9 h 9"/>
                  <a:gd name="T46" fmla="*/ 15 w 21"/>
                  <a:gd name="T47" fmla="*/ 0 h 9"/>
                  <a:gd name="T48" fmla="*/ 11 w 21"/>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9">
                    <a:moveTo>
                      <a:pt x="2" y="4"/>
                    </a:moveTo>
                    <a:cubicBezTo>
                      <a:pt x="2" y="4"/>
                      <a:pt x="2" y="4"/>
                      <a:pt x="2" y="4"/>
                    </a:cubicBezTo>
                    <a:cubicBezTo>
                      <a:pt x="0" y="5"/>
                      <a:pt x="2" y="7"/>
                      <a:pt x="6" y="7"/>
                    </a:cubicBezTo>
                    <a:cubicBezTo>
                      <a:pt x="6" y="7"/>
                      <a:pt x="7" y="7"/>
                      <a:pt x="7" y="7"/>
                    </a:cubicBezTo>
                    <a:cubicBezTo>
                      <a:pt x="8" y="7"/>
                      <a:pt x="9" y="7"/>
                      <a:pt x="10" y="7"/>
                    </a:cubicBezTo>
                    <a:cubicBezTo>
                      <a:pt x="11" y="7"/>
                      <a:pt x="11" y="7"/>
                      <a:pt x="12" y="7"/>
                    </a:cubicBezTo>
                    <a:cubicBezTo>
                      <a:pt x="12" y="7"/>
                      <a:pt x="12" y="7"/>
                      <a:pt x="12" y="7"/>
                    </a:cubicBezTo>
                    <a:cubicBezTo>
                      <a:pt x="11" y="7"/>
                      <a:pt x="11" y="7"/>
                      <a:pt x="10" y="7"/>
                    </a:cubicBezTo>
                    <a:cubicBezTo>
                      <a:pt x="9" y="7"/>
                      <a:pt x="8" y="7"/>
                      <a:pt x="7" y="7"/>
                    </a:cubicBezTo>
                    <a:cubicBezTo>
                      <a:pt x="7" y="7"/>
                      <a:pt x="6" y="7"/>
                      <a:pt x="6" y="7"/>
                    </a:cubicBezTo>
                    <a:cubicBezTo>
                      <a:pt x="6" y="7"/>
                      <a:pt x="6" y="7"/>
                      <a:pt x="6" y="7"/>
                    </a:cubicBezTo>
                    <a:cubicBezTo>
                      <a:pt x="3" y="7"/>
                      <a:pt x="2" y="6"/>
                      <a:pt x="2" y="5"/>
                    </a:cubicBezTo>
                    <a:cubicBezTo>
                      <a:pt x="2" y="5"/>
                      <a:pt x="2" y="4"/>
                      <a:pt x="3" y="4"/>
                    </a:cubicBezTo>
                    <a:lnTo>
                      <a:pt x="2" y="4"/>
                    </a:lnTo>
                    <a:close/>
                    <a:moveTo>
                      <a:pt x="11" y="0"/>
                    </a:moveTo>
                    <a:cubicBezTo>
                      <a:pt x="5" y="0"/>
                      <a:pt x="2" y="3"/>
                      <a:pt x="2" y="4"/>
                    </a:cubicBezTo>
                    <a:cubicBezTo>
                      <a:pt x="3" y="4"/>
                      <a:pt x="3" y="4"/>
                      <a:pt x="3" y="4"/>
                    </a:cubicBezTo>
                    <a:cubicBezTo>
                      <a:pt x="3" y="4"/>
                      <a:pt x="3" y="3"/>
                      <a:pt x="5" y="2"/>
                    </a:cubicBezTo>
                    <a:cubicBezTo>
                      <a:pt x="6" y="1"/>
                      <a:pt x="8" y="0"/>
                      <a:pt x="11" y="0"/>
                    </a:cubicBezTo>
                    <a:cubicBezTo>
                      <a:pt x="12" y="0"/>
                      <a:pt x="13" y="0"/>
                      <a:pt x="15" y="1"/>
                    </a:cubicBezTo>
                    <a:cubicBezTo>
                      <a:pt x="19" y="2"/>
                      <a:pt x="20" y="4"/>
                      <a:pt x="20" y="6"/>
                    </a:cubicBezTo>
                    <a:cubicBezTo>
                      <a:pt x="20" y="7"/>
                      <a:pt x="20" y="8"/>
                      <a:pt x="19" y="9"/>
                    </a:cubicBezTo>
                    <a:cubicBezTo>
                      <a:pt x="20" y="9"/>
                      <a:pt x="20" y="9"/>
                      <a:pt x="20" y="9"/>
                    </a:cubicBezTo>
                    <a:cubicBezTo>
                      <a:pt x="21" y="7"/>
                      <a:pt x="21" y="2"/>
                      <a:pt x="15" y="0"/>
                    </a:cubicBezTo>
                    <a:cubicBezTo>
                      <a:pt x="13" y="0"/>
                      <a:pt x="12" y="0"/>
                      <a:pt x="1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5" name="Freeform 1348"/>
              <p:cNvSpPr>
                <a:spLocks/>
              </p:cNvSpPr>
              <p:nvPr/>
            </p:nvSpPr>
            <p:spPr bwMode="auto">
              <a:xfrm>
                <a:off x="3130" y="2696"/>
                <a:ext cx="15" cy="9"/>
              </a:xfrm>
              <a:custGeom>
                <a:avLst/>
                <a:gdLst>
                  <a:gd name="T0" fmla="*/ 5 w 7"/>
                  <a:gd name="T1" fmla="*/ 2 h 4"/>
                  <a:gd name="T2" fmla="*/ 4 w 7"/>
                  <a:gd name="T3" fmla="*/ 0 h 4"/>
                  <a:gd name="T4" fmla="*/ 2 w 7"/>
                  <a:gd name="T5" fmla="*/ 1 h 4"/>
                  <a:gd name="T6" fmla="*/ 5 w 7"/>
                  <a:gd name="T7" fmla="*/ 2 h 4"/>
                </a:gdLst>
                <a:ahLst/>
                <a:cxnLst>
                  <a:cxn ang="0">
                    <a:pos x="T0" y="T1"/>
                  </a:cxn>
                  <a:cxn ang="0">
                    <a:pos x="T2" y="T3"/>
                  </a:cxn>
                  <a:cxn ang="0">
                    <a:pos x="T4" y="T5"/>
                  </a:cxn>
                  <a:cxn ang="0">
                    <a:pos x="T6" y="T7"/>
                  </a:cxn>
                </a:cxnLst>
                <a:rect l="0" t="0" r="r" b="b"/>
                <a:pathLst>
                  <a:path w="7" h="4">
                    <a:moveTo>
                      <a:pt x="5" y="2"/>
                    </a:moveTo>
                    <a:cubicBezTo>
                      <a:pt x="5" y="2"/>
                      <a:pt x="7" y="0"/>
                      <a:pt x="4" y="0"/>
                    </a:cubicBezTo>
                    <a:cubicBezTo>
                      <a:pt x="0" y="0"/>
                      <a:pt x="1" y="1"/>
                      <a:pt x="2" y="1"/>
                    </a:cubicBezTo>
                    <a:cubicBezTo>
                      <a:pt x="3" y="2"/>
                      <a:pt x="5" y="4"/>
                      <a:pt x="5"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6" name="Freeform 1349"/>
              <p:cNvSpPr>
                <a:spLocks/>
              </p:cNvSpPr>
              <p:nvPr/>
            </p:nvSpPr>
            <p:spPr bwMode="auto">
              <a:xfrm>
                <a:off x="3122" y="2700"/>
                <a:ext cx="32" cy="22"/>
              </a:xfrm>
              <a:custGeom>
                <a:avLst/>
                <a:gdLst>
                  <a:gd name="T0" fmla="*/ 12 w 15"/>
                  <a:gd name="T1" fmla="*/ 2 h 10"/>
                  <a:gd name="T2" fmla="*/ 12 w 15"/>
                  <a:gd name="T3" fmla="*/ 8 h 10"/>
                  <a:gd name="T4" fmla="*/ 8 w 15"/>
                  <a:gd name="T5" fmla="*/ 9 h 10"/>
                  <a:gd name="T6" fmla="*/ 5 w 15"/>
                  <a:gd name="T7" fmla="*/ 9 h 10"/>
                  <a:gd name="T8" fmla="*/ 3 w 15"/>
                  <a:gd name="T9" fmla="*/ 3 h 10"/>
                  <a:gd name="T10" fmla="*/ 12 w 15"/>
                  <a:gd name="T11" fmla="*/ 2 h 10"/>
                </a:gdLst>
                <a:ahLst/>
                <a:cxnLst>
                  <a:cxn ang="0">
                    <a:pos x="T0" y="T1"/>
                  </a:cxn>
                  <a:cxn ang="0">
                    <a:pos x="T2" y="T3"/>
                  </a:cxn>
                  <a:cxn ang="0">
                    <a:pos x="T4" y="T5"/>
                  </a:cxn>
                  <a:cxn ang="0">
                    <a:pos x="T6" y="T7"/>
                  </a:cxn>
                  <a:cxn ang="0">
                    <a:pos x="T8" y="T9"/>
                  </a:cxn>
                  <a:cxn ang="0">
                    <a:pos x="T10" y="T11"/>
                  </a:cxn>
                </a:cxnLst>
                <a:rect l="0" t="0" r="r" b="b"/>
                <a:pathLst>
                  <a:path w="15" h="10">
                    <a:moveTo>
                      <a:pt x="12" y="2"/>
                    </a:moveTo>
                    <a:cubicBezTo>
                      <a:pt x="12" y="2"/>
                      <a:pt x="15" y="6"/>
                      <a:pt x="12" y="8"/>
                    </a:cubicBezTo>
                    <a:cubicBezTo>
                      <a:pt x="10" y="9"/>
                      <a:pt x="10" y="9"/>
                      <a:pt x="8" y="9"/>
                    </a:cubicBezTo>
                    <a:cubicBezTo>
                      <a:pt x="8" y="8"/>
                      <a:pt x="7" y="8"/>
                      <a:pt x="5" y="9"/>
                    </a:cubicBezTo>
                    <a:cubicBezTo>
                      <a:pt x="2" y="10"/>
                      <a:pt x="0" y="5"/>
                      <a:pt x="3" y="3"/>
                    </a:cubicBezTo>
                    <a:cubicBezTo>
                      <a:pt x="5" y="1"/>
                      <a:pt x="10" y="0"/>
                      <a:pt x="12"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7" name="Freeform 1350"/>
              <p:cNvSpPr>
                <a:spLocks noEditPoints="1"/>
              </p:cNvSpPr>
              <p:nvPr/>
            </p:nvSpPr>
            <p:spPr bwMode="auto">
              <a:xfrm>
                <a:off x="3124" y="2702"/>
                <a:ext cx="28" cy="18"/>
              </a:xfrm>
              <a:custGeom>
                <a:avLst/>
                <a:gdLst>
                  <a:gd name="T0" fmla="*/ 11 w 13"/>
                  <a:gd name="T1" fmla="*/ 7 h 8"/>
                  <a:gd name="T2" fmla="*/ 9 w 13"/>
                  <a:gd name="T3" fmla="*/ 8 h 8"/>
                  <a:gd name="T4" fmla="*/ 9 w 13"/>
                  <a:gd name="T5" fmla="*/ 8 h 8"/>
                  <a:gd name="T6" fmla="*/ 6 w 13"/>
                  <a:gd name="T7" fmla="*/ 8 h 8"/>
                  <a:gd name="T8" fmla="*/ 4 w 13"/>
                  <a:gd name="T9" fmla="*/ 8 h 8"/>
                  <a:gd name="T10" fmla="*/ 3 w 13"/>
                  <a:gd name="T11" fmla="*/ 8 h 8"/>
                  <a:gd name="T12" fmla="*/ 0 w 13"/>
                  <a:gd name="T13" fmla="*/ 5 h 8"/>
                  <a:gd name="T14" fmla="*/ 1 w 13"/>
                  <a:gd name="T15" fmla="*/ 2 h 8"/>
                  <a:gd name="T16" fmla="*/ 8 w 13"/>
                  <a:gd name="T17" fmla="*/ 0 h 8"/>
                  <a:gd name="T18" fmla="*/ 11 w 13"/>
                  <a:gd name="T19" fmla="*/ 1 h 8"/>
                  <a:gd name="T20" fmla="*/ 13 w 13"/>
                  <a:gd name="T21" fmla="*/ 5 h 8"/>
                  <a:gd name="T22" fmla="*/ 11 w 13"/>
                  <a:gd name="T23" fmla="*/ 7 h 8"/>
                  <a:gd name="T24" fmla="*/ 10 w 13"/>
                  <a:gd name="T25" fmla="*/ 1 h 8"/>
                  <a:gd name="T26" fmla="*/ 11 w 13"/>
                  <a:gd name="T27" fmla="*/ 1 h 8"/>
                  <a:gd name="T28" fmla="*/ 10 w 13"/>
                  <a:gd name="T29" fmla="*/ 1 h 8"/>
                  <a:gd name="T30" fmla="*/ 8 w 13"/>
                  <a:gd name="T31" fmla="*/ 0 h 8"/>
                  <a:gd name="T32" fmla="*/ 2 w 13"/>
                  <a:gd name="T33" fmla="*/ 2 h 8"/>
                  <a:gd name="T34" fmla="*/ 1 w 13"/>
                  <a:gd name="T35" fmla="*/ 5 h 8"/>
                  <a:gd name="T36" fmla="*/ 3 w 13"/>
                  <a:gd name="T37" fmla="*/ 8 h 8"/>
                  <a:gd name="T38" fmla="*/ 4 w 13"/>
                  <a:gd name="T39" fmla="*/ 7 h 8"/>
                  <a:gd name="T40" fmla="*/ 6 w 13"/>
                  <a:gd name="T41" fmla="*/ 7 h 8"/>
                  <a:gd name="T42" fmla="*/ 9 w 13"/>
                  <a:gd name="T43" fmla="*/ 8 h 8"/>
                  <a:gd name="T44" fmla="*/ 11 w 13"/>
                  <a:gd name="T45" fmla="*/ 7 h 8"/>
                  <a:gd name="T46" fmla="*/ 12 w 13"/>
                  <a:gd name="T47" fmla="*/ 5 h 8"/>
                  <a:gd name="T48" fmla="*/ 10 w 13"/>
                  <a:gd name="T4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11" y="7"/>
                    </a:moveTo>
                    <a:cubicBezTo>
                      <a:pt x="10" y="8"/>
                      <a:pt x="10" y="8"/>
                      <a:pt x="9" y="8"/>
                    </a:cubicBezTo>
                    <a:cubicBezTo>
                      <a:pt x="9" y="8"/>
                      <a:pt x="9" y="8"/>
                      <a:pt x="9" y="8"/>
                    </a:cubicBezTo>
                    <a:cubicBezTo>
                      <a:pt x="8" y="8"/>
                      <a:pt x="7" y="8"/>
                      <a:pt x="6" y="8"/>
                    </a:cubicBezTo>
                    <a:cubicBezTo>
                      <a:pt x="5" y="8"/>
                      <a:pt x="5" y="8"/>
                      <a:pt x="4" y="8"/>
                    </a:cubicBezTo>
                    <a:cubicBezTo>
                      <a:pt x="4" y="8"/>
                      <a:pt x="3" y="8"/>
                      <a:pt x="3" y="8"/>
                    </a:cubicBezTo>
                    <a:cubicBezTo>
                      <a:pt x="1" y="8"/>
                      <a:pt x="0" y="7"/>
                      <a:pt x="0" y="5"/>
                    </a:cubicBezTo>
                    <a:cubicBezTo>
                      <a:pt x="0" y="4"/>
                      <a:pt x="0" y="3"/>
                      <a:pt x="1" y="2"/>
                    </a:cubicBezTo>
                    <a:cubicBezTo>
                      <a:pt x="3" y="0"/>
                      <a:pt x="6" y="0"/>
                      <a:pt x="8" y="0"/>
                    </a:cubicBezTo>
                    <a:cubicBezTo>
                      <a:pt x="9" y="0"/>
                      <a:pt x="10" y="0"/>
                      <a:pt x="11" y="1"/>
                    </a:cubicBezTo>
                    <a:cubicBezTo>
                      <a:pt x="11" y="1"/>
                      <a:pt x="13" y="3"/>
                      <a:pt x="13" y="5"/>
                    </a:cubicBezTo>
                    <a:cubicBezTo>
                      <a:pt x="13" y="6"/>
                      <a:pt x="12" y="7"/>
                      <a:pt x="11" y="7"/>
                    </a:cubicBezTo>
                    <a:close/>
                    <a:moveTo>
                      <a:pt x="10" y="1"/>
                    </a:moveTo>
                    <a:cubicBezTo>
                      <a:pt x="11" y="1"/>
                      <a:pt x="11" y="1"/>
                      <a:pt x="11" y="1"/>
                    </a:cubicBezTo>
                    <a:cubicBezTo>
                      <a:pt x="10" y="1"/>
                      <a:pt x="10" y="1"/>
                      <a:pt x="10" y="1"/>
                    </a:cubicBezTo>
                    <a:cubicBezTo>
                      <a:pt x="10" y="1"/>
                      <a:pt x="9" y="0"/>
                      <a:pt x="8" y="0"/>
                    </a:cubicBezTo>
                    <a:cubicBezTo>
                      <a:pt x="6" y="0"/>
                      <a:pt x="3" y="1"/>
                      <a:pt x="2" y="2"/>
                    </a:cubicBezTo>
                    <a:cubicBezTo>
                      <a:pt x="1" y="3"/>
                      <a:pt x="1" y="4"/>
                      <a:pt x="1" y="5"/>
                    </a:cubicBezTo>
                    <a:cubicBezTo>
                      <a:pt x="1" y="6"/>
                      <a:pt x="2" y="8"/>
                      <a:pt x="3" y="8"/>
                    </a:cubicBezTo>
                    <a:cubicBezTo>
                      <a:pt x="4" y="7"/>
                      <a:pt x="4" y="7"/>
                      <a:pt x="4" y="7"/>
                    </a:cubicBezTo>
                    <a:cubicBezTo>
                      <a:pt x="5" y="7"/>
                      <a:pt x="5" y="7"/>
                      <a:pt x="6" y="7"/>
                    </a:cubicBezTo>
                    <a:cubicBezTo>
                      <a:pt x="7" y="7"/>
                      <a:pt x="8" y="8"/>
                      <a:pt x="9" y="8"/>
                    </a:cubicBezTo>
                    <a:cubicBezTo>
                      <a:pt x="10" y="8"/>
                      <a:pt x="10" y="7"/>
                      <a:pt x="11" y="7"/>
                    </a:cubicBezTo>
                    <a:cubicBezTo>
                      <a:pt x="12" y="6"/>
                      <a:pt x="12" y="6"/>
                      <a:pt x="12" y="5"/>
                    </a:cubicBezTo>
                    <a:cubicBezTo>
                      <a:pt x="12" y="3"/>
                      <a:pt x="10" y="1"/>
                      <a:pt x="10"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8" name="Freeform 1351"/>
              <p:cNvSpPr>
                <a:spLocks noEditPoints="1"/>
              </p:cNvSpPr>
              <p:nvPr/>
            </p:nvSpPr>
            <p:spPr bwMode="auto">
              <a:xfrm>
                <a:off x="3126" y="2702"/>
                <a:ext cx="23" cy="18"/>
              </a:xfrm>
              <a:custGeom>
                <a:avLst/>
                <a:gdLst>
                  <a:gd name="T0" fmla="*/ 3 w 11"/>
                  <a:gd name="T1" fmla="*/ 6 h 8"/>
                  <a:gd name="T2" fmla="*/ 1 w 11"/>
                  <a:gd name="T3" fmla="*/ 5 h 8"/>
                  <a:gd name="T4" fmla="*/ 4 w 11"/>
                  <a:gd name="T5" fmla="*/ 2 h 8"/>
                  <a:gd name="T6" fmla="*/ 6 w 11"/>
                  <a:gd name="T7" fmla="*/ 2 h 8"/>
                  <a:gd name="T8" fmla="*/ 7 w 11"/>
                  <a:gd name="T9" fmla="*/ 2 h 8"/>
                  <a:gd name="T10" fmla="*/ 10 w 11"/>
                  <a:gd name="T11" fmla="*/ 5 h 8"/>
                  <a:gd name="T12" fmla="*/ 7 w 11"/>
                  <a:gd name="T13" fmla="*/ 6 h 8"/>
                  <a:gd name="T14" fmla="*/ 6 w 11"/>
                  <a:gd name="T15" fmla="*/ 6 h 8"/>
                  <a:gd name="T16" fmla="*/ 7 w 11"/>
                  <a:gd name="T17" fmla="*/ 4 h 8"/>
                  <a:gd name="T18" fmla="*/ 6 w 11"/>
                  <a:gd name="T19" fmla="*/ 4 h 8"/>
                  <a:gd name="T20" fmla="*/ 5 w 11"/>
                  <a:gd name="T21" fmla="*/ 5 h 8"/>
                  <a:gd name="T22" fmla="*/ 3 w 11"/>
                  <a:gd name="T23" fmla="*/ 6 h 8"/>
                  <a:gd name="T24" fmla="*/ 7 w 11"/>
                  <a:gd name="T25" fmla="*/ 0 h 8"/>
                  <a:gd name="T26" fmla="*/ 1 w 11"/>
                  <a:gd name="T27" fmla="*/ 2 h 8"/>
                  <a:gd name="T28" fmla="*/ 0 w 11"/>
                  <a:gd name="T29" fmla="*/ 5 h 8"/>
                  <a:gd name="T30" fmla="*/ 2 w 11"/>
                  <a:gd name="T31" fmla="*/ 8 h 8"/>
                  <a:gd name="T32" fmla="*/ 3 w 11"/>
                  <a:gd name="T33" fmla="*/ 7 h 8"/>
                  <a:gd name="T34" fmla="*/ 5 w 11"/>
                  <a:gd name="T35" fmla="*/ 7 h 8"/>
                  <a:gd name="T36" fmla="*/ 8 w 11"/>
                  <a:gd name="T37" fmla="*/ 8 h 8"/>
                  <a:gd name="T38" fmla="*/ 8 w 11"/>
                  <a:gd name="T39" fmla="*/ 8 h 8"/>
                  <a:gd name="T40" fmla="*/ 10 w 11"/>
                  <a:gd name="T41" fmla="*/ 7 h 8"/>
                  <a:gd name="T42" fmla="*/ 11 w 11"/>
                  <a:gd name="T43" fmla="*/ 5 h 8"/>
                  <a:gd name="T44" fmla="*/ 9 w 11"/>
                  <a:gd name="T45" fmla="*/ 1 h 8"/>
                  <a:gd name="T46" fmla="*/ 10 w 11"/>
                  <a:gd name="T47" fmla="*/ 1 h 8"/>
                  <a:gd name="T48" fmla="*/ 9 w 11"/>
                  <a:gd name="T49" fmla="*/ 1 h 8"/>
                  <a:gd name="T50" fmla="*/ 7 w 11"/>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8">
                    <a:moveTo>
                      <a:pt x="3" y="6"/>
                    </a:moveTo>
                    <a:cubicBezTo>
                      <a:pt x="2" y="6"/>
                      <a:pt x="1" y="6"/>
                      <a:pt x="1" y="5"/>
                    </a:cubicBezTo>
                    <a:cubicBezTo>
                      <a:pt x="1" y="3"/>
                      <a:pt x="3" y="2"/>
                      <a:pt x="4" y="2"/>
                    </a:cubicBezTo>
                    <a:cubicBezTo>
                      <a:pt x="5" y="2"/>
                      <a:pt x="5" y="2"/>
                      <a:pt x="6" y="2"/>
                    </a:cubicBezTo>
                    <a:cubicBezTo>
                      <a:pt x="7" y="2"/>
                      <a:pt x="7" y="2"/>
                      <a:pt x="7" y="2"/>
                    </a:cubicBezTo>
                    <a:cubicBezTo>
                      <a:pt x="7" y="2"/>
                      <a:pt x="10" y="3"/>
                      <a:pt x="10" y="5"/>
                    </a:cubicBezTo>
                    <a:cubicBezTo>
                      <a:pt x="9" y="6"/>
                      <a:pt x="8" y="6"/>
                      <a:pt x="7" y="6"/>
                    </a:cubicBezTo>
                    <a:cubicBezTo>
                      <a:pt x="7" y="6"/>
                      <a:pt x="6" y="6"/>
                      <a:pt x="6" y="6"/>
                    </a:cubicBezTo>
                    <a:cubicBezTo>
                      <a:pt x="6" y="5"/>
                      <a:pt x="8" y="4"/>
                      <a:pt x="7" y="4"/>
                    </a:cubicBezTo>
                    <a:cubicBezTo>
                      <a:pt x="6" y="4"/>
                      <a:pt x="6" y="4"/>
                      <a:pt x="6" y="4"/>
                    </a:cubicBezTo>
                    <a:cubicBezTo>
                      <a:pt x="6" y="4"/>
                      <a:pt x="5" y="4"/>
                      <a:pt x="5" y="5"/>
                    </a:cubicBezTo>
                    <a:cubicBezTo>
                      <a:pt x="4" y="6"/>
                      <a:pt x="4" y="6"/>
                      <a:pt x="3" y="6"/>
                    </a:cubicBezTo>
                    <a:close/>
                    <a:moveTo>
                      <a:pt x="7" y="0"/>
                    </a:moveTo>
                    <a:cubicBezTo>
                      <a:pt x="5" y="0"/>
                      <a:pt x="2" y="1"/>
                      <a:pt x="1" y="2"/>
                    </a:cubicBezTo>
                    <a:cubicBezTo>
                      <a:pt x="0" y="3"/>
                      <a:pt x="0" y="4"/>
                      <a:pt x="0" y="5"/>
                    </a:cubicBezTo>
                    <a:cubicBezTo>
                      <a:pt x="0" y="6"/>
                      <a:pt x="1" y="8"/>
                      <a:pt x="2" y="8"/>
                    </a:cubicBezTo>
                    <a:cubicBezTo>
                      <a:pt x="3" y="7"/>
                      <a:pt x="3" y="7"/>
                      <a:pt x="3" y="7"/>
                    </a:cubicBezTo>
                    <a:cubicBezTo>
                      <a:pt x="4" y="7"/>
                      <a:pt x="4" y="7"/>
                      <a:pt x="5" y="7"/>
                    </a:cubicBezTo>
                    <a:cubicBezTo>
                      <a:pt x="6" y="7"/>
                      <a:pt x="7" y="8"/>
                      <a:pt x="8" y="8"/>
                    </a:cubicBezTo>
                    <a:cubicBezTo>
                      <a:pt x="8" y="8"/>
                      <a:pt x="8" y="8"/>
                      <a:pt x="8" y="8"/>
                    </a:cubicBezTo>
                    <a:cubicBezTo>
                      <a:pt x="9" y="8"/>
                      <a:pt x="9" y="7"/>
                      <a:pt x="10" y="7"/>
                    </a:cubicBezTo>
                    <a:cubicBezTo>
                      <a:pt x="11" y="6"/>
                      <a:pt x="11" y="6"/>
                      <a:pt x="11" y="5"/>
                    </a:cubicBezTo>
                    <a:cubicBezTo>
                      <a:pt x="11" y="3"/>
                      <a:pt x="9" y="1"/>
                      <a:pt x="9" y="1"/>
                    </a:cubicBezTo>
                    <a:cubicBezTo>
                      <a:pt x="10" y="1"/>
                      <a:pt x="10" y="1"/>
                      <a:pt x="10" y="1"/>
                    </a:cubicBezTo>
                    <a:cubicBezTo>
                      <a:pt x="9" y="1"/>
                      <a:pt x="9" y="1"/>
                      <a:pt x="9" y="1"/>
                    </a:cubicBezTo>
                    <a:cubicBezTo>
                      <a:pt x="9" y="1"/>
                      <a:pt x="8" y="0"/>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9" name="Freeform 1352"/>
              <p:cNvSpPr>
                <a:spLocks noEditPoints="1"/>
              </p:cNvSpPr>
              <p:nvPr/>
            </p:nvSpPr>
            <p:spPr bwMode="auto">
              <a:xfrm>
                <a:off x="3122" y="2702"/>
                <a:ext cx="32" cy="18"/>
              </a:xfrm>
              <a:custGeom>
                <a:avLst/>
                <a:gdLst>
                  <a:gd name="T0" fmla="*/ 4 w 15"/>
                  <a:gd name="T1" fmla="*/ 8 h 8"/>
                  <a:gd name="T2" fmla="*/ 2 w 15"/>
                  <a:gd name="T3" fmla="*/ 5 h 8"/>
                  <a:gd name="T4" fmla="*/ 3 w 15"/>
                  <a:gd name="T5" fmla="*/ 2 h 8"/>
                  <a:gd name="T6" fmla="*/ 9 w 15"/>
                  <a:gd name="T7" fmla="*/ 0 h 8"/>
                  <a:gd name="T8" fmla="*/ 9 w 15"/>
                  <a:gd name="T9" fmla="*/ 0 h 8"/>
                  <a:gd name="T10" fmla="*/ 11 w 15"/>
                  <a:gd name="T11" fmla="*/ 1 h 8"/>
                  <a:gd name="T12" fmla="*/ 12 w 15"/>
                  <a:gd name="T13" fmla="*/ 1 h 8"/>
                  <a:gd name="T14" fmla="*/ 11 w 15"/>
                  <a:gd name="T15" fmla="*/ 1 h 8"/>
                  <a:gd name="T16" fmla="*/ 13 w 15"/>
                  <a:gd name="T17" fmla="*/ 5 h 8"/>
                  <a:gd name="T18" fmla="*/ 12 w 15"/>
                  <a:gd name="T19" fmla="*/ 7 h 8"/>
                  <a:gd name="T20" fmla="*/ 10 w 15"/>
                  <a:gd name="T21" fmla="*/ 8 h 8"/>
                  <a:gd name="T22" fmla="*/ 10 w 15"/>
                  <a:gd name="T23" fmla="*/ 8 h 8"/>
                  <a:gd name="T24" fmla="*/ 7 w 15"/>
                  <a:gd name="T25" fmla="*/ 7 h 8"/>
                  <a:gd name="T26" fmla="*/ 5 w 15"/>
                  <a:gd name="T27" fmla="*/ 7 h 8"/>
                  <a:gd name="T28" fmla="*/ 4 w 15"/>
                  <a:gd name="T29" fmla="*/ 8 h 8"/>
                  <a:gd name="T30" fmla="*/ 9 w 15"/>
                  <a:gd name="T31" fmla="*/ 0 h 8"/>
                  <a:gd name="T32" fmla="*/ 3 w 15"/>
                  <a:gd name="T33" fmla="*/ 2 h 8"/>
                  <a:gd name="T34" fmla="*/ 4 w 15"/>
                  <a:gd name="T35" fmla="*/ 8 h 8"/>
                  <a:gd name="T36" fmla="*/ 5 w 15"/>
                  <a:gd name="T37" fmla="*/ 8 h 8"/>
                  <a:gd name="T38" fmla="*/ 7 w 15"/>
                  <a:gd name="T39" fmla="*/ 7 h 8"/>
                  <a:gd name="T40" fmla="*/ 8 w 15"/>
                  <a:gd name="T41" fmla="*/ 8 h 8"/>
                  <a:gd name="T42" fmla="*/ 10 w 15"/>
                  <a:gd name="T43" fmla="*/ 8 h 8"/>
                  <a:gd name="T44" fmla="*/ 12 w 15"/>
                  <a:gd name="T45" fmla="*/ 7 h 8"/>
                  <a:gd name="T46" fmla="*/ 12 w 15"/>
                  <a:gd name="T47" fmla="*/ 1 h 8"/>
                  <a:gd name="T48" fmla="*/ 9 w 15"/>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4" y="8"/>
                    </a:moveTo>
                    <a:cubicBezTo>
                      <a:pt x="3" y="8"/>
                      <a:pt x="2" y="6"/>
                      <a:pt x="2" y="5"/>
                    </a:cubicBezTo>
                    <a:cubicBezTo>
                      <a:pt x="2" y="4"/>
                      <a:pt x="2" y="3"/>
                      <a:pt x="3" y="2"/>
                    </a:cubicBezTo>
                    <a:cubicBezTo>
                      <a:pt x="4" y="1"/>
                      <a:pt x="7" y="0"/>
                      <a:pt x="9" y="0"/>
                    </a:cubicBezTo>
                    <a:cubicBezTo>
                      <a:pt x="9" y="0"/>
                      <a:pt x="9" y="0"/>
                      <a:pt x="9" y="0"/>
                    </a:cubicBezTo>
                    <a:cubicBezTo>
                      <a:pt x="10" y="0"/>
                      <a:pt x="11" y="1"/>
                      <a:pt x="11" y="1"/>
                    </a:cubicBezTo>
                    <a:cubicBezTo>
                      <a:pt x="12" y="1"/>
                      <a:pt x="12" y="1"/>
                      <a:pt x="12" y="1"/>
                    </a:cubicBezTo>
                    <a:cubicBezTo>
                      <a:pt x="11" y="1"/>
                      <a:pt x="11" y="1"/>
                      <a:pt x="11" y="1"/>
                    </a:cubicBezTo>
                    <a:cubicBezTo>
                      <a:pt x="11" y="1"/>
                      <a:pt x="13" y="3"/>
                      <a:pt x="13" y="5"/>
                    </a:cubicBezTo>
                    <a:cubicBezTo>
                      <a:pt x="13" y="6"/>
                      <a:pt x="13" y="6"/>
                      <a:pt x="12" y="7"/>
                    </a:cubicBezTo>
                    <a:cubicBezTo>
                      <a:pt x="11" y="7"/>
                      <a:pt x="11" y="8"/>
                      <a:pt x="10" y="8"/>
                    </a:cubicBezTo>
                    <a:cubicBezTo>
                      <a:pt x="10" y="8"/>
                      <a:pt x="10" y="8"/>
                      <a:pt x="10" y="8"/>
                    </a:cubicBezTo>
                    <a:cubicBezTo>
                      <a:pt x="9" y="8"/>
                      <a:pt x="8" y="7"/>
                      <a:pt x="7" y="7"/>
                    </a:cubicBezTo>
                    <a:cubicBezTo>
                      <a:pt x="6" y="7"/>
                      <a:pt x="6" y="7"/>
                      <a:pt x="5" y="7"/>
                    </a:cubicBezTo>
                    <a:lnTo>
                      <a:pt x="4" y="8"/>
                    </a:lnTo>
                    <a:close/>
                    <a:moveTo>
                      <a:pt x="9" y="0"/>
                    </a:moveTo>
                    <a:cubicBezTo>
                      <a:pt x="7" y="0"/>
                      <a:pt x="4" y="1"/>
                      <a:pt x="3" y="2"/>
                    </a:cubicBezTo>
                    <a:cubicBezTo>
                      <a:pt x="0" y="4"/>
                      <a:pt x="1" y="8"/>
                      <a:pt x="4" y="8"/>
                    </a:cubicBezTo>
                    <a:cubicBezTo>
                      <a:pt x="4" y="8"/>
                      <a:pt x="5" y="8"/>
                      <a:pt x="5" y="8"/>
                    </a:cubicBezTo>
                    <a:cubicBezTo>
                      <a:pt x="6" y="7"/>
                      <a:pt x="6" y="7"/>
                      <a:pt x="7" y="7"/>
                    </a:cubicBezTo>
                    <a:cubicBezTo>
                      <a:pt x="7" y="7"/>
                      <a:pt x="8" y="7"/>
                      <a:pt x="8" y="8"/>
                    </a:cubicBezTo>
                    <a:cubicBezTo>
                      <a:pt x="9" y="8"/>
                      <a:pt x="9" y="8"/>
                      <a:pt x="10" y="8"/>
                    </a:cubicBezTo>
                    <a:cubicBezTo>
                      <a:pt x="11" y="8"/>
                      <a:pt x="11" y="8"/>
                      <a:pt x="12" y="7"/>
                    </a:cubicBezTo>
                    <a:cubicBezTo>
                      <a:pt x="15" y="5"/>
                      <a:pt x="12" y="1"/>
                      <a:pt x="12" y="1"/>
                    </a:cubicBezTo>
                    <a:cubicBezTo>
                      <a:pt x="11" y="0"/>
                      <a:pt x="10" y="0"/>
                      <a:pt x="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0" name="Freeform 1353"/>
              <p:cNvSpPr>
                <a:spLocks/>
              </p:cNvSpPr>
              <p:nvPr/>
            </p:nvSpPr>
            <p:spPr bwMode="auto">
              <a:xfrm>
                <a:off x="3128" y="2707"/>
                <a:ext cx="9" cy="8"/>
              </a:xfrm>
              <a:custGeom>
                <a:avLst/>
                <a:gdLst>
                  <a:gd name="T0" fmla="*/ 2 w 4"/>
                  <a:gd name="T1" fmla="*/ 4 h 4"/>
                  <a:gd name="T2" fmla="*/ 3 w 4"/>
                  <a:gd name="T3" fmla="*/ 1 h 4"/>
                  <a:gd name="T4" fmla="*/ 2 w 4"/>
                  <a:gd name="T5" fmla="*/ 4 h 4"/>
                </a:gdLst>
                <a:ahLst/>
                <a:cxnLst>
                  <a:cxn ang="0">
                    <a:pos x="T0" y="T1"/>
                  </a:cxn>
                  <a:cxn ang="0">
                    <a:pos x="T2" y="T3"/>
                  </a:cxn>
                  <a:cxn ang="0">
                    <a:pos x="T4" y="T5"/>
                  </a:cxn>
                </a:cxnLst>
                <a:rect l="0" t="0" r="r" b="b"/>
                <a:pathLst>
                  <a:path w="4" h="4">
                    <a:moveTo>
                      <a:pt x="2" y="4"/>
                    </a:moveTo>
                    <a:cubicBezTo>
                      <a:pt x="2" y="4"/>
                      <a:pt x="4" y="2"/>
                      <a:pt x="3" y="1"/>
                    </a:cubicBezTo>
                    <a:cubicBezTo>
                      <a:pt x="1" y="0"/>
                      <a:pt x="0" y="4"/>
                      <a:pt x="2" y="4"/>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1" name="Freeform 1354"/>
              <p:cNvSpPr>
                <a:spLocks/>
              </p:cNvSpPr>
              <p:nvPr/>
            </p:nvSpPr>
            <p:spPr bwMode="auto">
              <a:xfrm>
                <a:off x="3141" y="2711"/>
                <a:ext cx="4" cy="6"/>
              </a:xfrm>
              <a:custGeom>
                <a:avLst/>
                <a:gdLst>
                  <a:gd name="T0" fmla="*/ 1 w 2"/>
                  <a:gd name="T1" fmla="*/ 0 h 3"/>
                  <a:gd name="T2" fmla="*/ 1 w 2"/>
                  <a:gd name="T3" fmla="*/ 2 h 3"/>
                  <a:gd name="T4" fmla="*/ 1 w 2"/>
                  <a:gd name="T5" fmla="*/ 0 h 3"/>
                </a:gdLst>
                <a:ahLst/>
                <a:cxnLst>
                  <a:cxn ang="0">
                    <a:pos x="T0" y="T1"/>
                  </a:cxn>
                  <a:cxn ang="0">
                    <a:pos x="T2" y="T3"/>
                  </a:cxn>
                  <a:cxn ang="0">
                    <a:pos x="T4" y="T5"/>
                  </a:cxn>
                </a:cxnLst>
                <a:rect l="0" t="0" r="r" b="b"/>
                <a:pathLst>
                  <a:path w="2" h="3">
                    <a:moveTo>
                      <a:pt x="1" y="0"/>
                    </a:moveTo>
                    <a:cubicBezTo>
                      <a:pt x="1" y="0"/>
                      <a:pt x="2" y="0"/>
                      <a:pt x="1" y="2"/>
                    </a:cubicBezTo>
                    <a:cubicBezTo>
                      <a:pt x="0" y="3"/>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2" name="Freeform 1355"/>
              <p:cNvSpPr>
                <a:spLocks/>
              </p:cNvSpPr>
              <p:nvPr/>
            </p:nvSpPr>
            <p:spPr bwMode="auto">
              <a:xfrm>
                <a:off x="2852" y="2092"/>
                <a:ext cx="12" cy="28"/>
              </a:xfrm>
              <a:custGeom>
                <a:avLst/>
                <a:gdLst>
                  <a:gd name="T0" fmla="*/ 4 w 6"/>
                  <a:gd name="T1" fmla="*/ 0 h 13"/>
                  <a:gd name="T2" fmla="*/ 2 w 6"/>
                  <a:gd name="T3" fmla="*/ 2 h 13"/>
                  <a:gd name="T4" fmla="*/ 1 w 6"/>
                  <a:gd name="T5" fmla="*/ 7 h 13"/>
                  <a:gd name="T6" fmla="*/ 0 w 6"/>
                  <a:gd name="T7" fmla="*/ 10 h 13"/>
                  <a:gd name="T8" fmla="*/ 1 w 6"/>
                  <a:gd name="T9" fmla="*/ 11 h 13"/>
                  <a:gd name="T10" fmla="*/ 2 w 6"/>
                  <a:gd name="T11" fmla="*/ 11 h 13"/>
                  <a:gd name="T12" fmla="*/ 4 w 6"/>
                  <a:gd name="T13" fmla="*/ 8 h 13"/>
                  <a:gd name="T14" fmla="*/ 5 w 6"/>
                  <a:gd name="T15" fmla="*/ 3 h 13"/>
                  <a:gd name="T16" fmla="*/ 4 w 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4" y="0"/>
                    </a:moveTo>
                    <a:cubicBezTo>
                      <a:pt x="4" y="0"/>
                      <a:pt x="2" y="0"/>
                      <a:pt x="2" y="2"/>
                    </a:cubicBezTo>
                    <a:cubicBezTo>
                      <a:pt x="2" y="5"/>
                      <a:pt x="2" y="5"/>
                      <a:pt x="1" y="7"/>
                    </a:cubicBezTo>
                    <a:cubicBezTo>
                      <a:pt x="1" y="9"/>
                      <a:pt x="0" y="9"/>
                      <a:pt x="0" y="10"/>
                    </a:cubicBezTo>
                    <a:cubicBezTo>
                      <a:pt x="0" y="11"/>
                      <a:pt x="1" y="11"/>
                      <a:pt x="1" y="11"/>
                    </a:cubicBezTo>
                    <a:cubicBezTo>
                      <a:pt x="1" y="11"/>
                      <a:pt x="2" y="11"/>
                      <a:pt x="2" y="11"/>
                    </a:cubicBezTo>
                    <a:cubicBezTo>
                      <a:pt x="3" y="13"/>
                      <a:pt x="4" y="10"/>
                      <a:pt x="4" y="8"/>
                    </a:cubicBezTo>
                    <a:cubicBezTo>
                      <a:pt x="4" y="6"/>
                      <a:pt x="4" y="4"/>
                      <a:pt x="5" y="3"/>
                    </a:cubicBezTo>
                    <a:cubicBezTo>
                      <a:pt x="5" y="3"/>
                      <a:pt x="6"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3" name="Freeform 1356"/>
              <p:cNvSpPr>
                <a:spLocks noEditPoints="1"/>
              </p:cNvSpPr>
              <p:nvPr/>
            </p:nvSpPr>
            <p:spPr bwMode="auto">
              <a:xfrm>
                <a:off x="2852" y="2092"/>
                <a:ext cx="10" cy="26"/>
              </a:xfrm>
              <a:custGeom>
                <a:avLst/>
                <a:gdLst>
                  <a:gd name="T0" fmla="*/ 2 w 5"/>
                  <a:gd name="T1" fmla="*/ 11 h 12"/>
                  <a:gd name="T2" fmla="*/ 1 w 5"/>
                  <a:gd name="T3" fmla="*/ 11 h 12"/>
                  <a:gd name="T4" fmla="*/ 1 w 5"/>
                  <a:gd name="T5" fmla="*/ 11 h 12"/>
                  <a:gd name="T6" fmla="*/ 1 w 5"/>
                  <a:gd name="T7" fmla="*/ 11 h 12"/>
                  <a:gd name="T8" fmla="*/ 0 w 5"/>
                  <a:gd name="T9" fmla="*/ 10 h 12"/>
                  <a:gd name="T10" fmla="*/ 0 w 5"/>
                  <a:gd name="T11" fmla="*/ 9 h 12"/>
                  <a:gd name="T12" fmla="*/ 1 w 5"/>
                  <a:gd name="T13" fmla="*/ 7 h 12"/>
                  <a:gd name="T14" fmla="*/ 2 w 5"/>
                  <a:gd name="T15" fmla="*/ 4 h 12"/>
                  <a:gd name="T16" fmla="*/ 2 w 5"/>
                  <a:gd name="T17" fmla="*/ 2 h 12"/>
                  <a:gd name="T18" fmla="*/ 2 w 5"/>
                  <a:gd name="T19" fmla="*/ 2 h 12"/>
                  <a:gd name="T20" fmla="*/ 4 w 5"/>
                  <a:gd name="T21" fmla="*/ 0 h 12"/>
                  <a:gd name="T22" fmla="*/ 4 w 5"/>
                  <a:gd name="T23" fmla="*/ 0 h 12"/>
                  <a:gd name="T24" fmla="*/ 5 w 5"/>
                  <a:gd name="T25" fmla="*/ 1 h 12"/>
                  <a:gd name="T26" fmla="*/ 5 w 5"/>
                  <a:gd name="T27" fmla="*/ 2 h 12"/>
                  <a:gd name="T28" fmla="*/ 5 w 5"/>
                  <a:gd name="T29" fmla="*/ 4 h 12"/>
                  <a:gd name="T30" fmla="*/ 4 w 5"/>
                  <a:gd name="T31" fmla="*/ 7 h 12"/>
                  <a:gd name="T32" fmla="*/ 4 w 5"/>
                  <a:gd name="T33" fmla="*/ 8 h 12"/>
                  <a:gd name="T34" fmla="*/ 4 w 5"/>
                  <a:gd name="T35" fmla="*/ 9 h 12"/>
                  <a:gd name="T36" fmla="*/ 3 w 5"/>
                  <a:gd name="T37" fmla="*/ 12 h 12"/>
                  <a:gd name="T38" fmla="*/ 2 w 5"/>
                  <a:gd name="T39" fmla="*/ 11 h 12"/>
                  <a:gd name="T40" fmla="*/ 2 w 5"/>
                  <a:gd name="T41" fmla="*/ 11 h 12"/>
                  <a:gd name="T42" fmla="*/ 3 w 5"/>
                  <a:gd name="T43" fmla="*/ 11 h 12"/>
                  <a:gd name="T44" fmla="*/ 3 w 5"/>
                  <a:gd name="T45" fmla="*/ 11 h 12"/>
                  <a:gd name="T46" fmla="*/ 4 w 5"/>
                  <a:gd name="T47" fmla="*/ 9 h 12"/>
                  <a:gd name="T48" fmla="*/ 4 w 5"/>
                  <a:gd name="T49" fmla="*/ 8 h 12"/>
                  <a:gd name="T50" fmla="*/ 4 w 5"/>
                  <a:gd name="T51" fmla="*/ 7 h 12"/>
                  <a:gd name="T52" fmla="*/ 5 w 5"/>
                  <a:gd name="T53" fmla="*/ 3 h 12"/>
                  <a:gd name="T54" fmla="*/ 5 w 5"/>
                  <a:gd name="T55" fmla="*/ 2 h 12"/>
                  <a:gd name="T56" fmla="*/ 4 w 5"/>
                  <a:gd name="T57" fmla="*/ 0 h 12"/>
                  <a:gd name="T58" fmla="*/ 4 w 5"/>
                  <a:gd name="T59" fmla="*/ 0 h 12"/>
                  <a:gd name="T60" fmla="*/ 4 w 5"/>
                  <a:gd name="T61" fmla="*/ 0 h 12"/>
                  <a:gd name="T62" fmla="*/ 4 w 5"/>
                  <a:gd name="T63" fmla="*/ 0 h 12"/>
                  <a:gd name="T64" fmla="*/ 2 w 5"/>
                  <a:gd name="T65" fmla="*/ 2 h 12"/>
                  <a:gd name="T66" fmla="*/ 2 w 5"/>
                  <a:gd name="T67" fmla="*/ 2 h 12"/>
                  <a:gd name="T68" fmla="*/ 2 w 5"/>
                  <a:gd name="T69" fmla="*/ 4 h 12"/>
                  <a:gd name="T70" fmla="*/ 1 w 5"/>
                  <a:gd name="T71" fmla="*/ 7 h 12"/>
                  <a:gd name="T72" fmla="*/ 0 w 5"/>
                  <a:gd name="T73" fmla="*/ 9 h 12"/>
                  <a:gd name="T74" fmla="*/ 0 w 5"/>
                  <a:gd name="T75" fmla="*/ 10 h 12"/>
                  <a:gd name="T76" fmla="*/ 1 w 5"/>
                  <a:gd name="T77" fmla="*/ 10 h 12"/>
                  <a:gd name="T78" fmla="*/ 1 w 5"/>
                  <a:gd name="T79" fmla="*/ 10 h 12"/>
                  <a:gd name="T80" fmla="*/ 1 w 5"/>
                  <a:gd name="T81" fmla="*/ 10 h 12"/>
                  <a:gd name="T82" fmla="*/ 1 w 5"/>
                  <a:gd name="T83" fmla="*/ 10 h 12"/>
                  <a:gd name="T84" fmla="*/ 2 w 5"/>
                  <a:gd name="T8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2">
                    <a:moveTo>
                      <a:pt x="2" y="11"/>
                    </a:moveTo>
                    <a:cubicBezTo>
                      <a:pt x="2" y="11"/>
                      <a:pt x="2" y="11"/>
                      <a:pt x="1" y="11"/>
                    </a:cubicBezTo>
                    <a:cubicBezTo>
                      <a:pt x="1" y="11"/>
                      <a:pt x="1" y="11"/>
                      <a:pt x="1" y="11"/>
                    </a:cubicBezTo>
                    <a:cubicBezTo>
                      <a:pt x="1" y="11"/>
                      <a:pt x="1" y="11"/>
                      <a:pt x="1" y="11"/>
                    </a:cubicBezTo>
                    <a:cubicBezTo>
                      <a:pt x="0" y="11"/>
                      <a:pt x="0" y="11"/>
                      <a:pt x="0" y="10"/>
                    </a:cubicBezTo>
                    <a:cubicBezTo>
                      <a:pt x="0" y="9"/>
                      <a:pt x="0" y="9"/>
                      <a:pt x="0" y="9"/>
                    </a:cubicBezTo>
                    <a:cubicBezTo>
                      <a:pt x="0" y="9"/>
                      <a:pt x="1" y="8"/>
                      <a:pt x="1" y="7"/>
                    </a:cubicBezTo>
                    <a:cubicBezTo>
                      <a:pt x="1" y="6"/>
                      <a:pt x="2" y="5"/>
                      <a:pt x="2" y="4"/>
                    </a:cubicBezTo>
                    <a:cubicBezTo>
                      <a:pt x="2" y="3"/>
                      <a:pt x="2" y="3"/>
                      <a:pt x="2" y="2"/>
                    </a:cubicBezTo>
                    <a:cubicBezTo>
                      <a:pt x="2" y="2"/>
                      <a:pt x="2" y="2"/>
                      <a:pt x="2" y="2"/>
                    </a:cubicBezTo>
                    <a:cubicBezTo>
                      <a:pt x="2" y="0"/>
                      <a:pt x="3" y="0"/>
                      <a:pt x="4" y="0"/>
                    </a:cubicBezTo>
                    <a:cubicBezTo>
                      <a:pt x="4" y="0"/>
                      <a:pt x="4" y="0"/>
                      <a:pt x="4" y="0"/>
                    </a:cubicBezTo>
                    <a:cubicBezTo>
                      <a:pt x="4" y="0"/>
                      <a:pt x="5" y="0"/>
                      <a:pt x="5" y="1"/>
                    </a:cubicBezTo>
                    <a:cubicBezTo>
                      <a:pt x="5" y="1"/>
                      <a:pt x="5" y="2"/>
                      <a:pt x="5" y="2"/>
                    </a:cubicBezTo>
                    <a:cubicBezTo>
                      <a:pt x="5" y="3"/>
                      <a:pt x="5" y="3"/>
                      <a:pt x="5" y="4"/>
                    </a:cubicBezTo>
                    <a:cubicBezTo>
                      <a:pt x="5" y="4"/>
                      <a:pt x="4" y="5"/>
                      <a:pt x="4" y="7"/>
                    </a:cubicBezTo>
                    <a:cubicBezTo>
                      <a:pt x="4" y="7"/>
                      <a:pt x="4" y="8"/>
                      <a:pt x="4" y="8"/>
                    </a:cubicBezTo>
                    <a:cubicBezTo>
                      <a:pt x="4" y="9"/>
                      <a:pt x="4" y="9"/>
                      <a:pt x="4" y="9"/>
                    </a:cubicBezTo>
                    <a:cubicBezTo>
                      <a:pt x="4" y="10"/>
                      <a:pt x="3" y="12"/>
                      <a:pt x="3" y="12"/>
                    </a:cubicBezTo>
                    <a:lnTo>
                      <a:pt x="2" y="11"/>
                    </a:lnTo>
                    <a:close/>
                    <a:moveTo>
                      <a:pt x="2" y="11"/>
                    </a:moveTo>
                    <a:cubicBezTo>
                      <a:pt x="3" y="11"/>
                      <a:pt x="3" y="11"/>
                      <a:pt x="3" y="11"/>
                    </a:cubicBezTo>
                    <a:cubicBezTo>
                      <a:pt x="3" y="11"/>
                      <a:pt x="3" y="11"/>
                      <a:pt x="3" y="11"/>
                    </a:cubicBezTo>
                    <a:cubicBezTo>
                      <a:pt x="3" y="10"/>
                      <a:pt x="4" y="10"/>
                      <a:pt x="4" y="9"/>
                    </a:cubicBezTo>
                    <a:cubicBezTo>
                      <a:pt x="4" y="8"/>
                      <a:pt x="4" y="8"/>
                      <a:pt x="4" y="8"/>
                    </a:cubicBezTo>
                    <a:cubicBezTo>
                      <a:pt x="4" y="8"/>
                      <a:pt x="4" y="7"/>
                      <a:pt x="4" y="7"/>
                    </a:cubicBezTo>
                    <a:cubicBezTo>
                      <a:pt x="4" y="5"/>
                      <a:pt x="4" y="4"/>
                      <a:pt x="5" y="3"/>
                    </a:cubicBezTo>
                    <a:cubicBezTo>
                      <a:pt x="5" y="3"/>
                      <a:pt x="5" y="2"/>
                      <a:pt x="5" y="2"/>
                    </a:cubicBezTo>
                    <a:cubicBezTo>
                      <a:pt x="5" y="1"/>
                      <a:pt x="5" y="0"/>
                      <a:pt x="4" y="0"/>
                    </a:cubicBezTo>
                    <a:cubicBezTo>
                      <a:pt x="4" y="0"/>
                      <a:pt x="4" y="0"/>
                      <a:pt x="4" y="0"/>
                    </a:cubicBezTo>
                    <a:cubicBezTo>
                      <a:pt x="4" y="0"/>
                      <a:pt x="4" y="0"/>
                      <a:pt x="4" y="0"/>
                    </a:cubicBezTo>
                    <a:cubicBezTo>
                      <a:pt x="4" y="0"/>
                      <a:pt x="4" y="0"/>
                      <a:pt x="4" y="0"/>
                    </a:cubicBezTo>
                    <a:cubicBezTo>
                      <a:pt x="4" y="0"/>
                      <a:pt x="2" y="0"/>
                      <a:pt x="2" y="2"/>
                    </a:cubicBezTo>
                    <a:cubicBezTo>
                      <a:pt x="2" y="2"/>
                      <a:pt x="2" y="2"/>
                      <a:pt x="2" y="2"/>
                    </a:cubicBezTo>
                    <a:cubicBezTo>
                      <a:pt x="2" y="3"/>
                      <a:pt x="2" y="3"/>
                      <a:pt x="2" y="4"/>
                    </a:cubicBezTo>
                    <a:cubicBezTo>
                      <a:pt x="2" y="5"/>
                      <a:pt x="2" y="6"/>
                      <a:pt x="1" y="7"/>
                    </a:cubicBezTo>
                    <a:cubicBezTo>
                      <a:pt x="1" y="8"/>
                      <a:pt x="0" y="9"/>
                      <a:pt x="0" y="9"/>
                    </a:cubicBezTo>
                    <a:cubicBezTo>
                      <a:pt x="0" y="10"/>
                      <a:pt x="0" y="10"/>
                      <a:pt x="0" y="10"/>
                    </a:cubicBezTo>
                    <a:cubicBezTo>
                      <a:pt x="0" y="10"/>
                      <a:pt x="1" y="10"/>
                      <a:pt x="1" y="10"/>
                    </a:cubicBezTo>
                    <a:cubicBezTo>
                      <a:pt x="1" y="10"/>
                      <a:pt x="1" y="10"/>
                      <a:pt x="1" y="10"/>
                    </a:cubicBezTo>
                    <a:cubicBezTo>
                      <a:pt x="1" y="10"/>
                      <a:pt x="1" y="10"/>
                      <a:pt x="1" y="10"/>
                    </a:cubicBezTo>
                    <a:cubicBezTo>
                      <a:pt x="1" y="10"/>
                      <a:pt x="1" y="10"/>
                      <a:pt x="1" y="10"/>
                    </a:cubicBezTo>
                    <a:cubicBezTo>
                      <a:pt x="2" y="10"/>
                      <a:pt x="2" y="11"/>
                      <a:pt x="2"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4" name="Freeform 1357"/>
              <p:cNvSpPr>
                <a:spLocks noEditPoints="1"/>
              </p:cNvSpPr>
              <p:nvPr/>
            </p:nvSpPr>
            <p:spPr bwMode="auto">
              <a:xfrm>
                <a:off x="2852" y="2092"/>
                <a:ext cx="10" cy="24"/>
              </a:xfrm>
              <a:custGeom>
                <a:avLst/>
                <a:gdLst>
                  <a:gd name="T0" fmla="*/ 1 w 5"/>
                  <a:gd name="T1" fmla="*/ 10 h 11"/>
                  <a:gd name="T2" fmla="*/ 1 w 5"/>
                  <a:gd name="T3" fmla="*/ 9 h 11"/>
                  <a:gd name="T4" fmla="*/ 2 w 5"/>
                  <a:gd name="T5" fmla="*/ 6 h 11"/>
                  <a:gd name="T6" fmla="*/ 3 w 5"/>
                  <a:gd name="T7" fmla="*/ 3 h 11"/>
                  <a:gd name="T8" fmla="*/ 3 w 5"/>
                  <a:gd name="T9" fmla="*/ 1 h 11"/>
                  <a:gd name="T10" fmla="*/ 3 w 5"/>
                  <a:gd name="T11" fmla="*/ 1 h 11"/>
                  <a:gd name="T12" fmla="*/ 3 w 5"/>
                  <a:gd name="T13" fmla="*/ 2 h 11"/>
                  <a:gd name="T14" fmla="*/ 4 w 5"/>
                  <a:gd name="T15" fmla="*/ 2 h 11"/>
                  <a:gd name="T16" fmla="*/ 4 w 5"/>
                  <a:gd name="T17" fmla="*/ 2 h 11"/>
                  <a:gd name="T18" fmla="*/ 4 w 5"/>
                  <a:gd name="T19" fmla="*/ 1 h 11"/>
                  <a:gd name="T20" fmla="*/ 4 w 5"/>
                  <a:gd name="T21" fmla="*/ 2 h 11"/>
                  <a:gd name="T22" fmla="*/ 4 w 5"/>
                  <a:gd name="T23" fmla="*/ 4 h 11"/>
                  <a:gd name="T24" fmla="*/ 3 w 5"/>
                  <a:gd name="T25" fmla="*/ 9 h 11"/>
                  <a:gd name="T26" fmla="*/ 3 w 5"/>
                  <a:gd name="T27" fmla="*/ 10 h 11"/>
                  <a:gd name="T28" fmla="*/ 2 w 5"/>
                  <a:gd name="T29" fmla="*/ 10 h 11"/>
                  <a:gd name="T30" fmla="*/ 2 w 5"/>
                  <a:gd name="T31" fmla="*/ 9 h 11"/>
                  <a:gd name="T32" fmla="*/ 1 w 5"/>
                  <a:gd name="T33" fmla="*/ 9 h 11"/>
                  <a:gd name="T34" fmla="*/ 1 w 5"/>
                  <a:gd name="T35" fmla="*/ 10 h 11"/>
                  <a:gd name="T36" fmla="*/ 3 w 5"/>
                  <a:gd name="T37" fmla="*/ 0 h 11"/>
                  <a:gd name="T38" fmla="*/ 2 w 5"/>
                  <a:gd name="T39" fmla="*/ 2 h 11"/>
                  <a:gd name="T40" fmla="*/ 2 w 5"/>
                  <a:gd name="T41" fmla="*/ 2 h 11"/>
                  <a:gd name="T42" fmla="*/ 2 w 5"/>
                  <a:gd name="T43" fmla="*/ 4 h 11"/>
                  <a:gd name="T44" fmla="*/ 1 w 5"/>
                  <a:gd name="T45" fmla="*/ 7 h 11"/>
                  <a:gd name="T46" fmla="*/ 0 w 5"/>
                  <a:gd name="T47" fmla="*/ 9 h 11"/>
                  <a:gd name="T48" fmla="*/ 0 w 5"/>
                  <a:gd name="T49" fmla="*/ 10 h 11"/>
                  <a:gd name="T50" fmla="*/ 0 w 5"/>
                  <a:gd name="T51" fmla="*/ 10 h 11"/>
                  <a:gd name="T52" fmla="*/ 1 w 5"/>
                  <a:gd name="T53" fmla="*/ 10 h 11"/>
                  <a:gd name="T54" fmla="*/ 2 w 5"/>
                  <a:gd name="T55" fmla="*/ 10 h 11"/>
                  <a:gd name="T56" fmla="*/ 3 w 5"/>
                  <a:gd name="T57" fmla="*/ 11 h 11"/>
                  <a:gd name="T58" fmla="*/ 3 w 5"/>
                  <a:gd name="T59" fmla="*/ 11 h 11"/>
                  <a:gd name="T60" fmla="*/ 3 w 5"/>
                  <a:gd name="T61" fmla="*/ 11 h 11"/>
                  <a:gd name="T62" fmla="*/ 3 w 5"/>
                  <a:gd name="T63" fmla="*/ 11 h 11"/>
                  <a:gd name="T64" fmla="*/ 3 w 5"/>
                  <a:gd name="T65" fmla="*/ 11 h 11"/>
                  <a:gd name="T66" fmla="*/ 4 w 5"/>
                  <a:gd name="T67" fmla="*/ 9 h 11"/>
                  <a:gd name="T68" fmla="*/ 4 w 5"/>
                  <a:gd name="T69" fmla="*/ 8 h 11"/>
                  <a:gd name="T70" fmla="*/ 4 w 5"/>
                  <a:gd name="T71" fmla="*/ 7 h 11"/>
                  <a:gd name="T72" fmla="*/ 5 w 5"/>
                  <a:gd name="T73" fmla="*/ 3 h 11"/>
                  <a:gd name="T74" fmla="*/ 5 w 5"/>
                  <a:gd name="T75" fmla="*/ 2 h 11"/>
                  <a:gd name="T76" fmla="*/ 5 w 5"/>
                  <a:gd name="T77" fmla="*/ 1 h 11"/>
                  <a:gd name="T78" fmla="*/ 5 w 5"/>
                  <a:gd name="T79" fmla="*/ 1 h 11"/>
                  <a:gd name="T80" fmla="*/ 3 w 5"/>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1">
                    <a:moveTo>
                      <a:pt x="1" y="10"/>
                    </a:moveTo>
                    <a:cubicBezTo>
                      <a:pt x="1" y="9"/>
                      <a:pt x="1" y="9"/>
                      <a:pt x="1" y="9"/>
                    </a:cubicBezTo>
                    <a:cubicBezTo>
                      <a:pt x="1" y="9"/>
                      <a:pt x="1" y="7"/>
                      <a:pt x="2" y="6"/>
                    </a:cubicBezTo>
                    <a:cubicBezTo>
                      <a:pt x="2" y="5"/>
                      <a:pt x="3" y="4"/>
                      <a:pt x="3" y="3"/>
                    </a:cubicBezTo>
                    <a:cubicBezTo>
                      <a:pt x="3" y="2"/>
                      <a:pt x="3" y="1"/>
                      <a:pt x="3" y="1"/>
                    </a:cubicBezTo>
                    <a:cubicBezTo>
                      <a:pt x="3" y="1"/>
                      <a:pt x="3" y="1"/>
                      <a:pt x="3" y="1"/>
                    </a:cubicBezTo>
                    <a:cubicBezTo>
                      <a:pt x="3" y="2"/>
                      <a:pt x="3" y="2"/>
                      <a:pt x="3" y="2"/>
                    </a:cubicBezTo>
                    <a:cubicBezTo>
                      <a:pt x="4" y="2"/>
                      <a:pt x="4" y="2"/>
                      <a:pt x="4" y="2"/>
                    </a:cubicBezTo>
                    <a:cubicBezTo>
                      <a:pt x="4" y="2"/>
                      <a:pt x="4" y="2"/>
                      <a:pt x="4" y="2"/>
                    </a:cubicBezTo>
                    <a:cubicBezTo>
                      <a:pt x="4" y="1"/>
                      <a:pt x="4" y="1"/>
                      <a:pt x="4" y="1"/>
                    </a:cubicBezTo>
                    <a:cubicBezTo>
                      <a:pt x="4" y="2"/>
                      <a:pt x="4" y="2"/>
                      <a:pt x="4" y="2"/>
                    </a:cubicBezTo>
                    <a:cubicBezTo>
                      <a:pt x="5" y="2"/>
                      <a:pt x="4" y="3"/>
                      <a:pt x="4" y="4"/>
                    </a:cubicBezTo>
                    <a:cubicBezTo>
                      <a:pt x="3" y="4"/>
                      <a:pt x="3" y="8"/>
                      <a:pt x="3" y="9"/>
                    </a:cubicBezTo>
                    <a:cubicBezTo>
                      <a:pt x="3" y="10"/>
                      <a:pt x="3" y="10"/>
                      <a:pt x="3" y="10"/>
                    </a:cubicBezTo>
                    <a:cubicBezTo>
                      <a:pt x="3" y="10"/>
                      <a:pt x="2" y="10"/>
                      <a:pt x="2" y="10"/>
                    </a:cubicBezTo>
                    <a:cubicBezTo>
                      <a:pt x="2" y="9"/>
                      <a:pt x="2" y="9"/>
                      <a:pt x="2" y="9"/>
                    </a:cubicBezTo>
                    <a:cubicBezTo>
                      <a:pt x="1" y="9"/>
                      <a:pt x="1" y="9"/>
                      <a:pt x="1" y="9"/>
                    </a:cubicBezTo>
                    <a:lnTo>
                      <a:pt x="1" y="10"/>
                    </a:lnTo>
                    <a:close/>
                    <a:moveTo>
                      <a:pt x="3" y="0"/>
                    </a:moveTo>
                    <a:cubicBezTo>
                      <a:pt x="3" y="1"/>
                      <a:pt x="2" y="1"/>
                      <a:pt x="2" y="2"/>
                    </a:cubicBezTo>
                    <a:cubicBezTo>
                      <a:pt x="2" y="2"/>
                      <a:pt x="2" y="2"/>
                      <a:pt x="2" y="2"/>
                    </a:cubicBezTo>
                    <a:cubicBezTo>
                      <a:pt x="2" y="3"/>
                      <a:pt x="2" y="3"/>
                      <a:pt x="2" y="4"/>
                    </a:cubicBezTo>
                    <a:cubicBezTo>
                      <a:pt x="2" y="5"/>
                      <a:pt x="2" y="6"/>
                      <a:pt x="1" y="7"/>
                    </a:cubicBezTo>
                    <a:cubicBezTo>
                      <a:pt x="1" y="8"/>
                      <a:pt x="0" y="9"/>
                      <a:pt x="0" y="9"/>
                    </a:cubicBezTo>
                    <a:cubicBezTo>
                      <a:pt x="0" y="10"/>
                      <a:pt x="0" y="10"/>
                      <a:pt x="0" y="10"/>
                    </a:cubicBezTo>
                    <a:cubicBezTo>
                      <a:pt x="0" y="10"/>
                      <a:pt x="0" y="10"/>
                      <a:pt x="0" y="10"/>
                    </a:cubicBezTo>
                    <a:cubicBezTo>
                      <a:pt x="1" y="10"/>
                      <a:pt x="1" y="10"/>
                      <a:pt x="1" y="10"/>
                    </a:cubicBezTo>
                    <a:cubicBezTo>
                      <a:pt x="2" y="10"/>
                      <a:pt x="2" y="10"/>
                      <a:pt x="2" y="10"/>
                    </a:cubicBezTo>
                    <a:cubicBezTo>
                      <a:pt x="2" y="10"/>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4" y="10"/>
                      <a:pt x="4" y="9"/>
                    </a:cubicBezTo>
                    <a:cubicBezTo>
                      <a:pt x="4" y="8"/>
                      <a:pt x="4" y="8"/>
                      <a:pt x="4" y="8"/>
                    </a:cubicBezTo>
                    <a:cubicBezTo>
                      <a:pt x="4" y="8"/>
                      <a:pt x="4" y="7"/>
                      <a:pt x="4" y="7"/>
                    </a:cubicBezTo>
                    <a:cubicBezTo>
                      <a:pt x="4" y="5"/>
                      <a:pt x="4" y="4"/>
                      <a:pt x="5" y="3"/>
                    </a:cubicBezTo>
                    <a:cubicBezTo>
                      <a:pt x="5" y="3"/>
                      <a:pt x="5" y="2"/>
                      <a:pt x="5" y="2"/>
                    </a:cubicBezTo>
                    <a:cubicBezTo>
                      <a:pt x="5" y="1"/>
                      <a:pt x="5" y="1"/>
                      <a:pt x="5" y="1"/>
                    </a:cubicBezTo>
                    <a:cubicBezTo>
                      <a:pt x="5" y="1"/>
                      <a:pt x="5" y="1"/>
                      <a:pt x="5" y="1"/>
                    </a:cubicBezTo>
                    <a:cubicBezTo>
                      <a:pt x="5" y="0"/>
                      <a:pt x="4"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5" name="Freeform 1358"/>
              <p:cNvSpPr>
                <a:spLocks noEditPoints="1"/>
              </p:cNvSpPr>
              <p:nvPr/>
            </p:nvSpPr>
            <p:spPr bwMode="auto">
              <a:xfrm>
                <a:off x="2852" y="2092"/>
                <a:ext cx="10" cy="26"/>
              </a:xfrm>
              <a:custGeom>
                <a:avLst/>
                <a:gdLst>
                  <a:gd name="T0" fmla="*/ 2 w 5"/>
                  <a:gd name="T1" fmla="*/ 11 h 12"/>
                  <a:gd name="T2" fmla="*/ 2 w 5"/>
                  <a:gd name="T3" fmla="*/ 11 h 12"/>
                  <a:gd name="T4" fmla="*/ 5 w 5"/>
                  <a:gd name="T5" fmla="*/ 1 h 12"/>
                  <a:gd name="T6" fmla="*/ 5 w 5"/>
                  <a:gd name="T7" fmla="*/ 2 h 12"/>
                  <a:gd name="T8" fmla="*/ 5 w 5"/>
                  <a:gd name="T9" fmla="*/ 3 h 12"/>
                  <a:gd name="T10" fmla="*/ 4 w 5"/>
                  <a:gd name="T11" fmla="*/ 7 h 12"/>
                  <a:gd name="T12" fmla="*/ 4 w 5"/>
                  <a:gd name="T13" fmla="*/ 8 h 12"/>
                  <a:gd name="T14" fmla="*/ 4 w 5"/>
                  <a:gd name="T15" fmla="*/ 9 h 12"/>
                  <a:gd name="T16" fmla="*/ 3 w 5"/>
                  <a:gd name="T17" fmla="*/ 11 h 12"/>
                  <a:gd name="T18" fmla="*/ 3 w 5"/>
                  <a:gd name="T19" fmla="*/ 11 h 12"/>
                  <a:gd name="T20" fmla="*/ 3 w 5"/>
                  <a:gd name="T21" fmla="*/ 11 h 12"/>
                  <a:gd name="T22" fmla="*/ 3 w 5"/>
                  <a:gd name="T23" fmla="*/ 11 h 12"/>
                  <a:gd name="T24" fmla="*/ 3 w 5"/>
                  <a:gd name="T25" fmla="*/ 12 h 12"/>
                  <a:gd name="T26" fmla="*/ 3 w 5"/>
                  <a:gd name="T27" fmla="*/ 12 h 12"/>
                  <a:gd name="T28" fmla="*/ 4 w 5"/>
                  <a:gd name="T29" fmla="*/ 8 h 12"/>
                  <a:gd name="T30" fmla="*/ 5 w 5"/>
                  <a:gd name="T31" fmla="*/ 3 h 12"/>
                  <a:gd name="T32" fmla="*/ 5 w 5"/>
                  <a:gd name="T33" fmla="*/ 1 h 12"/>
                  <a:gd name="T34" fmla="*/ 3 w 5"/>
                  <a:gd name="T35" fmla="*/ 0 h 12"/>
                  <a:gd name="T36" fmla="*/ 2 w 5"/>
                  <a:gd name="T37" fmla="*/ 2 h 12"/>
                  <a:gd name="T38" fmla="*/ 1 w 5"/>
                  <a:gd name="T39" fmla="*/ 7 h 12"/>
                  <a:gd name="T40" fmla="*/ 0 w 5"/>
                  <a:gd name="T41" fmla="*/ 10 h 12"/>
                  <a:gd name="T42" fmla="*/ 0 w 5"/>
                  <a:gd name="T43" fmla="*/ 10 h 12"/>
                  <a:gd name="T44" fmla="*/ 0 w 5"/>
                  <a:gd name="T45" fmla="*/ 10 h 12"/>
                  <a:gd name="T46" fmla="*/ 0 w 5"/>
                  <a:gd name="T47" fmla="*/ 10 h 12"/>
                  <a:gd name="T48" fmla="*/ 0 w 5"/>
                  <a:gd name="T49" fmla="*/ 9 h 12"/>
                  <a:gd name="T50" fmla="*/ 1 w 5"/>
                  <a:gd name="T51" fmla="*/ 7 h 12"/>
                  <a:gd name="T52" fmla="*/ 2 w 5"/>
                  <a:gd name="T53" fmla="*/ 4 h 12"/>
                  <a:gd name="T54" fmla="*/ 2 w 5"/>
                  <a:gd name="T55" fmla="*/ 2 h 12"/>
                  <a:gd name="T56" fmla="*/ 2 w 5"/>
                  <a:gd name="T57" fmla="*/ 2 h 12"/>
                  <a:gd name="T58" fmla="*/ 3 w 5"/>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12">
                    <a:moveTo>
                      <a:pt x="2" y="11"/>
                    </a:moveTo>
                    <a:cubicBezTo>
                      <a:pt x="2" y="11"/>
                      <a:pt x="2" y="11"/>
                      <a:pt x="2" y="11"/>
                    </a:cubicBezTo>
                    <a:moveTo>
                      <a:pt x="5" y="1"/>
                    </a:moveTo>
                    <a:cubicBezTo>
                      <a:pt x="5" y="2"/>
                      <a:pt x="5" y="2"/>
                      <a:pt x="5" y="2"/>
                    </a:cubicBezTo>
                    <a:cubicBezTo>
                      <a:pt x="5" y="2"/>
                      <a:pt x="5" y="3"/>
                      <a:pt x="5" y="3"/>
                    </a:cubicBezTo>
                    <a:cubicBezTo>
                      <a:pt x="4" y="4"/>
                      <a:pt x="4" y="5"/>
                      <a:pt x="4" y="7"/>
                    </a:cubicBezTo>
                    <a:cubicBezTo>
                      <a:pt x="4" y="7"/>
                      <a:pt x="4" y="8"/>
                      <a:pt x="4" y="8"/>
                    </a:cubicBezTo>
                    <a:cubicBezTo>
                      <a:pt x="4" y="9"/>
                      <a:pt x="4" y="9"/>
                      <a:pt x="4" y="9"/>
                    </a:cubicBezTo>
                    <a:cubicBezTo>
                      <a:pt x="4" y="10"/>
                      <a:pt x="3" y="10"/>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4" y="10"/>
                      <a:pt x="4" y="8"/>
                    </a:cubicBezTo>
                    <a:cubicBezTo>
                      <a:pt x="4" y="6"/>
                      <a:pt x="4" y="4"/>
                      <a:pt x="5" y="3"/>
                    </a:cubicBezTo>
                    <a:cubicBezTo>
                      <a:pt x="5" y="3"/>
                      <a:pt x="5" y="2"/>
                      <a:pt x="5" y="1"/>
                    </a:cubicBezTo>
                    <a:close/>
                    <a:moveTo>
                      <a:pt x="3" y="0"/>
                    </a:moveTo>
                    <a:cubicBezTo>
                      <a:pt x="3" y="1"/>
                      <a:pt x="2" y="1"/>
                      <a:pt x="2" y="2"/>
                    </a:cubicBezTo>
                    <a:cubicBezTo>
                      <a:pt x="2" y="5"/>
                      <a:pt x="2" y="5"/>
                      <a:pt x="1" y="7"/>
                    </a:cubicBezTo>
                    <a:cubicBezTo>
                      <a:pt x="1" y="9"/>
                      <a:pt x="0" y="9"/>
                      <a:pt x="0" y="10"/>
                    </a:cubicBezTo>
                    <a:cubicBezTo>
                      <a:pt x="0" y="10"/>
                      <a:pt x="0" y="10"/>
                      <a:pt x="0" y="10"/>
                    </a:cubicBezTo>
                    <a:cubicBezTo>
                      <a:pt x="0" y="10"/>
                      <a:pt x="0" y="10"/>
                      <a:pt x="0" y="10"/>
                    </a:cubicBezTo>
                    <a:cubicBezTo>
                      <a:pt x="0" y="10"/>
                      <a:pt x="0" y="10"/>
                      <a:pt x="0" y="10"/>
                    </a:cubicBezTo>
                    <a:cubicBezTo>
                      <a:pt x="0" y="9"/>
                      <a:pt x="0" y="9"/>
                      <a:pt x="0" y="9"/>
                    </a:cubicBezTo>
                    <a:cubicBezTo>
                      <a:pt x="0" y="9"/>
                      <a:pt x="1" y="8"/>
                      <a:pt x="1" y="7"/>
                    </a:cubicBezTo>
                    <a:cubicBezTo>
                      <a:pt x="2" y="6"/>
                      <a:pt x="2" y="5"/>
                      <a:pt x="2" y="4"/>
                    </a:cubicBezTo>
                    <a:cubicBezTo>
                      <a:pt x="2" y="3"/>
                      <a:pt x="2" y="3"/>
                      <a:pt x="2" y="2"/>
                    </a:cubicBezTo>
                    <a:cubicBezTo>
                      <a:pt x="2" y="2"/>
                      <a:pt x="2" y="2"/>
                      <a:pt x="2" y="2"/>
                    </a:cubicBezTo>
                    <a:cubicBezTo>
                      <a:pt x="2" y="1"/>
                      <a:pt x="3" y="1"/>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6" name="Freeform 1359"/>
              <p:cNvSpPr>
                <a:spLocks/>
              </p:cNvSpPr>
              <p:nvPr/>
            </p:nvSpPr>
            <p:spPr bwMode="auto">
              <a:xfrm>
                <a:off x="2854" y="2097"/>
                <a:ext cx="6" cy="15"/>
              </a:xfrm>
              <a:custGeom>
                <a:avLst/>
                <a:gdLst>
                  <a:gd name="T0" fmla="*/ 2 w 3"/>
                  <a:gd name="T1" fmla="*/ 0 h 7"/>
                  <a:gd name="T2" fmla="*/ 2 w 3"/>
                  <a:gd name="T3" fmla="*/ 1 h 7"/>
                  <a:gd name="T4" fmla="*/ 1 w 3"/>
                  <a:gd name="T5" fmla="*/ 6 h 7"/>
                  <a:gd name="T6" fmla="*/ 1 w 3"/>
                  <a:gd name="T7" fmla="*/ 7 h 7"/>
                  <a:gd name="T8" fmla="*/ 2 w 3"/>
                  <a:gd name="T9" fmla="*/ 7 h 7"/>
                  <a:gd name="T10" fmla="*/ 2 w 3"/>
                  <a:gd name="T11" fmla="*/ 2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1"/>
                    </a:cubicBezTo>
                    <a:cubicBezTo>
                      <a:pt x="2" y="3"/>
                      <a:pt x="1" y="5"/>
                      <a:pt x="1" y="6"/>
                    </a:cubicBezTo>
                    <a:cubicBezTo>
                      <a:pt x="0" y="7"/>
                      <a:pt x="1" y="7"/>
                      <a:pt x="1" y="7"/>
                    </a:cubicBezTo>
                    <a:cubicBezTo>
                      <a:pt x="1" y="7"/>
                      <a:pt x="1" y="7"/>
                      <a:pt x="2" y="7"/>
                    </a:cubicBezTo>
                    <a:cubicBezTo>
                      <a:pt x="2" y="6"/>
                      <a:pt x="2" y="2"/>
                      <a:pt x="2" y="2"/>
                    </a:cubicBezTo>
                    <a:cubicBezTo>
                      <a:pt x="2" y="2"/>
                      <a:pt x="3"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7" name="Freeform 1360"/>
              <p:cNvSpPr>
                <a:spLocks/>
              </p:cNvSpPr>
              <p:nvPr/>
            </p:nvSpPr>
            <p:spPr bwMode="auto">
              <a:xfrm>
                <a:off x="2856" y="2052"/>
                <a:ext cx="11" cy="43"/>
              </a:xfrm>
              <a:custGeom>
                <a:avLst/>
                <a:gdLst>
                  <a:gd name="T0" fmla="*/ 3 w 5"/>
                  <a:gd name="T1" fmla="*/ 1 h 20"/>
                  <a:gd name="T2" fmla="*/ 2 w 5"/>
                  <a:gd name="T3" fmla="*/ 4 h 20"/>
                  <a:gd name="T4" fmla="*/ 1 w 5"/>
                  <a:gd name="T5" fmla="*/ 14 h 20"/>
                  <a:gd name="T6" fmla="*/ 1 w 5"/>
                  <a:gd name="T7" fmla="*/ 19 h 20"/>
                  <a:gd name="T8" fmla="*/ 3 w 5"/>
                  <a:gd name="T9" fmla="*/ 20 h 20"/>
                  <a:gd name="T10" fmla="*/ 5 w 5"/>
                  <a:gd name="T11" fmla="*/ 15 h 20"/>
                  <a:gd name="T12" fmla="*/ 4 w 5"/>
                  <a:gd name="T13" fmla="*/ 6 h 20"/>
                  <a:gd name="T14" fmla="*/ 5 w 5"/>
                  <a:gd name="T15" fmla="*/ 1 h 20"/>
                  <a:gd name="T16" fmla="*/ 3 w 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
                    <a:moveTo>
                      <a:pt x="3" y="1"/>
                    </a:moveTo>
                    <a:cubicBezTo>
                      <a:pt x="3" y="1"/>
                      <a:pt x="1" y="0"/>
                      <a:pt x="2" y="4"/>
                    </a:cubicBezTo>
                    <a:cubicBezTo>
                      <a:pt x="2" y="8"/>
                      <a:pt x="2" y="11"/>
                      <a:pt x="1" y="14"/>
                    </a:cubicBezTo>
                    <a:cubicBezTo>
                      <a:pt x="0" y="17"/>
                      <a:pt x="0" y="19"/>
                      <a:pt x="1" y="19"/>
                    </a:cubicBezTo>
                    <a:cubicBezTo>
                      <a:pt x="2" y="19"/>
                      <a:pt x="3" y="19"/>
                      <a:pt x="3" y="20"/>
                    </a:cubicBezTo>
                    <a:cubicBezTo>
                      <a:pt x="3" y="20"/>
                      <a:pt x="5" y="19"/>
                      <a:pt x="5" y="15"/>
                    </a:cubicBezTo>
                    <a:cubicBezTo>
                      <a:pt x="4" y="10"/>
                      <a:pt x="4" y="7"/>
                      <a:pt x="4" y="6"/>
                    </a:cubicBezTo>
                    <a:cubicBezTo>
                      <a:pt x="5" y="6"/>
                      <a:pt x="5" y="2"/>
                      <a:pt x="5" y="1"/>
                    </a:cubicBezTo>
                    <a:cubicBezTo>
                      <a:pt x="4" y="0"/>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8" name="Freeform 1361"/>
              <p:cNvSpPr>
                <a:spLocks noEditPoints="1"/>
              </p:cNvSpPr>
              <p:nvPr/>
            </p:nvSpPr>
            <p:spPr bwMode="auto">
              <a:xfrm>
                <a:off x="2856" y="2052"/>
                <a:ext cx="11" cy="43"/>
              </a:xfrm>
              <a:custGeom>
                <a:avLst/>
                <a:gdLst>
                  <a:gd name="T0" fmla="*/ 3 w 5"/>
                  <a:gd name="T1" fmla="*/ 20 h 20"/>
                  <a:gd name="T2" fmla="*/ 1 w 5"/>
                  <a:gd name="T3" fmla="*/ 19 h 20"/>
                  <a:gd name="T4" fmla="*/ 0 w 5"/>
                  <a:gd name="T5" fmla="*/ 17 h 20"/>
                  <a:gd name="T6" fmla="*/ 0 w 5"/>
                  <a:gd name="T7" fmla="*/ 14 h 20"/>
                  <a:gd name="T8" fmla="*/ 1 w 5"/>
                  <a:gd name="T9" fmla="*/ 4 h 20"/>
                  <a:gd name="T10" fmla="*/ 2 w 5"/>
                  <a:gd name="T11" fmla="*/ 0 h 20"/>
                  <a:gd name="T12" fmla="*/ 3 w 5"/>
                  <a:gd name="T13" fmla="*/ 0 h 20"/>
                  <a:gd name="T14" fmla="*/ 3 w 5"/>
                  <a:gd name="T15" fmla="*/ 0 h 20"/>
                  <a:gd name="T16" fmla="*/ 5 w 5"/>
                  <a:gd name="T17" fmla="*/ 1 h 20"/>
                  <a:gd name="T18" fmla="*/ 5 w 5"/>
                  <a:gd name="T19" fmla="*/ 2 h 20"/>
                  <a:gd name="T20" fmla="*/ 5 w 5"/>
                  <a:gd name="T21" fmla="*/ 6 h 20"/>
                  <a:gd name="T22" fmla="*/ 4 w 5"/>
                  <a:gd name="T23" fmla="*/ 12 h 20"/>
                  <a:gd name="T24" fmla="*/ 5 w 5"/>
                  <a:gd name="T25" fmla="*/ 15 h 20"/>
                  <a:gd name="T26" fmla="*/ 5 w 5"/>
                  <a:gd name="T27" fmla="*/ 15 h 20"/>
                  <a:gd name="T28" fmla="*/ 3 w 5"/>
                  <a:gd name="T29" fmla="*/ 20 h 20"/>
                  <a:gd name="T30" fmla="*/ 2 w 5"/>
                  <a:gd name="T31" fmla="*/ 4 h 20"/>
                  <a:gd name="T32" fmla="*/ 1 w 5"/>
                  <a:gd name="T33" fmla="*/ 14 h 20"/>
                  <a:gd name="T34" fmla="*/ 0 w 5"/>
                  <a:gd name="T35" fmla="*/ 17 h 20"/>
                  <a:gd name="T36" fmla="*/ 1 w 5"/>
                  <a:gd name="T37" fmla="*/ 19 h 20"/>
                  <a:gd name="T38" fmla="*/ 3 w 5"/>
                  <a:gd name="T39" fmla="*/ 20 h 20"/>
                  <a:gd name="T40" fmla="*/ 3 w 5"/>
                  <a:gd name="T41" fmla="*/ 20 h 20"/>
                  <a:gd name="T42" fmla="*/ 4 w 5"/>
                  <a:gd name="T43" fmla="*/ 15 h 20"/>
                  <a:gd name="T44" fmla="*/ 4 w 5"/>
                  <a:gd name="T45" fmla="*/ 15 h 20"/>
                  <a:gd name="T46" fmla="*/ 4 w 5"/>
                  <a:gd name="T47" fmla="*/ 12 h 20"/>
                  <a:gd name="T48" fmla="*/ 4 w 5"/>
                  <a:gd name="T49" fmla="*/ 6 h 20"/>
                  <a:gd name="T50" fmla="*/ 5 w 5"/>
                  <a:gd name="T51" fmla="*/ 2 h 20"/>
                  <a:gd name="T52" fmla="*/ 5 w 5"/>
                  <a:gd name="T53" fmla="*/ 1 h 20"/>
                  <a:gd name="T54" fmla="*/ 3 w 5"/>
                  <a:gd name="T55" fmla="*/ 1 h 20"/>
                  <a:gd name="T56" fmla="*/ 3 w 5"/>
                  <a:gd name="T57" fmla="*/ 1 h 20"/>
                  <a:gd name="T58" fmla="*/ 3 w 5"/>
                  <a:gd name="T59" fmla="*/ 1 h 20"/>
                  <a:gd name="T60" fmla="*/ 3 w 5"/>
                  <a:gd name="T61" fmla="*/ 1 h 20"/>
                  <a:gd name="T62" fmla="*/ 3 w 5"/>
                  <a:gd name="T63" fmla="*/ 1 h 20"/>
                  <a:gd name="T64" fmla="*/ 2 w 5"/>
                  <a:gd name="T65" fmla="*/ 4 h 20"/>
                  <a:gd name="T66" fmla="*/ 3 w 5"/>
                  <a:gd name="T67" fmla="*/ 1 h 20"/>
                  <a:gd name="T68" fmla="*/ 3 w 5"/>
                  <a:gd name="T69" fmla="*/ 0 h 20"/>
                  <a:gd name="T70" fmla="*/ 3 w 5"/>
                  <a:gd name="T7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0">
                    <a:moveTo>
                      <a:pt x="3" y="20"/>
                    </a:moveTo>
                    <a:cubicBezTo>
                      <a:pt x="3" y="19"/>
                      <a:pt x="2" y="19"/>
                      <a:pt x="1" y="19"/>
                    </a:cubicBezTo>
                    <a:cubicBezTo>
                      <a:pt x="1" y="19"/>
                      <a:pt x="0" y="19"/>
                      <a:pt x="0" y="17"/>
                    </a:cubicBezTo>
                    <a:cubicBezTo>
                      <a:pt x="0" y="16"/>
                      <a:pt x="0" y="15"/>
                      <a:pt x="0" y="14"/>
                    </a:cubicBezTo>
                    <a:cubicBezTo>
                      <a:pt x="1" y="10"/>
                      <a:pt x="2" y="8"/>
                      <a:pt x="1" y="4"/>
                    </a:cubicBezTo>
                    <a:cubicBezTo>
                      <a:pt x="1" y="1"/>
                      <a:pt x="2" y="0"/>
                      <a:pt x="2" y="0"/>
                    </a:cubicBezTo>
                    <a:cubicBezTo>
                      <a:pt x="3" y="0"/>
                      <a:pt x="3" y="0"/>
                      <a:pt x="3" y="0"/>
                    </a:cubicBezTo>
                    <a:cubicBezTo>
                      <a:pt x="3" y="0"/>
                      <a:pt x="3" y="0"/>
                      <a:pt x="3" y="0"/>
                    </a:cubicBezTo>
                    <a:cubicBezTo>
                      <a:pt x="4" y="0"/>
                      <a:pt x="4" y="0"/>
                      <a:pt x="5" y="1"/>
                    </a:cubicBezTo>
                    <a:cubicBezTo>
                      <a:pt x="5" y="1"/>
                      <a:pt x="5" y="2"/>
                      <a:pt x="5" y="2"/>
                    </a:cubicBezTo>
                    <a:cubicBezTo>
                      <a:pt x="5" y="4"/>
                      <a:pt x="5" y="6"/>
                      <a:pt x="5" y="6"/>
                    </a:cubicBezTo>
                    <a:cubicBezTo>
                      <a:pt x="5" y="7"/>
                      <a:pt x="4" y="10"/>
                      <a:pt x="4" y="12"/>
                    </a:cubicBezTo>
                    <a:cubicBezTo>
                      <a:pt x="5" y="13"/>
                      <a:pt x="5" y="14"/>
                      <a:pt x="5" y="15"/>
                    </a:cubicBezTo>
                    <a:cubicBezTo>
                      <a:pt x="5" y="15"/>
                      <a:pt x="5" y="15"/>
                      <a:pt x="5" y="15"/>
                    </a:cubicBezTo>
                    <a:cubicBezTo>
                      <a:pt x="5" y="19"/>
                      <a:pt x="4" y="20"/>
                      <a:pt x="3" y="20"/>
                    </a:cubicBezTo>
                    <a:close/>
                    <a:moveTo>
                      <a:pt x="2" y="4"/>
                    </a:moveTo>
                    <a:cubicBezTo>
                      <a:pt x="2" y="8"/>
                      <a:pt x="2" y="11"/>
                      <a:pt x="1" y="14"/>
                    </a:cubicBezTo>
                    <a:cubicBezTo>
                      <a:pt x="0" y="15"/>
                      <a:pt x="0" y="17"/>
                      <a:pt x="0" y="17"/>
                    </a:cubicBezTo>
                    <a:cubicBezTo>
                      <a:pt x="0" y="18"/>
                      <a:pt x="1" y="19"/>
                      <a:pt x="1" y="19"/>
                    </a:cubicBezTo>
                    <a:cubicBezTo>
                      <a:pt x="2" y="19"/>
                      <a:pt x="3" y="19"/>
                      <a:pt x="3" y="20"/>
                    </a:cubicBezTo>
                    <a:cubicBezTo>
                      <a:pt x="3" y="20"/>
                      <a:pt x="3" y="20"/>
                      <a:pt x="3" y="20"/>
                    </a:cubicBezTo>
                    <a:cubicBezTo>
                      <a:pt x="4" y="20"/>
                      <a:pt x="5" y="18"/>
                      <a:pt x="4" y="15"/>
                    </a:cubicBezTo>
                    <a:cubicBezTo>
                      <a:pt x="4" y="15"/>
                      <a:pt x="4" y="15"/>
                      <a:pt x="4" y="15"/>
                    </a:cubicBezTo>
                    <a:cubicBezTo>
                      <a:pt x="4" y="14"/>
                      <a:pt x="4" y="13"/>
                      <a:pt x="4" y="12"/>
                    </a:cubicBezTo>
                    <a:cubicBezTo>
                      <a:pt x="4" y="10"/>
                      <a:pt x="4" y="7"/>
                      <a:pt x="4" y="6"/>
                    </a:cubicBezTo>
                    <a:cubicBezTo>
                      <a:pt x="4" y="6"/>
                      <a:pt x="5" y="3"/>
                      <a:pt x="5" y="2"/>
                    </a:cubicBezTo>
                    <a:cubicBezTo>
                      <a:pt x="5" y="2"/>
                      <a:pt x="5" y="1"/>
                      <a:pt x="5"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4"/>
                    </a:cubicBezTo>
                    <a:close/>
                    <a:moveTo>
                      <a:pt x="3" y="1"/>
                    </a:moveTo>
                    <a:cubicBezTo>
                      <a:pt x="3" y="0"/>
                      <a:pt x="3" y="0"/>
                      <a:pt x="3" y="0"/>
                    </a:cubicBezTo>
                    <a:lnTo>
                      <a:pt x="3"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9" name="Freeform 1362"/>
              <p:cNvSpPr>
                <a:spLocks noEditPoints="1"/>
              </p:cNvSpPr>
              <p:nvPr/>
            </p:nvSpPr>
            <p:spPr bwMode="auto">
              <a:xfrm>
                <a:off x="2856" y="2054"/>
                <a:ext cx="11" cy="41"/>
              </a:xfrm>
              <a:custGeom>
                <a:avLst/>
                <a:gdLst>
                  <a:gd name="T0" fmla="*/ 4 w 5"/>
                  <a:gd name="T1" fmla="*/ 1 h 19"/>
                  <a:gd name="T2" fmla="*/ 4 w 5"/>
                  <a:gd name="T3" fmla="*/ 1 h 19"/>
                  <a:gd name="T4" fmla="*/ 3 w 5"/>
                  <a:gd name="T5" fmla="*/ 1 h 19"/>
                  <a:gd name="T6" fmla="*/ 3 w 5"/>
                  <a:gd name="T7" fmla="*/ 1 h 19"/>
                  <a:gd name="T8" fmla="*/ 3 w 5"/>
                  <a:gd name="T9" fmla="*/ 1 h 19"/>
                  <a:gd name="T10" fmla="*/ 4 w 5"/>
                  <a:gd name="T11" fmla="*/ 1 h 19"/>
                  <a:gd name="T12" fmla="*/ 4 w 5"/>
                  <a:gd name="T13" fmla="*/ 0 h 19"/>
                  <a:gd name="T14" fmla="*/ 4 w 5"/>
                  <a:gd name="T15" fmla="*/ 0 h 19"/>
                  <a:gd name="T16" fmla="*/ 4 w 5"/>
                  <a:gd name="T17" fmla="*/ 0 h 19"/>
                  <a:gd name="T18" fmla="*/ 4 w 5"/>
                  <a:gd name="T19" fmla="*/ 1 h 19"/>
                  <a:gd name="T20" fmla="*/ 4 w 5"/>
                  <a:gd name="T21" fmla="*/ 6 h 19"/>
                  <a:gd name="T22" fmla="*/ 4 w 5"/>
                  <a:gd name="T23" fmla="*/ 16 h 19"/>
                  <a:gd name="T24" fmla="*/ 3 w 5"/>
                  <a:gd name="T25" fmla="*/ 17 h 19"/>
                  <a:gd name="T26" fmla="*/ 3 w 5"/>
                  <a:gd name="T27" fmla="*/ 16 h 19"/>
                  <a:gd name="T28" fmla="*/ 2 w 5"/>
                  <a:gd name="T29" fmla="*/ 16 h 19"/>
                  <a:gd name="T30" fmla="*/ 2 w 5"/>
                  <a:gd name="T31" fmla="*/ 16 h 19"/>
                  <a:gd name="T32" fmla="*/ 2 w 5"/>
                  <a:gd name="T33" fmla="*/ 17 h 19"/>
                  <a:gd name="T34" fmla="*/ 1 w 5"/>
                  <a:gd name="T35" fmla="*/ 16 h 19"/>
                  <a:gd name="T36" fmla="*/ 2 w 5"/>
                  <a:gd name="T37" fmla="*/ 11 h 19"/>
                  <a:gd name="T38" fmla="*/ 2 w 5"/>
                  <a:gd name="T39" fmla="*/ 5 h 19"/>
                  <a:gd name="T40" fmla="*/ 2 w 5"/>
                  <a:gd name="T41" fmla="*/ 1 h 19"/>
                  <a:gd name="T42" fmla="*/ 2 w 5"/>
                  <a:gd name="T43" fmla="*/ 1 h 19"/>
                  <a:gd name="T44" fmla="*/ 2 w 5"/>
                  <a:gd name="T45" fmla="*/ 1 h 19"/>
                  <a:gd name="T46" fmla="*/ 2 w 5"/>
                  <a:gd name="T47" fmla="*/ 1 h 19"/>
                  <a:gd name="T48" fmla="*/ 2 w 5"/>
                  <a:gd name="T49" fmla="*/ 3 h 19"/>
                  <a:gd name="T50" fmla="*/ 1 w 5"/>
                  <a:gd name="T51" fmla="*/ 13 h 19"/>
                  <a:gd name="T52" fmla="*/ 0 w 5"/>
                  <a:gd name="T53" fmla="*/ 16 h 19"/>
                  <a:gd name="T54" fmla="*/ 1 w 5"/>
                  <a:gd name="T55" fmla="*/ 18 h 19"/>
                  <a:gd name="T56" fmla="*/ 3 w 5"/>
                  <a:gd name="T57" fmla="*/ 19 h 19"/>
                  <a:gd name="T58" fmla="*/ 3 w 5"/>
                  <a:gd name="T59" fmla="*/ 19 h 19"/>
                  <a:gd name="T60" fmla="*/ 4 w 5"/>
                  <a:gd name="T61" fmla="*/ 14 h 19"/>
                  <a:gd name="T62" fmla="*/ 4 w 5"/>
                  <a:gd name="T63" fmla="*/ 14 h 19"/>
                  <a:gd name="T64" fmla="*/ 4 w 5"/>
                  <a:gd name="T65" fmla="*/ 11 h 19"/>
                  <a:gd name="T66" fmla="*/ 4 w 5"/>
                  <a:gd name="T67" fmla="*/ 5 h 19"/>
                  <a:gd name="T68" fmla="*/ 5 w 5"/>
                  <a:gd name="T69" fmla="*/ 1 h 19"/>
                  <a:gd name="T70" fmla="*/ 5 w 5"/>
                  <a:gd name="T71" fmla="*/ 0 h 19"/>
                  <a:gd name="T72" fmla="*/ 4 w 5"/>
                  <a:gd name="T7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19">
                    <a:moveTo>
                      <a:pt x="4" y="1"/>
                    </a:moveTo>
                    <a:cubicBezTo>
                      <a:pt x="4" y="1"/>
                      <a:pt x="4" y="1"/>
                      <a:pt x="4" y="1"/>
                    </a:cubicBezTo>
                    <a:cubicBezTo>
                      <a:pt x="3" y="1"/>
                      <a:pt x="3" y="1"/>
                      <a:pt x="3" y="1"/>
                    </a:cubicBezTo>
                    <a:cubicBezTo>
                      <a:pt x="3" y="1"/>
                      <a:pt x="3" y="1"/>
                      <a:pt x="3" y="1"/>
                    </a:cubicBezTo>
                    <a:cubicBezTo>
                      <a:pt x="3" y="1"/>
                      <a:pt x="3" y="1"/>
                      <a:pt x="3" y="1"/>
                    </a:cubicBezTo>
                    <a:lnTo>
                      <a:pt x="4" y="1"/>
                    </a:lnTo>
                    <a:close/>
                    <a:moveTo>
                      <a:pt x="4" y="0"/>
                    </a:moveTo>
                    <a:cubicBezTo>
                      <a:pt x="4" y="0"/>
                      <a:pt x="4" y="0"/>
                      <a:pt x="4" y="0"/>
                    </a:cubicBezTo>
                    <a:cubicBezTo>
                      <a:pt x="4" y="0"/>
                      <a:pt x="4" y="0"/>
                      <a:pt x="4" y="0"/>
                    </a:cubicBezTo>
                    <a:cubicBezTo>
                      <a:pt x="4" y="0"/>
                      <a:pt x="4" y="1"/>
                      <a:pt x="4" y="1"/>
                    </a:cubicBezTo>
                    <a:cubicBezTo>
                      <a:pt x="5" y="2"/>
                      <a:pt x="4" y="5"/>
                      <a:pt x="4" y="6"/>
                    </a:cubicBezTo>
                    <a:cubicBezTo>
                      <a:pt x="4" y="7"/>
                      <a:pt x="4" y="15"/>
                      <a:pt x="4" y="16"/>
                    </a:cubicBezTo>
                    <a:cubicBezTo>
                      <a:pt x="4" y="17"/>
                      <a:pt x="3" y="17"/>
                      <a:pt x="3" y="17"/>
                    </a:cubicBezTo>
                    <a:cubicBezTo>
                      <a:pt x="3" y="16"/>
                      <a:pt x="3" y="16"/>
                      <a:pt x="3" y="16"/>
                    </a:cubicBezTo>
                    <a:cubicBezTo>
                      <a:pt x="2" y="16"/>
                      <a:pt x="2" y="16"/>
                      <a:pt x="2" y="16"/>
                    </a:cubicBezTo>
                    <a:cubicBezTo>
                      <a:pt x="2" y="16"/>
                      <a:pt x="2" y="16"/>
                      <a:pt x="2" y="16"/>
                    </a:cubicBezTo>
                    <a:cubicBezTo>
                      <a:pt x="2" y="17"/>
                      <a:pt x="2" y="17"/>
                      <a:pt x="2" y="17"/>
                    </a:cubicBezTo>
                    <a:cubicBezTo>
                      <a:pt x="1" y="16"/>
                      <a:pt x="1" y="16"/>
                      <a:pt x="1" y="16"/>
                    </a:cubicBezTo>
                    <a:cubicBezTo>
                      <a:pt x="1" y="15"/>
                      <a:pt x="1" y="12"/>
                      <a:pt x="2" y="11"/>
                    </a:cubicBezTo>
                    <a:cubicBezTo>
                      <a:pt x="3" y="9"/>
                      <a:pt x="3" y="6"/>
                      <a:pt x="2" y="5"/>
                    </a:cubicBezTo>
                    <a:cubicBezTo>
                      <a:pt x="2" y="3"/>
                      <a:pt x="2" y="1"/>
                      <a:pt x="2" y="1"/>
                    </a:cubicBezTo>
                    <a:cubicBezTo>
                      <a:pt x="2" y="1"/>
                      <a:pt x="2" y="1"/>
                      <a:pt x="2" y="1"/>
                    </a:cubicBezTo>
                    <a:cubicBezTo>
                      <a:pt x="2" y="1"/>
                      <a:pt x="2" y="1"/>
                      <a:pt x="2" y="1"/>
                    </a:cubicBezTo>
                    <a:cubicBezTo>
                      <a:pt x="2" y="1"/>
                      <a:pt x="2" y="1"/>
                      <a:pt x="2" y="1"/>
                    </a:cubicBezTo>
                    <a:cubicBezTo>
                      <a:pt x="2" y="1"/>
                      <a:pt x="2" y="2"/>
                      <a:pt x="2" y="3"/>
                    </a:cubicBezTo>
                    <a:cubicBezTo>
                      <a:pt x="2" y="7"/>
                      <a:pt x="2" y="10"/>
                      <a:pt x="1" y="13"/>
                    </a:cubicBezTo>
                    <a:cubicBezTo>
                      <a:pt x="0" y="14"/>
                      <a:pt x="0" y="16"/>
                      <a:pt x="0" y="16"/>
                    </a:cubicBezTo>
                    <a:cubicBezTo>
                      <a:pt x="0" y="17"/>
                      <a:pt x="1" y="18"/>
                      <a:pt x="1" y="18"/>
                    </a:cubicBezTo>
                    <a:cubicBezTo>
                      <a:pt x="2" y="18"/>
                      <a:pt x="3" y="18"/>
                      <a:pt x="3" y="19"/>
                    </a:cubicBezTo>
                    <a:cubicBezTo>
                      <a:pt x="3" y="19"/>
                      <a:pt x="3" y="19"/>
                      <a:pt x="3" y="19"/>
                    </a:cubicBezTo>
                    <a:cubicBezTo>
                      <a:pt x="4" y="19"/>
                      <a:pt x="5" y="17"/>
                      <a:pt x="4" y="14"/>
                    </a:cubicBezTo>
                    <a:cubicBezTo>
                      <a:pt x="4" y="14"/>
                      <a:pt x="4" y="14"/>
                      <a:pt x="4" y="14"/>
                    </a:cubicBezTo>
                    <a:cubicBezTo>
                      <a:pt x="4" y="13"/>
                      <a:pt x="4" y="12"/>
                      <a:pt x="4" y="11"/>
                    </a:cubicBezTo>
                    <a:cubicBezTo>
                      <a:pt x="4" y="9"/>
                      <a:pt x="4" y="6"/>
                      <a:pt x="4" y="5"/>
                    </a:cubicBezTo>
                    <a:cubicBezTo>
                      <a:pt x="4" y="5"/>
                      <a:pt x="5" y="2"/>
                      <a:pt x="5" y="1"/>
                    </a:cubicBezTo>
                    <a:cubicBezTo>
                      <a:pt x="5" y="1"/>
                      <a:pt x="5" y="0"/>
                      <a:pt x="5" y="0"/>
                    </a:cubicBezTo>
                    <a:lnTo>
                      <a:pt x="4"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0" name="Freeform 1363"/>
              <p:cNvSpPr>
                <a:spLocks/>
              </p:cNvSpPr>
              <p:nvPr/>
            </p:nvSpPr>
            <p:spPr bwMode="auto">
              <a:xfrm>
                <a:off x="2856" y="2054"/>
                <a:ext cx="11" cy="41"/>
              </a:xfrm>
              <a:custGeom>
                <a:avLst/>
                <a:gdLst>
                  <a:gd name="T0" fmla="*/ 5 w 5"/>
                  <a:gd name="T1" fmla="*/ 0 h 19"/>
                  <a:gd name="T2" fmla="*/ 4 w 5"/>
                  <a:gd name="T3" fmla="*/ 0 h 19"/>
                  <a:gd name="T4" fmla="*/ 5 w 5"/>
                  <a:gd name="T5" fmla="*/ 0 h 19"/>
                  <a:gd name="T6" fmla="*/ 5 w 5"/>
                  <a:gd name="T7" fmla="*/ 1 h 19"/>
                  <a:gd name="T8" fmla="*/ 4 w 5"/>
                  <a:gd name="T9" fmla="*/ 5 h 19"/>
                  <a:gd name="T10" fmla="*/ 4 w 5"/>
                  <a:gd name="T11" fmla="*/ 11 h 19"/>
                  <a:gd name="T12" fmla="*/ 4 w 5"/>
                  <a:gd name="T13" fmla="*/ 14 h 19"/>
                  <a:gd name="T14" fmla="*/ 4 w 5"/>
                  <a:gd name="T15" fmla="*/ 14 h 19"/>
                  <a:gd name="T16" fmla="*/ 3 w 5"/>
                  <a:gd name="T17" fmla="*/ 19 h 19"/>
                  <a:gd name="T18" fmla="*/ 3 w 5"/>
                  <a:gd name="T19" fmla="*/ 19 h 19"/>
                  <a:gd name="T20" fmla="*/ 1 w 5"/>
                  <a:gd name="T21" fmla="*/ 18 h 19"/>
                  <a:gd name="T22" fmla="*/ 0 w 5"/>
                  <a:gd name="T23" fmla="*/ 16 h 19"/>
                  <a:gd name="T24" fmla="*/ 1 w 5"/>
                  <a:gd name="T25" fmla="*/ 13 h 19"/>
                  <a:gd name="T26" fmla="*/ 2 w 5"/>
                  <a:gd name="T27" fmla="*/ 3 h 19"/>
                  <a:gd name="T28" fmla="*/ 2 w 5"/>
                  <a:gd name="T29" fmla="*/ 1 h 19"/>
                  <a:gd name="T30" fmla="*/ 2 w 5"/>
                  <a:gd name="T31" fmla="*/ 1 h 19"/>
                  <a:gd name="T32" fmla="*/ 2 w 5"/>
                  <a:gd name="T33" fmla="*/ 3 h 19"/>
                  <a:gd name="T34" fmla="*/ 1 w 5"/>
                  <a:gd name="T35" fmla="*/ 13 h 19"/>
                  <a:gd name="T36" fmla="*/ 1 w 5"/>
                  <a:gd name="T37" fmla="*/ 18 h 19"/>
                  <a:gd name="T38" fmla="*/ 3 w 5"/>
                  <a:gd name="T39" fmla="*/ 19 h 19"/>
                  <a:gd name="T40" fmla="*/ 3 w 5"/>
                  <a:gd name="T41" fmla="*/ 19 h 19"/>
                  <a:gd name="T42" fmla="*/ 5 w 5"/>
                  <a:gd name="T43" fmla="*/ 14 h 19"/>
                  <a:gd name="T44" fmla="*/ 4 w 5"/>
                  <a:gd name="T45" fmla="*/ 5 h 19"/>
                  <a:gd name="T46" fmla="*/ 5 w 5"/>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9">
                    <a:moveTo>
                      <a:pt x="5" y="0"/>
                    </a:moveTo>
                    <a:cubicBezTo>
                      <a:pt x="4" y="0"/>
                      <a:pt x="4" y="0"/>
                      <a:pt x="4" y="0"/>
                    </a:cubicBezTo>
                    <a:cubicBezTo>
                      <a:pt x="5" y="0"/>
                      <a:pt x="5" y="0"/>
                      <a:pt x="5" y="0"/>
                    </a:cubicBezTo>
                    <a:cubicBezTo>
                      <a:pt x="5" y="0"/>
                      <a:pt x="5" y="1"/>
                      <a:pt x="5" y="1"/>
                    </a:cubicBezTo>
                    <a:cubicBezTo>
                      <a:pt x="5" y="2"/>
                      <a:pt x="4" y="5"/>
                      <a:pt x="4" y="5"/>
                    </a:cubicBezTo>
                    <a:cubicBezTo>
                      <a:pt x="4" y="6"/>
                      <a:pt x="4" y="9"/>
                      <a:pt x="4" y="11"/>
                    </a:cubicBezTo>
                    <a:cubicBezTo>
                      <a:pt x="4" y="12"/>
                      <a:pt x="4" y="13"/>
                      <a:pt x="4" y="14"/>
                    </a:cubicBezTo>
                    <a:cubicBezTo>
                      <a:pt x="4" y="14"/>
                      <a:pt x="4" y="14"/>
                      <a:pt x="4" y="14"/>
                    </a:cubicBezTo>
                    <a:cubicBezTo>
                      <a:pt x="5" y="17"/>
                      <a:pt x="4" y="19"/>
                      <a:pt x="3" y="19"/>
                    </a:cubicBezTo>
                    <a:cubicBezTo>
                      <a:pt x="3" y="19"/>
                      <a:pt x="3" y="19"/>
                      <a:pt x="3" y="19"/>
                    </a:cubicBezTo>
                    <a:cubicBezTo>
                      <a:pt x="3" y="18"/>
                      <a:pt x="2" y="18"/>
                      <a:pt x="1" y="18"/>
                    </a:cubicBezTo>
                    <a:cubicBezTo>
                      <a:pt x="1" y="18"/>
                      <a:pt x="0" y="17"/>
                      <a:pt x="0" y="16"/>
                    </a:cubicBezTo>
                    <a:cubicBezTo>
                      <a:pt x="0" y="16"/>
                      <a:pt x="0" y="14"/>
                      <a:pt x="1" y="13"/>
                    </a:cubicBezTo>
                    <a:cubicBezTo>
                      <a:pt x="2" y="10"/>
                      <a:pt x="2" y="7"/>
                      <a:pt x="2" y="3"/>
                    </a:cubicBezTo>
                    <a:cubicBezTo>
                      <a:pt x="2" y="2"/>
                      <a:pt x="2" y="1"/>
                      <a:pt x="2" y="1"/>
                    </a:cubicBezTo>
                    <a:cubicBezTo>
                      <a:pt x="2" y="1"/>
                      <a:pt x="2" y="1"/>
                      <a:pt x="2" y="1"/>
                    </a:cubicBezTo>
                    <a:cubicBezTo>
                      <a:pt x="2" y="1"/>
                      <a:pt x="2" y="2"/>
                      <a:pt x="2" y="3"/>
                    </a:cubicBezTo>
                    <a:cubicBezTo>
                      <a:pt x="2" y="7"/>
                      <a:pt x="2" y="10"/>
                      <a:pt x="1" y="13"/>
                    </a:cubicBezTo>
                    <a:cubicBezTo>
                      <a:pt x="0" y="16"/>
                      <a:pt x="0" y="18"/>
                      <a:pt x="1" y="18"/>
                    </a:cubicBezTo>
                    <a:cubicBezTo>
                      <a:pt x="2" y="18"/>
                      <a:pt x="3" y="18"/>
                      <a:pt x="3" y="19"/>
                    </a:cubicBezTo>
                    <a:cubicBezTo>
                      <a:pt x="3" y="19"/>
                      <a:pt x="3" y="19"/>
                      <a:pt x="3" y="19"/>
                    </a:cubicBezTo>
                    <a:cubicBezTo>
                      <a:pt x="4" y="19"/>
                      <a:pt x="5" y="18"/>
                      <a:pt x="5" y="14"/>
                    </a:cubicBezTo>
                    <a:cubicBezTo>
                      <a:pt x="4" y="9"/>
                      <a:pt x="4" y="6"/>
                      <a:pt x="4" y="5"/>
                    </a:cubicBezTo>
                    <a:cubicBezTo>
                      <a:pt x="5" y="5"/>
                      <a:pt x="5" y="1"/>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1" name="Freeform 1364"/>
              <p:cNvSpPr>
                <a:spLocks/>
              </p:cNvSpPr>
              <p:nvPr/>
            </p:nvSpPr>
            <p:spPr bwMode="auto">
              <a:xfrm>
                <a:off x="2858" y="2058"/>
                <a:ext cx="6" cy="30"/>
              </a:xfrm>
              <a:custGeom>
                <a:avLst/>
                <a:gdLst>
                  <a:gd name="T0" fmla="*/ 2 w 3"/>
                  <a:gd name="T1" fmla="*/ 0 h 14"/>
                  <a:gd name="T2" fmla="*/ 2 w 3"/>
                  <a:gd name="T3" fmla="*/ 3 h 14"/>
                  <a:gd name="T4" fmla="*/ 1 w 3"/>
                  <a:gd name="T5" fmla="*/ 10 h 14"/>
                  <a:gd name="T6" fmla="*/ 1 w 3"/>
                  <a:gd name="T7" fmla="*/ 13 h 14"/>
                  <a:gd name="T8" fmla="*/ 2 w 3"/>
                  <a:gd name="T9" fmla="*/ 13 h 14"/>
                  <a:gd name="T10" fmla="*/ 2 w 3"/>
                  <a:gd name="T11" fmla="*/ 10 h 14"/>
                  <a:gd name="T12" fmla="*/ 2 w 3"/>
                  <a:gd name="T13" fmla="*/ 2 h 14"/>
                  <a:gd name="T14" fmla="*/ 2 w 3"/>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2" y="0"/>
                    </a:moveTo>
                    <a:cubicBezTo>
                      <a:pt x="2" y="0"/>
                      <a:pt x="2" y="2"/>
                      <a:pt x="2" y="3"/>
                    </a:cubicBezTo>
                    <a:cubicBezTo>
                      <a:pt x="2" y="4"/>
                      <a:pt x="2" y="9"/>
                      <a:pt x="1" y="10"/>
                    </a:cubicBezTo>
                    <a:cubicBezTo>
                      <a:pt x="0" y="11"/>
                      <a:pt x="0" y="14"/>
                      <a:pt x="1" y="13"/>
                    </a:cubicBezTo>
                    <a:cubicBezTo>
                      <a:pt x="1" y="13"/>
                      <a:pt x="2" y="13"/>
                      <a:pt x="2" y="13"/>
                    </a:cubicBezTo>
                    <a:cubicBezTo>
                      <a:pt x="2" y="14"/>
                      <a:pt x="2" y="13"/>
                      <a:pt x="2" y="10"/>
                    </a:cubicBezTo>
                    <a:cubicBezTo>
                      <a:pt x="2" y="8"/>
                      <a:pt x="2" y="3"/>
                      <a:pt x="2" y="2"/>
                    </a:cubicBezTo>
                    <a:cubicBezTo>
                      <a:pt x="3" y="0"/>
                      <a:pt x="2"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2" name="Freeform 1365"/>
              <p:cNvSpPr>
                <a:spLocks/>
              </p:cNvSpPr>
              <p:nvPr/>
            </p:nvSpPr>
            <p:spPr bwMode="auto">
              <a:xfrm>
                <a:off x="2847" y="2112"/>
                <a:ext cx="11" cy="19"/>
              </a:xfrm>
              <a:custGeom>
                <a:avLst/>
                <a:gdLst>
                  <a:gd name="T0" fmla="*/ 4 w 5"/>
                  <a:gd name="T1" fmla="*/ 2 h 9"/>
                  <a:gd name="T2" fmla="*/ 3 w 5"/>
                  <a:gd name="T3" fmla="*/ 5 h 9"/>
                  <a:gd name="T4" fmla="*/ 1 w 5"/>
                  <a:gd name="T5" fmla="*/ 9 h 9"/>
                  <a:gd name="T6" fmla="*/ 1 w 5"/>
                  <a:gd name="T7" fmla="*/ 5 h 9"/>
                  <a:gd name="T8" fmla="*/ 2 w 5"/>
                  <a:gd name="T9" fmla="*/ 2 h 9"/>
                  <a:gd name="T10" fmla="*/ 4 w 5"/>
                  <a:gd name="T11" fmla="*/ 2 h 9"/>
                </a:gdLst>
                <a:ahLst/>
                <a:cxnLst>
                  <a:cxn ang="0">
                    <a:pos x="T0" y="T1"/>
                  </a:cxn>
                  <a:cxn ang="0">
                    <a:pos x="T2" y="T3"/>
                  </a:cxn>
                  <a:cxn ang="0">
                    <a:pos x="T4" y="T5"/>
                  </a:cxn>
                  <a:cxn ang="0">
                    <a:pos x="T6" y="T7"/>
                  </a:cxn>
                  <a:cxn ang="0">
                    <a:pos x="T8" y="T9"/>
                  </a:cxn>
                  <a:cxn ang="0">
                    <a:pos x="T10" y="T11"/>
                  </a:cxn>
                </a:cxnLst>
                <a:rect l="0" t="0" r="r" b="b"/>
                <a:pathLst>
                  <a:path w="5" h="9">
                    <a:moveTo>
                      <a:pt x="4" y="2"/>
                    </a:moveTo>
                    <a:cubicBezTo>
                      <a:pt x="4" y="2"/>
                      <a:pt x="5" y="3"/>
                      <a:pt x="3" y="5"/>
                    </a:cubicBezTo>
                    <a:cubicBezTo>
                      <a:pt x="2" y="8"/>
                      <a:pt x="2" y="9"/>
                      <a:pt x="1" y="9"/>
                    </a:cubicBezTo>
                    <a:cubicBezTo>
                      <a:pt x="0" y="9"/>
                      <a:pt x="1" y="7"/>
                      <a:pt x="1" y="5"/>
                    </a:cubicBezTo>
                    <a:cubicBezTo>
                      <a:pt x="2" y="4"/>
                      <a:pt x="1" y="3"/>
                      <a:pt x="2" y="2"/>
                    </a:cubicBezTo>
                    <a:cubicBezTo>
                      <a:pt x="4" y="0"/>
                      <a:pt x="4" y="2"/>
                      <a:pt x="4"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3" name="Freeform 1366"/>
              <p:cNvSpPr>
                <a:spLocks noEditPoints="1"/>
              </p:cNvSpPr>
              <p:nvPr/>
            </p:nvSpPr>
            <p:spPr bwMode="auto">
              <a:xfrm>
                <a:off x="2847" y="2114"/>
                <a:ext cx="11" cy="17"/>
              </a:xfrm>
              <a:custGeom>
                <a:avLst/>
                <a:gdLst>
                  <a:gd name="T0" fmla="*/ 1 w 5"/>
                  <a:gd name="T1" fmla="*/ 8 h 8"/>
                  <a:gd name="T2" fmla="*/ 1 w 5"/>
                  <a:gd name="T3" fmla="*/ 8 h 8"/>
                  <a:gd name="T4" fmla="*/ 0 w 5"/>
                  <a:gd name="T5" fmla="*/ 8 h 8"/>
                  <a:gd name="T6" fmla="*/ 1 w 5"/>
                  <a:gd name="T7" fmla="*/ 4 h 8"/>
                  <a:gd name="T8" fmla="*/ 1 w 5"/>
                  <a:gd name="T9" fmla="*/ 1 h 8"/>
                  <a:gd name="T10" fmla="*/ 2 w 5"/>
                  <a:gd name="T11" fmla="*/ 0 h 8"/>
                  <a:gd name="T12" fmla="*/ 4 w 5"/>
                  <a:gd name="T13" fmla="*/ 0 h 8"/>
                  <a:gd name="T14" fmla="*/ 5 w 5"/>
                  <a:gd name="T15" fmla="*/ 1 h 8"/>
                  <a:gd name="T16" fmla="*/ 3 w 5"/>
                  <a:gd name="T17" fmla="*/ 4 h 8"/>
                  <a:gd name="T18" fmla="*/ 2 w 5"/>
                  <a:gd name="T19" fmla="*/ 7 h 8"/>
                  <a:gd name="T20" fmla="*/ 1 w 5"/>
                  <a:gd name="T21" fmla="*/ 8 h 8"/>
                  <a:gd name="T22" fmla="*/ 4 w 5"/>
                  <a:gd name="T23" fmla="*/ 2 h 8"/>
                  <a:gd name="T24" fmla="*/ 4 w 5"/>
                  <a:gd name="T25" fmla="*/ 1 h 8"/>
                  <a:gd name="T26" fmla="*/ 4 w 5"/>
                  <a:gd name="T27" fmla="*/ 2 h 8"/>
                  <a:gd name="T28" fmla="*/ 3 w 5"/>
                  <a:gd name="T29" fmla="*/ 1 h 8"/>
                  <a:gd name="T30" fmla="*/ 2 w 5"/>
                  <a:gd name="T31" fmla="*/ 1 h 8"/>
                  <a:gd name="T32" fmla="*/ 2 w 5"/>
                  <a:gd name="T33" fmla="*/ 1 h 8"/>
                  <a:gd name="T34" fmla="*/ 1 w 5"/>
                  <a:gd name="T35" fmla="*/ 4 h 8"/>
                  <a:gd name="T36" fmla="*/ 1 w 5"/>
                  <a:gd name="T37" fmla="*/ 7 h 8"/>
                  <a:gd name="T38" fmla="*/ 1 w 5"/>
                  <a:gd name="T39" fmla="*/ 7 h 8"/>
                  <a:gd name="T40" fmla="*/ 2 w 5"/>
                  <a:gd name="T41" fmla="*/ 7 h 8"/>
                  <a:gd name="T42" fmla="*/ 3 w 5"/>
                  <a:gd name="T43" fmla="*/ 4 h 8"/>
                  <a:gd name="T44" fmla="*/ 4 w 5"/>
                  <a:gd name="T45" fmla="*/ 2 h 8"/>
                  <a:gd name="T46" fmla="*/ 4 w 5"/>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1" y="8"/>
                    </a:moveTo>
                    <a:cubicBezTo>
                      <a:pt x="1" y="8"/>
                      <a:pt x="1" y="8"/>
                      <a:pt x="1" y="8"/>
                    </a:cubicBezTo>
                    <a:cubicBezTo>
                      <a:pt x="0" y="8"/>
                      <a:pt x="0" y="8"/>
                      <a:pt x="0" y="8"/>
                    </a:cubicBezTo>
                    <a:cubicBezTo>
                      <a:pt x="0" y="7"/>
                      <a:pt x="0" y="6"/>
                      <a:pt x="1" y="4"/>
                    </a:cubicBezTo>
                    <a:cubicBezTo>
                      <a:pt x="1" y="3"/>
                      <a:pt x="1" y="2"/>
                      <a:pt x="1" y="1"/>
                    </a:cubicBezTo>
                    <a:cubicBezTo>
                      <a:pt x="2" y="0"/>
                      <a:pt x="2" y="0"/>
                      <a:pt x="2" y="0"/>
                    </a:cubicBezTo>
                    <a:cubicBezTo>
                      <a:pt x="3" y="0"/>
                      <a:pt x="3" y="0"/>
                      <a:pt x="4" y="0"/>
                    </a:cubicBezTo>
                    <a:cubicBezTo>
                      <a:pt x="4" y="0"/>
                      <a:pt x="5" y="1"/>
                      <a:pt x="5" y="1"/>
                    </a:cubicBezTo>
                    <a:cubicBezTo>
                      <a:pt x="5" y="1"/>
                      <a:pt x="5" y="2"/>
                      <a:pt x="3" y="4"/>
                    </a:cubicBezTo>
                    <a:cubicBezTo>
                      <a:pt x="2" y="6"/>
                      <a:pt x="2" y="7"/>
                      <a:pt x="2" y="7"/>
                    </a:cubicBezTo>
                    <a:cubicBezTo>
                      <a:pt x="2" y="8"/>
                      <a:pt x="1" y="8"/>
                      <a:pt x="1" y="8"/>
                    </a:cubicBezTo>
                    <a:close/>
                    <a:moveTo>
                      <a:pt x="4" y="2"/>
                    </a:moveTo>
                    <a:cubicBezTo>
                      <a:pt x="4" y="1"/>
                      <a:pt x="4" y="1"/>
                      <a:pt x="4" y="1"/>
                    </a:cubicBezTo>
                    <a:cubicBezTo>
                      <a:pt x="4" y="2"/>
                      <a:pt x="4" y="2"/>
                      <a:pt x="4" y="2"/>
                    </a:cubicBezTo>
                    <a:cubicBezTo>
                      <a:pt x="4" y="2"/>
                      <a:pt x="4" y="1"/>
                      <a:pt x="3" y="1"/>
                    </a:cubicBezTo>
                    <a:cubicBezTo>
                      <a:pt x="3" y="0"/>
                      <a:pt x="3" y="0"/>
                      <a:pt x="2" y="1"/>
                    </a:cubicBezTo>
                    <a:cubicBezTo>
                      <a:pt x="2" y="1"/>
                      <a:pt x="2" y="1"/>
                      <a:pt x="2" y="1"/>
                    </a:cubicBezTo>
                    <a:cubicBezTo>
                      <a:pt x="1" y="2"/>
                      <a:pt x="2" y="3"/>
                      <a:pt x="1" y="4"/>
                    </a:cubicBezTo>
                    <a:cubicBezTo>
                      <a:pt x="1" y="6"/>
                      <a:pt x="0" y="7"/>
                      <a:pt x="1" y="7"/>
                    </a:cubicBezTo>
                    <a:cubicBezTo>
                      <a:pt x="1" y="7"/>
                      <a:pt x="1" y="7"/>
                      <a:pt x="1" y="7"/>
                    </a:cubicBezTo>
                    <a:cubicBezTo>
                      <a:pt x="2" y="7"/>
                      <a:pt x="2" y="7"/>
                      <a:pt x="2" y="7"/>
                    </a:cubicBezTo>
                    <a:cubicBezTo>
                      <a:pt x="2" y="7"/>
                      <a:pt x="2" y="6"/>
                      <a:pt x="3" y="4"/>
                    </a:cubicBezTo>
                    <a:cubicBezTo>
                      <a:pt x="4" y="3"/>
                      <a:pt x="4" y="2"/>
                      <a:pt x="4" y="2"/>
                    </a:cubicBezTo>
                    <a:cubicBezTo>
                      <a:pt x="4" y="2"/>
                      <a:pt x="4" y="2"/>
                      <a:pt x="4"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4" name="Freeform 1367"/>
              <p:cNvSpPr>
                <a:spLocks noEditPoints="1"/>
              </p:cNvSpPr>
              <p:nvPr/>
            </p:nvSpPr>
            <p:spPr bwMode="auto">
              <a:xfrm>
                <a:off x="2847" y="2114"/>
                <a:ext cx="9" cy="15"/>
              </a:xfrm>
              <a:custGeom>
                <a:avLst/>
                <a:gdLst>
                  <a:gd name="T0" fmla="*/ 2 w 4"/>
                  <a:gd name="T1" fmla="*/ 6 h 7"/>
                  <a:gd name="T2" fmla="*/ 2 w 4"/>
                  <a:gd name="T3" fmla="*/ 5 h 7"/>
                  <a:gd name="T4" fmla="*/ 2 w 4"/>
                  <a:gd name="T5" fmla="*/ 2 h 7"/>
                  <a:gd name="T6" fmla="*/ 3 w 4"/>
                  <a:gd name="T7" fmla="*/ 1 h 7"/>
                  <a:gd name="T8" fmla="*/ 4 w 4"/>
                  <a:gd name="T9" fmla="*/ 2 h 7"/>
                  <a:gd name="T10" fmla="*/ 3 w 4"/>
                  <a:gd name="T11" fmla="*/ 4 h 7"/>
                  <a:gd name="T12" fmla="*/ 2 w 4"/>
                  <a:gd name="T13" fmla="*/ 6 h 7"/>
                  <a:gd name="T14" fmla="*/ 3 w 4"/>
                  <a:gd name="T15" fmla="*/ 0 h 7"/>
                  <a:gd name="T16" fmla="*/ 2 w 4"/>
                  <a:gd name="T17" fmla="*/ 1 h 7"/>
                  <a:gd name="T18" fmla="*/ 2 w 4"/>
                  <a:gd name="T19" fmla="*/ 1 h 7"/>
                  <a:gd name="T20" fmla="*/ 1 w 4"/>
                  <a:gd name="T21" fmla="*/ 4 h 7"/>
                  <a:gd name="T22" fmla="*/ 1 w 4"/>
                  <a:gd name="T23" fmla="*/ 7 h 7"/>
                  <a:gd name="T24" fmla="*/ 1 w 4"/>
                  <a:gd name="T25" fmla="*/ 7 h 7"/>
                  <a:gd name="T26" fmla="*/ 1 w 4"/>
                  <a:gd name="T27" fmla="*/ 7 h 7"/>
                  <a:gd name="T28" fmla="*/ 2 w 4"/>
                  <a:gd name="T29" fmla="*/ 7 h 7"/>
                  <a:gd name="T30" fmla="*/ 3 w 4"/>
                  <a:gd name="T31" fmla="*/ 4 h 7"/>
                  <a:gd name="T32" fmla="*/ 4 w 4"/>
                  <a:gd name="T33" fmla="*/ 2 h 7"/>
                  <a:gd name="T34" fmla="*/ 4 w 4"/>
                  <a:gd name="T35" fmla="*/ 2 h 7"/>
                  <a:gd name="T36" fmla="*/ 4 w 4"/>
                  <a:gd name="T37" fmla="*/ 2 h 7"/>
                  <a:gd name="T38" fmla="*/ 4 w 4"/>
                  <a:gd name="T39" fmla="*/ 1 h 7"/>
                  <a:gd name="T40" fmla="*/ 4 w 4"/>
                  <a:gd name="T41" fmla="*/ 2 h 7"/>
                  <a:gd name="T42" fmla="*/ 3 w 4"/>
                  <a:gd name="T43" fmla="*/ 1 h 7"/>
                  <a:gd name="T44" fmla="*/ 3 w 4"/>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7">
                    <a:moveTo>
                      <a:pt x="2" y="6"/>
                    </a:moveTo>
                    <a:cubicBezTo>
                      <a:pt x="1" y="6"/>
                      <a:pt x="1" y="5"/>
                      <a:pt x="2" y="5"/>
                    </a:cubicBezTo>
                    <a:cubicBezTo>
                      <a:pt x="2" y="4"/>
                      <a:pt x="2" y="2"/>
                      <a:pt x="2" y="2"/>
                    </a:cubicBezTo>
                    <a:cubicBezTo>
                      <a:pt x="3" y="1"/>
                      <a:pt x="3" y="1"/>
                      <a:pt x="3" y="1"/>
                    </a:cubicBezTo>
                    <a:cubicBezTo>
                      <a:pt x="3" y="1"/>
                      <a:pt x="3" y="2"/>
                      <a:pt x="4" y="2"/>
                    </a:cubicBezTo>
                    <a:cubicBezTo>
                      <a:pt x="4" y="2"/>
                      <a:pt x="4" y="3"/>
                      <a:pt x="3" y="4"/>
                    </a:cubicBezTo>
                    <a:cubicBezTo>
                      <a:pt x="2" y="5"/>
                      <a:pt x="2" y="6"/>
                      <a:pt x="2" y="6"/>
                    </a:cubicBezTo>
                    <a:close/>
                    <a:moveTo>
                      <a:pt x="3" y="0"/>
                    </a:moveTo>
                    <a:cubicBezTo>
                      <a:pt x="2" y="1"/>
                      <a:pt x="2" y="1"/>
                      <a:pt x="2" y="1"/>
                    </a:cubicBezTo>
                    <a:cubicBezTo>
                      <a:pt x="2" y="1"/>
                      <a:pt x="2" y="1"/>
                      <a:pt x="2" y="1"/>
                    </a:cubicBezTo>
                    <a:cubicBezTo>
                      <a:pt x="1" y="2"/>
                      <a:pt x="2" y="3"/>
                      <a:pt x="1" y="4"/>
                    </a:cubicBezTo>
                    <a:cubicBezTo>
                      <a:pt x="1" y="6"/>
                      <a:pt x="0" y="7"/>
                      <a:pt x="1" y="7"/>
                    </a:cubicBezTo>
                    <a:cubicBezTo>
                      <a:pt x="1" y="7"/>
                      <a:pt x="1" y="7"/>
                      <a:pt x="1" y="7"/>
                    </a:cubicBezTo>
                    <a:cubicBezTo>
                      <a:pt x="1" y="7"/>
                      <a:pt x="1" y="7"/>
                      <a:pt x="1" y="7"/>
                    </a:cubicBezTo>
                    <a:cubicBezTo>
                      <a:pt x="2" y="7"/>
                      <a:pt x="2" y="7"/>
                      <a:pt x="2" y="7"/>
                    </a:cubicBezTo>
                    <a:cubicBezTo>
                      <a:pt x="2" y="7"/>
                      <a:pt x="2" y="6"/>
                      <a:pt x="3" y="4"/>
                    </a:cubicBezTo>
                    <a:cubicBezTo>
                      <a:pt x="4" y="3"/>
                      <a:pt x="4" y="2"/>
                      <a:pt x="4" y="2"/>
                    </a:cubicBezTo>
                    <a:cubicBezTo>
                      <a:pt x="4" y="2"/>
                      <a:pt x="4" y="2"/>
                      <a:pt x="4" y="2"/>
                    </a:cubicBezTo>
                    <a:cubicBezTo>
                      <a:pt x="4" y="2"/>
                      <a:pt x="4" y="2"/>
                      <a:pt x="4" y="2"/>
                    </a:cubicBezTo>
                    <a:cubicBezTo>
                      <a:pt x="4" y="1"/>
                      <a:pt x="4" y="1"/>
                      <a:pt x="4" y="1"/>
                    </a:cubicBezTo>
                    <a:cubicBezTo>
                      <a:pt x="4" y="2"/>
                      <a:pt x="4" y="2"/>
                      <a:pt x="4" y="2"/>
                    </a:cubicBezTo>
                    <a:cubicBezTo>
                      <a:pt x="4" y="2"/>
                      <a:pt x="4" y="1"/>
                      <a:pt x="3" y="1"/>
                    </a:cubicBezTo>
                    <a:lnTo>
                      <a:pt x="3"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5" name="Freeform 1368"/>
              <p:cNvSpPr>
                <a:spLocks/>
              </p:cNvSpPr>
              <p:nvPr/>
            </p:nvSpPr>
            <p:spPr bwMode="auto">
              <a:xfrm>
                <a:off x="2847" y="2114"/>
                <a:ext cx="11" cy="17"/>
              </a:xfrm>
              <a:custGeom>
                <a:avLst/>
                <a:gdLst>
                  <a:gd name="T0" fmla="*/ 3 w 5"/>
                  <a:gd name="T1" fmla="*/ 0 h 8"/>
                  <a:gd name="T2" fmla="*/ 2 w 5"/>
                  <a:gd name="T3" fmla="*/ 1 h 8"/>
                  <a:gd name="T4" fmla="*/ 1 w 5"/>
                  <a:gd name="T5" fmla="*/ 4 h 8"/>
                  <a:gd name="T6" fmla="*/ 1 w 5"/>
                  <a:gd name="T7" fmla="*/ 8 h 8"/>
                  <a:gd name="T8" fmla="*/ 1 w 5"/>
                  <a:gd name="T9" fmla="*/ 8 h 8"/>
                  <a:gd name="T10" fmla="*/ 3 w 5"/>
                  <a:gd name="T11" fmla="*/ 4 h 8"/>
                  <a:gd name="T12" fmla="*/ 4 w 5"/>
                  <a:gd name="T13" fmla="*/ 1 h 8"/>
                  <a:gd name="T14" fmla="*/ 4 w 5"/>
                  <a:gd name="T15" fmla="*/ 2 h 8"/>
                  <a:gd name="T16" fmla="*/ 4 w 5"/>
                  <a:gd name="T17" fmla="*/ 2 h 8"/>
                  <a:gd name="T18" fmla="*/ 4 w 5"/>
                  <a:gd name="T19" fmla="*/ 2 h 8"/>
                  <a:gd name="T20" fmla="*/ 3 w 5"/>
                  <a:gd name="T21" fmla="*/ 4 h 8"/>
                  <a:gd name="T22" fmla="*/ 2 w 5"/>
                  <a:gd name="T23" fmla="*/ 7 h 8"/>
                  <a:gd name="T24" fmla="*/ 1 w 5"/>
                  <a:gd name="T25" fmla="*/ 7 h 8"/>
                  <a:gd name="T26" fmla="*/ 1 w 5"/>
                  <a:gd name="T27" fmla="*/ 7 h 8"/>
                  <a:gd name="T28" fmla="*/ 1 w 5"/>
                  <a:gd name="T29" fmla="*/ 7 h 8"/>
                  <a:gd name="T30" fmla="*/ 1 w 5"/>
                  <a:gd name="T31" fmla="*/ 4 h 8"/>
                  <a:gd name="T32" fmla="*/ 2 w 5"/>
                  <a:gd name="T33" fmla="*/ 1 h 8"/>
                  <a:gd name="T34" fmla="*/ 2 w 5"/>
                  <a:gd name="T35" fmla="*/ 1 h 8"/>
                  <a:gd name="T36" fmla="*/ 3 w 5"/>
                  <a:gd name="T37" fmla="*/ 0 h 8"/>
                  <a:gd name="T38" fmla="*/ 3 w 5"/>
                  <a:gd name="T39" fmla="*/ 1 h 8"/>
                  <a:gd name="T40" fmla="*/ 4 w 5"/>
                  <a:gd name="T41" fmla="*/ 2 h 8"/>
                  <a:gd name="T42" fmla="*/ 4 w 5"/>
                  <a:gd name="T43" fmla="*/ 1 h 8"/>
                  <a:gd name="T44" fmla="*/ 3 w 5"/>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8">
                    <a:moveTo>
                      <a:pt x="3" y="0"/>
                    </a:moveTo>
                    <a:cubicBezTo>
                      <a:pt x="2" y="1"/>
                      <a:pt x="2" y="1"/>
                      <a:pt x="2" y="1"/>
                    </a:cubicBezTo>
                    <a:cubicBezTo>
                      <a:pt x="1" y="2"/>
                      <a:pt x="2" y="3"/>
                      <a:pt x="1" y="4"/>
                    </a:cubicBezTo>
                    <a:cubicBezTo>
                      <a:pt x="1" y="6"/>
                      <a:pt x="0" y="8"/>
                      <a:pt x="1" y="8"/>
                    </a:cubicBezTo>
                    <a:cubicBezTo>
                      <a:pt x="1" y="8"/>
                      <a:pt x="1" y="8"/>
                      <a:pt x="1" y="8"/>
                    </a:cubicBezTo>
                    <a:cubicBezTo>
                      <a:pt x="2" y="8"/>
                      <a:pt x="2" y="7"/>
                      <a:pt x="3" y="4"/>
                    </a:cubicBezTo>
                    <a:cubicBezTo>
                      <a:pt x="5" y="2"/>
                      <a:pt x="4" y="1"/>
                      <a:pt x="4" y="1"/>
                    </a:cubicBezTo>
                    <a:cubicBezTo>
                      <a:pt x="4" y="2"/>
                      <a:pt x="4" y="2"/>
                      <a:pt x="4" y="2"/>
                    </a:cubicBezTo>
                    <a:cubicBezTo>
                      <a:pt x="4" y="2"/>
                      <a:pt x="4" y="2"/>
                      <a:pt x="4" y="2"/>
                    </a:cubicBezTo>
                    <a:cubicBezTo>
                      <a:pt x="4" y="2"/>
                      <a:pt x="4" y="2"/>
                      <a:pt x="4" y="2"/>
                    </a:cubicBezTo>
                    <a:cubicBezTo>
                      <a:pt x="4" y="2"/>
                      <a:pt x="4" y="3"/>
                      <a:pt x="3" y="4"/>
                    </a:cubicBezTo>
                    <a:cubicBezTo>
                      <a:pt x="2" y="6"/>
                      <a:pt x="2" y="7"/>
                      <a:pt x="2" y="7"/>
                    </a:cubicBezTo>
                    <a:cubicBezTo>
                      <a:pt x="2" y="7"/>
                      <a:pt x="2" y="7"/>
                      <a:pt x="1" y="7"/>
                    </a:cubicBezTo>
                    <a:cubicBezTo>
                      <a:pt x="1" y="7"/>
                      <a:pt x="1" y="7"/>
                      <a:pt x="1" y="7"/>
                    </a:cubicBezTo>
                    <a:cubicBezTo>
                      <a:pt x="1" y="7"/>
                      <a:pt x="1" y="7"/>
                      <a:pt x="1" y="7"/>
                    </a:cubicBezTo>
                    <a:cubicBezTo>
                      <a:pt x="0" y="7"/>
                      <a:pt x="1" y="6"/>
                      <a:pt x="1" y="4"/>
                    </a:cubicBezTo>
                    <a:cubicBezTo>
                      <a:pt x="2" y="3"/>
                      <a:pt x="1" y="2"/>
                      <a:pt x="2" y="1"/>
                    </a:cubicBezTo>
                    <a:cubicBezTo>
                      <a:pt x="2" y="1"/>
                      <a:pt x="2" y="1"/>
                      <a:pt x="2" y="1"/>
                    </a:cubicBezTo>
                    <a:cubicBezTo>
                      <a:pt x="3" y="0"/>
                      <a:pt x="3" y="0"/>
                      <a:pt x="3" y="0"/>
                    </a:cubicBezTo>
                    <a:cubicBezTo>
                      <a:pt x="3" y="1"/>
                      <a:pt x="3" y="1"/>
                      <a:pt x="3" y="1"/>
                    </a:cubicBezTo>
                    <a:cubicBezTo>
                      <a:pt x="4" y="1"/>
                      <a:pt x="4" y="2"/>
                      <a:pt x="4" y="2"/>
                    </a:cubicBezTo>
                    <a:cubicBezTo>
                      <a:pt x="4" y="1"/>
                      <a:pt x="4" y="1"/>
                      <a:pt x="4" y="1"/>
                    </a:cubicBezTo>
                    <a:cubicBezTo>
                      <a:pt x="4" y="1"/>
                      <a:pt x="4"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6" name="Freeform 1369"/>
              <p:cNvSpPr>
                <a:spLocks/>
              </p:cNvSpPr>
              <p:nvPr/>
            </p:nvSpPr>
            <p:spPr bwMode="auto">
              <a:xfrm>
                <a:off x="2788" y="2056"/>
                <a:ext cx="17" cy="22"/>
              </a:xfrm>
              <a:custGeom>
                <a:avLst/>
                <a:gdLst>
                  <a:gd name="T0" fmla="*/ 8 w 8"/>
                  <a:gd name="T1" fmla="*/ 2 h 10"/>
                  <a:gd name="T2" fmla="*/ 7 w 8"/>
                  <a:gd name="T3" fmla="*/ 5 h 10"/>
                  <a:gd name="T4" fmla="*/ 4 w 8"/>
                  <a:gd name="T5" fmla="*/ 8 h 10"/>
                  <a:gd name="T6" fmla="*/ 3 w 8"/>
                  <a:gd name="T7" fmla="*/ 10 h 10"/>
                  <a:gd name="T8" fmla="*/ 1 w 8"/>
                  <a:gd name="T9" fmla="*/ 8 h 10"/>
                  <a:gd name="T10" fmla="*/ 3 w 8"/>
                  <a:gd name="T11" fmla="*/ 6 h 10"/>
                  <a:gd name="T12" fmla="*/ 5 w 8"/>
                  <a:gd name="T13" fmla="*/ 3 h 10"/>
                  <a:gd name="T14" fmla="*/ 8 w 8"/>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8" y="2"/>
                    </a:moveTo>
                    <a:cubicBezTo>
                      <a:pt x="8" y="2"/>
                      <a:pt x="8" y="4"/>
                      <a:pt x="7" y="5"/>
                    </a:cubicBezTo>
                    <a:cubicBezTo>
                      <a:pt x="5" y="6"/>
                      <a:pt x="5" y="6"/>
                      <a:pt x="4" y="8"/>
                    </a:cubicBezTo>
                    <a:cubicBezTo>
                      <a:pt x="4" y="9"/>
                      <a:pt x="4" y="9"/>
                      <a:pt x="3" y="10"/>
                    </a:cubicBezTo>
                    <a:cubicBezTo>
                      <a:pt x="2" y="10"/>
                      <a:pt x="2" y="8"/>
                      <a:pt x="1" y="8"/>
                    </a:cubicBezTo>
                    <a:cubicBezTo>
                      <a:pt x="0" y="8"/>
                      <a:pt x="1" y="7"/>
                      <a:pt x="3" y="6"/>
                    </a:cubicBezTo>
                    <a:cubicBezTo>
                      <a:pt x="4" y="5"/>
                      <a:pt x="5" y="4"/>
                      <a:pt x="5" y="3"/>
                    </a:cubicBezTo>
                    <a:cubicBezTo>
                      <a:pt x="6" y="2"/>
                      <a:pt x="7" y="0"/>
                      <a:pt x="8"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7" name="Freeform 1370"/>
              <p:cNvSpPr>
                <a:spLocks noEditPoints="1"/>
              </p:cNvSpPr>
              <p:nvPr/>
            </p:nvSpPr>
            <p:spPr bwMode="auto">
              <a:xfrm>
                <a:off x="2788" y="2058"/>
                <a:ext cx="17" cy="20"/>
              </a:xfrm>
              <a:custGeom>
                <a:avLst/>
                <a:gdLst>
                  <a:gd name="T0" fmla="*/ 1 w 8"/>
                  <a:gd name="T1" fmla="*/ 8 h 9"/>
                  <a:gd name="T2" fmla="*/ 1 w 8"/>
                  <a:gd name="T3" fmla="*/ 7 h 9"/>
                  <a:gd name="T4" fmla="*/ 2 w 8"/>
                  <a:gd name="T5" fmla="*/ 5 h 9"/>
                  <a:gd name="T6" fmla="*/ 2 w 8"/>
                  <a:gd name="T7" fmla="*/ 5 h 9"/>
                  <a:gd name="T8" fmla="*/ 3 w 8"/>
                  <a:gd name="T9" fmla="*/ 4 h 9"/>
                  <a:gd name="T10" fmla="*/ 5 w 8"/>
                  <a:gd name="T11" fmla="*/ 2 h 9"/>
                  <a:gd name="T12" fmla="*/ 6 w 8"/>
                  <a:gd name="T13" fmla="*/ 1 h 9"/>
                  <a:gd name="T14" fmla="*/ 7 w 8"/>
                  <a:gd name="T15" fmla="*/ 0 h 9"/>
                  <a:gd name="T16" fmla="*/ 8 w 8"/>
                  <a:gd name="T17" fmla="*/ 1 h 9"/>
                  <a:gd name="T18" fmla="*/ 8 w 8"/>
                  <a:gd name="T19" fmla="*/ 1 h 9"/>
                  <a:gd name="T20" fmla="*/ 7 w 8"/>
                  <a:gd name="T21" fmla="*/ 3 h 9"/>
                  <a:gd name="T22" fmla="*/ 7 w 8"/>
                  <a:gd name="T23" fmla="*/ 4 h 9"/>
                  <a:gd name="T24" fmla="*/ 6 w 8"/>
                  <a:gd name="T25" fmla="*/ 4 h 9"/>
                  <a:gd name="T26" fmla="*/ 4 w 8"/>
                  <a:gd name="T27" fmla="*/ 7 h 9"/>
                  <a:gd name="T28" fmla="*/ 3 w 8"/>
                  <a:gd name="T29" fmla="*/ 8 h 9"/>
                  <a:gd name="T30" fmla="*/ 3 w 8"/>
                  <a:gd name="T31" fmla="*/ 9 h 9"/>
                  <a:gd name="T32" fmla="*/ 2 w 8"/>
                  <a:gd name="T33" fmla="*/ 9 h 9"/>
                  <a:gd name="T34" fmla="*/ 2 w 8"/>
                  <a:gd name="T35" fmla="*/ 8 h 9"/>
                  <a:gd name="T36" fmla="*/ 1 w 8"/>
                  <a:gd name="T37" fmla="*/ 8 h 9"/>
                  <a:gd name="T38" fmla="*/ 1 w 8"/>
                  <a:gd name="T39" fmla="*/ 7 h 9"/>
                  <a:gd name="T40" fmla="*/ 2 w 8"/>
                  <a:gd name="T41" fmla="*/ 8 h 9"/>
                  <a:gd name="T42" fmla="*/ 2 w 8"/>
                  <a:gd name="T43" fmla="*/ 8 h 9"/>
                  <a:gd name="T44" fmla="*/ 2 w 8"/>
                  <a:gd name="T45" fmla="*/ 8 h 9"/>
                  <a:gd name="T46" fmla="*/ 3 w 8"/>
                  <a:gd name="T47" fmla="*/ 8 h 9"/>
                  <a:gd name="T48" fmla="*/ 3 w 8"/>
                  <a:gd name="T49" fmla="*/ 8 h 9"/>
                  <a:gd name="T50" fmla="*/ 4 w 8"/>
                  <a:gd name="T51" fmla="*/ 6 h 9"/>
                  <a:gd name="T52" fmla="*/ 6 w 8"/>
                  <a:gd name="T53" fmla="*/ 4 h 9"/>
                  <a:gd name="T54" fmla="*/ 7 w 8"/>
                  <a:gd name="T55" fmla="*/ 3 h 9"/>
                  <a:gd name="T56" fmla="*/ 7 w 8"/>
                  <a:gd name="T57" fmla="*/ 3 h 9"/>
                  <a:gd name="T58" fmla="*/ 8 w 8"/>
                  <a:gd name="T59" fmla="*/ 1 h 9"/>
                  <a:gd name="T60" fmla="*/ 8 w 8"/>
                  <a:gd name="T61" fmla="*/ 1 h 9"/>
                  <a:gd name="T62" fmla="*/ 8 w 8"/>
                  <a:gd name="T63" fmla="*/ 1 h 9"/>
                  <a:gd name="T64" fmla="*/ 8 w 8"/>
                  <a:gd name="T65" fmla="*/ 1 h 9"/>
                  <a:gd name="T66" fmla="*/ 6 w 8"/>
                  <a:gd name="T67" fmla="*/ 1 h 9"/>
                  <a:gd name="T68" fmla="*/ 5 w 8"/>
                  <a:gd name="T69" fmla="*/ 2 h 9"/>
                  <a:gd name="T70" fmla="*/ 3 w 8"/>
                  <a:gd name="T71" fmla="*/ 4 h 9"/>
                  <a:gd name="T72" fmla="*/ 3 w 8"/>
                  <a:gd name="T73" fmla="*/ 5 h 9"/>
                  <a:gd name="T74" fmla="*/ 2 w 8"/>
                  <a:gd name="T75" fmla="*/ 5 h 9"/>
                  <a:gd name="T76" fmla="*/ 1 w 8"/>
                  <a:gd name="T77" fmla="*/ 6 h 9"/>
                  <a:gd name="T78" fmla="*/ 1 w 8"/>
                  <a:gd name="T7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9">
                    <a:moveTo>
                      <a:pt x="1" y="8"/>
                    </a:moveTo>
                    <a:cubicBezTo>
                      <a:pt x="1" y="7"/>
                      <a:pt x="1" y="7"/>
                      <a:pt x="1" y="7"/>
                    </a:cubicBezTo>
                    <a:cubicBezTo>
                      <a:pt x="0" y="7"/>
                      <a:pt x="1" y="6"/>
                      <a:pt x="2" y="5"/>
                    </a:cubicBezTo>
                    <a:cubicBezTo>
                      <a:pt x="2" y="5"/>
                      <a:pt x="2" y="5"/>
                      <a:pt x="2" y="5"/>
                    </a:cubicBezTo>
                    <a:cubicBezTo>
                      <a:pt x="3" y="4"/>
                      <a:pt x="3" y="4"/>
                      <a:pt x="3" y="4"/>
                    </a:cubicBezTo>
                    <a:cubicBezTo>
                      <a:pt x="4" y="3"/>
                      <a:pt x="5" y="2"/>
                      <a:pt x="5" y="2"/>
                    </a:cubicBezTo>
                    <a:cubicBezTo>
                      <a:pt x="6" y="1"/>
                      <a:pt x="6" y="1"/>
                      <a:pt x="6" y="1"/>
                    </a:cubicBezTo>
                    <a:cubicBezTo>
                      <a:pt x="7" y="0"/>
                      <a:pt x="7" y="0"/>
                      <a:pt x="7" y="0"/>
                    </a:cubicBezTo>
                    <a:cubicBezTo>
                      <a:pt x="7" y="0"/>
                      <a:pt x="7" y="0"/>
                      <a:pt x="8" y="1"/>
                    </a:cubicBezTo>
                    <a:cubicBezTo>
                      <a:pt x="8" y="1"/>
                      <a:pt x="8" y="1"/>
                      <a:pt x="8" y="1"/>
                    </a:cubicBezTo>
                    <a:cubicBezTo>
                      <a:pt x="8" y="1"/>
                      <a:pt x="8" y="2"/>
                      <a:pt x="7" y="3"/>
                    </a:cubicBezTo>
                    <a:cubicBezTo>
                      <a:pt x="7" y="4"/>
                      <a:pt x="7" y="4"/>
                      <a:pt x="7" y="4"/>
                    </a:cubicBezTo>
                    <a:cubicBezTo>
                      <a:pt x="6" y="4"/>
                      <a:pt x="6" y="4"/>
                      <a:pt x="6" y="4"/>
                    </a:cubicBezTo>
                    <a:cubicBezTo>
                      <a:pt x="5" y="5"/>
                      <a:pt x="5" y="6"/>
                      <a:pt x="4" y="7"/>
                    </a:cubicBezTo>
                    <a:cubicBezTo>
                      <a:pt x="4" y="7"/>
                      <a:pt x="4" y="8"/>
                      <a:pt x="3" y="8"/>
                    </a:cubicBezTo>
                    <a:cubicBezTo>
                      <a:pt x="3" y="9"/>
                      <a:pt x="3" y="9"/>
                      <a:pt x="3" y="9"/>
                    </a:cubicBezTo>
                    <a:cubicBezTo>
                      <a:pt x="2" y="9"/>
                      <a:pt x="2" y="9"/>
                      <a:pt x="2" y="9"/>
                    </a:cubicBezTo>
                    <a:cubicBezTo>
                      <a:pt x="2" y="8"/>
                      <a:pt x="2" y="8"/>
                      <a:pt x="2" y="8"/>
                    </a:cubicBezTo>
                    <a:cubicBezTo>
                      <a:pt x="2" y="8"/>
                      <a:pt x="2" y="8"/>
                      <a:pt x="1" y="8"/>
                    </a:cubicBezTo>
                    <a:close/>
                    <a:moveTo>
                      <a:pt x="1" y="7"/>
                    </a:moveTo>
                    <a:cubicBezTo>
                      <a:pt x="2" y="7"/>
                      <a:pt x="2" y="7"/>
                      <a:pt x="2" y="8"/>
                    </a:cubicBezTo>
                    <a:cubicBezTo>
                      <a:pt x="2" y="8"/>
                      <a:pt x="2" y="8"/>
                      <a:pt x="2" y="8"/>
                    </a:cubicBezTo>
                    <a:cubicBezTo>
                      <a:pt x="2" y="8"/>
                      <a:pt x="2" y="8"/>
                      <a:pt x="2" y="8"/>
                    </a:cubicBezTo>
                    <a:cubicBezTo>
                      <a:pt x="3" y="8"/>
                      <a:pt x="3" y="8"/>
                      <a:pt x="3" y="8"/>
                    </a:cubicBezTo>
                    <a:cubicBezTo>
                      <a:pt x="3" y="8"/>
                      <a:pt x="3" y="8"/>
                      <a:pt x="3" y="8"/>
                    </a:cubicBezTo>
                    <a:cubicBezTo>
                      <a:pt x="3" y="8"/>
                      <a:pt x="4" y="7"/>
                      <a:pt x="4" y="6"/>
                    </a:cubicBezTo>
                    <a:cubicBezTo>
                      <a:pt x="5" y="6"/>
                      <a:pt x="5" y="5"/>
                      <a:pt x="6" y="4"/>
                    </a:cubicBezTo>
                    <a:cubicBezTo>
                      <a:pt x="7" y="3"/>
                      <a:pt x="7" y="3"/>
                      <a:pt x="7" y="3"/>
                    </a:cubicBezTo>
                    <a:cubicBezTo>
                      <a:pt x="7" y="3"/>
                      <a:pt x="7" y="3"/>
                      <a:pt x="7" y="3"/>
                    </a:cubicBezTo>
                    <a:cubicBezTo>
                      <a:pt x="8" y="2"/>
                      <a:pt x="8" y="1"/>
                      <a:pt x="8" y="1"/>
                    </a:cubicBezTo>
                    <a:cubicBezTo>
                      <a:pt x="8" y="1"/>
                      <a:pt x="8" y="1"/>
                      <a:pt x="8" y="1"/>
                    </a:cubicBezTo>
                    <a:cubicBezTo>
                      <a:pt x="8" y="1"/>
                      <a:pt x="8" y="1"/>
                      <a:pt x="8" y="1"/>
                    </a:cubicBezTo>
                    <a:cubicBezTo>
                      <a:pt x="8" y="1"/>
                      <a:pt x="8" y="1"/>
                      <a:pt x="8" y="1"/>
                    </a:cubicBezTo>
                    <a:cubicBezTo>
                      <a:pt x="7" y="0"/>
                      <a:pt x="6" y="0"/>
                      <a:pt x="6" y="1"/>
                    </a:cubicBezTo>
                    <a:cubicBezTo>
                      <a:pt x="5" y="2"/>
                      <a:pt x="5" y="2"/>
                      <a:pt x="5" y="2"/>
                    </a:cubicBezTo>
                    <a:cubicBezTo>
                      <a:pt x="5" y="2"/>
                      <a:pt x="4" y="3"/>
                      <a:pt x="3" y="4"/>
                    </a:cubicBezTo>
                    <a:cubicBezTo>
                      <a:pt x="3" y="5"/>
                      <a:pt x="3" y="5"/>
                      <a:pt x="3" y="5"/>
                    </a:cubicBezTo>
                    <a:cubicBezTo>
                      <a:pt x="2" y="5"/>
                      <a:pt x="2" y="5"/>
                      <a:pt x="2" y="5"/>
                    </a:cubicBezTo>
                    <a:cubicBezTo>
                      <a:pt x="2" y="5"/>
                      <a:pt x="1" y="6"/>
                      <a:pt x="1" y="6"/>
                    </a:cubicBezTo>
                    <a:cubicBezTo>
                      <a:pt x="1" y="7"/>
                      <a:pt x="1" y="7"/>
                      <a:pt x="1" y="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8" name="Freeform 1371"/>
              <p:cNvSpPr>
                <a:spLocks noEditPoints="1"/>
              </p:cNvSpPr>
              <p:nvPr/>
            </p:nvSpPr>
            <p:spPr bwMode="auto">
              <a:xfrm>
                <a:off x="2790" y="2061"/>
                <a:ext cx="15" cy="17"/>
              </a:xfrm>
              <a:custGeom>
                <a:avLst/>
                <a:gdLst>
                  <a:gd name="T0" fmla="*/ 1 w 7"/>
                  <a:gd name="T1" fmla="*/ 6 h 8"/>
                  <a:gd name="T2" fmla="*/ 1 w 7"/>
                  <a:gd name="T3" fmla="*/ 4 h 8"/>
                  <a:gd name="T4" fmla="*/ 4 w 7"/>
                  <a:gd name="T5" fmla="*/ 2 h 8"/>
                  <a:gd name="T6" fmla="*/ 5 w 7"/>
                  <a:gd name="T7" fmla="*/ 0 h 8"/>
                  <a:gd name="T8" fmla="*/ 5 w 7"/>
                  <a:gd name="T9" fmla="*/ 0 h 8"/>
                  <a:gd name="T10" fmla="*/ 6 w 7"/>
                  <a:gd name="T11" fmla="*/ 1 h 8"/>
                  <a:gd name="T12" fmla="*/ 6 w 7"/>
                  <a:gd name="T13" fmla="*/ 1 h 8"/>
                  <a:gd name="T14" fmla="*/ 6 w 7"/>
                  <a:gd name="T15" fmla="*/ 1 h 8"/>
                  <a:gd name="T16" fmla="*/ 6 w 7"/>
                  <a:gd name="T17" fmla="*/ 1 h 8"/>
                  <a:gd name="T18" fmla="*/ 6 w 7"/>
                  <a:gd name="T19" fmla="*/ 1 h 8"/>
                  <a:gd name="T20" fmla="*/ 5 w 7"/>
                  <a:gd name="T21" fmla="*/ 3 h 8"/>
                  <a:gd name="T22" fmla="*/ 4 w 7"/>
                  <a:gd name="T23" fmla="*/ 4 h 8"/>
                  <a:gd name="T24" fmla="*/ 2 w 7"/>
                  <a:gd name="T25" fmla="*/ 7 h 8"/>
                  <a:gd name="T26" fmla="*/ 1 w 7"/>
                  <a:gd name="T27" fmla="*/ 6 h 8"/>
                  <a:gd name="T28" fmla="*/ 1 w 7"/>
                  <a:gd name="T29" fmla="*/ 6 h 8"/>
                  <a:gd name="T30" fmla="*/ 6 w 7"/>
                  <a:gd name="T31" fmla="*/ 0 h 8"/>
                  <a:gd name="T32" fmla="*/ 5 w 7"/>
                  <a:gd name="T33" fmla="*/ 0 h 8"/>
                  <a:gd name="T34" fmla="*/ 4 w 7"/>
                  <a:gd name="T35" fmla="*/ 1 h 8"/>
                  <a:gd name="T36" fmla="*/ 2 w 7"/>
                  <a:gd name="T37" fmla="*/ 3 h 8"/>
                  <a:gd name="T38" fmla="*/ 2 w 7"/>
                  <a:gd name="T39" fmla="*/ 4 h 8"/>
                  <a:gd name="T40" fmla="*/ 1 w 7"/>
                  <a:gd name="T41" fmla="*/ 4 h 8"/>
                  <a:gd name="T42" fmla="*/ 0 w 7"/>
                  <a:gd name="T43" fmla="*/ 5 h 8"/>
                  <a:gd name="T44" fmla="*/ 0 w 7"/>
                  <a:gd name="T45" fmla="*/ 6 h 8"/>
                  <a:gd name="T46" fmla="*/ 0 w 7"/>
                  <a:gd name="T47" fmla="*/ 6 h 8"/>
                  <a:gd name="T48" fmla="*/ 0 w 7"/>
                  <a:gd name="T49" fmla="*/ 6 h 8"/>
                  <a:gd name="T50" fmla="*/ 0 w 7"/>
                  <a:gd name="T51" fmla="*/ 6 h 8"/>
                  <a:gd name="T52" fmla="*/ 0 w 7"/>
                  <a:gd name="T53" fmla="*/ 6 h 8"/>
                  <a:gd name="T54" fmla="*/ 1 w 7"/>
                  <a:gd name="T55" fmla="*/ 6 h 8"/>
                  <a:gd name="T56" fmla="*/ 2 w 7"/>
                  <a:gd name="T57" fmla="*/ 8 h 8"/>
                  <a:gd name="T58" fmla="*/ 2 w 7"/>
                  <a:gd name="T59" fmla="*/ 7 h 8"/>
                  <a:gd name="T60" fmla="*/ 2 w 7"/>
                  <a:gd name="T61" fmla="*/ 7 h 8"/>
                  <a:gd name="T62" fmla="*/ 3 w 7"/>
                  <a:gd name="T63" fmla="*/ 5 h 8"/>
                  <a:gd name="T64" fmla="*/ 5 w 7"/>
                  <a:gd name="T65" fmla="*/ 3 h 8"/>
                  <a:gd name="T66" fmla="*/ 6 w 7"/>
                  <a:gd name="T67" fmla="*/ 2 h 8"/>
                  <a:gd name="T68" fmla="*/ 6 w 7"/>
                  <a:gd name="T69" fmla="*/ 2 h 8"/>
                  <a:gd name="T70" fmla="*/ 7 w 7"/>
                  <a:gd name="T71" fmla="*/ 1 h 8"/>
                  <a:gd name="T72" fmla="*/ 7 w 7"/>
                  <a:gd name="T73" fmla="*/ 1 h 8"/>
                  <a:gd name="T74" fmla="*/ 6 w 7"/>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8">
                    <a:moveTo>
                      <a:pt x="1" y="6"/>
                    </a:moveTo>
                    <a:cubicBezTo>
                      <a:pt x="0" y="6"/>
                      <a:pt x="1" y="5"/>
                      <a:pt x="1" y="4"/>
                    </a:cubicBezTo>
                    <a:cubicBezTo>
                      <a:pt x="2" y="4"/>
                      <a:pt x="4" y="2"/>
                      <a:pt x="4" y="2"/>
                    </a:cubicBezTo>
                    <a:cubicBezTo>
                      <a:pt x="5" y="1"/>
                      <a:pt x="5" y="0"/>
                      <a:pt x="5" y="0"/>
                    </a:cubicBezTo>
                    <a:cubicBezTo>
                      <a:pt x="5" y="0"/>
                      <a:pt x="5" y="0"/>
                      <a:pt x="5" y="0"/>
                    </a:cubicBezTo>
                    <a:cubicBezTo>
                      <a:pt x="6" y="0"/>
                      <a:pt x="6" y="0"/>
                      <a:pt x="6" y="1"/>
                    </a:cubicBezTo>
                    <a:cubicBezTo>
                      <a:pt x="6" y="1"/>
                      <a:pt x="6" y="1"/>
                      <a:pt x="6" y="1"/>
                    </a:cubicBezTo>
                    <a:cubicBezTo>
                      <a:pt x="6" y="1"/>
                      <a:pt x="6" y="1"/>
                      <a:pt x="6" y="1"/>
                    </a:cubicBezTo>
                    <a:cubicBezTo>
                      <a:pt x="6" y="1"/>
                      <a:pt x="6" y="1"/>
                      <a:pt x="6" y="1"/>
                    </a:cubicBezTo>
                    <a:cubicBezTo>
                      <a:pt x="6" y="1"/>
                      <a:pt x="6" y="1"/>
                      <a:pt x="6" y="1"/>
                    </a:cubicBezTo>
                    <a:cubicBezTo>
                      <a:pt x="6" y="1"/>
                      <a:pt x="6" y="2"/>
                      <a:pt x="5" y="3"/>
                    </a:cubicBezTo>
                    <a:cubicBezTo>
                      <a:pt x="4" y="3"/>
                      <a:pt x="4" y="4"/>
                      <a:pt x="4" y="4"/>
                    </a:cubicBezTo>
                    <a:cubicBezTo>
                      <a:pt x="3" y="5"/>
                      <a:pt x="2" y="7"/>
                      <a:pt x="2" y="7"/>
                    </a:cubicBezTo>
                    <a:cubicBezTo>
                      <a:pt x="1" y="7"/>
                      <a:pt x="2" y="6"/>
                      <a:pt x="1" y="6"/>
                    </a:cubicBezTo>
                    <a:cubicBezTo>
                      <a:pt x="1" y="6"/>
                      <a:pt x="1" y="6"/>
                      <a:pt x="1" y="6"/>
                    </a:cubicBezTo>
                    <a:close/>
                    <a:moveTo>
                      <a:pt x="6" y="0"/>
                    </a:moveTo>
                    <a:cubicBezTo>
                      <a:pt x="5" y="0"/>
                      <a:pt x="5" y="0"/>
                      <a:pt x="5" y="0"/>
                    </a:cubicBezTo>
                    <a:cubicBezTo>
                      <a:pt x="4" y="1"/>
                      <a:pt x="4" y="1"/>
                      <a:pt x="4" y="1"/>
                    </a:cubicBezTo>
                    <a:cubicBezTo>
                      <a:pt x="4" y="1"/>
                      <a:pt x="3" y="2"/>
                      <a:pt x="2" y="3"/>
                    </a:cubicBezTo>
                    <a:cubicBezTo>
                      <a:pt x="2" y="4"/>
                      <a:pt x="2" y="4"/>
                      <a:pt x="2" y="4"/>
                    </a:cubicBezTo>
                    <a:cubicBezTo>
                      <a:pt x="1" y="4"/>
                      <a:pt x="1" y="4"/>
                      <a:pt x="1" y="4"/>
                    </a:cubicBezTo>
                    <a:cubicBezTo>
                      <a:pt x="1" y="4"/>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2" y="7"/>
                      <a:pt x="2" y="8"/>
                    </a:cubicBezTo>
                    <a:cubicBezTo>
                      <a:pt x="2" y="7"/>
                      <a:pt x="2" y="7"/>
                      <a:pt x="2" y="7"/>
                    </a:cubicBezTo>
                    <a:cubicBezTo>
                      <a:pt x="2" y="7"/>
                      <a:pt x="2" y="7"/>
                      <a:pt x="2" y="7"/>
                    </a:cubicBezTo>
                    <a:cubicBezTo>
                      <a:pt x="2" y="7"/>
                      <a:pt x="3" y="6"/>
                      <a:pt x="3" y="5"/>
                    </a:cubicBezTo>
                    <a:cubicBezTo>
                      <a:pt x="4" y="5"/>
                      <a:pt x="4" y="4"/>
                      <a:pt x="5" y="3"/>
                    </a:cubicBezTo>
                    <a:cubicBezTo>
                      <a:pt x="6" y="2"/>
                      <a:pt x="6" y="2"/>
                      <a:pt x="6" y="2"/>
                    </a:cubicBezTo>
                    <a:cubicBezTo>
                      <a:pt x="6" y="2"/>
                      <a:pt x="6" y="2"/>
                      <a:pt x="6" y="2"/>
                    </a:cubicBezTo>
                    <a:cubicBezTo>
                      <a:pt x="7" y="2"/>
                      <a:pt x="7" y="1"/>
                      <a:pt x="7" y="1"/>
                    </a:cubicBezTo>
                    <a:cubicBezTo>
                      <a:pt x="7" y="1"/>
                      <a:pt x="7" y="1"/>
                      <a:pt x="7" y="1"/>
                    </a:cubicBezTo>
                    <a:cubicBezTo>
                      <a:pt x="6" y="0"/>
                      <a:pt x="6" y="0"/>
                      <a:pt x="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9" name="Freeform 1372"/>
              <p:cNvSpPr>
                <a:spLocks noEditPoints="1"/>
              </p:cNvSpPr>
              <p:nvPr/>
            </p:nvSpPr>
            <p:spPr bwMode="auto">
              <a:xfrm>
                <a:off x="2790" y="2058"/>
                <a:ext cx="15" cy="20"/>
              </a:xfrm>
              <a:custGeom>
                <a:avLst/>
                <a:gdLst>
                  <a:gd name="T0" fmla="*/ 0 w 7"/>
                  <a:gd name="T1" fmla="*/ 7 h 9"/>
                  <a:gd name="T2" fmla="*/ 0 w 7"/>
                  <a:gd name="T3" fmla="*/ 7 h 9"/>
                  <a:gd name="T4" fmla="*/ 7 w 7"/>
                  <a:gd name="T5" fmla="*/ 2 h 9"/>
                  <a:gd name="T6" fmla="*/ 6 w 7"/>
                  <a:gd name="T7" fmla="*/ 3 h 9"/>
                  <a:gd name="T8" fmla="*/ 6 w 7"/>
                  <a:gd name="T9" fmla="*/ 3 h 9"/>
                  <a:gd name="T10" fmla="*/ 5 w 7"/>
                  <a:gd name="T11" fmla="*/ 4 h 9"/>
                  <a:gd name="T12" fmla="*/ 3 w 7"/>
                  <a:gd name="T13" fmla="*/ 6 h 9"/>
                  <a:gd name="T14" fmla="*/ 2 w 7"/>
                  <a:gd name="T15" fmla="*/ 8 h 9"/>
                  <a:gd name="T16" fmla="*/ 2 w 7"/>
                  <a:gd name="T17" fmla="*/ 8 h 9"/>
                  <a:gd name="T18" fmla="*/ 2 w 7"/>
                  <a:gd name="T19" fmla="*/ 9 h 9"/>
                  <a:gd name="T20" fmla="*/ 2 w 7"/>
                  <a:gd name="T21" fmla="*/ 9 h 9"/>
                  <a:gd name="T22" fmla="*/ 2 w 7"/>
                  <a:gd name="T23" fmla="*/ 9 h 9"/>
                  <a:gd name="T24" fmla="*/ 3 w 7"/>
                  <a:gd name="T25" fmla="*/ 7 h 9"/>
                  <a:gd name="T26" fmla="*/ 6 w 7"/>
                  <a:gd name="T27" fmla="*/ 4 h 9"/>
                  <a:gd name="T28" fmla="*/ 7 w 7"/>
                  <a:gd name="T29" fmla="*/ 2 h 9"/>
                  <a:gd name="T30" fmla="*/ 5 w 7"/>
                  <a:gd name="T31" fmla="*/ 0 h 9"/>
                  <a:gd name="T32" fmla="*/ 4 w 7"/>
                  <a:gd name="T33" fmla="*/ 2 h 9"/>
                  <a:gd name="T34" fmla="*/ 2 w 7"/>
                  <a:gd name="T35" fmla="*/ 5 h 9"/>
                  <a:gd name="T36" fmla="*/ 0 w 7"/>
                  <a:gd name="T37" fmla="*/ 7 h 9"/>
                  <a:gd name="T38" fmla="*/ 0 w 7"/>
                  <a:gd name="T39" fmla="*/ 7 h 9"/>
                  <a:gd name="T40" fmla="*/ 0 w 7"/>
                  <a:gd name="T41" fmla="*/ 7 h 9"/>
                  <a:gd name="T42" fmla="*/ 0 w 7"/>
                  <a:gd name="T43" fmla="*/ 6 h 9"/>
                  <a:gd name="T44" fmla="*/ 1 w 7"/>
                  <a:gd name="T45" fmla="*/ 5 h 9"/>
                  <a:gd name="T46" fmla="*/ 2 w 7"/>
                  <a:gd name="T47" fmla="*/ 5 h 9"/>
                  <a:gd name="T48" fmla="*/ 2 w 7"/>
                  <a:gd name="T49" fmla="*/ 4 h 9"/>
                  <a:gd name="T50" fmla="*/ 4 w 7"/>
                  <a:gd name="T51" fmla="*/ 2 h 9"/>
                  <a:gd name="T52" fmla="*/ 5 w 7"/>
                  <a:gd name="T53" fmla="*/ 1 h 9"/>
                  <a:gd name="T54" fmla="*/ 6 w 7"/>
                  <a:gd name="T55" fmla="*/ 1 h 9"/>
                  <a:gd name="T56" fmla="*/ 5 w 7"/>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9">
                    <a:moveTo>
                      <a:pt x="0" y="7"/>
                    </a:moveTo>
                    <a:cubicBezTo>
                      <a:pt x="0" y="7"/>
                      <a:pt x="0" y="7"/>
                      <a:pt x="0" y="7"/>
                    </a:cubicBezTo>
                    <a:moveTo>
                      <a:pt x="7" y="2"/>
                    </a:moveTo>
                    <a:cubicBezTo>
                      <a:pt x="7" y="2"/>
                      <a:pt x="7" y="3"/>
                      <a:pt x="6" y="3"/>
                    </a:cubicBezTo>
                    <a:cubicBezTo>
                      <a:pt x="6" y="3"/>
                      <a:pt x="6" y="3"/>
                      <a:pt x="6" y="3"/>
                    </a:cubicBezTo>
                    <a:cubicBezTo>
                      <a:pt x="5" y="4"/>
                      <a:pt x="5" y="4"/>
                      <a:pt x="5" y="4"/>
                    </a:cubicBezTo>
                    <a:cubicBezTo>
                      <a:pt x="4" y="5"/>
                      <a:pt x="4" y="6"/>
                      <a:pt x="3" y="6"/>
                    </a:cubicBezTo>
                    <a:cubicBezTo>
                      <a:pt x="3" y="7"/>
                      <a:pt x="2" y="8"/>
                      <a:pt x="2" y="8"/>
                    </a:cubicBezTo>
                    <a:cubicBezTo>
                      <a:pt x="2" y="8"/>
                      <a:pt x="2" y="8"/>
                      <a:pt x="2" y="8"/>
                    </a:cubicBezTo>
                    <a:cubicBezTo>
                      <a:pt x="2" y="9"/>
                      <a:pt x="2" y="9"/>
                      <a:pt x="2" y="9"/>
                    </a:cubicBezTo>
                    <a:cubicBezTo>
                      <a:pt x="2" y="9"/>
                      <a:pt x="2" y="9"/>
                      <a:pt x="2" y="9"/>
                    </a:cubicBezTo>
                    <a:cubicBezTo>
                      <a:pt x="2" y="9"/>
                      <a:pt x="2" y="9"/>
                      <a:pt x="2" y="9"/>
                    </a:cubicBezTo>
                    <a:cubicBezTo>
                      <a:pt x="3" y="8"/>
                      <a:pt x="3" y="8"/>
                      <a:pt x="3" y="7"/>
                    </a:cubicBezTo>
                    <a:cubicBezTo>
                      <a:pt x="4" y="5"/>
                      <a:pt x="4" y="5"/>
                      <a:pt x="6" y="4"/>
                    </a:cubicBezTo>
                    <a:cubicBezTo>
                      <a:pt x="7" y="3"/>
                      <a:pt x="7" y="2"/>
                      <a:pt x="7" y="2"/>
                    </a:cubicBezTo>
                    <a:close/>
                    <a:moveTo>
                      <a:pt x="5" y="0"/>
                    </a:moveTo>
                    <a:cubicBezTo>
                      <a:pt x="5" y="1"/>
                      <a:pt x="4" y="1"/>
                      <a:pt x="4" y="2"/>
                    </a:cubicBezTo>
                    <a:cubicBezTo>
                      <a:pt x="4" y="3"/>
                      <a:pt x="3" y="4"/>
                      <a:pt x="2" y="5"/>
                    </a:cubicBezTo>
                    <a:cubicBezTo>
                      <a:pt x="0" y="5"/>
                      <a:pt x="0" y="7"/>
                      <a:pt x="0" y="7"/>
                    </a:cubicBezTo>
                    <a:cubicBezTo>
                      <a:pt x="0" y="7"/>
                      <a:pt x="0" y="7"/>
                      <a:pt x="0" y="7"/>
                    </a:cubicBezTo>
                    <a:cubicBezTo>
                      <a:pt x="0" y="7"/>
                      <a:pt x="0" y="7"/>
                      <a:pt x="0" y="7"/>
                    </a:cubicBezTo>
                    <a:cubicBezTo>
                      <a:pt x="0" y="7"/>
                      <a:pt x="0" y="7"/>
                      <a:pt x="0" y="6"/>
                    </a:cubicBezTo>
                    <a:cubicBezTo>
                      <a:pt x="0" y="6"/>
                      <a:pt x="1" y="5"/>
                      <a:pt x="1" y="5"/>
                    </a:cubicBezTo>
                    <a:cubicBezTo>
                      <a:pt x="2" y="5"/>
                      <a:pt x="2" y="5"/>
                      <a:pt x="2" y="5"/>
                    </a:cubicBezTo>
                    <a:cubicBezTo>
                      <a:pt x="2" y="4"/>
                      <a:pt x="2" y="4"/>
                      <a:pt x="2" y="4"/>
                    </a:cubicBezTo>
                    <a:cubicBezTo>
                      <a:pt x="3" y="3"/>
                      <a:pt x="4" y="2"/>
                      <a:pt x="4" y="2"/>
                    </a:cubicBezTo>
                    <a:cubicBezTo>
                      <a:pt x="5" y="1"/>
                      <a:pt x="5" y="1"/>
                      <a:pt x="5" y="1"/>
                    </a:cubicBezTo>
                    <a:cubicBezTo>
                      <a:pt x="6" y="1"/>
                      <a:pt x="6" y="1"/>
                      <a:pt x="6" y="1"/>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0" name="Freeform 1373"/>
              <p:cNvSpPr>
                <a:spLocks/>
              </p:cNvSpPr>
              <p:nvPr/>
            </p:nvSpPr>
            <p:spPr bwMode="auto">
              <a:xfrm>
                <a:off x="2792" y="2063"/>
                <a:ext cx="11" cy="10"/>
              </a:xfrm>
              <a:custGeom>
                <a:avLst/>
                <a:gdLst>
                  <a:gd name="T0" fmla="*/ 4 w 5"/>
                  <a:gd name="T1" fmla="*/ 1 h 5"/>
                  <a:gd name="T2" fmla="*/ 4 w 5"/>
                  <a:gd name="T3" fmla="*/ 1 h 5"/>
                  <a:gd name="T4" fmla="*/ 2 w 5"/>
                  <a:gd name="T5" fmla="*/ 4 h 5"/>
                  <a:gd name="T6" fmla="*/ 1 w 5"/>
                  <a:gd name="T7" fmla="*/ 5 h 5"/>
                  <a:gd name="T8" fmla="*/ 1 w 5"/>
                  <a:gd name="T9" fmla="*/ 4 h 5"/>
                  <a:gd name="T10" fmla="*/ 3 w 5"/>
                  <a:gd name="T11" fmla="*/ 2 h 5"/>
                  <a:gd name="T12" fmla="*/ 4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1"/>
                    </a:moveTo>
                    <a:cubicBezTo>
                      <a:pt x="4" y="1"/>
                      <a:pt x="5" y="1"/>
                      <a:pt x="4" y="1"/>
                    </a:cubicBezTo>
                    <a:cubicBezTo>
                      <a:pt x="3" y="2"/>
                      <a:pt x="2" y="3"/>
                      <a:pt x="2" y="4"/>
                    </a:cubicBezTo>
                    <a:cubicBezTo>
                      <a:pt x="1" y="5"/>
                      <a:pt x="1" y="5"/>
                      <a:pt x="1" y="5"/>
                    </a:cubicBezTo>
                    <a:cubicBezTo>
                      <a:pt x="1" y="4"/>
                      <a:pt x="0" y="5"/>
                      <a:pt x="1" y="4"/>
                    </a:cubicBezTo>
                    <a:cubicBezTo>
                      <a:pt x="1" y="4"/>
                      <a:pt x="3" y="2"/>
                      <a:pt x="3" y="2"/>
                    </a:cubicBezTo>
                    <a:cubicBezTo>
                      <a:pt x="3" y="1"/>
                      <a:pt x="4" y="0"/>
                      <a:pt x="4"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1" name="Freeform 1374"/>
              <p:cNvSpPr>
                <a:spLocks/>
              </p:cNvSpPr>
              <p:nvPr/>
            </p:nvSpPr>
            <p:spPr bwMode="auto">
              <a:xfrm>
                <a:off x="2801" y="2039"/>
                <a:ext cx="29" cy="24"/>
              </a:xfrm>
              <a:custGeom>
                <a:avLst/>
                <a:gdLst>
                  <a:gd name="T0" fmla="*/ 13 w 14"/>
                  <a:gd name="T1" fmla="*/ 1 h 11"/>
                  <a:gd name="T2" fmla="*/ 11 w 14"/>
                  <a:gd name="T3" fmla="*/ 4 h 11"/>
                  <a:gd name="T4" fmla="*/ 5 w 14"/>
                  <a:gd name="T5" fmla="*/ 9 h 11"/>
                  <a:gd name="T6" fmla="*/ 2 w 14"/>
                  <a:gd name="T7" fmla="*/ 11 h 11"/>
                  <a:gd name="T8" fmla="*/ 1 w 14"/>
                  <a:gd name="T9" fmla="*/ 9 h 11"/>
                  <a:gd name="T10" fmla="*/ 3 w 14"/>
                  <a:gd name="T11" fmla="*/ 6 h 11"/>
                  <a:gd name="T12" fmla="*/ 9 w 14"/>
                  <a:gd name="T13" fmla="*/ 2 h 11"/>
                  <a:gd name="T14" fmla="*/ 12 w 14"/>
                  <a:gd name="T15" fmla="*/ 0 h 11"/>
                  <a:gd name="T16" fmla="*/ 13 w 1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3" y="1"/>
                    </a:moveTo>
                    <a:cubicBezTo>
                      <a:pt x="13" y="1"/>
                      <a:pt x="14" y="2"/>
                      <a:pt x="11" y="4"/>
                    </a:cubicBezTo>
                    <a:cubicBezTo>
                      <a:pt x="8" y="5"/>
                      <a:pt x="7" y="7"/>
                      <a:pt x="5" y="9"/>
                    </a:cubicBezTo>
                    <a:cubicBezTo>
                      <a:pt x="4" y="11"/>
                      <a:pt x="2" y="11"/>
                      <a:pt x="2" y="11"/>
                    </a:cubicBezTo>
                    <a:cubicBezTo>
                      <a:pt x="1" y="10"/>
                      <a:pt x="1" y="9"/>
                      <a:pt x="1" y="9"/>
                    </a:cubicBezTo>
                    <a:cubicBezTo>
                      <a:pt x="0" y="9"/>
                      <a:pt x="0" y="8"/>
                      <a:pt x="3" y="6"/>
                    </a:cubicBezTo>
                    <a:cubicBezTo>
                      <a:pt x="6" y="4"/>
                      <a:pt x="8" y="3"/>
                      <a:pt x="9" y="2"/>
                    </a:cubicBezTo>
                    <a:cubicBezTo>
                      <a:pt x="9" y="2"/>
                      <a:pt x="11" y="0"/>
                      <a:pt x="12" y="0"/>
                    </a:cubicBezTo>
                    <a:cubicBezTo>
                      <a:pt x="13" y="0"/>
                      <a:pt x="13" y="1"/>
                      <a:pt x="1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2" name="Freeform 1375"/>
              <p:cNvSpPr>
                <a:spLocks noEditPoints="1"/>
              </p:cNvSpPr>
              <p:nvPr/>
            </p:nvSpPr>
            <p:spPr bwMode="auto">
              <a:xfrm>
                <a:off x="2801" y="2037"/>
                <a:ext cx="27" cy="26"/>
              </a:xfrm>
              <a:custGeom>
                <a:avLst/>
                <a:gdLst>
                  <a:gd name="T0" fmla="*/ 1 w 13"/>
                  <a:gd name="T1" fmla="*/ 11 h 12"/>
                  <a:gd name="T2" fmla="*/ 0 w 13"/>
                  <a:gd name="T3" fmla="*/ 10 h 12"/>
                  <a:gd name="T4" fmla="*/ 0 w 13"/>
                  <a:gd name="T5" fmla="*/ 10 h 12"/>
                  <a:gd name="T6" fmla="*/ 3 w 13"/>
                  <a:gd name="T7" fmla="*/ 7 h 12"/>
                  <a:gd name="T8" fmla="*/ 3 w 13"/>
                  <a:gd name="T9" fmla="*/ 7 h 12"/>
                  <a:gd name="T10" fmla="*/ 5 w 13"/>
                  <a:gd name="T11" fmla="*/ 6 h 12"/>
                  <a:gd name="T12" fmla="*/ 9 w 13"/>
                  <a:gd name="T13" fmla="*/ 3 h 12"/>
                  <a:gd name="T14" fmla="*/ 11 w 13"/>
                  <a:gd name="T15" fmla="*/ 1 h 12"/>
                  <a:gd name="T16" fmla="*/ 12 w 13"/>
                  <a:gd name="T17" fmla="*/ 0 h 12"/>
                  <a:gd name="T18" fmla="*/ 13 w 13"/>
                  <a:gd name="T19" fmla="*/ 1 h 12"/>
                  <a:gd name="T20" fmla="*/ 13 w 13"/>
                  <a:gd name="T21" fmla="*/ 2 h 12"/>
                  <a:gd name="T22" fmla="*/ 13 w 13"/>
                  <a:gd name="T23" fmla="*/ 2 h 12"/>
                  <a:gd name="T24" fmla="*/ 11 w 13"/>
                  <a:gd name="T25" fmla="*/ 5 h 12"/>
                  <a:gd name="T26" fmla="*/ 5 w 13"/>
                  <a:gd name="T27" fmla="*/ 10 h 12"/>
                  <a:gd name="T28" fmla="*/ 3 w 13"/>
                  <a:gd name="T29" fmla="*/ 12 h 12"/>
                  <a:gd name="T30" fmla="*/ 2 w 13"/>
                  <a:gd name="T31" fmla="*/ 12 h 12"/>
                  <a:gd name="T32" fmla="*/ 1 w 13"/>
                  <a:gd name="T33" fmla="*/ 11 h 12"/>
                  <a:gd name="T34" fmla="*/ 11 w 13"/>
                  <a:gd name="T35" fmla="*/ 5 h 12"/>
                  <a:gd name="T36" fmla="*/ 13 w 13"/>
                  <a:gd name="T37" fmla="*/ 2 h 12"/>
                  <a:gd name="T38" fmla="*/ 13 w 13"/>
                  <a:gd name="T39" fmla="*/ 2 h 12"/>
                  <a:gd name="T40" fmla="*/ 13 w 13"/>
                  <a:gd name="T41" fmla="*/ 2 h 12"/>
                  <a:gd name="T42" fmla="*/ 13 w 13"/>
                  <a:gd name="T43" fmla="*/ 2 h 12"/>
                  <a:gd name="T44" fmla="*/ 13 w 13"/>
                  <a:gd name="T45" fmla="*/ 2 h 12"/>
                  <a:gd name="T46" fmla="*/ 12 w 13"/>
                  <a:gd name="T47" fmla="*/ 1 h 12"/>
                  <a:gd name="T48" fmla="*/ 11 w 13"/>
                  <a:gd name="T49" fmla="*/ 1 h 12"/>
                  <a:gd name="T50" fmla="*/ 9 w 13"/>
                  <a:gd name="T51" fmla="*/ 3 h 12"/>
                  <a:gd name="T52" fmla="*/ 5 w 13"/>
                  <a:gd name="T53" fmla="*/ 6 h 12"/>
                  <a:gd name="T54" fmla="*/ 3 w 13"/>
                  <a:gd name="T55" fmla="*/ 7 h 12"/>
                  <a:gd name="T56" fmla="*/ 3 w 13"/>
                  <a:gd name="T57" fmla="*/ 7 h 12"/>
                  <a:gd name="T58" fmla="*/ 1 w 13"/>
                  <a:gd name="T59" fmla="*/ 10 h 12"/>
                  <a:gd name="T60" fmla="*/ 1 w 13"/>
                  <a:gd name="T61" fmla="*/ 10 h 12"/>
                  <a:gd name="T62" fmla="*/ 2 w 13"/>
                  <a:gd name="T63" fmla="*/ 11 h 12"/>
                  <a:gd name="T64" fmla="*/ 3 w 13"/>
                  <a:gd name="T65" fmla="*/ 12 h 12"/>
                  <a:gd name="T66" fmla="*/ 5 w 13"/>
                  <a:gd name="T67" fmla="*/ 10 h 12"/>
                  <a:gd name="T68" fmla="*/ 11 w 13"/>
                  <a:gd name="T69" fmla="*/ 5 h 12"/>
                  <a:gd name="T70" fmla="*/ 13 w 13"/>
                  <a:gd name="T71" fmla="*/ 2 h 12"/>
                  <a:gd name="T72" fmla="*/ 13 w 13"/>
                  <a:gd name="T7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2">
                    <a:moveTo>
                      <a:pt x="1" y="11"/>
                    </a:moveTo>
                    <a:cubicBezTo>
                      <a:pt x="0" y="10"/>
                      <a:pt x="0" y="10"/>
                      <a:pt x="0" y="10"/>
                    </a:cubicBezTo>
                    <a:cubicBezTo>
                      <a:pt x="0" y="10"/>
                      <a:pt x="0" y="10"/>
                      <a:pt x="0" y="10"/>
                    </a:cubicBezTo>
                    <a:cubicBezTo>
                      <a:pt x="0" y="10"/>
                      <a:pt x="1" y="8"/>
                      <a:pt x="3" y="7"/>
                    </a:cubicBezTo>
                    <a:cubicBezTo>
                      <a:pt x="3" y="7"/>
                      <a:pt x="3" y="7"/>
                      <a:pt x="3" y="7"/>
                    </a:cubicBezTo>
                    <a:cubicBezTo>
                      <a:pt x="4" y="6"/>
                      <a:pt x="5" y="6"/>
                      <a:pt x="5" y="6"/>
                    </a:cubicBezTo>
                    <a:cubicBezTo>
                      <a:pt x="7" y="5"/>
                      <a:pt x="8" y="3"/>
                      <a:pt x="9" y="3"/>
                    </a:cubicBezTo>
                    <a:cubicBezTo>
                      <a:pt x="9" y="3"/>
                      <a:pt x="10" y="1"/>
                      <a:pt x="11" y="1"/>
                    </a:cubicBezTo>
                    <a:cubicBezTo>
                      <a:pt x="12" y="0"/>
                      <a:pt x="12" y="0"/>
                      <a:pt x="12" y="0"/>
                    </a:cubicBezTo>
                    <a:cubicBezTo>
                      <a:pt x="13" y="1"/>
                      <a:pt x="13" y="1"/>
                      <a:pt x="13" y="1"/>
                    </a:cubicBezTo>
                    <a:cubicBezTo>
                      <a:pt x="13" y="2"/>
                      <a:pt x="13" y="2"/>
                      <a:pt x="13" y="2"/>
                    </a:cubicBezTo>
                    <a:cubicBezTo>
                      <a:pt x="13" y="2"/>
                      <a:pt x="13" y="2"/>
                      <a:pt x="13" y="2"/>
                    </a:cubicBezTo>
                    <a:cubicBezTo>
                      <a:pt x="13" y="3"/>
                      <a:pt x="13" y="4"/>
                      <a:pt x="11" y="5"/>
                    </a:cubicBezTo>
                    <a:cubicBezTo>
                      <a:pt x="8" y="7"/>
                      <a:pt x="7" y="8"/>
                      <a:pt x="5" y="10"/>
                    </a:cubicBezTo>
                    <a:cubicBezTo>
                      <a:pt x="5" y="11"/>
                      <a:pt x="4" y="11"/>
                      <a:pt x="3" y="12"/>
                    </a:cubicBezTo>
                    <a:cubicBezTo>
                      <a:pt x="3" y="12"/>
                      <a:pt x="2" y="12"/>
                      <a:pt x="2" y="12"/>
                    </a:cubicBezTo>
                    <a:cubicBezTo>
                      <a:pt x="1" y="11"/>
                      <a:pt x="1" y="11"/>
                      <a:pt x="1" y="11"/>
                    </a:cubicBezTo>
                    <a:close/>
                    <a:moveTo>
                      <a:pt x="11" y="5"/>
                    </a:move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1"/>
                      <a:pt x="12" y="1"/>
                      <a:pt x="12" y="1"/>
                    </a:cubicBezTo>
                    <a:cubicBezTo>
                      <a:pt x="11" y="1"/>
                      <a:pt x="11" y="1"/>
                      <a:pt x="11" y="1"/>
                    </a:cubicBezTo>
                    <a:cubicBezTo>
                      <a:pt x="10" y="2"/>
                      <a:pt x="9" y="3"/>
                      <a:pt x="9" y="3"/>
                    </a:cubicBezTo>
                    <a:cubicBezTo>
                      <a:pt x="8" y="4"/>
                      <a:pt x="7" y="5"/>
                      <a:pt x="5" y="6"/>
                    </a:cubicBezTo>
                    <a:cubicBezTo>
                      <a:pt x="5" y="6"/>
                      <a:pt x="4" y="7"/>
                      <a:pt x="3" y="7"/>
                    </a:cubicBezTo>
                    <a:cubicBezTo>
                      <a:pt x="3" y="7"/>
                      <a:pt x="3" y="7"/>
                      <a:pt x="3" y="7"/>
                    </a:cubicBezTo>
                    <a:cubicBezTo>
                      <a:pt x="1" y="8"/>
                      <a:pt x="1" y="10"/>
                      <a:pt x="1" y="10"/>
                    </a:cubicBezTo>
                    <a:cubicBezTo>
                      <a:pt x="1" y="10"/>
                      <a:pt x="1" y="10"/>
                      <a:pt x="1" y="10"/>
                    </a:cubicBezTo>
                    <a:cubicBezTo>
                      <a:pt x="2" y="10"/>
                      <a:pt x="2" y="11"/>
                      <a:pt x="2" y="11"/>
                    </a:cubicBezTo>
                    <a:cubicBezTo>
                      <a:pt x="2" y="12"/>
                      <a:pt x="3" y="12"/>
                      <a:pt x="3" y="12"/>
                    </a:cubicBezTo>
                    <a:cubicBezTo>
                      <a:pt x="4" y="11"/>
                      <a:pt x="4" y="11"/>
                      <a:pt x="5" y="10"/>
                    </a:cubicBezTo>
                    <a:cubicBezTo>
                      <a:pt x="7" y="7"/>
                      <a:pt x="8" y="6"/>
                      <a:pt x="11" y="5"/>
                    </a:cubicBezTo>
                    <a:close/>
                    <a:moveTo>
                      <a:pt x="13" y="2"/>
                    </a:moveTo>
                    <a:cubicBezTo>
                      <a:pt x="13" y="2"/>
                      <a:pt x="13" y="2"/>
                      <a:pt x="13"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3" name="Freeform 1376"/>
              <p:cNvSpPr>
                <a:spLocks/>
              </p:cNvSpPr>
              <p:nvPr/>
            </p:nvSpPr>
            <p:spPr bwMode="auto">
              <a:xfrm>
                <a:off x="2803" y="2039"/>
                <a:ext cx="23" cy="24"/>
              </a:xfrm>
              <a:custGeom>
                <a:avLst/>
                <a:gdLst>
                  <a:gd name="T0" fmla="*/ 10 w 11"/>
                  <a:gd name="T1" fmla="*/ 0 h 11"/>
                  <a:gd name="T2" fmla="*/ 8 w 11"/>
                  <a:gd name="T3" fmla="*/ 2 h 11"/>
                  <a:gd name="T4" fmla="*/ 4 w 11"/>
                  <a:gd name="T5" fmla="*/ 5 h 11"/>
                  <a:gd name="T6" fmla="*/ 2 w 11"/>
                  <a:gd name="T7" fmla="*/ 6 h 11"/>
                  <a:gd name="T8" fmla="*/ 2 w 11"/>
                  <a:gd name="T9" fmla="*/ 6 h 11"/>
                  <a:gd name="T10" fmla="*/ 0 w 11"/>
                  <a:gd name="T11" fmla="*/ 9 h 11"/>
                  <a:gd name="T12" fmla="*/ 0 w 11"/>
                  <a:gd name="T13" fmla="*/ 9 h 11"/>
                  <a:gd name="T14" fmla="*/ 1 w 11"/>
                  <a:gd name="T15" fmla="*/ 10 h 11"/>
                  <a:gd name="T16" fmla="*/ 2 w 11"/>
                  <a:gd name="T17" fmla="*/ 11 h 11"/>
                  <a:gd name="T18" fmla="*/ 2 w 11"/>
                  <a:gd name="T19" fmla="*/ 11 h 11"/>
                  <a:gd name="T20" fmla="*/ 4 w 11"/>
                  <a:gd name="T21" fmla="*/ 9 h 11"/>
                  <a:gd name="T22" fmla="*/ 10 w 11"/>
                  <a:gd name="T23" fmla="*/ 4 h 11"/>
                  <a:gd name="T24" fmla="*/ 11 w 11"/>
                  <a:gd name="T25" fmla="*/ 3 h 11"/>
                  <a:gd name="T26" fmla="*/ 11 w 11"/>
                  <a:gd name="T27" fmla="*/ 2 h 11"/>
                  <a:gd name="T28" fmla="*/ 9 w 11"/>
                  <a:gd name="T29" fmla="*/ 4 h 11"/>
                  <a:gd name="T30" fmla="*/ 5 w 11"/>
                  <a:gd name="T31" fmla="*/ 7 h 11"/>
                  <a:gd name="T32" fmla="*/ 2 w 11"/>
                  <a:gd name="T33" fmla="*/ 10 h 11"/>
                  <a:gd name="T34" fmla="*/ 2 w 11"/>
                  <a:gd name="T35" fmla="*/ 10 h 11"/>
                  <a:gd name="T36" fmla="*/ 2 w 11"/>
                  <a:gd name="T37" fmla="*/ 9 h 11"/>
                  <a:gd name="T38" fmla="*/ 1 w 11"/>
                  <a:gd name="T39" fmla="*/ 8 h 11"/>
                  <a:gd name="T40" fmla="*/ 7 w 11"/>
                  <a:gd name="T41" fmla="*/ 3 h 11"/>
                  <a:gd name="T42" fmla="*/ 10 w 11"/>
                  <a:gd name="T43" fmla="*/ 1 h 11"/>
                  <a:gd name="T44" fmla="*/ 10 w 11"/>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1">
                    <a:moveTo>
                      <a:pt x="10" y="0"/>
                    </a:moveTo>
                    <a:cubicBezTo>
                      <a:pt x="9" y="1"/>
                      <a:pt x="8" y="2"/>
                      <a:pt x="8" y="2"/>
                    </a:cubicBezTo>
                    <a:cubicBezTo>
                      <a:pt x="7" y="3"/>
                      <a:pt x="6" y="4"/>
                      <a:pt x="4" y="5"/>
                    </a:cubicBezTo>
                    <a:cubicBezTo>
                      <a:pt x="4" y="5"/>
                      <a:pt x="3" y="6"/>
                      <a:pt x="2" y="6"/>
                    </a:cubicBezTo>
                    <a:cubicBezTo>
                      <a:pt x="2" y="6"/>
                      <a:pt x="2" y="6"/>
                      <a:pt x="2" y="6"/>
                    </a:cubicBezTo>
                    <a:cubicBezTo>
                      <a:pt x="0" y="7"/>
                      <a:pt x="0" y="9"/>
                      <a:pt x="0" y="9"/>
                    </a:cubicBezTo>
                    <a:cubicBezTo>
                      <a:pt x="0" y="9"/>
                      <a:pt x="0" y="9"/>
                      <a:pt x="0" y="9"/>
                    </a:cubicBezTo>
                    <a:cubicBezTo>
                      <a:pt x="1" y="9"/>
                      <a:pt x="1" y="10"/>
                      <a:pt x="1" y="10"/>
                    </a:cubicBezTo>
                    <a:cubicBezTo>
                      <a:pt x="2" y="11"/>
                      <a:pt x="2" y="11"/>
                      <a:pt x="2" y="11"/>
                    </a:cubicBezTo>
                    <a:cubicBezTo>
                      <a:pt x="2" y="11"/>
                      <a:pt x="2" y="11"/>
                      <a:pt x="2" y="11"/>
                    </a:cubicBezTo>
                    <a:cubicBezTo>
                      <a:pt x="3" y="10"/>
                      <a:pt x="3" y="10"/>
                      <a:pt x="4" y="9"/>
                    </a:cubicBezTo>
                    <a:cubicBezTo>
                      <a:pt x="6" y="6"/>
                      <a:pt x="7" y="5"/>
                      <a:pt x="10" y="4"/>
                    </a:cubicBezTo>
                    <a:cubicBezTo>
                      <a:pt x="11" y="3"/>
                      <a:pt x="11" y="3"/>
                      <a:pt x="11" y="3"/>
                    </a:cubicBezTo>
                    <a:cubicBezTo>
                      <a:pt x="11" y="2"/>
                      <a:pt x="11" y="2"/>
                      <a:pt x="11" y="2"/>
                    </a:cubicBezTo>
                    <a:cubicBezTo>
                      <a:pt x="11" y="3"/>
                      <a:pt x="10" y="3"/>
                      <a:pt x="9" y="4"/>
                    </a:cubicBezTo>
                    <a:cubicBezTo>
                      <a:pt x="8" y="4"/>
                      <a:pt x="6" y="6"/>
                      <a:pt x="5" y="7"/>
                    </a:cubicBezTo>
                    <a:cubicBezTo>
                      <a:pt x="5" y="8"/>
                      <a:pt x="3" y="10"/>
                      <a:pt x="2" y="10"/>
                    </a:cubicBezTo>
                    <a:cubicBezTo>
                      <a:pt x="2" y="10"/>
                      <a:pt x="2" y="10"/>
                      <a:pt x="2" y="10"/>
                    </a:cubicBezTo>
                    <a:cubicBezTo>
                      <a:pt x="1" y="10"/>
                      <a:pt x="2" y="9"/>
                      <a:pt x="2" y="9"/>
                    </a:cubicBezTo>
                    <a:cubicBezTo>
                      <a:pt x="1" y="8"/>
                      <a:pt x="0" y="9"/>
                      <a:pt x="1" y="8"/>
                    </a:cubicBezTo>
                    <a:cubicBezTo>
                      <a:pt x="2" y="6"/>
                      <a:pt x="7" y="4"/>
                      <a:pt x="7" y="3"/>
                    </a:cubicBezTo>
                    <a:cubicBezTo>
                      <a:pt x="8" y="3"/>
                      <a:pt x="9" y="1"/>
                      <a:pt x="10" y="1"/>
                    </a:cubicBezTo>
                    <a:lnTo>
                      <a:pt x="1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4" name="Freeform 1377"/>
              <p:cNvSpPr>
                <a:spLocks/>
              </p:cNvSpPr>
              <p:nvPr/>
            </p:nvSpPr>
            <p:spPr bwMode="auto">
              <a:xfrm>
                <a:off x="2801" y="2039"/>
                <a:ext cx="25" cy="24"/>
              </a:xfrm>
              <a:custGeom>
                <a:avLst/>
                <a:gdLst>
                  <a:gd name="T0" fmla="*/ 11 w 12"/>
                  <a:gd name="T1" fmla="*/ 0 h 11"/>
                  <a:gd name="T2" fmla="*/ 9 w 12"/>
                  <a:gd name="T3" fmla="*/ 2 h 11"/>
                  <a:gd name="T4" fmla="*/ 3 w 12"/>
                  <a:gd name="T5" fmla="*/ 6 h 11"/>
                  <a:gd name="T6" fmla="*/ 1 w 12"/>
                  <a:gd name="T7" fmla="*/ 9 h 11"/>
                  <a:gd name="T8" fmla="*/ 2 w 12"/>
                  <a:gd name="T9" fmla="*/ 11 h 11"/>
                  <a:gd name="T10" fmla="*/ 3 w 12"/>
                  <a:gd name="T11" fmla="*/ 11 h 11"/>
                  <a:gd name="T12" fmla="*/ 5 w 12"/>
                  <a:gd name="T13" fmla="*/ 9 h 11"/>
                  <a:gd name="T14" fmla="*/ 11 w 12"/>
                  <a:gd name="T15" fmla="*/ 4 h 11"/>
                  <a:gd name="T16" fmla="*/ 12 w 12"/>
                  <a:gd name="T17" fmla="*/ 3 h 11"/>
                  <a:gd name="T18" fmla="*/ 12 w 12"/>
                  <a:gd name="T19" fmla="*/ 3 h 11"/>
                  <a:gd name="T20" fmla="*/ 11 w 12"/>
                  <a:gd name="T21" fmla="*/ 4 h 11"/>
                  <a:gd name="T22" fmla="*/ 5 w 12"/>
                  <a:gd name="T23" fmla="*/ 9 h 11"/>
                  <a:gd name="T24" fmla="*/ 3 w 12"/>
                  <a:gd name="T25" fmla="*/ 11 h 11"/>
                  <a:gd name="T26" fmla="*/ 3 w 12"/>
                  <a:gd name="T27" fmla="*/ 11 h 11"/>
                  <a:gd name="T28" fmla="*/ 2 w 12"/>
                  <a:gd name="T29" fmla="*/ 10 h 11"/>
                  <a:gd name="T30" fmla="*/ 1 w 12"/>
                  <a:gd name="T31" fmla="*/ 9 h 11"/>
                  <a:gd name="T32" fmla="*/ 1 w 12"/>
                  <a:gd name="T33" fmla="*/ 9 h 11"/>
                  <a:gd name="T34" fmla="*/ 3 w 12"/>
                  <a:gd name="T35" fmla="*/ 6 h 11"/>
                  <a:gd name="T36" fmla="*/ 3 w 12"/>
                  <a:gd name="T37" fmla="*/ 6 h 11"/>
                  <a:gd name="T38" fmla="*/ 5 w 12"/>
                  <a:gd name="T39" fmla="*/ 5 h 11"/>
                  <a:gd name="T40" fmla="*/ 9 w 12"/>
                  <a:gd name="T41" fmla="*/ 2 h 11"/>
                  <a:gd name="T42" fmla="*/ 11 w 1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1">
                    <a:moveTo>
                      <a:pt x="11" y="0"/>
                    </a:moveTo>
                    <a:cubicBezTo>
                      <a:pt x="10" y="1"/>
                      <a:pt x="9" y="2"/>
                      <a:pt x="9" y="2"/>
                    </a:cubicBezTo>
                    <a:cubicBezTo>
                      <a:pt x="8" y="3"/>
                      <a:pt x="6" y="4"/>
                      <a:pt x="3" y="6"/>
                    </a:cubicBezTo>
                    <a:cubicBezTo>
                      <a:pt x="0" y="8"/>
                      <a:pt x="0" y="9"/>
                      <a:pt x="1" y="9"/>
                    </a:cubicBezTo>
                    <a:cubicBezTo>
                      <a:pt x="1" y="9"/>
                      <a:pt x="1" y="10"/>
                      <a:pt x="2" y="11"/>
                    </a:cubicBezTo>
                    <a:cubicBezTo>
                      <a:pt x="3" y="11"/>
                      <a:pt x="3" y="11"/>
                      <a:pt x="3" y="11"/>
                    </a:cubicBezTo>
                    <a:cubicBezTo>
                      <a:pt x="3" y="11"/>
                      <a:pt x="4" y="10"/>
                      <a:pt x="5" y="9"/>
                    </a:cubicBezTo>
                    <a:cubicBezTo>
                      <a:pt x="7" y="7"/>
                      <a:pt x="8" y="5"/>
                      <a:pt x="11" y="4"/>
                    </a:cubicBezTo>
                    <a:cubicBezTo>
                      <a:pt x="12" y="3"/>
                      <a:pt x="12" y="3"/>
                      <a:pt x="12" y="3"/>
                    </a:cubicBezTo>
                    <a:cubicBezTo>
                      <a:pt x="12" y="3"/>
                      <a:pt x="12" y="3"/>
                      <a:pt x="12" y="3"/>
                    </a:cubicBezTo>
                    <a:cubicBezTo>
                      <a:pt x="12" y="3"/>
                      <a:pt x="12" y="3"/>
                      <a:pt x="11" y="4"/>
                    </a:cubicBezTo>
                    <a:cubicBezTo>
                      <a:pt x="8" y="5"/>
                      <a:pt x="7" y="6"/>
                      <a:pt x="5" y="9"/>
                    </a:cubicBezTo>
                    <a:cubicBezTo>
                      <a:pt x="4" y="10"/>
                      <a:pt x="4" y="10"/>
                      <a:pt x="3" y="11"/>
                    </a:cubicBezTo>
                    <a:cubicBezTo>
                      <a:pt x="3" y="11"/>
                      <a:pt x="3" y="11"/>
                      <a:pt x="3" y="11"/>
                    </a:cubicBezTo>
                    <a:cubicBezTo>
                      <a:pt x="2" y="10"/>
                      <a:pt x="2" y="10"/>
                      <a:pt x="2" y="10"/>
                    </a:cubicBezTo>
                    <a:cubicBezTo>
                      <a:pt x="2" y="10"/>
                      <a:pt x="2" y="9"/>
                      <a:pt x="1" y="9"/>
                    </a:cubicBezTo>
                    <a:cubicBezTo>
                      <a:pt x="1" y="9"/>
                      <a:pt x="1" y="9"/>
                      <a:pt x="1" y="9"/>
                    </a:cubicBezTo>
                    <a:cubicBezTo>
                      <a:pt x="1" y="9"/>
                      <a:pt x="1" y="7"/>
                      <a:pt x="3" y="6"/>
                    </a:cubicBezTo>
                    <a:cubicBezTo>
                      <a:pt x="3" y="6"/>
                      <a:pt x="3" y="6"/>
                      <a:pt x="3" y="6"/>
                    </a:cubicBezTo>
                    <a:cubicBezTo>
                      <a:pt x="4" y="6"/>
                      <a:pt x="5" y="5"/>
                      <a:pt x="5" y="5"/>
                    </a:cubicBezTo>
                    <a:cubicBezTo>
                      <a:pt x="7" y="4"/>
                      <a:pt x="8" y="3"/>
                      <a:pt x="9" y="2"/>
                    </a:cubicBezTo>
                    <a:cubicBezTo>
                      <a:pt x="9" y="2"/>
                      <a:pt x="10" y="1"/>
                      <a:pt x="1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5" name="Freeform 1378"/>
              <p:cNvSpPr>
                <a:spLocks/>
              </p:cNvSpPr>
              <p:nvPr/>
            </p:nvSpPr>
            <p:spPr bwMode="auto">
              <a:xfrm>
                <a:off x="2805" y="2041"/>
                <a:ext cx="19" cy="20"/>
              </a:xfrm>
              <a:custGeom>
                <a:avLst/>
                <a:gdLst>
                  <a:gd name="T0" fmla="*/ 9 w 9"/>
                  <a:gd name="T1" fmla="*/ 1 h 9"/>
                  <a:gd name="T2" fmla="*/ 7 w 9"/>
                  <a:gd name="T3" fmla="*/ 2 h 9"/>
                  <a:gd name="T4" fmla="*/ 3 w 9"/>
                  <a:gd name="T5" fmla="*/ 6 h 9"/>
                  <a:gd name="T6" fmla="*/ 1 w 9"/>
                  <a:gd name="T7" fmla="*/ 8 h 9"/>
                  <a:gd name="T8" fmla="*/ 1 w 9"/>
                  <a:gd name="T9" fmla="*/ 7 h 9"/>
                  <a:gd name="T10" fmla="*/ 3 w 9"/>
                  <a:gd name="T11" fmla="*/ 6 h 9"/>
                  <a:gd name="T12" fmla="*/ 8 w 9"/>
                  <a:gd name="T13" fmla="*/ 1 h 9"/>
                  <a:gd name="T14" fmla="*/ 9 w 9"/>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1"/>
                    </a:moveTo>
                    <a:cubicBezTo>
                      <a:pt x="9" y="1"/>
                      <a:pt x="8" y="2"/>
                      <a:pt x="7" y="2"/>
                    </a:cubicBezTo>
                    <a:cubicBezTo>
                      <a:pt x="7" y="3"/>
                      <a:pt x="4" y="5"/>
                      <a:pt x="3" y="6"/>
                    </a:cubicBezTo>
                    <a:cubicBezTo>
                      <a:pt x="3" y="7"/>
                      <a:pt x="2" y="9"/>
                      <a:pt x="1" y="8"/>
                    </a:cubicBezTo>
                    <a:cubicBezTo>
                      <a:pt x="1" y="7"/>
                      <a:pt x="1" y="7"/>
                      <a:pt x="1" y="7"/>
                    </a:cubicBezTo>
                    <a:cubicBezTo>
                      <a:pt x="0" y="7"/>
                      <a:pt x="1" y="6"/>
                      <a:pt x="3" y="6"/>
                    </a:cubicBezTo>
                    <a:cubicBezTo>
                      <a:pt x="4" y="5"/>
                      <a:pt x="7" y="2"/>
                      <a:pt x="8" y="1"/>
                    </a:cubicBezTo>
                    <a:cubicBezTo>
                      <a:pt x="9" y="1"/>
                      <a:pt x="9" y="0"/>
                      <a:pt x="9"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6" name="Freeform 1379"/>
              <p:cNvSpPr>
                <a:spLocks/>
              </p:cNvSpPr>
              <p:nvPr/>
            </p:nvSpPr>
            <p:spPr bwMode="auto">
              <a:xfrm>
                <a:off x="2784" y="2073"/>
                <a:ext cx="10" cy="15"/>
              </a:xfrm>
              <a:custGeom>
                <a:avLst/>
                <a:gdLst>
                  <a:gd name="T0" fmla="*/ 3 w 5"/>
                  <a:gd name="T1" fmla="*/ 0 h 7"/>
                  <a:gd name="T2" fmla="*/ 2 w 5"/>
                  <a:gd name="T3" fmla="*/ 3 h 7"/>
                  <a:gd name="T4" fmla="*/ 0 w 5"/>
                  <a:gd name="T5" fmla="*/ 6 h 7"/>
                  <a:gd name="T6" fmla="*/ 3 w 5"/>
                  <a:gd name="T7" fmla="*/ 4 h 7"/>
                  <a:gd name="T8" fmla="*/ 4 w 5"/>
                  <a:gd name="T9" fmla="*/ 2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cubicBezTo>
                      <a:pt x="3" y="0"/>
                      <a:pt x="3" y="0"/>
                      <a:pt x="2" y="3"/>
                    </a:cubicBezTo>
                    <a:cubicBezTo>
                      <a:pt x="1" y="5"/>
                      <a:pt x="0" y="5"/>
                      <a:pt x="0" y="6"/>
                    </a:cubicBezTo>
                    <a:cubicBezTo>
                      <a:pt x="1" y="7"/>
                      <a:pt x="2" y="6"/>
                      <a:pt x="3" y="4"/>
                    </a:cubicBezTo>
                    <a:cubicBezTo>
                      <a:pt x="3" y="3"/>
                      <a:pt x="4" y="4"/>
                      <a:pt x="4" y="2"/>
                    </a:cubicBezTo>
                    <a:cubicBezTo>
                      <a:pt x="5" y="0"/>
                      <a:pt x="3"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7" name="Freeform 1380"/>
              <p:cNvSpPr>
                <a:spLocks noEditPoints="1"/>
              </p:cNvSpPr>
              <p:nvPr/>
            </p:nvSpPr>
            <p:spPr bwMode="auto">
              <a:xfrm>
                <a:off x="2784" y="2073"/>
                <a:ext cx="10" cy="15"/>
              </a:xfrm>
              <a:custGeom>
                <a:avLst/>
                <a:gdLst>
                  <a:gd name="T0" fmla="*/ 0 w 5"/>
                  <a:gd name="T1" fmla="*/ 6 h 7"/>
                  <a:gd name="T2" fmla="*/ 0 w 5"/>
                  <a:gd name="T3" fmla="*/ 5 h 7"/>
                  <a:gd name="T4" fmla="*/ 2 w 5"/>
                  <a:gd name="T5" fmla="*/ 3 h 7"/>
                  <a:gd name="T6" fmla="*/ 3 w 5"/>
                  <a:gd name="T7" fmla="*/ 0 h 7"/>
                  <a:gd name="T8" fmla="*/ 4 w 5"/>
                  <a:gd name="T9" fmla="*/ 0 h 7"/>
                  <a:gd name="T10" fmla="*/ 5 w 5"/>
                  <a:gd name="T11" fmla="*/ 2 h 7"/>
                  <a:gd name="T12" fmla="*/ 4 w 5"/>
                  <a:gd name="T13" fmla="*/ 3 h 7"/>
                  <a:gd name="T14" fmla="*/ 3 w 5"/>
                  <a:gd name="T15" fmla="*/ 5 h 7"/>
                  <a:gd name="T16" fmla="*/ 1 w 5"/>
                  <a:gd name="T17" fmla="*/ 6 h 7"/>
                  <a:gd name="T18" fmla="*/ 0 w 5"/>
                  <a:gd name="T19" fmla="*/ 6 h 7"/>
                  <a:gd name="T20" fmla="*/ 3 w 5"/>
                  <a:gd name="T21" fmla="*/ 1 h 7"/>
                  <a:gd name="T22" fmla="*/ 3 w 5"/>
                  <a:gd name="T23" fmla="*/ 1 h 7"/>
                  <a:gd name="T24" fmla="*/ 3 w 5"/>
                  <a:gd name="T25" fmla="*/ 1 h 7"/>
                  <a:gd name="T26" fmla="*/ 2 w 5"/>
                  <a:gd name="T27" fmla="*/ 3 h 7"/>
                  <a:gd name="T28" fmla="*/ 0 w 5"/>
                  <a:gd name="T29" fmla="*/ 5 h 7"/>
                  <a:gd name="T30" fmla="*/ 1 w 5"/>
                  <a:gd name="T31" fmla="*/ 6 h 7"/>
                  <a:gd name="T32" fmla="*/ 1 w 5"/>
                  <a:gd name="T33" fmla="*/ 6 h 7"/>
                  <a:gd name="T34" fmla="*/ 2 w 5"/>
                  <a:gd name="T35" fmla="*/ 4 h 7"/>
                  <a:gd name="T36" fmla="*/ 4 w 5"/>
                  <a:gd name="T37" fmla="*/ 2 h 7"/>
                  <a:gd name="T38" fmla="*/ 4 w 5"/>
                  <a:gd name="T39" fmla="*/ 2 h 7"/>
                  <a:gd name="T40" fmla="*/ 4 w 5"/>
                  <a:gd name="T41" fmla="*/ 1 h 7"/>
                  <a:gd name="T42" fmla="*/ 3 w 5"/>
                  <a:gd name="T43" fmla="*/ 1 h 7"/>
                  <a:gd name="T44" fmla="*/ 3 w 5"/>
                  <a:gd name="T45" fmla="*/ 0 h 7"/>
                  <a:gd name="T46" fmla="*/ 3 w 5"/>
                  <a:gd name="T4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7">
                    <a:moveTo>
                      <a:pt x="0" y="6"/>
                    </a:moveTo>
                    <a:cubicBezTo>
                      <a:pt x="0" y="6"/>
                      <a:pt x="0" y="5"/>
                      <a:pt x="0" y="5"/>
                    </a:cubicBezTo>
                    <a:cubicBezTo>
                      <a:pt x="0" y="4"/>
                      <a:pt x="1" y="4"/>
                      <a:pt x="2" y="3"/>
                    </a:cubicBezTo>
                    <a:cubicBezTo>
                      <a:pt x="2" y="0"/>
                      <a:pt x="3" y="0"/>
                      <a:pt x="3" y="0"/>
                    </a:cubicBezTo>
                    <a:cubicBezTo>
                      <a:pt x="3" y="0"/>
                      <a:pt x="4" y="0"/>
                      <a:pt x="4" y="0"/>
                    </a:cubicBezTo>
                    <a:cubicBezTo>
                      <a:pt x="4" y="1"/>
                      <a:pt x="5" y="1"/>
                      <a:pt x="5" y="2"/>
                    </a:cubicBezTo>
                    <a:cubicBezTo>
                      <a:pt x="4" y="3"/>
                      <a:pt x="4" y="3"/>
                      <a:pt x="4" y="3"/>
                    </a:cubicBezTo>
                    <a:cubicBezTo>
                      <a:pt x="4" y="4"/>
                      <a:pt x="3" y="4"/>
                      <a:pt x="3" y="5"/>
                    </a:cubicBezTo>
                    <a:cubicBezTo>
                      <a:pt x="2" y="6"/>
                      <a:pt x="1" y="7"/>
                      <a:pt x="1" y="6"/>
                    </a:cubicBezTo>
                    <a:lnTo>
                      <a:pt x="0" y="6"/>
                    </a:lnTo>
                    <a:close/>
                    <a:moveTo>
                      <a:pt x="3" y="1"/>
                    </a:moveTo>
                    <a:cubicBezTo>
                      <a:pt x="3" y="1"/>
                      <a:pt x="3" y="1"/>
                      <a:pt x="3" y="1"/>
                    </a:cubicBezTo>
                    <a:cubicBezTo>
                      <a:pt x="3" y="1"/>
                      <a:pt x="3" y="1"/>
                      <a:pt x="3" y="1"/>
                    </a:cubicBezTo>
                    <a:cubicBezTo>
                      <a:pt x="3" y="1"/>
                      <a:pt x="2" y="1"/>
                      <a:pt x="2" y="3"/>
                    </a:cubicBezTo>
                    <a:cubicBezTo>
                      <a:pt x="1" y="4"/>
                      <a:pt x="1" y="5"/>
                      <a:pt x="0" y="5"/>
                    </a:cubicBezTo>
                    <a:cubicBezTo>
                      <a:pt x="0" y="5"/>
                      <a:pt x="0" y="5"/>
                      <a:pt x="1" y="6"/>
                    </a:cubicBezTo>
                    <a:cubicBezTo>
                      <a:pt x="1" y="6"/>
                      <a:pt x="1" y="6"/>
                      <a:pt x="1" y="6"/>
                    </a:cubicBezTo>
                    <a:cubicBezTo>
                      <a:pt x="1" y="6"/>
                      <a:pt x="2" y="5"/>
                      <a:pt x="2" y="4"/>
                    </a:cubicBezTo>
                    <a:cubicBezTo>
                      <a:pt x="3" y="3"/>
                      <a:pt x="4" y="3"/>
                      <a:pt x="4" y="2"/>
                    </a:cubicBezTo>
                    <a:cubicBezTo>
                      <a:pt x="4" y="2"/>
                      <a:pt x="4" y="2"/>
                      <a:pt x="4" y="2"/>
                    </a:cubicBezTo>
                    <a:cubicBezTo>
                      <a:pt x="4" y="1"/>
                      <a:pt x="4" y="1"/>
                      <a:pt x="4" y="1"/>
                    </a:cubicBezTo>
                    <a:cubicBezTo>
                      <a:pt x="3" y="1"/>
                      <a:pt x="3" y="1"/>
                      <a:pt x="3" y="1"/>
                    </a:cubicBezTo>
                    <a:cubicBezTo>
                      <a:pt x="3" y="0"/>
                      <a:pt x="3" y="0"/>
                      <a:pt x="3" y="0"/>
                    </a:cubicBezTo>
                    <a:lnTo>
                      <a:pt x="3"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8" name="Freeform 1381"/>
              <p:cNvSpPr>
                <a:spLocks noEditPoints="1"/>
              </p:cNvSpPr>
              <p:nvPr/>
            </p:nvSpPr>
            <p:spPr bwMode="auto">
              <a:xfrm>
                <a:off x="2784" y="2073"/>
                <a:ext cx="8" cy="13"/>
              </a:xfrm>
              <a:custGeom>
                <a:avLst/>
                <a:gdLst>
                  <a:gd name="T0" fmla="*/ 1 w 4"/>
                  <a:gd name="T1" fmla="*/ 5 h 6"/>
                  <a:gd name="T2" fmla="*/ 1 w 4"/>
                  <a:gd name="T3" fmla="*/ 5 h 6"/>
                  <a:gd name="T4" fmla="*/ 2 w 4"/>
                  <a:gd name="T5" fmla="*/ 3 h 6"/>
                  <a:gd name="T6" fmla="*/ 3 w 4"/>
                  <a:gd name="T7" fmla="*/ 1 h 6"/>
                  <a:gd name="T8" fmla="*/ 3 w 4"/>
                  <a:gd name="T9" fmla="*/ 1 h 6"/>
                  <a:gd name="T10" fmla="*/ 4 w 4"/>
                  <a:gd name="T11" fmla="*/ 2 h 6"/>
                  <a:gd name="T12" fmla="*/ 2 w 4"/>
                  <a:gd name="T13" fmla="*/ 4 h 6"/>
                  <a:gd name="T14" fmla="*/ 1 w 4"/>
                  <a:gd name="T15" fmla="*/ 5 h 6"/>
                  <a:gd name="T16" fmla="*/ 3 w 4"/>
                  <a:gd name="T17" fmla="*/ 0 h 6"/>
                  <a:gd name="T18" fmla="*/ 3 w 4"/>
                  <a:gd name="T19" fmla="*/ 1 h 6"/>
                  <a:gd name="T20" fmla="*/ 3 w 4"/>
                  <a:gd name="T21" fmla="*/ 1 h 6"/>
                  <a:gd name="T22" fmla="*/ 3 w 4"/>
                  <a:gd name="T23" fmla="*/ 1 h 6"/>
                  <a:gd name="T24" fmla="*/ 2 w 4"/>
                  <a:gd name="T25" fmla="*/ 3 h 6"/>
                  <a:gd name="T26" fmla="*/ 0 w 4"/>
                  <a:gd name="T27" fmla="*/ 5 h 6"/>
                  <a:gd name="T28" fmla="*/ 1 w 4"/>
                  <a:gd name="T29" fmla="*/ 6 h 6"/>
                  <a:gd name="T30" fmla="*/ 1 w 4"/>
                  <a:gd name="T31" fmla="*/ 6 h 6"/>
                  <a:gd name="T32" fmla="*/ 1 w 4"/>
                  <a:gd name="T33" fmla="*/ 6 h 6"/>
                  <a:gd name="T34" fmla="*/ 2 w 4"/>
                  <a:gd name="T35" fmla="*/ 4 h 6"/>
                  <a:gd name="T36" fmla="*/ 4 w 4"/>
                  <a:gd name="T37" fmla="*/ 2 h 6"/>
                  <a:gd name="T38" fmla="*/ 4 w 4"/>
                  <a:gd name="T39" fmla="*/ 2 h 6"/>
                  <a:gd name="T40" fmla="*/ 4 w 4"/>
                  <a:gd name="T41" fmla="*/ 1 h 6"/>
                  <a:gd name="T42" fmla="*/ 3 w 4"/>
                  <a:gd name="T43" fmla="*/ 1 h 6"/>
                  <a:gd name="T44" fmla="*/ 3 w 4"/>
                  <a:gd name="T45" fmla="*/ 1 h 6"/>
                  <a:gd name="T46" fmla="*/ 3 w 4"/>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1" y="5"/>
                    </a:moveTo>
                    <a:cubicBezTo>
                      <a:pt x="1" y="5"/>
                      <a:pt x="1" y="5"/>
                      <a:pt x="1" y="5"/>
                    </a:cubicBezTo>
                    <a:cubicBezTo>
                      <a:pt x="1" y="4"/>
                      <a:pt x="2" y="4"/>
                      <a:pt x="2" y="3"/>
                    </a:cubicBezTo>
                    <a:cubicBezTo>
                      <a:pt x="2" y="2"/>
                      <a:pt x="3" y="1"/>
                      <a:pt x="3" y="1"/>
                    </a:cubicBezTo>
                    <a:cubicBezTo>
                      <a:pt x="3" y="1"/>
                      <a:pt x="3" y="1"/>
                      <a:pt x="3" y="1"/>
                    </a:cubicBezTo>
                    <a:cubicBezTo>
                      <a:pt x="4" y="1"/>
                      <a:pt x="4" y="2"/>
                      <a:pt x="4" y="2"/>
                    </a:cubicBezTo>
                    <a:cubicBezTo>
                      <a:pt x="3" y="2"/>
                      <a:pt x="3" y="3"/>
                      <a:pt x="2" y="4"/>
                    </a:cubicBezTo>
                    <a:cubicBezTo>
                      <a:pt x="2" y="5"/>
                      <a:pt x="2" y="5"/>
                      <a:pt x="1" y="5"/>
                    </a:cubicBezTo>
                    <a:close/>
                    <a:moveTo>
                      <a:pt x="3" y="0"/>
                    </a:moveTo>
                    <a:cubicBezTo>
                      <a:pt x="3" y="1"/>
                      <a:pt x="3" y="1"/>
                      <a:pt x="3" y="1"/>
                    </a:cubicBezTo>
                    <a:cubicBezTo>
                      <a:pt x="3" y="1"/>
                      <a:pt x="3" y="1"/>
                      <a:pt x="3" y="1"/>
                    </a:cubicBezTo>
                    <a:cubicBezTo>
                      <a:pt x="3" y="1"/>
                      <a:pt x="3" y="1"/>
                      <a:pt x="3" y="1"/>
                    </a:cubicBezTo>
                    <a:cubicBezTo>
                      <a:pt x="3" y="1"/>
                      <a:pt x="2" y="1"/>
                      <a:pt x="2" y="3"/>
                    </a:cubicBezTo>
                    <a:cubicBezTo>
                      <a:pt x="1" y="4"/>
                      <a:pt x="1" y="5"/>
                      <a:pt x="0" y="5"/>
                    </a:cubicBezTo>
                    <a:cubicBezTo>
                      <a:pt x="0" y="5"/>
                      <a:pt x="0" y="5"/>
                      <a:pt x="1" y="6"/>
                    </a:cubicBezTo>
                    <a:cubicBezTo>
                      <a:pt x="1" y="6"/>
                      <a:pt x="1" y="6"/>
                      <a:pt x="1" y="6"/>
                    </a:cubicBezTo>
                    <a:cubicBezTo>
                      <a:pt x="1" y="6"/>
                      <a:pt x="1" y="6"/>
                      <a:pt x="1" y="6"/>
                    </a:cubicBezTo>
                    <a:cubicBezTo>
                      <a:pt x="1" y="6"/>
                      <a:pt x="2" y="5"/>
                      <a:pt x="2" y="4"/>
                    </a:cubicBezTo>
                    <a:cubicBezTo>
                      <a:pt x="3" y="3"/>
                      <a:pt x="4" y="3"/>
                      <a:pt x="4" y="2"/>
                    </a:cubicBezTo>
                    <a:cubicBezTo>
                      <a:pt x="4" y="2"/>
                      <a:pt x="4" y="2"/>
                      <a:pt x="4" y="2"/>
                    </a:cubicBezTo>
                    <a:cubicBezTo>
                      <a:pt x="4" y="1"/>
                      <a:pt x="4" y="1"/>
                      <a:pt x="4" y="1"/>
                    </a:cubicBezTo>
                    <a:cubicBezTo>
                      <a:pt x="3" y="1"/>
                      <a:pt x="3" y="1"/>
                      <a:pt x="3" y="1"/>
                    </a:cubicBezTo>
                    <a:cubicBezTo>
                      <a:pt x="3" y="1"/>
                      <a:pt x="3" y="1"/>
                      <a:pt x="3" y="1"/>
                    </a:cubicBezTo>
                    <a:lnTo>
                      <a:pt x="3"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9" name="Freeform 1382"/>
              <p:cNvSpPr>
                <a:spLocks/>
              </p:cNvSpPr>
              <p:nvPr/>
            </p:nvSpPr>
            <p:spPr bwMode="auto">
              <a:xfrm>
                <a:off x="2784" y="2073"/>
                <a:ext cx="10" cy="13"/>
              </a:xfrm>
              <a:custGeom>
                <a:avLst/>
                <a:gdLst>
                  <a:gd name="T0" fmla="*/ 3 w 5"/>
                  <a:gd name="T1" fmla="*/ 0 h 6"/>
                  <a:gd name="T2" fmla="*/ 3 w 5"/>
                  <a:gd name="T3" fmla="*/ 0 h 6"/>
                  <a:gd name="T4" fmla="*/ 3 w 5"/>
                  <a:gd name="T5" fmla="*/ 1 h 6"/>
                  <a:gd name="T6" fmla="*/ 3 w 5"/>
                  <a:gd name="T7" fmla="*/ 1 h 6"/>
                  <a:gd name="T8" fmla="*/ 4 w 5"/>
                  <a:gd name="T9" fmla="*/ 1 h 6"/>
                  <a:gd name="T10" fmla="*/ 4 w 5"/>
                  <a:gd name="T11" fmla="*/ 2 h 6"/>
                  <a:gd name="T12" fmla="*/ 4 w 5"/>
                  <a:gd name="T13" fmla="*/ 2 h 6"/>
                  <a:gd name="T14" fmla="*/ 2 w 5"/>
                  <a:gd name="T15" fmla="*/ 4 h 6"/>
                  <a:gd name="T16" fmla="*/ 1 w 5"/>
                  <a:gd name="T17" fmla="*/ 6 h 6"/>
                  <a:gd name="T18" fmla="*/ 1 w 5"/>
                  <a:gd name="T19" fmla="*/ 6 h 6"/>
                  <a:gd name="T20" fmla="*/ 1 w 5"/>
                  <a:gd name="T21" fmla="*/ 6 h 6"/>
                  <a:gd name="T22" fmla="*/ 0 w 5"/>
                  <a:gd name="T23" fmla="*/ 5 h 6"/>
                  <a:gd name="T24" fmla="*/ 2 w 5"/>
                  <a:gd name="T25" fmla="*/ 3 h 6"/>
                  <a:gd name="T26" fmla="*/ 3 w 5"/>
                  <a:gd name="T27" fmla="*/ 1 h 6"/>
                  <a:gd name="T28" fmla="*/ 3 w 5"/>
                  <a:gd name="T29" fmla="*/ 1 h 6"/>
                  <a:gd name="T30" fmla="*/ 3 w 5"/>
                  <a:gd name="T31" fmla="*/ 1 h 6"/>
                  <a:gd name="T32" fmla="*/ 3 w 5"/>
                  <a:gd name="T33" fmla="*/ 0 h 6"/>
                  <a:gd name="T34" fmla="*/ 3 w 5"/>
                  <a:gd name="T35" fmla="*/ 0 h 6"/>
                  <a:gd name="T36" fmla="*/ 2 w 5"/>
                  <a:gd name="T37" fmla="*/ 3 h 6"/>
                  <a:gd name="T38" fmla="*/ 0 w 5"/>
                  <a:gd name="T39" fmla="*/ 6 h 6"/>
                  <a:gd name="T40" fmla="*/ 1 w 5"/>
                  <a:gd name="T41" fmla="*/ 6 h 6"/>
                  <a:gd name="T42" fmla="*/ 3 w 5"/>
                  <a:gd name="T43" fmla="*/ 4 h 6"/>
                  <a:gd name="T44" fmla="*/ 4 w 5"/>
                  <a:gd name="T45" fmla="*/ 2 h 6"/>
                  <a:gd name="T46" fmla="*/ 3 w 5"/>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3" y="0"/>
                    </a:moveTo>
                    <a:cubicBezTo>
                      <a:pt x="3" y="0"/>
                      <a:pt x="3" y="0"/>
                      <a:pt x="3" y="0"/>
                    </a:cubicBezTo>
                    <a:cubicBezTo>
                      <a:pt x="3" y="1"/>
                      <a:pt x="3" y="1"/>
                      <a:pt x="3" y="1"/>
                    </a:cubicBezTo>
                    <a:cubicBezTo>
                      <a:pt x="3" y="1"/>
                      <a:pt x="3" y="1"/>
                      <a:pt x="3" y="1"/>
                    </a:cubicBezTo>
                    <a:cubicBezTo>
                      <a:pt x="4" y="1"/>
                      <a:pt x="4" y="1"/>
                      <a:pt x="4" y="1"/>
                    </a:cubicBezTo>
                    <a:cubicBezTo>
                      <a:pt x="4" y="1"/>
                      <a:pt x="4" y="1"/>
                      <a:pt x="4" y="2"/>
                    </a:cubicBezTo>
                    <a:cubicBezTo>
                      <a:pt x="4" y="2"/>
                      <a:pt x="4" y="2"/>
                      <a:pt x="4" y="2"/>
                    </a:cubicBezTo>
                    <a:cubicBezTo>
                      <a:pt x="4" y="3"/>
                      <a:pt x="3" y="3"/>
                      <a:pt x="2" y="4"/>
                    </a:cubicBezTo>
                    <a:cubicBezTo>
                      <a:pt x="2" y="5"/>
                      <a:pt x="1" y="6"/>
                      <a:pt x="1" y="6"/>
                    </a:cubicBezTo>
                    <a:cubicBezTo>
                      <a:pt x="1" y="6"/>
                      <a:pt x="1" y="6"/>
                      <a:pt x="1" y="6"/>
                    </a:cubicBezTo>
                    <a:cubicBezTo>
                      <a:pt x="1" y="6"/>
                      <a:pt x="1" y="6"/>
                      <a:pt x="1" y="6"/>
                    </a:cubicBezTo>
                    <a:cubicBezTo>
                      <a:pt x="0" y="5"/>
                      <a:pt x="0" y="5"/>
                      <a:pt x="0" y="5"/>
                    </a:cubicBezTo>
                    <a:cubicBezTo>
                      <a:pt x="1" y="5"/>
                      <a:pt x="1" y="4"/>
                      <a:pt x="2" y="3"/>
                    </a:cubicBezTo>
                    <a:cubicBezTo>
                      <a:pt x="2" y="1"/>
                      <a:pt x="3" y="1"/>
                      <a:pt x="3" y="1"/>
                    </a:cubicBezTo>
                    <a:cubicBezTo>
                      <a:pt x="3" y="1"/>
                      <a:pt x="3" y="1"/>
                      <a:pt x="3" y="1"/>
                    </a:cubicBezTo>
                    <a:cubicBezTo>
                      <a:pt x="3" y="1"/>
                      <a:pt x="3" y="1"/>
                      <a:pt x="3" y="1"/>
                    </a:cubicBezTo>
                    <a:cubicBezTo>
                      <a:pt x="3" y="0"/>
                      <a:pt x="3" y="0"/>
                      <a:pt x="3" y="0"/>
                    </a:cubicBezTo>
                    <a:cubicBezTo>
                      <a:pt x="3" y="0"/>
                      <a:pt x="3" y="0"/>
                      <a:pt x="3" y="0"/>
                    </a:cubicBezTo>
                    <a:cubicBezTo>
                      <a:pt x="3" y="0"/>
                      <a:pt x="2" y="0"/>
                      <a:pt x="2" y="3"/>
                    </a:cubicBezTo>
                    <a:cubicBezTo>
                      <a:pt x="1" y="5"/>
                      <a:pt x="0" y="5"/>
                      <a:pt x="0" y="6"/>
                    </a:cubicBezTo>
                    <a:cubicBezTo>
                      <a:pt x="1" y="6"/>
                      <a:pt x="1" y="6"/>
                      <a:pt x="1" y="6"/>
                    </a:cubicBezTo>
                    <a:cubicBezTo>
                      <a:pt x="1" y="6"/>
                      <a:pt x="2" y="5"/>
                      <a:pt x="3" y="4"/>
                    </a:cubicBezTo>
                    <a:cubicBezTo>
                      <a:pt x="3" y="3"/>
                      <a:pt x="4" y="4"/>
                      <a:pt x="4" y="2"/>
                    </a:cubicBezTo>
                    <a:cubicBezTo>
                      <a:pt x="5" y="0"/>
                      <a:pt x="4"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0" name="Freeform 1383"/>
              <p:cNvSpPr>
                <a:spLocks/>
              </p:cNvSpPr>
              <p:nvPr/>
            </p:nvSpPr>
            <p:spPr bwMode="auto">
              <a:xfrm>
                <a:off x="2835" y="2112"/>
                <a:ext cx="12" cy="27"/>
              </a:xfrm>
              <a:custGeom>
                <a:avLst/>
                <a:gdLst>
                  <a:gd name="T0" fmla="*/ 4 w 6"/>
                  <a:gd name="T1" fmla="*/ 0 h 13"/>
                  <a:gd name="T2" fmla="*/ 2 w 6"/>
                  <a:gd name="T3" fmla="*/ 3 h 13"/>
                  <a:gd name="T4" fmla="*/ 1 w 6"/>
                  <a:gd name="T5" fmla="*/ 7 h 13"/>
                  <a:gd name="T6" fmla="*/ 0 w 6"/>
                  <a:gd name="T7" fmla="*/ 10 h 13"/>
                  <a:gd name="T8" fmla="*/ 2 w 6"/>
                  <a:gd name="T9" fmla="*/ 12 h 13"/>
                  <a:gd name="T10" fmla="*/ 4 w 6"/>
                  <a:gd name="T11" fmla="*/ 9 h 13"/>
                  <a:gd name="T12" fmla="*/ 5 w 6"/>
                  <a:gd name="T13" fmla="*/ 4 h 13"/>
                  <a:gd name="T14" fmla="*/ 4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0"/>
                    </a:moveTo>
                    <a:cubicBezTo>
                      <a:pt x="4" y="0"/>
                      <a:pt x="2" y="0"/>
                      <a:pt x="2" y="3"/>
                    </a:cubicBezTo>
                    <a:cubicBezTo>
                      <a:pt x="2" y="5"/>
                      <a:pt x="1" y="6"/>
                      <a:pt x="1" y="7"/>
                    </a:cubicBezTo>
                    <a:cubicBezTo>
                      <a:pt x="0" y="9"/>
                      <a:pt x="0" y="9"/>
                      <a:pt x="0" y="10"/>
                    </a:cubicBezTo>
                    <a:cubicBezTo>
                      <a:pt x="0" y="12"/>
                      <a:pt x="1" y="10"/>
                      <a:pt x="2" y="12"/>
                    </a:cubicBezTo>
                    <a:cubicBezTo>
                      <a:pt x="3" y="13"/>
                      <a:pt x="3" y="11"/>
                      <a:pt x="4" y="9"/>
                    </a:cubicBezTo>
                    <a:cubicBezTo>
                      <a:pt x="4" y="7"/>
                      <a:pt x="4" y="5"/>
                      <a:pt x="5" y="4"/>
                    </a:cubicBezTo>
                    <a:cubicBezTo>
                      <a:pt x="5" y="3"/>
                      <a:pt x="6" y="1"/>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1" name="Freeform 1384"/>
              <p:cNvSpPr>
                <a:spLocks noEditPoints="1"/>
              </p:cNvSpPr>
              <p:nvPr/>
            </p:nvSpPr>
            <p:spPr bwMode="auto">
              <a:xfrm>
                <a:off x="2835" y="2112"/>
                <a:ext cx="10" cy="25"/>
              </a:xfrm>
              <a:custGeom>
                <a:avLst/>
                <a:gdLst>
                  <a:gd name="T0" fmla="*/ 2 w 5"/>
                  <a:gd name="T1" fmla="*/ 12 h 12"/>
                  <a:gd name="T2" fmla="*/ 1 w 5"/>
                  <a:gd name="T3" fmla="*/ 11 h 12"/>
                  <a:gd name="T4" fmla="*/ 0 w 5"/>
                  <a:gd name="T5" fmla="*/ 11 h 12"/>
                  <a:gd name="T6" fmla="*/ 0 w 5"/>
                  <a:gd name="T7" fmla="*/ 10 h 12"/>
                  <a:gd name="T8" fmla="*/ 0 w 5"/>
                  <a:gd name="T9" fmla="*/ 10 h 12"/>
                  <a:gd name="T10" fmla="*/ 1 w 5"/>
                  <a:gd name="T11" fmla="*/ 7 h 12"/>
                  <a:gd name="T12" fmla="*/ 2 w 5"/>
                  <a:gd name="T13" fmla="*/ 4 h 12"/>
                  <a:gd name="T14" fmla="*/ 2 w 5"/>
                  <a:gd name="T15" fmla="*/ 3 h 12"/>
                  <a:gd name="T16" fmla="*/ 2 w 5"/>
                  <a:gd name="T17" fmla="*/ 2 h 12"/>
                  <a:gd name="T18" fmla="*/ 4 w 5"/>
                  <a:gd name="T19" fmla="*/ 0 h 12"/>
                  <a:gd name="T20" fmla="*/ 4 w 5"/>
                  <a:gd name="T21" fmla="*/ 0 h 12"/>
                  <a:gd name="T22" fmla="*/ 5 w 5"/>
                  <a:gd name="T23" fmla="*/ 1 h 12"/>
                  <a:gd name="T24" fmla="*/ 5 w 5"/>
                  <a:gd name="T25" fmla="*/ 2 h 12"/>
                  <a:gd name="T26" fmla="*/ 5 w 5"/>
                  <a:gd name="T27" fmla="*/ 4 h 12"/>
                  <a:gd name="T28" fmla="*/ 4 w 5"/>
                  <a:gd name="T29" fmla="*/ 7 h 12"/>
                  <a:gd name="T30" fmla="*/ 4 w 5"/>
                  <a:gd name="T31" fmla="*/ 9 h 12"/>
                  <a:gd name="T32" fmla="*/ 4 w 5"/>
                  <a:gd name="T33" fmla="*/ 9 h 12"/>
                  <a:gd name="T34" fmla="*/ 2 w 5"/>
                  <a:gd name="T35" fmla="*/ 12 h 12"/>
                  <a:gd name="T36" fmla="*/ 2 w 5"/>
                  <a:gd name="T37" fmla="*/ 11 h 12"/>
                  <a:gd name="T38" fmla="*/ 2 w 5"/>
                  <a:gd name="T39" fmla="*/ 12 h 12"/>
                  <a:gd name="T40" fmla="*/ 3 w 5"/>
                  <a:gd name="T41" fmla="*/ 11 h 12"/>
                  <a:gd name="T42" fmla="*/ 3 w 5"/>
                  <a:gd name="T43" fmla="*/ 9 h 12"/>
                  <a:gd name="T44" fmla="*/ 3 w 5"/>
                  <a:gd name="T45" fmla="*/ 9 h 12"/>
                  <a:gd name="T46" fmla="*/ 4 w 5"/>
                  <a:gd name="T47" fmla="*/ 7 h 12"/>
                  <a:gd name="T48" fmla="*/ 5 w 5"/>
                  <a:gd name="T49" fmla="*/ 4 h 12"/>
                  <a:gd name="T50" fmla="*/ 5 w 5"/>
                  <a:gd name="T51" fmla="*/ 2 h 12"/>
                  <a:gd name="T52" fmla="*/ 4 w 5"/>
                  <a:gd name="T53" fmla="*/ 1 h 12"/>
                  <a:gd name="T54" fmla="*/ 3 w 5"/>
                  <a:gd name="T55" fmla="*/ 1 h 12"/>
                  <a:gd name="T56" fmla="*/ 4 w 5"/>
                  <a:gd name="T57" fmla="*/ 0 h 12"/>
                  <a:gd name="T58" fmla="*/ 3 w 5"/>
                  <a:gd name="T59" fmla="*/ 1 h 12"/>
                  <a:gd name="T60" fmla="*/ 2 w 5"/>
                  <a:gd name="T61" fmla="*/ 2 h 12"/>
                  <a:gd name="T62" fmla="*/ 2 w 5"/>
                  <a:gd name="T63" fmla="*/ 3 h 12"/>
                  <a:gd name="T64" fmla="*/ 2 w 5"/>
                  <a:gd name="T65" fmla="*/ 4 h 12"/>
                  <a:gd name="T66" fmla="*/ 1 w 5"/>
                  <a:gd name="T67" fmla="*/ 7 h 12"/>
                  <a:gd name="T68" fmla="*/ 0 w 5"/>
                  <a:gd name="T69" fmla="*/ 10 h 12"/>
                  <a:gd name="T70" fmla="*/ 0 w 5"/>
                  <a:gd name="T71" fmla="*/ 10 h 12"/>
                  <a:gd name="T72" fmla="*/ 0 w 5"/>
                  <a:gd name="T73" fmla="*/ 11 h 12"/>
                  <a:gd name="T74" fmla="*/ 1 w 5"/>
                  <a:gd name="T75" fmla="*/ 11 h 12"/>
                  <a:gd name="T76" fmla="*/ 1 w 5"/>
                  <a:gd name="T77" fmla="*/ 11 h 12"/>
                  <a:gd name="T78" fmla="*/ 2 w 5"/>
                  <a:gd name="T7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2">
                    <a:moveTo>
                      <a:pt x="2" y="12"/>
                    </a:moveTo>
                    <a:cubicBezTo>
                      <a:pt x="2" y="11"/>
                      <a:pt x="1" y="11"/>
                      <a:pt x="1" y="11"/>
                    </a:cubicBezTo>
                    <a:cubicBezTo>
                      <a:pt x="0" y="11"/>
                      <a:pt x="0" y="11"/>
                      <a:pt x="0" y="11"/>
                    </a:cubicBezTo>
                    <a:cubicBezTo>
                      <a:pt x="0" y="11"/>
                      <a:pt x="0" y="11"/>
                      <a:pt x="0" y="10"/>
                    </a:cubicBezTo>
                    <a:cubicBezTo>
                      <a:pt x="0" y="10"/>
                      <a:pt x="0" y="10"/>
                      <a:pt x="0" y="10"/>
                    </a:cubicBezTo>
                    <a:cubicBezTo>
                      <a:pt x="0" y="9"/>
                      <a:pt x="0" y="8"/>
                      <a:pt x="1" y="7"/>
                    </a:cubicBezTo>
                    <a:cubicBezTo>
                      <a:pt x="1" y="6"/>
                      <a:pt x="2" y="5"/>
                      <a:pt x="2" y="4"/>
                    </a:cubicBezTo>
                    <a:cubicBezTo>
                      <a:pt x="2" y="4"/>
                      <a:pt x="2" y="3"/>
                      <a:pt x="2" y="3"/>
                    </a:cubicBezTo>
                    <a:cubicBezTo>
                      <a:pt x="2" y="2"/>
                      <a:pt x="2" y="2"/>
                      <a:pt x="2" y="2"/>
                    </a:cubicBezTo>
                    <a:cubicBezTo>
                      <a:pt x="2" y="0"/>
                      <a:pt x="3" y="0"/>
                      <a:pt x="4" y="0"/>
                    </a:cubicBezTo>
                    <a:cubicBezTo>
                      <a:pt x="4" y="0"/>
                      <a:pt x="4" y="0"/>
                      <a:pt x="4" y="0"/>
                    </a:cubicBezTo>
                    <a:cubicBezTo>
                      <a:pt x="4" y="0"/>
                      <a:pt x="5" y="1"/>
                      <a:pt x="5" y="1"/>
                    </a:cubicBezTo>
                    <a:cubicBezTo>
                      <a:pt x="5" y="1"/>
                      <a:pt x="5" y="2"/>
                      <a:pt x="5" y="2"/>
                    </a:cubicBezTo>
                    <a:cubicBezTo>
                      <a:pt x="5" y="3"/>
                      <a:pt x="5" y="4"/>
                      <a:pt x="5" y="4"/>
                    </a:cubicBezTo>
                    <a:cubicBezTo>
                      <a:pt x="4" y="5"/>
                      <a:pt x="4" y="6"/>
                      <a:pt x="4" y="7"/>
                    </a:cubicBezTo>
                    <a:cubicBezTo>
                      <a:pt x="4" y="8"/>
                      <a:pt x="4" y="8"/>
                      <a:pt x="4" y="9"/>
                    </a:cubicBezTo>
                    <a:cubicBezTo>
                      <a:pt x="4" y="9"/>
                      <a:pt x="4" y="9"/>
                      <a:pt x="4" y="9"/>
                    </a:cubicBezTo>
                    <a:cubicBezTo>
                      <a:pt x="3" y="11"/>
                      <a:pt x="3" y="12"/>
                      <a:pt x="2" y="12"/>
                    </a:cubicBezTo>
                    <a:close/>
                    <a:moveTo>
                      <a:pt x="2" y="11"/>
                    </a:moveTo>
                    <a:cubicBezTo>
                      <a:pt x="2" y="12"/>
                      <a:pt x="2" y="12"/>
                      <a:pt x="2" y="12"/>
                    </a:cubicBezTo>
                    <a:cubicBezTo>
                      <a:pt x="3" y="12"/>
                      <a:pt x="3" y="12"/>
                      <a:pt x="3" y="11"/>
                    </a:cubicBezTo>
                    <a:cubicBezTo>
                      <a:pt x="3" y="11"/>
                      <a:pt x="3" y="10"/>
                      <a:pt x="3" y="9"/>
                    </a:cubicBezTo>
                    <a:cubicBezTo>
                      <a:pt x="3" y="9"/>
                      <a:pt x="3" y="9"/>
                      <a:pt x="3" y="9"/>
                    </a:cubicBezTo>
                    <a:cubicBezTo>
                      <a:pt x="3" y="8"/>
                      <a:pt x="4" y="8"/>
                      <a:pt x="4" y="7"/>
                    </a:cubicBezTo>
                    <a:cubicBezTo>
                      <a:pt x="4" y="6"/>
                      <a:pt x="4" y="4"/>
                      <a:pt x="5" y="4"/>
                    </a:cubicBezTo>
                    <a:cubicBezTo>
                      <a:pt x="5" y="3"/>
                      <a:pt x="5" y="3"/>
                      <a:pt x="5" y="2"/>
                    </a:cubicBezTo>
                    <a:cubicBezTo>
                      <a:pt x="5" y="2"/>
                      <a:pt x="5" y="1"/>
                      <a:pt x="4" y="1"/>
                    </a:cubicBezTo>
                    <a:cubicBezTo>
                      <a:pt x="3" y="1"/>
                      <a:pt x="3" y="1"/>
                      <a:pt x="3" y="1"/>
                    </a:cubicBezTo>
                    <a:cubicBezTo>
                      <a:pt x="4" y="0"/>
                      <a:pt x="4" y="0"/>
                      <a:pt x="4" y="0"/>
                    </a:cubicBezTo>
                    <a:cubicBezTo>
                      <a:pt x="3" y="1"/>
                      <a:pt x="3" y="1"/>
                      <a:pt x="3" y="1"/>
                    </a:cubicBezTo>
                    <a:cubicBezTo>
                      <a:pt x="3" y="1"/>
                      <a:pt x="2" y="1"/>
                      <a:pt x="2" y="2"/>
                    </a:cubicBezTo>
                    <a:cubicBezTo>
                      <a:pt x="2" y="3"/>
                      <a:pt x="2" y="3"/>
                      <a:pt x="2" y="3"/>
                    </a:cubicBezTo>
                    <a:cubicBezTo>
                      <a:pt x="2" y="3"/>
                      <a:pt x="2" y="4"/>
                      <a:pt x="2" y="4"/>
                    </a:cubicBezTo>
                    <a:cubicBezTo>
                      <a:pt x="2" y="6"/>
                      <a:pt x="1" y="6"/>
                      <a:pt x="1" y="7"/>
                    </a:cubicBezTo>
                    <a:cubicBezTo>
                      <a:pt x="0" y="9"/>
                      <a:pt x="0" y="9"/>
                      <a:pt x="0" y="10"/>
                    </a:cubicBezTo>
                    <a:cubicBezTo>
                      <a:pt x="0" y="10"/>
                      <a:pt x="0" y="10"/>
                      <a:pt x="0" y="10"/>
                    </a:cubicBezTo>
                    <a:cubicBezTo>
                      <a:pt x="0" y="11"/>
                      <a:pt x="0" y="11"/>
                      <a:pt x="0" y="11"/>
                    </a:cubicBezTo>
                    <a:cubicBezTo>
                      <a:pt x="1" y="11"/>
                      <a:pt x="1" y="11"/>
                      <a:pt x="1" y="11"/>
                    </a:cubicBezTo>
                    <a:cubicBezTo>
                      <a:pt x="1" y="11"/>
                      <a:pt x="1" y="11"/>
                      <a:pt x="1" y="11"/>
                    </a:cubicBezTo>
                    <a:cubicBezTo>
                      <a:pt x="1" y="11"/>
                      <a:pt x="2" y="11"/>
                      <a:pt x="2"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2" name="Freeform 1385"/>
              <p:cNvSpPr>
                <a:spLocks noEditPoints="1"/>
              </p:cNvSpPr>
              <p:nvPr/>
            </p:nvSpPr>
            <p:spPr bwMode="auto">
              <a:xfrm>
                <a:off x="2835" y="2114"/>
                <a:ext cx="10" cy="23"/>
              </a:xfrm>
              <a:custGeom>
                <a:avLst/>
                <a:gdLst>
                  <a:gd name="T0" fmla="*/ 1 w 5"/>
                  <a:gd name="T1" fmla="*/ 9 h 11"/>
                  <a:gd name="T2" fmla="*/ 1 w 5"/>
                  <a:gd name="T3" fmla="*/ 9 h 11"/>
                  <a:gd name="T4" fmla="*/ 2 w 5"/>
                  <a:gd name="T5" fmla="*/ 6 h 11"/>
                  <a:gd name="T6" fmla="*/ 2 w 5"/>
                  <a:gd name="T7" fmla="*/ 3 h 11"/>
                  <a:gd name="T8" fmla="*/ 3 w 5"/>
                  <a:gd name="T9" fmla="*/ 1 h 11"/>
                  <a:gd name="T10" fmla="*/ 3 w 5"/>
                  <a:gd name="T11" fmla="*/ 1 h 11"/>
                  <a:gd name="T12" fmla="*/ 3 w 5"/>
                  <a:gd name="T13" fmla="*/ 1 h 11"/>
                  <a:gd name="T14" fmla="*/ 4 w 5"/>
                  <a:gd name="T15" fmla="*/ 1 h 11"/>
                  <a:gd name="T16" fmla="*/ 4 w 5"/>
                  <a:gd name="T17" fmla="*/ 1 h 11"/>
                  <a:gd name="T18" fmla="*/ 4 w 5"/>
                  <a:gd name="T19" fmla="*/ 1 h 11"/>
                  <a:gd name="T20" fmla="*/ 4 w 5"/>
                  <a:gd name="T21" fmla="*/ 1 h 11"/>
                  <a:gd name="T22" fmla="*/ 4 w 5"/>
                  <a:gd name="T23" fmla="*/ 3 h 11"/>
                  <a:gd name="T24" fmla="*/ 3 w 5"/>
                  <a:gd name="T25" fmla="*/ 8 h 11"/>
                  <a:gd name="T26" fmla="*/ 2 w 5"/>
                  <a:gd name="T27" fmla="*/ 10 h 11"/>
                  <a:gd name="T28" fmla="*/ 2 w 5"/>
                  <a:gd name="T29" fmla="*/ 9 h 11"/>
                  <a:gd name="T30" fmla="*/ 1 w 5"/>
                  <a:gd name="T31" fmla="*/ 9 h 11"/>
                  <a:gd name="T32" fmla="*/ 1 w 5"/>
                  <a:gd name="T33" fmla="*/ 9 h 11"/>
                  <a:gd name="T34" fmla="*/ 3 w 5"/>
                  <a:gd name="T35" fmla="*/ 0 h 11"/>
                  <a:gd name="T36" fmla="*/ 2 w 5"/>
                  <a:gd name="T37" fmla="*/ 1 h 11"/>
                  <a:gd name="T38" fmla="*/ 2 w 5"/>
                  <a:gd name="T39" fmla="*/ 2 h 11"/>
                  <a:gd name="T40" fmla="*/ 2 w 5"/>
                  <a:gd name="T41" fmla="*/ 3 h 11"/>
                  <a:gd name="T42" fmla="*/ 1 w 5"/>
                  <a:gd name="T43" fmla="*/ 6 h 11"/>
                  <a:gd name="T44" fmla="*/ 0 w 5"/>
                  <a:gd name="T45" fmla="*/ 9 h 11"/>
                  <a:gd name="T46" fmla="*/ 0 w 5"/>
                  <a:gd name="T47" fmla="*/ 9 h 11"/>
                  <a:gd name="T48" fmla="*/ 0 w 5"/>
                  <a:gd name="T49" fmla="*/ 10 h 11"/>
                  <a:gd name="T50" fmla="*/ 1 w 5"/>
                  <a:gd name="T51" fmla="*/ 9 h 11"/>
                  <a:gd name="T52" fmla="*/ 2 w 5"/>
                  <a:gd name="T53" fmla="*/ 10 h 11"/>
                  <a:gd name="T54" fmla="*/ 2 w 5"/>
                  <a:gd name="T55" fmla="*/ 11 h 11"/>
                  <a:gd name="T56" fmla="*/ 3 w 5"/>
                  <a:gd name="T57" fmla="*/ 10 h 11"/>
                  <a:gd name="T58" fmla="*/ 3 w 5"/>
                  <a:gd name="T59" fmla="*/ 8 h 11"/>
                  <a:gd name="T60" fmla="*/ 3 w 5"/>
                  <a:gd name="T61" fmla="*/ 8 h 11"/>
                  <a:gd name="T62" fmla="*/ 4 w 5"/>
                  <a:gd name="T63" fmla="*/ 6 h 11"/>
                  <a:gd name="T64" fmla="*/ 5 w 5"/>
                  <a:gd name="T65" fmla="*/ 3 h 11"/>
                  <a:gd name="T66" fmla="*/ 5 w 5"/>
                  <a:gd name="T67" fmla="*/ 1 h 11"/>
                  <a:gd name="T68" fmla="*/ 5 w 5"/>
                  <a:gd name="T69" fmla="*/ 1 h 11"/>
                  <a:gd name="T70" fmla="*/ 5 w 5"/>
                  <a:gd name="T71" fmla="*/ 1 h 11"/>
                  <a:gd name="T72" fmla="*/ 4 w 5"/>
                  <a:gd name="T73" fmla="*/ 1 h 11"/>
                  <a:gd name="T74" fmla="*/ 4 w 5"/>
                  <a:gd name="T75" fmla="*/ 0 h 11"/>
                  <a:gd name="T76" fmla="*/ 3 w 5"/>
                  <a:gd name="T77" fmla="*/ 0 h 11"/>
                  <a:gd name="T78" fmla="*/ 3 w 5"/>
                  <a:gd name="T79" fmla="*/ 0 h 11"/>
                  <a:gd name="T80" fmla="*/ 3 w 5"/>
                  <a:gd name="T81" fmla="*/ 0 h 11"/>
                  <a:gd name="T82" fmla="*/ 3 w 5"/>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11">
                    <a:moveTo>
                      <a:pt x="1" y="9"/>
                    </a:moveTo>
                    <a:cubicBezTo>
                      <a:pt x="1" y="9"/>
                      <a:pt x="1" y="9"/>
                      <a:pt x="1" y="9"/>
                    </a:cubicBezTo>
                    <a:cubicBezTo>
                      <a:pt x="0" y="8"/>
                      <a:pt x="1" y="6"/>
                      <a:pt x="2" y="6"/>
                    </a:cubicBezTo>
                    <a:cubicBezTo>
                      <a:pt x="2" y="5"/>
                      <a:pt x="2" y="4"/>
                      <a:pt x="2" y="3"/>
                    </a:cubicBezTo>
                    <a:cubicBezTo>
                      <a:pt x="2"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5" y="2"/>
                      <a:pt x="4" y="3"/>
                      <a:pt x="4" y="3"/>
                    </a:cubicBezTo>
                    <a:cubicBezTo>
                      <a:pt x="3" y="4"/>
                      <a:pt x="3" y="7"/>
                      <a:pt x="3" y="8"/>
                    </a:cubicBezTo>
                    <a:cubicBezTo>
                      <a:pt x="3" y="9"/>
                      <a:pt x="3" y="10"/>
                      <a:pt x="2" y="10"/>
                    </a:cubicBezTo>
                    <a:cubicBezTo>
                      <a:pt x="2" y="10"/>
                      <a:pt x="2" y="10"/>
                      <a:pt x="2" y="9"/>
                    </a:cubicBezTo>
                    <a:cubicBezTo>
                      <a:pt x="2" y="9"/>
                      <a:pt x="2" y="9"/>
                      <a:pt x="1" y="9"/>
                    </a:cubicBezTo>
                    <a:cubicBezTo>
                      <a:pt x="1" y="9"/>
                      <a:pt x="1" y="9"/>
                      <a:pt x="1" y="9"/>
                    </a:cubicBezTo>
                    <a:close/>
                    <a:moveTo>
                      <a:pt x="3" y="0"/>
                    </a:moveTo>
                    <a:cubicBezTo>
                      <a:pt x="3" y="0"/>
                      <a:pt x="2" y="0"/>
                      <a:pt x="2" y="1"/>
                    </a:cubicBezTo>
                    <a:cubicBezTo>
                      <a:pt x="2" y="2"/>
                      <a:pt x="2" y="2"/>
                      <a:pt x="2" y="2"/>
                    </a:cubicBezTo>
                    <a:cubicBezTo>
                      <a:pt x="2" y="2"/>
                      <a:pt x="2" y="3"/>
                      <a:pt x="2" y="3"/>
                    </a:cubicBezTo>
                    <a:cubicBezTo>
                      <a:pt x="2" y="5"/>
                      <a:pt x="1" y="5"/>
                      <a:pt x="1" y="6"/>
                    </a:cubicBezTo>
                    <a:cubicBezTo>
                      <a:pt x="0" y="8"/>
                      <a:pt x="0" y="8"/>
                      <a:pt x="0" y="9"/>
                    </a:cubicBezTo>
                    <a:cubicBezTo>
                      <a:pt x="0" y="9"/>
                      <a:pt x="0" y="9"/>
                      <a:pt x="0" y="9"/>
                    </a:cubicBezTo>
                    <a:cubicBezTo>
                      <a:pt x="0" y="10"/>
                      <a:pt x="0" y="10"/>
                      <a:pt x="0" y="10"/>
                    </a:cubicBezTo>
                    <a:cubicBezTo>
                      <a:pt x="1" y="9"/>
                      <a:pt x="1" y="9"/>
                      <a:pt x="1" y="9"/>
                    </a:cubicBezTo>
                    <a:cubicBezTo>
                      <a:pt x="2" y="10"/>
                      <a:pt x="2" y="10"/>
                      <a:pt x="2" y="10"/>
                    </a:cubicBezTo>
                    <a:cubicBezTo>
                      <a:pt x="2" y="11"/>
                      <a:pt x="2" y="11"/>
                      <a:pt x="2" y="11"/>
                    </a:cubicBezTo>
                    <a:cubicBezTo>
                      <a:pt x="3" y="11"/>
                      <a:pt x="3" y="11"/>
                      <a:pt x="3" y="10"/>
                    </a:cubicBezTo>
                    <a:cubicBezTo>
                      <a:pt x="3" y="10"/>
                      <a:pt x="3" y="9"/>
                      <a:pt x="3" y="8"/>
                    </a:cubicBezTo>
                    <a:cubicBezTo>
                      <a:pt x="3" y="8"/>
                      <a:pt x="3" y="8"/>
                      <a:pt x="3" y="8"/>
                    </a:cubicBezTo>
                    <a:cubicBezTo>
                      <a:pt x="3" y="7"/>
                      <a:pt x="4" y="7"/>
                      <a:pt x="4" y="6"/>
                    </a:cubicBezTo>
                    <a:cubicBezTo>
                      <a:pt x="4" y="5"/>
                      <a:pt x="4" y="3"/>
                      <a:pt x="5" y="3"/>
                    </a:cubicBezTo>
                    <a:cubicBezTo>
                      <a:pt x="5" y="2"/>
                      <a:pt x="5" y="2"/>
                      <a:pt x="5" y="1"/>
                    </a:cubicBezTo>
                    <a:cubicBezTo>
                      <a:pt x="5" y="1"/>
                      <a:pt x="5" y="1"/>
                      <a:pt x="5" y="1"/>
                    </a:cubicBezTo>
                    <a:cubicBezTo>
                      <a:pt x="5" y="1"/>
                      <a:pt x="5" y="1"/>
                      <a:pt x="5" y="1"/>
                    </a:cubicBezTo>
                    <a:cubicBezTo>
                      <a:pt x="4" y="1"/>
                      <a:pt x="4" y="1"/>
                      <a:pt x="4" y="1"/>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3" name="Freeform 1386"/>
              <p:cNvSpPr>
                <a:spLocks noEditPoints="1"/>
              </p:cNvSpPr>
              <p:nvPr/>
            </p:nvSpPr>
            <p:spPr bwMode="auto">
              <a:xfrm>
                <a:off x="2835" y="2114"/>
                <a:ext cx="10" cy="23"/>
              </a:xfrm>
              <a:custGeom>
                <a:avLst/>
                <a:gdLst>
                  <a:gd name="T0" fmla="*/ 5 w 5"/>
                  <a:gd name="T1" fmla="*/ 1 h 11"/>
                  <a:gd name="T2" fmla="*/ 5 w 5"/>
                  <a:gd name="T3" fmla="*/ 1 h 11"/>
                  <a:gd name="T4" fmla="*/ 5 w 5"/>
                  <a:gd name="T5" fmla="*/ 1 h 11"/>
                  <a:gd name="T6" fmla="*/ 5 w 5"/>
                  <a:gd name="T7" fmla="*/ 3 h 11"/>
                  <a:gd name="T8" fmla="*/ 4 w 5"/>
                  <a:gd name="T9" fmla="*/ 6 h 11"/>
                  <a:gd name="T10" fmla="*/ 3 w 5"/>
                  <a:gd name="T11" fmla="*/ 8 h 11"/>
                  <a:gd name="T12" fmla="*/ 3 w 5"/>
                  <a:gd name="T13" fmla="*/ 8 h 11"/>
                  <a:gd name="T14" fmla="*/ 3 w 5"/>
                  <a:gd name="T15" fmla="*/ 10 h 11"/>
                  <a:gd name="T16" fmla="*/ 2 w 5"/>
                  <a:gd name="T17" fmla="*/ 11 h 11"/>
                  <a:gd name="T18" fmla="*/ 2 w 5"/>
                  <a:gd name="T19" fmla="*/ 11 h 11"/>
                  <a:gd name="T20" fmla="*/ 2 w 5"/>
                  <a:gd name="T21" fmla="*/ 11 h 11"/>
                  <a:gd name="T22" fmla="*/ 4 w 5"/>
                  <a:gd name="T23" fmla="*/ 8 h 11"/>
                  <a:gd name="T24" fmla="*/ 5 w 5"/>
                  <a:gd name="T25" fmla="*/ 3 h 11"/>
                  <a:gd name="T26" fmla="*/ 5 w 5"/>
                  <a:gd name="T27" fmla="*/ 1 h 11"/>
                  <a:gd name="T28" fmla="*/ 3 w 5"/>
                  <a:gd name="T29" fmla="*/ 0 h 11"/>
                  <a:gd name="T30" fmla="*/ 2 w 5"/>
                  <a:gd name="T31" fmla="*/ 2 h 11"/>
                  <a:gd name="T32" fmla="*/ 1 w 5"/>
                  <a:gd name="T33" fmla="*/ 6 h 11"/>
                  <a:gd name="T34" fmla="*/ 0 w 5"/>
                  <a:gd name="T35" fmla="*/ 9 h 11"/>
                  <a:gd name="T36" fmla="*/ 0 w 5"/>
                  <a:gd name="T37" fmla="*/ 10 h 11"/>
                  <a:gd name="T38" fmla="*/ 0 w 5"/>
                  <a:gd name="T39" fmla="*/ 10 h 11"/>
                  <a:gd name="T40" fmla="*/ 0 w 5"/>
                  <a:gd name="T41" fmla="*/ 10 h 11"/>
                  <a:gd name="T42" fmla="*/ 0 w 5"/>
                  <a:gd name="T43" fmla="*/ 9 h 11"/>
                  <a:gd name="T44" fmla="*/ 0 w 5"/>
                  <a:gd name="T45" fmla="*/ 9 h 11"/>
                  <a:gd name="T46" fmla="*/ 1 w 5"/>
                  <a:gd name="T47" fmla="*/ 6 h 11"/>
                  <a:gd name="T48" fmla="*/ 2 w 5"/>
                  <a:gd name="T49" fmla="*/ 3 h 11"/>
                  <a:gd name="T50" fmla="*/ 2 w 5"/>
                  <a:gd name="T51" fmla="*/ 2 h 11"/>
                  <a:gd name="T52" fmla="*/ 2 w 5"/>
                  <a:gd name="T53" fmla="*/ 1 h 11"/>
                  <a:gd name="T54" fmla="*/ 3 w 5"/>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11">
                    <a:moveTo>
                      <a:pt x="5" y="1"/>
                    </a:moveTo>
                    <a:cubicBezTo>
                      <a:pt x="5" y="1"/>
                      <a:pt x="5" y="1"/>
                      <a:pt x="5" y="1"/>
                    </a:cubicBezTo>
                    <a:cubicBezTo>
                      <a:pt x="5" y="1"/>
                      <a:pt x="5" y="1"/>
                      <a:pt x="5" y="1"/>
                    </a:cubicBezTo>
                    <a:cubicBezTo>
                      <a:pt x="5" y="2"/>
                      <a:pt x="5" y="2"/>
                      <a:pt x="5" y="3"/>
                    </a:cubicBezTo>
                    <a:cubicBezTo>
                      <a:pt x="4" y="3"/>
                      <a:pt x="4" y="5"/>
                      <a:pt x="4" y="6"/>
                    </a:cubicBezTo>
                    <a:cubicBezTo>
                      <a:pt x="4" y="7"/>
                      <a:pt x="3" y="7"/>
                      <a:pt x="3" y="8"/>
                    </a:cubicBezTo>
                    <a:cubicBezTo>
                      <a:pt x="3" y="8"/>
                      <a:pt x="3" y="8"/>
                      <a:pt x="3" y="8"/>
                    </a:cubicBezTo>
                    <a:cubicBezTo>
                      <a:pt x="3" y="9"/>
                      <a:pt x="3" y="10"/>
                      <a:pt x="3" y="10"/>
                    </a:cubicBezTo>
                    <a:cubicBezTo>
                      <a:pt x="3" y="11"/>
                      <a:pt x="3" y="11"/>
                      <a:pt x="2" y="11"/>
                    </a:cubicBezTo>
                    <a:cubicBezTo>
                      <a:pt x="2" y="11"/>
                      <a:pt x="2" y="11"/>
                      <a:pt x="2" y="11"/>
                    </a:cubicBezTo>
                    <a:cubicBezTo>
                      <a:pt x="2" y="11"/>
                      <a:pt x="2" y="11"/>
                      <a:pt x="2" y="11"/>
                    </a:cubicBezTo>
                    <a:cubicBezTo>
                      <a:pt x="3" y="11"/>
                      <a:pt x="4" y="9"/>
                      <a:pt x="4" y="8"/>
                    </a:cubicBezTo>
                    <a:cubicBezTo>
                      <a:pt x="4" y="6"/>
                      <a:pt x="4" y="4"/>
                      <a:pt x="5" y="3"/>
                    </a:cubicBezTo>
                    <a:cubicBezTo>
                      <a:pt x="5" y="2"/>
                      <a:pt x="5" y="2"/>
                      <a:pt x="5" y="1"/>
                    </a:cubicBezTo>
                    <a:close/>
                    <a:moveTo>
                      <a:pt x="3" y="0"/>
                    </a:moveTo>
                    <a:cubicBezTo>
                      <a:pt x="2" y="0"/>
                      <a:pt x="2" y="1"/>
                      <a:pt x="2" y="2"/>
                    </a:cubicBezTo>
                    <a:cubicBezTo>
                      <a:pt x="2" y="4"/>
                      <a:pt x="1" y="5"/>
                      <a:pt x="1" y="6"/>
                    </a:cubicBezTo>
                    <a:cubicBezTo>
                      <a:pt x="0" y="8"/>
                      <a:pt x="0" y="8"/>
                      <a:pt x="0" y="9"/>
                    </a:cubicBezTo>
                    <a:cubicBezTo>
                      <a:pt x="0" y="10"/>
                      <a:pt x="0" y="10"/>
                      <a:pt x="0" y="10"/>
                    </a:cubicBezTo>
                    <a:cubicBezTo>
                      <a:pt x="0" y="10"/>
                      <a:pt x="0" y="10"/>
                      <a:pt x="0" y="10"/>
                    </a:cubicBezTo>
                    <a:cubicBezTo>
                      <a:pt x="0" y="10"/>
                      <a:pt x="0" y="10"/>
                      <a:pt x="0" y="10"/>
                    </a:cubicBezTo>
                    <a:cubicBezTo>
                      <a:pt x="0" y="9"/>
                      <a:pt x="0" y="9"/>
                      <a:pt x="0" y="9"/>
                    </a:cubicBezTo>
                    <a:cubicBezTo>
                      <a:pt x="0" y="9"/>
                      <a:pt x="0" y="9"/>
                      <a:pt x="0" y="9"/>
                    </a:cubicBezTo>
                    <a:cubicBezTo>
                      <a:pt x="0" y="8"/>
                      <a:pt x="0" y="8"/>
                      <a:pt x="1" y="6"/>
                    </a:cubicBezTo>
                    <a:cubicBezTo>
                      <a:pt x="1" y="5"/>
                      <a:pt x="2" y="5"/>
                      <a:pt x="2" y="3"/>
                    </a:cubicBezTo>
                    <a:cubicBezTo>
                      <a:pt x="2" y="3"/>
                      <a:pt x="2" y="2"/>
                      <a:pt x="2" y="2"/>
                    </a:cubicBezTo>
                    <a:cubicBezTo>
                      <a:pt x="2" y="1"/>
                      <a:pt x="2" y="1"/>
                      <a:pt x="2" y="1"/>
                    </a:cubicBezTo>
                    <a:cubicBezTo>
                      <a:pt x="2" y="0"/>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4" name="Freeform 1387"/>
              <p:cNvSpPr>
                <a:spLocks/>
              </p:cNvSpPr>
              <p:nvPr/>
            </p:nvSpPr>
            <p:spPr bwMode="auto">
              <a:xfrm>
                <a:off x="2837" y="2116"/>
                <a:ext cx="6" cy="17"/>
              </a:xfrm>
              <a:custGeom>
                <a:avLst/>
                <a:gdLst>
                  <a:gd name="T0" fmla="*/ 2 w 3"/>
                  <a:gd name="T1" fmla="*/ 1 h 8"/>
                  <a:gd name="T2" fmla="*/ 2 w 3"/>
                  <a:gd name="T3" fmla="*/ 2 h 8"/>
                  <a:gd name="T4" fmla="*/ 0 w 3"/>
                  <a:gd name="T5" fmla="*/ 6 h 8"/>
                  <a:gd name="T6" fmla="*/ 1 w 3"/>
                  <a:gd name="T7" fmla="*/ 7 h 8"/>
                  <a:gd name="T8" fmla="*/ 1 w 3"/>
                  <a:gd name="T9" fmla="*/ 7 h 8"/>
                  <a:gd name="T10" fmla="*/ 2 w 3"/>
                  <a:gd name="T11" fmla="*/ 3 h 8"/>
                  <a:gd name="T12" fmla="*/ 2 w 3"/>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1"/>
                    </a:moveTo>
                    <a:cubicBezTo>
                      <a:pt x="2" y="1"/>
                      <a:pt x="2" y="1"/>
                      <a:pt x="2" y="2"/>
                    </a:cubicBezTo>
                    <a:cubicBezTo>
                      <a:pt x="2" y="3"/>
                      <a:pt x="1" y="5"/>
                      <a:pt x="0" y="6"/>
                    </a:cubicBezTo>
                    <a:cubicBezTo>
                      <a:pt x="0" y="7"/>
                      <a:pt x="0" y="7"/>
                      <a:pt x="1" y="7"/>
                    </a:cubicBezTo>
                    <a:cubicBezTo>
                      <a:pt x="1" y="7"/>
                      <a:pt x="1" y="8"/>
                      <a:pt x="1" y="7"/>
                    </a:cubicBezTo>
                    <a:cubicBezTo>
                      <a:pt x="2" y="7"/>
                      <a:pt x="2" y="3"/>
                      <a:pt x="2" y="3"/>
                    </a:cubicBezTo>
                    <a:cubicBezTo>
                      <a:pt x="2" y="2"/>
                      <a:pt x="3" y="0"/>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5" name="Freeform 1388"/>
              <p:cNvSpPr>
                <a:spLocks/>
              </p:cNvSpPr>
              <p:nvPr/>
            </p:nvSpPr>
            <p:spPr bwMode="auto">
              <a:xfrm>
                <a:off x="2839" y="2090"/>
                <a:ext cx="13" cy="28"/>
              </a:xfrm>
              <a:custGeom>
                <a:avLst/>
                <a:gdLst>
                  <a:gd name="T0" fmla="*/ 4 w 6"/>
                  <a:gd name="T1" fmla="*/ 0 h 13"/>
                  <a:gd name="T2" fmla="*/ 2 w 6"/>
                  <a:gd name="T3" fmla="*/ 3 h 13"/>
                  <a:gd name="T4" fmla="*/ 1 w 6"/>
                  <a:gd name="T5" fmla="*/ 7 h 13"/>
                  <a:gd name="T6" fmla="*/ 0 w 6"/>
                  <a:gd name="T7" fmla="*/ 10 h 13"/>
                  <a:gd name="T8" fmla="*/ 1 w 6"/>
                  <a:gd name="T9" fmla="*/ 11 h 13"/>
                  <a:gd name="T10" fmla="*/ 3 w 6"/>
                  <a:gd name="T11" fmla="*/ 11 h 13"/>
                  <a:gd name="T12" fmla="*/ 4 w 6"/>
                  <a:gd name="T13" fmla="*/ 8 h 13"/>
                  <a:gd name="T14" fmla="*/ 5 w 6"/>
                  <a:gd name="T15" fmla="*/ 3 h 13"/>
                  <a:gd name="T16" fmla="*/ 4 w 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4" y="0"/>
                    </a:moveTo>
                    <a:cubicBezTo>
                      <a:pt x="4" y="0"/>
                      <a:pt x="2" y="0"/>
                      <a:pt x="2" y="3"/>
                    </a:cubicBezTo>
                    <a:cubicBezTo>
                      <a:pt x="3" y="5"/>
                      <a:pt x="2" y="5"/>
                      <a:pt x="1" y="7"/>
                    </a:cubicBezTo>
                    <a:cubicBezTo>
                      <a:pt x="1" y="9"/>
                      <a:pt x="0" y="9"/>
                      <a:pt x="0" y="10"/>
                    </a:cubicBezTo>
                    <a:cubicBezTo>
                      <a:pt x="1" y="11"/>
                      <a:pt x="1" y="11"/>
                      <a:pt x="1" y="11"/>
                    </a:cubicBezTo>
                    <a:cubicBezTo>
                      <a:pt x="2" y="11"/>
                      <a:pt x="2" y="11"/>
                      <a:pt x="3" y="11"/>
                    </a:cubicBezTo>
                    <a:cubicBezTo>
                      <a:pt x="3" y="13"/>
                      <a:pt x="4" y="10"/>
                      <a:pt x="4" y="8"/>
                    </a:cubicBezTo>
                    <a:cubicBezTo>
                      <a:pt x="4" y="6"/>
                      <a:pt x="5" y="4"/>
                      <a:pt x="5" y="3"/>
                    </a:cubicBezTo>
                    <a:cubicBezTo>
                      <a:pt x="6" y="3"/>
                      <a:pt x="6"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6" name="Freeform 1389"/>
              <p:cNvSpPr>
                <a:spLocks noEditPoints="1"/>
              </p:cNvSpPr>
              <p:nvPr/>
            </p:nvSpPr>
            <p:spPr bwMode="auto">
              <a:xfrm>
                <a:off x="2839" y="2090"/>
                <a:ext cx="13" cy="26"/>
              </a:xfrm>
              <a:custGeom>
                <a:avLst/>
                <a:gdLst>
                  <a:gd name="T0" fmla="*/ 2 w 6"/>
                  <a:gd name="T1" fmla="*/ 12 h 12"/>
                  <a:gd name="T2" fmla="*/ 2 w 6"/>
                  <a:gd name="T3" fmla="*/ 11 h 12"/>
                  <a:gd name="T4" fmla="*/ 1 w 6"/>
                  <a:gd name="T5" fmla="*/ 11 h 12"/>
                  <a:gd name="T6" fmla="*/ 1 w 6"/>
                  <a:gd name="T7" fmla="*/ 11 h 12"/>
                  <a:gd name="T8" fmla="*/ 0 w 6"/>
                  <a:gd name="T9" fmla="*/ 10 h 12"/>
                  <a:gd name="T10" fmla="*/ 0 w 6"/>
                  <a:gd name="T11" fmla="*/ 9 h 12"/>
                  <a:gd name="T12" fmla="*/ 1 w 6"/>
                  <a:gd name="T13" fmla="*/ 7 h 12"/>
                  <a:gd name="T14" fmla="*/ 2 w 6"/>
                  <a:gd name="T15" fmla="*/ 4 h 12"/>
                  <a:gd name="T16" fmla="*/ 2 w 6"/>
                  <a:gd name="T17" fmla="*/ 3 h 12"/>
                  <a:gd name="T18" fmla="*/ 2 w 6"/>
                  <a:gd name="T19" fmla="*/ 2 h 12"/>
                  <a:gd name="T20" fmla="*/ 4 w 6"/>
                  <a:gd name="T21" fmla="*/ 0 h 12"/>
                  <a:gd name="T22" fmla="*/ 4 w 6"/>
                  <a:gd name="T23" fmla="*/ 0 h 12"/>
                  <a:gd name="T24" fmla="*/ 5 w 6"/>
                  <a:gd name="T25" fmla="*/ 1 h 12"/>
                  <a:gd name="T26" fmla="*/ 6 w 6"/>
                  <a:gd name="T27" fmla="*/ 2 h 12"/>
                  <a:gd name="T28" fmla="*/ 5 w 6"/>
                  <a:gd name="T29" fmla="*/ 4 h 12"/>
                  <a:gd name="T30" fmla="*/ 4 w 6"/>
                  <a:gd name="T31" fmla="*/ 7 h 12"/>
                  <a:gd name="T32" fmla="*/ 4 w 6"/>
                  <a:gd name="T33" fmla="*/ 8 h 12"/>
                  <a:gd name="T34" fmla="*/ 4 w 6"/>
                  <a:gd name="T35" fmla="*/ 9 h 12"/>
                  <a:gd name="T36" fmla="*/ 3 w 6"/>
                  <a:gd name="T37" fmla="*/ 12 h 12"/>
                  <a:gd name="T38" fmla="*/ 2 w 6"/>
                  <a:gd name="T39" fmla="*/ 12 h 12"/>
                  <a:gd name="T40" fmla="*/ 3 w 6"/>
                  <a:gd name="T41" fmla="*/ 11 h 12"/>
                  <a:gd name="T42" fmla="*/ 3 w 6"/>
                  <a:gd name="T43" fmla="*/ 12 h 12"/>
                  <a:gd name="T44" fmla="*/ 4 w 6"/>
                  <a:gd name="T45" fmla="*/ 11 h 12"/>
                  <a:gd name="T46" fmla="*/ 4 w 6"/>
                  <a:gd name="T47" fmla="*/ 9 h 12"/>
                  <a:gd name="T48" fmla="*/ 4 w 6"/>
                  <a:gd name="T49" fmla="*/ 8 h 12"/>
                  <a:gd name="T50" fmla="*/ 4 w 6"/>
                  <a:gd name="T51" fmla="*/ 7 h 12"/>
                  <a:gd name="T52" fmla="*/ 5 w 6"/>
                  <a:gd name="T53" fmla="*/ 3 h 12"/>
                  <a:gd name="T54" fmla="*/ 5 w 6"/>
                  <a:gd name="T55" fmla="*/ 2 h 12"/>
                  <a:gd name="T56" fmla="*/ 4 w 6"/>
                  <a:gd name="T57" fmla="*/ 0 h 12"/>
                  <a:gd name="T58" fmla="*/ 4 w 6"/>
                  <a:gd name="T59" fmla="*/ 0 h 12"/>
                  <a:gd name="T60" fmla="*/ 4 w 6"/>
                  <a:gd name="T61" fmla="*/ 0 h 12"/>
                  <a:gd name="T62" fmla="*/ 4 w 6"/>
                  <a:gd name="T63" fmla="*/ 0 h 12"/>
                  <a:gd name="T64" fmla="*/ 3 w 6"/>
                  <a:gd name="T65" fmla="*/ 2 h 12"/>
                  <a:gd name="T66" fmla="*/ 3 w 6"/>
                  <a:gd name="T67" fmla="*/ 2 h 12"/>
                  <a:gd name="T68" fmla="*/ 3 w 6"/>
                  <a:gd name="T69" fmla="*/ 4 h 12"/>
                  <a:gd name="T70" fmla="*/ 1 w 6"/>
                  <a:gd name="T71" fmla="*/ 7 h 12"/>
                  <a:gd name="T72" fmla="*/ 1 w 6"/>
                  <a:gd name="T73" fmla="*/ 9 h 12"/>
                  <a:gd name="T74" fmla="*/ 1 w 6"/>
                  <a:gd name="T75" fmla="*/ 10 h 12"/>
                  <a:gd name="T76" fmla="*/ 1 w 6"/>
                  <a:gd name="T77" fmla="*/ 10 h 12"/>
                  <a:gd name="T78" fmla="*/ 1 w 6"/>
                  <a:gd name="T79" fmla="*/ 10 h 12"/>
                  <a:gd name="T80" fmla="*/ 2 w 6"/>
                  <a:gd name="T81" fmla="*/ 11 h 12"/>
                  <a:gd name="T82" fmla="*/ 2 w 6"/>
                  <a:gd name="T83" fmla="*/ 11 h 12"/>
                  <a:gd name="T84" fmla="*/ 3 w 6"/>
                  <a:gd name="T8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12">
                    <a:moveTo>
                      <a:pt x="2" y="12"/>
                    </a:moveTo>
                    <a:cubicBezTo>
                      <a:pt x="2" y="11"/>
                      <a:pt x="2" y="11"/>
                      <a:pt x="2" y="11"/>
                    </a:cubicBezTo>
                    <a:cubicBezTo>
                      <a:pt x="1" y="11"/>
                      <a:pt x="1" y="11"/>
                      <a:pt x="1" y="11"/>
                    </a:cubicBezTo>
                    <a:cubicBezTo>
                      <a:pt x="1" y="11"/>
                      <a:pt x="1" y="11"/>
                      <a:pt x="1" y="11"/>
                    </a:cubicBezTo>
                    <a:cubicBezTo>
                      <a:pt x="1" y="11"/>
                      <a:pt x="0" y="11"/>
                      <a:pt x="0" y="10"/>
                    </a:cubicBezTo>
                    <a:cubicBezTo>
                      <a:pt x="0" y="9"/>
                      <a:pt x="0" y="9"/>
                      <a:pt x="0" y="9"/>
                    </a:cubicBezTo>
                    <a:cubicBezTo>
                      <a:pt x="0" y="9"/>
                      <a:pt x="1" y="8"/>
                      <a:pt x="1" y="7"/>
                    </a:cubicBezTo>
                    <a:cubicBezTo>
                      <a:pt x="2" y="6"/>
                      <a:pt x="2" y="5"/>
                      <a:pt x="2" y="4"/>
                    </a:cubicBezTo>
                    <a:cubicBezTo>
                      <a:pt x="2" y="3"/>
                      <a:pt x="2" y="3"/>
                      <a:pt x="2" y="3"/>
                    </a:cubicBezTo>
                    <a:cubicBezTo>
                      <a:pt x="2" y="2"/>
                      <a:pt x="2" y="2"/>
                      <a:pt x="2" y="2"/>
                    </a:cubicBezTo>
                    <a:cubicBezTo>
                      <a:pt x="2" y="0"/>
                      <a:pt x="4" y="0"/>
                      <a:pt x="4" y="0"/>
                    </a:cubicBezTo>
                    <a:cubicBezTo>
                      <a:pt x="4" y="0"/>
                      <a:pt x="4" y="0"/>
                      <a:pt x="4" y="0"/>
                    </a:cubicBezTo>
                    <a:cubicBezTo>
                      <a:pt x="5" y="0"/>
                      <a:pt x="5" y="0"/>
                      <a:pt x="5" y="1"/>
                    </a:cubicBezTo>
                    <a:cubicBezTo>
                      <a:pt x="6" y="1"/>
                      <a:pt x="6" y="2"/>
                      <a:pt x="6" y="2"/>
                    </a:cubicBezTo>
                    <a:cubicBezTo>
                      <a:pt x="6" y="3"/>
                      <a:pt x="5" y="3"/>
                      <a:pt x="5" y="4"/>
                    </a:cubicBezTo>
                    <a:cubicBezTo>
                      <a:pt x="5" y="4"/>
                      <a:pt x="5" y="5"/>
                      <a:pt x="4" y="7"/>
                    </a:cubicBezTo>
                    <a:cubicBezTo>
                      <a:pt x="4" y="7"/>
                      <a:pt x="4" y="8"/>
                      <a:pt x="4" y="8"/>
                    </a:cubicBezTo>
                    <a:cubicBezTo>
                      <a:pt x="4" y="9"/>
                      <a:pt x="4" y="9"/>
                      <a:pt x="4" y="9"/>
                    </a:cubicBezTo>
                    <a:cubicBezTo>
                      <a:pt x="4" y="10"/>
                      <a:pt x="4" y="12"/>
                      <a:pt x="3" y="12"/>
                    </a:cubicBezTo>
                    <a:lnTo>
                      <a:pt x="2" y="12"/>
                    </a:lnTo>
                    <a:close/>
                    <a:moveTo>
                      <a:pt x="3" y="11"/>
                    </a:moveTo>
                    <a:cubicBezTo>
                      <a:pt x="3" y="12"/>
                      <a:pt x="3" y="12"/>
                      <a:pt x="3" y="12"/>
                    </a:cubicBezTo>
                    <a:cubicBezTo>
                      <a:pt x="3" y="12"/>
                      <a:pt x="3" y="11"/>
                      <a:pt x="4" y="11"/>
                    </a:cubicBezTo>
                    <a:cubicBezTo>
                      <a:pt x="4" y="10"/>
                      <a:pt x="4" y="10"/>
                      <a:pt x="4" y="9"/>
                    </a:cubicBezTo>
                    <a:cubicBezTo>
                      <a:pt x="4" y="8"/>
                      <a:pt x="4" y="8"/>
                      <a:pt x="4" y="8"/>
                    </a:cubicBezTo>
                    <a:cubicBezTo>
                      <a:pt x="4" y="8"/>
                      <a:pt x="4" y="7"/>
                      <a:pt x="4" y="7"/>
                    </a:cubicBezTo>
                    <a:cubicBezTo>
                      <a:pt x="4" y="5"/>
                      <a:pt x="5" y="4"/>
                      <a:pt x="5" y="3"/>
                    </a:cubicBezTo>
                    <a:cubicBezTo>
                      <a:pt x="5" y="3"/>
                      <a:pt x="5" y="3"/>
                      <a:pt x="5" y="2"/>
                    </a:cubicBezTo>
                    <a:cubicBezTo>
                      <a:pt x="5" y="1"/>
                      <a:pt x="5" y="1"/>
                      <a:pt x="4" y="0"/>
                    </a:cubicBezTo>
                    <a:cubicBezTo>
                      <a:pt x="4" y="0"/>
                      <a:pt x="4" y="0"/>
                      <a:pt x="4" y="0"/>
                    </a:cubicBezTo>
                    <a:cubicBezTo>
                      <a:pt x="4" y="0"/>
                      <a:pt x="4" y="0"/>
                      <a:pt x="4" y="0"/>
                    </a:cubicBezTo>
                    <a:cubicBezTo>
                      <a:pt x="4" y="0"/>
                      <a:pt x="4" y="0"/>
                      <a:pt x="4" y="0"/>
                    </a:cubicBezTo>
                    <a:cubicBezTo>
                      <a:pt x="4" y="0"/>
                      <a:pt x="3" y="0"/>
                      <a:pt x="3" y="2"/>
                    </a:cubicBezTo>
                    <a:cubicBezTo>
                      <a:pt x="3" y="2"/>
                      <a:pt x="3" y="2"/>
                      <a:pt x="3" y="2"/>
                    </a:cubicBezTo>
                    <a:cubicBezTo>
                      <a:pt x="3" y="3"/>
                      <a:pt x="3" y="3"/>
                      <a:pt x="3" y="4"/>
                    </a:cubicBezTo>
                    <a:cubicBezTo>
                      <a:pt x="2" y="5"/>
                      <a:pt x="2" y="6"/>
                      <a:pt x="1" y="7"/>
                    </a:cubicBezTo>
                    <a:cubicBezTo>
                      <a:pt x="1" y="9"/>
                      <a:pt x="1" y="9"/>
                      <a:pt x="1" y="9"/>
                    </a:cubicBezTo>
                    <a:cubicBezTo>
                      <a:pt x="1" y="10"/>
                      <a:pt x="1" y="10"/>
                      <a:pt x="1" y="10"/>
                    </a:cubicBezTo>
                    <a:cubicBezTo>
                      <a:pt x="1" y="10"/>
                      <a:pt x="1" y="10"/>
                      <a:pt x="1" y="10"/>
                    </a:cubicBezTo>
                    <a:cubicBezTo>
                      <a:pt x="1" y="10"/>
                      <a:pt x="1" y="10"/>
                      <a:pt x="1" y="10"/>
                    </a:cubicBezTo>
                    <a:cubicBezTo>
                      <a:pt x="2" y="11"/>
                      <a:pt x="2" y="11"/>
                      <a:pt x="2" y="11"/>
                    </a:cubicBezTo>
                    <a:cubicBezTo>
                      <a:pt x="2" y="11"/>
                      <a:pt x="2" y="11"/>
                      <a:pt x="2" y="11"/>
                    </a:cubicBezTo>
                    <a:cubicBezTo>
                      <a:pt x="2" y="11"/>
                      <a:pt x="2" y="11"/>
                      <a:pt x="3"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7" name="Freeform 1390"/>
              <p:cNvSpPr>
                <a:spLocks noEditPoints="1"/>
              </p:cNvSpPr>
              <p:nvPr/>
            </p:nvSpPr>
            <p:spPr bwMode="auto">
              <a:xfrm>
                <a:off x="2841" y="2092"/>
                <a:ext cx="9" cy="24"/>
              </a:xfrm>
              <a:custGeom>
                <a:avLst/>
                <a:gdLst>
                  <a:gd name="T0" fmla="*/ 0 w 4"/>
                  <a:gd name="T1" fmla="*/ 9 h 11"/>
                  <a:gd name="T2" fmla="*/ 0 w 4"/>
                  <a:gd name="T3" fmla="*/ 9 h 11"/>
                  <a:gd name="T4" fmla="*/ 1 w 4"/>
                  <a:gd name="T5" fmla="*/ 5 h 11"/>
                  <a:gd name="T6" fmla="*/ 2 w 4"/>
                  <a:gd name="T7" fmla="*/ 2 h 11"/>
                  <a:gd name="T8" fmla="*/ 2 w 4"/>
                  <a:gd name="T9" fmla="*/ 0 h 11"/>
                  <a:gd name="T10" fmla="*/ 2 w 4"/>
                  <a:gd name="T11" fmla="*/ 0 h 11"/>
                  <a:gd name="T12" fmla="*/ 3 w 4"/>
                  <a:gd name="T13" fmla="*/ 1 h 11"/>
                  <a:gd name="T14" fmla="*/ 3 w 4"/>
                  <a:gd name="T15" fmla="*/ 1 h 11"/>
                  <a:gd name="T16" fmla="*/ 3 w 4"/>
                  <a:gd name="T17" fmla="*/ 1 h 11"/>
                  <a:gd name="T18" fmla="*/ 3 w 4"/>
                  <a:gd name="T19" fmla="*/ 1 h 11"/>
                  <a:gd name="T20" fmla="*/ 4 w 4"/>
                  <a:gd name="T21" fmla="*/ 1 h 11"/>
                  <a:gd name="T22" fmla="*/ 3 w 4"/>
                  <a:gd name="T23" fmla="*/ 3 h 11"/>
                  <a:gd name="T24" fmla="*/ 3 w 4"/>
                  <a:gd name="T25" fmla="*/ 8 h 11"/>
                  <a:gd name="T26" fmla="*/ 2 w 4"/>
                  <a:gd name="T27" fmla="*/ 9 h 11"/>
                  <a:gd name="T28" fmla="*/ 2 w 4"/>
                  <a:gd name="T29" fmla="*/ 9 h 11"/>
                  <a:gd name="T30" fmla="*/ 1 w 4"/>
                  <a:gd name="T31" fmla="*/ 8 h 11"/>
                  <a:gd name="T32" fmla="*/ 1 w 4"/>
                  <a:gd name="T33" fmla="*/ 9 h 11"/>
                  <a:gd name="T34" fmla="*/ 0 w 4"/>
                  <a:gd name="T35" fmla="*/ 9 h 11"/>
                  <a:gd name="T36" fmla="*/ 2 w 4"/>
                  <a:gd name="T37" fmla="*/ 0 h 11"/>
                  <a:gd name="T38" fmla="*/ 2 w 4"/>
                  <a:gd name="T39" fmla="*/ 1 h 11"/>
                  <a:gd name="T40" fmla="*/ 2 w 4"/>
                  <a:gd name="T41" fmla="*/ 1 h 11"/>
                  <a:gd name="T42" fmla="*/ 2 w 4"/>
                  <a:gd name="T43" fmla="*/ 3 h 11"/>
                  <a:gd name="T44" fmla="*/ 0 w 4"/>
                  <a:gd name="T45" fmla="*/ 6 h 11"/>
                  <a:gd name="T46" fmla="*/ 0 w 4"/>
                  <a:gd name="T47" fmla="*/ 8 h 11"/>
                  <a:gd name="T48" fmla="*/ 0 w 4"/>
                  <a:gd name="T49" fmla="*/ 9 h 11"/>
                  <a:gd name="T50" fmla="*/ 0 w 4"/>
                  <a:gd name="T51" fmla="*/ 9 h 11"/>
                  <a:gd name="T52" fmla="*/ 0 w 4"/>
                  <a:gd name="T53" fmla="*/ 9 h 11"/>
                  <a:gd name="T54" fmla="*/ 0 w 4"/>
                  <a:gd name="T55" fmla="*/ 9 h 11"/>
                  <a:gd name="T56" fmla="*/ 0 w 4"/>
                  <a:gd name="T57" fmla="*/ 9 h 11"/>
                  <a:gd name="T58" fmla="*/ 1 w 4"/>
                  <a:gd name="T59" fmla="*/ 10 h 11"/>
                  <a:gd name="T60" fmla="*/ 1 w 4"/>
                  <a:gd name="T61" fmla="*/ 10 h 11"/>
                  <a:gd name="T62" fmla="*/ 2 w 4"/>
                  <a:gd name="T63" fmla="*/ 10 h 11"/>
                  <a:gd name="T64" fmla="*/ 2 w 4"/>
                  <a:gd name="T65" fmla="*/ 11 h 11"/>
                  <a:gd name="T66" fmla="*/ 2 w 4"/>
                  <a:gd name="T67" fmla="*/ 11 h 11"/>
                  <a:gd name="T68" fmla="*/ 3 w 4"/>
                  <a:gd name="T69" fmla="*/ 10 h 11"/>
                  <a:gd name="T70" fmla="*/ 3 w 4"/>
                  <a:gd name="T71" fmla="*/ 8 h 11"/>
                  <a:gd name="T72" fmla="*/ 3 w 4"/>
                  <a:gd name="T73" fmla="*/ 7 h 11"/>
                  <a:gd name="T74" fmla="*/ 3 w 4"/>
                  <a:gd name="T75" fmla="*/ 6 h 11"/>
                  <a:gd name="T76" fmla="*/ 4 w 4"/>
                  <a:gd name="T77" fmla="*/ 2 h 11"/>
                  <a:gd name="T78" fmla="*/ 4 w 4"/>
                  <a:gd name="T79" fmla="*/ 1 h 11"/>
                  <a:gd name="T80" fmla="*/ 4 w 4"/>
                  <a:gd name="T81" fmla="*/ 0 h 11"/>
                  <a:gd name="T82" fmla="*/ 4 w 4"/>
                  <a:gd name="T83" fmla="*/ 0 h 11"/>
                  <a:gd name="T84" fmla="*/ 4 w 4"/>
                  <a:gd name="T85" fmla="*/ 0 h 11"/>
                  <a:gd name="T86" fmla="*/ 2 w 4"/>
                  <a:gd name="T8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11">
                    <a:moveTo>
                      <a:pt x="0" y="9"/>
                    </a:moveTo>
                    <a:cubicBezTo>
                      <a:pt x="0" y="9"/>
                      <a:pt x="0" y="9"/>
                      <a:pt x="0" y="9"/>
                    </a:cubicBezTo>
                    <a:cubicBezTo>
                      <a:pt x="0" y="8"/>
                      <a:pt x="1" y="6"/>
                      <a:pt x="1" y="5"/>
                    </a:cubicBezTo>
                    <a:cubicBezTo>
                      <a:pt x="2" y="5"/>
                      <a:pt x="2" y="3"/>
                      <a:pt x="2" y="2"/>
                    </a:cubicBezTo>
                    <a:cubicBezTo>
                      <a:pt x="2" y="1"/>
                      <a:pt x="2" y="0"/>
                      <a:pt x="2" y="0"/>
                    </a:cubicBezTo>
                    <a:cubicBezTo>
                      <a:pt x="2" y="0"/>
                      <a:pt x="2" y="0"/>
                      <a:pt x="2" y="0"/>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2"/>
                      <a:pt x="3" y="3"/>
                    </a:cubicBezTo>
                    <a:cubicBezTo>
                      <a:pt x="3" y="4"/>
                      <a:pt x="3" y="7"/>
                      <a:pt x="3" y="8"/>
                    </a:cubicBezTo>
                    <a:cubicBezTo>
                      <a:pt x="3" y="9"/>
                      <a:pt x="2" y="9"/>
                      <a:pt x="2" y="9"/>
                    </a:cubicBezTo>
                    <a:cubicBezTo>
                      <a:pt x="2" y="9"/>
                      <a:pt x="2" y="9"/>
                      <a:pt x="2" y="9"/>
                    </a:cubicBezTo>
                    <a:cubicBezTo>
                      <a:pt x="1" y="9"/>
                      <a:pt x="1" y="8"/>
                      <a:pt x="1" y="8"/>
                    </a:cubicBezTo>
                    <a:cubicBezTo>
                      <a:pt x="1" y="9"/>
                      <a:pt x="1" y="9"/>
                      <a:pt x="1" y="9"/>
                    </a:cubicBezTo>
                    <a:lnTo>
                      <a:pt x="0" y="9"/>
                    </a:lnTo>
                    <a:close/>
                    <a:moveTo>
                      <a:pt x="2" y="0"/>
                    </a:moveTo>
                    <a:cubicBezTo>
                      <a:pt x="2" y="0"/>
                      <a:pt x="2" y="0"/>
                      <a:pt x="2" y="1"/>
                    </a:cubicBezTo>
                    <a:cubicBezTo>
                      <a:pt x="2" y="1"/>
                      <a:pt x="2" y="1"/>
                      <a:pt x="2" y="1"/>
                    </a:cubicBezTo>
                    <a:cubicBezTo>
                      <a:pt x="2" y="2"/>
                      <a:pt x="2" y="2"/>
                      <a:pt x="2" y="3"/>
                    </a:cubicBezTo>
                    <a:cubicBezTo>
                      <a:pt x="1" y="4"/>
                      <a:pt x="1" y="5"/>
                      <a:pt x="0" y="6"/>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10"/>
                      <a:pt x="1" y="10"/>
                      <a:pt x="1" y="10"/>
                    </a:cubicBezTo>
                    <a:cubicBezTo>
                      <a:pt x="1" y="10"/>
                      <a:pt x="1" y="10"/>
                      <a:pt x="1" y="10"/>
                    </a:cubicBezTo>
                    <a:cubicBezTo>
                      <a:pt x="1" y="10"/>
                      <a:pt x="1" y="10"/>
                      <a:pt x="2" y="10"/>
                    </a:cubicBezTo>
                    <a:cubicBezTo>
                      <a:pt x="2" y="11"/>
                      <a:pt x="2" y="11"/>
                      <a:pt x="2" y="11"/>
                    </a:cubicBezTo>
                    <a:cubicBezTo>
                      <a:pt x="2" y="11"/>
                      <a:pt x="2" y="11"/>
                      <a:pt x="2" y="11"/>
                    </a:cubicBezTo>
                    <a:cubicBezTo>
                      <a:pt x="2" y="11"/>
                      <a:pt x="2" y="10"/>
                      <a:pt x="3" y="10"/>
                    </a:cubicBezTo>
                    <a:cubicBezTo>
                      <a:pt x="3" y="9"/>
                      <a:pt x="3" y="9"/>
                      <a:pt x="3" y="8"/>
                    </a:cubicBezTo>
                    <a:cubicBezTo>
                      <a:pt x="3" y="7"/>
                      <a:pt x="3" y="7"/>
                      <a:pt x="3" y="7"/>
                    </a:cubicBezTo>
                    <a:cubicBezTo>
                      <a:pt x="3" y="7"/>
                      <a:pt x="3" y="6"/>
                      <a:pt x="3" y="6"/>
                    </a:cubicBezTo>
                    <a:cubicBezTo>
                      <a:pt x="3" y="4"/>
                      <a:pt x="4" y="3"/>
                      <a:pt x="4" y="2"/>
                    </a:cubicBezTo>
                    <a:cubicBezTo>
                      <a:pt x="4" y="2"/>
                      <a:pt x="4" y="2"/>
                      <a:pt x="4" y="1"/>
                    </a:cubicBezTo>
                    <a:cubicBezTo>
                      <a:pt x="4" y="0"/>
                      <a:pt x="4" y="0"/>
                      <a:pt x="4" y="0"/>
                    </a:cubicBezTo>
                    <a:cubicBezTo>
                      <a:pt x="4" y="0"/>
                      <a:pt x="4" y="0"/>
                      <a:pt x="4" y="0"/>
                    </a:cubicBezTo>
                    <a:cubicBezTo>
                      <a:pt x="4" y="0"/>
                      <a:pt x="4" y="0"/>
                      <a:pt x="4" y="0"/>
                    </a:cubicBezTo>
                    <a:cubicBezTo>
                      <a:pt x="4"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8" name="Freeform 1391"/>
              <p:cNvSpPr>
                <a:spLocks/>
              </p:cNvSpPr>
              <p:nvPr/>
            </p:nvSpPr>
            <p:spPr bwMode="auto">
              <a:xfrm>
                <a:off x="2839" y="2090"/>
                <a:ext cx="13" cy="26"/>
              </a:xfrm>
              <a:custGeom>
                <a:avLst/>
                <a:gdLst>
                  <a:gd name="T0" fmla="*/ 3 w 6"/>
                  <a:gd name="T1" fmla="*/ 0 h 12"/>
                  <a:gd name="T2" fmla="*/ 2 w 6"/>
                  <a:gd name="T3" fmla="*/ 3 h 12"/>
                  <a:gd name="T4" fmla="*/ 1 w 6"/>
                  <a:gd name="T5" fmla="*/ 7 h 12"/>
                  <a:gd name="T6" fmla="*/ 0 w 6"/>
                  <a:gd name="T7" fmla="*/ 10 h 12"/>
                  <a:gd name="T8" fmla="*/ 1 w 6"/>
                  <a:gd name="T9" fmla="*/ 11 h 12"/>
                  <a:gd name="T10" fmla="*/ 1 w 6"/>
                  <a:gd name="T11" fmla="*/ 11 h 12"/>
                  <a:gd name="T12" fmla="*/ 1 w 6"/>
                  <a:gd name="T13" fmla="*/ 11 h 12"/>
                  <a:gd name="T14" fmla="*/ 3 w 6"/>
                  <a:gd name="T15" fmla="*/ 11 h 12"/>
                  <a:gd name="T16" fmla="*/ 3 w 6"/>
                  <a:gd name="T17" fmla="*/ 12 h 12"/>
                  <a:gd name="T18" fmla="*/ 4 w 6"/>
                  <a:gd name="T19" fmla="*/ 8 h 12"/>
                  <a:gd name="T20" fmla="*/ 5 w 6"/>
                  <a:gd name="T21" fmla="*/ 3 h 12"/>
                  <a:gd name="T22" fmla="*/ 6 w 6"/>
                  <a:gd name="T23" fmla="*/ 1 h 12"/>
                  <a:gd name="T24" fmla="*/ 5 w 6"/>
                  <a:gd name="T25" fmla="*/ 1 h 12"/>
                  <a:gd name="T26" fmla="*/ 5 w 6"/>
                  <a:gd name="T27" fmla="*/ 2 h 12"/>
                  <a:gd name="T28" fmla="*/ 5 w 6"/>
                  <a:gd name="T29" fmla="*/ 3 h 12"/>
                  <a:gd name="T30" fmla="*/ 4 w 6"/>
                  <a:gd name="T31" fmla="*/ 7 h 12"/>
                  <a:gd name="T32" fmla="*/ 4 w 6"/>
                  <a:gd name="T33" fmla="*/ 8 h 12"/>
                  <a:gd name="T34" fmla="*/ 4 w 6"/>
                  <a:gd name="T35" fmla="*/ 9 h 12"/>
                  <a:gd name="T36" fmla="*/ 4 w 6"/>
                  <a:gd name="T37" fmla="*/ 11 h 12"/>
                  <a:gd name="T38" fmla="*/ 3 w 6"/>
                  <a:gd name="T39" fmla="*/ 12 h 12"/>
                  <a:gd name="T40" fmla="*/ 3 w 6"/>
                  <a:gd name="T41" fmla="*/ 12 h 12"/>
                  <a:gd name="T42" fmla="*/ 3 w 6"/>
                  <a:gd name="T43" fmla="*/ 11 h 12"/>
                  <a:gd name="T44" fmla="*/ 2 w 6"/>
                  <a:gd name="T45" fmla="*/ 11 h 12"/>
                  <a:gd name="T46" fmla="*/ 2 w 6"/>
                  <a:gd name="T47" fmla="*/ 11 h 12"/>
                  <a:gd name="T48" fmla="*/ 1 w 6"/>
                  <a:gd name="T49" fmla="*/ 10 h 12"/>
                  <a:gd name="T50" fmla="*/ 1 w 6"/>
                  <a:gd name="T51" fmla="*/ 10 h 12"/>
                  <a:gd name="T52" fmla="*/ 1 w 6"/>
                  <a:gd name="T53" fmla="*/ 10 h 12"/>
                  <a:gd name="T54" fmla="*/ 1 w 6"/>
                  <a:gd name="T55" fmla="*/ 10 h 12"/>
                  <a:gd name="T56" fmla="*/ 1 w 6"/>
                  <a:gd name="T57" fmla="*/ 10 h 12"/>
                  <a:gd name="T58" fmla="*/ 1 w 6"/>
                  <a:gd name="T59" fmla="*/ 9 h 12"/>
                  <a:gd name="T60" fmla="*/ 1 w 6"/>
                  <a:gd name="T61" fmla="*/ 7 h 12"/>
                  <a:gd name="T62" fmla="*/ 3 w 6"/>
                  <a:gd name="T63" fmla="*/ 4 h 12"/>
                  <a:gd name="T64" fmla="*/ 3 w 6"/>
                  <a:gd name="T65" fmla="*/ 2 h 12"/>
                  <a:gd name="T66" fmla="*/ 3 w 6"/>
                  <a:gd name="T67" fmla="*/ 2 h 12"/>
                  <a:gd name="T68" fmla="*/ 3 w 6"/>
                  <a:gd name="T69" fmla="*/ 1 h 12"/>
                  <a:gd name="T70" fmla="*/ 3 w 6"/>
                  <a:gd name="T71" fmla="*/ 1 h 12"/>
                  <a:gd name="T72" fmla="*/ 3 w 6"/>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12">
                    <a:moveTo>
                      <a:pt x="3" y="0"/>
                    </a:moveTo>
                    <a:cubicBezTo>
                      <a:pt x="3" y="1"/>
                      <a:pt x="2" y="1"/>
                      <a:pt x="2" y="3"/>
                    </a:cubicBezTo>
                    <a:cubicBezTo>
                      <a:pt x="3" y="5"/>
                      <a:pt x="2" y="5"/>
                      <a:pt x="1" y="7"/>
                    </a:cubicBezTo>
                    <a:cubicBezTo>
                      <a:pt x="1" y="9"/>
                      <a:pt x="0" y="9"/>
                      <a:pt x="0" y="10"/>
                    </a:cubicBezTo>
                    <a:cubicBezTo>
                      <a:pt x="1" y="11"/>
                      <a:pt x="1" y="11"/>
                      <a:pt x="1" y="11"/>
                    </a:cubicBezTo>
                    <a:cubicBezTo>
                      <a:pt x="1" y="11"/>
                      <a:pt x="1" y="11"/>
                      <a:pt x="1" y="11"/>
                    </a:cubicBezTo>
                    <a:cubicBezTo>
                      <a:pt x="1" y="11"/>
                      <a:pt x="1" y="11"/>
                      <a:pt x="1" y="11"/>
                    </a:cubicBezTo>
                    <a:cubicBezTo>
                      <a:pt x="2" y="11"/>
                      <a:pt x="2" y="11"/>
                      <a:pt x="3" y="11"/>
                    </a:cubicBezTo>
                    <a:cubicBezTo>
                      <a:pt x="3" y="12"/>
                      <a:pt x="3" y="12"/>
                      <a:pt x="3" y="12"/>
                    </a:cubicBezTo>
                    <a:cubicBezTo>
                      <a:pt x="4" y="12"/>
                      <a:pt x="4" y="10"/>
                      <a:pt x="4" y="8"/>
                    </a:cubicBezTo>
                    <a:cubicBezTo>
                      <a:pt x="4" y="6"/>
                      <a:pt x="5" y="4"/>
                      <a:pt x="5" y="3"/>
                    </a:cubicBezTo>
                    <a:cubicBezTo>
                      <a:pt x="5" y="3"/>
                      <a:pt x="6" y="2"/>
                      <a:pt x="6" y="1"/>
                    </a:cubicBezTo>
                    <a:cubicBezTo>
                      <a:pt x="5" y="1"/>
                      <a:pt x="5" y="1"/>
                      <a:pt x="5" y="1"/>
                    </a:cubicBezTo>
                    <a:cubicBezTo>
                      <a:pt x="5" y="2"/>
                      <a:pt x="5" y="2"/>
                      <a:pt x="5" y="2"/>
                    </a:cubicBezTo>
                    <a:cubicBezTo>
                      <a:pt x="5" y="3"/>
                      <a:pt x="5" y="3"/>
                      <a:pt x="5" y="3"/>
                    </a:cubicBezTo>
                    <a:cubicBezTo>
                      <a:pt x="5" y="4"/>
                      <a:pt x="4" y="5"/>
                      <a:pt x="4" y="7"/>
                    </a:cubicBezTo>
                    <a:cubicBezTo>
                      <a:pt x="4" y="7"/>
                      <a:pt x="4" y="8"/>
                      <a:pt x="4" y="8"/>
                    </a:cubicBezTo>
                    <a:cubicBezTo>
                      <a:pt x="4" y="9"/>
                      <a:pt x="4" y="9"/>
                      <a:pt x="4" y="9"/>
                    </a:cubicBezTo>
                    <a:cubicBezTo>
                      <a:pt x="4" y="10"/>
                      <a:pt x="4" y="10"/>
                      <a:pt x="4" y="11"/>
                    </a:cubicBezTo>
                    <a:cubicBezTo>
                      <a:pt x="3" y="11"/>
                      <a:pt x="3" y="12"/>
                      <a:pt x="3" y="12"/>
                    </a:cubicBezTo>
                    <a:cubicBezTo>
                      <a:pt x="3" y="12"/>
                      <a:pt x="3" y="12"/>
                      <a:pt x="3" y="12"/>
                    </a:cubicBezTo>
                    <a:cubicBezTo>
                      <a:pt x="3" y="11"/>
                      <a:pt x="3" y="11"/>
                      <a:pt x="3" y="11"/>
                    </a:cubicBezTo>
                    <a:cubicBezTo>
                      <a:pt x="2" y="11"/>
                      <a:pt x="2" y="11"/>
                      <a:pt x="2" y="11"/>
                    </a:cubicBezTo>
                    <a:cubicBezTo>
                      <a:pt x="2" y="11"/>
                      <a:pt x="2" y="11"/>
                      <a:pt x="2"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7"/>
                    </a:cubicBezTo>
                    <a:cubicBezTo>
                      <a:pt x="2" y="6"/>
                      <a:pt x="2" y="5"/>
                      <a:pt x="3" y="4"/>
                    </a:cubicBezTo>
                    <a:cubicBezTo>
                      <a:pt x="3" y="3"/>
                      <a:pt x="3" y="3"/>
                      <a:pt x="3" y="2"/>
                    </a:cubicBezTo>
                    <a:cubicBezTo>
                      <a:pt x="3" y="2"/>
                      <a:pt x="3" y="2"/>
                      <a:pt x="3" y="2"/>
                    </a:cubicBezTo>
                    <a:cubicBezTo>
                      <a:pt x="3" y="1"/>
                      <a:pt x="3" y="1"/>
                      <a:pt x="3" y="1"/>
                    </a:cubicBezTo>
                    <a:cubicBezTo>
                      <a:pt x="3" y="1"/>
                      <a:pt x="3" y="1"/>
                      <a:pt x="3" y="1"/>
                    </a:cubicBezTo>
                    <a:lnTo>
                      <a:pt x="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9" name="Freeform 1392"/>
              <p:cNvSpPr>
                <a:spLocks/>
              </p:cNvSpPr>
              <p:nvPr/>
            </p:nvSpPr>
            <p:spPr bwMode="auto">
              <a:xfrm>
                <a:off x="2841" y="2095"/>
                <a:ext cx="6" cy="14"/>
              </a:xfrm>
              <a:custGeom>
                <a:avLst/>
                <a:gdLst>
                  <a:gd name="T0" fmla="*/ 3 w 3"/>
                  <a:gd name="T1" fmla="*/ 0 h 7"/>
                  <a:gd name="T2" fmla="*/ 2 w 3"/>
                  <a:gd name="T3" fmla="*/ 2 h 7"/>
                  <a:gd name="T4" fmla="*/ 1 w 3"/>
                  <a:gd name="T5" fmla="*/ 6 h 7"/>
                  <a:gd name="T6" fmla="*/ 1 w 3"/>
                  <a:gd name="T7" fmla="*/ 7 h 7"/>
                  <a:gd name="T8" fmla="*/ 2 w 3"/>
                  <a:gd name="T9" fmla="*/ 7 h 7"/>
                  <a:gd name="T10" fmla="*/ 2 w 3"/>
                  <a:gd name="T11" fmla="*/ 2 h 7"/>
                  <a:gd name="T12" fmla="*/ 3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0"/>
                    </a:moveTo>
                    <a:cubicBezTo>
                      <a:pt x="3" y="0"/>
                      <a:pt x="2" y="0"/>
                      <a:pt x="2" y="2"/>
                    </a:cubicBezTo>
                    <a:cubicBezTo>
                      <a:pt x="2" y="3"/>
                      <a:pt x="2" y="5"/>
                      <a:pt x="1" y="6"/>
                    </a:cubicBezTo>
                    <a:cubicBezTo>
                      <a:pt x="0" y="7"/>
                      <a:pt x="1" y="7"/>
                      <a:pt x="1" y="7"/>
                    </a:cubicBezTo>
                    <a:cubicBezTo>
                      <a:pt x="1" y="7"/>
                      <a:pt x="1" y="7"/>
                      <a:pt x="2" y="7"/>
                    </a:cubicBezTo>
                    <a:cubicBezTo>
                      <a:pt x="2" y="6"/>
                      <a:pt x="2" y="2"/>
                      <a:pt x="2" y="2"/>
                    </a:cubicBezTo>
                    <a:cubicBezTo>
                      <a:pt x="2" y="2"/>
                      <a:pt x="3" y="0"/>
                      <a:pt x="3"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0" name="Freeform 1393"/>
              <p:cNvSpPr>
                <a:spLocks/>
              </p:cNvSpPr>
              <p:nvPr/>
            </p:nvSpPr>
            <p:spPr bwMode="auto">
              <a:xfrm>
                <a:off x="2843" y="2050"/>
                <a:ext cx="13" cy="45"/>
              </a:xfrm>
              <a:custGeom>
                <a:avLst/>
                <a:gdLst>
                  <a:gd name="T0" fmla="*/ 4 w 6"/>
                  <a:gd name="T1" fmla="*/ 1 h 21"/>
                  <a:gd name="T2" fmla="*/ 3 w 6"/>
                  <a:gd name="T3" fmla="*/ 4 h 21"/>
                  <a:gd name="T4" fmla="*/ 1 w 6"/>
                  <a:gd name="T5" fmla="*/ 14 h 21"/>
                  <a:gd name="T6" fmla="*/ 1 w 6"/>
                  <a:gd name="T7" fmla="*/ 19 h 21"/>
                  <a:gd name="T8" fmla="*/ 3 w 6"/>
                  <a:gd name="T9" fmla="*/ 20 h 21"/>
                  <a:gd name="T10" fmla="*/ 5 w 6"/>
                  <a:gd name="T11" fmla="*/ 15 h 21"/>
                  <a:gd name="T12" fmla="*/ 5 w 6"/>
                  <a:gd name="T13" fmla="*/ 7 h 21"/>
                  <a:gd name="T14" fmla="*/ 6 w 6"/>
                  <a:gd name="T15" fmla="*/ 1 h 21"/>
                  <a:gd name="T16" fmla="*/ 4 w 6"/>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4" y="1"/>
                    </a:moveTo>
                    <a:cubicBezTo>
                      <a:pt x="4" y="1"/>
                      <a:pt x="3" y="0"/>
                      <a:pt x="3" y="4"/>
                    </a:cubicBezTo>
                    <a:cubicBezTo>
                      <a:pt x="3" y="8"/>
                      <a:pt x="2" y="11"/>
                      <a:pt x="1" y="14"/>
                    </a:cubicBezTo>
                    <a:cubicBezTo>
                      <a:pt x="0" y="17"/>
                      <a:pt x="0" y="19"/>
                      <a:pt x="1" y="19"/>
                    </a:cubicBezTo>
                    <a:cubicBezTo>
                      <a:pt x="2" y="19"/>
                      <a:pt x="3" y="19"/>
                      <a:pt x="3" y="20"/>
                    </a:cubicBezTo>
                    <a:cubicBezTo>
                      <a:pt x="3" y="21"/>
                      <a:pt x="5" y="20"/>
                      <a:pt x="5" y="15"/>
                    </a:cubicBezTo>
                    <a:cubicBezTo>
                      <a:pt x="5" y="10"/>
                      <a:pt x="5" y="7"/>
                      <a:pt x="5" y="7"/>
                    </a:cubicBezTo>
                    <a:cubicBezTo>
                      <a:pt x="5" y="6"/>
                      <a:pt x="6" y="2"/>
                      <a:pt x="6" y="1"/>
                    </a:cubicBezTo>
                    <a:cubicBezTo>
                      <a:pt x="5" y="0"/>
                      <a:pt x="4" y="1"/>
                      <a:pt x="4"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1" name="Freeform 1394"/>
              <p:cNvSpPr>
                <a:spLocks noEditPoints="1"/>
              </p:cNvSpPr>
              <p:nvPr/>
            </p:nvSpPr>
            <p:spPr bwMode="auto">
              <a:xfrm>
                <a:off x="2843" y="2050"/>
                <a:ext cx="13" cy="42"/>
              </a:xfrm>
              <a:custGeom>
                <a:avLst/>
                <a:gdLst>
                  <a:gd name="T0" fmla="*/ 3 w 6"/>
                  <a:gd name="T1" fmla="*/ 20 h 20"/>
                  <a:gd name="T2" fmla="*/ 1 w 6"/>
                  <a:gd name="T3" fmla="*/ 20 h 20"/>
                  <a:gd name="T4" fmla="*/ 0 w 6"/>
                  <a:gd name="T5" fmla="*/ 17 h 20"/>
                  <a:gd name="T6" fmla="*/ 1 w 6"/>
                  <a:gd name="T7" fmla="*/ 14 h 20"/>
                  <a:gd name="T8" fmla="*/ 2 w 6"/>
                  <a:gd name="T9" fmla="*/ 4 h 20"/>
                  <a:gd name="T10" fmla="*/ 4 w 6"/>
                  <a:gd name="T11" fmla="*/ 1 h 20"/>
                  <a:gd name="T12" fmla="*/ 4 w 6"/>
                  <a:gd name="T13" fmla="*/ 1 h 20"/>
                  <a:gd name="T14" fmla="*/ 5 w 6"/>
                  <a:gd name="T15" fmla="*/ 0 h 20"/>
                  <a:gd name="T16" fmla="*/ 6 w 6"/>
                  <a:gd name="T17" fmla="*/ 1 h 20"/>
                  <a:gd name="T18" fmla="*/ 6 w 6"/>
                  <a:gd name="T19" fmla="*/ 2 h 20"/>
                  <a:gd name="T20" fmla="*/ 5 w 6"/>
                  <a:gd name="T21" fmla="*/ 7 h 20"/>
                  <a:gd name="T22" fmla="*/ 5 w 6"/>
                  <a:gd name="T23" fmla="*/ 12 h 20"/>
                  <a:gd name="T24" fmla="*/ 5 w 6"/>
                  <a:gd name="T25" fmla="*/ 15 h 20"/>
                  <a:gd name="T26" fmla="*/ 5 w 6"/>
                  <a:gd name="T27" fmla="*/ 15 h 20"/>
                  <a:gd name="T28" fmla="*/ 3 w 6"/>
                  <a:gd name="T29" fmla="*/ 20 h 20"/>
                  <a:gd name="T30" fmla="*/ 3 w 6"/>
                  <a:gd name="T31" fmla="*/ 4 h 20"/>
                  <a:gd name="T32" fmla="*/ 1 w 6"/>
                  <a:gd name="T33" fmla="*/ 14 h 20"/>
                  <a:gd name="T34" fmla="*/ 1 w 6"/>
                  <a:gd name="T35" fmla="*/ 17 h 20"/>
                  <a:gd name="T36" fmla="*/ 1 w 6"/>
                  <a:gd name="T37" fmla="*/ 19 h 20"/>
                  <a:gd name="T38" fmla="*/ 3 w 6"/>
                  <a:gd name="T39" fmla="*/ 20 h 20"/>
                  <a:gd name="T40" fmla="*/ 3 w 6"/>
                  <a:gd name="T41" fmla="*/ 20 h 20"/>
                  <a:gd name="T42" fmla="*/ 5 w 6"/>
                  <a:gd name="T43" fmla="*/ 15 h 20"/>
                  <a:gd name="T44" fmla="*/ 5 w 6"/>
                  <a:gd name="T45" fmla="*/ 15 h 20"/>
                  <a:gd name="T46" fmla="*/ 5 w 6"/>
                  <a:gd name="T47" fmla="*/ 12 h 20"/>
                  <a:gd name="T48" fmla="*/ 5 w 6"/>
                  <a:gd name="T49" fmla="*/ 7 h 20"/>
                  <a:gd name="T50" fmla="*/ 6 w 6"/>
                  <a:gd name="T51" fmla="*/ 2 h 20"/>
                  <a:gd name="T52" fmla="*/ 6 w 6"/>
                  <a:gd name="T53" fmla="*/ 1 h 20"/>
                  <a:gd name="T54" fmla="*/ 5 w 6"/>
                  <a:gd name="T55" fmla="*/ 1 h 20"/>
                  <a:gd name="T56" fmla="*/ 4 w 6"/>
                  <a:gd name="T57" fmla="*/ 1 h 20"/>
                  <a:gd name="T58" fmla="*/ 4 w 6"/>
                  <a:gd name="T59" fmla="*/ 1 h 20"/>
                  <a:gd name="T60" fmla="*/ 4 w 6"/>
                  <a:gd name="T61" fmla="*/ 1 h 20"/>
                  <a:gd name="T62" fmla="*/ 4 w 6"/>
                  <a:gd name="T63" fmla="*/ 1 h 20"/>
                  <a:gd name="T64" fmla="*/ 3 w 6"/>
                  <a:gd name="T65" fmla="*/ 4 h 20"/>
                  <a:gd name="T66" fmla="*/ 4 w 6"/>
                  <a:gd name="T67" fmla="*/ 1 h 20"/>
                  <a:gd name="T68" fmla="*/ 4 w 6"/>
                  <a:gd name="T6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20">
                    <a:moveTo>
                      <a:pt x="3" y="20"/>
                    </a:moveTo>
                    <a:cubicBezTo>
                      <a:pt x="3" y="20"/>
                      <a:pt x="2" y="20"/>
                      <a:pt x="1" y="20"/>
                    </a:cubicBezTo>
                    <a:cubicBezTo>
                      <a:pt x="1" y="19"/>
                      <a:pt x="0" y="19"/>
                      <a:pt x="0" y="17"/>
                    </a:cubicBezTo>
                    <a:cubicBezTo>
                      <a:pt x="0" y="16"/>
                      <a:pt x="0" y="15"/>
                      <a:pt x="1" y="14"/>
                    </a:cubicBezTo>
                    <a:cubicBezTo>
                      <a:pt x="2" y="11"/>
                      <a:pt x="2" y="9"/>
                      <a:pt x="2" y="4"/>
                    </a:cubicBezTo>
                    <a:cubicBezTo>
                      <a:pt x="2" y="1"/>
                      <a:pt x="3" y="1"/>
                      <a:pt x="4" y="1"/>
                    </a:cubicBezTo>
                    <a:cubicBezTo>
                      <a:pt x="4" y="1"/>
                      <a:pt x="4" y="1"/>
                      <a:pt x="4" y="1"/>
                    </a:cubicBezTo>
                    <a:cubicBezTo>
                      <a:pt x="4" y="0"/>
                      <a:pt x="4" y="0"/>
                      <a:pt x="5" y="0"/>
                    </a:cubicBezTo>
                    <a:cubicBezTo>
                      <a:pt x="5" y="0"/>
                      <a:pt x="6" y="1"/>
                      <a:pt x="6" y="1"/>
                    </a:cubicBezTo>
                    <a:cubicBezTo>
                      <a:pt x="6" y="1"/>
                      <a:pt x="6" y="2"/>
                      <a:pt x="6" y="2"/>
                    </a:cubicBezTo>
                    <a:cubicBezTo>
                      <a:pt x="6" y="4"/>
                      <a:pt x="6" y="6"/>
                      <a:pt x="5" y="7"/>
                    </a:cubicBezTo>
                    <a:cubicBezTo>
                      <a:pt x="5" y="7"/>
                      <a:pt x="5" y="10"/>
                      <a:pt x="5" y="12"/>
                    </a:cubicBezTo>
                    <a:cubicBezTo>
                      <a:pt x="5" y="13"/>
                      <a:pt x="5" y="14"/>
                      <a:pt x="5" y="15"/>
                    </a:cubicBezTo>
                    <a:cubicBezTo>
                      <a:pt x="5" y="15"/>
                      <a:pt x="5" y="15"/>
                      <a:pt x="5" y="15"/>
                    </a:cubicBezTo>
                    <a:cubicBezTo>
                      <a:pt x="5" y="19"/>
                      <a:pt x="4" y="20"/>
                      <a:pt x="3" y="20"/>
                    </a:cubicBezTo>
                    <a:close/>
                    <a:moveTo>
                      <a:pt x="3" y="4"/>
                    </a:moveTo>
                    <a:cubicBezTo>
                      <a:pt x="3" y="8"/>
                      <a:pt x="2" y="11"/>
                      <a:pt x="1" y="14"/>
                    </a:cubicBezTo>
                    <a:cubicBezTo>
                      <a:pt x="1" y="16"/>
                      <a:pt x="1" y="17"/>
                      <a:pt x="1" y="17"/>
                    </a:cubicBezTo>
                    <a:cubicBezTo>
                      <a:pt x="1" y="18"/>
                      <a:pt x="1" y="19"/>
                      <a:pt x="1" y="19"/>
                    </a:cubicBezTo>
                    <a:cubicBezTo>
                      <a:pt x="2" y="19"/>
                      <a:pt x="3" y="19"/>
                      <a:pt x="3" y="20"/>
                    </a:cubicBezTo>
                    <a:cubicBezTo>
                      <a:pt x="3" y="20"/>
                      <a:pt x="3" y="20"/>
                      <a:pt x="3" y="20"/>
                    </a:cubicBezTo>
                    <a:cubicBezTo>
                      <a:pt x="4" y="20"/>
                      <a:pt x="5" y="19"/>
                      <a:pt x="5" y="15"/>
                    </a:cubicBezTo>
                    <a:cubicBezTo>
                      <a:pt x="5" y="15"/>
                      <a:pt x="5" y="15"/>
                      <a:pt x="5" y="15"/>
                    </a:cubicBezTo>
                    <a:cubicBezTo>
                      <a:pt x="5" y="14"/>
                      <a:pt x="5" y="13"/>
                      <a:pt x="5" y="12"/>
                    </a:cubicBezTo>
                    <a:cubicBezTo>
                      <a:pt x="5" y="10"/>
                      <a:pt x="5" y="7"/>
                      <a:pt x="5" y="7"/>
                    </a:cubicBezTo>
                    <a:cubicBezTo>
                      <a:pt x="5" y="6"/>
                      <a:pt x="6" y="4"/>
                      <a:pt x="6" y="2"/>
                    </a:cubicBezTo>
                    <a:cubicBezTo>
                      <a:pt x="6" y="2"/>
                      <a:pt x="6" y="2"/>
                      <a:pt x="6"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4"/>
                    </a:cubicBezTo>
                    <a:close/>
                    <a:moveTo>
                      <a:pt x="4" y="1"/>
                    </a:moveTo>
                    <a:cubicBezTo>
                      <a:pt x="4" y="1"/>
                      <a:pt x="4" y="1"/>
                      <a:pt x="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2" name="Freeform 1395"/>
              <p:cNvSpPr>
                <a:spLocks noEditPoints="1"/>
              </p:cNvSpPr>
              <p:nvPr/>
            </p:nvSpPr>
            <p:spPr bwMode="auto">
              <a:xfrm>
                <a:off x="2845" y="2052"/>
                <a:ext cx="11" cy="40"/>
              </a:xfrm>
              <a:custGeom>
                <a:avLst/>
                <a:gdLst>
                  <a:gd name="T0" fmla="*/ 3 w 5"/>
                  <a:gd name="T1" fmla="*/ 1 h 19"/>
                  <a:gd name="T2" fmla="*/ 3 w 5"/>
                  <a:gd name="T3" fmla="*/ 2 h 19"/>
                  <a:gd name="T4" fmla="*/ 3 w 5"/>
                  <a:gd name="T5" fmla="*/ 1 h 19"/>
                  <a:gd name="T6" fmla="*/ 2 w 5"/>
                  <a:gd name="T7" fmla="*/ 0 h 19"/>
                  <a:gd name="T8" fmla="*/ 2 w 5"/>
                  <a:gd name="T9" fmla="*/ 3 h 19"/>
                  <a:gd name="T10" fmla="*/ 0 w 5"/>
                  <a:gd name="T11" fmla="*/ 13 h 19"/>
                  <a:gd name="T12" fmla="*/ 0 w 5"/>
                  <a:gd name="T13" fmla="*/ 16 h 19"/>
                  <a:gd name="T14" fmla="*/ 0 w 5"/>
                  <a:gd name="T15" fmla="*/ 18 h 19"/>
                  <a:gd name="T16" fmla="*/ 2 w 5"/>
                  <a:gd name="T17" fmla="*/ 19 h 19"/>
                  <a:gd name="T18" fmla="*/ 2 w 5"/>
                  <a:gd name="T19" fmla="*/ 19 h 19"/>
                  <a:gd name="T20" fmla="*/ 4 w 5"/>
                  <a:gd name="T21" fmla="*/ 14 h 19"/>
                  <a:gd name="T22" fmla="*/ 4 w 5"/>
                  <a:gd name="T23" fmla="*/ 14 h 19"/>
                  <a:gd name="T24" fmla="*/ 4 w 5"/>
                  <a:gd name="T25" fmla="*/ 11 h 19"/>
                  <a:gd name="T26" fmla="*/ 4 w 5"/>
                  <a:gd name="T27" fmla="*/ 6 h 19"/>
                  <a:gd name="T28" fmla="*/ 5 w 5"/>
                  <a:gd name="T29" fmla="*/ 1 h 19"/>
                  <a:gd name="T30" fmla="*/ 4 w 5"/>
                  <a:gd name="T31" fmla="*/ 1 h 19"/>
                  <a:gd name="T32" fmla="*/ 4 w 5"/>
                  <a:gd name="T33" fmla="*/ 6 h 19"/>
                  <a:gd name="T34" fmla="*/ 3 w 5"/>
                  <a:gd name="T35" fmla="*/ 16 h 19"/>
                  <a:gd name="T36" fmla="*/ 2 w 5"/>
                  <a:gd name="T37" fmla="*/ 17 h 19"/>
                  <a:gd name="T38" fmla="*/ 2 w 5"/>
                  <a:gd name="T39" fmla="*/ 16 h 19"/>
                  <a:gd name="T40" fmla="*/ 2 w 5"/>
                  <a:gd name="T41" fmla="*/ 16 h 19"/>
                  <a:gd name="T42" fmla="*/ 1 w 5"/>
                  <a:gd name="T43" fmla="*/ 16 h 19"/>
                  <a:gd name="T44" fmla="*/ 1 w 5"/>
                  <a:gd name="T45" fmla="*/ 17 h 19"/>
                  <a:gd name="T46" fmla="*/ 0 w 5"/>
                  <a:gd name="T47" fmla="*/ 16 h 19"/>
                  <a:gd name="T48" fmla="*/ 2 w 5"/>
                  <a:gd name="T49" fmla="*/ 11 h 19"/>
                  <a:gd name="T50" fmla="*/ 2 w 5"/>
                  <a:gd name="T51" fmla="*/ 5 h 19"/>
                  <a:gd name="T52" fmla="*/ 2 w 5"/>
                  <a:gd name="T53" fmla="*/ 1 h 19"/>
                  <a:gd name="T54" fmla="*/ 3 w 5"/>
                  <a:gd name="T55" fmla="*/ 1 h 19"/>
                  <a:gd name="T56" fmla="*/ 2 w 5"/>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9">
                    <a:moveTo>
                      <a:pt x="3" y="1"/>
                    </a:moveTo>
                    <a:cubicBezTo>
                      <a:pt x="3" y="2"/>
                      <a:pt x="3" y="2"/>
                      <a:pt x="3" y="2"/>
                    </a:cubicBezTo>
                    <a:cubicBezTo>
                      <a:pt x="3" y="1"/>
                      <a:pt x="3" y="1"/>
                      <a:pt x="3" y="1"/>
                    </a:cubicBezTo>
                    <a:close/>
                    <a:moveTo>
                      <a:pt x="2" y="0"/>
                    </a:moveTo>
                    <a:cubicBezTo>
                      <a:pt x="2" y="0"/>
                      <a:pt x="2" y="1"/>
                      <a:pt x="2" y="3"/>
                    </a:cubicBezTo>
                    <a:cubicBezTo>
                      <a:pt x="2" y="7"/>
                      <a:pt x="1" y="10"/>
                      <a:pt x="0" y="13"/>
                    </a:cubicBezTo>
                    <a:cubicBezTo>
                      <a:pt x="0" y="15"/>
                      <a:pt x="0" y="16"/>
                      <a:pt x="0" y="16"/>
                    </a:cubicBezTo>
                    <a:cubicBezTo>
                      <a:pt x="0" y="17"/>
                      <a:pt x="0" y="18"/>
                      <a:pt x="0" y="18"/>
                    </a:cubicBezTo>
                    <a:cubicBezTo>
                      <a:pt x="1" y="18"/>
                      <a:pt x="2" y="18"/>
                      <a:pt x="2" y="19"/>
                    </a:cubicBezTo>
                    <a:cubicBezTo>
                      <a:pt x="2" y="19"/>
                      <a:pt x="2" y="19"/>
                      <a:pt x="2" y="19"/>
                    </a:cubicBezTo>
                    <a:cubicBezTo>
                      <a:pt x="3" y="19"/>
                      <a:pt x="4" y="18"/>
                      <a:pt x="4" y="14"/>
                    </a:cubicBezTo>
                    <a:cubicBezTo>
                      <a:pt x="4" y="14"/>
                      <a:pt x="4" y="14"/>
                      <a:pt x="4" y="14"/>
                    </a:cubicBezTo>
                    <a:cubicBezTo>
                      <a:pt x="4" y="13"/>
                      <a:pt x="4" y="12"/>
                      <a:pt x="4" y="11"/>
                    </a:cubicBezTo>
                    <a:cubicBezTo>
                      <a:pt x="4" y="9"/>
                      <a:pt x="4" y="6"/>
                      <a:pt x="4" y="6"/>
                    </a:cubicBezTo>
                    <a:cubicBezTo>
                      <a:pt x="4" y="5"/>
                      <a:pt x="5" y="3"/>
                      <a:pt x="5" y="1"/>
                    </a:cubicBezTo>
                    <a:cubicBezTo>
                      <a:pt x="4" y="1"/>
                      <a:pt x="4" y="1"/>
                      <a:pt x="4" y="1"/>
                    </a:cubicBezTo>
                    <a:cubicBezTo>
                      <a:pt x="4" y="3"/>
                      <a:pt x="4" y="5"/>
                      <a:pt x="4" y="6"/>
                    </a:cubicBezTo>
                    <a:cubicBezTo>
                      <a:pt x="3" y="8"/>
                      <a:pt x="4" y="15"/>
                      <a:pt x="3" y="16"/>
                    </a:cubicBezTo>
                    <a:cubicBezTo>
                      <a:pt x="3" y="17"/>
                      <a:pt x="3" y="17"/>
                      <a:pt x="2" y="17"/>
                    </a:cubicBezTo>
                    <a:cubicBezTo>
                      <a:pt x="2" y="16"/>
                      <a:pt x="2" y="16"/>
                      <a:pt x="2" y="16"/>
                    </a:cubicBezTo>
                    <a:cubicBezTo>
                      <a:pt x="2" y="16"/>
                      <a:pt x="2" y="16"/>
                      <a:pt x="2" y="16"/>
                    </a:cubicBezTo>
                    <a:cubicBezTo>
                      <a:pt x="1" y="16"/>
                      <a:pt x="1" y="16"/>
                      <a:pt x="1" y="16"/>
                    </a:cubicBezTo>
                    <a:cubicBezTo>
                      <a:pt x="1" y="17"/>
                      <a:pt x="1" y="17"/>
                      <a:pt x="1" y="17"/>
                    </a:cubicBezTo>
                    <a:cubicBezTo>
                      <a:pt x="0" y="16"/>
                      <a:pt x="0" y="16"/>
                      <a:pt x="0" y="16"/>
                    </a:cubicBezTo>
                    <a:cubicBezTo>
                      <a:pt x="0" y="15"/>
                      <a:pt x="1" y="12"/>
                      <a:pt x="2" y="11"/>
                    </a:cubicBezTo>
                    <a:cubicBezTo>
                      <a:pt x="2" y="10"/>
                      <a:pt x="2" y="6"/>
                      <a:pt x="2" y="5"/>
                    </a:cubicBezTo>
                    <a:cubicBezTo>
                      <a:pt x="2" y="3"/>
                      <a:pt x="2" y="1"/>
                      <a:pt x="2" y="1"/>
                    </a:cubicBezTo>
                    <a:cubicBezTo>
                      <a:pt x="3" y="1"/>
                      <a:pt x="3" y="1"/>
                      <a:pt x="3" y="1"/>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3" name="Freeform 1396"/>
              <p:cNvSpPr>
                <a:spLocks/>
              </p:cNvSpPr>
              <p:nvPr/>
            </p:nvSpPr>
            <p:spPr bwMode="auto">
              <a:xfrm>
                <a:off x="2843" y="2052"/>
                <a:ext cx="13" cy="40"/>
              </a:xfrm>
              <a:custGeom>
                <a:avLst/>
                <a:gdLst>
                  <a:gd name="T0" fmla="*/ 3 w 6"/>
                  <a:gd name="T1" fmla="*/ 0 h 19"/>
                  <a:gd name="T2" fmla="*/ 3 w 6"/>
                  <a:gd name="T3" fmla="*/ 3 h 19"/>
                  <a:gd name="T4" fmla="*/ 1 w 6"/>
                  <a:gd name="T5" fmla="*/ 13 h 19"/>
                  <a:gd name="T6" fmla="*/ 1 w 6"/>
                  <a:gd name="T7" fmla="*/ 18 h 19"/>
                  <a:gd name="T8" fmla="*/ 3 w 6"/>
                  <a:gd name="T9" fmla="*/ 19 h 19"/>
                  <a:gd name="T10" fmla="*/ 3 w 6"/>
                  <a:gd name="T11" fmla="*/ 19 h 19"/>
                  <a:gd name="T12" fmla="*/ 5 w 6"/>
                  <a:gd name="T13" fmla="*/ 14 h 19"/>
                  <a:gd name="T14" fmla="*/ 5 w 6"/>
                  <a:gd name="T15" fmla="*/ 6 h 19"/>
                  <a:gd name="T16" fmla="*/ 6 w 6"/>
                  <a:gd name="T17" fmla="*/ 1 h 19"/>
                  <a:gd name="T18" fmla="*/ 6 w 6"/>
                  <a:gd name="T19" fmla="*/ 1 h 19"/>
                  <a:gd name="T20" fmla="*/ 5 w 6"/>
                  <a:gd name="T21" fmla="*/ 6 h 19"/>
                  <a:gd name="T22" fmla="*/ 5 w 6"/>
                  <a:gd name="T23" fmla="*/ 11 h 19"/>
                  <a:gd name="T24" fmla="*/ 5 w 6"/>
                  <a:gd name="T25" fmla="*/ 14 h 19"/>
                  <a:gd name="T26" fmla="*/ 5 w 6"/>
                  <a:gd name="T27" fmla="*/ 14 h 19"/>
                  <a:gd name="T28" fmla="*/ 3 w 6"/>
                  <a:gd name="T29" fmla="*/ 19 h 19"/>
                  <a:gd name="T30" fmla="*/ 3 w 6"/>
                  <a:gd name="T31" fmla="*/ 19 h 19"/>
                  <a:gd name="T32" fmla="*/ 1 w 6"/>
                  <a:gd name="T33" fmla="*/ 18 h 19"/>
                  <a:gd name="T34" fmla="*/ 1 w 6"/>
                  <a:gd name="T35" fmla="*/ 16 h 19"/>
                  <a:gd name="T36" fmla="*/ 1 w 6"/>
                  <a:gd name="T37" fmla="*/ 13 h 19"/>
                  <a:gd name="T38" fmla="*/ 3 w 6"/>
                  <a:gd name="T39" fmla="*/ 3 h 19"/>
                  <a:gd name="T40" fmla="*/ 3 w 6"/>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9">
                    <a:moveTo>
                      <a:pt x="3" y="0"/>
                    </a:moveTo>
                    <a:cubicBezTo>
                      <a:pt x="3" y="0"/>
                      <a:pt x="3" y="1"/>
                      <a:pt x="3" y="3"/>
                    </a:cubicBezTo>
                    <a:cubicBezTo>
                      <a:pt x="3" y="7"/>
                      <a:pt x="2" y="10"/>
                      <a:pt x="1" y="13"/>
                    </a:cubicBezTo>
                    <a:cubicBezTo>
                      <a:pt x="0" y="16"/>
                      <a:pt x="0" y="18"/>
                      <a:pt x="1" y="18"/>
                    </a:cubicBezTo>
                    <a:cubicBezTo>
                      <a:pt x="2" y="18"/>
                      <a:pt x="3" y="18"/>
                      <a:pt x="3" y="19"/>
                    </a:cubicBezTo>
                    <a:cubicBezTo>
                      <a:pt x="3" y="19"/>
                      <a:pt x="3" y="19"/>
                      <a:pt x="3" y="19"/>
                    </a:cubicBezTo>
                    <a:cubicBezTo>
                      <a:pt x="4" y="19"/>
                      <a:pt x="5" y="18"/>
                      <a:pt x="5" y="14"/>
                    </a:cubicBezTo>
                    <a:cubicBezTo>
                      <a:pt x="5" y="9"/>
                      <a:pt x="5" y="6"/>
                      <a:pt x="5" y="6"/>
                    </a:cubicBezTo>
                    <a:cubicBezTo>
                      <a:pt x="5" y="5"/>
                      <a:pt x="6" y="3"/>
                      <a:pt x="6" y="1"/>
                    </a:cubicBezTo>
                    <a:cubicBezTo>
                      <a:pt x="6" y="1"/>
                      <a:pt x="6" y="1"/>
                      <a:pt x="6" y="1"/>
                    </a:cubicBezTo>
                    <a:cubicBezTo>
                      <a:pt x="6" y="3"/>
                      <a:pt x="5" y="5"/>
                      <a:pt x="5" y="6"/>
                    </a:cubicBezTo>
                    <a:cubicBezTo>
                      <a:pt x="5" y="6"/>
                      <a:pt x="5" y="9"/>
                      <a:pt x="5" y="11"/>
                    </a:cubicBezTo>
                    <a:cubicBezTo>
                      <a:pt x="5" y="12"/>
                      <a:pt x="5" y="13"/>
                      <a:pt x="5" y="14"/>
                    </a:cubicBezTo>
                    <a:cubicBezTo>
                      <a:pt x="5" y="14"/>
                      <a:pt x="5" y="14"/>
                      <a:pt x="5" y="14"/>
                    </a:cubicBezTo>
                    <a:cubicBezTo>
                      <a:pt x="5" y="18"/>
                      <a:pt x="4" y="19"/>
                      <a:pt x="3" y="19"/>
                    </a:cubicBezTo>
                    <a:cubicBezTo>
                      <a:pt x="3" y="19"/>
                      <a:pt x="3" y="19"/>
                      <a:pt x="3" y="19"/>
                    </a:cubicBezTo>
                    <a:cubicBezTo>
                      <a:pt x="3" y="18"/>
                      <a:pt x="2" y="18"/>
                      <a:pt x="1" y="18"/>
                    </a:cubicBezTo>
                    <a:cubicBezTo>
                      <a:pt x="1" y="18"/>
                      <a:pt x="1" y="17"/>
                      <a:pt x="1" y="16"/>
                    </a:cubicBezTo>
                    <a:cubicBezTo>
                      <a:pt x="1" y="16"/>
                      <a:pt x="1" y="15"/>
                      <a:pt x="1" y="13"/>
                    </a:cubicBezTo>
                    <a:cubicBezTo>
                      <a:pt x="2" y="10"/>
                      <a:pt x="3" y="7"/>
                      <a:pt x="3" y="3"/>
                    </a:cubicBezTo>
                    <a:cubicBezTo>
                      <a:pt x="3" y="1"/>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4" name="Freeform 1397"/>
              <p:cNvSpPr>
                <a:spLocks/>
              </p:cNvSpPr>
              <p:nvPr/>
            </p:nvSpPr>
            <p:spPr bwMode="auto">
              <a:xfrm>
                <a:off x="2845" y="2056"/>
                <a:ext cx="9" cy="30"/>
              </a:xfrm>
              <a:custGeom>
                <a:avLst/>
                <a:gdLst>
                  <a:gd name="T0" fmla="*/ 3 w 4"/>
                  <a:gd name="T1" fmla="*/ 1 h 14"/>
                  <a:gd name="T2" fmla="*/ 3 w 4"/>
                  <a:gd name="T3" fmla="*/ 3 h 14"/>
                  <a:gd name="T4" fmla="*/ 1 w 4"/>
                  <a:gd name="T5" fmla="*/ 10 h 14"/>
                  <a:gd name="T6" fmla="*/ 1 w 4"/>
                  <a:gd name="T7" fmla="*/ 13 h 14"/>
                  <a:gd name="T8" fmla="*/ 2 w 4"/>
                  <a:gd name="T9" fmla="*/ 14 h 14"/>
                  <a:gd name="T10" fmla="*/ 2 w 4"/>
                  <a:gd name="T11" fmla="*/ 11 h 14"/>
                  <a:gd name="T12" fmla="*/ 3 w 4"/>
                  <a:gd name="T13" fmla="*/ 2 h 14"/>
                  <a:gd name="T14" fmla="*/ 3 w 4"/>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3" y="1"/>
                    </a:moveTo>
                    <a:cubicBezTo>
                      <a:pt x="3" y="1"/>
                      <a:pt x="3" y="2"/>
                      <a:pt x="3" y="3"/>
                    </a:cubicBezTo>
                    <a:cubicBezTo>
                      <a:pt x="3" y="5"/>
                      <a:pt x="2" y="9"/>
                      <a:pt x="1" y="10"/>
                    </a:cubicBezTo>
                    <a:cubicBezTo>
                      <a:pt x="1" y="11"/>
                      <a:pt x="0" y="14"/>
                      <a:pt x="1" y="13"/>
                    </a:cubicBezTo>
                    <a:cubicBezTo>
                      <a:pt x="2" y="13"/>
                      <a:pt x="2" y="13"/>
                      <a:pt x="2" y="14"/>
                    </a:cubicBezTo>
                    <a:cubicBezTo>
                      <a:pt x="3" y="14"/>
                      <a:pt x="2" y="13"/>
                      <a:pt x="2" y="11"/>
                    </a:cubicBezTo>
                    <a:cubicBezTo>
                      <a:pt x="3" y="8"/>
                      <a:pt x="3" y="3"/>
                      <a:pt x="3" y="2"/>
                    </a:cubicBezTo>
                    <a:cubicBezTo>
                      <a:pt x="4" y="1"/>
                      <a:pt x="3" y="0"/>
                      <a:pt x="3"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5" name="Freeform 1398"/>
              <p:cNvSpPr>
                <a:spLocks/>
              </p:cNvSpPr>
              <p:nvPr/>
            </p:nvSpPr>
            <p:spPr bwMode="auto">
              <a:xfrm>
                <a:off x="2826" y="2133"/>
                <a:ext cx="15" cy="17"/>
              </a:xfrm>
              <a:custGeom>
                <a:avLst/>
                <a:gdLst>
                  <a:gd name="T0" fmla="*/ 6 w 7"/>
                  <a:gd name="T1" fmla="*/ 2 h 8"/>
                  <a:gd name="T2" fmla="*/ 5 w 7"/>
                  <a:gd name="T3" fmla="*/ 5 h 8"/>
                  <a:gd name="T4" fmla="*/ 2 w 7"/>
                  <a:gd name="T5" fmla="*/ 8 h 8"/>
                  <a:gd name="T6" fmla="*/ 2 w 7"/>
                  <a:gd name="T7" fmla="*/ 4 h 8"/>
                  <a:gd name="T8" fmla="*/ 4 w 7"/>
                  <a:gd name="T9" fmla="*/ 1 h 8"/>
                  <a:gd name="T10" fmla="*/ 6 w 7"/>
                  <a:gd name="T11" fmla="*/ 2 h 8"/>
                </a:gdLst>
                <a:ahLst/>
                <a:cxnLst>
                  <a:cxn ang="0">
                    <a:pos x="T0" y="T1"/>
                  </a:cxn>
                  <a:cxn ang="0">
                    <a:pos x="T2" y="T3"/>
                  </a:cxn>
                  <a:cxn ang="0">
                    <a:pos x="T4" y="T5"/>
                  </a:cxn>
                  <a:cxn ang="0">
                    <a:pos x="T6" y="T7"/>
                  </a:cxn>
                  <a:cxn ang="0">
                    <a:pos x="T8" y="T9"/>
                  </a:cxn>
                  <a:cxn ang="0">
                    <a:pos x="T10" y="T11"/>
                  </a:cxn>
                </a:cxnLst>
                <a:rect l="0" t="0" r="r" b="b"/>
                <a:pathLst>
                  <a:path w="7" h="8">
                    <a:moveTo>
                      <a:pt x="6" y="2"/>
                    </a:moveTo>
                    <a:cubicBezTo>
                      <a:pt x="6" y="2"/>
                      <a:pt x="7" y="3"/>
                      <a:pt x="5" y="5"/>
                    </a:cubicBezTo>
                    <a:cubicBezTo>
                      <a:pt x="2" y="7"/>
                      <a:pt x="3" y="8"/>
                      <a:pt x="2" y="8"/>
                    </a:cubicBezTo>
                    <a:cubicBezTo>
                      <a:pt x="0" y="7"/>
                      <a:pt x="1" y="6"/>
                      <a:pt x="2" y="4"/>
                    </a:cubicBezTo>
                    <a:cubicBezTo>
                      <a:pt x="3" y="3"/>
                      <a:pt x="3" y="2"/>
                      <a:pt x="4" y="1"/>
                    </a:cubicBezTo>
                    <a:cubicBezTo>
                      <a:pt x="6" y="0"/>
                      <a:pt x="6" y="2"/>
                      <a:pt x="6"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6" name="Freeform 1399"/>
              <p:cNvSpPr>
                <a:spLocks noEditPoints="1"/>
              </p:cNvSpPr>
              <p:nvPr/>
            </p:nvSpPr>
            <p:spPr bwMode="auto">
              <a:xfrm>
                <a:off x="2826" y="2133"/>
                <a:ext cx="15" cy="17"/>
              </a:xfrm>
              <a:custGeom>
                <a:avLst/>
                <a:gdLst>
                  <a:gd name="T0" fmla="*/ 2 w 7"/>
                  <a:gd name="T1" fmla="*/ 8 h 8"/>
                  <a:gd name="T2" fmla="*/ 1 w 7"/>
                  <a:gd name="T3" fmla="*/ 8 h 8"/>
                  <a:gd name="T4" fmla="*/ 1 w 7"/>
                  <a:gd name="T5" fmla="*/ 8 h 8"/>
                  <a:gd name="T6" fmla="*/ 2 w 7"/>
                  <a:gd name="T7" fmla="*/ 4 h 8"/>
                  <a:gd name="T8" fmla="*/ 3 w 7"/>
                  <a:gd name="T9" fmla="*/ 1 h 8"/>
                  <a:gd name="T10" fmla="*/ 4 w 7"/>
                  <a:gd name="T11" fmla="*/ 1 h 8"/>
                  <a:gd name="T12" fmla="*/ 6 w 7"/>
                  <a:gd name="T13" fmla="*/ 1 h 8"/>
                  <a:gd name="T14" fmla="*/ 6 w 7"/>
                  <a:gd name="T15" fmla="*/ 2 h 8"/>
                  <a:gd name="T16" fmla="*/ 5 w 7"/>
                  <a:gd name="T17" fmla="*/ 5 h 8"/>
                  <a:gd name="T18" fmla="*/ 3 w 7"/>
                  <a:gd name="T19" fmla="*/ 8 h 8"/>
                  <a:gd name="T20" fmla="*/ 2 w 7"/>
                  <a:gd name="T21" fmla="*/ 8 h 8"/>
                  <a:gd name="T22" fmla="*/ 6 w 7"/>
                  <a:gd name="T23" fmla="*/ 2 h 8"/>
                  <a:gd name="T24" fmla="*/ 6 w 7"/>
                  <a:gd name="T25" fmla="*/ 2 h 8"/>
                  <a:gd name="T26" fmla="*/ 6 w 7"/>
                  <a:gd name="T27" fmla="*/ 2 h 8"/>
                  <a:gd name="T28" fmla="*/ 5 w 7"/>
                  <a:gd name="T29" fmla="*/ 1 h 8"/>
                  <a:gd name="T30" fmla="*/ 4 w 7"/>
                  <a:gd name="T31" fmla="*/ 1 h 8"/>
                  <a:gd name="T32" fmla="*/ 4 w 7"/>
                  <a:gd name="T33" fmla="*/ 1 h 8"/>
                  <a:gd name="T34" fmla="*/ 3 w 7"/>
                  <a:gd name="T35" fmla="*/ 4 h 8"/>
                  <a:gd name="T36" fmla="*/ 1 w 7"/>
                  <a:gd name="T37" fmla="*/ 7 h 8"/>
                  <a:gd name="T38" fmla="*/ 2 w 7"/>
                  <a:gd name="T39" fmla="*/ 7 h 8"/>
                  <a:gd name="T40" fmla="*/ 2 w 7"/>
                  <a:gd name="T41" fmla="*/ 7 h 8"/>
                  <a:gd name="T42" fmla="*/ 4 w 7"/>
                  <a:gd name="T43" fmla="*/ 5 h 8"/>
                  <a:gd name="T44" fmla="*/ 6 w 7"/>
                  <a:gd name="T45" fmla="*/ 3 h 8"/>
                  <a:gd name="T46" fmla="*/ 6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2" y="8"/>
                    </a:moveTo>
                    <a:cubicBezTo>
                      <a:pt x="1" y="8"/>
                      <a:pt x="1" y="8"/>
                      <a:pt x="1" y="8"/>
                    </a:cubicBezTo>
                    <a:cubicBezTo>
                      <a:pt x="1" y="8"/>
                      <a:pt x="1" y="8"/>
                      <a:pt x="1" y="8"/>
                    </a:cubicBezTo>
                    <a:cubicBezTo>
                      <a:pt x="0" y="7"/>
                      <a:pt x="1" y="6"/>
                      <a:pt x="2" y="4"/>
                    </a:cubicBezTo>
                    <a:cubicBezTo>
                      <a:pt x="3" y="3"/>
                      <a:pt x="3" y="2"/>
                      <a:pt x="3" y="1"/>
                    </a:cubicBezTo>
                    <a:cubicBezTo>
                      <a:pt x="4" y="1"/>
                      <a:pt x="4" y="1"/>
                      <a:pt x="4" y="1"/>
                    </a:cubicBezTo>
                    <a:cubicBezTo>
                      <a:pt x="5" y="0"/>
                      <a:pt x="6" y="0"/>
                      <a:pt x="6" y="1"/>
                    </a:cubicBezTo>
                    <a:cubicBezTo>
                      <a:pt x="6" y="1"/>
                      <a:pt x="6" y="2"/>
                      <a:pt x="6" y="2"/>
                    </a:cubicBezTo>
                    <a:cubicBezTo>
                      <a:pt x="7" y="2"/>
                      <a:pt x="7" y="3"/>
                      <a:pt x="5" y="5"/>
                    </a:cubicBezTo>
                    <a:cubicBezTo>
                      <a:pt x="3" y="6"/>
                      <a:pt x="3" y="7"/>
                      <a:pt x="3" y="8"/>
                    </a:cubicBezTo>
                    <a:cubicBezTo>
                      <a:pt x="2" y="8"/>
                      <a:pt x="2" y="8"/>
                      <a:pt x="2" y="8"/>
                    </a:cubicBezTo>
                    <a:close/>
                    <a:moveTo>
                      <a:pt x="6" y="2"/>
                    </a:moveTo>
                    <a:cubicBezTo>
                      <a:pt x="6" y="2"/>
                      <a:pt x="6" y="2"/>
                      <a:pt x="6" y="2"/>
                    </a:cubicBezTo>
                    <a:cubicBezTo>
                      <a:pt x="6" y="2"/>
                      <a:pt x="6" y="2"/>
                      <a:pt x="6" y="2"/>
                    </a:cubicBezTo>
                    <a:cubicBezTo>
                      <a:pt x="6" y="2"/>
                      <a:pt x="6" y="2"/>
                      <a:pt x="5" y="1"/>
                    </a:cubicBezTo>
                    <a:cubicBezTo>
                      <a:pt x="5" y="1"/>
                      <a:pt x="5" y="1"/>
                      <a:pt x="4" y="1"/>
                    </a:cubicBezTo>
                    <a:cubicBezTo>
                      <a:pt x="4" y="1"/>
                      <a:pt x="4" y="1"/>
                      <a:pt x="4" y="1"/>
                    </a:cubicBezTo>
                    <a:cubicBezTo>
                      <a:pt x="3" y="2"/>
                      <a:pt x="3" y="3"/>
                      <a:pt x="3" y="4"/>
                    </a:cubicBezTo>
                    <a:cubicBezTo>
                      <a:pt x="2" y="6"/>
                      <a:pt x="1" y="7"/>
                      <a:pt x="1" y="7"/>
                    </a:cubicBezTo>
                    <a:cubicBezTo>
                      <a:pt x="2" y="7"/>
                      <a:pt x="2" y="7"/>
                      <a:pt x="2" y="7"/>
                    </a:cubicBezTo>
                    <a:cubicBezTo>
                      <a:pt x="2" y="7"/>
                      <a:pt x="2" y="7"/>
                      <a:pt x="2" y="7"/>
                    </a:cubicBezTo>
                    <a:cubicBezTo>
                      <a:pt x="3" y="7"/>
                      <a:pt x="3" y="6"/>
                      <a:pt x="4" y="5"/>
                    </a:cubicBezTo>
                    <a:cubicBezTo>
                      <a:pt x="5" y="4"/>
                      <a:pt x="6" y="3"/>
                      <a:pt x="6" y="3"/>
                    </a:cubicBezTo>
                    <a:cubicBezTo>
                      <a:pt x="6" y="2"/>
                      <a:pt x="6" y="2"/>
                      <a:pt x="6"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7" name="Freeform 1400"/>
              <p:cNvSpPr>
                <a:spLocks noEditPoints="1"/>
              </p:cNvSpPr>
              <p:nvPr/>
            </p:nvSpPr>
            <p:spPr bwMode="auto">
              <a:xfrm>
                <a:off x="2828" y="2135"/>
                <a:ext cx="11" cy="13"/>
              </a:xfrm>
              <a:custGeom>
                <a:avLst/>
                <a:gdLst>
                  <a:gd name="T0" fmla="*/ 2 w 5"/>
                  <a:gd name="T1" fmla="*/ 5 h 6"/>
                  <a:gd name="T2" fmla="*/ 1 w 5"/>
                  <a:gd name="T3" fmla="*/ 5 h 6"/>
                  <a:gd name="T4" fmla="*/ 2 w 5"/>
                  <a:gd name="T5" fmla="*/ 4 h 6"/>
                  <a:gd name="T6" fmla="*/ 3 w 5"/>
                  <a:gd name="T7" fmla="*/ 1 h 6"/>
                  <a:gd name="T8" fmla="*/ 4 w 5"/>
                  <a:gd name="T9" fmla="*/ 1 h 6"/>
                  <a:gd name="T10" fmla="*/ 4 w 5"/>
                  <a:gd name="T11" fmla="*/ 2 h 6"/>
                  <a:gd name="T12" fmla="*/ 3 w 5"/>
                  <a:gd name="T13" fmla="*/ 3 h 6"/>
                  <a:gd name="T14" fmla="*/ 2 w 5"/>
                  <a:gd name="T15" fmla="*/ 5 h 6"/>
                  <a:gd name="T16" fmla="*/ 4 w 5"/>
                  <a:gd name="T17" fmla="*/ 0 h 6"/>
                  <a:gd name="T18" fmla="*/ 3 w 5"/>
                  <a:gd name="T19" fmla="*/ 0 h 6"/>
                  <a:gd name="T20" fmla="*/ 3 w 5"/>
                  <a:gd name="T21" fmla="*/ 0 h 6"/>
                  <a:gd name="T22" fmla="*/ 2 w 5"/>
                  <a:gd name="T23" fmla="*/ 3 h 6"/>
                  <a:gd name="T24" fmla="*/ 0 w 5"/>
                  <a:gd name="T25" fmla="*/ 6 h 6"/>
                  <a:gd name="T26" fmla="*/ 1 w 5"/>
                  <a:gd name="T27" fmla="*/ 6 h 6"/>
                  <a:gd name="T28" fmla="*/ 1 w 5"/>
                  <a:gd name="T29" fmla="*/ 6 h 6"/>
                  <a:gd name="T30" fmla="*/ 1 w 5"/>
                  <a:gd name="T31" fmla="*/ 6 h 6"/>
                  <a:gd name="T32" fmla="*/ 3 w 5"/>
                  <a:gd name="T33" fmla="*/ 4 h 6"/>
                  <a:gd name="T34" fmla="*/ 5 w 5"/>
                  <a:gd name="T35" fmla="*/ 2 h 6"/>
                  <a:gd name="T36" fmla="*/ 5 w 5"/>
                  <a:gd name="T37" fmla="*/ 1 h 6"/>
                  <a:gd name="T38" fmla="*/ 5 w 5"/>
                  <a:gd name="T39" fmla="*/ 1 h 6"/>
                  <a:gd name="T40" fmla="*/ 5 w 5"/>
                  <a:gd name="T41" fmla="*/ 1 h 6"/>
                  <a:gd name="T42" fmla="*/ 5 w 5"/>
                  <a:gd name="T43" fmla="*/ 1 h 6"/>
                  <a:gd name="T44" fmla="*/ 4 w 5"/>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6">
                    <a:moveTo>
                      <a:pt x="2" y="5"/>
                    </a:moveTo>
                    <a:cubicBezTo>
                      <a:pt x="1" y="5"/>
                      <a:pt x="1" y="5"/>
                      <a:pt x="1" y="5"/>
                    </a:cubicBezTo>
                    <a:cubicBezTo>
                      <a:pt x="1" y="5"/>
                      <a:pt x="1" y="4"/>
                      <a:pt x="2" y="4"/>
                    </a:cubicBezTo>
                    <a:cubicBezTo>
                      <a:pt x="3" y="3"/>
                      <a:pt x="3" y="1"/>
                      <a:pt x="3" y="1"/>
                    </a:cubicBezTo>
                    <a:cubicBezTo>
                      <a:pt x="4" y="1"/>
                      <a:pt x="4" y="1"/>
                      <a:pt x="4" y="1"/>
                    </a:cubicBezTo>
                    <a:cubicBezTo>
                      <a:pt x="4" y="1"/>
                      <a:pt x="4" y="1"/>
                      <a:pt x="4" y="2"/>
                    </a:cubicBezTo>
                    <a:cubicBezTo>
                      <a:pt x="4" y="2"/>
                      <a:pt x="4" y="2"/>
                      <a:pt x="3" y="3"/>
                    </a:cubicBezTo>
                    <a:cubicBezTo>
                      <a:pt x="2" y="4"/>
                      <a:pt x="2" y="5"/>
                      <a:pt x="2" y="5"/>
                    </a:cubicBezTo>
                    <a:close/>
                    <a:moveTo>
                      <a:pt x="4" y="0"/>
                    </a:moveTo>
                    <a:cubicBezTo>
                      <a:pt x="3" y="0"/>
                      <a:pt x="3" y="0"/>
                      <a:pt x="3" y="0"/>
                    </a:cubicBezTo>
                    <a:cubicBezTo>
                      <a:pt x="3" y="0"/>
                      <a:pt x="3" y="0"/>
                      <a:pt x="3" y="0"/>
                    </a:cubicBezTo>
                    <a:cubicBezTo>
                      <a:pt x="2" y="1"/>
                      <a:pt x="2" y="2"/>
                      <a:pt x="2" y="3"/>
                    </a:cubicBezTo>
                    <a:cubicBezTo>
                      <a:pt x="1" y="5"/>
                      <a:pt x="0" y="6"/>
                      <a:pt x="0" y="6"/>
                    </a:cubicBezTo>
                    <a:cubicBezTo>
                      <a:pt x="1" y="6"/>
                      <a:pt x="1" y="6"/>
                      <a:pt x="1" y="6"/>
                    </a:cubicBezTo>
                    <a:cubicBezTo>
                      <a:pt x="1" y="6"/>
                      <a:pt x="1" y="6"/>
                      <a:pt x="1" y="6"/>
                    </a:cubicBezTo>
                    <a:cubicBezTo>
                      <a:pt x="1" y="6"/>
                      <a:pt x="1" y="6"/>
                      <a:pt x="1" y="6"/>
                    </a:cubicBezTo>
                    <a:cubicBezTo>
                      <a:pt x="2" y="6"/>
                      <a:pt x="2" y="5"/>
                      <a:pt x="3" y="4"/>
                    </a:cubicBezTo>
                    <a:cubicBezTo>
                      <a:pt x="4" y="3"/>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8" name="Freeform 1401"/>
              <p:cNvSpPr>
                <a:spLocks/>
              </p:cNvSpPr>
              <p:nvPr/>
            </p:nvSpPr>
            <p:spPr bwMode="auto">
              <a:xfrm>
                <a:off x="2826" y="2135"/>
                <a:ext cx="15" cy="15"/>
              </a:xfrm>
              <a:custGeom>
                <a:avLst/>
                <a:gdLst>
                  <a:gd name="T0" fmla="*/ 5 w 7"/>
                  <a:gd name="T1" fmla="*/ 0 h 7"/>
                  <a:gd name="T2" fmla="*/ 4 w 7"/>
                  <a:gd name="T3" fmla="*/ 0 h 7"/>
                  <a:gd name="T4" fmla="*/ 2 w 7"/>
                  <a:gd name="T5" fmla="*/ 3 h 7"/>
                  <a:gd name="T6" fmla="*/ 2 w 7"/>
                  <a:gd name="T7" fmla="*/ 7 h 7"/>
                  <a:gd name="T8" fmla="*/ 2 w 7"/>
                  <a:gd name="T9" fmla="*/ 7 h 7"/>
                  <a:gd name="T10" fmla="*/ 5 w 7"/>
                  <a:gd name="T11" fmla="*/ 4 h 7"/>
                  <a:gd name="T12" fmla="*/ 6 w 7"/>
                  <a:gd name="T13" fmla="*/ 1 h 7"/>
                  <a:gd name="T14" fmla="*/ 6 w 7"/>
                  <a:gd name="T15" fmla="*/ 1 h 7"/>
                  <a:gd name="T16" fmla="*/ 6 w 7"/>
                  <a:gd name="T17" fmla="*/ 1 h 7"/>
                  <a:gd name="T18" fmla="*/ 6 w 7"/>
                  <a:gd name="T19" fmla="*/ 2 h 7"/>
                  <a:gd name="T20" fmla="*/ 4 w 7"/>
                  <a:gd name="T21" fmla="*/ 4 h 7"/>
                  <a:gd name="T22" fmla="*/ 2 w 7"/>
                  <a:gd name="T23" fmla="*/ 6 h 7"/>
                  <a:gd name="T24" fmla="*/ 2 w 7"/>
                  <a:gd name="T25" fmla="*/ 6 h 7"/>
                  <a:gd name="T26" fmla="*/ 2 w 7"/>
                  <a:gd name="T27" fmla="*/ 6 h 7"/>
                  <a:gd name="T28" fmla="*/ 1 w 7"/>
                  <a:gd name="T29" fmla="*/ 6 h 7"/>
                  <a:gd name="T30" fmla="*/ 3 w 7"/>
                  <a:gd name="T31" fmla="*/ 3 h 7"/>
                  <a:gd name="T32" fmla="*/ 4 w 7"/>
                  <a:gd name="T33" fmla="*/ 0 h 7"/>
                  <a:gd name="T34" fmla="*/ 4 w 7"/>
                  <a:gd name="T35" fmla="*/ 0 h 7"/>
                  <a:gd name="T36" fmla="*/ 5 w 7"/>
                  <a:gd name="T37" fmla="*/ 0 h 7"/>
                  <a:gd name="T38" fmla="*/ 5 w 7"/>
                  <a:gd name="T39" fmla="*/ 0 h 7"/>
                  <a:gd name="T40" fmla="*/ 6 w 7"/>
                  <a:gd name="T41" fmla="*/ 1 h 7"/>
                  <a:gd name="T42" fmla="*/ 6 w 7"/>
                  <a:gd name="T43" fmla="*/ 1 h 7"/>
                  <a:gd name="T44" fmla="*/ 5 w 7"/>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7">
                    <a:moveTo>
                      <a:pt x="5" y="0"/>
                    </a:moveTo>
                    <a:cubicBezTo>
                      <a:pt x="4" y="0"/>
                      <a:pt x="4" y="0"/>
                      <a:pt x="4" y="0"/>
                    </a:cubicBezTo>
                    <a:cubicBezTo>
                      <a:pt x="3" y="1"/>
                      <a:pt x="3" y="2"/>
                      <a:pt x="2" y="3"/>
                    </a:cubicBezTo>
                    <a:cubicBezTo>
                      <a:pt x="1" y="5"/>
                      <a:pt x="0" y="6"/>
                      <a:pt x="2" y="7"/>
                    </a:cubicBezTo>
                    <a:cubicBezTo>
                      <a:pt x="2" y="7"/>
                      <a:pt x="2" y="7"/>
                      <a:pt x="2" y="7"/>
                    </a:cubicBezTo>
                    <a:cubicBezTo>
                      <a:pt x="3" y="7"/>
                      <a:pt x="3" y="6"/>
                      <a:pt x="5" y="4"/>
                    </a:cubicBezTo>
                    <a:cubicBezTo>
                      <a:pt x="7" y="2"/>
                      <a:pt x="6" y="1"/>
                      <a:pt x="6" y="1"/>
                    </a:cubicBezTo>
                    <a:cubicBezTo>
                      <a:pt x="6" y="1"/>
                      <a:pt x="6" y="1"/>
                      <a:pt x="6" y="1"/>
                    </a:cubicBezTo>
                    <a:cubicBezTo>
                      <a:pt x="6" y="1"/>
                      <a:pt x="6" y="1"/>
                      <a:pt x="6" y="1"/>
                    </a:cubicBezTo>
                    <a:cubicBezTo>
                      <a:pt x="6" y="2"/>
                      <a:pt x="6" y="2"/>
                      <a:pt x="6" y="2"/>
                    </a:cubicBezTo>
                    <a:cubicBezTo>
                      <a:pt x="6" y="2"/>
                      <a:pt x="5" y="3"/>
                      <a:pt x="4" y="4"/>
                    </a:cubicBezTo>
                    <a:cubicBezTo>
                      <a:pt x="3" y="5"/>
                      <a:pt x="3" y="6"/>
                      <a:pt x="2" y="6"/>
                    </a:cubicBezTo>
                    <a:cubicBezTo>
                      <a:pt x="2" y="6"/>
                      <a:pt x="2" y="6"/>
                      <a:pt x="2" y="6"/>
                    </a:cubicBezTo>
                    <a:cubicBezTo>
                      <a:pt x="2" y="6"/>
                      <a:pt x="2" y="6"/>
                      <a:pt x="2" y="6"/>
                    </a:cubicBezTo>
                    <a:cubicBezTo>
                      <a:pt x="1" y="6"/>
                      <a:pt x="1" y="6"/>
                      <a:pt x="1" y="6"/>
                    </a:cubicBezTo>
                    <a:cubicBezTo>
                      <a:pt x="1" y="6"/>
                      <a:pt x="2" y="5"/>
                      <a:pt x="3" y="3"/>
                    </a:cubicBezTo>
                    <a:cubicBezTo>
                      <a:pt x="3" y="2"/>
                      <a:pt x="3" y="1"/>
                      <a:pt x="4" y="0"/>
                    </a:cubicBezTo>
                    <a:cubicBezTo>
                      <a:pt x="4" y="0"/>
                      <a:pt x="4" y="0"/>
                      <a:pt x="4" y="0"/>
                    </a:cubicBezTo>
                    <a:cubicBezTo>
                      <a:pt x="5" y="0"/>
                      <a:pt x="5" y="0"/>
                      <a:pt x="5" y="0"/>
                    </a:cubicBezTo>
                    <a:cubicBezTo>
                      <a:pt x="5" y="0"/>
                      <a:pt x="5" y="0"/>
                      <a:pt x="5" y="0"/>
                    </a:cubicBezTo>
                    <a:cubicBezTo>
                      <a:pt x="6" y="1"/>
                      <a:pt x="6" y="1"/>
                      <a:pt x="6" y="1"/>
                    </a:cubicBezTo>
                    <a:cubicBezTo>
                      <a:pt x="6" y="1"/>
                      <a:pt x="6" y="1"/>
                      <a:pt x="6" y="1"/>
                    </a:cubicBezTo>
                    <a:cubicBezTo>
                      <a:pt x="6" y="1"/>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9" name="Freeform 1402"/>
              <p:cNvSpPr>
                <a:spLocks/>
              </p:cNvSpPr>
              <p:nvPr/>
            </p:nvSpPr>
            <p:spPr bwMode="auto">
              <a:xfrm>
                <a:off x="2818" y="2114"/>
                <a:ext cx="15" cy="32"/>
              </a:xfrm>
              <a:custGeom>
                <a:avLst/>
                <a:gdLst>
                  <a:gd name="T0" fmla="*/ 4 w 7"/>
                  <a:gd name="T1" fmla="*/ 0 h 15"/>
                  <a:gd name="T2" fmla="*/ 3 w 7"/>
                  <a:gd name="T3" fmla="*/ 3 h 15"/>
                  <a:gd name="T4" fmla="*/ 1 w 7"/>
                  <a:gd name="T5" fmla="*/ 9 h 15"/>
                  <a:gd name="T6" fmla="*/ 0 w 7"/>
                  <a:gd name="T7" fmla="*/ 12 h 15"/>
                  <a:gd name="T8" fmla="*/ 2 w 7"/>
                  <a:gd name="T9" fmla="*/ 14 h 15"/>
                  <a:gd name="T10" fmla="*/ 4 w 7"/>
                  <a:gd name="T11" fmla="*/ 10 h 15"/>
                  <a:gd name="T12" fmla="*/ 5 w 7"/>
                  <a:gd name="T13" fmla="*/ 4 h 15"/>
                  <a:gd name="T14" fmla="*/ 4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4" y="0"/>
                    </a:moveTo>
                    <a:cubicBezTo>
                      <a:pt x="4" y="0"/>
                      <a:pt x="3" y="0"/>
                      <a:pt x="3" y="3"/>
                    </a:cubicBezTo>
                    <a:cubicBezTo>
                      <a:pt x="3" y="6"/>
                      <a:pt x="2" y="7"/>
                      <a:pt x="1" y="9"/>
                    </a:cubicBezTo>
                    <a:cubicBezTo>
                      <a:pt x="1" y="11"/>
                      <a:pt x="0" y="11"/>
                      <a:pt x="0" y="12"/>
                    </a:cubicBezTo>
                    <a:cubicBezTo>
                      <a:pt x="0" y="14"/>
                      <a:pt x="2" y="12"/>
                      <a:pt x="2" y="14"/>
                    </a:cubicBezTo>
                    <a:cubicBezTo>
                      <a:pt x="3" y="15"/>
                      <a:pt x="4" y="13"/>
                      <a:pt x="4" y="10"/>
                    </a:cubicBezTo>
                    <a:cubicBezTo>
                      <a:pt x="4" y="8"/>
                      <a:pt x="5" y="5"/>
                      <a:pt x="5" y="4"/>
                    </a:cubicBezTo>
                    <a:cubicBezTo>
                      <a:pt x="6" y="3"/>
                      <a:pt x="7"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0" name="Freeform 1403"/>
              <p:cNvSpPr>
                <a:spLocks noEditPoints="1"/>
              </p:cNvSpPr>
              <p:nvPr/>
            </p:nvSpPr>
            <p:spPr bwMode="auto">
              <a:xfrm>
                <a:off x="2818" y="2114"/>
                <a:ext cx="12" cy="29"/>
              </a:xfrm>
              <a:custGeom>
                <a:avLst/>
                <a:gdLst>
                  <a:gd name="T0" fmla="*/ 2 w 6"/>
                  <a:gd name="T1" fmla="*/ 14 h 14"/>
                  <a:gd name="T2" fmla="*/ 1 w 6"/>
                  <a:gd name="T3" fmla="*/ 13 h 14"/>
                  <a:gd name="T4" fmla="*/ 1 w 6"/>
                  <a:gd name="T5" fmla="*/ 13 h 14"/>
                  <a:gd name="T6" fmla="*/ 0 w 6"/>
                  <a:gd name="T7" fmla="*/ 12 h 14"/>
                  <a:gd name="T8" fmla="*/ 0 w 6"/>
                  <a:gd name="T9" fmla="*/ 11 h 14"/>
                  <a:gd name="T10" fmla="*/ 1 w 6"/>
                  <a:gd name="T11" fmla="*/ 8 h 14"/>
                  <a:gd name="T12" fmla="*/ 2 w 6"/>
                  <a:gd name="T13" fmla="*/ 5 h 14"/>
                  <a:gd name="T14" fmla="*/ 2 w 6"/>
                  <a:gd name="T15" fmla="*/ 3 h 14"/>
                  <a:gd name="T16" fmla="*/ 2 w 6"/>
                  <a:gd name="T17" fmla="*/ 2 h 14"/>
                  <a:gd name="T18" fmla="*/ 4 w 6"/>
                  <a:gd name="T19" fmla="*/ 0 h 14"/>
                  <a:gd name="T20" fmla="*/ 5 w 6"/>
                  <a:gd name="T21" fmla="*/ 0 h 14"/>
                  <a:gd name="T22" fmla="*/ 6 w 6"/>
                  <a:gd name="T23" fmla="*/ 1 h 14"/>
                  <a:gd name="T24" fmla="*/ 6 w 6"/>
                  <a:gd name="T25" fmla="*/ 3 h 14"/>
                  <a:gd name="T26" fmla="*/ 5 w 6"/>
                  <a:gd name="T27" fmla="*/ 4 h 14"/>
                  <a:gd name="T28" fmla="*/ 4 w 6"/>
                  <a:gd name="T29" fmla="*/ 8 h 14"/>
                  <a:gd name="T30" fmla="*/ 4 w 6"/>
                  <a:gd name="T31" fmla="*/ 10 h 14"/>
                  <a:gd name="T32" fmla="*/ 4 w 6"/>
                  <a:gd name="T33" fmla="*/ 11 h 14"/>
                  <a:gd name="T34" fmla="*/ 3 w 6"/>
                  <a:gd name="T35" fmla="*/ 14 h 14"/>
                  <a:gd name="T36" fmla="*/ 2 w 6"/>
                  <a:gd name="T37" fmla="*/ 14 h 14"/>
                  <a:gd name="T38" fmla="*/ 2 w 6"/>
                  <a:gd name="T39" fmla="*/ 13 h 14"/>
                  <a:gd name="T40" fmla="*/ 3 w 6"/>
                  <a:gd name="T41" fmla="*/ 14 h 14"/>
                  <a:gd name="T42" fmla="*/ 3 w 6"/>
                  <a:gd name="T43" fmla="*/ 13 h 14"/>
                  <a:gd name="T44" fmla="*/ 4 w 6"/>
                  <a:gd name="T45" fmla="*/ 11 h 14"/>
                  <a:gd name="T46" fmla="*/ 4 w 6"/>
                  <a:gd name="T47" fmla="*/ 10 h 14"/>
                  <a:gd name="T48" fmla="*/ 4 w 6"/>
                  <a:gd name="T49" fmla="*/ 8 h 14"/>
                  <a:gd name="T50" fmla="*/ 5 w 6"/>
                  <a:gd name="T51" fmla="*/ 4 h 14"/>
                  <a:gd name="T52" fmla="*/ 6 w 6"/>
                  <a:gd name="T53" fmla="*/ 3 h 14"/>
                  <a:gd name="T54" fmla="*/ 4 w 6"/>
                  <a:gd name="T55" fmla="*/ 1 h 14"/>
                  <a:gd name="T56" fmla="*/ 4 w 6"/>
                  <a:gd name="T57" fmla="*/ 1 h 14"/>
                  <a:gd name="T58" fmla="*/ 4 w 6"/>
                  <a:gd name="T59" fmla="*/ 0 h 14"/>
                  <a:gd name="T60" fmla="*/ 4 w 6"/>
                  <a:gd name="T61" fmla="*/ 1 h 14"/>
                  <a:gd name="T62" fmla="*/ 3 w 6"/>
                  <a:gd name="T63" fmla="*/ 2 h 14"/>
                  <a:gd name="T64" fmla="*/ 3 w 6"/>
                  <a:gd name="T65" fmla="*/ 3 h 14"/>
                  <a:gd name="T66" fmla="*/ 3 w 6"/>
                  <a:gd name="T67" fmla="*/ 5 h 14"/>
                  <a:gd name="T68" fmla="*/ 1 w 6"/>
                  <a:gd name="T69" fmla="*/ 9 h 14"/>
                  <a:gd name="T70" fmla="*/ 0 w 6"/>
                  <a:gd name="T71" fmla="*/ 11 h 14"/>
                  <a:gd name="T72" fmla="*/ 0 w 6"/>
                  <a:gd name="T73" fmla="*/ 12 h 14"/>
                  <a:gd name="T74" fmla="*/ 1 w 6"/>
                  <a:gd name="T75" fmla="*/ 13 h 14"/>
                  <a:gd name="T76" fmla="*/ 1 w 6"/>
                  <a:gd name="T77" fmla="*/ 13 h 14"/>
                  <a:gd name="T78" fmla="*/ 1 w 6"/>
                  <a:gd name="T79" fmla="*/ 13 h 14"/>
                  <a:gd name="T80" fmla="*/ 2 w 6"/>
                  <a:gd name="T8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14">
                    <a:moveTo>
                      <a:pt x="2" y="14"/>
                    </a:moveTo>
                    <a:cubicBezTo>
                      <a:pt x="2" y="13"/>
                      <a:pt x="2" y="13"/>
                      <a:pt x="1" y="13"/>
                    </a:cubicBezTo>
                    <a:cubicBezTo>
                      <a:pt x="1" y="13"/>
                      <a:pt x="1" y="13"/>
                      <a:pt x="1" y="13"/>
                    </a:cubicBezTo>
                    <a:cubicBezTo>
                      <a:pt x="1" y="13"/>
                      <a:pt x="0" y="13"/>
                      <a:pt x="0" y="12"/>
                    </a:cubicBezTo>
                    <a:cubicBezTo>
                      <a:pt x="0" y="11"/>
                      <a:pt x="0" y="11"/>
                      <a:pt x="0" y="11"/>
                    </a:cubicBezTo>
                    <a:cubicBezTo>
                      <a:pt x="0" y="10"/>
                      <a:pt x="1" y="10"/>
                      <a:pt x="1" y="8"/>
                    </a:cubicBezTo>
                    <a:cubicBezTo>
                      <a:pt x="2" y="7"/>
                      <a:pt x="2" y="6"/>
                      <a:pt x="2" y="5"/>
                    </a:cubicBezTo>
                    <a:cubicBezTo>
                      <a:pt x="2" y="4"/>
                      <a:pt x="2" y="4"/>
                      <a:pt x="2" y="3"/>
                    </a:cubicBezTo>
                    <a:cubicBezTo>
                      <a:pt x="2" y="2"/>
                      <a:pt x="2" y="2"/>
                      <a:pt x="2" y="2"/>
                    </a:cubicBezTo>
                    <a:cubicBezTo>
                      <a:pt x="3" y="0"/>
                      <a:pt x="4" y="0"/>
                      <a:pt x="4" y="0"/>
                    </a:cubicBezTo>
                    <a:cubicBezTo>
                      <a:pt x="5" y="0"/>
                      <a:pt x="5" y="0"/>
                      <a:pt x="5" y="0"/>
                    </a:cubicBezTo>
                    <a:cubicBezTo>
                      <a:pt x="5" y="0"/>
                      <a:pt x="6" y="1"/>
                      <a:pt x="6" y="1"/>
                    </a:cubicBezTo>
                    <a:cubicBezTo>
                      <a:pt x="6" y="1"/>
                      <a:pt x="6" y="2"/>
                      <a:pt x="6" y="3"/>
                    </a:cubicBezTo>
                    <a:cubicBezTo>
                      <a:pt x="6" y="3"/>
                      <a:pt x="6" y="4"/>
                      <a:pt x="5" y="4"/>
                    </a:cubicBezTo>
                    <a:cubicBezTo>
                      <a:pt x="5" y="5"/>
                      <a:pt x="5" y="7"/>
                      <a:pt x="4" y="8"/>
                    </a:cubicBezTo>
                    <a:cubicBezTo>
                      <a:pt x="4" y="9"/>
                      <a:pt x="4" y="10"/>
                      <a:pt x="4" y="10"/>
                    </a:cubicBezTo>
                    <a:cubicBezTo>
                      <a:pt x="4" y="11"/>
                      <a:pt x="4" y="11"/>
                      <a:pt x="4" y="11"/>
                    </a:cubicBezTo>
                    <a:cubicBezTo>
                      <a:pt x="4" y="13"/>
                      <a:pt x="3" y="14"/>
                      <a:pt x="3" y="14"/>
                    </a:cubicBezTo>
                    <a:lnTo>
                      <a:pt x="2" y="14"/>
                    </a:lnTo>
                    <a:close/>
                    <a:moveTo>
                      <a:pt x="2" y="13"/>
                    </a:moveTo>
                    <a:cubicBezTo>
                      <a:pt x="3" y="14"/>
                      <a:pt x="3" y="14"/>
                      <a:pt x="3" y="14"/>
                    </a:cubicBezTo>
                    <a:cubicBezTo>
                      <a:pt x="3" y="14"/>
                      <a:pt x="3" y="14"/>
                      <a:pt x="3" y="13"/>
                    </a:cubicBezTo>
                    <a:cubicBezTo>
                      <a:pt x="4" y="13"/>
                      <a:pt x="4" y="12"/>
                      <a:pt x="4" y="11"/>
                    </a:cubicBezTo>
                    <a:cubicBezTo>
                      <a:pt x="4" y="10"/>
                      <a:pt x="4" y="10"/>
                      <a:pt x="4" y="10"/>
                    </a:cubicBezTo>
                    <a:cubicBezTo>
                      <a:pt x="4" y="10"/>
                      <a:pt x="4" y="9"/>
                      <a:pt x="4" y="8"/>
                    </a:cubicBezTo>
                    <a:cubicBezTo>
                      <a:pt x="4" y="7"/>
                      <a:pt x="5" y="5"/>
                      <a:pt x="5" y="4"/>
                    </a:cubicBezTo>
                    <a:cubicBezTo>
                      <a:pt x="5" y="4"/>
                      <a:pt x="6" y="3"/>
                      <a:pt x="6" y="3"/>
                    </a:cubicBezTo>
                    <a:cubicBezTo>
                      <a:pt x="6" y="2"/>
                      <a:pt x="6" y="1"/>
                      <a:pt x="4" y="1"/>
                    </a:cubicBezTo>
                    <a:cubicBezTo>
                      <a:pt x="4" y="1"/>
                      <a:pt x="4" y="1"/>
                      <a:pt x="4" y="1"/>
                    </a:cubicBezTo>
                    <a:cubicBezTo>
                      <a:pt x="4" y="0"/>
                      <a:pt x="4" y="0"/>
                      <a:pt x="4" y="0"/>
                    </a:cubicBezTo>
                    <a:cubicBezTo>
                      <a:pt x="4" y="1"/>
                      <a:pt x="4" y="1"/>
                      <a:pt x="4" y="1"/>
                    </a:cubicBezTo>
                    <a:cubicBezTo>
                      <a:pt x="4" y="1"/>
                      <a:pt x="3" y="1"/>
                      <a:pt x="3" y="2"/>
                    </a:cubicBezTo>
                    <a:cubicBezTo>
                      <a:pt x="3" y="3"/>
                      <a:pt x="3" y="3"/>
                      <a:pt x="3" y="3"/>
                    </a:cubicBezTo>
                    <a:cubicBezTo>
                      <a:pt x="3" y="4"/>
                      <a:pt x="3" y="4"/>
                      <a:pt x="3" y="5"/>
                    </a:cubicBezTo>
                    <a:cubicBezTo>
                      <a:pt x="2" y="6"/>
                      <a:pt x="2" y="7"/>
                      <a:pt x="1" y="9"/>
                    </a:cubicBezTo>
                    <a:cubicBezTo>
                      <a:pt x="1" y="10"/>
                      <a:pt x="0" y="11"/>
                      <a:pt x="0" y="11"/>
                    </a:cubicBezTo>
                    <a:cubicBezTo>
                      <a:pt x="0" y="12"/>
                      <a:pt x="0" y="12"/>
                      <a:pt x="0" y="12"/>
                    </a:cubicBezTo>
                    <a:cubicBezTo>
                      <a:pt x="0" y="12"/>
                      <a:pt x="1" y="13"/>
                      <a:pt x="1" y="13"/>
                    </a:cubicBezTo>
                    <a:cubicBezTo>
                      <a:pt x="1" y="13"/>
                      <a:pt x="1" y="13"/>
                      <a:pt x="1" y="13"/>
                    </a:cubicBezTo>
                    <a:cubicBezTo>
                      <a:pt x="1" y="13"/>
                      <a:pt x="1" y="13"/>
                      <a:pt x="1" y="13"/>
                    </a:cubicBezTo>
                    <a:cubicBezTo>
                      <a:pt x="2" y="13"/>
                      <a:pt x="2" y="13"/>
                      <a:pt x="2"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1" name="Freeform 1404"/>
              <p:cNvSpPr>
                <a:spLocks noEditPoints="1"/>
              </p:cNvSpPr>
              <p:nvPr/>
            </p:nvSpPr>
            <p:spPr bwMode="auto">
              <a:xfrm>
                <a:off x="2818" y="2116"/>
                <a:ext cx="12" cy="27"/>
              </a:xfrm>
              <a:custGeom>
                <a:avLst/>
                <a:gdLst>
                  <a:gd name="T0" fmla="*/ 1 w 6"/>
                  <a:gd name="T1" fmla="*/ 11 h 13"/>
                  <a:gd name="T2" fmla="*/ 1 w 6"/>
                  <a:gd name="T3" fmla="*/ 10 h 13"/>
                  <a:gd name="T4" fmla="*/ 2 w 6"/>
                  <a:gd name="T5" fmla="*/ 7 h 13"/>
                  <a:gd name="T6" fmla="*/ 3 w 6"/>
                  <a:gd name="T7" fmla="*/ 3 h 13"/>
                  <a:gd name="T8" fmla="*/ 4 w 6"/>
                  <a:gd name="T9" fmla="*/ 1 h 13"/>
                  <a:gd name="T10" fmla="*/ 4 w 6"/>
                  <a:gd name="T11" fmla="*/ 1 h 13"/>
                  <a:gd name="T12" fmla="*/ 4 w 6"/>
                  <a:gd name="T13" fmla="*/ 1 h 13"/>
                  <a:gd name="T14" fmla="*/ 4 w 6"/>
                  <a:gd name="T15" fmla="*/ 1 h 13"/>
                  <a:gd name="T16" fmla="*/ 4 w 6"/>
                  <a:gd name="T17" fmla="*/ 1 h 13"/>
                  <a:gd name="T18" fmla="*/ 5 w 6"/>
                  <a:gd name="T19" fmla="*/ 1 h 13"/>
                  <a:gd name="T20" fmla="*/ 5 w 6"/>
                  <a:gd name="T21" fmla="*/ 1 h 13"/>
                  <a:gd name="T22" fmla="*/ 4 w 6"/>
                  <a:gd name="T23" fmla="*/ 4 h 13"/>
                  <a:gd name="T24" fmla="*/ 4 w 6"/>
                  <a:gd name="T25" fmla="*/ 10 h 13"/>
                  <a:gd name="T26" fmla="*/ 3 w 6"/>
                  <a:gd name="T27" fmla="*/ 12 h 13"/>
                  <a:gd name="T28" fmla="*/ 2 w 6"/>
                  <a:gd name="T29" fmla="*/ 11 h 13"/>
                  <a:gd name="T30" fmla="*/ 2 w 6"/>
                  <a:gd name="T31" fmla="*/ 10 h 13"/>
                  <a:gd name="T32" fmla="*/ 2 w 6"/>
                  <a:gd name="T33" fmla="*/ 11 h 13"/>
                  <a:gd name="T34" fmla="*/ 1 w 6"/>
                  <a:gd name="T35" fmla="*/ 11 h 13"/>
                  <a:gd name="T36" fmla="*/ 4 w 6"/>
                  <a:gd name="T37" fmla="*/ 0 h 13"/>
                  <a:gd name="T38" fmla="*/ 3 w 6"/>
                  <a:gd name="T39" fmla="*/ 1 h 13"/>
                  <a:gd name="T40" fmla="*/ 3 w 6"/>
                  <a:gd name="T41" fmla="*/ 2 h 13"/>
                  <a:gd name="T42" fmla="*/ 3 w 6"/>
                  <a:gd name="T43" fmla="*/ 4 h 13"/>
                  <a:gd name="T44" fmla="*/ 1 w 6"/>
                  <a:gd name="T45" fmla="*/ 8 h 13"/>
                  <a:gd name="T46" fmla="*/ 0 w 6"/>
                  <a:gd name="T47" fmla="*/ 10 h 13"/>
                  <a:gd name="T48" fmla="*/ 0 w 6"/>
                  <a:gd name="T49" fmla="*/ 11 h 13"/>
                  <a:gd name="T50" fmla="*/ 1 w 6"/>
                  <a:gd name="T51" fmla="*/ 12 h 13"/>
                  <a:gd name="T52" fmla="*/ 1 w 6"/>
                  <a:gd name="T53" fmla="*/ 12 h 13"/>
                  <a:gd name="T54" fmla="*/ 2 w 6"/>
                  <a:gd name="T55" fmla="*/ 11 h 13"/>
                  <a:gd name="T56" fmla="*/ 2 w 6"/>
                  <a:gd name="T57" fmla="*/ 12 h 13"/>
                  <a:gd name="T58" fmla="*/ 3 w 6"/>
                  <a:gd name="T59" fmla="*/ 13 h 13"/>
                  <a:gd name="T60" fmla="*/ 3 w 6"/>
                  <a:gd name="T61" fmla="*/ 12 h 13"/>
                  <a:gd name="T62" fmla="*/ 4 w 6"/>
                  <a:gd name="T63" fmla="*/ 10 h 13"/>
                  <a:gd name="T64" fmla="*/ 4 w 6"/>
                  <a:gd name="T65" fmla="*/ 9 h 13"/>
                  <a:gd name="T66" fmla="*/ 4 w 6"/>
                  <a:gd name="T67" fmla="*/ 7 h 13"/>
                  <a:gd name="T68" fmla="*/ 5 w 6"/>
                  <a:gd name="T69" fmla="*/ 3 h 13"/>
                  <a:gd name="T70" fmla="*/ 6 w 6"/>
                  <a:gd name="T71" fmla="*/ 2 h 13"/>
                  <a:gd name="T72" fmla="*/ 6 w 6"/>
                  <a:gd name="T73" fmla="*/ 1 h 13"/>
                  <a:gd name="T74" fmla="*/ 6 w 6"/>
                  <a:gd name="T75" fmla="*/ 1 h 13"/>
                  <a:gd name="T76" fmla="*/ 5 w 6"/>
                  <a:gd name="T77" fmla="*/ 0 h 13"/>
                  <a:gd name="T78" fmla="*/ 4 w 6"/>
                  <a:gd name="T79" fmla="*/ 0 h 13"/>
                  <a:gd name="T80" fmla="*/ 4 w 6"/>
                  <a:gd name="T81" fmla="*/ 0 h 13"/>
                  <a:gd name="T82" fmla="*/ 4 w 6"/>
                  <a:gd name="T83" fmla="*/ 0 h 13"/>
                  <a:gd name="T84" fmla="*/ 4 w 6"/>
                  <a:gd name="T8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13">
                    <a:moveTo>
                      <a:pt x="1" y="11"/>
                    </a:moveTo>
                    <a:cubicBezTo>
                      <a:pt x="1" y="10"/>
                      <a:pt x="1" y="10"/>
                      <a:pt x="1" y="10"/>
                    </a:cubicBezTo>
                    <a:cubicBezTo>
                      <a:pt x="1" y="10"/>
                      <a:pt x="2" y="8"/>
                      <a:pt x="2" y="7"/>
                    </a:cubicBezTo>
                    <a:cubicBezTo>
                      <a:pt x="3" y="6"/>
                      <a:pt x="3" y="4"/>
                      <a:pt x="3" y="3"/>
                    </a:cubicBezTo>
                    <a:cubicBezTo>
                      <a:pt x="3" y="2"/>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2"/>
                      <a:pt x="5" y="3"/>
                      <a:pt x="4" y="4"/>
                    </a:cubicBezTo>
                    <a:cubicBezTo>
                      <a:pt x="4" y="5"/>
                      <a:pt x="4" y="8"/>
                      <a:pt x="4" y="10"/>
                    </a:cubicBezTo>
                    <a:cubicBezTo>
                      <a:pt x="4" y="11"/>
                      <a:pt x="3" y="12"/>
                      <a:pt x="3" y="12"/>
                    </a:cubicBezTo>
                    <a:cubicBezTo>
                      <a:pt x="3" y="12"/>
                      <a:pt x="3" y="11"/>
                      <a:pt x="2" y="11"/>
                    </a:cubicBezTo>
                    <a:cubicBezTo>
                      <a:pt x="2" y="10"/>
                      <a:pt x="2" y="10"/>
                      <a:pt x="2" y="10"/>
                    </a:cubicBezTo>
                    <a:cubicBezTo>
                      <a:pt x="2" y="11"/>
                      <a:pt x="2" y="11"/>
                      <a:pt x="2" y="11"/>
                    </a:cubicBezTo>
                    <a:lnTo>
                      <a:pt x="1" y="11"/>
                    </a:lnTo>
                    <a:close/>
                    <a:moveTo>
                      <a:pt x="4" y="0"/>
                    </a:moveTo>
                    <a:cubicBezTo>
                      <a:pt x="3" y="0"/>
                      <a:pt x="3" y="0"/>
                      <a:pt x="3" y="1"/>
                    </a:cubicBezTo>
                    <a:cubicBezTo>
                      <a:pt x="3" y="2"/>
                      <a:pt x="3" y="2"/>
                      <a:pt x="3" y="2"/>
                    </a:cubicBezTo>
                    <a:cubicBezTo>
                      <a:pt x="3" y="3"/>
                      <a:pt x="3" y="3"/>
                      <a:pt x="3" y="4"/>
                    </a:cubicBezTo>
                    <a:cubicBezTo>
                      <a:pt x="2" y="5"/>
                      <a:pt x="2" y="6"/>
                      <a:pt x="1" y="8"/>
                    </a:cubicBezTo>
                    <a:cubicBezTo>
                      <a:pt x="1" y="9"/>
                      <a:pt x="0" y="10"/>
                      <a:pt x="0" y="10"/>
                    </a:cubicBezTo>
                    <a:cubicBezTo>
                      <a:pt x="0" y="11"/>
                      <a:pt x="0" y="11"/>
                      <a:pt x="0" y="11"/>
                    </a:cubicBezTo>
                    <a:cubicBezTo>
                      <a:pt x="0" y="11"/>
                      <a:pt x="1" y="12"/>
                      <a:pt x="1" y="12"/>
                    </a:cubicBezTo>
                    <a:cubicBezTo>
                      <a:pt x="1" y="12"/>
                      <a:pt x="1" y="12"/>
                      <a:pt x="1" y="12"/>
                    </a:cubicBezTo>
                    <a:cubicBezTo>
                      <a:pt x="2" y="11"/>
                      <a:pt x="2" y="11"/>
                      <a:pt x="2" y="11"/>
                    </a:cubicBezTo>
                    <a:cubicBezTo>
                      <a:pt x="2" y="12"/>
                      <a:pt x="2" y="12"/>
                      <a:pt x="2" y="12"/>
                    </a:cubicBezTo>
                    <a:cubicBezTo>
                      <a:pt x="3" y="12"/>
                      <a:pt x="3" y="13"/>
                      <a:pt x="3" y="13"/>
                    </a:cubicBezTo>
                    <a:cubicBezTo>
                      <a:pt x="3" y="12"/>
                      <a:pt x="3" y="12"/>
                      <a:pt x="3" y="12"/>
                    </a:cubicBezTo>
                    <a:cubicBezTo>
                      <a:pt x="4" y="12"/>
                      <a:pt x="4" y="11"/>
                      <a:pt x="4" y="10"/>
                    </a:cubicBezTo>
                    <a:cubicBezTo>
                      <a:pt x="4" y="9"/>
                      <a:pt x="4" y="9"/>
                      <a:pt x="4" y="9"/>
                    </a:cubicBezTo>
                    <a:cubicBezTo>
                      <a:pt x="4" y="9"/>
                      <a:pt x="4" y="8"/>
                      <a:pt x="4" y="7"/>
                    </a:cubicBezTo>
                    <a:cubicBezTo>
                      <a:pt x="4" y="6"/>
                      <a:pt x="5" y="4"/>
                      <a:pt x="5" y="3"/>
                    </a:cubicBezTo>
                    <a:cubicBezTo>
                      <a:pt x="5" y="3"/>
                      <a:pt x="6" y="2"/>
                      <a:pt x="6" y="2"/>
                    </a:cubicBezTo>
                    <a:cubicBezTo>
                      <a:pt x="6" y="1"/>
                      <a:pt x="6" y="1"/>
                      <a:pt x="6" y="1"/>
                    </a:cubicBezTo>
                    <a:cubicBezTo>
                      <a:pt x="6" y="1"/>
                      <a:pt x="6" y="1"/>
                      <a:pt x="6" y="1"/>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2" name="Freeform 1405"/>
              <p:cNvSpPr>
                <a:spLocks noEditPoints="1"/>
              </p:cNvSpPr>
              <p:nvPr/>
            </p:nvSpPr>
            <p:spPr bwMode="auto">
              <a:xfrm>
                <a:off x="2818" y="2116"/>
                <a:ext cx="12" cy="27"/>
              </a:xfrm>
              <a:custGeom>
                <a:avLst/>
                <a:gdLst>
                  <a:gd name="T0" fmla="*/ 3 w 6"/>
                  <a:gd name="T1" fmla="*/ 13 h 13"/>
                  <a:gd name="T2" fmla="*/ 3 w 6"/>
                  <a:gd name="T3" fmla="*/ 13 h 13"/>
                  <a:gd name="T4" fmla="*/ 6 w 6"/>
                  <a:gd name="T5" fmla="*/ 1 h 13"/>
                  <a:gd name="T6" fmla="*/ 6 w 6"/>
                  <a:gd name="T7" fmla="*/ 2 h 13"/>
                  <a:gd name="T8" fmla="*/ 5 w 6"/>
                  <a:gd name="T9" fmla="*/ 3 h 13"/>
                  <a:gd name="T10" fmla="*/ 4 w 6"/>
                  <a:gd name="T11" fmla="*/ 7 h 13"/>
                  <a:gd name="T12" fmla="*/ 4 w 6"/>
                  <a:gd name="T13" fmla="*/ 9 h 13"/>
                  <a:gd name="T14" fmla="*/ 4 w 6"/>
                  <a:gd name="T15" fmla="*/ 10 h 13"/>
                  <a:gd name="T16" fmla="*/ 3 w 6"/>
                  <a:gd name="T17" fmla="*/ 12 h 13"/>
                  <a:gd name="T18" fmla="*/ 3 w 6"/>
                  <a:gd name="T19" fmla="*/ 13 h 13"/>
                  <a:gd name="T20" fmla="*/ 3 w 6"/>
                  <a:gd name="T21" fmla="*/ 13 h 13"/>
                  <a:gd name="T22" fmla="*/ 3 w 6"/>
                  <a:gd name="T23" fmla="*/ 13 h 13"/>
                  <a:gd name="T24" fmla="*/ 4 w 6"/>
                  <a:gd name="T25" fmla="*/ 9 h 13"/>
                  <a:gd name="T26" fmla="*/ 5 w 6"/>
                  <a:gd name="T27" fmla="*/ 3 h 13"/>
                  <a:gd name="T28" fmla="*/ 6 w 6"/>
                  <a:gd name="T29" fmla="*/ 1 h 13"/>
                  <a:gd name="T30" fmla="*/ 3 w 6"/>
                  <a:gd name="T31" fmla="*/ 0 h 13"/>
                  <a:gd name="T32" fmla="*/ 3 w 6"/>
                  <a:gd name="T33" fmla="*/ 2 h 13"/>
                  <a:gd name="T34" fmla="*/ 1 w 6"/>
                  <a:gd name="T35" fmla="*/ 8 h 13"/>
                  <a:gd name="T36" fmla="*/ 0 w 6"/>
                  <a:gd name="T37" fmla="*/ 11 h 13"/>
                  <a:gd name="T38" fmla="*/ 1 w 6"/>
                  <a:gd name="T39" fmla="*/ 12 h 13"/>
                  <a:gd name="T40" fmla="*/ 1 w 6"/>
                  <a:gd name="T41" fmla="*/ 12 h 13"/>
                  <a:gd name="T42" fmla="*/ 1 w 6"/>
                  <a:gd name="T43" fmla="*/ 12 h 13"/>
                  <a:gd name="T44" fmla="*/ 0 w 6"/>
                  <a:gd name="T45" fmla="*/ 11 h 13"/>
                  <a:gd name="T46" fmla="*/ 0 w 6"/>
                  <a:gd name="T47" fmla="*/ 10 h 13"/>
                  <a:gd name="T48" fmla="*/ 1 w 6"/>
                  <a:gd name="T49" fmla="*/ 8 h 13"/>
                  <a:gd name="T50" fmla="*/ 3 w 6"/>
                  <a:gd name="T51" fmla="*/ 4 h 13"/>
                  <a:gd name="T52" fmla="*/ 3 w 6"/>
                  <a:gd name="T53" fmla="*/ 2 h 13"/>
                  <a:gd name="T54" fmla="*/ 3 w 6"/>
                  <a:gd name="T55" fmla="*/ 1 h 13"/>
                  <a:gd name="T56" fmla="*/ 4 w 6"/>
                  <a:gd name="T57" fmla="*/ 0 h 13"/>
                  <a:gd name="T58" fmla="*/ 3 w 6"/>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3">
                    <a:moveTo>
                      <a:pt x="3" y="13"/>
                    </a:moveTo>
                    <a:cubicBezTo>
                      <a:pt x="3" y="13"/>
                      <a:pt x="3" y="13"/>
                      <a:pt x="3" y="13"/>
                    </a:cubicBezTo>
                    <a:moveTo>
                      <a:pt x="6" y="1"/>
                    </a:moveTo>
                    <a:cubicBezTo>
                      <a:pt x="6" y="2"/>
                      <a:pt x="6" y="2"/>
                      <a:pt x="6" y="2"/>
                    </a:cubicBezTo>
                    <a:cubicBezTo>
                      <a:pt x="6" y="2"/>
                      <a:pt x="5" y="3"/>
                      <a:pt x="5" y="3"/>
                    </a:cubicBezTo>
                    <a:cubicBezTo>
                      <a:pt x="5" y="4"/>
                      <a:pt x="4" y="6"/>
                      <a:pt x="4" y="7"/>
                    </a:cubicBezTo>
                    <a:cubicBezTo>
                      <a:pt x="4" y="8"/>
                      <a:pt x="4" y="9"/>
                      <a:pt x="4" y="9"/>
                    </a:cubicBezTo>
                    <a:cubicBezTo>
                      <a:pt x="4" y="10"/>
                      <a:pt x="4" y="10"/>
                      <a:pt x="4" y="10"/>
                    </a:cubicBezTo>
                    <a:cubicBezTo>
                      <a:pt x="4" y="11"/>
                      <a:pt x="4" y="12"/>
                      <a:pt x="3" y="12"/>
                    </a:cubicBezTo>
                    <a:cubicBezTo>
                      <a:pt x="3" y="13"/>
                      <a:pt x="3" y="13"/>
                      <a:pt x="3" y="13"/>
                    </a:cubicBezTo>
                    <a:cubicBezTo>
                      <a:pt x="3" y="13"/>
                      <a:pt x="3" y="13"/>
                      <a:pt x="3" y="13"/>
                    </a:cubicBezTo>
                    <a:cubicBezTo>
                      <a:pt x="3" y="13"/>
                      <a:pt x="3" y="13"/>
                      <a:pt x="3" y="13"/>
                    </a:cubicBezTo>
                    <a:cubicBezTo>
                      <a:pt x="4" y="12"/>
                      <a:pt x="4" y="11"/>
                      <a:pt x="4" y="9"/>
                    </a:cubicBezTo>
                    <a:cubicBezTo>
                      <a:pt x="4" y="7"/>
                      <a:pt x="5" y="4"/>
                      <a:pt x="5" y="3"/>
                    </a:cubicBezTo>
                    <a:cubicBezTo>
                      <a:pt x="6" y="3"/>
                      <a:pt x="6" y="2"/>
                      <a:pt x="6" y="1"/>
                    </a:cubicBezTo>
                    <a:close/>
                    <a:moveTo>
                      <a:pt x="3" y="0"/>
                    </a:moveTo>
                    <a:cubicBezTo>
                      <a:pt x="3" y="0"/>
                      <a:pt x="3" y="1"/>
                      <a:pt x="3" y="2"/>
                    </a:cubicBezTo>
                    <a:cubicBezTo>
                      <a:pt x="3" y="5"/>
                      <a:pt x="2" y="6"/>
                      <a:pt x="1" y="8"/>
                    </a:cubicBezTo>
                    <a:cubicBezTo>
                      <a:pt x="1" y="10"/>
                      <a:pt x="0" y="10"/>
                      <a:pt x="0" y="11"/>
                    </a:cubicBezTo>
                    <a:cubicBezTo>
                      <a:pt x="0" y="12"/>
                      <a:pt x="0" y="12"/>
                      <a:pt x="1" y="12"/>
                    </a:cubicBezTo>
                    <a:cubicBezTo>
                      <a:pt x="1" y="12"/>
                      <a:pt x="1" y="12"/>
                      <a:pt x="1" y="12"/>
                    </a:cubicBezTo>
                    <a:cubicBezTo>
                      <a:pt x="1" y="12"/>
                      <a:pt x="1" y="12"/>
                      <a:pt x="1" y="12"/>
                    </a:cubicBezTo>
                    <a:cubicBezTo>
                      <a:pt x="1" y="12"/>
                      <a:pt x="0" y="11"/>
                      <a:pt x="0" y="11"/>
                    </a:cubicBezTo>
                    <a:cubicBezTo>
                      <a:pt x="0" y="10"/>
                      <a:pt x="0" y="10"/>
                      <a:pt x="0" y="10"/>
                    </a:cubicBezTo>
                    <a:cubicBezTo>
                      <a:pt x="0" y="10"/>
                      <a:pt x="1" y="9"/>
                      <a:pt x="1" y="8"/>
                    </a:cubicBezTo>
                    <a:cubicBezTo>
                      <a:pt x="2" y="6"/>
                      <a:pt x="2" y="5"/>
                      <a:pt x="3" y="4"/>
                    </a:cubicBezTo>
                    <a:cubicBezTo>
                      <a:pt x="3" y="3"/>
                      <a:pt x="3" y="3"/>
                      <a:pt x="3" y="2"/>
                    </a:cubicBezTo>
                    <a:cubicBezTo>
                      <a:pt x="3" y="1"/>
                      <a:pt x="3" y="1"/>
                      <a:pt x="3" y="1"/>
                    </a:cubicBezTo>
                    <a:cubicBezTo>
                      <a:pt x="3" y="0"/>
                      <a:pt x="3" y="0"/>
                      <a:pt x="4" y="0"/>
                    </a:cubicBezTo>
                    <a:lnTo>
                      <a:pt x="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3" name="Freeform 1406"/>
              <p:cNvSpPr>
                <a:spLocks/>
              </p:cNvSpPr>
              <p:nvPr/>
            </p:nvSpPr>
            <p:spPr bwMode="auto">
              <a:xfrm>
                <a:off x="2820" y="2120"/>
                <a:ext cx="6" cy="17"/>
              </a:xfrm>
              <a:custGeom>
                <a:avLst/>
                <a:gdLst>
                  <a:gd name="T0" fmla="*/ 3 w 3"/>
                  <a:gd name="T1" fmla="*/ 0 h 8"/>
                  <a:gd name="T2" fmla="*/ 2 w 3"/>
                  <a:gd name="T3" fmla="*/ 1 h 8"/>
                  <a:gd name="T4" fmla="*/ 1 w 3"/>
                  <a:gd name="T5" fmla="*/ 7 h 8"/>
                  <a:gd name="T6" fmla="*/ 1 w 3"/>
                  <a:gd name="T7" fmla="*/ 8 h 8"/>
                  <a:gd name="T8" fmla="*/ 2 w 3"/>
                  <a:gd name="T9" fmla="*/ 8 h 8"/>
                  <a:gd name="T10" fmla="*/ 3 w 3"/>
                  <a:gd name="T11" fmla="*/ 2 h 8"/>
                  <a:gd name="T12" fmla="*/ 3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3" y="0"/>
                    </a:moveTo>
                    <a:cubicBezTo>
                      <a:pt x="3" y="0"/>
                      <a:pt x="2" y="0"/>
                      <a:pt x="2" y="1"/>
                    </a:cubicBezTo>
                    <a:cubicBezTo>
                      <a:pt x="2" y="3"/>
                      <a:pt x="2" y="6"/>
                      <a:pt x="1" y="7"/>
                    </a:cubicBezTo>
                    <a:cubicBezTo>
                      <a:pt x="0" y="8"/>
                      <a:pt x="1" y="8"/>
                      <a:pt x="1" y="8"/>
                    </a:cubicBezTo>
                    <a:cubicBezTo>
                      <a:pt x="1" y="8"/>
                      <a:pt x="1" y="8"/>
                      <a:pt x="2" y="8"/>
                    </a:cubicBezTo>
                    <a:cubicBezTo>
                      <a:pt x="2" y="7"/>
                      <a:pt x="2" y="2"/>
                      <a:pt x="3" y="2"/>
                    </a:cubicBezTo>
                    <a:cubicBezTo>
                      <a:pt x="3" y="2"/>
                      <a:pt x="3" y="0"/>
                      <a:pt x="3"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4" name="Freeform 1407"/>
              <p:cNvSpPr>
                <a:spLocks/>
              </p:cNvSpPr>
              <p:nvPr/>
            </p:nvSpPr>
            <p:spPr bwMode="auto">
              <a:xfrm>
                <a:off x="2824" y="2088"/>
                <a:ext cx="13" cy="32"/>
              </a:xfrm>
              <a:custGeom>
                <a:avLst/>
                <a:gdLst>
                  <a:gd name="T0" fmla="*/ 4 w 6"/>
                  <a:gd name="T1" fmla="*/ 1 h 15"/>
                  <a:gd name="T2" fmla="*/ 3 w 6"/>
                  <a:gd name="T3" fmla="*/ 3 h 15"/>
                  <a:gd name="T4" fmla="*/ 1 w 6"/>
                  <a:gd name="T5" fmla="*/ 9 h 15"/>
                  <a:gd name="T6" fmla="*/ 0 w 6"/>
                  <a:gd name="T7" fmla="*/ 12 h 15"/>
                  <a:gd name="T8" fmla="*/ 1 w 6"/>
                  <a:gd name="T9" fmla="*/ 13 h 15"/>
                  <a:gd name="T10" fmla="*/ 3 w 6"/>
                  <a:gd name="T11" fmla="*/ 13 h 15"/>
                  <a:gd name="T12" fmla="*/ 4 w 6"/>
                  <a:gd name="T13" fmla="*/ 10 h 15"/>
                  <a:gd name="T14" fmla="*/ 5 w 6"/>
                  <a:gd name="T15" fmla="*/ 4 h 15"/>
                  <a:gd name="T16" fmla="*/ 4 w 6"/>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4" y="1"/>
                    </a:moveTo>
                    <a:cubicBezTo>
                      <a:pt x="4" y="1"/>
                      <a:pt x="2" y="0"/>
                      <a:pt x="3" y="3"/>
                    </a:cubicBezTo>
                    <a:cubicBezTo>
                      <a:pt x="3" y="6"/>
                      <a:pt x="2" y="7"/>
                      <a:pt x="1" y="9"/>
                    </a:cubicBezTo>
                    <a:cubicBezTo>
                      <a:pt x="1" y="10"/>
                      <a:pt x="0" y="11"/>
                      <a:pt x="0" y="12"/>
                    </a:cubicBezTo>
                    <a:cubicBezTo>
                      <a:pt x="1" y="13"/>
                      <a:pt x="1" y="13"/>
                      <a:pt x="1" y="13"/>
                    </a:cubicBezTo>
                    <a:cubicBezTo>
                      <a:pt x="2" y="13"/>
                      <a:pt x="2" y="13"/>
                      <a:pt x="3" y="13"/>
                    </a:cubicBezTo>
                    <a:cubicBezTo>
                      <a:pt x="3" y="15"/>
                      <a:pt x="4" y="12"/>
                      <a:pt x="4" y="10"/>
                    </a:cubicBezTo>
                    <a:cubicBezTo>
                      <a:pt x="4" y="8"/>
                      <a:pt x="5" y="5"/>
                      <a:pt x="5" y="4"/>
                    </a:cubicBezTo>
                    <a:cubicBezTo>
                      <a:pt x="6" y="3"/>
                      <a:pt x="6" y="0"/>
                      <a:pt x="4"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5" name="Freeform 1408"/>
              <p:cNvSpPr>
                <a:spLocks noEditPoints="1"/>
              </p:cNvSpPr>
              <p:nvPr/>
            </p:nvSpPr>
            <p:spPr bwMode="auto">
              <a:xfrm>
                <a:off x="2824" y="2088"/>
                <a:ext cx="13" cy="30"/>
              </a:xfrm>
              <a:custGeom>
                <a:avLst/>
                <a:gdLst>
                  <a:gd name="T0" fmla="*/ 3 w 6"/>
                  <a:gd name="T1" fmla="*/ 14 h 14"/>
                  <a:gd name="T2" fmla="*/ 2 w 6"/>
                  <a:gd name="T3" fmla="*/ 13 h 14"/>
                  <a:gd name="T4" fmla="*/ 1 w 6"/>
                  <a:gd name="T5" fmla="*/ 13 h 14"/>
                  <a:gd name="T6" fmla="*/ 1 w 6"/>
                  <a:gd name="T7" fmla="*/ 13 h 14"/>
                  <a:gd name="T8" fmla="*/ 0 w 6"/>
                  <a:gd name="T9" fmla="*/ 12 h 14"/>
                  <a:gd name="T10" fmla="*/ 0 w 6"/>
                  <a:gd name="T11" fmla="*/ 11 h 14"/>
                  <a:gd name="T12" fmla="*/ 1 w 6"/>
                  <a:gd name="T13" fmla="*/ 8 h 14"/>
                  <a:gd name="T14" fmla="*/ 2 w 6"/>
                  <a:gd name="T15" fmla="*/ 5 h 14"/>
                  <a:gd name="T16" fmla="*/ 2 w 6"/>
                  <a:gd name="T17" fmla="*/ 3 h 14"/>
                  <a:gd name="T18" fmla="*/ 2 w 6"/>
                  <a:gd name="T19" fmla="*/ 3 h 14"/>
                  <a:gd name="T20" fmla="*/ 4 w 6"/>
                  <a:gd name="T21" fmla="*/ 0 h 14"/>
                  <a:gd name="T22" fmla="*/ 4 w 6"/>
                  <a:gd name="T23" fmla="*/ 0 h 14"/>
                  <a:gd name="T24" fmla="*/ 6 w 6"/>
                  <a:gd name="T25" fmla="*/ 1 h 14"/>
                  <a:gd name="T26" fmla="*/ 6 w 6"/>
                  <a:gd name="T27" fmla="*/ 3 h 14"/>
                  <a:gd name="T28" fmla="*/ 5 w 6"/>
                  <a:gd name="T29" fmla="*/ 4 h 14"/>
                  <a:gd name="T30" fmla="*/ 5 w 6"/>
                  <a:gd name="T31" fmla="*/ 8 h 14"/>
                  <a:gd name="T32" fmla="*/ 5 w 6"/>
                  <a:gd name="T33" fmla="*/ 10 h 14"/>
                  <a:gd name="T34" fmla="*/ 4 w 6"/>
                  <a:gd name="T35" fmla="*/ 11 h 14"/>
                  <a:gd name="T36" fmla="*/ 3 w 6"/>
                  <a:gd name="T37" fmla="*/ 14 h 14"/>
                  <a:gd name="T38" fmla="*/ 3 w 6"/>
                  <a:gd name="T39" fmla="*/ 13 h 14"/>
                  <a:gd name="T40" fmla="*/ 3 w 6"/>
                  <a:gd name="T41" fmla="*/ 14 h 14"/>
                  <a:gd name="T42" fmla="*/ 4 w 6"/>
                  <a:gd name="T43" fmla="*/ 13 h 14"/>
                  <a:gd name="T44" fmla="*/ 4 w 6"/>
                  <a:gd name="T45" fmla="*/ 11 h 14"/>
                  <a:gd name="T46" fmla="*/ 4 w 6"/>
                  <a:gd name="T47" fmla="*/ 10 h 14"/>
                  <a:gd name="T48" fmla="*/ 4 w 6"/>
                  <a:gd name="T49" fmla="*/ 8 h 14"/>
                  <a:gd name="T50" fmla="*/ 5 w 6"/>
                  <a:gd name="T51" fmla="*/ 4 h 14"/>
                  <a:gd name="T52" fmla="*/ 6 w 6"/>
                  <a:gd name="T53" fmla="*/ 3 h 14"/>
                  <a:gd name="T54" fmla="*/ 4 w 6"/>
                  <a:gd name="T55" fmla="*/ 1 h 14"/>
                  <a:gd name="T56" fmla="*/ 4 w 6"/>
                  <a:gd name="T57" fmla="*/ 1 h 14"/>
                  <a:gd name="T58" fmla="*/ 4 w 6"/>
                  <a:gd name="T59" fmla="*/ 1 h 14"/>
                  <a:gd name="T60" fmla="*/ 4 w 6"/>
                  <a:gd name="T61" fmla="*/ 1 h 14"/>
                  <a:gd name="T62" fmla="*/ 3 w 6"/>
                  <a:gd name="T63" fmla="*/ 3 h 14"/>
                  <a:gd name="T64" fmla="*/ 3 w 6"/>
                  <a:gd name="T65" fmla="*/ 3 h 14"/>
                  <a:gd name="T66" fmla="*/ 3 w 6"/>
                  <a:gd name="T67" fmla="*/ 5 h 14"/>
                  <a:gd name="T68" fmla="*/ 2 w 6"/>
                  <a:gd name="T69" fmla="*/ 9 h 14"/>
                  <a:gd name="T70" fmla="*/ 1 w 6"/>
                  <a:gd name="T71" fmla="*/ 11 h 14"/>
                  <a:gd name="T72" fmla="*/ 1 w 6"/>
                  <a:gd name="T73" fmla="*/ 12 h 14"/>
                  <a:gd name="T74" fmla="*/ 1 w 6"/>
                  <a:gd name="T75" fmla="*/ 12 h 14"/>
                  <a:gd name="T76" fmla="*/ 1 w 6"/>
                  <a:gd name="T77" fmla="*/ 12 h 14"/>
                  <a:gd name="T78" fmla="*/ 2 w 6"/>
                  <a:gd name="T79" fmla="*/ 12 h 14"/>
                  <a:gd name="T80" fmla="*/ 2 w 6"/>
                  <a:gd name="T81" fmla="*/ 13 h 14"/>
                  <a:gd name="T82" fmla="*/ 3 w 6"/>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14">
                    <a:moveTo>
                      <a:pt x="3" y="14"/>
                    </a:moveTo>
                    <a:cubicBezTo>
                      <a:pt x="2" y="13"/>
                      <a:pt x="2" y="13"/>
                      <a:pt x="2" y="13"/>
                    </a:cubicBezTo>
                    <a:cubicBezTo>
                      <a:pt x="1" y="13"/>
                      <a:pt x="1" y="13"/>
                      <a:pt x="1" y="13"/>
                    </a:cubicBezTo>
                    <a:cubicBezTo>
                      <a:pt x="1" y="13"/>
                      <a:pt x="1" y="13"/>
                      <a:pt x="1" y="13"/>
                    </a:cubicBezTo>
                    <a:cubicBezTo>
                      <a:pt x="1" y="13"/>
                      <a:pt x="0" y="13"/>
                      <a:pt x="0" y="12"/>
                    </a:cubicBezTo>
                    <a:cubicBezTo>
                      <a:pt x="0" y="11"/>
                      <a:pt x="0" y="11"/>
                      <a:pt x="0" y="11"/>
                    </a:cubicBezTo>
                    <a:cubicBezTo>
                      <a:pt x="0" y="10"/>
                      <a:pt x="1" y="10"/>
                      <a:pt x="1" y="8"/>
                    </a:cubicBezTo>
                    <a:cubicBezTo>
                      <a:pt x="2" y="7"/>
                      <a:pt x="2" y="6"/>
                      <a:pt x="2" y="5"/>
                    </a:cubicBezTo>
                    <a:cubicBezTo>
                      <a:pt x="2" y="4"/>
                      <a:pt x="2" y="4"/>
                      <a:pt x="2" y="3"/>
                    </a:cubicBezTo>
                    <a:cubicBezTo>
                      <a:pt x="2" y="3"/>
                      <a:pt x="2" y="3"/>
                      <a:pt x="2" y="3"/>
                    </a:cubicBezTo>
                    <a:cubicBezTo>
                      <a:pt x="3" y="0"/>
                      <a:pt x="4" y="0"/>
                      <a:pt x="4" y="0"/>
                    </a:cubicBezTo>
                    <a:cubicBezTo>
                      <a:pt x="4" y="0"/>
                      <a:pt x="4" y="0"/>
                      <a:pt x="4" y="0"/>
                    </a:cubicBezTo>
                    <a:cubicBezTo>
                      <a:pt x="5" y="0"/>
                      <a:pt x="5" y="1"/>
                      <a:pt x="6" y="1"/>
                    </a:cubicBezTo>
                    <a:cubicBezTo>
                      <a:pt x="6" y="2"/>
                      <a:pt x="6" y="2"/>
                      <a:pt x="6" y="3"/>
                    </a:cubicBezTo>
                    <a:cubicBezTo>
                      <a:pt x="6" y="3"/>
                      <a:pt x="6" y="4"/>
                      <a:pt x="5" y="4"/>
                    </a:cubicBezTo>
                    <a:cubicBezTo>
                      <a:pt x="5" y="5"/>
                      <a:pt x="5" y="7"/>
                      <a:pt x="5" y="8"/>
                    </a:cubicBezTo>
                    <a:cubicBezTo>
                      <a:pt x="5" y="9"/>
                      <a:pt x="5" y="9"/>
                      <a:pt x="5" y="10"/>
                    </a:cubicBezTo>
                    <a:cubicBezTo>
                      <a:pt x="4" y="11"/>
                      <a:pt x="4" y="11"/>
                      <a:pt x="4" y="11"/>
                    </a:cubicBezTo>
                    <a:cubicBezTo>
                      <a:pt x="4" y="12"/>
                      <a:pt x="4" y="14"/>
                      <a:pt x="3" y="14"/>
                    </a:cubicBezTo>
                    <a:close/>
                    <a:moveTo>
                      <a:pt x="3" y="13"/>
                    </a:moveTo>
                    <a:cubicBezTo>
                      <a:pt x="3" y="14"/>
                      <a:pt x="3" y="14"/>
                      <a:pt x="3" y="14"/>
                    </a:cubicBezTo>
                    <a:cubicBezTo>
                      <a:pt x="3" y="14"/>
                      <a:pt x="4" y="13"/>
                      <a:pt x="4" y="13"/>
                    </a:cubicBezTo>
                    <a:cubicBezTo>
                      <a:pt x="4" y="12"/>
                      <a:pt x="4" y="12"/>
                      <a:pt x="4" y="11"/>
                    </a:cubicBezTo>
                    <a:cubicBezTo>
                      <a:pt x="4" y="10"/>
                      <a:pt x="4" y="10"/>
                      <a:pt x="4" y="10"/>
                    </a:cubicBezTo>
                    <a:cubicBezTo>
                      <a:pt x="4" y="9"/>
                      <a:pt x="4" y="9"/>
                      <a:pt x="4" y="8"/>
                    </a:cubicBezTo>
                    <a:cubicBezTo>
                      <a:pt x="4" y="7"/>
                      <a:pt x="5" y="5"/>
                      <a:pt x="5" y="4"/>
                    </a:cubicBezTo>
                    <a:cubicBezTo>
                      <a:pt x="5" y="4"/>
                      <a:pt x="6" y="3"/>
                      <a:pt x="6" y="3"/>
                    </a:cubicBezTo>
                    <a:cubicBezTo>
                      <a:pt x="6" y="2"/>
                      <a:pt x="6" y="1"/>
                      <a:pt x="4" y="1"/>
                    </a:cubicBezTo>
                    <a:cubicBezTo>
                      <a:pt x="4" y="1"/>
                      <a:pt x="4" y="1"/>
                      <a:pt x="4" y="1"/>
                    </a:cubicBezTo>
                    <a:cubicBezTo>
                      <a:pt x="4" y="1"/>
                      <a:pt x="4" y="1"/>
                      <a:pt x="4" y="1"/>
                    </a:cubicBezTo>
                    <a:cubicBezTo>
                      <a:pt x="4" y="1"/>
                      <a:pt x="4" y="1"/>
                      <a:pt x="4" y="1"/>
                    </a:cubicBezTo>
                    <a:cubicBezTo>
                      <a:pt x="4" y="1"/>
                      <a:pt x="3" y="1"/>
                      <a:pt x="3" y="3"/>
                    </a:cubicBezTo>
                    <a:cubicBezTo>
                      <a:pt x="3" y="3"/>
                      <a:pt x="3" y="3"/>
                      <a:pt x="3" y="3"/>
                    </a:cubicBezTo>
                    <a:cubicBezTo>
                      <a:pt x="3" y="4"/>
                      <a:pt x="3" y="4"/>
                      <a:pt x="3" y="5"/>
                    </a:cubicBezTo>
                    <a:cubicBezTo>
                      <a:pt x="2" y="6"/>
                      <a:pt x="2" y="7"/>
                      <a:pt x="2" y="9"/>
                    </a:cubicBezTo>
                    <a:cubicBezTo>
                      <a:pt x="1" y="10"/>
                      <a:pt x="1" y="11"/>
                      <a:pt x="1" y="11"/>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3" y="1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6" name="Freeform 1409"/>
              <p:cNvSpPr>
                <a:spLocks noEditPoints="1"/>
              </p:cNvSpPr>
              <p:nvPr/>
            </p:nvSpPr>
            <p:spPr bwMode="auto">
              <a:xfrm>
                <a:off x="2826" y="2090"/>
                <a:ext cx="11" cy="28"/>
              </a:xfrm>
              <a:custGeom>
                <a:avLst/>
                <a:gdLst>
                  <a:gd name="T0" fmla="*/ 0 w 5"/>
                  <a:gd name="T1" fmla="*/ 11 h 13"/>
                  <a:gd name="T2" fmla="*/ 0 w 5"/>
                  <a:gd name="T3" fmla="*/ 10 h 13"/>
                  <a:gd name="T4" fmla="*/ 1 w 5"/>
                  <a:gd name="T5" fmla="*/ 7 h 13"/>
                  <a:gd name="T6" fmla="*/ 2 w 5"/>
                  <a:gd name="T7" fmla="*/ 3 h 13"/>
                  <a:gd name="T8" fmla="*/ 2 w 5"/>
                  <a:gd name="T9" fmla="*/ 1 h 13"/>
                  <a:gd name="T10" fmla="*/ 3 w 5"/>
                  <a:gd name="T11" fmla="*/ 1 h 13"/>
                  <a:gd name="T12" fmla="*/ 3 w 5"/>
                  <a:gd name="T13" fmla="*/ 1 h 13"/>
                  <a:gd name="T14" fmla="*/ 3 w 5"/>
                  <a:gd name="T15" fmla="*/ 1 h 13"/>
                  <a:gd name="T16" fmla="*/ 3 w 5"/>
                  <a:gd name="T17" fmla="*/ 1 h 13"/>
                  <a:gd name="T18" fmla="*/ 4 w 5"/>
                  <a:gd name="T19" fmla="*/ 1 h 13"/>
                  <a:gd name="T20" fmla="*/ 4 w 5"/>
                  <a:gd name="T21" fmla="*/ 1 h 13"/>
                  <a:gd name="T22" fmla="*/ 3 w 5"/>
                  <a:gd name="T23" fmla="*/ 4 h 13"/>
                  <a:gd name="T24" fmla="*/ 3 w 5"/>
                  <a:gd name="T25" fmla="*/ 10 h 13"/>
                  <a:gd name="T26" fmla="*/ 2 w 5"/>
                  <a:gd name="T27" fmla="*/ 11 h 13"/>
                  <a:gd name="T28" fmla="*/ 2 w 5"/>
                  <a:gd name="T29" fmla="*/ 11 h 13"/>
                  <a:gd name="T30" fmla="*/ 1 w 5"/>
                  <a:gd name="T31" fmla="*/ 10 h 13"/>
                  <a:gd name="T32" fmla="*/ 1 w 5"/>
                  <a:gd name="T33" fmla="*/ 10 h 13"/>
                  <a:gd name="T34" fmla="*/ 0 w 5"/>
                  <a:gd name="T35" fmla="*/ 11 h 13"/>
                  <a:gd name="T36" fmla="*/ 2 w 5"/>
                  <a:gd name="T37" fmla="*/ 0 h 13"/>
                  <a:gd name="T38" fmla="*/ 2 w 5"/>
                  <a:gd name="T39" fmla="*/ 2 h 13"/>
                  <a:gd name="T40" fmla="*/ 2 w 5"/>
                  <a:gd name="T41" fmla="*/ 2 h 13"/>
                  <a:gd name="T42" fmla="*/ 2 w 5"/>
                  <a:gd name="T43" fmla="*/ 4 h 13"/>
                  <a:gd name="T44" fmla="*/ 1 w 5"/>
                  <a:gd name="T45" fmla="*/ 8 h 13"/>
                  <a:gd name="T46" fmla="*/ 0 w 5"/>
                  <a:gd name="T47" fmla="*/ 10 h 13"/>
                  <a:gd name="T48" fmla="*/ 0 w 5"/>
                  <a:gd name="T49" fmla="*/ 11 h 13"/>
                  <a:gd name="T50" fmla="*/ 0 w 5"/>
                  <a:gd name="T51" fmla="*/ 11 h 13"/>
                  <a:gd name="T52" fmla="*/ 0 w 5"/>
                  <a:gd name="T53" fmla="*/ 11 h 13"/>
                  <a:gd name="T54" fmla="*/ 0 w 5"/>
                  <a:gd name="T55" fmla="*/ 11 h 13"/>
                  <a:gd name="T56" fmla="*/ 0 w 5"/>
                  <a:gd name="T57" fmla="*/ 11 h 13"/>
                  <a:gd name="T58" fmla="*/ 1 w 5"/>
                  <a:gd name="T59" fmla="*/ 11 h 13"/>
                  <a:gd name="T60" fmla="*/ 1 w 5"/>
                  <a:gd name="T61" fmla="*/ 12 h 13"/>
                  <a:gd name="T62" fmla="*/ 2 w 5"/>
                  <a:gd name="T63" fmla="*/ 12 h 13"/>
                  <a:gd name="T64" fmla="*/ 2 w 5"/>
                  <a:gd name="T65" fmla="*/ 13 h 13"/>
                  <a:gd name="T66" fmla="*/ 2 w 5"/>
                  <a:gd name="T67" fmla="*/ 13 h 13"/>
                  <a:gd name="T68" fmla="*/ 3 w 5"/>
                  <a:gd name="T69" fmla="*/ 12 h 13"/>
                  <a:gd name="T70" fmla="*/ 3 w 5"/>
                  <a:gd name="T71" fmla="*/ 10 h 13"/>
                  <a:gd name="T72" fmla="*/ 3 w 5"/>
                  <a:gd name="T73" fmla="*/ 9 h 13"/>
                  <a:gd name="T74" fmla="*/ 3 w 5"/>
                  <a:gd name="T75" fmla="*/ 7 h 13"/>
                  <a:gd name="T76" fmla="*/ 4 w 5"/>
                  <a:gd name="T77" fmla="*/ 3 h 13"/>
                  <a:gd name="T78" fmla="*/ 5 w 5"/>
                  <a:gd name="T79" fmla="*/ 2 h 13"/>
                  <a:gd name="T80" fmla="*/ 5 w 5"/>
                  <a:gd name="T81" fmla="*/ 1 h 13"/>
                  <a:gd name="T82" fmla="*/ 4 w 5"/>
                  <a:gd name="T83" fmla="*/ 1 h 13"/>
                  <a:gd name="T84" fmla="*/ 3 w 5"/>
                  <a:gd name="T85" fmla="*/ 0 h 13"/>
                  <a:gd name="T86" fmla="*/ 2 w 5"/>
                  <a:gd name="T8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 h="13">
                    <a:moveTo>
                      <a:pt x="0" y="11"/>
                    </a:moveTo>
                    <a:cubicBezTo>
                      <a:pt x="0" y="10"/>
                      <a:pt x="0" y="10"/>
                      <a:pt x="0" y="10"/>
                    </a:cubicBezTo>
                    <a:cubicBezTo>
                      <a:pt x="0" y="10"/>
                      <a:pt x="1" y="8"/>
                      <a:pt x="1" y="7"/>
                    </a:cubicBezTo>
                    <a:cubicBezTo>
                      <a:pt x="2" y="6"/>
                      <a:pt x="2" y="4"/>
                      <a:pt x="2" y="3"/>
                    </a:cubicBezTo>
                    <a:cubicBezTo>
                      <a:pt x="2" y="2"/>
                      <a:pt x="2" y="1"/>
                      <a:pt x="2"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2"/>
                      <a:pt x="4" y="3"/>
                      <a:pt x="3" y="4"/>
                    </a:cubicBezTo>
                    <a:cubicBezTo>
                      <a:pt x="3" y="5"/>
                      <a:pt x="3" y="8"/>
                      <a:pt x="3" y="10"/>
                    </a:cubicBezTo>
                    <a:cubicBezTo>
                      <a:pt x="3" y="11"/>
                      <a:pt x="3" y="11"/>
                      <a:pt x="2" y="11"/>
                    </a:cubicBezTo>
                    <a:cubicBezTo>
                      <a:pt x="2" y="11"/>
                      <a:pt x="2" y="11"/>
                      <a:pt x="2" y="11"/>
                    </a:cubicBezTo>
                    <a:cubicBezTo>
                      <a:pt x="2" y="10"/>
                      <a:pt x="1" y="10"/>
                      <a:pt x="1" y="10"/>
                    </a:cubicBezTo>
                    <a:cubicBezTo>
                      <a:pt x="1" y="10"/>
                      <a:pt x="1" y="10"/>
                      <a:pt x="1" y="10"/>
                    </a:cubicBezTo>
                    <a:lnTo>
                      <a:pt x="0" y="11"/>
                    </a:lnTo>
                    <a:close/>
                    <a:moveTo>
                      <a:pt x="2" y="0"/>
                    </a:moveTo>
                    <a:cubicBezTo>
                      <a:pt x="2" y="0"/>
                      <a:pt x="2" y="1"/>
                      <a:pt x="2" y="2"/>
                    </a:cubicBezTo>
                    <a:cubicBezTo>
                      <a:pt x="2" y="2"/>
                      <a:pt x="2" y="2"/>
                      <a:pt x="2" y="2"/>
                    </a:cubicBezTo>
                    <a:cubicBezTo>
                      <a:pt x="2" y="3"/>
                      <a:pt x="2" y="3"/>
                      <a:pt x="2" y="4"/>
                    </a:cubicBezTo>
                    <a:cubicBezTo>
                      <a:pt x="1" y="5"/>
                      <a:pt x="1" y="6"/>
                      <a:pt x="1" y="8"/>
                    </a:cubicBezTo>
                    <a:cubicBezTo>
                      <a:pt x="0" y="9"/>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2"/>
                      <a:pt x="1" y="12"/>
                      <a:pt x="1" y="12"/>
                    </a:cubicBezTo>
                    <a:cubicBezTo>
                      <a:pt x="1" y="12"/>
                      <a:pt x="1" y="12"/>
                      <a:pt x="2" y="12"/>
                    </a:cubicBezTo>
                    <a:cubicBezTo>
                      <a:pt x="2" y="13"/>
                      <a:pt x="2" y="13"/>
                      <a:pt x="2" y="13"/>
                    </a:cubicBezTo>
                    <a:cubicBezTo>
                      <a:pt x="2" y="13"/>
                      <a:pt x="2" y="13"/>
                      <a:pt x="2" y="13"/>
                    </a:cubicBezTo>
                    <a:cubicBezTo>
                      <a:pt x="2" y="13"/>
                      <a:pt x="3" y="12"/>
                      <a:pt x="3" y="12"/>
                    </a:cubicBezTo>
                    <a:cubicBezTo>
                      <a:pt x="3" y="11"/>
                      <a:pt x="3" y="11"/>
                      <a:pt x="3" y="10"/>
                    </a:cubicBezTo>
                    <a:cubicBezTo>
                      <a:pt x="3" y="9"/>
                      <a:pt x="3" y="9"/>
                      <a:pt x="3" y="9"/>
                    </a:cubicBezTo>
                    <a:cubicBezTo>
                      <a:pt x="3" y="8"/>
                      <a:pt x="3" y="8"/>
                      <a:pt x="3" y="7"/>
                    </a:cubicBezTo>
                    <a:cubicBezTo>
                      <a:pt x="3" y="6"/>
                      <a:pt x="4" y="4"/>
                      <a:pt x="4" y="3"/>
                    </a:cubicBezTo>
                    <a:cubicBezTo>
                      <a:pt x="4" y="3"/>
                      <a:pt x="5" y="2"/>
                      <a:pt x="5" y="2"/>
                    </a:cubicBezTo>
                    <a:cubicBezTo>
                      <a:pt x="5" y="1"/>
                      <a:pt x="5" y="1"/>
                      <a:pt x="5" y="1"/>
                    </a:cubicBezTo>
                    <a:cubicBezTo>
                      <a:pt x="4" y="1"/>
                      <a:pt x="4" y="1"/>
                      <a:pt x="4" y="1"/>
                    </a:cubicBezTo>
                    <a:cubicBezTo>
                      <a:pt x="4" y="0"/>
                      <a:pt x="4" y="0"/>
                      <a:pt x="3" y="0"/>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7" name="Freeform 1410"/>
              <p:cNvSpPr>
                <a:spLocks/>
              </p:cNvSpPr>
              <p:nvPr/>
            </p:nvSpPr>
            <p:spPr bwMode="auto">
              <a:xfrm>
                <a:off x="2824" y="2090"/>
                <a:ext cx="13" cy="28"/>
              </a:xfrm>
              <a:custGeom>
                <a:avLst/>
                <a:gdLst>
                  <a:gd name="T0" fmla="*/ 3 w 6"/>
                  <a:gd name="T1" fmla="*/ 0 h 13"/>
                  <a:gd name="T2" fmla="*/ 3 w 6"/>
                  <a:gd name="T3" fmla="*/ 2 h 13"/>
                  <a:gd name="T4" fmla="*/ 1 w 6"/>
                  <a:gd name="T5" fmla="*/ 8 h 13"/>
                  <a:gd name="T6" fmla="*/ 0 w 6"/>
                  <a:gd name="T7" fmla="*/ 11 h 13"/>
                  <a:gd name="T8" fmla="*/ 1 w 6"/>
                  <a:gd name="T9" fmla="*/ 12 h 13"/>
                  <a:gd name="T10" fmla="*/ 1 w 6"/>
                  <a:gd name="T11" fmla="*/ 12 h 13"/>
                  <a:gd name="T12" fmla="*/ 1 w 6"/>
                  <a:gd name="T13" fmla="*/ 12 h 13"/>
                  <a:gd name="T14" fmla="*/ 3 w 6"/>
                  <a:gd name="T15" fmla="*/ 12 h 13"/>
                  <a:gd name="T16" fmla="*/ 3 w 6"/>
                  <a:gd name="T17" fmla="*/ 13 h 13"/>
                  <a:gd name="T18" fmla="*/ 4 w 6"/>
                  <a:gd name="T19" fmla="*/ 9 h 13"/>
                  <a:gd name="T20" fmla="*/ 5 w 6"/>
                  <a:gd name="T21" fmla="*/ 3 h 13"/>
                  <a:gd name="T22" fmla="*/ 6 w 6"/>
                  <a:gd name="T23" fmla="*/ 1 h 13"/>
                  <a:gd name="T24" fmla="*/ 6 w 6"/>
                  <a:gd name="T25" fmla="*/ 1 h 13"/>
                  <a:gd name="T26" fmla="*/ 6 w 6"/>
                  <a:gd name="T27" fmla="*/ 1 h 13"/>
                  <a:gd name="T28" fmla="*/ 6 w 6"/>
                  <a:gd name="T29" fmla="*/ 1 h 13"/>
                  <a:gd name="T30" fmla="*/ 6 w 6"/>
                  <a:gd name="T31" fmla="*/ 1 h 13"/>
                  <a:gd name="T32" fmla="*/ 6 w 6"/>
                  <a:gd name="T33" fmla="*/ 2 h 13"/>
                  <a:gd name="T34" fmla="*/ 5 w 6"/>
                  <a:gd name="T35" fmla="*/ 3 h 13"/>
                  <a:gd name="T36" fmla="*/ 4 w 6"/>
                  <a:gd name="T37" fmla="*/ 7 h 13"/>
                  <a:gd name="T38" fmla="*/ 4 w 6"/>
                  <a:gd name="T39" fmla="*/ 9 h 13"/>
                  <a:gd name="T40" fmla="*/ 4 w 6"/>
                  <a:gd name="T41" fmla="*/ 10 h 13"/>
                  <a:gd name="T42" fmla="*/ 4 w 6"/>
                  <a:gd name="T43" fmla="*/ 12 h 13"/>
                  <a:gd name="T44" fmla="*/ 3 w 6"/>
                  <a:gd name="T45" fmla="*/ 13 h 13"/>
                  <a:gd name="T46" fmla="*/ 3 w 6"/>
                  <a:gd name="T47" fmla="*/ 13 h 13"/>
                  <a:gd name="T48" fmla="*/ 3 w 6"/>
                  <a:gd name="T49" fmla="*/ 12 h 13"/>
                  <a:gd name="T50" fmla="*/ 2 w 6"/>
                  <a:gd name="T51" fmla="*/ 12 h 13"/>
                  <a:gd name="T52" fmla="*/ 2 w 6"/>
                  <a:gd name="T53" fmla="*/ 11 h 13"/>
                  <a:gd name="T54" fmla="*/ 1 w 6"/>
                  <a:gd name="T55" fmla="*/ 11 h 13"/>
                  <a:gd name="T56" fmla="*/ 1 w 6"/>
                  <a:gd name="T57" fmla="*/ 11 h 13"/>
                  <a:gd name="T58" fmla="*/ 1 w 6"/>
                  <a:gd name="T59" fmla="*/ 11 h 13"/>
                  <a:gd name="T60" fmla="*/ 1 w 6"/>
                  <a:gd name="T61" fmla="*/ 11 h 13"/>
                  <a:gd name="T62" fmla="*/ 1 w 6"/>
                  <a:gd name="T63" fmla="*/ 11 h 13"/>
                  <a:gd name="T64" fmla="*/ 1 w 6"/>
                  <a:gd name="T65" fmla="*/ 10 h 13"/>
                  <a:gd name="T66" fmla="*/ 2 w 6"/>
                  <a:gd name="T67" fmla="*/ 8 h 13"/>
                  <a:gd name="T68" fmla="*/ 3 w 6"/>
                  <a:gd name="T69" fmla="*/ 4 h 13"/>
                  <a:gd name="T70" fmla="*/ 3 w 6"/>
                  <a:gd name="T71" fmla="*/ 2 h 13"/>
                  <a:gd name="T72" fmla="*/ 3 w 6"/>
                  <a:gd name="T73" fmla="*/ 2 h 13"/>
                  <a:gd name="T74" fmla="*/ 3 w 6"/>
                  <a:gd name="T7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13">
                    <a:moveTo>
                      <a:pt x="3" y="0"/>
                    </a:moveTo>
                    <a:cubicBezTo>
                      <a:pt x="3" y="0"/>
                      <a:pt x="2" y="1"/>
                      <a:pt x="3" y="2"/>
                    </a:cubicBezTo>
                    <a:cubicBezTo>
                      <a:pt x="3" y="5"/>
                      <a:pt x="2" y="6"/>
                      <a:pt x="1" y="8"/>
                    </a:cubicBezTo>
                    <a:cubicBezTo>
                      <a:pt x="1" y="9"/>
                      <a:pt x="0" y="10"/>
                      <a:pt x="0" y="11"/>
                    </a:cubicBezTo>
                    <a:cubicBezTo>
                      <a:pt x="1" y="12"/>
                      <a:pt x="1" y="12"/>
                      <a:pt x="1" y="12"/>
                    </a:cubicBezTo>
                    <a:cubicBezTo>
                      <a:pt x="1" y="12"/>
                      <a:pt x="1" y="12"/>
                      <a:pt x="1" y="12"/>
                    </a:cubicBezTo>
                    <a:cubicBezTo>
                      <a:pt x="1" y="12"/>
                      <a:pt x="1" y="12"/>
                      <a:pt x="1" y="12"/>
                    </a:cubicBezTo>
                    <a:cubicBezTo>
                      <a:pt x="2" y="12"/>
                      <a:pt x="2" y="12"/>
                      <a:pt x="3" y="12"/>
                    </a:cubicBezTo>
                    <a:cubicBezTo>
                      <a:pt x="3" y="13"/>
                      <a:pt x="3" y="13"/>
                      <a:pt x="3" y="13"/>
                    </a:cubicBezTo>
                    <a:cubicBezTo>
                      <a:pt x="4" y="13"/>
                      <a:pt x="4" y="11"/>
                      <a:pt x="4" y="9"/>
                    </a:cubicBezTo>
                    <a:cubicBezTo>
                      <a:pt x="4" y="7"/>
                      <a:pt x="5" y="4"/>
                      <a:pt x="5" y="3"/>
                    </a:cubicBezTo>
                    <a:cubicBezTo>
                      <a:pt x="6" y="3"/>
                      <a:pt x="6" y="2"/>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5" y="3"/>
                      <a:pt x="5" y="3"/>
                    </a:cubicBezTo>
                    <a:cubicBezTo>
                      <a:pt x="5" y="4"/>
                      <a:pt x="4" y="6"/>
                      <a:pt x="4" y="7"/>
                    </a:cubicBezTo>
                    <a:cubicBezTo>
                      <a:pt x="4" y="8"/>
                      <a:pt x="4" y="8"/>
                      <a:pt x="4" y="9"/>
                    </a:cubicBezTo>
                    <a:cubicBezTo>
                      <a:pt x="4" y="10"/>
                      <a:pt x="4" y="10"/>
                      <a:pt x="4" y="10"/>
                    </a:cubicBezTo>
                    <a:cubicBezTo>
                      <a:pt x="4" y="11"/>
                      <a:pt x="4" y="11"/>
                      <a:pt x="4" y="12"/>
                    </a:cubicBezTo>
                    <a:cubicBezTo>
                      <a:pt x="4" y="12"/>
                      <a:pt x="3" y="13"/>
                      <a:pt x="3" y="13"/>
                    </a:cubicBezTo>
                    <a:cubicBezTo>
                      <a:pt x="3" y="13"/>
                      <a:pt x="3" y="13"/>
                      <a:pt x="3" y="13"/>
                    </a:cubicBezTo>
                    <a:cubicBezTo>
                      <a:pt x="3" y="12"/>
                      <a:pt x="3" y="12"/>
                      <a:pt x="3" y="12"/>
                    </a:cubicBezTo>
                    <a:cubicBezTo>
                      <a:pt x="2" y="12"/>
                      <a:pt x="2" y="12"/>
                      <a:pt x="2" y="12"/>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9"/>
                      <a:pt x="2" y="8"/>
                    </a:cubicBezTo>
                    <a:cubicBezTo>
                      <a:pt x="2" y="6"/>
                      <a:pt x="2" y="5"/>
                      <a:pt x="3" y="4"/>
                    </a:cubicBezTo>
                    <a:cubicBezTo>
                      <a:pt x="3" y="3"/>
                      <a:pt x="3" y="3"/>
                      <a:pt x="3" y="2"/>
                    </a:cubicBezTo>
                    <a:cubicBezTo>
                      <a:pt x="3" y="2"/>
                      <a:pt x="3" y="2"/>
                      <a:pt x="3" y="2"/>
                    </a:cubicBezTo>
                    <a:cubicBezTo>
                      <a:pt x="3" y="1"/>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7" name="Group 1612"/>
            <p:cNvGrpSpPr>
              <a:grpSpLocks/>
            </p:cNvGrpSpPr>
            <p:nvPr/>
          </p:nvGrpSpPr>
          <p:grpSpPr bwMode="auto">
            <a:xfrm>
              <a:off x="4443413" y="2451100"/>
              <a:ext cx="887413" cy="985837"/>
              <a:chOff x="2799" y="1544"/>
              <a:chExt cx="559" cy="621"/>
            </a:xfrm>
          </p:grpSpPr>
          <p:sp>
            <p:nvSpPr>
              <p:cNvPr id="4758" name="Freeform 1412"/>
              <p:cNvSpPr>
                <a:spLocks/>
              </p:cNvSpPr>
              <p:nvPr/>
            </p:nvSpPr>
            <p:spPr bwMode="auto">
              <a:xfrm>
                <a:off x="2828" y="2095"/>
                <a:ext cx="5" cy="17"/>
              </a:xfrm>
              <a:custGeom>
                <a:avLst/>
                <a:gdLst>
                  <a:gd name="T0" fmla="*/ 2 w 2"/>
                  <a:gd name="T1" fmla="*/ 0 h 8"/>
                  <a:gd name="T2" fmla="*/ 1 w 2"/>
                  <a:gd name="T3" fmla="*/ 1 h 8"/>
                  <a:gd name="T4" fmla="*/ 0 w 2"/>
                  <a:gd name="T5" fmla="*/ 7 h 8"/>
                  <a:gd name="T6" fmla="*/ 0 w 2"/>
                  <a:gd name="T7" fmla="*/ 8 h 8"/>
                  <a:gd name="T8" fmla="*/ 1 w 2"/>
                  <a:gd name="T9" fmla="*/ 8 h 8"/>
                  <a:gd name="T10" fmla="*/ 2 w 2"/>
                  <a:gd name="T11" fmla="*/ 2 h 8"/>
                  <a:gd name="T12" fmla="*/ 2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0"/>
                    </a:moveTo>
                    <a:cubicBezTo>
                      <a:pt x="2" y="0"/>
                      <a:pt x="1" y="0"/>
                      <a:pt x="1" y="1"/>
                    </a:cubicBezTo>
                    <a:cubicBezTo>
                      <a:pt x="1" y="3"/>
                      <a:pt x="1" y="5"/>
                      <a:pt x="0" y="7"/>
                    </a:cubicBezTo>
                    <a:cubicBezTo>
                      <a:pt x="0" y="8"/>
                      <a:pt x="0" y="8"/>
                      <a:pt x="0" y="8"/>
                    </a:cubicBezTo>
                    <a:cubicBezTo>
                      <a:pt x="0" y="7"/>
                      <a:pt x="1" y="8"/>
                      <a:pt x="1" y="8"/>
                    </a:cubicBezTo>
                    <a:cubicBezTo>
                      <a:pt x="1" y="7"/>
                      <a:pt x="1" y="2"/>
                      <a:pt x="2" y="2"/>
                    </a:cubicBezTo>
                    <a:cubicBezTo>
                      <a:pt x="2" y="2"/>
                      <a:pt x="2"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9" name="Freeform 1413"/>
              <p:cNvSpPr>
                <a:spLocks/>
              </p:cNvSpPr>
              <p:nvPr/>
            </p:nvSpPr>
            <p:spPr bwMode="auto">
              <a:xfrm>
                <a:off x="2830" y="2046"/>
                <a:ext cx="15" cy="49"/>
              </a:xfrm>
              <a:custGeom>
                <a:avLst/>
                <a:gdLst>
                  <a:gd name="T0" fmla="*/ 5 w 7"/>
                  <a:gd name="T1" fmla="*/ 1 h 23"/>
                  <a:gd name="T2" fmla="*/ 3 w 7"/>
                  <a:gd name="T3" fmla="*/ 5 h 23"/>
                  <a:gd name="T4" fmla="*/ 1 w 7"/>
                  <a:gd name="T5" fmla="*/ 15 h 23"/>
                  <a:gd name="T6" fmla="*/ 1 w 7"/>
                  <a:gd name="T7" fmla="*/ 21 h 23"/>
                  <a:gd name="T8" fmla="*/ 3 w 7"/>
                  <a:gd name="T9" fmla="*/ 22 h 23"/>
                  <a:gd name="T10" fmla="*/ 5 w 7"/>
                  <a:gd name="T11" fmla="*/ 17 h 23"/>
                  <a:gd name="T12" fmla="*/ 6 w 7"/>
                  <a:gd name="T13" fmla="*/ 7 h 23"/>
                  <a:gd name="T14" fmla="*/ 7 w 7"/>
                  <a:gd name="T15" fmla="*/ 2 h 23"/>
                  <a:gd name="T16" fmla="*/ 5 w 7"/>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5" y="1"/>
                    </a:moveTo>
                    <a:cubicBezTo>
                      <a:pt x="5" y="1"/>
                      <a:pt x="4" y="0"/>
                      <a:pt x="3" y="5"/>
                    </a:cubicBezTo>
                    <a:cubicBezTo>
                      <a:pt x="3" y="9"/>
                      <a:pt x="2" y="12"/>
                      <a:pt x="1" y="15"/>
                    </a:cubicBezTo>
                    <a:cubicBezTo>
                      <a:pt x="0" y="19"/>
                      <a:pt x="0" y="21"/>
                      <a:pt x="1" y="21"/>
                    </a:cubicBezTo>
                    <a:cubicBezTo>
                      <a:pt x="2" y="21"/>
                      <a:pt x="2" y="21"/>
                      <a:pt x="3" y="22"/>
                    </a:cubicBezTo>
                    <a:cubicBezTo>
                      <a:pt x="3" y="23"/>
                      <a:pt x="4" y="22"/>
                      <a:pt x="5" y="17"/>
                    </a:cubicBezTo>
                    <a:cubicBezTo>
                      <a:pt x="5" y="11"/>
                      <a:pt x="6" y="8"/>
                      <a:pt x="6" y="7"/>
                    </a:cubicBezTo>
                    <a:cubicBezTo>
                      <a:pt x="6" y="7"/>
                      <a:pt x="7" y="3"/>
                      <a:pt x="7" y="2"/>
                    </a:cubicBezTo>
                    <a:cubicBezTo>
                      <a:pt x="6" y="0"/>
                      <a:pt x="5" y="1"/>
                      <a:pt x="5"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0" name="Freeform 1414"/>
              <p:cNvSpPr>
                <a:spLocks noEditPoints="1"/>
              </p:cNvSpPr>
              <p:nvPr/>
            </p:nvSpPr>
            <p:spPr bwMode="auto">
              <a:xfrm>
                <a:off x="2830" y="2046"/>
                <a:ext cx="15" cy="46"/>
              </a:xfrm>
              <a:custGeom>
                <a:avLst/>
                <a:gdLst>
                  <a:gd name="T0" fmla="*/ 2 w 7"/>
                  <a:gd name="T1" fmla="*/ 22 h 22"/>
                  <a:gd name="T2" fmla="*/ 1 w 7"/>
                  <a:gd name="T3" fmla="*/ 21 h 22"/>
                  <a:gd name="T4" fmla="*/ 0 w 7"/>
                  <a:gd name="T5" fmla="*/ 19 h 22"/>
                  <a:gd name="T6" fmla="*/ 1 w 7"/>
                  <a:gd name="T7" fmla="*/ 15 h 22"/>
                  <a:gd name="T8" fmla="*/ 3 w 7"/>
                  <a:gd name="T9" fmla="*/ 5 h 22"/>
                  <a:gd name="T10" fmla="*/ 5 w 7"/>
                  <a:gd name="T11" fmla="*/ 1 h 22"/>
                  <a:gd name="T12" fmla="*/ 5 w 7"/>
                  <a:gd name="T13" fmla="*/ 1 h 22"/>
                  <a:gd name="T14" fmla="*/ 6 w 7"/>
                  <a:gd name="T15" fmla="*/ 0 h 22"/>
                  <a:gd name="T16" fmla="*/ 7 w 7"/>
                  <a:gd name="T17" fmla="*/ 1 h 22"/>
                  <a:gd name="T18" fmla="*/ 7 w 7"/>
                  <a:gd name="T19" fmla="*/ 3 h 22"/>
                  <a:gd name="T20" fmla="*/ 6 w 7"/>
                  <a:gd name="T21" fmla="*/ 7 h 22"/>
                  <a:gd name="T22" fmla="*/ 5 w 7"/>
                  <a:gd name="T23" fmla="*/ 13 h 22"/>
                  <a:gd name="T24" fmla="*/ 5 w 7"/>
                  <a:gd name="T25" fmla="*/ 17 h 22"/>
                  <a:gd name="T26" fmla="*/ 5 w 7"/>
                  <a:gd name="T27" fmla="*/ 17 h 22"/>
                  <a:gd name="T28" fmla="*/ 3 w 7"/>
                  <a:gd name="T29" fmla="*/ 22 h 22"/>
                  <a:gd name="T30" fmla="*/ 3 w 7"/>
                  <a:gd name="T31" fmla="*/ 22 h 22"/>
                  <a:gd name="T32" fmla="*/ 2 w 7"/>
                  <a:gd name="T33" fmla="*/ 22 h 22"/>
                  <a:gd name="T34" fmla="*/ 4 w 7"/>
                  <a:gd name="T35" fmla="*/ 5 h 22"/>
                  <a:gd name="T36" fmla="*/ 1 w 7"/>
                  <a:gd name="T37" fmla="*/ 15 h 22"/>
                  <a:gd name="T38" fmla="*/ 0 w 7"/>
                  <a:gd name="T39" fmla="*/ 19 h 22"/>
                  <a:gd name="T40" fmla="*/ 1 w 7"/>
                  <a:gd name="T41" fmla="*/ 21 h 22"/>
                  <a:gd name="T42" fmla="*/ 3 w 7"/>
                  <a:gd name="T43" fmla="*/ 22 h 22"/>
                  <a:gd name="T44" fmla="*/ 3 w 7"/>
                  <a:gd name="T45" fmla="*/ 22 h 22"/>
                  <a:gd name="T46" fmla="*/ 5 w 7"/>
                  <a:gd name="T47" fmla="*/ 17 h 22"/>
                  <a:gd name="T48" fmla="*/ 5 w 7"/>
                  <a:gd name="T49" fmla="*/ 16 h 22"/>
                  <a:gd name="T50" fmla="*/ 5 w 7"/>
                  <a:gd name="T51" fmla="*/ 13 h 22"/>
                  <a:gd name="T52" fmla="*/ 6 w 7"/>
                  <a:gd name="T53" fmla="*/ 7 h 22"/>
                  <a:gd name="T54" fmla="*/ 7 w 7"/>
                  <a:gd name="T55" fmla="*/ 3 h 22"/>
                  <a:gd name="T56" fmla="*/ 7 w 7"/>
                  <a:gd name="T57" fmla="*/ 2 h 22"/>
                  <a:gd name="T58" fmla="*/ 6 w 7"/>
                  <a:gd name="T59" fmla="*/ 1 h 22"/>
                  <a:gd name="T60" fmla="*/ 5 w 7"/>
                  <a:gd name="T61" fmla="*/ 1 h 22"/>
                  <a:gd name="T62" fmla="*/ 5 w 7"/>
                  <a:gd name="T63" fmla="*/ 1 h 22"/>
                  <a:gd name="T64" fmla="*/ 5 w 7"/>
                  <a:gd name="T65" fmla="*/ 1 h 22"/>
                  <a:gd name="T66" fmla="*/ 5 w 7"/>
                  <a:gd name="T67" fmla="*/ 1 h 22"/>
                  <a:gd name="T68" fmla="*/ 4 w 7"/>
                  <a:gd name="T69" fmla="*/ 5 h 22"/>
                  <a:gd name="T70" fmla="*/ 5 w 7"/>
                  <a:gd name="T71" fmla="*/ 1 h 22"/>
                  <a:gd name="T72" fmla="*/ 5 w 7"/>
                  <a:gd name="T7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22">
                    <a:moveTo>
                      <a:pt x="2" y="22"/>
                    </a:moveTo>
                    <a:cubicBezTo>
                      <a:pt x="2" y="21"/>
                      <a:pt x="2" y="21"/>
                      <a:pt x="1" y="21"/>
                    </a:cubicBezTo>
                    <a:cubicBezTo>
                      <a:pt x="0" y="21"/>
                      <a:pt x="0" y="20"/>
                      <a:pt x="0" y="19"/>
                    </a:cubicBezTo>
                    <a:cubicBezTo>
                      <a:pt x="0" y="18"/>
                      <a:pt x="0" y="16"/>
                      <a:pt x="1" y="15"/>
                    </a:cubicBezTo>
                    <a:cubicBezTo>
                      <a:pt x="2" y="11"/>
                      <a:pt x="3" y="9"/>
                      <a:pt x="3" y="5"/>
                    </a:cubicBezTo>
                    <a:cubicBezTo>
                      <a:pt x="3" y="1"/>
                      <a:pt x="4" y="0"/>
                      <a:pt x="5" y="1"/>
                    </a:cubicBezTo>
                    <a:cubicBezTo>
                      <a:pt x="5" y="1"/>
                      <a:pt x="5" y="1"/>
                      <a:pt x="5" y="1"/>
                    </a:cubicBezTo>
                    <a:cubicBezTo>
                      <a:pt x="5" y="1"/>
                      <a:pt x="5" y="0"/>
                      <a:pt x="6" y="0"/>
                    </a:cubicBezTo>
                    <a:cubicBezTo>
                      <a:pt x="6" y="1"/>
                      <a:pt x="7" y="1"/>
                      <a:pt x="7" y="1"/>
                    </a:cubicBezTo>
                    <a:cubicBezTo>
                      <a:pt x="7" y="2"/>
                      <a:pt x="7" y="2"/>
                      <a:pt x="7" y="3"/>
                    </a:cubicBezTo>
                    <a:cubicBezTo>
                      <a:pt x="7" y="4"/>
                      <a:pt x="6" y="7"/>
                      <a:pt x="6" y="7"/>
                    </a:cubicBezTo>
                    <a:cubicBezTo>
                      <a:pt x="6" y="8"/>
                      <a:pt x="5" y="11"/>
                      <a:pt x="5" y="13"/>
                    </a:cubicBezTo>
                    <a:cubicBezTo>
                      <a:pt x="5" y="14"/>
                      <a:pt x="5" y="15"/>
                      <a:pt x="5" y="17"/>
                    </a:cubicBezTo>
                    <a:cubicBezTo>
                      <a:pt x="5" y="17"/>
                      <a:pt x="5" y="17"/>
                      <a:pt x="5" y="17"/>
                    </a:cubicBezTo>
                    <a:cubicBezTo>
                      <a:pt x="5" y="21"/>
                      <a:pt x="4" y="22"/>
                      <a:pt x="3" y="22"/>
                    </a:cubicBezTo>
                    <a:cubicBezTo>
                      <a:pt x="3" y="22"/>
                      <a:pt x="3" y="22"/>
                      <a:pt x="3" y="22"/>
                    </a:cubicBezTo>
                    <a:lnTo>
                      <a:pt x="2" y="22"/>
                    </a:lnTo>
                    <a:close/>
                    <a:moveTo>
                      <a:pt x="4" y="5"/>
                    </a:moveTo>
                    <a:cubicBezTo>
                      <a:pt x="3" y="9"/>
                      <a:pt x="3" y="12"/>
                      <a:pt x="1" y="15"/>
                    </a:cubicBezTo>
                    <a:cubicBezTo>
                      <a:pt x="1" y="17"/>
                      <a:pt x="0" y="18"/>
                      <a:pt x="0" y="19"/>
                    </a:cubicBezTo>
                    <a:cubicBezTo>
                      <a:pt x="0" y="20"/>
                      <a:pt x="0" y="20"/>
                      <a:pt x="1" y="21"/>
                    </a:cubicBezTo>
                    <a:cubicBezTo>
                      <a:pt x="2" y="21"/>
                      <a:pt x="2" y="21"/>
                      <a:pt x="3" y="22"/>
                    </a:cubicBezTo>
                    <a:cubicBezTo>
                      <a:pt x="3" y="22"/>
                      <a:pt x="3" y="22"/>
                      <a:pt x="3" y="22"/>
                    </a:cubicBezTo>
                    <a:cubicBezTo>
                      <a:pt x="3" y="22"/>
                      <a:pt x="4" y="21"/>
                      <a:pt x="5" y="17"/>
                    </a:cubicBezTo>
                    <a:cubicBezTo>
                      <a:pt x="5" y="16"/>
                      <a:pt x="5" y="16"/>
                      <a:pt x="5" y="16"/>
                    </a:cubicBezTo>
                    <a:cubicBezTo>
                      <a:pt x="5" y="15"/>
                      <a:pt x="5" y="14"/>
                      <a:pt x="5" y="13"/>
                    </a:cubicBezTo>
                    <a:cubicBezTo>
                      <a:pt x="5" y="11"/>
                      <a:pt x="6" y="8"/>
                      <a:pt x="6" y="7"/>
                    </a:cubicBezTo>
                    <a:cubicBezTo>
                      <a:pt x="6" y="7"/>
                      <a:pt x="7" y="4"/>
                      <a:pt x="7" y="3"/>
                    </a:cubicBezTo>
                    <a:cubicBezTo>
                      <a:pt x="7" y="2"/>
                      <a:pt x="7" y="2"/>
                      <a:pt x="7" y="2"/>
                    </a:cubicBezTo>
                    <a:cubicBezTo>
                      <a:pt x="7" y="1"/>
                      <a:pt x="6" y="1"/>
                      <a:pt x="6" y="1"/>
                    </a:cubicBezTo>
                    <a:cubicBezTo>
                      <a:pt x="5" y="1"/>
                      <a:pt x="5" y="1"/>
                      <a:pt x="5" y="1"/>
                    </a:cubicBezTo>
                    <a:cubicBezTo>
                      <a:pt x="5" y="1"/>
                      <a:pt x="5" y="1"/>
                      <a:pt x="5" y="1"/>
                    </a:cubicBezTo>
                    <a:cubicBezTo>
                      <a:pt x="5" y="1"/>
                      <a:pt x="5" y="1"/>
                      <a:pt x="5" y="1"/>
                    </a:cubicBezTo>
                    <a:cubicBezTo>
                      <a:pt x="5" y="1"/>
                      <a:pt x="5" y="1"/>
                      <a:pt x="5" y="1"/>
                    </a:cubicBezTo>
                    <a:cubicBezTo>
                      <a:pt x="5" y="1"/>
                      <a:pt x="4" y="1"/>
                      <a:pt x="4" y="5"/>
                    </a:cubicBezTo>
                    <a:close/>
                    <a:moveTo>
                      <a:pt x="5" y="1"/>
                    </a:moveTo>
                    <a:cubicBezTo>
                      <a:pt x="5" y="1"/>
                      <a:pt x="5" y="1"/>
                      <a:pt x="5"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1" name="Freeform 1415"/>
              <p:cNvSpPr>
                <a:spLocks/>
              </p:cNvSpPr>
              <p:nvPr/>
            </p:nvSpPr>
            <p:spPr bwMode="auto">
              <a:xfrm>
                <a:off x="2830" y="2050"/>
                <a:ext cx="15" cy="42"/>
              </a:xfrm>
              <a:custGeom>
                <a:avLst/>
                <a:gdLst>
                  <a:gd name="T0" fmla="*/ 4 w 7"/>
                  <a:gd name="T1" fmla="*/ 0 h 20"/>
                  <a:gd name="T2" fmla="*/ 4 w 7"/>
                  <a:gd name="T3" fmla="*/ 0 h 20"/>
                  <a:gd name="T4" fmla="*/ 4 w 7"/>
                  <a:gd name="T5" fmla="*/ 3 h 20"/>
                  <a:gd name="T6" fmla="*/ 1 w 7"/>
                  <a:gd name="T7" fmla="*/ 13 h 20"/>
                  <a:gd name="T8" fmla="*/ 0 w 7"/>
                  <a:gd name="T9" fmla="*/ 17 h 20"/>
                  <a:gd name="T10" fmla="*/ 1 w 7"/>
                  <a:gd name="T11" fmla="*/ 19 h 20"/>
                  <a:gd name="T12" fmla="*/ 3 w 7"/>
                  <a:gd name="T13" fmla="*/ 20 h 20"/>
                  <a:gd name="T14" fmla="*/ 3 w 7"/>
                  <a:gd name="T15" fmla="*/ 20 h 20"/>
                  <a:gd name="T16" fmla="*/ 3 w 7"/>
                  <a:gd name="T17" fmla="*/ 20 h 20"/>
                  <a:gd name="T18" fmla="*/ 5 w 7"/>
                  <a:gd name="T19" fmla="*/ 15 h 20"/>
                  <a:gd name="T20" fmla="*/ 5 w 7"/>
                  <a:gd name="T21" fmla="*/ 14 h 20"/>
                  <a:gd name="T22" fmla="*/ 5 w 7"/>
                  <a:gd name="T23" fmla="*/ 11 h 20"/>
                  <a:gd name="T24" fmla="*/ 6 w 7"/>
                  <a:gd name="T25" fmla="*/ 5 h 20"/>
                  <a:gd name="T26" fmla="*/ 7 w 7"/>
                  <a:gd name="T27" fmla="*/ 1 h 20"/>
                  <a:gd name="T28" fmla="*/ 6 w 7"/>
                  <a:gd name="T29" fmla="*/ 1 h 20"/>
                  <a:gd name="T30" fmla="*/ 5 w 7"/>
                  <a:gd name="T31" fmla="*/ 6 h 20"/>
                  <a:gd name="T32" fmla="*/ 4 w 7"/>
                  <a:gd name="T33" fmla="*/ 17 h 20"/>
                  <a:gd name="T34" fmla="*/ 3 w 7"/>
                  <a:gd name="T35" fmla="*/ 18 h 20"/>
                  <a:gd name="T36" fmla="*/ 2 w 7"/>
                  <a:gd name="T37" fmla="*/ 17 h 20"/>
                  <a:gd name="T38" fmla="*/ 2 w 7"/>
                  <a:gd name="T39" fmla="*/ 17 h 20"/>
                  <a:gd name="T40" fmla="*/ 2 w 7"/>
                  <a:gd name="T41" fmla="*/ 17 h 20"/>
                  <a:gd name="T42" fmla="*/ 1 w 7"/>
                  <a:gd name="T43" fmla="*/ 17 h 20"/>
                  <a:gd name="T44" fmla="*/ 1 w 7"/>
                  <a:gd name="T45" fmla="*/ 17 h 20"/>
                  <a:gd name="T46" fmla="*/ 3 w 7"/>
                  <a:gd name="T47" fmla="*/ 11 h 20"/>
                  <a:gd name="T48" fmla="*/ 4 w 7"/>
                  <a:gd name="T49" fmla="*/ 4 h 20"/>
                  <a:gd name="T50" fmla="*/ 4 w 7"/>
                  <a:gd name="T51" fmla="*/ 1 h 20"/>
                  <a:gd name="T52" fmla="*/ 5 w 7"/>
                  <a:gd name="T53" fmla="*/ 0 h 20"/>
                  <a:gd name="T54" fmla="*/ 4 w 7"/>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0">
                    <a:moveTo>
                      <a:pt x="4" y="0"/>
                    </a:moveTo>
                    <a:cubicBezTo>
                      <a:pt x="4" y="0"/>
                      <a:pt x="4" y="0"/>
                      <a:pt x="4" y="0"/>
                    </a:cubicBezTo>
                    <a:cubicBezTo>
                      <a:pt x="4" y="0"/>
                      <a:pt x="4" y="1"/>
                      <a:pt x="4" y="3"/>
                    </a:cubicBezTo>
                    <a:cubicBezTo>
                      <a:pt x="3" y="7"/>
                      <a:pt x="3" y="10"/>
                      <a:pt x="1" y="13"/>
                    </a:cubicBezTo>
                    <a:cubicBezTo>
                      <a:pt x="1" y="15"/>
                      <a:pt x="0" y="16"/>
                      <a:pt x="0" y="17"/>
                    </a:cubicBezTo>
                    <a:cubicBezTo>
                      <a:pt x="0" y="18"/>
                      <a:pt x="0" y="18"/>
                      <a:pt x="1" y="19"/>
                    </a:cubicBezTo>
                    <a:cubicBezTo>
                      <a:pt x="2" y="19"/>
                      <a:pt x="2" y="19"/>
                      <a:pt x="3" y="20"/>
                    </a:cubicBezTo>
                    <a:cubicBezTo>
                      <a:pt x="3" y="20"/>
                      <a:pt x="3" y="20"/>
                      <a:pt x="3" y="20"/>
                    </a:cubicBezTo>
                    <a:cubicBezTo>
                      <a:pt x="3" y="20"/>
                      <a:pt x="3" y="20"/>
                      <a:pt x="3" y="20"/>
                    </a:cubicBezTo>
                    <a:cubicBezTo>
                      <a:pt x="3" y="20"/>
                      <a:pt x="4" y="19"/>
                      <a:pt x="5" y="15"/>
                    </a:cubicBezTo>
                    <a:cubicBezTo>
                      <a:pt x="5" y="14"/>
                      <a:pt x="5" y="14"/>
                      <a:pt x="5" y="14"/>
                    </a:cubicBezTo>
                    <a:cubicBezTo>
                      <a:pt x="5" y="13"/>
                      <a:pt x="5" y="12"/>
                      <a:pt x="5" y="11"/>
                    </a:cubicBezTo>
                    <a:cubicBezTo>
                      <a:pt x="5" y="9"/>
                      <a:pt x="6" y="6"/>
                      <a:pt x="6" y="5"/>
                    </a:cubicBezTo>
                    <a:cubicBezTo>
                      <a:pt x="6" y="5"/>
                      <a:pt x="7" y="3"/>
                      <a:pt x="7" y="1"/>
                    </a:cubicBezTo>
                    <a:cubicBezTo>
                      <a:pt x="6" y="1"/>
                      <a:pt x="6" y="1"/>
                      <a:pt x="6" y="1"/>
                    </a:cubicBezTo>
                    <a:cubicBezTo>
                      <a:pt x="6" y="3"/>
                      <a:pt x="5" y="5"/>
                      <a:pt x="5" y="6"/>
                    </a:cubicBezTo>
                    <a:cubicBezTo>
                      <a:pt x="5" y="8"/>
                      <a:pt x="5" y="15"/>
                      <a:pt x="4" y="17"/>
                    </a:cubicBezTo>
                    <a:cubicBezTo>
                      <a:pt x="3" y="18"/>
                      <a:pt x="3" y="18"/>
                      <a:pt x="3" y="18"/>
                    </a:cubicBezTo>
                    <a:cubicBezTo>
                      <a:pt x="3" y="18"/>
                      <a:pt x="3" y="17"/>
                      <a:pt x="2" y="17"/>
                    </a:cubicBezTo>
                    <a:cubicBezTo>
                      <a:pt x="2" y="17"/>
                      <a:pt x="2" y="17"/>
                      <a:pt x="2" y="17"/>
                    </a:cubicBezTo>
                    <a:cubicBezTo>
                      <a:pt x="2" y="17"/>
                      <a:pt x="2" y="17"/>
                      <a:pt x="2" y="17"/>
                    </a:cubicBezTo>
                    <a:cubicBezTo>
                      <a:pt x="1" y="17"/>
                      <a:pt x="1" y="17"/>
                      <a:pt x="1" y="17"/>
                    </a:cubicBezTo>
                    <a:cubicBezTo>
                      <a:pt x="1" y="17"/>
                      <a:pt x="1" y="17"/>
                      <a:pt x="1" y="17"/>
                    </a:cubicBezTo>
                    <a:cubicBezTo>
                      <a:pt x="1" y="16"/>
                      <a:pt x="2" y="12"/>
                      <a:pt x="3" y="11"/>
                    </a:cubicBezTo>
                    <a:cubicBezTo>
                      <a:pt x="3" y="10"/>
                      <a:pt x="4" y="6"/>
                      <a:pt x="4" y="4"/>
                    </a:cubicBezTo>
                    <a:cubicBezTo>
                      <a:pt x="4" y="3"/>
                      <a:pt x="4" y="1"/>
                      <a:pt x="4" y="1"/>
                    </a:cubicBezTo>
                    <a:cubicBezTo>
                      <a:pt x="5" y="0"/>
                      <a:pt x="5" y="0"/>
                      <a:pt x="5" y="0"/>
                    </a:cubicBezTo>
                    <a:lnTo>
                      <a:pt x="4"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2" name="Freeform 1416"/>
              <p:cNvSpPr>
                <a:spLocks/>
              </p:cNvSpPr>
              <p:nvPr/>
            </p:nvSpPr>
            <p:spPr bwMode="auto">
              <a:xfrm>
                <a:off x="2830" y="2050"/>
                <a:ext cx="15" cy="42"/>
              </a:xfrm>
              <a:custGeom>
                <a:avLst/>
                <a:gdLst>
                  <a:gd name="T0" fmla="*/ 4 w 7"/>
                  <a:gd name="T1" fmla="*/ 0 h 20"/>
                  <a:gd name="T2" fmla="*/ 4 w 7"/>
                  <a:gd name="T3" fmla="*/ 0 h 20"/>
                  <a:gd name="T4" fmla="*/ 3 w 7"/>
                  <a:gd name="T5" fmla="*/ 3 h 20"/>
                  <a:gd name="T6" fmla="*/ 1 w 7"/>
                  <a:gd name="T7" fmla="*/ 13 h 20"/>
                  <a:gd name="T8" fmla="*/ 1 w 7"/>
                  <a:gd name="T9" fmla="*/ 19 h 20"/>
                  <a:gd name="T10" fmla="*/ 3 w 7"/>
                  <a:gd name="T11" fmla="*/ 20 h 20"/>
                  <a:gd name="T12" fmla="*/ 3 w 7"/>
                  <a:gd name="T13" fmla="*/ 20 h 20"/>
                  <a:gd name="T14" fmla="*/ 5 w 7"/>
                  <a:gd name="T15" fmla="*/ 15 h 20"/>
                  <a:gd name="T16" fmla="*/ 6 w 7"/>
                  <a:gd name="T17" fmla="*/ 5 h 20"/>
                  <a:gd name="T18" fmla="*/ 7 w 7"/>
                  <a:gd name="T19" fmla="*/ 1 h 20"/>
                  <a:gd name="T20" fmla="*/ 7 w 7"/>
                  <a:gd name="T21" fmla="*/ 1 h 20"/>
                  <a:gd name="T22" fmla="*/ 6 w 7"/>
                  <a:gd name="T23" fmla="*/ 5 h 20"/>
                  <a:gd name="T24" fmla="*/ 5 w 7"/>
                  <a:gd name="T25" fmla="*/ 11 h 20"/>
                  <a:gd name="T26" fmla="*/ 5 w 7"/>
                  <a:gd name="T27" fmla="*/ 14 h 20"/>
                  <a:gd name="T28" fmla="*/ 5 w 7"/>
                  <a:gd name="T29" fmla="*/ 15 h 20"/>
                  <a:gd name="T30" fmla="*/ 3 w 7"/>
                  <a:gd name="T31" fmla="*/ 20 h 20"/>
                  <a:gd name="T32" fmla="*/ 3 w 7"/>
                  <a:gd name="T33" fmla="*/ 20 h 20"/>
                  <a:gd name="T34" fmla="*/ 3 w 7"/>
                  <a:gd name="T35" fmla="*/ 20 h 20"/>
                  <a:gd name="T36" fmla="*/ 1 w 7"/>
                  <a:gd name="T37" fmla="*/ 19 h 20"/>
                  <a:gd name="T38" fmla="*/ 0 w 7"/>
                  <a:gd name="T39" fmla="*/ 17 h 20"/>
                  <a:gd name="T40" fmla="*/ 1 w 7"/>
                  <a:gd name="T41" fmla="*/ 13 h 20"/>
                  <a:gd name="T42" fmla="*/ 4 w 7"/>
                  <a:gd name="T43" fmla="*/ 3 h 20"/>
                  <a:gd name="T44" fmla="*/ 4 w 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0">
                    <a:moveTo>
                      <a:pt x="4" y="0"/>
                    </a:moveTo>
                    <a:cubicBezTo>
                      <a:pt x="4" y="0"/>
                      <a:pt x="4" y="0"/>
                      <a:pt x="4" y="0"/>
                    </a:cubicBezTo>
                    <a:cubicBezTo>
                      <a:pt x="4" y="0"/>
                      <a:pt x="3" y="1"/>
                      <a:pt x="3" y="3"/>
                    </a:cubicBezTo>
                    <a:cubicBezTo>
                      <a:pt x="3" y="7"/>
                      <a:pt x="2" y="10"/>
                      <a:pt x="1" y="13"/>
                    </a:cubicBezTo>
                    <a:cubicBezTo>
                      <a:pt x="0" y="17"/>
                      <a:pt x="0" y="19"/>
                      <a:pt x="1" y="19"/>
                    </a:cubicBezTo>
                    <a:cubicBezTo>
                      <a:pt x="2" y="19"/>
                      <a:pt x="2" y="19"/>
                      <a:pt x="3" y="20"/>
                    </a:cubicBezTo>
                    <a:cubicBezTo>
                      <a:pt x="3" y="20"/>
                      <a:pt x="3" y="20"/>
                      <a:pt x="3" y="20"/>
                    </a:cubicBezTo>
                    <a:cubicBezTo>
                      <a:pt x="3" y="20"/>
                      <a:pt x="5" y="19"/>
                      <a:pt x="5" y="15"/>
                    </a:cubicBezTo>
                    <a:cubicBezTo>
                      <a:pt x="5" y="9"/>
                      <a:pt x="6" y="6"/>
                      <a:pt x="6" y="5"/>
                    </a:cubicBezTo>
                    <a:cubicBezTo>
                      <a:pt x="6" y="5"/>
                      <a:pt x="7" y="3"/>
                      <a:pt x="7" y="1"/>
                    </a:cubicBezTo>
                    <a:cubicBezTo>
                      <a:pt x="7" y="1"/>
                      <a:pt x="7" y="1"/>
                      <a:pt x="7" y="1"/>
                    </a:cubicBezTo>
                    <a:cubicBezTo>
                      <a:pt x="7" y="3"/>
                      <a:pt x="6" y="5"/>
                      <a:pt x="6" y="5"/>
                    </a:cubicBezTo>
                    <a:cubicBezTo>
                      <a:pt x="6" y="6"/>
                      <a:pt x="5" y="9"/>
                      <a:pt x="5" y="11"/>
                    </a:cubicBezTo>
                    <a:cubicBezTo>
                      <a:pt x="5" y="12"/>
                      <a:pt x="5" y="13"/>
                      <a:pt x="5" y="14"/>
                    </a:cubicBezTo>
                    <a:cubicBezTo>
                      <a:pt x="5" y="15"/>
                      <a:pt x="5" y="15"/>
                      <a:pt x="5" y="15"/>
                    </a:cubicBezTo>
                    <a:cubicBezTo>
                      <a:pt x="4" y="19"/>
                      <a:pt x="3" y="20"/>
                      <a:pt x="3" y="20"/>
                    </a:cubicBezTo>
                    <a:cubicBezTo>
                      <a:pt x="3" y="20"/>
                      <a:pt x="3" y="20"/>
                      <a:pt x="3" y="20"/>
                    </a:cubicBezTo>
                    <a:cubicBezTo>
                      <a:pt x="3" y="20"/>
                      <a:pt x="3" y="20"/>
                      <a:pt x="3" y="20"/>
                    </a:cubicBezTo>
                    <a:cubicBezTo>
                      <a:pt x="2" y="19"/>
                      <a:pt x="2" y="19"/>
                      <a:pt x="1" y="19"/>
                    </a:cubicBezTo>
                    <a:cubicBezTo>
                      <a:pt x="0" y="18"/>
                      <a:pt x="0" y="18"/>
                      <a:pt x="0" y="17"/>
                    </a:cubicBezTo>
                    <a:cubicBezTo>
                      <a:pt x="0" y="16"/>
                      <a:pt x="1" y="15"/>
                      <a:pt x="1" y="13"/>
                    </a:cubicBezTo>
                    <a:cubicBezTo>
                      <a:pt x="3" y="10"/>
                      <a:pt x="3" y="7"/>
                      <a:pt x="4" y="3"/>
                    </a:cubicBezTo>
                    <a:cubicBezTo>
                      <a:pt x="4" y="1"/>
                      <a:pt x="4"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3" name="Freeform 1417"/>
              <p:cNvSpPr>
                <a:spLocks/>
              </p:cNvSpPr>
              <p:nvPr/>
            </p:nvSpPr>
            <p:spPr bwMode="auto">
              <a:xfrm>
                <a:off x="2833" y="2052"/>
                <a:ext cx="10" cy="34"/>
              </a:xfrm>
              <a:custGeom>
                <a:avLst/>
                <a:gdLst>
                  <a:gd name="T0" fmla="*/ 4 w 5"/>
                  <a:gd name="T1" fmla="*/ 1 h 16"/>
                  <a:gd name="T2" fmla="*/ 3 w 5"/>
                  <a:gd name="T3" fmla="*/ 4 h 16"/>
                  <a:gd name="T4" fmla="*/ 2 w 5"/>
                  <a:gd name="T5" fmla="*/ 11 h 16"/>
                  <a:gd name="T6" fmla="*/ 1 w 5"/>
                  <a:gd name="T7" fmla="*/ 15 h 16"/>
                  <a:gd name="T8" fmla="*/ 2 w 5"/>
                  <a:gd name="T9" fmla="*/ 15 h 16"/>
                  <a:gd name="T10" fmla="*/ 3 w 5"/>
                  <a:gd name="T11" fmla="*/ 12 h 16"/>
                  <a:gd name="T12" fmla="*/ 4 w 5"/>
                  <a:gd name="T13" fmla="*/ 2 h 16"/>
                  <a:gd name="T14" fmla="*/ 4 w 5"/>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4" y="1"/>
                    </a:moveTo>
                    <a:cubicBezTo>
                      <a:pt x="4" y="1"/>
                      <a:pt x="3" y="3"/>
                      <a:pt x="3" y="4"/>
                    </a:cubicBezTo>
                    <a:cubicBezTo>
                      <a:pt x="3" y="5"/>
                      <a:pt x="2" y="10"/>
                      <a:pt x="2" y="11"/>
                    </a:cubicBezTo>
                    <a:cubicBezTo>
                      <a:pt x="1" y="13"/>
                      <a:pt x="0" y="15"/>
                      <a:pt x="1" y="15"/>
                    </a:cubicBezTo>
                    <a:cubicBezTo>
                      <a:pt x="2" y="14"/>
                      <a:pt x="2" y="15"/>
                      <a:pt x="2" y="15"/>
                    </a:cubicBezTo>
                    <a:cubicBezTo>
                      <a:pt x="2" y="16"/>
                      <a:pt x="2" y="14"/>
                      <a:pt x="3" y="12"/>
                    </a:cubicBezTo>
                    <a:cubicBezTo>
                      <a:pt x="3" y="9"/>
                      <a:pt x="3" y="4"/>
                      <a:pt x="4" y="2"/>
                    </a:cubicBezTo>
                    <a:cubicBezTo>
                      <a:pt x="5" y="1"/>
                      <a:pt x="4" y="0"/>
                      <a:pt x="4"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4" name="Freeform 1418"/>
              <p:cNvSpPr>
                <a:spLocks/>
              </p:cNvSpPr>
              <p:nvPr/>
            </p:nvSpPr>
            <p:spPr bwMode="auto">
              <a:xfrm>
                <a:off x="2813" y="2139"/>
                <a:ext cx="13" cy="24"/>
              </a:xfrm>
              <a:custGeom>
                <a:avLst/>
                <a:gdLst>
                  <a:gd name="T0" fmla="*/ 5 w 6"/>
                  <a:gd name="T1" fmla="*/ 2 h 11"/>
                  <a:gd name="T2" fmla="*/ 4 w 6"/>
                  <a:gd name="T3" fmla="*/ 6 h 11"/>
                  <a:gd name="T4" fmla="*/ 1 w 6"/>
                  <a:gd name="T5" fmla="*/ 11 h 11"/>
                  <a:gd name="T6" fmla="*/ 1 w 6"/>
                  <a:gd name="T7" fmla="*/ 6 h 11"/>
                  <a:gd name="T8" fmla="*/ 2 w 6"/>
                  <a:gd name="T9" fmla="*/ 1 h 11"/>
                  <a:gd name="T10" fmla="*/ 5 w 6"/>
                  <a:gd name="T11" fmla="*/ 2 h 11"/>
                </a:gdLst>
                <a:ahLst/>
                <a:cxnLst>
                  <a:cxn ang="0">
                    <a:pos x="T0" y="T1"/>
                  </a:cxn>
                  <a:cxn ang="0">
                    <a:pos x="T2" y="T3"/>
                  </a:cxn>
                  <a:cxn ang="0">
                    <a:pos x="T4" y="T5"/>
                  </a:cxn>
                  <a:cxn ang="0">
                    <a:pos x="T6" y="T7"/>
                  </a:cxn>
                  <a:cxn ang="0">
                    <a:pos x="T8" y="T9"/>
                  </a:cxn>
                  <a:cxn ang="0">
                    <a:pos x="T10" y="T11"/>
                  </a:cxn>
                </a:cxnLst>
                <a:rect l="0" t="0" r="r" b="b"/>
                <a:pathLst>
                  <a:path w="6" h="11">
                    <a:moveTo>
                      <a:pt x="5" y="2"/>
                    </a:moveTo>
                    <a:cubicBezTo>
                      <a:pt x="5" y="2"/>
                      <a:pt x="6" y="3"/>
                      <a:pt x="4" y="6"/>
                    </a:cubicBezTo>
                    <a:cubicBezTo>
                      <a:pt x="2" y="9"/>
                      <a:pt x="3" y="10"/>
                      <a:pt x="1" y="11"/>
                    </a:cubicBezTo>
                    <a:cubicBezTo>
                      <a:pt x="0" y="11"/>
                      <a:pt x="0" y="8"/>
                      <a:pt x="1" y="6"/>
                    </a:cubicBezTo>
                    <a:cubicBezTo>
                      <a:pt x="2" y="4"/>
                      <a:pt x="1" y="3"/>
                      <a:pt x="2" y="1"/>
                    </a:cubicBezTo>
                    <a:cubicBezTo>
                      <a:pt x="4" y="0"/>
                      <a:pt x="5" y="2"/>
                      <a:pt x="5"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5" name="Freeform 1419"/>
              <p:cNvSpPr>
                <a:spLocks noEditPoints="1"/>
              </p:cNvSpPr>
              <p:nvPr/>
            </p:nvSpPr>
            <p:spPr bwMode="auto">
              <a:xfrm>
                <a:off x="2813" y="2139"/>
                <a:ext cx="13" cy="24"/>
              </a:xfrm>
              <a:custGeom>
                <a:avLst/>
                <a:gdLst>
                  <a:gd name="T0" fmla="*/ 1 w 6"/>
                  <a:gd name="T1" fmla="*/ 11 h 11"/>
                  <a:gd name="T2" fmla="*/ 0 w 6"/>
                  <a:gd name="T3" fmla="*/ 11 h 11"/>
                  <a:gd name="T4" fmla="*/ 1 w 6"/>
                  <a:gd name="T5" fmla="*/ 6 h 11"/>
                  <a:gd name="T6" fmla="*/ 1 w 6"/>
                  <a:gd name="T7" fmla="*/ 2 h 11"/>
                  <a:gd name="T8" fmla="*/ 2 w 6"/>
                  <a:gd name="T9" fmla="*/ 1 h 11"/>
                  <a:gd name="T10" fmla="*/ 4 w 6"/>
                  <a:gd name="T11" fmla="*/ 1 h 11"/>
                  <a:gd name="T12" fmla="*/ 5 w 6"/>
                  <a:gd name="T13" fmla="*/ 2 h 11"/>
                  <a:gd name="T14" fmla="*/ 4 w 6"/>
                  <a:gd name="T15" fmla="*/ 6 h 11"/>
                  <a:gd name="T16" fmla="*/ 2 w 6"/>
                  <a:gd name="T17" fmla="*/ 10 h 11"/>
                  <a:gd name="T18" fmla="*/ 1 w 6"/>
                  <a:gd name="T19" fmla="*/ 11 h 11"/>
                  <a:gd name="T20" fmla="*/ 5 w 6"/>
                  <a:gd name="T21" fmla="*/ 2 h 11"/>
                  <a:gd name="T22" fmla="*/ 5 w 6"/>
                  <a:gd name="T23" fmla="*/ 2 h 11"/>
                  <a:gd name="T24" fmla="*/ 5 w 6"/>
                  <a:gd name="T25" fmla="*/ 2 h 11"/>
                  <a:gd name="T26" fmla="*/ 4 w 6"/>
                  <a:gd name="T27" fmla="*/ 1 h 11"/>
                  <a:gd name="T28" fmla="*/ 2 w 6"/>
                  <a:gd name="T29" fmla="*/ 2 h 11"/>
                  <a:gd name="T30" fmla="*/ 2 w 6"/>
                  <a:gd name="T31" fmla="*/ 2 h 11"/>
                  <a:gd name="T32" fmla="*/ 1 w 6"/>
                  <a:gd name="T33" fmla="*/ 6 h 11"/>
                  <a:gd name="T34" fmla="*/ 1 w 6"/>
                  <a:gd name="T35" fmla="*/ 10 h 11"/>
                  <a:gd name="T36" fmla="*/ 1 w 6"/>
                  <a:gd name="T37" fmla="*/ 10 h 11"/>
                  <a:gd name="T38" fmla="*/ 2 w 6"/>
                  <a:gd name="T39" fmla="*/ 10 h 11"/>
                  <a:gd name="T40" fmla="*/ 4 w 6"/>
                  <a:gd name="T41" fmla="*/ 6 h 11"/>
                  <a:gd name="T42" fmla="*/ 5 w 6"/>
                  <a:gd name="T43" fmla="*/ 3 h 11"/>
                  <a:gd name="T44" fmla="*/ 5 w 6"/>
                  <a:gd name="T4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1">
                    <a:moveTo>
                      <a:pt x="1" y="11"/>
                    </a:moveTo>
                    <a:cubicBezTo>
                      <a:pt x="0" y="11"/>
                      <a:pt x="0" y="11"/>
                      <a:pt x="0" y="11"/>
                    </a:cubicBezTo>
                    <a:cubicBezTo>
                      <a:pt x="0" y="10"/>
                      <a:pt x="0" y="8"/>
                      <a:pt x="1" y="6"/>
                    </a:cubicBezTo>
                    <a:cubicBezTo>
                      <a:pt x="1" y="5"/>
                      <a:pt x="1" y="4"/>
                      <a:pt x="1" y="2"/>
                    </a:cubicBezTo>
                    <a:cubicBezTo>
                      <a:pt x="2" y="1"/>
                      <a:pt x="2" y="1"/>
                      <a:pt x="2" y="1"/>
                    </a:cubicBezTo>
                    <a:cubicBezTo>
                      <a:pt x="3" y="0"/>
                      <a:pt x="4" y="0"/>
                      <a:pt x="4" y="1"/>
                    </a:cubicBezTo>
                    <a:cubicBezTo>
                      <a:pt x="5" y="1"/>
                      <a:pt x="5" y="2"/>
                      <a:pt x="5" y="2"/>
                    </a:cubicBezTo>
                    <a:cubicBezTo>
                      <a:pt x="5" y="2"/>
                      <a:pt x="6" y="3"/>
                      <a:pt x="4" y="6"/>
                    </a:cubicBezTo>
                    <a:cubicBezTo>
                      <a:pt x="3" y="8"/>
                      <a:pt x="3" y="9"/>
                      <a:pt x="2" y="10"/>
                    </a:cubicBezTo>
                    <a:cubicBezTo>
                      <a:pt x="2" y="11"/>
                      <a:pt x="2" y="11"/>
                      <a:pt x="1" y="11"/>
                    </a:cubicBezTo>
                    <a:close/>
                    <a:moveTo>
                      <a:pt x="5" y="2"/>
                    </a:moveTo>
                    <a:cubicBezTo>
                      <a:pt x="5" y="2"/>
                      <a:pt x="5" y="2"/>
                      <a:pt x="5" y="2"/>
                    </a:cubicBezTo>
                    <a:cubicBezTo>
                      <a:pt x="5" y="2"/>
                      <a:pt x="5" y="2"/>
                      <a:pt x="5" y="2"/>
                    </a:cubicBezTo>
                    <a:cubicBezTo>
                      <a:pt x="5" y="2"/>
                      <a:pt x="4" y="2"/>
                      <a:pt x="4" y="1"/>
                    </a:cubicBezTo>
                    <a:cubicBezTo>
                      <a:pt x="3" y="1"/>
                      <a:pt x="3" y="1"/>
                      <a:pt x="2" y="2"/>
                    </a:cubicBezTo>
                    <a:cubicBezTo>
                      <a:pt x="2" y="2"/>
                      <a:pt x="2" y="2"/>
                      <a:pt x="2" y="2"/>
                    </a:cubicBezTo>
                    <a:cubicBezTo>
                      <a:pt x="1" y="3"/>
                      <a:pt x="2" y="4"/>
                      <a:pt x="1" y="6"/>
                    </a:cubicBezTo>
                    <a:cubicBezTo>
                      <a:pt x="1" y="8"/>
                      <a:pt x="0" y="10"/>
                      <a:pt x="1" y="10"/>
                    </a:cubicBezTo>
                    <a:cubicBezTo>
                      <a:pt x="1" y="10"/>
                      <a:pt x="1" y="10"/>
                      <a:pt x="1" y="10"/>
                    </a:cubicBezTo>
                    <a:cubicBezTo>
                      <a:pt x="2" y="10"/>
                      <a:pt x="2" y="10"/>
                      <a:pt x="2" y="10"/>
                    </a:cubicBezTo>
                    <a:cubicBezTo>
                      <a:pt x="2" y="9"/>
                      <a:pt x="2" y="8"/>
                      <a:pt x="4" y="6"/>
                    </a:cubicBezTo>
                    <a:cubicBezTo>
                      <a:pt x="4" y="4"/>
                      <a:pt x="5" y="3"/>
                      <a:pt x="5" y="3"/>
                    </a:cubicBezTo>
                    <a:cubicBezTo>
                      <a:pt x="5" y="2"/>
                      <a:pt x="5" y="2"/>
                      <a:pt x="5"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6" name="Freeform 1420"/>
              <p:cNvSpPr>
                <a:spLocks noEditPoints="1"/>
              </p:cNvSpPr>
              <p:nvPr/>
            </p:nvSpPr>
            <p:spPr bwMode="auto">
              <a:xfrm>
                <a:off x="2813" y="2141"/>
                <a:ext cx="11" cy="19"/>
              </a:xfrm>
              <a:custGeom>
                <a:avLst/>
                <a:gdLst>
                  <a:gd name="T0" fmla="*/ 1 w 5"/>
                  <a:gd name="T1" fmla="*/ 8 h 9"/>
                  <a:gd name="T2" fmla="*/ 2 w 5"/>
                  <a:gd name="T3" fmla="*/ 5 h 9"/>
                  <a:gd name="T4" fmla="*/ 3 w 5"/>
                  <a:gd name="T5" fmla="*/ 2 h 9"/>
                  <a:gd name="T6" fmla="*/ 3 w 5"/>
                  <a:gd name="T7" fmla="*/ 1 h 9"/>
                  <a:gd name="T8" fmla="*/ 4 w 5"/>
                  <a:gd name="T9" fmla="*/ 2 h 9"/>
                  <a:gd name="T10" fmla="*/ 3 w 5"/>
                  <a:gd name="T11" fmla="*/ 4 h 9"/>
                  <a:gd name="T12" fmla="*/ 2 w 5"/>
                  <a:gd name="T13" fmla="*/ 8 h 9"/>
                  <a:gd name="T14" fmla="*/ 1 w 5"/>
                  <a:gd name="T15" fmla="*/ 8 h 9"/>
                  <a:gd name="T16" fmla="*/ 3 w 5"/>
                  <a:gd name="T17" fmla="*/ 0 h 9"/>
                  <a:gd name="T18" fmla="*/ 2 w 5"/>
                  <a:gd name="T19" fmla="*/ 1 h 9"/>
                  <a:gd name="T20" fmla="*/ 2 w 5"/>
                  <a:gd name="T21" fmla="*/ 1 h 9"/>
                  <a:gd name="T22" fmla="*/ 1 w 5"/>
                  <a:gd name="T23" fmla="*/ 5 h 9"/>
                  <a:gd name="T24" fmla="*/ 1 w 5"/>
                  <a:gd name="T25" fmla="*/ 9 h 9"/>
                  <a:gd name="T26" fmla="*/ 1 w 5"/>
                  <a:gd name="T27" fmla="*/ 9 h 9"/>
                  <a:gd name="T28" fmla="*/ 1 w 5"/>
                  <a:gd name="T29" fmla="*/ 9 h 9"/>
                  <a:gd name="T30" fmla="*/ 2 w 5"/>
                  <a:gd name="T31" fmla="*/ 9 h 9"/>
                  <a:gd name="T32" fmla="*/ 4 w 5"/>
                  <a:gd name="T33" fmla="*/ 5 h 9"/>
                  <a:gd name="T34" fmla="*/ 5 w 5"/>
                  <a:gd name="T35" fmla="*/ 2 h 9"/>
                  <a:gd name="T36" fmla="*/ 5 w 5"/>
                  <a:gd name="T37" fmla="*/ 1 h 9"/>
                  <a:gd name="T38" fmla="*/ 5 w 5"/>
                  <a:gd name="T39" fmla="*/ 1 h 9"/>
                  <a:gd name="T40" fmla="*/ 5 w 5"/>
                  <a:gd name="T41" fmla="*/ 1 h 9"/>
                  <a:gd name="T42" fmla="*/ 5 w 5"/>
                  <a:gd name="T43" fmla="*/ 1 h 9"/>
                  <a:gd name="T44" fmla="*/ 4 w 5"/>
                  <a:gd name="T45" fmla="*/ 0 h 9"/>
                  <a:gd name="T46" fmla="*/ 3 w 5"/>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1" y="8"/>
                    </a:moveTo>
                    <a:cubicBezTo>
                      <a:pt x="1" y="8"/>
                      <a:pt x="1" y="7"/>
                      <a:pt x="2" y="5"/>
                    </a:cubicBezTo>
                    <a:cubicBezTo>
                      <a:pt x="2" y="4"/>
                      <a:pt x="3" y="2"/>
                      <a:pt x="3" y="2"/>
                    </a:cubicBezTo>
                    <a:cubicBezTo>
                      <a:pt x="3" y="2"/>
                      <a:pt x="3" y="1"/>
                      <a:pt x="3" y="1"/>
                    </a:cubicBezTo>
                    <a:cubicBezTo>
                      <a:pt x="3" y="1"/>
                      <a:pt x="4" y="2"/>
                      <a:pt x="4" y="2"/>
                    </a:cubicBezTo>
                    <a:cubicBezTo>
                      <a:pt x="4" y="2"/>
                      <a:pt x="4" y="3"/>
                      <a:pt x="3" y="4"/>
                    </a:cubicBezTo>
                    <a:cubicBezTo>
                      <a:pt x="2" y="6"/>
                      <a:pt x="3" y="8"/>
                      <a:pt x="2" y="8"/>
                    </a:cubicBezTo>
                    <a:lnTo>
                      <a:pt x="1" y="8"/>
                    </a:lnTo>
                    <a:close/>
                    <a:moveTo>
                      <a:pt x="3" y="0"/>
                    </a:moveTo>
                    <a:cubicBezTo>
                      <a:pt x="3" y="0"/>
                      <a:pt x="3" y="0"/>
                      <a:pt x="2" y="1"/>
                    </a:cubicBezTo>
                    <a:cubicBezTo>
                      <a:pt x="2" y="1"/>
                      <a:pt x="2" y="1"/>
                      <a:pt x="2" y="1"/>
                    </a:cubicBezTo>
                    <a:cubicBezTo>
                      <a:pt x="1" y="2"/>
                      <a:pt x="2" y="3"/>
                      <a:pt x="1" y="5"/>
                    </a:cubicBezTo>
                    <a:cubicBezTo>
                      <a:pt x="1" y="7"/>
                      <a:pt x="0" y="9"/>
                      <a:pt x="1" y="9"/>
                    </a:cubicBezTo>
                    <a:cubicBezTo>
                      <a:pt x="1" y="9"/>
                      <a:pt x="1" y="9"/>
                      <a:pt x="1" y="9"/>
                    </a:cubicBezTo>
                    <a:cubicBezTo>
                      <a:pt x="1" y="9"/>
                      <a:pt x="1" y="9"/>
                      <a:pt x="1" y="9"/>
                    </a:cubicBezTo>
                    <a:cubicBezTo>
                      <a:pt x="2" y="9"/>
                      <a:pt x="2" y="9"/>
                      <a:pt x="2" y="9"/>
                    </a:cubicBezTo>
                    <a:cubicBezTo>
                      <a:pt x="2" y="8"/>
                      <a:pt x="2" y="7"/>
                      <a:pt x="4" y="5"/>
                    </a:cubicBezTo>
                    <a:cubicBezTo>
                      <a:pt x="4" y="3"/>
                      <a:pt x="5" y="2"/>
                      <a:pt x="5" y="2"/>
                    </a:cubicBezTo>
                    <a:cubicBezTo>
                      <a:pt x="5" y="1"/>
                      <a:pt x="5" y="1"/>
                      <a:pt x="5" y="1"/>
                    </a:cubicBezTo>
                    <a:cubicBezTo>
                      <a:pt x="5" y="1"/>
                      <a:pt x="5" y="1"/>
                      <a:pt x="5" y="1"/>
                    </a:cubicBezTo>
                    <a:cubicBezTo>
                      <a:pt x="5" y="1"/>
                      <a:pt x="5" y="1"/>
                      <a:pt x="5" y="1"/>
                    </a:cubicBezTo>
                    <a:cubicBezTo>
                      <a:pt x="5" y="1"/>
                      <a:pt x="5" y="1"/>
                      <a:pt x="5" y="1"/>
                    </a:cubicBezTo>
                    <a:cubicBezTo>
                      <a:pt x="5" y="1"/>
                      <a:pt x="4" y="1"/>
                      <a:pt x="4" y="0"/>
                    </a:cubicBezTo>
                    <a:lnTo>
                      <a:pt x="3"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7" name="Freeform 1421"/>
              <p:cNvSpPr>
                <a:spLocks/>
              </p:cNvSpPr>
              <p:nvPr/>
            </p:nvSpPr>
            <p:spPr bwMode="auto">
              <a:xfrm>
                <a:off x="2813" y="2141"/>
                <a:ext cx="11" cy="22"/>
              </a:xfrm>
              <a:custGeom>
                <a:avLst/>
                <a:gdLst>
                  <a:gd name="T0" fmla="*/ 3 w 5"/>
                  <a:gd name="T1" fmla="*/ 0 h 10"/>
                  <a:gd name="T2" fmla="*/ 2 w 5"/>
                  <a:gd name="T3" fmla="*/ 0 h 10"/>
                  <a:gd name="T4" fmla="*/ 1 w 5"/>
                  <a:gd name="T5" fmla="*/ 5 h 10"/>
                  <a:gd name="T6" fmla="*/ 1 w 5"/>
                  <a:gd name="T7" fmla="*/ 10 h 10"/>
                  <a:gd name="T8" fmla="*/ 1 w 5"/>
                  <a:gd name="T9" fmla="*/ 10 h 10"/>
                  <a:gd name="T10" fmla="*/ 4 w 5"/>
                  <a:gd name="T11" fmla="*/ 5 h 10"/>
                  <a:gd name="T12" fmla="*/ 5 w 5"/>
                  <a:gd name="T13" fmla="*/ 1 h 10"/>
                  <a:gd name="T14" fmla="*/ 5 w 5"/>
                  <a:gd name="T15" fmla="*/ 1 h 10"/>
                  <a:gd name="T16" fmla="*/ 5 w 5"/>
                  <a:gd name="T17" fmla="*/ 1 h 10"/>
                  <a:gd name="T18" fmla="*/ 5 w 5"/>
                  <a:gd name="T19" fmla="*/ 2 h 10"/>
                  <a:gd name="T20" fmla="*/ 4 w 5"/>
                  <a:gd name="T21" fmla="*/ 5 h 10"/>
                  <a:gd name="T22" fmla="*/ 2 w 5"/>
                  <a:gd name="T23" fmla="*/ 9 h 10"/>
                  <a:gd name="T24" fmla="*/ 1 w 5"/>
                  <a:gd name="T25" fmla="*/ 9 h 10"/>
                  <a:gd name="T26" fmla="*/ 1 w 5"/>
                  <a:gd name="T27" fmla="*/ 9 h 10"/>
                  <a:gd name="T28" fmla="*/ 1 w 5"/>
                  <a:gd name="T29" fmla="*/ 9 h 10"/>
                  <a:gd name="T30" fmla="*/ 1 w 5"/>
                  <a:gd name="T31" fmla="*/ 5 h 10"/>
                  <a:gd name="T32" fmla="*/ 2 w 5"/>
                  <a:gd name="T33" fmla="*/ 1 h 10"/>
                  <a:gd name="T34" fmla="*/ 2 w 5"/>
                  <a:gd name="T35" fmla="*/ 1 h 10"/>
                  <a:gd name="T36" fmla="*/ 3 w 5"/>
                  <a:gd name="T37" fmla="*/ 0 h 10"/>
                  <a:gd name="T38" fmla="*/ 4 w 5"/>
                  <a:gd name="T39" fmla="*/ 0 h 10"/>
                  <a:gd name="T40" fmla="*/ 5 w 5"/>
                  <a:gd name="T41" fmla="*/ 1 h 10"/>
                  <a:gd name="T42" fmla="*/ 5 w 5"/>
                  <a:gd name="T43" fmla="*/ 1 h 10"/>
                  <a:gd name="T44" fmla="*/ 3 w 5"/>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0">
                    <a:moveTo>
                      <a:pt x="3" y="0"/>
                    </a:moveTo>
                    <a:cubicBezTo>
                      <a:pt x="3" y="0"/>
                      <a:pt x="3" y="0"/>
                      <a:pt x="2" y="0"/>
                    </a:cubicBezTo>
                    <a:cubicBezTo>
                      <a:pt x="1" y="2"/>
                      <a:pt x="2" y="3"/>
                      <a:pt x="1" y="5"/>
                    </a:cubicBezTo>
                    <a:cubicBezTo>
                      <a:pt x="0" y="7"/>
                      <a:pt x="0" y="10"/>
                      <a:pt x="1" y="10"/>
                    </a:cubicBezTo>
                    <a:cubicBezTo>
                      <a:pt x="1" y="10"/>
                      <a:pt x="1" y="10"/>
                      <a:pt x="1" y="10"/>
                    </a:cubicBezTo>
                    <a:cubicBezTo>
                      <a:pt x="3" y="9"/>
                      <a:pt x="2" y="8"/>
                      <a:pt x="4" y="5"/>
                    </a:cubicBezTo>
                    <a:cubicBezTo>
                      <a:pt x="5" y="2"/>
                      <a:pt x="5" y="1"/>
                      <a:pt x="5" y="1"/>
                    </a:cubicBezTo>
                    <a:cubicBezTo>
                      <a:pt x="5" y="1"/>
                      <a:pt x="5" y="1"/>
                      <a:pt x="5" y="1"/>
                    </a:cubicBezTo>
                    <a:cubicBezTo>
                      <a:pt x="5" y="1"/>
                      <a:pt x="5" y="1"/>
                      <a:pt x="5" y="1"/>
                    </a:cubicBezTo>
                    <a:cubicBezTo>
                      <a:pt x="5" y="2"/>
                      <a:pt x="5" y="2"/>
                      <a:pt x="5" y="2"/>
                    </a:cubicBezTo>
                    <a:cubicBezTo>
                      <a:pt x="5" y="2"/>
                      <a:pt x="4" y="3"/>
                      <a:pt x="4" y="5"/>
                    </a:cubicBezTo>
                    <a:cubicBezTo>
                      <a:pt x="2" y="7"/>
                      <a:pt x="2" y="8"/>
                      <a:pt x="2" y="9"/>
                    </a:cubicBezTo>
                    <a:cubicBezTo>
                      <a:pt x="2" y="9"/>
                      <a:pt x="2" y="9"/>
                      <a:pt x="1" y="9"/>
                    </a:cubicBezTo>
                    <a:cubicBezTo>
                      <a:pt x="1" y="9"/>
                      <a:pt x="1" y="9"/>
                      <a:pt x="1" y="9"/>
                    </a:cubicBezTo>
                    <a:cubicBezTo>
                      <a:pt x="1" y="9"/>
                      <a:pt x="1" y="9"/>
                      <a:pt x="1" y="9"/>
                    </a:cubicBezTo>
                    <a:cubicBezTo>
                      <a:pt x="0" y="9"/>
                      <a:pt x="1" y="7"/>
                      <a:pt x="1" y="5"/>
                    </a:cubicBezTo>
                    <a:cubicBezTo>
                      <a:pt x="2" y="3"/>
                      <a:pt x="1" y="2"/>
                      <a:pt x="2" y="1"/>
                    </a:cubicBezTo>
                    <a:cubicBezTo>
                      <a:pt x="2" y="1"/>
                      <a:pt x="2" y="1"/>
                      <a:pt x="2" y="1"/>
                    </a:cubicBezTo>
                    <a:cubicBezTo>
                      <a:pt x="3" y="0"/>
                      <a:pt x="3" y="0"/>
                      <a:pt x="3" y="0"/>
                    </a:cubicBezTo>
                    <a:cubicBezTo>
                      <a:pt x="4" y="0"/>
                      <a:pt x="4" y="0"/>
                      <a:pt x="4" y="0"/>
                    </a:cubicBezTo>
                    <a:cubicBezTo>
                      <a:pt x="4" y="1"/>
                      <a:pt x="5" y="1"/>
                      <a:pt x="5" y="1"/>
                    </a:cubicBezTo>
                    <a:cubicBezTo>
                      <a:pt x="5" y="1"/>
                      <a:pt x="5" y="1"/>
                      <a:pt x="5" y="1"/>
                    </a:cubicBezTo>
                    <a:cubicBezTo>
                      <a:pt x="5" y="1"/>
                      <a:pt x="4"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8" name="Freeform 1422"/>
              <p:cNvSpPr>
                <a:spLocks/>
              </p:cNvSpPr>
              <p:nvPr/>
            </p:nvSpPr>
            <p:spPr bwMode="auto">
              <a:xfrm>
                <a:off x="2805" y="2103"/>
                <a:ext cx="13" cy="28"/>
              </a:xfrm>
              <a:custGeom>
                <a:avLst/>
                <a:gdLst>
                  <a:gd name="T0" fmla="*/ 4 w 6"/>
                  <a:gd name="T1" fmla="*/ 0 h 13"/>
                  <a:gd name="T2" fmla="*/ 3 w 6"/>
                  <a:gd name="T3" fmla="*/ 3 h 13"/>
                  <a:gd name="T4" fmla="*/ 1 w 6"/>
                  <a:gd name="T5" fmla="*/ 7 h 13"/>
                  <a:gd name="T6" fmla="*/ 0 w 6"/>
                  <a:gd name="T7" fmla="*/ 10 h 13"/>
                  <a:gd name="T8" fmla="*/ 2 w 6"/>
                  <a:gd name="T9" fmla="*/ 12 h 13"/>
                  <a:gd name="T10" fmla="*/ 4 w 6"/>
                  <a:gd name="T11" fmla="*/ 9 h 13"/>
                  <a:gd name="T12" fmla="*/ 5 w 6"/>
                  <a:gd name="T13" fmla="*/ 4 h 13"/>
                  <a:gd name="T14" fmla="*/ 4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0"/>
                    </a:moveTo>
                    <a:cubicBezTo>
                      <a:pt x="4" y="0"/>
                      <a:pt x="3" y="0"/>
                      <a:pt x="3" y="3"/>
                    </a:cubicBezTo>
                    <a:cubicBezTo>
                      <a:pt x="2" y="5"/>
                      <a:pt x="2" y="6"/>
                      <a:pt x="1" y="7"/>
                    </a:cubicBezTo>
                    <a:cubicBezTo>
                      <a:pt x="0" y="9"/>
                      <a:pt x="0" y="9"/>
                      <a:pt x="0" y="10"/>
                    </a:cubicBezTo>
                    <a:cubicBezTo>
                      <a:pt x="0" y="12"/>
                      <a:pt x="1" y="10"/>
                      <a:pt x="2" y="12"/>
                    </a:cubicBezTo>
                    <a:cubicBezTo>
                      <a:pt x="2" y="13"/>
                      <a:pt x="3" y="11"/>
                      <a:pt x="4" y="9"/>
                    </a:cubicBezTo>
                    <a:cubicBezTo>
                      <a:pt x="4" y="7"/>
                      <a:pt x="4" y="5"/>
                      <a:pt x="5" y="4"/>
                    </a:cubicBezTo>
                    <a:cubicBezTo>
                      <a:pt x="6" y="3"/>
                      <a:pt x="6"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9" name="Freeform 1423"/>
              <p:cNvSpPr>
                <a:spLocks noEditPoints="1"/>
              </p:cNvSpPr>
              <p:nvPr/>
            </p:nvSpPr>
            <p:spPr bwMode="auto">
              <a:xfrm>
                <a:off x="2805" y="2103"/>
                <a:ext cx="13" cy="28"/>
              </a:xfrm>
              <a:custGeom>
                <a:avLst/>
                <a:gdLst>
                  <a:gd name="T0" fmla="*/ 2 w 6"/>
                  <a:gd name="T1" fmla="*/ 12 h 13"/>
                  <a:gd name="T2" fmla="*/ 1 w 6"/>
                  <a:gd name="T3" fmla="*/ 11 h 13"/>
                  <a:gd name="T4" fmla="*/ 0 w 6"/>
                  <a:gd name="T5" fmla="*/ 11 h 13"/>
                  <a:gd name="T6" fmla="*/ 0 w 6"/>
                  <a:gd name="T7" fmla="*/ 10 h 13"/>
                  <a:gd name="T8" fmla="*/ 0 w 6"/>
                  <a:gd name="T9" fmla="*/ 10 h 13"/>
                  <a:gd name="T10" fmla="*/ 1 w 6"/>
                  <a:gd name="T11" fmla="*/ 7 h 13"/>
                  <a:gd name="T12" fmla="*/ 2 w 6"/>
                  <a:gd name="T13" fmla="*/ 4 h 13"/>
                  <a:gd name="T14" fmla="*/ 2 w 6"/>
                  <a:gd name="T15" fmla="*/ 3 h 13"/>
                  <a:gd name="T16" fmla="*/ 2 w 6"/>
                  <a:gd name="T17" fmla="*/ 2 h 13"/>
                  <a:gd name="T18" fmla="*/ 4 w 6"/>
                  <a:gd name="T19" fmla="*/ 0 h 13"/>
                  <a:gd name="T20" fmla="*/ 4 w 6"/>
                  <a:gd name="T21" fmla="*/ 0 h 13"/>
                  <a:gd name="T22" fmla="*/ 6 w 6"/>
                  <a:gd name="T23" fmla="*/ 1 h 13"/>
                  <a:gd name="T24" fmla="*/ 6 w 6"/>
                  <a:gd name="T25" fmla="*/ 2 h 13"/>
                  <a:gd name="T26" fmla="*/ 5 w 6"/>
                  <a:gd name="T27" fmla="*/ 4 h 13"/>
                  <a:gd name="T28" fmla="*/ 4 w 6"/>
                  <a:gd name="T29" fmla="*/ 7 h 13"/>
                  <a:gd name="T30" fmla="*/ 4 w 6"/>
                  <a:gd name="T31" fmla="*/ 9 h 13"/>
                  <a:gd name="T32" fmla="*/ 4 w 6"/>
                  <a:gd name="T33" fmla="*/ 10 h 13"/>
                  <a:gd name="T34" fmla="*/ 2 w 6"/>
                  <a:gd name="T35" fmla="*/ 12 h 13"/>
                  <a:gd name="T36" fmla="*/ 2 w 6"/>
                  <a:gd name="T37" fmla="*/ 12 h 13"/>
                  <a:gd name="T38" fmla="*/ 2 w 6"/>
                  <a:gd name="T39" fmla="*/ 12 h 13"/>
                  <a:gd name="T40" fmla="*/ 3 w 6"/>
                  <a:gd name="T41" fmla="*/ 11 h 13"/>
                  <a:gd name="T42" fmla="*/ 3 w 6"/>
                  <a:gd name="T43" fmla="*/ 9 h 13"/>
                  <a:gd name="T44" fmla="*/ 3 w 6"/>
                  <a:gd name="T45" fmla="*/ 9 h 13"/>
                  <a:gd name="T46" fmla="*/ 4 w 6"/>
                  <a:gd name="T47" fmla="*/ 7 h 13"/>
                  <a:gd name="T48" fmla="*/ 5 w 6"/>
                  <a:gd name="T49" fmla="*/ 4 h 13"/>
                  <a:gd name="T50" fmla="*/ 5 w 6"/>
                  <a:gd name="T51" fmla="*/ 2 h 13"/>
                  <a:gd name="T52" fmla="*/ 4 w 6"/>
                  <a:gd name="T53" fmla="*/ 1 h 13"/>
                  <a:gd name="T54" fmla="*/ 4 w 6"/>
                  <a:gd name="T55" fmla="*/ 1 h 13"/>
                  <a:gd name="T56" fmla="*/ 4 w 6"/>
                  <a:gd name="T57" fmla="*/ 0 h 13"/>
                  <a:gd name="T58" fmla="*/ 4 w 6"/>
                  <a:gd name="T59" fmla="*/ 1 h 13"/>
                  <a:gd name="T60" fmla="*/ 4 w 6"/>
                  <a:gd name="T61" fmla="*/ 1 h 13"/>
                  <a:gd name="T62" fmla="*/ 3 w 6"/>
                  <a:gd name="T63" fmla="*/ 2 h 13"/>
                  <a:gd name="T64" fmla="*/ 3 w 6"/>
                  <a:gd name="T65" fmla="*/ 3 h 13"/>
                  <a:gd name="T66" fmla="*/ 2 w 6"/>
                  <a:gd name="T67" fmla="*/ 4 h 13"/>
                  <a:gd name="T68" fmla="*/ 1 w 6"/>
                  <a:gd name="T69" fmla="*/ 7 h 13"/>
                  <a:gd name="T70" fmla="*/ 0 w 6"/>
                  <a:gd name="T71" fmla="*/ 10 h 13"/>
                  <a:gd name="T72" fmla="*/ 0 w 6"/>
                  <a:gd name="T73" fmla="*/ 10 h 13"/>
                  <a:gd name="T74" fmla="*/ 0 w 6"/>
                  <a:gd name="T75" fmla="*/ 11 h 13"/>
                  <a:gd name="T76" fmla="*/ 1 w 6"/>
                  <a:gd name="T77" fmla="*/ 11 h 13"/>
                  <a:gd name="T78" fmla="*/ 1 w 6"/>
                  <a:gd name="T79" fmla="*/ 11 h 13"/>
                  <a:gd name="T80" fmla="*/ 2 w 6"/>
                  <a:gd name="T8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13">
                    <a:moveTo>
                      <a:pt x="2" y="12"/>
                    </a:moveTo>
                    <a:cubicBezTo>
                      <a:pt x="1" y="12"/>
                      <a:pt x="1" y="11"/>
                      <a:pt x="1" y="11"/>
                    </a:cubicBezTo>
                    <a:cubicBezTo>
                      <a:pt x="0" y="11"/>
                      <a:pt x="0" y="11"/>
                      <a:pt x="0" y="11"/>
                    </a:cubicBezTo>
                    <a:cubicBezTo>
                      <a:pt x="0" y="11"/>
                      <a:pt x="0" y="11"/>
                      <a:pt x="0" y="10"/>
                    </a:cubicBezTo>
                    <a:cubicBezTo>
                      <a:pt x="0" y="10"/>
                      <a:pt x="0" y="10"/>
                      <a:pt x="0" y="10"/>
                    </a:cubicBezTo>
                    <a:cubicBezTo>
                      <a:pt x="0" y="9"/>
                      <a:pt x="0" y="8"/>
                      <a:pt x="1" y="7"/>
                    </a:cubicBezTo>
                    <a:cubicBezTo>
                      <a:pt x="1" y="6"/>
                      <a:pt x="2" y="5"/>
                      <a:pt x="2" y="4"/>
                    </a:cubicBezTo>
                    <a:cubicBezTo>
                      <a:pt x="2" y="4"/>
                      <a:pt x="2" y="3"/>
                      <a:pt x="2" y="3"/>
                    </a:cubicBezTo>
                    <a:cubicBezTo>
                      <a:pt x="2" y="2"/>
                      <a:pt x="2" y="2"/>
                      <a:pt x="2" y="2"/>
                    </a:cubicBezTo>
                    <a:cubicBezTo>
                      <a:pt x="3" y="0"/>
                      <a:pt x="4" y="0"/>
                      <a:pt x="4" y="0"/>
                    </a:cubicBezTo>
                    <a:cubicBezTo>
                      <a:pt x="4" y="0"/>
                      <a:pt x="4" y="0"/>
                      <a:pt x="4" y="0"/>
                    </a:cubicBezTo>
                    <a:cubicBezTo>
                      <a:pt x="5" y="0"/>
                      <a:pt x="5" y="1"/>
                      <a:pt x="6" y="1"/>
                    </a:cubicBezTo>
                    <a:cubicBezTo>
                      <a:pt x="6" y="1"/>
                      <a:pt x="6" y="2"/>
                      <a:pt x="6" y="2"/>
                    </a:cubicBezTo>
                    <a:cubicBezTo>
                      <a:pt x="6" y="3"/>
                      <a:pt x="5" y="4"/>
                      <a:pt x="5" y="4"/>
                    </a:cubicBezTo>
                    <a:cubicBezTo>
                      <a:pt x="5" y="5"/>
                      <a:pt x="4" y="6"/>
                      <a:pt x="4" y="7"/>
                    </a:cubicBezTo>
                    <a:cubicBezTo>
                      <a:pt x="4" y="8"/>
                      <a:pt x="4" y="8"/>
                      <a:pt x="4" y="9"/>
                    </a:cubicBezTo>
                    <a:cubicBezTo>
                      <a:pt x="4" y="10"/>
                      <a:pt x="4" y="10"/>
                      <a:pt x="4" y="10"/>
                    </a:cubicBezTo>
                    <a:cubicBezTo>
                      <a:pt x="3" y="11"/>
                      <a:pt x="3" y="13"/>
                      <a:pt x="2" y="12"/>
                    </a:cubicBezTo>
                    <a:close/>
                    <a:moveTo>
                      <a:pt x="2" y="12"/>
                    </a:moveTo>
                    <a:cubicBezTo>
                      <a:pt x="2" y="12"/>
                      <a:pt x="2" y="12"/>
                      <a:pt x="2" y="12"/>
                    </a:cubicBezTo>
                    <a:cubicBezTo>
                      <a:pt x="2" y="12"/>
                      <a:pt x="2" y="12"/>
                      <a:pt x="3" y="11"/>
                    </a:cubicBezTo>
                    <a:cubicBezTo>
                      <a:pt x="3" y="11"/>
                      <a:pt x="3" y="10"/>
                      <a:pt x="3" y="9"/>
                    </a:cubicBezTo>
                    <a:cubicBezTo>
                      <a:pt x="3" y="9"/>
                      <a:pt x="3" y="9"/>
                      <a:pt x="3" y="9"/>
                    </a:cubicBezTo>
                    <a:cubicBezTo>
                      <a:pt x="3" y="8"/>
                      <a:pt x="4" y="8"/>
                      <a:pt x="4" y="7"/>
                    </a:cubicBezTo>
                    <a:cubicBezTo>
                      <a:pt x="4" y="6"/>
                      <a:pt x="4" y="4"/>
                      <a:pt x="5" y="4"/>
                    </a:cubicBezTo>
                    <a:cubicBezTo>
                      <a:pt x="5" y="3"/>
                      <a:pt x="5" y="3"/>
                      <a:pt x="5" y="2"/>
                    </a:cubicBezTo>
                    <a:cubicBezTo>
                      <a:pt x="6" y="2"/>
                      <a:pt x="5" y="1"/>
                      <a:pt x="4" y="1"/>
                    </a:cubicBezTo>
                    <a:cubicBezTo>
                      <a:pt x="4" y="1"/>
                      <a:pt x="4" y="1"/>
                      <a:pt x="4" y="1"/>
                    </a:cubicBezTo>
                    <a:cubicBezTo>
                      <a:pt x="4" y="0"/>
                      <a:pt x="4" y="0"/>
                      <a:pt x="4" y="0"/>
                    </a:cubicBezTo>
                    <a:cubicBezTo>
                      <a:pt x="4" y="1"/>
                      <a:pt x="4" y="1"/>
                      <a:pt x="4" y="1"/>
                    </a:cubicBezTo>
                    <a:cubicBezTo>
                      <a:pt x="4" y="1"/>
                      <a:pt x="4" y="1"/>
                      <a:pt x="4" y="1"/>
                    </a:cubicBezTo>
                    <a:cubicBezTo>
                      <a:pt x="4" y="1"/>
                      <a:pt x="3" y="1"/>
                      <a:pt x="3" y="2"/>
                    </a:cubicBezTo>
                    <a:cubicBezTo>
                      <a:pt x="3" y="3"/>
                      <a:pt x="3" y="3"/>
                      <a:pt x="3" y="3"/>
                    </a:cubicBezTo>
                    <a:cubicBezTo>
                      <a:pt x="3" y="3"/>
                      <a:pt x="3" y="4"/>
                      <a:pt x="2" y="4"/>
                    </a:cubicBezTo>
                    <a:cubicBezTo>
                      <a:pt x="2" y="5"/>
                      <a:pt x="2" y="6"/>
                      <a:pt x="1" y="7"/>
                    </a:cubicBezTo>
                    <a:cubicBezTo>
                      <a:pt x="1" y="9"/>
                      <a:pt x="0" y="9"/>
                      <a:pt x="0" y="10"/>
                    </a:cubicBezTo>
                    <a:cubicBezTo>
                      <a:pt x="0" y="10"/>
                      <a:pt x="0" y="10"/>
                      <a:pt x="0" y="10"/>
                    </a:cubicBezTo>
                    <a:cubicBezTo>
                      <a:pt x="0" y="11"/>
                      <a:pt x="0" y="11"/>
                      <a:pt x="0" y="11"/>
                    </a:cubicBezTo>
                    <a:cubicBezTo>
                      <a:pt x="1" y="11"/>
                      <a:pt x="1" y="11"/>
                      <a:pt x="1" y="11"/>
                    </a:cubicBezTo>
                    <a:cubicBezTo>
                      <a:pt x="1" y="11"/>
                      <a:pt x="1" y="11"/>
                      <a:pt x="1" y="11"/>
                    </a:cubicBezTo>
                    <a:cubicBezTo>
                      <a:pt x="1" y="11"/>
                      <a:pt x="2" y="11"/>
                      <a:pt x="2" y="1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0" name="Freeform 1424"/>
              <p:cNvSpPr>
                <a:spLocks noEditPoints="1"/>
              </p:cNvSpPr>
              <p:nvPr/>
            </p:nvSpPr>
            <p:spPr bwMode="auto">
              <a:xfrm>
                <a:off x="2805" y="2105"/>
                <a:ext cx="11" cy="24"/>
              </a:xfrm>
              <a:custGeom>
                <a:avLst/>
                <a:gdLst>
                  <a:gd name="T0" fmla="*/ 1 w 5"/>
                  <a:gd name="T1" fmla="*/ 9 h 11"/>
                  <a:gd name="T2" fmla="*/ 1 w 5"/>
                  <a:gd name="T3" fmla="*/ 9 h 11"/>
                  <a:gd name="T4" fmla="*/ 2 w 5"/>
                  <a:gd name="T5" fmla="*/ 6 h 11"/>
                  <a:gd name="T6" fmla="*/ 3 w 5"/>
                  <a:gd name="T7" fmla="*/ 2 h 11"/>
                  <a:gd name="T8" fmla="*/ 3 w 5"/>
                  <a:gd name="T9" fmla="*/ 0 h 11"/>
                  <a:gd name="T10" fmla="*/ 4 w 5"/>
                  <a:gd name="T11" fmla="*/ 0 h 11"/>
                  <a:gd name="T12" fmla="*/ 4 w 5"/>
                  <a:gd name="T13" fmla="*/ 1 h 11"/>
                  <a:gd name="T14" fmla="*/ 4 w 5"/>
                  <a:gd name="T15" fmla="*/ 1 h 11"/>
                  <a:gd name="T16" fmla="*/ 4 w 5"/>
                  <a:gd name="T17" fmla="*/ 1 h 11"/>
                  <a:gd name="T18" fmla="*/ 4 w 5"/>
                  <a:gd name="T19" fmla="*/ 1 h 11"/>
                  <a:gd name="T20" fmla="*/ 5 w 5"/>
                  <a:gd name="T21" fmla="*/ 1 h 11"/>
                  <a:gd name="T22" fmla="*/ 4 w 5"/>
                  <a:gd name="T23" fmla="*/ 3 h 11"/>
                  <a:gd name="T24" fmla="*/ 3 w 5"/>
                  <a:gd name="T25" fmla="*/ 8 h 11"/>
                  <a:gd name="T26" fmla="*/ 2 w 5"/>
                  <a:gd name="T27" fmla="*/ 10 h 11"/>
                  <a:gd name="T28" fmla="*/ 2 w 5"/>
                  <a:gd name="T29" fmla="*/ 9 h 11"/>
                  <a:gd name="T30" fmla="*/ 1 w 5"/>
                  <a:gd name="T31" fmla="*/ 9 h 11"/>
                  <a:gd name="T32" fmla="*/ 1 w 5"/>
                  <a:gd name="T33" fmla="*/ 9 h 11"/>
                  <a:gd name="T34" fmla="*/ 4 w 5"/>
                  <a:gd name="T35" fmla="*/ 0 h 11"/>
                  <a:gd name="T36" fmla="*/ 3 w 5"/>
                  <a:gd name="T37" fmla="*/ 1 h 11"/>
                  <a:gd name="T38" fmla="*/ 3 w 5"/>
                  <a:gd name="T39" fmla="*/ 2 h 11"/>
                  <a:gd name="T40" fmla="*/ 2 w 5"/>
                  <a:gd name="T41" fmla="*/ 3 h 11"/>
                  <a:gd name="T42" fmla="*/ 1 w 5"/>
                  <a:gd name="T43" fmla="*/ 6 h 11"/>
                  <a:gd name="T44" fmla="*/ 0 w 5"/>
                  <a:gd name="T45" fmla="*/ 9 h 11"/>
                  <a:gd name="T46" fmla="*/ 0 w 5"/>
                  <a:gd name="T47" fmla="*/ 9 h 11"/>
                  <a:gd name="T48" fmla="*/ 0 w 5"/>
                  <a:gd name="T49" fmla="*/ 10 h 11"/>
                  <a:gd name="T50" fmla="*/ 0 w 5"/>
                  <a:gd name="T51" fmla="*/ 10 h 11"/>
                  <a:gd name="T52" fmla="*/ 1 w 5"/>
                  <a:gd name="T53" fmla="*/ 10 h 11"/>
                  <a:gd name="T54" fmla="*/ 2 w 5"/>
                  <a:gd name="T55" fmla="*/ 10 h 11"/>
                  <a:gd name="T56" fmla="*/ 2 w 5"/>
                  <a:gd name="T57" fmla="*/ 11 h 11"/>
                  <a:gd name="T58" fmla="*/ 3 w 5"/>
                  <a:gd name="T59" fmla="*/ 10 h 11"/>
                  <a:gd name="T60" fmla="*/ 3 w 5"/>
                  <a:gd name="T61" fmla="*/ 8 h 11"/>
                  <a:gd name="T62" fmla="*/ 3 w 5"/>
                  <a:gd name="T63" fmla="*/ 8 h 11"/>
                  <a:gd name="T64" fmla="*/ 4 w 5"/>
                  <a:gd name="T65" fmla="*/ 6 h 11"/>
                  <a:gd name="T66" fmla="*/ 5 w 5"/>
                  <a:gd name="T67" fmla="*/ 3 h 11"/>
                  <a:gd name="T68" fmla="*/ 5 w 5"/>
                  <a:gd name="T69" fmla="*/ 1 h 11"/>
                  <a:gd name="T70" fmla="*/ 5 w 5"/>
                  <a:gd name="T71" fmla="*/ 1 h 11"/>
                  <a:gd name="T72" fmla="*/ 5 w 5"/>
                  <a:gd name="T73" fmla="*/ 1 h 11"/>
                  <a:gd name="T74" fmla="*/ 5 w 5"/>
                  <a:gd name="T75" fmla="*/ 0 h 11"/>
                  <a:gd name="T76" fmla="*/ 4 w 5"/>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 h="11">
                    <a:moveTo>
                      <a:pt x="1" y="9"/>
                    </a:moveTo>
                    <a:cubicBezTo>
                      <a:pt x="1" y="9"/>
                      <a:pt x="1" y="9"/>
                      <a:pt x="1" y="9"/>
                    </a:cubicBezTo>
                    <a:cubicBezTo>
                      <a:pt x="0" y="8"/>
                      <a:pt x="1" y="6"/>
                      <a:pt x="2" y="6"/>
                    </a:cubicBezTo>
                    <a:cubicBezTo>
                      <a:pt x="3" y="5"/>
                      <a:pt x="3" y="4"/>
                      <a:pt x="3" y="2"/>
                    </a:cubicBezTo>
                    <a:cubicBezTo>
                      <a:pt x="3" y="1"/>
                      <a:pt x="3" y="0"/>
                      <a:pt x="3"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2"/>
                      <a:pt x="4" y="3"/>
                      <a:pt x="4" y="3"/>
                    </a:cubicBezTo>
                    <a:cubicBezTo>
                      <a:pt x="4" y="4"/>
                      <a:pt x="3" y="7"/>
                      <a:pt x="3" y="8"/>
                    </a:cubicBezTo>
                    <a:cubicBezTo>
                      <a:pt x="3" y="9"/>
                      <a:pt x="3" y="10"/>
                      <a:pt x="2" y="10"/>
                    </a:cubicBezTo>
                    <a:cubicBezTo>
                      <a:pt x="2" y="10"/>
                      <a:pt x="2" y="10"/>
                      <a:pt x="2" y="9"/>
                    </a:cubicBezTo>
                    <a:cubicBezTo>
                      <a:pt x="2" y="9"/>
                      <a:pt x="2" y="9"/>
                      <a:pt x="1" y="9"/>
                    </a:cubicBezTo>
                    <a:cubicBezTo>
                      <a:pt x="1" y="9"/>
                      <a:pt x="1" y="9"/>
                      <a:pt x="1" y="9"/>
                    </a:cubicBezTo>
                    <a:close/>
                    <a:moveTo>
                      <a:pt x="4" y="0"/>
                    </a:moveTo>
                    <a:cubicBezTo>
                      <a:pt x="3" y="0"/>
                      <a:pt x="3" y="0"/>
                      <a:pt x="3" y="1"/>
                    </a:cubicBezTo>
                    <a:cubicBezTo>
                      <a:pt x="3" y="2"/>
                      <a:pt x="3" y="2"/>
                      <a:pt x="3" y="2"/>
                    </a:cubicBezTo>
                    <a:cubicBezTo>
                      <a:pt x="3" y="2"/>
                      <a:pt x="3" y="3"/>
                      <a:pt x="2" y="3"/>
                    </a:cubicBezTo>
                    <a:cubicBezTo>
                      <a:pt x="2" y="4"/>
                      <a:pt x="2" y="5"/>
                      <a:pt x="1" y="6"/>
                    </a:cubicBezTo>
                    <a:cubicBezTo>
                      <a:pt x="1" y="8"/>
                      <a:pt x="0" y="8"/>
                      <a:pt x="0" y="9"/>
                    </a:cubicBezTo>
                    <a:cubicBezTo>
                      <a:pt x="0" y="9"/>
                      <a:pt x="0" y="9"/>
                      <a:pt x="0" y="9"/>
                    </a:cubicBezTo>
                    <a:cubicBezTo>
                      <a:pt x="0" y="10"/>
                      <a:pt x="0" y="10"/>
                      <a:pt x="0" y="10"/>
                    </a:cubicBezTo>
                    <a:cubicBezTo>
                      <a:pt x="0" y="10"/>
                      <a:pt x="0" y="10"/>
                      <a:pt x="0" y="10"/>
                    </a:cubicBezTo>
                    <a:cubicBezTo>
                      <a:pt x="1" y="10"/>
                      <a:pt x="1" y="10"/>
                      <a:pt x="1" y="10"/>
                    </a:cubicBezTo>
                    <a:cubicBezTo>
                      <a:pt x="2" y="10"/>
                      <a:pt x="2" y="10"/>
                      <a:pt x="2" y="10"/>
                    </a:cubicBezTo>
                    <a:cubicBezTo>
                      <a:pt x="2" y="10"/>
                      <a:pt x="2" y="11"/>
                      <a:pt x="2" y="11"/>
                    </a:cubicBezTo>
                    <a:cubicBezTo>
                      <a:pt x="3" y="10"/>
                      <a:pt x="3" y="10"/>
                      <a:pt x="3" y="10"/>
                    </a:cubicBezTo>
                    <a:cubicBezTo>
                      <a:pt x="3" y="10"/>
                      <a:pt x="3" y="9"/>
                      <a:pt x="3" y="8"/>
                    </a:cubicBezTo>
                    <a:cubicBezTo>
                      <a:pt x="3" y="8"/>
                      <a:pt x="3" y="8"/>
                      <a:pt x="3" y="8"/>
                    </a:cubicBezTo>
                    <a:cubicBezTo>
                      <a:pt x="3" y="7"/>
                      <a:pt x="4" y="7"/>
                      <a:pt x="4" y="6"/>
                    </a:cubicBezTo>
                    <a:cubicBezTo>
                      <a:pt x="4" y="5"/>
                      <a:pt x="4" y="3"/>
                      <a:pt x="5" y="3"/>
                    </a:cubicBezTo>
                    <a:cubicBezTo>
                      <a:pt x="5" y="2"/>
                      <a:pt x="5" y="2"/>
                      <a:pt x="5" y="1"/>
                    </a:cubicBezTo>
                    <a:cubicBezTo>
                      <a:pt x="5" y="1"/>
                      <a:pt x="5" y="1"/>
                      <a:pt x="5" y="1"/>
                    </a:cubicBezTo>
                    <a:cubicBezTo>
                      <a:pt x="5" y="1"/>
                      <a:pt x="5" y="1"/>
                      <a:pt x="5" y="1"/>
                    </a:cubicBezTo>
                    <a:cubicBezTo>
                      <a:pt x="5" y="0"/>
                      <a:pt x="5" y="0"/>
                      <a:pt x="5"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1" name="Freeform 1425"/>
              <p:cNvSpPr>
                <a:spLocks noEditPoints="1"/>
              </p:cNvSpPr>
              <p:nvPr/>
            </p:nvSpPr>
            <p:spPr bwMode="auto">
              <a:xfrm>
                <a:off x="2805" y="2103"/>
                <a:ext cx="13" cy="26"/>
              </a:xfrm>
              <a:custGeom>
                <a:avLst/>
                <a:gdLst>
                  <a:gd name="T0" fmla="*/ 2 w 6"/>
                  <a:gd name="T1" fmla="*/ 12 h 12"/>
                  <a:gd name="T2" fmla="*/ 2 w 6"/>
                  <a:gd name="T3" fmla="*/ 12 h 12"/>
                  <a:gd name="T4" fmla="*/ 5 w 6"/>
                  <a:gd name="T5" fmla="*/ 2 h 12"/>
                  <a:gd name="T6" fmla="*/ 5 w 6"/>
                  <a:gd name="T7" fmla="*/ 2 h 12"/>
                  <a:gd name="T8" fmla="*/ 5 w 6"/>
                  <a:gd name="T9" fmla="*/ 4 h 12"/>
                  <a:gd name="T10" fmla="*/ 4 w 6"/>
                  <a:gd name="T11" fmla="*/ 7 h 12"/>
                  <a:gd name="T12" fmla="*/ 3 w 6"/>
                  <a:gd name="T13" fmla="*/ 9 h 12"/>
                  <a:gd name="T14" fmla="*/ 3 w 6"/>
                  <a:gd name="T15" fmla="*/ 9 h 12"/>
                  <a:gd name="T16" fmla="*/ 3 w 6"/>
                  <a:gd name="T17" fmla="*/ 11 h 12"/>
                  <a:gd name="T18" fmla="*/ 2 w 6"/>
                  <a:gd name="T19" fmla="*/ 12 h 12"/>
                  <a:gd name="T20" fmla="*/ 2 w 6"/>
                  <a:gd name="T21" fmla="*/ 12 h 12"/>
                  <a:gd name="T22" fmla="*/ 2 w 6"/>
                  <a:gd name="T23" fmla="*/ 12 h 12"/>
                  <a:gd name="T24" fmla="*/ 4 w 6"/>
                  <a:gd name="T25" fmla="*/ 9 h 12"/>
                  <a:gd name="T26" fmla="*/ 5 w 6"/>
                  <a:gd name="T27" fmla="*/ 4 h 12"/>
                  <a:gd name="T28" fmla="*/ 6 w 6"/>
                  <a:gd name="T29" fmla="*/ 2 h 12"/>
                  <a:gd name="T30" fmla="*/ 5 w 6"/>
                  <a:gd name="T31" fmla="*/ 2 h 12"/>
                  <a:gd name="T32" fmla="*/ 3 w 6"/>
                  <a:gd name="T33" fmla="*/ 0 h 12"/>
                  <a:gd name="T34" fmla="*/ 3 w 6"/>
                  <a:gd name="T35" fmla="*/ 3 h 12"/>
                  <a:gd name="T36" fmla="*/ 1 w 6"/>
                  <a:gd name="T37" fmla="*/ 7 h 12"/>
                  <a:gd name="T38" fmla="*/ 0 w 6"/>
                  <a:gd name="T39" fmla="*/ 10 h 12"/>
                  <a:gd name="T40" fmla="*/ 0 w 6"/>
                  <a:gd name="T41" fmla="*/ 11 h 12"/>
                  <a:gd name="T42" fmla="*/ 0 w 6"/>
                  <a:gd name="T43" fmla="*/ 11 h 12"/>
                  <a:gd name="T44" fmla="*/ 0 w 6"/>
                  <a:gd name="T45" fmla="*/ 11 h 12"/>
                  <a:gd name="T46" fmla="*/ 0 w 6"/>
                  <a:gd name="T47" fmla="*/ 10 h 12"/>
                  <a:gd name="T48" fmla="*/ 0 w 6"/>
                  <a:gd name="T49" fmla="*/ 10 h 12"/>
                  <a:gd name="T50" fmla="*/ 1 w 6"/>
                  <a:gd name="T51" fmla="*/ 7 h 12"/>
                  <a:gd name="T52" fmla="*/ 2 w 6"/>
                  <a:gd name="T53" fmla="*/ 4 h 12"/>
                  <a:gd name="T54" fmla="*/ 3 w 6"/>
                  <a:gd name="T55" fmla="*/ 3 h 12"/>
                  <a:gd name="T56" fmla="*/ 3 w 6"/>
                  <a:gd name="T57" fmla="*/ 2 h 12"/>
                  <a:gd name="T58" fmla="*/ 4 w 6"/>
                  <a:gd name="T59" fmla="*/ 1 h 12"/>
                  <a:gd name="T60" fmla="*/ 3 w 6"/>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12">
                    <a:moveTo>
                      <a:pt x="2" y="12"/>
                    </a:moveTo>
                    <a:cubicBezTo>
                      <a:pt x="2" y="12"/>
                      <a:pt x="2" y="12"/>
                      <a:pt x="2" y="12"/>
                    </a:cubicBezTo>
                    <a:close/>
                    <a:moveTo>
                      <a:pt x="5" y="2"/>
                    </a:moveTo>
                    <a:cubicBezTo>
                      <a:pt x="5" y="2"/>
                      <a:pt x="5" y="2"/>
                      <a:pt x="5" y="2"/>
                    </a:cubicBezTo>
                    <a:cubicBezTo>
                      <a:pt x="5" y="3"/>
                      <a:pt x="5" y="3"/>
                      <a:pt x="5" y="4"/>
                    </a:cubicBezTo>
                    <a:cubicBezTo>
                      <a:pt x="4" y="4"/>
                      <a:pt x="4" y="6"/>
                      <a:pt x="4" y="7"/>
                    </a:cubicBezTo>
                    <a:cubicBezTo>
                      <a:pt x="4" y="8"/>
                      <a:pt x="3" y="8"/>
                      <a:pt x="3" y="9"/>
                    </a:cubicBezTo>
                    <a:cubicBezTo>
                      <a:pt x="3" y="9"/>
                      <a:pt x="3" y="9"/>
                      <a:pt x="3" y="9"/>
                    </a:cubicBezTo>
                    <a:cubicBezTo>
                      <a:pt x="3" y="10"/>
                      <a:pt x="3" y="11"/>
                      <a:pt x="3" y="11"/>
                    </a:cubicBezTo>
                    <a:cubicBezTo>
                      <a:pt x="2" y="12"/>
                      <a:pt x="2" y="12"/>
                      <a:pt x="2" y="12"/>
                    </a:cubicBezTo>
                    <a:cubicBezTo>
                      <a:pt x="2" y="12"/>
                      <a:pt x="2" y="12"/>
                      <a:pt x="2" y="12"/>
                    </a:cubicBezTo>
                    <a:cubicBezTo>
                      <a:pt x="2" y="12"/>
                      <a:pt x="2" y="12"/>
                      <a:pt x="2" y="12"/>
                    </a:cubicBezTo>
                    <a:cubicBezTo>
                      <a:pt x="3" y="12"/>
                      <a:pt x="3" y="10"/>
                      <a:pt x="4" y="9"/>
                    </a:cubicBezTo>
                    <a:cubicBezTo>
                      <a:pt x="4" y="7"/>
                      <a:pt x="4" y="5"/>
                      <a:pt x="5" y="4"/>
                    </a:cubicBezTo>
                    <a:cubicBezTo>
                      <a:pt x="5" y="3"/>
                      <a:pt x="6" y="3"/>
                      <a:pt x="6" y="2"/>
                    </a:cubicBezTo>
                    <a:lnTo>
                      <a:pt x="5" y="2"/>
                    </a:lnTo>
                    <a:close/>
                    <a:moveTo>
                      <a:pt x="3" y="0"/>
                    </a:moveTo>
                    <a:cubicBezTo>
                      <a:pt x="3" y="1"/>
                      <a:pt x="3" y="1"/>
                      <a:pt x="3" y="3"/>
                    </a:cubicBezTo>
                    <a:cubicBezTo>
                      <a:pt x="2" y="5"/>
                      <a:pt x="2" y="6"/>
                      <a:pt x="1" y="7"/>
                    </a:cubicBezTo>
                    <a:cubicBezTo>
                      <a:pt x="0" y="9"/>
                      <a:pt x="0" y="9"/>
                      <a:pt x="0" y="10"/>
                    </a:cubicBezTo>
                    <a:cubicBezTo>
                      <a:pt x="0" y="11"/>
                      <a:pt x="0" y="11"/>
                      <a:pt x="0" y="11"/>
                    </a:cubicBezTo>
                    <a:cubicBezTo>
                      <a:pt x="0" y="11"/>
                      <a:pt x="0" y="11"/>
                      <a:pt x="0" y="11"/>
                    </a:cubicBezTo>
                    <a:cubicBezTo>
                      <a:pt x="0" y="11"/>
                      <a:pt x="0" y="11"/>
                      <a:pt x="0" y="11"/>
                    </a:cubicBezTo>
                    <a:cubicBezTo>
                      <a:pt x="0" y="11"/>
                      <a:pt x="0" y="11"/>
                      <a:pt x="0" y="10"/>
                    </a:cubicBezTo>
                    <a:cubicBezTo>
                      <a:pt x="0" y="10"/>
                      <a:pt x="0" y="10"/>
                      <a:pt x="0" y="10"/>
                    </a:cubicBezTo>
                    <a:cubicBezTo>
                      <a:pt x="0" y="9"/>
                      <a:pt x="1" y="9"/>
                      <a:pt x="1" y="7"/>
                    </a:cubicBezTo>
                    <a:cubicBezTo>
                      <a:pt x="2" y="6"/>
                      <a:pt x="2" y="5"/>
                      <a:pt x="2" y="4"/>
                    </a:cubicBezTo>
                    <a:cubicBezTo>
                      <a:pt x="3" y="4"/>
                      <a:pt x="3" y="3"/>
                      <a:pt x="3" y="3"/>
                    </a:cubicBezTo>
                    <a:cubicBezTo>
                      <a:pt x="3" y="2"/>
                      <a:pt x="3" y="2"/>
                      <a:pt x="3" y="2"/>
                    </a:cubicBezTo>
                    <a:cubicBezTo>
                      <a:pt x="3" y="1"/>
                      <a:pt x="3" y="1"/>
                      <a:pt x="4" y="1"/>
                    </a:cubicBezTo>
                    <a:lnTo>
                      <a:pt x="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2" name="Freeform 1426"/>
              <p:cNvSpPr>
                <a:spLocks/>
              </p:cNvSpPr>
              <p:nvPr/>
            </p:nvSpPr>
            <p:spPr bwMode="auto">
              <a:xfrm>
                <a:off x="2807" y="2107"/>
                <a:ext cx="6" cy="17"/>
              </a:xfrm>
              <a:custGeom>
                <a:avLst/>
                <a:gdLst>
                  <a:gd name="T0" fmla="*/ 3 w 3"/>
                  <a:gd name="T1" fmla="*/ 1 h 8"/>
                  <a:gd name="T2" fmla="*/ 2 w 3"/>
                  <a:gd name="T3" fmla="*/ 2 h 8"/>
                  <a:gd name="T4" fmla="*/ 1 w 3"/>
                  <a:gd name="T5" fmla="*/ 6 h 8"/>
                  <a:gd name="T6" fmla="*/ 1 w 3"/>
                  <a:gd name="T7" fmla="*/ 7 h 8"/>
                  <a:gd name="T8" fmla="*/ 1 w 3"/>
                  <a:gd name="T9" fmla="*/ 7 h 8"/>
                  <a:gd name="T10" fmla="*/ 2 w 3"/>
                  <a:gd name="T11" fmla="*/ 2 h 8"/>
                  <a:gd name="T12" fmla="*/ 3 w 3"/>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3" y="1"/>
                    </a:moveTo>
                    <a:cubicBezTo>
                      <a:pt x="3" y="1"/>
                      <a:pt x="2" y="1"/>
                      <a:pt x="2" y="2"/>
                    </a:cubicBezTo>
                    <a:cubicBezTo>
                      <a:pt x="2" y="3"/>
                      <a:pt x="1" y="5"/>
                      <a:pt x="1" y="6"/>
                    </a:cubicBezTo>
                    <a:cubicBezTo>
                      <a:pt x="0" y="7"/>
                      <a:pt x="0" y="7"/>
                      <a:pt x="1" y="7"/>
                    </a:cubicBezTo>
                    <a:cubicBezTo>
                      <a:pt x="1" y="7"/>
                      <a:pt x="1" y="8"/>
                      <a:pt x="1" y="7"/>
                    </a:cubicBezTo>
                    <a:cubicBezTo>
                      <a:pt x="2" y="7"/>
                      <a:pt x="2" y="3"/>
                      <a:pt x="2" y="2"/>
                    </a:cubicBezTo>
                    <a:cubicBezTo>
                      <a:pt x="2" y="2"/>
                      <a:pt x="3" y="0"/>
                      <a:pt x="3"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3" name="Freeform 1427"/>
              <p:cNvSpPr>
                <a:spLocks/>
              </p:cNvSpPr>
              <p:nvPr/>
            </p:nvSpPr>
            <p:spPr bwMode="auto">
              <a:xfrm>
                <a:off x="2811" y="2082"/>
                <a:ext cx="15" cy="27"/>
              </a:xfrm>
              <a:custGeom>
                <a:avLst/>
                <a:gdLst>
                  <a:gd name="T0" fmla="*/ 4 w 7"/>
                  <a:gd name="T1" fmla="*/ 0 h 13"/>
                  <a:gd name="T2" fmla="*/ 3 w 7"/>
                  <a:gd name="T3" fmla="*/ 2 h 13"/>
                  <a:gd name="T4" fmla="*/ 2 w 7"/>
                  <a:gd name="T5" fmla="*/ 7 h 13"/>
                  <a:gd name="T6" fmla="*/ 0 w 7"/>
                  <a:gd name="T7" fmla="*/ 10 h 13"/>
                  <a:gd name="T8" fmla="*/ 2 w 7"/>
                  <a:gd name="T9" fmla="*/ 11 h 13"/>
                  <a:gd name="T10" fmla="*/ 4 w 7"/>
                  <a:gd name="T11" fmla="*/ 8 h 13"/>
                  <a:gd name="T12" fmla="*/ 5 w 7"/>
                  <a:gd name="T13" fmla="*/ 4 h 13"/>
                  <a:gd name="T14" fmla="*/ 4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4" y="0"/>
                    </a:moveTo>
                    <a:cubicBezTo>
                      <a:pt x="4" y="0"/>
                      <a:pt x="3" y="0"/>
                      <a:pt x="3" y="2"/>
                    </a:cubicBezTo>
                    <a:cubicBezTo>
                      <a:pt x="3" y="5"/>
                      <a:pt x="2" y="5"/>
                      <a:pt x="2" y="7"/>
                    </a:cubicBezTo>
                    <a:cubicBezTo>
                      <a:pt x="1" y="9"/>
                      <a:pt x="0" y="9"/>
                      <a:pt x="0" y="10"/>
                    </a:cubicBezTo>
                    <a:cubicBezTo>
                      <a:pt x="1" y="11"/>
                      <a:pt x="2" y="10"/>
                      <a:pt x="2" y="11"/>
                    </a:cubicBezTo>
                    <a:cubicBezTo>
                      <a:pt x="3" y="13"/>
                      <a:pt x="4" y="11"/>
                      <a:pt x="4" y="8"/>
                    </a:cubicBezTo>
                    <a:cubicBezTo>
                      <a:pt x="4" y="6"/>
                      <a:pt x="5" y="4"/>
                      <a:pt x="5" y="4"/>
                    </a:cubicBezTo>
                    <a:cubicBezTo>
                      <a:pt x="6" y="3"/>
                      <a:pt x="7"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4" name="Freeform 1428"/>
              <p:cNvSpPr>
                <a:spLocks noEditPoints="1"/>
              </p:cNvSpPr>
              <p:nvPr/>
            </p:nvSpPr>
            <p:spPr bwMode="auto">
              <a:xfrm>
                <a:off x="2811" y="2082"/>
                <a:ext cx="13" cy="25"/>
              </a:xfrm>
              <a:custGeom>
                <a:avLst/>
                <a:gdLst>
                  <a:gd name="T0" fmla="*/ 2 w 6"/>
                  <a:gd name="T1" fmla="*/ 12 h 12"/>
                  <a:gd name="T2" fmla="*/ 2 w 6"/>
                  <a:gd name="T3" fmla="*/ 11 h 12"/>
                  <a:gd name="T4" fmla="*/ 1 w 6"/>
                  <a:gd name="T5" fmla="*/ 11 h 12"/>
                  <a:gd name="T6" fmla="*/ 0 w 6"/>
                  <a:gd name="T7" fmla="*/ 10 h 12"/>
                  <a:gd name="T8" fmla="*/ 0 w 6"/>
                  <a:gd name="T9" fmla="*/ 9 h 12"/>
                  <a:gd name="T10" fmla="*/ 1 w 6"/>
                  <a:gd name="T11" fmla="*/ 7 h 12"/>
                  <a:gd name="T12" fmla="*/ 3 w 6"/>
                  <a:gd name="T13" fmla="*/ 4 h 12"/>
                  <a:gd name="T14" fmla="*/ 3 w 6"/>
                  <a:gd name="T15" fmla="*/ 2 h 12"/>
                  <a:gd name="T16" fmla="*/ 3 w 6"/>
                  <a:gd name="T17" fmla="*/ 2 h 12"/>
                  <a:gd name="T18" fmla="*/ 4 w 6"/>
                  <a:gd name="T19" fmla="*/ 0 h 12"/>
                  <a:gd name="T20" fmla="*/ 5 w 6"/>
                  <a:gd name="T21" fmla="*/ 0 h 12"/>
                  <a:gd name="T22" fmla="*/ 6 w 6"/>
                  <a:gd name="T23" fmla="*/ 1 h 12"/>
                  <a:gd name="T24" fmla="*/ 6 w 6"/>
                  <a:gd name="T25" fmla="*/ 2 h 12"/>
                  <a:gd name="T26" fmla="*/ 5 w 6"/>
                  <a:gd name="T27" fmla="*/ 4 h 12"/>
                  <a:gd name="T28" fmla="*/ 4 w 6"/>
                  <a:gd name="T29" fmla="*/ 7 h 12"/>
                  <a:gd name="T30" fmla="*/ 4 w 6"/>
                  <a:gd name="T31" fmla="*/ 8 h 12"/>
                  <a:gd name="T32" fmla="*/ 4 w 6"/>
                  <a:gd name="T33" fmla="*/ 9 h 12"/>
                  <a:gd name="T34" fmla="*/ 3 w 6"/>
                  <a:gd name="T35" fmla="*/ 12 h 12"/>
                  <a:gd name="T36" fmla="*/ 2 w 6"/>
                  <a:gd name="T37" fmla="*/ 12 h 12"/>
                  <a:gd name="T38" fmla="*/ 3 w 6"/>
                  <a:gd name="T39" fmla="*/ 11 h 12"/>
                  <a:gd name="T40" fmla="*/ 3 w 6"/>
                  <a:gd name="T41" fmla="*/ 12 h 12"/>
                  <a:gd name="T42" fmla="*/ 3 w 6"/>
                  <a:gd name="T43" fmla="*/ 11 h 12"/>
                  <a:gd name="T44" fmla="*/ 4 w 6"/>
                  <a:gd name="T45" fmla="*/ 9 h 12"/>
                  <a:gd name="T46" fmla="*/ 4 w 6"/>
                  <a:gd name="T47" fmla="*/ 8 h 12"/>
                  <a:gd name="T48" fmla="*/ 4 w 6"/>
                  <a:gd name="T49" fmla="*/ 7 h 12"/>
                  <a:gd name="T50" fmla="*/ 5 w 6"/>
                  <a:gd name="T51" fmla="*/ 3 h 12"/>
                  <a:gd name="T52" fmla="*/ 6 w 6"/>
                  <a:gd name="T53" fmla="*/ 2 h 12"/>
                  <a:gd name="T54" fmla="*/ 5 w 6"/>
                  <a:gd name="T55" fmla="*/ 0 h 12"/>
                  <a:gd name="T56" fmla="*/ 4 w 6"/>
                  <a:gd name="T57" fmla="*/ 0 h 12"/>
                  <a:gd name="T58" fmla="*/ 4 w 6"/>
                  <a:gd name="T59" fmla="*/ 0 h 12"/>
                  <a:gd name="T60" fmla="*/ 4 w 6"/>
                  <a:gd name="T61" fmla="*/ 0 h 12"/>
                  <a:gd name="T62" fmla="*/ 4 w 6"/>
                  <a:gd name="T63" fmla="*/ 0 h 12"/>
                  <a:gd name="T64" fmla="*/ 3 w 6"/>
                  <a:gd name="T65" fmla="*/ 2 h 12"/>
                  <a:gd name="T66" fmla="*/ 3 w 6"/>
                  <a:gd name="T67" fmla="*/ 2 h 12"/>
                  <a:gd name="T68" fmla="*/ 3 w 6"/>
                  <a:gd name="T69" fmla="*/ 4 h 12"/>
                  <a:gd name="T70" fmla="*/ 2 w 6"/>
                  <a:gd name="T71" fmla="*/ 7 h 12"/>
                  <a:gd name="T72" fmla="*/ 1 w 6"/>
                  <a:gd name="T73" fmla="*/ 9 h 12"/>
                  <a:gd name="T74" fmla="*/ 1 w 6"/>
                  <a:gd name="T75" fmla="*/ 10 h 12"/>
                  <a:gd name="T76" fmla="*/ 1 w 6"/>
                  <a:gd name="T77" fmla="*/ 10 h 12"/>
                  <a:gd name="T78" fmla="*/ 2 w 6"/>
                  <a:gd name="T79" fmla="*/ 10 h 12"/>
                  <a:gd name="T80" fmla="*/ 2 w 6"/>
                  <a:gd name="T81" fmla="*/ 10 h 12"/>
                  <a:gd name="T82" fmla="*/ 3 w 6"/>
                  <a:gd name="T8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12">
                    <a:moveTo>
                      <a:pt x="2" y="12"/>
                    </a:moveTo>
                    <a:cubicBezTo>
                      <a:pt x="2" y="11"/>
                      <a:pt x="2" y="11"/>
                      <a:pt x="2" y="11"/>
                    </a:cubicBezTo>
                    <a:cubicBezTo>
                      <a:pt x="1" y="11"/>
                      <a:pt x="1" y="11"/>
                      <a:pt x="1" y="11"/>
                    </a:cubicBezTo>
                    <a:cubicBezTo>
                      <a:pt x="1" y="11"/>
                      <a:pt x="0" y="11"/>
                      <a:pt x="0" y="10"/>
                    </a:cubicBezTo>
                    <a:cubicBezTo>
                      <a:pt x="0" y="9"/>
                      <a:pt x="0" y="9"/>
                      <a:pt x="0" y="9"/>
                    </a:cubicBezTo>
                    <a:cubicBezTo>
                      <a:pt x="1" y="8"/>
                      <a:pt x="1" y="8"/>
                      <a:pt x="1" y="7"/>
                    </a:cubicBezTo>
                    <a:cubicBezTo>
                      <a:pt x="2" y="6"/>
                      <a:pt x="2" y="5"/>
                      <a:pt x="3" y="4"/>
                    </a:cubicBezTo>
                    <a:cubicBezTo>
                      <a:pt x="3" y="3"/>
                      <a:pt x="3" y="3"/>
                      <a:pt x="3" y="2"/>
                    </a:cubicBezTo>
                    <a:cubicBezTo>
                      <a:pt x="3" y="2"/>
                      <a:pt x="3" y="2"/>
                      <a:pt x="3" y="2"/>
                    </a:cubicBezTo>
                    <a:cubicBezTo>
                      <a:pt x="3" y="0"/>
                      <a:pt x="4" y="0"/>
                      <a:pt x="4" y="0"/>
                    </a:cubicBezTo>
                    <a:cubicBezTo>
                      <a:pt x="5" y="0"/>
                      <a:pt x="5" y="0"/>
                      <a:pt x="5" y="0"/>
                    </a:cubicBezTo>
                    <a:cubicBezTo>
                      <a:pt x="5" y="0"/>
                      <a:pt x="6" y="0"/>
                      <a:pt x="6" y="1"/>
                    </a:cubicBezTo>
                    <a:cubicBezTo>
                      <a:pt x="6" y="1"/>
                      <a:pt x="6" y="2"/>
                      <a:pt x="6" y="2"/>
                    </a:cubicBezTo>
                    <a:cubicBezTo>
                      <a:pt x="6" y="3"/>
                      <a:pt x="6" y="3"/>
                      <a:pt x="5" y="4"/>
                    </a:cubicBezTo>
                    <a:cubicBezTo>
                      <a:pt x="5" y="4"/>
                      <a:pt x="5" y="6"/>
                      <a:pt x="4" y="7"/>
                    </a:cubicBezTo>
                    <a:cubicBezTo>
                      <a:pt x="4" y="8"/>
                      <a:pt x="4" y="8"/>
                      <a:pt x="4" y="8"/>
                    </a:cubicBezTo>
                    <a:cubicBezTo>
                      <a:pt x="4" y="9"/>
                      <a:pt x="4" y="9"/>
                      <a:pt x="4" y="9"/>
                    </a:cubicBezTo>
                    <a:cubicBezTo>
                      <a:pt x="4" y="11"/>
                      <a:pt x="3" y="12"/>
                      <a:pt x="3" y="12"/>
                    </a:cubicBezTo>
                    <a:lnTo>
                      <a:pt x="2" y="12"/>
                    </a:lnTo>
                    <a:close/>
                    <a:moveTo>
                      <a:pt x="3" y="11"/>
                    </a:moveTo>
                    <a:cubicBezTo>
                      <a:pt x="3" y="12"/>
                      <a:pt x="3" y="12"/>
                      <a:pt x="3" y="12"/>
                    </a:cubicBezTo>
                    <a:cubicBezTo>
                      <a:pt x="3" y="12"/>
                      <a:pt x="3" y="11"/>
                      <a:pt x="3" y="11"/>
                    </a:cubicBezTo>
                    <a:cubicBezTo>
                      <a:pt x="4" y="10"/>
                      <a:pt x="4" y="10"/>
                      <a:pt x="4" y="9"/>
                    </a:cubicBezTo>
                    <a:cubicBezTo>
                      <a:pt x="4" y="8"/>
                      <a:pt x="4" y="8"/>
                      <a:pt x="4" y="8"/>
                    </a:cubicBezTo>
                    <a:cubicBezTo>
                      <a:pt x="4" y="8"/>
                      <a:pt x="4" y="7"/>
                      <a:pt x="4" y="7"/>
                    </a:cubicBezTo>
                    <a:cubicBezTo>
                      <a:pt x="4" y="5"/>
                      <a:pt x="5" y="4"/>
                      <a:pt x="5" y="3"/>
                    </a:cubicBezTo>
                    <a:cubicBezTo>
                      <a:pt x="6" y="3"/>
                      <a:pt x="6" y="3"/>
                      <a:pt x="6" y="2"/>
                    </a:cubicBezTo>
                    <a:cubicBezTo>
                      <a:pt x="6" y="1"/>
                      <a:pt x="6" y="1"/>
                      <a:pt x="5" y="0"/>
                    </a:cubicBezTo>
                    <a:cubicBezTo>
                      <a:pt x="4" y="0"/>
                      <a:pt x="4" y="0"/>
                      <a:pt x="4" y="0"/>
                    </a:cubicBezTo>
                    <a:cubicBezTo>
                      <a:pt x="4" y="0"/>
                      <a:pt x="4" y="0"/>
                      <a:pt x="4" y="0"/>
                    </a:cubicBezTo>
                    <a:cubicBezTo>
                      <a:pt x="4" y="0"/>
                      <a:pt x="4" y="0"/>
                      <a:pt x="4" y="0"/>
                    </a:cubicBezTo>
                    <a:cubicBezTo>
                      <a:pt x="4" y="0"/>
                      <a:pt x="4" y="0"/>
                      <a:pt x="4" y="0"/>
                    </a:cubicBezTo>
                    <a:cubicBezTo>
                      <a:pt x="4" y="0"/>
                      <a:pt x="3" y="0"/>
                      <a:pt x="3" y="2"/>
                    </a:cubicBezTo>
                    <a:cubicBezTo>
                      <a:pt x="3" y="2"/>
                      <a:pt x="3" y="2"/>
                      <a:pt x="3" y="2"/>
                    </a:cubicBezTo>
                    <a:cubicBezTo>
                      <a:pt x="3" y="3"/>
                      <a:pt x="3" y="3"/>
                      <a:pt x="3" y="4"/>
                    </a:cubicBezTo>
                    <a:cubicBezTo>
                      <a:pt x="3" y="5"/>
                      <a:pt x="2" y="6"/>
                      <a:pt x="2" y="7"/>
                    </a:cubicBezTo>
                    <a:cubicBezTo>
                      <a:pt x="1" y="8"/>
                      <a:pt x="1" y="9"/>
                      <a:pt x="1" y="9"/>
                    </a:cubicBezTo>
                    <a:cubicBezTo>
                      <a:pt x="1" y="10"/>
                      <a:pt x="1" y="10"/>
                      <a:pt x="1" y="10"/>
                    </a:cubicBezTo>
                    <a:cubicBezTo>
                      <a:pt x="1" y="10"/>
                      <a:pt x="1" y="10"/>
                      <a:pt x="1" y="10"/>
                    </a:cubicBezTo>
                    <a:cubicBezTo>
                      <a:pt x="2" y="10"/>
                      <a:pt x="2" y="10"/>
                      <a:pt x="2" y="10"/>
                    </a:cubicBezTo>
                    <a:cubicBezTo>
                      <a:pt x="2" y="10"/>
                      <a:pt x="2" y="10"/>
                      <a:pt x="2" y="10"/>
                    </a:cubicBezTo>
                    <a:cubicBezTo>
                      <a:pt x="2" y="11"/>
                      <a:pt x="2" y="11"/>
                      <a:pt x="3"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5" name="Freeform 1429"/>
              <p:cNvSpPr>
                <a:spLocks noEditPoints="1"/>
              </p:cNvSpPr>
              <p:nvPr/>
            </p:nvSpPr>
            <p:spPr bwMode="auto">
              <a:xfrm>
                <a:off x="2813" y="2082"/>
                <a:ext cx="11" cy="25"/>
              </a:xfrm>
              <a:custGeom>
                <a:avLst/>
                <a:gdLst>
                  <a:gd name="T0" fmla="*/ 0 w 5"/>
                  <a:gd name="T1" fmla="*/ 10 h 12"/>
                  <a:gd name="T2" fmla="*/ 0 w 5"/>
                  <a:gd name="T3" fmla="*/ 9 h 12"/>
                  <a:gd name="T4" fmla="*/ 1 w 5"/>
                  <a:gd name="T5" fmla="*/ 6 h 12"/>
                  <a:gd name="T6" fmla="*/ 2 w 5"/>
                  <a:gd name="T7" fmla="*/ 3 h 12"/>
                  <a:gd name="T8" fmla="*/ 3 w 5"/>
                  <a:gd name="T9" fmla="*/ 1 h 12"/>
                  <a:gd name="T10" fmla="*/ 3 w 5"/>
                  <a:gd name="T11" fmla="*/ 1 h 12"/>
                  <a:gd name="T12" fmla="*/ 3 w 5"/>
                  <a:gd name="T13" fmla="*/ 2 h 12"/>
                  <a:gd name="T14" fmla="*/ 3 w 5"/>
                  <a:gd name="T15" fmla="*/ 2 h 12"/>
                  <a:gd name="T16" fmla="*/ 3 w 5"/>
                  <a:gd name="T17" fmla="*/ 2 h 12"/>
                  <a:gd name="T18" fmla="*/ 4 w 5"/>
                  <a:gd name="T19" fmla="*/ 2 h 12"/>
                  <a:gd name="T20" fmla="*/ 4 w 5"/>
                  <a:gd name="T21" fmla="*/ 2 h 12"/>
                  <a:gd name="T22" fmla="*/ 3 w 5"/>
                  <a:gd name="T23" fmla="*/ 4 h 12"/>
                  <a:gd name="T24" fmla="*/ 3 w 5"/>
                  <a:gd name="T25" fmla="*/ 9 h 12"/>
                  <a:gd name="T26" fmla="*/ 2 w 5"/>
                  <a:gd name="T27" fmla="*/ 11 h 12"/>
                  <a:gd name="T28" fmla="*/ 1 w 5"/>
                  <a:gd name="T29" fmla="*/ 10 h 12"/>
                  <a:gd name="T30" fmla="*/ 1 w 5"/>
                  <a:gd name="T31" fmla="*/ 9 h 12"/>
                  <a:gd name="T32" fmla="*/ 1 w 5"/>
                  <a:gd name="T33" fmla="*/ 10 h 12"/>
                  <a:gd name="T34" fmla="*/ 0 w 5"/>
                  <a:gd name="T35" fmla="*/ 10 h 12"/>
                  <a:gd name="T36" fmla="*/ 3 w 5"/>
                  <a:gd name="T37" fmla="*/ 0 h 12"/>
                  <a:gd name="T38" fmla="*/ 2 w 5"/>
                  <a:gd name="T39" fmla="*/ 2 h 12"/>
                  <a:gd name="T40" fmla="*/ 2 w 5"/>
                  <a:gd name="T41" fmla="*/ 2 h 12"/>
                  <a:gd name="T42" fmla="*/ 2 w 5"/>
                  <a:gd name="T43" fmla="*/ 4 h 12"/>
                  <a:gd name="T44" fmla="*/ 1 w 5"/>
                  <a:gd name="T45" fmla="*/ 7 h 12"/>
                  <a:gd name="T46" fmla="*/ 0 w 5"/>
                  <a:gd name="T47" fmla="*/ 9 h 12"/>
                  <a:gd name="T48" fmla="*/ 0 w 5"/>
                  <a:gd name="T49" fmla="*/ 10 h 12"/>
                  <a:gd name="T50" fmla="*/ 0 w 5"/>
                  <a:gd name="T51" fmla="*/ 10 h 12"/>
                  <a:gd name="T52" fmla="*/ 1 w 5"/>
                  <a:gd name="T53" fmla="*/ 10 h 12"/>
                  <a:gd name="T54" fmla="*/ 1 w 5"/>
                  <a:gd name="T55" fmla="*/ 10 h 12"/>
                  <a:gd name="T56" fmla="*/ 2 w 5"/>
                  <a:gd name="T57" fmla="*/ 11 h 12"/>
                  <a:gd name="T58" fmla="*/ 2 w 5"/>
                  <a:gd name="T59" fmla="*/ 12 h 12"/>
                  <a:gd name="T60" fmla="*/ 2 w 5"/>
                  <a:gd name="T61" fmla="*/ 12 h 12"/>
                  <a:gd name="T62" fmla="*/ 2 w 5"/>
                  <a:gd name="T63" fmla="*/ 11 h 12"/>
                  <a:gd name="T64" fmla="*/ 3 w 5"/>
                  <a:gd name="T65" fmla="*/ 9 h 12"/>
                  <a:gd name="T66" fmla="*/ 3 w 5"/>
                  <a:gd name="T67" fmla="*/ 8 h 12"/>
                  <a:gd name="T68" fmla="*/ 3 w 5"/>
                  <a:gd name="T69" fmla="*/ 7 h 12"/>
                  <a:gd name="T70" fmla="*/ 4 w 5"/>
                  <a:gd name="T71" fmla="*/ 3 h 12"/>
                  <a:gd name="T72" fmla="*/ 5 w 5"/>
                  <a:gd name="T73" fmla="*/ 2 h 12"/>
                  <a:gd name="T74" fmla="*/ 5 w 5"/>
                  <a:gd name="T75" fmla="*/ 2 h 12"/>
                  <a:gd name="T76" fmla="*/ 5 w 5"/>
                  <a:gd name="T77" fmla="*/ 1 h 12"/>
                  <a:gd name="T78" fmla="*/ 3 w 5"/>
                  <a:gd name="T79" fmla="*/ 1 h 12"/>
                  <a:gd name="T80" fmla="*/ 3 w 5"/>
                  <a:gd name="T8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2">
                    <a:moveTo>
                      <a:pt x="0" y="10"/>
                    </a:moveTo>
                    <a:cubicBezTo>
                      <a:pt x="0" y="9"/>
                      <a:pt x="0" y="9"/>
                      <a:pt x="0" y="9"/>
                    </a:cubicBezTo>
                    <a:cubicBezTo>
                      <a:pt x="0" y="9"/>
                      <a:pt x="1" y="7"/>
                      <a:pt x="1" y="6"/>
                    </a:cubicBezTo>
                    <a:cubicBezTo>
                      <a:pt x="2" y="5"/>
                      <a:pt x="2" y="4"/>
                      <a:pt x="2" y="3"/>
                    </a:cubicBezTo>
                    <a:cubicBezTo>
                      <a:pt x="2" y="2"/>
                      <a:pt x="3" y="1"/>
                      <a:pt x="3" y="1"/>
                    </a:cubicBezTo>
                    <a:cubicBezTo>
                      <a:pt x="3" y="1"/>
                      <a:pt x="3" y="1"/>
                      <a:pt x="3" y="1"/>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3"/>
                      <a:pt x="3" y="4"/>
                    </a:cubicBezTo>
                    <a:cubicBezTo>
                      <a:pt x="3" y="5"/>
                      <a:pt x="3" y="8"/>
                      <a:pt x="3" y="9"/>
                    </a:cubicBezTo>
                    <a:cubicBezTo>
                      <a:pt x="3" y="10"/>
                      <a:pt x="2" y="11"/>
                      <a:pt x="2" y="11"/>
                    </a:cubicBezTo>
                    <a:cubicBezTo>
                      <a:pt x="2" y="11"/>
                      <a:pt x="2" y="10"/>
                      <a:pt x="1" y="10"/>
                    </a:cubicBezTo>
                    <a:cubicBezTo>
                      <a:pt x="1" y="10"/>
                      <a:pt x="1" y="9"/>
                      <a:pt x="1" y="9"/>
                    </a:cubicBezTo>
                    <a:cubicBezTo>
                      <a:pt x="1" y="10"/>
                      <a:pt x="1" y="10"/>
                      <a:pt x="1" y="10"/>
                    </a:cubicBezTo>
                    <a:lnTo>
                      <a:pt x="0" y="10"/>
                    </a:lnTo>
                    <a:close/>
                    <a:moveTo>
                      <a:pt x="3" y="0"/>
                    </a:moveTo>
                    <a:cubicBezTo>
                      <a:pt x="3" y="1"/>
                      <a:pt x="2" y="1"/>
                      <a:pt x="2" y="2"/>
                    </a:cubicBezTo>
                    <a:cubicBezTo>
                      <a:pt x="2" y="2"/>
                      <a:pt x="2" y="2"/>
                      <a:pt x="2" y="2"/>
                    </a:cubicBezTo>
                    <a:cubicBezTo>
                      <a:pt x="2" y="3"/>
                      <a:pt x="2" y="3"/>
                      <a:pt x="2" y="4"/>
                    </a:cubicBezTo>
                    <a:cubicBezTo>
                      <a:pt x="2" y="5"/>
                      <a:pt x="1" y="6"/>
                      <a:pt x="1" y="7"/>
                    </a:cubicBezTo>
                    <a:cubicBezTo>
                      <a:pt x="0" y="8"/>
                      <a:pt x="0" y="9"/>
                      <a:pt x="0" y="9"/>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2" y="11"/>
                    </a:cubicBezTo>
                    <a:cubicBezTo>
                      <a:pt x="2" y="12"/>
                      <a:pt x="2" y="12"/>
                      <a:pt x="2" y="12"/>
                    </a:cubicBezTo>
                    <a:cubicBezTo>
                      <a:pt x="2" y="12"/>
                      <a:pt x="2" y="12"/>
                      <a:pt x="2" y="12"/>
                    </a:cubicBezTo>
                    <a:cubicBezTo>
                      <a:pt x="2" y="12"/>
                      <a:pt x="2" y="11"/>
                      <a:pt x="2" y="11"/>
                    </a:cubicBezTo>
                    <a:cubicBezTo>
                      <a:pt x="3" y="10"/>
                      <a:pt x="3" y="10"/>
                      <a:pt x="3" y="9"/>
                    </a:cubicBezTo>
                    <a:cubicBezTo>
                      <a:pt x="3" y="8"/>
                      <a:pt x="3" y="8"/>
                      <a:pt x="3" y="8"/>
                    </a:cubicBezTo>
                    <a:cubicBezTo>
                      <a:pt x="3" y="8"/>
                      <a:pt x="3" y="7"/>
                      <a:pt x="3" y="7"/>
                    </a:cubicBezTo>
                    <a:cubicBezTo>
                      <a:pt x="3" y="5"/>
                      <a:pt x="4" y="4"/>
                      <a:pt x="4" y="3"/>
                    </a:cubicBezTo>
                    <a:cubicBezTo>
                      <a:pt x="5" y="3"/>
                      <a:pt x="5" y="3"/>
                      <a:pt x="5" y="2"/>
                    </a:cubicBezTo>
                    <a:cubicBezTo>
                      <a:pt x="5" y="2"/>
                      <a:pt x="5" y="2"/>
                      <a:pt x="5" y="2"/>
                    </a:cubicBezTo>
                    <a:cubicBezTo>
                      <a:pt x="5" y="1"/>
                      <a:pt x="5" y="1"/>
                      <a:pt x="5" y="1"/>
                    </a:cubicBezTo>
                    <a:cubicBezTo>
                      <a:pt x="4" y="1"/>
                      <a:pt x="4" y="1"/>
                      <a:pt x="3" y="1"/>
                    </a:cubicBezTo>
                    <a:lnTo>
                      <a:pt x="3"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6" name="Freeform 1430"/>
              <p:cNvSpPr>
                <a:spLocks/>
              </p:cNvSpPr>
              <p:nvPr/>
            </p:nvSpPr>
            <p:spPr bwMode="auto">
              <a:xfrm>
                <a:off x="2811" y="2082"/>
                <a:ext cx="13" cy="25"/>
              </a:xfrm>
              <a:custGeom>
                <a:avLst/>
                <a:gdLst>
                  <a:gd name="T0" fmla="*/ 4 w 6"/>
                  <a:gd name="T1" fmla="*/ 0 h 12"/>
                  <a:gd name="T2" fmla="*/ 3 w 6"/>
                  <a:gd name="T3" fmla="*/ 2 h 12"/>
                  <a:gd name="T4" fmla="*/ 2 w 6"/>
                  <a:gd name="T5" fmla="*/ 7 h 12"/>
                  <a:gd name="T6" fmla="*/ 0 w 6"/>
                  <a:gd name="T7" fmla="*/ 10 h 12"/>
                  <a:gd name="T8" fmla="*/ 2 w 6"/>
                  <a:gd name="T9" fmla="*/ 11 h 12"/>
                  <a:gd name="T10" fmla="*/ 3 w 6"/>
                  <a:gd name="T11" fmla="*/ 12 h 12"/>
                  <a:gd name="T12" fmla="*/ 4 w 6"/>
                  <a:gd name="T13" fmla="*/ 8 h 12"/>
                  <a:gd name="T14" fmla="*/ 5 w 6"/>
                  <a:gd name="T15" fmla="*/ 4 h 12"/>
                  <a:gd name="T16" fmla="*/ 6 w 6"/>
                  <a:gd name="T17" fmla="*/ 2 h 12"/>
                  <a:gd name="T18" fmla="*/ 6 w 6"/>
                  <a:gd name="T19" fmla="*/ 2 h 12"/>
                  <a:gd name="T20" fmla="*/ 6 w 6"/>
                  <a:gd name="T21" fmla="*/ 2 h 12"/>
                  <a:gd name="T22" fmla="*/ 6 w 6"/>
                  <a:gd name="T23" fmla="*/ 2 h 12"/>
                  <a:gd name="T24" fmla="*/ 6 w 6"/>
                  <a:gd name="T25" fmla="*/ 2 h 12"/>
                  <a:gd name="T26" fmla="*/ 5 w 6"/>
                  <a:gd name="T27" fmla="*/ 3 h 12"/>
                  <a:gd name="T28" fmla="*/ 4 w 6"/>
                  <a:gd name="T29" fmla="*/ 7 h 12"/>
                  <a:gd name="T30" fmla="*/ 4 w 6"/>
                  <a:gd name="T31" fmla="*/ 8 h 12"/>
                  <a:gd name="T32" fmla="*/ 4 w 6"/>
                  <a:gd name="T33" fmla="*/ 9 h 12"/>
                  <a:gd name="T34" fmla="*/ 3 w 6"/>
                  <a:gd name="T35" fmla="*/ 11 h 12"/>
                  <a:gd name="T36" fmla="*/ 3 w 6"/>
                  <a:gd name="T37" fmla="*/ 12 h 12"/>
                  <a:gd name="T38" fmla="*/ 3 w 6"/>
                  <a:gd name="T39" fmla="*/ 12 h 12"/>
                  <a:gd name="T40" fmla="*/ 3 w 6"/>
                  <a:gd name="T41" fmla="*/ 11 h 12"/>
                  <a:gd name="T42" fmla="*/ 2 w 6"/>
                  <a:gd name="T43" fmla="*/ 10 h 12"/>
                  <a:gd name="T44" fmla="*/ 2 w 6"/>
                  <a:gd name="T45" fmla="*/ 10 h 12"/>
                  <a:gd name="T46" fmla="*/ 1 w 6"/>
                  <a:gd name="T47" fmla="*/ 10 h 12"/>
                  <a:gd name="T48" fmla="*/ 1 w 6"/>
                  <a:gd name="T49" fmla="*/ 10 h 12"/>
                  <a:gd name="T50" fmla="*/ 1 w 6"/>
                  <a:gd name="T51" fmla="*/ 9 h 12"/>
                  <a:gd name="T52" fmla="*/ 2 w 6"/>
                  <a:gd name="T53" fmla="*/ 7 h 12"/>
                  <a:gd name="T54" fmla="*/ 3 w 6"/>
                  <a:gd name="T55" fmla="*/ 4 h 12"/>
                  <a:gd name="T56" fmla="*/ 3 w 6"/>
                  <a:gd name="T57" fmla="*/ 2 h 12"/>
                  <a:gd name="T58" fmla="*/ 3 w 6"/>
                  <a:gd name="T59" fmla="*/ 2 h 12"/>
                  <a:gd name="T60" fmla="*/ 4 w 6"/>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12">
                    <a:moveTo>
                      <a:pt x="4" y="0"/>
                    </a:moveTo>
                    <a:cubicBezTo>
                      <a:pt x="3" y="1"/>
                      <a:pt x="3" y="1"/>
                      <a:pt x="3" y="2"/>
                    </a:cubicBezTo>
                    <a:cubicBezTo>
                      <a:pt x="3" y="5"/>
                      <a:pt x="2" y="5"/>
                      <a:pt x="2" y="7"/>
                    </a:cubicBezTo>
                    <a:cubicBezTo>
                      <a:pt x="1" y="9"/>
                      <a:pt x="0" y="9"/>
                      <a:pt x="0" y="10"/>
                    </a:cubicBezTo>
                    <a:cubicBezTo>
                      <a:pt x="1" y="11"/>
                      <a:pt x="2" y="10"/>
                      <a:pt x="2" y="11"/>
                    </a:cubicBezTo>
                    <a:cubicBezTo>
                      <a:pt x="3" y="12"/>
                      <a:pt x="3" y="12"/>
                      <a:pt x="3" y="12"/>
                    </a:cubicBezTo>
                    <a:cubicBezTo>
                      <a:pt x="3" y="12"/>
                      <a:pt x="4" y="10"/>
                      <a:pt x="4" y="8"/>
                    </a:cubicBezTo>
                    <a:cubicBezTo>
                      <a:pt x="4" y="6"/>
                      <a:pt x="5" y="4"/>
                      <a:pt x="5" y="4"/>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3"/>
                      <a:pt x="6" y="3"/>
                      <a:pt x="5" y="3"/>
                    </a:cubicBezTo>
                    <a:cubicBezTo>
                      <a:pt x="5" y="4"/>
                      <a:pt x="4" y="5"/>
                      <a:pt x="4" y="7"/>
                    </a:cubicBezTo>
                    <a:cubicBezTo>
                      <a:pt x="4" y="7"/>
                      <a:pt x="4" y="8"/>
                      <a:pt x="4" y="8"/>
                    </a:cubicBezTo>
                    <a:cubicBezTo>
                      <a:pt x="4" y="9"/>
                      <a:pt x="4" y="9"/>
                      <a:pt x="4" y="9"/>
                    </a:cubicBezTo>
                    <a:cubicBezTo>
                      <a:pt x="4" y="10"/>
                      <a:pt x="4" y="10"/>
                      <a:pt x="3" y="11"/>
                    </a:cubicBezTo>
                    <a:cubicBezTo>
                      <a:pt x="3" y="11"/>
                      <a:pt x="3" y="12"/>
                      <a:pt x="3" y="12"/>
                    </a:cubicBezTo>
                    <a:cubicBezTo>
                      <a:pt x="3" y="12"/>
                      <a:pt x="3" y="12"/>
                      <a:pt x="3" y="12"/>
                    </a:cubicBezTo>
                    <a:cubicBezTo>
                      <a:pt x="3" y="11"/>
                      <a:pt x="3" y="11"/>
                      <a:pt x="3" y="11"/>
                    </a:cubicBezTo>
                    <a:cubicBezTo>
                      <a:pt x="2" y="11"/>
                      <a:pt x="2" y="11"/>
                      <a:pt x="2" y="10"/>
                    </a:cubicBezTo>
                    <a:cubicBezTo>
                      <a:pt x="2" y="10"/>
                      <a:pt x="2" y="10"/>
                      <a:pt x="2" y="10"/>
                    </a:cubicBezTo>
                    <a:cubicBezTo>
                      <a:pt x="1" y="10"/>
                      <a:pt x="1" y="10"/>
                      <a:pt x="1" y="10"/>
                    </a:cubicBezTo>
                    <a:cubicBezTo>
                      <a:pt x="1" y="10"/>
                      <a:pt x="1" y="10"/>
                      <a:pt x="1" y="10"/>
                    </a:cubicBezTo>
                    <a:cubicBezTo>
                      <a:pt x="1" y="9"/>
                      <a:pt x="1" y="9"/>
                      <a:pt x="1" y="9"/>
                    </a:cubicBezTo>
                    <a:cubicBezTo>
                      <a:pt x="1" y="9"/>
                      <a:pt x="1" y="8"/>
                      <a:pt x="2" y="7"/>
                    </a:cubicBezTo>
                    <a:cubicBezTo>
                      <a:pt x="2" y="6"/>
                      <a:pt x="3" y="5"/>
                      <a:pt x="3" y="4"/>
                    </a:cubicBezTo>
                    <a:cubicBezTo>
                      <a:pt x="3" y="3"/>
                      <a:pt x="3" y="3"/>
                      <a:pt x="3" y="2"/>
                    </a:cubicBezTo>
                    <a:cubicBezTo>
                      <a:pt x="3" y="2"/>
                      <a:pt x="3" y="2"/>
                      <a:pt x="3" y="2"/>
                    </a:cubicBezTo>
                    <a:cubicBezTo>
                      <a:pt x="3" y="1"/>
                      <a:pt x="4" y="1"/>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7" name="Freeform 1431"/>
              <p:cNvSpPr>
                <a:spLocks/>
              </p:cNvSpPr>
              <p:nvPr/>
            </p:nvSpPr>
            <p:spPr bwMode="auto">
              <a:xfrm>
                <a:off x="2816" y="2086"/>
                <a:ext cx="6" cy="15"/>
              </a:xfrm>
              <a:custGeom>
                <a:avLst/>
                <a:gdLst>
                  <a:gd name="T0" fmla="*/ 2 w 3"/>
                  <a:gd name="T1" fmla="*/ 0 h 7"/>
                  <a:gd name="T2" fmla="*/ 1 w 3"/>
                  <a:gd name="T3" fmla="*/ 2 h 7"/>
                  <a:gd name="T4" fmla="*/ 0 w 3"/>
                  <a:gd name="T5" fmla="*/ 6 h 7"/>
                  <a:gd name="T6" fmla="*/ 0 w 3"/>
                  <a:gd name="T7" fmla="*/ 7 h 7"/>
                  <a:gd name="T8" fmla="*/ 1 w 3"/>
                  <a:gd name="T9" fmla="*/ 7 h 7"/>
                  <a:gd name="T10" fmla="*/ 2 w 3"/>
                  <a:gd name="T11" fmla="*/ 2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1" y="2"/>
                    </a:cubicBezTo>
                    <a:cubicBezTo>
                      <a:pt x="1" y="3"/>
                      <a:pt x="1" y="5"/>
                      <a:pt x="0" y="6"/>
                    </a:cubicBezTo>
                    <a:cubicBezTo>
                      <a:pt x="0" y="7"/>
                      <a:pt x="0" y="7"/>
                      <a:pt x="0" y="7"/>
                    </a:cubicBezTo>
                    <a:cubicBezTo>
                      <a:pt x="0" y="7"/>
                      <a:pt x="0" y="7"/>
                      <a:pt x="1" y="7"/>
                    </a:cubicBezTo>
                    <a:cubicBezTo>
                      <a:pt x="1" y="6"/>
                      <a:pt x="2" y="2"/>
                      <a:pt x="2" y="2"/>
                    </a:cubicBezTo>
                    <a:cubicBezTo>
                      <a:pt x="2" y="2"/>
                      <a:pt x="3" y="0"/>
                      <a:pt x="2"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8" name="Freeform 1432"/>
              <p:cNvSpPr>
                <a:spLocks/>
              </p:cNvSpPr>
              <p:nvPr/>
            </p:nvSpPr>
            <p:spPr bwMode="auto">
              <a:xfrm>
                <a:off x="2818" y="2046"/>
                <a:ext cx="17" cy="40"/>
              </a:xfrm>
              <a:custGeom>
                <a:avLst/>
                <a:gdLst>
                  <a:gd name="T0" fmla="*/ 6 w 8"/>
                  <a:gd name="T1" fmla="*/ 0 h 19"/>
                  <a:gd name="T2" fmla="*/ 4 w 8"/>
                  <a:gd name="T3" fmla="*/ 4 h 19"/>
                  <a:gd name="T4" fmla="*/ 2 w 8"/>
                  <a:gd name="T5" fmla="*/ 12 h 19"/>
                  <a:gd name="T6" fmla="*/ 1 w 8"/>
                  <a:gd name="T7" fmla="*/ 17 h 19"/>
                  <a:gd name="T8" fmla="*/ 3 w 8"/>
                  <a:gd name="T9" fmla="*/ 18 h 19"/>
                  <a:gd name="T10" fmla="*/ 5 w 8"/>
                  <a:gd name="T11" fmla="*/ 14 h 19"/>
                  <a:gd name="T12" fmla="*/ 7 w 8"/>
                  <a:gd name="T13" fmla="*/ 6 h 19"/>
                  <a:gd name="T14" fmla="*/ 8 w 8"/>
                  <a:gd name="T15" fmla="*/ 1 h 19"/>
                  <a:gd name="T16" fmla="*/ 6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6" y="0"/>
                    </a:moveTo>
                    <a:cubicBezTo>
                      <a:pt x="6" y="0"/>
                      <a:pt x="5" y="0"/>
                      <a:pt x="4" y="4"/>
                    </a:cubicBezTo>
                    <a:cubicBezTo>
                      <a:pt x="4" y="7"/>
                      <a:pt x="3" y="9"/>
                      <a:pt x="2" y="12"/>
                    </a:cubicBezTo>
                    <a:cubicBezTo>
                      <a:pt x="0" y="15"/>
                      <a:pt x="0" y="17"/>
                      <a:pt x="1" y="17"/>
                    </a:cubicBezTo>
                    <a:cubicBezTo>
                      <a:pt x="2" y="18"/>
                      <a:pt x="2" y="18"/>
                      <a:pt x="3" y="18"/>
                    </a:cubicBezTo>
                    <a:cubicBezTo>
                      <a:pt x="3" y="19"/>
                      <a:pt x="4" y="18"/>
                      <a:pt x="5" y="14"/>
                    </a:cubicBezTo>
                    <a:cubicBezTo>
                      <a:pt x="6" y="9"/>
                      <a:pt x="6" y="7"/>
                      <a:pt x="7" y="6"/>
                    </a:cubicBezTo>
                    <a:cubicBezTo>
                      <a:pt x="7" y="5"/>
                      <a:pt x="8" y="2"/>
                      <a:pt x="8" y="1"/>
                    </a:cubicBezTo>
                    <a:cubicBezTo>
                      <a:pt x="8" y="0"/>
                      <a:pt x="6" y="0"/>
                      <a:pt x="6"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9" name="Freeform 1433"/>
              <p:cNvSpPr>
                <a:spLocks noEditPoints="1"/>
              </p:cNvSpPr>
              <p:nvPr/>
            </p:nvSpPr>
            <p:spPr bwMode="auto">
              <a:xfrm>
                <a:off x="2818" y="2046"/>
                <a:ext cx="17" cy="40"/>
              </a:xfrm>
              <a:custGeom>
                <a:avLst/>
                <a:gdLst>
                  <a:gd name="T0" fmla="*/ 3 w 8"/>
                  <a:gd name="T1" fmla="*/ 18 h 19"/>
                  <a:gd name="T2" fmla="*/ 1 w 8"/>
                  <a:gd name="T3" fmla="*/ 18 h 19"/>
                  <a:gd name="T4" fmla="*/ 0 w 8"/>
                  <a:gd name="T5" fmla="*/ 16 h 19"/>
                  <a:gd name="T6" fmla="*/ 2 w 8"/>
                  <a:gd name="T7" fmla="*/ 12 h 19"/>
                  <a:gd name="T8" fmla="*/ 4 w 8"/>
                  <a:gd name="T9" fmla="*/ 3 h 19"/>
                  <a:gd name="T10" fmla="*/ 6 w 8"/>
                  <a:gd name="T11" fmla="*/ 0 h 19"/>
                  <a:gd name="T12" fmla="*/ 6 w 8"/>
                  <a:gd name="T13" fmla="*/ 0 h 19"/>
                  <a:gd name="T14" fmla="*/ 7 w 8"/>
                  <a:gd name="T15" fmla="*/ 0 h 19"/>
                  <a:gd name="T16" fmla="*/ 8 w 8"/>
                  <a:gd name="T17" fmla="*/ 1 h 19"/>
                  <a:gd name="T18" fmla="*/ 8 w 8"/>
                  <a:gd name="T19" fmla="*/ 2 h 19"/>
                  <a:gd name="T20" fmla="*/ 7 w 8"/>
                  <a:gd name="T21" fmla="*/ 6 h 19"/>
                  <a:gd name="T22" fmla="*/ 6 w 8"/>
                  <a:gd name="T23" fmla="*/ 11 h 19"/>
                  <a:gd name="T24" fmla="*/ 5 w 8"/>
                  <a:gd name="T25" fmla="*/ 14 h 19"/>
                  <a:gd name="T26" fmla="*/ 5 w 8"/>
                  <a:gd name="T27" fmla="*/ 14 h 19"/>
                  <a:gd name="T28" fmla="*/ 3 w 8"/>
                  <a:gd name="T29" fmla="*/ 19 h 19"/>
                  <a:gd name="T30" fmla="*/ 3 w 8"/>
                  <a:gd name="T31" fmla="*/ 18 h 19"/>
                  <a:gd name="T32" fmla="*/ 5 w 8"/>
                  <a:gd name="T33" fmla="*/ 4 h 19"/>
                  <a:gd name="T34" fmla="*/ 2 w 8"/>
                  <a:gd name="T35" fmla="*/ 13 h 19"/>
                  <a:gd name="T36" fmla="*/ 1 w 8"/>
                  <a:gd name="T37" fmla="*/ 16 h 19"/>
                  <a:gd name="T38" fmla="*/ 1 w 8"/>
                  <a:gd name="T39" fmla="*/ 17 h 19"/>
                  <a:gd name="T40" fmla="*/ 3 w 8"/>
                  <a:gd name="T41" fmla="*/ 18 h 19"/>
                  <a:gd name="T42" fmla="*/ 3 w 8"/>
                  <a:gd name="T43" fmla="*/ 18 h 19"/>
                  <a:gd name="T44" fmla="*/ 5 w 8"/>
                  <a:gd name="T45" fmla="*/ 14 h 19"/>
                  <a:gd name="T46" fmla="*/ 5 w 8"/>
                  <a:gd name="T47" fmla="*/ 14 h 19"/>
                  <a:gd name="T48" fmla="*/ 5 w 8"/>
                  <a:gd name="T49" fmla="*/ 11 h 19"/>
                  <a:gd name="T50" fmla="*/ 7 w 8"/>
                  <a:gd name="T51" fmla="*/ 6 h 19"/>
                  <a:gd name="T52" fmla="*/ 8 w 8"/>
                  <a:gd name="T53" fmla="*/ 2 h 19"/>
                  <a:gd name="T54" fmla="*/ 8 w 8"/>
                  <a:gd name="T55" fmla="*/ 1 h 19"/>
                  <a:gd name="T56" fmla="*/ 7 w 8"/>
                  <a:gd name="T57" fmla="*/ 0 h 19"/>
                  <a:gd name="T58" fmla="*/ 6 w 8"/>
                  <a:gd name="T59" fmla="*/ 0 h 19"/>
                  <a:gd name="T60" fmla="*/ 6 w 8"/>
                  <a:gd name="T61" fmla="*/ 0 h 19"/>
                  <a:gd name="T62" fmla="*/ 6 w 8"/>
                  <a:gd name="T63" fmla="*/ 0 h 19"/>
                  <a:gd name="T64" fmla="*/ 6 w 8"/>
                  <a:gd name="T65" fmla="*/ 0 h 19"/>
                  <a:gd name="T66" fmla="*/ 5 w 8"/>
                  <a:gd name="T67" fmla="*/ 4 h 19"/>
                  <a:gd name="T68" fmla="*/ 6 w 8"/>
                  <a:gd name="T69" fmla="*/ 0 h 19"/>
                  <a:gd name="T70" fmla="*/ 6 w 8"/>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19">
                    <a:moveTo>
                      <a:pt x="3" y="18"/>
                    </a:moveTo>
                    <a:cubicBezTo>
                      <a:pt x="2" y="18"/>
                      <a:pt x="2" y="18"/>
                      <a:pt x="1" y="18"/>
                    </a:cubicBezTo>
                    <a:cubicBezTo>
                      <a:pt x="1" y="18"/>
                      <a:pt x="0" y="17"/>
                      <a:pt x="0" y="16"/>
                    </a:cubicBezTo>
                    <a:cubicBezTo>
                      <a:pt x="1" y="15"/>
                      <a:pt x="1" y="14"/>
                      <a:pt x="2" y="12"/>
                    </a:cubicBezTo>
                    <a:cubicBezTo>
                      <a:pt x="3" y="9"/>
                      <a:pt x="4" y="7"/>
                      <a:pt x="4" y="3"/>
                    </a:cubicBezTo>
                    <a:cubicBezTo>
                      <a:pt x="5" y="0"/>
                      <a:pt x="6" y="0"/>
                      <a:pt x="6" y="0"/>
                    </a:cubicBezTo>
                    <a:cubicBezTo>
                      <a:pt x="6" y="0"/>
                      <a:pt x="6" y="0"/>
                      <a:pt x="6" y="0"/>
                    </a:cubicBezTo>
                    <a:cubicBezTo>
                      <a:pt x="7" y="0"/>
                      <a:pt x="7" y="0"/>
                      <a:pt x="7" y="0"/>
                    </a:cubicBezTo>
                    <a:cubicBezTo>
                      <a:pt x="7" y="0"/>
                      <a:pt x="8" y="0"/>
                      <a:pt x="8" y="1"/>
                    </a:cubicBezTo>
                    <a:cubicBezTo>
                      <a:pt x="8" y="1"/>
                      <a:pt x="8" y="2"/>
                      <a:pt x="8" y="2"/>
                    </a:cubicBezTo>
                    <a:cubicBezTo>
                      <a:pt x="8" y="3"/>
                      <a:pt x="7" y="6"/>
                      <a:pt x="7" y="6"/>
                    </a:cubicBezTo>
                    <a:cubicBezTo>
                      <a:pt x="7" y="7"/>
                      <a:pt x="6" y="9"/>
                      <a:pt x="6" y="11"/>
                    </a:cubicBezTo>
                    <a:cubicBezTo>
                      <a:pt x="6" y="12"/>
                      <a:pt x="5" y="13"/>
                      <a:pt x="5" y="14"/>
                    </a:cubicBezTo>
                    <a:cubicBezTo>
                      <a:pt x="5" y="14"/>
                      <a:pt x="5" y="14"/>
                      <a:pt x="5" y="14"/>
                    </a:cubicBezTo>
                    <a:cubicBezTo>
                      <a:pt x="5" y="18"/>
                      <a:pt x="4" y="19"/>
                      <a:pt x="3" y="19"/>
                    </a:cubicBezTo>
                    <a:lnTo>
                      <a:pt x="3" y="18"/>
                    </a:lnTo>
                    <a:close/>
                    <a:moveTo>
                      <a:pt x="5" y="4"/>
                    </a:moveTo>
                    <a:cubicBezTo>
                      <a:pt x="4" y="7"/>
                      <a:pt x="3" y="10"/>
                      <a:pt x="2" y="13"/>
                    </a:cubicBezTo>
                    <a:cubicBezTo>
                      <a:pt x="1" y="14"/>
                      <a:pt x="1" y="15"/>
                      <a:pt x="1" y="16"/>
                    </a:cubicBezTo>
                    <a:cubicBezTo>
                      <a:pt x="1" y="17"/>
                      <a:pt x="1" y="17"/>
                      <a:pt x="1" y="17"/>
                    </a:cubicBezTo>
                    <a:cubicBezTo>
                      <a:pt x="2" y="17"/>
                      <a:pt x="3" y="17"/>
                      <a:pt x="3" y="18"/>
                    </a:cubicBezTo>
                    <a:cubicBezTo>
                      <a:pt x="3" y="18"/>
                      <a:pt x="3" y="18"/>
                      <a:pt x="3" y="18"/>
                    </a:cubicBezTo>
                    <a:cubicBezTo>
                      <a:pt x="3" y="18"/>
                      <a:pt x="4" y="17"/>
                      <a:pt x="5" y="14"/>
                    </a:cubicBezTo>
                    <a:cubicBezTo>
                      <a:pt x="5" y="14"/>
                      <a:pt x="5" y="14"/>
                      <a:pt x="5" y="14"/>
                    </a:cubicBezTo>
                    <a:cubicBezTo>
                      <a:pt x="5" y="13"/>
                      <a:pt x="5" y="12"/>
                      <a:pt x="5" y="11"/>
                    </a:cubicBezTo>
                    <a:cubicBezTo>
                      <a:pt x="6" y="9"/>
                      <a:pt x="6" y="6"/>
                      <a:pt x="7" y="6"/>
                    </a:cubicBezTo>
                    <a:cubicBezTo>
                      <a:pt x="7" y="5"/>
                      <a:pt x="8" y="3"/>
                      <a:pt x="8" y="2"/>
                    </a:cubicBezTo>
                    <a:cubicBezTo>
                      <a:pt x="8" y="2"/>
                      <a:pt x="8" y="1"/>
                      <a:pt x="8" y="1"/>
                    </a:cubicBezTo>
                    <a:cubicBezTo>
                      <a:pt x="8" y="1"/>
                      <a:pt x="7" y="0"/>
                      <a:pt x="7" y="0"/>
                    </a:cubicBezTo>
                    <a:cubicBezTo>
                      <a:pt x="6" y="0"/>
                      <a:pt x="6" y="0"/>
                      <a:pt x="6" y="0"/>
                    </a:cubicBezTo>
                    <a:cubicBezTo>
                      <a:pt x="6" y="0"/>
                      <a:pt x="6" y="0"/>
                      <a:pt x="6" y="0"/>
                    </a:cubicBezTo>
                    <a:cubicBezTo>
                      <a:pt x="6" y="0"/>
                      <a:pt x="6" y="0"/>
                      <a:pt x="6" y="0"/>
                    </a:cubicBezTo>
                    <a:cubicBezTo>
                      <a:pt x="6" y="0"/>
                      <a:pt x="6" y="0"/>
                      <a:pt x="6" y="0"/>
                    </a:cubicBezTo>
                    <a:cubicBezTo>
                      <a:pt x="6" y="0"/>
                      <a:pt x="5" y="0"/>
                      <a:pt x="5" y="4"/>
                    </a:cubicBezTo>
                    <a:close/>
                    <a:moveTo>
                      <a:pt x="6" y="0"/>
                    </a:moveTo>
                    <a:cubicBezTo>
                      <a:pt x="6" y="0"/>
                      <a:pt x="6" y="0"/>
                      <a:pt x="6"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0" name="Freeform 1434"/>
              <p:cNvSpPr>
                <a:spLocks noEditPoints="1"/>
              </p:cNvSpPr>
              <p:nvPr/>
            </p:nvSpPr>
            <p:spPr bwMode="auto">
              <a:xfrm>
                <a:off x="2820" y="2048"/>
                <a:ext cx="15" cy="36"/>
              </a:xfrm>
              <a:custGeom>
                <a:avLst/>
                <a:gdLst>
                  <a:gd name="T0" fmla="*/ 1 w 7"/>
                  <a:gd name="T1" fmla="*/ 15 h 17"/>
                  <a:gd name="T2" fmla="*/ 1 w 7"/>
                  <a:gd name="T3" fmla="*/ 15 h 17"/>
                  <a:gd name="T4" fmla="*/ 2 w 7"/>
                  <a:gd name="T5" fmla="*/ 9 h 17"/>
                  <a:gd name="T6" fmla="*/ 4 w 7"/>
                  <a:gd name="T7" fmla="*/ 4 h 17"/>
                  <a:gd name="T8" fmla="*/ 5 w 7"/>
                  <a:gd name="T9" fmla="*/ 1 h 17"/>
                  <a:gd name="T10" fmla="*/ 5 w 7"/>
                  <a:gd name="T11" fmla="*/ 0 h 17"/>
                  <a:gd name="T12" fmla="*/ 5 w 7"/>
                  <a:gd name="T13" fmla="*/ 0 h 17"/>
                  <a:gd name="T14" fmla="*/ 5 w 7"/>
                  <a:gd name="T15" fmla="*/ 1 h 17"/>
                  <a:gd name="T16" fmla="*/ 5 w 7"/>
                  <a:gd name="T17" fmla="*/ 1 h 17"/>
                  <a:gd name="T18" fmla="*/ 6 w 7"/>
                  <a:gd name="T19" fmla="*/ 0 h 17"/>
                  <a:gd name="T20" fmla="*/ 6 w 7"/>
                  <a:gd name="T21" fmla="*/ 1 h 17"/>
                  <a:gd name="T22" fmla="*/ 5 w 7"/>
                  <a:gd name="T23" fmla="*/ 6 h 17"/>
                  <a:gd name="T24" fmla="*/ 3 w 7"/>
                  <a:gd name="T25" fmla="*/ 15 h 17"/>
                  <a:gd name="T26" fmla="*/ 2 w 7"/>
                  <a:gd name="T27" fmla="*/ 16 h 17"/>
                  <a:gd name="T28" fmla="*/ 2 w 7"/>
                  <a:gd name="T29" fmla="*/ 15 h 17"/>
                  <a:gd name="T30" fmla="*/ 2 w 7"/>
                  <a:gd name="T31" fmla="*/ 15 h 17"/>
                  <a:gd name="T32" fmla="*/ 1 w 7"/>
                  <a:gd name="T33" fmla="*/ 15 h 17"/>
                  <a:gd name="T34" fmla="*/ 6 w 7"/>
                  <a:gd name="T35" fmla="*/ 0 h 17"/>
                  <a:gd name="T36" fmla="*/ 5 w 7"/>
                  <a:gd name="T37" fmla="*/ 0 h 17"/>
                  <a:gd name="T38" fmla="*/ 5 w 7"/>
                  <a:gd name="T39" fmla="*/ 0 h 17"/>
                  <a:gd name="T40" fmla="*/ 4 w 7"/>
                  <a:gd name="T41" fmla="*/ 3 h 17"/>
                  <a:gd name="T42" fmla="*/ 1 w 7"/>
                  <a:gd name="T43" fmla="*/ 12 h 17"/>
                  <a:gd name="T44" fmla="*/ 0 w 7"/>
                  <a:gd name="T45" fmla="*/ 15 h 17"/>
                  <a:gd name="T46" fmla="*/ 0 w 7"/>
                  <a:gd name="T47" fmla="*/ 16 h 17"/>
                  <a:gd name="T48" fmla="*/ 2 w 7"/>
                  <a:gd name="T49" fmla="*/ 17 h 17"/>
                  <a:gd name="T50" fmla="*/ 2 w 7"/>
                  <a:gd name="T51" fmla="*/ 17 h 17"/>
                  <a:gd name="T52" fmla="*/ 2 w 7"/>
                  <a:gd name="T53" fmla="*/ 17 h 17"/>
                  <a:gd name="T54" fmla="*/ 4 w 7"/>
                  <a:gd name="T55" fmla="*/ 13 h 17"/>
                  <a:gd name="T56" fmla="*/ 4 w 7"/>
                  <a:gd name="T57" fmla="*/ 13 h 17"/>
                  <a:gd name="T58" fmla="*/ 4 w 7"/>
                  <a:gd name="T59" fmla="*/ 10 h 17"/>
                  <a:gd name="T60" fmla="*/ 6 w 7"/>
                  <a:gd name="T61" fmla="*/ 5 h 17"/>
                  <a:gd name="T62" fmla="*/ 7 w 7"/>
                  <a:gd name="T63" fmla="*/ 1 h 17"/>
                  <a:gd name="T64" fmla="*/ 7 w 7"/>
                  <a:gd name="T65" fmla="*/ 1 h 17"/>
                  <a:gd name="T66" fmla="*/ 6 w 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7">
                    <a:moveTo>
                      <a:pt x="1" y="15"/>
                    </a:moveTo>
                    <a:cubicBezTo>
                      <a:pt x="1" y="15"/>
                      <a:pt x="1" y="15"/>
                      <a:pt x="1" y="15"/>
                    </a:cubicBezTo>
                    <a:cubicBezTo>
                      <a:pt x="0" y="14"/>
                      <a:pt x="2" y="10"/>
                      <a:pt x="2" y="9"/>
                    </a:cubicBezTo>
                    <a:cubicBezTo>
                      <a:pt x="3" y="8"/>
                      <a:pt x="4" y="5"/>
                      <a:pt x="4" y="4"/>
                    </a:cubicBezTo>
                    <a:cubicBezTo>
                      <a:pt x="4" y="3"/>
                      <a:pt x="5" y="1"/>
                      <a:pt x="5" y="1"/>
                    </a:cubicBezTo>
                    <a:cubicBezTo>
                      <a:pt x="5" y="0"/>
                      <a:pt x="5" y="0"/>
                      <a:pt x="5" y="0"/>
                    </a:cubicBezTo>
                    <a:cubicBezTo>
                      <a:pt x="5" y="0"/>
                      <a:pt x="5" y="0"/>
                      <a:pt x="5" y="0"/>
                    </a:cubicBezTo>
                    <a:cubicBezTo>
                      <a:pt x="5" y="1"/>
                      <a:pt x="5" y="1"/>
                      <a:pt x="5" y="1"/>
                    </a:cubicBezTo>
                    <a:cubicBezTo>
                      <a:pt x="5" y="1"/>
                      <a:pt x="5" y="1"/>
                      <a:pt x="5" y="1"/>
                    </a:cubicBezTo>
                    <a:cubicBezTo>
                      <a:pt x="6" y="0"/>
                      <a:pt x="6" y="0"/>
                      <a:pt x="6" y="0"/>
                    </a:cubicBezTo>
                    <a:cubicBezTo>
                      <a:pt x="6" y="0"/>
                      <a:pt x="6" y="0"/>
                      <a:pt x="6" y="1"/>
                    </a:cubicBezTo>
                    <a:cubicBezTo>
                      <a:pt x="6" y="2"/>
                      <a:pt x="5" y="4"/>
                      <a:pt x="5" y="6"/>
                    </a:cubicBezTo>
                    <a:cubicBezTo>
                      <a:pt x="5" y="7"/>
                      <a:pt x="4" y="14"/>
                      <a:pt x="3" y="15"/>
                    </a:cubicBezTo>
                    <a:cubicBezTo>
                      <a:pt x="3" y="15"/>
                      <a:pt x="2" y="16"/>
                      <a:pt x="2" y="16"/>
                    </a:cubicBezTo>
                    <a:cubicBezTo>
                      <a:pt x="2" y="15"/>
                      <a:pt x="2" y="15"/>
                      <a:pt x="2" y="15"/>
                    </a:cubicBezTo>
                    <a:cubicBezTo>
                      <a:pt x="2" y="15"/>
                      <a:pt x="2" y="15"/>
                      <a:pt x="2" y="15"/>
                    </a:cubicBezTo>
                    <a:cubicBezTo>
                      <a:pt x="1" y="15"/>
                      <a:pt x="1" y="15"/>
                      <a:pt x="1" y="15"/>
                    </a:cubicBezTo>
                    <a:close/>
                    <a:moveTo>
                      <a:pt x="6" y="0"/>
                    </a:moveTo>
                    <a:cubicBezTo>
                      <a:pt x="5" y="0"/>
                      <a:pt x="5" y="0"/>
                      <a:pt x="5" y="0"/>
                    </a:cubicBezTo>
                    <a:cubicBezTo>
                      <a:pt x="5" y="0"/>
                      <a:pt x="5" y="0"/>
                      <a:pt x="5" y="0"/>
                    </a:cubicBezTo>
                    <a:cubicBezTo>
                      <a:pt x="4" y="0"/>
                      <a:pt x="4" y="1"/>
                      <a:pt x="4" y="3"/>
                    </a:cubicBezTo>
                    <a:cubicBezTo>
                      <a:pt x="3" y="6"/>
                      <a:pt x="2" y="9"/>
                      <a:pt x="1" y="12"/>
                    </a:cubicBezTo>
                    <a:cubicBezTo>
                      <a:pt x="0" y="13"/>
                      <a:pt x="0" y="14"/>
                      <a:pt x="0" y="15"/>
                    </a:cubicBezTo>
                    <a:cubicBezTo>
                      <a:pt x="0" y="16"/>
                      <a:pt x="0" y="16"/>
                      <a:pt x="0" y="16"/>
                    </a:cubicBezTo>
                    <a:cubicBezTo>
                      <a:pt x="1" y="16"/>
                      <a:pt x="2" y="16"/>
                      <a:pt x="2" y="17"/>
                    </a:cubicBezTo>
                    <a:cubicBezTo>
                      <a:pt x="2" y="17"/>
                      <a:pt x="2" y="17"/>
                      <a:pt x="2" y="17"/>
                    </a:cubicBezTo>
                    <a:cubicBezTo>
                      <a:pt x="2" y="17"/>
                      <a:pt x="2" y="17"/>
                      <a:pt x="2" y="17"/>
                    </a:cubicBezTo>
                    <a:cubicBezTo>
                      <a:pt x="2" y="17"/>
                      <a:pt x="3" y="16"/>
                      <a:pt x="4" y="13"/>
                    </a:cubicBezTo>
                    <a:cubicBezTo>
                      <a:pt x="4" y="13"/>
                      <a:pt x="4" y="13"/>
                      <a:pt x="4" y="13"/>
                    </a:cubicBezTo>
                    <a:cubicBezTo>
                      <a:pt x="4" y="12"/>
                      <a:pt x="4" y="11"/>
                      <a:pt x="4" y="10"/>
                    </a:cubicBezTo>
                    <a:cubicBezTo>
                      <a:pt x="5" y="8"/>
                      <a:pt x="5" y="5"/>
                      <a:pt x="6" y="5"/>
                    </a:cubicBezTo>
                    <a:cubicBezTo>
                      <a:pt x="6" y="4"/>
                      <a:pt x="7" y="2"/>
                      <a:pt x="7" y="1"/>
                    </a:cubicBezTo>
                    <a:cubicBezTo>
                      <a:pt x="7" y="1"/>
                      <a:pt x="7" y="1"/>
                      <a:pt x="7" y="1"/>
                    </a:cubicBezTo>
                    <a:cubicBezTo>
                      <a:pt x="6" y="0"/>
                      <a:pt x="6" y="0"/>
                      <a:pt x="6"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1" name="Freeform 1435"/>
              <p:cNvSpPr>
                <a:spLocks/>
              </p:cNvSpPr>
              <p:nvPr/>
            </p:nvSpPr>
            <p:spPr bwMode="auto">
              <a:xfrm>
                <a:off x="2818" y="2048"/>
                <a:ext cx="17" cy="38"/>
              </a:xfrm>
              <a:custGeom>
                <a:avLst/>
                <a:gdLst>
                  <a:gd name="T0" fmla="*/ 5 w 8"/>
                  <a:gd name="T1" fmla="*/ 0 h 18"/>
                  <a:gd name="T2" fmla="*/ 4 w 8"/>
                  <a:gd name="T3" fmla="*/ 3 h 18"/>
                  <a:gd name="T4" fmla="*/ 2 w 8"/>
                  <a:gd name="T5" fmla="*/ 11 h 18"/>
                  <a:gd name="T6" fmla="*/ 1 w 8"/>
                  <a:gd name="T7" fmla="*/ 16 h 18"/>
                  <a:gd name="T8" fmla="*/ 3 w 8"/>
                  <a:gd name="T9" fmla="*/ 17 h 18"/>
                  <a:gd name="T10" fmla="*/ 3 w 8"/>
                  <a:gd name="T11" fmla="*/ 18 h 18"/>
                  <a:gd name="T12" fmla="*/ 5 w 8"/>
                  <a:gd name="T13" fmla="*/ 13 h 18"/>
                  <a:gd name="T14" fmla="*/ 7 w 8"/>
                  <a:gd name="T15" fmla="*/ 5 h 18"/>
                  <a:gd name="T16" fmla="*/ 8 w 8"/>
                  <a:gd name="T17" fmla="*/ 1 h 18"/>
                  <a:gd name="T18" fmla="*/ 8 w 8"/>
                  <a:gd name="T19" fmla="*/ 1 h 18"/>
                  <a:gd name="T20" fmla="*/ 8 w 8"/>
                  <a:gd name="T21" fmla="*/ 1 h 18"/>
                  <a:gd name="T22" fmla="*/ 7 w 8"/>
                  <a:gd name="T23" fmla="*/ 5 h 18"/>
                  <a:gd name="T24" fmla="*/ 5 w 8"/>
                  <a:gd name="T25" fmla="*/ 10 h 18"/>
                  <a:gd name="T26" fmla="*/ 5 w 8"/>
                  <a:gd name="T27" fmla="*/ 13 h 18"/>
                  <a:gd name="T28" fmla="*/ 5 w 8"/>
                  <a:gd name="T29" fmla="*/ 13 h 18"/>
                  <a:gd name="T30" fmla="*/ 3 w 8"/>
                  <a:gd name="T31" fmla="*/ 17 h 18"/>
                  <a:gd name="T32" fmla="*/ 3 w 8"/>
                  <a:gd name="T33" fmla="*/ 17 h 18"/>
                  <a:gd name="T34" fmla="*/ 3 w 8"/>
                  <a:gd name="T35" fmla="*/ 17 h 18"/>
                  <a:gd name="T36" fmla="*/ 1 w 8"/>
                  <a:gd name="T37" fmla="*/ 16 h 18"/>
                  <a:gd name="T38" fmla="*/ 1 w 8"/>
                  <a:gd name="T39" fmla="*/ 15 h 18"/>
                  <a:gd name="T40" fmla="*/ 2 w 8"/>
                  <a:gd name="T41" fmla="*/ 12 h 18"/>
                  <a:gd name="T42" fmla="*/ 5 w 8"/>
                  <a:gd name="T43" fmla="*/ 3 h 18"/>
                  <a:gd name="T44" fmla="*/ 6 w 8"/>
                  <a:gd name="T45" fmla="*/ 0 h 18"/>
                  <a:gd name="T46" fmla="*/ 5 w 8"/>
                  <a:gd name="T4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8">
                    <a:moveTo>
                      <a:pt x="5" y="0"/>
                    </a:moveTo>
                    <a:cubicBezTo>
                      <a:pt x="5" y="0"/>
                      <a:pt x="5" y="1"/>
                      <a:pt x="4" y="3"/>
                    </a:cubicBezTo>
                    <a:cubicBezTo>
                      <a:pt x="4" y="6"/>
                      <a:pt x="3" y="8"/>
                      <a:pt x="2" y="11"/>
                    </a:cubicBezTo>
                    <a:cubicBezTo>
                      <a:pt x="0" y="14"/>
                      <a:pt x="0" y="16"/>
                      <a:pt x="1" y="16"/>
                    </a:cubicBezTo>
                    <a:cubicBezTo>
                      <a:pt x="2" y="17"/>
                      <a:pt x="2" y="17"/>
                      <a:pt x="3" y="17"/>
                    </a:cubicBezTo>
                    <a:cubicBezTo>
                      <a:pt x="3" y="18"/>
                      <a:pt x="3" y="18"/>
                      <a:pt x="3" y="18"/>
                    </a:cubicBezTo>
                    <a:cubicBezTo>
                      <a:pt x="4" y="18"/>
                      <a:pt x="5" y="16"/>
                      <a:pt x="5" y="13"/>
                    </a:cubicBezTo>
                    <a:cubicBezTo>
                      <a:pt x="6" y="8"/>
                      <a:pt x="6" y="6"/>
                      <a:pt x="7" y="5"/>
                    </a:cubicBezTo>
                    <a:cubicBezTo>
                      <a:pt x="7" y="4"/>
                      <a:pt x="8" y="2"/>
                      <a:pt x="8" y="1"/>
                    </a:cubicBezTo>
                    <a:cubicBezTo>
                      <a:pt x="8" y="1"/>
                      <a:pt x="8" y="1"/>
                      <a:pt x="8" y="1"/>
                    </a:cubicBezTo>
                    <a:cubicBezTo>
                      <a:pt x="8" y="1"/>
                      <a:pt x="8" y="1"/>
                      <a:pt x="8" y="1"/>
                    </a:cubicBezTo>
                    <a:cubicBezTo>
                      <a:pt x="8" y="2"/>
                      <a:pt x="7" y="4"/>
                      <a:pt x="7" y="5"/>
                    </a:cubicBezTo>
                    <a:cubicBezTo>
                      <a:pt x="6" y="5"/>
                      <a:pt x="6" y="8"/>
                      <a:pt x="5" y="10"/>
                    </a:cubicBezTo>
                    <a:cubicBezTo>
                      <a:pt x="5" y="11"/>
                      <a:pt x="5" y="12"/>
                      <a:pt x="5" y="13"/>
                    </a:cubicBezTo>
                    <a:cubicBezTo>
                      <a:pt x="5" y="13"/>
                      <a:pt x="5" y="13"/>
                      <a:pt x="5" y="13"/>
                    </a:cubicBezTo>
                    <a:cubicBezTo>
                      <a:pt x="4" y="16"/>
                      <a:pt x="3" y="17"/>
                      <a:pt x="3" y="17"/>
                    </a:cubicBezTo>
                    <a:cubicBezTo>
                      <a:pt x="3" y="17"/>
                      <a:pt x="3" y="17"/>
                      <a:pt x="3" y="17"/>
                    </a:cubicBezTo>
                    <a:cubicBezTo>
                      <a:pt x="3" y="17"/>
                      <a:pt x="3" y="17"/>
                      <a:pt x="3" y="17"/>
                    </a:cubicBezTo>
                    <a:cubicBezTo>
                      <a:pt x="3" y="16"/>
                      <a:pt x="2" y="16"/>
                      <a:pt x="1" y="16"/>
                    </a:cubicBezTo>
                    <a:cubicBezTo>
                      <a:pt x="1" y="16"/>
                      <a:pt x="1" y="16"/>
                      <a:pt x="1" y="15"/>
                    </a:cubicBezTo>
                    <a:cubicBezTo>
                      <a:pt x="1" y="14"/>
                      <a:pt x="1" y="13"/>
                      <a:pt x="2" y="12"/>
                    </a:cubicBezTo>
                    <a:cubicBezTo>
                      <a:pt x="3" y="9"/>
                      <a:pt x="4" y="6"/>
                      <a:pt x="5" y="3"/>
                    </a:cubicBezTo>
                    <a:cubicBezTo>
                      <a:pt x="5" y="1"/>
                      <a:pt x="5" y="0"/>
                      <a:pt x="6" y="0"/>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2" name="Freeform 1436"/>
              <p:cNvSpPr>
                <a:spLocks/>
              </p:cNvSpPr>
              <p:nvPr/>
            </p:nvSpPr>
            <p:spPr bwMode="auto">
              <a:xfrm>
                <a:off x="2822" y="2050"/>
                <a:ext cx="11" cy="30"/>
              </a:xfrm>
              <a:custGeom>
                <a:avLst/>
                <a:gdLst>
                  <a:gd name="T0" fmla="*/ 4 w 5"/>
                  <a:gd name="T1" fmla="*/ 1 h 14"/>
                  <a:gd name="T2" fmla="*/ 3 w 5"/>
                  <a:gd name="T3" fmla="*/ 4 h 14"/>
                  <a:gd name="T4" fmla="*/ 1 w 5"/>
                  <a:gd name="T5" fmla="*/ 10 h 14"/>
                  <a:gd name="T6" fmla="*/ 0 w 5"/>
                  <a:gd name="T7" fmla="*/ 13 h 14"/>
                  <a:gd name="T8" fmla="*/ 1 w 5"/>
                  <a:gd name="T9" fmla="*/ 13 h 14"/>
                  <a:gd name="T10" fmla="*/ 2 w 5"/>
                  <a:gd name="T11" fmla="*/ 10 h 14"/>
                  <a:gd name="T12" fmla="*/ 4 w 5"/>
                  <a:gd name="T13" fmla="*/ 2 h 14"/>
                  <a:gd name="T14" fmla="*/ 4 w 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4">
                    <a:moveTo>
                      <a:pt x="4" y="1"/>
                    </a:moveTo>
                    <a:cubicBezTo>
                      <a:pt x="4" y="1"/>
                      <a:pt x="3" y="2"/>
                      <a:pt x="3" y="4"/>
                    </a:cubicBezTo>
                    <a:cubicBezTo>
                      <a:pt x="3" y="5"/>
                      <a:pt x="2" y="9"/>
                      <a:pt x="1" y="10"/>
                    </a:cubicBezTo>
                    <a:cubicBezTo>
                      <a:pt x="0" y="11"/>
                      <a:pt x="0" y="13"/>
                      <a:pt x="0" y="13"/>
                    </a:cubicBezTo>
                    <a:cubicBezTo>
                      <a:pt x="1" y="13"/>
                      <a:pt x="1" y="13"/>
                      <a:pt x="1" y="13"/>
                    </a:cubicBezTo>
                    <a:cubicBezTo>
                      <a:pt x="2" y="14"/>
                      <a:pt x="2" y="12"/>
                      <a:pt x="2" y="10"/>
                    </a:cubicBezTo>
                    <a:cubicBezTo>
                      <a:pt x="2" y="8"/>
                      <a:pt x="3" y="3"/>
                      <a:pt x="4" y="2"/>
                    </a:cubicBezTo>
                    <a:cubicBezTo>
                      <a:pt x="5" y="1"/>
                      <a:pt x="4" y="0"/>
                      <a:pt x="4"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3" name="Freeform 1437"/>
              <p:cNvSpPr>
                <a:spLocks/>
              </p:cNvSpPr>
              <p:nvPr/>
            </p:nvSpPr>
            <p:spPr bwMode="auto">
              <a:xfrm>
                <a:off x="2799" y="2124"/>
                <a:ext cx="12" cy="22"/>
              </a:xfrm>
              <a:custGeom>
                <a:avLst/>
                <a:gdLst>
                  <a:gd name="T0" fmla="*/ 5 w 6"/>
                  <a:gd name="T1" fmla="*/ 2 h 10"/>
                  <a:gd name="T2" fmla="*/ 4 w 6"/>
                  <a:gd name="T3" fmla="*/ 6 h 10"/>
                  <a:gd name="T4" fmla="*/ 1 w 6"/>
                  <a:gd name="T5" fmla="*/ 9 h 10"/>
                  <a:gd name="T6" fmla="*/ 1 w 6"/>
                  <a:gd name="T7" fmla="*/ 6 h 10"/>
                  <a:gd name="T8" fmla="*/ 3 w 6"/>
                  <a:gd name="T9" fmla="*/ 1 h 10"/>
                  <a:gd name="T10" fmla="*/ 5 w 6"/>
                  <a:gd name="T11" fmla="*/ 2 h 10"/>
                </a:gdLst>
                <a:ahLst/>
                <a:cxnLst>
                  <a:cxn ang="0">
                    <a:pos x="T0" y="T1"/>
                  </a:cxn>
                  <a:cxn ang="0">
                    <a:pos x="T2" y="T3"/>
                  </a:cxn>
                  <a:cxn ang="0">
                    <a:pos x="T4" y="T5"/>
                  </a:cxn>
                  <a:cxn ang="0">
                    <a:pos x="T6" y="T7"/>
                  </a:cxn>
                  <a:cxn ang="0">
                    <a:pos x="T8" y="T9"/>
                  </a:cxn>
                  <a:cxn ang="0">
                    <a:pos x="T10" y="T11"/>
                  </a:cxn>
                </a:cxnLst>
                <a:rect l="0" t="0" r="r" b="b"/>
                <a:pathLst>
                  <a:path w="6" h="10">
                    <a:moveTo>
                      <a:pt x="5" y="2"/>
                    </a:moveTo>
                    <a:cubicBezTo>
                      <a:pt x="5" y="2"/>
                      <a:pt x="6" y="3"/>
                      <a:pt x="4" y="6"/>
                    </a:cubicBezTo>
                    <a:cubicBezTo>
                      <a:pt x="2" y="8"/>
                      <a:pt x="2" y="9"/>
                      <a:pt x="1" y="9"/>
                    </a:cubicBezTo>
                    <a:cubicBezTo>
                      <a:pt x="0" y="10"/>
                      <a:pt x="1" y="8"/>
                      <a:pt x="1" y="6"/>
                    </a:cubicBezTo>
                    <a:cubicBezTo>
                      <a:pt x="2" y="4"/>
                      <a:pt x="1" y="3"/>
                      <a:pt x="3" y="1"/>
                    </a:cubicBezTo>
                    <a:cubicBezTo>
                      <a:pt x="4" y="0"/>
                      <a:pt x="5" y="2"/>
                      <a:pt x="5"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4" name="Freeform 1438"/>
              <p:cNvSpPr>
                <a:spLocks noEditPoints="1"/>
              </p:cNvSpPr>
              <p:nvPr/>
            </p:nvSpPr>
            <p:spPr bwMode="auto">
              <a:xfrm>
                <a:off x="2799" y="2126"/>
                <a:ext cx="12" cy="20"/>
              </a:xfrm>
              <a:custGeom>
                <a:avLst/>
                <a:gdLst>
                  <a:gd name="T0" fmla="*/ 1 w 6"/>
                  <a:gd name="T1" fmla="*/ 9 h 9"/>
                  <a:gd name="T2" fmla="*/ 0 w 6"/>
                  <a:gd name="T3" fmla="*/ 9 h 9"/>
                  <a:gd name="T4" fmla="*/ 0 w 6"/>
                  <a:gd name="T5" fmla="*/ 9 h 9"/>
                  <a:gd name="T6" fmla="*/ 1 w 6"/>
                  <a:gd name="T7" fmla="*/ 5 h 9"/>
                  <a:gd name="T8" fmla="*/ 2 w 6"/>
                  <a:gd name="T9" fmla="*/ 1 h 9"/>
                  <a:gd name="T10" fmla="*/ 3 w 6"/>
                  <a:gd name="T11" fmla="*/ 0 h 9"/>
                  <a:gd name="T12" fmla="*/ 5 w 6"/>
                  <a:gd name="T13" fmla="*/ 0 h 9"/>
                  <a:gd name="T14" fmla="*/ 5 w 6"/>
                  <a:gd name="T15" fmla="*/ 1 h 9"/>
                  <a:gd name="T16" fmla="*/ 4 w 6"/>
                  <a:gd name="T17" fmla="*/ 5 h 9"/>
                  <a:gd name="T18" fmla="*/ 2 w 6"/>
                  <a:gd name="T19" fmla="*/ 8 h 9"/>
                  <a:gd name="T20" fmla="*/ 1 w 6"/>
                  <a:gd name="T21" fmla="*/ 9 h 9"/>
                  <a:gd name="T22" fmla="*/ 5 w 6"/>
                  <a:gd name="T23" fmla="*/ 1 h 9"/>
                  <a:gd name="T24" fmla="*/ 5 w 6"/>
                  <a:gd name="T25" fmla="*/ 1 h 9"/>
                  <a:gd name="T26" fmla="*/ 5 w 6"/>
                  <a:gd name="T27" fmla="*/ 1 h 9"/>
                  <a:gd name="T28" fmla="*/ 4 w 6"/>
                  <a:gd name="T29" fmla="*/ 0 h 9"/>
                  <a:gd name="T30" fmla="*/ 3 w 6"/>
                  <a:gd name="T31" fmla="*/ 1 h 9"/>
                  <a:gd name="T32" fmla="*/ 2 w 6"/>
                  <a:gd name="T33" fmla="*/ 1 h 9"/>
                  <a:gd name="T34" fmla="*/ 2 w 6"/>
                  <a:gd name="T35" fmla="*/ 5 h 9"/>
                  <a:gd name="T36" fmla="*/ 1 w 6"/>
                  <a:gd name="T37" fmla="*/ 8 h 9"/>
                  <a:gd name="T38" fmla="*/ 1 w 6"/>
                  <a:gd name="T39" fmla="*/ 8 h 9"/>
                  <a:gd name="T40" fmla="*/ 2 w 6"/>
                  <a:gd name="T41" fmla="*/ 8 h 9"/>
                  <a:gd name="T42" fmla="*/ 4 w 6"/>
                  <a:gd name="T43" fmla="*/ 5 h 9"/>
                  <a:gd name="T44" fmla="*/ 5 w 6"/>
                  <a:gd name="T45" fmla="*/ 2 h 9"/>
                  <a:gd name="T46" fmla="*/ 5 w 6"/>
                  <a:gd name="T47" fmla="*/ 2 h 9"/>
                  <a:gd name="T48" fmla="*/ 5 w 6"/>
                  <a:gd name="T4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9">
                    <a:moveTo>
                      <a:pt x="1" y="9"/>
                    </a:moveTo>
                    <a:cubicBezTo>
                      <a:pt x="0" y="9"/>
                      <a:pt x="0" y="9"/>
                      <a:pt x="0" y="9"/>
                    </a:cubicBezTo>
                    <a:cubicBezTo>
                      <a:pt x="0" y="9"/>
                      <a:pt x="0" y="9"/>
                      <a:pt x="0" y="9"/>
                    </a:cubicBezTo>
                    <a:cubicBezTo>
                      <a:pt x="0" y="8"/>
                      <a:pt x="1" y="6"/>
                      <a:pt x="1" y="5"/>
                    </a:cubicBezTo>
                    <a:cubicBezTo>
                      <a:pt x="2" y="3"/>
                      <a:pt x="1" y="2"/>
                      <a:pt x="2" y="1"/>
                    </a:cubicBezTo>
                    <a:cubicBezTo>
                      <a:pt x="3" y="0"/>
                      <a:pt x="3" y="0"/>
                      <a:pt x="3" y="0"/>
                    </a:cubicBezTo>
                    <a:cubicBezTo>
                      <a:pt x="4" y="0"/>
                      <a:pt x="4" y="0"/>
                      <a:pt x="5" y="0"/>
                    </a:cubicBezTo>
                    <a:cubicBezTo>
                      <a:pt x="5" y="0"/>
                      <a:pt x="5" y="1"/>
                      <a:pt x="5" y="1"/>
                    </a:cubicBezTo>
                    <a:cubicBezTo>
                      <a:pt x="5" y="1"/>
                      <a:pt x="6" y="2"/>
                      <a:pt x="4" y="5"/>
                    </a:cubicBezTo>
                    <a:cubicBezTo>
                      <a:pt x="3" y="7"/>
                      <a:pt x="3" y="7"/>
                      <a:pt x="2" y="8"/>
                    </a:cubicBezTo>
                    <a:cubicBezTo>
                      <a:pt x="2" y="8"/>
                      <a:pt x="2" y="9"/>
                      <a:pt x="1" y="9"/>
                    </a:cubicBezTo>
                    <a:close/>
                    <a:moveTo>
                      <a:pt x="5" y="1"/>
                    </a:moveTo>
                    <a:cubicBezTo>
                      <a:pt x="5" y="1"/>
                      <a:pt x="5" y="1"/>
                      <a:pt x="5" y="1"/>
                    </a:cubicBezTo>
                    <a:cubicBezTo>
                      <a:pt x="5" y="1"/>
                      <a:pt x="5" y="1"/>
                      <a:pt x="5" y="1"/>
                    </a:cubicBezTo>
                    <a:cubicBezTo>
                      <a:pt x="5" y="1"/>
                      <a:pt x="5" y="1"/>
                      <a:pt x="4" y="0"/>
                    </a:cubicBezTo>
                    <a:cubicBezTo>
                      <a:pt x="4" y="0"/>
                      <a:pt x="3" y="0"/>
                      <a:pt x="3" y="1"/>
                    </a:cubicBezTo>
                    <a:cubicBezTo>
                      <a:pt x="2" y="1"/>
                      <a:pt x="2" y="1"/>
                      <a:pt x="2" y="1"/>
                    </a:cubicBezTo>
                    <a:cubicBezTo>
                      <a:pt x="2" y="2"/>
                      <a:pt x="2" y="3"/>
                      <a:pt x="2" y="5"/>
                    </a:cubicBezTo>
                    <a:cubicBezTo>
                      <a:pt x="1" y="6"/>
                      <a:pt x="0" y="8"/>
                      <a:pt x="1" y="8"/>
                    </a:cubicBezTo>
                    <a:cubicBezTo>
                      <a:pt x="1" y="8"/>
                      <a:pt x="1" y="8"/>
                      <a:pt x="1" y="8"/>
                    </a:cubicBezTo>
                    <a:cubicBezTo>
                      <a:pt x="2" y="8"/>
                      <a:pt x="2" y="8"/>
                      <a:pt x="2" y="8"/>
                    </a:cubicBezTo>
                    <a:cubicBezTo>
                      <a:pt x="2" y="7"/>
                      <a:pt x="2" y="6"/>
                      <a:pt x="4" y="5"/>
                    </a:cubicBezTo>
                    <a:cubicBezTo>
                      <a:pt x="5" y="3"/>
                      <a:pt x="5" y="2"/>
                      <a:pt x="5" y="2"/>
                    </a:cubicBezTo>
                    <a:cubicBezTo>
                      <a:pt x="5" y="2"/>
                      <a:pt x="5" y="2"/>
                      <a:pt x="5" y="2"/>
                    </a:cubicBezTo>
                    <a:lnTo>
                      <a:pt x="5"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5" name="Freeform 1439"/>
              <p:cNvSpPr>
                <a:spLocks noEditPoints="1"/>
              </p:cNvSpPr>
              <p:nvPr/>
            </p:nvSpPr>
            <p:spPr bwMode="auto">
              <a:xfrm>
                <a:off x="2799" y="2126"/>
                <a:ext cx="10" cy="17"/>
              </a:xfrm>
              <a:custGeom>
                <a:avLst/>
                <a:gdLst>
                  <a:gd name="T0" fmla="*/ 2 w 5"/>
                  <a:gd name="T1" fmla="*/ 7 h 8"/>
                  <a:gd name="T2" fmla="*/ 2 w 5"/>
                  <a:gd name="T3" fmla="*/ 5 h 8"/>
                  <a:gd name="T4" fmla="*/ 3 w 5"/>
                  <a:gd name="T5" fmla="*/ 2 h 8"/>
                  <a:gd name="T6" fmla="*/ 3 w 5"/>
                  <a:gd name="T7" fmla="*/ 1 h 8"/>
                  <a:gd name="T8" fmla="*/ 4 w 5"/>
                  <a:gd name="T9" fmla="*/ 2 h 8"/>
                  <a:gd name="T10" fmla="*/ 3 w 5"/>
                  <a:gd name="T11" fmla="*/ 4 h 8"/>
                  <a:gd name="T12" fmla="*/ 2 w 5"/>
                  <a:gd name="T13" fmla="*/ 7 h 8"/>
                  <a:gd name="T14" fmla="*/ 4 w 5"/>
                  <a:gd name="T15" fmla="*/ 0 h 8"/>
                  <a:gd name="T16" fmla="*/ 3 w 5"/>
                  <a:gd name="T17" fmla="*/ 1 h 8"/>
                  <a:gd name="T18" fmla="*/ 2 w 5"/>
                  <a:gd name="T19" fmla="*/ 1 h 8"/>
                  <a:gd name="T20" fmla="*/ 2 w 5"/>
                  <a:gd name="T21" fmla="*/ 5 h 8"/>
                  <a:gd name="T22" fmla="*/ 1 w 5"/>
                  <a:gd name="T23" fmla="*/ 8 h 8"/>
                  <a:gd name="T24" fmla="*/ 1 w 5"/>
                  <a:gd name="T25" fmla="*/ 8 h 8"/>
                  <a:gd name="T26" fmla="*/ 1 w 5"/>
                  <a:gd name="T27" fmla="*/ 8 h 8"/>
                  <a:gd name="T28" fmla="*/ 2 w 5"/>
                  <a:gd name="T29" fmla="*/ 8 h 8"/>
                  <a:gd name="T30" fmla="*/ 4 w 5"/>
                  <a:gd name="T31" fmla="*/ 5 h 8"/>
                  <a:gd name="T32" fmla="*/ 5 w 5"/>
                  <a:gd name="T33" fmla="*/ 2 h 8"/>
                  <a:gd name="T34" fmla="*/ 5 w 5"/>
                  <a:gd name="T35" fmla="*/ 2 h 8"/>
                  <a:gd name="T36" fmla="*/ 5 w 5"/>
                  <a:gd name="T37" fmla="*/ 1 h 8"/>
                  <a:gd name="T38" fmla="*/ 5 w 5"/>
                  <a:gd name="T39" fmla="*/ 1 h 8"/>
                  <a:gd name="T40" fmla="*/ 5 w 5"/>
                  <a:gd name="T41" fmla="*/ 1 h 8"/>
                  <a:gd name="T42" fmla="*/ 4 w 5"/>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8">
                    <a:moveTo>
                      <a:pt x="2" y="7"/>
                    </a:moveTo>
                    <a:cubicBezTo>
                      <a:pt x="1" y="7"/>
                      <a:pt x="1" y="6"/>
                      <a:pt x="2" y="5"/>
                    </a:cubicBezTo>
                    <a:cubicBezTo>
                      <a:pt x="3" y="4"/>
                      <a:pt x="3" y="2"/>
                      <a:pt x="3" y="2"/>
                    </a:cubicBezTo>
                    <a:cubicBezTo>
                      <a:pt x="3" y="1"/>
                      <a:pt x="3" y="1"/>
                      <a:pt x="3" y="1"/>
                    </a:cubicBezTo>
                    <a:cubicBezTo>
                      <a:pt x="4" y="1"/>
                      <a:pt x="4" y="2"/>
                      <a:pt x="4" y="2"/>
                    </a:cubicBezTo>
                    <a:cubicBezTo>
                      <a:pt x="4" y="2"/>
                      <a:pt x="4" y="3"/>
                      <a:pt x="3" y="4"/>
                    </a:cubicBezTo>
                    <a:cubicBezTo>
                      <a:pt x="3" y="5"/>
                      <a:pt x="3" y="7"/>
                      <a:pt x="2" y="7"/>
                    </a:cubicBezTo>
                    <a:close/>
                    <a:moveTo>
                      <a:pt x="4" y="0"/>
                    </a:moveTo>
                    <a:cubicBezTo>
                      <a:pt x="3" y="1"/>
                      <a:pt x="3" y="1"/>
                      <a:pt x="3" y="1"/>
                    </a:cubicBezTo>
                    <a:cubicBezTo>
                      <a:pt x="2" y="1"/>
                      <a:pt x="2" y="1"/>
                      <a:pt x="2" y="1"/>
                    </a:cubicBezTo>
                    <a:cubicBezTo>
                      <a:pt x="2" y="2"/>
                      <a:pt x="2" y="3"/>
                      <a:pt x="2" y="5"/>
                    </a:cubicBezTo>
                    <a:cubicBezTo>
                      <a:pt x="1" y="6"/>
                      <a:pt x="0" y="8"/>
                      <a:pt x="1" y="8"/>
                    </a:cubicBezTo>
                    <a:cubicBezTo>
                      <a:pt x="1" y="8"/>
                      <a:pt x="1" y="8"/>
                      <a:pt x="1" y="8"/>
                    </a:cubicBezTo>
                    <a:cubicBezTo>
                      <a:pt x="1" y="8"/>
                      <a:pt x="1" y="8"/>
                      <a:pt x="1" y="8"/>
                    </a:cubicBezTo>
                    <a:cubicBezTo>
                      <a:pt x="2" y="8"/>
                      <a:pt x="2" y="8"/>
                      <a:pt x="2" y="8"/>
                    </a:cubicBezTo>
                    <a:cubicBezTo>
                      <a:pt x="2" y="7"/>
                      <a:pt x="2" y="6"/>
                      <a:pt x="4" y="5"/>
                    </a:cubicBezTo>
                    <a:cubicBezTo>
                      <a:pt x="5" y="3"/>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6" name="Freeform 1440"/>
              <p:cNvSpPr>
                <a:spLocks/>
              </p:cNvSpPr>
              <p:nvPr/>
            </p:nvSpPr>
            <p:spPr bwMode="auto">
              <a:xfrm>
                <a:off x="2799" y="2126"/>
                <a:ext cx="12" cy="17"/>
              </a:xfrm>
              <a:custGeom>
                <a:avLst/>
                <a:gdLst>
                  <a:gd name="T0" fmla="*/ 4 w 6"/>
                  <a:gd name="T1" fmla="*/ 0 h 8"/>
                  <a:gd name="T2" fmla="*/ 3 w 6"/>
                  <a:gd name="T3" fmla="*/ 0 h 8"/>
                  <a:gd name="T4" fmla="*/ 1 w 6"/>
                  <a:gd name="T5" fmla="*/ 5 h 8"/>
                  <a:gd name="T6" fmla="*/ 1 w 6"/>
                  <a:gd name="T7" fmla="*/ 8 h 8"/>
                  <a:gd name="T8" fmla="*/ 1 w 6"/>
                  <a:gd name="T9" fmla="*/ 8 h 8"/>
                  <a:gd name="T10" fmla="*/ 4 w 6"/>
                  <a:gd name="T11" fmla="*/ 5 h 8"/>
                  <a:gd name="T12" fmla="*/ 5 w 6"/>
                  <a:gd name="T13" fmla="*/ 1 h 8"/>
                  <a:gd name="T14" fmla="*/ 5 w 6"/>
                  <a:gd name="T15" fmla="*/ 1 h 8"/>
                  <a:gd name="T16" fmla="*/ 5 w 6"/>
                  <a:gd name="T17" fmla="*/ 2 h 8"/>
                  <a:gd name="T18" fmla="*/ 5 w 6"/>
                  <a:gd name="T19" fmla="*/ 2 h 8"/>
                  <a:gd name="T20" fmla="*/ 4 w 6"/>
                  <a:gd name="T21" fmla="*/ 5 h 8"/>
                  <a:gd name="T22" fmla="*/ 2 w 6"/>
                  <a:gd name="T23" fmla="*/ 8 h 8"/>
                  <a:gd name="T24" fmla="*/ 1 w 6"/>
                  <a:gd name="T25" fmla="*/ 8 h 8"/>
                  <a:gd name="T26" fmla="*/ 1 w 6"/>
                  <a:gd name="T27" fmla="*/ 8 h 8"/>
                  <a:gd name="T28" fmla="*/ 1 w 6"/>
                  <a:gd name="T29" fmla="*/ 8 h 8"/>
                  <a:gd name="T30" fmla="*/ 2 w 6"/>
                  <a:gd name="T31" fmla="*/ 5 h 8"/>
                  <a:gd name="T32" fmla="*/ 2 w 6"/>
                  <a:gd name="T33" fmla="*/ 1 h 8"/>
                  <a:gd name="T34" fmla="*/ 3 w 6"/>
                  <a:gd name="T35" fmla="*/ 1 h 8"/>
                  <a:gd name="T36" fmla="*/ 4 w 6"/>
                  <a:gd name="T37" fmla="*/ 0 h 8"/>
                  <a:gd name="T38" fmla="*/ 4 w 6"/>
                  <a:gd name="T39" fmla="*/ 0 h 8"/>
                  <a:gd name="T40" fmla="*/ 5 w 6"/>
                  <a:gd name="T41" fmla="*/ 1 h 8"/>
                  <a:gd name="T42" fmla="*/ 5 w 6"/>
                  <a:gd name="T43" fmla="*/ 1 h 8"/>
                  <a:gd name="T44" fmla="*/ 4 w 6"/>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8">
                    <a:moveTo>
                      <a:pt x="4" y="0"/>
                    </a:moveTo>
                    <a:cubicBezTo>
                      <a:pt x="4" y="0"/>
                      <a:pt x="3" y="0"/>
                      <a:pt x="3" y="0"/>
                    </a:cubicBezTo>
                    <a:cubicBezTo>
                      <a:pt x="1" y="2"/>
                      <a:pt x="2" y="3"/>
                      <a:pt x="1" y="5"/>
                    </a:cubicBezTo>
                    <a:cubicBezTo>
                      <a:pt x="1" y="6"/>
                      <a:pt x="0" y="8"/>
                      <a:pt x="1" y="8"/>
                    </a:cubicBezTo>
                    <a:cubicBezTo>
                      <a:pt x="1" y="8"/>
                      <a:pt x="1" y="8"/>
                      <a:pt x="1" y="8"/>
                    </a:cubicBezTo>
                    <a:cubicBezTo>
                      <a:pt x="2" y="8"/>
                      <a:pt x="2" y="7"/>
                      <a:pt x="4" y="5"/>
                    </a:cubicBezTo>
                    <a:cubicBezTo>
                      <a:pt x="6" y="2"/>
                      <a:pt x="5" y="1"/>
                      <a:pt x="5" y="1"/>
                    </a:cubicBezTo>
                    <a:cubicBezTo>
                      <a:pt x="5" y="1"/>
                      <a:pt x="5" y="1"/>
                      <a:pt x="5" y="1"/>
                    </a:cubicBezTo>
                    <a:cubicBezTo>
                      <a:pt x="5" y="2"/>
                      <a:pt x="5" y="2"/>
                      <a:pt x="5" y="2"/>
                    </a:cubicBezTo>
                    <a:cubicBezTo>
                      <a:pt x="5" y="2"/>
                      <a:pt x="5" y="2"/>
                      <a:pt x="5" y="2"/>
                    </a:cubicBezTo>
                    <a:cubicBezTo>
                      <a:pt x="5" y="2"/>
                      <a:pt x="5" y="3"/>
                      <a:pt x="4" y="5"/>
                    </a:cubicBezTo>
                    <a:cubicBezTo>
                      <a:pt x="2" y="6"/>
                      <a:pt x="2" y="7"/>
                      <a:pt x="2" y="8"/>
                    </a:cubicBezTo>
                    <a:cubicBezTo>
                      <a:pt x="2" y="8"/>
                      <a:pt x="2" y="8"/>
                      <a:pt x="1" y="8"/>
                    </a:cubicBezTo>
                    <a:cubicBezTo>
                      <a:pt x="1" y="8"/>
                      <a:pt x="1" y="8"/>
                      <a:pt x="1" y="8"/>
                    </a:cubicBezTo>
                    <a:cubicBezTo>
                      <a:pt x="1" y="8"/>
                      <a:pt x="1" y="8"/>
                      <a:pt x="1" y="8"/>
                    </a:cubicBezTo>
                    <a:cubicBezTo>
                      <a:pt x="0" y="8"/>
                      <a:pt x="1" y="6"/>
                      <a:pt x="2" y="5"/>
                    </a:cubicBezTo>
                    <a:cubicBezTo>
                      <a:pt x="2" y="3"/>
                      <a:pt x="2" y="2"/>
                      <a:pt x="2" y="1"/>
                    </a:cubicBezTo>
                    <a:cubicBezTo>
                      <a:pt x="3" y="1"/>
                      <a:pt x="3" y="1"/>
                      <a:pt x="3" y="1"/>
                    </a:cubicBezTo>
                    <a:cubicBezTo>
                      <a:pt x="4" y="0"/>
                      <a:pt x="4" y="0"/>
                      <a:pt x="4" y="0"/>
                    </a:cubicBezTo>
                    <a:cubicBezTo>
                      <a:pt x="4" y="0"/>
                      <a:pt x="4" y="0"/>
                      <a:pt x="4" y="0"/>
                    </a:cubicBezTo>
                    <a:cubicBezTo>
                      <a:pt x="5" y="1"/>
                      <a:pt x="5" y="1"/>
                      <a:pt x="5" y="1"/>
                    </a:cubicBezTo>
                    <a:cubicBezTo>
                      <a:pt x="5" y="1"/>
                      <a:pt x="5" y="1"/>
                      <a:pt x="5" y="1"/>
                    </a:cubicBezTo>
                    <a:cubicBezTo>
                      <a:pt x="5" y="1"/>
                      <a:pt x="5"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7" name="Freeform 1441"/>
              <p:cNvSpPr>
                <a:spLocks/>
              </p:cNvSpPr>
              <p:nvPr/>
            </p:nvSpPr>
            <p:spPr bwMode="auto">
              <a:xfrm>
                <a:off x="2839" y="2018"/>
                <a:ext cx="38" cy="21"/>
              </a:xfrm>
              <a:custGeom>
                <a:avLst/>
                <a:gdLst>
                  <a:gd name="T0" fmla="*/ 2 w 18"/>
                  <a:gd name="T1" fmla="*/ 3 h 10"/>
                  <a:gd name="T2" fmla="*/ 12 w 18"/>
                  <a:gd name="T3" fmla="*/ 2 h 10"/>
                  <a:gd name="T4" fmla="*/ 12 w 18"/>
                  <a:gd name="T5" fmla="*/ 8 h 10"/>
                  <a:gd name="T6" fmla="*/ 6 w 18"/>
                  <a:gd name="T7" fmla="*/ 6 h 10"/>
                  <a:gd name="T8" fmla="*/ 2 w 18"/>
                  <a:gd name="T9" fmla="*/ 3 h 10"/>
                </a:gdLst>
                <a:ahLst/>
                <a:cxnLst>
                  <a:cxn ang="0">
                    <a:pos x="T0" y="T1"/>
                  </a:cxn>
                  <a:cxn ang="0">
                    <a:pos x="T2" y="T3"/>
                  </a:cxn>
                  <a:cxn ang="0">
                    <a:pos x="T4" y="T5"/>
                  </a:cxn>
                  <a:cxn ang="0">
                    <a:pos x="T6" y="T7"/>
                  </a:cxn>
                  <a:cxn ang="0">
                    <a:pos x="T8" y="T9"/>
                  </a:cxn>
                </a:cxnLst>
                <a:rect l="0" t="0" r="r" b="b"/>
                <a:pathLst>
                  <a:path w="18" h="10">
                    <a:moveTo>
                      <a:pt x="2" y="3"/>
                    </a:moveTo>
                    <a:cubicBezTo>
                      <a:pt x="2" y="3"/>
                      <a:pt x="6" y="0"/>
                      <a:pt x="12" y="2"/>
                    </a:cubicBezTo>
                    <a:cubicBezTo>
                      <a:pt x="18" y="4"/>
                      <a:pt x="16" y="10"/>
                      <a:pt x="12" y="8"/>
                    </a:cubicBezTo>
                    <a:cubicBezTo>
                      <a:pt x="9" y="7"/>
                      <a:pt x="9" y="6"/>
                      <a:pt x="6" y="6"/>
                    </a:cubicBezTo>
                    <a:cubicBezTo>
                      <a:pt x="2" y="6"/>
                      <a:pt x="0" y="4"/>
                      <a:pt x="2"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8" name="Freeform 1442"/>
              <p:cNvSpPr>
                <a:spLocks noEditPoints="1"/>
              </p:cNvSpPr>
              <p:nvPr/>
            </p:nvSpPr>
            <p:spPr bwMode="auto">
              <a:xfrm>
                <a:off x="2841" y="2020"/>
                <a:ext cx="32" cy="17"/>
              </a:xfrm>
              <a:custGeom>
                <a:avLst/>
                <a:gdLst>
                  <a:gd name="T0" fmla="*/ 12 w 15"/>
                  <a:gd name="T1" fmla="*/ 7 h 8"/>
                  <a:gd name="T2" fmla="*/ 12 w 15"/>
                  <a:gd name="T3" fmla="*/ 7 h 8"/>
                  <a:gd name="T4" fmla="*/ 11 w 15"/>
                  <a:gd name="T5" fmla="*/ 7 h 8"/>
                  <a:gd name="T6" fmla="*/ 6 w 15"/>
                  <a:gd name="T7" fmla="*/ 5 h 8"/>
                  <a:gd name="T8" fmla="*/ 5 w 15"/>
                  <a:gd name="T9" fmla="*/ 5 h 8"/>
                  <a:gd name="T10" fmla="*/ 3 w 15"/>
                  <a:gd name="T11" fmla="*/ 5 h 8"/>
                  <a:gd name="T12" fmla="*/ 0 w 15"/>
                  <a:gd name="T13" fmla="*/ 3 h 8"/>
                  <a:gd name="T14" fmla="*/ 1 w 15"/>
                  <a:gd name="T15" fmla="*/ 2 h 8"/>
                  <a:gd name="T16" fmla="*/ 8 w 15"/>
                  <a:gd name="T17" fmla="*/ 0 h 8"/>
                  <a:gd name="T18" fmla="*/ 11 w 15"/>
                  <a:gd name="T19" fmla="*/ 1 h 8"/>
                  <a:gd name="T20" fmla="*/ 15 w 15"/>
                  <a:gd name="T21" fmla="*/ 5 h 8"/>
                  <a:gd name="T22" fmla="*/ 12 w 15"/>
                  <a:gd name="T23" fmla="*/ 7 h 8"/>
                  <a:gd name="T24" fmla="*/ 11 w 15"/>
                  <a:gd name="T25" fmla="*/ 1 h 8"/>
                  <a:gd name="T26" fmla="*/ 8 w 15"/>
                  <a:gd name="T27" fmla="*/ 1 h 8"/>
                  <a:gd name="T28" fmla="*/ 3 w 15"/>
                  <a:gd name="T29" fmla="*/ 1 h 8"/>
                  <a:gd name="T30" fmla="*/ 1 w 15"/>
                  <a:gd name="T31" fmla="*/ 2 h 8"/>
                  <a:gd name="T32" fmla="*/ 1 w 15"/>
                  <a:gd name="T33" fmla="*/ 2 h 8"/>
                  <a:gd name="T34" fmla="*/ 1 w 15"/>
                  <a:gd name="T35" fmla="*/ 2 h 8"/>
                  <a:gd name="T36" fmla="*/ 1 w 15"/>
                  <a:gd name="T37" fmla="*/ 3 h 8"/>
                  <a:gd name="T38" fmla="*/ 3 w 15"/>
                  <a:gd name="T39" fmla="*/ 5 h 8"/>
                  <a:gd name="T40" fmla="*/ 4 w 15"/>
                  <a:gd name="T41" fmla="*/ 5 h 8"/>
                  <a:gd name="T42" fmla="*/ 6 w 15"/>
                  <a:gd name="T43" fmla="*/ 5 h 8"/>
                  <a:gd name="T44" fmla="*/ 11 w 15"/>
                  <a:gd name="T45" fmla="*/ 7 h 8"/>
                  <a:gd name="T46" fmla="*/ 12 w 15"/>
                  <a:gd name="T47" fmla="*/ 7 h 8"/>
                  <a:gd name="T48" fmla="*/ 14 w 15"/>
                  <a:gd name="T49" fmla="*/ 5 h 8"/>
                  <a:gd name="T50" fmla="*/ 11 w 15"/>
                  <a:gd name="T5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2" y="7"/>
                    </a:moveTo>
                    <a:cubicBezTo>
                      <a:pt x="12" y="7"/>
                      <a:pt x="12" y="7"/>
                      <a:pt x="12" y="7"/>
                    </a:cubicBezTo>
                    <a:cubicBezTo>
                      <a:pt x="11" y="7"/>
                      <a:pt x="11" y="7"/>
                      <a:pt x="11" y="7"/>
                    </a:cubicBezTo>
                    <a:cubicBezTo>
                      <a:pt x="8" y="6"/>
                      <a:pt x="8" y="5"/>
                      <a:pt x="6" y="5"/>
                    </a:cubicBezTo>
                    <a:cubicBezTo>
                      <a:pt x="6" y="5"/>
                      <a:pt x="5" y="5"/>
                      <a:pt x="5" y="5"/>
                    </a:cubicBezTo>
                    <a:cubicBezTo>
                      <a:pt x="4" y="5"/>
                      <a:pt x="4" y="5"/>
                      <a:pt x="3" y="5"/>
                    </a:cubicBezTo>
                    <a:cubicBezTo>
                      <a:pt x="1" y="5"/>
                      <a:pt x="0" y="4"/>
                      <a:pt x="0" y="3"/>
                    </a:cubicBezTo>
                    <a:cubicBezTo>
                      <a:pt x="0" y="3"/>
                      <a:pt x="0" y="2"/>
                      <a:pt x="1" y="2"/>
                    </a:cubicBezTo>
                    <a:cubicBezTo>
                      <a:pt x="1" y="2"/>
                      <a:pt x="4" y="0"/>
                      <a:pt x="8" y="0"/>
                    </a:cubicBezTo>
                    <a:cubicBezTo>
                      <a:pt x="9" y="0"/>
                      <a:pt x="10" y="0"/>
                      <a:pt x="11" y="1"/>
                    </a:cubicBezTo>
                    <a:cubicBezTo>
                      <a:pt x="14" y="2"/>
                      <a:pt x="15" y="4"/>
                      <a:pt x="15" y="5"/>
                    </a:cubicBezTo>
                    <a:cubicBezTo>
                      <a:pt x="15" y="7"/>
                      <a:pt x="14" y="8"/>
                      <a:pt x="12" y="7"/>
                    </a:cubicBezTo>
                    <a:close/>
                    <a:moveTo>
                      <a:pt x="11" y="1"/>
                    </a:moveTo>
                    <a:cubicBezTo>
                      <a:pt x="10" y="1"/>
                      <a:pt x="9" y="1"/>
                      <a:pt x="8" y="1"/>
                    </a:cubicBezTo>
                    <a:cubicBezTo>
                      <a:pt x="6" y="0"/>
                      <a:pt x="4" y="1"/>
                      <a:pt x="3" y="1"/>
                    </a:cubicBezTo>
                    <a:cubicBezTo>
                      <a:pt x="2" y="2"/>
                      <a:pt x="1" y="2"/>
                      <a:pt x="1" y="2"/>
                    </a:cubicBezTo>
                    <a:cubicBezTo>
                      <a:pt x="1" y="2"/>
                      <a:pt x="1" y="2"/>
                      <a:pt x="1" y="2"/>
                    </a:cubicBezTo>
                    <a:cubicBezTo>
                      <a:pt x="1" y="2"/>
                      <a:pt x="1" y="2"/>
                      <a:pt x="1" y="2"/>
                    </a:cubicBezTo>
                    <a:cubicBezTo>
                      <a:pt x="1" y="3"/>
                      <a:pt x="1" y="3"/>
                      <a:pt x="1" y="3"/>
                    </a:cubicBezTo>
                    <a:cubicBezTo>
                      <a:pt x="1" y="4"/>
                      <a:pt x="1" y="5"/>
                      <a:pt x="3" y="5"/>
                    </a:cubicBezTo>
                    <a:cubicBezTo>
                      <a:pt x="4" y="5"/>
                      <a:pt x="4" y="5"/>
                      <a:pt x="4" y="5"/>
                    </a:cubicBezTo>
                    <a:cubicBezTo>
                      <a:pt x="5" y="5"/>
                      <a:pt x="6" y="5"/>
                      <a:pt x="6" y="5"/>
                    </a:cubicBezTo>
                    <a:cubicBezTo>
                      <a:pt x="8" y="5"/>
                      <a:pt x="9" y="6"/>
                      <a:pt x="11" y="7"/>
                    </a:cubicBezTo>
                    <a:cubicBezTo>
                      <a:pt x="12" y="7"/>
                      <a:pt x="12" y="7"/>
                      <a:pt x="12" y="7"/>
                    </a:cubicBezTo>
                    <a:cubicBezTo>
                      <a:pt x="13" y="7"/>
                      <a:pt x="14" y="6"/>
                      <a:pt x="14" y="5"/>
                    </a:cubicBezTo>
                    <a:cubicBezTo>
                      <a:pt x="14" y="4"/>
                      <a:pt x="14" y="2"/>
                      <a:pt x="11"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9" name="Freeform 1443"/>
              <p:cNvSpPr>
                <a:spLocks noEditPoints="1"/>
              </p:cNvSpPr>
              <p:nvPr/>
            </p:nvSpPr>
            <p:spPr bwMode="auto">
              <a:xfrm>
                <a:off x="2852" y="2024"/>
                <a:ext cx="19" cy="11"/>
              </a:xfrm>
              <a:custGeom>
                <a:avLst/>
                <a:gdLst>
                  <a:gd name="T0" fmla="*/ 8 w 9"/>
                  <a:gd name="T1" fmla="*/ 5 h 5"/>
                  <a:gd name="T2" fmla="*/ 8 w 9"/>
                  <a:gd name="T3" fmla="*/ 5 h 5"/>
                  <a:gd name="T4" fmla="*/ 1 w 9"/>
                  <a:gd name="T5" fmla="*/ 2 h 5"/>
                  <a:gd name="T6" fmla="*/ 0 w 9"/>
                  <a:gd name="T7" fmla="*/ 3 h 5"/>
                  <a:gd name="T8" fmla="*/ 1 w 9"/>
                  <a:gd name="T9" fmla="*/ 3 h 5"/>
                  <a:gd name="T10" fmla="*/ 2 w 9"/>
                  <a:gd name="T11" fmla="*/ 3 h 5"/>
                  <a:gd name="T12" fmla="*/ 3 w 9"/>
                  <a:gd name="T13" fmla="*/ 2 h 5"/>
                  <a:gd name="T14" fmla="*/ 1 w 9"/>
                  <a:gd name="T15" fmla="*/ 2 h 5"/>
                  <a:gd name="T16" fmla="*/ 7 w 9"/>
                  <a:gd name="T17" fmla="*/ 0 h 5"/>
                  <a:gd name="T18" fmla="*/ 6 w 9"/>
                  <a:gd name="T19" fmla="*/ 0 h 5"/>
                  <a:gd name="T20" fmla="*/ 8 w 9"/>
                  <a:gd name="T21" fmla="*/ 3 h 5"/>
                  <a:gd name="T22" fmla="*/ 7 w 9"/>
                  <a:gd name="T23" fmla="*/ 4 h 5"/>
                  <a:gd name="T24" fmla="*/ 8 w 9"/>
                  <a:gd name="T25" fmla="*/ 5 h 5"/>
                  <a:gd name="T26" fmla="*/ 8 w 9"/>
                  <a:gd name="T27" fmla="*/ 5 h 5"/>
                  <a:gd name="T28" fmla="*/ 9 w 9"/>
                  <a:gd name="T29" fmla="*/ 3 h 5"/>
                  <a:gd name="T30" fmla="*/ 7 w 9"/>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5">
                    <a:moveTo>
                      <a:pt x="8" y="5"/>
                    </a:moveTo>
                    <a:cubicBezTo>
                      <a:pt x="8" y="5"/>
                      <a:pt x="8" y="5"/>
                      <a:pt x="8" y="5"/>
                    </a:cubicBezTo>
                    <a:moveTo>
                      <a:pt x="1" y="2"/>
                    </a:moveTo>
                    <a:cubicBezTo>
                      <a:pt x="1" y="2"/>
                      <a:pt x="1" y="3"/>
                      <a:pt x="0" y="3"/>
                    </a:cubicBezTo>
                    <a:cubicBezTo>
                      <a:pt x="1" y="3"/>
                      <a:pt x="1" y="3"/>
                      <a:pt x="1" y="3"/>
                    </a:cubicBezTo>
                    <a:cubicBezTo>
                      <a:pt x="2" y="3"/>
                      <a:pt x="2" y="3"/>
                      <a:pt x="2" y="3"/>
                    </a:cubicBezTo>
                    <a:cubicBezTo>
                      <a:pt x="3" y="2"/>
                      <a:pt x="3" y="2"/>
                      <a:pt x="3" y="2"/>
                    </a:cubicBezTo>
                    <a:cubicBezTo>
                      <a:pt x="2" y="2"/>
                      <a:pt x="2" y="2"/>
                      <a:pt x="1" y="2"/>
                    </a:cubicBezTo>
                    <a:close/>
                    <a:moveTo>
                      <a:pt x="7" y="0"/>
                    </a:moveTo>
                    <a:cubicBezTo>
                      <a:pt x="6" y="0"/>
                      <a:pt x="6" y="0"/>
                      <a:pt x="6" y="0"/>
                    </a:cubicBezTo>
                    <a:cubicBezTo>
                      <a:pt x="8" y="1"/>
                      <a:pt x="8" y="3"/>
                      <a:pt x="8" y="3"/>
                    </a:cubicBezTo>
                    <a:cubicBezTo>
                      <a:pt x="8" y="3"/>
                      <a:pt x="8" y="3"/>
                      <a:pt x="7" y="4"/>
                    </a:cubicBezTo>
                    <a:cubicBezTo>
                      <a:pt x="8" y="4"/>
                      <a:pt x="8" y="4"/>
                      <a:pt x="8" y="5"/>
                    </a:cubicBezTo>
                    <a:cubicBezTo>
                      <a:pt x="8" y="5"/>
                      <a:pt x="8" y="5"/>
                      <a:pt x="8" y="5"/>
                    </a:cubicBezTo>
                    <a:cubicBezTo>
                      <a:pt x="9" y="5"/>
                      <a:pt x="9" y="4"/>
                      <a:pt x="9" y="3"/>
                    </a:cubicBezTo>
                    <a:cubicBezTo>
                      <a:pt x="9" y="2"/>
                      <a:pt x="9" y="1"/>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0" name="Freeform 1444"/>
              <p:cNvSpPr>
                <a:spLocks noEditPoints="1"/>
              </p:cNvSpPr>
              <p:nvPr/>
            </p:nvSpPr>
            <p:spPr bwMode="auto">
              <a:xfrm>
                <a:off x="2852" y="2022"/>
                <a:ext cx="21" cy="13"/>
              </a:xfrm>
              <a:custGeom>
                <a:avLst/>
                <a:gdLst>
                  <a:gd name="T0" fmla="*/ 0 w 10"/>
                  <a:gd name="T1" fmla="*/ 4 h 6"/>
                  <a:gd name="T2" fmla="*/ 0 w 10"/>
                  <a:gd name="T3" fmla="*/ 4 h 6"/>
                  <a:gd name="T4" fmla="*/ 0 w 10"/>
                  <a:gd name="T5" fmla="*/ 4 h 6"/>
                  <a:gd name="T6" fmla="*/ 0 w 10"/>
                  <a:gd name="T7" fmla="*/ 4 h 6"/>
                  <a:gd name="T8" fmla="*/ 0 w 10"/>
                  <a:gd name="T9" fmla="*/ 4 h 6"/>
                  <a:gd name="T10" fmla="*/ 1 w 10"/>
                  <a:gd name="T11" fmla="*/ 4 h 6"/>
                  <a:gd name="T12" fmla="*/ 1 w 10"/>
                  <a:gd name="T13" fmla="*/ 4 h 6"/>
                  <a:gd name="T14" fmla="*/ 0 w 10"/>
                  <a:gd name="T15" fmla="*/ 4 h 6"/>
                  <a:gd name="T16" fmla="*/ 7 w 10"/>
                  <a:gd name="T17" fmla="*/ 0 h 6"/>
                  <a:gd name="T18" fmla="*/ 7 w 10"/>
                  <a:gd name="T19" fmla="*/ 1 h 6"/>
                  <a:gd name="T20" fmla="*/ 9 w 10"/>
                  <a:gd name="T21" fmla="*/ 4 h 6"/>
                  <a:gd name="T22" fmla="*/ 8 w 10"/>
                  <a:gd name="T23" fmla="*/ 6 h 6"/>
                  <a:gd name="T24" fmla="*/ 8 w 10"/>
                  <a:gd name="T25" fmla="*/ 6 h 6"/>
                  <a:gd name="T26" fmla="*/ 7 w 10"/>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0" y="4"/>
                    </a:move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lnTo>
                      <a:pt x="0" y="4"/>
                    </a:lnTo>
                    <a:close/>
                    <a:moveTo>
                      <a:pt x="7" y="0"/>
                    </a:moveTo>
                    <a:cubicBezTo>
                      <a:pt x="7" y="1"/>
                      <a:pt x="7" y="1"/>
                      <a:pt x="7" y="1"/>
                    </a:cubicBezTo>
                    <a:cubicBezTo>
                      <a:pt x="9" y="2"/>
                      <a:pt x="9" y="3"/>
                      <a:pt x="9" y="4"/>
                    </a:cubicBezTo>
                    <a:cubicBezTo>
                      <a:pt x="9" y="5"/>
                      <a:pt x="9" y="6"/>
                      <a:pt x="8" y="6"/>
                    </a:cubicBezTo>
                    <a:cubicBezTo>
                      <a:pt x="8" y="6"/>
                      <a:pt x="8" y="6"/>
                      <a:pt x="8" y="6"/>
                    </a:cubicBezTo>
                    <a:cubicBezTo>
                      <a:pt x="10" y="6"/>
                      <a:pt x="10" y="2"/>
                      <a:pt x="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1" name="Freeform 1445"/>
              <p:cNvSpPr>
                <a:spLocks/>
              </p:cNvSpPr>
              <p:nvPr/>
            </p:nvSpPr>
            <p:spPr bwMode="auto">
              <a:xfrm>
                <a:off x="2858" y="2027"/>
                <a:ext cx="11" cy="6"/>
              </a:xfrm>
              <a:custGeom>
                <a:avLst/>
                <a:gdLst>
                  <a:gd name="T0" fmla="*/ 4 w 5"/>
                  <a:gd name="T1" fmla="*/ 2 h 3"/>
                  <a:gd name="T2" fmla="*/ 2 w 5"/>
                  <a:gd name="T3" fmla="*/ 0 h 3"/>
                  <a:gd name="T4" fmla="*/ 1 w 5"/>
                  <a:gd name="T5" fmla="*/ 1 h 3"/>
                  <a:gd name="T6" fmla="*/ 4 w 5"/>
                  <a:gd name="T7" fmla="*/ 2 h 3"/>
                </a:gdLst>
                <a:ahLst/>
                <a:cxnLst>
                  <a:cxn ang="0">
                    <a:pos x="T0" y="T1"/>
                  </a:cxn>
                  <a:cxn ang="0">
                    <a:pos x="T2" y="T3"/>
                  </a:cxn>
                  <a:cxn ang="0">
                    <a:pos x="T4" y="T5"/>
                  </a:cxn>
                  <a:cxn ang="0">
                    <a:pos x="T6" y="T7"/>
                  </a:cxn>
                </a:cxnLst>
                <a:rect l="0" t="0" r="r" b="b"/>
                <a:pathLst>
                  <a:path w="5" h="3">
                    <a:moveTo>
                      <a:pt x="4" y="2"/>
                    </a:moveTo>
                    <a:cubicBezTo>
                      <a:pt x="4" y="2"/>
                      <a:pt x="5" y="1"/>
                      <a:pt x="2" y="0"/>
                    </a:cubicBezTo>
                    <a:cubicBezTo>
                      <a:pt x="0" y="0"/>
                      <a:pt x="0" y="1"/>
                      <a:pt x="1" y="1"/>
                    </a:cubicBezTo>
                    <a:cubicBezTo>
                      <a:pt x="1" y="2"/>
                      <a:pt x="3" y="3"/>
                      <a:pt x="4"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2" name="Freeform 1446"/>
              <p:cNvSpPr>
                <a:spLocks/>
              </p:cNvSpPr>
              <p:nvPr/>
            </p:nvSpPr>
            <p:spPr bwMode="auto">
              <a:xfrm>
                <a:off x="2856" y="2037"/>
                <a:ext cx="13" cy="21"/>
              </a:xfrm>
              <a:custGeom>
                <a:avLst/>
                <a:gdLst>
                  <a:gd name="T0" fmla="*/ 3 w 6"/>
                  <a:gd name="T1" fmla="*/ 1 h 10"/>
                  <a:gd name="T2" fmla="*/ 6 w 6"/>
                  <a:gd name="T3" fmla="*/ 5 h 10"/>
                  <a:gd name="T4" fmla="*/ 1 w 6"/>
                  <a:gd name="T5" fmla="*/ 8 h 10"/>
                  <a:gd name="T6" fmla="*/ 1 w 6"/>
                  <a:gd name="T7" fmla="*/ 4 h 10"/>
                  <a:gd name="T8" fmla="*/ 3 w 6"/>
                  <a:gd name="T9" fmla="*/ 1 h 10"/>
                </a:gdLst>
                <a:ahLst/>
                <a:cxnLst>
                  <a:cxn ang="0">
                    <a:pos x="T0" y="T1"/>
                  </a:cxn>
                  <a:cxn ang="0">
                    <a:pos x="T2" y="T3"/>
                  </a:cxn>
                  <a:cxn ang="0">
                    <a:pos x="T4" y="T5"/>
                  </a:cxn>
                  <a:cxn ang="0">
                    <a:pos x="T6" y="T7"/>
                  </a:cxn>
                  <a:cxn ang="0">
                    <a:pos x="T8" y="T9"/>
                  </a:cxn>
                </a:cxnLst>
                <a:rect l="0" t="0" r="r" b="b"/>
                <a:pathLst>
                  <a:path w="6" h="10">
                    <a:moveTo>
                      <a:pt x="3" y="1"/>
                    </a:moveTo>
                    <a:cubicBezTo>
                      <a:pt x="3" y="1"/>
                      <a:pt x="6" y="1"/>
                      <a:pt x="6" y="5"/>
                    </a:cubicBezTo>
                    <a:cubicBezTo>
                      <a:pt x="6" y="8"/>
                      <a:pt x="1" y="10"/>
                      <a:pt x="1" y="8"/>
                    </a:cubicBezTo>
                    <a:cubicBezTo>
                      <a:pt x="1" y="5"/>
                      <a:pt x="2" y="5"/>
                      <a:pt x="1" y="4"/>
                    </a:cubicBezTo>
                    <a:cubicBezTo>
                      <a:pt x="0" y="2"/>
                      <a:pt x="1" y="0"/>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3" name="Freeform 1447"/>
              <p:cNvSpPr>
                <a:spLocks noEditPoints="1"/>
              </p:cNvSpPr>
              <p:nvPr/>
            </p:nvSpPr>
            <p:spPr bwMode="auto">
              <a:xfrm>
                <a:off x="2856" y="2039"/>
                <a:ext cx="13" cy="17"/>
              </a:xfrm>
              <a:custGeom>
                <a:avLst/>
                <a:gdLst>
                  <a:gd name="T0" fmla="*/ 1 w 6"/>
                  <a:gd name="T1" fmla="*/ 7 h 8"/>
                  <a:gd name="T2" fmla="*/ 1 w 6"/>
                  <a:gd name="T3" fmla="*/ 7 h 8"/>
                  <a:gd name="T4" fmla="*/ 1 w 6"/>
                  <a:gd name="T5" fmla="*/ 7 h 8"/>
                  <a:gd name="T6" fmla="*/ 1 w 6"/>
                  <a:gd name="T7" fmla="*/ 4 h 8"/>
                  <a:gd name="T8" fmla="*/ 1 w 6"/>
                  <a:gd name="T9" fmla="*/ 3 h 8"/>
                  <a:gd name="T10" fmla="*/ 1 w 6"/>
                  <a:gd name="T11" fmla="*/ 2 h 8"/>
                  <a:gd name="T12" fmla="*/ 2 w 6"/>
                  <a:gd name="T13" fmla="*/ 0 h 8"/>
                  <a:gd name="T14" fmla="*/ 3 w 6"/>
                  <a:gd name="T15" fmla="*/ 0 h 8"/>
                  <a:gd name="T16" fmla="*/ 6 w 6"/>
                  <a:gd name="T17" fmla="*/ 2 h 8"/>
                  <a:gd name="T18" fmla="*/ 6 w 6"/>
                  <a:gd name="T19" fmla="*/ 4 h 8"/>
                  <a:gd name="T20" fmla="*/ 4 w 6"/>
                  <a:gd name="T21" fmla="*/ 8 h 8"/>
                  <a:gd name="T22" fmla="*/ 1 w 6"/>
                  <a:gd name="T23" fmla="*/ 7 h 8"/>
                  <a:gd name="T24" fmla="*/ 6 w 6"/>
                  <a:gd name="T25" fmla="*/ 4 h 8"/>
                  <a:gd name="T26" fmla="*/ 6 w 6"/>
                  <a:gd name="T27" fmla="*/ 2 h 8"/>
                  <a:gd name="T28" fmla="*/ 4 w 6"/>
                  <a:gd name="T29" fmla="*/ 0 h 8"/>
                  <a:gd name="T30" fmla="*/ 3 w 6"/>
                  <a:gd name="T31" fmla="*/ 0 h 8"/>
                  <a:gd name="T32" fmla="*/ 3 w 6"/>
                  <a:gd name="T33" fmla="*/ 0 h 8"/>
                  <a:gd name="T34" fmla="*/ 3 w 6"/>
                  <a:gd name="T35" fmla="*/ 0 h 8"/>
                  <a:gd name="T36" fmla="*/ 2 w 6"/>
                  <a:gd name="T37" fmla="*/ 0 h 8"/>
                  <a:gd name="T38" fmla="*/ 1 w 6"/>
                  <a:gd name="T39" fmla="*/ 2 h 8"/>
                  <a:gd name="T40" fmla="*/ 1 w 6"/>
                  <a:gd name="T41" fmla="*/ 2 h 8"/>
                  <a:gd name="T42" fmla="*/ 2 w 6"/>
                  <a:gd name="T43" fmla="*/ 3 h 8"/>
                  <a:gd name="T44" fmla="*/ 1 w 6"/>
                  <a:gd name="T45" fmla="*/ 7 h 8"/>
                  <a:gd name="T46" fmla="*/ 1 w 6"/>
                  <a:gd name="T47" fmla="*/ 7 h 8"/>
                  <a:gd name="T48" fmla="*/ 3 w 6"/>
                  <a:gd name="T49" fmla="*/ 7 h 8"/>
                  <a:gd name="T50" fmla="*/ 6 w 6"/>
                  <a:gd name="T5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8">
                    <a:moveTo>
                      <a:pt x="1" y="7"/>
                    </a:moveTo>
                    <a:cubicBezTo>
                      <a:pt x="1" y="7"/>
                      <a:pt x="1" y="7"/>
                      <a:pt x="1" y="7"/>
                    </a:cubicBezTo>
                    <a:cubicBezTo>
                      <a:pt x="1" y="7"/>
                      <a:pt x="1" y="7"/>
                      <a:pt x="1" y="7"/>
                    </a:cubicBezTo>
                    <a:cubicBezTo>
                      <a:pt x="1" y="5"/>
                      <a:pt x="2" y="4"/>
                      <a:pt x="1" y="4"/>
                    </a:cubicBezTo>
                    <a:cubicBezTo>
                      <a:pt x="1" y="3"/>
                      <a:pt x="1" y="3"/>
                      <a:pt x="1" y="3"/>
                    </a:cubicBezTo>
                    <a:cubicBezTo>
                      <a:pt x="1" y="2"/>
                      <a:pt x="1" y="2"/>
                      <a:pt x="1" y="2"/>
                    </a:cubicBezTo>
                    <a:cubicBezTo>
                      <a:pt x="0" y="1"/>
                      <a:pt x="1" y="0"/>
                      <a:pt x="2" y="0"/>
                    </a:cubicBezTo>
                    <a:cubicBezTo>
                      <a:pt x="3" y="0"/>
                      <a:pt x="3" y="0"/>
                      <a:pt x="3" y="0"/>
                    </a:cubicBezTo>
                    <a:cubicBezTo>
                      <a:pt x="3" y="0"/>
                      <a:pt x="5" y="0"/>
                      <a:pt x="6" y="2"/>
                    </a:cubicBezTo>
                    <a:cubicBezTo>
                      <a:pt x="6" y="2"/>
                      <a:pt x="6" y="3"/>
                      <a:pt x="6" y="4"/>
                    </a:cubicBezTo>
                    <a:cubicBezTo>
                      <a:pt x="6" y="5"/>
                      <a:pt x="5" y="7"/>
                      <a:pt x="4" y="8"/>
                    </a:cubicBezTo>
                    <a:cubicBezTo>
                      <a:pt x="2" y="8"/>
                      <a:pt x="1" y="8"/>
                      <a:pt x="1" y="7"/>
                    </a:cubicBezTo>
                    <a:close/>
                    <a:moveTo>
                      <a:pt x="6" y="4"/>
                    </a:moveTo>
                    <a:cubicBezTo>
                      <a:pt x="6" y="3"/>
                      <a:pt x="6" y="3"/>
                      <a:pt x="6" y="2"/>
                    </a:cubicBezTo>
                    <a:cubicBezTo>
                      <a:pt x="5" y="1"/>
                      <a:pt x="5" y="0"/>
                      <a:pt x="4" y="0"/>
                    </a:cubicBezTo>
                    <a:cubicBezTo>
                      <a:pt x="3" y="0"/>
                      <a:pt x="3" y="0"/>
                      <a:pt x="3" y="0"/>
                    </a:cubicBezTo>
                    <a:cubicBezTo>
                      <a:pt x="3" y="0"/>
                      <a:pt x="3" y="0"/>
                      <a:pt x="3" y="0"/>
                    </a:cubicBezTo>
                    <a:cubicBezTo>
                      <a:pt x="3" y="0"/>
                      <a:pt x="3" y="0"/>
                      <a:pt x="3" y="0"/>
                    </a:cubicBezTo>
                    <a:cubicBezTo>
                      <a:pt x="2" y="0"/>
                      <a:pt x="2" y="0"/>
                      <a:pt x="2" y="0"/>
                    </a:cubicBezTo>
                    <a:cubicBezTo>
                      <a:pt x="1" y="0"/>
                      <a:pt x="1" y="1"/>
                      <a:pt x="1" y="2"/>
                    </a:cubicBezTo>
                    <a:cubicBezTo>
                      <a:pt x="1" y="2"/>
                      <a:pt x="1" y="2"/>
                      <a:pt x="1" y="2"/>
                    </a:cubicBezTo>
                    <a:cubicBezTo>
                      <a:pt x="2" y="3"/>
                      <a:pt x="2" y="3"/>
                      <a:pt x="2" y="3"/>
                    </a:cubicBezTo>
                    <a:cubicBezTo>
                      <a:pt x="2" y="4"/>
                      <a:pt x="2" y="5"/>
                      <a:pt x="1" y="7"/>
                    </a:cubicBezTo>
                    <a:cubicBezTo>
                      <a:pt x="1" y="7"/>
                      <a:pt x="1" y="7"/>
                      <a:pt x="1" y="7"/>
                    </a:cubicBezTo>
                    <a:cubicBezTo>
                      <a:pt x="2" y="8"/>
                      <a:pt x="2" y="8"/>
                      <a:pt x="3" y="7"/>
                    </a:cubicBezTo>
                    <a:cubicBezTo>
                      <a:pt x="5" y="7"/>
                      <a:pt x="6" y="5"/>
                      <a:pt x="6" y="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4" name="Freeform 1448"/>
              <p:cNvSpPr>
                <a:spLocks/>
              </p:cNvSpPr>
              <p:nvPr/>
            </p:nvSpPr>
            <p:spPr bwMode="auto">
              <a:xfrm>
                <a:off x="2858" y="2041"/>
                <a:ext cx="11" cy="15"/>
              </a:xfrm>
              <a:custGeom>
                <a:avLst/>
                <a:gdLst>
                  <a:gd name="T0" fmla="*/ 4 w 5"/>
                  <a:gd name="T1" fmla="*/ 0 h 7"/>
                  <a:gd name="T2" fmla="*/ 3 w 5"/>
                  <a:gd name="T3" fmla="*/ 1 h 7"/>
                  <a:gd name="T4" fmla="*/ 3 w 5"/>
                  <a:gd name="T5" fmla="*/ 1 h 7"/>
                  <a:gd name="T6" fmla="*/ 3 w 5"/>
                  <a:gd name="T7" fmla="*/ 1 h 7"/>
                  <a:gd name="T8" fmla="*/ 2 w 5"/>
                  <a:gd name="T9" fmla="*/ 1 h 7"/>
                  <a:gd name="T10" fmla="*/ 4 w 5"/>
                  <a:gd name="T11" fmla="*/ 3 h 7"/>
                  <a:gd name="T12" fmla="*/ 3 w 5"/>
                  <a:gd name="T13" fmla="*/ 5 h 7"/>
                  <a:gd name="T14" fmla="*/ 2 w 5"/>
                  <a:gd name="T15" fmla="*/ 6 h 7"/>
                  <a:gd name="T16" fmla="*/ 1 w 5"/>
                  <a:gd name="T17" fmla="*/ 3 h 7"/>
                  <a:gd name="T18" fmla="*/ 1 w 5"/>
                  <a:gd name="T19" fmla="*/ 2 h 7"/>
                  <a:gd name="T20" fmla="*/ 0 w 5"/>
                  <a:gd name="T21" fmla="*/ 5 h 7"/>
                  <a:gd name="T22" fmla="*/ 0 w 5"/>
                  <a:gd name="T23" fmla="*/ 6 h 7"/>
                  <a:gd name="T24" fmla="*/ 0 w 5"/>
                  <a:gd name="T25" fmla="*/ 6 h 7"/>
                  <a:gd name="T26" fmla="*/ 1 w 5"/>
                  <a:gd name="T27" fmla="*/ 7 h 7"/>
                  <a:gd name="T28" fmla="*/ 2 w 5"/>
                  <a:gd name="T29" fmla="*/ 6 h 7"/>
                  <a:gd name="T30" fmla="*/ 5 w 5"/>
                  <a:gd name="T31" fmla="*/ 3 h 7"/>
                  <a:gd name="T32" fmla="*/ 5 w 5"/>
                  <a:gd name="T33" fmla="*/ 1 h 7"/>
                  <a:gd name="T34" fmla="*/ 4 w 5"/>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4" y="0"/>
                    </a:moveTo>
                    <a:cubicBezTo>
                      <a:pt x="3" y="1"/>
                      <a:pt x="3" y="1"/>
                      <a:pt x="3" y="1"/>
                    </a:cubicBezTo>
                    <a:cubicBezTo>
                      <a:pt x="3" y="1"/>
                      <a:pt x="3" y="1"/>
                      <a:pt x="3" y="1"/>
                    </a:cubicBezTo>
                    <a:cubicBezTo>
                      <a:pt x="3" y="1"/>
                      <a:pt x="3" y="1"/>
                      <a:pt x="3" y="1"/>
                    </a:cubicBezTo>
                    <a:cubicBezTo>
                      <a:pt x="2" y="1"/>
                      <a:pt x="2" y="1"/>
                      <a:pt x="2" y="1"/>
                    </a:cubicBezTo>
                    <a:cubicBezTo>
                      <a:pt x="2" y="2"/>
                      <a:pt x="4" y="1"/>
                      <a:pt x="4" y="3"/>
                    </a:cubicBezTo>
                    <a:cubicBezTo>
                      <a:pt x="4" y="5"/>
                      <a:pt x="3" y="5"/>
                      <a:pt x="3" y="5"/>
                    </a:cubicBezTo>
                    <a:cubicBezTo>
                      <a:pt x="2" y="5"/>
                      <a:pt x="2" y="6"/>
                      <a:pt x="2" y="6"/>
                    </a:cubicBezTo>
                    <a:cubicBezTo>
                      <a:pt x="1" y="6"/>
                      <a:pt x="1" y="5"/>
                      <a:pt x="1" y="3"/>
                    </a:cubicBezTo>
                    <a:cubicBezTo>
                      <a:pt x="1" y="2"/>
                      <a:pt x="1" y="2"/>
                      <a:pt x="1" y="2"/>
                    </a:cubicBezTo>
                    <a:cubicBezTo>
                      <a:pt x="1" y="3"/>
                      <a:pt x="1" y="4"/>
                      <a:pt x="0" y="5"/>
                    </a:cubicBezTo>
                    <a:cubicBezTo>
                      <a:pt x="0" y="6"/>
                      <a:pt x="0" y="6"/>
                      <a:pt x="0" y="6"/>
                    </a:cubicBezTo>
                    <a:cubicBezTo>
                      <a:pt x="0" y="6"/>
                      <a:pt x="0" y="6"/>
                      <a:pt x="0" y="6"/>
                    </a:cubicBezTo>
                    <a:cubicBezTo>
                      <a:pt x="0" y="7"/>
                      <a:pt x="1" y="7"/>
                      <a:pt x="1" y="7"/>
                    </a:cubicBezTo>
                    <a:cubicBezTo>
                      <a:pt x="2" y="7"/>
                      <a:pt x="2" y="7"/>
                      <a:pt x="2" y="6"/>
                    </a:cubicBezTo>
                    <a:cubicBezTo>
                      <a:pt x="4" y="6"/>
                      <a:pt x="5" y="4"/>
                      <a:pt x="5" y="3"/>
                    </a:cubicBezTo>
                    <a:cubicBezTo>
                      <a:pt x="5" y="2"/>
                      <a:pt x="5" y="2"/>
                      <a:pt x="5" y="1"/>
                    </a:cubicBezTo>
                    <a:lnTo>
                      <a:pt x="4"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5" name="Freeform 1449"/>
              <p:cNvSpPr>
                <a:spLocks/>
              </p:cNvSpPr>
              <p:nvPr/>
            </p:nvSpPr>
            <p:spPr bwMode="auto">
              <a:xfrm>
                <a:off x="2858" y="2041"/>
                <a:ext cx="11" cy="15"/>
              </a:xfrm>
              <a:custGeom>
                <a:avLst/>
                <a:gdLst>
                  <a:gd name="T0" fmla="*/ 4 w 5"/>
                  <a:gd name="T1" fmla="*/ 0 h 7"/>
                  <a:gd name="T2" fmla="*/ 4 w 5"/>
                  <a:gd name="T3" fmla="*/ 0 h 7"/>
                  <a:gd name="T4" fmla="*/ 5 w 5"/>
                  <a:gd name="T5" fmla="*/ 1 h 7"/>
                  <a:gd name="T6" fmla="*/ 5 w 5"/>
                  <a:gd name="T7" fmla="*/ 3 h 7"/>
                  <a:gd name="T8" fmla="*/ 2 w 5"/>
                  <a:gd name="T9" fmla="*/ 6 h 7"/>
                  <a:gd name="T10" fmla="*/ 1 w 5"/>
                  <a:gd name="T11" fmla="*/ 7 h 7"/>
                  <a:gd name="T12" fmla="*/ 0 w 5"/>
                  <a:gd name="T13" fmla="*/ 6 h 7"/>
                  <a:gd name="T14" fmla="*/ 0 w 5"/>
                  <a:gd name="T15" fmla="*/ 6 h 7"/>
                  <a:gd name="T16" fmla="*/ 0 w 5"/>
                  <a:gd name="T17" fmla="*/ 5 h 7"/>
                  <a:gd name="T18" fmla="*/ 0 w 5"/>
                  <a:gd name="T19" fmla="*/ 5 h 7"/>
                  <a:gd name="T20" fmla="*/ 0 w 5"/>
                  <a:gd name="T21" fmla="*/ 5 h 7"/>
                  <a:gd name="T22" fmla="*/ 0 w 5"/>
                  <a:gd name="T23" fmla="*/ 6 h 7"/>
                  <a:gd name="T24" fmla="*/ 1 w 5"/>
                  <a:gd name="T25" fmla="*/ 7 h 7"/>
                  <a:gd name="T26" fmla="*/ 5 w 5"/>
                  <a:gd name="T27" fmla="*/ 3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4" y="0"/>
                      <a:pt x="4" y="0"/>
                    </a:cubicBezTo>
                    <a:cubicBezTo>
                      <a:pt x="5" y="1"/>
                      <a:pt x="5" y="1"/>
                      <a:pt x="5" y="1"/>
                    </a:cubicBezTo>
                    <a:cubicBezTo>
                      <a:pt x="5" y="2"/>
                      <a:pt x="5" y="2"/>
                      <a:pt x="5" y="3"/>
                    </a:cubicBezTo>
                    <a:cubicBezTo>
                      <a:pt x="5" y="4"/>
                      <a:pt x="4" y="6"/>
                      <a:pt x="2" y="6"/>
                    </a:cubicBezTo>
                    <a:cubicBezTo>
                      <a:pt x="2" y="7"/>
                      <a:pt x="2" y="7"/>
                      <a:pt x="1" y="7"/>
                    </a:cubicBezTo>
                    <a:cubicBezTo>
                      <a:pt x="1" y="7"/>
                      <a:pt x="0" y="7"/>
                      <a:pt x="0" y="6"/>
                    </a:cubicBezTo>
                    <a:cubicBezTo>
                      <a:pt x="0" y="6"/>
                      <a:pt x="0" y="6"/>
                      <a:pt x="0" y="6"/>
                    </a:cubicBezTo>
                    <a:cubicBezTo>
                      <a:pt x="0" y="5"/>
                      <a:pt x="0" y="5"/>
                      <a:pt x="0" y="5"/>
                    </a:cubicBezTo>
                    <a:cubicBezTo>
                      <a:pt x="0" y="5"/>
                      <a:pt x="0" y="5"/>
                      <a:pt x="0" y="5"/>
                    </a:cubicBezTo>
                    <a:cubicBezTo>
                      <a:pt x="0" y="5"/>
                      <a:pt x="0" y="5"/>
                      <a:pt x="0" y="5"/>
                    </a:cubicBezTo>
                    <a:cubicBezTo>
                      <a:pt x="0" y="6"/>
                      <a:pt x="0" y="6"/>
                      <a:pt x="0" y="6"/>
                    </a:cubicBezTo>
                    <a:cubicBezTo>
                      <a:pt x="0" y="7"/>
                      <a:pt x="0" y="7"/>
                      <a:pt x="1" y="7"/>
                    </a:cubicBezTo>
                    <a:cubicBezTo>
                      <a:pt x="3" y="7"/>
                      <a:pt x="5" y="5"/>
                      <a:pt x="5" y="3"/>
                    </a:cubicBezTo>
                    <a:cubicBezTo>
                      <a:pt x="5" y="2"/>
                      <a:pt x="5" y="1"/>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6" name="Freeform 1450"/>
              <p:cNvSpPr>
                <a:spLocks/>
              </p:cNvSpPr>
              <p:nvPr/>
            </p:nvSpPr>
            <p:spPr bwMode="auto">
              <a:xfrm>
                <a:off x="2860" y="2046"/>
                <a:ext cx="4" cy="6"/>
              </a:xfrm>
              <a:custGeom>
                <a:avLst/>
                <a:gdLst>
                  <a:gd name="T0" fmla="*/ 1 w 2"/>
                  <a:gd name="T1" fmla="*/ 3 h 3"/>
                  <a:gd name="T2" fmla="*/ 2 w 2"/>
                  <a:gd name="T3" fmla="*/ 2 h 3"/>
                  <a:gd name="T4" fmla="*/ 1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3"/>
                      <a:pt x="2" y="3"/>
                      <a:pt x="2" y="2"/>
                    </a:cubicBezTo>
                    <a:cubicBezTo>
                      <a:pt x="2" y="0"/>
                      <a:pt x="1" y="1"/>
                      <a:pt x="1" y="1"/>
                    </a:cubicBezTo>
                    <a:cubicBezTo>
                      <a:pt x="1" y="2"/>
                      <a:pt x="0" y="3"/>
                      <a:pt x="1"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7" name="Freeform 1451"/>
              <p:cNvSpPr>
                <a:spLocks/>
              </p:cNvSpPr>
              <p:nvPr/>
            </p:nvSpPr>
            <p:spPr bwMode="auto">
              <a:xfrm>
                <a:off x="2822" y="2027"/>
                <a:ext cx="19" cy="21"/>
              </a:xfrm>
              <a:custGeom>
                <a:avLst/>
                <a:gdLst>
                  <a:gd name="T0" fmla="*/ 3 w 9"/>
                  <a:gd name="T1" fmla="*/ 9 h 10"/>
                  <a:gd name="T2" fmla="*/ 2 w 9"/>
                  <a:gd name="T3" fmla="*/ 3 h 10"/>
                  <a:gd name="T4" fmla="*/ 8 w 9"/>
                  <a:gd name="T5" fmla="*/ 4 h 10"/>
                  <a:gd name="T6" fmla="*/ 6 w 9"/>
                  <a:gd name="T7" fmla="*/ 8 h 10"/>
                  <a:gd name="T8" fmla="*/ 3 w 9"/>
                  <a:gd name="T9" fmla="*/ 9 h 10"/>
                </a:gdLst>
                <a:ahLst/>
                <a:cxnLst>
                  <a:cxn ang="0">
                    <a:pos x="T0" y="T1"/>
                  </a:cxn>
                  <a:cxn ang="0">
                    <a:pos x="T2" y="T3"/>
                  </a:cxn>
                  <a:cxn ang="0">
                    <a:pos x="T4" y="T5"/>
                  </a:cxn>
                  <a:cxn ang="0">
                    <a:pos x="T6" y="T7"/>
                  </a:cxn>
                  <a:cxn ang="0">
                    <a:pos x="T8" y="T9"/>
                  </a:cxn>
                </a:cxnLst>
                <a:rect l="0" t="0" r="r" b="b"/>
                <a:pathLst>
                  <a:path w="9" h="10">
                    <a:moveTo>
                      <a:pt x="3" y="9"/>
                    </a:moveTo>
                    <a:cubicBezTo>
                      <a:pt x="3" y="9"/>
                      <a:pt x="0" y="6"/>
                      <a:pt x="2" y="3"/>
                    </a:cubicBezTo>
                    <a:cubicBezTo>
                      <a:pt x="4" y="0"/>
                      <a:pt x="9" y="3"/>
                      <a:pt x="8" y="4"/>
                    </a:cubicBezTo>
                    <a:cubicBezTo>
                      <a:pt x="6" y="6"/>
                      <a:pt x="6" y="6"/>
                      <a:pt x="6" y="8"/>
                    </a:cubicBezTo>
                    <a:cubicBezTo>
                      <a:pt x="5" y="10"/>
                      <a:pt x="3" y="10"/>
                      <a:pt x="3" y="9"/>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8" name="Freeform 1452"/>
              <p:cNvSpPr>
                <a:spLocks noEditPoints="1"/>
              </p:cNvSpPr>
              <p:nvPr/>
            </p:nvSpPr>
            <p:spPr bwMode="auto">
              <a:xfrm>
                <a:off x="2822" y="2031"/>
                <a:ext cx="17" cy="17"/>
              </a:xfrm>
              <a:custGeom>
                <a:avLst/>
                <a:gdLst>
                  <a:gd name="T0" fmla="*/ 8 w 8"/>
                  <a:gd name="T1" fmla="*/ 2 h 8"/>
                  <a:gd name="T2" fmla="*/ 8 w 8"/>
                  <a:gd name="T3" fmla="*/ 2 h 8"/>
                  <a:gd name="T4" fmla="*/ 8 w 8"/>
                  <a:gd name="T5" fmla="*/ 2 h 8"/>
                  <a:gd name="T6" fmla="*/ 6 w 8"/>
                  <a:gd name="T7" fmla="*/ 5 h 8"/>
                  <a:gd name="T8" fmla="*/ 6 w 8"/>
                  <a:gd name="T9" fmla="*/ 6 h 8"/>
                  <a:gd name="T10" fmla="*/ 6 w 8"/>
                  <a:gd name="T11" fmla="*/ 6 h 8"/>
                  <a:gd name="T12" fmla="*/ 4 w 8"/>
                  <a:gd name="T13" fmla="*/ 8 h 8"/>
                  <a:gd name="T14" fmla="*/ 3 w 8"/>
                  <a:gd name="T15" fmla="*/ 7 h 8"/>
                  <a:gd name="T16" fmla="*/ 1 w 8"/>
                  <a:gd name="T17" fmla="*/ 3 h 8"/>
                  <a:gd name="T18" fmla="*/ 2 w 8"/>
                  <a:gd name="T19" fmla="*/ 1 h 8"/>
                  <a:gd name="T20" fmla="*/ 6 w 8"/>
                  <a:gd name="T21" fmla="*/ 0 h 8"/>
                  <a:gd name="T22" fmla="*/ 8 w 8"/>
                  <a:gd name="T23" fmla="*/ 2 h 8"/>
                  <a:gd name="T24" fmla="*/ 2 w 8"/>
                  <a:gd name="T25" fmla="*/ 1 h 8"/>
                  <a:gd name="T26" fmla="*/ 1 w 8"/>
                  <a:gd name="T27" fmla="*/ 3 h 8"/>
                  <a:gd name="T28" fmla="*/ 2 w 8"/>
                  <a:gd name="T29" fmla="*/ 6 h 8"/>
                  <a:gd name="T30" fmla="*/ 3 w 8"/>
                  <a:gd name="T31" fmla="*/ 7 h 8"/>
                  <a:gd name="T32" fmla="*/ 3 w 8"/>
                  <a:gd name="T33" fmla="*/ 7 h 8"/>
                  <a:gd name="T34" fmla="*/ 3 w 8"/>
                  <a:gd name="T35" fmla="*/ 7 h 8"/>
                  <a:gd name="T36" fmla="*/ 4 w 8"/>
                  <a:gd name="T37" fmla="*/ 7 h 8"/>
                  <a:gd name="T38" fmla="*/ 5 w 8"/>
                  <a:gd name="T39" fmla="*/ 6 h 8"/>
                  <a:gd name="T40" fmla="*/ 5 w 8"/>
                  <a:gd name="T41" fmla="*/ 6 h 8"/>
                  <a:gd name="T42" fmla="*/ 5 w 8"/>
                  <a:gd name="T43" fmla="*/ 5 h 8"/>
                  <a:gd name="T44" fmla="*/ 8 w 8"/>
                  <a:gd name="T45" fmla="*/ 2 h 8"/>
                  <a:gd name="T46" fmla="*/ 8 w 8"/>
                  <a:gd name="T47" fmla="*/ 2 h 8"/>
                  <a:gd name="T48" fmla="*/ 6 w 8"/>
                  <a:gd name="T49" fmla="*/ 0 h 8"/>
                  <a:gd name="T50" fmla="*/ 2 w 8"/>
                  <a:gd name="T5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8">
                    <a:moveTo>
                      <a:pt x="8" y="2"/>
                    </a:moveTo>
                    <a:cubicBezTo>
                      <a:pt x="8" y="2"/>
                      <a:pt x="8" y="2"/>
                      <a:pt x="8" y="2"/>
                    </a:cubicBezTo>
                    <a:cubicBezTo>
                      <a:pt x="8" y="2"/>
                      <a:pt x="8" y="2"/>
                      <a:pt x="8" y="2"/>
                    </a:cubicBezTo>
                    <a:cubicBezTo>
                      <a:pt x="7" y="4"/>
                      <a:pt x="6" y="4"/>
                      <a:pt x="6" y="5"/>
                    </a:cubicBezTo>
                    <a:cubicBezTo>
                      <a:pt x="6" y="5"/>
                      <a:pt x="6" y="5"/>
                      <a:pt x="6" y="6"/>
                    </a:cubicBezTo>
                    <a:cubicBezTo>
                      <a:pt x="6" y="6"/>
                      <a:pt x="6" y="6"/>
                      <a:pt x="6" y="6"/>
                    </a:cubicBezTo>
                    <a:cubicBezTo>
                      <a:pt x="5" y="8"/>
                      <a:pt x="4" y="8"/>
                      <a:pt x="4" y="8"/>
                    </a:cubicBezTo>
                    <a:cubicBezTo>
                      <a:pt x="3" y="8"/>
                      <a:pt x="3" y="7"/>
                      <a:pt x="3" y="7"/>
                    </a:cubicBezTo>
                    <a:cubicBezTo>
                      <a:pt x="2" y="7"/>
                      <a:pt x="0" y="5"/>
                      <a:pt x="1" y="3"/>
                    </a:cubicBezTo>
                    <a:cubicBezTo>
                      <a:pt x="1" y="2"/>
                      <a:pt x="1" y="2"/>
                      <a:pt x="2" y="1"/>
                    </a:cubicBezTo>
                    <a:cubicBezTo>
                      <a:pt x="3" y="0"/>
                      <a:pt x="5" y="0"/>
                      <a:pt x="6" y="0"/>
                    </a:cubicBezTo>
                    <a:cubicBezTo>
                      <a:pt x="7" y="0"/>
                      <a:pt x="8" y="1"/>
                      <a:pt x="8" y="2"/>
                    </a:cubicBezTo>
                    <a:close/>
                    <a:moveTo>
                      <a:pt x="2" y="1"/>
                    </a:moveTo>
                    <a:cubicBezTo>
                      <a:pt x="2" y="2"/>
                      <a:pt x="1" y="2"/>
                      <a:pt x="1" y="3"/>
                    </a:cubicBezTo>
                    <a:cubicBezTo>
                      <a:pt x="1" y="4"/>
                      <a:pt x="1" y="5"/>
                      <a:pt x="2" y="6"/>
                    </a:cubicBezTo>
                    <a:cubicBezTo>
                      <a:pt x="2" y="7"/>
                      <a:pt x="3" y="7"/>
                      <a:pt x="3" y="7"/>
                    </a:cubicBezTo>
                    <a:cubicBezTo>
                      <a:pt x="3" y="7"/>
                      <a:pt x="3" y="7"/>
                      <a:pt x="3" y="7"/>
                    </a:cubicBezTo>
                    <a:cubicBezTo>
                      <a:pt x="3" y="7"/>
                      <a:pt x="3" y="7"/>
                      <a:pt x="3" y="7"/>
                    </a:cubicBezTo>
                    <a:cubicBezTo>
                      <a:pt x="4" y="7"/>
                      <a:pt x="4" y="7"/>
                      <a:pt x="4" y="7"/>
                    </a:cubicBezTo>
                    <a:cubicBezTo>
                      <a:pt x="4" y="8"/>
                      <a:pt x="5" y="7"/>
                      <a:pt x="5" y="6"/>
                    </a:cubicBezTo>
                    <a:cubicBezTo>
                      <a:pt x="5" y="6"/>
                      <a:pt x="5" y="6"/>
                      <a:pt x="5" y="6"/>
                    </a:cubicBezTo>
                    <a:cubicBezTo>
                      <a:pt x="5" y="5"/>
                      <a:pt x="5" y="5"/>
                      <a:pt x="5" y="5"/>
                    </a:cubicBezTo>
                    <a:cubicBezTo>
                      <a:pt x="6" y="4"/>
                      <a:pt x="6" y="4"/>
                      <a:pt x="8" y="2"/>
                    </a:cubicBezTo>
                    <a:cubicBezTo>
                      <a:pt x="8" y="2"/>
                      <a:pt x="8" y="2"/>
                      <a:pt x="8" y="2"/>
                    </a:cubicBezTo>
                    <a:cubicBezTo>
                      <a:pt x="8" y="1"/>
                      <a:pt x="7" y="1"/>
                      <a:pt x="6" y="0"/>
                    </a:cubicBezTo>
                    <a:cubicBezTo>
                      <a:pt x="5" y="0"/>
                      <a:pt x="3" y="0"/>
                      <a:pt x="2"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9" name="Freeform 1453"/>
              <p:cNvSpPr>
                <a:spLocks/>
              </p:cNvSpPr>
              <p:nvPr/>
            </p:nvSpPr>
            <p:spPr bwMode="auto">
              <a:xfrm>
                <a:off x="2824" y="2031"/>
                <a:ext cx="9" cy="17"/>
              </a:xfrm>
              <a:custGeom>
                <a:avLst/>
                <a:gdLst>
                  <a:gd name="T0" fmla="*/ 3 w 4"/>
                  <a:gd name="T1" fmla="*/ 0 h 8"/>
                  <a:gd name="T2" fmla="*/ 1 w 4"/>
                  <a:gd name="T3" fmla="*/ 1 h 8"/>
                  <a:gd name="T4" fmla="*/ 0 w 4"/>
                  <a:gd name="T5" fmla="*/ 3 h 8"/>
                  <a:gd name="T6" fmla="*/ 1 w 4"/>
                  <a:gd name="T7" fmla="*/ 6 h 8"/>
                  <a:gd name="T8" fmla="*/ 2 w 4"/>
                  <a:gd name="T9" fmla="*/ 7 h 8"/>
                  <a:gd name="T10" fmla="*/ 2 w 4"/>
                  <a:gd name="T11" fmla="*/ 7 h 8"/>
                  <a:gd name="T12" fmla="*/ 2 w 4"/>
                  <a:gd name="T13" fmla="*/ 7 h 8"/>
                  <a:gd name="T14" fmla="*/ 3 w 4"/>
                  <a:gd name="T15" fmla="*/ 7 h 8"/>
                  <a:gd name="T16" fmla="*/ 3 w 4"/>
                  <a:gd name="T17" fmla="*/ 8 h 8"/>
                  <a:gd name="T18" fmla="*/ 4 w 4"/>
                  <a:gd name="T19" fmla="*/ 7 h 8"/>
                  <a:gd name="T20" fmla="*/ 4 w 4"/>
                  <a:gd name="T21" fmla="*/ 7 h 8"/>
                  <a:gd name="T22" fmla="*/ 4 w 4"/>
                  <a:gd name="T23" fmla="*/ 6 h 8"/>
                  <a:gd name="T24" fmla="*/ 4 w 4"/>
                  <a:gd name="T25" fmla="*/ 5 h 8"/>
                  <a:gd name="T26" fmla="*/ 4 w 4"/>
                  <a:gd name="T27" fmla="*/ 4 h 8"/>
                  <a:gd name="T28" fmla="*/ 4 w 4"/>
                  <a:gd name="T29" fmla="*/ 6 h 8"/>
                  <a:gd name="T30" fmla="*/ 3 w 4"/>
                  <a:gd name="T31" fmla="*/ 7 h 8"/>
                  <a:gd name="T32" fmla="*/ 2 w 4"/>
                  <a:gd name="T33" fmla="*/ 6 h 8"/>
                  <a:gd name="T34" fmla="*/ 2 w 4"/>
                  <a:gd name="T35" fmla="*/ 5 h 8"/>
                  <a:gd name="T36" fmla="*/ 2 w 4"/>
                  <a:gd name="T37" fmla="*/ 5 h 8"/>
                  <a:gd name="T38" fmla="*/ 2 w 4"/>
                  <a:gd name="T39" fmla="*/ 5 h 8"/>
                  <a:gd name="T40" fmla="*/ 2 w 4"/>
                  <a:gd name="T41" fmla="*/ 5 h 8"/>
                  <a:gd name="T42" fmla="*/ 2 w 4"/>
                  <a:gd name="T43" fmla="*/ 5 h 8"/>
                  <a:gd name="T44" fmla="*/ 2 w 4"/>
                  <a:gd name="T45" fmla="*/ 2 h 8"/>
                  <a:gd name="T46" fmla="*/ 3 w 4"/>
                  <a:gd name="T47" fmla="*/ 1 h 8"/>
                  <a:gd name="T48" fmla="*/ 3 w 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8">
                    <a:moveTo>
                      <a:pt x="3" y="0"/>
                    </a:moveTo>
                    <a:cubicBezTo>
                      <a:pt x="2" y="0"/>
                      <a:pt x="1" y="1"/>
                      <a:pt x="1" y="1"/>
                    </a:cubicBezTo>
                    <a:cubicBezTo>
                      <a:pt x="1" y="2"/>
                      <a:pt x="0" y="2"/>
                      <a:pt x="0" y="3"/>
                    </a:cubicBezTo>
                    <a:cubicBezTo>
                      <a:pt x="0" y="4"/>
                      <a:pt x="0" y="5"/>
                      <a:pt x="1" y="6"/>
                    </a:cubicBezTo>
                    <a:cubicBezTo>
                      <a:pt x="1" y="7"/>
                      <a:pt x="2" y="7"/>
                      <a:pt x="2" y="7"/>
                    </a:cubicBezTo>
                    <a:cubicBezTo>
                      <a:pt x="2" y="7"/>
                      <a:pt x="2" y="7"/>
                      <a:pt x="2" y="7"/>
                    </a:cubicBezTo>
                    <a:cubicBezTo>
                      <a:pt x="2" y="7"/>
                      <a:pt x="2" y="7"/>
                      <a:pt x="2" y="7"/>
                    </a:cubicBezTo>
                    <a:cubicBezTo>
                      <a:pt x="3" y="7"/>
                      <a:pt x="3" y="7"/>
                      <a:pt x="3" y="7"/>
                    </a:cubicBezTo>
                    <a:cubicBezTo>
                      <a:pt x="3" y="8"/>
                      <a:pt x="3" y="8"/>
                      <a:pt x="3" y="8"/>
                    </a:cubicBezTo>
                    <a:cubicBezTo>
                      <a:pt x="4" y="7"/>
                      <a:pt x="4" y="7"/>
                      <a:pt x="4" y="7"/>
                    </a:cubicBezTo>
                    <a:cubicBezTo>
                      <a:pt x="4" y="7"/>
                      <a:pt x="4" y="7"/>
                      <a:pt x="4" y="7"/>
                    </a:cubicBezTo>
                    <a:cubicBezTo>
                      <a:pt x="4" y="6"/>
                      <a:pt x="4" y="6"/>
                      <a:pt x="4" y="6"/>
                    </a:cubicBezTo>
                    <a:cubicBezTo>
                      <a:pt x="4" y="5"/>
                      <a:pt x="4" y="5"/>
                      <a:pt x="4" y="5"/>
                    </a:cubicBezTo>
                    <a:cubicBezTo>
                      <a:pt x="4" y="4"/>
                      <a:pt x="4" y="4"/>
                      <a:pt x="4" y="4"/>
                    </a:cubicBezTo>
                    <a:cubicBezTo>
                      <a:pt x="3" y="4"/>
                      <a:pt x="4" y="5"/>
                      <a:pt x="4" y="6"/>
                    </a:cubicBezTo>
                    <a:cubicBezTo>
                      <a:pt x="3" y="7"/>
                      <a:pt x="3" y="7"/>
                      <a:pt x="3" y="7"/>
                    </a:cubicBezTo>
                    <a:cubicBezTo>
                      <a:pt x="3" y="7"/>
                      <a:pt x="2" y="6"/>
                      <a:pt x="2" y="6"/>
                    </a:cubicBezTo>
                    <a:cubicBezTo>
                      <a:pt x="2" y="6"/>
                      <a:pt x="2" y="6"/>
                      <a:pt x="2" y="5"/>
                    </a:cubicBezTo>
                    <a:cubicBezTo>
                      <a:pt x="2" y="5"/>
                      <a:pt x="2" y="5"/>
                      <a:pt x="2" y="5"/>
                    </a:cubicBezTo>
                    <a:cubicBezTo>
                      <a:pt x="2" y="5"/>
                      <a:pt x="2" y="5"/>
                      <a:pt x="2" y="5"/>
                    </a:cubicBezTo>
                    <a:cubicBezTo>
                      <a:pt x="2" y="5"/>
                      <a:pt x="2" y="5"/>
                      <a:pt x="2" y="5"/>
                    </a:cubicBezTo>
                    <a:cubicBezTo>
                      <a:pt x="2" y="5"/>
                      <a:pt x="2" y="5"/>
                      <a:pt x="2" y="5"/>
                    </a:cubicBezTo>
                    <a:cubicBezTo>
                      <a:pt x="3" y="4"/>
                      <a:pt x="1" y="3"/>
                      <a:pt x="2" y="2"/>
                    </a:cubicBezTo>
                    <a:cubicBezTo>
                      <a:pt x="3" y="1"/>
                      <a:pt x="3" y="1"/>
                      <a:pt x="3" y="1"/>
                    </a:cubicBezTo>
                    <a:lnTo>
                      <a:pt x="3"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0" name="Freeform 1454"/>
              <p:cNvSpPr>
                <a:spLocks noEditPoints="1"/>
              </p:cNvSpPr>
              <p:nvPr/>
            </p:nvSpPr>
            <p:spPr bwMode="auto">
              <a:xfrm>
                <a:off x="2822" y="2031"/>
                <a:ext cx="11" cy="17"/>
              </a:xfrm>
              <a:custGeom>
                <a:avLst/>
                <a:gdLst>
                  <a:gd name="T0" fmla="*/ 3 w 5"/>
                  <a:gd name="T1" fmla="*/ 7 h 8"/>
                  <a:gd name="T2" fmla="*/ 3 w 5"/>
                  <a:gd name="T3" fmla="*/ 7 h 8"/>
                  <a:gd name="T4" fmla="*/ 4 w 5"/>
                  <a:gd name="T5" fmla="*/ 8 h 8"/>
                  <a:gd name="T6" fmla="*/ 5 w 5"/>
                  <a:gd name="T7" fmla="*/ 7 h 8"/>
                  <a:gd name="T8" fmla="*/ 5 w 5"/>
                  <a:gd name="T9" fmla="*/ 7 h 8"/>
                  <a:gd name="T10" fmla="*/ 4 w 5"/>
                  <a:gd name="T11" fmla="*/ 8 h 8"/>
                  <a:gd name="T12" fmla="*/ 4 w 5"/>
                  <a:gd name="T13" fmla="*/ 7 h 8"/>
                  <a:gd name="T14" fmla="*/ 3 w 5"/>
                  <a:gd name="T15" fmla="*/ 7 h 8"/>
                  <a:gd name="T16" fmla="*/ 4 w 5"/>
                  <a:gd name="T17" fmla="*/ 0 h 8"/>
                  <a:gd name="T18" fmla="*/ 2 w 5"/>
                  <a:gd name="T19" fmla="*/ 1 h 8"/>
                  <a:gd name="T20" fmla="*/ 3 w 5"/>
                  <a:gd name="T21" fmla="*/ 7 h 8"/>
                  <a:gd name="T22" fmla="*/ 3 w 5"/>
                  <a:gd name="T23" fmla="*/ 7 h 8"/>
                  <a:gd name="T24" fmla="*/ 2 w 5"/>
                  <a:gd name="T25" fmla="*/ 6 h 8"/>
                  <a:gd name="T26" fmla="*/ 1 w 5"/>
                  <a:gd name="T27" fmla="*/ 3 h 8"/>
                  <a:gd name="T28" fmla="*/ 2 w 5"/>
                  <a:gd name="T29" fmla="*/ 1 h 8"/>
                  <a:gd name="T30" fmla="*/ 4 w 5"/>
                  <a:gd name="T31" fmla="*/ 0 h 8"/>
                  <a:gd name="T32" fmla="*/ 4 w 5"/>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3" y="7"/>
                    </a:moveTo>
                    <a:cubicBezTo>
                      <a:pt x="3" y="7"/>
                      <a:pt x="3" y="7"/>
                      <a:pt x="3" y="7"/>
                    </a:cubicBezTo>
                    <a:cubicBezTo>
                      <a:pt x="3" y="7"/>
                      <a:pt x="3" y="8"/>
                      <a:pt x="4" y="8"/>
                    </a:cubicBezTo>
                    <a:cubicBezTo>
                      <a:pt x="5" y="7"/>
                      <a:pt x="5" y="7"/>
                      <a:pt x="5" y="7"/>
                    </a:cubicBezTo>
                    <a:cubicBezTo>
                      <a:pt x="5" y="7"/>
                      <a:pt x="5" y="7"/>
                      <a:pt x="5" y="7"/>
                    </a:cubicBezTo>
                    <a:cubicBezTo>
                      <a:pt x="4" y="8"/>
                      <a:pt x="4" y="8"/>
                      <a:pt x="4" y="8"/>
                    </a:cubicBezTo>
                    <a:cubicBezTo>
                      <a:pt x="4" y="7"/>
                      <a:pt x="4" y="7"/>
                      <a:pt x="4" y="7"/>
                    </a:cubicBezTo>
                    <a:lnTo>
                      <a:pt x="3" y="7"/>
                    </a:lnTo>
                    <a:close/>
                    <a:moveTo>
                      <a:pt x="4" y="0"/>
                    </a:moveTo>
                    <a:cubicBezTo>
                      <a:pt x="3" y="0"/>
                      <a:pt x="2" y="1"/>
                      <a:pt x="2" y="1"/>
                    </a:cubicBezTo>
                    <a:cubicBezTo>
                      <a:pt x="0" y="4"/>
                      <a:pt x="3" y="7"/>
                      <a:pt x="3" y="7"/>
                    </a:cubicBezTo>
                    <a:cubicBezTo>
                      <a:pt x="3" y="7"/>
                      <a:pt x="3" y="7"/>
                      <a:pt x="3" y="7"/>
                    </a:cubicBezTo>
                    <a:cubicBezTo>
                      <a:pt x="3" y="7"/>
                      <a:pt x="2" y="7"/>
                      <a:pt x="2" y="6"/>
                    </a:cubicBezTo>
                    <a:cubicBezTo>
                      <a:pt x="1" y="5"/>
                      <a:pt x="1" y="4"/>
                      <a:pt x="1" y="3"/>
                    </a:cubicBezTo>
                    <a:cubicBezTo>
                      <a:pt x="1" y="2"/>
                      <a:pt x="2" y="2"/>
                      <a:pt x="2" y="1"/>
                    </a:cubicBezTo>
                    <a:cubicBezTo>
                      <a:pt x="2" y="1"/>
                      <a:pt x="3" y="0"/>
                      <a:pt x="4" y="0"/>
                    </a:cubicBezTo>
                    <a:cubicBezTo>
                      <a:pt x="4" y="0"/>
                      <a:pt x="4"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1" name="Freeform 1455"/>
              <p:cNvSpPr>
                <a:spLocks/>
              </p:cNvSpPr>
              <p:nvPr/>
            </p:nvSpPr>
            <p:spPr bwMode="auto">
              <a:xfrm>
                <a:off x="2830" y="2033"/>
                <a:ext cx="7" cy="4"/>
              </a:xfrm>
              <a:custGeom>
                <a:avLst/>
                <a:gdLst>
                  <a:gd name="T0" fmla="*/ 2 w 3"/>
                  <a:gd name="T1" fmla="*/ 1 h 2"/>
                  <a:gd name="T2" fmla="*/ 0 w 3"/>
                  <a:gd name="T3" fmla="*/ 1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2" y="1"/>
                      <a:pt x="1" y="0"/>
                      <a:pt x="0" y="1"/>
                    </a:cubicBezTo>
                    <a:cubicBezTo>
                      <a:pt x="0" y="2"/>
                      <a:pt x="0" y="2"/>
                      <a:pt x="1" y="2"/>
                    </a:cubicBezTo>
                    <a:cubicBezTo>
                      <a:pt x="1" y="2"/>
                      <a:pt x="3" y="1"/>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2" name="Freeform 1456"/>
              <p:cNvSpPr>
                <a:spLocks/>
              </p:cNvSpPr>
              <p:nvPr/>
            </p:nvSpPr>
            <p:spPr bwMode="auto">
              <a:xfrm>
                <a:off x="2839" y="2031"/>
                <a:ext cx="13" cy="21"/>
              </a:xfrm>
              <a:custGeom>
                <a:avLst/>
                <a:gdLst>
                  <a:gd name="T0" fmla="*/ 2 w 6"/>
                  <a:gd name="T1" fmla="*/ 10 h 10"/>
                  <a:gd name="T2" fmla="*/ 6 w 6"/>
                  <a:gd name="T3" fmla="*/ 6 h 10"/>
                  <a:gd name="T4" fmla="*/ 1 w 6"/>
                  <a:gd name="T5" fmla="*/ 3 h 10"/>
                  <a:gd name="T6" fmla="*/ 1 w 6"/>
                  <a:gd name="T7" fmla="*/ 7 h 10"/>
                  <a:gd name="T8" fmla="*/ 2 w 6"/>
                  <a:gd name="T9" fmla="*/ 10 h 10"/>
                </a:gdLst>
                <a:ahLst/>
                <a:cxnLst>
                  <a:cxn ang="0">
                    <a:pos x="T0" y="T1"/>
                  </a:cxn>
                  <a:cxn ang="0">
                    <a:pos x="T2" y="T3"/>
                  </a:cxn>
                  <a:cxn ang="0">
                    <a:pos x="T4" y="T5"/>
                  </a:cxn>
                  <a:cxn ang="0">
                    <a:pos x="T6" y="T7"/>
                  </a:cxn>
                  <a:cxn ang="0">
                    <a:pos x="T8" y="T9"/>
                  </a:cxn>
                </a:cxnLst>
                <a:rect l="0" t="0" r="r" b="b"/>
                <a:pathLst>
                  <a:path w="6" h="10">
                    <a:moveTo>
                      <a:pt x="2" y="10"/>
                    </a:moveTo>
                    <a:cubicBezTo>
                      <a:pt x="2" y="10"/>
                      <a:pt x="6" y="10"/>
                      <a:pt x="6" y="6"/>
                    </a:cubicBezTo>
                    <a:cubicBezTo>
                      <a:pt x="6" y="3"/>
                      <a:pt x="1" y="0"/>
                      <a:pt x="1" y="3"/>
                    </a:cubicBezTo>
                    <a:cubicBezTo>
                      <a:pt x="1" y="5"/>
                      <a:pt x="2" y="5"/>
                      <a:pt x="1" y="7"/>
                    </a:cubicBezTo>
                    <a:cubicBezTo>
                      <a:pt x="0" y="9"/>
                      <a:pt x="1" y="10"/>
                      <a:pt x="2" y="1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3" name="Freeform 1457"/>
              <p:cNvSpPr>
                <a:spLocks noEditPoints="1"/>
              </p:cNvSpPr>
              <p:nvPr/>
            </p:nvSpPr>
            <p:spPr bwMode="auto">
              <a:xfrm>
                <a:off x="2839" y="2033"/>
                <a:ext cx="13" cy="19"/>
              </a:xfrm>
              <a:custGeom>
                <a:avLst/>
                <a:gdLst>
                  <a:gd name="T0" fmla="*/ 1 w 6"/>
                  <a:gd name="T1" fmla="*/ 1 h 9"/>
                  <a:gd name="T2" fmla="*/ 4 w 6"/>
                  <a:gd name="T3" fmla="*/ 1 h 9"/>
                  <a:gd name="T4" fmla="*/ 6 w 6"/>
                  <a:gd name="T5" fmla="*/ 6 h 9"/>
                  <a:gd name="T6" fmla="*/ 6 w 6"/>
                  <a:gd name="T7" fmla="*/ 7 h 9"/>
                  <a:gd name="T8" fmla="*/ 2 w 6"/>
                  <a:gd name="T9" fmla="*/ 9 h 9"/>
                  <a:gd name="T10" fmla="*/ 1 w 6"/>
                  <a:gd name="T11" fmla="*/ 9 h 9"/>
                  <a:gd name="T12" fmla="*/ 0 w 6"/>
                  <a:gd name="T13" fmla="*/ 6 h 9"/>
                  <a:gd name="T14" fmla="*/ 1 w 6"/>
                  <a:gd name="T15" fmla="*/ 6 h 9"/>
                  <a:gd name="T16" fmla="*/ 1 w 6"/>
                  <a:gd name="T17" fmla="*/ 5 h 9"/>
                  <a:gd name="T18" fmla="*/ 1 w 6"/>
                  <a:gd name="T19" fmla="*/ 2 h 9"/>
                  <a:gd name="T20" fmla="*/ 1 w 6"/>
                  <a:gd name="T21" fmla="*/ 1 h 9"/>
                  <a:gd name="T22" fmla="*/ 6 w 6"/>
                  <a:gd name="T23" fmla="*/ 5 h 9"/>
                  <a:gd name="T24" fmla="*/ 4 w 6"/>
                  <a:gd name="T25" fmla="*/ 1 h 9"/>
                  <a:gd name="T26" fmla="*/ 2 w 6"/>
                  <a:gd name="T27" fmla="*/ 1 h 9"/>
                  <a:gd name="T28" fmla="*/ 1 w 6"/>
                  <a:gd name="T29" fmla="*/ 2 h 9"/>
                  <a:gd name="T30" fmla="*/ 2 w 6"/>
                  <a:gd name="T31" fmla="*/ 5 h 9"/>
                  <a:gd name="T32" fmla="*/ 1 w 6"/>
                  <a:gd name="T33" fmla="*/ 6 h 9"/>
                  <a:gd name="T34" fmla="*/ 1 w 6"/>
                  <a:gd name="T35" fmla="*/ 7 h 9"/>
                  <a:gd name="T36" fmla="*/ 1 w 6"/>
                  <a:gd name="T37" fmla="*/ 9 h 9"/>
                  <a:gd name="T38" fmla="*/ 2 w 6"/>
                  <a:gd name="T39" fmla="*/ 9 h 9"/>
                  <a:gd name="T40" fmla="*/ 2 w 6"/>
                  <a:gd name="T41" fmla="*/ 9 h 9"/>
                  <a:gd name="T42" fmla="*/ 2 w 6"/>
                  <a:gd name="T43" fmla="*/ 9 h 9"/>
                  <a:gd name="T44" fmla="*/ 2 w 6"/>
                  <a:gd name="T45" fmla="*/ 9 h 9"/>
                  <a:gd name="T46" fmla="*/ 4 w 6"/>
                  <a:gd name="T47" fmla="*/ 9 h 9"/>
                  <a:gd name="T48" fmla="*/ 6 w 6"/>
                  <a:gd name="T49" fmla="*/ 7 h 9"/>
                  <a:gd name="T50" fmla="*/ 6 w 6"/>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9">
                    <a:moveTo>
                      <a:pt x="1" y="1"/>
                    </a:moveTo>
                    <a:cubicBezTo>
                      <a:pt x="2" y="0"/>
                      <a:pt x="3" y="0"/>
                      <a:pt x="4" y="1"/>
                    </a:cubicBezTo>
                    <a:cubicBezTo>
                      <a:pt x="5" y="2"/>
                      <a:pt x="6" y="4"/>
                      <a:pt x="6" y="6"/>
                    </a:cubicBezTo>
                    <a:cubicBezTo>
                      <a:pt x="6" y="6"/>
                      <a:pt x="6" y="7"/>
                      <a:pt x="6" y="7"/>
                    </a:cubicBezTo>
                    <a:cubicBezTo>
                      <a:pt x="5" y="9"/>
                      <a:pt x="3" y="9"/>
                      <a:pt x="2" y="9"/>
                    </a:cubicBezTo>
                    <a:cubicBezTo>
                      <a:pt x="2" y="9"/>
                      <a:pt x="2" y="9"/>
                      <a:pt x="1" y="9"/>
                    </a:cubicBezTo>
                    <a:cubicBezTo>
                      <a:pt x="0" y="8"/>
                      <a:pt x="0" y="7"/>
                      <a:pt x="0" y="6"/>
                    </a:cubicBezTo>
                    <a:cubicBezTo>
                      <a:pt x="1" y="6"/>
                      <a:pt x="1" y="6"/>
                      <a:pt x="1" y="6"/>
                    </a:cubicBezTo>
                    <a:cubicBezTo>
                      <a:pt x="1" y="5"/>
                      <a:pt x="1" y="5"/>
                      <a:pt x="1" y="5"/>
                    </a:cubicBezTo>
                    <a:cubicBezTo>
                      <a:pt x="2" y="4"/>
                      <a:pt x="1" y="4"/>
                      <a:pt x="1" y="2"/>
                    </a:cubicBezTo>
                    <a:cubicBezTo>
                      <a:pt x="1" y="1"/>
                      <a:pt x="1" y="1"/>
                      <a:pt x="1" y="1"/>
                    </a:cubicBezTo>
                    <a:close/>
                    <a:moveTo>
                      <a:pt x="6" y="5"/>
                    </a:moveTo>
                    <a:cubicBezTo>
                      <a:pt x="6" y="3"/>
                      <a:pt x="5" y="2"/>
                      <a:pt x="4" y="1"/>
                    </a:cubicBezTo>
                    <a:cubicBezTo>
                      <a:pt x="3" y="1"/>
                      <a:pt x="2" y="1"/>
                      <a:pt x="2" y="1"/>
                    </a:cubicBezTo>
                    <a:cubicBezTo>
                      <a:pt x="1" y="2"/>
                      <a:pt x="1" y="2"/>
                      <a:pt x="1" y="2"/>
                    </a:cubicBezTo>
                    <a:cubicBezTo>
                      <a:pt x="2" y="4"/>
                      <a:pt x="2" y="4"/>
                      <a:pt x="2" y="5"/>
                    </a:cubicBezTo>
                    <a:cubicBezTo>
                      <a:pt x="1" y="6"/>
                      <a:pt x="1" y="6"/>
                      <a:pt x="1" y="6"/>
                    </a:cubicBezTo>
                    <a:cubicBezTo>
                      <a:pt x="1" y="7"/>
                      <a:pt x="1" y="7"/>
                      <a:pt x="1" y="7"/>
                    </a:cubicBezTo>
                    <a:cubicBezTo>
                      <a:pt x="0" y="8"/>
                      <a:pt x="1" y="8"/>
                      <a:pt x="1" y="9"/>
                    </a:cubicBezTo>
                    <a:cubicBezTo>
                      <a:pt x="2" y="9"/>
                      <a:pt x="2" y="9"/>
                      <a:pt x="2" y="9"/>
                    </a:cubicBezTo>
                    <a:cubicBezTo>
                      <a:pt x="2" y="9"/>
                      <a:pt x="2" y="9"/>
                      <a:pt x="2" y="9"/>
                    </a:cubicBezTo>
                    <a:cubicBezTo>
                      <a:pt x="2" y="9"/>
                      <a:pt x="2" y="9"/>
                      <a:pt x="2" y="9"/>
                    </a:cubicBezTo>
                    <a:cubicBezTo>
                      <a:pt x="2" y="9"/>
                      <a:pt x="2" y="9"/>
                      <a:pt x="2" y="9"/>
                    </a:cubicBezTo>
                    <a:cubicBezTo>
                      <a:pt x="2" y="9"/>
                      <a:pt x="3" y="9"/>
                      <a:pt x="4" y="9"/>
                    </a:cubicBezTo>
                    <a:cubicBezTo>
                      <a:pt x="4" y="9"/>
                      <a:pt x="5" y="8"/>
                      <a:pt x="6" y="7"/>
                    </a:cubicBezTo>
                    <a:cubicBezTo>
                      <a:pt x="6" y="7"/>
                      <a:pt x="6" y="6"/>
                      <a:pt x="6"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4" name="Freeform 1458"/>
              <p:cNvSpPr>
                <a:spLocks noEditPoints="1"/>
              </p:cNvSpPr>
              <p:nvPr/>
            </p:nvSpPr>
            <p:spPr bwMode="auto">
              <a:xfrm>
                <a:off x="2841" y="2037"/>
                <a:ext cx="9" cy="15"/>
              </a:xfrm>
              <a:custGeom>
                <a:avLst/>
                <a:gdLst>
                  <a:gd name="T0" fmla="*/ 1 w 4"/>
                  <a:gd name="T1" fmla="*/ 3 h 7"/>
                  <a:gd name="T2" fmla="*/ 0 w 4"/>
                  <a:gd name="T3" fmla="*/ 5 h 7"/>
                  <a:gd name="T4" fmla="*/ 0 w 4"/>
                  <a:gd name="T5" fmla="*/ 5 h 7"/>
                  <a:gd name="T6" fmla="*/ 0 w 4"/>
                  <a:gd name="T7" fmla="*/ 7 h 7"/>
                  <a:gd name="T8" fmla="*/ 1 w 4"/>
                  <a:gd name="T9" fmla="*/ 7 h 7"/>
                  <a:gd name="T10" fmla="*/ 1 w 4"/>
                  <a:gd name="T11" fmla="*/ 7 h 7"/>
                  <a:gd name="T12" fmla="*/ 1 w 4"/>
                  <a:gd name="T13" fmla="*/ 7 h 7"/>
                  <a:gd name="T14" fmla="*/ 1 w 4"/>
                  <a:gd name="T15" fmla="*/ 7 h 7"/>
                  <a:gd name="T16" fmla="*/ 1 w 4"/>
                  <a:gd name="T17" fmla="*/ 7 h 7"/>
                  <a:gd name="T18" fmla="*/ 1 w 4"/>
                  <a:gd name="T19" fmla="*/ 7 h 7"/>
                  <a:gd name="T20" fmla="*/ 3 w 4"/>
                  <a:gd name="T21" fmla="*/ 7 h 7"/>
                  <a:gd name="T22" fmla="*/ 4 w 4"/>
                  <a:gd name="T23" fmla="*/ 6 h 7"/>
                  <a:gd name="T24" fmla="*/ 4 w 4"/>
                  <a:gd name="T25" fmla="*/ 5 h 7"/>
                  <a:gd name="T26" fmla="*/ 4 w 4"/>
                  <a:gd name="T27" fmla="*/ 3 h 7"/>
                  <a:gd name="T28" fmla="*/ 4 w 4"/>
                  <a:gd name="T29" fmla="*/ 3 h 7"/>
                  <a:gd name="T30" fmla="*/ 2 w 4"/>
                  <a:gd name="T31" fmla="*/ 5 h 7"/>
                  <a:gd name="T32" fmla="*/ 3 w 4"/>
                  <a:gd name="T33" fmla="*/ 6 h 7"/>
                  <a:gd name="T34" fmla="*/ 2 w 4"/>
                  <a:gd name="T35" fmla="*/ 6 h 7"/>
                  <a:gd name="T36" fmla="*/ 1 w 4"/>
                  <a:gd name="T37" fmla="*/ 6 h 7"/>
                  <a:gd name="T38" fmla="*/ 0 w 4"/>
                  <a:gd name="T39" fmla="*/ 5 h 7"/>
                  <a:gd name="T40" fmla="*/ 1 w 4"/>
                  <a:gd name="T41" fmla="*/ 3 h 7"/>
                  <a:gd name="T42" fmla="*/ 4 w 4"/>
                  <a:gd name="T43" fmla="*/ 0 h 7"/>
                  <a:gd name="T44" fmla="*/ 3 w 4"/>
                  <a:gd name="T45" fmla="*/ 1 h 7"/>
                  <a:gd name="T46" fmla="*/ 4 w 4"/>
                  <a:gd name="T47" fmla="*/ 2 h 7"/>
                  <a:gd name="T48" fmla="*/ 4 w 4"/>
                  <a:gd name="T49" fmla="*/ 1 h 7"/>
                  <a:gd name="T50" fmla="*/ 4 w 4"/>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7">
                    <a:moveTo>
                      <a:pt x="1" y="3"/>
                    </a:moveTo>
                    <a:cubicBezTo>
                      <a:pt x="1" y="4"/>
                      <a:pt x="0" y="5"/>
                      <a:pt x="0" y="5"/>
                    </a:cubicBezTo>
                    <a:cubicBezTo>
                      <a:pt x="0" y="5"/>
                      <a:pt x="0" y="5"/>
                      <a:pt x="0" y="5"/>
                    </a:cubicBezTo>
                    <a:cubicBezTo>
                      <a:pt x="0" y="6"/>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3" y="7"/>
                    </a:cubicBezTo>
                    <a:cubicBezTo>
                      <a:pt x="3" y="7"/>
                      <a:pt x="4" y="6"/>
                      <a:pt x="4" y="6"/>
                    </a:cubicBezTo>
                    <a:cubicBezTo>
                      <a:pt x="4" y="5"/>
                      <a:pt x="4" y="5"/>
                      <a:pt x="4" y="5"/>
                    </a:cubicBezTo>
                    <a:cubicBezTo>
                      <a:pt x="4" y="4"/>
                      <a:pt x="4" y="3"/>
                      <a:pt x="4" y="3"/>
                    </a:cubicBezTo>
                    <a:cubicBezTo>
                      <a:pt x="4" y="3"/>
                      <a:pt x="4" y="3"/>
                      <a:pt x="4" y="3"/>
                    </a:cubicBezTo>
                    <a:cubicBezTo>
                      <a:pt x="4" y="4"/>
                      <a:pt x="2" y="4"/>
                      <a:pt x="2" y="5"/>
                    </a:cubicBezTo>
                    <a:cubicBezTo>
                      <a:pt x="2" y="5"/>
                      <a:pt x="3" y="5"/>
                      <a:pt x="3" y="6"/>
                    </a:cubicBezTo>
                    <a:cubicBezTo>
                      <a:pt x="2" y="6"/>
                      <a:pt x="2" y="6"/>
                      <a:pt x="2" y="6"/>
                    </a:cubicBezTo>
                    <a:cubicBezTo>
                      <a:pt x="1" y="6"/>
                      <a:pt x="1" y="6"/>
                      <a:pt x="1" y="6"/>
                    </a:cubicBezTo>
                    <a:cubicBezTo>
                      <a:pt x="1" y="6"/>
                      <a:pt x="0" y="6"/>
                      <a:pt x="0" y="5"/>
                    </a:cubicBezTo>
                    <a:cubicBezTo>
                      <a:pt x="0" y="4"/>
                      <a:pt x="2" y="4"/>
                      <a:pt x="1" y="3"/>
                    </a:cubicBezTo>
                    <a:close/>
                    <a:moveTo>
                      <a:pt x="4" y="0"/>
                    </a:moveTo>
                    <a:cubicBezTo>
                      <a:pt x="4" y="0"/>
                      <a:pt x="3" y="0"/>
                      <a:pt x="3" y="1"/>
                    </a:cubicBezTo>
                    <a:cubicBezTo>
                      <a:pt x="3" y="1"/>
                      <a:pt x="4" y="1"/>
                      <a:pt x="4" y="2"/>
                    </a:cubicBezTo>
                    <a:cubicBezTo>
                      <a:pt x="4" y="2"/>
                      <a:pt x="4" y="1"/>
                      <a:pt x="4" y="1"/>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5" name="Freeform 1459"/>
              <p:cNvSpPr>
                <a:spLocks noEditPoints="1"/>
              </p:cNvSpPr>
              <p:nvPr/>
            </p:nvSpPr>
            <p:spPr bwMode="auto">
              <a:xfrm>
                <a:off x="2839" y="2037"/>
                <a:ext cx="11" cy="15"/>
              </a:xfrm>
              <a:custGeom>
                <a:avLst/>
                <a:gdLst>
                  <a:gd name="T0" fmla="*/ 5 w 5"/>
                  <a:gd name="T1" fmla="*/ 6 h 7"/>
                  <a:gd name="T2" fmla="*/ 4 w 5"/>
                  <a:gd name="T3" fmla="*/ 7 h 7"/>
                  <a:gd name="T4" fmla="*/ 2 w 5"/>
                  <a:gd name="T5" fmla="*/ 7 h 7"/>
                  <a:gd name="T6" fmla="*/ 2 w 5"/>
                  <a:gd name="T7" fmla="*/ 7 h 7"/>
                  <a:gd name="T8" fmla="*/ 2 w 5"/>
                  <a:gd name="T9" fmla="*/ 7 h 7"/>
                  <a:gd name="T10" fmla="*/ 2 w 5"/>
                  <a:gd name="T11" fmla="*/ 7 h 7"/>
                  <a:gd name="T12" fmla="*/ 2 w 5"/>
                  <a:gd name="T13" fmla="*/ 7 h 7"/>
                  <a:gd name="T14" fmla="*/ 5 w 5"/>
                  <a:gd name="T15" fmla="*/ 6 h 7"/>
                  <a:gd name="T16" fmla="*/ 5 w 5"/>
                  <a:gd name="T17" fmla="*/ 6 h 7"/>
                  <a:gd name="T18" fmla="*/ 1 w 5"/>
                  <a:gd name="T19" fmla="*/ 5 h 7"/>
                  <a:gd name="T20" fmla="*/ 0 w 5"/>
                  <a:gd name="T21" fmla="*/ 6 h 7"/>
                  <a:gd name="T22" fmla="*/ 2 w 5"/>
                  <a:gd name="T23" fmla="*/ 7 h 7"/>
                  <a:gd name="T24" fmla="*/ 2 w 5"/>
                  <a:gd name="T25" fmla="*/ 7 h 7"/>
                  <a:gd name="T26" fmla="*/ 2 w 5"/>
                  <a:gd name="T27" fmla="*/ 7 h 7"/>
                  <a:gd name="T28" fmla="*/ 2 w 5"/>
                  <a:gd name="T29" fmla="*/ 7 h 7"/>
                  <a:gd name="T30" fmla="*/ 1 w 5"/>
                  <a:gd name="T31" fmla="*/ 7 h 7"/>
                  <a:gd name="T32" fmla="*/ 1 w 5"/>
                  <a:gd name="T33" fmla="*/ 5 h 7"/>
                  <a:gd name="T34" fmla="*/ 5 w 5"/>
                  <a:gd name="T35" fmla="*/ 0 h 7"/>
                  <a:gd name="T36" fmla="*/ 5 w 5"/>
                  <a:gd name="T37" fmla="*/ 1 h 7"/>
                  <a:gd name="T38" fmla="*/ 5 w 5"/>
                  <a:gd name="T39" fmla="*/ 1 h 7"/>
                  <a:gd name="T40" fmla="*/ 5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5" y="6"/>
                    </a:moveTo>
                    <a:cubicBezTo>
                      <a:pt x="5" y="6"/>
                      <a:pt x="4" y="7"/>
                      <a:pt x="4" y="7"/>
                    </a:cubicBezTo>
                    <a:cubicBezTo>
                      <a:pt x="3" y="7"/>
                      <a:pt x="2" y="7"/>
                      <a:pt x="2" y="7"/>
                    </a:cubicBezTo>
                    <a:cubicBezTo>
                      <a:pt x="2" y="7"/>
                      <a:pt x="2" y="7"/>
                      <a:pt x="2" y="7"/>
                    </a:cubicBezTo>
                    <a:cubicBezTo>
                      <a:pt x="2" y="7"/>
                      <a:pt x="2" y="7"/>
                      <a:pt x="2" y="7"/>
                    </a:cubicBezTo>
                    <a:cubicBezTo>
                      <a:pt x="2" y="7"/>
                      <a:pt x="2" y="7"/>
                      <a:pt x="2" y="7"/>
                    </a:cubicBezTo>
                    <a:cubicBezTo>
                      <a:pt x="2" y="7"/>
                      <a:pt x="2" y="7"/>
                      <a:pt x="2" y="7"/>
                    </a:cubicBezTo>
                    <a:cubicBezTo>
                      <a:pt x="3" y="7"/>
                      <a:pt x="4" y="7"/>
                      <a:pt x="5" y="6"/>
                    </a:cubicBezTo>
                    <a:cubicBezTo>
                      <a:pt x="5" y="6"/>
                      <a:pt x="5" y="6"/>
                      <a:pt x="5" y="6"/>
                    </a:cubicBezTo>
                    <a:close/>
                    <a:moveTo>
                      <a:pt x="1" y="5"/>
                    </a:moveTo>
                    <a:cubicBezTo>
                      <a:pt x="0" y="6"/>
                      <a:pt x="0" y="6"/>
                      <a:pt x="0" y="6"/>
                    </a:cubicBezTo>
                    <a:cubicBezTo>
                      <a:pt x="1" y="6"/>
                      <a:pt x="1" y="7"/>
                      <a:pt x="2" y="7"/>
                    </a:cubicBezTo>
                    <a:cubicBezTo>
                      <a:pt x="2" y="7"/>
                      <a:pt x="2" y="7"/>
                      <a:pt x="2" y="7"/>
                    </a:cubicBezTo>
                    <a:cubicBezTo>
                      <a:pt x="2" y="7"/>
                      <a:pt x="2" y="7"/>
                      <a:pt x="2" y="7"/>
                    </a:cubicBezTo>
                    <a:cubicBezTo>
                      <a:pt x="2" y="7"/>
                      <a:pt x="2" y="7"/>
                      <a:pt x="2" y="7"/>
                    </a:cubicBezTo>
                    <a:cubicBezTo>
                      <a:pt x="1" y="7"/>
                      <a:pt x="1" y="7"/>
                      <a:pt x="1" y="7"/>
                    </a:cubicBezTo>
                    <a:cubicBezTo>
                      <a:pt x="1" y="7"/>
                      <a:pt x="1" y="6"/>
                      <a:pt x="1" y="5"/>
                    </a:cubicBezTo>
                    <a:close/>
                    <a:moveTo>
                      <a:pt x="5" y="0"/>
                    </a:moveTo>
                    <a:cubicBezTo>
                      <a:pt x="5" y="1"/>
                      <a:pt x="5" y="1"/>
                      <a:pt x="5" y="1"/>
                    </a:cubicBezTo>
                    <a:cubicBezTo>
                      <a:pt x="5" y="1"/>
                      <a:pt x="5" y="1"/>
                      <a:pt x="5" y="1"/>
                    </a:cubicBezTo>
                    <a:cubicBezTo>
                      <a:pt x="5" y="0"/>
                      <a:pt x="5"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6" name="Freeform 1460"/>
              <p:cNvSpPr>
                <a:spLocks/>
              </p:cNvSpPr>
              <p:nvPr/>
            </p:nvSpPr>
            <p:spPr bwMode="auto">
              <a:xfrm>
                <a:off x="2843" y="2037"/>
                <a:ext cx="4" cy="7"/>
              </a:xfrm>
              <a:custGeom>
                <a:avLst/>
                <a:gdLst>
                  <a:gd name="T0" fmla="*/ 1 w 2"/>
                  <a:gd name="T1" fmla="*/ 1 h 3"/>
                  <a:gd name="T2" fmla="*/ 2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1" y="1"/>
                      <a:pt x="2" y="1"/>
                      <a:pt x="2" y="2"/>
                    </a:cubicBezTo>
                    <a:cubicBezTo>
                      <a:pt x="2" y="3"/>
                      <a:pt x="1" y="3"/>
                      <a:pt x="1" y="2"/>
                    </a:cubicBezTo>
                    <a:cubicBezTo>
                      <a:pt x="1" y="2"/>
                      <a:pt x="0"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7" name="Freeform 1461"/>
              <p:cNvSpPr>
                <a:spLocks/>
              </p:cNvSpPr>
              <p:nvPr/>
            </p:nvSpPr>
            <p:spPr bwMode="auto">
              <a:xfrm>
                <a:off x="2850" y="2029"/>
                <a:ext cx="21" cy="15"/>
              </a:xfrm>
              <a:custGeom>
                <a:avLst/>
                <a:gdLst>
                  <a:gd name="T0" fmla="*/ 9 w 10"/>
                  <a:gd name="T1" fmla="*/ 3 h 7"/>
                  <a:gd name="T2" fmla="*/ 7 w 10"/>
                  <a:gd name="T3" fmla="*/ 6 h 7"/>
                  <a:gd name="T4" fmla="*/ 3 w 10"/>
                  <a:gd name="T5" fmla="*/ 5 h 7"/>
                  <a:gd name="T6" fmla="*/ 3 w 10"/>
                  <a:gd name="T7" fmla="*/ 1 h 7"/>
                  <a:gd name="T8" fmla="*/ 9 w 10"/>
                  <a:gd name="T9" fmla="*/ 3 h 7"/>
                </a:gdLst>
                <a:ahLst/>
                <a:cxnLst>
                  <a:cxn ang="0">
                    <a:pos x="T0" y="T1"/>
                  </a:cxn>
                  <a:cxn ang="0">
                    <a:pos x="T2" y="T3"/>
                  </a:cxn>
                  <a:cxn ang="0">
                    <a:pos x="T4" y="T5"/>
                  </a:cxn>
                  <a:cxn ang="0">
                    <a:pos x="T6" y="T7"/>
                  </a:cxn>
                  <a:cxn ang="0">
                    <a:pos x="T8" y="T9"/>
                  </a:cxn>
                </a:cxnLst>
                <a:rect l="0" t="0" r="r" b="b"/>
                <a:pathLst>
                  <a:path w="10" h="7">
                    <a:moveTo>
                      <a:pt x="9" y="3"/>
                    </a:moveTo>
                    <a:cubicBezTo>
                      <a:pt x="9" y="3"/>
                      <a:pt x="10" y="6"/>
                      <a:pt x="7" y="6"/>
                    </a:cubicBezTo>
                    <a:cubicBezTo>
                      <a:pt x="5" y="7"/>
                      <a:pt x="5" y="5"/>
                      <a:pt x="3" y="5"/>
                    </a:cubicBezTo>
                    <a:cubicBezTo>
                      <a:pt x="0" y="4"/>
                      <a:pt x="0" y="1"/>
                      <a:pt x="3" y="1"/>
                    </a:cubicBezTo>
                    <a:cubicBezTo>
                      <a:pt x="5" y="0"/>
                      <a:pt x="9" y="1"/>
                      <a:pt x="9"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8" name="Freeform 1462"/>
              <p:cNvSpPr>
                <a:spLocks noEditPoints="1"/>
              </p:cNvSpPr>
              <p:nvPr/>
            </p:nvSpPr>
            <p:spPr bwMode="auto">
              <a:xfrm>
                <a:off x="2850" y="2029"/>
                <a:ext cx="21" cy="15"/>
              </a:xfrm>
              <a:custGeom>
                <a:avLst/>
                <a:gdLst>
                  <a:gd name="T0" fmla="*/ 7 w 10"/>
                  <a:gd name="T1" fmla="*/ 7 h 7"/>
                  <a:gd name="T2" fmla="*/ 6 w 10"/>
                  <a:gd name="T3" fmla="*/ 6 h 7"/>
                  <a:gd name="T4" fmla="*/ 6 w 10"/>
                  <a:gd name="T5" fmla="*/ 6 h 7"/>
                  <a:gd name="T6" fmla="*/ 4 w 10"/>
                  <a:gd name="T7" fmla="*/ 5 h 7"/>
                  <a:gd name="T8" fmla="*/ 3 w 10"/>
                  <a:gd name="T9" fmla="*/ 5 h 7"/>
                  <a:gd name="T10" fmla="*/ 2 w 10"/>
                  <a:gd name="T11" fmla="*/ 5 h 7"/>
                  <a:gd name="T12" fmla="*/ 1 w 10"/>
                  <a:gd name="T13" fmla="*/ 2 h 7"/>
                  <a:gd name="T14" fmla="*/ 3 w 10"/>
                  <a:gd name="T15" fmla="*/ 1 h 7"/>
                  <a:gd name="T16" fmla="*/ 7 w 10"/>
                  <a:gd name="T17" fmla="*/ 1 h 7"/>
                  <a:gd name="T18" fmla="*/ 9 w 10"/>
                  <a:gd name="T19" fmla="*/ 3 h 7"/>
                  <a:gd name="T20" fmla="*/ 9 w 10"/>
                  <a:gd name="T21" fmla="*/ 6 h 7"/>
                  <a:gd name="T22" fmla="*/ 7 w 10"/>
                  <a:gd name="T23" fmla="*/ 7 h 7"/>
                  <a:gd name="T24" fmla="*/ 8 w 10"/>
                  <a:gd name="T25" fmla="*/ 3 h 7"/>
                  <a:gd name="T26" fmla="*/ 9 w 10"/>
                  <a:gd name="T27" fmla="*/ 3 h 7"/>
                  <a:gd name="T28" fmla="*/ 8 w 10"/>
                  <a:gd name="T29" fmla="*/ 3 h 7"/>
                  <a:gd name="T30" fmla="*/ 7 w 10"/>
                  <a:gd name="T31" fmla="*/ 1 h 7"/>
                  <a:gd name="T32" fmla="*/ 3 w 10"/>
                  <a:gd name="T33" fmla="*/ 1 h 7"/>
                  <a:gd name="T34" fmla="*/ 1 w 10"/>
                  <a:gd name="T35" fmla="*/ 2 h 7"/>
                  <a:gd name="T36" fmla="*/ 2 w 10"/>
                  <a:gd name="T37" fmla="*/ 4 h 7"/>
                  <a:gd name="T38" fmla="*/ 3 w 10"/>
                  <a:gd name="T39" fmla="*/ 4 h 7"/>
                  <a:gd name="T40" fmla="*/ 4 w 10"/>
                  <a:gd name="T41" fmla="*/ 5 h 7"/>
                  <a:gd name="T42" fmla="*/ 6 w 10"/>
                  <a:gd name="T43" fmla="*/ 6 h 7"/>
                  <a:gd name="T44" fmla="*/ 7 w 10"/>
                  <a:gd name="T45" fmla="*/ 6 h 7"/>
                  <a:gd name="T46" fmla="*/ 9 w 10"/>
                  <a:gd name="T47" fmla="*/ 5 h 7"/>
                  <a:gd name="T48" fmla="*/ 8 w 10"/>
                  <a:gd name="T4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7">
                    <a:moveTo>
                      <a:pt x="7" y="7"/>
                    </a:moveTo>
                    <a:cubicBezTo>
                      <a:pt x="7" y="7"/>
                      <a:pt x="6" y="7"/>
                      <a:pt x="6" y="6"/>
                    </a:cubicBezTo>
                    <a:cubicBezTo>
                      <a:pt x="6" y="6"/>
                      <a:pt x="6" y="6"/>
                      <a:pt x="6" y="6"/>
                    </a:cubicBezTo>
                    <a:cubicBezTo>
                      <a:pt x="5" y="6"/>
                      <a:pt x="5" y="5"/>
                      <a:pt x="4" y="5"/>
                    </a:cubicBezTo>
                    <a:cubicBezTo>
                      <a:pt x="4" y="5"/>
                      <a:pt x="3" y="5"/>
                      <a:pt x="3" y="5"/>
                    </a:cubicBezTo>
                    <a:cubicBezTo>
                      <a:pt x="2" y="5"/>
                      <a:pt x="2" y="5"/>
                      <a:pt x="2" y="5"/>
                    </a:cubicBezTo>
                    <a:cubicBezTo>
                      <a:pt x="1" y="4"/>
                      <a:pt x="0" y="3"/>
                      <a:pt x="1" y="2"/>
                    </a:cubicBezTo>
                    <a:cubicBezTo>
                      <a:pt x="1" y="1"/>
                      <a:pt x="2" y="1"/>
                      <a:pt x="3" y="1"/>
                    </a:cubicBezTo>
                    <a:cubicBezTo>
                      <a:pt x="4" y="0"/>
                      <a:pt x="6" y="0"/>
                      <a:pt x="7" y="1"/>
                    </a:cubicBezTo>
                    <a:cubicBezTo>
                      <a:pt x="8" y="1"/>
                      <a:pt x="9" y="2"/>
                      <a:pt x="9" y="3"/>
                    </a:cubicBezTo>
                    <a:cubicBezTo>
                      <a:pt x="9" y="3"/>
                      <a:pt x="10" y="4"/>
                      <a:pt x="9" y="6"/>
                    </a:cubicBezTo>
                    <a:cubicBezTo>
                      <a:pt x="9" y="6"/>
                      <a:pt x="8" y="6"/>
                      <a:pt x="7" y="7"/>
                    </a:cubicBezTo>
                    <a:close/>
                    <a:moveTo>
                      <a:pt x="8" y="3"/>
                    </a:moveTo>
                    <a:cubicBezTo>
                      <a:pt x="9" y="3"/>
                      <a:pt x="9" y="3"/>
                      <a:pt x="9" y="3"/>
                    </a:cubicBezTo>
                    <a:cubicBezTo>
                      <a:pt x="8" y="3"/>
                      <a:pt x="8" y="3"/>
                      <a:pt x="8" y="3"/>
                    </a:cubicBezTo>
                    <a:cubicBezTo>
                      <a:pt x="8" y="2"/>
                      <a:pt x="8" y="2"/>
                      <a:pt x="7" y="1"/>
                    </a:cubicBezTo>
                    <a:cubicBezTo>
                      <a:pt x="6" y="1"/>
                      <a:pt x="4" y="1"/>
                      <a:pt x="3" y="1"/>
                    </a:cubicBezTo>
                    <a:cubicBezTo>
                      <a:pt x="2" y="1"/>
                      <a:pt x="2" y="2"/>
                      <a:pt x="1" y="2"/>
                    </a:cubicBezTo>
                    <a:cubicBezTo>
                      <a:pt x="1" y="3"/>
                      <a:pt x="1" y="4"/>
                      <a:pt x="2" y="4"/>
                    </a:cubicBezTo>
                    <a:cubicBezTo>
                      <a:pt x="3" y="4"/>
                      <a:pt x="3" y="4"/>
                      <a:pt x="3" y="4"/>
                    </a:cubicBezTo>
                    <a:cubicBezTo>
                      <a:pt x="3" y="5"/>
                      <a:pt x="4" y="5"/>
                      <a:pt x="4" y="5"/>
                    </a:cubicBezTo>
                    <a:cubicBezTo>
                      <a:pt x="5" y="5"/>
                      <a:pt x="5" y="6"/>
                      <a:pt x="6" y="6"/>
                    </a:cubicBezTo>
                    <a:cubicBezTo>
                      <a:pt x="6" y="6"/>
                      <a:pt x="7" y="6"/>
                      <a:pt x="7" y="6"/>
                    </a:cubicBezTo>
                    <a:cubicBezTo>
                      <a:pt x="8" y="6"/>
                      <a:pt x="8" y="6"/>
                      <a:pt x="9" y="5"/>
                    </a:cubicBezTo>
                    <a:cubicBezTo>
                      <a:pt x="9" y="4"/>
                      <a:pt x="8" y="3"/>
                      <a:pt x="8" y="3"/>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9" name="Freeform 1463"/>
              <p:cNvSpPr>
                <a:spLocks/>
              </p:cNvSpPr>
              <p:nvPr/>
            </p:nvSpPr>
            <p:spPr bwMode="auto">
              <a:xfrm>
                <a:off x="2854" y="2031"/>
                <a:ext cx="15" cy="10"/>
              </a:xfrm>
              <a:custGeom>
                <a:avLst/>
                <a:gdLst>
                  <a:gd name="T0" fmla="*/ 2 w 7"/>
                  <a:gd name="T1" fmla="*/ 0 h 5"/>
                  <a:gd name="T2" fmla="*/ 1 w 7"/>
                  <a:gd name="T3" fmla="*/ 0 h 5"/>
                  <a:gd name="T4" fmla="*/ 0 w 7"/>
                  <a:gd name="T5" fmla="*/ 0 h 5"/>
                  <a:gd name="T6" fmla="*/ 0 w 7"/>
                  <a:gd name="T7" fmla="*/ 1 h 5"/>
                  <a:gd name="T8" fmla="*/ 2 w 7"/>
                  <a:gd name="T9" fmla="*/ 0 h 5"/>
                  <a:gd name="T10" fmla="*/ 3 w 7"/>
                  <a:gd name="T11" fmla="*/ 1 h 5"/>
                  <a:gd name="T12" fmla="*/ 5 w 7"/>
                  <a:gd name="T13" fmla="*/ 1 h 5"/>
                  <a:gd name="T14" fmla="*/ 6 w 7"/>
                  <a:gd name="T15" fmla="*/ 4 h 5"/>
                  <a:gd name="T16" fmla="*/ 5 w 7"/>
                  <a:gd name="T17" fmla="*/ 4 h 5"/>
                  <a:gd name="T18" fmla="*/ 3 w 7"/>
                  <a:gd name="T19" fmla="*/ 4 h 5"/>
                  <a:gd name="T20" fmla="*/ 4 w 7"/>
                  <a:gd name="T21" fmla="*/ 2 h 5"/>
                  <a:gd name="T22" fmla="*/ 3 w 7"/>
                  <a:gd name="T23" fmla="*/ 2 h 5"/>
                  <a:gd name="T24" fmla="*/ 2 w 7"/>
                  <a:gd name="T25" fmla="*/ 3 h 5"/>
                  <a:gd name="T26" fmla="*/ 2 w 7"/>
                  <a:gd name="T27" fmla="*/ 3 h 5"/>
                  <a:gd name="T28" fmla="*/ 2 w 7"/>
                  <a:gd name="T29" fmla="*/ 3 h 5"/>
                  <a:gd name="T30" fmla="*/ 2 w 7"/>
                  <a:gd name="T31" fmla="*/ 4 h 5"/>
                  <a:gd name="T32" fmla="*/ 3 w 7"/>
                  <a:gd name="T33" fmla="*/ 5 h 5"/>
                  <a:gd name="T34" fmla="*/ 4 w 7"/>
                  <a:gd name="T35" fmla="*/ 5 h 5"/>
                  <a:gd name="T36" fmla="*/ 5 w 7"/>
                  <a:gd name="T37" fmla="*/ 5 h 5"/>
                  <a:gd name="T38" fmla="*/ 5 w 7"/>
                  <a:gd name="T39" fmla="*/ 5 h 5"/>
                  <a:gd name="T40" fmla="*/ 7 w 7"/>
                  <a:gd name="T41" fmla="*/ 4 h 5"/>
                  <a:gd name="T42" fmla="*/ 6 w 7"/>
                  <a:gd name="T43" fmla="*/ 2 h 5"/>
                  <a:gd name="T44" fmla="*/ 7 w 7"/>
                  <a:gd name="T45" fmla="*/ 2 h 5"/>
                  <a:gd name="T46" fmla="*/ 6 w 7"/>
                  <a:gd name="T47" fmla="*/ 2 h 5"/>
                  <a:gd name="T48" fmla="*/ 5 w 7"/>
                  <a:gd name="T49" fmla="*/ 0 h 5"/>
                  <a:gd name="T50" fmla="*/ 2 w 7"/>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5">
                    <a:moveTo>
                      <a:pt x="2" y="0"/>
                    </a:moveTo>
                    <a:cubicBezTo>
                      <a:pt x="2" y="0"/>
                      <a:pt x="1" y="0"/>
                      <a:pt x="1" y="0"/>
                    </a:cubicBezTo>
                    <a:cubicBezTo>
                      <a:pt x="0" y="0"/>
                      <a:pt x="0" y="0"/>
                      <a:pt x="0" y="0"/>
                    </a:cubicBezTo>
                    <a:cubicBezTo>
                      <a:pt x="0" y="1"/>
                      <a:pt x="0" y="1"/>
                      <a:pt x="0" y="1"/>
                    </a:cubicBezTo>
                    <a:cubicBezTo>
                      <a:pt x="1" y="1"/>
                      <a:pt x="1" y="0"/>
                      <a:pt x="2" y="0"/>
                    </a:cubicBezTo>
                    <a:cubicBezTo>
                      <a:pt x="2" y="0"/>
                      <a:pt x="3" y="1"/>
                      <a:pt x="3" y="1"/>
                    </a:cubicBezTo>
                    <a:cubicBezTo>
                      <a:pt x="4" y="1"/>
                      <a:pt x="5" y="1"/>
                      <a:pt x="5" y="1"/>
                    </a:cubicBezTo>
                    <a:cubicBezTo>
                      <a:pt x="5" y="1"/>
                      <a:pt x="6" y="3"/>
                      <a:pt x="6" y="4"/>
                    </a:cubicBezTo>
                    <a:cubicBezTo>
                      <a:pt x="5" y="4"/>
                      <a:pt x="5" y="4"/>
                      <a:pt x="5" y="4"/>
                    </a:cubicBezTo>
                    <a:cubicBezTo>
                      <a:pt x="4" y="4"/>
                      <a:pt x="3" y="4"/>
                      <a:pt x="3" y="4"/>
                    </a:cubicBezTo>
                    <a:cubicBezTo>
                      <a:pt x="4" y="3"/>
                      <a:pt x="5" y="3"/>
                      <a:pt x="4" y="2"/>
                    </a:cubicBezTo>
                    <a:cubicBezTo>
                      <a:pt x="3" y="2"/>
                      <a:pt x="3" y="2"/>
                      <a:pt x="3" y="2"/>
                    </a:cubicBezTo>
                    <a:cubicBezTo>
                      <a:pt x="3" y="2"/>
                      <a:pt x="3" y="2"/>
                      <a:pt x="2" y="3"/>
                    </a:cubicBezTo>
                    <a:cubicBezTo>
                      <a:pt x="2" y="3"/>
                      <a:pt x="2" y="3"/>
                      <a:pt x="2" y="3"/>
                    </a:cubicBezTo>
                    <a:cubicBezTo>
                      <a:pt x="2" y="3"/>
                      <a:pt x="2" y="3"/>
                      <a:pt x="2" y="3"/>
                    </a:cubicBezTo>
                    <a:cubicBezTo>
                      <a:pt x="2" y="3"/>
                      <a:pt x="2" y="4"/>
                      <a:pt x="2" y="4"/>
                    </a:cubicBezTo>
                    <a:cubicBezTo>
                      <a:pt x="3" y="5"/>
                      <a:pt x="3" y="5"/>
                      <a:pt x="3" y="5"/>
                    </a:cubicBezTo>
                    <a:cubicBezTo>
                      <a:pt x="4" y="5"/>
                      <a:pt x="4" y="5"/>
                      <a:pt x="4" y="5"/>
                    </a:cubicBezTo>
                    <a:cubicBezTo>
                      <a:pt x="4" y="5"/>
                      <a:pt x="4" y="5"/>
                      <a:pt x="5" y="5"/>
                    </a:cubicBezTo>
                    <a:cubicBezTo>
                      <a:pt x="5" y="5"/>
                      <a:pt x="5" y="5"/>
                      <a:pt x="5" y="5"/>
                    </a:cubicBezTo>
                    <a:cubicBezTo>
                      <a:pt x="6" y="5"/>
                      <a:pt x="6" y="5"/>
                      <a:pt x="7" y="4"/>
                    </a:cubicBezTo>
                    <a:cubicBezTo>
                      <a:pt x="7" y="3"/>
                      <a:pt x="6" y="2"/>
                      <a:pt x="6" y="2"/>
                    </a:cubicBezTo>
                    <a:cubicBezTo>
                      <a:pt x="7" y="2"/>
                      <a:pt x="7" y="2"/>
                      <a:pt x="7" y="2"/>
                    </a:cubicBezTo>
                    <a:cubicBezTo>
                      <a:pt x="6" y="2"/>
                      <a:pt x="6" y="2"/>
                      <a:pt x="6" y="2"/>
                    </a:cubicBezTo>
                    <a:cubicBezTo>
                      <a:pt x="6" y="1"/>
                      <a:pt x="6" y="1"/>
                      <a:pt x="5" y="0"/>
                    </a:cubicBezTo>
                    <a:cubicBezTo>
                      <a:pt x="4"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0" name="Freeform 1464"/>
              <p:cNvSpPr>
                <a:spLocks noEditPoints="1"/>
              </p:cNvSpPr>
              <p:nvPr/>
            </p:nvSpPr>
            <p:spPr bwMode="auto">
              <a:xfrm>
                <a:off x="2854" y="2031"/>
                <a:ext cx="17" cy="10"/>
              </a:xfrm>
              <a:custGeom>
                <a:avLst/>
                <a:gdLst>
                  <a:gd name="T0" fmla="*/ 7 w 8"/>
                  <a:gd name="T1" fmla="*/ 2 h 5"/>
                  <a:gd name="T2" fmla="*/ 6 w 8"/>
                  <a:gd name="T3" fmla="*/ 2 h 5"/>
                  <a:gd name="T4" fmla="*/ 7 w 8"/>
                  <a:gd name="T5" fmla="*/ 4 h 5"/>
                  <a:gd name="T6" fmla="*/ 5 w 8"/>
                  <a:gd name="T7" fmla="*/ 5 h 5"/>
                  <a:gd name="T8" fmla="*/ 5 w 8"/>
                  <a:gd name="T9" fmla="*/ 5 h 5"/>
                  <a:gd name="T10" fmla="*/ 4 w 8"/>
                  <a:gd name="T11" fmla="*/ 5 h 5"/>
                  <a:gd name="T12" fmla="*/ 3 w 8"/>
                  <a:gd name="T13" fmla="*/ 5 h 5"/>
                  <a:gd name="T14" fmla="*/ 3 w 8"/>
                  <a:gd name="T15" fmla="*/ 5 h 5"/>
                  <a:gd name="T16" fmla="*/ 5 w 8"/>
                  <a:gd name="T17" fmla="*/ 5 h 5"/>
                  <a:gd name="T18" fmla="*/ 5 w 8"/>
                  <a:gd name="T19" fmla="*/ 5 h 5"/>
                  <a:gd name="T20" fmla="*/ 7 w 8"/>
                  <a:gd name="T21" fmla="*/ 2 h 5"/>
                  <a:gd name="T22" fmla="*/ 2 w 8"/>
                  <a:gd name="T23" fmla="*/ 0 h 5"/>
                  <a:gd name="T24" fmla="*/ 1 w 8"/>
                  <a:gd name="T25" fmla="*/ 0 h 5"/>
                  <a:gd name="T26" fmla="*/ 0 w 8"/>
                  <a:gd name="T27" fmla="*/ 0 h 5"/>
                  <a:gd name="T28" fmla="*/ 0 w 8"/>
                  <a:gd name="T29" fmla="*/ 0 h 5"/>
                  <a:gd name="T30" fmla="*/ 1 w 8"/>
                  <a:gd name="T31" fmla="*/ 0 h 5"/>
                  <a:gd name="T32" fmla="*/ 2 w 8"/>
                  <a:gd name="T33" fmla="*/ 0 h 5"/>
                  <a:gd name="T34" fmla="*/ 5 w 8"/>
                  <a:gd name="T35" fmla="*/ 0 h 5"/>
                  <a:gd name="T36" fmla="*/ 6 w 8"/>
                  <a:gd name="T37" fmla="*/ 2 h 5"/>
                  <a:gd name="T38" fmla="*/ 7 w 8"/>
                  <a:gd name="T39" fmla="*/ 2 h 5"/>
                  <a:gd name="T40" fmla="*/ 2 w 8"/>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
                    <a:moveTo>
                      <a:pt x="7" y="2"/>
                    </a:moveTo>
                    <a:cubicBezTo>
                      <a:pt x="6" y="2"/>
                      <a:pt x="6" y="2"/>
                      <a:pt x="6" y="2"/>
                    </a:cubicBezTo>
                    <a:cubicBezTo>
                      <a:pt x="6" y="2"/>
                      <a:pt x="7" y="3"/>
                      <a:pt x="7" y="4"/>
                    </a:cubicBezTo>
                    <a:cubicBezTo>
                      <a:pt x="6" y="5"/>
                      <a:pt x="6" y="5"/>
                      <a:pt x="5" y="5"/>
                    </a:cubicBezTo>
                    <a:cubicBezTo>
                      <a:pt x="5" y="5"/>
                      <a:pt x="5" y="5"/>
                      <a:pt x="5" y="5"/>
                    </a:cubicBezTo>
                    <a:cubicBezTo>
                      <a:pt x="4" y="5"/>
                      <a:pt x="4" y="5"/>
                      <a:pt x="4" y="5"/>
                    </a:cubicBezTo>
                    <a:cubicBezTo>
                      <a:pt x="3" y="5"/>
                      <a:pt x="3" y="5"/>
                      <a:pt x="3" y="5"/>
                    </a:cubicBezTo>
                    <a:cubicBezTo>
                      <a:pt x="3" y="5"/>
                      <a:pt x="3" y="5"/>
                      <a:pt x="3" y="5"/>
                    </a:cubicBezTo>
                    <a:cubicBezTo>
                      <a:pt x="4" y="5"/>
                      <a:pt x="4" y="5"/>
                      <a:pt x="5" y="5"/>
                    </a:cubicBezTo>
                    <a:cubicBezTo>
                      <a:pt x="5" y="5"/>
                      <a:pt x="5" y="5"/>
                      <a:pt x="5" y="5"/>
                    </a:cubicBezTo>
                    <a:cubicBezTo>
                      <a:pt x="8" y="5"/>
                      <a:pt x="7" y="2"/>
                      <a:pt x="7" y="2"/>
                    </a:cubicBezTo>
                    <a:close/>
                    <a:moveTo>
                      <a:pt x="2" y="0"/>
                    </a:moveTo>
                    <a:cubicBezTo>
                      <a:pt x="2" y="0"/>
                      <a:pt x="1" y="0"/>
                      <a:pt x="1" y="0"/>
                    </a:cubicBezTo>
                    <a:cubicBezTo>
                      <a:pt x="0" y="0"/>
                      <a:pt x="0" y="0"/>
                      <a:pt x="0" y="0"/>
                    </a:cubicBezTo>
                    <a:cubicBezTo>
                      <a:pt x="0" y="0"/>
                      <a:pt x="0" y="0"/>
                      <a:pt x="0" y="0"/>
                    </a:cubicBezTo>
                    <a:cubicBezTo>
                      <a:pt x="0" y="0"/>
                      <a:pt x="0" y="0"/>
                      <a:pt x="1" y="0"/>
                    </a:cubicBezTo>
                    <a:cubicBezTo>
                      <a:pt x="1" y="0"/>
                      <a:pt x="2" y="0"/>
                      <a:pt x="2" y="0"/>
                    </a:cubicBezTo>
                    <a:cubicBezTo>
                      <a:pt x="3" y="0"/>
                      <a:pt x="4" y="0"/>
                      <a:pt x="5" y="0"/>
                    </a:cubicBezTo>
                    <a:cubicBezTo>
                      <a:pt x="6" y="1"/>
                      <a:pt x="6" y="1"/>
                      <a:pt x="6" y="2"/>
                    </a:cubicBezTo>
                    <a:cubicBezTo>
                      <a:pt x="7" y="2"/>
                      <a:pt x="7" y="2"/>
                      <a:pt x="7" y="2"/>
                    </a:cubicBezTo>
                    <a:cubicBezTo>
                      <a:pt x="7" y="0"/>
                      <a:pt x="4"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1" name="Freeform 1465"/>
              <p:cNvSpPr>
                <a:spLocks/>
              </p:cNvSpPr>
              <p:nvPr/>
            </p:nvSpPr>
            <p:spPr bwMode="auto">
              <a:xfrm>
                <a:off x="2854" y="2035"/>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2" name="Freeform 1466"/>
              <p:cNvSpPr>
                <a:spLocks/>
              </p:cNvSpPr>
              <p:nvPr/>
            </p:nvSpPr>
            <p:spPr bwMode="auto">
              <a:xfrm>
                <a:off x="2854" y="2031"/>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1" y="2"/>
                      <a:pt x="3" y="2"/>
                      <a:pt x="3" y="1"/>
                    </a:cubicBezTo>
                    <a:cubicBezTo>
                      <a:pt x="2" y="0"/>
                      <a:pt x="0" y="2"/>
                      <a:pt x="1"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3" name="Freeform 1467"/>
              <p:cNvSpPr>
                <a:spLocks/>
              </p:cNvSpPr>
              <p:nvPr/>
            </p:nvSpPr>
            <p:spPr bwMode="auto">
              <a:xfrm>
                <a:off x="2862" y="2037"/>
                <a:ext cx="5"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2" y="0"/>
                      <a:pt x="1" y="1"/>
                    </a:cubicBezTo>
                    <a:cubicBezTo>
                      <a:pt x="0"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4" name="Freeform 1468"/>
              <p:cNvSpPr>
                <a:spLocks/>
              </p:cNvSpPr>
              <p:nvPr/>
            </p:nvSpPr>
            <p:spPr bwMode="auto">
              <a:xfrm>
                <a:off x="2847" y="2035"/>
                <a:ext cx="15" cy="21"/>
              </a:xfrm>
              <a:custGeom>
                <a:avLst/>
                <a:gdLst>
                  <a:gd name="T0" fmla="*/ 5 w 7"/>
                  <a:gd name="T1" fmla="*/ 2 h 10"/>
                  <a:gd name="T2" fmla="*/ 2 w 7"/>
                  <a:gd name="T3" fmla="*/ 2 h 10"/>
                  <a:gd name="T4" fmla="*/ 1 w 7"/>
                  <a:gd name="T5" fmla="*/ 7 h 10"/>
                  <a:gd name="T6" fmla="*/ 5 w 7"/>
                  <a:gd name="T7" fmla="*/ 8 h 10"/>
                  <a:gd name="T8" fmla="*/ 5 w 7"/>
                  <a:gd name="T9" fmla="*/ 2 h 10"/>
                </a:gdLst>
                <a:ahLst/>
                <a:cxnLst>
                  <a:cxn ang="0">
                    <a:pos x="T0" y="T1"/>
                  </a:cxn>
                  <a:cxn ang="0">
                    <a:pos x="T2" y="T3"/>
                  </a:cxn>
                  <a:cxn ang="0">
                    <a:pos x="T4" y="T5"/>
                  </a:cxn>
                  <a:cxn ang="0">
                    <a:pos x="T6" y="T7"/>
                  </a:cxn>
                  <a:cxn ang="0">
                    <a:pos x="T8" y="T9"/>
                  </a:cxn>
                </a:cxnLst>
                <a:rect l="0" t="0" r="r" b="b"/>
                <a:pathLst>
                  <a:path w="7" h="10">
                    <a:moveTo>
                      <a:pt x="5" y="2"/>
                    </a:moveTo>
                    <a:cubicBezTo>
                      <a:pt x="5" y="2"/>
                      <a:pt x="3" y="0"/>
                      <a:pt x="2" y="2"/>
                    </a:cubicBezTo>
                    <a:cubicBezTo>
                      <a:pt x="0" y="4"/>
                      <a:pt x="2" y="4"/>
                      <a:pt x="1" y="7"/>
                    </a:cubicBezTo>
                    <a:cubicBezTo>
                      <a:pt x="1" y="9"/>
                      <a:pt x="4" y="10"/>
                      <a:pt x="5" y="8"/>
                    </a:cubicBezTo>
                    <a:cubicBezTo>
                      <a:pt x="7" y="6"/>
                      <a:pt x="7" y="3"/>
                      <a:pt x="5"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5" name="Freeform 1469"/>
              <p:cNvSpPr>
                <a:spLocks noEditPoints="1"/>
              </p:cNvSpPr>
              <p:nvPr/>
            </p:nvSpPr>
            <p:spPr bwMode="auto">
              <a:xfrm>
                <a:off x="2850" y="2037"/>
                <a:ext cx="12" cy="19"/>
              </a:xfrm>
              <a:custGeom>
                <a:avLst/>
                <a:gdLst>
                  <a:gd name="T0" fmla="*/ 0 w 6"/>
                  <a:gd name="T1" fmla="*/ 1 h 9"/>
                  <a:gd name="T2" fmla="*/ 2 w 6"/>
                  <a:gd name="T3" fmla="*/ 0 h 9"/>
                  <a:gd name="T4" fmla="*/ 4 w 6"/>
                  <a:gd name="T5" fmla="*/ 1 h 9"/>
                  <a:gd name="T6" fmla="*/ 6 w 6"/>
                  <a:gd name="T7" fmla="*/ 3 h 9"/>
                  <a:gd name="T8" fmla="*/ 4 w 6"/>
                  <a:gd name="T9" fmla="*/ 7 h 9"/>
                  <a:gd name="T10" fmla="*/ 2 w 6"/>
                  <a:gd name="T11" fmla="*/ 8 h 9"/>
                  <a:gd name="T12" fmla="*/ 0 w 6"/>
                  <a:gd name="T13" fmla="*/ 7 h 9"/>
                  <a:gd name="T14" fmla="*/ 0 w 6"/>
                  <a:gd name="T15" fmla="*/ 6 h 9"/>
                  <a:gd name="T16" fmla="*/ 0 w 6"/>
                  <a:gd name="T17" fmla="*/ 5 h 9"/>
                  <a:gd name="T18" fmla="*/ 0 w 6"/>
                  <a:gd name="T19" fmla="*/ 2 h 9"/>
                  <a:gd name="T20" fmla="*/ 0 w 6"/>
                  <a:gd name="T21" fmla="*/ 1 h 9"/>
                  <a:gd name="T22" fmla="*/ 4 w 6"/>
                  <a:gd name="T23" fmla="*/ 1 h 9"/>
                  <a:gd name="T24" fmla="*/ 4 w 6"/>
                  <a:gd name="T25" fmla="*/ 1 h 9"/>
                  <a:gd name="T26" fmla="*/ 2 w 6"/>
                  <a:gd name="T27" fmla="*/ 0 h 9"/>
                  <a:gd name="T28" fmla="*/ 1 w 6"/>
                  <a:gd name="T29" fmla="*/ 1 h 9"/>
                  <a:gd name="T30" fmla="*/ 0 w 6"/>
                  <a:gd name="T31" fmla="*/ 2 h 9"/>
                  <a:gd name="T32" fmla="*/ 1 w 6"/>
                  <a:gd name="T33" fmla="*/ 4 h 9"/>
                  <a:gd name="T34" fmla="*/ 1 w 6"/>
                  <a:gd name="T35" fmla="*/ 6 h 9"/>
                  <a:gd name="T36" fmla="*/ 1 w 6"/>
                  <a:gd name="T37" fmla="*/ 6 h 9"/>
                  <a:gd name="T38" fmla="*/ 2 w 6"/>
                  <a:gd name="T39" fmla="*/ 8 h 9"/>
                  <a:gd name="T40" fmla="*/ 4 w 6"/>
                  <a:gd name="T41" fmla="*/ 7 h 9"/>
                  <a:gd name="T42" fmla="*/ 5 w 6"/>
                  <a:gd name="T43" fmla="*/ 3 h 9"/>
                  <a:gd name="T44" fmla="*/ 4 w 6"/>
                  <a:gd name="T45" fmla="*/ 1 h 9"/>
                  <a:gd name="T46" fmla="*/ 4 w 6"/>
                  <a:gd name="T4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0" y="1"/>
                    </a:moveTo>
                    <a:cubicBezTo>
                      <a:pt x="1" y="0"/>
                      <a:pt x="1" y="0"/>
                      <a:pt x="2" y="0"/>
                    </a:cubicBezTo>
                    <a:cubicBezTo>
                      <a:pt x="3" y="0"/>
                      <a:pt x="4" y="1"/>
                      <a:pt x="4" y="1"/>
                    </a:cubicBezTo>
                    <a:cubicBezTo>
                      <a:pt x="5" y="1"/>
                      <a:pt x="6" y="2"/>
                      <a:pt x="6" y="3"/>
                    </a:cubicBezTo>
                    <a:cubicBezTo>
                      <a:pt x="6" y="4"/>
                      <a:pt x="5" y="6"/>
                      <a:pt x="4" y="7"/>
                    </a:cubicBezTo>
                    <a:cubicBezTo>
                      <a:pt x="4" y="8"/>
                      <a:pt x="3" y="8"/>
                      <a:pt x="2" y="8"/>
                    </a:cubicBezTo>
                    <a:cubicBezTo>
                      <a:pt x="1" y="9"/>
                      <a:pt x="0" y="8"/>
                      <a:pt x="0" y="7"/>
                    </a:cubicBezTo>
                    <a:cubicBezTo>
                      <a:pt x="0" y="6"/>
                      <a:pt x="0" y="6"/>
                      <a:pt x="0" y="6"/>
                    </a:cubicBezTo>
                    <a:cubicBezTo>
                      <a:pt x="0" y="5"/>
                      <a:pt x="0" y="5"/>
                      <a:pt x="0" y="5"/>
                    </a:cubicBezTo>
                    <a:cubicBezTo>
                      <a:pt x="0" y="4"/>
                      <a:pt x="0" y="3"/>
                      <a:pt x="0" y="2"/>
                    </a:cubicBezTo>
                    <a:cubicBezTo>
                      <a:pt x="0" y="2"/>
                      <a:pt x="0" y="1"/>
                      <a:pt x="0" y="1"/>
                    </a:cubicBezTo>
                    <a:close/>
                    <a:moveTo>
                      <a:pt x="4" y="1"/>
                    </a:moveTo>
                    <a:cubicBezTo>
                      <a:pt x="4" y="1"/>
                      <a:pt x="4" y="1"/>
                      <a:pt x="4" y="1"/>
                    </a:cubicBezTo>
                    <a:cubicBezTo>
                      <a:pt x="3" y="0"/>
                      <a:pt x="2" y="0"/>
                      <a:pt x="2" y="0"/>
                    </a:cubicBezTo>
                    <a:cubicBezTo>
                      <a:pt x="2" y="0"/>
                      <a:pt x="1" y="0"/>
                      <a:pt x="1" y="1"/>
                    </a:cubicBezTo>
                    <a:cubicBezTo>
                      <a:pt x="0" y="1"/>
                      <a:pt x="0" y="2"/>
                      <a:pt x="0" y="2"/>
                    </a:cubicBezTo>
                    <a:cubicBezTo>
                      <a:pt x="0" y="3"/>
                      <a:pt x="1" y="4"/>
                      <a:pt x="1" y="4"/>
                    </a:cubicBezTo>
                    <a:cubicBezTo>
                      <a:pt x="1" y="5"/>
                      <a:pt x="1" y="5"/>
                      <a:pt x="1" y="6"/>
                    </a:cubicBezTo>
                    <a:cubicBezTo>
                      <a:pt x="1" y="6"/>
                      <a:pt x="1" y="6"/>
                      <a:pt x="1" y="6"/>
                    </a:cubicBezTo>
                    <a:cubicBezTo>
                      <a:pt x="1" y="8"/>
                      <a:pt x="1" y="8"/>
                      <a:pt x="2" y="8"/>
                    </a:cubicBezTo>
                    <a:cubicBezTo>
                      <a:pt x="3" y="8"/>
                      <a:pt x="3" y="8"/>
                      <a:pt x="4" y="7"/>
                    </a:cubicBezTo>
                    <a:cubicBezTo>
                      <a:pt x="5" y="6"/>
                      <a:pt x="5" y="4"/>
                      <a:pt x="5" y="3"/>
                    </a:cubicBezTo>
                    <a:cubicBezTo>
                      <a:pt x="5" y="2"/>
                      <a:pt x="5" y="1"/>
                      <a:pt x="4" y="1"/>
                    </a:cubicBezTo>
                    <a:cubicBezTo>
                      <a:pt x="4" y="1"/>
                      <a:pt x="4" y="1"/>
                      <a:pt x="4"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6" name="Freeform 1470"/>
              <p:cNvSpPr>
                <a:spLocks noEditPoints="1"/>
              </p:cNvSpPr>
              <p:nvPr/>
            </p:nvSpPr>
            <p:spPr bwMode="auto">
              <a:xfrm>
                <a:off x="2850" y="2037"/>
                <a:ext cx="10" cy="17"/>
              </a:xfrm>
              <a:custGeom>
                <a:avLst/>
                <a:gdLst>
                  <a:gd name="T0" fmla="*/ 2 w 5"/>
                  <a:gd name="T1" fmla="*/ 3 h 8"/>
                  <a:gd name="T2" fmla="*/ 2 w 5"/>
                  <a:gd name="T3" fmla="*/ 3 h 8"/>
                  <a:gd name="T4" fmla="*/ 2 w 5"/>
                  <a:gd name="T5" fmla="*/ 1 h 8"/>
                  <a:gd name="T6" fmla="*/ 2 w 5"/>
                  <a:gd name="T7" fmla="*/ 1 h 8"/>
                  <a:gd name="T8" fmla="*/ 4 w 5"/>
                  <a:gd name="T9" fmla="*/ 3 h 8"/>
                  <a:gd name="T10" fmla="*/ 4 w 5"/>
                  <a:gd name="T11" fmla="*/ 5 h 8"/>
                  <a:gd name="T12" fmla="*/ 3 w 5"/>
                  <a:gd name="T13" fmla="*/ 7 h 8"/>
                  <a:gd name="T14" fmla="*/ 2 w 5"/>
                  <a:gd name="T15" fmla="*/ 7 h 8"/>
                  <a:gd name="T16" fmla="*/ 2 w 5"/>
                  <a:gd name="T17" fmla="*/ 5 h 8"/>
                  <a:gd name="T18" fmla="*/ 3 w 5"/>
                  <a:gd name="T19" fmla="*/ 3 h 8"/>
                  <a:gd name="T20" fmla="*/ 3 w 5"/>
                  <a:gd name="T21" fmla="*/ 3 h 8"/>
                  <a:gd name="T22" fmla="*/ 2 w 5"/>
                  <a:gd name="T23" fmla="*/ 3 h 8"/>
                  <a:gd name="T24" fmla="*/ 2 w 5"/>
                  <a:gd name="T25" fmla="*/ 0 h 8"/>
                  <a:gd name="T26" fmla="*/ 2 w 5"/>
                  <a:gd name="T27" fmla="*/ 0 h 8"/>
                  <a:gd name="T28" fmla="*/ 2 w 5"/>
                  <a:gd name="T29" fmla="*/ 0 h 8"/>
                  <a:gd name="T30" fmla="*/ 1 w 5"/>
                  <a:gd name="T31" fmla="*/ 0 h 8"/>
                  <a:gd name="T32" fmla="*/ 1 w 5"/>
                  <a:gd name="T33" fmla="*/ 1 h 8"/>
                  <a:gd name="T34" fmla="*/ 0 w 5"/>
                  <a:gd name="T35" fmla="*/ 2 h 8"/>
                  <a:gd name="T36" fmla="*/ 1 w 5"/>
                  <a:gd name="T37" fmla="*/ 4 h 8"/>
                  <a:gd name="T38" fmla="*/ 1 w 5"/>
                  <a:gd name="T39" fmla="*/ 6 h 8"/>
                  <a:gd name="T40" fmla="*/ 1 w 5"/>
                  <a:gd name="T41" fmla="*/ 6 h 8"/>
                  <a:gd name="T42" fmla="*/ 2 w 5"/>
                  <a:gd name="T43" fmla="*/ 8 h 8"/>
                  <a:gd name="T44" fmla="*/ 2 w 5"/>
                  <a:gd name="T45" fmla="*/ 8 h 8"/>
                  <a:gd name="T46" fmla="*/ 4 w 5"/>
                  <a:gd name="T47" fmla="*/ 7 h 8"/>
                  <a:gd name="T48" fmla="*/ 5 w 5"/>
                  <a:gd name="T49" fmla="*/ 3 h 8"/>
                  <a:gd name="T50" fmla="*/ 4 w 5"/>
                  <a:gd name="T51" fmla="*/ 1 h 8"/>
                  <a:gd name="T52" fmla="*/ 4 w 5"/>
                  <a:gd name="T53" fmla="*/ 1 h 8"/>
                  <a:gd name="T54" fmla="*/ 4 w 5"/>
                  <a:gd name="T55" fmla="*/ 1 h 8"/>
                  <a:gd name="T56" fmla="*/ 4 w 5"/>
                  <a:gd name="T57" fmla="*/ 1 h 8"/>
                  <a:gd name="T58" fmla="*/ 2 w 5"/>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8">
                    <a:moveTo>
                      <a:pt x="2" y="3"/>
                    </a:moveTo>
                    <a:cubicBezTo>
                      <a:pt x="2" y="3"/>
                      <a:pt x="2" y="3"/>
                      <a:pt x="2" y="3"/>
                    </a:cubicBezTo>
                    <a:cubicBezTo>
                      <a:pt x="1" y="3"/>
                      <a:pt x="1" y="1"/>
                      <a:pt x="2" y="1"/>
                    </a:cubicBezTo>
                    <a:cubicBezTo>
                      <a:pt x="2" y="1"/>
                      <a:pt x="2" y="1"/>
                      <a:pt x="2" y="1"/>
                    </a:cubicBezTo>
                    <a:cubicBezTo>
                      <a:pt x="3" y="1"/>
                      <a:pt x="4" y="3"/>
                      <a:pt x="4" y="3"/>
                    </a:cubicBezTo>
                    <a:cubicBezTo>
                      <a:pt x="4" y="3"/>
                      <a:pt x="4" y="4"/>
                      <a:pt x="4" y="5"/>
                    </a:cubicBezTo>
                    <a:cubicBezTo>
                      <a:pt x="4" y="6"/>
                      <a:pt x="4" y="7"/>
                      <a:pt x="3" y="7"/>
                    </a:cubicBezTo>
                    <a:cubicBezTo>
                      <a:pt x="2" y="7"/>
                      <a:pt x="2" y="7"/>
                      <a:pt x="2" y="7"/>
                    </a:cubicBezTo>
                    <a:cubicBezTo>
                      <a:pt x="1" y="7"/>
                      <a:pt x="1" y="5"/>
                      <a:pt x="2" y="5"/>
                    </a:cubicBezTo>
                    <a:cubicBezTo>
                      <a:pt x="3" y="4"/>
                      <a:pt x="3" y="4"/>
                      <a:pt x="3" y="3"/>
                    </a:cubicBezTo>
                    <a:cubicBezTo>
                      <a:pt x="3" y="3"/>
                      <a:pt x="3" y="3"/>
                      <a:pt x="3" y="3"/>
                    </a:cubicBezTo>
                    <a:cubicBezTo>
                      <a:pt x="2" y="3"/>
                      <a:pt x="2" y="3"/>
                      <a:pt x="2" y="3"/>
                    </a:cubicBezTo>
                    <a:close/>
                    <a:moveTo>
                      <a:pt x="2" y="0"/>
                    </a:moveTo>
                    <a:cubicBezTo>
                      <a:pt x="2" y="0"/>
                      <a:pt x="2" y="0"/>
                      <a:pt x="2" y="0"/>
                    </a:cubicBezTo>
                    <a:cubicBezTo>
                      <a:pt x="2" y="0"/>
                      <a:pt x="2" y="0"/>
                      <a:pt x="2" y="0"/>
                    </a:cubicBezTo>
                    <a:cubicBezTo>
                      <a:pt x="1" y="0"/>
                      <a:pt x="1" y="0"/>
                      <a:pt x="1" y="0"/>
                    </a:cubicBezTo>
                    <a:cubicBezTo>
                      <a:pt x="1" y="1"/>
                      <a:pt x="1" y="1"/>
                      <a:pt x="1" y="1"/>
                    </a:cubicBezTo>
                    <a:cubicBezTo>
                      <a:pt x="0" y="1"/>
                      <a:pt x="0" y="2"/>
                      <a:pt x="0" y="2"/>
                    </a:cubicBezTo>
                    <a:cubicBezTo>
                      <a:pt x="0" y="3"/>
                      <a:pt x="1" y="4"/>
                      <a:pt x="1" y="4"/>
                    </a:cubicBezTo>
                    <a:cubicBezTo>
                      <a:pt x="1" y="5"/>
                      <a:pt x="1" y="5"/>
                      <a:pt x="1" y="6"/>
                    </a:cubicBezTo>
                    <a:cubicBezTo>
                      <a:pt x="1" y="6"/>
                      <a:pt x="1" y="6"/>
                      <a:pt x="1" y="6"/>
                    </a:cubicBezTo>
                    <a:cubicBezTo>
                      <a:pt x="1" y="7"/>
                      <a:pt x="1" y="8"/>
                      <a:pt x="2" y="8"/>
                    </a:cubicBezTo>
                    <a:cubicBezTo>
                      <a:pt x="2" y="8"/>
                      <a:pt x="2" y="8"/>
                      <a:pt x="2" y="8"/>
                    </a:cubicBezTo>
                    <a:cubicBezTo>
                      <a:pt x="3" y="8"/>
                      <a:pt x="3" y="8"/>
                      <a:pt x="4" y="7"/>
                    </a:cubicBezTo>
                    <a:cubicBezTo>
                      <a:pt x="5" y="6"/>
                      <a:pt x="5" y="4"/>
                      <a:pt x="5" y="3"/>
                    </a:cubicBezTo>
                    <a:cubicBezTo>
                      <a:pt x="5" y="2"/>
                      <a:pt x="5" y="1"/>
                      <a:pt x="4" y="1"/>
                    </a:cubicBezTo>
                    <a:cubicBezTo>
                      <a:pt x="4" y="1"/>
                      <a:pt x="4" y="1"/>
                      <a:pt x="4" y="1"/>
                    </a:cubicBezTo>
                    <a:cubicBezTo>
                      <a:pt x="4" y="1"/>
                      <a:pt x="4" y="1"/>
                      <a:pt x="4" y="1"/>
                    </a:cubicBezTo>
                    <a:cubicBezTo>
                      <a:pt x="4" y="1"/>
                      <a:pt x="4" y="1"/>
                      <a:pt x="4" y="1"/>
                    </a:cubicBezTo>
                    <a:cubicBezTo>
                      <a:pt x="3"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7" name="Freeform 1471"/>
              <p:cNvSpPr>
                <a:spLocks/>
              </p:cNvSpPr>
              <p:nvPr/>
            </p:nvSpPr>
            <p:spPr bwMode="auto">
              <a:xfrm>
                <a:off x="2847" y="2037"/>
                <a:ext cx="15" cy="17"/>
              </a:xfrm>
              <a:custGeom>
                <a:avLst/>
                <a:gdLst>
                  <a:gd name="T0" fmla="*/ 3 w 7"/>
                  <a:gd name="T1" fmla="*/ 0 h 8"/>
                  <a:gd name="T2" fmla="*/ 3 w 7"/>
                  <a:gd name="T3" fmla="*/ 0 h 8"/>
                  <a:gd name="T4" fmla="*/ 3 w 7"/>
                  <a:gd name="T5" fmla="*/ 0 h 8"/>
                  <a:gd name="T6" fmla="*/ 5 w 7"/>
                  <a:gd name="T7" fmla="*/ 1 h 8"/>
                  <a:gd name="T8" fmla="*/ 5 w 7"/>
                  <a:gd name="T9" fmla="*/ 1 h 8"/>
                  <a:gd name="T10" fmla="*/ 5 w 7"/>
                  <a:gd name="T11" fmla="*/ 1 h 8"/>
                  <a:gd name="T12" fmla="*/ 5 w 7"/>
                  <a:gd name="T13" fmla="*/ 1 h 8"/>
                  <a:gd name="T14" fmla="*/ 6 w 7"/>
                  <a:gd name="T15" fmla="*/ 3 h 8"/>
                  <a:gd name="T16" fmla="*/ 5 w 7"/>
                  <a:gd name="T17" fmla="*/ 7 h 8"/>
                  <a:gd name="T18" fmla="*/ 3 w 7"/>
                  <a:gd name="T19" fmla="*/ 8 h 8"/>
                  <a:gd name="T20" fmla="*/ 3 w 7"/>
                  <a:gd name="T21" fmla="*/ 8 h 8"/>
                  <a:gd name="T22" fmla="*/ 2 w 7"/>
                  <a:gd name="T23" fmla="*/ 6 h 8"/>
                  <a:gd name="T24" fmla="*/ 2 w 7"/>
                  <a:gd name="T25" fmla="*/ 6 h 8"/>
                  <a:gd name="T26" fmla="*/ 2 w 7"/>
                  <a:gd name="T27" fmla="*/ 4 h 8"/>
                  <a:gd name="T28" fmla="*/ 1 w 7"/>
                  <a:gd name="T29" fmla="*/ 2 h 8"/>
                  <a:gd name="T30" fmla="*/ 2 w 7"/>
                  <a:gd name="T31" fmla="*/ 1 h 8"/>
                  <a:gd name="T32" fmla="*/ 2 w 7"/>
                  <a:gd name="T33" fmla="*/ 0 h 8"/>
                  <a:gd name="T34" fmla="*/ 2 w 7"/>
                  <a:gd name="T35" fmla="*/ 0 h 8"/>
                  <a:gd name="T36" fmla="*/ 2 w 7"/>
                  <a:gd name="T37" fmla="*/ 1 h 8"/>
                  <a:gd name="T38" fmla="*/ 1 w 7"/>
                  <a:gd name="T39" fmla="*/ 6 h 8"/>
                  <a:gd name="T40" fmla="*/ 3 w 7"/>
                  <a:gd name="T41" fmla="*/ 8 h 8"/>
                  <a:gd name="T42" fmla="*/ 5 w 7"/>
                  <a:gd name="T43" fmla="*/ 7 h 8"/>
                  <a:gd name="T44" fmla="*/ 5 w 7"/>
                  <a:gd name="T45" fmla="*/ 1 h 8"/>
                  <a:gd name="T46" fmla="*/ 3 w 7"/>
                  <a:gd name="T4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0"/>
                    </a:moveTo>
                    <a:cubicBezTo>
                      <a:pt x="3" y="0"/>
                      <a:pt x="3" y="0"/>
                      <a:pt x="3" y="0"/>
                    </a:cubicBezTo>
                    <a:cubicBezTo>
                      <a:pt x="3" y="0"/>
                      <a:pt x="3" y="0"/>
                      <a:pt x="3" y="0"/>
                    </a:cubicBezTo>
                    <a:cubicBezTo>
                      <a:pt x="4" y="0"/>
                      <a:pt x="4" y="0"/>
                      <a:pt x="5" y="1"/>
                    </a:cubicBezTo>
                    <a:cubicBezTo>
                      <a:pt x="5" y="1"/>
                      <a:pt x="5" y="1"/>
                      <a:pt x="5" y="1"/>
                    </a:cubicBezTo>
                    <a:cubicBezTo>
                      <a:pt x="5" y="1"/>
                      <a:pt x="5" y="1"/>
                      <a:pt x="5" y="1"/>
                    </a:cubicBezTo>
                    <a:cubicBezTo>
                      <a:pt x="5" y="1"/>
                      <a:pt x="5" y="1"/>
                      <a:pt x="5" y="1"/>
                    </a:cubicBezTo>
                    <a:cubicBezTo>
                      <a:pt x="6" y="1"/>
                      <a:pt x="6" y="2"/>
                      <a:pt x="6" y="3"/>
                    </a:cubicBezTo>
                    <a:cubicBezTo>
                      <a:pt x="6" y="4"/>
                      <a:pt x="6" y="6"/>
                      <a:pt x="5" y="7"/>
                    </a:cubicBezTo>
                    <a:cubicBezTo>
                      <a:pt x="4" y="8"/>
                      <a:pt x="4" y="8"/>
                      <a:pt x="3" y="8"/>
                    </a:cubicBezTo>
                    <a:cubicBezTo>
                      <a:pt x="3" y="8"/>
                      <a:pt x="3" y="8"/>
                      <a:pt x="3" y="8"/>
                    </a:cubicBezTo>
                    <a:cubicBezTo>
                      <a:pt x="2" y="8"/>
                      <a:pt x="2" y="7"/>
                      <a:pt x="2" y="6"/>
                    </a:cubicBezTo>
                    <a:cubicBezTo>
                      <a:pt x="2" y="6"/>
                      <a:pt x="2" y="6"/>
                      <a:pt x="2" y="6"/>
                    </a:cubicBezTo>
                    <a:cubicBezTo>
                      <a:pt x="2" y="5"/>
                      <a:pt x="2" y="5"/>
                      <a:pt x="2" y="4"/>
                    </a:cubicBezTo>
                    <a:cubicBezTo>
                      <a:pt x="2" y="4"/>
                      <a:pt x="1" y="3"/>
                      <a:pt x="1" y="2"/>
                    </a:cubicBezTo>
                    <a:cubicBezTo>
                      <a:pt x="1" y="2"/>
                      <a:pt x="1" y="1"/>
                      <a:pt x="2" y="1"/>
                    </a:cubicBezTo>
                    <a:cubicBezTo>
                      <a:pt x="2" y="0"/>
                      <a:pt x="2" y="0"/>
                      <a:pt x="2" y="0"/>
                    </a:cubicBezTo>
                    <a:cubicBezTo>
                      <a:pt x="2" y="0"/>
                      <a:pt x="2" y="0"/>
                      <a:pt x="2" y="0"/>
                    </a:cubicBezTo>
                    <a:cubicBezTo>
                      <a:pt x="2" y="1"/>
                      <a:pt x="2" y="1"/>
                      <a:pt x="2" y="1"/>
                    </a:cubicBezTo>
                    <a:cubicBezTo>
                      <a:pt x="0" y="3"/>
                      <a:pt x="2" y="3"/>
                      <a:pt x="1" y="6"/>
                    </a:cubicBezTo>
                    <a:cubicBezTo>
                      <a:pt x="1" y="7"/>
                      <a:pt x="2" y="8"/>
                      <a:pt x="3" y="8"/>
                    </a:cubicBezTo>
                    <a:cubicBezTo>
                      <a:pt x="4" y="8"/>
                      <a:pt x="5" y="8"/>
                      <a:pt x="5" y="7"/>
                    </a:cubicBezTo>
                    <a:cubicBezTo>
                      <a:pt x="7" y="5"/>
                      <a:pt x="7" y="2"/>
                      <a:pt x="5" y="1"/>
                    </a:cubicBezTo>
                    <a:cubicBezTo>
                      <a:pt x="5" y="1"/>
                      <a:pt x="4"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8" name="Freeform 1472"/>
              <p:cNvSpPr>
                <a:spLocks/>
              </p:cNvSpPr>
              <p:nvPr/>
            </p:nvSpPr>
            <p:spPr bwMode="auto">
              <a:xfrm>
                <a:off x="2852" y="2046"/>
                <a:ext cx="6" cy="6"/>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2"/>
                      <a:pt x="2" y="0"/>
                      <a:pt x="2" y="1"/>
                    </a:cubicBezTo>
                    <a:cubicBezTo>
                      <a:pt x="3" y="2"/>
                      <a:pt x="0" y="3"/>
                      <a:pt x="1"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9" name="Freeform 1473"/>
              <p:cNvSpPr>
                <a:spLocks/>
              </p:cNvSpPr>
              <p:nvPr/>
            </p:nvSpPr>
            <p:spPr bwMode="auto">
              <a:xfrm>
                <a:off x="2852" y="2039"/>
                <a:ext cx="4" cy="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1"/>
                      <a:pt x="1" y="0"/>
                      <a:pt x="1" y="1"/>
                    </a:cubicBezTo>
                    <a:cubicBezTo>
                      <a:pt x="0" y="2"/>
                      <a:pt x="2" y="2"/>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0" name="Freeform 1474"/>
              <p:cNvSpPr>
                <a:spLocks/>
              </p:cNvSpPr>
              <p:nvPr/>
            </p:nvSpPr>
            <p:spPr bwMode="auto">
              <a:xfrm>
                <a:off x="2830" y="2029"/>
                <a:ext cx="15" cy="23"/>
              </a:xfrm>
              <a:custGeom>
                <a:avLst/>
                <a:gdLst>
                  <a:gd name="T0" fmla="*/ 6 w 7"/>
                  <a:gd name="T1" fmla="*/ 3 h 11"/>
                  <a:gd name="T2" fmla="*/ 2 w 7"/>
                  <a:gd name="T3" fmla="*/ 2 h 11"/>
                  <a:gd name="T4" fmla="*/ 1 w 7"/>
                  <a:gd name="T5" fmla="*/ 7 h 11"/>
                  <a:gd name="T6" fmla="*/ 5 w 7"/>
                  <a:gd name="T7" fmla="*/ 9 h 11"/>
                  <a:gd name="T8" fmla="*/ 6 w 7"/>
                  <a:gd name="T9" fmla="*/ 3 h 11"/>
                </a:gdLst>
                <a:ahLst/>
                <a:cxnLst>
                  <a:cxn ang="0">
                    <a:pos x="T0" y="T1"/>
                  </a:cxn>
                  <a:cxn ang="0">
                    <a:pos x="T2" y="T3"/>
                  </a:cxn>
                  <a:cxn ang="0">
                    <a:pos x="T4" y="T5"/>
                  </a:cxn>
                  <a:cxn ang="0">
                    <a:pos x="T6" y="T7"/>
                  </a:cxn>
                  <a:cxn ang="0">
                    <a:pos x="T8" y="T9"/>
                  </a:cxn>
                </a:cxnLst>
                <a:rect l="0" t="0" r="r" b="b"/>
                <a:pathLst>
                  <a:path w="7" h="11">
                    <a:moveTo>
                      <a:pt x="6" y="3"/>
                    </a:moveTo>
                    <a:cubicBezTo>
                      <a:pt x="6" y="3"/>
                      <a:pt x="4" y="0"/>
                      <a:pt x="2" y="2"/>
                    </a:cubicBezTo>
                    <a:cubicBezTo>
                      <a:pt x="1" y="4"/>
                      <a:pt x="2" y="5"/>
                      <a:pt x="1" y="7"/>
                    </a:cubicBezTo>
                    <a:cubicBezTo>
                      <a:pt x="0" y="9"/>
                      <a:pt x="3" y="11"/>
                      <a:pt x="5" y="9"/>
                    </a:cubicBezTo>
                    <a:cubicBezTo>
                      <a:pt x="6" y="7"/>
                      <a:pt x="7" y="4"/>
                      <a:pt x="6"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1" name="Freeform 1475"/>
              <p:cNvSpPr>
                <a:spLocks noEditPoints="1"/>
              </p:cNvSpPr>
              <p:nvPr/>
            </p:nvSpPr>
            <p:spPr bwMode="auto">
              <a:xfrm>
                <a:off x="2833" y="2031"/>
                <a:ext cx="12" cy="19"/>
              </a:xfrm>
              <a:custGeom>
                <a:avLst/>
                <a:gdLst>
                  <a:gd name="T0" fmla="*/ 1 w 6"/>
                  <a:gd name="T1" fmla="*/ 1 h 9"/>
                  <a:gd name="T2" fmla="*/ 3 w 6"/>
                  <a:gd name="T3" fmla="*/ 0 h 9"/>
                  <a:gd name="T4" fmla="*/ 5 w 6"/>
                  <a:gd name="T5" fmla="*/ 2 h 9"/>
                  <a:gd name="T6" fmla="*/ 6 w 6"/>
                  <a:gd name="T7" fmla="*/ 4 h 9"/>
                  <a:gd name="T8" fmla="*/ 4 w 6"/>
                  <a:gd name="T9" fmla="*/ 8 h 9"/>
                  <a:gd name="T10" fmla="*/ 2 w 6"/>
                  <a:gd name="T11" fmla="*/ 9 h 9"/>
                  <a:gd name="T12" fmla="*/ 0 w 6"/>
                  <a:gd name="T13" fmla="*/ 7 h 9"/>
                  <a:gd name="T14" fmla="*/ 0 w 6"/>
                  <a:gd name="T15" fmla="*/ 6 h 9"/>
                  <a:gd name="T16" fmla="*/ 0 w 6"/>
                  <a:gd name="T17" fmla="*/ 5 h 9"/>
                  <a:gd name="T18" fmla="*/ 0 w 6"/>
                  <a:gd name="T19" fmla="*/ 3 h 9"/>
                  <a:gd name="T20" fmla="*/ 0 w 6"/>
                  <a:gd name="T21" fmla="*/ 2 h 9"/>
                  <a:gd name="T22" fmla="*/ 1 w 6"/>
                  <a:gd name="T23" fmla="*/ 1 h 9"/>
                  <a:gd name="T24" fmla="*/ 5 w 6"/>
                  <a:gd name="T25" fmla="*/ 2 h 9"/>
                  <a:gd name="T26" fmla="*/ 3 w 6"/>
                  <a:gd name="T27" fmla="*/ 1 h 9"/>
                  <a:gd name="T28" fmla="*/ 1 w 6"/>
                  <a:gd name="T29" fmla="*/ 1 h 9"/>
                  <a:gd name="T30" fmla="*/ 1 w 6"/>
                  <a:gd name="T31" fmla="*/ 3 h 9"/>
                  <a:gd name="T32" fmla="*/ 1 w 6"/>
                  <a:gd name="T33" fmla="*/ 5 h 9"/>
                  <a:gd name="T34" fmla="*/ 0 w 6"/>
                  <a:gd name="T35" fmla="*/ 6 h 9"/>
                  <a:gd name="T36" fmla="*/ 0 w 6"/>
                  <a:gd name="T37" fmla="*/ 7 h 9"/>
                  <a:gd name="T38" fmla="*/ 2 w 6"/>
                  <a:gd name="T39" fmla="*/ 9 h 9"/>
                  <a:gd name="T40" fmla="*/ 3 w 6"/>
                  <a:gd name="T41" fmla="*/ 8 h 9"/>
                  <a:gd name="T42" fmla="*/ 5 w 6"/>
                  <a:gd name="T43" fmla="*/ 4 h 9"/>
                  <a:gd name="T44" fmla="*/ 5 w 6"/>
                  <a:gd name="T45" fmla="*/ 2 h 9"/>
                  <a:gd name="T46" fmla="*/ 5 w 6"/>
                  <a:gd name="T4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1" y="1"/>
                    </a:moveTo>
                    <a:cubicBezTo>
                      <a:pt x="1" y="0"/>
                      <a:pt x="2" y="0"/>
                      <a:pt x="3" y="0"/>
                    </a:cubicBezTo>
                    <a:cubicBezTo>
                      <a:pt x="4" y="0"/>
                      <a:pt x="5" y="2"/>
                      <a:pt x="5" y="2"/>
                    </a:cubicBezTo>
                    <a:cubicBezTo>
                      <a:pt x="6" y="2"/>
                      <a:pt x="6" y="3"/>
                      <a:pt x="6" y="4"/>
                    </a:cubicBezTo>
                    <a:cubicBezTo>
                      <a:pt x="5" y="6"/>
                      <a:pt x="5" y="7"/>
                      <a:pt x="4" y="8"/>
                    </a:cubicBezTo>
                    <a:cubicBezTo>
                      <a:pt x="3" y="9"/>
                      <a:pt x="2" y="9"/>
                      <a:pt x="2" y="9"/>
                    </a:cubicBezTo>
                    <a:cubicBezTo>
                      <a:pt x="1" y="9"/>
                      <a:pt x="0" y="8"/>
                      <a:pt x="0" y="7"/>
                    </a:cubicBezTo>
                    <a:cubicBezTo>
                      <a:pt x="0" y="6"/>
                      <a:pt x="0" y="6"/>
                      <a:pt x="0" y="6"/>
                    </a:cubicBezTo>
                    <a:cubicBezTo>
                      <a:pt x="0" y="5"/>
                      <a:pt x="0" y="5"/>
                      <a:pt x="0" y="5"/>
                    </a:cubicBezTo>
                    <a:cubicBezTo>
                      <a:pt x="0" y="4"/>
                      <a:pt x="0" y="3"/>
                      <a:pt x="0" y="3"/>
                    </a:cubicBezTo>
                    <a:cubicBezTo>
                      <a:pt x="0" y="2"/>
                      <a:pt x="0" y="2"/>
                      <a:pt x="0" y="2"/>
                    </a:cubicBezTo>
                    <a:cubicBezTo>
                      <a:pt x="0" y="2"/>
                      <a:pt x="1" y="2"/>
                      <a:pt x="1" y="1"/>
                    </a:cubicBezTo>
                    <a:close/>
                    <a:moveTo>
                      <a:pt x="5" y="2"/>
                    </a:moveTo>
                    <a:cubicBezTo>
                      <a:pt x="5" y="2"/>
                      <a:pt x="4" y="1"/>
                      <a:pt x="3" y="1"/>
                    </a:cubicBezTo>
                    <a:cubicBezTo>
                      <a:pt x="2" y="1"/>
                      <a:pt x="2" y="1"/>
                      <a:pt x="1" y="1"/>
                    </a:cubicBezTo>
                    <a:cubicBezTo>
                      <a:pt x="1" y="2"/>
                      <a:pt x="1" y="2"/>
                      <a:pt x="1" y="3"/>
                    </a:cubicBezTo>
                    <a:cubicBezTo>
                      <a:pt x="1" y="3"/>
                      <a:pt x="1" y="4"/>
                      <a:pt x="1" y="5"/>
                    </a:cubicBezTo>
                    <a:cubicBezTo>
                      <a:pt x="1" y="5"/>
                      <a:pt x="1" y="6"/>
                      <a:pt x="0" y="6"/>
                    </a:cubicBezTo>
                    <a:cubicBezTo>
                      <a:pt x="0" y="7"/>
                      <a:pt x="0" y="7"/>
                      <a:pt x="0" y="7"/>
                    </a:cubicBezTo>
                    <a:cubicBezTo>
                      <a:pt x="0" y="8"/>
                      <a:pt x="1" y="8"/>
                      <a:pt x="2" y="9"/>
                    </a:cubicBezTo>
                    <a:cubicBezTo>
                      <a:pt x="2" y="9"/>
                      <a:pt x="3" y="9"/>
                      <a:pt x="3" y="8"/>
                    </a:cubicBezTo>
                    <a:cubicBezTo>
                      <a:pt x="4" y="7"/>
                      <a:pt x="5" y="6"/>
                      <a:pt x="5" y="4"/>
                    </a:cubicBezTo>
                    <a:cubicBezTo>
                      <a:pt x="5" y="3"/>
                      <a:pt x="5" y="3"/>
                      <a:pt x="5" y="2"/>
                    </a:cubicBezTo>
                    <a:cubicBezTo>
                      <a:pt x="5" y="2"/>
                      <a:pt x="5" y="2"/>
                      <a:pt x="5"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2" name="Freeform 1476"/>
              <p:cNvSpPr>
                <a:spLocks/>
              </p:cNvSpPr>
              <p:nvPr/>
            </p:nvSpPr>
            <p:spPr bwMode="auto">
              <a:xfrm>
                <a:off x="2833" y="2039"/>
                <a:ext cx="10" cy="11"/>
              </a:xfrm>
              <a:custGeom>
                <a:avLst/>
                <a:gdLst>
                  <a:gd name="T0" fmla="*/ 1 w 5"/>
                  <a:gd name="T1" fmla="*/ 0 h 5"/>
                  <a:gd name="T2" fmla="*/ 1 w 5"/>
                  <a:gd name="T3" fmla="*/ 1 h 5"/>
                  <a:gd name="T4" fmla="*/ 0 w 5"/>
                  <a:gd name="T5" fmla="*/ 2 h 5"/>
                  <a:gd name="T6" fmla="*/ 0 w 5"/>
                  <a:gd name="T7" fmla="*/ 3 h 5"/>
                  <a:gd name="T8" fmla="*/ 2 w 5"/>
                  <a:gd name="T9" fmla="*/ 5 h 5"/>
                  <a:gd name="T10" fmla="*/ 2 w 5"/>
                  <a:gd name="T11" fmla="*/ 5 h 5"/>
                  <a:gd name="T12" fmla="*/ 3 w 5"/>
                  <a:gd name="T13" fmla="*/ 4 h 5"/>
                  <a:gd name="T14" fmla="*/ 5 w 5"/>
                  <a:gd name="T15" fmla="*/ 0 h 5"/>
                  <a:gd name="T16" fmla="*/ 5 w 5"/>
                  <a:gd name="T17" fmla="*/ 0 h 5"/>
                  <a:gd name="T18" fmla="*/ 4 w 5"/>
                  <a:gd name="T19" fmla="*/ 0 h 5"/>
                  <a:gd name="T20" fmla="*/ 4 w 5"/>
                  <a:gd name="T21" fmla="*/ 2 h 5"/>
                  <a:gd name="T22" fmla="*/ 2 w 5"/>
                  <a:gd name="T23" fmla="*/ 4 h 5"/>
                  <a:gd name="T24" fmla="*/ 2 w 5"/>
                  <a:gd name="T25" fmla="*/ 4 h 5"/>
                  <a:gd name="T26" fmla="*/ 2 w 5"/>
                  <a:gd name="T27" fmla="*/ 1 h 5"/>
                  <a:gd name="T28" fmla="*/ 3 w 5"/>
                  <a:gd name="T29" fmla="*/ 0 h 5"/>
                  <a:gd name="T30" fmla="*/ 3 w 5"/>
                  <a:gd name="T31" fmla="*/ 0 h 5"/>
                  <a:gd name="T32" fmla="*/ 1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1" y="0"/>
                    </a:moveTo>
                    <a:cubicBezTo>
                      <a:pt x="1" y="0"/>
                      <a:pt x="1" y="0"/>
                      <a:pt x="1" y="1"/>
                    </a:cubicBezTo>
                    <a:cubicBezTo>
                      <a:pt x="1" y="1"/>
                      <a:pt x="1" y="2"/>
                      <a:pt x="0" y="2"/>
                    </a:cubicBezTo>
                    <a:cubicBezTo>
                      <a:pt x="0" y="3"/>
                      <a:pt x="0" y="3"/>
                      <a:pt x="0" y="3"/>
                    </a:cubicBezTo>
                    <a:cubicBezTo>
                      <a:pt x="0" y="4"/>
                      <a:pt x="1" y="4"/>
                      <a:pt x="2" y="5"/>
                    </a:cubicBezTo>
                    <a:cubicBezTo>
                      <a:pt x="2" y="5"/>
                      <a:pt x="2" y="5"/>
                      <a:pt x="2" y="5"/>
                    </a:cubicBezTo>
                    <a:cubicBezTo>
                      <a:pt x="2" y="5"/>
                      <a:pt x="3" y="4"/>
                      <a:pt x="3" y="4"/>
                    </a:cubicBezTo>
                    <a:cubicBezTo>
                      <a:pt x="4" y="3"/>
                      <a:pt x="5" y="2"/>
                      <a:pt x="5" y="0"/>
                    </a:cubicBezTo>
                    <a:cubicBezTo>
                      <a:pt x="5" y="0"/>
                      <a:pt x="5" y="0"/>
                      <a:pt x="5" y="0"/>
                    </a:cubicBezTo>
                    <a:cubicBezTo>
                      <a:pt x="5" y="0"/>
                      <a:pt x="5" y="0"/>
                      <a:pt x="4" y="0"/>
                    </a:cubicBezTo>
                    <a:cubicBezTo>
                      <a:pt x="4" y="0"/>
                      <a:pt x="4" y="1"/>
                      <a:pt x="4" y="2"/>
                    </a:cubicBezTo>
                    <a:cubicBezTo>
                      <a:pt x="4" y="3"/>
                      <a:pt x="3" y="4"/>
                      <a:pt x="2" y="4"/>
                    </a:cubicBezTo>
                    <a:cubicBezTo>
                      <a:pt x="2" y="4"/>
                      <a:pt x="2" y="4"/>
                      <a:pt x="2" y="4"/>
                    </a:cubicBezTo>
                    <a:cubicBezTo>
                      <a:pt x="1" y="3"/>
                      <a:pt x="1" y="1"/>
                      <a:pt x="2" y="1"/>
                    </a:cubicBezTo>
                    <a:cubicBezTo>
                      <a:pt x="3" y="1"/>
                      <a:pt x="3" y="1"/>
                      <a:pt x="3" y="0"/>
                    </a:cubicBezTo>
                    <a:cubicBezTo>
                      <a:pt x="3" y="0"/>
                      <a:pt x="3" y="0"/>
                      <a:pt x="3" y="0"/>
                    </a:cubicBezTo>
                    <a:cubicBezTo>
                      <a:pt x="2" y="0"/>
                      <a:pt x="2"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3" name="Freeform 1477"/>
              <p:cNvSpPr>
                <a:spLocks/>
              </p:cNvSpPr>
              <p:nvPr/>
            </p:nvSpPr>
            <p:spPr bwMode="auto">
              <a:xfrm>
                <a:off x="2830" y="2039"/>
                <a:ext cx="13" cy="11"/>
              </a:xfrm>
              <a:custGeom>
                <a:avLst/>
                <a:gdLst>
                  <a:gd name="T0" fmla="*/ 2 w 6"/>
                  <a:gd name="T1" fmla="*/ 0 h 5"/>
                  <a:gd name="T2" fmla="*/ 1 w 6"/>
                  <a:gd name="T3" fmla="*/ 2 h 5"/>
                  <a:gd name="T4" fmla="*/ 3 w 6"/>
                  <a:gd name="T5" fmla="*/ 5 h 5"/>
                  <a:gd name="T6" fmla="*/ 5 w 6"/>
                  <a:gd name="T7" fmla="*/ 4 h 5"/>
                  <a:gd name="T8" fmla="*/ 6 w 6"/>
                  <a:gd name="T9" fmla="*/ 0 h 5"/>
                  <a:gd name="T10" fmla="*/ 6 w 6"/>
                  <a:gd name="T11" fmla="*/ 0 h 5"/>
                  <a:gd name="T12" fmla="*/ 6 w 6"/>
                  <a:gd name="T13" fmla="*/ 0 h 5"/>
                  <a:gd name="T14" fmla="*/ 4 w 6"/>
                  <a:gd name="T15" fmla="*/ 4 h 5"/>
                  <a:gd name="T16" fmla="*/ 3 w 6"/>
                  <a:gd name="T17" fmla="*/ 5 h 5"/>
                  <a:gd name="T18" fmla="*/ 3 w 6"/>
                  <a:gd name="T19" fmla="*/ 5 h 5"/>
                  <a:gd name="T20" fmla="*/ 1 w 6"/>
                  <a:gd name="T21" fmla="*/ 3 h 5"/>
                  <a:gd name="T22" fmla="*/ 1 w 6"/>
                  <a:gd name="T23" fmla="*/ 2 h 5"/>
                  <a:gd name="T24" fmla="*/ 2 w 6"/>
                  <a:gd name="T25" fmla="*/ 1 h 5"/>
                  <a:gd name="T26" fmla="*/ 2 w 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0"/>
                    </a:moveTo>
                    <a:cubicBezTo>
                      <a:pt x="2" y="0"/>
                      <a:pt x="2" y="1"/>
                      <a:pt x="1" y="2"/>
                    </a:cubicBezTo>
                    <a:cubicBezTo>
                      <a:pt x="0" y="4"/>
                      <a:pt x="2" y="5"/>
                      <a:pt x="3" y="5"/>
                    </a:cubicBezTo>
                    <a:cubicBezTo>
                      <a:pt x="4" y="5"/>
                      <a:pt x="4" y="5"/>
                      <a:pt x="5" y="4"/>
                    </a:cubicBezTo>
                    <a:cubicBezTo>
                      <a:pt x="6" y="3"/>
                      <a:pt x="6" y="1"/>
                      <a:pt x="6" y="0"/>
                    </a:cubicBezTo>
                    <a:cubicBezTo>
                      <a:pt x="6" y="0"/>
                      <a:pt x="6" y="0"/>
                      <a:pt x="6" y="0"/>
                    </a:cubicBezTo>
                    <a:cubicBezTo>
                      <a:pt x="6" y="0"/>
                      <a:pt x="6" y="0"/>
                      <a:pt x="6" y="0"/>
                    </a:cubicBezTo>
                    <a:cubicBezTo>
                      <a:pt x="6" y="2"/>
                      <a:pt x="5" y="3"/>
                      <a:pt x="4" y="4"/>
                    </a:cubicBezTo>
                    <a:cubicBezTo>
                      <a:pt x="4" y="4"/>
                      <a:pt x="3" y="5"/>
                      <a:pt x="3" y="5"/>
                    </a:cubicBezTo>
                    <a:cubicBezTo>
                      <a:pt x="3" y="5"/>
                      <a:pt x="3" y="5"/>
                      <a:pt x="3" y="5"/>
                    </a:cubicBezTo>
                    <a:cubicBezTo>
                      <a:pt x="2" y="4"/>
                      <a:pt x="1" y="4"/>
                      <a:pt x="1" y="3"/>
                    </a:cubicBezTo>
                    <a:cubicBezTo>
                      <a:pt x="1" y="2"/>
                      <a:pt x="1" y="2"/>
                      <a:pt x="1" y="2"/>
                    </a:cubicBezTo>
                    <a:cubicBezTo>
                      <a:pt x="2" y="2"/>
                      <a:pt x="2" y="1"/>
                      <a:pt x="2" y="1"/>
                    </a:cubicBezTo>
                    <a:cubicBezTo>
                      <a:pt x="2"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4" name="Freeform 1478"/>
              <p:cNvSpPr>
                <a:spLocks/>
              </p:cNvSpPr>
              <p:nvPr/>
            </p:nvSpPr>
            <p:spPr bwMode="auto">
              <a:xfrm>
                <a:off x="2835" y="2041"/>
                <a:ext cx="6" cy="5"/>
              </a:xfrm>
              <a:custGeom>
                <a:avLst/>
                <a:gdLst>
                  <a:gd name="T0" fmla="*/ 1 w 3"/>
                  <a:gd name="T1" fmla="*/ 1 h 2"/>
                  <a:gd name="T2" fmla="*/ 2 w 3"/>
                  <a:gd name="T3" fmla="*/ 1 h 2"/>
                  <a:gd name="T4" fmla="*/ 1 w 3"/>
                  <a:gd name="T5" fmla="*/ 1 h 2"/>
                </a:gdLst>
                <a:ahLst/>
                <a:cxnLst>
                  <a:cxn ang="0">
                    <a:pos x="T0" y="T1"/>
                  </a:cxn>
                  <a:cxn ang="0">
                    <a:pos x="T2" y="T3"/>
                  </a:cxn>
                  <a:cxn ang="0">
                    <a:pos x="T4" y="T5"/>
                  </a:cxn>
                </a:cxnLst>
                <a:rect l="0" t="0" r="r" b="b"/>
                <a:pathLst>
                  <a:path w="3" h="2">
                    <a:moveTo>
                      <a:pt x="1" y="1"/>
                    </a:moveTo>
                    <a:cubicBezTo>
                      <a:pt x="1" y="1"/>
                      <a:pt x="2" y="0"/>
                      <a:pt x="2" y="1"/>
                    </a:cubicBezTo>
                    <a:cubicBezTo>
                      <a:pt x="3" y="2"/>
                      <a:pt x="0" y="2"/>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5" name="Freeform 1479"/>
              <p:cNvSpPr>
                <a:spLocks/>
              </p:cNvSpPr>
              <p:nvPr/>
            </p:nvSpPr>
            <p:spPr bwMode="auto">
              <a:xfrm>
                <a:off x="2835" y="2035"/>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1"/>
                      <a:pt x="2" y="0"/>
                      <a:pt x="1" y="1"/>
                    </a:cubicBezTo>
                    <a:cubicBezTo>
                      <a:pt x="0" y="1"/>
                      <a:pt x="2" y="2"/>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6" name="Freeform 1480"/>
              <p:cNvSpPr>
                <a:spLocks/>
              </p:cNvSpPr>
              <p:nvPr/>
            </p:nvSpPr>
            <p:spPr bwMode="auto">
              <a:xfrm>
                <a:off x="2826" y="2027"/>
                <a:ext cx="32" cy="12"/>
              </a:xfrm>
              <a:custGeom>
                <a:avLst/>
                <a:gdLst>
                  <a:gd name="T0" fmla="*/ 5 w 15"/>
                  <a:gd name="T1" fmla="*/ 0 h 6"/>
                  <a:gd name="T2" fmla="*/ 2 w 15"/>
                  <a:gd name="T3" fmla="*/ 4 h 6"/>
                  <a:gd name="T4" fmla="*/ 9 w 15"/>
                  <a:gd name="T5" fmla="*/ 6 h 6"/>
                  <a:gd name="T6" fmla="*/ 11 w 15"/>
                  <a:gd name="T7" fmla="*/ 5 h 6"/>
                  <a:gd name="T8" fmla="*/ 12 w 15"/>
                  <a:gd name="T9" fmla="*/ 2 h 6"/>
                  <a:gd name="T10" fmla="*/ 5 w 15"/>
                  <a:gd name="T11" fmla="*/ 0 h 6"/>
                </a:gdLst>
                <a:ahLst/>
                <a:cxnLst>
                  <a:cxn ang="0">
                    <a:pos x="T0" y="T1"/>
                  </a:cxn>
                  <a:cxn ang="0">
                    <a:pos x="T2" y="T3"/>
                  </a:cxn>
                  <a:cxn ang="0">
                    <a:pos x="T4" y="T5"/>
                  </a:cxn>
                  <a:cxn ang="0">
                    <a:pos x="T6" y="T7"/>
                  </a:cxn>
                  <a:cxn ang="0">
                    <a:pos x="T8" y="T9"/>
                  </a:cxn>
                  <a:cxn ang="0">
                    <a:pos x="T10" y="T11"/>
                  </a:cxn>
                </a:cxnLst>
                <a:rect l="0" t="0" r="r" b="b"/>
                <a:pathLst>
                  <a:path w="15" h="6">
                    <a:moveTo>
                      <a:pt x="5" y="0"/>
                    </a:moveTo>
                    <a:cubicBezTo>
                      <a:pt x="5" y="0"/>
                      <a:pt x="0" y="1"/>
                      <a:pt x="2" y="4"/>
                    </a:cubicBezTo>
                    <a:cubicBezTo>
                      <a:pt x="3" y="6"/>
                      <a:pt x="6" y="6"/>
                      <a:pt x="9" y="6"/>
                    </a:cubicBezTo>
                    <a:cubicBezTo>
                      <a:pt x="10" y="5"/>
                      <a:pt x="11" y="5"/>
                      <a:pt x="11" y="5"/>
                    </a:cubicBezTo>
                    <a:cubicBezTo>
                      <a:pt x="13" y="6"/>
                      <a:pt x="15" y="3"/>
                      <a:pt x="12" y="2"/>
                    </a:cubicBezTo>
                    <a:cubicBezTo>
                      <a:pt x="9" y="1"/>
                      <a:pt x="5" y="0"/>
                      <a:pt x="5"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7" name="Freeform 1481"/>
              <p:cNvSpPr>
                <a:spLocks noEditPoints="1"/>
              </p:cNvSpPr>
              <p:nvPr/>
            </p:nvSpPr>
            <p:spPr bwMode="auto">
              <a:xfrm>
                <a:off x="2828" y="2027"/>
                <a:ext cx="28" cy="12"/>
              </a:xfrm>
              <a:custGeom>
                <a:avLst/>
                <a:gdLst>
                  <a:gd name="T0" fmla="*/ 3 w 13"/>
                  <a:gd name="T1" fmla="*/ 6 h 6"/>
                  <a:gd name="T2" fmla="*/ 3 w 13"/>
                  <a:gd name="T3" fmla="*/ 6 h 6"/>
                  <a:gd name="T4" fmla="*/ 1 w 13"/>
                  <a:gd name="T5" fmla="*/ 4 h 6"/>
                  <a:gd name="T6" fmla="*/ 1 w 13"/>
                  <a:gd name="T7" fmla="*/ 2 h 6"/>
                  <a:gd name="T8" fmla="*/ 4 w 13"/>
                  <a:gd name="T9" fmla="*/ 0 h 6"/>
                  <a:gd name="T10" fmla="*/ 4 w 13"/>
                  <a:gd name="T11" fmla="*/ 0 h 6"/>
                  <a:gd name="T12" fmla="*/ 4 w 13"/>
                  <a:gd name="T13" fmla="*/ 0 h 6"/>
                  <a:gd name="T14" fmla="*/ 4 w 13"/>
                  <a:gd name="T15" fmla="*/ 0 h 6"/>
                  <a:gd name="T16" fmla="*/ 4 w 13"/>
                  <a:gd name="T17" fmla="*/ 0 h 6"/>
                  <a:gd name="T18" fmla="*/ 8 w 13"/>
                  <a:gd name="T19" fmla="*/ 1 h 6"/>
                  <a:gd name="T20" fmla="*/ 11 w 13"/>
                  <a:gd name="T21" fmla="*/ 2 h 6"/>
                  <a:gd name="T22" fmla="*/ 13 w 13"/>
                  <a:gd name="T23" fmla="*/ 4 h 6"/>
                  <a:gd name="T24" fmla="*/ 10 w 13"/>
                  <a:gd name="T25" fmla="*/ 5 h 6"/>
                  <a:gd name="T26" fmla="*/ 8 w 13"/>
                  <a:gd name="T27" fmla="*/ 6 h 6"/>
                  <a:gd name="T28" fmla="*/ 3 w 13"/>
                  <a:gd name="T29" fmla="*/ 6 h 6"/>
                  <a:gd name="T30" fmla="*/ 11 w 13"/>
                  <a:gd name="T31" fmla="*/ 2 h 6"/>
                  <a:gd name="T32" fmla="*/ 8 w 13"/>
                  <a:gd name="T33" fmla="*/ 1 h 6"/>
                  <a:gd name="T34" fmla="*/ 4 w 13"/>
                  <a:gd name="T35" fmla="*/ 1 h 6"/>
                  <a:gd name="T36" fmla="*/ 1 w 13"/>
                  <a:gd name="T37" fmla="*/ 2 h 6"/>
                  <a:gd name="T38" fmla="*/ 1 w 13"/>
                  <a:gd name="T39" fmla="*/ 4 h 6"/>
                  <a:gd name="T40" fmla="*/ 3 w 13"/>
                  <a:gd name="T41" fmla="*/ 6 h 6"/>
                  <a:gd name="T42" fmla="*/ 8 w 13"/>
                  <a:gd name="T43" fmla="*/ 5 h 6"/>
                  <a:gd name="T44" fmla="*/ 10 w 13"/>
                  <a:gd name="T45" fmla="*/ 5 h 6"/>
                  <a:gd name="T46" fmla="*/ 12 w 13"/>
                  <a:gd name="T47" fmla="*/ 4 h 6"/>
                  <a:gd name="T48" fmla="*/ 11 w 13"/>
                  <a:gd name="T4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6">
                    <a:moveTo>
                      <a:pt x="3" y="6"/>
                    </a:moveTo>
                    <a:cubicBezTo>
                      <a:pt x="3" y="6"/>
                      <a:pt x="3" y="6"/>
                      <a:pt x="3" y="6"/>
                    </a:cubicBezTo>
                    <a:cubicBezTo>
                      <a:pt x="2" y="6"/>
                      <a:pt x="1" y="5"/>
                      <a:pt x="1" y="4"/>
                    </a:cubicBezTo>
                    <a:cubicBezTo>
                      <a:pt x="0" y="3"/>
                      <a:pt x="0" y="3"/>
                      <a:pt x="1" y="2"/>
                    </a:cubicBezTo>
                    <a:cubicBezTo>
                      <a:pt x="1" y="1"/>
                      <a:pt x="4" y="0"/>
                      <a:pt x="4" y="0"/>
                    </a:cubicBezTo>
                    <a:cubicBezTo>
                      <a:pt x="4" y="0"/>
                      <a:pt x="4" y="0"/>
                      <a:pt x="4" y="0"/>
                    </a:cubicBezTo>
                    <a:cubicBezTo>
                      <a:pt x="4" y="0"/>
                      <a:pt x="4" y="0"/>
                      <a:pt x="4" y="0"/>
                    </a:cubicBezTo>
                    <a:cubicBezTo>
                      <a:pt x="4" y="0"/>
                      <a:pt x="4" y="0"/>
                      <a:pt x="4" y="0"/>
                    </a:cubicBezTo>
                    <a:cubicBezTo>
                      <a:pt x="4" y="0"/>
                      <a:pt x="4" y="0"/>
                      <a:pt x="4" y="0"/>
                    </a:cubicBezTo>
                    <a:cubicBezTo>
                      <a:pt x="4" y="0"/>
                      <a:pt x="6" y="0"/>
                      <a:pt x="8" y="1"/>
                    </a:cubicBezTo>
                    <a:cubicBezTo>
                      <a:pt x="9" y="1"/>
                      <a:pt x="10" y="1"/>
                      <a:pt x="11" y="2"/>
                    </a:cubicBezTo>
                    <a:cubicBezTo>
                      <a:pt x="13" y="3"/>
                      <a:pt x="13" y="4"/>
                      <a:pt x="13" y="4"/>
                    </a:cubicBezTo>
                    <a:cubicBezTo>
                      <a:pt x="12" y="5"/>
                      <a:pt x="11" y="6"/>
                      <a:pt x="10" y="5"/>
                    </a:cubicBezTo>
                    <a:cubicBezTo>
                      <a:pt x="10" y="5"/>
                      <a:pt x="9" y="6"/>
                      <a:pt x="8" y="6"/>
                    </a:cubicBezTo>
                    <a:cubicBezTo>
                      <a:pt x="6" y="6"/>
                      <a:pt x="4" y="6"/>
                      <a:pt x="3" y="6"/>
                    </a:cubicBezTo>
                    <a:close/>
                    <a:moveTo>
                      <a:pt x="11" y="2"/>
                    </a:moveTo>
                    <a:cubicBezTo>
                      <a:pt x="10" y="2"/>
                      <a:pt x="9" y="1"/>
                      <a:pt x="8" y="1"/>
                    </a:cubicBezTo>
                    <a:cubicBezTo>
                      <a:pt x="6" y="1"/>
                      <a:pt x="4" y="1"/>
                      <a:pt x="4" y="1"/>
                    </a:cubicBezTo>
                    <a:cubicBezTo>
                      <a:pt x="4" y="1"/>
                      <a:pt x="2" y="1"/>
                      <a:pt x="1" y="2"/>
                    </a:cubicBezTo>
                    <a:cubicBezTo>
                      <a:pt x="1" y="3"/>
                      <a:pt x="1" y="3"/>
                      <a:pt x="1" y="4"/>
                    </a:cubicBezTo>
                    <a:cubicBezTo>
                      <a:pt x="2" y="5"/>
                      <a:pt x="2" y="5"/>
                      <a:pt x="3" y="6"/>
                    </a:cubicBezTo>
                    <a:cubicBezTo>
                      <a:pt x="5" y="6"/>
                      <a:pt x="6" y="6"/>
                      <a:pt x="8" y="5"/>
                    </a:cubicBezTo>
                    <a:cubicBezTo>
                      <a:pt x="9" y="5"/>
                      <a:pt x="10" y="5"/>
                      <a:pt x="10" y="5"/>
                    </a:cubicBezTo>
                    <a:cubicBezTo>
                      <a:pt x="11" y="5"/>
                      <a:pt x="12" y="5"/>
                      <a:pt x="12" y="4"/>
                    </a:cubicBezTo>
                    <a:cubicBezTo>
                      <a:pt x="12" y="4"/>
                      <a:pt x="12" y="3"/>
                      <a:pt x="1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8" name="Freeform 1482"/>
              <p:cNvSpPr>
                <a:spLocks/>
              </p:cNvSpPr>
              <p:nvPr/>
            </p:nvSpPr>
            <p:spPr bwMode="auto">
              <a:xfrm>
                <a:off x="2830" y="2029"/>
                <a:ext cx="24" cy="10"/>
              </a:xfrm>
              <a:custGeom>
                <a:avLst/>
                <a:gdLst>
                  <a:gd name="T0" fmla="*/ 3 w 11"/>
                  <a:gd name="T1" fmla="*/ 0 h 5"/>
                  <a:gd name="T2" fmla="*/ 0 w 11"/>
                  <a:gd name="T3" fmla="*/ 1 h 5"/>
                  <a:gd name="T4" fmla="*/ 0 w 11"/>
                  <a:gd name="T5" fmla="*/ 3 h 5"/>
                  <a:gd name="T6" fmla="*/ 2 w 11"/>
                  <a:gd name="T7" fmla="*/ 5 h 5"/>
                  <a:gd name="T8" fmla="*/ 4 w 11"/>
                  <a:gd name="T9" fmla="*/ 5 h 5"/>
                  <a:gd name="T10" fmla="*/ 7 w 11"/>
                  <a:gd name="T11" fmla="*/ 4 h 5"/>
                  <a:gd name="T12" fmla="*/ 9 w 11"/>
                  <a:gd name="T13" fmla="*/ 4 h 5"/>
                  <a:gd name="T14" fmla="*/ 9 w 11"/>
                  <a:gd name="T15" fmla="*/ 4 h 5"/>
                  <a:gd name="T16" fmla="*/ 10 w 11"/>
                  <a:gd name="T17" fmla="*/ 4 h 5"/>
                  <a:gd name="T18" fmla="*/ 11 w 11"/>
                  <a:gd name="T19" fmla="*/ 3 h 5"/>
                  <a:gd name="T20" fmla="*/ 10 w 11"/>
                  <a:gd name="T21" fmla="*/ 1 h 5"/>
                  <a:gd name="T22" fmla="*/ 7 w 11"/>
                  <a:gd name="T23" fmla="*/ 0 h 5"/>
                  <a:gd name="T24" fmla="*/ 7 w 11"/>
                  <a:gd name="T25" fmla="*/ 0 h 5"/>
                  <a:gd name="T26" fmla="*/ 6 w 11"/>
                  <a:gd name="T27" fmla="*/ 0 h 5"/>
                  <a:gd name="T28" fmla="*/ 5 w 11"/>
                  <a:gd name="T29" fmla="*/ 1 h 5"/>
                  <a:gd name="T30" fmla="*/ 7 w 11"/>
                  <a:gd name="T31" fmla="*/ 1 h 5"/>
                  <a:gd name="T32" fmla="*/ 9 w 11"/>
                  <a:gd name="T33" fmla="*/ 2 h 5"/>
                  <a:gd name="T34" fmla="*/ 5 w 11"/>
                  <a:gd name="T35" fmla="*/ 4 h 5"/>
                  <a:gd name="T36" fmla="*/ 5 w 11"/>
                  <a:gd name="T37" fmla="*/ 4 h 5"/>
                  <a:gd name="T38" fmla="*/ 1 w 11"/>
                  <a:gd name="T39" fmla="*/ 2 h 5"/>
                  <a:gd name="T40" fmla="*/ 4 w 11"/>
                  <a:gd name="T41" fmla="*/ 0 h 5"/>
                  <a:gd name="T42" fmla="*/ 4 w 11"/>
                  <a:gd name="T43" fmla="*/ 0 h 5"/>
                  <a:gd name="T44" fmla="*/ 4 w 11"/>
                  <a:gd name="T45" fmla="*/ 0 h 5"/>
                  <a:gd name="T46" fmla="*/ 3 w 11"/>
                  <a:gd name="T4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5">
                    <a:moveTo>
                      <a:pt x="3" y="0"/>
                    </a:moveTo>
                    <a:cubicBezTo>
                      <a:pt x="2" y="0"/>
                      <a:pt x="1" y="0"/>
                      <a:pt x="0" y="1"/>
                    </a:cubicBezTo>
                    <a:cubicBezTo>
                      <a:pt x="0" y="2"/>
                      <a:pt x="0" y="2"/>
                      <a:pt x="0" y="3"/>
                    </a:cubicBezTo>
                    <a:cubicBezTo>
                      <a:pt x="1" y="4"/>
                      <a:pt x="1" y="4"/>
                      <a:pt x="2" y="5"/>
                    </a:cubicBezTo>
                    <a:cubicBezTo>
                      <a:pt x="3" y="5"/>
                      <a:pt x="3" y="5"/>
                      <a:pt x="4" y="5"/>
                    </a:cubicBezTo>
                    <a:cubicBezTo>
                      <a:pt x="5" y="5"/>
                      <a:pt x="6" y="5"/>
                      <a:pt x="7" y="4"/>
                    </a:cubicBezTo>
                    <a:cubicBezTo>
                      <a:pt x="8" y="4"/>
                      <a:pt x="8" y="4"/>
                      <a:pt x="9" y="4"/>
                    </a:cubicBezTo>
                    <a:cubicBezTo>
                      <a:pt x="9" y="4"/>
                      <a:pt x="9" y="4"/>
                      <a:pt x="9" y="4"/>
                    </a:cubicBezTo>
                    <a:cubicBezTo>
                      <a:pt x="10" y="4"/>
                      <a:pt x="10" y="4"/>
                      <a:pt x="10" y="4"/>
                    </a:cubicBezTo>
                    <a:cubicBezTo>
                      <a:pt x="10" y="4"/>
                      <a:pt x="11" y="4"/>
                      <a:pt x="11" y="3"/>
                    </a:cubicBezTo>
                    <a:cubicBezTo>
                      <a:pt x="11" y="3"/>
                      <a:pt x="11" y="2"/>
                      <a:pt x="10" y="1"/>
                    </a:cubicBezTo>
                    <a:cubicBezTo>
                      <a:pt x="9" y="1"/>
                      <a:pt x="8" y="1"/>
                      <a:pt x="7" y="0"/>
                    </a:cubicBezTo>
                    <a:cubicBezTo>
                      <a:pt x="7" y="0"/>
                      <a:pt x="7" y="0"/>
                      <a:pt x="7" y="0"/>
                    </a:cubicBezTo>
                    <a:cubicBezTo>
                      <a:pt x="6" y="0"/>
                      <a:pt x="6" y="0"/>
                      <a:pt x="6" y="0"/>
                    </a:cubicBezTo>
                    <a:cubicBezTo>
                      <a:pt x="5" y="1"/>
                      <a:pt x="5" y="1"/>
                      <a:pt x="5" y="1"/>
                    </a:cubicBezTo>
                    <a:cubicBezTo>
                      <a:pt x="6" y="1"/>
                      <a:pt x="7" y="1"/>
                      <a:pt x="7" y="1"/>
                    </a:cubicBezTo>
                    <a:cubicBezTo>
                      <a:pt x="7" y="2"/>
                      <a:pt x="9" y="2"/>
                      <a:pt x="9" y="2"/>
                    </a:cubicBezTo>
                    <a:cubicBezTo>
                      <a:pt x="9" y="2"/>
                      <a:pt x="7" y="4"/>
                      <a:pt x="5" y="4"/>
                    </a:cubicBezTo>
                    <a:cubicBezTo>
                      <a:pt x="5" y="4"/>
                      <a:pt x="5" y="4"/>
                      <a:pt x="5" y="4"/>
                    </a:cubicBezTo>
                    <a:cubicBezTo>
                      <a:pt x="2" y="4"/>
                      <a:pt x="1" y="3"/>
                      <a:pt x="1" y="2"/>
                    </a:cubicBezTo>
                    <a:cubicBezTo>
                      <a:pt x="1" y="1"/>
                      <a:pt x="3" y="0"/>
                      <a:pt x="4" y="0"/>
                    </a:cubicBezTo>
                    <a:cubicBezTo>
                      <a:pt x="4" y="0"/>
                      <a:pt x="4" y="0"/>
                      <a:pt x="4" y="0"/>
                    </a:cubicBezTo>
                    <a:cubicBezTo>
                      <a:pt x="4" y="0"/>
                      <a:pt x="4" y="0"/>
                      <a:pt x="4" y="0"/>
                    </a:cubicBezTo>
                    <a:cubicBezTo>
                      <a:pt x="3" y="0"/>
                      <a:pt x="3" y="0"/>
                      <a:pt x="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9" name="Freeform 1483"/>
              <p:cNvSpPr>
                <a:spLocks/>
              </p:cNvSpPr>
              <p:nvPr/>
            </p:nvSpPr>
            <p:spPr bwMode="auto">
              <a:xfrm>
                <a:off x="2828" y="2027"/>
                <a:ext cx="30" cy="12"/>
              </a:xfrm>
              <a:custGeom>
                <a:avLst/>
                <a:gdLst>
                  <a:gd name="T0" fmla="*/ 4 w 14"/>
                  <a:gd name="T1" fmla="*/ 0 h 6"/>
                  <a:gd name="T2" fmla="*/ 1 w 14"/>
                  <a:gd name="T3" fmla="*/ 4 h 6"/>
                  <a:gd name="T4" fmla="*/ 5 w 14"/>
                  <a:gd name="T5" fmla="*/ 6 h 6"/>
                  <a:gd name="T6" fmla="*/ 8 w 14"/>
                  <a:gd name="T7" fmla="*/ 6 h 6"/>
                  <a:gd name="T8" fmla="*/ 10 w 14"/>
                  <a:gd name="T9" fmla="*/ 5 h 6"/>
                  <a:gd name="T10" fmla="*/ 10 w 14"/>
                  <a:gd name="T11" fmla="*/ 5 h 6"/>
                  <a:gd name="T12" fmla="*/ 11 w 14"/>
                  <a:gd name="T13" fmla="*/ 5 h 6"/>
                  <a:gd name="T14" fmla="*/ 11 w 14"/>
                  <a:gd name="T15" fmla="*/ 2 h 6"/>
                  <a:gd name="T16" fmla="*/ 10 w 14"/>
                  <a:gd name="T17" fmla="*/ 2 h 6"/>
                  <a:gd name="T18" fmla="*/ 10 w 14"/>
                  <a:gd name="T19" fmla="*/ 2 h 6"/>
                  <a:gd name="T20" fmla="*/ 8 w 14"/>
                  <a:gd name="T21" fmla="*/ 1 h 6"/>
                  <a:gd name="T22" fmla="*/ 8 w 14"/>
                  <a:gd name="T23" fmla="*/ 1 h 6"/>
                  <a:gd name="T24" fmla="*/ 11 w 14"/>
                  <a:gd name="T25" fmla="*/ 2 h 6"/>
                  <a:gd name="T26" fmla="*/ 12 w 14"/>
                  <a:gd name="T27" fmla="*/ 4 h 6"/>
                  <a:gd name="T28" fmla="*/ 11 w 14"/>
                  <a:gd name="T29" fmla="*/ 5 h 6"/>
                  <a:gd name="T30" fmla="*/ 10 w 14"/>
                  <a:gd name="T31" fmla="*/ 5 h 6"/>
                  <a:gd name="T32" fmla="*/ 10 w 14"/>
                  <a:gd name="T33" fmla="*/ 5 h 6"/>
                  <a:gd name="T34" fmla="*/ 8 w 14"/>
                  <a:gd name="T35" fmla="*/ 5 h 6"/>
                  <a:gd name="T36" fmla="*/ 5 w 14"/>
                  <a:gd name="T37" fmla="*/ 6 h 6"/>
                  <a:gd name="T38" fmla="*/ 3 w 14"/>
                  <a:gd name="T39" fmla="*/ 6 h 6"/>
                  <a:gd name="T40" fmla="*/ 1 w 14"/>
                  <a:gd name="T41" fmla="*/ 4 h 6"/>
                  <a:gd name="T42" fmla="*/ 1 w 14"/>
                  <a:gd name="T43" fmla="*/ 2 h 6"/>
                  <a:gd name="T44" fmla="*/ 4 w 14"/>
                  <a:gd name="T45" fmla="*/ 1 h 6"/>
                  <a:gd name="T46" fmla="*/ 4 w 14"/>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6">
                    <a:moveTo>
                      <a:pt x="4" y="0"/>
                    </a:moveTo>
                    <a:cubicBezTo>
                      <a:pt x="3" y="1"/>
                      <a:pt x="0" y="2"/>
                      <a:pt x="1" y="4"/>
                    </a:cubicBezTo>
                    <a:cubicBezTo>
                      <a:pt x="2" y="6"/>
                      <a:pt x="3" y="6"/>
                      <a:pt x="5" y="6"/>
                    </a:cubicBezTo>
                    <a:cubicBezTo>
                      <a:pt x="6" y="6"/>
                      <a:pt x="7" y="6"/>
                      <a:pt x="8" y="6"/>
                    </a:cubicBezTo>
                    <a:cubicBezTo>
                      <a:pt x="9" y="5"/>
                      <a:pt x="9" y="5"/>
                      <a:pt x="10" y="5"/>
                    </a:cubicBezTo>
                    <a:cubicBezTo>
                      <a:pt x="10" y="5"/>
                      <a:pt x="10" y="5"/>
                      <a:pt x="10" y="5"/>
                    </a:cubicBezTo>
                    <a:cubicBezTo>
                      <a:pt x="11" y="5"/>
                      <a:pt x="11" y="5"/>
                      <a:pt x="11" y="5"/>
                    </a:cubicBezTo>
                    <a:cubicBezTo>
                      <a:pt x="12" y="5"/>
                      <a:pt x="14" y="3"/>
                      <a:pt x="11" y="2"/>
                    </a:cubicBezTo>
                    <a:cubicBezTo>
                      <a:pt x="10" y="2"/>
                      <a:pt x="10" y="2"/>
                      <a:pt x="10" y="2"/>
                    </a:cubicBezTo>
                    <a:cubicBezTo>
                      <a:pt x="10" y="2"/>
                      <a:pt x="10" y="2"/>
                      <a:pt x="10" y="2"/>
                    </a:cubicBezTo>
                    <a:cubicBezTo>
                      <a:pt x="9" y="1"/>
                      <a:pt x="9" y="1"/>
                      <a:pt x="8" y="1"/>
                    </a:cubicBezTo>
                    <a:cubicBezTo>
                      <a:pt x="8" y="1"/>
                      <a:pt x="8" y="1"/>
                      <a:pt x="8" y="1"/>
                    </a:cubicBezTo>
                    <a:cubicBezTo>
                      <a:pt x="9" y="2"/>
                      <a:pt x="10" y="2"/>
                      <a:pt x="11" y="2"/>
                    </a:cubicBezTo>
                    <a:cubicBezTo>
                      <a:pt x="12" y="3"/>
                      <a:pt x="12" y="4"/>
                      <a:pt x="12" y="4"/>
                    </a:cubicBezTo>
                    <a:cubicBezTo>
                      <a:pt x="12" y="5"/>
                      <a:pt x="11" y="5"/>
                      <a:pt x="11" y="5"/>
                    </a:cubicBezTo>
                    <a:cubicBezTo>
                      <a:pt x="10" y="5"/>
                      <a:pt x="10" y="5"/>
                      <a:pt x="10" y="5"/>
                    </a:cubicBezTo>
                    <a:cubicBezTo>
                      <a:pt x="10" y="5"/>
                      <a:pt x="10" y="5"/>
                      <a:pt x="10" y="5"/>
                    </a:cubicBezTo>
                    <a:cubicBezTo>
                      <a:pt x="9" y="5"/>
                      <a:pt x="9" y="5"/>
                      <a:pt x="8" y="5"/>
                    </a:cubicBezTo>
                    <a:cubicBezTo>
                      <a:pt x="7" y="6"/>
                      <a:pt x="6" y="6"/>
                      <a:pt x="5" y="6"/>
                    </a:cubicBezTo>
                    <a:cubicBezTo>
                      <a:pt x="4" y="6"/>
                      <a:pt x="4" y="6"/>
                      <a:pt x="3" y="6"/>
                    </a:cubicBezTo>
                    <a:cubicBezTo>
                      <a:pt x="2" y="5"/>
                      <a:pt x="2" y="5"/>
                      <a:pt x="1" y="4"/>
                    </a:cubicBezTo>
                    <a:cubicBezTo>
                      <a:pt x="1" y="3"/>
                      <a:pt x="1" y="3"/>
                      <a:pt x="1" y="2"/>
                    </a:cubicBezTo>
                    <a:cubicBezTo>
                      <a:pt x="2" y="1"/>
                      <a:pt x="3" y="1"/>
                      <a:pt x="4" y="1"/>
                    </a:cubicBezTo>
                    <a:lnTo>
                      <a:pt x="4"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0" name="Freeform 1484"/>
              <p:cNvSpPr>
                <a:spLocks/>
              </p:cNvSpPr>
              <p:nvPr/>
            </p:nvSpPr>
            <p:spPr bwMode="auto">
              <a:xfrm>
                <a:off x="2835" y="2031"/>
                <a:ext cx="8" cy="6"/>
              </a:xfrm>
              <a:custGeom>
                <a:avLst/>
                <a:gdLst>
                  <a:gd name="T0" fmla="*/ 1 w 4"/>
                  <a:gd name="T1" fmla="*/ 3 h 3"/>
                  <a:gd name="T2" fmla="*/ 3 w 4"/>
                  <a:gd name="T3" fmla="*/ 1 h 3"/>
                  <a:gd name="T4" fmla="*/ 0 w 4"/>
                  <a:gd name="T5" fmla="*/ 1 h 3"/>
                  <a:gd name="T6" fmla="*/ 1 w 4"/>
                  <a:gd name="T7" fmla="*/ 3 h 3"/>
                </a:gdLst>
                <a:ahLst/>
                <a:cxnLst>
                  <a:cxn ang="0">
                    <a:pos x="T0" y="T1"/>
                  </a:cxn>
                  <a:cxn ang="0">
                    <a:pos x="T2" y="T3"/>
                  </a:cxn>
                  <a:cxn ang="0">
                    <a:pos x="T4" y="T5"/>
                  </a:cxn>
                  <a:cxn ang="0">
                    <a:pos x="T6" y="T7"/>
                  </a:cxn>
                </a:cxnLst>
                <a:rect l="0" t="0" r="r" b="b"/>
                <a:pathLst>
                  <a:path w="4" h="3">
                    <a:moveTo>
                      <a:pt x="1" y="3"/>
                    </a:moveTo>
                    <a:cubicBezTo>
                      <a:pt x="1" y="3"/>
                      <a:pt x="4" y="3"/>
                      <a:pt x="3" y="1"/>
                    </a:cubicBezTo>
                    <a:cubicBezTo>
                      <a:pt x="2" y="0"/>
                      <a:pt x="0" y="0"/>
                      <a:pt x="0" y="1"/>
                    </a:cubicBezTo>
                    <a:cubicBezTo>
                      <a:pt x="0" y="2"/>
                      <a:pt x="0" y="2"/>
                      <a:pt x="1"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1" name="Freeform 1485"/>
              <p:cNvSpPr>
                <a:spLocks/>
              </p:cNvSpPr>
              <p:nvPr/>
            </p:nvSpPr>
            <p:spPr bwMode="auto">
              <a:xfrm>
                <a:off x="2833" y="2016"/>
                <a:ext cx="25" cy="15"/>
              </a:xfrm>
              <a:custGeom>
                <a:avLst/>
                <a:gdLst>
                  <a:gd name="T0" fmla="*/ 3 w 12"/>
                  <a:gd name="T1" fmla="*/ 1 h 7"/>
                  <a:gd name="T2" fmla="*/ 2 w 12"/>
                  <a:gd name="T3" fmla="*/ 6 h 7"/>
                  <a:gd name="T4" fmla="*/ 5 w 12"/>
                  <a:gd name="T5" fmla="*/ 6 h 7"/>
                  <a:gd name="T6" fmla="*/ 8 w 12"/>
                  <a:gd name="T7" fmla="*/ 6 h 7"/>
                  <a:gd name="T8" fmla="*/ 10 w 12"/>
                  <a:gd name="T9" fmla="*/ 3 h 7"/>
                  <a:gd name="T10" fmla="*/ 3 w 12"/>
                  <a:gd name="T11" fmla="*/ 1 h 7"/>
                </a:gdLst>
                <a:ahLst/>
                <a:cxnLst>
                  <a:cxn ang="0">
                    <a:pos x="T0" y="T1"/>
                  </a:cxn>
                  <a:cxn ang="0">
                    <a:pos x="T2" y="T3"/>
                  </a:cxn>
                  <a:cxn ang="0">
                    <a:pos x="T4" y="T5"/>
                  </a:cxn>
                  <a:cxn ang="0">
                    <a:pos x="T6" y="T7"/>
                  </a:cxn>
                  <a:cxn ang="0">
                    <a:pos x="T8" y="T9"/>
                  </a:cxn>
                  <a:cxn ang="0">
                    <a:pos x="T10" y="T11"/>
                  </a:cxn>
                </a:cxnLst>
                <a:rect l="0" t="0" r="r" b="b"/>
                <a:pathLst>
                  <a:path w="12" h="7">
                    <a:moveTo>
                      <a:pt x="3" y="1"/>
                    </a:moveTo>
                    <a:cubicBezTo>
                      <a:pt x="3" y="1"/>
                      <a:pt x="0" y="4"/>
                      <a:pt x="2" y="6"/>
                    </a:cubicBezTo>
                    <a:cubicBezTo>
                      <a:pt x="4" y="7"/>
                      <a:pt x="4" y="6"/>
                      <a:pt x="5" y="6"/>
                    </a:cubicBezTo>
                    <a:cubicBezTo>
                      <a:pt x="6" y="6"/>
                      <a:pt x="7" y="6"/>
                      <a:pt x="8" y="6"/>
                    </a:cubicBezTo>
                    <a:cubicBezTo>
                      <a:pt x="10" y="7"/>
                      <a:pt x="12" y="4"/>
                      <a:pt x="10" y="3"/>
                    </a:cubicBezTo>
                    <a:cubicBezTo>
                      <a:pt x="8" y="1"/>
                      <a:pt x="4" y="0"/>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2" name="Freeform 1486"/>
              <p:cNvSpPr>
                <a:spLocks noEditPoints="1"/>
              </p:cNvSpPr>
              <p:nvPr/>
            </p:nvSpPr>
            <p:spPr bwMode="auto">
              <a:xfrm>
                <a:off x="2835" y="2016"/>
                <a:ext cx="21" cy="15"/>
              </a:xfrm>
              <a:custGeom>
                <a:avLst/>
                <a:gdLst>
                  <a:gd name="T0" fmla="*/ 1 w 10"/>
                  <a:gd name="T1" fmla="*/ 6 h 7"/>
                  <a:gd name="T2" fmla="*/ 0 w 10"/>
                  <a:gd name="T3" fmla="*/ 4 h 7"/>
                  <a:gd name="T4" fmla="*/ 2 w 10"/>
                  <a:gd name="T5" fmla="*/ 1 h 7"/>
                  <a:gd name="T6" fmla="*/ 5 w 10"/>
                  <a:gd name="T7" fmla="*/ 0 h 7"/>
                  <a:gd name="T8" fmla="*/ 9 w 10"/>
                  <a:gd name="T9" fmla="*/ 2 h 7"/>
                  <a:gd name="T10" fmla="*/ 10 w 10"/>
                  <a:gd name="T11" fmla="*/ 5 h 7"/>
                  <a:gd name="T12" fmla="*/ 7 w 10"/>
                  <a:gd name="T13" fmla="*/ 7 h 7"/>
                  <a:gd name="T14" fmla="*/ 7 w 10"/>
                  <a:gd name="T15" fmla="*/ 7 h 7"/>
                  <a:gd name="T16" fmla="*/ 5 w 10"/>
                  <a:gd name="T17" fmla="*/ 6 h 7"/>
                  <a:gd name="T18" fmla="*/ 4 w 10"/>
                  <a:gd name="T19" fmla="*/ 6 h 7"/>
                  <a:gd name="T20" fmla="*/ 3 w 10"/>
                  <a:gd name="T21" fmla="*/ 7 h 7"/>
                  <a:gd name="T22" fmla="*/ 3 w 10"/>
                  <a:gd name="T23" fmla="*/ 7 h 7"/>
                  <a:gd name="T24" fmla="*/ 1 w 10"/>
                  <a:gd name="T25" fmla="*/ 6 h 7"/>
                  <a:gd name="T26" fmla="*/ 2 w 10"/>
                  <a:gd name="T27" fmla="*/ 1 h 7"/>
                  <a:gd name="T28" fmla="*/ 1 w 10"/>
                  <a:gd name="T29" fmla="*/ 4 h 7"/>
                  <a:gd name="T30" fmla="*/ 1 w 10"/>
                  <a:gd name="T31" fmla="*/ 5 h 7"/>
                  <a:gd name="T32" fmla="*/ 3 w 10"/>
                  <a:gd name="T33" fmla="*/ 6 h 7"/>
                  <a:gd name="T34" fmla="*/ 4 w 10"/>
                  <a:gd name="T35" fmla="*/ 6 h 7"/>
                  <a:gd name="T36" fmla="*/ 5 w 10"/>
                  <a:gd name="T37" fmla="*/ 6 h 7"/>
                  <a:gd name="T38" fmla="*/ 7 w 10"/>
                  <a:gd name="T39" fmla="*/ 6 h 7"/>
                  <a:gd name="T40" fmla="*/ 8 w 10"/>
                  <a:gd name="T41" fmla="*/ 6 h 7"/>
                  <a:gd name="T42" fmla="*/ 10 w 10"/>
                  <a:gd name="T43" fmla="*/ 5 h 7"/>
                  <a:gd name="T44" fmla="*/ 9 w 10"/>
                  <a:gd name="T45" fmla="*/ 3 h 7"/>
                  <a:gd name="T46" fmla="*/ 4 w 10"/>
                  <a:gd name="T47" fmla="*/ 1 h 7"/>
                  <a:gd name="T48" fmla="*/ 2 w 10"/>
                  <a:gd name="T49" fmla="*/ 1 h 7"/>
                  <a:gd name="T50" fmla="*/ 2 w 10"/>
                  <a:gd name="T5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7">
                    <a:moveTo>
                      <a:pt x="1" y="6"/>
                    </a:moveTo>
                    <a:cubicBezTo>
                      <a:pt x="0" y="5"/>
                      <a:pt x="0" y="5"/>
                      <a:pt x="0" y="4"/>
                    </a:cubicBezTo>
                    <a:cubicBezTo>
                      <a:pt x="0" y="3"/>
                      <a:pt x="2" y="1"/>
                      <a:pt x="2" y="1"/>
                    </a:cubicBezTo>
                    <a:cubicBezTo>
                      <a:pt x="2" y="0"/>
                      <a:pt x="3" y="0"/>
                      <a:pt x="5" y="0"/>
                    </a:cubicBezTo>
                    <a:cubicBezTo>
                      <a:pt x="6" y="0"/>
                      <a:pt x="8" y="1"/>
                      <a:pt x="9" y="2"/>
                    </a:cubicBezTo>
                    <a:cubicBezTo>
                      <a:pt x="10" y="3"/>
                      <a:pt x="10" y="4"/>
                      <a:pt x="10" y="5"/>
                    </a:cubicBezTo>
                    <a:cubicBezTo>
                      <a:pt x="10" y="6"/>
                      <a:pt x="9" y="7"/>
                      <a:pt x="7" y="7"/>
                    </a:cubicBezTo>
                    <a:cubicBezTo>
                      <a:pt x="7" y="7"/>
                      <a:pt x="7" y="7"/>
                      <a:pt x="7" y="7"/>
                    </a:cubicBezTo>
                    <a:cubicBezTo>
                      <a:pt x="6" y="6"/>
                      <a:pt x="6" y="6"/>
                      <a:pt x="5" y="6"/>
                    </a:cubicBezTo>
                    <a:cubicBezTo>
                      <a:pt x="5" y="6"/>
                      <a:pt x="5" y="6"/>
                      <a:pt x="4" y="6"/>
                    </a:cubicBezTo>
                    <a:cubicBezTo>
                      <a:pt x="4" y="6"/>
                      <a:pt x="3" y="7"/>
                      <a:pt x="3" y="7"/>
                    </a:cubicBezTo>
                    <a:cubicBezTo>
                      <a:pt x="3" y="7"/>
                      <a:pt x="3" y="7"/>
                      <a:pt x="3" y="7"/>
                    </a:cubicBezTo>
                    <a:cubicBezTo>
                      <a:pt x="2" y="6"/>
                      <a:pt x="2" y="6"/>
                      <a:pt x="1" y="6"/>
                    </a:cubicBezTo>
                    <a:close/>
                    <a:moveTo>
                      <a:pt x="2" y="1"/>
                    </a:moveTo>
                    <a:cubicBezTo>
                      <a:pt x="2" y="1"/>
                      <a:pt x="1" y="3"/>
                      <a:pt x="1" y="4"/>
                    </a:cubicBezTo>
                    <a:cubicBezTo>
                      <a:pt x="1" y="4"/>
                      <a:pt x="1" y="5"/>
                      <a:pt x="1" y="5"/>
                    </a:cubicBezTo>
                    <a:cubicBezTo>
                      <a:pt x="2" y="6"/>
                      <a:pt x="3" y="6"/>
                      <a:pt x="3" y="6"/>
                    </a:cubicBezTo>
                    <a:cubicBezTo>
                      <a:pt x="3" y="6"/>
                      <a:pt x="4" y="6"/>
                      <a:pt x="4" y="6"/>
                    </a:cubicBezTo>
                    <a:cubicBezTo>
                      <a:pt x="4" y="6"/>
                      <a:pt x="5" y="6"/>
                      <a:pt x="5" y="6"/>
                    </a:cubicBezTo>
                    <a:cubicBezTo>
                      <a:pt x="6" y="6"/>
                      <a:pt x="6" y="6"/>
                      <a:pt x="7" y="6"/>
                    </a:cubicBezTo>
                    <a:cubicBezTo>
                      <a:pt x="8" y="6"/>
                      <a:pt x="8" y="6"/>
                      <a:pt x="8" y="6"/>
                    </a:cubicBezTo>
                    <a:cubicBezTo>
                      <a:pt x="9" y="7"/>
                      <a:pt x="9" y="6"/>
                      <a:pt x="10" y="5"/>
                    </a:cubicBezTo>
                    <a:cubicBezTo>
                      <a:pt x="10" y="4"/>
                      <a:pt x="9" y="3"/>
                      <a:pt x="9" y="3"/>
                    </a:cubicBezTo>
                    <a:cubicBezTo>
                      <a:pt x="8" y="2"/>
                      <a:pt x="6" y="1"/>
                      <a:pt x="4" y="1"/>
                    </a:cubicBezTo>
                    <a:cubicBezTo>
                      <a:pt x="3" y="1"/>
                      <a:pt x="3" y="1"/>
                      <a:pt x="2" y="1"/>
                    </a:cubicBezTo>
                    <a:cubicBezTo>
                      <a:pt x="2" y="1"/>
                      <a:pt x="2" y="1"/>
                      <a:pt x="2"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3" name="Freeform 1487"/>
              <p:cNvSpPr>
                <a:spLocks/>
              </p:cNvSpPr>
              <p:nvPr/>
            </p:nvSpPr>
            <p:spPr bwMode="auto">
              <a:xfrm>
                <a:off x="2837" y="2018"/>
                <a:ext cx="17" cy="11"/>
              </a:xfrm>
              <a:custGeom>
                <a:avLst/>
                <a:gdLst>
                  <a:gd name="T0" fmla="*/ 2 w 8"/>
                  <a:gd name="T1" fmla="*/ 0 h 5"/>
                  <a:gd name="T2" fmla="*/ 1 w 8"/>
                  <a:gd name="T3" fmla="*/ 0 h 5"/>
                  <a:gd name="T4" fmla="*/ 1 w 8"/>
                  <a:gd name="T5" fmla="*/ 0 h 5"/>
                  <a:gd name="T6" fmla="*/ 1 w 8"/>
                  <a:gd name="T7" fmla="*/ 0 h 5"/>
                  <a:gd name="T8" fmla="*/ 0 w 8"/>
                  <a:gd name="T9" fmla="*/ 3 h 5"/>
                  <a:gd name="T10" fmla="*/ 0 w 8"/>
                  <a:gd name="T11" fmla="*/ 4 h 5"/>
                  <a:gd name="T12" fmla="*/ 2 w 8"/>
                  <a:gd name="T13" fmla="*/ 5 h 5"/>
                  <a:gd name="T14" fmla="*/ 2 w 8"/>
                  <a:gd name="T15" fmla="*/ 5 h 5"/>
                  <a:gd name="T16" fmla="*/ 3 w 8"/>
                  <a:gd name="T17" fmla="*/ 5 h 5"/>
                  <a:gd name="T18" fmla="*/ 4 w 8"/>
                  <a:gd name="T19" fmla="*/ 5 h 5"/>
                  <a:gd name="T20" fmla="*/ 4 w 8"/>
                  <a:gd name="T21" fmla="*/ 5 h 5"/>
                  <a:gd name="T22" fmla="*/ 6 w 8"/>
                  <a:gd name="T23" fmla="*/ 5 h 5"/>
                  <a:gd name="T24" fmla="*/ 7 w 8"/>
                  <a:gd name="T25" fmla="*/ 5 h 5"/>
                  <a:gd name="T26" fmla="*/ 7 w 8"/>
                  <a:gd name="T27" fmla="*/ 5 h 5"/>
                  <a:gd name="T28" fmla="*/ 8 w 8"/>
                  <a:gd name="T29" fmla="*/ 4 h 5"/>
                  <a:gd name="T30" fmla="*/ 8 w 8"/>
                  <a:gd name="T31" fmla="*/ 4 h 5"/>
                  <a:gd name="T32" fmla="*/ 7 w 8"/>
                  <a:gd name="T33" fmla="*/ 4 h 5"/>
                  <a:gd name="T34" fmla="*/ 6 w 8"/>
                  <a:gd name="T35" fmla="*/ 5 h 5"/>
                  <a:gd name="T36" fmla="*/ 5 w 8"/>
                  <a:gd name="T37" fmla="*/ 4 h 5"/>
                  <a:gd name="T38" fmla="*/ 5 w 8"/>
                  <a:gd name="T39" fmla="*/ 3 h 5"/>
                  <a:gd name="T40" fmla="*/ 4 w 8"/>
                  <a:gd name="T41" fmla="*/ 3 h 5"/>
                  <a:gd name="T42" fmla="*/ 4 w 8"/>
                  <a:gd name="T43" fmla="*/ 3 h 5"/>
                  <a:gd name="T44" fmla="*/ 3 w 8"/>
                  <a:gd name="T45" fmla="*/ 3 h 5"/>
                  <a:gd name="T46" fmla="*/ 3 w 8"/>
                  <a:gd name="T47" fmla="*/ 4 h 5"/>
                  <a:gd name="T48" fmla="*/ 3 w 8"/>
                  <a:gd name="T49" fmla="*/ 4 h 5"/>
                  <a:gd name="T50" fmla="*/ 1 w 8"/>
                  <a:gd name="T51" fmla="*/ 3 h 5"/>
                  <a:gd name="T52" fmla="*/ 2 w 8"/>
                  <a:gd name="T53" fmla="*/ 2 h 5"/>
                  <a:gd name="T54" fmla="*/ 2 w 8"/>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5">
                    <a:moveTo>
                      <a:pt x="2" y="0"/>
                    </a:moveTo>
                    <a:cubicBezTo>
                      <a:pt x="1" y="0"/>
                      <a:pt x="1" y="0"/>
                      <a:pt x="1" y="0"/>
                    </a:cubicBezTo>
                    <a:cubicBezTo>
                      <a:pt x="1" y="0"/>
                      <a:pt x="1" y="0"/>
                      <a:pt x="1" y="0"/>
                    </a:cubicBezTo>
                    <a:cubicBezTo>
                      <a:pt x="1" y="0"/>
                      <a:pt x="1" y="0"/>
                      <a:pt x="1" y="0"/>
                    </a:cubicBezTo>
                    <a:cubicBezTo>
                      <a:pt x="1" y="0"/>
                      <a:pt x="0" y="2"/>
                      <a:pt x="0" y="3"/>
                    </a:cubicBezTo>
                    <a:cubicBezTo>
                      <a:pt x="0" y="3"/>
                      <a:pt x="0" y="4"/>
                      <a:pt x="0" y="4"/>
                    </a:cubicBezTo>
                    <a:cubicBezTo>
                      <a:pt x="1" y="5"/>
                      <a:pt x="2" y="5"/>
                      <a:pt x="2" y="5"/>
                    </a:cubicBezTo>
                    <a:cubicBezTo>
                      <a:pt x="2" y="5"/>
                      <a:pt x="2" y="5"/>
                      <a:pt x="2" y="5"/>
                    </a:cubicBezTo>
                    <a:cubicBezTo>
                      <a:pt x="3" y="5"/>
                      <a:pt x="3" y="5"/>
                      <a:pt x="3" y="5"/>
                    </a:cubicBezTo>
                    <a:cubicBezTo>
                      <a:pt x="3" y="5"/>
                      <a:pt x="4" y="5"/>
                      <a:pt x="4" y="5"/>
                    </a:cubicBezTo>
                    <a:cubicBezTo>
                      <a:pt x="4" y="5"/>
                      <a:pt x="4" y="5"/>
                      <a:pt x="4" y="5"/>
                    </a:cubicBezTo>
                    <a:cubicBezTo>
                      <a:pt x="5" y="5"/>
                      <a:pt x="5" y="5"/>
                      <a:pt x="6" y="5"/>
                    </a:cubicBezTo>
                    <a:cubicBezTo>
                      <a:pt x="7" y="5"/>
                      <a:pt x="7" y="5"/>
                      <a:pt x="7" y="5"/>
                    </a:cubicBezTo>
                    <a:cubicBezTo>
                      <a:pt x="7" y="5"/>
                      <a:pt x="7" y="5"/>
                      <a:pt x="7" y="5"/>
                    </a:cubicBezTo>
                    <a:cubicBezTo>
                      <a:pt x="7" y="5"/>
                      <a:pt x="8" y="5"/>
                      <a:pt x="8" y="4"/>
                    </a:cubicBezTo>
                    <a:cubicBezTo>
                      <a:pt x="8" y="4"/>
                      <a:pt x="8" y="4"/>
                      <a:pt x="8" y="4"/>
                    </a:cubicBezTo>
                    <a:cubicBezTo>
                      <a:pt x="7" y="4"/>
                      <a:pt x="7" y="4"/>
                      <a:pt x="7" y="4"/>
                    </a:cubicBezTo>
                    <a:cubicBezTo>
                      <a:pt x="7" y="4"/>
                      <a:pt x="6" y="5"/>
                      <a:pt x="6" y="5"/>
                    </a:cubicBezTo>
                    <a:cubicBezTo>
                      <a:pt x="5" y="5"/>
                      <a:pt x="5" y="4"/>
                      <a:pt x="5" y="4"/>
                    </a:cubicBezTo>
                    <a:cubicBezTo>
                      <a:pt x="5" y="3"/>
                      <a:pt x="5" y="3"/>
                      <a:pt x="5" y="3"/>
                    </a:cubicBezTo>
                    <a:cubicBezTo>
                      <a:pt x="4" y="3"/>
                      <a:pt x="4" y="3"/>
                      <a:pt x="4" y="3"/>
                    </a:cubicBezTo>
                    <a:cubicBezTo>
                      <a:pt x="4" y="3"/>
                      <a:pt x="4" y="3"/>
                      <a:pt x="4" y="3"/>
                    </a:cubicBezTo>
                    <a:cubicBezTo>
                      <a:pt x="3" y="3"/>
                      <a:pt x="3" y="3"/>
                      <a:pt x="3" y="3"/>
                    </a:cubicBezTo>
                    <a:cubicBezTo>
                      <a:pt x="3" y="4"/>
                      <a:pt x="3" y="4"/>
                      <a:pt x="3" y="4"/>
                    </a:cubicBezTo>
                    <a:cubicBezTo>
                      <a:pt x="3" y="4"/>
                      <a:pt x="3" y="4"/>
                      <a:pt x="3" y="4"/>
                    </a:cubicBezTo>
                    <a:cubicBezTo>
                      <a:pt x="2" y="4"/>
                      <a:pt x="1" y="4"/>
                      <a:pt x="1" y="3"/>
                    </a:cubicBezTo>
                    <a:cubicBezTo>
                      <a:pt x="1" y="2"/>
                      <a:pt x="1" y="2"/>
                      <a:pt x="2" y="2"/>
                    </a:cubicBezTo>
                    <a:cubicBezTo>
                      <a:pt x="2"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4" name="Freeform 1488"/>
              <p:cNvSpPr>
                <a:spLocks/>
              </p:cNvSpPr>
              <p:nvPr/>
            </p:nvSpPr>
            <p:spPr bwMode="auto">
              <a:xfrm>
                <a:off x="2833" y="2018"/>
                <a:ext cx="23" cy="13"/>
              </a:xfrm>
              <a:custGeom>
                <a:avLst/>
                <a:gdLst>
                  <a:gd name="T0" fmla="*/ 4 w 11"/>
                  <a:gd name="T1" fmla="*/ 0 h 6"/>
                  <a:gd name="T2" fmla="*/ 3 w 11"/>
                  <a:gd name="T3" fmla="*/ 0 h 6"/>
                  <a:gd name="T4" fmla="*/ 2 w 11"/>
                  <a:gd name="T5" fmla="*/ 5 h 6"/>
                  <a:gd name="T6" fmla="*/ 4 w 11"/>
                  <a:gd name="T7" fmla="*/ 5 h 6"/>
                  <a:gd name="T8" fmla="*/ 5 w 11"/>
                  <a:gd name="T9" fmla="*/ 5 h 6"/>
                  <a:gd name="T10" fmla="*/ 6 w 11"/>
                  <a:gd name="T11" fmla="*/ 5 h 6"/>
                  <a:gd name="T12" fmla="*/ 8 w 11"/>
                  <a:gd name="T13" fmla="*/ 5 h 6"/>
                  <a:gd name="T14" fmla="*/ 9 w 11"/>
                  <a:gd name="T15" fmla="*/ 6 h 6"/>
                  <a:gd name="T16" fmla="*/ 11 w 11"/>
                  <a:gd name="T17" fmla="*/ 4 h 6"/>
                  <a:gd name="T18" fmla="*/ 10 w 11"/>
                  <a:gd name="T19" fmla="*/ 4 h 6"/>
                  <a:gd name="T20" fmla="*/ 9 w 11"/>
                  <a:gd name="T21" fmla="*/ 5 h 6"/>
                  <a:gd name="T22" fmla="*/ 9 w 11"/>
                  <a:gd name="T23" fmla="*/ 5 h 6"/>
                  <a:gd name="T24" fmla="*/ 8 w 11"/>
                  <a:gd name="T25" fmla="*/ 5 h 6"/>
                  <a:gd name="T26" fmla="*/ 6 w 11"/>
                  <a:gd name="T27" fmla="*/ 5 h 6"/>
                  <a:gd name="T28" fmla="*/ 6 w 11"/>
                  <a:gd name="T29" fmla="*/ 5 h 6"/>
                  <a:gd name="T30" fmla="*/ 5 w 11"/>
                  <a:gd name="T31" fmla="*/ 5 h 6"/>
                  <a:gd name="T32" fmla="*/ 4 w 11"/>
                  <a:gd name="T33" fmla="*/ 5 h 6"/>
                  <a:gd name="T34" fmla="*/ 4 w 11"/>
                  <a:gd name="T35" fmla="*/ 5 h 6"/>
                  <a:gd name="T36" fmla="*/ 2 w 11"/>
                  <a:gd name="T37" fmla="*/ 4 h 6"/>
                  <a:gd name="T38" fmla="*/ 2 w 11"/>
                  <a:gd name="T39" fmla="*/ 3 h 6"/>
                  <a:gd name="T40" fmla="*/ 3 w 11"/>
                  <a:gd name="T41" fmla="*/ 0 h 6"/>
                  <a:gd name="T42" fmla="*/ 3 w 11"/>
                  <a:gd name="T43" fmla="*/ 0 h 6"/>
                  <a:gd name="T44" fmla="*/ 3 w 11"/>
                  <a:gd name="T45" fmla="*/ 0 h 6"/>
                  <a:gd name="T46" fmla="*/ 4 w 11"/>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6">
                    <a:moveTo>
                      <a:pt x="4" y="0"/>
                    </a:moveTo>
                    <a:cubicBezTo>
                      <a:pt x="3" y="0"/>
                      <a:pt x="3" y="0"/>
                      <a:pt x="3" y="0"/>
                    </a:cubicBezTo>
                    <a:cubicBezTo>
                      <a:pt x="3" y="0"/>
                      <a:pt x="0" y="3"/>
                      <a:pt x="2" y="5"/>
                    </a:cubicBezTo>
                    <a:cubicBezTo>
                      <a:pt x="3" y="5"/>
                      <a:pt x="4" y="5"/>
                      <a:pt x="4" y="5"/>
                    </a:cubicBezTo>
                    <a:cubicBezTo>
                      <a:pt x="5" y="5"/>
                      <a:pt x="5" y="5"/>
                      <a:pt x="5" y="5"/>
                    </a:cubicBezTo>
                    <a:cubicBezTo>
                      <a:pt x="6" y="5"/>
                      <a:pt x="6" y="5"/>
                      <a:pt x="6" y="5"/>
                    </a:cubicBezTo>
                    <a:cubicBezTo>
                      <a:pt x="7" y="5"/>
                      <a:pt x="7" y="5"/>
                      <a:pt x="8" y="5"/>
                    </a:cubicBezTo>
                    <a:cubicBezTo>
                      <a:pt x="9" y="6"/>
                      <a:pt x="9" y="6"/>
                      <a:pt x="9" y="6"/>
                    </a:cubicBezTo>
                    <a:cubicBezTo>
                      <a:pt x="10" y="6"/>
                      <a:pt x="10" y="5"/>
                      <a:pt x="11" y="4"/>
                    </a:cubicBezTo>
                    <a:cubicBezTo>
                      <a:pt x="10" y="4"/>
                      <a:pt x="10" y="4"/>
                      <a:pt x="10" y="4"/>
                    </a:cubicBezTo>
                    <a:cubicBezTo>
                      <a:pt x="10" y="5"/>
                      <a:pt x="9" y="5"/>
                      <a:pt x="9" y="5"/>
                    </a:cubicBezTo>
                    <a:cubicBezTo>
                      <a:pt x="9" y="5"/>
                      <a:pt x="9" y="5"/>
                      <a:pt x="9" y="5"/>
                    </a:cubicBezTo>
                    <a:cubicBezTo>
                      <a:pt x="8" y="5"/>
                      <a:pt x="8" y="5"/>
                      <a:pt x="8" y="5"/>
                    </a:cubicBezTo>
                    <a:cubicBezTo>
                      <a:pt x="7" y="5"/>
                      <a:pt x="7" y="5"/>
                      <a:pt x="6" y="5"/>
                    </a:cubicBezTo>
                    <a:cubicBezTo>
                      <a:pt x="6" y="5"/>
                      <a:pt x="6" y="5"/>
                      <a:pt x="6" y="5"/>
                    </a:cubicBezTo>
                    <a:cubicBezTo>
                      <a:pt x="6" y="5"/>
                      <a:pt x="5" y="5"/>
                      <a:pt x="5" y="5"/>
                    </a:cubicBezTo>
                    <a:cubicBezTo>
                      <a:pt x="4" y="5"/>
                      <a:pt x="4" y="5"/>
                      <a:pt x="4" y="5"/>
                    </a:cubicBezTo>
                    <a:cubicBezTo>
                      <a:pt x="4" y="5"/>
                      <a:pt x="4" y="5"/>
                      <a:pt x="4" y="5"/>
                    </a:cubicBezTo>
                    <a:cubicBezTo>
                      <a:pt x="4" y="5"/>
                      <a:pt x="3" y="5"/>
                      <a:pt x="2" y="4"/>
                    </a:cubicBezTo>
                    <a:cubicBezTo>
                      <a:pt x="2" y="4"/>
                      <a:pt x="2" y="3"/>
                      <a:pt x="2" y="3"/>
                    </a:cubicBezTo>
                    <a:cubicBezTo>
                      <a:pt x="2" y="2"/>
                      <a:pt x="3" y="0"/>
                      <a:pt x="3" y="0"/>
                    </a:cubicBezTo>
                    <a:cubicBezTo>
                      <a:pt x="3" y="0"/>
                      <a:pt x="3" y="0"/>
                      <a:pt x="3" y="0"/>
                    </a:cubicBezTo>
                    <a:cubicBezTo>
                      <a:pt x="3" y="0"/>
                      <a:pt x="3" y="0"/>
                      <a:pt x="3" y="0"/>
                    </a:cubicBezTo>
                    <a:cubicBezTo>
                      <a:pt x="4" y="0"/>
                      <a:pt x="4" y="0"/>
                      <a:pt x="4"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5" name="Freeform 1489"/>
              <p:cNvSpPr>
                <a:spLocks/>
              </p:cNvSpPr>
              <p:nvPr/>
            </p:nvSpPr>
            <p:spPr bwMode="auto">
              <a:xfrm>
                <a:off x="2845" y="2022"/>
                <a:ext cx="7" cy="5"/>
              </a:xfrm>
              <a:custGeom>
                <a:avLst/>
                <a:gdLst>
                  <a:gd name="T0" fmla="*/ 2 w 3"/>
                  <a:gd name="T1" fmla="*/ 2 h 2"/>
                  <a:gd name="T2" fmla="*/ 1 w 3"/>
                  <a:gd name="T3" fmla="*/ 0 h 2"/>
                  <a:gd name="T4" fmla="*/ 3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0" y="0"/>
                      <a:pt x="1" y="0"/>
                    </a:cubicBezTo>
                    <a:cubicBezTo>
                      <a:pt x="2" y="0"/>
                      <a:pt x="2" y="0"/>
                      <a:pt x="3" y="1"/>
                    </a:cubicBezTo>
                    <a:cubicBezTo>
                      <a:pt x="3" y="2"/>
                      <a:pt x="3" y="2"/>
                      <a:pt x="2"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6" name="Freeform 1490"/>
              <p:cNvSpPr>
                <a:spLocks/>
              </p:cNvSpPr>
              <p:nvPr/>
            </p:nvSpPr>
            <p:spPr bwMode="auto">
              <a:xfrm>
                <a:off x="2839" y="2022"/>
                <a:ext cx="4" cy="7"/>
              </a:xfrm>
              <a:custGeom>
                <a:avLst/>
                <a:gdLst>
                  <a:gd name="T0" fmla="*/ 1 w 2"/>
                  <a:gd name="T1" fmla="*/ 0 h 3"/>
                  <a:gd name="T2" fmla="*/ 1 w 2"/>
                  <a:gd name="T3" fmla="*/ 2 h 3"/>
                  <a:gd name="T4" fmla="*/ 1 w 2"/>
                  <a:gd name="T5" fmla="*/ 0 h 3"/>
                </a:gdLst>
                <a:ahLst/>
                <a:cxnLst>
                  <a:cxn ang="0">
                    <a:pos x="T0" y="T1"/>
                  </a:cxn>
                  <a:cxn ang="0">
                    <a:pos x="T2" y="T3"/>
                  </a:cxn>
                  <a:cxn ang="0">
                    <a:pos x="T4" y="T5"/>
                  </a:cxn>
                </a:cxnLst>
                <a:rect l="0" t="0" r="r" b="b"/>
                <a:pathLst>
                  <a:path w="2" h="3">
                    <a:moveTo>
                      <a:pt x="1" y="0"/>
                    </a:moveTo>
                    <a:cubicBezTo>
                      <a:pt x="1" y="0"/>
                      <a:pt x="0" y="1"/>
                      <a:pt x="1" y="2"/>
                    </a:cubicBezTo>
                    <a:cubicBezTo>
                      <a:pt x="2" y="3"/>
                      <a:pt x="2" y="1"/>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7" name="Freeform 1491"/>
              <p:cNvSpPr>
                <a:spLocks/>
              </p:cNvSpPr>
              <p:nvPr/>
            </p:nvSpPr>
            <p:spPr bwMode="auto">
              <a:xfrm>
                <a:off x="2841" y="1771"/>
                <a:ext cx="57" cy="260"/>
              </a:xfrm>
              <a:custGeom>
                <a:avLst/>
                <a:gdLst>
                  <a:gd name="T0" fmla="*/ 23 w 27"/>
                  <a:gd name="T1" fmla="*/ 4 h 122"/>
                  <a:gd name="T2" fmla="*/ 18 w 27"/>
                  <a:gd name="T3" fmla="*/ 4 h 122"/>
                  <a:gd name="T4" fmla="*/ 15 w 27"/>
                  <a:gd name="T5" fmla="*/ 24 h 122"/>
                  <a:gd name="T6" fmla="*/ 3 w 27"/>
                  <a:gd name="T7" fmla="*/ 89 h 122"/>
                  <a:gd name="T8" fmla="*/ 1 w 27"/>
                  <a:gd name="T9" fmla="*/ 114 h 122"/>
                  <a:gd name="T10" fmla="*/ 2 w 27"/>
                  <a:gd name="T11" fmla="*/ 119 h 122"/>
                  <a:gd name="T12" fmla="*/ 3 w 27"/>
                  <a:gd name="T13" fmla="*/ 119 h 122"/>
                  <a:gd name="T14" fmla="*/ 6 w 27"/>
                  <a:gd name="T15" fmla="*/ 119 h 122"/>
                  <a:gd name="T16" fmla="*/ 11 w 27"/>
                  <a:gd name="T17" fmla="*/ 119 h 122"/>
                  <a:gd name="T18" fmla="*/ 8 w 27"/>
                  <a:gd name="T19" fmla="*/ 92 h 122"/>
                  <a:gd name="T20" fmla="*/ 19 w 27"/>
                  <a:gd name="T21" fmla="*/ 31 h 122"/>
                  <a:gd name="T22" fmla="*/ 25 w 27"/>
                  <a:gd name="T23" fmla="*/ 12 h 122"/>
                  <a:gd name="T24" fmla="*/ 23 w 27"/>
                  <a:gd name="T25"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22">
                    <a:moveTo>
                      <a:pt x="23" y="4"/>
                    </a:moveTo>
                    <a:cubicBezTo>
                      <a:pt x="23" y="4"/>
                      <a:pt x="21" y="0"/>
                      <a:pt x="18" y="4"/>
                    </a:cubicBezTo>
                    <a:cubicBezTo>
                      <a:pt x="16" y="8"/>
                      <a:pt x="18" y="15"/>
                      <a:pt x="15" y="24"/>
                    </a:cubicBezTo>
                    <a:cubicBezTo>
                      <a:pt x="11" y="34"/>
                      <a:pt x="5" y="70"/>
                      <a:pt x="3" y="89"/>
                    </a:cubicBezTo>
                    <a:cubicBezTo>
                      <a:pt x="2" y="108"/>
                      <a:pt x="2" y="111"/>
                      <a:pt x="1" y="114"/>
                    </a:cubicBezTo>
                    <a:cubicBezTo>
                      <a:pt x="0" y="116"/>
                      <a:pt x="0" y="119"/>
                      <a:pt x="2" y="119"/>
                    </a:cubicBezTo>
                    <a:cubicBezTo>
                      <a:pt x="3" y="119"/>
                      <a:pt x="3" y="119"/>
                      <a:pt x="3" y="119"/>
                    </a:cubicBezTo>
                    <a:cubicBezTo>
                      <a:pt x="4" y="118"/>
                      <a:pt x="4" y="118"/>
                      <a:pt x="6" y="119"/>
                    </a:cubicBezTo>
                    <a:cubicBezTo>
                      <a:pt x="8" y="121"/>
                      <a:pt x="11" y="122"/>
                      <a:pt x="11" y="119"/>
                    </a:cubicBezTo>
                    <a:cubicBezTo>
                      <a:pt x="10" y="116"/>
                      <a:pt x="6" y="107"/>
                      <a:pt x="8" y="92"/>
                    </a:cubicBezTo>
                    <a:cubicBezTo>
                      <a:pt x="10" y="77"/>
                      <a:pt x="17" y="41"/>
                      <a:pt x="19" y="31"/>
                    </a:cubicBezTo>
                    <a:cubicBezTo>
                      <a:pt x="21" y="20"/>
                      <a:pt x="22" y="14"/>
                      <a:pt x="25" y="12"/>
                    </a:cubicBezTo>
                    <a:cubicBezTo>
                      <a:pt x="27" y="9"/>
                      <a:pt x="27" y="5"/>
                      <a:pt x="23" y="4"/>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8" name="Freeform 1492"/>
              <p:cNvSpPr>
                <a:spLocks noEditPoints="1"/>
              </p:cNvSpPr>
              <p:nvPr/>
            </p:nvSpPr>
            <p:spPr bwMode="auto">
              <a:xfrm>
                <a:off x="2841" y="1776"/>
                <a:ext cx="57" cy="255"/>
              </a:xfrm>
              <a:custGeom>
                <a:avLst/>
                <a:gdLst>
                  <a:gd name="T0" fmla="*/ 6 w 27"/>
                  <a:gd name="T1" fmla="*/ 118 h 120"/>
                  <a:gd name="T2" fmla="*/ 4 w 27"/>
                  <a:gd name="T3" fmla="*/ 117 h 120"/>
                  <a:gd name="T4" fmla="*/ 3 w 27"/>
                  <a:gd name="T5" fmla="*/ 117 h 120"/>
                  <a:gd name="T6" fmla="*/ 2 w 27"/>
                  <a:gd name="T7" fmla="*/ 117 h 120"/>
                  <a:gd name="T8" fmla="*/ 0 w 27"/>
                  <a:gd name="T9" fmla="*/ 116 h 120"/>
                  <a:gd name="T10" fmla="*/ 0 w 27"/>
                  <a:gd name="T11" fmla="*/ 114 h 120"/>
                  <a:gd name="T12" fmla="*/ 0 w 27"/>
                  <a:gd name="T13" fmla="*/ 111 h 120"/>
                  <a:gd name="T14" fmla="*/ 3 w 27"/>
                  <a:gd name="T15" fmla="*/ 87 h 120"/>
                  <a:gd name="T16" fmla="*/ 14 w 27"/>
                  <a:gd name="T17" fmla="*/ 22 h 120"/>
                  <a:gd name="T18" fmla="*/ 18 w 27"/>
                  <a:gd name="T19" fmla="*/ 2 h 120"/>
                  <a:gd name="T20" fmla="*/ 21 w 27"/>
                  <a:gd name="T21" fmla="*/ 0 h 120"/>
                  <a:gd name="T22" fmla="*/ 23 w 27"/>
                  <a:gd name="T23" fmla="*/ 1 h 120"/>
                  <a:gd name="T24" fmla="*/ 27 w 27"/>
                  <a:gd name="T25" fmla="*/ 6 h 120"/>
                  <a:gd name="T26" fmla="*/ 25 w 27"/>
                  <a:gd name="T27" fmla="*/ 10 h 120"/>
                  <a:gd name="T28" fmla="*/ 19 w 27"/>
                  <a:gd name="T29" fmla="*/ 29 h 120"/>
                  <a:gd name="T30" fmla="*/ 8 w 27"/>
                  <a:gd name="T31" fmla="*/ 90 h 120"/>
                  <a:gd name="T32" fmla="*/ 8 w 27"/>
                  <a:gd name="T33" fmla="*/ 95 h 120"/>
                  <a:gd name="T34" fmla="*/ 11 w 27"/>
                  <a:gd name="T35" fmla="*/ 117 h 120"/>
                  <a:gd name="T36" fmla="*/ 11 w 27"/>
                  <a:gd name="T37" fmla="*/ 117 h 120"/>
                  <a:gd name="T38" fmla="*/ 10 w 27"/>
                  <a:gd name="T39" fmla="*/ 119 h 120"/>
                  <a:gd name="T40" fmla="*/ 9 w 27"/>
                  <a:gd name="T41" fmla="*/ 120 h 120"/>
                  <a:gd name="T42" fmla="*/ 6 w 27"/>
                  <a:gd name="T43" fmla="*/ 118 h 120"/>
                  <a:gd name="T44" fmla="*/ 6 w 27"/>
                  <a:gd name="T45" fmla="*/ 117 h 120"/>
                  <a:gd name="T46" fmla="*/ 9 w 27"/>
                  <a:gd name="T47" fmla="*/ 119 h 120"/>
                  <a:gd name="T48" fmla="*/ 10 w 27"/>
                  <a:gd name="T49" fmla="*/ 117 h 120"/>
                  <a:gd name="T50" fmla="*/ 10 w 27"/>
                  <a:gd name="T51" fmla="*/ 117 h 120"/>
                  <a:gd name="T52" fmla="*/ 7 w 27"/>
                  <a:gd name="T53" fmla="*/ 95 h 120"/>
                  <a:gd name="T54" fmla="*/ 8 w 27"/>
                  <a:gd name="T55" fmla="*/ 90 h 120"/>
                  <a:gd name="T56" fmla="*/ 19 w 27"/>
                  <a:gd name="T57" fmla="*/ 28 h 120"/>
                  <a:gd name="T58" fmla="*/ 25 w 27"/>
                  <a:gd name="T59" fmla="*/ 9 h 120"/>
                  <a:gd name="T60" fmla="*/ 26 w 27"/>
                  <a:gd name="T61" fmla="*/ 6 h 120"/>
                  <a:gd name="T62" fmla="*/ 23 w 27"/>
                  <a:gd name="T63" fmla="*/ 2 h 120"/>
                  <a:gd name="T64" fmla="*/ 23 w 27"/>
                  <a:gd name="T65" fmla="*/ 2 h 120"/>
                  <a:gd name="T66" fmla="*/ 23 w 27"/>
                  <a:gd name="T67" fmla="*/ 2 h 120"/>
                  <a:gd name="T68" fmla="*/ 23 w 27"/>
                  <a:gd name="T69" fmla="*/ 2 h 120"/>
                  <a:gd name="T70" fmla="*/ 23 w 27"/>
                  <a:gd name="T71" fmla="*/ 2 h 120"/>
                  <a:gd name="T72" fmla="*/ 23 w 27"/>
                  <a:gd name="T73" fmla="*/ 2 h 120"/>
                  <a:gd name="T74" fmla="*/ 23 w 27"/>
                  <a:gd name="T75" fmla="*/ 2 h 120"/>
                  <a:gd name="T76" fmla="*/ 22 w 27"/>
                  <a:gd name="T77" fmla="*/ 1 h 120"/>
                  <a:gd name="T78" fmla="*/ 21 w 27"/>
                  <a:gd name="T79" fmla="*/ 1 h 120"/>
                  <a:gd name="T80" fmla="*/ 19 w 27"/>
                  <a:gd name="T81" fmla="*/ 2 h 120"/>
                  <a:gd name="T82" fmla="*/ 15 w 27"/>
                  <a:gd name="T83" fmla="*/ 22 h 120"/>
                  <a:gd name="T84" fmla="*/ 4 w 27"/>
                  <a:gd name="T85" fmla="*/ 87 h 120"/>
                  <a:gd name="T86" fmla="*/ 1 w 27"/>
                  <a:gd name="T87" fmla="*/ 112 h 120"/>
                  <a:gd name="T88" fmla="*/ 0 w 27"/>
                  <a:gd name="T89" fmla="*/ 115 h 120"/>
                  <a:gd name="T90" fmla="*/ 2 w 27"/>
                  <a:gd name="T91" fmla="*/ 116 h 120"/>
                  <a:gd name="T92" fmla="*/ 4 w 27"/>
                  <a:gd name="T93" fmla="*/ 116 h 120"/>
                  <a:gd name="T94" fmla="*/ 6 w 27"/>
                  <a:gd name="T95"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120">
                    <a:moveTo>
                      <a:pt x="6" y="118"/>
                    </a:moveTo>
                    <a:cubicBezTo>
                      <a:pt x="5" y="117"/>
                      <a:pt x="4" y="117"/>
                      <a:pt x="4" y="117"/>
                    </a:cubicBezTo>
                    <a:cubicBezTo>
                      <a:pt x="4" y="117"/>
                      <a:pt x="4" y="117"/>
                      <a:pt x="3" y="117"/>
                    </a:cubicBezTo>
                    <a:cubicBezTo>
                      <a:pt x="3" y="117"/>
                      <a:pt x="3" y="117"/>
                      <a:pt x="2" y="117"/>
                    </a:cubicBezTo>
                    <a:cubicBezTo>
                      <a:pt x="1" y="117"/>
                      <a:pt x="0" y="117"/>
                      <a:pt x="0" y="116"/>
                    </a:cubicBezTo>
                    <a:cubicBezTo>
                      <a:pt x="0" y="116"/>
                      <a:pt x="0" y="115"/>
                      <a:pt x="0" y="114"/>
                    </a:cubicBezTo>
                    <a:cubicBezTo>
                      <a:pt x="0" y="114"/>
                      <a:pt x="0" y="113"/>
                      <a:pt x="0" y="111"/>
                    </a:cubicBezTo>
                    <a:cubicBezTo>
                      <a:pt x="2" y="109"/>
                      <a:pt x="2" y="106"/>
                      <a:pt x="3" y="87"/>
                    </a:cubicBezTo>
                    <a:cubicBezTo>
                      <a:pt x="4" y="68"/>
                      <a:pt x="11" y="32"/>
                      <a:pt x="14" y="22"/>
                    </a:cubicBezTo>
                    <a:cubicBezTo>
                      <a:pt x="17" y="13"/>
                      <a:pt x="15" y="6"/>
                      <a:pt x="18" y="2"/>
                    </a:cubicBezTo>
                    <a:cubicBezTo>
                      <a:pt x="19" y="0"/>
                      <a:pt x="20" y="0"/>
                      <a:pt x="21" y="0"/>
                    </a:cubicBezTo>
                    <a:cubicBezTo>
                      <a:pt x="22" y="0"/>
                      <a:pt x="23" y="1"/>
                      <a:pt x="23" y="1"/>
                    </a:cubicBezTo>
                    <a:cubicBezTo>
                      <a:pt x="26" y="2"/>
                      <a:pt x="27" y="4"/>
                      <a:pt x="27" y="6"/>
                    </a:cubicBezTo>
                    <a:cubicBezTo>
                      <a:pt x="27" y="8"/>
                      <a:pt x="26" y="9"/>
                      <a:pt x="25" y="10"/>
                    </a:cubicBezTo>
                    <a:cubicBezTo>
                      <a:pt x="22" y="12"/>
                      <a:pt x="21" y="18"/>
                      <a:pt x="19" y="29"/>
                    </a:cubicBezTo>
                    <a:cubicBezTo>
                      <a:pt x="17" y="39"/>
                      <a:pt x="10" y="75"/>
                      <a:pt x="8" y="90"/>
                    </a:cubicBezTo>
                    <a:cubicBezTo>
                      <a:pt x="8" y="92"/>
                      <a:pt x="8" y="93"/>
                      <a:pt x="8" y="95"/>
                    </a:cubicBezTo>
                    <a:cubicBezTo>
                      <a:pt x="7" y="107"/>
                      <a:pt x="11" y="114"/>
                      <a:pt x="11" y="117"/>
                    </a:cubicBezTo>
                    <a:cubicBezTo>
                      <a:pt x="11" y="117"/>
                      <a:pt x="11" y="117"/>
                      <a:pt x="11" y="117"/>
                    </a:cubicBezTo>
                    <a:cubicBezTo>
                      <a:pt x="11" y="118"/>
                      <a:pt x="11" y="119"/>
                      <a:pt x="10" y="119"/>
                    </a:cubicBezTo>
                    <a:cubicBezTo>
                      <a:pt x="10" y="119"/>
                      <a:pt x="9" y="120"/>
                      <a:pt x="9" y="120"/>
                    </a:cubicBezTo>
                    <a:cubicBezTo>
                      <a:pt x="8" y="119"/>
                      <a:pt x="7" y="119"/>
                      <a:pt x="6" y="118"/>
                    </a:cubicBezTo>
                    <a:close/>
                    <a:moveTo>
                      <a:pt x="6" y="117"/>
                    </a:moveTo>
                    <a:cubicBezTo>
                      <a:pt x="7" y="118"/>
                      <a:pt x="8" y="119"/>
                      <a:pt x="9" y="119"/>
                    </a:cubicBezTo>
                    <a:cubicBezTo>
                      <a:pt x="10" y="119"/>
                      <a:pt x="10" y="118"/>
                      <a:pt x="10" y="117"/>
                    </a:cubicBezTo>
                    <a:cubicBezTo>
                      <a:pt x="10" y="117"/>
                      <a:pt x="10" y="117"/>
                      <a:pt x="10" y="117"/>
                    </a:cubicBezTo>
                    <a:cubicBezTo>
                      <a:pt x="10" y="115"/>
                      <a:pt x="6" y="107"/>
                      <a:pt x="7" y="95"/>
                    </a:cubicBezTo>
                    <a:cubicBezTo>
                      <a:pt x="7" y="93"/>
                      <a:pt x="7" y="91"/>
                      <a:pt x="8" y="90"/>
                    </a:cubicBezTo>
                    <a:cubicBezTo>
                      <a:pt x="10" y="75"/>
                      <a:pt x="17" y="39"/>
                      <a:pt x="19" y="28"/>
                    </a:cubicBezTo>
                    <a:cubicBezTo>
                      <a:pt x="20" y="18"/>
                      <a:pt x="22" y="12"/>
                      <a:pt x="25" y="9"/>
                    </a:cubicBezTo>
                    <a:cubicBezTo>
                      <a:pt x="25" y="8"/>
                      <a:pt x="26" y="7"/>
                      <a:pt x="26" y="6"/>
                    </a:cubicBezTo>
                    <a:cubicBezTo>
                      <a:pt x="26" y="5"/>
                      <a:pt x="25" y="3"/>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2" y="2"/>
                      <a:pt x="22" y="1"/>
                    </a:cubicBezTo>
                    <a:cubicBezTo>
                      <a:pt x="22" y="1"/>
                      <a:pt x="21" y="1"/>
                      <a:pt x="21" y="1"/>
                    </a:cubicBezTo>
                    <a:cubicBezTo>
                      <a:pt x="20" y="1"/>
                      <a:pt x="19" y="1"/>
                      <a:pt x="19" y="2"/>
                    </a:cubicBezTo>
                    <a:cubicBezTo>
                      <a:pt x="16" y="6"/>
                      <a:pt x="18" y="13"/>
                      <a:pt x="15" y="22"/>
                    </a:cubicBezTo>
                    <a:cubicBezTo>
                      <a:pt x="12" y="32"/>
                      <a:pt x="5" y="68"/>
                      <a:pt x="4" y="87"/>
                    </a:cubicBezTo>
                    <a:cubicBezTo>
                      <a:pt x="2" y="106"/>
                      <a:pt x="2" y="109"/>
                      <a:pt x="1" y="112"/>
                    </a:cubicBezTo>
                    <a:cubicBezTo>
                      <a:pt x="1" y="113"/>
                      <a:pt x="0" y="114"/>
                      <a:pt x="0" y="115"/>
                    </a:cubicBezTo>
                    <a:cubicBezTo>
                      <a:pt x="0" y="116"/>
                      <a:pt x="1" y="116"/>
                      <a:pt x="2" y="116"/>
                    </a:cubicBezTo>
                    <a:cubicBezTo>
                      <a:pt x="3" y="116"/>
                      <a:pt x="3" y="116"/>
                      <a:pt x="4" y="116"/>
                    </a:cubicBezTo>
                    <a:cubicBezTo>
                      <a:pt x="5" y="116"/>
                      <a:pt x="5" y="116"/>
                      <a:pt x="6" y="1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9" name="Freeform 1493"/>
              <p:cNvSpPr>
                <a:spLocks noEditPoints="1"/>
              </p:cNvSpPr>
              <p:nvPr/>
            </p:nvSpPr>
            <p:spPr bwMode="auto">
              <a:xfrm>
                <a:off x="2841" y="1778"/>
                <a:ext cx="43" cy="249"/>
              </a:xfrm>
              <a:custGeom>
                <a:avLst/>
                <a:gdLst>
                  <a:gd name="T0" fmla="*/ 19 w 20"/>
                  <a:gd name="T1" fmla="*/ 17 h 117"/>
                  <a:gd name="T2" fmla="*/ 17 w 20"/>
                  <a:gd name="T3" fmla="*/ 30 h 117"/>
                  <a:gd name="T4" fmla="*/ 8 w 20"/>
                  <a:gd name="T5" fmla="*/ 81 h 117"/>
                  <a:gd name="T6" fmla="*/ 6 w 20"/>
                  <a:gd name="T7" fmla="*/ 103 h 117"/>
                  <a:gd name="T8" fmla="*/ 7 w 20"/>
                  <a:gd name="T9" fmla="*/ 101 h 117"/>
                  <a:gd name="T10" fmla="*/ 7 w 20"/>
                  <a:gd name="T11" fmla="*/ 94 h 117"/>
                  <a:gd name="T12" fmla="*/ 8 w 20"/>
                  <a:gd name="T13" fmla="*/ 89 h 117"/>
                  <a:gd name="T14" fmla="*/ 19 w 20"/>
                  <a:gd name="T15" fmla="*/ 27 h 117"/>
                  <a:gd name="T16" fmla="*/ 20 w 20"/>
                  <a:gd name="T17" fmla="*/ 19 h 117"/>
                  <a:gd name="T18" fmla="*/ 19 w 20"/>
                  <a:gd name="T19" fmla="*/ 17 h 117"/>
                  <a:gd name="T20" fmla="*/ 17 w 20"/>
                  <a:gd name="T21" fmla="*/ 12 h 117"/>
                  <a:gd name="T22" fmla="*/ 15 w 20"/>
                  <a:gd name="T23" fmla="*/ 21 h 117"/>
                  <a:gd name="T24" fmla="*/ 4 w 20"/>
                  <a:gd name="T25" fmla="*/ 86 h 117"/>
                  <a:gd name="T26" fmla="*/ 1 w 20"/>
                  <a:gd name="T27" fmla="*/ 111 h 117"/>
                  <a:gd name="T28" fmla="*/ 0 w 20"/>
                  <a:gd name="T29" fmla="*/ 114 h 117"/>
                  <a:gd name="T30" fmla="*/ 2 w 20"/>
                  <a:gd name="T31" fmla="*/ 115 h 117"/>
                  <a:gd name="T32" fmla="*/ 2 w 20"/>
                  <a:gd name="T33" fmla="*/ 115 h 117"/>
                  <a:gd name="T34" fmla="*/ 4 w 20"/>
                  <a:gd name="T35" fmla="*/ 115 h 117"/>
                  <a:gd name="T36" fmla="*/ 6 w 20"/>
                  <a:gd name="T37" fmla="*/ 116 h 117"/>
                  <a:gd name="T38" fmla="*/ 7 w 20"/>
                  <a:gd name="T39" fmla="*/ 117 h 117"/>
                  <a:gd name="T40" fmla="*/ 7 w 20"/>
                  <a:gd name="T41" fmla="*/ 115 h 117"/>
                  <a:gd name="T42" fmla="*/ 7 w 20"/>
                  <a:gd name="T43" fmla="*/ 114 h 117"/>
                  <a:gd name="T44" fmla="*/ 6 w 20"/>
                  <a:gd name="T45" fmla="*/ 113 h 117"/>
                  <a:gd name="T46" fmla="*/ 4 w 20"/>
                  <a:gd name="T47" fmla="*/ 112 h 117"/>
                  <a:gd name="T48" fmla="*/ 3 w 20"/>
                  <a:gd name="T49" fmla="*/ 112 h 117"/>
                  <a:gd name="T50" fmla="*/ 3 w 20"/>
                  <a:gd name="T51" fmla="*/ 112 h 117"/>
                  <a:gd name="T52" fmla="*/ 3 w 20"/>
                  <a:gd name="T53" fmla="*/ 111 h 117"/>
                  <a:gd name="T54" fmla="*/ 4 w 20"/>
                  <a:gd name="T55" fmla="*/ 93 h 117"/>
                  <a:gd name="T56" fmla="*/ 10 w 20"/>
                  <a:gd name="T57" fmla="*/ 49 h 117"/>
                  <a:gd name="T58" fmla="*/ 18 w 20"/>
                  <a:gd name="T59" fmla="*/ 15 h 117"/>
                  <a:gd name="T60" fmla="*/ 17 w 20"/>
                  <a:gd name="T61" fmla="*/ 12 h 117"/>
                  <a:gd name="T62" fmla="*/ 19 w 20"/>
                  <a:gd name="T63" fmla="*/ 0 h 117"/>
                  <a:gd name="T64" fmla="*/ 19 w 20"/>
                  <a:gd name="T65" fmla="*/ 1 h 117"/>
                  <a:gd name="T66" fmla="*/ 17 w 20"/>
                  <a:gd name="T67" fmla="*/ 9 h 117"/>
                  <a:gd name="T68" fmla="*/ 17 w 20"/>
                  <a:gd name="T69" fmla="*/ 8 h 117"/>
                  <a:gd name="T70" fmla="*/ 19 w 20"/>
                  <a:gd name="T71" fmla="*/ 5 h 117"/>
                  <a:gd name="T72" fmla="*/ 19 w 20"/>
                  <a:gd name="T73" fmla="*/ 4 h 117"/>
                  <a:gd name="T74" fmla="*/ 20 w 20"/>
                  <a:gd name="T75" fmla="*/ 3 h 117"/>
                  <a:gd name="T76" fmla="*/ 19 w 20"/>
                  <a:gd name="T77" fmla="*/ 1 h 117"/>
                  <a:gd name="T78" fmla="*/ 19 w 20"/>
                  <a:gd name="T7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17">
                    <a:moveTo>
                      <a:pt x="19" y="17"/>
                    </a:moveTo>
                    <a:cubicBezTo>
                      <a:pt x="18" y="22"/>
                      <a:pt x="18" y="28"/>
                      <a:pt x="17" y="30"/>
                    </a:cubicBezTo>
                    <a:cubicBezTo>
                      <a:pt x="15" y="36"/>
                      <a:pt x="11" y="59"/>
                      <a:pt x="8" y="81"/>
                    </a:cubicBezTo>
                    <a:cubicBezTo>
                      <a:pt x="5" y="94"/>
                      <a:pt x="6" y="99"/>
                      <a:pt x="6" y="103"/>
                    </a:cubicBezTo>
                    <a:cubicBezTo>
                      <a:pt x="7" y="103"/>
                      <a:pt x="7" y="102"/>
                      <a:pt x="7" y="101"/>
                    </a:cubicBezTo>
                    <a:cubicBezTo>
                      <a:pt x="7" y="99"/>
                      <a:pt x="7" y="96"/>
                      <a:pt x="7" y="94"/>
                    </a:cubicBezTo>
                    <a:cubicBezTo>
                      <a:pt x="7" y="92"/>
                      <a:pt x="7" y="90"/>
                      <a:pt x="8" y="89"/>
                    </a:cubicBezTo>
                    <a:cubicBezTo>
                      <a:pt x="10" y="74"/>
                      <a:pt x="17" y="38"/>
                      <a:pt x="19" y="27"/>
                    </a:cubicBezTo>
                    <a:cubicBezTo>
                      <a:pt x="19" y="24"/>
                      <a:pt x="20" y="22"/>
                      <a:pt x="20" y="19"/>
                    </a:cubicBezTo>
                    <a:cubicBezTo>
                      <a:pt x="20" y="18"/>
                      <a:pt x="20" y="18"/>
                      <a:pt x="19" y="17"/>
                    </a:cubicBezTo>
                    <a:close/>
                    <a:moveTo>
                      <a:pt x="17" y="12"/>
                    </a:moveTo>
                    <a:cubicBezTo>
                      <a:pt x="17" y="14"/>
                      <a:pt x="16" y="18"/>
                      <a:pt x="15" y="21"/>
                    </a:cubicBezTo>
                    <a:cubicBezTo>
                      <a:pt x="12" y="31"/>
                      <a:pt x="5" y="67"/>
                      <a:pt x="4" y="86"/>
                    </a:cubicBezTo>
                    <a:cubicBezTo>
                      <a:pt x="2" y="105"/>
                      <a:pt x="2" y="108"/>
                      <a:pt x="1" y="111"/>
                    </a:cubicBezTo>
                    <a:cubicBezTo>
                      <a:pt x="1" y="112"/>
                      <a:pt x="0" y="113"/>
                      <a:pt x="0" y="114"/>
                    </a:cubicBezTo>
                    <a:cubicBezTo>
                      <a:pt x="0" y="115"/>
                      <a:pt x="1" y="115"/>
                      <a:pt x="2" y="115"/>
                    </a:cubicBezTo>
                    <a:cubicBezTo>
                      <a:pt x="2" y="115"/>
                      <a:pt x="2" y="115"/>
                      <a:pt x="2" y="115"/>
                    </a:cubicBezTo>
                    <a:cubicBezTo>
                      <a:pt x="3" y="115"/>
                      <a:pt x="3" y="115"/>
                      <a:pt x="4" y="115"/>
                    </a:cubicBezTo>
                    <a:cubicBezTo>
                      <a:pt x="5" y="115"/>
                      <a:pt x="5" y="115"/>
                      <a:pt x="6" y="116"/>
                    </a:cubicBezTo>
                    <a:cubicBezTo>
                      <a:pt x="7" y="117"/>
                      <a:pt x="7" y="117"/>
                      <a:pt x="7" y="117"/>
                    </a:cubicBezTo>
                    <a:cubicBezTo>
                      <a:pt x="7" y="116"/>
                      <a:pt x="7" y="116"/>
                      <a:pt x="7" y="115"/>
                    </a:cubicBezTo>
                    <a:cubicBezTo>
                      <a:pt x="7" y="114"/>
                      <a:pt x="7" y="114"/>
                      <a:pt x="7" y="114"/>
                    </a:cubicBezTo>
                    <a:cubicBezTo>
                      <a:pt x="6" y="113"/>
                      <a:pt x="6" y="113"/>
                      <a:pt x="6" y="113"/>
                    </a:cubicBezTo>
                    <a:cubicBezTo>
                      <a:pt x="5" y="112"/>
                      <a:pt x="4" y="112"/>
                      <a:pt x="4" y="112"/>
                    </a:cubicBezTo>
                    <a:cubicBezTo>
                      <a:pt x="3" y="112"/>
                      <a:pt x="3" y="112"/>
                      <a:pt x="3" y="112"/>
                    </a:cubicBezTo>
                    <a:cubicBezTo>
                      <a:pt x="3" y="112"/>
                      <a:pt x="3" y="112"/>
                      <a:pt x="3" y="112"/>
                    </a:cubicBezTo>
                    <a:cubicBezTo>
                      <a:pt x="2" y="112"/>
                      <a:pt x="2" y="112"/>
                      <a:pt x="3" y="111"/>
                    </a:cubicBezTo>
                    <a:cubicBezTo>
                      <a:pt x="3" y="108"/>
                      <a:pt x="4" y="103"/>
                      <a:pt x="4" y="93"/>
                    </a:cubicBezTo>
                    <a:cubicBezTo>
                      <a:pt x="4" y="84"/>
                      <a:pt x="9" y="63"/>
                      <a:pt x="10" y="49"/>
                    </a:cubicBezTo>
                    <a:cubicBezTo>
                      <a:pt x="12" y="38"/>
                      <a:pt x="17" y="24"/>
                      <a:pt x="18" y="15"/>
                    </a:cubicBezTo>
                    <a:cubicBezTo>
                      <a:pt x="18" y="14"/>
                      <a:pt x="17" y="13"/>
                      <a:pt x="17" y="12"/>
                    </a:cubicBezTo>
                    <a:close/>
                    <a:moveTo>
                      <a:pt x="19" y="0"/>
                    </a:moveTo>
                    <a:cubicBezTo>
                      <a:pt x="19" y="1"/>
                      <a:pt x="19" y="1"/>
                      <a:pt x="19" y="1"/>
                    </a:cubicBezTo>
                    <a:cubicBezTo>
                      <a:pt x="17" y="3"/>
                      <a:pt x="17" y="6"/>
                      <a:pt x="17" y="9"/>
                    </a:cubicBezTo>
                    <a:cubicBezTo>
                      <a:pt x="17" y="8"/>
                      <a:pt x="17" y="8"/>
                      <a:pt x="17" y="8"/>
                    </a:cubicBezTo>
                    <a:cubicBezTo>
                      <a:pt x="18" y="7"/>
                      <a:pt x="18" y="6"/>
                      <a:pt x="19" y="5"/>
                    </a:cubicBezTo>
                    <a:cubicBezTo>
                      <a:pt x="19" y="4"/>
                      <a:pt x="19" y="4"/>
                      <a:pt x="19" y="4"/>
                    </a:cubicBezTo>
                    <a:cubicBezTo>
                      <a:pt x="20" y="4"/>
                      <a:pt x="20" y="3"/>
                      <a:pt x="20" y="3"/>
                    </a:cubicBezTo>
                    <a:cubicBezTo>
                      <a:pt x="20" y="3"/>
                      <a:pt x="19" y="2"/>
                      <a:pt x="19" y="1"/>
                    </a:cubicBezTo>
                    <a:lnTo>
                      <a:pt x="19"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0" name="Freeform 1494"/>
              <p:cNvSpPr>
                <a:spLocks noEditPoints="1"/>
              </p:cNvSpPr>
              <p:nvPr/>
            </p:nvSpPr>
            <p:spPr bwMode="auto">
              <a:xfrm>
                <a:off x="2841" y="1778"/>
                <a:ext cx="43" cy="251"/>
              </a:xfrm>
              <a:custGeom>
                <a:avLst/>
                <a:gdLst>
                  <a:gd name="T0" fmla="*/ 10 w 20"/>
                  <a:gd name="T1" fmla="*/ 117 h 118"/>
                  <a:gd name="T2" fmla="*/ 8 w 20"/>
                  <a:gd name="T3" fmla="*/ 118 h 118"/>
                  <a:gd name="T4" fmla="*/ 8 w 20"/>
                  <a:gd name="T5" fmla="*/ 118 h 118"/>
                  <a:gd name="T6" fmla="*/ 9 w 20"/>
                  <a:gd name="T7" fmla="*/ 118 h 118"/>
                  <a:gd name="T8" fmla="*/ 10 w 20"/>
                  <a:gd name="T9" fmla="*/ 117 h 118"/>
                  <a:gd name="T10" fmla="*/ 20 w 20"/>
                  <a:gd name="T11" fmla="*/ 19 h 118"/>
                  <a:gd name="T12" fmla="*/ 19 w 20"/>
                  <a:gd name="T13" fmla="*/ 27 h 118"/>
                  <a:gd name="T14" fmla="*/ 8 w 20"/>
                  <a:gd name="T15" fmla="*/ 89 h 118"/>
                  <a:gd name="T16" fmla="*/ 7 w 20"/>
                  <a:gd name="T17" fmla="*/ 94 h 118"/>
                  <a:gd name="T18" fmla="*/ 7 w 20"/>
                  <a:gd name="T19" fmla="*/ 101 h 118"/>
                  <a:gd name="T20" fmla="*/ 8 w 20"/>
                  <a:gd name="T21" fmla="*/ 100 h 118"/>
                  <a:gd name="T22" fmla="*/ 8 w 20"/>
                  <a:gd name="T23" fmla="*/ 89 h 118"/>
                  <a:gd name="T24" fmla="*/ 19 w 20"/>
                  <a:gd name="T25" fmla="*/ 28 h 118"/>
                  <a:gd name="T26" fmla="*/ 20 w 20"/>
                  <a:gd name="T27" fmla="*/ 20 h 118"/>
                  <a:gd name="T28" fmla="*/ 20 w 20"/>
                  <a:gd name="T29" fmla="*/ 19 h 118"/>
                  <a:gd name="T30" fmla="*/ 19 w 20"/>
                  <a:gd name="T31" fmla="*/ 0 h 118"/>
                  <a:gd name="T32" fmla="*/ 18 w 20"/>
                  <a:gd name="T33" fmla="*/ 1 h 118"/>
                  <a:gd name="T34" fmla="*/ 15 w 20"/>
                  <a:gd name="T35" fmla="*/ 21 h 118"/>
                  <a:gd name="T36" fmla="*/ 3 w 20"/>
                  <a:gd name="T37" fmla="*/ 86 h 118"/>
                  <a:gd name="T38" fmla="*/ 1 w 20"/>
                  <a:gd name="T39" fmla="*/ 111 h 118"/>
                  <a:gd name="T40" fmla="*/ 2 w 20"/>
                  <a:gd name="T41" fmla="*/ 116 h 118"/>
                  <a:gd name="T42" fmla="*/ 2 w 20"/>
                  <a:gd name="T43" fmla="*/ 116 h 118"/>
                  <a:gd name="T44" fmla="*/ 3 w 20"/>
                  <a:gd name="T45" fmla="*/ 116 h 118"/>
                  <a:gd name="T46" fmla="*/ 4 w 20"/>
                  <a:gd name="T47" fmla="*/ 115 h 118"/>
                  <a:gd name="T48" fmla="*/ 6 w 20"/>
                  <a:gd name="T49" fmla="*/ 116 h 118"/>
                  <a:gd name="T50" fmla="*/ 7 w 20"/>
                  <a:gd name="T51" fmla="*/ 117 h 118"/>
                  <a:gd name="T52" fmla="*/ 7 w 20"/>
                  <a:gd name="T53" fmla="*/ 117 h 118"/>
                  <a:gd name="T54" fmla="*/ 6 w 20"/>
                  <a:gd name="T55" fmla="*/ 116 h 118"/>
                  <a:gd name="T56" fmla="*/ 4 w 20"/>
                  <a:gd name="T57" fmla="*/ 115 h 118"/>
                  <a:gd name="T58" fmla="*/ 2 w 20"/>
                  <a:gd name="T59" fmla="*/ 115 h 118"/>
                  <a:gd name="T60" fmla="*/ 2 w 20"/>
                  <a:gd name="T61" fmla="*/ 115 h 118"/>
                  <a:gd name="T62" fmla="*/ 0 w 20"/>
                  <a:gd name="T63" fmla="*/ 114 h 118"/>
                  <a:gd name="T64" fmla="*/ 1 w 20"/>
                  <a:gd name="T65" fmla="*/ 111 h 118"/>
                  <a:gd name="T66" fmla="*/ 4 w 20"/>
                  <a:gd name="T67" fmla="*/ 86 h 118"/>
                  <a:gd name="T68" fmla="*/ 15 w 20"/>
                  <a:gd name="T69" fmla="*/ 21 h 118"/>
                  <a:gd name="T70" fmla="*/ 17 w 20"/>
                  <a:gd name="T71" fmla="*/ 12 h 118"/>
                  <a:gd name="T72" fmla="*/ 17 w 20"/>
                  <a:gd name="T73" fmla="*/ 11 h 118"/>
                  <a:gd name="T74" fmla="*/ 17 w 20"/>
                  <a:gd name="T75" fmla="*/ 9 h 118"/>
                  <a:gd name="T76" fmla="*/ 19 w 20"/>
                  <a:gd name="T77" fmla="*/ 1 h 118"/>
                  <a:gd name="T78" fmla="*/ 19 w 20"/>
                  <a:gd name="T7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18">
                    <a:moveTo>
                      <a:pt x="10" y="117"/>
                    </a:moveTo>
                    <a:cubicBezTo>
                      <a:pt x="10" y="118"/>
                      <a:pt x="9" y="118"/>
                      <a:pt x="8" y="118"/>
                    </a:cubicBezTo>
                    <a:cubicBezTo>
                      <a:pt x="8" y="118"/>
                      <a:pt x="8" y="118"/>
                      <a:pt x="8" y="118"/>
                    </a:cubicBezTo>
                    <a:cubicBezTo>
                      <a:pt x="9" y="118"/>
                      <a:pt x="9" y="118"/>
                      <a:pt x="9" y="118"/>
                    </a:cubicBezTo>
                    <a:cubicBezTo>
                      <a:pt x="10" y="118"/>
                      <a:pt x="10" y="118"/>
                      <a:pt x="10" y="117"/>
                    </a:cubicBezTo>
                    <a:close/>
                    <a:moveTo>
                      <a:pt x="20" y="19"/>
                    </a:moveTo>
                    <a:cubicBezTo>
                      <a:pt x="20" y="22"/>
                      <a:pt x="19" y="24"/>
                      <a:pt x="19" y="27"/>
                    </a:cubicBezTo>
                    <a:cubicBezTo>
                      <a:pt x="17" y="38"/>
                      <a:pt x="10" y="74"/>
                      <a:pt x="8" y="89"/>
                    </a:cubicBezTo>
                    <a:cubicBezTo>
                      <a:pt x="7" y="90"/>
                      <a:pt x="7" y="92"/>
                      <a:pt x="7" y="94"/>
                    </a:cubicBezTo>
                    <a:cubicBezTo>
                      <a:pt x="7" y="96"/>
                      <a:pt x="7" y="99"/>
                      <a:pt x="7" y="101"/>
                    </a:cubicBezTo>
                    <a:cubicBezTo>
                      <a:pt x="8" y="100"/>
                      <a:pt x="8" y="100"/>
                      <a:pt x="8" y="100"/>
                    </a:cubicBezTo>
                    <a:cubicBezTo>
                      <a:pt x="7" y="97"/>
                      <a:pt x="7" y="93"/>
                      <a:pt x="8" y="89"/>
                    </a:cubicBezTo>
                    <a:cubicBezTo>
                      <a:pt x="10" y="74"/>
                      <a:pt x="17" y="38"/>
                      <a:pt x="19" y="28"/>
                    </a:cubicBezTo>
                    <a:cubicBezTo>
                      <a:pt x="19" y="25"/>
                      <a:pt x="20" y="22"/>
                      <a:pt x="20" y="20"/>
                    </a:cubicBezTo>
                    <a:lnTo>
                      <a:pt x="20" y="19"/>
                    </a:lnTo>
                    <a:close/>
                    <a:moveTo>
                      <a:pt x="19" y="0"/>
                    </a:moveTo>
                    <a:cubicBezTo>
                      <a:pt x="19" y="0"/>
                      <a:pt x="19" y="0"/>
                      <a:pt x="18" y="1"/>
                    </a:cubicBezTo>
                    <a:cubicBezTo>
                      <a:pt x="16" y="5"/>
                      <a:pt x="18" y="12"/>
                      <a:pt x="15" y="21"/>
                    </a:cubicBezTo>
                    <a:cubicBezTo>
                      <a:pt x="11" y="31"/>
                      <a:pt x="5" y="67"/>
                      <a:pt x="3" y="86"/>
                    </a:cubicBezTo>
                    <a:cubicBezTo>
                      <a:pt x="2" y="105"/>
                      <a:pt x="2" y="108"/>
                      <a:pt x="1" y="111"/>
                    </a:cubicBezTo>
                    <a:cubicBezTo>
                      <a:pt x="0" y="113"/>
                      <a:pt x="0" y="116"/>
                      <a:pt x="2" y="116"/>
                    </a:cubicBezTo>
                    <a:cubicBezTo>
                      <a:pt x="2" y="116"/>
                      <a:pt x="2" y="116"/>
                      <a:pt x="2" y="116"/>
                    </a:cubicBezTo>
                    <a:cubicBezTo>
                      <a:pt x="3" y="116"/>
                      <a:pt x="3" y="116"/>
                      <a:pt x="3" y="116"/>
                    </a:cubicBezTo>
                    <a:cubicBezTo>
                      <a:pt x="4" y="115"/>
                      <a:pt x="4" y="115"/>
                      <a:pt x="4" y="115"/>
                    </a:cubicBezTo>
                    <a:cubicBezTo>
                      <a:pt x="4" y="115"/>
                      <a:pt x="5" y="115"/>
                      <a:pt x="6" y="116"/>
                    </a:cubicBezTo>
                    <a:cubicBezTo>
                      <a:pt x="6" y="117"/>
                      <a:pt x="7" y="117"/>
                      <a:pt x="7" y="117"/>
                    </a:cubicBezTo>
                    <a:cubicBezTo>
                      <a:pt x="7" y="117"/>
                      <a:pt x="7" y="117"/>
                      <a:pt x="7" y="117"/>
                    </a:cubicBezTo>
                    <a:cubicBezTo>
                      <a:pt x="6" y="116"/>
                      <a:pt x="6" y="116"/>
                      <a:pt x="6" y="116"/>
                    </a:cubicBezTo>
                    <a:cubicBezTo>
                      <a:pt x="5" y="115"/>
                      <a:pt x="5" y="115"/>
                      <a:pt x="4" y="115"/>
                    </a:cubicBezTo>
                    <a:cubicBezTo>
                      <a:pt x="3" y="115"/>
                      <a:pt x="3" y="115"/>
                      <a:pt x="2" y="115"/>
                    </a:cubicBezTo>
                    <a:cubicBezTo>
                      <a:pt x="2" y="115"/>
                      <a:pt x="2" y="115"/>
                      <a:pt x="2" y="115"/>
                    </a:cubicBezTo>
                    <a:cubicBezTo>
                      <a:pt x="1" y="115"/>
                      <a:pt x="0" y="115"/>
                      <a:pt x="0" y="114"/>
                    </a:cubicBezTo>
                    <a:cubicBezTo>
                      <a:pt x="0" y="113"/>
                      <a:pt x="1" y="112"/>
                      <a:pt x="1" y="111"/>
                    </a:cubicBezTo>
                    <a:cubicBezTo>
                      <a:pt x="2" y="108"/>
                      <a:pt x="2" y="105"/>
                      <a:pt x="4" y="86"/>
                    </a:cubicBezTo>
                    <a:cubicBezTo>
                      <a:pt x="5" y="67"/>
                      <a:pt x="12" y="31"/>
                      <a:pt x="15" y="21"/>
                    </a:cubicBezTo>
                    <a:cubicBezTo>
                      <a:pt x="16" y="18"/>
                      <a:pt x="17" y="14"/>
                      <a:pt x="17" y="12"/>
                    </a:cubicBezTo>
                    <a:cubicBezTo>
                      <a:pt x="17" y="11"/>
                      <a:pt x="17" y="11"/>
                      <a:pt x="17" y="11"/>
                    </a:cubicBezTo>
                    <a:cubicBezTo>
                      <a:pt x="17" y="10"/>
                      <a:pt x="17" y="10"/>
                      <a:pt x="17" y="9"/>
                    </a:cubicBezTo>
                    <a:cubicBezTo>
                      <a:pt x="17" y="6"/>
                      <a:pt x="17" y="3"/>
                      <a:pt x="19" y="1"/>
                    </a:cubicBezTo>
                    <a:cubicBezTo>
                      <a:pt x="19" y="0"/>
                      <a:pt x="19" y="0"/>
                      <a:pt x="19"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1" name="Freeform 1495"/>
              <p:cNvSpPr>
                <a:spLocks/>
              </p:cNvSpPr>
              <p:nvPr/>
            </p:nvSpPr>
            <p:spPr bwMode="auto">
              <a:xfrm>
                <a:off x="2850" y="1780"/>
                <a:ext cx="72" cy="251"/>
              </a:xfrm>
              <a:custGeom>
                <a:avLst/>
                <a:gdLst>
                  <a:gd name="T0" fmla="*/ 32 w 34"/>
                  <a:gd name="T1" fmla="*/ 1 h 118"/>
                  <a:gd name="T2" fmla="*/ 30 w 34"/>
                  <a:gd name="T3" fmla="*/ 14 h 118"/>
                  <a:gd name="T4" fmla="*/ 17 w 34"/>
                  <a:gd name="T5" fmla="*/ 72 h 118"/>
                  <a:gd name="T6" fmla="*/ 7 w 34"/>
                  <a:gd name="T7" fmla="*/ 115 h 118"/>
                  <a:gd name="T8" fmla="*/ 3 w 34"/>
                  <a:gd name="T9" fmla="*/ 113 h 118"/>
                  <a:gd name="T10" fmla="*/ 2 w 34"/>
                  <a:gd name="T11" fmla="*/ 103 h 118"/>
                  <a:gd name="T12" fmla="*/ 12 w 34"/>
                  <a:gd name="T13" fmla="*/ 69 h 118"/>
                  <a:gd name="T14" fmla="*/ 17 w 34"/>
                  <a:gd name="T15" fmla="*/ 20 h 118"/>
                  <a:gd name="T16" fmla="*/ 14 w 34"/>
                  <a:gd name="T17" fmla="*/ 8 h 118"/>
                  <a:gd name="T18" fmla="*/ 21 w 34"/>
                  <a:gd name="T19" fmla="*/ 0 h 118"/>
                  <a:gd name="T20" fmla="*/ 32 w 34"/>
                  <a:gd name="T21"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18">
                    <a:moveTo>
                      <a:pt x="32" y="1"/>
                    </a:moveTo>
                    <a:cubicBezTo>
                      <a:pt x="32" y="1"/>
                      <a:pt x="34" y="6"/>
                      <a:pt x="30" y="14"/>
                    </a:cubicBezTo>
                    <a:cubicBezTo>
                      <a:pt x="26" y="22"/>
                      <a:pt x="19" y="55"/>
                      <a:pt x="17" y="72"/>
                    </a:cubicBezTo>
                    <a:cubicBezTo>
                      <a:pt x="14" y="89"/>
                      <a:pt x="10" y="113"/>
                      <a:pt x="7" y="115"/>
                    </a:cubicBezTo>
                    <a:cubicBezTo>
                      <a:pt x="4" y="118"/>
                      <a:pt x="3" y="116"/>
                      <a:pt x="3" y="113"/>
                    </a:cubicBezTo>
                    <a:cubicBezTo>
                      <a:pt x="3" y="109"/>
                      <a:pt x="0" y="107"/>
                      <a:pt x="2" y="103"/>
                    </a:cubicBezTo>
                    <a:cubicBezTo>
                      <a:pt x="5" y="99"/>
                      <a:pt x="10" y="86"/>
                      <a:pt x="12" y="69"/>
                    </a:cubicBezTo>
                    <a:cubicBezTo>
                      <a:pt x="13" y="53"/>
                      <a:pt x="18" y="26"/>
                      <a:pt x="17" y="20"/>
                    </a:cubicBezTo>
                    <a:cubicBezTo>
                      <a:pt x="16" y="13"/>
                      <a:pt x="12" y="13"/>
                      <a:pt x="14" y="8"/>
                    </a:cubicBezTo>
                    <a:cubicBezTo>
                      <a:pt x="15" y="2"/>
                      <a:pt x="19" y="0"/>
                      <a:pt x="21" y="0"/>
                    </a:cubicBezTo>
                    <a:cubicBezTo>
                      <a:pt x="23" y="0"/>
                      <a:pt x="31" y="1"/>
                      <a:pt x="3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2" name="Freeform 1496"/>
              <p:cNvSpPr>
                <a:spLocks noEditPoints="1"/>
              </p:cNvSpPr>
              <p:nvPr/>
            </p:nvSpPr>
            <p:spPr bwMode="auto">
              <a:xfrm>
                <a:off x="2852" y="1780"/>
                <a:ext cx="68" cy="249"/>
              </a:xfrm>
              <a:custGeom>
                <a:avLst/>
                <a:gdLst>
                  <a:gd name="T0" fmla="*/ 2 w 32"/>
                  <a:gd name="T1" fmla="*/ 114 h 117"/>
                  <a:gd name="T2" fmla="*/ 2 w 32"/>
                  <a:gd name="T3" fmla="*/ 113 h 117"/>
                  <a:gd name="T4" fmla="*/ 2 w 32"/>
                  <a:gd name="T5" fmla="*/ 112 h 117"/>
                  <a:gd name="T6" fmla="*/ 0 w 32"/>
                  <a:gd name="T7" fmla="*/ 106 h 117"/>
                  <a:gd name="T8" fmla="*/ 1 w 32"/>
                  <a:gd name="T9" fmla="*/ 103 h 117"/>
                  <a:gd name="T10" fmla="*/ 10 w 32"/>
                  <a:gd name="T11" fmla="*/ 69 h 117"/>
                  <a:gd name="T12" fmla="*/ 16 w 32"/>
                  <a:gd name="T13" fmla="*/ 22 h 117"/>
                  <a:gd name="T14" fmla="*/ 15 w 32"/>
                  <a:gd name="T15" fmla="*/ 20 h 117"/>
                  <a:gd name="T16" fmla="*/ 12 w 32"/>
                  <a:gd name="T17" fmla="*/ 10 h 117"/>
                  <a:gd name="T18" fmla="*/ 12 w 32"/>
                  <a:gd name="T19" fmla="*/ 7 h 117"/>
                  <a:gd name="T20" fmla="*/ 20 w 32"/>
                  <a:gd name="T21" fmla="*/ 0 h 117"/>
                  <a:gd name="T22" fmla="*/ 26 w 32"/>
                  <a:gd name="T23" fmla="*/ 0 h 117"/>
                  <a:gd name="T24" fmla="*/ 31 w 32"/>
                  <a:gd name="T25" fmla="*/ 1 h 117"/>
                  <a:gd name="T26" fmla="*/ 31 w 32"/>
                  <a:gd name="T27" fmla="*/ 1 h 117"/>
                  <a:gd name="T28" fmla="*/ 31 w 32"/>
                  <a:gd name="T29" fmla="*/ 1 h 117"/>
                  <a:gd name="T30" fmla="*/ 31 w 32"/>
                  <a:gd name="T31" fmla="*/ 1 h 117"/>
                  <a:gd name="T32" fmla="*/ 31 w 32"/>
                  <a:gd name="T33" fmla="*/ 1 h 117"/>
                  <a:gd name="T34" fmla="*/ 32 w 32"/>
                  <a:gd name="T35" fmla="*/ 5 h 117"/>
                  <a:gd name="T36" fmla="*/ 30 w 32"/>
                  <a:gd name="T37" fmla="*/ 14 h 117"/>
                  <a:gd name="T38" fmla="*/ 16 w 32"/>
                  <a:gd name="T39" fmla="*/ 72 h 117"/>
                  <a:gd name="T40" fmla="*/ 11 w 32"/>
                  <a:gd name="T41" fmla="*/ 99 h 117"/>
                  <a:gd name="T42" fmla="*/ 6 w 32"/>
                  <a:gd name="T43" fmla="*/ 116 h 117"/>
                  <a:gd name="T44" fmla="*/ 3 w 32"/>
                  <a:gd name="T45" fmla="*/ 117 h 117"/>
                  <a:gd name="T46" fmla="*/ 2 w 32"/>
                  <a:gd name="T47" fmla="*/ 114 h 117"/>
                  <a:gd name="T48" fmla="*/ 13 w 32"/>
                  <a:gd name="T49" fmla="*/ 8 h 117"/>
                  <a:gd name="T50" fmla="*/ 13 w 32"/>
                  <a:gd name="T51" fmla="*/ 10 h 117"/>
                  <a:gd name="T52" fmla="*/ 16 w 32"/>
                  <a:gd name="T53" fmla="*/ 20 h 117"/>
                  <a:gd name="T54" fmla="*/ 16 w 32"/>
                  <a:gd name="T55" fmla="*/ 22 h 117"/>
                  <a:gd name="T56" fmla="*/ 11 w 32"/>
                  <a:gd name="T57" fmla="*/ 69 h 117"/>
                  <a:gd name="T58" fmla="*/ 1 w 32"/>
                  <a:gd name="T59" fmla="*/ 103 h 117"/>
                  <a:gd name="T60" fmla="*/ 1 w 32"/>
                  <a:gd name="T61" fmla="*/ 106 h 117"/>
                  <a:gd name="T62" fmla="*/ 2 w 32"/>
                  <a:gd name="T63" fmla="*/ 112 h 117"/>
                  <a:gd name="T64" fmla="*/ 2 w 32"/>
                  <a:gd name="T65" fmla="*/ 113 h 117"/>
                  <a:gd name="T66" fmla="*/ 2 w 32"/>
                  <a:gd name="T67" fmla="*/ 114 h 117"/>
                  <a:gd name="T68" fmla="*/ 3 w 32"/>
                  <a:gd name="T69" fmla="*/ 116 h 117"/>
                  <a:gd name="T70" fmla="*/ 6 w 32"/>
                  <a:gd name="T71" fmla="*/ 115 h 117"/>
                  <a:gd name="T72" fmla="*/ 11 w 32"/>
                  <a:gd name="T73" fmla="*/ 99 h 117"/>
                  <a:gd name="T74" fmla="*/ 15 w 32"/>
                  <a:gd name="T75" fmla="*/ 72 h 117"/>
                  <a:gd name="T76" fmla="*/ 29 w 32"/>
                  <a:gd name="T77" fmla="*/ 14 h 117"/>
                  <a:gd name="T78" fmla="*/ 31 w 32"/>
                  <a:gd name="T79" fmla="*/ 5 h 117"/>
                  <a:gd name="T80" fmla="*/ 31 w 32"/>
                  <a:gd name="T81" fmla="*/ 2 h 117"/>
                  <a:gd name="T82" fmla="*/ 26 w 32"/>
                  <a:gd name="T83" fmla="*/ 1 h 117"/>
                  <a:gd name="T84" fmla="*/ 20 w 32"/>
                  <a:gd name="T85" fmla="*/ 1 h 117"/>
                  <a:gd name="T86" fmla="*/ 20 w 32"/>
                  <a:gd name="T87" fmla="*/ 1 h 117"/>
                  <a:gd name="T88" fmla="*/ 13 w 32"/>
                  <a:gd name="T8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17">
                    <a:moveTo>
                      <a:pt x="2" y="114"/>
                    </a:moveTo>
                    <a:cubicBezTo>
                      <a:pt x="2" y="114"/>
                      <a:pt x="2" y="113"/>
                      <a:pt x="2" y="113"/>
                    </a:cubicBezTo>
                    <a:cubicBezTo>
                      <a:pt x="2" y="112"/>
                      <a:pt x="2" y="112"/>
                      <a:pt x="2" y="112"/>
                    </a:cubicBezTo>
                    <a:cubicBezTo>
                      <a:pt x="2" y="110"/>
                      <a:pt x="0" y="109"/>
                      <a:pt x="0" y="106"/>
                    </a:cubicBezTo>
                    <a:cubicBezTo>
                      <a:pt x="0" y="105"/>
                      <a:pt x="0" y="104"/>
                      <a:pt x="1" y="103"/>
                    </a:cubicBezTo>
                    <a:cubicBezTo>
                      <a:pt x="3" y="99"/>
                      <a:pt x="9" y="86"/>
                      <a:pt x="10" y="69"/>
                    </a:cubicBezTo>
                    <a:cubicBezTo>
                      <a:pt x="11" y="54"/>
                      <a:pt x="16" y="31"/>
                      <a:pt x="16" y="22"/>
                    </a:cubicBezTo>
                    <a:cubicBezTo>
                      <a:pt x="16" y="21"/>
                      <a:pt x="16" y="20"/>
                      <a:pt x="15" y="20"/>
                    </a:cubicBezTo>
                    <a:cubicBezTo>
                      <a:pt x="15" y="15"/>
                      <a:pt x="12" y="13"/>
                      <a:pt x="12" y="10"/>
                    </a:cubicBezTo>
                    <a:cubicBezTo>
                      <a:pt x="12" y="9"/>
                      <a:pt x="12" y="8"/>
                      <a:pt x="12" y="7"/>
                    </a:cubicBezTo>
                    <a:cubicBezTo>
                      <a:pt x="14" y="2"/>
                      <a:pt x="17" y="0"/>
                      <a:pt x="20" y="0"/>
                    </a:cubicBezTo>
                    <a:cubicBezTo>
                      <a:pt x="21" y="0"/>
                      <a:pt x="24" y="0"/>
                      <a:pt x="26" y="0"/>
                    </a:cubicBezTo>
                    <a:cubicBezTo>
                      <a:pt x="28" y="0"/>
                      <a:pt x="30"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2" y="3"/>
                      <a:pt x="32" y="5"/>
                    </a:cubicBezTo>
                    <a:cubicBezTo>
                      <a:pt x="32" y="7"/>
                      <a:pt x="31" y="10"/>
                      <a:pt x="30" y="14"/>
                    </a:cubicBezTo>
                    <a:cubicBezTo>
                      <a:pt x="26" y="22"/>
                      <a:pt x="19" y="55"/>
                      <a:pt x="16" y="72"/>
                    </a:cubicBezTo>
                    <a:cubicBezTo>
                      <a:pt x="15" y="81"/>
                      <a:pt x="13" y="91"/>
                      <a:pt x="11" y="99"/>
                    </a:cubicBezTo>
                    <a:cubicBezTo>
                      <a:pt x="10" y="108"/>
                      <a:pt x="8" y="114"/>
                      <a:pt x="6" y="116"/>
                    </a:cubicBezTo>
                    <a:cubicBezTo>
                      <a:pt x="5" y="116"/>
                      <a:pt x="4" y="117"/>
                      <a:pt x="3" y="117"/>
                    </a:cubicBezTo>
                    <a:cubicBezTo>
                      <a:pt x="2" y="117"/>
                      <a:pt x="2" y="116"/>
                      <a:pt x="2" y="114"/>
                    </a:cubicBezTo>
                    <a:close/>
                    <a:moveTo>
                      <a:pt x="13" y="8"/>
                    </a:moveTo>
                    <a:cubicBezTo>
                      <a:pt x="13" y="9"/>
                      <a:pt x="13" y="9"/>
                      <a:pt x="13" y="10"/>
                    </a:cubicBezTo>
                    <a:cubicBezTo>
                      <a:pt x="13" y="13"/>
                      <a:pt x="15" y="14"/>
                      <a:pt x="16" y="20"/>
                    </a:cubicBezTo>
                    <a:cubicBezTo>
                      <a:pt x="16" y="20"/>
                      <a:pt x="16" y="21"/>
                      <a:pt x="16" y="22"/>
                    </a:cubicBezTo>
                    <a:cubicBezTo>
                      <a:pt x="16" y="32"/>
                      <a:pt x="12" y="55"/>
                      <a:pt x="11" y="69"/>
                    </a:cubicBezTo>
                    <a:cubicBezTo>
                      <a:pt x="10" y="86"/>
                      <a:pt x="4" y="99"/>
                      <a:pt x="1" y="103"/>
                    </a:cubicBezTo>
                    <a:cubicBezTo>
                      <a:pt x="1" y="104"/>
                      <a:pt x="1" y="105"/>
                      <a:pt x="1" y="106"/>
                    </a:cubicBezTo>
                    <a:cubicBezTo>
                      <a:pt x="1" y="108"/>
                      <a:pt x="2" y="110"/>
                      <a:pt x="2" y="112"/>
                    </a:cubicBezTo>
                    <a:cubicBezTo>
                      <a:pt x="2" y="113"/>
                      <a:pt x="2" y="113"/>
                      <a:pt x="2" y="113"/>
                    </a:cubicBezTo>
                    <a:cubicBezTo>
                      <a:pt x="2" y="113"/>
                      <a:pt x="2" y="114"/>
                      <a:pt x="2" y="114"/>
                    </a:cubicBezTo>
                    <a:cubicBezTo>
                      <a:pt x="2" y="116"/>
                      <a:pt x="3" y="116"/>
                      <a:pt x="3" y="116"/>
                    </a:cubicBezTo>
                    <a:cubicBezTo>
                      <a:pt x="4" y="116"/>
                      <a:pt x="5" y="116"/>
                      <a:pt x="6" y="115"/>
                    </a:cubicBezTo>
                    <a:cubicBezTo>
                      <a:pt x="7" y="114"/>
                      <a:pt x="9" y="108"/>
                      <a:pt x="11" y="99"/>
                    </a:cubicBezTo>
                    <a:cubicBezTo>
                      <a:pt x="12" y="91"/>
                      <a:pt x="14" y="81"/>
                      <a:pt x="15" y="72"/>
                    </a:cubicBezTo>
                    <a:cubicBezTo>
                      <a:pt x="18" y="55"/>
                      <a:pt x="25" y="22"/>
                      <a:pt x="29" y="14"/>
                    </a:cubicBezTo>
                    <a:cubicBezTo>
                      <a:pt x="31" y="10"/>
                      <a:pt x="31" y="7"/>
                      <a:pt x="31" y="5"/>
                    </a:cubicBezTo>
                    <a:cubicBezTo>
                      <a:pt x="31" y="3"/>
                      <a:pt x="31" y="2"/>
                      <a:pt x="31" y="2"/>
                    </a:cubicBezTo>
                    <a:cubicBezTo>
                      <a:pt x="30" y="2"/>
                      <a:pt x="28" y="1"/>
                      <a:pt x="26" y="1"/>
                    </a:cubicBezTo>
                    <a:cubicBezTo>
                      <a:pt x="24" y="1"/>
                      <a:pt x="21" y="1"/>
                      <a:pt x="20" y="1"/>
                    </a:cubicBezTo>
                    <a:cubicBezTo>
                      <a:pt x="20" y="1"/>
                      <a:pt x="20" y="1"/>
                      <a:pt x="20" y="1"/>
                    </a:cubicBezTo>
                    <a:cubicBezTo>
                      <a:pt x="18" y="1"/>
                      <a:pt x="15" y="3"/>
                      <a:pt x="13"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3" name="Freeform 1497"/>
              <p:cNvSpPr>
                <a:spLocks noEditPoints="1"/>
              </p:cNvSpPr>
              <p:nvPr/>
            </p:nvSpPr>
            <p:spPr bwMode="auto">
              <a:xfrm>
                <a:off x="2854" y="1782"/>
                <a:ext cx="64" cy="245"/>
              </a:xfrm>
              <a:custGeom>
                <a:avLst/>
                <a:gdLst>
                  <a:gd name="T0" fmla="*/ 20 w 30"/>
                  <a:gd name="T1" fmla="*/ 9 h 115"/>
                  <a:gd name="T2" fmla="*/ 21 w 30"/>
                  <a:gd name="T3" fmla="*/ 5 h 115"/>
                  <a:gd name="T4" fmla="*/ 22 w 30"/>
                  <a:gd name="T5" fmla="*/ 3 h 115"/>
                  <a:gd name="T6" fmla="*/ 24 w 30"/>
                  <a:gd name="T7" fmla="*/ 3 h 115"/>
                  <a:gd name="T8" fmla="*/ 24 w 30"/>
                  <a:gd name="T9" fmla="*/ 3 h 115"/>
                  <a:gd name="T10" fmla="*/ 24 w 30"/>
                  <a:gd name="T11" fmla="*/ 13 h 115"/>
                  <a:gd name="T12" fmla="*/ 24 w 30"/>
                  <a:gd name="T13" fmla="*/ 21 h 115"/>
                  <a:gd name="T14" fmla="*/ 18 w 30"/>
                  <a:gd name="T15" fmla="*/ 43 h 115"/>
                  <a:gd name="T16" fmla="*/ 6 w 30"/>
                  <a:gd name="T17" fmla="*/ 106 h 115"/>
                  <a:gd name="T18" fmla="*/ 4 w 30"/>
                  <a:gd name="T19" fmla="*/ 111 h 115"/>
                  <a:gd name="T20" fmla="*/ 3 w 30"/>
                  <a:gd name="T21" fmla="*/ 107 h 115"/>
                  <a:gd name="T22" fmla="*/ 3 w 30"/>
                  <a:gd name="T23" fmla="*/ 103 h 115"/>
                  <a:gd name="T24" fmla="*/ 2 w 30"/>
                  <a:gd name="T25" fmla="*/ 104 h 115"/>
                  <a:gd name="T26" fmla="*/ 1 w 30"/>
                  <a:gd name="T27" fmla="*/ 104 h 115"/>
                  <a:gd name="T28" fmla="*/ 4 w 30"/>
                  <a:gd name="T29" fmla="*/ 99 h 115"/>
                  <a:gd name="T30" fmla="*/ 11 w 30"/>
                  <a:gd name="T31" fmla="*/ 74 h 115"/>
                  <a:gd name="T32" fmla="*/ 15 w 30"/>
                  <a:gd name="T33" fmla="*/ 41 h 115"/>
                  <a:gd name="T34" fmla="*/ 20 w 30"/>
                  <a:gd name="T35" fmla="*/ 18 h 115"/>
                  <a:gd name="T36" fmla="*/ 15 w 30"/>
                  <a:gd name="T37" fmla="*/ 11 h 115"/>
                  <a:gd name="T38" fmla="*/ 18 w 30"/>
                  <a:gd name="T39" fmla="*/ 3 h 115"/>
                  <a:gd name="T40" fmla="*/ 19 w 30"/>
                  <a:gd name="T41" fmla="*/ 6 h 115"/>
                  <a:gd name="T42" fmla="*/ 20 w 30"/>
                  <a:gd name="T43" fmla="*/ 9 h 115"/>
                  <a:gd name="T44" fmla="*/ 23 w 30"/>
                  <a:gd name="T45" fmla="*/ 0 h 115"/>
                  <a:gd name="T46" fmla="*/ 22 w 30"/>
                  <a:gd name="T47" fmla="*/ 1 h 115"/>
                  <a:gd name="T48" fmla="*/ 18 w 30"/>
                  <a:gd name="T49" fmla="*/ 2 h 115"/>
                  <a:gd name="T50" fmla="*/ 17 w 30"/>
                  <a:gd name="T51" fmla="*/ 2 h 115"/>
                  <a:gd name="T52" fmla="*/ 17 w 30"/>
                  <a:gd name="T53" fmla="*/ 2 h 115"/>
                  <a:gd name="T54" fmla="*/ 16 w 30"/>
                  <a:gd name="T55" fmla="*/ 2 h 115"/>
                  <a:gd name="T56" fmla="*/ 15 w 30"/>
                  <a:gd name="T57" fmla="*/ 2 h 115"/>
                  <a:gd name="T58" fmla="*/ 12 w 30"/>
                  <a:gd name="T59" fmla="*/ 7 h 115"/>
                  <a:gd name="T60" fmla="*/ 12 w 30"/>
                  <a:gd name="T61" fmla="*/ 9 h 115"/>
                  <a:gd name="T62" fmla="*/ 15 w 30"/>
                  <a:gd name="T63" fmla="*/ 19 h 115"/>
                  <a:gd name="T64" fmla="*/ 15 w 30"/>
                  <a:gd name="T65" fmla="*/ 21 h 115"/>
                  <a:gd name="T66" fmla="*/ 10 w 30"/>
                  <a:gd name="T67" fmla="*/ 68 h 115"/>
                  <a:gd name="T68" fmla="*/ 0 w 30"/>
                  <a:gd name="T69" fmla="*/ 102 h 115"/>
                  <a:gd name="T70" fmla="*/ 0 w 30"/>
                  <a:gd name="T71" fmla="*/ 105 h 115"/>
                  <a:gd name="T72" fmla="*/ 1 w 30"/>
                  <a:gd name="T73" fmla="*/ 111 h 115"/>
                  <a:gd name="T74" fmla="*/ 1 w 30"/>
                  <a:gd name="T75" fmla="*/ 112 h 115"/>
                  <a:gd name="T76" fmla="*/ 1 w 30"/>
                  <a:gd name="T77" fmla="*/ 113 h 115"/>
                  <a:gd name="T78" fmla="*/ 2 w 30"/>
                  <a:gd name="T79" fmla="*/ 115 h 115"/>
                  <a:gd name="T80" fmla="*/ 2 w 30"/>
                  <a:gd name="T81" fmla="*/ 115 h 115"/>
                  <a:gd name="T82" fmla="*/ 5 w 30"/>
                  <a:gd name="T83" fmla="*/ 114 h 115"/>
                  <a:gd name="T84" fmla="*/ 10 w 30"/>
                  <a:gd name="T85" fmla="*/ 98 h 115"/>
                  <a:gd name="T86" fmla="*/ 14 w 30"/>
                  <a:gd name="T87" fmla="*/ 71 h 115"/>
                  <a:gd name="T88" fmla="*/ 28 w 30"/>
                  <a:gd name="T89" fmla="*/ 13 h 115"/>
                  <a:gd name="T90" fmla="*/ 30 w 30"/>
                  <a:gd name="T91" fmla="*/ 4 h 115"/>
                  <a:gd name="T92" fmla="*/ 30 w 30"/>
                  <a:gd name="T93" fmla="*/ 1 h 115"/>
                  <a:gd name="T94" fmla="*/ 29 w 30"/>
                  <a:gd name="T95" fmla="*/ 1 h 115"/>
                  <a:gd name="T96" fmla="*/ 29 w 30"/>
                  <a:gd name="T97" fmla="*/ 1 h 115"/>
                  <a:gd name="T98" fmla="*/ 24 w 30"/>
                  <a:gd name="T99" fmla="*/ 1 h 115"/>
                  <a:gd name="T100" fmla="*/ 23 w 30"/>
                  <a:gd name="T10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115">
                    <a:moveTo>
                      <a:pt x="20" y="9"/>
                    </a:moveTo>
                    <a:cubicBezTo>
                      <a:pt x="20" y="9"/>
                      <a:pt x="21" y="7"/>
                      <a:pt x="21" y="5"/>
                    </a:cubicBezTo>
                    <a:cubicBezTo>
                      <a:pt x="21" y="3"/>
                      <a:pt x="21" y="3"/>
                      <a:pt x="22" y="3"/>
                    </a:cubicBezTo>
                    <a:cubicBezTo>
                      <a:pt x="23" y="3"/>
                      <a:pt x="24" y="3"/>
                      <a:pt x="24" y="3"/>
                    </a:cubicBezTo>
                    <a:cubicBezTo>
                      <a:pt x="24" y="3"/>
                      <a:pt x="24" y="3"/>
                      <a:pt x="24" y="3"/>
                    </a:cubicBezTo>
                    <a:cubicBezTo>
                      <a:pt x="30" y="3"/>
                      <a:pt x="26" y="11"/>
                      <a:pt x="24" y="13"/>
                    </a:cubicBezTo>
                    <a:cubicBezTo>
                      <a:pt x="21" y="15"/>
                      <a:pt x="26" y="18"/>
                      <a:pt x="24" y="21"/>
                    </a:cubicBezTo>
                    <a:cubicBezTo>
                      <a:pt x="22" y="23"/>
                      <a:pt x="19" y="35"/>
                      <a:pt x="18" y="43"/>
                    </a:cubicBezTo>
                    <a:cubicBezTo>
                      <a:pt x="16" y="52"/>
                      <a:pt x="9" y="98"/>
                      <a:pt x="6" y="106"/>
                    </a:cubicBezTo>
                    <a:cubicBezTo>
                      <a:pt x="5" y="109"/>
                      <a:pt x="4" y="111"/>
                      <a:pt x="4" y="111"/>
                    </a:cubicBezTo>
                    <a:cubicBezTo>
                      <a:pt x="3" y="111"/>
                      <a:pt x="2" y="109"/>
                      <a:pt x="3" y="107"/>
                    </a:cubicBezTo>
                    <a:cubicBezTo>
                      <a:pt x="4" y="105"/>
                      <a:pt x="5" y="103"/>
                      <a:pt x="3" y="103"/>
                    </a:cubicBezTo>
                    <a:cubicBezTo>
                      <a:pt x="3" y="103"/>
                      <a:pt x="3" y="104"/>
                      <a:pt x="2" y="104"/>
                    </a:cubicBezTo>
                    <a:cubicBezTo>
                      <a:pt x="1" y="104"/>
                      <a:pt x="1" y="104"/>
                      <a:pt x="1" y="104"/>
                    </a:cubicBezTo>
                    <a:cubicBezTo>
                      <a:pt x="0" y="104"/>
                      <a:pt x="3" y="101"/>
                      <a:pt x="4" y="99"/>
                    </a:cubicBezTo>
                    <a:cubicBezTo>
                      <a:pt x="5" y="96"/>
                      <a:pt x="10" y="81"/>
                      <a:pt x="11" y="74"/>
                    </a:cubicBezTo>
                    <a:cubicBezTo>
                      <a:pt x="11" y="66"/>
                      <a:pt x="15" y="48"/>
                      <a:pt x="15" y="41"/>
                    </a:cubicBezTo>
                    <a:cubicBezTo>
                      <a:pt x="16" y="34"/>
                      <a:pt x="18" y="20"/>
                      <a:pt x="20" y="18"/>
                    </a:cubicBezTo>
                    <a:cubicBezTo>
                      <a:pt x="21" y="16"/>
                      <a:pt x="17" y="16"/>
                      <a:pt x="15" y="11"/>
                    </a:cubicBezTo>
                    <a:cubicBezTo>
                      <a:pt x="14" y="7"/>
                      <a:pt x="16" y="3"/>
                      <a:pt x="18" y="3"/>
                    </a:cubicBezTo>
                    <a:cubicBezTo>
                      <a:pt x="19" y="3"/>
                      <a:pt x="19" y="4"/>
                      <a:pt x="19" y="6"/>
                    </a:cubicBezTo>
                    <a:cubicBezTo>
                      <a:pt x="19" y="8"/>
                      <a:pt x="19" y="9"/>
                      <a:pt x="20" y="9"/>
                    </a:cubicBezTo>
                    <a:close/>
                    <a:moveTo>
                      <a:pt x="23" y="0"/>
                    </a:moveTo>
                    <a:cubicBezTo>
                      <a:pt x="22" y="0"/>
                      <a:pt x="22" y="0"/>
                      <a:pt x="22" y="1"/>
                    </a:cubicBezTo>
                    <a:cubicBezTo>
                      <a:pt x="21" y="1"/>
                      <a:pt x="20" y="2"/>
                      <a:pt x="18" y="2"/>
                    </a:cubicBezTo>
                    <a:cubicBezTo>
                      <a:pt x="17" y="2"/>
                      <a:pt x="17" y="2"/>
                      <a:pt x="17" y="2"/>
                    </a:cubicBezTo>
                    <a:cubicBezTo>
                      <a:pt x="17" y="2"/>
                      <a:pt x="17" y="2"/>
                      <a:pt x="17" y="2"/>
                    </a:cubicBezTo>
                    <a:cubicBezTo>
                      <a:pt x="16" y="2"/>
                      <a:pt x="16" y="2"/>
                      <a:pt x="16" y="2"/>
                    </a:cubicBezTo>
                    <a:cubicBezTo>
                      <a:pt x="16" y="2"/>
                      <a:pt x="15" y="2"/>
                      <a:pt x="15" y="2"/>
                    </a:cubicBezTo>
                    <a:cubicBezTo>
                      <a:pt x="14" y="3"/>
                      <a:pt x="13" y="4"/>
                      <a:pt x="12" y="7"/>
                    </a:cubicBezTo>
                    <a:cubicBezTo>
                      <a:pt x="12" y="8"/>
                      <a:pt x="12" y="8"/>
                      <a:pt x="12" y="9"/>
                    </a:cubicBezTo>
                    <a:cubicBezTo>
                      <a:pt x="12" y="12"/>
                      <a:pt x="14" y="13"/>
                      <a:pt x="15" y="19"/>
                    </a:cubicBezTo>
                    <a:cubicBezTo>
                      <a:pt x="15" y="19"/>
                      <a:pt x="15" y="20"/>
                      <a:pt x="15" y="21"/>
                    </a:cubicBezTo>
                    <a:cubicBezTo>
                      <a:pt x="15" y="31"/>
                      <a:pt x="11" y="54"/>
                      <a:pt x="10" y="68"/>
                    </a:cubicBezTo>
                    <a:cubicBezTo>
                      <a:pt x="9" y="85"/>
                      <a:pt x="3" y="98"/>
                      <a:pt x="0" y="102"/>
                    </a:cubicBezTo>
                    <a:cubicBezTo>
                      <a:pt x="0" y="103"/>
                      <a:pt x="0" y="104"/>
                      <a:pt x="0" y="105"/>
                    </a:cubicBezTo>
                    <a:cubicBezTo>
                      <a:pt x="0" y="107"/>
                      <a:pt x="1" y="109"/>
                      <a:pt x="1" y="111"/>
                    </a:cubicBezTo>
                    <a:cubicBezTo>
                      <a:pt x="1" y="112"/>
                      <a:pt x="1" y="112"/>
                      <a:pt x="1" y="112"/>
                    </a:cubicBezTo>
                    <a:cubicBezTo>
                      <a:pt x="1" y="112"/>
                      <a:pt x="1" y="113"/>
                      <a:pt x="1" y="113"/>
                    </a:cubicBezTo>
                    <a:cubicBezTo>
                      <a:pt x="1" y="115"/>
                      <a:pt x="2" y="115"/>
                      <a:pt x="2" y="115"/>
                    </a:cubicBezTo>
                    <a:cubicBezTo>
                      <a:pt x="2" y="115"/>
                      <a:pt x="2" y="115"/>
                      <a:pt x="2" y="115"/>
                    </a:cubicBezTo>
                    <a:cubicBezTo>
                      <a:pt x="3" y="115"/>
                      <a:pt x="4" y="115"/>
                      <a:pt x="5" y="114"/>
                    </a:cubicBezTo>
                    <a:cubicBezTo>
                      <a:pt x="6" y="113"/>
                      <a:pt x="8" y="107"/>
                      <a:pt x="10" y="98"/>
                    </a:cubicBezTo>
                    <a:cubicBezTo>
                      <a:pt x="11" y="90"/>
                      <a:pt x="13" y="80"/>
                      <a:pt x="14" y="71"/>
                    </a:cubicBezTo>
                    <a:cubicBezTo>
                      <a:pt x="17" y="54"/>
                      <a:pt x="24" y="21"/>
                      <a:pt x="28" y="13"/>
                    </a:cubicBezTo>
                    <a:cubicBezTo>
                      <a:pt x="30" y="9"/>
                      <a:pt x="30" y="6"/>
                      <a:pt x="30" y="4"/>
                    </a:cubicBezTo>
                    <a:cubicBezTo>
                      <a:pt x="30" y="3"/>
                      <a:pt x="30" y="2"/>
                      <a:pt x="30" y="1"/>
                    </a:cubicBezTo>
                    <a:cubicBezTo>
                      <a:pt x="29" y="1"/>
                      <a:pt x="29" y="1"/>
                      <a:pt x="29" y="1"/>
                    </a:cubicBezTo>
                    <a:cubicBezTo>
                      <a:pt x="29" y="1"/>
                      <a:pt x="29" y="1"/>
                      <a:pt x="29" y="1"/>
                    </a:cubicBezTo>
                    <a:cubicBezTo>
                      <a:pt x="27" y="1"/>
                      <a:pt x="26" y="1"/>
                      <a:pt x="24" y="1"/>
                    </a:cubicBezTo>
                    <a:cubicBezTo>
                      <a:pt x="24" y="0"/>
                      <a:pt x="23" y="0"/>
                      <a:pt x="23"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4" name="Freeform 1498"/>
              <p:cNvSpPr>
                <a:spLocks/>
              </p:cNvSpPr>
              <p:nvPr/>
            </p:nvSpPr>
            <p:spPr bwMode="auto">
              <a:xfrm>
                <a:off x="2850" y="1784"/>
                <a:ext cx="70" cy="243"/>
              </a:xfrm>
              <a:custGeom>
                <a:avLst/>
                <a:gdLst>
                  <a:gd name="T0" fmla="*/ 17 w 33"/>
                  <a:gd name="T1" fmla="*/ 0 h 114"/>
                  <a:gd name="T2" fmla="*/ 14 w 33"/>
                  <a:gd name="T3" fmla="*/ 6 h 114"/>
                  <a:gd name="T4" fmla="*/ 17 w 33"/>
                  <a:gd name="T5" fmla="*/ 18 h 114"/>
                  <a:gd name="T6" fmla="*/ 12 w 33"/>
                  <a:gd name="T7" fmla="*/ 67 h 114"/>
                  <a:gd name="T8" fmla="*/ 2 w 33"/>
                  <a:gd name="T9" fmla="*/ 101 h 114"/>
                  <a:gd name="T10" fmla="*/ 3 w 33"/>
                  <a:gd name="T11" fmla="*/ 111 h 114"/>
                  <a:gd name="T12" fmla="*/ 4 w 33"/>
                  <a:gd name="T13" fmla="*/ 114 h 114"/>
                  <a:gd name="T14" fmla="*/ 7 w 33"/>
                  <a:gd name="T15" fmla="*/ 113 h 114"/>
                  <a:gd name="T16" fmla="*/ 17 w 33"/>
                  <a:gd name="T17" fmla="*/ 70 h 114"/>
                  <a:gd name="T18" fmla="*/ 30 w 33"/>
                  <a:gd name="T19" fmla="*/ 12 h 114"/>
                  <a:gd name="T20" fmla="*/ 32 w 33"/>
                  <a:gd name="T21" fmla="*/ 0 h 114"/>
                  <a:gd name="T22" fmla="*/ 32 w 33"/>
                  <a:gd name="T23" fmla="*/ 0 h 114"/>
                  <a:gd name="T24" fmla="*/ 32 w 33"/>
                  <a:gd name="T25" fmla="*/ 3 h 114"/>
                  <a:gd name="T26" fmla="*/ 30 w 33"/>
                  <a:gd name="T27" fmla="*/ 12 h 114"/>
                  <a:gd name="T28" fmla="*/ 16 w 33"/>
                  <a:gd name="T29" fmla="*/ 70 h 114"/>
                  <a:gd name="T30" fmla="*/ 12 w 33"/>
                  <a:gd name="T31" fmla="*/ 97 h 114"/>
                  <a:gd name="T32" fmla="*/ 7 w 33"/>
                  <a:gd name="T33" fmla="*/ 113 h 114"/>
                  <a:gd name="T34" fmla="*/ 4 w 33"/>
                  <a:gd name="T35" fmla="*/ 114 h 114"/>
                  <a:gd name="T36" fmla="*/ 4 w 33"/>
                  <a:gd name="T37" fmla="*/ 114 h 114"/>
                  <a:gd name="T38" fmla="*/ 3 w 33"/>
                  <a:gd name="T39" fmla="*/ 112 h 114"/>
                  <a:gd name="T40" fmla="*/ 3 w 33"/>
                  <a:gd name="T41" fmla="*/ 111 h 114"/>
                  <a:gd name="T42" fmla="*/ 3 w 33"/>
                  <a:gd name="T43" fmla="*/ 110 h 114"/>
                  <a:gd name="T44" fmla="*/ 2 w 33"/>
                  <a:gd name="T45" fmla="*/ 104 h 114"/>
                  <a:gd name="T46" fmla="*/ 2 w 33"/>
                  <a:gd name="T47" fmla="*/ 101 h 114"/>
                  <a:gd name="T48" fmla="*/ 12 w 33"/>
                  <a:gd name="T49" fmla="*/ 67 h 114"/>
                  <a:gd name="T50" fmla="*/ 17 w 33"/>
                  <a:gd name="T51" fmla="*/ 20 h 114"/>
                  <a:gd name="T52" fmla="*/ 17 w 33"/>
                  <a:gd name="T53" fmla="*/ 18 h 114"/>
                  <a:gd name="T54" fmla="*/ 14 w 33"/>
                  <a:gd name="T55" fmla="*/ 8 h 114"/>
                  <a:gd name="T56" fmla="*/ 14 w 33"/>
                  <a:gd name="T57" fmla="*/ 6 h 114"/>
                  <a:gd name="T58" fmla="*/ 17 w 33"/>
                  <a:gd name="T59" fmla="*/ 1 h 114"/>
                  <a:gd name="T60" fmla="*/ 17 w 33"/>
                  <a:gd name="T6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14">
                    <a:moveTo>
                      <a:pt x="17" y="0"/>
                    </a:moveTo>
                    <a:cubicBezTo>
                      <a:pt x="15" y="2"/>
                      <a:pt x="14" y="3"/>
                      <a:pt x="14" y="6"/>
                    </a:cubicBezTo>
                    <a:cubicBezTo>
                      <a:pt x="12" y="11"/>
                      <a:pt x="16" y="11"/>
                      <a:pt x="17" y="18"/>
                    </a:cubicBezTo>
                    <a:cubicBezTo>
                      <a:pt x="18" y="24"/>
                      <a:pt x="13" y="51"/>
                      <a:pt x="12" y="67"/>
                    </a:cubicBezTo>
                    <a:cubicBezTo>
                      <a:pt x="10" y="84"/>
                      <a:pt x="5" y="97"/>
                      <a:pt x="2" y="101"/>
                    </a:cubicBezTo>
                    <a:cubicBezTo>
                      <a:pt x="0" y="105"/>
                      <a:pt x="3" y="107"/>
                      <a:pt x="3" y="111"/>
                    </a:cubicBezTo>
                    <a:cubicBezTo>
                      <a:pt x="3" y="113"/>
                      <a:pt x="3" y="114"/>
                      <a:pt x="4" y="114"/>
                    </a:cubicBezTo>
                    <a:cubicBezTo>
                      <a:pt x="5" y="114"/>
                      <a:pt x="6" y="114"/>
                      <a:pt x="7" y="113"/>
                    </a:cubicBezTo>
                    <a:cubicBezTo>
                      <a:pt x="10" y="111"/>
                      <a:pt x="14" y="87"/>
                      <a:pt x="17" y="70"/>
                    </a:cubicBezTo>
                    <a:cubicBezTo>
                      <a:pt x="19" y="53"/>
                      <a:pt x="26" y="20"/>
                      <a:pt x="30" y="12"/>
                    </a:cubicBezTo>
                    <a:cubicBezTo>
                      <a:pt x="33" y="6"/>
                      <a:pt x="33" y="2"/>
                      <a:pt x="32" y="0"/>
                    </a:cubicBezTo>
                    <a:cubicBezTo>
                      <a:pt x="32" y="0"/>
                      <a:pt x="32" y="0"/>
                      <a:pt x="32" y="0"/>
                    </a:cubicBezTo>
                    <a:cubicBezTo>
                      <a:pt x="32" y="1"/>
                      <a:pt x="32" y="2"/>
                      <a:pt x="32" y="3"/>
                    </a:cubicBezTo>
                    <a:cubicBezTo>
                      <a:pt x="32" y="5"/>
                      <a:pt x="32" y="8"/>
                      <a:pt x="30" y="12"/>
                    </a:cubicBezTo>
                    <a:cubicBezTo>
                      <a:pt x="26" y="20"/>
                      <a:pt x="19" y="53"/>
                      <a:pt x="16" y="70"/>
                    </a:cubicBezTo>
                    <a:cubicBezTo>
                      <a:pt x="15" y="79"/>
                      <a:pt x="13" y="89"/>
                      <a:pt x="12" y="97"/>
                    </a:cubicBezTo>
                    <a:cubicBezTo>
                      <a:pt x="10" y="106"/>
                      <a:pt x="8" y="112"/>
                      <a:pt x="7" y="113"/>
                    </a:cubicBezTo>
                    <a:cubicBezTo>
                      <a:pt x="6" y="114"/>
                      <a:pt x="5" y="114"/>
                      <a:pt x="4" y="114"/>
                    </a:cubicBezTo>
                    <a:cubicBezTo>
                      <a:pt x="4" y="114"/>
                      <a:pt x="4" y="114"/>
                      <a:pt x="4" y="114"/>
                    </a:cubicBezTo>
                    <a:cubicBezTo>
                      <a:pt x="4" y="114"/>
                      <a:pt x="3" y="114"/>
                      <a:pt x="3" y="112"/>
                    </a:cubicBezTo>
                    <a:cubicBezTo>
                      <a:pt x="3" y="112"/>
                      <a:pt x="3" y="111"/>
                      <a:pt x="3" y="111"/>
                    </a:cubicBezTo>
                    <a:cubicBezTo>
                      <a:pt x="3" y="110"/>
                      <a:pt x="3" y="110"/>
                      <a:pt x="3" y="110"/>
                    </a:cubicBezTo>
                    <a:cubicBezTo>
                      <a:pt x="3" y="108"/>
                      <a:pt x="2" y="106"/>
                      <a:pt x="2" y="104"/>
                    </a:cubicBezTo>
                    <a:cubicBezTo>
                      <a:pt x="2" y="103"/>
                      <a:pt x="2" y="102"/>
                      <a:pt x="2" y="101"/>
                    </a:cubicBezTo>
                    <a:cubicBezTo>
                      <a:pt x="5" y="97"/>
                      <a:pt x="11" y="84"/>
                      <a:pt x="12" y="67"/>
                    </a:cubicBezTo>
                    <a:cubicBezTo>
                      <a:pt x="13" y="53"/>
                      <a:pt x="17" y="30"/>
                      <a:pt x="17" y="20"/>
                    </a:cubicBezTo>
                    <a:cubicBezTo>
                      <a:pt x="17" y="19"/>
                      <a:pt x="17" y="18"/>
                      <a:pt x="17" y="18"/>
                    </a:cubicBezTo>
                    <a:cubicBezTo>
                      <a:pt x="16" y="12"/>
                      <a:pt x="14" y="11"/>
                      <a:pt x="14" y="8"/>
                    </a:cubicBezTo>
                    <a:cubicBezTo>
                      <a:pt x="14" y="7"/>
                      <a:pt x="14" y="7"/>
                      <a:pt x="14" y="6"/>
                    </a:cubicBezTo>
                    <a:cubicBezTo>
                      <a:pt x="15" y="3"/>
                      <a:pt x="16" y="2"/>
                      <a:pt x="17" y="1"/>
                    </a:cubicBezTo>
                    <a:lnTo>
                      <a:pt x="17"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5" name="Freeform 1499"/>
              <p:cNvSpPr>
                <a:spLocks/>
              </p:cNvSpPr>
              <p:nvPr/>
            </p:nvSpPr>
            <p:spPr bwMode="auto">
              <a:xfrm>
                <a:off x="2879" y="1803"/>
                <a:ext cx="24" cy="132"/>
              </a:xfrm>
              <a:custGeom>
                <a:avLst/>
                <a:gdLst>
                  <a:gd name="T0" fmla="*/ 7 w 11"/>
                  <a:gd name="T1" fmla="*/ 0 h 62"/>
                  <a:gd name="T2" fmla="*/ 7 w 11"/>
                  <a:gd name="T3" fmla="*/ 4 h 62"/>
                  <a:gd name="T4" fmla="*/ 8 w 11"/>
                  <a:gd name="T5" fmla="*/ 11 h 62"/>
                  <a:gd name="T6" fmla="*/ 0 w 11"/>
                  <a:gd name="T7" fmla="*/ 58 h 62"/>
                  <a:gd name="T8" fmla="*/ 5 w 11"/>
                  <a:gd name="T9" fmla="*/ 31 h 62"/>
                  <a:gd name="T10" fmla="*/ 9 w 11"/>
                  <a:gd name="T11" fmla="*/ 11 h 62"/>
                  <a:gd name="T12" fmla="*/ 10 w 11"/>
                  <a:gd name="T13" fmla="*/ 6 h 62"/>
                  <a:gd name="T14" fmla="*/ 9 w 11"/>
                  <a:gd name="T15" fmla="*/ 2 h 62"/>
                  <a:gd name="T16" fmla="*/ 7 w 1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2">
                    <a:moveTo>
                      <a:pt x="7" y="0"/>
                    </a:moveTo>
                    <a:cubicBezTo>
                      <a:pt x="7" y="0"/>
                      <a:pt x="4" y="2"/>
                      <a:pt x="7" y="4"/>
                    </a:cubicBezTo>
                    <a:cubicBezTo>
                      <a:pt x="9" y="6"/>
                      <a:pt x="10" y="7"/>
                      <a:pt x="8" y="11"/>
                    </a:cubicBezTo>
                    <a:cubicBezTo>
                      <a:pt x="6" y="16"/>
                      <a:pt x="0" y="54"/>
                      <a:pt x="0" y="58"/>
                    </a:cubicBezTo>
                    <a:cubicBezTo>
                      <a:pt x="0" y="62"/>
                      <a:pt x="4" y="34"/>
                      <a:pt x="5" y="31"/>
                    </a:cubicBezTo>
                    <a:cubicBezTo>
                      <a:pt x="5" y="27"/>
                      <a:pt x="8" y="13"/>
                      <a:pt x="9" y="11"/>
                    </a:cubicBezTo>
                    <a:cubicBezTo>
                      <a:pt x="11" y="9"/>
                      <a:pt x="10" y="7"/>
                      <a:pt x="10" y="6"/>
                    </a:cubicBezTo>
                    <a:cubicBezTo>
                      <a:pt x="10" y="5"/>
                      <a:pt x="10" y="2"/>
                      <a:pt x="9" y="2"/>
                    </a:cubicBezTo>
                    <a:cubicBezTo>
                      <a:pt x="8" y="1"/>
                      <a:pt x="8" y="0"/>
                      <a:pt x="7"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6" name="Freeform 1500"/>
              <p:cNvSpPr>
                <a:spLocks/>
              </p:cNvSpPr>
              <p:nvPr/>
            </p:nvSpPr>
            <p:spPr bwMode="auto">
              <a:xfrm>
                <a:off x="2873" y="1555"/>
                <a:ext cx="60" cy="233"/>
              </a:xfrm>
              <a:custGeom>
                <a:avLst/>
                <a:gdLst>
                  <a:gd name="T0" fmla="*/ 17 w 28"/>
                  <a:gd name="T1" fmla="*/ 1 h 110"/>
                  <a:gd name="T2" fmla="*/ 10 w 28"/>
                  <a:gd name="T3" fmla="*/ 6 h 110"/>
                  <a:gd name="T4" fmla="*/ 9 w 28"/>
                  <a:gd name="T5" fmla="*/ 21 h 110"/>
                  <a:gd name="T6" fmla="*/ 8 w 28"/>
                  <a:gd name="T7" fmla="*/ 87 h 110"/>
                  <a:gd name="T8" fmla="*/ 3 w 28"/>
                  <a:gd name="T9" fmla="*/ 101 h 110"/>
                  <a:gd name="T10" fmla="*/ 9 w 28"/>
                  <a:gd name="T11" fmla="*/ 109 h 110"/>
                  <a:gd name="T12" fmla="*/ 16 w 28"/>
                  <a:gd name="T13" fmla="*/ 107 h 110"/>
                  <a:gd name="T14" fmla="*/ 24 w 28"/>
                  <a:gd name="T15" fmla="*/ 102 h 110"/>
                  <a:gd name="T16" fmla="*/ 20 w 28"/>
                  <a:gd name="T17" fmla="*/ 47 h 110"/>
                  <a:gd name="T18" fmla="*/ 28 w 28"/>
                  <a:gd name="T19" fmla="*/ 15 h 110"/>
                  <a:gd name="T20" fmla="*/ 23 w 28"/>
                  <a:gd name="T21" fmla="*/ 5 h 110"/>
                  <a:gd name="T22" fmla="*/ 17 w 28"/>
                  <a:gd name="T23" fmla="*/ 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17" y="1"/>
                    </a:moveTo>
                    <a:cubicBezTo>
                      <a:pt x="17" y="1"/>
                      <a:pt x="11" y="0"/>
                      <a:pt x="10" y="6"/>
                    </a:cubicBezTo>
                    <a:cubicBezTo>
                      <a:pt x="10" y="12"/>
                      <a:pt x="6" y="7"/>
                      <a:pt x="9" y="21"/>
                    </a:cubicBezTo>
                    <a:cubicBezTo>
                      <a:pt x="11" y="36"/>
                      <a:pt x="12" y="80"/>
                      <a:pt x="8" y="87"/>
                    </a:cubicBezTo>
                    <a:cubicBezTo>
                      <a:pt x="4" y="95"/>
                      <a:pt x="0" y="97"/>
                      <a:pt x="3" y="101"/>
                    </a:cubicBezTo>
                    <a:cubicBezTo>
                      <a:pt x="6" y="105"/>
                      <a:pt x="3" y="109"/>
                      <a:pt x="9" y="109"/>
                    </a:cubicBezTo>
                    <a:cubicBezTo>
                      <a:pt x="14" y="108"/>
                      <a:pt x="12" y="106"/>
                      <a:pt x="16" y="107"/>
                    </a:cubicBezTo>
                    <a:cubicBezTo>
                      <a:pt x="19" y="108"/>
                      <a:pt x="24" y="110"/>
                      <a:pt x="24" y="102"/>
                    </a:cubicBezTo>
                    <a:cubicBezTo>
                      <a:pt x="24" y="93"/>
                      <a:pt x="18" y="71"/>
                      <a:pt x="20" y="47"/>
                    </a:cubicBezTo>
                    <a:cubicBezTo>
                      <a:pt x="23" y="23"/>
                      <a:pt x="27" y="19"/>
                      <a:pt x="28" y="15"/>
                    </a:cubicBezTo>
                    <a:cubicBezTo>
                      <a:pt x="28" y="10"/>
                      <a:pt x="25" y="7"/>
                      <a:pt x="23" y="5"/>
                    </a:cubicBezTo>
                    <a:cubicBezTo>
                      <a:pt x="21" y="3"/>
                      <a:pt x="18" y="1"/>
                      <a:pt x="17"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7" name="Freeform 1501"/>
              <p:cNvSpPr>
                <a:spLocks noEditPoints="1"/>
              </p:cNvSpPr>
              <p:nvPr/>
            </p:nvSpPr>
            <p:spPr bwMode="auto">
              <a:xfrm>
                <a:off x="2877" y="1557"/>
                <a:ext cx="56" cy="229"/>
              </a:xfrm>
              <a:custGeom>
                <a:avLst/>
                <a:gdLst>
                  <a:gd name="T0" fmla="*/ 2 w 26"/>
                  <a:gd name="T1" fmla="*/ 105 h 108"/>
                  <a:gd name="T2" fmla="*/ 1 w 26"/>
                  <a:gd name="T3" fmla="*/ 100 h 108"/>
                  <a:gd name="T4" fmla="*/ 0 w 26"/>
                  <a:gd name="T5" fmla="*/ 97 h 108"/>
                  <a:gd name="T6" fmla="*/ 5 w 26"/>
                  <a:gd name="T7" fmla="*/ 86 h 108"/>
                  <a:gd name="T8" fmla="*/ 8 w 26"/>
                  <a:gd name="T9" fmla="*/ 69 h 108"/>
                  <a:gd name="T10" fmla="*/ 6 w 26"/>
                  <a:gd name="T11" fmla="*/ 20 h 108"/>
                  <a:gd name="T12" fmla="*/ 5 w 26"/>
                  <a:gd name="T13" fmla="*/ 12 h 108"/>
                  <a:gd name="T14" fmla="*/ 7 w 26"/>
                  <a:gd name="T15" fmla="*/ 8 h 108"/>
                  <a:gd name="T16" fmla="*/ 8 w 26"/>
                  <a:gd name="T17" fmla="*/ 5 h 108"/>
                  <a:gd name="T18" fmla="*/ 10 w 26"/>
                  <a:gd name="T19" fmla="*/ 0 h 108"/>
                  <a:gd name="T20" fmla="*/ 14 w 26"/>
                  <a:gd name="T21" fmla="*/ 0 h 108"/>
                  <a:gd name="T22" fmla="*/ 15 w 26"/>
                  <a:gd name="T23" fmla="*/ 0 h 108"/>
                  <a:gd name="T24" fmla="*/ 15 w 26"/>
                  <a:gd name="T25" fmla="*/ 0 h 108"/>
                  <a:gd name="T26" fmla="*/ 21 w 26"/>
                  <a:gd name="T27" fmla="*/ 4 h 108"/>
                  <a:gd name="T28" fmla="*/ 26 w 26"/>
                  <a:gd name="T29" fmla="*/ 13 h 108"/>
                  <a:gd name="T30" fmla="*/ 26 w 26"/>
                  <a:gd name="T31" fmla="*/ 14 h 108"/>
                  <a:gd name="T32" fmla="*/ 19 w 26"/>
                  <a:gd name="T33" fmla="*/ 46 h 108"/>
                  <a:gd name="T34" fmla="*/ 18 w 26"/>
                  <a:gd name="T35" fmla="*/ 51 h 108"/>
                  <a:gd name="T36" fmla="*/ 23 w 26"/>
                  <a:gd name="T37" fmla="*/ 101 h 108"/>
                  <a:gd name="T38" fmla="*/ 23 w 26"/>
                  <a:gd name="T39" fmla="*/ 102 h 108"/>
                  <a:gd name="T40" fmla="*/ 21 w 26"/>
                  <a:gd name="T41" fmla="*/ 106 h 108"/>
                  <a:gd name="T42" fmla="*/ 18 w 26"/>
                  <a:gd name="T43" fmla="*/ 107 h 108"/>
                  <a:gd name="T44" fmla="*/ 13 w 26"/>
                  <a:gd name="T45" fmla="*/ 107 h 108"/>
                  <a:gd name="T46" fmla="*/ 12 w 26"/>
                  <a:gd name="T47" fmla="*/ 106 h 108"/>
                  <a:gd name="T48" fmla="*/ 11 w 26"/>
                  <a:gd name="T49" fmla="*/ 107 h 108"/>
                  <a:gd name="T50" fmla="*/ 7 w 26"/>
                  <a:gd name="T51" fmla="*/ 108 h 108"/>
                  <a:gd name="T52" fmla="*/ 6 w 26"/>
                  <a:gd name="T53" fmla="*/ 108 h 108"/>
                  <a:gd name="T54" fmla="*/ 5 w 26"/>
                  <a:gd name="T55" fmla="*/ 108 h 108"/>
                  <a:gd name="T56" fmla="*/ 2 w 26"/>
                  <a:gd name="T57" fmla="*/ 105 h 108"/>
                  <a:gd name="T58" fmla="*/ 9 w 26"/>
                  <a:gd name="T59" fmla="*/ 5 h 108"/>
                  <a:gd name="T60" fmla="*/ 7 w 26"/>
                  <a:gd name="T61" fmla="*/ 9 h 108"/>
                  <a:gd name="T62" fmla="*/ 6 w 26"/>
                  <a:gd name="T63" fmla="*/ 12 h 108"/>
                  <a:gd name="T64" fmla="*/ 7 w 26"/>
                  <a:gd name="T65" fmla="*/ 20 h 108"/>
                  <a:gd name="T66" fmla="*/ 9 w 26"/>
                  <a:gd name="T67" fmla="*/ 69 h 108"/>
                  <a:gd name="T68" fmla="*/ 6 w 26"/>
                  <a:gd name="T69" fmla="*/ 87 h 108"/>
                  <a:gd name="T70" fmla="*/ 0 w 26"/>
                  <a:gd name="T71" fmla="*/ 97 h 108"/>
                  <a:gd name="T72" fmla="*/ 1 w 26"/>
                  <a:gd name="T73" fmla="*/ 100 h 108"/>
                  <a:gd name="T74" fmla="*/ 3 w 26"/>
                  <a:gd name="T75" fmla="*/ 105 h 108"/>
                  <a:gd name="T76" fmla="*/ 6 w 26"/>
                  <a:gd name="T77" fmla="*/ 107 h 108"/>
                  <a:gd name="T78" fmla="*/ 7 w 26"/>
                  <a:gd name="T79" fmla="*/ 107 h 108"/>
                  <a:gd name="T80" fmla="*/ 10 w 26"/>
                  <a:gd name="T81" fmla="*/ 106 h 108"/>
                  <a:gd name="T82" fmla="*/ 12 w 26"/>
                  <a:gd name="T83" fmla="*/ 105 h 108"/>
                  <a:gd name="T84" fmla="*/ 14 w 26"/>
                  <a:gd name="T85" fmla="*/ 106 h 108"/>
                  <a:gd name="T86" fmla="*/ 18 w 26"/>
                  <a:gd name="T87" fmla="*/ 107 h 108"/>
                  <a:gd name="T88" fmla="*/ 22 w 26"/>
                  <a:gd name="T89" fmla="*/ 102 h 108"/>
                  <a:gd name="T90" fmla="*/ 22 w 26"/>
                  <a:gd name="T91" fmla="*/ 101 h 108"/>
                  <a:gd name="T92" fmla="*/ 17 w 26"/>
                  <a:gd name="T93" fmla="*/ 51 h 108"/>
                  <a:gd name="T94" fmla="*/ 18 w 26"/>
                  <a:gd name="T95" fmla="*/ 46 h 108"/>
                  <a:gd name="T96" fmla="*/ 25 w 26"/>
                  <a:gd name="T97" fmla="*/ 14 h 108"/>
                  <a:gd name="T98" fmla="*/ 25 w 26"/>
                  <a:gd name="T99" fmla="*/ 13 h 108"/>
                  <a:gd name="T100" fmla="*/ 21 w 26"/>
                  <a:gd name="T101" fmla="*/ 4 h 108"/>
                  <a:gd name="T102" fmla="*/ 15 w 26"/>
                  <a:gd name="T103" fmla="*/ 0 h 108"/>
                  <a:gd name="T104" fmla="*/ 15 w 26"/>
                  <a:gd name="T105" fmla="*/ 0 h 108"/>
                  <a:gd name="T106" fmla="*/ 15 w 26"/>
                  <a:gd name="T107" fmla="*/ 0 h 108"/>
                  <a:gd name="T108" fmla="*/ 15 w 26"/>
                  <a:gd name="T109" fmla="*/ 0 h 108"/>
                  <a:gd name="T110" fmla="*/ 14 w 26"/>
                  <a:gd name="T111" fmla="*/ 0 h 108"/>
                  <a:gd name="T112" fmla="*/ 9 w 26"/>
                  <a:gd name="T113" fmla="*/ 5 h 108"/>
                  <a:gd name="T114" fmla="*/ 15 w 26"/>
                  <a:gd name="T115" fmla="*/ 0 h 108"/>
                  <a:gd name="T116" fmla="*/ 15 w 26"/>
                  <a:gd name="T1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108">
                    <a:moveTo>
                      <a:pt x="2" y="105"/>
                    </a:moveTo>
                    <a:cubicBezTo>
                      <a:pt x="2" y="104"/>
                      <a:pt x="2" y="102"/>
                      <a:pt x="1" y="100"/>
                    </a:cubicBezTo>
                    <a:cubicBezTo>
                      <a:pt x="0" y="99"/>
                      <a:pt x="0" y="98"/>
                      <a:pt x="0" y="97"/>
                    </a:cubicBezTo>
                    <a:cubicBezTo>
                      <a:pt x="0" y="94"/>
                      <a:pt x="2" y="92"/>
                      <a:pt x="5" y="86"/>
                    </a:cubicBezTo>
                    <a:cubicBezTo>
                      <a:pt x="7" y="84"/>
                      <a:pt x="7" y="77"/>
                      <a:pt x="8" y="69"/>
                    </a:cubicBezTo>
                    <a:cubicBezTo>
                      <a:pt x="9" y="53"/>
                      <a:pt x="8" y="30"/>
                      <a:pt x="6" y="20"/>
                    </a:cubicBezTo>
                    <a:cubicBezTo>
                      <a:pt x="5" y="16"/>
                      <a:pt x="5" y="14"/>
                      <a:pt x="5" y="12"/>
                    </a:cubicBezTo>
                    <a:cubicBezTo>
                      <a:pt x="5" y="10"/>
                      <a:pt x="6" y="9"/>
                      <a:pt x="7" y="8"/>
                    </a:cubicBezTo>
                    <a:cubicBezTo>
                      <a:pt x="7" y="8"/>
                      <a:pt x="8" y="7"/>
                      <a:pt x="8" y="5"/>
                    </a:cubicBezTo>
                    <a:cubicBezTo>
                      <a:pt x="8" y="2"/>
                      <a:pt x="9" y="1"/>
                      <a:pt x="10" y="0"/>
                    </a:cubicBezTo>
                    <a:cubicBezTo>
                      <a:pt x="12" y="0"/>
                      <a:pt x="13" y="0"/>
                      <a:pt x="14" y="0"/>
                    </a:cubicBezTo>
                    <a:cubicBezTo>
                      <a:pt x="14" y="0"/>
                      <a:pt x="15" y="0"/>
                      <a:pt x="15" y="0"/>
                    </a:cubicBezTo>
                    <a:cubicBezTo>
                      <a:pt x="15" y="0"/>
                      <a:pt x="15" y="0"/>
                      <a:pt x="15" y="0"/>
                    </a:cubicBezTo>
                    <a:cubicBezTo>
                      <a:pt x="17" y="0"/>
                      <a:pt x="19" y="1"/>
                      <a:pt x="21" y="4"/>
                    </a:cubicBezTo>
                    <a:cubicBezTo>
                      <a:pt x="23" y="6"/>
                      <a:pt x="26" y="8"/>
                      <a:pt x="26" y="13"/>
                    </a:cubicBezTo>
                    <a:cubicBezTo>
                      <a:pt x="26" y="13"/>
                      <a:pt x="26" y="13"/>
                      <a:pt x="26" y="14"/>
                    </a:cubicBezTo>
                    <a:cubicBezTo>
                      <a:pt x="25" y="19"/>
                      <a:pt x="21" y="22"/>
                      <a:pt x="19" y="46"/>
                    </a:cubicBezTo>
                    <a:cubicBezTo>
                      <a:pt x="18" y="48"/>
                      <a:pt x="18" y="50"/>
                      <a:pt x="18" y="51"/>
                    </a:cubicBezTo>
                    <a:cubicBezTo>
                      <a:pt x="17" y="73"/>
                      <a:pt x="23" y="93"/>
                      <a:pt x="23" y="101"/>
                    </a:cubicBezTo>
                    <a:cubicBezTo>
                      <a:pt x="23" y="102"/>
                      <a:pt x="23" y="102"/>
                      <a:pt x="23" y="102"/>
                    </a:cubicBezTo>
                    <a:cubicBezTo>
                      <a:pt x="22" y="104"/>
                      <a:pt x="22" y="105"/>
                      <a:pt x="21" y="106"/>
                    </a:cubicBezTo>
                    <a:cubicBezTo>
                      <a:pt x="20" y="107"/>
                      <a:pt x="19" y="108"/>
                      <a:pt x="18" y="107"/>
                    </a:cubicBezTo>
                    <a:cubicBezTo>
                      <a:pt x="16" y="107"/>
                      <a:pt x="15" y="107"/>
                      <a:pt x="13" y="107"/>
                    </a:cubicBezTo>
                    <a:cubicBezTo>
                      <a:pt x="13" y="106"/>
                      <a:pt x="12" y="106"/>
                      <a:pt x="12" y="106"/>
                    </a:cubicBezTo>
                    <a:cubicBezTo>
                      <a:pt x="11" y="106"/>
                      <a:pt x="11" y="106"/>
                      <a:pt x="11" y="107"/>
                    </a:cubicBezTo>
                    <a:cubicBezTo>
                      <a:pt x="10" y="107"/>
                      <a:pt x="9" y="108"/>
                      <a:pt x="7" y="108"/>
                    </a:cubicBezTo>
                    <a:cubicBezTo>
                      <a:pt x="6" y="108"/>
                      <a:pt x="6" y="108"/>
                      <a:pt x="6" y="108"/>
                    </a:cubicBezTo>
                    <a:cubicBezTo>
                      <a:pt x="5" y="108"/>
                      <a:pt x="5" y="108"/>
                      <a:pt x="5" y="108"/>
                    </a:cubicBezTo>
                    <a:cubicBezTo>
                      <a:pt x="3" y="108"/>
                      <a:pt x="3" y="107"/>
                      <a:pt x="2" y="105"/>
                    </a:cubicBezTo>
                    <a:close/>
                    <a:moveTo>
                      <a:pt x="9" y="5"/>
                    </a:moveTo>
                    <a:cubicBezTo>
                      <a:pt x="9" y="7"/>
                      <a:pt x="8" y="8"/>
                      <a:pt x="7" y="9"/>
                    </a:cubicBezTo>
                    <a:cubicBezTo>
                      <a:pt x="7" y="9"/>
                      <a:pt x="6" y="10"/>
                      <a:pt x="6" y="12"/>
                    </a:cubicBezTo>
                    <a:cubicBezTo>
                      <a:pt x="6" y="14"/>
                      <a:pt x="6" y="16"/>
                      <a:pt x="7" y="20"/>
                    </a:cubicBezTo>
                    <a:cubicBezTo>
                      <a:pt x="9" y="30"/>
                      <a:pt x="9" y="53"/>
                      <a:pt x="9" y="69"/>
                    </a:cubicBezTo>
                    <a:cubicBezTo>
                      <a:pt x="8" y="77"/>
                      <a:pt x="7" y="84"/>
                      <a:pt x="6" y="87"/>
                    </a:cubicBezTo>
                    <a:cubicBezTo>
                      <a:pt x="3" y="92"/>
                      <a:pt x="0" y="95"/>
                      <a:pt x="0" y="97"/>
                    </a:cubicBezTo>
                    <a:cubicBezTo>
                      <a:pt x="0" y="98"/>
                      <a:pt x="1" y="98"/>
                      <a:pt x="1" y="100"/>
                    </a:cubicBezTo>
                    <a:cubicBezTo>
                      <a:pt x="2" y="102"/>
                      <a:pt x="3" y="103"/>
                      <a:pt x="3" y="105"/>
                    </a:cubicBezTo>
                    <a:cubicBezTo>
                      <a:pt x="3" y="106"/>
                      <a:pt x="4" y="107"/>
                      <a:pt x="6" y="107"/>
                    </a:cubicBezTo>
                    <a:cubicBezTo>
                      <a:pt x="6" y="107"/>
                      <a:pt x="6" y="107"/>
                      <a:pt x="7" y="107"/>
                    </a:cubicBezTo>
                    <a:cubicBezTo>
                      <a:pt x="9" y="107"/>
                      <a:pt x="10" y="107"/>
                      <a:pt x="10" y="106"/>
                    </a:cubicBezTo>
                    <a:cubicBezTo>
                      <a:pt x="11" y="106"/>
                      <a:pt x="11" y="105"/>
                      <a:pt x="12" y="105"/>
                    </a:cubicBezTo>
                    <a:cubicBezTo>
                      <a:pt x="13" y="105"/>
                      <a:pt x="13" y="106"/>
                      <a:pt x="14" y="106"/>
                    </a:cubicBezTo>
                    <a:cubicBezTo>
                      <a:pt x="15" y="106"/>
                      <a:pt x="16" y="107"/>
                      <a:pt x="18" y="107"/>
                    </a:cubicBezTo>
                    <a:cubicBezTo>
                      <a:pt x="20" y="107"/>
                      <a:pt x="21" y="106"/>
                      <a:pt x="22" y="102"/>
                    </a:cubicBezTo>
                    <a:cubicBezTo>
                      <a:pt x="22" y="101"/>
                      <a:pt x="22" y="101"/>
                      <a:pt x="22" y="101"/>
                    </a:cubicBezTo>
                    <a:cubicBezTo>
                      <a:pt x="22" y="93"/>
                      <a:pt x="16" y="73"/>
                      <a:pt x="17" y="51"/>
                    </a:cubicBezTo>
                    <a:cubicBezTo>
                      <a:pt x="17" y="49"/>
                      <a:pt x="18" y="48"/>
                      <a:pt x="18" y="46"/>
                    </a:cubicBezTo>
                    <a:cubicBezTo>
                      <a:pt x="20" y="22"/>
                      <a:pt x="24" y="18"/>
                      <a:pt x="25" y="14"/>
                    </a:cubicBezTo>
                    <a:cubicBezTo>
                      <a:pt x="25" y="13"/>
                      <a:pt x="25" y="13"/>
                      <a:pt x="25" y="13"/>
                    </a:cubicBezTo>
                    <a:cubicBezTo>
                      <a:pt x="26" y="9"/>
                      <a:pt x="23" y="7"/>
                      <a:pt x="21" y="4"/>
                    </a:cubicBezTo>
                    <a:cubicBezTo>
                      <a:pt x="19" y="2"/>
                      <a:pt x="16" y="0"/>
                      <a:pt x="15" y="0"/>
                    </a:cubicBezTo>
                    <a:cubicBezTo>
                      <a:pt x="15" y="0"/>
                      <a:pt x="15" y="0"/>
                      <a:pt x="15" y="0"/>
                    </a:cubicBezTo>
                    <a:cubicBezTo>
                      <a:pt x="15" y="0"/>
                      <a:pt x="15" y="0"/>
                      <a:pt x="15" y="0"/>
                    </a:cubicBezTo>
                    <a:cubicBezTo>
                      <a:pt x="15" y="0"/>
                      <a:pt x="15" y="0"/>
                      <a:pt x="15" y="0"/>
                    </a:cubicBezTo>
                    <a:cubicBezTo>
                      <a:pt x="15" y="0"/>
                      <a:pt x="14" y="0"/>
                      <a:pt x="14" y="0"/>
                    </a:cubicBezTo>
                    <a:cubicBezTo>
                      <a:pt x="12" y="0"/>
                      <a:pt x="9" y="0"/>
                      <a:pt x="9" y="5"/>
                    </a:cubicBezTo>
                    <a:close/>
                    <a:moveTo>
                      <a:pt x="15" y="0"/>
                    </a:moveTo>
                    <a:cubicBezTo>
                      <a:pt x="15" y="0"/>
                      <a:pt x="15" y="0"/>
                      <a:pt x="15"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8" name="Freeform 1502"/>
              <p:cNvSpPr>
                <a:spLocks noEditPoints="1"/>
              </p:cNvSpPr>
              <p:nvPr/>
            </p:nvSpPr>
            <p:spPr bwMode="auto">
              <a:xfrm>
                <a:off x="2877" y="1559"/>
                <a:ext cx="53" cy="225"/>
              </a:xfrm>
              <a:custGeom>
                <a:avLst/>
                <a:gdLst>
                  <a:gd name="T0" fmla="*/ 4 w 25"/>
                  <a:gd name="T1" fmla="*/ 96 h 106"/>
                  <a:gd name="T2" fmla="*/ 4 w 25"/>
                  <a:gd name="T3" fmla="*/ 96 h 106"/>
                  <a:gd name="T4" fmla="*/ 8 w 25"/>
                  <a:gd name="T5" fmla="*/ 90 h 106"/>
                  <a:gd name="T6" fmla="*/ 10 w 25"/>
                  <a:gd name="T7" fmla="*/ 83 h 106"/>
                  <a:gd name="T8" fmla="*/ 12 w 25"/>
                  <a:gd name="T9" fmla="*/ 44 h 106"/>
                  <a:gd name="T10" fmla="*/ 8 w 25"/>
                  <a:gd name="T11" fmla="*/ 15 h 106"/>
                  <a:gd name="T12" fmla="*/ 11 w 25"/>
                  <a:gd name="T13" fmla="*/ 7 h 106"/>
                  <a:gd name="T14" fmla="*/ 14 w 25"/>
                  <a:gd name="T15" fmla="*/ 3 h 106"/>
                  <a:gd name="T16" fmla="*/ 14 w 25"/>
                  <a:gd name="T17" fmla="*/ 5 h 106"/>
                  <a:gd name="T18" fmla="*/ 15 w 25"/>
                  <a:gd name="T19" fmla="*/ 11 h 106"/>
                  <a:gd name="T20" fmla="*/ 16 w 25"/>
                  <a:gd name="T21" fmla="*/ 9 h 106"/>
                  <a:gd name="T22" fmla="*/ 18 w 25"/>
                  <a:gd name="T23" fmla="*/ 7 h 106"/>
                  <a:gd name="T24" fmla="*/ 19 w 25"/>
                  <a:gd name="T25" fmla="*/ 7 h 106"/>
                  <a:gd name="T26" fmla="*/ 19 w 25"/>
                  <a:gd name="T27" fmla="*/ 7 h 106"/>
                  <a:gd name="T28" fmla="*/ 22 w 25"/>
                  <a:gd name="T29" fmla="*/ 14 h 106"/>
                  <a:gd name="T30" fmla="*/ 16 w 25"/>
                  <a:gd name="T31" fmla="*/ 39 h 106"/>
                  <a:gd name="T32" fmla="*/ 17 w 25"/>
                  <a:gd name="T33" fmla="*/ 80 h 106"/>
                  <a:gd name="T34" fmla="*/ 19 w 25"/>
                  <a:gd name="T35" fmla="*/ 92 h 106"/>
                  <a:gd name="T36" fmla="*/ 18 w 25"/>
                  <a:gd name="T37" fmla="*/ 101 h 106"/>
                  <a:gd name="T38" fmla="*/ 16 w 25"/>
                  <a:gd name="T39" fmla="*/ 102 h 106"/>
                  <a:gd name="T40" fmla="*/ 14 w 25"/>
                  <a:gd name="T41" fmla="*/ 100 h 106"/>
                  <a:gd name="T42" fmla="*/ 13 w 25"/>
                  <a:gd name="T43" fmla="*/ 99 h 106"/>
                  <a:gd name="T44" fmla="*/ 12 w 25"/>
                  <a:gd name="T45" fmla="*/ 100 h 106"/>
                  <a:gd name="T46" fmla="*/ 9 w 25"/>
                  <a:gd name="T47" fmla="*/ 103 h 106"/>
                  <a:gd name="T48" fmla="*/ 6 w 25"/>
                  <a:gd name="T49" fmla="*/ 102 h 106"/>
                  <a:gd name="T50" fmla="*/ 9 w 25"/>
                  <a:gd name="T51" fmla="*/ 96 h 106"/>
                  <a:gd name="T52" fmla="*/ 8 w 25"/>
                  <a:gd name="T53" fmla="*/ 95 h 106"/>
                  <a:gd name="T54" fmla="*/ 7 w 25"/>
                  <a:gd name="T55" fmla="*/ 96 h 106"/>
                  <a:gd name="T56" fmla="*/ 4 w 25"/>
                  <a:gd name="T57" fmla="*/ 96 h 106"/>
                  <a:gd name="T58" fmla="*/ 11 w 25"/>
                  <a:gd name="T59" fmla="*/ 0 h 106"/>
                  <a:gd name="T60" fmla="*/ 9 w 25"/>
                  <a:gd name="T61" fmla="*/ 4 h 106"/>
                  <a:gd name="T62" fmla="*/ 7 w 25"/>
                  <a:gd name="T63" fmla="*/ 8 h 106"/>
                  <a:gd name="T64" fmla="*/ 6 w 25"/>
                  <a:gd name="T65" fmla="*/ 11 h 106"/>
                  <a:gd name="T66" fmla="*/ 7 w 25"/>
                  <a:gd name="T67" fmla="*/ 19 h 106"/>
                  <a:gd name="T68" fmla="*/ 9 w 25"/>
                  <a:gd name="T69" fmla="*/ 68 h 106"/>
                  <a:gd name="T70" fmla="*/ 6 w 25"/>
                  <a:gd name="T71" fmla="*/ 86 h 106"/>
                  <a:gd name="T72" fmla="*/ 0 w 25"/>
                  <a:gd name="T73" fmla="*/ 96 h 106"/>
                  <a:gd name="T74" fmla="*/ 1 w 25"/>
                  <a:gd name="T75" fmla="*/ 99 h 106"/>
                  <a:gd name="T76" fmla="*/ 3 w 25"/>
                  <a:gd name="T77" fmla="*/ 104 h 106"/>
                  <a:gd name="T78" fmla="*/ 6 w 25"/>
                  <a:gd name="T79" fmla="*/ 106 h 106"/>
                  <a:gd name="T80" fmla="*/ 6 w 25"/>
                  <a:gd name="T81" fmla="*/ 106 h 106"/>
                  <a:gd name="T82" fmla="*/ 7 w 25"/>
                  <a:gd name="T83" fmla="*/ 106 h 106"/>
                  <a:gd name="T84" fmla="*/ 10 w 25"/>
                  <a:gd name="T85" fmla="*/ 105 h 106"/>
                  <a:gd name="T86" fmla="*/ 12 w 25"/>
                  <a:gd name="T87" fmla="*/ 104 h 106"/>
                  <a:gd name="T88" fmla="*/ 12 w 25"/>
                  <a:gd name="T89" fmla="*/ 104 h 106"/>
                  <a:gd name="T90" fmla="*/ 14 w 25"/>
                  <a:gd name="T91" fmla="*/ 105 h 106"/>
                  <a:gd name="T92" fmla="*/ 18 w 25"/>
                  <a:gd name="T93" fmla="*/ 106 h 106"/>
                  <a:gd name="T94" fmla="*/ 18 w 25"/>
                  <a:gd name="T95" fmla="*/ 106 h 106"/>
                  <a:gd name="T96" fmla="*/ 22 w 25"/>
                  <a:gd name="T97" fmla="*/ 101 h 106"/>
                  <a:gd name="T98" fmla="*/ 22 w 25"/>
                  <a:gd name="T99" fmla="*/ 100 h 106"/>
                  <a:gd name="T100" fmla="*/ 17 w 25"/>
                  <a:gd name="T101" fmla="*/ 50 h 106"/>
                  <a:gd name="T102" fmla="*/ 18 w 25"/>
                  <a:gd name="T103" fmla="*/ 45 h 106"/>
                  <a:gd name="T104" fmla="*/ 25 w 25"/>
                  <a:gd name="T105" fmla="*/ 13 h 106"/>
                  <a:gd name="T106" fmla="*/ 25 w 25"/>
                  <a:gd name="T107" fmla="*/ 12 h 106"/>
                  <a:gd name="T108" fmla="*/ 25 w 25"/>
                  <a:gd name="T109" fmla="*/ 9 h 106"/>
                  <a:gd name="T110" fmla="*/ 25 w 25"/>
                  <a:gd name="T111" fmla="*/ 9 h 106"/>
                  <a:gd name="T112" fmla="*/ 25 w 25"/>
                  <a:gd name="T113" fmla="*/ 9 h 106"/>
                  <a:gd name="T114" fmla="*/ 25 w 25"/>
                  <a:gd name="T115" fmla="*/ 9 h 106"/>
                  <a:gd name="T116" fmla="*/ 20 w 25"/>
                  <a:gd name="T117" fmla="*/ 5 h 106"/>
                  <a:gd name="T118" fmla="*/ 11 w 25"/>
                  <a:gd name="T119" fmla="*/ 0 h 106"/>
                  <a:gd name="T120" fmla="*/ 11 w 25"/>
                  <a:gd name="T121" fmla="*/ 0 h 106"/>
                  <a:gd name="T122" fmla="*/ 11 w 25"/>
                  <a:gd name="T123" fmla="*/ 0 h 106"/>
                  <a:gd name="T124" fmla="*/ 11 w 25"/>
                  <a:gd name="T1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06">
                    <a:moveTo>
                      <a:pt x="4" y="96"/>
                    </a:moveTo>
                    <a:cubicBezTo>
                      <a:pt x="4" y="96"/>
                      <a:pt x="4" y="96"/>
                      <a:pt x="4" y="96"/>
                    </a:cubicBezTo>
                    <a:cubicBezTo>
                      <a:pt x="1" y="96"/>
                      <a:pt x="4" y="91"/>
                      <a:pt x="8" y="90"/>
                    </a:cubicBezTo>
                    <a:cubicBezTo>
                      <a:pt x="13" y="90"/>
                      <a:pt x="11" y="87"/>
                      <a:pt x="10" y="83"/>
                    </a:cubicBezTo>
                    <a:cubicBezTo>
                      <a:pt x="9" y="80"/>
                      <a:pt x="11" y="57"/>
                      <a:pt x="12" y="44"/>
                    </a:cubicBezTo>
                    <a:cubicBezTo>
                      <a:pt x="13" y="31"/>
                      <a:pt x="10" y="25"/>
                      <a:pt x="8" y="15"/>
                    </a:cubicBezTo>
                    <a:cubicBezTo>
                      <a:pt x="7" y="6"/>
                      <a:pt x="12" y="10"/>
                      <a:pt x="11" y="7"/>
                    </a:cubicBezTo>
                    <a:cubicBezTo>
                      <a:pt x="10" y="5"/>
                      <a:pt x="13" y="3"/>
                      <a:pt x="14" y="3"/>
                    </a:cubicBezTo>
                    <a:cubicBezTo>
                      <a:pt x="14" y="3"/>
                      <a:pt x="15" y="4"/>
                      <a:pt x="14" y="5"/>
                    </a:cubicBezTo>
                    <a:cubicBezTo>
                      <a:pt x="12" y="8"/>
                      <a:pt x="14" y="11"/>
                      <a:pt x="15" y="11"/>
                    </a:cubicBezTo>
                    <a:cubicBezTo>
                      <a:pt x="15" y="11"/>
                      <a:pt x="16" y="10"/>
                      <a:pt x="16" y="9"/>
                    </a:cubicBezTo>
                    <a:cubicBezTo>
                      <a:pt x="16" y="7"/>
                      <a:pt x="17" y="7"/>
                      <a:pt x="18" y="7"/>
                    </a:cubicBezTo>
                    <a:cubicBezTo>
                      <a:pt x="19" y="7"/>
                      <a:pt x="19" y="7"/>
                      <a:pt x="19" y="7"/>
                    </a:cubicBezTo>
                    <a:cubicBezTo>
                      <a:pt x="19" y="7"/>
                      <a:pt x="19" y="7"/>
                      <a:pt x="19" y="7"/>
                    </a:cubicBezTo>
                    <a:cubicBezTo>
                      <a:pt x="20" y="7"/>
                      <a:pt x="23" y="10"/>
                      <a:pt x="22" y="14"/>
                    </a:cubicBezTo>
                    <a:cubicBezTo>
                      <a:pt x="22" y="18"/>
                      <a:pt x="17" y="25"/>
                      <a:pt x="16" y="39"/>
                    </a:cubicBezTo>
                    <a:cubicBezTo>
                      <a:pt x="15" y="53"/>
                      <a:pt x="17" y="71"/>
                      <a:pt x="17" y="80"/>
                    </a:cubicBezTo>
                    <a:cubicBezTo>
                      <a:pt x="18" y="89"/>
                      <a:pt x="17" y="90"/>
                      <a:pt x="19" y="92"/>
                    </a:cubicBezTo>
                    <a:cubicBezTo>
                      <a:pt x="20" y="94"/>
                      <a:pt x="22" y="100"/>
                      <a:pt x="18" y="101"/>
                    </a:cubicBezTo>
                    <a:cubicBezTo>
                      <a:pt x="17" y="102"/>
                      <a:pt x="17" y="102"/>
                      <a:pt x="16" y="102"/>
                    </a:cubicBezTo>
                    <a:cubicBezTo>
                      <a:pt x="15" y="102"/>
                      <a:pt x="14" y="101"/>
                      <a:pt x="14" y="100"/>
                    </a:cubicBezTo>
                    <a:cubicBezTo>
                      <a:pt x="14" y="100"/>
                      <a:pt x="13" y="99"/>
                      <a:pt x="13" y="99"/>
                    </a:cubicBezTo>
                    <a:cubicBezTo>
                      <a:pt x="13" y="99"/>
                      <a:pt x="12" y="99"/>
                      <a:pt x="12" y="100"/>
                    </a:cubicBezTo>
                    <a:cubicBezTo>
                      <a:pt x="11" y="102"/>
                      <a:pt x="10" y="103"/>
                      <a:pt x="9" y="103"/>
                    </a:cubicBezTo>
                    <a:cubicBezTo>
                      <a:pt x="8" y="103"/>
                      <a:pt x="7" y="103"/>
                      <a:pt x="6" y="102"/>
                    </a:cubicBezTo>
                    <a:cubicBezTo>
                      <a:pt x="4" y="100"/>
                      <a:pt x="9" y="98"/>
                      <a:pt x="9" y="96"/>
                    </a:cubicBezTo>
                    <a:cubicBezTo>
                      <a:pt x="9" y="96"/>
                      <a:pt x="9" y="95"/>
                      <a:pt x="8" y="95"/>
                    </a:cubicBezTo>
                    <a:cubicBezTo>
                      <a:pt x="8" y="95"/>
                      <a:pt x="8" y="96"/>
                      <a:pt x="7" y="96"/>
                    </a:cubicBezTo>
                    <a:cubicBezTo>
                      <a:pt x="6" y="96"/>
                      <a:pt x="5" y="96"/>
                      <a:pt x="4" y="96"/>
                    </a:cubicBezTo>
                    <a:close/>
                    <a:moveTo>
                      <a:pt x="11" y="0"/>
                    </a:moveTo>
                    <a:cubicBezTo>
                      <a:pt x="10" y="0"/>
                      <a:pt x="9" y="2"/>
                      <a:pt x="9" y="4"/>
                    </a:cubicBezTo>
                    <a:cubicBezTo>
                      <a:pt x="9" y="6"/>
                      <a:pt x="8" y="7"/>
                      <a:pt x="7" y="8"/>
                    </a:cubicBezTo>
                    <a:cubicBezTo>
                      <a:pt x="7" y="8"/>
                      <a:pt x="6" y="9"/>
                      <a:pt x="6" y="11"/>
                    </a:cubicBezTo>
                    <a:cubicBezTo>
                      <a:pt x="6" y="13"/>
                      <a:pt x="6" y="15"/>
                      <a:pt x="7" y="19"/>
                    </a:cubicBezTo>
                    <a:cubicBezTo>
                      <a:pt x="9" y="29"/>
                      <a:pt x="9" y="52"/>
                      <a:pt x="9" y="68"/>
                    </a:cubicBezTo>
                    <a:cubicBezTo>
                      <a:pt x="8" y="76"/>
                      <a:pt x="7" y="83"/>
                      <a:pt x="6" y="86"/>
                    </a:cubicBezTo>
                    <a:cubicBezTo>
                      <a:pt x="3" y="91"/>
                      <a:pt x="0" y="94"/>
                      <a:pt x="0" y="96"/>
                    </a:cubicBezTo>
                    <a:cubicBezTo>
                      <a:pt x="0" y="97"/>
                      <a:pt x="1" y="97"/>
                      <a:pt x="1" y="99"/>
                    </a:cubicBezTo>
                    <a:cubicBezTo>
                      <a:pt x="2" y="101"/>
                      <a:pt x="3" y="102"/>
                      <a:pt x="3" y="104"/>
                    </a:cubicBezTo>
                    <a:cubicBezTo>
                      <a:pt x="3" y="105"/>
                      <a:pt x="4" y="106"/>
                      <a:pt x="6" y="106"/>
                    </a:cubicBezTo>
                    <a:cubicBezTo>
                      <a:pt x="6" y="106"/>
                      <a:pt x="6" y="106"/>
                      <a:pt x="6" y="106"/>
                    </a:cubicBezTo>
                    <a:cubicBezTo>
                      <a:pt x="7" y="106"/>
                      <a:pt x="7" y="106"/>
                      <a:pt x="7" y="106"/>
                    </a:cubicBezTo>
                    <a:cubicBezTo>
                      <a:pt x="9" y="106"/>
                      <a:pt x="10" y="106"/>
                      <a:pt x="10" y="105"/>
                    </a:cubicBezTo>
                    <a:cubicBezTo>
                      <a:pt x="11" y="105"/>
                      <a:pt x="11" y="104"/>
                      <a:pt x="12" y="104"/>
                    </a:cubicBezTo>
                    <a:cubicBezTo>
                      <a:pt x="12" y="104"/>
                      <a:pt x="12" y="104"/>
                      <a:pt x="12" y="104"/>
                    </a:cubicBezTo>
                    <a:cubicBezTo>
                      <a:pt x="13" y="104"/>
                      <a:pt x="13" y="105"/>
                      <a:pt x="14" y="105"/>
                    </a:cubicBezTo>
                    <a:cubicBezTo>
                      <a:pt x="15" y="105"/>
                      <a:pt x="16" y="106"/>
                      <a:pt x="18" y="106"/>
                    </a:cubicBezTo>
                    <a:cubicBezTo>
                      <a:pt x="18" y="106"/>
                      <a:pt x="18" y="106"/>
                      <a:pt x="18" y="106"/>
                    </a:cubicBezTo>
                    <a:cubicBezTo>
                      <a:pt x="20" y="106"/>
                      <a:pt x="22" y="105"/>
                      <a:pt x="22" y="101"/>
                    </a:cubicBezTo>
                    <a:cubicBezTo>
                      <a:pt x="22" y="100"/>
                      <a:pt x="22" y="100"/>
                      <a:pt x="22" y="100"/>
                    </a:cubicBezTo>
                    <a:cubicBezTo>
                      <a:pt x="22" y="92"/>
                      <a:pt x="16" y="72"/>
                      <a:pt x="17" y="50"/>
                    </a:cubicBezTo>
                    <a:cubicBezTo>
                      <a:pt x="17" y="48"/>
                      <a:pt x="18" y="47"/>
                      <a:pt x="18" y="45"/>
                    </a:cubicBezTo>
                    <a:cubicBezTo>
                      <a:pt x="20" y="21"/>
                      <a:pt x="24" y="17"/>
                      <a:pt x="25" y="13"/>
                    </a:cubicBezTo>
                    <a:cubicBezTo>
                      <a:pt x="25" y="12"/>
                      <a:pt x="25" y="12"/>
                      <a:pt x="25" y="12"/>
                    </a:cubicBezTo>
                    <a:cubicBezTo>
                      <a:pt x="25" y="11"/>
                      <a:pt x="25" y="10"/>
                      <a:pt x="25" y="9"/>
                    </a:cubicBezTo>
                    <a:cubicBezTo>
                      <a:pt x="25" y="9"/>
                      <a:pt x="25" y="9"/>
                      <a:pt x="25" y="9"/>
                    </a:cubicBezTo>
                    <a:cubicBezTo>
                      <a:pt x="25" y="9"/>
                      <a:pt x="25" y="9"/>
                      <a:pt x="25" y="9"/>
                    </a:cubicBezTo>
                    <a:cubicBezTo>
                      <a:pt x="25" y="9"/>
                      <a:pt x="25" y="9"/>
                      <a:pt x="25" y="9"/>
                    </a:cubicBezTo>
                    <a:cubicBezTo>
                      <a:pt x="23" y="9"/>
                      <a:pt x="22" y="7"/>
                      <a:pt x="20" y="5"/>
                    </a:cubicBezTo>
                    <a:cubicBezTo>
                      <a:pt x="19" y="3"/>
                      <a:pt x="16" y="1"/>
                      <a:pt x="11" y="0"/>
                    </a:cubicBezTo>
                    <a:cubicBezTo>
                      <a:pt x="11" y="0"/>
                      <a:pt x="11" y="0"/>
                      <a:pt x="11" y="0"/>
                    </a:cubicBezTo>
                    <a:cubicBezTo>
                      <a:pt x="11" y="0"/>
                      <a:pt x="11" y="0"/>
                      <a:pt x="11" y="0"/>
                    </a:cubicBezTo>
                    <a:cubicBezTo>
                      <a:pt x="11" y="0"/>
                      <a:pt x="11" y="0"/>
                      <a:pt x="1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9" name="Freeform 1503"/>
              <p:cNvSpPr>
                <a:spLocks/>
              </p:cNvSpPr>
              <p:nvPr/>
            </p:nvSpPr>
            <p:spPr bwMode="auto">
              <a:xfrm>
                <a:off x="2873" y="1559"/>
                <a:ext cx="60" cy="227"/>
              </a:xfrm>
              <a:custGeom>
                <a:avLst/>
                <a:gdLst>
                  <a:gd name="T0" fmla="*/ 13 w 28"/>
                  <a:gd name="T1" fmla="*/ 0 h 107"/>
                  <a:gd name="T2" fmla="*/ 10 w 28"/>
                  <a:gd name="T3" fmla="*/ 4 h 107"/>
                  <a:gd name="T4" fmla="*/ 9 w 28"/>
                  <a:gd name="T5" fmla="*/ 19 h 107"/>
                  <a:gd name="T6" fmla="*/ 8 w 28"/>
                  <a:gd name="T7" fmla="*/ 85 h 107"/>
                  <a:gd name="T8" fmla="*/ 3 w 28"/>
                  <a:gd name="T9" fmla="*/ 99 h 107"/>
                  <a:gd name="T10" fmla="*/ 8 w 28"/>
                  <a:gd name="T11" fmla="*/ 107 h 107"/>
                  <a:gd name="T12" fmla="*/ 9 w 28"/>
                  <a:gd name="T13" fmla="*/ 107 h 107"/>
                  <a:gd name="T14" fmla="*/ 14 w 28"/>
                  <a:gd name="T15" fmla="*/ 105 h 107"/>
                  <a:gd name="T16" fmla="*/ 16 w 28"/>
                  <a:gd name="T17" fmla="*/ 105 h 107"/>
                  <a:gd name="T18" fmla="*/ 20 w 28"/>
                  <a:gd name="T19" fmla="*/ 106 h 107"/>
                  <a:gd name="T20" fmla="*/ 24 w 28"/>
                  <a:gd name="T21" fmla="*/ 100 h 107"/>
                  <a:gd name="T22" fmla="*/ 20 w 28"/>
                  <a:gd name="T23" fmla="*/ 45 h 107"/>
                  <a:gd name="T24" fmla="*/ 28 w 28"/>
                  <a:gd name="T25" fmla="*/ 13 h 107"/>
                  <a:gd name="T26" fmla="*/ 27 w 28"/>
                  <a:gd name="T27" fmla="*/ 9 h 107"/>
                  <a:gd name="T28" fmla="*/ 27 w 28"/>
                  <a:gd name="T29" fmla="*/ 9 h 107"/>
                  <a:gd name="T30" fmla="*/ 27 w 28"/>
                  <a:gd name="T31" fmla="*/ 12 h 107"/>
                  <a:gd name="T32" fmla="*/ 27 w 28"/>
                  <a:gd name="T33" fmla="*/ 13 h 107"/>
                  <a:gd name="T34" fmla="*/ 20 w 28"/>
                  <a:gd name="T35" fmla="*/ 45 h 107"/>
                  <a:gd name="T36" fmla="*/ 19 w 28"/>
                  <a:gd name="T37" fmla="*/ 50 h 107"/>
                  <a:gd name="T38" fmla="*/ 24 w 28"/>
                  <a:gd name="T39" fmla="*/ 100 h 107"/>
                  <a:gd name="T40" fmla="*/ 24 w 28"/>
                  <a:gd name="T41" fmla="*/ 101 h 107"/>
                  <a:gd name="T42" fmla="*/ 20 w 28"/>
                  <a:gd name="T43" fmla="*/ 106 h 107"/>
                  <a:gd name="T44" fmla="*/ 20 w 28"/>
                  <a:gd name="T45" fmla="*/ 106 h 107"/>
                  <a:gd name="T46" fmla="*/ 16 w 28"/>
                  <a:gd name="T47" fmla="*/ 105 h 107"/>
                  <a:gd name="T48" fmla="*/ 14 w 28"/>
                  <a:gd name="T49" fmla="*/ 104 h 107"/>
                  <a:gd name="T50" fmla="*/ 14 w 28"/>
                  <a:gd name="T51" fmla="*/ 104 h 107"/>
                  <a:gd name="T52" fmla="*/ 12 w 28"/>
                  <a:gd name="T53" fmla="*/ 105 h 107"/>
                  <a:gd name="T54" fmla="*/ 9 w 28"/>
                  <a:gd name="T55" fmla="*/ 106 h 107"/>
                  <a:gd name="T56" fmla="*/ 8 w 28"/>
                  <a:gd name="T57" fmla="*/ 106 h 107"/>
                  <a:gd name="T58" fmla="*/ 8 w 28"/>
                  <a:gd name="T59" fmla="*/ 106 h 107"/>
                  <a:gd name="T60" fmla="*/ 5 w 28"/>
                  <a:gd name="T61" fmla="*/ 104 h 107"/>
                  <a:gd name="T62" fmla="*/ 3 w 28"/>
                  <a:gd name="T63" fmla="*/ 99 h 107"/>
                  <a:gd name="T64" fmla="*/ 2 w 28"/>
                  <a:gd name="T65" fmla="*/ 96 h 107"/>
                  <a:gd name="T66" fmla="*/ 8 w 28"/>
                  <a:gd name="T67" fmla="*/ 86 h 107"/>
                  <a:gd name="T68" fmla="*/ 11 w 28"/>
                  <a:gd name="T69" fmla="*/ 68 h 107"/>
                  <a:gd name="T70" fmla="*/ 9 w 28"/>
                  <a:gd name="T71" fmla="*/ 19 h 107"/>
                  <a:gd name="T72" fmla="*/ 8 w 28"/>
                  <a:gd name="T73" fmla="*/ 11 h 107"/>
                  <a:gd name="T74" fmla="*/ 9 w 28"/>
                  <a:gd name="T75" fmla="*/ 8 h 107"/>
                  <a:gd name="T76" fmla="*/ 11 w 28"/>
                  <a:gd name="T77" fmla="*/ 4 h 107"/>
                  <a:gd name="T78" fmla="*/ 13 w 28"/>
                  <a:gd name="T7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7">
                    <a:moveTo>
                      <a:pt x="13" y="0"/>
                    </a:moveTo>
                    <a:cubicBezTo>
                      <a:pt x="12" y="0"/>
                      <a:pt x="10" y="1"/>
                      <a:pt x="10" y="4"/>
                    </a:cubicBezTo>
                    <a:cubicBezTo>
                      <a:pt x="10" y="10"/>
                      <a:pt x="6" y="5"/>
                      <a:pt x="9" y="19"/>
                    </a:cubicBezTo>
                    <a:cubicBezTo>
                      <a:pt x="11" y="34"/>
                      <a:pt x="12" y="78"/>
                      <a:pt x="8" y="85"/>
                    </a:cubicBezTo>
                    <a:cubicBezTo>
                      <a:pt x="4" y="93"/>
                      <a:pt x="0" y="95"/>
                      <a:pt x="3" y="99"/>
                    </a:cubicBezTo>
                    <a:cubicBezTo>
                      <a:pt x="5" y="103"/>
                      <a:pt x="4" y="107"/>
                      <a:pt x="8" y="107"/>
                    </a:cubicBezTo>
                    <a:cubicBezTo>
                      <a:pt x="9" y="107"/>
                      <a:pt x="9" y="107"/>
                      <a:pt x="9" y="107"/>
                    </a:cubicBezTo>
                    <a:cubicBezTo>
                      <a:pt x="13" y="106"/>
                      <a:pt x="13" y="105"/>
                      <a:pt x="14" y="105"/>
                    </a:cubicBezTo>
                    <a:cubicBezTo>
                      <a:pt x="14" y="105"/>
                      <a:pt x="15" y="105"/>
                      <a:pt x="16" y="105"/>
                    </a:cubicBezTo>
                    <a:cubicBezTo>
                      <a:pt x="17" y="106"/>
                      <a:pt x="18" y="106"/>
                      <a:pt x="20" y="106"/>
                    </a:cubicBezTo>
                    <a:cubicBezTo>
                      <a:pt x="22" y="106"/>
                      <a:pt x="24" y="105"/>
                      <a:pt x="24" y="100"/>
                    </a:cubicBezTo>
                    <a:cubicBezTo>
                      <a:pt x="24" y="91"/>
                      <a:pt x="18" y="69"/>
                      <a:pt x="20" y="45"/>
                    </a:cubicBezTo>
                    <a:cubicBezTo>
                      <a:pt x="23" y="21"/>
                      <a:pt x="27" y="17"/>
                      <a:pt x="28" y="13"/>
                    </a:cubicBezTo>
                    <a:cubicBezTo>
                      <a:pt x="28" y="11"/>
                      <a:pt x="28" y="10"/>
                      <a:pt x="27" y="9"/>
                    </a:cubicBezTo>
                    <a:cubicBezTo>
                      <a:pt x="27" y="9"/>
                      <a:pt x="27" y="9"/>
                      <a:pt x="27" y="9"/>
                    </a:cubicBezTo>
                    <a:cubicBezTo>
                      <a:pt x="27" y="10"/>
                      <a:pt x="27" y="11"/>
                      <a:pt x="27" y="12"/>
                    </a:cubicBezTo>
                    <a:cubicBezTo>
                      <a:pt x="27" y="13"/>
                      <a:pt x="27" y="13"/>
                      <a:pt x="27" y="13"/>
                    </a:cubicBezTo>
                    <a:cubicBezTo>
                      <a:pt x="26" y="17"/>
                      <a:pt x="22" y="21"/>
                      <a:pt x="20" y="45"/>
                    </a:cubicBezTo>
                    <a:cubicBezTo>
                      <a:pt x="20" y="47"/>
                      <a:pt x="19" y="48"/>
                      <a:pt x="19" y="50"/>
                    </a:cubicBezTo>
                    <a:cubicBezTo>
                      <a:pt x="18" y="72"/>
                      <a:pt x="24" y="92"/>
                      <a:pt x="24" y="100"/>
                    </a:cubicBezTo>
                    <a:cubicBezTo>
                      <a:pt x="24" y="101"/>
                      <a:pt x="24" y="101"/>
                      <a:pt x="24" y="101"/>
                    </a:cubicBezTo>
                    <a:cubicBezTo>
                      <a:pt x="24" y="105"/>
                      <a:pt x="22" y="106"/>
                      <a:pt x="20" y="106"/>
                    </a:cubicBezTo>
                    <a:cubicBezTo>
                      <a:pt x="20" y="106"/>
                      <a:pt x="20" y="106"/>
                      <a:pt x="20" y="106"/>
                    </a:cubicBezTo>
                    <a:cubicBezTo>
                      <a:pt x="18" y="106"/>
                      <a:pt x="17" y="105"/>
                      <a:pt x="16" y="105"/>
                    </a:cubicBezTo>
                    <a:cubicBezTo>
                      <a:pt x="15" y="105"/>
                      <a:pt x="15" y="104"/>
                      <a:pt x="14" y="104"/>
                    </a:cubicBezTo>
                    <a:cubicBezTo>
                      <a:pt x="14" y="104"/>
                      <a:pt x="14" y="104"/>
                      <a:pt x="14" y="104"/>
                    </a:cubicBezTo>
                    <a:cubicBezTo>
                      <a:pt x="13" y="104"/>
                      <a:pt x="13" y="105"/>
                      <a:pt x="12" y="105"/>
                    </a:cubicBezTo>
                    <a:cubicBezTo>
                      <a:pt x="12" y="106"/>
                      <a:pt x="11" y="106"/>
                      <a:pt x="9" y="106"/>
                    </a:cubicBezTo>
                    <a:cubicBezTo>
                      <a:pt x="8" y="106"/>
                      <a:pt x="8" y="106"/>
                      <a:pt x="8" y="106"/>
                    </a:cubicBezTo>
                    <a:cubicBezTo>
                      <a:pt x="8" y="106"/>
                      <a:pt x="8" y="106"/>
                      <a:pt x="8" y="106"/>
                    </a:cubicBezTo>
                    <a:cubicBezTo>
                      <a:pt x="6" y="106"/>
                      <a:pt x="5" y="105"/>
                      <a:pt x="5" y="104"/>
                    </a:cubicBezTo>
                    <a:cubicBezTo>
                      <a:pt x="5" y="102"/>
                      <a:pt x="4" y="101"/>
                      <a:pt x="3" y="99"/>
                    </a:cubicBezTo>
                    <a:cubicBezTo>
                      <a:pt x="3" y="97"/>
                      <a:pt x="2" y="97"/>
                      <a:pt x="2" y="96"/>
                    </a:cubicBezTo>
                    <a:cubicBezTo>
                      <a:pt x="2" y="94"/>
                      <a:pt x="5" y="91"/>
                      <a:pt x="8" y="86"/>
                    </a:cubicBezTo>
                    <a:cubicBezTo>
                      <a:pt x="9" y="83"/>
                      <a:pt x="10" y="76"/>
                      <a:pt x="11" y="68"/>
                    </a:cubicBezTo>
                    <a:cubicBezTo>
                      <a:pt x="11" y="52"/>
                      <a:pt x="11" y="29"/>
                      <a:pt x="9" y="19"/>
                    </a:cubicBezTo>
                    <a:cubicBezTo>
                      <a:pt x="8" y="15"/>
                      <a:pt x="8" y="13"/>
                      <a:pt x="8" y="11"/>
                    </a:cubicBezTo>
                    <a:cubicBezTo>
                      <a:pt x="8" y="9"/>
                      <a:pt x="9" y="8"/>
                      <a:pt x="9" y="8"/>
                    </a:cubicBezTo>
                    <a:cubicBezTo>
                      <a:pt x="10" y="7"/>
                      <a:pt x="11" y="6"/>
                      <a:pt x="11" y="4"/>
                    </a:cubicBezTo>
                    <a:cubicBezTo>
                      <a:pt x="11" y="2"/>
                      <a:pt x="12" y="0"/>
                      <a:pt x="1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0" name="Freeform 1504"/>
              <p:cNvSpPr>
                <a:spLocks/>
              </p:cNvSpPr>
              <p:nvPr/>
            </p:nvSpPr>
            <p:spPr bwMode="auto">
              <a:xfrm>
                <a:off x="2896" y="1580"/>
                <a:ext cx="22" cy="79"/>
              </a:xfrm>
              <a:custGeom>
                <a:avLst/>
                <a:gdLst>
                  <a:gd name="T0" fmla="*/ 4 w 10"/>
                  <a:gd name="T1" fmla="*/ 16 h 37"/>
                  <a:gd name="T2" fmla="*/ 3 w 10"/>
                  <a:gd name="T3" fmla="*/ 14 h 37"/>
                  <a:gd name="T4" fmla="*/ 3 w 10"/>
                  <a:gd name="T5" fmla="*/ 3 h 37"/>
                  <a:gd name="T6" fmla="*/ 7 w 10"/>
                  <a:gd name="T7" fmla="*/ 3 h 37"/>
                  <a:gd name="T8" fmla="*/ 9 w 10"/>
                  <a:gd name="T9" fmla="*/ 9 h 37"/>
                  <a:gd name="T10" fmla="*/ 6 w 10"/>
                  <a:gd name="T11" fmla="*/ 32 h 37"/>
                  <a:gd name="T12" fmla="*/ 4 w 10"/>
                  <a:gd name="T13" fmla="*/ 28 h 37"/>
                  <a:gd name="T14" fmla="*/ 4 w 10"/>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7">
                    <a:moveTo>
                      <a:pt x="4" y="16"/>
                    </a:moveTo>
                    <a:cubicBezTo>
                      <a:pt x="4" y="16"/>
                      <a:pt x="4" y="15"/>
                      <a:pt x="3" y="14"/>
                    </a:cubicBezTo>
                    <a:cubicBezTo>
                      <a:pt x="3" y="11"/>
                      <a:pt x="0" y="5"/>
                      <a:pt x="3" y="3"/>
                    </a:cubicBezTo>
                    <a:cubicBezTo>
                      <a:pt x="6" y="0"/>
                      <a:pt x="4" y="3"/>
                      <a:pt x="7" y="3"/>
                    </a:cubicBezTo>
                    <a:cubicBezTo>
                      <a:pt x="10" y="2"/>
                      <a:pt x="10" y="6"/>
                      <a:pt x="9" y="9"/>
                    </a:cubicBezTo>
                    <a:cubicBezTo>
                      <a:pt x="8" y="13"/>
                      <a:pt x="6" y="26"/>
                      <a:pt x="6" y="32"/>
                    </a:cubicBezTo>
                    <a:cubicBezTo>
                      <a:pt x="5" y="37"/>
                      <a:pt x="3" y="36"/>
                      <a:pt x="4" y="28"/>
                    </a:cubicBezTo>
                    <a:cubicBezTo>
                      <a:pt x="5" y="24"/>
                      <a:pt x="4" y="20"/>
                      <a:pt x="4" y="16"/>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1" name="Freeform 1505"/>
              <p:cNvSpPr>
                <a:spLocks/>
              </p:cNvSpPr>
              <p:nvPr/>
            </p:nvSpPr>
            <p:spPr bwMode="auto">
              <a:xfrm>
                <a:off x="2890" y="1680"/>
                <a:ext cx="36" cy="87"/>
              </a:xfrm>
              <a:custGeom>
                <a:avLst/>
                <a:gdLst>
                  <a:gd name="T0" fmla="*/ 8 w 17"/>
                  <a:gd name="T1" fmla="*/ 7 h 41"/>
                  <a:gd name="T2" fmla="*/ 6 w 17"/>
                  <a:gd name="T3" fmla="*/ 24 h 41"/>
                  <a:gd name="T4" fmla="*/ 5 w 17"/>
                  <a:gd name="T5" fmla="*/ 35 h 41"/>
                  <a:gd name="T6" fmla="*/ 4 w 17"/>
                  <a:gd name="T7" fmla="*/ 37 h 41"/>
                  <a:gd name="T8" fmla="*/ 12 w 17"/>
                  <a:gd name="T9" fmla="*/ 41 h 41"/>
                  <a:gd name="T10" fmla="*/ 9 w 17"/>
                  <a:gd name="T11" fmla="*/ 32 h 41"/>
                  <a:gd name="T12" fmla="*/ 9 w 17"/>
                  <a:gd name="T13" fmla="*/ 17 h 41"/>
                  <a:gd name="T14" fmla="*/ 8 w 17"/>
                  <a:gd name="T15" fmla="*/ 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1">
                    <a:moveTo>
                      <a:pt x="8" y="7"/>
                    </a:moveTo>
                    <a:cubicBezTo>
                      <a:pt x="8" y="7"/>
                      <a:pt x="4" y="17"/>
                      <a:pt x="6" y="24"/>
                    </a:cubicBezTo>
                    <a:cubicBezTo>
                      <a:pt x="7" y="31"/>
                      <a:pt x="7" y="34"/>
                      <a:pt x="5" y="35"/>
                    </a:cubicBezTo>
                    <a:cubicBezTo>
                      <a:pt x="2" y="36"/>
                      <a:pt x="0" y="37"/>
                      <a:pt x="4" y="37"/>
                    </a:cubicBezTo>
                    <a:cubicBezTo>
                      <a:pt x="8" y="38"/>
                      <a:pt x="6" y="41"/>
                      <a:pt x="12" y="41"/>
                    </a:cubicBezTo>
                    <a:cubicBezTo>
                      <a:pt x="17" y="40"/>
                      <a:pt x="10" y="35"/>
                      <a:pt x="9" y="32"/>
                    </a:cubicBezTo>
                    <a:cubicBezTo>
                      <a:pt x="8" y="28"/>
                      <a:pt x="9" y="22"/>
                      <a:pt x="9" y="17"/>
                    </a:cubicBezTo>
                    <a:cubicBezTo>
                      <a:pt x="9" y="11"/>
                      <a:pt x="8" y="0"/>
                      <a:pt x="8" y="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2" name="Freeform 1506"/>
              <p:cNvSpPr>
                <a:spLocks/>
              </p:cNvSpPr>
              <p:nvPr/>
            </p:nvSpPr>
            <p:spPr bwMode="auto">
              <a:xfrm>
                <a:off x="2896" y="1544"/>
                <a:ext cx="41" cy="34"/>
              </a:xfrm>
              <a:custGeom>
                <a:avLst/>
                <a:gdLst>
                  <a:gd name="T0" fmla="*/ 2 w 19"/>
                  <a:gd name="T1" fmla="*/ 7 h 16"/>
                  <a:gd name="T2" fmla="*/ 3 w 19"/>
                  <a:gd name="T3" fmla="*/ 3 h 16"/>
                  <a:gd name="T4" fmla="*/ 15 w 19"/>
                  <a:gd name="T5" fmla="*/ 6 h 16"/>
                  <a:gd name="T6" fmla="*/ 16 w 19"/>
                  <a:gd name="T7" fmla="*/ 16 h 16"/>
                  <a:gd name="T8" fmla="*/ 2 w 19"/>
                  <a:gd name="T9" fmla="*/ 7 h 16"/>
                </a:gdLst>
                <a:ahLst/>
                <a:cxnLst>
                  <a:cxn ang="0">
                    <a:pos x="T0" y="T1"/>
                  </a:cxn>
                  <a:cxn ang="0">
                    <a:pos x="T2" y="T3"/>
                  </a:cxn>
                  <a:cxn ang="0">
                    <a:pos x="T4" y="T5"/>
                  </a:cxn>
                  <a:cxn ang="0">
                    <a:pos x="T6" y="T7"/>
                  </a:cxn>
                  <a:cxn ang="0">
                    <a:pos x="T8" y="T9"/>
                  </a:cxn>
                </a:cxnLst>
                <a:rect l="0" t="0" r="r" b="b"/>
                <a:pathLst>
                  <a:path w="19" h="16">
                    <a:moveTo>
                      <a:pt x="2" y="7"/>
                    </a:moveTo>
                    <a:cubicBezTo>
                      <a:pt x="2" y="7"/>
                      <a:pt x="0" y="5"/>
                      <a:pt x="3" y="3"/>
                    </a:cubicBezTo>
                    <a:cubicBezTo>
                      <a:pt x="5" y="0"/>
                      <a:pt x="13" y="2"/>
                      <a:pt x="15" y="6"/>
                    </a:cubicBezTo>
                    <a:cubicBezTo>
                      <a:pt x="18" y="10"/>
                      <a:pt x="19" y="16"/>
                      <a:pt x="16" y="16"/>
                    </a:cubicBezTo>
                    <a:cubicBezTo>
                      <a:pt x="12" y="16"/>
                      <a:pt x="13" y="9"/>
                      <a:pt x="2" y="7"/>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3" name="Freeform 1507"/>
              <p:cNvSpPr>
                <a:spLocks/>
              </p:cNvSpPr>
              <p:nvPr/>
            </p:nvSpPr>
            <p:spPr bwMode="auto">
              <a:xfrm>
                <a:off x="2907" y="1548"/>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4" name="Freeform 1508"/>
              <p:cNvSpPr>
                <a:spLocks/>
              </p:cNvSpPr>
              <p:nvPr/>
            </p:nvSpPr>
            <p:spPr bwMode="auto">
              <a:xfrm>
                <a:off x="2903" y="154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0"/>
                      <a:pt x="1" y="0"/>
                      <a:pt x="2" y="0"/>
                    </a:cubicBezTo>
                    <a:close/>
                  </a:path>
                </a:pathLst>
              </a:custGeom>
              <a:solidFill>
                <a:srgbClr val="B8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5" name="Freeform 1509"/>
              <p:cNvSpPr>
                <a:spLocks/>
              </p:cNvSpPr>
              <p:nvPr/>
            </p:nvSpPr>
            <p:spPr bwMode="auto">
              <a:xfrm>
                <a:off x="2907" y="15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08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6" name="Freeform 1510"/>
              <p:cNvSpPr>
                <a:spLocks noEditPoints="1"/>
              </p:cNvSpPr>
              <p:nvPr/>
            </p:nvSpPr>
            <p:spPr bwMode="auto">
              <a:xfrm>
                <a:off x="2901" y="1559"/>
                <a:ext cx="29" cy="19"/>
              </a:xfrm>
              <a:custGeom>
                <a:avLst/>
                <a:gdLst>
                  <a:gd name="T0" fmla="*/ 14 w 14"/>
                  <a:gd name="T1" fmla="*/ 9 h 9"/>
                  <a:gd name="T2" fmla="*/ 14 w 14"/>
                  <a:gd name="T3" fmla="*/ 9 h 9"/>
                  <a:gd name="T4" fmla="*/ 14 w 14"/>
                  <a:gd name="T5" fmla="*/ 9 h 9"/>
                  <a:gd name="T6" fmla="*/ 14 w 14"/>
                  <a:gd name="T7" fmla="*/ 9 h 9"/>
                  <a:gd name="T8" fmla="*/ 0 w 14"/>
                  <a:gd name="T9" fmla="*/ 0 h 9"/>
                  <a:gd name="T10" fmla="*/ 9 w 14"/>
                  <a:gd name="T11" fmla="*/ 5 h 9"/>
                  <a:gd name="T12" fmla="*/ 0 w 14"/>
                  <a:gd name="T13" fmla="*/ 0 h 9"/>
                  <a:gd name="T14" fmla="*/ 0 w 14"/>
                  <a:gd name="T15" fmla="*/ 0 h 9"/>
                  <a:gd name="T16" fmla="*/ 0 w 1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4" y="9"/>
                    </a:moveTo>
                    <a:cubicBezTo>
                      <a:pt x="14" y="9"/>
                      <a:pt x="14" y="9"/>
                      <a:pt x="14" y="9"/>
                    </a:cubicBezTo>
                    <a:close/>
                    <a:moveTo>
                      <a:pt x="14" y="9"/>
                    </a:moveTo>
                    <a:cubicBezTo>
                      <a:pt x="14" y="9"/>
                      <a:pt x="14" y="9"/>
                      <a:pt x="14" y="9"/>
                    </a:cubicBezTo>
                    <a:close/>
                    <a:moveTo>
                      <a:pt x="0" y="0"/>
                    </a:moveTo>
                    <a:cubicBezTo>
                      <a:pt x="5" y="1"/>
                      <a:pt x="8" y="3"/>
                      <a:pt x="9" y="5"/>
                    </a:cubicBezTo>
                    <a:cubicBezTo>
                      <a:pt x="8" y="3"/>
                      <a:pt x="5" y="1"/>
                      <a:pt x="0" y="0"/>
                    </a:cubicBezTo>
                    <a:close/>
                    <a:moveTo>
                      <a:pt x="0" y="0"/>
                    </a:moveTo>
                    <a:cubicBezTo>
                      <a:pt x="0" y="0"/>
                      <a:pt x="0" y="0"/>
                      <a:pt x="0" y="0"/>
                    </a:cubicBezTo>
                    <a:close/>
                  </a:path>
                </a:pathLst>
              </a:custGeom>
              <a:solidFill>
                <a:srgbClr val="B8B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7" name="Freeform 1511"/>
              <p:cNvSpPr>
                <a:spLocks noEditPoints="1"/>
              </p:cNvSpPr>
              <p:nvPr/>
            </p:nvSpPr>
            <p:spPr bwMode="auto">
              <a:xfrm>
                <a:off x="2901" y="1548"/>
                <a:ext cx="34" cy="30"/>
              </a:xfrm>
              <a:custGeom>
                <a:avLst/>
                <a:gdLst>
                  <a:gd name="T0" fmla="*/ 13 w 16"/>
                  <a:gd name="T1" fmla="*/ 11 h 14"/>
                  <a:gd name="T2" fmla="*/ 2 w 16"/>
                  <a:gd name="T3" fmla="*/ 5 h 14"/>
                  <a:gd name="T4" fmla="*/ 3 w 16"/>
                  <a:gd name="T5" fmla="*/ 2 h 14"/>
                  <a:gd name="T6" fmla="*/ 5 w 16"/>
                  <a:gd name="T7" fmla="*/ 1 h 14"/>
                  <a:gd name="T8" fmla="*/ 13 w 16"/>
                  <a:gd name="T9" fmla="*/ 4 h 14"/>
                  <a:gd name="T10" fmla="*/ 13 w 16"/>
                  <a:gd name="T11" fmla="*/ 11 h 14"/>
                  <a:gd name="T12" fmla="*/ 4 w 16"/>
                  <a:gd name="T13" fmla="*/ 0 h 14"/>
                  <a:gd name="T14" fmla="*/ 4 w 16"/>
                  <a:gd name="T15" fmla="*/ 0 h 14"/>
                  <a:gd name="T16" fmla="*/ 4 w 16"/>
                  <a:gd name="T17" fmla="*/ 0 h 14"/>
                  <a:gd name="T18" fmla="*/ 3 w 16"/>
                  <a:gd name="T19" fmla="*/ 0 h 14"/>
                  <a:gd name="T20" fmla="*/ 3 w 16"/>
                  <a:gd name="T21" fmla="*/ 0 h 14"/>
                  <a:gd name="T22" fmla="*/ 1 w 16"/>
                  <a:gd name="T23" fmla="*/ 1 h 14"/>
                  <a:gd name="T24" fmla="*/ 1 w 16"/>
                  <a:gd name="T25" fmla="*/ 1 h 14"/>
                  <a:gd name="T26" fmla="*/ 0 w 16"/>
                  <a:gd name="T27" fmla="*/ 3 h 14"/>
                  <a:gd name="T28" fmla="*/ 0 w 16"/>
                  <a:gd name="T29" fmla="*/ 5 h 14"/>
                  <a:gd name="T30" fmla="*/ 0 w 16"/>
                  <a:gd name="T31" fmla="*/ 5 h 14"/>
                  <a:gd name="T32" fmla="*/ 0 w 16"/>
                  <a:gd name="T33" fmla="*/ 5 h 14"/>
                  <a:gd name="T34" fmla="*/ 0 w 16"/>
                  <a:gd name="T35" fmla="*/ 5 h 14"/>
                  <a:gd name="T36" fmla="*/ 9 w 16"/>
                  <a:gd name="T37" fmla="*/ 10 h 14"/>
                  <a:gd name="T38" fmla="*/ 14 w 16"/>
                  <a:gd name="T39" fmla="*/ 14 h 14"/>
                  <a:gd name="T40" fmla="*/ 14 w 16"/>
                  <a:gd name="T41" fmla="*/ 14 h 14"/>
                  <a:gd name="T42" fmla="*/ 14 w 16"/>
                  <a:gd name="T43" fmla="*/ 14 h 14"/>
                  <a:gd name="T44" fmla="*/ 16 w 16"/>
                  <a:gd name="T45" fmla="*/ 11 h 14"/>
                  <a:gd name="T46" fmla="*/ 16 w 16"/>
                  <a:gd name="T47" fmla="*/ 10 h 14"/>
                  <a:gd name="T48" fmla="*/ 15 w 16"/>
                  <a:gd name="T49" fmla="*/ 6 h 14"/>
                  <a:gd name="T50" fmla="*/ 13 w 16"/>
                  <a:gd name="T51" fmla="*/ 4 h 14"/>
                  <a:gd name="T52" fmla="*/ 4 w 16"/>
                  <a:gd name="T53" fmla="*/ 0 h 14"/>
                  <a:gd name="T54" fmla="*/ 4 w 16"/>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4">
                    <a:moveTo>
                      <a:pt x="13" y="11"/>
                    </a:moveTo>
                    <a:cubicBezTo>
                      <a:pt x="10" y="11"/>
                      <a:pt x="11" y="6"/>
                      <a:pt x="2" y="5"/>
                    </a:cubicBezTo>
                    <a:cubicBezTo>
                      <a:pt x="2" y="5"/>
                      <a:pt x="1" y="3"/>
                      <a:pt x="3" y="2"/>
                    </a:cubicBezTo>
                    <a:cubicBezTo>
                      <a:pt x="3" y="1"/>
                      <a:pt x="4" y="1"/>
                      <a:pt x="5" y="1"/>
                    </a:cubicBezTo>
                    <a:cubicBezTo>
                      <a:pt x="8" y="1"/>
                      <a:pt x="11" y="2"/>
                      <a:pt x="13" y="4"/>
                    </a:cubicBezTo>
                    <a:cubicBezTo>
                      <a:pt x="15" y="7"/>
                      <a:pt x="16" y="11"/>
                      <a:pt x="13" y="11"/>
                    </a:cubicBezTo>
                    <a:close/>
                    <a:moveTo>
                      <a:pt x="4" y="0"/>
                    </a:moveTo>
                    <a:cubicBezTo>
                      <a:pt x="4" y="0"/>
                      <a:pt x="4" y="0"/>
                      <a:pt x="4" y="0"/>
                    </a:cubicBezTo>
                    <a:cubicBezTo>
                      <a:pt x="4" y="0"/>
                      <a:pt x="4" y="0"/>
                      <a:pt x="4" y="0"/>
                    </a:cubicBezTo>
                    <a:cubicBezTo>
                      <a:pt x="3" y="0"/>
                      <a:pt x="3" y="0"/>
                      <a:pt x="3" y="0"/>
                    </a:cubicBezTo>
                    <a:cubicBezTo>
                      <a:pt x="3" y="0"/>
                      <a:pt x="3" y="0"/>
                      <a:pt x="3" y="0"/>
                    </a:cubicBezTo>
                    <a:cubicBezTo>
                      <a:pt x="2" y="0"/>
                      <a:pt x="1" y="0"/>
                      <a:pt x="1" y="1"/>
                    </a:cubicBezTo>
                    <a:cubicBezTo>
                      <a:pt x="1" y="1"/>
                      <a:pt x="1" y="1"/>
                      <a:pt x="1" y="1"/>
                    </a:cubicBezTo>
                    <a:cubicBezTo>
                      <a:pt x="0" y="1"/>
                      <a:pt x="0" y="2"/>
                      <a:pt x="0" y="3"/>
                    </a:cubicBezTo>
                    <a:cubicBezTo>
                      <a:pt x="0" y="4"/>
                      <a:pt x="0" y="5"/>
                      <a:pt x="0" y="5"/>
                    </a:cubicBezTo>
                    <a:cubicBezTo>
                      <a:pt x="0" y="5"/>
                      <a:pt x="0" y="5"/>
                      <a:pt x="0" y="5"/>
                    </a:cubicBezTo>
                    <a:cubicBezTo>
                      <a:pt x="0" y="5"/>
                      <a:pt x="0" y="5"/>
                      <a:pt x="0" y="5"/>
                    </a:cubicBezTo>
                    <a:cubicBezTo>
                      <a:pt x="0" y="5"/>
                      <a:pt x="0" y="5"/>
                      <a:pt x="0" y="5"/>
                    </a:cubicBezTo>
                    <a:cubicBezTo>
                      <a:pt x="5" y="6"/>
                      <a:pt x="8" y="8"/>
                      <a:pt x="9" y="10"/>
                    </a:cubicBezTo>
                    <a:cubicBezTo>
                      <a:pt x="11" y="12"/>
                      <a:pt x="12" y="14"/>
                      <a:pt x="14" y="14"/>
                    </a:cubicBezTo>
                    <a:cubicBezTo>
                      <a:pt x="14" y="14"/>
                      <a:pt x="14" y="14"/>
                      <a:pt x="14" y="14"/>
                    </a:cubicBezTo>
                    <a:cubicBezTo>
                      <a:pt x="14" y="14"/>
                      <a:pt x="14" y="14"/>
                      <a:pt x="14" y="14"/>
                    </a:cubicBezTo>
                    <a:cubicBezTo>
                      <a:pt x="15" y="14"/>
                      <a:pt x="16" y="13"/>
                      <a:pt x="16" y="11"/>
                    </a:cubicBezTo>
                    <a:cubicBezTo>
                      <a:pt x="16" y="10"/>
                      <a:pt x="16" y="10"/>
                      <a:pt x="16" y="10"/>
                    </a:cubicBezTo>
                    <a:cubicBezTo>
                      <a:pt x="16" y="9"/>
                      <a:pt x="15" y="7"/>
                      <a:pt x="15" y="6"/>
                    </a:cubicBezTo>
                    <a:cubicBezTo>
                      <a:pt x="14" y="5"/>
                      <a:pt x="14" y="5"/>
                      <a:pt x="13" y="4"/>
                    </a:cubicBezTo>
                    <a:cubicBezTo>
                      <a:pt x="11" y="1"/>
                      <a:pt x="7"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8" name="Freeform 1512"/>
              <p:cNvSpPr>
                <a:spLocks noEditPoints="1"/>
              </p:cNvSpPr>
              <p:nvPr/>
            </p:nvSpPr>
            <p:spPr bwMode="auto">
              <a:xfrm>
                <a:off x="2898" y="1546"/>
                <a:ext cx="39" cy="34"/>
              </a:xfrm>
              <a:custGeom>
                <a:avLst/>
                <a:gdLst>
                  <a:gd name="T0" fmla="*/ 10 w 18"/>
                  <a:gd name="T1" fmla="*/ 11 h 16"/>
                  <a:gd name="T2" fmla="*/ 1 w 18"/>
                  <a:gd name="T3" fmla="*/ 7 h 16"/>
                  <a:gd name="T4" fmla="*/ 1 w 18"/>
                  <a:gd name="T5" fmla="*/ 6 h 16"/>
                  <a:gd name="T6" fmla="*/ 1 w 18"/>
                  <a:gd name="T7" fmla="*/ 6 h 16"/>
                  <a:gd name="T8" fmla="*/ 1 w 18"/>
                  <a:gd name="T9" fmla="*/ 6 h 16"/>
                  <a:gd name="T10" fmla="*/ 1 w 18"/>
                  <a:gd name="T11" fmla="*/ 7 h 16"/>
                  <a:gd name="T12" fmla="*/ 1 w 18"/>
                  <a:gd name="T13" fmla="*/ 7 h 16"/>
                  <a:gd name="T14" fmla="*/ 1 w 18"/>
                  <a:gd name="T15" fmla="*/ 6 h 16"/>
                  <a:gd name="T16" fmla="*/ 0 w 18"/>
                  <a:gd name="T17" fmla="*/ 4 h 16"/>
                  <a:gd name="T18" fmla="*/ 2 w 18"/>
                  <a:gd name="T19" fmla="*/ 1 h 16"/>
                  <a:gd name="T20" fmla="*/ 5 w 18"/>
                  <a:gd name="T21" fmla="*/ 0 h 16"/>
                  <a:gd name="T22" fmla="*/ 15 w 18"/>
                  <a:gd name="T23" fmla="*/ 5 h 16"/>
                  <a:gd name="T24" fmla="*/ 17 w 18"/>
                  <a:gd name="T25" fmla="*/ 12 h 16"/>
                  <a:gd name="T26" fmla="*/ 15 w 18"/>
                  <a:gd name="T27" fmla="*/ 16 h 16"/>
                  <a:gd name="T28" fmla="*/ 15 w 18"/>
                  <a:gd name="T29" fmla="*/ 16 h 16"/>
                  <a:gd name="T30" fmla="*/ 10 w 18"/>
                  <a:gd name="T31" fmla="*/ 11 h 16"/>
                  <a:gd name="T32" fmla="*/ 11 w 18"/>
                  <a:gd name="T33" fmla="*/ 11 h 16"/>
                  <a:gd name="T34" fmla="*/ 15 w 18"/>
                  <a:gd name="T35" fmla="*/ 15 h 16"/>
                  <a:gd name="T36" fmla="*/ 15 w 18"/>
                  <a:gd name="T37" fmla="*/ 15 h 16"/>
                  <a:gd name="T38" fmla="*/ 17 w 18"/>
                  <a:gd name="T39" fmla="*/ 12 h 16"/>
                  <a:gd name="T40" fmla="*/ 14 w 18"/>
                  <a:gd name="T41" fmla="*/ 5 h 16"/>
                  <a:gd name="T42" fmla="*/ 5 w 18"/>
                  <a:gd name="T43" fmla="*/ 1 h 16"/>
                  <a:gd name="T44" fmla="*/ 2 w 18"/>
                  <a:gd name="T45" fmla="*/ 2 h 16"/>
                  <a:gd name="T46" fmla="*/ 1 w 18"/>
                  <a:gd name="T47" fmla="*/ 4 h 16"/>
                  <a:gd name="T48" fmla="*/ 1 w 18"/>
                  <a:gd name="T49" fmla="*/ 6 h 16"/>
                  <a:gd name="T50" fmla="*/ 11 w 18"/>
                  <a:gd name="T5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0" y="11"/>
                    </a:moveTo>
                    <a:cubicBezTo>
                      <a:pt x="9" y="9"/>
                      <a:pt x="6" y="7"/>
                      <a:pt x="1" y="7"/>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6"/>
                      <a:pt x="1" y="6"/>
                      <a:pt x="1" y="6"/>
                    </a:cubicBezTo>
                    <a:cubicBezTo>
                      <a:pt x="1" y="6"/>
                      <a:pt x="0" y="5"/>
                      <a:pt x="0" y="4"/>
                    </a:cubicBezTo>
                    <a:cubicBezTo>
                      <a:pt x="0" y="3"/>
                      <a:pt x="1" y="2"/>
                      <a:pt x="2" y="1"/>
                    </a:cubicBezTo>
                    <a:cubicBezTo>
                      <a:pt x="3" y="0"/>
                      <a:pt x="4" y="0"/>
                      <a:pt x="5" y="0"/>
                    </a:cubicBezTo>
                    <a:cubicBezTo>
                      <a:pt x="9" y="0"/>
                      <a:pt x="13" y="2"/>
                      <a:pt x="15" y="5"/>
                    </a:cubicBezTo>
                    <a:cubicBezTo>
                      <a:pt x="16" y="7"/>
                      <a:pt x="18" y="10"/>
                      <a:pt x="17" y="12"/>
                    </a:cubicBezTo>
                    <a:cubicBezTo>
                      <a:pt x="17" y="14"/>
                      <a:pt x="17" y="15"/>
                      <a:pt x="15" y="16"/>
                    </a:cubicBezTo>
                    <a:cubicBezTo>
                      <a:pt x="15" y="16"/>
                      <a:pt x="15" y="16"/>
                      <a:pt x="15" y="16"/>
                    </a:cubicBezTo>
                    <a:cubicBezTo>
                      <a:pt x="13" y="15"/>
                      <a:pt x="12" y="13"/>
                      <a:pt x="10" y="11"/>
                    </a:cubicBezTo>
                    <a:close/>
                    <a:moveTo>
                      <a:pt x="11" y="11"/>
                    </a:moveTo>
                    <a:cubicBezTo>
                      <a:pt x="13" y="13"/>
                      <a:pt x="13" y="15"/>
                      <a:pt x="15" y="15"/>
                    </a:cubicBezTo>
                    <a:cubicBezTo>
                      <a:pt x="15" y="15"/>
                      <a:pt x="15" y="15"/>
                      <a:pt x="15" y="15"/>
                    </a:cubicBezTo>
                    <a:cubicBezTo>
                      <a:pt x="16" y="15"/>
                      <a:pt x="17" y="14"/>
                      <a:pt x="17" y="12"/>
                    </a:cubicBezTo>
                    <a:cubicBezTo>
                      <a:pt x="17" y="10"/>
                      <a:pt x="16" y="7"/>
                      <a:pt x="14" y="5"/>
                    </a:cubicBezTo>
                    <a:cubicBezTo>
                      <a:pt x="12" y="3"/>
                      <a:pt x="8" y="1"/>
                      <a:pt x="5" y="1"/>
                    </a:cubicBezTo>
                    <a:cubicBezTo>
                      <a:pt x="4" y="1"/>
                      <a:pt x="3" y="1"/>
                      <a:pt x="2" y="2"/>
                    </a:cubicBezTo>
                    <a:cubicBezTo>
                      <a:pt x="1" y="3"/>
                      <a:pt x="1" y="3"/>
                      <a:pt x="1" y="4"/>
                    </a:cubicBezTo>
                    <a:cubicBezTo>
                      <a:pt x="1" y="5"/>
                      <a:pt x="1" y="6"/>
                      <a:pt x="1" y="6"/>
                    </a:cubicBezTo>
                    <a:cubicBezTo>
                      <a:pt x="7" y="7"/>
                      <a:pt x="9" y="9"/>
                      <a:pt x="11"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9" name="Freeform 1513"/>
              <p:cNvSpPr>
                <a:spLocks/>
              </p:cNvSpPr>
              <p:nvPr/>
            </p:nvSpPr>
            <p:spPr bwMode="auto">
              <a:xfrm>
                <a:off x="2905" y="1553"/>
                <a:ext cx="28" cy="17"/>
              </a:xfrm>
              <a:custGeom>
                <a:avLst/>
                <a:gdLst>
                  <a:gd name="T0" fmla="*/ 2 w 13"/>
                  <a:gd name="T1" fmla="*/ 1 h 8"/>
                  <a:gd name="T2" fmla="*/ 10 w 13"/>
                  <a:gd name="T3" fmla="*/ 3 h 8"/>
                  <a:gd name="T4" fmla="*/ 9 w 13"/>
                  <a:gd name="T5" fmla="*/ 6 h 8"/>
                  <a:gd name="T6" fmla="*/ 5 w 13"/>
                  <a:gd name="T7" fmla="*/ 2 h 8"/>
                  <a:gd name="T8" fmla="*/ 2 w 13"/>
                  <a:gd name="T9" fmla="*/ 1 h 8"/>
                </a:gdLst>
                <a:ahLst/>
                <a:cxnLst>
                  <a:cxn ang="0">
                    <a:pos x="T0" y="T1"/>
                  </a:cxn>
                  <a:cxn ang="0">
                    <a:pos x="T2" y="T3"/>
                  </a:cxn>
                  <a:cxn ang="0">
                    <a:pos x="T4" y="T5"/>
                  </a:cxn>
                  <a:cxn ang="0">
                    <a:pos x="T6" y="T7"/>
                  </a:cxn>
                  <a:cxn ang="0">
                    <a:pos x="T8" y="T9"/>
                  </a:cxn>
                </a:cxnLst>
                <a:rect l="0" t="0" r="r" b="b"/>
                <a:pathLst>
                  <a:path w="13" h="8">
                    <a:moveTo>
                      <a:pt x="2" y="1"/>
                    </a:moveTo>
                    <a:cubicBezTo>
                      <a:pt x="2" y="1"/>
                      <a:pt x="8" y="0"/>
                      <a:pt x="10" y="3"/>
                    </a:cubicBezTo>
                    <a:cubicBezTo>
                      <a:pt x="13" y="7"/>
                      <a:pt x="10" y="8"/>
                      <a:pt x="9" y="6"/>
                    </a:cubicBezTo>
                    <a:cubicBezTo>
                      <a:pt x="9" y="4"/>
                      <a:pt x="9" y="3"/>
                      <a:pt x="5" y="2"/>
                    </a:cubicBezTo>
                    <a:cubicBezTo>
                      <a:pt x="1" y="2"/>
                      <a:pt x="0" y="1"/>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0" name="Freeform 1514"/>
              <p:cNvSpPr>
                <a:spLocks/>
              </p:cNvSpPr>
              <p:nvPr/>
            </p:nvSpPr>
            <p:spPr bwMode="auto">
              <a:xfrm>
                <a:off x="3277" y="2095"/>
                <a:ext cx="13" cy="27"/>
              </a:xfrm>
              <a:custGeom>
                <a:avLst/>
                <a:gdLst>
                  <a:gd name="T0" fmla="*/ 2 w 6"/>
                  <a:gd name="T1" fmla="*/ 1 h 13"/>
                  <a:gd name="T2" fmla="*/ 3 w 6"/>
                  <a:gd name="T3" fmla="*/ 3 h 13"/>
                  <a:gd name="T4" fmla="*/ 4 w 6"/>
                  <a:gd name="T5" fmla="*/ 7 h 13"/>
                  <a:gd name="T6" fmla="*/ 5 w 6"/>
                  <a:gd name="T7" fmla="*/ 10 h 13"/>
                  <a:gd name="T8" fmla="*/ 5 w 6"/>
                  <a:gd name="T9" fmla="*/ 11 h 13"/>
                  <a:gd name="T10" fmla="*/ 3 w 6"/>
                  <a:gd name="T11" fmla="*/ 12 h 13"/>
                  <a:gd name="T12" fmla="*/ 2 w 6"/>
                  <a:gd name="T13" fmla="*/ 9 h 13"/>
                  <a:gd name="T14" fmla="*/ 1 w 6"/>
                  <a:gd name="T15" fmla="*/ 4 h 13"/>
                  <a:gd name="T16" fmla="*/ 2 w 6"/>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2" y="1"/>
                    </a:moveTo>
                    <a:cubicBezTo>
                      <a:pt x="2" y="1"/>
                      <a:pt x="4" y="0"/>
                      <a:pt x="3" y="3"/>
                    </a:cubicBezTo>
                    <a:cubicBezTo>
                      <a:pt x="3" y="5"/>
                      <a:pt x="4" y="6"/>
                      <a:pt x="4" y="7"/>
                    </a:cubicBezTo>
                    <a:cubicBezTo>
                      <a:pt x="5" y="9"/>
                      <a:pt x="6" y="9"/>
                      <a:pt x="5" y="10"/>
                    </a:cubicBezTo>
                    <a:cubicBezTo>
                      <a:pt x="5" y="11"/>
                      <a:pt x="5" y="11"/>
                      <a:pt x="5" y="11"/>
                    </a:cubicBezTo>
                    <a:cubicBezTo>
                      <a:pt x="4" y="11"/>
                      <a:pt x="4" y="11"/>
                      <a:pt x="3" y="12"/>
                    </a:cubicBezTo>
                    <a:cubicBezTo>
                      <a:pt x="3" y="13"/>
                      <a:pt x="2" y="11"/>
                      <a:pt x="2" y="9"/>
                    </a:cubicBezTo>
                    <a:cubicBezTo>
                      <a:pt x="2" y="7"/>
                      <a:pt x="1" y="5"/>
                      <a:pt x="1" y="4"/>
                    </a:cubicBezTo>
                    <a:cubicBezTo>
                      <a:pt x="0" y="3"/>
                      <a:pt x="0" y="0"/>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1" name="Freeform 1515"/>
              <p:cNvSpPr>
                <a:spLocks noEditPoints="1"/>
              </p:cNvSpPr>
              <p:nvPr/>
            </p:nvSpPr>
            <p:spPr bwMode="auto">
              <a:xfrm>
                <a:off x="3277" y="2095"/>
                <a:ext cx="13" cy="25"/>
              </a:xfrm>
              <a:custGeom>
                <a:avLst/>
                <a:gdLst>
                  <a:gd name="T0" fmla="*/ 3 w 6"/>
                  <a:gd name="T1" fmla="*/ 12 h 12"/>
                  <a:gd name="T2" fmla="*/ 3 w 6"/>
                  <a:gd name="T3" fmla="*/ 12 h 12"/>
                  <a:gd name="T4" fmla="*/ 2 w 6"/>
                  <a:gd name="T5" fmla="*/ 9 h 12"/>
                  <a:gd name="T6" fmla="*/ 2 w 6"/>
                  <a:gd name="T7" fmla="*/ 9 h 12"/>
                  <a:gd name="T8" fmla="*/ 1 w 6"/>
                  <a:gd name="T9" fmla="*/ 7 h 12"/>
                  <a:gd name="T10" fmla="*/ 1 w 6"/>
                  <a:gd name="T11" fmla="*/ 4 h 12"/>
                  <a:gd name="T12" fmla="*/ 0 w 6"/>
                  <a:gd name="T13" fmla="*/ 2 h 12"/>
                  <a:gd name="T14" fmla="*/ 0 w 6"/>
                  <a:gd name="T15" fmla="*/ 1 h 12"/>
                  <a:gd name="T16" fmla="*/ 2 w 6"/>
                  <a:gd name="T17" fmla="*/ 0 h 12"/>
                  <a:gd name="T18" fmla="*/ 2 w 6"/>
                  <a:gd name="T19" fmla="*/ 0 h 12"/>
                  <a:gd name="T20" fmla="*/ 4 w 6"/>
                  <a:gd name="T21" fmla="*/ 2 h 12"/>
                  <a:gd name="T22" fmla="*/ 4 w 6"/>
                  <a:gd name="T23" fmla="*/ 3 h 12"/>
                  <a:gd name="T24" fmla="*/ 4 w 6"/>
                  <a:gd name="T25" fmla="*/ 4 h 12"/>
                  <a:gd name="T26" fmla="*/ 5 w 6"/>
                  <a:gd name="T27" fmla="*/ 7 h 12"/>
                  <a:gd name="T28" fmla="*/ 6 w 6"/>
                  <a:gd name="T29" fmla="*/ 10 h 12"/>
                  <a:gd name="T30" fmla="*/ 5 w 6"/>
                  <a:gd name="T31" fmla="*/ 11 h 12"/>
                  <a:gd name="T32" fmla="*/ 5 w 6"/>
                  <a:gd name="T33" fmla="*/ 11 h 12"/>
                  <a:gd name="T34" fmla="*/ 5 w 6"/>
                  <a:gd name="T35" fmla="*/ 11 h 12"/>
                  <a:gd name="T36" fmla="*/ 4 w 6"/>
                  <a:gd name="T37" fmla="*/ 11 h 12"/>
                  <a:gd name="T38" fmla="*/ 3 w 6"/>
                  <a:gd name="T39" fmla="*/ 12 h 12"/>
                  <a:gd name="T40" fmla="*/ 3 w 6"/>
                  <a:gd name="T41" fmla="*/ 12 h 12"/>
                  <a:gd name="T42" fmla="*/ 4 w 6"/>
                  <a:gd name="T43" fmla="*/ 11 h 12"/>
                  <a:gd name="T44" fmla="*/ 4 w 6"/>
                  <a:gd name="T45" fmla="*/ 11 h 12"/>
                  <a:gd name="T46" fmla="*/ 5 w 6"/>
                  <a:gd name="T47" fmla="*/ 11 h 12"/>
                  <a:gd name="T48" fmla="*/ 5 w 6"/>
                  <a:gd name="T49" fmla="*/ 11 h 12"/>
                  <a:gd name="T50" fmla="*/ 5 w 6"/>
                  <a:gd name="T51" fmla="*/ 10 h 12"/>
                  <a:gd name="T52" fmla="*/ 5 w 6"/>
                  <a:gd name="T53" fmla="*/ 10 h 12"/>
                  <a:gd name="T54" fmla="*/ 4 w 6"/>
                  <a:gd name="T55" fmla="*/ 8 h 12"/>
                  <a:gd name="T56" fmla="*/ 3 w 6"/>
                  <a:gd name="T57" fmla="*/ 4 h 12"/>
                  <a:gd name="T58" fmla="*/ 3 w 6"/>
                  <a:gd name="T59" fmla="*/ 3 h 12"/>
                  <a:gd name="T60" fmla="*/ 3 w 6"/>
                  <a:gd name="T61" fmla="*/ 2 h 12"/>
                  <a:gd name="T62" fmla="*/ 2 w 6"/>
                  <a:gd name="T63" fmla="*/ 1 h 12"/>
                  <a:gd name="T64" fmla="*/ 2 w 6"/>
                  <a:gd name="T65" fmla="*/ 1 h 12"/>
                  <a:gd name="T66" fmla="*/ 2 w 6"/>
                  <a:gd name="T67" fmla="*/ 1 h 12"/>
                  <a:gd name="T68" fmla="*/ 2 w 6"/>
                  <a:gd name="T69" fmla="*/ 1 h 12"/>
                  <a:gd name="T70" fmla="*/ 0 w 6"/>
                  <a:gd name="T71" fmla="*/ 2 h 12"/>
                  <a:gd name="T72" fmla="*/ 1 w 6"/>
                  <a:gd name="T73" fmla="*/ 4 h 12"/>
                  <a:gd name="T74" fmla="*/ 2 w 6"/>
                  <a:gd name="T75" fmla="*/ 7 h 12"/>
                  <a:gd name="T76" fmla="*/ 2 w 6"/>
                  <a:gd name="T77" fmla="*/ 9 h 12"/>
                  <a:gd name="T78" fmla="*/ 2 w 6"/>
                  <a:gd name="T79" fmla="*/ 9 h 12"/>
                  <a:gd name="T80" fmla="*/ 2 w 6"/>
                  <a:gd name="T81" fmla="*/ 11 h 12"/>
                  <a:gd name="T82" fmla="*/ 3 w 6"/>
                  <a:gd name="T8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12">
                    <a:moveTo>
                      <a:pt x="3" y="12"/>
                    </a:moveTo>
                    <a:cubicBezTo>
                      <a:pt x="3" y="12"/>
                      <a:pt x="3" y="12"/>
                      <a:pt x="3" y="12"/>
                    </a:cubicBezTo>
                    <a:cubicBezTo>
                      <a:pt x="2" y="12"/>
                      <a:pt x="2" y="11"/>
                      <a:pt x="2" y="9"/>
                    </a:cubicBezTo>
                    <a:cubicBezTo>
                      <a:pt x="2" y="9"/>
                      <a:pt x="2" y="9"/>
                      <a:pt x="2" y="9"/>
                    </a:cubicBezTo>
                    <a:cubicBezTo>
                      <a:pt x="2" y="8"/>
                      <a:pt x="2" y="8"/>
                      <a:pt x="1" y="7"/>
                    </a:cubicBezTo>
                    <a:cubicBezTo>
                      <a:pt x="1" y="6"/>
                      <a:pt x="1" y="5"/>
                      <a:pt x="1" y="4"/>
                    </a:cubicBezTo>
                    <a:cubicBezTo>
                      <a:pt x="0" y="4"/>
                      <a:pt x="0" y="3"/>
                      <a:pt x="0" y="2"/>
                    </a:cubicBezTo>
                    <a:cubicBezTo>
                      <a:pt x="0" y="2"/>
                      <a:pt x="0" y="1"/>
                      <a:pt x="0" y="1"/>
                    </a:cubicBezTo>
                    <a:cubicBezTo>
                      <a:pt x="1" y="1"/>
                      <a:pt x="1" y="0"/>
                      <a:pt x="2" y="0"/>
                    </a:cubicBezTo>
                    <a:cubicBezTo>
                      <a:pt x="2" y="0"/>
                      <a:pt x="2" y="0"/>
                      <a:pt x="2" y="0"/>
                    </a:cubicBezTo>
                    <a:cubicBezTo>
                      <a:pt x="2" y="0"/>
                      <a:pt x="3" y="0"/>
                      <a:pt x="4" y="2"/>
                    </a:cubicBezTo>
                    <a:cubicBezTo>
                      <a:pt x="4" y="3"/>
                      <a:pt x="4" y="3"/>
                      <a:pt x="4" y="3"/>
                    </a:cubicBezTo>
                    <a:cubicBezTo>
                      <a:pt x="4" y="3"/>
                      <a:pt x="4" y="4"/>
                      <a:pt x="4" y="4"/>
                    </a:cubicBezTo>
                    <a:cubicBezTo>
                      <a:pt x="4" y="5"/>
                      <a:pt x="4" y="6"/>
                      <a:pt x="5" y="7"/>
                    </a:cubicBezTo>
                    <a:cubicBezTo>
                      <a:pt x="5" y="9"/>
                      <a:pt x="5" y="9"/>
                      <a:pt x="6" y="10"/>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3" y="12"/>
                    </a:cubicBezTo>
                    <a:close/>
                    <a:moveTo>
                      <a:pt x="3" y="12"/>
                    </a:moveTo>
                    <a:cubicBezTo>
                      <a:pt x="3" y="11"/>
                      <a:pt x="4" y="11"/>
                      <a:pt x="4" y="11"/>
                    </a:cubicBezTo>
                    <a:cubicBezTo>
                      <a:pt x="4" y="11"/>
                      <a:pt x="4" y="11"/>
                      <a:pt x="4" y="11"/>
                    </a:cubicBezTo>
                    <a:cubicBezTo>
                      <a:pt x="5" y="11"/>
                      <a:pt x="5" y="11"/>
                      <a:pt x="5" y="11"/>
                    </a:cubicBezTo>
                    <a:cubicBezTo>
                      <a:pt x="5" y="11"/>
                      <a:pt x="5" y="11"/>
                      <a:pt x="5" y="11"/>
                    </a:cubicBezTo>
                    <a:cubicBezTo>
                      <a:pt x="5" y="10"/>
                      <a:pt x="5" y="10"/>
                      <a:pt x="5" y="10"/>
                    </a:cubicBezTo>
                    <a:cubicBezTo>
                      <a:pt x="5" y="10"/>
                      <a:pt x="5" y="10"/>
                      <a:pt x="5" y="10"/>
                    </a:cubicBezTo>
                    <a:cubicBezTo>
                      <a:pt x="5" y="9"/>
                      <a:pt x="5" y="9"/>
                      <a:pt x="4" y="8"/>
                    </a:cubicBezTo>
                    <a:cubicBezTo>
                      <a:pt x="4" y="6"/>
                      <a:pt x="3" y="6"/>
                      <a:pt x="3" y="4"/>
                    </a:cubicBezTo>
                    <a:cubicBezTo>
                      <a:pt x="3" y="4"/>
                      <a:pt x="3" y="3"/>
                      <a:pt x="3" y="3"/>
                    </a:cubicBezTo>
                    <a:cubicBezTo>
                      <a:pt x="3" y="2"/>
                      <a:pt x="3" y="2"/>
                      <a:pt x="3" y="2"/>
                    </a:cubicBezTo>
                    <a:cubicBezTo>
                      <a:pt x="3" y="1"/>
                      <a:pt x="2" y="1"/>
                      <a:pt x="2" y="1"/>
                    </a:cubicBezTo>
                    <a:cubicBezTo>
                      <a:pt x="2" y="1"/>
                      <a:pt x="2" y="1"/>
                      <a:pt x="2" y="1"/>
                    </a:cubicBezTo>
                    <a:cubicBezTo>
                      <a:pt x="2" y="1"/>
                      <a:pt x="2" y="1"/>
                      <a:pt x="2" y="1"/>
                    </a:cubicBezTo>
                    <a:cubicBezTo>
                      <a:pt x="2" y="1"/>
                      <a:pt x="2" y="1"/>
                      <a:pt x="2" y="1"/>
                    </a:cubicBezTo>
                    <a:cubicBezTo>
                      <a:pt x="1" y="1"/>
                      <a:pt x="0" y="2"/>
                      <a:pt x="0" y="2"/>
                    </a:cubicBezTo>
                    <a:cubicBezTo>
                      <a:pt x="0" y="3"/>
                      <a:pt x="1" y="3"/>
                      <a:pt x="1" y="4"/>
                    </a:cubicBezTo>
                    <a:cubicBezTo>
                      <a:pt x="1" y="4"/>
                      <a:pt x="2" y="6"/>
                      <a:pt x="2" y="7"/>
                    </a:cubicBezTo>
                    <a:cubicBezTo>
                      <a:pt x="2" y="8"/>
                      <a:pt x="2" y="8"/>
                      <a:pt x="2" y="9"/>
                    </a:cubicBezTo>
                    <a:cubicBezTo>
                      <a:pt x="2" y="9"/>
                      <a:pt x="2" y="9"/>
                      <a:pt x="2" y="9"/>
                    </a:cubicBezTo>
                    <a:cubicBezTo>
                      <a:pt x="2" y="10"/>
                      <a:pt x="2" y="11"/>
                      <a:pt x="2" y="11"/>
                    </a:cubicBezTo>
                    <a:cubicBezTo>
                      <a:pt x="2" y="12"/>
                      <a:pt x="3" y="12"/>
                      <a:pt x="3" y="1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2" name="Freeform 1516"/>
              <p:cNvSpPr>
                <a:spLocks noEditPoints="1"/>
              </p:cNvSpPr>
              <p:nvPr/>
            </p:nvSpPr>
            <p:spPr bwMode="auto">
              <a:xfrm>
                <a:off x="3277" y="2097"/>
                <a:ext cx="11" cy="23"/>
              </a:xfrm>
              <a:custGeom>
                <a:avLst/>
                <a:gdLst>
                  <a:gd name="T0" fmla="*/ 2 w 5"/>
                  <a:gd name="T1" fmla="*/ 1 h 11"/>
                  <a:gd name="T2" fmla="*/ 2 w 5"/>
                  <a:gd name="T3" fmla="*/ 1 h 11"/>
                  <a:gd name="T4" fmla="*/ 2 w 5"/>
                  <a:gd name="T5" fmla="*/ 1 h 11"/>
                  <a:gd name="T6" fmla="*/ 3 w 5"/>
                  <a:gd name="T7" fmla="*/ 1 h 11"/>
                  <a:gd name="T8" fmla="*/ 3 w 5"/>
                  <a:gd name="T9" fmla="*/ 3 h 11"/>
                  <a:gd name="T10" fmla="*/ 4 w 5"/>
                  <a:gd name="T11" fmla="*/ 6 h 11"/>
                  <a:gd name="T12" fmla="*/ 5 w 5"/>
                  <a:gd name="T13" fmla="*/ 9 h 11"/>
                  <a:gd name="T14" fmla="*/ 4 w 5"/>
                  <a:gd name="T15" fmla="*/ 9 h 11"/>
                  <a:gd name="T16" fmla="*/ 4 w 5"/>
                  <a:gd name="T17" fmla="*/ 9 h 11"/>
                  <a:gd name="T18" fmla="*/ 4 w 5"/>
                  <a:gd name="T19" fmla="*/ 9 h 11"/>
                  <a:gd name="T20" fmla="*/ 3 w 5"/>
                  <a:gd name="T21" fmla="*/ 9 h 11"/>
                  <a:gd name="T22" fmla="*/ 3 w 5"/>
                  <a:gd name="T23" fmla="*/ 10 h 11"/>
                  <a:gd name="T24" fmla="*/ 2 w 5"/>
                  <a:gd name="T25" fmla="*/ 8 h 11"/>
                  <a:gd name="T26" fmla="*/ 2 w 5"/>
                  <a:gd name="T27" fmla="*/ 3 h 11"/>
                  <a:gd name="T28" fmla="*/ 1 w 5"/>
                  <a:gd name="T29" fmla="*/ 1 h 11"/>
                  <a:gd name="T30" fmla="*/ 1 w 5"/>
                  <a:gd name="T31" fmla="*/ 1 h 11"/>
                  <a:gd name="T32" fmla="*/ 2 w 5"/>
                  <a:gd name="T33" fmla="*/ 1 h 11"/>
                  <a:gd name="T34" fmla="*/ 2 w 5"/>
                  <a:gd name="T35" fmla="*/ 0 h 11"/>
                  <a:gd name="T36" fmla="*/ 2 w 5"/>
                  <a:gd name="T37" fmla="*/ 0 h 11"/>
                  <a:gd name="T38" fmla="*/ 1 w 5"/>
                  <a:gd name="T39" fmla="*/ 0 h 11"/>
                  <a:gd name="T40" fmla="*/ 1 w 5"/>
                  <a:gd name="T41" fmla="*/ 1 h 11"/>
                  <a:gd name="T42" fmla="*/ 0 w 5"/>
                  <a:gd name="T43" fmla="*/ 1 h 11"/>
                  <a:gd name="T44" fmla="*/ 1 w 5"/>
                  <a:gd name="T45" fmla="*/ 3 h 11"/>
                  <a:gd name="T46" fmla="*/ 2 w 5"/>
                  <a:gd name="T47" fmla="*/ 6 h 11"/>
                  <a:gd name="T48" fmla="*/ 2 w 5"/>
                  <a:gd name="T49" fmla="*/ 8 h 11"/>
                  <a:gd name="T50" fmla="*/ 2 w 5"/>
                  <a:gd name="T51" fmla="*/ 8 h 11"/>
                  <a:gd name="T52" fmla="*/ 2 w 5"/>
                  <a:gd name="T53" fmla="*/ 10 h 11"/>
                  <a:gd name="T54" fmla="*/ 3 w 5"/>
                  <a:gd name="T55" fmla="*/ 11 h 11"/>
                  <a:gd name="T56" fmla="*/ 3 w 5"/>
                  <a:gd name="T57" fmla="*/ 11 h 11"/>
                  <a:gd name="T58" fmla="*/ 3 w 5"/>
                  <a:gd name="T59" fmla="*/ 11 h 11"/>
                  <a:gd name="T60" fmla="*/ 3 w 5"/>
                  <a:gd name="T61" fmla="*/ 11 h 11"/>
                  <a:gd name="T62" fmla="*/ 4 w 5"/>
                  <a:gd name="T63" fmla="*/ 10 h 11"/>
                  <a:gd name="T64" fmla="*/ 4 w 5"/>
                  <a:gd name="T65" fmla="*/ 9 h 11"/>
                  <a:gd name="T66" fmla="*/ 5 w 5"/>
                  <a:gd name="T67" fmla="*/ 10 h 11"/>
                  <a:gd name="T68" fmla="*/ 5 w 5"/>
                  <a:gd name="T69" fmla="*/ 9 h 11"/>
                  <a:gd name="T70" fmla="*/ 5 w 5"/>
                  <a:gd name="T71" fmla="*/ 9 h 11"/>
                  <a:gd name="T72" fmla="*/ 4 w 5"/>
                  <a:gd name="T73" fmla="*/ 7 h 11"/>
                  <a:gd name="T74" fmla="*/ 3 w 5"/>
                  <a:gd name="T75" fmla="*/ 3 h 11"/>
                  <a:gd name="T76" fmla="*/ 3 w 5"/>
                  <a:gd name="T77" fmla="*/ 2 h 11"/>
                  <a:gd name="T78" fmla="*/ 3 w 5"/>
                  <a:gd name="T79" fmla="*/ 1 h 11"/>
                  <a:gd name="T80" fmla="*/ 2 w 5"/>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1">
                    <a:moveTo>
                      <a:pt x="2" y="1"/>
                    </a:moveTo>
                    <a:cubicBezTo>
                      <a:pt x="2" y="1"/>
                      <a:pt x="2" y="1"/>
                      <a:pt x="2" y="1"/>
                    </a:cubicBezTo>
                    <a:cubicBezTo>
                      <a:pt x="2" y="1"/>
                      <a:pt x="2" y="1"/>
                      <a:pt x="2" y="1"/>
                    </a:cubicBezTo>
                    <a:cubicBezTo>
                      <a:pt x="3" y="1"/>
                      <a:pt x="3" y="1"/>
                      <a:pt x="3" y="1"/>
                    </a:cubicBezTo>
                    <a:cubicBezTo>
                      <a:pt x="3" y="1"/>
                      <a:pt x="3" y="1"/>
                      <a:pt x="3" y="3"/>
                    </a:cubicBezTo>
                    <a:cubicBezTo>
                      <a:pt x="3" y="4"/>
                      <a:pt x="3" y="5"/>
                      <a:pt x="4" y="6"/>
                    </a:cubicBezTo>
                    <a:cubicBezTo>
                      <a:pt x="4" y="7"/>
                      <a:pt x="5" y="8"/>
                      <a:pt x="5" y="9"/>
                    </a:cubicBezTo>
                    <a:cubicBezTo>
                      <a:pt x="4" y="9"/>
                      <a:pt x="4" y="9"/>
                      <a:pt x="4" y="9"/>
                    </a:cubicBezTo>
                    <a:cubicBezTo>
                      <a:pt x="4" y="9"/>
                      <a:pt x="4" y="9"/>
                      <a:pt x="4" y="9"/>
                    </a:cubicBezTo>
                    <a:cubicBezTo>
                      <a:pt x="4" y="9"/>
                      <a:pt x="4" y="9"/>
                      <a:pt x="4" y="9"/>
                    </a:cubicBezTo>
                    <a:cubicBezTo>
                      <a:pt x="4" y="9"/>
                      <a:pt x="3" y="9"/>
                      <a:pt x="3" y="9"/>
                    </a:cubicBezTo>
                    <a:cubicBezTo>
                      <a:pt x="3" y="10"/>
                      <a:pt x="3" y="10"/>
                      <a:pt x="3" y="10"/>
                    </a:cubicBezTo>
                    <a:cubicBezTo>
                      <a:pt x="2" y="10"/>
                      <a:pt x="2" y="9"/>
                      <a:pt x="2" y="8"/>
                    </a:cubicBezTo>
                    <a:cubicBezTo>
                      <a:pt x="2" y="7"/>
                      <a:pt x="2" y="4"/>
                      <a:pt x="2" y="3"/>
                    </a:cubicBezTo>
                    <a:cubicBezTo>
                      <a:pt x="1" y="3"/>
                      <a:pt x="1" y="2"/>
                      <a:pt x="1" y="1"/>
                    </a:cubicBezTo>
                    <a:cubicBezTo>
                      <a:pt x="1" y="1"/>
                      <a:pt x="1" y="1"/>
                      <a:pt x="1" y="1"/>
                    </a:cubicBezTo>
                    <a:cubicBezTo>
                      <a:pt x="2" y="1"/>
                      <a:pt x="2" y="1"/>
                      <a:pt x="2" y="1"/>
                    </a:cubicBezTo>
                    <a:close/>
                    <a:moveTo>
                      <a:pt x="2" y="0"/>
                    </a:moveTo>
                    <a:cubicBezTo>
                      <a:pt x="2" y="0"/>
                      <a:pt x="2" y="0"/>
                      <a:pt x="2" y="0"/>
                    </a:cubicBezTo>
                    <a:cubicBezTo>
                      <a:pt x="1" y="0"/>
                      <a:pt x="1" y="0"/>
                      <a:pt x="1" y="0"/>
                    </a:cubicBezTo>
                    <a:cubicBezTo>
                      <a:pt x="1" y="1"/>
                      <a:pt x="1" y="1"/>
                      <a:pt x="1" y="1"/>
                    </a:cubicBezTo>
                    <a:cubicBezTo>
                      <a:pt x="0" y="1"/>
                      <a:pt x="0" y="1"/>
                      <a:pt x="0" y="1"/>
                    </a:cubicBezTo>
                    <a:cubicBezTo>
                      <a:pt x="0" y="2"/>
                      <a:pt x="1" y="2"/>
                      <a:pt x="1" y="3"/>
                    </a:cubicBezTo>
                    <a:cubicBezTo>
                      <a:pt x="1" y="3"/>
                      <a:pt x="2" y="5"/>
                      <a:pt x="2" y="6"/>
                    </a:cubicBezTo>
                    <a:cubicBezTo>
                      <a:pt x="2" y="7"/>
                      <a:pt x="2" y="7"/>
                      <a:pt x="2" y="8"/>
                    </a:cubicBezTo>
                    <a:cubicBezTo>
                      <a:pt x="2" y="8"/>
                      <a:pt x="2" y="8"/>
                      <a:pt x="2" y="8"/>
                    </a:cubicBezTo>
                    <a:cubicBezTo>
                      <a:pt x="2" y="9"/>
                      <a:pt x="2" y="10"/>
                      <a:pt x="2" y="10"/>
                    </a:cubicBezTo>
                    <a:cubicBezTo>
                      <a:pt x="2" y="11"/>
                      <a:pt x="3" y="11"/>
                      <a:pt x="3" y="11"/>
                    </a:cubicBezTo>
                    <a:cubicBezTo>
                      <a:pt x="3" y="11"/>
                      <a:pt x="3" y="11"/>
                      <a:pt x="3" y="11"/>
                    </a:cubicBezTo>
                    <a:cubicBezTo>
                      <a:pt x="3" y="11"/>
                      <a:pt x="3" y="11"/>
                      <a:pt x="3" y="11"/>
                    </a:cubicBezTo>
                    <a:cubicBezTo>
                      <a:pt x="3" y="11"/>
                      <a:pt x="3" y="11"/>
                      <a:pt x="3" y="11"/>
                    </a:cubicBezTo>
                    <a:cubicBezTo>
                      <a:pt x="3" y="10"/>
                      <a:pt x="3" y="10"/>
                      <a:pt x="4" y="10"/>
                    </a:cubicBezTo>
                    <a:cubicBezTo>
                      <a:pt x="4" y="9"/>
                      <a:pt x="4" y="9"/>
                      <a:pt x="4" y="9"/>
                    </a:cubicBezTo>
                    <a:cubicBezTo>
                      <a:pt x="5" y="10"/>
                      <a:pt x="5" y="10"/>
                      <a:pt x="5" y="10"/>
                    </a:cubicBezTo>
                    <a:cubicBezTo>
                      <a:pt x="5" y="9"/>
                      <a:pt x="5" y="9"/>
                      <a:pt x="5" y="9"/>
                    </a:cubicBezTo>
                    <a:cubicBezTo>
                      <a:pt x="5" y="9"/>
                      <a:pt x="5" y="9"/>
                      <a:pt x="5" y="9"/>
                    </a:cubicBezTo>
                    <a:cubicBezTo>
                      <a:pt x="5" y="8"/>
                      <a:pt x="5" y="8"/>
                      <a:pt x="4" y="7"/>
                    </a:cubicBezTo>
                    <a:cubicBezTo>
                      <a:pt x="4" y="5"/>
                      <a:pt x="3" y="5"/>
                      <a:pt x="3" y="3"/>
                    </a:cubicBezTo>
                    <a:cubicBezTo>
                      <a:pt x="3" y="3"/>
                      <a:pt x="3" y="2"/>
                      <a:pt x="3" y="2"/>
                    </a:cubicBezTo>
                    <a:cubicBezTo>
                      <a:pt x="3" y="1"/>
                      <a:pt x="3" y="1"/>
                      <a:pt x="3" y="1"/>
                    </a:cubicBezTo>
                    <a:cubicBezTo>
                      <a:pt x="3"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3" name="Freeform 1517"/>
              <p:cNvSpPr>
                <a:spLocks noEditPoints="1"/>
              </p:cNvSpPr>
              <p:nvPr/>
            </p:nvSpPr>
            <p:spPr bwMode="auto">
              <a:xfrm>
                <a:off x="3277" y="2097"/>
                <a:ext cx="13" cy="23"/>
              </a:xfrm>
              <a:custGeom>
                <a:avLst/>
                <a:gdLst>
                  <a:gd name="T0" fmla="*/ 3 w 6"/>
                  <a:gd name="T1" fmla="*/ 11 h 11"/>
                  <a:gd name="T2" fmla="*/ 3 w 6"/>
                  <a:gd name="T3" fmla="*/ 11 h 11"/>
                  <a:gd name="T4" fmla="*/ 1 w 6"/>
                  <a:gd name="T5" fmla="*/ 1 h 11"/>
                  <a:gd name="T6" fmla="*/ 0 w 6"/>
                  <a:gd name="T7" fmla="*/ 1 h 11"/>
                  <a:gd name="T8" fmla="*/ 1 w 6"/>
                  <a:gd name="T9" fmla="*/ 3 h 11"/>
                  <a:gd name="T10" fmla="*/ 2 w 6"/>
                  <a:gd name="T11" fmla="*/ 8 h 11"/>
                  <a:gd name="T12" fmla="*/ 3 w 6"/>
                  <a:gd name="T13" fmla="*/ 11 h 11"/>
                  <a:gd name="T14" fmla="*/ 3 w 6"/>
                  <a:gd name="T15" fmla="*/ 11 h 11"/>
                  <a:gd name="T16" fmla="*/ 3 w 6"/>
                  <a:gd name="T17" fmla="*/ 11 h 11"/>
                  <a:gd name="T18" fmla="*/ 3 w 6"/>
                  <a:gd name="T19" fmla="*/ 11 h 11"/>
                  <a:gd name="T20" fmla="*/ 3 w 6"/>
                  <a:gd name="T21" fmla="*/ 11 h 11"/>
                  <a:gd name="T22" fmla="*/ 2 w 6"/>
                  <a:gd name="T23" fmla="*/ 10 h 11"/>
                  <a:gd name="T24" fmla="*/ 2 w 6"/>
                  <a:gd name="T25" fmla="*/ 8 h 11"/>
                  <a:gd name="T26" fmla="*/ 2 w 6"/>
                  <a:gd name="T27" fmla="*/ 8 h 11"/>
                  <a:gd name="T28" fmla="*/ 2 w 6"/>
                  <a:gd name="T29" fmla="*/ 6 h 11"/>
                  <a:gd name="T30" fmla="*/ 1 w 6"/>
                  <a:gd name="T31" fmla="*/ 3 h 11"/>
                  <a:gd name="T32" fmla="*/ 0 w 6"/>
                  <a:gd name="T33" fmla="*/ 1 h 11"/>
                  <a:gd name="T34" fmla="*/ 1 w 6"/>
                  <a:gd name="T35" fmla="*/ 1 h 11"/>
                  <a:gd name="T36" fmla="*/ 3 w 6"/>
                  <a:gd name="T37" fmla="*/ 0 h 11"/>
                  <a:gd name="T38" fmla="*/ 2 w 6"/>
                  <a:gd name="T39" fmla="*/ 0 h 11"/>
                  <a:gd name="T40" fmla="*/ 3 w 6"/>
                  <a:gd name="T41" fmla="*/ 1 h 11"/>
                  <a:gd name="T42" fmla="*/ 3 w 6"/>
                  <a:gd name="T43" fmla="*/ 2 h 11"/>
                  <a:gd name="T44" fmla="*/ 3 w 6"/>
                  <a:gd name="T45" fmla="*/ 3 h 11"/>
                  <a:gd name="T46" fmla="*/ 4 w 6"/>
                  <a:gd name="T47" fmla="*/ 7 h 11"/>
                  <a:gd name="T48" fmla="*/ 5 w 6"/>
                  <a:gd name="T49" fmla="*/ 9 h 11"/>
                  <a:gd name="T50" fmla="*/ 5 w 6"/>
                  <a:gd name="T51" fmla="*/ 9 h 11"/>
                  <a:gd name="T52" fmla="*/ 5 w 6"/>
                  <a:gd name="T53" fmla="*/ 10 h 11"/>
                  <a:gd name="T54" fmla="*/ 5 w 6"/>
                  <a:gd name="T55" fmla="*/ 10 h 11"/>
                  <a:gd name="T56" fmla="*/ 5 w 6"/>
                  <a:gd name="T57" fmla="*/ 9 h 11"/>
                  <a:gd name="T58" fmla="*/ 4 w 6"/>
                  <a:gd name="T59" fmla="*/ 6 h 11"/>
                  <a:gd name="T60" fmla="*/ 3 w 6"/>
                  <a:gd name="T61" fmla="*/ 2 h 11"/>
                  <a:gd name="T62" fmla="*/ 3 w 6"/>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1">
                    <a:moveTo>
                      <a:pt x="3" y="11"/>
                    </a:moveTo>
                    <a:cubicBezTo>
                      <a:pt x="3" y="11"/>
                      <a:pt x="3" y="11"/>
                      <a:pt x="3" y="11"/>
                    </a:cubicBezTo>
                    <a:moveTo>
                      <a:pt x="1" y="1"/>
                    </a:moveTo>
                    <a:cubicBezTo>
                      <a:pt x="0" y="1"/>
                      <a:pt x="0" y="1"/>
                      <a:pt x="0" y="1"/>
                    </a:cubicBezTo>
                    <a:cubicBezTo>
                      <a:pt x="0" y="1"/>
                      <a:pt x="0" y="2"/>
                      <a:pt x="1" y="3"/>
                    </a:cubicBezTo>
                    <a:cubicBezTo>
                      <a:pt x="1" y="4"/>
                      <a:pt x="2" y="6"/>
                      <a:pt x="2" y="8"/>
                    </a:cubicBezTo>
                    <a:cubicBezTo>
                      <a:pt x="2" y="9"/>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2" y="11"/>
                      <a:pt x="2" y="10"/>
                    </a:cubicBezTo>
                    <a:cubicBezTo>
                      <a:pt x="2" y="10"/>
                      <a:pt x="2" y="9"/>
                      <a:pt x="2" y="8"/>
                    </a:cubicBezTo>
                    <a:cubicBezTo>
                      <a:pt x="2" y="8"/>
                      <a:pt x="2" y="8"/>
                      <a:pt x="2" y="8"/>
                    </a:cubicBezTo>
                    <a:cubicBezTo>
                      <a:pt x="2" y="7"/>
                      <a:pt x="2" y="7"/>
                      <a:pt x="2" y="6"/>
                    </a:cubicBezTo>
                    <a:cubicBezTo>
                      <a:pt x="2" y="5"/>
                      <a:pt x="1" y="3"/>
                      <a:pt x="1" y="3"/>
                    </a:cubicBezTo>
                    <a:cubicBezTo>
                      <a:pt x="1" y="2"/>
                      <a:pt x="0" y="2"/>
                      <a:pt x="0" y="1"/>
                    </a:cubicBezTo>
                    <a:lnTo>
                      <a:pt x="1" y="1"/>
                    </a:lnTo>
                    <a:close/>
                    <a:moveTo>
                      <a:pt x="3" y="0"/>
                    </a:moveTo>
                    <a:cubicBezTo>
                      <a:pt x="2" y="0"/>
                      <a:pt x="2" y="0"/>
                      <a:pt x="2" y="0"/>
                    </a:cubicBezTo>
                    <a:cubicBezTo>
                      <a:pt x="3" y="0"/>
                      <a:pt x="3" y="0"/>
                      <a:pt x="3" y="1"/>
                    </a:cubicBezTo>
                    <a:cubicBezTo>
                      <a:pt x="3" y="2"/>
                      <a:pt x="3" y="2"/>
                      <a:pt x="3" y="2"/>
                    </a:cubicBezTo>
                    <a:cubicBezTo>
                      <a:pt x="3" y="2"/>
                      <a:pt x="3" y="3"/>
                      <a:pt x="3" y="3"/>
                    </a:cubicBezTo>
                    <a:cubicBezTo>
                      <a:pt x="3" y="5"/>
                      <a:pt x="4" y="5"/>
                      <a:pt x="4" y="7"/>
                    </a:cubicBezTo>
                    <a:cubicBezTo>
                      <a:pt x="5" y="8"/>
                      <a:pt x="5" y="8"/>
                      <a:pt x="5" y="9"/>
                    </a:cubicBezTo>
                    <a:cubicBezTo>
                      <a:pt x="5" y="9"/>
                      <a:pt x="5" y="9"/>
                      <a:pt x="5" y="9"/>
                    </a:cubicBezTo>
                    <a:cubicBezTo>
                      <a:pt x="5" y="10"/>
                      <a:pt x="5" y="10"/>
                      <a:pt x="5" y="10"/>
                    </a:cubicBezTo>
                    <a:cubicBezTo>
                      <a:pt x="5" y="10"/>
                      <a:pt x="5" y="10"/>
                      <a:pt x="5" y="10"/>
                    </a:cubicBezTo>
                    <a:cubicBezTo>
                      <a:pt x="5" y="9"/>
                      <a:pt x="5" y="9"/>
                      <a:pt x="5" y="9"/>
                    </a:cubicBezTo>
                    <a:cubicBezTo>
                      <a:pt x="6" y="8"/>
                      <a:pt x="5" y="8"/>
                      <a:pt x="4" y="6"/>
                    </a:cubicBezTo>
                    <a:cubicBezTo>
                      <a:pt x="4" y="5"/>
                      <a:pt x="3" y="4"/>
                      <a:pt x="3" y="2"/>
                    </a:cubicBezTo>
                    <a:cubicBezTo>
                      <a:pt x="4" y="1"/>
                      <a:pt x="3" y="0"/>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4" name="Freeform 1518"/>
              <p:cNvSpPr>
                <a:spLocks/>
              </p:cNvSpPr>
              <p:nvPr/>
            </p:nvSpPr>
            <p:spPr bwMode="auto">
              <a:xfrm>
                <a:off x="3281" y="2099"/>
                <a:ext cx="5" cy="17"/>
              </a:xfrm>
              <a:custGeom>
                <a:avLst/>
                <a:gdLst>
                  <a:gd name="T0" fmla="*/ 0 w 2"/>
                  <a:gd name="T1" fmla="*/ 1 h 8"/>
                  <a:gd name="T2" fmla="*/ 1 w 2"/>
                  <a:gd name="T3" fmla="*/ 2 h 8"/>
                  <a:gd name="T4" fmla="*/ 2 w 2"/>
                  <a:gd name="T5" fmla="*/ 6 h 8"/>
                  <a:gd name="T6" fmla="*/ 2 w 2"/>
                  <a:gd name="T7" fmla="*/ 7 h 8"/>
                  <a:gd name="T8" fmla="*/ 1 w 2"/>
                  <a:gd name="T9" fmla="*/ 7 h 8"/>
                  <a:gd name="T10" fmla="*/ 0 w 2"/>
                  <a:gd name="T11" fmla="*/ 3 h 8"/>
                  <a:gd name="T12" fmla="*/ 0 w 2"/>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1"/>
                    </a:moveTo>
                    <a:cubicBezTo>
                      <a:pt x="0" y="1"/>
                      <a:pt x="1" y="1"/>
                      <a:pt x="1" y="2"/>
                    </a:cubicBezTo>
                    <a:cubicBezTo>
                      <a:pt x="1" y="3"/>
                      <a:pt x="1" y="5"/>
                      <a:pt x="2" y="6"/>
                    </a:cubicBezTo>
                    <a:cubicBezTo>
                      <a:pt x="2" y="7"/>
                      <a:pt x="2" y="7"/>
                      <a:pt x="2" y="7"/>
                    </a:cubicBezTo>
                    <a:cubicBezTo>
                      <a:pt x="1" y="7"/>
                      <a:pt x="1" y="8"/>
                      <a:pt x="1" y="7"/>
                    </a:cubicBezTo>
                    <a:cubicBezTo>
                      <a:pt x="1" y="7"/>
                      <a:pt x="1" y="3"/>
                      <a:pt x="0" y="3"/>
                    </a:cubicBezTo>
                    <a:cubicBezTo>
                      <a:pt x="0" y="2"/>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5" name="Freeform 1519"/>
              <p:cNvSpPr>
                <a:spLocks/>
              </p:cNvSpPr>
              <p:nvPr/>
            </p:nvSpPr>
            <p:spPr bwMode="auto">
              <a:xfrm>
                <a:off x="3273" y="2054"/>
                <a:ext cx="13" cy="45"/>
              </a:xfrm>
              <a:custGeom>
                <a:avLst/>
                <a:gdLst>
                  <a:gd name="T0" fmla="*/ 3 w 6"/>
                  <a:gd name="T1" fmla="*/ 1 h 21"/>
                  <a:gd name="T2" fmla="*/ 4 w 6"/>
                  <a:gd name="T3" fmla="*/ 5 h 21"/>
                  <a:gd name="T4" fmla="*/ 5 w 6"/>
                  <a:gd name="T5" fmla="*/ 14 h 21"/>
                  <a:gd name="T6" fmla="*/ 4 w 6"/>
                  <a:gd name="T7" fmla="*/ 20 h 21"/>
                  <a:gd name="T8" fmla="*/ 3 w 6"/>
                  <a:gd name="T9" fmla="*/ 20 h 21"/>
                  <a:gd name="T10" fmla="*/ 1 w 6"/>
                  <a:gd name="T11" fmla="*/ 15 h 21"/>
                  <a:gd name="T12" fmla="*/ 1 w 6"/>
                  <a:gd name="T13" fmla="*/ 7 h 21"/>
                  <a:gd name="T14" fmla="*/ 1 w 6"/>
                  <a:gd name="T15" fmla="*/ 1 h 21"/>
                  <a:gd name="T16" fmla="*/ 3 w 6"/>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3" y="1"/>
                    </a:moveTo>
                    <a:cubicBezTo>
                      <a:pt x="3" y="1"/>
                      <a:pt x="4" y="1"/>
                      <a:pt x="4" y="5"/>
                    </a:cubicBezTo>
                    <a:cubicBezTo>
                      <a:pt x="4" y="9"/>
                      <a:pt x="4" y="11"/>
                      <a:pt x="5" y="14"/>
                    </a:cubicBezTo>
                    <a:cubicBezTo>
                      <a:pt x="6" y="18"/>
                      <a:pt x="5" y="19"/>
                      <a:pt x="4" y="20"/>
                    </a:cubicBezTo>
                    <a:cubicBezTo>
                      <a:pt x="3" y="20"/>
                      <a:pt x="3" y="20"/>
                      <a:pt x="3" y="20"/>
                    </a:cubicBezTo>
                    <a:cubicBezTo>
                      <a:pt x="2" y="21"/>
                      <a:pt x="1" y="20"/>
                      <a:pt x="1" y="15"/>
                    </a:cubicBezTo>
                    <a:cubicBezTo>
                      <a:pt x="1" y="10"/>
                      <a:pt x="1" y="8"/>
                      <a:pt x="1" y="7"/>
                    </a:cubicBezTo>
                    <a:cubicBezTo>
                      <a:pt x="1" y="6"/>
                      <a:pt x="0" y="2"/>
                      <a:pt x="1" y="1"/>
                    </a:cubicBezTo>
                    <a:cubicBezTo>
                      <a:pt x="2" y="0"/>
                      <a:pt x="3" y="1"/>
                      <a:pt x="3"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6" name="Freeform 1520"/>
              <p:cNvSpPr>
                <a:spLocks noEditPoints="1"/>
              </p:cNvSpPr>
              <p:nvPr/>
            </p:nvSpPr>
            <p:spPr bwMode="auto">
              <a:xfrm>
                <a:off x="3273" y="2056"/>
                <a:ext cx="13" cy="43"/>
              </a:xfrm>
              <a:custGeom>
                <a:avLst/>
                <a:gdLst>
                  <a:gd name="T0" fmla="*/ 3 w 6"/>
                  <a:gd name="T1" fmla="*/ 19 h 20"/>
                  <a:gd name="T2" fmla="*/ 2 w 6"/>
                  <a:gd name="T3" fmla="*/ 20 h 20"/>
                  <a:gd name="T4" fmla="*/ 1 w 6"/>
                  <a:gd name="T5" fmla="*/ 14 h 20"/>
                  <a:gd name="T6" fmla="*/ 1 w 6"/>
                  <a:gd name="T7" fmla="*/ 14 h 20"/>
                  <a:gd name="T8" fmla="*/ 1 w 6"/>
                  <a:gd name="T9" fmla="*/ 11 h 20"/>
                  <a:gd name="T10" fmla="*/ 1 w 6"/>
                  <a:gd name="T11" fmla="*/ 6 h 20"/>
                  <a:gd name="T12" fmla="*/ 1 w 6"/>
                  <a:gd name="T13" fmla="*/ 1 h 20"/>
                  <a:gd name="T14" fmla="*/ 1 w 6"/>
                  <a:gd name="T15" fmla="*/ 0 h 20"/>
                  <a:gd name="T16" fmla="*/ 2 w 6"/>
                  <a:gd name="T17" fmla="*/ 0 h 20"/>
                  <a:gd name="T18" fmla="*/ 3 w 6"/>
                  <a:gd name="T19" fmla="*/ 0 h 20"/>
                  <a:gd name="T20" fmla="*/ 3 w 6"/>
                  <a:gd name="T21" fmla="*/ 0 h 20"/>
                  <a:gd name="T22" fmla="*/ 4 w 6"/>
                  <a:gd name="T23" fmla="*/ 4 h 20"/>
                  <a:gd name="T24" fmla="*/ 5 w 6"/>
                  <a:gd name="T25" fmla="*/ 13 h 20"/>
                  <a:gd name="T26" fmla="*/ 6 w 6"/>
                  <a:gd name="T27" fmla="*/ 17 h 20"/>
                  <a:gd name="T28" fmla="*/ 4 w 6"/>
                  <a:gd name="T29" fmla="*/ 19 h 20"/>
                  <a:gd name="T30" fmla="*/ 3 w 6"/>
                  <a:gd name="T31" fmla="*/ 19 h 20"/>
                  <a:gd name="T32" fmla="*/ 4 w 6"/>
                  <a:gd name="T33" fmla="*/ 4 h 20"/>
                  <a:gd name="T34" fmla="*/ 3 w 6"/>
                  <a:gd name="T35" fmla="*/ 0 h 20"/>
                  <a:gd name="T36" fmla="*/ 3 w 6"/>
                  <a:gd name="T37" fmla="*/ 0 h 20"/>
                  <a:gd name="T38" fmla="*/ 3 w 6"/>
                  <a:gd name="T39" fmla="*/ 0 h 20"/>
                  <a:gd name="T40" fmla="*/ 3 w 6"/>
                  <a:gd name="T41" fmla="*/ 0 h 20"/>
                  <a:gd name="T42" fmla="*/ 2 w 6"/>
                  <a:gd name="T43" fmla="*/ 0 h 20"/>
                  <a:gd name="T44" fmla="*/ 1 w 6"/>
                  <a:gd name="T45" fmla="*/ 1 h 20"/>
                  <a:gd name="T46" fmla="*/ 1 w 6"/>
                  <a:gd name="T47" fmla="*/ 1 h 20"/>
                  <a:gd name="T48" fmla="*/ 1 w 6"/>
                  <a:gd name="T49" fmla="*/ 6 h 20"/>
                  <a:gd name="T50" fmla="*/ 1 w 6"/>
                  <a:gd name="T51" fmla="*/ 11 h 20"/>
                  <a:gd name="T52" fmla="*/ 1 w 6"/>
                  <a:gd name="T53" fmla="*/ 14 h 20"/>
                  <a:gd name="T54" fmla="*/ 1 w 6"/>
                  <a:gd name="T55" fmla="*/ 14 h 20"/>
                  <a:gd name="T56" fmla="*/ 2 w 6"/>
                  <a:gd name="T57" fmla="*/ 19 h 20"/>
                  <a:gd name="T58" fmla="*/ 2 w 6"/>
                  <a:gd name="T59" fmla="*/ 19 h 20"/>
                  <a:gd name="T60" fmla="*/ 4 w 6"/>
                  <a:gd name="T61" fmla="*/ 18 h 20"/>
                  <a:gd name="T62" fmla="*/ 5 w 6"/>
                  <a:gd name="T63" fmla="*/ 17 h 20"/>
                  <a:gd name="T64" fmla="*/ 5 w 6"/>
                  <a:gd name="T65" fmla="*/ 13 h 20"/>
                  <a:gd name="T66" fmla="*/ 4 w 6"/>
                  <a:gd name="T67" fmla="*/ 4 h 20"/>
                  <a:gd name="T68" fmla="*/ 3 w 6"/>
                  <a:gd name="T69" fmla="*/ 0 h 20"/>
                  <a:gd name="T70" fmla="*/ 3 w 6"/>
                  <a:gd name="T7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20">
                    <a:moveTo>
                      <a:pt x="3" y="19"/>
                    </a:moveTo>
                    <a:cubicBezTo>
                      <a:pt x="2" y="20"/>
                      <a:pt x="2" y="20"/>
                      <a:pt x="2" y="20"/>
                    </a:cubicBezTo>
                    <a:cubicBezTo>
                      <a:pt x="2" y="20"/>
                      <a:pt x="1" y="18"/>
                      <a:pt x="1" y="14"/>
                    </a:cubicBezTo>
                    <a:cubicBezTo>
                      <a:pt x="1" y="14"/>
                      <a:pt x="1" y="14"/>
                      <a:pt x="1" y="14"/>
                    </a:cubicBezTo>
                    <a:cubicBezTo>
                      <a:pt x="1" y="13"/>
                      <a:pt x="1" y="12"/>
                      <a:pt x="1" y="11"/>
                    </a:cubicBezTo>
                    <a:cubicBezTo>
                      <a:pt x="1" y="9"/>
                      <a:pt x="1" y="6"/>
                      <a:pt x="1" y="6"/>
                    </a:cubicBezTo>
                    <a:cubicBezTo>
                      <a:pt x="1" y="5"/>
                      <a:pt x="0" y="3"/>
                      <a:pt x="1" y="1"/>
                    </a:cubicBezTo>
                    <a:cubicBezTo>
                      <a:pt x="1" y="1"/>
                      <a:pt x="1" y="1"/>
                      <a:pt x="1" y="0"/>
                    </a:cubicBezTo>
                    <a:cubicBezTo>
                      <a:pt x="1" y="0"/>
                      <a:pt x="2" y="0"/>
                      <a:pt x="2" y="0"/>
                    </a:cubicBezTo>
                    <a:cubicBezTo>
                      <a:pt x="3" y="0"/>
                      <a:pt x="3" y="0"/>
                      <a:pt x="3" y="0"/>
                    </a:cubicBezTo>
                    <a:cubicBezTo>
                      <a:pt x="3" y="0"/>
                      <a:pt x="3" y="0"/>
                      <a:pt x="3" y="0"/>
                    </a:cubicBezTo>
                    <a:cubicBezTo>
                      <a:pt x="3" y="0"/>
                      <a:pt x="4" y="0"/>
                      <a:pt x="4" y="4"/>
                    </a:cubicBezTo>
                    <a:cubicBezTo>
                      <a:pt x="4" y="8"/>
                      <a:pt x="4" y="10"/>
                      <a:pt x="5" y="13"/>
                    </a:cubicBezTo>
                    <a:cubicBezTo>
                      <a:pt x="5" y="15"/>
                      <a:pt x="6" y="16"/>
                      <a:pt x="6" y="17"/>
                    </a:cubicBezTo>
                    <a:cubicBezTo>
                      <a:pt x="5" y="18"/>
                      <a:pt x="5" y="19"/>
                      <a:pt x="4" y="19"/>
                    </a:cubicBezTo>
                    <a:cubicBezTo>
                      <a:pt x="3" y="19"/>
                      <a:pt x="3" y="19"/>
                      <a:pt x="3" y="19"/>
                    </a:cubicBezTo>
                    <a:close/>
                    <a:moveTo>
                      <a:pt x="4" y="4"/>
                    </a:moveTo>
                    <a:cubicBezTo>
                      <a:pt x="4" y="0"/>
                      <a:pt x="3" y="0"/>
                      <a:pt x="3" y="0"/>
                    </a:cubicBezTo>
                    <a:cubicBezTo>
                      <a:pt x="3" y="0"/>
                      <a:pt x="3" y="0"/>
                      <a:pt x="3" y="0"/>
                    </a:cubicBezTo>
                    <a:cubicBezTo>
                      <a:pt x="3" y="0"/>
                      <a:pt x="3" y="0"/>
                      <a:pt x="3" y="0"/>
                    </a:cubicBezTo>
                    <a:cubicBezTo>
                      <a:pt x="3" y="0"/>
                      <a:pt x="3" y="0"/>
                      <a:pt x="3" y="0"/>
                    </a:cubicBezTo>
                    <a:cubicBezTo>
                      <a:pt x="3" y="0"/>
                      <a:pt x="3" y="0"/>
                      <a:pt x="2" y="0"/>
                    </a:cubicBezTo>
                    <a:cubicBezTo>
                      <a:pt x="2" y="0"/>
                      <a:pt x="1" y="0"/>
                      <a:pt x="1" y="1"/>
                    </a:cubicBezTo>
                    <a:cubicBezTo>
                      <a:pt x="1" y="1"/>
                      <a:pt x="1" y="1"/>
                      <a:pt x="1" y="1"/>
                    </a:cubicBezTo>
                    <a:cubicBezTo>
                      <a:pt x="1" y="3"/>
                      <a:pt x="1" y="5"/>
                      <a:pt x="1" y="6"/>
                    </a:cubicBezTo>
                    <a:cubicBezTo>
                      <a:pt x="1" y="6"/>
                      <a:pt x="2" y="9"/>
                      <a:pt x="1" y="11"/>
                    </a:cubicBezTo>
                    <a:cubicBezTo>
                      <a:pt x="1" y="12"/>
                      <a:pt x="1" y="13"/>
                      <a:pt x="1" y="14"/>
                    </a:cubicBezTo>
                    <a:cubicBezTo>
                      <a:pt x="1" y="14"/>
                      <a:pt x="1" y="14"/>
                      <a:pt x="1" y="14"/>
                    </a:cubicBezTo>
                    <a:cubicBezTo>
                      <a:pt x="1" y="18"/>
                      <a:pt x="2" y="19"/>
                      <a:pt x="2" y="19"/>
                    </a:cubicBezTo>
                    <a:cubicBezTo>
                      <a:pt x="2" y="19"/>
                      <a:pt x="2" y="19"/>
                      <a:pt x="2" y="19"/>
                    </a:cubicBezTo>
                    <a:cubicBezTo>
                      <a:pt x="3" y="18"/>
                      <a:pt x="3" y="18"/>
                      <a:pt x="4" y="18"/>
                    </a:cubicBezTo>
                    <a:cubicBezTo>
                      <a:pt x="5" y="18"/>
                      <a:pt x="5" y="18"/>
                      <a:pt x="5" y="17"/>
                    </a:cubicBezTo>
                    <a:cubicBezTo>
                      <a:pt x="5" y="16"/>
                      <a:pt x="5" y="15"/>
                      <a:pt x="5" y="13"/>
                    </a:cubicBezTo>
                    <a:cubicBezTo>
                      <a:pt x="4" y="10"/>
                      <a:pt x="4" y="8"/>
                      <a:pt x="4" y="4"/>
                    </a:cubicBezTo>
                    <a:close/>
                    <a:moveTo>
                      <a:pt x="3" y="0"/>
                    </a:moveTo>
                    <a:cubicBezTo>
                      <a:pt x="3" y="0"/>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7" name="Freeform 1521"/>
              <p:cNvSpPr>
                <a:spLocks noEditPoints="1"/>
              </p:cNvSpPr>
              <p:nvPr/>
            </p:nvSpPr>
            <p:spPr bwMode="auto">
              <a:xfrm>
                <a:off x="3275" y="2056"/>
                <a:ext cx="8" cy="41"/>
              </a:xfrm>
              <a:custGeom>
                <a:avLst/>
                <a:gdLst>
                  <a:gd name="T0" fmla="*/ 1 w 4"/>
                  <a:gd name="T1" fmla="*/ 1 h 19"/>
                  <a:gd name="T2" fmla="*/ 1 w 4"/>
                  <a:gd name="T3" fmla="*/ 1 h 19"/>
                  <a:gd name="T4" fmla="*/ 2 w 4"/>
                  <a:gd name="T5" fmla="*/ 2 h 19"/>
                  <a:gd name="T6" fmla="*/ 2 w 4"/>
                  <a:gd name="T7" fmla="*/ 1 h 19"/>
                  <a:gd name="T8" fmla="*/ 1 w 4"/>
                  <a:gd name="T9" fmla="*/ 1 h 19"/>
                  <a:gd name="T10" fmla="*/ 0 w 4"/>
                  <a:gd name="T11" fmla="*/ 0 h 19"/>
                  <a:gd name="T12" fmla="*/ 0 w 4"/>
                  <a:gd name="T13" fmla="*/ 1 h 19"/>
                  <a:gd name="T14" fmla="*/ 0 w 4"/>
                  <a:gd name="T15" fmla="*/ 1 h 19"/>
                  <a:gd name="T16" fmla="*/ 0 w 4"/>
                  <a:gd name="T17" fmla="*/ 6 h 19"/>
                  <a:gd name="T18" fmla="*/ 0 w 4"/>
                  <a:gd name="T19" fmla="*/ 11 h 19"/>
                  <a:gd name="T20" fmla="*/ 0 w 4"/>
                  <a:gd name="T21" fmla="*/ 14 h 19"/>
                  <a:gd name="T22" fmla="*/ 0 w 4"/>
                  <a:gd name="T23" fmla="*/ 14 h 19"/>
                  <a:gd name="T24" fmla="*/ 1 w 4"/>
                  <a:gd name="T25" fmla="*/ 19 h 19"/>
                  <a:gd name="T26" fmla="*/ 1 w 4"/>
                  <a:gd name="T27" fmla="*/ 19 h 19"/>
                  <a:gd name="T28" fmla="*/ 3 w 4"/>
                  <a:gd name="T29" fmla="*/ 18 h 19"/>
                  <a:gd name="T30" fmla="*/ 4 w 4"/>
                  <a:gd name="T31" fmla="*/ 17 h 19"/>
                  <a:gd name="T32" fmla="*/ 4 w 4"/>
                  <a:gd name="T33" fmla="*/ 13 h 19"/>
                  <a:gd name="T34" fmla="*/ 3 w 4"/>
                  <a:gd name="T35" fmla="*/ 4 h 19"/>
                  <a:gd name="T36" fmla="*/ 3 w 4"/>
                  <a:gd name="T37" fmla="*/ 1 h 19"/>
                  <a:gd name="T38" fmla="*/ 3 w 4"/>
                  <a:gd name="T39" fmla="*/ 1 h 19"/>
                  <a:gd name="T40" fmla="*/ 2 w 4"/>
                  <a:gd name="T41" fmla="*/ 1 h 19"/>
                  <a:gd name="T42" fmla="*/ 2 w 4"/>
                  <a:gd name="T43" fmla="*/ 2 h 19"/>
                  <a:gd name="T44" fmla="*/ 2 w 4"/>
                  <a:gd name="T45" fmla="*/ 5 h 19"/>
                  <a:gd name="T46" fmla="*/ 3 w 4"/>
                  <a:gd name="T47" fmla="*/ 11 h 19"/>
                  <a:gd name="T48" fmla="*/ 3 w 4"/>
                  <a:gd name="T49" fmla="*/ 17 h 19"/>
                  <a:gd name="T50" fmla="*/ 3 w 4"/>
                  <a:gd name="T51" fmla="*/ 17 h 19"/>
                  <a:gd name="T52" fmla="*/ 3 w 4"/>
                  <a:gd name="T53" fmla="*/ 17 h 19"/>
                  <a:gd name="T54" fmla="*/ 2 w 4"/>
                  <a:gd name="T55" fmla="*/ 16 h 19"/>
                  <a:gd name="T56" fmla="*/ 2 w 4"/>
                  <a:gd name="T57" fmla="*/ 16 h 19"/>
                  <a:gd name="T58" fmla="*/ 1 w 4"/>
                  <a:gd name="T59" fmla="*/ 17 h 19"/>
                  <a:gd name="T60" fmla="*/ 1 w 4"/>
                  <a:gd name="T61" fmla="*/ 17 h 19"/>
                  <a:gd name="T62" fmla="*/ 1 w 4"/>
                  <a:gd name="T63" fmla="*/ 6 h 19"/>
                  <a:gd name="T64" fmla="*/ 0 w 4"/>
                  <a:gd name="T65" fmla="*/ 2 h 19"/>
                  <a:gd name="T66" fmla="*/ 1 w 4"/>
                  <a:gd name="T67" fmla="*/ 1 h 19"/>
                  <a:gd name="T68" fmla="*/ 1 w 4"/>
                  <a:gd name="T69" fmla="*/ 1 h 19"/>
                  <a:gd name="T70" fmla="*/ 0 w 4"/>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19">
                    <a:moveTo>
                      <a:pt x="1" y="1"/>
                    </a:moveTo>
                    <a:cubicBezTo>
                      <a:pt x="1" y="1"/>
                      <a:pt x="1" y="1"/>
                      <a:pt x="1" y="1"/>
                    </a:cubicBezTo>
                    <a:cubicBezTo>
                      <a:pt x="2" y="2"/>
                      <a:pt x="2" y="2"/>
                      <a:pt x="2" y="2"/>
                    </a:cubicBezTo>
                    <a:cubicBezTo>
                      <a:pt x="2" y="1"/>
                      <a:pt x="2" y="1"/>
                      <a:pt x="2" y="1"/>
                    </a:cubicBezTo>
                    <a:cubicBezTo>
                      <a:pt x="1" y="1"/>
                      <a:pt x="1" y="1"/>
                      <a:pt x="1" y="1"/>
                    </a:cubicBezTo>
                    <a:close/>
                    <a:moveTo>
                      <a:pt x="0" y="0"/>
                    </a:moveTo>
                    <a:cubicBezTo>
                      <a:pt x="0" y="1"/>
                      <a:pt x="0" y="1"/>
                      <a:pt x="0" y="1"/>
                    </a:cubicBezTo>
                    <a:cubicBezTo>
                      <a:pt x="0" y="1"/>
                      <a:pt x="0" y="1"/>
                      <a:pt x="0" y="1"/>
                    </a:cubicBezTo>
                    <a:cubicBezTo>
                      <a:pt x="0" y="3"/>
                      <a:pt x="0" y="5"/>
                      <a:pt x="0" y="6"/>
                    </a:cubicBezTo>
                    <a:cubicBezTo>
                      <a:pt x="0" y="6"/>
                      <a:pt x="1" y="9"/>
                      <a:pt x="0" y="11"/>
                    </a:cubicBezTo>
                    <a:cubicBezTo>
                      <a:pt x="0" y="12"/>
                      <a:pt x="0" y="13"/>
                      <a:pt x="0" y="14"/>
                    </a:cubicBezTo>
                    <a:cubicBezTo>
                      <a:pt x="0" y="14"/>
                      <a:pt x="0" y="14"/>
                      <a:pt x="0" y="14"/>
                    </a:cubicBezTo>
                    <a:cubicBezTo>
                      <a:pt x="0" y="18"/>
                      <a:pt x="1" y="19"/>
                      <a:pt x="1" y="19"/>
                    </a:cubicBezTo>
                    <a:cubicBezTo>
                      <a:pt x="1" y="19"/>
                      <a:pt x="1" y="19"/>
                      <a:pt x="1" y="19"/>
                    </a:cubicBezTo>
                    <a:cubicBezTo>
                      <a:pt x="2" y="18"/>
                      <a:pt x="2" y="18"/>
                      <a:pt x="3" y="18"/>
                    </a:cubicBezTo>
                    <a:cubicBezTo>
                      <a:pt x="4" y="18"/>
                      <a:pt x="4" y="18"/>
                      <a:pt x="4" y="17"/>
                    </a:cubicBezTo>
                    <a:cubicBezTo>
                      <a:pt x="4" y="16"/>
                      <a:pt x="4" y="15"/>
                      <a:pt x="4" y="13"/>
                    </a:cubicBezTo>
                    <a:cubicBezTo>
                      <a:pt x="3" y="10"/>
                      <a:pt x="3" y="8"/>
                      <a:pt x="3" y="4"/>
                    </a:cubicBezTo>
                    <a:cubicBezTo>
                      <a:pt x="3" y="3"/>
                      <a:pt x="3" y="2"/>
                      <a:pt x="3" y="1"/>
                    </a:cubicBezTo>
                    <a:cubicBezTo>
                      <a:pt x="3" y="1"/>
                      <a:pt x="3" y="1"/>
                      <a:pt x="3" y="1"/>
                    </a:cubicBezTo>
                    <a:cubicBezTo>
                      <a:pt x="2" y="1"/>
                      <a:pt x="2" y="1"/>
                      <a:pt x="2" y="1"/>
                    </a:cubicBezTo>
                    <a:cubicBezTo>
                      <a:pt x="2" y="2"/>
                      <a:pt x="2" y="2"/>
                      <a:pt x="2" y="2"/>
                    </a:cubicBezTo>
                    <a:cubicBezTo>
                      <a:pt x="2" y="2"/>
                      <a:pt x="3" y="4"/>
                      <a:pt x="2" y="5"/>
                    </a:cubicBezTo>
                    <a:cubicBezTo>
                      <a:pt x="2" y="6"/>
                      <a:pt x="2" y="10"/>
                      <a:pt x="3" y="11"/>
                    </a:cubicBezTo>
                    <a:cubicBezTo>
                      <a:pt x="3" y="12"/>
                      <a:pt x="4" y="16"/>
                      <a:pt x="3" y="17"/>
                    </a:cubicBezTo>
                    <a:cubicBezTo>
                      <a:pt x="3" y="17"/>
                      <a:pt x="3" y="17"/>
                      <a:pt x="3" y="17"/>
                    </a:cubicBezTo>
                    <a:cubicBezTo>
                      <a:pt x="3" y="17"/>
                      <a:pt x="3" y="17"/>
                      <a:pt x="3" y="17"/>
                    </a:cubicBezTo>
                    <a:cubicBezTo>
                      <a:pt x="2" y="16"/>
                      <a:pt x="2" y="16"/>
                      <a:pt x="2" y="16"/>
                    </a:cubicBezTo>
                    <a:cubicBezTo>
                      <a:pt x="2" y="16"/>
                      <a:pt x="2" y="16"/>
                      <a:pt x="2" y="16"/>
                    </a:cubicBezTo>
                    <a:cubicBezTo>
                      <a:pt x="1" y="17"/>
                      <a:pt x="1" y="17"/>
                      <a:pt x="1" y="17"/>
                    </a:cubicBezTo>
                    <a:cubicBezTo>
                      <a:pt x="1" y="17"/>
                      <a:pt x="1" y="17"/>
                      <a:pt x="1" y="17"/>
                    </a:cubicBezTo>
                    <a:cubicBezTo>
                      <a:pt x="0" y="15"/>
                      <a:pt x="1" y="8"/>
                      <a:pt x="1" y="6"/>
                    </a:cubicBezTo>
                    <a:cubicBezTo>
                      <a:pt x="1" y="5"/>
                      <a:pt x="0" y="3"/>
                      <a:pt x="0" y="2"/>
                    </a:cubicBezTo>
                    <a:cubicBezTo>
                      <a:pt x="0" y="1"/>
                      <a:pt x="0" y="1"/>
                      <a:pt x="1" y="1"/>
                    </a:cubicBezTo>
                    <a:cubicBezTo>
                      <a:pt x="1" y="1"/>
                      <a:pt x="1" y="1"/>
                      <a:pt x="1" y="1"/>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8" name="Freeform 1522"/>
              <p:cNvSpPr>
                <a:spLocks/>
              </p:cNvSpPr>
              <p:nvPr/>
            </p:nvSpPr>
            <p:spPr bwMode="auto">
              <a:xfrm>
                <a:off x="3273" y="2056"/>
                <a:ext cx="13" cy="41"/>
              </a:xfrm>
              <a:custGeom>
                <a:avLst/>
                <a:gdLst>
                  <a:gd name="T0" fmla="*/ 1 w 6"/>
                  <a:gd name="T1" fmla="*/ 0 h 19"/>
                  <a:gd name="T2" fmla="*/ 1 w 6"/>
                  <a:gd name="T3" fmla="*/ 0 h 19"/>
                  <a:gd name="T4" fmla="*/ 1 w 6"/>
                  <a:gd name="T5" fmla="*/ 6 h 19"/>
                  <a:gd name="T6" fmla="*/ 1 w 6"/>
                  <a:gd name="T7" fmla="*/ 14 h 19"/>
                  <a:gd name="T8" fmla="*/ 2 w 6"/>
                  <a:gd name="T9" fmla="*/ 19 h 19"/>
                  <a:gd name="T10" fmla="*/ 3 w 6"/>
                  <a:gd name="T11" fmla="*/ 19 h 19"/>
                  <a:gd name="T12" fmla="*/ 4 w 6"/>
                  <a:gd name="T13" fmla="*/ 19 h 19"/>
                  <a:gd name="T14" fmla="*/ 5 w 6"/>
                  <a:gd name="T15" fmla="*/ 13 h 19"/>
                  <a:gd name="T16" fmla="*/ 4 w 6"/>
                  <a:gd name="T17" fmla="*/ 4 h 19"/>
                  <a:gd name="T18" fmla="*/ 4 w 6"/>
                  <a:gd name="T19" fmla="*/ 1 h 19"/>
                  <a:gd name="T20" fmla="*/ 4 w 6"/>
                  <a:gd name="T21" fmla="*/ 1 h 19"/>
                  <a:gd name="T22" fmla="*/ 4 w 6"/>
                  <a:gd name="T23" fmla="*/ 4 h 19"/>
                  <a:gd name="T24" fmla="*/ 5 w 6"/>
                  <a:gd name="T25" fmla="*/ 13 h 19"/>
                  <a:gd name="T26" fmla="*/ 5 w 6"/>
                  <a:gd name="T27" fmla="*/ 17 h 19"/>
                  <a:gd name="T28" fmla="*/ 4 w 6"/>
                  <a:gd name="T29" fmla="*/ 18 h 19"/>
                  <a:gd name="T30" fmla="*/ 2 w 6"/>
                  <a:gd name="T31" fmla="*/ 19 h 19"/>
                  <a:gd name="T32" fmla="*/ 2 w 6"/>
                  <a:gd name="T33" fmla="*/ 19 h 19"/>
                  <a:gd name="T34" fmla="*/ 1 w 6"/>
                  <a:gd name="T35" fmla="*/ 14 h 19"/>
                  <a:gd name="T36" fmla="*/ 1 w 6"/>
                  <a:gd name="T37" fmla="*/ 14 h 19"/>
                  <a:gd name="T38" fmla="*/ 1 w 6"/>
                  <a:gd name="T39" fmla="*/ 11 h 19"/>
                  <a:gd name="T40" fmla="*/ 1 w 6"/>
                  <a:gd name="T41" fmla="*/ 6 h 19"/>
                  <a:gd name="T42" fmla="*/ 1 w 6"/>
                  <a:gd name="T43" fmla="*/ 1 h 19"/>
                  <a:gd name="T44" fmla="*/ 1 w 6"/>
                  <a:gd name="T45" fmla="*/ 1 h 19"/>
                  <a:gd name="T46" fmla="*/ 1 w 6"/>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19">
                    <a:moveTo>
                      <a:pt x="1" y="0"/>
                    </a:moveTo>
                    <a:cubicBezTo>
                      <a:pt x="1" y="0"/>
                      <a:pt x="1" y="0"/>
                      <a:pt x="1" y="0"/>
                    </a:cubicBezTo>
                    <a:cubicBezTo>
                      <a:pt x="0" y="1"/>
                      <a:pt x="1" y="5"/>
                      <a:pt x="1" y="6"/>
                    </a:cubicBezTo>
                    <a:cubicBezTo>
                      <a:pt x="1" y="7"/>
                      <a:pt x="1" y="9"/>
                      <a:pt x="1" y="14"/>
                    </a:cubicBezTo>
                    <a:cubicBezTo>
                      <a:pt x="1" y="18"/>
                      <a:pt x="2" y="19"/>
                      <a:pt x="2" y="19"/>
                    </a:cubicBezTo>
                    <a:cubicBezTo>
                      <a:pt x="3" y="19"/>
                      <a:pt x="3" y="19"/>
                      <a:pt x="3" y="19"/>
                    </a:cubicBezTo>
                    <a:cubicBezTo>
                      <a:pt x="3" y="19"/>
                      <a:pt x="3" y="19"/>
                      <a:pt x="4" y="19"/>
                    </a:cubicBezTo>
                    <a:cubicBezTo>
                      <a:pt x="5" y="18"/>
                      <a:pt x="6" y="17"/>
                      <a:pt x="5" y="13"/>
                    </a:cubicBezTo>
                    <a:cubicBezTo>
                      <a:pt x="4" y="10"/>
                      <a:pt x="4" y="8"/>
                      <a:pt x="4" y="4"/>
                    </a:cubicBezTo>
                    <a:cubicBezTo>
                      <a:pt x="4" y="3"/>
                      <a:pt x="4" y="2"/>
                      <a:pt x="4" y="1"/>
                    </a:cubicBezTo>
                    <a:cubicBezTo>
                      <a:pt x="4" y="1"/>
                      <a:pt x="4" y="1"/>
                      <a:pt x="4" y="1"/>
                    </a:cubicBezTo>
                    <a:cubicBezTo>
                      <a:pt x="4" y="2"/>
                      <a:pt x="4" y="3"/>
                      <a:pt x="4" y="4"/>
                    </a:cubicBezTo>
                    <a:cubicBezTo>
                      <a:pt x="4" y="8"/>
                      <a:pt x="4" y="10"/>
                      <a:pt x="5" y="13"/>
                    </a:cubicBezTo>
                    <a:cubicBezTo>
                      <a:pt x="5" y="15"/>
                      <a:pt x="5" y="16"/>
                      <a:pt x="5" y="17"/>
                    </a:cubicBezTo>
                    <a:cubicBezTo>
                      <a:pt x="5" y="18"/>
                      <a:pt x="5" y="18"/>
                      <a:pt x="4" y="18"/>
                    </a:cubicBezTo>
                    <a:cubicBezTo>
                      <a:pt x="3" y="18"/>
                      <a:pt x="3" y="18"/>
                      <a:pt x="2" y="19"/>
                    </a:cubicBezTo>
                    <a:cubicBezTo>
                      <a:pt x="2" y="19"/>
                      <a:pt x="2" y="19"/>
                      <a:pt x="2" y="19"/>
                    </a:cubicBezTo>
                    <a:cubicBezTo>
                      <a:pt x="2" y="19"/>
                      <a:pt x="1" y="18"/>
                      <a:pt x="1" y="14"/>
                    </a:cubicBezTo>
                    <a:cubicBezTo>
                      <a:pt x="1" y="14"/>
                      <a:pt x="1" y="14"/>
                      <a:pt x="1" y="14"/>
                    </a:cubicBezTo>
                    <a:cubicBezTo>
                      <a:pt x="1" y="13"/>
                      <a:pt x="1" y="12"/>
                      <a:pt x="1" y="11"/>
                    </a:cubicBezTo>
                    <a:cubicBezTo>
                      <a:pt x="2" y="9"/>
                      <a:pt x="1" y="6"/>
                      <a:pt x="1" y="6"/>
                    </a:cubicBezTo>
                    <a:cubicBezTo>
                      <a:pt x="1" y="5"/>
                      <a:pt x="1" y="3"/>
                      <a:pt x="1" y="1"/>
                    </a:cubicBezTo>
                    <a:cubicBezTo>
                      <a:pt x="1" y="1"/>
                      <a:pt x="1" y="1"/>
                      <a:pt x="1" y="1"/>
                    </a:cubicBezTo>
                    <a:cubicBezTo>
                      <a:pt x="1" y="0"/>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9" name="Freeform 1523"/>
              <p:cNvSpPr>
                <a:spLocks/>
              </p:cNvSpPr>
              <p:nvPr/>
            </p:nvSpPr>
            <p:spPr bwMode="auto">
              <a:xfrm>
                <a:off x="3277" y="2061"/>
                <a:ext cx="6" cy="29"/>
              </a:xfrm>
              <a:custGeom>
                <a:avLst/>
                <a:gdLst>
                  <a:gd name="T0" fmla="*/ 0 w 3"/>
                  <a:gd name="T1" fmla="*/ 1 h 14"/>
                  <a:gd name="T2" fmla="*/ 1 w 3"/>
                  <a:gd name="T3" fmla="*/ 4 h 14"/>
                  <a:gd name="T4" fmla="*/ 2 w 3"/>
                  <a:gd name="T5" fmla="*/ 10 h 14"/>
                  <a:gd name="T6" fmla="*/ 2 w 3"/>
                  <a:gd name="T7" fmla="*/ 14 h 14"/>
                  <a:gd name="T8" fmla="*/ 1 w 3"/>
                  <a:gd name="T9" fmla="*/ 14 h 14"/>
                  <a:gd name="T10" fmla="*/ 0 w 3"/>
                  <a:gd name="T11" fmla="*/ 11 h 14"/>
                  <a:gd name="T12" fmla="*/ 0 w 3"/>
                  <a:gd name="T13" fmla="*/ 2 h 14"/>
                  <a:gd name="T14" fmla="*/ 0 w 3"/>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0" y="1"/>
                    </a:moveTo>
                    <a:cubicBezTo>
                      <a:pt x="0" y="1"/>
                      <a:pt x="1" y="2"/>
                      <a:pt x="1" y="4"/>
                    </a:cubicBezTo>
                    <a:cubicBezTo>
                      <a:pt x="1" y="5"/>
                      <a:pt x="1" y="9"/>
                      <a:pt x="2" y="10"/>
                    </a:cubicBezTo>
                    <a:cubicBezTo>
                      <a:pt x="2" y="12"/>
                      <a:pt x="3" y="14"/>
                      <a:pt x="2" y="14"/>
                    </a:cubicBezTo>
                    <a:cubicBezTo>
                      <a:pt x="1" y="13"/>
                      <a:pt x="1" y="13"/>
                      <a:pt x="1" y="14"/>
                    </a:cubicBezTo>
                    <a:cubicBezTo>
                      <a:pt x="0" y="14"/>
                      <a:pt x="1" y="13"/>
                      <a:pt x="0" y="11"/>
                    </a:cubicBezTo>
                    <a:cubicBezTo>
                      <a:pt x="0" y="9"/>
                      <a:pt x="1" y="4"/>
                      <a:pt x="0" y="2"/>
                    </a:cubicBezTo>
                    <a:cubicBezTo>
                      <a:pt x="0"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0" name="Freeform 1524"/>
              <p:cNvSpPr>
                <a:spLocks/>
              </p:cNvSpPr>
              <p:nvPr/>
            </p:nvSpPr>
            <p:spPr bwMode="auto">
              <a:xfrm>
                <a:off x="3283" y="2116"/>
                <a:ext cx="11" cy="17"/>
              </a:xfrm>
              <a:custGeom>
                <a:avLst/>
                <a:gdLst>
                  <a:gd name="T0" fmla="*/ 0 w 5"/>
                  <a:gd name="T1" fmla="*/ 2 h 8"/>
                  <a:gd name="T2" fmla="*/ 1 w 5"/>
                  <a:gd name="T3" fmla="*/ 5 h 8"/>
                  <a:gd name="T4" fmla="*/ 3 w 5"/>
                  <a:gd name="T5" fmla="*/ 8 h 8"/>
                  <a:gd name="T6" fmla="*/ 3 w 5"/>
                  <a:gd name="T7" fmla="*/ 5 h 8"/>
                  <a:gd name="T8" fmla="*/ 2 w 5"/>
                  <a:gd name="T9" fmla="*/ 1 h 8"/>
                  <a:gd name="T10" fmla="*/ 0 w 5"/>
                  <a:gd name="T11" fmla="*/ 2 h 8"/>
                </a:gdLst>
                <a:ahLst/>
                <a:cxnLst>
                  <a:cxn ang="0">
                    <a:pos x="T0" y="T1"/>
                  </a:cxn>
                  <a:cxn ang="0">
                    <a:pos x="T2" y="T3"/>
                  </a:cxn>
                  <a:cxn ang="0">
                    <a:pos x="T4" y="T5"/>
                  </a:cxn>
                  <a:cxn ang="0">
                    <a:pos x="T6" y="T7"/>
                  </a:cxn>
                  <a:cxn ang="0">
                    <a:pos x="T8" y="T9"/>
                  </a:cxn>
                  <a:cxn ang="0">
                    <a:pos x="T10" y="T11"/>
                  </a:cxn>
                </a:cxnLst>
                <a:rect l="0" t="0" r="r" b="b"/>
                <a:pathLst>
                  <a:path w="5" h="8">
                    <a:moveTo>
                      <a:pt x="0" y="2"/>
                    </a:moveTo>
                    <a:cubicBezTo>
                      <a:pt x="0" y="2"/>
                      <a:pt x="0" y="2"/>
                      <a:pt x="1" y="5"/>
                    </a:cubicBezTo>
                    <a:cubicBezTo>
                      <a:pt x="3" y="7"/>
                      <a:pt x="2" y="8"/>
                      <a:pt x="3" y="8"/>
                    </a:cubicBezTo>
                    <a:cubicBezTo>
                      <a:pt x="5" y="8"/>
                      <a:pt x="4" y="6"/>
                      <a:pt x="3" y="5"/>
                    </a:cubicBezTo>
                    <a:cubicBezTo>
                      <a:pt x="3" y="3"/>
                      <a:pt x="4" y="2"/>
                      <a:pt x="2" y="1"/>
                    </a:cubicBezTo>
                    <a:cubicBezTo>
                      <a:pt x="1" y="0"/>
                      <a:pt x="0" y="2"/>
                      <a:pt x="0"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1" name="Freeform 1525"/>
              <p:cNvSpPr>
                <a:spLocks noEditPoints="1"/>
              </p:cNvSpPr>
              <p:nvPr/>
            </p:nvSpPr>
            <p:spPr bwMode="auto">
              <a:xfrm>
                <a:off x="3283" y="2116"/>
                <a:ext cx="11" cy="17"/>
              </a:xfrm>
              <a:custGeom>
                <a:avLst/>
                <a:gdLst>
                  <a:gd name="T0" fmla="*/ 4 w 5"/>
                  <a:gd name="T1" fmla="*/ 8 h 8"/>
                  <a:gd name="T2" fmla="*/ 3 w 5"/>
                  <a:gd name="T3" fmla="*/ 8 h 8"/>
                  <a:gd name="T4" fmla="*/ 1 w 5"/>
                  <a:gd name="T5" fmla="*/ 5 h 8"/>
                  <a:gd name="T6" fmla="*/ 0 w 5"/>
                  <a:gd name="T7" fmla="*/ 2 h 8"/>
                  <a:gd name="T8" fmla="*/ 1 w 5"/>
                  <a:gd name="T9" fmla="*/ 1 h 8"/>
                  <a:gd name="T10" fmla="*/ 2 w 5"/>
                  <a:gd name="T11" fmla="*/ 1 h 8"/>
                  <a:gd name="T12" fmla="*/ 3 w 5"/>
                  <a:gd name="T13" fmla="*/ 1 h 8"/>
                  <a:gd name="T14" fmla="*/ 4 w 5"/>
                  <a:gd name="T15" fmla="*/ 5 h 8"/>
                  <a:gd name="T16" fmla="*/ 4 w 5"/>
                  <a:gd name="T17" fmla="*/ 8 h 8"/>
                  <a:gd name="T18" fmla="*/ 4 w 5"/>
                  <a:gd name="T19" fmla="*/ 8 h 8"/>
                  <a:gd name="T20" fmla="*/ 0 w 5"/>
                  <a:gd name="T21" fmla="*/ 2 h 8"/>
                  <a:gd name="T22" fmla="*/ 0 w 5"/>
                  <a:gd name="T23" fmla="*/ 2 h 8"/>
                  <a:gd name="T24" fmla="*/ 0 w 5"/>
                  <a:gd name="T25" fmla="*/ 2 h 8"/>
                  <a:gd name="T26" fmla="*/ 1 w 5"/>
                  <a:gd name="T27" fmla="*/ 5 h 8"/>
                  <a:gd name="T28" fmla="*/ 3 w 5"/>
                  <a:gd name="T29" fmla="*/ 8 h 8"/>
                  <a:gd name="T30" fmla="*/ 3 w 5"/>
                  <a:gd name="T31" fmla="*/ 8 h 8"/>
                  <a:gd name="T32" fmla="*/ 4 w 5"/>
                  <a:gd name="T33" fmla="*/ 8 h 8"/>
                  <a:gd name="T34" fmla="*/ 3 w 5"/>
                  <a:gd name="T35" fmla="*/ 5 h 8"/>
                  <a:gd name="T36" fmla="*/ 3 w 5"/>
                  <a:gd name="T37" fmla="*/ 2 h 8"/>
                  <a:gd name="T38" fmla="*/ 2 w 5"/>
                  <a:gd name="T39" fmla="*/ 1 h 8"/>
                  <a:gd name="T40" fmla="*/ 1 w 5"/>
                  <a:gd name="T41" fmla="*/ 1 h 8"/>
                  <a:gd name="T42" fmla="*/ 0 w 5"/>
                  <a:gd name="T43" fmla="*/ 2 h 8"/>
                  <a:gd name="T44" fmla="*/ 0 w 5"/>
                  <a:gd name="T4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8">
                    <a:moveTo>
                      <a:pt x="4" y="8"/>
                    </a:moveTo>
                    <a:cubicBezTo>
                      <a:pt x="3" y="8"/>
                      <a:pt x="3" y="8"/>
                      <a:pt x="3" y="8"/>
                    </a:cubicBezTo>
                    <a:cubicBezTo>
                      <a:pt x="2" y="7"/>
                      <a:pt x="2" y="6"/>
                      <a:pt x="1" y="5"/>
                    </a:cubicBezTo>
                    <a:cubicBezTo>
                      <a:pt x="0" y="2"/>
                      <a:pt x="0" y="2"/>
                      <a:pt x="0" y="2"/>
                    </a:cubicBezTo>
                    <a:cubicBezTo>
                      <a:pt x="0" y="1"/>
                      <a:pt x="0" y="1"/>
                      <a:pt x="1" y="1"/>
                    </a:cubicBezTo>
                    <a:cubicBezTo>
                      <a:pt x="1" y="0"/>
                      <a:pt x="2" y="0"/>
                      <a:pt x="2" y="1"/>
                    </a:cubicBezTo>
                    <a:cubicBezTo>
                      <a:pt x="3" y="1"/>
                      <a:pt x="3" y="1"/>
                      <a:pt x="3" y="1"/>
                    </a:cubicBezTo>
                    <a:cubicBezTo>
                      <a:pt x="4" y="3"/>
                      <a:pt x="3" y="4"/>
                      <a:pt x="4" y="5"/>
                    </a:cubicBezTo>
                    <a:cubicBezTo>
                      <a:pt x="4" y="6"/>
                      <a:pt x="5" y="8"/>
                      <a:pt x="4" y="8"/>
                    </a:cubicBezTo>
                    <a:cubicBezTo>
                      <a:pt x="4" y="8"/>
                      <a:pt x="4" y="8"/>
                      <a:pt x="4" y="8"/>
                    </a:cubicBezTo>
                    <a:close/>
                    <a:moveTo>
                      <a:pt x="0" y="2"/>
                    </a:moveTo>
                    <a:cubicBezTo>
                      <a:pt x="0" y="2"/>
                      <a:pt x="0" y="2"/>
                      <a:pt x="0" y="2"/>
                    </a:cubicBezTo>
                    <a:cubicBezTo>
                      <a:pt x="0" y="2"/>
                      <a:pt x="0" y="2"/>
                      <a:pt x="0" y="2"/>
                    </a:cubicBezTo>
                    <a:cubicBezTo>
                      <a:pt x="0" y="3"/>
                      <a:pt x="1" y="4"/>
                      <a:pt x="1" y="5"/>
                    </a:cubicBezTo>
                    <a:cubicBezTo>
                      <a:pt x="2" y="6"/>
                      <a:pt x="3" y="7"/>
                      <a:pt x="3" y="8"/>
                    </a:cubicBezTo>
                    <a:cubicBezTo>
                      <a:pt x="3" y="8"/>
                      <a:pt x="3" y="8"/>
                      <a:pt x="3" y="8"/>
                    </a:cubicBezTo>
                    <a:cubicBezTo>
                      <a:pt x="4" y="8"/>
                      <a:pt x="4" y="8"/>
                      <a:pt x="4" y="8"/>
                    </a:cubicBezTo>
                    <a:cubicBezTo>
                      <a:pt x="4" y="8"/>
                      <a:pt x="4" y="6"/>
                      <a:pt x="3" y="5"/>
                    </a:cubicBezTo>
                    <a:cubicBezTo>
                      <a:pt x="3" y="3"/>
                      <a:pt x="3" y="2"/>
                      <a:pt x="3" y="2"/>
                    </a:cubicBezTo>
                    <a:cubicBezTo>
                      <a:pt x="2" y="1"/>
                      <a:pt x="2" y="1"/>
                      <a:pt x="2" y="1"/>
                    </a:cubicBezTo>
                    <a:cubicBezTo>
                      <a:pt x="2" y="1"/>
                      <a:pt x="1" y="1"/>
                      <a:pt x="1" y="1"/>
                    </a:cubicBezTo>
                    <a:cubicBezTo>
                      <a:pt x="1" y="1"/>
                      <a:pt x="0" y="2"/>
                      <a:pt x="0" y="2"/>
                    </a:cubicBezTo>
                    <a:cubicBezTo>
                      <a:pt x="0" y="2"/>
                      <a:pt x="0" y="2"/>
                      <a:pt x="0"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2" name="Freeform 1526"/>
              <p:cNvSpPr>
                <a:spLocks noEditPoints="1"/>
              </p:cNvSpPr>
              <p:nvPr/>
            </p:nvSpPr>
            <p:spPr bwMode="auto">
              <a:xfrm>
                <a:off x="3283" y="2118"/>
                <a:ext cx="9" cy="15"/>
              </a:xfrm>
              <a:custGeom>
                <a:avLst/>
                <a:gdLst>
                  <a:gd name="T0" fmla="*/ 3 w 4"/>
                  <a:gd name="T1" fmla="*/ 6 h 7"/>
                  <a:gd name="T2" fmla="*/ 3 w 4"/>
                  <a:gd name="T3" fmla="*/ 6 h 7"/>
                  <a:gd name="T4" fmla="*/ 2 w 4"/>
                  <a:gd name="T5" fmla="*/ 3 h 7"/>
                  <a:gd name="T6" fmla="*/ 1 w 4"/>
                  <a:gd name="T7" fmla="*/ 2 h 7"/>
                  <a:gd name="T8" fmla="*/ 2 w 4"/>
                  <a:gd name="T9" fmla="*/ 1 h 7"/>
                  <a:gd name="T10" fmla="*/ 2 w 4"/>
                  <a:gd name="T11" fmla="*/ 1 h 7"/>
                  <a:gd name="T12" fmla="*/ 3 w 4"/>
                  <a:gd name="T13" fmla="*/ 4 h 7"/>
                  <a:gd name="T14" fmla="*/ 3 w 4"/>
                  <a:gd name="T15" fmla="*/ 6 h 7"/>
                  <a:gd name="T16" fmla="*/ 2 w 4"/>
                  <a:gd name="T17" fmla="*/ 0 h 7"/>
                  <a:gd name="T18" fmla="*/ 1 w 4"/>
                  <a:gd name="T19" fmla="*/ 0 h 7"/>
                  <a:gd name="T20" fmla="*/ 0 w 4"/>
                  <a:gd name="T21" fmla="*/ 1 h 7"/>
                  <a:gd name="T22" fmla="*/ 0 w 4"/>
                  <a:gd name="T23" fmla="*/ 1 h 7"/>
                  <a:gd name="T24" fmla="*/ 0 w 4"/>
                  <a:gd name="T25" fmla="*/ 1 h 7"/>
                  <a:gd name="T26" fmla="*/ 0 w 4"/>
                  <a:gd name="T27" fmla="*/ 1 h 7"/>
                  <a:gd name="T28" fmla="*/ 0 w 4"/>
                  <a:gd name="T29" fmla="*/ 1 h 7"/>
                  <a:gd name="T30" fmla="*/ 1 w 4"/>
                  <a:gd name="T31" fmla="*/ 4 h 7"/>
                  <a:gd name="T32" fmla="*/ 3 w 4"/>
                  <a:gd name="T33" fmla="*/ 7 h 7"/>
                  <a:gd name="T34" fmla="*/ 3 w 4"/>
                  <a:gd name="T35" fmla="*/ 7 h 7"/>
                  <a:gd name="T36" fmla="*/ 3 w 4"/>
                  <a:gd name="T37" fmla="*/ 7 h 7"/>
                  <a:gd name="T38" fmla="*/ 4 w 4"/>
                  <a:gd name="T39" fmla="*/ 7 h 7"/>
                  <a:gd name="T40" fmla="*/ 3 w 4"/>
                  <a:gd name="T41" fmla="*/ 4 h 7"/>
                  <a:gd name="T42" fmla="*/ 3 w 4"/>
                  <a:gd name="T43" fmla="*/ 1 h 7"/>
                  <a:gd name="T44" fmla="*/ 2 w 4"/>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7">
                    <a:moveTo>
                      <a:pt x="3" y="6"/>
                    </a:moveTo>
                    <a:cubicBezTo>
                      <a:pt x="3" y="6"/>
                      <a:pt x="3" y="6"/>
                      <a:pt x="3" y="6"/>
                    </a:cubicBezTo>
                    <a:cubicBezTo>
                      <a:pt x="2" y="6"/>
                      <a:pt x="2" y="4"/>
                      <a:pt x="2" y="3"/>
                    </a:cubicBezTo>
                    <a:cubicBezTo>
                      <a:pt x="1" y="2"/>
                      <a:pt x="1" y="2"/>
                      <a:pt x="1" y="2"/>
                    </a:cubicBezTo>
                    <a:cubicBezTo>
                      <a:pt x="1" y="1"/>
                      <a:pt x="1" y="1"/>
                      <a:pt x="2" y="1"/>
                    </a:cubicBezTo>
                    <a:cubicBezTo>
                      <a:pt x="2" y="1"/>
                      <a:pt x="2" y="1"/>
                      <a:pt x="2" y="1"/>
                    </a:cubicBezTo>
                    <a:cubicBezTo>
                      <a:pt x="2" y="1"/>
                      <a:pt x="2" y="3"/>
                      <a:pt x="3" y="4"/>
                    </a:cubicBezTo>
                    <a:cubicBezTo>
                      <a:pt x="3" y="5"/>
                      <a:pt x="4" y="6"/>
                      <a:pt x="3" y="6"/>
                    </a:cubicBezTo>
                    <a:close/>
                    <a:moveTo>
                      <a:pt x="2" y="0"/>
                    </a:moveTo>
                    <a:cubicBezTo>
                      <a:pt x="1" y="0"/>
                      <a:pt x="1" y="0"/>
                      <a:pt x="1" y="0"/>
                    </a:cubicBezTo>
                    <a:cubicBezTo>
                      <a:pt x="1" y="0"/>
                      <a:pt x="0" y="1"/>
                      <a:pt x="0" y="1"/>
                    </a:cubicBezTo>
                    <a:cubicBezTo>
                      <a:pt x="0" y="1"/>
                      <a:pt x="0" y="1"/>
                      <a:pt x="0" y="1"/>
                    </a:cubicBezTo>
                    <a:cubicBezTo>
                      <a:pt x="0" y="1"/>
                      <a:pt x="0" y="1"/>
                      <a:pt x="0" y="1"/>
                    </a:cubicBezTo>
                    <a:cubicBezTo>
                      <a:pt x="0" y="1"/>
                      <a:pt x="0" y="1"/>
                      <a:pt x="0" y="1"/>
                    </a:cubicBezTo>
                    <a:cubicBezTo>
                      <a:pt x="0" y="1"/>
                      <a:pt x="0" y="1"/>
                      <a:pt x="0" y="1"/>
                    </a:cubicBezTo>
                    <a:cubicBezTo>
                      <a:pt x="0" y="2"/>
                      <a:pt x="1" y="3"/>
                      <a:pt x="1" y="4"/>
                    </a:cubicBezTo>
                    <a:cubicBezTo>
                      <a:pt x="2" y="5"/>
                      <a:pt x="3" y="6"/>
                      <a:pt x="3" y="7"/>
                    </a:cubicBezTo>
                    <a:cubicBezTo>
                      <a:pt x="3" y="7"/>
                      <a:pt x="3" y="7"/>
                      <a:pt x="3" y="7"/>
                    </a:cubicBezTo>
                    <a:cubicBezTo>
                      <a:pt x="3" y="7"/>
                      <a:pt x="3" y="7"/>
                      <a:pt x="3" y="7"/>
                    </a:cubicBezTo>
                    <a:cubicBezTo>
                      <a:pt x="4" y="7"/>
                      <a:pt x="4" y="7"/>
                      <a:pt x="4" y="7"/>
                    </a:cubicBezTo>
                    <a:cubicBezTo>
                      <a:pt x="4" y="7"/>
                      <a:pt x="4" y="5"/>
                      <a:pt x="3" y="4"/>
                    </a:cubicBezTo>
                    <a:cubicBezTo>
                      <a:pt x="3" y="2"/>
                      <a:pt x="3" y="1"/>
                      <a:pt x="3" y="1"/>
                    </a:cubicBezTo>
                    <a:cubicBezTo>
                      <a:pt x="2"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3" name="Freeform 1527"/>
              <p:cNvSpPr>
                <a:spLocks/>
              </p:cNvSpPr>
              <p:nvPr/>
            </p:nvSpPr>
            <p:spPr bwMode="auto">
              <a:xfrm>
                <a:off x="3283" y="2118"/>
                <a:ext cx="11" cy="15"/>
              </a:xfrm>
              <a:custGeom>
                <a:avLst/>
                <a:gdLst>
                  <a:gd name="T0" fmla="*/ 2 w 5"/>
                  <a:gd name="T1" fmla="*/ 0 h 7"/>
                  <a:gd name="T2" fmla="*/ 0 w 5"/>
                  <a:gd name="T3" fmla="*/ 1 h 7"/>
                  <a:gd name="T4" fmla="*/ 0 w 5"/>
                  <a:gd name="T5" fmla="*/ 1 h 7"/>
                  <a:gd name="T6" fmla="*/ 1 w 5"/>
                  <a:gd name="T7" fmla="*/ 0 h 7"/>
                  <a:gd name="T8" fmla="*/ 2 w 5"/>
                  <a:gd name="T9" fmla="*/ 0 h 7"/>
                  <a:gd name="T10" fmla="*/ 2 w 5"/>
                  <a:gd name="T11" fmla="*/ 0 h 7"/>
                  <a:gd name="T12" fmla="*/ 3 w 5"/>
                  <a:gd name="T13" fmla="*/ 1 h 7"/>
                  <a:gd name="T14" fmla="*/ 3 w 5"/>
                  <a:gd name="T15" fmla="*/ 4 h 7"/>
                  <a:gd name="T16" fmla="*/ 4 w 5"/>
                  <a:gd name="T17" fmla="*/ 7 h 7"/>
                  <a:gd name="T18" fmla="*/ 3 w 5"/>
                  <a:gd name="T19" fmla="*/ 7 h 7"/>
                  <a:gd name="T20" fmla="*/ 3 w 5"/>
                  <a:gd name="T21" fmla="*/ 7 h 7"/>
                  <a:gd name="T22" fmla="*/ 3 w 5"/>
                  <a:gd name="T23" fmla="*/ 7 h 7"/>
                  <a:gd name="T24" fmla="*/ 1 w 5"/>
                  <a:gd name="T25" fmla="*/ 4 h 7"/>
                  <a:gd name="T26" fmla="*/ 0 w 5"/>
                  <a:gd name="T27" fmla="*/ 1 h 7"/>
                  <a:gd name="T28" fmla="*/ 0 w 5"/>
                  <a:gd name="T29" fmla="*/ 1 h 7"/>
                  <a:gd name="T30" fmla="*/ 0 w 5"/>
                  <a:gd name="T31" fmla="*/ 1 h 7"/>
                  <a:gd name="T32" fmla="*/ 0 w 5"/>
                  <a:gd name="T33" fmla="*/ 1 h 7"/>
                  <a:gd name="T34" fmla="*/ 1 w 5"/>
                  <a:gd name="T35" fmla="*/ 4 h 7"/>
                  <a:gd name="T36" fmla="*/ 3 w 5"/>
                  <a:gd name="T37" fmla="*/ 7 h 7"/>
                  <a:gd name="T38" fmla="*/ 4 w 5"/>
                  <a:gd name="T39" fmla="*/ 7 h 7"/>
                  <a:gd name="T40" fmla="*/ 3 w 5"/>
                  <a:gd name="T41" fmla="*/ 4 h 7"/>
                  <a:gd name="T42" fmla="*/ 2 w 5"/>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0"/>
                    </a:moveTo>
                    <a:cubicBezTo>
                      <a:pt x="1" y="0"/>
                      <a:pt x="0" y="1"/>
                      <a:pt x="0" y="1"/>
                    </a:cubicBezTo>
                    <a:cubicBezTo>
                      <a:pt x="0" y="1"/>
                      <a:pt x="0" y="1"/>
                      <a:pt x="0" y="1"/>
                    </a:cubicBezTo>
                    <a:cubicBezTo>
                      <a:pt x="0" y="1"/>
                      <a:pt x="1" y="0"/>
                      <a:pt x="1" y="0"/>
                    </a:cubicBezTo>
                    <a:cubicBezTo>
                      <a:pt x="2" y="0"/>
                      <a:pt x="2" y="0"/>
                      <a:pt x="2" y="0"/>
                    </a:cubicBezTo>
                    <a:cubicBezTo>
                      <a:pt x="2" y="0"/>
                      <a:pt x="2" y="0"/>
                      <a:pt x="2" y="0"/>
                    </a:cubicBezTo>
                    <a:cubicBezTo>
                      <a:pt x="3" y="1"/>
                      <a:pt x="3" y="1"/>
                      <a:pt x="3" y="1"/>
                    </a:cubicBezTo>
                    <a:cubicBezTo>
                      <a:pt x="3" y="1"/>
                      <a:pt x="3" y="2"/>
                      <a:pt x="3" y="4"/>
                    </a:cubicBezTo>
                    <a:cubicBezTo>
                      <a:pt x="4" y="5"/>
                      <a:pt x="4" y="7"/>
                      <a:pt x="4" y="7"/>
                    </a:cubicBezTo>
                    <a:cubicBezTo>
                      <a:pt x="3" y="7"/>
                      <a:pt x="3" y="7"/>
                      <a:pt x="3" y="7"/>
                    </a:cubicBezTo>
                    <a:cubicBezTo>
                      <a:pt x="3" y="7"/>
                      <a:pt x="3" y="7"/>
                      <a:pt x="3" y="7"/>
                    </a:cubicBezTo>
                    <a:cubicBezTo>
                      <a:pt x="3" y="7"/>
                      <a:pt x="3" y="7"/>
                      <a:pt x="3" y="7"/>
                    </a:cubicBezTo>
                    <a:cubicBezTo>
                      <a:pt x="3" y="6"/>
                      <a:pt x="2" y="5"/>
                      <a:pt x="1" y="4"/>
                    </a:cubicBezTo>
                    <a:cubicBezTo>
                      <a:pt x="1" y="3"/>
                      <a:pt x="0" y="2"/>
                      <a:pt x="0" y="1"/>
                    </a:cubicBezTo>
                    <a:cubicBezTo>
                      <a:pt x="0" y="1"/>
                      <a:pt x="0" y="1"/>
                      <a:pt x="0" y="1"/>
                    </a:cubicBezTo>
                    <a:cubicBezTo>
                      <a:pt x="0" y="1"/>
                      <a:pt x="0" y="1"/>
                      <a:pt x="0" y="1"/>
                    </a:cubicBezTo>
                    <a:cubicBezTo>
                      <a:pt x="0" y="1"/>
                      <a:pt x="0" y="1"/>
                      <a:pt x="0" y="1"/>
                    </a:cubicBezTo>
                    <a:cubicBezTo>
                      <a:pt x="0" y="1"/>
                      <a:pt x="0" y="1"/>
                      <a:pt x="1" y="4"/>
                    </a:cubicBezTo>
                    <a:cubicBezTo>
                      <a:pt x="3" y="6"/>
                      <a:pt x="2" y="7"/>
                      <a:pt x="3" y="7"/>
                    </a:cubicBezTo>
                    <a:cubicBezTo>
                      <a:pt x="4" y="7"/>
                      <a:pt x="4" y="7"/>
                      <a:pt x="4" y="7"/>
                    </a:cubicBezTo>
                    <a:cubicBezTo>
                      <a:pt x="5" y="7"/>
                      <a:pt x="4" y="5"/>
                      <a:pt x="3" y="4"/>
                    </a:cubicBezTo>
                    <a:cubicBezTo>
                      <a:pt x="3" y="2"/>
                      <a:pt x="4"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4" name="Freeform 1528"/>
              <p:cNvSpPr>
                <a:spLocks/>
              </p:cNvSpPr>
              <p:nvPr/>
            </p:nvSpPr>
            <p:spPr bwMode="auto">
              <a:xfrm>
                <a:off x="3334" y="2061"/>
                <a:ext cx="17" cy="19"/>
              </a:xfrm>
              <a:custGeom>
                <a:avLst/>
                <a:gdLst>
                  <a:gd name="T0" fmla="*/ 1 w 8"/>
                  <a:gd name="T1" fmla="*/ 2 h 9"/>
                  <a:gd name="T2" fmla="*/ 2 w 8"/>
                  <a:gd name="T3" fmla="*/ 4 h 9"/>
                  <a:gd name="T4" fmla="*/ 4 w 8"/>
                  <a:gd name="T5" fmla="*/ 7 h 9"/>
                  <a:gd name="T6" fmla="*/ 6 w 8"/>
                  <a:gd name="T7" fmla="*/ 9 h 9"/>
                  <a:gd name="T8" fmla="*/ 7 w 8"/>
                  <a:gd name="T9" fmla="*/ 8 h 9"/>
                  <a:gd name="T10" fmla="*/ 6 w 8"/>
                  <a:gd name="T11" fmla="*/ 5 h 9"/>
                  <a:gd name="T12" fmla="*/ 3 w 8"/>
                  <a:gd name="T13" fmla="*/ 2 h 9"/>
                  <a:gd name="T14" fmla="*/ 1 w 8"/>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1" y="2"/>
                    </a:moveTo>
                    <a:cubicBezTo>
                      <a:pt x="1" y="2"/>
                      <a:pt x="0" y="3"/>
                      <a:pt x="2" y="4"/>
                    </a:cubicBezTo>
                    <a:cubicBezTo>
                      <a:pt x="3" y="5"/>
                      <a:pt x="3" y="6"/>
                      <a:pt x="4" y="7"/>
                    </a:cubicBezTo>
                    <a:cubicBezTo>
                      <a:pt x="5" y="8"/>
                      <a:pt x="5" y="9"/>
                      <a:pt x="6" y="9"/>
                    </a:cubicBezTo>
                    <a:cubicBezTo>
                      <a:pt x="7" y="9"/>
                      <a:pt x="6" y="8"/>
                      <a:pt x="7" y="8"/>
                    </a:cubicBezTo>
                    <a:cubicBezTo>
                      <a:pt x="8" y="8"/>
                      <a:pt x="7" y="6"/>
                      <a:pt x="6" y="5"/>
                    </a:cubicBezTo>
                    <a:cubicBezTo>
                      <a:pt x="5" y="4"/>
                      <a:pt x="4" y="3"/>
                      <a:pt x="3" y="2"/>
                    </a:cubicBezTo>
                    <a:cubicBezTo>
                      <a:pt x="3" y="1"/>
                      <a:pt x="2" y="0"/>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5" name="Freeform 1529"/>
              <p:cNvSpPr>
                <a:spLocks noEditPoints="1"/>
              </p:cNvSpPr>
              <p:nvPr/>
            </p:nvSpPr>
            <p:spPr bwMode="auto">
              <a:xfrm>
                <a:off x="3334" y="2063"/>
                <a:ext cx="17" cy="17"/>
              </a:xfrm>
              <a:custGeom>
                <a:avLst/>
                <a:gdLst>
                  <a:gd name="T0" fmla="*/ 7 w 8"/>
                  <a:gd name="T1" fmla="*/ 7 h 8"/>
                  <a:gd name="T2" fmla="*/ 7 w 8"/>
                  <a:gd name="T3" fmla="*/ 7 h 8"/>
                  <a:gd name="T4" fmla="*/ 6 w 8"/>
                  <a:gd name="T5" fmla="*/ 8 h 8"/>
                  <a:gd name="T6" fmla="*/ 6 w 8"/>
                  <a:gd name="T7" fmla="*/ 8 h 8"/>
                  <a:gd name="T8" fmla="*/ 5 w 8"/>
                  <a:gd name="T9" fmla="*/ 8 h 8"/>
                  <a:gd name="T10" fmla="*/ 4 w 8"/>
                  <a:gd name="T11" fmla="*/ 6 h 8"/>
                  <a:gd name="T12" fmla="*/ 2 w 8"/>
                  <a:gd name="T13" fmla="*/ 4 h 8"/>
                  <a:gd name="T14" fmla="*/ 2 w 8"/>
                  <a:gd name="T15" fmla="*/ 3 h 8"/>
                  <a:gd name="T16" fmla="*/ 1 w 8"/>
                  <a:gd name="T17" fmla="*/ 3 h 8"/>
                  <a:gd name="T18" fmla="*/ 1 w 8"/>
                  <a:gd name="T19" fmla="*/ 1 h 8"/>
                  <a:gd name="T20" fmla="*/ 1 w 8"/>
                  <a:gd name="T21" fmla="*/ 0 h 8"/>
                  <a:gd name="T22" fmla="*/ 2 w 8"/>
                  <a:gd name="T23" fmla="*/ 0 h 8"/>
                  <a:gd name="T24" fmla="*/ 3 w 8"/>
                  <a:gd name="T25" fmla="*/ 0 h 8"/>
                  <a:gd name="T26" fmla="*/ 3 w 8"/>
                  <a:gd name="T27" fmla="*/ 1 h 8"/>
                  <a:gd name="T28" fmla="*/ 5 w 8"/>
                  <a:gd name="T29" fmla="*/ 3 h 8"/>
                  <a:gd name="T30" fmla="*/ 6 w 8"/>
                  <a:gd name="T31" fmla="*/ 4 h 8"/>
                  <a:gd name="T32" fmla="*/ 7 w 8"/>
                  <a:gd name="T33" fmla="*/ 4 h 8"/>
                  <a:gd name="T34" fmla="*/ 8 w 8"/>
                  <a:gd name="T35" fmla="*/ 7 h 8"/>
                  <a:gd name="T36" fmla="*/ 7 w 8"/>
                  <a:gd name="T37" fmla="*/ 7 h 8"/>
                  <a:gd name="T38" fmla="*/ 7 w 8"/>
                  <a:gd name="T39" fmla="*/ 7 h 8"/>
                  <a:gd name="T40" fmla="*/ 8 w 8"/>
                  <a:gd name="T41" fmla="*/ 6 h 8"/>
                  <a:gd name="T42" fmla="*/ 7 w 8"/>
                  <a:gd name="T43" fmla="*/ 6 h 8"/>
                  <a:gd name="T44" fmla="*/ 6 w 8"/>
                  <a:gd name="T45" fmla="*/ 5 h 8"/>
                  <a:gd name="T46" fmla="*/ 6 w 8"/>
                  <a:gd name="T47" fmla="*/ 4 h 8"/>
                  <a:gd name="T48" fmla="*/ 5 w 8"/>
                  <a:gd name="T49" fmla="*/ 4 h 8"/>
                  <a:gd name="T50" fmla="*/ 3 w 8"/>
                  <a:gd name="T51" fmla="*/ 1 h 8"/>
                  <a:gd name="T52" fmla="*/ 3 w 8"/>
                  <a:gd name="T53" fmla="*/ 0 h 8"/>
                  <a:gd name="T54" fmla="*/ 1 w 8"/>
                  <a:gd name="T55" fmla="*/ 1 h 8"/>
                  <a:gd name="T56" fmla="*/ 1 w 8"/>
                  <a:gd name="T57" fmla="*/ 1 h 8"/>
                  <a:gd name="T58" fmla="*/ 1 w 8"/>
                  <a:gd name="T59" fmla="*/ 1 h 8"/>
                  <a:gd name="T60" fmla="*/ 1 w 8"/>
                  <a:gd name="T61" fmla="*/ 1 h 8"/>
                  <a:gd name="T62" fmla="*/ 1 w 8"/>
                  <a:gd name="T63" fmla="*/ 3 h 8"/>
                  <a:gd name="T64" fmla="*/ 2 w 8"/>
                  <a:gd name="T65" fmla="*/ 3 h 8"/>
                  <a:gd name="T66" fmla="*/ 3 w 8"/>
                  <a:gd name="T67" fmla="*/ 4 h 8"/>
                  <a:gd name="T68" fmla="*/ 4 w 8"/>
                  <a:gd name="T69" fmla="*/ 6 h 8"/>
                  <a:gd name="T70" fmla="*/ 5 w 8"/>
                  <a:gd name="T71" fmla="*/ 8 h 8"/>
                  <a:gd name="T72" fmla="*/ 6 w 8"/>
                  <a:gd name="T73" fmla="*/ 8 h 8"/>
                  <a:gd name="T74" fmla="*/ 6 w 8"/>
                  <a:gd name="T75" fmla="*/ 8 h 8"/>
                  <a:gd name="T76" fmla="*/ 6 w 8"/>
                  <a:gd name="T77" fmla="*/ 7 h 8"/>
                  <a:gd name="T78" fmla="*/ 6 w 8"/>
                  <a:gd name="T79" fmla="*/ 7 h 8"/>
                  <a:gd name="T80" fmla="*/ 7 w 8"/>
                  <a:gd name="T8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7" y="7"/>
                    </a:moveTo>
                    <a:cubicBezTo>
                      <a:pt x="7" y="7"/>
                      <a:pt x="7" y="7"/>
                      <a:pt x="7" y="7"/>
                    </a:cubicBezTo>
                    <a:cubicBezTo>
                      <a:pt x="6" y="8"/>
                      <a:pt x="6" y="8"/>
                      <a:pt x="6" y="8"/>
                    </a:cubicBezTo>
                    <a:cubicBezTo>
                      <a:pt x="6" y="8"/>
                      <a:pt x="6" y="8"/>
                      <a:pt x="6" y="8"/>
                    </a:cubicBezTo>
                    <a:cubicBezTo>
                      <a:pt x="5" y="8"/>
                      <a:pt x="5" y="8"/>
                      <a:pt x="5" y="8"/>
                    </a:cubicBezTo>
                    <a:cubicBezTo>
                      <a:pt x="5" y="7"/>
                      <a:pt x="5" y="7"/>
                      <a:pt x="4" y="6"/>
                    </a:cubicBezTo>
                    <a:cubicBezTo>
                      <a:pt x="3" y="5"/>
                      <a:pt x="3" y="4"/>
                      <a:pt x="2" y="4"/>
                    </a:cubicBezTo>
                    <a:cubicBezTo>
                      <a:pt x="2" y="3"/>
                      <a:pt x="2" y="3"/>
                      <a:pt x="2" y="3"/>
                    </a:cubicBezTo>
                    <a:cubicBezTo>
                      <a:pt x="1" y="3"/>
                      <a:pt x="1" y="3"/>
                      <a:pt x="1" y="3"/>
                    </a:cubicBezTo>
                    <a:cubicBezTo>
                      <a:pt x="0" y="2"/>
                      <a:pt x="1" y="1"/>
                      <a:pt x="1" y="1"/>
                    </a:cubicBezTo>
                    <a:cubicBezTo>
                      <a:pt x="1" y="0"/>
                      <a:pt x="1" y="0"/>
                      <a:pt x="1" y="0"/>
                    </a:cubicBezTo>
                    <a:cubicBezTo>
                      <a:pt x="1" y="0"/>
                      <a:pt x="1" y="0"/>
                      <a:pt x="2" y="0"/>
                    </a:cubicBezTo>
                    <a:cubicBezTo>
                      <a:pt x="3" y="0"/>
                      <a:pt x="3" y="0"/>
                      <a:pt x="3" y="0"/>
                    </a:cubicBezTo>
                    <a:cubicBezTo>
                      <a:pt x="3" y="1"/>
                      <a:pt x="3" y="1"/>
                      <a:pt x="3" y="1"/>
                    </a:cubicBezTo>
                    <a:cubicBezTo>
                      <a:pt x="4" y="2"/>
                      <a:pt x="4" y="3"/>
                      <a:pt x="5" y="3"/>
                    </a:cubicBezTo>
                    <a:cubicBezTo>
                      <a:pt x="6" y="4"/>
                      <a:pt x="6" y="4"/>
                      <a:pt x="6" y="4"/>
                    </a:cubicBezTo>
                    <a:cubicBezTo>
                      <a:pt x="7" y="4"/>
                      <a:pt x="7" y="4"/>
                      <a:pt x="7" y="4"/>
                    </a:cubicBezTo>
                    <a:cubicBezTo>
                      <a:pt x="7" y="5"/>
                      <a:pt x="8" y="6"/>
                      <a:pt x="8" y="7"/>
                    </a:cubicBezTo>
                    <a:lnTo>
                      <a:pt x="7" y="7"/>
                    </a:lnTo>
                    <a:close/>
                    <a:moveTo>
                      <a:pt x="7" y="7"/>
                    </a:moveTo>
                    <a:cubicBezTo>
                      <a:pt x="8" y="6"/>
                      <a:pt x="8" y="6"/>
                      <a:pt x="8" y="6"/>
                    </a:cubicBezTo>
                    <a:cubicBezTo>
                      <a:pt x="8" y="6"/>
                      <a:pt x="8" y="6"/>
                      <a:pt x="7" y="6"/>
                    </a:cubicBezTo>
                    <a:cubicBezTo>
                      <a:pt x="7" y="5"/>
                      <a:pt x="7" y="5"/>
                      <a:pt x="6" y="5"/>
                    </a:cubicBezTo>
                    <a:cubicBezTo>
                      <a:pt x="6" y="4"/>
                      <a:pt x="6" y="4"/>
                      <a:pt x="6" y="4"/>
                    </a:cubicBezTo>
                    <a:cubicBezTo>
                      <a:pt x="5" y="4"/>
                      <a:pt x="5" y="4"/>
                      <a:pt x="5" y="4"/>
                    </a:cubicBezTo>
                    <a:cubicBezTo>
                      <a:pt x="4" y="3"/>
                      <a:pt x="4" y="2"/>
                      <a:pt x="3" y="1"/>
                    </a:cubicBezTo>
                    <a:cubicBezTo>
                      <a:pt x="3" y="0"/>
                      <a:pt x="3" y="0"/>
                      <a:pt x="3" y="0"/>
                    </a:cubicBezTo>
                    <a:cubicBezTo>
                      <a:pt x="2" y="0"/>
                      <a:pt x="2" y="0"/>
                      <a:pt x="1" y="1"/>
                    </a:cubicBezTo>
                    <a:cubicBezTo>
                      <a:pt x="1" y="1"/>
                      <a:pt x="1" y="1"/>
                      <a:pt x="1" y="1"/>
                    </a:cubicBezTo>
                    <a:cubicBezTo>
                      <a:pt x="1" y="1"/>
                      <a:pt x="1" y="1"/>
                      <a:pt x="1" y="1"/>
                    </a:cubicBezTo>
                    <a:cubicBezTo>
                      <a:pt x="1" y="1"/>
                      <a:pt x="1" y="1"/>
                      <a:pt x="1" y="1"/>
                    </a:cubicBezTo>
                    <a:cubicBezTo>
                      <a:pt x="1" y="1"/>
                      <a:pt x="0" y="2"/>
                      <a:pt x="1" y="3"/>
                    </a:cubicBezTo>
                    <a:cubicBezTo>
                      <a:pt x="2" y="3"/>
                      <a:pt x="2" y="3"/>
                      <a:pt x="2" y="3"/>
                    </a:cubicBezTo>
                    <a:cubicBezTo>
                      <a:pt x="3" y="4"/>
                      <a:pt x="3" y="4"/>
                      <a:pt x="3" y="4"/>
                    </a:cubicBezTo>
                    <a:cubicBezTo>
                      <a:pt x="3" y="4"/>
                      <a:pt x="4" y="5"/>
                      <a:pt x="4" y="6"/>
                    </a:cubicBezTo>
                    <a:cubicBezTo>
                      <a:pt x="5" y="7"/>
                      <a:pt x="5" y="7"/>
                      <a:pt x="5" y="8"/>
                    </a:cubicBezTo>
                    <a:cubicBezTo>
                      <a:pt x="6" y="8"/>
                      <a:pt x="6" y="8"/>
                      <a:pt x="6" y="8"/>
                    </a:cubicBezTo>
                    <a:cubicBezTo>
                      <a:pt x="6" y="8"/>
                      <a:pt x="6" y="8"/>
                      <a:pt x="6" y="8"/>
                    </a:cubicBezTo>
                    <a:cubicBezTo>
                      <a:pt x="6" y="7"/>
                      <a:pt x="6" y="7"/>
                      <a:pt x="6" y="7"/>
                    </a:cubicBezTo>
                    <a:cubicBezTo>
                      <a:pt x="6" y="7"/>
                      <a:pt x="6" y="7"/>
                      <a:pt x="6" y="7"/>
                    </a:cubicBezTo>
                    <a:cubicBezTo>
                      <a:pt x="7" y="7"/>
                      <a:pt x="7" y="7"/>
                      <a:pt x="7" y="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6" name="Freeform 1530"/>
              <p:cNvSpPr>
                <a:spLocks noEditPoints="1"/>
              </p:cNvSpPr>
              <p:nvPr/>
            </p:nvSpPr>
            <p:spPr bwMode="auto">
              <a:xfrm>
                <a:off x="3337" y="2063"/>
                <a:ext cx="14" cy="17"/>
              </a:xfrm>
              <a:custGeom>
                <a:avLst/>
                <a:gdLst>
                  <a:gd name="T0" fmla="*/ 1 w 7"/>
                  <a:gd name="T1" fmla="*/ 2 h 8"/>
                  <a:gd name="T2" fmla="*/ 1 w 7"/>
                  <a:gd name="T3" fmla="*/ 1 h 8"/>
                  <a:gd name="T4" fmla="*/ 1 w 7"/>
                  <a:gd name="T5" fmla="*/ 1 h 8"/>
                  <a:gd name="T6" fmla="*/ 1 w 7"/>
                  <a:gd name="T7" fmla="*/ 1 h 8"/>
                  <a:gd name="T8" fmla="*/ 2 w 7"/>
                  <a:gd name="T9" fmla="*/ 2 h 8"/>
                  <a:gd name="T10" fmla="*/ 5 w 7"/>
                  <a:gd name="T11" fmla="*/ 5 h 8"/>
                  <a:gd name="T12" fmla="*/ 6 w 7"/>
                  <a:gd name="T13" fmla="*/ 6 h 8"/>
                  <a:gd name="T14" fmla="*/ 5 w 7"/>
                  <a:gd name="T15" fmla="*/ 6 h 8"/>
                  <a:gd name="T16" fmla="*/ 5 w 7"/>
                  <a:gd name="T17" fmla="*/ 6 h 8"/>
                  <a:gd name="T18" fmla="*/ 5 w 7"/>
                  <a:gd name="T19" fmla="*/ 7 h 8"/>
                  <a:gd name="T20" fmla="*/ 5 w 7"/>
                  <a:gd name="T21" fmla="*/ 7 h 8"/>
                  <a:gd name="T22" fmla="*/ 3 w 7"/>
                  <a:gd name="T23" fmla="*/ 5 h 8"/>
                  <a:gd name="T24" fmla="*/ 1 w 7"/>
                  <a:gd name="T25" fmla="*/ 3 h 8"/>
                  <a:gd name="T26" fmla="*/ 0 w 7"/>
                  <a:gd name="T27" fmla="*/ 2 h 8"/>
                  <a:gd name="T28" fmla="*/ 1 w 7"/>
                  <a:gd name="T29" fmla="*/ 2 h 8"/>
                  <a:gd name="T30" fmla="*/ 1 w 7"/>
                  <a:gd name="T31" fmla="*/ 2 h 8"/>
                  <a:gd name="T32" fmla="*/ 1 w 7"/>
                  <a:gd name="T33" fmla="*/ 0 h 8"/>
                  <a:gd name="T34" fmla="*/ 1 w 7"/>
                  <a:gd name="T35" fmla="*/ 0 h 8"/>
                  <a:gd name="T36" fmla="*/ 0 w 7"/>
                  <a:gd name="T37" fmla="*/ 1 h 8"/>
                  <a:gd name="T38" fmla="*/ 0 w 7"/>
                  <a:gd name="T39" fmla="*/ 1 h 8"/>
                  <a:gd name="T40" fmla="*/ 0 w 7"/>
                  <a:gd name="T41" fmla="*/ 3 h 8"/>
                  <a:gd name="T42" fmla="*/ 1 w 7"/>
                  <a:gd name="T43" fmla="*/ 3 h 8"/>
                  <a:gd name="T44" fmla="*/ 2 w 7"/>
                  <a:gd name="T45" fmla="*/ 4 h 8"/>
                  <a:gd name="T46" fmla="*/ 3 w 7"/>
                  <a:gd name="T47" fmla="*/ 6 h 8"/>
                  <a:gd name="T48" fmla="*/ 4 w 7"/>
                  <a:gd name="T49" fmla="*/ 8 h 8"/>
                  <a:gd name="T50" fmla="*/ 5 w 7"/>
                  <a:gd name="T51" fmla="*/ 8 h 8"/>
                  <a:gd name="T52" fmla="*/ 5 w 7"/>
                  <a:gd name="T53" fmla="*/ 8 h 8"/>
                  <a:gd name="T54" fmla="*/ 5 w 7"/>
                  <a:gd name="T55" fmla="*/ 7 h 8"/>
                  <a:gd name="T56" fmla="*/ 6 w 7"/>
                  <a:gd name="T57" fmla="*/ 6 h 8"/>
                  <a:gd name="T58" fmla="*/ 6 w 7"/>
                  <a:gd name="T59" fmla="*/ 7 h 8"/>
                  <a:gd name="T60" fmla="*/ 6 w 7"/>
                  <a:gd name="T61" fmla="*/ 6 h 8"/>
                  <a:gd name="T62" fmla="*/ 7 w 7"/>
                  <a:gd name="T63" fmla="*/ 7 h 8"/>
                  <a:gd name="T64" fmla="*/ 7 w 7"/>
                  <a:gd name="T65" fmla="*/ 6 h 8"/>
                  <a:gd name="T66" fmla="*/ 6 w 7"/>
                  <a:gd name="T67" fmla="*/ 6 h 8"/>
                  <a:gd name="T68" fmla="*/ 5 w 7"/>
                  <a:gd name="T69" fmla="*/ 5 h 8"/>
                  <a:gd name="T70" fmla="*/ 5 w 7"/>
                  <a:gd name="T71" fmla="*/ 4 h 8"/>
                  <a:gd name="T72" fmla="*/ 4 w 7"/>
                  <a:gd name="T73" fmla="*/ 4 h 8"/>
                  <a:gd name="T74" fmla="*/ 2 w 7"/>
                  <a:gd name="T75" fmla="*/ 1 h 8"/>
                  <a:gd name="T76" fmla="*/ 2 w 7"/>
                  <a:gd name="T77" fmla="*/ 0 h 8"/>
                  <a:gd name="T78" fmla="*/ 1 w 7"/>
                  <a:gd name="T7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1" y="2"/>
                    </a:moveTo>
                    <a:cubicBezTo>
                      <a:pt x="1" y="1"/>
                      <a:pt x="1" y="1"/>
                      <a:pt x="1" y="1"/>
                    </a:cubicBezTo>
                    <a:cubicBezTo>
                      <a:pt x="1" y="1"/>
                      <a:pt x="1" y="1"/>
                      <a:pt x="1" y="1"/>
                    </a:cubicBezTo>
                    <a:cubicBezTo>
                      <a:pt x="1" y="1"/>
                      <a:pt x="1" y="1"/>
                      <a:pt x="1" y="1"/>
                    </a:cubicBezTo>
                    <a:cubicBezTo>
                      <a:pt x="2" y="1"/>
                      <a:pt x="2" y="2"/>
                      <a:pt x="2" y="2"/>
                    </a:cubicBezTo>
                    <a:cubicBezTo>
                      <a:pt x="3" y="3"/>
                      <a:pt x="4" y="4"/>
                      <a:pt x="5" y="5"/>
                    </a:cubicBezTo>
                    <a:cubicBezTo>
                      <a:pt x="6" y="5"/>
                      <a:pt x="6" y="6"/>
                      <a:pt x="6" y="6"/>
                    </a:cubicBezTo>
                    <a:cubicBezTo>
                      <a:pt x="5" y="6"/>
                      <a:pt x="5" y="6"/>
                      <a:pt x="5" y="6"/>
                    </a:cubicBezTo>
                    <a:cubicBezTo>
                      <a:pt x="5" y="6"/>
                      <a:pt x="5" y="6"/>
                      <a:pt x="5" y="6"/>
                    </a:cubicBezTo>
                    <a:cubicBezTo>
                      <a:pt x="5" y="6"/>
                      <a:pt x="5" y="7"/>
                      <a:pt x="5" y="7"/>
                    </a:cubicBezTo>
                    <a:cubicBezTo>
                      <a:pt x="5" y="7"/>
                      <a:pt x="5" y="7"/>
                      <a:pt x="5" y="7"/>
                    </a:cubicBezTo>
                    <a:cubicBezTo>
                      <a:pt x="4" y="7"/>
                      <a:pt x="3" y="6"/>
                      <a:pt x="3" y="5"/>
                    </a:cubicBezTo>
                    <a:cubicBezTo>
                      <a:pt x="3" y="4"/>
                      <a:pt x="2" y="3"/>
                      <a:pt x="1" y="3"/>
                    </a:cubicBezTo>
                    <a:cubicBezTo>
                      <a:pt x="1" y="2"/>
                      <a:pt x="0" y="2"/>
                      <a:pt x="0" y="2"/>
                    </a:cubicBezTo>
                    <a:cubicBezTo>
                      <a:pt x="1" y="2"/>
                      <a:pt x="1" y="2"/>
                      <a:pt x="1" y="2"/>
                    </a:cubicBezTo>
                    <a:cubicBezTo>
                      <a:pt x="1" y="2"/>
                      <a:pt x="1" y="2"/>
                      <a:pt x="1" y="2"/>
                    </a:cubicBezTo>
                    <a:close/>
                    <a:moveTo>
                      <a:pt x="1" y="0"/>
                    </a:moveTo>
                    <a:cubicBezTo>
                      <a:pt x="1" y="0"/>
                      <a:pt x="1" y="0"/>
                      <a:pt x="1" y="0"/>
                    </a:cubicBezTo>
                    <a:cubicBezTo>
                      <a:pt x="0" y="0"/>
                      <a:pt x="0" y="0"/>
                      <a:pt x="0" y="1"/>
                    </a:cubicBezTo>
                    <a:cubicBezTo>
                      <a:pt x="0" y="1"/>
                      <a:pt x="0" y="1"/>
                      <a:pt x="0" y="1"/>
                    </a:cubicBezTo>
                    <a:cubicBezTo>
                      <a:pt x="0" y="2"/>
                      <a:pt x="0" y="2"/>
                      <a:pt x="0" y="3"/>
                    </a:cubicBezTo>
                    <a:cubicBezTo>
                      <a:pt x="1" y="3"/>
                      <a:pt x="1" y="3"/>
                      <a:pt x="1" y="3"/>
                    </a:cubicBezTo>
                    <a:cubicBezTo>
                      <a:pt x="2" y="4"/>
                      <a:pt x="2" y="4"/>
                      <a:pt x="2" y="4"/>
                    </a:cubicBezTo>
                    <a:cubicBezTo>
                      <a:pt x="2" y="4"/>
                      <a:pt x="3" y="5"/>
                      <a:pt x="3" y="6"/>
                    </a:cubicBezTo>
                    <a:cubicBezTo>
                      <a:pt x="4" y="7"/>
                      <a:pt x="4" y="7"/>
                      <a:pt x="4" y="8"/>
                    </a:cubicBezTo>
                    <a:cubicBezTo>
                      <a:pt x="5" y="8"/>
                      <a:pt x="5" y="8"/>
                      <a:pt x="5" y="8"/>
                    </a:cubicBezTo>
                    <a:cubicBezTo>
                      <a:pt x="5" y="8"/>
                      <a:pt x="5" y="8"/>
                      <a:pt x="5" y="8"/>
                    </a:cubicBezTo>
                    <a:cubicBezTo>
                      <a:pt x="5" y="7"/>
                      <a:pt x="5" y="7"/>
                      <a:pt x="5" y="7"/>
                    </a:cubicBezTo>
                    <a:cubicBezTo>
                      <a:pt x="6" y="6"/>
                      <a:pt x="6" y="6"/>
                      <a:pt x="6" y="6"/>
                    </a:cubicBezTo>
                    <a:cubicBezTo>
                      <a:pt x="6" y="7"/>
                      <a:pt x="6" y="7"/>
                      <a:pt x="6" y="7"/>
                    </a:cubicBezTo>
                    <a:cubicBezTo>
                      <a:pt x="6" y="6"/>
                      <a:pt x="6" y="6"/>
                      <a:pt x="6" y="6"/>
                    </a:cubicBezTo>
                    <a:cubicBezTo>
                      <a:pt x="7" y="7"/>
                      <a:pt x="7" y="7"/>
                      <a:pt x="7" y="7"/>
                    </a:cubicBezTo>
                    <a:cubicBezTo>
                      <a:pt x="7" y="6"/>
                      <a:pt x="7" y="6"/>
                      <a:pt x="7" y="6"/>
                    </a:cubicBezTo>
                    <a:cubicBezTo>
                      <a:pt x="7" y="6"/>
                      <a:pt x="7" y="6"/>
                      <a:pt x="6" y="6"/>
                    </a:cubicBezTo>
                    <a:cubicBezTo>
                      <a:pt x="6" y="5"/>
                      <a:pt x="6" y="5"/>
                      <a:pt x="5" y="5"/>
                    </a:cubicBezTo>
                    <a:cubicBezTo>
                      <a:pt x="5" y="4"/>
                      <a:pt x="5" y="4"/>
                      <a:pt x="5" y="4"/>
                    </a:cubicBezTo>
                    <a:cubicBezTo>
                      <a:pt x="4" y="4"/>
                      <a:pt x="4" y="4"/>
                      <a:pt x="4" y="4"/>
                    </a:cubicBezTo>
                    <a:cubicBezTo>
                      <a:pt x="3" y="3"/>
                      <a:pt x="3" y="2"/>
                      <a:pt x="2" y="1"/>
                    </a:cubicBezTo>
                    <a:cubicBezTo>
                      <a:pt x="2" y="0"/>
                      <a:pt x="2" y="0"/>
                      <a:pt x="2" y="0"/>
                    </a:cubicBezTo>
                    <a:lnTo>
                      <a:pt x="1"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7" name="Freeform 1531"/>
              <p:cNvSpPr>
                <a:spLocks noEditPoints="1"/>
              </p:cNvSpPr>
              <p:nvPr/>
            </p:nvSpPr>
            <p:spPr bwMode="auto">
              <a:xfrm>
                <a:off x="3337" y="2063"/>
                <a:ext cx="14" cy="17"/>
              </a:xfrm>
              <a:custGeom>
                <a:avLst/>
                <a:gdLst>
                  <a:gd name="T0" fmla="*/ 6 w 7"/>
                  <a:gd name="T1" fmla="*/ 7 h 8"/>
                  <a:gd name="T2" fmla="*/ 6 w 7"/>
                  <a:gd name="T3" fmla="*/ 7 h 8"/>
                  <a:gd name="T4" fmla="*/ 0 w 7"/>
                  <a:gd name="T5" fmla="*/ 1 h 8"/>
                  <a:gd name="T6" fmla="*/ 0 w 7"/>
                  <a:gd name="T7" fmla="*/ 1 h 8"/>
                  <a:gd name="T8" fmla="*/ 1 w 7"/>
                  <a:gd name="T9" fmla="*/ 3 h 8"/>
                  <a:gd name="T10" fmla="*/ 3 w 7"/>
                  <a:gd name="T11" fmla="*/ 6 h 8"/>
                  <a:gd name="T12" fmla="*/ 5 w 7"/>
                  <a:gd name="T13" fmla="*/ 8 h 8"/>
                  <a:gd name="T14" fmla="*/ 5 w 7"/>
                  <a:gd name="T15" fmla="*/ 8 h 8"/>
                  <a:gd name="T16" fmla="*/ 5 w 7"/>
                  <a:gd name="T17" fmla="*/ 8 h 8"/>
                  <a:gd name="T18" fmla="*/ 5 w 7"/>
                  <a:gd name="T19" fmla="*/ 8 h 8"/>
                  <a:gd name="T20" fmla="*/ 4 w 7"/>
                  <a:gd name="T21" fmla="*/ 8 h 8"/>
                  <a:gd name="T22" fmla="*/ 3 w 7"/>
                  <a:gd name="T23" fmla="*/ 6 h 8"/>
                  <a:gd name="T24" fmla="*/ 2 w 7"/>
                  <a:gd name="T25" fmla="*/ 4 h 8"/>
                  <a:gd name="T26" fmla="*/ 1 w 7"/>
                  <a:gd name="T27" fmla="*/ 3 h 8"/>
                  <a:gd name="T28" fmla="*/ 0 w 7"/>
                  <a:gd name="T29" fmla="*/ 3 h 8"/>
                  <a:gd name="T30" fmla="*/ 0 w 7"/>
                  <a:gd name="T31" fmla="*/ 1 h 8"/>
                  <a:gd name="T32" fmla="*/ 1 w 7"/>
                  <a:gd name="T33" fmla="*/ 0 h 8"/>
                  <a:gd name="T34" fmla="*/ 1 w 7"/>
                  <a:gd name="T35" fmla="*/ 0 h 8"/>
                  <a:gd name="T36" fmla="*/ 2 w 7"/>
                  <a:gd name="T37" fmla="*/ 0 h 8"/>
                  <a:gd name="T38" fmla="*/ 2 w 7"/>
                  <a:gd name="T39" fmla="*/ 1 h 8"/>
                  <a:gd name="T40" fmla="*/ 4 w 7"/>
                  <a:gd name="T41" fmla="*/ 4 h 8"/>
                  <a:gd name="T42" fmla="*/ 5 w 7"/>
                  <a:gd name="T43" fmla="*/ 4 h 8"/>
                  <a:gd name="T44" fmla="*/ 5 w 7"/>
                  <a:gd name="T45" fmla="*/ 5 h 8"/>
                  <a:gd name="T46" fmla="*/ 6 w 7"/>
                  <a:gd name="T47" fmla="*/ 6 h 8"/>
                  <a:gd name="T48" fmla="*/ 7 w 7"/>
                  <a:gd name="T49" fmla="*/ 6 h 8"/>
                  <a:gd name="T50" fmla="*/ 7 w 7"/>
                  <a:gd name="T51" fmla="*/ 7 h 8"/>
                  <a:gd name="T52" fmla="*/ 7 w 7"/>
                  <a:gd name="T53" fmla="*/ 7 h 8"/>
                  <a:gd name="T54" fmla="*/ 5 w 7"/>
                  <a:gd name="T55" fmla="*/ 4 h 8"/>
                  <a:gd name="T56" fmla="*/ 2 w 7"/>
                  <a:gd name="T57" fmla="*/ 1 h 8"/>
                  <a:gd name="T58" fmla="*/ 1 w 7"/>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8">
                    <a:moveTo>
                      <a:pt x="6" y="7"/>
                    </a:moveTo>
                    <a:cubicBezTo>
                      <a:pt x="6" y="7"/>
                      <a:pt x="6" y="7"/>
                      <a:pt x="6" y="7"/>
                    </a:cubicBezTo>
                    <a:moveTo>
                      <a:pt x="0" y="1"/>
                    </a:moveTo>
                    <a:cubicBezTo>
                      <a:pt x="0" y="1"/>
                      <a:pt x="0" y="1"/>
                      <a:pt x="0" y="1"/>
                    </a:cubicBezTo>
                    <a:cubicBezTo>
                      <a:pt x="0" y="2"/>
                      <a:pt x="0" y="2"/>
                      <a:pt x="1" y="3"/>
                    </a:cubicBezTo>
                    <a:cubicBezTo>
                      <a:pt x="2" y="4"/>
                      <a:pt x="2" y="5"/>
                      <a:pt x="3" y="6"/>
                    </a:cubicBezTo>
                    <a:cubicBezTo>
                      <a:pt x="4" y="7"/>
                      <a:pt x="4" y="8"/>
                      <a:pt x="5" y="8"/>
                    </a:cubicBezTo>
                    <a:cubicBezTo>
                      <a:pt x="5" y="8"/>
                      <a:pt x="5" y="8"/>
                      <a:pt x="5" y="8"/>
                    </a:cubicBezTo>
                    <a:cubicBezTo>
                      <a:pt x="5" y="8"/>
                      <a:pt x="5" y="8"/>
                      <a:pt x="5" y="8"/>
                    </a:cubicBezTo>
                    <a:cubicBezTo>
                      <a:pt x="5" y="8"/>
                      <a:pt x="5" y="8"/>
                      <a:pt x="5" y="8"/>
                    </a:cubicBezTo>
                    <a:cubicBezTo>
                      <a:pt x="4" y="8"/>
                      <a:pt x="4" y="8"/>
                      <a:pt x="4" y="8"/>
                    </a:cubicBezTo>
                    <a:cubicBezTo>
                      <a:pt x="4" y="7"/>
                      <a:pt x="4" y="7"/>
                      <a:pt x="3" y="6"/>
                    </a:cubicBezTo>
                    <a:cubicBezTo>
                      <a:pt x="3" y="5"/>
                      <a:pt x="2" y="4"/>
                      <a:pt x="2" y="4"/>
                    </a:cubicBezTo>
                    <a:cubicBezTo>
                      <a:pt x="1" y="3"/>
                      <a:pt x="1" y="3"/>
                      <a:pt x="1" y="3"/>
                    </a:cubicBezTo>
                    <a:cubicBezTo>
                      <a:pt x="0" y="3"/>
                      <a:pt x="0" y="3"/>
                      <a:pt x="0" y="3"/>
                    </a:cubicBezTo>
                    <a:cubicBezTo>
                      <a:pt x="0" y="2"/>
                      <a:pt x="0" y="2"/>
                      <a:pt x="0" y="1"/>
                    </a:cubicBezTo>
                    <a:close/>
                    <a:moveTo>
                      <a:pt x="1" y="0"/>
                    </a:moveTo>
                    <a:cubicBezTo>
                      <a:pt x="1" y="0"/>
                      <a:pt x="1" y="0"/>
                      <a:pt x="1" y="0"/>
                    </a:cubicBezTo>
                    <a:cubicBezTo>
                      <a:pt x="2" y="0"/>
                      <a:pt x="2" y="0"/>
                      <a:pt x="2" y="0"/>
                    </a:cubicBezTo>
                    <a:cubicBezTo>
                      <a:pt x="2" y="1"/>
                      <a:pt x="2" y="1"/>
                      <a:pt x="2" y="1"/>
                    </a:cubicBezTo>
                    <a:cubicBezTo>
                      <a:pt x="3" y="2"/>
                      <a:pt x="3" y="3"/>
                      <a:pt x="4" y="4"/>
                    </a:cubicBezTo>
                    <a:cubicBezTo>
                      <a:pt x="5" y="4"/>
                      <a:pt x="5" y="4"/>
                      <a:pt x="5" y="4"/>
                    </a:cubicBezTo>
                    <a:cubicBezTo>
                      <a:pt x="5" y="5"/>
                      <a:pt x="5" y="5"/>
                      <a:pt x="5" y="5"/>
                    </a:cubicBezTo>
                    <a:cubicBezTo>
                      <a:pt x="6" y="5"/>
                      <a:pt x="6" y="5"/>
                      <a:pt x="6" y="6"/>
                    </a:cubicBezTo>
                    <a:cubicBezTo>
                      <a:pt x="7" y="6"/>
                      <a:pt x="7" y="6"/>
                      <a:pt x="7" y="6"/>
                    </a:cubicBezTo>
                    <a:cubicBezTo>
                      <a:pt x="7" y="7"/>
                      <a:pt x="7" y="7"/>
                      <a:pt x="7" y="7"/>
                    </a:cubicBezTo>
                    <a:cubicBezTo>
                      <a:pt x="7" y="7"/>
                      <a:pt x="7" y="7"/>
                      <a:pt x="7" y="7"/>
                    </a:cubicBezTo>
                    <a:cubicBezTo>
                      <a:pt x="7" y="6"/>
                      <a:pt x="6" y="5"/>
                      <a:pt x="5" y="4"/>
                    </a:cubicBezTo>
                    <a:cubicBezTo>
                      <a:pt x="4" y="3"/>
                      <a:pt x="3" y="2"/>
                      <a:pt x="2" y="1"/>
                    </a:cubicBezTo>
                    <a:cubicBezTo>
                      <a:pt x="2" y="1"/>
                      <a:pt x="2"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8" name="Freeform 1532"/>
              <p:cNvSpPr>
                <a:spLocks/>
              </p:cNvSpPr>
              <p:nvPr/>
            </p:nvSpPr>
            <p:spPr bwMode="auto">
              <a:xfrm>
                <a:off x="3339" y="2065"/>
                <a:ext cx="8" cy="13"/>
              </a:xfrm>
              <a:custGeom>
                <a:avLst/>
                <a:gdLst>
                  <a:gd name="T0" fmla="*/ 0 w 4"/>
                  <a:gd name="T1" fmla="*/ 1 h 6"/>
                  <a:gd name="T2" fmla="*/ 1 w 4"/>
                  <a:gd name="T3" fmla="*/ 2 h 6"/>
                  <a:gd name="T4" fmla="*/ 3 w 4"/>
                  <a:gd name="T5" fmla="*/ 5 h 6"/>
                  <a:gd name="T6" fmla="*/ 4 w 4"/>
                  <a:gd name="T7" fmla="*/ 5 h 6"/>
                  <a:gd name="T8" fmla="*/ 4 w 4"/>
                  <a:gd name="T9" fmla="*/ 5 h 6"/>
                  <a:gd name="T10" fmla="*/ 1 w 4"/>
                  <a:gd name="T11" fmla="*/ 2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cubicBezTo>
                      <a:pt x="0" y="1"/>
                      <a:pt x="0" y="1"/>
                      <a:pt x="1" y="2"/>
                    </a:cubicBezTo>
                    <a:cubicBezTo>
                      <a:pt x="1" y="3"/>
                      <a:pt x="3" y="4"/>
                      <a:pt x="3" y="5"/>
                    </a:cubicBezTo>
                    <a:cubicBezTo>
                      <a:pt x="3" y="6"/>
                      <a:pt x="4" y="5"/>
                      <a:pt x="4" y="5"/>
                    </a:cubicBezTo>
                    <a:cubicBezTo>
                      <a:pt x="4" y="5"/>
                      <a:pt x="4" y="5"/>
                      <a:pt x="4" y="5"/>
                    </a:cubicBezTo>
                    <a:cubicBezTo>
                      <a:pt x="4" y="4"/>
                      <a:pt x="1" y="2"/>
                      <a:pt x="1" y="2"/>
                    </a:cubicBezTo>
                    <a:cubicBezTo>
                      <a:pt x="1" y="2"/>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9" name="Freeform 1533"/>
              <p:cNvSpPr>
                <a:spLocks/>
              </p:cNvSpPr>
              <p:nvPr/>
            </p:nvSpPr>
            <p:spPr bwMode="auto">
              <a:xfrm>
                <a:off x="3311" y="2041"/>
                <a:ext cx="28" cy="26"/>
              </a:xfrm>
              <a:custGeom>
                <a:avLst/>
                <a:gdLst>
                  <a:gd name="T0" fmla="*/ 1 w 13"/>
                  <a:gd name="T1" fmla="*/ 2 h 12"/>
                  <a:gd name="T2" fmla="*/ 3 w 13"/>
                  <a:gd name="T3" fmla="*/ 4 h 12"/>
                  <a:gd name="T4" fmla="*/ 8 w 13"/>
                  <a:gd name="T5" fmla="*/ 9 h 12"/>
                  <a:gd name="T6" fmla="*/ 12 w 13"/>
                  <a:gd name="T7" fmla="*/ 11 h 12"/>
                  <a:gd name="T8" fmla="*/ 13 w 13"/>
                  <a:gd name="T9" fmla="*/ 10 h 12"/>
                  <a:gd name="T10" fmla="*/ 10 w 13"/>
                  <a:gd name="T11" fmla="*/ 6 h 12"/>
                  <a:gd name="T12" fmla="*/ 5 w 13"/>
                  <a:gd name="T13" fmla="*/ 3 h 12"/>
                  <a:gd name="T14" fmla="*/ 2 w 13"/>
                  <a:gd name="T15" fmla="*/ 0 h 12"/>
                  <a:gd name="T16" fmla="*/ 1 w 1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 y="2"/>
                    </a:moveTo>
                    <a:cubicBezTo>
                      <a:pt x="1" y="2"/>
                      <a:pt x="0" y="3"/>
                      <a:pt x="3" y="4"/>
                    </a:cubicBezTo>
                    <a:cubicBezTo>
                      <a:pt x="5" y="6"/>
                      <a:pt x="6" y="7"/>
                      <a:pt x="8" y="9"/>
                    </a:cubicBezTo>
                    <a:cubicBezTo>
                      <a:pt x="10" y="12"/>
                      <a:pt x="11" y="12"/>
                      <a:pt x="12" y="11"/>
                    </a:cubicBezTo>
                    <a:cubicBezTo>
                      <a:pt x="12" y="10"/>
                      <a:pt x="12" y="10"/>
                      <a:pt x="13" y="10"/>
                    </a:cubicBezTo>
                    <a:cubicBezTo>
                      <a:pt x="13" y="10"/>
                      <a:pt x="13" y="8"/>
                      <a:pt x="10" y="6"/>
                    </a:cubicBezTo>
                    <a:cubicBezTo>
                      <a:pt x="7" y="5"/>
                      <a:pt x="5" y="3"/>
                      <a:pt x="5" y="3"/>
                    </a:cubicBezTo>
                    <a:cubicBezTo>
                      <a:pt x="4" y="2"/>
                      <a:pt x="2" y="0"/>
                      <a:pt x="2" y="0"/>
                    </a:cubicBezTo>
                    <a:cubicBezTo>
                      <a:pt x="1" y="0"/>
                      <a:pt x="1"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0" name="Freeform 1534"/>
              <p:cNvSpPr>
                <a:spLocks noEditPoints="1"/>
              </p:cNvSpPr>
              <p:nvPr/>
            </p:nvSpPr>
            <p:spPr bwMode="auto">
              <a:xfrm>
                <a:off x="3311" y="2041"/>
                <a:ext cx="28" cy="26"/>
              </a:xfrm>
              <a:custGeom>
                <a:avLst/>
                <a:gdLst>
                  <a:gd name="T0" fmla="*/ 13 w 13"/>
                  <a:gd name="T1" fmla="*/ 10 h 12"/>
                  <a:gd name="T2" fmla="*/ 12 w 13"/>
                  <a:gd name="T3" fmla="*/ 11 h 12"/>
                  <a:gd name="T4" fmla="*/ 10 w 13"/>
                  <a:gd name="T5" fmla="*/ 11 h 12"/>
                  <a:gd name="T6" fmla="*/ 8 w 13"/>
                  <a:gd name="T7" fmla="*/ 9 h 12"/>
                  <a:gd name="T8" fmla="*/ 2 w 13"/>
                  <a:gd name="T9" fmla="*/ 4 h 12"/>
                  <a:gd name="T10" fmla="*/ 0 w 13"/>
                  <a:gd name="T11" fmla="*/ 2 h 12"/>
                  <a:gd name="T12" fmla="*/ 0 w 13"/>
                  <a:gd name="T13" fmla="*/ 2 h 12"/>
                  <a:gd name="T14" fmla="*/ 1 w 13"/>
                  <a:gd name="T15" fmla="*/ 1 h 12"/>
                  <a:gd name="T16" fmla="*/ 2 w 13"/>
                  <a:gd name="T17" fmla="*/ 0 h 12"/>
                  <a:gd name="T18" fmla="*/ 2 w 13"/>
                  <a:gd name="T19" fmla="*/ 0 h 12"/>
                  <a:gd name="T20" fmla="*/ 5 w 13"/>
                  <a:gd name="T21" fmla="*/ 3 h 12"/>
                  <a:gd name="T22" fmla="*/ 8 w 13"/>
                  <a:gd name="T23" fmla="*/ 5 h 12"/>
                  <a:gd name="T24" fmla="*/ 10 w 13"/>
                  <a:gd name="T25" fmla="*/ 6 h 12"/>
                  <a:gd name="T26" fmla="*/ 10 w 13"/>
                  <a:gd name="T27" fmla="*/ 6 h 12"/>
                  <a:gd name="T28" fmla="*/ 13 w 13"/>
                  <a:gd name="T29" fmla="*/ 10 h 12"/>
                  <a:gd name="T30" fmla="*/ 3 w 13"/>
                  <a:gd name="T31" fmla="*/ 4 h 12"/>
                  <a:gd name="T32" fmla="*/ 8 w 13"/>
                  <a:gd name="T33" fmla="*/ 9 h 12"/>
                  <a:gd name="T34" fmla="*/ 10 w 13"/>
                  <a:gd name="T35" fmla="*/ 11 h 12"/>
                  <a:gd name="T36" fmla="*/ 12 w 13"/>
                  <a:gd name="T37" fmla="*/ 11 h 12"/>
                  <a:gd name="T38" fmla="*/ 13 w 13"/>
                  <a:gd name="T39" fmla="*/ 10 h 12"/>
                  <a:gd name="T40" fmla="*/ 13 w 13"/>
                  <a:gd name="T41" fmla="*/ 10 h 12"/>
                  <a:gd name="T42" fmla="*/ 10 w 13"/>
                  <a:gd name="T43" fmla="*/ 6 h 12"/>
                  <a:gd name="T44" fmla="*/ 10 w 13"/>
                  <a:gd name="T45" fmla="*/ 6 h 12"/>
                  <a:gd name="T46" fmla="*/ 8 w 13"/>
                  <a:gd name="T47" fmla="*/ 5 h 12"/>
                  <a:gd name="T48" fmla="*/ 5 w 13"/>
                  <a:gd name="T49" fmla="*/ 3 h 12"/>
                  <a:gd name="T50" fmla="*/ 2 w 13"/>
                  <a:gd name="T51" fmla="*/ 0 h 12"/>
                  <a:gd name="T52" fmla="*/ 2 w 13"/>
                  <a:gd name="T53" fmla="*/ 0 h 12"/>
                  <a:gd name="T54" fmla="*/ 1 w 13"/>
                  <a:gd name="T55" fmla="*/ 1 h 12"/>
                  <a:gd name="T56" fmla="*/ 1 w 13"/>
                  <a:gd name="T57" fmla="*/ 2 h 12"/>
                  <a:gd name="T58" fmla="*/ 1 w 13"/>
                  <a:gd name="T59" fmla="*/ 2 h 12"/>
                  <a:gd name="T60" fmla="*/ 1 w 13"/>
                  <a:gd name="T61" fmla="*/ 2 h 12"/>
                  <a:gd name="T62" fmla="*/ 1 w 13"/>
                  <a:gd name="T63" fmla="*/ 2 h 12"/>
                  <a:gd name="T64" fmla="*/ 3 w 13"/>
                  <a:gd name="T65" fmla="*/ 4 h 12"/>
                  <a:gd name="T66" fmla="*/ 1 w 13"/>
                  <a:gd name="T67" fmla="*/ 2 h 12"/>
                  <a:gd name="T68" fmla="*/ 0 w 13"/>
                  <a:gd name="T69" fmla="*/ 2 h 12"/>
                  <a:gd name="T70" fmla="*/ 1 w 13"/>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2">
                    <a:moveTo>
                      <a:pt x="13" y="10"/>
                    </a:moveTo>
                    <a:cubicBezTo>
                      <a:pt x="12" y="10"/>
                      <a:pt x="12" y="10"/>
                      <a:pt x="12" y="11"/>
                    </a:cubicBezTo>
                    <a:cubicBezTo>
                      <a:pt x="12" y="12"/>
                      <a:pt x="11" y="12"/>
                      <a:pt x="10" y="11"/>
                    </a:cubicBezTo>
                    <a:cubicBezTo>
                      <a:pt x="10" y="11"/>
                      <a:pt x="9" y="10"/>
                      <a:pt x="8" y="9"/>
                    </a:cubicBezTo>
                    <a:cubicBezTo>
                      <a:pt x="6" y="7"/>
                      <a:pt x="5" y="6"/>
                      <a:pt x="2" y="4"/>
                    </a:cubicBezTo>
                    <a:cubicBezTo>
                      <a:pt x="0" y="3"/>
                      <a:pt x="0" y="2"/>
                      <a:pt x="0" y="2"/>
                    </a:cubicBezTo>
                    <a:cubicBezTo>
                      <a:pt x="0" y="2"/>
                      <a:pt x="0" y="2"/>
                      <a:pt x="0" y="2"/>
                    </a:cubicBezTo>
                    <a:cubicBezTo>
                      <a:pt x="1" y="1"/>
                      <a:pt x="1" y="1"/>
                      <a:pt x="1" y="1"/>
                    </a:cubicBezTo>
                    <a:cubicBezTo>
                      <a:pt x="1" y="0"/>
                      <a:pt x="1" y="0"/>
                      <a:pt x="2" y="0"/>
                    </a:cubicBezTo>
                    <a:cubicBezTo>
                      <a:pt x="2" y="0"/>
                      <a:pt x="2" y="0"/>
                      <a:pt x="2" y="0"/>
                    </a:cubicBezTo>
                    <a:cubicBezTo>
                      <a:pt x="3" y="1"/>
                      <a:pt x="5" y="2"/>
                      <a:pt x="5" y="3"/>
                    </a:cubicBezTo>
                    <a:cubicBezTo>
                      <a:pt x="5" y="3"/>
                      <a:pt x="7" y="4"/>
                      <a:pt x="8" y="5"/>
                    </a:cubicBezTo>
                    <a:cubicBezTo>
                      <a:pt x="9" y="5"/>
                      <a:pt x="9" y="6"/>
                      <a:pt x="10" y="6"/>
                    </a:cubicBezTo>
                    <a:cubicBezTo>
                      <a:pt x="10" y="6"/>
                      <a:pt x="10" y="6"/>
                      <a:pt x="10" y="6"/>
                    </a:cubicBezTo>
                    <a:cubicBezTo>
                      <a:pt x="13" y="8"/>
                      <a:pt x="13" y="9"/>
                      <a:pt x="13" y="10"/>
                    </a:cubicBezTo>
                    <a:close/>
                    <a:moveTo>
                      <a:pt x="3" y="4"/>
                    </a:moveTo>
                    <a:cubicBezTo>
                      <a:pt x="5" y="6"/>
                      <a:pt x="7" y="7"/>
                      <a:pt x="8" y="9"/>
                    </a:cubicBezTo>
                    <a:cubicBezTo>
                      <a:pt x="9" y="10"/>
                      <a:pt x="10" y="11"/>
                      <a:pt x="10" y="11"/>
                    </a:cubicBezTo>
                    <a:cubicBezTo>
                      <a:pt x="11" y="11"/>
                      <a:pt x="11" y="11"/>
                      <a:pt x="12" y="11"/>
                    </a:cubicBezTo>
                    <a:cubicBezTo>
                      <a:pt x="12" y="10"/>
                      <a:pt x="12" y="10"/>
                      <a:pt x="13" y="10"/>
                    </a:cubicBezTo>
                    <a:cubicBezTo>
                      <a:pt x="13" y="10"/>
                      <a:pt x="13" y="10"/>
                      <a:pt x="13" y="10"/>
                    </a:cubicBezTo>
                    <a:cubicBezTo>
                      <a:pt x="13" y="9"/>
                      <a:pt x="13" y="8"/>
                      <a:pt x="10" y="6"/>
                    </a:cubicBezTo>
                    <a:cubicBezTo>
                      <a:pt x="10" y="6"/>
                      <a:pt x="10" y="6"/>
                      <a:pt x="10" y="6"/>
                    </a:cubicBezTo>
                    <a:cubicBezTo>
                      <a:pt x="9" y="6"/>
                      <a:pt x="9" y="6"/>
                      <a:pt x="8" y="5"/>
                    </a:cubicBezTo>
                    <a:cubicBezTo>
                      <a:pt x="7" y="5"/>
                      <a:pt x="5" y="3"/>
                      <a:pt x="5" y="3"/>
                    </a:cubicBezTo>
                    <a:cubicBezTo>
                      <a:pt x="4" y="2"/>
                      <a:pt x="3" y="1"/>
                      <a:pt x="2" y="0"/>
                    </a:cubicBezTo>
                    <a:cubicBezTo>
                      <a:pt x="2" y="0"/>
                      <a:pt x="2" y="0"/>
                      <a:pt x="2" y="0"/>
                    </a:cubicBezTo>
                    <a:cubicBezTo>
                      <a:pt x="1" y="0"/>
                      <a:pt x="1" y="1"/>
                      <a:pt x="1" y="1"/>
                    </a:cubicBezTo>
                    <a:cubicBezTo>
                      <a:pt x="1" y="1"/>
                      <a:pt x="1" y="2"/>
                      <a:pt x="1" y="2"/>
                    </a:cubicBezTo>
                    <a:cubicBezTo>
                      <a:pt x="1" y="2"/>
                      <a:pt x="1" y="2"/>
                      <a:pt x="1" y="2"/>
                    </a:cubicBezTo>
                    <a:cubicBezTo>
                      <a:pt x="1" y="2"/>
                      <a:pt x="1" y="2"/>
                      <a:pt x="1" y="2"/>
                    </a:cubicBezTo>
                    <a:cubicBezTo>
                      <a:pt x="1" y="2"/>
                      <a:pt x="1" y="2"/>
                      <a:pt x="1" y="2"/>
                    </a:cubicBezTo>
                    <a:cubicBezTo>
                      <a:pt x="1" y="2"/>
                      <a:pt x="0" y="3"/>
                      <a:pt x="3" y="4"/>
                    </a:cubicBezTo>
                    <a:close/>
                    <a:moveTo>
                      <a:pt x="1" y="2"/>
                    </a:moveTo>
                    <a:cubicBezTo>
                      <a:pt x="0" y="2"/>
                      <a:pt x="0" y="2"/>
                      <a:pt x="0" y="2"/>
                    </a:cubicBezTo>
                    <a:lnTo>
                      <a:pt x="1" y="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1" name="Freeform 1535"/>
              <p:cNvSpPr>
                <a:spLocks/>
              </p:cNvSpPr>
              <p:nvPr/>
            </p:nvSpPr>
            <p:spPr bwMode="auto">
              <a:xfrm>
                <a:off x="3313" y="2044"/>
                <a:ext cx="26" cy="21"/>
              </a:xfrm>
              <a:custGeom>
                <a:avLst/>
                <a:gdLst>
                  <a:gd name="T0" fmla="*/ 2 w 12"/>
                  <a:gd name="T1" fmla="*/ 0 h 10"/>
                  <a:gd name="T2" fmla="*/ 2 w 12"/>
                  <a:gd name="T3" fmla="*/ 0 h 10"/>
                  <a:gd name="T4" fmla="*/ 4 w 12"/>
                  <a:gd name="T5" fmla="*/ 3 h 10"/>
                  <a:gd name="T6" fmla="*/ 10 w 12"/>
                  <a:gd name="T7" fmla="*/ 7 h 10"/>
                  <a:gd name="T8" fmla="*/ 10 w 12"/>
                  <a:gd name="T9" fmla="*/ 8 h 10"/>
                  <a:gd name="T10" fmla="*/ 10 w 12"/>
                  <a:gd name="T11" fmla="*/ 9 h 10"/>
                  <a:gd name="T12" fmla="*/ 9 w 12"/>
                  <a:gd name="T13" fmla="*/ 9 h 10"/>
                  <a:gd name="T14" fmla="*/ 6 w 12"/>
                  <a:gd name="T15" fmla="*/ 6 h 10"/>
                  <a:gd name="T16" fmla="*/ 3 w 12"/>
                  <a:gd name="T17" fmla="*/ 3 h 10"/>
                  <a:gd name="T18" fmla="*/ 1 w 12"/>
                  <a:gd name="T19" fmla="*/ 2 h 10"/>
                  <a:gd name="T20" fmla="*/ 0 w 12"/>
                  <a:gd name="T21" fmla="*/ 2 h 10"/>
                  <a:gd name="T22" fmla="*/ 2 w 12"/>
                  <a:gd name="T23" fmla="*/ 3 h 10"/>
                  <a:gd name="T24" fmla="*/ 7 w 12"/>
                  <a:gd name="T25" fmla="*/ 8 h 10"/>
                  <a:gd name="T26" fmla="*/ 9 w 12"/>
                  <a:gd name="T27" fmla="*/ 10 h 10"/>
                  <a:gd name="T28" fmla="*/ 10 w 12"/>
                  <a:gd name="T29" fmla="*/ 10 h 10"/>
                  <a:gd name="T30" fmla="*/ 11 w 12"/>
                  <a:gd name="T31" fmla="*/ 10 h 10"/>
                  <a:gd name="T32" fmla="*/ 12 w 12"/>
                  <a:gd name="T33" fmla="*/ 9 h 10"/>
                  <a:gd name="T34" fmla="*/ 12 w 12"/>
                  <a:gd name="T35" fmla="*/ 9 h 10"/>
                  <a:gd name="T36" fmla="*/ 9 w 12"/>
                  <a:gd name="T37" fmla="*/ 5 h 10"/>
                  <a:gd name="T38" fmla="*/ 9 w 12"/>
                  <a:gd name="T39" fmla="*/ 5 h 10"/>
                  <a:gd name="T40" fmla="*/ 7 w 12"/>
                  <a:gd name="T41" fmla="*/ 4 h 10"/>
                  <a:gd name="T42" fmla="*/ 4 w 12"/>
                  <a:gd name="T43" fmla="*/ 2 h 10"/>
                  <a:gd name="T44" fmla="*/ 2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2" y="0"/>
                    </a:moveTo>
                    <a:cubicBezTo>
                      <a:pt x="2" y="0"/>
                      <a:pt x="2" y="0"/>
                      <a:pt x="2" y="0"/>
                    </a:cubicBezTo>
                    <a:cubicBezTo>
                      <a:pt x="2" y="1"/>
                      <a:pt x="3" y="2"/>
                      <a:pt x="4" y="3"/>
                    </a:cubicBezTo>
                    <a:cubicBezTo>
                      <a:pt x="5" y="3"/>
                      <a:pt x="10" y="6"/>
                      <a:pt x="10" y="7"/>
                    </a:cubicBezTo>
                    <a:cubicBezTo>
                      <a:pt x="11" y="8"/>
                      <a:pt x="10" y="8"/>
                      <a:pt x="10" y="8"/>
                    </a:cubicBezTo>
                    <a:cubicBezTo>
                      <a:pt x="9" y="8"/>
                      <a:pt x="10" y="9"/>
                      <a:pt x="10" y="9"/>
                    </a:cubicBezTo>
                    <a:cubicBezTo>
                      <a:pt x="9" y="9"/>
                      <a:pt x="9" y="9"/>
                      <a:pt x="9" y="9"/>
                    </a:cubicBezTo>
                    <a:cubicBezTo>
                      <a:pt x="9" y="9"/>
                      <a:pt x="7" y="7"/>
                      <a:pt x="6" y="6"/>
                    </a:cubicBezTo>
                    <a:cubicBezTo>
                      <a:pt x="6" y="5"/>
                      <a:pt x="4" y="4"/>
                      <a:pt x="3" y="3"/>
                    </a:cubicBezTo>
                    <a:cubicBezTo>
                      <a:pt x="2" y="3"/>
                      <a:pt x="1" y="2"/>
                      <a:pt x="1" y="2"/>
                    </a:cubicBezTo>
                    <a:cubicBezTo>
                      <a:pt x="0" y="2"/>
                      <a:pt x="0" y="2"/>
                      <a:pt x="0" y="2"/>
                    </a:cubicBezTo>
                    <a:cubicBezTo>
                      <a:pt x="1" y="2"/>
                      <a:pt x="1" y="3"/>
                      <a:pt x="2" y="3"/>
                    </a:cubicBezTo>
                    <a:cubicBezTo>
                      <a:pt x="4" y="5"/>
                      <a:pt x="6" y="6"/>
                      <a:pt x="7" y="8"/>
                    </a:cubicBezTo>
                    <a:cubicBezTo>
                      <a:pt x="8" y="9"/>
                      <a:pt x="9" y="10"/>
                      <a:pt x="9" y="10"/>
                    </a:cubicBezTo>
                    <a:cubicBezTo>
                      <a:pt x="10" y="10"/>
                      <a:pt x="10" y="10"/>
                      <a:pt x="10" y="10"/>
                    </a:cubicBezTo>
                    <a:cubicBezTo>
                      <a:pt x="11" y="10"/>
                      <a:pt x="11" y="10"/>
                      <a:pt x="11" y="10"/>
                    </a:cubicBezTo>
                    <a:cubicBezTo>
                      <a:pt x="11" y="9"/>
                      <a:pt x="11" y="9"/>
                      <a:pt x="12" y="9"/>
                    </a:cubicBezTo>
                    <a:cubicBezTo>
                      <a:pt x="12" y="9"/>
                      <a:pt x="12" y="9"/>
                      <a:pt x="12" y="9"/>
                    </a:cubicBezTo>
                    <a:cubicBezTo>
                      <a:pt x="12" y="8"/>
                      <a:pt x="12" y="7"/>
                      <a:pt x="9" y="5"/>
                    </a:cubicBezTo>
                    <a:cubicBezTo>
                      <a:pt x="9" y="5"/>
                      <a:pt x="9" y="5"/>
                      <a:pt x="9" y="5"/>
                    </a:cubicBezTo>
                    <a:cubicBezTo>
                      <a:pt x="8" y="5"/>
                      <a:pt x="8" y="5"/>
                      <a:pt x="7" y="4"/>
                    </a:cubicBezTo>
                    <a:cubicBezTo>
                      <a:pt x="6" y="4"/>
                      <a:pt x="4" y="2"/>
                      <a:pt x="4" y="2"/>
                    </a:cubicBezTo>
                    <a:cubicBezTo>
                      <a:pt x="3" y="1"/>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2" name="Freeform 1536"/>
              <p:cNvSpPr>
                <a:spLocks/>
              </p:cNvSpPr>
              <p:nvPr/>
            </p:nvSpPr>
            <p:spPr bwMode="auto">
              <a:xfrm>
                <a:off x="3313" y="2044"/>
                <a:ext cx="26" cy="21"/>
              </a:xfrm>
              <a:custGeom>
                <a:avLst/>
                <a:gdLst>
                  <a:gd name="T0" fmla="*/ 2 w 12"/>
                  <a:gd name="T1" fmla="*/ 0 h 10"/>
                  <a:gd name="T2" fmla="*/ 2 w 12"/>
                  <a:gd name="T3" fmla="*/ 0 h 10"/>
                  <a:gd name="T4" fmla="*/ 4 w 12"/>
                  <a:gd name="T5" fmla="*/ 2 h 10"/>
                  <a:gd name="T6" fmla="*/ 7 w 12"/>
                  <a:gd name="T7" fmla="*/ 4 h 10"/>
                  <a:gd name="T8" fmla="*/ 9 w 12"/>
                  <a:gd name="T9" fmla="*/ 5 h 10"/>
                  <a:gd name="T10" fmla="*/ 9 w 12"/>
                  <a:gd name="T11" fmla="*/ 5 h 10"/>
                  <a:gd name="T12" fmla="*/ 12 w 12"/>
                  <a:gd name="T13" fmla="*/ 9 h 10"/>
                  <a:gd name="T14" fmla="*/ 12 w 12"/>
                  <a:gd name="T15" fmla="*/ 9 h 10"/>
                  <a:gd name="T16" fmla="*/ 11 w 12"/>
                  <a:gd name="T17" fmla="*/ 10 h 10"/>
                  <a:gd name="T18" fmla="*/ 10 w 12"/>
                  <a:gd name="T19" fmla="*/ 10 h 10"/>
                  <a:gd name="T20" fmla="*/ 9 w 12"/>
                  <a:gd name="T21" fmla="*/ 10 h 10"/>
                  <a:gd name="T22" fmla="*/ 7 w 12"/>
                  <a:gd name="T23" fmla="*/ 8 h 10"/>
                  <a:gd name="T24" fmla="*/ 2 w 12"/>
                  <a:gd name="T25" fmla="*/ 3 h 10"/>
                  <a:gd name="T26" fmla="*/ 0 w 12"/>
                  <a:gd name="T27" fmla="*/ 2 h 10"/>
                  <a:gd name="T28" fmla="*/ 0 w 12"/>
                  <a:gd name="T29" fmla="*/ 2 h 10"/>
                  <a:gd name="T30" fmla="*/ 2 w 12"/>
                  <a:gd name="T31" fmla="*/ 3 h 10"/>
                  <a:gd name="T32" fmla="*/ 7 w 12"/>
                  <a:gd name="T33" fmla="*/ 8 h 10"/>
                  <a:gd name="T34" fmla="*/ 10 w 12"/>
                  <a:gd name="T35" fmla="*/ 10 h 10"/>
                  <a:gd name="T36" fmla="*/ 11 w 12"/>
                  <a:gd name="T37" fmla="*/ 10 h 10"/>
                  <a:gd name="T38" fmla="*/ 12 w 12"/>
                  <a:gd name="T39" fmla="*/ 9 h 10"/>
                  <a:gd name="T40" fmla="*/ 9 w 12"/>
                  <a:gd name="T41" fmla="*/ 5 h 10"/>
                  <a:gd name="T42" fmla="*/ 4 w 12"/>
                  <a:gd name="T43" fmla="*/ 2 h 10"/>
                  <a:gd name="T44" fmla="*/ 2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2" y="0"/>
                    </a:moveTo>
                    <a:cubicBezTo>
                      <a:pt x="2" y="0"/>
                      <a:pt x="2" y="0"/>
                      <a:pt x="2" y="0"/>
                    </a:cubicBezTo>
                    <a:cubicBezTo>
                      <a:pt x="2" y="0"/>
                      <a:pt x="3" y="1"/>
                      <a:pt x="4" y="2"/>
                    </a:cubicBezTo>
                    <a:cubicBezTo>
                      <a:pt x="4" y="2"/>
                      <a:pt x="6" y="4"/>
                      <a:pt x="7" y="4"/>
                    </a:cubicBezTo>
                    <a:cubicBezTo>
                      <a:pt x="8" y="5"/>
                      <a:pt x="8" y="5"/>
                      <a:pt x="9" y="5"/>
                    </a:cubicBezTo>
                    <a:cubicBezTo>
                      <a:pt x="9" y="5"/>
                      <a:pt x="9" y="5"/>
                      <a:pt x="9" y="5"/>
                    </a:cubicBezTo>
                    <a:cubicBezTo>
                      <a:pt x="12" y="7"/>
                      <a:pt x="12" y="8"/>
                      <a:pt x="12" y="9"/>
                    </a:cubicBezTo>
                    <a:cubicBezTo>
                      <a:pt x="12" y="9"/>
                      <a:pt x="12" y="9"/>
                      <a:pt x="12" y="9"/>
                    </a:cubicBezTo>
                    <a:cubicBezTo>
                      <a:pt x="11" y="9"/>
                      <a:pt x="11" y="9"/>
                      <a:pt x="11" y="10"/>
                    </a:cubicBezTo>
                    <a:cubicBezTo>
                      <a:pt x="10" y="10"/>
                      <a:pt x="10" y="10"/>
                      <a:pt x="10" y="10"/>
                    </a:cubicBezTo>
                    <a:cubicBezTo>
                      <a:pt x="9" y="10"/>
                      <a:pt x="9" y="10"/>
                      <a:pt x="9" y="10"/>
                    </a:cubicBezTo>
                    <a:cubicBezTo>
                      <a:pt x="9" y="10"/>
                      <a:pt x="8" y="9"/>
                      <a:pt x="7" y="8"/>
                    </a:cubicBezTo>
                    <a:cubicBezTo>
                      <a:pt x="6" y="6"/>
                      <a:pt x="4" y="5"/>
                      <a:pt x="2" y="3"/>
                    </a:cubicBezTo>
                    <a:cubicBezTo>
                      <a:pt x="1" y="3"/>
                      <a:pt x="1" y="2"/>
                      <a:pt x="0" y="2"/>
                    </a:cubicBezTo>
                    <a:cubicBezTo>
                      <a:pt x="0" y="2"/>
                      <a:pt x="0" y="2"/>
                      <a:pt x="0" y="2"/>
                    </a:cubicBezTo>
                    <a:cubicBezTo>
                      <a:pt x="1" y="2"/>
                      <a:pt x="1" y="3"/>
                      <a:pt x="2" y="3"/>
                    </a:cubicBezTo>
                    <a:cubicBezTo>
                      <a:pt x="4" y="5"/>
                      <a:pt x="5" y="6"/>
                      <a:pt x="7" y="8"/>
                    </a:cubicBezTo>
                    <a:cubicBezTo>
                      <a:pt x="8" y="10"/>
                      <a:pt x="9" y="10"/>
                      <a:pt x="10" y="10"/>
                    </a:cubicBezTo>
                    <a:cubicBezTo>
                      <a:pt x="11" y="10"/>
                      <a:pt x="11" y="10"/>
                      <a:pt x="11" y="10"/>
                    </a:cubicBezTo>
                    <a:cubicBezTo>
                      <a:pt x="11" y="9"/>
                      <a:pt x="11" y="9"/>
                      <a:pt x="12" y="9"/>
                    </a:cubicBezTo>
                    <a:cubicBezTo>
                      <a:pt x="12" y="9"/>
                      <a:pt x="12" y="7"/>
                      <a:pt x="9" y="5"/>
                    </a:cubicBezTo>
                    <a:cubicBezTo>
                      <a:pt x="6" y="4"/>
                      <a:pt x="4" y="2"/>
                      <a:pt x="4" y="2"/>
                    </a:cubicBezTo>
                    <a:cubicBezTo>
                      <a:pt x="4"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3" name="Freeform 1537"/>
              <p:cNvSpPr>
                <a:spLocks/>
              </p:cNvSpPr>
              <p:nvPr/>
            </p:nvSpPr>
            <p:spPr bwMode="auto">
              <a:xfrm>
                <a:off x="3315" y="2046"/>
                <a:ext cx="19" cy="17"/>
              </a:xfrm>
              <a:custGeom>
                <a:avLst/>
                <a:gdLst>
                  <a:gd name="T0" fmla="*/ 0 w 9"/>
                  <a:gd name="T1" fmla="*/ 0 h 8"/>
                  <a:gd name="T2" fmla="*/ 2 w 9"/>
                  <a:gd name="T3" fmla="*/ 2 h 8"/>
                  <a:gd name="T4" fmla="*/ 6 w 9"/>
                  <a:gd name="T5" fmla="*/ 6 h 8"/>
                  <a:gd name="T6" fmla="*/ 8 w 9"/>
                  <a:gd name="T7" fmla="*/ 7 h 8"/>
                  <a:gd name="T8" fmla="*/ 9 w 9"/>
                  <a:gd name="T9" fmla="*/ 6 h 8"/>
                  <a:gd name="T10" fmla="*/ 7 w 9"/>
                  <a:gd name="T11" fmla="*/ 5 h 8"/>
                  <a:gd name="T12" fmla="*/ 1 w 9"/>
                  <a:gd name="T13" fmla="*/ 1 h 8"/>
                  <a:gd name="T14" fmla="*/ 0 w 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0" y="0"/>
                    </a:moveTo>
                    <a:cubicBezTo>
                      <a:pt x="0" y="0"/>
                      <a:pt x="1" y="1"/>
                      <a:pt x="2" y="2"/>
                    </a:cubicBezTo>
                    <a:cubicBezTo>
                      <a:pt x="3" y="2"/>
                      <a:pt x="6" y="5"/>
                      <a:pt x="6" y="6"/>
                    </a:cubicBezTo>
                    <a:cubicBezTo>
                      <a:pt x="7" y="7"/>
                      <a:pt x="8" y="8"/>
                      <a:pt x="8" y="7"/>
                    </a:cubicBezTo>
                    <a:cubicBezTo>
                      <a:pt x="8" y="7"/>
                      <a:pt x="8" y="6"/>
                      <a:pt x="9" y="6"/>
                    </a:cubicBezTo>
                    <a:cubicBezTo>
                      <a:pt x="9" y="6"/>
                      <a:pt x="8" y="6"/>
                      <a:pt x="7" y="5"/>
                    </a:cubicBezTo>
                    <a:cubicBezTo>
                      <a:pt x="5" y="4"/>
                      <a:pt x="2" y="2"/>
                      <a:pt x="1" y="1"/>
                    </a:cubicBezTo>
                    <a:cubicBezTo>
                      <a:pt x="1" y="0"/>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4" name="Freeform 1538"/>
              <p:cNvSpPr>
                <a:spLocks/>
              </p:cNvSpPr>
              <p:nvPr/>
            </p:nvSpPr>
            <p:spPr bwMode="auto">
              <a:xfrm>
                <a:off x="3347" y="2078"/>
                <a:ext cx="11" cy="12"/>
              </a:xfrm>
              <a:custGeom>
                <a:avLst/>
                <a:gdLst>
                  <a:gd name="T0" fmla="*/ 1 w 5"/>
                  <a:gd name="T1" fmla="*/ 0 h 6"/>
                  <a:gd name="T2" fmla="*/ 3 w 5"/>
                  <a:gd name="T3" fmla="*/ 2 h 6"/>
                  <a:gd name="T4" fmla="*/ 4 w 5"/>
                  <a:gd name="T5" fmla="*/ 5 h 6"/>
                  <a:gd name="T6" fmla="*/ 2 w 5"/>
                  <a:gd name="T7" fmla="*/ 4 h 6"/>
                  <a:gd name="T8" fmla="*/ 0 w 5"/>
                  <a:gd name="T9" fmla="*/ 1 h 6"/>
                  <a:gd name="T10" fmla="*/ 1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1" y="0"/>
                    </a:moveTo>
                    <a:cubicBezTo>
                      <a:pt x="1" y="0"/>
                      <a:pt x="2" y="0"/>
                      <a:pt x="3" y="2"/>
                    </a:cubicBezTo>
                    <a:cubicBezTo>
                      <a:pt x="4" y="4"/>
                      <a:pt x="5" y="4"/>
                      <a:pt x="4" y="5"/>
                    </a:cubicBezTo>
                    <a:cubicBezTo>
                      <a:pt x="4" y="6"/>
                      <a:pt x="3" y="5"/>
                      <a:pt x="2" y="4"/>
                    </a:cubicBezTo>
                    <a:cubicBezTo>
                      <a:pt x="1" y="3"/>
                      <a:pt x="0" y="3"/>
                      <a:pt x="0" y="1"/>
                    </a:cubicBezTo>
                    <a:cubicBezTo>
                      <a:pt x="0" y="0"/>
                      <a:pt x="1" y="0"/>
                      <a:pt x="1"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5" name="Freeform 1539"/>
              <p:cNvSpPr>
                <a:spLocks noEditPoints="1"/>
              </p:cNvSpPr>
              <p:nvPr/>
            </p:nvSpPr>
            <p:spPr bwMode="auto">
              <a:xfrm>
                <a:off x="3347" y="2075"/>
                <a:ext cx="9" cy="15"/>
              </a:xfrm>
              <a:custGeom>
                <a:avLst/>
                <a:gdLst>
                  <a:gd name="T0" fmla="*/ 4 w 4"/>
                  <a:gd name="T1" fmla="*/ 7 h 7"/>
                  <a:gd name="T2" fmla="*/ 4 w 4"/>
                  <a:gd name="T3" fmla="*/ 7 h 7"/>
                  <a:gd name="T4" fmla="*/ 4 w 4"/>
                  <a:gd name="T5" fmla="*/ 7 h 7"/>
                  <a:gd name="T6" fmla="*/ 2 w 4"/>
                  <a:gd name="T7" fmla="*/ 5 h 7"/>
                  <a:gd name="T8" fmla="*/ 0 w 4"/>
                  <a:gd name="T9" fmla="*/ 3 h 7"/>
                  <a:gd name="T10" fmla="*/ 0 w 4"/>
                  <a:gd name="T11" fmla="*/ 2 h 7"/>
                  <a:gd name="T12" fmla="*/ 0 w 4"/>
                  <a:gd name="T13" fmla="*/ 1 h 7"/>
                  <a:gd name="T14" fmla="*/ 1 w 4"/>
                  <a:gd name="T15" fmla="*/ 1 h 7"/>
                  <a:gd name="T16" fmla="*/ 3 w 4"/>
                  <a:gd name="T17" fmla="*/ 3 h 7"/>
                  <a:gd name="T18" fmla="*/ 4 w 4"/>
                  <a:gd name="T19" fmla="*/ 5 h 7"/>
                  <a:gd name="T20" fmla="*/ 4 w 4"/>
                  <a:gd name="T21" fmla="*/ 7 h 7"/>
                  <a:gd name="T22" fmla="*/ 1 w 4"/>
                  <a:gd name="T23" fmla="*/ 1 h 7"/>
                  <a:gd name="T24" fmla="*/ 1 w 4"/>
                  <a:gd name="T25" fmla="*/ 1 h 7"/>
                  <a:gd name="T26" fmla="*/ 1 w 4"/>
                  <a:gd name="T27" fmla="*/ 1 h 7"/>
                  <a:gd name="T28" fmla="*/ 1 w 4"/>
                  <a:gd name="T29" fmla="*/ 1 h 7"/>
                  <a:gd name="T30" fmla="*/ 0 w 4"/>
                  <a:gd name="T31" fmla="*/ 2 h 7"/>
                  <a:gd name="T32" fmla="*/ 0 w 4"/>
                  <a:gd name="T33" fmla="*/ 3 h 7"/>
                  <a:gd name="T34" fmla="*/ 2 w 4"/>
                  <a:gd name="T35" fmla="*/ 5 h 7"/>
                  <a:gd name="T36" fmla="*/ 4 w 4"/>
                  <a:gd name="T37" fmla="*/ 6 h 7"/>
                  <a:gd name="T38" fmla="*/ 4 w 4"/>
                  <a:gd name="T39" fmla="*/ 6 h 7"/>
                  <a:gd name="T40" fmla="*/ 4 w 4"/>
                  <a:gd name="T41" fmla="*/ 6 h 7"/>
                  <a:gd name="T42" fmla="*/ 3 w 4"/>
                  <a:gd name="T43" fmla="*/ 3 h 7"/>
                  <a:gd name="T44" fmla="*/ 2 w 4"/>
                  <a:gd name="T45" fmla="*/ 1 h 7"/>
                  <a:gd name="T46" fmla="*/ 2 w 4"/>
                  <a:gd name="T47" fmla="*/ 1 h 7"/>
                  <a:gd name="T48" fmla="*/ 1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7"/>
                    </a:moveTo>
                    <a:cubicBezTo>
                      <a:pt x="4" y="7"/>
                      <a:pt x="4" y="7"/>
                      <a:pt x="4" y="7"/>
                    </a:cubicBezTo>
                    <a:cubicBezTo>
                      <a:pt x="4" y="7"/>
                      <a:pt x="4" y="7"/>
                      <a:pt x="4" y="7"/>
                    </a:cubicBezTo>
                    <a:cubicBezTo>
                      <a:pt x="3" y="7"/>
                      <a:pt x="3" y="6"/>
                      <a:pt x="2" y="5"/>
                    </a:cubicBezTo>
                    <a:cubicBezTo>
                      <a:pt x="1" y="4"/>
                      <a:pt x="1" y="4"/>
                      <a:pt x="0" y="3"/>
                    </a:cubicBezTo>
                    <a:cubicBezTo>
                      <a:pt x="0" y="2"/>
                      <a:pt x="0" y="2"/>
                      <a:pt x="0" y="2"/>
                    </a:cubicBezTo>
                    <a:cubicBezTo>
                      <a:pt x="0" y="1"/>
                      <a:pt x="0" y="1"/>
                      <a:pt x="0" y="1"/>
                    </a:cubicBezTo>
                    <a:cubicBezTo>
                      <a:pt x="1" y="0"/>
                      <a:pt x="1" y="0"/>
                      <a:pt x="1" y="1"/>
                    </a:cubicBezTo>
                    <a:cubicBezTo>
                      <a:pt x="1" y="0"/>
                      <a:pt x="2" y="1"/>
                      <a:pt x="3" y="3"/>
                    </a:cubicBezTo>
                    <a:cubicBezTo>
                      <a:pt x="4" y="4"/>
                      <a:pt x="4" y="5"/>
                      <a:pt x="4" y="5"/>
                    </a:cubicBezTo>
                    <a:cubicBezTo>
                      <a:pt x="4" y="6"/>
                      <a:pt x="4" y="6"/>
                      <a:pt x="4" y="7"/>
                    </a:cubicBezTo>
                    <a:close/>
                    <a:moveTo>
                      <a:pt x="1" y="1"/>
                    </a:moveTo>
                    <a:cubicBezTo>
                      <a:pt x="1" y="1"/>
                      <a:pt x="1" y="1"/>
                      <a:pt x="1" y="1"/>
                    </a:cubicBezTo>
                    <a:cubicBezTo>
                      <a:pt x="1" y="1"/>
                      <a:pt x="1" y="1"/>
                      <a:pt x="1" y="1"/>
                    </a:cubicBezTo>
                    <a:cubicBezTo>
                      <a:pt x="1" y="1"/>
                      <a:pt x="1" y="1"/>
                      <a:pt x="1" y="1"/>
                    </a:cubicBezTo>
                    <a:cubicBezTo>
                      <a:pt x="0" y="1"/>
                      <a:pt x="0" y="2"/>
                      <a:pt x="0" y="2"/>
                    </a:cubicBezTo>
                    <a:cubicBezTo>
                      <a:pt x="0" y="3"/>
                      <a:pt x="0" y="3"/>
                      <a:pt x="0" y="3"/>
                    </a:cubicBezTo>
                    <a:cubicBezTo>
                      <a:pt x="1" y="4"/>
                      <a:pt x="1" y="4"/>
                      <a:pt x="2" y="5"/>
                    </a:cubicBezTo>
                    <a:cubicBezTo>
                      <a:pt x="3" y="6"/>
                      <a:pt x="4" y="7"/>
                      <a:pt x="4" y="6"/>
                    </a:cubicBezTo>
                    <a:cubicBezTo>
                      <a:pt x="4" y="6"/>
                      <a:pt x="4" y="6"/>
                      <a:pt x="4" y="6"/>
                    </a:cubicBezTo>
                    <a:cubicBezTo>
                      <a:pt x="4" y="6"/>
                      <a:pt x="4" y="6"/>
                      <a:pt x="4" y="6"/>
                    </a:cubicBezTo>
                    <a:cubicBezTo>
                      <a:pt x="4" y="5"/>
                      <a:pt x="3" y="5"/>
                      <a:pt x="3" y="3"/>
                    </a:cubicBezTo>
                    <a:cubicBezTo>
                      <a:pt x="2" y="2"/>
                      <a:pt x="2" y="1"/>
                      <a:pt x="2" y="1"/>
                    </a:cubicBezTo>
                    <a:cubicBezTo>
                      <a:pt x="2" y="1"/>
                      <a:pt x="2" y="1"/>
                      <a:pt x="2" y="1"/>
                    </a:cubicBezTo>
                    <a:lnTo>
                      <a:pt x="1"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6" name="Freeform 1540"/>
              <p:cNvSpPr>
                <a:spLocks noEditPoints="1"/>
              </p:cNvSpPr>
              <p:nvPr/>
            </p:nvSpPr>
            <p:spPr bwMode="auto">
              <a:xfrm>
                <a:off x="3347" y="2078"/>
                <a:ext cx="9" cy="12"/>
              </a:xfrm>
              <a:custGeom>
                <a:avLst/>
                <a:gdLst>
                  <a:gd name="T0" fmla="*/ 3 w 4"/>
                  <a:gd name="T1" fmla="*/ 5 h 6"/>
                  <a:gd name="T2" fmla="*/ 2 w 4"/>
                  <a:gd name="T3" fmla="*/ 3 h 6"/>
                  <a:gd name="T4" fmla="*/ 1 w 4"/>
                  <a:gd name="T5" fmla="*/ 2 h 6"/>
                  <a:gd name="T6" fmla="*/ 1 w 4"/>
                  <a:gd name="T7" fmla="*/ 1 h 6"/>
                  <a:gd name="T8" fmla="*/ 2 w 4"/>
                  <a:gd name="T9" fmla="*/ 1 h 6"/>
                  <a:gd name="T10" fmla="*/ 2 w 4"/>
                  <a:gd name="T11" fmla="*/ 2 h 6"/>
                  <a:gd name="T12" fmla="*/ 3 w 4"/>
                  <a:gd name="T13" fmla="*/ 4 h 6"/>
                  <a:gd name="T14" fmla="*/ 3 w 4"/>
                  <a:gd name="T15" fmla="*/ 5 h 6"/>
                  <a:gd name="T16" fmla="*/ 1 w 4"/>
                  <a:gd name="T17" fmla="*/ 0 h 6"/>
                  <a:gd name="T18" fmla="*/ 1 w 4"/>
                  <a:gd name="T19" fmla="*/ 0 h 6"/>
                  <a:gd name="T20" fmla="*/ 1 w 4"/>
                  <a:gd name="T21" fmla="*/ 0 h 6"/>
                  <a:gd name="T22" fmla="*/ 1 w 4"/>
                  <a:gd name="T23" fmla="*/ 0 h 6"/>
                  <a:gd name="T24" fmla="*/ 1 w 4"/>
                  <a:gd name="T25" fmla="*/ 0 h 6"/>
                  <a:gd name="T26" fmla="*/ 0 w 4"/>
                  <a:gd name="T27" fmla="*/ 1 h 6"/>
                  <a:gd name="T28" fmla="*/ 0 w 4"/>
                  <a:gd name="T29" fmla="*/ 2 h 6"/>
                  <a:gd name="T30" fmla="*/ 2 w 4"/>
                  <a:gd name="T31" fmla="*/ 4 h 6"/>
                  <a:gd name="T32" fmla="*/ 4 w 4"/>
                  <a:gd name="T33" fmla="*/ 6 h 6"/>
                  <a:gd name="T34" fmla="*/ 4 w 4"/>
                  <a:gd name="T35" fmla="*/ 5 h 6"/>
                  <a:gd name="T36" fmla="*/ 4 w 4"/>
                  <a:gd name="T37" fmla="*/ 5 h 6"/>
                  <a:gd name="T38" fmla="*/ 4 w 4"/>
                  <a:gd name="T39" fmla="*/ 5 h 6"/>
                  <a:gd name="T40" fmla="*/ 3 w 4"/>
                  <a:gd name="T41" fmla="*/ 2 h 6"/>
                  <a:gd name="T42" fmla="*/ 2 w 4"/>
                  <a:gd name="T43" fmla="*/ 0 h 6"/>
                  <a:gd name="T44" fmla="*/ 2 w 4"/>
                  <a:gd name="T45" fmla="*/ 0 h 6"/>
                  <a:gd name="T46" fmla="*/ 1 w 4"/>
                  <a:gd name="T4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3" y="5"/>
                    </a:moveTo>
                    <a:cubicBezTo>
                      <a:pt x="3" y="5"/>
                      <a:pt x="3" y="4"/>
                      <a:pt x="2" y="3"/>
                    </a:cubicBezTo>
                    <a:cubicBezTo>
                      <a:pt x="2" y="3"/>
                      <a:pt x="1" y="2"/>
                      <a:pt x="1" y="2"/>
                    </a:cubicBezTo>
                    <a:cubicBezTo>
                      <a:pt x="1" y="2"/>
                      <a:pt x="1" y="1"/>
                      <a:pt x="1" y="1"/>
                    </a:cubicBezTo>
                    <a:cubicBezTo>
                      <a:pt x="2" y="1"/>
                      <a:pt x="2" y="1"/>
                      <a:pt x="2" y="1"/>
                    </a:cubicBezTo>
                    <a:cubicBezTo>
                      <a:pt x="2" y="1"/>
                      <a:pt x="2" y="1"/>
                      <a:pt x="2" y="2"/>
                    </a:cubicBezTo>
                    <a:cubicBezTo>
                      <a:pt x="3" y="3"/>
                      <a:pt x="4" y="4"/>
                      <a:pt x="3" y="4"/>
                    </a:cubicBezTo>
                    <a:lnTo>
                      <a:pt x="3" y="5"/>
                    </a:lnTo>
                    <a:close/>
                    <a:moveTo>
                      <a:pt x="1" y="0"/>
                    </a:moveTo>
                    <a:cubicBezTo>
                      <a:pt x="1" y="0"/>
                      <a:pt x="1" y="0"/>
                      <a:pt x="1" y="0"/>
                    </a:cubicBezTo>
                    <a:cubicBezTo>
                      <a:pt x="1" y="0"/>
                      <a:pt x="1" y="0"/>
                      <a:pt x="1" y="0"/>
                    </a:cubicBezTo>
                    <a:cubicBezTo>
                      <a:pt x="1" y="0"/>
                      <a:pt x="1" y="0"/>
                      <a:pt x="1" y="0"/>
                    </a:cubicBezTo>
                    <a:cubicBezTo>
                      <a:pt x="1" y="0"/>
                      <a:pt x="1" y="0"/>
                      <a:pt x="1" y="0"/>
                    </a:cubicBezTo>
                    <a:cubicBezTo>
                      <a:pt x="0" y="0"/>
                      <a:pt x="0" y="1"/>
                      <a:pt x="0" y="1"/>
                    </a:cubicBezTo>
                    <a:cubicBezTo>
                      <a:pt x="0" y="2"/>
                      <a:pt x="0" y="2"/>
                      <a:pt x="0" y="2"/>
                    </a:cubicBezTo>
                    <a:cubicBezTo>
                      <a:pt x="1" y="3"/>
                      <a:pt x="1" y="3"/>
                      <a:pt x="2" y="4"/>
                    </a:cubicBezTo>
                    <a:cubicBezTo>
                      <a:pt x="3" y="5"/>
                      <a:pt x="3" y="6"/>
                      <a:pt x="4" y="6"/>
                    </a:cubicBezTo>
                    <a:cubicBezTo>
                      <a:pt x="4" y="5"/>
                      <a:pt x="4" y="5"/>
                      <a:pt x="4" y="5"/>
                    </a:cubicBezTo>
                    <a:cubicBezTo>
                      <a:pt x="4" y="5"/>
                      <a:pt x="4" y="5"/>
                      <a:pt x="4" y="5"/>
                    </a:cubicBezTo>
                    <a:cubicBezTo>
                      <a:pt x="4" y="5"/>
                      <a:pt x="4" y="5"/>
                      <a:pt x="4" y="5"/>
                    </a:cubicBezTo>
                    <a:cubicBezTo>
                      <a:pt x="4" y="4"/>
                      <a:pt x="3" y="4"/>
                      <a:pt x="3" y="2"/>
                    </a:cubicBezTo>
                    <a:cubicBezTo>
                      <a:pt x="2" y="1"/>
                      <a:pt x="2" y="0"/>
                      <a:pt x="2" y="0"/>
                    </a:cubicBezTo>
                    <a:cubicBezTo>
                      <a:pt x="2" y="0"/>
                      <a:pt x="2" y="0"/>
                      <a:pt x="2" y="0"/>
                    </a:cubicBezTo>
                    <a:cubicBezTo>
                      <a:pt x="1"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7" name="Freeform 1541"/>
              <p:cNvSpPr>
                <a:spLocks/>
              </p:cNvSpPr>
              <p:nvPr/>
            </p:nvSpPr>
            <p:spPr bwMode="auto">
              <a:xfrm>
                <a:off x="3347" y="2078"/>
                <a:ext cx="11" cy="12"/>
              </a:xfrm>
              <a:custGeom>
                <a:avLst/>
                <a:gdLst>
                  <a:gd name="T0" fmla="*/ 1 w 5"/>
                  <a:gd name="T1" fmla="*/ 0 h 6"/>
                  <a:gd name="T2" fmla="*/ 0 w 5"/>
                  <a:gd name="T3" fmla="*/ 1 h 6"/>
                  <a:gd name="T4" fmla="*/ 2 w 5"/>
                  <a:gd name="T5" fmla="*/ 4 h 6"/>
                  <a:gd name="T6" fmla="*/ 4 w 5"/>
                  <a:gd name="T7" fmla="*/ 6 h 6"/>
                  <a:gd name="T8" fmla="*/ 4 w 5"/>
                  <a:gd name="T9" fmla="*/ 5 h 6"/>
                  <a:gd name="T10" fmla="*/ 3 w 5"/>
                  <a:gd name="T11" fmla="*/ 2 h 6"/>
                  <a:gd name="T12" fmla="*/ 1 w 5"/>
                  <a:gd name="T13" fmla="*/ 0 h 6"/>
                  <a:gd name="T14" fmla="*/ 1 w 5"/>
                  <a:gd name="T15" fmla="*/ 0 h 6"/>
                  <a:gd name="T16" fmla="*/ 1 w 5"/>
                  <a:gd name="T17" fmla="*/ 0 h 6"/>
                  <a:gd name="T18" fmla="*/ 2 w 5"/>
                  <a:gd name="T19" fmla="*/ 0 h 6"/>
                  <a:gd name="T20" fmla="*/ 2 w 5"/>
                  <a:gd name="T21" fmla="*/ 0 h 6"/>
                  <a:gd name="T22" fmla="*/ 3 w 5"/>
                  <a:gd name="T23" fmla="*/ 2 h 6"/>
                  <a:gd name="T24" fmla="*/ 4 w 5"/>
                  <a:gd name="T25" fmla="*/ 5 h 6"/>
                  <a:gd name="T26" fmla="*/ 4 w 5"/>
                  <a:gd name="T27" fmla="*/ 5 h 6"/>
                  <a:gd name="T28" fmla="*/ 4 w 5"/>
                  <a:gd name="T29" fmla="*/ 5 h 6"/>
                  <a:gd name="T30" fmla="*/ 4 w 5"/>
                  <a:gd name="T31" fmla="*/ 6 h 6"/>
                  <a:gd name="T32" fmla="*/ 2 w 5"/>
                  <a:gd name="T33" fmla="*/ 4 h 6"/>
                  <a:gd name="T34" fmla="*/ 0 w 5"/>
                  <a:gd name="T35" fmla="*/ 2 h 6"/>
                  <a:gd name="T36" fmla="*/ 0 w 5"/>
                  <a:gd name="T37" fmla="*/ 1 h 6"/>
                  <a:gd name="T38" fmla="*/ 1 w 5"/>
                  <a:gd name="T39" fmla="*/ 0 h 6"/>
                  <a:gd name="T40" fmla="*/ 1 w 5"/>
                  <a:gd name="T41" fmla="*/ 0 h 6"/>
                  <a:gd name="T42" fmla="*/ 1 w 5"/>
                  <a:gd name="T43" fmla="*/ 0 h 6"/>
                  <a:gd name="T44" fmla="*/ 1 w 5"/>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6">
                    <a:moveTo>
                      <a:pt x="1" y="0"/>
                    </a:moveTo>
                    <a:cubicBezTo>
                      <a:pt x="1" y="0"/>
                      <a:pt x="0" y="0"/>
                      <a:pt x="0" y="1"/>
                    </a:cubicBezTo>
                    <a:cubicBezTo>
                      <a:pt x="0" y="3"/>
                      <a:pt x="1" y="3"/>
                      <a:pt x="2" y="4"/>
                    </a:cubicBezTo>
                    <a:cubicBezTo>
                      <a:pt x="3" y="5"/>
                      <a:pt x="3" y="6"/>
                      <a:pt x="4" y="6"/>
                    </a:cubicBezTo>
                    <a:cubicBezTo>
                      <a:pt x="4" y="5"/>
                      <a:pt x="4" y="5"/>
                      <a:pt x="4" y="5"/>
                    </a:cubicBezTo>
                    <a:cubicBezTo>
                      <a:pt x="5" y="4"/>
                      <a:pt x="4" y="4"/>
                      <a:pt x="3" y="2"/>
                    </a:cubicBezTo>
                    <a:cubicBezTo>
                      <a:pt x="2" y="0"/>
                      <a:pt x="2" y="0"/>
                      <a:pt x="1" y="0"/>
                    </a:cubicBezTo>
                    <a:cubicBezTo>
                      <a:pt x="1" y="0"/>
                      <a:pt x="1" y="0"/>
                      <a:pt x="1" y="0"/>
                    </a:cubicBezTo>
                    <a:cubicBezTo>
                      <a:pt x="1" y="0"/>
                      <a:pt x="1" y="0"/>
                      <a:pt x="1" y="0"/>
                    </a:cubicBezTo>
                    <a:cubicBezTo>
                      <a:pt x="2" y="0"/>
                      <a:pt x="2" y="0"/>
                      <a:pt x="2" y="0"/>
                    </a:cubicBezTo>
                    <a:cubicBezTo>
                      <a:pt x="2" y="0"/>
                      <a:pt x="2" y="0"/>
                      <a:pt x="2" y="0"/>
                    </a:cubicBezTo>
                    <a:cubicBezTo>
                      <a:pt x="2" y="0"/>
                      <a:pt x="2" y="1"/>
                      <a:pt x="3" y="2"/>
                    </a:cubicBezTo>
                    <a:cubicBezTo>
                      <a:pt x="3" y="4"/>
                      <a:pt x="4" y="4"/>
                      <a:pt x="4" y="5"/>
                    </a:cubicBezTo>
                    <a:cubicBezTo>
                      <a:pt x="4" y="5"/>
                      <a:pt x="4" y="5"/>
                      <a:pt x="4" y="5"/>
                    </a:cubicBezTo>
                    <a:cubicBezTo>
                      <a:pt x="4" y="5"/>
                      <a:pt x="4" y="5"/>
                      <a:pt x="4" y="5"/>
                    </a:cubicBezTo>
                    <a:cubicBezTo>
                      <a:pt x="4" y="6"/>
                      <a:pt x="4" y="6"/>
                      <a:pt x="4" y="6"/>
                    </a:cubicBezTo>
                    <a:cubicBezTo>
                      <a:pt x="3" y="6"/>
                      <a:pt x="3" y="5"/>
                      <a:pt x="2" y="4"/>
                    </a:cubicBezTo>
                    <a:cubicBezTo>
                      <a:pt x="1" y="3"/>
                      <a:pt x="1" y="3"/>
                      <a:pt x="0" y="2"/>
                    </a:cubicBezTo>
                    <a:cubicBezTo>
                      <a:pt x="0" y="1"/>
                      <a:pt x="0" y="1"/>
                      <a:pt x="0" y="1"/>
                    </a:cubicBezTo>
                    <a:cubicBezTo>
                      <a:pt x="0" y="1"/>
                      <a:pt x="0" y="0"/>
                      <a:pt x="1" y="0"/>
                    </a:cubicBezTo>
                    <a:cubicBezTo>
                      <a:pt x="1" y="0"/>
                      <a:pt x="1" y="0"/>
                      <a:pt x="1" y="0"/>
                    </a:cubicBezTo>
                    <a:cubicBezTo>
                      <a:pt x="1" y="0"/>
                      <a:pt x="1" y="0"/>
                      <a:pt x="1" y="0"/>
                    </a:cubicBezTo>
                    <a:cubicBezTo>
                      <a:pt x="1" y="0"/>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8" name="Freeform 1542"/>
              <p:cNvSpPr>
                <a:spLocks/>
              </p:cNvSpPr>
              <p:nvPr/>
            </p:nvSpPr>
            <p:spPr bwMode="auto">
              <a:xfrm>
                <a:off x="3294" y="2116"/>
                <a:ext cx="13" cy="25"/>
              </a:xfrm>
              <a:custGeom>
                <a:avLst/>
                <a:gdLst>
                  <a:gd name="T0" fmla="*/ 2 w 6"/>
                  <a:gd name="T1" fmla="*/ 0 h 12"/>
                  <a:gd name="T2" fmla="*/ 4 w 6"/>
                  <a:gd name="T3" fmla="*/ 2 h 12"/>
                  <a:gd name="T4" fmla="*/ 5 w 6"/>
                  <a:gd name="T5" fmla="*/ 7 h 12"/>
                  <a:gd name="T6" fmla="*/ 6 w 6"/>
                  <a:gd name="T7" fmla="*/ 10 h 12"/>
                  <a:gd name="T8" fmla="*/ 4 w 6"/>
                  <a:gd name="T9" fmla="*/ 11 h 12"/>
                  <a:gd name="T10" fmla="*/ 2 w 6"/>
                  <a:gd name="T11" fmla="*/ 8 h 12"/>
                  <a:gd name="T12" fmla="*/ 1 w 6"/>
                  <a:gd name="T13" fmla="*/ 3 h 12"/>
                  <a:gd name="T14" fmla="*/ 2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0"/>
                    </a:moveTo>
                    <a:cubicBezTo>
                      <a:pt x="2" y="0"/>
                      <a:pt x="4" y="0"/>
                      <a:pt x="4" y="2"/>
                    </a:cubicBezTo>
                    <a:cubicBezTo>
                      <a:pt x="4" y="5"/>
                      <a:pt x="4" y="5"/>
                      <a:pt x="5" y="7"/>
                    </a:cubicBezTo>
                    <a:cubicBezTo>
                      <a:pt x="5" y="8"/>
                      <a:pt x="6" y="8"/>
                      <a:pt x="6" y="10"/>
                    </a:cubicBezTo>
                    <a:cubicBezTo>
                      <a:pt x="6" y="11"/>
                      <a:pt x="4" y="10"/>
                      <a:pt x="4" y="11"/>
                    </a:cubicBezTo>
                    <a:cubicBezTo>
                      <a:pt x="3" y="12"/>
                      <a:pt x="2" y="10"/>
                      <a:pt x="2" y="8"/>
                    </a:cubicBezTo>
                    <a:cubicBezTo>
                      <a:pt x="2" y="6"/>
                      <a:pt x="1" y="4"/>
                      <a:pt x="1" y="3"/>
                    </a:cubicBezTo>
                    <a:cubicBezTo>
                      <a:pt x="0" y="2"/>
                      <a:pt x="0" y="0"/>
                      <a:pt x="2"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9" name="Freeform 1543"/>
              <p:cNvSpPr>
                <a:spLocks noEditPoints="1"/>
              </p:cNvSpPr>
              <p:nvPr/>
            </p:nvSpPr>
            <p:spPr bwMode="auto">
              <a:xfrm>
                <a:off x="3294" y="2116"/>
                <a:ext cx="13" cy="25"/>
              </a:xfrm>
              <a:custGeom>
                <a:avLst/>
                <a:gdLst>
                  <a:gd name="T0" fmla="*/ 4 w 6"/>
                  <a:gd name="T1" fmla="*/ 11 h 12"/>
                  <a:gd name="T2" fmla="*/ 3 w 6"/>
                  <a:gd name="T3" fmla="*/ 12 h 12"/>
                  <a:gd name="T4" fmla="*/ 2 w 6"/>
                  <a:gd name="T5" fmla="*/ 9 h 12"/>
                  <a:gd name="T6" fmla="*/ 2 w 6"/>
                  <a:gd name="T7" fmla="*/ 8 h 12"/>
                  <a:gd name="T8" fmla="*/ 2 w 6"/>
                  <a:gd name="T9" fmla="*/ 7 h 12"/>
                  <a:gd name="T10" fmla="*/ 1 w 6"/>
                  <a:gd name="T11" fmla="*/ 3 h 12"/>
                  <a:gd name="T12" fmla="*/ 0 w 6"/>
                  <a:gd name="T13" fmla="*/ 2 h 12"/>
                  <a:gd name="T14" fmla="*/ 0 w 6"/>
                  <a:gd name="T15" fmla="*/ 1 h 12"/>
                  <a:gd name="T16" fmla="*/ 2 w 6"/>
                  <a:gd name="T17" fmla="*/ 0 h 12"/>
                  <a:gd name="T18" fmla="*/ 2 w 6"/>
                  <a:gd name="T19" fmla="*/ 0 h 12"/>
                  <a:gd name="T20" fmla="*/ 4 w 6"/>
                  <a:gd name="T21" fmla="*/ 2 h 12"/>
                  <a:gd name="T22" fmla="*/ 4 w 6"/>
                  <a:gd name="T23" fmla="*/ 2 h 12"/>
                  <a:gd name="T24" fmla="*/ 4 w 6"/>
                  <a:gd name="T25" fmla="*/ 3 h 12"/>
                  <a:gd name="T26" fmla="*/ 5 w 6"/>
                  <a:gd name="T27" fmla="*/ 7 h 12"/>
                  <a:gd name="T28" fmla="*/ 6 w 6"/>
                  <a:gd name="T29" fmla="*/ 9 h 12"/>
                  <a:gd name="T30" fmla="*/ 6 w 6"/>
                  <a:gd name="T31" fmla="*/ 10 h 12"/>
                  <a:gd name="T32" fmla="*/ 5 w 6"/>
                  <a:gd name="T33" fmla="*/ 11 h 12"/>
                  <a:gd name="T34" fmla="*/ 5 w 6"/>
                  <a:gd name="T35" fmla="*/ 11 h 12"/>
                  <a:gd name="T36" fmla="*/ 4 w 6"/>
                  <a:gd name="T37" fmla="*/ 11 h 12"/>
                  <a:gd name="T38" fmla="*/ 4 w 6"/>
                  <a:gd name="T39" fmla="*/ 11 h 12"/>
                  <a:gd name="T40" fmla="*/ 5 w 6"/>
                  <a:gd name="T41" fmla="*/ 10 h 12"/>
                  <a:gd name="T42" fmla="*/ 5 w 6"/>
                  <a:gd name="T43" fmla="*/ 10 h 12"/>
                  <a:gd name="T44" fmla="*/ 5 w 6"/>
                  <a:gd name="T45" fmla="*/ 10 h 12"/>
                  <a:gd name="T46" fmla="*/ 6 w 6"/>
                  <a:gd name="T47" fmla="*/ 10 h 12"/>
                  <a:gd name="T48" fmla="*/ 6 w 6"/>
                  <a:gd name="T49" fmla="*/ 9 h 12"/>
                  <a:gd name="T50" fmla="*/ 5 w 6"/>
                  <a:gd name="T51" fmla="*/ 7 h 12"/>
                  <a:gd name="T52" fmla="*/ 3 w 6"/>
                  <a:gd name="T53" fmla="*/ 3 h 12"/>
                  <a:gd name="T54" fmla="*/ 3 w 6"/>
                  <a:gd name="T55" fmla="*/ 2 h 12"/>
                  <a:gd name="T56" fmla="*/ 3 w 6"/>
                  <a:gd name="T57" fmla="*/ 2 h 12"/>
                  <a:gd name="T58" fmla="*/ 2 w 6"/>
                  <a:gd name="T59" fmla="*/ 0 h 12"/>
                  <a:gd name="T60" fmla="*/ 2 w 6"/>
                  <a:gd name="T61" fmla="*/ 0 h 12"/>
                  <a:gd name="T62" fmla="*/ 2 w 6"/>
                  <a:gd name="T63" fmla="*/ 0 h 12"/>
                  <a:gd name="T64" fmla="*/ 2 w 6"/>
                  <a:gd name="T65" fmla="*/ 0 h 12"/>
                  <a:gd name="T66" fmla="*/ 1 w 6"/>
                  <a:gd name="T67" fmla="*/ 2 h 12"/>
                  <a:gd name="T68" fmla="*/ 1 w 6"/>
                  <a:gd name="T69" fmla="*/ 3 h 12"/>
                  <a:gd name="T70" fmla="*/ 2 w 6"/>
                  <a:gd name="T71" fmla="*/ 7 h 12"/>
                  <a:gd name="T72" fmla="*/ 2 w 6"/>
                  <a:gd name="T73" fmla="*/ 8 h 12"/>
                  <a:gd name="T74" fmla="*/ 2 w 6"/>
                  <a:gd name="T75" fmla="*/ 9 h 12"/>
                  <a:gd name="T76" fmla="*/ 3 w 6"/>
                  <a:gd name="T77" fmla="*/ 11 h 12"/>
                  <a:gd name="T78" fmla="*/ 3 w 6"/>
                  <a:gd name="T79" fmla="*/ 11 h 12"/>
                  <a:gd name="T80" fmla="*/ 4 w 6"/>
                  <a:gd name="T8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12">
                    <a:moveTo>
                      <a:pt x="4" y="11"/>
                    </a:moveTo>
                    <a:cubicBezTo>
                      <a:pt x="3" y="12"/>
                      <a:pt x="3" y="12"/>
                      <a:pt x="3" y="12"/>
                    </a:cubicBezTo>
                    <a:cubicBezTo>
                      <a:pt x="3" y="12"/>
                      <a:pt x="2" y="10"/>
                      <a:pt x="2" y="9"/>
                    </a:cubicBezTo>
                    <a:cubicBezTo>
                      <a:pt x="2" y="8"/>
                      <a:pt x="2" y="8"/>
                      <a:pt x="2" y="8"/>
                    </a:cubicBezTo>
                    <a:cubicBezTo>
                      <a:pt x="2" y="8"/>
                      <a:pt x="2" y="7"/>
                      <a:pt x="2" y="7"/>
                    </a:cubicBezTo>
                    <a:cubicBezTo>
                      <a:pt x="2" y="5"/>
                      <a:pt x="1" y="4"/>
                      <a:pt x="1" y="3"/>
                    </a:cubicBezTo>
                    <a:cubicBezTo>
                      <a:pt x="1" y="3"/>
                      <a:pt x="0" y="2"/>
                      <a:pt x="0" y="2"/>
                    </a:cubicBezTo>
                    <a:cubicBezTo>
                      <a:pt x="0" y="1"/>
                      <a:pt x="0" y="1"/>
                      <a:pt x="0" y="1"/>
                    </a:cubicBezTo>
                    <a:cubicBezTo>
                      <a:pt x="1" y="0"/>
                      <a:pt x="1" y="0"/>
                      <a:pt x="2" y="0"/>
                    </a:cubicBezTo>
                    <a:cubicBezTo>
                      <a:pt x="2" y="0"/>
                      <a:pt x="2" y="0"/>
                      <a:pt x="2" y="0"/>
                    </a:cubicBezTo>
                    <a:cubicBezTo>
                      <a:pt x="2" y="0"/>
                      <a:pt x="3" y="0"/>
                      <a:pt x="4" y="2"/>
                    </a:cubicBezTo>
                    <a:cubicBezTo>
                      <a:pt x="4" y="2"/>
                      <a:pt x="4" y="2"/>
                      <a:pt x="4" y="2"/>
                    </a:cubicBezTo>
                    <a:cubicBezTo>
                      <a:pt x="4" y="3"/>
                      <a:pt x="4" y="3"/>
                      <a:pt x="4" y="3"/>
                    </a:cubicBezTo>
                    <a:cubicBezTo>
                      <a:pt x="4" y="5"/>
                      <a:pt x="4" y="5"/>
                      <a:pt x="5" y="7"/>
                    </a:cubicBezTo>
                    <a:cubicBezTo>
                      <a:pt x="5" y="8"/>
                      <a:pt x="6" y="8"/>
                      <a:pt x="6" y="9"/>
                    </a:cubicBezTo>
                    <a:cubicBezTo>
                      <a:pt x="6" y="10"/>
                      <a:pt x="6" y="10"/>
                      <a:pt x="6" y="10"/>
                    </a:cubicBezTo>
                    <a:cubicBezTo>
                      <a:pt x="6" y="10"/>
                      <a:pt x="5" y="11"/>
                      <a:pt x="5" y="11"/>
                    </a:cubicBezTo>
                    <a:cubicBezTo>
                      <a:pt x="5" y="11"/>
                      <a:pt x="5" y="11"/>
                      <a:pt x="5" y="11"/>
                    </a:cubicBezTo>
                    <a:cubicBezTo>
                      <a:pt x="4" y="11"/>
                      <a:pt x="4" y="11"/>
                      <a:pt x="4" y="11"/>
                    </a:cubicBezTo>
                    <a:close/>
                    <a:moveTo>
                      <a:pt x="4" y="11"/>
                    </a:moveTo>
                    <a:cubicBezTo>
                      <a:pt x="4" y="10"/>
                      <a:pt x="4" y="10"/>
                      <a:pt x="5" y="10"/>
                    </a:cubicBezTo>
                    <a:cubicBezTo>
                      <a:pt x="5" y="10"/>
                      <a:pt x="5" y="10"/>
                      <a:pt x="5" y="10"/>
                    </a:cubicBezTo>
                    <a:cubicBezTo>
                      <a:pt x="5" y="10"/>
                      <a:pt x="5" y="10"/>
                      <a:pt x="5" y="10"/>
                    </a:cubicBezTo>
                    <a:cubicBezTo>
                      <a:pt x="6" y="10"/>
                      <a:pt x="6" y="10"/>
                      <a:pt x="6" y="10"/>
                    </a:cubicBezTo>
                    <a:cubicBezTo>
                      <a:pt x="6" y="9"/>
                      <a:pt x="6" y="9"/>
                      <a:pt x="6" y="9"/>
                    </a:cubicBezTo>
                    <a:cubicBezTo>
                      <a:pt x="6" y="9"/>
                      <a:pt x="5" y="8"/>
                      <a:pt x="5" y="7"/>
                    </a:cubicBezTo>
                    <a:cubicBezTo>
                      <a:pt x="4" y="6"/>
                      <a:pt x="4" y="5"/>
                      <a:pt x="3" y="3"/>
                    </a:cubicBezTo>
                    <a:cubicBezTo>
                      <a:pt x="3" y="3"/>
                      <a:pt x="3" y="3"/>
                      <a:pt x="3" y="2"/>
                    </a:cubicBezTo>
                    <a:cubicBezTo>
                      <a:pt x="3" y="2"/>
                      <a:pt x="3" y="2"/>
                      <a:pt x="3" y="2"/>
                    </a:cubicBezTo>
                    <a:cubicBezTo>
                      <a:pt x="3" y="0"/>
                      <a:pt x="2" y="0"/>
                      <a:pt x="2" y="0"/>
                    </a:cubicBezTo>
                    <a:cubicBezTo>
                      <a:pt x="2" y="0"/>
                      <a:pt x="2" y="0"/>
                      <a:pt x="2" y="0"/>
                    </a:cubicBezTo>
                    <a:cubicBezTo>
                      <a:pt x="2" y="0"/>
                      <a:pt x="2" y="0"/>
                      <a:pt x="2" y="0"/>
                    </a:cubicBezTo>
                    <a:cubicBezTo>
                      <a:pt x="2" y="0"/>
                      <a:pt x="2" y="0"/>
                      <a:pt x="2" y="0"/>
                    </a:cubicBezTo>
                    <a:cubicBezTo>
                      <a:pt x="1" y="0"/>
                      <a:pt x="0" y="1"/>
                      <a:pt x="1" y="2"/>
                    </a:cubicBezTo>
                    <a:cubicBezTo>
                      <a:pt x="1" y="2"/>
                      <a:pt x="1" y="3"/>
                      <a:pt x="1" y="3"/>
                    </a:cubicBezTo>
                    <a:cubicBezTo>
                      <a:pt x="1" y="4"/>
                      <a:pt x="2" y="5"/>
                      <a:pt x="2" y="7"/>
                    </a:cubicBezTo>
                    <a:cubicBezTo>
                      <a:pt x="2" y="7"/>
                      <a:pt x="2" y="8"/>
                      <a:pt x="2" y="8"/>
                    </a:cubicBezTo>
                    <a:cubicBezTo>
                      <a:pt x="2" y="9"/>
                      <a:pt x="2" y="9"/>
                      <a:pt x="2" y="9"/>
                    </a:cubicBezTo>
                    <a:cubicBezTo>
                      <a:pt x="2" y="9"/>
                      <a:pt x="2" y="10"/>
                      <a:pt x="3" y="11"/>
                    </a:cubicBezTo>
                    <a:cubicBezTo>
                      <a:pt x="3" y="11"/>
                      <a:pt x="3" y="11"/>
                      <a:pt x="3" y="11"/>
                    </a:cubicBezTo>
                    <a:lnTo>
                      <a:pt x="4" y="1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0" name="Freeform 1544"/>
              <p:cNvSpPr>
                <a:spLocks noEditPoints="1"/>
              </p:cNvSpPr>
              <p:nvPr/>
            </p:nvSpPr>
            <p:spPr bwMode="auto">
              <a:xfrm>
                <a:off x="3296" y="2116"/>
                <a:ext cx="11" cy="23"/>
              </a:xfrm>
              <a:custGeom>
                <a:avLst/>
                <a:gdLst>
                  <a:gd name="T0" fmla="*/ 1 w 5"/>
                  <a:gd name="T1" fmla="*/ 2 h 11"/>
                  <a:gd name="T2" fmla="*/ 1 w 5"/>
                  <a:gd name="T3" fmla="*/ 1 h 11"/>
                  <a:gd name="T4" fmla="*/ 2 w 5"/>
                  <a:gd name="T5" fmla="*/ 1 h 11"/>
                  <a:gd name="T6" fmla="*/ 2 w 5"/>
                  <a:gd name="T7" fmla="*/ 1 h 11"/>
                  <a:gd name="T8" fmla="*/ 2 w 5"/>
                  <a:gd name="T9" fmla="*/ 3 h 11"/>
                  <a:gd name="T10" fmla="*/ 3 w 5"/>
                  <a:gd name="T11" fmla="*/ 6 h 11"/>
                  <a:gd name="T12" fmla="*/ 4 w 5"/>
                  <a:gd name="T13" fmla="*/ 9 h 11"/>
                  <a:gd name="T14" fmla="*/ 4 w 5"/>
                  <a:gd name="T15" fmla="*/ 9 h 11"/>
                  <a:gd name="T16" fmla="*/ 3 w 5"/>
                  <a:gd name="T17" fmla="*/ 9 h 11"/>
                  <a:gd name="T18" fmla="*/ 3 w 5"/>
                  <a:gd name="T19" fmla="*/ 9 h 11"/>
                  <a:gd name="T20" fmla="*/ 3 w 5"/>
                  <a:gd name="T21" fmla="*/ 10 h 11"/>
                  <a:gd name="T22" fmla="*/ 2 w 5"/>
                  <a:gd name="T23" fmla="*/ 10 h 11"/>
                  <a:gd name="T24" fmla="*/ 2 w 5"/>
                  <a:gd name="T25" fmla="*/ 9 h 11"/>
                  <a:gd name="T26" fmla="*/ 1 w 5"/>
                  <a:gd name="T27" fmla="*/ 4 h 11"/>
                  <a:gd name="T28" fmla="*/ 0 w 5"/>
                  <a:gd name="T29" fmla="*/ 2 h 11"/>
                  <a:gd name="T30" fmla="*/ 1 w 5"/>
                  <a:gd name="T31" fmla="*/ 1 h 11"/>
                  <a:gd name="T32" fmla="*/ 1 w 5"/>
                  <a:gd name="T33" fmla="*/ 2 h 11"/>
                  <a:gd name="T34" fmla="*/ 2 w 5"/>
                  <a:gd name="T35" fmla="*/ 0 h 11"/>
                  <a:gd name="T36" fmla="*/ 2 w 5"/>
                  <a:gd name="T37" fmla="*/ 0 h 11"/>
                  <a:gd name="T38" fmla="*/ 1 w 5"/>
                  <a:gd name="T39" fmla="*/ 0 h 11"/>
                  <a:gd name="T40" fmla="*/ 1 w 5"/>
                  <a:gd name="T41" fmla="*/ 0 h 11"/>
                  <a:gd name="T42" fmla="*/ 1 w 5"/>
                  <a:gd name="T43" fmla="*/ 0 h 11"/>
                  <a:gd name="T44" fmla="*/ 1 w 5"/>
                  <a:gd name="T45" fmla="*/ 0 h 11"/>
                  <a:gd name="T46" fmla="*/ 0 w 5"/>
                  <a:gd name="T47" fmla="*/ 1 h 11"/>
                  <a:gd name="T48" fmla="*/ 0 w 5"/>
                  <a:gd name="T49" fmla="*/ 1 h 11"/>
                  <a:gd name="T50" fmla="*/ 0 w 5"/>
                  <a:gd name="T51" fmla="*/ 1 h 11"/>
                  <a:gd name="T52" fmla="*/ 0 w 5"/>
                  <a:gd name="T53" fmla="*/ 2 h 11"/>
                  <a:gd name="T54" fmla="*/ 0 w 5"/>
                  <a:gd name="T55" fmla="*/ 3 h 11"/>
                  <a:gd name="T56" fmla="*/ 1 w 5"/>
                  <a:gd name="T57" fmla="*/ 7 h 11"/>
                  <a:gd name="T58" fmla="*/ 1 w 5"/>
                  <a:gd name="T59" fmla="*/ 8 h 11"/>
                  <a:gd name="T60" fmla="*/ 1 w 5"/>
                  <a:gd name="T61" fmla="*/ 9 h 11"/>
                  <a:gd name="T62" fmla="*/ 2 w 5"/>
                  <a:gd name="T63" fmla="*/ 11 h 11"/>
                  <a:gd name="T64" fmla="*/ 2 w 5"/>
                  <a:gd name="T65" fmla="*/ 11 h 11"/>
                  <a:gd name="T66" fmla="*/ 3 w 5"/>
                  <a:gd name="T67" fmla="*/ 10 h 11"/>
                  <a:gd name="T68" fmla="*/ 4 w 5"/>
                  <a:gd name="T69" fmla="*/ 10 h 11"/>
                  <a:gd name="T70" fmla="*/ 4 w 5"/>
                  <a:gd name="T71" fmla="*/ 10 h 11"/>
                  <a:gd name="T72" fmla="*/ 5 w 5"/>
                  <a:gd name="T73" fmla="*/ 10 h 11"/>
                  <a:gd name="T74" fmla="*/ 5 w 5"/>
                  <a:gd name="T75" fmla="*/ 9 h 11"/>
                  <a:gd name="T76" fmla="*/ 4 w 5"/>
                  <a:gd name="T77" fmla="*/ 7 h 11"/>
                  <a:gd name="T78" fmla="*/ 2 w 5"/>
                  <a:gd name="T79" fmla="*/ 3 h 11"/>
                  <a:gd name="T80" fmla="*/ 2 w 5"/>
                  <a:gd name="T81" fmla="*/ 2 h 11"/>
                  <a:gd name="T82" fmla="*/ 2 w 5"/>
                  <a:gd name="T83" fmla="*/ 2 h 11"/>
                  <a:gd name="T84" fmla="*/ 2 w 5"/>
                  <a:gd name="T8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1" y="2"/>
                    </a:moveTo>
                    <a:cubicBezTo>
                      <a:pt x="1" y="1"/>
                      <a:pt x="1" y="1"/>
                      <a:pt x="1" y="1"/>
                    </a:cubicBezTo>
                    <a:cubicBezTo>
                      <a:pt x="2" y="1"/>
                      <a:pt x="2" y="1"/>
                      <a:pt x="2" y="1"/>
                    </a:cubicBezTo>
                    <a:cubicBezTo>
                      <a:pt x="2" y="1"/>
                      <a:pt x="2" y="1"/>
                      <a:pt x="2" y="1"/>
                    </a:cubicBezTo>
                    <a:cubicBezTo>
                      <a:pt x="2" y="1"/>
                      <a:pt x="2" y="2"/>
                      <a:pt x="2" y="3"/>
                    </a:cubicBezTo>
                    <a:cubicBezTo>
                      <a:pt x="2" y="4"/>
                      <a:pt x="2" y="5"/>
                      <a:pt x="3" y="6"/>
                    </a:cubicBezTo>
                    <a:cubicBezTo>
                      <a:pt x="3" y="7"/>
                      <a:pt x="4" y="9"/>
                      <a:pt x="4" y="9"/>
                    </a:cubicBezTo>
                    <a:cubicBezTo>
                      <a:pt x="4" y="9"/>
                      <a:pt x="4" y="9"/>
                      <a:pt x="4" y="9"/>
                    </a:cubicBezTo>
                    <a:cubicBezTo>
                      <a:pt x="3" y="9"/>
                      <a:pt x="3" y="9"/>
                      <a:pt x="3" y="9"/>
                    </a:cubicBezTo>
                    <a:cubicBezTo>
                      <a:pt x="3" y="9"/>
                      <a:pt x="3" y="9"/>
                      <a:pt x="3" y="9"/>
                    </a:cubicBezTo>
                    <a:cubicBezTo>
                      <a:pt x="3" y="9"/>
                      <a:pt x="3" y="9"/>
                      <a:pt x="3" y="10"/>
                    </a:cubicBezTo>
                    <a:cubicBezTo>
                      <a:pt x="2" y="10"/>
                      <a:pt x="2" y="10"/>
                      <a:pt x="2" y="10"/>
                    </a:cubicBezTo>
                    <a:cubicBezTo>
                      <a:pt x="2" y="10"/>
                      <a:pt x="2" y="9"/>
                      <a:pt x="2" y="9"/>
                    </a:cubicBezTo>
                    <a:cubicBezTo>
                      <a:pt x="2" y="7"/>
                      <a:pt x="1" y="4"/>
                      <a:pt x="1" y="4"/>
                    </a:cubicBezTo>
                    <a:cubicBezTo>
                      <a:pt x="0" y="3"/>
                      <a:pt x="0" y="2"/>
                      <a:pt x="0" y="2"/>
                    </a:cubicBezTo>
                    <a:cubicBezTo>
                      <a:pt x="1" y="1"/>
                      <a:pt x="1" y="1"/>
                      <a:pt x="1" y="1"/>
                    </a:cubicBezTo>
                    <a:cubicBezTo>
                      <a:pt x="1" y="2"/>
                      <a:pt x="1" y="2"/>
                      <a:pt x="1" y="2"/>
                    </a:cubicBezTo>
                    <a:close/>
                    <a:moveTo>
                      <a:pt x="2" y="0"/>
                    </a:move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1"/>
                      <a:pt x="0" y="1"/>
                    </a:cubicBezTo>
                    <a:cubicBezTo>
                      <a:pt x="0" y="1"/>
                      <a:pt x="0" y="1"/>
                      <a:pt x="0" y="1"/>
                    </a:cubicBezTo>
                    <a:cubicBezTo>
                      <a:pt x="0" y="2"/>
                      <a:pt x="0" y="2"/>
                      <a:pt x="0" y="2"/>
                    </a:cubicBezTo>
                    <a:cubicBezTo>
                      <a:pt x="0" y="2"/>
                      <a:pt x="0" y="3"/>
                      <a:pt x="0" y="3"/>
                    </a:cubicBezTo>
                    <a:cubicBezTo>
                      <a:pt x="0" y="4"/>
                      <a:pt x="1" y="5"/>
                      <a:pt x="1" y="7"/>
                    </a:cubicBezTo>
                    <a:cubicBezTo>
                      <a:pt x="1" y="7"/>
                      <a:pt x="1" y="8"/>
                      <a:pt x="1" y="8"/>
                    </a:cubicBezTo>
                    <a:cubicBezTo>
                      <a:pt x="1" y="9"/>
                      <a:pt x="1" y="9"/>
                      <a:pt x="1" y="9"/>
                    </a:cubicBezTo>
                    <a:cubicBezTo>
                      <a:pt x="1" y="9"/>
                      <a:pt x="1" y="10"/>
                      <a:pt x="2" y="11"/>
                    </a:cubicBezTo>
                    <a:cubicBezTo>
                      <a:pt x="2" y="11"/>
                      <a:pt x="2" y="11"/>
                      <a:pt x="2" y="11"/>
                    </a:cubicBezTo>
                    <a:cubicBezTo>
                      <a:pt x="3" y="10"/>
                      <a:pt x="3" y="10"/>
                      <a:pt x="3" y="10"/>
                    </a:cubicBezTo>
                    <a:cubicBezTo>
                      <a:pt x="4" y="10"/>
                      <a:pt x="4" y="10"/>
                      <a:pt x="4" y="10"/>
                    </a:cubicBezTo>
                    <a:cubicBezTo>
                      <a:pt x="4" y="10"/>
                      <a:pt x="4" y="10"/>
                      <a:pt x="4" y="10"/>
                    </a:cubicBezTo>
                    <a:cubicBezTo>
                      <a:pt x="5" y="10"/>
                      <a:pt x="5" y="10"/>
                      <a:pt x="5" y="10"/>
                    </a:cubicBezTo>
                    <a:cubicBezTo>
                      <a:pt x="5" y="9"/>
                      <a:pt x="5" y="9"/>
                      <a:pt x="5" y="9"/>
                    </a:cubicBezTo>
                    <a:cubicBezTo>
                      <a:pt x="5" y="9"/>
                      <a:pt x="4" y="8"/>
                      <a:pt x="4" y="7"/>
                    </a:cubicBezTo>
                    <a:cubicBezTo>
                      <a:pt x="3" y="6"/>
                      <a:pt x="3" y="5"/>
                      <a:pt x="2" y="3"/>
                    </a:cubicBezTo>
                    <a:cubicBezTo>
                      <a:pt x="2" y="3"/>
                      <a:pt x="2" y="3"/>
                      <a:pt x="2" y="2"/>
                    </a:cubicBezTo>
                    <a:cubicBezTo>
                      <a:pt x="2" y="2"/>
                      <a:pt x="2" y="2"/>
                      <a:pt x="2" y="2"/>
                    </a:cubicBezTo>
                    <a:cubicBezTo>
                      <a:pt x="2" y="1"/>
                      <a:pt x="2" y="1"/>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1" name="Freeform 1545"/>
              <p:cNvSpPr>
                <a:spLocks noEditPoints="1"/>
              </p:cNvSpPr>
              <p:nvPr/>
            </p:nvSpPr>
            <p:spPr bwMode="auto">
              <a:xfrm>
                <a:off x="3294" y="2116"/>
                <a:ext cx="13" cy="23"/>
              </a:xfrm>
              <a:custGeom>
                <a:avLst/>
                <a:gdLst>
                  <a:gd name="T0" fmla="*/ 0 w 6"/>
                  <a:gd name="T1" fmla="*/ 1 h 11"/>
                  <a:gd name="T2" fmla="*/ 1 w 6"/>
                  <a:gd name="T3" fmla="*/ 3 h 11"/>
                  <a:gd name="T4" fmla="*/ 2 w 6"/>
                  <a:gd name="T5" fmla="*/ 8 h 11"/>
                  <a:gd name="T6" fmla="*/ 3 w 6"/>
                  <a:gd name="T7" fmla="*/ 11 h 11"/>
                  <a:gd name="T8" fmla="*/ 3 w 6"/>
                  <a:gd name="T9" fmla="*/ 11 h 11"/>
                  <a:gd name="T10" fmla="*/ 3 w 6"/>
                  <a:gd name="T11" fmla="*/ 11 h 11"/>
                  <a:gd name="T12" fmla="*/ 3 w 6"/>
                  <a:gd name="T13" fmla="*/ 11 h 11"/>
                  <a:gd name="T14" fmla="*/ 2 w 6"/>
                  <a:gd name="T15" fmla="*/ 9 h 11"/>
                  <a:gd name="T16" fmla="*/ 2 w 6"/>
                  <a:gd name="T17" fmla="*/ 8 h 11"/>
                  <a:gd name="T18" fmla="*/ 2 w 6"/>
                  <a:gd name="T19" fmla="*/ 7 h 11"/>
                  <a:gd name="T20" fmla="*/ 1 w 6"/>
                  <a:gd name="T21" fmla="*/ 3 h 11"/>
                  <a:gd name="T22" fmla="*/ 1 w 6"/>
                  <a:gd name="T23" fmla="*/ 2 h 11"/>
                  <a:gd name="T24" fmla="*/ 1 w 6"/>
                  <a:gd name="T25" fmla="*/ 1 h 11"/>
                  <a:gd name="T26" fmla="*/ 0 w 6"/>
                  <a:gd name="T27" fmla="*/ 1 h 11"/>
                  <a:gd name="T28" fmla="*/ 3 w 6"/>
                  <a:gd name="T29" fmla="*/ 0 h 11"/>
                  <a:gd name="T30" fmla="*/ 3 w 6"/>
                  <a:gd name="T31" fmla="*/ 0 h 11"/>
                  <a:gd name="T32" fmla="*/ 3 w 6"/>
                  <a:gd name="T33" fmla="*/ 2 h 11"/>
                  <a:gd name="T34" fmla="*/ 3 w 6"/>
                  <a:gd name="T35" fmla="*/ 2 h 11"/>
                  <a:gd name="T36" fmla="*/ 3 w 6"/>
                  <a:gd name="T37" fmla="*/ 3 h 11"/>
                  <a:gd name="T38" fmla="*/ 5 w 6"/>
                  <a:gd name="T39" fmla="*/ 7 h 11"/>
                  <a:gd name="T40" fmla="*/ 6 w 6"/>
                  <a:gd name="T41" fmla="*/ 9 h 11"/>
                  <a:gd name="T42" fmla="*/ 6 w 6"/>
                  <a:gd name="T43" fmla="*/ 10 h 11"/>
                  <a:gd name="T44" fmla="*/ 5 w 6"/>
                  <a:gd name="T45" fmla="*/ 10 h 11"/>
                  <a:gd name="T46" fmla="*/ 5 w 6"/>
                  <a:gd name="T47" fmla="*/ 10 h 11"/>
                  <a:gd name="T48" fmla="*/ 6 w 6"/>
                  <a:gd name="T49" fmla="*/ 10 h 11"/>
                  <a:gd name="T50" fmla="*/ 6 w 6"/>
                  <a:gd name="T51" fmla="*/ 10 h 11"/>
                  <a:gd name="T52" fmla="*/ 5 w 6"/>
                  <a:gd name="T53" fmla="*/ 7 h 11"/>
                  <a:gd name="T54" fmla="*/ 4 w 6"/>
                  <a:gd name="T55" fmla="*/ 2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0" y="1"/>
                    </a:moveTo>
                    <a:cubicBezTo>
                      <a:pt x="0" y="2"/>
                      <a:pt x="1" y="3"/>
                      <a:pt x="1" y="3"/>
                    </a:cubicBezTo>
                    <a:cubicBezTo>
                      <a:pt x="1" y="4"/>
                      <a:pt x="2" y="6"/>
                      <a:pt x="2" y="8"/>
                    </a:cubicBezTo>
                    <a:cubicBezTo>
                      <a:pt x="2" y="10"/>
                      <a:pt x="3" y="11"/>
                      <a:pt x="3" y="11"/>
                    </a:cubicBezTo>
                    <a:cubicBezTo>
                      <a:pt x="3" y="11"/>
                      <a:pt x="3" y="11"/>
                      <a:pt x="3" y="11"/>
                    </a:cubicBezTo>
                    <a:cubicBezTo>
                      <a:pt x="3" y="11"/>
                      <a:pt x="3" y="11"/>
                      <a:pt x="3" y="11"/>
                    </a:cubicBezTo>
                    <a:cubicBezTo>
                      <a:pt x="3" y="11"/>
                      <a:pt x="3" y="11"/>
                      <a:pt x="3" y="11"/>
                    </a:cubicBezTo>
                    <a:cubicBezTo>
                      <a:pt x="2" y="10"/>
                      <a:pt x="2" y="9"/>
                      <a:pt x="2" y="9"/>
                    </a:cubicBezTo>
                    <a:cubicBezTo>
                      <a:pt x="2" y="8"/>
                      <a:pt x="2" y="8"/>
                      <a:pt x="2" y="8"/>
                    </a:cubicBezTo>
                    <a:cubicBezTo>
                      <a:pt x="2" y="8"/>
                      <a:pt x="2" y="7"/>
                      <a:pt x="2" y="7"/>
                    </a:cubicBezTo>
                    <a:cubicBezTo>
                      <a:pt x="2" y="5"/>
                      <a:pt x="1" y="4"/>
                      <a:pt x="1" y="3"/>
                    </a:cubicBezTo>
                    <a:cubicBezTo>
                      <a:pt x="1" y="3"/>
                      <a:pt x="1" y="2"/>
                      <a:pt x="1" y="2"/>
                    </a:cubicBezTo>
                    <a:cubicBezTo>
                      <a:pt x="1" y="1"/>
                      <a:pt x="1" y="1"/>
                      <a:pt x="1" y="1"/>
                    </a:cubicBezTo>
                    <a:lnTo>
                      <a:pt x="0" y="1"/>
                    </a:lnTo>
                    <a:close/>
                    <a:moveTo>
                      <a:pt x="3" y="0"/>
                    </a:moveTo>
                    <a:cubicBezTo>
                      <a:pt x="3" y="0"/>
                      <a:pt x="3" y="0"/>
                      <a:pt x="3" y="0"/>
                    </a:cubicBezTo>
                    <a:cubicBezTo>
                      <a:pt x="3" y="1"/>
                      <a:pt x="3" y="1"/>
                      <a:pt x="3" y="2"/>
                    </a:cubicBezTo>
                    <a:cubicBezTo>
                      <a:pt x="3" y="2"/>
                      <a:pt x="3" y="2"/>
                      <a:pt x="3" y="2"/>
                    </a:cubicBezTo>
                    <a:cubicBezTo>
                      <a:pt x="3" y="3"/>
                      <a:pt x="3" y="3"/>
                      <a:pt x="3" y="3"/>
                    </a:cubicBezTo>
                    <a:cubicBezTo>
                      <a:pt x="4" y="5"/>
                      <a:pt x="4" y="6"/>
                      <a:pt x="5" y="7"/>
                    </a:cubicBezTo>
                    <a:cubicBezTo>
                      <a:pt x="5" y="8"/>
                      <a:pt x="6" y="9"/>
                      <a:pt x="6" y="9"/>
                    </a:cubicBezTo>
                    <a:cubicBezTo>
                      <a:pt x="6" y="10"/>
                      <a:pt x="6" y="10"/>
                      <a:pt x="6" y="10"/>
                    </a:cubicBezTo>
                    <a:cubicBezTo>
                      <a:pt x="5" y="10"/>
                      <a:pt x="5" y="10"/>
                      <a:pt x="5" y="10"/>
                    </a:cubicBezTo>
                    <a:cubicBezTo>
                      <a:pt x="5" y="10"/>
                      <a:pt x="5" y="10"/>
                      <a:pt x="5" y="10"/>
                    </a:cubicBezTo>
                    <a:cubicBezTo>
                      <a:pt x="6" y="10"/>
                      <a:pt x="6" y="10"/>
                      <a:pt x="6" y="10"/>
                    </a:cubicBezTo>
                    <a:cubicBezTo>
                      <a:pt x="6" y="10"/>
                      <a:pt x="6" y="10"/>
                      <a:pt x="6" y="10"/>
                    </a:cubicBezTo>
                    <a:cubicBezTo>
                      <a:pt x="6" y="8"/>
                      <a:pt x="5" y="8"/>
                      <a:pt x="5" y="7"/>
                    </a:cubicBezTo>
                    <a:cubicBezTo>
                      <a:pt x="4" y="5"/>
                      <a:pt x="4" y="5"/>
                      <a:pt x="4" y="2"/>
                    </a:cubicBezTo>
                    <a:cubicBezTo>
                      <a:pt x="4" y="1"/>
                      <a:pt x="3" y="1"/>
                      <a:pt x="3"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2" name="Freeform 1546"/>
              <p:cNvSpPr>
                <a:spLocks/>
              </p:cNvSpPr>
              <p:nvPr/>
            </p:nvSpPr>
            <p:spPr bwMode="auto">
              <a:xfrm>
                <a:off x="3298" y="2120"/>
                <a:ext cx="7" cy="15"/>
              </a:xfrm>
              <a:custGeom>
                <a:avLst/>
                <a:gdLst>
                  <a:gd name="T0" fmla="*/ 0 w 3"/>
                  <a:gd name="T1" fmla="*/ 0 h 7"/>
                  <a:gd name="T2" fmla="*/ 1 w 3"/>
                  <a:gd name="T3" fmla="*/ 1 h 7"/>
                  <a:gd name="T4" fmla="*/ 2 w 3"/>
                  <a:gd name="T5" fmla="*/ 6 h 7"/>
                  <a:gd name="T6" fmla="*/ 2 w 3"/>
                  <a:gd name="T7" fmla="*/ 6 h 7"/>
                  <a:gd name="T8" fmla="*/ 1 w 3"/>
                  <a:gd name="T9" fmla="*/ 7 h 7"/>
                  <a:gd name="T10" fmla="*/ 1 w 3"/>
                  <a:gd name="T11" fmla="*/ 2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cubicBezTo>
                      <a:pt x="0" y="0"/>
                      <a:pt x="1" y="0"/>
                      <a:pt x="1" y="1"/>
                    </a:cubicBezTo>
                    <a:cubicBezTo>
                      <a:pt x="1" y="2"/>
                      <a:pt x="2" y="5"/>
                      <a:pt x="2" y="6"/>
                    </a:cubicBezTo>
                    <a:cubicBezTo>
                      <a:pt x="3" y="7"/>
                      <a:pt x="2" y="7"/>
                      <a:pt x="2" y="6"/>
                    </a:cubicBezTo>
                    <a:cubicBezTo>
                      <a:pt x="2" y="6"/>
                      <a:pt x="2" y="7"/>
                      <a:pt x="1" y="7"/>
                    </a:cubicBezTo>
                    <a:cubicBezTo>
                      <a:pt x="1" y="6"/>
                      <a:pt x="1" y="2"/>
                      <a:pt x="1" y="2"/>
                    </a:cubicBezTo>
                    <a:cubicBezTo>
                      <a:pt x="1" y="2"/>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3" name="Freeform 1547"/>
              <p:cNvSpPr>
                <a:spLocks/>
              </p:cNvSpPr>
              <p:nvPr/>
            </p:nvSpPr>
            <p:spPr bwMode="auto">
              <a:xfrm>
                <a:off x="3288" y="2095"/>
                <a:ext cx="12" cy="25"/>
              </a:xfrm>
              <a:custGeom>
                <a:avLst/>
                <a:gdLst>
                  <a:gd name="T0" fmla="*/ 3 w 6"/>
                  <a:gd name="T1" fmla="*/ 0 h 12"/>
                  <a:gd name="T2" fmla="*/ 4 w 6"/>
                  <a:gd name="T3" fmla="*/ 2 h 12"/>
                  <a:gd name="T4" fmla="*/ 5 w 6"/>
                  <a:gd name="T5" fmla="*/ 7 h 12"/>
                  <a:gd name="T6" fmla="*/ 6 w 6"/>
                  <a:gd name="T7" fmla="*/ 10 h 12"/>
                  <a:gd name="T8" fmla="*/ 5 w 6"/>
                  <a:gd name="T9" fmla="*/ 10 h 12"/>
                  <a:gd name="T10" fmla="*/ 4 w 6"/>
                  <a:gd name="T11" fmla="*/ 11 h 12"/>
                  <a:gd name="T12" fmla="*/ 2 w 6"/>
                  <a:gd name="T13" fmla="*/ 8 h 12"/>
                  <a:gd name="T14" fmla="*/ 1 w 6"/>
                  <a:gd name="T15" fmla="*/ 3 h 12"/>
                  <a:gd name="T16" fmla="*/ 3 w 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3" y="0"/>
                    </a:moveTo>
                    <a:cubicBezTo>
                      <a:pt x="3" y="0"/>
                      <a:pt x="4" y="0"/>
                      <a:pt x="4" y="2"/>
                    </a:cubicBezTo>
                    <a:cubicBezTo>
                      <a:pt x="4" y="4"/>
                      <a:pt x="5" y="5"/>
                      <a:pt x="5" y="7"/>
                    </a:cubicBezTo>
                    <a:cubicBezTo>
                      <a:pt x="6" y="8"/>
                      <a:pt x="6" y="8"/>
                      <a:pt x="6" y="10"/>
                    </a:cubicBezTo>
                    <a:cubicBezTo>
                      <a:pt x="6" y="10"/>
                      <a:pt x="6" y="10"/>
                      <a:pt x="5" y="10"/>
                    </a:cubicBezTo>
                    <a:cubicBezTo>
                      <a:pt x="5" y="10"/>
                      <a:pt x="4" y="10"/>
                      <a:pt x="4" y="11"/>
                    </a:cubicBezTo>
                    <a:cubicBezTo>
                      <a:pt x="3" y="12"/>
                      <a:pt x="2" y="10"/>
                      <a:pt x="2" y="8"/>
                    </a:cubicBezTo>
                    <a:cubicBezTo>
                      <a:pt x="2" y="6"/>
                      <a:pt x="2" y="4"/>
                      <a:pt x="1" y="3"/>
                    </a:cubicBezTo>
                    <a:cubicBezTo>
                      <a:pt x="1" y="2"/>
                      <a:pt x="0"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4" name="Freeform 1548"/>
              <p:cNvSpPr>
                <a:spLocks noEditPoints="1"/>
              </p:cNvSpPr>
              <p:nvPr/>
            </p:nvSpPr>
            <p:spPr bwMode="auto">
              <a:xfrm>
                <a:off x="3290" y="2092"/>
                <a:ext cx="10" cy="26"/>
              </a:xfrm>
              <a:custGeom>
                <a:avLst/>
                <a:gdLst>
                  <a:gd name="T0" fmla="*/ 3 w 5"/>
                  <a:gd name="T1" fmla="*/ 12 h 12"/>
                  <a:gd name="T2" fmla="*/ 3 w 5"/>
                  <a:gd name="T3" fmla="*/ 12 h 12"/>
                  <a:gd name="T4" fmla="*/ 1 w 5"/>
                  <a:gd name="T5" fmla="*/ 9 h 12"/>
                  <a:gd name="T6" fmla="*/ 1 w 5"/>
                  <a:gd name="T7" fmla="*/ 9 h 12"/>
                  <a:gd name="T8" fmla="*/ 1 w 5"/>
                  <a:gd name="T9" fmla="*/ 7 h 12"/>
                  <a:gd name="T10" fmla="*/ 0 w 5"/>
                  <a:gd name="T11" fmla="*/ 4 h 12"/>
                  <a:gd name="T12" fmla="*/ 0 w 5"/>
                  <a:gd name="T13" fmla="*/ 3 h 12"/>
                  <a:gd name="T14" fmla="*/ 0 w 5"/>
                  <a:gd name="T15" fmla="*/ 1 h 12"/>
                  <a:gd name="T16" fmla="*/ 1 w 5"/>
                  <a:gd name="T17" fmla="*/ 0 h 12"/>
                  <a:gd name="T18" fmla="*/ 2 w 5"/>
                  <a:gd name="T19" fmla="*/ 0 h 12"/>
                  <a:gd name="T20" fmla="*/ 3 w 5"/>
                  <a:gd name="T21" fmla="*/ 2 h 12"/>
                  <a:gd name="T22" fmla="*/ 3 w 5"/>
                  <a:gd name="T23" fmla="*/ 3 h 12"/>
                  <a:gd name="T24" fmla="*/ 3 w 5"/>
                  <a:gd name="T25" fmla="*/ 4 h 12"/>
                  <a:gd name="T26" fmla="*/ 4 w 5"/>
                  <a:gd name="T27" fmla="*/ 7 h 12"/>
                  <a:gd name="T28" fmla="*/ 5 w 5"/>
                  <a:gd name="T29" fmla="*/ 10 h 12"/>
                  <a:gd name="T30" fmla="*/ 5 w 5"/>
                  <a:gd name="T31" fmla="*/ 11 h 12"/>
                  <a:gd name="T32" fmla="*/ 5 w 5"/>
                  <a:gd name="T33" fmla="*/ 11 h 12"/>
                  <a:gd name="T34" fmla="*/ 4 w 5"/>
                  <a:gd name="T35" fmla="*/ 11 h 12"/>
                  <a:gd name="T36" fmla="*/ 4 w 5"/>
                  <a:gd name="T37" fmla="*/ 11 h 12"/>
                  <a:gd name="T38" fmla="*/ 3 w 5"/>
                  <a:gd name="T39" fmla="*/ 12 h 12"/>
                  <a:gd name="T40" fmla="*/ 3 w 5"/>
                  <a:gd name="T41" fmla="*/ 12 h 12"/>
                  <a:gd name="T42" fmla="*/ 4 w 5"/>
                  <a:gd name="T43" fmla="*/ 11 h 12"/>
                  <a:gd name="T44" fmla="*/ 4 w 5"/>
                  <a:gd name="T45" fmla="*/ 11 h 12"/>
                  <a:gd name="T46" fmla="*/ 4 w 5"/>
                  <a:gd name="T47" fmla="*/ 11 h 12"/>
                  <a:gd name="T48" fmla="*/ 5 w 5"/>
                  <a:gd name="T49" fmla="*/ 11 h 12"/>
                  <a:gd name="T50" fmla="*/ 5 w 5"/>
                  <a:gd name="T51" fmla="*/ 10 h 12"/>
                  <a:gd name="T52" fmla="*/ 5 w 5"/>
                  <a:gd name="T53" fmla="*/ 10 h 12"/>
                  <a:gd name="T54" fmla="*/ 4 w 5"/>
                  <a:gd name="T55" fmla="*/ 8 h 12"/>
                  <a:gd name="T56" fmla="*/ 3 w 5"/>
                  <a:gd name="T57" fmla="*/ 4 h 12"/>
                  <a:gd name="T58" fmla="*/ 3 w 5"/>
                  <a:gd name="T59" fmla="*/ 3 h 12"/>
                  <a:gd name="T60" fmla="*/ 3 w 5"/>
                  <a:gd name="T61" fmla="*/ 2 h 12"/>
                  <a:gd name="T62" fmla="*/ 2 w 5"/>
                  <a:gd name="T63" fmla="*/ 1 h 12"/>
                  <a:gd name="T64" fmla="*/ 2 w 5"/>
                  <a:gd name="T65" fmla="*/ 1 h 12"/>
                  <a:gd name="T66" fmla="*/ 2 w 5"/>
                  <a:gd name="T67" fmla="*/ 1 h 12"/>
                  <a:gd name="T68" fmla="*/ 1 w 5"/>
                  <a:gd name="T69" fmla="*/ 1 h 12"/>
                  <a:gd name="T70" fmla="*/ 0 w 5"/>
                  <a:gd name="T71" fmla="*/ 3 h 12"/>
                  <a:gd name="T72" fmla="*/ 1 w 5"/>
                  <a:gd name="T73" fmla="*/ 4 h 12"/>
                  <a:gd name="T74" fmla="*/ 1 w 5"/>
                  <a:gd name="T75" fmla="*/ 7 h 12"/>
                  <a:gd name="T76" fmla="*/ 2 w 5"/>
                  <a:gd name="T77" fmla="*/ 9 h 12"/>
                  <a:gd name="T78" fmla="*/ 2 w 5"/>
                  <a:gd name="T79" fmla="*/ 9 h 12"/>
                  <a:gd name="T80" fmla="*/ 2 w 5"/>
                  <a:gd name="T81" fmla="*/ 11 h 12"/>
                  <a:gd name="T82" fmla="*/ 3 w 5"/>
                  <a:gd name="T8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12">
                    <a:moveTo>
                      <a:pt x="3" y="12"/>
                    </a:moveTo>
                    <a:cubicBezTo>
                      <a:pt x="3" y="12"/>
                      <a:pt x="3" y="12"/>
                      <a:pt x="3" y="12"/>
                    </a:cubicBezTo>
                    <a:cubicBezTo>
                      <a:pt x="2" y="12"/>
                      <a:pt x="1" y="11"/>
                      <a:pt x="1" y="9"/>
                    </a:cubicBezTo>
                    <a:cubicBezTo>
                      <a:pt x="1" y="9"/>
                      <a:pt x="1" y="9"/>
                      <a:pt x="1" y="9"/>
                    </a:cubicBezTo>
                    <a:cubicBezTo>
                      <a:pt x="1" y="8"/>
                      <a:pt x="1" y="8"/>
                      <a:pt x="1" y="7"/>
                    </a:cubicBezTo>
                    <a:cubicBezTo>
                      <a:pt x="1" y="6"/>
                      <a:pt x="1" y="5"/>
                      <a:pt x="0" y="4"/>
                    </a:cubicBezTo>
                    <a:cubicBezTo>
                      <a:pt x="0" y="4"/>
                      <a:pt x="0" y="3"/>
                      <a:pt x="0" y="3"/>
                    </a:cubicBezTo>
                    <a:cubicBezTo>
                      <a:pt x="0" y="2"/>
                      <a:pt x="0" y="2"/>
                      <a:pt x="0" y="1"/>
                    </a:cubicBezTo>
                    <a:cubicBezTo>
                      <a:pt x="0" y="1"/>
                      <a:pt x="1" y="0"/>
                      <a:pt x="1" y="0"/>
                    </a:cubicBezTo>
                    <a:cubicBezTo>
                      <a:pt x="2" y="0"/>
                      <a:pt x="2" y="0"/>
                      <a:pt x="2" y="0"/>
                    </a:cubicBezTo>
                    <a:cubicBezTo>
                      <a:pt x="2" y="0"/>
                      <a:pt x="3" y="0"/>
                      <a:pt x="3" y="2"/>
                    </a:cubicBezTo>
                    <a:cubicBezTo>
                      <a:pt x="3" y="3"/>
                      <a:pt x="3" y="3"/>
                      <a:pt x="3" y="3"/>
                    </a:cubicBezTo>
                    <a:cubicBezTo>
                      <a:pt x="3" y="3"/>
                      <a:pt x="3" y="4"/>
                      <a:pt x="3" y="4"/>
                    </a:cubicBezTo>
                    <a:cubicBezTo>
                      <a:pt x="3" y="6"/>
                      <a:pt x="4" y="6"/>
                      <a:pt x="4" y="7"/>
                    </a:cubicBezTo>
                    <a:cubicBezTo>
                      <a:pt x="5" y="9"/>
                      <a:pt x="5" y="9"/>
                      <a:pt x="5" y="10"/>
                    </a:cubicBezTo>
                    <a:cubicBezTo>
                      <a:pt x="5" y="11"/>
                      <a:pt x="5" y="11"/>
                      <a:pt x="5" y="11"/>
                    </a:cubicBezTo>
                    <a:cubicBezTo>
                      <a:pt x="5" y="11"/>
                      <a:pt x="5" y="11"/>
                      <a:pt x="5" y="11"/>
                    </a:cubicBezTo>
                    <a:cubicBezTo>
                      <a:pt x="4" y="11"/>
                      <a:pt x="4" y="11"/>
                      <a:pt x="4" y="11"/>
                    </a:cubicBezTo>
                    <a:cubicBezTo>
                      <a:pt x="4" y="11"/>
                      <a:pt x="4" y="11"/>
                      <a:pt x="4" y="11"/>
                    </a:cubicBezTo>
                    <a:cubicBezTo>
                      <a:pt x="4" y="11"/>
                      <a:pt x="3" y="12"/>
                      <a:pt x="3" y="12"/>
                    </a:cubicBezTo>
                    <a:close/>
                    <a:moveTo>
                      <a:pt x="3" y="12"/>
                    </a:moveTo>
                    <a:cubicBezTo>
                      <a:pt x="3" y="11"/>
                      <a:pt x="4" y="11"/>
                      <a:pt x="4" y="11"/>
                    </a:cubicBezTo>
                    <a:cubicBezTo>
                      <a:pt x="4" y="11"/>
                      <a:pt x="4" y="11"/>
                      <a:pt x="4" y="11"/>
                    </a:cubicBezTo>
                    <a:cubicBezTo>
                      <a:pt x="4" y="11"/>
                      <a:pt x="4" y="11"/>
                      <a:pt x="4" y="11"/>
                    </a:cubicBezTo>
                    <a:cubicBezTo>
                      <a:pt x="5" y="11"/>
                      <a:pt x="5" y="11"/>
                      <a:pt x="5" y="11"/>
                    </a:cubicBezTo>
                    <a:cubicBezTo>
                      <a:pt x="5" y="11"/>
                      <a:pt x="5" y="11"/>
                      <a:pt x="5" y="10"/>
                    </a:cubicBezTo>
                    <a:cubicBezTo>
                      <a:pt x="5" y="10"/>
                      <a:pt x="5" y="10"/>
                      <a:pt x="5" y="10"/>
                    </a:cubicBezTo>
                    <a:cubicBezTo>
                      <a:pt x="5" y="9"/>
                      <a:pt x="5" y="9"/>
                      <a:pt x="4" y="8"/>
                    </a:cubicBezTo>
                    <a:cubicBezTo>
                      <a:pt x="4" y="6"/>
                      <a:pt x="3" y="6"/>
                      <a:pt x="3" y="4"/>
                    </a:cubicBezTo>
                    <a:cubicBezTo>
                      <a:pt x="3" y="4"/>
                      <a:pt x="3" y="3"/>
                      <a:pt x="3" y="3"/>
                    </a:cubicBezTo>
                    <a:cubicBezTo>
                      <a:pt x="3" y="2"/>
                      <a:pt x="3" y="2"/>
                      <a:pt x="3" y="2"/>
                    </a:cubicBezTo>
                    <a:cubicBezTo>
                      <a:pt x="3" y="1"/>
                      <a:pt x="2" y="1"/>
                      <a:pt x="2" y="1"/>
                    </a:cubicBezTo>
                    <a:cubicBezTo>
                      <a:pt x="2" y="1"/>
                      <a:pt x="2" y="1"/>
                      <a:pt x="2" y="1"/>
                    </a:cubicBezTo>
                    <a:cubicBezTo>
                      <a:pt x="2" y="1"/>
                      <a:pt x="2" y="1"/>
                      <a:pt x="2" y="1"/>
                    </a:cubicBezTo>
                    <a:cubicBezTo>
                      <a:pt x="1" y="1"/>
                      <a:pt x="1" y="1"/>
                      <a:pt x="1" y="1"/>
                    </a:cubicBezTo>
                    <a:cubicBezTo>
                      <a:pt x="0" y="1"/>
                      <a:pt x="0" y="2"/>
                      <a:pt x="0" y="3"/>
                    </a:cubicBezTo>
                    <a:cubicBezTo>
                      <a:pt x="0" y="3"/>
                      <a:pt x="0" y="4"/>
                      <a:pt x="1" y="4"/>
                    </a:cubicBezTo>
                    <a:cubicBezTo>
                      <a:pt x="1" y="4"/>
                      <a:pt x="1" y="6"/>
                      <a:pt x="1" y="7"/>
                    </a:cubicBezTo>
                    <a:cubicBezTo>
                      <a:pt x="1" y="8"/>
                      <a:pt x="2" y="8"/>
                      <a:pt x="2" y="9"/>
                    </a:cubicBezTo>
                    <a:cubicBezTo>
                      <a:pt x="2" y="9"/>
                      <a:pt x="2" y="9"/>
                      <a:pt x="2" y="9"/>
                    </a:cubicBezTo>
                    <a:cubicBezTo>
                      <a:pt x="2" y="10"/>
                      <a:pt x="2" y="11"/>
                      <a:pt x="2" y="11"/>
                    </a:cubicBezTo>
                    <a:cubicBezTo>
                      <a:pt x="2" y="12"/>
                      <a:pt x="2" y="12"/>
                      <a:pt x="3" y="1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5" name="Freeform 1549"/>
              <p:cNvSpPr>
                <a:spLocks noEditPoints="1"/>
              </p:cNvSpPr>
              <p:nvPr/>
            </p:nvSpPr>
            <p:spPr bwMode="auto">
              <a:xfrm>
                <a:off x="3290" y="2095"/>
                <a:ext cx="10" cy="23"/>
              </a:xfrm>
              <a:custGeom>
                <a:avLst/>
                <a:gdLst>
                  <a:gd name="T0" fmla="*/ 2 w 5"/>
                  <a:gd name="T1" fmla="*/ 1 h 11"/>
                  <a:gd name="T2" fmla="*/ 2 w 5"/>
                  <a:gd name="T3" fmla="*/ 1 h 11"/>
                  <a:gd name="T4" fmla="*/ 2 w 5"/>
                  <a:gd name="T5" fmla="*/ 1 h 11"/>
                  <a:gd name="T6" fmla="*/ 2 w 5"/>
                  <a:gd name="T7" fmla="*/ 1 h 11"/>
                  <a:gd name="T8" fmla="*/ 3 w 5"/>
                  <a:gd name="T9" fmla="*/ 3 h 11"/>
                  <a:gd name="T10" fmla="*/ 3 w 5"/>
                  <a:gd name="T11" fmla="*/ 6 h 11"/>
                  <a:gd name="T12" fmla="*/ 4 w 5"/>
                  <a:gd name="T13" fmla="*/ 9 h 11"/>
                  <a:gd name="T14" fmla="*/ 4 w 5"/>
                  <a:gd name="T15" fmla="*/ 9 h 11"/>
                  <a:gd name="T16" fmla="*/ 4 w 5"/>
                  <a:gd name="T17" fmla="*/ 9 h 11"/>
                  <a:gd name="T18" fmla="*/ 3 w 5"/>
                  <a:gd name="T19" fmla="*/ 9 h 11"/>
                  <a:gd name="T20" fmla="*/ 3 w 5"/>
                  <a:gd name="T21" fmla="*/ 9 h 11"/>
                  <a:gd name="T22" fmla="*/ 2 w 5"/>
                  <a:gd name="T23" fmla="*/ 10 h 11"/>
                  <a:gd name="T24" fmla="*/ 2 w 5"/>
                  <a:gd name="T25" fmla="*/ 8 h 11"/>
                  <a:gd name="T26" fmla="*/ 1 w 5"/>
                  <a:gd name="T27" fmla="*/ 3 h 11"/>
                  <a:gd name="T28" fmla="*/ 1 w 5"/>
                  <a:gd name="T29" fmla="*/ 1 h 11"/>
                  <a:gd name="T30" fmla="*/ 1 w 5"/>
                  <a:gd name="T31" fmla="*/ 1 h 11"/>
                  <a:gd name="T32" fmla="*/ 2 w 5"/>
                  <a:gd name="T33" fmla="*/ 1 h 11"/>
                  <a:gd name="T34" fmla="*/ 2 w 5"/>
                  <a:gd name="T35" fmla="*/ 0 h 11"/>
                  <a:gd name="T36" fmla="*/ 1 w 5"/>
                  <a:gd name="T37" fmla="*/ 1 h 11"/>
                  <a:gd name="T38" fmla="*/ 0 w 5"/>
                  <a:gd name="T39" fmla="*/ 1 h 11"/>
                  <a:gd name="T40" fmla="*/ 0 w 5"/>
                  <a:gd name="T41" fmla="*/ 1 h 11"/>
                  <a:gd name="T42" fmla="*/ 0 w 5"/>
                  <a:gd name="T43" fmla="*/ 2 h 11"/>
                  <a:gd name="T44" fmla="*/ 1 w 5"/>
                  <a:gd name="T45" fmla="*/ 3 h 11"/>
                  <a:gd name="T46" fmla="*/ 1 w 5"/>
                  <a:gd name="T47" fmla="*/ 6 h 11"/>
                  <a:gd name="T48" fmla="*/ 2 w 5"/>
                  <a:gd name="T49" fmla="*/ 8 h 11"/>
                  <a:gd name="T50" fmla="*/ 2 w 5"/>
                  <a:gd name="T51" fmla="*/ 8 h 11"/>
                  <a:gd name="T52" fmla="*/ 2 w 5"/>
                  <a:gd name="T53" fmla="*/ 10 h 11"/>
                  <a:gd name="T54" fmla="*/ 3 w 5"/>
                  <a:gd name="T55" fmla="*/ 11 h 11"/>
                  <a:gd name="T56" fmla="*/ 3 w 5"/>
                  <a:gd name="T57" fmla="*/ 11 h 11"/>
                  <a:gd name="T58" fmla="*/ 3 w 5"/>
                  <a:gd name="T59" fmla="*/ 11 h 11"/>
                  <a:gd name="T60" fmla="*/ 4 w 5"/>
                  <a:gd name="T61" fmla="*/ 10 h 11"/>
                  <a:gd name="T62" fmla="*/ 4 w 5"/>
                  <a:gd name="T63" fmla="*/ 10 h 11"/>
                  <a:gd name="T64" fmla="*/ 4 w 5"/>
                  <a:gd name="T65" fmla="*/ 10 h 11"/>
                  <a:gd name="T66" fmla="*/ 4 w 5"/>
                  <a:gd name="T67" fmla="*/ 10 h 11"/>
                  <a:gd name="T68" fmla="*/ 4 w 5"/>
                  <a:gd name="T69" fmla="*/ 10 h 11"/>
                  <a:gd name="T70" fmla="*/ 5 w 5"/>
                  <a:gd name="T71" fmla="*/ 10 h 11"/>
                  <a:gd name="T72" fmla="*/ 5 w 5"/>
                  <a:gd name="T73" fmla="*/ 9 h 11"/>
                  <a:gd name="T74" fmla="*/ 5 w 5"/>
                  <a:gd name="T75" fmla="*/ 9 h 11"/>
                  <a:gd name="T76" fmla="*/ 4 w 5"/>
                  <a:gd name="T77" fmla="*/ 7 h 11"/>
                  <a:gd name="T78" fmla="*/ 3 w 5"/>
                  <a:gd name="T79" fmla="*/ 3 h 11"/>
                  <a:gd name="T80" fmla="*/ 3 w 5"/>
                  <a:gd name="T81" fmla="*/ 2 h 11"/>
                  <a:gd name="T82" fmla="*/ 3 w 5"/>
                  <a:gd name="T83" fmla="*/ 1 h 11"/>
                  <a:gd name="T84" fmla="*/ 2 w 5"/>
                  <a:gd name="T8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2" y="1"/>
                    </a:moveTo>
                    <a:cubicBezTo>
                      <a:pt x="2" y="1"/>
                      <a:pt x="2" y="1"/>
                      <a:pt x="2" y="1"/>
                    </a:cubicBezTo>
                    <a:cubicBezTo>
                      <a:pt x="2" y="1"/>
                      <a:pt x="2" y="1"/>
                      <a:pt x="2" y="1"/>
                    </a:cubicBezTo>
                    <a:cubicBezTo>
                      <a:pt x="2" y="1"/>
                      <a:pt x="2" y="1"/>
                      <a:pt x="2" y="1"/>
                    </a:cubicBezTo>
                    <a:cubicBezTo>
                      <a:pt x="2" y="1"/>
                      <a:pt x="3" y="2"/>
                      <a:pt x="3" y="3"/>
                    </a:cubicBezTo>
                    <a:cubicBezTo>
                      <a:pt x="3" y="4"/>
                      <a:pt x="3" y="5"/>
                      <a:pt x="3" y="6"/>
                    </a:cubicBezTo>
                    <a:cubicBezTo>
                      <a:pt x="4" y="7"/>
                      <a:pt x="5" y="8"/>
                      <a:pt x="4" y="9"/>
                    </a:cubicBezTo>
                    <a:cubicBezTo>
                      <a:pt x="4" y="9"/>
                      <a:pt x="4" y="9"/>
                      <a:pt x="4" y="9"/>
                    </a:cubicBezTo>
                    <a:cubicBezTo>
                      <a:pt x="4" y="9"/>
                      <a:pt x="4" y="9"/>
                      <a:pt x="4" y="9"/>
                    </a:cubicBezTo>
                    <a:cubicBezTo>
                      <a:pt x="3" y="9"/>
                      <a:pt x="3" y="9"/>
                      <a:pt x="3" y="9"/>
                    </a:cubicBezTo>
                    <a:cubicBezTo>
                      <a:pt x="3" y="9"/>
                      <a:pt x="3" y="9"/>
                      <a:pt x="3" y="9"/>
                    </a:cubicBezTo>
                    <a:cubicBezTo>
                      <a:pt x="3" y="10"/>
                      <a:pt x="3" y="10"/>
                      <a:pt x="2" y="10"/>
                    </a:cubicBezTo>
                    <a:cubicBezTo>
                      <a:pt x="2" y="10"/>
                      <a:pt x="2" y="9"/>
                      <a:pt x="2" y="8"/>
                    </a:cubicBezTo>
                    <a:cubicBezTo>
                      <a:pt x="2" y="7"/>
                      <a:pt x="2" y="4"/>
                      <a:pt x="1" y="3"/>
                    </a:cubicBezTo>
                    <a:cubicBezTo>
                      <a:pt x="1" y="3"/>
                      <a:pt x="1" y="2"/>
                      <a:pt x="1" y="1"/>
                    </a:cubicBezTo>
                    <a:cubicBezTo>
                      <a:pt x="1" y="1"/>
                      <a:pt x="1" y="1"/>
                      <a:pt x="1" y="1"/>
                    </a:cubicBezTo>
                    <a:cubicBezTo>
                      <a:pt x="2" y="1"/>
                      <a:pt x="2" y="1"/>
                      <a:pt x="2" y="1"/>
                    </a:cubicBezTo>
                    <a:close/>
                    <a:moveTo>
                      <a:pt x="2" y="0"/>
                    </a:moveTo>
                    <a:cubicBezTo>
                      <a:pt x="1" y="0"/>
                      <a:pt x="1" y="0"/>
                      <a:pt x="1" y="1"/>
                    </a:cubicBezTo>
                    <a:cubicBezTo>
                      <a:pt x="0" y="1"/>
                      <a:pt x="0" y="1"/>
                      <a:pt x="0" y="1"/>
                    </a:cubicBezTo>
                    <a:cubicBezTo>
                      <a:pt x="0" y="1"/>
                      <a:pt x="0" y="1"/>
                      <a:pt x="0" y="1"/>
                    </a:cubicBezTo>
                    <a:cubicBezTo>
                      <a:pt x="0" y="2"/>
                      <a:pt x="0" y="2"/>
                      <a:pt x="0" y="2"/>
                    </a:cubicBezTo>
                    <a:cubicBezTo>
                      <a:pt x="0" y="2"/>
                      <a:pt x="0" y="3"/>
                      <a:pt x="1" y="3"/>
                    </a:cubicBezTo>
                    <a:cubicBezTo>
                      <a:pt x="1" y="3"/>
                      <a:pt x="1" y="5"/>
                      <a:pt x="1" y="6"/>
                    </a:cubicBezTo>
                    <a:cubicBezTo>
                      <a:pt x="1" y="7"/>
                      <a:pt x="2" y="7"/>
                      <a:pt x="2" y="8"/>
                    </a:cubicBezTo>
                    <a:cubicBezTo>
                      <a:pt x="2" y="8"/>
                      <a:pt x="2" y="8"/>
                      <a:pt x="2" y="8"/>
                    </a:cubicBezTo>
                    <a:cubicBezTo>
                      <a:pt x="2" y="9"/>
                      <a:pt x="2" y="10"/>
                      <a:pt x="2" y="10"/>
                    </a:cubicBezTo>
                    <a:cubicBezTo>
                      <a:pt x="2" y="11"/>
                      <a:pt x="2" y="11"/>
                      <a:pt x="3" y="11"/>
                    </a:cubicBezTo>
                    <a:cubicBezTo>
                      <a:pt x="3" y="11"/>
                      <a:pt x="3" y="11"/>
                      <a:pt x="3" y="11"/>
                    </a:cubicBezTo>
                    <a:cubicBezTo>
                      <a:pt x="3" y="11"/>
                      <a:pt x="3" y="11"/>
                      <a:pt x="3" y="11"/>
                    </a:cubicBezTo>
                    <a:cubicBezTo>
                      <a:pt x="3"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9"/>
                    </a:cubicBezTo>
                    <a:cubicBezTo>
                      <a:pt x="5" y="9"/>
                      <a:pt x="5" y="9"/>
                      <a:pt x="5" y="9"/>
                    </a:cubicBezTo>
                    <a:cubicBezTo>
                      <a:pt x="5" y="8"/>
                      <a:pt x="5" y="8"/>
                      <a:pt x="4" y="7"/>
                    </a:cubicBezTo>
                    <a:cubicBezTo>
                      <a:pt x="4" y="5"/>
                      <a:pt x="3" y="5"/>
                      <a:pt x="3" y="3"/>
                    </a:cubicBezTo>
                    <a:cubicBezTo>
                      <a:pt x="3" y="3"/>
                      <a:pt x="3" y="2"/>
                      <a:pt x="3" y="2"/>
                    </a:cubicBezTo>
                    <a:cubicBezTo>
                      <a:pt x="3" y="1"/>
                      <a:pt x="3" y="1"/>
                      <a:pt x="3" y="1"/>
                    </a:cubicBezTo>
                    <a:cubicBezTo>
                      <a:pt x="3"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6" name="Freeform 1550"/>
              <p:cNvSpPr>
                <a:spLocks/>
              </p:cNvSpPr>
              <p:nvPr/>
            </p:nvSpPr>
            <p:spPr bwMode="auto">
              <a:xfrm>
                <a:off x="3290" y="2095"/>
                <a:ext cx="10" cy="23"/>
              </a:xfrm>
              <a:custGeom>
                <a:avLst/>
                <a:gdLst>
                  <a:gd name="T0" fmla="*/ 2 w 5"/>
                  <a:gd name="T1" fmla="*/ 0 h 11"/>
                  <a:gd name="T2" fmla="*/ 2 w 5"/>
                  <a:gd name="T3" fmla="*/ 0 h 11"/>
                  <a:gd name="T4" fmla="*/ 2 w 5"/>
                  <a:gd name="T5" fmla="*/ 0 h 11"/>
                  <a:gd name="T6" fmla="*/ 3 w 5"/>
                  <a:gd name="T7" fmla="*/ 1 h 11"/>
                  <a:gd name="T8" fmla="*/ 3 w 5"/>
                  <a:gd name="T9" fmla="*/ 2 h 11"/>
                  <a:gd name="T10" fmla="*/ 3 w 5"/>
                  <a:gd name="T11" fmla="*/ 3 h 11"/>
                  <a:gd name="T12" fmla="*/ 4 w 5"/>
                  <a:gd name="T13" fmla="*/ 7 h 11"/>
                  <a:gd name="T14" fmla="*/ 5 w 5"/>
                  <a:gd name="T15" fmla="*/ 9 h 11"/>
                  <a:gd name="T16" fmla="*/ 5 w 5"/>
                  <a:gd name="T17" fmla="*/ 9 h 11"/>
                  <a:gd name="T18" fmla="*/ 5 w 5"/>
                  <a:gd name="T19" fmla="*/ 10 h 11"/>
                  <a:gd name="T20" fmla="*/ 4 w 5"/>
                  <a:gd name="T21" fmla="*/ 10 h 11"/>
                  <a:gd name="T22" fmla="*/ 4 w 5"/>
                  <a:gd name="T23" fmla="*/ 10 h 11"/>
                  <a:gd name="T24" fmla="*/ 4 w 5"/>
                  <a:gd name="T25" fmla="*/ 10 h 11"/>
                  <a:gd name="T26" fmla="*/ 4 w 5"/>
                  <a:gd name="T27" fmla="*/ 10 h 11"/>
                  <a:gd name="T28" fmla="*/ 4 w 5"/>
                  <a:gd name="T29" fmla="*/ 10 h 11"/>
                  <a:gd name="T30" fmla="*/ 3 w 5"/>
                  <a:gd name="T31" fmla="*/ 11 h 11"/>
                  <a:gd name="T32" fmla="*/ 3 w 5"/>
                  <a:gd name="T33" fmla="*/ 11 h 11"/>
                  <a:gd name="T34" fmla="*/ 3 w 5"/>
                  <a:gd name="T35" fmla="*/ 11 h 11"/>
                  <a:gd name="T36" fmla="*/ 2 w 5"/>
                  <a:gd name="T37" fmla="*/ 10 h 11"/>
                  <a:gd name="T38" fmla="*/ 2 w 5"/>
                  <a:gd name="T39" fmla="*/ 8 h 11"/>
                  <a:gd name="T40" fmla="*/ 2 w 5"/>
                  <a:gd name="T41" fmla="*/ 8 h 11"/>
                  <a:gd name="T42" fmla="*/ 1 w 5"/>
                  <a:gd name="T43" fmla="*/ 6 h 11"/>
                  <a:gd name="T44" fmla="*/ 1 w 5"/>
                  <a:gd name="T45" fmla="*/ 3 h 11"/>
                  <a:gd name="T46" fmla="*/ 0 w 5"/>
                  <a:gd name="T47" fmla="*/ 2 h 11"/>
                  <a:gd name="T48" fmla="*/ 0 w 5"/>
                  <a:gd name="T49" fmla="*/ 1 h 11"/>
                  <a:gd name="T50" fmla="*/ 0 w 5"/>
                  <a:gd name="T51" fmla="*/ 1 h 11"/>
                  <a:gd name="T52" fmla="*/ 0 w 5"/>
                  <a:gd name="T53" fmla="*/ 3 h 11"/>
                  <a:gd name="T54" fmla="*/ 1 w 5"/>
                  <a:gd name="T55" fmla="*/ 8 h 11"/>
                  <a:gd name="T56" fmla="*/ 3 w 5"/>
                  <a:gd name="T57" fmla="*/ 11 h 11"/>
                  <a:gd name="T58" fmla="*/ 3 w 5"/>
                  <a:gd name="T59" fmla="*/ 11 h 11"/>
                  <a:gd name="T60" fmla="*/ 4 w 5"/>
                  <a:gd name="T61" fmla="*/ 10 h 11"/>
                  <a:gd name="T62" fmla="*/ 4 w 5"/>
                  <a:gd name="T63" fmla="*/ 10 h 11"/>
                  <a:gd name="T64" fmla="*/ 4 w 5"/>
                  <a:gd name="T65" fmla="*/ 10 h 11"/>
                  <a:gd name="T66" fmla="*/ 5 w 5"/>
                  <a:gd name="T67" fmla="*/ 10 h 11"/>
                  <a:gd name="T68" fmla="*/ 4 w 5"/>
                  <a:gd name="T69" fmla="*/ 7 h 11"/>
                  <a:gd name="T70" fmla="*/ 3 w 5"/>
                  <a:gd name="T71" fmla="*/ 2 h 11"/>
                  <a:gd name="T72" fmla="*/ 2 w 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11">
                    <a:moveTo>
                      <a:pt x="2" y="0"/>
                    </a:moveTo>
                    <a:cubicBezTo>
                      <a:pt x="2" y="0"/>
                      <a:pt x="2" y="0"/>
                      <a:pt x="2" y="0"/>
                    </a:cubicBezTo>
                    <a:cubicBezTo>
                      <a:pt x="2" y="0"/>
                      <a:pt x="2" y="0"/>
                      <a:pt x="2" y="0"/>
                    </a:cubicBezTo>
                    <a:cubicBezTo>
                      <a:pt x="2" y="0"/>
                      <a:pt x="3" y="0"/>
                      <a:pt x="3" y="1"/>
                    </a:cubicBezTo>
                    <a:cubicBezTo>
                      <a:pt x="3" y="2"/>
                      <a:pt x="3" y="2"/>
                      <a:pt x="3" y="2"/>
                    </a:cubicBezTo>
                    <a:cubicBezTo>
                      <a:pt x="3" y="2"/>
                      <a:pt x="3" y="3"/>
                      <a:pt x="3" y="3"/>
                    </a:cubicBezTo>
                    <a:cubicBezTo>
                      <a:pt x="3" y="5"/>
                      <a:pt x="4" y="5"/>
                      <a:pt x="4" y="7"/>
                    </a:cubicBezTo>
                    <a:cubicBezTo>
                      <a:pt x="5" y="8"/>
                      <a:pt x="5" y="8"/>
                      <a:pt x="5" y="9"/>
                    </a:cubicBezTo>
                    <a:cubicBezTo>
                      <a:pt x="5" y="9"/>
                      <a:pt x="5" y="9"/>
                      <a:pt x="5" y="9"/>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3" y="10"/>
                      <a:pt x="3" y="11"/>
                    </a:cubicBezTo>
                    <a:cubicBezTo>
                      <a:pt x="3" y="11"/>
                      <a:pt x="3" y="11"/>
                      <a:pt x="3" y="11"/>
                    </a:cubicBezTo>
                    <a:cubicBezTo>
                      <a:pt x="3" y="11"/>
                      <a:pt x="3" y="11"/>
                      <a:pt x="3" y="11"/>
                    </a:cubicBezTo>
                    <a:cubicBezTo>
                      <a:pt x="2" y="11"/>
                      <a:pt x="2" y="11"/>
                      <a:pt x="2" y="10"/>
                    </a:cubicBezTo>
                    <a:cubicBezTo>
                      <a:pt x="2" y="10"/>
                      <a:pt x="2" y="9"/>
                      <a:pt x="2" y="8"/>
                    </a:cubicBezTo>
                    <a:cubicBezTo>
                      <a:pt x="2" y="8"/>
                      <a:pt x="2" y="8"/>
                      <a:pt x="2" y="8"/>
                    </a:cubicBezTo>
                    <a:cubicBezTo>
                      <a:pt x="2" y="7"/>
                      <a:pt x="1" y="7"/>
                      <a:pt x="1" y="6"/>
                    </a:cubicBezTo>
                    <a:cubicBezTo>
                      <a:pt x="1" y="5"/>
                      <a:pt x="1" y="3"/>
                      <a:pt x="1" y="3"/>
                    </a:cubicBezTo>
                    <a:cubicBezTo>
                      <a:pt x="0" y="3"/>
                      <a:pt x="0" y="2"/>
                      <a:pt x="0" y="2"/>
                    </a:cubicBezTo>
                    <a:cubicBezTo>
                      <a:pt x="0" y="1"/>
                      <a:pt x="0" y="1"/>
                      <a:pt x="0" y="1"/>
                    </a:cubicBezTo>
                    <a:cubicBezTo>
                      <a:pt x="0" y="1"/>
                      <a:pt x="0" y="1"/>
                      <a:pt x="0" y="1"/>
                    </a:cubicBezTo>
                    <a:cubicBezTo>
                      <a:pt x="0" y="2"/>
                      <a:pt x="0" y="2"/>
                      <a:pt x="0" y="3"/>
                    </a:cubicBezTo>
                    <a:cubicBezTo>
                      <a:pt x="1" y="4"/>
                      <a:pt x="1" y="6"/>
                      <a:pt x="1" y="8"/>
                    </a:cubicBezTo>
                    <a:cubicBezTo>
                      <a:pt x="1" y="9"/>
                      <a:pt x="2" y="11"/>
                      <a:pt x="3" y="11"/>
                    </a:cubicBezTo>
                    <a:cubicBezTo>
                      <a:pt x="3" y="11"/>
                      <a:pt x="3" y="11"/>
                      <a:pt x="3" y="11"/>
                    </a:cubicBezTo>
                    <a:cubicBezTo>
                      <a:pt x="3" y="10"/>
                      <a:pt x="4" y="10"/>
                      <a:pt x="4" y="10"/>
                    </a:cubicBezTo>
                    <a:cubicBezTo>
                      <a:pt x="4" y="10"/>
                      <a:pt x="4" y="10"/>
                      <a:pt x="4" y="10"/>
                    </a:cubicBezTo>
                    <a:cubicBezTo>
                      <a:pt x="4" y="10"/>
                      <a:pt x="4" y="10"/>
                      <a:pt x="4" y="10"/>
                    </a:cubicBezTo>
                    <a:cubicBezTo>
                      <a:pt x="5" y="10"/>
                      <a:pt x="5" y="10"/>
                      <a:pt x="5" y="10"/>
                    </a:cubicBezTo>
                    <a:cubicBezTo>
                      <a:pt x="5" y="8"/>
                      <a:pt x="5" y="8"/>
                      <a:pt x="4" y="7"/>
                    </a:cubicBezTo>
                    <a:cubicBezTo>
                      <a:pt x="4" y="5"/>
                      <a:pt x="3" y="4"/>
                      <a:pt x="3" y="2"/>
                    </a:cubicBezTo>
                    <a:cubicBezTo>
                      <a:pt x="3"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7" name="Freeform 1551"/>
              <p:cNvSpPr>
                <a:spLocks/>
              </p:cNvSpPr>
              <p:nvPr/>
            </p:nvSpPr>
            <p:spPr bwMode="auto">
              <a:xfrm>
                <a:off x="3292" y="2099"/>
                <a:ext cx="6" cy="15"/>
              </a:xfrm>
              <a:custGeom>
                <a:avLst/>
                <a:gdLst>
                  <a:gd name="T0" fmla="*/ 1 w 3"/>
                  <a:gd name="T1" fmla="*/ 0 h 7"/>
                  <a:gd name="T2" fmla="*/ 1 w 3"/>
                  <a:gd name="T3" fmla="*/ 1 h 7"/>
                  <a:gd name="T4" fmla="*/ 3 w 3"/>
                  <a:gd name="T5" fmla="*/ 5 h 7"/>
                  <a:gd name="T6" fmla="*/ 2 w 3"/>
                  <a:gd name="T7" fmla="*/ 6 h 7"/>
                  <a:gd name="T8" fmla="*/ 2 w 3"/>
                  <a:gd name="T9" fmla="*/ 6 h 7"/>
                  <a:gd name="T10" fmla="*/ 1 w 3"/>
                  <a:gd name="T11" fmla="*/ 2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1" y="0"/>
                      <a:pt x="1" y="1"/>
                    </a:cubicBezTo>
                    <a:cubicBezTo>
                      <a:pt x="2" y="2"/>
                      <a:pt x="2" y="4"/>
                      <a:pt x="3" y="5"/>
                    </a:cubicBezTo>
                    <a:cubicBezTo>
                      <a:pt x="3" y="6"/>
                      <a:pt x="3" y="6"/>
                      <a:pt x="2" y="6"/>
                    </a:cubicBezTo>
                    <a:cubicBezTo>
                      <a:pt x="2" y="6"/>
                      <a:pt x="2" y="7"/>
                      <a:pt x="2" y="6"/>
                    </a:cubicBezTo>
                    <a:cubicBezTo>
                      <a:pt x="1" y="6"/>
                      <a:pt x="1" y="2"/>
                      <a:pt x="1" y="2"/>
                    </a:cubicBezTo>
                    <a:cubicBezTo>
                      <a:pt x="1"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8" name="Freeform 1552"/>
              <p:cNvSpPr>
                <a:spLocks/>
              </p:cNvSpPr>
              <p:nvPr/>
            </p:nvSpPr>
            <p:spPr bwMode="auto">
              <a:xfrm>
                <a:off x="3283" y="2054"/>
                <a:ext cx="15" cy="43"/>
              </a:xfrm>
              <a:custGeom>
                <a:avLst/>
                <a:gdLst>
                  <a:gd name="T0" fmla="*/ 3 w 7"/>
                  <a:gd name="T1" fmla="*/ 0 h 20"/>
                  <a:gd name="T2" fmla="*/ 4 w 7"/>
                  <a:gd name="T3" fmla="*/ 4 h 20"/>
                  <a:gd name="T4" fmla="*/ 6 w 7"/>
                  <a:gd name="T5" fmla="*/ 13 h 20"/>
                  <a:gd name="T6" fmla="*/ 5 w 7"/>
                  <a:gd name="T7" fmla="*/ 19 h 20"/>
                  <a:gd name="T8" fmla="*/ 4 w 7"/>
                  <a:gd name="T9" fmla="*/ 19 h 20"/>
                  <a:gd name="T10" fmla="*/ 2 w 7"/>
                  <a:gd name="T11" fmla="*/ 14 h 20"/>
                  <a:gd name="T12" fmla="*/ 1 w 7"/>
                  <a:gd name="T13" fmla="*/ 6 h 20"/>
                  <a:gd name="T14" fmla="*/ 1 w 7"/>
                  <a:gd name="T15" fmla="*/ 1 h 20"/>
                  <a:gd name="T16" fmla="*/ 3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3" y="0"/>
                    </a:moveTo>
                    <a:cubicBezTo>
                      <a:pt x="3" y="0"/>
                      <a:pt x="4" y="0"/>
                      <a:pt x="4" y="4"/>
                    </a:cubicBezTo>
                    <a:cubicBezTo>
                      <a:pt x="4" y="8"/>
                      <a:pt x="4" y="10"/>
                      <a:pt x="6" y="13"/>
                    </a:cubicBezTo>
                    <a:cubicBezTo>
                      <a:pt x="7" y="17"/>
                      <a:pt x="6" y="19"/>
                      <a:pt x="5" y="19"/>
                    </a:cubicBezTo>
                    <a:cubicBezTo>
                      <a:pt x="4" y="19"/>
                      <a:pt x="4" y="19"/>
                      <a:pt x="4" y="19"/>
                    </a:cubicBezTo>
                    <a:cubicBezTo>
                      <a:pt x="3" y="20"/>
                      <a:pt x="2" y="19"/>
                      <a:pt x="2" y="14"/>
                    </a:cubicBezTo>
                    <a:cubicBezTo>
                      <a:pt x="2" y="10"/>
                      <a:pt x="1" y="7"/>
                      <a:pt x="1" y="6"/>
                    </a:cubicBezTo>
                    <a:cubicBezTo>
                      <a:pt x="1" y="5"/>
                      <a:pt x="0" y="2"/>
                      <a:pt x="1" y="1"/>
                    </a:cubicBezTo>
                    <a:cubicBezTo>
                      <a:pt x="1" y="0"/>
                      <a:pt x="3"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9" name="Freeform 1553"/>
              <p:cNvSpPr>
                <a:spLocks noEditPoints="1"/>
              </p:cNvSpPr>
              <p:nvPr/>
            </p:nvSpPr>
            <p:spPr bwMode="auto">
              <a:xfrm>
                <a:off x="3283" y="2054"/>
                <a:ext cx="13" cy="43"/>
              </a:xfrm>
              <a:custGeom>
                <a:avLst/>
                <a:gdLst>
                  <a:gd name="T0" fmla="*/ 4 w 6"/>
                  <a:gd name="T1" fmla="*/ 20 h 20"/>
                  <a:gd name="T2" fmla="*/ 3 w 6"/>
                  <a:gd name="T3" fmla="*/ 20 h 20"/>
                  <a:gd name="T4" fmla="*/ 2 w 6"/>
                  <a:gd name="T5" fmla="*/ 15 h 20"/>
                  <a:gd name="T6" fmla="*/ 2 w 6"/>
                  <a:gd name="T7" fmla="*/ 14 h 20"/>
                  <a:gd name="T8" fmla="*/ 2 w 6"/>
                  <a:gd name="T9" fmla="*/ 12 h 20"/>
                  <a:gd name="T10" fmla="*/ 1 w 6"/>
                  <a:gd name="T11" fmla="*/ 6 h 20"/>
                  <a:gd name="T12" fmla="*/ 0 w 6"/>
                  <a:gd name="T13" fmla="*/ 2 h 20"/>
                  <a:gd name="T14" fmla="*/ 1 w 6"/>
                  <a:gd name="T15" fmla="*/ 1 h 20"/>
                  <a:gd name="T16" fmla="*/ 2 w 6"/>
                  <a:gd name="T17" fmla="*/ 0 h 20"/>
                  <a:gd name="T18" fmla="*/ 3 w 6"/>
                  <a:gd name="T19" fmla="*/ 0 h 20"/>
                  <a:gd name="T20" fmla="*/ 3 w 6"/>
                  <a:gd name="T21" fmla="*/ 0 h 20"/>
                  <a:gd name="T22" fmla="*/ 4 w 6"/>
                  <a:gd name="T23" fmla="*/ 4 h 20"/>
                  <a:gd name="T24" fmla="*/ 6 w 6"/>
                  <a:gd name="T25" fmla="*/ 13 h 20"/>
                  <a:gd name="T26" fmla="*/ 6 w 6"/>
                  <a:gd name="T27" fmla="*/ 17 h 20"/>
                  <a:gd name="T28" fmla="*/ 5 w 6"/>
                  <a:gd name="T29" fmla="*/ 19 h 20"/>
                  <a:gd name="T30" fmla="*/ 4 w 6"/>
                  <a:gd name="T31" fmla="*/ 20 h 20"/>
                  <a:gd name="T32" fmla="*/ 4 w 6"/>
                  <a:gd name="T33" fmla="*/ 4 h 20"/>
                  <a:gd name="T34" fmla="*/ 3 w 6"/>
                  <a:gd name="T35" fmla="*/ 0 h 20"/>
                  <a:gd name="T36" fmla="*/ 3 w 6"/>
                  <a:gd name="T37" fmla="*/ 0 h 20"/>
                  <a:gd name="T38" fmla="*/ 3 w 6"/>
                  <a:gd name="T39" fmla="*/ 1 h 20"/>
                  <a:gd name="T40" fmla="*/ 3 w 6"/>
                  <a:gd name="T41" fmla="*/ 0 h 20"/>
                  <a:gd name="T42" fmla="*/ 2 w 6"/>
                  <a:gd name="T43" fmla="*/ 0 h 20"/>
                  <a:gd name="T44" fmla="*/ 1 w 6"/>
                  <a:gd name="T45" fmla="*/ 1 h 20"/>
                  <a:gd name="T46" fmla="*/ 1 w 6"/>
                  <a:gd name="T47" fmla="*/ 2 h 20"/>
                  <a:gd name="T48" fmla="*/ 1 w 6"/>
                  <a:gd name="T49" fmla="*/ 6 h 20"/>
                  <a:gd name="T50" fmla="*/ 2 w 6"/>
                  <a:gd name="T51" fmla="*/ 12 h 20"/>
                  <a:gd name="T52" fmla="*/ 2 w 6"/>
                  <a:gd name="T53" fmla="*/ 14 h 20"/>
                  <a:gd name="T54" fmla="*/ 2 w 6"/>
                  <a:gd name="T55" fmla="*/ 15 h 20"/>
                  <a:gd name="T56" fmla="*/ 3 w 6"/>
                  <a:gd name="T57" fmla="*/ 19 h 20"/>
                  <a:gd name="T58" fmla="*/ 3 w 6"/>
                  <a:gd name="T59" fmla="*/ 19 h 20"/>
                  <a:gd name="T60" fmla="*/ 5 w 6"/>
                  <a:gd name="T61" fmla="*/ 18 h 20"/>
                  <a:gd name="T62" fmla="*/ 6 w 6"/>
                  <a:gd name="T63" fmla="*/ 17 h 20"/>
                  <a:gd name="T64" fmla="*/ 5 w 6"/>
                  <a:gd name="T65" fmla="*/ 14 h 20"/>
                  <a:gd name="T66" fmla="*/ 4 w 6"/>
                  <a:gd name="T67" fmla="*/ 4 h 20"/>
                  <a:gd name="T68" fmla="*/ 3 w 6"/>
                  <a:gd name="T69" fmla="*/ 0 h 20"/>
                  <a:gd name="T70" fmla="*/ 3 w 6"/>
                  <a:gd name="T7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20">
                    <a:moveTo>
                      <a:pt x="4" y="20"/>
                    </a:moveTo>
                    <a:cubicBezTo>
                      <a:pt x="3" y="20"/>
                      <a:pt x="3" y="20"/>
                      <a:pt x="3" y="20"/>
                    </a:cubicBezTo>
                    <a:cubicBezTo>
                      <a:pt x="2" y="20"/>
                      <a:pt x="1" y="18"/>
                      <a:pt x="2" y="15"/>
                    </a:cubicBezTo>
                    <a:cubicBezTo>
                      <a:pt x="2" y="14"/>
                      <a:pt x="2" y="14"/>
                      <a:pt x="2" y="14"/>
                    </a:cubicBezTo>
                    <a:cubicBezTo>
                      <a:pt x="2" y="13"/>
                      <a:pt x="2" y="12"/>
                      <a:pt x="2" y="12"/>
                    </a:cubicBezTo>
                    <a:cubicBezTo>
                      <a:pt x="2" y="10"/>
                      <a:pt x="1" y="7"/>
                      <a:pt x="1" y="6"/>
                    </a:cubicBezTo>
                    <a:cubicBezTo>
                      <a:pt x="1" y="6"/>
                      <a:pt x="0" y="3"/>
                      <a:pt x="0" y="2"/>
                    </a:cubicBezTo>
                    <a:cubicBezTo>
                      <a:pt x="0" y="1"/>
                      <a:pt x="1" y="1"/>
                      <a:pt x="1" y="1"/>
                    </a:cubicBezTo>
                    <a:cubicBezTo>
                      <a:pt x="1" y="0"/>
                      <a:pt x="2" y="0"/>
                      <a:pt x="2" y="0"/>
                    </a:cubicBezTo>
                    <a:cubicBezTo>
                      <a:pt x="2" y="0"/>
                      <a:pt x="3" y="0"/>
                      <a:pt x="3" y="0"/>
                    </a:cubicBezTo>
                    <a:cubicBezTo>
                      <a:pt x="3" y="0"/>
                      <a:pt x="3" y="0"/>
                      <a:pt x="3" y="0"/>
                    </a:cubicBezTo>
                    <a:cubicBezTo>
                      <a:pt x="3" y="0"/>
                      <a:pt x="4" y="0"/>
                      <a:pt x="4" y="4"/>
                    </a:cubicBezTo>
                    <a:cubicBezTo>
                      <a:pt x="4" y="8"/>
                      <a:pt x="5" y="10"/>
                      <a:pt x="6" y="13"/>
                    </a:cubicBezTo>
                    <a:cubicBezTo>
                      <a:pt x="6" y="15"/>
                      <a:pt x="6" y="16"/>
                      <a:pt x="6" y="17"/>
                    </a:cubicBezTo>
                    <a:cubicBezTo>
                      <a:pt x="6" y="18"/>
                      <a:pt x="6" y="19"/>
                      <a:pt x="5" y="19"/>
                    </a:cubicBezTo>
                    <a:cubicBezTo>
                      <a:pt x="4" y="19"/>
                      <a:pt x="4" y="19"/>
                      <a:pt x="4" y="20"/>
                    </a:cubicBezTo>
                    <a:close/>
                    <a:moveTo>
                      <a:pt x="4" y="4"/>
                    </a:moveTo>
                    <a:cubicBezTo>
                      <a:pt x="4" y="1"/>
                      <a:pt x="3" y="1"/>
                      <a:pt x="3" y="0"/>
                    </a:cubicBezTo>
                    <a:cubicBezTo>
                      <a:pt x="3" y="0"/>
                      <a:pt x="3" y="0"/>
                      <a:pt x="3" y="0"/>
                    </a:cubicBezTo>
                    <a:cubicBezTo>
                      <a:pt x="3" y="1"/>
                      <a:pt x="3" y="1"/>
                      <a:pt x="3" y="1"/>
                    </a:cubicBezTo>
                    <a:cubicBezTo>
                      <a:pt x="3" y="0"/>
                      <a:pt x="3" y="0"/>
                      <a:pt x="3" y="0"/>
                    </a:cubicBezTo>
                    <a:cubicBezTo>
                      <a:pt x="3" y="0"/>
                      <a:pt x="2" y="0"/>
                      <a:pt x="2" y="0"/>
                    </a:cubicBezTo>
                    <a:cubicBezTo>
                      <a:pt x="2" y="0"/>
                      <a:pt x="1" y="0"/>
                      <a:pt x="1" y="1"/>
                    </a:cubicBezTo>
                    <a:cubicBezTo>
                      <a:pt x="1" y="1"/>
                      <a:pt x="1" y="1"/>
                      <a:pt x="1" y="2"/>
                    </a:cubicBezTo>
                    <a:cubicBezTo>
                      <a:pt x="1" y="3"/>
                      <a:pt x="1" y="5"/>
                      <a:pt x="1" y="6"/>
                    </a:cubicBezTo>
                    <a:cubicBezTo>
                      <a:pt x="2" y="7"/>
                      <a:pt x="2" y="10"/>
                      <a:pt x="2" y="12"/>
                    </a:cubicBezTo>
                    <a:cubicBezTo>
                      <a:pt x="2" y="12"/>
                      <a:pt x="2" y="13"/>
                      <a:pt x="2" y="14"/>
                    </a:cubicBezTo>
                    <a:cubicBezTo>
                      <a:pt x="2" y="15"/>
                      <a:pt x="2" y="15"/>
                      <a:pt x="2" y="15"/>
                    </a:cubicBezTo>
                    <a:cubicBezTo>
                      <a:pt x="2" y="18"/>
                      <a:pt x="3" y="19"/>
                      <a:pt x="3" y="19"/>
                    </a:cubicBezTo>
                    <a:cubicBezTo>
                      <a:pt x="3" y="19"/>
                      <a:pt x="3" y="19"/>
                      <a:pt x="3" y="19"/>
                    </a:cubicBezTo>
                    <a:cubicBezTo>
                      <a:pt x="4" y="18"/>
                      <a:pt x="4" y="19"/>
                      <a:pt x="5" y="18"/>
                    </a:cubicBezTo>
                    <a:cubicBezTo>
                      <a:pt x="6" y="18"/>
                      <a:pt x="6" y="18"/>
                      <a:pt x="6" y="17"/>
                    </a:cubicBezTo>
                    <a:cubicBezTo>
                      <a:pt x="6" y="16"/>
                      <a:pt x="6" y="15"/>
                      <a:pt x="5" y="14"/>
                    </a:cubicBezTo>
                    <a:cubicBezTo>
                      <a:pt x="4" y="10"/>
                      <a:pt x="4" y="8"/>
                      <a:pt x="4" y="4"/>
                    </a:cubicBezTo>
                    <a:close/>
                    <a:moveTo>
                      <a:pt x="3" y="0"/>
                    </a:moveTo>
                    <a:cubicBezTo>
                      <a:pt x="3" y="0"/>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0" name="Freeform 1554"/>
              <p:cNvSpPr>
                <a:spLocks noEditPoints="1"/>
              </p:cNvSpPr>
              <p:nvPr/>
            </p:nvSpPr>
            <p:spPr bwMode="auto">
              <a:xfrm>
                <a:off x="3286" y="2056"/>
                <a:ext cx="10" cy="39"/>
              </a:xfrm>
              <a:custGeom>
                <a:avLst/>
                <a:gdLst>
                  <a:gd name="T0" fmla="*/ 2 w 5"/>
                  <a:gd name="T1" fmla="*/ 0 h 18"/>
                  <a:gd name="T2" fmla="*/ 1 w 5"/>
                  <a:gd name="T3" fmla="*/ 1 h 18"/>
                  <a:gd name="T4" fmla="*/ 1 w 5"/>
                  <a:gd name="T5" fmla="*/ 1 h 18"/>
                  <a:gd name="T6" fmla="*/ 2 w 5"/>
                  <a:gd name="T7" fmla="*/ 0 h 18"/>
                  <a:gd name="T8" fmla="*/ 2 w 5"/>
                  <a:gd name="T9" fmla="*/ 0 h 18"/>
                  <a:gd name="T10" fmla="*/ 2 w 5"/>
                  <a:gd name="T11" fmla="*/ 0 h 18"/>
                  <a:gd name="T12" fmla="*/ 2 w 5"/>
                  <a:gd name="T13" fmla="*/ 1 h 18"/>
                  <a:gd name="T14" fmla="*/ 2 w 5"/>
                  <a:gd name="T15" fmla="*/ 4 h 18"/>
                  <a:gd name="T16" fmla="*/ 3 w 5"/>
                  <a:gd name="T17" fmla="*/ 10 h 18"/>
                  <a:gd name="T18" fmla="*/ 4 w 5"/>
                  <a:gd name="T19" fmla="*/ 16 h 18"/>
                  <a:gd name="T20" fmla="*/ 4 w 5"/>
                  <a:gd name="T21" fmla="*/ 16 h 18"/>
                  <a:gd name="T22" fmla="*/ 3 w 5"/>
                  <a:gd name="T23" fmla="*/ 16 h 18"/>
                  <a:gd name="T24" fmla="*/ 3 w 5"/>
                  <a:gd name="T25" fmla="*/ 16 h 18"/>
                  <a:gd name="T26" fmla="*/ 3 w 5"/>
                  <a:gd name="T27" fmla="*/ 16 h 18"/>
                  <a:gd name="T28" fmla="*/ 2 w 5"/>
                  <a:gd name="T29" fmla="*/ 17 h 18"/>
                  <a:gd name="T30" fmla="*/ 2 w 5"/>
                  <a:gd name="T31" fmla="*/ 16 h 18"/>
                  <a:gd name="T32" fmla="*/ 1 w 5"/>
                  <a:gd name="T33" fmla="*/ 6 h 18"/>
                  <a:gd name="T34" fmla="*/ 0 w 5"/>
                  <a:gd name="T35" fmla="*/ 1 h 18"/>
                  <a:gd name="T36" fmla="*/ 0 w 5"/>
                  <a:gd name="T37" fmla="*/ 1 h 18"/>
                  <a:gd name="T38" fmla="*/ 0 w 5"/>
                  <a:gd name="T39" fmla="*/ 5 h 18"/>
                  <a:gd name="T40" fmla="*/ 1 w 5"/>
                  <a:gd name="T41" fmla="*/ 11 h 18"/>
                  <a:gd name="T42" fmla="*/ 1 w 5"/>
                  <a:gd name="T43" fmla="*/ 13 h 18"/>
                  <a:gd name="T44" fmla="*/ 1 w 5"/>
                  <a:gd name="T45" fmla="*/ 14 h 18"/>
                  <a:gd name="T46" fmla="*/ 2 w 5"/>
                  <a:gd name="T47" fmla="*/ 18 h 18"/>
                  <a:gd name="T48" fmla="*/ 2 w 5"/>
                  <a:gd name="T49" fmla="*/ 18 h 18"/>
                  <a:gd name="T50" fmla="*/ 4 w 5"/>
                  <a:gd name="T51" fmla="*/ 17 h 18"/>
                  <a:gd name="T52" fmla="*/ 5 w 5"/>
                  <a:gd name="T53" fmla="*/ 16 h 18"/>
                  <a:gd name="T54" fmla="*/ 4 w 5"/>
                  <a:gd name="T55" fmla="*/ 13 h 18"/>
                  <a:gd name="T56" fmla="*/ 3 w 5"/>
                  <a:gd name="T57" fmla="*/ 3 h 18"/>
                  <a:gd name="T58" fmla="*/ 2 w 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18">
                    <a:moveTo>
                      <a:pt x="2" y="0"/>
                    </a:moveTo>
                    <a:cubicBezTo>
                      <a:pt x="1" y="1"/>
                      <a:pt x="1" y="1"/>
                      <a:pt x="1" y="1"/>
                    </a:cubicBezTo>
                    <a:cubicBezTo>
                      <a:pt x="1" y="1"/>
                      <a:pt x="1" y="1"/>
                      <a:pt x="1" y="1"/>
                    </a:cubicBezTo>
                    <a:lnTo>
                      <a:pt x="2" y="0"/>
                    </a:lnTo>
                    <a:close/>
                    <a:moveTo>
                      <a:pt x="2" y="0"/>
                    </a:moveTo>
                    <a:cubicBezTo>
                      <a:pt x="2" y="0"/>
                      <a:pt x="2" y="0"/>
                      <a:pt x="2" y="0"/>
                    </a:cubicBezTo>
                    <a:cubicBezTo>
                      <a:pt x="2" y="1"/>
                      <a:pt x="2" y="1"/>
                      <a:pt x="2" y="1"/>
                    </a:cubicBezTo>
                    <a:cubicBezTo>
                      <a:pt x="2" y="1"/>
                      <a:pt x="3" y="3"/>
                      <a:pt x="2" y="4"/>
                    </a:cubicBezTo>
                    <a:cubicBezTo>
                      <a:pt x="2" y="6"/>
                      <a:pt x="2" y="9"/>
                      <a:pt x="3" y="10"/>
                    </a:cubicBezTo>
                    <a:cubicBezTo>
                      <a:pt x="4" y="11"/>
                      <a:pt x="5" y="15"/>
                      <a:pt x="4" y="16"/>
                    </a:cubicBezTo>
                    <a:cubicBezTo>
                      <a:pt x="4" y="16"/>
                      <a:pt x="4" y="16"/>
                      <a:pt x="4" y="16"/>
                    </a:cubicBezTo>
                    <a:cubicBezTo>
                      <a:pt x="3" y="16"/>
                      <a:pt x="3" y="16"/>
                      <a:pt x="3" y="16"/>
                    </a:cubicBezTo>
                    <a:cubicBezTo>
                      <a:pt x="3" y="16"/>
                      <a:pt x="3" y="16"/>
                      <a:pt x="3" y="16"/>
                    </a:cubicBezTo>
                    <a:cubicBezTo>
                      <a:pt x="3" y="16"/>
                      <a:pt x="3" y="16"/>
                      <a:pt x="3" y="16"/>
                    </a:cubicBezTo>
                    <a:cubicBezTo>
                      <a:pt x="2" y="17"/>
                      <a:pt x="2" y="17"/>
                      <a:pt x="2" y="17"/>
                    </a:cubicBezTo>
                    <a:cubicBezTo>
                      <a:pt x="2" y="17"/>
                      <a:pt x="2" y="16"/>
                      <a:pt x="2" y="16"/>
                    </a:cubicBezTo>
                    <a:cubicBezTo>
                      <a:pt x="1" y="14"/>
                      <a:pt x="1" y="7"/>
                      <a:pt x="1" y="6"/>
                    </a:cubicBezTo>
                    <a:cubicBezTo>
                      <a:pt x="1" y="4"/>
                      <a:pt x="0" y="2"/>
                      <a:pt x="0" y="1"/>
                    </a:cubicBezTo>
                    <a:cubicBezTo>
                      <a:pt x="0" y="1"/>
                      <a:pt x="0" y="1"/>
                      <a:pt x="0" y="1"/>
                    </a:cubicBezTo>
                    <a:cubicBezTo>
                      <a:pt x="0" y="2"/>
                      <a:pt x="0" y="4"/>
                      <a:pt x="0" y="5"/>
                    </a:cubicBezTo>
                    <a:cubicBezTo>
                      <a:pt x="1" y="6"/>
                      <a:pt x="1" y="9"/>
                      <a:pt x="1" y="11"/>
                    </a:cubicBezTo>
                    <a:cubicBezTo>
                      <a:pt x="1" y="11"/>
                      <a:pt x="1" y="12"/>
                      <a:pt x="1" y="13"/>
                    </a:cubicBezTo>
                    <a:cubicBezTo>
                      <a:pt x="1" y="14"/>
                      <a:pt x="1" y="14"/>
                      <a:pt x="1" y="14"/>
                    </a:cubicBezTo>
                    <a:cubicBezTo>
                      <a:pt x="1" y="17"/>
                      <a:pt x="2" y="18"/>
                      <a:pt x="2" y="18"/>
                    </a:cubicBezTo>
                    <a:cubicBezTo>
                      <a:pt x="2" y="18"/>
                      <a:pt x="2" y="18"/>
                      <a:pt x="2" y="18"/>
                    </a:cubicBezTo>
                    <a:cubicBezTo>
                      <a:pt x="3" y="17"/>
                      <a:pt x="3" y="18"/>
                      <a:pt x="4" y="17"/>
                    </a:cubicBezTo>
                    <a:cubicBezTo>
                      <a:pt x="5" y="17"/>
                      <a:pt x="5" y="17"/>
                      <a:pt x="5" y="16"/>
                    </a:cubicBezTo>
                    <a:cubicBezTo>
                      <a:pt x="5" y="15"/>
                      <a:pt x="5" y="14"/>
                      <a:pt x="4" y="13"/>
                    </a:cubicBezTo>
                    <a:cubicBezTo>
                      <a:pt x="3" y="9"/>
                      <a:pt x="3" y="7"/>
                      <a:pt x="3" y="3"/>
                    </a:cubicBezTo>
                    <a:cubicBezTo>
                      <a:pt x="3" y="1"/>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1" name="Freeform 1555"/>
              <p:cNvSpPr>
                <a:spLocks/>
              </p:cNvSpPr>
              <p:nvPr/>
            </p:nvSpPr>
            <p:spPr bwMode="auto">
              <a:xfrm>
                <a:off x="3286" y="2054"/>
                <a:ext cx="12" cy="43"/>
              </a:xfrm>
              <a:custGeom>
                <a:avLst/>
                <a:gdLst>
                  <a:gd name="T0" fmla="*/ 2 w 6"/>
                  <a:gd name="T1" fmla="*/ 0 h 20"/>
                  <a:gd name="T2" fmla="*/ 2 w 6"/>
                  <a:gd name="T3" fmla="*/ 1 h 20"/>
                  <a:gd name="T4" fmla="*/ 3 w 6"/>
                  <a:gd name="T5" fmla="*/ 4 h 20"/>
                  <a:gd name="T6" fmla="*/ 4 w 6"/>
                  <a:gd name="T7" fmla="*/ 14 h 20"/>
                  <a:gd name="T8" fmla="*/ 5 w 6"/>
                  <a:gd name="T9" fmla="*/ 17 h 20"/>
                  <a:gd name="T10" fmla="*/ 4 w 6"/>
                  <a:gd name="T11" fmla="*/ 18 h 20"/>
                  <a:gd name="T12" fmla="*/ 2 w 6"/>
                  <a:gd name="T13" fmla="*/ 19 h 20"/>
                  <a:gd name="T14" fmla="*/ 2 w 6"/>
                  <a:gd name="T15" fmla="*/ 19 h 20"/>
                  <a:gd name="T16" fmla="*/ 1 w 6"/>
                  <a:gd name="T17" fmla="*/ 15 h 20"/>
                  <a:gd name="T18" fmla="*/ 1 w 6"/>
                  <a:gd name="T19" fmla="*/ 14 h 20"/>
                  <a:gd name="T20" fmla="*/ 1 w 6"/>
                  <a:gd name="T21" fmla="*/ 12 h 20"/>
                  <a:gd name="T22" fmla="*/ 0 w 6"/>
                  <a:gd name="T23" fmla="*/ 6 h 20"/>
                  <a:gd name="T24" fmla="*/ 0 w 6"/>
                  <a:gd name="T25" fmla="*/ 2 h 20"/>
                  <a:gd name="T26" fmla="*/ 0 w 6"/>
                  <a:gd name="T27" fmla="*/ 2 h 20"/>
                  <a:gd name="T28" fmla="*/ 0 w 6"/>
                  <a:gd name="T29" fmla="*/ 6 h 20"/>
                  <a:gd name="T30" fmla="*/ 1 w 6"/>
                  <a:gd name="T31" fmla="*/ 14 h 20"/>
                  <a:gd name="T32" fmla="*/ 2 w 6"/>
                  <a:gd name="T33" fmla="*/ 20 h 20"/>
                  <a:gd name="T34" fmla="*/ 3 w 6"/>
                  <a:gd name="T35" fmla="*/ 19 h 20"/>
                  <a:gd name="T36" fmla="*/ 4 w 6"/>
                  <a:gd name="T37" fmla="*/ 19 h 20"/>
                  <a:gd name="T38" fmla="*/ 5 w 6"/>
                  <a:gd name="T39" fmla="*/ 13 h 20"/>
                  <a:gd name="T40" fmla="*/ 3 w 6"/>
                  <a:gd name="T41" fmla="*/ 4 h 20"/>
                  <a:gd name="T42" fmla="*/ 2 w 6"/>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20">
                    <a:moveTo>
                      <a:pt x="2" y="0"/>
                    </a:moveTo>
                    <a:cubicBezTo>
                      <a:pt x="2" y="1"/>
                      <a:pt x="2" y="1"/>
                      <a:pt x="2" y="1"/>
                    </a:cubicBezTo>
                    <a:cubicBezTo>
                      <a:pt x="3" y="1"/>
                      <a:pt x="3" y="2"/>
                      <a:pt x="3" y="4"/>
                    </a:cubicBezTo>
                    <a:cubicBezTo>
                      <a:pt x="3" y="8"/>
                      <a:pt x="3" y="10"/>
                      <a:pt x="4" y="14"/>
                    </a:cubicBezTo>
                    <a:cubicBezTo>
                      <a:pt x="5" y="15"/>
                      <a:pt x="5" y="16"/>
                      <a:pt x="5" y="17"/>
                    </a:cubicBezTo>
                    <a:cubicBezTo>
                      <a:pt x="5" y="18"/>
                      <a:pt x="5" y="18"/>
                      <a:pt x="4" y="18"/>
                    </a:cubicBezTo>
                    <a:cubicBezTo>
                      <a:pt x="3" y="19"/>
                      <a:pt x="3" y="18"/>
                      <a:pt x="2" y="19"/>
                    </a:cubicBezTo>
                    <a:cubicBezTo>
                      <a:pt x="2" y="19"/>
                      <a:pt x="2" y="19"/>
                      <a:pt x="2" y="19"/>
                    </a:cubicBezTo>
                    <a:cubicBezTo>
                      <a:pt x="2" y="19"/>
                      <a:pt x="1" y="18"/>
                      <a:pt x="1" y="15"/>
                    </a:cubicBezTo>
                    <a:cubicBezTo>
                      <a:pt x="1" y="14"/>
                      <a:pt x="1" y="14"/>
                      <a:pt x="1" y="14"/>
                    </a:cubicBezTo>
                    <a:cubicBezTo>
                      <a:pt x="1" y="13"/>
                      <a:pt x="1" y="12"/>
                      <a:pt x="1" y="12"/>
                    </a:cubicBezTo>
                    <a:cubicBezTo>
                      <a:pt x="1" y="10"/>
                      <a:pt x="1" y="7"/>
                      <a:pt x="0" y="6"/>
                    </a:cubicBezTo>
                    <a:cubicBezTo>
                      <a:pt x="0" y="5"/>
                      <a:pt x="0" y="3"/>
                      <a:pt x="0" y="2"/>
                    </a:cubicBezTo>
                    <a:cubicBezTo>
                      <a:pt x="0" y="2"/>
                      <a:pt x="0" y="2"/>
                      <a:pt x="0" y="2"/>
                    </a:cubicBezTo>
                    <a:cubicBezTo>
                      <a:pt x="0" y="3"/>
                      <a:pt x="0" y="6"/>
                      <a:pt x="0" y="6"/>
                    </a:cubicBezTo>
                    <a:cubicBezTo>
                      <a:pt x="0" y="7"/>
                      <a:pt x="1" y="10"/>
                      <a:pt x="1" y="14"/>
                    </a:cubicBezTo>
                    <a:cubicBezTo>
                      <a:pt x="1" y="18"/>
                      <a:pt x="2" y="20"/>
                      <a:pt x="2" y="20"/>
                    </a:cubicBezTo>
                    <a:cubicBezTo>
                      <a:pt x="3" y="19"/>
                      <a:pt x="3" y="19"/>
                      <a:pt x="3" y="19"/>
                    </a:cubicBezTo>
                    <a:cubicBezTo>
                      <a:pt x="3" y="19"/>
                      <a:pt x="3" y="19"/>
                      <a:pt x="4" y="19"/>
                    </a:cubicBezTo>
                    <a:cubicBezTo>
                      <a:pt x="5" y="19"/>
                      <a:pt x="6" y="17"/>
                      <a:pt x="5" y="13"/>
                    </a:cubicBezTo>
                    <a:cubicBezTo>
                      <a:pt x="3" y="10"/>
                      <a:pt x="3" y="8"/>
                      <a:pt x="3" y="4"/>
                    </a:cubicBezTo>
                    <a:cubicBezTo>
                      <a:pt x="3" y="2"/>
                      <a:pt x="3"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2" name="Freeform 1556"/>
              <p:cNvSpPr>
                <a:spLocks/>
              </p:cNvSpPr>
              <p:nvPr/>
            </p:nvSpPr>
            <p:spPr bwMode="auto">
              <a:xfrm>
                <a:off x="3288" y="2058"/>
                <a:ext cx="6" cy="32"/>
              </a:xfrm>
              <a:custGeom>
                <a:avLst/>
                <a:gdLst>
                  <a:gd name="T0" fmla="*/ 0 w 3"/>
                  <a:gd name="T1" fmla="*/ 1 h 15"/>
                  <a:gd name="T2" fmla="*/ 1 w 3"/>
                  <a:gd name="T3" fmla="*/ 4 h 15"/>
                  <a:gd name="T4" fmla="*/ 2 w 3"/>
                  <a:gd name="T5" fmla="*/ 11 h 15"/>
                  <a:gd name="T6" fmla="*/ 3 w 3"/>
                  <a:gd name="T7" fmla="*/ 14 h 15"/>
                  <a:gd name="T8" fmla="*/ 1 w 3"/>
                  <a:gd name="T9" fmla="*/ 14 h 15"/>
                  <a:gd name="T10" fmla="*/ 1 w 3"/>
                  <a:gd name="T11" fmla="*/ 11 h 15"/>
                  <a:gd name="T12" fmla="*/ 0 w 3"/>
                  <a:gd name="T13" fmla="*/ 2 h 15"/>
                  <a:gd name="T14" fmla="*/ 0 w 3"/>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5">
                    <a:moveTo>
                      <a:pt x="0" y="1"/>
                    </a:moveTo>
                    <a:cubicBezTo>
                      <a:pt x="0" y="1"/>
                      <a:pt x="1" y="3"/>
                      <a:pt x="1" y="4"/>
                    </a:cubicBezTo>
                    <a:cubicBezTo>
                      <a:pt x="1" y="5"/>
                      <a:pt x="2" y="9"/>
                      <a:pt x="2" y="11"/>
                    </a:cubicBezTo>
                    <a:cubicBezTo>
                      <a:pt x="3" y="12"/>
                      <a:pt x="3" y="14"/>
                      <a:pt x="3" y="14"/>
                    </a:cubicBezTo>
                    <a:cubicBezTo>
                      <a:pt x="2" y="13"/>
                      <a:pt x="2" y="14"/>
                      <a:pt x="1" y="14"/>
                    </a:cubicBezTo>
                    <a:cubicBezTo>
                      <a:pt x="1" y="15"/>
                      <a:pt x="1" y="13"/>
                      <a:pt x="1" y="11"/>
                    </a:cubicBezTo>
                    <a:cubicBezTo>
                      <a:pt x="1" y="9"/>
                      <a:pt x="1" y="4"/>
                      <a:pt x="0" y="2"/>
                    </a:cubicBezTo>
                    <a:cubicBezTo>
                      <a:pt x="0" y="1"/>
                      <a:pt x="0" y="0"/>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3" name="Freeform 1557"/>
              <p:cNvSpPr>
                <a:spLocks/>
              </p:cNvSpPr>
              <p:nvPr/>
            </p:nvSpPr>
            <p:spPr bwMode="auto">
              <a:xfrm>
                <a:off x="3300" y="2135"/>
                <a:ext cx="13" cy="17"/>
              </a:xfrm>
              <a:custGeom>
                <a:avLst/>
                <a:gdLst>
                  <a:gd name="T0" fmla="*/ 0 w 6"/>
                  <a:gd name="T1" fmla="*/ 3 h 8"/>
                  <a:gd name="T2" fmla="*/ 2 w 6"/>
                  <a:gd name="T3" fmla="*/ 5 h 8"/>
                  <a:gd name="T4" fmla="*/ 5 w 6"/>
                  <a:gd name="T5" fmla="*/ 8 h 8"/>
                  <a:gd name="T6" fmla="*/ 4 w 6"/>
                  <a:gd name="T7" fmla="*/ 5 h 8"/>
                  <a:gd name="T8" fmla="*/ 2 w 6"/>
                  <a:gd name="T9" fmla="*/ 1 h 8"/>
                  <a:gd name="T10" fmla="*/ 0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0" y="3"/>
                    </a:moveTo>
                    <a:cubicBezTo>
                      <a:pt x="0" y="3"/>
                      <a:pt x="0" y="3"/>
                      <a:pt x="2" y="5"/>
                    </a:cubicBezTo>
                    <a:cubicBezTo>
                      <a:pt x="4" y="7"/>
                      <a:pt x="4" y="8"/>
                      <a:pt x="5" y="8"/>
                    </a:cubicBezTo>
                    <a:cubicBezTo>
                      <a:pt x="6" y="8"/>
                      <a:pt x="5" y="6"/>
                      <a:pt x="4" y="5"/>
                    </a:cubicBezTo>
                    <a:cubicBezTo>
                      <a:pt x="3" y="3"/>
                      <a:pt x="4" y="2"/>
                      <a:pt x="2" y="1"/>
                    </a:cubicBezTo>
                    <a:cubicBezTo>
                      <a:pt x="1" y="0"/>
                      <a:pt x="0" y="3"/>
                      <a:pt x="0" y="3"/>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4" name="Freeform 1558"/>
              <p:cNvSpPr>
                <a:spLocks noEditPoints="1"/>
              </p:cNvSpPr>
              <p:nvPr/>
            </p:nvSpPr>
            <p:spPr bwMode="auto">
              <a:xfrm>
                <a:off x="3300" y="2137"/>
                <a:ext cx="13" cy="15"/>
              </a:xfrm>
              <a:custGeom>
                <a:avLst/>
                <a:gdLst>
                  <a:gd name="T0" fmla="*/ 5 w 6"/>
                  <a:gd name="T1" fmla="*/ 7 h 7"/>
                  <a:gd name="T2" fmla="*/ 4 w 6"/>
                  <a:gd name="T3" fmla="*/ 7 h 7"/>
                  <a:gd name="T4" fmla="*/ 2 w 6"/>
                  <a:gd name="T5" fmla="*/ 4 h 7"/>
                  <a:gd name="T6" fmla="*/ 0 w 6"/>
                  <a:gd name="T7" fmla="*/ 1 h 7"/>
                  <a:gd name="T8" fmla="*/ 1 w 6"/>
                  <a:gd name="T9" fmla="*/ 0 h 7"/>
                  <a:gd name="T10" fmla="*/ 2 w 6"/>
                  <a:gd name="T11" fmla="*/ 0 h 7"/>
                  <a:gd name="T12" fmla="*/ 3 w 6"/>
                  <a:gd name="T13" fmla="*/ 1 h 7"/>
                  <a:gd name="T14" fmla="*/ 4 w 6"/>
                  <a:gd name="T15" fmla="*/ 4 h 7"/>
                  <a:gd name="T16" fmla="*/ 5 w 6"/>
                  <a:gd name="T17" fmla="*/ 7 h 7"/>
                  <a:gd name="T18" fmla="*/ 1 w 6"/>
                  <a:gd name="T19" fmla="*/ 2 h 7"/>
                  <a:gd name="T20" fmla="*/ 1 w 6"/>
                  <a:gd name="T21" fmla="*/ 2 h 7"/>
                  <a:gd name="T22" fmla="*/ 1 w 6"/>
                  <a:gd name="T23" fmla="*/ 2 h 7"/>
                  <a:gd name="T24" fmla="*/ 2 w 6"/>
                  <a:gd name="T25" fmla="*/ 4 h 7"/>
                  <a:gd name="T26" fmla="*/ 4 w 6"/>
                  <a:gd name="T27" fmla="*/ 7 h 7"/>
                  <a:gd name="T28" fmla="*/ 5 w 6"/>
                  <a:gd name="T29" fmla="*/ 7 h 7"/>
                  <a:gd name="T30" fmla="*/ 5 w 6"/>
                  <a:gd name="T31" fmla="*/ 7 h 7"/>
                  <a:gd name="T32" fmla="*/ 4 w 6"/>
                  <a:gd name="T33" fmla="*/ 4 h 7"/>
                  <a:gd name="T34" fmla="*/ 3 w 6"/>
                  <a:gd name="T35" fmla="*/ 1 h 7"/>
                  <a:gd name="T36" fmla="*/ 2 w 6"/>
                  <a:gd name="T37" fmla="*/ 1 h 7"/>
                  <a:gd name="T38" fmla="*/ 1 w 6"/>
                  <a:gd name="T39" fmla="*/ 1 h 7"/>
                  <a:gd name="T40" fmla="*/ 1 w 6"/>
                  <a:gd name="T41" fmla="*/ 2 h 7"/>
                  <a:gd name="T42" fmla="*/ 0 w 6"/>
                  <a:gd name="T43" fmla="*/ 2 h 7"/>
                  <a:gd name="T44" fmla="*/ 1 w 6"/>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5" y="7"/>
                    </a:moveTo>
                    <a:cubicBezTo>
                      <a:pt x="5" y="7"/>
                      <a:pt x="4" y="7"/>
                      <a:pt x="4" y="7"/>
                    </a:cubicBezTo>
                    <a:cubicBezTo>
                      <a:pt x="3" y="6"/>
                      <a:pt x="3" y="6"/>
                      <a:pt x="2" y="4"/>
                    </a:cubicBezTo>
                    <a:cubicBezTo>
                      <a:pt x="0" y="2"/>
                      <a:pt x="0" y="2"/>
                      <a:pt x="0" y="1"/>
                    </a:cubicBezTo>
                    <a:cubicBezTo>
                      <a:pt x="0" y="1"/>
                      <a:pt x="0" y="1"/>
                      <a:pt x="1" y="0"/>
                    </a:cubicBezTo>
                    <a:cubicBezTo>
                      <a:pt x="1" y="0"/>
                      <a:pt x="2" y="0"/>
                      <a:pt x="2" y="0"/>
                    </a:cubicBezTo>
                    <a:cubicBezTo>
                      <a:pt x="3" y="1"/>
                      <a:pt x="3" y="1"/>
                      <a:pt x="3" y="1"/>
                    </a:cubicBezTo>
                    <a:cubicBezTo>
                      <a:pt x="4" y="2"/>
                      <a:pt x="4" y="3"/>
                      <a:pt x="4" y="4"/>
                    </a:cubicBezTo>
                    <a:cubicBezTo>
                      <a:pt x="5" y="5"/>
                      <a:pt x="6" y="6"/>
                      <a:pt x="5" y="7"/>
                    </a:cubicBezTo>
                    <a:close/>
                    <a:moveTo>
                      <a:pt x="1" y="2"/>
                    </a:moveTo>
                    <a:cubicBezTo>
                      <a:pt x="1" y="2"/>
                      <a:pt x="1" y="2"/>
                      <a:pt x="1" y="2"/>
                    </a:cubicBezTo>
                    <a:cubicBezTo>
                      <a:pt x="1" y="2"/>
                      <a:pt x="1" y="2"/>
                      <a:pt x="1" y="2"/>
                    </a:cubicBezTo>
                    <a:cubicBezTo>
                      <a:pt x="1" y="3"/>
                      <a:pt x="1" y="3"/>
                      <a:pt x="2" y="4"/>
                    </a:cubicBezTo>
                    <a:cubicBezTo>
                      <a:pt x="3" y="6"/>
                      <a:pt x="4" y="6"/>
                      <a:pt x="4" y="7"/>
                    </a:cubicBezTo>
                    <a:cubicBezTo>
                      <a:pt x="4" y="7"/>
                      <a:pt x="4" y="7"/>
                      <a:pt x="5" y="7"/>
                    </a:cubicBezTo>
                    <a:cubicBezTo>
                      <a:pt x="5" y="7"/>
                      <a:pt x="5" y="7"/>
                      <a:pt x="5" y="7"/>
                    </a:cubicBezTo>
                    <a:cubicBezTo>
                      <a:pt x="5" y="6"/>
                      <a:pt x="5" y="5"/>
                      <a:pt x="4" y="4"/>
                    </a:cubicBezTo>
                    <a:cubicBezTo>
                      <a:pt x="3" y="2"/>
                      <a:pt x="3" y="1"/>
                      <a:pt x="3" y="1"/>
                    </a:cubicBezTo>
                    <a:cubicBezTo>
                      <a:pt x="2" y="1"/>
                      <a:pt x="2" y="1"/>
                      <a:pt x="2" y="1"/>
                    </a:cubicBezTo>
                    <a:cubicBezTo>
                      <a:pt x="2" y="0"/>
                      <a:pt x="1" y="0"/>
                      <a:pt x="1" y="1"/>
                    </a:cubicBezTo>
                    <a:cubicBezTo>
                      <a:pt x="1" y="1"/>
                      <a:pt x="1" y="2"/>
                      <a:pt x="1" y="2"/>
                    </a:cubicBezTo>
                    <a:cubicBezTo>
                      <a:pt x="0" y="2"/>
                      <a:pt x="0" y="2"/>
                      <a:pt x="0" y="2"/>
                    </a:cubicBezTo>
                    <a:lnTo>
                      <a:pt x="1" y="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5" name="Freeform 1559"/>
              <p:cNvSpPr>
                <a:spLocks noEditPoints="1"/>
              </p:cNvSpPr>
              <p:nvPr/>
            </p:nvSpPr>
            <p:spPr bwMode="auto">
              <a:xfrm>
                <a:off x="3300" y="2137"/>
                <a:ext cx="11" cy="15"/>
              </a:xfrm>
              <a:custGeom>
                <a:avLst/>
                <a:gdLst>
                  <a:gd name="T0" fmla="*/ 4 w 5"/>
                  <a:gd name="T1" fmla="*/ 6 h 7"/>
                  <a:gd name="T2" fmla="*/ 2 w 5"/>
                  <a:gd name="T3" fmla="*/ 4 h 7"/>
                  <a:gd name="T4" fmla="*/ 1 w 5"/>
                  <a:gd name="T5" fmla="*/ 2 h 7"/>
                  <a:gd name="T6" fmla="*/ 2 w 5"/>
                  <a:gd name="T7" fmla="*/ 1 h 7"/>
                  <a:gd name="T8" fmla="*/ 2 w 5"/>
                  <a:gd name="T9" fmla="*/ 2 h 7"/>
                  <a:gd name="T10" fmla="*/ 4 w 5"/>
                  <a:gd name="T11" fmla="*/ 4 h 7"/>
                  <a:gd name="T12" fmla="*/ 4 w 5"/>
                  <a:gd name="T13" fmla="*/ 6 h 7"/>
                  <a:gd name="T14" fmla="*/ 2 w 5"/>
                  <a:gd name="T15" fmla="*/ 0 h 7"/>
                  <a:gd name="T16" fmla="*/ 1 w 5"/>
                  <a:gd name="T17" fmla="*/ 1 h 7"/>
                  <a:gd name="T18" fmla="*/ 1 w 5"/>
                  <a:gd name="T19" fmla="*/ 2 h 7"/>
                  <a:gd name="T20" fmla="*/ 0 w 5"/>
                  <a:gd name="T21" fmla="*/ 2 h 7"/>
                  <a:gd name="T22" fmla="*/ 1 w 5"/>
                  <a:gd name="T23" fmla="*/ 2 h 7"/>
                  <a:gd name="T24" fmla="*/ 1 w 5"/>
                  <a:gd name="T25" fmla="*/ 2 h 7"/>
                  <a:gd name="T26" fmla="*/ 1 w 5"/>
                  <a:gd name="T27" fmla="*/ 2 h 7"/>
                  <a:gd name="T28" fmla="*/ 2 w 5"/>
                  <a:gd name="T29" fmla="*/ 4 h 7"/>
                  <a:gd name="T30" fmla="*/ 4 w 5"/>
                  <a:gd name="T31" fmla="*/ 7 h 7"/>
                  <a:gd name="T32" fmla="*/ 4 w 5"/>
                  <a:gd name="T33" fmla="*/ 7 h 7"/>
                  <a:gd name="T34" fmla="*/ 5 w 5"/>
                  <a:gd name="T35" fmla="*/ 7 h 7"/>
                  <a:gd name="T36" fmla="*/ 5 w 5"/>
                  <a:gd name="T37" fmla="*/ 7 h 7"/>
                  <a:gd name="T38" fmla="*/ 4 w 5"/>
                  <a:gd name="T39" fmla="*/ 4 h 7"/>
                  <a:gd name="T40" fmla="*/ 3 w 5"/>
                  <a:gd name="T41" fmla="*/ 1 h 7"/>
                  <a:gd name="T42" fmla="*/ 2 w 5"/>
                  <a:gd name="T43" fmla="*/ 1 h 7"/>
                  <a:gd name="T44" fmla="*/ 2 w 5"/>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7">
                    <a:moveTo>
                      <a:pt x="4" y="6"/>
                    </a:moveTo>
                    <a:cubicBezTo>
                      <a:pt x="3" y="6"/>
                      <a:pt x="3" y="5"/>
                      <a:pt x="2" y="4"/>
                    </a:cubicBezTo>
                    <a:cubicBezTo>
                      <a:pt x="1" y="3"/>
                      <a:pt x="1" y="2"/>
                      <a:pt x="1" y="2"/>
                    </a:cubicBezTo>
                    <a:cubicBezTo>
                      <a:pt x="1" y="2"/>
                      <a:pt x="2" y="1"/>
                      <a:pt x="2" y="1"/>
                    </a:cubicBezTo>
                    <a:cubicBezTo>
                      <a:pt x="2" y="2"/>
                      <a:pt x="2" y="2"/>
                      <a:pt x="2" y="2"/>
                    </a:cubicBezTo>
                    <a:cubicBezTo>
                      <a:pt x="2" y="2"/>
                      <a:pt x="3" y="3"/>
                      <a:pt x="4" y="4"/>
                    </a:cubicBezTo>
                    <a:cubicBezTo>
                      <a:pt x="4" y="5"/>
                      <a:pt x="5" y="6"/>
                      <a:pt x="4" y="6"/>
                    </a:cubicBezTo>
                    <a:close/>
                    <a:moveTo>
                      <a:pt x="2" y="0"/>
                    </a:moveTo>
                    <a:cubicBezTo>
                      <a:pt x="1" y="1"/>
                      <a:pt x="1" y="1"/>
                      <a:pt x="1" y="1"/>
                    </a:cubicBezTo>
                    <a:cubicBezTo>
                      <a:pt x="1" y="1"/>
                      <a:pt x="1" y="2"/>
                      <a:pt x="1" y="2"/>
                    </a:cubicBezTo>
                    <a:cubicBezTo>
                      <a:pt x="0" y="2"/>
                      <a:pt x="0" y="2"/>
                      <a:pt x="0" y="2"/>
                    </a:cubicBezTo>
                    <a:cubicBezTo>
                      <a:pt x="1" y="2"/>
                      <a:pt x="1" y="2"/>
                      <a:pt x="1" y="2"/>
                    </a:cubicBezTo>
                    <a:cubicBezTo>
                      <a:pt x="1" y="2"/>
                      <a:pt x="1" y="2"/>
                      <a:pt x="1" y="2"/>
                    </a:cubicBezTo>
                    <a:cubicBezTo>
                      <a:pt x="1" y="2"/>
                      <a:pt x="1" y="2"/>
                      <a:pt x="1" y="2"/>
                    </a:cubicBezTo>
                    <a:cubicBezTo>
                      <a:pt x="1" y="3"/>
                      <a:pt x="1" y="3"/>
                      <a:pt x="2" y="4"/>
                    </a:cubicBezTo>
                    <a:cubicBezTo>
                      <a:pt x="3" y="6"/>
                      <a:pt x="4" y="6"/>
                      <a:pt x="4" y="7"/>
                    </a:cubicBezTo>
                    <a:cubicBezTo>
                      <a:pt x="4" y="7"/>
                      <a:pt x="4" y="7"/>
                      <a:pt x="4" y="7"/>
                    </a:cubicBezTo>
                    <a:cubicBezTo>
                      <a:pt x="5" y="7"/>
                      <a:pt x="5" y="7"/>
                      <a:pt x="5" y="7"/>
                    </a:cubicBezTo>
                    <a:cubicBezTo>
                      <a:pt x="5" y="7"/>
                      <a:pt x="5" y="7"/>
                      <a:pt x="5" y="7"/>
                    </a:cubicBezTo>
                    <a:cubicBezTo>
                      <a:pt x="5" y="6"/>
                      <a:pt x="5" y="5"/>
                      <a:pt x="4" y="4"/>
                    </a:cubicBezTo>
                    <a:cubicBezTo>
                      <a:pt x="3" y="2"/>
                      <a:pt x="3" y="1"/>
                      <a:pt x="3" y="1"/>
                    </a:cubicBezTo>
                    <a:cubicBezTo>
                      <a:pt x="2" y="1"/>
                      <a:pt x="2" y="1"/>
                      <a:pt x="2" y="1"/>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6" name="Freeform 1560"/>
              <p:cNvSpPr>
                <a:spLocks/>
              </p:cNvSpPr>
              <p:nvPr/>
            </p:nvSpPr>
            <p:spPr bwMode="auto">
              <a:xfrm>
                <a:off x="3300" y="2137"/>
                <a:ext cx="13" cy="15"/>
              </a:xfrm>
              <a:custGeom>
                <a:avLst/>
                <a:gdLst>
                  <a:gd name="T0" fmla="*/ 2 w 6"/>
                  <a:gd name="T1" fmla="*/ 0 h 7"/>
                  <a:gd name="T2" fmla="*/ 0 w 6"/>
                  <a:gd name="T3" fmla="*/ 2 h 7"/>
                  <a:gd name="T4" fmla="*/ 1 w 6"/>
                  <a:gd name="T5" fmla="*/ 2 h 7"/>
                  <a:gd name="T6" fmla="*/ 1 w 6"/>
                  <a:gd name="T7" fmla="*/ 1 h 7"/>
                  <a:gd name="T8" fmla="*/ 2 w 6"/>
                  <a:gd name="T9" fmla="*/ 0 h 7"/>
                  <a:gd name="T10" fmla="*/ 2 w 6"/>
                  <a:gd name="T11" fmla="*/ 1 h 7"/>
                  <a:gd name="T12" fmla="*/ 3 w 6"/>
                  <a:gd name="T13" fmla="*/ 1 h 7"/>
                  <a:gd name="T14" fmla="*/ 4 w 6"/>
                  <a:gd name="T15" fmla="*/ 4 h 7"/>
                  <a:gd name="T16" fmla="*/ 5 w 6"/>
                  <a:gd name="T17" fmla="*/ 7 h 7"/>
                  <a:gd name="T18" fmla="*/ 5 w 6"/>
                  <a:gd name="T19" fmla="*/ 7 h 7"/>
                  <a:gd name="T20" fmla="*/ 4 w 6"/>
                  <a:gd name="T21" fmla="*/ 7 h 7"/>
                  <a:gd name="T22" fmla="*/ 4 w 6"/>
                  <a:gd name="T23" fmla="*/ 7 h 7"/>
                  <a:gd name="T24" fmla="*/ 2 w 6"/>
                  <a:gd name="T25" fmla="*/ 4 h 7"/>
                  <a:gd name="T26" fmla="*/ 1 w 6"/>
                  <a:gd name="T27" fmla="*/ 2 h 7"/>
                  <a:gd name="T28" fmla="*/ 1 w 6"/>
                  <a:gd name="T29" fmla="*/ 2 h 7"/>
                  <a:gd name="T30" fmla="*/ 1 w 6"/>
                  <a:gd name="T31" fmla="*/ 2 h 7"/>
                  <a:gd name="T32" fmla="*/ 0 w 6"/>
                  <a:gd name="T33" fmla="*/ 2 h 7"/>
                  <a:gd name="T34" fmla="*/ 2 w 6"/>
                  <a:gd name="T35" fmla="*/ 4 h 7"/>
                  <a:gd name="T36" fmla="*/ 5 w 6"/>
                  <a:gd name="T37" fmla="*/ 7 h 7"/>
                  <a:gd name="T38" fmla="*/ 5 w 6"/>
                  <a:gd name="T39" fmla="*/ 7 h 7"/>
                  <a:gd name="T40" fmla="*/ 4 w 6"/>
                  <a:gd name="T41" fmla="*/ 4 h 7"/>
                  <a:gd name="T42" fmla="*/ 2 w 6"/>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2" y="0"/>
                    </a:moveTo>
                    <a:cubicBezTo>
                      <a:pt x="1" y="0"/>
                      <a:pt x="0" y="2"/>
                      <a:pt x="0" y="2"/>
                    </a:cubicBezTo>
                    <a:cubicBezTo>
                      <a:pt x="1" y="2"/>
                      <a:pt x="1" y="2"/>
                      <a:pt x="1" y="2"/>
                    </a:cubicBezTo>
                    <a:cubicBezTo>
                      <a:pt x="1" y="2"/>
                      <a:pt x="1" y="1"/>
                      <a:pt x="1" y="1"/>
                    </a:cubicBezTo>
                    <a:cubicBezTo>
                      <a:pt x="2" y="0"/>
                      <a:pt x="2" y="0"/>
                      <a:pt x="2" y="0"/>
                    </a:cubicBezTo>
                    <a:cubicBezTo>
                      <a:pt x="2" y="1"/>
                      <a:pt x="2" y="1"/>
                      <a:pt x="2" y="1"/>
                    </a:cubicBezTo>
                    <a:cubicBezTo>
                      <a:pt x="3" y="1"/>
                      <a:pt x="3" y="1"/>
                      <a:pt x="3" y="1"/>
                    </a:cubicBezTo>
                    <a:cubicBezTo>
                      <a:pt x="3" y="1"/>
                      <a:pt x="3" y="2"/>
                      <a:pt x="4" y="4"/>
                    </a:cubicBezTo>
                    <a:cubicBezTo>
                      <a:pt x="5" y="5"/>
                      <a:pt x="5" y="6"/>
                      <a:pt x="5" y="7"/>
                    </a:cubicBezTo>
                    <a:cubicBezTo>
                      <a:pt x="5" y="7"/>
                      <a:pt x="5" y="7"/>
                      <a:pt x="5" y="7"/>
                    </a:cubicBezTo>
                    <a:cubicBezTo>
                      <a:pt x="4" y="7"/>
                      <a:pt x="4" y="7"/>
                      <a:pt x="4" y="7"/>
                    </a:cubicBezTo>
                    <a:cubicBezTo>
                      <a:pt x="4" y="7"/>
                      <a:pt x="4" y="7"/>
                      <a:pt x="4" y="7"/>
                    </a:cubicBezTo>
                    <a:cubicBezTo>
                      <a:pt x="4" y="6"/>
                      <a:pt x="3" y="6"/>
                      <a:pt x="2" y="4"/>
                    </a:cubicBezTo>
                    <a:cubicBezTo>
                      <a:pt x="1" y="3"/>
                      <a:pt x="1" y="3"/>
                      <a:pt x="1" y="2"/>
                    </a:cubicBezTo>
                    <a:cubicBezTo>
                      <a:pt x="1" y="2"/>
                      <a:pt x="1" y="2"/>
                      <a:pt x="1" y="2"/>
                    </a:cubicBezTo>
                    <a:cubicBezTo>
                      <a:pt x="1" y="2"/>
                      <a:pt x="1" y="2"/>
                      <a:pt x="1" y="2"/>
                    </a:cubicBezTo>
                    <a:cubicBezTo>
                      <a:pt x="0" y="2"/>
                      <a:pt x="0" y="2"/>
                      <a:pt x="0" y="2"/>
                    </a:cubicBezTo>
                    <a:cubicBezTo>
                      <a:pt x="0" y="2"/>
                      <a:pt x="0" y="2"/>
                      <a:pt x="2" y="4"/>
                    </a:cubicBezTo>
                    <a:cubicBezTo>
                      <a:pt x="4" y="6"/>
                      <a:pt x="4" y="7"/>
                      <a:pt x="5" y="7"/>
                    </a:cubicBezTo>
                    <a:cubicBezTo>
                      <a:pt x="5" y="7"/>
                      <a:pt x="5" y="7"/>
                      <a:pt x="5" y="7"/>
                    </a:cubicBezTo>
                    <a:cubicBezTo>
                      <a:pt x="6" y="7"/>
                      <a:pt x="5" y="5"/>
                      <a:pt x="4" y="4"/>
                    </a:cubicBezTo>
                    <a:cubicBezTo>
                      <a:pt x="3" y="2"/>
                      <a:pt x="4"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7" name="Freeform 1561"/>
              <p:cNvSpPr>
                <a:spLocks/>
              </p:cNvSpPr>
              <p:nvPr/>
            </p:nvSpPr>
            <p:spPr bwMode="auto">
              <a:xfrm>
                <a:off x="3309" y="2118"/>
                <a:ext cx="13" cy="32"/>
              </a:xfrm>
              <a:custGeom>
                <a:avLst/>
                <a:gdLst>
                  <a:gd name="T0" fmla="*/ 2 w 6"/>
                  <a:gd name="T1" fmla="*/ 0 h 15"/>
                  <a:gd name="T2" fmla="*/ 4 w 6"/>
                  <a:gd name="T3" fmla="*/ 2 h 15"/>
                  <a:gd name="T4" fmla="*/ 5 w 6"/>
                  <a:gd name="T5" fmla="*/ 8 h 15"/>
                  <a:gd name="T6" fmla="*/ 6 w 6"/>
                  <a:gd name="T7" fmla="*/ 12 h 15"/>
                  <a:gd name="T8" fmla="*/ 4 w 6"/>
                  <a:gd name="T9" fmla="*/ 13 h 15"/>
                  <a:gd name="T10" fmla="*/ 2 w 6"/>
                  <a:gd name="T11" fmla="*/ 10 h 15"/>
                  <a:gd name="T12" fmla="*/ 1 w 6"/>
                  <a:gd name="T13" fmla="*/ 4 h 15"/>
                  <a:gd name="T14" fmla="*/ 2 w 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5">
                    <a:moveTo>
                      <a:pt x="2" y="0"/>
                    </a:moveTo>
                    <a:cubicBezTo>
                      <a:pt x="2" y="0"/>
                      <a:pt x="4" y="0"/>
                      <a:pt x="4" y="2"/>
                    </a:cubicBezTo>
                    <a:cubicBezTo>
                      <a:pt x="4" y="5"/>
                      <a:pt x="5" y="6"/>
                      <a:pt x="5" y="8"/>
                    </a:cubicBezTo>
                    <a:cubicBezTo>
                      <a:pt x="6" y="10"/>
                      <a:pt x="6" y="10"/>
                      <a:pt x="6" y="12"/>
                    </a:cubicBezTo>
                    <a:cubicBezTo>
                      <a:pt x="6" y="13"/>
                      <a:pt x="5" y="12"/>
                      <a:pt x="4" y="13"/>
                    </a:cubicBezTo>
                    <a:cubicBezTo>
                      <a:pt x="3" y="15"/>
                      <a:pt x="3" y="12"/>
                      <a:pt x="2" y="10"/>
                    </a:cubicBezTo>
                    <a:cubicBezTo>
                      <a:pt x="2" y="7"/>
                      <a:pt x="2" y="5"/>
                      <a:pt x="1" y="4"/>
                    </a:cubicBezTo>
                    <a:cubicBezTo>
                      <a:pt x="1" y="3"/>
                      <a:pt x="0" y="0"/>
                      <a:pt x="2"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8" name="Freeform 1562"/>
              <p:cNvSpPr>
                <a:spLocks noEditPoints="1"/>
              </p:cNvSpPr>
              <p:nvPr/>
            </p:nvSpPr>
            <p:spPr bwMode="auto">
              <a:xfrm>
                <a:off x="3309" y="2116"/>
                <a:ext cx="13" cy="32"/>
              </a:xfrm>
              <a:custGeom>
                <a:avLst/>
                <a:gdLst>
                  <a:gd name="T0" fmla="*/ 4 w 6"/>
                  <a:gd name="T1" fmla="*/ 14 h 15"/>
                  <a:gd name="T2" fmla="*/ 4 w 6"/>
                  <a:gd name="T3" fmla="*/ 15 h 15"/>
                  <a:gd name="T4" fmla="*/ 2 w 6"/>
                  <a:gd name="T5" fmla="*/ 11 h 15"/>
                  <a:gd name="T6" fmla="*/ 2 w 6"/>
                  <a:gd name="T7" fmla="*/ 11 h 15"/>
                  <a:gd name="T8" fmla="*/ 2 w 6"/>
                  <a:gd name="T9" fmla="*/ 9 h 15"/>
                  <a:gd name="T10" fmla="*/ 1 w 6"/>
                  <a:gd name="T11" fmla="*/ 5 h 15"/>
                  <a:gd name="T12" fmla="*/ 1 w 6"/>
                  <a:gd name="T13" fmla="*/ 3 h 15"/>
                  <a:gd name="T14" fmla="*/ 1 w 6"/>
                  <a:gd name="T15" fmla="*/ 1 h 15"/>
                  <a:gd name="T16" fmla="*/ 2 w 6"/>
                  <a:gd name="T17" fmla="*/ 1 h 15"/>
                  <a:gd name="T18" fmla="*/ 2 w 6"/>
                  <a:gd name="T19" fmla="*/ 1 h 15"/>
                  <a:gd name="T20" fmla="*/ 4 w 6"/>
                  <a:gd name="T21" fmla="*/ 3 h 15"/>
                  <a:gd name="T22" fmla="*/ 4 w 6"/>
                  <a:gd name="T23" fmla="*/ 4 h 15"/>
                  <a:gd name="T24" fmla="*/ 4 w 6"/>
                  <a:gd name="T25" fmla="*/ 5 h 15"/>
                  <a:gd name="T26" fmla="*/ 5 w 6"/>
                  <a:gd name="T27" fmla="*/ 9 h 15"/>
                  <a:gd name="T28" fmla="*/ 6 w 6"/>
                  <a:gd name="T29" fmla="*/ 12 h 15"/>
                  <a:gd name="T30" fmla="*/ 6 w 6"/>
                  <a:gd name="T31" fmla="*/ 13 h 15"/>
                  <a:gd name="T32" fmla="*/ 6 w 6"/>
                  <a:gd name="T33" fmla="*/ 14 h 15"/>
                  <a:gd name="T34" fmla="*/ 5 w 6"/>
                  <a:gd name="T35" fmla="*/ 14 h 15"/>
                  <a:gd name="T36" fmla="*/ 4 w 6"/>
                  <a:gd name="T37" fmla="*/ 14 h 15"/>
                  <a:gd name="T38" fmla="*/ 4 w 6"/>
                  <a:gd name="T39" fmla="*/ 14 h 15"/>
                  <a:gd name="T40" fmla="*/ 5 w 6"/>
                  <a:gd name="T41" fmla="*/ 13 h 15"/>
                  <a:gd name="T42" fmla="*/ 5 w 6"/>
                  <a:gd name="T43" fmla="*/ 13 h 15"/>
                  <a:gd name="T44" fmla="*/ 6 w 6"/>
                  <a:gd name="T45" fmla="*/ 13 h 15"/>
                  <a:gd name="T46" fmla="*/ 6 w 6"/>
                  <a:gd name="T47" fmla="*/ 12 h 15"/>
                  <a:gd name="T48" fmla="*/ 6 w 6"/>
                  <a:gd name="T49" fmla="*/ 12 h 15"/>
                  <a:gd name="T50" fmla="*/ 5 w 6"/>
                  <a:gd name="T51" fmla="*/ 9 h 15"/>
                  <a:gd name="T52" fmla="*/ 4 w 6"/>
                  <a:gd name="T53" fmla="*/ 5 h 15"/>
                  <a:gd name="T54" fmla="*/ 4 w 6"/>
                  <a:gd name="T55" fmla="*/ 3 h 15"/>
                  <a:gd name="T56" fmla="*/ 4 w 6"/>
                  <a:gd name="T57" fmla="*/ 3 h 15"/>
                  <a:gd name="T58" fmla="*/ 2 w 6"/>
                  <a:gd name="T59" fmla="*/ 1 h 15"/>
                  <a:gd name="T60" fmla="*/ 2 w 6"/>
                  <a:gd name="T61" fmla="*/ 1 h 15"/>
                  <a:gd name="T62" fmla="*/ 2 w 6"/>
                  <a:gd name="T63" fmla="*/ 1 h 15"/>
                  <a:gd name="T64" fmla="*/ 2 w 6"/>
                  <a:gd name="T65" fmla="*/ 1 h 15"/>
                  <a:gd name="T66" fmla="*/ 1 w 6"/>
                  <a:gd name="T67" fmla="*/ 3 h 15"/>
                  <a:gd name="T68" fmla="*/ 1 w 6"/>
                  <a:gd name="T69" fmla="*/ 5 h 15"/>
                  <a:gd name="T70" fmla="*/ 2 w 6"/>
                  <a:gd name="T71" fmla="*/ 9 h 15"/>
                  <a:gd name="T72" fmla="*/ 3 w 6"/>
                  <a:gd name="T73" fmla="*/ 11 h 15"/>
                  <a:gd name="T74" fmla="*/ 3 w 6"/>
                  <a:gd name="T75" fmla="*/ 11 h 15"/>
                  <a:gd name="T76" fmla="*/ 3 w 6"/>
                  <a:gd name="T77" fmla="*/ 13 h 15"/>
                  <a:gd name="T78" fmla="*/ 4 w 6"/>
                  <a:gd name="T7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5">
                    <a:moveTo>
                      <a:pt x="4" y="14"/>
                    </a:moveTo>
                    <a:cubicBezTo>
                      <a:pt x="4" y="15"/>
                      <a:pt x="4" y="15"/>
                      <a:pt x="4" y="15"/>
                    </a:cubicBezTo>
                    <a:cubicBezTo>
                      <a:pt x="3" y="15"/>
                      <a:pt x="3" y="13"/>
                      <a:pt x="2" y="11"/>
                    </a:cubicBezTo>
                    <a:cubicBezTo>
                      <a:pt x="2" y="11"/>
                      <a:pt x="2" y="11"/>
                      <a:pt x="2" y="11"/>
                    </a:cubicBezTo>
                    <a:cubicBezTo>
                      <a:pt x="2" y="10"/>
                      <a:pt x="2" y="9"/>
                      <a:pt x="2" y="9"/>
                    </a:cubicBezTo>
                    <a:cubicBezTo>
                      <a:pt x="2" y="7"/>
                      <a:pt x="2" y="6"/>
                      <a:pt x="1" y="5"/>
                    </a:cubicBezTo>
                    <a:cubicBezTo>
                      <a:pt x="1" y="4"/>
                      <a:pt x="1" y="4"/>
                      <a:pt x="1" y="3"/>
                    </a:cubicBezTo>
                    <a:cubicBezTo>
                      <a:pt x="0" y="3"/>
                      <a:pt x="1" y="2"/>
                      <a:pt x="1" y="1"/>
                    </a:cubicBezTo>
                    <a:cubicBezTo>
                      <a:pt x="1" y="1"/>
                      <a:pt x="1" y="1"/>
                      <a:pt x="2" y="1"/>
                    </a:cubicBezTo>
                    <a:cubicBezTo>
                      <a:pt x="2" y="1"/>
                      <a:pt x="2" y="1"/>
                      <a:pt x="2" y="1"/>
                    </a:cubicBezTo>
                    <a:cubicBezTo>
                      <a:pt x="2" y="1"/>
                      <a:pt x="4" y="0"/>
                      <a:pt x="4" y="3"/>
                    </a:cubicBezTo>
                    <a:cubicBezTo>
                      <a:pt x="4" y="4"/>
                      <a:pt x="4" y="4"/>
                      <a:pt x="4" y="4"/>
                    </a:cubicBezTo>
                    <a:cubicBezTo>
                      <a:pt x="4" y="4"/>
                      <a:pt x="4" y="5"/>
                      <a:pt x="4" y="5"/>
                    </a:cubicBezTo>
                    <a:cubicBezTo>
                      <a:pt x="4" y="7"/>
                      <a:pt x="5" y="7"/>
                      <a:pt x="5" y="9"/>
                    </a:cubicBezTo>
                    <a:cubicBezTo>
                      <a:pt x="6" y="10"/>
                      <a:pt x="6" y="11"/>
                      <a:pt x="6" y="12"/>
                    </a:cubicBezTo>
                    <a:cubicBezTo>
                      <a:pt x="6" y="13"/>
                      <a:pt x="6" y="13"/>
                      <a:pt x="6" y="13"/>
                    </a:cubicBezTo>
                    <a:cubicBezTo>
                      <a:pt x="6" y="13"/>
                      <a:pt x="6" y="14"/>
                      <a:pt x="6" y="14"/>
                    </a:cubicBezTo>
                    <a:cubicBezTo>
                      <a:pt x="5" y="14"/>
                      <a:pt x="5" y="14"/>
                      <a:pt x="5" y="14"/>
                    </a:cubicBezTo>
                    <a:cubicBezTo>
                      <a:pt x="5" y="14"/>
                      <a:pt x="5" y="14"/>
                      <a:pt x="4" y="14"/>
                    </a:cubicBezTo>
                    <a:close/>
                    <a:moveTo>
                      <a:pt x="4" y="14"/>
                    </a:moveTo>
                    <a:cubicBezTo>
                      <a:pt x="4" y="13"/>
                      <a:pt x="5" y="13"/>
                      <a:pt x="5" y="13"/>
                    </a:cubicBezTo>
                    <a:cubicBezTo>
                      <a:pt x="5" y="13"/>
                      <a:pt x="5" y="13"/>
                      <a:pt x="5" y="13"/>
                    </a:cubicBezTo>
                    <a:cubicBezTo>
                      <a:pt x="6" y="13"/>
                      <a:pt x="6" y="13"/>
                      <a:pt x="6" y="13"/>
                    </a:cubicBezTo>
                    <a:cubicBezTo>
                      <a:pt x="6" y="13"/>
                      <a:pt x="6" y="13"/>
                      <a:pt x="6" y="12"/>
                    </a:cubicBezTo>
                    <a:cubicBezTo>
                      <a:pt x="6" y="12"/>
                      <a:pt x="6" y="12"/>
                      <a:pt x="6" y="12"/>
                    </a:cubicBezTo>
                    <a:cubicBezTo>
                      <a:pt x="6" y="11"/>
                      <a:pt x="6" y="11"/>
                      <a:pt x="5" y="9"/>
                    </a:cubicBezTo>
                    <a:cubicBezTo>
                      <a:pt x="5" y="8"/>
                      <a:pt x="4" y="7"/>
                      <a:pt x="4" y="5"/>
                    </a:cubicBezTo>
                    <a:cubicBezTo>
                      <a:pt x="4" y="5"/>
                      <a:pt x="4" y="4"/>
                      <a:pt x="4" y="3"/>
                    </a:cubicBezTo>
                    <a:cubicBezTo>
                      <a:pt x="4" y="3"/>
                      <a:pt x="4" y="3"/>
                      <a:pt x="4" y="3"/>
                    </a:cubicBezTo>
                    <a:cubicBezTo>
                      <a:pt x="4" y="1"/>
                      <a:pt x="2" y="1"/>
                      <a:pt x="2" y="1"/>
                    </a:cubicBezTo>
                    <a:cubicBezTo>
                      <a:pt x="2" y="1"/>
                      <a:pt x="2" y="1"/>
                      <a:pt x="2" y="1"/>
                    </a:cubicBezTo>
                    <a:cubicBezTo>
                      <a:pt x="2" y="1"/>
                      <a:pt x="2" y="1"/>
                      <a:pt x="2" y="1"/>
                    </a:cubicBezTo>
                    <a:cubicBezTo>
                      <a:pt x="2" y="1"/>
                      <a:pt x="2" y="1"/>
                      <a:pt x="2" y="1"/>
                    </a:cubicBezTo>
                    <a:cubicBezTo>
                      <a:pt x="1" y="1"/>
                      <a:pt x="1" y="2"/>
                      <a:pt x="1" y="3"/>
                    </a:cubicBezTo>
                    <a:cubicBezTo>
                      <a:pt x="1" y="4"/>
                      <a:pt x="1" y="4"/>
                      <a:pt x="1" y="5"/>
                    </a:cubicBezTo>
                    <a:cubicBezTo>
                      <a:pt x="2" y="5"/>
                      <a:pt x="2" y="7"/>
                      <a:pt x="2" y="9"/>
                    </a:cubicBezTo>
                    <a:cubicBezTo>
                      <a:pt x="2" y="9"/>
                      <a:pt x="3" y="10"/>
                      <a:pt x="3" y="11"/>
                    </a:cubicBezTo>
                    <a:cubicBezTo>
                      <a:pt x="3" y="11"/>
                      <a:pt x="3" y="11"/>
                      <a:pt x="3" y="11"/>
                    </a:cubicBezTo>
                    <a:cubicBezTo>
                      <a:pt x="3" y="12"/>
                      <a:pt x="3" y="13"/>
                      <a:pt x="3" y="13"/>
                    </a:cubicBezTo>
                    <a:cubicBezTo>
                      <a:pt x="3" y="14"/>
                      <a:pt x="4" y="14"/>
                      <a:pt x="4" y="1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9" name="Freeform 1563"/>
              <p:cNvSpPr>
                <a:spLocks noEditPoints="1"/>
              </p:cNvSpPr>
              <p:nvPr/>
            </p:nvSpPr>
            <p:spPr bwMode="auto">
              <a:xfrm>
                <a:off x="3311" y="2118"/>
                <a:ext cx="11" cy="28"/>
              </a:xfrm>
              <a:custGeom>
                <a:avLst/>
                <a:gdLst>
                  <a:gd name="T0" fmla="*/ 1 w 5"/>
                  <a:gd name="T1" fmla="*/ 2 h 13"/>
                  <a:gd name="T2" fmla="*/ 2 w 5"/>
                  <a:gd name="T3" fmla="*/ 1 h 13"/>
                  <a:gd name="T4" fmla="*/ 2 w 5"/>
                  <a:gd name="T5" fmla="*/ 1 h 13"/>
                  <a:gd name="T6" fmla="*/ 2 w 5"/>
                  <a:gd name="T7" fmla="*/ 1 h 13"/>
                  <a:gd name="T8" fmla="*/ 3 w 5"/>
                  <a:gd name="T9" fmla="*/ 3 h 13"/>
                  <a:gd name="T10" fmla="*/ 3 w 5"/>
                  <a:gd name="T11" fmla="*/ 7 h 13"/>
                  <a:gd name="T12" fmla="*/ 5 w 5"/>
                  <a:gd name="T13" fmla="*/ 11 h 13"/>
                  <a:gd name="T14" fmla="*/ 4 w 5"/>
                  <a:gd name="T15" fmla="*/ 11 h 13"/>
                  <a:gd name="T16" fmla="*/ 4 w 5"/>
                  <a:gd name="T17" fmla="*/ 11 h 13"/>
                  <a:gd name="T18" fmla="*/ 4 w 5"/>
                  <a:gd name="T19" fmla="*/ 11 h 13"/>
                  <a:gd name="T20" fmla="*/ 3 w 5"/>
                  <a:gd name="T21" fmla="*/ 11 h 13"/>
                  <a:gd name="T22" fmla="*/ 3 w 5"/>
                  <a:gd name="T23" fmla="*/ 12 h 13"/>
                  <a:gd name="T24" fmla="*/ 2 w 5"/>
                  <a:gd name="T25" fmla="*/ 10 h 13"/>
                  <a:gd name="T26" fmla="*/ 1 w 5"/>
                  <a:gd name="T27" fmla="*/ 4 h 13"/>
                  <a:gd name="T28" fmla="*/ 1 w 5"/>
                  <a:gd name="T29" fmla="*/ 2 h 13"/>
                  <a:gd name="T30" fmla="*/ 1 w 5"/>
                  <a:gd name="T31" fmla="*/ 1 h 13"/>
                  <a:gd name="T32" fmla="*/ 1 w 5"/>
                  <a:gd name="T33" fmla="*/ 2 h 13"/>
                  <a:gd name="T34" fmla="*/ 2 w 5"/>
                  <a:gd name="T35" fmla="*/ 0 h 13"/>
                  <a:gd name="T36" fmla="*/ 2 w 5"/>
                  <a:gd name="T37" fmla="*/ 0 h 13"/>
                  <a:gd name="T38" fmla="*/ 1 w 5"/>
                  <a:gd name="T39" fmla="*/ 0 h 13"/>
                  <a:gd name="T40" fmla="*/ 1 w 5"/>
                  <a:gd name="T41" fmla="*/ 0 h 13"/>
                  <a:gd name="T42" fmla="*/ 1 w 5"/>
                  <a:gd name="T43" fmla="*/ 0 h 13"/>
                  <a:gd name="T44" fmla="*/ 1 w 5"/>
                  <a:gd name="T45" fmla="*/ 0 h 13"/>
                  <a:gd name="T46" fmla="*/ 0 w 5"/>
                  <a:gd name="T47" fmla="*/ 1 h 13"/>
                  <a:gd name="T48" fmla="*/ 0 w 5"/>
                  <a:gd name="T49" fmla="*/ 1 h 13"/>
                  <a:gd name="T50" fmla="*/ 0 w 5"/>
                  <a:gd name="T51" fmla="*/ 2 h 13"/>
                  <a:gd name="T52" fmla="*/ 0 w 5"/>
                  <a:gd name="T53" fmla="*/ 4 h 13"/>
                  <a:gd name="T54" fmla="*/ 1 w 5"/>
                  <a:gd name="T55" fmla="*/ 8 h 13"/>
                  <a:gd name="T56" fmla="*/ 2 w 5"/>
                  <a:gd name="T57" fmla="*/ 10 h 13"/>
                  <a:gd name="T58" fmla="*/ 2 w 5"/>
                  <a:gd name="T59" fmla="*/ 10 h 13"/>
                  <a:gd name="T60" fmla="*/ 2 w 5"/>
                  <a:gd name="T61" fmla="*/ 12 h 13"/>
                  <a:gd name="T62" fmla="*/ 2 w 5"/>
                  <a:gd name="T63" fmla="*/ 13 h 13"/>
                  <a:gd name="T64" fmla="*/ 3 w 5"/>
                  <a:gd name="T65" fmla="*/ 12 h 13"/>
                  <a:gd name="T66" fmla="*/ 4 w 5"/>
                  <a:gd name="T67" fmla="*/ 12 h 13"/>
                  <a:gd name="T68" fmla="*/ 5 w 5"/>
                  <a:gd name="T69" fmla="*/ 12 h 13"/>
                  <a:gd name="T70" fmla="*/ 5 w 5"/>
                  <a:gd name="T71" fmla="*/ 12 h 13"/>
                  <a:gd name="T72" fmla="*/ 5 w 5"/>
                  <a:gd name="T73" fmla="*/ 11 h 13"/>
                  <a:gd name="T74" fmla="*/ 5 w 5"/>
                  <a:gd name="T75" fmla="*/ 11 h 13"/>
                  <a:gd name="T76" fmla="*/ 4 w 5"/>
                  <a:gd name="T77" fmla="*/ 8 h 13"/>
                  <a:gd name="T78" fmla="*/ 3 w 5"/>
                  <a:gd name="T79" fmla="*/ 4 h 13"/>
                  <a:gd name="T80" fmla="*/ 3 w 5"/>
                  <a:gd name="T81" fmla="*/ 2 h 13"/>
                  <a:gd name="T82" fmla="*/ 3 w 5"/>
                  <a:gd name="T83" fmla="*/ 2 h 13"/>
                  <a:gd name="T84" fmla="*/ 2 w 5"/>
                  <a:gd name="T8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3">
                    <a:moveTo>
                      <a:pt x="1" y="2"/>
                    </a:moveTo>
                    <a:cubicBezTo>
                      <a:pt x="2" y="1"/>
                      <a:pt x="2" y="1"/>
                      <a:pt x="2" y="1"/>
                    </a:cubicBezTo>
                    <a:cubicBezTo>
                      <a:pt x="2" y="1"/>
                      <a:pt x="2" y="1"/>
                      <a:pt x="2" y="1"/>
                    </a:cubicBezTo>
                    <a:cubicBezTo>
                      <a:pt x="2" y="1"/>
                      <a:pt x="2" y="1"/>
                      <a:pt x="2" y="1"/>
                    </a:cubicBezTo>
                    <a:cubicBezTo>
                      <a:pt x="2" y="1"/>
                      <a:pt x="2" y="2"/>
                      <a:pt x="3" y="3"/>
                    </a:cubicBezTo>
                    <a:cubicBezTo>
                      <a:pt x="3" y="5"/>
                      <a:pt x="3" y="6"/>
                      <a:pt x="3" y="7"/>
                    </a:cubicBezTo>
                    <a:cubicBezTo>
                      <a:pt x="4" y="8"/>
                      <a:pt x="5" y="10"/>
                      <a:pt x="5" y="11"/>
                    </a:cubicBezTo>
                    <a:cubicBezTo>
                      <a:pt x="4" y="11"/>
                      <a:pt x="4" y="11"/>
                      <a:pt x="4" y="11"/>
                    </a:cubicBezTo>
                    <a:cubicBezTo>
                      <a:pt x="4" y="11"/>
                      <a:pt x="4" y="11"/>
                      <a:pt x="4" y="11"/>
                    </a:cubicBezTo>
                    <a:cubicBezTo>
                      <a:pt x="4" y="11"/>
                      <a:pt x="4" y="11"/>
                      <a:pt x="4" y="11"/>
                    </a:cubicBezTo>
                    <a:cubicBezTo>
                      <a:pt x="3" y="11"/>
                      <a:pt x="3" y="11"/>
                      <a:pt x="3" y="11"/>
                    </a:cubicBezTo>
                    <a:cubicBezTo>
                      <a:pt x="3" y="12"/>
                      <a:pt x="3" y="12"/>
                      <a:pt x="3" y="12"/>
                    </a:cubicBezTo>
                    <a:cubicBezTo>
                      <a:pt x="2" y="12"/>
                      <a:pt x="2" y="11"/>
                      <a:pt x="2" y="10"/>
                    </a:cubicBezTo>
                    <a:cubicBezTo>
                      <a:pt x="2" y="9"/>
                      <a:pt x="2" y="5"/>
                      <a:pt x="1" y="4"/>
                    </a:cubicBezTo>
                    <a:cubicBezTo>
                      <a:pt x="1" y="3"/>
                      <a:pt x="0" y="2"/>
                      <a:pt x="1" y="2"/>
                    </a:cubicBezTo>
                    <a:cubicBezTo>
                      <a:pt x="1" y="1"/>
                      <a:pt x="1" y="1"/>
                      <a:pt x="1" y="1"/>
                    </a:cubicBezTo>
                    <a:cubicBezTo>
                      <a:pt x="1" y="2"/>
                      <a:pt x="1" y="2"/>
                      <a:pt x="1" y="2"/>
                    </a:cubicBezTo>
                    <a:close/>
                    <a:moveTo>
                      <a:pt x="2" y="0"/>
                    </a:move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1"/>
                      <a:pt x="0" y="1"/>
                    </a:cubicBezTo>
                    <a:cubicBezTo>
                      <a:pt x="0" y="2"/>
                      <a:pt x="0" y="2"/>
                      <a:pt x="0" y="2"/>
                    </a:cubicBezTo>
                    <a:cubicBezTo>
                      <a:pt x="0" y="3"/>
                      <a:pt x="0" y="3"/>
                      <a:pt x="0" y="4"/>
                    </a:cubicBezTo>
                    <a:cubicBezTo>
                      <a:pt x="1" y="4"/>
                      <a:pt x="1" y="6"/>
                      <a:pt x="1" y="8"/>
                    </a:cubicBezTo>
                    <a:cubicBezTo>
                      <a:pt x="1" y="8"/>
                      <a:pt x="2" y="9"/>
                      <a:pt x="2" y="10"/>
                    </a:cubicBezTo>
                    <a:cubicBezTo>
                      <a:pt x="2" y="10"/>
                      <a:pt x="2" y="10"/>
                      <a:pt x="2" y="10"/>
                    </a:cubicBezTo>
                    <a:cubicBezTo>
                      <a:pt x="2" y="11"/>
                      <a:pt x="2" y="12"/>
                      <a:pt x="2" y="12"/>
                    </a:cubicBezTo>
                    <a:cubicBezTo>
                      <a:pt x="2" y="13"/>
                      <a:pt x="2" y="13"/>
                      <a:pt x="2" y="13"/>
                    </a:cubicBezTo>
                    <a:cubicBezTo>
                      <a:pt x="3" y="13"/>
                      <a:pt x="3" y="12"/>
                      <a:pt x="3" y="12"/>
                    </a:cubicBezTo>
                    <a:cubicBezTo>
                      <a:pt x="4" y="12"/>
                      <a:pt x="4" y="12"/>
                      <a:pt x="4" y="12"/>
                    </a:cubicBezTo>
                    <a:cubicBezTo>
                      <a:pt x="5" y="12"/>
                      <a:pt x="5" y="12"/>
                      <a:pt x="5" y="12"/>
                    </a:cubicBezTo>
                    <a:cubicBezTo>
                      <a:pt x="5" y="12"/>
                      <a:pt x="5" y="12"/>
                      <a:pt x="5" y="12"/>
                    </a:cubicBezTo>
                    <a:cubicBezTo>
                      <a:pt x="5" y="12"/>
                      <a:pt x="5" y="12"/>
                      <a:pt x="5" y="11"/>
                    </a:cubicBezTo>
                    <a:cubicBezTo>
                      <a:pt x="5" y="11"/>
                      <a:pt x="5" y="11"/>
                      <a:pt x="5" y="11"/>
                    </a:cubicBezTo>
                    <a:cubicBezTo>
                      <a:pt x="5" y="10"/>
                      <a:pt x="5" y="10"/>
                      <a:pt x="4" y="8"/>
                    </a:cubicBezTo>
                    <a:cubicBezTo>
                      <a:pt x="4" y="7"/>
                      <a:pt x="3" y="6"/>
                      <a:pt x="3" y="4"/>
                    </a:cubicBezTo>
                    <a:cubicBezTo>
                      <a:pt x="3" y="4"/>
                      <a:pt x="3" y="3"/>
                      <a:pt x="3" y="2"/>
                    </a:cubicBezTo>
                    <a:cubicBezTo>
                      <a:pt x="3" y="2"/>
                      <a:pt x="3" y="2"/>
                      <a:pt x="3" y="2"/>
                    </a:cubicBezTo>
                    <a:cubicBezTo>
                      <a:pt x="3" y="1"/>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0" name="Freeform 1564"/>
              <p:cNvSpPr>
                <a:spLocks noEditPoints="1"/>
              </p:cNvSpPr>
              <p:nvPr/>
            </p:nvSpPr>
            <p:spPr bwMode="auto">
              <a:xfrm>
                <a:off x="3311" y="2118"/>
                <a:ext cx="11" cy="28"/>
              </a:xfrm>
              <a:custGeom>
                <a:avLst/>
                <a:gdLst>
                  <a:gd name="T0" fmla="*/ 3 w 5"/>
                  <a:gd name="T1" fmla="*/ 13 h 13"/>
                  <a:gd name="T2" fmla="*/ 3 w 5"/>
                  <a:gd name="T3" fmla="*/ 13 h 13"/>
                  <a:gd name="T4" fmla="*/ 0 w 5"/>
                  <a:gd name="T5" fmla="*/ 1 h 13"/>
                  <a:gd name="T6" fmla="*/ 0 w 5"/>
                  <a:gd name="T7" fmla="*/ 1 h 13"/>
                  <a:gd name="T8" fmla="*/ 0 w 5"/>
                  <a:gd name="T9" fmla="*/ 4 h 13"/>
                  <a:gd name="T10" fmla="*/ 1 w 5"/>
                  <a:gd name="T11" fmla="*/ 10 h 13"/>
                  <a:gd name="T12" fmla="*/ 2 w 5"/>
                  <a:gd name="T13" fmla="*/ 13 h 13"/>
                  <a:gd name="T14" fmla="*/ 2 w 5"/>
                  <a:gd name="T15" fmla="*/ 13 h 13"/>
                  <a:gd name="T16" fmla="*/ 2 w 5"/>
                  <a:gd name="T17" fmla="*/ 13 h 13"/>
                  <a:gd name="T18" fmla="*/ 2 w 5"/>
                  <a:gd name="T19" fmla="*/ 12 h 13"/>
                  <a:gd name="T20" fmla="*/ 2 w 5"/>
                  <a:gd name="T21" fmla="*/ 10 h 13"/>
                  <a:gd name="T22" fmla="*/ 2 w 5"/>
                  <a:gd name="T23" fmla="*/ 10 h 13"/>
                  <a:gd name="T24" fmla="*/ 1 w 5"/>
                  <a:gd name="T25" fmla="*/ 8 h 13"/>
                  <a:gd name="T26" fmla="*/ 0 w 5"/>
                  <a:gd name="T27" fmla="*/ 4 h 13"/>
                  <a:gd name="T28" fmla="*/ 0 w 5"/>
                  <a:gd name="T29" fmla="*/ 2 h 13"/>
                  <a:gd name="T30" fmla="*/ 0 w 5"/>
                  <a:gd name="T31" fmla="*/ 1 h 13"/>
                  <a:gd name="T32" fmla="*/ 2 w 5"/>
                  <a:gd name="T33" fmla="*/ 0 h 13"/>
                  <a:gd name="T34" fmla="*/ 2 w 5"/>
                  <a:gd name="T35" fmla="*/ 0 h 13"/>
                  <a:gd name="T36" fmla="*/ 3 w 5"/>
                  <a:gd name="T37" fmla="*/ 2 h 13"/>
                  <a:gd name="T38" fmla="*/ 3 w 5"/>
                  <a:gd name="T39" fmla="*/ 2 h 13"/>
                  <a:gd name="T40" fmla="*/ 3 w 5"/>
                  <a:gd name="T41" fmla="*/ 4 h 13"/>
                  <a:gd name="T42" fmla="*/ 4 w 5"/>
                  <a:gd name="T43" fmla="*/ 8 h 13"/>
                  <a:gd name="T44" fmla="*/ 5 w 5"/>
                  <a:gd name="T45" fmla="*/ 11 h 13"/>
                  <a:gd name="T46" fmla="*/ 5 w 5"/>
                  <a:gd name="T47" fmla="*/ 11 h 13"/>
                  <a:gd name="T48" fmla="*/ 5 w 5"/>
                  <a:gd name="T49" fmla="*/ 12 h 13"/>
                  <a:gd name="T50" fmla="*/ 5 w 5"/>
                  <a:gd name="T51" fmla="*/ 12 h 13"/>
                  <a:gd name="T52" fmla="*/ 5 w 5"/>
                  <a:gd name="T53" fmla="*/ 12 h 13"/>
                  <a:gd name="T54" fmla="*/ 5 w 5"/>
                  <a:gd name="T55" fmla="*/ 12 h 13"/>
                  <a:gd name="T56" fmla="*/ 4 w 5"/>
                  <a:gd name="T57" fmla="*/ 8 h 13"/>
                  <a:gd name="T58" fmla="*/ 3 w 5"/>
                  <a:gd name="T59" fmla="*/ 2 h 13"/>
                  <a:gd name="T60" fmla="*/ 2 w 5"/>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13">
                    <a:moveTo>
                      <a:pt x="3" y="13"/>
                    </a:moveTo>
                    <a:cubicBezTo>
                      <a:pt x="3" y="13"/>
                      <a:pt x="3" y="13"/>
                      <a:pt x="3" y="13"/>
                    </a:cubicBezTo>
                    <a:moveTo>
                      <a:pt x="0" y="1"/>
                    </a:moveTo>
                    <a:cubicBezTo>
                      <a:pt x="0" y="1"/>
                      <a:pt x="0" y="1"/>
                      <a:pt x="0" y="1"/>
                    </a:cubicBezTo>
                    <a:cubicBezTo>
                      <a:pt x="0" y="2"/>
                      <a:pt x="0" y="3"/>
                      <a:pt x="0" y="4"/>
                    </a:cubicBezTo>
                    <a:cubicBezTo>
                      <a:pt x="1" y="5"/>
                      <a:pt x="1" y="7"/>
                      <a:pt x="1" y="10"/>
                    </a:cubicBezTo>
                    <a:cubicBezTo>
                      <a:pt x="1" y="11"/>
                      <a:pt x="2" y="13"/>
                      <a:pt x="2" y="13"/>
                    </a:cubicBezTo>
                    <a:cubicBezTo>
                      <a:pt x="2" y="13"/>
                      <a:pt x="2" y="13"/>
                      <a:pt x="2" y="13"/>
                    </a:cubicBezTo>
                    <a:cubicBezTo>
                      <a:pt x="2" y="13"/>
                      <a:pt x="2" y="13"/>
                      <a:pt x="2" y="13"/>
                    </a:cubicBezTo>
                    <a:cubicBezTo>
                      <a:pt x="2" y="12"/>
                      <a:pt x="2" y="12"/>
                      <a:pt x="2" y="12"/>
                    </a:cubicBezTo>
                    <a:cubicBezTo>
                      <a:pt x="2" y="12"/>
                      <a:pt x="2" y="11"/>
                      <a:pt x="2" y="10"/>
                    </a:cubicBezTo>
                    <a:cubicBezTo>
                      <a:pt x="2" y="10"/>
                      <a:pt x="2" y="10"/>
                      <a:pt x="2" y="10"/>
                    </a:cubicBezTo>
                    <a:cubicBezTo>
                      <a:pt x="2" y="9"/>
                      <a:pt x="1" y="8"/>
                      <a:pt x="1" y="8"/>
                    </a:cubicBezTo>
                    <a:cubicBezTo>
                      <a:pt x="1" y="6"/>
                      <a:pt x="1" y="4"/>
                      <a:pt x="0" y="4"/>
                    </a:cubicBezTo>
                    <a:cubicBezTo>
                      <a:pt x="0" y="3"/>
                      <a:pt x="0" y="3"/>
                      <a:pt x="0" y="2"/>
                    </a:cubicBezTo>
                    <a:lnTo>
                      <a:pt x="0" y="1"/>
                    </a:lnTo>
                    <a:close/>
                    <a:moveTo>
                      <a:pt x="2" y="0"/>
                    </a:moveTo>
                    <a:cubicBezTo>
                      <a:pt x="2" y="0"/>
                      <a:pt x="2" y="0"/>
                      <a:pt x="2" y="0"/>
                    </a:cubicBezTo>
                    <a:cubicBezTo>
                      <a:pt x="2" y="0"/>
                      <a:pt x="3" y="1"/>
                      <a:pt x="3" y="2"/>
                    </a:cubicBezTo>
                    <a:cubicBezTo>
                      <a:pt x="3" y="2"/>
                      <a:pt x="3" y="2"/>
                      <a:pt x="3" y="2"/>
                    </a:cubicBezTo>
                    <a:cubicBezTo>
                      <a:pt x="3" y="3"/>
                      <a:pt x="3" y="4"/>
                      <a:pt x="3" y="4"/>
                    </a:cubicBezTo>
                    <a:cubicBezTo>
                      <a:pt x="3" y="6"/>
                      <a:pt x="4" y="7"/>
                      <a:pt x="4" y="8"/>
                    </a:cubicBezTo>
                    <a:cubicBezTo>
                      <a:pt x="5" y="10"/>
                      <a:pt x="5" y="10"/>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0"/>
                      <a:pt x="5" y="10"/>
                      <a:pt x="4" y="8"/>
                    </a:cubicBezTo>
                    <a:cubicBezTo>
                      <a:pt x="4" y="6"/>
                      <a:pt x="3" y="5"/>
                      <a:pt x="3" y="2"/>
                    </a:cubicBezTo>
                    <a:cubicBezTo>
                      <a:pt x="3"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1" name="Freeform 1565"/>
              <p:cNvSpPr>
                <a:spLocks/>
              </p:cNvSpPr>
              <p:nvPr/>
            </p:nvSpPr>
            <p:spPr bwMode="auto">
              <a:xfrm>
                <a:off x="3313" y="2122"/>
                <a:ext cx="7" cy="19"/>
              </a:xfrm>
              <a:custGeom>
                <a:avLst/>
                <a:gdLst>
                  <a:gd name="T0" fmla="*/ 1 w 3"/>
                  <a:gd name="T1" fmla="*/ 0 h 9"/>
                  <a:gd name="T2" fmla="*/ 1 w 3"/>
                  <a:gd name="T3" fmla="*/ 2 h 9"/>
                  <a:gd name="T4" fmla="*/ 3 w 3"/>
                  <a:gd name="T5" fmla="*/ 7 h 9"/>
                  <a:gd name="T6" fmla="*/ 3 w 3"/>
                  <a:gd name="T7" fmla="*/ 8 h 9"/>
                  <a:gd name="T8" fmla="*/ 2 w 3"/>
                  <a:gd name="T9" fmla="*/ 8 h 9"/>
                  <a:gd name="T10" fmla="*/ 1 w 3"/>
                  <a:gd name="T11" fmla="*/ 3 h 9"/>
                  <a:gd name="T12" fmla="*/ 1 w 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1" y="0"/>
                    </a:moveTo>
                    <a:cubicBezTo>
                      <a:pt x="1" y="0"/>
                      <a:pt x="1" y="0"/>
                      <a:pt x="1" y="2"/>
                    </a:cubicBezTo>
                    <a:cubicBezTo>
                      <a:pt x="1" y="3"/>
                      <a:pt x="2" y="6"/>
                      <a:pt x="3" y="7"/>
                    </a:cubicBezTo>
                    <a:cubicBezTo>
                      <a:pt x="3" y="8"/>
                      <a:pt x="3" y="8"/>
                      <a:pt x="3" y="8"/>
                    </a:cubicBezTo>
                    <a:cubicBezTo>
                      <a:pt x="2" y="8"/>
                      <a:pt x="2" y="9"/>
                      <a:pt x="2" y="8"/>
                    </a:cubicBezTo>
                    <a:cubicBezTo>
                      <a:pt x="1" y="8"/>
                      <a:pt x="1" y="3"/>
                      <a:pt x="1" y="3"/>
                    </a:cubicBezTo>
                    <a:cubicBezTo>
                      <a:pt x="1" y="2"/>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2" name="Freeform 1566"/>
              <p:cNvSpPr>
                <a:spLocks/>
              </p:cNvSpPr>
              <p:nvPr/>
            </p:nvSpPr>
            <p:spPr bwMode="auto">
              <a:xfrm>
                <a:off x="3303" y="2092"/>
                <a:ext cx="12" cy="30"/>
              </a:xfrm>
              <a:custGeom>
                <a:avLst/>
                <a:gdLst>
                  <a:gd name="T0" fmla="*/ 3 w 6"/>
                  <a:gd name="T1" fmla="*/ 0 h 14"/>
                  <a:gd name="T2" fmla="*/ 4 w 6"/>
                  <a:gd name="T3" fmla="*/ 3 h 14"/>
                  <a:gd name="T4" fmla="*/ 5 w 6"/>
                  <a:gd name="T5" fmla="*/ 8 h 14"/>
                  <a:gd name="T6" fmla="*/ 6 w 6"/>
                  <a:gd name="T7" fmla="*/ 11 h 14"/>
                  <a:gd name="T8" fmla="*/ 5 w 6"/>
                  <a:gd name="T9" fmla="*/ 12 h 14"/>
                  <a:gd name="T10" fmla="*/ 4 w 6"/>
                  <a:gd name="T11" fmla="*/ 13 h 14"/>
                  <a:gd name="T12" fmla="*/ 2 w 6"/>
                  <a:gd name="T13" fmla="*/ 9 h 14"/>
                  <a:gd name="T14" fmla="*/ 1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cubicBezTo>
                      <a:pt x="3" y="0"/>
                      <a:pt x="4" y="0"/>
                      <a:pt x="4" y="3"/>
                    </a:cubicBezTo>
                    <a:cubicBezTo>
                      <a:pt x="4" y="5"/>
                      <a:pt x="5" y="6"/>
                      <a:pt x="5" y="8"/>
                    </a:cubicBezTo>
                    <a:cubicBezTo>
                      <a:pt x="6" y="10"/>
                      <a:pt x="6" y="10"/>
                      <a:pt x="6" y="11"/>
                    </a:cubicBezTo>
                    <a:cubicBezTo>
                      <a:pt x="6" y="12"/>
                      <a:pt x="6" y="12"/>
                      <a:pt x="5" y="12"/>
                    </a:cubicBezTo>
                    <a:cubicBezTo>
                      <a:pt x="5" y="12"/>
                      <a:pt x="4" y="12"/>
                      <a:pt x="4" y="13"/>
                    </a:cubicBezTo>
                    <a:cubicBezTo>
                      <a:pt x="3" y="14"/>
                      <a:pt x="2" y="12"/>
                      <a:pt x="2" y="9"/>
                    </a:cubicBezTo>
                    <a:cubicBezTo>
                      <a:pt x="2" y="7"/>
                      <a:pt x="2" y="5"/>
                      <a:pt x="1" y="4"/>
                    </a:cubicBezTo>
                    <a:cubicBezTo>
                      <a:pt x="1" y="3"/>
                      <a:pt x="0"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3" name="Freeform 1567"/>
              <p:cNvSpPr>
                <a:spLocks noEditPoints="1"/>
              </p:cNvSpPr>
              <p:nvPr/>
            </p:nvSpPr>
            <p:spPr bwMode="auto">
              <a:xfrm>
                <a:off x="3305" y="2092"/>
                <a:ext cx="10" cy="30"/>
              </a:xfrm>
              <a:custGeom>
                <a:avLst/>
                <a:gdLst>
                  <a:gd name="T0" fmla="*/ 3 w 5"/>
                  <a:gd name="T1" fmla="*/ 13 h 14"/>
                  <a:gd name="T2" fmla="*/ 2 w 5"/>
                  <a:gd name="T3" fmla="*/ 14 h 14"/>
                  <a:gd name="T4" fmla="*/ 1 w 5"/>
                  <a:gd name="T5" fmla="*/ 10 h 14"/>
                  <a:gd name="T6" fmla="*/ 1 w 5"/>
                  <a:gd name="T7" fmla="*/ 9 h 14"/>
                  <a:gd name="T8" fmla="*/ 1 w 5"/>
                  <a:gd name="T9" fmla="*/ 8 h 14"/>
                  <a:gd name="T10" fmla="*/ 0 w 5"/>
                  <a:gd name="T11" fmla="*/ 4 h 14"/>
                  <a:gd name="T12" fmla="*/ 0 w 5"/>
                  <a:gd name="T13" fmla="*/ 2 h 14"/>
                  <a:gd name="T14" fmla="*/ 0 w 5"/>
                  <a:gd name="T15" fmla="*/ 1 h 14"/>
                  <a:gd name="T16" fmla="*/ 1 w 5"/>
                  <a:gd name="T17" fmla="*/ 0 h 14"/>
                  <a:gd name="T18" fmla="*/ 2 w 5"/>
                  <a:gd name="T19" fmla="*/ 0 h 14"/>
                  <a:gd name="T20" fmla="*/ 3 w 5"/>
                  <a:gd name="T21" fmla="*/ 2 h 14"/>
                  <a:gd name="T22" fmla="*/ 3 w 5"/>
                  <a:gd name="T23" fmla="*/ 3 h 14"/>
                  <a:gd name="T24" fmla="*/ 3 w 5"/>
                  <a:gd name="T25" fmla="*/ 4 h 14"/>
                  <a:gd name="T26" fmla="*/ 4 w 5"/>
                  <a:gd name="T27" fmla="*/ 8 h 14"/>
                  <a:gd name="T28" fmla="*/ 5 w 5"/>
                  <a:gd name="T29" fmla="*/ 11 h 14"/>
                  <a:gd name="T30" fmla="*/ 5 w 5"/>
                  <a:gd name="T31" fmla="*/ 12 h 14"/>
                  <a:gd name="T32" fmla="*/ 5 w 5"/>
                  <a:gd name="T33" fmla="*/ 12 h 14"/>
                  <a:gd name="T34" fmla="*/ 4 w 5"/>
                  <a:gd name="T35" fmla="*/ 12 h 14"/>
                  <a:gd name="T36" fmla="*/ 4 w 5"/>
                  <a:gd name="T37" fmla="*/ 12 h 14"/>
                  <a:gd name="T38" fmla="*/ 3 w 5"/>
                  <a:gd name="T39" fmla="*/ 13 h 14"/>
                  <a:gd name="T40" fmla="*/ 3 w 5"/>
                  <a:gd name="T41" fmla="*/ 13 h 14"/>
                  <a:gd name="T42" fmla="*/ 4 w 5"/>
                  <a:gd name="T43" fmla="*/ 12 h 14"/>
                  <a:gd name="T44" fmla="*/ 4 w 5"/>
                  <a:gd name="T45" fmla="*/ 12 h 14"/>
                  <a:gd name="T46" fmla="*/ 4 w 5"/>
                  <a:gd name="T47" fmla="*/ 12 h 14"/>
                  <a:gd name="T48" fmla="*/ 5 w 5"/>
                  <a:gd name="T49" fmla="*/ 12 h 14"/>
                  <a:gd name="T50" fmla="*/ 5 w 5"/>
                  <a:gd name="T51" fmla="*/ 11 h 14"/>
                  <a:gd name="T52" fmla="*/ 5 w 5"/>
                  <a:gd name="T53" fmla="*/ 11 h 14"/>
                  <a:gd name="T54" fmla="*/ 4 w 5"/>
                  <a:gd name="T55" fmla="*/ 8 h 14"/>
                  <a:gd name="T56" fmla="*/ 3 w 5"/>
                  <a:gd name="T57" fmla="*/ 4 h 14"/>
                  <a:gd name="T58" fmla="*/ 3 w 5"/>
                  <a:gd name="T59" fmla="*/ 3 h 14"/>
                  <a:gd name="T60" fmla="*/ 3 w 5"/>
                  <a:gd name="T61" fmla="*/ 2 h 14"/>
                  <a:gd name="T62" fmla="*/ 2 w 5"/>
                  <a:gd name="T63" fmla="*/ 0 h 14"/>
                  <a:gd name="T64" fmla="*/ 2 w 5"/>
                  <a:gd name="T65" fmla="*/ 0 h 14"/>
                  <a:gd name="T66" fmla="*/ 2 w 5"/>
                  <a:gd name="T67" fmla="*/ 0 h 14"/>
                  <a:gd name="T68" fmla="*/ 1 w 5"/>
                  <a:gd name="T69" fmla="*/ 0 h 14"/>
                  <a:gd name="T70" fmla="*/ 0 w 5"/>
                  <a:gd name="T71" fmla="*/ 2 h 14"/>
                  <a:gd name="T72" fmla="*/ 0 w 5"/>
                  <a:gd name="T73" fmla="*/ 4 h 14"/>
                  <a:gd name="T74" fmla="*/ 1 w 5"/>
                  <a:gd name="T75" fmla="*/ 8 h 14"/>
                  <a:gd name="T76" fmla="*/ 1 w 5"/>
                  <a:gd name="T77" fmla="*/ 9 h 14"/>
                  <a:gd name="T78" fmla="*/ 1 w 5"/>
                  <a:gd name="T79" fmla="*/ 10 h 14"/>
                  <a:gd name="T80" fmla="*/ 2 w 5"/>
                  <a:gd name="T81" fmla="*/ 12 h 14"/>
                  <a:gd name="T82" fmla="*/ 2 w 5"/>
                  <a:gd name="T83" fmla="*/ 13 h 14"/>
                  <a:gd name="T84" fmla="*/ 3 w 5"/>
                  <a:gd name="T8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4">
                    <a:moveTo>
                      <a:pt x="3" y="13"/>
                    </a:moveTo>
                    <a:cubicBezTo>
                      <a:pt x="2" y="14"/>
                      <a:pt x="2" y="14"/>
                      <a:pt x="2" y="14"/>
                    </a:cubicBezTo>
                    <a:cubicBezTo>
                      <a:pt x="2" y="14"/>
                      <a:pt x="1" y="12"/>
                      <a:pt x="1" y="10"/>
                    </a:cubicBezTo>
                    <a:cubicBezTo>
                      <a:pt x="1" y="9"/>
                      <a:pt x="1" y="9"/>
                      <a:pt x="1" y="9"/>
                    </a:cubicBezTo>
                    <a:cubicBezTo>
                      <a:pt x="1" y="9"/>
                      <a:pt x="1" y="8"/>
                      <a:pt x="1" y="8"/>
                    </a:cubicBezTo>
                    <a:cubicBezTo>
                      <a:pt x="1" y="6"/>
                      <a:pt x="0" y="5"/>
                      <a:pt x="0" y="4"/>
                    </a:cubicBezTo>
                    <a:cubicBezTo>
                      <a:pt x="0" y="4"/>
                      <a:pt x="0" y="3"/>
                      <a:pt x="0" y="2"/>
                    </a:cubicBezTo>
                    <a:cubicBezTo>
                      <a:pt x="0" y="2"/>
                      <a:pt x="0" y="1"/>
                      <a:pt x="0" y="1"/>
                    </a:cubicBezTo>
                    <a:cubicBezTo>
                      <a:pt x="0" y="0"/>
                      <a:pt x="1" y="0"/>
                      <a:pt x="1" y="0"/>
                    </a:cubicBezTo>
                    <a:cubicBezTo>
                      <a:pt x="2" y="0"/>
                      <a:pt x="2" y="0"/>
                      <a:pt x="2" y="0"/>
                    </a:cubicBezTo>
                    <a:cubicBezTo>
                      <a:pt x="2" y="0"/>
                      <a:pt x="3" y="0"/>
                      <a:pt x="3" y="2"/>
                    </a:cubicBezTo>
                    <a:cubicBezTo>
                      <a:pt x="3" y="3"/>
                      <a:pt x="3" y="3"/>
                      <a:pt x="3" y="3"/>
                    </a:cubicBezTo>
                    <a:cubicBezTo>
                      <a:pt x="3" y="3"/>
                      <a:pt x="3" y="4"/>
                      <a:pt x="3" y="4"/>
                    </a:cubicBezTo>
                    <a:cubicBezTo>
                      <a:pt x="3" y="6"/>
                      <a:pt x="4" y="6"/>
                      <a:pt x="4" y="8"/>
                    </a:cubicBezTo>
                    <a:cubicBezTo>
                      <a:pt x="5" y="9"/>
                      <a:pt x="5" y="10"/>
                      <a:pt x="5" y="11"/>
                    </a:cubicBezTo>
                    <a:cubicBezTo>
                      <a:pt x="5" y="12"/>
                      <a:pt x="5" y="12"/>
                      <a:pt x="5" y="12"/>
                    </a:cubicBezTo>
                    <a:cubicBezTo>
                      <a:pt x="5" y="12"/>
                      <a:pt x="5" y="12"/>
                      <a:pt x="5" y="12"/>
                    </a:cubicBezTo>
                    <a:cubicBezTo>
                      <a:pt x="4" y="12"/>
                      <a:pt x="4" y="12"/>
                      <a:pt x="4" y="12"/>
                    </a:cubicBezTo>
                    <a:cubicBezTo>
                      <a:pt x="4" y="12"/>
                      <a:pt x="4" y="12"/>
                      <a:pt x="4" y="12"/>
                    </a:cubicBezTo>
                    <a:cubicBezTo>
                      <a:pt x="4" y="12"/>
                      <a:pt x="3" y="13"/>
                      <a:pt x="3" y="13"/>
                    </a:cubicBezTo>
                    <a:close/>
                    <a:moveTo>
                      <a:pt x="3" y="13"/>
                    </a:moveTo>
                    <a:cubicBezTo>
                      <a:pt x="3" y="12"/>
                      <a:pt x="3" y="12"/>
                      <a:pt x="4" y="12"/>
                    </a:cubicBezTo>
                    <a:cubicBezTo>
                      <a:pt x="4" y="12"/>
                      <a:pt x="4" y="12"/>
                      <a:pt x="4" y="12"/>
                    </a:cubicBezTo>
                    <a:cubicBezTo>
                      <a:pt x="4" y="12"/>
                      <a:pt x="4" y="12"/>
                      <a:pt x="4" y="12"/>
                    </a:cubicBezTo>
                    <a:cubicBezTo>
                      <a:pt x="5" y="12"/>
                      <a:pt x="5" y="12"/>
                      <a:pt x="5" y="12"/>
                    </a:cubicBezTo>
                    <a:cubicBezTo>
                      <a:pt x="5" y="12"/>
                      <a:pt x="5" y="12"/>
                      <a:pt x="5" y="11"/>
                    </a:cubicBezTo>
                    <a:cubicBezTo>
                      <a:pt x="5" y="11"/>
                      <a:pt x="5" y="11"/>
                      <a:pt x="5" y="11"/>
                    </a:cubicBezTo>
                    <a:cubicBezTo>
                      <a:pt x="5" y="10"/>
                      <a:pt x="5" y="10"/>
                      <a:pt x="4" y="8"/>
                    </a:cubicBezTo>
                    <a:cubicBezTo>
                      <a:pt x="4" y="7"/>
                      <a:pt x="3" y="6"/>
                      <a:pt x="3" y="4"/>
                    </a:cubicBezTo>
                    <a:cubicBezTo>
                      <a:pt x="3" y="4"/>
                      <a:pt x="3" y="3"/>
                      <a:pt x="3" y="3"/>
                    </a:cubicBezTo>
                    <a:cubicBezTo>
                      <a:pt x="3" y="2"/>
                      <a:pt x="3" y="2"/>
                      <a:pt x="3" y="2"/>
                    </a:cubicBezTo>
                    <a:cubicBezTo>
                      <a:pt x="3" y="0"/>
                      <a:pt x="2" y="0"/>
                      <a:pt x="2" y="0"/>
                    </a:cubicBezTo>
                    <a:cubicBezTo>
                      <a:pt x="2" y="0"/>
                      <a:pt x="2" y="0"/>
                      <a:pt x="2" y="0"/>
                    </a:cubicBezTo>
                    <a:cubicBezTo>
                      <a:pt x="2" y="0"/>
                      <a:pt x="2" y="0"/>
                      <a:pt x="2" y="0"/>
                    </a:cubicBezTo>
                    <a:cubicBezTo>
                      <a:pt x="1" y="0"/>
                      <a:pt x="1" y="0"/>
                      <a:pt x="1" y="0"/>
                    </a:cubicBezTo>
                    <a:cubicBezTo>
                      <a:pt x="0" y="0"/>
                      <a:pt x="0" y="1"/>
                      <a:pt x="0" y="2"/>
                    </a:cubicBezTo>
                    <a:cubicBezTo>
                      <a:pt x="0" y="3"/>
                      <a:pt x="0" y="3"/>
                      <a:pt x="0" y="4"/>
                    </a:cubicBezTo>
                    <a:cubicBezTo>
                      <a:pt x="1" y="4"/>
                      <a:pt x="1" y="6"/>
                      <a:pt x="1" y="8"/>
                    </a:cubicBezTo>
                    <a:cubicBezTo>
                      <a:pt x="1" y="8"/>
                      <a:pt x="1" y="9"/>
                      <a:pt x="1" y="9"/>
                    </a:cubicBezTo>
                    <a:cubicBezTo>
                      <a:pt x="1" y="10"/>
                      <a:pt x="1" y="10"/>
                      <a:pt x="1" y="10"/>
                    </a:cubicBezTo>
                    <a:cubicBezTo>
                      <a:pt x="1" y="11"/>
                      <a:pt x="2" y="12"/>
                      <a:pt x="2" y="12"/>
                    </a:cubicBezTo>
                    <a:cubicBezTo>
                      <a:pt x="2" y="13"/>
                      <a:pt x="2" y="13"/>
                      <a:pt x="2" y="13"/>
                    </a:cubicBezTo>
                    <a:lnTo>
                      <a:pt x="3" y="13"/>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4" name="Freeform 1568"/>
              <p:cNvSpPr>
                <a:spLocks noEditPoints="1"/>
              </p:cNvSpPr>
              <p:nvPr/>
            </p:nvSpPr>
            <p:spPr bwMode="auto">
              <a:xfrm>
                <a:off x="3305" y="2092"/>
                <a:ext cx="10" cy="28"/>
              </a:xfrm>
              <a:custGeom>
                <a:avLst/>
                <a:gdLst>
                  <a:gd name="T0" fmla="*/ 1 w 5"/>
                  <a:gd name="T1" fmla="*/ 2 h 13"/>
                  <a:gd name="T2" fmla="*/ 2 w 5"/>
                  <a:gd name="T3" fmla="*/ 2 h 13"/>
                  <a:gd name="T4" fmla="*/ 2 w 5"/>
                  <a:gd name="T5" fmla="*/ 1 h 13"/>
                  <a:gd name="T6" fmla="*/ 2 w 5"/>
                  <a:gd name="T7" fmla="*/ 1 h 13"/>
                  <a:gd name="T8" fmla="*/ 3 w 5"/>
                  <a:gd name="T9" fmla="*/ 4 h 13"/>
                  <a:gd name="T10" fmla="*/ 3 w 5"/>
                  <a:gd name="T11" fmla="*/ 7 h 13"/>
                  <a:gd name="T12" fmla="*/ 4 w 5"/>
                  <a:gd name="T13" fmla="*/ 11 h 13"/>
                  <a:gd name="T14" fmla="*/ 4 w 5"/>
                  <a:gd name="T15" fmla="*/ 11 h 13"/>
                  <a:gd name="T16" fmla="*/ 4 w 5"/>
                  <a:gd name="T17" fmla="*/ 11 h 13"/>
                  <a:gd name="T18" fmla="*/ 3 w 5"/>
                  <a:gd name="T19" fmla="*/ 11 h 13"/>
                  <a:gd name="T20" fmla="*/ 3 w 5"/>
                  <a:gd name="T21" fmla="*/ 11 h 13"/>
                  <a:gd name="T22" fmla="*/ 2 w 5"/>
                  <a:gd name="T23" fmla="*/ 12 h 13"/>
                  <a:gd name="T24" fmla="*/ 2 w 5"/>
                  <a:gd name="T25" fmla="*/ 10 h 13"/>
                  <a:gd name="T26" fmla="*/ 1 w 5"/>
                  <a:gd name="T27" fmla="*/ 4 h 13"/>
                  <a:gd name="T28" fmla="*/ 1 w 5"/>
                  <a:gd name="T29" fmla="*/ 2 h 13"/>
                  <a:gd name="T30" fmla="*/ 1 w 5"/>
                  <a:gd name="T31" fmla="*/ 2 h 13"/>
                  <a:gd name="T32" fmla="*/ 1 w 5"/>
                  <a:gd name="T33" fmla="*/ 2 h 13"/>
                  <a:gd name="T34" fmla="*/ 2 w 5"/>
                  <a:gd name="T35" fmla="*/ 0 h 13"/>
                  <a:gd name="T36" fmla="*/ 2 w 5"/>
                  <a:gd name="T37" fmla="*/ 1 h 13"/>
                  <a:gd name="T38" fmla="*/ 0 w 5"/>
                  <a:gd name="T39" fmla="*/ 1 h 13"/>
                  <a:gd name="T40" fmla="*/ 0 w 5"/>
                  <a:gd name="T41" fmla="*/ 2 h 13"/>
                  <a:gd name="T42" fmla="*/ 0 w 5"/>
                  <a:gd name="T43" fmla="*/ 2 h 13"/>
                  <a:gd name="T44" fmla="*/ 0 w 5"/>
                  <a:gd name="T45" fmla="*/ 4 h 13"/>
                  <a:gd name="T46" fmla="*/ 1 w 5"/>
                  <a:gd name="T47" fmla="*/ 8 h 13"/>
                  <a:gd name="T48" fmla="*/ 1 w 5"/>
                  <a:gd name="T49" fmla="*/ 9 h 13"/>
                  <a:gd name="T50" fmla="*/ 1 w 5"/>
                  <a:gd name="T51" fmla="*/ 10 h 13"/>
                  <a:gd name="T52" fmla="*/ 2 w 5"/>
                  <a:gd name="T53" fmla="*/ 12 h 13"/>
                  <a:gd name="T54" fmla="*/ 2 w 5"/>
                  <a:gd name="T55" fmla="*/ 13 h 13"/>
                  <a:gd name="T56" fmla="*/ 2 w 5"/>
                  <a:gd name="T57" fmla="*/ 13 h 13"/>
                  <a:gd name="T58" fmla="*/ 3 w 5"/>
                  <a:gd name="T59" fmla="*/ 13 h 13"/>
                  <a:gd name="T60" fmla="*/ 4 w 5"/>
                  <a:gd name="T61" fmla="*/ 12 h 13"/>
                  <a:gd name="T62" fmla="*/ 4 w 5"/>
                  <a:gd name="T63" fmla="*/ 12 h 13"/>
                  <a:gd name="T64" fmla="*/ 4 w 5"/>
                  <a:gd name="T65" fmla="*/ 12 h 13"/>
                  <a:gd name="T66" fmla="*/ 4 w 5"/>
                  <a:gd name="T67" fmla="*/ 12 h 13"/>
                  <a:gd name="T68" fmla="*/ 4 w 5"/>
                  <a:gd name="T69" fmla="*/ 12 h 13"/>
                  <a:gd name="T70" fmla="*/ 5 w 5"/>
                  <a:gd name="T71" fmla="*/ 12 h 13"/>
                  <a:gd name="T72" fmla="*/ 5 w 5"/>
                  <a:gd name="T73" fmla="*/ 11 h 13"/>
                  <a:gd name="T74" fmla="*/ 5 w 5"/>
                  <a:gd name="T75" fmla="*/ 11 h 13"/>
                  <a:gd name="T76" fmla="*/ 4 w 5"/>
                  <a:gd name="T77" fmla="*/ 8 h 13"/>
                  <a:gd name="T78" fmla="*/ 3 w 5"/>
                  <a:gd name="T79" fmla="*/ 4 h 13"/>
                  <a:gd name="T80" fmla="*/ 3 w 5"/>
                  <a:gd name="T81" fmla="*/ 3 h 13"/>
                  <a:gd name="T82" fmla="*/ 3 w 5"/>
                  <a:gd name="T83" fmla="*/ 2 h 13"/>
                  <a:gd name="T84" fmla="*/ 2 w 5"/>
                  <a:gd name="T8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3">
                    <a:moveTo>
                      <a:pt x="1" y="2"/>
                    </a:moveTo>
                    <a:cubicBezTo>
                      <a:pt x="2" y="2"/>
                      <a:pt x="2" y="2"/>
                      <a:pt x="2" y="2"/>
                    </a:cubicBezTo>
                    <a:cubicBezTo>
                      <a:pt x="2" y="1"/>
                      <a:pt x="2" y="1"/>
                      <a:pt x="2" y="1"/>
                    </a:cubicBezTo>
                    <a:cubicBezTo>
                      <a:pt x="2" y="1"/>
                      <a:pt x="2" y="1"/>
                      <a:pt x="2" y="1"/>
                    </a:cubicBezTo>
                    <a:cubicBezTo>
                      <a:pt x="2" y="1"/>
                      <a:pt x="3" y="2"/>
                      <a:pt x="3" y="4"/>
                    </a:cubicBezTo>
                    <a:cubicBezTo>
                      <a:pt x="3" y="5"/>
                      <a:pt x="3" y="6"/>
                      <a:pt x="3" y="7"/>
                    </a:cubicBezTo>
                    <a:cubicBezTo>
                      <a:pt x="4" y="8"/>
                      <a:pt x="5" y="10"/>
                      <a:pt x="4" y="11"/>
                    </a:cubicBezTo>
                    <a:cubicBezTo>
                      <a:pt x="4" y="11"/>
                      <a:pt x="4" y="11"/>
                      <a:pt x="4" y="11"/>
                    </a:cubicBezTo>
                    <a:cubicBezTo>
                      <a:pt x="4" y="11"/>
                      <a:pt x="4" y="11"/>
                      <a:pt x="4" y="11"/>
                    </a:cubicBezTo>
                    <a:cubicBezTo>
                      <a:pt x="3" y="11"/>
                      <a:pt x="3" y="11"/>
                      <a:pt x="3" y="11"/>
                    </a:cubicBezTo>
                    <a:cubicBezTo>
                      <a:pt x="3" y="11"/>
                      <a:pt x="3" y="11"/>
                      <a:pt x="3" y="11"/>
                    </a:cubicBezTo>
                    <a:cubicBezTo>
                      <a:pt x="3" y="12"/>
                      <a:pt x="3" y="12"/>
                      <a:pt x="2" y="12"/>
                    </a:cubicBezTo>
                    <a:cubicBezTo>
                      <a:pt x="2" y="12"/>
                      <a:pt x="2" y="11"/>
                      <a:pt x="2" y="10"/>
                    </a:cubicBezTo>
                    <a:cubicBezTo>
                      <a:pt x="2" y="9"/>
                      <a:pt x="2" y="5"/>
                      <a:pt x="1" y="4"/>
                    </a:cubicBezTo>
                    <a:cubicBezTo>
                      <a:pt x="1" y="3"/>
                      <a:pt x="0" y="2"/>
                      <a:pt x="1" y="2"/>
                    </a:cubicBezTo>
                    <a:cubicBezTo>
                      <a:pt x="1" y="2"/>
                      <a:pt x="1" y="2"/>
                      <a:pt x="1" y="2"/>
                    </a:cubicBezTo>
                    <a:cubicBezTo>
                      <a:pt x="1" y="2"/>
                      <a:pt x="1" y="2"/>
                      <a:pt x="1" y="2"/>
                    </a:cubicBezTo>
                    <a:close/>
                    <a:moveTo>
                      <a:pt x="2" y="0"/>
                    </a:moveTo>
                    <a:cubicBezTo>
                      <a:pt x="2" y="1"/>
                      <a:pt x="2" y="1"/>
                      <a:pt x="2" y="1"/>
                    </a:cubicBezTo>
                    <a:cubicBezTo>
                      <a:pt x="1" y="1"/>
                      <a:pt x="0" y="1"/>
                      <a:pt x="0" y="1"/>
                    </a:cubicBezTo>
                    <a:cubicBezTo>
                      <a:pt x="0" y="2"/>
                      <a:pt x="0" y="2"/>
                      <a:pt x="0" y="2"/>
                    </a:cubicBezTo>
                    <a:cubicBezTo>
                      <a:pt x="0" y="2"/>
                      <a:pt x="0" y="2"/>
                      <a:pt x="0" y="2"/>
                    </a:cubicBezTo>
                    <a:cubicBezTo>
                      <a:pt x="0" y="3"/>
                      <a:pt x="0" y="3"/>
                      <a:pt x="0" y="4"/>
                    </a:cubicBezTo>
                    <a:cubicBezTo>
                      <a:pt x="1" y="4"/>
                      <a:pt x="1" y="6"/>
                      <a:pt x="1" y="8"/>
                    </a:cubicBezTo>
                    <a:cubicBezTo>
                      <a:pt x="1" y="8"/>
                      <a:pt x="1" y="9"/>
                      <a:pt x="1" y="9"/>
                    </a:cubicBezTo>
                    <a:cubicBezTo>
                      <a:pt x="1" y="10"/>
                      <a:pt x="1" y="10"/>
                      <a:pt x="1" y="10"/>
                    </a:cubicBezTo>
                    <a:cubicBezTo>
                      <a:pt x="1" y="11"/>
                      <a:pt x="2" y="12"/>
                      <a:pt x="2" y="12"/>
                    </a:cubicBezTo>
                    <a:cubicBezTo>
                      <a:pt x="2" y="13"/>
                      <a:pt x="2" y="13"/>
                      <a:pt x="2" y="13"/>
                    </a:cubicBezTo>
                    <a:cubicBezTo>
                      <a:pt x="2" y="13"/>
                      <a:pt x="2" y="13"/>
                      <a:pt x="2" y="13"/>
                    </a:cubicBezTo>
                    <a:cubicBezTo>
                      <a:pt x="3" y="13"/>
                      <a:pt x="3" y="13"/>
                      <a:pt x="3" y="13"/>
                    </a:cubicBezTo>
                    <a:cubicBezTo>
                      <a:pt x="3" y="12"/>
                      <a:pt x="3"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1"/>
                    </a:cubicBezTo>
                    <a:cubicBezTo>
                      <a:pt x="5" y="11"/>
                      <a:pt x="5" y="11"/>
                      <a:pt x="5" y="11"/>
                    </a:cubicBezTo>
                    <a:cubicBezTo>
                      <a:pt x="5" y="10"/>
                      <a:pt x="5" y="10"/>
                      <a:pt x="4" y="8"/>
                    </a:cubicBezTo>
                    <a:cubicBezTo>
                      <a:pt x="4" y="7"/>
                      <a:pt x="3" y="6"/>
                      <a:pt x="3" y="4"/>
                    </a:cubicBezTo>
                    <a:cubicBezTo>
                      <a:pt x="3" y="4"/>
                      <a:pt x="3" y="3"/>
                      <a:pt x="3" y="3"/>
                    </a:cubicBezTo>
                    <a:cubicBezTo>
                      <a:pt x="3" y="2"/>
                      <a:pt x="3" y="2"/>
                      <a:pt x="3" y="2"/>
                    </a:cubicBezTo>
                    <a:cubicBezTo>
                      <a:pt x="3" y="1"/>
                      <a:pt x="2" y="1"/>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5" name="Freeform 1569"/>
              <p:cNvSpPr>
                <a:spLocks/>
              </p:cNvSpPr>
              <p:nvPr/>
            </p:nvSpPr>
            <p:spPr bwMode="auto">
              <a:xfrm>
                <a:off x="3305" y="2092"/>
                <a:ext cx="10" cy="28"/>
              </a:xfrm>
              <a:custGeom>
                <a:avLst/>
                <a:gdLst>
                  <a:gd name="T0" fmla="*/ 2 w 5"/>
                  <a:gd name="T1" fmla="*/ 0 h 13"/>
                  <a:gd name="T2" fmla="*/ 2 w 5"/>
                  <a:gd name="T3" fmla="*/ 0 h 13"/>
                  <a:gd name="T4" fmla="*/ 3 w 5"/>
                  <a:gd name="T5" fmla="*/ 2 h 13"/>
                  <a:gd name="T6" fmla="*/ 3 w 5"/>
                  <a:gd name="T7" fmla="*/ 3 h 13"/>
                  <a:gd name="T8" fmla="*/ 3 w 5"/>
                  <a:gd name="T9" fmla="*/ 4 h 13"/>
                  <a:gd name="T10" fmla="*/ 4 w 5"/>
                  <a:gd name="T11" fmla="*/ 8 h 13"/>
                  <a:gd name="T12" fmla="*/ 5 w 5"/>
                  <a:gd name="T13" fmla="*/ 11 h 13"/>
                  <a:gd name="T14" fmla="*/ 5 w 5"/>
                  <a:gd name="T15" fmla="*/ 11 h 13"/>
                  <a:gd name="T16" fmla="*/ 5 w 5"/>
                  <a:gd name="T17" fmla="*/ 12 h 13"/>
                  <a:gd name="T18" fmla="*/ 4 w 5"/>
                  <a:gd name="T19" fmla="*/ 12 h 13"/>
                  <a:gd name="T20" fmla="*/ 4 w 5"/>
                  <a:gd name="T21" fmla="*/ 12 h 13"/>
                  <a:gd name="T22" fmla="*/ 4 w 5"/>
                  <a:gd name="T23" fmla="*/ 12 h 13"/>
                  <a:gd name="T24" fmla="*/ 4 w 5"/>
                  <a:gd name="T25" fmla="*/ 12 h 13"/>
                  <a:gd name="T26" fmla="*/ 4 w 5"/>
                  <a:gd name="T27" fmla="*/ 12 h 13"/>
                  <a:gd name="T28" fmla="*/ 3 w 5"/>
                  <a:gd name="T29" fmla="*/ 13 h 13"/>
                  <a:gd name="T30" fmla="*/ 2 w 5"/>
                  <a:gd name="T31" fmla="*/ 13 h 13"/>
                  <a:gd name="T32" fmla="*/ 2 w 5"/>
                  <a:gd name="T33" fmla="*/ 13 h 13"/>
                  <a:gd name="T34" fmla="*/ 2 w 5"/>
                  <a:gd name="T35" fmla="*/ 12 h 13"/>
                  <a:gd name="T36" fmla="*/ 1 w 5"/>
                  <a:gd name="T37" fmla="*/ 10 h 13"/>
                  <a:gd name="T38" fmla="*/ 1 w 5"/>
                  <a:gd name="T39" fmla="*/ 9 h 13"/>
                  <a:gd name="T40" fmla="*/ 1 w 5"/>
                  <a:gd name="T41" fmla="*/ 8 h 13"/>
                  <a:gd name="T42" fmla="*/ 0 w 5"/>
                  <a:gd name="T43" fmla="*/ 4 h 13"/>
                  <a:gd name="T44" fmla="*/ 0 w 5"/>
                  <a:gd name="T45" fmla="*/ 2 h 13"/>
                  <a:gd name="T46" fmla="*/ 0 w 5"/>
                  <a:gd name="T47" fmla="*/ 2 h 13"/>
                  <a:gd name="T48" fmla="*/ 0 w 5"/>
                  <a:gd name="T49" fmla="*/ 2 h 13"/>
                  <a:gd name="T50" fmla="*/ 0 w 5"/>
                  <a:gd name="T51" fmla="*/ 2 h 13"/>
                  <a:gd name="T52" fmla="*/ 0 w 5"/>
                  <a:gd name="T53" fmla="*/ 2 h 13"/>
                  <a:gd name="T54" fmla="*/ 0 w 5"/>
                  <a:gd name="T55" fmla="*/ 4 h 13"/>
                  <a:gd name="T56" fmla="*/ 1 w 5"/>
                  <a:gd name="T57" fmla="*/ 9 h 13"/>
                  <a:gd name="T58" fmla="*/ 2 w 5"/>
                  <a:gd name="T59" fmla="*/ 13 h 13"/>
                  <a:gd name="T60" fmla="*/ 3 w 5"/>
                  <a:gd name="T61" fmla="*/ 13 h 13"/>
                  <a:gd name="T62" fmla="*/ 4 w 5"/>
                  <a:gd name="T63" fmla="*/ 12 h 13"/>
                  <a:gd name="T64" fmla="*/ 4 w 5"/>
                  <a:gd name="T65" fmla="*/ 12 h 13"/>
                  <a:gd name="T66" fmla="*/ 4 w 5"/>
                  <a:gd name="T67" fmla="*/ 12 h 13"/>
                  <a:gd name="T68" fmla="*/ 5 w 5"/>
                  <a:gd name="T69" fmla="*/ 11 h 13"/>
                  <a:gd name="T70" fmla="*/ 4 w 5"/>
                  <a:gd name="T71" fmla="*/ 8 h 13"/>
                  <a:gd name="T72" fmla="*/ 3 w 5"/>
                  <a:gd name="T73" fmla="*/ 3 h 13"/>
                  <a:gd name="T74" fmla="*/ 2 w 5"/>
                  <a:gd name="T7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13">
                    <a:moveTo>
                      <a:pt x="2" y="0"/>
                    </a:moveTo>
                    <a:cubicBezTo>
                      <a:pt x="2" y="0"/>
                      <a:pt x="2" y="0"/>
                      <a:pt x="2" y="0"/>
                    </a:cubicBezTo>
                    <a:cubicBezTo>
                      <a:pt x="2" y="1"/>
                      <a:pt x="3" y="1"/>
                      <a:pt x="3" y="2"/>
                    </a:cubicBezTo>
                    <a:cubicBezTo>
                      <a:pt x="3" y="3"/>
                      <a:pt x="3" y="3"/>
                      <a:pt x="3" y="3"/>
                    </a:cubicBezTo>
                    <a:cubicBezTo>
                      <a:pt x="3" y="3"/>
                      <a:pt x="3" y="4"/>
                      <a:pt x="3" y="4"/>
                    </a:cubicBezTo>
                    <a:cubicBezTo>
                      <a:pt x="3" y="6"/>
                      <a:pt x="4" y="7"/>
                      <a:pt x="4" y="8"/>
                    </a:cubicBezTo>
                    <a:cubicBezTo>
                      <a:pt x="5" y="10"/>
                      <a:pt x="5" y="10"/>
                      <a:pt x="5" y="11"/>
                    </a:cubicBezTo>
                    <a:cubicBezTo>
                      <a:pt x="5" y="11"/>
                      <a:pt x="5" y="11"/>
                      <a:pt x="5" y="11"/>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3"/>
                    </a:cubicBezTo>
                    <a:cubicBezTo>
                      <a:pt x="2" y="13"/>
                      <a:pt x="2" y="13"/>
                      <a:pt x="2" y="13"/>
                    </a:cubicBezTo>
                    <a:cubicBezTo>
                      <a:pt x="2" y="13"/>
                      <a:pt x="2" y="13"/>
                      <a:pt x="2" y="13"/>
                    </a:cubicBezTo>
                    <a:cubicBezTo>
                      <a:pt x="2" y="13"/>
                      <a:pt x="2" y="13"/>
                      <a:pt x="2" y="12"/>
                    </a:cubicBezTo>
                    <a:cubicBezTo>
                      <a:pt x="2" y="12"/>
                      <a:pt x="1" y="11"/>
                      <a:pt x="1" y="10"/>
                    </a:cubicBezTo>
                    <a:cubicBezTo>
                      <a:pt x="1" y="9"/>
                      <a:pt x="1" y="9"/>
                      <a:pt x="1" y="9"/>
                    </a:cubicBezTo>
                    <a:cubicBezTo>
                      <a:pt x="1" y="9"/>
                      <a:pt x="1" y="8"/>
                      <a:pt x="1" y="8"/>
                    </a:cubicBezTo>
                    <a:cubicBezTo>
                      <a:pt x="1" y="6"/>
                      <a:pt x="1" y="4"/>
                      <a:pt x="0" y="4"/>
                    </a:cubicBezTo>
                    <a:cubicBezTo>
                      <a:pt x="0" y="3"/>
                      <a:pt x="0" y="3"/>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5"/>
                      <a:pt x="1" y="7"/>
                      <a:pt x="1" y="9"/>
                    </a:cubicBezTo>
                    <a:cubicBezTo>
                      <a:pt x="1" y="11"/>
                      <a:pt x="2" y="13"/>
                      <a:pt x="2" y="13"/>
                    </a:cubicBezTo>
                    <a:cubicBezTo>
                      <a:pt x="3" y="13"/>
                      <a:pt x="3" y="13"/>
                      <a:pt x="3" y="13"/>
                    </a:cubicBezTo>
                    <a:cubicBezTo>
                      <a:pt x="3" y="12"/>
                      <a:pt x="4" y="12"/>
                      <a:pt x="4" y="12"/>
                    </a:cubicBezTo>
                    <a:cubicBezTo>
                      <a:pt x="4" y="12"/>
                      <a:pt x="4" y="12"/>
                      <a:pt x="4" y="12"/>
                    </a:cubicBezTo>
                    <a:cubicBezTo>
                      <a:pt x="4" y="12"/>
                      <a:pt x="4" y="12"/>
                      <a:pt x="4" y="12"/>
                    </a:cubicBezTo>
                    <a:cubicBezTo>
                      <a:pt x="5" y="12"/>
                      <a:pt x="5" y="12"/>
                      <a:pt x="5" y="11"/>
                    </a:cubicBezTo>
                    <a:cubicBezTo>
                      <a:pt x="5" y="10"/>
                      <a:pt x="5" y="10"/>
                      <a:pt x="4" y="8"/>
                    </a:cubicBezTo>
                    <a:cubicBezTo>
                      <a:pt x="4" y="6"/>
                      <a:pt x="3" y="5"/>
                      <a:pt x="3" y="3"/>
                    </a:cubicBezTo>
                    <a:cubicBezTo>
                      <a:pt x="3" y="1"/>
                      <a:pt x="3"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6" name="Freeform 1570"/>
              <p:cNvSpPr>
                <a:spLocks/>
              </p:cNvSpPr>
              <p:nvPr/>
            </p:nvSpPr>
            <p:spPr bwMode="auto">
              <a:xfrm>
                <a:off x="3307" y="2097"/>
                <a:ext cx="6" cy="19"/>
              </a:xfrm>
              <a:custGeom>
                <a:avLst/>
                <a:gdLst>
                  <a:gd name="T0" fmla="*/ 1 w 3"/>
                  <a:gd name="T1" fmla="*/ 1 h 9"/>
                  <a:gd name="T2" fmla="*/ 1 w 3"/>
                  <a:gd name="T3" fmla="*/ 2 h 9"/>
                  <a:gd name="T4" fmla="*/ 2 w 3"/>
                  <a:gd name="T5" fmla="*/ 7 h 9"/>
                  <a:gd name="T6" fmla="*/ 2 w 3"/>
                  <a:gd name="T7" fmla="*/ 8 h 9"/>
                  <a:gd name="T8" fmla="*/ 2 w 3"/>
                  <a:gd name="T9" fmla="*/ 8 h 9"/>
                  <a:gd name="T10" fmla="*/ 1 w 3"/>
                  <a:gd name="T11" fmla="*/ 3 h 9"/>
                  <a:gd name="T12" fmla="*/ 1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1" y="1"/>
                    </a:moveTo>
                    <a:cubicBezTo>
                      <a:pt x="1" y="1"/>
                      <a:pt x="1" y="0"/>
                      <a:pt x="1" y="2"/>
                    </a:cubicBezTo>
                    <a:cubicBezTo>
                      <a:pt x="1" y="3"/>
                      <a:pt x="2" y="6"/>
                      <a:pt x="2" y="7"/>
                    </a:cubicBezTo>
                    <a:cubicBezTo>
                      <a:pt x="3" y="8"/>
                      <a:pt x="3" y="8"/>
                      <a:pt x="2" y="8"/>
                    </a:cubicBezTo>
                    <a:cubicBezTo>
                      <a:pt x="2" y="8"/>
                      <a:pt x="2" y="9"/>
                      <a:pt x="2" y="8"/>
                    </a:cubicBezTo>
                    <a:cubicBezTo>
                      <a:pt x="1" y="8"/>
                      <a:pt x="1" y="3"/>
                      <a:pt x="1" y="3"/>
                    </a:cubicBezTo>
                    <a:cubicBezTo>
                      <a:pt x="1" y="2"/>
                      <a:pt x="0" y="0"/>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7" name="Freeform 1571"/>
              <p:cNvSpPr>
                <a:spLocks/>
              </p:cNvSpPr>
              <p:nvPr/>
            </p:nvSpPr>
            <p:spPr bwMode="auto">
              <a:xfrm>
                <a:off x="3294" y="2050"/>
                <a:ext cx="17" cy="47"/>
              </a:xfrm>
              <a:custGeom>
                <a:avLst/>
                <a:gdLst>
                  <a:gd name="T0" fmla="*/ 3 w 8"/>
                  <a:gd name="T1" fmla="*/ 0 h 22"/>
                  <a:gd name="T2" fmla="*/ 4 w 8"/>
                  <a:gd name="T3" fmla="*/ 4 h 22"/>
                  <a:gd name="T4" fmla="*/ 7 w 8"/>
                  <a:gd name="T5" fmla="*/ 15 h 22"/>
                  <a:gd name="T6" fmla="*/ 7 w 8"/>
                  <a:gd name="T7" fmla="*/ 20 h 22"/>
                  <a:gd name="T8" fmla="*/ 5 w 8"/>
                  <a:gd name="T9" fmla="*/ 21 h 22"/>
                  <a:gd name="T10" fmla="*/ 3 w 8"/>
                  <a:gd name="T11" fmla="*/ 16 h 22"/>
                  <a:gd name="T12" fmla="*/ 2 w 8"/>
                  <a:gd name="T13" fmla="*/ 7 h 22"/>
                  <a:gd name="T14" fmla="*/ 1 w 8"/>
                  <a:gd name="T15" fmla="*/ 1 h 22"/>
                  <a:gd name="T16" fmla="*/ 3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3" y="0"/>
                    </a:moveTo>
                    <a:cubicBezTo>
                      <a:pt x="3" y="0"/>
                      <a:pt x="4" y="0"/>
                      <a:pt x="4" y="4"/>
                    </a:cubicBezTo>
                    <a:cubicBezTo>
                      <a:pt x="5" y="9"/>
                      <a:pt x="5" y="11"/>
                      <a:pt x="7" y="15"/>
                    </a:cubicBezTo>
                    <a:cubicBezTo>
                      <a:pt x="8" y="18"/>
                      <a:pt x="8" y="20"/>
                      <a:pt x="7" y="20"/>
                    </a:cubicBezTo>
                    <a:cubicBezTo>
                      <a:pt x="6" y="20"/>
                      <a:pt x="5" y="20"/>
                      <a:pt x="5" y="21"/>
                    </a:cubicBezTo>
                    <a:cubicBezTo>
                      <a:pt x="5" y="22"/>
                      <a:pt x="3" y="21"/>
                      <a:pt x="3" y="16"/>
                    </a:cubicBezTo>
                    <a:cubicBezTo>
                      <a:pt x="2" y="11"/>
                      <a:pt x="2" y="8"/>
                      <a:pt x="2" y="7"/>
                    </a:cubicBezTo>
                    <a:cubicBezTo>
                      <a:pt x="1" y="6"/>
                      <a:pt x="0" y="2"/>
                      <a:pt x="1" y="1"/>
                    </a:cubicBezTo>
                    <a:cubicBezTo>
                      <a:pt x="1" y="0"/>
                      <a:pt x="3" y="0"/>
                      <a:pt x="3"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8" name="Freeform 1572"/>
              <p:cNvSpPr>
                <a:spLocks noEditPoints="1"/>
              </p:cNvSpPr>
              <p:nvPr/>
            </p:nvSpPr>
            <p:spPr bwMode="auto">
              <a:xfrm>
                <a:off x="3294" y="2050"/>
                <a:ext cx="17" cy="47"/>
              </a:xfrm>
              <a:custGeom>
                <a:avLst/>
                <a:gdLst>
                  <a:gd name="T0" fmla="*/ 5 w 8"/>
                  <a:gd name="T1" fmla="*/ 21 h 22"/>
                  <a:gd name="T2" fmla="*/ 5 w 8"/>
                  <a:gd name="T3" fmla="*/ 22 h 22"/>
                  <a:gd name="T4" fmla="*/ 3 w 8"/>
                  <a:gd name="T5" fmla="*/ 16 h 22"/>
                  <a:gd name="T6" fmla="*/ 3 w 8"/>
                  <a:gd name="T7" fmla="*/ 16 h 22"/>
                  <a:gd name="T8" fmla="*/ 2 w 8"/>
                  <a:gd name="T9" fmla="*/ 13 h 22"/>
                  <a:gd name="T10" fmla="*/ 1 w 8"/>
                  <a:gd name="T11" fmla="*/ 7 h 22"/>
                  <a:gd name="T12" fmla="*/ 0 w 8"/>
                  <a:gd name="T13" fmla="*/ 2 h 22"/>
                  <a:gd name="T14" fmla="*/ 0 w 8"/>
                  <a:gd name="T15" fmla="*/ 1 h 22"/>
                  <a:gd name="T16" fmla="*/ 2 w 8"/>
                  <a:gd name="T17" fmla="*/ 0 h 22"/>
                  <a:gd name="T18" fmla="*/ 3 w 8"/>
                  <a:gd name="T19" fmla="*/ 0 h 22"/>
                  <a:gd name="T20" fmla="*/ 3 w 8"/>
                  <a:gd name="T21" fmla="*/ 0 h 22"/>
                  <a:gd name="T22" fmla="*/ 4 w 8"/>
                  <a:gd name="T23" fmla="*/ 4 h 22"/>
                  <a:gd name="T24" fmla="*/ 7 w 8"/>
                  <a:gd name="T25" fmla="*/ 14 h 22"/>
                  <a:gd name="T26" fmla="*/ 8 w 8"/>
                  <a:gd name="T27" fmla="*/ 18 h 22"/>
                  <a:gd name="T28" fmla="*/ 7 w 8"/>
                  <a:gd name="T29" fmla="*/ 21 h 22"/>
                  <a:gd name="T30" fmla="*/ 5 w 8"/>
                  <a:gd name="T31" fmla="*/ 21 h 22"/>
                  <a:gd name="T32" fmla="*/ 4 w 8"/>
                  <a:gd name="T33" fmla="*/ 4 h 22"/>
                  <a:gd name="T34" fmla="*/ 3 w 8"/>
                  <a:gd name="T35" fmla="*/ 1 h 22"/>
                  <a:gd name="T36" fmla="*/ 3 w 8"/>
                  <a:gd name="T37" fmla="*/ 1 h 22"/>
                  <a:gd name="T38" fmla="*/ 3 w 8"/>
                  <a:gd name="T39" fmla="*/ 1 h 22"/>
                  <a:gd name="T40" fmla="*/ 3 w 8"/>
                  <a:gd name="T41" fmla="*/ 1 h 22"/>
                  <a:gd name="T42" fmla="*/ 2 w 8"/>
                  <a:gd name="T43" fmla="*/ 0 h 22"/>
                  <a:gd name="T44" fmla="*/ 1 w 8"/>
                  <a:gd name="T45" fmla="*/ 1 h 22"/>
                  <a:gd name="T46" fmla="*/ 1 w 8"/>
                  <a:gd name="T47" fmla="*/ 2 h 22"/>
                  <a:gd name="T48" fmla="*/ 2 w 8"/>
                  <a:gd name="T49" fmla="*/ 7 h 22"/>
                  <a:gd name="T50" fmla="*/ 3 w 8"/>
                  <a:gd name="T51" fmla="*/ 13 h 22"/>
                  <a:gd name="T52" fmla="*/ 3 w 8"/>
                  <a:gd name="T53" fmla="*/ 16 h 22"/>
                  <a:gd name="T54" fmla="*/ 3 w 8"/>
                  <a:gd name="T55" fmla="*/ 16 h 22"/>
                  <a:gd name="T56" fmla="*/ 5 w 8"/>
                  <a:gd name="T57" fmla="*/ 21 h 22"/>
                  <a:gd name="T58" fmla="*/ 5 w 8"/>
                  <a:gd name="T59" fmla="*/ 21 h 22"/>
                  <a:gd name="T60" fmla="*/ 7 w 8"/>
                  <a:gd name="T61" fmla="*/ 20 h 22"/>
                  <a:gd name="T62" fmla="*/ 7 w 8"/>
                  <a:gd name="T63" fmla="*/ 18 h 22"/>
                  <a:gd name="T64" fmla="*/ 6 w 8"/>
                  <a:gd name="T65" fmla="*/ 15 h 22"/>
                  <a:gd name="T66" fmla="*/ 4 w 8"/>
                  <a:gd name="T67" fmla="*/ 4 h 22"/>
                  <a:gd name="T68" fmla="*/ 3 w 8"/>
                  <a:gd name="T69" fmla="*/ 0 h 22"/>
                  <a:gd name="T70" fmla="*/ 3 w 8"/>
                  <a:gd name="T7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22">
                    <a:moveTo>
                      <a:pt x="5" y="21"/>
                    </a:moveTo>
                    <a:cubicBezTo>
                      <a:pt x="5" y="22"/>
                      <a:pt x="5" y="22"/>
                      <a:pt x="5" y="22"/>
                    </a:cubicBezTo>
                    <a:cubicBezTo>
                      <a:pt x="4" y="22"/>
                      <a:pt x="3" y="20"/>
                      <a:pt x="3" y="16"/>
                    </a:cubicBezTo>
                    <a:cubicBezTo>
                      <a:pt x="3" y="16"/>
                      <a:pt x="3" y="16"/>
                      <a:pt x="3" y="16"/>
                    </a:cubicBezTo>
                    <a:cubicBezTo>
                      <a:pt x="2" y="15"/>
                      <a:pt x="2" y="14"/>
                      <a:pt x="2" y="13"/>
                    </a:cubicBezTo>
                    <a:cubicBezTo>
                      <a:pt x="2" y="11"/>
                      <a:pt x="2" y="7"/>
                      <a:pt x="1" y="7"/>
                    </a:cubicBezTo>
                    <a:cubicBezTo>
                      <a:pt x="1" y="6"/>
                      <a:pt x="0" y="4"/>
                      <a:pt x="0" y="2"/>
                    </a:cubicBezTo>
                    <a:cubicBezTo>
                      <a:pt x="0" y="2"/>
                      <a:pt x="0" y="1"/>
                      <a:pt x="0" y="1"/>
                    </a:cubicBezTo>
                    <a:cubicBezTo>
                      <a:pt x="1" y="0"/>
                      <a:pt x="1" y="0"/>
                      <a:pt x="2" y="0"/>
                    </a:cubicBezTo>
                    <a:cubicBezTo>
                      <a:pt x="2" y="0"/>
                      <a:pt x="3" y="0"/>
                      <a:pt x="3" y="0"/>
                    </a:cubicBezTo>
                    <a:cubicBezTo>
                      <a:pt x="3" y="0"/>
                      <a:pt x="3" y="0"/>
                      <a:pt x="3" y="0"/>
                    </a:cubicBezTo>
                    <a:cubicBezTo>
                      <a:pt x="3" y="0"/>
                      <a:pt x="4" y="0"/>
                      <a:pt x="4" y="4"/>
                    </a:cubicBezTo>
                    <a:cubicBezTo>
                      <a:pt x="5" y="9"/>
                      <a:pt x="5" y="11"/>
                      <a:pt x="7" y="14"/>
                    </a:cubicBezTo>
                    <a:cubicBezTo>
                      <a:pt x="7" y="16"/>
                      <a:pt x="8" y="17"/>
                      <a:pt x="8" y="18"/>
                    </a:cubicBezTo>
                    <a:cubicBezTo>
                      <a:pt x="8" y="20"/>
                      <a:pt x="7" y="20"/>
                      <a:pt x="7" y="21"/>
                    </a:cubicBezTo>
                    <a:cubicBezTo>
                      <a:pt x="6" y="21"/>
                      <a:pt x="5" y="21"/>
                      <a:pt x="5" y="21"/>
                    </a:cubicBezTo>
                    <a:close/>
                    <a:moveTo>
                      <a:pt x="4" y="4"/>
                    </a:moveTo>
                    <a:cubicBezTo>
                      <a:pt x="4" y="1"/>
                      <a:pt x="3" y="1"/>
                      <a:pt x="3" y="1"/>
                    </a:cubicBezTo>
                    <a:cubicBezTo>
                      <a:pt x="3" y="1"/>
                      <a:pt x="3" y="1"/>
                      <a:pt x="3" y="1"/>
                    </a:cubicBezTo>
                    <a:cubicBezTo>
                      <a:pt x="3" y="1"/>
                      <a:pt x="3" y="1"/>
                      <a:pt x="3" y="1"/>
                    </a:cubicBezTo>
                    <a:cubicBezTo>
                      <a:pt x="3" y="1"/>
                      <a:pt x="3" y="1"/>
                      <a:pt x="3" y="1"/>
                    </a:cubicBezTo>
                    <a:cubicBezTo>
                      <a:pt x="3" y="1"/>
                      <a:pt x="2" y="0"/>
                      <a:pt x="2" y="0"/>
                    </a:cubicBezTo>
                    <a:cubicBezTo>
                      <a:pt x="1" y="1"/>
                      <a:pt x="1" y="1"/>
                      <a:pt x="1" y="1"/>
                    </a:cubicBezTo>
                    <a:cubicBezTo>
                      <a:pt x="1" y="1"/>
                      <a:pt x="1" y="2"/>
                      <a:pt x="1" y="2"/>
                    </a:cubicBezTo>
                    <a:cubicBezTo>
                      <a:pt x="1" y="4"/>
                      <a:pt x="2" y="6"/>
                      <a:pt x="2" y="7"/>
                    </a:cubicBezTo>
                    <a:cubicBezTo>
                      <a:pt x="2" y="7"/>
                      <a:pt x="3" y="11"/>
                      <a:pt x="3" y="13"/>
                    </a:cubicBezTo>
                    <a:cubicBezTo>
                      <a:pt x="3" y="14"/>
                      <a:pt x="3" y="15"/>
                      <a:pt x="3" y="16"/>
                    </a:cubicBezTo>
                    <a:cubicBezTo>
                      <a:pt x="3" y="16"/>
                      <a:pt x="3" y="16"/>
                      <a:pt x="3" y="16"/>
                    </a:cubicBezTo>
                    <a:cubicBezTo>
                      <a:pt x="3" y="20"/>
                      <a:pt x="4" y="21"/>
                      <a:pt x="5" y="21"/>
                    </a:cubicBezTo>
                    <a:cubicBezTo>
                      <a:pt x="5" y="21"/>
                      <a:pt x="5" y="21"/>
                      <a:pt x="5" y="21"/>
                    </a:cubicBezTo>
                    <a:cubicBezTo>
                      <a:pt x="5" y="20"/>
                      <a:pt x="6" y="20"/>
                      <a:pt x="7" y="20"/>
                    </a:cubicBezTo>
                    <a:cubicBezTo>
                      <a:pt x="7" y="20"/>
                      <a:pt x="7" y="19"/>
                      <a:pt x="7" y="18"/>
                    </a:cubicBezTo>
                    <a:cubicBezTo>
                      <a:pt x="7" y="17"/>
                      <a:pt x="7" y="16"/>
                      <a:pt x="6" y="15"/>
                    </a:cubicBezTo>
                    <a:cubicBezTo>
                      <a:pt x="5" y="11"/>
                      <a:pt x="4" y="9"/>
                      <a:pt x="4" y="4"/>
                    </a:cubicBezTo>
                    <a:close/>
                    <a:moveTo>
                      <a:pt x="3" y="0"/>
                    </a:moveTo>
                    <a:cubicBezTo>
                      <a:pt x="3" y="0"/>
                      <a:pt x="3" y="0"/>
                      <a:pt x="3"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9" name="Freeform 1573"/>
              <p:cNvSpPr>
                <a:spLocks/>
              </p:cNvSpPr>
              <p:nvPr/>
            </p:nvSpPr>
            <p:spPr bwMode="auto">
              <a:xfrm>
                <a:off x="3296" y="2052"/>
                <a:ext cx="13" cy="43"/>
              </a:xfrm>
              <a:custGeom>
                <a:avLst/>
                <a:gdLst>
                  <a:gd name="T0" fmla="*/ 2 w 6"/>
                  <a:gd name="T1" fmla="*/ 0 h 20"/>
                  <a:gd name="T2" fmla="*/ 2 w 6"/>
                  <a:gd name="T3" fmla="*/ 1 h 20"/>
                  <a:gd name="T4" fmla="*/ 2 w 6"/>
                  <a:gd name="T5" fmla="*/ 1 h 20"/>
                  <a:gd name="T6" fmla="*/ 3 w 6"/>
                  <a:gd name="T7" fmla="*/ 5 h 20"/>
                  <a:gd name="T8" fmla="*/ 4 w 6"/>
                  <a:gd name="T9" fmla="*/ 11 h 20"/>
                  <a:gd name="T10" fmla="*/ 5 w 6"/>
                  <a:gd name="T11" fmla="*/ 17 h 20"/>
                  <a:gd name="T12" fmla="*/ 5 w 6"/>
                  <a:gd name="T13" fmla="*/ 18 h 20"/>
                  <a:gd name="T14" fmla="*/ 5 w 6"/>
                  <a:gd name="T15" fmla="*/ 17 h 20"/>
                  <a:gd name="T16" fmla="*/ 4 w 6"/>
                  <a:gd name="T17" fmla="*/ 17 h 20"/>
                  <a:gd name="T18" fmla="*/ 4 w 6"/>
                  <a:gd name="T19" fmla="*/ 17 h 20"/>
                  <a:gd name="T20" fmla="*/ 3 w 6"/>
                  <a:gd name="T21" fmla="*/ 18 h 20"/>
                  <a:gd name="T22" fmla="*/ 3 w 6"/>
                  <a:gd name="T23" fmla="*/ 17 h 20"/>
                  <a:gd name="T24" fmla="*/ 1 w 6"/>
                  <a:gd name="T25" fmla="*/ 6 h 20"/>
                  <a:gd name="T26" fmla="*/ 0 w 6"/>
                  <a:gd name="T27" fmla="*/ 2 h 20"/>
                  <a:gd name="T28" fmla="*/ 0 w 6"/>
                  <a:gd name="T29" fmla="*/ 2 h 20"/>
                  <a:gd name="T30" fmla="*/ 1 w 6"/>
                  <a:gd name="T31" fmla="*/ 6 h 20"/>
                  <a:gd name="T32" fmla="*/ 2 w 6"/>
                  <a:gd name="T33" fmla="*/ 12 h 20"/>
                  <a:gd name="T34" fmla="*/ 2 w 6"/>
                  <a:gd name="T35" fmla="*/ 15 h 20"/>
                  <a:gd name="T36" fmla="*/ 2 w 6"/>
                  <a:gd name="T37" fmla="*/ 15 h 20"/>
                  <a:gd name="T38" fmla="*/ 4 w 6"/>
                  <a:gd name="T39" fmla="*/ 20 h 20"/>
                  <a:gd name="T40" fmla="*/ 4 w 6"/>
                  <a:gd name="T41" fmla="*/ 20 h 20"/>
                  <a:gd name="T42" fmla="*/ 4 w 6"/>
                  <a:gd name="T43" fmla="*/ 20 h 20"/>
                  <a:gd name="T44" fmla="*/ 6 w 6"/>
                  <a:gd name="T45" fmla="*/ 19 h 20"/>
                  <a:gd name="T46" fmla="*/ 6 w 6"/>
                  <a:gd name="T47" fmla="*/ 17 h 20"/>
                  <a:gd name="T48" fmla="*/ 5 w 6"/>
                  <a:gd name="T49" fmla="*/ 14 h 20"/>
                  <a:gd name="T50" fmla="*/ 3 w 6"/>
                  <a:gd name="T51" fmla="*/ 3 h 20"/>
                  <a:gd name="T52" fmla="*/ 2 w 6"/>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20">
                    <a:moveTo>
                      <a:pt x="2" y="0"/>
                    </a:moveTo>
                    <a:cubicBezTo>
                      <a:pt x="2" y="1"/>
                      <a:pt x="2" y="1"/>
                      <a:pt x="2" y="1"/>
                    </a:cubicBezTo>
                    <a:cubicBezTo>
                      <a:pt x="2" y="1"/>
                      <a:pt x="2" y="1"/>
                      <a:pt x="2" y="1"/>
                    </a:cubicBezTo>
                    <a:cubicBezTo>
                      <a:pt x="2" y="1"/>
                      <a:pt x="3" y="3"/>
                      <a:pt x="3" y="5"/>
                    </a:cubicBezTo>
                    <a:cubicBezTo>
                      <a:pt x="3" y="6"/>
                      <a:pt x="3" y="10"/>
                      <a:pt x="4" y="11"/>
                    </a:cubicBezTo>
                    <a:cubicBezTo>
                      <a:pt x="5" y="12"/>
                      <a:pt x="6" y="16"/>
                      <a:pt x="5" y="17"/>
                    </a:cubicBezTo>
                    <a:cubicBezTo>
                      <a:pt x="5" y="18"/>
                      <a:pt x="5" y="18"/>
                      <a:pt x="5" y="18"/>
                    </a:cubicBezTo>
                    <a:cubicBezTo>
                      <a:pt x="5" y="17"/>
                      <a:pt x="5" y="17"/>
                      <a:pt x="5" y="17"/>
                    </a:cubicBezTo>
                    <a:cubicBezTo>
                      <a:pt x="4" y="17"/>
                      <a:pt x="4" y="17"/>
                      <a:pt x="4" y="17"/>
                    </a:cubicBezTo>
                    <a:cubicBezTo>
                      <a:pt x="4" y="17"/>
                      <a:pt x="4" y="17"/>
                      <a:pt x="4" y="17"/>
                    </a:cubicBezTo>
                    <a:cubicBezTo>
                      <a:pt x="4" y="18"/>
                      <a:pt x="4" y="18"/>
                      <a:pt x="3" y="18"/>
                    </a:cubicBezTo>
                    <a:cubicBezTo>
                      <a:pt x="3" y="18"/>
                      <a:pt x="3" y="18"/>
                      <a:pt x="3" y="17"/>
                    </a:cubicBezTo>
                    <a:cubicBezTo>
                      <a:pt x="2" y="16"/>
                      <a:pt x="2" y="8"/>
                      <a:pt x="1" y="6"/>
                    </a:cubicBezTo>
                    <a:cubicBezTo>
                      <a:pt x="1" y="5"/>
                      <a:pt x="0" y="3"/>
                      <a:pt x="0" y="2"/>
                    </a:cubicBezTo>
                    <a:cubicBezTo>
                      <a:pt x="0" y="2"/>
                      <a:pt x="0" y="2"/>
                      <a:pt x="0" y="2"/>
                    </a:cubicBezTo>
                    <a:cubicBezTo>
                      <a:pt x="0" y="3"/>
                      <a:pt x="1" y="5"/>
                      <a:pt x="1" y="6"/>
                    </a:cubicBezTo>
                    <a:cubicBezTo>
                      <a:pt x="1" y="6"/>
                      <a:pt x="2" y="10"/>
                      <a:pt x="2" y="12"/>
                    </a:cubicBezTo>
                    <a:cubicBezTo>
                      <a:pt x="2" y="13"/>
                      <a:pt x="2" y="14"/>
                      <a:pt x="2" y="15"/>
                    </a:cubicBezTo>
                    <a:cubicBezTo>
                      <a:pt x="2" y="15"/>
                      <a:pt x="2" y="15"/>
                      <a:pt x="2" y="15"/>
                    </a:cubicBezTo>
                    <a:cubicBezTo>
                      <a:pt x="2" y="19"/>
                      <a:pt x="3" y="20"/>
                      <a:pt x="4" y="20"/>
                    </a:cubicBezTo>
                    <a:cubicBezTo>
                      <a:pt x="4" y="20"/>
                      <a:pt x="4" y="20"/>
                      <a:pt x="4" y="20"/>
                    </a:cubicBezTo>
                    <a:cubicBezTo>
                      <a:pt x="4" y="20"/>
                      <a:pt x="4" y="20"/>
                      <a:pt x="4" y="20"/>
                    </a:cubicBezTo>
                    <a:cubicBezTo>
                      <a:pt x="4" y="19"/>
                      <a:pt x="5" y="19"/>
                      <a:pt x="6" y="19"/>
                    </a:cubicBezTo>
                    <a:cubicBezTo>
                      <a:pt x="6" y="19"/>
                      <a:pt x="6" y="18"/>
                      <a:pt x="6" y="17"/>
                    </a:cubicBezTo>
                    <a:cubicBezTo>
                      <a:pt x="6" y="16"/>
                      <a:pt x="6" y="15"/>
                      <a:pt x="5" y="14"/>
                    </a:cubicBezTo>
                    <a:cubicBezTo>
                      <a:pt x="4" y="10"/>
                      <a:pt x="3" y="8"/>
                      <a:pt x="3" y="3"/>
                    </a:cubicBezTo>
                    <a:cubicBezTo>
                      <a:pt x="3" y="2"/>
                      <a:pt x="3" y="1"/>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0" name="Freeform 1574"/>
              <p:cNvSpPr>
                <a:spLocks/>
              </p:cNvSpPr>
              <p:nvPr/>
            </p:nvSpPr>
            <p:spPr bwMode="auto">
              <a:xfrm>
                <a:off x="3296" y="2052"/>
                <a:ext cx="15" cy="43"/>
              </a:xfrm>
              <a:custGeom>
                <a:avLst/>
                <a:gdLst>
                  <a:gd name="T0" fmla="*/ 2 w 7"/>
                  <a:gd name="T1" fmla="*/ 0 h 20"/>
                  <a:gd name="T2" fmla="*/ 3 w 7"/>
                  <a:gd name="T3" fmla="*/ 3 h 20"/>
                  <a:gd name="T4" fmla="*/ 5 w 7"/>
                  <a:gd name="T5" fmla="*/ 14 h 20"/>
                  <a:gd name="T6" fmla="*/ 6 w 7"/>
                  <a:gd name="T7" fmla="*/ 17 h 20"/>
                  <a:gd name="T8" fmla="*/ 6 w 7"/>
                  <a:gd name="T9" fmla="*/ 19 h 20"/>
                  <a:gd name="T10" fmla="*/ 4 w 7"/>
                  <a:gd name="T11" fmla="*/ 20 h 20"/>
                  <a:gd name="T12" fmla="*/ 4 w 7"/>
                  <a:gd name="T13" fmla="*/ 20 h 20"/>
                  <a:gd name="T14" fmla="*/ 4 w 7"/>
                  <a:gd name="T15" fmla="*/ 20 h 20"/>
                  <a:gd name="T16" fmla="*/ 2 w 7"/>
                  <a:gd name="T17" fmla="*/ 15 h 20"/>
                  <a:gd name="T18" fmla="*/ 2 w 7"/>
                  <a:gd name="T19" fmla="*/ 15 h 20"/>
                  <a:gd name="T20" fmla="*/ 2 w 7"/>
                  <a:gd name="T21" fmla="*/ 12 h 20"/>
                  <a:gd name="T22" fmla="*/ 1 w 7"/>
                  <a:gd name="T23" fmla="*/ 6 h 20"/>
                  <a:gd name="T24" fmla="*/ 0 w 7"/>
                  <a:gd name="T25" fmla="*/ 2 h 20"/>
                  <a:gd name="T26" fmla="*/ 0 w 7"/>
                  <a:gd name="T27" fmla="*/ 2 h 20"/>
                  <a:gd name="T28" fmla="*/ 1 w 7"/>
                  <a:gd name="T29" fmla="*/ 6 h 20"/>
                  <a:gd name="T30" fmla="*/ 2 w 7"/>
                  <a:gd name="T31" fmla="*/ 15 h 20"/>
                  <a:gd name="T32" fmla="*/ 4 w 7"/>
                  <a:gd name="T33" fmla="*/ 20 h 20"/>
                  <a:gd name="T34" fmla="*/ 4 w 7"/>
                  <a:gd name="T35" fmla="*/ 20 h 20"/>
                  <a:gd name="T36" fmla="*/ 6 w 7"/>
                  <a:gd name="T37" fmla="*/ 19 h 20"/>
                  <a:gd name="T38" fmla="*/ 6 w 7"/>
                  <a:gd name="T39" fmla="*/ 14 h 20"/>
                  <a:gd name="T40" fmla="*/ 3 w 7"/>
                  <a:gd name="T41" fmla="*/ 3 h 20"/>
                  <a:gd name="T42" fmla="*/ 3 w 7"/>
                  <a:gd name="T43" fmla="*/ 0 h 20"/>
                  <a:gd name="T44" fmla="*/ 2 w 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0">
                    <a:moveTo>
                      <a:pt x="2" y="0"/>
                    </a:moveTo>
                    <a:cubicBezTo>
                      <a:pt x="3" y="1"/>
                      <a:pt x="3" y="2"/>
                      <a:pt x="3" y="3"/>
                    </a:cubicBezTo>
                    <a:cubicBezTo>
                      <a:pt x="3" y="8"/>
                      <a:pt x="4" y="10"/>
                      <a:pt x="5" y="14"/>
                    </a:cubicBezTo>
                    <a:cubicBezTo>
                      <a:pt x="6" y="15"/>
                      <a:pt x="6" y="16"/>
                      <a:pt x="6" y="17"/>
                    </a:cubicBezTo>
                    <a:cubicBezTo>
                      <a:pt x="6" y="18"/>
                      <a:pt x="6" y="19"/>
                      <a:pt x="6" y="19"/>
                    </a:cubicBezTo>
                    <a:cubicBezTo>
                      <a:pt x="5" y="19"/>
                      <a:pt x="4" y="19"/>
                      <a:pt x="4" y="20"/>
                    </a:cubicBezTo>
                    <a:cubicBezTo>
                      <a:pt x="4" y="20"/>
                      <a:pt x="4" y="20"/>
                      <a:pt x="4" y="20"/>
                    </a:cubicBezTo>
                    <a:cubicBezTo>
                      <a:pt x="4" y="20"/>
                      <a:pt x="4" y="20"/>
                      <a:pt x="4" y="20"/>
                    </a:cubicBezTo>
                    <a:cubicBezTo>
                      <a:pt x="3" y="20"/>
                      <a:pt x="2" y="19"/>
                      <a:pt x="2" y="15"/>
                    </a:cubicBezTo>
                    <a:cubicBezTo>
                      <a:pt x="2" y="15"/>
                      <a:pt x="2" y="15"/>
                      <a:pt x="2" y="15"/>
                    </a:cubicBezTo>
                    <a:cubicBezTo>
                      <a:pt x="2" y="14"/>
                      <a:pt x="2" y="13"/>
                      <a:pt x="2" y="12"/>
                    </a:cubicBezTo>
                    <a:cubicBezTo>
                      <a:pt x="2" y="10"/>
                      <a:pt x="1" y="6"/>
                      <a:pt x="1" y="6"/>
                    </a:cubicBezTo>
                    <a:cubicBezTo>
                      <a:pt x="1" y="5"/>
                      <a:pt x="0" y="3"/>
                      <a:pt x="0" y="2"/>
                    </a:cubicBezTo>
                    <a:cubicBezTo>
                      <a:pt x="0" y="2"/>
                      <a:pt x="0" y="2"/>
                      <a:pt x="0" y="2"/>
                    </a:cubicBezTo>
                    <a:cubicBezTo>
                      <a:pt x="0" y="3"/>
                      <a:pt x="0" y="5"/>
                      <a:pt x="1" y="6"/>
                    </a:cubicBezTo>
                    <a:cubicBezTo>
                      <a:pt x="1" y="7"/>
                      <a:pt x="1" y="10"/>
                      <a:pt x="2" y="15"/>
                    </a:cubicBezTo>
                    <a:cubicBezTo>
                      <a:pt x="2" y="19"/>
                      <a:pt x="3" y="20"/>
                      <a:pt x="4" y="20"/>
                    </a:cubicBezTo>
                    <a:cubicBezTo>
                      <a:pt x="4" y="20"/>
                      <a:pt x="4" y="20"/>
                      <a:pt x="4" y="20"/>
                    </a:cubicBezTo>
                    <a:cubicBezTo>
                      <a:pt x="4" y="19"/>
                      <a:pt x="5" y="19"/>
                      <a:pt x="6" y="19"/>
                    </a:cubicBezTo>
                    <a:cubicBezTo>
                      <a:pt x="7" y="19"/>
                      <a:pt x="7" y="17"/>
                      <a:pt x="6" y="14"/>
                    </a:cubicBezTo>
                    <a:cubicBezTo>
                      <a:pt x="4" y="10"/>
                      <a:pt x="4" y="8"/>
                      <a:pt x="3" y="3"/>
                    </a:cubicBezTo>
                    <a:cubicBezTo>
                      <a:pt x="3" y="2"/>
                      <a:pt x="3" y="1"/>
                      <a:pt x="3" y="0"/>
                    </a:cubicBezTo>
                    <a:lnTo>
                      <a:pt x="2"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1" name="Freeform 1575"/>
              <p:cNvSpPr>
                <a:spLocks/>
              </p:cNvSpPr>
              <p:nvPr/>
            </p:nvSpPr>
            <p:spPr bwMode="auto">
              <a:xfrm>
                <a:off x="3298" y="2056"/>
                <a:ext cx="11" cy="32"/>
              </a:xfrm>
              <a:custGeom>
                <a:avLst/>
                <a:gdLst>
                  <a:gd name="T0" fmla="*/ 1 w 5"/>
                  <a:gd name="T1" fmla="*/ 0 h 15"/>
                  <a:gd name="T2" fmla="*/ 1 w 5"/>
                  <a:gd name="T3" fmla="*/ 3 h 15"/>
                  <a:gd name="T4" fmla="*/ 3 w 5"/>
                  <a:gd name="T5" fmla="*/ 11 h 15"/>
                  <a:gd name="T6" fmla="*/ 4 w 5"/>
                  <a:gd name="T7" fmla="*/ 14 h 15"/>
                  <a:gd name="T8" fmla="*/ 2 w 5"/>
                  <a:gd name="T9" fmla="*/ 15 h 15"/>
                  <a:gd name="T10" fmla="*/ 2 w 5"/>
                  <a:gd name="T11" fmla="*/ 11 h 15"/>
                  <a:gd name="T12" fmla="*/ 1 w 5"/>
                  <a:gd name="T13" fmla="*/ 2 h 15"/>
                  <a:gd name="T14" fmla="*/ 1 w 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0"/>
                    </a:moveTo>
                    <a:cubicBezTo>
                      <a:pt x="1" y="0"/>
                      <a:pt x="1" y="2"/>
                      <a:pt x="1" y="3"/>
                    </a:cubicBezTo>
                    <a:cubicBezTo>
                      <a:pt x="1" y="5"/>
                      <a:pt x="2" y="9"/>
                      <a:pt x="3" y="11"/>
                    </a:cubicBezTo>
                    <a:cubicBezTo>
                      <a:pt x="4" y="12"/>
                      <a:pt x="5" y="14"/>
                      <a:pt x="4" y="14"/>
                    </a:cubicBezTo>
                    <a:cubicBezTo>
                      <a:pt x="3" y="14"/>
                      <a:pt x="3" y="14"/>
                      <a:pt x="2" y="15"/>
                    </a:cubicBezTo>
                    <a:cubicBezTo>
                      <a:pt x="2" y="15"/>
                      <a:pt x="2" y="14"/>
                      <a:pt x="2" y="11"/>
                    </a:cubicBezTo>
                    <a:cubicBezTo>
                      <a:pt x="2" y="9"/>
                      <a:pt x="1" y="3"/>
                      <a:pt x="1" y="2"/>
                    </a:cubicBezTo>
                    <a:cubicBezTo>
                      <a:pt x="0" y="0"/>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2" name="Freeform 1576"/>
              <p:cNvSpPr>
                <a:spLocks/>
              </p:cNvSpPr>
              <p:nvPr/>
            </p:nvSpPr>
            <p:spPr bwMode="auto">
              <a:xfrm>
                <a:off x="3315" y="2141"/>
                <a:ext cx="13" cy="24"/>
              </a:xfrm>
              <a:custGeom>
                <a:avLst/>
                <a:gdLst>
                  <a:gd name="T0" fmla="*/ 1 w 6"/>
                  <a:gd name="T1" fmla="*/ 2 h 11"/>
                  <a:gd name="T2" fmla="*/ 2 w 6"/>
                  <a:gd name="T3" fmla="*/ 6 h 11"/>
                  <a:gd name="T4" fmla="*/ 4 w 6"/>
                  <a:gd name="T5" fmla="*/ 11 h 11"/>
                  <a:gd name="T6" fmla="*/ 4 w 6"/>
                  <a:gd name="T7" fmla="*/ 7 h 11"/>
                  <a:gd name="T8" fmla="*/ 3 w 6"/>
                  <a:gd name="T9" fmla="*/ 2 h 11"/>
                  <a:gd name="T10" fmla="*/ 1 w 6"/>
                  <a:gd name="T11" fmla="*/ 2 h 11"/>
                </a:gdLst>
                <a:ahLst/>
                <a:cxnLst>
                  <a:cxn ang="0">
                    <a:pos x="T0" y="T1"/>
                  </a:cxn>
                  <a:cxn ang="0">
                    <a:pos x="T2" y="T3"/>
                  </a:cxn>
                  <a:cxn ang="0">
                    <a:pos x="T4" y="T5"/>
                  </a:cxn>
                  <a:cxn ang="0">
                    <a:pos x="T6" y="T7"/>
                  </a:cxn>
                  <a:cxn ang="0">
                    <a:pos x="T8" y="T9"/>
                  </a:cxn>
                  <a:cxn ang="0">
                    <a:pos x="T10" y="T11"/>
                  </a:cxn>
                </a:cxnLst>
                <a:rect l="0" t="0" r="r" b="b"/>
                <a:pathLst>
                  <a:path w="6" h="11">
                    <a:moveTo>
                      <a:pt x="1" y="2"/>
                    </a:moveTo>
                    <a:cubicBezTo>
                      <a:pt x="1" y="2"/>
                      <a:pt x="0" y="3"/>
                      <a:pt x="2" y="6"/>
                    </a:cubicBezTo>
                    <a:cubicBezTo>
                      <a:pt x="4" y="10"/>
                      <a:pt x="3" y="11"/>
                      <a:pt x="4" y="11"/>
                    </a:cubicBezTo>
                    <a:cubicBezTo>
                      <a:pt x="6" y="11"/>
                      <a:pt x="5" y="9"/>
                      <a:pt x="4" y="7"/>
                    </a:cubicBezTo>
                    <a:cubicBezTo>
                      <a:pt x="4" y="5"/>
                      <a:pt x="5" y="3"/>
                      <a:pt x="3" y="2"/>
                    </a:cubicBezTo>
                    <a:cubicBezTo>
                      <a:pt x="2" y="0"/>
                      <a:pt x="1" y="2"/>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3" name="Freeform 1577"/>
              <p:cNvSpPr>
                <a:spLocks noEditPoints="1"/>
              </p:cNvSpPr>
              <p:nvPr/>
            </p:nvSpPr>
            <p:spPr bwMode="auto">
              <a:xfrm>
                <a:off x="3315" y="2143"/>
                <a:ext cx="13" cy="22"/>
              </a:xfrm>
              <a:custGeom>
                <a:avLst/>
                <a:gdLst>
                  <a:gd name="T0" fmla="*/ 5 w 6"/>
                  <a:gd name="T1" fmla="*/ 10 h 10"/>
                  <a:gd name="T2" fmla="*/ 3 w 6"/>
                  <a:gd name="T3" fmla="*/ 9 h 10"/>
                  <a:gd name="T4" fmla="*/ 2 w 6"/>
                  <a:gd name="T5" fmla="*/ 6 h 10"/>
                  <a:gd name="T6" fmla="*/ 0 w 6"/>
                  <a:gd name="T7" fmla="*/ 1 h 10"/>
                  <a:gd name="T8" fmla="*/ 1 w 6"/>
                  <a:gd name="T9" fmla="*/ 0 h 10"/>
                  <a:gd name="T10" fmla="*/ 3 w 6"/>
                  <a:gd name="T11" fmla="*/ 1 h 10"/>
                  <a:gd name="T12" fmla="*/ 4 w 6"/>
                  <a:gd name="T13" fmla="*/ 2 h 10"/>
                  <a:gd name="T14" fmla="*/ 5 w 6"/>
                  <a:gd name="T15" fmla="*/ 6 h 10"/>
                  <a:gd name="T16" fmla="*/ 5 w 6"/>
                  <a:gd name="T17" fmla="*/ 10 h 10"/>
                  <a:gd name="T18" fmla="*/ 5 w 6"/>
                  <a:gd name="T19" fmla="*/ 10 h 10"/>
                  <a:gd name="T20" fmla="*/ 1 w 6"/>
                  <a:gd name="T21" fmla="*/ 2 h 10"/>
                  <a:gd name="T22" fmla="*/ 1 w 6"/>
                  <a:gd name="T23" fmla="*/ 2 h 10"/>
                  <a:gd name="T24" fmla="*/ 1 w 6"/>
                  <a:gd name="T25" fmla="*/ 2 h 10"/>
                  <a:gd name="T26" fmla="*/ 2 w 6"/>
                  <a:gd name="T27" fmla="*/ 5 h 10"/>
                  <a:gd name="T28" fmla="*/ 4 w 6"/>
                  <a:gd name="T29" fmla="*/ 9 h 10"/>
                  <a:gd name="T30" fmla="*/ 4 w 6"/>
                  <a:gd name="T31" fmla="*/ 10 h 10"/>
                  <a:gd name="T32" fmla="*/ 5 w 6"/>
                  <a:gd name="T33" fmla="*/ 10 h 10"/>
                  <a:gd name="T34" fmla="*/ 4 w 6"/>
                  <a:gd name="T35" fmla="*/ 6 h 10"/>
                  <a:gd name="T36" fmla="*/ 4 w 6"/>
                  <a:gd name="T37" fmla="*/ 2 h 10"/>
                  <a:gd name="T38" fmla="*/ 3 w 6"/>
                  <a:gd name="T39" fmla="*/ 1 h 10"/>
                  <a:gd name="T40" fmla="*/ 2 w 6"/>
                  <a:gd name="T41" fmla="*/ 1 h 10"/>
                  <a:gd name="T42" fmla="*/ 1 w 6"/>
                  <a:gd name="T43" fmla="*/ 2 h 10"/>
                  <a:gd name="T44" fmla="*/ 1 w 6"/>
                  <a:gd name="T45" fmla="*/ 1 h 10"/>
                  <a:gd name="T46" fmla="*/ 1 w 6"/>
                  <a:gd name="T4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10">
                    <a:moveTo>
                      <a:pt x="5" y="10"/>
                    </a:moveTo>
                    <a:cubicBezTo>
                      <a:pt x="4" y="10"/>
                      <a:pt x="4" y="10"/>
                      <a:pt x="3" y="9"/>
                    </a:cubicBezTo>
                    <a:cubicBezTo>
                      <a:pt x="3" y="9"/>
                      <a:pt x="3" y="8"/>
                      <a:pt x="2" y="6"/>
                    </a:cubicBezTo>
                    <a:cubicBezTo>
                      <a:pt x="0" y="2"/>
                      <a:pt x="0" y="1"/>
                      <a:pt x="0" y="1"/>
                    </a:cubicBezTo>
                    <a:cubicBezTo>
                      <a:pt x="1" y="1"/>
                      <a:pt x="1" y="0"/>
                      <a:pt x="1" y="0"/>
                    </a:cubicBezTo>
                    <a:cubicBezTo>
                      <a:pt x="2" y="0"/>
                      <a:pt x="3" y="0"/>
                      <a:pt x="3" y="1"/>
                    </a:cubicBezTo>
                    <a:cubicBezTo>
                      <a:pt x="4" y="2"/>
                      <a:pt x="4" y="2"/>
                      <a:pt x="4" y="2"/>
                    </a:cubicBezTo>
                    <a:cubicBezTo>
                      <a:pt x="5" y="3"/>
                      <a:pt x="4" y="4"/>
                      <a:pt x="5" y="6"/>
                    </a:cubicBezTo>
                    <a:cubicBezTo>
                      <a:pt x="5" y="8"/>
                      <a:pt x="6" y="10"/>
                      <a:pt x="5" y="10"/>
                    </a:cubicBezTo>
                    <a:cubicBezTo>
                      <a:pt x="5" y="10"/>
                      <a:pt x="5" y="10"/>
                      <a:pt x="5" y="10"/>
                    </a:cubicBezTo>
                    <a:close/>
                    <a:moveTo>
                      <a:pt x="1" y="2"/>
                    </a:moveTo>
                    <a:cubicBezTo>
                      <a:pt x="1" y="2"/>
                      <a:pt x="1" y="2"/>
                      <a:pt x="1" y="2"/>
                    </a:cubicBezTo>
                    <a:cubicBezTo>
                      <a:pt x="1" y="2"/>
                      <a:pt x="1" y="2"/>
                      <a:pt x="1" y="2"/>
                    </a:cubicBezTo>
                    <a:cubicBezTo>
                      <a:pt x="1" y="3"/>
                      <a:pt x="1" y="4"/>
                      <a:pt x="2" y="5"/>
                    </a:cubicBezTo>
                    <a:cubicBezTo>
                      <a:pt x="3" y="8"/>
                      <a:pt x="3" y="9"/>
                      <a:pt x="4" y="9"/>
                    </a:cubicBezTo>
                    <a:cubicBezTo>
                      <a:pt x="4" y="9"/>
                      <a:pt x="4" y="10"/>
                      <a:pt x="4" y="10"/>
                    </a:cubicBezTo>
                    <a:cubicBezTo>
                      <a:pt x="5" y="10"/>
                      <a:pt x="5" y="10"/>
                      <a:pt x="5" y="10"/>
                    </a:cubicBezTo>
                    <a:cubicBezTo>
                      <a:pt x="5" y="9"/>
                      <a:pt x="5" y="8"/>
                      <a:pt x="4" y="6"/>
                    </a:cubicBezTo>
                    <a:cubicBezTo>
                      <a:pt x="4" y="4"/>
                      <a:pt x="4" y="3"/>
                      <a:pt x="4" y="2"/>
                    </a:cubicBezTo>
                    <a:cubicBezTo>
                      <a:pt x="3" y="1"/>
                      <a:pt x="3" y="1"/>
                      <a:pt x="3" y="1"/>
                    </a:cubicBezTo>
                    <a:cubicBezTo>
                      <a:pt x="3" y="0"/>
                      <a:pt x="2" y="0"/>
                      <a:pt x="2" y="1"/>
                    </a:cubicBezTo>
                    <a:cubicBezTo>
                      <a:pt x="1" y="1"/>
                      <a:pt x="1" y="2"/>
                      <a:pt x="1" y="2"/>
                    </a:cubicBezTo>
                    <a:cubicBezTo>
                      <a:pt x="1" y="1"/>
                      <a:pt x="1" y="1"/>
                      <a:pt x="1" y="1"/>
                    </a:cubicBezTo>
                    <a:lnTo>
                      <a:pt x="1" y="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4" name="Freeform 1578"/>
              <p:cNvSpPr>
                <a:spLocks noEditPoints="1"/>
              </p:cNvSpPr>
              <p:nvPr/>
            </p:nvSpPr>
            <p:spPr bwMode="auto">
              <a:xfrm>
                <a:off x="3317" y="2146"/>
                <a:ext cx="9" cy="19"/>
              </a:xfrm>
              <a:custGeom>
                <a:avLst/>
                <a:gdLst>
                  <a:gd name="T0" fmla="*/ 3 w 4"/>
                  <a:gd name="T1" fmla="*/ 7 h 9"/>
                  <a:gd name="T2" fmla="*/ 3 w 4"/>
                  <a:gd name="T3" fmla="*/ 7 h 9"/>
                  <a:gd name="T4" fmla="*/ 1 w 4"/>
                  <a:gd name="T5" fmla="*/ 4 h 9"/>
                  <a:gd name="T6" fmla="*/ 1 w 4"/>
                  <a:gd name="T7" fmla="*/ 2 h 9"/>
                  <a:gd name="T8" fmla="*/ 1 w 4"/>
                  <a:gd name="T9" fmla="*/ 1 h 9"/>
                  <a:gd name="T10" fmla="*/ 2 w 4"/>
                  <a:gd name="T11" fmla="*/ 1 h 9"/>
                  <a:gd name="T12" fmla="*/ 3 w 4"/>
                  <a:gd name="T13" fmla="*/ 5 h 9"/>
                  <a:gd name="T14" fmla="*/ 3 w 4"/>
                  <a:gd name="T15" fmla="*/ 7 h 9"/>
                  <a:gd name="T16" fmla="*/ 1 w 4"/>
                  <a:gd name="T17" fmla="*/ 0 h 9"/>
                  <a:gd name="T18" fmla="*/ 1 w 4"/>
                  <a:gd name="T19" fmla="*/ 0 h 9"/>
                  <a:gd name="T20" fmla="*/ 0 w 4"/>
                  <a:gd name="T21" fmla="*/ 1 h 9"/>
                  <a:gd name="T22" fmla="*/ 0 w 4"/>
                  <a:gd name="T23" fmla="*/ 0 h 9"/>
                  <a:gd name="T24" fmla="*/ 0 w 4"/>
                  <a:gd name="T25" fmla="*/ 1 h 9"/>
                  <a:gd name="T26" fmla="*/ 0 w 4"/>
                  <a:gd name="T27" fmla="*/ 1 h 9"/>
                  <a:gd name="T28" fmla="*/ 0 w 4"/>
                  <a:gd name="T29" fmla="*/ 1 h 9"/>
                  <a:gd name="T30" fmla="*/ 1 w 4"/>
                  <a:gd name="T31" fmla="*/ 4 h 9"/>
                  <a:gd name="T32" fmla="*/ 3 w 4"/>
                  <a:gd name="T33" fmla="*/ 8 h 9"/>
                  <a:gd name="T34" fmla="*/ 3 w 4"/>
                  <a:gd name="T35" fmla="*/ 9 h 9"/>
                  <a:gd name="T36" fmla="*/ 4 w 4"/>
                  <a:gd name="T37" fmla="*/ 9 h 9"/>
                  <a:gd name="T38" fmla="*/ 4 w 4"/>
                  <a:gd name="T39" fmla="*/ 9 h 9"/>
                  <a:gd name="T40" fmla="*/ 3 w 4"/>
                  <a:gd name="T41" fmla="*/ 5 h 9"/>
                  <a:gd name="T42" fmla="*/ 3 w 4"/>
                  <a:gd name="T43" fmla="*/ 1 h 9"/>
                  <a:gd name="T44" fmla="*/ 2 w 4"/>
                  <a:gd name="T45" fmla="*/ 0 h 9"/>
                  <a:gd name="T46" fmla="*/ 1 w 4"/>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7"/>
                    </a:moveTo>
                    <a:cubicBezTo>
                      <a:pt x="3" y="7"/>
                      <a:pt x="3" y="7"/>
                      <a:pt x="3" y="7"/>
                    </a:cubicBezTo>
                    <a:cubicBezTo>
                      <a:pt x="2" y="7"/>
                      <a:pt x="2" y="5"/>
                      <a:pt x="1" y="4"/>
                    </a:cubicBezTo>
                    <a:cubicBezTo>
                      <a:pt x="0" y="2"/>
                      <a:pt x="1" y="2"/>
                      <a:pt x="1" y="2"/>
                    </a:cubicBezTo>
                    <a:cubicBezTo>
                      <a:pt x="1" y="1"/>
                      <a:pt x="1" y="1"/>
                      <a:pt x="1" y="1"/>
                    </a:cubicBezTo>
                    <a:cubicBezTo>
                      <a:pt x="2" y="1"/>
                      <a:pt x="2" y="1"/>
                      <a:pt x="2" y="1"/>
                    </a:cubicBezTo>
                    <a:cubicBezTo>
                      <a:pt x="2" y="2"/>
                      <a:pt x="2" y="4"/>
                      <a:pt x="3" y="5"/>
                    </a:cubicBezTo>
                    <a:cubicBezTo>
                      <a:pt x="3" y="6"/>
                      <a:pt x="4" y="7"/>
                      <a:pt x="3" y="7"/>
                    </a:cubicBezTo>
                    <a:close/>
                    <a:moveTo>
                      <a:pt x="1" y="0"/>
                    </a:moveTo>
                    <a:cubicBezTo>
                      <a:pt x="1" y="0"/>
                      <a:pt x="1" y="0"/>
                      <a:pt x="1" y="0"/>
                    </a:cubicBezTo>
                    <a:cubicBezTo>
                      <a:pt x="0" y="0"/>
                      <a:pt x="0" y="1"/>
                      <a:pt x="0" y="1"/>
                    </a:cubicBezTo>
                    <a:cubicBezTo>
                      <a:pt x="0" y="0"/>
                      <a:pt x="0" y="0"/>
                      <a:pt x="0" y="0"/>
                    </a:cubicBezTo>
                    <a:cubicBezTo>
                      <a:pt x="0" y="1"/>
                      <a:pt x="0" y="1"/>
                      <a:pt x="0" y="1"/>
                    </a:cubicBezTo>
                    <a:cubicBezTo>
                      <a:pt x="0" y="1"/>
                      <a:pt x="0" y="1"/>
                      <a:pt x="0" y="1"/>
                    </a:cubicBezTo>
                    <a:cubicBezTo>
                      <a:pt x="0" y="1"/>
                      <a:pt x="0" y="1"/>
                      <a:pt x="0" y="1"/>
                    </a:cubicBezTo>
                    <a:cubicBezTo>
                      <a:pt x="0" y="2"/>
                      <a:pt x="0" y="3"/>
                      <a:pt x="1" y="4"/>
                    </a:cubicBezTo>
                    <a:cubicBezTo>
                      <a:pt x="2" y="7"/>
                      <a:pt x="2" y="8"/>
                      <a:pt x="3" y="8"/>
                    </a:cubicBezTo>
                    <a:cubicBezTo>
                      <a:pt x="3" y="8"/>
                      <a:pt x="3" y="9"/>
                      <a:pt x="3" y="9"/>
                    </a:cubicBezTo>
                    <a:cubicBezTo>
                      <a:pt x="4" y="9"/>
                      <a:pt x="4" y="9"/>
                      <a:pt x="4" y="9"/>
                    </a:cubicBezTo>
                    <a:cubicBezTo>
                      <a:pt x="4" y="9"/>
                      <a:pt x="4" y="9"/>
                      <a:pt x="4" y="9"/>
                    </a:cubicBezTo>
                    <a:cubicBezTo>
                      <a:pt x="4" y="8"/>
                      <a:pt x="4" y="7"/>
                      <a:pt x="3" y="5"/>
                    </a:cubicBezTo>
                    <a:cubicBezTo>
                      <a:pt x="3" y="3"/>
                      <a:pt x="3" y="2"/>
                      <a:pt x="3" y="1"/>
                    </a:cubicBezTo>
                    <a:cubicBezTo>
                      <a:pt x="2" y="0"/>
                      <a:pt x="2" y="0"/>
                      <a:pt x="2" y="0"/>
                    </a:cubicBezTo>
                    <a:cubicBezTo>
                      <a:pt x="2" y="0"/>
                      <a:pt x="2"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5" name="Freeform 1579"/>
              <p:cNvSpPr>
                <a:spLocks/>
              </p:cNvSpPr>
              <p:nvPr/>
            </p:nvSpPr>
            <p:spPr bwMode="auto">
              <a:xfrm>
                <a:off x="3315" y="2143"/>
                <a:ext cx="13" cy="22"/>
              </a:xfrm>
              <a:custGeom>
                <a:avLst/>
                <a:gdLst>
                  <a:gd name="T0" fmla="*/ 2 w 6"/>
                  <a:gd name="T1" fmla="*/ 0 h 10"/>
                  <a:gd name="T2" fmla="*/ 1 w 6"/>
                  <a:gd name="T3" fmla="*/ 1 h 10"/>
                  <a:gd name="T4" fmla="*/ 1 w 6"/>
                  <a:gd name="T5" fmla="*/ 2 h 10"/>
                  <a:gd name="T6" fmla="*/ 2 w 6"/>
                  <a:gd name="T7" fmla="*/ 1 h 10"/>
                  <a:gd name="T8" fmla="*/ 2 w 6"/>
                  <a:gd name="T9" fmla="*/ 1 h 10"/>
                  <a:gd name="T10" fmla="*/ 3 w 6"/>
                  <a:gd name="T11" fmla="*/ 1 h 10"/>
                  <a:gd name="T12" fmla="*/ 4 w 6"/>
                  <a:gd name="T13" fmla="*/ 2 h 10"/>
                  <a:gd name="T14" fmla="*/ 4 w 6"/>
                  <a:gd name="T15" fmla="*/ 6 h 10"/>
                  <a:gd name="T16" fmla="*/ 5 w 6"/>
                  <a:gd name="T17" fmla="*/ 10 h 10"/>
                  <a:gd name="T18" fmla="*/ 5 w 6"/>
                  <a:gd name="T19" fmla="*/ 10 h 10"/>
                  <a:gd name="T20" fmla="*/ 4 w 6"/>
                  <a:gd name="T21" fmla="*/ 10 h 10"/>
                  <a:gd name="T22" fmla="*/ 4 w 6"/>
                  <a:gd name="T23" fmla="*/ 9 h 10"/>
                  <a:gd name="T24" fmla="*/ 2 w 6"/>
                  <a:gd name="T25" fmla="*/ 5 h 10"/>
                  <a:gd name="T26" fmla="*/ 1 w 6"/>
                  <a:gd name="T27" fmla="*/ 2 h 10"/>
                  <a:gd name="T28" fmla="*/ 1 w 6"/>
                  <a:gd name="T29" fmla="*/ 2 h 10"/>
                  <a:gd name="T30" fmla="*/ 1 w 6"/>
                  <a:gd name="T31" fmla="*/ 2 h 10"/>
                  <a:gd name="T32" fmla="*/ 1 w 6"/>
                  <a:gd name="T33" fmla="*/ 1 h 10"/>
                  <a:gd name="T34" fmla="*/ 2 w 6"/>
                  <a:gd name="T35" fmla="*/ 5 h 10"/>
                  <a:gd name="T36" fmla="*/ 4 w 6"/>
                  <a:gd name="T37" fmla="*/ 10 h 10"/>
                  <a:gd name="T38" fmla="*/ 5 w 6"/>
                  <a:gd name="T39" fmla="*/ 10 h 10"/>
                  <a:gd name="T40" fmla="*/ 4 w 6"/>
                  <a:gd name="T41" fmla="*/ 6 h 10"/>
                  <a:gd name="T42" fmla="*/ 3 w 6"/>
                  <a:gd name="T43" fmla="*/ 1 h 10"/>
                  <a:gd name="T44" fmla="*/ 2 w 6"/>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2" y="0"/>
                    </a:moveTo>
                    <a:cubicBezTo>
                      <a:pt x="1" y="0"/>
                      <a:pt x="1" y="1"/>
                      <a:pt x="1" y="1"/>
                    </a:cubicBezTo>
                    <a:cubicBezTo>
                      <a:pt x="1" y="2"/>
                      <a:pt x="1" y="2"/>
                      <a:pt x="1" y="2"/>
                    </a:cubicBezTo>
                    <a:cubicBezTo>
                      <a:pt x="1" y="2"/>
                      <a:pt x="1" y="1"/>
                      <a:pt x="2" y="1"/>
                    </a:cubicBezTo>
                    <a:cubicBezTo>
                      <a:pt x="2" y="1"/>
                      <a:pt x="2" y="1"/>
                      <a:pt x="2" y="1"/>
                    </a:cubicBezTo>
                    <a:cubicBezTo>
                      <a:pt x="3" y="1"/>
                      <a:pt x="3" y="1"/>
                      <a:pt x="3" y="1"/>
                    </a:cubicBezTo>
                    <a:cubicBezTo>
                      <a:pt x="4" y="2"/>
                      <a:pt x="4" y="2"/>
                      <a:pt x="4" y="2"/>
                    </a:cubicBezTo>
                    <a:cubicBezTo>
                      <a:pt x="4" y="3"/>
                      <a:pt x="4" y="4"/>
                      <a:pt x="4" y="6"/>
                    </a:cubicBezTo>
                    <a:cubicBezTo>
                      <a:pt x="5" y="8"/>
                      <a:pt x="5" y="9"/>
                      <a:pt x="5" y="10"/>
                    </a:cubicBezTo>
                    <a:cubicBezTo>
                      <a:pt x="5" y="10"/>
                      <a:pt x="5" y="10"/>
                      <a:pt x="5" y="10"/>
                    </a:cubicBezTo>
                    <a:cubicBezTo>
                      <a:pt x="4" y="10"/>
                      <a:pt x="4" y="10"/>
                      <a:pt x="4" y="10"/>
                    </a:cubicBezTo>
                    <a:cubicBezTo>
                      <a:pt x="4" y="10"/>
                      <a:pt x="4" y="9"/>
                      <a:pt x="4" y="9"/>
                    </a:cubicBezTo>
                    <a:cubicBezTo>
                      <a:pt x="3" y="9"/>
                      <a:pt x="3" y="8"/>
                      <a:pt x="2" y="5"/>
                    </a:cubicBezTo>
                    <a:cubicBezTo>
                      <a:pt x="1" y="4"/>
                      <a:pt x="1" y="3"/>
                      <a:pt x="1" y="2"/>
                    </a:cubicBezTo>
                    <a:cubicBezTo>
                      <a:pt x="1" y="2"/>
                      <a:pt x="1" y="2"/>
                      <a:pt x="1" y="2"/>
                    </a:cubicBezTo>
                    <a:cubicBezTo>
                      <a:pt x="1" y="2"/>
                      <a:pt x="1" y="2"/>
                      <a:pt x="1" y="2"/>
                    </a:cubicBezTo>
                    <a:cubicBezTo>
                      <a:pt x="1" y="1"/>
                      <a:pt x="1" y="1"/>
                      <a:pt x="1" y="1"/>
                    </a:cubicBezTo>
                    <a:cubicBezTo>
                      <a:pt x="1" y="2"/>
                      <a:pt x="0" y="2"/>
                      <a:pt x="2" y="5"/>
                    </a:cubicBezTo>
                    <a:cubicBezTo>
                      <a:pt x="4" y="9"/>
                      <a:pt x="3" y="10"/>
                      <a:pt x="4" y="10"/>
                    </a:cubicBezTo>
                    <a:cubicBezTo>
                      <a:pt x="5" y="10"/>
                      <a:pt x="5" y="10"/>
                      <a:pt x="5" y="10"/>
                    </a:cubicBezTo>
                    <a:cubicBezTo>
                      <a:pt x="6" y="10"/>
                      <a:pt x="5" y="8"/>
                      <a:pt x="4" y="6"/>
                    </a:cubicBezTo>
                    <a:cubicBezTo>
                      <a:pt x="4" y="4"/>
                      <a:pt x="5" y="2"/>
                      <a:pt x="3" y="1"/>
                    </a:cubicBezTo>
                    <a:cubicBezTo>
                      <a:pt x="3" y="0"/>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6" name="Freeform 1580"/>
              <p:cNvSpPr>
                <a:spLocks/>
              </p:cNvSpPr>
              <p:nvPr/>
            </p:nvSpPr>
            <p:spPr bwMode="auto">
              <a:xfrm>
                <a:off x="3322" y="2107"/>
                <a:ext cx="15" cy="28"/>
              </a:xfrm>
              <a:custGeom>
                <a:avLst/>
                <a:gdLst>
                  <a:gd name="T0" fmla="*/ 2 w 7"/>
                  <a:gd name="T1" fmla="*/ 0 h 13"/>
                  <a:gd name="T2" fmla="*/ 4 w 7"/>
                  <a:gd name="T3" fmla="*/ 2 h 13"/>
                  <a:gd name="T4" fmla="*/ 6 w 7"/>
                  <a:gd name="T5" fmla="*/ 7 h 13"/>
                  <a:gd name="T6" fmla="*/ 7 w 7"/>
                  <a:gd name="T7" fmla="*/ 10 h 13"/>
                  <a:gd name="T8" fmla="*/ 5 w 7"/>
                  <a:gd name="T9" fmla="*/ 11 h 13"/>
                  <a:gd name="T10" fmla="*/ 3 w 7"/>
                  <a:gd name="T11" fmla="*/ 8 h 13"/>
                  <a:gd name="T12" fmla="*/ 2 w 7"/>
                  <a:gd name="T13" fmla="*/ 3 h 13"/>
                  <a:gd name="T14" fmla="*/ 2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2" y="0"/>
                    </a:moveTo>
                    <a:cubicBezTo>
                      <a:pt x="2" y="0"/>
                      <a:pt x="4" y="0"/>
                      <a:pt x="4" y="2"/>
                    </a:cubicBezTo>
                    <a:cubicBezTo>
                      <a:pt x="4" y="4"/>
                      <a:pt x="5" y="5"/>
                      <a:pt x="6" y="7"/>
                    </a:cubicBezTo>
                    <a:cubicBezTo>
                      <a:pt x="6" y="8"/>
                      <a:pt x="7" y="8"/>
                      <a:pt x="7" y="10"/>
                    </a:cubicBezTo>
                    <a:cubicBezTo>
                      <a:pt x="7" y="11"/>
                      <a:pt x="5" y="10"/>
                      <a:pt x="5" y="11"/>
                    </a:cubicBezTo>
                    <a:cubicBezTo>
                      <a:pt x="4" y="13"/>
                      <a:pt x="3" y="10"/>
                      <a:pt x="3" y="8"/>
                    </a:cubicBezTo>
                    <a:cubicBezTo>
                      <a:pt x="3" y="6"/>
                      <a:pt x="2" y="4"/>
                      <a:pt x="2" y="3"/>
                    </a:cubicBezTo>
                    <a:cubicBezTo>
                      <a:pt x="1" y="2"/>
                      <a:pt x="0" y="0"/>
                      <a:pt x="2"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7" name="Freeform 1581"/>
              <p:cNvSpPr>
                <a:spLocks noEditPoints="1"/>
              </p:cNvSpPr>
              <p:nvPr/>
            </p:nvSpPr>
            <p:spPr bwMode="auto">
              <a:xfrm>
                <a:off x="3324" y="2105"/>
                <a:ext cx="13" cy="28"/>
              </a:xfrm>
              <a:custGeom>
                <a:avLst/>
                <a:gdLst>
                  <a:gd name="T0" fmla="*/ 4 w 6"/>
                  <a:gd name="T1" fmla="*/ 12 h 13"/>
                  <a:gd name="T2" fmla="*/ 4 w 6"/>
                  <a:gd name="T3" fmla="*/ 13 h 13"/>
                  <a:gd name="T4" fmla="*/ 2 w 6"/>
                  <a:gd name="T5" fmla="*/ 10 h 13"/>
                  <a:gd name="T6" fmla="*/ 2 w 6"/>
                  <a:gd name="T7" fmla="*/ 9 h 13"/>
                  <a:gd name="T8" fmla="*/ 2 w 6"/>
                  <a:gd name="T9" fmla="*/ 8 h 13"/>
                  <a:gd name="T10" fmla="*/ 1 w 6"/>
                  <a:gd name="T11" fmla="*/ 4 h 13"/>
                  <a:gd name="T12" fmla="*/ 0 w 6"/>
                  <a:gd name="T13" fmla="*/ 3 h 13"/>
                  <a:gd name="T14" fmla="*/ 0 w 6"/>
                  <a:gd name="T15" fmla="*/ 1 h 13"/>
                  <a:gd name="T16" fmla="*/ 1 w 6"/>
                  <a:gd name="T17" fmla="*/ 1 h 13"/>
                  <a:gd name="T18" fmla="*/ 1 w 6"/>
                  <a:gd name="T19" fmla="*/ 1 h 13"/>
                  <a:gd name="T20" fmla="*/ 3 w 6"/>
                  <a:gd name="T21" fmla="*/ 2 h 13"/>
                  <a:gd name="T22" fmla="*/ 3 w 6"/>
                  <a:gd name="T23" fmla="*/ 3 h 13"/>
                  <a:gd name="T24" fmla="*/ 3 w 6"/>
                  <a:gd name="T25" fmla="*/ 4 h 13"/>
                  <a:gd name="T26" fmla="*/ 5 w 6"/>
                  <a:gd name="T27" fmla="*/ 8 h 13"/>
                  <a:gd name="T28" fmla="*/ 6 w 6"/>
                  <a:gd name="T29" fmla="*/ 10 h 13"/>
                  <a:gd name="T30" fmla="*/ 6 w 6"/>
                  <a:gd name="T31" fmla="*/ 11 h 13"/>
                  <a:gd name="T32" fmla="*/ 5 w 6"/>
                  <a:gd name="T33" fmla="*/ 12 h 13"/>
                  <a:gd name="T34" fmla="*/ 5 w 6"/>
                  <a:gd name="T35" fmla="*/ 12 h 13"/>
                  <a:gd name="T36" fmla="*/ 4 w 6"/>
                  <a:gd name="T37" fmla="*/ 12 h 13"/>
                  <a:gd name="T38" fmla="*/ 4 w 6"/>
                  <a:gd name="T39" fmla="*/ 12 h 13"/>
                  <a:gd name="T40" fmla="*/ 5 w 6"/>
                  <a:gd name="T41" fmla="*/ 11 h 13"/>
                  <a:gd name="T42" fmla="*/ 5 w 6"/>
                  <a:gd name="T43" fmla="*/ 11 h 13"/>
                  <a:gd name="T44" fmla="*/ 5 w 6"/>
                  <a:gd name="T45" fmla="*/ 11 h 13"/>
                  <a:gd name="T46" fmla="*/ 6 w 6"/>
                  <a:gd name="T47" fmla="*/ 11 h 13"/>
                  <a:gd name="T48" fmla="*/ 6 w 6"/>
                  <a:gd name="T49" fmla="*/ 10 h 13"/>
                  <a:gd name="T50" fmla="*/ 4 w 6"/>
                  <a:gd name="T51" fmla="*/ 8 h 13"/>
                  <a:gd name="T52" fmla="*/ 3 w 6"/>
                  <a:gd name="T53" fmla="*/ 4 h 13"/>
                  <a:gd name="T54" fmla="*/ 3 w 6"/>
                  <a:gd name="T55" fmla="*/ 3 h 13"/>
                  <a:gd name="T56" fmla="*/ 3 w 6"/>
                  <a:gd name="T57" fmla="*/ 2 h 13"/>
                  <a:gd name="T58" fmla="*/ 2 w 6"/>
                  <a:gd name="T59" fmla="*/ 1 h 13"/>
                  <a:gd name="T60" fmla="*/ 1 w 6"/>
                  <a:gd name="T61" fmla="*/ 1 h 13"/>
                  <a:gd name="T62" fmla="*/ 1 w 6"/>
                  <a:gd name="T63" fmla="*/ 1 h 13"/>
                  <a:gd name="T64" fmla="*/ 1 w 6"/>
                  <a:gd name="T65" fmla="*/ 1 h 13"/>
                  <a:gd name="T66" fmla="*/ 1 w 6"/>
                  <a:gd name="T67" fmla="*/ 1 h 13"/>
                  <a:gd name="T68" fmla="*/ 0 w 6"/>
                  <a:gd name="T69" fmla="*/ 3 h 13"/>
                  <a:gd name="T70" fmla="*/ 1 w 6"/>
                  <a:gd name="T71" fmla="*/ 4 h 13"/>
                  <a:gd name="T72" fmla="*/ 2 w 6"/>
                  <a:gd name="T73" fmla="*/ 8 h 13"/>
                  <a:gd name="T74" fmla="*/ 2 w 6"/>
                  <a:gd name="T75" fmla="*/ 9 h 13"/>
                  <a:gd name="T76" fmla="*/ 2 w 6"/>
                  <a:gd name="T77" fmla="*/ 10 h 13"/>
                  <a:gd name="T78" fmla="*/ 3 w 6"/>
                  <a:gd name="T79" fmla="*/ 12 h 13"/>
                  <a:gd name="T80" fmla="*/ 3 w 6"/>
                  <a:gd name="T81" fmla="*/ 12 h 13"/>
                  <a:gd name="T82" fmla="*/ 4 w 6"/>
                  <a:gd name="T8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13">
                    <a:moveTo>
                      <a:pt x="4" y="12"/>
                    </a:moveTo>
                    <a:cubicBezTo>
                      <a:pt x="4" y="13"/>
                      <a:pt x="4" y="13"/>
                      <a:pt x="4" y="13"/>
                    </a:cubicBezTo>
                    <a:cubicBezTo>
                      <a:pt x="3" y="13"/>
                      <a:pt x="2" y="11"/>
                      <a:pt x="2" y="10"/>
                    </a:cubicBezTo>
                    <a:cubicBezTo>
                      <a:pt x="2" y="9"/>
                      <a:pt x="2" y="9"/>
                      <a:pt x="2" y="9"/>
                    </a:cubicBezTo>
                    <a:cubicBezTo>
                      <a:pt x="2" y="9"/>
                      <a:pt x="2" y="8"/>
                      <a:pt x="2" y="8"/>
                    </a:cubicBezTo>
                    <a:cubicBezTo>
                      <a:pt x="1" y="6"/>
                      <a:pt x="1" y="5"/>
                      <a:pt x="1" y="4"/>
                    </a:cubicBezTo>
                    <a:cubicBezTo>
                      <a:pt x="0" y="4"/>
                      <a:pt x="0" y="4"/>
                      <a:pt x="0" y="3"/>
                    </a:cubicBezTo>
                    <a:cubicBezTo>
                      <a:pt x="0" y="2"/>
                      <a:pt x="0" y="2"/>
                      <a:pt x="0" y="1"/>
                    </a:cubicBezTo>
                    <a:cubicBezTo>
                      <a:pt x="0" y="1"/>
                      <a:pt x="1" y="1"/>
                      <a:pt x="1" y="1"/>
                    </a:cubicBezTo>
                    <a:cubicBezTo>
                      <a:pt x="1" y="1"/>
                      <a:pt x="1" y="1"/>
                      <a:pt x="1" y="1"/>
                    </a:cubicBezTo>
                    <a:cubicBezTo>
                      <a:pt x="2" y="0"/>
                      <a:pt x="3" y="0"/>
                      <a:pt x="3" y="2"/>
                    </a:cubicBezTo>
                    <a:cubicBezTo>
                      <a:pt x="3" y="3"/>
                      <a:pt x="3" y="3"/>
                      <a:pt x="3" y="3"/>
                    </a:cubicBezTo>
                    <a:cubicBezTo>
                      <a:pt x="3" y="4"/>
                      <a:pt x="3" y="4"/>
                      <a:pt x="3" y="4"/>
                    </a:cubicBezTo>
                    <a:cubicBezTo>
                      <a:pt x="4" y="6"/>
                      <a:pt x="4" y="6"/>
                      <a:pt x="5" y="8"/>
                    </a:cubicBezTo>
                    <a:cubicBezTo>
                      <a:pt x="5" y="9"/>
                      <a:pt x="6" y="9"/>
                      <a:pt x="6" y="10"/>
                    </a:cubicBezTo>
                    <a:cubicBezTo>
                      <a:pt x="6" y="11"/>
                      <a:pt x="6" y="11"/>
                      <a:pt x="6" y="11"/>
                    </a:cubicBezTo>
                    <a:cubicBezTo>
                      <a:pt x="6" y="11"/>
                      <a:pt x="6" y="12"/>
                      <a:pt x="5" y="12"/>
                    </a:cubicBezTo>
                    <a:cubicBezTo>
                      <a:pt x="5" y="12"/>
                      <a:pt x="5" y="12"/>
                      <a:pt x="5" y="12"/>
                    </a:cubicBezTo>
                    <a:cubicBezTo>
                      <a:pt x="4" y="12"/>
                      <a:pt x="4" y="12"/>
                      <a:pt x="4" y="12"/>
                    </a:cubicBezTo>
                    <a:close/>
                    <a:moveTo>
                      <a:pt x="4" y="12"/>
                    </a:moveTo>
                    <a:cubicBezTo>
                      <a:pt x="4" y="12"/>
                      <a:pt x="4" y="11"/>
                      <a:pt x="5" y="11"/>
                    </a:cubicBezTo>
                    <a:cubicBezTo>
                      <a:pt x="5" y="11"/>
                      <a:pt x="5" y="11"/>
                      <a:pt x="5" y="11"/>
                    </a:cubicBezTo>
                    <a:cubicBezTo>
                      <a:pt x="5" y="11"/>
                      <a:pt x="5" y="11"/>
                      <a:pt x="5" y="11"/>
                    </a:cubicBezTo>
                    <a:cubicBezTo>
                      <a:pt x="5" y="11"/>
                      <a:pt x="6" y="11"/>
                      <a:pt x="6" y="11"/>
                    </a:cubicBezTo>
                    <a:cubicBezTo>
                      <a:pt x="6" y="10"/>
                      <a:pt x="6" y="10"/>
                      <a:pt x="6" y="10"/>
                    </a:cubicBezTo>
                    <a:cubicBezTo>
                      <a:pt x="5" y="10"/>
                      <a:pt x="5" y="9"/>
                      <a:pt x="4" y="8"/>
                    </a:cubicBezTo>
                    <a:cubicBezTo>
                      <a:pt x="4" y="7"/>
                      <a:pt x="3" y="6"/>
                      <a:pt x="3" y="4"/>
                    </a:cubicBezTo>
                    <a:cubicBezTo>
                      <a:pt x="3" y="4"/>
                      <a:pt x="3" y="4"/>
                      <a:pt x="3" y="3"/>
                    </a:cubicBezTo>
                    <a:cubicBezTo>
                      <a:pt x="3" y="2"/>
                      <a:pt x="3" y="2"/>
                      <a:pt x="3" y="2"/>
                    </a:cubicBezTo>
                    <a:cubicBezTo>
                      <a:pt x="3"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2"/>
                      <a:pt x="0" y="3"/>
                    </a:cubicBezTo>
                    <a:cubicBezTo>
                      <a:pt x="0" y="3"/>
                      <a:pt x="0" y="4"/>
                      <a:pt x="1" y="4"/>
                    </a:cubicBezTo>
                    <a:cubicBezTo>
                      <a:pt x="1" y="5"/>
                      <a:pt x="2" y="6"/>
                      <a:pt x="2" y="8"/>
                    </a:cubicBezTo>
                    <a:cubicBezTo>
                      <a:pt x="2" y="8"/>
                      <a:pt x="2" y="9"/>
                      <a:pt x="2" y="9"/>
                    </a:cubicBezTo>
                    <a:cubicBezTo>
                      <a:pt x="2" y="10"/>
                      <a:pt x="2" y="10"/>
                      <a:pt x="2" y="10"/>
                    </a:cubicBezTo>
                    <a:cubicBezTo>
                      <a:pt x="2" y="11"/>
                      <a:pt x="3" y="11"/>
                      <a:pt x="3" y="12"/>
                    </a:cubicBezTo>
                    <a:cubicBezTo>
                      <a:pt x="3" y="12"/>
                      <a:pt x="3" y="13"/>
                      <a:pt x="3" y="12"/>
                    </a:cubicBezTo>
                    <a:lnTo>
                      <a:pt x="4" y="1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8" name="Freeform 1582"/>
              <p:cNvSpPr>
                <a:spLocks noEditPoints="1"/>
              </p:cNvSpPr>
              <p:nvPr/>
            </p:nvSpPr>
            <p:spPr bwMode="auto">
              <a:xfrm>
                <a:off x="3324" y="2107"/>
                <a:ext cx="13" cy="24"/>
              </a:xfrm>
              <a:custGeom>
                <a:avLst/>
                <a:gdLst>
                  <a:gd name="T0" fmla="*/ 2 w 6"/>
                  <a:gd name="T1" fmla="*/ 2 h 11"/>
                  <a:gd name="T2" fmla="*/ 2 w 6"/>
                  <a:gd name="T3" fmla="*/ 1 h 11"/>
                  <a:gd name="T4" fmla="*/ 2 w 6"/>
                  <a:gd name="T5" fmla="*/ 1 h 11"/>
                  <a:gd name="T6" fmla="*/ 2 w 6"/>
                  <a:gd name="T7" fmla="*/ 1 h 11"/>
                  <a:gd name="T8" fmla="*/ 3 w 6"/>
                  <a:gd name="T9" fmla="*/ 3 h 11"/>
                  <a:gd name="T10" fmla="*/ 4 w 6"/>
                  <a:gd name="T11" fmla="*/ 6 h 11"/>
                  <a:gd name="T12" fmla="*/ 5 w 6"/>
                  <a:gd name="T13" fmla="*/ 9 h 11"/>
                  <a:gd name="T14" fmla="*/ 5 w 6"/>
                  <a:gd name="T15" fmla="*/ 9 h 11"/>
                  <a:gd name="T16" fmla="*/ 4 w 6"/>
                  <a:gd name="T17" fmla="*/ 9 h 11"/>
                  <a:gd name="T18" fmla="*/ 4 w 6"/>
                  <a:gd name="T19" fmla="*/ 9 h 11"/>
                  <a:gd name="T20" fmla="*/ 4 w 6"/>
                  <a:gd name="T21" fmla="*/ 10 h 11"/>
                  <a:gd name="T22" fmla="*/ 3 w 6"/>
                  <a:gd name="T23" fmla="*/ 10 h 11"/>
                  <a:gd name="T24" fmla="*/ 3 w 6"/>
                  <a:gd name="T25" fmla="*/ 9 h 11"/>
                  <a:gd name="T26" fmla="*/ 2 w 6"/>
                  <a:gd name="T27" fmla="*/ 4 h 11"/>
                  <a:gd name="T28" fmla="*/ 1 w 6"/>
                  <a:gd name="T29" fmla="*/ 2 h 11"/>
                  <a:gd name="T30" fmla="*/ 1 w 6"/>
                  <a:gd name="T31" fmla="*/ 1 h 11"/>
                  <a:gd name="T32" fmla="*/ 1 w 6"/>
                  <a:gd name="T33" fmla="*/ 1 h 11"/>
                  <a:gd name="T34" fmla="*/ 2 w 6"/>
                  <a:gd name="T35" fmla="*/ 2 h 11"/>
                  <a:gd name="T36" fmla="*/ 2 w 6"/>
                  <a:gd name="T37" fmla="*/ 0 h 11"/>
                  <a:gd name="T38" fmla="*/ 2 w 6"/>
                  <a:gd name="T39" fmla="*/ 0 h 11"/>
                  <a:gd name="T40" fmla="*/ 1 w 6"/>
                  <a:gd name="T41" fmla="*/ 0 h 11"/>
                  <a:gd name="T42" fmla="*/ 0 w 6"/>
                  <a:gd name="T43" fmla="*/ 1 h 11"/>
                  <a:gd name="T44" fmla="*/ 0 w 6"/>
                  <a:gd name="T45" fmla="*/ 1 h 11"/>
                  <a:gd name="T46" fmla="*/ 0 w 6"/>
                  <a:gd name="T47" fmla="*/ 2 h 11"/>
                  <a:gd name="T48" fmla="*/ 1 w 6"/>
                  <a:gd name="T49" fmla="*/ 3 h 11"/>
                  <a:gd name="T50" fmla="*/ 2 w 6"/>
                  <a:gd name="T51" fmla="*/ 7 h 11"/>
                  <a:gd name="T52" fmla="*/ 2 w 6"/>
                  <a:gd name="T53" fmla="*/ 8 h 11"/>
                  <a:gd name="T54" fmla="*/ 2 w 6"/>
                  <a:gd name="T55" fmla="*/ 9 h 11"/>
                  <a:gd name="T56" fmla="*/ 3 w 6"/>
                  <a:gd name="T57" fmla="*/ 11 h 11"/>
                  <a:gd name="T58" fmla="*/ 3 w 6"/>
                  <a:gd name="T59" fmla="*/ 11 h 11"/>
                  <a:gd name="T60" fmla="*/ 4 w 6"/>
                  <a:gd name="T61" fmla="*/ 10 h 11"/>
                  <a:gd name="T62" fmla="*/ 5 w 6"/>
                  <a:gd name="T63" fmla="*/ 10 h 11"/>
                  <a:gd name="T64" fmla="*/ 5 w 6"/>
                  <a:gd name="T65" fmla="*/ 10 h 11"/>
                  <a:gd name="T66" fmla="*/ 5 w 6"/>
                  <a:gd name="T67" fmla="*/ 10 h 11"/>
                  <a:gd name="T68" fmla="*/ 6 w 6"/>
                  <a:gd name="T69" fmla="*/ 10 h 11"/>
                  <a:gd name="T70" fmla="*/ 6 w 6"/>
                  <a:gd name="T71" fmla="*/ 9 h 11"/>
                  <a:gd name="T72" fmla="*/ 4 w 6"/>
                  <a:gd name="T73" fmla="*/ 7 h 11"/>
                  <a:gd name="T74" fmla="*/ 3 w 6"/>
                  <a:gd name="T75" fmla="*/ 3 h 11"/>
                  <a:gd name="T76" fmla="*/ 3 w 6"/>
                  <a:gd name="T77" fmla="*/ 2 h 11"/>
                  <a:gd name="T78" fmla="*/ 3 w 6"/>
                  <a:gd name="T79" fmla="*/ 1 h 11"/>
                  <a:gd name="T80" fmla="*/ 2 w 6"/>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11">
                    <a:moveTo>
                      <a:pt x="2" y="2"/>
                    </a:moveTo>
                    <a:cubicBezTo>
                      <a:pt x="2" y="1"/>
                      <a:pt x="2" y="1"/>
                      <a:pt x="2" y="1"/>
                    </a:cubicBezTo>
                    <a:cubicBezTo>
                      <a:pt x="2" y="1"/>
                      <a:pt x="2" y="1"/>
                      <a:pt x="2" y="1"/>
                    </a:cubicBezTo>
                    <a:cubicBezTo>
                      <a:pt x="2" y="1"/>
                      <a:pt x="2" y="1"/>
                      <a:pt x="2" y="1"/>
                    </a:cubicBezTo>
                    <a:cubicBezTo>
                      <a:pt x="2" y="1"/>
                      <a:pt x="3" y="2"/>
                      <a:pt x="3" y="3"/>
                    </a:cubicBezTo>
                    <a:cubicBezTo>
                      <a:pt x="3" y="4"/>
                      <a:pt x="3" y="5"/>
                      <a:pt x="4" y="6"/>
                    </a:cubicBezTo>
                    <a:cubicBezTo>
                      <a:pt x="4" y="7"/>
                      <a:pt x="5" y="9"/>
                      <a:pt x="5" y="9"/>
                    </a:cubicBezTo>
                    <a:cubicBezTo>
                      <a:pt x="5" y="9"/>
                      <a:pt x="5" y="9"/>
                      <a:pt x="5" y="9"/>
                    </a:cubicBezTo>
                    <a:cubicBezTo>
                      <a:pt x="4" y="9"/>
                      <a:pt x="4" y="9"/>
                      <a:pt x="4" y="9"/>
                    </a:cubicBezTo>
                    <a:cubicBezTo>
                      <a:pt x="4" y="9"/>
                      <a:pt x="4" y="9"/>
                      <a:pt x="4" y="9"/>
                    </a:cubicBezTo>
                    <a:cubicBezTo>
                      <a:pt x="4" y="9"/>
                      <a:pt x="4" y="9"/>
                      <a:pt x="4" y="10"/>
                    </a:cubicBezTo>
                    <a:cubicBezTo>
                      <a:pt x="4" y="10"/>
                      <a:pt x="3" y="10"/>
                      <a:pt x="3" y="10"/>
                    </a:cubicBezTo>
                    <a:cubicBezTo>
                      <a:pt x="3" y="10"/>
                      <a:pt x="3" y="10"/>
                      <a:pt x="3" y="9"/>
                    </a:cubicBezTo>
                    <a:cubicBezTo>
                      <a:pt x="3" y="8"/>
                      <a:pt x="2" y="4"/>
                      <a:pt x="2" y="4"/>
                    </a:cubicBezTo>
                    <a:cubicBezTo>
                      <a:pt x="1" y="3"/>
                      <a:pt x="1" y="2"/>
                      <a:pt x="1" y="2"/>
                    </a:cubicBezTo>
                    <a:cubicBezTo>
                      <a:pt x="1" y="1"/>
                      <a:pt x="1" y="1"/>
                      <a:pt x="1" y="1"/>
                    </a:cubicBezTo>
                    <a:cubicBezTo>
                      <a:pt x="1" y="1"/>
                      <a:pt x="1" y="1"/>
                      <a:pt x="1" y="1"/>
                    </a:cubicBezTo>
                    <a:lnTo>
                      <a:pt x="2" y="2"/>
                    </a:lnTo>
                    <a:close/>
                    <a:moveTo>
                      <a:pt x="2" y="0"/>
                    </a:moveTo>
                    <a:cubicBezTo>
                      <a:pt x="2" y="0"/>
                      <a:pt x="2" y="0"/>
                      <a:pt x="2" y="0"/>
                    </a:cubicBezTo>
                    <a:cubicBezTo>
                      <a:pt x="1" y="0"/>
                      <a:pt x="1" y="0"/>
                      <a:pt x="1" y="0"/>
                    </a:cubicBezTo>
                    <a:cubicBezTo>
                      <a:pt x="1" y="0"/>
                      <a:pt x="0" y="1"/>
                      <a:pt x="0" y="1"/>
                    </a:cubicBezTo>
                    <a:cubicBezTo>
                      <a:pt x="0" y="1"/>
                      <a:pt x="0" y="1"/>
                      <a:pt x="0" y="1"/>
                    </a:cubicBezTo>
                    <a:cubicBezTo>
                      <a:pt x="0" y="2"/>
                      <a:pt x="0" y="2"/>
                      <a:pt x="0" y="2"/>
                    </a:cubicBezTo>
                    <a:cubicBezTo>
                      <a:pt x="0" y="2"/>
                      <a:pt x="0" y="3"/>
                      <a:pt x="1" y="3"/>
                    </a:cubicBezTo>
                    <a:cubicBezTo>
                      <a:pt x="1" y="4"/>
                      <a:pt x="2" y="5"/>
                      <a:pt x="2" y="7"/>
                    </a:cubicBezTo>
                    <a:cubicBezTo>
                      <a:pt x="2" y="7"/>
                      <a:pt x="2" y="8"/>
                      <a:pt x="2" y="8"/>
                    </a:cubicBezTo>
                    <a:cubicBezTo>
                      <a:pt x="2" y="9"/>
                      <a:pt x="2" y="9"/>
                      <a:pt x="2" y="9"/>
                    </a:cubicBezTo>
                    <a:cubicBezTo>
                      <a:pt x="2" y="10"/>
                      <a:pt x="3" y="10"/>
                      <a:pt x="3" y="11"/>
                    </a:cubicBezTo>
                    <a:cubicBezTo>
                      <a:pt x="3" y="11"/>
                      <a:pt x="3" y="11"/>
                      <a:pt x="3" y="11"/>
                    </a:cubicBezTo>
                    <a:cubicBezTo>
                      <a:pt x="3" y="11"/>
                      <a:pt x="4" y="11"/>
                      <a:pt x="4" y="10"/>
                    </a:cubicBezTo>
                    <a:cubicBezTo>
                      <a:pt x="5" y="10"/>
                      <a:pt x="5" y="10"/>
                      <a:pt x="5" y="10"/>
                    </a:cubicBezTo>
                    <a:cubicBezTo>
                      <a:pt x="5" y="10"/>
                      <a:pt x="5" y="10"/>
                      <a:pt x="5" y="10"/>
                    </a:cubicBezTo>
                    <a:cubicBezTo>
                      <a:pt x="5" y="10"/>
                      <a:pt x="5" y="10"/>
                      <a:pt x="5" y="10"/>
                    </a:cubicBezTo>
                    <a:cubicBezTo>
                      <a:pt x="5" y="10"/>
                      <a:pt x="6" y="10"/>
                      <a:pt x="6" y="10"/>
                    </a:cubicBezTo>
                    <a:cubicBezTo>
                      <a:pt x="6" y="9"/>
                      <a:pt x="6" y="9"/>
                      <a:pt x="6" y="9"/>
                    </a:cubicBezTo>
                    <a:cubicBezTo>
                      <a:pt x="5" y="9"/>
                      <a:pt x="5" y="8"/>
                      <a:pt x="4" y="7"/>
                    </a:cubicBezTo>
                    <a:cubicBezTo>
                      <a:pt x="4" y="6"/>
                      <a:pt x="3" y="5"/>
                      <a:pt x="3" y="3"/>
                    </a:cubicBezTo>
                    <a:cubicBezTo>
                      <a:pt x="3" y="3"/>
                      <a:pt x="3" y="3"/>
                      <a:pt x="3" y="2"/>
                    </a:cubicBezTo>
                    <a:cubicBezTo>
                      <a:pt x="3" y="1"/>
                      <a:pt x="3" y="1"/>
                      <a:pt x="3" y="1"/>
                    </a:cubicBezTo>
                    <a:cubicBezTo>
                      <a:pt x="3" y="1"/>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9" name="Freeform 1583"/>
              <p:cNvSpPr>
                <a:spLocks noEditPoints="1"/>
              </p:cNvSpPr>
              <p:nvPr/>
            </p:nvSpPr>
            <p:spPr bwMode="auto">
              <a:xfrm>
                <a:off x="3324" y="2107"/>
                <a:ext cx="13" cy="26"/>
              </a:xfrm>
              <a:custGeom>
                <a:avLst/>
                <a:gdLst>
                  <a:gd name="T0" fmla="*/ 3 w 6"/>
                  <a:gd name="T1" fmla="*/ 12 h 12"/>
                  <a:gd name="T2" fmla="*/ 3 w 6"/>
                  <a:gd name="T3" fmla="*/ 12 h 12"/>
                  <a:gd name="T4" fmla="*/ 0 w 6"/>
                  <a:gd name="T5" fmla="*/ 1 h 12"/>
                  <a:gd name="T6" fmla="*/ 0 w 6"/>
                  <a:gd name="T7" fmla="*/ 1 h 12"/>
                  <a:gd name="T8" fmla="*/ 1 w 6"/>
                  <a:gd name="T9" fmla="*/ 3 h 12"/>
                  <a:gd name="T10" fmla="*/ 2 w 6"/>
                  <a:gd name="T11" fmla="*/ 8 h 12"/>
                  <a:gd name="T12" fmla="*/ 3 w 6"/>
                  <a:gd name="T13" fmla="*/ 12 h 12"/>
                  <a:gd name="T14" fmla="*/ 3 w 6"/>
                  <a:gd name="T15" fmla="*/ 11 h 12"/>
                  <a:gd name="T16" fmla="*/ 3 w 6"/>
                  <a:gd name="T17" fmla="*/ 11 h 12"/>
                  <a:gd name="T18" fmla="*/ 3 w 6"/>
                  <a:gd name="T19" fmla="*/ 11 h 12"/>
                  <a:gd name="T20" fmla="*/ 2 w 6"/>
                  <a:gd name="T21" fmla="*/ 9 h 12"/>
                  <a:gd name="T22" fmla="*/ 2 w 6"/>
                  <a:gd name="T23" fmla="*/ 8 h 12"/>
                  <a:gd name="T24" fmla="*/ 2 w 6"/>
                  <a:gd name="T25" fmla="*/ 7 h 12"/>
                  <a:gd name="T26" fmla="*/ 1 w 6"/>
                  <a:gd name="T27" fmla="*/ 3 h 12"/>
                  <a:gd name="T28" fmla="*/ 0 w 6"/>
                  <a:gd name="T29" fmla="*/ 2 h 12"/>
                  <a:gd name="T30" fmla="*/ 0 w 6"/>
                  <a:gd name="T31" fmla="*/ 1 h 12"/>
                  <a:gd name="T32" fmla="*/ 2 w 6"/>
                  <a:gd name="T33" fmla="*/ 0 h 12"/>
                  <a:gd name="T34" fmla="*/ 2 w 6"/>
                  <a:gd name="T35" fmla="*/ 0 h 12"/>
                  <a:gd name="T36" fmla="*/ 3 w 6"/>
                  <a:gd name="T37" fmla="*/ 1 h 12"/>
                  <a:gd name="T38" fmla="*/ 3 w 6"/>
                  <a:gd name="T39" fmla="*/ 2 h 12"/>
                  <a:gd name="T40" fmla="*/ 3 w 6"/>
                  <a:gd name="T41" fmla="*/ 3 h 12"/>
                  <a:gd name="T42" fmla="*/ 4 w 6"/>
                  <a:gd name="T43" fmla="*/ 7 h 12"/>
                  <a:gd name="T44" fmla="*/ 6 w 6"/>
                  <a:gd name="T45" fmla="*/ 9 h 12"/>
                  <a:gd name="T46" fmla="*/ 6 w 6"/>
                  <a:gd name="T47" fmla="*/ 10 h 12"/>
                  <a:gd name="T48" fmla="*/ 5 w 6"/>
                  <a:gd name="T49" fmla="*/ 10 h 12"/>
                  <a:gd name="T50" fmla="*/ 5 w 6"/>
                  <a:gd name="T51" fmla="*/ 10 h 12"/>
                  <a:gd name="T52" fmla="*/ 5 w 6"/>
                  <a:gd name="T53" fmla="*/ 10 h 12"/>
                  <a:gd name="T54" fmla="*/ 6 w 6"/>
                  <a:gd name="T55" fmla="*/ 10 h 12"/>
                  <a:gd name="T56" fmla="*/ 5 w 6"/>
                  <a:gd name="T57" fmla="*/ 7 h 12"/>
                  <a:gd name="T58" fmla="*/ 3 w 6"/>
                  <a:gd name="T59" fmla="*/ 2 h 12"/>
                  <a:gd name="T60" fmla="*/ 2 w 6"/>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12">
                    <a:moveTo>
                      <a:pt x="3" y="12"/>
                    </a:moveTo>
                    <a:cubicBezTo>
                      <a:pt x="3" y="12"/>
                      <a:pt x="3" y="12"/>
                      <a:pt x="3" y="12"/>
                    </a:cubicBezTo>
                    <a:moveTo>
                      <a:pt x="0" y="1"/>
                    </a:moveTo>
                    <a:cubicBezTo>
                      <a:pt x="0" y="1"/>
                      <a:pt x="0" y="1"/>
                      <a:pt x="0" y="1"/>
                    </a:cubicBezTo>
                    <a:cubicBezTo>
                      <a:pt x="0" y="2"/>
                      <a:pt x="0" y="3"/>
                      <a:pt x="1" y="3"/>
                    </a:cubicBezTo>
                    <a:cubicBezTo>
                      <a:pt x="1" y="4"/>
                      <a:pt x="2" y="6"/>
                      <a:pt x="2" y="8"/>
                    </a:cubicBezTo>
                    <a:cubicBezTo>
                      <a:pt x="2" y="10"/>
                      <a:pt x="3" y="11"/>
                      <a:pt x="3" y="12"/>
                    </a:cubicBezTo>
                    <a:cubicBezTo>
                      <a:pt x="3" y="11"/>
                      <a:pt x="3" y="11"/>
                      <a:pt x="3" y="11"/>
                    </a:cubicBezTo>
                    <a:cubicBezTo>
                      <a:pt x="3" y="11"/>
                      <a:pt x="3" y="11"/>
                      <a:pt x="3" y="11"/>
                    </a:cubicBezTo>
                    <a:cubicBezTo>
                      <a:pt x="3" y="11"/>
                      <a:pt x="3" y="11"/>
                      <a:pt x="3" y="11"/>
                    </a:cubicBezTo>
                    <a:cubicBezTo>
                      <a:pt x="3" y="10"/>
                      <a:pt x="2" y="10"/>
                      <a:pt x="2" y="9"/>
                    </a:cubicBezTo>
                    <a:cubicBezTo>
                      <a:pt x="2" y="8"/>
                      <a:pt x="2" y="8"/>
                      <a:pt x="2" y="8"/>
                    </a:cubicBezTo>
                    <a:cubicBezTo>
                      <a:pt x="2" y="8"/>
                      <a:pt x="2" y="7"/>
                      <a:pt x="2" y="7"/>
                    </a:cubicBezTo>
                    <a:cubicBezTo>
                      <a:pt x="2" y="5"/>
                      <a:pt x="1" y="4"/>
                      <a:pt x="1" y="3"/>
                    </a:cubicBezTo>
                    <a:cubicBezTo>
                      <a:pt x="0" y="3"/>
                      <a:pt x="0" y="2"/>
                      <a:pt x="0" y="2"/>
                    </a:cubicBezTo>
                    <a:lnTo>
                      <a:pt x="0" y="1"/>
                    </a:lnTo>
                    <a:close/>
                    <a:moveTo>
                      <a:pt x="2" y="0"/>
                    </a:moveTo>
                    <a:cubicBezTo>
                      <a:pt x="2" y="0"/>
                      <a:pt x="2" y="0"/>
                      <a:pt x="2" y="0"/>
                    </a:cubicBezTo>
                    <a:cubicBezTo>
                      <a:pt x="2" y="0"/>
                      <a:pt x="3" y="1"/>
                      <a:pt x="3" y="1"/>
                    </a:cubicBezTo>
                    <a:cubicBezTo>
                      <a:pt x="3" y="2"/>
                      <a:pt x="3" y="2"/>
                      <a:pt x="3" y="2"/>
                    </a:cubicBezTo>
                    <a:cubicBezTo>
                      <a:pt x="3" y="3"/>
                      <a:pt x="3" y="3"/>
                      <a:pt x="3" y="3"/>
                    </a:cubicBezTo>
                    <a:cubicBezTo>
                      <a:pt x="3" y="5"/>
                      <a:pt x="4" y="6"/>
                      <a:pt x="4" y="7"/>
                    </a:cubicBezTo>
                    <a:cubicBezTo>
                      <a:pt x="5" y="8"/>
                      <a:pt x="5" y="9"/>
                      <a:pt x="6" y="9"/>
                    </a:cubicBezTo>
                    <a:cubicBezTo>
                      <a:pt x="6" y="10"/>
                      <a:pt x="6" y="10"/>
                      <a:pt x="6" y="10"/>
                    </a:cubicBezTo>
                    <a:cubicBezTo>
                      <a:pt x="6" y="10"/>
                      <a:pt x="5" y="10"/>
                      <a:pt x="5" y="10"/>
                    </a:cubicBezTo>
                    <a:cubicBezTo>
                      <a:pt x="5" y="10"/>
                      <a:pt x="5" y="10"/>
                      <a:pt x="5" y="10"/>
                    </a:cubicBezTo>
                    <a:cubicBezTo>
                      <a:pt x="5" y="10"/>
                      <a:pt x="5" y="10"/>
                      <a:pt x="5" y="10"/>
                    </a:cubicBezTo>
                    <a:cubicBezTo>
                      <a:pt x="6" y="10"/>
                      <a:pt x="6" y="10"/>
                      <a:pt x="6" y="10"/>
                    </a:cubicBezTo>
                    <a:cubicBezTo>
                      <a:pt x="6" y="8"/>
                      <a:pt x="5" y="8"/>
                      <a:pt x="5" y="7"/>
                    </a:cubicBezTo>
                    <a:cubicBezTo>
                      <a:pt x="4" y="5"/>
                      <a:pt x="3" y="4"/>
                      <a:pt x="3" y="2"/>
                    </a:cubicBezTo>
                    <a:cubicBezTo>
                      <a:pt x="3" y="1"/>
                      <a:pt x="3"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0" name="Freeform 1584"/>
              <p:cNvSpPr>
                <a:spLocks/>
              </p:cNvSpPr>
              <p:nvPr/>
            </p:nvSpPr>
            <p:spPr bwMode="auto">
              <a:xfrm>
                <a:off x="3326" y="2112"/>
                <a:ext cx="8" cy="14"/>
              </a:xfrm>
              <a:custGeom>
                <a:avLst/>
                <a:gdLst>
                  <a:gd name="T0" fmla="*/ 1 w 4"/>
                  <a:gd name="T1" fmla="*/ 0 h 7"/>
                  <a:gd name="T2" fmla="*/ 2 w 4"/>
                  <a:gd name="T3" fmla="*/ 1 h 7"/>
                  <a:gd name="T4" fmla="*/ 3 w 4"/>
                  <a:gd name="T5" fmla="*/ 6 h 7"/>
                  <a:gd name="T6" fmla="*/ 3 w 4"/>
                  <a:gd name="T7" fmla="*/ 7 h 7"/>
                  <a:gd name="T8" fmla="*/ 2 w 4"/>
                  <a:gd name="T9" fmla="*/ 7 h 7"/>
                  <a:gd name="T10" fmla="*/ 1 w 4"/>
                  <a:gd name="T11" fmla="*/ 2 h 7"/>
                  <a:gd name="T12" fmla="*/ 1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1" y="0"/>
                    </a:moveTo>
                    <a:cubicBezTo>
                      <a:pt x="1" y="0"/>
                      <a:pt x="1" y="0"/>
                      <a:pt x="2" y="1"/>
                    </a:cubicBezTo>
                    <a:cubicBezTo>
                      <a:pt x="2" y="2"/>
                      <a:pt x="2" y="5"/>
                      <a:pt x="3" y="6"/>
                    </a:cubicBezTo>
                    <a:cubicBezTo>
                      <a:pt x="4" y="7"/>
                      <a:pt x="3" y="7"/>
                      <a:pt x="3" y="7"/>
                    </a:cubicBezTo>
                    <a:cubicBezTo>
                      <a:pt x="3" y="7"/>
                      <a:pt x="3" y="7"/>
                      <a:pt x="2" y="7"/>
                    </a:cubicBezTo>
                    <a:cubicBezTo>
                      <a:pt x="2" y="6"/>
                      <a:pt x="1" y="2"/>
                      <a:pt x="1" y="2"/>
                    </a:cubicBezTo>
                    <a:cubicBezTo>
                      <a:pt x="1" y="2"/>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1" name="Freeform 1585"/>
              <p:cNvSpPr>
                <a:spLocks/>
              </p:cNvSpPr>
              <p:nvPr/>
            </p:nvSpPr>
            <p:spPr bwMode="auto">
              <a:xfrm>
                <a:off x="3315" y="2084"/>
                <a:ext cx="13" cy="28"/>
              </a:xfrm>
              <a:custGeom>
                <a:avLst/>
                <a:gdLst>
                  <a:gd name="T0" fmla="*/ 2 w 6"/>
                  <a:gd name="T1" fmla="*/ 1 h 13"/>
                  <a:gd name="T2" fmla="*/ 4 w 6"/>
                  <a:gd name="T3" fmla="*/ 3 h 13"/>
                  <a:gd name="T4" fmla="*/ 5 w 6"/>
                  <a:gd name="T5" fmla="*/ 7 h 13"/>
                  <a:gd name="T6" fmla="*/ 6 w 6"/>
                  <a:gd name="T7" fmla="*/ 10 h 13"/>
                  <a:gd name="T8" fmla="*/ 4 w 6"/>
                  <a:gd name="T9" fmla="*/ 12 h 13"/>
                  <a:gd name="T10" fmla="*/ 2 w 6"/>
                  <a:gd name="T11" fmla="*/ 9 h 13"/>
                  <a:gd name="T12" fmla="*/ 1 w 6"/>
                  <a:gd name="T13" fmla="*/ 4 h 13"/>
                  <a:gd name="T14" fmla="*/ 2 w 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1"/>
                    </a:moveTo>
                    <a:cubicBezTo>
                      <a:pt x="2" y="1"/>
                      <a:pt x="4" y="0"/>
                      <a:pt x="4" y="3"/>
                    </a:cubicBezTo>
                    <a:cubicBezTo>
                      <a:pt x="4" y="5"/>
                      <a:pt x="4" y="6"/>
                      <a:pt x="5" y="7"/>
                    </a:cubicBezTo>
                    <a:cubicBezTo>
                      <a:pt x="6" y="9"/>
                      <a:pt x="6" y="9"/>
                      <a:pt x="6" y="10"/>
                    </a:cubicBezTo>
                    <a:cubicBezTo>
                      <a:pt x="6" y="12"/>
                      <a:pt x="5" y="10"/>
                      <a:pt x="4" y="12"/>
                    </a:cubicBezTo>
                    <a:cubicBezTo>
                      <a:pt x="4" y="13"/>
                      <a:pt x="3" y="11"/>
                      <a:pt x="2" y="9"/>
                    </a:cubicBezTo>
                    <a:cubicBezTo>
                      <a:pt x="2" y="7"/>
                      <a:pt x="2" y="5"/>
                      <a:pt x="1" y="4"/>
                    </a:cubicBezTo>
                    <a:cubicBezTo>
                      <a:pt x="1" y="3"/>
                      <a:pt x="0" y="1"/>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2" name="Freeform 1586"/>
              <p:cNvSpPr>
                <a:spLocks noEditPoints="1"/>
              </p:cNvSpPr>
              <p:nvPr/>
            </p:nvSpPr>
            <p:spPr bwMode="auto">
              <a:xfrm>
                <a:off x="3315" y="2084"/>
                <a:ext cx="13" cy="25"/>
              </a:xfrm>
              <a:custGeom>
                <a:avLst/>
                <a:gdLst>
                  <a:gd name="T0" fmla="*/ 4 w 6"/>
                  <a:gd name="T1" fmla="*/ 12 h 12"/>
                  <a:gd name="T2" fmla="*/ 4 w 6"/>
                  <a:gd name="T3" fmla="*/ 12 h 12"/>
                  <a:gd name="T4" fmla="*/ 2 w 6"/>
                  <a:gd name="T5" fmla="*/ 10 h 12"/>
                  <a:gd name="T6" fmla="*/ 2 w 6"/>
                  <a:gd name="T7" fmla="*/ 9 h 12"/>
                  <a:gd name="T8" fmla="*/ 2 w 6"/>
                  <a:gd name="T9" fmla="*/ 7 h 12"/>
                  <a:gd name="T10" fmla="*/ 1 w 6"/>
                  <a:gd name="T11" fmla="*/ 4 h 12"/>
                  <a:gd name="T12" fmla="*/ 0 w 6"/>
                  <a:gd name="T13" fmla="*/ 3 h 12"/>
                  <a:gd name="T14" fmla="*/ 1 w 6"/>
                  <a:gd name="T15" fmla="*/ 1 h 12"/>
                  <a:gd name="T16" fmla="*/ 2 w 6"/>
                  <a:gd name="T17" fmla="*/ 0 h 12"/>
                  <a:gd name="T18" fmla="*/ 2 w 6"/>
                  <a:gd name="T19" fmla="*/ 0 h 12"/>
                  <a:gd name="T20" fmla="*/ 4 w 6"/>
                  <a:gd name="T21" fmla="*/ 2 h 12"/>
                  <a:gd name="T22" fmla="*/ 4 w 6"/>
                  <a:gd name="T23" fmla="*/ 3 h 12"/>
                  <a:gd name="T24" fmla="*/ 4 w 6"/>
                  <a:gd name="T25" fmla="*/ 4 h 12"/>
                  <a:gd name="T26" fmla="*/ 5 w 6"/>
                  <a:gd name="T27" fmla="*/ 7 h 12"/>
                  <a:gd name="T28" fmla="*/ 6 w 6"/>
                  <a:gd name="T29" fmla="*/ 10 h 12"/>
                  <a:gd name="T30" fmla="*/ 6 w 6"/>
                  <a:gd name="T31" fmla="*/ 10 h 12"/>
                  <a:gd name="T32" fmla="*/ 6 w 6"/>
                  <a:gd name="T33" fmla="*/ 11 h 12"/>
                  <a:gd name="T34" fmla="*/ 5 w 6"/>
                  <a:gd name="T35" fmla="*/ 11 h 12"/>
                  <a:gd name="T36" fmla="*/ 4 w 6"/>
                  <a:gd name="T37" fmla="*/ 12 h 12"/>
                  <a:gd name="T38" fmla="*/ 4 w 6"/>
                  <a:gd name="T39" fmla="*/ 12 h 12"/>
                  <a:gd name="T40" fmla="*/ 5 w 6"/>
                  <a:gd name="T41" fmla="*/ 11 h 12"/>
                  <a:gd name="T42" fmla="*/ 5 w 6"/>
                  <a:gd name="T43" fmla="*/ 11 h 12"/>
                  <a:gd name="T44" fmla="*/ 6 w 6"/>
                  <a:gd name="T45" fmla="*/ 11 h 12"/>
                  <a:gd name="T46" fmla="*/ 6 w 6"/>
                  <a:gd name="T47" fmla="*/ 10 h 12"/>
                  <a:gd name="T48" fmla="*/ 6 w 6"/>
                  <a:gd name="T49" fmla="*/ 10 h 12"/>
                  <a:gd name="T50" fmla="*/ 5 w 6"/>
                  <a:gd name="T51" fmla="*/ 8 h 12"/>
                  <a:gd name="T52" fmla="*/ 4 w 6"/>
                  <a:gd name="T53" fmla="*/ 4 h 12"/>
                  <a:gd name="T54" fmla="*/ 4 w 6"/>
                  <a:gd name="T55" fmla="*/ 3 h 12"/>
                  <a:gd name="T56" fmla="*/ 4 w 6"/>
                  <a:gd name="T57" fmla="*/ 2 h 12"/>
                  <a:gd name="T58" fmla="*/ 2 w 6"/>
                  <a:gd name="T59" fmla="*/ 1 h 12"/>
                  <a:gd name="T60" fmla="*/ 2 w 6"/>
                  <a:gd name="T61" fmla="*/ 1 h 12"/>
                  <a:gd name="T62" fmla="*/ 2 w 6"/>
                  <a:gd name="T63" fmla="*/ 1 h 12"/>
                  <a:gd name="T64" fmla="*/ 2 w 6"/>
                  <a:gd name="T65" fmla="*/ 1 h 12"/>
                  <a:gd name="T66" fmla="*/ 2 w 6"/>
                  <a:gd name="T67" fmla="*/ 1 h 12"/>
                  <a:gd name="T68" fmla="*/ 1 w 6"/>
                  <a:gd name="T69" fmla="*/ 3 h 12"/>
                  <a:gd name="T70" fmla="*/ 1 w 6"/>
                  <a:gd name="T71" fmla="*/ 4 h 12"/>
                  <a:gd name="T72" fmla="*/ 2 w 6"/>
                  <a:gd name="T73" fmla="*/ 7 h 12"/>
                  <a:gd name="T74" fmla="*/ 3 w 6"/>
                  <a:gd name="T75" fmla="*/ 9 h 12"/>
                  <a:gd name="T76" fmla="*/ 3 w 6"/>
                  <a:gd name="T77" fmla="*/ 9 h 12"/>
                  <a:gd name="T78" fmla="*/ 3 w 6"/>
                  <a:gd name="T79" fmla="*/ 11 h 12"/>
                  <a:gd name="T80" fmla="*/ 4 w 6"/>
                  <a:gd name="T8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12">
                    <a:moveTo>
                      <a:pt x="4" y="12"/>
                    </a:moveTo>
                    <a:cubicBezTo>
                      <a:pt x="4" y="12"/>
                      <a:pt x="4" y="12"/>
                      <a:pt x="4" y="12"/>
                    </a:cubicBezTo>
                    <a:cubicBezTo>
                      <a:pt x="3" y="12"/>
                      <a:pt x="3" y="11"/>
                      <a:pt x="2" y="10"/>
                    </a:cubicBezTo>
                    <a:cubicBezTo>
                      <a:pt x="2" y="9"/>
                      <a:pt x="2" y="9"/>
                      <a:pt x="2" y="9"/>
                    </a:cubicBezTo>
                    <a:cubicBezTo>
                      <a:pt x="2" y="8"/>
                      <a:pt x="2" y="8"/>
                      <a:pt x="2" y="7"/>
                    </a:cubicBezTo>
                    <a:cubicBezTo>
                      <a:pt x="2" y="6"/>
                      <a:pt x="1" y="5"/>
                      <a:pt x="1" y="4"/>
                    </a:cubicBezTo>
                    <a:cubicBezTo>
                      <a:pt x="1" y="4"/>
                      <a:pt x="1" y="3"/>
                      <a:pt x="0" y="3"/>
                    </a:cubicBezTo>
                    <a:cubicBezTo>
                      <a:pt x="0" y="2"/>
                      <a:pt x="0" y="2"/>
                      <a:pt x="1" y="1"/>
                    </a:cubicBezTo>
                    <a:cubicBezTo>
                      <a:pt x="1" y="1"/>
                      <a:pt x="1" y="0"/>
                      <a:pt x="2" y="0"/>
                    </a:cubicBezTo>
                    <a:cubicBezTo>
                      <a:pt x="2" y="0"/>
                      <a:pt x="2" y="0"/>
                      <a:pt x="2" y="0"/>
                    </a:cubicBezTo>
                    <a:cubicBezTo>
                      <a:pt x="2" y="0"/>
                      <a:pt x="3" y="0"/>
                      <a:pt x="4" y="2"/>
                    </a:cubicBezTo>
                    <a:cubicBezTo>
                      <a:pt x="4" y="3"/>
                      <a:pt x="4" y="3"/>
                      <a:pt x="4" y="3"/>
                    </a:cubicBezTo>
                    <a:cubicBezTo>
                      <a:pt x="4" y="3"/>
                      <a:pt x="4" y="4"/>
                      <a:pt x="4" y="4"/>
                    </a:cubicBezTo>
                    <a:cubicBezTo>
                      <a:pt x="4" y="5"/>
                      <a:pt x="5" y="6"/>
                      <a:pt x="5" y="7"/>
                    </a:cubicBezTo>
                    <a:cubicBezTo>
                      <a:pt x="6" y="9"/>
                      <a:pt x="6" y="9"/>
                      <a:pt x="6" y="10"/>
                    </a:cubicBezTo>
                    <a:cubicBezTo>
                      <a:pt x="6" y="10"/>
                      <a:pt x="6" y="10"/>
                      <a:pt x="6" y="10"/>
                    </a:cubicBezTo>
                    <a:cubicBezTo>
                      <a:pt x="6" y="11"/>
                      <a:pt x="6" y="11"/>
                      <a:pt x="6" y="11"/>
                    </a:cubicBezTo>
                    <a:cubicBezTo>
                      <a:pt x="5" y="11"/>
                      <a:pt x="5" y="11"/>
                      <a:pt x="5" y="11"/>
                    </a:cubicBezTo>
                    <a:cubicBezTo>
                      <a:pt x="5" y="11"/>
                      <a:pt x="4" y="12"/>
                      <a:pt x="4" y="12"/>
                    </a:cubicBezTo>
                    <a:close/>
                    <a:moveTo>
                      <a:pt x="4" y="12"/>
                    </a:moveTo>
                    <a:cubicBezTo>
                      <a:pt x="4" y="11"/>
                      <a:pt x="5" y="11"/>
                      <a:pt x="5" y="11"/>
                    </a:cubicBezTo>
                    <a:cubicBezTo>
                      <a:pt x="5" y="11"/>
                      <a:pt x="5" y="11"/>
                      <a:pt x="5" y="11"/>
                    </a:cubicBezTo>
                    <a:cubicBezTo>
                      <a:pt x="6" y="11"/>
                      <a:pt x="6" y="11"/>
                      <a:pt x="6" y="11"/>
                    </a:cubicBezTo>
                    <a:cubicBezTo>
                      <a:pt x="6" y="11"/>
                      <a:pt x="6" y="11"/>
                      <a:pt x="6" y="10"/>
                    </a:cubicBezTo>
                    <a:cubicBezTo>
                      <a:pt x="6" y="10"/>
                      <a:pt x="6" y="10"/>
                      <a:pt x="6" y="10"/>
                    </a:cubicBezTo>
                    <a:cubicBezTo>
                      <a:pt x="6" y="9"/>
                      <a:pt x="5" y="9"/>
                      <a:pt x="5" y="8"/>
                    </a:cubicBezTo>
                    <a:cubicBezTo>
                      <a:pt x="4" y="6"/>
                      <a:pt x="4" y="6"/>
                      <a:pt x="4" y="4"/>
                    </a:cubicBezTo>
                    <a:cubicBezTo>
                      <a:pt x="4" y="4"/>
                      <a:pt x="4" y="3"/>
                      <a:pt x="4" y="3"/>
                    </a:cubicBezTo>
                    <a:cubicBezTo>
                      <a:pt x="4" y="2"/>
                      <a:pt x="4" y="2"/>
                      <a:pt x="4" y="2"/>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2"/>
                      <a:pt x="1" y="3"/>
                    </a:cubicBezTo>
                    <a:cubicBezTo>
                      <a:pt x="1" y="3"/>
                      <a:pt x="1" y="4"/>
                      <a:pt x="1" y="4"/>
                    </a:cubicBezTo>
                    <a:cubicBezTo>
                      <a:pt x="2" y="5"/>
                      <a:pt x="2" y="6"/>
                      <a:pt x="2" y="7"/>
                    </a:cubicBezTo>
                    <a:cubicBezTo>
                      <a:pt x="2" y="8"/>
                      <a:pt x="2" y="8"/>
                      <a:pt x="3" y="9"/>
                    </a:cubicBezTo>
                    <a:cubicBezTo>
                      <a:pt x="3" y="9"/>
                      <a:pt x="3" y="9"/>
                      <a:pt x="3" y="9"/>
                    </a:cubicBezTo>
                    <a:cubicBezTo>
                      <a:pt x="3" y="10"/>
                      <a:pt x="3" y="11"/>
                      <a:pt x="3" y="11"/>
                    </a:cubicBezTo>
                    <a:cubicBezTo>
                      <a:pt x="3" y="12"/>
                      <a:pt x="4" y="12"/>
                      <a:pt x="4" y="1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3" name="Freeform 1587"/>
              <p:cNvSpPr>
                <a:spLocks noEditPoints="1"/>
              </p:cNvSpPr>
              <p:nvPr/>
            </p:nvSpPr>
            <p:spPr bwMode="auto">
              <a:xfrm>
                <a:off x="3317" y="2086"/>
                <a:ext cx="11" cy="23"/>
              </a:xfrm>
              <a:custGeom>
                <a:avLst/>
                <a:gdLst>
                  <a:gd name="T0" fmla="*/ 1 w 5"/>
                  <a:gd name="T1" fmla="*/ 1 h 11"/>
                  <a:gd name="T2" fmla="*/ 1 w 5"/>
                  <a:gd name="T3" fmla="*/ 1 h 11"/>
                  <a:gd name="T4" fmla="*/ 2 w 5"/>
                  <a:gd name="T5" fmla="*/ 1 h 11"/>
                  <a:gd name="T6" fmla="*/ 2 w 5"/>
                  <a:gd name="T7" fmla="*/ 1 h 11"/>
                  <a:gd name="T8" fmla="*/ 2 w 5"/>
                  <a:gd name="T9" fmla="*/ 3 h 11"/>
                  <a:gd name="T10" fmla="*/ 3 w 5"/>
                  <a:gd name="T11" fmla="*/ 6 h 11"/>
                  <a:gd name="T12" fmla="*/ 4 w 5"/>
                  <a:gd name="T13" fmla="*/ 9 h 11"/>
                  <a:gd name="T14" fmla="*/ 4 w 5"/>
                  <a:gd name="T15" fmla="*/ 9 h 11"/>
                  <a:gd name="T16" fmla="*/ 4 w 5"/>
                  <a:gd name="T17" fmla="*/ 9 h 11"/>
                  <a:gd name="T18" fmla="*/ 3 w 5"/>
                  <a:gd name="T19" fmla="*/ 9 h 11"/>
                  <a:gd name="T20" fmla="*/ 3 w 5"/>
                  <a:gd name="T21" fmla="*/ 9 h 11"/>
                  <a:gd name="T22" fmla="*/ 3 w 5"/>
                  <a:gd name="T23" fmla="*/ 10 h 11"/>
                  <a:gd name="T24" fmla="*/ 2 w 5"/>
                  <a:gd name="T25" fmla="*/ 8 h 11"/>
                  <a:gd name="T26" fmla="*/ 1 w 5"/>
                  <a:gd name="T27" fmla="*/ 3 h 11"/>
                  <a:gd name="T28" fmla="*/ 0 w 5"/>
                  <a:gd name="T29" fmla="*/ 1 h 11"/>
                  <a:gd name="T30" fmla="*/ 1 w 5"/>
                  <a:gd name="T31" fmla="*/ 1 h 11"/>
                  <a:gd name="T32" fmla="*/ 1 w 5"/>
                  <a:gd name="T33" fmla="*/ 1 h 11"/>
                  <a:gd name="T34" fmla="*/ 2 w 5"/>
                  <a:gd name="T35" fmla="*/ 0 h 11"/>
                  <a:gd name="T36" fmla="*/ 1 w 5"/>
                  <a:gd name="T37" fmla="*/ 0 h 11"/>
                  <a:gd name="T38" fmla="*/ 0 w 5"/>
                  <a:gd name="T39" fmla="*/ 1 h 11"/>
                  <a:gd name="T40" fmla="*/ 0 w 5"/>
                  <a:gd name="T41" fmla="*/ 1 h 11"/>
                  <a:gd name="T42" fmla="*/ 0 w 5"/>
                  <a:gd name="T43" fmla="*/ 2 h 11"/>
                  <a:gd name="T44" fmla="*/ 0 w 5"/>
                  <a:gd name="T45" fmla="*/ 3 h 11"/>
                  <a:gd name="T46" fmla="*/ 1 w 5"/>
                  <a:gd name="T47" fmla="*/ 6 h 11"/>
                  <a:gd name="T48" fmla="*/ 2 w 5"/>
                  <a:gd name="T49" fmla="*/ 8 h 11"/>
                  <a:gd name="T50" fmla="*/ 2 w 5"/>
                  <a:gd name="T51" fmla="*/ 8 h 11"/>
                  <a:gd name="T52" fmla="*/ 2 w 5"/>
                  <a:gd name="T53" fmla="*/ 10 h 11"/>
                  <a:gd name="T54" fmla="*/ 3 w 5"/>
                  <a:gd name="T55" fmla="*/ 11 h 11"/>
                  <a:gd name="T56" fmla="*/ 3 w 5"/>
                  <a:gd name="T57" fmla="*/ 11 h 11"/>
                  <a:gd name="T58" fmla="*/ 3 w 5"/>
                  <a:gd name="T59" fmla="*/ 11 h 11"/>
                  <a:gd name="T60" fmla="*/ 4 w 5"/>
                  <a:gd name="T61" fmla="*/ 10 h 11"/>
                  <a:gd name="T62" fmla="*/ 4 w 5"/>
                  <a:gd name="T63" fmla="*/ 10 h 11"/>
                  <a:gd name="T64" fmla="*/ 5 w 5"/>
                  <a:gd name="T65" fmla="*/ 10 h 11"/>
                  <a:gd name="T66" fmla="*/ 5 w 5"/>
                  <a:gd name="T67" fmla="*/ 9 h 11"/>
                  <a:gd name="T68" fmla="*/ 5 w 5"/>
                  <a:gd name="T69" fmla="*/ 9 h 11"/>
                  <a:gd name="T70" fmla="*/ 4 w 5"/>
                  <a:gd name="T71" fmla="*/ 7 h 11"/>
                  <a:gd name="T72" fmla="*/ 3 w 5"/>
                  <a:gd name="T73" fmla="*/ 3 h 11"/>
                  <a:gd name="T74" fmla="*/ 3 w 5"/>
                  <a:gd name="T75" fmla="*/ 2 h 11"/>
                  <a:gd name="T76" fmla="*/ 3 w 5"/>
                  <a:gd name="T77" fmla="*/ 1 h 11"/>
                  <a:gd name="T78" fmla="*/ 2 w 5"/>
                  <a:gd name="T7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1">
                    <a:moveTo>
                      <a:pt x="1" y="1"/>
                    </a:moveTo>
                    <a:cubicBezTo>
                      <a:pt x="1" y="1"/>
                      <a:pt x="1" y="1"/>
                      <a:pt x="1" y="1"/>
                    </a:cubicBezTo>
                    <a:cubicBezTo>
                      <a:pt x="2" y="1"/>
                      <a:pt x="2" y="1"/>
                      <a:pt x="2" y="1"/>
                    </a:cubicBezTo>
                    <a:cubicBezTo>
                      <a:pt x="2" y="1"/>
                      <a:pt x="2" y="1"/>
                      <a:pt x="2" y="1"/>
                    </a:cubicBezTo>
                    <a:cubicBezTo>
                      <a:pt x="2" y="1"/>
                      <a:pt x="2" y="1"/>
                      <a:pt x="2" y="3"/>
                    </a:cubicBezTo>
                    <a:cubicBezTo>
                      <a:pt x="2" y="4"/>
                      <a:pt x="3" y="5"/>
                      <a:pt x="3" y="6"/>
                    </a:cubicBezTo>
                    <a:cubicBezTo>
                      <a:pt x="4" y="7"/>
                      <a:pt x="5" y="8"/>
                      <a:pt x="4" y="9"/>
                    </a:cubicBezTo>
                    <a:cubicBezTo>
                      <a:pt x="4" y="9"/>
                      <a:pt x="4" y="9"/>
                      <a:pt x="4" y="9"/>
                    </a:cubicBezTo>
                    <a:cubicBezTo>
                      <a:pt x="4" y="9"/>
                      <a:pt x="4" y="9"/>
                      <a:pt x="4" y="9"/>
                    </a:cubicBezTo>
                    <a:cubicBezTo>
                      <a:pt x="3" y="9"/>
                      <a:pt x="3" y="9"/>
                      <a:pt x="3" y="9"/>
                    </a:cubicBezTo>
                    <a:cubicBezTo>
                      <a:pt x="3" y="9"/>
                      <a:pt x="3" y="9"/>
                      <a:pt x="3" y="9"/>
                    </a:cubicBezTo>
                    <a:cubicBezTo>
                      <a:pt x="3" y="10"/>
                      <a:pt x="3" y="10"/>
                      <a:pt x="3" y="10"/>
                    </a:cubicBezTo>
                    <a:cubicBezTo>
                      <a:pt x="2" y="10"/>
                      <a:pt x="2" y="9"/>
                      <a:pt x="2" y="8"/>
                    </a:cubicBezTo>
                    <a:cubicBezTo>
                      <a:pt x="2" y="7"/>
                      <a:pt x="2" y="4"/>
                      <a:pt x="1" y="3"/>
                    </a:cubicBezTo>
                    <a:cubicBezTo>
                      <a:pt x="1" y="3"/>
                      <a:pt x="0" y="2"/>
                      <a:pt x="0" y="1"/>
                    </a:cubicBezTo>
                    <a:cubicBezTo>
                      <a:pt x="1" y="1"/>
                      <a:pt x="1" y="1"/>
                      <a:pt x="1" y="1"/>
                    </a:cubicBezTo>
                    <a:cubicBezTo>
                      <a:pt x="1" y="1"/>
                      <a:pt x="1" y="1"/>
                      <a:pt x="1" y="1"/>
                    </a:cubicBezTo>
                    <a:close/>
                    <a:moveTo>
                      <a:pt x="2" y="0"/>
                    </a:moveTo>
                    <a:cubicBezTo>
                      <a:pt x="1" y="0"/>
                      <a:pt x="1" y="0"/>
                      <a:pt x="1" y="0"/>
                    </a:cubicBezTo>
                    <a:cubicBezTo>
                      <a:pt x="0" y="0"/>
                      <a:pt x="0" y="0"/>
                      <a:pt x="0" y="1"/>
                    </a:cubicBezTo>
                    <a:cubicBezTo>
                      <a:pt x="0" y="1"/>
                      <a:pt x="0" y="1"/>
                      <a:pt x="0" y="1"/>
                    </a:cubicBezTo>
                    <a:cubicBezTo>
                      <a:pt x="0" y="2"/>
                      <a:pt x="0" y="2"/>
                      <a:pt x="0" y="2"/>
                    </a:cubicBezTo>
                    <a:cubicBezTo>
                      <a:pt x="0" y="2"/>
                      <a:pt x="0" y="3"/>
                      <a:pt x="0" y="3"/>
                    </a:cubicBezTo>
                    <a:cubicBezTo>
                      <a:pt x="1" y="4"/>
                      <a:pt x="1" y="5"/>
                      <a:pt x="1" y="6"/>
                    </a:cubicBezTo>
                    <a:cubicBezTo>
                      <a:pt x="1" y="7"/>
                      <a:pt x="1" y="7"/>
                      <a:pt x="2" y="8"/>
                    </a:cubicBezTo>
                    <a:cubicBezTo>
                      <a:pt x="2" y="8"/>
                      <a:pt x="2" y="8"/>
                      <a:pt x="2" y="8"/>
                    </a:cubicBezTo>
                    <a:cubicBezTo>
                      <a:pt x="2" y="9"/>
                      <a:pt x="2" y="10"/>
                      <a:pt x="2" y="10"/>
                    </a:cubicBezTo>
                    <a:cubicBezTo>
                      <a:pt x="2" y="11"/>
                      <a:pt x="3" y="11"/>
                      <a:pt x="3" y="11"/>
                    </a:cubicBezTo>
                    <a:cubicBezTo>
                      <a:pt x="3" y="11"/>
                      <a:pt x="3" y="11"/>
                      <a:pt x="3" y="11"/>
                    </a:cubicBezTo>
                    <a:cubicBezTo>
                      <a:pt x="3" y="11"/>
                      <a:pt x="3" y="11"/>
                      <a:pt x="3" y="11"/>
                    </a:cubicBezTo>
                    <a:cubicBezTo>
                      <a:pt x="3" y="10"/>
                      <a:pt x="4" y="10"/>
                      <a:pt x="4" y="10"/>
                    </a:cubicBezTo>
                    <a:cubicBezTo>
                      <a:pt x="4" y="10"/>
                      <a:pt x="4" y="10"/>
                      <a:pt x="4" y="10"/>
                    </a:cubicBezTo>
                    <a:cubicBezTo>
                      <a:pt x="5" y="10"/>
                      <a:pt x="5" y="10"/>
                      <a:pt x="5" y="10"/>
                    </a:cubicBezTo>
                    <a:cubicBezTo>
                      <a:pt x="5" y="10"/>
                      <a:pt x="5" y="10"/>
                      <a:pt x="5" y="9"/>
                    </a:cubicBezTo>
                    <a:cubicBezTo>
                      <a:pt x="5" y="9"/>
                      <a:pt x="5" y="9"/>
                      <a:pt x="5" y="9"/>
                    </a:cubicBezTo>
                    <a:cubicBezTo>
                      <a:pt x="5" y="8"/>
                      <a:pt x="4" y="8"/>
                      <a:pt x="4" y="7"/>
                    </a:cubicBezTo>
                    <a:cubicBezTo>
                      <a:pt x="3" y="5"/>
                      <a:pt x="3" y="5"/>
                      <a:pt x="3" y="3"/>
                    </a:cubicBezTo>
                    <a:cubicBezTo>
                      <a:pt x="3" y="3"/>
                      <a:pt x="3" y="2"/>
                      <a:pt x="3" y="2"/>
                    </a:cubicBezTo>
                    <a:cubicBezTo>
                      <a:pt x="3" y="1"/>
                      <a:pt x="3" y="1"/>
                      <a:pt x="3" y="1"/>
                    </a:cubicBezTo>
                    <a:cubicBezTo>
                      <a:pt x="2" y="0"/>
                      <a:pt x="2"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4" name="Freeform 1588"/>
              <p:cNvSpPr>
                <a:spLocks/>
              </p:cNvSpPr>
              <p:nvPr/>
            </p:nvSpPr>
            <p:spPr bwMode="auto">
              <a:xfrm>
                <a:off x="3317" y="2086"/>
                <a:ext cx="11" cy="23"/>
              </a:xfrm>
              <a:custGeom>
                <a:avLst/>
                <a:gdLst>
                  <a:gd name="T0" fmla="*/ 2 w 5"/>
                  <a:gd name="T1" fmla="*/ 0 h 11"/>
                  <a:gd name="T2" fmla="*/ 2 w 5"/>
                  <a:gd name="T3" fmla="*/ 0 h 11"/>
                  <a:gd name="T4" fmla="*/ 3 w 5"/>
                  <a:gd name="T5" fmla="*/ 1 h 11"/>
                  <a:gd name="T6" fmla="*/ 3 w 5"/>
                  <a:gd name="T7" fmla="*/ 2 h 11"/>
                  <a:gd name="T8" fmla="*/ 3 w 5"/>
                  <a:gd name="T9" fmla="*/ 3 h 11"/>
                  <a:gd name="T10" fmla="*/ 4 w 5"/>
                  <a:gd name="T11" fmla="*/ 7 h 11"/>
                  <a:gd name="T12" fmla="*/ 5 w 5"/>
                  <a:gd name="T13" fmla="*/ 9 h 11"/>
                  <a:gd name="T14" fmla="*/ 5 w 5"/>
                  <a:gd name="T15" fmla="*/ 9 h 11"/>
                  <a:gd name="T16" fmla="*/ 5 w 5"/>
                  <a:gd name="T17" fmla="*/ 10 h 11"/>
                  <a:gd name="T18" fmla="*/ 4 w 5"/>
                  <a:gd name="T19" fmla="*/ 10 h 11"/>
                  <a:gd name="T20" fmla="*/ 4 w 5"/>
                  <a:gd name="T21" fmla="*/ 10 h 11"/>
                  <a:gd name="T22" fmla="*/ 3 w 5"/>
                  <a:gd name="T23" fmla="*/ 11 h 11"/>
                  <a:gd name="T24" fmla="*/ 3 w 5"/>
                  <a:gd name="T25" fmla="*/ 11 h 11"/>
                  <a:gd name="T26" fmla="*/ 3 w 5"/>
                  <a:gd name="T27" fmla="*/ 11 h 11"/>
                  <a:gd name="T28" fmla="*/ 2 w 5"/>
                  <a:gd name="T29" fmla="*/ 10 h 11"/>
                  <a:gd name="T30" fmla="*/ 2 w 5"/>
                  <a:gd name="T31" fmla="*/ 8 h 11"/>
                  <a:gd name="T32" fmla="*/ 2 w 5"/>
                  <a:gd name="T33" fmla="*/ 8 h 11"/>
                  <a:gd name="T34" fmla="*/ 1 w 5"/>
                  <a:gd name="T35" fmla="*/ 6 h 11"/>
                  <a:gd name="T36" fmla="*/ 0 w 5"/>
                  <a:gd name="T37" fmla="*/ 3 h 11"/>
                  <a:gd name="T38" fmla="*/ 0 w 5"/>
                  <a:gd name="T39" fmla="*/ 2 h 11"/>
                  <a:gd name="T40" fmla="*/ 0 w 5"/>
                  <a:gd name="T41" fmla="*/ 1 h 11"/>
                  <a:gd name="T42" fmla="*/ 0 w 5"/>
                  <a:gd name="T43" fmla="*/ 1 h 11"/>
                  <a:gd name="T44" fmla="*/ 0 w 5"/>
                  <a:gd name="T45" fmla="*/ 1 h 11"/>
                  <a:gd name="T46" fmla="*/ 0 w 5"/>
                  <a:gd name="T47" fmla="*/ 1 h 11"/>
                  <a:gd name="T48" fmla="*/ 0 w 5"/>
                  <a:gd name="T49" fmla="*/ 1 h 11"/>
                  <a:gd name="T50" fmla="*/ 0 w 5"/>
                  <a:gd name="T51" fmla="*/ 3 h 11"/>
                  <a:gd name="T52" fmla="*/ 1 w 5"/>
                  <a:gd name="T53" fmla="*/ 8 h 11"/>
                  <a:gd name="T54" fmla="*/ 3 w 5"/>
                  <a:gd name="T55" fmla="*/ 11 h 11"/>
                  <a:gd name="T56" fmla="*/ 3 w 5"/>
                  <a:gd name="T57" fmla="*/ 11 h 11"/>
                  <a:gd name="T58" fmla="*/ 5 w 5"/>
                  <a:gd name="T59" fmla="*/ 9 h 11"/>
                  <a:gd name="T60" fmla="*/ 4 w 5"/>
                  <a:gd name="T61" fmla="*/ 6 h 11"/>
                  <a:gd name="T62" fmla="*/ 3 w 5"/>
                  <a:gd name="T63" fmla="*/ 2 h 11"/>
                  <a:gd name="T64" fmla="*/ 2 w 5"/>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1">
                    <a:moveTo>
                      <a:pt x="2" y="0"/>
                    </a:moveTo>
                    <a:cubicBezTo>
                      <a:pt x="2" y="0"/>
                      <a:pt x="2" y="0"/>
                      <a:pt x="2" y="0"/>
                    </a:cubicBezTo>
                    <a:cubicBezTo>
                      <a:pt x="2" y="0"/>
                      <a:pt x="2" y="0"/>
                      <a:pt x="3" y="1"/>
                    </a:cubicBezTo>
                    <a:cubicBezTo>
                      <a:pt x="3" y="2"/>
                      <a:pt x="3" y="2"/>
                      <a:pt x="3" y="2"/>
                    </a:cubicBezTo>
                    <a:cubicBezTo>
                      <a:pt x="3" y="2"/>
                      <a:pt x="3" y="3"/>
                      <a:pt x="3" y="3"/>
                    </a:cubicBezTo>
                    <a:cubicBezTo>
                      <a:pt x="3" y="5"/>
                      <a:pt x="3" y="5"/>
                      <a:pt x="4" y="7"/>
                    </a:cubicBezTo>
                    <a:cubicBezTo>
                      <a:pt x="4" y="8"/>
                      <a:pt x="5" y="8"/>
                      <a:pt x="5" y="9"/>
                    </a:cubicBezTo>
                    <a:cubicBezTo>
                      <a:pt x="5" y="9"/>
                      <a:pt x="5" y="9"/>
                      <a:pt x="5" y="9"/>
                    </a:cubicBezTo>
                    <a:cubicBezTo>
                      <a:pt x="5" y="10"/>
                      <a:pt x="5" y="10"/>
                      <a:pt x="5" y="10"/>
                    </a:cubicBezTo>
                    <a:cubicBezTo>
                      <a:pt x="4" y="10"/>
                      <a:pt x="4" y="10"/>
                      <a:pt x="4" y="10"/>
                    </a:cubicBezTo>
                    <a:cubicBezTo>
                      <a:pt x="4" y="10"/>
                      <a:pt x="4" y="10"/>
                      <a:pt x="4" y="10"/>
                    </a:cubicBezTo>
                    <a:cubicBezTo>
                      <a:pt x="4" y="10"/>
                      <a:pt x="3" y="10"/>
                      <a:pt x="3" y="11"/>
                    </a:cubicBezTo>
                    <a:cubicBezTo>
                      <a:pt x="3" y="11"/>
                      <a:pt x="3" y="11"/>
                      <a:pt x="3" y="11"/>
                    </a:cubicBezTo>
                    <a:cubicBezTo>
                      <a:pt x="3" y="11"/>
                      <a:pt x="3" y="11"/>
                      <a:pt x="3" y="11"/>
                    </a:cubicBezTo>
                    <a:cubicBezTo>
                      <a:pt x="3" y="11"/>
                      <a:pt x="2" y="11"/>
                      <a:pt x="2" y="10"/>
                    </a:cubicBezTo>
                    <a:cubicBezTo>
                      <a:pt x="2" y="10"/>
                      <a:pt x="2" y="9"/>
                      <a:pt x="2" y="8"/>
                    </a:cubicBezTo>
                    <a:cubicBezTo>
                      <a:pt x="2" y="8"/>
                      <a:pt x="2" y="8"/>
                      <a:pt x="2" y="8"/>
                    </a:cubicBezTo>
                    <a:cubicBezTo>
                      <a:pt x="1" y="7"/>
                      <a:pt x="1" y="7"/>
                      <a:pt x="1" y="6"/>
                    </a:cubicBezTo>
                    <a:cubicBezTo>
                      <a:pt x="1" y="5"/>
                      <a:pt x="1" y="4"/>
                      <a:pt x="0" y="3"/>
                    </a:cubicBezTo>
                    <a:cubicBezTo>
                      <a:pt x="0" y="3"/>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3"/>
                      <a:pt x="0" y="3"/>
                    </a:cubicBezTo>
                    <a:cubicBezTo>
                      <a:pt x="1" y="4"/>
                      <a:pt x="1" y="6"/>
                      <a:pt x="1" y="8"/>
                    </a:cubicBezTo>
                    <a:cubicBezTo>
                      <a:pt x="2" y="10"/>
                      <a:pt x="2" y="11"/>
                      <a:pt x="3" y="11"/>
                    </a:cubicBezTo>
                    <a:cubicBezTo>
                      <a:pt x="3" y="11"/>
                      <a:pt x="3" y="11"/>
                      <a:pt x="3" y="11"/>
                    </a:cubicBezTo>
                    <a:cubicBezTo>
                      <a:pt x="4" y="9"/>
                      <a:pt x="5" y="11"/>
                      <a:pt x="5" y="9"/>
                    </a:cubicBezTo>
                    <a:cubicBezTo>
                      <a:pt x="5" y="8"/>
                      <a:pt x="5" y="8"/>
                      <a:pt x="4" y="6"/>
                    </a:cubicBezTo>
                    <a:cubicBezTo>
                      <a:pt x="3" y="5"/>
                      <a:pt x="3" y="4"/>
                      <a:pt x="3" y="2"/>
                    </a:cubicBezTo>
                    <a:cubicBezTo>
                      <a:pt x="3" y="1"/>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5" name="Freeform 1589"/>
              <p:cNvSpPr>
                <a:spLocks/>
              </p:cNvSpPr>
              <p:nvPr/>
            </p:nvSpPr>
            <p:spPr bwMode="auto">
              <a:xfrm>
                <a:off x="3320" y="2090"/>
                <a:ext cx="6" cy="15"/>
              </a:xfrm>
              <a:custGeom>
                <a:avLst/>
                <a:gdLst>
                  <a:gd name="T0" fmla="*/ 1 w 3"/>
                  <a:gd name="T1" fmla="*/ 0 h 7"/>
                  <a:gd name="T2" fmla="*/ 1 w 3"/>
                  <a:gd name="T3" fmla="*/ 1 h 7"/>
                  <a:gd name="T4" fmla="*/ 2 w 3"/>
                  <a:gd name="T5" fmla="*/ 5 h 7"/>
                  <a:gd name="T6" fmla="*/ 2 w 3"/>
                  <a:gd name="T7" fmla="*/ 6 h 7"/>
                  <a:gd name="T8" fmla="*/ 2 w 3"/>
                  <a:gd name="T9" fmla="*/ 6 h 7"/>
                  <a:gd name="T10" fmla="*/ 1 w 3"/>
                  <a:gd name="T11" fmla="*/ 2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1" y="0"/>
                      <a:pt x="1" y="1"/>
                    </a:cubicBezTo>
                    <a:cubicBezTo>
                      <a:pt x="1" y="2"/>
                      <a:pt x="2" y="4"/>
                      <a:pt x="2" y="5"/>
                    </a:cubicBezTo>
                    <a:cubicBezTo>
                      <a:pt x="3" y="6"/>
                      <a:pt x="3" y="6"/>
                      <a:pt x="2" y="6"/>
                    </a:cubicBezTo>
                    <a:cubicBezTo>
                      <a:pt x="2" y="6"/>
                      <a:pt x="2" y="7"/>
                      <a:pt x="2" y="6"/>
                    </a:cubicBezTo>
                    <a:cubicBezTo>
                      <a:pt x="1" y="6"/>
                      <a:pt x="1" y="2"/>
                      <a:pt x="1" y="2"/>
                    </a:cubicBezTo>
                    <a:cubicBezTo>
                      <a:pt x="1" y="1"/>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6" name="Freeform 1590"/>
              <p:cNvSpPr>
                <a:spLocks/>
              </p:cNvSpPr>
              <p:nvPr/>
            </p:nvSpPr>
            <p:spPr bwMode="auto">
              <a:xfrm>
                <a:off x="3305" y="2048"/>
                <a:ext cx="17" cy="40"/>
              </a:xfrm>
              <a:custGeom>
                <a:avLst/>
                <a:gdLst>
                  <a:gd name="T0" fmla="*/ 2 w 8"/>
                  <a:gd name="T1" fmla="*/ 1 h 19"/>
                  <a:gd name="T2" fmla="*/ 4 w 8"/>
                  <a:gd name="T3" fmla="*/ 4 h 19"/>
                  <a:gd name="T4" fmla="*/ 7 w 8"/>
                  <a:gd name="T5" fmla="*/ 13 h 19"/>
                  <a:gd name="T6" fmla="*/ 7 w 8"/>
                  <a:gd name="T7" fmla="*/ 18 h 19"/>
                  <a:gd name="T8" fmla="*/ 6 w 8"/>
                  <a:gd name="T9" fmla="*/ 19 h 19"/>
                  <a:gd name="T10" fmla="*/ 3 w 8"/>
                  <a:gd name="T11" fmla="*/ 14 h 19"/>
                  <a:gd name="T12" fmla="*/ 2 w 8"/>
                  <a:gd name="T13" fmla="*/ 6 h 19"/>
                  <a:gd name="T14" fmla="*/ 1 w 8"/>
                  <a:gd name="T15" fmla="*/ 1 h 19"/>
                  <a:gd name="T16" fmla="*/ 2 w 8"/>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2" y="1"/>
                    </a:moveTo>
                    <a:cubicBezTo>
                      <a:pt x="2" y="1"/>
                      <a:pt x="3" y="0"/>
                      <a:pt x="4" y="4"/>
                    </a:cubicBezTo>
                    <a:cubicBezTo>
                      <a:pt x="5" y="8"/>
                      <a:pt x="5" y="10"/>
                      <a:pt x="7" y="13"/>
                    </a:cubicBezTo>
                    <a:cubicBezTo>
                      <a:pt x="8" y="16"/>
                      <a:pt x="8" y="18"/>
                      <a:pt x="7" y="18"/>
                    </a:cubicBezTo>
                    <a:cubicBezTo>
                      <a:pt x="6" y="18"/>
                      <a:pt x="6" y="18"/>
                      <a:pt x="6" y="19"/>
                    </a:cubicBezTo>
                    <a:cubicBezTo>
                      <a:pt x="6" y="19"/>
                      <a:pt x="4" y="19"/>
                      <a:pt x="3" y="14"/>
                    </a:cubicBezTo>
                    <a:cubicBezTo>
                      <a:pt x="3" y="10"/>
                      <a:pt x="2" y="7"/>
                      <a:pt x="2" y="6"/>
                    </a:cubicBezTo>
                    <a:cubicBezTo>
                      <a:pt x="2" y="6"/>
                      <a:pt x="0" y="2"/>
                      <a:pt x="1" y="1"/>
                    </a:cubicBezTo>
                    <a:cubicBezTo>
                      <a:pt x="1" y="0"/>
                      <a:pt x="2" y="1"/>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7" name="Freeform 1591"/>
              <p:cNvSpPr>
                <a:spLocks noEditPoints="1"/>
              </p:cNvSpPr>
              <p:nvPr/>
            </p:nvSpPr>
            <p:spPr bwMode="auto">
              <a:xfrm>
                <a:off x="3305" y="2048"/>
                <a:ext cx="17" cy="40"/>
              </a:xfrm>
              <a:custGeom>
                <a:avLst/>
                <a:gdLst>
                  <a:gd name="T0" fmla="*/ 6 w 8"/>
                  <a:gd name="T1" fmla="*/ 19 h 19"/>
                  <a:gd name="T2" fmla="*/ 6 w 8"/>
                  <a:gd name="T3" fmla="*/ 19 h 19"/>
                  <a:gd name="T4" fmla="*/ 6 w 8"/>
                  <a:gd name="T5" fmla="*/ 19 h 19"/>
                  <a:gd name="T6" fmla="*/ 3 w 8"/>
                  <a:gd name="T7" fmla="*/ 14 h 19"/>
                  <a:gd name="T8" fmla="*/ 3 w 8"/>
                  <a:gd name="T9" fmla="*/ 14 h 19"/>
                  <a:gd name="T10" fmla="*/ 3 w 8"/>
                  <a:gd name="T11" fmla="*/ 12 h 19"/>
                  <a:gd name="T12" fmla="*/ 2 w 8"/>
                  <a:gd name="T13" fmla="*/ 7 h 19"/>
                  <a:gd name="T14" fmla="*/ 0 w 8"/>
                  <a:gd name="T15" fmla="*/ 2 h 19"/>
                  <a:gd name="T16" fmla="*/ 0 w 8"/>
                  <a:gd name="T17" fmla="*/ 1 h 19"/>
                  <a:gd name="T18" fmla="*/ 2 w 8"/>
                  <a:gd name="T19" fmla="*/ 0 h 19"/>
                  <a:gd name="T20" fmla="*/ 2 w 8"/>
                  <a:gd name="T21" fmla="*/ 0 h 19"/>
                  <a:gd name="T22" fmla="*/ 2 w 8"/>
                  <a:gd name="T23" fmla="*/ 0 h 19"/>
                  <a:gd name="T24" fmla="*/ 4 w 8"/>
                  <a:gd name="T25" fmla="*/ 4 h 19"/>
                  <a:gd name="T26" fmla="*/ 7 w 8"/>
                  <a:gd name="T27" fmla="*/ 13 h 19"/>
                  <a:gd name="T28" fmla="*/ 8 w 8"/>
                  <a:gd name="T29" fmla="*/ 16 h 19"/>
                  <a:gd name="T30" fmla="*/ 7 w 8"/>
                  <a:gd name="T31" fmla="*/ 18 h 19"/>
                  <a:gd name="T32" fmla="*/ 6 w 8"/>
                  <a:gd name="T33" fmla="*/ 19 h 19"/>
                  <a:gd name="T34" fmla="*/ 4 w 8"/>
                  <a:gd name="T35" fmla="*/ 4 h 19"/>
                  <a:gd name="T36" fmla="*/ 3 w 8"/>
                  <a:gd name="T37" fmla="*/ 1 h 19"/>
                  <a:gd name="T38" fmla="*/ 2 w 8"/>
                  <a:gd name="T39" fmla="*/ 1 h 19"/>
                  <a:gd name="T40" fmla="*/ 2 w 8"/>
                  <a:gd name="T41" fmla="*/ 1 h 19"/>
                  <a:gd name="T42" fmla="*/ 2 w 8"/>
                  <a:gd name="T43" fmla="*/ 1 h 19"/>
                  <a:gd name="T44" fmla="*/ 2 w 8"/>
                  <a:gd name="T45" fmla="*/ 1 h 19"/>
                  <a:gd name="T46" fmla="*/ 1 w 8"/>
                  <a:gd name="T47" fmla="*/ 2 h 19"/>
                  <a:gd name="T48" fmla="*/ 1 w 8"/>
                  <a:gd name="T49" fmla="*/ 2 h 19"/>
                  <a:gd name="T50" fmla="*/ 2 w 8"/>
                  <a:gd name="T51" fmla="*/ 6 h 19"/>
                  <a:gd name="T52" fmla="*/ 3 w 8"/>
                  <a:gd name="T53" fmla="*/ 12 h 19"/>
                  <a:gd name="T54" fmla="*/ 4 w 8"/>
                  <a:gd name="T55" fmla="*/ 14 h 19"/>
                  <a:gd name="T56" fmla="*/ 4 w 8"/>
                  <a:gd name="T57" fmla="*/ 14 h 19"/>
                  <a:gd name="T58" fmla="*/ 6 w 8"/>
                  <a:gd name="T59" fmla="*/ 19 h 19"/>
                  <a:gd name="T60" fmla="*/ 6 w 8"/>
                  <a:gd name="T61" fmla="*/ 19 h 19"/>
                  <a:gd name="T62" fmla="*/ 7 w 8"/>
                  <a:gd name="T63" fmla="*/ 18 h 19"/>
                  <a:gd name="T64" fmla="*/ 8 w 8"/>
                  <a:gd name="T65" fmla="*/ 16 h 19"/>
                  <a:gd name="T66" fmla="*/ 7 w 8"/>
                  <a:gd name="T67" fmla="*/ 13 h 19"/>
                  <a:gd name="T68" fmla="*/ 4 w 8"/>
                  <a:gd name="T69" fmla="*/ 4 h 19"/>
                  <a:gd name="T70" fmla="*/ 2 w 8"/>
                  <a:gd name="T71" fmla="*/ 1 h 19"/>
                  <a:gd name="T72" fmla="*/ 2 w 8"/>
                  <a:gd name="T73" fmla="*/ 0 h 19"/>
                  <a:gd name="T74" fmla="*/ 2 w 8"/>
                  <a:gd name="T7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9">
                    <a:moveTo>
                      <a:pt x="6" y="19"/>
                    </a:moveTo>
                    <a:cubicBezTo>
                      <a:pt x="6" y="19"/>
                      <a:pt x="6" y="19"/>
                      <a:pt x="6" y="19"/>
                    </a:cubicBezTo>
                    <a:cubicBezTo>
                      <a:pt x="6" y="19"/>
                      <a:pt x="6" y="19"/>
                      <a:pt x="6" y="19"/>
                    </a:cubicBezTo>
                    <a:cubicBezTo>
                      <a:pt x="5" y="19"/>
                      <a:pt x="4" y="18"/>
                      <a:pt x="3" y="14"/>
                    </a:cubicBezTo>
                    <a:cubicBezTo>
                      <a:pt x="3" y="14"/>
                      <a:pt x="3" y="14"/>
                      <a:pt x="3" y="14"/>
                    </a:cubicBezTo>
                    <a:cubicBezTo>
                      <a:pt x="3" y="13"/>
                      <a:pt x="3" y="12"/>
                      <a:pt x="3" y="12"/>
                    </a:cubicBezTo>
                    <a:cubicBezTo>
                      <a:pt x="3" y="10"/>
                      <a:pt x="2" y="7"/>
                      <a:pt x="2" y="7"/>
                    </a:cubicBezTo>
                    <a:cubicBezTo>
                      <a:pt x="2" y="6"/>
                      <a:pt x="1" y="4"/>
                      <a:pt x="0" y="2"/>
                    </a:cubicBezTo>
                    <a:cubicBezTo>
                      <a:pt x="0" y="2"/>
                      <a:pt x="0" y="2"/>
                      <a:pt x="0" y="1"/>
                    </a:cubicBezTo>
                    <a:cubicBezTo>
                      <a:pt x="1" y="1"/>
                      <a:pt x="1" y="0"/>
                      <a:pt x="2" y="0"/>
                    </a:cubicBezTo>
                    <a:cubicBezTo>
                      <a:pt x="2" y="0"/>
                      <a:pt x="2" y="0"/>
                      <a:pt x="2" y="0"/>
                    </a:cubicBezTo>
                    <a:cubicBezTo>
                      <a:pt x="2" y="0"/>
                      <a:pt x="2" y="0"/>
                      <a:pt x="2" y="0"/>
                    </a:cubicBezTo>
                    <a:cubicBezTo>
                      <a:pt x="3" y="0"/>
                      <a:pt x="4" y="1"/>
                      <a:pt x="4" y="4"/>
                    </a:cubicBezTo>
                    <a:cubicBezTo>
                      <a:pt x="5" y="8"/>
                      <a:pt x="5" y="10"/>
                      <a:pt x="7" y="13"/>
                    </a:cubicBezTo>
                    <a:cubicBezTo>
                      <a:pt x="8" y="14"/>
                      <a:pt x="8" y="15"/>
                      <a:pt x="8" y="16"/>
                    </a:cubicBezTo>
                    <a:cubicBezTo>
                      <a:pt x="8" y="17"/>
                      <a:pt x="8" y="18"/>
                      <a:pt x="7" y="18"/>
                    </a:cubicBezTo>
                    <a:cubicBezTo>
                      <a:pt x="6" y="18"/>
                      <a:pt x="6" y="18"/>
                      <a:pt x="6" y="19"/>
                    </a:cubicBezTo>
                    <a:close/>
                    <a:moveTo>
                      <a:pt x="4" y="4"/>
                    </a:move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1" y="2"/>
                    </a:cubicBezTo>
                    <a:cubicBezTo>
                      <a:pt x="1" y="2"/>
                      <a:pt x="1" y="2"/>
                      <a:pt x="1" y="2"/>
                    </a:cubicBezTo>
                    <a:cubicBezTo>
                      <a:pt x="1" y="4"/>
                      <a:pt x="2" y="6"/>
                      <a:pt x="2" y="6"/>
                    </a:cubicBezTo>
                    <a:cubicBezTo>
                      <a:pt x="2" y="7"/>
                      <a:pt x="3" y="10"/>
                      <a:pt x="3" y="12"/>
                    </a:cubicBezTo>
                    <a:cubicBezTo>
                      <a:pt x="3" y="12"/>
                      <a:pt x="3" y="13"/>
                      <a:pt x="4" y="14"/>
                    </a:cubicBezTo>
                    <a:cubicBezTo>
                      <a:pt x="4" y="14"/>
                      <a:pt x="4" y="14"/>
                      <a:pt x="4" y="14"/>
                    </a:cubicBezTo>
                    <a:cubicBezTo>
                      <a:pt x="4" y="18"/>
                      <a:pt x="5" y="19"/>
                      <a:pt x="6" y="19"/>
                    </a:cubicBezTo>
                    <a:cubicBezTo>
                      <a:pt x="6" y="19"/>
                      <a:pt x="6" y="19"/>
                      <a:pt x="6" y="19"/>
                    </a:cubicBezTo>
                    <a:cubicBezTo>
                      <a:pt x="6" y="18"/>
                      <a:pt x="6" y="18"/>
                      <a:pt x="7" y="18"/>
                    </a:cubicBezTo>
                    <a:cubicBezTo>
                      <a:pt x="8" y="17"/>
                      <a:pt x="8" y="17"/>
                      <a:pt x="8" y="16"/>
                    </a:cubicBezTo>
                    <a:cubicBezTo>
                      <a:pt x="8" y="15"/>
                      <a:pt x="7" y="14"/>
                      <a:pt x="7" y="13"/>
                    </a:cubicBezTo>
                    <a:cubicBezTo>
                      <a:pt x="5" y="10"/>
                      <a:pt x="5" y="8"/>
                      <a:pt x="4" y="4"/>
                    </a:cubicBezTo>
                    <a:close/>
                    <a:moveTo>
                      <a:pt x="2" y="1"/>
                    </a:moveTo>
                    <a:cubicBezTo>
                      <a:pt x="2" y="0"/>
                      <a:pt x="2" y="0"/>
                      <a:pt x="2" y="0"/>
                    </a:cubicBezTo>
                    <a:lnTo>
                      <a:pt x="2" y="1"/>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8" name="Freeform 1592"/>
              <p:cNvSpPr>
                <a:spLocks noEditPoints="1"/>
              </p:cNvSpPr>
              <p:nvPr/>
            </p:nvSpPr>
            <p:spPr bwMode="auto">
              <a:xfrm>
                <a:off x="3307" y="2050"/>
                <a:ext cx="15" cy="38"/>
              </a:xfrm>
              <a:custGeom>
                <a:avLst/>
                <a:gdLst>
                  <a:gd name="T0" fmla="*/ 1 w 7"/>
                  <a:gd name="T1" fmla="*/ 1 h 18"/>
                  <a:gd name="T2" fmla="*/ 2 w 7"/>
                  <a:gd name="T3" fmla="*/ 1 h 18"/>
                  <a:gd name="T4" fmla="*/ 2 w 7"/>
                  <a:gd name="T5" fmla="*/ 1 h 18"/>
                  <a:gd name="T6" fmla="*/ 2 w 7"/>
                  <a:gd name="T7" fmla="*/ 1 h 18"/>
                  <a:gd name="T8" fmla="*/ 3 w 7"/>
                  <a:gd name="T9" fmla="*/ 4 h 18"/>
                  <a:gd name="T10" fmla="*/ 4 w 7"/>
                  <a:gd name="T11" fmla="*/ 10 h 18"/>
                  <a:gd name="T12" fmla="*/ 6 w 7"/>
                  <a:gd name="T13" fmla="*/ 15 h 18"/>
                  <a:gd name="T14" fmla="*/ 6 w 7"/>
                  <a:gd name="T15" fmla="*/ 15 h 18"/>
                  <a:gd name="T16" fmla="*/ 5 w 7"/>
                  <a:gd name="T17" fmla="*/ 15 h 18"/>
                  <a:gd name="T18" fmla="*/ 5 w 7"/>
                  <a:gd name="T19" fmla="*/ 15 h 18"/>
                  <a:gd name="T20" fmla="*/ 5 w 7"/>
                  <a:gd name="T21" fmla="*/ 15 h 18"/>
                  <a:gd name="T22" fmla="*/ 4 w 7"/>
                  <a:gd name="T23" fmla="*/ 16 h 18"/>
                  <a:gd name="T24" fmla="*/ 4 w 7"/>
                  <a:gd name="T25" fmla="*/ 15 h 18"/>
                  <a:gd name="T26" fmla="*/ 2 w 7"/>
                  <a:gd name="T27" fmla="*/ 6 h 18"/>
                  <a:gd name="T28" fmla="*/ 0 w 7"/>
                  <a:gd name="T29" fmla="*/ 1 h 18"/>
                  <a:gd name="T30" fmla="*/ 0 w 7"/>
                  <a:gd name="T31" fmla="*/ 1 h 18"/>
                  <a:gd name="T32" fmla="*/ 1 w 7"/>
                  <a:gd name="T33" fmla="*/ 1 h 18"/>
                  <a:gd name="T34" fmla="*/ 1 w 7"/>
                  <a:gd name="T35" fmla="*/ 0 h 18"/>
                  <a:gd name="T36" fmla="*/ 0 w 7"/>
                  <a:gd name="T37" fmla="*/ 1 h 18"/>
                  <a:gd name="T38" fmla="*/ 0 w 7"/>
                  <a:gd name="T39" fmla="*/ 1 h 18"/>
                  <a:gd name="T40" fmla="*/ 1 w 7"/>
                  <a:gd name="T41" fmla="*/ 5 h 18"/>
                  <a:gd name="T42" fmla="*/ 2 w 7"/>
                  <a:gd name="T43" fmla="*/ 11 h 18"/>
                  <a:gd name="T44" fmla="*/ 3 w 7"/>
                  <a:gd name="T45" fmla="*/ 13 h 18"/>
                  <a:gd name="T46" fmla="*/ 3 w 7"/>
                  <a:gd name="T47" fmla="*/ 13 h 18"/>
                  <a:gd name="T48" fmla="*/ 5 w 7"/>
                  <a:gd name="T49" fmla="*/ 18 h 18"/>
                  <a:gd name="T50" fmla="*/ 5 w 7"/>
                  <a:gd name="T51" fmla="*/ 18 h 18"/>
                  <a:gd name="T52" fmla="*/ 5 w 7"/>
                  <a:gd name="T53" fmla="*/ 18 h 18"/>
                  <a:gd name="T54" fmla="*/ 6 w 7"/>
                  <a:gd name="T55" fmla="*/ 17 h 18"/>
                  <a:gd name="T56" fmla="*/ 7 w 7"/>
                  <a:gd name="T57" fmla="*/ 15 h 18"/>
                  <a:gd name="T58" fmla="*/ 6 w 7"/>
                  <a:gd name="T59" fmla="*/ 12 h 18"/>
                  <a:gd name="T60" fmla="*/ 3 w 7"/>
                  <a:gd name="T61" fmla="*/ 3 h 18"/>
                  <a:gd name="T62" fmla="*/ 2 w 7"/>
                  <a:gd name="T63" fmla="*/ 0 h 18"/>
                  <a:gd name="T64" fmla="*/ 2 w 7"/>
                  <a:gd name="T65" fmla="*/ 0 h 18"/>
                  <a:gd name="T66" fmla="*/ 2 w 7"/>
                  <a:gd name="T67" fmla="*/ 0 h 18"/>
                  <a:gd name="T68" fmla="*/ 1 w 7"/>
                  <a:gd name="T6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8">
                    <a:moveTo>
                      <a:pt x="1" y="1"/>
                    </a:moveTo>
                    <a:cubicBezTo>
                      <a:pt x="2" y="1"/>
                      <a:pt x="2" y="1"/>
                      <a:pt x="2" y="1"/>
                    </a:cubicBezTo>
                    <a:cubicBezTo>
                      <a:pt x="2" y="1"/>
                      <a:pt x="2" y="1"/>
                      <a:pt x="2" y="1"/>
                    </a:cubicBezTo>
                    <a:cubicBezTo>
                      <a:pt x="2" y="1"/>
                      <a:pt x="2" y="1"/>
                      <a:pt x="2" y="1"/>
                    </a:cubicBezTo>
                    <a:cubicBezTo>
                      <a:pt x="2" y="1"/>
                      <a:pt x="3" y="3"/>
                      <a:pt x="3" y="4"/>
                    </a:cubicBezTo>
                    <a:cubicBezTo>
                      <a:pt x="3" y="6"/>
                      <a:pt x="3" y="9"/>
                      <a:pt x="4" y="10"/>
                    </a:cubicBezTo>
                    <a:cubicBezTo>
                      <a:pt x="5" y="11"/>
                      <a:pt x="6" y="14"/>
                      <a:pt x="6" y="15"/>
                    </a:cubicBezTo>
                    <a:cubicBezTo>
                      <a:pt x="6" y="15"/>
                      <a:pt x="6" y="15"/>
                      <a:pt x="6" y="15"/>
                    </a:cubicBezTo>
                    <a:cubicBezTo>
                      <a:pt x="5" y="15"/>
                      <a:pt x="5" y="15"/>
                      <a:pt x="5" y="15"/>
                    </a:cubicBezTo>
                    <a:cubicBezTo>
                      <a:pt x="5" y="15"/>
                      <a:pt x="5" y="15"/>
                      <a:pt x="5" y="15"/>
                    </a:cubicBezTo>
                    <a:cubicBezTo>
                      <a:pt x="5" y="15"/>
                      <a:pt x="5" y="15"/>
                      <a:pt x="5" y="15"/>
                    </a:cubicBezTo>
                    <a:cubicBezTo>
                      <a:pt x="4" y="16"/>
                      <a:pt x="4" y="16"/>
                      <a:pt x="4" y="16"/>
                    </a:cubicBezTo>
                    <a:cubicBezTo>
                      <a:pt x="4" y="16"/>
                      <a:pt x="4" y="16"/>
                      <a:pt x="4" y="15"/>
                    </a:cubicBezTo>
                    <a:cubicBezTo>
                      <a:pt x="3" y="14"/>
                      <a:pt x="2" y="7"/>
                      <a:pt x="2" y="6"/>
                    </a:cubicBezTo>
                    <a:cubicBezTo>
                      <a:pt x="1" y="5"/>
                      <a:pt x="0" y="2"/>
                      <a:pt x="0" y="1"/>
                    </a:cubicBezTo>
                    <a:cubicBezTo>
                      <a:pt x="0" y="1"/>
                      <a:pt x="0" y="1"/>
                      <a:pt x="0" y="1"/>
                    </a:cubicBezTo>
                    <a:cubicBezTo>
                      <a:pt x="1" y="1"/>
                      <a:pt x="1" y="1"/>
                      <a:pt x="1" y="1"/>
                    </a:cubicBezTo>
                    <a:close/>
                    <a:moveTo>
                      <a:pt x="1" y="0"/>
                    </a:moveTo>
                    <a:cubicBezTo>
                      <a:pt x="1" y="0"/>
                      <a:pt x="0" y="1"/>
                      <a:pt x="0" y="1"/>
                    </a:cubicBezTo>
                    <a:cubicBezTo>
                      <a:pt x="0" y="1"/>
                      <a:pt x="0" y="1"/>
                      <a:pt x="0" y="1"/>
                    </a:cubicBezTo>
                    <a:cubicBezTo>
                      <a:pt x="0" y="3"/>
                      <a:pt x="1" y="5"/>
                      <a:pt x="1" y="5"/>
                    </a:cubicBezTo>
                    <a:cubicBezTo>
                      <a:pt x="1" y="6"/>
                      <a:pt x="2" y="9"/>
                      <a:pt x="2" y="11"/>
                    </a:cubicBezTo>
                    <a:cubicBezTo>
                      <a:pt x="2" y="11"/>
                      <a:pt x="2" y="12"/>
                      <a:pt x="3" y="13"/>
                    </a:cubicBezTo>
                    <a:cubicBezTo>
                      <a:pt x="3" y="13"/>
                      <a:pt x="3" y="13"/>
                      <a:pt x="3" y="13"/>
                    </a:cubicBezTo>
                    <a:cubicBezTo>
                      <a:pt x="3" y="17"/>
                      <a:pt x="4" y="18"/>
                      <a:pt x="5" y="18"/>
                    </a:cubicBezTo>
                    <a:cubicBezTo>
                      <a:pt x="5" y="18"/>
                      <a:pt x="5" y="18"/>
                      <a:pt x="5" y="18"/>
                    </a:cubicBezTo>
                    <a:cubicBezTo>
                      <a:pt x="5" y="18"/>
                      <a:pt x="5" y="18"/>
                      <a:pt x="5" y="18"/>
                    </a:cubicBezTo>
                    <a:cubicBezTo>
                      <a:pt x="5" y="17"/>
                      <a:pt x="5" y="17"/>
                      <a:pt x="6" y="17"/>
                    </a:cubicBezTo>
                    <a:cubicBezTo>
                      <a:pt x="7" y="16"/>
                      <a:pt x="7" y="16"/>
                      <a:pt x="7" y="15"/>
                    </a:cubicBezTo>
                    <a:cubicBezTo>
                      <a:pt x="7" y="14"/>
                      <a:pt x="6" y="13"/>
                      <a:pt x="6" y="12"/>
                    </a:cubicBezTo>
                    <a:cubicBezTo>
                      <a:pt x="4" y="9"/>
                      <a:pt x="4" y="7"/>
                      <a:pt x="3" y="3"/>
                    </a:cubicBezTo>
                    <a:cubicBezTo>
                      <a:pt x="3" y="1"/>
                      <a:pt x="2" y="1"/>
                      <a:pt x="2" y="0"/>
                    </a:cubicBezTo>
                    <a:cubicBezTo>
                      <a:pt x="2" y="0"/>
                      <a:pt x="2" y="0"/>
                      <a:pt x="2" y="0"/>
                    </a:cubicBezTo>
                    <a:cubicBezTo>
                      <a:pt x="2" y="0"/>
                      <a:pt x="2" y="0"/>
                      <a:pt x="2" y="0"/>
                    </a:cubicBezTo>
                    <a:lnTo>
                      <a:pt x="1"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9" name="Freeform 1593"/>
              <p:cNvSpPr>
                <a:spLocks/>
              </p:cNvSpPr>
              <p:nvPr/>
            </p:nvSpPr>
            <p:spPr bwMode="auto">
              <a:xfrm>
                <a:off x="3307" y="2050"/>
                <a:ext cx="15" cy="38"/>
              </a:xfrm>
              <a:custGeom>
                <a:avLst/>
                <a:gdLst>
                  <a:gd name="T0" fmla="*/ 2 w 7"/>
                  <a:gd name="T1" fmla="*/ 0 h 18"/>
                  <a:gd name="T2" fmla="*/ 2 w 7"/>
                  <a:gd name="T3" fmla="*/ 0 h 18"/>
                  <a:gd name="T4" fmla="*/ 3 w 7"/>
                  <a:gd name="T5" fmla="*/ 3 h 18"/>
                  <a:gd name="T6" fmla="*/ 6 w 7"/>
                  <a:gd name="T7" fmla="*/ 12 h 18"/>
                  <a:gd name="T8" fmla="*/ 7 w 7"/>
                  <a:gd name="T9" fmla="*/ 15 h 18"/>
                  <a:gd name="T10" fmla="*/ 6 w 7"/>
                  <a:gd name="T11" fmla="*/ 17 h 18"/>
                  <a:gd name="T12" fmla="*/ 5 w 7"/>
                  <a:gd name="T13" fmla="*/ 18 h 18"/>
                  <a:gd name="T14" fmla="*/ 5 w 7"/>
                  <a:gd name="T15" fmla="*/ 18 h 18"/>
                  <a:gd name="T16" fmla="*/ 5 w 7"/>
                  <a:gd name="T17" fmla="*/ 18 h 18"/>
                  <a:gd name="T18" fmla="*/ 3 w 7"/>
                  <a:gd name="T19" fmla="*/ 13 h 18"/>
                  <a:gd name="T20" fmla="*/ 3 w 7"/>
                  <a:gd name="T21" fmla="*/ 13 h 18"/>
                  <a:gd name="T22" fmla="*/ 2 w 7"/>
                  <a:gd name="T23" fmla="*/ 11 h 18"/>
                  <a:gd name="T24" fmla="*/ 1 w 7"/>
                  <a:gd name="T25" fmla="*/ 5 h 18"/>
                  <a:gd name="T26" fmla="*/ 0 w 7"/>
                  <a:gd name="T27" fmla="*/ 1 h 18"/>
                  <a:gd name="T28" fmla="*/ 0 w 7"/>
                  <a:gd name="T29" fmla="*/ 1 h 18"/>
                  <a:gd name="T30" fmla="*/ 0 w 7"/>
                  <a:gd name="T31" fmla="*/ 1 h 18"/>
                  <a:gd name="T32" fmla="*/ 1 w 7"/>
                  <a:gd name="T33" fmla="*/ 5 h 18"/>
                  <a:gd name="T34" fmla="*/ 2 w 7"/>
                  <a:gd name="T35" fmla="*/ 13 h 18"/>
                  <a:gd name="T36" fmla="*/ 5 w 7"/>
                  <a:gd name="T37" fmla="*/ 18 h 18"/>
                  <a:gd name="T38" fmla="*/ 5 w 7"/>
                  <a:gd name="T39" fmla="*/ 18 h 18"/>
                  <a:gd name="T40" fmla="*/ 6 w 7"/>
                  <a:gd name="T41" fmla="*/ 17 h 18"/>
                  <a:gd name="T42" fmla="*/ 6 w 7"/>
                  <a:gd name="T43" fmla="*/ 12 h 18"/>
                  <a:gd name="T44" fmla="*/ 3 w 7"/>
                  <a:gd name="T45" fmla="*/ 3 h 18"/>
                  <a:gd name="T46" fmla="*/ 2 w 7"/>
                  <a:gd name="T4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8">
                    <a:moveTo>
                      <a:pt x="2" y="0"/>
                    </a:moveTo>
                    <a:cubicBezTo>
                      <a:pt x="2" y="0"/>
                      <a:pt x="2" y="0"/>
                      <a:pt x="2" y="0"/>
                    </a:cubicBezTo>
                    <a:cubicBezTo>
                      <a:pt x="2" y="1"/>
                      <a:pt x="3" y="1"/>
                      <a:pt x="3" y="3"/>
                    </a:cubicBezTo>
                    <a:cubicBezTo>
                      <a:pt x="4" y="7"/>
                      <a:pt x="4" y="9"/>
                      <a:pt x="6" y="12"/>
                    </a:cubicBezTo>
                    <a:cubicBezTo>
                      <a:pt x="6" y="13"/>
                      <a:pt x="7" y="14"/>
                      <a:pt x="7" y="15"/>
                    </a:cubicBezTo>
                    <a:cubicBezTo>
                      <a:pt x="7" y="16"/>
                      <a:pt x="7" y="16"/>
                      <a:pt x="6" y="17"/>
                    </a:cubicBezTo>
                    <a:cubicBezTo>
                      <a:pt x="5" y="17"/>
                      <a:pt x="5" y="17"/>
                      <a:pt x="5" y="18"/>
                    </a:cubicBezTo>
                    <a:cubicBezTo>
                      <a:pt x="5" y="18"/>
                      <a:pt x="5" y="18"/>
                      <a:pt x="5" y="18"/>
                    </a:cubicBezTo>
                    <a:cubicBezTo>
                      <a:pt x="5" y="18"/>
                      <a:pt x="5" y="18"/>
                      <a:pt x="5" y="18"/>
                    </a:cubicBezTo>
                    <a:cubicBezTo>
                      <a:pt x="4" y="18"/>
                      <a:pt x="3" y="17"/>
                      <a:pt x="3" y="13"/>
                    </a:cubicBezTo>
                    <a:cubicBezTo>
                      <a:pt x="3" y="13"/>
                      <a:pt x="3" y="13"/>
                      <a:pt x="3" y="13"/>
                    </a:cubicBezTo>
                    <a:cubicBezTo>
                      <a:pt x="2" y="12"/>
                      <a:pt x="2" y="11"/>
                      <a:pt x="2" y="11"/>
                    </a:cubicBezTo>
                    <a:cubicBezTo>
                      <a:pt x="2" y="9"/>
                      <a:pt x="1" y="6"/>
                      <a:pt x="1" y="5"/>
                    </a:cubicBezTo>
                    <a:cubicBezTo>
                      <a:pt x="1" y="5"/>
                      <a:pt x="0" y="3"/>
                      <a:pt x="0" y="1"/>
                    </a:cubicBezTo>
                    <a:cubicBezTo>
                      <a:pt x="0" y="1"/>
                      <a:pt x="0" y="1"/>
                      <a:pt x="0" y="1"/>
                    </a:cubicBezTo>
                    <a:cubicBezTo>
                      <a:pt x="0" y="1"/>
                      <a:pt x="0" y="1"/>
                      <a:pt x="0" y="1"/>
                    </a:cubicBezTo>
                    <a:cubicBezTo>
                      <a:pt x="0" y="3"/>
                      <a:pt x="1" y="5"/>
                      <a:pt x="1" y="5"/>
                    </a:cubicBezTo>
                    <a:cubicBezTo>
                      <a:pt x="1" y="6"/>
                      <a:pt x="2" y="9"/>
                      <a:pt x="2" y="13"/>
                    </a:cubicBezTo>
                    <a:cubicBezTo>
                      <a:pt x="3" y="17"/>
                      <a:pt x="4" y="18"/>
                      <a:pt x="5" y="18"/>
                    </a:cubicBezTo>
                    <a:cubicBezTo>
                      <a:pt x="5" y="18"/>
                      <a:pt x="5" y="18"/>
                      <a:pt x="5" y="18"/>
                    </a:cubicBezTo>
                    <a:cubicBezTo>
                      <a:pt x="5" y="17"/>
                      <a:pt x="5" y="17"/>
                      <a:pt x="6" y="17"/>
                    </a:cubicBezTo>
                    <a:cubicBezTo>
                      <a:pt x="7" y="17"/>
                      <a:pt x="7" y="15"/>
                      <a:pt x="6" y="12"/>
                    </a:cubicBezTo>
                    <a:cubicBezTo>
                      <a:pt x="4" y="9"/>
                      <a:pt x="4" y="7"/>
                      <a:pt x="3" y="3"/>
                    </a:cubicBezTo>
                    <a:cubicBezTo>
                      <a:pt x="3" y="1"/>
                      <a:pt x="3" y="1"/>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0" name="Freeform 1594"/>
              <p:cNvSpPr>
                <a:spLocks/>
              </p:cNvSpPr>
              <p:nvPr/>
            </p:nvSpPr>
            <p:spPr bwMode="auto">
              <a:xfrm>
                <a:off x="3309" y="2054"/>
                <a:ext cx="11" cy="28"/>
              </a:xfrm>
              <a:custGeom>
                <a:avLst/>
                <a:gdLst>
                  <a:gd name="T0" fmla="*/ 0 w 5"/>
                  <a:gd name="T1" fmla="*/ 0 h 13"/>
                  <a:gd name="T2" fmla="*/ 1 w 5"/>
                  <a:gd name="T3" fmla="*/ 3 h 13"/>
                  <a:gd name="T4" fmla="*/ 3 w 5"/>
                  <a:gd name="T5" fmla="*/ 9 h 13"/>
                  <a:gd name="T6" fmla="*/ 4 w 5"/>
                  <a:gd name="T7" fmla="*/ 12 h 13"/>
                  <a:gd name="T8" fmla="*/ 3 w 5"/>
                  <a:gd name="T9" fmla="*/ 13 h 13"/>
                  <a:gd name="T10" fmla="*/ 3 w 5"/>
                  <a:gd name="T11" fmla="*/ 10 h 13"/>
                  <a:gd name="T12" fmla="*/ 1 w 5"/>
                  <a:gd name="T13" fmla="*/ 2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1" y="2"/>
                      <a:pt x="1" y="3"/>
                    </a:cubicBezTo>
                    <a:cubicBezTo>
                      <a:pt x="1" y="4"/>
                      <a:pt x="3" y="8"/>
                      <a:pt x="3" y="9"/>
                    </a:cubicBezTo>
                    <a:cubicBezTo>
                      <a:pt x="4" y="10"/>
                      <a:pt x="5" y="12"/>
                      <a:pt x="4" y="12"/>
                    </a:cubicBezTo>
                    <a:cubicBezTo>
                      <a:pt x="4" y="12"/>
                      <a:pt x="3" y="12"/>
                      <a:pt x="3" y="13"/>
                    </a:cubicBezTo>
                    <a:cubicBezTo>
                      <a:pt x="3" y="13"/>
                      <a:pt x="3" y="12"/>
                      <a:pt x="3" y="10"/>
                    </a:cubicBezTo>
                    <a:cubicBezTo>
                      <a:pt x="2" y="8"/>
                      <a:pt x="1" y="3"/>
                      <a:pt x="1" y="2"/>
                    </a:cubicBezTo>
                    <a:cubicBezTo>
                      <a:pt x="0" y="0"/>
                      <a:pt x="0" y="0"/>
                      <a:pt x="0"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1" name="Freeform 1595"/>
              <p:cNvSpPr>
                <a:spLocks/>
              </p:cNvSpPr>
              <p:nvPr/>
            </p:nvSpPr>
            <p:spPr bwMode="auto">
              <a:xfrm>
                <a:off x="3330" y="2129"/>
                <a:ext cx="13" cy="19"/>
              </a:xfrm>
              <a:custGeom>
                <a:avLst/>
                <a:gdLst>
                  <a:gd name="T0" fmla="*/ 0 w 6"/>
                  <a:gd name="T1" fmla="*/ 2 h 9"/>
                  <a:gd name="T2" fmla="*/ 2 w 6"/>
                  <a:gd name="T3" fmla="*/ 5 h 9"/>
                  <a:gd name="T4" fmla="*/ 4 w 6"/>
                  <a:gd name="T5" fmla="*/ 9 h 9"/>
                  <a:gd name="T6" fmla="*/ 4 w 6"/>
                  <a:gd name="T7" fmla="*/ 5 h 9"/>
                  <a:gd name="T8" fmla="*/ 3 w 6"/>
                  <a:gd name="T9" fmla="*/ 1 h 9"/>
                  <a:gd name="T10" fmla="*/ 0 w 6"/>
                  <a:gd name="T11" fmla="*/ 2 h 9"/>
                </a:gdLst>
                <a:ahLst/>
                <a:cxnLst>
                  <a:cxn ang="0">
                    <a:pos x="T0" y="T1"/>
                  </a:cxn>
                  <a:cxn ang="0">
                    <a:pos x="T2" y="T3"/>
                  </a:cxn>
                  <a:cxn ang="0">
                    <a:pos x="T4" y="T5"/>
                  </a:cxn>
                  <a:cxn ang="0">
                    <a:pos x="T6" y="T7"/>
                  </a:cxn>
                  <a:cxn ang="0">
                    <a:pos x="T8" y="T9"/>
                  </a:cxn>
                  <a:cxn ang="0">
                    <a:pos x="T10" y="T11"/>
                  </a:cxn>
                </a:cxnLst>
                <a:rect l="0" t="0" r="r" b="b"/>
                <a:pathLst>
                  <a:path w="6" h="9">
                    <a:moveTo>
                      <a:pt x="0" y="2"/>
                    </a:moveTo>
                    <a:cubicBezTo>
                      <a:pt x="0" y="2"/>
                      <a:pt x="0" y="2"/>
                      <a:pt x="2" y="5"/>
                    </a:cubicBezTo>
                    <a:cubicBezTo>
                      <a:pt x="4" y="8"/>
                      <a:pt x="3" y="9"/>
                      <a:pt x="4" y="9"/>
                    </a:cubicBezTo>
                    <a:cubicBezTo>
                      <a:pt x="6" y="9"/>
                      <a:pt x="5" y="7"/>
                      <a:pt x="4" y="5"/>
                    </a:cubicBezTo>
                    <a:cubicBezTo>
                      <a:pt x="3" y="3"/>
                      <a:pt x="4" y="2"/>
                      <a:pt x="3" y="1"/>
                    </a:cubicBezTo>
                    <a:cubicBezTo>
                      <a:pt x="1" y="0"/>
                      <a:pt x="0" y="2"/>
                      <a:pt x="0"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2" name="Freeform 1596"/>
              <p:cNvSpPr>
                <a:spLocks noEditPoints="1"/>
              </p:cNvSpPr>
              <p:nvPr/>
            </p:nvSpPr>
            <p:spPr bwMode="auto">
              <a:xfrm>
                <a:off x="3330" y="2129"/>
                <a:ext cx="13" cy="19"/>
              </a:xfrm>
              <a:custGeom>
                <a:avLst/>
                <a:gdLst>
                  <a:gd name="T0" fmla="*/ 5 w 6"/>
                  <a:gd name="T1" fmla="*/ 9 h 9"/>
                  <a:gd name="T2" fmla="*/ 3 w 6"/>
                  <a:gd name="T3" fmla="*/ 8 h 9"/>
                  <a:gd name="T4" fmla="*/ 2 w 6"/>
                  <a:gd name="T5" fmla="*/ 5 h 9"/>
                  <a:gd name="T6" fmla="*/ 0 w 6"/>
                  <a:gd name="T7" fmla="*/ 1 h 9"/>
                  <a:gd name="T8" fmla="*/ 1 w 6"/>
                  <a:gd name="T9" fmla="*/ 0 h 9"/>
                  <a:gd name="T10" fmla="*/ 3 w 6"/>
                  <a:gd name="T11" fmla="*/ 1 h 9"/>
                  <a:gd name="T12" fmla="*/ 4 w 6"/>
                  <a:gd name="T13" fmla="*/ 1 h 9"/>
                  <a:gd name="T14" fmla="*/ 4 w 6"/>
                  <a:gd name="T15" fmla="*/ 5 h 9"/>
                  <a:gd name="T16" fmla="*/ 5 w 6"/>
                  <a:gd name="T17" fmla="*/ 9 h 9"/>
                  <a:gd name="T18" fmla="*/ 5 w 6"/>
                  <a:gd name="T19" fmla="*/ 9 h 9"/>
                  <a:gd name="T20" fmla="*/ 1 w 6"/>
                  <a:gd name="T21" fmla="*/ 2 h 9"/>
                  <a:gd name="T22" fmla="*/ 1 w 6"/>
                  <a:gd name="T23" fmla="*/ 2 h 9"/>
                  <a:gd name="T24" fmla="*/ 1 w 6"/>
                  <a:gd name="T25" fmla="*/ 2 h 9"/>
                  <a:gd name="T26" fmla="*/ 2 w 6"/>
                  <a:gd name="T27" fmla="*/ 5 h 9"/>
                  <a:gd name="T28" fmla="*/ 4 w 6"/>
                  <a:gd name="T29" fmla="*/ 8 h 9"/>
                  <a:gd name="T30" fmla="*/ 4 w 6"/>
                  <a:gd name="T31" fmla="*/ 9 h 9"/>
                  <a:gd name="T32" fmla="*/ 5 w 6"/>
                  <a:gd name="T33" fmla="*/ 8 h 9"/>
                  <a:gd name="T34" fmla="*/ 4 w 6"/>
                  <a:gd name="T35" fmla="*/ 5 h 9"/>
                  <a:gd name="T36" fmla="*/ 3 w 6"/>
                  <a:gd name="T37" fmla="*/ 2 h 9"/>
                  <a:gd name="T38" fmla="*/ 3 w 6"/>
                  <a:gd name="T39" fmla="*/ 1 h 9"/>
                  <a:gd name="T40" fmla="*/ 1 w 6"/>
                  <a:gd name="T41" fmla="*/ 1 h 9"/>
                  <a:gd name="T42" fmla="*/ 1 w 6"/>
                  <a:gd name="T43" fmla="*/ 2 h 9"/>
                  <a:gd name="T44" fmla="*/ 0 w 6"/>
                  <a:gd name="T45" fmla="*/ 2 h 9"/>
                  <a:gd name="T46" fmla="*/ 1 w 6"/>
                  <a:gd name="T4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5" y="9"/>
                    </a:moveTo>
                    <a:cubicBezTo>
                      <a:pt x="4" y="9"/>
                      <a:pt x="4" y="9"/>
                      <a:pt x="3" y="8"/>
                    </a:cubicBezTo>
                    <a:cubicBezTo>
                      <a:pt x="3" y="8"/>
                      <a:pt x="3" y="7"/>
                      <a:pt x="2" y="5"/>
                    </a:cubicBezTo>
                    <a:cubicBezTo>
                      <a:pt x="0" y="2"/>
                      <a:pt x="0" y="2"/>
                      <a:pt x="0" y="1"/>
                    </a:cubicBezTo>
                    <a:cubicBezTo>
                      <a:pt x="0" y="1"/>
                      <a:pt x="1" y="1"/>
                      <a:pt x="1" y="0"/>
                    </a:cubicBezTo>
                    <a:cubicBezTo>
                      <a:pt x="1" y="0"/>
                      <a:pt x="2" y="0"/>
                      <a:pt x="3" y="1"/>
                    </a:cubicBezTo>
                    <a:cubicBezTo>
                      <a:pt x="4" y="1"/>
                      <a:pt x="4" y="1"/>
                      <a:pt x="4" y="1"/>
                    </a:cubicBezTo>
                    <a:cubicBezTo>
                      <a:pt x="4" y="3"/>
                      <a:pt x="4" y="4"/>
                      <a:pt x="4" y="5"/>
                    </a:cubicBezTo>
                    <a:cubicBezTo>
                      <a:pt x="5" y="7"/>
                      <a:pt x="6" y="8"/>
                      <a:pt x="5" y="9"/>
                    </a:cubicBezTo>
                    <a:cubicBezTo>
                      <a:pt x="5" y="9"/>
                      <a:pt x="5" y="9"/>
                      <a:pt x="5" y="9"/>
                    </a:cubicBezTo>
                    <a:close/>
                    <a:moveTo>
                      <a:pt x="1" y="2"/>
                    </a:moveTo>
                    <a:cubicBezTo>
                      <a:pt x="1" y="2"/>
                      <a:pt x="1" y="2"/>
                      <a:pt x="1" y="2"/>
                    </a:cubicBezTo>
                    <a:cubicBezTo>
                      <a:pt x="1" y="2"/>
                      <a:pt x="1" y="2"/>
                      <a:pt x="1" y="2"/>
                    </a:cubicBezTo>
                    <a:cubicBezTo>
                      <a:pt x="1" y="3"/>
                      <a:pt x="1" y="4"/>
                      <a:pt x="2" y="5"/>
                    </a:cubicBezTo>
                    <a:cubicBezTo>
                      <a:pt x="3" y="7"/>
                      <a:pt x="3" y="8"/>
                      <a:pt x="4" y="8"/>
                    </a:cubicBezTo>
                    <a:cubicBezTo>
                      <a:pt x="4" y="8"/>
                      <a:pt x="4" y="8"/>
                      <a:pt x="4" y="9"/>
                    </a:cubicBezTo>
                    <a:cubicBezTo>
                      <a:pt x="5" y="8"/>
                      <a:pt x="5" y="8"/>
                      <a:pt x="5" y="8"/>
                    </a:cubicBezTo>
                    <a:cubicBezTo>
                      <a:pt x="5" y="8"/>
                      <a:pt x="5" y="7"/>
                      <a:pt x="4" y="5"/>
                    </a:cubicBezTo>
                    <a:cubicBezTo>
                      <a:pt x="3" y="3"/>
                      <a:pt x="4" y="2"/>
                      <a:pt x="3" y="2"/>
                    </a:cubicBezTo>
                    <a:cubicBezTo>
                      <a:pt x="3" y="1"/>
                      <a:pt x="3" y="1"/>
                      <a:pt x="3" y="1"/>
                    </a:cubicBezTo>
                    <a:cubicBezTo>
                      <a:pt x="2" y="1"/>
                      <a:pt x="2" y="1"/>
                      <a:pt x="1" y="1"/>
                    </a:cubicBezTo>
                    <a:cubicBezTo>
                      <a:pt x="1" y="1"/>
                      <a:pt x="1" y="2"/>
                      <a:pt x="1" y="2"/>
                    </a:cubicBezTo>
                    <a:cubicBezTo>
                      <a:pt x="0" y="2"/>
                      <a:pt x="0" y="2"/>
                      <a:pt x="0" y="2"/>
                    </a:cubicBezTo>
                    <a:lnTo>
                      <a:pt x="1" y="2"/>
                    </a:ln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3" name="Freeform 1597"/>
              <p:cNvSpPr>
                <a:spLocks noEditPoints="1"/>
              </p:cNvSpPr>
              <p:nvPr/>
            </p:nvSpPr>
            <p:spPr bwMode="auto">
              <a:xfrm>
                <a:off x="3330" y="2131"/>
                <a:ext cx="11" cy="17"/>
              </a:xfrm>
              <a:custGeom>
                <a:avLst/>
                <a:gdLst>
                  <a:gd name="T0" fmla="*/ 4 w 5"/>
                  <a:gd name="T1" fmla="*/ 6 h 8"/>
                  <a:gd name="T2" fmla="*/ 4 w 5"/>
                  <a:gd name="T3" fmla="*/ 6 h 8"/>
                  <a:gd name="T4" fmla="*/ 2 w 5"/>
                  <a:gd name="T5" fmla="*/ 3 h 8"/>
                  <a:gd name="T6" fmla="*/ 1 w 5"/>
                  <a:gd name="T7" fmla="*/ 2 h 8"/>
                  <a:gd name="T8" fmla="*/ 2 w 5"/>
                  <a:gd name="T9" fmla="*/ 1 h 8"/>
                  <a:gd name="T10" fmla="*/ 3 w 5"/>
                  <a:gd name="T11" fmla="*/ 1 h 8"/>
                  <a:gd name="T12" fmla="*/ 4 w 5"/>
                  <a:gd name="T13" fmla="*/ 4 h 8"/>
                  <a:gd name="T14" fmla="*/ 4 w 5"/>
                  <a:gd name="T15" fmla="*/ 6 h 8"/>
                  <a:gd name="T16" fmla="*/ 2 w 5"/>
                  <a:gd name="T17" fmla="*/ 0 h 8"/>
                  <a:gd name="T18" fmla="*/ 1 w 5"/>
                  <a:gd name="T19" fmla="*/ 0 h 8"/>
                  <a:gd name="T20" fmla="*/ 1 w 5"/>
                  <a:gd name="T21" fmla="*/ 1 h 8"/>
                  <a:gd name="T22" fmla="*/ 0 w 5"/>
                  <a:gd name="T23" fmla="*/ 1 h 8"/>
                  <a:gd name="T24" fmla="*/ 1 w 5"/>
                  <a:gd name="T25" fmla="*/ 1 h 8"/>
                  <a:gd name="T26" fmla="*/ 1 w 5"/>
                  <a:gd name="T27" fmla="*/ 1 h 8"/>
                  <a:gd name="T28" fmla="*/ 1 w 5"/>
                  <a:gd name="T29" fmla="*/ 1 h 8"/>
                  <a:gd name="T30" fmla="*/ 2 w 5"/>
                  <a:gd name="T31" fmla="*/ 4 h 8"/>
                  <a:gd name="T32" fmla="*/ 4 w 5"/>
                  <a:gd name="T33" fmla="*/ 7 h 8"/>
                  <a:gd name="T34" fmla="*/ 4 w 5"/>
                  <a:gd name="T35" fmla="*/ 8 h 8"/>
                  <a:gd name="T36" fmla="*/ 4 w 5"/>
                  <a:gd name="T37" fmla="*/ 8 h 8"/>
                  <a:gd name="T38" fmla="*/ 5 w 5"/>
                  <a:gd name="T39" fmla="*/ 7 h 8"/>
                  <a:gd name="T40" fmla="*/ 4 w 5"/>
                  <a:gd name="T41" fmla="*/ 4 h 8"/>
                  <a:gd name="T42" fmla="*/ 3 w 5"/>
                  <a:gd name="T43" fmla="*/ 1 h 8"/>
                  <a:gd name="T44" fmla="*/ 3 w 5"/>
                  <a:gd name="T45" fmla="*/ 0 h 8"/>
                  <a:gd name="T46" fmla="*/ 2 w 5"/>
                  <a:gd name="T4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4" y="6"/>
                    </a:moveTo>
                    <a:cubicBezTo>
                      <a:pt x="4" y="6"/>
                      <a:pt x="4" y="6"/>
                      <a:pt x="4" y="6"/>
                    </a:cubicBezTo>
                    <a:cubicBezTo>
                      <a:pt x="3" y="6"/>
                      <a:pt x="3" y="5"/>
                      <a:pt x="2" y="3"/>
                    </a:cubicBezTo>
                    <a:cubicBezTo>
                      <a:pt x="1" y="2"/>
                      <a:pt x="1" y="2"/>
                      <a:pt x="1" y="2"/>
                    </a:cubicBezTo>
                    <a:cubicBezTo>
                      <a:pt x="2" y="1"/>
                      <a:pt x="2" y="1"/>
                      <a:pt x="2" y="1"/>
                    </a:cubicBezTo>
                    <a:cubicBezTo>
                      <a:pt x="3" y="1"/>
                      <a:pt x="3" y="1"/>
                      <a:pt x="3" y="1"/>
                    </a:cubicBezTo>
                    <a:cubicBezTo>
                      <a:pt x="3" y="2"/>
                      <a:pt x="3" y="3"/>
                      <a:pt x="4" y="4"/>
                    </a:cubicBezTo>
                    <a:cubicBezTo>
                      <a:pt x="4" y="5"/>
                      <a:pt x="5" y="6"/>
                      <a:pt x="4" y="6"/>
                    </a:cubicBezTo>
                    <a:close/>
                    <a:moveTo>
                      <a:pt x="2" y="0"/>
                    </a:moveTo>
                    <a:cubicBezTo>
                      <a:pt x="1" y="0"/>
                      <a:pt x="1" y="0"/>
                      <a:pt x="1" y="0"/>
                    </a:cubicBezTo>
                    <a:cubicBezTo>
                      <a:pt x="1" y="0"/>
                      <a:pt x="1" y="1"/>
                      <a:pt x="1" y="1"/>
                    </a:cubicBezTo>
                    <a:cubicBezTo>
                      <a:pt x="0" y="1"/>
                      <a:pt x="0" y="1"/>
                      <a:pt x="0" y="1"/>
                    </a:cubicBezTo>
                    <a:cubicBezTo>
                      <a:pt x="1" y="1"/>
                      <a:pt x="1" y="1"/>
                      <a:pt x="1" y="1"/>
                    </a:cubicBezTo>
                    <a:cubicBezTo>
                      <a:pt x="1" y="1"/>
                      <a:pt x="1" y="1"/>
                      <a:pt x="1" y="1"/>
                    </a:cubicBezTo>
                    <a:cubicBezTo>
                      <a:pt x="1" y="1"/>
                      <a:pt x="1" y="1"/>
                      <a:pt x="1" y="1"/>
                    </a:cubicBezTo>
                    <a:cubicBezTo>
                      <a:pt x="1" y="2"/>
                      <a:pt x="1" y="3"/>
                      <a:pt x="2" y="4"/>
                    </a:cubicBezTo>
                    <a:cubicBezTo>
                      <a:pt x="3" y="6"/>
                      <a:pt x="3" y="7"/>
                      <a:pt x="4" y="7"/>
                    </a:cubicBezTo>
                    <a:cubicBezTo>
                      <a:pt x="4" y="7"/>
                      <a:pt x="4" y="7"/>
                      <a:pt x="4" y="8"/>
                    </a:cubicBezTo>
                    <a:cubicBezTo>
                      <a:pt x="4" y="8"/>
                      <a:pt x="4" y="8"/>
                      <a:pt x="4" y="8"/>
                    </a:cubicBezTo>
                    <a:cubicBezTo>
                      <a:pt x="5" y="7"/>
                      <a:pt x="5" y="7"/>
                      <a:pt x="5" y="7"/>
                    </a:cubicBezTo>
                    <a:cubicBezTo>
                      <a:pt x="5" y="7"/>
                      <a:pt x="5" y="6"/>
                      <a:pt x="4" y="4"/>
                    </a:cubicBezTo>
                    <a:cubicBezTo>
                      <a:pt x="3" y="2"/>
                      <a:pt x="4" y="1"/>
                      <a:pt x="3" y="1"/>
                    </a:cubicBezTo>
                    <a:cubicBezTo>
                      <a:pt x="3" y="0"/>
                      <a:pt x="3" y="0"/>
                      <a:pt x="3" y="0"/>
                    </a:cubicBezTo>
                    <a:lnTo>
                      <a:pt x="2"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4" name="Freeform 1598"/>
              <p:cNvSpPr>
                <a:spLocks/>
              </p:cNvSpPr>
              <p:nvPr/>
            </p:nvSpPr>
            <p:spPr bwMode="auto">
              <a:xfrm>
                <a:off x="3330" y="2129"/>
                <a:ext cx="13" cy="19"/>
              </a:xfrm>
              <a:custGeom>
                <a:avLst/>
                <a:gdLst>
                  <a:gd name="T0" fmla="*/ 2 w 6"/>
                  <a:gd name="T1" fmla="*/ 0 h 9"/>
                  <a:gd name="T2" fmla="*/ 0 w 6"/>
                  <a:gd name="T3" fmla="*/ 2 h 9"/>
                  <a:gd name="T4" fmla="*/ 1 w 6"/>
                  <a:gd name="T5" fmla="*/ 2 h 9"/>
                  <a:gd name="T6" fmla="*/ 1 w 6"/>
                  <a:gd name="T7" fmla="*/ 1 h 9"/>
                  <a:gd name="T8" fmla="*/ 2 w 6"/>
                  <a:gd name="T9" fmla="*/ 1 h 9"/>
                  <a:gd name="T10" fmla="*/ 3 w 6"/>
                  <a:gd name="T11" fmla="*/ 1 h 9"/>
                  <a:gd name="T12" fmla="*/ 3 w 6"/>
                  <a:gd name="T13" fmla="*/ 2 h 9"/>
                  <a:gd name="T14" fmla="*/ 4 w 6"/>
                  <a:gd name="T15" fmla="*/ 5 h 9"/>
                  <a:gd name="T16" fmla="*/ 5 w 6"/>
                  <a:gd name="T17" fmla="*/ 8 h 9"/>
                  <a:gd name="T18" fmla="*/ 4 w 6"/>
                  <a:gd name="T19" fmla="*/ 9 h 9"/>
                  <a:gd name="T20" fmla="*/ 4 w 6"/>
                  <a:gd name="T21" fmla="*/ 9 h 9"/>
                  <a:gd name="T22" fmla="*/ 4 w 6"/>
                  <a:gd name="T23" fmla="*/ 8 h 9"/>
                  <a:gd name="T24" fmla="*/ 2 w 6"/>
                  <a:gd name="T25" fmla="*/ 5 h 9"/>
                  <a:gd name="T26" fmla="*/ 1 w 6"/>
                  <a:gd name="T27" fmla="*/ 2 h 9"/>
                  <a:gd name="T28" fmla="*/ 1 w 6"/>
                  <a:gd name="T29" fmla="*/ 2 h 9"/>
                  <a:gd name="T30" fmla="*/ 1 w 6"/>
                  <a:gd name="T31" fmla="*/ 2 h 9"/>
                  <a:gd name="T32" fmla="*/ 0 w 6"/>
                  <a:gd name="T33" fmla="*/ 2 h 9"/>
                  <a:gd name="T34" fmla="*/ 2 w 6"/>
                  <a:gd name="T35" fmla="*/ 5 h 9"/>
                  <a:gd name="T36" fmla="*/ 4 w 6"/>
                  <a:gd name="T37" fmla="*/ 9 h 9"/>
                  <a:gd name="T38" fmla="*/ 5 w 6"/>
                  <a:gd name="T39" fmla="*/ 9 h 9"/>
                  <a:gd name="T40" fmla="*/ 4 w 6"/>
                  <a:gd name="T41" fmla="*/ 5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1" y="0"/>
                      <a:pt x="0" y="2"/>
                      <a:pt x="0" y="2"/>
                    </a:cubicBezTo>
                    <a:cubicBezTo>
                      <a:pt x="1" y="2"/>
                      <a:pt x="1" y="2"/>
                      <a:pt x="1" y="2"/>
                    </a:cubicBezTo>
                    <a:cubicBezTo>
                      <a:pt x="1" y="2"/>
                      <a:pt x="1" y="1"/>
                      <a:pt x="1" y="1"/>
                    </a:cubicBezTo>
                    <a:cubicBezTo>
                      <a:pt x="2" y="1"/>
                      <a:pt x="2" y="1"/>
                      <a:pt x="2" y="1"/>
                    </a:cubicBezTo>
                    <a:cubicBezTo>
                      <a:pt x="3" y="1"/>
                      <a:pt x="3" y="1"/>
                      <a:pt x="3" y="1"/>
                    </a:cubicBezTo>
                    <a:cubicBezTo>
                      <a:pt x="3" y="2"/>
                      <a:pt x="3" y="2"/>
                      <a:pt x="3" y="2"/>
                    </a:cubicBezTo>
                    <a:cubicBezTo>
                      <a:pt x="4" y="2"/>
                      <a:pt x="3" y="3"/>
                      <a:pt x="4" y="5"/>
                    </a:cubicBezTo>
                    <a:cubicBezTo>
                      <a:pt x="5" y="7"/>
                      <a:pt x="5" y="8"/>
                      <a:pt x="5" y="8"/>
                    </a:cubicBezTo>
                    <a:cubicBezTo>
                      <a:pt x="4" y="9"/>
                      <a:pt x="4" y="9"/>
                      <a:pt x="4" y="9"/>
                    </a:cubicBezTo>
                    <a:cubicBezTo>
                      <a:pt x="4" y="9"/>
                      <a:pt x="4" y="9"/>
                      <a:pt x="4" y="9"/>
                    </a:cubicBezTo>
                    <a:cubicBezTo>
                      <a:pt x="4" y="8"/>
                      <a:pt x="4" y="8"/>
                      <a:pt x="4" y="8"/>
                    </a:cubicBezTo>
                    <a:cubicBezTo>
                      <a:pt x="3" y="8"/>
                      <a:pt x="3" y="7"/>
                      <a:pt x="2" y="5"/>
                    </a:cubicBezTo>
                    <a:cubicBezTo>
                      <a:pt x="1" y="4"/>
                      <a:pt x="1" y="3"/>
                      <a:pt x="1" y="2"/>
                    </a:cubicBezTo>
                    <a:cubicBezTo>
                      <a:pt x="1" y="2"/>
                      <a:pt x="1" y="2"/>
                      <a:pt x="1" y="2"/>
                    </a:cubicBezTo>
                    <a:cubicBezTo>
                      <a:pt x="1" y="2"/>
                      <a:pt x="1" y="2"/>
                      <a:pt x="1" y="2"/>
                    </a:cubicBezTo>
                    <a:cubicBezTo>
                      <a:pt x="0" y="2"/>
                      <a:pt x="0" y="2"/>
                      <a:pt x="0" y="2"/>
                    </a:cubicBezTo>
                    <a:cubicBezTo>
                      <a:pt x="0" y="2"/>
                      <a:pt x="0" y="2"/>
                      <a:pt x="2" y="5"/>
                    </a:cubicBezTo>
                    <a:cubicBezTo>
                      <a:pt x="4" y="8"/>
                      <a:pt x="3" y="9"/>
                      <a:pt x="4" y="9"/>
                    </a:cubicBezTo>
                    <a:cubicBezTo>
                      <a:pt x="5" y="9"/>
                      <a:pt x="5" y="9"/>
                      <a:pt x="5" y="9"/>
                    </a:cubicBezTo>
                    <a:cubicBezTo>
                      <a:pt x="6" y="9"/>
                      <a:pt x="5" y="7"/>
                      <a:pt x="4" y="5"/>
                    </a:cubicBezTo>
                    <a:cubicBezTo>
                      <a:pt x="3" y="3"/>
                      <a:pt x="4" y="2"/>
                      <a:pt x="3" y="1"/>
                    </a:cubicBezTo>
                    <a:cubicBezTo>
                      <a:pt x="2" y="1"/>
                      <a:pt x="2" y="0"/>
                      <a:pt x="2"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5" name="Freeform 1599"/>
              <p:cNvSpPr>
                <a:spLocks/>
              </p:cNvSpPr>
              <p:nvPr/>
            </p:nvSpPr>
            <p:spPr bwMode="auto">
              <a:xfrm>
                <a:off x="3264" y="2020"/>
                <a:ext cx="36" cy="21"/>
              </a:xfrm>
              <a:custGeom>
                <a:avLst/>
                <a:gdLst>
                  <a:gd name="T0" fmla="*/ 15 w 17"/>
                  <a:gd name="T1" fmla="*/ 4 h 10"/>
                  <a:gd name="T2" fmla="*/ 6 w 17"/>
                  <a:gd name="T3" fmla="*/ 2 h 10"/>
                  <a:gd name="T4" fmla="*/ 5 w 17"/>
                  <a:gd name="T5" fmla="*/ 8 h 10"/>
                  <a:gd name="T6" fmla="*/ 12 w 17"/>
                  <a:gd name="T7" fmla="*/ 6 h 10"/>
                  <a:gd name="T8" fmla="*/ 15 w 17"/>
                  <a:gd name="T9" fmla="*/ 4 h 10"/>
                </a:gdLst>
                <a:ahLst/>
                <a:cxnLst>
                  <a:cxn ang="0">
                    <a:pos x="T0" y="T1"/>
                  </a:cxn>
                  <a:cxn ang="0">
                    <a:pos x="T2" y="T3"/>
                  </a:cxn>
                  <a:cxn ang="0">
                    <a:pos x="T4" y="T5"/>
                  </a:cxn>
                  <a:cxn ang="0">
                    <a:pos x="T6" y="T7"/>
                  </a:cxn>
                  <a:cxn ang="0">
                    <a:pos x="T8" y="T9"/>
                  </a:cxn>
                </a:cxnLst>
                <a:rect l="0" t="0" r="r" b="b"/>
                <a:pathLst>
                  <a:path w="17" h="10">
                    <a:moveTo>
                      <a:pt x="15" y="4"/>
                    </a:moveTo>
                    <a:cubicBezTo>
                      <a:pt x="15" y="4"/>
                      <a:pt x="12" y="0"/>
                      <a:pt x="6" y="2"/>
                    </a:cubicBezTo>
                    <a:cubicBezTo>
                      <a:pt x="0" y="4"/>
                      <a:pt x="2" y="10"/>
                      <a:pt x="5" y="8"/>
                    </a:cubicBezTo>
                    <a:cubicBezTo>
                      <a:pt x="9" y="7"/>
                      <a:pt x="8" y="6"/>
                      <a:pt x="12" y="6"/>
                    </a:cubicBezTo>
                    <a:cubicBezTo>
                      <a:pt x="16" y="7"/>
                      <a:pt x="17" y="4"/>
                      <a:pt x="15" y="4"/>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6" name="Freeform 1600"/>
              <p:cNvSpPr>
                <a:spLocks noEditPoints="1"/>
              </p:cNvSpPr>
              <p:nvPr/>
            </p:nvSpPr>
            <p:spPr bwMode="auto">
              <a:xfrm>
                <a:off x="3269" y="2022"/>
                <a:ext cx="31" cy="17"/>
              </a:xfrm>
              <a:custGeom>
                <a:avLst/>
                <a:gdLst>
                  <a:gd name="T0" fmla="*/ 2 w 15"/>
                  <a:gd name="T1" fmla="*/ 8 h 8"/>
                  <a:gd name="T2" fmla="*/ 0 w 15"/>
                  <a:gd name="T3" fmla="*/ 6 h 8"/>
                  <a:gd name="T4" fmla="*/ 4 w 15"/>
                  <a:gd name="T5" fmla="*/ 1 h 8"/>
                  <a:gd name="T6" fmla="*/ 7 w 15"/>
                  <a:gd name="T7" fmla="*/ 1 h 8"/>
                  <a:gd name="T8" fmla="*/ 14 w 15"/>
                  <a:gd name="T9" fmla="*/ 2 h 8"/>
                  <a:gd name="T10" fmla="*/ 14 w 15"/>
                  <a:gd name="T11" fmla="*/ 3 h 8"/>
                  <a:gd name="T12" fmla="*/ 11 w 15"/>
                  <a:gd name="T13" fmla="*/ 6 h 8"/>
                  <a:gd name="T14" fmla="*/ 10 w 15"/>
                  <a:gd name="T15" fmla="*/ 6 h 8"/>
                  <a:gd name="T16" fmla="*/ 8 w 15"/>
                  <a:gd name="T17" fmla="*/ 6 h 8"/>
                  <a:gd name="T18" fmla="*/ 3 w 15"/>
                  <a:gd name="T19" fmla="*/ 8 h 8"/>
                  <a:gd name="T20" fmla="*/ 2 w 15"/>
                  <a:gd name="T21" fmla="*/ 8 h 8"/>
                  <a:gd name="T22" fmla="*/ 4 w 15"/>
                  <a:gd name="T23" fmla="*/ 2 h 8"/>
                  <a:gd name="T24" fmla="*/ 0 w 15"/>
                  <a:gd name="T25" fmla="*/ 6 h 8"/>
                  <a:gd name="T26" fmla="*/ 2 w 15"/>
                  <a:gd name="T27" fmla="*/ 7 h 8"/>
                  <a:gd name="T28" fmla="*/ 3 w 15"/>
                  <a:gd name="T29" fmla="*/ 7 h 8"/>
                  <a:gd name="T30" fmla="*/ 8 w 15"/>
                  <a:gd name="T31" fmla="*/ 5 h 8"/>
                  <a:gd name="T32" fmla="*/ 10 w 15"/>
                  <a:gd name="T33" fmla="*/ 5 h 8"/>
                  <a:gd name="T34" fmla="*/ 11 w 15"/>
                  <a:gd name="T35" fmla="*/ 5 h 8"/>
                  <a:gd name="T36" fmla="*/ 14 w 15"/>
                  <a:gd name="T37" fmla="*/ 4 h 8"/>
                  <a:gd name="T38" fmla="*/ 13 w 15"/>
                  <a:gd name="T39" fmla="*/ 3 h 8"/>
                  <a:gd name="T40" fmla="*/ 13 w 15"/>
                  <a:gd name="T41" fmla="*/ 3 h 8"/>
                  <a:gd name="T42" fmla="*/ 13 w 15"/>
                  <a:gd name="T43" fmla="*/ 3 h 8"/>
                  <a:gd name="T44" fmla="*/ 12 w 15"/>
                  <a:gd name="T45" fmla="*/ 2 h 8"/>
                  <a:gd name="T46" fmla="*/ 7 w 15"/>
                  <a:gd name="T47" fmla="*/ 1 h 8"/>
                  <a:gd name="T48" fmla="*/ 4 w 15"/>
                  <a:gd name="T4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8">
                    <a:moveTo>
                      <a:pt x="2" y="8"/>
                    </a:moveTo>
                    <a:cubicBezTo>
                      <a:pt x="1" y="8"/>
                      <a:pt x="0" y="7"/>
                      <a:pt x="0" y="6"/>
                    </a:cubicBezTo>
                    <a:cubicBezTo>
                      <a:pt x="0" y="4"/>
                      <a:pt x="1" y="2"/>
                      <a:pt x="4" y="1"/>
                    </a:cubicBezTo>
                    <a:cubicBezTo>
                      <a:pt x="5" y="1"/>
                      <a:pt x="6" y="1"/>
                      <a:pt x="7" y="1"/>
                    </a:cubicBezTo>
                    <a:cubicBezTo>
                      <a:pt x="11" y="0"/>
                      <a:pt x="13" y="2"/>
                      <a:pt x="14" y="2"/>
                    </a:cubicBezTo>
                    <a:cubicBezTo>
                      <a:pt x="14" y="3"/>
                      <a:pt x="14" y="3"/>
                      <a:pt x="14" y="3"/>
                    </a:cubicBezTo>
                    <a:cubicBezTo>
                      <a:pt x="15" y="4"/>
                      <a:pt x="13" y="5"/>
                      <a:pt x="11" y="6"/>
                    </a:cubicBezTo>
                    <a:cubicBezTo>
                      <a:pt x="11" y="6"/>
                      <a:pt x="10" y="6"/>
                      <a:pt x="10" y="6"/>
                    </a:cubicBezTo>
                    <a:cubicBezTo>
                      <a:pt x="9" y="6"/>
                      <a:pt x="9" y="6"/>
                      <a:pt x="8" y="6"/>
                    </a:cubicBezTo>
                    <a:cubicBezTo>
                      <a:pt x="6" y="6"/>
                      <a:pt x="6" y="6"/>
                      <a:pt x="3" y="8"/>
                    </a:cubicBezTo>
                    <a:cubicBezTo>
                      <a:pt x="2" y="8"/>
                      <a:pt x="2" y="8"/>
                      <a:pt x="2" y="8"/>
                    </a:cubicBezTo>
                    <a:close/>
                    <a:moveTo>
                      <a:pt x="4" y="2"/>
                    </a:moveTo>
                    <a:cubicBezTo>
                      <a:pt x="1" y="2"/>
                      <a:pt x="0" y="4"/>
                      <a:pt x="0" y="6"/>
                    </a:cubicBezTo>
                    <a:cubicBezTo>
                      <a:pt x="0" y="7"/>
                      <a:pt x="1" y="8"/>
                      <a:pt x="2" y="7"/>
                    </a:cubicBezTo>
                    <a:cubicBezTo>
                      <a:pt x="3" y="7"/>
                      <a:pt x="3" y="7"/>
                      <a:pt x="3" y="7"/>
                    </a:cubicBezTo>
                    <a:cubicBezTo>
                      <a:pt x="6" y="6"/>
                      <a:pt x="6" y="5"/>
                      <a:pt x="8" y="5"/>
                    </a:cubicBezTo>
                    <a:cubicBezTo>
                      <a:pt x="9" y="5"/>
                      <a:pt x="9" y="5"/>
                      <a:pt x="10" y="5"/>
                    </a:cubicBezTo>
                    <a:cubicBezTo>
                      <a:pt x="10" y="5"/>
                      <a:pt x="11" y="5"/>
                      <a:pt x="11" y="5"/>
                    </a:cubicBezTo>
                    <a:cubicBezTo>
                      <a:pt x="13" y="5"/>
                      <a:pt x="14" y="4"/>
                      <a:pt x="14" y="4"/>
                    </a:cubicBezTo>
                    <a:cubicBezTo>
                      <a:pt x="14" y="3"/>
                      <a:pt x="14" y="3"/>
                      <a:pt x="13" y="3"/>
                    </a:cubicBezTo>
                    <a:cubicBezTo>
                      <a:pt x="13" y="3"/>
                      <a:pt x="13" y="3"/>
                      <a:pt x="13" y="3"/>
                    </a:cubicBezTo>
                    <a:cubicBezTo>
                      <a:pt x="13" y="3"/>
                      <a:pt x="13" y="3"/>
                      <a:pt x="13" y="3"/>
                    </a:cubicBezTo>
                    <a:cubicBezTo>
                      <a:pt x="13" y="3"/>
                      <a:pt x="13" y="2"/>
                      <a:pt x="12" y="2"/>
                    </a:cubicBezTo>
                    <a:cubicBezTo>
                      <a:pt x="10" y="1"/>
                      <a:pt x="9" y="1"/>
                      <a:pt x="7" y="1"/>
                    </a:cubicBezTo>
                    <a:cubicBezTo>
                      <a:pt x="6" y="1"/>
                      <a:pt x="5" y="1"/>
                      <a:pt x="4"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7" name="Line 1601"/>
              <p:cNvSpPr>
                <a:spLocks noChangeShapeType="1"/>
              </p:cNvSpPr>
              <p:nvPr/>
            </p:nvSpPr>
            <p:spPr bwMode="auto">
              <a:xfrm>
                <a:off x="3273" y="203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8" name="Line 1602"/>
              <p:cNvSpPr>
                <a:spLocks noChangeShapeType="1"/>
              </p:cNvSpPr>
              <p:nvPr/>
            </p:nvSpPr>
            <p:spPr bwMode="auto">
              <a:xfrm>
                <a:off x="3273" y="203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9" name="Freeform 1603"/>
              <p:cNvSpPr>
                <a:spLocks noEditPoints="1"/>
              </p:cNvSpPr>
              <p:nvPr/>
            </p:nvSpPr>
            <p:spPr bwMode="auto">
              <a:xfrm>
                <a:off x="3269" y="2027"/>
                <a:ext cx="19" cy="10"/>
              </a:xfrm>
              <a:custGeom>
                <a:avLst/>
                <a:gdLst>
                  <a:gd name="T0" fmla="*/ 8 w 9"/>
                  <a:gd name="T1" fmla="*/ 3 h 5"/>
                  <a:gd name="T2" fmla="*/ 7 w 9"/>
                  <a:gd name="T3" fmla="*/ 3 h 5"/>
                  <a:gd name="T4" fmla="*/ 8 w 9"/>
                  <a:gd name="T5" fmla="*/ 3 h 5"/>
                  <a:gd name="T6" fmla="*/ 9 w 9"/>
                  <a:gd name="T7" fmla="*/ 3 h 5"/>
                  <a:gd name="T8" fmla="*/ 9 w 9"/>
                  <a:gd name="T9" fmla="*/ 3 h 5"/>
                  <a:gd name="T10" fmla="*/ 8 w 9"/>
                  <a:gd name="T11" fmla="*/ 3 h 5"/>
                  <a:gd name="T12" fmla="*/ 4 w 9"/>
                  <a:gd name="T13" fmla="*/ 0 h 5"/>
                  <a:gd name="T14" fmla="*/ 4 w 9"/>
                  <a:gd name="T15" fmla="*/ 0 h 5"/>
                  <a:gd name="T16" fmla="*/ 0 w 9"/>
                  <a:gd name="T17" fmla="*/ 4 h 5"/>
                  <a:gd name="T18" fmla="*/ 2 w 9"/>
                  <a:gd name="T19" fmla="*/ 5 h 5"/>
                  <a:gd name="T20" fmla="*/ 2 w 9"/>
                  <a:gd name="T21" fmla="*/ 5 h 5"/>
                  <a:gd name="T22" fmla="*/ 2 w 9"/>
                  <a:gd name="T23" fmla="*/ 4 h 5"/>
                  <a:gd name="T24" fmla="*/ 2 w 9"/>
                  <a:gd name="T25" fmla="*/ 3 h 5"/>
                  <a:gd name="T26" fmla="*/ 4 w 9"/>
                  <a:gd name="T27" fmla="*/ 1 h 5"/>
                  <a:gd name="T28" fmla="*/ 5 w 9"/>
                  <a:gd name="T29" fmla="*/ 0 h 5"/>
                  <a:gd name="T30" fmla="*/ 4 w 9"/>
                  <a:gd name="T31" fmla="*/ 0 h 5"/>
                  <a:gd name="T32" fmla="*/ 4 w 9"/>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
                    <a:moveTo>
                      <a:pt x="8" y="3"/>
                    </a:moveTo>
                    <a:cubicBezTo>
                      <a:pt x="8" y="3"/>
                      <a:pt x="7" y="3"/>
                      <a:pt x="7" y="3"/>
                    </a:cubicBezTo>
                    <a:cubicBezTo>
                      <a:pt x="8" y="3"/>
                      <a:pt x="8" y="3"/>
                      <a:pt x="8" y="3"/>
                    </a:cubicBezTo>
                    <a:cubicBezTo>
                      <a:pt x="9" y="3"/>
                      <a:pt x="9" y="3"/>
                      <a:pt x="9" y="3"/>
                    </a:cubicBezTo>
                    <a:cubicBezTo>
                      <a:pt x="9" y="3"/>
                      <a:pt x="9" y="3"/>
                      <a:pt x="9" y="3"/>
                    </a:cubicBezTo>
                    <a:cubicBezTo>
                      <a:pt x="9" y="3"/>
                      <a:pt x="8" y="3"/>
                      <a:pt x="8" y="3"/>
                    </a:cubicBezTo>
                    <a:close/>
                    <a:moveTo>
                      <a:pt x="4" y="0"/>
                    </a:moveTo>
                    <a:cubicBezTo>
                      <a:pt x="4" y="0"/>
                      <a:pt x="4" y="0"/>
                      <a:pt x="4" y="0"/>
                    </a:cubicBezTo>
                    <a:cubicBezTo>
                      <a:pt x="1" y="0"/>
                      <a:pt x="0" y="2"/>
                      <a:pt x="0" y="4"/>
                    </a:cubicBezTo>
                    <a:cubicBezTo>
                      <a:pt x="0" y="5"/>
                      <a:pt x="1" y="5"/>
                      <a:pt x="2" y="5"/>
                    </a:cubicBezTo>
                    <a:cubicBezTo>
                      <a:pt x="2" y="5"/>
                      <a:pt x="2" y="5"/>
                      <a:pt x="2" y="5"/>
                    </a:cubicBezTo>
                    <a:cubicBezTo>
                      <a:pt x="2" y="5"/>
                      <a:pt x="2" y="4"/>
                      <a:pt x="2" y="4"/>
                    </a:cubicBezTo>
                    <a:cubicBezTo>
                      <a:pt x="2" y="4"/>
                      <a:pt x="2" y="3"/>
                      <a:pt x="2" y="3"/>
                    </a:cubicBezTo>
                    <a:cubicBezTo>
                      <a:pt x="2" y="3"/>
                      <a:pt x="2" y="1"/>
                      <a:pt x="4" y="1"/>
                    </a:cubicBezTo>
                    <a:cubicBezTo>
                      <a:pt x="5" y="0"/>
                      <a:pt x="5" y="0"/>
                      <a:pt x="5" y="0"/>
                    </a:cubicBezTo>
                    <a:cubicBezTo>
                      <a:pt x="4" y="0"/>
                      <a:pt x="4" y="0"/>
                      <a:pt x="4" y="0"/>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0" name="Freeform 1604"/>
              <p:cNvSpPr>
                <a:spLocks noEditPoints="1"/>
              </p:cNvSpPr>
              <p:nvPr/>
            </p:nvSpPr>
            <p:spPr bwMode="auto">
              <a:xfrm>
                <a:off x="3266" y="2024"/>
                <a:ext cx="24" cy="15"/>
              </a:xfrm>
              <a:custGeom>
                <a:avLst/>
                <a:gdLst>
                  <a:gd name="T0" fmla="*/ 10 w 11"/>
                  <a:gd name="T1" fmla="*/ 4 h 7"/>
                  <a:gd name="T2" fmla="*/ 10 w 11"/>
                  <a:gd name="T3" fmla="*/ 4 h 7"/>
                  <a:gd name="T4" fmla="*/ 10 w 11"/>
                  <a:gd name="T5" fmla="*/ 4 h 7"/>
                  <a:gd name="T6" fmla="*/ 10 w 11"/>
                  <a:gd name="T7" fmla="*/ 4 h 7"/>
                  <a:gd name="T8" fmla="*/ 11 w 11"/>
                  <a:gd name="T9" fmla="*/ 4 h 7"/>
                  <a:gd name="T10" fmla="*/ 11 w 11"/>
                  <a:gd name="T11" fmla="*/ 4 h 7"/>
                  <a:gd name="T12" fmla="*/ 11 w 11"/>
                  <a:gd name="T13" fmla="*/ 4 h 7"/>
                  <a:gd name="T14" fmla="*/ 10 w 11"/>
                  <a:gd name="T15" fmla="*/ 4 h 7"/>
                  <a:gd name="T16" fmla="*/ 5 w 11"/>
                  <a:gd name="T17" fmla="*/ 0 h 7"/>
                  <a:gd name="T18" fmla="*/ 3 w 11"/>
                  <a:gd name="T19" fmla="*/ 7 h 7"/>
                  <a:gd name="T20" fmla="*/ 3 w 11"/>
                  <a:gd name="T21" fmla="*/ 6 h 7"/>
                  <a:gd name="T22" fmla="*/ 1 w 11"/>
                  <a:gd name="T23" fmla="*/ 5 h 7"/>
                  <a:gd name="T24" fmla="*/ 5 w 11"/>
                  <a:gd name="T25" fmla="*/ 1 h 7"/>
                  <a:gd name="T26" fmla="*/ 5 w 11"/>
                  <a:gd name="T27" fmla="*/ 1 h 7"/>
                  <a:gd name="T28" fmla="*/ 5 w 11"/>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7">
                    <a:moveTo>
                      <a:pt x="10" y="4"/>
                    </a:moveTo>
                    <a:cubicBezTo>
                      <a:pt x="10" y="4"/>
                      <a:pt x="10" y="4"/>
                      <a:pt x="10" y="4"/>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lnTo>
                      <a:pt x="10" y="4"/>
                    </a:lnTo>
                    <a:close/>
                    <a:moveTo>
                      <a:pt x="5" y="0"/>
                    </a:moveTo>
                    <a:cubicBezTo>
                      <a:pt x="0" y="2"/>
                      <a:pt x="0" y="6"/>
                      <a:pt x="3" y="7"/>
                    </a:cubicBezTo>
                    <a:cubicBezTo>
                      <a:pt x="3" y="6"/>
                      <a:pt x="3" y="6"/>
                      <a:pt x="3" y="6"/>
                    </a:cubicBezTo>
                    <a:cubicBezTo>
                      <a:pt x="2" y="6"/>
                      <a:pt x="1" y="6"/>
                      <a:pt x="1" y="5"/>
                    </a:cubicBezTo>
                    <a:cubicBezTo>
                      <a:pt x="1" y="3"/>
                      <a:pt x="2" y="1"/>
                      <a:pt x="5" y="1"/>
                    </a:cubicBezTo>
                    <a:cubicBezTo>
                      <a:pt x="5" y="1"/>
                      <a:pt x="5" y="1"/>
                      <a:pt x="5" y="1"/>
                    </a:cubicBezTo>
                    <a:lnTo>
                      <a:pt x="5"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1" name="Freeform 1605"/>
              <p:cNvSpPr>
                <a:spLocks/>
              </p:cNvSpPr>
              <p:nvPr/>
            </p:nvSpPr>
            <p:spPr bwMode="auto">
              <a:xfrm>
                <a:off x="3273" y="2029"/>
                <a:ext cx="10" cy="6"/>
              </a:xfrm>
              <a:custGeom>
                <a:avLst/>
                <a:gdLst>
                  <a:gd name="T0" fmla="*/ 1 w 5"/>
                  <a:gd name="T1" fmla="*/ 2 h 3"/>
                  <a:gd name="T2" fmla="*/ 2 w 5"/>
                  <a:gd name="T3" fmla="*/ 1 h 3"/>
                  <a:gd name="T4" fmla="*/ 4 w 5"/>
                  <a:gd name="T5" fmla="*/ 2 h 3"/>
                  <a:gd name="T6" fmla="*/ 1 w 5"/>
                  <a:gd name="T7" fmla="*/ 2 h 3"/>
                </a:gdLst>
                <a:ahLst/>
                <a:cxnLst>
                  <a:cxn ang="0">
                    <a:pos x="T0" y="T1"/>
                  </a:cxn>
                  <a:cxn ang="0">
                    <a:pos x="T2" y="T3"/>
                  </a:cxn>
                  <a:cxn ang="0">
                    <a:pos x="T4" y="T5"/>
                  </a:cxn>
                  <a:cxn ang="0">
                    <a:pos x="T6" y="T7"/>
                  </a:cxn>
                </a:cxnLst>
                <a:rect l="0" t="0" r="r" b="b"/>
                <a:pathLst>
                  <a:path w="5" h="3">
                    <a:moveTo>
                      <a:pt x="1" y="2"/>
                    </a:moveTo>
                    <a:cubicBezTo>
                      <a:pt x="1" y="2"/>
                      <a:pt x="0" y="1"/>
                      <a:pt x="2" y="1"/>
                    </a:cubicBezTo>
                    <a:cubicBezTo>
                      <a:pt x="5" y="0"/>
                      <a:pt x="4" y="1"/>
                      <a:pt x="4" y="2"/>
                    </a:cubicBezTo>
                    <a:cubicBezTo>
                      <a:pt x="3" y="2"/>
                      <a:pt x="1" y="3"/>
                      <a:pt x="1"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2" name="Freeform 1606"/>
              <p:cNvSpPr>
                <a:spLocks/>
              </p:cNvSpPr>
              <p:nvPr/>
            </p:nvSpPr>
            <p:spPr bwMode="auto">
              <a:xfrm>
                <a:off x="3271" y="2041"/>
                <a:ext cx="12" cy="22"/>
              </a:xfrm>
              <a:custGeom>
                <a:avLst/>
                <a:gdLst>
                  <a:gd name="T0" fmla="*/ 4 w 6"/>
                  <a:gd name="T1" fmla="*/ 0 h 10"/>
                  <a:gd name="T2" fmla="*/ 0 w 6"/>
                  <a:gd name="T3" fmla="*/ 4 h 10"/>
                  <a:gd name="T4" fmla="*/ 5 w 6"/>
                  <a:gd name="T5" fmla="*/ 7 h 10"/>
                  <a:gd name="T6" fmla="*/ 5 w 6"/>
                  <a:gd name="T7" fmla="*/ 3 h 10"/>
                  <a:gd name="T8" fmla="*/ 4 w 6"/>
                  <a:gd name="T9" fmla="*/ 0 h 10"/>
                </a:gdLst>
                <a:ahLst/>
                <a:cxnLst>
                  <a:cxn ang="0">
                    <a:pos x="T0" y="T1"/>
                  </a:cxn>
                  <a:cxn ang="0">
                    <a:pos x="T2" y="T3"/>
                  </a:cxn>
                  <a:cxn ang="0">
                    <a:pos x="T4" y="T5"/>
                  </a:cxn>
                  <a:cxn ang="0">
                    <a:pos x="T6" y="T7"/>
                  </a:cxn>
                  <a:cxn ang="0">
                    <a:pos x="T8" y="T9"/>
                  </a:cxn>
                </a:cxnLst>
                <a:rect l="0" t="0" r="r" b="b"/>
                <a:pathLst>
                  <a:path w="6" h="10">
                    <a:moveTo>
                      <a:pt x="4" y="0"/>
                    </a:moveTo>
                    <a:cubicBezTo>
                      <a:pt x="4" y="0"/>
                      <a:pt x="0" y="0"/>
                      <a:pt x="0" y="4"/>
                    </a:cubicBezTo>
                    <a:cubicBezTo>
                      <a:pt x="1" y="8"/>
                      <a:pt x="6" y="10"/>
                      <a:pt x="5" y="7"/>
                    </a:cubicBezTo>
                    <a:cubicBezTo>
                      <a:pt x="5" y="5"/>
                      <a:pt x="4" y="5"/>
                      <a:pt x="5" y="3"/>
                    </a:cubicBezTo>
                    <a:cubicBezTo>
                      <a:pt x="6" y="1"/>
                      <a:pt x="5" y="0"/>
                      <a:pt x="4"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3" name="Freeform 1607"/>
              <p:cNvSpPr>
                <a:spLocks noEditPoints="1"/>
              </p:cNvSpPr>
              <p:nvPr/>
            </p:nvSpPr>
            <p:spPr bwMode="auto">
              <a:xfrm>
                <a:off x="3271" y="2041"/>
                <a:ext cx="12" cy="20"/>
              </a:xfrm>
              <a:custGeom>
                <a:avLst/>
                <a:gdLst>
                  <a:gd name="T0" fmla="*/ 6 w 6"/>
                  <a:gd name="T1" fmla="*/ 8 h 9"/>
                  <a:gd name="T2" fmla="*/ 3 w 6"/>
                  <a:gd name="T3" fmla="*/ 8 h 9"/>
                  <a:gd name="T4" fmla="*/ 0 w 6"/>
                  <a:gd name="T5" fmla="*/ 4 h 9"/>
                  <a:gd name="T6" fmla="*/ 0 w 6"/>
                  <a:gd name="T7" fmla="*/ 2 h 9"/>
                  <a:gd name="T8" fmla="*/ 4 w 6"/>
                  <a:gd name="T9" fmla="*/ 0 h 9"/>
                  <a:gd name="T10" fmla="*/ 5 w 6"/>
                  <a:gd name="T11" fmla="*/ 0 h 9"/>
                  <a:gd name="T12" fmla="*/ 6 w 6"/>
                  <a:gd name="T13" fmla="*/ 3 h 9"/>
                  <a:gd name="T14" fmla="*/ 6 w 6"/>
                  <a:gd name="T15" fmla="*/ 3 h 9"/>
                  <a:gd name="T16" fmla="*/ 5 w 6"/>
                  <a:gd name="T17" fmla="*/ 4 h 9"/>
                  <a:gd name="T18" fmla="*/ 6 w 6"/>
                  <a:gd name="T19" fmla="*/ 7 h 9"/>
                  <a:gd name="T20" fmla="*/ 6 w 6"/>
                  <a:gd name="T21" fmla="*/ 8 h 9"/>
                  <a:gd name="T22" fmla="*/ 1 w 6"/>
                  <a:gd name="T23" fmla="*/ 4 h 9"/>
                  <a:gd name="T24" fmla="*/ 3 w 6"/>
                  <a:gd name="T25" fmla="*/ 8 h 9"/>
                  <a:gd name="T26" fmla="*/ 5 w 6"/>
                  <a:gd name="T27" fmla="*/ 8 h 9"/>
                  <a:gd name="T28" fmla="*/ 5 w 6"/>
                  <a:gd name="T29" fmla="*/ 7 h 9"/>
                  <a:gd name="T30" fmla="*/ 5 w 6"/>
                  <a:gd name="T31" fmla="*/ 4 h 9"/>
                  <a:gd name="T32" fmla="*/ 5 w 6"/>
                  <a:gd name="T33" fmla="*/ 3 h 9"/>
                  <a:gd name="T34" fmla="*/ 6 w 6"/>
                  <a:gd name="T35" fmla="*/ 2 h 9"/>
                  <a:gd name="T36" fmla="*/ 5 w 6"/>
                  <a:gd name="T37" fmla="*/ 0 h 9"/>
                  <a:gd name="T38" fmla="*/ 4 w 6"/>
                  <a:gd name="T39" fmla="*/ 0 h 9"/>
                  <a:gd name="T40" fmla="*/ 4 w 6"/>
                  <a:gd name="T41" fmla="*/ 0 h 9"/>
                  <a:gd name="T42" fmla="*/ 4 w 6"/>
                  <a:gd name="T43" fmla="*/ 0 h 9"/>
                  <a:gd name="T44" fmla="*/ 3 w 6"/>
                  <a:gd name="T45" fmla="*/ 1 h 9"/>
                  <a:gd name="T46" fmla="*/ 1 w 6"/>
                  <a:gd name="T47" fmla="*/ 2 h 9"/>
                  <a:gd name="T48" fmla="*/ 1 w 6"/>
                  <a:gd name="T4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9">
                    <a:moveTo>
                      <a:pt x="6" y="8"/>
                    </a:moveTo>
                    <a:cubicBezTo>
                      <a:pt x="5" y="9"/>
                      <a:pt x="4" y="9"/>
                      <a:pt x="3" y="8"/>
                    </a:cubicBezTo>
                    <a:cubicBezTo>
                      <a:pt x="2" y="7"/>
                      <a:pt x="0" y="6"/>
                      <a:pt x="0" y="4"/>
                    </a:cubicBezTo>
                    <a:cubicBezTo>
                      <a:pt x="0" y="3"/>
                      <a:pt x="0" y="3"/>
                      <a:pt x="0" y="2"/>
                    </a:cubicBezTo>
                    <a:cubicBezTo>
                      <a:pt x="1" y="0"/>
                      <a:pt x="4" y="0"/>
                      <a:pt x="4" y="0"/>
                    </a:cubicBezTo>
                    <a:cubicBezTo>
                      <a:pt x="5" y="0"/>
                      <a:pt x="5" y="0"/>
                      <a:pt x="5" y="0"/>
                    </a:cubicBezTo>
                    <a:cubicBezTo>
                      <a:pt x="6" y="0"/>
                      <a:pt x="6" y="1"/>
                      <a:pt x="6" y="3"/>
                    </a:cubicBezTo>
                    <a:cubicBezTo>
                      <a:pt x="6" y="3"/>
                      <a:pt x="6" y="3"/>
                      <a:pt x="6" y="3"/>
                    </a:cubicBezTo>
                    <a:cubicBezTo>
                      <a:pt x="5" y="4"/>
                      <a:pt x="5" y="4"/>
                      <a:pt x="5" y="4"/>
                    </a:cubicBezTo>
                    <a:cubicBezTo>
                      <a:pt x="5" y="5"/>
                      <a:pt x="5" y="5"/>
                      <a:pt x="6" y="7"/>
                    </a:cubicBezTo>
                    <a:cubicBezTo>
                      <a:pt x="6" y="8"/>
                      <a:pt x="6" y="8"/>
                      <a:pt x="6" y="8"/>
                    </a:cubicBezTo>
                    <a:close/>
                    <a:moveTo>
                      <a:pt x="1" y="4"/>
                    </a:moveTo>
                    <a:cubicBezTo>
                      <a:pt x="1" y="6"/>
                      <a:pt x="2" y="7"/>
                      <a:pt x="3" y="8"/>
                    </a:cubicBezTo>
                    <a:cubicBezTo>
                      <a:pt x="4" y="8"/>
                      <a:pt x="5" y="8"/>
                      <a:pt x="5" y="8"/>
                    </a:cubicBezTo>
                    <a:cubicBezTo>
                      <a:pt x="5" y="7"/>
                      <a:pt x="5" y="7"/>
                      <a:pt x="5" y="7"/>
                    </a:cubicBezTo>
                    <a:cubicBezTo>
                      <a:pt x="5" y="5"/>
                      <a:pt x="4" y="5"/>
                      <a:pt x="5" y="4"/>
                    </a:cubicBezTo>
                    <a:cubicBezTo>
                      <a:pt x="5" y="3"/>
                      <a:pt x="5" y="3"/>
                      <a:pt x="5" y="3"/>
                    </a:cubicBezTo>
                    <a:cubicBezTo>
                      <a:pt x="6" y="2"/>
                      <a:pt x="6" y="2"/>
                      <a:pt x="6" y="2"/>
                    </a:cubicBezTo>
                    <a:cubicBezTo>
                      <a:pt x="6" y="1"/>
                      <a:pt x="5" y="1"/>
                      <a:pt x="5" y="0"/>
                    </a:cubicBezTo>
                    <a:cubicBezTo>
                      <a:pt x="4" y="0"/>
                      <a:pt x="4" y="0"/>
                      <a:pt x="4" y="0"/>
                    </a:cubicBezTo>
                    <a:cubicBezTo>
                      <a:pt x="4" y="0"/>
                      <a:pt x="4" y="0"/>
                      <a:pt x="4" y="0"/>
                    </a:cubicBezTo>
                    <a:cubicBezTo>
                      <a:pt x="4" y="0"/>
                      <a:pt x="4" y="0"/>
                      <a:pt x="4" y="0"/>
                    </a:cubicBezTo>
                    <a:cubicBezTo>
                      <a:pt x="4" y="0"/>
                      <a:pt x="3" y="0"/>
                      <a:pt x="3" y="1"/>
                    </a:cubicBezTo>
                    <a:cubicBezTo>
                      <a:pt x="2" y="1"/>
                      <a:pt x="1" y="1"/>
                      <a:pt x="1" y="2"/>
                    </a:cubicBezTo>
                    <a:cubicBezTo>
                      <a:pt x="1" y="3"/>
                      <a:pt x="1" y="3"/>
                      <a:pt x="1" y="4"/>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4" name="Freeform 1608"/>
              <p:cNvSpPr>
                <a:spLocks/>
              </p:cNvSpPr>
              <p:nvPr/>
            </p:nvSpPr>
            <p:spPr bwMode="auto">
              <a:xfrm>
                <a:off x="3273" y="2046"/>
                <a:ext cx="8" cy="12"/>
              </a:xfrm>
              <a:custGeom>
                <a:avLst/>
                <a:gdLst>
                  <a:gd name="T0" fmla="*/ 0 w 4"/>
                  <a:gd name="T1" fmla="*/ 0 h 6"/>
                  <a:gd name="T2" fmla="*/ 0 w 4"/>
                  <a:gd name="T3" fmla="*/ 0 h 6"/>
                  <a:gd name="T4" fmla="*/ 0 w 4"/>
                  <a:gd name="T5" fmla="*/ 2 h 6"/>
                  <a:gd name="T6" fmla="*/ 2 w 4"/>
                  <a:gd name="T7" fmla="*/ 6 h 6"/>
                  <a:gd name="T8" fmla="*/ 3 w 4"/>
                  <a:gd name="T9" fmla="*/ 6 h 6"/>
                  <a:gd name="T10" fmla="*/ 4 w 4"/>
                  <a:gd name="T11" fmla="*/ 6 h 6"/>
                  <a:gd name="T12" fmla="*/ 4 w 4"/>
                  <a:gd name="T13" fmla="*/ 5 h 6"/>
                  <a:gd name="T14" fmla="*/ 4 w 4"/>
                  <a:gd name="T15" fmla="*/ 5 h 6"/>
                  <a:gd name="T16" fmla="*/ 3 w 4"/>
                  <a:gd name="T17" fmla="*/ 2 h 6"/>
                  <a:gd name="T18" fmla="*/ 3 w 4"/>
                  <a:gd name="T19" fmla="*/ 3 h 6"/>
                  <a:gd name="T20" fmla="*/ 3 w 4"/>
                  <a:gd name="T21" fmla="*/ 5 h 6"/>
                  <a:gd name="T22" fmla="*/ 2 w 4"/>
                  <a:gd name="T23" fmla="*/ 5 h 6"/>
                  <a:gd name="T24" fmla="*/ 1 w 4"/>
                  <a:gd name="T25" fmla="*/ 2 h 6"/>
                  <a:gd name="T26" fmla="*/ 2 w 4"/>
                  <a:gd name="T27" fmla="*/ 1 h 6"/>
                  <a:gd name="T28" fmla="*/ 2 w 4"/>
                  <a:gd name="T29" fmla="*/ 0 h 6"/>
                  <a:gd name="T30" fmla="*/ 2 w 4"/>
                  <a:gd name="T31" fmla="*/ 0 h 6"/>
                  <a:gd name="T32" fmla="*/ 1 w 4"/>
                  <a:gd name="T33" fmla="*/ 0 h 6"/>
                  <a:gd name="T34" fmla="*/ 0 w 4"/>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0" y="0"/>
                    </a:moveTo>
                    <a:cubicBezTo>
                      <a:pt x="0" y="0"/>
                      <a:pt x="0" y="0"/>
                      <a:pt x="0" y="0"/>
                    </a:cubicBezTo>
                    <a:cubicBezTo>
                      <a:pt x="0" y="1"/>
                      <a:pt x="0" y="1"/>
                      <a:pt x="0" y="2"/>
                    </a:cubicBezTo>
                    <a:cubicBezTo>
                      <a:pt x="0" y="4"/>
                      <a:pt x="1" y="5"/>
                      <a:pt x="2" y="6"/>
                    </a:cubicBezTo>
                    <a:cubicBezTo>
                      <a:pt x="3" y="6"/>
                      <a:pt x="3" y="6"/>
                      <a:pt x="3" y="6"/>
                    </a:cubicBezTo>
                    <a:cubicBezTo>
                      <a:pt x="4" y="6"/>
                      <a:pt x="4" y="6"/>
                      <a:pt x="4" y="6"/>
                    </a:cubicBezTo>
                    <a:cubicBezTo>
                      <a:pt x="4" y="5"/>
                      <a:pt x="4" y="5"/>
                      <a:pt x="4" y="5"/>
                    </a:cubicBezTo>
                    <a:cubicBezTo>
                      <a:pt x="4" y="5"/>
                      <a:pt x="4" y="5"/>
                      <a:pt x="4" y="5"/>
                    </a:cubicBezTo>
                    <a:cubicBezTo>
                      <a:pt x="4" y="4"/>
                      <a:pt x="3" y="3"/>
                      <a:pt x="3" y="2"/>
                    </a:cubicBezTo>
                    <a:cubicBezTo>
                      <a:pt x="3" y="3"/>
                      <a:pt x="3" y="3"/>
                      <a:pt x="3" y="3"/>
                    </a:cubicBezTo>
                    <a:cubicBezTo>
                      <a:pt x="4" y="4"/>
                      <a:pt x="4" y="5"/>
                      <a:pt x="3" y="5"/>
                    </a:cubicBezTo>
                    <a:cubicBezTo>
                      <a:pt x="3" y="5"/>
                      <a:pt x="2" y="5"/>
                      <a:pt x="2" y="5"/>
                    </a:cubicBezTo>
                    <a:cubicBezTo>
                      <a:pt x="2" y="5"/>
                      <a:pt x="0" y="4"/>
                      <a:pt x="1" y="2"/>
                    </a:cubicBezTo>
                    <a:cubicBezTo>
                      <a:pt x="1" y="1"/>
                      <a:pt x="2" y="1"/>
                      <a:pt x="2" y="1"/>
                    </a:cubicBezTo>
                    <a:cubicBezTo>
                      <a:pt x="2" y="0"/>
                      <a:pt x="2" y="0"/>
                      <a:pt x="2" y="0"/>
                    </a:cubicBezTo>
                    <a:cubicBezTo>
                      <a:pt x="2" y="0"/>
                      <a:pt x="2" y="0"/>
                      <a:pt x="2" y="0"/>
                    </a:cubicBezTo>
                    <a:cubicBezTo>
                      <a:pt x="1" y="0"/>
                      <a:pt x="1" y="0"/>
                      <a:pt x="1" y="0"/>
                    </a:cubicBez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5" name="Freeform 1609"/>
              <p:cNvSpPr>
                <a:spLocks/>
              </p:cNvSpPr>
              <p:nvPr/>
            </p:nvSpPr>
            <p:spPr bwMode="auto">
              <a:xfrm>
                <a:off x="3271" y="2046"/>
                <a:ext cx="12" cy="12"/>
              </a:xfrm>
              <a:custGeom>
                <a:avLst/>
                <a:gdLst>
                  <a:gd name="T0" fmla="*/ 1 w 6"/>
                  <a:gd name="T1" fmla="*/ 0 h 6"/>
                  <a:gd name="T2" fmla="*/ 0 w 6"/>
                  <a:gd name="T3" fmla="*/ 2 h 6"/>
                  <a:gd name="T4" fmla="*/ 4 w 6"/>
                  <a:gd name="T5" fmla="*/ 6 h 6"/>
                  <a:gd name="T6" fmla="*/ 5 w 6"/>
                  <a:gd name="T7" fmla="*/ 5 h 6"/>
                  <a:gd name="T8" fmla="*/ 5 w 6"/>
                  <a:gd name="T9" fmla="*/ 5 h 6"/>
                  <a:gd name="T10" fmla="*/ 5 w 6"/>
                  <a:gd name="T11" fmla="*/ 5 h 6"/>
                  <a:gd name="T12" fmla="*/ 5 w 6"/>
                  <a:gd name="T13" fmla="*/ 5 h 6"/>
                  <a:gd name="T14" fmla="*/ 5 w 6"/>
                  <a:gd name="T15" fmla="*/ 5 h 6"/>
                  <a:gd name="T16" fmla="*/ 5 w 6"/>
                  <a:gd name="T17" fmla="*/ 6 h 6"/>
                  <a:gd name="T18" fmla="*/ 4 w 6"/>
                  <a:gd name="T19" fmla="*/ 6 h 6"/>
                  <a:gd name="T20" fmla="*/ 3 w 6"/>
                  <a:gd name="T21" fmla="*/ 6 h 6"/>
                  <a:gd name="T22" fmla="*/ 1 w 6"/>
                  <a:gd name="T23" fmla="*/ 2 h 6"/>
                  <a:gd name="T24" fmla="*/ 1 w 6"/>
                  <a:gd name="T25" fmla="*/ 0 h 6"/>
                  <a:gd name="T26" fmla="*/ 1 w 6"/>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1" y="0"/>
                    </a:moveTo>
                    <a:cubicBezTo>
                      <a:pt x="1" y="0"/>
                      <a:pt x="0" y="1"/>
                      <a:pt x="0" y="2"/>
                    </a:cubicBezTo>
                    <a:cubicBezTo>
                      <a:pt x="1" y="5"/>
                      <a:pt x="3" y="6"/>
                      <a:pt x="4" y="6"/>
                    </a:cubicBezTo>
                    <a:cubicBezTo>
                      <a:pt x="5" y="6"/>
                      <a:pt x="6" y="6"/>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4" y="6"/>
                    </a:cubicBezTo>
                    <a:cubicBezTo>
                      <a:pt x="4" y="6"/>
                      <a:pt x="4" y="6"/>
                      <a:pt x="3" y="6"/>
                    </a:cubicBezTo>
                    <a:cubicBezTo>
                      <a:pt x="2" y="5"/>
                      <a:pt x="1" y="4"/>
                      <a:pt x="1" y="2"/>
                    </a:cubicBezTo>
                    <a:cubicBezTo>
                      <a:pt x="1" y="1"/>
                      <a:pt x="1" y="1"/>
                      <a:pt x="1" y="0"/>
                    </a:cubicBezTo>
                    <a:cubicBezTo>
                      <a:pt x="1" y="0"/>
                      <a:pt x="1"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6" name="Freeform 1610"/>
              <p:cNvSpPr>
                <a:spLocks/>
              </p:cNvSpPr>
              <p:nvPr/>
            </p:nvSpPr>
            <p:spPr bwMode="auto">
              <a:xfrm>
                <a:off x="3275" y="2050"/>
                <a:ext cx="4" cy="6"/>
              </a:xfrm>
              <a:custGeom>
                <a:avLst/>
                <a:gdLst>
                  <a:gd name="T0" fmla="*/ 2 w 2"/>
                  <a:gd name="T1" fmla="*/ 2 h 3"/>
                  <a:gd name="T2" fmla="*/ 1 w 2"/>
                  <a:gd name="T3" fmla="*/ 1 h 3"/>
                  <a:gd name="T4" fmla="*/ 2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0" y="2"/>
                      <a:pt x="1" y="1"/>
                    </a:cubicBezTo>
                    <a:cubicBezTo>
                      <a:pt x="1" y="0"/>
                      <a:pt x="1" y="0"/>
                      <a:pt x="2" y="1"/>
                    </a:cubicBezTo>
                    <a:cubicBezTo>
                      <a:pt x="2" y="1"/>
                      <a:pt x="2" y="3"/>
                      <a:pt x="2"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7" name="Freeform 1611"/>
              <p:cNvSpPr>
                <a:spLocks/>
              </p:cNvSpPr>
              <p:nvPr/>
            </p:nvSpPr>
            <p:spPr bwMode="auto">
              <a:xfrm>
                <a:off x="3298" y="2031"/>
                <a:ext cx="22" cy="21"/>
              </a:xfrm>
              <a:custGeom>
                <a:avLst/>
                <a:gdLst>
                  <a:gd name="T0" fmla="*/ 7 w 10"/>
                  <a:gd name="T1" fmla="*/ 8 h 10"/>
                  <a:gd name="T2" fmla="*/ 8 w 10"/>
                  <a:gd name="T3" fmla="*/ 3 h 10"/>
                  <a:gd name="T4" fmla="*/ 2 w 10"/>
                  <a:gd name="T5" fmla="*/ 4 h 10"/>
                  <a:gd name="T6" fmla="*/ 4 w 10"/>
                  <a:gd name="T7" fmla="*/ 7 h 10"/>
                  <a:gd name="T8" fmla="*/ 7 w 10"/>
                  <a:gd name="T9" fmla="*/ 8 h 10"/>
                </a:gdLst>
                <a:ahLst/>
                <a:cxnLst>
                  <a:cxn ang="0">
                    <a:pos x="T0" y="T1"/>
                  </a:cxn>
                  <a:cxn ang="0">
                    <a:pos x="T2" y="T3"/>
                  </a:cxn>
                  <a:cxn ang="0">
                    <a:pos x="T4" y="T5"/>
                  </a:cxn>
                  <a:cxn ang="0">
                    <a:pos x="T6" y="T7"/>
                  </a:cxn>
                  <a:cxn ang="0">
                    <a:pos x="T8" y="T9"/>
                  </a:cxn>
                </a:cxnLst>
                <a:rect l="0" t="0" r="r" b="b"/>
                <a:pathLst>
                  <a:path w="10" h="10">
                    <a:moveTo>
                      <a:pt x="7" y="8"/>
                    </a:moveTo>
                    <a:cubicBezTo>
                      <a:pt x="7" y="8"/>
                      <a:pt x="10" y="6"/>
                      <a:pt x="8" y="3"/>
                    </a:cubicBezTo>
                    <a:cubicBezTo>
                      <a:pt x="6" y="0"/>
                      <a:pt x="0" y="2"/>
                      <a:pt x="2" y="4"/>
                    </a:cubicBezTo>
                    <a:cubicBezTo>
                      <a:pt x="3" y="5"/>
                      <a:pt x="4" y="5"/>
                      <a:pt x="4" y="7"/>
                    </a:cubicBezTo>
                    <a:cubicBezTo>
                      <a:pt x="4" y="9"/>
                      <a:pt x="6" y="10"/>
                      <a:pt x="7" y="8"/>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8" name="Group 1813"/>
            <p:cNvGrpSpPr>
              <a:grpSpLocks/>
            </p:cNvGrpSpPr>
            <p:nvPr/>
          </p:nvGrpSpPr>
          <p:grpSpPr bwMode="auto">
            <a:xfrm>
              <a:off x="215900" y="427038"/>
              <a:ext cx="5054600" cy="6329362"/>
              <a:chOff x="136" y="269"/>
              <a:chExt cx="3184" cy="3987"/>
            </a:xfrm>
          </p:grpSpPr>
          <p:sp>
            <p:nvSpPr>
              <p:cNvPr id="4558" name="Freeform 1613"/>
              <p:cNvSpPr>
                <a:spLocks noEditPoints="1"/>
              </p:cNvSpPr>
              <p:nvPr/>
            </p:nvSpPr>
            <p:spPr bwMode="auto">
              <a:xfrm>
                <a:off x="3300" y="2033"/>
                <a:ext cx="17" cy="17"/>
              </a:xfrm>
              <a:custGeom>
                <a:avLst/>
                <a:gdLst>
                  <a:gd name="T0" fmla="*/ 0 w 8"/>
                  <a:gd name="T1" fmla="*/ 2 h 8"/>
                  <a:gd name="T2" fmla="*/ 2 w 8"/>
                  <a:gd name="T3" fmla="*/ 0 h 8"/>
                  <a:gd name="T4" fmla="*/ 7 w 8"/>
                  <a:gd name="T5" fmla="*/ 2 h 8"/>
                  <a:gd name="T6" fmla="*/ 8 w 8"/>
                  <a:gd name="T7" fmla="*/ 3 h 8"/>
                  <a:gd name="T8" fmla="*/ 6 w 8"/>
                  <a:gd name="T9" fmla="*/ 7 h 8"/>
                  <a:gd name="T10" fmla="*/ 5 w 8"/>
                  <a:gd name="T11" fmla="*/ 8 h 8"/>
                  <a:gd name="T12" fmla="*/ 3 w 8"/>
                  <a:gd name="T13" fmla="*/ 7 h 8"/>
                  <a:gd name="T14" fmla="*/ 3 w 8"/>
                  <a:gd name="T15" fmla="*/ 6 h 8"/>
                  <a:gd name="T16" fmla="*/ 3 w 8"/>
                  <a:gd name="T17" fmla="*/ 5 h 8"/>
                  <a:gd name="T18" fmla="*/ 1 w 8"/>
                  <a:gd name="T19" fmla="*/ 3 h 8"/>
                  <a:gd name="T20" fmla="*/ 0 w 8"/>
                  <a:gd name="T21" fmla="*/ 2 h 8"/>
                  <a:gd name="T22" fmla="*/ 7 w 8"/>
                  <a:gd name="T23" fmla="*/ 2 h 8"/>
                  <a:gd name="T24" fmla="*/ 2 w 8"/>
                  <a:gd name="T25" fmla="*/ 1 h 8"/>
                  <a:gd name="T26" fmla="*/ 1 w 8"/>
                  <a:gd name="T27" fmla="*/ 2 h 8"/>
                  <a:gd name="T28" fmla="*/ 1 w 8"/>
                  <a:gd name="T29" fmla="*/ 3 h 8"/>
                  <a:gd name="T30" fmla="*/ 3 w 8"/>
                  <a:gd name="T31" fmla="*/ 5 h 8"/>
                  <a:gd name="T32" fmla="*/ 3 w 8"/>
                  <a:gd name="T33" fmla="*/ 6 h 8"/>
                  <a:gd name="T34" fmla="*/ 3 w 8"/>
                  <a:gd name="T35" fmla="*/ 7 h 8"/>
                  <a:gd name="T36" fmla="*/ 5 w 8"/>
                  <a:gd name="T37" fmla="*/ 8 h 8"/>
                  <a:gd name="T38" fmla="*/ 6 w 8"/>
                  <a:gd name="T39" fmla="*/ 7 h 8"/>
                  <a:gd name="T40" fmla="*/ 6 w 8"/>
                  <a:gd name="T41" fmla="*/ 7 h 8"/>
                  <a:gd name="T42" fmla="*/ 6 w 8"/>
                  <a:gd name="T43" fmla="*/ 7 h 8"/>
                  <a:gd name="T44" fmla="*/ 7 w 8"/>
                  <a:gd name="T45" fmla="*/ 6 h 8"/>
                  <a:gd name="T46" fmla="*/ 7 w 8"/>
                  <a:gd name="T47" fmla="*/ 3 h 8"/>
                  <a:gd name="T48" fmla="*/ 7 w 8"/>
                  <a:gd name="T4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8">
                    <a:moveTo>
                      <a:pt x="0" y="2"/>
                    </a:moveTo>
                    <a:cubicBezTo>
                      <a:pt x="0" y="2"/>
                      <a:pt x="1" y="1"/>
                      <a:pt x="2" y="0"/>
                    </a:cubicBezTo>
                    <a:cubicBezTo>
                      <a:pt x="4" y="0"/>
                      <a:pt x="6" y="0"/>
                      <a:pt x="7" y="2"/>
                    </a:cubicBezTo>
                    <a:cubicBezTo>
                      <a:pt x="7" y="2"/>
                      <a:pt x="7" y="3"/>
                      <a:pt x="8" y="3"/>
                    </a:cubicBezTo>
                    <a:cubicBezTo>
                      <a:pt x="8" y="5"/>
                      <a:pt x="6" y="7"/>
                      <a:pt x="6" y="7"/>
                    </a:cubicBezTo>
                    <a:cubicBezTo>
                      <a:pt x="6" y="8"/>
                      <a:pt x="5" y="8"/>
                      <a:pt x="5" y="8"/>
                    </a:cubicBezTo>
                    <a:cubicBezTo>
                      <a:pt x="4" y="8"/>
                      <a:pt x="3" y="8"/>
                      <a:pt x="3" y="7"/>
                    </a:cubicBezTo>
                    <a:cubicBezTo>
                      <a:pt x="3" y="6"/>
                      <a:pt x="3" y="6"/>
                      <a:pt x="3" y="6"/>
                    </a:cubicBezTo>
                    <a:cubicBezTo>
                      <a:pt x="3" y="6"/>
                      <a:pt x="3" y="5"/>
                      <a:pt x="3" y="5"/>
                    </a:cubicBezTo>
                    <a:cubicBezTo>
                      <a:pt x="3" y="4"/>
                      <a:pt x="2" y="4"/>
                      <a:pt x="1" y="3"/>
                    </a:cubicBezTo>
                    <a:cubicBezTo>
                      <a:pt x="0" y="2"/>
                      <a:pt x="0" y="2"/>
                      <a:pt x="0" y="2"/>
                    </a:cubicBezTo>
                    <a:close/>
                    <a:moveTo>
                      <a:pt x="7" y="2"/>
                    </a:moveTo>
                    <a:cubicBezTo>
                      <a:pt x="5" y="0"/>
                      <a:pt x="4" y="0"/>
                      <a:pt x="2" y="1"/>
                    </a:cubicBezTo>
                    <a:cubicBezTo>
                      <a:pt x="1" y="1"/>
                      <a:pt x="1" y="2"/>
                      <a:pt x="1" y="2"/>
                    </a:cubicBezTo>
                    <a:cubicBezTo>
                      <a:pt x="1" y="3"/>
                      <a:pt x="1" y="3"/>
                      <a:pt x="1" y="3"/>
                    </a:cubicBezTo>
                    <a:cubicBezTo>
                      <a:pt x="2" y="4"/>
                      <a:pt x="3" y="4"/>
                      <a:pt x="3" y="5"/>
                    </a:cubicBezTo>
                    <a:cubicBezTo>
                      <a:pt x="3" y="5"/>
                      <a:pt x="3" y="6"/>
                      <a:pt x="3" y="6"/>
                    </a:cubicBezTo>
                    <a:cubicBezTo>
                      <a:pt x="3" y="7"/>
                      <a:pt x="3" y="7"/>
                      <a:pt x="3" y="7"/>
                    </a:cubicBezTo>
                    <a:cubicBezTo>
                      <a:pt x="4" y="8"/>
                      <a:pt x="4" y="8"/>
                      <a:pt x="5" y="8"/>
                    </a:cubicBezTo>
                    <a:cubicBezTo>
                      <a:pt x="6" y="7"/>
                      <a:pt x="6" y="7"/>
                      <a:pt x="6" y="7"/>
                    </a:cubicBezTo>
                    <a:cubicBezTo>
                      <a:pt x="6" y="7"/>
                      <a:pt x="6" y="7"/>
                      <a:pt x="6" y="7"/>
                    </a:cubicBezTo>
                    <a:cubicBezTo>
                      <a:pt x="6" y="7"/>
                      <a:pt x="6" y="7"/>
                      <a:pt x="6" y="7"/>
                    </a:cubicBezTo>
                    <a:cubicBezTo>
                      <a:pt x="6" y="7"/>
                      <a:pt x="6" y="7"/>
                      <a:pt x="7" y="6"/>
                    </a:cubicBezTo>
                    <a:cubicBezTo>
                      <a:pt x="7" y="5"/>
                      <a:pt x="7" y="4"/>
                      <a:pt x="7" y="3"/>
                    </a:cubicBezTo>
                    <a:cubicBezTo>
                      <a:pt x="7" y="3"/>
                      <a:pt x="7" y="2"/>
                      <a:pt x="7"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9" name="Freeform 1614"/>
              <p:cNvSpPr>
                <a:spLocks/>
              </p:cNvSpPr>
              <p:nvPr/>
            </p:nvSpPr>
            <p:spPr bwMode="auto">
              <a:xfrm>
                <a:off x="3307" y="2035"/>
                <a:ext cx="8" cy="15"/>
              </a:xfrm>
              <a:custGeom>
                <a:avLst/>
                <a:gdLst>
                  <a:gd name="T0" fmla="*/ 2 w 4"/>
                  <a:gd name="T1" fmla="*/ 0 h 7"/>
                  <a:gd name="T2" fmla="*/ 2 w 4"/>
                  <a:gd name="T3" fmla="*/ 1 h 7"/>
                  <a:gd name="T4" fmla="*/ 3 w 4"/>
                  <a:gd name="T5" fmla="*/ 1 h 7"/>
                  <a:gd name="T6" fmla="*/ 2 w 4"/>
                  <a:gd name="T7" fmla="*/ 4 h 7"/>
                  <a:gd name="T8" fmla="*/ 2 w 4"/>
                  <a:gd name="T9" fmla="*/ 4 h 7"/>
                  <a:gd name="T10" fmla="*/ 3 w 4"/>
                  <a:gd name="T11" fmla="*/ 4 h 7"/>
                  <a:gd name="T12" fmla="*/ 3 w 4"/>
                  <a:gd name="T13" fmla="*/ 4 h 7"/>
                  <a:gd name="T14" fmla="*/ 3 w 4"/>
                  <a:gd name="T15" fmla="*/ 4 h 7"/>
                  <a:gd name="T16" fmla="*/ 2 w 4"/>
                  <a:gd name="T17" fmla="*/ 5 h 7"/>
                  <a:gd name="T18" fmla="*/ 1 w 4"/>
                  <a:gd name="T19" fmla="*/ 6 h 7"/>
                  <a:gd name="T20" fmla="*/ 1 w 4"/>
                  <a:gd name="T21" fmla="*/ 6 h 7"/>
                  <a:gd name="T22" fmla="*/ 0 w 4"/>
                  <a:gd name="T23" fmla="*/ 3 h 7"/>
                  <a:gd name="T24" fmla="*/ 0 w 4"/>
                  <a:gd name="T25" fmla="*/ 4 h 7"/>
                  <a:gd name="T26" fmla="*/ 1 w 4"/>
                  <a:gd name="T27" fmla="*/ 5 h 7"/>
                  <a:gd name="T28" fmla="*/ 1 w 4"/>
                  <a:gd name="T29" fmla="*/ 6 h 7"/>
                  <a:gd name="T30" fmla="*/ 1 w 4"/>
                  <a:gd name="T31" fmla="*/ 7 h 7"/>
                  <a:gd name="T32" fmla="*/ 2 w 4"/>
                  <a:gd name="T33" fmla="*/ 7 h 7"/>
                  <a:gd name="T34" fmla="*/ 2 w 4"/>
                  <a:gd name="T35" fmla="*/ 7 h 7"/>
                  <a:gd name="T36" fmla="*/ 3 w 4"/>
                  <a:gd name="T37" fmla="*/ 6 h 7"/>
                  <a:gd name="T38" fmla="*/ 3 w 4"/>
                  <a:gd name="T39" fmla="*/ 6 h 7"/>
                  <a:gd name="T40" fmla="*/ 3 w 4"/>
                  <a:gd name="T41" fmla="*/ 6 h 7"/>
                  <a:gd name="T42" fmla="*/ 4 w 4"/>
                  <a:gd name="T43" fmla="*/ 5 h 7"/>
                  <a:gd name="T44" fmla="*/ 4 w 4"/>
                  <a:gd name="T45" fmla="*/ 2 h 7"/>
                  <a:gd name="T46" fmla="*/ 4 w 4"/>
                  <a:gd name="T47" fmla="*/ 1 h 7"/>
                  <a:gd name="T48" fmla="*/ 2 w 4"/>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2" y="0"/>
                    </a:moveTo>
                    <a:cubicBezTo>
                      <a:pt x="2" y="1"/>
                      <a:pt x="2" y="1"/>
                      <a:pt x="2" y="1"/>
                    </a:cubicBezTo>
                    <a:cubicBezTo>
                      <a:pt x="3" y="1"/>
                      <a:pt x="3" y="1"/>
                      <a:pt x="3" y="1"/>
                    </a:cubicBezTo>
                    <a:cubicBezTo>
                      <a:pt x="3" y="3"/>
                      <a:pt x="2" y="4"/>
                      <a:pt x="2" y="4"/>
                    </a:cubicBezTo>
                    <a:cubicBezTo>
                      <a:pt x="2" y="4"/>
                      <a:pt x="2" y="4"/>
                      <a:pt x="2" y="4"/>
                    </a:cubicBezTo>
                    <a:cubicBezTo>
                      <a:pt x="3" y="4"/>
                      <a:pt x="3" y="4"/>
                      <a:pt x="3" y="4"/>
                    </a:cubicBezTo>
                    <a:cubicBezTo>
                      <a:pt x="3" y="4"/>
                      <a:pt x="3" y="4"/>
                      <a:pt x="3" y="4"/>
                    </a:cubicBezTo>
                    <a:cubicBezTo>
                      <a:pt x="3" y="4"/>
                      <a:pt x="3" y="4"/>
                      <a:pt x="3" y="4"/>
                    </a:cubicBezTo>
                    <a:cubicBezTo>
                      <a:pt x="3" y="5"/>
                      <a:pt x="3" y="5"/>
                      <a:pt x="2" y="5"/>
                    </a:cubicBezTo>
                    <a:cubicBezTo>
                      <a:pt x="2" y="5"/>
                      <a:pt x="2" y="6"/>
                      <a:pt x="1" y="6"/>
                    </a:cubicBezTo>
                    <a:cubicBezTo>
                      <a:pt x="1" y="6"/>
                      <a:pt x="1" y="6"/>
                      <a:pt x="1" y="6"/>
                    </a:cubicBezTo>
                    <a:cubicBezTo>
                      <a:pt x="0" y="5"/>
                      <a:pt x="1" y="4"/>
                      <a:pt x="0" y="3"/>
                    </a:cubicBezTo>
                    <a:cubicBezTo>
                      <a:pt x="0" y="3"/>
                      <a:pt x="0" y="4"/>
                      <a:pt x="0" y="4"/>
                    </a:cubicBezTo>
                    <a:cubicBezTo>
                      <a:pt x="0" y="4"/>
                      <a:pt x="0" y="5"/>
                      <a:pt x="1" y="5"/>
                    </a:cubicBezTo>
                    <a:cubicBezTo>
                      <a:pt x="1" y="6"/>
                      <a:pt x="1" y="6"/>
                      <a:pt x="1" y="6"/>
                    </a:cubicBezTo>
                    <a:cubicBezTo>
                      <a:pt x="1" y="7"/>
                      <a:pt x="1" y="7"/>
                      <a:pt x="1" y="7"/>
                    </a:cubicBezTo>
                    <a:cubicBezTo>
                      <a:pt x="2" y="7"/>
                      <a:pt x="2" y="7"/>
                      <a:pt x="2" y="7"/>
                    </a:cubicBezTo>
                    <a:cubicBezTo>
                      <a:pt x="2" y="7"/>
                      <a:pt x="2" y="7"/>
                      <a:pt x="2" y="7"/>
                    </a:cubicBezTo>
                    <a:cubicBezTo>
                      <a:pt x="3" y="6"/>
                      <a:pt x="3" y="6"/>
                      <a:pt x="3" y="6"/>
                    </a:cubicBezTo>
                    <a:cubicBezTo>
                      <a:pt x="3" y="6"/>
                      <a:pt x="3" y="6"/>
                      <a:pt x="3" y="6"/>
                    </a:cubicBezTo>
                    <a:cubicBezTo>
                      <a:pt x="3" y="6"/>
                      <a:pt x="3" y="6"/>
                      <a:pt x="3" y="6"/>
                    </a:cubicBezTo>
                    <a:cubicBezTo>
                      <a:pt x="3" y="6"/>
                      <a:pt x="3" y="6"/>
                      <a:pt x="4" y="5"/>
                    </a:cubicBezTo>
                    <a:cubicBezTo>
                      <a:pt x="4" y="4"/>
                      <a:pt x="4" y="3"/>
                      <a:pt x="4" y="2"/>
                    </a:cubicBezTo>
                    <a:cubicBezTo>
                      <a:pt x="4" y="2"/>
                      <a:pt x="4" y="1"/>
                      <a:pt x="4" y="1"/>
                    </a:cubicBezTo>
                    <a:cubicBezTo>
                      <a:pt x="3" y="0"/>
                      <a:pt x="3" y="0"/>
                      <a:pt x="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0" name="Freeform 1615"/>
              <p:cNvSpPr>
                <a:spLocks noEditPoints="1"/>
              </p:cNvSpPr>
              <p:nvPr/>
            </p:nvSpPr>
            <p:spPr bwMode="auto">
              <a:xfrm>
                <a:off x="3309" y="2035"/>
                <a:ext cx="11" cy="15"/>
              </a:xfrm>
              <a:custGeom>
                <a:avLst/>
                <a:gdLst>
                  <a:gd name="T0" fmla="*/ 2 w 5"/>
                  <a:gd name="T1" fmla="*/ 6 h 7"/>
                  <a:gd name="T2" fmla="*/ 1 w 5"/>
                  <a:gd name="T3" fmla="*/ 7 h 7"/>
                  <a:gd name="T4" fmla="*/ 1 w 5"/>
                  <a:gd name="T5" fmla="*/ 7 h 7"/>
                  <a:gd name="T6" fmla="*/ 0 w 5"/>
                  <a:gd name="T7" fmla="*/ 7 h 7"/>
                  <a:gd name="T8" fmla="*/ 0 w 5"/>
                  <a:gd name="T9" fmla="*/ 7 h 7"/>
                  <a:gd name="T10" fmla="*/ 1 w 5"/>
                  <a:gd name="T11" fmla="*/ 7 h 7"/>
                  <a:gd name="T12" fmla="*/ 2 w 5"/>
                  <a:gd name="T13" fmla="*/ 6 h 7"/>
                  <a:gd name="T14" fmla="*/ 1 w 5"/>
                  <a:gd name="T15" fmla="*/ 0 h 7"/>
                  <a:gd name="T16" fmla="*/ 1 w 5"/>
                  <a:gd name="T17" fmla="*/ 0 h 7"/>
                  <a:gd name="T18" fmla="*/ 1 w 5"/>
                  <a:gd name="T19" fmla="*/ 0 h 7"/>
                  <a:gd name="T20" fmla="*/ 3 w 5"/>
                  <a:gd name="T21" fmla="*/ 1 h 7"/>
                  <a:gd name="T22" fmla="*/ 3 w 5"/>
                  <a:gd name="T23" fmla="*/ 2 h 7"/>
                  <a:gd name="T24" fmla="*/ 3 w 5"/>
                  <a:gd name="T25" fmla="*/ 5 h 7"/>
                  <a:gd name="T26" fmla="*/ 2 w 5"/>
                  <a:gd name="T27" fmla="*/ 6 h 7"/>
                  <a:gd name="T28" fmla="*/ 2 w 5"/>
                  <a:gd name="T29" fmla="*/ 6 h 7"/>
                  <a:gd name="T30" fmla="*/ 3 w 5"/>
                  <a:gd name="T31" fmla="*/ 1 h 7"/>
                  <a:gd name="T32" fmla="*/ 1 w 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2" y="6"/>
                    </a:moveTo>
                    <a:cubicBezTo>
                      <a:pt x="1" y="7"/>
                      <a:pt x="1" y="7"/>
                      <a:pt x="1" y="7"/>
                    </a:cubicBezTo>
                    <a:cubicBezTo>
                      <a:pt x="1" y="7"/>
                      <a:pt x="1" y="7"/>
                      <a:pt x="1" y="7"/>
                    </a:cubicBezTo>
                    <a:cubicBezTo>
                      <a:pt x="0" y="7"/>
                      <a:pt x="0" y="7"/>
                      <a:pt x="0" y="7"/>
                    </a:cubicBezTo>
                    <a:cubicBezTo>
                      <a:pt x="0" y="7"/>
                      <a:pt x="0" y="7"/>
                      <a:pt x="0" y="7"/>
                    </a:cubicBezTo>
                    <a:cubicBezTo>
                      <a:pt x="1" y="7"/>
                      <a:pt x="1" y="7"/>
                      <a:pt x="1" y="7"/>
                    </a:cubicBezTo>
                    <a:cubicBezTo>
                      <a:pt x="1" y="7"/>
                      <a:pt x="2" y="7"/>
                      <a:pt x="2" y="6"/>
                    </a:cubicBezTo>
                    <a:close/>
                    <a:moveTo>
                      <a:pt x="1" y="0"/>
                    </a:moveTo>
                    <a:cubicBezTo>
                      <a:pt x="1" y="0"/>
                      <a:pt x="1" y="0"/>
                      <a:pt x="1" y="0"/>
                    </a:cubicBezTo>
                    <a:cubicBezTo>
                      <a:pt x="1" y="0"/>
                      <a:pt x="1" y="0"/>
                      <a:pt x="1" y="0"/>
                    </a:cubicBezTo>
                    <a:cubicBezTo>
                      <a:pt x="2" y="0"/>
                      <a:pt x="2" y="0"/>
                      <a:pt x="3" y="1"/>
                    </a:cubicBezTo>
                    <a:cubicBezTo>
                      <a:pt x="3" y="1"/>
                      <a:pt x="3" y="2"/>
                      <a:pt x="3" y="2"/>
                    </a:cubicBezTo>
                    <a:cubicBezTo>
                      <a:pt x="3" y="3"/>
                      <a:pt x="3" y="4"/>
                      <a:pt x="3" y="5"/>
                    </a:cubicBezTo>
                    <a:cubicBezTo>
                      <a:pt x="2" y="6"/>
                      <a:pt x="2" y="6"/>
                      <a:pt x="2" y="6"/>
                    </a:cubicBezTo>
                    <a:cubicBezTo>
                      <a:pt x="2" y="6"/>
                      <a:pt x="2" y="6"/>
                      <a:pt x="2" y="6"/>
                    </a:cubicBezTo>
                    <a:cubicBezTo>
                      <a:pt x="2" y="6"/>
                      <a:pt x="5" y="4"/>
                      <a:pt x="3" y="1"/>
                    </a:cubicBezTo>
                    <a:cubicBezTo>
                      <a:pt x="2" y="0"/>
                      <a:pt x="2"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1" name="Freeform 1616"/>
              <p:cNvSpPr>
                <a:spLocks/>
              </p:cNvSpPr>
              <p:nvPr/>
            </p:nvSpPr>
            <p:spPr bwMode="auto">
              <a:xfrm>
                <a:off x="3305" y="2035"/>
                <a:ext cx="6" cy="6"/>
              </a:xfrm>
              <a:custGeom>
                <a:avLst/>
                <a:gdLst>
                  <a:gd name="T0" fmla="*/ 1 w 3"/>
                  <a:gd name="T1" fmla="*/ 1 h 3"/>
                  <a:gd name="T2" fmla="*/ 2 w 3"/>
                  <a:gd name="T3" fmla="*/ 2 h 3"/>
                  <a:gd name="T4" fmla="*/ 2 w 3"/>
                  <a:gd name="T5" fmla="*/ 3 h 3"/>
                  <a:gd name="T6" fmla="*/ 1 w 3"/>
                  <a:gd name="T7" fmla="*/ 1 h 3"/>
                </a:gdLst>
                <a:ahLst/>
                <a:cxnLst>
                  <a:cxn ang="0">
                    <a:pos x="T0" y="T1"/>
                  </a:cxn>
                  <a:cxn ang="0">
                    <a:pos x="T2" y="T3"/>
                  </a:cxn>
                  <a:cxn ang="0">
                    <a:pos x="T4" y="T5"/>
                  </a:cxn>
                  <a:cxn ang="0">
                    <a:pos x="T6" y="T7"/>
                  </a:cxn>
                </a:cxnLst>
                <a:rect l="0" t="0" r="r" b="b"/>
                <a:pathLst>
                  <a:path w="3" h="3">
                    <a:moveTo>
                      <a:pt x="1" y="1"/>
                    </a:moveTo>
                    <a:cubicBezTo>
                      <a:pt x="1" y="1"/>
                      <a:pt x="2" y="0"/>
                      <a:pt x="2" y="2"/>
                    </a:cubicBezTo>
                    <a:cubicBezTo>
                      <a:pt x="3" y="3"/>
                      <a:pt x="2" y="3"/>
                      <a:pt x="2" y="3"/>
                    </a:cubicBezTo>
                    <a:cubicBezTo>
                      <a:pt x="1" y="2"/>
                      <a:pt x="0" y="1"/>
                      <a:pt x="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2" name="Freeform 1617"/>
              <p:cNvSpPr>
                <a:spLocks/>
              </p:cNvSpPr>
              <p:nvPr/>
            </p:nvSpPr>
            <p:spPr bwMode="auto">
              <a:xfrm>
                <a:off x="3288" y="2035"/>
                <a:ext cx="15" cy="21"/>
              </a:xfrm>
              <a:custGeom>
                <a:avLst/>
                <a:gdLst>
                  <a:gd name="T0" fmla="*/ 4 w 7"/>
                  <a:gd name="T1" fmla="*/ 10 h 10"/>
                  <a:gd name="T2" fmla="*/ 0 w 7"/>
                  <a:gd name="T3" fmla="*/ 6 h 10"/>
                  <a:gd name="T4" fmla="*/ 5 w 7"/>
                  <a:gd name="T5" fmla="*/ 2 h 10"/>
                  <a:gd name="T6" fmla="*/ 6 w 7"/>
                  <a:gd name="T7" fmla="*/ 6 h 10"/>
                  <a:gd name="T8" fmla="*/ 4 w 7"/>
                  <a:gd name="T9" fmla="*/ 10 h 10"/>
                </a:gdLst>
                <a:ahLst/>
                <a:cxnLst>
                  <a:cxn ang="0">
                    <a:pos x="T0" y="T1"/>
                  </a:cxn>
                  <a:cxn ang="0">
                    <a:pos x="T2" y="T3"/>
                  </a:cxn>
                  <a:cxn ang="0">
                    <a:pos x="T4" y="T5"/>
                  </a:cxn>
                  <a:cxn ang="0">
                    <a:pos x="T6" y="T7"/>
                  </a:cxn>
                  <a:cxn ang="0">
                    <a:pos x="T8" y="T9"/>
                  </a:cxn>
                </a:cxnLst>
                <a:rect l="0" t="0" r="r" b="b"/>
                <a:pathLst>
                  <a:path w="7" h="10">
                    <a:moveTo>
                      <a:pt x="4" y="10"/>
                    </a:moveTo>
                    <a:cubicBezTo>
                      <a:pt x="4" y="10"/>
                      <a:pt x="1" y="10"/>
                      <a:pt x="0" y="6"/>
                    </a:cubicBezTo>
                    <a:cubicBezTo>
                      <a:pt x="0" y="2"/>
                      <a:pt x="5" y="0"/>
                      <a:pt x="5" y="2"/>
                    </a:cubicBezTo>
                    <a:cubicBezTo>
                      <a:pt x="5" y="5"/>
                      <a:pt x="4" y="5"/>
                      <a:pt x="6" y="6"/>
                    </a:cubicBezTo>
                    <a:cubicBezTo>
                      <a:pt x="7" y="8"/>
                      <a:pt x="6" y="10"/>
                      <a:pt x="4" y="1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3" name="Freeform 1618"/>
              <p:cNvSpPr>
                <a:spLocks noEditPoints="1"/>
              </p:cNvSpPr>
              <p:nvPr/>
            </p:nvSpPr>
            <p:spPr bwMode="auto">
              <a:xfrm>
                <a:off x="3288" y="2037"/>
                <a:ext cx="15" cy="19"/>
              </a:xfrm>
              <a:custGeom>
                <a:avLst/>
                <a:gdLst>
                  <a:gd name="T0" fmla="*/ 5 w 7"/>
                  <a:gd name="T1" fmla="*/ 0 h 9"/>
                  <a:gd name="T2" fmla="*/ 5 w 7"/>
                  <a:gd name="T3" fmla="*/ 0 h 9"/>
                  <a:gd name="T4" fmla="*/ 5 w 7"/>
                  <a:gd name="T5" fmla="*/ 1 h 9"/>
                  <a:gd name="T6" fmla="*/ 5 w 7"/>
                  <a:gd name="T7" fmla="*/ 4 h 9"/>
                  <a:gd name="T8" fmla="*/ 6 w 7"/>
                  <a:gd name="T9" fmla="*/ 5 h 9"/>
                  <a:gd name="T10" fmla="*/ 6 w 7"/>
                  <a:gd name="T11" fmla="*/ 6 h 9"/>
                  <a:gd name="T12" fmla="*/ 5 w 7"/>
                  <a:gd name="T13" fmla="*/ 8 h 9"/>
                  <a:gd name="T14" fmla="*/ 4 w 7"/>
                  <a:gd name="T15" fmla="*/ 9 h 9"/>
                  <a:gd name="T16" fmla="*/ 1 w 7"/>
                  <a:gd name="T17" fmla="*/ 7 h 9"/>
                  <a:gd name="T18" fmla="*/ 0 w 7"/>
                  <a:gd name="T19" fmla="*/ 5 h 9"/>
                  <a:gd name="T20" fmla="*/ 3 w 7"/>
                  <a:gd name="T21" fmla="*/ 0 h 9"/>
                  <a:gd name="T22" fmla="*/ 5 w 7"/>
                  <a:gd name="T23" fmla="*/ 0 h 9"/>
                  <a:gd name="T24" fmla="*/ 1 w 7"/>
                  <a:gd name="T25" fmla="*/ 5 h 9"/>
                  <a:gd name="T26" fmla="*/ 1 w 7"/>
                  <a:gd name="T27" fmla="*/ 6 h 9"/>
                  <a:gd name="T28" fmla="*/ 3 w 7"/>
                  <a:gd name="T29" fmla="*/ 8 h 9"/>
                  <a:gd name="T30" fmla="*/ 4 w 7"/>
                  <a:gd name="T31" fmla="*/ 8 h 9"/>
                  <a:gd name="T32" fmla="*/ 4 w 7"/>
                  <a:gd name="T33" fmla="*/ 8 h 9"/>
                  <a:gd name="T34" fmla="*/ 4 w 7"/>
                  <a:gd name="T35" fmla="*/ 9 h 9"/>
                  <a:gd name="T36" fmla="*/ 4 w 7"/>
                  <a:gd name="T37" fmla="*/ 8 h 9"/>
                  <a:gd name="T38" fmla="*/ 5 w 7"/>
                  <a:gd name="T39" fmla="*/ 8 h 9"/>
                  <a:gd name="T40" fmla="*/ 6 w 7"/>
                  <a:gd name="T41" fmla="*/ 6 h 9"/>
                  <a:gd name="T42" fmla="*/ 5 w 7"/>
                  <a:gd name="T43" fmla="*/ 5 h 9"/>
                  <a:gd name="T44" fmla="*/ 5 w 7"/>
                  <a:gd name="T45" fmla="*/ 5 h 9"/>
                  <a:gd name="T46" fmla="*/ 5 w 7"/>
                  <a:gd name="T47" fmla="*/ 1 h 9"/>
                  <a:gd name="T48" fmla="*/ 5 w 7"/>
                  <a:gd name="T49" fmla="*/ 1 h 9"/>
                  <a:gd name="T50" fmla="*/ 3 w 7"/>
                  <a:gd name="T51" fmla="*/ 1 h 9"/>
                  <a:gd name="T52" fmla="*/ 1 w 7"/>
                  <a:gd name="T5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9">
                    <a:moveTo>
                      <a:pt x="5" y="0"/>
                    </a:moveTo>
                    <a:cubicBezTo>
                      <a:pt x="5" y="0"/>
                      <a:pt x="5" y="0"/>
                      <a:pt x="5" y="0"/>
                    </a:cubicBezTo>
                    <a:cubicBezTo>
                      <a:pt x="5" y="1"/>
                      <a:pt x="5" y="1"/>
                      <a:pt x="5" y="1"/>
                    </a:cubicBezTo>
                    <a:cubicBezTo>
                      <a:pt x="5" y="3"/>
                      <a:pt x="5" y="3"/>
                      <a:pt x="5" y="4"/>
                    </a:cubicBezTo>
                    <a:cubicBezTo>
                      <a:pt x="6" y="5"/>
                      <a:pt x="6" y="5"/>
                      <a:pt x="6" y="5"/>
                    </a:cubicBezTo>
                    <a:cubicBezTo>
                      <a:pt x="6" y="6"/>
                      <a:pt x="6" y="6"/>
                      <a:pt x="6" y="6"/>
                    </a:cubicBezTo>
                    <a:cubicBezTo>
                      <a:pt x="7" y="7"/>
                      <a:pt x="6" y="8"/>
                      <a:pt x="5" y="8"/>
                    </a:cubicBezTo>
                    <a:cubicBezTo>
                      <a:pt x="5" y="9"/>
                      <a:pt x="5" y="9"/>
                      <a:pt x="4" y="9"/>
                    </a:cubicBezTo>
                    <a:cubicBezTo>
                      <a:pt x="4" y="9"/>
                      <a:pt x="2" y="9"/>
                      <a:pt x="1" y="7"/>
                    </a:cubicBezTo>
                    <a:cubicBezTo>
                      <a:pt x="0" y="6"/>
                      <a:pt x="0" y="6"/>
                      <a:pt x="0" y="5"/>
                    </a:cubicBezTo>
                    <a:cubicBezTo>
                      <a:pt x="0" y="3"/>
                      <a:pt x="1" y="1"/>
                      <a:pt x="3" y="0"/>
                    </a:cubicBezTo>
                    <a:cubicBezTo>
                      <a:pt x="4" y="0"/>
                      <a:pt x="5" y="0"/>
                      <a:pt x="5" y="0"/>
                    </a:cubicBezTo>
                    <a:close/>
                    <a:moveTo>
                      <a:pt x="1" y="5"/>
                    </a:moveTo>
                    <a:cubicBezTo>
                      <a:pt x="1" y="5"/>
                      <a:pt x="1" y="6"/>
                      <a:pt x="1" y="6"/>
                    </a:cubicBezTo>
                    <a:cubicBezTo>
                      <a:pt x="1" y="7"/>
                      <a:pt x="2" y="8"/>
                      <a:pt x="3" y="8"/>
                    </a:cubicBezTo>
                    <a:cubicBezTo>
                      <a:pt x="4" y="8"/>
                      <a:pt x="4" y="8"/>
                      <a:pt x="4" y="8"/>
                    </a:cubicBezTo>
                    <a:cubicBezTo>
                      <a:pt x="4" y="8"/>
                      <a:pt x="4" y="8"/>
                      <a:pt x="4" y="8"/>
                    </a:cubicBezTo>
                    <a:cubicBezTo>
                      <a:pt x="4" y="9"/>
                      <a:pt x="4" y="9"/>
                      <a:pt x="4" y="9"/>
                    </a:cubicBezTo>
                    <a:cubicBezTo>
                      <a:pt x="4" y="8"/>
                      <a:pt x="4" y="8"/>
                      <a:pt x="4" y="8"/>
                    </a:cubicBezTo>
                    <a:cubicBezTo>
                      <a:pt x="5" y="8"/>
                      <a:pt x="5" y="8"/>
                      <a:pt x="5" y="8"/>
                    </a:cubicBezTo>
                    <a:cubicBezTo>
                      <a:pt x="6" y="8"/>
                      <a:pt x="6" y="7"/>
                      <a:pt x="6" y="6"/>
                    </a:cubicBezTo>
                    <a:cubicBezTo>
                      <a:pt x="5" y="5"/>
                      <a:pt x="5" y="5"/>
                      <a:pt x="5" y="5"/>
                    </a:cubicBezTo>
                    <a:cubicBezTo>
                      <a:pt x="5" y="5"/>
                      <a:pt x="5" y="5"/>
                      <a:pt x="5" y="5"/>
                    </a:cubicBezTo>
                    <a:cubicBezTo>
                      <a:pt x="4" y="4"/>
                      <a:pt x="5" y="3"/>
                      <a:pt x="5" y="1"/>
                    </a:cubicBezTo>
                    <a:cubicBezTo>
                      <a:pt x="5" y="1"/>
                      <a:pt x="5" y="1"/>
                      <a:pt x="5" y="1"/>
                    </a:cubicBezTo>
                    <a:cubicBezTo>
                      <a:pt x="5" y="0"/>
                      <a:pt x="4" y="0"/>
                      <a:pt x="3" y="1"/>
                    </a:cubicBezTo>
                    <a:cubicBezTo>
                      <a:pt x="2" y="1"/>
                      <a:pt x="0" y="3"/>
                      <a:pt x="1" y="5"/>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4" name="Freeform 1619"/>
              <p:cNvSpPr>
                <a:spLocks noEditPoints="1"/>
              </p:cNvSpPr>
              <p:nvPr/>
            </p:nvSpPr>
            <p:spPr bwMode="auto">
              <a:xfrm>
                <a:off x="3290" y="2041"/>
                <a:ext cx="10" cy="15"/>
              </a:xfrm>
              <a:custGeom>
                <a:avLst/>
                <a:gdLst>
                  <a:gd name="T0" fmla="*/ 3 w 5"/>
                  <a:gd name="T1" fmla="*/ 2 h 7"/>
                  <a:gd name="T2" fmla="*/ 4 w 5"/>
                  <a:gd name="T3" fmla="*/ 4 h 7"/>
                  <a:gd name="T4" fmla="*/ 3 w 5"/>
                  <a:gd name="T5" fmla="*/ 5 h 7"/>
                  <a:gd name="T6" fmla="*/ 3 w 5"/>
                  <a:gd name="T7" fmla="*/ 6 h 7"/>
                  <a:gd name="T8" fmla="*/ 2 w 5"/>
                  <a:gd name="T9" fmla="*/ 5 h 7"/>
                  <a:gd name="T10" fmla="*/ 2 w 5"/>
                  <a:gd name="T11" fmla="*/ 4 h 7"/>
                  <a:gd name="T12" fmla="*/ 1 w 5"/>
                  <a:gd name="T13" fmla="*/ 2 h 7"/>
                  <a:gd name="T14" fmla="*/ 1 w 5"/>
                  <a:gd name="T15" fmla="*/ 2 h 7"/>
                  <a:gd name="T16" fmla="*/ 0 w 5"/>
                  <a:gd name="T17" fmla="*/ 4 h 7"/>
                  <a:gd name="T18" fmla="*/ 0 w 5"/>
                  <a:gd name="T19" fmla="*/ 5 h 7"/>
                  <a:gd name="T20" fmla="*/ 2 w 5"/>
                  <a:gd name="T21" fmla="*/ 6 h 7"/>
                  <a:gd name="T22" fmla="*/ 3 w 5"/>
                  <a:gd name="T23" fmla="*/ 6 h 7"/>
                  <a:gd name="T24" fmla="*/ 3 w 5"/>
                  <a:gd name="T25" fmla="*/ 6 h 7"/>
                  <a:gd name="T26" fmla="*/ 3 w 5"/>
                  <a:gd name="T27" fmla="*/ 6 h 7"/>
                  <a:gd name="T28" fmla="*/ 3 w 5"/>
                  <a:gd name="T29" fmla="*/ 7 h 7"/>
                  <a:gd name="T30" fmla="*/ 3 w 5"/>
                  <a:gd name="T31" fmla="*/ 6 h 7"/>
                  <a:gd name="T32" fmla="*/ 4 w 5"/>
                  <a:gd name="T33" fmla="*/ 6 h 7"/>
                  <a:gd name="T34" fmla="*/ 4 w 5"/>
                  <a:gd name="T35" fmla="*/ 6 h 7"/>
                  <a:gd name="T36" fmla="*/ 5 w 5"/>
                  <a:gd name="T37" fmla="*/ 5 h 7"/>
                  <a:gd name="T38" fmla="*/ 5 w 5"/>
                  <a:gd name="T39" fmla="*/ 5 h 7"/>
                  <a:gd name="T40" fmla="*/ 3 w 5"/>
                  <a:gd name="T41" fmla="*/ 2 h 7"/>
                  <a:gd name="T42" fmla="*/ 1 w 5"/>
                  <a:gd name="T43" fmla="*/ 0 h 7"/>
                  <a:gd name="T44" fmla="*/ 1 w 5"/>
                  <a:gd name="T45" fmla="*/ 0 h 7"/>
                  <a:gd name="T46" fmla="*/ 0 w 5"/>
                  <a:gd name="T47" fmla="*/ 0 h 7"/>
                  <a:gd name="T48" fmla="*/ 1 w 5"/>
                  <a:gd name="T49" fmla="*/ 1 h 7"/>
                  <a:gd name="T50" fmla="*/ 2 w 5"/>
                  <a:gd name="T51" fmla="*/ 0 h 7"/>
                  <a:gd name="T52" fmla="*/ 1 w 5"/>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3" y="2"/>
                    </a:moveTo>
                    <a:cubicBezTo>
                      <a:pt x="3" y="3"/>
                      <a:pt x="4" y="3"/>
                      <a:pt x="4" y="4"/>
                    </a:cubicBezTo>
                    <a:cubicBezTo>
                      <a:pt x="5" y="5"/>
                      <a:pt x="3" y="5"/>
                      <a:pt x="3" y="5"/>
                    </a:cubicBezTo>
                    <a:cubicBezTo>
                      <a:pt x="3" y="6"/>
                      <a:pt x="3" y="6"/>
                      <a:pt x="3" y="6"/>
                    </a:cubicBezTo>
                    <a:cubicBezTo>
                      <a:pt x="2" y="5"/>
                      <a:pt x="2" y="5"/>
                      <a:pt x="2" y="5"/>
                    </a:cubicBezTo>
                    <a:cubicBezTo>
                      <a:pt x="1" y="5"/>
                      <a:pt x="2" y="5"/>
                      <a:pt x="2" y="4"/>
                    </a:cubicBezTo>
                    <a:cubicBezTo>
                      <a:pt x="2" y="4"/>
                      <a:pt x="1" y="4"/>
                      <a:pt x="1" y="2"/>
                    </a:cubicBezTo>
                    <a:cubicBezTo>
                      <a:pt x="1" y="2"/>
                      <a:pt x="1" y="2"/>
                      <a:pt x="1" y="2"/>
                    </a:cubicBezTo>
                    <a:cubicBezTo>
                      <a:pt x="0" y="3"/>
                      <a:pt x="0" y="3"/>
                      <a:pt x="0" y="4"/>
                    </a:cubicBezTo>
                    <a:cubicBezTo>
                      <a:pt x="0" y="4"/>
                      <a:pt x="0" y="5"/>
                      <a:pt x="0" y="5"/>
                    </a:cubicBezTo>
                    <a:cubicBezTo>
                      <a:pt x="1" y="6"/>
                      <a:pt x="1" y="6"/>
                      <a:pt x="2"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4" y="6"/>
                      <a:pt x="4" y="6"/>
                      <a:pt x="4" y="6"/>
                    </a:cubicBezTo>
                    <a:cubicBezTo>
                      <a:pt x="4" y="6"/>
                      <a:pt x="4" y="6"/>
                      <a:pt x="4" y="6"/>
                    </a:cubicBezTo>
                    <a:cubicBezTo>
                      <a:pt x="5" y="6"/>
                      <a:pt x="5" y="5"/>
                      <a:pt x="5" y="5"/>
                    </a:cubicBezTo>
                    <a:cubicBezTo>
                      <a:pt x="5" y="5"/>
                      <a:pt x="5" y="5"/>
                      <a:pt x="5" y="5"/>
                    </a:cubicBezTo>
                    <a:cubicBezTo>
                      <a:pt x="4" y="4"/>
                      <a:pt x="4" y="3"/>
                      <a:pt x="3" y="2"/>
                    </a:cubicBezTo>
                    <a:close/>
                    <a:moveTo>
                      <a:pt x="1" y="0"/>
                    </a:moveTo>
                    <a:cubicBezTo>
                      <a:pt x="1" y="0"/>
                      <a:pt x="1" y="0"/>
                      <a:pt x="1" y="0"/>
                    </a:cubicBezTo>
                    <a:cubicBezTo>
                      <a:pt x="0" y="0"/>
                      <a:pt x="0" y="0"/>
                      <a:pt x="0" y="0"/>
                    </a:cubicBezTo>
                    <a:cubicBezTo>
                      <a:pt x="0" y="1"/>
                      <a:pt x="1" y="1"/>
                      <a:pt x="1" y="1"/>
                    </a:cubicBezTo>
                    <a:cubicBezTo>
                      <a:pt x="1" y="1"/>
                      <a:pt x="1" y="0"/>
                      <a:pt x="2" y="0"/>
                    </a:cubicBezTo>
                    <a:cubicBezTo>
                      <a:pt x="1" y="0"/>
                      <a:pt x="1" y="0"/>
                      <a:pt x="1"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5" name="Freeform 1620"/>
              <p:cNvSpPr>
                <a:spLocks noEditPoints="1"/>
              </p:cNvSpPr>
              <p:nvPr/>
            </p:nvSpPr>
            <p:spPr bwMode="auto">
              <a:xfrm>
                <a:off x="3290" y="2041"/>
                <a:ext cx="10" cy="15"/>
              </a:xfrm>
              <a:custGeom>
                <a:avLst/>
                <a:gdLst>
                  <a:gd name="T0" fmla="*/ 0 w 5"/>
                  <a:gd name="T1" fmla="*/ 5 h 7"/>
                  <a:gd name="T2" fmla="*/ 0 w 5"/>
                  <a:gd name="T3" fmla="*/ 5 h 7"/>
                  <a:gd name="T4" fmla="*/ 0 w 5"/>
                  <a:gd name="T5" fmla="*/ 5 h 7"/>
                  <a:gd name="T6" fmla="*/ 3 w 5"/>
                  <a:gd name="T7" fmla="*/ 7 h 7"/>
                  <a:gd name="T8" fmla="*/ 3 w 5"/>
                  <a:gd name="T9" fmla="*/ 7 h 7"/>
                  <a:gd name="T10" fmla="*/ 3 w 5"/>
                  <a:gd name="T11" fmla="*/ 6 h 7"/>
                  <a:gd name="T12" fmla="*/ 3 w 5"/>
                  <a:gd name="T13" fmla="*/ 6 h 7"/>
                  <a:gd name="T14" fmla="*/ 3 w 5"/>
                  <a:gd name="T15" fmla="*/ 6 h 7"/>
                  <a:gd name="T16" fmla="*/ 2 w 5"/>
                  <a:gd name="T17" fmla="*/ 6 h 7"/>
                  <a:gd name="T18" fmla="*/ 0 w 5"/>
                  <a:gd name="T19" fmla="*/ 5 h 7"/>
                  <a:gd name="T20" fmla="*/ 5 w 5"/>
                  <a:gd name="T21" fmla="*/ 5 h 7"/>
                  <a:gd name="T22" fmla="*/ 4 w 5"/>
                  <a:gd name="T23" fmla="*/ 6 h 7"/>
                  <a:gd name="T24" fmla="*/ 4 w 5"/>
                  <a:gd name="T25" fmla="*/ 6 h 7"/>
                  <a:gd name="T26" fmla="*/ 3 w 5"/>
                  <a:gd name="T27" fmla="*/ 6 h 7"/>
                  <a:gd name="T28" fmla="*/ 3 w 5"/>
                  <a:gd name="T29" fmla="*/ 7 h 7"/>
                  <a:gd name="T30" fmla="*/ 4 w 5"/>
                  <a:gd name="T31" fmla="*/ 7 h 7"/>
                  <a:gd name="T32" fmla="*/ 5 w 5"/>
                  <a:gd name="T33" fmla="*/ 5 h 7"/>
                  <a:gd name="T34" fmla="*/ 1 w 5"/>
                  <a:gd name="T35" fmla="*/ 0 h 7"/>
                  <a:gd name="T36" fmla="*/ 0 w 5"/>
                  <a:gd name="T37" fmla="*/ 0 h 7"/>
                  <a:gd name="T38" fmla="*/ 0 w 5"/>
                  <a:gd name="T39" fmla="*/ 0 h 7"/>
                  <a:gd name="T40" fmla="*/ 0 w 5"/>
                  <a:gd name="T41" fmla="*/ 0 h 7"/>
                  <a:gd name="T42" fmla="*/ 1 w 5"/>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0" y="5"/>
                    </a:moveTo>
                    <a:cubicBezTo>
                      <a:pt x="0" y="5"/>
                      <a:pt x="0" y="5"/>
                      <a:pt x="0" y="5"/>
                    </a:cubicBezTo>
                    <a:cubicBezTo>
                      <a:pt x="0" y="5"/>
                      <a:pt x="0" y="5"/>
                      <a:pt x="0" y="5"/>
                    </a:cubicBezTo>
                    <a:cubicBezTo>
                      <a:pt x="1" y="6"/>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2" y="6"/>
                    </a:cubicBezTo>
                    <a:cubicBezTo>
                      <a:pt x="1" y="6"/>
                      <a:pt x="1" y="6"/>
                      <a:pt x="0" y="5"/>
                    </a:cubicBezTo>
                    <a:close/>
                    <a:moveTo>
                      <a:pt x="5" y="5"/>
                    </a:moveTo>
                    <a:cubicBezTo>
                      <a:pt x="5" y="5"/>
                      <a:pt x="5" y="6"/>
                      <a:pt x="4" y="6"/>
                    </a:cubicBezTo>
                    <a:cubicBezTo>
                      <a:pt x="4" y="6"/>
                      <a:pt x="4" y="6"/>
                      <a:pt x="4" y="6"/>
                    </a:cubicBezTo>
                    <a:cubicBezTo>
                      <a:pt x="3" y="6"/>
                      <a:pt x="3" y="6"/>
                      <a:pt x="3" y="6"/>
                    </a:cubicBezTo>
                    <a:cubicBezTo>
                      <a:pt x="3" y="7"/>
                      <a:pt x="3" y="7"/>
                      <a:pt x="3" y="7"/>
                    </a:cubicBezTo>
                    <a:cubicBezTo>
                      <a:pt x="4" y="7"/>
                      <a:pt x="4" y="7"/>
                      <a:pt x="4" y="7"/>
                    </a:cubicBezTo>
                    <a:cubicBezTo>
                      <a:pt x="4" y="7"/>
                      <a:pt x="5" y="6"/>
                      <a:pt x="5" y="5"/>
                    </a:cubicBezTo>
                    <a:close/>
                    <a:moveTo>
                      <a:pt x="1" y="0"/>
                    </a:moveTo>
                    <a:cubicBezTo>
                      <a:pt x="0" y="0"/>
                      <a:pt x="0" y="0"/>
                      <a:pt x="0" y="0"/>
                    </a:cubicBezTo>
                    <a:cubicBezTo>
                      <a:pt x="0" y="0"/>
                      <a:pt x="0" y="0"/>
                      <a:pt x="0" y="0"/>
                    </a:cubicBezTo>
                    <a:cubicBezTo>
                      <a:pt x="0" y="0"/>
                      <a:pt x="0" y="0"/>
                      <a:pt x="0" y="0"/>
                    </a:cubicBezTo>
                    <a:lnTo>
                      <a:pt x="1"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6" name="Freeform 1621"/>
              <p:cNvSpPr>
                <a:spLocks/>
              </p:cNvSpPr>
              <p:nvPr/>
            </p:nvSpPr>
            <p:spPr bwMode="auto">
              <a:xfrm>
                <a:off x="3292" y="2041"/>
                <a:ext cx="4" cy="7"/>
              </a:xfrm>
              <a:custGeom>
                <a:avLst/>
                <a:gdLst>
                  <a:gd name="T0" fmla="*/ 1 w 2"/>
                  <a:gd name="T1" fmla="*/ 0 h 3"/>
                  <a:gd name="T2" fmla="*/ 1 w 2"/>
                  <a:gd name="T3" fmla="*/ 2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0"/>
                      <a:pt x="1" y="2"/>
                    </a:cubicBezTo>
                    <a:cubicBezTo>
                      <a:pt x="1" y="3"/>
                      <a:pt x="1" y="2"/>
                      <a:pt x="2" y="2"/>
                    </a:cubicBezTo>
                    <a:cubicBezTo>
                      <a:pt x="2" y="1"/>
                      <a:pt x="2"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7" name="Freeform 1622"/>
              <p:cNvSpPr>
                <a:spLocks/>
              </p:cNvSpPr>
              <p:nvPr/>
            </p:nvSpPr>
            <p:spPr bwMode="auto">
              <a:xfrm>
                <a:off x="3271" y="2033"/>
                <a:ext cx="19" cy="13"/>
              </a:xfrm>
              <a:custGeom>
                <a:avLst/>
                <a:gdLst>
                  <a:gd name="T0" fmla="*/ 1 w 9"/>
                  <a:gd name="T1" fmla="*/ 2 h 6"/>
                  <a:gd name="T2" fmla="*/ 2 w 9"/>
                  <a:gd name="T3" fmla="*/ 6 h 6"/>
                  <a:gd name="T4" fmla="*/ 7 w 9"/>
                  <a:gd name="T5" fmla="*/ 4 h 6"/>
                  <a:gd name="T6" fmla="*/ 7 w 9"/>
                  <a:gd name="T7" fmla="*/ 0 h 6"/>
                  <a:gd name="T8" fmla="*/ 1 w 9"/>
                  <a:gd name="T9" fmla="*/ 2 h 6"/>
                </a:gdLst>
                <a:ahLst/>
                <a:cxnLst>
                  <a:cxn ang="0">
                    <a:pos x="T0" y="T1"/>
                  </a:cxn>
                  <a:cxn ang="0">
                    <a:pos x="T2" y="T3"/>
                  </a:cxn>
                  <a:cxn ang="0">
                    <a:pos x="T4" y="T5"/>
                  </a:cxn>
                  <a:cxn ang="0">
                    <a:pos x="T6" y="T7"/>
                  </a:cxn>
                  <a:cxn ang="0">
                    <a:pos x="T8" y="T9"/>
                  </a:cxn>
                </a:cxnLst>
                <a:rect l="0" t="0" r="r" b="b"/>
                <a:pathLst>
                  <a:path w="9" h="6">
                    <a:moveTo>
                      <a:pt x="1" y="2"/>
                    </a:moveTo>
                    <a:cubicBezTo>
                      <a:pt x="1" y="2"/>
                      <a:pt x="0" y="5"/>
                      <a:pt x="2" y="6"/>
                    </a:cubicBezTo>
                    <a:cubicBezTo>
                      <a:pt x="5" y="6"/>
                      <a:pt x="4" y="4"/>
                      <a:pt x="7" y="4"/>
                    </a:cubicBezTo>
                    <a:cubicBezTo>
                      <a:pt x="9" y="4"/>
                      <a:pt x="9" y="1"/>
                      <a:pt x="7" y="0"/>
                    </a:cubicBezTo>
                    <a:cubicBezTo>
                      <a:pt x="4" y="0"/>
                      <a:pt x="1" y="0"/>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8" name="Freeform 1623"/>
              <p:cNvSpPr>
                <a:spLocks noEditPoints="1"/>
              </p:cNvSpPr>
              <p:nvPr/>
            </p:nvSpPr>
            <p:spPr bwMode="auto">
              <a:xfrm>
                <a:off x="3271" y="2033"/>
                <a:ext cx="19" cy="13"/>
              </a:xfrm>
              <a:custGeom>
                <a:avLst/>
                <a:gdLst>
                  <a:gd name="T0" fmla="*/ 2 w 9"/>
                  <a:gd name="T1" fmla="*/ 6 h 6"/>
                  <a:gd name="T2" fmla="*/ 1 w 9"/>
                  <a:gd name="T3" fmla="*/ 5 h 6"/>
                  <a:gd name="T4" fmla="*/ 1 w 9"/>
                  <a:gd name="T5" fmla="*/ 2 h 6"/>
                  <a:gd name="T6" fmla="*/ 2 w 9"/>
                  <a:gd name="T7" fmla="*/ 0 h 6"/>
                  <a:gd name="T8" fmla="*/ 7 w 9"/>
                  <a:gd name="T9" fmla="*/ 0 h 6"/>
                  <a:gd name="T10" fmla="*/ 9 w 9"/>
                  <a:gd name="T11" fmla="*/ 1 h 6"/>
                  <a:gd name="T12" fmla="*/ 8 w 9"/>
                  <a:gd name="T13" fmla="*/ 4 h 6"/>
                  <a:gd name="T14" fmla="*/ 7 w 9"/>
                  <a:gd name="T15" fmla="*/ 4 h 6"/>
                  <a:gd name="T16" fmla="*/ 6 w 9"/>
                  <a:gd name="T17" fmla="*/ 5 h 6"/>
                  <a:gd name="T18" fmla="*/ 4 w 9"/>
                  <a:gd name="T19" fmla="*/ 6 h 6"/>
                  <a:gd name="T20" fmla="*/ 2 w 9"/>
                  <a:gd name="T21" fmla="*/ 6 h 6"/>
                  <a:gd name="T22" fmla="*/ 1 w 9"/>
                  <a:gd name="T23" fmla="*/ 2 h 6"/>
                  <a:gd name="T24" fmla="*/ 1 w 9"/>
                  <a:gd name="T25" fmla="*/ 5 h 6"/>
                  <a:gd name="T26" fmla="*/ 2 w 9"/>
                  <a:gd name="T27" fmla="*/ 6 h 6"/>
                  <a:gd name="T28" fmla="*/ 4 w 9"/>
                  <a:gd name="T29" fmla="*/ 5 h 6"/>
                  <a:gd name="T30" fmla="*/ 6 w 9"/>
                  <a:gd name="T31" fmla="*/ 4 h 6"/>
                  <a:gd name="T32" fmla="*/ 7 w 9"/>
                  <a:gd name="T33" fmla="*/ 4 h 6"/>
                  <a:gd name="T34" fmla="*/ 7 w 9"/>
                  <a:gd name="T35" fmla="*/ 4 h 6"/>
                  <a:gd name="T36" fmla="*/ 8 w 9"/>
                  <a:gd name="T37" fmla="*/ 1 h 6"/>
                  <a:gd name="T38" fmla="*/ 7 w 9"/>
                  <a:gd name="T39" fmla="*/ 0 h 6"/>
                  <a:gd name="T40" fmla="*/ 2 w 9"/>
                  <a:gd name="T41" fmla="*/ 1 h 6"/>
                  <a:gd name="T42" fmla="*/ 1 w 9"/>
                  <a:gd name="T43" fmla="*/ 2 h 6"/>
                  <a:gd name="T44" fmla="*/ 1 w 9"/>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6">
                    <a:moveTo>
                      <a:pt x="2" y="6"/>
                    </a:moveTo>
                    <a:cubicBezTo>
                      <a:pt x="1" y="6"/>
                      <a:pt x="1" y="5"/>
                      <a:pt x="1" y="5"/>
                    </a:cubicBezTo>
                    <a:cubicBezTo>
                      <a:pt x="0" y="4"/>
                      <a:pt x="1" y="2"/>
                      <a:pt x="1" y="2"/>
                    </a:cubicBezTo>
                    <a:cubicBezTo>
                      <a:pt x="1" y="1"/>
                      <a:pt x="1" y="1"/>
                      <a:pt x="2" y="0"/>
                    </a:cubicBezTo>
                    <a:cubicBezTo>
                      <a:pt x="4" y="0"/>
                      <a:pt x="5" y="0"/>
                      <a:pt x="7" y="0"/>
                    </a:cubicBezTo>
                    <a:cubicBezTo>
                      <a:pt x="8" y="0"/>
                      <a:pt x="8" y="1"/>
                      <a:pt x="9" y="1"/>
                    </a:cubicBezTo>
                    <a:cubicBezTo>
                      <a:pt x="9" y="2"/>
                      <a:pt x="9" y="4"/>
                      <a:pt x="8" y="4"/>
                    </a:cubicBezTo>
                    <a:cubicBezTo>
                      <a:pt x="7" y="4"/>
                      <a:pt x="7" y="4"/>
                      <a:pt x="7" y="4"/>
                    </a:cubicBezTo>
                    <a:cubicBezTo>
                      <a:pt x="6" y="4"/>
                      <a:pt x="6" y="4"/>
                      <a:pt x="6" y="5"/>
                    </a:cubicBezTo>
                    <a:cubicBezTo>
                      <a:pt x="5" y="5"/>
                      <a:pt x="5" y="5"/>
                      <a:pt x="4" y="6"/>
                    </a:cubicBezTo>
                    <a:cubicBezTo>
                      <a:pt x="3" y="6"/>
                      <a:pt x="3" y="6"/>
                      <a:pt x="2" y="6"/>
                    </a:cubicBezTo>
                    <a:close/>
                    <a:moveTo>
                      <a:pt x="1" y="2"/>
                    </a:moveTo>
                    <a:cubicBezTo>
                      <a:pt x="1" y="2"/>
                      <a:pt x="0" y="4"/>
                      <a:pt x="1" y="5"/>
                    </a:cubicBezTo>
                    <a:cubicBezTo>
                      <a:pt x="1" y="5"/>
                      <a:pt x="1" y="5"/>
                      <a:pt x="2" y="6"/>
                    </a:cubicBezTo>
                    <a:cubicBezTo>
                      <a:pt x="3" y="6"/>
                      <a:pt x="3" y="6"/>
                      <a:pt x="4" y="5"/>
                    </a:cubicBezTo>
                    <a:cubicBezTo>
                      <a:pt x="4" y="5"/>
                      <a:pt x="5" y="5"/>
                      <a:pt x="6" y="4"/>
                    </a:cubicBezTo>
                    <a:cubicBezTo>
                      <a:pt x="6" y="4"/>
                      <a:pt x="6" y="4"/>
                      <a:pt x="7" y="4"/>
                    </a:cubicBezTo>
                    <a:cubicBezTo>
                      <a:pt x="7" y="4"/>
                      <a:pt x="7" y="4"/>
                      <a:pt x="7" y="4"/>
                    </a:cubicBezTo>
                    <a:cubicBezTo>
                      <a:pt x="8" y="3"/>
                      <a:pt x="9" y="2"/>
                      <a:pt x="8" y="1"/>
                    </a:cubicBezTo>
                    <a:cubicBezTo>
                      <a:pt x="8" y="1"/>
                      <a:pt x="7" y="0"/>
                      <a:pt x="7" y="0"/>
                    </a:cubicBezTo>
                    <a:cubicBezTo>
                      <a:pt x="5" y="0"/>
                      <a:pt x="4" y="0"/>
                      <a:pt x="2" y="1"/>
                    </a:cubicBezTo>
                    <a:cubicBezTo>
                      <a:pt x="2" y="1"/>
                      <a:pt x="1" y="2"/>
                      <a:pt x="1" y="2"/>
                    </a:cubicBezTo>
                    <a:cubicBezTo>
                      <a:pt x="1" y="2"/>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9" name="Freeform 1624"/>
              <p:cNvSpPr>
                <a:spLocks/>
              </p:cNvSpPr>
              <p:nvPr/>
            </p:nvSpPr>
            <p:spPr bwMode="auto">
              <a:xfrm>
                <a:off x="3271" y="2033"/>
                <a:ext cx="17" cy="13"/>
              </a:xfrm>
              <a:custGeom>
                <a:avLst/>
                <a:gdLst>
                  <a:gd name="T0" fmla="*/ 5 w 8"/>
                  <a:gd name="T1" fmla="*/ 0 h 6"/>
                  <a:gd name="T2" fmla="*/ 2 w 8"/>
                  <a:gd name="T3" fmla="*/ 1 h 6"/>
                  <a:gd name="T4" fmla="*/ 1 w 8"/>
                  <a:gd name="T5" fmla="*/ 2 h 6"/>
                  <a:gd name="T6" fmla="*/ 1 w 8"/>
                  <a:gd name="T7" fmla="*/ 2 h 6"/>
                  <a:gd name="T8" fmla="*/ 1 w 8"/>
                  <a:gd name="T9" fmla="*/ 2 h 6"/>
                  <a:gd name="T10" fmla="*/ 1 w 8"/>
                  <a:gd name="T11" fmla="*/ 5 h 6"/>
                  <a:gd name="T12" fmla="*/ 2 w 8"/>
                  <a:gd name="T13" fmla="*/ 6 h 6"/>
                  <a:gd name="T14" fmla="*/ 3 w 8"/>
                  <a:gd name="T15" fmla="*/ 6 h 6"/>
                  <a:gd name="T16" fmla="*/ 4 w 8"/>
                  <a:gd name="T17" fmla="*/ 5 h 6"/>
                  <a:gd name="T18" fmla="*/ 4 w 8"/>
                  <a:gd name="T19" fmla="*/ 5 h 6"/>
                  <a:gd name="T20" fmla="*/ 5 w 8"/>
                  <a:gd name="T21" fmla="*/ 4 h 6"/>
                  <a:gd name="T22" fmla="*/ 6 w 8"/>
                  <a:gd name="T23" fmla="*/ 4 h 6"/>
                  <a:gd name="T24" fmla="*/ 6 w 8"/>
                  <a:gd name="T25" fmla="*/ 4 h 6"/>
                  <a:gd name="T26" fmla="*/ 5 w 8"/>
                  <a:gd name="T27" fmla="*/ 3 h 6"/>
                  <a:gd name="T28" fmla="*/ 4 w 8"/>
                  <a:gd name="T29" fmla="*/ 3 h 6"/>
                  <a:gd name="T30" fmla="*/ 3 w 8"/>
                  <a:gd name="T31" fmla="*/ 3 h 6"/>
                  <a:gd name="T32" fmla="*/ 4 w 8"/>
                  <a:gd name="T33" fmla="*/ 4 h 6"/>
                  <a:gd name="T34" fmla="*/ 3 w 8"/>
                  <a:gd name="T35" fmla="*/ 5 h 6"/>
                  <a:gd name="T36" fmla="*/ 2 w 8"/>
                  <a:gd name="T37" fmla="*/ 4 h 6"/>
                  <a:gd name="T38" fmla="*/ 3 w 8"/>
                  <a:gd name="T39" fmla="*/ 2 h 6"/>
                  <a:gd name="T40" fmla="*/ 4 w 8"/>
                  <a:gd name="T41" fmla="*/ 1 h 6"/>
                  <a:gd name="T42" fmla="*/ 6 w 8"/>
                  <a:gd name="T43" fmla="*/ 1 h 6"/>
                  <a:gd name="T44" fmla="*/ 7 w 8"/>
                  <a:gd name="T45" fmla="*/ 1 h 6"/>
                  <a:gd name="T46" fmla="*/ 8 w 8"/>
                  <a:gd name="T47" fmla="*/ 1 h 6"/>
                  <a:gd name="T48" fmla="*/ 7 w 8"/>
                  <a:gd name="T49" fmla="*/ 0 h 6"/>
                  <a:gd name="T50" fmla="*/ 5 w 8"/>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5" y="0"/>
                    </a:moveTo>
                    <a:cubicBezTo>
                      <a:pt x="4" y="0"/>
                      <a:pt x="3" y="0"/>
                      <a:pt x="2" y="1"/>
                    </a:cubicBezTo>
                    <a:cubicBezTo>
                      <a:pt x="2" y="1"/>
                      <a:pt x="1" y="2"/>
                      <a:pt x="1" y="2"/>
                    </a:cubicBezTo>
                    <a:cubicBezTo>
                      <a:pt x="1" y="2"/>
                      <a:pt x="1" y="2"/>
                      <a:pt x="1" y="2"/>
                    </a:cubicBezTo>
                    <a:cubicBezTo>
                      <a:pt x="1" y="2"/>
                      <a:pt x="1" y="2"/>
                      <a:pt x="1" y="2"/>
                    </a:cubicBezTo>
                    <a:cubicBezTo>
                      <a:pt x="1" y="2"/>
                      <a:pt x="0" y="4"/>
                      <a:pt x="1" y="5"/>
                    </a:cubicBezTo>
                    <a:cubicBezTo>
                      <a:pt x="1" y="5"/>
                      <a:pt x="1" y="5"/>
                      <a:pt x="2" y="6"/>
                    </a:cubicBezTo>
                    <a:cubicBezTo>
                      <a:pt x="3" y="6"/>
                      <a:pt x="3" y="6"/>
                      <a:pt x="3" y="6"/>
                    </a:cubicBezTo>
                    <a:cubicBezTo>
                      <a:pt x="3" y="6"/>
                      <a:pt x="3" y="6"/>
                      <a:pt x="4" y="5"/>
                    </a:cubicBezTo>
                    <a:cubicBezTo>
                      <a:pt x="4" y="5"/>
                      <a:pt x="4" y="5"/>
                      <a:pt x="4" y="5"/>
                    </a:cubicBezTo>
                    <a:cubicBezTo>
                      <a:pt x="5" y="4"/>
                      <a:pt x="5" y="4"/>
                      <a:pt x="5" y="4"/>
                    </a:cubicBezTo>
                    <a:cubicBezTo>
                      <a:pt x="5" y="4"/>
                      <a:pt x="6" y="4"/>
                      <a:pt x="6" y="4"/>
                    </a:cubicBezTo>
                    <a:cubicBezTo>
                      <a:pt x="6" y="4"/>
                      <a:pt x="6" y="4"/>
                      <a:pt x="6" y="4"/>
                    </a:cubicBezTo>
                    <a:cubicBezTo>
                      <a:pt x="5" y="3"/>
                      <a:pt x="5" y="3"/>
                      <a:pt x="5" y="3"/>
                    </a:cubicBezTo>
                    <a:cubicBezTo>
                      <a:pt x="5" y="3"/>
                      <a:pt x="4" y="3"/>
                      <a:pt x="4" y="3"/>
                    </a:cubicBezTo>
                    <a:cubicBezTo>
                      <a:pt x="3" y="3"/>
                      <a:pt x="3" y="3"/>
                      <a:pt x="3" y="3"/>
                    </a:cubicBezTo>
                    <a:cubicBezTo>
                      <a:pt x="3" y="3"/>
                      <a:pt x="4" y="3"/>
                      <a:pt x="4" y="4"/>
                    </a:cubicBezTo>
                    <a:cubicBezTo>
                      <a:pt x="4" y="4"/>
                      <a:pt x="4" y="5"/>
                      <a:pt x="3" y="5"/>
                    </a:cubicBezTo>
                    <a:cubicBezTo>
                      <a:pt x="3" y="5"/>
                      <a:pt x="2" y="5"/>
                      <a:pt x="2" y="4"/>
                    </a:cubicBezTo>
                    <a:cubicBezTo>
                      <a:pt x="1" y="3"/>
                      <a:pt x="3" y="2"/>
                      <a:pt x="3" y="2"/>
                    </a:cubicBezTo>
                    <a:cubicBezTo>
                      <a:pt x="3" y="2"/>
                      <a:pt x="3" y="1"/>
                      <a:pt x="4" y="1"/>
                    </a:cubicBezTo>
                    <a:cubicBezTo>
                      <a:pt x="5" y="1"/>
                      <a:pt x="5" y="1"/>
                      <a:pt x="6" y="1"/>
                    </a:cubicBezTo>
                    <a:cubicBezTo>
                      <a:pt x="6" y="1"/>
                      <a:pt x="7" y="1"/>
                      <a:pt x="7" y="1"/>
                    </a:cubicBezTo>
                    <a:cubicBezTo>
                      <a:pt x="8" y="1"/>
                      <a:pt x="8" y="1"/>
                      <a:pt x="8" y="1"/>
                    </a:cubicBezTo>
                    <a:cubicBezTo>
                      <a:pt x="7" y="1"/>
                      <a:pt x="7" y="0"/>
                      <a:pt x="7" y="0"/>
                    </a:cubicBezTo>
                    <a:cubicBezTo>
                      <a:pt x="6" y="0"/>
                      <a:pt x="6"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0" name="Freeform 1625"/>
              <p:cNvSpPr>
                <a:spLocks noEditPoints="1"/>
              </p:cNvSpPr>
              <p:nvPr/>
            </p:nvSpPr>
            <p:spPr bwMode="auto">
              <a:xfrm>
                <a:off x="3271" y="2033"/>
                <a:ext cx="17" cy="13"/>
              </a:xfrm>
              <a:custGeom>
                <a:avLst/>
                <a:gdLst>
                  <a:gd name="T0" fmla="*/ 1 w 8"/>
                  <a:gd name="T1" fmla="*/ 2 h 6"/>
                  <a:gd name="T2" fmla="*/ 1 w 8"/>
                  <a:gd name="T3" fmla="*/ 2 h 6"/>
                  <a:gd name="T4" fmla="*/ 2 w 8"/>
                  <a:gd name="T5" fmla="*/ 6 h 6"/>
                  <a:gd name="T6" fmla="*/ 3 w 8"/>
                  <a:gd name="T7" fmla="*/ 6 h 6"/>
                  <a:gd name="T8" fmla="*/ 4 w 8"/>
                  <a:gd name="T9" fmla="*/ 5 h 6"/>
                  <a:gd name="T10" fmla="*/ 4 w 8"/>
                  <a:gd name="T11" fmla="*/ 5 h 6"/>
                  <a:gd name="T12" fmla="*/ 4 w 8"/>
                  <a:gd name="T13" fmla="*/ 5 h 6"/>
                  <a:gd name="T14" fmla="*/ 3 w 8"/>
                  <a:gd name="T15" fmla="*/ 6 h 6"/>
                  <a:gd name="T16" fmla="*/ 2 w 8"/>
                  <a:gd name="T17" fmla="*/ 6 h 6"/>
                  <a:gd name="T18" fmla="*/ 1 w 8"/>
                  <a:gd name="T19" fmla="*/ 5 h 6"/>
                  <a:gd name="T20" fmla="*/ 1 w 8"/>
                  <a:gd name="T21" fmla="*/ 2 h 6"/>
                  <a:gd name="T22" fmla="*/ 5 w 8"/>
                  <a:gd name="T23" fmla="*/ 0 h 6"/>
                  <a:gd name="T24" fmla="*/ 1 w 8"/>
                  <a:gd name="T25" fmla="*/ 2 h 6"/>
                  <a:gd name="T26" fmla="*/ 1 w 8"/>
                  <a:gd name="T27" fmla="*/ 2 h 6"/>
                  <a:gd name="T28" fmla="*/ 2 w 8"/>
                  <a:gd name="T29" fmla="*/ 1 h 6"/>
                  <a:gd name="T30" fmla="*/ 5 w 8"/>
                  <a:gd name="T31" fmla="*/ 0 h 6"/>
                  <a:gd name="T32" fmla="*/ 7 w 8"/>
                  <a:gd name="T33" fmla="*/ 0 h 6"/>
                  <a:gd name="T34" fmla="*/ 8 w 8"/>
                  <a:gd name="T35" fmla="*/ 1 h 6"/>
                  <a:gd name="T36" fmla="*/ 8 w 8"/>
                  <a:gd name="T37" fmla="*/ 1 h 6"/>
                  <a:gd name="T38" fmla="*/ 7 w 8"/>
                  <a:gd name="T39" fmla="*/ 0 h 6"/>
                  <a:gd name="T40" fmla="*/ 5 w 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6">
                    <a:moveTo>
                      <a:pt x="1" y="2"/>
                    </a:moveTo>
                    <a:cubicBezTo>
                      <a:pt x="1" y="2"/>
                      <a:pt x="1" y="2"/>
                      <a:pt x="1" y="2"/>
                    </a:cubicBezTo>
                    <a:cubicBezTo>
                      <a:pt x="1" y="2"/>
                      <a:pt x="0" y="5"/>
                      <a:pt x="2" y="6"/>
                    </a:cubicBezTo>
                    <a:cubicBezTo>
                      <a:pt x="3" y="6"/>
                      <a:pt x="3" y="6"/>
                      <a:pt x="3" y="6"/>
                    </a:cubicBezTo>
                    <a:cubicBezTo>
                      <a:pt x="3" y="6"/>
                      <a:pt x="4" y="6"/>
                      <a:pt x="4" y="5"/>
                    </a:cubicBezTo>
                    <a:cubicBezTo>
                      <a:pt x="4" y="5"/>
                      <a:pt x="4" y="5"/>
                      <a:pt x="4" y="5"/>
                    </a:cubicBezTo>
                    <a:cubicBezTo>
                      <a:pt x="4" y="5"/>
                      <a:pt x="4" y="5"/>
                      <a:pt x="4" y="5"/>
                    </a:cubicBezTo>
                    <a:cubicBezTo>
                      <a:pt x="3" y="6"/>
                      <a:pt x="3" y="6"/>
                      <a:pt x="3" y="6"/>
                    </a:cubicBezTo>
                    <a:cubicBezTo>
                      <a:pt x="2" y="6"/>
                      <a:pt x="2" y="6"/>
                      <a:pt x="2" y="6"/>
                    </a:cubicBezTo>
                    <a:cubicBezTo>
                      <a:pt x="1" y="5"/>
                      <a:pt x="1" y="5"/>
                      <a:pt x="1" y="5"/>
                    </a:cubicBezTo>
                    <a:cubicBezTo>
                      <a:pt x="0" y="4"/>
                      <a:pt x="1" y="2"/>
                      <a:pt x="1" y="2"/>
                    </a:cubicBezTo>
                    <a:close/>
                    <a:moveTo>
                      <a:pt x="5" y="0"/>
                    </a:moveTo>
                    <a:cubicBezTo>
                      <a:pt x="3" y="0"/>
                      <a:pt x="1" y="1"/>
                      <a:pt x="1" y="2"/>
                    </a:cubicBezTo>
                    <a:cubicBezTo>
                      <a:pt x="1" y="2"/>
                      <a:pt x="1" y="2"/>
                      <a:pt x="1" y="2"/>
                    </a:cubicBezTo>
                    <a:cubicBezTo>
                      <a:pt x="1" y="2"/>
                      <a:pt x="2" y="1"/>
                      <a:pt x="2" y="1"/>
                    </a:cubicBezTo>
                    <a:cubicBezTo>
                      <a:pt x="3" y="0"/>
                      <a:pt x="4" y="0"/>
                      <a:pt x="5" y="0"/>
                    </a:cubicBezTo>
                    <a:cubicBezTo>
                      <a:pt x="6" y="0"/>
                      <a:pt x="6" y="0"/>
                      <a:pt x="7" y="0"/>
                    </a:cubicBezTo>
                    <a:cubicBezTo>
                      <a:pt x="7" y="0"/>
                      <a:pt x="7" y="1"/>
                      <a:pt x="8" y="1"/>
                    </a:cubicBezTo>
                    <a:cubicBezTo>
                      <a:pt x="8" y="1"/>
                      <a:pt x="8" y="1"/>
                      <a:pt x="8" y="1"/>
                    </a:cubicBezTo>
                    <a:cubicBezTo>
                      <a:pt x="8" y="0"/>
                      <a:pt x="7" y="0"/>
                      <a:pt x="7" y="0"/>
                    </a:cubicBezTo>
                    <a:cubicBezTo>
                      <a:pt x="6" y="0"/>
                      <a:pt x="6" y="0"/>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1" name="Rectangle 1626"/>
              <p:cNvSpPr>
                <a:spLocks noChangeArrowheads="1"/>
              </p:cNvSpPr>
              <p:nvPr/>
            </p:nvSpPr>
            <p:spPr bwMode="auto">
              <a:xfrm>
                <a:off x="3286" y="2039"/>
                <a:ext cx="1" cy="1"/>
              </a:xfrm>
              <a:prstGeom prst="rect">
                <a:avLst/>
              </a:prstGeom>
              <a:solidFill>
                <a:srgbClr val="CACD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2" name="Freeform 1627"/>
              <p:cNvSpPr>
                <a:spLocks/>
              </p:cNvSpPr>
              <p:nvPr/>
            </p:nvSpPr>
            <p:spPr bwMode="auto">
              <a:xfrm>
                <a:off x="3279" y="2035"/>
                <a:ext cx="9" cy="4"/>
              </a:xfrm>
              <a:custGeom>
                <a:avLst/>
                <a:gdLst>
                  <a:gd name="T0" fmla="*/ 2 w 4"/>
                  <a:gd name="T1" fmla="*/ 2 h 2"/>
                  <a:gd name="T2" fmla="*/ 1 w 4"/>
                  <a:gd name="T3" fmla="*/ 1 h 2"/>
                  <a:gd name="T4" fmla="*/ 2 w 4"/>
                  <a:gd name="T5" fmla="*/ 2 h 2"/>
                </a:gdLst>
                <a:ahLst/>
                <a:cxnLst>
                  <a:cxn ang="0">
                    <a:pos x="T0" y="T1"/>
                  </a:cxn>
                  <a:cxn ang="0">
                    <a:pos x="T2" y="T3"/>
                  </a:cxn>
                  <a:cxn ang="0">
                    <a:pos x="T4" y="T5"/>
                  </a:cxn>
                </a:cxnLst>
                <a:rect l="0" t="0" r="r" b="b"/>
                <a:pathLst>
                  <a:path w="4" h="2">
                    <a:moveTo>
                      <a:pt x="2" y="2"/>
                    </a:moveTo>
                    <a:cubicBezTo>
                      <a:pt x="2" y="2"/>
                      <a:pt x="0" y="1"/>
                      <a:pt x="1" y="1"/>
                    </a:cubicBezTo>
                    <a:cubicBezTo>
                      <a:pt x="2" y="0"/>
                      <a:pt x="4" y="2"/>
                      <a:pt x="2"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3" name="Freeform 1628"/>
              <p:cNvSpPr>
                <a:spLocks/>
              </p:cNvSpPr>
              <p:nvPr/>
            </p:nvSpPr>
            <p:spPr bwMode="auto">
              <a:xfrm>
                <a:off x="3275" y="2039"/>
                <a:ext cx="4" cy="5"/>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1" y="0"/>
                      <a:pt x="0" y="1"/>
                      <a:pt x="1" y="1"/>
                    </a:cubicBezTo>
                    <a:cubicBezTo>
                      <a:pt x="2" y="2"/>
                      <a:pt x="2"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4" name="Freeform 1629"/>
              <p:cNvSpPr>
                <a:spLocks/>
              </p:cNvSpPr>
              <p:nvPr/>
            </p:nvSpPr>
            <p:spPr bwMode="auto">
              <a:xfrm>
                <a:off x="3279" y="2037"/>
                <a:ext cx="13" cy="24"/>
              </a:xfrm>
              <a:custGeom>
                <a:avLst/>
                <a:gdLst>
                  <a:gd name="T0" fmla="*/ 1 w 6"/>
                  <a:gd name="T1" fmla="*/ 2 h 11"/>
                  <a:gd name="T2" fmla="*/ 5 w 6"/>
                  <a:gd name="T3" fmla="*/ 2 h 11"/>
                  <a:gd name="T4" fmla="*/ 5 w 6"/>
                  <a:gd name="T5" fmla="*/ 7 h 11"/>
                  <a:gd name="T6" fmla="*/ 1 w 6"/>
                  <a:gd name="T7" fmla="*/ 9 h 11"/>
                  <a:gd name="T8" fmla="*/ 1 w 6"/>
                  <a:gd name="T9" fmla="*/ 2 h 11"/>
                </a:gdLst>
                <a:ahLst/>
                <a:cxnLst>
                  <a:cxn ang="0">
                    <a:pos x="T0" y="T1"/>
                  </a:cxn>
                  <a:cxn ang="0">
                    <a:pos x="T2" y="T3"/>
                  </a:cxn>
                  <a:cxn ang="0">
                    <a:pos x="T4" y="T5"/>
                  </a:cxn>
                  <a:cxn ang="0">
                    <a:pos x="T6" y="T7"/>
                  </a:cxn>
                  <a:cxn ang="0">
                    <a:pos x="T8" y="T9"/>
                  </a:cxn>
                </a:cxnLst>
                <a:rect l="0" t="0" r="r" b="b"/>
                <a:pathLst>
                  <a:path w="6" h="11">
                    <a:moveTo>
                      <a:pt x="1" y="2"/>
                    </a:moveTo>
                    <a:cubicBezTo>
                      <a:pt x="1" y="2"/>
                      <a:pt x="4" y="0"/>
                      <a:pt x="5" y="2"/>
                    </a:cubicBezTo>
                    <a:cubicBezTo>
                      <a:pt x="6" y="4"/>
                      <a:pt x="4" y="5"/>
                      <a:pt x="5" y="7"/>
                    </a:cubicBezTo>
                    <a:cubicBezTo>
                      <a:pt x="6" y="10"/>
                      <a:pt x="3" y="11"/>
                      <a:pt x="1" y="9"/>
                    </a:cubicBezTo>
                    <a:cubicBezTo>
                      <a:pt x="0" y="7"/>
                      <a:pt x="0" y="3"/>
                      <a:pt x="1"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5" name="Freeform 1630"/>
              <p:cNvSpPr>
                <a:spLocks noEditPoints="1"/>
              </p:cNvSpPr>
              <p:nvPr/>
            </p:nvSpPr>
            <p:spPr bwMode="auto">
              <a:xfrm>
                <a:off x="3279" y="2039"/>
                <a:ext cx="13" cy="19"/>
              </a:xfrm>
              <a:custGeom>
                <a:avLst/>
                <a:gdLst>
                  <a:gd name="T0" fmla="*/ 5 w 6"/>
                  <a:gd name="T1" fmla="*/ 1 h 9"/>
                  <a:gd name="T2" fmla="*/ 6 w 6"/>
                  <a:gd name="T3" fmla="*/ 3 h 9"/>
                  <a:gd name="T4" fmla="*/ 6 w 6"/>
                  <a:gd name="T5" fmla="*/ 3 h 9"/>
                  <a:gd name="T6" fmla="*/ 5 w 6"/>
                  <a:gd name="T7" fmla="*/ 5 h 9"/>
                  <a:gd name="T8" fmla="*/ 5 w 6"/>
                  <a:gd name="T9" fmla="*/ 6 h 9"/>
                  <a:gd name="T10" fmla="*/ 5 w 6"/>
                  <a:gd name="T11" fmla="*/ 7 h 9"/>
                  <a:gd name="T12" fmla="*/ 3 w 6"/>
                  <a:gd name="T13" fmla="*/ 9 h 9"/>
                  <a:gd name="T14" fmla="*/ 1 w 6"/>
                  <a:gd name="T15" fmla="*/ 8 h 9"/>
                  <a:gd name="T16" fmla="*/ 0 w 6"/>
                  <a:gd name="T17" fmla="*/ 3 h 9"/>
                  <a:gd name="T18" fmla="*/ 1 w 6"/>
                  <a:gd name="T19" fmla="*/ 1 h 9"/>
                  <a:gd name="T20" fmla="*/ 4 w 6"/>
                  <a:gd name="T21" fmla="*/ 0 h 9"/>
                  <a:gd name="T22" fmla="*/ 5 w 6"/>
                  <a:gd name="T23" fmla="*/ 1 h 9"/>
                  <a:gd name="T24" fmla="*/ 1 w 6"/>
                  <a:gd name="T25" fmla="*/ 2 h 9"/>
                  <a:gd name="T26" fmla="*/ 1 w 6"/>
                  <a:gd name="T27" fmla="*/ 1 h 9"/>
                  <a:gd name="T28" fmla="*/ 1 w 6"/>
                  <a:gd name="T29" fmla="*/ 2 h 9"/>
                  <a:gd name="T30" fmla="*/ 0 w 6"/>
                  <a:gd name="T31" fmla="*/ 3 h 9"/>
                  <a:gd name="T32" fmla="*/ 2 w 6"/>
                  <a:gd name="T33" fmla="*/ 8 h 9"/>
                  <a:gd name="T34" fmla="*/ 3 w 6"/>
                  <a:gd name="T35" fmla="*/ 8 h 9"/>
                  <a:gd name="T36" fmla="*/ 5 w 6"/>
                  <a:gd name="T37" fmla="*/ 7 h 9"/>
                  <a:gd name="T38" fmla="*/ 5 w 6"/>
                  <a:gd name="T39" fmla="*/ 6 h 9"/>
                  <a:gd name="T40" fmla="*/ 5 w 6"/>
                  <a:gd name="T41" fmla="*/ 5 h 9"/>
                  <a:gd name="T42" fmla="*/ 5 w 6"/>
                  <a:gd name="T43" fmla="*/ 3 h 9"/>
                  <a:gd name="T44" fmla="*/ 5 w 6"/>
                  <a:gd name="T45" fmla="*/ 1 h 9"/>
                  <a:gd name="T46" fmla="*/ 4 w 6"/>
                  <a:gd name="T47" fmla="*/ 0 h 9"/>
                  <a:gd name="T48" fmla="*/ 2 w 6"/>
                  <a:gd name="T49" fmla="*/ 1 h 9"/>
                  <a:gd name="T50" fmla="*/ 1 w 6"/>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9">
                    <a:moveTo>
                      <a:pt x="5" y="1"/>
                    </a:moveTo>
                    <a:cubicBezTo>
                      <a:pt x="5" y="2"/>
                      <a:pt x="6" y="2"/>
                      <a:pt x="6" y="3"/>
                    </a:cubicBezTo>
                    <a:cubicBezTo>
                      <a:pt x="6" y="3"/>
                      <a:pt x="6" y="3"/>
                      <a:pt x="6" y="3"/>
                    </a:cubicBezTo>
                    <a:cubicBezTo>
                      <a:pt x="6" y="4"/>
                      <a:pt x="5" y="4"/>
                      <a:pt x="5" y="5"/>
                    </a:cubicBezTo>
                    <a:cubicBezTo>
                      <a:pt x="5" y="5"/>
                      <a:pt x="5" y="6"/>
                      <a:pt x="5" y="6"/>
                    </a:cubicBezTo>
                    <a:cubicBezTo>
                      <a:pt x="5" y="7"/>
                      <a:pt x="5" y="7"/>
                      <a:pt x="5" y="7"/>
                    </a:cubicBezTo>
                    <a:cubicBezTo>
                      <a:pt x="5" y="8"/>
                      <a:pt x="4" y="9"/>
                      <a:pt x="3" y="9"/>
                    </a:cubicBezTo>
                    <a:cubicBezTo>
                      <a:pt x="3" y="9"/>
                      <a:pt x="2" y="9"/>
                      <a:pt x="1" y="8"/>
                    </a:cubicBezTo>
                    <a:cubicBezTo>
                      <a:pt x="0" y="7"/>
                      <a:pt x="0" y="5"/>
                      <a:pt x="0" y="3"/>
                    </a:cubicBezTo>
                    <a:cubicBezTo>
                      <a:pt x="0" y="2"/>
                      <a:pt x="0" y="2"/>
                      <a:pt x="1" y="1"/>
                    </a:cubicBezTo>
                    <a:cubicBezTo>
                      <a:pt x="1" y="1"/>
                      <a:pt x="2" y="0"/>
                      <a:pt x="4" y="0"/>
                    </a:cubicBezTo>
                    <a:cubicBezTo>
                      <a:pt x="4" y="0"/>
                      <a:pt x="5" y="0"/>
                      <a:pt x="5" y="1"/>
                    </a:cubicBezTo>
                    <a:close/>
                    <a:moveTo>
                      <a:pt x="1" y="2"/>
                    </a:moveTo>
                    <a:cubicBezTo>
                      <a:pt x="1" y="1"/>
                      <a:pt x="1" y="1"/>
                      <a:pt x="1" y="1"/>
                    </a:cubicBezTo>
                    <a:cubicBezTo>
                      <a:pt x="1" y="2"/>
                      <a:pt x="1" y="2"/>
                      <a:pt x="1" y="2"/>
                    </a:cubicBezTo>
                    <a:cubicBezTo>
                      <a:pt x="1" y="2"/>
                      <a:pt x="0" y="2"/>
                      <a:pt x="0" y="3"/>
                    </a:cubicBezTo>
                    <a:cubicBezTo>
                      <a:pt x="0" y="5"/>
                      <a:pt x="1" y="6"/>
                      <a:pt x="2" y="8"/>
                    </a:cubicBezTo>
                    <a:cubicBezTo>
                      <a:pt x="2" y="8"/>
                      <a:pt x="3" y="8"/>
                      <a:pt x="3" y="8"/>
                    </a:cubicBezTo>
                    <a:cubicBezTo>
                      <a:pt x="4" y="9"/>
                      <a:pt x="5" y="8"/>
                      <a:pt x="5" y="7"/>
                    </a:cubicBezTo>
                    <a:cubicBezTo>
                      <a:pt x="5" y="6"/>
                      <a:pt x="5" y="6"/>
                      <a:pt x="5" y="6"/>
                    </a:cubicBezTo>
                    <a:cubicBezTo>
                      <a:pt x="5" y="6"/>
                      <a:pt x="5" y="5"/>
                      <a:pt x="5" y="5"/>
                    </a:cubicBezTo>
                    <a:cubicBezTo>
                      <a:pt x="5" y="4"/>
                      <a:pt x="5" y="3"/>
                      <a:pt x="5" y="3"/>
                    </a:cubicBezTo>
                    <a:cubicBezTo>
                      <a:pt x="5" y="2"/>
                      <a:pt x="5" y="2"/>
                      <a:pt x="5" y="1"/>
                    </a:cubicBezTo>
                    <a:cubicBezTo>
                      <a:pt x="4" y="1"/>
                      <a:pt x="4" y="0"/>
                      <a:pt x="4" y="0"/>
                    </a:cubicBezTo>
                    <a:cubicBezTo>
                      <a:pt x="3" y="0"/>
                      <a:pt x="2" y="1"/>
                      <a:pt x="2" y="1"/>
                    </a:cubicBezTo>
                    <a:cubicBezTo>
                      <a:pt x="2" y="1"/>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6" name="Freeform 1631"/>
              <p:cNvSpPr>
                <a:spLocks noEditPoints="1"/>
              </p:cNvSpPr>
              <p:nvPr/>
            </p:nvSpPr>
            <p:spPr bwMode="auto">
              <a:xfrm>
                <a:off x="3279" y="2039"/>
                <a:ext cx="11" cy="19"/>
              </a:xfrm>
              <a:custGeom>
                <a:avLst/>
                <a:gdLst>
                  <a:gd name="T0" fmla="*/ 3 w 5"/>
                  <a:gd name="T1" fmla="*/ 7 h 9"/>
                  <a:gd name="T2" fmla="*/ 3 w 5"/>
                  <a:gd name="T3" fmla="*/ 7 h 9"/>
                  <a:gd name="T4" fmla="*/ 1 w 5"/>
                  <a:gd name="T5" fmla="*/ 5 h 9"/>
                  <a:gd name="T6" fmla="*/ 2 w 5"/>
                  <a:gd name="T7" fmla="*/ 3 h 9"/>
                  <a:gd name="T8" fmla="*/ 3 w 5"/>
                  <a:gd name="T9" fmla="*/ 2 h 9"/>
                  <a:gd name="T10" fmla="*/ 3 w 5"/>
                  <a:gd name="T11" fmla="*/ 2 h 9"/>
                  <a:gd name="T12" fmla="*/ 4 w 5"/>
                  <a:gd name="T13" fmla="*/ 4 h 9"/>
                  <a:gd name="T14" fmla="*/ 4 w 5"/>
                  <a:gd name="T15" fmla="*/ 4 h 9"/>
                  <a:gd name="T16" fmla="*/ 3 w 5"/>
                  <a:gd name="T17" fmla="*/ 4 h 9"/>
                  <a:gd name="T18" fmla="*/ 3 w 5"/>
                  <a:gd name="T19" fmla="*/ 3 h 9"/>
                  <a:gd name="T20" fmla="*/ 3 w 5"/>
                  <a:gd name="T21" fmla="*/ 4 h 9"/>
                  <a:gd name="T22" fmla="*/ 4 w 5"/>
                  <a:gd name="T23" fmla="*/ 5 h 9"/>
                  <a:gd name="T24" fmla="*/ 3 w 5"/>
                  <a:gd name="T25" fmla="*/ 7 h 9"/>
                  <a:gd name="T26" fmla="*/ 4 w 5"/>
                  <a:gd name="T27" fmla="*/ 0 h 9"/>
                  <a:gd name="T28" fmla="*/ 2 w 5"/>
                  <a:gd name="T29" fmla="*/ 1 h 9"/>
                  <a:gd name="T30" fmla="*/ 1 w 5"/>
                  <a:gd name="T31" fmla="*/ 2 h 9"/>
                  <a:gd name="T32" fmla="*/ 1 w 5"/>
                  <a:gd name="T33" fmla="*/ 1 h 9"/>
                  <a:gd name="T34" fmla="*/ 1 w 5"/>
                  <a:gd name="T35" fmla="*/ 2 h 9"/>
                  <a:gd name="T36" fmla="*/ 0 w 5"/>
                  <a:gd name="T37" fmla="*/ 3 h 9"/>
                  <a:gd name="T38" fmla="*/ 2 w 5"/>
                  <a:gd name="T39" fmla="*/ 8 h 9"/>
                  <a:gd name="T40" fmla="*/ 3 w 5"/>
                  <a:gd name="T41" fmla="*/ 8 h 9"/>
                  <a:gd name="T42" fmla="*/ 3 w 5"/>
                  <a:gd name="T43" fmla="*/ 9 h 9"/>
                  <a:gd name="T44" fmla="*/ 5 w 5"/>
                  <a:gd name="T45" fmla="*/ 7 h 9"/>
                  <a:gd name="T46" fmla="*/ 5 w 5"/>
                  <a:gd name="T47" fmla="*/ 6 h 9"/>
                  <a:gd name="T48" fmla="*/ 5 w 5"/>
                  <a:gd name="T49" fmla="*/ 5 h 9"/>
                  <a:gd name="T50" fmla="*/ 5 w 5"/>
                  <a:gd name="T51" fmla="*/ 3 h 9"/>
                  <a:gd name="T52" fmla="*/ 5 w 5"/>
                  <a:gd name="T53" fmla="*/ 1 h 9"/>
                  <a:gd name="T54" fmla="*/ 4 w 5"/>
                  <a:gd name="T55" fmla="*/ 1 h 9"/>
                  <a:gd name="T56" fmla="*/ 4 w 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9">
                    <a:moveTo>
                      <a:pt x="3" y="7"/>
                    </a:moveTo>
                    <a:cubicBezTo>
                      <a:pt x="3" y="7"/>
                      <a:pt x="3" y="7"/>
                      <a:pt x="3" y="7"/>
                    </a:cubicBezTo>
                    <a:cubicBezTo>
                      <a:pt x="2" y="7"/>
                      <a:pt x="2" y="6"/>
                      <a:pt x="1" y="5"/>
                    </a:cubicBezTo>
                    <a:cubicBezTo>
                      <a:pt x="1" y="4"/>
                      <a:pt x="2" y="3"/>
                      <a:pt x="2" y="3"/>
                    </a:cubicBezTo>
                    <a:cubicBezTo>
                      <a:pt x="2" y="3"/>
                      <a:pt x="2" y="2"/>
                      <a:pt x="3" y="2"/>
                    </a:cubicBezTo>
                    <a:cubicBezTo>
                      <a:pt x="3" y="2"/>
                      <a:pt x="3" y="2"/>
                      <a:pt x="3" y="2"/>
                    </a:cubicBezTo>
                    <a:cubicBezTo>
                      <a:pt x="5" y="2"/>
                      <a:pt x="5" y="4"/>
                      <a:pt x="4" y="4"/>
                    </a:cubicBezTo>
                    <a:cubicBezTo>
                      <a:pt x="4" y="4"/>
                      <a:pt x="4" y="4"/>
                      <a:pt x="4" y="4"/>
                    </a:cubicBezTo>
                    <a:cubicBezTo>
                      <a:pt x="3" y="4"/>
                      <a:pt x="3" y="4"/>
                      <a:pt x="3" y="4"/>
                    </a:cubicBezTo>
                    <a:cubicBezTo>
                      <a:pt x="3" y="3"/>
                      <a:pt x="3" y="3"/>
                      <a:pt x="3" y="3"/>
                    </a:cubicBezTo>
                    <a:cubicBezTo>
                      <a:pt x="3" y="4"/>
                      <a:pt x="3" y="4"/>
                      <a:pt x="3" y="4"/>
                    </a:cubicBezTo>
                    <a:cubicBezTo>
                      <a:pt x="3" y="4"/>
                      <a:pt x="3" y="5"/>
                      <a:pt x="4" y="5"/>
                    </a:cubicBezTo>
                    <a:cubicBezTo>
                      <a:pt x="5" y="5"/>
                      <a:pt x="4" y="7"/>
                      <a:pt x="3" y="7"/>
                    </a:cubicBezTo>
                    <a:close/>
                    <a:moveTo>
                      <a:pt x="4" y="0"/>
                    </a:moveTo>
                    <a:cubicBezTo>
                      <a:pt x="3" y="0"/>
                      <a:pt x="2" y="1"/>
                      <a:pt x="2" y="1"/>
                    </a:cubicBezTo>
                    <a:cubicBezTo>
                      <a:pt x="2" y="1"/>
                      <a:pt x="1" y="2"/>
                      <a:pt x="1" y="2"/>
                    </a:cubicBezTo>
                    <a:cubicBezTo>
                      <a:pt x="1" y="1"/>
                      <a:pt x="1" y="1"/>
                      <a:pt x="1" y="1"/>
                    </a:cubicBezTo>
                    <a:cubicBezTo>
                      <a:pt x="1" y="2"/>
                      <a:pt x="1" y="2"/>
                      <a:pt x="1" y="2"/>
                    </a:cubicBezTo>
                    <a:cubicBezTo>
                      <a:pt x="1" y="2"/>
                      <a:pt x="0" y="2"/>
                      <a:pt x="0" y="3"/>
                    </a:cubicBezTo>
                    <a:cubicBezTo>
                      <a:pt x="0" y="5"/>
                      <a:pt x="1" y="6"/>
                      <a:pt x="2" y="8"/>
                    </a:cubicBezTo>
                    <a:cubicBezTo>
                      <a:pt x="2" y="8"/>
                      <a:pt x="3" y="8"/>
                      <a:pt x="3" y="8"/>
                    </a:cubicBezTo>
                    <a:cubicBezTo>
                      <a:pt x="3" y="9"/>
                      <a:pt x="3" y="9"/>
                      <a:pt x="3" y="9"/>
                    </a:cubicBezTo>
                    <a:cubicBezTo>
                      <a:pt x="4" y="9"/>
                      <a:pt x="5" y="8"/>
                      <a:pt x="5" y="7"/>
                    </a:cubicBezTo>
                    <a:cubicBezTo>
                      <a:pt x="5" y="6"/>
                      <a:pt x="5" y="6"/>
                      <a:pt x="5" y="6"/>
                    </a:cubicBezTo>
                    <a:cubicBezTo>
                      <a:pt x="5" y="6"/>
                      <a:pt x="5" y="5"/>
                      <a:pt x="5" y="5"/>
                    </a:cubicBezTo>
                    <a:cubicBezTo>
                      <a:pt x="5" y="4"/>
                      <a:pt x="5" y="3"/>
                      <a:pt x="5" y="3"/>
                    </a:cubicBezTo>
                    <a:cubicBezTo>
                      <a:pt x="5" y="2"/>
                      <a:pt x="5" y="2"/>
                      <a:pt x="5" y="1"/>
                    </a:cubicBezTo>
                    <a:cubicBezTo>
                      <a:pt x="4" y="1"/>
                      <a:pt x="4" y="1"/>
                      <a:pt x="4" y="1"/>
                    </a:cubicBezTo>
                    <a:cubicBezTo>
                      <a:pt x="4" y="0"/>
                      <a:pt x="4" y="0"/>
                      <a:pt x="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7" name="Freeform 1632"/>
              <p:cNvSpPr>
                <a:spLocks/>
              </p:cNvSpPr>
              <p:nvPr/>
            </p:nvSpPr>
            <p:spPr bwMode="auto">
              <a:xfrm>
                <a:off x="3279" y="2039"/>
                <a:ext cx="13" cy="19"/>
              </a:xfrm>
              <a:custGeom>
                <a:avLst/>
                <a:gdLst>
                  <a:gd name="T0" fmla="*/ 3 w 6"/>
                  <a:gd name="T1" fmla="*/ 0 h 9"/>
                  <a:gd name="T2" fmla="*/ 1 w 6"/>
                  <a:gd name="T3" fmla="*/ 1 h 9"/>
                  <a:gd name="T4" fmla="*/ 1 w 6"/>
                  <a:gd name="T5" fmla="*/ 8 h 9"/>
                  <a:gd name="T6" fmla="*/ 3 w 6"/>
                  <a:gd name="T7" fmla="*/ 9 h 9"/>
                  <a:gd name="T8" fmla="*/ 5 w 6"/>
                  <a:gd name="T9" fmla="*/ 6 h 9"/>
                  <a:gd name="T10" fmla="*/ 5 w 6"/>
                  <a:gd name="T11" fmla="*/ 1 h 9"/>
                  <a:gd name="T12" fmla="*/ 5 w 6"/>
                  <a:gd name="T13" fmla="*/ 1 h 9"/>
                  <a:gd name="T14" fmla="*/ 4 w 6"/>
                  <a:gd name="T15" fmla="*/ 1 h 9"/>
                  <a:gd name="T16" fmla="*/ 5 w 6"/>
                  <a:gd name="T17" fmla="*/ 1 h 9"/>
                  <a:gd name="T18" fmla="*/ 5 w 6"/>
                  <a:gd name="T19" fmla="*/ 3 h 9"/>
                  <a:gd name="T20" fmla="*/ 5 w 6"/>
                  <a:gd name="T21" fmla="*/ 5 h 9"/>
                  <a:gd name="T22" fmla="*/ 5 w 6"/>
                  <a:gd name="T23" fmla="*/ 6 h 9"/>
                  <a:gd name="T24" fmla="*/ 5 w 6"/>
                  <a:gd name="T25" fmla="*/ 7 h 9"/>
                  <a:gd name="T26" fmla="*/ 3 w 6"/>
                  <a:gd name="T27" fmla="*/ 9 h 9"/>
                  <a:gd name="T28" fmla="*/ 3 w 6"/>
                  <a:gd name="T29" fmla="*/ 8 h 9"/>
                  <a:gd name="T30" fmla="*/ 2 w 6"/>
                  <a:gd name="T31" fmla="*/ 8 h 9"/>
                  <a:gd name="T32" fmla="*/ 0 w 6"/>
                  <a:gd name="T33" fmla="*/ 3 h 9"/>
                  <a:gd name="T34" fmla="*/ 1 w 6"/>
                  <a:gd name="T35" fmla="*/ 2 h 9"/>
                  <a:gd name="T36" fmla="*/ 1 w 6"/>
                  <a:gd name="T37" fmla="*/ 1 h 9"/>
                  <a:gd name="T38" fmla="*/ 1 w 6"/>
                  <a:gd name="T39" fmla="*/ 2 h 9"/>
                  <a:gd name="T40" fmla="*/ 2 w 6"/>
                  <a:gd name="T41" fmla="*/ 1 h 9"/>
                  <a:gd name="T42" fmla="*/ 4 w 6"/>
                  <a:gd name="T43" fmla="*/ 0 h 9"/>
                  <a:gd name="T44" fmla="*/ 4 w 6"/>
                  <a:gd name="T45" fmla="*/ 0 h 9"/>
                  <a:gd name="T46" fmla="*/ 3 w 6"/>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0"/>
                    </a:moveTo>
                    <a:cubicBezTo>
                      <a:pt x="2" y="0"/>
                      <a:pt x="1" y="1"/>
                      <a:pt x="1" y="1"/>
                    </a:cubicBezTo>
                    <a:cubicBezTo>
                      <a:pt x="0" y="2"/>
                      <a:pt x="0" y="6"/>
                      <a:pt x="1" y="8"/>
                    </a:cubicBezTo>
                    <a:cubicBezTo>
                      <a:pt x="2" y="8"/>
                      <a:pt x="3" y="9"/>
                      <a:pt x="3" y="9"/>
                    </a:cubicBezTo>
                    <a:cubicBezTo>
                      <a:pt x="4" y="9"/>
                      <a:pt x="6" y="8"/>
                      <a:pt x="5" y="6"/>
                    </a:cubicBezTo>
                    <a:cubicBezTo>
                      <a:pt x="4" y="4"/>
                      <a:pt x="6" y="3"/>
                      <a:pt x="5" y="1"/>
                    </a:cubicBezTo>
                    <a:cubicBezTo>
                      <a:pt x="5" y="1"/>
                      <a:pt x="5" y="1"/>
                      <a:pt x="5" y="1"/>
                    </a:cubicBezTo>
                    <a:cubicBezTo>
                      <a:pt x="4" y="1"/>
                      <a:pt x="4" y="1"/>
                      <a:pt x="4" y="1"/>
                    </a:cubicBezTo>
                    <a:cubicBezTo>
                      <a:pt x="5" y="1"/>
                      <a:pt x="5" y="1"/>
                      <a:pt x="5" y="1"/>
                    </a:cubicBezTo>
                    <a:cubicBezTo>
                      <a:pt x="5" y="2"/>
                      <a:pt x="5" y="2"/>
                      <a:pt x="5" y="3"/>
                    </a:cubicBezTo>
                    <a:cubicBezTo>
                      <a:pt x="5" y="3"/>
                      <a:pt x="5" y="4"/>
                      <a:pt x="5" y="5"/>
                    </a:cubicBezTo>
                    <a:cubicBezTo>
                      <a:pt x="5" y="5"/>
                      <a:pt x="5" y="6"/>
                      <a:pt x="5" y="6"/>
                    </a:cubicBezTo>
                    <a:cubicBezTo>
                      <a:pt x="5" y="7"/>
                      <a:pt x="5" y="7"/>
                      <a:pt x="5" y="7"/>
                    </a:cubicBezTo>
                    <a:cubicBezTo>
                      <a:pt x="5" y="8"/>
                      <a:pt x="4" y="9"/>
                      <a:pt x="3" y="9"/>
                    </a:cubicBezTo>
                    <a:cubicBezTo>
                      <a:pt x="3" y="8"/>
                      <a:pt x="3" y="8"/>
                      <a:pt x="3" y="8"/>
                    </a:cubicBezTo>
                    <a:cubicBezTo>
                      <a:pt x="3" y="8"/>
                      <a:pt x="2" y="8"/>
                      <a:pt x="2" y="8"/>
                    </a:cubicBezTo>
                    <a:cubicBezTo>
                      <a:pt x="1" y="6"/>
                      <a:pt x="0" y="5"/>
                      <a:pt x="0" y="3"/>
                    </a:cubicBezTo>
                    <a:cubicBezTo>
                      <a:pt x="0" y="2"/>
                      <a:pt x="1" y="2"/>
                      <a:pt x="1" y="2"/>
                    </a:cubicBezTo>
                    <a:cubicBezTo>
                      <a:pt x="1" y="1"/>
                      <a:pt x="1" y="1"/>
                      <a:pt x="1" y="1"/>
                    </a:cubicBezTo>
                    <a:cubicBezTo>
                      <a:pt x="1" y="2"/>
                      <a:pt x="1" y="2"/>
                      <a:pt x="1" y="2"/>
                    </a:cubicBezTo>
                    <a:cubicBezTo>
                      <a:pt x="1" y="2"/>
                      <a:pt x="2" y="1"/>
                      <a:pt x="2" y="1"/>
                    </a:cubicBezTo>
                    <a:cubicBezTo>
                      <a:pt x="2" y="1"/>
                      <a:pt x="3" y="0"/>
                      <a:pt x="4" y="0"/>
                    </a:cubicBezTo>
                    <a:cubicBezTo>
                      <a:pt x="4" y="0"/>
                      <a:pt x="4" y="0"/>
                      <a:pt x="4" y="0"/>
                    </a:cubicBezTo>
                    <a:lnTo>
                      <a:pt x="3" y="0"/>
                    </a:ln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8" name="Freeform 1633"/>
              <p:cNvSpPr>
                <a:spLocks/>
              </p:cNvSpPr>
              <p:nvPr/>
            </p:nvSpPr>
            <p:spPr bwMode="auto">
              <a:xfrm>
                <a:off x="3283" y="2048"/>
                <a:ext cx="5" cy="6"/>
              </a:xfrm>
              <a:custGeom>
                <a:avLst/>
                <a:gdLst>
                  <a:gd name="T0" fmla="*/ 2 w 2"/>
                  <a:gd name="T1" fmla="*/ 2 h 3"/>
                  <a:gd name="T2" fmla="*/ 0 w 2"/>
                  <a:gd name="T3" fmla="*/ 1 h 3"/>
                  <a:gd name="T4" fmla="*/ 2 w 2"/>
                  <a:gd name="T5" fmla="*/ 2 h 3"/>
                </a:gdLst>
                <a:ahLst/>
                <a:cxnLst>
                  <a:cxn ang="0">
                    <a:pos x="T0" y="T1"/>
                  </a:cxn>
                  <a:cxn ang="0">
                    <a:pos x="T2" y="T3"/>
                  </a:cxn>
                  <a:cxn ang="0">
                    <a:pos x="T4" y="T5"/>
                  </a:cxn>
                </a:cxnLst>
                <a:rect l="0" t="0" r="r" b="b"/>
                <a:pathLst>
                  <a:path w="2" h="3">
                    <a:moveTo>
                      <a:pt x="2" y="2"/>
                    </a:moveTo>
                    <a:cubicBezTo>
                      <a:pt x="2" y="2"/>
                      <a:pt x="1" y="0"/>
                      <a:pt x="0" y="1"/>
                    </a:cubicBezTo>
                    <a:cubicBezTo>
                      <a:pt x="0" y="3"/>
                      <a:pt x="2" y="3"/>
                      <a:pt x="2"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9" name="Freeform 1634"/>
              <p:cNvSpPr>
                <a:spLocks/>
              </p:cNvSpPr>
              <p:nvPr/>
            </p:nvSpPr>
            <p:spPr bwMode="auto">
              <a:xfrm>
                <a:off x="3286" y="2044"/>
                <a:ext cx="4" cy="4"/>
              </a:xfrm>
              <a:custGeom>
                <a:avLst/>
                <a:gdLst>
                  <a:gd name="T0" fmla="*/ 0 w 2"/>
                  <a:gd name="T1" fmla="*/ 1 h 2"/>
                  <a:gd name="T2" fmla="*/ 1 w 2"/>
                  <a:gd name="T3" fmla="*/ 1 h 2"/>
                  <a:gd name="T4" fmla="*/ 0 w 2"/>
                  <a:gd name="T5" fmla="*/ 1 h 2"/>
                </a:gdLst>
                <a:ahLst/>
                <a:cxnLst>
                  <a:cxn ang="0">
                    <a:pos x="T0" y="T1"/>
                  </a:cxn>
                  <a:cxn ang="0">
                    <a:pos x="T2" y="T3"/>
                  </a:cxn>
                  <a:cxn ang="0">
                    <a:pos x="T4" y="T5"/>
                  </a:cxn>
                </a:cxnLst>
                <a:rect l="0" t="0" r="r" b="b"/>
                <a:pathLst>
                  <a:path w="2" h="2">
                    <a:moveTo>
                      <a:pt x="0" y="1"/>
                    </a:moveTo>
                    <a:cubicBezTo>
                      <a:pt x="0" y="1"/>
                      <a:pt x="0" y="0"/>
                      <a:pt x="1" y="1"/>
                    </a:cubicBezTo>
                    <a:cubicBezTo>
                      <a:pt x="2" y="1"/>
                      <a:pt x="0" y="2"/>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0" name="Freeform 1635"/>
              <p:cNvSpPr>
                <a:spLocks/>
              </p:cNvSpPr>
              <p:nvPr/>
            </p:nvSpPr>
            <p:spPr bwMode="auto">
              <a:xfrm>
                <a:off x="3294" y="2033"/>
                <a:ext cx="15" cy="21"/>
              </a:xfrm>
              <a:custGeom>
                <a:avLst/>
                <a:gdLst>
                  <a:gd name="T0" fmla="*/ 2 w 7"/>
                  <a:gd name="T1" fmla="*/ 2 h 10"/>
                  <a:gd name="T2" fmla="*/ 5 w 7"/>
                  <a:gd name="T3" fmla="*/ 1 h 10"/>
                  <a:gd name="T4" fmla="*/ 6 w 7"/>
                  <a:gd name="T5" fmla="*/ 6 h 10"/>
                  <a:gd name="T6" fmla="*/ 3 w 7"/>
                  <a:gd name="T7" fmla="*/ 9 h 10"/>
                  <a:gd name="T8" fmla="*/ 2 w 7"/>
                  <a:gd name="T9" fmla="*/ 2 h 10"/>
                </a:gdLst>
                <a:ahLst/>
                <a:cxnLst>
                  <a:cxn ang="0">
                    <a:pos x="T0" y="T1"/>
                  </a:cxn>
                  <a:cxn ang="0">
                    <a:pos x="T2" y="T3"/>
                  </a:cxn>
                  <a:cxn ang="0">
                    <a:pos x="T4" y="T5"/>
                  </a:cxn>
                  <a:cxn ang="0">
                    <a:pos x="T6" y="T7"/>
                  </a:cxn>
                  <a:cxn ang="0">
                    <a:pos x="T8" y="T9"/>
                  </a:cxn>
                </a:cxnLst>
                <a:rect l="0" t="0" r="r" b="b"/>
                <a:pathLst>
                  <a:path w="7" h="10">
                    <a:moveTo>
                      <a:pt x="2" y="2"/>
                    </a:moveTo>
                    <a:cubicBezTo>
                      <a:pt x="2" y="2"/>
                      <a:pt x="4" y="0"/>
                      <a:pt x="5" y="1"/>
                    </a:cubicBezTo>
                    <a:cubicBezTo>
                      <a:pt x="7" y="3"/>
                      <a:pt x="5" y="4"/>
                      <a:pt x="6" y="6"/>
                    </a:cubicBezTo>
                    <a:cubicBezTo>
                      <a:pt x="7" y="9"/>
                      <a:pt x="5" y="10"/>
                      <a:pt x="3" y="9"/>
                    </a:cubicBezTo>
                    <a:cubicBezTo>
                      <a:pt x="1" y="7"/>
                      <a:pt x="0" y="4"/>
                      <a:pt x="2"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1" name="Freeform 1636"/>
              <p:cNvSpPr>
                <a:spLocks noEditPoints="1"/>
              </p:cNvSpPr>
              <p:nvPr/>
            </p:nvSpPr>
            <p:spPr bwMode="auto">
              <a:xfrm>
                <a:off x="3296" y="2035"/>
                <a:ext cx="13" cy="19"/>
              </a:xfrm>
              <a:custGeom>
                <a:avLst/>
                <a:gdLst>
                  <a:gd name="T0" fmla="*/ 5 w 6"/>
                  <a:gd name="T1" fmla="*/ 0 h 9"/>
                  <a:gd name="T2" fmla="*/ 5 w 6"/>
                  <a:gd name="T3" fmla="*/ 2 h 9"/>
                  <a:gd name="T4" fmla="*/ 5 w 6"/>
                  <a:gd name="T5" fmla="*/ 2 h 9"/>
                  <a:gd name="T6" fmla="*/ 5 w 6"/>
                  <a:gd name="T7" fmla="*/ 4 h 9"/>
                  <a:gd name="T8" fmla="*/ 6 w 6"/>
                  <a:gd name="T9" fmla="*/ 5 h 9"/>
                  <a:gd name="T10" fmla="*/ 6 w 6"/>
                  <a:gd name="T11" fmla="*/ 6 h 9"/>
                  <a:gd name="T12" fmla="*/ 4 w 6"/>
                  <a:gd name="T13" fmla="*/ 8 h 9"/>
                  <a:gd name="T14" fmla="*/ 2 w 6"/>
                  <a:gd name="T15" fmla="*/ 8 h 9"/>
                  <a:gd name="T16" fmla="*/ 0 w 6"/>
                  <a:gd name="T17" fmla="*/ 4 h 9"/>
                  <a:gd name="T18" fmla="*/ 1 w 6"/>
                  <a:gd name="T19" fmla="*/ 1 h 9"/>
                  <a:gd name="T20" fmla="*/ 3 w 6"/>
                  <a:gd name="T21" fmla="*/ 0 h 9"/>
                  <a:gd name="T22" fmla="*/ 5 w 6"/>
                  <a:gd name="T23" fmla="*/ 0 h 9"/>
                  <a:gd name="T24" fmla="*/ 1 w 6"/>
                  <a:gd name="T25" fmla="*/ 2 h 9"/>
                  <a:gd name="T26" fmla="*/ 1 w 6"/>
                  <a:gd name="T27" fmla="*/ 1 h 9"/>
                  <a:gd name="T28" fmla="*/ 1 w 6"/>
                  <a:gd name="T29" fmla="*/ 2 h 9"/>
                  <a:gd name="T30" fmla="*/ 0 w 6"/>
                  <a:gd name="T31" fmla="*/ 4 h 9"/>
                  <a:gd name="T32" fmla="*/ 2 w 6"/>
                  <a:gd name="T33" fmla="*/ 7 h 9"/>
                  <a:gd name="T34" fmla="*/ 4 w 6"/>
                  <a:gd name="T35" fmla="*/ 8 h 9"/>
                  <a:gd name="T36" fmla="*/ 5 w 6"/>
                  <a:gd name="T37" fmla="*/ 6 h 9"/>
                  <a:gd name="T38" fmla="*/ 5 w 6"/>
                  <a:gd name="T39" fmla="*/ 5 h 9"/>
                  <a:gd name="T40" fmla="*/ 5 w 6"/>
                  <a:gd name="T41" fmla="*/ 4 h 9"/>
                  <a:gd name="T42" fmla="*/ 5 w 6"/>
                  <a:gd name="T43" fmla="*/ 2 h 9"/>
                  <a:gd name="T44" fmla="*/ 4 w 6"/>
                  <a:gd name="T45" fmla="*/ 1 h 9"/>
                  <a:gd name="T46" fmla="*/ 3 w 6"/>
                  <a:gd name="T47" fmla="*/ 0 h 9"/>
                  <a:gd name="T48" fmla="*/ 1 w 6"/>
                  <a:gd name="T4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9">
                    <a:moveTo>
                      <a:pt x="5" y="0"/>
                    </a:moveTo>
                    <a:cubicBezTo>
                      <a:pt x="5" y="1"/>
                      <a:pt x="5" y="1"/>
                      <a:pt x="5" y="2"/>
                    </a:cubicBezTo>
                    <a:cubicBezTo>
                      <a:pt x="5" y="2"/>
                      <a:pt x="5" y="2"/>
                      <a:pt x="5" y="2"/>
                    </a:cubicBezTo>
                    <a:cubicBezTo>
                      <a:pt x="5" y="3"/>
                      <a:pt x="5" y="3"/>
                      <a:pt x="5" y="4"/>
                    </a:cubicBezTo>
                    <a:cubicBezTo>
                      <a:pt x="5" y="4"/>
                      <a:pt x="5" y="5"/>
                      <a:pt x="6" y="5"/>
                    </a:cubicBezTo>
                    <a:cubicBezTo>
                      <a:pt x="6" y="6"/>
                      <a:pt x="6" y="6"/>
                      <a:pt x="6" y="6"/>
                    </a:cubicBezTo>
                    <a:cubicBezTo>
                      <a:pt x="6" y="7"/>
                      <a:pt x="5" y="8"/>
                      <a:pt x="4" y="8"/>
                    </a:cubicBezTo>
                    <a:cubicBezTo>
                      <a:pt x="3" y="9"/>
                      <a:pt x="3" y="8"/>
                      <a:pt x="2" y="8"/>
                    </a:cubicBezTo>
                    <a:cubicBezTo>
                      <a:pt x="1" y="7"/>
                      <a:pt x="0" y="5"/>
                      <a:pt x="0" y="4"/>
                    </a:cubicBezTo>
                    <a:cubicBezTo>
                      <a:pt x="0" y="3"/>
                      <a:pt x="0" y="2"/>
                      <a:pt x="1" y="1"/>
                    </a:cubicBezTo>
                    <a:cubicBezTo>
                      <a:pt x="1" y="1"/>
                      <a:pt x="2" y="0"/>
                      <a:pt x="3" y="0"/>
                    </a:cubicBezTo>
                    <a:cubicBezTo>
                      <a:pt x="4" y="0"/>
                      <a:pt x="4" y="0"/>
                      <a:pt x="5" y="0"/>
                    </a:cubicBezTo>
                    <a:close/>
                    <a:moveTo>
                      <a:pt x="1" y="2"/>
                    </a:moveTo>
                    <a:cubicBezTo>
                      <a:pt x="1" y="1"/>
                      <a:pt x="1" y="1"/>
                      <a:pt x="1" y="1"/>
                    </a:cubicBezTo>
                    <a:cubicBezTo>
                      <a:pt x="1" y="2"/>
                      <a:pt x="1" y="2"/>
                      <a:pt x="1" y="2"/>
                    </a:cubicBezTo>
                    <a:cubicBezTo>
                      <a:pt x="0" y="2"/>
                      <a:pt x="0" y="3"/>
                      <a:pt x="0" y="4"/>
                    </a:cubicBezTo>
                    <a:cubicBezTo>
                      <a:pt x="0" y="5"/>
                      <a:pt x="1" y="6"/>
                      <a:pt x="2" y="7"/>
                    </a:cubicBezTo>
                    <a:cubicBezTo>
                      <a:pt x="3" y="8"/>
                      <a:pt x="3" y="8"/>
                      <a:pt x="4" y="8"/>
                    </a:cubicBezTo>
                    <a:cubicBezTo>
                      <a:pt x="5" y="8"/>
                      <a:pt x="5" y="7"/>
                      <a:pt x="5" y="6"/>
                    </a:cubicBezTo>
                    <a:cubicBezTo>
                      <a:pt x="5" y="5"/>
                      <a:pt x="5" y="5"/>
                      <a:pt x="5" y="5"/>
                    </a:cubicBezTo>
                    <a:cubicBezTo>
                      <a:pt x="5" y="5"/>
                      <a:pt x="5" y="5"/>
                      <a:pt x="5" y="4"/>
                    </a:cubicBezTo>
                    <a:cubicBezTo>
                      <a:pt x="5" y="3"/>
                      <a:pt x="5" y="3"/>
                      <a:pt x="5" y="2"/>
                    </a:cubicBezTo>
                    <a:cubicBezTo>
                      <a:pt x="5" y="2"/>
                      <a:pt x="5" y="1"/>
                      <a:pt x="4" y="1"/>
                    </a:cubicBezTo>
                    <a:cubicBezTo>
                      <a:pt x="4" y="0"/>
                      <a:pt x="3" y="0"/>
                      <a:pt x="3" y="0"/>
                    </a:cubicBezTo>
                    <a:cubicBezTo>
                      <a:pt x="2" y="0"/>
                      <a:pt x="1" y="2"/>
                      <a:pt x="1"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2" name="Freeform 1637"/>
              <p:cNvSpPr>
                <a:spLocks/>
              </p:cNvSpPr>
              <p:nvPr/>
            </p:nvSpPr>
            <p:spPr bwMode="auto">
              <a:xfrm>
                <a:off x="3296" y="2041"/>
                <a:ext cx="11" cy="11"/>
              </a:xfrm>
              <a:custGeom>
                <a:avLst/>
                <a:gdLst>
                  <a:gd name="T0" fmla="*/ 5 w 5"/>
                  <a:gd name="T1" fmla="*/ 0 h 5"/>
                  <a:gd name="T2" fmla="*/ 5 w 5"/>
                  <a:gd name="T3" fmla="*/ 0 h 5"/>
                  <a:gd name="T4" fmla="*/ 5 w 5"/>
                  <a:gd name="T5" fmla="*/ 0 h 5"/>
                  <a:gd name="T6" fmla="*/ 3 w 5"/>
                  <a:gd name="T7" fmla="*/ 0 h 5"/>
                  <a:gd name="T8" fmla="*/ 3 w 5"/>
                  <a:gd name="T9" fmla="*/ 0 h 5"/>
                  <a:gd name="T10" fmla="*/ 4 w 5"/>
                  <a:gd name="T11" fmla="*/ 2 h 5"/>
                  <a:gd name="T12" fmla="*/ 4 w 5"/>
                  <a:gd name="T13" fmla="*/ 4 h 5"/>
                  <a:gd name="T14" fmla="*/ 3 w 5"/>
                  <a:gd name="T15" fmla="*/ 4 h 5"/>
                  <a:gd name="T16" fmla="*/ 2 w 5"/>
                  <a:gd name="T17" fmla="*/ 2 h 5"/>
                  <a:gd name="T18" fmla="*/ 1 w 5"/>
                  <a:gd name="T19" fmla="*/ 0 h 5"/>
                  <a:gd name="T20" fmla="*/ 0 w 5"/>
                  <a:gd name="T21" fmla="*/ 0 h 5"/>
                  <a:gd name="T22" fmla="*/ 0 w 5"/>
                  <a:gd name="T23" fmla="*/ 1 h 5"/>
                  <a:gd name="T24" fmla="*/ 2 w 5"/>
                  <a:gd name="T25" fmla="*/ 4 h 5"/>
                  <a:gd name="T26" fmla="*/ 4 w 5"/>
                  <a:gd name="T27" fmla="*/ 5 h 5"/>
                  <a:gd name="T28" fmla="*/ 4 w 5"/>
                  <a:gd name="T29" fmla="*/ 5 h 5"/>
                  <a:gd name="T30" fmla="*/ 5 w 5"/>
                  <a:gd name="T31" fmla="*/ 3 h 5"/>
                  <a:gd name="T32" fmla="*/ 5 w 5"/>
                  <a:gd name="T33" fmla="*/ 2 h 5"/>
                  <a:gd name="T34" fmla="*/ 5 w 5"/>
                  <a:gd name="T35" fmla="*/ 1 h 5"/>
                  <a:gd name="T36" fmla="*/ 5 w 5"/>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5" y="0"/>
                    </a:moveTo>
                    <a:cubicBezTo>
                      <a:pt x="5" y="0"/>
                      <a:pt x="5" y="0"/>
                      <a:pt x="5" y="0"/>
                    </a:cubicBezTo>
                    <a:cubicBezTo>
                      <a:pt x="5" y="0"/>
                      <a:pt x="5" y="0"/>
                      <a:pt x="5" y="0"/>
                    </a:cubicBezTo>
                    <a:cubicBezTo>
                      <a:pt x="4" y="0"/>
                      <a:pt x="3" y="0"/>
                      <a:pt x="3" y="0"/>
                    </a:cubicBezTo>
                    <a:cubicBezTo>
                      <a:pt x="3" y="0"/>
                      <a:pt x="3" y="0"/>
                      <a:pt x="3" y="0"/>
                    </a:cubicBezTo>
                    <a:cubicBezTo>
                      <a:pt x="3" y="1"/>
                      <a:pt x="3" y="1"/>
                      <a:pt x="4" y="2"/>
                    </a:cubicBezTo>
                    <a:cubicBezTo>
                      <a:pt x="5" y="2"/>
                      <a:pt x="5" y="4"/>
                      <a:pt x="4" y="4"/>
                    </a:cubicBezTo>
                    <a:cubicBezTo>
                      <a:pt x="3" y="4"/>
                      <a:pt x="3" y="4"/>
                      <a:pt x="3" y="4"/>
                    </a:cubicBezTo>
                    <a:cubicBezTo>
                      <a:pt x="2" y="4"/>
                      <a:pt x="2" y="3"/>
                      <a:pt x="2" y="2"/>
                    </a:cubicBezTo>
                    <a:cubicBezTo>
                      <a:pt x="1" y="1"/>
                      <a:pt x="1" y="1"/>
                      <a:pt x="1" y="0"/>
                    </a:cubicBezTo>
                    <a:cubicBezTo>
                      <a:pt x="1" y="0"/>
                      <a:pt x="1" y="0"/>
                      <a:pt x="0" y="0"/>
                    </a:cubicBezTo>
                    <a:cubicBezTo>
                      <a:pt x="0" y="1"/>
                      <a:pt x="0" y="1"/>
                      <a:pt x="0" y="1"/>
                    </a:cubicBezTo>
                    <a:cubicBezTo>
                      <a:pt x="0" y="2"/>
                      <a:pt x="1" y="3"/>
                      <a:pt x="2" y="4"/>
                    </a:cubicBezTo>
                    <a:cubicBezTo>
                      <a:pt x="3" y="5"/>
                      <a:pt x="3" y="5"/>
                      <a:pt x="4" y="5"/>
                    </a:cubicBezTo>
                    <a:cubicBezTo>
                      <a:pt x="4" y="5"/>
                      <a:pt x="4" y="5"/>
                      <a:pt x="4" y="5"/>
                    </a:cubicBezTo>
                    <a:cubicBezTo>
                      <a:pt x="5" y="5"/>
                      <a:pt x="5" y="4"/>
                      <a:pt x="5" y="3"/>
                    </a:cubicBezTo>
                    <a:cubicBezTo>
                      <a:pt x="5" y="2"/>
                      <a:pt x="5" y="2"/>
                      <a:pt x="5" y="2"/>
                    </a:cubicBezTo>
                    <a:cubicBezTo>
                      <a:pt x="5" y="2"/>
                      <a:pt x="5" y="2"/>
                      <a:pt x="5" y="1"/>
                    </a:cubicBezTo>
                    <a:cubicBezTo>
                      <a:pt x="5" y="1"/>
                      <a:pt x="5" y="0"/>
                      <a:pt x="5"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3" name="Freeform 1638"/>
              <p:cNvSpPr>
                <a:spLocks/>
              </p:cNvSpPr>
              <p:nvPr/>
            </p:nvSpPr>
            <p:spPr bwMode="auto">
              <a:xfrm>
                <a:off x="3296" y="2041"/>
                <a:ext cx="13" cy="11"/>
              </a:xfrm>
              <a:custGeom>
                <a:avLst/>
                <a:gdLst>
                  <a:gd name="T0" fmla="*/ 5 w 6"/>
                  <a:gd name="T1" fmla="*/ 0 h 5"/>
                  <a:gd name="T2" fmla="*/ 5 w 6"/>
                  <a:gd name="T3" fmla="*/ 0 h 5"/>
                  <a:gd name="T4" fmla="*/ 5 w 6"/>
                  <a:gd name="T5" fmla="*/ 1 h 5"/>
                  <a:gd name="T6" fmla="*/ 5 w 6"/>
                  <a:gd name="T7" fmla="*/ 2 h 5"/>
                  <a:gd name="T8" fmla="*/ 5 w 6"/>
                  <a:gd name="T9" fmla="*/ 3 h 5"/>
                  <a:gd name="T10" fmla="*/ 4 w 6"/>
                  <a:gd name="T11" fmla="*/ 5 h 5"/>
                  <a:gd name="T12" fmla="*/ 4 w 6"/>
                  <a:gd name="T13" fmla="*/ 5 h 5"/>
                  <a:gd name="T14" fmla="*/ 2 w 6"/>
                  <a:gd name="T15" fmla="*/ 4 h 5"/>
                  <a:gd name="T16" fmla="*/ 0 w 6"/>
                  <a:gd name="T17" fmla="*/ 1 h 5"/>
                  <a:gd name="T18" fmla="*/ 0 w 6"/>
                  <a:gd name="T19" fmla="*/ 0 h 5"/>
                  <a:gd name="T20" fmla="*/ 0 w 6"/>
                  <a:gd name="T21" fmla="*/ 0 h 5"/>
                  <a:gd name="T22" fmla="*/ 2 w 6"/>
                  <a:gd name="T23" fmla="*/ 5 h 5"/>
                  <a:gd name="T24" fmla="*/ 4 w 6"/>
                  <a:gd name="T25" fmla="*/ 5 h 5"/>
                  <a:gd name="T26" fmla="*/ 5 w 6"/>
                  <a:gd name="T27" fmla="*/ 2 h 5"/>
                  <a:gd name="T28" fmla="*/ 5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5" y="0"/>
                    </a:moveTo>
                    <a:cubicBezTo>
                      <a:pt x="5" y="0"/>
                      <a:pt x="5" y="0"/>
                      <a:pt x="5" y="0"/>
                    </a:cubicBezTo>
                    <a:cubicBezTo>
                      <a:pt x="5" y="0"/>
                      <a:pt x="5" y="1"/>
                      <a:pt x="5" y="1"/>
                    </a:cubicBezTo>
                    <a:cubicBezTo>
                      <a:pt x="5" y="2"/>
                      <a:pt x="5" y="2"/>
                      <a:pt x="5" y="2"/>
                    </a:cubicBezTo>
                    <a:cubicBezTo>
                      <a:pt x="5" y="3"/>
                      <a:pt x="5" y="3"/>
                      <a:pt x="5" y="3"/>
                    </a:cubicBezTo>
                    <a:cubicBezTo>
                      <a:pt x="5" y="4"/>
                      <a:pt x="5" y="5"/>
                      <a:pt x="4" y="5"/>
                    </a:cubicBezTo>
                    <a:cubicBezTo>
                      <a:pt x="4" y="5"/>
                      <a:pt x="4" y="5"/>
                      <a:pt x="4" y="5"/>
                    </a:cubicBezTo>
                    <a:cubicBezTo>
                      <a:pt x="3" y="5"/>
                      <a:pt x="3" y="5"/>
                      <a:pt x="2" y="4"/>
                    </a:cubicBezTo>
                    <a:cubicBezTo>
                      <a:pt x="1" y="3"/>
                      <a:pt x="0" y="2"/>
                      <a:pt x="0" y="1"/>
                    </a:cubicBezTo>
                    <a:cubicBezTo>
                      <a:pt x="0" y="0"/>
                      <a:pt x="0" y="0"/>
                      <a:pt x="0" y="0"/>
                    </a:cubicBezTo>
                    <a:cubicBezTo>
                      <a:pt x="0" y="0"/>
                      <a:pt x="0" y="0"/>
                      <a:pt x="0" y="0"/>
                    </a:cubicBezTo>
                    <a:cubicBezTo>
                      <a:pt x="0" y="2"/>
                      <a:pt x="1" y="3"/>
                      <a:pt x="2" y="5"/>
                    </a:cubicBezTo>
                    <a:cubicBezTo>
                      <a:pt x="3" y="5"/>
                      <a:pt x="3" y="5"/>
                      <a:pt x="4" y="5"/>
                    </a:cubicBezTo>
                    <a:cubicBezTo>
                      <a:pt x="5" y="5"/>
                      <a:pt x="6" y="4"/>
                      <a:pt x="5" y="2"/>
                    </a:cubicBezTo>
                    <a:cubicBezTo>
                      <a:pt x="5" y="1"/>
                      <a:pt x="5" y="1"/>
                      <a:pt x="5"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4" name="Freeform 1639"/>
              <p:cNvSpPr>
                <a:spLocks/>
              </p:cNvSpPr>
              <p:nvPr/>
            </p:nvSpPr>
            <p:spPr bwMode="auto">
              <a:xfrm>
                <a:off x="3300" y="2044"/>
                <a:ext cx="7" cy="6"/>
              </a:xfrm>
              <a:custGeom>
                <a:avLst/>
                <a:gdLst>
                  <a:gd name="T0" fmla="*/ 2 w 3"/>
                  <a:gd name="T1" fmla="*/ 1 h 3"/>
                  <a:gd name="T2" fmla="*/ 0 w 3"/>
                  <a:gd name="T3" fmla="*/ 1 h 3"/>
                  <a:gd name="T4" fmla="*/ 2 w 3"/>
                  <a:gd name="T5" fmla="*/ 1 h 3"/>
                </a:gdLst>
                <a:ahLst/>
                <a:cxnLst>
                  <a:cxn ang="0">
                    <a:pos x="T0" y="T1"/>
                  </a:cxn>
                  <a:cxn ang="0">
                    <a:pos x="T2" y="T3"/>
                  </a:cxn>
                  <a:cxn ang="0">
                    <a:pos x="T4" y="T5"/>
                  </a:cxn>
                </a:cxnLst>
                <a:rect l="0" t="0" r="r" b="b"/>
                <a:pathLst>
                  <a:path w="3" h="3">
                    <a:moveTo>
                      <a:pt x="2" y="1"/>
                    </a:moveTo>
                    <a:cubicBezTo>
                      <a:pt x="2" y="1"/>
                      <a:pt x="1" y="0"/>
                      <a:pt x="0" y="1"/>
                    </a:cubicBezTo>
                    <a:cubicBezTo>
                      <a:pt x="0" y="2"/>
                      <a:pt x="3" y="3"/>
                      <a:pt x="2"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5" name="Freeform 1640"/>
              <p:cNvSpPr>
                <a:spLocks/>
              </p:cNvSpPr>
              <p:nvPr/>
            </p:nvSpPr>
            <p:spPr bwMode="auto">
              <a:xfrm>
                <a:off x="3303" y="2037"/>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1" y="1"/>
                    </a:cubicBezTo>
                    <a:cubicBezTo>
                      <a:pt x="1" y="2"/>
                      <a:pt x="0" y="2"/>
                      <a:pt x="0"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6" name="Freeform 1641"/>
              <p:cNvSpPr>
                <a:spLocks/>
              </p:cNvSpPr>
              <p:nvPr/>
            </p:nvSpPr>
            <p:spPr bwMode="auto">
              <a:xfrm>
                <a:off x="3283" y="2031"/>
                <a:ext cx="30" cy="13"/>
              </a:xfrm>
              <a:custGeom>
                <a:avLst/>
                <a:gdLst>
                  <a:gd name="T0" fmla="*/ 9 w 14"/>
                  <a:gd name="T1" fmla="*/ 0 h 6"/>
                  <a:gd name="T2" fmla="*/ 13 w 14"/>
                  <a:gd name="T3" fmla="*/ 4 h 6"/>
                  <a:gd name="T4" fmla="*/ 6 w 14"/>
                  <a:gd name="T5" fmla="*/ 5 h 6"/>
                  <a:gd name="T6" fmla="*/ 3 w 14"/>
                  <a:gd name="T7" fmla="*/ 5 h 6"/>
                  <a:gd name="T8" fmla="*/ 3 w 14"/>
                  <a:gd name="T9" fmla="*/ 2 h 6"/>
                  <a:gd name="T10" fmla="*/ 9 w 14"/>
                  <a:gd name="T11" fmla="*/ 0 h 6"/>
                </a:gdLst>
                <a:ahLst/>
                <a:cxnLst>
                  <a:cxn ang="0">
                    <a:pos x="T0" y="T1"/>
                  </a:cxn>
                  <a:cxn ang="0">
                    <a:pos x="T2" y="T3"/>
                  </a:cxn>
                  <a:cxn ang="0">
                    <a:pos x="T4" y="T5"/>
                  </a:cxn>
                  <a:cxn ang="0">
                    <a:pos x="T6" y="T7"/>
                  </a:cxn>
                  <a:cxn ang="0">
                    <a:pos x="T8" y="T9"/>
                  </a:cxn>
                  <a:cxn ang="0">
                    <a:pos x="T10" y="T11"/>
                  </a:cxn>
                </a:cxnLst>
                <a:rect l="0" t="0" r="r" b="b"/>
                <a:pathLst>
                  <a:path w="14" h="6">
                    <a:moveTo>
                      <a:pt x="9" y="0"/>
                    </a:moveTo>
                    <a:cubicBezTo>
                      <a:pt x="9" y="0"/>
                      <a:pt x="14" y="1"/>
                      <a:pt x="13" y="4"/>
                    </a:cubicBezTo>
                    <a:cubicBezTo>
                      <a:pt x="11" y="6"/>
                      <a:pt x="8" y="5"/>
                      <a:pt x="6" y="5"/>
                    </a:cubicBezTo>
                    <a:cubicBezTo>
                      <a:pt x="5" y="5"/>
                      <a:pt x="4" y="5"/>
                      <a:pt x="3" y="5"/>
                    </a:cubicBezTo>
                    <a:cubicBezTo>
                      <a:pt x="2" y="5"/>
                      <a:pt x="0" y="3"/>
                      <a:pt x="3" y="2"/>
                    </a:cubicBezTo>
                    <a:cubicBezTo>
                      <a:pt x="6" y="0"/>
                      <a:pt x="9" y="0"/>
                      <a:pt x="9" y="0"/>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7" name="Freeform 1642"/>
              <p:cNvSpPr>
                <a:spLocks noEditPoints="1"/>
              </p:cNvSpPr>
              <p:nvPr/>
            </p:nvSpPr>
            <p:spPr bwMode="auto">
              <a:xfrm>
                <a:off x="3286" y="2031"/>
                <a:ext cx="25" cy="13"/>
              </a:xfrm>
              <a:custGeom>
                <a:avLst/>
                <a:gdLst>
                  <a:gd name="T0" fmla="*/ 10 w 12"/>
                  <a:gd name="T1" fmla="*/ 5 h 6"/>
                  <a:gd name="T2" fmla="*/ 5 w 12"/>
                  <a:gd name="T3" fmla="*/ 5 h 6"/>
                  <a:gd name="T4" fmla="*/ 2 w 12"/>
                  <a:gd name="T5" fmla="*/ 5 h 6"/>
                  <a:gd name="T6" fmla="*/ 0 w 12"/>
                  <a:gd name="T7" fmla="*/ 4 h 6"/>
                  <a:gd name="T8" fmla="*/ 2 w 12"/>
                  <a:gd name="T9" fmla="*/ 1 h 6"/>
                  <a:gd name="T10" fmla="*/ 5 w 12"/>
                  <a:gd name="T11" fmla="*/ 0 h 6"/>
                  <a:gd name="T12" fmla="*/ 8 w 12"/>
                  <a:gd name="T13" fmla="*/ 0 h 6"/>
                  <a:gd name="T14" fmla="*/ 8 w 12"/>
                  <a:gd name="T15" fmla="*/ 0 h 6"/>
                  <a:gd name="T16" fmla="*/ 8 w 12"/>
                  <a:gd name="T17" fmla="*/ 0 h 6"/>
                  <a:gd name="T18" fmla="*/ 8 w 12"/>
                  <a:gd name="T19" fmla="*/ 0 h 6"/>
                  <a:gd name="T20" fmla="*/ 8 w 12"/>
                  <a:gd name="T21" fmla="*/ 0 h 6"/>
                  <a:gd name="T22" fmla="*/ 12 w 12"/>
                  <a:gd name="T23" fmla="*/ 2 h 6"/>
                  <a:gd name="T24" fmla="*/ 12 w 12"/>
                  <a:gd name="T25" fmla="*/ 4 h 6"/>
                  <a:gd name="T26" fmla="*/ 10 w 12"/>
                  <a:gd name="T27" fmla="*/ 5 h 6"/>
                  <a:gd name="T28" fmla="*/ 2 w 12"/>
                  <a:gd name="T29" fmla="*/ 2 h 6"/>
                  <a:gd name="T30" fmla="*/ 0 w 12"/>
                  <a:gd name="T31" fmla="*/ 4 h 6"/>
                  <a:gd name="T32" fmla="*/ 2 w 12"/>
                  <a:gd name="T33" fmla="*/ 5 h 6"/>
                  <a:gd name="T34" fmla="*/ 5 w 12"/>
                  <a:gd name="T35" fmla="*/ 5 h 6"/>
                  <a:gd name="T36" fmla="*/ 9 w 12"/>
                  <a:gd name="T37" fmla="*/ 5 h 6"/>
                  <a:gd name="T38" fmla="*/ 11 w 12"/>
                  <a:gd name="T39" fmla="*/ 4 h 6"/>
                  <a:gd name="T40" fmla="*/ 12 w 12"/>
                  <a:gd name="T41" fmla="*/ 2 h 6"/>
                  <a:gd name="T42" fmla="*/ 8 w 12"/>
                  <a:gd name="T43" fmla="*/ 0 h 6"/>
                  <a:gd name="T44" fmla="*/ 5 w 12"/>
                  <a:gd name="T45" fmla="*/ 1 h 6"/>
                  <a:gd name="T46" fmla="*/ 2 w 12"/>
                  <a:gd name="T4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6">
                    <a:moveTo>
                      <a:pt x="10" y="5"/>
                    </a:moveTo>
                    <a:cubicBezTo>
                      <a:pt x="8" y="6"/>
                      <a:pt x="6" y="5"/>
                      <a:pt x="5" y="5"/>
                    </a:cubicBezTo>
                    <a:cubicBezTo>
                      <a:pt x="4" y="5"/>
                      <a:pt x="3" y="5"/>
                      <a:pt x="2" y="5"/>
                    </a:cubicBezTo>
                    <a:cubicBezTo>
                      <a:pt x="1" y="5"/>
                      <a:pt x="0" y="4"/>
                      <a:pt x="0" y="4"/>
                    </a:cubicBezTo>
                    <a:cubicBezTo>
                      <a:pt x="0" y="3"/>
                      <a:pt x="0" y="2"/>
                      <a:pt x="2" y="1"/>
                    </a:cubicBezTo>
                    <a:cubicBezTo>
                      <a:pt x="3" y="1"/>
                      <a:pt x="4" y="1"/>
                      <a:pt x="5" y="0"/>
                    </a:cubicBezTo>
                    <a:cubicBezTo>
                      <a:pt x="7" y="0"/>
                      <a:pt x="8" y="0"/>
                      <a:pt x="8" y="0"/>
                    </a:cubicBezTo>
                    <a:cubicBezTo>
                      <a:pt x="8" y="0"/>
                      <a:pt x="8" y="0"/>
                      <a:pt x="8" y="0"/>
                    </a:cubicBezTo>
                    <a:cubicBezTo>
                      <a:pt x="8" y="0"/>
                      <a:pt x="8" y="0"/>
                      <a:pt x="8" y="0"/>
                    </a:cubicBezTo>
                    <a:cubicBezTo>
                      <a:pt x="8" y="0"/>
                      <a:pt x="8" y="0"/>
                      <a:pt x="8" y="0"/>
                    </a:cubicBezTo>
                    <a:cubicBezTo>
                      <a:pt x="8" y="0"/>
                      <a:pt x="8" y="0"/>
                      <a:pt x="8" y="0"/>
                    </a:cubicBezTo>
                    <a:cubicBezTo>
                      <a:pt x="8" y="0"/>
                      <a:pt x="11" y="0"/>
                      <a:pt x="12" y="2"/>
                    </a:cubicBezTo>
                    <a:cubicBezTo>
                      <a:pt x="12" y="2"/>
                      <a:pt x="12" y="3"/>
                      <a:pt x="12" y="4"/>
                    </a:cubicBezTo>
                    <a:cubicBezTo>
                      <a:pt x="11" y="5"/>
                      <a:pt x="10" y="5"/>
                      <a:pt x="10" y="5"/>
                    </a:cubicBezTo>
                    <a:close/>
                    <a:moveTo>
                      <a:pt x="2" y="2"/>
                    </a:moveTo>
                    <a:cubicBezTo>
                      <a:pt x="0" y="2"/>
                      <a:pt x="0" y="3"/>
                      <a:pt x="0" y="4"/>
                    </a:cubicBezTo>
                    <a:cubicBezTo>
                      <a:pt x="1" y="4"/>
                      <a:pt x="2" y="5"/>
                      <a:pt x="2" y="5"/>
                    </a:cubicBezTo>
                    <a:cubicBezTo>
                      <a:pt x="3" y="5"/>
                      <a:pt x="4" y="5"/>
                      <a:pt x="5" y="5"/>
                    </a:cubicBezTo>
                    <a:cubicBezTo>
                      <a:pt x="6" y="5"/>
                      <a:pt x="8" y="5"/>
                      <a:pt x="9" y="5"/>
                    </a:cubicBezTo>
                    <a:cubicBezTo>
                      <a:pt x="10" y="5"/>
                      <a:pt x="11" y="4"/>
                      <a:pt x="11" y="4"/>
                    </a:cubicBezTo>
                    <a:cubicBezTo>
                      <a:pt x="12" y="3"/>
                      <a:pt x="12" y="2"/>
                      <a:pt x="12" y="2"/>
                    </a:cubicBezTo>
                    <a:cubicBezTo>
                      <a:pt x="11" y="0"/>
                      <a:pt x="9" y="0"/>
                      <a:pt x="8" y="0"/>
                    </a:cubicBezTo>
                    <a:cubicBezTo>
                      <a:pt x="8" y="0"/>
                      <a:pt x="7" y="0"/>
                      <a:pt x="5" y="1"/>
                    </a:cubicBezTo>
                    <a:cubicBezTo>
                      <a:pt x="4" y="1"/>
                      <a:pt x="3" y="1"/>
                      <a:pt x="2" y="2"/>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8" name="Freeform 1643"/>
              <p:cNvSpPr>
                <a:spLocks/>
              </p:cNvSpPr>
              <p:nvPr/>
            </p:nvSpPr>
            <p:spPr bwMode="auto">
              <a:xfrm>
                <a:off x="3286" y="2031"/>
                <a:ext cx="25" cy="10"/>
              </a:xfrm>
              <a:custGeom>
                <a:avLst/>
                <a:gdLst>
                  <a:gd name="T0" fmla="*/ 9 w 12"/>
                  <a:gd name="T1" fmla="*/ 0 h 5"/>
                  <a:gd name="T2" fmla="*/ 8 w 12"/>
                  <a:gd name="T3" fmla="*/ 0 h 5"/>
                  <a:gd name="T4" fmla="*/ 8 w 12"/>
                  <a:gd name="T5" fmla="*/ 1 h 5"/>
                  <a:gd name="T6" fmla="*/ 8 w 12"/>
                  <a:gd name="T7" fmla="*/ 1 h 5"/>
                  <a:gd name="T8" fmla="*/ 8 w 12"/>
                  <a:gd name="T9" fmla="*/ 1 h 5"/>
                  <a:gd name="T10" fmla="*/ 10 w 12"/>
                  <a:gd name="T11" fmla="*/ 2 h 5"/>
                  <a:gd name="T12" fmla="*/ 7 w 12"/>
                  <a:gd name="T13" fmla="*/ 5 h 5"/>
                  <a:gd name="T14" fmla="*/ 7 w 12"/>
                  <a:gd name="T15" fmla="*/ 5 h 5"/>
                  <a:gd name="T16" fmla="*/ 3 w 12"/>
                  <a:gd name="T17" fmla="*/ 2 h 5"/>
                  <a:gd name="T18" fmla="*/ 5 w 12"/>
                  <a:gd name="T19" fmla="*/ 2 h 5"/>
                  <a:gd name="T20" fmla="*/ 6 w 12"/>
                  <a:gd name="T21" fmla="*/ 1 h 5"/>
                  <a:gd name="T22" fmla="*/ 5 w 12"/>
                  <a:gd name="T23" fmla="*/ 1 h 5"/>
                  <a:gd name="T24" fmla="*/ 4 w 12"/>
                  <a:gd name="T25" fmla="*/ 1 h 5"/>
                  <a:gd name="T26" fmla="*/ 4 w 12"/>
                  <a:gd name="T27" fmla="*/ 1 h 5"/>
                  <a:gd name="T28" fmla="*/ 2 w 12"/>
                  <a:gd name="T29" fmla="*/ 2 h 5"/>
                  <a:gd name="T30" fmla="*/ 0 w 12"/>
                  <a:gd name="T31" fmla="*/ 4 h 5"/>
                  <a:gd name="T32" fmla="*/ 2 w 12"/>
                  <a:gd name="T33" fmla="*/ 5 h 5"/>
                  <a:gd name="T34" fmla="*/ 2 w 12"/>
                  <a:gd name="T35" fmla="*/ 5 h 5"/>
                  <a:gd name="T36" fmla="*/ 3 w 12"/>
                  <a:gd name="T37" fmla="*/ 5 h 5"/>
                  <a:gd name="T38" fmla="*/ 5 w 12"/>
                  <a:gd name="T39" fmla="*/ 5 h 5"/>
                  <a:gd name="T40" fmla="*/ 8 w 12"/>
                  <a:gd name="T41" fmla="*/ 5 h 5"/>
                  <a:gd name="T42" fmla="*/ 9 w 12"/>
                  <a:gd name="T43" fmla="*/ 5 h 5"/>
                  <a:gd name="T44" fmla="*/ 11 w 12"/>
                  <a:gd name="T45" fmla="*/ 4 h 5"/>
                  <a:gd name="T46" fmla="*/ 12 w 12"/>
                  <a:gd name="T47" fmla="*/ 2 h 5"/>
                  <a:gd name="T48" fmla="*/ 9 w 12"/>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5">
                    <a:moveTo>
                      <a:pt x="9" y="0"/>
                    </a:moveTo>
                    <a:cubicBezTo>
                      <a:pt x="8" y="0"/>
                      <a:pt x="8" y="0"/>
                      <a:pt x="8" y="0"/>
                    </a:cubicBezTo>
                    <a:cubicBezTo>
                      <a:pt x="8" y="1"/>
                      <a:pt x="8" y="1"/>
                      <a:pt x="8" y="1"/>
                    </a:cubicBezTo>
                    <a:cubicBezTo>
                      <a:pt x="8" y="1"/>
                      <a:pt x="8" y="1"/>
                      <a:pt x="8" y="1"/>
                    </a:cubicBezTo>
                    <a:cubicBezTo>
                      <a:pt x="8" y="1"/>
                      <a:pt x="8" y="1"/>
                      <a:pt x="8" y="1"/>
                    </a:cubicBezTo>
                    <a:cubicBezTo>
                      <a:pt x="9" y="1"/>
                      <a:pt x="10" y="1"/>
                      <a:pt x="10" y="2"/>
                    </a:cubicBezTo>
                    <a:cubicBezTo>
                      <a:pt x="10" y="4"/>
                      <a:pt x="9" y="4"/>
                      <a:pt x="7" y="5"/>
                    </a:cubicBezTo>
                    <a:cubicBezTo>
                      <a:pt x="7" y="5"/>
                      <a:pt x="7" y="5"/>
                      <a:pt x="7" y="5"/>
                    </a:cubicBezTo>
                    <a:cubicBezTo>
                      <a:pt x="5" y="5"/>
                      <a:pt x="3" y="3"/>
                      <a:pt x="3" y="2"/>
                    </a:cubicBezTo>
                    <a:cubicBezTo>
                      <a:pt x="3" y="2"/>
                      <a:pt x="4" y="2"/>
                      <a:pt x="5" y="2"/>
                    </a:cubicBezTo>
                    <a:cubicBezTo>
                      <a:pt x="5" y="1"/>
                      <a:pt x="6" y="1"/>
                      <a:pt x="6" y="1"/>
                    </a:cubicBezTo>
                    <a:cubicBezTo>
                      <a:pt x="5" y="1"/>
                      <a:pt x="5" y="1"/>
                      <a:pt x="5" y="1"/>
                    </a:cubicBezTo>
                    <a:cubicBezTo>
                      <a:pt x="4" y="1"/>
                      <a:pt x="4" y="1"/>
                      <a:pt x="4" y="1"/>
                    </a:cubicBezTo>
                    <a:cubicBezTo>
                      <a:pt x="4" y="1"/>
                      <a:pt x="4" y="1"/>
                      <a:pt x="4" y="1"/>
                    </a:cubicBezTo>
                    <a:cubicBezTo>
                      <a:pt x="4" y="1"/>
                      <a:pt x="3" y="1"/>
                      <a:pt x="2" y="2"/>
                    </a:cubicBezTo>
                    <a:cubicBezTo>
                      <a:pt x="0" y="2"/>
                      <a:pt x="0" y="3"/>
                      <a:pt x="0" y="4"/>
                    </a:cubicBezTo>
                    <a:cubicBezTo>
                      <a:pt x="1" y="4"/>
                      <a:pt x="1" y="5"/>
                      <a:pt x="2" y="5"/>
                    </a:cubicBezTo>
                    <a:cubicBezTo>
                      <a:pt x="2" y="5"/>
                      <a:pt x="2" y="5"/>
                      <a:pt x="2" y="5"/>
                    </a:cubicBezTo>
                    <a:cubicBezTo>
                      <a:pt x="3" y="5"/>
                      <a:pt x="3" y="5"/>
                      <a:pt x="3" y="5"/>
                    </a:cubicBezTo>
                    <a:cubicBezTo>
                      <a:pt x="3" y="5"/>
                      <a:pt x="4" y="5"/>
                      <a:pt x="5" y="5"/>
                    </a:cubicBezTo>
                    <a:cubicBezTo>
                      <a:pt x="6" y="5"/>
                      <a:pt x="7" y="5"/>
                      <a:pt x="8" y="5"/>
                    </a:cubicBezTo>
                    <a:cubicBezTo>
                      <a:pt x="8" y="5"/>
                      <a:pt x="9" y="5"/>
                      <a:pt x="9" y="5"/>
                    </a:cubicBezTo>
                    <a:cubicBezTo>
                      <a:pt x="10" y="5"/>
                      <a:pt x="11" y="4"/>
                      <a:pt x="11" y="4"/>
                    </a:cubicBezTo>
                    <a:cubicBezTo>
                      <a:pt x="12" y="3"/>
                      <a:pt x="12" y="2"/>
                      <a:pt x="12" y="2"/>
                    </a:cubicBezTo>
                    <a:cubicBezTo>
                      <a:pt x="11" y="1"/>
                      <a:pt x="9" y="0"/>
                      <a:pt x="9"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9" name="Freeform 1644"/>
              <p:cNvSpPr>
                <a:spLocks/>
              </p:cNvSpPr>
              <p:nvPr/>
            </p:nvSpPr>
            <p:spPr bwMode="auto">
              <a:xfrm>
                <a:off x="3283" y="2031"/>
                <a:ext cx="30" cy="10"/>
              </a:xfrm>
              <a:custGeom>
                <a:avLst/>
                <a:gdLst>
                  <a:gd name="T0" fmla="*/ 10 w 14"/>
                  <a:gd name="T1" fmla="*/ 0 h 5"/>
                  <a:gd name="T2" fmla="*/ 10 w 14"/>
                  <a:gd name="T3" fmla="*/ 0 h 5"/>
                  <a:gd name="T4" fmla="*/ 13 w 14"/>
                  <a:gd name="T5" fmla="*/ 2 h 5"/>
                  <a:gd name="T6" fmla="*/ 12 w 14"/>
                  <a:gd name="T7" fmla="*/ 4 h 5"/>
                  <a:gd name="T8" fmla="*/ 10 w 14"/>
                  <a:gd name="T9" fmla="*/ 5 h 5"/>
                  <a:gd name="T10" fmla="*/ 9 w 14"/>
                  <a:gd name="T11" fmla="*/ 5 h 5"/>
                  <a:gd name="T12" fmla="*/ 6 w 14"/>
                  <a:gd name="T13" fmla="*/ 5 h 5"/>
                  <a:gd name="T14" fmla="*/ 4 w 14"/>
                  <a:gd name="T15" fmla="*/ 5 h 5"/>
                  <a:gd name="T16" fmla="*/ 3 w 14"/>
                  <a:gd name="T17" fmla="*/ 5 h 5"/>
                  <a:gd name="T18" fmla="*/ 3 w 14"/>
                  <a:gd name="T19" fmla="*/ 5 h 5"/>
                  <a:gd name="T20" fmla="*/ 1 w 14"/>
                  <a:gd name="T21" fmla="*/ 4 h 5"/>
                  <a:gd name="T22" fmla="*/ 3 w 14"/>
                  <a:gd name="T23" fmla="*/ 2 h 5"/>
                  <a:gd name="T24" fmla="*/ 5 w 14"/>
                  <a:gd name="T25" fmla="*/ 1 h 5"/>
                  <a:gd name="T26" fmla="*/ 5 w 14"/>
                  <a:gd name="T27" fmla="*/ 1 h 5"/>
                  <a:gd name="T28" fmla="*/ 4 w 14"/>
                  <a:gd name="T29" fmla="*/ 1 h 5"/>
                  <a:gd name="T30" fmla="*/ 3 w 14"/>
                  <a:gd name="T31" fmla="*/ 1 h 5"/>
                  <a:gd name="T32" fmla="*/ 3 w 14"/>
                  <a:gd name="T33" fmla="*/ 2 h 5"/>
                  <a:gd name="T34" fmla="*/ 3 w 14"/>
                  <a:gd name="T35" fmla="*/ 5 h 5"/>
                  <a:gd name="T36" fmla="*/ 3 w 14"/>
                  <a:gd name="T37" fmla="*/ 5 h 5"/>
                  <a:gd name="T38" fmla="*/ 4 w 14"/>
                  <a:gd name="T39" fmla="*/ 5 h 5"/>
                  <a:gd name="T40" fmla="*/ 6 w 14"/>
                  <a:gd name="T41" fmla="*/ 5 h 5"/>
                  <a:gd name="T42" fmla="*/ 9 w 14"/>
                  <a:gd name="T43" fmla="*/ 5 h 5"/>
                  <a:gd name="T44" fmla="*/ 13 w 14"/>
                  <a:gd name="T45" fmla="*/ 4 h 5"/>
                  <a:gd name="T46" fmla="*/ 10 w 14"/>
                  <a:gd name="T4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
                    <a:moveTo>
                      <a:pt x="10" y="0"/>
                    </a:moveTo>
                    <a:cubicBezTo>
                      <a:pt x="10" y="0"/>
                      <a:pt x="10" y="0"/>
                      <a:pt x="10" y="0"/>
                    </a:cubicBezTo>
                    <a:cubicBezTo>
                      <a:pt x="10" y="0"/>
                      <a:pt x="12" y="1"/>
                      <a:pt x="13" y="2"/>
                    </a:cubicBezTo>
                    <a:cubicBezTo>
                      <a:pt x="13" y="2"/>
                      <a:pt x="13" y="3"/>
                      <a:pt x="12" y="4"/>
                    </a:cubicBezTo>
                    <a:cubicBezTo>
                      <a:pt x="12" y="4"/>
                      <a:pt x="11" y="5"/>
                      <a:pt x="10" y="5"/>
                    </a:cubicBezTo>
                    <a:cubicBezTo>
                      <a:pt x="10" y="5"/>
                      <a:pt x="9" y="5"/>
                      <a:pt x="9" y="5"/>
                    </a:cubicBezTo>
                    <a:cubicBezTo>
                      <a:pt x="8" y="5"/>
                      <a:pt x="7" y="5"/>
                      <a:pt x="6" y="5"/>
                    </a:cubicBezTo>
                    <a:cubicBezTo>
                      <a:pt x="5" y="5"/>
                      <a:pt x="4" y="5"/>
                      <a:pt x="4" y="5"/>
                    </a:cubicBezTo>
                    <a:cubicBezTo>
                      <a:pt x="3" y="5"/>
                      <a:pt x="3" y="5"/>
                      <a:pt x="3" y="5"/>
                    </a:cubicBezTo>
                    <a:cubicBezTo>
                      <a:pt x="3" y="5"/>
                      <a:pt x="3" y="5"/>
                      <a:pt x="3" y="5"/>
                    </a:cubicBezTo>
                    <a:cubicBezTo>
                      <a:pt x="2" y="5"/>
                      <a:pt x="2" y="4"/>
                      <a:pt x="1" y="4"/>
                    </a:cubicBezTo>
                    <a:cubicBezTo>
                      <a:pt x="1" y="3"/>
                      <a:pt x="1" y="2"/>
                      <a:pt x="3" y="2"/>
                    </a:cubicBezTo>
                    <a:cubicBezTo>
                      <a:pt x="4" y="1"/>
                      <a:pt x="5" y="1"/>
                      <a:pt x="5" y="1"/>
                    </a:cubicBezTo>
                    <a:cubicBezTo>
                      <a:pt x="5" y="1"/>
                      <a:pt x="5" y="1"/>
                      <a:pt x="5" y="1"/>
                    </a:cubicBezTo>
                    <a:cubicBezTo>
                      <a:pt x="5" y="1"/>
                      <a:pt x="4" y="1"/>
                      <a:pt x="4" y="1"/>
                    </a:cubicBezTo>
                    <a:cubicBezTo>
                      <a:pt x="3" y="1"/>
                      <a:pt x="3" y="1"/>
                      <a:pt x="3" y="1"/>
                    </a:cubicBezTo>
                    <a:cubicBezTo>
                      <a:pt x="3" y="2"/>
                      <a:pt x="3" y="2"/>
                      <a:pt x="3" y="2"/>
                    </a:cubicBezTo>
                    <a:cubicBezTo>
                      <a:pt x="0" y="3"/>
                      <a:pt x="2" y="5"/>
                      <a:pt x="3" y="5"/>
                    </a:cubicBezTo>
                    <a:cubicBezTo>
                      <a:pt x="3" y="5"/>
                      <a:pt x="3" y="5"/>
                      <a:pt x="3" y="5"/>
                    </a:cubicBezTo>
                    <a:cubicBezTo>
                      <a:pt x="4" y="5"/>
                      <a:pt x="4" y="5"/>
                      <a:pt x="4" y="5"/>
                    </a:cubicBezTo>
                    <a:cubicBezTo>
                      <a:pt x="4" y="5"/>
                      <a:pt x="5" y="5"/>
                      <a:pt x="6" y="5"/>
                    </a:cubicBezTo>
                    <a:cubicBezTo>
                      <a:pt x="7" y="5"/>
                      <a:pt x="8" y="5"/>
                      <a:pt x="9" y="5"/>
                    </a:cubicBezTo>
                    <a:cubicBezTo>
                      <a:pt x="10" y="5"/>
                      <a:pt x="12" y="5"/>
                      <a:pt x="13" y="4"/>
                    </a:cubicBezTo>
                    <a:cubicBezTo>
                      <a:pt x="14" y="1"/>
                      <a:pt x="11" y="0"/>
                      <a:pt x="10"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0" name="Freeform 1645"/>
              <p:cNvSpPr>
                <a:spLocks/>
              </p:cNvSpPr>
              <p:nvPr/>
            </p:nvSpPr>
            <p:spPr bwMode="auto">
              <a:xfrm>
                <a:off x="3298" y="2033"/>
                <a:ext cx="9" cy="6"/>
              </a:xfrm>
              <a:custGeom>
                <a:avLst/>
                <a:gdLst>
                  <a:gd name="T0" fmla="*/ 3 w 4"/>
                  <a:gd name="T1" fmla="*/ 3 h 3"/>
                  <a:gd name="T2" fmla="*/ 1 w 4"/>
                  <a:gd name="T3" fmla="*/ 2 h 3"/>
                  <a:gd name="T4" fmla="*/ 4 w 4"/>
                  <a:gd name="T5" fmla="*/ 1 h 3"/>
                  <a:gd name="T6" fmla="*/ 3 w 4"/>
                  <a:gd name="T7" fmla="*/ 3 h 3"/>
                </a:gdLst>
                <a:ahLst/>
                <a:cxnLst>
                  <a:cxn ang="0">
                    <a:pos x="T0" y="T1"/>
                  </a:cxn>
                  <a:cxn ang="0">
                    <a:pos x="T2" y="T3"/>
                  </a:cxn>
                  <a:cxn ang="0">
                    <a:pos x="T4" y="T5"/>
                  </a:cxn>
                  <a:cxn ang="0">
                    <a:pos x="T6" y="T7"/>
                  </a:cxn>
                </a:cxnLst>
                <a:rect l="0" t="0" r="r" b="b"/>
                <a:pathLst>
                  <a:path w="4" h="3">
                    <a:moveTo>
                      <a:pt x="3" y="3"/>
                    </a:moveTo>
                    <a:cubicBezTo>
                      <a:pt x="3" y="3"/>
                      <a:pt x="0" y="3"/>
                      <a:pt x="1" y="2"/>
                    </a:cubicBezTo>
                    <a:cubicBezTo>
                      <a:pt x="1" y="1"/>
                      <a:pt x="3" y="0"/>
                      <a:pt x="4" y="1"/>
                    </a:cubicBezTo>
                    <a:cubicBezTo>
                      <a:pt x="4" y="2"/>
                      <a:pt x="3" y="3"/>
                      <a:pt x="3" y="3"/>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1" name="Freeform 1646"/>
              <p:cNvSpPr>
                <a:spLocks/>
              </p:cNvSpPr>
              <p:nvPr/>
            </p:nvSpPr>
            <p:spPr bwMode="auto">
              <a:xfrm>
                <a:off x="3283" y="2018"/>
                <a:ext cx="24" cy="17"/>
              </a:xfrm>
              <a:custGeom>
                <a:avLst/>
                <a:gdLst>
                  <a:gd name="T0" fmla="*/ 8 w 11"/>
                  <a:gd name="T1" fmla="*/ 2 h 8"/>
                  <a:gd name="T2" fmla="*/ 9 w 11"/>
                  <a:gd name="T3" fmla="*/ 6 h 8"/>
                  <a:gd name="T4" fmla="*/ 6 w 11"/>
                  <a:gd name="T5" fmla="*/ 7 h 8"/>
                  <a:gd name="T6" fmla="*/ 4 w 11"/>
                  <a:gd name="T7" fmla="*/ 7 h 8"/>
                  <a:gd name="T8" fmla="*/ 2 w 11"/>
                  <a:gd name="T9" fmla="*/ 3 h 8"/>
                  <a:gd name="T10" fmla="*/ 8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8" y="2"/>
                    </a:moveTo>
                    <a:cubicBezTo>
                      <a:pt x="8" y="2"/>
                      <a:pt x="11" y="4"/>
                      <a:pt x="9" y="6"/>
                    </a:cubicBezTo>
                    <a:cubicBezTo>
                      <a:pt x="8" y="7"/>
                      <a:pt x="7" y="7"/>
                      <a:pt x="6" y="7"/>
                    </a:cubicBezTo>
                    <a:cubicBezTo>
                      <a:pt x="6" y="6"/>
                      <a:pt x="5" y="6"/>
                      <a:pt x="4" y="7"/>
                    </a:cubicBezTo>
                    <a:cubicBezTo>
                      <a:pt x="1" y="8"/>
                      <a:pt x="0" y="5"/>
                      <a:pt x="2" y="3"/>
                    </a:cubicBezTo>
                    <a:cubicBezTo>
                      <a:pt x="4" y="1"/>
                      <a:pt x="7" y="0"/>
                      <a:pt x="8" y="2"/>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2" name="Freeform 1647"/>
              <p:cNvSpPr>
                <a:spLocks noEditPoints="1"/>
              </p:cNvSpPr>
              <p:nvPr/>
            </p:nvSpPr>
            <p:spPr bwMode="auto">
              <a:xfrm>
                <a:off x="3283" y="2020"/>
                <a:ext cx="22" cy="13"/>
              </a:xfrm>
              <a:custGeom>
                <a:avLst/>
                <a:gdLst>
                  <a:gd name="T0" fmla="*/ 9 w 10"/>
                  <a:gd name="T1" fmla="*/ 5 h 6"/>
                  <a:gd name="T2" fmla="*/ 8 w 10"/>
                  <a:gd name="T3" fmla="*/ 6 h 6"/>
                  <a:gd name="T4" fmla="*/ 8 w 10"/>
                  <a:gd name="T5" fmla="*/ 6 h 6"/>
                  <a:gd name="T6" fmla="*/ 6 w 10"/>
                  <a:gd name="T7" fmla="*/ 6 h 6"/>
                  <a:gd name="T8" fmla="*/ 5 w 10"/>
                  <a:gd name="T9" fmla="*/ 6 h 6"/>
                  <a:gd name="T10" fmla="*/ 4 w 10"/>
                  <a:gd name="T11" fmla="*/ 6 h 6"/>
                  <a:gd name="T12" fmla="*/ 3 w 10"/>
                  <a:gd name="T13" fmla="*/ 6 h 6"/>
                  <a:gd name="T14" fmla="*/ 1 w 10"/>
                  <a:gd name="T15" fmla="*/ 4 h 6"/>
                  <a:gd name="T16" fmla="*/ 1 w 10"/>
                  <a:gd name="T17" fmla="*/ 2 h 6"/>
                  <a:gd name="T18" fmla="*/ 6 w 10"/>
                  <a:gd name="T19" fmla="*/ 0 h 6"/>
                  <a:gd name="T20" fmla="*/ 9 w 10"/>
                  <a:gd name="T21" fmla="*/ 1 h 6"/>
                  <a:gd name="T22" fmla="*/ 10 w 10"/>
                  <a:gd name="T23" fmla="*/ 3 h 6"/>
                  <a:gd name="T24" fmla="*/ 9 w 10"/>
                  <a:gd name="T25" fmla="*/ 5 h 6"/>
                  <a:gd name="T26" fmla="*/ 8 w 10"/>
                  <a:gd name="T27" fmla="*/ 1 h 6"/>
                  <a:gd name="T28" fmla="*/ 8 w 10"/>
                  <a:gd name="T29" fmla="*/ 1 h 6"/>
                  <a:gd name="T30" fmla="*/ 8 w 10"/>
                  <a:gd name="T31" fmla="*/ 1 h 6"/>
                  <a:gd name="T32" fmla="*/ 6 w 10"/>
                  <a:gd name="T33" fmla="*/ 0 h 6"/>
                  <a:gd name="T34" fmla="*/ 2 w 10"/>
                  <a:gd name="T35" fmla="*/ 2 h 6"/>
                  <a:gd name="T36" fmla="*/ 1 w 10"/>
                  <a:gd name="T37" fmla="*/ 4 h 6"/>
                  <a:gd name="T38" fmla="*/ 3 w 10"/>
                  <a:gd name="T39" fmla="*/ 6 h 6"/>
                  <a:gd name="T40" fmla="*/ 4 w 10"/>
                  <a:gd name="T41" fmla="*/ 6 h 6"/>
                  <a:gd name="T42" fmla="*/ 5 w 10"/>
                  <a:gd name="T43" fmla="*/ 5 h 6"/>
                  <a:gd name="T44" fmla="*/ 6 w 10"/>
                  <a:gd name="T45" fmla="*/ 5 h 6"/>
                  <a:gd name="T46" fmla="*/ 8 w 10"/>
                  <a:gd name="T47" fmla="*/ 5 h 6"/>
                  <a:gd name="T48" fmla="*/ 9 w 10"/>
                  <a:gd name="T49" fmla="*/ 5 h 6"/>
                  <a:gd name="T50" fmla="*/ 10 w 10"/>
                  <a:gd name="T51" fmla="*/ 3 h 6"/>
                  <a:gd name="T52" fmla="*/ 8 w 10"/>
                  <a:gd name="T5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6">
                    <a:moveTo>
                      <a:pt x="9" y="5"/>
                    </a:moveTo>
                    <a:cubicBezTo>
                      <a:pt x="9" y="6"/>
                      <a:pt x="8" y="6"/>
                      <a:pt x="8" y="6"/>
                    </a:cubicBezTo>
                    <a:cubicBezTo>
                      <a:pt x="8" y="6"/>
                      <a:pt x="8" y="6"/>
                      <a:pt x="8" y="6"/>
                    </a:cubicBezTo>
                    <a:cubicBezTo>
                      <a:pt x="7" y="6"/>
                      <a:pt x="7" y="6"/>
                      <a:pt x="6" y="6"/>
                    </a:cubicBezTo>
                    <a:cubicBezTo>
                      <a:pt x="6" y="6"/>
                      <a:pt x="6" y="6"/>
                      <a:pt x="5" y="6"/>
                    </a:cubicBezTo>
                    <a:cubicBezTo>
                      <a:pt x="5" y="6"/>
                      <a:pt x="4" y="6"/>
                      <a:pt x="4" y="6"/>
                    </a:cubicBezTo>
                    <a:cubicBezTo>
                      <a:pt x="3" y="6"/>
                      <a:pt x="3" y="6"/>
                      <a:pt x="3" y="6"/>
                    </a:cubicBezTo>
                    <a:cubicBezTo>
                      <a:pt x="2" y="6"/>
                      <a:pt x="1" y="5"/>
                      <a:pt x="1" y="4"/>
                    </a:cubicBezTo>
                    <a:cubicBezTo>
                      <a:pt x="0" y="3"/>
                      <a:pt x="1" y="2"/>
                      <a:pt x="1" y="2"/>
                    </a:cubicBezTo>
                    <a:cubicBezTo>
                      <a:pt x="3" y="1"/>
                      <a:pt x="5" y="0"/>
                      <a:pt x="6" y="0"/>
                    </a:cubicBezTo>
                    <a:cubicBezTo>
                      <a:pt x="7" y="0"/>
                      <a:pt x="8" y="0"/>
                      <a:pt x="9" y="1"/>
                    </a:cubicBezTo>
                    <a:cubicBezTo>
                      <a:pt x="9" y="1"/>
                      <a:pt x="10" y="2"/>
                      <a:pt x="10" y="3"/>
                    </a:cubicBezTo>
                    <a:cubicBezTo>
                      <a:pt x="10" y="4"/>
                      <a:pt x="10" y="5"/>
                      <a:pt x="9" y="5"/>
                    </a:cubicBezTo>
                    <a:close/>
                    <a:moveTo>
                      <a:pt x="8" y="1"/>
                    </a:moveTo>
                    <a:cubicBezTo>
                      <a:pt x="8" y="1"/>
                      <a:pt x="8" y="1"/>
                      <a:pt x="8" y="1"/>
                    </a:cubicBezTo>
                    <a:cubicBezTo>
                      <a:pt x="8" y="1"/>
                      <a:pt x="8" y="1"/>
                      <a:pt x="8" y="1"/>
                    </a:cubicBezTo>
                    <a:cubicBezTo>
                      <a:pt x="8" y="0"/>
                      <a:pt x="7" y="0"/>
                      <a:pt x="6" y="0"/>
                    </a:cubicBezTo>
                    <a:cubicBezTo>
                      <a:pt x="5" y="0"/>
                      <a:pt x="3" y="1"/>
                      <a:pt x="2" y="2"/>
                    </a:cubicBezTo>
                    <a:cubicBezTo>
                      <a:pt x="1" y="3"/>
                      <a:pt x="1" y="3"/>
                      <a:pt x="1" y="4"/>
                    </a:cubicBezTo>
                    <a:cubicBezTo>
                      <a:pt x="1" y="5"/>
                      <a:pt x="2" y="6"/>
                      <a:pt x="3" y="6"/>
                    </a:cubicBezTo>
                    <a:cubicBezTo>
                      <a:pt x="4" y="6"/>
                      <a:pt x="4" y="6"/>
                      <a:pt x="4" y="6"/>
                    </a:cubicBezTo>
                    <a:cubicBezTo>
                      <a:pt x="4" y="5"/>
                      <a:pt x="5" y="5"/>
                      <a:pt x="5" y="5"/>
                    </a:cubicBezTo>
                    <a:cubicBezTo>
                      <a:pt x="6" y="5"/>
                      <a:pt x="6" y="5"/>
                      <a:pt x="6" y="5"/>
                    </a:cubicBezTo>
                    <a:cubicBezTo>
                      <a:pt x="7" y="5"/>
                      <a:pt x="7" y="6"/>
                      <a:pt x="8" y="5"/>
                    </a:cubicBezTo>
                    <a:cubicBezTo>
                      <a:pt x="8" y="5"/>
                      <a:pt x="8" y="5"/>
                      <a:pt x="9" y="5"/>
                    </a:cubicBezTo>
                    <a:cubicBezTo>
                      <a:pt x="10" y="4"/>
                      <a:pt x="10" y="4"/>
                      <a:pt x="10" y="3"/>
                    </a:cubicBezTo>
                    <a:cubicBezTo>
                      <a:pt x="10" y="2"/>
                      <a:pt x="8" y="1"/>
                      <a:pt x="8" y="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3" name="Freeform 1648"/>
              <p:cNvSpPr>
                <a:spLocks/>
              </p:cNvSpPr>
              <p:nvPr/>
            </p:nvSpPr>
            <p:spPr bwMode="auto">
              <a:xfrm>
                <a:off x="3286" y="2022"/>
                <a:ext cx="19" cy="11"/>
              </a:xfrm>
              <a:custGeom>
                <a:avLst/>
                <a:gdLst>
                  <a:gd name="T0" fmla="*/ 7 w 9"/>
                  <a:gd name="T1" fmla="*/ 0 h 5"/>
                  <a:gd name="T2" fmla="*/ 7 w 9"/>
                  <a:gd name="T3" fmla="*/ 0 h 5"/>
                  <a:gd name="T4" fmla="*/ 7 w 9"/>
                  <a:gd name="T5" fmla="*/ 1 h 5"/>
                  <a:gd name="T6" fmla="*/ 8 w 9"/>
                  <a:gd name="T7" fmla="*/ 2 h 5"/>
                  <a:gd name="T8" fmla="*/ 6 w 9"/>
                  <a:gd name="T9" fmla="*/ 4 h 5"/>
                  <a:gd name="T10" fmla="*/ 5 w 9"/>
                  <a:gd name="T11" fmla="*/ 3 h 5"/>
                  <a:gd name="T12" fmla="*/ 5 w 9"/>
                  <a:gd name="T13" fmla="*/ 2 h 5"/>
                  <a:gd name="T14" fmla="*/ 5 w 9"/>
                  <a:gd name="T15" fmla="*/ 2 h 5"/>
                  <a:gd name="T16" fmla="*/ 4 w 9"/>
                  <a:gd name="T17" fmla="*/ 3 h 5"/>
                  <a:gd name="T18" fmla="*/ 3 w 9"/>
                  <a:gd name="T19" fmla="*/ 4 h 5"/>
                  <a:gd name="T20" fmla="*/ 1 w 9"/>
                  <a:gd name="T21" fmla="*/ 3 h 5"/>
                  <a:gd name="T22" fmla="*/ 1 w 9"/>
                  <a:gd name="T23" fmla="*/ 2 h 5"/>
                  <a:gd name="T24" fmla="*/ 0 w 9"/>
                  <a:gd name="T25" fmla="*/ 3 h 5"/>
                  <a:gd name="T26" fmla="*/ 0 w 9"/>
                  <a:gd name="T27" fmla="*/ 3 h 5"/>
                  <a:gd name="T28" fmla="*/ 2 w 9"/>
                  <a:gd name="T29" fmla="*/ 5 h 5"/>
                  <a:gd name="T30" fmla="*/ 2 w 9"/>
                  <a:gd name="T31" fmla="*/ 5 h 5"/>
                  <a:gd name="T32" fmla="*/ 3 w 9"/>
                  <a:gd name="T33" fmla="*/ 5 h 5"/>
                  <a:gd name="T34" fmla="*/ 4 w 9"/>
                  <a:gd name="T35" fmla="*/ 4 h 5"/>
                  <a:gd name="T36" fmla="*/ 4 w 9"/>
                  <a:gd name="T37" fmla="*/ 4 h 5"/>
                  <a:gd name="T38" fmla="*/ 5 w 9"/>
                  <a:gd name="T39" fmla="*/ 4 h 5"/>
                  <a:gd name="T40" fmla="*/ 6 w 9"/>
                  <a:gd name="T41" fmla="*/ 5 h 5"/>
                  <a:gd name="T42" fmla="*/ 7 w 9"/>
                  <a:gd name="T43" fmla="*/ 4 h 5"/>
                  <a:gd name="T44" fmla="*/ 8 w 9"/>
                  <a:gd name="T45" fmla="*/ 4 h 5"/>
                  <a:gd name="T46" fmla="*/ 9 w 9"/>
                  <a:gd name="T47" fmla="*/ 2 h 5"/>
                  <a:gd name="T48" fmla="*/ 7 w 9"/>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5">
                    <a:moveTo>
                      <a:pt x="7" y="0"/>
                    </a:moveTo>
                    <a:cubicBezTo>
                      <a:pt x="7" y="0"/>
                      <a:pt x="7" y="0"/>
                      <a:pt x="7" y="0"/>
                    </a:cubicBezTo>
                    <a:cubicBezTo>
                      <a:pt x="7" y="1"/>
                      <a:pt x="7" y="1"/>
                      <a:pt x="7" y="1"/>
                    </a:cubicBezTo>
                    <a:cubicBezTo>
                      <a:pt x="7" y="1"/>
                      <a:pt x="8" y="2"/>
                      <a:pt x="8" y="2"/>
                    </a:cubicBezTo>
                    <a:cubicBezTo>
                      <a:pt x="8" y="3"/>
                      <a:pt x="7" y="4"/>
                      <a:pt x="6" y="4"/>
                    </a:cubicBezTo>
                    <a:cubicBezTo>
                      <a:pt x="5" y="3"/>
                      <a:pt x="5" y="3"/>
                      <a:pt x="5" y="3"/>
                    </a:cubicBezTo>
                    <a:cubicBezTo>
                      <a:pt x="5" y="3"/>
                      <a:pt x="6" y="2"/>
                      <a:pt x="5" y="2"/>
                    </a:cubicBezTo>
                    <a:cubicBezTo>
                      <a:pt x="5" y="2"/>
                      <a:pt x="5" y="2"/>
                      <a:pt x="5" y="2"/>
                    </a:cubicBezTo>
                    <a:cubicBezTo>
                      <a:pt x="5" y="2"/>
                      <a:pt x="4" y="2"/>
                      <a:pt x="4" y="3"/>
                    </a:cubicBezTo>
                    <a:cubicBezTo>
                      <a:pt x="4" y="4"/>
                      <a:pt x="3" y="4"/>
                      <a:pt x="3" y="4"/>
                    </a:cubicBezTo>
                    <a:cubicBezTo>
                      <a:pt x="2" y="4"/>
                      <a:pt x="1" y="4"/>
                      <a:pt x="1" y="3"/>
                    </a:cubicBezTo>
                    <a:cubicBezTo>
                      <a:pt x="1" y="2"/>
                      <a:pt x="1" y="2"/>
                      <a:pt x="1" y="2"/>
                    </a:cubicBezTo>
                    <a:cubicBezTo>
                      <a:pt x="1" y="2"/>
                      <a:pt x="0" y="3"/>
                      <a:pt x="0" y="3"/>
                    </a:cubicBezTo>
                    <a:cubicBezTo>
                      <a:pt x="0" y="3"/>
                      <a:pt x="0" y="3"/>
                      <a:pt x="0" y="3"/>
                    </a:cubicBezTo>
                    <a:cubicBezTo>
                      <a:pt x="0" y="4"/>
                      <a:pt x="1" y="5"/>
                      <a:pt x="2" y="5"/>
                    </a:cubicBezTo>
                    <a:cubicBezTo>
                      <a:pt x="2" y="5"/>
                      <a:pt x="2" y="5"/>
                      <a:pt x="2" y="5"/>
                    </a:cubicBezTo>
                    <a:cubicBezTo>
                      <a:pt x="3" y="5"/>
                      <a:pt x="3" y="5"/>
                      <a:pt x="3" y="5"/>
                    </a:cubicBezTo>
                    <a:cubicBezTo>
                      <a:pt x="3" y="4"/>
                      <a:pt x="4" y="4"/>
                      <a:pt x="4" y="4"/>
                    </a:cubicBezTo>
                    <a:cubicBezTo>
                      <a:pt x="4" y="4"/>
                      <a:pt x="4" y="4"/>
                      <a:pt x="4" y="4"/>
                    </a:cubicBezTo>
                    <a:cubicBezTo>
                      <a:pt x="5" y="4"/>
                      <a:pt x="5" y="4"/>
                      <a:pt x="5" y="4"/>
                    </a:cubicBezTo>
                    <a:cubicBezTo>
                      <a:pt x="6" y="5"/>
                      <a:pt x="6" y="5"/>
                      <a:pt x="6" y="5"/>
                    </a:cubicBezTo>
                    <a:cubicBezTo>
                      <a:pt x="7" y="4"/>
                      <a:pt x="7" y="4"/>
                      <a:pt x="7" y="4"/>
                    </a:cubicBezTo>
                    <a:cubicBezTo>
                      <a:pt x="7" y="4"/>
                      <a:pt x="7" y="4"/>
                      <a:pt x="8" y="4"/>
                    </a:cubicBezTo>
                    <a:cubicBezTo>
                      <a:pt x="9" y="3"/>
                      <a:pt x="9" y="3"/>
                      <a:pt x="9" y="2"/>
                    </a:cubicBezTo>
                    <a:cubicBezTo>
                      <a:pt x="9" y="1"/>
                      <a:pt x="8" y="0"/>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4" name="Freeform 1649"/>
              <p:cNvSpPr>
                <a:spLocks/>
              </p:cNvSpPr>
              <p:nvPr/>
            </p:nvSpPr>
            <p:spPr bwMode="auto">
              <a:xfrm>
                <a:off x="3286" y="2022"/>
                <a:ext cx="21" cy="11"/>
              </a:xfrm>
              <a:custGeom>
                <a:avLst/>
                <a:gdLst>
                  <a:gd name="T0" fmla="*/ 8 w 10"/>
                  <a:gd name="T1" fmla="*/ 0 h 5"/>
                  <a:gd name="T2" fmla="*/ 7 w 10"/>
                  <a:gd name="T3" fmla="*/ 0 h 5"/>
                  <a:gd name="T4" fmla="*/ 9 w 10"/>
                  <a:gd name="T5" fmla="*/ 2 h 5"/>
                  <a:gd name="T6" fmla="*/ 8 w 10"/>
                  <a:gd name="T7" fmla="*/ 4 h 5"/>
                  <a:gd name="T8" fmla="*/ 7 w 10"/>
                  <a:gd name="T9" fmla="*/ 4 h 5"/>
                  <a:gd name="T10" fmla="*/ 6 w 10"/>
                  <a:gd name="T11" fmla="*/ 5 h 5"/>
                  <a:gd name="T12" fmla="*/ 5 w 10"/>
                  <a:gd name="T13" fmla="*/ 4 h 5"/>
                  <a:gd name="T14" fmla="*/ 4 w 10"/>
                  <a:gd name="T15" fmla="*/ 4 h 5"/>
                  <a:gd name="T16" fmla="*/ 4 w 10"/>
                  <a:gd name="T17" fmla="*/ 4 h 5"/>
                  <a:gd name="T18" fmla="*/ 3 w 10"/>
                  <a:gd name="T19" fmla="*/ 5 h 5"/>
                  <a:gd name="T20" fmla="*/ 2 w 10"/>
                  <a:gd name="T21" fmla="*/ 5 h 5"/>
                  <a:gd name="T22" fmla="*/ 2 w 10"/>
                  <a:gd name="T23" fmla="*/ 5 h 5"/>
                  <a:gd name="T24" fmla="*/ 0 w 10"/>
                  <a:gd name="T25" fmla="*/ 3 h 5"/>
                  <a:gd name="T26" fmla="*/ 0 w 10"/>
                  <a:gd name="T27" fmla="*/ 3 h 5"/>
                  <a:gd name="T28" fmla="*/ 0 w 10"/>
                  <a:gd name="T29" fmla="*/ 3 h 5"/>
                  <a:gd name="T30" fmla="*/ 2 w 10"/>
                  <a:gd name="T31" fmla="*/ 5 h 5"/>
                  <a:gd name="T32" fmla="*/ 3 w 10"/>
                  <a:gd name="T33" fmla="*/ 5 h 5"/>
                  <a:gd name="T34" fmla="*/ 4 w 10"/>
                  <a:gd name="T35" fmla="*/ 5 h 5"/>
                  <a:gd name="T36" fmla="*/ 5 w 10"/>
                  <a:gd name="T37" fmla="*/ 5 h 5"/>
                  <a:gd name="T38" fmla="*/ 6 w 10"/>
                  <a:gd name="T39" fmla="*/ 5 h 5"/>
                  <a:gd name="T40" fmla="*/ 8 w 10"/>
                  <a:gd name="T41" fmla="*/ 4 h 5"/>
                  <a:gd name="T42" fmla="*/ 8 w 10"/>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
                    <a:moveTo>
                      <a:pt x="8" y="0"/>
                    </a:moveTo>
                    <a:cubicBezTo>
                      <a:pt x="7" y="0"/>
                      <a:pt x="7" y="0"/>
                      <a:pt x="7" y="0"/>
                    </a:cubicBezTo>
                    <a:cubicBezTo>
                      <a:pt x="8" y="0"/>
                      <a:pt x="9" y="1"/>
                      <a:pt x="9" y="2"/>
                    </a:cubicBezTo>
                    <a:cubicBezTo>
                      <a:pt x="9" y="3"/>
                      <a:pt x="9" y="3"/>
                      <a:pt x="8" y="4"/>
                    </a:cubicBezTo>
                    <a:cubicBezTo>
                      <a:pt x="7" y="4"/>
                      <a:pt x="7" y="4"/>
                      <a:pt x="7" y="4"/>
                    </a:cubicBezTo>
                    <a:cubicBezTo>
                      <a:pt x="6" y="5"/>
                      <a:pt x="6" y="5"/>
                      <a:pt x="6" y="5"/>
                    </a:cubicBezTo>
                    <a:cubicBezTo>
                      <a:pt x="5" y="4"/>
                      <a:pt x="5" y="4"/>
                      <a:pt x="5" y="4"/>
                    </a:cubicBezTo>
                    <a:cubicBezTo>
                      <a:pt x="5" y="4"/>
                      <a:pt x="5" y="4"/>
                      <a:pt x="4" y="4"/>
                    </a:cubicBezTo>
                    <a:cubicBezTo>
                      <a:pt x="4" y="4"/>
                      <a:pt x="4" y="4"/>
                      <a:pt x="4" y="4"/>
                    </a:cubicBezTo>
                    <a:cubicBezTo>
                      <a:pt x="4" y="4"/>
                      <a:pt x="3" y="4"/>
                      <a:pt x="3" y="5"/>
                    </a:cubicBezTo>
                    <a:cubicBezTo>
                      <a:pt x="2" y="5"/>
                      <a:pt x="2" y="5"/>
                      <a:pt x="2" y="5"/>
                    </a:cubicBezTo>
                    <a:cubicBezTo>
                      <a:pt x="2" y="5"/>
                      <a:pt x="2" y="5"/>
                      <a:pt x="2" y="5"/>
                    </a:cubicBezTo>
                    <a:cubicBezTo>
                      <a:pt x="1" y="5"/>
                      <a:pt x="0" y="4"/>
                      <a:pt x="0" y="3"/>
                    </a:cubicBezTo>
                    <a:cubicBezTo>
                      <a:pt x="0" y="3"/>
                      <a:pt x="0" y="3"/>
                      <a:pt x="0" y="3"/>
                    </a:cubicBezTo>
                    <a:cubicBezTo>
                      <a:pt x="0" y="3"/>
                      <a:pt x="0" y="3"/>
                      <a:pt x="0" y="3"/>
                    </a:cubicBezTo>
                    <a:cubicBezTo>
                      <a:pt x="0" y="4"/>
                      <a:pt x="1" y="5"/>
                      <a:pt x="2" y="5"/>
                    </a:cubicBezTo>
                    <a:cubicBezTo>
                      <a:pt x="3" y="5"/>
                      <a:pt x="3" y="5"/>
                      <a:pt x="3" y="5"/>
                    </a:cubicBezTo>
                    <a:cubicBezTo>
                      <a:pt x="3" y="5"/>
                      <a:pt x="4" y="5"/>
                      <a:pt x="4" y="5"/>
                    </a:cubicBezTo>
                    <a:cubicBezTo>
                      <a:pt x="5" y="5"/>
                      <a:pt x="5" y="5"/>
                      <a:pt x="5" y="5"/>
                    </a:cubicBezTo>
                    <a:cubicBezTo>
                      <a:pt x="6" y="5"/>
                      <a:pt x="6" y="5"/>
                      <a:pt x="6" y="5"/>
                    </a:cubicBezTo>
                    <a:cubicBezTo>
                      <a:pt x="7" y="5"/>
                      <a:pt x="7" y="5"/>
                      <a:pt x="8" y="4"/>
                    </a:cubicBezTo>
                    <a:cubicBezTo>
                      <a:pt x="10" y="2"/>
                      <a:pt x="8" y="0"/>
                      <a:pt x="8"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5" name="Freeform 1650"/>
              <p:cNvSpPr>
                <a:spLocks/>
              </p:cNvSpPr>
              <p:nvPr/>
            </p:nvSpPr>
            <p:spPr bwMode="auto">
              <a:xfrm>
                <a:off x="3292" y="20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6" name="Freeform 1651"/>
              <p:cNvSpPr>
                <a:spLocks/>
              </p:cNvSpPr>
              <p:nvPr/>
            </p:nvSpPr>
            <p:spPr bwMode="auto">
              <a:xfrm>
                <a:off x="3290" y="2024"/>
                <a:ext cx="4" cy="7"/>
              </a:xfrm>
              <a:custGeom>
                <a:avLst/>
                <a:gdLst>
                  <a:gd name="T0" fmla="*/ 1 w 2"/>
                  <a:gd name="T1" fmla="*/ 2 h 3"/>
                  <a:gd name="T2" fmla="*/ 1 w 2"/>
                  <a:gd name="T3" fmla="*/ 0 h 3"/>
                  <a:gd name="T4" fmla="*/ 0 w 2"/>
                  <a:gd name="T5" fmla="*/ 1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2" y="1"/>
                      <a:pt x="1" y="0"/>
                    </a:cubicBezTo>
                    <a:cubicBezTo>
                      <a:pt x="1" y="0"/>
                      <a:pt x="0" y="1"/>
                      <a:pt x="0" y="1"/>
                    </a:cubicBezTo>
                    <a:cubicBezTo>
                      <a:pt x="0" y="2"/>
                      <a:pt x="0" y="3"/>
                      <a:pt x="1" y="2"/>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7" name="Freeform 1652"/>
              <p:cNvSpPr>
                <a:spLocks/>
              </p:cNvSpPr>
              <p:nvPr/>
            </p:nvSpPr>
            <p:spPr bwMode="auto">
              <a:xfrm>
                <a:off x="3296" y="2027"/>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1" y="0"/>
                      <a:pt x="2" y="0"/>
                      <a:pt x="2" y="1"/>
                    </a:cubicBezTo>
                    <a:cubicBezTo>
                      <a:pt x="1" y="2"/>
                      <a:pt x="0" y="0"/>
                      <a:pt x="1"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8" name="Freeform 1653"/>
              <p:cNvSpPr>
                <a:spLocks/>
              </p:cNvSpPr>
              <p:nvPr/>
            </p:nvSpPr>
            <p:spPr bwMode="auto">
              <a:xfrm>
                <a:off x="3243" y="1771"/>
                <a:ext cx="60" cy="260"/>
              </a:xfrm>
              <a:custGeom>
                <a:avLst/>
                <a:gdLst>
                  <a:gd name="T0" fmla="*/ 4 w 28"/>
                  <a:gd name="T1" fmla="*/ 4 h 122"/>
                  <a:gd name="T2" fmla="*/ 9 w 28"/>
                  <a:gd name="T3" fmla="*/ 4 h 122"/>
                  <a:gd name="T4" fmla="*/ 13 w 28"/>
                  <a:gd name="T5" fmla="*/ 24 h 122"/>
                  <a:gd name="T6" fmla="*/ 24 w 28"/>
                  <a:gd name="T7" fmla="*/ 89 h 122"/>
                  <a:gd name="T8" fmla="*/ 26 w 28"/>
                  <a:gd name="T9" fmla="*/ 114 h 122"/>
                  <a:gd name="T10" fmla="*/ 25 w 28"/>
                  <a:gd name="T11" fmla="*/ 119 h 122"/>
                  <a:gd name="T12" fmla="*/ 24 w 28"/>
                  <a:gd name="T13" fmla="*/ 119 h 122"/>
                  <a:gd name="T14" fmla="*/ 22 w 28"/>
                  <a:gd name="T15" fmla="*/ 119 h 122"/>
                  <a:gd name="T16" fmla="*/ 17 w 28"/>
                  <a:gd name="T17" fmla="*/ 119 h 122"/>
                  <a:gd name="T18" fmla="*/ 19 w 28"/>
                  <a:gd name="T19" fmla="*/ 92 h 122"/>
                  <a:gd name="T20" fmla="*/ 8 w 28"/>
                  <a:gd name="T21" fmla="*/ 31 h 122"/>
                  <a:gd name="T22" fmla="*/ 3 w 28"/>
                  <a:gd name="T23" fmla="*/ 12 h 122"/>
                  <a:gd name="T24" fmla="*/ 4 w 28"/>
                  <a:gd name="T25"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2">
                    <a:moveTo>
                      <a:pt x="4" y="4"/>
                    </a:moveTo>
                    <a:cubicBezTo>
                      <a:pt x="4" y="4"/>
                      <a:pt x="7" y="0"/>
                      <a:pt x="9" y="4"/>
                    </a:cubicBezTo>
                    <a:cubicBezTo>
                      <a:pt x="11" y="8"/>
                      <a:pt x="9" y="15"/>
                      <a:pt x="13" y="24"/>
                    </a:cubicBezTo>
                    <a:cubicBezTo>
                      <a:pt x="16" y="34"/>
                      <a:pt x="22" y="70"/>
                      <a:pt x="24" y="89"/>
                    </a:cubicBezTo>
                    <a:cubicBezTo>
                      <a:pt x="25" y="108"/>
                      <a:pt x="25" y="111"/>
                      <a:pt x="26" y="114"/>
                    </a:cubicBezTo>
                    <a:cubicBezTo>
                      <a:pt x="28" y="116"/>
                      <a:pt x="28" y="119"/>
                      <a:pt x="25" y="119"/>
                    </a:cubicBezTo>
                    <a:cubicBezTo>
                      <a:pt x="25" y="119"/>
                      <a:pt x="24" y="119"/>
                      <a:pt x="24" y="119"/>
                    </a:cubicBezTo>
                    <a:cubicBezTo>
                      <a:pt x="23" y="118"/>
                      <a:pt x="23" y="118"/>
                      <a:pt x="22" y="119"/>
                    </a:cubicBezTo>
                    <a:cubicBezTo>
                      <a:pt x="19" y="121"/>
                      <a:pt x="17" y="122"/>
                      <a:pt x="17" y="119"/>
                    </a:cubicBezTo>
                    <a:cubicBezTo>
                      <a:pt x="17" y="116"/>
                      <a:pt x="21" y="107"/>
                      <a:pt x="19" y="92"/>
                    </a:cubicBezTo>
                    <a:cubicBezTo>
                      <a:pt x="17" y="77"/>
                      <a:pt x="10" y="41"/>
                      <a:pt x="8" y="31"/>
                    </a:cubicBezTo>
                    <a:cubicBezTo>
                      <a:pt x="6" y="20"/>
                      <a:pt x="5" y="14"/>
                      <a:pt x="3" y="12"/>
                    </a:cubicBezTo>
                    <a:cubicBezTo>
                      <a:pt x="0" y="9"/>
                      <a:pt x="0" y="5"/>
                      <a:pt x="4" y="4"/>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9" name="Freeform 1654"/>
              <p:cNvSpPr>
                <a:spLocks noEditPoints="1"/>
              </p:cNvSpPr>
              <p:nvPr/>
            </p:nvSpPr>
            <p:spPr bwMode="auto">
              <a:xfrm>
                <a:off x="3243" y="1776"/>
                <a:ext cx="60" cy="255"/>
              </a:xfrm>
              <a:custGeom>
                <a:avLst/>
                <a:gdLst>
                  <a:gd name="T0" fmla="*/ 22 w 28"/>
                  <a:gd name="T1" fmla="*/ 118 h 120"/>
                  <a:gd name="T2" fmla="*/ 18 w 28"/>
                  <a:gd name="T3" fmla="*/ 120 h 120"/>
                  <a:gd name="T4" fmla="*/ 17 w 28"/>
                  <a:gd name="T5" fmla="*/ 119 h 120"/>
                  <a:gd name="T6" fmla="*/ 16 w 28"/>
                  <a:gd name="T7" fmla="*/ 117 h 120"/>
                  <a:gd name="T8" fmla="*/ 16 w 28"/>
                  <a:gd name="T9" fmla="*/ 117 h 120"/>
                  <a:gd name="T10" fmla="*/ 19 w 28"/>
                  <a:gd name="T11" fmla="*/ 95 h 120"/>
                  <a:gd name="T12" fmla="*/ 19 w 28"/>
                  <a:gd name="T13" fmla="*/ 90 h 120"/>
                  <a:gd name="T14" fmla="*/ 8 w 28"/>
                  <a:gd name="T15" fmla="*/ 29 h 120"/>
                  <a:gd name="T16" fmla="*/ 2 w 28"/>
                  <a:gd name="T17" fmla="*/ 10 h 120"/>
                  <a:gd name="T18" fmla="*/ 0 w 28"/>
                  <a:gd name="T19" fmla="*/ 6 h 120"/>
                  <a:gd name="T20" fmla="*/ 4 w 28"/>
                  <a:gd name="T21" fmla="*/ 1 h 120"/>
                  <a:gd name="T22" fmla="*/ 7 w 28"/>
                  <a:gd name="T23" fmla="*/ 0 h 120"/>
                  <a:gd name="T24" fmla="*/ 9 w 28"/>
                  <a:gd name="T25" fmla="*/ 2 h 120"/>
                  <a:gd name="T26" fmla="*/ 13 w 28"/>
                  <a:gd name="T27" fmla="*/ 22 h 120"/>
                  <a:gd name="T28" fmla="*/ 24 w 28"/>
                  <a:gd name="T29" fmla="*/ 87 h 120"/>
                  <a:gd name="T30" fmla="*/ 27 w 28"/>
                  <a:gd name="T31" fmla="*/ 111 h 120"/>
                  <a:gd name="T32" fmla="*/ 28 w 28"/>
                  <a:gd name="T33" fmla="*/ 114 h 120"/>
                  <a:gd name="T34" fmla="*/ 27 w 28"/>
                  <a:gd name="T35" fmla="*/ 116 h 120"/>
                  <a:gd name="T36" fmla="*/ 26 w 28"/>
                  <a:gd name="T37" fmla="*/ 117 h 120"/>
                  <a:gd name="T38" fmla="*/ 24 w 28"/>
                  <a:gd name="T39" fmla="*/ 117 h 120"/>
                  <a:gd name="T40" fmla="*/ 23 w 28"/>
                  <a:gd name="T41" fmla="*/ 117 h 120"/>
                  <a:gd name="T42" fmla="*/ 22 w 28"/>
                  <a:gd name="T43" fmla="*/ 118 h 120"/>
                  <a:gd name="T44" fmla="*/ 21 w 28"/>
                  <a:gd name="T45" fmla="*/ 117 h 120"/>
                  <a:gd name="T46" fmla="*/ 23 w 28"/>
                  <a:gd name="T47" fmla="*/ 116 h 120"/>
                  <a:gd name="T48" fmla="*/ 25 w 28"/>
                  <a:gd name="T49" fmla="*/ 116 h 120"/>
                  <a:gd name="T50" fmla="*/ 27 w 28"/>
                  <a:gd name="T51" fmla="*/ 115 h 120"/>
                  <a:gd name="T52" fmla="*/ 26 w 28"/>
                  <a:gd name="T53" fmla="*/ 112 h 120"/>
                  <a:gd name="T54" fmla="*/ 23 w 28"/>
                  <a:gd name="T55" fmla="*/ 87 h 120"/>
                  <a:gd name="T56" fmla="*/ 12 w 28"/>
                  <a:gd name="T57" fmla="*/ 22 h 120"/>
                  <a:gd name="T58" fmla="*/ 9 w 28"/>
                  <a:gd name="T59" fmla="*/ 2 h 120"/>
                  <a:gd name="T60" fmla="*/ 7 w 28"/>
                  <a:gd name="T61" fmla="*/ 1 h 120"/>
                  <a:gd name="T62" fmla="*/ 5 w 28"/>
                  <a:gd name="T63" fmla="*/ 1 h 120"/>
                  <a:gd name="T64" fmla="*/ 5 w 28"/>
                  <a:gd name="T65" fmla="*/ 2 h 120"/>
                  <a:gd name="T66" fmla="*/ 5 w 28"/>
                  <a:gd name="T67" fmla="*/ 2 h 120"/>
                  <a:gd name="T68" fmla="*/ 4 w 28"/>
                  <a:gd name="T69" fmla="*/ 2 h 120"/>
                  <a:gd name="T70" fmla="*/ 4 w 28"/>
                  <a:gd name="T71" fmla="*/ 2 h 120"/>
                  <a:gd name="T72" fmla="*/ 4 w 28"/>
                  <a:gd name="T73" fmla="*/ 2 h 120"/>
                  <a:gd name="T74" fmla="*/ 4 w 28"/>
                  <a:gd name="T75" fmla="*/ 2 h 120"/>
                  <a:gd name="T76" fmla="*/ 4 w 28"/>
                  <a:gd name="T77" fmla="*/ 2 h 120"/>
                  <a:gd name="T78" fmla="*/ 1 w 28"/>
                  <a:gd name="T79" fmla="*/ 6 h 120"/>
                  <a:gd name="T80" fmla="*/ 3 w 28"/>
                  <a:gd name="T81" fmla="*/ 9 h 120"/>
                  <a:gd name="T82" fmla="*/ 9 w 28"/>
                  <a:gd name="T83" fmla="*/ 28 h 120"/>
                  <a:gd name="T84" fmla="*/ 20 w 28"/>
                  <a:gd name="T85" fmla="*/ 90 h 120"/>
                  <a:gd name="T86" fmla="*/ 20 w 28"/>
                  <a:gd name="T87" fmla="*/ 95 h 120"/>
                  <a:gd name="T88" fmla="*/ 17 w 28"/>
                  <a:gd name="T89" fmla="*/ 117 h 120"/>
                  <a:gd name="T90" fmla="*/ 17 w 28"/>
                  <a:gd name="T91" fmla="*/ 117 h 120"/>
                  <a:gd name="T92" fmla="*/ 18 w 28"/>
                  <a:gd name="T93" fmla="*/ 119 h 120"/>
                  <a:gd name="T94" fmla="*/ 21 w 28"/>
                  <a:gd name="T95"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20">
                    <a:moveTo>
                      <a:pt x="22" y="118"/>
                    </a:moveTo>
                    <a:cubicBezTo>
                      <a:pt x="21" y="119"/>
                      <a:pt x="19" y="119"/>
                      <a:pt x="18" y="120"/>
                    </a:cubicBezTo>
                    <a:cubicBezTo>
                      <a:pt x="18" y="120"/>
                      <a:pt x="17" y="119"/>
                      <a:pt x="17" y="119"/>
                    </a:cubicBezTo>
                    <a:cubicBezTo>
                      <a:pt x="17" y="119"/>
                      <a:pt x="16" y="118"/>
                      <a:pt x="16" y="117"/>
                    </a:cubicBezTo>
                    <a:cubicBezTo>
                      <a:pt x="16" y="117"/>
                      <a:pt x="16" y="117"/>
                      <a:pt x="16" y="117"/>
                    </a:cubicBezTo>
                    <a:cubicBezTo>
                      <a:pt x="16" y="114"/>
                      <a:pt x="20" y="107"/>
                      <a:pt x="19" y="95"/>
                    </a:cubicBezTo>
                    <a:cubicBezTo>
                      <a:pt x="19" y="93"/>
                      <a:pt x="19" y="92"/>
                      <a:pt x="19" y="90"/>
                    </a:cubicBezTo>
                    <a:cubicBezTo>
                      <a:pt x="17" y="75"/>
                      <a:pt x="10" y="39"/>
                      <a:pt x="8" y="29"/>
                    </a:cubicBezTo>
                    <a:cubicBezTo>
                      <a:pt x="6" y="18"/>
                      <a:pt x="5" y="12"/>
                      <a:pt x="2" y="10"/>
                    </a:cubicBezTo>
                    <a:cubicBezTo>
                      <a:pt x="1" y="9"/>
                      <a:pt x="1" y="8"/>
                      <a:pt x="0" y="6"/>
                    </a:cubicBezTo>
                    <a:cubicBezTo>
                      <a:pt x="0" y="4"/>
                      <a:pt x="2" y="2"/>
                      <a:pt x="4" y="1"/>
                    </a:cubicBezTo>
                    <a:cubicBezTo>
                      <a:pt x="4" y="1"/>
                      <a:pt x="5" y="0"/>
                      <a:pt x="7" y="0"/>
                    </a:cubicBezTo>
                    <a:cubicBezTo>
                      <a:pt x="7" y="0"/>
                      <a:pt x="8" y="0"/>
                      <a:pt x="9" y="2"/>
                    </a:cubicBezTo>
                    <a:cubicBezTo>
                      <a:pt x="12" y="6"/>
                      <a:pt x="10" y="13"/>
                      <a:pt x="13" y="22"/>
                    </a:cubicBezTo>
                    <a:cubicBezTo>
                      <a:pt x="16" y="32"/>
                      <a:pt x="23" y="68"/>
                      <a:pt x="24" y="87"/>
                    </a:cubicBezTo>
                    <a:cubicBezTo>
                      <a:pt x="26" y="106"/>
                      <a:pt x="26" y="109"/>
                      <a:pt x="27" y="111"/>
                    </a:cubicBezTo>
                    <a:cubicBezTo>
                      <a:pt x="27" y="113"/>
                      <a:pt x="28" y="114"/>
                      <a:pt x="28" y="114"/>
                    </a:cubicBezTo>
                    <a:cubicBezTo>
                      <a:pt x="28" y="115"/>
                      <a:pt x="28" y="116"/>
                      <a:pt x="27" y="116"/>
                    </a:cubicBezTo>
                    <a:cubicBezTo>
                      <a:pt x="27" y="117"/>
                      <a:pt x="26" y="117"/>
                      <a:pt x="26" y="117"/>
                    </a:cubicBezTo>
                    <a:cubicBezTo>
                      <a:pt x="25" y="117"/>
                      <a:pt x="24" y="117"/>
                      <a:pt x="24" y="117"/>
                    </a:cubicBezTo>
                    <a:cubicBezTo>
                      <a:pt x="23" y="117"/>
                      <a:pt x="23" y="117"/>
                      <a:pt x="23" y="117"/>
                    </a:cubicBezTo>
                    <a:cubicBezTo>
                      <a:pt x="23" y="117"/>
                      <a:pt x="23" y="117"/>
                      <a:pt x="22" y="118"/>
                    </a:cubicBezTo>
                    <a:close/>
                    <a:moveTo>
                      <a:pt x="21" y="117"/>
                    </a:moveTo>
                    <a:cubicBezTo>
                      <a:pt x="22" y="116"/>
                      <a:pt x="23" y="116"/>
                      <a:pt x="23" y="116"/>
                    </a:cubicBezTo>
                    <a:cubicBezTo>
                      <a:pt x="24" y="116"/>
                      <a:pt x="24" y="116"/>
                      <a:pt x="25" y="116"/>
                    </a:cubicBezTo>
                    <a:cubicBezTo>
                      <a:pt x="27" y="116"/>
                      <a:pt x="27" y="116"/>
                      <a:pt x="27" y="115"/>
                    </a:cubicBezTo>
                    <a:cubicBezTo>
                      <a:pt x="27" y="114"/>
                      <a:pt x="27" y="113"/>
                      <a:pt x="26" y="112"/>
                    </a:cubicBezTo>
                    <a:cubicBezTo>
                      <a:pt x="25" y="109"/>
                      <a:pt x="25" y="106"/>
                      <a:pt x="23" y="87"/>
                    </a:cubicBezTo>
                    <a:cubicBezTo>
                      <a:pt x="22" y="68"/>
                      <a:pt x="16" y="32"/>
                      <a:pt x="12" y="22"/>
                    </a:cubicBezTo>
                    <a:cubicBezTo>
                      <a:pt x="9" y="13"/>
                      <a:pt x="11" y="6"/>
                      <a:pt x="9" y="2"/>
                    </a:cubicBezTo>
                    <a:cubicBezTo>
                      <a:pt x="8" y="1"/>
                      <a:pt x="7" y="1"/>
                      <a:pt x="7" y="1"/>
                    </a:cubicBezTo>
                    <a:cubicBezTo>
                      <a:pt x="6" y="1"/>
                      <a:pt x="6" y="1"/>
                      <a:pt x="5" y="1"/>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2" y="3"/>
                      <a:pt x="1" y="5"/>
                      <a:pt x="1" y="6"/>
                    </a:cubicBezTo>
                    <a:cubicBezTo>
                      <a:pt x="1" y="7"/>
                      <a:pt x="2" y="8"/>
                      <a:pt x="3" y="9"/>
                    </a:cubicBezTo>
                    <a:cubicBezTo>
                      <a:pt x="6" y="12"/>
                      <a:pt x="7" y="18"/>
                      <a:pt x="9" y="28"/>
                    </a:cubicBezTo>
                    <a:cubicBezTo>
                      <a:pt x="11" y="39"/>
                      <a:pt x="18" y="75"/>
                      <a:pt x="20" y="90"/>
                    </a:cubicBezTo>
                    <a:cubicBezTo>
                      <a:pt x="20" y="91"/>
                      <a:pt x="20" y="93"/>
                      <a:pt x="20" y="95"/>
                    </a:cubicBezTo>
                    <a:cubicBezTo>
                      <a:pt x="21" y="107"/>
                      <a:pt x="17" y="115"/>
                      <a:pt x="17" y="117"/>
                    </a:cubicBezTo>
                    <a:cubicBezTo>
                      <a:pt x="17" y="117"/>
                      <a:pt x="17" y="117"/>
                      <a:pt x="17" y="117"/>
                    </a:cubicBezTo>
                    <a:cubicBezTo>
                      <a:pt x="17" y="118"/>
                      <a:pt x="18" y="119"/>
                      <a:pt x="18" y="119"/>
                    </a:cubicBezTo>
                    <a:cubicBezTo>
                      <a:pt x="19" y="119"/>
                      <a:pt x="20" y="118"/>
                      <a:pt x="21" y="117"/>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0" name="Freeform 1655"/>
              <p:cNvSpPr>
                <a:spLocks noEditPoints="1"/>
              </p:cNvSpPr>
              <p:nvPr/>
            </p:nvSpPr>
            <p:spPr bwMode="auto">
              <a:xfrm>
                <a:off x="3258" y="1778"/>
                <a:ext cx="42" cy="249"/>
              </a:xfrm>
              <a:custGeom>
                <a:avLst/>
                <a:gdLst>
                  <a:gd name="T0" fmla="*/ 1 w 20"/>
                  <a:gd name="T1" fmla="*/ 17 h 117"/>
                  <a:gd name="T2" fmla="*/ 0 w 20"/>
                  <a:gd name="T3" fmla="*/ 19 h 117"/>
                  <a:gd name="T4" fmla="*/ 2 w 20"/>
                  <a:gd name="T5" fmla="*/ 27 h 117"/>
                  <a:gd name="T6" fmla="*/ 13 w 20"/>
                  <a:gd name="T7" fmla="*/ 89 h 117"/>
                  <a:gd name="T8" fmla="*/ 13 w 20"/>
                  <a:gd name="T9" fmla="*/ 94 h 117"/>
                  <a:gd name="T10" fmla="*/ 13 w 20"/>
                  <a:gd name="T11" fmla="*/ 101 h 117"/>
                  <a:gd name="T12" fmla="*/ 14 w 20"/>
                  <a:gd name="T13" fmla="*/ 103 h 117"/>
                  <a:gd name="T14" fmla="*/ 13 w 20"/>
                  <a:gd name="T15" fmla="*/ 81 h 117"/>
                  <a:gd name="T16" fmla="*/ 3 w 20"/>
                  <a:gd name="T17" fmla="*/ 30 h 117"/>
                  <a:gd name="T18" fmla="*/ 1 w 20"/>
                  <a:gd name="T19" fmla="*/ 17 h 117"/>
                  <a:gd name="T20" fmla="*/ 3 w 20"/>
                  <a:gd name="T21" fmla="*/ 12 h 117"/>
                  <a:gd name="T22" fmla="*/ 2 w 20"/>
                  <a:gd name="T23" fmla="*/ 15 h 117"/>
                  <a:gd name="T24" fmla="*/ 10 w 20"/>
                  <a:gd name="T25" fmla="*/ 49 h 117"/>
                  <a:gd name="T26" fmla="*/ 16 w 20"/>
                  <a:gd name="T27" fmla="*/ 93 h 117"/>
                  <a:gd name="T28" fmla="*/ 18 w 20"/>
                  <a:gd name="T29" fmla="*/ 111 h 117"/>
                  <a:gd name="T30" fmla="*/ 18 w 20"/>
                  <a:gd name="T31" fmla="*/ 112 h 117"/>
                  <a:gd name="T32" fmla="*/ 17 w 20"/>
                  <a:gd name="T33" fmla="*/ 112 h 117"/>
                  <a:gd name="T34" fmla="*/ 16 w 20"/>
                  <a:gd name="T35" fmla="*/ 112 h 117"/>
                  <a:gd name="T36" fmla="*/ 14 w 20"/>
                  <a:gd name="T37" fmla="*/ 113 h 117"/>
                  <a:gd name="T38" fmla="*/ 14 w 20"/>
                  <a:gd name="T39" fmla="*/ 114 h 117"/>
                  <a:gd name="T40" fmla="*/ 14 w 20"/>
                  <a:gd name="T41" fmla="*/ 115 h 117"/>
                  <a:gd name="T42" fmla="*/ 14 w 20"/>
                  <a:gd name="T43" fmla="*/ 117 h 117"/>
                  <a:gd name="T44" fmla="*/ 14 w 20"/>
                  <a:gd name="T45" fmla="*/ 116 h 117"/>
                  <a:gd name="T46" fmla="*/ 16 w 20"/>
                  <a:gd name="T47" fmla="*/ 115 h 117"/>
                  <a:gd name="T48" fmla="*/ 18 w 20"/>
                  <a:gd name="T49" fmla="*/ 115 h 117"/>
                  <a:gd name="T50" fmla="*/ 18 w 20"/>
                  <a:gd name="T51" fmla="*/ 115 h 117"/>
                  <a:gd name="T52" fmla="*/ 20 w 20"/>
                  <a:gd name="T53" fmla="*/ 114 h 117"/>
                  <a:gd name="T54" fmla="*/ 19 w 20"/>
                  <a:gd name="T55" fmla="*/ 111 h 117"/>
                  <a:gd name="T56" fmla="*/ 16 w 20"/>
                  <a:gd name="T57" fmla="*/ 86 h 117"/>
                  <a:gd name="T58" fmla="*/ 5 w 20"/>
                  <a:gd name="T59" fmla="*/ 21 h 117"/>
                  <a:gd name="T60" fmla="*/ 3 w 20"/>
                  <a:gd name="T61" fmla="*/ 12 h 117"/>
                  <a:gd name="T62" fmla="*/ 1 w 20"/>
                  <a:gd name="T63" fmla="*/ 0 h 117"/>
                  <a:gd name="T64" fmla="*/ 1 w 20"/>
                  <a:gd name="T65" fmla="*/ 1 h 117"/>
                  <a:gd name="T66" fmla="*/ 0 w 20"/>
                  <a:gd name="T67" fmla="*/ 3 h 117"/>
                  <a:gd name="T68" fmla="*/ 1 w 20"/>
                  <a:gd name="T69" fmla="*/ 4 h 117"/>
                  <a:gd name="T70" fmla="*/ 1 w 20"/>
                  <a:gd name="T71" fmla="*/ 5 h 117"/>
                  <a:gd name="T72" fmla="*/ 3 w 20"/>
                  <a:gd name="T73" fmla="*/ 8 h 117"/>
                  <a:gd name="T74" fmla="*/ 3 w 20"/>
                  <a:gd name="T75" fmla="*/ 9 h 117"/>
                  <a:gd name="T76" fmla="*/ 2 w 20"/>
                  <a:gd name="T77" fmla="*/ 1 h 117"/>
                  <a:gd name="T78" fmla="*/ 1 w 20"/>
                  <a:gd name="T7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17">
                    <a:moveTo>
                      <a:pt x="1" y="17"/>
                    </a:moveTo>
                    <a:cubicBezTo>
                      <a:pt x="1" y="18"/>
                      <a:pt x="0" y="18"/>
                      <a:pt x="0" y="19"/>
                    </a:cubicBezTo>
                    <a:cubicBezTo>
                      <a:pt x="1" y="22"/>
                      <a:pt x="1" y="24"/>
                      <a:pt x="2" y="27"/>
                    </a:cubicBezTo>
                    <a:cubicBezTo>
                      <a:pt x="4" y="38"/>
                      <a:pt x="11" y="74"/>
                      <a:pt x="13" y="89"/>
                    </a:cubicBezTo>
                    <a:cubicBezTo>
                      <a:pt x="13" y="90"/>
                      <a:pt x="13" y="92"/>
                      <a:pt x="13" y="94"/>
                    </a:cubicBezTo>
                    <a:cubicBezTo>
                      <a:pt x="13" y="96"/>
                      <a:pt x="13" y="99"/>
                      <a:pt x="13" y="101"/>
                    </a:cubicBezTo>
                    <a:cubicBezTo>
                      <a:pt x="13" y="102"/>
                      <a:pt x="14" y="103"/>
                      <a:pt x="14" y="103"/>
                    </a:cubicBezTo>
                    <a:cubicBezTo>
                      <a:pt x="15" y="99"/>
                      <a:pt x="15" y="94"/>
                      <a:pt x="13" y="81"/>
                    </a:cubicBezTo>
                    <a:cubicBezTo>
                      <a:pt x="9" y="59"/>
                      <a:pt x="5" y="36"/>
                      <a:pt x="3" y="30"/>
                    </a:cubicBezTo>
                    <a:cubicBezTo>
                      <a:pt x="3" y="28"/>
                      <a:pt x="2" y="22"/>
                      <a:pt x="1" y="17"/>
                    </a:cubicBezTo>
                    <a:close/>
                    <a:moveTo>
                      <a:pt x="3" y="12"/>
                    </a:moveTo>
                    <a:cubicBezTo>
                      <a:pt x="3" y="13"/>
                      <a:pt x="3" y="14"/>
                      <a:pt x="2" y="15"/>
                    </a:cubicBezTo>
                    <a:cubicBezTo>
                      <a:pt x="4" y="24"/>
                      <a:pt x="9" y="38"/>
                      <a:pt x="10" y="49"/>
                    </a:cubicBezTo>
                    <a:cubicBezTo>
                      <a:pt x="11" y="63"/>
                      <a:pt x="16" y="84"/>
                      <a:pt x="16" y="93"/>
                    </a:cubicBezTo>
                    <a:cubicBezTo>
                      <a:pt x="16" y="103"/>
                      <a:pt x="17" y="108"/>
                      <a:pt x="18" y="111"/>
                    </a:cubicBezTo>
                    <a:cubicBezTo>
                      <a:pt x="18" y="112"/>
                      <a:pt x="18" y="112"/>
                      <a:pt x="18" y="112"/>
                    </a:cubicBezTo>
                    <a:cubicBezTo>
                      <a:pt x="17" y="112"/>
                      <a:pt x="17" y="112"/>
                      <a:pt x="17" y="112"/>
                    </a:cubicBezTo>
                    <a:cubicBezTo>
                      <a:pt x="16" y="112"/>
                      <a:pt x="16" y="112"/>
                      <a:pt x="16" y="112"/>
                    </a:cubicBezTo>
                    <a:cubicBezTo>
                      <a:pt x="16" y="112"/>
                      <a:pt x="15" y="112"/>
                      <a:pt x="14" y="113"/>
                    </a:cubicBezTo>
                    <a:cubicBezTo>
                      <a:pt x="14" y="114"/>
                      <a:pt x="14" y="114"/>
                      <a:pt x="14" y="114"/>
                    </a:cubicBezTo>
                    <a:cubicBezTo>
                      <a:pt x="14" y="115"/>
                      <a:pt x="14" y="115"/>
                      <a:pt x="14" y="115"/>
                    </a:cubicBezTo>
                    <a:cubicBezTo>
                      <a:pt x="14" y="116"/>
                      <a:pt x="14" y="116"/>
                      <a:pt x="14" y="117"/>
                    </a:cubicBezTo>
                    <a:cubicBezTo>
                      <a:pt x="14" y="116"/>
                      <a:pt x="14" y="116"/>
                      <a:pt x="14" y="116"/>
                    </a:cubicBezTo>
                    <a:cubicBezTo>
                      <a:pt x="15" y="115"/>
                      <a:pt x="16" y="115"/>
                      <a:pt x="16" y="115"/>
                    </a:cubicBezTo>
                    <a:cubicBezTo>
                      <a:pt x="17" y="115"/>
                      <a:pt x="17" y="115"/>
                      <a:pt x="18" y="115"/>
                    </a:cubicBezTo>
                    <a:cubicBezTo>
                      <a:pt x="18" y="115"/>
                      <a:pt x="18" y="115"/>
                      <a:pt x="18" y="115"/>
                    </a:cubicBezTo>
                    <a:cubicBezTo>
                      <a:pt x="20" y="115"/>
                      <a:pt x="20" y="115"/>
                      <a:pt x="20" y="114"/>
                    </a:cubicBezTo>
                    <a:cubicBezTo>
                      <a:pt x="20" y="113"/>
                      <a:pt x="20" y="112"/>
                      <a:pt x="19" y="111"/>
                    </a:cubicBezTo>
                    <a:cubicBezTo>
                      <a:pt x="18" y="108"/>
                      <a:pt x="18" y="105"/>
                      <a:pt x="16" y="86"/>
                    </a:cubicBezTo>
                    <a:cubicBezTo>
                      <a:pt x="15" y="67"/>
                      <a:pt x="9" y="31"/>
                      <a:pt x="5" y="21"/>
                    </a:cubicBezTo>
                    <a:cubicBezTo>
                      <a:pt x="4" y="18"/>
                      <a:pt x="4" y="14"/>
                      <a:pt x="3" y="12"/>
                    </a:cubicBezTo>
                    <a:close/>
                    <a:moveTo>
                      <a:pt x="1" y="0"/>
                    </a:moveTo>
                    <a:cubicBezTo>
                      <a:pt x="1" y="1"/>
                      <a:pt x="1" y="1"/>
                      <a:pt x="1" y="1"/>
                    </a:cubicBezTo>
                    <a:cubicBezTo>
                      <a:pt x="1" y="2"/>
                      <a:pt x="0" y="3"/>
                      <a:pt x="0" y="3"/>
                    </a:cubicBezTo>
                    <a:cubicBezTo>
                      <a:pt x="0" y="3"/>
                      <a:pt x="1" y="4"/>
                      <a:pt x="1" y="4"/>
                    </a:cubicBezTo>
                    <a:cubicBezTo>
                      <a:pt x="1" y="4"/>
                      <a:pt x="1" y="4"/>
                      <a:pt x="1" y="5"/>
                    </a:cubicBezTo>
                    <a:cubicBezTo>
                      <a:pt x="2" y="6"/>
                      <a:pt x="3" y="7"/>
                      <a:pt x="3" y="8"/>
                    </a:cubicBezTo>
                    <a:cubicBezTo>
                      <a:pt x="3" y="9"/>
                      <a:pt x="3" y="9"/>
                      <a:pt x="3" y="9"/>
                    </a:cubicBezTo>
                    <a:cubicBezTo>
                      <a:pt x="3" y="6"/>
                      <a:pt x="3" y="3"/>
                      <a:pt x="2" y="1"/>
                    </a:cubicBezTo>
                    <a:lnTo>
                      <a:pt x="1" y="0"/>
                    </a:ln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1" name="Freeform 1656"/>
              <p:cNvSpPr>
                <a:spLocks noEditPoints="1"/>
              </p:cNvSpPr>
              <p:nvPr/>
            </p:nvSpPr>
            <p:spPr bwMode="auto">
              <a:xfrm>
                <a:off x="3258" y="1778"/>
                <a:ext cx="45" cy="251"/>
              </a:xfrm>
              <a:custGeom>
                <a:avLst/>
                <a:gdLst>
                  <a:gd name="T0" fmla="*/ 10 w 21"/>
                  <a:gd name="T1" fmla="*/ 117 h 118"/>
                  <a:gd name="T2" fmla="*/ 11 w 21"/>
                  <a:gd name="T3" fmla="*/ 118 h 118"/>
                  <a:gd name="T4" fmla="*/ 12 w 21"/>
                  <a:gd name="T5" fmla="*/ 118 h 118"/>
                  <a:gd name="T6" fmla="*/ 12 w 21"/>
                  <a:gd name="T7" fmla="*/ 118 h 118"/>
                  <a:gd name="T8" fmla="*/ 10 w 21"/>
                  <a:gd name="T9" fmla="*/ 117 h 118"/>
                  <a:gd name="T10" fmla="*/ 0 w 21"/>
                  <a:gd name="T11" fmla="*/ 19 h 118"/>
                  <a:gd name="T12" fmla="*/ 0 w 21"/>
                  <a:gd name="T13" fmla="*/ 20 h 118"/>
                  <a:gd name="T14" fmla="*/ 1 w 21"/>
                  <a:gd name="T15" fmla="*/ 28 h 118"/>
                  <a:gd name="T16" fmla="*/ 12 w 21"/>
                  <a:gd name="T17" fmla="*/ 89 h 118"/>
                  <a:gd name="T18" fmla="*/ 13 w 21"/>
                  <a:gd name="T19" fmla="*/ 100 h 118"/>
                  <a:gd name="T20" fmla="*/ 13 w 21"/>
                  <a:gd name="T21" fmla="*/ 101 h 118"/>
                  <a:gd name="T22" fmla="*/ 13 w 21"/>
                  <a:gd name="T23" fmla="*/ 94 h 118"/>
                  <a:gd name="T24" fmla="*/ 13 w 21"/>
                  <a:gd name="T25" fmla="*/ 89 h 118"/>
                  <a:gd name="T26" fmla="*/ 2 w 21"/>
                  <a:gd name="T27" fmla="*/ 27 h 118"/>
                  <a:gd name="T28" fmla="*/ 0 w 21"/>
                  <a:gd name="T29" fmla="*/ 19 h 118"/>
                  <a:gd name="T30" fmla="*/ 1 w 21"/>
                  <a:gd name="T31" fmla="*/ 0 h 118"/>
                  <a:gd name="T32" fmla="*/ 1 w 21"/>
                  <a:gd name="T33" fmla="*/ 0 h 118"/>
                  <a:gd name="T34" fmla="*/ 2 w 21"/>
                  <a:gd name="T35" fmla="*/ 1 h 118"/>
                  <a:gd name="T36" fmla="*/ 3 w 21"/>
                  <a:gd name="T37" fmla="*/ 9 h 118"/>
                  <a:gd name="T38" fmla="*/ 3 w 21"/>
                  <a:gd name="T39" fmla="*/ 11 h 118"/>
                  <a:gd name="T40" fmla="*/ 3 w 21"/>
                  <a:gd name="T41" fmla="*/ 12 h 118"/>
                  <a:gd name="T42" fmla="*/ 5 w 21"/>
                  <a:gd name="T43" fmla="*/ 21 h 118"/>
                  <a:gd name="T44" fmla="*/ 16 w 21"/>
                  <a:gd name="T45" fmla="*/ 86 h 118"/>
                  <a:gd name="T46" fmla="*/ 19 w 21"/>
                  <a:gd name="T47" fmla="*/ 111 h 118"/>
                  <a:gd name="T48" fmla="*/ 20 w 21"/>
                  <a:gd name="T49" fmla="*/ 114 h 118"/>
                  <a:gd name="T50" fmla="*/ 18 w 21"/>
                  <a:gd name="T51" fmla="*/ 115 h 118"/>
                  <a:gd name="T52" fmla="*/ 18 w 21"/>
                  <a:gd name="T53" fmla="*/ 115 h 118"/>
                  <a:gd name="T54" fmla="*/ 16 w 21"/>
                  <a:gd name="T55" fmla="*/ 115 h 118"/>
                  <a:gd name="T56" fmla="*/ 14 w 21"/>
                  <a:gd name="T57" fmla="*/ 116 h 118"/>
                  <a:gd name="T58" fmla="*/ 14 w 21"/>
                  <a:gd name="T59" fmla="*/ 117 h 118"/>
                  <a:gd name="T60" fmla="*/ 13 w 21"/>
                  <a:gd name="T61" fmla="*/ 117 h 118"/>
                  <a:gd name="T62" fmla="*/ 15 w 21"/>
                  <a:gd name="T63" fmla="*/ 116 h 118"/>
                  <a:gd name="T64" fmla="*/ 16 w 21"/>
                  <a:gd name="T65" fmla="*/ 115 h 118"/>
                  <a:gd name="T66" fmla="*/ 17 w 21"/>
                  <a:gd name="T67" fmla="*/ 116 h 118"/>
                  <a:gd name="T68" fmla="*/ 18 w 21"/>
                  <a:gd name="T69" fmla="*/ 116 h 118"/>
                  <a:gd name="T70" fmla="*/ 18 w 21"/>
                  <a:gd name="T71" fmla="*/ 116 h 118"/>
                  <a:gd name="T72" fmla="*/ 19 w 21"/>
                  <a:gd name="T73" fmla="*/ 111 h 118"/>
                  <a:gd name="T74" fmla="*/ 17 w 21"/>
                  <a:gd name="T75" fmla="*/ 86 h 118"/>
                  <a:gd name="T76" fmla="*/ 6 w 21"/>
                  <a:gd name="T77" fmla="*/ 21 h 118"/>
                  <a:gd name="T78" fmla="*/ 2 w 21"/>
                  <a:gd name="T79" fmla="*/ 1 h 118"/>
                  <a:gd name="T80" fmla="*/ 1 w 21"/>
                  <a:gd name="T8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8">
                    <a:moveTo>
                      <a:pt x="10" y="117"/>
                    </a:moveTo>
                    <a:cubicBezTo>
                      <a:pt x="10" y="118"/>
                      <a:pt x="11" y="118"/>
                      <a:pt x="11" y="118"/>
                    </a:cubicBezTo>
                    <a:cubicBezTo>
                      <a:pt x="12" y="118"/>
                      <a:pt x="12" y="118"/>
                      <a:pt x="12" y="118"/>
                    </a:cubicBezTo>
                    <a:cubicBezTo>
                      <a:pt x="12" y="118"/>
                      <a:pt x="12" y="118"/>
                      <a:pt x="12" y="118"/>
                    </a:cubicBezTo>
                    <a:cubicBezTo>
                      <a:pt x="11" y="118"/>
                      <a:pt x="11" y="118"/>
                      <a:pt x="10" y="117"/>
                    </a:cubicBezTo>
                    <a:close/>
                    <a:moveTo>
                      <a:pt x="0" y="19"/>
                    </a:moveTo>
                    <a:cubicBezTo>
                      <a:pt x="0" y="20"/>
                      <a:pt x="0" y="20"/>
                      <a:pt x="0" y="20"/>
                    </a:cubicBezTo>
                    <a:cubicBezTo>
                      <a:pt x="0" y="22"/>
                      <a:pt x="1" y="25"/>
                      <a:pt x="1" y="28"/>
                    </a:cubicBezTo>
                    <a:cubicBezTo>
                      <a:pt x="3" y="38"/>
                      <a:pt x="10" y="74"/>
                      <a:pt x="12" y="89"/>
                    </a:cubicBezTo>
                    <a:cubicBezTo>
                      <a:pt x="13" y="93"/>
                      <a:pt x="13" y="97"/>
                      <a:pt x="13" y="100"/>
                    </a:cubicBezTo>
                    <a:cubicBezTo>
                      <a:pt x="13" y="101"/>
                      <a:pt x="13" y="101"/>
                      <a:pt x="13" y="101"/>
                    </a:cubicBezTo>
                    <a:cubicBezTo>
                      <a:pt x="13" y="99"/>
                      <a:pt x="13" y="96"/>
                      <a:pt x="13" y="94"/>
                    </a:cubicBezTo>
                    <a:cubicBezTo>
                      <a:pt x="13" y="92"/>
                      <a:pt x="13" y="90"/>
                      <a:pt x="13" y="89"/>
                    </a:cubicBezTo>
                    <a:cubicBezTo>
                      <a:pt x="11" y="74"/>
                      <a:pt x="4" y="38"/>
                      <a:pt x="2" y="27"/>
                    </a:cubicBezTo>
                    <a:cubicBezTo>
                      <a:pt x="1" y="24"/>
                      <a:pt x="1" y="22"/>
                      <a:pt x="0" y="19"/>
                    </a:cubicBezTo>
                    <a:close/>
                    <a:moveTo>
                      <a:pt x="1" y="0"/>
                    </a:moveTo>
                    <a:cubicBezTo>
                      <a:pt x="1" y="0"/>
                      <a:pt x="1" y="0"/>
                      <a:pt x="1" y="0"/>
                    </a:cubicBezTo>
                    <a:cubicBezTo>
                      <a:pt x="2" y="1"/>
                      <a:pt x="2" y="1"/>
                      <a:pt x="2" y="1"/>
                    </a:cubicBezTo>
                    <a:cubicBezTo>
                      <a:pt x="3" y="3"/>
                      <a:pt x="3" y="6"/>
                      <a:pt x="3" y="9"/>
                    </a:cubicBezTo>
                    <a:cubicBezTo>
                      <a:pt x="3" y="10"/>
                      <a:pt x="3" y="10"/>
                      <a:pt x="3" y="11"/>
                    </a:cubicBezTo>
                    <a:cubicBezTo>
                      <a:pt x="3" y="12"/>
                      <a:pt x="3" y="12"/>
                      <a:pt x="3" y="12"/>
                    </a:cubicBezTo>
                    <a:cubicBezTo>
                      <a:pt x="4" y="14"/>
                      <a:pt x="4" y="18"/>
                      <a:pt x="5" y="21"/>
                    </a:cubicBezTo>
                    <a:cubicBezTo>
                      <a:pt x="9" y="31"/>
                      <a:pt x="15" y="67"/>
                      <a:pt x="16" y="86"/>
                    </a:cubicBezTo>
                    <a:cubicBezTo>
                      <a:pt x="18" y="105"/>
                      <a:pt x="18" y="108"/>
                      <a:pt x="19" y="111"/>
                    </a:cubicBezTo>
                    <a:cubicBezTo>
                      <a:pt x="20" y="112"/>
                      <a:pt x="20" y="113"/>
                      <a:pt x="20" y="114"/>
                    </a:cubicBezTo>
                    <a:cubicBezTo>
                      <a:pt x="20" y="115"/>
                      <a:pt x="20" y="115"/>
                      <a:pt x="18" y="115"/>
                    </a:cubicBezTo>
                    <a:cubicBezTo>
                      <a:pt x="18" y="115"/>
                      <a:pt x="18" y="115"/>
                      <a:pt x="18" y="115"/>
                    </a:cubicBezTo>
                    <a:cubicBezTo>
                      <a:pt x="17" y="115"/>
                      <a:pt x="17" y="115"/>
                      <a:pt x="16" y="115"/>
                    </a:cubicBezTo>
                    <a:cubicBezTo>
                      <a:pt x="16" y="115"/>
                      <a:pt x="15" y="115"/>
                      <a:pt x="14" y="116"/>
                    </a:cubicBezTo>
                    <a:cubicBezTo>
                      <a:pt x="14" y="117"/>
                      <a:pt x="14" y="117"/>
                      <a:pt x="14" y="117"/>
                    </a:cubicBezTo>
                    <a:cubicBezTo>
                      <a:pt x="13" y="117"/>
                      <a:pt x="13" y="117"/>
                      <a:pt x="13" y="117"/>
                    </a:cubicBezTo>
                    <a:cubicBezTo>
                      <a:pt x="14" y="117"/>
                      <a:pt x="14" y="117"/>
                      <a:pt x="15" y="116"/>
                    </a:cubicBezTo>
                    <a:cubicBezTo>
                      <a:pt x="15" y="115"/>
                      <a:pt x="16" y="115"/>
                      <a:pt x="16" y="115"/>
                    </a:cubicBezTo>
                    <a:cubicBezTo>
                      <a:pt x="17" y="116"/>
                      <a:pt x="17" y="116"/>
                      <a:pt x="17" y="116"/>
                    </a:cubicBezTo>
                    <a:cubicBezTo>
                      <a:pt x="17" y="116"/>
                      <a:pt x="18" y="116"/>
                      <a:pt x="18" y="116"/>
                    </a:cubicBezTo>
                    <a:cubicBezTo>
                      <a:pt x="18" y="116"/>
                      <a:pt x="18" y="116"/>
                      <a:pt x="18" y="116"/>
                    </a:cubicBezTo>
                    <a:cubicBezTo>
                      <a:pt x="21" y="116"/>
                      <a:pt x="21" y="113"/>
                      <a:pt x="19" y="111"/>
                    </a:cubicBezTo>
                    <a:cubicBezTo>
                      <a:pt x="18" y="108"/>
                      <a:pt x="18" y="105"/>
                      <a:pt x="17" y="86"/>
                    </a:cubicBezTo>
                    <a:cubicBezTo>
                      <a:pt x="15" y="67"/>
                      <a:pt x="9" y="31"/>
                      <a:pt x="6" y="21"/>
                    </a:cubicBezTo>
                    <a:cubicBezTo>
                      <a:pt x="2" y="12"/>
                      <a:pt x="4" y="5"/>
                      <a:pt x="2" y="1"/>
                    </a:cubicBezTo>
                    <a:cubicBezTo>
                      <a:pt x="2" y="0"/>
                      <a:pt x="2" y="0"/>
                      <a:pt x="1"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2" name="Freeform 1657"/>
              <p:cNvSpPr>
                <a:spLocks/>
              </p:cNvSpPr>
              <p:nvPr/>
            </p:nvSpPr>
            <p:spPr bwMode="auto">
              <a:xfrm>
                <a:off x="3220" y="1780"/>
                <a:ext cx="72" cy="251"/>
              </a:xfrm>
              <a:custGeom>
                <a:avLst/>
                <a:gdLst>
                  <a:gd name="T0" fmla="*/ 2 w 34"/>
                  <a:gd name="T1" fmla="*/ 1 h 118"/>
                  <a:gd name="T2" fmla="*/ 4 w 34"/>
                  <a:gd name="T3" fmla="*/ 14 h 118"/>
                  <a:gd name="T4" fmla="*/ 17 w 34"/>
                  <a:gd name="T5" fmla="*/ 72 h 118"/>
                  <a:gd name="T6" fmla="*/ 27 w 34"/>
                  <a:gd name="T7" fmla="*/ 115 h 118"/>
                  <a:gd name="T8" fmla="*/ 31 w 34"/>
                  <a:gd name="T9" fmla="*/ 113 h 118"/>
                  <a:gd name="T10" fmla="*/ 32 w 34"/>
                  <a:gd name="T11" fmla="*/ 103 h 118"/>
                  <a:gd name="T12" fmla="*/ 23 w 34"/>
                  <a:gd name="T13" fmla="*/ 69 h 118"/>
                  <a:gd name="T14" fmla="*/ 17 w 34"/>
                  <a:gd name="T15" fmla="*/ 20 h 118"/>
                  <a:gd name="T16" fmla="*/ 21 w 34"/>
                  <a:gd name="T17" fmla="*/ 8 h 118"/>
                  <a:gd name="T18" fmla="*/ 13 w 34"/>
                  <a:gd name="T19" fmla="*/ 0 h 118"/>
                  <a:gd name="T20" fmla="*/ 2 w 34"/>
                  <a:gd name="T21"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18">
                    <a:moveTo>
                      <a:pt x="2" y="1"/>
                    </a:moveTo>
                    <a:cubicBezTo>
                      <a:pt x="2" y="1"/>
                      <a:pt x="0" y="6"/>
                      <a:pt x="4" y="14"/>
                    </a:cubicBezTo>
                    <a:cubicBezTo>
                      <a:pt x="8" y="22"/>
                      <a:pt x="15" y="55"/>
                      <a:pt x="17" y="72"/>
                    </a:cubicBezTo>
                    <a:cubicBezTo>
                      <a:pt x="20" y="89"/>
                      <a:pt x="24" y="113"/>
                      <a:pt x="27" y="115"/>
                    </a:cubicBezTo>
                    <a:cubicBezTo>
                      <a:pt x="30" y="118"/>
                      <a:pt x="32" y="116"/>
                      <a:pt x="31" y="113"/>
                    </a:cubicBezTo>
                    <a:cubicBezTo>
                      <a:pt x="31" y="109"/>
                      <a:pt x="34" y="107"/>
                      <a:pt x="32" y="103"/>
                    </a:cubicBezTo>
                    <a:cubicBezTo>
                      <a:pt x="30" y="99"/>
                      <a:pt x="24" y="86"/>
                      <a:pt x="23" y="69"/>
                    </a:cubicBezTo>
                    <a:cubicBezTo>
                      <a:pt x="21" y="53"/>
                      <a:pt x="16" y="26"/>
                      <a:pt x="17" y="20"/>
                    </a:cubicBezTo>
                    <a:cubicBezTo>
                      <a:pt x="19" y="13"/>
                      <a:pt x="22" y="13"/>
                      <a:pt x="21" y="8"/>
                    </a:cubicBezTo>
                    <a:cubicBezTo>
                      <a:pt x="19" y="2"/>
                      <a:pt x="16" y="0"/>
                      <a:pt x="13" y="0"/>
                    </a:cubicBezTo>
                    <a:cubicBezTo>
                      <a:pt x="11" y="0"/>
                      <a:pt x="3" y="1"/>
                      <a:pt x="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3" name="Freeform 1658"/>
              <p:cNvSpPr>
                <a:spLocks noEditPoints="1"/>
              </p:cNvSpPr>
              <p:nvPr/>
            </p:nvSpPr>
            <p:spPr bwMode="auto">
              <a:xfrm>
                <a:off x="3222" y="1780"/>
                <a:ext cx="68" cy="249"/>
              </a:xfrm>
              <a:custGeom>
                <a:avLst/>
                <a:gdLst>
                  <a:gd name="T0" fmla="*/ 31 w 32"/>
                  <a:gd name="T1" fmla="*/ 114 h 117"/>
                  <a:gd name="T2" fmla="*/ 29 w 32"/>
                  <a:gd name="T3" fmla="*/ 117 h 117"/>
                  <a:gd name="T4" fmla="*/ 26 w 32"/>
                  <a:gd name="T5" fmla="*/ 116 h 117"/>
                  <a:gd name="T6" fmla="*/ 21 w 32"/>
                  <a:gd name="T7" fmla="*/ 99 h 117"/>
                  <a:gd name="T8" fmla="*/ 16 w 32"/>
                  <a:gd name="T9" fmla="*/ 72 h 117"/>
                  <a:gd name="T10" fmla="*/ 3 w 32"/>
                  <a:gd name="T11" fmla="*/ 14 h 117"/>
                  <a:gd name="T12" fmla="*/ 0 w 32"/>
                  <a:gd name="T13" fmla="*/ 5 h 117"/>
                  <a:gd name="T14" fmla="*/ 1 w 32"/>
                  <a:gd name="T15" fmla="*/ 1 h 117"/>
                  <a:gd name="T16" fmla="*/ 1 w 32"/>
                  <a:gd name="T17" fmla="*/ 1 h 117"/>
                  <a:gd name="T18" fmla="*/ 1 w 32"/>
                  <a:gd name="T19" fmla="*/ 1 h 117"/>
                  <a:gd name="T20" fmla="*/ 1 w 32"/>
                  <a:gd name="T21" fmla="*/ 1 h 117"/>
                  <a:gd name="T22" fmla="*/ 1 w 32"/>
                  <a:gd name="T23" fmla="*/ 1 h 117"/>
                  <a:gd name="T24" fmla="*/ 6 w 32"/>
                  <a:gd name="T25" fmla="*/ 0 h 117"/>
                  <a:gd name="T26" fmla="*/ 12 w 32"/>
                  <a:gd name="T27" fmla="*/ 0 h 117"/>
                  <a:gd name="T28" fmla="*/ 20 w 32"/>
                  <a:gd name="T29" fmla="*/ 7 h 117"/>
                  <a:gd name="T30" fmla="*/ 20 w 32"/>
                  <a:gd name="T31" fmla="*/ 10 h 117"/>
                  <a:gd name="T32" fmla="*/ 17 w 32"/>
                  <a:gd name="T33" fmla="*/ 20 h 117"/>
                  <a:gd name="T34" fmla="*/ 17 w 32"/>
                  <a:gd name="T35" fmla="*/ 22 h 117"/>
                  <a:gd name="T36" fmla="*/ 22 w 32"/>
                  <a:gd name="T37" fmla="*/ 69 h 117"/>
                  <a:gd name="T38" fmla="*/ 31 w 32"/>
                  <a:gd name="T39" fmla="*/ 103 h 117"/>
                  <a:gd name="T40" fmla="*/ 32 w 32"/>
                  <a:gd name="T41" fmla="*/ 106 h 117"/>
                  <a:gd name="T42" fmla="*/ 31 w 32"/>
                  <a:gd name="T43" fmla="*/ 112 h 117"/>
                  <a:gd name="T44" fmla="*/ 31 w 32"/>
                  <a:gd name="T45" fmla="*/ 113 h 117"/>
                  <a:gd name="T46" fmla="*/ 31 w 32"/>
                  <a:gd name="T47" fmla="*/ 114 h 117"/>
                  <a:gd name="T48" fmla="*/ 19 w 32"/>
                  <a:gd name="T49" fmla="*/ 8 h 117"/>
                  <a:gd name="T50" fmla="*/ 12 w 32"/>
                  <a:gd name="T51" fmla="*/ 1 h 117"/>
                  <a:gd name="T52" fmla="*/ 12 w 32"/>
                  <a:gd name="T53" fmla="*/ 1 h 117"/>
                  <a:gd name="T54" fmla="*/ 6 w 32"/>
                  <a:gd name="T55" fmla="*/ 1 h 117"/>
                  <a:gd name="T56" fmla="*/ 2 w 32"/>
                  <a:gd name="T57" fmla="*/ 2 h 117"/>
                  <a:gd name="T58" fmla="*/ 1 w 32"/>
                  <a:gd name="T59" fmla="*/ 5 h 117"/>
                  <a:gd name="T60" fmla="*/ 3 w 32"/>
                  <a:gd name="T61" fmla="*/ 14 h 117"/>
                  <a:gd name="T62" fmla="*/ 17 w 32"/>
                  <a:gd name="T63" fmla="*/ 72 h 117"/>
                  <a:gd name="T64" fmla="*/ 22 w 32"/>
                  <a:gd name="T65" fmla="*/ 99 h 117"/>
                  <a:gd name="T66" fmla="*/ 27 w 32"/>
                  <a:gd name="T67" fmla="*/ 115 h 117"/>
                  <a:gd name="T68" fmla="*/ 29 w 32"/>
                  <a:gd name="T69" fmla="*/ 116 h 117"/>
                  <a:gd name="T70" fmla="*/ 30 w 32"/>
                  <a:gd name="T71" fmla="*/ 114 h 117"/>
                  <a:gd name="T72" fmla="*/ 30 w 32"/>
                  <a:gd name="T73" fmla="*/ 113 h 117"/>
                  <a:gd name="T74" fmla="*/ 30 w 32"/>
                  <a:gd name="T75" fmla="*/ 112 h 117"/>
                  <a:gd name="T76" fmla="*/ 32 w 32"/>
                  <a:gd name="T77" fmla="*/ 106 h 117"/>
                  <a:gd name="T78" fmla="*/ 31 w 32"/>
                  <a:gd name="T79" fmla="*/ 103 h 117"/>
                  <a:gd name="T80" fmla="*/ 21 w 32"/>
                  <a:gd name="T81" fmla="*/ 69 h 117"/>
                  <a:gd name="T82" fmla="*/ 16 w 32"/>
                  <a:gd name="T83" fmla="*/ 22 h 117"/>
                  <a:gd name="T84" fmla="*/ 16 w 32"/>
                  <a:gd name="T85" fmla="*/ 20 h 117"/>
                  <a:gd name="T86" fmla="*/ 20 w 32"/>
                  <a:gd name="T87" fmla="*/ 10 h 117"/>
                  <a:gd name="T88" fmla="*/ 19 w 32"/>
                  <a:gd name="T8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17">
                    <a:moveTo>
                      <a:pt x="31" y="114"/>
                    </a:moveTo>
                    <a:cubicBezTo>
                      <a:pt x="31" y="116"/>
                      <a:pt x="30" y="117"/>
                      <a:pt x="29" y="117"/>
                    </a:cubicBezTo>
                    <a:cubicBezTo>
                      <a:pt x="28" y="117"/>
                      <a:pt x="27" y="116"/>
                      <a:pt x="26" y="116"/>
                    </a:cubicBezTo>
                    <a:cubicBezTo>
                      <a:pt x="24" y="114"/>
                      <a:pt x="23" y="108"/>
                      <a:pt x="21" y="99"/>
                    </a:cubicBezTo>
                    <a:cubicBezTo>
                      <a:pt x="19" y="91"/>
                      <a:pt x="17" y="81"/>
                      <a:pt x="16" y="72"/>
                    </a:cubicBezTo>
                    <a:cubicBezTo>
                      <a:pt x="14" y="55"/>
                      <a:pt x="6" y="22"/>
                      <a:pt x="3" y="14"/>
                    </a:cubicBezTo>
                    <a:cubicBezTo>
                      <a:pt x="1" y="10"/>
                      <a:pt x="0" y="7"/>
                      <a:pt x="0" y="5"/>
                    </a:cubicBezTo>
                    <a:cubicBezTo>
                      <a:pt x="0" y="3"/>
                      <a:pt x="1" y="1"/>
                      <a:pt x="1" y="1"/>
                    </a:cubicBezTo>
                    <a:cubicBezTo>
                      <a:pt x="1" y="1"/>
                      <a:pt x="1" y="1"/>
                      <a:pt x="1" y="1"/>
                    </a:cubicBezTo>
                    <a:cubicBezTo>
                      <a:pt x="1" y="1"/>
                      <a:pt x="1" y="1"/>
                      <a:pt x="1" y="1"/>
                    </a:cubicBezTo>
                    <a:cubicBezTo>
                      <a:pt x="1" y="1"/>
                      <a:pt x="1" y="1"/>
                      <a:pt x="1" y="1"/>
                    </a:cubicBezTo>
                    <a:cubicBezTo>
                      <a:pt x="1" y="1"/>
                      <a:pt x="1" y="1"/>
                      <a:pt x="1" y="1"/>
                    </a:cubicBezTo>
                    <a:cubicBezTo>
                      <a:pt x="2" y="1"/>
                      <a:pt x="4" y="0"/>
                      <a:pt x="6" y="0"/>
                    </a:cubicBezTo>
                    <a:cubicBezTo>
                      <a:pt x="9" y="0"/>
                      <a:pt x="11" y="0"/>
                      <a:pt x="12" y="0"/>
                    </a:cubicBezTo>
                    <a:cubicBezTo>
                      <a:pt x="15" y="0"/>
                      <a:pt x="18" y="2"/>
                      <a:pt x="20" y="7"/>
                    </a:cubicBezTo>
                    <a:cubicBezTo>
                      <a:pt x="20" y="8"/>
                      <a:pt x="20" y="9"/>
                      <a:pt x="20" y="10"/>
                    </a:cubicBezTo>
                    <a:cubicBezTo>
                      <a:pt x="20" y="13"/>
                      <a:pt x="18" y="15"/>
                      <a:pt x="17" y="20"/>
                    </a:cubicBezTo>
                    <a:cubicBezTo>
                      <a:pt x="17" y="20"/>
                      <a:pt x="17" y="21"/>
                      <a:pt x="17" y="22"/>
                    </a:cubicBezTo>
                    <a:cubicBezTo>
                      <a:pt x="17" y="31"/>
                      <a:pt x="21" y="54"/>
                      <a:pt x="22" y="69"/>
                    </a:cubicBezTo>
                    <a:cubicBezTo>
                      <a:pt x="23" y="86"/>
                      <a:pt x="29" y="99"/>
                      <a:pt x="31" y="103"/>
                    </a:cubicBezTo>
                    <a:cubicBezTo>
                      <a:pt x="32" y="104"/>
                      <a:pt x="32" y="105"/>
                      <a:pt x="32" y="106"/>
                    </a:cubicBezTo>
                    <a:cubicBezTo>
                      <a:pt x="32" y="109"/>
                      <a:pt x="31" y="110"/>
                      <a:pt x="31" y="112"/>
                    </a:cubicBezTo>
                    <a:cubicBezTo>
                      <a:pt x="31" y="113"/>
                      <a:pt x="31" y="113"/>
                      <a:pt x="31" y="113"/>
                    </a:cubicBezTo>
                    <a:cubicBezTo>
                      <a:pt x="31" y="113"/>
                      <a:pt x="31" y="114"/>
                      <a:pt x="31" y="114"/>
                    </a:cubicBezTo>
                    <a:close/>
                    <a:moveTo>
                      <a:pt x="19" y="8"/>
                    </a:moveTo>
                    <a:cubicBezTo>
                      <a:pt x="18" y="3"/>
                      <a:pt x="15" y="1"/>
                      <a:pt x="12" y="1"/>
                    </a:cubicBezTo>
                    <a:cubicBezTo>
                      <a:pt x="12" y="1"/>
                      <a:pt x="12" y="1"/>
                      <a:pt x="12" y="1"/>
                    </a:cubicBezTo>
                    <a:cubicBezTo>
                      <a:pt x="11" y="1"/>
                      <a:pt x="9" y="1"/>
                      <a:pt x="6" y="1"/>
                    </a:cubicBezTo>
                    <a:cubicBezTo>
                      <a:pt x="4" y="1"/>
                      <a:pt x="2" y="2"/>
                      <a:pt x="2" y="2"/>
                    </a:cubicBezTo>
                    <a:cubicBezTo>
                      <a:pt x="2" y="2"/>
                      <a:pt x="1" y="3"/>
                      <a:pt x="1" y="5"/>
                    </a:cubicBezTo>
                    <a:cubicBezTo>
                      <a:pt x="1" y="7"/>
                      <a:pt x="2" y="10"/>
                      <a:pt x="3" y="14"/>
                    </a:cubicBezTo>
                    <a:cubicBezTo>
                      <a:pt x="7" y="22"/>
                      <a:pt x="14" y="55"/>
                      <a:pt x="17" y="72"/>
                    </a:cubicBezTo>
                    <a:cubicBezTo>
                      <a:pt x="18" y="81"/>
                      <a:pt x="20" y="91"/>
                      <a:pt x="22" y="99"/>
                    </a:cubicBezTo>
                    <a:cubicBezTo>
                      <a:pt x="23" y="108"/>
                      <a:pt x="25" y="114"/>
                      <a:pt x="27" y="115"/>
                    </a:cubicBezTo>
                    <a:cubicBezTo>
                      <a:pt x="28" y="116"/>
                      <a:pt x="28" y="116"/>
                      <a:pt x="29" y="116"/>
                    </a:cubicBezTo>
                    <a:cubicBezTo>
                      <a:pt x="30" y="116"/>
                      <a:pt x="30" y="116"/>
                      <a:pt x="30" y="114"/>
                    </a:cubicBezTo>
                    <a:cubicBezTo>
                      <a:pt x="30" y="114"/>
                      <a:pt x="30" y="113"/>
                      <a:pt x="30" y="113"/>
                    </a:cubicBezTo>
                    <a:cubicBezTo>
                      <a:pt x="30" y="112"/>
                      <a:pt x="30" y="112"/>
                      <a:pt x="30" y="112"/>
                    </a:cubicBezTo>
                    <a:cubicBezTo>
                      <a:pt x="30" y="110"/>
                      <a:pt x="32" y="108"/>
                      <a:pt x="32" y="106"/>
                    </a:cubicBezTo>
                    <a:cubicBezTo>
                      <a:pt x="32" y="105"/>
                      <a:pt x="31" y="104"/>
                      <a:pt x="31" y="103"/>
                    </a:cubicBezTo>
                    <a:cubicBezTo>
                      <a:pt x="28" y="99"/>
                      <a:pt x="23" y="86"/>
                      <a:pt x="21" y="69"/>
                    </a:cubicBezTo>
                    <a:cubicBezTo>
                      <a:pt x="20" y="55"/>
                      <a:pt x="16" y="32"/>
                      <a:pt x="16" y="22"/>
                    </a:cubicBezTo>
                    <a:cubicBezTo>
                      <a:pt x="16" y="21"/>
                      <a:pt x="16" y="20"/>
                      <a:pt x="16" y="20"/>
                    </a:cubicBezTo>
                    <a:cubicBezTo>
                      <a:pt x="17" y="14"/>
                      <a:pt x="20" y="13"/>
                      <a:pt x="20" y="10"/>
                    </a:cubicBezTo>
                    <a:cubicBezTo>
                      <a:pt x="20" y="9"/>
                      <a:pt x="20" y="9"/>
                      <a:pt x="19" y="8"/>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4" name="Freeform 1659"/>
              <p:cNvSpPr>
                <a:spLocks noEditPoints="1"/>
              </p:cNvSpPr>
              <p:nvPr/>
            </p:nvSpPr>
            <p:spPr bwMode="auto">
              <a:xfrm>
                <a:off x="3224" y="1782"/>
                <a:ext cx="66" cy="245"/>
              </a:xfrm>
              <a:custGeom>
                <a:avLst/>
                <a:gdLst>
                  <a:gd name="T0" fmla="*/ 6 w 31"/>
                  <a:gd name="T1" fmla="*/ 3 h 115"/>
                  <a:gd name="T2" fmla="*/ 7 w 31"/>
                  <a:gd name="T3" fmla="*/ 3 h 115"/>
                  <a:gd name="T4" fmla="*/ 9 w 31"/>
                  <a:gd name="T5" fmla="*/ 6 h 115"/>
                  <a:gd name="T6" fmla="*/ 10 w 31"/>
                  <a:gd name="T7" fmla="*/ 7 h 115"/>
                  <a:gd name="T8" fmla="*/ 11 w 31"/>
                  <a:gd name="T9" fmla="*/ 6 h 115"/>
                  <a:gd name="T10" fmla="*/ 11 w 31"/>
                  <a:gd name="T11" fmla="*/ 3 h 115"/>
                  <a:gd name="T12" fmla="*/ 15 w 31"/>
                  <a:gd name="T13" fmla="*/ 11 h 115"/>
                  <a:gd name="T14" fmla="*/ 11 w 31"/>
                  <a:gd name="T15" fmla="*/ 18 h 115"/>
                  <a:gd name="T16" fmla="*/ 15 w 31"/>
                  <a:gd name="T17" fmla="*/ 41 h 115"/>
                  <a:gd name="T18" fmla="*/ 20 w 31"/>
                  <a:gd name="T19" fmla="*/ 74 h 115"/>
                  <a:gd name="T20" fmla="*/ 26 w 31"/>
                  <a:gd name="T21" fmla="*/ 99 h 115"/>
                  <a:gd name="T22" fmla="*/ 29 w 31"/>
                  <a:gd name="T23" fmla="*/ 104 h 115"/>
                  <a:gd name="T24" fmla="*/ 28 w 31"/>
                  <a:gd name="T25" fmla="*/ 104 h 115"/>
                  <a:gd name="T26" fmla="*/ 27 w 31"/>
                  <a:gd name="T27" fmla="*/ 103 h 115"/>
                  <a:gd name="T28" fmla="*/ 27 w 31"/>
                  <a:gd name="T29" fmla="*/ 107 h 115"/>
                  <a:gd name="T30" fmla="*/ 27 w 31"/>
                  <a:gd name="T31" fmla="*/ 111 h 115"/>
                  <a:gd name="T32" fmla="*/ 24 w 31"/>
                  <a:gd name="T33" fmla="*/ 106 h 115"/>
                  <a:gd name="T34" fmla="*/ 13 w 31"/>
                  <a:gd name="T35" fmla="*/ 43 h 115"/>
                  <a:gd name="T36" fmla="*/ 7 w 31"/>
                  <a:gd name="T37" fmla="*/ 21 h 115"/>
                  <a:gd name="T38" fmla="*/ 6 w 31"/>
                  <a:gd name="T39" fmla="*/ 13 h 115"/>
                  <a:gd name="T40" fmla="*/ 6 w 31"/>
                  <a:gd name="T41" fmla="*/ 3 h 115"/>
                  <a:gd name="T42" fmla="*/ 7 w 31"/>
                  <a:gd name="T43" fmla="*/ 0 h 115"/>
                  <a:gd name="T44" fmla="*/ 7 w 31"/>
                  <a:gd name="T45" fmla="*/ 0 h 115"/>
                  <a:gd name="T46" fmla="*/ 6 w 31"/>
                  <a:gd name="T47" fmla="*/ 1 h 115"/>
                  <a:gd name="T48" fmla="*/ 2 w 31"/>
                  <a:gd name="T49" fmla="*/ 1 h 115"/>
                  <a:gd name="T50" fmla="*/ 1 w 31"/>
                  <a:gd name="T51" fmla="*/ 1 h 115"/>
                  <a:gd name="T52" fmla="*/ 1 w 31"/>
                  <a:gd name="T53" fmla="*/ 1 h 115"/>
                  <a:gd name="T54" fmla="*/ 0 w 31"/>
                  <a:gd name="T55" fmla="*/ 4 h 115"/>
                  <a:gd name="T56" fmla="*/ 2 w 31"/>
                  <a:gd name="T57" fmla="*/ 13 h 115"/>
                  <a:gd name="T58" fmla="*/ 16 w 31"/>
                  <a:gd name="T59" fmla="*/ 71 h 115"/>
                  <a:gd name="T60" fmla="*/ 21 w 31"/>
                  <a:gd name="T61" fmla="*/ 98 h 115"/>
                  <a:gd name="T62" fmla="*/ 26 w 31"/>
                  <a:gd name="T63" fmla="*/ 114 h 115"/>
                  <a:gd name="T64" fmla="*/ 28 w 31"/>
                  <a:gd name="T65" fmla="*/ 115 h 115"/>
                  <a:gd name="T66" fmla="*/ 28 w 31"/>
                  <a:gd name="T67" fmla="*/ 115 h 115"/>
                  <a:gd name="T68" fmla="*/ 29 w 31"/>
                  <a:gd name="T69" fmla="*/ 113 h 115"/>
                  <a:gd name="T70" fmla="*/ 29 w 31"/>
                  <a:gd name="T71" fmla="*/ 112 h 115"/>
                  <a:gd name="T72" fmla="*/ 29 w 31"/>
                  <a:gd name="T73" fmla="*/ 111 h 115"/>
                  <a:gd name="T74" fmla="*/ 31 w 31"/>
                  <a:gd name="T75" fmla="*/ 105 h 115"/>
                  <a:gd name="T76" fmla="*/ 30 w 31"/>
                  <a:gd name="T77" fmla="*/ 102 h 115"/>
                  <a:gd name="T78" fmla="*/ 20 w 31"/>
                  <a:gd name="T79" fmla="*/ 68 h 115"/>
                  <a:gd name="T80" fmla="*/ 15 w 31"/>
                  <a:gd name="T81" fmla="*/ 21 h 115"/>
                  <a:gd name="T82" fmla="*/ 15 w 31"/>
                  <a:gd name="T83" fmla="*/ 19 h 115"/>
                  <a:gd name="T84" fmla="*/ 19 w 31"/>
                  <a:gd name="T85" fmla="*/ 9 h 115"/>
                  <a:gd name="T86" fmla="*/ 18 w 31"/>
                  <a:gd name="T87" fmla="*/ 7 h 115"/>
                  <a:gd name="T88" fmla="*/ 15 w 31"/>
                  <a:gd name="T89" fmla="*/ 2 h 115"/>
                  <a:gd name="T90" fmla="*/ 14 w 31"/>
                  <a:gd name="T91" fmla="*/ 2 h 115"/>
                  <a:gd name="T92" fmla="*/ 14 w 31"/>
                  <a:gd name="T93" fmla="*/ 2 h 115"/>
                  <a:gd name="T94" fmla="*/ 13 w 31"/>
                  <a:gd name="T95" fmla="*/ 2 h 115"/>
                  <a:gd name="T96" fmla="*/ 13 w 31"/>
                  <a:gd name="T97" fmla="*/ 2 h 115"/>
                  <a:gd name="T98" fmla="*/ 9 w 31"/>
                  <a:gd name="T99" fmla="*/ 1 h 115"/>
                  <a:gd name="T100" fmla="*/ 7 w 31"/>
                  <a:gd name="T10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15">
                    <a:moveTo>
                      <a:pt x="6" y="3"/>
                    </a:moveTo>
                    <a:cubicBezTo>
                      <a:pt x="6" y="3"/>
                      <a:pt x="6" y="3"/>
                      <a:pt x="7" y="3"/>
                    </a:cubicBezTo>
                    <a:cubicBezTo>
                      <a:pt x="8" y="3"/>
                      <a:pt x="10" y="4"/>
                      <a:pt x="9" y="6"/>
                    </a:cubicBezTo>
                    <a:cubicBezTo>
                      <a:pt x="9" y="7"/>
                      <a:pt x="9" y="7"/>
                      <a:pt x="10" y="7"/>
                    </a:cubicBezTo>
                    <a:cubicBezTo>
                      <a:pt x="10" y="7"/>
                      <a:pt x="11" y="7"/>
                      <a:pt x="11" y="6"/>
                    </a:cubicBezTo>
                    <a:cubicBezTo>
                      <a:pt x="10" y="4"/>
                      <a:pt x="11" y="3"/>
                      <a:pt x="11" y="3"/>
                    </a:cubicBezTo>
                    <a:cubicBezTo>
                      <a:pt x="13" y="3"/>
                      <a:pt x="17" y="7"/>
                      <a:pt x="15" y="11"/>
                    </a:cubicBezTo>
                    <a:cubicBezTo>
                      <a:pt x="14" y="16"/>
                      <a:pt x="9" y="16"/>
                      <a:pt x="11" y="18"/>
                    </a:cubicBezTo>
                    <a:cubicBezTo>
                      <a:pt x="12" y="20"/>
                      <a:pt x="15" y="34"/>
                      <a:pt x="15" y="41"/>
                    </a:cubicBezTo>
                    <a:cubicBezTo>
                      <a:pt x="15" y="48"/>
                      <a:pt x="19" y="66"/>
                      <a:pt x="20" y="74"/>
                    </a:cubicBezTo>
                    <a:cubicBezTo>
                      <a:pt x="20" y="81"/>
                      <a:pt x="25" y="96"/>
                      <a:pt x="26" y="99"/>
                    </a:cubicBezTo>
                    <a:cubicBezTo>
                      <a:pt x="28" y="101"/>
                      <a:pt x="31" y="104"/>
                      <a:pt x="29" y="104"/>
                    </a:cubicBezTo>
                    <a:cubicBezTo>
                      <a:pt x="28" y="104"/>
                      <a:pt x="28" y="104"/>
                      <a:pt x="28" y="104"/>
                    </a:cubicBezTo>
                    <a:cubicBezTo>
                      <a:pt x="28" y="104"/>
                      <a:pt x="27" y="103"/>
                      <a:pt x="27" y="103"/>
                    </a:cubicBezTo>
                    <a:cubicBezTo>
                      <a:pt x="26" y="103"/>
                      <a:pt x="27" y="105"/>
                      <a:pt x="27" y="107"/>
                    </a:cubicBezTo>
                    <a:cubicBezTo>
                      <a:pt x="28" y="109"/>
                      <a:pt x="28" y="111"/>
                      <a:pt x="27" y="111"/>
                    </a:cubicBezTo>
                    <a:cubicBezTo>
                      <a:pt x="26" y="111"/>
                      <a:pt x="25" y="109"/>
                      <a:pt x="24" y="106"/>
                    </a:cubicBezTo>
                    <a:cubicBezTo>
                      <a:pt x="21" y="98"/>
                      <a:pt x="14" y="52"/>
                      <a:pt x="13" y="43"/>
                    </a:cubicBezTo>
                    <a:cubicBezTo>
                      <a:pt x="11" y="35"/>
                      <a:pt x="9" y="23"/>
                      <a:pt x="7" y="21"/>
                    </a:cubicBezTo>
                    <a:cubicBezTo>
                      <a:pt x="5" y="18"/>
                      <a:pt x="9" y="15"/>
                      <a:pt x="6" y="13"/>
                    </a:cubicBezTo>
                    <a:cubicBezTo>
                      <a:pt x="4" y="11"/>
                      <a:pt x="1" y="3"/>
                      <a:pt x="6" y="3"/>
                    </a:cubicBezTo>
                    <a:close/>
                    <a:moveTo>
                      <a:pt x="7" y="0"/>
                    </a:moveTo>
                    <a:cubicBezTo>
                      <a:pt x="7" y="0"/>
                      <a:pt x="7" y="0"/>
                      <a:pt x="7" y="0"/>
                    </a:cubicBezTo>
                    <a:cubicBezTo>
                      <a:pt x="7" y="0"/>
                      <a:pt x="6" y="0"/>
                      <a:pt x="6" y="1"/>
                    </a:cubicBezTo>
                    <a:cubicBezTo>
                      <a:pt x="5" y="1"/>
                      <a:pt x="3" y="1"/>
                      <a:pt x="2" y="1"/>
                    </a:cubicBezTo>
                    <a:cubicBezTo>
                      <a:pt x="1" y="1"/>
                      <a:pt x="1" y="1"/>
                      <a:pt x="1" y="1"/>
                    </a:cubicBezTo>
                    <a:cubicBezTo>
                      <a:pt x="1" y="1"/>
                      <a:pt x="1" y="1"/>
                      <a:pt x="1" y="1"/>
                    </a:cubicBezTo>
                    <a:cubicBezTo>
                      <a:pt x="0" y="2"/>
                      <a:pt x="0" y="3"/>
                      <a:pt x="0" y="4"/>
                    </a:cubicBezTo>
                    <a:cubicBezTo>
                      <a:pt x="0" y="6"/>
                      <a:pt x="1" y="9"/>
                      <a:pt x="2" y="13"/>
                    </a:cubicBezTo>
                    <a:cubicBezTo>
                      <a:pt x="6" y="21"/>
                      <a:pt x="13" y="54"/>
                      <a:pt x="16" y="71"/>
                    </a:cubicBezTo>
                    <a:cubicBezTo>
                      <a:pt x="17" y="80"/>
                      <a:pt x="19" y="90"/>
                      <a:pt x="21" y="98"/>
                    </a:cubicBezTo>
                    <a:cubicBezTo>
                      <a:pt x="22" y="107"/>
                      <a:pt x="24" y="113"/>
                      <a:pt x="26" y="114"/>
                    </a:cubicBezTo>
                    <a:cubicBezTo>
                      <a:pt x="27" y="115"/>
                      <a:pt x="27" y="115"/>
                      <a:pt x="28" y="115"/>
                    </a:cubicBezTo>
                    <a:cubicBezTo>
                      <a:pt x="28" y="115"/>
                      <a:pt x="28" y="115"/>
                      <a:pt x="28" y="115"/>
                    </a:cubicBezTo>
                    <a:cubicBezTo>
                      <a:pt x="29" y="115"/>
                      <a:pt x="29" y="115"/>
                      <a:pt x="29" y="113"/>
                    </a:cubicBezTo>
                    <a:cubicBezTo>
                      <a:pt x="29" y="113"/>
                      <a:pt x="29" y="112"/>
                      <a:pt x="29" y="112"/>
                    </a:cubicBezTo>
                    <a:cubicBezTo>
                      <a:pt x="29" y="111"/>
                      <a:pt x="29" y="111"/>
                      <a:pt x="29" y="111"/>
                    </a:cubicBezTo>
                    <a:cubicBezTo>
                      <a:pt x="29" y="109"/>
                      <a:pt x="31" y="107"/>
                      <a:pt x="31" y="105"/>
                    </a:cubicBezTo>
                    <a:cubicBezTo>
                      <a:pt x="31" y="104"/>
                      <a:pt x="30" y="103"/>
                      <a:pt x="30" y="102"/>
                    </a:cubicBezTo>
                    <a:cubicBezTo>
                      <a:pt x="27" y="98"/>
                      <a:pt x="22" y="85"/>
                      <a:pt x="20" y="68"/>
                    </a:cubicBezTo>
                    <a:cubicBezTo>
                      <a:pt x="19" y="54"/>
                      <a:pt x="15" y="31"/>
                      <a:pt x="15" y="21"/>
                    </a:cubicBezTo>
                    <a:cubicBezTo>
                      <a:pt x="15" y="20"/>
                      <a:pt x="15" y="19"/>
                      <a:pt x="15" y="19"/>
                    </a:cubicBezTo>
                    <a:cubicBezTo>
                      <a:pt x="16" y="13"/>
                      <a:pt x="19" y="12"/>
                      <a:pt x="19" y="9"/>
                    </a:cubicBezTo>
                    <a:cubicBezTo>
                      <a:pt x="19" y="8"/>
                      <a:pt x="19" y="8"/>
                      <a:pt x="18" y="7"/>
                    </a:cubicBezTo>
                    <a:cubicBezTo>
                      <a:pt x="18" y="4"/>
                      <a:pt x="16" y="3"/>
                      <a:pt x="15" y="2"/>
                    </a:cubicBezTo>
                    <a:cubicBezTo>
                      <a:pt x="15" y="2"/>
                      <a:pt x="14" y="2"/>
                      <a:pt x="14" y="2"/>
                    </a:cubicBezTo>
                    <a:cubicBezTo>
                      <a:pt x="14" y="2"/>
                      <a:pt x="14" y="2"/>
                      <a:pt x="14" y="2"/>
                    </a:cubicBezTo>
                    <a:cubicBezTo>
                      <a:pt x="13" y="2"/>
                      <a:pt x="13" y="2"/>
                      <a:pt x="13" y="2"/>
                    </a:cubicBezTo>
                    <a:cubicBezTo>
                      <a:pt x="13" y="2"/>
                      <a:pt x="13" y="2"/>
                      <a:pt x="13" y="2"/>
                    </a:cubicBezTo>
                    <a:cubicBezTo>
                      <a:pt x="10" y="2"/>
                      <a:pt x="9" y="1"/>
                      <a:pt x="9" y="1"/>
                    </a:cubicBezTo>
                    <a:cubicBezTo>
                      <a:pt x="8" y="0"/>
                      <a:pt x="8" y="0"/>
                      <a:pt x="7"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5" name="Freeform 1660"/>
              <p:cNvSpPr>
                <a:spLocks/>
              </p:cNvSpPr>
              <p:nvPr/>
            </p:nvSpPr>
            <p:spPr bwMode="auto">
              <a:xfrm>
                <a:off x="3222" y="1784"/>
                <a:ext cx="70" cy="243"/>
              </a:xfrm>
              <a:custGeom>
                <a:avLst/>
                <a:gdLst>
                  <a:gd name="T0" fmla="*/ 17 w 33"/>
                  <a:gd name="T1" fmla="*/ 0 h 114"/>
                  <a:gd name="T2" fmla="*/ 16 w 33"/>
                  <a:gd name="T3" fmla="*/ 1 h 114"/>
                  <a:gd name="T4" fmla="*/ 19 w 33"/>
                  <a:gd name="T5" fmla="*/ 6 h 114"/>
                  <a:gd name="T6" fmla="*/ 20 w 33"/>
                  <a:gd name="T7" fmla="*/ 8 h 114"/>
                  <a:gd name="T8" fmla="*/ 16 w 33"/>
                  <a:gd name="T9" fmla="*/ 18 h 114"/>
                  <a:gd name="T10" fmla="*/ 16 w 33"/>
                  <a:gd name="T11" fmla="*/ 20 h 114"/>
                  <a:gd name="T12" fmla="*/ 21 w 33"/>
                  <a:gd name="T13" fmla="*/ 67 h 114"/>
                  <a:gd name="T14" fmla="*/ 31 w 33"/>
                  <a:gd name="T15" fmla="*/ 101 h 114"/>
                  <a:gd name="T16" fmla="*/ 32 w 33"/>
                  <a:gd name="T17" fmla="*/ 104 h 114"/>
                  <a:gd name="T18" fmla="*/ 30 w 33"/>
                  <a:gd name="T19" fmla="*/ 110 h 114"/>
                  <a:gd name="T20" fmla="*/ 30 w 33"/>
                  <a:gd name="T21" fmla="*/ 111 h 114"/>
                  <a:gd name="T22" fmla="*/ 30 w 33"/>
                  <a:gd name="T23" fmla="*/ 112 h 114"/>
                  <a:gd name="T24" fmla="*/ 29 w 33"/>
                  <a:gd name="T25" fmla="*/ 114 h 114"/>
                  <a:gd name="T26" fmla="*/ 29 w 33"/>
                  <a:gd name="T27" fmla="*/ 114 h 114"/>
                  <a:gd name="T28" fmla="*/ 27 w 33"/>
                  <a:gd name="T29" fmla="*/ 113 h 114"/>
                  <a:gd name="T30" fmla="*/ 22 w 33"/>
                  <a:gd name="T31" fmla="*/ 97 h 114"/>
                  <a:gd name="T32" fmla="*/ 17 w 33"/>
                  <a:gd name="T33" fmla="*/ 70 h 114"/>
                  <a:gd name="T34" fmla="*/ 3 w 33"/>
                  <a:gd name="T35" fmla="*/ 12 h 114"/>
                  <a:gd name="T36" fmla="*/ 1 w 33"/>
                  <a:gd name="T37" fmla="*/ 3 h 114"/>
                  <a:gd name="T38" fmla="*/ 2 w 33"/>
                  <a:gd name="T39" fmla="*/ 0 h 114"/>
                  <a:gd name="T40" fmla="*/ 1 w 33"/>
                  <a:gd name="T41" fmla="*/ 0 h 114"/>
                  <a:gd name="T42" fmla="*/ 3 w 33"/>
                  <a:gd name="T43" fmla="*/ 12 h 114"/>
                  <a:gd name="T44" fmla="*/ 16 w 33"/>
                  <a:gd name="T45" fmla="*/ 70 h 114"/>
                  <a:gd name="T46" fmla="*/ 26 w 33"/>
                  <a:gd name="T47" fmla="*/ 113 h 114"/>
                  <a:gd name="T48" fmla="*/ 29 w 33"/>
                  <a:gd name="T49" fmla="*/ 114 h 114"/>
                  <a:gd name="T50" fmla="*/ 30 w 33"/>
                  <a:gd name="T51" fmla="*/ 111 h 114"/>
                  <a:gd name="T52" fmla="*/ 31 w 33"/>
                  <a:gd name="T53" fmla="*/ 101 h 114"/>
                  <a:gd name="T54" fmla="*/ 22 w 33"/>
                  <a:gd name="T55" fmla="*/ 67 h 114"/>
                  <a:gd name="T56" fmla="*/ 16 w 33"/>
                  <a:gd name="T57" fmla="*/ 18 h 114"/>
                  <a:gd name="T58" fmla="*/ 20 w 33"/>
                  <a:gd name="T59" fmla="*/ 6 h 114"/>
                  <a:gd name="T60" fmla="*/ 17 w 33"/>
                  <a:gd name="T6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14">
                    <a:moveTo>
                      <a:pt x="17" y="0"/>
                    </a:moveTo>
                    <a:cubicBezTo>
                      <a:pt x="16" y="1"/>
                      <a:pt x="16" y="1"/>
                      <a:pt x="16" y="1"/>
                    </a:cubicBezTo>
                    <a:cubicBezTo>
                      <a:pt x="17" y="2"/>
                      <a:pt x="19" y="3"/>
                      <a:pt x="19" y="6"/>
                    </a:cubicBezTo>
                    <a:cubicBezTo>
                      <a:pt x="20" y="7"/>
                      <a:pt x="20" y="7"/>
                      <a:pt x="20" y="8"/>
                    </a:cubicBezTo>
                    <a:cubicBezTo>
                      <a:pt x="20" y="11"/>
                      <a:pt x="17" y="12"/>
                      <a:pt x="16" y="18"/>
                    </a:cubicBezTo>
                    <a:cubicBezTo>
                      <a:pt x="16" y="18"/>
                      <a:pt x="16" y="19"/>
                      <a:pt x="16" y="20"/>
                    </a:cubicBezTo>
                    <a:cubicBezTo>
                      <a:pt x="16" y="30"/>
                      <a:pt x="20" y="53"/>
                      <a:pt x="21" y="67"/>
                    </a:cubicBezTo>
                    <a:cubicBezTo>
                      <a:pt x="23" y="84"/>
                      <a:pt x="28" y="97"/>
                      <a:pt x="31" y="101"/>
                    </a:cubicBezTo>
                    <a:cubicBezTo>
                      <a:pt x="31" y="102"/>
                      <a:pt x="32" y="103"/>
                      <a:pt x="32" y="104"/>
                    </a:cubicBezTo>
                    <a:cubicBezTo>
                      <a:pt x="32" y="106"/>
                      <a:pt x="30" y="108"/>
                      <a:pt x="30" y="110"/>
                    </a:cubicBezTo>
                    <a:cubicBezTo>
                      <a:pt x="30" y="111"/>
                      <a:pt x="30" y="111"/>
                      <a:pt x="30" y="111"/>
                    </a:cubicBezTo>
                    <a:cubicBezTo>
                      <a:pt x="30" y="111"/>
                      <a:pt x="30" y="112"/>
                      <a:pt x="30" y="112"/>
                    </a:cubicBezTo>
                    <a:cubicBezTo>
                      <a:pt x="30" y="114"/>
                      <a:pt x="30" y="114"/>
                      <a:pt x="29" y="114"/>
                    </a:cubicBezTo>
                    <a:cubicBezTo>
                      <a:pt x="29" y="114"/>
                      <a:pt x="29" y="114"/>
                      <a:pt x="29" y="114"/>
                    </a:cubicBezTo>
                    <a:cubicBezTo>
                      <a:pt x="28" y="114"/>
                      <a:pt x="28" y="114"/>
                      <a:pt x="27" y="113"/>
                    </a:cubicBezTo>
                    <a:cubicBezTo>
                      <a:pt x="25" y="112"/>
                      <a:pt x="23" y="106"/>
                      <a:pt x="22" y="97"/>
                    </a:cubicBezTo>
                    <a:cubicBezTo>
                      <a:pt x="20" y="89"/>
                      <a:pt x="18" y="79"/>
                      <a:pt x="17" y="70"/>
                    </a:cubicBezTo>
                    <a:cubicBezTo>
                      <a:pt x="14" y="53"/>
                      <a:pt x="7" y="20"/>
                      <a:pt x="3" y="12"/>
                    </a:cubicBezTo>
                    <a:cubicBezTo>
                      <a:pt x="2" y="8"/>
                      <a:pt x="1" y="5"/>
                      <a:pt x="1" y="3"/>
                    </a:cubicBezTo>
                    <a:cubicBezTo>
                      <a:pt x="1" y="2"/>
                      <a:pt x="1" y="1"/>
                      <a:pt x="2" y="0"/>
                    </a:cubicBezTo>
                    <a:cubicBezTo>
                      <a:pt x="1" y="0"/>
                      <a:pt x="1" y="0"/>
                      <a:pt x="1" y="0"/>
                    </a:cubicBezTo>
                    <a:cubicBezTo>
                      <a:pt x="1" y="2"/>
                      <a:pt x="0" y="6"/>
                      <a:pt x="3" y="12"/>
                    </a:cubicBezTo>
                    <a:cubicBezTo>
                      <a:pt x="7" y="20"/>
                      <a:pt x="14" y="53"/>
                      <a:pt x="16" y="70"/>
                    </a:cubicBezTo>
                    <a:cubicBezTo>
                      <a:pt x="19" y="87"/>
                      <a:pt x="23" y="111"/>
                      <a:pt x="26" y="113"/>
                    </a:cubicBezTo>
                    <a:cubicBezTo>
                      <a:pt x="27" y="114"/>
                      <a:pt x="28" y="114"/>
                      <a:pt x="29" y="114"/>
                    </a:cubicBezTo>
                    <a:cubicBezTo>
                      <a:pt x="30" y="114"/>
                      <a:pt x="31" y="113"/>
                      <a:pt x="30" y="111"/>
                    </a:cubicBezTo>
                    <a:cubicBezTo>
                      <a:pt x="30" y="107"/>
                      <a:pt x="33" y="105"/>
                      <a:pt x="31" y="101"/>
                    </a:cubicBezTo>
                    <a:cubicBezTo>
                      <a:pt x="29" y="97"/>
                      <a:pt x="23" y="84"/>
                      <a:pt x="22" y="67"/>
                    </a:cubicBezTo>
                    <a:cubicBezTo>
                      <a:pt x="20" y="51"/>
                      <a:pt x="15" y="24"/>
                      <a:pt x="16" y="18"/>
                    </a:cubicBezTo>
                    <a:cubicBezTo>
                      <a:pt x="18" y="11"/>
                      <a:pt x="21" y="11"/>
                      <a:pt x="20" y="6"/>
                    </a:cubicBezTo>
                    <a:cubicBezTo>
                      <a:pt x="19" y="3"/>
                      <a:pt x="18" y="2"/>
                      <a:pt x="17"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6" name="Freeform 1661"/>
              <p:cNvSpPr>
                <a:spLocks/>
              </p:cNvSpPr>
              <p:nvPr/>
            </p:nvSpPr>
            <p:spPr bwMode="auto">
              <a:xfrm>
                <a:off x="3241" y="1803"/>
                <a:ext cx="21" cy="132"/>
              </a:xfrm>
              <a:custGeom>
                <a:avLst/>
                <a:gdLst>
                  <a:gd name="T0" fmla="*/ 3 w 10"/>
                  <a:gd name="T1" fmla="*/ 0 h 62"/>
                  <a:gd name="T2" fmla="*/ 4 w 10"/>
                  <a:gd name="T3" fmla="*/ 4 h 62"/>
                  <a:gd name="T4" fmla="*/ 2 w 10"/>
                  <a:gd name="T5" fmla="*/ 11 h 62"/>
                  <a:gd name="T6" fmla="*/ 10 w 10"/>
                  <a:gd name="T7" fmla="*/ 58 h 62"/>
                  <a:gd name="T8" fmla="*/ 5 w 10"/>
                  <a:gd name="T9" fmla="*/ 31 h 62"/>
                  <a:gd name="T10" fmla="*/ 1 w 10"/>
                  <a:gd name="T11" fmla="*/ 11 h 62"/>
                  <a:gd name="T12" fmla="*/ 0 w 10"/>
                  <a:gd name="T13" fmla="*/ 6 h 62"/>
                  <a:gd name="T14" fmla="*/ 2 w 10"/>
                  <a:gd name="T15" fmla="*/ 2 h 62"/>
                  <a:gd name="T16" fmla="*/ 3 w 1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2">
                    <a:moveTo>
                      <a:pt x="3" y="0"/>
                    </a:moveTo>
                    <a:cubicBezTo>
                      <a:pt x="3" y="0"/>
                      <a:pt x="6" y="2"/>
                      <a:pt x="4" y="4"/>
                    </a:cubicBezTo>
                    <a:cubicBezTo>
                      <a:pt x="1" y="6"/>
                      <a:pt x="1" y="7"/>
                      <a:pt x="2" y="11"/>
                    </a:cubicBezTo>
                    <a:cubicBezTo>
                      <a:pt x="4" y="16"/>
                      <a:pt x="10" y="54"/>
                      <a:pt x="10" y="58"/>
                    </a:cubicBezTo>
                    <a:cubicBezTo>
                      <a:pt x="10" y="62"/>
                      <a:pt x="6" y="34"/>
                      <a:pt x="5" y="31"/>
                    </a:cubicBezTo>
                    <a:cubicBezTo>
                      <a:pt x="5" y="27"/>
                      <a:pt x="2" y="13"/>
                      <a:pt x="1" y="11"/>
                    </a:cubicBezTo>
                    <a:cubicBezTo>
                      <a:pt x="0" y="9"/>
                      <a:pt x="1" y="7"/>
                      <a:pt x="0" y="6"/>
                    </a:cubicBezTo>
                    <a:cubicBezTo>
                      <a:pt x="0" y="5"/>
                      <a:pt x="1" y="2"/>
                      <a:pt x="2" y="2"/>
                    </a:cubicBezTo>
                    <a:cubicBezTo>
                      <a:pt x="3" y="1"/>
                      <a:pt x="3" y="0"/>
                      <a:pt x="3" y="0"/>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7" name="Freeform 1662"/>
              <p:cNvSpPr>
                <a:spLocks/>
              </p:cNvSpPr>
              <p:nvPr/>
            </p:nvSpPr>
            <p:spPr bwMode="auto">
              <a:xfrm>
                <a:off x="3209" y="1555"/>
                <a:ext cx="60" cy="233"/>
              </a:xfrm>
              <a:custGeom>
                <a:avLst/>
                <a:gdLst>
                  <a:gd name="T0" fmla="*/ 12 w 28"/>
                  <a:gd name="T1" fmla="*/ 1 h 110"/>
                  <a:gd name="T2" fmla="*/ 18 w 28"/>
                  <a:gd name="T3" fmla="*/ 6 h 110"/>
                  <a:gd name="T4" fmla="*/ 20 w 28"/>
                  <a:gd name="T5" fmla="*/ 21 h 110"/>
                  <a:gd name="T6" fmla="*/ 21 w 28"/>
                  <a:gd name="T7" fmla="*/ 87 h 110"/>
                  <a:gd name="T8" fmla="*/ 25 w 28"/>
                  <a:gd name="T9" fmla="*/ 101 h 110"/>
                  <a:gd name="T10" fmla="*/ 20 w 28"/>
                  <a:gd name="T11" fmla="*/ 109 h 110"/>
                  <a:gd name="T12" fmla="*/ 13 w 28"/>
                  <a:gd name="T13" fmla="*/ 107 h 110"/>
                  <a:gd name="T14" fmla="*/ 4 w 28"/>
                  <a:gd name="T15" fmla="*/ 102 h 110"/>
                  <a:gd name="T16" fmla="*/ 8 w 28"/>
                  <a:gd name="T17" fmla="*/ 47 h 110"/>
                  <a:gd name="T18" fmla="*/ 1 w 28"/>
                  <a:gd name="T19" fmla="*/ 15 h 110"/>
                  <a:gd name="T20" fmla="*/ 5 w 28"/>
                  <a:gd name="T21" fmla="*/ 5 h 110"/>
                  <a:gd name="T22" fmla="*/ 12 w 28"/>
                  <a:gd name="T23" fmla="*/ 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12" y="1"/>
                    </a:moveTo>
                    <a:cubicBezTo>
                      <a:pt x="12" y="1"/>
                      <a:pt x="18" y="0"/>
                      <a:pt x="18" y="6"/>
                    </a:cubicBezTo>
                    <a:cubicBezTo>
                      <a:pt x="18" y="12"/>
                      <a:pt x="22" y="7"/>
                      <a:pt x="20" y="21"/>
                    </a:cubicBezTo>
                    <a:cubicBezTo>
                      <a:pt x="17" y="36"/>
                      <a:pt x="17" y="80"/>
                      <a:pt x="21" y="87"/>
                    </a:cubicBezTo>
                    <a:cubicBezTo>
                      <a:pt x="25" y="95"/>
                      <a:pt x="28" y="97"/>
                      <a:pt x="25" y="101"/>
                    </a:cubicBezTo>
                    <a:cubicBezTo>
                      <a:pt x="23" y="105"/>
                      <a:pt x="25" y="109"/>
                      <a:pt x="20" y="109"/>
                    </a:cubicBezTo>
                    <a:cubicBezTo>
                      <a:pt x="14" y="108"/>
                      <a:pt x="16" y="106"/>
                      <a:pt x="13" y="107"/>
                    </a:cubicBezTo>
                    <a:cubicBezTo>
                      <a:pt x="9" y="108"/>
                      <a:pt x="4" y="110"/>
                      <a:pt x="4" y="102"/>
                    </a:cubicBezTo>
                    <a:cubicBezTo>
                      <a:pt x="4" y="93"/>
                      <a:pt x="11" y="71"/>
                      <a:pt x="8" y="47"/>
                    </a:cubicBezTo>
                    <a:cubicBezTo>
                      <a:pt x="5" y="23"/>
                      <a:pt x="2" y="19"/>
                      <a:pt x="1" y="15"/>
                    </a:cubicBezTo>
                    <a:cubicBezTo>
                      <a:pt x="0" y="10"/>
                      <a:pt x="3" y="7"/>
                      <a:pt x="5" y="5"/>
                    </a:cubicBezTo>
                    <a:cubicBezTo>
                      <a:pt x="7" y="3"/>
                      <a:pt x="10" y="1"/>
                      <a:pt x="12" y="1"/>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8" name="Freeform 1663"/>
              <p:cNvSpPr>
                <a:spLocks noEditPoints="1"/>
              </p:cNvSpPr>
              <p:nvPr/>
            </p:nvSpPr>
            <p:spPr bwMode="auto">
              <a:xfrm>
                <a:off x="3209" y="1557"/>
                <a:ext cx="57" cy="229"/>
              </a:xfrm>
              <a:custGeom>
                <a:avLst/>
                <a:gdLst>
                  <a:gd name="T0" fmla="*/ 24 w 27"/>
                  <a:gd name="T1" fmla="*/ 105 h 108"/>
                  <a:gd name="T2" fmla="*/ 21 w 27"/>
                  <a:gd name="T3" fmla="*/ 108 h 108"/>
                  <a:gd name="T4" fmla="*/ 21 w 27"/>
                  <a:gd name="T5" fmla="*/ 108 h 108"/>
                  <a:gd name="T6" fmla="*/ 20 w 27"/>
                  <a:gd name="T7" fmla="*/ 108 h 108"/>
                  <a:gd name="T8" fmla="*/ 16 w 27"/>
                  <a:gd name="T9" fmla="*/ 107 h 108"/>
                  <a:gd name="T10" fmla="*/ 14 w 27"/>
                  <a:gd name="T11" fmla="*/ 106 h 108"/>
                  <a:gd name="T12" fmla="*/ 13 w 27"/>
                  <a:gd name="T13" fmla="*/ 107 h 108"/>
                  <a:gd name="T14" fmla="*/ 9 w 27"/>
                  <a:gd name="T15" fmla="*/ 107 h 108"/>
                  <a:gd name="T16" fmla="*/ 5 w 27"/>
                  <a:gd name="T17" fmla="*/ 106 h 108"/>
                  <a:gd name="T18" fmla="*/ 4 w 27"/>
                  <a:gd name="T19" fmla="*/ 102 h 108"/>
                  <a:gd name="T20" fmla="*/ 4 w 27"/>
                  <a:gd name="T21" fmla="*/ 101 h 108"/>
                  <a:gd name="T22" fmla="*/ 8 w 27"/>
                  <a:gd name="T23" fmla="*/ 51 h 108"/>
                  <a:gd name="T24" fmla="*/ 8 w 27"/>
                  <a:gd name="T25" fmla="*/ 46 h 108"/>
                  <a:gd name="T26" fmla="*/ 0 w 27"/>
                  <a:gd name="T27" fmla="*/ 14 h 108"/>
                  <a:gd name="T28" fmla="*/ 0 w 27"/>
                  <a:gd name="T29" fmla="*/ 13 h 108"/>
                  <a:gd name="T30" fmla="*/ 5 w 27"/>
                  <a:gd name="T31" fmla="*/ 4 h 108"/>
                  <a:gd name="T32" fmla="*/ 11 w 27"/>
                  <a:gd name="T33" fmla="*/ 0 h 108"/>
                  <a:gd name="T34" fmla="*/ 12 w 27"/>
                  <a:gd name="T35" fmla="*/ 0 h 108"/>
                  <a:gd name="T36" fmla="*/ 12 w 27"/>
                  <a:gd name="T37" fmla="*/ 0 h 108"/>
                  <a:gd name="T38" fmla="*/ 16 w 27"/>
                  <a:gd name="T39" fmla="*/ 0 h 108"/>
                  <a:gd name="T40" fmla="*/ 18 w 27"/>
                  <a:gd name="T41" fmla="*/ 5 h 108"/>
                  <a:gd name="T42" fmla="*/ 20 w 27"/>
                  <a:gd name="T43" fmla="*/ 8 h 108"/>
                  <a:gd name="T44" fmla="*/ 21 w 27"/>
                  <a:gd name="T45" fmla="*/ 12 h 108"/>
                  <a:gd name="T46" fmla="*/ 20 w 27"/>
                  <a:gd name="T47" fmla="*/ 20 h 108"/>
                  <a:gd name="T48" fmla="*/ 18 w 27"/>
                  <a:gd name="T49" fmla="*/ 69 h 108"/>
                  <a:gd name="T50" fmla="*/ 21 w 27"/>
                  <a:gd name="T51" fmla="*/ 86 h 108"/>
                  <a:gd name="T52" fmla="*/ 27 w 27"/>
                  <a:gd name="T53" fmla="*/ 97 h 108"/>
                  <a:gd name="T54" fmla="*/ 26 w 27"/>
                  <a:gd name="T55" fmla="*/ 100 h 108"/>
                  <a:gd name="T56" fmla="*/ 24 w 27"/>
                  <a:gd name="T57" fmla="*/ 105 h 108"/>
                  <a:gd name="T58" fmla="*/ 18 w 27"/>
                  <a:gd name="T59" fmla="*/ 5 h 108"/>
                  <a:gd name="T60" fmla="*/ 13 w 27"/>
                  <a:gd name="T61" fmla="*/ 0 h 108"/>
                  <a:gd name="T62" fmla="*/ 12 w 27"/>
                  <a:gd name="T63" fmla="*/ 0 h 108"/>
                  <a:gd name="T64" fmla="*/ 12 w 27"/>
                  <a:gd name="T65" fmla="*/ 0 h 108"/>
                  <a:gd name="T66" fmla="*/ 12 w 27"/>
                  <a:gd name="T67" fmla="*/ 0 h 108"/>
                  <a:gd name="T68" fmla="*/ 11 w 27"/>
                  <a:gd name="T69" fmla="*/ 0 h 108"/>
                  <a:gd name="T70" fmla="*/ 6 w 27"/>
                  <a:gd name="T71" fmla="*/ 4 h 108"/>
                  <a:gd name="T72" fmla="*/ 1 w 27"/>
                  <a:gd name="T73" fmla="*/ 13 h 108"/>
                  <a:gd name="T74" fmla="*/ 1 w 27"/>
                  <a:gd name="T75" fmla="*/ 14 h 108"/>
                  <a:gd name="T76" fmla="*/ 8 w 27"/>
                  <a:gd name="T77" fmla="*/ 46 h 108"/>
                  <a:gd name="T78" fmla="*/ 9 w 27"/>
                  <a:gd name="T79" fmla="*/ 51 h 108"/>
                  <a:gd name="T80" fmla="*/ 4 w 27"/>
                  <a:gd name="T81" fmla="*/ 101 h 108"/>
                  <a:gd name="T82" fmla="*/ 4 w 27"/>
                  <a:gd name="T83" fmla="*/ 102 h 108"/>
                  <a:gd name="T84" fmla="*/ 9 w 27"/>
                  <a:gd name="T85" fmla="*/ 107 h 108"/>
                  <a:gd name="T86" fmla="*/ 13 w 27"/>
                  <a:gd name="T87" fmla="*/ 106 h 108"/>
                  <a:gd name="T88" fmla="*/ 14 w 27"/>
                  <a:gd name="T89" fmla="*/ 105 h 108"/>
                  <a:gd name="T90" fmla="*/ 16 w 27"/>
                  <a:gd name="T91" fmla="*/ 106 h 108"/>
                  <a:gd name="T92" fmla="*/ 20 w 27"/>
                  <a:gd name="T93" fmla="*/ 107 h 108"/>
                  <a:gd name="T94" fmla="*/ 21 w 27"/>
                  <a:gd name="T95" fmla="*/ 107 h 108"/>
                  <a:gd name="T96" fmla="*/ 23 w 27"/>
                  <a:gd name="T97" fmla="*/ 105 h 108"/>
                  <a:gd name="T98" fmla="*/ 25 w 27"/>
                  <a:gd name="T99" fmla="*/ 100 h 108"/>
                  <a:gd name="T100" fmla="*/ 26 w 27"/>
                  <a:gd name="T101" fmla="*/ 97 h 108"/>
                  <a:gd name="T102" fmla="*/ 20 w 27"/>
                  <a:gd name="T103" fmla="*/ 87 h 108"/>
                  <a:gd name="T104" fmla="*/ 18 w 27"/>
                  <a:gd name="T105" fmla="*/ 69 h 108"/>
                  <a:gd name="T106" fmla="*/ 19 w 27"/>
                  <a:gd name="T107" fmla="*/ 20 h 108"/>
                  <a:gd name="T108" fmla="*/ 20 w 27"/>
                  <a:gd name="T109" fmla="*/ 12 h 108"/>
                  <a:gd name="T110" fmla="*/ 19 w 27"/>
                  <a:gd name="T111" fmla="*/ 9 h 108"/>
                  <a:gd name="T112" fmla="*/ 18 w 27"/>
                  <a:gd name="T113" fmla="*/ 5 h 108"/>
                  <a:gd name="T114" fmla="*/ 12 w 27"/>
                  <a:gd name="T115" fmla="*/ 0 h 108"/>
                  <a:gd name="T116" fmla="*/ 12 w 27"/>
                  <a:gd name="T1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108">
                    <a:moveTo>
                      <a:pt x="24" y="105"/>
                    </a:moveTo>
                    <a:cubicBezTo>
                      <a:pt x="24" y="107"/>
                      <a:pt x="23" y="108"/>
                      <a:pt x="21" y="108"/>
                    </a:cubicBezTo>
                    <a:cubicBezTo>
                      <a:pt x="21" y="108"/>
                      <a:pt x="21" y="108"/>
                      <a:pt x="21" y="108"/>
                    </a:cubicBezTo>
                    <a:cubicBezTo>
                      <a:pt x="20" y="108"/>
                      <a:pt x="20" y="108"/>
                      <a:pt x="20" y="108"/>
                    </a:cubicBezTo>
                    <a:cubicBezTo>
                      <a:pt x="17" y="108"/>
                      <a:pt x="16" y="107"/>
                      <a:pt x="16" y="107"/>
                    </a:cubicBezTo>
                    <a:cubicBezTo>
                      <a:pt x="15" y="106"/>
                      <a:pt x="15" y="106"/>
                      <a:pt x="14" y="106"/>
                    </a:cubicBezTo>
                    <a:cubicBezTo>
                      <a:pt x="14" y="106"/>
                      <a:pt x="13" y="106"/>
                      <a:pt x="13" y="107"/>
                    </a:cubicBezTo>
                    <a:cubicBezTo>
                      <a:pt x="12" y="107"/>
                      <a:pt x="10" y="107"/>
                      <a:pt x="9" y="107"/>
                    </a:cubicBezTo>
                    <a:cubicBezTo>
                      <a:pt x="8" y="108"/>
                      <a:pt x="6" y="107"/>
                      <a:pt x="5" y="106"/>
                    </a:cubicBezTo>
                    <a:cubicBezTo>
                      <a:pt x="4" y="105"/>
                      <a:pt x="4" y="104"/>
                      <a:pt x="4" y="102"/>
                    </a:cubicBezTo>
                    <a:cubicBezTo>
                      <a:pt x="4" y="101"/>
                      <a:pt x="4" y="101"/>
                      <a:pt x="4" y="101"/>
                    </a:cubicBezTo>
                    <a:cubicBezTo>
                      <a:pt x="4" y="93"/>
                      <a:pt x="9" y="73"/>
                      <a:pt x="8" y="51"/>
                    </a:cubicBezTo>
                    <a:cubicBezTo>
                      <a:pt x="8" y="50"/>
                      <a:pt x="8" y="48"/>
                      <a:pt x="8" y="46"/>
                    </a:cubicBezTo>
                    <a:cubicBezTo>
                      <a:pt x="5" y="22"/>
                      <a:pt x="1" y="19"/>
                      <a:pt x="0" y="14"/>
                    </a:cubicBezTo>
                    <a:cubicBezTo>
                      <a:pt x="0" y="13"/>
                      <a:pt x="0" y="13"/>
                      <a:pt x="0" y="13"/>
                    </a:cubicBezTo>
                    <a:cubicBezTo>
                      <a:pt x="0" y="8"/>
                      <a:pt x="3" y="6"/>
                      <a:pt x="5" y="4"/>
                    </a:cubicBezTo>
                    <a:cubicBezTo>
                      <a:pt x="7" y="1"/>
                      <a:pt x="9" y="0"/>
                      <a:pt x="11" y="0"/>
                    </a:cubicBezTo>
                    <a:cubicBezTo>
                      <a:pt x="12" y="0"/>
                      <a:pt x="12" y="0"/>
                      <a:pt x="12" y="0"/>
                    </a:cubicBezTo>
                    <a:cubicBezTo>
                      <a:pt x="12" y="0"/>
                      <a:pt x="12" y="0"/>
                      <a:pt x="12" y="0"/>
                    </a:cubicBezTo>
                    <a:cubicBezTo>
                      <a:pt x="13" y="0"/>
                      <a:pt x="15" y="0"/>
                      <a:pt x="16" y="0"/>
                    </a:cubicBezTo>
                    <a:cubicBezTo>
                      <a:pt x="17" y="1"/>
                      <a:pt x="18" y="2"/>
                      <a:pt x="18" y="5"/>
                    </a:cubicBezTo>
                    <a:cubicBezTo>
                      <a:pt x="18" y="7"/>
                      <a:pt x="19" y="8"/>
                      <a:pt x="20" y="8"/>
                    </a:cubicBezTo>
                    <a:cubicBezTo>
                      <a:pt x="20" y="9"/>
                      <a:pt x="21" y="10"/>
                      <a:pt x="21" y="12"/>
                    </a:cubicBezTo>
                    <a:cubicBezTo>
                      <a:pt x="21" y="14"/>
                      <a:pt x="21" y="16"/>
                      <a:pt x="20" y="20"/>
                    </a:cubicBezTo>
                    <a:cubicBezTo>
                      <a:pt x="18" y="30"/>
                      <a:pt x="18" y="53"/>
                      <a:pt x="18" y="69"/>
                    </a:cubicBezTo>
                    <a:cubicBezTo>
                      <a:pt x="19" y="77"/>
                      <a:pt x="20" y="84"/>
                      <a:pt x="21" y="86"/>
                    </a:cubicBezTo>
                    <a:cubicBezTo>
                      <a:pt x="24" y="92"/>
                      <a:pt x="27" y="94"/>
                      <a:pt x="27" y="97"/>
                    </a:cubicBezTo>
                    <a:cubicBezTo>
                      <a:pt x="27" y="98"/>
                      <a:pt x="26" y="99"/>
                      <a:pt x="26" y="100"/>
                    </a:cubicBezTo>
                    <a:cubicBezTo>
                      <a:pt x="25" y="102"/>
                      <a:pt x="24" y="104"/>
                      <a:pt x="24" y="105"/>
                    </a:cubicBezTo>
                    <a:close/>
                    <a:moveTo>
                      <a:pt x="18" y="5"/>
                    </a:moveTo>
                    <a:cubicBezTo>
                      <a:pt x="17" y="0"/>
                      <a:pt x="14" y="0"/>
                      <a:pt x="13" y="0"/>
                    </a:cubicBezTo>
                    <a:cubicBezTo>
                      <a:pt x="12" y="0"/>
                      <a:pt x="12" y="0"/>
                      <a:pt x="12" y="0"/>
                    </a:cubicBezTo>
                    <a:cubicBezTo>
                      <a:pt x="12" y="0"/>
                      <a:pt x="12" y="0"/>
                      <a:pt x="12" y="0"/>
                    </a:cubicBezTo>
                    <a:cubicBezTo>
                      <a:pt x="12" y="0"/>
                      <a:pt x="12" y="0"/>
                      <a:pt x="12" y="0"/>
                    </a:cubicBezTo>
                    <a:cubicBezTo>
                      <a:pt x="11" y="0"/>
                      <a:pt x="11" y="0"/>
                      <a:pt x="11" y="0"/>
                    </a:cubicBezTo>
                    <a:cubicBezTo>
                      <a:pt x="10" y="0"/>
                      <a:pt x="8" y="2"/>
                      <a:pt x="6" y="4"/>
                    </a:cubicBezTo>
                    <a:cubicBezTo>
                      <a:pt x="3" y="7"/>
                      <a:pt x="1" y="9"/>
                      <a:pt x="1" y="13"/>
                    </a:cubicBezTo>
                    <a:cubicBezTo>
                      <a:pt x="1" y="14"/>
                      <a:pt x="1" y="14"/>
                      <a:pt x="1" y="14"/>
                    </a:cubicBezTo>
                    <a:cubicBezTo>
                      <a:pt x="2" y="18"/>
                      <a:pt x="6" y="22"/>
                      <a:pt x="8" y="46"/>
                    </a:cubicBezTo>
                    <a:cubicBezTo>
                      <a:pt x="9" y="48"/>
                      <a:pt x="9" y="49"/>
                      <a:pt x="9" y="51"/>
                    </a:cubicBezTo>
                    <a:cubicBezTo>
                      <a:pt x="10" y="73"/>
                      <a:pt x="4" y="93"/>
                      <a:pt x="4" y="101"/>
                    </a:cubicBezTo>
                    <a:cubicBezTo>
                      <a:pt x="4" y="102"/>
                      <a:pt x="4" y="102"/>
                      <a:pt x="4" y="102"/>
                    </a:cubicBezTo>
                    <a:cubicBezTo>
                      <a:pt x="5" y="106"/>
                      <a:pt x="7" y="107"/>
                      <a:pt x="9" y="107"/>
                    </a:cubicBezTo>
                    <a:cubicBezTo>
                      <a:pt x="10" y="107"/>
                      <a:pt x="11" y="106"/>
                      <a:pt x="13" y="106"/>
                    </a:cubicBezTo>
                    <a:cubicBezTo>
                      <a:pt x="13" y="106"/>
                      <a:pt x="14" y="105"/>
                      <a:pt x="14" y="105"/>
                    </a:cubicBezTo>
                    <a:cubicBezTo>
                      <a:pt x="15" y="105"/>
                      <a:pt x="16" y="106"/>
                      <a:pt x="16" y="106"/>
                    </a:cubicBezTo>
                    <a:cubicBezTo>
                      <a:pt x="17" y="107"/>
                      <a:pt x="18" y="107"/>
                      <a:pt x="20" y="107"/>
                    </a:cubicBezTo>
                    <a:cubicBezTo>
                      <a:pt x="20" y="107"/>
                      <a:pt x="20" y="107"/>
                      <a:pt x="21" y="107"/>
                    </a:cubicBezTo>
                    <a:cubicBezTo>
                      <a:pt x="22" y="107"/>
                      <a:pt x="23" y="106"/>
                      <a:pt x="23" y="105"/>
                    </a:cubicBezTo>
                    <a:cubicBezTo>
                      <a:pt x="24" y="103"/>
                      <a:pt x="24" y="102"/>
                      <a:pt x="25" y="100"/>
                    </a:cubicBezTo>
                    <a:cubicBezTo>
                      <a:pt x="26" y="98"/>
                      <a:pt x="26" y="98"/>
                      <a:pt x="26" y="97"/>
                    </a:cubicBezTo>
                    <a:cubicBezTo>
                      <a:pt x="26" y="95"/>
                      <a:pt x="23" y="92"/>
                      <a:pt x="20" y="87"/>
                    </a:cubicBezTo>
                    <a:cubicBezTo>
                      <a:pt x="19" y="84"/>
                      <a:pt x="18" y="77"/>
                      <a:pt x="18" y="69"/>
                    </a:cubicBezTo>
                    <a:cubicBezTo>
                      <a:pt x="17" y="53"/>
                      <a:pt x="18" y="30"/>
                      <a:pt x="19" y="20"/>
                    </a:cubicBezTo>
                    <a:cubicBezTo>
                      <a:pt x="20" y="16"/>
                      <a:pt x="20" y="14"/>
                      <a:pt x="20" y="12"/>
                    </a:cubicBezTo>
                    <a:cubicBezTo>
                      <a:pt x="20" y="10"/>
                      <a:pt x="20" y="9"/>
                      <a:pt x="19" y="9"/>
                    </a:cubicBezTo>
                    <a:cubicBezTo>
                      <a:pt x="18" y="8"/>
                      <a:pt x="18" y="7"/>
                      <a:pt x="18" y="5"/>
                    </a:cubicBezTo>
                    <a:close/>
                    <a:moveTo>
                      <a:pt x="12" y="0"/>
                    </a:moveTo>
                    <a:cubicBezTo>
                      <a:pt x="12" y="0"/>
                      <a:pt x="12" y="0"/>
                      <a:pt x="12" y="0"/>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9" name="Freeform 1664"/>
              <p:cNvSpPr>
                <a:spLocks noEditPoints="1"/>
              </p:cNvSpPr>
              <p:nvPr/>
            </p:nvSpPr>
            <p:spPr bwMode="auto">
              <a:xfrm>
                <a:off x="3211" y="1559"/>
                <a:ext cx="53" cy="225"/>
              </a:xfrm>
              <a:custGeom>
                <a:avLst/>
                <a:gdLst>
                  <a:gd name="T0" fmla="*/ 10 w 25"/>
                  <a:gd name="T1" fmla="*/ 11 h 106"/>
                  <a:gd name="T2" fmla="*/ 11 w 25"/>
                  <a:gd name="T3" fmla="*/ 5 h 106"/>
                  <a:gd name="T4" fmla="*/ 12 w 25"/>
                  <a:gd name="T5" fmla="*/ 3 h 106"/>
                  <a:gd name="T6" fmla="*/ 14 w 25"/>
                  <a:gd name="T7" fmla="*/ 7 h 106"/>
                  <a:gd name="T8" fmla="*/ 17 w 25"/>
                  <a:gd name="T9" fmla="*/ 15 h 106"/>
                  <a:gd name="T10" fmla="*/ 14 w 25"/>
                  <a:gd name="T11" fmla="*/ 44 h 106"/>
                  <a:gd name="T12" fmla="*/ 15 w 25"/>
                  <a:gd name="T13" fmla="*/ 83 h 106"/>
                  <a:gd name="T14" fmla="*/ 17 w 25"/>
                  <a:gd name="T15" fmla="*/ 90 h 106"/>
                  <a:gd name="T16" fmla="*/ 21 w 25"/>
                  <a:gd name="T17" fmla="*/ 96 h 106"/>
                  <a:gd name="T18" fmla="*/ 21 w 25"/>
                  <a:gd name="T19" fmla="*/ 96 h 106"/>
                  <a:gd name="T20" fmla="*/ 18 w 25"/>
                  <a:gd name="T21" fmla="*/ 96 h 106"/>
                  <a:gd name="T22" fmla="*/ 17 w 25"/>
                  <a:gd name="T23" fmla="*/ 95 h 106"/>
                  <a:gd name="T24" fmla="*/ 16 w 25"/>
                  <a:gd name="T25" fmla="*/ 96 h 106"/>
                  <a:gd name="T26" fmla="*/ 19 w 25"/>
                  <a:gd name="T27" fmla="*/ 102 h 106"/>
                  <a:gd name="T28" fmla="*/ 17 w 25"/>
                  <a:gd name="T29" fmla="*/ 103 h 106"/>
                  <a:gd name="T30" fmla="*/ 13 w 25"/>
                  <a:gd name="T31" fmla="*/ 100 h 106"/>
                  <a:gd name="T32" fmla="*/ 12 w 25"/>
                  <a:gd name="T33" fmla="*/ 99 h 106"/>
                  <a:gd name="T34" fmla="*/ 11 w 25"/>
                  <a:gd name="T35" fmla="*/ 100 h 106"/>
                  <a:gd name="T36" fmla="*/ 9 w 25"/>
                  <a:gd name="T37" fmla="*/ 102 h 106"/>
                  <a:gd name="T38" fmla="*/ 8 w 25"/>
                  <a:gd name="T39" fmla="*/ 101 h 106"/>
                  <a:gd name="T40" fmla="*/ 7 w 25"/>
                  <a:gd name="T41" fmla="*/ 92 h 106"/>
                  <a:gd name="T42" fmla="*/ 8 w 25"/>
                  <a:gd name="T43" fmla="*/ 80 h 106"/>
                  <a:gd name="T44" fmla="*/ 9 w 25"/>
                  <a:gd name="T45" fmla="*/ 39 h 106"/>
                  <a:gd name="T46" fmla="*/ 3 w 25"/>
                  <a:gd name="T47" fmla="*/ 14 h 106"/>
                  <a:gd name="T48" fmla="*/ 6 w 25"/>
                  <a:gd name="T49" fmla="*/ 7 h 106"/>
                  <a:gd name="T50" fmla="*/ 7 w 25"/>
                  <a:gd name="T51" fmla="*/ 7 h 106"/>
                  <a:gd name="T52" fmla="*/ 7 w 25"/>
                  <a:gd name="T53" fmla="*/ 7 h 106"/>
                  <a:gd name="T54" fmla="*/ 9 w 25"/>
                  <a:gd name="T55" fmla="*/ 9 h 106"/>
                  <a:gd name="T56" fmla="*/ 10 w 25"/>
                  <a:gd name="T57" fmla="*/ 11 h 106"/>
                  <a:gd name="T58" fmla="*/ 14 w 25"/>
                  <a:gd name="T59" fmla="*/ 0 h 106"/>
                  <a:gd name="T60" fmla="*/ 14 w 25"/>
                  <a:gd name="T61" fmla="*/ 0 h 106"/>
                  <a:gd name="T62" fmla="*/ 1 w 25"/>
                  <a:gd name="T63" fmla="*/ 9 h 106"/>
                  <a:gd name="T64" fmla="*/ 0 w 25"/>
                  <a:gd name="T65" fmla="*/ 9 h 106"/>
                  <a:gd name="T66" fmla="*/ 0 w 25"/>
                  <a:gd name="T67" fmla="*/ 9 h 106"/>
                  <a:gd name="T68" fmla="*/ 0 w 25"/>
                  <a:gd name="T69" fmla="*/ 12 h 106"/>
                  <a:gd name="T70" fmla="*/ 0 w 25"/>
                  <a:gd name="T71" fmla="*/ 13 h 106"/>
                  <a:gd name="T72" fmla="*/ 7 w 25"/>
                  <a:gd name="T73" fmla="*/ 45 h 106"/>
                  <a:gd name="T74" fmla="*/ 8 w 25"/>
                  <a:gd name="T75" fmla="*/ 50 h 106"/>
                  <a:gd name="T76" fmla="*/ 3 w 25"/>
                  <a:gd name="T77" fmla="*/ 100 h 106"/>
                  <a:gd name="T78" fmla="*/ 3 w 25"/>
                  <a:gd name="T79" fmla="*/ 101 h 106"/>
                  <a:gd name="T80" fmla="*/ 8 w 25"/>
                  <a:gd name="T81" fmla="*/ 106 h 106"/>
                  <a:gd name="T82" fmla="*/ 8 w 25"/>
                  <a:gd name="T83" fmla="*/ 106 h 106"/>
                  <a:gd name="T84" fmla="*/ 12 w 25"/>
                  <a:gd name="T85" fmla="*/ 105 h 106"/>
                  <a:gd name="T86" fmla="*/ 13 w 25"/>
                  <a:gd name="T87" fmla="*/ 104 h 106"/>
                  <a:gd name="T88" fmla="*/ 13 w 25"/>
                  <a:gd name="T89" fmla="*/ 104 h 106"/>
                  <a:gd name="T90" fmla="*/ 15 w 25"/>
                  <a:gd name="T91" fmla="*/ 105 h 106"/>
                  <a:gd name="T92" fmla="*/ 19 w 25"/>
                  <a:gd name="T93" fmla="*/ 106 h 106"/>
                  <a:gd name="T94" fmla="*/ 19 w 25"/>
                  <a:gd name="T95" fmla="*/ 106 h 106"/>
                  <a:gd name="T96" fmla="*/ 20 w 25"/>
                  <a:gd name="T97" fmla="*/ 106 h 106"/>
                  <a:gd name="T98" fmla="*/ 22 w 25"/>
                  <a:gd name="T99" fmla="*/ 104 h 106"/>
                  <a:gd name="T100" fmla="*/ 24 w 25"/>
                  <a:gd name="T101" fmla="*/ 99 h 106"/>
                  <a:gd name="T102" fmla="*/ 25 w 25"/>
                  <a:gd name="T103" fmla="*/ 96 h 106"/>
                  <a:gd name="T104" fmla="*/ 19 w 25"/>
                  <a:gd name="T105" fmla="*/ 86 h 106"/>
                  <a:gd name="T106" fmla="*/ 17 w 25"/>
                  <a:gd name="T107" fmla="*/ 68 h 106"/>
                  <a:gd name="T108" fmla="*/ 18 w 25"/>
                  <a:gd name="T109" fmla="*/ 19 h 106"/>
                  <a:gd name="T110" fmla="*/ 19 w 25"/>
                  <a:gd name="T111" fmla="*/ 11 h 106"/>
                  <a:gd name="T112" fmla="*/ 18 w 25"/>
                  <a:gd name="T113" fmla="*/ 8 h 106"/>
                  <a:gd name="T114" fmla="*/ 17 w 25"/>
                  <a:gd name="T115" fmla="*/ 4 h 106"/>
                  <a:gd name="T116" fmla="*/ 14 w 25"/>
                  <a:gd name="T1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106">
                    <a:moveTo>
                      <a:pt x="10" y="11"/>
                    </a:moveTo>
                    <a:cubicBezTo>
                      <a:pt x="11" y="11"/>
                      <a:pt x="13" y="8"/>
                      <a:pt x="11" y="5"/>
                    </a:cubicBezTo>
                    <a:cubicBezTo>
                      <a:pt x="11" y="4"/>
                      <a:pt x="11" y="3"/>
                      <a:pt x="12" y="3"/>
                    </a:cubicBezTo>
                    <a:cubicBezTo>
                      <a:pt x="13" y="3"/>
                      <a:pt x="15" y="5"/>
                      <a:pt x="14" y="7"/>
                    </a:cubicBezTo>
                    <a:cubicBezTo>
                      <a:pt x="13" y="10"/>
                      <a:pt x="18" y="6"/>
                      <a:pt x="17" y="15"/>
                    </a:cubicBezTo>
                    <a:cubicBezTo>
                      <a:pt x="16" y="25"/>
                      <a:pt x="13" y="31"/>
                      <a:pt x="14" y="44"/>
                    </a:cubicBezTo>
                    <a:cubicBezTo>
                      <a:pt x="14" y="57"/>
                      <a:pt x="16" y="80"/>
                      <a:pt x="15" y="83"/>
                    </a:cubicBezTo>
                    <a:cubicBezTo>
                      <a:pt x="14" y="87"/>
                      <a:pt x="12" y="90"/>
                      <a:pt x="17" y="90"/>
                    </a:cubicBezTo>
                    <a:cubicBezTo>
                      <a:pt x="21" y="91"/>
                      <a:pt x="24" y="96"/>
                      <a:pt x="21" y="96"/>
                    </a:cubicBezTo>
                    <a:cubicBezTo>
                      <a:pt x="21" y="96"/>
                      <a:pt x="21" y="96"/>
                      <a:pt x="21" y="96"/>
                    </a:cubicBezTo>
                    <a:cubicBezTo>
                      <a:pt x="20" y="96"/>
                      <a:pt x="19" y="96"/>
                      <a:pt x="18" y="96"/>
                    </a:cubicBezTo>
                    <a:cubicBezTo>
                      <a:pt x="18" y="96"/>
                      <a:pt x="17" y="95"/>
                      <a:pt x="17" y="95"/>
                    </a:cubicBezTo>
                    <a:cubicBezTo>
                      <a:pt x="17" y="95"/>
                      <a:pt x="16" y="96"/>
                      <a:pt x="16" y="96"/>
                    </a:cubicBezTo>
                    <a:cubicBezTo>
                      <a:pt x="16" y="98"/>
                      <a:pt x="21" y="100"/>
                      <a:pt x="19" y="102"/>
                    </a:cubicBezTo>
                    <a:cubicBezTo>
                      <a:pt x="18" y="103"/>
                      <a:pt x="17" y="103"/>
                      <a:pt x="17" y="103"/>
                    </a:cubicBezTo>
                    <a:cubicBezTo>
                      <a:pt x="15" y="103"/>
                      <a:pt x="15" y="102"/>
                      <a:pt x="13" y="100"/>
                    </a:cubicBezTo>
                    <a:cubicBezTo>
                      <a:pt x="13" y="99"/>
                      <a:pt x="13" y="99"/>
                      <a:pt x="12" y="99"/>
                    </a:cubicBezTo>
                    <a:cubicBezTo>
                      <a:pt x="12" y="99"/>
                      <a:pt x="12" y="100"/>
                      <a:pt x="11" y="100"/>
                    </a:cubicBezTo>
                    <a:cubicBezTo>
                      <a:pt x="11" y="101"/>
                      <a:pt x="10" y="102"/>
                      <a:pt x="9" y="102"/>
                    </a:cubicBezTo>
                    <a:cubicBezTo>
                      <a:pt x="9" y="102"/>
                      <a:pt x="8" y="102"/>
                      <a:pt x="8" y="101"/>
                    </a:cubicBezTo>
                    <a:cubicBezTo>
                      <a:pt x="3" y="100"/>
                      <a:pt x="5" y="94"/>
                      <a:pt x="7" y="92"/>
                    </a:cubicBezTo>
                    <a:cubicBezTo>
                      <a:pt x="8" y="90"/>
                      <a:pt x="8" y="89"/>
                      <a:pt x="8" y="80"/>
                    </a:cubicBezTo>
                    <a:cubicBezTo>
                      <a:pt x="8" y="71"/>
                      <a:pt x="11" y="53"/>
                      <a:pt x="9" y="39"/>
                    </a:cubicBezTo>
                    <a:cubicBezTo>
                      <a:pt x="8" y="25"/>
                      <a:pt x="3" y="18"/>
                      <a:pt x="3" y="14"/>
                    </a:cubicBezTo>
                    <a:cubicBezTo>
                      <a:pt x="3" y="10"/>
                      <a:pt x="6" y="7"/>
                      <a:pt x="6" y="7"/>
                    </a:cubicBezTo>
                    <a:cubicBezTo>
                      <a:pt x="7" y="7"/>
                      <a:pt x="7" y="7"/>
                      <a:pt x="7" y="7"/>
                    </a:cubicBezTo>
                    <a:cubicBezTo>
                      <a:pt x="7" y="7"/>
                      <a:pt x="7" y="7"/>
                      <a:pt x="7" y="7"/>
                    </a:cubicBezTo>
                    <a:cubicBezTo>
                      <a:pt x="8" y="7"/>
                      <a:pt x="9" y="7"/>
                      <a:pt x="9" y="9"/>
                    </a:cubicBezTo>
                    <a:cubicBezTo>
                      <a:pt x="10" y="10"/>
                      <a:pt x="10" y="11"/>
                      <a:pt x="10" y="11"/>
                    </a:cubicBezTo>
                    <a:close/>
                    <a:moveTo>
                      <a:pt x="14" y="0"/>
                    </a:moveTo>
                    <a:cubicBezTo>
                      <a:pt x="14" y="0"/>
                      <a:pt x="14" y="0"/>
                      <a:pt x="14" y="0"/>
                    </a:cubicBezTo>
                    <a:cubicBezTo>
                      <a:pt x="3" y="2"/>
                      <a:pt x="4" y="9"/>
                      <a:pt x="1" y="9"/>
                    </a:cubicBezTo>
                    <a:cubicBezTo>
                      <a:pt x="0" y="9"/>
                      <a:pt x="0" y="9"/>
                      <a:pt x="0" y="9"/>
                    </a:cubicBezTo>
                    <a:cubicBezTo>
                      <a:pt x="0" y="9"/>
                      <a:pt x="0" y="9"/>
                      <a:pt x="0" y="9"/>
                    </a:cubicBezTo>
                    <a:cubicBezTo>
                      <a:pt x="0" y="10"/>
                      <a:pt x="0" y="11"/>
                      <a:pt x="0" y="12"/>
                    </a:cubicBezTo>
                    <a:cubicBezTo>
                      <a:pt x="0" y="13"/>
                      <a:pt x="0" y="13"/>
                      <a:pt x="0" y="13"/>
                    </a:cubicBezTo>
                    <a:cubicBezTo>
                      <a:pt x="1" y="17"/>
                      <a:pt x="5" y="21"/>
                      <a:pt x="7" y="45"/>
                    </a:cubicBezTo>
                    <a:cubicBezTo>
                      <a:pt x="8" y="47"/>
                      <a:pt x="8" y="48"/>
                      <a:pt x="8" y="50"/>
                    </a:cubicBezTo>
                    <a:cubicBezTo>
                      <a:pt x="9" y="72"/>
                      <a:pt x="3" y="92"/>
                      <a:pt x="3" y="100"/>
                    </a:cubicBezTo>
                    <a:cubicBezTo>
                      <a:pt x="3" y="101"/>
                      <a:pt x="3" y="101"/>
                      <a:pt x="3" y="101"/>
                    </a:cubicBezTo>
                    <a:cubicBezTo>
                      <a:pt x="4" y="105"/>
                      <a:pt x="5" y="106"/>
                      <a:pt x="8" y="106"/>
                    </a:cubicBezTo>
                    <a:cubicBezTo>
                      <a:pt x="8" y="106"/>
                      <a:pt x="8" y="106"/>
                      <a:pt x="8" y="106"/>
                    </a:cubicBezTo>
                    <a:cubicBezTo>
                      <a:pt x="9" y="106"/>
                      <a:pt x="10" y="105"/>
                      <a:pt x="12" y="105"/>
                    </a:cubicBezTo>
                    <a:cubicBezTo>
                      <a:pt x="12" y="105"/>
                      <a:pt x="13" y="104"/>
                      <a:pt x="13" y="104"/>
                    </a:cubicBezTo>
                    <a:cubicBezTo>
                      <a:pt x="13" y="104"/>
                      <a:pt x="13" y="104"/>
                      <a:pt x="13" y="104"/>
                    </a:cubicBezTo>
                    <a:cubicBezTo>
                      <a:pt x="14" y="104"/>
                      <a:pt x="15" y="105"/>
                      <a:pt x="15" y="105"/>
                    </a:cubicBezTo>
                    <a:cubicBezTo>
                      <a:pt x="16" y="106"/>
                      <a:pt x="17" y="106"/>
                      <a:pt x="19" y="106"/>
                    </a:cubicBezTo>
                    <a:cubicBezTo>
                      <a:pt x="19" y="106"/>
                      <a:pt x="19" y="106"/>
                      <a:pt x="19" y="106"/>
                    </a:cubicBezTo>
                    <a:cubicBezTo>
                      <a:pt x="20" y="106"/>
                      <a:pt x="20" y="106"/>
                      <a:pt x="20" y="106"/>
                    </a:cubicBezTo>
                    <a:cubicBezTo>
                      <a:pt x="21" y="106"/>
                      <a:pt x="22" y="105"/>
                      <a:pt x="22" y="104"/>
                    </a:cubicBezTo>
                    <a:cubicBezTo>
                      <a:pt x="23" y="102"/>
                      <a:pt x="23" y="101"/>
                      <a:pt x="24" y="99"/>
                    </a:cubicBezTo>
                    <a:cubicBezTo>
                      <a:pt x="25" y="97"/>
                      <a:pt x="25" y="97"/>
                      <a:pt x="25" y="96"/>
                    </a:cubicBezTo>
                    <a:cubicBezTo>
                      <a:pt x="25" y="94"/>
                      <a:pt x="22" y="91"/>
                      <a:pt x="19" y="86"/>
                    </a:cubicBezTo>
                    <a:cubicBezTo>
                      <a:pt x="18" y="83"/>
                      <a:pt x="17" y="76"/>
                      <a:pt x="17" y="68"/>
                    </a:cubicBezTo>
                    <a:cubicBezTo>
                      <a:pt x="16" y="52"/>
                      <a:pt x="17" y="29"/>
                      <a:pt x="18" y="19"/>
                    </a:cubicBezTo>
                    <a:cubicBezTo>
                      <a:pt x="19" y="15"/>
                      <a:pt x="19" y="13"/>
                      <a:pt x="19" y="11"/>
                    </a:cubicBezTo>
                    <a:cubicBezTo>
                      <a:pt x="19" y="9"/>
                      <a:pt x="19" y="8"/>
                      <a:pt x="18" y="8"/>
                    </a:cubicBezTo>
                    <a:cubicBezTo>
                      <a:pt x="17" y="7"/>
                      <a:pt x="17" y="6"/>
                      <a:pt x="17" y="4"/>
                    </a:cubicBezTo>
                    <a:cubicBezTo>
                      <a:pt x="16" y="2"/>
                      <a:pt x="16" y="0"/>
                      <a:pt x="14"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0" name="Freeform 1665"/>
              <p:cNvSpPr>
                <a:spLocks/>
              </p:cNvSpPr>
              <p:nvPr/>
            </p:nvSpPr>
            <p:spPr bwMode="auto">
              <a:xfrm>
                <a:off x="3209" y="1559"/>
                <a:ext cx="60" cy="227"/>
              </a:xfrm>
              <a:custGeom>
                <a:avLst/>
                <a:gdLst>
                  <a:gd name="T0" fmla="*/ 16 w 28"/>
                  <a:gd name="T1" fmla="*/ 0 h 107"/>
                  <a:gd name="T2" fmla="*/ 15 w 28"/>
                  <a:gd name="T3" fmla="*/ 0 h 107"/>
                  <a:gd name="T4" fmla="*/ 18 w 28"/>
                  <a:gd name="T5" fmla="*/ 4 h 107"/>
                  <a:gd name="T6" fmla="*/ 19 w 28"/>
                  <a:gd name="T7" fmla="*/ 8 h 107"/>
                  <a:gd name="T8" fmla="*/ 20 w 28"/>
                  <a:gd name="T9" fmla="*/ 11 h 107"/>
                  <a:gd name="T10" fmla="*/ 19 w 28"/>
                  <a:gd name="T11" fmla="*/ 19 h 107"/>
                  <a:gd name="T12" fmla="*/ 18 w 28"/>
                  <a:gd name="T13" fmla="*/ 68 h 107"/>
                  <a:gd name="T14" fmla="*/ 20 w 28"/>
                  <a:gd name="T15" fmla="*/ 86 h 107"/>
                  <a:gd name="T16" fmla="*/ 26 w 28"/>
                  <a:gd name="T17" fmla="*/ 96 h 107"/>
                  <a:gd name="T18" fmla="*/ 25 w 28"/>
                  <a:gd name="T19" fmla="*/ 99 h 107"/>
                  <a:gd name="T20" fmla="*/ 23 w 28"/>
                  <a:gd name="T21" fmla="*/ 104 h 107"/>
                  <a:gd name="T22" fmla="*/ 21 w 28"/>
                  <a:gd name="T23" fmla="*/ 106 h 107"/>
                  <a:gd name="T24" fmla="*/ 20 w 28"/>
                  <a:gd name="T25" fmla="*/ 106 h 107"/>
                  <a:gd name="T26" fmla="*/ 20 w 28"/>
                  <a:gd name="T27" fmla="*/ 106 h 107"/>
                  <a:gd name="T28" fmla="*/ 16 w 28"/>
                  <a:gd name="T29" fmla="*/ 105 h 107"/>
                  <a:gd name="T30" fmla="*/ 14 w 28"/>
                  <a:gd name="T31" fmla="*/ 104 h 107"/>
                  <a:gd name="T32" fmla="*/ 14 w 28"/>
                  <a:gd name="T33" fmla="*/ 104 h 107"/>
                  <a:gd name="T34" fmla="*/ 13 w 28"/>
                  <a:gd name="T35" fmla="*/ 105 h 107"/>
                  <a:gd name="T36" fmla="*/ 9 w 28"/>
                  <a:gd name="T37" fmla="*/ 106 h 107"/>
                  <a:gd name="T38" fmla="*/ 9 w 28"/>
                  <a:gd name="T39" fmla="*/ 106 h 107"/>
                  <a:gd name="T40" fmla="*/ 4 w 28"/>
                  <a:gd name="T41" fmla="*/ 101 h 107"/>
                  <a:gd name="T42" fmla="*/ 4 w 28"/>
                  <a:gd name="T43" fmla="*/ 100 h 107"/>
                  <a:gd name="T44" fmla="*/ 9 w 28"/>
                  <a:gd name="T45" fmla="*/ 50 h 107"/>
                  <a:gd name="T46" fmla="*/ 8 w 28"/>
                  <a:gd name="T47" fmla="*/ 45 h 107"/>
                  <a:gd name="T48" fmla="*/ 1 w 28"/>
                  <a:gd name="T49" fmla="*/ 13 h 107"/>
                  <a:gd name="T50" fmla="*/ 1 w 28"/>
                  <a:gd name="T51" fmla="*/ 12 h 107"/>
                  <a:gd name="T52" fmla="*/ 1 w 28"/>
                  <a:gd name="T53" fmla="*/ 9 h 107"/>
                  <a:gd name="T54" fmla="*/ 1 w 28"/>
                  <a:gd name="T55" fmla="*/ 9 h 107"/>
                  <a:gd name="T56" fmla="*/ 1 w 28"/>
                  <a:gd name="T57" fmla="*/ 13 h 107"/>
                  <a:gd name="T58" fmla="*/ 8 w 28"/>
                  <a:gd name="T59" fmla="*/ 45 h 107"/>
                  <a:gd name="T60" fmla="*/ 4 w 28"/>
                  <a:gd name="T61" fmla="*/ 100 h 107"/>
                  <a:gd name="T62" fmla="*/ 8 w 28"/>
                  <a:gd name="T63" fmla="*/ 106 h 107"/>
                  <a:gd name="T64" fmla="*/ 13 w 28"/>
                  <a:gd name="T65" fmla="*/ 105 h 107"/>
                  <a:gd name="T66" fmla="*/ 14 w 28"/>
                  <a:gd name="T67" fmla="*/ 105 h 107"/>
                  <a:gd name="T68" fmla="*/ 20 w 28"/>
                  <a:gd name="T69" fmla="*/ 107 h 107"/>
                  <a:gd name="T70" fmla="*/ 20 w 28"/>
                  <a:gd name="T71" fmla="*/ 107 h 107"/>
                  <a:gd name="T72" fmla="*/ 25 w 28"/>
                  <a:gd name="T73" fmla="*/ 99 h 107"/>
                  <a:gd name="T74" fmla="*/ 21 w 28"/>
                  <a:gd name="T75" fmla="*/ 85 h 107"/>
                  <a:gd name="T76" fmla="*/ 20 w 28"/>
                  <a:gd name="T77" fmla="*/ 19 h 107"/>
                  <a:gd name="T78" fmla="*/ 18 w 28"/>
                  <a:gd name="T79" fmla="*/ 4 h 107"/>
                  <a:gd name="T80" fmla="*/ 16 w 28"/>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107">
                    <a:moveTo>
                      <a:pt x="16" y="0"/>
                    </a:moveTo>
                    <a:cubicBezTo>
                      <a:pt x="15" y="0"/>
                      <a:pt x="15" y="0"/>
                      <a:pt x="15" y="0"/>
                    </a:cubicBezTo>
                    <a:cubicBezTo>
                      <a:pt x="17" y="0"/>
                      <a:pt x="17" y="2"/>
                      <a:pt x="18" y="4"/>
                    </a:cubicBezTo>
                    <a:cubicBezTo>
                      <a:pt x="18" y="6"/>
                      <a:pt x="18" y="7"/>
                      <a:pt x="19" y="8"/>
                    </a:cubicBezTo>
                    <a:cubicBezTo>
                      <a:pt x="20" y="8"/>
                      <a:pt x="20" y="9"/>
                      <a:pt x="20" y="11"/>
                    </a:cubicBezTo>
                    <a:cubicBezTo>
                      <a:pt x="20" y="13"/>
                      <a:pt x="20" y="15"/>
                      <a:pt x="19" y="19"/>
                    </a:cubicBezTo>
                    <a:cubicBezTo>
                      <a:pt x="18" y="29"/>
                      <a:pt x="17" y="52"/>
                      <a:pt x="18" y="68"/>
                    </a:cubicBezTo>
                    <a:cubicBezTo>
                      <a:pt x="18" y="76"/>
                      <a:pt x="19" y="83"/>
                      <a:pt x="20" y="86"/>
                    </a:cubicBezTo>
                    <a:cubicBezTo>
                      <a:pt x="23" y="91"/>
                      <a:pt x="26" y="94"/>
                      <a:pt x="26" y="96"/>
                    </a:cubicBezTo>
                    <a:cubicBezTo>
                      <a:pt x="26" y="97"/>
                      <a:pt x="26" y="97"/>
                      <a:pt x="25" y="99"/>
                    </a:cubicBezTo>
                    <a:cubicBezTo>
                      <a:pt x="24" y="101"/>
                      <a:pt x="24" y="102"/>
                      <a:pt x="23" y="104"/>
                    </a:cubicBezTo>
                    <a:cubicBezTo>
                      <a:pt x="23" y="105"/>
                      <a:pt x="22" y="106"/>
                      <a:pt x="21" y="106"/>
                    </a:cubicBezTo>
                    <a:cubicBezTo>
                      <a:pt x="20" y="106"/>
                      <a:pt x="20" y="106"/>
                      <a:pt x="20" y="106"/>
                    </a:cubicBezTo>
                    <a:cubicBezTo>
                      <a:pt x="20" y="106"/>
                      <a:pt x="20" y="106"/>
                      <a:pt x="20" y="106"/>
                    </a:cubicBezTo>
                    <a:cubicBezTo>
                      <a:pt x="18" y="106"/>
                      <a:pt x="17" y="106"/>
                      <a:pt x="16" y="105"/>
                    </a:cubicBezTo>
                    <a:cubicBezTo>
                      <a:pt x="16" y="105"/>
                      <a:pt x="15" y="104"/>
                      <a:pt x="14" y="104"/>
                    </a:cubicBezTo>
                    <a:cubicBezTo>
                      <a:pt x="14" y="104"/>
                      <a:pt x="14" y="104"/>
                      <a:pt x="14" y="104"/>
                    </a:cubicBezTo>
                    <a:cubicBezTo>
                      <a:pt x="14" y="104"/>
                      <a:pt x="13" y="105"/>
                      <a:pt x="13" y="105"/>
                    </a:cubicBezTo>
                    <a:cubicBezTo>
                      <a:pt x="11" y="105"/>
                      <a:pt x="10" y="106"/>
                      <a:pt x="9" y="106"/>
                    </a:cubicBezTo>
                    <a:cubicBezTo>
                      <a:pt x="9" y="106"/>
                      <a:pt x="9" y="106"/>
                      <a:pt x="9" y="106"/>
                    </a:cubicBezTo>
                    <a:cubicBezTo>
                      <a:pt x="6" y="106"/>
                      <a:pt x="5" y="105"/>
                      <a:pt x="4" y="101"/>
                    </a:cubicBezTo>
                    <a:cubicBezTo>
                      <a:pt x="4" y="100"/>
                      <a:pt x="4" y="100"/>
                      <a:pt x="4" y="100"/>
                    </a:cubicBezTo>
                    <a:cubicBezTo>
                      <a:pt x="4" y="92"/>
                      <a:pt x="10" y="72"/>
                      <a:pt x="9" y="50"/>
                    </a:cubicBezTo>
                    <a:cubicBezTo>
                      <a:pt x="9" y="48"/>
                      <a:pt x="9" y="47"/>
                      <a:pt x="8" y="45"/>
                    </a:cubicBezTo>
                    <a:cubicBezTo>
                      <a:pt x="6" y="21"/>
                      <a:pt x="2" y="17"/>
                      <a:pt x="1" y="13"/>
                    </a:cubicBezTo>
                    <a:cubicBezTo>
                      <a:pt x="1" y="12"/>
                      <a:pt x="1" y="12"/>
                      <a:pt x="1" y="12"/>
                    </a:cubicBezTo>
                    <a:cubicBezTo>
                      <a:pt x="1" y="11"/>
                      <a:pt x="1" y="10"/>
                      <a:pt x="1" y="9"/>
                    </a:cubicBezTo>
                    <a:cubicBezTo>
                      <a:pt x="1" y="9"/>
                      <a:pt x="1" y="9"/>
                      <a:pt x="1" y="9"/>
                    </a:cubicBezTo>
                    <a:cubicBezTo>
                      <a:pt x="1" y="10"/>
                      <a:pt x="0" y="11"/>
                      <a:pt x="1" y="13"/>
                    </a:cubicBezTo>
                    <a:cubicBezTo>
                      <a:pt x="2" y="17"/>
                      <a:pt x="5" y="21"/>
                      <a:pt x="8" y="45"/>
                    </a:cubicBezTo>
                    <a:cubicBezTo>
                      <a:pt x="11" y="69"/>
                      <a:pt x="4" y="91"/>
                      <a:pt x="4" y="100"/>
                    </a:cubicBezTo>
                    <a:cubicBezTo>
                      <a:pt x="4" y="105"/>
                      <a:pt x="6" y="106"/>
                      <a:pt x="8" y="106"/>
                    </a:cubicBezTo>
                    <a:cubicBezTo>
                      <a:pt x="10" y="106"/>
                      <a:pt x="11" y="106"/>
                      <a:pt x="13" y="105"/>
                    </a:cubicBezTo>
                    <a:cubicBezTo>
                      <a:pt x="13" y="105"/>
                      <a:pt x="14" y="105"/>
                      <a:pt x="14" y="105"/>
                    </a:cubicBezTo>
                    <a:cubicBezTo>
                      <a:pt x="16" y="105"/>
                      <a:pt x="15" y="106"/>
                      <a:pt x="20" y="107"/>
                    </a:cubicBezTo>
                    <a:cubicBezTo>
                      <a:pt x="20" y="107"/>
                      <a:pt x="20" y="107"/>
                      <a:pt x="20" y="107"/>
                    </a:cubicBezTo>
                    <a:cubicBezTo>
                      <a:pt x="25" y="107"/>
                      <a:pt x="23" y="103"/>
                      <a:pt x="25" y="99"/>
                    </a:cubicBezTo>
                    <a:cubicBezTo>
                      <a:pt x="28" y="95"/>
                      <a:pt x="25" y="93"/>
                      <a:pt x="21" y="85"/>
                    </a:cubicBezTo>
                    <a:cubicBezTo>
                      <a:pt x="17" y="78"/>
                      <a:pt x="17" y="34"/>
                      <a:pt x="20" y="19"/>
                    </a:cubicBezTo>
                    <a:cubicBezTo>
                      <a:pt x="22" y="5"/>
                      <a:pt x="18" y="10"/>
                      <a:pt x="18" y="4"/>
                    </a:cubicBezTo>
                    <a:cubicBezTo>
                      <a:pt x="18" y="1"/>
                      <a:pt x="17" y="0"/>
                      <a:pt x="16" y="0"/>
                    </a:cubicBezTo>
                    <a:close/>
                  </a:path>
                </a:pathLst>
              </a:custGeom>
              <a:solidFill>
                <a:srgbClr val="898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1" name="Freeform 1666"/>
              <p:cNvSpPr>
                <a:spLocks/>
              </p:cNvSpPr>
              <p:nvPr/>
            </p:nvSpPr>
            <p:spPr bwMode="auto">
              <a:xfrm>
                <a:off x="3224" y="1580"/>
                <a:ext cx="21" cy="79"/>
              </a:xfrm>
              <a:custGeom>
                <a:avLst/>
                <a:gdLst>
                  <a:gd name="T0" fmla="*/ 6 w 10"/>
                  <a:gd name="T1" fmla="*/ 16 h 37"/>
                  <a:gd name="T2" fmla="*/ 7 w 10"/>
                  <a:gd name="T3" fmla="*/ 14 h 37"/>
                  <a:gd name="T4" fmla="*/ 7 w 10"/>
                  <a:gd name="T5" fmla="*/ 3 h 37"/>
                  <a:gd name="T6" fmla="*/ 3 w 10"/>
                  <a:gd name="T7" fmla="*/ 3 h 37"/>
                  <a:gd name="T8" fmla="*/ 1 w 10"/>
                  <a:gd name="T9" fmla="*/ 9 h 37"/>
                  <a:gd name="T10" fmla="*/ 5 w 10"/>
                  <a:gd name="T11" fmla="*/ 32 h 37"/>
                  <a:gd name="T12" fmla="*/ 6 w 10"/>
                  <a:gd name="T13" fmla="*/ 28 h 37"/>
                  <a:gd name="T14" fmla="*/ 6 w 10"/>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7">
                    <a:moveTo>
                      <a:pt x="6" y="16"/>
                    </a:moveTo>
                    <a:cubicBezTo>
                      <a:pt x="7" y="16"/>
                      <a:pt x="7" y="15"/>
                      <a:pt x="7" y="14"/>
                    </a:cubicBezTo>
                    <a:cubicBezTo>
                      <a:pt x="8" y="11"/>
                      <a:pt x="10" y="5"/>
                      <a:pt x="7" y="3"/>
                    </a:cubicBezTo>
                    <a:cubicBezTo>
                      <a:pt x="5" y="0"/>
                      <a:pt x="6" y="3"/>
                      <a:pt x="3" y="3"/>
                    </a:cubicBezTo>
                    <a:cubicBezTo>
                      <a:pt x="0" y="2"/>
                      <a:pt x="0" y="6"/>
                      <a:pt x="1" y="9"/>
                    </a:cubicBezTo>
                    <a:cubicBezTo>
                      <a:pt x="2" y="13"/>
                      <a:pt x="5" y="26"/>
                      <a:pt x="5" y="32"/>
                    </a:cubicBezTo>
                    <a:cubicBezTo>
                      <a:pt x="5" y="37"/>
                      <a:pt x="7" y="36"/>
                      <a:pt x="6" y="28"/>
                    </a:cubicBezTo>
                    <a:cubicBezTo>
                      <a:pt x="6" y="24"/>
                      <a:pt x="6" y="20"/>
                      <a:pt x="6" y="16"/>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2" name="Freeform 1667"/>
              <p:cNvSpPr>
                <a:spLocks/>
              </p:cNvSpPr>
              <p:nvPr/>
            </p:nvSpPr>
            <p:spPr bwMode="auto">
              <a:xfrm>
                <a:off x="3215" y="1680"/>
                <a:ext cx="37" cy="87"/>
              </a:xfrm>
              <a:custGeom>
                <a:avLst/>
                <a:gdLst>
                  <a:gd name="T0" fmla="*/ 10 w 17"/>
                  <a:gd name="T1" fmla="*/ 7 h 41"/>
                  <a:gd name="T2" fmla="*/ 11 w 17"/>
                  <a:gd name="T3" fmla="*/ 24 h 41"/>
                  <a:gd name="T4" fmla="*/ 13 w 17"/>
                  <a:gd name="T5" fmla="*/ 35 h 41"/>
                  <a:gd name="T6" fmla="*/ 13 w 17"/>
                  <a:gd name="T7" fmla="*/ 37 h 41"/>
                  <a:gd name="T8" fmla="*/ 6 w 17"/>
                  <a:gd name="T9" fmla="*/ 41 h 41"/>
                  <a:gd name="T10" fmla="*/ 8 w 17"/>
                  <a:gd name="T11" fmla="*/ 32 h 41"/>
                  <a:gd name="T12" fmla="*/ 8 w 17"/>
                  <a:gd name="T13" fmla="*/ 17 h 41"/>
                  <a:gd name="T14" fmla="*/ 10 w 17"/>
                  <a:gd name="T15" fmla="*/ 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1">
                    <a:moveTo>
                      <a:pt x="10" y="7"/>
                    </a:moveTo>
                    <a:cubicBezTo>
                      <a:pt x="10" y="7"/>
                      <a:pt x="13" y="17"/>
                      <a:pt x="11" y="24"/>
                    </a:cubicBezTo>
                    <a:cubicBezTo>
                      <a:pt x="10" y="31"/>
                      <a:pt x="10" y="34"/>
                      <a:pt x="13" y="35"/>
                    </a:cubicBezTo>
                    <a:cubicBezTo>
                      <a:pt x="15" y="36"/>
                      <a:pt x="17" y="37"/>
                      <a:pt x="13" y="37"/>
                    </a:cubicBezTo>
                    <a:cubicBezTo>
                      <a:pt x="9" y="38"/>
                      <a:pt x="11" y="41"/>
                      <a:pt x="6" y="41"/>
                    </a:cubicBezTo>
                    <a:cubicBezTo>
                      <a:pt x="0" y="40"/>
                      <a:pt x="7" y="35"/>
                      <a:pt x="8" y="32"/>
                    </a:cubicBezTo>
                    <a:cubicBezTo>
                      <a:pt x="9" y="28"/>
                      <a:pt x="9" y="22"/>
                      <a:pt x="8" y="17"/>
                    </a:cubicBezTo>
                    <a:cubicBezTo>
                      <a:pt x="8" y="11"/>
                      <a:pt x="9" y="0"/>
                      <a:pt x="10" y="7"/>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3" name="Freeform 1668"/>
              <p:cNvSpPr>
                <a:spLocks/>
              </p:cNvSpPr>
              <p:nvPr/>
            </p:nvSpPr>
            <p:spPr bwMode="auto">
              <a:xfrm>
                <a:off x="3205" y="1544"/>
                <a:ext cx="40" cy="34"/>
              </a:xfrm>
              <a:custGeom>
                <a:avLst/>
                <a:gdLst>
                  <a:gd name="T0" fmla="*/ 17 w 19"/>
                  <a:gd name="T1" fmla="*/ 7 h 16"/>
                  <a:gd name="T2" fmla="*/ 16 w 19"/>
                  <a:gd name="T3" fmla="*/ 3 h 16"/>
                  <a:gd name="T4" fmla="*/ 4 w 19"/>
                  <a:gd name="T5" fmla="*/ 6 h 16"/>
                  <a:gd name="T6" fmla="*/ 3 w 19"/>
                  <a:gd name="T7" fmla="*/ 16 h 16"/>
                  <a:gd name="T8" fmla="*/ 17 w 19"/>
                  <a:gd name="T9" fmla="*/ 7 h 16"/>
                </a:gdLst>
                <a:ahLst/>
                <a:cxnLst>
                  <a:cxn ang="0">
                    <a:pos x="T0" y="T1"/>
                  </a:cxn>
                  <a:cxn ang="0">
                    <a:pos x="T2" y="T3"/>
                  </a:cxn>
                  <a:cxn ang="0">
                    <a:pos x="T4" y="T5"/>
                  </a:cxn>
                  <a:cxn ang="0">
                    <a:pos x="T6" y="T7"/>
                  </a:cxn>
                  <a:cxn ang="0">
                    <a:pos x="T8" y="T9"/>
                  </a:cxn>
                </a:cxnLst>
                <a:rect l="0" t="0" r="r" b="b"/>
                <a:pathLst>
                  <a:path w="19" h="16">
                    <a:moveTo>
                      <a:pt x="17" y="7"/>
                    </a:moveTo>
                    <a:cubicBezTo>
                      <a:pt x="17" y="7"/>
                      <a:pt x="19" y="5"/>
                      <a:pt x="16" y="3"/>
                    </a:cubicBezTo>
                    <a:cubicBezTo>
                      <a:pt x="14" y="0"/>
                      <a:pt x="7" y="2"/>
                      <a:pt x="4" y="6"/>
                    </a:cubicBezTo>
                    <a:cubicBezTo>
                      <a:pt x="1" y="10"/>
                      <a:pt x="0" y="16"/>
                      <a:pt x="3" y="16"/>
                    </a:cubicBezTo>
                    <a:cubicBezTo>
                      <a:pt x="7" y="16"/>
                      <a:pt x="6" y="9"/>
                      <a:pt x="17" y="7"/>
                    </a:cubicBezTo>
                    <a:close/>
                  </a:path>
                </a:pathLst>
              </a:custGeom>
              <a:solidFill>
                <a:srgbClr val="DF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4" name="Freeform 1669"/>
              <p:cNvSpPr>
                <a:spLocks noEditPoints="1"/>
              </p:cNvSpPr>
              <p:nvPr/>
            </p:nvSpPr>
            <p:spPr bwMode="auto">
              <a:xfrm>
                <a:off x="3207" y="1548"/>
                <a:ext cx="36" cy="30"/>
              </a:xfrm>
              <a:custGeom>
                <a:avLst/>
                <a:gdLst>
                  <a:gd name="T0" fmla="*/ 3 w 17"/>
                  <a:gd name="T1" fmla="*/ 11 h 14"/>
                  <a:gd name="T2" fmla="*/ 3 w 17"/>
                  <a:gd name="T3" fmla="*/ 11 h 14"/>
                  <a:gd name="T4" fmla="*/ 4 w 17"/>
                  <a:gd name="T5" fmla="*/ 4 h 14"/>
                  <a:gd name="T6" fmla="*/ 11 w 17"/>
                  <a:gd name="T7" fmla="*/ 1 h 14"/>
                  <a:gd name="T8" fmla="*/ 14 w 17"/>
                  <a:gd name="T9" fmla="*/ 2 h 14"/>
                  <a:gd name="T10" fmla="*/ 14 w 17"/>
                  <a:gd name="T11" fmla="*/ 5 h 14"/>
                  <a:gd name="T12" fmla="*/ 3 w 17"/>
                  <a:gd name="T13" fmla="*/ 11 h 14"/>
                  <a:gd name="T14" fmla="*/ 12 w 17"/>
                  <a:gd name="T15" fmla="*/ 0 h 14"/>
                  <a:gd name="T16" fmla="*/ 3 w 17"/>
                  <a:gd name="T17" fmla="*/ 4 h 14"/>
                  <a:gd name="T18" fmla="*/ 2 w 17"/>
                  <a:gd name="T19" fmla="*/ 6 h 14"/>
                  <a:gd name="T20" fmla="*/ 0 w 17"/>
                  <a:gd name="T21" fmla="*/ 10 h 14"/>
                  <a:gd name="T22" fmla="*/ 0 w 17"/>
                  <a:gd name="T23" fmla="*/ 11 h 14"/>
                  <a:gd name="T24" fmla="*/ 2 w 17"/>
                  <a:gd name="T25" fmla="*/ 14 h 14"/>
                  <a:gd name="T26" fmla="*/ 3 w 17"/>
                  <a:gd name="T27" fmla="*/ 14 h 14"/>
                  <a:gd name="T28" fmla="*/ 16 w 17"/>
                  <a:gd name="T29" fmla="*/ 5 h 14"/>
                  <a:gd name="T30" fmla="*/ 17 w 17"/>
                  <a:gd name="T31" fmla="*/ 3 h 14"/>
                  <a:gd name="T32" fmla="*/ 15 w 17"/>
                  <a:gd name="T33" fmla="*/ 1 h 14"/>
                  <a:gd name="T34" fmla="*/ 13 w 17"/>
                  <a:gd name="T35" fmla="*/ 0 h 14"/>
                  <a:gd name="T36" fmla="*/ 13 w 17"/>
                  <a:gd name="T37" fmla="*/ 0 h 14"/>
                  <a:gd name="T38" fmla="*/ 12 w 1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4">
                    <a:moveTo>
                      <a:pt x="3" y="11"/>
                    </a:moveTo>
                    <a:cubicBezTo>
                      <a:pt x="3" y="11"/>
                      <a:pt x="3" y="11"/>
                      <a:pt x="3" y="11"/>
                    </a:cubicBezTo>
                    <a:cubicBezTo>
                      <a:pt x="1" y="11"/>
                      <a:pt x="1" y="7"/>
                      <a:pt x="4" y="4"/>
                    </a:cubicBezTo>
                    <a:cubicBezTo>
                      <a:pt x="5" y="2"/>
                      <a:pt x="9" y="1"/>
                      <a:pt x="11" y="1"/>
                    </a:cubicBezTo>
                    <a:cubicBezTo>
                      <a:pt x="12" y="1"/>
                      <a:pt x="13" y="1"/>
                      <a:pt x="14" y="2"/>
                    </a:cubicBezTo>
                    <a:cubicBezTo>
                      <a:pt x="15" y="3"/>
                      <a:pt x="14" y="5"/>
                      <a:pt x="14" y="5"/>
                    </a:cubicBezTo>
                    <a:cubicBezTo>
                      <a:pt x="6" y="6"/>
                      <a:pt x="6" y="11"/>
                      <a:pt x="3" y="11"/>
                    </a:cubicBezTo>
                    <a:close/>
                    <a:moveTo>
                      <a:pt x="12" y="0"/>
                    </a:moveTo>
                    <a:cubicBezTo>
                      <a:pt x="9" y="0"/>
                      <a:pt x="5" y="1"/>
                      <a:pt x="3" y="4"/>
                    </a:cubicBezTo>
                    <a:cubicBezTo>
                      <a:pt x="2" y="5"/>
                      <a:pt x="2" y="5"/>
                      <a:pt x="2" y="6"/>
                    </a:cubicBezTo>
                    <a:cubicBezTo>
                      <a:pt x="1" y="7"/>
                      <a:pt x="0" y="9"/>
                      <a:pt x="0" y="10"/>
                    </a:cubicBezTo>
                    <a:cubicBezTo>
                      <a:pt x="0" y="11"/>
                      <a:pt x="0" y="11"/>
                      <a:pt x="0" y="11"/>
                    </a:cubicBezTo>
                    <a:cubicBezTo>
                      <a:pt x="0" y="13"/>
                      <a:pt x="1" y="14"/>
                      <a:pt x="2" y="14"/>
                    </a:cubicBezTo>
                    <a:cubicBezTo>
                      <a:pt x="3" y="14"/>
                      <a:pt x="3" y="14"/>
                      <a:pt x="3" y="14"/>
                    </a:cubicBezTo>
                    <a:cubicBezTo>
                      <a:pt x="6" y="14"/>
                      <a:pt x="5" y="7"/>
                      <a:pt x="16" y="5"/>
                    </a:cubicBezTo>
                    <a:cubicBezTo>
                      <a:pt x="16" y="5"/>
                      <a:pt x="17" y="4"/>
                      <a:pt x="17" y="3"/>
                    </a:cubicBezTo>
                    <a:cubicBezTo>
                      <a:pt x="17" y="2"/>
                      <a:pt x="16" y="1"/>
                      <a:pt x="15" y="1"/>
                    </a:cubicBezTo>
                    <a:cubicBezTo>
                      <a:pt x="15" y="0"/>
                      <a:pt x="14" y="0"/>
                      <a:pt x="13" y="0"/>
                    </a:cubicBezTo>
                    <a:cubicBezTo>
                      <a:pt x="13" y="0"/>
                      <a:pt x="13" y="0"/>
                      <a:pt x="13" y="0"/>
                    </a:cubicBezTo>
                    <a:cubicBezTo>
                      <a:pt x="12" y="0"/>
                      <a:pt x="12" y="0"/>
                      <a:pt x="12" y="0"/>
                    </a:cubicBezTo>
                    <a:close/>
                  </a:path>
                </a:pathLst>
              </a:custGeom>
              <a:solidFill>
                <a:srgbClr val="CA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5" name="Freeform 1670"/>
              <p:cNvSpPr>
                <a:spLocks noEditPoints="1"/>
              </p:cNvSpPr>
              <p:nvPr/>
            </p:nvSpPr>
            <p:spPr bwMode="auto">
              <a:xfrm>
                <a:off x="3207" y="1546"/>
                <a:ext cx="36" cy="34"/>
              </a:xfrm>
              <a:custGeom>
                <a:avLst/>
                <a:gdLst>
                  <a:gd name="T0" fmla="*/ 7 w 17"/>
                  <a:gd name="T1" fmla="*/ 11 h 16"/>
                  <a:gd name="T2" fmla="*/ 3 w 17"/>
                  <a:gd name="T3" fmla="*/ 16 h 16"/>
                  <a:gd name="T4" fmla="*/ 2 w 17"/>
                  <a:gd name="T5" fmla="*/ 16 h 16"/>
                  <a:gd name="T6" fmla="*/ 0 w 17"/>
                  <a:gd name="T7" fmla="*/ 12 h 16"/>
                  <a:gd name="T8" fmla="*/ 3 w 17"/>
                  <a:gd name="T9" fmla="*/ 5 h 16"/>
                  <a:gd name="T10" fmla="*/ 12 w 17"/>
                  <a:gd name="T11" fmla="*/ 0 h 16"/>
                  <a:gd name="T12" fmla="*/ 16 w 17"/>
                  <a:gd name="T13" fmla="*/ 1 h 16"/>
                  <a:gd name="T14" fmla="*/ 17 w 17"/>
                  <a:gd name="T15" fmla="*/ 4 h 16"/>
                  <a:gd name="T16" fmla="*/ 17 w 17"/>
                  <a:gd name="T17" fmla="*/ 6 h 16"/>
                  <a:gd name="T18" fmla="*/ 16 w 17"/>
                  <a:gd name="T19" fmla="*/ 7 h 16"/>
                  <a:gd name="T20" fmla="*/ 16 w 17"/>
                  <a:gd name="T21" fmla="*/ 7 h 16"/>
                  <a:gd name="T22" fmla="*/ 16 w 17"/>
                  <a:gd name="T23" fmla="*/ 6 h 16"/>
                  <a:gd name="T24" fmla="*/ 16 w 17"/>
                  <a:gd name="T25" fmla="*/ 6 h 16"/>
                  <a:gd name="T26" fmla="*/ 16 w 17"/>
                  <a:gd name="T27" fmla="*/ 6 h 16"/>
                  <a:gd name="T28" fmla="*/ 16 w 17"/>
                  <a:gd name="T29" fmla="*/ 7 h 16"/>
                  <a:gd name="T30" fmla="*/ 7 w 17"/>
                  <a:gd name="T31" fmla="*/ 11 h 16"/>
                  <a:gd name="T32" fmla="*/ 6 w 17"/>
                  <a:gd name="T33" fmla="*/ 11 h 16"/>
                  <a:gd name="T34" fmla="*/ 16 w 17"/>
                  <a:gd name="T35" fmla="*/ 6 h 16"/>
                  <a:gd name="T36" fmla="*/ 16 w 17"/>
                  <a:gd name="T37" fmla="*/ 4 h 16"/>
                  <a:gd name="T38" fmla="*/ 15 w 17"/>
                  <a:gd name="T39" fmla="*/ 2 h 16"/>
                  <a:gd name="T40" fmla="*/ 12 w 17"/>
                  <a:gd name="T41" fmla="*/ 1 h 16"/>
                  <a:gd name="T42" fmla="*/ 3 w 17"/>
                  <a:gd name="T43" fmla="*/ 5 h 16"/>
                  <a:gd name="T44" fmla="*/ 1 w 17"/>
                  <a:gd name="T45" fmla="*/ 12 h 16"/>
                  <a:gd name="T46" fmla="*/ 3 w 17"/>
                  <a:gd name="T47" fmla="*/ 15 h 16"/>
                  <a:gd name="T48" fmla="*/ 3 w 17"/>
                  <a:gd name="T49" fmla="*/ 15 h 16"/>
                  <a:gd name="T50" fmla="*/ 6 w 17"/>
                  <a:gd name="T5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6">
                    <a:moveTo>
                      <a:pt x="7" y="11"/>
                    </a:moveTo>
                    <a:cubicBezTo>
                      <a:pt x="5" y="13"/>
                      <a:pt x="5" y="15"/>
                      <a:pt x="3" y="16"/>
                    </a:cubicBezTo>
                    <a:cubicBezTo>
                      <a:pt x="2" y="16"/>
                      <a:pt x="2" y="16"/>
                      <a:pt x="2" y="16"/>
                    </a:cubicBezTo>
                    <a:cubicBezTo>
                      <a:pt x="1" y="15"/>
                      <a:pt x="0" y="14"/>
                      <a:pt x="0" y="12"/>
                    </a:cubicBezTo>
                    <a:cubicBezTo>
                      <a:pt x="0" y="10"/>
                      <a:pt x="1" y="7"/>
                      <a:pt x="3" y="5"/>
                    </a:cubicBezTo>
                    <a:cubicBezTo>
                      <a:pt x="5" y="2"/>
                      <a:pt x="9" y="0"/>
                      <a:pt x="12" y="0"/>
                    </a:cubicBezTo>
                    <a:cubicBezTo>
                      <a:pt x="13" y="0"/>
                      <a:pt x="15" y="0"/>
                      <a:pt x="16" y="1"/>
                    </a:cubicBezTo>
                    <a:cubicBezTo>
                      <a:pt x="17" y="2"/>
                      <a:pt x="17" y="3"/>
                      <a:pt x="17" y="4"/>
                    </a:cubicBezTo>
                    <a:cubicBezTo>
                      <a:pt x="17" y="5"/>
                      <a:pt x="17" y="6"/>
                      <a:pt x="17" y="6"/>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1" y="7"/>
                      <a:pt x="9" y="9"/>
                      <a:pt x="7" y="11"/>
                    </a:cubicBezTo>
                    <a:close/>
                    <a:moveTo>
                      <a:pt x="6" y="11"/>
                    </a:moveTo>
                    <a:cubicBezTo>
                      <a:pt x="8" y="9"/>
                      <a:pt x="11" y="7"/>
                      <a:pt x="16" y="6"/>
                    </a:cubicBezTo>
                    <a:cubicBezTo>
                      <a:pt x="16" y="6"/>
                      <a:pt x="16" y="5"/>
                      <a:pt x="16" y="4"/>
                    </a:cubicBezTo>
                    <a:cubicBezTo>
                      <a:pt x="16" y="3"/>
                      <a:pt x="16" y="3"/>
                      <a:pt x="15" y="2"/>
                    </a:cubicBezTo>
                    <a:cubicBezTo>
                      <a:pt x="15" y="1"/>
                      <a:pt x="13" y="1"/>
                      <a:pt x="12" y="1"/>
                    </a:cubicBezTo>
                    <a:cubicBezTo>
                      <a:pt x="9" y="1"/>
                      <a:pt x="5" y="3"/>
                      <a:pt x="3" y="5"/>
                    </a:cubicBezTo>
                    <a:cubicBezTo>
                      <a:pt x="2" y="7"/>
                      <a:pt x="1" y="10"/>
                      <a:pt x="1" y="12"/>
                    </a:cubicBezTo>
                    <a:cubicBezTo>
                      <a:pt x="1" y="14"/>
                      <a:pt x="1" y="15"/>
                      <a:pt x="3" y="15"/>
                    </a:cubicBezTo>
                    <a:cubicBezTo>
                      <a:pt x="3" y="15"/>
                      <a:pt x="3" y="15"/>
                      <a:pt x="3" y="15"/>
                    </a:cubicBezTo>
                    <a:cubicBezTo>
                      <a:pt x="4" y="15"/>
                      <a:pt x="5" y="13"/>
                      <a:pt x="6" y="11"/>
                    </a:cubicBezTo>
                    <a:close/>
                  </a:path>
                </a:pathLst>
              </a:custGeom>
              <a:solidFill>
                <a:srgbClr val="95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6" name="Freeform 1671"/>
              <p:cNvSpPr>
                <a:spLocks/>
              </p:cNvSpPr>
              <p:nvPr/>
            </p:nvSpPr>
            <p:spPr bwMode="auto">
              <a:xfrm>
                <a:off x="3209" y="1553"/>
                <a:ext cx="28" cy="17"/>
              </a:xfrm>
              <a:custGeom>
                <a:avLst/>
                <a:gdLst>
                  <a:gd name="T0" fmla="*/ 11 w 13"/>
                  <a:gd name="T1" fmla="*/ 1 h 8"/>
                  <a:gd name="T2" fmla="*/ 3 w 13"/>
                  <a:gd name="T3" fmla="*/ 3 h 8"/>
                  <a:gd name="T4" fmla="*/ 4 w 13"/>
                  <a:gd name="T5" fmla="*/ 6 h 8"/>
                  <a:gd name="T6" fmla="*/ 8 w 13"/>
                  <a:gd name="T7" fmla="*/ 2 h 8"/>
                  <a:gd name="T8" fmla="*/ 11 w 13"/>
                  <a:gd name="T9" fmla="*/ 1 h 8"/>
                </a:gdLst>
                <a:ahLst/>
                <a:cxnLst>
                  <a:cxn ang="0">
                    <a:pos x="T0" y="T1"/>
                  </a:cxn>
                  <a:cxn ang="0">
                    <a:pos x="T2" y="T3"/>
                  </a:cxn>
                  <a:cxn ang="0">
                    <a:pos x="T4" y="T5"/>
                  </a:cxn>
                  <a:cxn ang="0">
                    <a:pos x="T6" y="T7"/>
                  </a:cxn>
                  <a:cxn ang="0">
                    <a:pos x="T8" y="T9"/>
                  </a:cxn>
                </a:cxnLst>
                <a:rect l="0" t="0" r="r" b="b"/>
                <a:pathLst>
                  <a:path w="13" h="8">
                    <a:moveTo>
                      <a:pt x="11" y="1"/>
                    </a:moveTo>
                    <a:cubicBezTo>
                      <a:pt x="11" y="1"/>
                      <a:pt x="6" y="0"/>
                      <a:pt x="3" y="3"/>
                    </a:cubicBezTo>
                    <a:cubicBezTo>
                      <a:pt x="0" y="7"/>
                      <a:pt x="3" y="8"/>
                      <a:pt x="4" y="6"/>
                    </a:cubicBezTo>
                    <a:cubicBezTo>
                      <a:pt x="5" y="4"/>
                      <a:pt x="4" y="3"/>
                      <a:pt x="8" y="2"/>
                    </a:cubicBezTo>
                    <a:cubicBezTo>
                      <a:pt x="12" y="2"/>
                      <a:pt x="13" y="1"/>
                      <a:pt x="11" y="1"/>
                    </a:cubicBezTo>
                    <a:close/>
                  </a:path>
                </a:pathLst>
              </a:custGeom>
              <a:solidFill>
                <a:srgbClr val="EC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7" name="Freeform 1672"/>
              <p:cNvSpPr>
                <a:spLocks/>
              </p:cNvSpPr>
              <p:nvPr/>
            </p:nvSpPr>
            <p:spPr bwMode="auto">
              <a:xfrm>
                <a:off x="2456" y="2637"/>
                <a:ext cx="615" cy="1619"/>
              </a:xfrm>
              <a:custGeom>
                <a:avLst/>
                <a:gdLst>
                  <a:gd name="T0" fmla="*/ 262 w 289"/>
                  <a:gd name="T1" fmla="*/ 376 h 762"/>
                  <a:gd name="T2" fmla="*/ 242 w 289"/>
                  <a:gd name="T3" fmla="*/ 240 h 762"/>
                  <a:gd name="T4" fmla="*/ 231 w 289"/>
                  <a:gd name="T5" fmla="*/ 144 h 762"/>
                  <a:gd name="T6" fmla="*/ 165 w 289"/>
                  <a:gd name="T7" fmla="*/ 107 h 762"/>
                  <a:gd name="T8" fmla="*/ 178 w 289"/>
                  <a:gd name="T9" fmla="*/ 65 h 762"/>
                  <a:gd name="T10" fmla="*/ 172 w 289"/>
                  <a:gd name="T11" fmla="*/ 13 h 762"/>
                  <a:gd name="T12" fmla="*/ 145 w 289"/>
                  <a:gd name="T13" fmla="*/ 0 h 762"/>
                  <a:gd name="T14" fmla="*/ 117 w 289"/>
                  <a:gd name="T15" fmla="*/ 13 h 762"/>
                  <a:gd name="T16" fmla="*/ 111 w 289"/>
                  <a:gd name="T17" fmla="*/ 65 h 762"/>
                  <a:gd name="T18" fmla="*/ 125 w 289"/>
                  <a:gd name="T19" fmla="*/ 107 h 762"/>
                  <a:gd name="T20" fmla="*/ 59 w 289"/>
                  <a:gd name="T21" fmla="*/ 144 h 762"/>
                  <a:gd name="T22" fmla="*/ 47 w 289"/>
                  <a:gd name="T23" fmla="*/ 240 h 762"/>
                  <a:gd name="T24" fmla="*/ 27 w 289"/>
                  <a:gd name="T25" fmla="*/ 376 h 762"/>
                  <a:gd name="T26" fmla="*/ 10 w 289"/>
                  <a:gd name="T27" fmla="*/ 409 h 762"/>
                  <a:gd name="T28" fmla="*/ 14 w 289"/>
                  <a:gd name="T29" fmla="*/ 441 h 762"/>
                  <a:gd name="T30" fmla="*/ 20 w 289"/>
                  <a:gd name="T31" fmla="*/ 449 h 762"/>
                  <a:gd name="T32" fmla="*/ 44 w 289"/>
                  <a:gd name="T33" fmla="*/ 422 h 762"/>
                  <a:gd name="T34" fmla="*/ 82 w 289"/>
                  <a:gd name="T35" fmla="*/ 239 h 762"/>
                  <a:gd name="T36" fmla="*/ 77 w 289"/>
                  <a:gd name="T37" fmla="*/ 347 h 762"/>
                  <a:gd name="T38" fmla="*/ 91 w 289"/>
                  <a:gd name="T39" fmla="*/ 548 h 762"/>
                  <a:gd name="T40" fmla="*/ 101 w 289"/>
                  <a:gd name="T41" fmla="*/ 698 h 762"/>
                  <a:gd name="T42" fmla="*/ 81 w 289"/>
                  <a:gd name="T43" fmla="*/ 742 h 762"/>
                  <a:gd name="T44" fmla="*/ 87 w 289"/>
                  <a:gd name="T45" fmla="*/ 753 h 762"/>
                  <a:gd name="T46" fmla="*/ 97 w 289"/>
                  <a:gd name="T47" fmla="*/ 759 h 762"/>
                  <a:gd name="T48" fmla="*/ 105 w 289"/>
                  <a:gd name="T49" fmla="*/ 753 h 762"/>
                  <a:gd name="T50" fmla="*/ 118 w 289"/>
                  <a:gd name="T51" fmla="*/ 751 h 762"/>
                  <a:gd name="T52" fmla="*/ 127 w 289"/>
                  <a:gd name="T53" fmla="*/ 705 h 762"/>
                  <a:gd name="T54" fmla="*/ 131 w 289"/>
                  <a:gd name="T55" fmla="*/ 619 h 762"/>
                  <a:gd name="T56" fmla="*/ 137 w 289"/>
                  <a:gd name="T57" fmla="*/ 482 h 762"/>
                  <a:gd name="T58" fmla="*/ 147 w 289"/>
                  <a:gd name="T59" fmla="*/ 435 h 762"/>
                  <a:gd name="T60" fmla="*/ 155 w 289"/>
                  <a:gd name="T61" fmla="*/ 580 h 762"/>
                  <a:gd name="T62" fmla="*/ 160 w 289"/>
                  <a:gd name="T63" fmla="*/ 691 h 762"/>
                  <a:gd name="T64" fmla="*/ 162 w 289"/>
                  <a:gd name="T65" fmla="*/ 738 h 762"/>
                  <a:gd name="T66" fmla="*/ 182 w 289"/>
                  <a:gd name="T67" fmla="*/ 757 h 762"/>
                  <a:gd name="T68" fmla="*/ 185 w 289"/>
                  <a:gd name="T69" fmla="*/ 755 h 762"/>
                  <a:gd name="T70" fmla="*/ 196 w 289"/>
                  <a:gd name="T71" fmla="*/ 756 h 762"/>
                  <a:gd name="T72" fmla="*/ 203 w 289"/>
                  <a:gd name="T73" fmla="*/ 748 h 762"/>
                  <a:gd name="T74" fmla="*/ 184 w 289"/>
                  <a:gd name="T75" fmla="*/ 709 h 762"/>
                  <a:gd name="T76" fmla="*/ 199 w 289"/>
                  <a:gd name="T77" fmla="*/ 567 h 762"/>
                  <a:gd name="T78" fmla="*/ 215 w 289"/>
                  <a:gd name="T79" fmla="*/ 428 h 762"/>
                  <a:gd name="T80" fmla="*/ 200 w 289"/>
                  <a:gd name="T81" fmla="*/ 287 h 762"/>
                  <a:gd name="T82" fmla="*/ 239 w 289"/>
                  <a:gd name="T83" fmla="*/ 380 h 762"/>
                  <a:gd name="T84" fmla="*/ 265 w 289"/>
                  <a:gd name="T85" fmla="*/ 442 h 762"/>
                  <a:gd name="T86" fmla="*/ 267 w 289"/>
                  <a:gd name="T87" fmla="*/ 421 h 762"/>
                  <a:gd name="T88" fmla="*/ 272 w 289"/>
                  <a:gd name="T89" fmla="*/ 402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762">
                    <a:moveTo>
                      <a:pt x="287" y="409"/>
                    </a:moveTo>
                    <a:cubicBezTo>
                      <a:pt x="285" y="407"/>
                      <a:pt x="282" y="402"/>
                      <a:pt x="279" y="394"/>
                    </a:cubicBezTo>
                    <a:cubicBezTo>
                      <a:pt x="277" y="386"/>
                      <a:pt x="265" y="382"/>
                      <a:pt x="262" y="376"/>
                    </a:cubicBezTo>
                    <a:cubicBezTo>
                      <a:pt x="259" y="370"/>
                      <a:pt x="257" y="351"/>
                      <a:pt x="256" y="330"/>
                    </a:cubicBezTo>
                    <a:cubicBezTo>
                      <a:pt x="256" y="309"/>
                      <a:pt x="252" y="285"/>
                      <a:pt x="248" y="275"/>
                    </a:cubicBezTo>
                    <a:cubicBezTo>
                      <a:pt x="245" y="265"/>
                      <a:pt x="241" y="253"/>
                      <a:pt x="242" y="240"/>
                    </a:cubicBezTo>
                    <a:cubicBezTo>
                      <a:pt x="244" y="227"/>
                      <a:pt x="243" y="214"/>
                      <a:pt x="241" y="208"/>
                    </a:cubicBezTo>
                    <a:cubicBezTo>
                      <a:pt x="240" y="201"/>
                      <a:pt x="239" y="201"/>
                      <a:pt x="242" y="188"/>
                    </a:cubicBezTo>
                    <a:cubicBezTo>
                      <a:pt x="244" y="174"/>
                      <a:pt x="239" y="159"/>
                      <a:pt x="231" y="144"/>
                    </a:cubicBezTo>
                    <a:cubicBezTo>
                      <a:pt x="223" y="130"/>
                      <a:pt x="205" y="130"/>
                      <a:pt x="201" y="126"/>
                    </a:cubicBezTo>
                    <a:cubicBezTo>
                      <a:pt x="196" y="123"/>
                      <a:pt x="187" y="121"/>
                      <a:pt x="179" y="116"/>
                    </a:cubicBezTo>
                    <a:cubicBezTo>
                      <a:pt x="170" y="111"/>
                      <a:pt x="165" y="110"/>
                      <a:pt x="165" y="107"/>
                    </a:cubicBezTo>
                    <a:cubicBezTo>
                      <a:pt x="165" y="103"/>
                      <a:pt x="164" y="94"/>
                      <a:pt x="168" y="87"/>
                    </a:cubicBezTo>
                    <a:cubicBezTo>
                      <a:pt x="171" y="80"/>
                      <a:pt x="171" y="73"/>
                      <a:pt x="171" y="73"/>
                    </a:cubicBezTo>
                    <a:cubicBezTo>
                      <a:pt x="175" y="75"/>
                      <a:pt x="175" y="71"/>
                      <a:pt x="178" y="65"/>
                    </a:cubicBezTo>
                    <a:cubicBezTo>
                      <a:pt x="181" y="58"/>
                      <a:pt x="182" y="54"/>
                      <a:pt x="182" y="51"/>
                    </a:cubicBezTo>
                    <a:cubicBezTo>
                      <a:pt x="181" y="47"/>
                      <a:pt x="178" y="48"/>
                      <a:pt x="178" y="48"/>
                    </a:cubicBezTo>
                    <a:cubicBezTo>
                      <a:pt x="178" y="48"/>
                      <a:pt x="183" y="27"/>
                      <a:pt x="172" y="13"/>
                    </a:cubicBezTo>
                    <a:cubicBezTo>
                      <a:pt x="164" y="3"/>
                      <a:pt x="151" y="1"/>
                      <a:pt x="146" y="0"/>
                    </a:cubicBezTo>
                    <a:cubicBezTo>
                      <a:pt x="146" y="0"/>
                      <a:pt x="146" y="0"/>
                      <a:pt x="146" y="0"/>
                    </a:cubicBezTo>
                    <a:cubicBezTo>
                      <a:pt x="146" y="0"/>
                      <a:pt x="145" y="0"/>
                      <a:pt x="145" y="0"/>
                    </a:cubicBezTo>
                    <a:cubicBezTo>
                      <a:pt x="144" y="0"/>
                      <a:pt x="144" y="0"/>
                      <a:pt x="144" y="0"/>
                    </a:cubicBezTo>
                    <a:cubicBezTo>
                      <a:pt x="144" y="0"/>
                      <a:pt x="144" y="0"/>
                      <a:pt x="144" y="0"/>
                    </a:cubicBezTo>
                    <a:cubicBezTo>
                      <a:pt x="139" y="1"/>
                      <a:pt x="126" y="3"/>
                      <a:pt x="117" y="13"/>
                    </a:cubicBezTo>
                    <a:cubicBezTo>
                      <a:pt x="106" y="27"/>
                      <a:pt x="112" y="48"/>
                      <a:pt x="112" y="48"/>
                    </a:cubicBezTo>
                    <a:cubicBezTo>
                      <a:pt x="112" y="48"/>
                      <a:pt x="109" y="47"/>
                      <a:pt x="108" y="51"/>
                    </a:cubicBezTo>
                    <a:cubicBezTo>
                      <a:pt x="107" y="54"/>
                      <a:pt x="108" y="58"/>
                      <a:pt x="111" y="65"/>
                    </a:cubicBezTo>
                    <a:cubicBezTo>
                      <a:pt x="114" y="71"/>
                      <a:pt x="115" y="75"/>
                      <a:pt x="118" y="73"/>
                    </a:cubicBezTo>
                    <a:cubicBezTo>
                      <a:pt x="118" y="73"/>
                      <a:pt x="118" y="80"/>
                      <a:pt x="122" y="87"/>
                    </a:cubicBezTo>
                    <a:cubicBezTo>
                      <a:pt x="125" y="94"/>
                      <a:pt x="125" y="103"/>
                      <a:pt x="125" y="107"/>
                    </a:cubicBezTo>
                    <a:cubicBezTo>
                      <a:pt x="125" y="110"/>
                      <a:pt x="119" y="111"/>
                      <a:pt x="111" y="116"/>
                    </a:cubicBezTo>
                    <a:cubicBezTo>
                      <a:pt x="102" y="121"/>
                      <a:pt x="94" y="123"/>
                      <a:pt x="89" y="126"/>
                    </a:cubicBezTo>
                    <a:cubicBezTo>
                      <a:pt x="84" y="130"/>
                      <a:pt x="67" y="130"/>
                      <a:pt x="59" y="144"/>
                    </a:cubicBezTo>
                    <a:cubicBezTo>
                      <a:pt x="50" y="159"/>
                      <a:pt x="45" y="174"/>
                      <a:pt x="48" y="188"/>
                    </a:cubicBezTo>
                    <a:cubicBezTo>
                      <a:pt x="50" y="201"/>
                      <a:pt x="50" y="201"/>
                      <a:pt x="48" y="208"/>
                    </a:cubicBezTo>
                    <a:cubicBezTo>
                      <a:pt x="46" y="214"/>
                      <a:pt x="46" y="227"/>
                      <a:pt x="47" y="240"/>
                    </a:cubicBezTo>
                    <a:cubicBezTo>
                      <a:pt x="48" y="253"/>
                      <a:pt x="45" y="265"/>
                      <a:pt x="41" y="275"/>
                    </a:cubicBezTo>
                    <a:cubicBezTo>
                      <a:pt x="37" y="285"/>
                      <a:pt x="33" y="309"/>
                      <a:pt x="33" y="330"/>
                    </a:cubicBezTo>
                    <a:cubicBezTo>
                      <a:pt x="33" y="351"/>
                      <a:pt x="31" y="370"/>
                      <a:pt x="27" y="376"/>
                    </a:cubicBezTo>
                    <a:cubicBezTo>
                      <a:pt x="24" y="382"/>
                      <a:pt x="13" y="386"/>
                      <a:pt x="10" y="394"/>
                    </a:cubicBezTo>
                    <a:cubicBezTo>
                      <a:pt x="8" y="402"/>
                      <a:pt x="5" y="407"/>
                      <a:pt x="2" y="409"/>
                    </a:cubicBezTo>
                    <a:cubicBezTo>
                      <a:pt x="0" y="411"/>
                      <a:pt x="7" y="415"/>
                      <a:pt x="10" y="409"/>
                    </a:cubicBezTo>
                    <a:cubicBezTo>
                      <a:pt x="13" y="404"/>
                      <a:pt x="15" y="401"/>
                      <a:pt x="17" y="402"/>
                    </a:cubicBezTo>
                    <a:cubicBezTo>
                      <a:pt x="19" y="403"/>
                      <a:pt x="17" y="413"/>
                      <a:pt x="14" y="423"/>
                    </a:cubicBezTo>
                    <a:cubicBezTo>
                      <a:pt x="12" y="434"/>
                      <a:pt x="9" y="441"/>
                      <a:pt x="14" y="441"/>
                    </a:cubicBezTo>
                    <a:cubicBezTo>
                      <a:pt x="18" y="441"/>
                      <a:pt x="21" y="425"/>
                      <a:pt x="22" y="421"/>
                    </a:cubicBezTo>
                    <a:cubicBezTo>
                      <a:pt x="23" y="418"/>
                      <a:pt x="23" y="430"/>
                      <a:pt x="20" y="438"/>
                    </a:cubicBezTo>
                    <a:cubicBezTo>
                      <a:pt x="17" y="446"/>
                      <a:pt x="18" y="449"/>
                      <a:pt x="20" y="449"/>
                    </a:cubicBezTo>
                    <a:cubicBezTo>
                      <a:pt x="22" y="450"/>
                      <a:pt x="25" y="442"/>
                      <a:pt x="25" y="442"/>
                    </a:cubicBezTo>
                    <a:cubicBezTo>
                      <a:pt x="25" y="442"/>
                      <a:pt x="29" y="446"/>
                      <a:pt x="34" y="433"/>
                    </a:cubicBezTo>
                    <a:cubicBezTo>
                      <a:pt x="34" y="433"/>
                      <a:pt x="39" y="437"/>
                      <a:pt x="44" y="422"/>
                    </a:cubicBezTo>
                    <a:cubicBezTo>
                      <a:pt x="49" y="408"/>
                      <a:pt x="52" y="389"/>
                      <a:pt x="50" y="380"/>
                    </a:cubicBezTo>
                    <a:cubicBezTo>
                      <a:pt x="49" y="371"/>
                      <a:pt x="71" y="332"/>
                      <a:pt x="73" y="299"/>
                    </a:cubicBezTo>
                    <a:cubicBezTo>
                      <a:pt x="76" y="266"/>
                      <a:pt x="80" y="240"/>
                      <a:pt x="82" y="239"/>
                    </a:cubicBezTo>
                    <a:cubicBezTo>
                      <a:pt x="84" y="237"/>
                      <a:pt x="94" y="270"/>
                      <a:pt x="90" y="287"/>
                    </a:cubicBezTo>
                    <a:cubicBezTo>
                      <a:pt x="86" y="305"/>
                      <a:pt x="85" y="313"/>
                      <a:pt x="85" y="316"/>
                    </a:cubicBezTo>
                    <a:cubicBezTo>
                      <a:pt x="85" y="320"/>
                      <a:pt x="79" y="333"/>
                      <a:pt x="77" y="347"/>
                    </a:cubicBezTo>
                    <a:cubicBezTo>
                      <a:pt x="75" y="362"/>
                      <a:pt x="69" y="378"/>
                      <a:pt x="75" y="428"/>
                    </a:cubicBezTo>
                    <a:cubicBezTo>
                      <a:pt x="80" y="478"/>
                      <a:pt x="89" y="495"/>
                      <a:pt x="91" y="505"/>
                    </a:cubicBezTo>
                    <a:cubicBezTo>
                      <a:pt x="92" y="516"/>
                      <a:pt x="92" y="543"/>
                      <a:pt x="91" y="548"/>
                    </a:cubicBezTo>
                    <a:cubicBezTo>
                      <a:pt x="91" y="553"/>
                      <a:pt x="89" y="561"/>
                      <a:pt x="89" y="567"/>
                    </a:cubicBezTo>
                    <a:cubicBezTo>
                      <a:pt x="88" y="572"/>
                      <a:pt x="80" y="592"/>
                      <a:pt x="89" y="632"/>
                    </a:cubicBezTo>
                    <a:cubicBezTo>
                      <a:pt x="99" y="671"/>
                      <a:pt x="101" y="694"/>
                      <a:pt x="101" y="698"/>
                    </a:cubicBezTo>
                    <a:cubicBezTo>
                      <a:pt x="101" y="702"/>
                      <a:pt x="99" y="703"/>
                      <a:pt x="101" y="709"/>
                    </a:cubicBezTo>
                    <a:cubicBezTo>
                      <a:pt x="103" y="714"/>
                      <a:pt x="96" y="726"/>
                      <a:pt x="90" y="731"/>
                    </a:cubicBezTo>
                    <a:cubicBezTo>
                      <a:pt x="84" y="736"/>
                      <a:pt x="82" y="740"/>
                      <a:pt x="81" y="742"/>
                    </a:cubicBezTo>
                    <a:cubicBezTo>
                      <a:pt x="80" y="745"/>
                      <a:pt x="80" y="748"/>
                      <a:pt x="82" y="748"/>
                    </a:cubicBezTo>
                    <a:cubicBezTo>
                      <a:pt x="82" y="748"/>
                      <a:pt x="82" y="750"/>
                      <a:pt x="83" y="752"/>
                    </a:cubicBezTo>
                    <a:cubicBezTo>
                      <a:pt x="85" y="754"/>
                      <a:pt x="87" y="753"/>
                      <a:pt x="87" y="753"/>
                    </a:cubicBezTo>
                    <a:cubicBezTo>
                      <a:pt x="87" y="753"/>
                      <a:pt x="86" y="756"/>
                      <a:pt x="89" y="756"/>
                    </a:cubicBezTo>
                    <a:cubicBezTo>
                      <a:pt x="91" y="757"/>
                      <a:pt x="93" y="756"/>
                      <a:pt x="93" y="756"/>
                    </a:cubicBezTo>
                    <a:cubicBezTo>
                      <a:pt x="93" y="756"/>
                      <a:pt x="94" y="759"/>
                      <a:pt x="97" y="759"/>
                    </a:cubicBezTo>
                    <a:cubicBezTo>
                      <a:pt x="100" y="759"/>
                      <a:pt x="100" y="757"/>
                      <a:pt x="101" y="755"/>
                    </a:cubicBezTo>
                    <a:cubicBezTo>
                      <a:pt x="101" y="753"/>
                      <a:pt x="102" y="750"/>
                      <a:pt x="103" y="750"/>
                    </a:cubicBezTo>
                    <a:cubicBezTo>
                      <a:pt x="105" y="750"/>
                      <a:pt x="106" y="751"/>
                      <a:pt x="105" y="753"/>
                    </a:cubicBezTo>
                    <a:cubicBezTo>
                      <a:pt x="105" y="754"/>
                      <a:pt x="104" y="755"/>
                      <a:pt x="103" y="757"/>
                    </a:cubicBezTo>
                    <a:cubicBezTo>
                      <a:pt x="102" y="759"/>
                      <a:pt x="105" y="762"/>
                      <a:pt x="111" y="761"/>
                    </a:cubicBezTo>
                    <a:cubicBezTo>
                      <a:pt x="117" y="760"/>
                      <a:pt x="114" y="755"/>
                      <a:pt x="118" y="751"/>
                    </a:cubicBezTo>
                    <a:cubicBezTo>
                      <a:pt x="121" y="747"/>
                      <a:pt x="123" y="744"/>
                      <a:pt x="123" y="738"/>
                    </a:cubicBezTo>
                    <a:cubicBezTo>
                      <a:pt x="123" y="732"/>
                      <a:pt x="129" y="733"/>
                      <a:pt x="128" y="723"/>
                    </a:cubicBezTo>
                    <a:cubicBezTo>
                      <a:pt x="127" y="714"/>
                      <a:pt x="125" y="711"/>
                      <a:pt x="127" y="705"/>
                    </a:cubicBezTo>
                    <a:cubicBezTo>
                      <a:pt x="129" y="700"/>
                      <a:pt x="126" y="694"/>
                      <a:pt x="125" y="691"/>
                    </a:cubicBezTo>
                    <a:cubicBezTo>
                      <a:pt x="125" y="689"/>
                      <a:pt x="125" y="665"/>
                      <a:pt x="126" y="658"/>
                    </a:cubicBezTo>
                    <a:cubicBezTo>
                      <a:pt x="128" y="652"/>
                      <a:pt x="131" y="628"/>
                      <a:pt x="131" y="619"/>
                    </a:cubicBezTo>
                    <a:cubicBezTo>
                      <a:pt x="130" y="610"/>
                      <a:pt x="135" y="603"/>
                      <a:pt x="130" y="580"/>
                    </a:cubicBezTo>
                    <a:cubicBezTo>
                      <a:pt x="125" y="557"/>
                      <a:pt x="133" y="559"/>
                      <a:pt x="133" y="536"/>
                    </a:cubicBezTo>
                    <a:cubicBezTo>
                      <a:pt x="132" y="512"/>
                      <a:pt x="139" y="504"/>
                      <a:pt x="137" y="482"/>
                    </a:cubicBezTo>
                    <a:cubicBezTo>
                      <a:pt x="136" y="460"/>
                      <a:pt x="140" y="448"/>
                      <a:pt x="141" y="436"/>
                    </a:cubicBezTo>
                    <a:cubicBezTo>
                      <a:pt x="142" y="427"/>
                      <a:pt x="143" y="424"/>
                      <a:pt x="144" y="423"/>
                    </a:cubicBezTo>
                    <a:cubicBezTo>
                      <a:pt x="145" y="424"/>
                      <a:pt x="147" y="427"/>
                      <a:pt x="147" y="435"/>
                    </a:cubicBezTo>
                    <a:cubicBezTo>
                      <a:pt x="148" y="447"/>
                      <a:pt x="151" y="460"/>
                      <a:pt x="150" y="482"/>
                    </a:cubicBezTo>
                    <a:cubicBezTo>
                      <a:pt x="148" y="504"/>
                      <a:pt x="153" y="512"/>
                      <a:pt x="152" y="536"/>
                    </a:cubicBezTo>
                    <a:cubicBezTo>
                      <a:pt x="152" y="559"/>
                      <a:pt x="161" y="557"/>
                      <a:pt x="155" y="580"/>
                    </a:cubicBezTo>
                    <a:cubicBezTo>
                      <a:pt x="150" y="603"/>
                      <a:pt x="153" y="610"/>
                      <a:pt x="152" y="619"/>
                    </a:cubicBezTo>
                    <a:cubicBezTo>
                      <a:pt x="152" y="628"/>
                      <a:pt x="158" y="652"/>
                      <a:pt x="159" y="658"/>
                    </a:cubicBezTo>
                    <a:cubicBezTo>
                      <a:pt x="160" y="665"/>
                      <a:pt x="160" y="689"/>
                      <a:pt x="160" y="691"/>
                    </a:cubicBezTo>
                    <a:cubicBezTo>
                      <a:pt x="160" y="694"/>
                      <a:pt x="157" y="700"/>
                      <a:pt x="158" y="705"/>
                    </a:cubicBezTo>
                    <a:cubicBezTo>
                      <a:pt x="160" y="711"/>
                      <a:pt x="158" y="714"/>
                      <a:pt x="157" y="723"/>
                    </a:cubicBezTo>
                    <a:cubicBezTo>
                      <a:pt x="156" y="733"/>
                      <a:pt x="163" y="732"/>
                      <a:pt x="162" y="738"/>
                    </a:cubicBezTo>
                    <a:cubicBezTo>
                      <a:pt x="162" y="744"/>
                      <a:pt x="164" y="747"/>
                      <a:pt x="168" y="751"/>
                    </a:cubicBezTo>
                    <a:cubicBezTo>
                      <a:pt x="171" y="755"/>
                      <a:pt x="169" y="760"/>
                      <a:pt x="175" y="761"/>
                    </a:cubicBezTo>
                    <a:cubicBezTo>
                      <a:pt x="181" y="762"/>
                      <a:pt x="183" y="759"/>
                      <a:pt x="182" y="757"/>
                    </a:cubicBezTo>
                    <a:cubicBezTo>
                      <a:pt x="181" y="755"/>
                      <a:pt x="181" y="754"/>
                      <a:pt x="180" y="753"/>
                    </a:cubicBezTo>
                    <a:cubicBezTo>
                      <a:pt x="179" y="751"/>
                      <a:pt x="180" y="750"/>
                      <a:pt x="182" y="750"/>
                    </a:cubicBezTo>
                    <a:cubicBezTo>
                      <a:pt x="183" y="750"/>
                      <a:pt x="184" y="753"/>
                      <a:pt x="185" y="755"/>
                    </a:cubicBezTo>
                    <a:cubicBezTo>
                      <a:pt x="185" y="757"/>
                      <a:pt x="186" y="759"/>
                      <a:pt x="188" y="759"/>
                    </a:cubicBezTo>
                    <a:cubicBezTo>
                      <a:pt x="191" y="759"/>
                      <a:pt x="193" y="756"/>
                      <a:pt x="193" y="756"/>
                    </a:cubicBezTo>
                    <a:cubicBezTo>
                      <a:pt x="193" y="756"/>
                      <a:pt x="194" y="757"/>
                      <a:pt x="196" y="756"/>
                    </a:cubicBezTo>
                    <a:cubicBezTo>
                      <a:pt x="199" y="756"/>
                      <a:pt x="199" y="753"/>
                      <a:pt x="199" y="753"/>
                    </a:cubicBezTo>
                    <a:cubicBezTo>
                      <a:pt x="199" y="753"/>
                      <a:pt x="201" y="754"/>
                      <a:pt x="202" y="752"/>
                    </a:cubicBezTo>
                    <a:cubicBezTo>
                      <a:pt x="204" y="750"/>
                      <a:pt x="203" y="748"/>
                      <a:pt x="203" y="748"/>
                    </a:cubicBezTo>
                    <a:cubicBezTo>
                      <a:pt x="205" y="748"/>
                      <a:pt x="205" y="745"/>
                      <a:pt x="204" y="742"/>
                    </a:cubicBezTo>
                    <a:cubicBezTo>
                      <a:pt x="203" y="740"/>
                      <a:pt x="201" y="736"/>
                      <a:pt x="195" y="731"/>
                    </a:cubicBezTo>
                    <a:cubicBezTo>
                      <a:pt x="190" y="726"/>
                      <a:pt x="182" y="714"/>
                      <a:pt x="184" y="709"/>
                    </a:cubicBezTo>
                    <a:cubicBezTo>
                      <a:pt x="186" y="703"/>
                      <a:pt x="184" y="702"/>
                      <a:pt x="184" y="698"/>
                    </a:cubicBezTo>
                    <a:cubicBezTo>
                      <a:pt x="184" y="694"/>
                      <a:pt x="186" y="671"/>
                      <a:pt x="196" y="632"/>
                    </a:cubicBezTo>
                    <a:cubicBezTo>
                      <a:pt x="205" y="592"/>
                      <a:pt x="199" y="572"/>
                      <a:pt x="199" y="567"/>
                    </a:cubicBezTo>
                    <a:cubicBezTo>
                      <a:pt x="198" y="561"/>
                      <a:pt x="196" y="553"/>
                      <a:pt x="196" y="548"/>
                    </a:cubicBezTo>
                    <a:cubicBezTo>
                      <a:pt x="196" y="543"/>
                      <a:pt x="198" y="516"/>
                      <a:pt x="199" y="505"/>
                    </a:cubicBezTo>
                    <a:cubicBezTo>
                      <a:pt x="200" y="495"/>
                      <a:pt x="209" y="478"/>
                      <a:pt x="215" y="428"/>
                    </a:cubicBezTo>
                    <a:cubicBezTo>
                      <a:pt x="221" y="378"/>
                      <a:pt x="210" y="362"/>
                      <a:pt x="208" y="347"/>
                    </a:cubicBezTo>
                    <a:cubicBezTo>
                      <a:pt x="206" y="333"/>
                      <a:pt x="205" y="320"/>
                      <a:pt x="205" y="316"/>
                    </a:cubicBezTo>
                    <a:cubicBezTo>
                      <a:pt x="204" y="313"/>
                      <a:pt x="204" y="305"/>
                      <a:pt x="200" y="287"/>
                    </a:cubicBezTo>
                    <a:cubicBezTo>
                      <a:pt x="195" y="270"/>
                      <a:pt x="206" y="237"/>
                      <a:pt x="207" y="239"/>
                    </a:cubicBezTo>
                    <a:cubicBezTo>
                      <a:pt x="209" y="240"/>
                      <a:pt x="214" y="266"/>
                      <a:pt x="216" y="299"/>
                    </a:cubicBezTo>
                    <a:cubicBezTo>
                      <a:pt x="219" y="332"/>
                      <a:pt x="241" y="371"/>
                      <a:pt x="239" y="380"/>
                    </a:cubicBezTo>
                    <a:cubicBezTo>
                      <a:pt x="237" y="389"/>
                      <a:pt x="241" y="408"/>
                      <a:pt x="245" y="422"/>
                    </a:cubicBezTo>
                    <a:cubicBezTo>
                      <a:pt x="250" y="437"/>
                      <a:pt x="255" y="433"/>
                      <a:pt x="255" y="433"/>
                    </a:cubicBezTo>
                    <a:cubicBezTo>
                      <a:pt x="260" y="446"/>
                      <a:pt x="265" y="442"/>
                      <a:pt x="265" y="442"/>
                    </a:cubicBezTo>
                    <a:cubicBezTo>
                      <a:pt x="265" y="442"/>
                      <a:pt x="267" y="450"/>
                      <a:pt x="270" y="449"/>
                    </a:cubicBezTo>
                    <a:cubicBezTo>
                      <a:pt x="272" y="449"/>
                      <a:pt x="273" y="446"/>
                      <a:pt x="270" y="438"/>
                    </a:cubicBezTo>
                    <a:cubicBezTo>
                      <a:pt x="266" y="430"/>
                      <a:pt x="266" y="418"/>
                      <a:pt x="267" y="421"/>
                    </a:cubicBezTo>
                    <a:cubicBezTo>
                      <a:pt x="269" y="425"/>
                      <a:pt x="271" y="441"/>
                      <a:pt x="276" y="441"/>
                    </a:cubicBezTo>
                    <a:cubicBezTo>
                      <a:pt x="280" y="441"/>
                      <a:pt x="278" y="434"/>
                      <a:pt x="275" y="423"/>
                    </a:cubicBezTo>
                    <a:cubicBezTo>
                      <a:pt x="273" y="413"/>
                      <a:pt x="270" y="403"/>
                      <a:pt x="272" y="402"/>
                    </a:cubicBezTo>
                    <a:cubicBezTo>
                      <a:pt x="274" y="401"/>
                      <a:pt x="276" y="404"/>
                      <a:pt x="279" y="409"/>
                    </a:cubicBezTo>
                    <a:cubicBezTo>
                      <a:pt x="283" y="415"/>
                      <a:pt x="289" y="411"/>
                      <a:pt x="287" y="409"/>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8" name="Freeform 1673"/>
              <p:cNvSpPr>
                <a:spLocks noEditPoints="1"/>
              </p:cNvSpPr>
              <p:nvPr/>
            </p:nvSpPr>
            <p:spPr bwMode="auto">
              <a:xfrm>
                <a:off x="2658" y="2747"/>
                <a:ext cx="230" cy="412"/>
              </a:xfrm>
              <a:custGeom>
                <a:avLst/>
                <a:gdLst>
                  <a:gd name="T0" fmla="*/ 54 w 108"/>
                  <a:gd name="T1" fmla="*/ 118 h 194"/>
                  <a:gd name="T2" fmla="*/ 54 w 108"/>
                  <a:gd name="T3" fmla="*/ 118 h 194"/>
                  <a:gd name="T4" fmla="*/ 44 w 108"/>
                  <a:gd name="T5" fmla="*/ 118 h 194"/>
                  <a:gd name="T6" fmla="*/ 41 w 108"/>
                  <a:gd name="T7" fmla="*/ 122 h 194"/>
                  <a:gd name="T8" fmla="*/ 46 w 108"/>
                  <a:gd name="T9" fmla="*/ 161 h 194"/>
                  <a:gd name="T10" fmla="*/ 0 w 108"/>
                  <a:gd name="T11" fmla="*/ 191 h 194"/>
                  <a:gd name="T12" fmla="*/ 45 w 108"/>
                  <a:gd name="T13" fmla="*/ 144 h 194"/>
                  <a:gd name="T14" fmla="*/ 42 w 108"/>
                  <a:gd name="T15" fmla="*/ 122 h 194"/>
                  <a:gd name="T16" fmla="*/ 45 w 108"/>
                  <a:gd name="T17" fmla="*/ 119 h 194"/>
                  <a:gd name="T18" fmla="*/ 51 w 108"/>
                  <a:gd name="T19" fmla="*/ 117 h 194"/>
                  <a:gd name="T20" fmla="*/ 58 w 108"/>
                  <a:gd name="T21" fmla="*/ 110 h 194"/>
                  <a:gd name="T22" fmla="*/ 55 w 108"/>
                  <a:gd name="T23" fmla="*/ 109 h 194"/>
                  <a:gd name="T24" fmla="*/ 46 w 108"/>
                  <a:gd name="T25" fmla="*/ 105 h 194"/>
                  <a:gd name="T26" fmla="*/ 52 w 108"/>
                  <a:gd name="T27" fmla="*/ 105 h 194"/>
                  <a:gd name="T28" fmla="*/ 46 w 108"/>
                  <a:gd name="T29" fmla="*/ 100 h 194"/>
                  <a:gd name="T30" fmla="*/ 93 w 108"/>
                  <a:gd name="T31" fmla="*/ 117 h 194"/>
                  <a:gd name="T32" fmla="*/ 104 w 108"/>
                  <a:gd name="T33" fmla="*/ 150 h 194"/>
                  <a:gd name="T34" fmla="*/ 92 w 108"/>
                  <a:gd name="T35" fmla="*/ 192 h 194"/>
                  <a:gd name="T36" fmla="*/ 87 w 108"/>
                  <a:gd name="T37" fmla="*/ 194 h 194"/>
                  <a:gd name="T38" fmla="*/ 103 w 108"/>
                  <a:gd name="T39" fmla="*/ 143 h 194"/>
                  <a:gd name="T40" fmla="*/ 75 w 108"/>
                  <a:gd name="T41" fmla="*/ 98 h 194"/>
                  <a:gd name="T42" fmla="*/ 52 w 108"/>
                  <a:gd name="T43" fmla="*/ 101 h 194"/>
                  <a:gd name="T44" fmla="*/ 39 w 108"/>
                  <a:gd name="T45" fmla="*/ 102 h 194"/>
                  <a:gd name="T46" fmla="*/ 40 w 108"/>
                  <a:gd name="T47" fmla="*/ 102 h 194"/>
                  <a:gd name="T48" fmla="*/ 54 w 108"/>
                  <a:gd name="T49" fmla="*/ 93 h 194"/>
                  <a:gd name="T50" fmla="*/ 53 w 108"/>
                  <a:gd name="T51" fmla="*/ 97 h 194"/>
                  <a:gd name="T52" fmla="*/ 46 w 108"/>
                  <a:gd name="T53" fmla="*/ 92 h 194"/>
                  <a:gd name="T54" fmla="*/ 52 w 108"/>
                  <a:gd name="T55" fmla="*/ 92 h 194"/>
                  <a:gd name="T56" fmla="*/ 46 w 108"/>
                  <a:gd name="T57" fmla="*/ 88 h 194"/>
                  <a:gd name="T58" fmla="*/ 52 w 108"/>
                  <a:gd name="T59" fmla="*/ 87 h 194"/>
                  <a:gd name="T60" fmla="*/ 54 w 108"/>
                  <a:gd name="T61" fmla="*/ 84 h 194"/>
                  <a:gd name="T62" fmla="*/ 54 w 108"/>
                  <a:gd name="T63" fmla="*/ 81 h 194"/>
                  <a:gd name="T64" fmla="*/ 53 w 108"/>
                  <a:gd name="T65" fmla="*/ 84 h 194"/>
                  <a:gd name="T66" fmla="*/ 46 w 108"/>
                  <a:gd name="T67" fmla="*/ 79 h 194"/>
                  <a:gd name="T68" fmla="*/ 53 w 108"/>
                  <a:gd name="T69" fmla="*/ 80 h 194"/>
                  <a:gd name="T70" fmla="*/ 46 w 108"/>
                  <a:gd name="T71" fmla="*/ 74 h 194"/>
                  <a:gd name="T72" fmla="*/ 52 w 108"/>
                  <a:gd name="T73" fmla="*/ 75 h 194"/>
                  <a:gd name="T74" fmla="*/ 46 w 108"/>
                  <a:gd name="T75" fmla="*/ 70 h 194"/>
                  <a:gd name="T76" fmla="*/ 52 w 108"/>
                  <a:gd name="T77" fmla="*/ 70 h 194"/>
                  <a:gd name="T78" fmla="*/ 55 w 108"/>
                  <a:gd name="T79" fmla="*/ 69 h 194"/>
                  <a:gd name="T80" fmla="*/ 54 w 108"/>
                  <a:gd name="T81" fmla="*/ 63 h 194"/>
                  <a:gd name="T82" fmla="*/ 53 w 108"/>
                  <a:gd name="T83" fmla="*/ 66 h 194"/>
                  <a:gd name="T84" fmla="*/ 46 w 108"/>
                  <a:gd name="T85" fmla="*/ 62 h 194"/>
                  <a:gd name="T86" fmla="*/ 52 w 108"/>
                  <a:gd name="T87" fmla="*/ 62 h 194"/>
                  <a:gd name="T88" fmla="*/ 46 w 108"/>
                  <a:gd name="T89" fmla="*/ 58 h 194"/>
                  <a:gd name="T90" fmla="*/ 52 w 108"/>
                  <a:gd name="T91" fmla="*/ 57 h 194"/>
                  <a:gd name="T92" fmla="*/ 54 w 108"/>
                  <a:gd name="T93" fmla="*/ 54 h 194"/>
                  <a:gd name="T94" fmla="*/ 54 w 108"/>
                  <a:gd name="T95" fmla="*/ 51 h 194"/>
                  <a:gd name="T96" fmla="*/ 53 w 108"/>
                  <a:gd name="T97" fmla="*/ 54 h 194"/>
                  <a:gd name="T98" fmla="*/ 39 w 108"/>
                  <a:gd name="T99" fmla="*/ 35 h 194"/>
                  <a:gd name="T100" fmla="*/ 57 w 108"/>
                  <a:gd name="T101" fmla="*/ 43 h 194"/>
                  <a:gd name="T102" fmla="*/ 52 w 108"/>
                  <a:gd name="T103" fmla="*/ 49 h 194"/>
                  <a:gd name="T104" fmla="*/ 58 w 108"/>
                  <a:gd name="T105" fmla="*/ 43 h 194"/>
                  <a:gd name="T106" fmla="*/ 63 w 108"/>
                  <a:gd name="T107" fmla="*/ 14 h 194"/>
                  <a:gd name="T108" fmla="*/ 52 w 108"/>
                  <a:gd name="T10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94">
                    <a:moveTo>
                      <a:pt x="57" y="120"/>
                    </a:moveTo>
                    <a:cubicBezTo>
                      <a:pt x="56" y="120"/>
                      <a:pt x="56" y="120"/>
                      <a:pt x="56" y="120"/>
                    </a:cubicBezTo>
                    <a:cubicBezTo>
                      <a:pt x="56" y="120"/>
                      <a:pt x="56" y="120"/>
                      <a:pt x="56" y="120"/>
                    </a:cubicBezTo>
                    <a:cubicBezTo>
                      <a:pt x="56" y="120"/>
                      <a:pt x="57" y="121"/>
                      <a:pt x="57" y="121"/>
                    </a:cubicBezTo>
                    <a:cubicBezTo>
                      <a:pt x="57" y="121"/>
                      <a:pt x="57" y="121"/>
                      <a:pt x="57" y="121"/>
                    </a:cubicBezTo>
                    <a:cubicBezTo>
                      <a:pt x="57" y="120"/>
                      <a:pt x="57" y="120"/>
                      <a:pt x="57" y="120"/>
                    </a:cubicBezTo>
                    <a:moveTo>
                      <a:pt x="54" y="118"/>
                    </a:moveTo>
                    <a:cubicBezTo>
                      <a:pt x="53" y="118"/>
                      <a:pt x="53" y="118"/>
                      <a:pt x="53" y="118"/>
                    </a:cubicBezTo>
                    <a:cubicBezTo>
                      <a:pt x="53" y="118"/>
                      <a:pt x="52" y="118"/>
                      <a:pt x="52" y="118"/>
                    </a:cubicBezTo>
                    <a:cubicBezTo>
                      <a:pt x="52" y="118"/>
                      <a:pt x="53" y="119"/>
                      <a:pt x="54" y="119"/>
                    </a:cubicBezTo>
                    <a:cubicBezTo>
                      <a:pt x="54" y="118"/>
                      <a:pt x="54" y="118"/>
                      <a:pt x="54" y="118"/>
                    </a:cubicBezTo>
                    <a:cubicBezTo>
                      <a:pt x="54" y="118"/>
                      <a:pt x="54" y="118"/>
                      <a:pt x="54" y="118"/>
                    </a:cubicBezTo>
                    <a:cubicBezTo>
                      <a:pt x="54" y="118"/>
                      <a:pt x="54" y="118"/>
                      <a:pt x="54" y="118"/>
                    </a:cubicBezTo>
                    <a:cubicBezTo>
                      <a:pt x="54" y="118"/>
                      <a:pt x="54" y="118"/>
                      <a:pt x="54" y="118"/>
                    </a:cubicBezTo>
                    <a:moveTo>
                      <a:pt x="49" y="117"/>
                    </a:moveTo>
                    <a:cubicBezTo>
                      <a:pt x="49" y="117"/>
                      <a:pt x="48" y="117"/>
                      <a:pt x="48" y="117"/>
                    </a:cubicBezTo>
                    <a:cubicBezTo>
                      <a:pt x="48" y="117"/>
                      <a:pt x="48" y="117"/>
                      <a:pt x="48" y="117"/>
                    </a:cubicBezTo>
                    <a:cubicBezTo>
                      <a:pt x="48" y="118"/>
                      <a:pt x="47" y="118"/>
                      <a:pt x="46" y="118"/>
                    </a:cubicBezTo>
                    <a:cubicBezTo>
                      <a:pt x="45" y="118"/>
                      <a:pt x="45" y="118"/>
                      <a:pt x="45" y="118"/>
                    </a:cubicBezTo>
                    <a:cubicBezTo>
                      <a:pt x="45" y="118"/>
                      <a:pt x="44" y="118"/>
                      <a:pt x="44" y="118"/>
                    </a:cubicBezTo>
                    <a:cubicBezTo>
                      <a:pt x="44" y="118"/>
                      <a:pt x="44" y="118"/>
                      <a:pt x="44" y="118"/>
                    </a:cubicBezTo>
                    <a:cubicBezTo>
                      <a:pt x="44" y="119"/>
                      <a:pt x="44" y="119"/>
                      <a:pt x="44" y="119"/>
                    </a:cubicBezTo>
                    <a:cubicBezTo>
                      <a:pt x="44" y="120"/>
                      <a:pt x="43" y="120"/>
                      <a:pt x="42" y="120"/>
                    </a:cubicBezTo>
                    <a:cubicBezTo>
                      <a:pt x="42" y="120"/>
                      <a:pt x="42" y="120"/>
                      <a:pt x="42" y="120"/>
                    </a:cubicBezTo>
                    <a:cubicBezTo>
                      <a:pt x="42" y="120"/>
                      <a:pt x="41" y="120"/>
                      <a:pt x="41" y="121"/>
                    </a:cubicBezTo>
                    <a:cubicBezTo>
                      <a:pt x="41" y="121"/>
                      <a:pt x="41" y="121"/>
                      <a:pt x="41" y="121"/>
                    </a:cubicBezTo>
                    <a:cubicBezTo>
                      <a:pt x="41" y="121"/>
                      <a:pt x="41" y="121"/>
                      <a:pt x="41" y="121"/>
                    </a:cubicBezTo>
                    <a:cubicBezTo>
                      <a:pt x="41" y="122"/>
                      <a:pt x="41" y="122"/>
                      <a:pt x="41" y="122"/>
                    </a:cubicBezTo>
                    <a:cubicBezTo>
                      <a:pt x="41" y="122"/>
                      <a:pt x="41" y="122"/>
                      <a:pt x="41" y="122"/>
                    </a:cubicBezTo>
                    <a:cubicBezTo>
                      <a:pt x="41" y="125"/>
                      <a:pt x="41" y="126"/>
                      <a:pt x="41" y="128"/>
                    </a:cubicBezTo>
                    <a:cubicBezTo>
                      <a:pt x="42" y="130"/>
                      <a:pt x="42" y="132"/>
                      <a:pt x="43" y="135"/>
                    </a:cubicBezTo>
                    <a:cubicBezTo>
                      <a:pt x="43" y="138"/>
                      <a:pt x="44" y="140"/>
                      <a:pt x="44" y="143"/>
                    </a:cubicBezTo>
                    <a:cubicBezTo>
                      <a:pt x="44" y="143"/>
                      <a:pt x="44" y="143"/>
                      <a:pt x="44" y="143"/>
                    </a:cubicBezTo>
                    <a:cubicBezTo>
                      <a:pt x="45" y="147"/>
                      <a:pt x="46" y="154"/>
                      <a:pt x="46" y="161"/>
                    </a:cubicBezTo>
                    <a:cubicBezTo>
                      <a:pt x="46" y="161"/>
                      <a:pt x="46" y="161"/>
                      <a:pt x="46" y="161"/>
                    </a:cubicBezTo>
                    <a:cubicBezTo>
                      <a:pt x="46" y="165"/>
                      <a:pt x="46" y="169"/>
                      <a:pt x="45" y="172"/>
                    </a:cubicBezTo>
                    <a:cubicBezTo>
                      <a:pt x="45" y="172"/>
                      <a:pt x="45" y="172"/>
                      <a:pt x="45" y="172"/>
                    </a:cubicBezTo>
                    <a:cubicBezTo>
                      <a:pt x="45" y="176"/>
                      <a:pt x="44" y="179"/>
                      <a:pt x="43" y="182"/>
                    </a:cubicBezTo>
                    <a:cubicBezTo>
                      <a:pt x="40" y="191"/>
                      <a:pt x="32" y="191"/>
                      <a:pt x="22" y="192"/>
                    </a:cubicBezTo>
                    <a:cubicBezTo>
                      <a:pt x="20" y="193"/>
                      <a:pt x="18" y="193"/>
                      <a:pt x="17" y="193"/>
                    </a:cubicBezTo>
                    <a:cubicBezTo>
                      <a:pt x="15" y="193"/>
                      <a:pt x="14" y="193"/>
                      <a:pt x="13" y="193"/>
                    </a:cubicBezTo>
                    <a:cubicBezTo>
                      <a:pt x="8" y="193"/>
                      <a:pt x="3" y="192"/>
                      <a:pt x="0" y="191"/>
                    </a:cubicBezTo>
                    <a:cubicBezTo>
                      <a:pt x="4" y="192"/>
                      <a:pt x="8" y="194"/>
                      <a:pt x="14" y="194"/>
                    </a:cubicBezTo>
                    <a:cubicBezTo>
                      <a:pt x="15" y="194"/>
                      <a:pt x="16" y="194"/>
                      <a:pt x="18" y="194"/>
                    </a:cubicBezTo>
                    <a:cubicBezTo>
                      <a:pt x="19" y="193"/>
                      <a:pt x="21" y="193"/>
                      <a:pt x="23" y="193"/>
                    </a:cubicBezTo>
                    <a:cubicBezTo>
                      <a:pt x="33" y="192"/>
                      <a:pt x="41" y="191"/>
                      <a:pt x="44" y="182"/>
                    </a:cubicBezTo>
                    <a:cubicBezTo>
                      <a:pt x="45" y="180"/>
                      <a:pt x="46" y="177"/>
                      <a:pt x="46" y="173"/>
                    </a:cubicBezTo>
                    <a:cubicBezTo>
                      <a:pt x="47" y="169"/>
                      <a:pt x="47" y="166"/>
                      <a:pt x="47" y="162"/>
                    </a:cubicBezTo>
                    <a:cubicBezTo>
                      <a:pt x="47" y="154"/>
                      <a:pt x="46" y="147"/>
                      <a:pt x="45" y="144"/>
                    </a:cubicBezTo>
                    <a:cubicBezTo>
                      <a:pt x="45" y="144"/>
                      <a:pt x="45" y="144"/>
                      <a:pt x="45" y="144"/>
                    </a:cubicBezTo>
                    <a:cubicBezTo>
                      <a:pt x="45" y="144"/>
                      <a:pt x="45" y="144"/>
                      <a:pt x="45" y="144"/>
                    </a:cubicBezTo>
                    <a:cubicBezTo>
                      <a:pt x="45" y="141"/>
                      <a:pt x="44" y="138"/>
                      <a:pt x="44" y="136"/>
                    </a:cubicBezTo>
                    <a:cubicBezTo>
                      <a:pt x="44" y="133"/>
                      <a:pt x="43" y="130"/>
                      <a:pt x="43" y="128"/>
                    </a:cubicBezTo>
                    <a:cubicBezTo>
                      <a:pt x="42" y="127"/>
                      <a:pt x="42" y="125"/>
                      <a:pt x="42" y="123"/>
                    </a:cubicBezTo>
                    <a:cubicBezTo>
                      <a:pt x="43" y="122"/>
                      <a:pt x="43" y="122"/>
                      <a:pt x="43" y="122"/>
                    </a:cubicBezTo>
                    <a:cubicBezTo>
                      <a:pt x="42" y="122"/>
                      <a:pt x="42" y="122"/>
                      <a:pt x="42" y="122"/>
                    </a:cubicBezTo>
                    <a:cubicBezTo>
                      <a:pt x="42" y="121"/>
                      <a:pt x="42" y="121"/>
                      <a:pt x="42" y="121"/>
                    </a:cubicBezTo>
                    <a:cubicBezTo>
                      <a:pt x="42" y="121"/>
                      <a:pt x="42" y="121"/>
                      <a:pt x="42" y="121"/>
                    </a:cubicBezTo>
                    <a:cubicBezTo>
                      <a:pt x="43" y="121"/>
                      <a:pt x="43" y="121"/>
                      <a:pt x="43" y="121"/>
                    </a:cubicBezTo>
                    <a:cubicBezTo>
                      <a:pt x="43" y="121"/>
                      <a:pt x="43" y="121"/>
                      <a:pt x="43" y="121"/>
                    </a:cubicBezTo>
                    <a:cubicBezTo>
                      <a:pt x="44" y="121"/>
                      <a:pt x="45" y="120"/>
                      <a:pt x="46" y="120"/>
                    </a:cubicBezTo>
                    <a:cubicBezTo>
                      <a:pt x="46" y="119"/>
                      <a:pt x="46" y="119"/>
                      <a:pt x="46" y="119"/>
                    </a:cubicBezTo>
                    <a:cubicBezTo>
                      <a:pt x="45" y="119"/>
                      <a:pt x="45" y="119"/>
                      <a:pt x="45" y="119"/>
                    </a:cubicBezTo>
                    <a:cubicBezTo>
                      <a:pt x="46" y="118"/>
                      <a:pt x="46" y="118"/>
                      <a:pt x="46" y="118"/>
                    </a:cubicBezTo>
                    <a:cubicBezTo>
                      <a:pt x="47" y="119"/>
                      <a:pt x="47" y="119"/>
                      <a:pt x="47" y="119"/>
                    </a:cubicBezTo>
                    <a:cubicBezTo>
                      <a:pt x="48" y="119"/>
                      <a:pt x="49" y="118"/>
                      <a:pt x="49" y="118"/>
                    </a:cubicBezTo>
                    <a:cubicBezTo>
                      <a:pt x="49" y="117"/>
                      <a:pt x="49" y="117"/>
                      <a:pt x="49" y="117"/>
                    </a:cubicBezTo>
                    <a:cubicBezTo>
                      <a:pt x="50" y="117"/>
                      <a:pt x="50" y="117"/>
                      <a:pt x="50" y="117"/>
                    </a:cubicBezTo>
                    <a:cubicBezTo>
                      <a:pt x="51" y="117"/>
                      <a:pt x="51" y="117"/>
                      <a:pt x="51" y="117"/>
                    </a:cubicBezTo>
                    <a:cubicBezTo>
                      <a:pt x="51" y="117"/>
                      <a:pt x="51" y="117"/>
                      <a:pt x="51" y="117"/>
                    </a:cubicBezTo>
                    <a:cubicBezTo>
                      <a:pt x="51" y="117"/>
                      <a:pt x="51" y="117"/>
                      <a:pt x="51" y="117"/>
                    </a:cubicBezTo>
                    <a:cubicBezTo>
                      <a:pt x="50" y="117"/>
                      <a:pt x="50" y="117"/>
                      <a:pt x="49" y="117"/>
                    </a:cubicBezTo>
                    <a:moveTo>
                      <a:pt x="57" y="109"/>
                    </a:moveTo>
                    <a:cubicBezTo>
                      <a:pt x="57" y="110"/>
                      <a:pt x="57" y="110"/>
                      <a:pt x="57" y="110"/>
                    </a:cubicBezTo>
                    <a:cubicBezTo>
                      <a:pt x="57" y="111"/>
                      <a:pt x="57" y="111"/>
                      <a:pt x="57" y="112"/>
                    </a:cubicBezTo>
                    <a:cubicBezTo>
                      <a:pt x="57" y="112"/>
                      <a:pt x="57" y="113"/>
                      <a:pt x="58" y="113"/>
                    </a:cubicBezTo>
                    <a:cubicBezTo>
                      <a:pt x="58" y="112"/>
                      <a:pt x="58" y="111"/>
                      <a:pt x="58" y="110"/>
                    </a:cubicBezTo>
                    <a:cubicBezTo>
                      <a:pt x="57" y="110"/>
                      <a:pt x="57" y="109"/>
                      <a:pt x="57" y="109"/>
                    </a:cubicBezTo>
                    <a:moveTo>
                      <a:pt x="54" y="106"/>
                    </a:moveTo>
                    <a:cubicBezTo>
                      <a:pt x="54" y="106"/>
                      <a:pt x="54" y="107"/>
                      <a:pt x="54" y="107"/>
                    </a:cubicBezTo>
                    <a:cubicBezTo>
                      <a:pt x="54" y="108"/>
                      <a:pt x="54" y="108"/>
                      <a:pt x="53" y="109"/>
                    </a:cubicBezTo>
                    <a:cubicBezTo>
                      <a:pt x="54" y="109"/>
                      <a:pt x="54" y="109"/>
                      <a:pt x="54" y="109"/>
                    </a:cubicBezTo>
                    <a:cubicBezTo>
                      <a:pt x="54" y="109"/>
                      <a:pt x="54" y="109"/>
                      <a:pt x="54" y="109"/>
                    </a:cubicBezTo>
                    <a:cubicBezTo>
                      <a:pt x="55" y="109"/>
                      <a:pt x="55" y="109"/>
                      <a:pt x="55" y="109"/>
                    </a:cubicBezTo>
                    <a:cubicBezTo>
                      <a:pt x="55" y="108"/>
                      <a:pt x="55" y="108"/>
                      <a:pt x="55" y="108"/>
                    </a:cubicBezTo>
                    <a:cubicBezTo>
                      <a:pt x="55" y="107"/>
                      <a:pt x="55" y="106"/>
                      <a:pt x="54" y="106"/>
                    </a:cubicBezTo>
                    <a:moveTo>
                      <a:pt x="46" y="105"/>
                    </a:moveTo>
                    <a:cubicBezTo>
                      <a:pt x="46" y="105"/>
                      <a:pt x="46" y="105"/>
                      <a:pt x="46" y="105"/>
                    </a:cubicBezTo>
                    <a:cubicBezTo>
                      <a:pt x="46" y="105"/>
                      <a:pt x="46" y="105"/>
                      <a:pt x="46" y="105"/>
                    </a:cubicBezTo>
                    <a:cubicBezTo>
                      <a:pt x="46" y="105"/>
                      <a:pt x="46" y="105"/>
                      <a:pt x="46" y="105"/>
                    </a:cubicBezTo>
                    <a:cubicBezTo>
                      <a:pt x="46" y="105"/>
                      <a:pt x="46" y="105"/>
                      <a:pt x="46" y="105"/>
                    </a:cubicBezTo>
                    <a:moveTo>
                      <a:pt x="54" y="102"/>
                    </a:moveTo>
                    <a:cubicBezTo>
                      <a:pt x="54" y="102"/>
                      <a:pt x="54" y="102"/>
                      <a:pt x="54" y="103"/>
                    </a:cubicBezTo>
                    <a:cubicBezTo>
                      <a:pt x="54" y="104"/>
                      <a:pt x="53" y="105"/>
                      <a:pt x="52" y="105"/>
                    </a:cubicBezTo>
                    <a:cubicBezTo>
                      <a:pt x="52" y="105"/>
                      <a:pt x="52" y="105"/>
                      <a:pt x="52" y="105"/>
                    </a:cubicBezTo>
                    <a:cubicBezTo>
                      <a:pt x="52" y="105"/>
                      <a:pt x="52" y="105"/>
                      <a:pt x="52" y="105"/>
                    </a:cubicBezTo>
                    <a:cubicBezTo>
                      <a:pt x="52" y="105"/>
                      <a:pt x="52" y="105"/>
                      <a:pt x="52" y="105"/>
                    </a:cubicBezTo>
                    <a:cubicBezTo>
                      <a:pt x="52" y="105"/>
                      <a:pt x="52" y="105"/>
                      <a:pt x="52" y="105"/>
                    </a:cubicBezTo>
                    <a:cubicBezTo>
                      <a:pt x="52" y="105"/>
                      <a:pt x="52" y="105"/>
                      <a:pt x="52" y="105"/>
                    </a:cubicBezTo>
                    <a:cubicBezTo>
                      <a:pt x="53" y="105"/>
                      <a:pt x="53" y="105"/>
                      <a:pt x="53" y="106"/>
                    </a:cubicBezTo>
                    <a:cubicBezTo>
                      <a:pt x="53" y="105"/>
                      <a:pt x="53" y="105"/>
                      <a:pt x="53" y="105"/>
                    </a:cubicBezTo>
                    <a:cubicBezTo>
                      <a:pt x="53" y="105"/>
                      <a:pt x="53" y="105"/>
                      <a:pt x="53" y="105"/>
                    </a:cubicBezTo>
                    <a:cubicBezTo>
                      <a:pt x="54" y="105"/>
                      <a:pt x="55" y="104"/>
                      <a:pt x="55" y="103"/>
                    </a:cubicBezTo>
                    <a:cubicBezTo>
                      <a:pt x="55" y="102"/>
                      <a:pt x="55" y="102"/>
                      <a:pt x="54" y="102"/>
                    </a:cubicBezTo>
                    <a:moveTo>
                      <a:pt x="46" y="100"/>
                    </a:moveTo>
                    <a:cubicBezTo>
                      <a:pt x="46" y="100"/>
                      <a:pt x="46" y="101"/>
                      <a:pt x="46" y="101"/>
                    </a:cubicBezTo>
                    <a:cubicBezTo>
                      <a:pt x="46" y="100"/>
                      <a:pt x="46" y="100"/>
                      <a:pt x="46" y="100"/>
                    </a:cubicBezTo>
                    <a:cubicBezTo>
                      <a:pt x="46" y="100"/>
                      <a:pt x="46" y="100"/>
                      <a:pt x="46" y="100"/>
                    </a:cubicBezTo>
                    <a:cubicBezTo>
                      <a:pt x="46" y="100"/>
                      <a:pt x="46" y="100"/>
                      <a:pt x="46" y="100"/>
                    </a:cubicBezTo>
                    <a:moveTo>
                      <a:pt x="75" y="98"/>
                    </a:moveTo>
                    <a:cubicBezTo>
                      <a:pt x="76" y="99"/>
                      <a:pt x="78" y="100"/>
                      <a:pt x="80" y="102"/>
                    </a:cubicBezTo>
                    <a:cubicBezTo>
                      <a:pt x="84" y="105"/>
                      <a:pt x="89" y="110"/>
                      <a:pt x="93" y="117"/>
                    </a:cubicBezTo>
                    <a:cubicBezTo>
                      <a:pt x="96" y="124"/>
                      <a:pt x="99" y="129"/>
                      <a:pt x="100" y="134"/>
                    </a:cubicBezTo>
                    <a:cubicBezTo>
                      <a:pt x="102" y="139"/>
                      <a:pt x="102" y="142"/>
                      <a:pt x="102" y="142"/>
                    </a:cubicBezTo>
                    <a:cubicBezTo>
                      <a:pt x="102" y="142"/>
                      <a:pt x="102" y="142"/>
                      <a:pt x="102" y="142"/>
                    </a:cubicBezTo>
                    <a:cubicBezTo>
                      <a:pt x="102" y="142"/>
                      <a:pt x="102" y="142"/>
                      <a:pt x="102" y="142"/>
                    </a:cubicBezTo>
                    <a:cubicBezTo>
                      <a:pt x="102" y="142"/>
                      <a:pt x="102" y="142"/>
                      <a:pt x="102" y="142"/>
                    </a:cubicBezTo>
                    <a:cubicBezTo>
                      <a:pt x="102" y="143"/>
                      <a:pt x="102" y="143"/>
                      <a:pt x="102" y="143"/>
                    </a:cubicBezTo>
                    <a:cubicBezTo>
                      <a:pt x="103" y="143"/>
                      <a:pt x="103" y="144"/>
                      <a:pt x="104" y="150"/>
                    </a:cubicBezTo>
                    <a:cubicBezTo>
                      <a:pt x="104" y="150"/>
                      <a:pt x="104" y="150"/>
                      <a:pt x="104" y="150"/>
                    </a:cubicBezTo>
                    <a:cubicBezTo>
                      <a:pt x="104" y="150"/>
                      <a:pt x="106" y="153"/>
                      <a:pt x="106" y="164"/>
                    </a:cubicBezTo>
                    <a:cubicBezTo>
                      <a:pt x="107" y="175"/>
                      <a:pt x="106" y="183"/>
                      <a:pt x="104" y="186"/>
                    </a:cubicBezTo>
                    <a:cubicBezTo>
                      <a:pt x="103" y="187"/>
                      <a:pt x="102" y="188"/>
                      <a:pt x="101" y="189"/>
                    </a:cubicBezTo>
                    <a:cubicBezTo>
                      <a:pt x="101" y="189"/>
                      <a:pt x="101" y="189"/>
                      <a:pt x="101" y="189"/>
                    </a:cubicBezTo>
                    <a:cubicBezTo>
                      <a:pt x="99" y="190"/>
                      <a:pt x="96" y="192"/>
                      <a:pt x="92" y="192"/>
                    </a:cubicBezTo>
                    <a:cubicBezTo>
                      <a:pt x="92" y="192"/>
                      <a:pt x="92" y="192"/>
                      <a:pt x="92" y="192"/>
                    </a:cubicBezTo>
                    <a:cubicBezTo>
                      <a:pt x="90" y="193"/>
                      <a:pt x="88" y="193"/>
                      <a:pt x="86" y="193"/>
                    </a:cubicBezTo>
                    <a:cubicBezTo>
                      <a:pt x="84" y="193"/>
                      <a:pt x="83" y="193"/>
                      <a:pt x="82" y="193"/>
                    </a:cubicBezTo>
                    <a:cubicBezTo>
                      <a:pt x="80" y="193"/>
                      <a:pt x="78" y="193"/>
                      <a:pt x="77" y="192"/>
                    </a:cubicBezTo>
                    <a:cubicBezTo>
                      <a:pt x="71" y="192"/>
                      <a:pt x="66" y="191"/>
                      <a:pt x="62" y="190"/>
                    </a:cubicBezTo>
                    <a:cubicBezTo>
                      <a:pt x="66" y="192"/>
                      <a:pt x="72" y="192"/>
                      <a:pt x="78" y="193"/>
                    </a:cubicBezTo>
                    <a:cubicBezTo>
                      <a:pt x="79" y="193"/>
                      <a:pt x="81" y="193"/>
                      <a:pt x="83" y="194"/>
                    </a:cubicBezTo>
                    <a:cubicBezTo>
                      <a:pt x="84" y="194"/>
                      <a:pt x="86" y="194"/>
                      <a:pt x="87" y="194"/>
                    </a:cubicBezTo>
                    <a:cubicBezTo>
                      <a:pt x="89" y="194"/>
                      <a:pt x="91" y="194"/>
                      <a:pt x="94" y="193"/>
                    </a:cubicBezTo>
                    <a:cubicBezTo>
                      <a:pt x="97" y="192"/>
                      <a:pt x="100" y="191"/>
                      <a:pt x="102" y="189"/>
                    </a:cubicBezTo>
                    <a:cubicBezTo>
                      <a:pt x="104" y="188"/>
                      <a:pt x="104" y="187"/>
                      <a:pt x="105" y="187"/>
                    </a:cubicBezTo>
                    <a:cubicBezTo>
                      <a:pt x="107" y="184"/>
                      <a:pt x="108" y="175"/>
                      <a:pt x="107" y="165"/>
                    </a:cubicBezTo>
                    <a:cubicBezTo>
                      <a:pt x="107" y="154"/>
                      <a:pt x="105" y="151"/>
                      <a:pt x="105" y="151"/>
                    </a:cubicBezTo>
                    <a:cubicBezTo>
                      <a:pt x="105" y="150"/>
                      <a:pt x="105" y="150"/>
                      <a:pt x="105" y="150"/>
                    </a:cubicBezTo>
                    <a:cubicBezTo>
                      <a:pt x="104" y="144"/>
                      <a:pt x="104" y="144"/>
                      <a:pt x="103" y="143"/>
                    </a:cubicBezTo>
                    <a:cubicBezTo>
                      <a:pt x="103" y="143"/>
                      <a:pt x="103" y="143"/>
                      <a:pt x="103" y="143"/>
                    </a:cubicBezTo>
                    <a:cubicBezTo>
                      <a:pt x="103" y="142"/>
                      <a:pt x="103" y="142"/>
                      <a:pt x="103" y="142"/>
                    </a:cubicBezTo>
                    <a:cubicBezTo>
                      <a:pt x="103" y="142"/>
                      <a:pt x="103" y="142"/>
                      <a:pt x="103" y="142"/>
                    </a:cubicBezTo>
                    <a:cubicBezTo>
                      <a:pt x="103" y="142"/>
                      <a:pt x="103" y="140"/>
                      <a:pt x="101" y="135"/>
                    </a:cubicBezTo>
                    <a:cubicBezTo>
                      <a:pt x="100" y="130"/>
                      <a:pt x="97" y="124"/>
                      <a:pt x="94" y="118"/>
                    </a:cubicBezTo>
                    <a:cubicBezTo>
                      <a:pt x="90" y="110"/>
                      <a:pt x="85" y="105"/>
                      <a:pt x="81" y="102"/>
                    </a:cubicBezTo>
                    <a:cubicBezTo>
                      <a:pt x="78" y="99"/>
                      <a:pt x="75" y="98"/>
                      <a:pt x="75" y="98"/>
                    </a:cubicBezTo>
                    <a:cubicBezTo>
                      <a:pt x="75" y="98"/>
                      <a:pt x="75" y="98"/>
                      <a:pt x="75" y="98"/>
                    </a:cubicBezTo>
                    <a:moveTo>
                      <a:pt x="54" y="97"/>
                    </a:moveTo>
                    <a:cubicBezTo>
                      <a:pt x="54" y="98"/>
                      <a:pt x="54" y="98"/>
                      <a:pt x="54" y="99"/>
                    </a:cubicBezTo>
                    <a:cubicBezTo>
                      <a:pt x="54" y="100"/>
                      <a:pt x="53" y="100"/>
                      <a:pt x="52" y="100"/>
                    </a:cubicBezTo>
                    <a:cubicBezTo>
                      <a:pt x="52" y="100"/>
                      <a:pt x="52" y="100"/>
                      <a:pt x="52" y="100"/>
                    </a:cubicBezTo>
                    <a:cubicBezTo>
                      <a:pt x="52" y="101"/>
                      <a:pt x="52" y="101"/>
                      <a:pt x="52" y="101"/>
                    </a:cubicBezTo>
                    <a:cubicBezTo>
                      <a:pt x="52" y="101"/>
                      <a:pt x="52" y="101"/>
                      <a:pt x="52" y="101"/>
                    </a:cubicBezTo>
                    <a:cubicBezTo>
                      <a:pt x="53" y="101"/>
                      <a:pt x="53" y="101"/>
                      <a:pt x="53" y="101"/>
                    </a:cubicBezTo>
                    <a:cubicBezTo>
                      <a:pt x="53" y="101"/>
                      <a:pt x="53" y="101"/>
                      <a:pt x="53" y="101"/>
                    </a:cubicBezTo>
                    <a:cubicBezTo>
                      <a:pt x="53" y="101"/>
                      <a:pt x="53" y="101"/>
                      <a:pt x="53" y="101"/>
                    </a:cubicBezTo>
                    <a:cubicBezTo>
                      <a:pt x="54" y="101"/>
                      <a:pt x="55" y="100"/>
                      <a:pt x="55" y="99"/>
                    </a:cubicBezTo>
                    <a:cubicBezTo>
                      <a:pt x="55" y="98"/>
                      <a:pt x="55" y="97"/>
                      <a:pt x="54" y="97"/>
                    </a:cubicBezTo>
                    <a:moveTo>
                      <a:pt x="36" y="97"/>
                    </a:moveTo>
                    <a:cubicBezTo>
                      <a:pt x="37" y="98"/>
                      <a:pt x="38" y="100"/>
                      <a:pt x="39" y="102"/>
                    </a:cubicBezTo>
                    <a:cubicBezTo>
                      <a:pt x="40" y="105"/>
                      <a:pt x="41" y="109"/>
                      <a:pt x="41" y="113"/>
                    </a:cubicBezTo>
                    <a:cubicBezTo>
                      <a:pt x="41" y="113"/>
                      <a:pt x="41" y="113"/>
                      <a:pt x="41" y="113"/>
                    </a:cubicBezTo>
                    <a:cubicBezTo>
                      <a:pt x="41" y="113"/>
                      <a:pt x="41" y="112"/>
                      <a:pt x="42" y="112"/>
                    </a:cubicBezTo>
                    <a:cubicBezTo>
                      <a:pt x="42" y="112"/>
                      <a:pt x="42" y="112"/>
                      <a:pt x="42" y="112"/>
                    </a:cubicBezTo>
                    <a:cubicBezTo>
                      <a:pt x="42" y="111"/>
                      <a:pt x="42" y="111"/>
                      <a:pt x="42" y="110"/>
                    </a:cubicBezTo>
                    <a:cubicBezTo>
                      <a:pt x="42" y="110"/>
                      <a:pt x="42" y="110"/>
                      <a:pt x="42" y="110"/>
                    </a:cubicBezTo>
                    <a:cubicBezTo>
                      <a:pt x="41" y="107"/>
                      <a:pt x="41" y="105"/>
                      <a:pt x="40" y="102"/>
                    </a:cubicBezTo>
                    <a:cubicBezTo>
                      <a:pt x="39" y="99"/>
                      <a:pt x="37" y="98"/>
                      <a:pt x="36" y="97"/>
                    </a:cubicBezTo>
                    <a:moveTo>
                      <a:pt x="46" y="96"/>
                    </a:moveTo>
                    <a:cubicBezTo>
                      <a:pt x="46" y="96"/>
                      <a:pt x="46" y="96"/>
                      <a:pt x="46" y="96"/>
                    </a:cubicBezTo>
                    <a:cubicBezTo>
                      <a:pt x="46" y="96"/>
                      <a:pt x="46" y="96"/>
                      <a:pt x="46" y="96"/>
                    </a:cubicBezTo>
                    <a:cubicBezTo>
                      <a:pt x="46" y="96"/>
                      <a:pt x="46" y="96"/>
                      <a:pt x="46" y="96"/>
                    </a:cubicBezTo>
                    <a:cubicBezTo>
                      <a:pt x="46" y="96"/>
                      <a:pt x="46" y="96"/>
                      <a:pt x="46" y="96"/>
                    </a:cubicBezTo>
                    <a:moveTo>
                      <a:pt x="54" y="93"/>
                    </a:moveTo>
                    <a:cubicBezTo>
                      <a:pt x="54" y="93"/>
                      <a:pt x="54" y="94"/>
                      <a:pt x="54" y="94"/>
                    </a:cubicBezTo>
                    <a:cubicBezTo>
                      <a:pt x="54" y="95"/>
                      <a:pt x="53" y="96"/>
                      <a:pt x="52" y="96"/>
                    </a:cubicBezTo>
                    <a:cubicBezTo>
                      <a:pt x="52" y="96"/>
                      <a:pt x="52" y="96"/>
                      <a:pt x="52" y="96"/>
                    </a:cubicBezTo>
                    <a:cubicBezTo>
                      <a:pt x="52" y="97"/>
                      <a:pt x="52" y="97"/>
                      <a:pt x="52" y="97"/>
                    </a:cubicBezTo>
                    <a:cubicBezTo>
                      <a:pt x="52" y="97"/>
                      <a:pt x="52" y="97"/>
                      <a:pt x="52" y="97"/>
                    </a:cubicBezTo>
                    <a:cubicBezTo>
                      <a:pt x="53" y="97"/>
                      <a:pt x="53" y="97"/>
                      <a:pt x="53" y="97"/>
                    </a:cubicBezTo>
                    <a:cubicBezTo>
                      <a:pt x="53" y="97"/>
                      <a:pt x="53" y="97"/>
                      <a:pt x="53" y="97"/>
                    </a:cubicBezTo>
                    <a:cubicBezTo>
                      <a:pt x="53" y="97"/>
                      <a:pt x="53" y="97"/>
                      <a:pt x="53" y="97"/>
                    </a:cubicBezTo>
                    <a:cubicBezTo>
                      <a:pt x="54" y="97"/>
                      <a:pt x="55" y="96"/>
                      <a:pt x="55" y="95"/>
                    </a:cubicBezTo>
                    <a:cubicBezTo>
                      <a:pt x="55" y="94"/>
                      <a:pt x="55" y="93"/>
                      <a:pt x="54" y="93"/>
                    </a:cubicBezTo>
                    <a:moveTo>
                      <a:pt x="46" y="92"/>
                    </a:moveTo>
                    <a:cubicBezTo>
                      <a:pt x="46" y="92"/>
                      <a:pt x="46" y="92"/>
                      <a:pt x="46" y="92"/>
                    </a:cubicBezTo>
                    <a:cubicBezTo>
                      <a:pt x="46" y="92"/>
                      <a:pt x="46" y="92"/>
                      <a:pt x="46" y="92"/>
                    </a:cubicBezTo>
                    <a:cubicBezTo>
                      <a:pt x="46" y="92"/>
                      <a:pt x="46" y="92"/>
                      <a:pt x="46" y="92"/>
                    </a:cubicBezTo>
                    <a:cubicBezTo>
                      <a:pt x="46" y="92"/>
                      <a:pt x="46" y="92"/>
                      <a:pt x="46" y="92"/>
                    </a:cubicBezTo>
                    <a:moveTo>
                      <a:pt x="54" y="89"/>
                    </a:moveTo>
                    <a:cubicBezTo>
                      <a:pt x="54" y="89"/>
                      <a:pt x="54" y="89"/>
                      <a:pt x="54" y="90"/>
                    </a:cubicBezTo>
                    <a:cubicBezTo>
                      <a:pt x="54" y="91"/>
                      <a:pt x="53" y="92"/>
                      <a:pt x="52" y="92"/>
                    </a:cubicBezTo>
                    <a:cubicBezTo>
                      <a:pt x="52" y="92"/>
                      <a:pt x="52" y="92"/>
                      <a:pt x="52" y="92"/>
                    </a:cubicBezTo>
                    <a:cubicBezTo>
                      <a:pt x="52" y="92"/>
                      <a:pt x="52" y="92"/>
                      <a:pt x="52" y="92"/>
                    </a:cubicBezTo>
                    <a:cubicBezTo>
                      <a:pt x="52" y="92"/>
                      <a:pt x="52" y="92"/>
                      <a:pt x="52" y="92"/>
                    </a:cubicBezTo>
                    <a:cubicBezTo>
                      <a:pt x="53" y="92"/>
                      <a:pt x="53" y="92"/>
                      <a:pt x="53" y="93"/>
                    </a:cubicBezTo>
                    <a:cubicBezTo>
                      <a:pt x="53" y="92"/>
                      <a:pt x="53" y="92"/>
                      <a:pt x="53" y="92"/>
                    </a:cubicBezTo>
                    <a:cubicBezTo>
                      <a:pt x="53" y="92"/>
                      <a:pt x="53" y="92"/>
                      <a:pt x="53" y="92"/>
                    </a:cubicBezTo>
                    <a:cubicBezTo>
                      <a:pt x="54" y="92"/>
                      <a:pt x="55" y="91"/>
                      <a:pt x="55" y="90"/>
                    </a:cubicBezTo>
                    <a:cubicBezTo>
                      <a:pt x="55" y="90"/>
                      <a:pt x="55" y="89"/>
                      <a:pt x="54" y="89"/>
                    </a:cubicBezTo>
                    <a:moveTo>
                      <a:pt x="46" y="87"/>
                    </a:moveTo>
                    <a:cubicBezTo>
                      <a:pt x="46" y="88"/>
                      <a:pt x="46" y="88"/>
                      <a:pt x="46" y="88"/>
                    </a:cubicBezTo>
                    <a:cubicBezTo>
                      <a:pt x="46" y="87"/>
                      <a:pt x="46" y="87"/>
                      <a:pt x="46" y="87"/>
                    </a:cubicBezTo>
                    <a:cubicBezTo>
                      <a:pt x="46" y="87"/>
                      <a:pt x="46" y="87"/>
                      <a:pt x="46" y="87"/>
                    </a:cubicBezTo>
                    <a:cubicBezTo>
                      <a:pt x="46" y="87"/>
                      <a:pt x="46" y="87"/>
                      <a:pt x="46" y="87"/>
                    </a:cubicBezTo>
                    <a:moveTo>
                      <a:pt x="54" y="84"/>
                    </a:moveTo>
                    <a:cubicBezTo>
                      <a:pt x="54" y="85"/>
                      <a:pt x="54" y="85"/>
                      <a:pt x="54" y="86"/>
                    </a:cubicBezTo>
                    <a:cubicBezTo>
                      <a:pt x="54" y="87"/>
                      <a:pt x="53" y="87"/>
                      <a:pt x="52" y="87"/>
                    </a:cubicBezTo>
                    <a:cubicBezTo>
                      <a:pt x="52" y="87"/>
                      <a:pt x="52" y="87"/>
                      <a:pt x="52" y="87"/>
                    </a:cubicBezTo>
                    <a:cubicBezTo>
                      <a:pt x="52" y="88"/>
                      <a:pt x="52" y="88"/>
                      <a:pt x="52" y="88"/>
                    </a:cubicBezTo>
                    <a:cubicBezTo>
                      <a:pt x="52" y="88"/>
                      <a:pt x="52" y="88"/>
                      <a:pt x="52" y="88"/>
                    </a:cubicBezTo>
                    <a:cubicBezTo>
                      <a:pt x="53" y="88"/>
                      <a:pt x="53" y="88"/>
                      <a:pt x="53" y="88"/>
                    </a:cubicBezTo>
                    <a:cubicBezTo>
                      <a:pt x="53" y="88"/>
                      <a:pt x="53" y="88"/>
                      <a:pt x="53" y="88"/>
                    </a:cubicBezTo>
                    <a:cubicBezTo>
                      <a:pt x="53" y="88"/>
                      <a:pt x="53" y="88"/>
                      <a:pt x="53" y="88"/>
                    </a:cubicBezTo>
                    <a:cubicBezTo>
                      <a:pt x="54" y="88"/>
                      <a:pt x="55" y="87"/>
                      <a:pt x="55" y="86"/>
                    </a:cubicBezTo>
                    <a:cubicBezTo>
                      <a:pt x="55" y="85"/>
                      <a:pt x="55" y="85"/>
                      <a:pt x="54" y="84"/>
                    </a:cubicBezTo>
                    <a:moveTo>
                      <a:pt x="46" y="83"/>
                    </a:moveTo>
                    <a:cubicBezTo>
                      <a:pt x="46" y="83"/>
                      <a:pt x="46" y="83"/>
                      <a:pt x="46" y="83"/>
                    </a:cubicBezTo>
                    <a:cubicBezTo>
                      <a:pt x="46" y="83"/>
                      <a:pt x="46" y="83"/>
                      <a:pt x="46" y="83"/>
                    </a:cubicBezTo>
                    <a:cubicBezTo>
                      <a:pt x="46" y="83"/>
                      <a:pt x="46" y="83"/>
                      <a:pt x="46" y="83"/>
                    </a:cubicBezTo>
                    <a:cubicBezTo>
                      <a:pt x="46" y="83"/>
                      <a:pt x="46" y="83"/>
                      <a:pt x="46" y="83"/>
                    </a:cubicBezTo>
                    <a:moveTo>
                      <a:pt x="54" y="80"/>
                    </a:moveTo>
                    <a:cubicBezTo>
                      <a:pt x="54" y="80"/>
                      <a:pt x="54" y="81"/>
                      <a:pt x="54" y="81"/>
                    </a:cubicBezTo>
                    <a:cubicBezTo>
                      <a:pt x="54" y="82"/>
                      <a:pt x="53" y="83"/>
                      <a:pt x="52" y="83"/>
                    </a:cubicBezTo>
                    <a:cubicBezTo>
                      <a:pt x="52" y="83"/>
                      <a:pt x="52" y="83"/>
                      <a:pt x="52" y="83"/>
                    </a:cubicBezTo>
                    <a:cubicBezTo>
                      <a:pt x="52" y="84"/>
                      <a:pt x="52" y="84"/>
                      <a:pt x="52" y="84"/>
                    </a:cubicBezTo>
                    <a:cubicBezTo>
                      <a:pt x="52" y="84"/>
                      <a:pt x="52" y="84"/>
                      <a:pt x="52" y="84"/>
                    </a:cubicBezTo>
                    <a:cubicBezTo>
                      <a:pt x="53" y="84"/>
                      <a:pt x="53" y="84"/>
                      <a:pt x="53" y="84"/>
                    </a:cubicBezTo>
                    <a:cubicBezTo>
                      <a:pt x="53" y="84"/>
                      <a:pt x="53" y="84"/>
                      <a:pt x="53" y="84"/>
                    </a:cubicBezTo>
                    <a:cubicBezTo>
                      <a:pt x="53" y="84"/>
                      <a:pt x="53" y="84"/>
                      <a:pt x="53" y="84"/>
                    </a:cubicBezTo>
                    <a:cubicBezTo>
                      <a:pt x="54" y="84"/>
                      <a:pt x="55" y="83"/>
                      <a:pt x="55" y="82"/>
                    </a:cubicBezTo>
                    <a:cubicBezTo>
                      <a:pt x="55" y="81"/>
                      <a:pt x="55" y="80"/>
                      <a:pt x="54" y="80"/>
                    </a:cubicBezTo>
                    <a:moveTo>
                      <a:pt x="46" y="79"/>
                    </a:moveTo>
                    <a:cubicBezTo>
                      <a:pt x="46" y="79"/>
                      <a:pt x="46" y="79"/>
                      <a:pt x="46" y="79"/>
                    </a:cubicBezTo>
                    <a:cubicBezTo>
                      <a:pt x="46" y="79"/>
                      <a:pt x="46" y="79"/>
                      <a:pt x="46" y="79"/>
                    </a:cubicBezTo>
                    <a:cubicBezTo>
                      <a:pt x="46" y="79"/>
                      <a:pt x="46" y="79"/>
                      <a:pt x="46" y="79"/>
                    </a:cubicBezTo>
                    <a:cubicBezTo>
                      <a:pt x="46" y="79"/>
                      <a:pt x="46" y="79"/>
                      <a:pt x="46" y="79"/>
                    </a:cubicBezTo>
                    <a:moveTo>
                      <a:pt x="54" y="76"/>
                    </a:moveTo>
                    <a:cubicBezTo>
                      <a:pt x="54" y="76"/>
                      <a:pt x="54" y="77"/>
                      <a:pt x="54" y="77"/>
                    </a:cubicBezTo>
                    <a:cubicBezTo>
                      <a:pt x="54" y="78"/>
                      <a:pt x="53" y="79"/>
                      <a:pt x="52" y="79"/>
                    </a:cubicBezTo>
                    <a:cubicBezTo>
                      <a:pt x="52" y="79"/>
                      <a:pt x="52" y="79"/>
                      <a:pt x="52" y="79"/>
                    </a:cubicBezTo>
                    <a:cubicBezTo>
                      <a:pt x="52" y="79"/>
                      <a:pt x="52" y="79"/>
                      <a:pt x="52" y="79"/>
                    </a:cubicBezTo>
                    <a:cubicBezTo>
                      <a:pt x="52" y="79"/>
                      <a:pt x="52" y="79"/>
                      <a:pt x="52" y="79"/>
                    </a:cubicBezTo>
                    <a:cubicBezTo>
                      <a:pt x="53" y="79"/>
                      <a:pt x="53" y="80"/>
                      <a:pt x="53" y="80"/>
                    </a:cubicBezTo>
                    <a:cubicBezTo>
                      <a:pt x="53" y="79"/>
                      <a:pt x="53" y="79"/>
                      <a:pt x="53" y="79"/>
                    </a:cubicBezTo>
                    <a:cubicBezTo>
                      <a:pt x="53" y="79"/>
                      <a:pt x="53" y="79"/>
                      <a:pt x="53" y="79"/>
                    </a:cubicBezTo>
                    <a:cubicBezTo>
                      <a:pt x="54" y="79"/>
                      <a:pt x="55" y="79"/>
                      <a:pt x="55" y="78"/>
                    </a:cubicBezTo>
                    <a:cubicBezTo>
                      <a:pt x="55" y="77"/>
                      <a:pt x="55" y="76"/>
                      <a:pt x="54" y="76"/>
                    </a:cubicBezTo>
                    <a:moveTo>
                      <a:pt x="46" y="74"/>
                    </a:moveTo>
                    <a:cubicBezTo>
                      <a:pt x="46" y="75"/>
                      <a:pt x="46" y="75"/>
                      <a:pt x="46" y="75"/>
                    </a:cubicBezTo>
                    <a:cubicBezTo>
                      <a:pt x="46" y="74"/>
                      <a:pt x="46" y="74"/>
                      <a:pt x="46" y="74"/>
                    </a:cubicBezTo>
                    <a:cubicBezTo>
                      <a:pt x="46" y="74"/>
                      <a:pt x="46" y="74"/>
                      <a:pt x="46" y="74"/>
                    </a:cubicBezTo>
                    <a:cubicBezTo>
                      <a:pt x="46" y="74"/>
                      <a:pt x="46" y="74"/>
                      <a:pt x="46" y="74"/>
                    </a:cubicBezTo>
                    <a:moveTo>
                      <a:pt x="54" y="71"/>
                    </a:moveTo>
                    <a:cubicBezTo>
                      <a:pt x="54" y="72"/>
                      <a:pt x="54" y="72"/>
                      <a:pt x="54" y="73"/>
                    </a:cubicBezTo>
                    <a:cubicBezTo>
                      <a:pt x="54" y="74"/>
                      <a:pt x="53" y="74"/>
                      <a:pt x="52" y="74"/>
                    </a:cubicBezTo>
                    <a:cubicBezTo>
                      <a:pt x="52" y="74"/>
                      <a:pt x="52" y="74"/>
                      <a:pt x="52" y="74"/>
                    </a:cubicBezTo>
                    <a:cubicBezTo>
                      <a:pt x="52" y="75"/>
                      <a:pt x="52" y="75"/>
                      <a:pt x="52" y="75"/>
                    </a:cubicBezTo>
                    <a:cubicBezTo>
                      <a:pt x="52" y="75"/>
                      <a:pt x="52" y="75"/>
                      <a:pt x="52" y="75"/>
                    </a:cubicBezTo>
                    <a:cubicBezTo>
                      <a:pt x="53" y="75"/>
                      <a:pt x="53" y="75"/>
                      <a:pt x="53" y="75"/>
                    </a:cubicBezTo>
                    <a:cubicBezTo>
                      <a:pt x="53" y="75"/>
                      <a:pt x="53" y="75"/>
                      <a:pt x="53" y="75"/>
                    </a:cubicBezTo>
                    <a:cubicBezTo>
                      <a:pt x="53" y="75"/>
                      <a:pt x="53" y="75"/>
                      <a:pt x="53" y="75"/>
                    </a:cubicBezTo>
                    <a:cubicBezTo>
                      <a:pt x="54" y="75"/>
                      <a:pt x="55" y="74"/>
                      <a:pt x="55" y="73"/>
                    </a:cubicBezTo>
                    <a:cubicBezTo>
                      <a:pt x="55" y="72"/>
                      <a:pt x="55" y="72"/>
                      <a:pt x="54" y="71"/>
                    </a:cubicBezTo>
                    <a:moveTo>
                      <a:pt x="46" y="70"/>
                    </a:moveTo>
                    <a:cubicBezTo>
                      <a:pt x="46" y="70"/>
                      <a:pt x="46" y="70"/>
                      <a:pt x="46" y="71"/>
                    </a:cubicBezTo>
                    <a:cubicBezTo>
                      <a:pt x="46" y="70"/>
                      <a:pt x="46" y="70"/>
                      <a:pt x="46" y="70"/>
                    </a:cubicBezTo>
                    <a:cubicBezTo>
                      <a:pt x="46" y="70"/>
                      <a:pt x="46" y="70"/>
                      <a:pt x="46" y="70"/>
                    </a:cubicBezTo>
                    <a:cubicBezTo>
                      <a:pt x="46" y="70"/>
                      <a:pt x="46" y="70"/>
                      <a:pt x="46" y="70"/>
                    </a:cubicBezTo>
                    <a:moveTo>
                      <a:pt x="54" y="67"/>
                    </a:moveTo>
                    <a:cubicBezTo>
                      <a:pt x="54" y="67"/>
                      <a:pt x="54" y="68"/>
                      <a:pt x="54" y="68"/>
                    </a:cubicBezTo>
                    <a:cubicBezTo>
                      <a:pt x="54" y="69"/>
                      <a:pt x="53" y="70"/>
                      <a:pt x="52" y="70"/>
                    </a:cubicBezTo>
                    <a:cubicBezTo>
                      <a:pt x="52" y="70"/>
                      <a:pt x="52" y="70"/>
                      <a:pt x="52" y="70"/>
                    </a:cubicBezTo>
                    <a:cubicBezTo>
                      <a:pt x="52" y="71"/>
                      <a:pt x="52" y="71"/>
                      <a:pt x="52" y="71"/>
                    </a:cubicBezTo>
                    <a:cubicBezTo>
                      <a:pt x="52" y="71"/>
                      <a:pt x="52" y="71"/>
                      <a:pt x="52" y="71"/>
                    </a:cubicBezTo>
                    <a:cubicBezTo>
                      <a:pt x="53" y="71"/>
                      <a:pt x="53" y="71"/>
                      <a:pt x="53" y="71"/>
                    </a:cubicBezTo>
                    <a:cubicBezTo>
                      <a:pt x="53" y="71"/>
                      <a:pt x="53" y="71"/>
                      <a:pt x="53" y="71"/>
                    </a:cubicBezTo>
                    <a:cubicBezTo>
                      <a:pt x="53" y="71"/>
                      <a:pt x="53" y="71"/>
                      <a:pt x="53" y="71"/>
                    </a:cubicBezTo>
                    <a:cubicBezTo>
                      <a:pt x="54" y="71"/>
                      <a:pt x="55" y="70"/>
                      <a:pt x="55" y="69"/>
                    </a:cubicBezTo>
                    <a:cubicBezTo>
                      <a:pt x="55" y="68"/>
                      <a:pt x="55" y="67"/>
                      <a:pt x="54" y="67"/>
                    </a:cubicBezTo>
                    <a:moveTo>
                      <a:pt x="46" y="66"/>
                    </a:moveTo>
                    <a:cubicBezTo>
                      <a:pt x="46" y="66"/>
                      <a:pt x="46" y="66"/>
                      <a:pt x="46" y="66"/>
                    </a:cubicBezTo>
                    <a:cubicBezTo>
                      <a:pt x="46" y="66"/>
                      <a:pt x="46" y="66"/>
                      <a:pt x="46" y="66"/>
                    </a:cubicBezTo>
                    <a:cubicBezTo>
                      <a:pt x="46" y="66"/>
                      <a:pt x="46" y="66"/>
                      <a:pt x="46" y="66"/>
                    </a:cubicBezTo>
                    <a:cubicBezTo>
                      <a:pt x="46" y="66"/>
                      <a:pt x="46" y="66"/>
                      <a:pt x="46" y="66"/>
                    </a:cubicBezTo>
                    <a:moveTo>
                      <a:pt x="54" y="63"/>
                    </a:moveTo>
                    <a:cubicBezTo>
                      <a:pt x="54" y="63"/>
                      <a:pt x="54" y="64"/>
                      <a:pt x="54" y="64"/>
                    </a:cubicBezTo>
                    <a:cubicBezTo>
                      <a:pt x="54" y="65"/>
                      <a:pt x="53" y="66"/>
                      <a:pt x="52" y="66"/>
                    </a:cubicBezTo>
                    <a:cubicBezTo>
                      <a:pt x="52" y="66"/>
                      <a:pt x="52" y="66"/>
                      <a:pt x="52" y="66"/>
                    </a:cubicBezTo>
                    <a:cubicBezTo>
                      <a:pt x="52" y="67"/>
                      <a:pt x="52" y="67"/>
                      <a:pt x="52" y="67"/>
                    </a:cubicBezTo>
                    <a:cubicBezTo>
                      <a:pt x="52" y="67"/>
                      <a:pt x="52" y="67"/>
                      <a:pt x="52" y="67"/>
                    </a:cubicBezTo>
                    <a:cubicBezTo>
                      <a:pt x="53" y="67"/>
                      <a:pt x="53" y="67"/>
                      <a:pt x="53" y="67"/>
                    </a:cubicBezTo>
                    <a:cubicBezTo>
                      <a:pt x="53" y="66"/>
                      <a:pt x="53" y="66"/>
                      <a:pt x="53" y="66"/>
                    </a:cubicBezTo>
                    <a:cubicBezTo>
                      <a:pt x="53" y="66"/>
                      <a:pt x="53" y="66"/>
                      <a:pt x="53" y="66"/>
                    </a:cubicBezTo>
                    <a:cubicBezTo>
                      <a:pt x="54" y="66"/>
                      <a:pt x="55" y="66"/>
                      <a:pt x="55" y="65"/>
                    </a:cubicBezTo>
                    <a:cubicBezTo>
                      <a:pt x="55" y="64"/>
                      <a:pt x="55" y="63"/>
                      <a:pt x="54" y="63"/>
                    </a:cubicBezTo>
                    <a:moveTo>
                      <a:pt x="46" y="62"/>
                    </a:moveTo>
                    <a:cubicBezTo>
                      <a:pt x="46" y="62"/>
                      <a:pt x="46" y="62"/>
                      <a:pt x="46" y="62"/>
                    </a:cubicBezTo>
                    <a:cubicBezTo>
                      <a:pt x="46" y="62"/>
                      <a:pt x="46" y="62"/>
                      <a:pt x="46" y="62"/>
                    </a:cubicBezTo>
                    <a:cubicBezTo>
                      <a:pt x="46" y="62"/>
                      <a:pt x="46" y="62"/>
                      <a:pt x="46" y="62"/>
                    </a:cubicBezTo>
                    <a:cubicBezTo>
                      <a:pt x="46" y="62"/>
                      <a:pt x="46" y="62"/>
                      <a:pt x="46" y="62"/>
                    </a:cubicBezTo>
                    <a:moveTo>
                      <a:pt x="54" y="59"/>
                    </a:moveTo>
                    <a:cubicBezTo>
                      <a:pt x="54" y="59"/>
                      <a:pt x="54" y="59"/>
                      <a:pt x="54" y="60"/>
                    </a:cubicBezTo>
                    <a:cubicBezTo>
                      <a:pt x="54" y="61"/>
                      <a:pt x="53" y="62"/>
                      <a:pt x="52" y="62"/>
                    </a:cubicBezTo>
                    <a:cubicBezTo>
                      <a:pt x="52" y="62"/>
                      <a:pt x="52" y="62"/>
                      <a:pt x="52" y="62"/>
                    </a:cubicBezTo>
                    <a:cubicBezTo>
                      <a:pt x="52" y="62"/>
                      <a:pt x="52" y="62"/>
                      <a:pt x="52" y="62"/>
                    </a:cubicBezTo>
                    <a:cubicBezTo>
                      <a:pt x="52" y="62"/>
                      <a:pt x="52" y="62"/>
                      <a:pt x="52" y="62"/>
                    </a:cubicBezTo>
                    <a:cubicBezTo>
                      <a:pt x="53" y="62"/>
                      <a:pt x="53" y="62"/>
                      <a:pt x="53" y="62"/>
                    </a:cubicBezTo>
                    <a:cubicBezTo>
                      <a:pt x="53" y="62"/>
                      <a:pt x="53" y="62"/>
                      <a:pt x="53" y="62"/>
                    </a:cubicBezTo>
                    <a:cubicBezTo>
                      <a:pt x="53" y="62"/>
                      <a:pt x="53" y="62"/>
                      <a:pt x="53" y="62"/>
                    </a:cubicBezTo>
                    <a:cubicBezTo>
                      <a:pt x="54" y="62"/>
                      <a:pt x="55" y="61"/>
                      <a:pt x="55" y="60"/>
                    </a:cubicBezTo>
                    <a:cubicBezTo>
                      <a:pt x="55" y="59"/>
                      <a:pt x="55" y="59"/>
                      <a:pt x="54" y="59"/>
                    </a:cubicBezTo>
                    <a:moveTo>
                      <a:pt x="46" y="57"/>
                    </a:moveTo>
                    <a:cubicBezTo>
                      <a:pt x="46" y="57"/>
                      <a:pt x="46" y="58"/>
                      <a:pt x="46" y="58"/>
                    </a:cubicBezTo>
                    <a:cubicBezTo>
                      <a:pt x="46" y="57"/>
                      <a:pt x="46" y="57"/>
                      <a:pt x="46" y="57"/>
                    </a:cubicBezTo>
                    <a:cubicBezTo>
                      <a:pt x="46" y="57"/>
                      <a:pt x="46" y="57"/>
                      <a:pt x="46" y="57"/>
                    </a:cubicBezTo>
                    <a:cubicBezTo>
                      <a:pt x="46" y="57"/>
                      <a:pt x="46" y="57"/>
                      <a:pt x="46" y="57"/>
                    </a:cubicBezTo>
                    <a:moveTo>
                      <a:pt x="54" y="54"/>
                    </a:moveTo>
                    <a:cubicBezTo>
                      <a:pt x="54" y="55"/>
                      <a:pt x="54" y="55"/>
                      <a:pt x="54" y="55"/>
                    </a:cubicBezTo>
                    <a:cubicBezTo>
                      <a:pt x="54" y="56"/>
                      <a:pt x="53" y="57"/>
                      <a:pt x="52" y="57"/>
                    </a:cubicBezTo>
                    <a:cubicBezTo>
                      <a:pt x="52" y="57"/>
                      <a:pt x="52" y="57"/>
                      <a:pt x="52" y="57"/>
                    </a:cubicBezTo>
                    <a:cubicBezTo>
                      <a:pt x="52" y="58"/>
                      <a:pt x="52" y="58"/>
                      <a:pt x="52" y="58"/>
                    </a:cubicBezTo>
                    <a:cubicBezTo>
                      <a:pt x="52" y="58"/>
                      <a:pt x="52" y="58"/>
                      <a:pt x="52" y="58"/>
                    </a:cubicBezTo>
                    <a:cubicBezTo>
                      <a:pt x="53" y="58"/>
                      <a:pt x="53" y="58"/>
                      <a:pt x="53" y="58"/>
                    </a:cubicBezTo>
                    <a:cubicBezTo>
                      <a:pt x="53" y="58"/>
                      <a:pt x="53" y="58"/>
                      <a:pt x="53" y="58"/>
                    </a:cubicBezTo>
                    <a:cubicBezTo>
                      <a:pt x="53" y="58"/>
                      <a:pt x="53" y="58"/>
                      <a:pt x="53" y="58"/>
                    </a:cubicBezTo>
                    <a:cubicBezTo>
                      <a:pt x="54" y="58"/>
                      <a:pt x="55" y="57"/>
                      <a:pt x="55" y="56"/>
                    </a:cubicBezTo>
                    <a:cubicBezTo>
                      <a:pt x="55" y="55"/>
                      <a:pt x="55" y="54"/>
                      <a:pt x="54" y="54"/>
                    </a:cubicBezTo>
                    <a:moveTo>
                      <a:pt x="46" y="53"/>
                    </a:moveTo>
                    <a:cubicBezTo>
                      <a:pt x="46" y="53"/>
                      <a:pt x="46" y="53"/>
                      <a:pt x="46" y="53"/>
                    </a:cubicBezTo>
                    <a:cubicBezTo>
                      <a:pt x="46" y="53"/>
                      <a:pt x="46" y="53"/>
                      <a:pt x="46" y="53"/>
                    </a:cubicBezTo>
                    <a:cubicBezTo>
                      <a:pt x="46" y="53"/>
                      <a:pt x="46" y="53"/>
                      <a:pt x="46" y="53"/>
                    </a:cubicBezTo>
                    <a:cubicBezTo>
                      <a:pt x="46" y="53"/>
                      <a:pt x="46" y="53"/>
                      <a:pt x="46" y="53"/>
                    </a:cubicBezTo>
                    <a:moveTo>
                      <a:pt x="54" y="50"/>
                    </a:moveTo>
                    <a:cubicBezTo>
                      <a:pt x="54" y="50"/>
                      <a:pt x="54" y="51"/>
                      <a:pt x="54" y="51"/>
                    </a:cubicBezTo>
                    <a:cubicBezTo>
                      <a:pt x="54" y="52"/>
                      <a:pt x="53" y="53"/>
                      <a:pt x="52" y="53"/>
                    </a:cubicBezTo>
                    <a:cubicBezTo>
                      <a:pt x="52" y="53"/>
                      <a:pt x="52" y="53"/>
                      <a:pt x="52" y="53"/>
                    </a:cubicBezTo>
                    <a:cubicBezTo>
                      <a:pt x="52" y="54"/>
                      <a:pt x="52" y="54"/>
                      <a:pt x="52" y="54"/>
                    </a:cubicBezTo>
                    <a:cubicBezTo>
                      <a:pt x="52" y="54"/>
                      <a:pt x="52" y="54"/>
                      <a:pt x="52" y="54"/>
                    </a:cubicBezTo>
                    <a:cubicBezTo>
                      <a:pt x="53" y="54"/>
                      <a:pt x="53" y="54"/>
                      <a:pt x="53" y="54"/>
                    </a:cubicBezTo>
                    <a:cubicBezTo>
                      <a:pt x="53" y="54"/>
                      <a:pt x="53" y="54"/>
                      <a:pt x="53" y="54"/>
                    </a:cubicBezTo>
                    <a:cubicBezTo>
                      <a:pt x="53" y="54"/>
                      <a:pt x="53" y="54"/>
                      <a:pt x="53" y="54"/>
                    </a:cubicBezTo>
                    <a:cubicBezTo>
                      <a:pt x="54" y="54"/>
                      <a:pt x="55" y="53"/>
                      <a:pt x="55" y="52"/>
                    </a:cubicBezTo>
                    <a:cubicBezTo>
                      <a:pt x="55" y="51"/>
                      <a:pt x="55" y="50"/>
                      <a:pt x="54" y="50"/>
                    </a:cubicBezTo>
                    <a:moveTo>
                      <a:pt x="39" y="35"/>
                    </a:moveTo>
                    <a:cubicBezTo>
                      <a:pt x="39" y="35"/>
                      <a:pt x="39" y="35"/>
                      <a:pt x="39" y="35"/>
                    </a:cubicBezTo>
                    <a:cubicBezTo>
                      <a:pt x="39" y="35"/>
                      <a:pt x="40" y="35"/>
                      <a:pt x="40" y="35"/>
                    </a:cubicBezTo>
                    <a:cubicBezTo>
                      <a:pt x="40" y="35"/>
                      <a:pt x="40" y="35"/>
                      <a:pt x="40" y="35"/>
                    </a:cubicBezTo>
                    <a:cubicBezTo>
                      <a:pt x="40" y="35"/>
                      <a:pt x="39" y="35"/>
                      <a:pt x="39" y="35"/>
                    </a:cubicBezTo>
                    <a:moveTo>
                      <a:pt x="63" y="14"/>
                    </a:moveTo>
                    <a:cubicBezTo>
                      <a:pt x="66" y="16"/>
                      <a:pt x="68" y="21"/>
                      <a:pt x="67" y="25"/>
                    </a:cubicBezTo>
                    <a:cubicBezTo>
                      <a:pt x="67" y="29"/>
                      <a:pt x="64" y="32"/>
                      <a:pt x="61" y="34"/>
                    </a:cubicBezTo>
                    <a:cubicBezTo>
                      <a:pt x="60" y="35"/>
                      <a:pt x="59" y="35"/>
                      <a:pt x="58" y="35"/>
                    </a:cubicBezTo>
                    <a:cubicBezTo>
                      <a:pt x="59" y="36"/>
                      <a:pt x="59" y="36"/>
                      <a:pt x="58" y="38"/>
                    </a:cubicBezTo>
                    <a:cubicBezTo>
                      <a:pt x="57" y="39"/>
                      <a:pt x="57" y="40"/>
                      <a:pt x="57" y="41"/>
                    </a:cubicBezTo>
                    <a:cubicBezTo>
                      <a:pt x="57" y="42"/>
                      <a:pt x="57" y="42"/>
                      <a:pt x="57" y="43"/>
                    </a:cubicBezTo>
                    <a:cubicBezTo>
                      <a:pt x="57" y="44"/>
                      <a:pt x="55" y="45"/>
                      <a:pt x="54" y="46"/>
                    </a:cubicBezTo>
                    <a:cubicBezTo>
                      <a:pt x="53" y="46"/>
                      <a:pt x="53" y="46"/>
                      <a:pt x="53" y="46"/>
                    </a:cubicBezTo>
                    <a:cubicBezTo>
                      <a:pt x="54" y="47"/>
                      <a:pt x="54" y="48"/>
                      <a:pt x="53" y="48"/>
                    </a:cubicBezTo>
                    <a:cubicBezTo>
                      <a:pt x="53" y="49"/>
                      <a:pt x="53" y="49"/>
                      <a:pt x="52" y="49"/>
                    </a:cubicBezTo>
                    <a:cubicBezTo>
                      <a:pt x="52" y="49"/>
                      <a:pt x="52" y="49"/>
                      <a:pt x="52" y="49"/>
                    </a:cubicBezTo>
                    <a:cubicBezTo>
                      <a:pt x="52" y="49"/>
                      <a:pt x="52" y="49"/>
                      <a:pt x="52" y="49"/>
                    </a:cubicBezTo>
                    <a:cubicBezTo>
                      <a:pt x="52" y="49"/>
                      <a:pt x="52" y="49"/>
                      <a:pt x="52" y="49"/>
                    </a:cubicBezTo>
                    <a:cubicBezTo>
                      <a:pt x="53" y="49"/>
                      <a:pt x="53" y="49"/>
                      <a:pt x="53" y="50"/>
                    </a:cubicBezTo>
                    <a:cubicBezTo>
                      <a:pt x="53" y="49"/>
                      <a:pt x="53" y="49"/>
                      <a:pt x="53" y="49"/>
                    </a:cubicBezTo>
                    <a:cubicBezTo>
                      <a:pt x="53" y="49"/>
                      <a:pt x="53" y="49"/>
                      <a:pt x="53" y="49"/>
                    </a:cubicBezTo>
                    <a:cubicBezTo>
                      <a:pt x="54" y="49"/>
                      <a:pt x="54" y="49"/>
                      <a:pt x="54" y="49"/>
                    </a:cubicBezTo>
                    <a:cubicBezTo>
                      <a:pt x="55" y="48"/>
                      <a:pt x="55" y="47"/>
                      <a:pt x="55" y="47"/>
                    </a:cubicBezTo>
                    <a:cubicBezTo>
                      <a:pt x="55" y="47"/>
                      <a:pt x="55" y="47"/>
                      <a:pt x="55" y="47"/>
                    </a:cubicBezTo>
                    <a:cubicBezTo>
                      <a:pt x="56" y="46"/>
                      <a:pt x="58" y="44"/>
                      <a:pt x="58" y="43"/>
                    </a:cubicBezTo>
                    <a:cubicBezTo>
                      <a:pt x="58" y="43"/>
                      <a:pt x="58" y="42"/>
                      <a:pt x="58" y="42"/>
                    </a:cubicBezTo>
                    <a:cubicBezTo>
                      <a:pt x="58" y="41"/>
                      <a:pt x="58" y="40"/>
                      <a:pt x="59" y="38"/>
                    </a:cubicBezTo>
                    <a:cubicBezTo>
                      <a:pt x="60" y="37"/>
                      <a:pt x="60" y="37"/>
                      <a:pt x="59" y="36"/>
                    </a:cubicBezTo>
                    <a:cubicBezTo>
                      <a:pt x="60" y="36"/>
                      <a:pt x="61" y="35"/>
                      <a:pt x="62" y="35"/>
                    </a:cubicBezTo>
                    <a:cubicBezTo>
                      <a:pt x="65" y="33"/>
                      <a:pt x="68" y="29"/>
                      <a:pt x="68" y="25"/>
                    </a:cubicBezTo>
                    <a:cubicBezTo>
                      <a:pt x="69" y="21"/>
                      <a:pt x="67" y="17"/>
                      <a:pt x="64" y="15"/>
                    </a:cubicBezTo>
                    <a:cubicBezTo>
                      <a:pt x="64" y="15"/>
                      <a:pt x="63" y="14"/>
                      <a:pt x="63" y="14"/>
                    </a:cubicBezTo>
                    <a:moveTo>
                      <a:pt x="52" y="0"/>
                    </a:moveTo>
                    <a:cubicBezTo>
                      <a:pt x="53" y="1"/>
                      <a:pt x="54" y="2"/>
                      <a:pt x="54" y="4"/>
                    </a:cubicBezTo>
                    <a:cubicBezTo>
                      <a:pt x="55" y="8"/>
                      <a:pt x="56" y="10"/>
                      <a:pt x="58" y="12"/>
                    </a:cubicBezTo>
                    <a:cubicBezTo>
                      <a:pt x="58" y="12"/>
                      <a:pt x="59" y="12"/>
                      <a:pt x="59" y="13"/>
                    </a:cubicBezTo>
                    <a:cubicBezTo>
                      <a:pt x="59" y="12"/>
                      <a:pt x="59" y="12"/>
                      <a:pt x="59" y="12"/>
                    </a:cubicBezTo>
                    <a:cubicBezTo>
                      <a:pt x="57" y="11"/>
                      <a:pt x="56" y="8"/>
                      <a:pt x="56" y="5"/>
                    </a:cubicBezTo>
                    <a:cubicBezTo>
                      <a:pt x="55" y="2"/>
                      <a:pt x="54" y="0"/>
                      <a:pt x="52" y="0"/>
                    </a:cubicBezTo>
                  </a:path>
                </a:pathLst>
              </a:custGeom>
              <a:solidFill>
                <a:srgbClr val="76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9" name="Freeform 1674"/>
              <p:cNvSpPr>
                <a:spLocks/>
              </p:cNvSpPr>
              <p:nvPr/>
            </p:nvSpPr>
            <p:spPr bwMode="auto">
              <a:xfrm>
                <a:off x="2773" y="3091"/>
                <a:ext cx="102" cy="66"/>
              </a:xfrm>
              <a:custGeom>
                <a:avLst/>
                <a:gdLst>
                  <a:gd name="T0" fmla="*/ 47 w 48"/>
                  <a:gd name="T1" fmla="*/ 21 h 31"/>
                  <a:gd name="T2" fmla="*/ 22 w 48"/>
                  <a:gd name="T3" fmla="*/ 5 h 31"/>
                  <a:gd name="T4" fmla="*/ 0 w 48"/>
                  <a:gd name="T5" fmla="*/ 7 h 31"/>
                  <a:gd name="T6" fmla="*/ 2 w 48"/>
                  <a:gd name="T7" fmla="*/ 18 h 31"/>
                  <a:gd name="T8" fmla="*/ 14 w 48"/>
                  <a:gd name="T9" fmla="*/ 28 h 31"/>
                  <a:gd name="T10" fmla="*/ 38 w 48"/>
                  <a:gd name="T11" fmla="*/ 30 h 31"/>
                  <a:gd name="T12" fmla="*/ 47 w 48"/>
                  <a:gd name="T13" fmla="*/ 27 h 31"/>
                  <a:gd name="T14" fmla="*/ 47 w 48"/>
                  <a:gd name="T15" fmla="*/ 2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1">
                    <a:moveTo>
                      <a:pt x="47" y="21"/>
                    </a:moveTo>
                    <a:cubicBezTo>
                      <a:pt x="45" y="17"/>
                      <a:pt x="39" y="10"/>
                      <a:pt x="22" y="5"/>
                    </a:cubicBezTo>
                    <a:cubicBezTo>
                      <a:pt x="4" y="0"/>
                      <a:pt x="0" y="4"/>
                      <a:pt x="0" y="7"/>
                    </a:cubicBezTo>
                    <a:cubicBezTo>
                      <a:pt x="0" y="7"/>
                      <a:pt x="0" y="12"/>
                      <a:pt x="2" y="18"/>
                    </a:cubicBezTo>
                    <a:cubicBezTo>
                      <a:pt x="3" y="24"/>
                      <a:pt x="6" y="26"/>
                      <a:pt x="14" y="28"/>
                    </a:cubicBezTo>
                    <a:cubicBezTo>
                      <a:pt x="20" y="29"/>
                      <a:pt x="32" y="31"/>
                      <a:pt x="38" y="30"/>
                    </a:cubicBezTo>
                    <a:cubicBezTo>
                      <a:pt x="42" y="29"/>
                      <a:pt x="45" y="28"/>
                      <a:pt x="47" y="27"/>
                    </a:cubicBezTo>
                    <a:cubicBezTo>
                      <a:pt x="47" y="26"/>
                      <a:pt x="48" y="24"/>
                      <a:pt x="47" y="21"/>
                    </a:cubicBezTo>
                  </a:path>
                </a:pathLst>
              </a:custGeom>
              <a:solidFill>
                <a:srgbClr val="9F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0" name="Freeform 1675"/>
              <p:cNvSpPr>
                <a:spLocks noEditPoints="1"/>
              </p:cNvSpPr>
              <p:nvPr/>
            </p:nvSpPr>
            <p:spPr bwMode="auto">
              <a:xfrm>
                <a:off x="2773" y="3096"/>
                <a:ext cx="102" cy="61"/>
              </a:xfrm>
              <a:custGeom>
                <a:avLst/>
                <a:gdLst>
                  <a:gd name="T0" fmla="*/ 35 w 48"/>
                  <a:gd name="T1" fmla="*/ 29 h 29"/>
                  <a:gd name="T2" fmla="*/ 13 w 48"/>
                  <a:gd name="T3" fmla="*/ 26 h 29"/>
                  <a:gd name="T4" fmla="*/ 1 w 48"/>
                  <a:gd name="T5" fmla="*/ 16 h 29"/>
                  <a:gd name="T6" fmla="*/ 0 w 48"/>
                  <a:gd name="T7" fmla="*/ 5 h 29"/>
                  <a:gd name="T8" fmla="*/ 8 w 48"/>
                  <a:gd name="T9" fmla="*/ 0 h 29"/>
                  <a:gd name="T10" fmla="*/ 22 w 48"/>
                  <a:gd name="T11" fmla="*/ 3 h 29"/>
                  <a:gd name="T12" fmla="*/ 47 w 48"/>
                  <a:gd name="T13" fmla="*/ 19 h 29"/>
                  <a:gd name="T14" fmla="*/ 47 w 48"/>
                  <a:gd name="T15" fmla="*/ 25 h 29"/>
                  <a:gd name="T16" fmla="*/ 47 w 48"/>
                  <a:gd name="T17" fmla="*/ 25 h 29"/>
                  <a:gd name="T18" fmla="*/ 38 w 48"/>
                  <a:gd name="T19" fmla="*/ 28 h 29"/>
                  <a:gd name="T20" fmla="*/ 35 w 48"/>
                  <a:gd name="T21" fmla="*/ 29 h 29"/>
                  <a:gd name="T22" fmla="*/ 8 w 48"/>
                  <a:gd name="T23" fmla="*/ 1 h 29"/>
                  <a:gd name="T24" fmla="*/ 0 w 48"/>
                  <a:gd name="T25" fmla="*/ 5 h 29"/>
                  <a:gd name="T26" fmla="*/ 2 w 48"/>
                  <a:gd name="T27" fmla="*/ 16 h 29"/>
                  <a:gd name="T28" fmla="*/ 14 w 48"/>
                  <a:gd name="T29" fmla="*/ 26 h 29"/>
                  <a:gd name="T30" fmla="*/ 35 w 48"/>
                  <a:gd name="T31" fmla="*/ 28 h 29"/>
                  <a:gd name="T32" fmla="*/ 38 w 48"/>
                  <a:gd name="T33" fmla="*/ 28 h 29"/>
                  <a:gd name="T34" fmla="*/ 47 w 48"/>
                  <a:gd name="T35" fmla="*/ 25 h 29"/>
                  <a:gd name="T36" fmla="*/ 47 w 48"/>
                  <a:gd name="T37" fmla="*/ 19 h 29"/>
                  <a:gd name="T38" fmla="*/ 22 w 48"/>
                  <a:gd name="T39" fmla="*/ 3 h 29"/>
                  <a:gd name="T40" fmla="*/ 8 w 48"/>
                  <a:gd name="T4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9">
                    <a:moveTo>
                      <a:pt x="35" y="29"/>
                    </a:moveTo>
                    <a:cubicBezTo>
                      <a:pt x="28" y="29"/>
                      <a:pt x="19" y="27"/>
                      <a:pt x="13" y="26"/>
                    </a:cubicBezTo>
                    <a:cubicBezTo>
                      <a:pt x="6" y="24"/>
                      <a:pt x="3" y="21"/>
                      <a:pt x="1" y="16"/>
                    </a:cubicBezTo>
                    <a:cubicBezTo>
                      <a:pt x="0" y="10"/>
                      <a:pt x="0" y="5"/>
                      <a:pt x="0" y="5"/>
                    </a:cubicBezTo>
                    <a:cubicBezTo>
                      <a:pt x="0" y="4"/>
                      <a:pt x="0" y="0"/>
                      <a:pt x="8" y="0"/>
                    </a:cubicBezTo>
                    <a:cubicBezTo>
                      <a:pt x="11" y="0"/>
                      <a:pt x="16" y="1"/>
                      <a:pt x="22" y="3"/>
                    </a:cubicBezTo>
                    <a:cubicBezTo>
                      <a:pt x="35" y="7"/>
                      <a:pt x="44" y="13"/>
                      <a:pt x="47" y="19"/>
                    </a:cubicBezTo>
                    <a:cubicBezTo>
                      <a:pt x="48" y="22"/>
                      <a:pt x="48" y="24"/>
                      <a:pt x="47" y="25"/>
                    </a:cubicBezTo>
                    <a:cubicBezTo>
                      <a:pt x="47" y="25"/>
                      <a:pt x="47" y="25"/>
                      <a:pt x="47" y="25"/>
                    </a:cubicBezTo>
                    <a:cubicBezTo>
                      <a:pt x="45" y="26"/>
                      <a:pt x="42" y="28"/>
                      <a:pt x="38" y="28"/>
                    </a:cubicBezTo>
                    <a:cubicBezTo>
                      <a:pt x="37" y="29"/>
                      <a:pt x="36" y="29"/>
                      <a:pt x="35" y="29"/>
                    </a:cubicBezTo>
                    <a:moveTo>
                      <a:pt x="8" y="1"/>
                    </a:moveTo>
                    <a:cubicBezTo>
                      <a:pt x="6" y="1"/>
                      <a:pt x="0" y="1"/>
                      <a:pt x="0" y="5"/>
                    </a:cubicBezTo>
                    <a:cubicBezTo>
                      <a:pt x="0" y="5"/>
                      <a:pt x="0" y="10"/>
                      <a:pt x="2" y="16"/>
                    </a:cubicBezTo>
                    <a:cubicBezTo>
                      <a:pt x="3" y="21"/>
                      <a:pt x="6" y="23"/>
                      <a:pt x="14" y="26"/>
                    </a:cubicBezTo>
                    <a:cubicBezTo>
                      <a:pt x="19" y="27"/>
                      <a:pt x="28" y="28"/>
                      <a:pt x="35" y="28"/>
                    </a:cubicBezTo>
                    <a:cubicBezTo>
                      <a:pt x="36" y="28"/>
                      <a:pt x="37" y="28"/>
                      <a:pt x="38" y="28"/>
                    </a:cubicBezTo>
                    <a:cubicBezTo>
                      <a:pt x="42" y="27"/>
                      <a:pt x="45" y="26"/>
                      <a:pt x="47" y="25"/>
                    </a:cubicBezTo>
                    <a:cubicBezTo>
                      <a:pt x="47" y="23"/>
                      <a:pt x="48" y="22"/>
                      <a:pt x="47" y="19"/>
                    </a:cubicBezTo>
                    <a:cubicBezTo>
                      <a:pt x="44" y="13"/>
                      <a:pt x="35" y="7"/>
                      <a:pt x="22" y="3"/>
                    </a:cubicBezTo>
                    <a:cubicBezTo>
                      <a:pt x="16" y="1"/>
                      <a:pt x="11" y="1"/>
                      <a:pt x="8" y="1"/>
                    </a:cubicBezTo>
                  </a:path>
                </a:pathLst>
              </a:custGeom>
              <a:solidFill>
                <a:srgbClr val="5A1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1" name="Freeform 1676"/>
              <p:cNvSpPr>
                <a:spLocks/>
              </p:cNvSpPr>
              <p:nvPr/>
            </p:nvSpPr>
            <p:spPr bwMode="auto">
              <a:xfrm>
                <a:off x="2773" y="3098"/>
                <a:ext cx="102" cy="57"/>
              </a:xfrm>
              <a:custGeom>
                <a:avLst/>
                <a:gdLst>
                  <a:gd name="T0" fmla="*/ 8 w 48"/>
                  <a:gd name="T1" fmla="*/ 0 h 27"/>
                  <a:gd name="T2" fmla="*/ 0 w 48"/>
                  <a:gd name="T3" fmla="*/ 4 h 27"/>
                  <a:gd name="T4" fmla="*/ 2 w 48"/>
                  <a:gd name="T5" fmla="*/ 15 h 27"/>
                  <a:gd name="T6" fmla="*/ 2 w 48"/>
                  <a:gd name="T7" fmla="*/ 16 h 27"/>
                  <a:gd name="T8" fmla="*/ 2 w 48"/>
                  <a:gd name="T9" fmla="*/ 15 h 27"/>
                  <a:gd name="T10" fmla="*/ 5 w 48"/>
                  <a:gd name="T11" fmla="*/ 9 h 27"/>
                  <a:gd name="T12" fmla="*/ 6 w 48"/>
                  <a:gd name="T13" fmla="*/ 9 h 27"/>
                  <a:gd name="T14" fmla="*/ 8 w 48"/>
                  <a:gd name="T15" fmla="*/ 9 h 27"/>
                  <a:gd name="T16" fmla="*/ 40 w 48"/>
                  <a:gd name="T17" fmla="*/ 22 h 27"/>
                  <a:gd name="T18" fmla="*/ 39 w 48"/>
                  <a:gd name="T19" fmla="*/ 27 h 27"/>
                  <a:gd name="T20" fmla="*/ 39 w 48"/>
                  <a:gd name="T21" fmla="*/ 27 h 27"/>
                  <a:gd name="T22" fmla="*/ 47 w 48"/>
                  <a:gd name="T23" fmla="*/ 24 h 27"/>
                  <a:gd name="T24" fmla="*/ 47 w 48"/>
                  <a:gd name="T25" fmla="*/ 23 h 27"/>
                  <a:gd name="T26" fmla="*/ 47 w 48"/>
                  <a:gd name="T27" fmla="*/ 18 h 27"/>
                  <a:gd name="T28" fmla="*/ 47 w 48"/>
                  <a:gd name="T29" fmla="*/ 18 h 27"/>
                  <a:gd name="T30" fmla="*/ 47 w 48"/>
                  <a:gd name="T31" fmla="*/ 18 h 27"/>
                  <a:gd name="T32" fmla="*/ 47 w 48"/>
                  <a:gd name="T33" fmla="*/ 18 h 27"/>
                  <a:gd name="T34" fmla="*/ 47 w 48"/>
                  <a:gd name="T35" fmla="*/ 18 h 27"/>
                  <a:gd name="T36" fmla="*/ 46 w 48"/>
                  <a:gd name="T37" fmla="*/ 18 h 27"/>
                  <a:gd name="T38" fmla="*/ 46 w 48"/>
                  <a:gd name="T39" fmla="*/ 18 h 27"/>
                  <a:gd name="T40" fmla="*/ 46 w 48"/>
                  <a:gd name="T41" fmla="*/ 18 h 27"/>
                  <a:gd name="T42" fmla="*/ 46 w 48"/>
                  <a:gd name="T43" fmla="*/ 18 h 27"/>
                  <a:gd name="T44" fmla="*/ 46 w 48"/>
                  <a:gd name="T45" fmla="*/ 18 h 27"/>
                  <a:gd name="T46" fmla="*/ 29 w 48"/>
                  <a:gd name="T47" fmla="*/ 5 h 27"/>
                  <a:gd name="T48" fmla="*/ 29 w 48"/>
                  <a:gd name="T49" fmla="*/ 5 h 27"/>
                  <a:gd name="T50" fmla="*/ 29 w 48"/>
                  <a:gd name="T51" fmla="*/ 5 h 27"/>
                  <a:gd name="T52" fmla="*/ 28 w 48"/>
                  <a:gd name="T53" fmla="*/ 5 h 27"/>
                  <a:gd name="T54" fmla="*/ 28 w 48"/>
                  <a:gd name="T55" fmla="*/ 4 h 27"/>
                  <a:gd name="T56" fmla="*/ 28 w 48"/>
                  <a:gd name="T57" fmla="*/ 4 h 27"/>
                  <a:gd name="T58" fmla="*/ 22 w 48"/>
                  <a:gd name="T59" fmla="*/ 2 h 27"/>
                  <a:gd name="T60" fmla="*/ 22 w 48"/>
                  <a:gd name="T61" fmla="*/ 2 h 27"/>
                  <a:gd name="T62" fmla="*/ 22 w 48"/>
                  <a:gd name="T63" fmla="*/ 2 h 27"/>
                  <a:gd name="T64" fmla="*/ 22 w 48"/>
                  <a:gd name="T65" fmla="*/ 2 h 27"/>
                  <a:gd name="T66" fmla="*/ 8 w 48"/>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27">
                    <a:moveTo>
                      <a:pt x="8" y="0"/>
                    </a:moveTo>
                    <a:cubicBezTo>
                      <a:pt x="6" y="0"/>
                      <a:pt x="0" y="0"/>
                      <a:pt x="0" y="4"/>
                    </a:cubicBezTo>
                    <a:cubicBezTo>
                      <a:pt x="0" y="4"/>
                      <a:pt x="0" y="9"/>
                      <a:pt x="2" y="15"/>
                    </a:cubicBezTo>
                    <a:cubicBezTo>
                      <a:pt x="2" y="15"/>
                      <a:pt x="2" y="16"/>
                      <a:pt x="2" y="16"/>
                    </a:cubicBezTo>
                    <a:cubicBezTo>
                      <a:pt x="2" y="16"/>
                      <a:pt x="2" y="15"/>
                      <a:pt x="2" y="15"/>
                    </a:cubicBezTo>
                    <a:cubicBezTo>
                      <a:pt x="2" y="13"/>
                      <a:pt x="3" y="10"/>
                      <a:pt x="5" y="9"/>
                    </a:cubicBezTo>
                    <a:cubicBezTo>
                      <a:pt x="5" y="9"/>
                      <a:pt x="6" y="9"/>
                      <a:pt x="6" y="9"/>
                    </a:cubicBezTo>
                    <a:cubicBezTo>
                      <a:pt x="7" y="9"/>
                      <a:pt x="8" y="9"/>
                      <a:pt x="8" y="9"/>
                    </a:cubicBezTo>
                    <a:cubicBezTo>
                      <a:pt x="11" y="9"/>
                      <a:pt x="34" y="16"/>
                      <a:pt x="40" y="22"/>
                    </a:cubicBezTo>
                    <a:cubicBezTo>
                      <a:pt x="41" y="24"/>
                      <a:pt x="41" y="26"/>
                      <a:pt x="39" y="27"/>
                    </a:cubicBezTo>
                    <a:cubicBezTo>
                      <a:pt x="39" y="27"/>
                      <a:pt x="39" y="27"/>
                      <a:pt x="39" y="27"/>
                    </a:cubicBezTo>
                    <a:cubicBezTo>
                      <a:pt x="42" y="26"/>
                      <a:pt x="45" y="25"/>
                      <a:pt x="47" y="24"/>
                    </a:cubicBezTo>
                    <a:cubicBezTo>
                      <a:pt x="47" y="23"/>
                      <a:pt x="47" y="23"/>
                      <a:pt x="47" y="23"/>
                    </a:cubicBezTo>
                    <a:cubicBezTo>
                      <a:pt x="47" y="22"/>
                      <a:pt x="48" y="20"/>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4" y="13"/>
                      <a:pt x="38" y="8"/>
                      <a:pt x="29" y="5"/>
                    </a:cubicBezTo>
                    <a:cubicBezTo>
                      <a:pt x="29" y="5"/>
                      <a:pt x="29" y="5"/>
                      <a:pt x="29" y="5"/>
                    </a:cubicBezTo>
                    <a:cubicBezTo>
                      <a:pt x="29" y="5"/>
                      <a:pt x="29" y="5"/>
                      <a:pt x="29" y="5"/>
                    </a:cubicBezTo>
                    <a:cubicBezTo>
                      <a:pt x="29" y="5"/>
                      <a:pt x="29" y="5"/>
                      <a:pt x="28" y="5"/>
                    </a:cubicBezTo>
                    <a:cubicBezTo>
                      <a:pt x="28" y="4"/>
                      <a:pt x="28" y="4"/>
                      <a:pt x="28" y="4"/>
                    </a:cubicBezTo>
                    <a:cubicBezTo>
                      <a:pt x="28" y="4"/>
                      <a:pt x="28" y="4"/>
                      <a:pt x="28" y="4"/>
                    </a:cubicBezTo>
                    <a:cubicBezTo>
                      <a:pt x="26" y="4"/>
                      <a:pt x="24" y="3"/>
                      <a:pt x="22" y="2"/>
                    </a:cubicBezTo>
                    <a:cubicBezTo>
                      <a:pt x="22" y="2"/>
                      <a:pt x="22" y="2"/>
                      <a:pt x="22" y="2"/>
                    </a:cubicBezTo>
                    <a:cubicBezTo>
                      <a:pt x="22" y="2"/>
                      <a:pt x="22" y="2"/>
                      <a:pt x="22" y="2"/>
                    </a:cubicBezTo>
                    <a:cubicBezTo>
                      <a:pt x="22" y="2"/>
                      <a:pt x="22" y="2"/>
                      <a:pt x="22" y="2"/>
                    </a:cubicBezTo>
                    <a:cubicBezTo>
                      <a:pt x="16" y="0"/>
                      <a:pt x="11" y="0"/>
                      <a:pt x="8" y="0"/>
                    </a:cubicBezTo>
                  </a:path>
                </a:pathLst>
              </a:custGeom>
              <a:solidFill>
                <a:srgbClr val="842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2" name="Freeform 1677"/>
              <p:cNvSpPr>
                <a:spLocks noEditPoints="1"/>
              </p:cNvSpPr>
              <p:nvPr/>
            </p:nvSpPr>
            <p:spPr bwMode="auto">
              <a:xfrm>
                <a:off x="2773" y="3098"/>
                <a:ext cx="102" cy="57"/>
              </a:xfrm>
              <a:custGeom>
                <a:avLst/>
                <a:gdLst>
                  <a:gd name="T0" fmla="*/ 47 w 48"/>
                  <a:gd name="T1" fmla="*/ 24 h 27"/>
                  <a:gd name="T2" fmla="*/ 39 w 48"/>
                  <a:gd name="T3" fmla="*/ 27 h 27"/>
                  <a:gd name="T4" fmla="*/ 38 w 48"/>
                  <a:gd name="T5" fmla="*/ 27 h 27"/>
                  <a:gd name="T6" fmla="*/ 39 w 48"/>
                  <a:gd name="T7" fmla="*/ 27 h 27"/>
                  <a:gd name="T8" fmla="*/ 47 w 48"/>
                  <a:gd name="T9" fmla="*/ 24 h 27"/>
                  <a:gd name="T10" fmla="*/ 46 w 48"/>
                  <a:gd name="T11" fmla="*/ 24 h 27"/>
                  <a:gd name="T12" fmla="*/ 47 w 48"/>
                  <a:gd name="T13" fmla="*/ 24 h 27"/>
                  <a:gd name="T14" fmla="*/ 47 w 48"/>
                  <a:gd name="T15" fmla="*/ 18 h 27"/>
                  <a:gd name="T16" fmla="*/ 47 w 48"/>
                  <a:gd name="T17" fmla="*/ 18 h 27"/>
                  <a:gd name="T18" fmla="*/ 47 w 48"/>
                  <a:gd name="T19" fmla="*/ 23 h 27"/>
                  <a:gd name="T20" fmla="*/ 47 w 48"/>
                  <a:gd name="T21" fmla="*/ 18 h 27"/>
                  <a:gd name="T22" fmla="*/ 47 w 48"/>
                  <a:gd name="T23" fmla="*/ 18 h 27"/>
                  <a:gd name="T24" fmla="*/ 47 w 48"/>
                  <a:gd name="T25" fmla="*/ 18 h 27"/>
                  <a:gd name="T26" fmla="*/ 47 w 48"/>
                  <a:gd name="T27" fmla="*/ 18 h 27"/>
                  <a:gd name="T28" fmla="*/ 47 w 48"/>
                  <a:gd name="T29" fmla="*/ 18 h 27"/>
                  <a:gd name="T30" fmla="*/ 46 w 48"/>
                  <a:gd name="T31" fmla="*/ 18 h 27"/>
                  <a:gd name="T32" fmla="*/ 47 w 48"/>
                  <a:gd name="T33" fmla="*/ 18 h 27"/>
                  <a:gd name="T34" fmla="*/ 46 w 48"/>
                  <a:gd name="T35" fmla="*/ 18 h 27"/>
                  <a:gd name="T36" fmla="*/ 46 w 48"/>
                  <a:gd name="T37" fmla="*/ 18 h 27"/>
                  <a:gd name="T38" fmla="*/ 46 w 48"/>
                  <a:gd name="T39" fmla="*/ 18 h 27"/>
                  <a:gd name="T40" fmla="*/ 46 w 48"/>
                  <a:gd name="T41" fmla="*/ 18 h 27"/>
                  <a:gd name="T42" fmla="*/ 46 w 48"/>
                  <a:gd name="T43" fmla="*/ 18 h 27"/>
                  <a:gd name="T44" fmla="*/ 46 w 48"/>
                  <a:gd name="T45" fmla="*/ 18 h 27"/>
                  <a:gd name="T46" fmla="*/ 46 w 48"/>
                  <a:gd name="T47" fmla="*/ 18 h 27"/>
                  <a:gd name="T48" fmla="*/ 28 w 48"/>
                  <a:gd name="T49" fmla="*/ 5 h 27"/>
                  <a:gd name="T50" fmla="*/ 29 w 48"/>
                  <a:gd name="T51" fmla="*/ 5 h 27"/>
                  <a:gd name="T52" fmla="*/ 28 w 48"/>
                  <a:gd name="T53" fmla="*/ 5 h 27"/>
                  <a:gd name="T54" fmla="*/ 22 w 48"/>
                  <a:gd name="T55" fmla="*/ 2 h 27"/>
                  <a:gd name="T56" fmla="*/ 22 w 48"/>
                  <a:gd name="T57" fmla="*/ 2 h 27"/>
                  <a:gd name="T58" fmla="*/ 22 w 48"/>
                  <a:gd name="T59" fmla="*/ 2 h 27"/>
                  <a:gd name="T60" fmla="*/ 8 w 48"/>
                  <a:gd name="T61" fmla="*/ 0 h 27"/>
                  <a:gd name="T62" fmla="*/ 0 w 48"/>
                  <a:gd name="T63" fmla="*/ 4 h 27"/>
                  <a:gd name="T64" fmla="*/ 0 w 48"/>
                  <a:gd name="T65" fmla="*/ 4 h 27"/>
                  <a:gd name="T66" fmla="*/ 8 w 48"/>
                  <a:gd name="T67" fmla="*/ 0 h 27"/>
                  <a:gd name="T68" fmla="*/ 22 w 48"/>
                  <a:gd name="T69" fmla="*/ 2 h 27"/>
                  <a:gd name="T70" fmla="*/ 22 w 48"/>
                  <a:gd name="T71" fmla="*/ 2 h 27"/>
                  <a:gd name="T72" fmla="*/ 22 w 48"/>
                  <a:gd name="T73" fmla="*/ 2 h 27"/>
                  <a:gd name="T74" fmla="*/ 8 w 48"/>
                  <a:gd name="T7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27">
                    <a:moveTo>
                      <a:pt x="47" y="24"/>
                    </a:moveTo>
                    <a:cubicBezTo>
                      <a:pt x="45" y="25"/>
                      <a:pt x="42" y="26"/>
                      <a:pt x="39" y="27"/>
                    </a:cubicBezTo>
                    <a:cubicBezTo>
                      <a:pt x="39" y="27"/>
                      <a:pt x="38" y="27"/>
                      <a:pt x="38" y="27"/>
                    </a:cubicBezTo>
                    <a:cubicBezTo>
                      <a:pt x="39" y="27"/>
                      <a:pt x="39" y="27"/>
                      <a:pt x="39" y="27"/>
                    </a:cubicBezTo>
                    <a:cubicBezTo>
                      <a:pt x="42" y="26"/>
                      <a:pt x="45" y="25"/>
                      <a:pt x="47" y="24"/>
                    </a:cubicBezTo>
                    <a:cubicBezTo>
                      <a:pt x="46" y="24"/>
                      <a:pt x="46" y="24"/>
                      <a:pt x="46" y="24"/>
                    </a:cubicBezTo>
                    <a:cubicBezTo>
                      <a:pt x="46" y="24"/>
                      <a:pt x="47" y="24"/>
                      <a:pt x="47" y="24"/>
                    </a:cubicBezTo>
                    <a:moveTo>
                      <a:pt x="47" y="18"/>
                    </a:moveTo>
                    <a:cubicBezTo>
                      <a:pt x="47" y="18"/>
                      <a:pt x="47" y="18"/>
                      <a:pt x="47" y="18"/>
                    </a:cubicBezTo>
                    <a:cubicBezTo>
                      <a:pt x="48" y="20"/>
                      <a:pt x="47" y="22"/>
                      <a:pt x="47" y="23"/>
                    </a:cubicBezTo>
                    <a:cubicBezTo>
                      <a:pt x="47" y="22"/>
                      <a:pt x="48" y="20"/>
                      <a:pt x="47" y="18"/>
                    </a:cubicBezTo>
                    <a:cubicBezTo>
                      <a:pt x="47" y="18"/>
                      <a:pt x="47" y="18"/>
                      <a:pt x="47" y="18"/>
                    </a:cubicBezTo>
                    <a:moveTo>
                      <a:pt x="47" y="18"/>
                    </a:moveTo>
                    <a:cubicBezTo>
                      <a:pt x="47" y="18"/>
                      <a:pt x="47" y="18"/>
                      <a:pt x="47" y="18"/>
                    </a:cubicBezTo>
                    <a:cubicBezTo>
                      <a:pt x="47" y="18"/>
                      <a:pt x="47" y="18"/>
                      <a:pt x="47" y="18"/>
                    </a:cubicBezTo>
                    <a:moveTo>
                      <a:pt x="46" y="18"/>
                    </a:moveTo>
                    <a:cubicBezTo>
                      <a:pt x="47" y="18"/>
                      <a:pt x="47" y="18"/>
                      <a:pt x="47" y="18"/>
                    </a:cubicBezTo>
                    <a:cubicBezTo>
                      <a:pt x="47" y="18"/>
                      <a:pt x="47" y="18"/>
                      <a:pt x="46" y="18"/>
                    </a:cubicBezTo>
                    <a:moveTo>
                      <a:pt x="46" y="18"/>
                    </a:moveTo>
                    <a:cubicBezTo>
                      <a:pt x="46" y="18"/>
                      <a:pt x="46" y="18"/>
                      <a:pt x="46" y="18"/>
                    </a:cubicBezTo>
                    <a:cubicBezTo>
                      <a:pt x="46" y="18"/>
                      <a:pt x="46" y="18"/>
                      <a:pt x="46" y="18"/>
                    </a:cubicBezTo>
                    <a:moveTo>
                      <a:pt x="46" y="18"/>
                    </a:moveTo>
                    <a:cubicBezTo>
                      <a:pt x="46" y="18"/>
                      <a:pt x="46" y="18"/>
                      <a:pt x="46" y="18"/>
                    </a:cubicBezTo>
                    <a:cubicBezTo>
                      <a:pt x="46" y="18"/>
                      <a:pt x="46" y="18"/>
                      <a:pt x="46" y="18"/>
                    </a:cubicBezTo>
                    <a:moveTo>
                      <a:pt x="28" y="5"/>
                    </a:moveTo>
                    <a:cubicBezTo>
                      <a:pt x="29" y="5"/>
                      <a:pt x="29" y="5"/>
                      <a:pt x="29" y="5"/>
                    </a:cubicBezTo>
                    <a:cubicBezTo>
                      <a:pt x="29" y="5"/>
                      <a:pt x="29" y="5"/>
                      <a:pt x="28" y="5"/>
                    </a:cubicBezTo>
                    <a:moveTo>
                      <a:pt x="22" y="2"/>
                    </a:moveTo>
                    <a:cubicBezTo>
                      <a:pt x="22" y="2"/>
                      <a:pt x="22" y="2"/>
                      <a:pt x="22" y="2"/>
                    </a:cubicBezTo>
                    <a:cubicBezTo>
                      <a:pt x="22" y="2"/>
                      <a:pt x="22" y="2"/>
                      <a:pt x="22" y="2"/>
                    </a:cubicBezTo>
                    <a:moveTo>
                      <a:pt x="8" y="0"/>
                    </a:moveTo>
                    <a:cubicBezTo>
                      <a:pt x="6" y="0"/>
                      <a:pt x="0" y="0"/>
                      <a:pt x="0" y="4"/>
                    </a:cubicBezTo>
                    <a:cubicBezTo>
                      <a:pt x="0" y="4"/>
                      <a:pt x="0" y="4"/>
                      <a:pt x="0" y="4"/>
                    </a:cubicBezTo>
                    <a:cubicBezTo>
                      <a:pt x="0" y="0"/>
                      <a:pt x="6" y="0"/>
                      <a:pt x="8" y="0"/>
                    </a:cubicBezTo>
                    <a:cubicBezTo>
                      <a:pt x="11" y="0"/>
                      <a:pt x="16" y="0"/>
                      <a:pt x="22" y="2"/>
                    </a:cubicBezTo>
                    <a:cubicBezTo>
                      <a:pt x="22" y="2"/>
                      <a:pt x="22" y="2"/>
                      <a:pt x="22" y="2"/>
                    </a:cubicBezTo>
                    <a:cubicBezTo>
                      <a:pt x="22" y="2"/>
                      <a:pt x="22" y="2"/>
                      <a:pt x="22" y="2"/>
                    </a:cubicBezTo>
                    <a:cubicBezTo>
                      <a:pt x="16" y="0"/>
                      <a:pt x="11" y="0"/>
                      <a:pt x="8" y="0"/>
                    </a:cubicBezTo>
                  </a:path>
                </a:pathLst>
              </a:custGeom>
              <a:solidFill>
                <a:srgbClr val="4D11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3" name="Freeform 1678"/>
              <p:cNvSpPr>
                <a:spLocks/>
              </p:cNvSpPr>
              <p:nvPr/>
            </p:nvSpPr>
            <p:spPr bwMode="auto">
              <a:xfrm>
                <a:off x="2771" y="3040"/>
                <a:ext cx="83" cy="117"/>
              </a:xfrm>
              <a:custGeom>
                <a:avLst/>
                <a:gdLst>
                  <a:gd name="T0" fmla="*/ 28 w 39"/>
                  <a:gd name="T1" fmla="*/ 26 h 55"/>
                  <a:gd name="T2" fmla="*/ 11 w 39"/>
                  <a:gd name="T3" fmla="*/ 13 h 55"/>
                  <a:gd name="T4" fmla="*/ 2 w 39"/>
                  <a:gd name="T5" fmla="*/ 0 h 55"/>
                  <a:gd name="T6" fmla="*/ 2 w 39"/>
                  <a:gd name="T7" fmla="*/ 0 h 55"/>
                  <a:gd name="T8" fmla="*/ 1 w 39"/>
                  <a:gd name="T9" fmla="*/ 5 h 55"/>
                  <a:gd name="T10" fmla="*/ 1 w 39"/>
                  <a:gd name="T11" fmla="*/ 5 h 55"/>
                  <a:gd name="T12" fmla="*/ 0 w 39"/>
                  <a:gd name="T13" fmla="*/ 23 h 55"/>
                  <a:gd name="T14" fmla="*/ 0 w 39"/>
                  <a:gd name="T15" fmla="*/ 34 h 55"/>
                  <a:gd name="T16" fmla="*/ 2 w 39"/>
                  <a:gd name="T17" fmla="*/ 44 h 55"/>
                  <a:gd name="T18" fmla="*/ 29 w 39"/>
                  <a:gd name="T19" fmla="*/ 55 h 55"/>
                  <a:gd name="T20" fmla="*/ 39 w 39"/>
                  <a:gd name="T21" fmla="*/ 54 h 55"/>
                  <a:gd name="T22" fmla="*/ 15 w 39"/>
                  <a:gd name="T23" fmla="*/ 52 h 55"/>
                  <a:gd name="T24" fmla="*/ 3 w 39"/>
                  <a:gd name="T25" fmla="*/ 42 h 55"/>
                  <a:gd name="T26" fmla="*/ 1 w 39"/>
                  <a:gd name="T27" fmla="*/ 31 h 55"/>
                  <a:gd name="T28" fmla="*/ 23 w 39"/>
                  <a:gd name="T29" fmla="*/ 29 h 55"/>
                  <a:gd name="T30" fmla="*/ 29 w 39"/>
                  <a:gd name="T31" fmla="*/ 31 h 55"/>
                  <a:gd name="T32" fmla="*/ 28 w 39"/>
                  <a:gd name="T33"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5">
                    <a:moveTo>
                      <a:pt x="28" y="26"/>
                    </a:moveTo>
                    <a:cubicBezTo>
                      <a:pt x="27" y="21"/>
                      <a:pt x="19" y="20"/>
                      <a:pt x="11" y="13"/>
                    </a:cubicBezTo>
                    <a:cubicBezTo>
                      <a:pt x="2" y="6"/>
                      <a:pt x="2" y="0"/>
                      <a:pt x="2" y="0"/>
                    </a:cubicBezTo>
                    <a:cubicBezTo>
                      <a:pt x="2" y="0"/>
                      <a:pt x="2" y="0"/>
                      <a:pt x="2" y="0"/>
                    </a:cubicBezTo>
                    <a:cubicBezTo>
                      <a:pt x="2" y="2"/>
                      <a:pt x="2" y="3"/>
                      <a:pt x="1" y="5"/>
                    </a:cubicBezTo>
                    <a:cubicBezTo>
                      <a:pt x="1" y="5"/>
                      <a:pt x="1" y="5"/>
                      <a:pt x="1" y="5"/>
                    </a:cubicBezTo>
                    <a:cubicBezTo>
                      <a:pt x="0" y="9"/>
                      <a:pt x="0" y="16"/>
                      <a:pt x="0" y="23"/>
                    </a:cubicBezTo>
                    <a:cubicBezTo>
                      <a:pt x="0" y="27"/>
                      <a:pt x="0" y="31"/>
                      <a:pt x="0" y="34"/>
                    </a:cubicBezTo>
                    <a:cubicBezTo>
                      <a:pt x="1" y="38"/>
                      <a:pt x="1" y="41"/>
                      <a:pt x="2" y="44"/>
                    </a:cubicBezTo>
                    <a:cubicBezTo>
                      <a:pt x="6" y="54"/>
                      <a:pt x="16" y="53"/>
                      <a:pt x="29" y="55"/>
                    </a:cubicBezTo>
                    <a:cubicBezTo>
                      <a:pt x="33" y="55"/>
                      <a:pt x="36" y="55"/>
                      <a:pt x="39" y="54"/>
                    </a:cubicBezTo>
                    <a:cubicBezTo>
                      <a:pt x="33" y="55"/>
                      <a:pt x="21" y="53"/>
                      <a:pt x="15" y="52"/>
                    </a:cubicBezTo>
                    <a:cubicBezTo>
                      <a:pt x="7" y="50"/>
                      <a:pt x="4" y="48"/>
                      <a:pt x="3" y="42"/>
                    </a:cubicBezTo>
                    <a:cubicBezTo>
                      <a:pt x="1" y="36"/>
                      <a:pt x="1" y="31"/>
                      <a:pt x="1" y="31"/>
                    </a:cubicBezTo>
                    <a:cubicBezTo>
                      <a:pt x="1" y="28"/>
                      <a:pt x="5" y="24"/>
                      <a:pt x="23" y="29"/>
                    </a:cubicBezTo>
                    <a:cubicBezTo>
                      <a:pt x="25" y="30"/>
                      <a:pt x="27" y="30"/>
                      <a:pt x="29" y="31"/>
                    </a:cubicBezTo>
                    <a:cubicBezTo>
                      <a:pt x="29" y="29"/>
                      <a:pt x="29" y="27"/>
                      <a:pt x="28" y="26"/>
                    </a:cubicBezTo>
                  </a:path>
                </a:pathLst>
              </a:custGeom>
              <a:solidFill>
                <a:srgbClr val="DB3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4" name="Freeform 1679"/>
              <p:cNvSpPr>
                <a:spLocks noEditPoints="1"/>
              </p:cNvSpPr>
              <p:nvPr/>
            </p:nvSpPr>
            <p:spPr bwMode="auto">
              <a:xfrm>
                <a:off x="2769" y="3040"/>
                <a:ext cx="87" cy="117"/>
              </a:xfrm>
              <a:custGeom>
                <a:avLst/>
                <a:gdLst>
                  <a:gd name="T0" fmla="*/ 34 w 41"/>
                  <a:gd name="T1" fmla="*/ 55 h 55"/>
                  <a:gd name="T2" fmla="*/ 30 w 41"/>
                  <a:gd name="T3" fmla="*/ 55 h 55"/>
                  <a:gd name="T4" fmla="*/ 25 w 41"/>
                  <a:gd name="T5" fmla="*/ 54 h 55"/>
                  <a:gd name="T6" fmla="*/ 3 w 41"/>
                  <a:gd name="T7" fmla="*/ 44 h 55"/>
                  <a:gd name="T8" fmla="*/ 1 w 41"/>
                  <a:gd name="T9" fmla="*/ 34 h 55"/>
                  <a:gd name="T10" fmla="*/ 0 w 41"/>
                  <a:gd name="T11" fmla="*/ 23 h 55"/>
                  <a:gd name="T12" fmla="*/ 2 w 41"/>
                  <a:gd name="T13" fmla="*/ 5 h 55"/>
                  <a:gd name="T14" fmla="*/ 3 w 41"/>
                  <a:gd name="T15" fmla="*/ 0 h 55"/>
                  <a:gd name="T16" fmla="*/ 3 w 41"/>
                  <a:gd name="T17" fmla="*/ 0 h 55"/>
                  <a:gd name="T18" fmla="*/ 3 w 41"/>
                  <a:gd name="T19" fmla="*/ 0 h 55"/>
                  <a:gd name="T20" fmla="*/ 3 w 41"/>
                  <a:gd name="T21" fmla="*/ 0 h 55"/>
                  <a:gd name="T22" fmla="*/ 4 w 41"/>
                  <a:gd name="T23" fmla="*/ 4 h 55"/>
                  <a:gd name="T24" fmla="*/ 12 w 41"/>
                  <a:gd name="T25" fmla="*/ 13 h 55"/>
                  <a:gd name="T26" fmla="*/ 22 w 41"/>
                  <a:gd name="T27" fmla="*/ 20 h 55"/>
                  <a:gd name="T28" fmla="*/ 30 w 41"/>
                  <a:gd name="T29" fmla="*/ 26 h 55"/>
                  <a:gd name="T30" fmla="*/ 30 w 41"/>
                  <a:gd name="T31" fmla="*/ 31 h 55"/>
                  <a:gd name="T32" fmla="*/ 30 w 41"/>
                  <a:gd name="T33" fmla="*/ 31 h 55"/>
                  <a:gd name="T34" fmla="*/ 30 w 41"/>
                  <a:gd name="T35" fmla="*/ 31 h 55"/>
                  <a:gd name="T36" fmla="*/ 24 w 41"/>
                  <a:gd name="T37" fmla="*/ 29 h 55"/>
                  <a:gd name="T38" fmla="*/ 10 w 41"/>
                  <a:gd name="T39" fmla="*/ 27 h 55"/>
                  <a:gd name="T40" fmla="*/ 2 w 41"/>
                  <a:gd name="T41" fmla="*/ 31 h 55"/>
                  <a:gd name="T42" fmla="*/ 4 w 41"/>
                  <a:gd name="T43" fmla="*/ 42 h 55"/>
                  <a:gd name="T44" fmla="*/ 16 w 41"/>
                  <a:gd name="T45" fmla="*/ 52 h 55"/>
                  <a:gd name="T46" fmla="*/ 37 w 41"/>
                  <a:gd name="T47" fmla="*/ 54 h 55"/>
                  <a:gd name="T48" fmla="*/ 40 w 41"/>
                  <a:gd name="T49" fmla="*/ 54 h 55"/>
                  <a:gd name="T50" fmla="*/ 41 w 41"/>
                  <a:gd name="T51" fmla="*/ 54 h 55"/>
                  <a:gd name="T52" fmla="*/ 40 w 41"/>
                  <a:gd name="T53" fmla="*/ 54 h 55"/>
                  <a:gd name="T54" fmla="*/ 34 w 41"/>
                  <a:gd name="T55" fmla="*/ 55 h 55"/>
                  <a:gd name="T56" fmla="*/ 3 w 41"/>
                  <a:gd name="T57" fmla="*/ 1 h 55"/>
                  <a:gd name="T58" fmla="*/ 2 w 41"/>
                  <a:gd name="T59" fmla="*/ 5 h 55"/>
                  <a:gd name="T60" fmla="*/ 1 w 41"/>
                  <a:gd name="T61" fmla="*/ 23 h 55"/>
                  <a:gd name="T62" fmla="*/ 1 w 41"/>
                  <a:gd name="T63" fmla="*/ 34 h 55"/>
                  <a:gd name="T64" fmla="*/ 3 w 41"/>
                  <a:gd name="T65" fmla="*/ 44 h 55"/>
                  <a:gd name="T66" fmla="*/ 25 w 41"/>
                  <a:gd name="T67" fmla="*/ 54 h 55"/>
                  <a:gd name="T68" fmla="*/ 30 w 41"/>
                  <a:gd name="T69" fmla="*/ 55 h 55"/>
                  <a:gd name="T70" fmla="*/ 37 w 41"/>
                  <a:gd name="T71" fmla="*/ 55 h 55"/>
                  <a:gd name="T72" fmla="*/ 15 w 41"/>
                  <a:gd name="T73" fmla="*/ 52 h 55"/>
                  <a:gd name="T74" fmla="*/ 3 w 41"/>
                  <a:gd name="T75" fmla="*/ 42 h 55"/>
                  <a:gd name="T76" fmla="*/ 2 w 41"/>
                  <a:gd name="T77" fmla="*/ 31 h 55"/>
                  <a:gd name="T78" fmla="*/ 10 w 41"/>
                  <a:gd name="T79" fmla="*/ 26 h 55"/>
                  <a:gd name="T80" fmla="*/ 24 w 41"/>
                  <a:gd name="T81" fmla="*/ 29 h 55"/>
                  <a:gd name="T82" fmla="*/ 30 w 41"/>
                  <a:gd name="T83" fmla="*/ 31 h 55"/>
                  <a:gd name="T84" fmla="*/ 29 w 41"/>
                  <a:gd name="T85" fmla="*/ 26 h 55"/>
                  <a:gd name="T86" fmla="*/ 22 w 41"/>
                  <a:gd name="T87" fmla="*/ 20 h 55"/>
                  <a:gd name="T88" fmla="*/ 11 w 41"/>
                  <a:gd name="T89" fmla="*/ 13 h 55"/>
                  <a:gd name="T90" fmla="*/ 3 w 41"/>
                  <a:gd name="T9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55">
                    <a:moveTo>
                      <a:pt x="34" y="55"/>
                    </a:moveTo>
                    <a:cubicBezTo>
                      <a:pt x="32" y="55"/>
                      <a:pt x="31" y="55"/>
                      <a:pt x="30" y="55"/>
                    </a:cubicBezTo>
                    <a:cubicBezTo>
                      <a:pt x="28" y="55"/>
                      <a:pt x="26" y="55"/>
                      <a:pt x="25" y="54"/>
                    </a:cubicBezTo>
                    <a:cubicBezTo>
                      <a:pt x="15" y="53"/>
                      <a:pt x="7" y="53"/>
                      <a:pt x="3" y="44"/>
                    </a:cubicBezTo>
                    <a:cubicBezTo>
                      <a:pt x="2" y="41"/>
                      <a:pt x="1" y="38"/>
                      <a:pt x="1" y="34"/>
                    </a:cubicBezTo>
                    <a:cubicBezTo>
                      <a:pt x="1" y="31"/>
                      <a:pt x="0" y="27"/>
                      <a:pt x="0" y="23"/>
                    </a:cubicBezTo>
                    <a:cubicBezTo>
                      <a:pt x="0" y="16"/>
                      <a:pt x="1" y="9"/>
                      <a:pt x="2" y="5"/>
                    </a:cubicBezTo>
                    <a:cubicBezTo>
                      <a:pt x="2" y="3"/>
                      <a:pt x="3" y="1"/>
                      <a:pt x="3" y="0"/>
                    </a:cubicBezTo>
                    <a:cubicBezTo>
                      <a:pt x="3" y="0"/>
                      <a:pt x="3" y="0"/>
                      <a:pt x="3" y="0"/>
                    </a:cubicBezTo>
                    <a:cubicBezTo>
                      <a:pt x="3" y="0"/>
                      <a:pt x="3" y="0"/>
                      <a:pt x="3" y="0"/>
                    </a:cubicBezTo>
                    <a:cubicBezTo>
                      <a:pt x="3" y="0"/>
                      <a:pt x="3" y="0"/>
                      <a:pt x="3" y="0"/>
                    </a:cubicBezTo>
                    <a:cubicBezTo>
                      <a:pt x="3" y="0"/>
                      <a:pt x="3" y="1"/>
                      <a:pt x="4" y="4"/>
                    </a:cubicBezTo>
                    <a:cubicBezTo>
                      <a:pt x="5" y="6"/>
                      <a:pt x="7" y="9"/>
                      <a:pt x="12" y="13"/>
                    </a:cubicBezTo>
                    <a:cubicBezTo>
                      <a:pt x="15" y="16"/>
                      <a:pt x="19" y="18"/>
                      <a:pt x="22" y="20"/>
                    </a:cubicBezTo>
                    <a:cubicBezTo>
                      <a:pt x="26" y="22"/>
                      <a:pt x="29" y="23"/>
                      <a:pt x="30" y="26"/>
                    </a:cubicBezTo>
                    <a:cubicBezTo>
                      <a:pt x="30" y="27"/>
                      <a:pt x="30" y="29"/>
                      <a:pt x="30" y="31"/>
                    </a:cubicBezTo>
                    <a:cubicBezTo>
                      <a:pt x="30" y="31"/>
                      <a:pt x="30" y="31"/>
                      <a:pt x="30" y="31"/>
                    </a:cubicBezTo>
                    <a:cubicBezTo>
                      <a:pt x="30" y="31"/>
                      <a:pt x="30" y="31"/>
                      <a:pt x="30" y="31"/>
                    </a:cubicBezTo>
                    <a:cubicBezTo>
                      <a:pt x="28" y="31"/>
                      <a:pt x="26" y="30"/>
                      <a:pt x="24" y="29"/>
                    </a:cubicBezTo>
                    <a:cubicBezTo>
                      <a:pt x="18" y="27"/>
                      <a:pt x="13" y="27"/>
                      <a:pt x="10" y="27"/>
                    </a:cubicBezTo>
                    <a:cubicBezTo>
                      <a:pt x="8" y="27"/>
                      <a:pt x="2" y="27"/>
                      <a:pt x="2" y="31"/>
                    </a:cubicBezTo>
                    <a:cubicBezTo>
                      <a:pt x="2" y="31"/>
                      <a:pt x="2" y="36"/>
                      <a:pt x="4" y="42"/>
                    </a:cubicBezTo>
                    <a:cubicBezTo>
                      <a:pt x="5" y="47"/>
                      <a:pt x="8" y="49"/>
                      <a:pt x="16" y="52"/>
                    </a:cubicBezTo>
                    <a:cubicBezTo>
                      <a:pt x="21" y="53"/>
                      <a:pt x="30" y="54"/>
                      <a:pt x="37" y="54"/>
                    </a:cubicBezTo>
                    <a:cubicBezTo>
                      <a:pt x="38" y="54"/>
                      <a:pt x="39" y="54"/>
                      <a:pt x="40" y="54"/>
                    </a:cubicBezTo>
                    <a:cubicBezTo>
                      <a:pt x="41" y="54"/>
                      <a:pt x="41" y="54"/>
                      <a:pt x="41" y="54"/>
                    </a:cubicBezTo>
                    <a:cubicBezTo>
                      <a:pt x="40" y="54"/>
                      <a:pt x="40" y="54"/>
                      <a:pt x="40" y="54"/>
                    </a:cubicBezTo>
                    <a:cubicBezTo>
                      <a:pt x="38" y="55"/>
                      <a:pt x="36" y="55"/>
                      <a:pt x="34" y="55"/>
                    </a:cubicBezTo>
                    <a:moveTo>
                      <a:pt x="3" y="1"/>
                    </a:moveTo>
                    <a:cubicBezTo>
                      <a:pt x="3" y="2"/>
                      <a:pt x="3" y="4"/>
                      <a:pt x="2" y="5"/>
                    </a:cubicBezTo>
                    <a:cubicBezTo>
                      <a:pt x="2" y="9"/>
                      <a:pt x="1" y="16"/>
                      <a:pt x="1" y="23"/>
                    </a:cubicBezTo>
                    <a:cubicBezTo>
                      <a:pt x="1" y="27"/>
                      <a:pt x="1" y="31"/>
                      <a:pt x="1" y="34"/>
                    </a:cubicBezTo>
                    <a:cubicBezTo>
                      <a:pt x="2" y="38"/>
                      <a:pt x="2" y="41"/>
                      <a:pt x="3" y="44"/>
                    </a:cubicBezTo>
                    <a:cubicBezTo>
                      <a:pt x="7" y="52"/>
                      <a:pt x="15" y="53"/>
                      <a:pt x="25" y="54"/>
                    </a:cubicBezTo>
                    <a:cubicBezTo>
                      <a:pt x="26" y="54"/>
                      <a:pt x="28" y="54"/>
                      <a:pt x="30" y="55"/>
                    </a:cubicBezTo>
                    <a:cubicBezTo>
                      <a:pt x="32" y="55"/>
                      <a:pt x="35" y="55"/>
                      <a:pt x="37" y="55"/>
                    </a:cubicBezTo>
                    <a:cubicBezTo>
                      <a:pt x="31" y="55"/>
                      <a:pt x="21" y="53"/>
                      <a:pt x="15" y="52"/>
                    </a:cubicBezTo>
                    <a:cubicBezTo>
                      <a:pt x="8" y="50"/>
                      <a:pt x="5" y="47"/>
                      <a:pt x="3" y="42"/>
                    </a:cubicBezTo>
                    <a:cubicBezTo>
                      <a:pt x="2" y="36"/>
                      <a:pt x="2" y="31"/>
                      <a:pt x="2" y="31"/>
                    </a:cubicBezTo>
                    <a:cubicBezTo>
                      <a:pt x="2" y="30"/>
                      <a:pt x="2" y="26"/>
                      <a:pt x="10" y="26"/>
                    </a:cubicBezTo>
                    <a:cubicBezTo>
                      <a:pt x="13" y="26"/>
                      <a:pt x="18" y="27"/>
                      <a:pt x="24" y="29"/>
                    </a:cubicBezTo>
                    <a:cubicBezTo>
                      <a:pt x="26" y="29"/>
                      <a:pt x="28" y="30"/>
                      <a:pt x="30" y="31"/>
                    </a:cubicBezTo>
                    <a:cubicBezTo>
                      <a:pt x="30" y="29"/>
                      <a:pt x="30" y="27"/>
                      <a:pt x="29" y="26"/>
                    </a:cubicBezTo>
                    <a:cubicBezTo>
                      <a:pt x="28" y="24"/>
                      <a:pt x="26" y="22"/>
                      <a:pt x="22" y="20"/>
                    </a:cubicBezTo>
                    <a:cubicBezTo>
                      <a:pt x="19" y="18"/>
                      <a:pt x="15" y="16"/>
                      <a:pt x="11" y="13"/>
                    </a:cubicBezTo>
                    <a:cubicBezTo>
                      <a:pt x="5" y="8"/>
                      <a:pt x="4" y="3"/>
                      <a:pt x="3" y="1"/>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5" name="Freeform 1680"/>
              <p:cNvSpPr>
                <a:spLocks/>
              </p:cNvSpPr>
              <p:nvPr/>
            </p:nvSpPr>
            <p:spPr bwMode="auto">
              <a:xfrm>
                <a:off x="2835" y="3051"/>
                <a:ext cx="51" cy="98"/>
              </a:xfrm>
              <a:custGeom>
                <a:avLst/>
                <a:gdLst>
                  <a:gd name="T0" fmla="*/ 23 w 24"/>
                  <a:gd name="T1" fmla="*/ 21 h 46"/>
                  <a:gd name="T2" fmla="*/ 21 w 24"/>
                  <a:gd name="T3" fmla="*/ 7 h 46"/>
                  <a:gd name="T4" fmla="*/ 21 w 24"/>
                  <a:gd name="T5" fmla="*/ 7 h 46"/>
                  <a:gd name="T6" fmla="*/ 19 w 24"/>
                  <a:gd name="T7" fmla="*/ 0 h 46"/>
                  <a:gd name="T8" fmla="*/ 19 w 24"/>
                  <a:gd name="T9" fmla="*/ 0 h 46"/>
                  <a:gd name="T10" fmla="*/ 14 w 24"/>
                  <a:gd name="T11" fmla="*/ 15 h 46"/>
                  <a:gd name="T12" fmla="*/ 0 w 24"/>
                  <a:gd name="T13" fmla="*/ 27 h 46"/>
                  <a:gd name="T14" fmla="*/ 18 w 24"/>
                  <a:gd name="T15" fmla="*/ 40 h 46"/>
                  <a:gd name="T16" fmla="*/ 18 w 24"/>
                  <a:gd name="T17" fmla="*/ 46 h 46"/>
                  <a:gd name="T18" fmla="*/ 21 w 24"/>
                  <a:gd name="T19" fmla="*/ 43 h 46"/>
                  <a:gd name="T20" fmla="*/ 23 w 24"/>
                  <a:gd name="T2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6">
                    <a:moveTo>
                      <a:pt x="23" y="21"/>
                    </a:moveTo>
                    <a:cubicBezTo>
                      <a:pt x="22" y="10"/>
                      <a:pt x="21" y="7"/>
                      <a:pt x="21" y="7"/>
                    </a:cubicBezTo>
                    <a:cubicBezTo>
                      <a:pt x="21" y="7"/>
                      <a:pt x="21" y="7"/>
                      <a:pt x="21" y="7"/>
                    </a:cubicBezTo>
                    <a:cubicBezTo>
                      <a:pt x="20" y="0"/>
                      <a:pt x="19" y="0"/>
                      <a:pt x="19" y="0"/>
                    </a:cubicBezTo>
                    <a:cubicBezTo>
                      <a:pt x="19" y="0"/>
                      <a:pt x="19" y="0"/>
                      <a:pt x="19" y="0"/>
                    </a:cubicBezTo>
                    <a:cubicBezTo>
                      <a:pt x="19" y="0"/>
                      <a:pt x="20" y="6"/>
                      <a:pt x="14" y="15"/>
                    </a:cubicBezTo>
                    <a:cubicBezTo>
                      <a:pt x="9" y="24"/>
                      <a:pt x="3" y="26"/>
                      <a:pt x="0" y="27"/>
                    </a:cubicBezTo>
                    <a:cubicBezTo>
                      <a:pt x="12" y="32"/>
                      <a:pt x="16" y="37"/>
                      <a:pt x="18" y="40"/>
                    </a:cubicBezTo>
                    <a:cubicBezTo>
                      <a:pt x="19" y="43"/>
                      <a:pt x="18" y="45"/>
                      <a:pt x="18" y="46"/>
                    </a:cubicBezTo>
                    <a:cubicBezTo>
                      <a:pt x="19" y="45"/>
                      <a:pt x="20" y="44"/>
                      <a:pt x="21" y="43"/>
                    </a:cubicBezTo>
                    <a:cubicBezTo>
                      <a:pt x="23" y="40"/>
                      <a:pt x="24" y="32"/>
                      <a:pt x="23" y="21"/>
                    </a:cubicBezTo>
                  </a:path>
                </a:pathLst>
              </a:custGeom>
              <a:solidFill>
                <a:srgbClr val="DB3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6" name="Freeform 1681"/>
              <p:cNvSpPr>
                <a:spLocks noEditPoints="1"/>
              </p:cNvSpPr>
              <p:nvPr/>
            </p:nvSpPr>
            <p:spPr bwMode="auto">
              <a:xfrm>
                <a:off x="2835" y="3049"/>
                <a:ext cx="51" cy="100"/>
              </a:xfrm>
              <a:custGeom>
                <a:avLst/>
                <a:gdLst>
                  <a:gd name="T0" fmla="*/ 18 w 24"/>
                  <a:gd name="T1" fmla="*/ 47 h 47"/>
                  <a:gd name="T2" fmla="*/ 18 w 24"/>
                  <a:gd name="T3" fmla="*/ 47 h 47"/>
                  <a:gd name="T4" fmla="*/ 17 w 24"/>
                  <a:gd name="T5" fmla="*/ 47 h 47"/>
                  <a:gd name="T6" fmla="*/ 18 w 24"/>
                  <a:gd name="T7" fmla="*/ 41 h 47"/>
                  <a:gd name="T8" fmla="*/ 0 w 24"/>
                  <a:gd name="T9" fmla="*/ 28 h 47"/>
                  <a:gd name="T10" fmla="*/ 0 w 24"/>
                  <a:gd name="T11" fmla="*/ 28 h 47"/>
                  <a:gd name="T12" fmla="*/ 0 w 24"/>
                  <a:gd name="T13" fmla="*/ 28 h 47"/>
                  <a:gd name="T14" fmla="*/ 14 w 24"/>
                  <a:gd name="T15" fmla="*/ 16 h 47"/>
                  <a:gd name="T16" fmla="*/ 19 w 24"/>
                  <a:gd name="T17" fmla="*/ 1 h 47"/>
                  <a:gd name="T18" fmla="*/ 19 w 24"/>
                  <a:gd name="T19" fmla="*/ 0 h 47"/>
                  <a:gd name="T20" fmla="*/ 19 w 24"/>
                  <a:gd name="T21" fmla="*/ 0 h 47"/>
                  <a:gd name="T22" fmla="*/ 19 w 24"/>
                  <a:gd name="T23" fmla="*/ 0 h 47"/>
                  <a:gd name="T24" fmla="*/ 19 w 24"/>
                  <a:gd name="T25" fmla="*/ 1 h 47"/>
                  <a:gd name="T26" fmla="*/ 21 w 24"/>
                  <a:gd name="T27" fmla="*/ 8 h 47"/>
                  <a:gd name="T28" fmla="*/ 21 w 24"/>
                  <a:gd name="T29" fmla="*/ 8 h 47"/>
                  <a:gd name="T30" fmla="*/ 23 w 24"/>
                  <a:gd name="T31" fmla="*/ 22 h 47"/>
                  <a:gd name="T32" fmla="*/ 21 w 24"/>
                  <a:gd name="T33" fmla="*/ 44 h 47"/>
                  <a:gd name="T34" fmla="*/ 18 w 24"/>
                  <a:gd name="T35" fmla="*/ 47 h 47"/>
                  <a:gd name="T36" fmla="*/ 18 w 24"/>
                  <a:gd name="T37" fmla="*/ 47 h 47"/>
                  <a:gd name="T38" fmla="*/ 1 w 24"/>
                  <a:gd name="T39" fmla="*/ 28 h 47"/>
                  <a:gd name="T40" fmla="*/ 18 w 24"/>
                  <a:gd name="T41" fmla="*/ 41 h 47"/>
                  <a:gd name="T42" fmla="*/ 18 w 24"/>
                  <a:gd name="T43" fmla="*/ 46 h 47"/>
                  <a:gd name="T44" fmla="*/ 20 w 24"/>
                  <a:gd name="T45" fmla="*/ 44 h 47"/>
                  <a:gd name="T46" fmla="*/ 23 w 24"/>
                  <a:gd name="T47" fmla="*/ 22 h 47"/>
                  <a:gd name="T48" fmla="*/ 21 w 24"/>
                  <a:gd name="T49" fmla="*/ 8 h 47"/>
                  <a:gd name="T50" fmla="*/ 21 w 24"/>
                  <a:gd name="T51" fmla="*/ 8 h 47"/>
                  <a:gd name="T52" fmla="*/ 21 w 24"/>
                  <a:gd name="T53" fmla="*/ 8 h 47"/>
                  <a:gd name="T54" fmla="*/ 19 w 24"/>
                  <a:gd name="T55" fmla="*/ 1 h 47"/>
                  <a:gd name="T56" fmla="*/ 15 w 24"/>
                  <a:gd name="T57" fmla="*/ 16 h 47"/>
                  <a:gd name="T58" fmla="*/ 1 w 24"/>
                  <a:gd name="T5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7">
                    <a:moveTo>
                      <a:pt x="18" y="47"/>
                    </a:moveTo>
                    <a:cubicBezTo>
                      <a:pt x="18" y="47"/>
                      <a:pt x="18" y="47"/>
                      <a:pt x="18" y="47"/>
                    </a:cubicBezTo>
                    <a:cubicBezTo>
                      <a:pt x="17" y="47"/>
                      <a:pt x="17" y="47"/>
                      <a:pt x="17" y="47"/>
                    </a:cubicBezTo>
                    <a:cubicBezTo>
                      <a:pt x="18" y="46"/>
                      <a:pt x="19" y="44"/>
                      <a:pt x="18" y="41"/>
                    </a:cubicBezTo>
                    <a:cubicBezTo>
                      <a:pt x="15" y="36"/>
                      <a:pt x="9" y="32"/>
                      <a:pt x="0" y="28"/>
                    </a:cubicBezTo>
                    <a:cubicBezTo>
                      <a:pt x="0" y="28"/>
                      <a:pt x="0" y="28"/>
                      <a:pt x="0" y="28"/>
                    </a:cubicBezTo>
                    <a:cubicBezTo>
                      <a:pt x="0" y="28"/>
                      <a:pt x="0" y="28"/>
                      <a:pt x="0" y="28"/>
                    </a:cubicBezTo>
                    <a:cubicBezTo>
                      <a:pt x="7" y="26"/>
                      <a:pt x="13" y="18"/>
                      <a:pt x="14" y="16"/>
                    </a:cubicBezTo>
                    <a:cubicBezTo>
                      <a:pt x="20" y="7"/>
                      <a:pt x="19" y="1"/>
                      <a:pt x="19" y="1"/>
                    </a:cubicBezTo>
                    <a:cubicBezTo>
                      <a:pt x="19" y="0"/>
                      <a:pt x="19" y="0"/>
                      <a:pt x="19" y="0"/>
                    </a:cubicBezTo>
                    <a:cubicBezTo>
                      <a:pt x="19" y="0"/>
                      <a:pt x="19" y="0"/>
                      <a:pt x="19" y="0"/>
                    </a:cubicBezTo>
                    <a:cubicBezTo>
                      <a:pt x="19" y="0"/>
                      <a:pt x="19" y="0"/>
                      <a:pt x="19" y="0"/>
                    </a:cubicBezTo>
                    <a:cubicBezTo>
                      <a:pt x="19" y="1"/>
                      <a:pt x="19" y="1"/>
                      <a:pt x="19" y="1"/>
                    </a:cubicBezTo>
                    <a:cubicBezTo>
                      <a:pt x="20" y="1"/>
                      <a:pt x="20" y="2"/>
                      <a:pt x="21" y="8"/>
                    </a:cubicBezTo>
                    <a:cubicBezTo>
                      <a:pt x="21" y="8"/>
                      <a:pt x="21" y="8"/>
                      <a:pt x="21" y="8"/>
                    </a:cubicBezTo>
                    <a:cubicBezTo>
                      <a:pt x="21" y="8"/>
                      <a:pt x="23" y="11"/>
                      <a:pt x="23" y="22"/>
                    </a:cubicBezTo>
                    <a:cubicBezTo>
                      <a:pt x="24" y="33"/>
                      <a:pt x="23" y="41"/>
                      <a:pt x="21" y="44"/>
                    </a:cubicBezTo>
                    <a:cubicBezTo>
                      <a:pt x="20" y="45"/>
                      <a:pt x="19" y="46"/>
                      <a:pt x="18" y="47"/>
                    </a:cubicBezTo>
                    <a:cubicBezTo>
                      <a:pt x="18" y="47"/>
                      <a:pt x="18" y="47"/>
                      <a:pt x="18" y="47"/>
                    </a:cubicBezTo>
                    <a:moveTo>
                      <a:pt x="1" y="28"/>
                    </a:moveTo>
                    <a:cubicBezTo>
                      <a:pt x="10" y="32"/>
                      <a:pt x="16" y="36"/>
                      <a:pt x="18" y="41"/>
                    </a:cubicBezTo>
                    <a:cubicBezTo>
                      <a:pt x="19" y="43"/>
                      <a:pt x="19" y="45"/>
                      <a:pt x="18" y="46"/>
                    </a:cubicBezTo>
                    <a:cubicBezTo>
                      <a:pt x="19" y="45"/>
                      <a:pt x="20" y="44"/>
                      <a:pt x="20" y="44"/>
                    </a:cubicBezTo>
                    <a:cubicBezTo>
                      <a:pt x="23" y="41"/>
                      <a:pt x="24" y="32"/>
                      <a:pt x="23" y="22"/>
                    </a:cubicBezTo>
                    <a:cubicBezTo>
                      <a:pt x="22" y="11"/>
                      <a:pt x="21" y="8"/>
                      <a:pt x="21" y="8"/>
                    </a:cubicBezTo>
                    <a:cubicBezTo>
                      <a:pt x="21" y="8"/>
                      <a:pt x="21" y="8"/>
                      <a:pt x="21" y="8"/>
                    </a:cubicBezTo>
                    <a:cubicBezTo>
                      <a:pt x="21" y="8"/>
                      <a:pt x="21" y="8"/>
                      <a:pt x="21" y="8"/>
                    </a:cubicBezTo>
                    <a:cubicBezTo>
                      <a:pt x="20" y="3"/>
                      <a:pt x="19" y="2"/>
                      <a:pt x="19" y="1"/>
                    </a:cubicBezTo>
                    <a:cubicBezTo>
                      <a:pt x="19" y="3"/>
                      <a:pt x="19" y="9"/>
                      <a:pt x="15" y="16"/>
                    </a:cubicBezTo>
                    <a:cubicBezTo>
                      <a:pt x="9" y="25"/>
                      <a:pt x="3" y="27"/>
                      <a:pt x="1" y="28"/>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7" name="Freeform 1682"/>
              <p:cNvSpPr>
                <a:spLocks/>
              </p:cNvSpPr>
              <p:nvPr/>
            </p:nvSpPr>
            <p:spPr bwMode="auto">
              <a:xfrm>
                <a:off x="2648" y="3089"/>
                <a:ext cx="108" cy="66"/>
              </a:xfrm>
              <a:custGeom>
                <a:avLst/>
                <a:gdLst>
                  <a:gd name="T0" fmla="*/ 51 w 51"/>
                  <a:gd name="T1" fmla="*/ 0 h 31"/>
                  <a:gd name="T2" fmla="*/ 43 w 51"/>
                  <a:gd name="T3" fmla="*/ 13 h 31"/>
                  <a:gd name="T4" fmla="*/ 19 w 51"/>
                  <a:gd name="T5" fmla="*/ 18 h 31"/>
                  <a:gd name="T6" fmla="*/ 10 w 51"/>
                  <a:gd name="T7" fmla="*/ 21 h 31"/>
                  <a:gd name="T8" fmla="*/ 2 w 51"/>
                  <a:gd name="T9" fmla="*/ 23 h 31"/>
                  <a:gd name="T10" fmla="*/ 4 w 51"/>
                  <a:gd name="T11" fmla="*/ 27 h 31"/>
                  <a:gd name="T12" fmla="*/ 17 w 51"/>
                  <a:gd name="T13" fmla="*/ 31 h 31"/>
                  <a:gd name="T14" fmla="*/ 30 w 51"/>
                  <a:gd name="T15" fmla="*/ 30 h 31"/>
                  <a:gd name="T16" fmla="*/ 46 w 51"/>
                  <a:gd name="T17" fmla="*/ 23 h 31"/>
                  <a:gd name="T18" fmla="*/ 50 w 51"/>
                  <a:gd name="T19" fmla="*/ 11 h 31"/>
                  <a:gd name="T20" fmla="*/ 51 w 51"/>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1">
                    <a:moveTo>
                      <a:pt x="51" y="0"/>
                    </a:moveTo>
                    <a:cubicBezTo>
                      <a:pt x="50" y="4"/>
                      <a:pt x="48" y="10"/>
                      <a:pt x="43" y="13"/>
                    </a:cubicBezTo>
                    <a:cubicBezTo>
                      <a:pt x="36" y="17"/>
                      <a:pt x="24" y="19"/>
                      <a:pt x="19" y="18"/>
                    </a:cubicBezTo>
                    <a:cubicBezTo>
                      <a:pt x="14" y="18"/>
                      <a:pt x="13" y="19"/>
                      <a:pt x="10" y="21"/>
                    </a:cubicBezTo>
                    <a:cubicBezTo>
                      <a:pt x="7" y="22"/>
                      <a:pt x="4" y="23"/>
                      <a:pt x="2" y="23"/>
                    </a:cubicBezTo>
                    <a:cubicBezTo>
                      <a:pt x="1" y="23"/>
                      <a:pt x="0" y="25"/>
                      <a:pt x="4" y="27"/>
                    </a:cubicBezTo>
                    <a:cubicBezTo>
                      <a:pt x="8" y="30"/>
                      <a:pt x="14" y="31"/>
                      <a:pt x="17" y="31"/>
                    </a:cubicBezTo>
                    <a:cubicBezTo>
                      <a:pt x="21" y="31"/>
                      <a:pt x="26" y="30"/>
                      <a:pt x="30" y="30"/>
                    </a:cubicBezTo>
                    <a:cubicBezTo>
                      <a:pt x="34" y="30"/>
                      <a:pt x="42" y="29"/>
                      <a:pt x="46" y="23"/>
                    </a:cubicBezTo>
                    <a:cubicBezTo>
                      <a:pt x="48" y="20"/>
                      <a:pt x="49" y="15"/>
                      <a:pt x="50" y="11"/>
                    </a:cubicBezTo>
                    <a:cubicBezTo>
                      <a:pt x="51" y="8"/>
                      <a:pt x="51" y="4"/>
                      <a:pt x="51" y="0"/>
                    </a:cubicBezTo>
                  </a:path>
                </a:pathLst>
              </a:custGeom>
              <a:solidFill>
                <a:srgbClr val="9F3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8" name="Freeform 1683"/>
              <p:cNvSpPr>
                <a:spLocks noEditPoints="1"/>
              </p:cNvSpPr>
              <p:nvPr/>
            </p:nvSpPr>
            <p:spPr bwMode="auto">
              <a:xfrm>
                <a:off x="2650" y="3089"/>
                <a:ext cx="106" cy="66"/>
              </a:xfrm>
              <a:custGeom>
                <a:avLst/>
                <a:gdLst>
                  <a:gd name="T0" fmla="*/ 16 w 50"/>
                  <a:gd name="T1" fmla="*/ 31 h 31"/>
                  <a:gd name="T2" fmla="*/ 3 w 50"/>
                  <a:gd name="T3" fmla="*/ 28 h 31"/>
                  <a:gd name="T4" fmla="*/ 0 w 50"/>
                  <a:gd name="T5" fmla="*/ 24 h 31"/>
                  <a:gd name="T6" fmla="*/ 1 w 50"/>
                  <a:gd name="T7" fmla="*/ 23 h 31"/>
                  <a:gd name="T8" fmla="*/ 9 w 50"/>
                  <a:gd name="T9" fmla="*/ 21 h 31"/>
                  <a:gd name="T10" fmla="*/ 11 w 50"/>
                  <a:gd name="T11" fmla="*/ 20 h 31"/>
                  <a:gd name="T12" fmla="*/ 16 w 50"/>
                  <a:gd name="T13" fmla="*/ 18 h 31"/>
                  <a:gd name="T14" fmla="*/ 18 w 50"/>
                  <a:gd name="T15" fmla="*/ 18 h 31"/>
                  <a:gd name="T16" fmla="*/ 20 w 50"/>
                  <a:gd name="T17" fmla="*/ 18 h 31"/>
                  <a:gd name="T18" fmla="*/ 42 w 50"/>
                  <a:gd name="T19" fmla="*/ 13 h 31"/>
                  <a:gd name="T20" fmla="*/ 50 w 50"/>
                  <a:gd name="T21" fmla="*/ 0 h 31"/>
                  <a:gd name="T22" fmla="*/ 50 w 50"/>
                  <a:gd name="T23" fmla="*/ 0 h 31"/>
                  <a:gd name="T24" fmla="*/ 50 w 50"/>
                  <a:gd name="T25" fmla="*/ 0 h 31"/>
                  <a:gd name="T26" fmla="*/ 49 w 50"/>
                  <a:gd name="T27" fmla="*/ 11 h 31"/>
                  <a:gd name="T28" fmla="*/ 45 w 50"/>
                  <a:gd name="T29" fmla="*/ 23 h 31"/>
                  <a:gd name="T30" fmla="*/ 29 w 50"/>
                  <a:gd name="T31" fmla="*/ 30 h 31"/>
                  <a:gd name="T32" fmla="*/ 22 w 50"/>
                  <a:gd name="T33" fmla="*/ 31 h 31"/>
                  <a:gd name="T34" fmla="*/ 16 w 50"/>
                  <a:gd name="T35" fmla="*/ 31 h 31"/>
                  <a:gd name="T36" fmla="*/ 16 w 50"/>
                  <a:gd name="T37" fmla="*/ 31 h 31"/>
                  <a:gd name="T38" fmla="*/ 16 w 50"/>
                  <a:gd name="T39" fmla="*/ 19 h 31"/>
                  <a:gd name="T40" fmla="*/ 11 w 50"/>
                  <a:gd name="T41" fmla="*/ 20 h 31"/>
                  <a:gd name="T42" fmla="*/ 9 w 50"/>
                  <a:gd name="T43" fmla="*/ 21 h 31"/>
                  <a:gd name="T44" fmla="*/ 1 w 50"/>
                  <a:gd name="T45" fmla="*/ 23 h 31"/>
                  <a:gd name="T46" fmla="*/ 0 w 50"/>
                  <a:gd name="T47" fmla="*/ 24 h 31"/>
                  <a:gd name="T48" fmla="*/ 3 w 50"/>
                  <a:gd name="T49" fmla="*/ 27 h 31"/>
                  <a:gd name="T50" fmla="*/ 16 w 50"/>
                  <a:gd name="T51" fmla="*/ 31 h 31"/>
                  <a:gd name="T52" fmla="*/ 16 w 50"/>
                  <a:gd name="T53" fmla="*/ 31 h 31"/>
                  <a:gd name="T54" fmla="*/ 22 w 50"/>
                  <a:gd name="T55" fmla="*/ 30 h 31"/>
                  <a:gd name="T56" fmla="*/ 29 w 50"/>
                  <a:gd name="T57" fmla="*/ 30 h 31"/>
                  <a:gd name="T58" fmla="*/ 45 w 50"/>
                  <a:gd name="T59" fmla="*/ 23 h 31"/>
                  <a:gd name="T60" fmla="*/ 49 w 50"/>
                  <a:gd name="T61" fmla="*/ 11 h 31"/>
                  <a:gd name="T62" fmla="*/ 50 w 50"/>
                  <a:gd name="T63" fmla="*/ 2 h 31"/>
                  <a:gd name="T64" fmla="*/ 42 w 50"/>
                  <a:gd name="T65" fmla="*/ 13 h 31"/>
                  <a:gd name="T66" fmla="*/ 20 w 50"/>
                  <a:gd name="T67" fmla="*/ 19 h 31"/>
                  <a:gd name="T68" fmla="*/ 18 w 50"/>
                  <a:gd name="T69" fmla="*/ 19 h 31"/>
                  <a:gd name="T70" fmla="*/ 16 w 50"/>
                  <a:gd name="T7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31">
                    <a:moveTo>
                      <a:pt x="16" y="31"/>
                    </a:moveTo>
                    <a:cubicBezTo>
                      <a:pt x="12" y="31"/>
                      <a:pt x="6" y="30"/>
                      <a:pt x="3" y="28"/>
                    </a:cubicBezTo>
                    <a:cubicBezTo>
                      <a:pt x="0" y="26"/>
                      <a:pt x="0" y="25"/>
                      <a:pt x="0" y="24"/>
                    </a:cubicBezTo>
                    <a:cubicBezTo>
                      <a:pt x="0" y="23"/>
                      <a:pt x="1" y="23"/>
                      <a:pt x="1" y="23"/>
                    </a:cubicBezTo>
                    <a:cubicBezTo>
                      <a:pt x="3" y="23"/>
                      <a:pt x="6" y="22"/>
                      <a:pt x="9" y="21"/>
                    </a:cubicBezTo>
                    <a:cubicBezTo>
                      <a:pt x="10" y="20"/>
                      <a:pt x="10" y="20"/>
                      <a:pt x="11" y="20"/>
                    </a:cubicBezTo>
                    <a:cubicBezTo>
                      <a:pt x="12" y="19"/>
                      <a:pt x="14" y="18"/>
                      <a:pt x="16" y="18"/>
                    </a:cubicBezTo>
                    <a:cubicBezTo>
                      <a:pt x="17" y="18"/>
                      <a:pt x="17" y="18"/>
                      <a:pt x="18" y="18"/>
                    </a:cubicBezTo>
                    <a:cubicBezTo>
                      <a:pt x="19" y="18"/>
                      <a:pt x="19" y="18"/>
                      <a:pt x="20" y="18"/>
                    </a:cubicBezTo>
                    <a:cubicBezTo>
                      <a:pt x="25" y="18"/>
                      <a:pt x="35" y="17"/>
                      <a:pt x="42" y="13"/>
                    </a:cubicBezTo>
                    <a:cubicBezTo>
                      <a:pt x="47" y="10"/>
                      <a:pt x="49" y="4"/>
                      <a:pt x="50" y="0"/>
                    </a:cubicBezTo>
                    <a:cubicBezTo>
                      <a:pt x="50" y="0"/>
                      <a:pt x="50" y="0"/>
                      <a:pt x="50" y="0"/>
                    </a:cubicBezTo>
                    <a:cubicBezTo>
                      <a:pt x="50" y="0"/>
                      <a:pt x="50" y="0"/>
                      <a:pt x="50" y="0"/>
                    </a:cubicBezTo>
                    <a:cubicBezTo>
                      <a:pt x="50" y="4"/>
                      <a:pt x="50" y="8"/>
                      <a:pt x="49" y="11"/>
                    </a:cubicBezTo>
                    <a:cubicBezTo>
                      <a:pt x="49" y="15"/>
                      <a:pt x="47" y="20"/>
                      <a:pt x="45" y="23"/>
                    </a:cubicBezTo>
                    <a:cubicBezTo>
                      <a:pt x="43" y="26"/>
                      <a:pt x="39" y="30"/>
                      <a:pt x="29" y="30"/>
                    </a:cubicBezTo>
                    <a:cubicBezTo>
                      <a:pt x="27" y="30"/>
                      <a:pt x="24" y="30"/>
                      <a:pt x="22" y="31"/>
                    </a:cubicBezTo>
                    <a:cubicBezTo>
                      <a:pt x="20" y="31"/>
                      <a:pt x="18" y="31"/>
                      <a:pt x="16" y="31"/>
                    </a:cubicBezTo>
                    <a:cubicBezTo>
                      <a:pt x="16" y="31"/>
                      <a:pt x="16" y="31"/>
                      <a:pt x="16" y="31"/>
                    </a:cubicBezTo>
                    <a:moveTo>
                      <a:pt x="16" y="19"/>
                    </a:moveTo>
                    <a:cubicBezTo>
                      <a:pt x="14" y="19"/>
                      <a:pt x="13" y="19"/>
                      <a:pt x="11" y="20"/>
                    </a:cubicBezTo>
                    <a:cubicBezTo>
                      <a:pt x="11" y="20"/>
                      <a:pt x="10" y="21"/>
                      <a:pt x="9" y="21"/>
                    </a:cubicBezTo>
                    <a:cubicBezTo>
                      <a:pt x="6" y="22"/>
                      <a:pt x="3" y="23"/>
                      <a:pt x="1" y="23"/>
                    </a:cubicBezTo>
                    <a:cubicBezTo>
                      <a:pt x="1" y="23"/>
                      <a:pt x="0" y="23"/>
                      <a:pt x="0" y="24"/>
                    </a:cubicBezTo>
                    <a:cubicBezTo>
                      <a:pt x="0" y="24"/>
                      <a:pt x="0" y="26"/>
                      <a:pt x="3" y="27"/>
                    </a:cubicBezTo>
                    <a:cubicBezTo>
                      <a:pt x="7" y="30"/>
                      <a:pt x="12" y="31"/>
                      <a:pt x="16" y="31"/>
                    </a:cubicBezTo>
                    <a:cubicBezTo>
                      <a:pt x="16" y="31"/>
                      <a:pt x="16" y="31"/>
                      <a:pt x="16" y="31"/>
                    </a:cubicBezTo>
                    <a:cubicBezTo>
                      <a:pt x="18" y="31"/>
                      <a:pt x="20" y="30"/>
                      <a:pt x="22" y="30"/>
                    </a:cubicBezTo>
                    <a:cubicBezTo>
                      <a:pt x="24" y="30"/>
                      <a:pt x="27" y="30"/>
                      <a:pt x="29" y="30"/>
                    </a:cubicBezTo>
                    <a:cubicBezTo>
                      <a:pt x="39" y="29"/>
                      <a:pt x="43" y="25"/>
                      <a:pt x="45" y="23"/>
                    </a:cubicBezTo>
                    <a:cubicBezTo>
                      <a:pt x="47" y="20"/>
                      <a:pt x="48" y="15"/>
                      <a:pt x="49" y="11"/>
                    </a:cubicBezTo>
                    <a:cubicBezTo>
                      <a:pt x="49" y="8"/>
                      <a:pt x="50" y="5"/>
                      <a:pt x="50" y="2"/>
                    </a:cubicBezTo>
                    <a:cubicBezTo>
                      <a:pt x="49" y="5"/>
                      <a:pt x="47" y="11"/>
                      <a:pt x="42" y="13"/>
                    </a:cubicBezTo>
                    <a:cubicBezTo>
                      <a:pt x="35" y="17"/>
                      <a:pt x="25" y="19"/>
                      <a:pt x="20" y="19"/>
                    </a:cubicBezTo>
                    <a:cubicBezTo>
                      <a:pt x="19" y="19"/>
                      <a:pt x="19" y="19"/>
                      <a:pt x="18" y="19"/>
                    </a:cubicBezTo>
                    <a:cubicBezTo>
                      <a:pt x="17" y="19"/>
                      <a:pt x="17" y="19"/>
                      <a:pt x="16" y="19"/>
                    </a:cubicBezTo>
                  </a:path>
                </a:pathLst>
              </a:custGeom>
              <a:solidFill>
                <a:srgbClr val="5A1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9" name="Freeform 1684"/>
              <p:cNvSpPr>
                <a:spLocks/>
              </p:cNvSpPr>
              <p:nvPr/>
            </p:nvSpPr>
            <p:spPr bwMode="auto">
              <a:xfrm>
                <a:off x="2650" y="3094"/>
                <a:ext cx="106" cy="57"/>
              </a:xfrm>
              <a:custGeom>
                <a:avLst/>
                <a:gdLst>
                  <a:gd name="T0" fmla="*/ 50 w 50"/>
                  <a:gd name="T1" fmla="*/ 0 h 27"/>
                  <a:gd name="T2" fmla="*/ 43 w 50"/>
                  <a:gd name="T3" fmla="*/ 11 h 27"/>
                  <a:gd name="T4" fmla="*/ 43 w 50"/>
                  <a:gd name="T5" fmla="*/ 11 h 27"/>
                  <a:gd name="T6" fmla="*/ 42 w 50"/>
                  <a:gd name="T7" fmla="*/ 11 h 27"/>
                  <a:gd name="T8" fmla="*/ 42 w 50"/>
                  <a:gd name="T9" fmla="*/ 11 h 27"/>
                  <a:gd name="T10" fmla="*/ 42 w 50"/>
                  <a:gd name="T11" fmla="*/ 11 h 27"/>
                  <a:gd name="T12" fmla="*/ 42 w 50"/>
                  <a:gd name="T13" fmla="*/ 11 h 27"/>
                  <a:gd name="T14" fmla="*/ 42 w 50"/>
                  <a:gd name="T15" fmla="*/ 11 h 27"/>
                  <a:gd name="T16" fmla="*/ 42 w 50"/>
                  <a:gd name="T17" fmla="*/ 11 h 27"/>
                  <a:gd name="T18" fmla="*/ 42 w 50"/>
                  <a:gd name="T19" fmla="*/ 11 h 27"/>
                  <a:gd name="T20" fmla="*/ 42 w 50"/>
                  <a:gd name="T21" fmla="*/ 11 h 27"/>
                  <a:gd name="T22" fmla="*/ 42 w 50"/>
                  <a:gd name="T23" fmla="*/ 11 h 27"/>
                  <a:gd name="T24" fmla="*/ 20 w 50"/>
                  <a:gd name="T25" fmla="*/ 17 h 27"/>
                  <a:gd name="T26" fmla="*/ 20 w 50"/>
                  <a:gd name="T27" fmla="*/ 17 h 27"/>
                  <a:gd name="T28" fmla="*/ 18 w 50"/>
                  <a:gd name="T29" fmla="*/ 17 h 27"/>
                  <a:gd name="T30" fmla="*/ 16 w 50"/>
                  <a:gd name="T31" fmla="*/ 17 h 27"/>
                  <a:gd name="T32" fmla="*/ 16 w 50"/>
                  <a:gd name="T33" fmla="*/ 17 h 27"/>
                  <a:gd name="T34" fmla="*/ 15 w 50"/>
                  <a:gd name="T35" fmla="*/ 17 h 27"/>
                  <a:gd name="T36" fmla="*/ 15 w 50"/>
                  <a:gd name="T37" fmla="*/ 17 h 27"/>
                  <a:gd name="T38" fmla="*/ 11 w 50"/>
                  <a:gd name="T39" fmla="*/ 18 h 27"/>
                  <a:gd name="T40" fmla="*/ 11 w 50"/>
                  <a:gd name="T41" fmla="*/ 18 h 27"/>
                  <a:gd name="T42" fmla="*/ 9 w 50"/>
                  <a:gd name="T43" fmla="*/ 19 h 27"/>
                  <a:gd name="T44" fmla="*/ 1 w 50"/>
                  <a:gd name="T45" fmla="*/ 21 h 27"/>
                  <a:gd name="T46" fmla="*/ 0 w 50"/>
                  <a:gd name="T47" fmla="*/ 22 h 27"/>
                  <a:gd name="T48" fmla="*/ 0 w 50"/>
                  <a:gd name="T49" fmla="*/ 22 h 27"/>
                  <a:gd name="T50" fmla="*/ 3 w 50"/>
                  <a:gd name="T51" fmla="*/ 25 h 27"/>
                  <a:gd name="T52" fmla="*/ 6 w 50"/>
                  <a:gd name="T53" fmla="*/ 27 h 27"/>
                  <a:gd name="T54" fmla="*/ 6 w 50"/>
                  <a:gd name="T55" fmla="*/ 26 h 27"/>
                  <a:gd name="T56" fmla="*/ 9 w 50"/>
                  <a:gd name="T57" fmla="*/ 24 h 27"/>
                  <a:gd name="T58" fmla="*/ 14 w 50"/>
                  <a:gd name="T59" fmla="*/ 24 h 27"/>
                  <a:gd name="T60" fmla="*/ 28 w 50"/>
                  <a:gd name="T61" fmla="*/ 22 h 27"/>
                  <a:gd name="T62" fmla="*/ 35 w 50"/>
                  <a:gd name="T63" fmla="*/ 20 h 27"/>
                  <a:gd name="T64" fmla="*/ 39 w 50"/>
                  <a:gd name="T65" fmla="*/ 18 h 27"/>
                  <a:gd name="T66" fmla="*/ 41 w 50"/>
                  <a:gd name="T67" fmla="*/ 18 h 27"/>
                  <a:gd name="T68" fmla="*/ 44 w 50"/>
                  <a:gd name="T69" fmla="*/ 19 h 27"/>
                  <a:gd name="T70" fmla="*/ 42 w 50"/>
                  <a:gd name="T71" fmla="*/ 23 h 27"/>
                  <a:gd name="T72" fmla="*/ 41 w 50"/>
                  <a:gd name="T73" fmla="*/ 24 h 27"/>
                  <a:gd name="T74" fmla="*/ 45 w 50"/>
                  <a:gd name="T75" fmla="*/ 21 h 27"/>
                  <a:gd name="T76" fmla="*/ 49 w 50"/>
                  <a:gd name="T77" fmla="*/ 9 h 27"/>
                  <a:gd name="T78" fmla="*/ 49 w 50"/>
                  <a:gd name="T79" fmla="*/ 9 h 27"/>
                  <a:gd name="T80" fmla="*/ 50 w 50"/>
                  <a:gd name="T8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27">
                    <a:moveTo>
                      <a:pt x="50" y="0"/>
                    </a:moveTo>
                    <a:cubicBezTo>
                      <a:pt x="49" y="3"/>
                      <a:pt x="47" y="8"/>
                      <a:pt x="43" y="11"/>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35" y="15"/>
                      <a:pt x="25" y="17"/>
                      <a:pt x="20" y="17"/>
                    </a:cubicBezTo>
                    <a:cubicBezTo>
                      <a:pt x="20" y="17"/>
                      <a:pt x="20" y="17"/>
                      <a:pt x="20" y="17"/>
                    </a:cubicBezTo>
                    <a:cubicBezTo>
                      <a:pt x="19" y="17"/>
                      <a:pt x="19" y="17"/>
                      <a:pt x="18" y="17"/>
                    </a:cubicBezTo>
                    <a:cubicBezTo>
                      <a:pt x="17" y="17"/>
                      <a:pt x="17" y="17"/>
                      <a:pt x="16" y="17"/>
                    </a:cubicBezTo>
                    <a:cubicBezTo>
                      <a:pt x="16" y="17"/>
                      <a:pt x="16" y="17"/>
                      <a:pt x="16" y="17"/>
                    </a:cubicBezTo>
                    <a:cubicBezTo>
                      <a:pt x="16" y="17"/>
                      <a:pt x="15" y="17"/>
                      <a:pt x="15" y="17"/>
                    </a:cubicBezTo>
                    <a:cubicBezTo>
                      <a:pt x="15" y="17"/>
                      <a:pt x="15" y="17"/>
                      <a:pt x="15" y="17"/>
                    </a:cubicBezTo>
                    <a:cubicBezTo>
                      <a:pt x="13" y="17"/>
                      <a:pt x="12" y="17"/>
                      <a:pt x="11" y="18"/>
                    </a:cubicBezTo>
                    <a:cubicBezTo>
                      <a:pt x="11" y="18"/>
                      <a:pt x="11" y="18"/>
                      <a:pt x="11" y="18"/>
                    </a:cubicBezTo>
                    <a:cubicBezTo>
                      <a:pt x="11" y="18"/>
                      <a:pt x="10" y="19"/>
                      <a:pt x="9" y="19"/>
                    </a:cubicBezTo>
                    <a:cubicBezTo>
                      <a:pt x="6" y="20"/>
                      <a:pt x="3" y="21"/>
                      <a:pt x="1" y="21"/>
                    </a:cubicBezTo>
                    <a:cubicBezTo>
                      <a:pt x="1" y="21"/>
                      <a:pt x="0" y="21"/>
                      <a:pt x="0" y="22"/>
                    </a:cubicBezTo>
                    <a:cubicBezTo>
                      <a:pt x="0" y="22"/>
                      <a:pt x="0" y="22"/>
                      <a:pt x="0" y="22"/>
                    </a:cubicBezTo>
                    <a:cubicBezTo>
                      <a:pt x="0" y="23"/>
                      <a:pt x="1" y="24"/>
                      <a:pt x="3" y="25"/>
                    </a:cubicBezTo>
                    <a:cubicBezTo>
                      <a:pt x="4" y="26"/>
                      <a:pt x="5" y="26"/>
                      <a:pt x="6" y="27"/>
                    </a:cubicBezTo>
                    <a:cubicBezTo>
                      <a:pt x="6" y="27"/>
                      <a:pt x="6" y="26"/>
                      <a:pt x="6" y="26"/>
                    </a:cubicBezTo>
                    <a:cubicBezTo>
                      <a:pt x="7" y="25"/>
                      <a:pt x="8" y="24"/>
                      <a:pt x="9" y="24"/>
                    </a:cubicBezTo>
                    <a:cubicBezTo>
                      <a:pt x="11" y="24"/>
                      <a:pt x="13" y="24"/>
                      <a:pt x="14" y="24"/>
                    </a:cubicBezTo>
                    <a:cubicBezTo>
                      <a:pt x="19" y="23"/>
                      <a:pt x="24" y="23"/>
                      <a:pt x="28" y="22"/>
                    </a:cubicBezTo>
                    <a:cubicBezTo>
                      <a:pt x="31" y="21"/>
                      <a:pt x="33" y="21"/>
                      <a:pt x="35" y="20"/>
                    </a:cubicBezTo>
                    <a:cubicBezTo>
                      <a:pt x="36" y="20"/>
                      <a:pt x="37" y="19"/>
                      <a:pt x="39" y="18"/>
                    </a:cubicBezTo>
                    <a:cubicBezTo>
                      <a:pt x="39" y="18"/>
                      <a:pt x="40" y="18"/>
                      <a:pt x="41" y="18"/>
                    </a:cubicBezTo>
                    <a:cubicBezTo>
                      <a:pt x="42" y="18"/>
                      <a:pt x="43" y="18"/>
                      <a:pt x="44" y="19"/>
                    </a:cubicBezTo>
                    <a:cubicBezTo>
                      <a:pt x="44" y="21"/>
                      <a:pt x="43" y="22"/>
                      <a:pt x="42" y="23"/>
                    </a:cubicBezTo>
                    <a:cubicBezTo>
                      <a:pt x="42" y="24"/>
                      <a:pt x="42" y="24"/>
                      <a:pt x="41" y="24"/>
                    </a:cubicBezTo>
                    <a:cubicBezTo>
                      <a:pt x="43" y="23"/>
                      <a:pt x="44" y="22"/>
                      <a:pt x="45" y="21"/>
                    </a:cubicBezTo>
                    <a:cubicBezTo>
                      <a:pt x="47" y="18"/>
                      <a:pt x="48" y="13"/>
                      <a:pt x="49" y="9"/>
                    </a:cubicBezTo>
                    <a:cubicBezTo>
                      <a:pt x="49" y="9"/>
                      <a:pt x="49" y="9"/>
                      <a:pt x="49" y="9"/>
                    </a:cubicBezTo>
                    <a:cubicBezTo>
                      <a:pt x="49" y="6"/>
                      <a:pt x="50" y="3"/>
                      <a:pt x="50" y="0"/>
                    </a:cubicBezTo>
                  </a:path>
                </a:pathLst>
              </a:custGeom>
              <a:solidFill>
                <a:srgbClr val="842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0" name="Freeform 1685"/>
              <p:cNvSpPr>
                <a:spLocks noEditPoints="1"/>
              </p:cNvSpPr>
              <p:nvPr/>
            </p:nvSpPr>
            <p:spPr bwMode="auto">
              <a:xfrm>
                <a:off x="2650" y="3091"/>
                <a:ext cx="106" cy="49"/>
              </a:xfrm>
              <a:custGeom>
                <a:avLst/>
                <a:gdLst>
                  <a:gd name="T0" fmla="*/ 11 w 50"/>
                  <a:gd name="T1" fmla="*/ 19 h 23"/>
                  <a:gd name="T2" fmla="*/ 11 w 50"/>
                  <a:gd name="T3" fmla="*/ 19 h 23"/>
                  <a:gd name="T4" fmla="*/ 9 w 50"/>
                  <a:gd name="T5" fmla="*/ 20 h 23"/>
                  <a:gd name="T6" fmla="*/ 1 w 50"/>
                  <a:gd name="T7" fmla="*/ 22 h 23"/>
                  <a:gd name="T8" fmla="*/ 0 w 50"/>
                  <a:gd name="T9" fmla="*/ 23 h 23"/>
                  <a:gd name="T10" fmla="*/ 0 w 50"/>
                  <a:gd name="T11" fmla="*/ 23 h 23"/>
                  <a:gd name="T12" fmla="*/ 0 w 50"/>
                  <a:gd name="T13" fmla="*/ 23 h 23"/>
                  <a:gd name="T14" fmla="*/ 1 w 50"/>
                  <a:gd name="T15" fmla="*/ 22 h 23"/>
                  <a:gd name="T16" fmla="*/ 9 w 50"/>
                  <a:gd name="T17" fmla="*/ 20 h 23"/>
                  <a:gd name="T18" fmla="*/ 11 w 50"/>
                  <a:gd name="T19" fmla="*/ 19 h 23"/>
                  <a:gd name="T20" fmla="*/ 11 w 50"/>
                  <a:gd name="T21" fmla="*/ 19 h 23"/>
                  <a:gd name="T22" fmla="*/ 16 w 50"/>
                  <a:gd name="T23" fmla="*/ 18 h 23"/>
                  <a:gd name="T24" fmla="*/ 18 w 50"/>
                  <a:gd name="T25" fmla="*/ 18 h 23"/>
                  <a:gd name="T26" fmla="*/ 20 w 50"/>
                  <a:gd name="T27" fmla="*/ 18 h 23"/>
                  <a:gd name="T28" fmla="*/ 20 w 50"/>
                  <a:gd name="T29" fmla="*/ 18 h 23"/>
                  <a:gd name="T30" fmla="*/ 20 w 50"/>
                  <a:gd name="T31" fmla="*/ 18 h 23"/>
                  <a:gd name="T32" fmla="*/ 18 w 50"/>
                  <a:gd name="T33" fmla="*/ 18 h 23"/>
                  <a:gd name="T34" fmla="*/ 16 w 50"/>
                  <a:gd name="T35" fmla="*/ 18 h 23"/>
                  <a:gd name="T36" fmla="*/ 42 w 50"/>
                  <a:gd name="T37" fmla="*/ 12 h 23"/>
                  <a:gd name="T38" fmla="*/ 42 w 50"/>
                  <a:gd name="T39" fmla="*/ 12 h 23"/>
                  <a:gd name="T40" fmla="*/ 42 w 50"/>
                  <a:gd name="T41" fmla="*/ 12 h 23"/>
                  <a:gd name="T42" fmla="*/ 42 w 50"/>
                  <a:gd name="T43" fmla="*/ 12 h 23"/>
                  <a:gd name="T44" fmla="*/ 42 w 50"/>
                  <a:gd name="T45" fmla="*/ 12 h 23"/>
                  <a:gd name="T46" fmla="*/ 42 w 50"/>
                  <a:gd name="T47" fmla="*/ 12 h 23"/>
                  <a:gd name="T48" fmla="*/ 42 w 50"/>
                  <a:gd name="T49" fmla="*/ 12 h 23"/>
                  <a:gd name="T50" fmla="*/ 42 w 50"/>
                  <a:gd name="T51" fmla="*/ 12 h 23"/>
                  <a:gd name="T52" fmla="*/ 42 w 50"/>
                  <a:gd name="T53" fmla="*/ 12 h 23"/>
                  <a:gd name="T54" fmla="*/ 42 w 50"/>
                  <a:gd name="T55" fmla="*/ 12 h 23"/>
                  <a:gd name="T56" fmla="*/ 42 w 50"/>
                  <a:gd name="T57" fmla="*/ 12 h 23"/>
                  <a:gd name="T58" fmla="*/ 42 w 50"/>
                  <a:gd name="T59" fmla="*/ 12 h 23"/>
                  <a:gd name="T60" fmla="*/ 42 w 50"/>
                  <a:gd name="T61" fmla="*/ 12 h 23"/>
                  <a:gd name="T62" fmla="*/ 42 w 50"/>
                  <a:gd name="T63" fmla="*/ 12 h 23"/>
                  <a:gd name="T64" fmla="*/ 43 w 50"/>
                  <a:gd name="T65" fmla="*/ 12 h 23"/>
                  <a:gd name="T66" fmla="*/ 43 w 50"/>
                  <a:gd name="T67" fmla="*/ 12 h 23"/>
                  <a:gd name="T68" fmla="*/ 43 w 50"/>
                  <a:gd name="T69" fmla="*/ 12 h 23"/>
                  <a:gd name="T70" fmla="*/ 50 w 50"/>
                  <a:gd name="T71" fmla="*/ 0 h 23"/>
                  <a:gd name="T72" fmla="*/ 50 w 50"/>
                  <a:gd name="T73" fmla="*/ 1 h 23"/>
                  <a:gd name="T74" fmla="*/ 49 w 50"/>
                  <a:gd name="T75" fmla="*/ 10 h 23"/>
                  <a:gd name="T76" fmla="*/ 49 w 50"/>
                  <a:gd name="T77" fmla="*/ 10 h 23"/>
                  <a:gd name="T78" fmla="*/ 50 w 50"/>
                  <a:gd name="T7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23">
                    <a:moveTo>
                      <a:pt x="11" y="19"/>
                    </a:moveTo>
                    <a:cubicBezTo>
                      <a:pt x="11" y="19"/>
                      <a:pt x="11" y="19"/>
                      <a:pt x="11" y="19"/>
                    </a:cubicBezTo>
                    <a:cubicBezTo>
                      <a:pt x="11" y="19"/>
                      <a:pt x="10" y="20"/>
                      <a:pt x="9" y="20"/>
                    </a:cubicBezTo>
                    <a:cubicBezTo>
                      <a:pt x="6" y="21"/>
                      <a:pt x="3" y="22"/>
                      <a:pt x="1" y="22"/>
                    </a:cubicBezTo>
                    <a:cubicBezTo>
                      <a:pt x="1" y="22"/>
                      <a:pt x="0" y="22"/>
                      <a:pt x="0" y="23"/>
                    </a:cubicBezTo>
                    <a:cubicBezTo>
                      <a:pt x="0" y="23"/>
                      <a:pt x="0" y="23"/>
                      <a:pt x="0" y="23"/>
                    </a:cubicBezTo>
                    <a:cubicBezTo>
                      <a:pt x="0" y="23"/>
                      <a:pt x="0" y="23"/>
                      <a:pt x="0" y="23"/>
                    </a:cubicBezTo>
                    <a:cubicBezTo>
                      <a:pt x="0" y="22"/>
                      <a:pt x="1" y="22"/>
                      <a:pt x="1" y="22"/>
                    </a:cubicBezTo>
                    <a:cubicBezTo>
                      <a:pt x="3" y="22"/>
                      <a:pt x="6" y="21"/>
                      <a:pt x="9" y="20"/>
                    </a:cubicBezTo>
                    <a:cubicBezTo>
                      <a:pt x="10" y="20"/>
                      <a:pt x="11" y="19"/>
                      <a:pt x="11" y="19"/>
                    </a:cubicBezTo>
                    <a:cubicBezTo>
                      <a:pt x="11" y="19"/>
                      <a:pt x="11" y="19"/>
                      <a:pt x="11" y="19"/>
                    </a:cubicBezTo>
                    <a:moveTo>
                      <a:pt x="16" y="18"/>
                    </a:moveTo>
                    <a:cubicBezTo>
                      <a:pt x="17" y="18"/>
                      <a:pt x="17" y="18"/>
                      <a:pt x="18" y="18"/>
                    </a:cubicBezTo>
                    <a:cubicBezTo>
                      <a:pt x="19" y="18"/>
                      <a:pt x="19" y="18"/>
                      <a:pt x="20" y="18"/>
                    </a:cubicBezTo>
                    <a:cubicBezTo>
                      <a:pt x="20" y="18"/>
                      <a:pt x="20" y="18"/>
                      <a:pt x="20" y="18"/>
                    </a:cubicBezTo>
                    <a:cubicBezTo>
                      <a:pt x="20" y="18"/>
                      <a:pt x="20" y="18"/>
                      <a:pt x="20" y="18"/>
                    </a:cubicBezTo>
                    <a:cubicBezTo>
                      <a:pt x="19" y="18"/>
                      <a:pt x="19" y="18"/>
                      <a:pt x="18" y="18"/>
                    </a:cubicBezTo>
                    <a:cubicBezTo>
                      <a:pt x="17" y="18"/>
                      <a:pt x="17" y="18"/>
                      <a:pt x="16" y="18"/>
                    </a:cubicBezTo>
                    <a:moveTo>
                      <a:pt x="42" y="12"/>
                    </a:moveTo>
                    <a:cubicBezTo>
                      <a:pt x="42" y="12"/>
                      <a:pt x="42" y="12"/>
                      <a:pt x="42" y="12"/>
                    </a:cubicBezTo>
                    <a:cubicBezTo>
                      <a:pt x="42" y="12"/>
                      <a:pt x="42" y="12"/>
                      <a:pt x="42" y="12"/>
                    </a:cubicBezTo>
                    <a:cubicBezTo>
                      <a:pt x="42" y="12"/>
                      <a:pt x="42" y="12"/>
                      <a:pt x="42" y="12"/>
                    </a:cubicBezTo>
                    <a:cubicBezTo>
                      <a:pt x="42" y="12"/>
                      <a:pt x="42" y="12"/>
                      <a:pt x="42" y="12"/>
                    </a:cubicBezTo>
                    <a:moveTo>
                      <a:pt x="42" y="12"/>
                    </a:moveTo>
                    <a:cubicBezTo>
                      <a:pt x="42" y="12"/>
                      <a:pt x="42" y="12"/>
                      <a:pt x="42" y="12"/>
                    </a:cubicBezTo>
                    <a:cubicBezTo>
                      <a:pt x="42" y="12"/>
                      <a:pt x="42" y="12"/>
                      <a:pt x="42" y="12"/>
                    </a:cubicBezTo>
                    <a:moveTo>
                      <a:pt x="42" y="12"/>
                    </a:moveTo>
                    <a:cubicBezTo>
                      <a:pt x="42" y="12"/>
                      <a:pt x="42" y="12"/>
                      <a:pt x="42" y="12"/>
                    </a:cubicBezTo>
                    <a:cubicBezTo>
                      <a:pt x="42" y="12"/>
                      <a:pt x="42" y="12"/>
                      <a:pt x="42" y="12"/>
                    </a:cubicBezTo>
                    <a:moveTo>
                      <a:pt x="42" y="12"/>
                    </a:moveTo>
                    <a:cubicBezTo>
                      <a:pt x="42" y="12"/>
                      <a:pt x="42" y="12"/>
                      <a:pt x="42" y="12"/>
                    </a:cubicBezTo>
                    <a:cubicBezTo>
                      <a:pt x="42" y="12"/>
                      <a:pt x="42" y="12"/>
                      <a:pt x="42" y="12"/>
                    </a:cubicBezTo>
                    <a:moveTo>
                      <a:pt x="43" y="12"/>
                    </a:moveTo>
                    <a:cubicBezTo>
                      <a:pt x="43" y="12"/>
                      <a:pt x="43" y="12"/>
                      <a:pt x="43" y="12"/>
                    </a:cubicBezTo>
                    <a:cubicBezTo>
                      <a:pt x="43" y="12"/>
                      <a:pt x="43" y="12"/>
                      <a:pt x="43" y="12"/>
                    </a:cubicBezTo>
                    <a:moveTo>
                      <a:pt x="50" y="0"/>
                    </a:moveTo>
                    <a:cubicBezTo>
                      <a:pt x="50" y="0"/>
                      <a:pt x="50" y="0"/>
                      <a:pt x="50" y="1"/>
                    </a:cubicBezTo>
                    <a:cubicBezTo>
                      <a:pt x="50" y="4"/>
                      <a:pt x="49" y="7"/>
                      <a:pt x="49" y="10"/>
                    </a:cubicBezTo>
                    <a:cubicBezTo>
                      <a:pt x="49" y="10"/>
                      <a:pt x="49" y="10"/>
                      <a:pt x="49" y="10"/>
                    </a:cubicBezTo>
                    <a:cubicBezTo>
                      <a:pt x="50" y="7"/>
                      <a:pt x="50" y="3"/>
                      <a:pt x="50" y="0"/>
                    </a:cubicBezTo>
                  </a:path>
                </a:pathLst>
              </a:custGeom>
              <a:solidFill>
                <a:srgbClr val="4D11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1" name="Freeform 1686"/>
              <p:cNvSpPr>
                <a:spLocks/>
              </p:cNvSpPr>
              <p:nvPr/>
            </p:nvSpPr>
            <p:spPr bwMode="auto">
              <a:xfrm>
                <a:off x="2648" y="3047"/>
                <a:ext cx="108" cy="83"/>
              </a:xfrm>
              <a:custGeom>
                <a:avLst/>
                <a:gdLst>
                  <a:gd name="T0" fmla="*/ 16 w 51"/>
                  <a:gd name="T1" fmla="*/ 38 h 39"/>
                  <a:gd name="T2" fmla="*/ 19 w 51"/>
                  <a:gd name="T3" fmla="*/ 38 h 39"/>
                  <a:gd name="T4" fmla="*/ 43 w 51"/>
                  <a:gd name="T5" fmla="*/ 33 h 39"/>
                  <a:gd name="T6" fmla="*/ 51 w 51"/>
                  <a:gd name="T7" fmla="*/ 20 h 39"/>
                  <a:gd name="T8" fmla="*/ 49 w 51"/>
                  <a:gd name="T9" fmla="*/ 2 h 39"/>
                  <a:gd name="T10" fmla="*/ 37 w 51"/>
                  <a:gd name="T11" fmla="*/ 7 h 39"/>
                  <a:gd name="T12" fmla="*/ 18 w 51"/>
                  <a:gd name="T13" fmla="*/ 8 h 39"/>
                  <a:gd name="T14" fmla="*/ 7 w 51"/>
                  <a:gd name="T15" fmla="*/ 4 h 39"/>
                  <a:gd name="T16" fmla="*/ 2 w 51"/>
                  <a:gd name="T17" fmla="*/ 1 h 39"/>
                  <a:gd name="T18" fmla="*/ 0 w 51"/>
                  <a:gd name="T19" fmla="*/ 9 h 39"/>
                  <a:gd name="T20" fmla="*/ 9 w 51"/>
                  <a:gd name="T21" fmla="*/ 26 h 39"/>
                  <a:gd name="T22" fmla="*/ 16 w 51"/>
                  <a:gd name="T23"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9">
                    <a:moveTo>
                      <a:pt x="16" y="38"/>
                    </a:moveTo>
                    <a:cubicBezTo>
                      <a:pt x="17" y="38"/>
                      <a:pt x="18" y="38"/>
                      <a:pt x="19" y="38"/>
                    </a:cubicBezTo>
                    <a:cubicBezTo>
                      <a:pt x="24" y="39"/>
                      <a:pt x="36" y="37"/>
                      <a:pt x="43" y="33"/>
                    </a:cubicBezTo>
                    <a:cubicBezTo>
                      <a:pt x="48" y="30"/>
                      <a:pt x="50" y="24"/>
                      <a:pt x="51" y="20"/>
                    </a:cubicBezTo>
                    <a:cubicBezTo>
                      <a:pt x="51" y="13"/>
                      <a:pt x="50" y="6"/>
                      <a:pt x="49" y="2"/>
                    </a:cubicBezTo>
                    <a:cubicBezTo>
                      <a:pt x="46" y="5"/>
                      <a:pt x="41" y="6"/>
                      <a:pt x="37" y="7"/>
                    </a:cubicBezTo>
                    <a:cubicBezTo>
                      <a:pt x="30" y="9"/>
                      <a:pt x="24" y="9"/>
                      <a:pt x="18" y="8"/>
                    </a:cubicBezTo>
                    <a:cubicBezTo>
                      <a:pt x="14" y="7"/>
                      <a:pt x="10" y="6"/>
                      <a:pt x="7" y="4"/>
                    </a:cubicBezTo>
                    <a:cubicBezTo>
                      <a:pt x="2" y="2"/>
                      <a:pt x="2" y="1"/>
                      <a:pt x="2" y="1"/>
                    </a:cubicBezTo>
                    <a:cubicBezTo>
                      <a:pt x="2" y="2"/>
                      <a:pt x="0" y="0"/>
                      <a:pt x="0" y="9"/>
                    </a:cubicBezTo>
                    <a:cubicBezTo>
                      <a:pt x="0" y="10"/>
                      <a:pt x="5" y="16"/>
                      <a:pt x="9" y="26"/>
                    </a:cubicBezTo>
                    <a:cubicBezTo>
                      <a:pt x="12" y="33"/>
                      <a:pt x="14" y="37"/>
                      <a:pt x="16" y="38"/>
                    </a:cubicBezTo>
                  </a:path>
                </a:pathLst>
              </a:custGeom>
              <a:solidFill>
                <a:srgbClr val="DB3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2" name="Freeform 1687"/>
              <p:cNvSpPr>
                <a:spLocks noEditPoints="1"/>
              </p:cNvSpPr>
              <p:nvPr/>
            </p:nvSpPr>
            <p:spPr bwMode="auto">
              <a:xfrm>
                <a:off x="2645" y="3049"/>
                <a:ext cx="111" cy="81"/>
              </a:xfrm>
              <a:custGeom>
                <a:avLst/>
                <a:gdLst>
                  <a:gd name="T0" fmla="*/ 22 w 52"/>
                  <a:gd name="T1" fmla="*/ 38 h 38"/>
                  <a:gd name="T2" fmla="*/ 20 w 52"/>
                  <a:gd name="T3" fmla="*/ 38 h 38"/>
                  <a:gd name="T4" fmla="*/ 17 w 52"/>
                  <a:gd name="T5" fmla="*/ 38 h 38"/>
                  <a:gd name="T6" fmla="*/ 16 w 52"/>
                  <a:gd name="T7" fmla="*/ 38 h 38"/>
                  <a:gd name="T8" fmla="*/ 10 w 52"/>
                  <a:gd name="T9" fmla="*/ 25 h 38"/>
                  <a:gd name="T10" fmla="*/ 0 w 52"/>
                  <a:gd name="T11" fmla="*/ 8 h 38"/>
                  <a:gd name="T12" fmla="*/ 0 w 52"/>
                  <a:gd name="T13" fmla="*/ 8 h 38"/>
                  <a:gd name="T14" fmla="*/ 2 w 52"/>
                  <a:gd name="T15" fmla="*/ 1 h 38"/>
                  <a:gd name="T16" fmla="*/ 3 w 52"/>
                  <a:gd name="T17" fmla="*/ 0 h 38"/>
                  <a:gd name="T18" fmla="*/ 3 w 52"/>
                  <a:gd name="T19" fmla="*/ 0 h 38"/>
                  <a:gd name="T20" fmla="*/ 3 w 52"/>
                  <a:gd name="T21" fmla="*/ 0 h 38"/>
                  <a:gd name="T22" fmla="*/ 8 w 52"/>
                  <a:gd name="T23" fmla="*/ 3 h 38"/>
                  <a:gd name="T24" fmla="*/ 19 w 52"/>
                  <a:gd name="T25" fmla="*/ 6 h 38"/>
                  <a:gd name="T26" fmla="*/ 38 w 52"/>
                  <a:gd name="T27" fmla="*/ 6 h 38"/>
                  <a:gd name="T28" fmla="*/ 50 w 52"/>
                  <a:gd name="T29" fmla="*/ 1 h 38"/>
                  <a:gd name="T30" fmla="*/ 50 w 52"/>
                  <a:gd name="T31" fmla="*/ 1 h 38"/>
                  <a:gd name="T32" fmla="*/ 50 w 52"/>
                  <a:gd name="T33" fmla="*/ 1 h 38"/>
                  <a:gd name="T34" fmla="*/ 52 w 52"/>
                  <a:gd name="T35" fmla="*/ 19 h 38"/>
                  <a:gd name="T36" fmla="*/ 52 w 52"/>
                  <a:gd name="T37" fmla="*/ 19 h 38"/>
                  <a:gd name="T38" fmla="*/ 44 w 52"/>
                  <a:gd name="T39" fmla="*/ 32 h 38"/>
                  <a:gd name="T40" fmla="*/ 22 w 52"/>
                  <a:gd name="T41" fmla="*/ 38 h 38"/>
                  <a:gd name="T42" fmla="*/ 18 w 52"/>
                  <a:gd name="T43" fmla="*/ 37 h 38"/>
                  <a:gd name="T44" fmla="*/ 20 w 52"/>
                  <a:gd name="T45" fmla="*/ 37 h 38"/>
                  <a:gd name="T46" fmla="*/ 22 w 52"/>
                  <a:gd name="T47" fmla="*/ 37 h 38"/>
                  <a:gd name="T48" fmla="*/ 44 w 52"/>
                  <a:gd name="T49" fmla="*/ 32 h 38"/>
                  <a:gd name="T50" fmla="*/ 52 w 52"/>
                  <a:gd name="T51" fmla="*/ 19 h 38"/>
                  <a:gd name="T52" fmla="*/ 50 w 52"/>
                  <a:gd name="T53" fmla="*/ 2 h 38"/>
                  <a:gd name="T54" fmla="*/ 38 w 52"/>
                  <a:gd name="T55" fmla="*/ 7 h 38"/>
                  <a:gd name="T56" fmla="*/ 19 w 52"/>
                  <a:gd name="T57" fmla="*/ 7 h 38"/>
                  <a:gd name="T58" fmla="*/ 8 w 52"/>
                  <a:gd name="T59" fmla="*/ 4 h 38"/>
                  <a:gd name="T60" fmla="*/ 3 w 52"/>
                  <a:gd name="T61" fmla="*/ 0 h 38"/>
                  <a:gd name="T62" fmla="*/ 2 w 52"/>
                  <a:gd name="T63" fmla="*/ 1 h 38"/>
                  <a:gd name="T64" fmla="*/ 1 w 52"/>
                  <a:gd name="T65" fmla="*/ 8 h 38"/>
                  <a:gd name="T66" fmla="*/ 10 w 52"/>
                  <a:gd name="T67" fmla="*/ 24 h 38"/>
                  <a:gd name="T68" fmla="*/ 17 w 52"/>
                  <a:gd name="T69" fmla="*/ 37 h 38"/>
                  <a:gd name="T70" fmla="*/ 18 w 52"/>
                  <a:gd name="T7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 h="38">
                    <a:moveTo>
                      <a:pt x="22" y="38"/>
                    </a:moveTo>
                    <a:cubicBezTo>
                      <a:pt x="21" y="38"/>
                      <a:pt x="21" y="38"/>
                      <a:pt x="20" y="38"/>
                    </a:cubicBezTo>
                    <a:cubicBezTo>
                      <a:pt x="19" y="37"/>
                      <a:pt x="18" y="37"/>
                      <a:pt x="17" y="38"/>
                    </a:cubicBezTo>
                    <a:cubicBezTo>
                      <a:pt x="16" y="38"/>
                      <a:pt x="16" y="38"/>
                      <a:pt x="16" y="38"/>
                    </a:cubicBezTo>
                    <a:cubicBezTo>
                      <a:pt x="15" y="36"/>
                      <a:pt x="13" y="32"/>
                      <a:pt x="10" y="25"/>
                    </a:cubicBezTo>
                    <a:cubicBezTo>
                      <a:pt x="5" y="15"/>
                      <a:pt x="1" y="9"/>
                      <a:pt x="0" y="8"/>
                    </a:cubicBezTo>
                    <a:cubicBezTo>
                      <a:pt x="0" y="8"/>
                      <a:pt x="0" y="8"/>
                      <a:pt x="0" y="8"/>
                    </a:cubicBezTo>
                    <a:cubicBezTo>
                      <a:pt x="1" y="2"/>
                      <a:pt x="2" y="1"/>
                      <a:pt x="2" y="1"/>
                    </a:cubicBezTo>
                    <a:cubicBezTo>
                      <a:pt x="2" y="0"/>
                      <a:pt x="3" y="0"/>
                      <a:pt x="3" y="0"/>
                    </a:cubicBezTo>
                    <a:cubicBezTo>
                      <a:pt x="3" y="0"/>
                      <a:pt x="3" y="0"/>
                      <a:pt x="3" y="0"/>
                    </a:cubicBezTo>
                    <a:cubicBezTo>
                      <a:pt x="3" y="0"/>
                      <a:pt x="3" y="0"/>
                      <a:pt x="3" y="0"/>
                    </a:cubicBezTo>
                    <a:cubicBezTo>
                      <a:pt x="3" y="0"/>
                      <a:pt x="3" y="1"/>
                      <a:pt x="8" y="3"/>
                    </a:cubicBezTo>
                    <a:cubicBezTo>
                      <a:pt x="11" y="5"/>
                      <a:pt x="15" y="6"/>
                      <a:pt x="19" y="6"/>
                    </a:cubicBezTo>
                    <a:cubicBezTo>
                      <a:pt x="25" y="8"/>
                      <a:pt x="32" y="7"/>
                      <a:pt x="38" y="6"/>
                    </a:cubicBezTo>
                    <a:cubicBezTo>
                      <a:pt x="42" y="5"/>
                      <a:pt x="47" y="4"/>
                      <a:pt x="50" y="1"/>
                    </a:cubicBezTo>
                    <a:cubicBezTo>
                      <a:pt x="50" y="1"/>
                      <a:pt x="50" y="1"/>
                      <a:pt x="50" y="1"/>
                    </a:cubicBezTo>
                    <a:cubicBezTo>
                      <a:pt x="50" y="1"/>
                      <a:pt x="50" y="1"/>
                      <a:pt x="50" y="1"/>
                    </a:cubicBezTo>
                    <a:cubicBezTo>
                      <a:pt x="51" y="5"/>
                      <a:pt x="52" y="12"/>
                      <a:pt x="52" y="19"/>
                    </a:cubicBezTo>
                    <a:cubicBezTo>
                      <a:pt x="52" y="19"/>
                      <a:pt x="52" y="19"/>
                      <a:pt x="52" y="19"/>
                    </a:cubicBezTo>
                    <a:cubicBezTo>
                      <a:pt x="51" y="23"/>
                      <a:pt x="49" y="29"/>
                      <a:pt x="44" y="32"/>
                    </a:cubicBezTo>
                    <a:cubicBezTo>
                      <a:pt x="37" y="36"/>
                      <a:pt x="27" y="38"/>
                      <a:pt x="22" y="38"/>
                    </a:cubicBezTo>
                    <a:moveTo>
                      <a:pt x="18" y="37"/>
                    </a:moveTo>
                    <a:cubicBezTo>
                      <a:pt x="19" y="37"/>
                      <a:pt x="19" y="37"/>
                      <a:pt x="20" y="37"/>
                    </a:cubicBezTo>
                    <a:cubicBezTo>
                      <a:pt x="21" y="37"/>
                      <a:pt x="21" y="37"/>
                      <a:pt x="22" y="37"/>
                    </a:cubicBezTo>
                    <a:cubicBezTo>
                      <a:pt x="27" y="37"/>
                      <a:pt x="37" y="36"/>
                      <a:pt x="44" y="32"/>
                    </a:cubicBezTo>
                    <a:cubicBezTo>
                      <a:pt x="49" y="29"/>
                      <a:pt x="51" y="23"/>
                      <a:pt x="52" y="19"/>
                    </a:cubicBezTo>
                    <a:cubicBezTo>
                      <a:pt x="52" y="12"/>
                      <a:pt x="51" y="5"/>
                      <a:pt x="50" y="2"/>
                    </a:cubicBezTo>
                    <a:cubicBezTo>
                      <a:pt x="47" y="4"/>
                      <a:pt x="42" y="6"/>
                      <a:pt x="38" y="7"/>
                    </a:cubicBezTo>
                    <a:cubicBezTo>
                      <a:pt x="32" y="8"/>
                      <a:pt x="25" y="8"/>
                      <a:pt x="19" y="7"/>
                    </a:cubicBezTo>
                    <a:cubicBezTo>
                      <a:pt x="15" y="6"/>
                      <a:pt x="11" y="5"/>
                      <a:pt x="8" y="4"/>
                    </a:cubicBezTo>
                    <a:cubicBezTo>
                      <a:pt x="4" y="2"/>
                      <a:pt x="3" y="1"/>
                      <a:pt x="3" y="0"/>
                    </a:cubicBezTo>
                    <a:cubicBezTo>
                      <a:pt x="2" y="1"/>
                      <a:pt x="2" y="1"/>
                      <a:pt x="2" y="1"/>
                    </a:cubicBezTo>
                    <a:cubicBezTo>
                      <a:pt x="2" y="1"/>
                      <a:pt x="1" y="2"/>
                      <a:pt x="1" y="8"/>
                    </a:cubicBezTo>
                    <a:cubicBezTo>
                      <a:pt x="2" y="9"/>
                      <a:pt x="6" y="15"/>
                      <a:pt x="10" y="24"/>
                    </a:cubicBezTo>
                    <a:cubicBezTo>
                      <a:pt x="13" y="32"/>
                      <a:pt x="15" y="35"/>
                      <a:pt x="17" y="37"/>
                    </a:cubicBezTo>
                    <a:cubicBezTo>
                      <a:pt x="17" y="37"/>
                      <a:pt x="18" y="37"/>
                      <a:pt x="18" y="37"/>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3" name="Freeform 1688"/>
              <p:cNvSpPr>
                <a:spLocks/>
              </p:cNvSpPr>
              <p:nvPr/>
            </p:nvSpPr>
            <p:spPr bwMode="auto">
              <a:xfrm>
                <a:off x="2639" y="3066"/>
                <a:ext cx="115" cy="93"/>
              </a:xfrm>
              <a:custGeom>
                <a:avLst/>
                <a:gdLst>
                  <a:gd name="T0" fmla="*/ 34 w 54"/>
                  <a:gd name="T1" fmla="*/ 41 h 44"/>
                  <a:gd name="T2" fmla="*/ 21 w 54"/>
                  <a:gd name="T3" fmla="*/ 42 h 44"/>
                  <a:gd name="T4" fmla="*/ 8 w 54"/>
                  <a:gd name="T5" fmla="*/ 38 h 44"/>
                  <a:gd name="T6" fmla="*/ 6 w 54"/>
                  <a:gd name="T7" fmla="*/ 34 h 44"/>
                  <a:gd name="T8" fmla="*/ 14 w 54"/>
                  <a:gd name="T9" fmla="*/ 32 h 44"/>
                  <a:gd name="T10" fmla="*/ 20 w 54"/>
                  <a:gd name="T11" fmla="*/ 29 h 44"/>
                  <a:gd name="T12" fmla="*/ 13 w 54"/>
                  <a:gd name="T13" fmla="*/ 17 h 44"/>
                  <a:gd name="T14" fmla="*/ 4 w 54"/>
                  <a:gd name="T15" fmla="*/ 0 h 44"/>
                  <a:gd name="T16" fmla="*/ 4 w 54"/>
                  <a:gd name="T17" fmla="*/ 0 h 44"/>
                  <a:gd name="T18" fmla="*/ 1 w 54"/>
                  <a:gd name="T19" fmla="*/ 14 h 44"/>
                  <a:gd name="T20" fmla="*/ 4 w 54"/>
                  <a:gd name="T21" fmla="*/ 36 h 44"/>
                  <a:gd name="T22" fmla="*/ 26 w 54"/>
                  <a:gd name="T23" fmla="*/ 43 h 44"/>
                  <a:gd name="T24" fmla="*/ 52 w 54"/>
                  <a:gd name="T25" fmla="*/ 32 h 44"/>
                  <a:gd name="T26" fmla="*/ 54 w 54"/>
                  <a:gd name="T27" fmla="*/ 22 h 44"/>
                  <a:gd name="T28" fmla="*/ 50 w 54"/>
                  <a:gd name="T29" fmla="*/ 34 h 44"/>
                  <a:gd name="T30" fmla="*/ 34 w 54"/>
                  <a:gd name="T31"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44">
                    <a:moveTo>
                      <a:pt x="34" y="41"/>
                    </a:moveTo>
                    <a:cubicBezTo>
                      <a:pt x="30" y="41"/>
                      <a:pt x="25" y="42"/>
                      <a:pt x="21" y="42"/>
                    </a:cubicBezTo>
                    <a:cubicBezTo>
                      <a:pt x="18" y="42"/>
                      <a:pt x="12" y="41"/>
                      <a:pt x="8" y="38"/>
                    </a:cubicBezTo>
                    <a:cubicBezTo>
                      <a:pt x="4" y="36"/>
                      <a:pt x="5" y="34"/>
                      <a:pt x="6" y="34"/>
                    </a:cubicBezTo>
                    <a:cubicBezTo>
                      <a:pt x="8" y="34"/>
                      <a:pt x="11" y="33"/>
                      <a:pt x="14" y="32"/>
                    </a:cubicBezTo>
                    <a:cubicBezTo>
                      <a:pt x="16" y="31"/>
                      <a:pt x="17" y="30"/>
                      <a:pt x="20" y="29"/>
                    </a:cubicBezTo>
                    <a:cubicBezTo>
                      <a:pt x="18" y="28"/>
                      <a:pt x="16" y="24"/>
                      <a:pt x="13" y="17"/>
                    </a:cubicBezTo>
                    <a:cubicBezTo>
                      <a:pt x="9" y="7"/>
                      <a:pt x="4" y="1"/>
                      <a:pt x="4" y="0"/>
                    </a:cubicBezTo>
                    <a:cubicBezTo>
                      <a:pt x="4" y="0"/>
                      <a:pt x="4" y="0"/>
                      <a:pt x="4" y="0"/>
                    </a:cubicBezTo>
                    <a:cubicBezTo>
                      <a:pt x="4" y="0"/>
                      <a:pt x="2" y="3"/>
                      <a:pt x="1" y="14"/>
                    </a:cubicBezTo>
                    <a:cubicBezTo>
                      <a:pt x="0" y="25"/>
                      <a:pt x="2" y="33"/>
                      <a:pt x="4" y="36"/>
                    </a:cubicBezTo>
                    <a:cubicBezTo>
                      <a:pt x="6" y="39"/>
                      <a:pt x="13" y="44"/>
                      <a:pt x="26" y="43"/>
                    </a:cubicBezTo>
                    <a:cubicBezTo>
                      <a:pt x="38" y="41"/>
                      <a:pt x="48" y="42"/>
                      <a:pt x="52" y="32"/>
                    </a:cubicBezTo>
                    <a:cubicBezTo>
                      <a:pt x="53" y="29"/>
                      <a:pt x="54" y="26"/>
                      <a:pt x="54" y="22"/>
                    </a:cubicBezTo>
                    <a:cubicBezTo>
                      <a:pt x="53" y="26"/>
                      <a:pt x="52" y="31"/>
                      <a:pt x="50" y="34"/>
                    </a:cubicBezTo>
                    <a:cubicBezTo>
                      <a:pt x="46" y="40"/>
                      <a:pt x="38" y="41"/>
                      <a:pt x="34" y="41"/>
                    </a:cubicBezTo>
                  </a:path>
                </a:pathLst>
              </a:custGeom>
              <a:solidFill>
                <a:srgbClr val="DB3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4" name="Freeform 1689"/>
              <p:cNvSpPr>
                <a:spLocks noEditPoints="1"/>
              </p:cNvSpPr>
              <p:nvPr/>
            </p:nvSpPr>
            <p:spPr bwMode="auto">
              <a:xfrm>
                <a:off x="2639" y="3066"/>
                <a:ext cx="115" cy="91"/>
              </a:xfrm>
              <a:custGeom>
                <a:avLst/>
                <a:gdLst>
                  <a:gd name="T0" fmla="*/ 22 w 54"/>
                  <a:gd name="T1" fmla="*/ 43 h 43"/>
                  <a:gd name="T2" fmla="*/ 4 w 54"/>
                  <a:gd name="T3" fmla="*/ 36 h 43"/>
                  <a:gd name="T4" fmla="*/ 1 w 54"/>
                  <a:gd name="T5" fmla="*/ 14 h 43"/>
                  <a:gd name="T6" fmla="*/ 3 w 54"/>
                  <a:gd name="T7" fmla="*/ 0 h 43"/>
                  <a:gd name="T8" fmla="*/ 3 w 54"/>
                  <a:gd name="T9" fmla="*/ 0 h 43"/>
                  <a:gd name="T10" fmla="*/ 3 w 54"/>
                  <a:gd name="T11" fmla="*/ 0 h 43"/>
                  <a:gd name="T12" fmla="*/ 4 w 54"/>
                  <a:gd name="T13" fmla="*/ 0 h 43"/>
                  <a:gd name="T14" fmla="*/ 13 w 54"/>
                  <a:gd name="T15" fmla="*/ 16 h 43"/>
                  <a:gd name="T16" fmla="*/ 20 w 54"/>
                  <a:gd name="T17" fmla="*/ 29 h 43"/>
                  <a:gd name="T18" fmla="*/ 20 w 54"/>
                  <a:gd name="T19" fmla="*/ 30 h 43"/>
                  <a:gd name="T20" fmla="*/ 20 w 54"/>
                  <a:gd name="T21" fmla="*/ 30 h 43"/>
                  <a:gd name="T22" fmla="*/ 16 w 54"/>
                  <a:gd name="T23" fmla="*/ 31 h 43"/>
                  <a:gd name="T24" fmla="*/ 14 w 54"/>
                  <a:gd name="T25" fmla="*/ 32 h 43"/>
                  <a:gd name="T26" fmla="*/ 6 w 54"/>
                  <a:gd name="T27" fmla="*/ 34 h 43"/>
                  <a:gd name="T28" fmla="*/ 5 w 54"/>
                  <a:gd name="T29" fmla="*/ 35 h 43"/>
                  <a:gd name="T30" fmla="*/ 8 w 54"/>
                  <a:gd name="T31" fmla="*/ 38 h 43"/>
                  <a:gd name="T32" fmla="*/ 21 w 54"/>
                  <a:gd name="T33" fmla="*/ 42 h 43"/>
                  <a:gd name="T34" fmla="*/ 21 w 54"/>
                  <a:gd name="T35" fmla="*/ 42 h 43"/>
                  <a:gd name="T36" fmla="*/ 27 w 54"/>
                  <a:gd name="T37" fmla="*/ 41 h 43"/>
                  <a:gd name="T38" fmla="*/ 34 w 54"/>
                  <a:gd name="T39" fmla="*/ 41 h 43"/>
                  <a:gd name="T40" fmla="*/ 50 w 54"/>
                  <a:gd name="T41" fmla="*/ 34 h 43"/>
                  <a:gd name="T42" fmla="*/ 54 w 54"/>
                  <a:gd name="T43" fmla="*/ 22 h 43"/>
                  <a:gd name="T44" fmla="*/ 54 w 54"/>
                  <a:gd name="T45" fmla="*/ 22 h 43"/>
                  <a:gd name="T46" fmla="*/ 54 w 54"/>
                  <a:gd name="T47" fmla="*/ 22 h 43"/>
                  <a:gd name="T48" fmla="*/ 52 w 54"/>
                  <a:gd name="T49" fmla="*/ 32 h 43"/>
                  <a:gd name="T50" fmla="*/ 31 w 54"/>
                  <a:gd name="T51" fmla="*/ 42 h 43"/>
                  <a:gd name="T52" fmla="*/ 26 w 54"/>
                  <a:gd name="T53" fmla="*/ 43 h 43"/>
                  <a:gd name="T54" fmla="*/ 22 w 54"/>
                  <a:gd name="T55" fmla="*/ 43 h 43"/>
                  <a:gd name="T56" fmla="*/ 4 w 54"/>
                  <a:gd name="T57" fmla="*/ 0 h 43"/>
                  <a:gd name="T58" fmla="*/ 1 w 54"/>
                  <a:gd name="T59" fmla="*/ 14 h 43"/>
                  <a:gd name="T60" fmla="*/ 4 w 54"/>
                  <a:gd name="T61" fmla="*/ 36 h 43"/>
                  <a:gd name="T62" fmla="*/ 22 w 54"/>
                  <a:gd name="T63" fmla="*/ 43 h 43"/>
                  <a:gd name="T64" fmla="*/ 26 w 54"/>
                  <a:gd name="T65" fmla="*/ 43 h 43"/>
                  <a:gd name="T66" fmla="*/ 31 w 54"/>
                  <a:gd name="T67" fmla="*/ 42 h 43"/>
                  <a:gd name="T68" fmla="*/ 52 w 54"/>
                  <a:gd name="T69" fmla="*/ 32 h 43"/>
                  <a:gd name="T70" fmla="*/ 54 w 54"/>
                  <a:gd name="T71" fmla="*/ 25 h 43"/>
                  <a:gd name="T72" fmla="*/ 50 w 54"/>
                  <a:gd name="T73" fmla="*/ 34 h 43"/>
                  <a:gd name="T74" fmla="*/ 34 w 54"/>
                  <a:gd name="T75" fmla="*/ 41 h 43"/>
                  <a:gd name="T76" fmla="*/ 27 w 54"/>
                  <a:gd name="T77" fmla="*/ 42 h 43"/>
                  <a:gd name="T78" fmla="*/ 21 w 54"/>
                  <a:gd name="T79" fmla="*/ 42 h 43"/>
                  <a:gd name="T80" fmla="*/ 21 w 54"/>
                  <a:gd name="T81" fmla="*/ 42 h 43"/>
                  <a:gd name="T82" fmla="*/ 8 w 54"/>
                  <a:gd name="T83" fmla="*/ 39 h 43"/>
                  <a:gd name="T84" fmla="*/ 5 w 54"/>
                  <a:gd name="T85" fmla="*/ 35 h 43"/>
                  <a:gd name="T86" fmla="*/ 6 w 54"/>
                  <a:gd name="T87" fmla="*/ 34 h 43"/>
                  <a:gd name="T88" fmla="*/ 14 w 54"/>
                  <a:gd name="T89" fmla="*/ 32 h 43"/>
                  <a:gd name="T90" fmla="*/ 16 w 54"/>
                  <a:gd name="T91" fmla="*/ 31 h 43"/>
                  <a:gd name="T92" fmla="*/ 19 w 54"/>
                  <a:gd name="T93" fmla="*/ 29 h 43"/>
                  <a:gd name="T94" fmla="*/ 13 w 54"/>
                  <a:gd name="T95" fmla="*/ 17 h 43"/>
                  <a:gd name="T96" fmla="*/ 4 w 54"/>
                  <a:gd name="T9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43">
                    <a:moveTo>
                      <a:pt x="22" y="43"/>
                    </a:moveTo>
                    <a:cubicBezTo>
                      <a:pt x="11" y="43"/>
                      <a:pt x="5" y="39"/>
                      <a:pt x="4" y="36"/>
                    </a:cubicBezTo>
                    <a:cubicBezTo>
                      <a:pt x="1" y="33"/>
                      <a:pt x="0" y="25"/>
                      <a:pt x="1" y="14"/>
                    </a:cubicBezTo>
                    <a:cubicBezTo>
                      <a:pt x="2" y="3"/>
                      <a:pt x="3" y="0"/>
                      <a:pt x="3" y="0"/>
                    </a:cubicBezTo>
                    <a:cubicBezTo>
                      <a:pt x="3" y="0"/>
                      <a:pt x="3" y="0"/>
                      <a:pt x="3" y="0"/>
                    </a:cubicBezTo>
                    <a:cubicBezTo>
                      <a:pt x="3" y="0"/>
                      <a:pt x="3" y="0"/>
                      <a:pt x="3" y="0"/>
                    </a:cubicBezTo>
                    <a:cubicBezTo>
                      <a:pt x="4" y="0"/>
                      <a:pt x="4" y="0"/>
                      <a:pt x="4" y="0"/>
                    </a:cubicBezTo>
                    <a:cubicBezTo>
                      <a:pt x="4" y="1"/>
                      <a:pt x="9" y="6"/>
                      <a:pt x="13" y="16"/>
                    </a:cubicBezTo>
                    <a:cubicBezTo>
                      <a:pt x="16" y="24"/>
                      <a:pt x="18" y="28"/>
                      <a:pt x="20" y="29"/>
                    </a:cubicBezTo>
                    <a:cubicBezTo>
                      <a:pt x="20" y="30"/>
                      <a:pt x="20" y="30"/>
                      <a:pt x="20" y="30"/>
                    </a:cubicBezTo>
                    <a:cubicBezTo>
                      <a:pt x="20" y="30"/>
                      <a:pt x="20" y="30"/>
                      <a:pt x="20" y="30"/>
                    </a:cubicBezTo>
                    <a:cubicBezTo>
                      <a:pt x="18" y="30"/>
                      <a:pt x="17" y="30"/>
                      <a:pt x="16" y="31"/>
                    </a:cubicBezTo>
                    <a:cubicBezTo>
                      <a:pt x="16" y="31"/>
                      <a:pt x="15" y="32"/>
                      <a:pt x="14" y="32"/>
                    </a:cubicBezTo>
                    <a:cubicBezTo>
                      <a:pt x="11" y="33"/>
                      <a:pt x="8" y="34"/>
                      <a:pt x="6" y="34"/>
                    </a:cubicBezTo>
                    <a:cubicBezTo>
                      <a:pt x="6" y="34"/>
                      <a:pt x="5" y="34"/>
                      <a:pt x="5" y="35"/>
                    </a:cubicBezTo>
                    <a:cubicBezTo>
                      <a:pt x="5" y="35"/>
                      <a:pt x="5" y="37"/>
                      <a:pt x="8" y="38"/>
                    </a:cubicBezTo>
                    <a:cubicBezTo>
                      <a:pt x="12" y="41"/>
                      <a:pt x="17" y="42"/>
                      <a:pt x="21" y="42"/>
                    </a:cubicBezTo>
                    <a:cubicBezTo>
                      <a:pt x="21" y="42"/>
                      <a:pt x="21" y="42"/>
                      <a:pt x="21" y="42"/>
                    </a:cubicBezTo>
                    <a:cubicBezTo>
                      <a:pt x="23" y="42"/>
                      <a:pt x="25" y="41"/>
                      <a:pt x="27" y="41"/>
                    </a:cubicBezTo>
                    <a:cubicBezTo>
                      <a:pt x="29" y="41"/>
                      <a:pt x="32" y="41"/>
                      <a:pt x="34" y="41"/>
                    </a:cubicBezTo>
                    <a:cubicBezTo>
                      <a:pt x="44" y="40"/>
                      <a:pt x="48" y="36"/>
                      <a:pt x="50" y="34"/>
                    </a:cubicBezTo>
                    <a:cubicBezTo>
                      <a:pt x="52" y="31"/>
                      <a:pt x="53" y="26"/>
                      <a:pt x="54" y="22"/>
                    </a:cubicBezTo>
                    <a:cubicBezTo>
                      <a:pt x="54" y="22"/>
                      <a:pt x="54" y="22"/>
                      <a:pt x="54" y="22"/>
                    </a:cubicBezTo>
                    <a:cubicBezTo>
                      <a:pt x="54" y="22"/>
                      <a:pt x="54" y="22"/>
                      <a:pt x="54" y="22"/>
                    </a:cubicBezTo>
                    <a:cubicBezTo>
                      <a:pt x="54" y="26"/>
                      <a:pt x="53" y="29"/>
                      <a:pt x="52" y="32"/>
                    </a:cubicBezTo>
                    <a:cubicBezTo>
                      <a:pt x="49" y="41"/>
                      <a:pt x="41" y="41"/>
                      <a:pt x="31" y="42"/>
                    </a:cubicBezTo>
                    <a:cubicBezTo>
                      <a:pt x="29" y="43"/>
                      <a:pt x="27" y="43"/>
                      <a:pt x="26" y="43"/>
                    </a:cubicBezTo>
                    <a:cubicBezTo>
                      <a:pt x="24" y="43"/>
                      <a:pt x="23" y="43"/>
                      <a:pt x="22" y="43"/>
                    </a:cubicBezTo>
                    <a:moveTo>
                      <a:pt x="4" y="0"/>
                    </a:moveTo>
                    <a:cubicBezTo>
                      <a:pt x="3" y="1"/>
                      <a:pt x="2" y="4"/>
                      <a:pt x="1" y="14"/>
                    </a:cubicBezTo>
                    <a:cubicBezTo>
                      <a:pt x="1" y="24"/>
                      <a:pt x="2" y="33"/>
                      <a:pt x="4" y="36"/>
                    </a:cubicBezTo>
                    <a:cubicBezTo>
                      <a:pt x="6" y="38"/>
                      <a:pt x="12" y="43"/>
                      <a:pt x="22" y="43"/>
                    </a:cubicBezTo>
                    <a:cubicBezTo>
                      <a:pt x="23" y="43"/>
                      <a:pt x="24" y="43"/>
                      <a:pt x="26" y="43"/>
                    </a:cubicBezTo>
                    <a:cubicBezTo>
                      <a:pt x="27" y="42"/>
                      <a:pt x="29" y="42"/>
                      <a:pt x="31" y="42"/>
                    </a:cubicBezTo>
                    <a:cubicBezTo>
                      <a:pt x="41" y="41"/>
                      <a:pt x="48" y="40"/>
                      <a:pt x="52" y="32"/>
                    </a:cubicBezTo>
                    <a:cubicBezTo>
                      <a:pt x="53" y="30"/>
                      <a:pt x="53" y="28"/>
                      <a:pt x="54" y="25"/>
                    </a:cubicBezTo>
                    <a:cubicBezTo>
                      <a:pt x="53" y="28"/>
                      <a:pt x="52" y="32"/>
                      <a:pt x="50" y="34"/>
                    </a:cubicBezTo>
                    <a:cubicBezTo>
                      <a:pt x="48" y="37"/>
                      <a:pt x="44" y="41"/>
                      <a:pt x="34" y="41"/>
                    </a:cubicBezTo>
                    <a:cubicBezTo>
                      <a:pt x="32" y="41"/>
                      <a:pt x="29" y="41"/>
                      <a:pt x="27" y="42"/>
                    </a:cubicBezTo>
                    <a:cubicBezTo>
                      <a:pt x="25" y="42"/>
                      <a:pt x="23" y="42"/>
                      <a:pt x="21" y="42"/>
                    </a:cubicBezTo>
                    <a:cubicBezTo>
                      <a:pt x="21" y="42"/>
                      <a:pt x="21" y="42"/>
                      <a:pt x="21" y="42"/>
                    </a:cubicBezTo>
                    <a:cubicBezTo>
                      <a:pt x="17" y="42"/>
                      <a:pt x="11" y="41"/>
                      <a:pt x="8" y="39"/>
                    </a:cubicBezTo>
                    <a:cubicBezTo>
                      <a:pt x="5" y="37"/>
                      <a:pt x="5" y="36"/>
                      <a:pt x="5" y="35"/>
                    </a:cubicBezTo>
                    <a:cubicBezTo>
                      <a:pt x="5" y="34"/>
                      <a:pt x="6" y="34"/>
                      <a:pt x="6" y="34"/>
                    </a:cubicBezTo>
                    <a:cubicBezTo>
                      <a:pt x="8" y="34"/>
                      <a:pt x="11" y="33"/>
                      <a:pt x="14" y="32"/>
                    </a:cubicBezTo>
                    <a:cubicBezTo>
                      <a:pt x="15" y="31"/>
                      <a:pt x="15" y="31"/>
                      <a:pt x="16" y="31"/>
                    </a:cubicBezTo>
                    <a:cubicBezTo>
                      <a:pt x="17" y="30"/>
                      <a:pt x="18" y="30"/>
                      <a:pt x="19" y="29"/>
                    </a:cubicBezTo>
                    <a:cubicBezTo>
                      <a:pt x="17" y="27"/>
                      <a:pt x="16" y="24"/>
                      <a:pt x="13" y="17"/>
                    </a:cubicBezTo>
                    <a:cubicBezTo>
                      <a:pt x="9" y="7"/>
                      <a:pt x="5" y="2"/>
                      <a:pt x="4" y="0"/>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5" name="Freeform 1690"/>
              <p:cNvSpPr>
                <a:spLocks/>
              </p:cNvSpPr>
              <p:nvPr/>
            </p:nvSpPr>
            <p:spPr bwMode="auto">
              <a:xfrm>
                <a:off x="2648" y="3049"/>
                <a:ext cx="108" cy="79"/>
              </a:xfrm>
              <a:custGeom>
                <a:avLst/>
                <a:gdLst>
                  <a:gd name="T0" fmla="*/ 1 w 51"/>
                  <a:gd name="T1" fmla="*/ 1 h 37"/>
                  <a:gd name="T2" fmla="*/ 9 w 51"/>
                  <a:gd name="T3" fmla="*/ 24 h 37"/>
                  <a:gd name="T4" fmla="*/ 12 w 51"/>
                  <a:gd name="T5" fmla="*/ 31 h 37"/>
                  <a:gd name="T6" fmla="*/ 12 w 51"/>
                  <a:gd name="T7" fmla="*/ 31 h 37"/>
                  <a:gd name="T8" fmla="*/ 17 w 51"/>
                  <a:gd name="T9" fmla="*/ 37 h 37"/>
                  <a:gd name="T10" fmla="*/ 21 w 51"/>
                  <a:gd name="T11" fmla="*/ 37 h 37"/>
                  <a:gd name="T12" fmla="*/ 51 w 51"/>
                  <a:gd name="T13" fmla="*/ 19 h 37"/>
                  <a:gd name="T14" fmla="*/ 37 w 51"/>
                  <a:gd name="T15" fmla="*/ 7 h 37"/>
                  <a:gd name="T16" fmla="*/ 39 w 51"/>
                  <a:gd name="T17" fmla="*/ 8 h 37"/>
                  <a:gd name="T18" fmla="*/ 44 w 51"/>
                  <a:gd name="T19" fmla="*/ 11 h 37"/>
                  <a:gd name="T20" fmla="*/ 45 w 51"/>
                  <a:gd name="T21" fmla="*/ 11 h 37"/>
                  <a:gd name="T22" fmla="*/ 46 w 51"/>
                  <a:gd name="T23" fmla="*/ 13 h 37"/>
                  <a:gd name="T24" fmla="*/ 38 w 51"/>
                  <a:gd name="T25" fmla="*/ 8 h 37"/>
                  <a:gd name="T26" fmla="*/ 39 w 51"/>
                  <a:gd name="T27" fmla="*/ 9 h 37"/>
                  <a:gd name="T28" fmla="*/ 41 w 51"/>
                  <a:gd name="T29" fmla="*/ 15 h 37"/>
                  <a:gd name="T30" fmla="*/ 40 w 51"/>
                  <a:gd name="T31" fmla="*/ 15 h 37"/>
                  <a:gd name="T32" fmla="*/ 38 w 51"/>
                  <a:gd name="T33" fmla="*/ 8 h 37"/>
                  <a:gd name="T34" fmla="*/ 34 w 51"/>
                  <a:gd name="T35" fmla="*/ 7 h 37"/>
                  <a:gd name="T36" fmla="*/ 33 w 51"/>
                  <a:gd name="T37" fmla="*/ 13 h 37"/>
                  <a:gd name="T38" fmla="*/ 35 w 51"/>
                  <a:gd name="T39" fmla="*/ 15 h 37"/>
                  <a:gd name="T40" fmla="*/ 37 w 51"/>
                  <a:gd name="T41" fmla="*/ 21 h 37"/>
                  <a:gd name="T42" fmla="*/ 37 w 51"/>
                  <a:gd name="T43" fmla="*/ 22 h 37"/>
                  <a:gd name="T44" fmla="*/ 36 w 51"/>
                  <a:gd name="T45" fmla="*/ 23 h 37"/>
                  <a:gd name="T46" fmla="*/ 36 w 51"/>
                  <a:gd name="T47" fmla="*/ 23 h 37"/>
                  <a:gd name="T48" fmla="*/ 34 w 51"/>
                  <a:gd name="T49" fmla="*/ 16 h 37"/>
                  <a:gd name="T50" fmla="*/ 33 w 51"/>
                  <a:gd name="T51" fmla="*/ 14 h 37"/>
                  <a:gd name="T52" fmla="*/ 29 w 51"/>
                  <a:gd name="T53" fmla="*/ 28 h 37"/>
                  <a:gd name="T54" fmla="*/ 29 w 51"/>
                  <a:gd name="T55" fmla="*/ 29 h 37"/>
                  <a:gd name="T56" fmla="*/ 27 w 51"/>
                  <a:gd name="T57" fmla="*/ 29 h 37"/>
                  <a:gd name="T58" fmla="*/ 20 w 51"/>
                  <a:gd name="T59" fmla="*/ 31 h 37"/>
                  <a:gd name="T60" fmla="*/ 20 w 51"/>
                  <a:gd name="T61" fmla="*/ 30 h 37"/>
                  <a:gd name="T62" fmla="*/ 18 w 51"/>
                  <a:gd name="T63" fmla="*/ 30 h 37"/>
                  <a:gd name="T64" fmla="*/ 8 w 51"/>
                  <a:gd name="T65" fmla="*/ 18 h 37"/>
                  <a:gd name="T66" fmla="*/ 6 w 51"/>
                  <a:gd name="T67" fmla="*/ 16 h 37"/>
                  <a:gd name="T68" fmla="*/ 6 w 51"/>
                  <a:gd name="T69" fmla="*/ 15 h 37"/>
                  <a:gd name="T70" fmla="*/ 6 w 51"/>
                  <a:gd name="T71" fmla="*/ 15 h 37"/>
                  <a:gd name="T72" fmla="*/ 6 w 51"/>
                  <a:gd name="T73" fmla="*/ 15 h 37"/>
                  <a:gd name="T74" fmla="*/ 3 w 51"/>
                  <a:gd name="T75" fmla="*/ 4 h 37"/>
                  <a:gd name="T76" fmla="*/ 4 w 51"/>
                  <a:gd name="T77" fmla="*/ 4 h 37"/>
                  <a:gd name="T78" fmla="*/ 9 w 51"/>
                  <a:gd name="T79" fmla="*/ 5 h 37"/>
                  <a:gd name="T80" fmla="*/ 2 w 51"/>
                  <a:gd name="T8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37">
                    <a:moveTo>
                      <a:pt x="2" y="0"/>
                    </a:moveTo>
                    <a:cubicBezTo>
                      <a:pt x="1" y="1"/>
                      <a:pt x="1" y="1"/>
                      <a:pt x="1" y="1"/>
                    </a:cubicBezTo>
                    <a:cubicBezTo>
                      <a:pt x="1" y="1"/>
                      <a:pt x="0" y="2"/>
                      <a:pt x="0" y="8"/>
                    </a:cubicBezTo>
                    <a:cubicBezTo>
                      <a:pt x="1" y="9"/>
                      <a:pt x="5" y="15"/>
                      <a:pt x="9" y="24"/>
                    </a:cubicBezTo>
                    <a:cubicBezTo>
                      <a:pt x="9" y="24"/>
                      <a:pt x="9" y="24"/>
                      <a:pt x="9" y="24"/>
                    </a:cubicBezTo>
                    <a:cubicBezTo>
                      <a:pt x="10" y="27"/>
                      <a:pt x="11" y="29"/>
                      <a:pt x="12" y="31"/>
                    </a:cubicBezTo>
                    <a:cubicBezTo>
                      <a:pt x="12" y="31"/>
                      <a:pt x="12" y="31"/>
                      <a:pt x="12" y="31"/>
                    </a:cubicBezTo>
                    <a:cubicBezTo>
                      <a:pt x="12" y="31"/>
                      <a:pt x="12" y="31"/>
                      <a:pt x="12" y="31"/>
                    </a:cubicBezTo>
                    <a:cubicBezTo>
                      <a:pt x="13" y="34"/>
                      <a:pt x="14" y="36"/>
                      <a:pt x="16" y="37"/>
                    </a:cubicBezTo>
                    <a:cubicBezTo>
                      <a:pt x="16" y="37"/>
                      <a:pt x="17" y="37"/>
                      <a:pt x="17" y="37"/>
                    </a:cubicBezTo>
                    <a:cubicBezTo>
                      <a:pt x="18" y="37"/>
                      <a:pt x="18" y="37"/>
                      <a:pt x="19" y="37"/>
                    </a:cubicBezTo>
                    <a:cubicBezTo>
                      <a:pt x="20" y="37"/>
                      <a:pt x="20" y="37"/>
                      <a:pt x="21" y="37"/>
                    </a:cubicBezTo>
                    <a:cubicBezTo>
                      <a:pt x="26" y="37"/>
                      <a:pt x="36" y="36"/>
                      <a:pt x="43" y="32"/>
                    </a:cubicBezTo>
                    <a:cubicBezTo>
                      <a:pt x="48" y="29"/>
                      <a:pt x="50" y="23"/>
                      <a:pt x="51" y="19"/>
                    </a:cubicBezTo>
                    <a:cubicBezTo>
                      <a:pt x="51" y="12"/>
                      <a:pt x="50" y="5"/>
                      <a:pt x="49" y="2"/>
                    </a:cubicBezTo>
                    <a:cubicBezTo>
                      <a:pt x="46" y="4"/>
                      <a:pt x="41" y="6"/>
                      <a:pt x="37" y="7"/>
                    </a:cubicBezTo>
                    <a:cubicBezTo>
                      <a:pt x="37" y="7"/>
                      <a:pt x="37" y="7"/>
                      <a:pt x="36" y="7"/>
                    </a:cubicBezTo>
                    <a:cubicBezTo>
                      <a:pt x="37" y="7"/>
                      <a:pt x="38" y="7"/>
                      <a:pt x="39" y="8"/>
                    </a:cubicBezTo>
                    <a:cubicBezTo>
                      <a:pt x="40" y="8"/>
                      <a:pt x="41" y="8"/>
                      <a:pt x="42" y="9"/>
                    </a:cubicBezTo>
                    <a:cubicBezTo>
                      <a:pt x="43" y="9"/>
                      <a:pt x="44" y="10"/>
                      <a:pt x="44" y="11"/>
                    </a:cubicBezTo>
                    <a:cubicBezTo>
                      <a:pt x="44" y="11"/>
                      <a:pt x="45" y="11"/>
                      <a:pt x="45" y="11"/>
                    </a:cubicBezTo>
                    <a:cubicBezTo>
                      <a:pt x="45" y="11"/>
                      <a:pt x="45" y="11"/>
                      <a:pt x="45" y="11"/>
                    </a:cubicBezTo>
                    <a:cubicBezTo>
                      <a:pt x="45" y="11"/>
                      <a:pt x="45" y="12"/>
                      <a:pt x="45" y="12"/>
                    </a:cubicBezTo>
                    <a:cubicBezTo>
                      <a:pt x="46" y="13"/>
                      <a:pt x="46" y="13"/>
                      <a:pt x="46" y="13"/>
                    </a:cubicBezTo>
                    <a:cubicBezTo>
                      <a:pt x="44" y="11"/>
                      <a:pt x="42" y="10"/>
                      <a:pt x="40" y="9"/>
                    </a:cubicBezTo>
                    <a:cubicBezTo>
                      <a:pt x="40" y="9"/>
                      <a:pt x="39" y="9"/>
                      <a:pt x="38" y="8"/>
                    </a:cubicBezTo>
                    <a:cubicBezTo>
                      <a:pt x="38" y="8"/>
                      <a:pt x="38" y="8"/>
                      <a:pt x="39" y="9"/>
                    </a:cubicBezTo>
                    <a:cubicBezTo>
                      <a:pt x="39" y="9"/>
                      <a:pt x="39" y="9"/>
                      <a:pt x="39" y="9"/>
                    </a:cubicBezTo>
                    <a:cubicBezTo>
                      <a:pt x="40" y="10"/>
                      <a:pt x="40" y="11"/>
                      <a:pt x="40" y="12"/>
                    </a:cubicBezTo>
                    <a:cubicBezTo>
                      <a:pt x="41" y="13"/>
                      <a:pt x="41" y="14"/>
                      <a:pt x="41" y="15"/>
                    </a:cubicBezTo>
                    <a:cubicBezTo>
                      <a:pt x="41" y="15"/>
                      <a:pt x="41" y="15"/>
                      <a:pt x="41" y="14"/>
                    </a:cubicBezTo>
                    <a:cubicBezTo>
                      <a:pt x="41" y="14"/>
                      <a:pt x="41" y="15"/>
                      <a:pt x="40" y="15"/>
                    </a:cubicBezTo>
                    <a:cubicBezTo>
                      <a:pt x="40" y="13"/>
                      <a:pt x="39" y="10"/>
                      <a:pt x="38" y="9"/>
                    </a:cubicBezTo>
                    <a:cubicBezTo>
                      <a:pt x="38" y="9"/>
                      <a:pt x="38" y="8"/>
                      <a:pt x="38" y="8"/>
                    </a:cubicBezTo>
                    <a:cubicBezTo>
                      <a:pt x="37" y="8"/>
                      <a:pt x="36" y="7"/>
                      <a:pt x="36" y="7"/>
                    </a:cubicBezTo>
                    <a:cubicBezTo>
                      <a:pt x="35" y="7"/>
                      <a:pt x="35" y="7"/>
                      <a:pt x="34" y="7"/>
                    </a:cubicBezTo>
                    <a:cubicBezTo>
                      <a:pt x="34" y="9"/>
                      <a:pt x="34" y="10"/>
                      <a:pt x="33" y="12"/>
                    </a:cubicBezTo>
                    <a:cubicBezTo>
                      <a:pt x="33" y="12"/>
                      <a:pt x="33" y="13"/>
                      <a:pt x="33" y="13"/>
                    </a:cubicBezTo>
                    <a:cubicBezTo>
                      <a:pt x="34" y="14"/>
                      <a:pt x="34" y="14"/>
                      <a:pt x="34" y="15"/>
                    </a:cubicBezTo>
                    <a:cubicBezTo>
                      <a:pt x="34" y="15"/>
                      <a:pt x="35" y="15"/>
                      <a:pt x="35" y="15"/>
                    </a:cubicBezTo>
                    <a:cubicBezTo>
                      <a:pt x="35" y="16"/>
                      <a:pt x="36" y="17"/>
                      <a:pt x="36" y="18"/>
                    </a:cubicBezTo>
                    <a:cubicBezTo>
                      <a:pt x="37" y="19"/>
                      <a:pt x="37" y="20"/>
                      <a:pt x="37" y="21"/>
                    </a:cubicBezTo>
                    <a:cubicBezTo>
                      <a:pt x="37" y="22"/>
                      <a:pt x="37" y="22"/>
                      <a:pt x="37" y="23"/>
                    </a:cubicBezTo>
                    <a:cubicBezTo>
                      <a:pt x="37" y="23"/>
                      <a:pt x="37" y="22"/>
                      <a:pt x="37" y="22"/>
                    </a:cubicBezTo>
                    <a:cubicBezTo>
                      <a:pt x="37" y="22"/>
                      <a:pt x="36" y="23"/>
                      <a:pt x="36" y="23"/>
                    </a:cubicBezTo>
                    <a:cubicBezTo>
                      <a:pt x="36" y="23"/>
                      <a:pt x="36" y="23"/>
                      <a:pt x="36" y="23"/>
                    </a:cubicBezTo>
                    <a:cubicBezTo>
                      <a:pt x="36" y="23"/>
                      <a:pt x="36" y="23"/>
                      <a:pt x="36" y="23"/>
                    </a:cubicBezTo>
                    <a:cubicBezTo>
                      <a:pt x="36" y="23"/>
                      <a:pt x="36" y="23"/>
                      <a:pt x="36" y="23"/>
                    </a:cubicBezTo>
                    <a:cubicBezTo>
                      <a:pt x="36" y="21"/>
                      <a:pt x="36" y="19"/>
                      <a:pt x="35" y="17"/>
                    </a:cubicBezTo>
                    <a:cubicBezTo>
                      <a:pt x="35" y="16"/>
                      <a:pt x="34" y="16"/>
                      <a:pt x="34" y="16"/>
                    </a:cubicBezTo>
                    <a:cubicBezTo>
                      <a:pt x="34" y="16"/>
                      <a:pt x="34" y="15"/>
                      <a:pt x="33" y="15"/>
                    </a:cubicBezTo>
                    <a:cubicBezTo>
                      <a:pt x="33" y="15"/>
                      <a:pt x="33" y="15"/>
                      <a:pt x="33" y="14"/>
                    </a:cubicBezTo>
                    <a:cubicBezTo>
                      <a:pt x="33" y="16"/>
                      <a:pt x="34" y="19"/>
                      <a:pt x="33" y="21"/>
                    </a:cubicBezTo>
                    <a:cubicBezTo>
                      <a:pt x="33" y="24"/>
                      <a:pt x="32" y="27"/>
                      <a:pt x="29" y="28"/>
                    </a:cubicBezTo>
                    <a:cubicBezTo>
                      <a:pt x="29" y="28"/>
                      <a:pt x="29" y="29"/>
                      <a:pt x="29" y="29"/>
                    </a:cubicBezTo>
                    <a:cubicBezTo>
                      <a:pt x="29" y="29"/>
                      <a:pt x="29" y="29"/>
                      <a:pt x="29" y="29"/>
                    </a:cubicBezTo>
                    <a:cubicBezTo>
                      <a:pt x="29" y="29"/>
                      <a:pt x="29" y="28"/>
                      <a:pt x="28" y="28"/>
                    </a:cubicBezTo>
                    <a:cubicBezTo>
                      <a:pt x="28" y="28"/>
                      <a:pt x="27" y="29"/>
                      <a:pt x="27" y="29"/>
                    </a:cubicBezTo>
                    <a:cubicBezTo>
                      <a:pt x="24" y="29"/>
                      <a:pt x="22" y="30"/>
                      <a:pt x="21" y="30"/>
                    </a:cubicBezTo>
                    <a:cubicBezTo>
                      <a:pt x="21" y="30"/>
                      <a:pt x="20" y="30"/>
                      <a:pt x="20" y="31"/>
                    </a:cubicBezTo>
                    <a:cubicBezTo>
                      <a:pt x="20" y="30"/>
                      <a:pt x="20" y="30"/>
                      <a:pt x="20" y="30"/>
                    </a:cubicBezTo>
                    <a:cubicBezTo>
                      <a:pt x="20" y="30"/>
                      <a:pt x="20" y="30"/>
                      <a:pt x="20" y="30"/>
                    </a:cubicBezTo>
                    <a:cubicBezTo>
                      <a:pt x="20" y="30"/>
                      <a:pt x="20" y="30"/>
                      <a:pt x="20" y="30"/>
                    </a:cubicBezTo>
                    <a:cubicBezTo>
                      <a:pt x="19" y="30"/>
                      <a:pt x="19" y="30"/>
                      <a:pt x="18" y="30"/>
                    </a:cubicBezTo>
                    <a:cubicBezTo>
                      <a:pt x="14" y="30"/>
                      <a:pt x="12" y="28"/>
                      <a:pt x="10" y="24"/>
                    </a:cubicBezTo>
                    <a:cubicBezTo>
                      <a:pt x="10" y="22"/>
                      <a:pt x="9" y="20"/>
                      <a:pt x="8" y="18"/>
                    </a:cubicBezTo>
                    <a:cubicBezTo>
                      <a:pt x="7" y="17"/>
                      <a:pt x="7" y="16"/>
                      <a:pt x="6" y="15"/>
                    </a:cubicBezTo>
                    <a:cubicBezTo>
                      <a:pt x="6" y="15"/>
                      <a:pt x="6" y="15"/>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3"/>
                      <a:pt x="4" y="12"/>
                      <a:pt x="3" y="10"/>
                    </a:cubicBezTo>
                    <a:cubicBezTo>
                      <a:pt x="2" y="9"/>
                      <a:pt x="0" y="5"/>
                      <a:pt x="3" y="4"/>
                    </a:cubicBezTo>
                    <a:cubicBezTo>
                      <a:pt x="3" y="4"/>
                      <a:pt x="3" y="4"/>
                      <a:pt x="4" y="4"/>
                    </a:cubicBezTo>
                    <a:cubicBezTo>
                      <a:pt x="4" y="4"/>
                      <a:pt x="4" y="4"/>
                      <a:pt x="4" y="4"/>
                    </a:cubicBezTo>
                    <a:cubicBezTo>
                      <a:pt x="5" y="4"/>
                      <a:pt x="7" y="5"/>
                      <a:pt x="8" y="5"/>
                    </a:cubicBezTo>
                    <a:cubicBezTo>
                      <a:pt x="8" y="5"/>
                      <a:pt x="8" y="5"/>
                      <a:pt x="9" y="5"/>
                    </a:cubicBezTo>
                    <a:cubicBezTo>
                      <a:pt x="8" y="4"/>
                      <a:pt x="7" y="4"/>
                      <a:pt x="7" y="4"/>
                    </a:cubicBezTo>
                    <a:cubicBezTo>
                      <a:pt x="3" y="2"/>
                      <a:pt x="2" y="1"/>
                      <a:pt x="2"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6" name="Freeform 1691"/>
              <p:cNvSpPr>
                <a:spLocks noEditPoints="1"/>
              </p:cNvSpPr>
              <p:nvPr/>
            </p:nvSpPr>
            <p:spPr bwMode="auto">
              <a:xfrm>
                <a:off x="2667" y="3060"/>
                <a:ext cx="12" cy="6"/>
              </a:xfrm>
              <a:custGeom>
                <a:avLst/>
                <a:gdLst>
                  <a:gd name="T0" fmla="*/ 0 w 6"/>
                  <a:gd name="T1" fmla="*/ 1 h 3"/>
                  <a:gd name="T2" fmla="*/ 0 w 6"/>
                  <a:gd name="T3" fmla="*/ 1 h 3"/>
                  <a:gd name="T4" fmla="*/ 0 w 6"/>
                  <a:gd name="T5" fmla="*/ 1 h 3"/>
                  <a:gd name="T6" fmla="*/ 0 w 6"/>
                  <a:gd name="T7" fmla="*/ 1 h 3"/>
                  <a:gd name="T8" fmla="*/ 1 w 6"/>
                  <a:gd name="T9" fmla="*/ 0 h 3"/>
                  <a:gd name="T10" fmla="*/ 1 w 6"/>
                  <a:gd name="T11" fmla="*/ 1 h 3"/>
                  <a:gd name="T12" fmla="*/ 5 w 6"/>
                  <a:gd name="T13" fmla="*/ 3 h 3"/>
                  <a:gd name="T14" fmla="*/ 6 w 6"/>
                  <a:gd name="T15" fmla="*/ 1 h 3"/>
                  <a:gd name="T16" fmla="*/ 2 w 6"/>
                  <a:gd name="T17" fmla="*/ 0 h 3"/>
                  <a:gd name="T18" fmla="*/ 1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1"/>
                    </a:moveTo>
                    <a:cubicBezTo>
                      <a:pt x="0" y="1"/>
                      <a:pt x="0" y="1"/>
                      <a:pt x="0" y="1"/>
                    </a:cubicBezTo>
                    <a:cubicBezTo>
                      <a:pt x="0" y="1"/>
                      <a:pt x="0" y="1"/>
                      <a:pt x="0" y="1"/>
                    </a:cubicBezTo>
                    <a:cubicBezTo>
                      <a:pt x="0" y="1"/>
                      <a:pt x="0" y="1"/>
                      <a:pt x="0" y="1"/>
                    </a:cubicBezTo>
                    <a:moveTo>
                      <a:pt x="1" y="0"/>
                    </a:moveTo>
                    <a:cubicBezTo>
                      <a:pt x="1" y="0"/>
                      <a:pt x="1" y="1"/>
                      <a:pt x="1" y="1"/>
                    </a:cubicBezTo>
                    <a:cubicBezTo>
                      <a:pt x="2" y="2"/>
                      <a:pt x="4" y="2"/>
                      <a:pt x="5" y="3"/>
                    </a:cubicBezTo>
                    <a:cubicBezTo>
                      <a:pt x="5" y="2"/>
                      <a:pt x="6" y="2"/>
                      <a:pt x="6" y="1"/>
                    </a:cubicBezTo>
                    <a:cubicBezTo>
                      <a:pt x="5" y="1"/>
                      <a:pt x="3" y="1"/>
                      <a:pt x="2" y="0"/>
                    </a:cubicBezTo>
                    <a:cubicBezTo>
                      <a:pt x="1" y="0"/>
                      <a:pt x="1" y="0"/>
                      <a:pt x="1"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7" name="Freeform 1692"/>
              <p:cNvSpPr>
                <a:spLocks noEditPoints="1"/>
              </p:cNvSpPr>
              <p:nvPr/>
            </p:nvSpPr>
            <p:spPr bwMode="auto">
              <a:xfrm>
                <a:off x="2679" y="3064"/>
                <a:ext cx="39" cy="10"/>
              </a:xfrm>
              <a:custGeom>
                <a:avLst/>
                <a:gdLst>
                  <a:gd name="T0" fmla="*/ 7 w 18"/>
                  <a:gd name="T1" fmla="*/ 1 h 5"/>
                  <a:gd name="T2" fmla="*/ 7 w 18"/>
                  <a:gd name="T3" fmla="*/ 3 h 5"/>
                  <a:gd name="T4" fmla="*/ 9 w 18"/>
                  <a:gd name="T5" fmla="*/ 3 h 5"/>
                  <a:gd name="T6" fmla="*/ 9 w 18"/>
                  <a:gd name="T7" fmla="*/ 3 h 5"/>
                  <a:gd name="T8" fmla="*/ 9 w 18"/>
                  <a:gd name="T9" fmla="*/ 3 h 5"/>
                  <a:gd name="T10" fmla="*/ 7 w 18"/>
                  <a:gd name="T11" fmla="*/ 1 h 5"/>
                  <a:gd name="T12" fmla="*/ 18 w 18"/>
                  <a:gd name="T13" fmla="*/ 0 h 5"/>
                  <a:gd name="T14" fmla="*/ 12 w 18"/>
                  <a:gd name="T15" fmla="*/ 1 h 5"/>
                  <a:gd name="T16" fmla="*/ 8 w 18"/>
                  <a:gd name="T17" fmla="*/ 0 h 5"/>
                  <a:gd name="T18" fmla="*/ 10 w 18"/>
                  <a:gd name="T19" fmla="*/ 2 h 5"/>
                  <a:gd name="T20" fmla="*/ 10 w 18"/>
                  <a:gd name="T21" fmla="*/ 3 h 5"/>
                  <a:gd name="T22" fmla="*/ 12 w 18"/>
                  <a:gd name="T23" fmla="*/ 3 h 5"/>
                  <a:gd name="T24" fmla="*/ 13 w 18"/>
                  <a:gd name="T25" fmla="*/ 3 h 5"/>
                  <a:gd name="T26" fmla="*/ 17 w 18"/>
                  <a:gd name="T27" fmla="*/ 5 h 5"/>
                  <a:gd name="T28" fmla="*/ 18 w 18"/>
                  <a:gd name="T29" fmla="*/ 0 h 5"/>
                  <a:gd name="T30" fmla="*/ 2 w 18"/>
                  <a:gd name="T31" fmla="*/ 0 h 5"/>
                  <a:gd name="T32" fmla="*/ 0 w 18"/>
                  <a:gd name="T33" fmla="*/ 1 h 5"/>
                  <a:gd name="T34" fmla="*/ 2 w 18"/>
                  <a:gd name="T35" fmla="*/ 2 h 5"/>
                  <a:gd name="T36" fmla="*/ 6 w 18"/>
                  <a:gd name="T37" fmla="*/ 3 h 5"/>
                  <a:gd name="T38" fmla="*/ 7 w 18"/>
                  <a:gd name="T39" fmla="*/ 2 h 5"/>
                  <a:gd name="T40" fmla="*/ 7 w 18"/>
                  <a:gd name="T41" fmla="*/ 1 h 5"/>
                  <a:gd name="T42" fmla="*/ 6 w 18"/>
                  <a:gd name="T43" fmla="*/ 0 h 5"/>
                  <a:gd name="T44" fmla="*/ 4 w 18"/>
                  <a:gd name="T45" fmla="*/ 0 h 5"/>
                  <a:gd name="T46" fmla="*/ 3 w 18"/>
                  <a:gd name="T47" fmla="*/ 0 h 5"/>
                  <a:gd name="T48" fmla="*/ 2 w 18"/>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5">
                    <a:moveTo>
                      <a:pt x="7" y="1"/>
                    </a:moveTo>
                    <a:cubicBezTo>
                      <a:pt x="7" y="1"/>
                      <a:pt x="7" y="2"/>
                      <a:pt x="7" y="3"/>
                    </a:cubicBezTo>
                    <a:cubicBezTo>
                      <a:pt x="8" y="3"/>
                      <a:pt x="8" y="3"/>
                      <a:pt x="9" y="3"/>
                    </a:cubicBezTo>
                    <a:cubicBezTo>
                      <a:pt x="9" y="3"/>
                      <a:pt x="9" y="3"/>
                      <a:pt x="9" y="3"/>
                    </a:cubicBezTo>
                    <a:cubicBezTo>
                      <a:pt x="9" y="3"/>
                      <a:pt x="9" y="3"/>
                      <a:pt x="9" y="3"/>
                    </a:cubicBezTo>
                    <a:cubicBezTo>
                      <a:pt x="9" y="2"/>
                      <a:pt x="8" y="1"/>
                      <a:pt x="7" y="1"/>
                    </a:cubicBezTo>
                    <a:moveTo>
                      <a:pt x="18" y="0"/>
                    </a:moveTo>
                    <a:cubicBezTo>
                      <a:pt x="16" y="0"/>
                      <a:pt x="14" y="1"/>
                      <a:pt x="12" y="1"/>
                    </a:cubicBezTo>
                    <a:cubicBezTo>
                      <a:pt x="11" y="1"/>
                      <a:pt x="9" y="0"/>
                      <a:pt x="8" y="0"/>
                    </a:cubicBezTo>
                    <a:cubicBezTo>
                      <a:pt x="9" y="1"/>
                      <a:pt x="9" y="2"/>
                      <a:pt x="10" y="2"/>
                    </a:cubicBezTo>
                    <a:cubicBezTo>
                      <a:pt x="10" y="2"/>
                      <a:pt x="10" y="3"/>
                      <a:pt x="10" y="3"/>
                    </a:cubicBezTo>
                    <a:cubicBezTo>
                      <a:pt x="11" y="3"/>
                      <a:pt x="12" y="3"/>
                      <a:pt x="12" y="3"/>
                    </a:cubicBezTo>
                    <a:cubicBezTo>
                      <a:pt x="12" y="3"/>
                      <a:pt x="12" y="3"/>
                      <a:pt x="13" y="3"/>
                    </a:cubicBezTo>
                    <a:cubicBezTo>
                      <a:pt x="15" y="3"/>
                      <a:pt x="16" y="3"/>
                      <a:pt x="17" y="5"/>
                    </a:cubicBezTo>
                    <a:cubicBezTo>
                      <a:pt x="18" y="3"/>
                      <a:pt x="18" y="2"/>
                      <a:pt x="18" y="0"/>
                    </a:cubicBezTo>
                    <a:moveTo>
                      <a:pt x="2" y="0"/>
                    </a:moveTo>
                    <a:cubicBezTo>
                      <a:pt x="1" y="0"/>
                      <a:pt x="0" y="1"/>
                      <a:pt x="0" y="1"/>
                    </a:cubicBezTo>
                    <a:cubicBezTo>
                      <a:pt x="1" y="2"/>
                      <a:pt x="2" y="2"/>
                      <a:pt x="2" y="2"/>
                    </a:cubicBezTo>
                    <a:cubicBezTo>
                      <a:pt x="4" y="2"/>
                      <a:pt x="5" y="3"/>
                      <a:pt x="6" y="3"/>
                    </a:cubicBezTo>
                    <a:cubicBezTo>
                      <a:pt x="6" y="2"/>
                      <a:pt x="6" y="2"/>
                      <a:pt x="7" y="2"/>
                    </a:cubicBezTo>
                    <a:cubicBezTo>
                      <a:pt x="7" y="2"/>
                      <a:pt x="7" y="2"/>
                      <a:pt x="7" y="1"/>
                    </a:cubicBezTo>
                    <a:cubicBezTo>
                      <a:pt x="7" y="1"/>
                      <a:pt x="6" y="1"/>
                      <a:pt x="6" y="0"/>
                    </a:cubicBezTo>
                    <a:cubicBezTo>
                      <a:pt x="6" y="0"/>
                      <a:pt x="5" y="0"/>
                      <a:pt x="4" y="0"/>
                    </a:cubicBezTo>
                    <a:cubicBezTo>
                      <a:pt x="4" y="0"/>
                      <a:pt x="3" y="0"/>
                      <a:pt x="3" y="0"/>
                    </a:cubicBezTo>
                    <a:cubicBezTo>
                      <a:pt x="2" y="0"/>
                      <a:pt x="2" y="0"/>
                      <a:pt x="2"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8" name="Freeform 1693"/>
              <p:cNvSpPr>
                <a:spLocks noEditPoints="1"/>
              </p:cNvSpPr>
              <p:nvPr/>
            </p:nvSpPr>
            <p:spPr bwMode="auto">
              <a:xfrm>
                <a:off x="2648" y="3049"/>
                <a:ext cx="108" cy="81"/>
              </a:xfrm>
              <a:custGeom>
                <a:avLst/>
                <a:gdLst>
                  <a:gd name="T0" fmla="*/ 12 w 51"/>
                  <a:gd name="T1" fmla="*/ 31 h 38"/>
                  <a:gd name="T2" fmla="*/ 12 w 51"/>
                  <a:gd name="T3" fmla="*/ 31 h 38"/>
                  <a:gd name="T4" fmla="*/ 12 w 51"/>
                  <a:gd name="T5" fmla="*/ 31 h 38"/>
                  <a:gd name="T6" fmla="*/ 9 w 51"/>
                  <a:gd name="T7" fmla="*/ 24 h 38"/>
                  <a:gd name="T8" fmla="*/ 12 w 51"/>
                  <a:gd name="T9" fmla="*/ 31 h 38"/>
                  <a:gd name="T10" fmla="*/ 9 w 51"/>
                  <a:gd name="T11" fmla="*/ 24 h 38"/>
                  <a:gd name="T12" fmla="*/ 17 w 51"/>
                  <a:gd name="T13" fmla="*/ 7 h 38"/>
                  <a:gd name="T14" fmla="*/ 17 w 51"/>
                  <a:gd name="T15" fmla="*/ 7 h 38"/>
                  <a:gd name="T16" fmla="*/ 18 w 51"/>
                  <a:gd name="T17" fmla="*/ 7 h 38"/>
                  <a:gd name="T18" fmla="*/ 19 w 51"/>
                  <a:gd name="T19" fmla="*/ 7 h 38"/>
                  <a:gd name="T20" fmla="*/ 18 w 51"/>
                  <a:gd name="T21" fmla="*/ 7 h 38"/>
                  <a:gd name="T22" fmla="*/ 17 w 51"/>
                  <a:gd name="T23" fmla="*/ 7 h 38"/>
                  <a:gd name="T24" fmla="*/ 10 w 51"/>
                  <a:gd name="T25" fmla="*/ 5 h 38"/>
                  <a:gd name="T26" fmla="*/ 10 w 51"/>
                  <a:gd name="T27" fmla="*/ 5 h 38"/>
                  <a:gd name="T28" fmla="*/ 11 w 51"/>
                  <a:gd name="T29" fmla="*/ 5 h 38"/>
                  <a:gd name="T30" fmla="*/ 10 w 51"/>
                  <a:gd name="T31" fmla="*/ 5 h 38"/>
                  <a:gd name="T32" fmla="*/ 49 w 51"/>
                  <a:gd name="T33" fmla="*/ 2 h 38"/>
                  <a:gd name="T34" fmla="*/ 49 w 51"/>
                  <a:gd name="T35" fmla="*/ 2 h 38"/>
                  <a:gd name="T36" fmla="*/ 51 w 51"/>
                  <a:gd name="T37" fmla="*/ 19 h 38"/>
                  <a:gd name="T38" fmla="*/ 43 w 51"/>
                  <a:gd name="T39" fmla="*/ 32 h 38"/>
                  <a:gd name="T40" fmla="*/ 21 w 51"/>
                  <a:gd name="T41" fmla="*/ 37 h 38"/>
                  <a:gd name="T42" fmla="*/ 19 w 51"/>
                  <a:gd name="T43" fmla="*/ 37 h 38"/>
                  <a:gd name="T44" fmla="*/ 17 w 51"/>
                  <a:gd name="T45" fmla="*/ 37 h 38"/>
                  <a:gd name="T46" fmla="*/ 16 w 51"/>
                  <a:gd name="T47" fmla="*/ 37 h 38"/>
                  <a:gd name="T48" fmla="*/ 16 w 51"/>
                  <a:gd name="T49" fmla="*/ 37 h 38"/>
                  <a:gd name="T50" fmla="*/ 16 w 51"/>
                  <a:gd name="T51" fmla="*/ 37 h 38"/>
                  <a:gd name="T52" fmla="*/ 17 w 51"/>
                  <a:gd name="T53" fmla="*/ 37 h 38"/>
                  <a:gd name="T54" fmla="*/ 19 w 51"/>
                  <a:gd name="T55" fmla="*/ 37 h 38"/>
                  <a:gd name="T56" fmla="*/ 21 w 51"/>
                  <a:gd name="T57" fmla="*/ 38 h 38"/>
                  <a:gd name="T58" fmla="*/ 43 w 51"/>
                  <a:gd name="T59" fmla="*/ 32 h 38"/>
                  <a:gd name="T60" fmla="*/ 51 w 51"/>
                  <a:gd name="T61" fmla="*/ 19 h 38"/>
                  <a:gd name="T62" fmla="*/ 49 w 51"/>
                  <a:gd name="T63" fmla="*/ 2 h 38"/>
                  <a:gd name="T64" fmla="*/ 2 w 51"/>
                  <a:gd name="T65" fmla="*/ 0 h 38"/>
                  <a:gd name="T66" fmla="*/ 0 w 51"/>
                  <a:gd name="T67" fmla="*/ 8 h 38"/>
                  <a:gd name="T68" fmla="*/ 0 w 51"/>
                  <a:gd name="T69" fmla="*/ 8 h 38"/>
                  <a:gd name="T70" fmla="*/ 0 w 51"/>
                  <a:gd name="T71" fmla="*/ 8 h 38"/>
                  <a:gd name="T72" fmla="*/ 1 w 51"/>
                  <a:gd name="T73" fmla="*/ 1 h 38"/>
                  <a:gd name="T74" fmla="*/ 2 w 51"/>
                  <a:gd name="T75" fmla="*/ 0 h 38"/>
                  <a:gd name="T76" fmla="*/ 7 w 51"/>
                  <a:gd name="T77" fmla="*/ 4 h 38"/>
                  <a:gd name="T78" fmla="*/ 9 w 51"/>
                  <a:gd name="T79" fmla="*/ 5 h 38"/>
                  <a:gd name="T80" fmla="*/ 9 w 51"/>
                  <a:gd name="T81" fmla="*/ 5 h 38"/>
                  <a:gd name="T82" fmla="*/ 7 w 51"/>
                  <a:gd name="T83" fmla="*/ 4 h 38"/>
                  <a:gd name="T84" fmla="*/ 2 w 51"/>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38">
                    <a:moveTo>
                      <a:pt x="12" y="31"/>
                    </a:moveTo>
                    <a:cubicBezTo>
                      <a:pt x="12" y="31"/>
                      <a:pt x="12" y="31"/>
                      <a:pt x="12" y="31"/>
                    </a:cubicBezTo>
                    <a:cubicBezTo>
                      <a:pt x="12" y="31"/>
                      <a:pt x="12" y="31"/>
                      <a:pt x="12" y="31"/>
                    </a:cubicBezTo>
                    <a:moveTo>
                      <a:pt x="9" y="24"/>
                    </a:moveTo>
                    <a:cubicBezTo>
                      <a:pt x="10" y="27"/>
                      <a:pt x="11" y="29"/>
                      <a:pt x="12" y="31"/>
                    </a:cubicBezTo>
                    <a:cubicBezTo>
                      <a:pt x="11" y="29"/>
                      <a:pt x="10" y="27"/>
                      <a:pt x="9" y="24"/>
                    </a:cubicBezTo>
                    <a:moveTo>
                      <a:pt x="17" y="7"/>
                    </a:moveTo>
                    <a:cubicBezTo>
                      <a:pt x="17" y="7"/>
                      <a:pt x="17" y="7"/>
                      <a:pt x="17" y="7"/>
                    </a:cubicBezTo>
                    <a:cubicBezTo>
                      <a:pt x="17" y="7"/>
                      <a:pt x="17" y="7"/>
                      <a:pt x="18" y="7"/>
                    </a:cubicBezTo>
                    <a:cubicBezTo>
                      <a:pt x="18" y="7"/>
                      <a:pt x="19" y="7"/>
                      <a:pt x="19" y="7"/>
                    </a:cubicBezTo>
                    <a:cubicBezTo>
                      <a:pt x="19" y="7"/>
                      <a:pt x="18" y="7"/>
                      <a:pt x="18" y="7"/>
                    </a:cubicBezTo>
                    <a:cubicBezTo>
                      <a:pt x="17" y="7"/>
                      <a:pt x="17" y="7"/>
                      <a:pt x="17" y="7"/>
                    </a:cubicBezTo>
                    <a:moveTo>
                      <a:pt x="10" y="5"/>
                    </a:moveTo>
                    <a:cubicBezTo>
                      <a:pt x="10" y="5"/>
                      <a:pt x="10" y="5"/>
                      <a:pt x="10" y="5"/>
                    </a:cubicBezTo>
                    <a:cubicBezTo>
                      <a:pt x="10" y="5"/>
                      <a:pt x="10" y="5"/>
                      <a:pt x="11" y="5"/>
                    </a:cubicBezTo>
                    <a:cubicBezTo>
                      <a:pt x="10" y="5"/>
                      <a:pt x="10" y="5"/>
                      <a:pt x="10" y="5"/>
                    </a:cubicBezTo>
                    <a:moveTo>
                      <a:pt x="49" y="2"/>
                    </a:moveTo>
                    <a:cubicBezTo>
                      <a:pt x="49" y="2"/>
                      <a:pt x="49" y="2"/>
                      <a:pt x="49" y="2"/>
                    </a:cubicBezTo>
                    <a:cubicBezTo>
                      <a:pt x="50" y="5"/>
                      <a:pt x="51" y="12"/>
                      <a:pt x="51" y="19"/>
                    </a:cubicBezTo>
                    <a:cubicBezTo>
                      <a:pt x="50" y="23"/>
                      <a:pt x="48" y="29"/>
                      <a:pt x="43" y="32"/>
                    </a:cubicBezTo>
                    <a:cubicBezTo>
                      <a:pt x="36" y="36"/>
                      <a:pt x="26" y="37"/>
                      <a:pt x="21" y="37"/>
                    </a:cubicBezTo>
                    <a:cubicBezTo>
                      <a:pt x="20" y="37"/>
                      <a:pt x="20" y="37"/>
                      <a:pt x="19" y="37"/>
                    </a:cubicBezTo>
                    <a:cubicBezTo>
                      <a:pt x="18" y="37"/>
                      <a:pt x="18" y="37"/>
                      <a:pt x="17" y="37"/>
                    </a:cubicBezTo>
                    <a:cubicBezTo>
                      <a:pt x="17" y="37"/>
                      <a:pt x="16" y="37"/>
                      <a:pt x="16" y="37"/>
                    </a:cubicBezTo>
                    <a:cubicBezTo>
                      <a:pt x="16" y="37"/>
                      <a:pt x="16" y="37"/>
                      <a:pt x="16" y="37"/>
                    </a:cubicBezTo>
                    <a:cubicBezTo>
                      <a:pt x="16" y="37"/>
                      <a:pt x="16" y="37"/>
                      <a:pt x="16" y="37"/>
                    </a:cubicBezTo>
                    <a:cubicBezTo>
                      <a:pt x="16" y="37"/>
                      <a:pt x="17" y="37"/>
                      <a:pt x="17" y="37"/>
                    </a:cubicBezTo>
                    <a:cubicBezTo>
                      <a:pt x="18" y="37"/>
                      <a:pt x="18" y="37"/>
                      <a:pt x="19" y="37"/>
                    </a:cubicBezTo>
                    <a:cubicBezTo>
                      <a:pt x="20" y="38"/>
                      <a:pt x="20" y="38"/>
                      <a:pt x="21" y="38"/>
                    </a:cubicBezTo>
                    <a:cubicBezTo>
                      <a:pt x="27" y="38"/>
                      <a:pt x="37" y="36"/>
                      <a:pt x="43" y="32"/>
                    </a:cubicBezTo>
                    <a:cubicBezTo>
                      <a:pt x="48" y="29"/>
                      <a:pt x="50" y="23"/>
                      <a:pt x="51" y="19"/>
                    </a:cubicBezTo>
                    <a:cubicBezTo>
                      <a:pt x="51" y="12"/>
                      <a:pt x="50" y="5"/>
                      <a:pt x="49" y="2"/>
                    </a:cubicBezTo>
                    <a:moveTo>
                      <a:pt x="2" y="0"/>
                    </a:moveTo>
                    <a:cubicBezTo>
                      <a:pt x="1" y="1"/>
                      <a:pt x="0" y="0"/>
                      <a:pt x="0" y="8"/>
                    </a:cubicBezTo>
                    <a:cubicBezTo>
                      <a:pt x="0" y="8"/>
                      <a:pt x="0" y="8"/>
                      <a:pt x="0" y="8"/>
                    </a:cubicBezTo>
                    <a:cubicBezTo>
                      <a:pt x="0" y="8"/>
                      <a:pt x="0" y="8"/>
                      <a:pt x="0" y="8"/>
                    </a:cubicBezTo>
                    <a:cubicBezTo>
                      <a:pt x="0" y="2"/>
                      <a:pt x="1" y="1"/>
                      <a:pt x="1" y="1"/>
                    </a:cubicBezTo>
                    <a:cubicBezTo>
                      <a:pt x="2" y="0"/>
                      <a:pt x="2" y="0"/>
                      <a:pt x="2" y="0"/>
                    </a:cubicBezTo>
                    <a:cubicBezTo>
                      <a:pt x="2" y="1"/>
                      <a:pt x="3" y="2"/>
                      <a:pt x="7" y="4"/>
                    </a:cubicBezTo>
                    <a:cubicBezTo>
                      <a:pt x="7" y="4"/>
                      <a:pt x="8" y="4"/>
                      <a:pt x="9" y="5"/>
                    </a:cubicBezTo>
                    <a:cubicBezTo>
                      <a:pt x="9" y="5"/>
                      <a:pt x="9" y="5"/>
                      <a:pt x="9" y="5"/>
                    </a:cubicBezTo>
                    <a:cubicBezTo>
                      <a:pt x="8" y="4"/>
                      <a:pt x="7" y="4"/>
                      <a:pt x="7" y="4"/>
                    </a:cubicBezTo>
                    <a:cubicBezTo>
                      <a:pt x="3" y="2"/>
                      <a:pt x="2" y="1"/>
                      <a:pt x="2" y="0"/>
                    </a:cubicBezTo>
                  </a:path>
                </a:pathLst>
              </a:custGeom>
              <a:solidFill>
                <a:srgbClr val="7D1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9" name="Freeform 1694"/>
              <p:cNvSpPr>
                <a:spLocks noEditPoints="1"/>
              </p:cNvSpPr>
              <p:nvPr/>
            </p:nvSpPr>
            <p:spPr bwMode="auto">
              <a:xfrm>
                <a:off x="2641" y="3066"/>
                <a:ext cx="113" cy="91"/>
              </a:xfrm>
              <a:custGeom>
                <a:avLst/>
                <a:gdLst>
                  <a:gd name="T0" fmla="*/ 4 w 53"/>
                  <a:gd name="T1" fmla="*/ 31 h 43"/>
                  <a:gd name="T2" fmla="*/ 2 w 53"/>
                  <a:gd name="T3" fmla="*/ 30 h 43"/>
                  <a:gd name="T4" fmla="*/ 2 w 53"/>
                  <a:gd name="T5" fmla="*/ 7 h 43"/>
                  <a:gd name="T6" fmla="*/ 3 w 53"/>
                  <a:gd name="T7" fmla="*/ 5 h 43"/>
                  <a:gd name="T8" fmla="*/ 3 w 53"/>
                  <a:gd name="T9" fmla="*/ 5 h 43"/>
                  <a:gd name="T10" fmla="*/ 7 w 53"/>
                  <a:gd name="T11" fmla="*/ 19 h 43"/>
                  <a:gd name="T12" fmla="*/ 5 w 53"/>
                  <a:gd name="T13" fmla="*/ 31 h 43"/>
                  <a:gd name="T14" fmla="*/ 4 w 53"/>
                  <a:gd name="T15" fmla="*/ 31 h 43"/>
                  <a:gd name="T16" fmla="*/ 3 w 53"/>
                  <a:gd name="T17" fmla="*/ 0 h 43"/>
                  <a:gd name="T18" fmla="*/ 0 w 53"/>
                  <a:gd name="T19" fmla="*/ 14 h 43"/>
                  <a:gd name="T20" fmla="*/ 3 w 53"/>
                  <a:gd name="T21" fmla="*/ 36 h 43"/>
                  <a:gd name="T22" fmla="*/ 21 w 53"/>
                  <a:gd name="T23" fmla="*/ 43 h 43"/>
                  <a:gd name="T24" fmla="*/ 25 w 53"/>
                  <a:gd name="T25" fmla="*/ 43 h 43"/>
                  <a:gd name="T26" fmla="*/ 30 w 53"/>
                  <a:gd name="T27" fmla="*/ 42 h 43"/>
                  <a:gd name="T28" fmla="*/ 51 w 53"/>
                  <a:gd name="T29" fmla="*/ 32 h 43"/>
                  <a:gd name="T30" fmla="*/ 53 w 53"/>
                  <a:gd name="T31" fmla="*/ 25 h 43"/>
                  <a:gd name="T32" fmla="*/ 49 w 53"/>
                  <a:gd name="T33" fmla="*/ 34 h 43"/>
                  <a:gd name="T34" fmla="*/ 33 w 53"/>
                  <a:gd name="T35" fmla="*/ 41 h 43"/>
                  <a:gd name="T36" fmla="*/ 26 w 53"/>
                  <a:gd name="T37" fmla="*/ 42 h 43"/>
                  <a:gd name="T38" fmla="*/ 20 w 53"/>
                  <a:gd name="T39" fmla="*/ 42 h 43"/>
                  <a:gd name="T40" fmla="*/ 20 w 53"/>
                  <a:gd name="T41" fmla="*/ 42 h 43"/>
                  <a:gd name="T42" fmla="*/ 7 w 53"/>
                  <a:gd name="T43" fmla="*/ 39 h 43"/>
                  <a:gd name="T44" fmla="*/ 4 w 53"/>
                  <a:gd name="T45" fmla="*/ 35 h 43"/>
                  <a:gd name="T46" fmla="*/ 5 w 53"/>
                  <a:gd name="T47" fmla="*/ 34 h 43"/>
                  <a:gd name="T48" fmla="*/ 13 w 53"/>
                  <a:gd name="T49" fmla="*/ 32 h 43"/>
                  <a:gd name="T50" fmla="*/ 15 w 53"/>
                  <a:gd name="T51" fmla="*/ 31 h 43"/>
                  <a:gd name="T52" fmla="*/ 18 w 53"/>
                  <a:gd name="T53" fmla="*/ 29 h 43"/>
                  <a:gd name="T54" fmla="*/ 12 w 53"/>
                  <a:gd name="T55" fmla="*/ 17 h 43"/>
                  <a:gd name="T56" fmla="*/ 3 w 53"/>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3">
                    <a:moveTo>
                      <a:pt x="4" y="31"/>
                    </a:moveTo>
                    <a:cubicBezTo>
                      <a:pt x="2" y="31"/>
                      <a:pt x="2" y="30"/>
                      <a:pt x="2" y="30"/>
                    </a:cubicBezTo>
                    <a:cubicBezTo>
                      <a:pt x="0" y="24"/>
                      <a:pt x="1" y="10"/>
                      <a:pt x="2" y="7"/>
                    </a:cubicBezTo>
                    <a:cubicBezTo>
                      <a:pt x="2" y="5"/>
                      <a:pt x="2" y="5"/>
                      <a:pt x="3" y="5"/>
                    </a:cubicBezTo>
                    <a:cubicBezTo>
                      <a:pt x="3" y="5"/>
                      <a:pt x="3" y="5"/>
                      <a:pt x="3" y="5"/>
                    </a:cubicBezTo>
                    <a:cubicBezTo>
                      <a:pt x="5" y="7"/>
                      <a:pt x="6" y="11"/>
                      <a:pt x="7" y="19"/>
                    </a:cubicBezTo>
                    <a:cubicBezTo>
                      <a:pt x="8" y="25"/>
                      <a:pt x="8" y="30"/>
                      <a:pt x="5" y="31"/>
                    </a:cubicBezTo>
                    <a:cubicBezTo>
                      <a:pt x="5" y="31"/>
                      <a:pt x="4" y="31"/>
                      <a:pt x="4" y="31"/>
                    </a:cubicBezTo>
                    <a:moveTo>
                      <a:pt x="3" y="0"/>
                    </a:moveTo>
                    <a:cubicBezTo>
                      <a:pt x="2" y="1"/>
                      <a:pt x="1" y="4"/>
                      <a:pt x="0" y="14"/>
                    </a:cubicBezTo>
                    <a:cubicBezTo>
                      <a:pt x="0" y="24"/>
                      <a:pt x="1" y="33"/>
                      <a:pt x="3" y="36"/>
                    </a:cubicBezTo>
                    <a:cubicBezTo>
                      <a:pt x="5" y="38"/>
                      <a:pt x="11" y="43"/>
                      <a:pt x="21" y="43"/>
                    </a:cubicBezTo>
                    <a:cubicBezTo>
                      <a:pt x="22" y="43"/>
                      <a:pt x="23" y="43"/>
                      <a:pt x="25" y="43"/>
                    </a:cubicBezTo>
                    <a:cubicBezTo>
                      <a:pt x="26" y="42"/>
                      <a:pt x="28" y="42"/>
                      <a:pt x="30" y="42"/>
                    </a:cubicBezTo>
                    <a:cubicBezTo>
                      <a:pt x="40" y="41"/>
                      <a:pt x="47" y="40"/>
                      <a:pt x="51" y="32"/>
                    </a:cubicBezTo>
                    <a:cubicBezTo>
                      <a:pt x="52" y="30"/>
                      <a:pt x="52" y="28"/>
                      <a:pt x="53" y="25"/>
                    </a:cubicBezTo>
                    <a:cubicBezTo>
                      <a:pt x="52" y="28"/>
                      <a:pt x="51" y="32"/>
                      <a:pt x="49" y="34"/>
                    </a:cubicBezTo>
                    <a:cubicBezTo>
                      <a:pt x="47" y="37"/>
                      <a:pt x="43" y="41"/>
                      <a:pt x="33" y="41"/>
                    </a:cubicBezTo>
                    <a:cubicBezTo>
                      <a:pt x="31" y="41"/>
                      <a:pt x="28" y="41"/>
                      <a:pt x="26" y="42"/>
                    </a:cubicBezTo>
                    <a:cubicBezTo>
                      <a:pt x="24" y="42"/>
                      <a:pt x="22" y="42"/>
                      <a:pt x="20" y="42"/>
                    </a:cubicBezTo>
                    <a:cubicBezTo>
                      <a:pt x="20" y="42"/>
                      <a:pt x="20" y="42"/>
                      <a:pt x="20" y="42"/>
                    </a:cubicBezTo>
                    <a:cubicBezTo>
                      <a:pt x="16" y="42"/>
                      <a:pt x="10" y="41"/>
                      <a:pt x="7" y="39"/>
                    </a:cubicBezTo>
                    <a:cubicBezTo>
                      <a:pt x="4" y="37"/>
                      <a:pt x="4" y="36"/>
                      <a:pt x="4" y="35"/>
                    </a:cubicBezTo>
                    <a:cubicBezTo>
                      <a:pt x="4" y="34"/>
                      <a:pt x="5" y="34"/>
                      <a:pt x="5" y="34"/>
                    </a:cubicBezTo>
                    <a:cubicBezTo>
                      <a:pt x="7" y="34"/>
                      <a:pt x="10" y="33"/>
                      <a:pt x="13" y="32"/>
                    </a:cubicBezTo>
                    <a:cubicBezTo>
                      <a:pt x="14" y="31"/>
                      <a:pt x="14" y="31"/>
                      <a:pt x="15" y="31"/>
                    </a:cubicBezTo>
                    <a:cubicBezTo>
                      <a:pt x="16" y="30"/>
                      <a:pt x="17" y="30"/>
                      <a:pt x="18" y="29"/>
                    </a:cubicBezTo>
                    <a:cubicBezTo>
                      <a:pt x="16" y="27"/>
                      <a:pt x="15" y="24"/>
                      <a:pt x="12" y="17"/>
                    </a:cubicBezTo>
                    <a:cubicBezTo>
                      <a:pt x="8" y="7"/>
                      <a:pt x="4" y="2"/>
                      <a:pt x="3"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0" name="Freeform 1695"/>
              <p:cNvSpPr>
                <a:spLocks noEditPoints="1"/>
              </p:cNvSpPr>
              <p:nvPr/>
            </p:nvSpPr>
            <p:spPr bwMode="auto">
              <a:xfrm>
                <a:off x="2639" y="3066"/>
                <a:ext cx="115" cy="91"/>
              </a:xfrm>
              <a:custGeom>
                <a:avLst/>
                <a:gdLst>
                  <a:gd name="T0" fmla="*/ 22 w 54"/>
                  <a:gd name="T1" fmla="*/ 43 h 43"/>
                  <a:gd name="T2" fmla="*/ 4 w 54"/>
                  <a:gd name="T3" fmla="*/ 36 h 43"/>
                  <a:gd name="T4" fmla="*/ 1 w 54"/>
                  <a:gd name="T5" fmla="*/ 14 h 43"/>
                  <a:gd name="T6" fmla="*/ 4 w 54"/>
                  <a:gd name="T7" fmla="*/ 0 h 43"/>
                  <a:gd name="T8" fmla="*/ 13 w 54"/>
                  <a:gd name="T9" fmla="*/ 17 h 43"/>
                  <a:gd name="T10" fmla="*/ 19 w 54"/>
                  <a:gd name="T11" fmla="*/ 29 h 43"/>
                  <a:gd name="T12" fmla="*/ 16 w 54"/>
                  <a:gd name="T13" fmla="*/ 31 h 43"/>
                  <a:gd name="T14" fmla="*/ 14 w 54"/>
                  <a:gd name="T15" fmla="*/ 32 h 43"/>
                  <a:gd name="T16" fmla="*/ 6 w 54"/>
                  <a:gd name="T17" fmla="*/ 34 h 43"/>
                  <a:gd name="T18" fmla="*/ 5 w 54"/>
                  <a:gd name="T19" fmla="*/ 35 h 43"/>
                  <a:gd name="T20" fmla="*/ 8 w 54"/>
                  <a:gd name="T21" fmla="*/ 39 h 43"/>
                  <a:gd name="T22" fmla="*/ 21 w 54"/>
                  <a:gd name="T23" fmla="*/ 42 h 43"/>
                  <a:gd name="T24" fmla="*/ 21 w 54"/>
                  <a:gd name="T25" fmla="*/ 42 h 43"/>
                  <a:gd name="T26" fmla="*/ 27 w 54"/>
                  <a:gd name="T27" fmla="*/ 42 h 43"/>
                  <a:gd name="T28" fmla="*/ 34 w 54"/>
                  <a:gd name="T29" fmla="*/ 41 h 43"/>
                  <a:gd name="T30" fmla="*/ 50 w 54"/>
                  <a:gd name="T31" fmla="*/ 34 h 43"/>
                  <a:gd name="T32" fmla="*/ 54 w 54"/>
                  <a:gd name="T33" fmla="*/ 25 h 43"/>
                  <a:gd name="T34" fmla="*/ 52 w 54"/>
                  <a:gd name="T35" fmla="*/ 32 h 43"/>
                  <a:gd name="T36" fmla="*/ 31 w 54"/>
                  <a:gd name="T37" fmla="*/ 42 h 43"/>
                  <a:gd name="T38" fmla="*/ 26 w 54"/>
                  <a:gd name="T39" fmla="*/ 43 h 43"/>
                  <a:gd name="T40" fmla="*/ 22 w 54"/>
                  <a:gd name="T41" fmla="*/ 43 h 43"/>
                  <a:gd name="T42" fmla="*/ 4 w 54"/>
                  <a:gd name="T43" fmla="*/ 0 h 43"/>
                  <a:gd name="T44" fmla="*/ 4 w 54"/>
                  <a:gd name="T45" fmla="*/ 0 h 43"/>
                  <a:gd name="T46" fmla="*/ 4 w 54"/>
                  <a:gd name="T47" fmla="*/ 0 h 43"/>
                  <a:gd name="T48" fmla="*/ 1 w 54"/>
                  <a:gd name="T49" fmla="*/ 14 h 43"/>
                  <a:gd name="T50" fmla="*/ 4 w 54"/>
                  <a:gd name="T51" fmla="*/ 36 h 43"/>
                  <a:gd name="T52" fmla="*/ 22 w 54"/>
                  <a:gd name="T53" fmla="*/ 43 h 43"/>
                  <a:gd name="T54" fmla="*/ 26 w 54"/>
                  <a:gd name="T55" fmla="*/ 43 h 43"/>
                  <a:gd name="T56" fmla="*/ 52 w 54"/>
                  <a:gd name="T57" fmla="*/ 32 h 43"/>
                  <a:gd name="T58" fmla="*/ 54 w 54"/>
                  <a:gd name="T59" fmla="*/ 22 h 43"/>
                  <a:gd name="T60" fmla="*/ 50 w 54"/>
                  <a:gd name="T61" fmla="*/ 34 h 43"/>
                  <a:gd name="T62" fmla="*/ 34 w 54"/>
                  <a:gd name="T63" fmla="*/ 41 h 43"/>
                  <a:gd name="T64" fmla="*/ 21 w 54"/>
                  <a:gd name="T65" fmla="*/ 42 h 43"/>
                  <a:gd name="T66" fmla="*/ 21 w 54"/>
                  <a:gd name="T67" fmla="*/ 42 h 43"/>
                  <a:gd name="T68" fmla="*/ 8 w 54"/>
                  <a:gd name="T69" fmla="*/ 38 h 43"/>
                  <a:gd name="T70" fmla="*/ 6 w 54"/>
                  <a:gd name="T71" fmla="*/ 34 h 43"/>
                  <a:gd name="T72" fmla="*/ 14 w 54"/>
                  <a:gd name="T73" fmla="*/ 32 h 43"/>
                  <a:gd name="T74" fmla="*/ 20 w 54"/>
                  <a:gd name="T75" fmla="*/ 29 h 43"/>
                  <a:gd name="T76" fmla="*/ 20 w 54"/>
                  <a:gd name="T77" fmla="*/ 29 h 43"/>
                  <a:gd name="T78" fmla="*/ 20 w 54"/>
                  <a:gd name="T79" fmla="*/ 29 h 43"/>
                  <a:gd name="T80" fmla="*/ 20 w 54"/>
                  <a:gd name="T81" fmla="*/ 29 h 43"/>
                  <a:gd name="T82" fmla="*/ 16 w 54"/>
                  <a:gd name="T83" fmla="*/ 23 h 43"/>
                  <a:gd name="T84" fmla="*/ 16 w 54"/>
                  <a:gd name="T85" fmla="*/ 23 h 43"/>
                  <a:gd name="T86" fmla="*/ 16 w 54"/>
                  <a:gd name="T87" fmla="*/ 23 h 43"/>
                  <a:gd name="T88" fmla="*/ 13 w 54"/>
                  <a:gd name="T89" fmla="*/ 16 h 43"/>
                  <a:gd name="T90" fmla="*/ 13 w 54"/>
                  <a:gd name="T91" fmla="*/ 16 h 43"/>
                  <a:gd name="T92" fmla="*/ 4 w 54"/>
                  <a:gd name="T93" fmla="*/ 0 h 43"/>
                  <a:gd name="T94" fmla="*/ 4 w 54"/>
                  <a:gd name="T95" fmla="*/ 0 h 43"/>
                  <a:gd name="T96" fmla="*/ 4 w 54"/>
                  <a:gd name="T9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43">
                    <a:moveTo>
                      <a:pt x="22" y="43"/>
                    </a:moveTo>
                    <a:cubicBezTo>
                      <a:pt x="12" y="43"/>
                      <a:pt x="6" y="38"/>
                      <a:pt x="4" y="36"/>
                    </a:cubicBezTo>
                    <a:cubicBezTo>
                      <a:pt x="2" y="33"/>
                      <a:pt x="1" y="24"/>
                      <a:pt x="1" y="14"/>
                    </a:cubicBezTo>
                    <a:cubicBezTo>
                      <a:pt x="2" y="4"/>
                      <a:pt x="3" y="1"/>
                      <a:pt x="4" y="0"/>
                    </a:cubicBezTo>
                    <a:cubicBezTo>
                      <a:pt x="5" y="2"/>
                      <a:pt x="9" y="7"/>
                      <a:pt x="13" y="17"/>
                    </a:cubicBezTo>
                    <a:cubicBezTo>
                      <a:pt x="16" y="24"/>
                      <a:pt x="17" y="27"/>
                      <a:pt x="19" y="29"/>
                    </a:cubicBezTo>
                    <a:cubicBezTo>
                      <a:pt x="18" y="30"/>
                      <a:pt x="17" y="30"/>
                      <a:pt x="16" y="31"/>
                    </a:cubicBezTo>
                    <a:cubicBezTo>
                      <a:pt x="15" y="31"/>
                      <a:pt x="15" y="31"/>
                      <a:pt x="14" y="32"/>
                    </a:cubicBezTo>
                    <a:cubicBezTo>
                      <a:pt x="11" y="33"/>
                      <a:pt x="8" y="34"/>
                      <a:pt x="6" y="34"/>
                    </a:cubicBezTo>
                    <a:cubicBezTo>
                      <a:pt x="6" y="34"/>
                      <a:pt x="5" y="34"/>
                      <a:pt x="5" y="35"/>
                    </a:cubicBezTo>
                    <a:cubicBezTo>
                      <a:pt x="5" y="36"/>
                      <a:pt x="5" y="37"/>
                      <a:pt x="8" y="39"/>
                    </a:cubicBezTo>
                    <a:cubicBezTo>
                      <a:pt x="11" y="41"/>
                      <a:pt x="17" y="42"/>
                      <a:pt x="21" y="42"/>
                    </a:cubicBezTo>
                    <a:cubicBezTo>
                      <a:pt x="21" y="42"/>
                      <a:pt x="21" y="42"/>
                      <a:pt x="21" y="42"/>
                    </a:cubicBezTo>
                    <a:cubicBezTo>
                      <a:pt x="23" y="42"/>
                      <a:pt x="25" y="42"/>
                      <a:pt x="27" y="42"/>
                    </a:cubicBezTo>
                    <a:cubicBezTo>
                      <a:pt x="29" y="41"/>
                      <a:pt x="32" y="41"/>
                      <a:pt x="34" y="41"/>
                    </a:cubicBezTo>
                    <a:cubicBezTo>
                      <a:pt x="44" y="41"/>
                      <a:pt x="48" y="37"/>
                      <a:pt x="50" y="34"/>
                    </a:cubicBezTo>
                    <a:cubicBezTo>
                      <a:pt x="52" y="32"/>
                      <a:pt x="53" y="28"/>
                      <a:pt x="54" y="25"/>
                    </a:cubicBezTo>
                    <a:cubicBezTo>
                      <a:pt x="53" y="28"/>
                      <a:pt x="53" y="30"/>
                      <a:pt x="52" y="32"/>
                    </a:cubicBezTo>
                    <a:cubicBezTo>
                      <a:pt x="48" y="40"/>
                      <a:pt x="41" y="41"/>
                      <a:pt x="31" y="42"/>
                    </a:cubicBezTo>
                    <a:cubicBezTo>
                      <a:pt x="29" y="42"/>
                      <a:pt x="27" y="42"/>
                      <a:pt x="26" y="43"/>
                    </a:cubicBezTo>
                    <a:cubicBezTo>
                      <a:pt x="24" y="43"/>
                      <a:pt x="23" y="43"/>
                      <a:pt x="22" y="43"/>
                    </a:cubicBezTo>
                    <a:moveTo>
                      <a:pt x="4" y="0"/>
                    </a:moveTo>
                    <a:cubicBezTo>
                      <a:pt x="4" y="0"/>
                      <a:pt x="4" y="0"/>
                      <a:pt x="4" y="0"/>
                    </a:cubicBezTo>
                    <a:cubicBezTo>
                      <a:pt x="4" y="0"/>
                      <a:pt x="4" y="0"/>
                      <a:pt x="4" y="0"/>
                    </a:cubicBezTo>
                    <a:cubicBezTo>
                      <a:pt x="4" y="0"/>
                      <a:pt x="2" y="3"/>
                      <a:pt x="1" y="14"/>
                    </a:cubicBezTo>
                    <a:cubicBezTo>
                      <a:pt x="0" y="25"/>
                      <a:pt x="2" y="33"/>
                      <a:pt x="4" y="36"/>
                    </a:cubicBezTo>
                    <a:cubicBezTo>
                      <a:pt x="5" y="38"/>
                      <a:pt x="12" y="43"/>
                      <a:pt x="22" y="43"/>
                    </a:cubicBezTo>
                    <a:cubicBezTo>
                      <a:pt x="23" y="43"/>
                      <a:pt x="24" y="43"/>
                      <a:pt x="26" y="43"/>
                    </a:cubicBezTo>
                    <a:cubicBezTo>
                      <a:pt x="38" y="41"/>
                      <a:pt x="48" y="42"/>
                      <a:pt x="52" y="32"/>
                    </a:cubicBezTo>
                    <a:cubicBezTo>
                      <a:pt x="53" y="29"/>
                      <a:pt x="54" y="26"/>
                      <a:pt x="54" y="22"/>
                    </a:cubicBezTo>
                    <a:cubicBezTo>
                      <a:pt x="53" y="26"/>
                      <a:pt x="52" y="31"/>
                      <a:pt x="50" y="34"/>
                    </a:cubicBezTo>
                    <a:cubicBezTo>
                      <a:pt x="46" y="40"/>
                      <a:pt x="38" y="41"/>
                      <a:pt x="34" y="41"/>
                    </a:cubicBezTo>
                    <a:cubicBezTo>
                      <a:pt x="30" y="41"/>
                      <a:pt x="25" y="42"/>
                      <a:pt x="21" y="42"/>
                    </a:cubicBezTo>
                    <a:cubicBezTo>
                      <a:pt x="21" y="42"/>
                      <a:pt x="21" y="42"/>
                      <a:pt x="21" y="42"/>
                    </a:cubicBezTo>
                    <a:cubicBezTo>
                      <a:pt x="17" y="42"/>
                      <a:pt x="12" y="41"/>
                      <a:pt x="8" y="38"/>
                    </a:cubicBezTo>
                    <a:cubicBezTo>
                      <a:pt x="4" y="36"/>
                      <a:pt x="5" y="34"/>
                      <a:pt x="6" y="34"/>
                    </a:cubicBezTo>
                    <a:cubicBezTo>
                      <a:pt x="8" y="34"/>
                      <a:pt x="11" y="33"/>
                      <a:pt x="14" y="32"/>
                    </a:cubicBezTo>
                    <a:cubicBezTo>
                      <a:pt x="16" y="31"/>
                      <a:pt x="17" y="30"/>
                      <a:pt x="20" y="29"/>
                    </a:cubicBezTo>
                    <a:cubicBezTo>
                      <a:pt x="20" y="29"/>
                      <a:pt x="20" y="29"/>
                      <a:pt x="20" y="29"/>
                    </a:cubicBezTo>
                    <a:cubicBezTo>
                      <a:pt x="20" y="29"/>
                      <a:pt x="20" y="29"/>
                      <a:pt x="20" y="29"/>
                    </a:cubicBezTo>
                    <a:cubicBezTo>
                      <a:pt x="20" y="29"/>
                      <a:pt x="20" y="29"/>
                      <a:pt x="20" y="29"/>
                    </a:cubicBezTo>
                    <a:cubicBezTo>
                      <a:pt x="18" y="28"/>
                      <a:pt x="17" y="26"/>
                      <a:pt x="16" y="23"/>
                    </a:cubicBezTo>
                    <a:cubicBezTo>
                      <a:pt x="16" y="23"/>
                      <a:pt x="16" y="23"/>
                      <a:pt x="16" y="23"/>
                    </a:cubicBezTo>
                    <a:cubicBezTo>
                      <a:pt x="16" y="23"/>
                      <a:pt x="16" y="23"/>
                      <a:pt x="16" y="23"/>
                    </a:cubicBezTo>
                    <a:cubicBezTo>
                      <a:pt x="15" y="21"/>
                      <a:pt x="14" y="19"/>
                      <a:pt x="13" y="16"/>
                    </a:cubicBezTo>
                    <a:cubicBezTo>
                      <a:pt x="13" y="16"/>
                      <a:pt x="13" y="16"/>
                      <a:pt x="13" y="16"/>
                    </a:cubicBezTo>
                    <a:cubicBezTo>
                      <a:pt x="9" y="7"/>
                      <a:pt x="5" y="1"/>
                      <a:pt x="4" y="0"/>
                    </a:cubicBezTo>
                    <a:cubicBezTo>
                      <a:pt x="4" y="0"/>
                      <a:pt x="4" y="0"/>
                      <a:pt x="4" y="0"/>
                    </a:cubicBezTo>
                    <a:cubicBezTo>
                      <a:pt x="4" y="0"/>
                      <a:pt x="4" y="0"/>
                      <a:pt x="4" y="0"/>
                    </a:cubicBezTo>
                  </a:path>
                </a:pathLst>
              </a:custGeom>
              <a:solidFill>
                <a:srgbClr val="7D1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1" name="Freeform 1696"/>
              <p:cNvSpPr>
                <a:spLocks/>
              </p:cNvSpPr>
              <p:nvPr/>
            </p:nvSpPr>
            <p:spPr bwMode="auto">
              <a:xfrm>
                <a:off x="2671" y="3140"/>
                <a:ext cx="68" cy="13"/>
              </a:xfrm>
              <a:custGeom>
                <a:avLst/>
                <a:gdLst>
                  <a:gd name="T0" fmla="*/ 32 w 32"/>
                  <a:gd name="T1" fmla="*/ 0 h 6"/>
                  <a:gd name="T2" fmla="*/ 23 w 32"/>
                  <a:gd name="T3" fmla="*/ 3 h 6"/>
                  <a:gd name="T4" fmla="*/ 4 w 32"/>
                  <a:gd name="T5" fmla="*/ 5 h 6"/>
                  <a:gd name="T6" fmla="*/ 0 w 32"/>
                  <a:gd name="T7" fmla="*/ 5 h 6"/>
                  <a:gd name="T8" fmla="*/ 7 w 32"/>
                  <a:gd name="T9" fmla="*/ 6 h 6"/>
                  <a:gd name="T10" fmla="*/ 19 w 32"/>
                  <a:gd name="T11" fmla="*/ 5 h 6"/>
                  <a:gd name="T12" fmla="*/ 32 w 3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2" h="6">
                    <a:moveTo>
                      <a:pt x="32" y="0"/>
                    </a:moveTo>
                    <a:cubicBezTo>
                      <a:pt x="32" y="0"/>
                      <a:pt x="27" y="2"/>
                      <a:pt x="23" y="3"/>
                    </a:cubicBezTo>
                    <a:cubicBezTo>
                      <a:pt x="18" y="4"/>
                      <a:pt x="9" y="5"/>
                      <a:pt x="4" y="5"/>
                    </a:cubicBezTo>
                    <a:cubicBezTo>
                      <a:pt x="2" y="5"/>
                      <a:pt x="0" y="5"/>
                      <a:pt x="0" y="5"/>
                    </a:cubicBezTo>
                    <a:cubicBezTo>
                      <a:pt x="0" y="5"/>
                      <a:pt x="1" y="6"/>
                      <a:pt x="7" y="6"/>
                    </a:cubicBezTo>
                    <a:cubicBezTo>
                      <a:pt x="9" y="6"/>
                      <a:pt x="13" y="5"/>
                      <a:pt x="19" y="5"/>
                    </a:cubicBezTo>
                    <a:cubicBezTo>
                      <a:pt x="22" y="4"/>
                      <a:pt x="29" y="3"/>
                      <a:pt x="32" y="0"/>
                    </a:cubicBezTo>
                  </a:path>
                </a:pathLst>
              </a:custGeom>
              <a:solidFill>
                <a:srgbClr val="E96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2" name="Freeform 1697"/>
              <p:cNvSpPr>
                <a:spLocks/>
              </p:cNvSpPr>
              <p:nvPr/>
            </p:nvSpPr>
            <p:spPr bwMode="auto">
              <a:xfrm>
                <a:off x="2643" y="3079"/>
                <a:ext cx="7" cy="51"/>
              </a:xfrm>
              <a:custGeom>
                <a:avLst/>
                <a:gdLst>
                  <a:gd name="T0" fmla="*/ 2 w 3"/>
                  <a:gd name="T1" fmla="*/ 0 h 24"/>
                  <a:gd name="T2" fmla="*/ 2 w 3"/>
                  <a:gd name="T3" fmla="*/ 23 h 24"/>
                  <a:gd name="T4" fmla="*/ 3 w 3"/>
                  <a:gd name="T5" fmla="*/ 24 h 24"/>
                  <a:gd name="T6" fmla="*/ 2 w 3"/>
                  <a:gd name="T7" fmla="*/ 0 h 24"/>
                </a:gdLst>
                <a:ahLst/>
                <a:cxnLst>
                  <a:cxn ang="0">
                    <a:pos x="T0" y="T1"/>
                  </a:cxn>
                  <a:cxn ang="0">
                    <a:pos x="T2" y="T3"/>
                  </a:cxn>
                  <a:cxn ang="0">
                    <a:pos x="T4" y="T5"/>
                  </a:cxn>
                  <a:cxn ang="0">
                    <a:pos x="T6" y="T7"/>
                  </a:cxn>
                </a:cxnLst>
                <a:rect l="0" t="0" r="r" b="b"/>
                <a:pathLst>
                  <a:path w="3" h="24">
                    <a:moveTo>
                      <a:pt x="2" y="0"/>
                    </a:moveTo>
                    <a:cubicBezTo>
                      <a:pt x="2" y="0"/>
                      <a:pt x="0" y="9"/>
                      <a:pt x="2" y="23"/>
                    </a:cubicBezTo>
                    <a:cubicBezTo>
                      <a:pt x="2" y="23"/>
                      <a:pt x="2" y="24"/>
                      <a:pt x="3" y="24"/>
                    </a:cubicBezTo>
                    <a:cubicBezTo>
                      <a:pt x="3" y="24"/>
                      <a:pt x="1" y="19"/>
                      <a:pt x="2" y="0"/>
                    </a:cubicBezTo>
                  </a:path>
                </a:pathLst>
              </a:custGeom>
              <a:solidFill>
                <a:srgbClr val="EB6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3" name="Freeform 1698"/>
              <p:cNvSpPr>
                <a:spLocks/>
              </p:cNvSpPr>
              <p:nvPr/>
            </p:nvSpPr>
            <p:spPr bwMode="auto">
              <a:xfrm>
                <a:off x="2660" y="3013"/>
                <a:ext cx="85" cy="102"/>
              </a:xfrm>
              <a:custGeom>
                <a:avLst/>
                <a:gdLst>
                  <a:gd name="T0" fmla="*/ 34 w 40"/>
                  <a:gd name="T1" fmla="*/ 26 h 48"/>
                  <a:gd name="T2" fmla="*/ 39 w 40"/>
                  <a:gd name="T3" fmla="*/ 28 h 48"/>
                  <a:gd name="T4" fmla="*/ 26 w 40"/>
                  <a:gd name="T5" fmla="*/ 17 h 48"/>
                  <a:gd name="T6" fmla="*/ 29 w 40"/>
                  <a:gd name="T7" fmla="*/ 7 h 48"/>
                  <a:gd name="T8" fmla="*/ 27 w 40"/>
                  <a:gd name="T9" fmla="*/ 0 h 48"/>
                  <a:gd name="T10" fmla="*/ 27 w 40"/>
                  <a:gd name="T11" fmla="*/ 8 h 48"/>
                  <a:gd name="T12" fmla="*/ 23 w 40"/>
                  <a:gd name="T13" fmla="*/ 13 h 48"/>
                  <a:gd name="T14" fmla="*/ 16 w 40"/>
                  <a:gd name="T15" fmla="*/ 6 h 48"/>
                  <a:gd name="T16" fmla="*/ 12 w 40"/>
                  <a:gd name="T17" fmla="*/ 2 h 48"/>
                  <a:gd name="T18" fmla="*/ 10 w 40"/>
                  <a:gd name="T19" fmla="*/ 3 h 48"/>
                  <a:gd name="T20" fmla="*/ 16 w 40"/>
                  <a:gd name="T21" fmla="*/ 8 h 48"/>
                  <a:gd name="T22" fmla="*/ 16 w 40"/>
                  <a:gd name="T23" fmla="*/ 8 h 48"/>
                  <a:gd name="T24" fmla="*/ 16 w 40"/>
                  <a:gd name="T25" fmla="*/ 14 h 48"/>
                  <a:gd name="T26" fmla="*/ 12 w 40"/>
                  <a:gd name="T27" fmla="*/ 14 h 48"/>
                  <a:gd name="T28" fmla="*/ 7 w 40"/>
                  <a:gd name="T29" fmla="*/ 10 h 48"/>
                  <a:gd name="T30" fmla="*/ 10 w 40"/>
                  <a:gd name="T31" fmla="*/ 15 h 48"/>
                  <a:gd name="T32" fmla="*/ 7 w 40"/>
                  <a:gd name="T33" fmla="*/ 16 h 48"/>
                  <a:gd name="T34" fmla="*/ 6 w 40"/>
                  <a:gd name="T35" fmla="*/ 16 h 48"/>
                  <a:gd name="T36" fmla="*/ 11 w 40"/>
                  <a:gd name="T37" fmla="*/ 15 h 48"/>
                  <a:gd name="T38" fmla="*/ 23 w 40"/>
                  <a:gd name="T39" fmla="*/ 14 h 48"/>
                  <a:gd name="T40" fmla="*/ 5 w 40"/>
                  <a:gd name="T41" fmla="*/ 21 h 48"/>
                  <a:gd name="T42" fmla="*/ 2 w 40"/>
                  <a:gd name="T43" fmla="*/ 26 h 48"/>
                  <a:gd name="T44" fmla="*/ 14 w 40"/>
                  <a:gd name="T45" fmla="*/ 21 h 48"/>
                  <a:gd name="T46" fmla="*/ 3 w 40"/>
                  <a:gd name="T47" fmla="*/ 30 h 48"/>
                  <a:gd name="T48" fmla="*/ 3 w 40"/>
                  <a:gd name="T49" fmla="*/ 38 h 48"/>
                  <a:gd name="T50" fmla="*/ 10 w 40"/>
                  <a:gd name="T51" fmla="*/ 33 h 48"/>
                  <a:gd name="T52" fmla="*/ 15 w 40"/>
                  <a:gd name="T53" fmla="*/ 21 h 48"/>
                  <a:gd name="T54" fmla="*/ 16 w 40"/>
                  <a:gd name="T55" fmla="*/ 25 h 48"/>
                  <a:gd name="T56" fmla="*/ 16 w 40"/>
                  <a:gd name="T57" fmla="*/ 23 h 48"/>
                  <a:gd name="T58" fmla="*/ 25 w 40"/>
                  <a:gd name="T59" fmla="*/ 15 h 48"/>
                  <a:gd name="T60" fmla="*/ 24 w 40"/>
                  <a:gd name="T61" fmla="*/ 33 h 48"/>
                  <a:gd name="T62" fmla="*/ 10 w 40"/>
                  <a:gd name="T63" fmla="*/ 40 h 48"/>
                  <a:gd name="T64" fmla="*/ 13 w 40"/>
                  <a:gd name="T65" fmla="*/ 40 h 48"/>
                  <a:gd name="T66" fmla="*/ 14 w 40"/>
                  <a:gd name="T67" fmla="*/ 38 h 48"/>
                  <a:gd name="T68" fmla="*/ 21 w 40"/>
                  <a:gd name="T69" fmla="*/ 40 h 48"/>
                  <a:gd name="T70" fmla="*/ 14 w 40"/>
                  <a:gd name="T71" fmla="*/ 47 h 48"/>
                  <a:gd name="T72" fmla="*/ 18 w 40"/>
                  <a:gd name="T73" fmla="*/ 43 h 48"/>
                  <a:gd name="T74" fmla="*/ 23 w 40"/>
                  <a:gd name="T75" fmla="*/ 45 h 48"/>
                  <a:gd name="T76" fmla="*/ 29 w 40"/>
                  <a:gd name="T77" fmla="*/ 34 h 48"/>
                  <a:gd name="T78" fmla="*/ 30 w 40"/>
                  <a:gd name="T79" fmla="*/ 35 h 48"/>
                  <a:gd name="T80" fmla="*/ 27 w 40"/>
                  <a:gd name="T81" fmla="*/ 29 h 48"/>
                  <a:gd name="T82" fmla="*/ 30 w 40"/>
                  <a:gd name="T83" fmla="*/ 24 h 48"/>
                  <a:gd name="T84" fmla="*/ 34 w 40"/>
                  <a:gd name="T8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48">
                    <a:moveTo>
                      <a:pt x="33" y="26"/>
                    </a:moveTo>
                    <a:cubicBezTo>
                      <a:pt x="33" y="26"/>
                      <a:pt x="33" y="26"/>
                      <a:pt x="32" y="25"/>
                    </a:cubicBezTo>
                    <a:cubicBezTo>
                      <a:pt x="33" y="26"/>
                      <a:pt x="34" y="26"/>
                      <a:pt x="34" y="26"/>
                    </a:cubicBezTo>
                    <a:cubicBezTo>
                      <a:pt x="36" y="27"/>
                      <a:pt x="38" y="28"/>
                      <a:pt x="40" y="30"/>
                    </a:cubicBezTo>
                    <a:cubicBezTo>
                      <a:pt x="39" y="29"/>
                      <a:pt x="39" y="29"/>
                      <a:pt x="39" y="29"/>
                    </a:cubicBezTo>
                    <a:cubicBezTo>
                      <a:pt x="39" y="29"/>
                      <a:pt x="39" y="28"/>
                      <a:pt x="39" y="28"/>
                    </a:cubicBezTo>
                    <a:cubicBezTo>
                      <a:pt x="38" y="27"/>
                      <a:pt x="37" y="27"/>
                      <a:pt x="36" y="26"/>
                    </a:cubicBezTo>
                    <a:cubicBezTo>
                      <a:pt x="35" y="26"/>
                      <a:pt x="34" y="25"/>
                      <a:pt x="33" y="25"/>
                    </a:cubicBezTo>
                    <a:cubicBezTo>
                      <a:pt x="29" y="24"/>
                      <a:pt x="27" y="20"/>
                      <a:pt x="26" y="17"/>
                    </a:cubicBezTo>
                    <a:cubicBezTo>
                      <a:pt x="26" y="16"/>
                      <a:pt x="25" y="14"/>
                      <a:pt x="26" y="13"/>
                    </a:cubicBezTo>
                    <a:cubicBezTo>
                      <a:pt x="26" y="13"/>
                      <a:pt x="26" y="12"/>
                      <a:pt x="25" y="11"/>
                    </a:cubicBezTo>
                    <a:cubicBezTo>
                      <a:pt x="26" y="10"/>
                      <a:pt x="28" y="9"/>
                      <a:pt x="29" y="7"/>
                    </a:cubicBezTo>
                    <a:cubicBezTo>
                      <a:pt x="30" y="6"/>
                      <a:pt x="31" y="4"/>
                      <a:pt x="31" y="3"/>
                    </a:cubicBezTo>
                    <a:cubicBezTo>
                      <a:pt x="31" y="1"/>
                      <a:pt x="30" y="1"/>
                      <a:pt x="29" y="0"/>
                    </a:cubicBezTo>
                    <a:cubicBezTo>
                      <a:pt x="29" y="0"/>
                      <a:pt x="28" y="0"/>
                      <a:pt x="27" y="0"/>
                    </a:cubicBezTo>
                    <a:cubicBezTo>
                      <a:pt x="27" y="1"/>
                      <a:pt x="27" y="1"/>
                      <a:pt x="26" y="1"/>
                    </a:cubicBezTo>
                    <a:cubicBezTo>
                      <a:pt x="27" y="1"/>
                      <a:pt x="27" y="1"/>
                      <a:pt x="28" y="1"/>
                    </a:cubicBezTo>
                    <a:cubicBezTo>
                      <a:pt x="32" y="2"/>
                      <a:pt x="29" y="6"/>
                      <a:pt x="27" y="8"/>
                    </a:cubicBezTo>
                    <a:cubicBezTo>
                      <a:pt x="26" y="9"/>
                      <a:pt x="25" y="10"/>
                      <a:pt x="24" y="12"/>
                    </a:cubicBezTo>
                    <a:cubicBezTo>
                      <a:pt x="24" y="12"/>
                      <a:pt x="24" y="12"/>
                      <a:pt x="23" y="12"/>
                    </a:cubicBezTo>
                    <a:cubicBezTo>
                      <a:pt x="23" y="13"/>
                      <a:pt x="23" y="13"/>
                      <a:pt x="23" y="13"/>
                    </a:cubicBezTo>
                    <a:cubicBezTo>
                      <a:pt x="22" y="13"/>
                      <a:pt x="20" y="12"/>
                      <a:pt x="19" y="11"/>
                    </a:cubicBezTo>
                    <a:cubicBezTo>
                      <a:pt x="18" y="10"/>
                      <a:pt x="17" y="9"/>
                      <a:pt x="17" y="7"/>
                    </a:cubicBezTo>
                    <a:cubicBezTo>
                      <a:pt x="17" y="7"/>
                      <a:pt x="16" y="7"/>
                      <a:pt x="16" y="6"/>
                    </a:cubicBezTo>
                    <a:cubicBezTo>
                      <a:pt x="15" y="5"/>
                      <a:pt x="15" y="5"/>
                      <a:pt x="14" y="4"/>
                    </a:cubicBezTo>
                    <a:cubicBezTo>
                      <a:pt x="14" y="4"/>
                      <a:pt x="14" y="3"/>
                      <a:pt x="13" y="3"/>
                    </a:cubicBezTo>
                    <a:cubicBezTo>
                      <a:pt x="12" y="2"/>
                      <a:pt x="12" y="2"/>
                      <a:pt x="12" y="2"/>
                    </a:cubicBezTo>
                    <a:cubicBezTo>
                      <a:pt x="13" y="3"/>
                      <a:pt x="13" y="3"/>
                      <a:pt x="13" y="3"/>
                    </a:cubicBezTo>
                    <a:cubicBezTo>
                      <a:pt x="13" y="3"/>
                      <a:pt x="13" y="4"/>
                      <a:pt x="13" y="4"/>
                    </a:cubicBezTo>
                    <a:cubicBezTo>
                      <a:pt x="12" y="4"/>
                      <a:pt x="11" y="3"/>
                      <a:pt x="10" y="3"/>
                    </a:cubicBezTo>
                    <a:cubicBezTo>
                      <a:pt x="10" y="3"/>
                      <a:pt x="10" y="3"/>
                      <a:pt x="10" y="3"/>
                    </a:cubicBezTo>
                    <a:cubicBezTo>
                      <a:pt x="9" y="4"/>
                      <a:pt x="9" y="4"/>
                      <a:pt x="9" y="4"/>
                    </a:cubicBezTo>
                    <a:cubicBezTo>
                      <a:pt x="12" y="4"/>
                      <a:pt x="15" y="5"/>
                      <a:pt x="16" y="8"/>
                    </a:cubicBezTo>
                    <a:cubicBezTo>
                      <a:pt x="15" y="8"/>
                      <a:pt x="14" y="8"/>
                      <a:pt x="13" y="8"/>
                    </a:cubicBezTo>
                    <a:cubicBezTo>
                      <a:pt x="14" y="8"/>
                      <a:pt x="14" y="8"/>
                      <a:pt x="14" y="8"/>
                    </a:cubicBezTo>
                    <a:cubicBezTo>
                      <a:pt x="15" y="9"/>
                      <a:pt x="16" y="9"/>
                      <a:pt x="16" y="8"/>
                    </a:cubicBezTo>
                    <a:cubicBezTo>
                      <a:pt x="17" y="9"/>
                      <a:pt x="17" y="9"/>
                      <a:pt x="17" y="9"/>
                    </a:cubicBezTo>
                    <a:cubicBezTo>
                      <a:pt x="17" y="11"/>
                      <a:pt x="18" y="12"/>
                      <a:pt x="19" y="13"/>
                    </a:cubicBezTo>
                    <a:cubicBezTo>
                      <a:pt x="18" y="13"/>
                      <a:pt x="17" y="14"/>
                      <a:pt x="16" y="14"/>
                    </a:cubicBezTo>
                    <a:cubicBezTo>
                      <a:pt x="15" y="14"/>
                      <a:pt x="14" y="14"/>
                      <a:pt x="12" y="14"/>
                    </a:cubicBezTo>
                    <a:cubicBezTo>
                      <a:pt x="12" y="14"/>
                      <a:pt x="12" y="14"/>
                      <a:pt x="12" y="14"/>
                    </a:cubicBezTo>
                    <a:cubicBezTo>
                      <a:pt x="12" y="14"/>
                      <a:pt x="12" y="14"/>
                      <a:pt x="12" y="14"/>
                    </a:cubicBezTo>
                    <a:cubicBezTo>
                      <a:pt x="11" y="14"/>
                      <a:pt x="11" y="14"/>
                      <a:pt x="10" y="13"/>
                    </a:cubicBezTo>
                    <a:cubicBezTo>
                      <a:pt x="10" y="13"/>
                      <a:pt x="10" y="13"/>
                      <a:pt x="10" y="13"/>
                    </a:cubicBezTo>
                    <a:cubicBezTo>
                      <a:pt x="9" y="12"/>
                      <a:pt x="8" y="10"/>
                      <a:pt x="7" y="10"/>
                    </a:cubicBezTo>
                    <a:cubicBezTo>
                      <a:pt x="7" y="10"/>
                      <a:pt x="7" y="10"/>
                      <a:pt x="7" y="10"/>
                    </a:cubicBezTo>
                    <a:cubicBezTo>
                      <a:pt x="8" y="11"/>
                      <a:pt x="9" y="13"/>
                      <a:pt x="9" y="14"/>
                    </a:cubicBezTo>
                    <a:cubicBezTo>
                      <a:pt x="10" y="15"/>
                      <a:pt x="10" y="15"/>
                      <a:pt x="10" y="15"/>
                    </a:cubicBezTo>
                    <a:cubicBezTo>
                      <a:pt x="9" y="15"/>
                      <a:pt x="9" y="15"/>
                      <a:pt x="9" y="15"/>
                    </a:cubicBezTo>
                    <a:cubicBezTo>
                      <a:pt x="9" y="15"/>
                      <a:pt x="9" y="15"/>
                      <a:pt x="9" y="15"/>
                    </a:cubicBezTo>
                    <a:cubicBezTo>
                      <a:pt x="8" y="15"/>
                      <a:pt x="8" y="15"/>
                      <a:pt x="7" y="16"/>
                    </a:cubicBezTo>
                    <a:cubicBezTo>
                      <a:pt x="6" y="16"/>
                      <a:pt x="4" y="16"/>
                      <a:pt x="3" y="15"/>
                    </a:cubicBezTo>
                    <a:cubicBezTo>
                      <a:pt x="4" y="15"/>
                      <a:pt x="4" y="15"/>
                      <a:pt x="4" y="15"/>
                    </a:cubicBezTo>
                    <a:cubicBezTo>
                      <a:pt x="4" y="16"/>
                      <a:pt x="5" y="16"/>
                      <a:pt x="6" y="16"/>
                    </a:cubicBezTo>
                    <a:cubicBezTo>
                      <a:pt x="7" y="17"/>
                      <a:pt x="8" y="16"/>
                      <a:pt x="9" y="15"/>
                    </a:cubicBezTo>
                    <a:cubicBezTo>
                      <a:pt x="9" y="15"/>
                      <a:pt x="10" y="15"/>
                      <a:pt x="10" y="15"/>
                    </a:cubicBezTo>
                    <a:cubicBezTo>
                      <a:pt x="11" y="15"/>
                      <a:pt x="11" y="15"/>
                      <a:pt x="11" y="15"/>
                    </a:cubicBezTo>
                    <a:cubicBezTo>
                      <a:pt x="11" y="15"/>
                      <a:pt x="12" y="15"/>
                      <a:pt x="12" y="15"/>
                    </a:cubicBezTo>
                    <a:cubicBezTo>
                      <a:pt x="14" y="15"/>
                      <a:pt x="15" y="15"/>
                      <a:pt x="17" y="14"/>
                    </a:cubicBezTo>
                    <a:cubicBezTo>
                      <a:pt x="19" y="14"/>
                      <a:pt x="21" y="13"/>
                      <a:pt x="23" y="14"/>
                    </a:cubicBezTo>
                    <a:cubicBezTo>
                      <a:pt x="24" y="16"/>
                      <a:pt x="20" y="18"/>
                      <a:pt x="18" y="19"/>
                    </a:cubicBezTo>
                    <a:cubicBezTo>
                      <a:pt x="15" y="20"/>
                      <a:pt x="12" y="20"/>
                      <a:pt x="10" y="20"/>
                    </a:cubicBezTo>
                    <a:cubicBezTo>
                      <a:pt x="8" y="21"/>
                      <a:pt x="7" y="21"/>
                      <a:pt x="5" y="21"/>
                    </a:cubicBezTo>
                    <a:cubicBezTo>
                      <a:pt x="3" y="21"/>
                      <a:pt x="2" y="22"/>
                      <a:pt x="1" y="24"/>
                    </a:cubicBezTo>
                    <a:cubicBezTo>
                      <a:pt x="2" y="23"/>
                      <a:pt x="2" y="23"/>
                      <a:pt x="3" y="22"/>
                    </a:cubicBezTo>
                    <a:cubicBezTo>
                      <a:pt x="3" y="24"/>
                      <a:pt x="3" y="25"/>
                      <a:pt x="2" y="26"/>
                    </a:cubicBezTo>
                    <a:cubicBezTo>
                      <a:pt x="3" y="26"/>
                      <a:pt x="3" y="25"/>
                      <a:pt x="4" y="24"/>
                    </a:cubicBezTo>
                    <a:cubicBezTo>
                      <a:pt x="4" y="22"/>
                      <a:pt x="4" y="22"/>
                      <a:pt x="6" y="22"/>
                    </a:cubicBezTo>
                    <a:cubicBezTo>
                      <a:pt x="8" y="21"/>
                      <a:pt x="11" y="21"/>
                      <a:pt x="14" y="21"/>
                    </a:cubicBezTo>
                    <a:cubicBezTo>
                      <a:pt x="11" y="22"/>
                      <a:pt x="9" y="23"/>
                      <a:pt x="8" y="25"/>
                    </a:cubicBezTo>
                    <a:cubicBezTo>
                      <a:pt x="8" y="26"/>
                      <a:pt x="7" y="27"/>
                      <a:pt x="6" y="28"/>
                    </a:cubicBezTo>
                    <a:cubicBezTo>
                      <a:pt x="6" y="29"/>
                      <a:pt x="4" y="30"/>
                      <a:pt x="3" y="30"/>
                    </a:cubicBezTo>
                    <a:cubicBezTo>
                      <a:pt x="2" y="31"/>
                      <a:pt x="1" y="31"/>
                      <a:pt x="0" y="33"/>
                    </a:cubicBezTo>
                    <a:cubicBezTo>
                      <a:pt x="1" y="31"/>
                      <a:pt x="3" y="31"/>
                      <a:pt x="5" y="30"/>
                    </a:cubicBezTo>
                    <a:cubicBezTo>
                      <a:pt x="3" y="32"/>
                      <a:pt x="1" y="35"/>
                      <a:pt x="3" y="38"/>
                    </a:cubicBezTo>
                    <a:cubicBezTo>
                      <a:pt x="3" y="36"/>
                      <a:pt x="3" y="34"/>
                      <a:pt x="4" y="33"/>
                    </a:cubicBezTo>
                    <a:cubicBezTo>
                      <a:pt x="5" y="31"/>
                      <a:pt x="6" y="30"/>
                      <a:pt x="7" y="28"/>
                    </a:cubicBezTo>
                    <a:cubicBezTo>
                      <a:pt x="8" y="30"/>
                      <a:pt x="8" y="32"/>
                      <a:pt x="10" y="33"/>
                    </a:cubicBezTo>
                    <a:cubicBezTo>
                      <a:pt x="9" y="31"/>
                      <a:pt x="8" y="29"/>
                      <a:pt x="8" y="27"/>
                    </a:cubicBezTo>
                    <a:cubicBezTo>
                      <a:pt x="9" y="25"/>
                      <a:pt x="10" y="23"/>
                      <a:pt x="12" y="22"/>
                    </a:cubicBezTo>
                    <a:cubicBezTo>
                      <a:pt x="13" y="22"/>
                      <a:pt x="14" y="22"/>
                      <a:pt x="15" y="21"/>
                    </a:cubicBezTo>
                    <a:cubicBezTo>
                      <a:pt x="15" y="23"/>
                      <a:pt x="16" y="24"/>
                      <a:pt x="16" y="26"/>
                    </a:cubicBezTo>
                    <a:cubicBezTo>
                      <a:pt x="16" y="27"/>
                      <a:pt x="15" y="28"/>
                      <a:pt x="15" y="29"/>
                    </a:cubicBezTo>
                    <a:cubicBezTo>
                      <a:pt x="16" y="29"/>
                      <a:pt x="16" y="26"/>
                      <a:pt x="16" y="25"/>
                    </a:cubicBezTo>
                    <a:cubicBezTo>
                      <a:pt x="17" y="25"/>
                      <a:pt x="18" y="26"/>
                      <a:pt x="19" y="27"/>
                    </a:cubicBezTo>
                    <a:cubicBezTo>
                      <a:pt x="19" y="28"/>
                      <a:pt x="19" y="29"/>
                      <a:pt x="19" y="30"/>
                    </a:cubicBezTo>
                    <a:cubicBezTo>
                      <a:pt x="21" y="27"/>
                      <a:pt x="17" y="26"/>
                      <a:pt x="16" y="23"/>
                    </a:cubicBezTo>
                    <a:cubicBezTo>
                      <a:pt x="16" y="21"/>
                      <a:pt x="17" y="20"/>
                      <a:pt x="19" y="20"/>
                    </a:cubicBezTo>
                    <a:cubicBezTo>
                      <a:pt x="20" y="19"/>
                      <a:pt x="22" y="18"/>
                      <a:pt x="23" y="16"/>
                    </a:cubicBezTo>
                    <a:cubicBezTo>
                      <a:pt x="23" y="16"/>
                      <a:pt x="24" y="14"/>
                      <a:pt x="25" y="15"/>
                    </a:cubicBezTo>
                    <a:cubicBezTo>
                      <a:pt x="25" y="15"/>
                      <a:pt x="26" y="16"/>
                      <a:pt x="26" y="17"/>
                    </a:cubicBezTo>
                    <a:cubicBezTo>
                      <a:pt x="26" y="19"/>
                      <a:pt x="27" y="20"/>
                      <a:pt x="27" y="22"/>
                    </a:cubicBezTo>
                    <a:cubicBezTo>
                      <a:pt x="28" y="26"/>
                      <a:pt x="26" y="30"/>
                      <a:pt x="24" y="33"/>
                    </a:cubicBezTo>
                    <a:cubicBezTo>
                      <a:pt x="24" y="33"/>
                      <a:pt x="23" y="33"/>
                      <a:pt x="22" y="33"/>
                    </a:cubicBezTo>
                    <a:cubicBezTo>
                      <a:pt x="22" y="33"/>
                      <a:pt x="22" y="33"/>
                      <a:pt x="22" y="33"/>
                    </a:cubicBezTo>
                    <a:cubicBezTo>
                      <a:pt x="17" y="33"/>
                      <a:pt x="13" y="37"/>
                      <a:pt x="10" y="40"/>
                    </a:cubicBezTo>
                    <a:cubicBezTo>
                      <a:pt x="10" y="41"/>
                      <a:pt x="10" y="41"/>
                      <a:pt x="10" y="41"/>
                    </a:cubicBezTo>
                    <a:cubicBezTo>
                      <a:pt x="11" y="40"/>
                      <a:pt x="12" y="39"/>
                      <a:pt x="13" y="38"/>
                    </a:cubicBezTo>
                    <a:cubicBezTo>
                      <a:pt x="13" y="39"/>
                      <a:pt x="13" y="39"/>
                      <a:pt x="13" y="40"/>
                    </a:cubicBezTo>
                    <a:cubicBezTo>
                      <a:pt x="13" y="39"/>
                      <a:pt x="13" y="39"/>
                      <a:pt x="13" y="39"/>
                    </a:cubicBezTo>
                    <a:cubicBezTo>
                      <a:pt x="13" y="39"/>
                      <a:pt x="13" y="39"/>
                      <a:pt x="13" y="39"/>
                    </a:cubicBezTo>
                    <a:cubicBezTo>
                      <a:pt x="14" y="38"/>
                      <a:pt x="14" y="38"/>
                      <a:pt x="14" y="38"/>
                    </a:cubicBezTo>
                    <a:cubicBezTo>
                      <a:pt x="14" y="37"/>
                      <a:pt x="14" y="37"/>
                      <a:pt x="14" y="37"/>
                    </a:cubicBezTo>
                    <a:cubicBezTo>
                      <a:pt x="17" y="35"/>
                      <a:pt x="20" y="34"/>
                      <a:pt x="23" y="34"/>
                    </a:cubicBezTo>
                    <a:cubicBezTo>
                      <a:pt x="22" y="36"/>
                      <a:pt x="21" y="38"/>
                      <a:pt x="21" y="40"/>
                    </a:cubicBezTo>
                    <a:cubicBezTo>
                      <a:pt x="21" y="40"/>
                      <a:pt x="21" y="40"/>
                      <a:pt x="21" y="40"/>
                    </a:cubicBezTo>
                    <a:cubicBezTo>
                      <a:pt x="20" y="41"/>
                      <a:pt x="17" y="42"/>
                      <a:pt x="16" y="44"/>
                    </a:cubicBezTo>
                    <a:cubicBezTo>
                      <a:pt x="15" y="45"/>
                      <a:pt x="15" y="46"/>
                      <a:pt x="14" y="47"/>
                    </a:cubicBezTo>
                    <a:cubicBezTo>
                      <a:pt x="14" y="47"/>
                      <a:pt x="14" y="47"/>
                      <a:pt x="14" y="47"/>
                    </a:cubicBezTo>
                    <a:cubicBezTo>
                      <a:pt x="14" y="48"/>
                      <a:pt x="14" y="48"/>
                      <a:pt x="14" y="48"/>
                    </a:cubicBezTo>
                    <a:cubicBezTo>
                      <a:pt x="15" y="46"/>
                      <a:pt x="16" y="44"/>
                      <a:pt x="18" y="43"/>
                    </a:cubicBezTo>
                    <a:cubicBezTo>
                      <a:pt x="19" y="42"/>
                      <a:pt x="20" y="41"/>
                      <a:pt x="21" y="40"/>
                    </a:cubicBezTo>
                    <a:cubicBezTo>
                      <a:pt x="21" y="42"/>
                      <a:pt x="22" y="45"/>
                      <a:pt x="23" y="46"/>
                    </a:cubicBezTo>
                    <a:cubicBezTo>
                      <a:pt x="23" y="46"/>
                      <a:pt x="23" y="45"/>
                      <a:pt x="23" y="45"/>
                    </a:cubicBezTo>
                    <a:cubicBezTo>
                      <a:pt x="22" y="43"/>
                      <a:pt x="21" y="40"/>
                      <a:pt x="22" y="38"/>
                    </a:cubicBezTo>
                    <a:cubicBezTo>
                      <a:pt x="23" y="35"/>
                      <a:pt x="25" y="33"/>
                      <a:pt x="26" y="30"/>
                    </a:cubicBezTo>
                    <a:cubicBezTo>
                      <a:pt x="27" y="32"/>
                      <a:pt x="28" y="33"/>
                      <a:pt x="29" y="34"/>
                    </a:cubicBezTo>
                    <a:cubicBezTo>
                      <a:pt x="30" y="36"/>
                      <a:pt x="31" y="38"/>
                      <a:pt x="31" y="40"/>
                    </a:cubicBezTo>
                    <a:cubicBezTo>
                      <a:pt x="31" y="39"/>
                      <a:pt x="31" y="39"/>
                      <a:pt x="31" y="38"/>
                    </a:cubicBezTo>
                    <a:cubicBezTo>
                      <a:pt x="31" y="37"/>
                      <a:pt x="31" y="36"/>
                      <a:pt x="30" y="35"/>
                    </a:cubicBezTo>
                    <a:cubicBezTo>
                      <a:pt x="30" y="34"/>
                      <a:pt x="29" y="33"/>
                      <a:pt x="28" y="32"/>
                    </a:cubicBezTo>
                    <a:cubicBezTo>
                      <a:pt x="28" y="31"/>
                      <a:pt x="28" y="31"/>
                      <a:pt x="27" y="30"/>
                    </a:cubicBezTo>
                    <a:cubicBezTo>
                      <a:pt x="27" y="30"/>
                      <a:pt x="27" y="29"/>
                      <a:pt x="27" y="29"/>
                    </a:cubicBezTo>
                    <a:cubicBezTo>
                      <a:pt x="28" y="27"/>
                      <a:pt x="28" y="25"/>
                      <a:pt x="28" y="23"/>
                    </a:cubicBezTo>
                    <a:cubicBezTo>
                      <a:pt x="29" y="23"/>
                      <a:pt x="29" y="23"/>
                      <a:pt x="29" y="23"/>
                    </a:cubicBezTo>
                    <a:cubicBezTo>
                      <a:pt x="29" y="23"/>
                      <a:pt x="29" y="23"/>
                      <a:pt x="30" y="24"/>
                    </a:cubicBezTo>
                    <a:cubicBezTo>
                      <a:pt x="30" y="24"/>
                      <a:pt x="31" y="25"/>
                      <a:pt x="32" y="25"/>
                    </a:cubicBezTo>
                    <a:cubicBezTo>
                      <a:pt x="33" y="27"/>
                      <a:pt x="34" y="30"/>
                      <a:pt x="35" y="32"/>
                    </a:cubicBezTo>
                    <a:cubicBezTo>
                      <a:pt x="35" y="31"/>
                      <a:pt x="35" y="30"/>
                      <a:pt x="34" y="29"/>
                    </a:cubicBezTo>
                    <a:cubicBezTo>
                      <a:pt x="34" y="28"/>
                      <a:pt x="34" y="27"/>
                      <a:pt x="33" y="26"/>
                    </a:cubicBezTo>
                  </a:path>
                </a:pathLst>
              </a:custGeom>
              <a:solidFill>
                <a:srgbClr val="F3A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4" name="Freeform 1699"/>
              <p:cNvSpPr>
                <a:spLocks/>
              </p:cNvSpPr>
              <p:nvPr/>
            </p:nvSpPr>
            <p:spPr bwMode="auto">
              <a:xfrm>
                <a:off x="2660" y="3013"/>
                <a:ext cx="83" cy="100"/>
              </a:xfrm>
              <a:custGeom>
                <a:avLst/>
                <a:gdLst>
                  <a:gd name="T0" fmla="*/ 34 w 39"/>
                  <a:gd name="T1" fmla="*/ 26 h 47"/>
                  <a:gd name="T2" fmla="*/ 38 w 39"/>
                  <a:gd name="T3" fmla="*/ 28 h 47"/>
                  <a:gd name="T4" fmla="*/ 26 w 39"/>
                  <a:gd name="T5" fmla="*/ 17 h 47"/>
                  <a:gd name="T6" fmla="*/ 29 w 39"/>
                  <a:gd name="T7" fmla="*/ 7 h 47"/>
                  <a:gd name="T8" fmla="*/ 27 w 39"/>
                  <a:gd name="T9" fmla="*/ 0 h 47"/>
                  <a:gd name="T10" fmla="*/ 27 w 39"/>
                  <a:gd name="T11" fmla="*/ 8 h 47"/>
                  <a:gd name="T12" fmla="*/ 23 w 39"/>
                  <a:gd name="T13" fmla="*/ 12 h 47"/>
                  <a:gd name="T14" fmla="*/ 16 w 39"/>
                  <a:gd name="T15" fmla="*/ 6 h 47"/>
                  <a:gd name="T16" fmla="*/ 12 w 39"/>
                  <a:gd name="T17" fmla="*/ 2 h 47"/>
                  <a:gd name="T18" fmla="*/ 10 w 39"/>
                  <a:gd name="T19" fmla="*/ 3 h 47"/>
                  <a:gd name="T20" fmla="*/ 16 w 39"/>
                  <a:gd name="T21" fmla="*/ 8 h 47"/>
                  <a:gd name="T22" fmla="*/ 16 w 39"/>
                  <a:gd name="T23" fmla="*/ 8 h 47"/>
                  <a:gd name="T24" fmla="*/ 16 w 39"/>
                  <a:gd name="T25" fmla="*/ 14 h 47"/>
                  <a:gd name="T26" fmla="*/ 12 w 39"/>
                  <a:gd name="T27" fmla="*/ 14 h 47"/>
                  <a:gd name="T28" fmla="*/ 7 w 39"/>
                  <a:gd name="T29" fmla="*/ 9 h 47"/>
                  <a:gd name="T30" fmla="*/ 10 w 39"/>
                  <a:gd name="T31" fmla="*/ 14 h 47"/>
                  <a:gd name="T32" fmla="*/ 7 w 39"/>
                  <a:gd name="T33" fmla="*/ 15 h 47"/>
                  <a:gd name="T34" fmla="*/ 5 w 39"/>
                  <a:gd name="T35" fmla="*/ 16 h 47"/>
                  <a:gd name="T36" fmla="*/ 10 w 39"/>
                  <a:gd name="T37" fmla="*/ 15 h 47"/>
                  <a:gd name="T38" fmla="*/ 23 w 39"/>
                  <a:gd name="T39" fmla="*/ 14 h 47"/>
                  <a:gd name="T40" fmla="*/ 5 w 39"/>
                  <a:gd name="T41" fmla="*/ 21 h 47"/>
                  <a:gd name="T42" fmla="*/ 2 w 39"/>
                  <a:gd name="T43" fmla="*/ 26 h 47"/>
                  <a:gd name="T44" fmla="*/ 13 w 39"/>
                  <a:gd name="T45" fmla="*/ 21 h 47"/>
                  <a:gd name="T46" fmla="*/ 3 w 39"/>
                  <a:gd name="T47" fmla="*/ 30 h 47"/>
                  <a:gd name="T48" fmla="*/ 3 w 39"/>
                  <a:gd name="T49" fmla="*/ 37 h 47"/>
                  <a:gd name="T50" fmla="*/ 9 w 39"/>
                  <a:gd name="T51" fmla="*/ 33 h 47"/>
                  <a:gd name="T52" fmla="*/ 15 w 39"/>
                  <a:gd name="T53" fmla="*/ 21 h 47"/>
                  <a:gd name="T54" fmla="*/ 16 w 39"/>
                  <a:gd name="T55" fmla="*/ 24 h 47"/>
                  <a:gd name="T56" fmla="*/ 16 w 39"/>
                  <a:gd name="T57" fmla="*/ 23 h 47"/>
                  <a:gd name="T58" fmla="*/ 25 w 39"/>
                  <a:gd name="T59" fmla="*/ 15 h 47"/>
                  <a:gd name="T60" fmla="*/ 24 w 39"/>
                  <a:gd name="T61" fmla="*/ 33 h 47"/>
                  <a:gd name="T62" fmla="*/ 10 w 39"/>
                  <a:gd name="T63" fmla="*/ 40 h 47"/>
                  <a:gd name="T64" fmla="*/ 13 w 39"/>
                  <a:gd name="T65" fmla="*/ 40 h 47"/>
                  <a:gd name="T66" fmla="*/ 13 w 39"/>
                  <a:gd name="T67" fmla="*/ 38 h 47"/>
                  <a:gd name="T68" fmla="*/ 21 w 39"/>
                  <a:gd name="T69" fmla="*/ 39 h 47"/>
                  <a:gd name="T70" fmla="*/ 14 w 39"/>
                  <a:gd name="T71" fmla="*/ 46 h 47"/>
                  <a:gd name="T72" fmla="*/ 18 w 39"/>
                  <a:gd name="T73" fmla="*/ 43 h 47"/>
                  <a:gd name="T74" fmla="*/ 23 w 39"/>
                  <a:gd name="T75" fmla="*/ 45 h 47"/>
                  <a:gd name="T76" fmla="*/ 29 w 39"/>
                  <a:gd name="T77" fmla="*/ 34 h 47"/>
                  <a:gd name="T78" fmla="*/ 30 w 39"/>
                  <a:gd name="T79" fmla="*/ 35 h 47"/>
                  <a:gd name="T80" fmla="*/ 27 w 39"/>
                  <a:gd name="T81" fmla="*/ 28 h 47"/>
                  <a:gd name="T82" fmla="*/ 29 w 39"/>
                  <a:gd name="T83" fmla="*/ 23 h 47"/>
                  <a:gd name="T84" fmla="*/ 34 w 39"/>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47">
                    <a:moveTo>
                      <a:pt x="33" y="26"/>
                    </a:moveTo>
                    <a:cubicBezTo>
                      <a:pt x="33" y="26"/>
                      <a:pt x="32" y="25"/>
                      <a:pt x="32" y="25"/>
                    </a:cubicBezTo>
                    <a:cubicBezTo>
                      <a:pt x="33" y="25"/>
                      <a:pt x="33" y="26"/>
                      <a:pt x="34" y="26"/>
                    </a:cubicBezTo>
                    <a:cubicBezTo>
                      <a:pt x="36" y="27"/>
                      <a:pt x="38" y="28"/>
                      <a:pt x="39" y="29"/>
                    </a:cubicBezTo>
                    <a:cubicBezTo>
                      <a:pt x="39" y="29"/>
                      <a:pt x="39" y="29"/>
                      <a:pt x="39" y="29"/>
                    </a:cubicBezTo>
                    <a:cubicBezTo>
                      <a:pt x="39" y="28"/>
                      <a:pt x="39" y="28"/>
                      <a:pt x="38" y="28"/>
                    </a:cubicBezTo>
                    <a:cubicBezTo>
                      <a:pt x="38" y="27"/>
                      <a:pt x="37" y="26"/>
                      <a:pt x="36" y="26"/>
                    </a:cubicBezTo>
                    <a:cubicBezTo>
                      <a:pt x="35" y="25"/>
                      <a:pt x="34" y="25"/>
                      <a:pt x="33" y="25"/>
                    </a:cubicBezTo>
                    <a:cubicBezTo>
                      <a:pt x="29" y="24"/>
                      <a:pt x="27" y="20"/>
                      <a:pt x="26" y="17"/>
                    </a:cubicBezTo>
                    <a:cubicBezTo>
                      <a:pt x="26" y="16"/>
                      <a:pt x="25" y="14"/>
                      <a:pt x="26" y="13"/>
                    </a:cubicBezTo>
                    <a:cubicBezTo>
                      <a:pt x="26" y="12"/>
                      <a:pt x="26" y="12"/>
                      <a:pt x="25" y="11"/>
                    </a:cubicBezTo>
                    <a:cubicBezTo>
                      <a:pt x="26" y="10"/>
                      <a:pt x="28" y="8"/>
                      <a:pt x="29" y="7"/>
                    </a:cubicBezTo>
                    <a:cubicBezTo>
                      <a:pt x="30" y="6"/>
                      <a:pt x="31" y="4"/>
                      <a:pt x="31" y="3"/>
                    </a:cubicBezTo>
                    <a:cubicBezTo>
                      <a:pt x="31" y="1"/>
                      <a:pt x="30" y="1"/>
                      <a:pt x="29" y="0"/>
                    </a:cubicBezTo>
                    <a:cubicBezTo>
                      <a:pt x="28" y="0"/>
                      <a:pt x="28" y="0"/>
                      <a:pt x="27" y="0"/>
                    </a:cubicBezTo>
                    <a:cubicBezTo>
                      <a:pt x="27" y="0"/>
                      <a:pt x="27" y="1"/>
                      <a:pt x="26" y="1"/>
                    </a:cubicBezTo>
                    <a:cubicBezTo>
                      <a:pt x="27" y="1"/>
                      <a:pt x="27" y="1"/>
                      <a:pt x="28" y="1"/>
                    </a:cubicBezTo>
                    <a:cubicBezTo>
                      <a:pt x="32" y="2"/>
                      <a:pt x="29" y="6"/>
                      <a:pt x="27" y="8"/>
                    </a:cubicBezTo>
                    <a:cubicBezTo>
                      <a:pt x="26" y="9"/>
                      <a:pt x="25" y="10"/>
                      <a:pt x="24" y="11"/>
                    </a:cubicBezTo>
                    <a:cubicBezTo>
                      <a:pt x="24" y="11"/>
                      <a:pt x="23" y="12"/>
                      <a:pt x="23" y="12"/>
                    </a:cubicBezTo>
                    <a:cubicBezTo>
                      <a:pt x="23" y="12"/>
                      <a:pt x="23" y="12"/>
                      <a:pt x="23" y="12"/>
                    </a:cubicBezTo>
                    <a:cubicBezTo>
                      <a:pt x="22" y="12"/>
                      <a:pt x="20" y="12"/>
                      <a:pt x="19" y="11"/>
                    </a:cubicBezTo>
                    <a:cubicBezTo>
                      <a:pt x="18" y="10"/>
                      <a:pt x="17" y="9"/>
                      <a:pt x="16" y="7"/>
                    </a:cubicBezTo>
                    <a:cubicBezTo>
                      <a:pt x="16" y="7"/>
                      <a:pt x="16" y="6"/>
                      <a:pt x="16" y="6"/>
                    </a:cubicBezTo>
                    <a:cubicBezTo>
                      <a:pt x="15" y="5"/>
                      <a:pt x="14" y="4"/>
                      <a:pt x="13" y="4"/>
                    </a:cubicBezTo>
                    <a:cubicBezTo>
                      <a:pt x="13" y="4"/>
                      <a:pt x="13" y="3"/>
                      <a:pt x="13" y="3"/>
                    </a:cubicBezTo>
                    <a:cubicBezTo>
                      <a:pt x="12" y="2"/>
                      <a:pt x="12" y="2"/>
                      <a:pt x="12" y="2"/>
                    </a:cubicBezTo>
                    <a:cubicBezTo>
                      <a:pt x="13" y="3"/>
                      <a:pt x="13" y="3"/>
                      <a:pt x="13" y="3"/>
                    </a:cubicBezTo>
                    <a:cubicBezTo>
                      <a:pt x="13" y="3"/>
                      <a:pt x="13" y="3"/>
                      <a:pt x="13" y="4"/>
                    </a:cubicBezTo>
                    <a:cubicBezTo>
                      <a:pt x="12" y="3"/>
                      <a:pt x="11" y="3"/>
                      <a:pt x="10" y="3"/>
                    </a:cubicBezTo>
                    <a:cubicBezTo>
                      <a:pt x="9" y="3"/>
                      <a:pt x="9" y="3"/>
                      <a:pt x="9" y="3"/>
                    </a:cubicBezTo>
                    <a:cubicBezTo>
                      <a:pt x="9" y="3"/>
                      <a:pt x="9" y="3"/>
                      <a:pt x="9" y="3"/>
                    </a:cubicBezTo>
                    <a:cubicBezTo>
                      <a:pt x="12" y="3"/>
                      <a:pt x="15" y="5"/>
                      <a:pt x="16" y="8"/>
                    </a:cubicBezTo>
                    <a:cubicBezTo>
                      <a:pt x="15" y="8"/>
                      <a:pt x="14" y="8"/>
                      <a:pt x="13" y="8"/>
                    </a:cubicBezTo>
                    <a:cubicBezTo>
                      <a:pt x="13" y="8"/>
                      <a:pt x="13" y="8"/>
                      <a:pt x="13" y="8"/>
                    </a:cubicBezTo>
                    <a:cubicBezTo>
                      <a:pt x="14" y="9"/>
                      <a:pt x="15" y="9"/>
                      <a:pt x="16" y="8"/>
                    </a:cubicBezTo>
                    <a:cubicBezTo>
                      <a:pt x="16" y="8"/>
                      <a:pt x="16" y="8"/>
                      <a:pt x="16" y="8"/>
                    </a:cubicBezTo>
                    <a:cubicBezTo>
                      <a:pt x="17" y="10"/>
                      <a:pt x="18" y="11"/>
                      <a:pt x="19" y="13"/>
                    </a:cubicBezTo>
                    <a:cubicBezTo>
                      <a:pt x="18" y="13"/>
                      <a:pt x="17" y="13"/>
                      <a:pt x="16" y="14"/>
                    </a:cubicBezTo>
                    <a:cubicBezTo>
                      <a:pt x="15" y="14"/>
                      <a:pt x="14" y="14"/>
                      <a:pt x="12" y="14"/>
                    </a:cubicBezTo>
                    <a:cubicBezTo>
                      <a:pt x="12" y="14"/>
                      <a:pt x="12" y="14"/>
                      <a:pt x="12" y="14"/>
                    </a:cubicBezTo>
                    <a:cubicBezTo>
                      <a:pt x="12" y="14"/>
                      <a:pt x="12" y="14"/>
                      <a:pt x="12" y="14"/>
                    </a:cubicBezTo>
                    <a:cubicBezTo>
                      <a:pt x="11" y="14"/>
                      <a:pt x="10" y="14"/>
                      <a:pt x="10" y="13"/>
                    </a:cubicBezTo>
                    <a:cubicBezTo>
                      <a:pt x="10" y="13"/>
                      <a:pt x="10" y="13"/>
                      <a:pt x="10" y="13"/>
                    </a:cubicBezTo>
                    <a:cubicBezTo>
                      <a:pt x="9" y="12"/>
                      <a:pt x="8" y="10"/>
                      <a:pt x="7" y="9"/>
                    </a:cubicBezTo>
                    <a:cubicBezTo>
                      <a:pt x="7" y="9"/>
                      <a:pt x="7" y="9"/>
                      <a:pt x="7" y="9"/>
                    </a:cubicBezTo>
                    <a:cubicBezTo>
                      <a:pt x="8" y="10"/>
                      <a:pt x="8" y="13"/>
                      <a:pt x="9" y="14"/>
                    </a:cubicBezTo>
                    <a:cubicBezTo>
                      <a:pt x="10" y="14"/>
                      <a:pt x="10" y="14"/>
                      <a:pt x="10" y="14"/>
                    </a:cubicBezTo>
                    <a:cubicBezTo>
                      <a:pt x="9" y="14"/>
                      <a:pt x="9" y="14"/>
                      <a:pt x="9" y="14"/>
                    </a:cubicBezTo>
                    <a:cubicBezTo>
                      <a:pt x="8" y="15"/>
                      <a:pt x="8" y="15"/>
                      <a:pt x="8" y="15"/>
                    </a:cubicBezTo>
                    <a:cubicBezTo>
                      <a:pt x="8" y="15"/>
                      <a:pt x="7" y="15"/>
                      <a:pt x="7" y="15"/>
                    </a:cubicBezTo>
                    <a:cubicBezTo>
                      <a:pt x="6" y="16"/>
                      <a:pt x="4" y="15"/>
                      <a:pt x="3" y="14"/>
                    </a:cubicBezTo>
                    <a:cubicBezTo>
                      <a:pt x="3" y="15"/>
                      <a:pt x="3" y="15"/>
                      <a:pt x="3" y="15"/>
                    </a:cubicBezTo>
                    <a:cubicBezTo>
                      <a:pt x="4" y="16"/>
                      <a:pt x="5" y="16"/>
                      <a:pt x="5" y="16"/>
                    </a:cubicBezTo>
                    <a:cubicBezTo>
                      <a:pt x="7" y="16"/>
                      <a:pt x="8" y="16"/>
                      <a:pt x="9" y="15"/>
                    </a:cubicBezTo>
                    <a:cubicBezTo>
                      <a:pt x="9" y="15"/>
                      <a:pt x="10" y="15"/>
                      <a:pt x="10" y="15"/>
                    </a:cubicBezTo>
                    <a:cubicBezTo>
                      <a:pt x="10" y="15"/>
                      <a:pt x="10" y="15"/>
                      <a:pt x="10" y="15"/>
                    </a:cubicBezTo>
                    <a:cubicBezTo>
                      <a:pt x="11" y="15"/>
                      <a:pt x="11" y="15"/>
                      <a:pt x="12" y="15"/>
                    </a:cubicBezTo>
                    <a:cubicBezTo>
                      <a:pt x="13" y="15"/>
                      <a:pt x="15" y="15"/>
                      <a:pt x="17" y="14"/>
                    </a:cubicBezTo>
                    <a:cubicBezTo>
                      <a:pt x="19" y="13"/>
                      <a:pt x="21" y="13"/>
                      <a:pt x="23" y="14"/>
                    </a:cubicBezTo>
                    <a:cubicBezTo>
                      <a:pt x="23" y="16"/>
                      <a:pt x="20" y="18"/>
                      <a:pt x="18" y="19"/>
                    </a:cubicBezTo>
                    <a:cubicBezTo>
                      <a:pt x="15" y="20"/>
                      <a:pt x="12" y="20"/>
                      <a:pt x="9" y="20"/>
                    </a:cubicBezTo>
                    <a:cubicBezTo>
                      <a:pt x="8" y="20"/>
                      <a:pt x="6" y="20"/>
                      <a:pt x="5" y="21"/>
                    </a:cubicBezTo>
                    <a:cubicBezTo>
                      <a:pt x="3" y="21"/>
                      <a:pt x="2" y="22"/>
                      <a:pt x="1" y="24"/>
                    </a:cubicBezTo>
                    <a:cubicBezTo>
                      <a:pt x="1" y="23"/>
                      <a:pt x="2" y="23"/>
                      <a:pt x="3" y="22"/>
                    </a:cubicBezTo>
                    <a:cubicBezTo>
                      <a:pt x="3" y="24"/>
                      <a:pt x="3" y="25"/>
                      <a:pt x="2" y="26"/>
                    </a:cubicBezTo>
                    <a:cubicBezTo>
                      <a:pt x="3" y="25"/>
                      <a:pt x="3" y="25"/>
                      <a:pt x="3" y="23"/>
                    </a:cubicBezTo>
                    <a:cubicBezTo>
                      <a:pt x="4" y="22"/>
                      <a:pt x="4" y="21"/>
                      <a:pt x="5" y="21"/>
                    </a:cubicBezTo>
                    <a:cubicBezTo>
                      <a:pt x="8" y="21"/>
                      <a:pt x="11" y="21"/>
                      <a:pt x="13" y="21"/>
                    </a:cubicBezTo>
                    <a:cubicBezTo>
                      <a:pt x="11" y="22"/>
                      <a:pt x="9" y="23"/>
                      <a:pt x="8" y="25"/>
                    </a:cubicBezTo>
                    <a:cubicBezTo>
                      <a:pt x="7" y="26"/>
                      <a:pt x="7" y="27"/>
                      <a:pt x="6" y="28"/>
                    </a:cubicBezTo>
                    <a:cubicBezTo>
                      <a:pt x="5" y="29"/>
                      <a:pt x="4" y="29"/>
                      <a:pt x="3" y="30"/>
                    </a:cubicBezTo>
                    <a:cubicBezTo>
                      <a:pt x="1" y="30"/>
                      <a:pt x="1" y="31"/>
                      <a:pt x="0" y="32"/>
                    </a:cubicBezTo>
                    <a:cubicBezTo>
                      <a:pt x="1" y="31"/>
                      <a:pt x="3" y="30"/>
                      <a:pt x="5" y="30"/>
                    </a:cubicBezTo>
                    <a:cubicBezTo>
                      <a:pt x="3" y="32"/>
                      <a:pt x="1" y="35"/>
                      <a:pt x="3" y="37"/>
                    </a:cubicBezTo>
                    <a:cubicBezTo>
                      <a:pt x="3" y="36"/>
                      <a:pt x="3" y="34"/>
                      <a:pt x="4" y="32"/>
                    </a:cubicBezTo>
                    <a:cubicBezTo>
                      <a:pt x="5" y="31"/>
                      <a:pt x="6" y="29"/>
                      <a:pt x="7" y="28"/>
                    </a:cubicBezTo>
                    <a:cubicBezTo>
                      <a:pt x="7" y="30"/>
                      <a:pt x="8" y="32"/>
                      <a:pt x="9" y="33"/>
                    </a:cubicBezTo>
                    <a:cubicBezTo>
                      <a:pt x="8" y="31"/>
                      <a:pt x="8" y="29"/>
                      <a:pt x="8" y="27"/>
                    </a:cubicBezTo>
                    <a:cubicBezTo>
                      <a:pt x="9" y="25"/>
                      <a:pt x="10" y="23"/>
                      <a:pt x="12" y="22"/>
                    </a:cubicBezTo>
                    <a:cubicBezTo>
                      <a:pt x="13" y="22"/>
                      <a:pt x="14" y="21"/>
                      <a:pt x="15" y="21"/>
                    </a:cubicBezTo>
                    <a:cubicBezTo>
                      <a:pt x="15" y="23"/>
                      <a:pt x="16" y="24"/>
                      <a:pt x="16" y="26"/>
                    </a:cubicBezTo>
                    <a:cubicBezTo>
                      <a:pt x="15" y="27"/>
                      <a:pt x="15" y="28"/>
                      <a:pt x="14" y="29"/>
                    </a:cubicBezTo>
                    <a:cubicBezTo>
                      <a:pt x="16" y="29"/>
                      <a:pt x="16" y="25"/>
                      <a:pt x="16" y="24"/>
                    </a:cubicBezTo>
                    <a:cubicBezTo>
                      <a:pt x="17" y="25"/>
                      <a:pt x="18" y="26"/>
                      <a:pt x="18" y="27"/>
                    </a:cubicBezTo>
                    <a:cubicBezTo>
                      <a:pt x="19" y="28"/>
                      <a:pt x="19" y="28"/>
                      <a:pt x="19" y="29"/>
                    </a:cubicBezTo>
                    <a:cubicBezTo>
                      <a:pt x="21" y="26"/>
                      <a:pt x="17" y="25"/>
                      <a:pt x="16" y="23"/>
                    </a:cubicBezTo>
                    <a:cubicBezTo>
                      <a:pt x="15" y="21"/>
                      <a:pt x="17" y="20"/>
                      <a:pt x="18" y="20"/>
                    </a:cubicBezTo>
                    <a:cubicBezTo>
                      <a:pt x="20" y="19"/>
                      <a:pt x="22" y="18"/>
                      <a:pt x="23" y="16"/>
                    </a:cubicBezTo>
                    <a:cubicBezTo>
                      <a:pt x="23" y="15"/>
                      <a:pt x="24" y="14"/>
                      <a:pt x="25" y="15"/>
                    </a:cubicBezTo>
                    <a:cubicBezTo>
                      <a:pt x="25" y="15"/>
                      <a:pt x="25" y="16"/>
                      <a:pt x="26" y="17"/>
                    </a:cubicBezTo>
                    <a:cubicBezTo>
                      <a:pt x="26" y="18"/>
                      <a:pt x="27" y="20"/>
                      <a:pt x="27" y="22"/>
                    </a:cubicBezTo>
                    <a:cubicBezTo>
                      <a:pt x="28" y="26"/>
                      <a:pt x="26" y="29"/>
                      <a:pt x="24" y="33"/>
                    </a:cubicBezTo>
                    <a:cubicBezTo>
                      <a:pt x="23" y="33"/>
                      <a:pt x="23" y="33"/>
                      <a:pt x="22" y="33"/>
                    </a:cubicBezTo>
                    <a:cubicBezTo>
                      <a:pt x="22" y="33"/>
                      <a:pt x="22" y="33"/>
                      <a:pt x="22" y="33"/>
                    </a:cubicBezTo>
                    <a:cubicBezTo>
                      <a:pt x="17" y="33"/>
                      <a:pt x="13" y="37"/>
                      <a:pt x="10" y="40"/>
                    </a:cubicBezTo>
                    <a:cubicBezTo>
                      <a:pt x="10" y="40"/>
                      <a:pt x="10" y="40"/>
                      <a:pt x="10" y="40"/>
                    </a:cubicBezTo>
                    <a:cubicBezTo>
                      <a:pt x="11" y="39"/>
                      <a:pt x="12" y="38"/>
                      <a:pt x="13" y="38"/>
                    </a:cubicBezTo>
                    <a:cubicBezTo>
                      <a:pt x="13" y="38"/>
                      <a:pt x="13" y="39"/>
                      <a:pt x="13" y="40"/>
                    </a:cubicBezTo>
                    <a:cubicBezTo>
                      <a:pt x="13" y="39"/>
                      <a:pt x="13" y="39"/>
                      <a:pt x="13" y="39"/>
                    </a:cubicBezTo>
                    <a:cubicBezTo>
                      <a:pt x="13" y="39"/>
                      <a:pt x="13" y="39"/>
                      <a:pt x="13" y="39"/>
                    </a:cubicBezTo>
                    <a:cubicBezTo>
                      <a:pt x="13" y="38"/>
                      <a:pt x="13" y="38"/>
                      <a:pt x="13" y="38"/>
                    </a:cubicBezTo>
                    <a:cubicBezTo>
                      <a:pt x="14" y="37"/>
                      <a:pt x="14" y="37"/>
                      <a:pt x="14" y="37"/>
                    </a:cubicBezTo>
                    <a:cubicBezTo>
                      <a:pt x="17" y="35"/>
                      <a:pt x="20" y="34"/>
                      <a:pt x="23" y="34"/>
                    </a:cubicBezTo>
                    <a:cubicBezTo>
                      <a:pt x="22" y="36"/>
                      <a:pt x="21" y="37"/>
                      <a:pt x="21" y="39"/>
                    </a:cubicBezTo>
                    <a:cubicBezTo>
                      <a:pt x="21" y="39"/>
                      <a:pt x="21" y="39"/>
                      <a:pt x="21" y="39"/>
                    </a:cubicBezTo>
                    <a:cubicBezTo>
                      <a:pt x="19" y="41"/>
                      <a:pt x="17" y="42"/>
                      <a:pt x="16" y="44"/>
                    </a:cubicBezTo>
                    <a:cubicBezTo>
                      <a:pt x="15" y="45"/>
                      <a:pt x="14" y="45"/>
                      <a:pt x="14" y="46"/>
                    </a:cubicBezTo>
                    <a:cubicBezTo>
                      <a:pt x="14" y="47"/>
                      <a:pt x="14" y="47"/>
                      <a:pt x="14" y="47"/>
                    </a:cubicBezTo>
                    <a:cubicBezTo>
                      <a:pt x="14" y="47"/>
                      <a:pt x="14" y="47"/>
                      <a:pt x="14" y="47"/>
                    </a:cubicBezTo>
                    <a:cubicBezTo>
                      <a:pt x="15" y="45"/>
                      <a:pt x="16" y="44"/>
                      <a:pt x="18" y="43"/>
                    </a:cubicBezTo>
                    <a:cubicBezTo>
                      <a:pt x="19" y="42"/>
                      <a:pt x="20" y="41"/>
                      <a:pt x="21" y="40"/>
                    </a:cubicBezTo>
                    <a:cubicBezTo>
                      <a:pt x="21" y="42"/>
                      <a:pt x="22" y="44"/>
                      <a:pt x="23" y="46"/>
                    </a:cubicBezTo>
                    <a:cubicBezTo>
                      <a:pt x="23" y="46"/>
                      <a:pt x="23" y="45"/>
                      <a:pt x="23" y="45"/>
                    </a:cubicBezTo>
                    <a:cubicBezTo>
                      <a:pt x="21" y="43"/>
                      <a:pt x="21" y="40"/>
                      <a:pt x="22" y="38"/>
                    </a:cubicBezTo>
                    <a:cubicBezTo>
                      <a:pt x="22" y="35"/>
                      <a:pt x="25" y="33"/>
                      <a:pt x="26" y="30"/>
                    </a:cubicBezTo>
                    <a:cubicBezTo>
                      <a:pt x="27" y="31"/>
                      <a:pt x="28" y="33"/>
                      <a:pt x="29" y="34"/>
                    </a:cubicBezTo>
                    <a:cubicBezTo>
                      <a:pt x="30" y="36"/>
                      <a:pt x="30" y="38"/>
                      <a:pt x="30" y="40"/>
                    </a:cubicBezTo>
                    <a:cubicBezTo>
                      <a:pt x="31" y="39"/>
                      <a:pt x="31" y="39"/>
                      <a:pt x="31" y="38"/>
                    </a:cubicBezTo>
                    <a:cubicBezTo>
                      <a:pt x="31" y="37"/>
                      <a:pt x="30" y="36"/>
                      <a:pt x="30" y="35"/>
                    </a:cubicBezTo>
                    <a:cubicBezTo>
                      <a:pt x="30" y="33"/>
                      <a:pt x="29" y="32"/>
                      <a:pt x="28" y="31"/>
                    </a:cubicBezTo>
                    <a:cubicBezTo>
                      <a:pt x="28" y="31"/>
                      <a:pt x="27" y="31"/>
                      <a:pt x="27" y="30"/>
                    </a:cubicBezTo>
                    <a:cubicBezTo>
                      <a:pt x="27" y="30"/>
                      <a:pt x="27" y="29"/>
                      <a:pt x="27" y="28"/>
                    </a:cubicBezTo>
                    <a:cubicBezTo>
                      <a:pt x="28" y="27"/>
                      <a:pt x="28" y="25"/>
                      <a:pt x="28" y="23"/>
                    </a:cubicBezTo>
                    <a:cubicBezTo>
                      <a:pt x="28" y="23"/>
                      <a:pt x="28" y="23"/>
                      <a:pt x="28" y="23"/>
                    </a:cubicBezTo>
                    <a:cubicBezTo>
                      <a:pt x="29" y="23"/>
                      <a:pt x="29" y="23"/>
                      <a:pt x="29" y="23"/>
                    </a:cubicBezTo>
                    <a:cubicBezTo>
                      <a:pt x="30" y="24"/>
                      <a:pt x="31" y="25"/>
                      <a:pt x="31" y="25"/>
                    </a:cubicBezTo>
                    <a:cubicBezTo>
                      <a:pt x="33" y="27"/>
                      <a:pt x="34" y="29"/>
                      <a:pt x="34" y="32"/>
                    </a:cubicBezTo>
                    <a:cubicBezTo>
                      <a:pt x="35" y="31"/>
                      <a:pt x="34" y="30"/>
                      <a:pt x="34" y="28"/>
                    </a:cubicBezTo>
                    <a:cubicBezTo>
                      <a:pt x="34" y="28"/>
                      <a:pt x="33" y="27"/>
                      <a:pt x="33" y="26"/>
                    </a:cubicBezTo>
                  </a:path>
                </a:pathLst>
              </a:custGeom>
              <a:solidFill>
                <a:srgbClr val="8D1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5" name="Freeform 1700"/>
              <p:cNvSpPr>
                <a:spLocks/>
              </p:cNvSpPr>
              <p:nvPr/>
            </p:nvSpPr>
            <p:spPr bwMode="auto">
              <a:xfrm>
                <a:off x="2660" y="3013"/>
                <a:ext cx="83" cy="100"/>
              </a:xfrm>
              <a:custGeom>
                <a:avLst/>
                <a:gdLst>
                  <a:gd name="T0" fmla="*/ 34 w 39"/>
                  <a:gd name="T1" fmla="*/ 26 h 47"/>
                  <a:gd name="T2" fmla="*/ 38 w 39"/>
                  <a:gd name="T3" fmla="*/ 28 h 47"/>
                  <a:gd name="T4" fmla="*/ 26 w 39"/>
                  <a:gd name="T5" fmla="*/ 17 h 47"/>
                  <a:gd name="T6" fmla="*/ 29 w 39"/>
                  <a:gd name="T7" fmla="*/ 7 h 47"/>
                  <a:gd name="T8" fmla="*/ 27 w 39"/>
                  <a:gd name="T9" fmla="*/ 0 h 47"/>
                  <a:gd name="T10" fmla="*/ 27 w 39"/>
                  <a:gd name="T11" fmla="*/ 8 h 47"/>
                  <a:gd name="T12" fmla="*/ 23 w 39"/>
                  <a:gd name="T13" fmla="*/ 12 h 47"/>
                  <a:gd name="T14" fmla="*/ 16 w 39"/>
                  <a:gd name="T15" fmla="*/ 6 h 47"/>
                  <a:gd name="T16" fmla="*/ 12 w 39"/>
                  <a:gd name="T17" fmla="*/ 2 h 47"/>
                  <a:gd name="T18" fmla="*/ 10 w 39"/>
                  <a:gd name="T19" fmla="*/ 3 h 47"/>
                  <a:gd name="T20" fmla="*/ 16 w 39"/>
                  <a:gd name="T21" fmla="*/ 8 h 47"/>
                  <a:gd name="T22" fmla="*/ 16 w 39"/>
                  <a:gd name="T23" fmla="*/ 8 h 47"/>
                  <a:gd name="T24" fmla="*/ 16 w 39"/>
                  <a:gd name="T25" fmla="*/ 14 h 47"/>
                  <a:gd name="T26" fmla="*/ 12 w 39"/>
                  <a:gd name="T27" fmla="*/ 14 h 47"/>
                  <a:gd name="T28" fmla="*/ 7 w 39"/>
                  <a:gd name="T29" fmla="*/ 9 h 47"/>
                  <a:gd name="T30" fmla="*/ 10 w 39"/>
                  <a:gd name="T31" fmla="*/ 14 h 47"/>
                  <a:gd name="T32" fmla="*/ 7 w 39"/>
                  <a:gd name="T33" fmla="*/ 15 h 47"/>
                  <a:gd name="T34" fmla="*/ 5 w 39"/>
                  <a:gd name="T35" fmla="*/ 16 h 47"/>
                  <a:gd name="T36" fmla="*/ 10 w 39"/>
                  <a:gd name="T37" fmla="*/ 15 h 47"/>
                  <a:gd name="T38" fmla="*/ 23 w 39"/>
                  <a:gd name="T39" fmla="*/ 14 h 47"/>
                  <a:gd name="T40" fmla="*/ 5 w 39"/>
                  <a:gd name="T41" fmla="*/ 21 h 47"/>
                  <a:gd name="T42" fmla="*/ 2 w 39"/>
                  <a:gd name="T43" fmla="*/ 26 h 47"/>
                  <a:gd name="T44" fmla="*/ 13 w 39"/>
                  <a:gd name="T45" fmla="*/ 21 h 47"/>
                  <a:gd name="T46" fmla="*/ 3 w 39"/>
                  <a:gd name="T47" fmla="*/ 30 h 47"/>
                  <a:gd name="T48" fmla="*/ 3 w 39"/>
                  <a:gd name="T49" fmla="*/ 37 h 47"/>
                  <a:gd name="T50" fmla="*/ 9 w 39"/>
                  <a:gd name="T51" fmla="*/ 33 h 47"/>
                  <a:gd name="T52" fmla="*/ 15 w 39"/>
                  <a:gd name="T53" fmla="*/ 21 h 47"/>
                  <a:gd name="T54" fmla="*/ 16 w 39"/>
                  <a:gd name="T55" fmla="*/ 24 h 47"/>
                  <a:gd name="T56" fmla="*/ 16 w 39"/>
                  <a:gd name="T57" fmla="*/ 23 h 47"/>
                  <a:gd name="T58" fmla="*/ 25 w 39"/>
                  <a:gd name="T59" fmla="*/ 15 h 47"/>
                  <a:gd name="T60" fmla="*/ 24 w 39"/>
                  <a:gd name="T61" fmla="*/ 33 h 47"/>
                  <a:gd name="T62" fmla="*/ 10 w 39"/>
                  <a:gd name="T63" fmla="*/ 40 h 47"/>
                  <a:gd name="T64" fmla="*/ 13 w 39"/>
                  <a:gd name="T65" fmla="*/ 40 h 47"/>
                  <a:gd name="T66" fmla="*/ 13 w 39"/>
                  <a:gd name="T67" fmla="*/ 38 h 47"/>
                  <a:gd name="T68" fmla="*/ 21 w 39"/>
                  <a:gd name="T69" fmla="*/ 39 h 47"/>
                  <a:gd name="T70" fmla="*/ 14 w 39"/>
                  <a:gd name="T71" fmla="*/ 46 h 47"/>
                  <a:gd name="T72" fmla="*/ 18 w 39"/>
                  <a:gd name="T73" fmla="*/ 43 h 47"/>
                  <a:gd name="T74" fmla="*/ 23 w 39"/>
                  <a:gd name="T75" fmla="*/ 45 h 47"/>
                  <a:gd name="T76" fmla="*/ 29 w 39"/>
                  <a:gd name="T77" fmla="*/ 34 h 47"/>
                  <a:gd name="T78" fmla="*/ 30 w 39"/>
                  <a:gd name="T79" fmla="*/ 35 h 47"/>
                  <a:gd name="T80" fmla="*/ 27 w 39"/>
                  <a:gd name="T81" fmla="*/ 28 h 47"/>
                  <a:gd name="T82" fmla="*/ 29 w 39"/>
                  <a:gd name="T83" fmla="*/ 23 h 47"/>
                  <a:gd name="T84" fmla="*/ 34 w 39"/>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47">
                    <a:moveTo>
                      <a:pt x="33" y="26"/>
                    </a:moveTo>
                    <a:cubicBezTo>
                      <a:pt x="33" y="26"/>
                      <a:pt x="32" y="25"/>
                      <a:pt x="32" y="25"/>
                    </a:cubicBezTo>
                    <a:cubicBezTo>
                      <a:pt x="33" y="25"/>
                      <a:pt x="33" y="26"/>
                      <a:pt x="34" y="26"/>
                    </a:cubicBezTo>
                    <a:cubicBezTo>
                      <a:pt x="36" y="27"/>
                      <a:pt x="38" y="28"/>
                      <a:pt x="39" y="29"/>
                    </a:cubicBezTo>
                    <a:cubicBezTo>
                      <a:pt x="39" y="29"/>
                      <a:pt x="39" y="29"/>
                      <a:pt x="39" y="29"/>
                    </a:cubicBezTo>
                    <a:cubicBezTo>
                      <a:pt x="39" y="28"/>
                      <a:pt x="39" y="28"/>
                      <a:pt x="38" y="28"/>
                    </a:cubicBezTo>
                    <a:cubicBezTo>
                      <a:pt x="38" y="27"/>
                      <a:pt x="37" y="26"/>
                      <a:pt x="36" y="26"/>
                    </a:cubicBezTo>
                    <a:cubicBezTo>
                      <a:pt x="35" y="25"/>
                      <a:pt x="34" y="25"/>
                      <a:pt x="33" y="25"/>
                    </a:cubicBezTo>
                    <a:cubicBezTo>
                      <a:pt x="29" y="24"/>
                      <a:pt x="27" y="20"/>
                      <a:pt x="26" y="17"/>
                    </a:cubicBezTo>
                    <a:cubicBezTo>
                      <a:pt x="26" y="16"/>
                      <a:pt x="25" y="14"/>
                      <a:pt x="26" y="13"/>
                    </a:cubicBezTo>
                    <a:cubicBezTo>
                      <a:pt x="26" y="12"/>
                      <a:pt x="26" y="12"/>
                      <a:pt x="25" y="11"/>
                    </a:cubicBezTo>
                    <a:cubicBezTo>
                      <a:pt x="26" y="10"/>
                      <a:pt x="28" y="8"/>
                      <a:pt x="29" y="7"/>
                    </a:cubicBezTo>
                    <a:cubicBezTo>
                      <a:pt x="30" y="6"/>
                      <a:pt x="31" y="4"/>
                      <a:pt x="31" y="3"/>
                    </a:cubicBezTo>
                    <a:cubicBezTo>
                      <a:pt x="31" y="1"/>
                      <a:pt x="30" y="1"/>
                      <a:pt x="29" y="0"/>
                    </a:cubicBezTo>
                    <a:cubicBezTo>
                      <a:pt x="28" y="0"/>
                      <a:pt x="28" y="0"/>
                      <a:pt x="27" y="0"/>
                    </a:cubicBezTo>
                    <a:cubicBezTo>
                      <a:pt x="27" y="0"/>
                      <a:pt x="27" y="1"/>
                      <a:pt x="26" y="1"/>
                    </a:cubicBezTo>
                    <a:cubicBezTo>
                      <a:pt x="27" y="1"/>
                      <a:pt x="27" y="1"/>
                      <a:pt x="28" y="1"/>
                    </a:cubicBezTo>
                    <a:cubicBezTo>
                      <a:pt x="32" y="2"/>
                      <a:pt x="29" y="6"/>
                      <a:pt x="27" y="8"/>
                    </a:cubicBezTo>
                    <a:cubicBezTo>
                      <a:pt x="26" y="9"/>
                      <a:pt x="25" y="10"/>
                      <a:pt x="24" y="11"/>
                    </a:cubicBezTo>
                    <a:cubicBezTo>
                      <a:pt x="24" y="11"/>
                      <a:pt x="23" y="12"/>
                      <a:pt x="23" y="12"/>
                    </a:cubicBezTo>
                    <a:cubicBezTo>
                      <a:pt x="23" y="12"/>
                      <a:pt x="23" y="12"/>
                      <a:pt x="23" y="12"/>
                    </a:cubicBezTo>
                    <a:cubicBezTo>
                      <a:pt x="22" y="12"/>
                      <a:pt x="20" y="12"/>
                      <a:pt x="19" y="11"/>
                    </a:cubicBezTo>
                    <a:cubicBezTo>
                      <a:pt x="18" y="10"/>
                      <a:pt x="17" y="9"/>
                      <a:pt x="16" y="7"/>
                    </a:cubicBezTo>
                    <a:cubicBezTo>
                      <a:pt x="16" y="7"/>
                      <a:pt x="16" y="6"/>
                      <a:pt x="16" y="6"/>
                    </a:cubicBezTo>
                    <a:cubicBezTo>
                      <a:pt x="15" y="5"/>
                      <a:pt x="14" y="4"/>
                      <a:pt x="13" y="4"/>
                    </a:cubicBezTo>
                    <a:cubicBezTo>
                      <a:pt x="13" y="4"/>
                      <a:pt x="13" y="3"/>
                      <a:pt x="13" y="3"/>
                    </a:cubicBezTo>
                    <a:cubicBezTo>
                      <a:pt x="12" y="2"/>
                      <a:pt x="12" y="2"/>
                      <a:pt x="12" y="2"/>
                    </a:cubicBezTo>
                    <a:cubicBezTo>
                      <a:pt x="13" y="3"/>
                      <a:pt x="13" y="3"/>
                      <a:pt x="13" y="3"/>
                    </a:cubicBezTo>
                    <a:cubicBezTo>
                      <a:pt x="13" y="3"/>
                      <a:pt x="13" y="3"/>
                      <a:pt x="13" y="4"/>
                    </a:cubicBezTo>
                    <a:cubicBezTo>
                      <a:pt x="12" y="3"/>
                      <a:pt x="11" y="3"/>
                      <a:pt x="10" y="3"/>
                    </a:cubicBezTo>
                    <a:cubicBezTo>
                      <a:pt x="9" y="3"/>
                      <a:pt x="9" y="3"/>
                      <a:pt x="9" y="3"/>
                    </a:cubicBezTo>
                    <a:cubicBezTo>
                      <a:pt x="9" y="3"/>
                      <a:pt x="9" y="3"/>
                      <a:pt x="9" y="3"/>
                    </a:cubicBezTo>
                    <a:cubicBezTo>
                      <a:pt x="12" y="3"/>
                      <a:pt x="15" y="5"/>
                      <a:pt x="16" y="8"/>
                    </a:cubicBezTo>
                    <a:cubicBezTo>
                      <a:pt x="15" y="8"/>
                      <a:pt x="14" y="8"/>
                      <a:pt x="13" y="8"/>
                    </a:cubicBezTo>
                    <a:cubicBezTo>
                      <a:pt x="13" y="8"/>
                      <a:pt x="13" y="8"/>
                      <a:pt x="13" y="8"/>
                    </a:cubicBezTo>
                    <a:cubicBezTo>
                      <a:pt x="14" y="9"/>
                      <a:pt x="15" y="9"/>
                      <a:pt x="16" y="8"/>
                    </a:cubicBezTo>
                    <a:cubicBezTo>
                      <a:pt x="16" y="8"/>
                      <a:pt x="16" y="8"/>
                      <a:pt x="16" y="8"/>
                    </a:cubicBezTo>
                    <a:cubicBezTo>
                      <a:pt x="17" y="10"/>
                      <a:pt x="18" y="11"/>
                      <a:pt x="19" y="13"/>
                    </a:cubicBezTo>
                    <a:cubicBezTo>
                      <a:pt x="18" y="13"/>
                      <a:pt x="17" y="13"/>
                      <a:pt x="16" y="14"/>
                    </a:cubicBezTo>
                    <a:cubicBezTo>
                      <a:pt x="15" y="14"/>
                      <a:pt x="14" y="14"/>
                      <a:pt x="12" y="14"/>
                    </a:cubicBezTo>
                    <a:cubicBezTo>
                      <a:pt x="12" y="14"/>
                      <a:pt x="12" y="14"/>
                      <a:pt x="12" y="14"/>
                    </a:cubicBezTo>
                    <a:cubicBezTo>
                      <a:pt x="12" y="14"/>
                      <a:pt x="12" y="14"/>
                      <a:pt x="12" y="14"/>
                    </a:cubicBezTo>
                    <a:cubicBezTo>
                      <a:pt x="11" y="14"/>
                      <a:pt x="10" y="14"/>
                      <a:pt x="10" y="13"/>
                    </a:cubicBezTo>
                    <a:cubicBezTo>
                      <a:pt x="10" y="13"/>
                      <a:pt x="10" y="13"/>
                      <a:pt x="10" y="13"/>
                    </a:cubicBezTo>
                    <a:cubicBezTo>
                      <a:pt x="9" y="12"/>
                      <a:pt x="8" y="10"/>
                      <a:pt x="7" y="9"/>
                    </a:cubicBezTo>
                    <a:cubicBezTo>
                      <a:pt x="7" y="9"/>
                      <a:pt x="7" y="9"/>
                      <a:pt x="7" y="9"/>
                    </a:cubicBezTo>
                    <a:cubicBezTo>
                      <a:pt x="8" y="10"/>
                      <a:pt x="8" y="13"/>
                      <a:pt x="9" y="14"/>
                    </a:cubicBezTo>
                    <a:cubicBezTo>
                      <a:pt x="10" y="14"/>
                      <a:pt x="10" y="14"/>
                      <a:pt x="10" y="14"/>
                    </a:cubicBezTo>
                    <a:cubicBezTo>
                      <a:pt x="9" y="14"/>
                      <a:pt x="9" y="14"/>
                      <a:pt x="9" y="14"/>
                    </a:cubicBezTo>
                    <a:cubicBezTo>
                      <a:pt x="8" y="15"/>
                      <a:pt x="8" y="15"/>
                      <a:pt x="8" y="15"/>
                    </a:cubicBezTo>
                    <a:cubicBezTo>
                      <a:pt x="8" y="15"/>
                      <a:pt x="7" y="15"/>
                      <a:pt x="7" y="15"/>
                    </a:cubicBezTo>
                    <a:cubicBezTo>
                      <a:pt x="6" y="16"/>
                      <a:pt x="4" y="15"/>
                      <a:pt x="3" y="14"/>
                    </a:cubicBezTo>
                    <a:cubicBezTo>
                      <a:pt x="3" y="15"/>
                      <a:pt x="3" y="15"/>
                      <a:pt x="3" y="15"/>
                    </a:cubicBezTo>
                    <a:cubicBezTo>
                      <a:pt x="4" y="16"/>
                      <a:pt x="5" y="16"/>
                      <a:pt x="5" y="16"/>
                    </a:cubicBezTo>
                    <a:cubicBezTo>
                      <a:pt x="7" y="16"/>
                      <a:pt x="8" y="16"/>
                      <a:pt x="9" y="15"/>
                    </a:cubicBezTo>
                    <a:cubicBezTo>
                      <a:pt x="9" y="15"/>
                      <a:pt x="10" y="15"/>
                      <a:pt x="10" y="15"/>
                    </a:cubicBezTo>
                    <a:cubicBezTo>
                      <a:pt x="10" y="15"/>
                      <a:pt x="10" y="15"/>
                      <a:pt x="10" y="15"/>
                    </a:cubicBezTo>
                    <a:cubicBezTo>
                      <a:pt x="11" y="15"/>
                      <a:pt x="11" y="15"/>
                      <a:pt x="12" y="15"/>
                    </a:cubicBezTo>
                    <a:cubicBezTo>
                      <a:pt x="13" y="15"/>
                      <a:pt x="15" y="15"/>
                      <a:pt x="17" y="14"/>
                    </a:cubicBezTo>
                    <a:cubicBezTo>
                      <a:pt x="19" y="13"/>
                      <a:pt x="21" y="13"/>
                      <a:pt x="23" y="14"/>
                    </a:cubicBezTo>
                    <a:cubicBezTo>
                      <a:pt x="23" y="16"/>
                      <a:pt x="20" y="18"/>
                      <a:pt x="18" y="19"/>
                    </a:cubicBezTo>
                    <a:cubicBezTo>
                      <a:pt x="15" y="20"/>
                      <a:pt x="12" y="20"/>
                      <a:pt x="9" y="20"/>
                    </a:cubicBezTo>
                    <a:cubicBezTo>
                      <a:pt x="8" y="20"/>
                      <a:pt x="6" y="20"/>
                      <a:pt x="5" y="21"/>
                    </a:cubicBezTo>
                    <a:cubicBezTo>
                      <a:pt x="3" y="21"/>
                      <a:pt x="2" y="22"/>
                      <a:pt x="1" y="24"/>
                    </a:cubicBezTo>
                    <a:cubicBezTo>
                      <a:pt x="1" y="23"/>
                      <a:pt x="2" y="23"/>
                      <a:pt x="3" y="22"/>
                    </a:cubicBezTo>
                    <a:cubicBezTo>
                      <a:pt x="3" y="24"/>
                      <a:pt x="3" y="25"/>
                      <a:pt x="2" y="26"/>
                    </a:cubicBezTo>
                    <a:cubicBezTo>
                      <a:pt x="3" y="25"/>
                      <a:pt x="3" y="25"/>
                      <a:pt x="3" y="23"/>
                    </a:cubicBezTo>
                    <a:cubicBezTo>
                      <a:pt x="4" y="22"/>
                      <a:pt x="4" y="21"/>
                      <a:pt x="5" y="21"/>
                    </a:cubicBezTo>
                    <a:cubicBezTo>
                      <a:pt x="8" y="21"/>
                      <a:pt x="11" y="21"/>
                      <a:pt x="13" y="21"/>
                    </a:cubicBezTo>
                    <a:cubicBezTo>
                      <a:pt x="11" y="22"/>
                      <a:pt x="9" y="23"/>
                      <a:pt x="8" y="25"/>
                    </a:cubicBezTo>
                    <a:cubicBezTo>
                      <a:pt x="7" y="26"/>
                      <a:pt x="7" y="27"/>
                      <a:pt x="6" y="28"/>
                    </a:cubicBezTo>
                    <a:cubicBezTo>
                      <a:pt x="5" y="29"/>
                      <a:pt x="4" y="29"/>
                      <a:pt x="3" y="30"/>
                    </a:cubicBezTo>
                    <a:cubicBezTo>
                      <a:pt x="1" y="30"/>
                      <a:pt x="1" y="31"/>
                      <a:pt x="0" y="32"/>
                    </a:cubicBezTo>
                    <a:cubicBezTo>
                      <a:pt x="1" y="31"/>
                      <a:pt x="3" y="30"/>
                      <a:pt x="5" y="30"/>
                    </a:cubicBezTo>
                    <a:cubicBezTo>
                      <a:pt x="3" y="32"/>
                      <a:pt x="1" y="35"/>
                      <a:pt x="3" y="37"/>
                    </a:cubicBezTo>
                    <a:cubicBezTo>
                      <a:pt x="3" y="36"/>
                      <a:pt x="3" y="34"/>
                      <a:pt x="4" y="32"/>
                    </a:cubicBezTo>
                    <a:cubicBezTo>
                      <a:pt x="5" y="31"/>
                      <a:pt x="6" y="29"/>
                      <a:pt x="7" y="28"/>
                    </a:cubicBezTo>
                    <a:cubicBezTo>
                      <a:pt x="7" y="30"/>
                      <a:pt x="8" y="32"/>
                      <a:pt x="9" y="33"/>
                    </a:cubicBezTo>
                    <a:cubicBezTo>
                      <a:pt x="8" y="31"/>
                      <a:pt x="8" y="29"/>
                      <a:pt x="8" y="27"/>
                    </a:cubicBezTo>
                    <a:cubicBezTo>
                      <a:pt x="9" y="25"/>
                      <a:pt x="10" y="23"/>
                      <a:pt x="12" y="22"/>
                    </a:cubicBezTo>
                    <a:cubicBezTo>
                      <a:pt x="13" y="22"/>
                      <a:pt x="14" y="21"/>
                      <a:pt x="15" y="21"/>
                    </a:cubicBezTo>
                    <a:cubicBezTo>
                      <a:pt x="15" y="23"/>
                      <a:pt x="16" y="24"/>
                      <a:pt x="16" y="26"/>
                    </a:cubicBezTo>
                    <a:cubicBezTo>
                      <a:pt x="15" y="27"/>
                      <a:pt x="15" y="28"/>
                      <a:pt x="14" y="29"/>
                    </a:cubicBezTo>
                    <a:cubicBezTo>
                      <a:pt x="16" y="29"/>
                      <a:pt x="16" y="25"/>
                      <a:pt x="16" y="24"/>
                    </a:cubicBezTo>
                    <a:cubicBezTo>
                      <a:pt x="17" y="25"/>
                      <a:pt x="18" y="26"/>
                      <a:pt x="18" y="27"/>
                    </a:cubicBezTo>
                    <a:cubicBezTo>
                      <a:pt x="19" y="28"/>
                      <a:pt x="19" y="28"/>
                      <a:pt x="19" y="29"/>
                    </a:cubicBezTo>
                    <a:cubicBezTo>
                      <a:pt x="21" y="26"/>
                      <a:pt x="17" y="25"/>
                      <a:pt x="16" y="23"/>
                    </a:cubicBezTo>
                    <a:cubicBezTo>
                      <a:pt x="15" y="21"/>
                      <a:pt x="17" y="20"/>
                      <a:pt x="18" y="20"/>
                    </a:cubicBezTo>
                    <a:cubicBezTo>
                      <a:pt x="20" y="19"/>
                      <a:pt x="22" y="18"/>
                      <a:pt x="23" y="16"/>
                    </a:cubicBezTo>
                    <a:cubicBezTo>
                      <a:pt x="23" y="15"/>
                      <a:pt x="24" y="14"/>
                      <a:pt x="25" y="15"/>
                    </a:cubicBezTo>
                    <a:cubicBezTo>
                      <a:pt x="25" y="15"/>
                      <a:pt x="25" y="16"/>
                      <a:pt x="26" y="17"/>
                    </a:cubicBezTo>
                    <a:cubicBezTo>
                      <a:pt x="26" y="18"/>
                      <a:pt x="27" y="20"/>
                      <a:pt x="27" y="22"/>
                    </a:cubicBezTo>
                    <a:cubicBezTo>
                      <a:pt x="28" y="26"/>
                      <a:pt x="26" y="29"/>
                      <a:pt x="24" y="33"/>
                    </a:cubicBezTo>
                    <a:cubicBezTo>
                      <a:pt x="23" y="33"/>
                      <a:pt x="23" y="33"/>
                      <a:pt x="22" y="33"/>
                    </a:cubicBezTo>
                    <a:cubicBezTo>
                      <a:pt x="22" y="33"/>
                      <a:pt x="22" y="33"/>
                      <a:pt x="22" y="33"/>
                    </a:cubicBezTo>
                    <a:cubicBezTo>
                      <a:pt x="17" y="33"/>
                      <a:pt x="13" y="37"/>
                      <a:pt x="10" y="40"/>
                    </a:cubicBezTo>
                    <a:cubicBezTo>
                      <a:pt x="10" y="40"/>
                      <a:pt x="10" y="40"/>
                      <a:pt x="10" y="40"/>
                    </a:cubicBezTo>
                    <a:cubicBezTo>
                      <a:pt x="11" y="39"/>
                      <a:pt x="12" y="38"/>
                      <a:pt x="13" y="38"/>
                    </a:cubicBezTo>
                    <a:cubicBezTo>
                      <a:pt x="13" y="38"/>
                      <a:pt x="13" y="39"/>
                      <a:pt x="13" y="40"/>
                    </a:cubicBezTo>
                    <a:cubicBezTo>
                      <a:pt x="13" y="39"/>
                      <a:pt x="13" y="39"/>
                      <a:pt x="13" y="39"/>
                    </a:cubicBezTo>
                    <a:cubicBezTo>
                      <a:pt x="13" y="39"/>
                      <a:pt x="13" y="39"/>
                      <a:pt x="13" y="39"/>
                    </a:cubicBezTo>
                    <a:cubicBezTo>
                      <a:pt x="13" y="38"/>
                      <a:pt x="13" y="38"/>
                      <a:pt x="13" y="38"/>
                    </a:cubicBezTo>
                    <a:cubicBezTo>
                      <a:pt x="14" y="37"/>
                      <a:pt x="14" y="37"/>
                      <a:pt x="14" y="37"/>
                    </a:cubicBezTo>
                    <a:cubicBezTo>
                      <a:pt x="17" y="35"/>
                      <a:pt x="20" y="34"/>
                      <a:pt x="23" y="34"/>
                    </a:cubicBezTo>
                    <a:cubicBezTo>
                      <a:pt x="22" y="36"/>
                      <a:pt x="21" y="37"/>
                      <a:pt x="21" y="39"/>
                    </a:cubicBezTo>
                    <a:cubicBezTo>
                      <a:pt x="21" y="39"/>
                      <a:pt x="21" y="39"/>
                      <a:pt x="21" y="39"/>
                    </a:cubicBezTo>
                    <a:cubicBezTo>
                      <a:pt x="19" y="41"/>
                      <a:pt x="17" y="42"/>
                      <a:pt x="16" y="44"/>
                    </a:cubicBezTo>
                    <a:cubicBezTo>
                      <a:pt x="15" y="45"/>
                      <a:pt x="14" y="45"/>
                      <a:pt x="14" y="46"/>
                    </a:cubicBezTo>
                    <a:cubicBezTo>
                      <a:pt x="14" y="47"/>
                      <a:pt x="14" y="47"/>
                      <a:pt x="14" y="47"/>
                    </a:cubicBezTo>
                    <a:cubicBezTo>
                      <a:pt x="14" y="47"/>
                      <a:pt x="14" y="47"/>
                      <a:pt x="14" y="47"/>
                    </a:cubicBezTo>
                    <a:cubicBezTo>
                      <a:pt x="15" y="45"/>
                      <a:pt x="16" y="44"/>
                      <a:pt x="18" y="43"/>
                    </a:cubicBezTo>
                    <a:cubicBezTo>
                      <a:pt x="19" y="42"/>
                      <a:pt x="20" y="41"/>
                      <a:pt x="21" y="40"/>
                    </a:cubicBezTo>
                    <a:cubicBezTo>
                      <a:pt x="21" y="42"/>
                      <a:pt x="22" y="44"/>
                      <a:pt x="23" y="46"/>
                    </a:cubicBezTo>
                    <a:cubicBezTo>
                      <a:pt x="23" y="46"/>
                      <a:pt x="23" y="45"/>
                      <a:pt x="23" y="45"/>
                    </a:cubicBezTo>
                    <a:cubicBezTo>
                      <a:pt x="21" y="43"/>
                      <a:pt x="21" y="40"/>
                      <a:pt x="22" y="38"/>
                    </a:cubicBezTo>
                    <a:cubicBezTo>
                      <a:pt x="22" y="35"/>
                      <a:pt x="25" y="33"/>
                      <a:pt x="26" y="30"/>
                    </a:cubicBezTo>
                    <a:cubicBezTo>
                      <a:pt x="27" y="31"/>
                      <a:pt x="28" y="33"/>
                      <a:pt x="29" y="34"/>
                    </a:cubicBezTo>
                    <a:cubicBezTo>
                      <a:pt x="30" y="36"/>
                      <a:pt x="30" y="38"/>
                      <a:pt x="30" y="40"/>
                    </a:cubicBezTo>
                    <a:cubicBezTo>
                      <a:pt x="31" y="39"/>
                      <a:pt x="31" y="39"/>
                      <a:pt x="31" y="38"/>
                    </a:cubicBezTo>
                    <a:cubicBezTo>
                      <a:pt x="31" y="37"/>
                      <a:pt x="30" y="36"/>
                      <a:pt x="30" y="35"/>
                    </a:cubicBezTo>
                    <a:cubicBezTo>
                      <a:pt x="30" y="33"/>
                      <a:pt x="29" y="32"/>
                      <a:pt x="28" y="31"/>
                    </a:cubicBezTo>
                    <a:cubicBezTo>
                      <a:pt x="28" y="31"/>
                      <a:pt x="27" y="31"/>
                      <a:pt x="27" y="30"/>
                    </a:cubicBezTo>
                    <a:cubicBezTo>
                      <a:pt x="27" y="30"/>
                      <a:pt x="27" y="29"/>
                      <a:pt x="27" y="28"/>
                    </a:cubicBezTo>
                    <a:cubicBezTo>
                      <a:pt x="28" y="27"/>
                      <a:pt x="28" y="25"/>
                      <a:pt x="28" y="23"/>
                    </a:cubicBezTo>
                    <a:cubicBezTo>
                      <a:pt x="28" y="23"/>
                      <a:pt x="28" y="23"/>
                      <a:pt x="28" y="23"/>
                    </a:cubicBezTo>
                    <a:cubicBezTo>
                      <a:pt x="29" y="23"/>
                      <a:pt x="29" y="23"/>
                      <a:pt x="29" y="23"/>
                    </a:cubicBezTo>
                    <a:cubicBezTo>
                      <a:pt x="30" y="24"/>
                      <a:pt x="31" y="25"/>
                      <a:pt x="31" y="25"/>
                    </a:cubicBezTo>
                    <a:cubicBezTo>
                      <a:pt x="33" y="27"/>
                      <a:pt x="34" y="29"/>
                      <a:pt x="34" y="32"/>
                    </a:cubicBezTo>
                    <a:cubicBezTo>
                      <a:pt x="35" y="31"/>
                      <a:pt x="34" y="30"/>
                      <a:pt x="34" y="28"/>
                    </a:cubicBezTo>
                    <a:cubicBezTo>
                      <a:pt x="34" y="28"/>
                      <a:pt x="33" y="27"/>
                      <a:pt x="33" y="26"/>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6" name="Freeform 1701"/>
              <p:cNvSpPr>
                <a:spLocks noEditPoints="1"/>
              </p:cNvSpPr>
              <p:nvPr/>
            </p:nvSpPr>
            <p:spPr bwMode="auto">
              <a:xfrm>
                <a:off x="2771" y="3043"/>
                <a:ext cx="76" cy="114"/>
              </a:xfrm>
              <a:custGeom>
                <a:avLst/>
                <a:gdLst>
                  <a:gd name="T0" fmla="*/ 6 w 36"/>
                  <a:gd name="T1" fmla="*/ 13 h 54"/>
                  <a:gd name="T2" fmla="*/ 6 w 36"/>
                  <a:gd name="T3" fmla="*/ 13 h 54"/>
                  <a:gd name="T4" fmla="*/ 6 w 36"/>
                  <a:gd name="T5" fmla="*/ 14 h 54"/>
                  <a:gd name="T6" fmla="*/ 6 w 36"/>
                  <a:gd name="T7" fmla="*/ 13 h 54"/>
                  <a:gd name="T8" fmla="*/ 10 w 36"/>
                  <a:gd name="T9" fmla="*/ 11 h 54"/>
                  <a:gd name="T10" fmla="*/ 6 w 36"/>
                  <a:gd name="T11" fmla="*/ 14 h 54"/>
                  <a:gd name="T12" fmla="*/ 14 w 36"/>
                  <a:gd name="T13" fmla="*/ 19 h 54"/>
                  <a:gd name="T14" fmla="*/ 15 w 36"/>
                  <a:gd name="T15" fmla="*/ 19 h 54"/>
                  <a:gd name="T16" fmla="*/ 15 w 36"/>
                  <a:gd name="T17" fmla="*/ 19 h 54"/>
                  <a:gd name="T18" fmla="*/ 17 w 36"/>
                  <a:gd name="T19" fmla="*/ 17 h 54"/>
                  <a:gd name="T20" fmla="*/ 16 w 36"/>
                  <a:gd name="T21" fmla="*/ 16 h 54"/>
                  <a:gd name="T22" fmla="*/ 12 w 36"/>
                  <a:gd name="T23" fmla="*/ 13 h 54"/>
                  <a:gd name="T24" fmla="*/ 11 w 36"/>
                  <a:gd name="T25" fmla="*/ 16 h 54"/>
                  <a:gd name="T26" fmla="*/ 11 w 36"/>
                  <a:gd name="T27" fmla="*/ 15 h 54"/>
                  <a:gd name="T28" fmla="*/ 11 w 36"/>
                  <a:gd name="T29" fmla="*/ 16 h 54"/>
                  <a:gd name="T30" fmla="*/ 11 w 36"/>
                  <a:gd name="T31" fmla="*/ 13 h 54"/>
                  <a:gd name="T32" fmla="*/ 11 w 36"/>
                  <a:gd name="T33" fmla="*/ 13 h 54"/>
                  <a:gd name="T34" fmla="*/ 10 w 36"/>
                  <a:gd name="T35" fmla="*/ 12 h 54"/>
                  <a:gd name="T36" fmla="*/ 10 w 36"/>
                  <a:gd name="T37" fmla="*/ 11 h 54"/>
                  <a:gd name="T38" fmla="*/ 2 w 36"/>
                  <a:gd name="T39" fmla="*/ 0 h 54"/>
                  <a:gd name="T40" fmla="*/ 1 w 36"/>
                  <a:gd name="T41" fmla="*/ 4 h 54"/>
                  <a:gd name="T42" fmla="*/ 0 w 36"/>
                  <a:gd name="T43" fmla="*/ 22 h 54"/>
                  <a:gd name="T44" fmla="*/ 0 w 36"/>
                  <a:gd name="T45" fmla="*/ 33 h 54"/>
                  <a:gd name="T46" fmla="*/ 2 w 36"/>
                  <a:gd name="T47" fmla="*/ 43 h 54"/>
                  <a:gd name="T48" fmla="*/ 24 w 36"/>
                  <a:gd name="T49" fmla="*/ 53 h 54"/>
                  <a:gd name="T50" fmla="*/ 29 w 36"/>
                  <a:gd name="T51" fmla="*/ 54 h 54"/>
                  <a:gd name="T52" fmla="*/ 33 w 36"/>
                  <a:gd name="T53" fmla="*/ 54 h 54"/>
                  <a:gd name="T54" fmla="*/ 36 w 36"/>
                  <a:gd name="T55" fmla="*/ 54 h 54"/>
                  <a:gd name="T56" fmla="*/ 36 w 36"/>
                  <a:gd name="T57" fmla="*/ 54 h 54"/>
                  <a:gd name="T58" fmla="*/ 14 w 36"/>
                  <a:gd name="T59" fmla="*/ 51 h 54"/>
                  <a:gd name="T60" fmla="*/ 2 w 36"/>
                  <a:gd name="T61" fmla="*/ 41 h 54"/>
                  <a:gd name="T62" fmla="*/ 1 w 36"/>
                  <a:gd name="T63" fmla="*/ 30 h 54"/>
                  <a:gd name="T64" fmla="*/ 9 w 36"/>
                  <a:gd name="T65" fmla="*/ 25 h 54"/>
                  <a:gd name="T66" fmla="*/ 23 w 36"/>
                  <a:gd name="T67" fmla="*/ 28 h 54"/>
                  <a:gd name="T68" fmla="*/ 29 w 36"/>
                  <a:gd name="T69" fmla="*/ 30 h 54"/>
                  <a:gd name="T70" fmla="*/ 29 w 36"/>
                  <a:gd name="T71" fmla="*/ 29 h 54"/>
                  <a:gd name="T72" fmla="*/ 29 w 36"/>
                  <a:gd name="T73" fmla="*/ 26 h 54"/>
                  <a:gd name="T74" fmla="*/ 28 w 36"/>
                  <a:gd name="T75" fmla="*/ 25 h 54"/>
                  <a:gd name="T76" fmla="*/ 24 w 36"/>
                  <a:gd name="T77" fmla="*/ 21 h 54"/>
                  <a:gd name="T78" fmla="*/ 24 w 36"/>
                  <a:gd name="T79" fmla="*/ 21 h 54"/>
                  <a:gd name="T80" fmla="*/ 24 w 36"/>
                  <a:gd name="T81" fmla="*/ 22 h 54"/>
                  <a:gd name="T82" fmla="*/ 24 w 36"/>
                  <a:gd name="T83" fmla="*/ 22 h 54"/>
                  <a:gd name="T84" fmla="*/ 24 w 36"/>
                  <a:gd name="T85" fmla="*/ 22 h 54"/>
                  <a:gd name="T86" fmla="*/ 23 w 36"/>
                  <a:gd name="T87" fmla="*/ 21 h 54"/>
                  <a:gd name="T88" fmla="*/ 23 w 36"/>
                  <a:gd name="T89" fmla="*/ 21 h 54"/>
                  <a:gd name="T90" fmla="*/ 23 w 36"/>
                  <a:gd name="T91" fmla="*/ 20 h 54"/>
                  <a:gd name="T92" fmla="*/ 21 w 36"/>
                  <a:gd name="T93" fmla="*/ 19 h 54"/>
                  <a:gd name="T94" fmla="*/ 18 w 36"/>
                  <a:gd name="T95" fmla="*/ 17 h 54"/>
                  <a:gd name="T96" fmla="*/ 17 w 36"/>
                  <a:gd name="T97" fmla="*/ 18 h 54"/>
                  <a:gd name="T98" fmla="*/ 16 w 36"/>
                  <a:gd name="T99" fmla="*/ 20 h 54"/>
                  <a:gd name="T100" fmla="*/ 21 w 36"/>
                  <a:gd name="T101" fmla="*/ 26 h 54"/>
                  <a:gd name="T102" fmla="*/ 20 w 36"/>
                  <a:gd name="T103" fmla="*/ 26 h 54"/>
                  <a:gd name="T104" fmla="*/ 6 w 36"/>
                  <a:gd name="T105" fmla="*/ 24 h 54"/>
                  <a:gd name="T106" fmla="*/ 5 w 36"/>
                  <a:gd name="T107" fmla="*/ 24 h 54"/>
                  <a:gd name="T108" fmla="*/ 4 w 36"/>
                  <a:gd name="T109" fmla="*/ 24 h 54"/>
                  <a:gd name="T110" fmla="*/ 1 w 36"/>
                  <a:gd name="T111" fmla="*/ 18 h 54"/>
                  <a:gd name="T112" fmla="*/ 2 w 36"/>
                  <a:gd name="T113" fmla="*/ 9 h 54"/>
                  <a:gd name="T114" fmla="*/ 3 w 36"/>
                  <a:gd name="T115" fmla="*/ 9 h 54"/>
                  <a:gd name="T116" fmla="*/ 6 w 36"/>
                  <a:gd name="T117" fmla="*/ 13 h 54"/>
                  <a:gd name="T118" fmla="*/ 6 w 36"/>
                  <a:gd name="T119" fmla="*/ 13 h 54"/>
                  <a:gd name="T120" fmla="*/ 7 w 36"/>
                  <a:gd name="T121" fmla="*/ 12 h 54"/>
                  <a:gd name="T122" fmla="*/ 9 w 36"/>
                  <a:gd name="T123" fmla="*/ 11 h 54"/>
                  <a:gd name="T124" fmla="*/ 2 w 36"/>
                  <a:gd name="T1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54">
                    <a:moveTo>
                      <a:pt x="6" y="13"/>
                    </a:moveTo>
                    <a:cubicBezTo>
                      <a:pt x="6" y="13"/>
                      <a:pt x="6" y="13"/>
                      <a:pt x="6" y="13"/>
                    </a:cubicBezTo>
                    <a:cubicBezTo>
                      <a:pt x="6" y="14"/>
                      <a:pt x="6" y="14"/>
                      <a:pt x="6" y="14"/>
                    </a:cubicBezTo>
                    <a:cubicBezTo>
                      <a:pt x="6" y="13"/>
                      <a:pt x="6" y="13"/>
                      <a:pt x="6" y="13"/>
                    </a:cubicBezTo>
                    <a:moveTo>
                      <a:pt x="10" y="11"/>
                    </a:moveTo>
                    <a:cubicBezTo>
                      <a:pt x="8" y="12"/>
                      <a:pt x="7" y="13"/>
                      <a:pt x="6" y="14"/>
                    </a:cubicBezTo>
                    <a:cubicBezTo>
                      <a:pt x="8" y="16"/>
                      <a:pt x="11" y="18"/>
                      <a:pt x="14" y="19"/>
                    </a:cubicBezTo>
                    <a:cubicBezTo>
                      <a:pt x="15" y="19"/>
                      <a:pt x="15" y="19"/>
                      <a:pt x="15" y="19"/>
                    </a:cubicBezTo>
                    <a:cubicBezTo>
                      <a:pt x="15" y="19"/>
                      <a:pt x="15" y="19"/>
                      <a:pt x="15" y="19"/>
                    </a:cubicBezTo>
                    <a:cubicBezTo>
                      <a:pt x="16" y="18"/>
                      <a:pt x="16" y="17"/>
                      <a:pt x="17" y="17"/>
                    </a:cubicBezTo>
                    <a:cubicBezTo>
                      <a:pt x="17" y="16"/>
                      <a:pt x="16" y="16"/>
                      <a:pt x="16" y="16"/>
                    </a:cubicBezTo>
                    <a:cubicBezTo>
                      <a:pt x="15" y="15"/>
                      <a:pt x="13" y="14"/>
                      <a:pt x="12" y="13"/>
                    </a:cubicBezTo>
                    <a:cubicBezTo>
                      <a:pt x="11" y="14"/>
                      <a:pt x="11" y="15"/>
                      <a:pt x="11" y="16"/>
                    </a:cubicBezTo>
                    <a:cubicBezTo>
                      <a:pt x="11" y="16"/>
                      <a:pt x="11" y="15"/>
                      <a:pt x="11" y="15"/>
                    </a:cubicBezTo>
                    <a:cubicBezTo>
                      <a:pt x="11" y="15"/>
                      <a:pt x="11" y="16"/>
                      <a:pt x="11" y="16"/>
                    </a:cubicBezTo>
                    <a:cubicBezTo>
                      <a:pt x="11" y="15"/>
                      <a:pt x="11" y="14"/>
                      <a:pt x="11" y="13"/>
                    </a:cubicBezTo>
                    <a:cubicBezTo>
                      <a:pt x="11" y="13"/>
                      <a:pt x="11" y="13"/>
                      <a:pt x="11" y="13"/>
                    </a:cubicBezTo>
                    <a:cubicBezTo>
                      <a:pt x="11" y="12"/>
                      <a:pt x="11" y="12"/>
                      <a:pt x="10" y="12"/>
                    </a:cubicBezTo>
                    <a:cubicBezTo>
                      <a:pt x="10" y="12"/>
                      <a:pt x="10" y="11"/>
                      <a:pt x="10" y="11"/>
                    </a:cubicBezTo>
                    <a:moveTo>
                      <a:pt x="2" y="0"/>
                    </a:moveTo>
                    <a:cubicBezTo>
                      <a:pt x="2" y="1"/>
                      <a:pt x="2" y="3"/>
                      <a:pt x="1" y="4"/>
                    </a:cubicBezTo>
                    <a:cubicBezTo>
                      <a:pt x="1" y="8"/>
                      <a:pt x="0" y="15"/>
                      <a:pt x="0" y="22"/>
                    </a:cubicBezTo>
                    <a:cubicBezTo>
                      <a:pt x="0" y="26"/>
                      <a:pt x="0" y="30"/>
                      <a:pt x="0" y="33"/>
                    </a:cubicBezTo>
                    <a:cubicBezTo>
                      <a:pt x="1" y="37"/>
                      <a:pt x="1" y="40"/>
                      <a:pt x="2" y="43"/>
                    </a:cubicBezTo>
                    <a:cubicBezTo>
                      <a:pt x="6" y="51"/>
                      <a:pt x="14" y="52"/>
                      <a:pt x="24" y="53"/>
                    </a:cubicBezTo>
                    <a:cubicBezTo>
                      <a:pt x="25" y="53"/>
                      <a:pt x="27" y="53"/>
                      <a:pt x="29" y="54"/>
                    </a:cubicBezTo>
                    <a:cubicBezTo>
                      <a:pt x="30" y="54"/>
                      <a:pt x="31" y="54"/>
                      <a:pt x="33" y="54"/>
                    </a:cubicBezTo>
                    <a:cubicBezTo>
                      <a:pt x="34" y="54"/>
                      <a:pt x="35" y="54"/>
                      <a:pt x="36" y="54"/>
                    </a:cubicBezTo>
                    <a:cubicBezTo>
                      <a:pt x="36" y="54"/>
                      <a:pt x="36" y="54"/>
                      <a:pt x="36" y="54"/>
                    </a:cubicBezTo>
                    <a:cubicBezTo>
                      <a:pt x="29" y="54"/>
                      <a:pt x="20" y="52"/>
                      <a:pt x="14" y="51"/>
                    </a:cubicBezTo>
                    <a:cubicBezTo>
                      <a:pt x="7" y="49"/>
                      <a:pt x="4" y="46"/>
                      <a:pt x="2" y="41"/>
                    </a:cubicBezTo>
                    <a:cubicBezTo>
                      <a:pt x="1" y="35"/>
                      <a:pt x="1" y="30"/>
                      <a:pt x="1" y="30"/>
                    </a:cubicBezTo>
                    <a:cubicBezTo>
                      <a:pt x="1" y="29"/>
                      <a:pt x="1" y="25"/>
                      <a:pt x="9" y="25"/>
                    </a:cubicBezTo>
                    <a:cubicBezTo>
                      <a:pt x="12" y="25"/>
                      <a:pt x="17" y="26"/>
                      <a:pt x="23" y="28"/>
                    </a:cubicBezTo>
                    <a:cubicBezTo>
                      <a:pt x="25" y="28"/>
                      <a:pt x="27" y="29"/>
                      <a:pt x="29" y="30"/>
                    </a:cubicBezTo>
                    <a:cubicBezTo>
                      <a:pt x="29" y="30"/>
                      <a:pt x="29" y="29"/>
                      <a:pt x="29" y="29"/>
                    </a:cubicBezTo>
                    <a:cubicBezTo>
                      <a:pt x="29" y="28"/>
                      <a:pt x="29" y="27"/>
                      <a:pt x="29" y="26"/>
                    </a:cubicBezTo>
                    <a:cubicBezTo>
                      <a:pt x="28" y="26"/>
                      <a:pt x="28" y="25"/>
                      <a:pt x="28" y="25"/>
                    </a:cubicBezTo>
                    <a:cubicBezTo>
                      <a:pt x="28" y="23"/>
                      <a:pt x="26" y="22"/>
                      <a:pt x="24" y="21"/>
                    </a:cubicBezTo>
                    <a:cubicBezTo>
                      <a:pt x="24" y="21"/>
                      <a:pt x="24" y="21"/>
                      <a:pt x="24" y="21"/>
                    </a:cubicBezTo>
                    <a:cubicBezTo>
                      <a:pt x="24" y="21"/>
                      <a:pt x="24" y="22"/>
                      <a:pt x="24" y="22"/>
                    </a:cubicBezTo>
                    <a:cubicBezTo>
                      <a:pt x="24" y="22"/>
                      <a:pt x="24" y="22"/>
                      <a:pt x="24" y="22"/>
                    </a:cubicBezTo>
                    <a:cubicBezTo>
                      <a:pt x="24" y="22"/>
                      <a:pt x="24" y="22"/>
                      <a:pt x="24" y="22"/>
                    </a:cubicBezTo>
                    <a:cubicBezTo>
                      <a:pt x="24" y="22"/>
                      <a:pt x="23" y="22"/>
                      <a:pt x="23" y="21"/>
                    </a:cubicBezTo>
                    <a:cubicBezTo>
                      <a:pt x="23" y="21"/>
                      <a:pt x="23" y="21"/>
                      <a:pt x="23" y="21"/>
                    </a:cubicBezTo>
                    <a:cubicBezTo>
                      <a:pt x="23" y="21"/>
                      <a:pt x="23" y="20"/>
                      <a:pt x="23" y="20"/>
                    </a:cubicBezTo>
                    <a:cubicBezTo>
                      <a:pt x="22" y="20"/>
                      <a:pt x="22" y="19"/>
                      <a:pt x="21" y="19"/>
                    </a:cubicBezTo>
                    <a:cubicBezTo>
                      <a:pt x="20" y="18"/>
                      <a:pt x="19" y="18"/>
                      <a:pt x="18" y="17"/>
                    </a:cubicBezTo>
                    <a:cubicBezTo>
                      <a:pt x="17" y="17"/>
                      <a:pt x="17" y="18"/>
                      <a:pt x="17" y="18"/>
                    </a:cubicBezTo>
                    <a:cubicBezTo>
                      <a:pt x="17" y="19"/>
                      <a:pt x="16" y="19"/>
                      <a:pt x="16" y="20"/>
                    </a:cubicBezTo>
                    <a:cubicBezTo>
                      <a:pt x="22" y="22"/>
                      <a:pt x="23" y="26"/>
                      <a:pt x="21" y="26"/>
                    </a:cubicBezTo>
                    <a:cubicBezTo>
                      <a:pt x="21" y="26"/>
                      <a:pt x="21" y="26"/>
                      <a:pt x="20" y="26"/>
                    </a:cubicBezTo>
                    <a:cubicBezTo>
                      <a:pt x="18" y="24"/>
                      <a:pt x="10" y="24"/>
                      <a:pt x="6" y="24"/>
                    </a:cubicBezTo>
                    <a:cubicBezTo>
                      <a:pt x="6" y="24"/>
                      <a:pt x="6" y="24"/>
                      <a:pt x="5" y="24"/>
                    </a:cubicBezTo>
                    <a:cubicBezTo>
                      <a:pt x="5" y="24"/>
                      <a:pt x="4" y="24"/>
                      <a:pt x="4" y="24"/>
                    </a:cubicBezTo>
                    <a:cubicBezTo>
                      <a:pt x="2" y="24"/>
                      <a:pt x="1" y="23"/>
                      <a:pt x="1" y="18"/>
                    </a:cubicBezTo>
                    <a:cubicBezTo>
                      <a:pt x="2" y="12"/>
                      <a:pt x="2" y="9"/>
                      <a:pt x="2" y="9"/>
                    </a:cubicBezTo>
                    <a:cubicBezTo>
                      <a:pt x="3" y="9"/>
                      <a:pt x="3" y="9"/>
                      <a:pt x="3" y="9"/>
                    </a:cubicBezTo>
                    <a:cubicBezTo>
                      <a:pt x="3" y="9"/>
                      <a:pt x="4" y="11"/>
                      <a:pt x="6" y="13"/>
                    </a:cubicBezTo>
                    <a:cubicBezTo>
                      <a:pt x="6" y="13"/>
                      <a:pt x="6" y="13"/>
                      <a:pt x="6" y="13"/>
                    </a:cubicBezTo>
                    <a:cubicBezTo>
                      <a:pt x="6" y="13"/>
                      <a:pt x="7" y="12"/>
                      <a:pt x="7" y="12"/>
                    </a:cubicBezTo>
                    <a:cubicBezTo>
                      <a:pt x="7" y="12"/>
                      <a:pt x="8" y="11"/>
                      <a:pt x="9" y="11"/>
                    </a:cubicBezTo>
                    <a:cubicBezTo>
                      <a:pt x="4" y="6"/>
                      <a:pt x="3" y="2"/>
                      <a:pt x="2"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7" name="Freeform 1702"/>
              <p:cNvSpPr>
                <a:spLocks noEditPoints="1"/>
              </p:cNvSpPr>
              <p:nvPr/>
            </p:nvSpPr>
            <p:spPr bwMode="auto">
              <a:xfrm>
                <a:off x="2771" y="3040"/>
                <a:ext cx="83" cy="117"/>
              </a:xfrm>
              <a:custGeom>
                <a:avLst/>
                <a:gdLst>
                  <a:gd name="T0" fmla="*/ 24 w 39"/>
                  <a:gd name="T1" fmla="*/ 22 h 55"/>
                  <a:gd name="T2" fmla="*/ 28 w 39"/>
                  <a:gd name="T3" fmla="*/ 26 h 55"/>
                  <a:gd name="T4" fmla="*/ 29 w 39"/>
                  <a:gd name="T5" fmla="*/ 27 h 55"/>
                  <a:gd name="T6" fmla="*/ 28 w 39"/>
                  <a:gd name="T7" fmla="*/ 26 h 55"/>
                  <a:gd name="T8" fmla="*/ 24 w 39"/>
                  <a:gd name="T9" fmla="*/ 22 h 55"/>
                  <a:gd name="T10" fmla="*/ 12 w 39"/>
                  <a:gd name="T11" fmla="*/ 14 h 55"/>
                  <a:gd name="T12" fmla="*/ 12 w 39"/>
                  <a:gd name="T13" fmla="*/ 14 h 55"/>
                  <a:gd name="T14" fmla="*/ 16 w 39"/>
                  <a:gd name="T15" fmla="*/ 17 h 55"/>
                  <a:gd name="T16" fmla="*/ 12 w 39"/>
                  <a:gd name="T17" fmla="*/ 14 h 55"/>
                  <a:gd name="T18" fmla="*/ 10 w 39"/>
                  <a:gd name="T19" fmla="*/ 12 h 55"/>
                  <a:gd name="T20" fmla="*/ 10 w 39"/>
                  <a:gd name="T21" fmla="*/ 12 h 55"/>
                  <a:gd name="T22" fmla="*/ 10 w 39"/>
                  <a:gd name="T23" fmla="*/ 13 h 55"/>
                  <a:gd name="T24" fmla="*/ 11 w 39"/>
                  <a:gd name="T25" fmla="*/ 14 h 55"/>
                  <a:gd name="T26" fmla="*/ 11 w 39"/>
                  <a:gd name="T27" fmla="*/ 14 h 55"/>
                  <a:gd name="T28" fmla="*/ 10 w 39"/>
                  <a:gd name="T29" fmla="*/ 13 h 55"/>
                  <a:gd name="T30" fmla="*/ 10 w 39"/>
                  <a:gd name="T31" fmla="*/ 12 h 55"/>
                  <a:gd name="T32" fmla="*/ 2 w 39"/>
                  <a:gd name="T33" fmla="*/ 0 h 55"/>
                  <a:gd name="T34" fmla="*/ 1 w 39"/>
                  <a:gd name="T35" fmla="*/ 5 h 55"/>
                  <a:gd name="T36" fmla="*/ 1 w 39"/>
                  <a:gd name="T37" fmla="*/ 5 h 55"/>
                  <a:gd name="T38" fmla="*/ 0 w 39"/>
                  <a:gd name="T39" fmla="*/ 23 h 55"/>
                  <a:gd name="T40" fmla="*/ 0 w 39"/>
                  <a:gd name="T41" fmla="*/ 34 h 55"/>
                  <a:gd name="T42" fmla="*/ 2 w 39"/>
                  <a:gd name="T43" fmla="*/ 44 h 55"/>
                  <a:gd name="T44" fmla="*/ 29 w 39"/>
                  <a:gd name="T45" fmla="*/ 55 h 55"/>
                  <a:gd name="T46" fmla="*/ 33 w 39"/>
                  <a:gd name="T47" fmla="*/ 55 h 55"/>
                  <a:gd name="T48" fmla="*/ 39 w 39"/>
                  <a:gd name="T49" fmla="*/ 54 h 55"/>
                  <a:gd name="T50" fmla="*/ 36 w 39"/>
                  <a:gd name="T51" fmla="*/ 54 h 55"/>
                  <a:gd name="T52" fmla="*/ 15 w 39"/>
                  <a:gd name="T53" fmla="*/ 52 h 55"/>
                  <a:gd name="T54" fmla="*/ 3 w 39"/>
                  <a:gd name="T55" fmla="*/ 42 h 55"/>
                  <a:gd name="T56" fmla="*/ 1 w 39"/>
                  <a:gd name="T57" fmla="*/ 31 h 55"/>
                  <a:gd name="T58" fmla="*/ 9 w 39"/>
                  <a:gd name="T59" fmla="*/ 26 h 55"/>
                  <a:gd name="T60" fmla="*/ 23 w 39"/>
                  <a:gd name="T61" fmla="*/ 29 h 55"/>
                  <a:gd name="T62" fmla="*/ 29 w 39"/>
                  <a:gd name="T63" fmla="*/ 31 h 55"/>
                  <a:gd name="T64" fmla="*/ 29 w 39"/>
                  <a:gd name="T65" fmla="*/ 30 h 55"/>
                  <a:gd name="T66" fmla="*/ 29 w 39"/>
                  <a:gd name="T67" fmla="*/ 31 h 55"/>
                  <a:gd name="T68" fmla="*/ 23 w 39"/>
                  <a:gd name="T69" fmla="*/ 29 h 55"/>
                  <a:gd name="T70" fmla="*/ 9 w 39"/>
                  <a:gd name="T71" fmla="*/ 26 h 55"/>
                  <a:gd name="T72" fmla="*/ 1 w 39"/>
                  <a:gd name="T73" fmla="*/ 31 h 55"/>
                  <a:gd name="T74" fmla="*/ 2 w 39"/>
                  <a:gd name="T75" fmla="*/ 42 h 55"/>
                  <a:gd name="T76" fmla="*/ 14 w 39"/>
                  <a:gd name="T77" fmla="*/ 52 h 55"/>
                  <a:gd name="T78" fmla="*/ 36 w 39"/>
                  <a:gd name="T79" fmla="*/ 55 h 55"/>
                  <a:gd name="T80" fmla="*/ 36 w 39"/>
                  <a:gd name="T81" fmla="*/ 55 h 55"/>
                  <a:gd name="T82" fmla="*/ 33 w 39"/>
                  <a:gd name="T83" fmla="*/ 55 h 55"/>
                  <a:gd name="T84" fmla="*/ 29 w 39"/>
                  <a:gd name="T85" fmla="*/ 55 h 55"/>
                  <a:gd name="T86" fmla="*/ 24 w 39"/>
                  <a:gd name="T87" fmla="*/ 54 h 55"/>
                  <a:gd name="T88" fmla="*/ 2 w 39"/>
                  <a:gd name="T89" fmla="*/ 44 h 55"/>
                  <a:gd name="T90" fmla="*/ 0 w 39"/>
                  <a:gd name="T91" fmla="*/ 34 h 55"/>
                  <a:gd name="T92" fmla="*/ 0 w 39"/>
                  <a:gd name="T93" fmla="*/ 23 h 55"/>
                  <a:gd name="T94" fmla="*/ 1 w 39"/>
                  <a:gd name="T95" fmla="*/ 5 h 55"/>
                  <a:gd name="T96" fmla="*/ 2 w 39"/>
                  <a:gd name="T97" fmla="*/ 1 h 55"/>
                  <a:gd name="T98" fmla="*/ 9 w 39"/>
                  <a:gd name="T99" fmla="*/ 12 h 55"/>
                  <a:gd name="T100" fmla="*/ 9 w 39"/>
                  <a:gd name="T101" fmla="*/ 12 h 55"/>
                  <a:gd name="T102" fmla="*/ 2 w 39"/>
                  <a:gd name="T10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55">
                    <a:moveTo>
                      <a:pt x="24" y="22"/>
                    </a:moveTo>
                    <a:cubicBezTo>
                      <a:pt x="26" y="23"/>
                      <a:pt x="28" y="24"/>
                      <a:pt x="28" y="26"/>
                    </a:cubicBezTo>
                    <a:cubicBezTo>
                      <a:pt x="28" y="26"/>
                      <a:pt x="28" y="27"/>
                      <a:pt x="29" y="27"/>
                    </a:cubicBezTo>
                    <a:cubicBezTo>
                      <a:pt x="28" y="27"/>
                      <a:pt x="28" y="26"/>
                      <a:pt x="28" y="26"/>
                    </a:cubicBezTo>
                    <a:cubicBezTo>
                      <a:pt x="28" y="24"/>
                      <a:pt x="26" y="23"/>
                      <a:pt x="24" y="22"/>
                    </a:cubicBezTo>
                    <a:moveTo>
                      <a:pt x="12" y="14"/>
                    </a:moveTo>
                    <a:cubicBezTo>
                      <a:pt x="12" y="14"/>
                      <a:pt x="12" y="14"/>
                      <a:pt x="12" y="14"/>
                    </a:cubicBezTo>
                    <a:cubicBezTo>
                      <a:pt x="13" y="15"/>
                      <a:pt x="15" y="16"/>
                      <a:pt x="16" y="17"/>
                    </a:cubicBezTo>
                    <a:cubicBezTo>
                      <a:pt x="15" y="16"/>
                      <a:pt x="13" y="15"/>
                      <a:pt x="12" y="14"/>
                    </a:cubicBezTo>
                    <a:moveTo>
                      <a:pt x="10" y="12"/>
                    </a:moveTo>
                    <a:cubicBezTo>
                      <a:pt x="10" y="12"/>
                      <a:pt x="10" y="12"/>
                      <a:pt x="10" y="12"/>
                    </a:cubicBezTo>
                    <a:cubicBezTo>
                      <a:pt x="10" y="12"/>
                      <a:pt x="10" y="13"/>
                      <a:pt x="10" y="13"/>
                    </a:cubicBezTo>
                    <a:cubicBezTo>
                      <a:pt x="11" y="13"/>
                      <a:pt x="11" y="13"/>
                      <a:pt x="11" y="14"/>
                    </a:cubicBezTo>
                    <a:cubicBezTo>
                      <a:pt x="11" y="14"/>
                      <a:pt x="11" y="14"/>
                      <a:pt x="11" y="14"/>
                    </a:cubicBezTo>
                    <a:cubicBezTo>
                      <a:pt x="11" y="13"/>
                      <a:pt x="11" y="13"/>
                      <a:pt x="10" y="13"/>
                    </a:cubicBezTo>
                    <a:cubicBezTo>
                      <a:pt x="10" y="13"/>
                      <a:pt x="10" y="12"/>
                      <a:pt x="10" y="12"/>
                    </a:cubicBezTo>
                    <a:moveTo>
                      <a:pt x="2" y="0"/>
                    </a:moveTo>
                    <a:cubicBezTo>
                      <a:pt x="2" y="2"/>
                      <a:pt x="2" y="4"/>
                      <a:pt x="1" y="5"/>
                    </a:cubicBezTo>
                    <a:cubicBezTo>
                      <a:pt x="1" y="5"/>
                      <a:pt x="1" y="5"/>
                      <a:pt x="1" y="5"/>
                    </a:cubicBezTo>
                    <a:cubicBezTo>
                      <a:pt x="0" y="9"/>
                      <a:pt x="0" y="16"/>
                      <a:pt x="0" y="23"/>
                    </a:cubicBezTo>
                    <a:cubicBezTo>
                      <a:pt x="0" y="27"/>
                      <a:pt x="0" y="31"/>
                      <a:pt x="0" y="34"/>
                    </a:cubicBezTo>
                    <a:cubicBezTo>
                      <a:pt x="1" y="38"/>
                      <a:pt x="1" y="41"/>
                      <a:pt x="2" y="44"/>
                    </a:cubicBezTo>
                    <a:cubicBezTo>
                      <a:pt x="6" y="54"/>
                      <a:pt x="16" y="53"/>
                      <a:pt x="29" y="55"/>
                    </a:cubicBezTo>
                    <a:cubicBezTo>
                      <a:pt x="30" y="55"/>
                      <a:pt x="31" y="55"/>
                      <a:pt x="33" y="55"/>
                    </a:cubicBezTo>
                    <a:cubicBezTo>
                      <a:pt x="35" y="55"/>
                      <a:pt x="37" y="55"/>
                      <a:pt x="39" y="54"/>
                    </a:cubicBezTo>
                    <a:cubicBezTo>
                      <a:pt x="38" y="54"/>
                      <a:pt x="37" y="54"/>
                      <a:pt x="36" y="54"/>
                    </a:cubicBezTo>
                    <a:cubicBezTo>
                      <a:pt x="29" y="54"/>
                      <a:pt x="20" y="53"/>
                      <a:pt x="15" y="52"/>
                    </a:cubicBezTo>
                    <a:cubicBezTo>
                      <a:pt x="7" y="50"/>
                      <a:pt x="4" y="48"/>
                      <a:pt x="3" y="42"/>
                    </a:cubicBezTo>
                    <a:cubicBezTo>
                      <a:pt x="1" y="36"/>
                      <a:pt x="1" y="31"/>
                      <a:pt x="1" y="31"/>
                    </a:cubicBezTo>
                    <a:cubicBezTo>
                      <a:pt x="1" y="29"/>
                      <a:pt x="3" y="26"/>
                      <a:pt x="9" y="26"/>
                    </a:cubicBezTo>
                    <a:cubicBezTo>
                      <a:pt x="12" y="26"/>
                      <a:pt x="16" y="27"/>
                      <a:pt x="23" y="29"/>
                    </a:cubicBezTo>
                    <a:cubicBezTo>
                      <a:pt x="25" y="30"/>
                      <a:pt x="27" y="30"/>
                      <a:pt x="29" y="31"/>
                    </a:cubicBezTo>
                    <a:cubicBezTo>
                      <a:pt x="29" y="31"/>
                      <a:pt x="29" y="30"/>
                      <a:pt x="29" y="30"/>
                    </a:cubicBezTo>
                    <a:cubicBezTo>
                      <a:pt x="29" y="30"/>
                      <a:pt x="29" y="31"/>
                      <a:pt x="29" y="31"/>
                    </a:cubicBezTo>
                    <a:cubicBezTo>
                      <a:pt x="27" y="30"/>
                      <a:pt x="25" y="29"/>
                      <a:pt x="23" y="29"/>
                    </a:cubicBezTo>
                    <a:cubicBezTo>
                      <a:pt x="17" y="27"/>
                      <a:pt x="12" y="26"/>
                      <a:pt x="9" y="26"/>
                    </a:cubicBezTo>
                    <a:cubicBezTo>
                      <a:pt x="1" y="26"/>
                      <a:pt x="1" y="30"/>
                      <a:pt x="1" y="31"/>
                    </a:cubicBezTo>
                    <a:cubicBezTo>
                      <a:pt x="1" y="31"/>
                      <a:pt x="1" y="36"/>
                      <a:pt x="2" y="42"/>
                    </a:cubicBezTo>
                    <a:cubicBezTo>
                      <a:pt x="4" y="47"/>
                      <a:pt x="7" y="50"/>
                      <a:pt x="14" y="52"/>
                    </a:cubicBezTo>
                    <a:cubicBezTo>
                      <a:pt x="20" y="53"/>
                      <a:pt x="29" y="55"/>
                      <a:pt x="36" y="55"/>
                    </a:cubicBezTo>
                    <a:cubicBezTo>
                      <a:pt x="36" y="55"/>
                      <a:pt x="36" y="55"/>
                      <a:pt x="36" y="55"/>
                    </a:cubicBezTo>
                    <a:cubicBezTo>
                      <a:pt x="35" y="55"/>
                      <a:pt x="34" y="55"/>
                      <a:pt x="33" y="55"/>
                    </a:cubicBezTo>
                    <a:cubicBezTo>
                      <a:pt x="31" y="55"/>
                      <a:pt x="30" y="55"/>
                      <a:pt x="29" y="55"/>
                    </a:cubicBezTo>
                    <a:cubicBezTo>
                      <a:pt x="27" y="54"/>
                      <a:pt x="25" y="54"/>
                      <a:pt x="24" y="54"/>
                    </a:cubicBezTo>
                    <a:cubicBezTo>
                      <a:pt x="14" y="53"/>
                      <a:pt x="6" y="52"/>
                      <a:pt x="2" y="44"/>
                    </a:cubicBezTo>
                    <a:cubicBezTo>
                      <a:pt x="1" y="41"/>
                      <a:pt x="1" y="38"/>
                      <a:pt x="0" y="34"/>
                    </a:cubicBezTo>
                    <a:cubicBezTo>
                      <a:pt x="0" y="31"/>
                      <a:pt x="0" y="27"/>
                      <a:pt x="0" y="23"/>
                    </a:cubicBezTo>
                    <a:cubicBezTo>
                      <a:pt x="0" y="16"/>
                      <a:pt x="1" y="9"/>
                      <a:pt x="1" y="5"/>
                    </a:cubicBezTo>
                    <a:cubicBezTo>
                      <a:pt x="2" y="4"/>
                      <a:pt x="2" y="2"/>
                      <a:pt x="2" y="1"/>
                    </a:cubicBezTo>
                    <a:cubicBezTo>
                      <a:pt x="3" y="3"/>
                      <a:pt x="4" y="7"/>
                      <a:pt x="9" y="12"/>
                    </a:cubicBezTo>
                    <a:cubicBezTo>
                      <a:pt x="9" y="12"/>
                      <a:pt x="9" y="12"/>
                      <a:pt x="9" y="12"/>
                    </a:cubicBezTo>
                    <a:cubicBezTo>
                      <a:pt x="3" y="6"/>
                      <a:pt x="2" y="2"/>
                      <a:pt x="2" y="0"/>
                    </a:cubicBezTo>
                  </a:path>
                </a:pathLst>
              </a:custGeom>
              <a:solidFill>
                <a:srgbClr val="7D1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8" name="Freeform 1703"/>
              <p:cNvSpPr>
                <a:spLocks noEditPoints="1"/>
              </p:cNvSpPr>
              <p:nvPr/>
            </p:nvSpPr>
            <p:spPr bwMode="auto">
              <a:xfrm>
                <a:off x="2837" y="3051"/>
                <a:ext cx="49" cy="96"/>
              </a:xfrm>
              <a:custGeom>
                <a:avLst/>
                <a:gdLst>
                  <a:gd name="T0" fmla="*/ 15 w 23"/>
                  <a:gd name="T1" fmla="*/ 33 h 45"/>
                  <a:gd name="T2" fmla="*/ 9 w 23"/>
                  <a:gd name="T3" fmla="*/ 30 h 45"/>
                  <a:gd name="T4" fmla="*/ 14 w 23"/>
                  <a:gd name="T5" fmla="*/ 17 h 45"/>
                  <a:gd name="T6" fmla="*/ 17 w 23"/>
                  <a:gd name="T7" fmla="*/ 16 h 45"/>
                  <a:gd name="T8" fmla="*/ 18 w 23"/>
                  <a:gd name="T9" fmla="*/ 18 h 45"/>
                  <a:gd name="T10" fmla="*/ 18 w 23"/>
                  <a:gd name="T11" fmla="*/ 30 h 45"/>
                  <a:gd name="T12" fmla="*/ 15 w 23"/>
                  <a:gd name="T13" fmla="*/ 33 h 45"/>
                  <a:gd name="T14" fmla="*/ 18 w 23"/>
                  <a:gd name="T15" fmla="*/ 0 h 45"/>
                  <a:gd name="T16" fmla="*/ 18 w 23"/>
                  <a:gd name="T17" fmla="*/ 3 h 45"/>
                  <a:gd name="T18" fmla="*/ 14 w 23"/>
                  <a:gd name="T19" fmla="*/ 15 h 45"/>
                  <a:gd name="T20" fmla="*/ 1 w 23"/>
                  <a:gd name="T21" fmla="*/ 26 h 45"/>
                  <a:gd name="T22" fmla="*/ 0 w 23"/>
                  <a:gd name="T23" fmla="*/ 27 h 45"/>
                  <a:gd name="T24" fmla="*/ 17 w 23"/>
                  <a:gd name="T25" fmla="*/ 40 h 45"/>
                  <a:gd name="T26" fmla="*/ 17 w 23"/>
                  <a:gd name="T27" fmla="*/ 45 h 45"/>
                  <a:gd name="T28" fmla="*/ 19 w 23"/>
                  <a:gd name="T29" fmla="*/ 43 h 45"/>
                  <a:gd name="T30" fmla="*/ 22 w 23"/>
                  <a:gd name="T31" fmla="*/ 21 h 45"/>
                  <a:gd name="T32" fmla="*/ 20 w 23"/>
                  <a:gd name="T33" fmla="*/ 7 h 45"/>
                  <a:gd name="T34" fmla="*/ 20 w 23"/>
                  <a:gd name="T35" fmla="*/ 7 h 45"/>
                  <a:gd name="T36" fmla="*/ 20 w 23"/>
                  <a:gd name="T37" fmla="*/ 7 h 45"/>
                  <a:gd name="T38" fmla="*/ 18 w 2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5">
                    <a:moveTo>
                      <a:pt x="15" y="33"/>
                    </a:moveTo>
                    <a:cubicBezTo>
                      <a:pt x="13" y="33"/>
                      <a:pt x="11" y="31"/>
                      <a:pt x="9" y="30"/>
                    </a:cubicBezTo>
                    <a:cubicBezTo>
                      <a:pt x="2" y="26"/>
                      <a:pt x="10" y="23"/>
                      <a:pt x="14" y="17"/>
                    </a:cubicBezTo>
                    <a:cubicBezTo>
                      <a:pt x="15" y="16"/>
                      <a:pt x="16" y="16"/>
                      <a:pt x="17" y="16"/>
                    </a:cubicBezTo>
                    <a:cubicBezTo>
                      <a:pt x="18" y="16"/>
                      <a:pt x="18" y="18"/>
                      <a:pt x="18" y="18"/>
                    </a:cubicBezTo>
                    <a:cubicBezTo>
                      <a:pt x="19" y="20"/>
                      <a:pt x="20" y="24"/>
                      <a:pt x="18" y="30"/>
                    </a:cubicBezTo>
                    <a:cubicBezTo>
                      <a:pt x="18" y="32"/>
                      <a:pt x="17" y="33"/>
                      <a:pt x="15" y="33"/>
                    </a:cubicBezTo>
                    <a:moveTo>
                      <a:pt x="18" y="0"/>
                    </a:moveTo>
                    <a:cubicBezTo>
                      <a:pt x="18" y="1"/>
                      <a:pt x="18" y="2"/>
                      <a:pt x="18" y="3"/>
                    </a:cubicBezTo>
                    <a:cubicBezTo>
                      <a:pt x="18" y="6"/>
                      <a:pt x="17" y="10"/>
                      <a:pt x="14" y="15"/>
                    </a:cubicBezTo>
                    <a:cubicBezTo>
                      <a:pt x="8" y="23"/>
                      <a:pt x="4" y="26"/>
                      <a:pt x="1" y="26"/>
                    </a:cubicBezTo>
                    <a:cubicBezTo>
                      <a:pt x="1" y="27"/>
                      <a:pt x="0" y="27"/>
                      <a:pt x="0" y="27"/>
                    </a:cubicBezTo>
                    <a:cubicBezTo>
                      <a:pt x="9" y="31"/>
                      <a:pt x="15" y="35"/>
                      <a:pt x="17" y="40"/>
                    </a:cubicBezTo>
                    <a:cubicBezTo>
                      <a:pt x="18" y="42"/>
                      <a:pt x="18" y="44"/>
                      <a:pt x="17" y="45"/>
                    </a:cubicBezTo>
                    <a:cubicBezTo>
                      <a:pt x="18" y="44"/>
                      <a:pt x="19" y="43"/>
                      <a:pt x="19" y="43"/>
                    </a:cubicBezTo>
                    <a:cubicBezTo>
                      <a:pt x="22" y="40"/>
                      <a:pt x="23" y="31"/>
                      <a:pt x="22" y="21"/>
                    </a:cubicBezTo>
                    <a:cubicBezTo>
                      <a:pt x="21" y="10"/>
                      <a:pt x="20" y="7"/>
                      <a:pt x="20" y="7"/>
                    </a:cubicBezTo>
                    <a:cubicBezTo>
                      <a:pt x="20" y="7"/>
                      <a:pt x="20" y="7"/>
                      <a:pt x="20" y="7"/>
                    </a:cubicBezTo>
                    <a:cubicBezTo>
                      <a:pt x="20" y="7"/>
                      <a:pt x="20" y="7"/>
                      <a:pt x="20" y="7"/>
                    </a:cubicBezTo>
                    <a:cubicBezTo>
                      <a:pt x="19" y="2"/>
                      <a:pt x="18" y="1"/>
                      <a:pt x="18" y="0"/>
                    </a:cubicBezTo>
                  </a:path>
                </a:pathLst>
              </a:custGeom>
              <a:solidFill>
                <a:srgbClr val="D53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9" name="Freeform 1704"/>
              <p:cNvSpPr>
                <a:spLocks noEditPoints="1"/>
              </p:cNvSpPr>
              <p:nvPr/>
            </p:nvSpPr>
            <p:spPr bwMode="auto">
              <a:xfrm>
                <a:off x="2837" y="3051"/>
                <a:ext cx="49" cy="98"/>
              </a:xfrm>
              <a:custGeom>
                <a:avLst/>
                <a:gdLst>
                  <a:gd name="T0" fmla="*/ 18 w 23"/>
                  <a:gd name="T1" fmla="*/ 3 h 46"/>
                  <a:gd name="T2" fmla="*/ 14 w 23"/>
                  <a:gd name="T3" fmla="*/ 15 h 46"/>
                  <a:gd name="T4" fmla="*/ 1 w 23"/>
                  <a:gd name="T5" fmla="*/ 26 h 46"/>
                  <a:gd name="T6" fmla="*/ 14 w 23"/>
                  <a:gd name="T7" fmla="*/ 15 h 46"/>
                  <a:gd name="T8" fmla="*/ 18 w 23"/>
                  <a:gd name="T9" fmla="*/ 3 h 46"/>
                  <a:gd name="T10" fmla="*/ 18 w 23"/>
                  <a:gd name="T11" fmla="*/ 0 h 46"/>
                  <a:gd name="T12" fmla="*/ 18 w 23"/>
                  <a:gd name="T13" fmla="*/ 0 h 46"/>
                  <a:gd name="T14" fmla="*/ 20 w 23"/>
                  <a:gd name="T15" fmla="*/ 7 h 46"/>
                  <a:gd name="T16" fmla="*/ 20 w 23"/>
                  <a:gd name="T17" fmla="*/ 7 h 46"/>
                  <a:gd name="T18" fmla="*/ 20 w 23"/>
                  <a:gd name="T19" fmla="*/ 7 h 46"/>
                  <a:gd name="T20" fmla="*/ 22 w 23"/>
                  <a:gd name="T21" fmla="*/ 21 h 46"/>
                  <a:gd name="T22" fmla="*/ 19 w 23"/>
                  <a:gd name="T23" fmla="*/ 43 h 46"/>
                  <a:gd name="T24" fmla="*/ 17 w 23"/>
                  <a:gd name="T25" fmla="*/ 45 h 46"/>
                  <a:gd name="T26" fmla="*/ 17 w 23"/>
                  <a:gd name="T27" fmla="*/ 40 h 46"/>
                  <a:gd name="T28" fmla="*/ 0 w 23"/>
                  <a:gd name="T29" fmla="*/ 27 h 46"/>
                  <a:gd name="T30" fmla="*/ 0 w 23"/>
                  <a:gd name="T31" fmla="*/ 27 h 46"/>
                  <a:gd name="T32" fmla="*/ 17 w 23"/>
                  <a:gd name="T33" fmla="*/ 40 h 46"/>
                  <a:gd name="T34" fmla="*/ 17 w 23"/>
                  <a:gd name="T35" fmla="*/ 46 h 46"/>
                  <a:gd name="T36" fmla="*/ 20 w 23"/>
                  <a:gd name="T37" fmla="*/ 43 h 46"/>
                  <a:gd name="T38" fmla="*/ 22 w 23"/>
                  <a:gd name="T39" fmla="*/ 21 h 46"/>
                  <a:gd name="T40" fmla="*/ 20 w 23"/>
                  <a:gd name="T41" fmla="*/ 7 h 46"/>
                  <a:gd name="T42" fmla="*/ 20 w 23"/>
                  <a:gd name="T43" fmla="*/ 7 h 46"/>
                  <a:gd name="T44" fmla="*/ 18 w 23"/>
                  <a:gd name="T4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46">
                    <a:moveTo>
                      <a:pt x="18" y="3"/>
                    </a:moveTo>
                    <a:cubicBezTo>
                      <a:pt x="18" y="6"/>
                      <a:pt x="17" y="10"/>
                      <a:pt x="14" y="15"/>
                    </a:cubicBezTo>
                    <a:cubicBezTo>
                      <a:pt x="8" y="23"/>
                      <a:pt x="4" y="26"/>
                      <a:pt x="1" y="26"/>
                    </a:cubicBezTo>
                    <a:cubicBezTo>
                      <a:pt x="4" y="26"/>
                      <a:pt x="8" y="23"/>
                      <a:pt x="14" y="15"/>
                    </a:cubicBezTo>
                    <a:cubicBezTo>
                      <a:pt x="17" y="10"/>
                      <a:pt x="18" y="6"/>
                      <a:pt x="18" y="3"/>
                    </a:cubicBezTo>
                    <a:moveTo>
                      <a:pt x="18" y="0"/>
                    </a:moveTo>
                    <a:cubicBezTo>
                      <a:pt x="18" y="0"/>
                      <a:pt x="18" y="0"/>
                      <a:pt x="18" y="0"/>
                    </a:cubicBezTo>
                    <a:cubicBezTo>
                      <a:pt x="18" y="1"/>
                      <a:pt x="19" y="2"/>
                      <a:pt x="20" y="7"/>
                    </a:cubicBezTo>
                    <a:cubicBezTo>
                      <a:pt x="20" y="7"/>
                      <a:pt x="20" y="7"/>
                      <a:pt x="20" y="7"/>
                    </a:cubicBezTo>
                    <a:cubicBezTo>
                      <a:pt x="20" y="7"/>
                      <a:pt x="20" y="7"/>
                      <a:pt x="20" y="7"/>
                    </a:cubicBezTo>
                    <a:cubicBezTo>
                      <a:pt x="20" y="7"/>
                      <a:pt x="21" y="10"/>
                      <a:pt x="22" y="21"/>
                    </a:cubicBezTo>
                    <a:cubicBezTo>
                      <a:pt x="23" y="31"/>
                      <a:pt x="22" y="40"/>
                      <a:pt x="19" y="43"/>
                    </a:cubicBezTo>
                    <a:cubicBezTo>
                      <a:pt x="19" y="43"/>
                      <a:pt x="18" y="44"/>
                      <a:pt x="17" y="45"/>
                    </a:cubicBezTo>
                    <a:cubicBezTo>
                      <a:pt x="18" y="44"/>
                      <a:pt x="18" y="42"/>
                      <a:pt x="17" y="40"/>
                    </a:cubicBezTo>
                    <a:cubicBezTo>
                      <a:pt x="15" y="35"/>
                      <a:pt x="9" y="31"/>
                      <a:pt x="0" y="27"/>
                    </a:cubicBezTo>
                    <a:cubicBezTo>
                      <a:pt x="0" y="27"/>
                      <a:pt x="0" y="27"/>
                      <a:pt x="0" y="27"/>
                    </a:cubicBezTo>
                    <a:cubicBezTo>
                      <a:pt x="11" y="32"/>
                      <a:pt x="15" y="37"/>
                      <a:pt x="17" y="40"/>
                    </a:cubicBezTo>
                    <a:cubicBezTo>
                      <a:pt x="18" y="43"/>
                      <a:pt x="17" y="45"/>
                      <a:pt x="17" y="46"/>
                    </a:cubicBezTo>
                    <a:cubicBezTo>
                      <a:pt x="18" y="45"/>
                      <a:pt x="19" y="44"/>
                      <a:pt x="20" y="43"/>
                    </a:cubicBezTo>
                    <a:cubicBezTo>
                      <a:pt x="22" y="40"/>
                      <a:pt x="23" y="32"/>
                      <a:pt x="22" y="21"/>
                    </a:cubicBezTo>
                    <a:cubicBezTo>
                      <a:pt x="21" y="10"/>
                      <a:pt x="20" y="7"/>
                      <a:pt x="20" y="7"/>
                    </a:cubicBezTo>
                    <a:cubicBezTo>
                      <a:pt x="20" y="7"/>
                      <a:pt x="20" y="7"/>
                      <a:pt x="20" y="7"/>
                    </a:cubicBezTo>
                    <a:cubicBezTo>
                      <a:pt x="19" y="1"/>
                      <a:pt x="18" y="0"/>
                      <a:pt x="18" y="0"/>
                    </a:cubicBezTo>
                  </a:path>
                </a:pathLst>
              </a:custGeom>
              <a:solidFill>
                <a:srgbClr val="7D1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0" name="Freeform 1705"/>
              <p:cNvSpPr>
                <a:spLocks/>
              </p:cNvSpPr>
              <p:nvPr/>
            </p:nvSpPr>
            <p:spPr bwMode="auto">
              <a:xfrm>
                <a:off x="2782" y="3136"/>
                <a:ext cx="70" cy="19"/>
              </a:xfrm>
              <a:custGeom>
                <a:avLst/>
                <a:gdLst>
                  <a:gd name="T0" fmla="*/ 0 w 33"/>
                  <a:gd name="T1" fmla="*/ 0 h 9"/>
                  <a:gd name="T2" fmla="*/ 10 w 33"/>
                  <a:gd name="T3" fmla="*/ 6 h 9"/>
                  <a:gd name="T4" fmla="*/ 29 w 33"/>
                  <a:gd name="T5" fmla="*/ 9 h 9"/>
                  <a:gd name="T6" fmla="*/ 33 w 33"/>
                  <a:gd name="T7" fmla="*/ 9 h 9"/>
                  <a:gd name="T8" fmla="*/ 14 w 33"/>
                  <a:gd name="T9" fmla="*/ 6 h 9"/>
                  <a:gd name="T10" fmla="*/ 0 w 33"/>
                  <a:gd name="T11" fmla="*/ 0 h 9"/>
                </a:gdLst>
                <a:ahLst/>
                <a:cxnLst>
                  <a:cxn ang="0">
                    <a:pos x="T0" y="T1"/>
                  </a:cxn>
                  <a:cxn ang="0">
                    <a:pos x="T2" y="T3"/>
                  </a:cxn>
                  <a:cxn ang="0">
                    <a:pos x="T4" y="T5"/>
                  </a:cxn>
                  <a:cxn ang="0">
                    <a:pos x="T6" y="T7"/>
                  </a:cxn>
                  <a:cxn ang="0">
                    <a:pos x="T8" y="T9"/>
                  </a:cxn>
                  <a:cxn ang="0">
                    <a:pos x="T10" y="T11"/>
                  </a:cxn>
                </a:cxnLst>
                <a:rect l="0" t="0" r="r" b="b"/>
                <a:pathLst>
                  <a:path w="33" h="9">
                    <a:moveTo>
                      <a:pt x="0" y="0"/>
                    </a:moveTo>
                    <a:cubicBezTo>
                      <a:pt x="0" y="0"/>
                      <a:pt x="2" y="4"/>
                      <a:pt x="10" y="6"/>
                    </a:cubicBezTo>
                    <a:cubicBezTo>
                      <a:pt x="16" y="7"/>
                      <a:pt x="24" y="9"/>
                      <a:pt x="29" y="9"/>
                    </a:cubicBezTo>
                    <a:cubicBezTo>
                      <a:pt x="31" y="9"/>
                      <a:pt x="32" y="9"/>
                      <a:pt x="33" y="9"/>
                    </a:cubicBezTo>
                    <a:cubicBezTo>
                      <a:pt x="33" y="9"/>
                      <a:pt x="23" y="8"/>
                      <a:pt x="14" y="6"/>
                    </a:cubicBezTo>
                    <a:cubicBezTo>
                      <a:pt x="5" y="4"/>
                      <a:pt x="2" y="2"/>
                      <a:pt x="0" y="0"/>
                    </a:cubicBezTo>
                  </a:path>
                </a:pathLst>
              </a:custGeom>
              <a:solidFill>
                <a:srgbClr val="E96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1" name="Freeform 1706"/>
              <p:cNvSpPr>
                <a:spLocks/>
              </p:cNvSpPr>
              <p:nvPr/>
            </p:nvSpPr>
            <p:spPr bwMode="auto">
              <a:xfrm>
                <a:off x="2724" y="2745"/>
                <a:ext cx="79" cy="79"/>
              </a:xfrm>
              <a:custGeom>
                <a:avLst/>
                <a:gdLst>
                  <a:gd name="T0" fmla="*/ 32 w 37"/>
                  <a:gd name="T1" fmla="*/ 15 h 37"/>
                  <a:gd name="T2" fmla="*/ 27 w 37"/>
                  <a:gd name="T3" fmla="*/ 13 h 37"/>
                  <a:gd name="T4" fmla="*/ 23 w 37"/>
                  <a:gd name="T5" fmla="*/ 5 h 37"/>
                  <a:gd name="T6" fmla="*/ 18 w 37"/>
                  <a:gd name="T7" fmla="*/ 0 h 37"/>
                  <a:gd name="T8" fmla="*/ 18 w 37"/>
                  <a:gd name="T9" fmla="*/ 0 h 37"/>
                  <a:gd name="T10" fmla="*/ 18 w 37"/>
                  <a:gd name="T11" fmla="*/ 0 h 37"/>
                  <a:gd name="T12" fmla="*/ 18 w 37"/>
                  <a:gd name="T13" fmla="*/ 0 h 37"/>
                  <a:gd name="T14" fmla="*/ 18 w 37"/>
                  <a:gd name="T15" fmla="*/ 0 h 37"/>
                  <a:gd name="T16" fmla="*/ 13 w 37"/>
                  <a:gd name="T17" fmla="*/ 5 h 37"/>
                  <a:gd name="T18" fmla="*/ 10 w 37"/>
                  <a:gd name="T19" fmla="*/ 13 h 37"/>
                  <a:gd name="T20" fmla="*/ 5 w 37"/>
                  <a:gd name="T21" fmla="*/ 15 h 37"/>
                  <a:gd name="T22" fmla="*/ 0 w 37"/>
                  <a:gd name="T23" fmla="*/ 26 h 37"/>
                  <a:gd name="T24" fmla="*/ 7 w 37"/>
                  <a:gd name="T25" fmla="*/ 35 h 37"/>
                  <a:gd name="T26" fmla="*/ 17 w 37"/>
                  <a:gd name="T27" fmla="*/ 37 h 37"/>
                  <a:gd name="T28" fmla="*/ 18 w 37"/>
                  <a:gd name="T29" fmla="*/ 37 h 37"/>
                  <a:gd name="T30" fmla="*/ 18 w 37"/>
                  <a:gd name="T31" fmla="*/ 37 h 37"/>
                  <a:gd name="T32" fmla="*/ 18 w 37"/>
                  <a:gd name="T33" fmla="*/ 37 h 37"/>
                  <a:gd name="T34" fmla="*/ 19 w 37"/>
                  <a:gd name="T35" fmla="*/ 37 h 37"/>
                  <a:gd name="T36" fmla="*/ 30 w 37"/>
                  <a:gd name="T37" fmla="*/ 35 h 37"/>
                  <a:gd name="T38" fmla="*/ 36 w 37"/>
                  <a:gd name="T39" fmla="*/ 26 h 37"/>
                  <a:gd name="T40" fmla="*/ 32 w 37"/>
                  <a:gd name="T41"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32" y="15"/>
                    </a:moveTo>
                    <a:cubicBezTo>
                      <a:pt x="30" y="14"/>
                      <a:pt x="28" y="14"/>
                      <a:pt x="27" y="13"/>
                    </a:cubicBezTo>
                    <a:cubicBezTo>
                      <a:pt x="24" y="11"/>
                      <a:pt x="24" y="8"/>
                      <a:pt x="23" y="5"/>
                    </a:cubicBezTo>
                    <a:cubicBezTo>
                      <a:pt x="23" y="2"/>
                      <a:pt x="21" y="0"/>
                      <a:pt x="18" y="0"/>
                    </a:cubicBezTo>
                    <a:cubicBezTo>
                      <a:pt x="18" y="0"/>
                      <a:pt x="18" y="0"/>
                      <a:pt x="18" y="0"/>
                    </a:cubicBezTo>
                    <a:cubicBezTo>
                      <a:pt x="18" y="0"/>
                      <a:pt x="18" y="0"/>
                      <a:pt x="18" y="0"/>
                    </a:cubicBezTo>
                    <a:cubicBezTo>
                      <a:pt x="18" y="0"/>
                      <a:pt x="18" y="0"/>
                      <a:pt x="18" y="0"/>
                    </a:cubicBezTo>
                    <a:cubicBezTo>
                      <a:pt x="18" y="0"/>
                      <a:pt x="18" y="0"/>
                      <a:pt x="18" y="0"/>
                    </a:cubicBezTo>
                    <a:cubicBezTo>
                      <a:pt x="16" y="0"/>
                      <a:pt x="14" y="2"/>
                      <a:pt x="13" y="5"/>
                    </a:cubicBezTo>
                    <a:cubicBezTo>
                      <a:pt x="13" y="8"/>
                      <a:pt x="12" y="11"/>
                      <a:pt x="10" y="13"/>
                    </a:cubicBezTo>
                    <a:cubicBezTo>
                      <a:pt x="8" y="14"/>
                      <a:pt x="6" y="14"/>
                      <a:pt x="5" y="15"/>
                    </a:cubicBezTo>
                    <a:cubicBezTo>
                      <a:pt x="1" y="17"/>
                      <a:pt x="0" y="22"/>
                      <a:pt x="0" y="26"/>
                    </a:cubicBezTo>
                    <a:cubicBezTo>
                      <a:pt x="1" y="29"/>
                      <a:pt x="3" y="33"/>
                      <a:pt x="7" y="35"/>
                    </a:cubicBezTo>
                    <a:cubicBezTo>
                      <a:pt x="10" y="37"/>
                      <a:pt x="13" y="37"/>
                      <a:pt x="17" y="37"/>
                    </a:cubicBezTo>
                    <a:cubicBezTo>
                      <a:pt x="17" y="37"/>
                      <a:pt x="18" y="37"/>
                      <a:pt x="18" y="37"/>
                    </a:cubicBezTo>
                    <a:cubicBezTo>
                      <a:pt x="18" y="37"/>
                      <a:pt x="18" y="37"/>
                      <a:pt x="18" y="37"/>
                    </a:cubicBezTo>
                    <a:cubicBezTo>
                      <a:pt x="18" y="37"/>
                      <a:pt x="18" y="37"/>
                      <a:pt x="18" y="37"/>
                    </a:cubicBezTo>
                    <a:cubicBezTo>
                      <a:pt x="19" y="37"/>
                      <a:pt x="19" y="37"/>
                      <a:pt x="19" y="37"/>
                    </a:cubicBezTo>
                    <a:cubicBezTo>
                      <a:pt x="23" y="37"/>
                      <a:pt x="26" y="37"/>
                      <a:pt x="30" y="35"/>
                    </a:cubicBezTo>
                    <a:cubicBezTo>
                      <a:pt x="33" y="33"/>
                      <a:pt x="35" y="29"/>
                      <a:pt x="36" y="26"/>
                    </a:cubicBezTo>
                    <a:cubicBezTo>
                      <a:pt x="37" y="22"/>
                      <a:pt x="35" y="17"/>
                      <a:pt x="32" y="15"/>
                    </a:cubicBezTo>
                  </a:path>
                </a:pathLst>
              </a:custGeom>
              <a:solidFill>
                <a:srgbClr val="F07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2" name="Freeform 1707"/>
              <p:cNvSpPr>
                <a:spLocks noEditPoints="1"/>
              </p:cNvSpPr>
              <p:nvPr/>
            </p:nvSpPr>
            <p:spPr bwMode="auto">
              <a:xfrm>
                <a:off x="2724" y="2745"/>
                <a:ext cx="79" cy="81"/>
              </a:xfrm>
              <a:custGeom>
                <a:avLst/>
                <a:gdLst>
                  <a:gd name="T0" fmla="*/ 18 w 37"/>
                  <a:gd name="T1" fmla="*/ 38 h 38"/>
                  <a:gd name="T2" fmla="*/ 18 w 37"/>
                  <a:gd name="T3" fmla="*/ 38 h 38"/>
                  <a:gd name="T4" fmla="*/ 18 w 37"/>
                  <a:gd name="T5" fmla="*/ 37 h 38"/>
                  <a:gd name="T6" fmla="*/ 18 w 37"/>
                  <a:gd name="T7" fmla="*/ 38 h 38"/>
                  <a:gd name="T8" fmla="*/ 18 w 37"/>
                  <a:gd name="T9" fmla="*/ 38 h 38"/>
                  <a:gd name="T10" fmla="*/ 17 w 37"/>
                  <a:gd name="T11" fmla="*/ 38 h 38"/>
                  <a:gd name="T12" fmla="*/ 7 w 37"/>
                  <a:gd name="T13" fmla="*/ 35 h 38"/>
                  <a:gd name="T14" fmla="*/ 0 w 37"/>
                  <a:gd name="T15" fmla="*/ 26 h 38"/>
                  <a:gd name="T16" fmla="*/ 5 w 37"/>
                  <a:gd name="T17" fmla="*/ 15 h 38"/>
                  <a:gd name="T18" fmla="*/ 7 w 37"/>
                  <a:gd name="T19" fmla="*/ 14 h 38"/>
                  <a:gd name="T20" fmla="*/ 10 w 37"/>
                  <a:gd name="T21" fmla="*/ 13 h 38"/>
                  <a:gd name="T22" fmla="*/ 13 w 37"/>
                  <a:gd name="T23" fmla="*/ 5 h 38"/>
                  <a:gd name="T24" fmla="*/ 18 w 37"/>
                  <a:gd name="T25" fmla="*/ 0 h 38"/>
                  <a:gd name="T26" fmla="*/ 18 w 37"/>
                  <a:gd name="T27" fmla="*/ 0 h 38"/>
                  <a:gd name="T28" fmla="*/ 18 w 37"/>
                  <a:gd name="T29" fmla="*/ 0 h 38"/>
                  <a:gd name="T30" fmla="*/ 23 w 37"/>
                  <a:gd name="T31" fmla="*/ 5 h 38"/>
                  <a:gd name="T32" fmla="*/ 27 w 37"/>
                  <a:gd name="T33" fmla="*/ 13 h 38"/>
                  <a:gd name="T34" fmla="*/ 30 w 37"/>
                  <a:gd name="T35" fmla="*/ 14 h 38"/>
                  <a:gd name="T36" fmla="*/ 32 w 37"/>
                  <a:gd name="T37" fmla="*/ 15 h 38"/>
                  <a:gd name="T38" fmla="*/ 36 w 37"/>
                  <a:gd name="T39" fmla="*/ 26 h 38"/>
                  <a:gd name="T40" fmla="*/ 30 w 37"/>
                  <a:gd name="T41" fmla="*/ 35 h 38"/>
                  <a:gd name="T42" fmla="*/ 19 w 37"/>
                  <a:gd name="T43" fmla="*/ 38 h 38"/>
                  <a:gd name="T44" fmla="*/ 18 w 37"/>
                  <a:gd name="T45" fmla="*/ 38 h 38"/>
                  <a:gd name="T46" fmla="*/ 18 w 37"/>
                  <a:gd name="T47" fmla="*/ 37 h 38"/>
                  <a:gd name="T48" fmla="*/ 18 w 37"/>
                  <a:gd name="T49" fmla="*/ 37 h 38"/>
                  <a:gd name="T50" fmla="*/ 18 w 37"/>
                  <a:gd name="T51" fmla="*/ 37 h 38"/>
                  <a:gd name="T52" fmla="*/ 19 w 37"/>
                  <a:gd name="T53" fmla="*/ 37 h 38"/>
                  <a:gd name="T54" fmla="*/ 29 w 37"/>
                  <a:gd name="T55" fmla="*/ 35 h 38"/>
                  <a:gd name="T56" fmla="*/ 36 w 37"/>
                  <a:gd name="T57" fmla="*/ 26 h 38"/>
                  <a:gd name="T58" fmla="*/ 32 w 37"/>
                  <a:gd name="T59" fmla="*/ 16 h 38"/>
                  <a:gd name="T60" fmla="*/ 30 w 37"/>
                  <a:gd name="T61" fmla="*/ 14 h 38"/>
                  <a:gd name="T62" fmla="*/ 27 w 37"/>
                  <a:gd name="T63" fmla="*/ 13 h 38"/>
                  <a:gd name="T64" fmla="*/ 23 w 37"/>
                  <a:gd name="T65" fmla="*/ 5 h 38"/>
                  <a:gd name="T66" fmla="*/ 18 w 37"/>
                  <a:gd name="T67" fmla="*/ 0 h 38"/>
                  <a:gd name="T68" fmla="*/ 18 w 37"/>
                  <a:gd name="T69" fmla="*/ 0 h 38"/>
                  <a:gd name="T70" fmla="*/ 18 w 37"/>
                  <a:gd name="T71" fmla="*/ 0 h 38"/>
                  <a:gd name="T72" fmla="*/ 13 w 37"/>
                  <a:gd name="T73" fmla="*/ 5 h 38"/>
                  <a:gd name="T74" fmla="*/ 10 w 37"/>
                  <a:gd name="T75" fmla="*/ 13 h 38"/>
                  <a:gd name="T76" fmla="*/ 7 w 37"/>
                  <a:gd name="T77" fmla="*/ 14 h 38"/>
                  <a:gd name="T78" fmla="*/ 5 w 37"/>
                  <a:gd name="T79" fmla="*/ 16 h 38"/>
                  <a:gd name="T80" fmla="*/ 1 w 37"/>
                  <a:gd name="T81" fmla="*/ 26 h 38"/>
                  <a:gd name="T82" fmla="*/ 7 w 37"/>
                  <a:gd name="T83" fmla="*/ 35 h 38"/>
                  <a:gd name="T84" fmla="*/ 17 w 37"/>
                  <a:gd name="T85" fmla="*/ 37 h 38"/>
                  <a:gd name="T86" fmla="*/ 18 w 37"/>
                  <a:gd name="T87" fmla="*/ 37 h 38"/>
                  <a:gd name="T88" fmla="*/ 18 w 37"/>
                  <a:gd name="T8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8">
                    <a:moveTo>
                      <a:pt x="18" y="38"/>
                    </a:moveTo>
                    <a:cubicBezTo>
                      <a:pt x="18" y="38"/>
                      <a:pt x="18" y="38"/>
                      <a:pt x="18" y="38"/>
                    </a:cubicBezTo>
                    <a:cubicBezTo>
                      <a:pt x="18" y="37"/>
                      <a:pt x="18" y="37"/>
                      <a:pt x="18" y="37"/>
                    </a:cubicBezTo>
                    <a:cubicBezTo>
                      <a:pt x="18" y="38"/>
                      <a:pt x="18" y="38"/>
                      <a:pt x="18" y="38"/>
                    </a:cubicBezTo>
                    <a:cubicBezTo>
                      <a:pt x="18" y="38"/>
                      <a:pt x="18" y="38"/>
                      <a:pt x="18" y="38"/>
                    </a:cubicBezTo>
                    <a:cubicBezTo>
                      <a:pt x="17" y="38"/>
                      <a:pt x="17" y="38"/>
                      <a:pt x="17" y="38"/>
                    </a:cubicBezTo>
                    <a:cubicBezTo>
                      <a:pt x="13" y="38"/>
                      <a:pt x="10" y="37"/>
                      <a:pt x="7" y="35"/>
                    </a:cubicBezTo>
                    <a:cubicBezTo>
                      <a:pt x="3" y="33"/>
                      <a:pt x="1" y="30"/>
                      <a:pt x="0" y="26"/>
                    </a:cubicBezTo>
                    <a:cubicBezTo>
                      <a:pt x="0" y="22"/>
                      <a:pt x="1" y="17"/>
                      <a:pt x="5" y="15"/>
                    </a:cubicBezTo>
                    <a:cubicBezTo>
                      <a:pt x="5" y="15"/>
                      <a:pt x="6" y="14"/>
                      <a:pt x="7" y="14"/>
                    </a:cubicBezTo>
                    <a:cubicBezTo>
                      <a:pt x="8" y="14"/>
                      <a:pt x="9" y="13"/>
                      <a:pt x="10" y="13"/>
                    </a:cubicBezTo>
                    <a:cubicBezTo>
                      <a:pt x="12" y="11"/>
                      <a:pt x="13" y="9"/>
                      <a:pt x="13" y="5"/>
                    </a:cubicBezTo>
                    <a:cubicBezTo>
                      <a:pt x="13" y="2"/>
                      <a:pt x="16" y="0"/>
                      <a:pt x="18" y="0"/>
                    </a:cubicBezTo>
                    <a:cubicBezTo>
                      <a:pt x="18" y="0"/>
                      <a:pt x="18" y="0"/>
                      <a:pt x="18" y="0"/>
                    </a:cubicBezTo>
                    <a:cubicBezTo>
                      <a:pt x="18" y="0"/>
                      <a:pt x="18" y="0"/>
                      <a:pt x="18" y="0"/>
                    </a:cubicBezTo>
                    <a:cubicBezTo>
                      <a:pt x="21" y="0"/>
                      <a:pt x="23" y="2"/>
                      <a:pt x="23" y="5"/>
                    </a:cubicBezTo>
                    <a:cubicBezTo>
                      <a:pt x="24" y="9"/>
                      <a:pt x="25" y="11"/>
                      <a:pt x="27" y="13"/>
                    </a:cubicBezTo>
                    <a:cubicBezTo>
                      <a:pt x="28" y="13"/>
                      <a:pt x="29" y="14"/>
                      <a:pt x="30" y="14"/>
                    </a:cubicBezTo>
                    <a:cubicBezTo>
                      <a:pt x="30" y="14"/>
                      <a:pt x="31" y="15"/>
                      <a:pt x="32" y="15"/>
                    </a:cubicBezTo>
                    <a:cubicBezTo>
                      <a:pt x="35" y="17"/>
                      <a:pt x="37" y="22"/>
                      <a:pt x="36" y="26"/>
                    </a:cubicBezTo>
                    <a:cubicBezTo>
                      <a:pt x="36" y="30"/>
                      <a:pt x="33" y="33"/>
                      <a:pt x="30" y="35"/>
                    </a:cubicBezTo>
                    <a:cubicBezTo>
                      <a:pt x="27" y="37"/>
                      <a:pt x="23" y="38"/>
                      <a:pt x="19" y="38"/>
                    </a:cubicBezTo>
                    <a:cubicBezTo>
                      <a:pt x="18" y="38"/>
                      <a:pt x="18" y="38"/>
                      <a:pt x="18" y="38"/>
                    </a:cubicBezTo>
                    <a:moveTo>
                      <a:pt x="18" y="37"/>
                    </a:moveTo>
                    <a:cubicBezTo>
                      <a:pt x="18" y="37"/>
                      <a:pt x="18" y="37"/>
                      <a:pt x="18" y="37"/>
                    </a:cubicBezTo>
                    <a:cubicBezTo>
                      <a:pt x="18" y="37"/>
                      <a:pt x="18" y="37"/>
                      <a:pt x="18" y="37"/>
                    </a:cubicBezTo>
                    <a:cubicBezTo>
                      <a:pt x="19" y="37"/>
                      <a:pt x="19" y="37"/>
                      <a:pt x="19" y="37"/>
                    </a:cubicBezTo>
                    <a:cubicBezTo>
                      <a:pt x="23" y="37"/>
                      <a:pt x="27" y="36"/>
                      <a:pt x="29" y="35"/>
                    </a:cubicBezTo>
                    <a:cubicBezTo>
                      <a:pt x="33" y="33"/>
                      <a:pt x="35" y="30"/>
                      <a:pt x="36" y="26"/>
                    </a:cubicBezTo>
                    <a:cubicBezTo>
                      <a:pt x="37" y="22"/>
                      <a:pt x="35" y="17"/>
                      <a:pt x="32" y="16"/>
                    </a:cubicBezTo>
                    <a:cubicBezTo>
                      <a:pt x="31" y="15"/>
                      <a:pt x="30" y="15"/>
                      <a:pt x="30" y="14"/>
                    </a:cubicBezTo>
                    <a:cubicBezTo>
                      <a:pt x="28" y="14"/>
                      <a:pt x="27" y="14"/>
                      <a:pt x="27" y="13"/>
                    </a:cubicBezTo>
                    <a:cubicBezTo>
                      <a:pt x="25" y="11"/>
                      <a:pt x="23" y="9"/>
                      <a:pt x="23" y="5"/>
                    </a:cubicBezTo>
                    <a:cubicBezTo>
                      <a:pt x="23" y="2"/>
                      <a:pt x="20" y="0"/>
                      <a:pt x="18" y="0"/>
                    </a:cubicBezTo>
                    <a:cubicBezTo>
                      <a:pt x="18" y="0"/>
                      <a:pt x="18" y="0"/>
                      <a:pt x="18" y="0"/>
                    </a:cubicBezTo>
                    <a:cubicBezTo>
                      <a:pt x="18" y="0"/>
                      <a:pt x="18" y="0"/>
                      <a:pt x="18" y="0"/>
                    </a:cubicBezTo>
                    <a:cubicBezTo>
                      <a:pt x="16" y="0"/>
                      <a:pt x="14" y="2"/>
                      <a:pt x="13" y="5"/>
                    </a:cubicBezTo>
                    <a:cubicBezTo>
                      <a:pt x="13" y="9"/>
                      <a:pt x="12" y="11"/>
                      <a:pt x="10" y="13"/>
                    </a:cubicBezTo>
                    <a:cubicBezTo>
                      <a:pt x="9" y="14"/>
                      <a:pt x="8" y="14"/>
                      <a:pt x="7" y="14"/>
                    </a:cubicBezTo>
                    <a:cubicBezTo>
                      <a:pt x="6" y="15"/>
                      <a:pt x="5" y="15"/>
                      <a:pt x="5" y="16"/>
                    </a:cubicBezTo>
                    <a:cubicBezTo>
                      <a:pt x="2" y="17"/>
                      <a:pt x="0" y="22"/>
                      <a:pt x="1" y="26"/>
                    </a:cubicBezTo>
                    <a:cubicBezTo>
                      <a:pt x="1" y="30"/>
                      <a:pt x="4" y="33"/>
                      <a:pt x="7" y="35"/>
                    </a:cubicBezTo>
                    <a:cubicBezTo>
                      <a:pt x="10" y="36"/>
                      <a:pt x="13" y="37"/>
                      <a:pt x="17" y="37"/>
                    </a:cubicBezTo>
                    <a:cubicBezTo>
                      <a:pt x="18" y="37"/>
                      <a:pt x="18" y="37"/>
                      <a:pt x="18" y="37"/>
                    </a:cubicBezTo>
                    <a:cubicBezTo>
                      <a:pt x="18" y="37"/>
                      <a:pt x="18" y="37"/>
                      <a:pt x="18" y="37"/>
                    </a:cubicBezTo>
                  </a:path>
                </a:pathLst>
              </a:custGeom>
              <a:solidFill>
                <a:srgbClr val="CF4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3" name="Freeform 1708"/>
              <p:cNvSpPr>
                <a:spLocks/>
              </p:cNvSpPr>
              <p:nvPr/>
            </p:nvSpPr>
            <p:spPr bwMode="auto">
              <a:xfrm>
                <a:off x="2730" y="2760"/>
                <a:ext cx="64" cy="59"/>
              </a:xfrm>
              <a:custGeom>
                <a:avLst/>
                <a:gdLst>
                  <a:gd name="T0" fmla="*/ 15 w 30"/>
                  <a:gd name="T1" fmla="*/ 0 h 28"/>
                  <a:gd name="T2" fmla="*/ 15 w 30"/>
                  <a:gd name="T3" fmla="*/ 0 h 28"/>
                  <a:gd name="T4" fmla="*/ 15 w 30"/>
                  <a:gd name="T5" fmla="*/ 0 h 28"/>
                  <a:gd name="T6" fmla="*/ 11 w 30"/>
                  <a:gd name="T7" fmla="*/ 4 h 28"/>
                  <a:gd name="T8" fmla="*/ 11 w 30"/>
                  <a:gd name="T9" fmla="*/ 10 h 28"/>
                  <a:gd name="T10" fmla="*/ 4 w 30"/>
                  <a:gd name="T11" fmla="*/ 12 h 28"/>
                  <a:gd name="T12" fmla="*/ 1 w 30"/>
                  <a:gd name="T13" fmla="*/ 19 h 28"/>
                  <a:gd name="T14" fmla="*/ 6 w 30"/>
                  <a:gd name="T15" fmla="*/ 26 h 28"/>
                  <a:gd name="T16" fmla="*/ 9 w 30"/>
                  <a:gd name="T17" fmla="*/ 27 h 28"/>
                  <a:gd name="T18" fmla="*/ 11 w 30"/>
                  <a:gd name="T19" fmla="*/ 26 h 28"/>
                  <a:gd name="T20" fmla="*/ 14 w 30"/>
                  <a:gd name="T21" fmla="*/ 28 h 28"/>
                  <a:gd name="T22" fmla="*/ 14 w 30"/>
                  <a:gd name="T23" fmla="*/ 28 h 28"/>
                  <a:gd name="T24" fmla="*/ 15 w 30"/>
                  <a:gd name="T25" fmla="*/ 28 h 28"/>
                  <a:gd name="T26" fmla="*/ 15 w 30"/>
                  <a:gd name="T27" fmla="*/ 28 h 28"/>
                  <a:gd name="T28" fmla="*/ 15 w 30"/>
                  <a:gd name="T29" fmla="*/ 28 h 28"/>
                  <a:gd name="T30" fmla="*/ 15 w 30"/>
                  <a:gd name="T31" fmla="*/ 28 h 28"/>
                  <a:gd name="T32" fmla="*/ 15 w 30"/>
                  <a:gd name="T33" fmla="*/ 28 h 28"/>
                  <a:gd name="T34" fmla="*/ 16 w 30"/>
                  <a:gd name="T35" fmla="*/ 28 h 28"/>
                  <a:gd name="T36" fmla="*/ 17 w 30"/>
                  <a:gd name="T37" fmla="*/ 28 h 28"/>
                  <a:gd name="T38" fmla="*/ 19 w 30"/>
                  <a:gd name="T39" fmla="*/ 26 h 28"/>
                  <a:gd name="T40" fmla="*/ 22 w 30"/>
                  <a:gd name="T41" fmla="*/ 27 h 28"/>
                  <a:gd name="T42" fmla="*/ 24 w 30"/>
                  <a:gd name="T43" fmla="*/ 26 h 28"/>
                  <a:gd name="T44" fmla="*/ 30 w 30"/>
                  <a:gd name="T45" fmla="*/ 19 h 28"/>
                  <a:gd name="T46" fmla="*/ 26 w 30"/>
                  <a:gd name="T47" fmla="*/ 12 h 28"/>
                  <a:gd name="T48" fmla="*/ 19 w 30"/>
                  <a:gd name="T49" fmla="*/ 10 h 28"/>
                  <a:gd name="T50" fmla="*/ 19 w 30"/>
                  <a:gd name="T51" fmla="*/ 4 h 28"/>
                  <a:gd name="T52" fmla="*/ 15 w 30"/>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15" y="0"/>
                    </a:moveTo>
                    <a:cubicBezTo>
                      <a:pt x="15" y="0"/>
                      <a:pt x="15" y="0"/>
                      <a:pt x="15" y="0"/>
                    </a:cubicBezTo>
                    <a:cubicBezTo>
                      <a:pt x="15" y="0"/>
                      <a:pt x="15" y="0"/>
                      <a:pt x="15" y="0"/>
                    </a:cubicBezTo>
                    <a:cubicBezTo>
                      <a:pt x="13" y="0"/>
                      <a:pt x="11" y="1"/>
                      <a:pt x="11" y="4"/>
                    </a:cubicBezTo>
                    <a:cubicBezTo>
                      <a:pt x="11" y="6"/>
                      <a:pt x="13" y="8"/>
                      <a:pt x="11" y="10"/>
                    </a:cubicBezTo>
                    <a:cubicBezTo>
                      <a:pt x="10" y="11"/>
                      <a:pt x="5" y="11"/>
                      <a:pt x="4" y="12"/>
                    </a:cubicBezTo>
                    <a:cubicBezTo>
                      <a:pt x="1" y="13"/>
                      <a:pt x="0" y="16"/>
                      <a:pt x="1" y="19"/>
                    </a:cubicBezTo>
                    <a:cubicBezTo>
                      <a:pt x="1" y="22"/>
                      <a:pt x="3" y="25"/>
                      <a:pt x="6" y="26"/>
                    </a:cubicBezTo>
                    <a:cubicBezTo>
                      <a:pt x="7" y="26"/>
                      <a:pt x="8" y="27"/>
                      <a:pt x="9" y="27"/>
                    </a:cubicBezTo>
                    <a:cubicBezTo>
                      <a:pt x="10" y="26"/>
                      <a:pt x="11" y="26"/>
                      <a:pt x="11" y="26"/>
                    </a:cubicBezTo>
                    <a:cubicBezTo>
                      <a:pt x="12" y="26"/>
                      <a:pt x="13" y="27"/>
                      <a:pt x="14" y="28"/>
                    </a:cubicBezTo>
                    <a:cubicBezTo>
                      <a:pt x="14" y="28"/>
                      <a:pt x="14" y="28"/>
                      <a:pt x="14"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7" y="28"/>
                      <a:pt x="17" y="28"/>
                    </a:cubicBezTo>
                    <a:cubicBezTo>
                      <a:pt x="18" y="27"/>
                      <a:pt x="18" y="26"/>
                      <a:pt x="19" y="26"/>
                    </a:cubicBezTo>
                    <a:cubicBezTo>
                      <a:pt x="20" y="26"/>
                      <a:pt x="21" y="26"/>
                      <a:pt x="22" y="27"/>
                    </a:cubicBezTo>
                    <a:cubicBezTo>
                      <a:pt x="23" y="27"/>
                      <a:pt x="24" y="26"/>
                      <a:pt x="24" y="26"/>
                    </a:cubicBezTo>
                    <a:cubicBezTo>
                      <a:pt x="27" y="25"/>
                      <a:pt x="29" y="22"/>
                      <a:pt x="30" y="19"/>
                    </a:cubicBezTo>
                    <a:cubicBezTo>
                      <a:pt x="30" y="16"/>
                      <a:pt x="29" y="13"/>
                      <a:pt x="26" y="12"/>
                    </a:cubicBezTo>
                    <a:cubicBezTo>
                      <a:pt x="25" y="11"/>
                      <a:pt x="20" y="10"/>
                      <a:pt x="19" y="10"/>
                    </a:cubicBezTo>
                    <a:cubicBezTo>
                      <a:pt x="17" y="8"/>
                      <a:pt x="20" y="6"/>
                      <a:pt x="19" y="4"/>
                    </a:cubicBezTo>
                    <a:cubicBezTo>
                      <a:pt x="19" y="1"/>
                      <a:pt x="17" y="0"/>
                      <a:pt x="15" y="0"/>
                    </a:cubicBezTo>
                  </a:path>
                </a:pathLst>
              </a:custGeom>
              <a:solidFill>
                <a:srgbClr val="F4A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4" name="Freeform 1709"/>
              <p:cNvSpPr>
                <a:spLocks/>
              </p:cNvSpPr>
              <p:nvPr/>
            </p:nvSpPr>
            <p:spPr bwMode="auto">
              <a:xfrm>
                <a:off x="2741" y="2813"/>
                <a:ext cx="43" cy="34"/>
              </a:xfrm>
              <a:custGeom>
                <a:avLst/>
                <a:gdLst>
                  <a:gd name="T0" fmla="*/ 17 w 20"/>
                  <a:gd name="T1" fmla="*/ 3 h 16"/>
                  <a:gd name="T2" fmla="*/ 12 w 20"/>
                  <a:gd name="T3" fmla="*/ 4 h 16"/>
                  <a:gd name="T4" fmla="*/ 10 w 20"/>
                  <a:gd name="T5" fmla="*/ 5 h 16"/>
                  <a:gd name="T6" fmla="*/ 10 w 20"/>
                  <a:gd name="T7" fmla="*/ 5 h 16"/>
                  <a:gd name="T8" fmla="*/ 10 w 20"/>
                  <a:gd name="T9" fmla="*/ 5 h 16"/>
                  <a:gd name="T10" fmla="*/ 10 w 20"/>
                  <a:gd name="T11" fmla="*/ 5 h 16"/>
                  <a:gd name="T12" fmla="*/ 10 w 20"/>
                  <a:gd name="T13" fmla="*/ 5 h 16"/>
                  <a:gd name="T14" fmla="*/ 9 w 20"/>
                  <a:gd name="T15" fmla="*/ 4 h 16"/>
                  <a:gd name="T16" fmla="*/ 4 w 20"/>
                  <a:gd name="T17" fmla="*/ 3 h 16"/>
                  <a:gd name="T18" fmla="*/ 2 w 20"/>
                  <a:gd name="T19" fmla="*/ 7 h 16"/>
                  <a:gd name="T20" fmla="*/ 3 w 20"/>
                  <a:gd name="T21" fmla="*/ 12 h 16"/>
                  <a:gd name="T22" fmla="*/ 6 w 20"/>
                  <a:gd name="T23" fmla="*/ 15 h 16"/>
                  <a:gd name="T24" fmla="*/ 6 w 20"/>
                  <a:gd name="T25" fmla="*/ 15 h 16"/>
                  <a:gd name="T26" fmla="*/ 10 w 20"/>
                  <a:gd name="T27" fmla="*/ 16 h 16"/>
                  <a:gd name="T28" fmla="*/ 14 w 20"/>
                  <a:gd name="T29" fmla="*/ 15 h 16"/>
                  <a:gd name="T30" fmla="*/ 15 w 20"/>
                  <a:gd name="T31" fmla="*/ 15 h 16"/>
                  <a:gd name="T32" fmla="*/ 18 w 20"/>
                  <a:gd name="T33" fmla="*/ 12 h 16"/>
                  <a:gd name="T34" fmla="*/ 19 w 20"/>
                  <a:gd name="T35" fmla="*/ 7 h 16"/>
                  <a:gd name="T36" fmla="*/ 17 w 20"/>
                  <a:gd name="T3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6">
                    <a:moveTo>
                      <a:pt x="17" y="3"/>
                    </a:moveTo>
                    <a:cubicBezTo>
                      <a:pt x="14" y="0"/>
                      <a:pt x="13" y="1"/>
                      <a:pt x="12" y="4"/>
                    </a:cubicBezTo>
                    <a:cubicBezTo>
                      <a:pt x="11" y="4"/>
                      <a:pt x="11"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4"/>
                      <a:pt x="9" y="4"/>
                    </a:cubicBezTo>
                    <a:cubicBezTo>
                      <a:pt x="8" y="1"/>
                      <a:pt x="6" y="0"/>
                      <a:pt x="4" y="3"/>
                    </a:cubicBezTo>
                    <a:cubicBezTo>
                      <a:pt x="1" y="5"/>
                      <a:pt x="0" y="5"/>
                      <a:pt x="2" y="7"/>
                    </a:cubicBezTo>
                    <a:cubicBezTo>
                      <a:pt x="3" y="9"/>
                      <a:pt x="2" y="10"/>
                      <a:pt x="3" y="12"/>
                    </a:cubicBezTo>
                    <a:cubicBezTo>
                      <a:pt x="3" y="13"/>
                      <a:pt x="5" y="14"/>
                      <a:pt x="6" y="15"/>
                    </a:cubicBezTo>
                    <a:cubicBezTo>
                      <a:pt x="6" y="15"/>
                      <a:pt x="6" y="15"/>
                      <a:pt x="6" y="15"/>
                    </a:cubicBezTo>
                    <a:cubicBezTo>
                      <a:pt x="7" y="15"/>
                      <a:pt x="9" y="16"/>
                      <a:pt x="10" y="16"/>
                    </a:cubicBezTo>
                    <a:cubicBezTo>
                      <a:pt x="12" y="16"/>
                      <a:pt x="13" y="15"/>
                      <a:pt x="14" y="15"/>
                    </a:cubicBezTo>
                    <a:cubicBezTo>
                      <a:pt x="15" y="15"/>
                      <a:pt x="15" y="15"/>
                      <a:pt x="15" y="15"/>
                    </a:cubicBezTo>
                    <a:cubicBezTo>
                      <a:pt x="16" y="14"/>
                      <a:pt x="18" y="13"/>
                      <a:pt x="18" y="12"/>
                    </a:cubicBezTo>
                    <a:cubicBezTo>
                      <a:pt x="18" y="10"/>
                      <a:pt x="18" y="9"/>
                      <a:pt x="19" y="7"/>
                    </a:cubicBezTo>
                    <a:cubicBezTo>
                      <a:pt x="20" y="5"/>
                      <a:pt x="20" y="5"/>
                      <a:pt x="17" y="3"/>
                    </a:cubicBezTo>
                  </a:path>
                </a:pathLst>
              </a:custGeom>
              <a:solidFill>
                <a:srgbClr val="BF4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5" name="Freeform 1710"/>
              <p:cNvSpPr>
                <a:spLocks noEditPoints="1"/>
              </p:cNvSpPr>
              <p:nvPr/>
            </p:nvSpPr>
            <p:spPr bwMode="auto">
              <a:xfrm>
                <a:off x="2741" y="2815"/>
                <a:ext cx="43" cy="32"/>
              </a:xfrm>
              <a:custGeom>
                <a:avLst/>
                <a:gdLst>
                  <a:gd name="T0" fmla="*/ 10 w 20"/>
                  <a:gd name="T1" fmla="*/ 15 h 15"/>
                  <a:gd name="T2" fmla="*/ 10 w 20"/>
                  <a:gd name="T3" fmla="*/ 15 h 15"/>
                  <a:gd name="T4" fmla="*/ 10 w 20"/>
                  <a:gd name="T5" fmla="*/ 15 h 15"/>
                  <a:gd name="T6" fmla="*/ 6 w 20"/>
                  <a:gd name="T7" fmla="*/ 14 h 15"/>
                  <a:gd name="T8" fmla="*/ 6 w 20"/>
                  <a:gd name="T9" fmla="*/ 14 h 15"/>
                  <a:gd name="T10" fmla="*/ 3 w 20"/>
                  <a:gd name="T11" fmla="*/ 11 h 15"/>
                  <a:gd name="T12" fmla="*/ 2 w 20"/>
                  <a:gd name="T13" fmla="*/ 9 h 15"/>
                  <a:gd name="T14" fmla="*/ 1 w 20"/>
                  <a:gd name="T15" fmla="*/ 6 h 15"/>
                  <a:gd name="T16" fmla="*/ 2 w 20"/>
                  <a:gd name="T17" fmla="*/ 2 h 15"/>
                  <a:gd name="T18" fmla="*/ 3 w 20"/>
                  <a:gd name="T19" fmla="*/ 1 h 15"/>
                  <a:gd name="T20" fmla="*/ 6 w 20"/>
                  <a:gd name="T21" fmla="*/ 0 h 15"/>
                  <a:gd name="T22" fmla="*/ 9 w 20"/>
                  <a:gd name="T23" fmla="*/ 2 h 15"/>
                  <a:gd name="T24" fmla="*/ 10 w 20"/>
                  <a:gd name="T25" fmla="*/ 4 h 15"/>
                  <a:gd name="T26" fmla="*/ 10 w 20"/>
                  <a:gd name="T27" fmla="*/ 4 h 15"/>
                  <a:gd name="T28" fmla="*/ 10 w 20"/>
                  <a:gd name="T29" fmla="*/ 4 h 15"/>
                  <a:gd name="T30" fmla="*/ 10 w 20"/>
                  <a:gd name="T31" fmla="*/ 4 h 15"/>
                  <a:gd name="T32" fmla="*/ 10 w 20"/>
                  <a:gd name="T33" fmla="*/ 4 h 15"/>
                  <a:gd name="T34" fmla="*/ 12 w 20"/>
                  <a:gd name="T35" fmla="*/ 2 h 15"/>
                  <a:gd name="T36" fmla="*/ 14 w 20"/>
                  <a:gd name="T37" fmla="*/ 0 h 15"/>
                  <a:gd name="T38" fmla="*/ 17 w 20"/>
                  <a:gd name="T39" fmla="*/ 1 h 15"/>
                  <a:gd name="T40" fmla="*/ 18 w 20"/>
                  <a:gd name="T41" fmla="*/ 2 h 15"/>
                  <a:gd name="T42" fmla="*/ 19 w 20"/>
                  <a:gd name="T43" fmla="*/ 6 h 15"/>
                  <a:gd name="T44" fmla="*/ 18 w 20"/>
                  <a:gd name="T45" fmla="*/ 9 h 15"/>
                  <a:gd name="T46" fmla="*/ 18 w 20"/>
                  <a:gd name="T47" fmla="*/ 11 h 15"/>
                  <a:gd name="T48" fmla="*/ 15 w 20"/>
                  <a:gd name="T49" fmla="*/ 14 h 15"/>
                  <a:gd name="T50" fmla="*/ 14 w 20"/>
                  <a:gd name="T51" fmla="*/ 14 h 15"/>
                  <a:gd name="T52" fmla="*/ 10 w 20"/>
                  <a:gd name="T53" fmla="*/ 15 h 15"/>
                  <a:gd name="T54" fmla="*/ 10 w 20"/>
                  <a:gd name="T55" fmla="*/ 14 h 15"/>
                  <a:gd name="T56" fmla="*/ 10 w 20"/>
                  <a:gd name="T57" fmla="*/ 14 h 15"/>
                  <a:gd name="T58" fmla="*/ 14 w 20"/>
                  <a:gd name="T59" fmla="*/ 14 h 15"/>
                  <a:gd name="T60" fmla="*/ 15 w 20"/>
                  <a:gd name="T61" fmla="*/ 14 h 15"/>
                  <a:gd name="T62" fmla="*/ 18 w 20"/>
                  <a:gd name="T63" fmla="*/ 11 h 15"/>
                  <a:gd name="T64" fmla="*/ 18 w 20"/>
                  <a:gd name="T65" fmla="*/ 9 h 15"/>
                  <a:gd name="T66" fmla="*/ 19 w 20"/>
                  <a:gd name="T67" fmla="*/ 6 h 15"/>
                  <a:gd name="T68" fmla="*/ 18 w 20"/>
                  <a:gd name="T69" fmla="*/ 3 h 15"/>
                  <a:gd name="T70" fmla="*/ 17 w 20"/>
                  <a:gd name="T71" fmla="*/ 2 h 15"/>
                  <a:gd name="T72" fmla="*/ 14 w 20"/>
                  <a:gd name="T73" fmla="*/ 0 h 15"/>
                  <a:gd name="T74" fmla="*/ 12 w 20"/>
                  <a:gd name="T75" fmla="*/ 3 h 15"/>
                  <a:gd name="T76" fmla="*/ 10 w 20"/>
                  <a:gd name="T77" fmla="*/ 4 h 15"/>
                  <a:gd name="T78" fmla="*/ 10 w 20"/>
                  <a:gd name="T79" fmla="*/ 4 h 15"/>
                  <a:gd name="T80" fmla="*/ 10 w 20"/>
                  <a:gd name="T81" fmla="*/ 4 h 15"/>
                  <a:gd name="T82" fmla="*/ 10 w 20"/>
                  <a:gd name="T83" fmla="*/ 4 h 15"/>
                  <a:gd name="T84" fmla="*/ 10 w 20"/>
                  <a:gd name="T85" fmla="*/ 4 h 15"/>
                  <a:gd name="T86" fmla="*/ 9 w 20"/>
                  <a:gd name="T87" fmla="*/ 3 h 15"/>
                  <a:gd name="T88" fmla="*/ 6 w 20"/>
                  <a:gd name="T89" fmla="*/ 0 h 15"/>
                  <a:gd name="T90" fmla="*/ 4 w 20"/>
                  <a:gd name="T91" fmla="*/ 2 h 15"/>
                  <a:gd name="T92" fmla="*/ 2 w 20"/>
                  <a:gd name="T93" fmla="*/ 3 h 15"/>
                  <a:gd name="T94" fmla="*/ 2 w 20"/>
                  <a:gd name="T95" fmla="*/ 6 h 15"/>
                  <a:gd name="T96" fmla="*/ 3 w 20"/>
                  <a:gd name="T97" fmla="*/ 9 h 15"/>
                  <a:gd name="T98" fmla="*/ 3 w 20"/>
                  <a:gd name="T99" fmla="*/ 11 h 15"/>
                  <a:gd name="T100" fmla="*/ 6 w 20"/>
                  <a:gd name="T101" fmla="*/ 14 h 15"/>
                  <a:gd name="T102" fmla="*/ 6 w 20"/>
                  <a:gd name="T103" fmla="*/ 14 h 15"/>
                  <a:gd name="T104" fmla="*/ 10 w 20"/>
                  <a:gd name="T10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15">
                    <a:moveTo>
                      <a:pt x="10" y="15"/>
                    </a:moveTo>
                    <a:cubicBezTo>
                      <a:pt x="10" y="15"/>
                      <a:pt x="10" y="15"/>
                      <a:pt x="10" y="15"/>
                    </a:cubicBezTo>
                    <a:cubicBezTo>
                      <a:pt x="10" y="15"/>
                      <a:pt x="10" y="15"/>
                      <a:pt x="10" y="15"/>
                    </a:cubicBezTo>
                    <a:cubicBezTo>
                      <a:pt x="9" y="15"/>
                      <a:pt x="7" y="14"/>
                      <a:pt x="6" y="14"/>
                    </a:cubicBezTo>
                    <a:cubicBezTo>
                      <a:pt x="6" y="14"/>
                      <a:pt x="6" y="14"/>
                      <a:pt x="6" y="14"/>
                    </a:cubicBezTo>
                    <a:cubicBezTo>
                      <a:pt x="5" y="13"/>
                      <a:pt x="3" y="12"/>
                      <a:pt x="3" y="11"/>
                    </a:cubicBezTo>
                    <a:cubicBezTo>
                      <a:pt x="2" y="10"/>
                      <a:pt x="2" y="10"/>
                      <a:pt x="2" y="9"/>
                    </a:cubicBezTo>
                    <a:cubicBezTo>
                      <a:pt x="2" y="8"/>
                      <a:pt x="2" y="7"/>
                      <a:pt x="1" y="6"/>
                    </a:cubicBezTo>
                    <a:cubicBezTo>
                      <a:pt x="0" y="4"/>
                      <a:pt x="1" y="4"/>
                      <a:pt x="2" y="2"/>
                    </a:cubicBezTo>
                    <a:cubicBezTo>
                      <a:pt x="3" y="2"/>
                      <a:pt x="3" y="2"/>
                      <a:pt x="3" y="1"/>
                    </a:cubicBezTo>
                    <a:cubicBezTo>
                      <a:pt x="5" y="1"/>
                      <a:pt x="5" y="0"/>
                      <a:pt x="6" y="0"/>
                    </a:cubicBezTo>
                    <a:cubicBezTo>
                      <a:pt x="7" y="0"/>
                      <a:pt x="8" y="1"/>
                      <a:pt x="9" y="2"/>
                    </a:cubicBezTo>
                    <a:cubicBezTo>
                      <a:pt x="9" y="3"/>
                      <a:pt x="10" y="3"/>
                      <a:pt x="10" y="4"/>
                    </a:cubicBezTo>
                    <a:cubicBezTo>
                      <a:pt x="10" y="4"/>
                      <a:pt x="10" y="4"/>
                      <a:pt x="10" y="4"/>
                    </a:cubicBezTo>
                    <a:cubicBezTo>
                      <a:pt x="10" y="4"/>
                      <a:pt x="10" y="4"/>
                      <a:pt x="10" y="4"/>
                    </a:cubicBezTo>
                    <a:cubicBezTo>
                      <a:pt x="10" y="4"/>
                      <a:pt x="10" y="4"/>
                      <a:pt x="10" y="4"/>
                    </a:cubicBezTo>
                    <a:cubicBezTo>
                      <a:pt x="10" y="4"/>
                      <a:pt x="10" y="4"/>
                      <a:pt x="10" y="4"/>
                    </a:cubicBezTo>
                    <a:cubicBezTo>
                      <a:pt x="11" y="3"/>
                      <a:pt x="11" y="3"/>
                      <a:pt x="12" y="2"/>
                    </a:cubicBezTo>
                    <a:cubicBezTo>
                      <a:pt x="12" y="1"/>
                      <a:pt x="13" y="0"/>
                      <a:pt x="14" y="0"/>
                    </a:cubicBezTo>
                    <a:cubicBezTo>
                      <a:pt x="15" y="0"/>
                      <a:pt x="16" y="1"/>
                      <a:pt x="17" y="1"/>
                    </a:cubicBezTo>
                    <a:cubicBezTo>
                      <a:pt x="17" y="2"/>
                      <a:pt x="18" y="2"/>
                      <a:pt x="18" y="2"/>
                    </a:cubicBezTo>
                    <a:cubicBezTo>
                      <a:pt x="20" y="4"/>
                      <a:pt x="20" y="4"/>
                      <a:pt x="19" y="6"/>
                    </a:cubicBezTo>
                    <a:cubicBezTo>
                      <a:pt x="18" y="7"/>
                      <a:pt x="18" y="8"/>
                      <a:pt x="18" y="9"/>
                    </a:cubicBezTo>
                    <a:cubicBezTo>
                      <a:pt x="18" y="10"/>
                      <a:pt x="18" y="10"/>
                      <a:pt x="18" y="11"/>
                    </a:cubicBezTo>
                    <a:cubicBezTo>
                      <a:pt x="18" y="12"/>
                      <a:pt x="16" y="13"/>
                      <a:pt x="15" y="14"/>
                    </a:cubicBezTo>
                    <a:cubicBezTo>
                      <a:pt x="14" y="14"/>
                      <a:pt x="14" y="14"/>
                      <a:pt x="14" y="14"/>
                    </a:cubicBezTo>
                    <a:cubicBezTo>
                      <a:pt x="13" y="14"/>
                      <a:pt x="12" y="15"/>
                      <a:pt x="10" y="15"/>
                    </a:cubicBezTo>
                    <a:moveTo>
                      <a:pt x="10" y="14"/>
                    </a:moveTo>
                    <a:cubicBezTo>
                      <a:pt x="10" y="14"/>
                      <a:pt x="10" y="14"/>
                      <a:pt x="10" y="14"/>
                    </a:cubicBezTo>
                    <a:cubicBezTo>
                      <a:pt x="12" y="14"/>
                      <a:pt x="13" y="14"/>
                      <a:pt x="14" y="14"/>
                    </a:cubicBezTo>
                    <a:cubicBezTo>
                      <a:pt x="15" y="14"/>
                      <a:pt x="15" y="14"/>
                      <a:pt x="15" y="14"/>
                    </a:cubicBezTo>
                    <a:cubicBezTo>
                      <a:pt x="16" y="13"/>
                      <a:pt x="17" y="12"/>
                      <a:pt x="18" y="11"/>
                    </a:cubicBezTo>
                    <a:cubicBezTo>
                      <a:pt x="18" y="10"/>
                      <a:pt x="18" y="10"/>
                      <a:pt x="18" y="9"/>
                    </a:cubicBezTo>
                    <a:cubicBezTo>
                      <a:pt x="18" y="8"/>
                      <a:pt x="18" y="7"/>
                      <a:pt x="19" y="6"/>
                    </a:cubicBezTo>
                    <a:cubicBezTo>
                      <a:pt x="20" y="4"/>
                      <a:pt x="20" y="4"/>
                      <a:pt x="18" y="3"/>
                    </a:cubicBezTo>
                    <a:cubicBezTo>
                      <a:pt x="18" y="2"/>
                      <a:pt x="17" y="2"/>
                      <a:pt x="17" y="2"/>
                    </a:cubicBezTo>
                    <a:cubicBezTo>
                      <a:pt x="16" y="1"/>
                      <a:pt x="15" y="0"/>
                      <a:pt x="14" y="0"/>
                    </a:cubicBezTo>
                    <a:cubicBezTo>
                      <a:pt x="13" y="0"/>
                      <a:pt x="13" y="1"/>
                      <a:pt x="12" y="3"/>
                    </a:cubicBezTo>
                    <a:cubicBezTo>
                      <a:pt x="11" y="3"/>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3"/>
                      <a:pt x="9" y="3"/>
                    </a:cubicBezTo>
                    <a:cubicBezTo>
                      <a:pt x="8" y="1"/>
                      <a:pt x="7" y="0"/>
                      <a:pt x="6" y="0"/>
                    </a:cubicBezTo>
                    <a:cubicBezTo>
                      <a:pt x="5" y="0"/>
                      <a:pt x="5" y="1"/>
                      <a:pt x="4" y="2"/>
                    </a:cubicBezTo>
                    <a:cubicBezTo>
                      <a:pt x="3" y="2"/>
                      <a:pt x="3" y="2"/>
                      <a:pt x="2" y="3"/>
                    </a:cubicBezTo>
                    <a:cubicBezTo>
                      <a:pt x="1" y="4"/>
                      <a:pt x="1" y="4"/>
                      <a:pt x="2" y="6"/>
                    </a:cubicBezTo>
                    <a:cubicBezTo>
                      <a:pt x="3" y="7"/>
                      <a:pt x="3" y="8"/>
                      <a:pt x="3" y="9"/>
                    </a:cubicBezTo>
                    <a:cubicBezTo>
                      <a:pt x="3" y="10"/>
                      <a:pt x="3" y="10"/>
                      <a:pt x="3" y="11"/>
                    </a:cubicBezTo>
                    <a:cubicBezTo>
                      <a:pt x="3" y="12"/>
                      <a:pt x="5" y="13"/>
                      <a:pt x="6" y="14"/>
                    </a:cubicBezTo>
                    <a:cubicBezTo>
                      <a:pt x="6" y="14"/>
                      <a:pt x="6" y="14"/>
                      <a:pt x="6" y="14"/>
                    </a:cubicBezTo>
                    <a:cubicBezTo>
                      <a:pt x="7" y="14"/>
                      <a:pt x="9" y="14"/>
                      <a:pt x="10" y="14"/>
                    </a:cubicBezTo>
                  </a:path>
                </a:pathLst>
              </a:custGeom>
              <a:solidFill>
                <a:srgbClr val="811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6" name="Freeform 1711"/>
              <p:cNvSpPr>
                <a:spLocks/>
              </p:cNvSpPr>
              <p:nvPr/>
            </p:nvSpPr>
            <p:spPr bwMode="auto">
              <a:xfrm>
                <a:off x="2745" y="2819"/>
                <a:ext cx="17" cy="13"/>
              </a:xfrm>
              <a:custGeom>
                <a:avLst/>
                <a:gdLst>
                  <a:gd name="T0" fmla="*/ 4 w 8"/>
                  <a:gd name="T1" fmla="*/ 0 h 6"/>
                  <a:gd name="T2" fmla="*/ 4 w 8"/>
                  <a:gd name="T3" fmla="*/ 0 h 6"/>
                  <a:gd name="T4" fmla="*/ 1 w 8"/>
                  <a:gd name="T5" fmla="*/ 3 h 6"/>
                  <a:gd name="T6" fmla="*/ 2 w 8"/>
                  <a:gd name="T7" fmla="*/ 6 h 6"/>
                  <a:gd name="T8" fmla="*/ 3 w 8"/>
                  <a:gd name="T9" fmla="*/ 6 h 6"/>
                  <a:gd name="T10" fmla="*/ 3 w 8"/>
                  <a:gd name="T11" fmla="*/ 6 h 6"/>
                  <a:gd name="T12" fmla="*/ 3 w 8"/>
                  <a:gd name="T13" fmla="*/ 5 h 6"/>
                  <a:gd name="T14" fmla="*/ 5 w 8"/>
                  <a:gd name="T15" fmla="*/ 3 h 6"/>
                  <a:gd name="T16" fmla="*/ 5 w 8"/>
                  <a:gd name="T17" fmla="*/ 3 h 6"/>
                  <a:gd name="T18" fmla="*/ 7 w 8"/>
                  <a:gd name="T19" fmla="*/ 5 h 6"/>
                  <a:gd name="T20" fmla="*/ 7 w 8"/>
                  <a:gd name="T21" fmla="*/ 6 h 6"/>
                  <a:gd name="T22" fmla="*/ 8 w 8"/>
                  <a:gd name="T23" fmla="*/ 6 h 6"/>
                  <a:gd name="T24" fmla="*/ 7 w 8"/>
                  <a:gd name="T25" fmla="*/ 4 h 6"/>
                  <a:gd name="T26" fmla="*/ 4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4" y="0"/>
                    </a:moveTo>
                    <a:cubicBezTo>
                      <a:pt x="4" y="0"/>
                      <a:pt x="4" y="0"/>
                      <a:pt x="4" y="0"/>
                    </a:cubicBezTo>
                    <a:cubicBezTo>
                      <a:pt x="2" y="0"/>
                      <a:pt x="0" y="2"/>
                      <a:pt x="1" y="3"/>
                    </a:cubicBezTo>
                    <a:cubicBezTo>
                      <a:pt x="2" y="3"/>
                      <a:pt x="2" y="4"/>
                      <a:pt x="2" y="6"/>
                    </a:cubicBezTo>
                    <a:cubicBezTo>
                      <a:pt x="3" y="6"/>
                      <a:pt x="3" y="6"/>
                      <a:pt x="3" y="6"/>
                    </a:cubicBezTo>
                    <a:cubicBezTo>
                      <a:pt x="3" y="6"/>
                      <a:pt x="3" y="6"/>
                      <a:pt x="3" y="6"/>
                    </a:cubicBezTo>
                    <a:cubicBezTo>
                      <a:pt x="3" y="5"/>
                      <a:pt x="3" y="5"/>
                      <a:pt x="3" y="5"/>
                    </a:cubicBezTo>
                    <a:cubicBezTo>
                      <a:pt x="2" y="4"/>
                      <a:pt x="4" y="3"/>
                      <a:pt x="5" y="3"/>
                    </a:cubicBezTo>
                    <a:cubicBezTo>
                      <a:pt x="5" y="3"/>
                      <a:pt x="5" y="3"/>
                      <a:pt x="5" y="3"/>
                    </a:cubicBezTo>
                    <a:cubicBezTo>
                      <a:pt x="6" y="3"/>
                      <a:pt x="7" y="4"/>
                      <a:pt x="7" y="5"/>
                    </a:cubicBezTo>
                    <a:cubicBezTo>
                      <a:pt x="7" y="6"/>
                      <a:pt x="7" y="6"/>
                      <a:pt x="7" y="6"/>
                    </a:cubicBezTo>
                    <a:cubicBezTo>
                      <a:pt x="7" y="6"/>
                      <a:pt x="7" y="6"/>
                      <a:pt x="8" y="6"/>
                    </a:cubicBezTo>
                    <a:cubicBezTo>
                      <a:pt x="8" y="5"/>
                      <a:pt x="8" y="4"/>
                      <a:pt x="7" y="4"/>
                    </a:cubicBezTo>
                    <a:cubicBezTo>
                      <a:pt x="7" y="2"/>
                      <a:pt x="6" y="0"/>
                      <a:pt x="4" y="0"/>
                    </a:cubicBezTo>
                  </a:path>
                </a:pathLst>
              </a:custGeom>
              <a:solidFill>
                <a:srgbClr val="9A2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7" name="Freeform 1712"/>
              <p:cNvSpPr>
                <a:spLocks/>
              </p:cNvSpPr>
              <p:nvPr/>
            </p:nvSpPr>
            <p:spPr bwMode="auto">
              <a:xfrm>
                <a:off x="2764" y="2819"/>
                <a:ext cx="18" cy="13"/>
              </a:xfrm>
              <a:custGeom>
                <a:avLst/>
                <a:gdLst>
                  <a:gd name="T0" fmla="*/ 4 w 8"/>
                  <a:gd name="T1" fmla="*/ 0 h 6"/>
                  <a:gd name="T2" fmla="*/ 0 w 8"/>
                  <a:gd name="T3" fmla="*/ 4 h 6"/>
                  <a:gd name="T4" fmla="*/ 0 w 8"/>
                  <a:gd name="T5" fmla="*/ 6 h 6"/>
                  <a:gd name="T6" fmla="*/ 1 w 8"/>
                  <a:gd name="T7" fmla="*/ 6 h 6"/>
                  <a:gd name="T8" fmla="*/ 1 w 8"/>
                  <a:gd name="T9" fmla="*/ 5 h 6"/>
                  <a:gd name="T10" fmla="*/ 3 w 8"/>
                  <a:gd name="T11" fmla="*/ 3 h 6"/>
                  <a:gd name="T12" fmla="*/ 3 w 8"/>
                  <a:gd name="T13" fmla="*/ 3 h 6"/>
                  <a:gd name="T14" fmla="*/ 5 w 8"/>
                  <a:gd name="T15" fmla="*/ 5 h 6"/>
                  <a:gd name="T16" fmla="*/ 4 w 8"/>
                  <a:gd name="T17" fmla="*/ 6 h 6"/>
                  <a:gd name="T18" fmla="*/ 5 w 8"/>
                  <a:gd name="T19" fmla="*/ 6 h 6"/>
                  <a:gd name="T20" fmla="*/ 6 w 8"/>
                  <a:gd name="T21" fmla="*/ 6 h 6"/>
                  <a:gd name="T22" fmla="*/ 6 w 8"/>
                  <a:gd name="T23" fmla="*/ 6 h 6"/>
                  <a:gd name="T24" fmla="*/ 7 w 8"/>
                  <a:gd name="T25" fmla="*/ 3 h 6"/>
                  <a:gd name="T26" fmla="*/ 4 w 8"/>
                  <a:gd name="T27" fmla="*/ 0 h 6"/>
                  <a:gd name="T28" fmla="*/ 4 w 8"/>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4" y="0"/>
                    </a:moveTo>
                    <a:cubicBezTo>
                      <a:pt x="2" y="0"/>
                      <a:pt x="1" y="2"/>
                      <a:pt x="0" y="4"/>
                    </a:cubicBezTo>
                    <a:cubicBezTo>
                      <a:pt x="0" y="4"/>
                      <a:pt x="0" y="5"/>
                      <a:pt x="0" y="6"/>
                    </a:cubicBezTo>
                    <a:cubicBezTo>
                      <a:pt x="0" y="6"/>
                      <a:pt x="0" y="6"/>
                      <a:pt x="1" y="6"/>
                    </a:cubicBezTo>
                    <a:cubicBezTo>
                      <a:pt x="1" y="6"/>
                      <a:pt x="1" y="6"/>
                      <a:pt x="1" y="5"/>
                    </a:cubicBezTo>
                    <a:cubicBezTo>
                      <a:pt x="1" y="4"/>
                      <a:pt x="2" y="3"/>
                      <a:pt x="3" y="3"/>
                    </a:cubicBezTo>
                    <a:cubicBezTo>
                      <a:pt x="3" y="3"/>
                      <a:pt x="3" y="3"/>
                      <a:pt x="3" y="3"/>
                    </a:cubicBezTo>
                    <a:cubicBezTo>
                      <a:pt x="4" y="3"/>
                      <a:pt x="6" y="4"/>
                      <a:pt x="5" y="5"/>
                    </a:cubicBezTo>
                    <a:cubicBezTo>
                      <a:pt x="5" y="5"/>
                      <a:pt x="5" y="5"/>
                      <a:pt x="4" y="6"/>
                    </a:cubicBezTo>
                    <a:cubicBezTo>
                      <a:pt x="5" y="6"/>
                      <a:pt x="5" y="6"/>
                      <a:pt x="5" y="6"/>
                    </a:cubicBezTo>
                    <a:cubicBezTo>
                      <a:pt x="6" y="6"/>
                      <a:pt x="6" y="6"/>
                      <a:pt x="6" y="6"/>
                    </a:cubicBezTo>
                    <a:cubicBezTo>
                      <a:pt x="6" y="6"/>
                      <a:pt x="6" y="6"/>
                      <a:pt x="6" y="6"/>
                    </a:cubicBezTo>
                    <a:cubicBezTo>
                      <a:pt x="6" y="5"/>
                      <a:pt x="6" y="3"/>
                      <a:pt x="7" y="3"/>
                    </a:cubicBezTo>
                    <a:cubicBezTo>
                      <a:pt x="8" y="2"/>
                      <a:pt x="5" y="0"/>
                      <a:pt x="4" y="0"/>
                    </a:cubicBezTo>
                    <a:cubicBezTo>
                      <a:pt x="4" y="0"/>
                      <a:pt x="4" y="0"/>
                      <a:pt x="4" y="0"/>
                    </a:cubicBezTo>
                  </a:path>
                </a:pathLst>
              </a:custGeom>
              <a:solidFill>
                <a:srgbClr val="9A2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8" name="Freeform 1713"/>
              <p:cNvSpPr>
                <a:spLocks/>
              </p:cNvSpPr>
              <p:nvPr/>
            </p:nvSpPr>
            <p:spPr bwMode="auto">
              <a:xfrm>
                <a:off x="2726" y="2747"/>
                <a:ext cx="36" cy="45"/>
              </a:xfrm>
              <a:custGeom>
                <a:avLst/>
                <a:gdLst>
                  <a:gd name="T0" fmla="*/ 17 w 17"/>
                  <a:gd name="T1" fmla="*/ 0 h 21"/>
                  <a:gd name="T2" fmla="*/ 13 w 17"/>
                  <a:gd name="T3" fmla="*/ 3 h 21"/>
                  <a:gd name="T4" fmla="*/ 9 w 17"/>
                  <a:gd name="T5" fmla="*/ 13 h 21"/>
                  <a:gd name="T6" fmla="*/ 0 w 17"/>
                  <a:gd name="T7" fmla="*/ 21 h 21"/>
                  <a:gd name="T8" fmla="*/ 5 w 17"/>
                  <a:gd name="T9" fmla="*/ 15 h 21"/>
                  <a:gd name="T10" fmla="*/ 13 w 17"/>
                  <a:gd name="T11" fmla="*/ 8 h 21"/>
                  <a:gd name="T12" fmla="*/ 17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17" y="0"/>
                    </a:moveTo>
                    <a:cubicBezTo>
                      <a:pt x="17" y="0"/>
                      <a:pt x="14" y="0"/>
                      <a:pt x="13" y="3"/>
                    </a:cubicBezTo>
                    <a:cubicBezTo>
                      <a:pt x="12" y="7"/>
                      <a:pt x="12" y="11"/>
                      <a:pt x="9" y="13"/>
                    </a:cubicBezTo>
                    <a:cubicBezTo>
                      <a:pt x="6" y="14"/>
                      <a:pt x="1" y="15"/>
                      <a:pt x="0" y="21"/>
                    </a:cubicBezTo>
                    <a:cubicBezTo>
                      <a:pt x="0" y="21"/>
                      <a:pt x="1" y="17"/>
                      <a:pt x="5" y="15"/>
                    </a:cubicBezTo>
                    <a:cubicBezTo>
                      <a:pt x="10" y="14"/>
                      <a:pt x="12" y="13"/>
                      <a:pt x="13" y="8"/>
                    </a:cubicBezTo>
                    <a:cubicBezTo>
                      <a:pt x="14" y="3"/>
                      <a:pt x="14" y="0"/>
                      <a:pt x="17" y="0"/>
                    </a:cubicBezTo>
                  </a:path>
                </a:pathLst>
              </a:custGeom>
              <a:solidFill>
                <a:srgbClr val="F6A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9" name="Freeform 1714"/>
              <p:cNvSpPr>
                <a:spLocks/>
              </p:cNvSpPr>
              <p:nvPr/>
            </p:nvSpPr>
            <p:spPr bwMode="auto">
              <a:xfrm>
                <a:off x="2784" y="2777"/>
                <a:ext cx="17" cy="42"/>
              </a:xfrm>
              <a:custGeom>
                <a:avLst/>
                <a:gdLst>
                  <a:gd name="T0" fmla="*/ 1 w 8"/>
                  <a:gd name="T1" fmla="*/ 0 h 20"/>
                  <a:gd name="T2" fmla="*/ 6 w 8"/>
                  <a:gd name="T3" fmla="*/ 11 h 20"/>
                  <a:gd name="T4" fmla="*/ 0 w 8"/>
                  <a:gd name="T5" fmla="*/ 20 h 20"/>
                  <a:gd name="T6" fmla="*/ 7 w 8"/>
                  <a:gd name="T7" fmla="*/ 7 h 20"/>
                  <a:gd name="T8" fmla="*/ 1 w 8"/>
                  <a:gd name="T9" fmla="*/ 0 h 20"/>
                </a:gdLst>
                <a:ahLst/>
                <a:cxnLst>
                  <a:cxn ang="0">
                    <a:pos x="T0" y="T1"/>
                  </a:cxn>
                  <a:cxn ang="0">
                    <a:pos x="T2" y="T3"/>
                  </a:cxn>
                  <a:cxn ang="0">
                    <a:pos x="T4" y="T5"/>
                  </a:cxn>
                  <a:cxn ang="0">
                    <a:pos x="T6" y="T7"/>
                  </a:cxn>
                  <a:cxn ang="0">
                    <a:pos x="T8" y="T9"/>
                  </a:cxn>
                </a:cxnLst>
                <a:rect l="0" t="0" r="r" b="b"/>
                <a:pathLst>
                  <a:path w="8" h="20">
                    <a:moveTo>
                      <a:pt x="1" y="0"/>
                    </a:moveTo>
                    <a:cubicBezTo>
                      <a:pt x="6" y="3"/>
                      <a:pt x="7" y="7"/>
                      <a:pt x="6" y="11"/>
                    </a:cubicBezTo>
                    <a:cubicBezTo>
                      <a:pt x="6" y="16"/>
                      <a:pt x="0" y="20"/>
                      <a:pt x="0" y="20"/>
                    </a:cubicBezTo>
                    <a:cubicBezTo>
                      <a:pt x="4" y="18"/>
                      <a:pt x="8" y="13"/>
                      <a:pt x="7" y="7"/>
                    </a:cubicBezTo>
                    <a:cubicBezTo>
                      <a:pt x="6" y="1"/>
                      <a:pt x="1" y="0"/>
                      <a:pt x="1" y="0"/>
                    </a:cubicBezTo>
                  </a:path>
                </a:pathLst>
              </a:custGeom>
              <a:solidFill>
                <a:srgbClr val="EA54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0" name="Freeform 1715"/>
              <p:cNvSpPr>
                <a:spLocks/>
              </p:cNvSpPr>
              <p:nvPr/>
            </p:nvSpPr>
            <p:spPr bwMode="auto">
              <a:xfrm>
                <a:off x="542" y="269"/>
                <a:ext cx="672" cy="1772"/>
              </a:xfrm>
              <a:custGeom>
                <a:avLst/>
                <a:gdLst>
                  <a:gd name="T0" fmla="*/ 287 w 316"/>
                  <a:gd name="T1" fmla="*/ 412 h 834"/>
                  <a:gd name="T2" fmla="*/ 265 w 316"/>
                  <a:gd name="T3" fmla="*/ 263 h 834"/>
                  <a:gd name="T4" fmla="*/ 252 w 316"/>
                  <a:gd name="T5" fmla="*/ 158 h 834"/>
                  <a:gd name="T6" fmla="*/ 180 w 316"/>
                  <a:gd name="T7" fmla="*/ 117 h 834"/>
                  <a:gd name="T8" fmla="*/ 195 w 316"/>
                  <a:gd name="T9" fmla="*/ 71 h 834"/>
                  <a:gd name="T10" fmla="*/ 188 w 316"/>
                  <a:gd name="T11" fmla="*/ 15 h 834"/>
                  <a:gd name="T12" fmla="*/ 158 w 316"/>
                  <a:gd name="T13" fmla="*/ 0 h 834"/>
                  <a:gd name="T14" fmla="*/ 128 w 316"/>
                  <a:gd name="T15" fmla="*/ 15 h 834"/>
                  <a:gd name="T16" fmla="*/ 122 w 316"/>
                  <a:gd name="T17" fmla="*/ 71 h 834"/>
                  <a:gd name="T18" fmla="*/ 136 w 316"/>
                  <a:gd name="T19" fmla="*/ 117 h 834"/>
                  <a:gd name="T20" fmla="*/ 64 w 316"/>
                  <a:gd name="T21" fmla="*/ 158 h 834"/>
                  <a:gd name="T22" fmla="*/ 51 w 316"/>
                  <a:gd name="T23" fmla="*/ 263 h 834"/>
                  <a:gd name="T24" fmla="*/ 30 w 316"/>
                  <a:gd name="T25" fmla="*/ 412 h 834"/>
                  <a:gd name="T26" fmla="*/ 11 w 316"/>
                  <a:gd name="T27" fmla="*/ 448 h 834"/>
                  <a:gd name="T28" fmla="*/ 15 w 316"/>
                  <a:gd name="T29" fmla="*/ 483 h 834"/>
                  <a:gd name="T30" fmla="*/ 22 w 316"/>
                  <a:gd name="T31" fmla="*/ 492 h 834"/>
                  <a:gd name="T32" fmla="*/ 48 w 316"/>
                  <a:gd name="T33" fmla="*/ 462 h 834"/>
                  <a:gd name="T34" fmla="*/ 90 w 316"/>
                  <a:gd name="T35" fmla="*/ 261 h 834"/>
                  <a:gd name="T36" fmla="*/ 84 w 316"/>
                  <a:gd name="T37" fmla="*/ 380 h 834"/>
                  <a:gd name="T38" fmla="*/ 100 w 316"/>
                  <a:gd name="T39" fmla="*/ 600 h 834"/>
                  <a:gd name="T40" fmla="*/ 111 w 316"/>
                  <a:gd name="T41" fmla="*/ 764 h 834"/>
                  <a:gd name="T42" fmla="*/ 88 w 316"/>
                  <a:gd name="T43" fmla="*/ 812 h 834"/>
                  <a:gd name="T44" fmla="*/ 95 w 316"/>
                  <a:gd name="T45" fmla="*/ 824 h 834"/>
                  <a:gd name="T46" fmla="*/ 106 w 316"/>
                  <a:gd name="T47" fmla="*/ 830 h 834"/>
                  <a:gd name="T48" fmla="*/ 115 w 316"/>
                  <a:gd name="T49" fmla="*/ 823 h 834"/>
                  <a:gd name="T50" fmla="*/ 129 w 316"/>
                  <a:gd name="T51" fmla="*/ 821 h 834"/>
                  <a:gd name="T52" fmla="*/ 139 w 316"/>
                  <a:gd name="T53" fmla="*/ 772 h 834"/>
                  <a:gd name="T54" fmla="*/ 143 w 316"/>
                  <a:gd name="T55" fmla="*/ 677 h 834"/>
                  <a:gd name="T56" fmla="*/ 150 w 316"/>
                  <a:gd name="T57" fmla="*/ 527 h 834"/>
                  <a:gd name="T58" fmla="*/ 161 w 316"/>
                  <a:gd name="T59" fmla="*/ 476 h 834"/>
                  <a:gd name="T60" fmla="*/ 170 w 316"/>
                  <a:gd name="T61" fmla="*/ 634 h 834"/>
                  <a:gd name="T62" fmla="*/ 175 w 316"/>
                  <a:gd name="T63" fmla="*/ 756 h 834"/>
                  <a:gd name="T64" fmla="*/ 178 w 316"/>
                  <a:gd name="T65" fmla="*/ 807 h 834"/>
                  <a:gd name="T66" fmla="*/ 199 w 316"/>
                  <a:gd name="T67" fmla="*/ 828 h 834"/>
                  <a:gd name="T68" fmla="*/ 202 w 316"/>
                  <a:gd name="T69" fmla="*/ 826 h 834"/>
                  <a:gd name="T70" fmla="*/ 215 w 316"/>
                  <a:gd name="T71" fmla="*/ 828 h 834"/>
                  <a:gd name="T72" fmla="*/ 222 w 316"/>
                  <a:gd name="T73" fmla="*/ 818 h 834"/>
                  <a:gd name="T74" fmla="*/ 201 w 316"/>
                  <a:gd name="T75" fmla="*/ 775 h 834"/>
                  <a:gd name="T76" fmla="*/ 217 w 316"/>
                  <a:gd name="T77" fmla="*/ 620 h 834"/>
                  <a:gd name="T78" fmla="*/ 235 w 316"/>
                  <a:gd name="T79" fmla="*/ 468 h 834"/>
                  <a:gd name="T80" fmla="*/ 218 w 316"/>
                  <a:gd name="T81" fmla="*/ 314 h 834"/>
                  <a:gd name="T82" fmla="*/ 261 w 316"/>
                  <a:gd name="T83" fmla="*/ 416 h 834"/>
                  <a:gd name="T84" fmla="*/ 289 w 316"/>
                  <a:gd name="T85" fmla="*/ 484 h 834"/>
                  <a:gd name="T86" fmla="*/ 292 w 316"/>
                  <a:gd name="T87" fmla="*/ 461 h 834"/>
                  <a:gd name="T88" fmla="*/ 298 w 316"/>
                  <a:gd name="T89" fmla="*/ 44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6" h="834">
                    <a:moveTo>
                      <a:pt x="314" y="448"/>
                    </a:moveTo>
                    <a:cubicBezTo>
                      <a:pt x="312" y="446"/>
                      <a:pt x="308" y="441"/>
                      <a:pt x="305" y="432"/>
                    </a:cubicBezTo>
                    <a:cubicBezTo>
                      <a:pt x="302" y="423"/>
                      <a:pt x="290" y="418"/>
                      <a:pt x="287" y="412"/>
                    </a:cubicBezTo>
                    <a:cubicBezTo>
                      <a:pt x="283" y="405"/>
                      <a:pt x="281" y="384"/>
                      <a:pt x="280" y="361"/>
                    </a:cubicBezTo>
                    <a:cubicBezTo>
                      <a:pt x="280" y="338"/>
                      <a:pt x="276" y="312"/>
                      <a:pt x="272" y="301"/>
                    </a:cubicBezTo>
                    <a:cubicBezTo>
                      <a:pt x="268" y="290"/>
                      <a:pt x="264" y="277"/>
                      <a:pt x="265" y="263"/>
                    </a:cubicBezTo>
                    <a:cubicBezTo>
                      <a:pt x="266" y="249"/>
                      <a:pt x="266" y="235"/>
                      <a:pt x="264" y="227"/>
                    </a:cubicBezTo>
                    <a:cubicBezTo>
                      <a:pt x="262" y="220"/>
                      <a:pt x="261" y="221"/>
                      <a:pt x="264" y="206"/>
                    </a:cubicBezTo>
                    <a:cubicBezTo>
                      <a:pt x="267" y="191"/>
                      <a:pt x="261" y="174"/>
                      <a:pt x="252" y="158"/>
                    </a:cubicBezTo>
                    <a:cubicBezTo>
                      <a:pt x="243" y="142"/>
                      <a:pt x="224" y="142"/>
                      <a:pt x="219" y="139"/>
                    </a:cubicBezTo>
                    <a:cubicBezTo>
                      <a:pt x="214" y="135"/>
                      <a:pt x="204" y="133"/>
                      <a:pt x="195" y="127"/>
                    </a:cubicBezTo>
                    <a:cubicBezTo>
                      <a:pt x="186" y="122"/>
                      <a:pt x="180" y="121"/>
                      <a:pt x="180" y="117"/>
                    </a:cubicBezTo>
                    <a:cubicBezTo>
                      <a:pt x="180" y="113"/>
                      <a:pt x="180" y="104"/>
                      <a:pt x="183" y="96"/>
                    </a:cubicBezTo>
                    <a:cubicBezTo>
                      <a:pt x="187" y="88"/>
                      <a:pt x="187" y="80"/>
                      <a:pt x="187" y="80"/>
                    </a:cubicBezTo>
                    <a:cubicBezTo>
                      <a:pt x="191" y="82"/>
                      <a:pt x="191" y="78"/>
                      <a:pt x="195" y="71"/>
                    </a:cubicBezTo>
                    <a:cubicBezTo>
                      <a:pt x="198" y="64"/>
                      <a:pt x="199" y="59"/>
                      <a:pt x="198" y="56"/>
                    </a:cubicBezTo>
                    <a:cubicBezTo>
                      <a:pt x="198" y="52"/>
                      <a:pt x="194" y="53"/>
                      <a:pt x="194" y="53"/>
                    </a:cubicBezTo>
                    <a:cubicBezTo>
                      <a:pt x="194" y="53"/>
                      <a:pt x="200" y="30"/>
                      <a:pt x="188" y="15"/>
                    </a:cubicBezTo>
                    <a:cubicBezTo>
                      <a:pt x="179" y="3"/>
                      <a:pt x="165" y="1"/>
                      <a:pt x="159" y="1"/>
                    </a:cubicBezTo>
                    <a:cubicBezTo>
                      <a:pt x="159" y="0"/>
                      <a:pt x="159" y="0"/>
                      <a:pt x="159" y="0"/>
                    </a:cubicBezTo>
                    <a:cubicBezTo>
                      <a:pt x="159" y="0"/>
                      <a:pt x="159" y="0"/>
                      <a:pt x="158" y="0"/>
                    </a:cubicBezTo>
                    <a:cubicBezTo>
                      <a:pt x="158" y="0"/>
                      <a:pt x="157" y="0"/>
                      <a:pt x="157" y="0"/>
                    </a:cubicBezTo>
                    <a:cubicBezTo>
                      <a:pt x="157" y="1"/>
                      <a:pt x="157" y="1"/>
                      <a:pt x="157" y="1"/>
                    </a:cubicBezTo>
                    <a:cubicBezTo>
                      <a:pt x="152" y="1"/>
                      <a:pt x="137" y="3"/>
                      <a:pt x="128" y="15"/>
                    </a:cubicBezTo>
                    <a:cubicBezTo>
                      <a:pt x="116" y="30"/>
                      <a:pt x="122" y="53"/>
                      <a:pt x="122" y="53"/>
                    </a:cubicBezTo>
                    <a:cubicBezTo>
                      <a:pt x="122" y="53"/>
                      <a:pt x="119" y="52"/>
                      <a:pt x="118" y="56"/>
                    </a:cubicBezTo>
                    <a:cubicBezTo>
                      <a:pt x="117" y="59"/>
                      <a:pt x="118" y="64"/>
                      <a:pt x="122" y="71"/>
                    </a:cubicBezTo>
                    <a:cubicBezTo>
                      <a:pt x="125" y="78"/>
                      <a:pt x="125" y="82"/>
                      <a:pt x="129" y="80"/>
                    </a:cubicBezTo>
                    <a:cubicBezTo>
                      <a:pt x="129" y="80"/>
                      <a:pt x="129" y="88"/>
                      <a:pt x="133" y="96"/>
                    </a:cubicBezTo>
                    <a:cubicBezTo>
                      <a:pt x="137" y="104"/>
                      <a:pt x="136" y="113"/>
                      <a:pt x="136" y="117"/>
                    </a:cubicBezTo>
                    <a:cubicBezTo>
                      <a:pt x="136" y="121"/>
                      <a:pt x="130" y="122"/>
                      <a:pt x="121" y="127"/>
                    </a:cubicBezTo>
                    <a:cubicBezTo>
                      <a:pt x="112" y="133"/>
                      <a:pt x="102" y="135"/>
                      <a:pt x="97" y="139"/>
                    </a:cubicBezTo>
                    <a:cubicBezTo>
                      <a:pt x="92" y="142"/>
                      <a:pt x="73" y="142"/>
                      <a:pt x="64" y="158"/>
                    </a:cubicBezTo>
                    <a:cubicBezTo>
                      <a:pt x="55" y="174"/>
                      <a:pt x="49" y="191"/>
                      <a:pt x="52" y="206"/>
                    </a:cubicBezTo>
                    <a:cubicBezTo>
                      <a:pt x="55" y="221"/>
                      <a:pt x="54" y="220"/>
                      <a:pt x="53" y="227"/>
                    </a:cubicBezTo>
                    <a:cubicBezTo>
                      <a:pt x="51" y="235"/>
                      <a:pt x="50" y="249"/>
                      <a:pt x="51" y="263"/>
                    </a:cubicBezTo>
                    <a:cubicBezTo>
                      <a:pt x="53" y="277"/>
                      <a:pt x="49" y="290"/>
                      <a:pt x="45" y="301"/>
                    </a:cubicBezTo>
                    <a:cubicBezTo>
                      <a:pt x="41" y="312"/>
                      <a:pt x="36" y="338"/>
                      <a:pt x="36" y="361"/>
                    </a:cubicBezTo>
                    <a:cubicBezTo>
                      <a:pt x="36" y="384"/>
                      <a:pt x="33" y="405"/>
                      <a:pt x="30" y="412"/>
                    </a:cubicBezTo>
                    <a:cubicBezTo>
                      <a:pt x="26" y="418"/>
                      <a:pt x="14" y="423"/>
                      <a:pt x="11" y="432"/>
                    </a:cubicBezTo>
                    <a:cubicBezTo>
                      <a:pt x="8" y="441"/>
                      <a:pt x="5" y="446"/>
                      <a:pt x="3" y="448"/>
                    </a:cubicBezTo>
                    <a:cubicBezTo>
                      <a:pt x="0" y="450"/>
                      <a:pt x="8" y="454"/>
                      <a:pt x="11" y="448"/>
                    </a:cubicBezTo>
                    <a:cubicBezTo>
                      <a:pt x="14" y="442"/>
                      <a:pt x="17" y="439"/>
                      <a:pt x="19" y="440"/>
                    </a:cubicBezTo>
                    <a:cubicBezTo>
                      <a:pt x="21" y="441"/>
                      <a:pt x="18" y="452"/>
                      <a:pt x="15" y="463"/>
                    </a:cubicBezTo>
                    <a:cubicBezTo>
                      <a:pt x="13" y="475"/>
                      <a:pt x="10" y="483"/>
                      <a:pt x="15" y="483"/>
                    </a:cubicBezTo>
                    <a:cubicBezTo>
                      <a:pt x="20" y="483"/>
                      <a:pt x="23" y="465"/>
                      <a:pt x="24" y="461"/>
                    </a:cubicBezTo>
                    <a:cubicBezTo>
                      <a:pt x="25" y="458"/>
                      <a:pt x="25" y="470"/>
                      <a:pt x="22" y="479"/>
                    </a:cubicBezTo>
                    <a:cubicBezTo>
                      <a:pt x="18" y="488"/>
                      <a:pt x="19" y="491"/>
                      <a:pt x="22" y="492"/>
                    </a:cubicBezTo>
                    <a:cubicBezTo>
                      <a:pt x="24" y="492"/>
                      <a:pt x="27" y="484"/>
                      <a:pt x="27" y="484"/>
                    </a:cubicBezTo>
                    <a:cubicBezTo>
                      <a:pt x="27" y="484"/>
                      <a:pt x="32" y="488"/>
                      <a:pt x="38" y="474"/>
                    </a:cubicBezTo>
                    <a:cubicBezTo>
                      <a:pt x="38" y="474"/>
                      <a:pt x="43" y="478"/>
                      <a:pt x="48" y="462"/>
                    </a:cubicBezTo>
                    <a:cubicBezTo>
                      <a:pt x="53" y="446"/>
                      <a:pt x="57" y="425"/>
                      <a:pt x="55" y="416"/>
                    </a:cubicBezTo>
                    <a:cubicBezTo>
                      <a:pt x="53" y="406"/>
                      <a:pt x="77" y="363"/>
                      <a:pt x="80" y="327"/>
                    </a:cubicBezTo>
                    <a:cubicBezTo>
                      <a:pt x="83" y="291"/>
                      <a:pt x="88" y="263"/>
                      <a:pt x="90" y="261"/>
                    </a:cubicBezTo>
                    <a:cubicBezTo>
                      <a:pt x="92" y="259"/>
                      <a:pt x="103" y="295"/>
                      <a:pt x="98" y="314"/>
                    </a:cubicBezTo>
                    <a:cubicBezTo>
                      <a:pt x="94" y="334"/>
                      <a:pt x="93" y="343"/>
                      <a:pt x="93" y="346"/>
                    </a:cubicBezTo>
                    <a:cubicBezTo>
                      <a:pt x="92" y="350"/>
                      <a:pt x="86" y="364"/>
                      <a:pt x="84" y="380"/>
                    </a:cubicBezTo>
                    <a:cubicBezTo>
                      <a:pt x="82" y="396"/>
                      <a:pt x="75" y="413"/>
                      <a:pt x="81" y="468"/>
                    </a:cubicBezTo>
                    <a:cubicBezTo>
                      <a:pt x="88" y="524"/>
                      <a:pt x="98" y="542"/>
                      <a:pt x="99" y="553"/>
                    </a:cubicBezTo>
                    <a:cubicBezTo>
                      <a:pt x="100" y="564"/>
                      <a:pt x="100" y="594"/>
                      <a:pt x="100" y="600"/>
                    </a:cubicBezTo>
                    <a:cubicBezTo>
                      <a:pt x="99" y="606"/>
                      <a:pt x="97" y="614"/>
                      <a:pt x="97" y="620"/>
                    </a:cubicBezTo>
                    <a:cubicBezTo>
                      <a:pt x="97" y="626"/>
                      <a:pt x="87" y="648"/>
                      <a:pt x="98" y="691"/>
                    </a:cubicBezTo>
                    <a:cubicBezTo>
                      <a:pt x="108" y="734"/>
                      <a:pt x="111" y="759"/>
                      <a:pt x="111" y="764"/>
                    </a:cubicBezTo>
                    <a:cubicBezTo>
                      <a:pt x="111" y="768"/>
                      <a:pt x="108" y="769"/>
                      <a:pt x="111" y="775"/>
                    </a:cubicBezTo>
                    <a:cubicBezTo>
                      <a:pt x="113" y="782"/>
                      <a:pt x="104" y="795"/>
                      <a:pt x="98" y="800"/>
                    </a:cubicBezTo>
                    <a:cubicBezTo>
                      <a:pt x="92" y="805"/>
                      <a:pt x="89" y="810"/>
                      <a:pt x="88" y="812"/>
                    </a:cubicBezTo>
                    <a:cubicBezTo>
                      <a:pt x="88" y="815"/>
                      <a:pt x="88" y="818"/>
                      <a:pt x="90" y="818"/>
                    </a:cubicBezTo>
                    <a:cubicBezTo>
                      <a:pt x="90" y="818"/>
                      <a:pt x="89" y="820"/>
                      <a:pt x="91" y="823"/>
                    </a:cubicBezTo>
                    <a:cubicBezTo>
                      <a:pt x="93" y="825"/>
                      <a:pt x="95" y="824"/>
                      <a:pt x="95" y="824"/>
                    </a:cubicBezTo>
                    <a:cubicBezTo>
                      <a:pt x="95" y="824"/>
                      <a:pt x="94" y="827"/>
                      <a:pt x="97" y="828"/>
                    </a:cubicBezTo>
                    <a:cubicBezTo>
                      <a:pt x="100" y="828"/>
                      <a:pt x="101" y="827"/>
                      <a:pt x="101" y="827"/>
                    </a:cubicBezTo>
                    <a:cubicBezTo>
                      <a:pt x="101" y="827"/>
                      <a:pt x="103" y="831"/>
                      <a:pt x="106" y="830"/>
                    </a:cubicBezTo>
                    <a:cubicBezTo>
                      <a:pt x="109" y="830"/>
                      <a:pt x="110" y="828"/>
                      <a:pt x="110" y="826"/>
                    </a:cubicBezTo>
                    <a:cubicBezTo>
                      <a:pt x="110" y="824"/>
                      <a:pt x="111" y="821"/>
                      <a:pt x="113" y="821"/>
                    </a:cubicBezTo>
                    <a:cubicBezTo>
                      <a:pt x="115" y="820"/>
                      <a:pt x="116" y="822"/>
                      <a:pt x="115" y="823"/>
                    </a:cubicBezTo>
                    <a:cubicBezTo>
                      <a:pt x="114" y="825"/>
                      <a:pt x="114" y="826"/>
                      <a:pt x="113" y="828"/>
                    </a:cubicBezTo>
                    <a:cubicBezTo>
                      <a:pt x="112" y="831"/>
                      <a:pt x="114" y="834"/>
                      <a:pt x="121" y="833"/>
                    </a:cubicBezTo>
                    <a:cubicBezTo>
                      <a:pt x="127" y="832"/>
                      <a:pt x="125" y="826"/>
                      <a:pt x="129" y="821"/>
                    </a:cubicBezTo>
                    <a:cubicBezTo>
                      <a:pt x="133" y="817"/>
                      <a:pt x="134" y="814"/>
                      <a:pt x="134" y="807"/>
                    </a:cubicBezTo>
                    <a:cubicBezTo>
                      <a:pt x="134" y="801"/>
                      <a:pt x="141" y="802"/>
                      <a:pt x="140" y="792"/>
                    </a:cubicBezTo>
                    <a:cubicBezTo>
                      <a:pt x="139" y="781"/>
                      <a:pt x="137" y="778"/>
                      <a:pt x="139" y="772"/>
                    </a:cubicBezTo>
                    <a:cubicBezTo>
                      <a:pt x="141" y="766"/>
                      <a:pt x="137" y="759"/>
                      <a:pt x="137" y="756"/>
                    </a:cubicBezTo>
                    <a:cubicBezTo>
                      <a:pt x="137" y="754"/>
                      <a:pt x="137" y="728"/>
                      <a:pt x="138" y="720"/>
                    </a:cubicBezTo>
                    <a:cubicBezTo>
                      <a:pt x="139" y="713"/>
                      <a:pt x="144" y="688"/>
                      <a:pt x="143" y="677"/>
                    </a:cubicBezTo>
                    <a:cubicBezTo>
                      <a:pt x="142" y="667"/>
                      <a:pt x="148" y="660"/>
                      <a:pt x="142" y="634"/>
                    </a:cubicBezTo>
                    <a:cubicBezTo>
                      <a:pt x="136" y="609"/>
                      <a:pt x="146" y="612"/>
                      <a:pt x="145" y="586"/>
                    </a:cubicBezTo>
                    <a:cubicBezTo>
                      <a:pt x="145" y="560"/>
                      <a:pt x="152" y="552"/>
                      <a:pt x="150" y="527"/>
                    </a:cubicBezTo>
                    <a:cubicBezTo>
                      <a:pt x="149" y="503"/>
                      <a:pt x="153" y="490"/>
                      <a:pt x="154" y="477"/>
                    </a:cubicBezTo>
                    <a:cubicBezTo>
                      <a:pt x="155" y="468"/>
                      <a:pt x="156" y="464"/>
                      <a:pt x="157" y="463"/>
                    </a:cubicBezTo>
                    <a:cubicBezTo>
                      <a:pt x="159" y="464"/>
                      <a:pt x="161" y="467"/>
                      <a:pt x="161" y="476"/>
                    </a:cubicBezTo>
                    <a:cubicBezTo>
                      <a:pt x="162" y="489"/>
                      <a:pt x="165" y="503"/>
                      <a:pt x="164" y="527"/>
                    </a:cubicBezTo>
                    <a:cubicBezTo>
                      <a:pt x="162" y="552"/>
                      <a:pt x="167" y="560"/>
                      <a:pt x="167" y="586"/>
                    </a:cubicBezTo>
                    <a:cubicBezTo>
                      <a:pt x="166" y="612"/>
                      <a:pt x="175" y="609"/>
                      <a:pt x="170" y="634"/>
                    </a:cubicBezTo>
                    <a:cubicBezTo>
                      <a:pt x="164" y="660"/>
                      <a:pt x="167" y="667"/>
                      <a:pt x="167" y="677"/>
                    </a:cubicBezTo>
                    <a:cubicBezTo>
                      <a:pt x="166" y="688"/>
                      <a:pt x="172" y="713"/>
                      <a:pt x="174" y="720"/>
                    </a:cubicBezTo>
                    <a:cubicBezTo>
                      <a:pt x="175" y="728"/>
                      <a:pt x="175" y="754"/>
                      <a:pt x="175" y="756"/>
                    </a:cubicBezTo>
                    <a:cubicBezTo>
                      <a:pt x="175" y="759"/>
                      <a:pt x="171" y="766"/>
                      <a:pt x="173" y="772"/>
                    </a:cubicBezTo>
                    <a:cubicBezTo>
                      <a:pt x="175" y="778"/>
                      <a:pt x="173" y="781"/>
                      <a:pt x="172" y="792"/>
                    </a:cubicBezTo>
                    <a:cubicBezTo>
                      <a:pt x="171" y="802"/>
                      <a:pt x="178" y="801"/>
                      <a:pt x="178" y="807"/>
                    </a:cubicBezTo>
                    <a:cubicBezTo>
                      <a:pt x="177" y="814"/>
                      <a:pt x="179" y="817"/>
                      <a:pt x="183" y="821"/>
                    </a:cubicBezTo>
                    <a:cubicBezTo>
                      <a:pt x="187" y="826"/>
                      <a:pt x="184" y="832"/>
                      <a:pt x="191" y="833"/>
                    </a:cubicBezTo>
                    <a:cubicBezTo>
                      <a:pt x="197" y="834"/>
                      <a:pt x="200" y="831"/>
                      <a:pt x="199" y="828"/>
                    </a:cubicBezTo>
                    <a:cubicBezTo>
                      <a:pt x="198" y="826"/>
                      <a:pt x="197" y="825"/>
                      <a:pt x="197" y="823"/>
                    </a:cubicBezTo>
                    <a:cubicBezTo>
                      <a:pt x="196" y="822"/>
                      <a:pt x="197" y="820"/>
                      <a:pt x="199" y="821"/>
                    </a:cubicBezTo>
                    <a:cubicBezTo>
                      <a:pt x="200" y="821"/>
                      <a:pt x="202" y="824"/>
                      <a:pt x="202" y="826"/>
                    </a:cubicBezTo>
                    <a:cubicBezTo>
                      <a:pt x="202" y="828"/>
                      <a:pt x="203" y="830"/>
                      <a:pt x="206" y="830"/>
                    </a:cubicBezTo>
                    <a:cubicBezTo>
                      <a:pt x="209" y="831"/>
                      <a:pt x="211" y="827"/>
                      <a:pt x="211" y="827"/>
                    </a:cubicBezTo>
                    <a:cubicBezTo>
                      <a:pt x="211" y="827"/>
                      <a:pt x="212" y="828"/>
                      <a:pt x="215" y="828"/>
                    </a:cubicBezTo>
                    <a:cubicBezTo>
                      <a:pt x="217" y="827"/>
                      <a:pt x="217" y="824"/>
                      <a:pt x="217" y="824"/>
                    </a:cubicBezTo>
                    <a:cubicBezTo>
                      <a:pt x="217" y="824"/>
                      <a:pt x="219" y="825"/>
                      <a:pt x="221" y="823"/>
                    </a:cubicBezTo>
                    <a:cubicBezTo>
                      <a:pt x="223" y="820"/>
                      <a:pt x="222" y="818"/>
                      <a:pt x="222" y="818"/>
                    </a:cubicBezTo>
                    <a:cubicBezTo>
                      <a:pt x="224" y="818"/>
                      <a:pt x="224" y="815"/>
                      <a:pt x="223" y="812"/>
                    </a:cubicBezTo>
                    <a:cubicBezTo>
                      <a:pt x="222" y="810"/>
                      <a:pt x="220" y="805"/>
                      <a:pt x="214" y="800"/>
                    </a:cubicBezTo>
                    <a:cubicBezTo>
                      <a:pt x="207" y="795"/>
                      <a:pt x="199" y="782"/>
                      <a:pt x="201" y="775"/>
                    </a:cubicBezTo>
                    <a:cubicBezTo>
                      <a:pt x="203" y="769"/>
                      <a:pt x="201" y="768"/>
                      <a:pt x="201" y="764"/>
                    </a:cubicBezTo>
                    <a:cubicBezTo>
                      <a:pt x="201" y="759"/>
                      <a:pt x="203" y="734"/>
                      <a:pt x="214" y="691"/>
                    </a:cubicBezTo>
                    <a:cubicBezTo>
                      <a:pt x="224" y="648"/>
                      <a:pt x="217" y="626"/>
                      <a:pt x="217" y="620"/>
                    </a:cubicBezTo>
                    <a:cubicBezTo>
                      <a:pt x="217" y="614"/>
                      <a:pt x="215" y="606"/>
                      <a:pt x="214" y="600"/>
                    </a:cubicBezTo>
                    <a:cubicBezTo>
                      <a:pt x="214" y="594"/>
                      <a:pt x="216" y="564"/>
                      <a:pt x="217" y="553"/>
                    </a:cubicBezTo>
                    <a:cubicBezTo>
                      <a:pt x="219" y="542"/>
                      <a:pt x="229" y="524"/>
                      <a:pt x="235" y="468"/>
                    </a:cubicBezTo>
                    <a:cubicBezTo>
                      <a:pt x="241" y="413"/>
                      <a:pt x="230" y="396"/>
                      <a:pt x="228" y="380"/>
                    </a:cubicBezTo>
                    <a:cubicBezTo>
                      <a:pt x="226" y="364"/>
                      <a:pt x="224" y="350"/>
                      <a:pt x="224" y="346"/>
                    </a:cubicBezTo>
                    <a:cubicBezTo>
                      <a:pt x="223" y="343"/>
                      <a:pt x="223" y="334"/>
                      <a:pt x="218" y="314"/>
                    </a:cubicBezTo>
                    <a:cubicBezTo>
                      <a:pt x="214" y="295"/>
                      <a:pt x="225" y="259"/>
                      <a:pt x="227" y="261"/>
                    </a:cubicBezTo>
                    <a:cubicBezTo>
                      <a:pt x="229" y="263"/>
                      <a:pt x="234" y="291"/>
                      <a:pt x="237" y="327"/>
                    </a:cubicBezTo>
                    <a:cubicBezTo>
                      <a:pt x="239" y="363"/>
                      <a:pt x="263" y="406"/>
                      <a:pt x="261" y="416"/>
                    </a:cubicBezTo>
                    <a:cubicBezTo>
                      <a:pt x="259" y="425"/>
                      <a:pt x="263" y="446"/>
                      <a:pt x="268" y="462"/>
                    </a:cubicBezTo>
                    <a:cubicBezTo>
                      <a:pt x="273" y="478"/>
                      <a:pt x="279" y="474"/>
                      <a:pt x="279" y="474"/>
                    </a:cubicBezTo>
                    <a:cubicBezTo>
                      <a:pt x="284" y="488"/>
                      <a:pt x="289" y="484"/>
                      <a:pt x="289" y="484"/>
                    </a:cubicBezTo>
                    <a:cubicBezTo>
                      <a:pt x="289" y="484"/>
                      <a:pt x="292" y="492"/>
                      <a:pt x="295" y="492"/>
                    </a:cubicBezTo>
                    <a:cubicBezTo>
                      <a:pt x="297" y="491"/>
                      <a:pt x="298" y="488"/>
                      <a:pt x="295" y="479"/>
                    </a:cubicBezTo>
                    <a:cubicBezTo>
                      <a:pt x="291" y="470"/>
                      <a:pt x="291" y="458"/>
                      <a:pt x="292" y="461"/>
                    </a:cubicBezTo>
                    <a:cubicBezTo>
                      <a:pt x="294" y="465"/>
                      <a:pt x="297" y="483"/>
                      <a:pt x="302" y="483"/>
                    </a:cubicBezTo>
                    <a:cubicBezTo>
                      <a:pt x="306" y="483"/>
                      <a:pt x="304" y="475"/>
                      <a:pt x="301" y="463"/>
                    </a:cubicBezTo>
                    <a:cubicBezTo>
                      <a:pt x="298" y="452"/>
                      <a:pt x="295" y="441"/>
                      <a:pt x="298" y="440"/>
                    </a:cubicBezTo>
                    <a:cubicBezTo>
                      <a:pt x="300" y="439"/>
                      <a:pt x="302" y="442"/>
                      <a:pt x="305" y="448"/>
                    </a:cubicBezTo>
                    <a:cubicBezTo>
                      <a:pt x="309" y="454"/>
                      <a:pt x="316" y="450"/>
                      <a:pt x="314" y="448"/>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1" name="Freeform 1716"/>
              <p:cNvSpPr>
                <a:spLocks noEditPoints="1"/>
              </p:cNvSpPr>
              <p:nvPr/>
            </p:nvSpPr>
            <p:spPr bwMode="auto">
              <a:xfrm>
                <a:off x="757" y="804"/>
                <a:ext cx="236" cy="402"/>
              </a:xfrm>
              <a:custGeom>
                <a:avLst/>
                <a:gdLst>
                  <a:gd name="T0" fmla="*/ 51 w 111"/>
                  <a:gd name="T1" fmla="*/ 171 h 189"/>
                  <a:gd name="T2" fmla="*/ 46 w 111"/>
                  <a:gd name="T3" fmla="*/ 165 h 189"/>
                  <a:gd name="T4" fmla="*/ 49 w 111"/>
                  <a:gd name="T5" fmla="*/ 165 h 189"/>
                  <a:gd name="T6" fmla="*/ 42 w 111"/>
                  <a:gd name="T7" fmla="*/ 161 h 189"/>
                  <a:gd name="T8" fmla="*/ 20 w 111"/>
                  <a:gd name="T9" fmla="*/ 148 h 189"/>
                  <a:gd name="T10" fmla="*/ 34 w 111"/>
                  <a:gd name="T11" fmla="*/ 150 h 189"/>
                  <a:gd name="T12" fmla="*/ 37 w 111"/>
                  <a:gd name="T13" fmla="*/ 150 h 189"/>
                  <a:gd name="T14" fmla="*/ 28 w 111"/>
                  <a:gd name="T15" fmla="*/ 149 h 189"/>
                  <a:gd name="T16" fmla="*/ 11 w 111"/>
                  <a:gd name="T17" fmla="*/ 142 h 189"/>
                  <a:gd name="T18" fmla="*/ 9 w 111"/>
                  <a:gd name="T19" fmla="*/ 139 h 189"/>
                  <a:gd name="T20" fmla="*/ 85 w 111"/>
                  <a:gd name="T21" fmla="*/ 133 h 189"/>
                  <a:gd name="T22" fmla="*/ 0 w 111"/>
                  <a:gd name="T23" fmla="*/ 126 h 189"/>
                  <a:gd name="T24" fmla="*/ 106 w 111"/>
                  <a:gd name="T25" fmla="*/ 98 h 189"/>
                  <a:gd name="T26" fmla="*/ 107 w 111"/>
                  <a:gd name="T27" fmla="*/ 123 h 189"/>
                  <a:gd name="T28" fmla="*/ 102 w 111"/>
                  <a:gd name="T29" fmla="*/ 140 h 189"/>
                  <a:gd name="T30" fmla="*/ 99 w 111"/>
                  <a:gd name="T31" fmla="*/ 148 h 189"/>
                  <a:gd name="T32" fmla="*/ 92 w 111"/>
                  <a:gd name="T33" fmla="*/ 157 h 189"/>
                  <a:gd name="T34" fmla="*/ 75 w 111"/>
                  <a:gd name="T35" fmla="*/ 166 h 189"/>
                  <a:gd name="T36" fmla="*/ 63 w 111"/>
                  <a:gd name="T37" fmla="*/ 177 h 189"/>
                  <a:gd name="T38" fmla="*/ 57 w 111"/>
                  <a:gd name="T39" fmla="*/ 187 h 189"/>
                  <a:gd name="T40" fmla="*/ 60 w 111"/>
                  <a:gd name="T41" fmla="*/ 189 h 189"/>
                  <a:gd name="T42" fmla="*/ 68 w 111"/>
                  <a:gd name="T43" fmla="*/ 164 h 189"/>
                  <a:gd name="T44" fmla="*/ 84 w 111"/>
                  <a:gd name="T45" fmla="*/ 167 h 189"/>
                  <a:gd name="T46" fmla="*/ 93 w 111"/>
                  <a:gd name="T47" fmla="*/ 159 h 189"/>
                  <a:gd name="T48" fmla="*/ 102 w 111"/>
                  <a:gd name="T49" fmla="*/ 149 h 189"/>
                  <a:gd name="T50" fmla="*/ 105 w 111"/>
                  <a:gd name="T51" fmla="*/ 134 h 189"/>
                  <a:gd name="T52" fmla="*/ 108 w 111"/>
                  <a:gd name="T53" fmla="*/ 113 h 189"/>
                  <a:gd name="T54" fmla="*/ 30 w 111"/>
                  <a:gd name="T55" fmla="*/ 72 h 189"/>
                  <a:gd name="T56" fmla="*/ 32 w 111"/>
                  <a:gd name="T57" fmla="*/ 74 h 189"/>
                  <a:gd name="T58" fmla="*/ 30 w 111"/>
                  <a:gd name="T59" fmla="*/ 72 h 189"/>
                  <a:gd name="T60" fmla="*/ 41 w 111"/>
                  <a:gd name="T61" fmla="*/ 68 h 189"/>
                  <a:gd name="T62" fmla="*/ 49 w 111"/>
                  <a:gd name="T63" fmla="*/ 60 h 189"/>
                  <a:gd name="T64" fmla="*/ 68 w 111"/>
                  <a:gd name="T65" fmla="*/ 66 h 189"/>
                  <a:gd name="T66" fmla="*/ 77 w 111"/>
                  <a:gd name="T67" fmla="*/ 63 h 189"/>
                  <a:gd name="T68" fmla="*/ 49 w 111"/>
                  <a:gd name="T69" fmla="*/ 60 h 189"/>
                  <a:gd name="T70" fmla="*/ 44 w 111"/>
                  <a:gd name="T71" fmla="*/ 59 h 189"/>
                  <a:gd name="T72" fmla="*/ 39 w 111"/>
                  <a:gd name="T73" fmla="*/ 63 h 189"/>
                  <a:gd name="T74" fmla="*/ 45 w 111"/>
                  <a:gd name="T75" fmla="*/ 61 h 189"/>
                  <a:gd name="T76" fmla="*/ 48 w 111"/>
                  <a:gd name="T77" fmla="*/ 58 h 189"/>
                  <a:gd name="T78" fmla="*/ 107 w 111"/>
                  <a:gd name="T79" fmla="*/ 59 h 189"/>
                  <a:gd name="T80" fmla="*/ 104 w 111"/>
                  <a:gd name="T81" fmla="*/ 67 h 189"/>
                  <a:gd name="T82" fmla="*/ 102 w 111"/>
                  <a:gd name="T83" fmla="*/ 78 h 189"/>
                  <a:gd name="T84" fmla="*/ 106 w 111"/>
                  <a:gd name="T85" fmla="*/ 97 h 189"/>
                  <a:gd name="T86" fmla="*/ 104 w 111"/>
                  <a:gd name="T87" fmla="*/ 80 h 189"/>
                  <a:gd name="T88" fmla="*/ 105 w 111"/>
                  <a:gd name="T89" fmla="*/ 69 h 189"/>
                  <a:gd name="T90" fmla="*/ 109 w 111"/>
                  <a:gd name="T91" fmla="*/ 56 h 189"/>
                  <a:gd name="T92" fmla="*/ 99 w 111"/>
                  <a:gd name="T93" fmla="*/ 49 h 189"/>
                  <a:gd name="T94" fmla="*/ 31 w 111"/>
                  <a:gd name="T95" fmla="*/ 38 h 189"/>
                  <a:gd name="T96" fmla="*/ 24 w 111"/>
                  <a:gd name="T97" fmla="*/ 47 h 189"/>
                  <a:gd name="T98" fmla="*/ 31 w 111"/>
                  <a:gd name="T99" fmla="*/ 38 h 189"/>
                  <a:gd name="T100" fmla="*/ 50 w 111"/>
                  <a:gd name="T101" fmla="*/ 37 h 189"/>
                  <a:gd name="T102" fmla="*/ 27 w 111"/>
                  <a:gd name="T103" fmla="*/ 47 h 189"/>
                  <a:gd name="T104" fmla="*/ 25 w 111"/>
                  <a:gd name="T105" fmla="*/ 49 h 189"/>
                  <a:gd name="T106" fmla="*/ 25 w 111"/>
                  <a:gd name="T107" fmla="*/ 50 h 189"/>
                  <a:gd name="T108" fmla="*/ 21 w 111"/>
                  <a:gd name="T109" fmla="*/ 51 h 189"/>
                  <a:gd name="T110" fmla="*/ 11 w 111"/>
                  <a:gd name="T111" fmla="*/ 60 h 189"/>
                  <a:gd name="T112" fmla="*/ 8 w 111"/>
                  <a:gd name="T113" fmla="*/ 60 h 189"/>
                  <a:gd name="T114" fmla="*/ 12 w 111"/>
                  <a:gd name="T115" fmla="*/ 62 h 189"/>
                  <a:gd name="T116" fmla="*/ 22 w 111"/>
                  <a:gd name="T117" fmla="*/ 54 h 189"/>
                  <a:gd name="T118" fmla="*/ 39 w 111"/>
                  <a:gd name="T119" fmla="*/ 43 h 189"/>
                  <a:gd name="T120" fmla="*/ 67 w 111"/>
                  <a:gd name="T121" fmla="*/ 31 h 189"/>
                  <a:gd name="T122" fmla="*/ 74 w 111"/>
                  <a:gd name="T12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89">
                    <a:moveTo>
                      <a:pt x="51" y="171"/>
                    </a:moveTo>
                    <a:cubicBezTo>
                      <a:pt x="52" y="173"/>
                      <a:pt x="53" y="174"/>
                      <a:pt x="54" y="175"/>
                    </a:cubicBezTo>
                    <a:cubicBezTo>
                      <a:pt x="54" y="174"/>
                      <a:pt x="54" y="173"/>
                      <a:pt x="53" y="173"/>
                    </a:cubicBezTo>
                    <a:cubicBezTo>
                      <a:pt x="52" y="172"/>
                      <a:pt x="52" y="172"/>
                      <a:pt x="51" y="171"/>
                    </a:cubicBezTo>
                    <a:moveTo>
                      <a:pt x="40" y="160"/>
                    </a:moveTo>
                    <a:cubicBezTo>
                      <a:pt x="41" y="162"/>
                      <a:pt x="42" y="163"/>
                      <a:pt x="43" y="164"/>
                    </a:cubicBezTo>
                    <a:cubicBezTo>
                      <a:pt x="44" y="164"/>
                      <a:pt x="45" y="165"/>
                      <a:pt x="46" y="165"/>
                    </a:cubicBezTo>
                    <a:cubicBezTo>
                      <a:pt x="46" y="165"/>
                      <a:pt x="46" y="165"/>
                      <a:pt x="46" y="165"/>
                    </a:cubicBezTo>
                    <a:cubicBezTo>
                      <a:pt x="47" y="165"/>
                      <a:pt x="47" y="165"/>
                      <a:pt x="47" y="165"/>
                    </a:cubicBezTo>
                    <a:cubicBezTo>
                      <a:pt x="48" y="165"/>
                      <a:pt x="48" y="165"/>
                      <a:pt x="48" y="165"/>
                    </a:cubicBezTo>
                    <a:cubicBezTo>
                      <a:pt x="48" y="165"/>
                      <a:pt x="48" y="165"/>
                      <a:pt x="48" y="165"/>
                    </a:cubicBezTo>
                    <a:cubicBezTo>
                      <a:pt x="48" y="165"/>
                      <a:pt x="48" y="165"/>
                      <a:pt x="49" y="165"/>
                    </a:cubicBezTo>
                    <a:cubicBezTo>
                      <a:pt x="49" y="164"/>
                      <a:pt x="48" y="164"/>
                      <a:pt x="48" y="163"/>
                    </a:cubicBezTo>
                    <a:cubicBezTo>
                      <a:pt x="48" y="163"/>
                      <a:pt x="48" y="163"/>
                      <a:pt x="48" y="163"/>
                    </a:cubicBezTo>
                    <a:cubicBezTo>
                      <a:pt x="47" y="163"/>
                      <a:pt x="46" y="163"/>
                      <a:pt x="46" y="163"/>
                    </a:cubicBezTo>
                    <a:cubicBezTo>
                      <a:pt x="44" y="163"/>
                      <a:pt x="43" y="162"/>
                      <a:pt x="42" y="161"/>
                    </a:cubicBezTo>
                    <a:cubicBezTo>
                      <a:pt x="41" y="161"/>
                      <a:pt x="40" y="161"/>
                      <a:pt x="40" y="160"/>
                    </a:cubicBezTo>
                    <a:moveTo>
                      <a:pt x="11" y="142"/>
                    </a:moveTo>
                    <a:cubicBezTo>
                      <a:pt x="11" y="143"/>
                      <a:pt x="14" y="148"/>
                      <a:pt x="19" y="148"/>
                    </a:cubicBezTo>
                    <a:cubicBezTo>
                      <a:pt x="19" y="148"/>
                      <a:pt x="20" y="148"/>
                      <a:pt x="20" y="148"/>
                    </a:cubicBezTo>
                    <a:cubicBezTo>
                      <a:pt x="21" y="147"/>
                      <a:pt x="22" y="147"/>
                      <a:pt x="23" y="147"/>
                    </a:cubicBezTo>
                    <a:cubicBezTo>
                      <a:pt x="23" y="148"/>
                      <a:pt x="25" y="151"/>
                      <a:pt x="30" y="151"/>
                    </a:cubicBezTo>
                    <a:cubicBezTo>
                      <a:pt x="30" y="151"/>
                      <a:pt x="30" y="151"/>
                      <a:pt x="30" y="151"/>
                    </a:cubicBezTo>
                    <a:cubicBezTo>
                      <a:pt x="31" y="151"/>
                      <a:pt x="33" y="150"/>
                      <a:pt x="34" y="150"/>
                    </a:cubicBezTo>
                    <a:cubicBezTo>
                      <a:pt x="35" y="151"/>
                      <a:pt x="35" y="151"/>
                      <a:pt x="35" y="151"/>
                    </a:cubicBezTo>
                    <a:cubicBezTo>
                      <a:pt x="35" y="151"/>
                      <a:pt x="37" y="152"/>
                      <a:pt x="38" y="152"/>
                    </a:cubicBezTo>
                    <a:cubicBezTo>
                      <a:pt x="38" y="151"/>
                      <a:pt x="38" y="151"/>
                      <a:pt x="38" y="150"/>
                    </a:cubicBezTo>
                    <a:cubicBezTo>
                      <a:pt x="38" y="150"/>
                      <a:pt x="38" y="150"/>
                      <a:pt x="37" y="150"/>
                    </a:cubicBezTo>
                    <a:cubicBezTo>
                      <a:pt x="36" y="150"/>
                      <a:pt x="34" y="150"/>
                      <a:pt x="33" y="148"/>
                    </a:cubicBezTo>
                    <a:cubicBezTo>
                      <a:pt x="33" y="148"/>
                      <a:pt x="33" y="148"/>
                      <a:pt x="33" y="148"/>
                    </a:cubicBezTo>
                    <a:cubicBezTo>
                      <a:pt x="31" y="148"/>
                      <a:pt x="30" y="149"/>
                      <a:pt x="29" y="149"/>
                    </a:cubicBezTo>
                    <a:cubicBezTo>
                      <a:pt x="28" y="149"/>
                      <a:pt x="28" y="149"/>
                      <a:pt x="28" y="149"/>
                    </a:cubicBezTo>
                    <a:cubicBezTo>
                      <a:pt x="24" y="149"/>
                      <a:pt x="22" y="145"/>
                      <a:pt x="22" y="145"/>
                    </a:cubicBezTo>
                    <a:cubicBezTo>
                      <a:pt x="20" y="145"/>
                      <a:pt x="19" y="145"/>
                      <a:pt x="18" y="145"/>
                    </a:cubicBezTo>
                    <a:cubicBezTo>
                      <a:pt x="18" y="145"/>
                      <a:pt x="18" y="145"/>
                      <a:pt x="18" y="145"/>
                    </a:cubicBezTo>
                    <a:cubicBezTo>
                      <a:pt x="14" y="145"/>
                      <a:pt x="12" y="144"/>
                      <a:pt x="11" y="142"/>
                    </a:cubicBezTo>
                    <a:moveTo>
                      <a:pt x="3" y="136"/>
                    </a:moveTo>
                    <a:cubicBezTo>
                      <a:pt x="3" y="137"/>
                      <a:pt x="3" y="137"/>
                      <a:pt x="4" y="138"/>
                    </a:cubicBezTo>
                    <a:cubicBezTo>
                      <a:pt x="5" y="140"/>
                      <a:pt x="8" y="141"/>
                      <a:pt x="10" y="142"/>
                    </a:cubicBezTo>
                    <a:cubicBezTo>
                      <a:pt x="10" y="140"/>
                      <a:pt x="9" y="140"/>
                      <a:pt x="9" y="139"/>
                    </a:cubicBezTo>
                    <a:cubicBezTo>
                      <a:pt x="6" y="139"/>
                      <a:pt x="4" y="138"/>
                      <a:pt x="3" y="136"/>
                    </a:cubicBezTo>
                    <a:moveTo>
                      <a:pt x="87" y="133"/>
                    </a:moveTo>
                    <a:cubicBezTo>
                      <a:pt x="87" y="133"/>
                      <a:pt x="86" y="133"/>
                      <a:pt x="86" y="133"/>
                    </a:cubicBezTo>
                    <a:cubicBezTo>
                      <a:pt x="86" y="133"/>
                      <a:pt x="85" y="133"/>
                      <a:pt x="85" y="133"/>
                    </a:cubicBezTo>
                    <a:cubicBezTo>
                      <a:pt x="86" y="133"/>
                      <a:pt x="86" y="134"/>
                      <a:pt x="86" y="134"/>
                    </a:cubicBezTo>
                    <a:cubicBezTo>
                      <a:pt x="87" y="134"/>
                      <a:pt x="87" y="134"/>
                      <a:pt x="87" y="133"/>
                    </a:cubicBezTo>
                    <a:cubicBezTo>
                      <a:pt x="87" y="133"/>
                      <a:pt x="87" y="133"/>
                      <a:pt x="87" y="133"/>
                    </a:cubicBezTo>
                    <a:moveTo>
                      <a:pt x="0" y="126"/>
                    </a:moveTo>
                    <a:cubicBezTo>
                      <a:pt x="0" y="126"/>
                      <a:pt x="0" y="127"/>
                      <a:pt x="0" y="127"/>
                    </a:cubicBezTo>
                    <a:cubicBezTo>
                      <a:pt x="0" y="127"/>
                      <a:pt x="0" y="127"/>
                      <a:pt x="0" y="126"/>
                    </a:cubicBezTo>
                    <a:cubicBezTo>
                      <a:pt x="0" y="126"/>
                      <a:pt x="0" y="126"/>
                      <a:pt x="0" y="126"/>
                    </a:cubicBezTo>
                    <a:moveTo>
                      <a:pt x="106" y="98"/>
                    </a:moveTo>
                    <a:cubicBezTo>
                      <a:pt x="108" y="101"/>
                      <a:pt x="107" y="103"/>
                      <a:pt x="107" y="104"/>
                    </a:cubicBezTo>
                    <a:cubicBezTo>
                      <a:pt x="109" y="107"/>
                      <a:pt x="107" y="111"/>
                      <a:pt x="107" y="111"/>
                    </a:cubicBezTo>
                    <a:cubicBezTo>
                      <a:pt x="108" y="114"/>
                      <a:pt x="110" y="117"/>
                      <a:pt x="109" y="120"/>
                    </a:cubicBezTo>
                    <a:cubicBezTo>
                      <a:pt x="108" y="122"/>
                      <a:pt x="107" y="123"/>
                      <a:pt x="107" y="123"/>
                    </a:cubicBezTo>
                    <a:cubicBezTo>
                      <a:pt x="108" y="126"/>
                      <a:pt x="107" y="129"/>
                      <a:pt x="106" y="130"/>
                    </a:cubicBezTo>
                    <a:cubicBezTo>
                      <a:pt x="105" y="131"/>
                      <a:pt x="104" y="131"/>
                      <a:pt x="104" y="132"/>
                    </a:cubicBezTo>
                    <a:cubicBezTo>
                      <a:pt x="105" y="136"/>
                      <a:pt x="103" y="139"/>
                      <a:pt x="102" y="139"/>
                    </a:cubicBezTo>
                    <a:cubicBezTo>
                      <a:pt x="102" y="139"/>
                      <a:pt x="102" y="139"/>
                      <a:pt x="102" y="140"/>
                    </a:cubicBezTo>
                    <a:cubicBezTo>
                      <a:pt x="102" y="140"/>
                      <a:pt x="102" y="140"/>
                      <a:pt x="102" y="140"/>
                    </a:cubicBezTo>
                    <a:cubicBezTo>
                      <a:pt x="102" y="140"/>
                      <a:pt x="102" y="140"/>
                      <a:pt x="102" y="140"/>
                    </a:cubicBezTo>
                    <a:cubicBezTo>
                      <a:pt x="102" y="143"/>
                      <a:pt x="102" y="145"/>
                      <a:pt x="101" y="146"/>
                    </a:cubicBezTo>
                    <a:cubicBezTo>
                      <a:pt x="100" y="148"/>
                      <a:pt x="99" y="148"/>
                      <a:pt x="99" y="148"/>
                    </a:cubicBezTo>
                    <a:cubicBezTo>
                      <a:pt x="98" y="151"/>
                      <a:pt x="98" y="154"/>
                      <a:pt x="96" y="156"/>
                    </a:cubicBezTo>
                    <a:cubicBezTo>
                      <a:pt x="94" y="157"/>
                      <a:pt x="93" y="157"/>
                      <a:pt x="92" y="157"/>
                    </a:cubicBezTo>
                    <a:cubicBezTo>
                      <a:pt x="92" y="157"/>
                      <a:pt x="92" y="157"/>
                      <a:pt x="92" y="157"/>
                    </a:cubicBezTo>
                    <a:cubicBezTo>
                      <a:pt x="92" y="157"/>
                      <a:pt x="92" y="157"/>
                      <a:pt x="92" y="157"/>
                    </a:cubicBezTo>
                    <a:cubicBezTo>
                      <a:pt x="91" y="163"/>
                      <a:pt x="87" y="165"/>
                      <a:pt x="83" y="165"/>
                    </a:cubicBezTo>
                    <a:cubicBezTo>
                      <a:pt x="83" y="165"/>
                      <a:pt x="83" y="165"/>
                      <a:pt x="83" y="165"/>
                    </a:cubicBezTo>
                    <a:cubicBezTo>
                      <a:pt x="81" y="165"/>
                      <a:pt x="80" y="165"/>
                      <a:pt x="80" y="165"/>
                    </a:cubicBezTo>
                    <a:cubicBezTo>
                      <a:pt x="78" y="166"/>
                      <a:pt x="77" y="166"/>
                      <a:pt x="75" y="166"/>
                    </a:cubicBezTo>
                    <a:cubicBezTo>
                      <a:pt x="75" y="166"/>
                      <a:pt x="75" y="166"/>
                      <a:pt x="75" y="166"/>
                    </a:cubicBezTo>
                    <a:cubicBezTo>
                      <a:pt x="71" y="166"/>
                      <a:pt x="68" y="163"/>
                      <a:pt x="67" y="162"/>
                    </a:cubicBezTo>
                    <a:cubicBezTo>
                      <a:pt x="67" y="166"/>
                      <a:pt x="65" y="170"/>
                      <a:pt x="64" y="173"/>
                    </a:cubicBezTo>
                    <a:cubicBezTo>
                      <a:pt x="63" y="175"/>
                      <a:pt x="63" y="176"/>
                      <a:pt x="63" y="177"/>
                    </a:cubicBezTo>
                    <a:cubicBezTo>
                      <a:pt x="64" y="179"/>
                      <a:pt x="63" y="183"/>
                      <a:pt x="63" y="185"/>
                    </a:cubicBezTo>
                    <a:cubicBezTo>
                      <a:pt x="62" y="187"/>
                      <a:pt x="61" y="187"/>
                      <a:pt x="59" y="187"/>
                    </a:cubicBezTo>
                    <a:cubicBezTo>
                      <a:pt x="59" y="187"/>
                      <a:pt x="59" y="187"/>
                      <a:pt x="59" y="187"/>
                    </a:cubicBezTo>
                    <a:cubicBezTo>
                      <a:pt x="58" y="187"/>
                      <a:pt x="57" y="187"/>
                      <a:pt x="57" y="187"/>
                    </a:cubicBezTo>
                    <a:cubicBezTo>
                      <a:pt x="57" y="187"/>
                      <a:pt x="57" y="187"/>
                      <a:pt x="57" y="188"/>
                    </a:cubicBezTo>
                    <a:cubicBezTo>
                      <a:pt x="57" y="188"/>
                      <a:pt x="57" y="188"/>
                      <a:pt x="57" y="188"/>
                    </a:cubicBezTo>
                    <a:cubicBezTo>
                      <a:pt x="58" y="189"/>
                      <a:pt x="59" y="189"/>
                      <a:pt x="60" y="189"/>
                    </a:cubicBezTo>
                    <a:cubicBezTo>
                      <a:pt x="60" y="189"/>
                      <a:pt x="60" y="189"/>
                      <a:pt x="60" y="189"/>
                    </a:cubicBezTo>
                    <a:cubicBezTo>
                      <a:pt x="62" y="189"/>
                      <a:pt x="64" y="189"/>
                      <a:pt x="64" y="187"/>
                    </a:cubicBezTo>
                    <a:cubicBezTo>
                      <a:pt x="65" y="185"/>
                      <a:pt x="65" y="181"/>
                      <a:pt x="64" y="179"/>
                    </a:cubicBezTo>
                    <a:cubicBezTo>
                      <a:pt x="64" y="178"/>
                      <a:pt x="65" y="177"/>
                      <a:pt x="66" y="175"/>
                    </a:cubicBezTo>
                    <a:cubicBezTo>
                      <a:pt x="67" y="172"/>
                      <a:pt x="69" y="168"/>
                      <a:pt x="68" y="164"/>
                    </a:cubicBezTo>
                    <a:cubicBezTo>
                      <a:pt x="69" y="165"/>
                      <a:pt x="72" y="168"/>
                      <a:pt x="76" y="168"/>
                    </a:cubicBezTo>
                    <a:cubicBezTo>
                      <a:pt x="76" y="168"/>
                      <a:pt x="76" y="168"/>
                      <a:pt x="77" y="168"/>
                    </a:cubicBezTo>
                    <a:cubicBezTo>
                      <a:pt x="78" y="168"/>
                      <a:pt x="80" y="168"/>
                      <a:pt x="81" y="167"/>
                    </a:cubicBezTo>
                    <a:cubicBezTo>
                      <a:pt x="81" y="167"/>
                      <a:pt x="83" y="167"/>
                      <a:pt x="84" y="167"/>
                    </a:cubicBezTo>
                    <a:cubicBezTo>
                      <a:pt x="84" y="167"/>
                      <a:pt x="84" y="167"/>
                      <a:pt x="85" y="167"/>
                    </a:cubicBezTo>
                    <a:cubicBezTo>
                      <a:pt x="88" y="167"/>
                      <a:pt x="92" y="166"/>
                      <a:pt x="93" y="160"/>
                    </a:cubicBezTo>
                    <a:cubicBezTo>
                      <a:pt x="93" y="160"/>
                      <a:pt x="93" y="160"/>
                      <a:pt x="93" y="160"/>
                    </a:cubicBezTo>
                    <a:cubicBezTo>
                      <a:pt x="93" y="159"/>
                      <a:pt x="93" y="159"/>
                      <a:pt x="93" y="159"/>
                    </a:cubicBezTo>
                    <a:cubicBezTo>
                      <a:pt x="94" y="159"/>
                      <a:pt x="94" y="159"/>
                      <a:pt x="94" y="159"/>
                    </a:cubicBezTo>
                    <a:cubicBezTo>
                      <a:pt x="94" y="159"/>
                      <a:pt x="96" y="159"/>
                      <a:pt x="97" y="158"/>
                    </a:cubicBezTo>
                    <a:cubicBezTo>
                      <a:pt x="99" y="156"/>
                      <a:pt x="100" y="154"/>
                      <a:pt x="100" y="150"/>
                    </a:cubicBezTo>
                    <a:cubicBezTo>
                      <a:pt x="100" y="150"/>
                      <a:pt x="101" y="150"/>
                      <a:pt x="102" y="149"/>
                    </a:cubicBezTo>
                    <a:cubicBezTo>
                      <a:pt x="103" y="147"/>
                      <a:pt x="104" y="145"/>
                      <a:pt x="103" y="142"/>
                    </a:cubicBezTo>
                    <a:cubicBezTo>
                      <a:pt x="103" y="142"/>
                      <a:pt x="103" y="142"/>
                      <a:pt x="103" y="142"/>
                    </a:cubicBezTo>
                    <a:cubicBezTo>
                      <a:pt x="103" y="141"/>
                      <a:pt x="103" y="141"/>
                      <a:pt x="103" y="141"/>
                    </a:cubicBezTo>
                    <a:cubicBezTo>
                      <a:pt x="104" y="141"/>
                      <a:pt x="107" y="139"/>
                      <a:pt x="105" y="134"/>
                    </a:cubicBezTo>
                    <a:cubicBezTo>
                      <a:pt x="106" y="134"/>
                      <a:pt x="107" y="133"/>
                      <a:pt x="107" y="132"/>
                    </a:cubicBezTo>
                    <a:cubicBezTo>
                      <a:pt x="108" y="131"/>
                      <a:pt x="109" y="129"/>
                      <a:pt x="108" y="125"/>
                    </a:cubicBezTo>
                    <a:cubicBezTo>
                      <a:pt x="108" y="125"/>
                      <a:pt x="109" y="124"/>
                      <a:pt x="110" y="122"/>
                    </a:cubicBezTo>
                    <a:cubicBezTo>
                      <a:pt x="111" y="119"/>
                      <a:pt x="110" y="116"/>
                      <a:pt x="108" y="113"/>
                    </a:cubicBezTo>
                    <a:cubicBezTo>
                      <a:pt x="109" y="113"/>
                      <a:pt x="110" y="109"/>
                      <a:pt x="108" y="106"/>
                    </a:cubicBezTo>
                    <a:cubicBezTo>
                      <a:pt x="108" y="106"/>
                      <a:pt x="108" y="106"/>
                      <a:pt x="108" y="106"/>
                    </a:cubicBezTo>
                    <a:cubicBezTo>
                      <a:pt x="108" y="105"/>
                      <a:pt x="109" y="102"/>
                      <a:pt x="106" y="98"/>
                    </a:cubicBezTo>
                    <a:moveTo>
                      <a:pt x="30" y="72"/>
                    </a:moveTo>
                    <a:cubicBezTo>
                      <a:pt x="31" y="73"/>
                      <a:pt x="31" y="73"/>
                      <a:pt x="31" y="73"/>
                    </a:cubicBezTo>
                    <a:cubicBezTo>
                      <a:pt x="32" y="74"/>
                      <a:pt x="32" y="74"/>
                      <a:pt x="32" y="74"/>
                    </a:cubicBezTo>
                    <a:cubicBezTo>
                      <a:pt x="32" y="74"/>
                      <a:pt x="32" y="74"/>
                      <a:pt x="32" y="74"/>
                    </a:cubicBezTo>
                    <a:cubicBezTo>
                      <a:pt x="32" y="74"/>
                      <a:pt x="32" y="74"/>
                      <a:pt x="32" y="74"/>
                    </a:cubicBezTo>
                    <a:cubicBezTo>
                      <a:pt x="32" y="74"/>
                      <a:pt x="32" y="74"/>
                      <a:pt x="32" y="74"/>
                    </a:cubicBezTo>
                    <a:cubicBezTo>
                      <a:pt x="32" y="74"/>
                      <a:pt x="32" y="74"/>
                      <a:pt x="32" y="74"/>
                    </a:cubicBezTo>
                    <a:cubicBezTo>
                      <a:pt x="32" y="74"/>
                      <a:pt x="31" y="73"/>
                      <a:pt x="31" y="73"/>
                    </a:cubicBezTo>
                    <a:cubicBezTo>
                      <a:pt x="31" y="73"/>
                      <a:pt x="31" y="73"/>
                      <a:pt x="30" y="72"/>
                    </a:cubicBezTo>
                    <a:moveTo>
                      <a:pt x="40" y="65"/>
                    </a:moveTo>
                    <a:cubicBezTo>
                      <a:pt x="40" y="65"/>
                      <a:pt x="40" y="66"/>
                      <a:pt x="40" y="66"/>
                    </a:cubicBezTo>
                    <a:cubicBezTo>
                      <a:pt x="40" y="67"/>
                      <a:pt x="41" y="68"/>
                      <a:pt x="41" y="68"/>
                    </a:cubicBezTo>
                    <a:cubicBezTo>
                      <a:pt x="41" y="68"/>
                      <a:pt x="41" y="68"/>
                      <a:pt x="41" y="68"/>
                    </a:cubicBezTo>
                    <a:cubicBezTo>
                      <a:pt x="41" y="68"/>
                      <a:pt x="41" y="68"/>
                      <a:pt x="41" y="68"/>
                    </a:cubicBezTo>
                    <a:cubicBezTo>
                      <a:pt x="41" y="67"/>
                      <a:pt x="41" y="66"/>
                      <a:pt x="40" y="65"/>
                    </a:cubicBezTo>
                    <a:cubicBezTo>
                      <a:pt x="40" y="65"/>
                      <a:pt x="40" y="65"/>
                      <a:pt x="40" y="65"/>
                    </a:cubicBezTo>
                    <a:moveTo>
                      <a:pt x="49" y="60"/>
                    </a:moveTo>
                    <a:cubicBezTo>
                      <a:pt x="49" y="60"/>
                      <a:pt x="49" y="60"/>
                      <a:pt x="49" y="60"/>
                    </a:cubicBezTo>
                    <a:cubicBezTo>
                      <a:pt x="50" y="63"/>
                      <a:pt x="54" y="65"/>
                      <a:pt x="61" y="66"/>
                    </a:cubicBezTo>
                    <a:cubicBezTo>
                      <a:pt x="63" y="66"/>
                      <a:pt x="65" y="66"/>
                      <a:pt x="67" y="66"/>
                    </a:cubicBezTo>
                    <a:cubicBezTo>
                      <a:pt x="67" y="66"/>
                      <a:pt x="68" y="66"/>
                      <a:pt x="68" y="66"/>
                    </a:cubicBezTo>
                    <a:cubicBezTo>
                      <a:pt x="70" y="66"/>
                      <a:pt x="72" y="66"/>
                      <a:pt x="74" y="66"/>
                    </a:cubicBezTo>
                    <a:cubicBezTo>
                      <a:pt x="74" y="66"/>
                      <a:pt x="75" y="65"/>
                      <a:pt x="75" y="65"/>
                    </a:cubicBezTo>
                    <a:cubicBezTo>
                      <a:pt x="76" y="65"/>
                      <a:pt x="77" y="64"/>
                      <a:pt x="77" y="64"/>
                    </a:cubicBezTo>
                    <a:cubicBezTo>
                      <a:pt x="77" y="64"/>
                      <a:pt x="77" y="63"/>
                      <a:pt x="77" y="63"/>
                    </a:cubicBezTo>
                    <a:cubicBezTo>
                      <a:pt x="74" y="63"/>
                      <a:pt x="70" y="64"/>
                      <a:pt x="67" y="64"/>
                    </a:cubicBezTo>
                    <a:cubicBezTo>
                      <a:pt x="66" y="64"/>
                      <a:pt x="66" y="64"/>
                      <a:pt x="65" y="64"/>
                    </a:cubicBezTo>
                    <a:cubicBezTo>
                      <a:pt x="63" y="64"/>
                      <a:pt x="61" y="64"/>
                      <a:pt x="59" y="64"/>
                    </a:cubicBezTo>
                    <a:cubicBezTo>
                      <a:pt x="54" y="63"/>
                      <a:pt x="51" y="62"/>
                      <a:pt x="49" y="60"/>
                    </a:cubicBezTo>
                    <a:moveTo>
                      <a:pt x="48" y="57"/>
                    </a:moveTo>
                    <a:cubicBezTo>
                      <a:pt x="48" y="57"/>
                      <a:pt x="48" y="57"/>
                      <a:pt x="48" y="57"/>
                    </a:cubicBezTo>
                    <a:cubicBezTo>
                      <a:pt x="47" y="58"/>
                      <a:pt x="47" y="59"/>
                      <a:pt x="44" y="59"/>
                    </a:cubicBezTo>
                    <a:cubicBezTo>
                      <a:pt x="44" y="59"/>
                      <a:pt x="44" y="59"/>
                      <a:pt x="44" y="59"/>
                    </a:cubicBezTo>
                    <a:cubicBezTo>
                      <a:pt x="43" y="59"/>
                      <a:pt x="41" y="59"/>
                      <a:pt x="40" y="58"/>
                    </a:cubicBezTo>
                    <a:cubicBezTo>
                      <a:pt x="40" y="59"/>
                      <a:pt x="40" y="59"/>
                      <a:pt x="40" y="59"/>
                    </a:cubicBezTo>
                    <a:cubicBezTo>
                      <a:pt x="40" y="60"/>
                      <a:pt x="40" y="62"/>
                      <a:pt x="38" y="63"/>
                    </a:cubicBezTo>
                    <a:cubicBezTo>
                      <a:pt x="39" y="63"/>
                      <a:pt x="39" y="63"/>
                      <a:pt x="39" y="63"/>
                    </a:cubicBezTo>
                    <a:cubicBezTo>
                      <a:pt x="39" y="64"/>
                      <a:pt x="40" y="64"/>
                      <a:pt x="40" y="65"/>
                    </a:cubicBezTo>
                    <a:cubicBezTo>
                      <a:pt x="41" y="64"/>
                      <a:pt x="41" y="62"/>
                      <a:pt x="41" y="61"/>
                    </a:cubicBezTo>
                    <a:cubicBezTo>
                      <a:pt x="41" y="60"/>
                      <a:pt x="41" y="60"/>
                      <a:pt x="41" y="60"/>
                    </a:cubicBezTo>
                    <a:cubicBezTo>
                      <a:pt x="42" y="61"/>
                      <a:pt x="44" y="61"/>
                      <a:pt x="45" y="61"/>
                    </a:cubicBezTo>
                    <a:cubicBezTo>
                      <a:pt x="46" y="61"/>
                      <a:pt x="46" y="61"/>
                      <a:pt x="46" y="61"/>
                    </a:cubicBezTo>
                    <a:cubicBezTo>
                      <a:pt x="48" y="61"/>
                      <a:pt x="49" y="60"/>
                      <a:pt x="49" y="60"/>
                    </a:cubicBezTo>
                    <a:cubicBezTo>
                      <a:pt x="49" y="59"/>
                      <a:pt x="49" y="59"/>
                      <a:pt x="49" y="59"/>
                    </a:cubicBezTo>
                    <a:cubicBezTo>
                      <a:pt x="48" y="59"/>
                      <a:pt x="48" y="58"/>
                      <a:pt x="48" y="58"/>
                    </a:cubicBezTo>
                    <a:cubicBezTo>
                      <a:pt x="48" y="57"/>
                      <a:pt x="48" y="57"/>
                      <a:pt x="48" y="57"/>
                    </a:cubicBezTo>
                    <a:moveTo>
                      <a:pt x="108" y="53"/>
                    </a:moveTo>
                    <a:cubicBezTo>
                      <a:pt x="108" y="53"/>
                      <a:pt x="108" y="54"/>
                      <a:pt x="108" y="54"/>
                    </a:cubicBezTo>
                    <a:cubicBezTo>
                      <a:pt x="108" y="56"/>
                      <a:pt x="107" y="59"/>
                      <a:pt x="107" y="59"/>
                    </a:cubicBezTo>
                    <a:cubicBezTo>
                      <a:pt x="106" y="59"/>
                      <a:pt x="106" y="60"/>
                      <a:pt x="106" y="60"/>
                    </a:cubicBezTo>
                    <a:cubicBezTo>
                      <a:pt x="108" y="64"/>
                      <a:pt x="105" y="67"/>
                      <a:pt x="104" y="67"/>
                    </a:cubicBezTo>
                    <a:cubicBezTo>
                      <a:pt x="104" y="67"/>
                      <a:pt x="104" y="67"/>
                      <a:pt x="104" y="67"/>
                    </a:cubicBezTo>
                    <a:cubicBezTo>
                      <a:pt x="104" y="67"/>
                      <a:pt x="104" y="67"/>
                      <a:pt x="104" y="67"/>
                    </a:cubicBezTo>
                    <a:cubicBezTo>
                      <a:pt x="104" y="68"/>
                      <a:pt x="104" y="68"/>
                      <a:pt x="104" y="68"/>
                    </a:cubicBezTo>
                    <a:cubicBezTo>
                      <a:pt x="104" y="71"/>
                      <a:pt x="103" y="73"/>
                      <a:pt x="103" y="73"/>
                    </a:cubicBezTo>
                    <a:cubicBezTo>
                      <a:pt x="104" y="76"/>
                      <a:pt x="103" y="78"/>
                      <a:pt x="102" y="78"/>
                    </a:cubicBezTo>
                    <a:cubicBezTo>
                      <a:pt x="102" y="78"/>
                      <a:pt x="102" y="78"/>
                      <a:pt x="102" y="78"/>
                    </a:cubicBezTo>
                    <a:cubicBezTo>
                      <a:pt x="102" y="78"/>
                      <a:pt x="102" y="78"/>
                      <a:pt x="102" y="78"/>
                    </a:cubicBezTo>
                    <a:cubicBezTo>
                      <a:pt x="105" y="82"/>
                      <a:pt x="104" y="86"/>
                      <a:pt x="103" y="87"/>
                    </a:cubicBezTo>
                    <a:cubicBezTo>
                      <a:pt x="106" y="92"/>
                      <a:pt x="105" y="95"/>
                      <a:pt x="104" y="95"/>
                    </a:cubicBezTo>
                    <a:cubicBezTo>
                      <a:pt x="105" y="96"/>
                      <a:pt x="105" y="97"/>
                      <a:pt x="106" y="97"/>
                    </a:cubicBezTo>
                    <a:cubicBezTo>
                      <a:pt x="106" y="97"/>
                      <a:pt x="107" y="94"/>
                      <a:pt x="105" y="90"/>
                    </a:cubicBezTo>
                    <a:cubicBezTo>
                      <a:pt x="105" y="88"/>
                      <a:pt x="106" y="85"/>
                      <a:pt x="104" y="81"/>
                    </a:cubicBezTo>
                    <a:cubicBezTo>
                      <a:pt x="104" y="80"/>
                      <a:pt x="104" y="80"/>
                      <a:pt x="104" y="80"/>
                    </a:cubicBezTo>
                    <a:cubicBezTo>
                      <a:pt x="104" y="80"/>
                      <a:pt x="104" y="80"/>
                      <a:pt x="104" y="80"/>
                    </a:cubicBezTo>
                    <a:cubicBezTo>
                      <a:pt x="104" y="80"/>
                      <a:pt x="105" y="78"/>
                      <a:pt x="104" y="75"/>
                    </a:cubicBezTo>
                    <a:cubicBezTo>
                      <a:pt x="104" y="75"/>
                      <a:pt x="106" y="73"/>
                      <a:pt x="105" y="70"/>
                    </a:cubicBezTo>
                    <a:cubicBezTo>
                      <a:pt x="105" y="69"/>
                      <a:pt x="105" y="69"/>
                      <a:pt x="105" y="69"/>
                    </a:cubicBezTo>
                    <a:cubicBezTo>
                      <a:pt x="105" y="69"/>
                      <a:pt x="105" y="69"/>
                      <a:pt x="105" y="69"/>
                    </a:cubicBezTo>
                    <a:cubicBezTo>
                      <a:pt x="105" y="69"/>
                      <a:pt x="105" y="69"/>
                      <a:pt x="105" y="69"/>
                    </a:cubicBezTo>
                    <a:cubicBezTo>
                      <a:pt x="107" y="69"/>
                      <a:pt x="109" y="66"/>
                      <a:pt x="108" y="62"/>
                    </a:cubicBezTo>
                    <a:cubicBezTo>
                      <a:pt x="108" y="61"/>
                      <a:pt x="108" y="61"/>
                      <a:pt x="108" y="61"/>
                    </a:cubicBezTo>
                    <a:cubicBezTo>
                      <a:pt x="109" y="61"/>
                      <a:pt x="109" y="59"/>
                      <a:pt x="109" y="56"/>
                    </a:cubicBezTo>
                    <a:cubicBezTo>
                      <a:pt x="109" y="55"/>
                      <a:pt x="109" y="54"/>
                      <a:pt x="108" y="53"/>
                    </a:cubicBezTo>
                    <a:moveTo>
                      <a:pt x="100" y="48"/>
                    </a:moveTo>
                    <a:cubicBezTo>
                      <a:pt x="99" y="48"/>
                      <a:pt x="99" y="49"/>
                      <a:pt x="99" y="49"/>
                    </a:cubicBezTo>
                    <a:cubicBezTo>
                      <a:pt x="99" y="49"/>
                      <a:pt x="99" y="49"/>
                      <a:pt x="99" y="49"/>
                    </a:cubicBezTo>
                    <a:cubicBezTo>
                      <a:pt x="99" y="49"/>
                      <a:pt x="99" y="49"/>
                      <a:pt x="99" y="49"/>
                    </a:cubicBezTo>
                    <a:cubicBezTo>
                      <a:pt x="99" y="49"/>
                      <a:pt x="100" y="49"/>
                      <a:pt x="100" y="49"/>
                    </a:cubicBezTo>
                    <a:cubicBezTo>
                      <a:pt x="100" y="49"/>
                      <a:pt x="100" y="48"/>
                      <a:pt x="100" y="48"/>
                    </a:cubicBezTo>
                    <a:moveTo>
                      <a:pt x="31" y="38"/>
                    </a:moveTo>
                    <a:cubicBezTo>
                      <a:pt x="31" y="38"/>
                      <a:pt x="30" y="38"/>
                      <a:pt x="30" y="39"/>
                    </a:cubicBezTo>
                    <a:cubicBezTo>
                      <a:pt x="26" y="41"/>
                      <a:pt x="25" y="42"/>
                      <a:pt x="23" y="45"/>
                    </a:cubicBezTo>
                    <a:cubicBezTo>
                      <a:pt x="22" y="47"/>
                      <a:pt x="22" y="48"/>
                      <a:pt x="22" y="49"/>
                    </a:cubicBezTo>
                    <a:cubicBezTo>
                      <a:pt x="23" y="48"/>
                      <a:pt x="24" y="48"/>
                      <a:pt x="24" y="47"/>
                    </a:cubicBezTo>
                    <a:cubicBezTo>
                      <a:pt x="25" y="46"/>
                      <a:pt x="25" y="46"/>
                      <a:pt x="25" y="45"/>
                    </a:cubicBezTo>
                    <a:cubicBezTo>
                      <a:pt x="27" y="43"/>
                      <a:pt x="28" y="40"/>
                      <a:pt x="30" y="39"/>
                    </a:cubicBezTo>
                    <a:cubicBezTo>
                      <a:pt x="30" y="39"/>
                      <a:pt x="31" y="39"/>
                      <a:pt x="32" y="38"/>
                    </a:cubicBezTo>
                    <a:cubicBezTo>
                      <a:pt x="31" y="38"/>
                      <a:pt x="31" y="38"/>
                      <a:pt x="31" y="38"/>
                    </a:cubicBezTo>
                    <a:moveTo>
                      <a:pt x="73" y="23"/>
                    </a:moveTo>
                    <a:cubicBezTo>
                      <a:pt x="71" y="25"/>
                      <a:pt x="68" y="27"/>
                      <a:pt x="66" y="28"/>
                    </a:cubicBezTo>
                    <a:cubicBezTo>
                      <a:pt x="65" y="30"/>
                      <a:pt x="63" y="31"/>
                      <a:pt x="62" y="32"/>
                    </a:cubicBezTo>
                    <a:cubicBezTo>
                      <a:pt x="58" y="35"/>
                      <a:pt x="52" y="36"/>
                      <a:pt x="50" y="37"/>
                    </a:cubicBezTo>
                    <a:cubicBezTo>
                      <a:pt x="49" y="38"/>
                      <a:pt x="45" y="39"/>
                      <a:pt x="40" y="40"/>
                    </a:cubicBezTo>
                    <a:cubicBezTo>
                      <a:pt x="39" y="40"/>
                      <a:pt x="38" y="41"/>
                      <a:pt x="38" y="41"/>
                    </a:cubicBezTo>
                    <a:cubicBezTo>
                      <a:pt x="33" y="42"/>
                      <a:pt x="32" y="43"/>
                      <a:pt x="30" y="45"/>
                    </a:cubicBezTo>
                    <a:cubicBezTo>
                      <a:pt x="29" y="46"/>
                      <a:pt x="28" y="46"/>
                      <a:pt x="27" y="47"/>
                    </a:cubicBezTo>
                    <a:cubicBezTo>
                      <a:pt x="27" y="47"/>
                      <a:pt x="27" y="47"/>
                      <a:pt x="27" y="47"/>
                    </a:cubicBezTo>
                    <a:cubicBezTo>
                      <a:pt x="27" y="47"/>
                      <a:pt x="27" y="47"/>
                      <a:pt x="27" y="47"/>
                    </a:cubicBezTo>
                    <a:cubicBezTo>
                      <a:pt x="26" y="48"/>
                      <a:pt x="26" y="48"/>
                      <a:pt x="26" y="49"/>
                    </a:cubicBezTo>
                    <a:cubicBezTo>
                      <a:pt x="25" y="49"/>
                      <a:pt x="25" y="49"/>
                      <a:pt x="25" y="49"/>
                    </a:cubicBezTo>
                    <a:cubicBezTo>
                      <a:pt x="25" y="49"/>
                      <a:pt x="25" y="49"/>
                      <a:pt x="25" y="49"/>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1"/>
                      <a:pt x="24" y="51"/>
                    </a:cubicBezTo>
                    <a:cubicBezTo>
                      <a:pt x="23" y="51"/>
                      <a:pt x="23" y="50"/>
                      <a:pt x="23" y="49"/>
                    </a:cubicBezTo>
                    <a:cubicBezTo>
                      <a:pt x="23" y="50"/>
                      <a:pt x="22" y="51"/>
                      <a:pt x="21" y="51"/>
                    </a:cubicBezTo>
                    <a:cubicBezTo>
                      <a:pt x="20" y="52"/>
                      <a:pt x="19" y="53"/>
                      <a:pt x="18" y="54"/>
                    </a:cubicBezTo>
                    <a:cubicBezTo>
                      <a:pt x="18" y="54"/>
                      <a:pt x="17" y="55"/>
                      <a:pt x="17" y="55"/>
                    </a:cubicBezTo>
                    <a:cubicBezTo>
                      <a:pt x="16" y="56"/>
                      <a:pt x="14" y="58"/>
                      <a:pt x="12" y="59"/>
                    </a:cubicBezTo>
                    <a:cubicBezTo>
                      <a:pt x="11" y="60"/>
                      <a:pt x="11" y="60"/>
                      <a:pt x="11" y="60"/>
                    </a:cubicBezTo>
                    <a:cubicBezTo>
                      <a:pt x="11" y="60"/>
                      <a:pt x="11" y="60"/>
                      <a:pt x="11" y="60"/>
                    </a:cubicBezTo>
                    <a:cubicBezTo>
                      <a:pt x="10" y="60"/>
                      <a:pt x="10" y="60"/>
                      <a:pt x="10" y="60"/>
                    </a:cubicBezTo>
                    <a:cubicBezTo>
                      <a:pt x="10" y="60"/>
                      <a:pt x="9" y="60"/>
                      <a:pt x="9" y="60"/>
                    </a:cubicBezTo>
                    <a:cubicBezTo>
                      <a:pt x="9" y="60"/>
                      <a:pt x="8" y="60"/>
                      <a:pt x="8" y="60"/>
                    </a:cubicBezTo>
                    <a:cubicBezTo>
                      <a:pt x="8" y="62"/>
                      <a:pt x="9" y="63"/>
                      <a:pt x="10" y="63"/>
                    </a:cubicBezTo>
                    <a:cubicBezTo>
                      <a:pt x="10" y="63"/>
                      <a:pt x="11" y="62"/>
                      <a:pt x="11" y="62"/>
                    </a:cubicBezTo>
                    <a:cubicBezTo>
                      <a:pt x="12" y="62"/>
                      <a:pt x="12" y="62"/>
                      <a:pt x="12" y="62"/>
                    </a:cubicBezTo>
                    <a:cubicBezTo>
                      <a:pt x="12" y="62"/>
                      <a:pt x="12" y="62"/>
                      <a:pt x="12" y="62"/>
                    </a:cubicBezTo>
                    <a:cubicBezTo>
                      <a:pt x="13" y="61"/>
                      <a:pt x="13" y="61"/>
                      <a:pt x="13" y="61"/>
                    </a:cubicBezTo>
                    <a:cubicBezTo>
                      <a:pt x="15" y="60"/>
                      <a:pt x="17" y="59"/>
                      <a:pt x="18" y="57"/>
                    </a:cubicBezTo>
                    <a:cubicBezTo>
                      <a:pt x="19" y="57"/>
                      <a:pt x="19" y="56"/>
                      <a:pt x="20" y="56"/>
                    </a:cubicBezTo>
                    <a:cubicBezTo>
                      <a:pt x="20" y="55"/>
                      <a:pt x="21" y="54"/>
                      <a:pt x="22" y="54"/>
                    </a:cubicBezTo>
                    <a:cubicBezTo>
                      <a:pt x="24" y="53"/>
                      <a:pt x="25" y="51"/>
                      <a:pt x="26" y="51"/>
                    </a:cubicBezTo>
                    <a:cubicBezTo>
                      <a:pt x="26" y="50"/>
                      <a:pt x="27" y="49"/>
                      <a:pt x="28" y="49"/>
                    </a:cubicBezTo>
                    <a:cubicBezTo>
                      <a:pt x="29" y="48"/>
                      <a:pt x="30" y="48"/>
                      <a:pt x="31" y="47"/>
                    </a:cubicBezTo>
                    <a:cubicBezTo>
                      <a:pt x="33" y="45"/>
                      <a:pt x="34" y="44"/>
                      <a:pt x="39" y="43"/>
                    </a:cubicBezTo>
                    <a:cubicBezTo>
                      <a:pt x="40" y="43"/>
                      <a:pt x="41" y="43"/>
                      <a:pt x="42" y="42"/>
                    </a:cubicBezTo>
                    <a:cubicBezTo>
                      <a:pt x="46" y="41"/>
                      <a:pt x="50" y="40"/>
                      <a:pt x="51" y="39"/>
                    </a:cubicBezTo>
                    <a:cubicBezTo>
                      <a:pt x="54" y="39"/>
                      <a:pt x="59" y="37"/>
                      <a:pt x="63" y="34"/>
                    </a:cubicBezTo>
                    <a:cubicBezTo>
                      <a:pt x="65" y="33"/>
                      <a:pt x="66" y="32"/>
                      <a:pt x="67" y="31"/>
                    </a:cubicBezTo>
                    <a:cubicBezTo>
                      <a:pt x="69" y="29"/>
                      <a:pt x="71" y="28"/>
                      <a:pt x="73" y="26"/>
                    </a:cubicBezTo>
                    <a:cubicBezTo>
                      <a:pt x="73" y="25"/>
                      <a:pt x="73" y="24"/>
                      <a:pt x="73" y="23"/>
                    </a:cubicBezTo>
                    <a:cubicBezTo>
                      <a:pt x="73" y="23"/>
                      <a:pt x="73" y="23"/>
                      <a:pt x="73" y="23"/>
                    </a:cubicBezTo>
                    <a:moveTo>
                      <a:pt x="74" y="0"/>
                    </a:moveTo>
                    <a:cubicBezTo>
                      <a:pt x="74" y="1"/>
                      <a:pt x="74" y="1"/>
                      <a:pt x="73" y="1"/>
                    </a:cubicBezTo>
                    <a:cubicBezTo>
                      <a:pt x="74" y="1"/>
                      <a:pt x="74" y="1"/>
                      <a:pt x="74" y="1"/>
                    </a:cubicBezTo>
                    <a:cubicBezTo>
                      <a:pt x="74" y="0"/>
                      <a:pt x="74" y="0"/>
                      <a:pt x="74" y="0"/>
                    </a:cubicBezTo>
                  </a:path>
                </a:pathLst>
              </a:custGeom>
              <a:solidFill>
                <a:srgbClr val="76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2" name="Freeform 1717"/>
              <p:cNvSpPr>
                <a:spLocks/>
              </p:cNvSpPr>
              <p:nvPr/>
            </p:nvSpPr>
            <p:spPr bwMode="auto">
              <a:xfrm>
                <a:off x="748" y="904"/>
                <a:ext cx="247" cy="300"/>
              </a:xfrm>
              <a:custGeom>
                <a:avLst/>
                <a:gdLst>
                  <a:gd name="T0" fmla="*/ 53 w 116"/>
                  <a:gd name="T1" fmla="*/ 110 h 141"/>
                  <a:gd name="T2" fmla="*/ 54 w 116"/>
                  <a:gd name="T3" fmla="*/ 121 h 141"/>
                  <a:gd name="T4" fmla="*/ 58 w 116"/>
                  <a:gd name="T5" fmla="*/ 130 h 141"/>
                  <a:gd name="T6" fmla="*/ 60 w 116"/>
                  <a:gd name="T7" fmla="*/ 139 h 141"/>
                  <a:gd name="T8" fmla="*/ 67 w 116"/>
                  <a:gd name="T9" fmla="*/ 138 h 141"/>
                  <a:gd name="T10" fmla="*/ 67 w 116"/>
                  <a:gd name="T11" fmla="*/ 130 h 141"/>
                  <a:gd name="T12" fmla="*/ 71 w 116"/>
                  <a:gd name="T13" fmla="*/ 114 h 141"/>
                  <a:gd name="T14" fmla="*/ 84 w 116"/>
                  <a:gd name="T15" fmla="*/ 118 h 141"/>
                  <a:gd name="T16" fmla="*/ 96 w 116"/>
                  <a:gd name="T17" fmla="*/ 110 h 141"/>
                  <a:gd name="T18" fmla="*/ 102 w 116"/>
                  <a:gd name="T19" fmla="*/ 101 h 141"/>
                  <a:gd name="T20" fmla="*/ 106 w 116"/>
                  <a:gd name="T21" fmla="*/ 92 h 141"/>
                  <a:gd name="T22" fmla="*/ 108 w 116"/>
                  <a:gd name="T23" fmla="*/ 84 h 141"/>
                  <a:gd name="T24" fmla="*/ 111 w 116"/>
                  <a:gd name="T25" fmla="*/ 76 h 141"/>
                  <a:gd name="T26" fmla="*/ 111 w 116"/>
                  <a:gd name="T27" fmla="*/ 64 h 141"/>
                  <a:gd name="T28" fmla="*/ 110 w 116"/>
                  <a:gd name="T29" fmla="*/ 57 h 141"/>
                  <a:gd name="T30" fmla="*/ 108 w 116"/>
                  <a:gd name="T31" fmla="*/ 48 h 141"/>
                  <a:gd name="T32" fmla="*/ 107 w 116"/>
                  <a:gd name="T33" fmla="*/ 40 h 141"/>
                  <a:gd name="T34" fmla="*/ 106 w 116"/>
                  <a:gd name="T35" fmla="*/ 31 h 141"/>
                  <a:gd name="T36" fmla="*/ 107 w 116"/>
                  <a:gd name="T37" fmla="*/ 26 h 141"/>
                  <a:gd name="T38" fmla="*/ 108 w 116"/>
                  <a:gd name="T39" fmla="*/ 21 h 141"/>
                  <a:gd name="T40" fmla="*/ 110 w 116"/>
                  <a:gd name="T41" fmla="*/ 13 h 141"/>
                  <a:gd name="T42" fmla="*/ 109 w 116"/>
                  <a:gd name="T43" fmla="*/ 3 h 141"/>
                  <a:gd name="T44" fmla="*/ 103 w 116"/>
                  <a:gd name="T45" fmla="*/ 2 h 141"/>
                  <a:gd name="T46" fmla="*/ 100 w 116"/>
                  <a:gd name="T47" fmla="*/ 3 h 141"/>
                  <a:gd name="T48" fmla="*/ 92 w 116"/>
                  <a:gd name="T49" fmla="*/ 1 h 141"/>
                  <a:gd name="T50" fmla="*/ 89 w 116"/>
                  <a:gd name="T51" fmla="*/ 7 h 141"/>
                  <a:gd name="T52" fmla="*/ 85 w 116"/>
                  <a:gd name="T53" fmla="*/ 12 h 141"/>
                  <a:gd name="T54" fmla="*/ 81 w 116"/>
                  <a:gd name="T55" fmla="*/ 17 h 141"/>
                  <a:gd name="T56" fmla="*/ 76 w 116"/>
                  <a:gd name="T57" fmla="*/ 23 h 141"/>
                  <a:gd name="T58" fmla="*/ 70 w 116"/>
                  <a:gd name="T59" fmla="*/ 28 h 141"/>
                  <a:gd name="T60" fmla="*/ 62 w 116"/>
                  <a:gd name="T61" fmla="*/ 29 h 141"/>
                  <a:gd name="T62" fmla="*/ 52 w 116"/>
                  <a:gd name="T63" fmla="*/ 31 h 141"/>
                  <a:gd name="T64" fmla="*/ 43 w 116"/>
                  <a:gd name="T65" fmla="*/ 30 h 141"/>
                  <a:gd name="T66" fmla="*/ 36 w 116"/>
                  <a:gd name="T67" fmla="*/ 28 h 141"/>
                  <a:gd name="T68" fmla="*/ 29 w 116"/>
                  <a:gd name="T69" fmla="*/ 26 h 141"/>
                  <a:gd name="T70" fmla="*/ 21 w 116"/>
                  <a:gd name="T71" fmla="*/ 24 h 141"/>
                  <a:gd name="T72" fmla="*/ 14 w 116"/>
                  <a:gd name="T73" fmla="*/ 26 h 141"/>
                  <a:gd name="T74" fmla="*/ 7 w 116"/>
                  <a:gd name="T75" fmla="*/ 30 h 141"/>
                  <a:gd name="T76" fmla="*/ 7 w 116"/>
                  <a:gd name="T77" fmla="*/ 36 h 141"/>
                  <a:gd name="T78" fmla="*/ 5 w 116"/>
                  <a:gd name="T79" fmla="*/ 40 h 141"/>
                  <a:gd name="T80" fmla="*/ 4 w 116"/>
                  <a:gd name="T81" fmla="*/ 47 h 141"/>
                  <a:gd name="T82" fmla="*/ 3 w 116"/>
                  <a:gd name="T83" fmla="*/ 54 h 141"/>
                  <a:gd name="T84" fmla="*/ 2 w 116"/>
                  <a:gd name="T85" fmla="*/ 62 h 141"/>
                  <a:gd name="T86" fmla="*/ 3 w 116"/>
                  <a:gd name="T87" fmla="*/ 70 h 141"/>
                  <a:gd name="T88" fmla="*/ 5 w 116"/>
                  <a:gd name="T89" fmla="*/ 79 h 141"/>
                  <a:gd name="T90" fmla="*/ 13 w 116"/>
                  <a:gd name="T91" fmla="*/ 92 h 141"/>
                  <a:gd name="T92" fmla="*/ 26 w 116"/>
                  <a:gd name="T93" fmla="*/ 98 h 141"/>
                  <a:gd name="T94" fmla="*/ 38 w 116"/>
                  <a:gd name="T95" fmla="*/ 100 h 141"/>
                  <a:gd name="T96" fmla="*/ 36 w 116"/>
                  <a:gd name="T97" fmla="*/ 72 h 141"/>
                  <a:gd name="T98" fmla="*/ 18 w 116"/>
                  <a:gd name="T99" fmla="*/ 49 h 141"/>
                  <a:gd name="T100" fmla="*/ 32 w 116"/>
                  <a:gd name="T101" fmla="*/ 43 h 141"/>
                  <a:gd name="T102" fmla="*/ 85 w 116"/>
                  <a:gd name="T103" fmla="*/ 38 h 141"/>
                  <a:gd name="T104" fmla="*/ 93 w 116"/>
                  <a:gd name="T105" fmla="*/ 70 h 141"/>
                  <a:gd name="T106" fmla="*/ 91 w 116"/>
                  <a:gd name="T107" fmla="*/ 86 h 141"/>
                  <a:gd name="T108" fmla="*/ 88 w 116"/>
                  <a:gd name="T109" fmla="*/ 89 h 141"/>
                  <a:gd name="T110" fmla="*/ 80 w 116"/>
                  <a:gd name="T111" fmla="*/ 96 h 141"/>
                  <a:gd name="T112" fmla="*/ 71 w 116"/>
                  <a:gd name="T113" fmla="*/ 94 h 141"/>
                  <a:gd name="T114" fmla="*/ 59 w 116"/>
                  <a:gd name="T115" fmla="*/ 94 h 141"/>
                  <a:gd name="T116" fmla="*/ 53 w 116"/>
                  <a:gd name="T117"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41">
                    <a:moveTo>
                      <a:pt x="53" y="110"/>
                    </a:moveTo>
                    <a:cubicBezTo>
                      <a:pt x="53" y="110"/>
                      <a:pt x="51" y="116"/>
                      <a:pt x="54" y="121"/>
                    </a:cubicBezTo>
                    <a:cubicBezTo>
                      <a:pt x="57" y="127"/>
                      <a:pt x="58" y="125"/>
                      <a:pt x="58" y="130"/>
                    </a:cubicBezTo>
                    <a:cubicBezTo>
                      <a:pt x="58" y="134"/>
                      <a:pt x="59" y="137"/>
                      <a:pt x="60" y="139"/>
                    </a:cubicBezTo>
                    <a:cubicBezTo>
                      <a:pt x="61" y="141"/>
                      <a:pt x="66" y="140"/>
                      <a:pt x="67" y="138"/>
                    </a:cubicBezTo>
                    <a:cubicBezTo>
                      <a:pt x="67" y="136"/>
                      <a:pt x="67" y="132"/>
                      <a:pt x="67" y="130"/>
                    </a:cubicBezTo>
                    <a:cubicBezTo>
                      <a:pt x="66" y="128"/>
                      <a:pt x="72" y="122"/>
                      <a:pt x="71" y="114"/>
                    </a:cubicBezTo>
                    <a:cubicBezTo>
                      <a:pt x="71" y="114"/>
                      <a:pt x="76" y="122"/>
                      <a:pt x="84" y="118"/>
                    </a:cubicBezTo>
                    <a:cubicBezTo>
                      <a:pt x="84" y="118"/>
                      <a:pt x="95" y="120"/>
                      <a:pt x="96" y="110"/>
                    </a:cubicBezTo>
                    <a:cubicBezTo>
                      <a:pt x="96" y="110"/>
                      <a:pt x="102" y="110"/>
                      <a:pt x="102" y="101"/>
                    </a:cubicBezTo>
                    <a:cubicBezTo>
                      <a:pt x="102" y="101"/>
                      <a:pt x="107" y="100"/>
                      <a:pt x="106" y="92"/>
                    </a:cubicBezTo>
                    <a:cubicBezTo>
                      <a:pt x="106" y="92"/>
                      <a:pt x="109" y="90"/>
                      <a:pt x="108" y="84"/>
                    </a:cubicBezTo>
                    <a:cubicBezTo>
                      <a:pt x="108" y="84"/>
                      <a:pt x="113" y="83"/>
                      <a:pt x="111" y="76"/>
                    </a:cubicBezTo>
                    <a:cubicBezTo>
                      <a:pt x="111" y="76"/>
                      <a:pt x="116" y="73"/>
                      <a:pt x="111" y="64"/>
                    </a:cubicBezTo>
                    <a:cubicBezTo>
                      <a:pt x="111" y="64"/>
                      <a:pt x="113" y="60"/>
                      <a:pt x="110" y="57"/>
                    </a:cubicBezTo>
                    <a:cubicBezTo>
                      <a:pt x="110" y="57"/>
                      <a:pt x="112" y="53"/>
                      <a:pt x="108" y="48"/>
                    </a:cubicBezTo>
                    <a:cubicBezTo>
                      <a:pt x="108" y="48"/>
                      <a:pt x="111" y="45"/>
                      <a:pt x="107" y="40"/>
                    </a:cubicBezTo>
                    <a:cubicBezTo>
                      <a:pt x="107" y="40"/>
                      <a:pt x="109" y="37"/>
                      <a:pt x="106" y="31"/>
                    </a:cubicBezTo>
                    <a:cubicBezTo>
                      <a:pt x="106" y="31"/>
                      <a:pt x="108" y="30"/>
                      <a:pt x="107" y="26"/>
                    </a:cubicBezTo>
                    <a:cubicBezTo>
                      <a:pt x="107" y="26"/>
                      <a:pt x="109" y="24"/>
                      <a:pt x="108" y="21"/>
                    </a:cubicBezTo>
                    <a:cubicBezTo>
                      <a:pt x="108" y="21"/>
                      <a:pt x="112" y="18"/>
                      <a:pt x="110" y="13"/>
                    </a:cubicBezTo>
                    <a:cubicBezTo>
                      <a:pt x="110" y="13"/>
                      <a:pt x="113" y="5"/>
                      <a:pt x="109" y="3"/>
                    </a:cubicBezTo>
                    <a:cubicBezTo>
                      <a:pt x="106" y="2"/>
                      <a:pt x="104" y="2"/>
                      <a:pt x="103" y="2"/>
                    </a:cubicBezTo>
                    <a:cubicBezTo>
                      <a:pt x="102" y="3"/>
                      <a:pt x="101" y="3"/>
                      <a:pt x="100" y="3"/>
                    </a:cubicBezTo>
                    <a:cubicBezTo>
                      <a:pt x="98" y="2"/>
                      <a:pt x="95" y="0"/>
                      <a:pt x="92" y="1"/>
                    </a:cubicBezTo>
                    <a:cubicBezTo>
                      <a:pt x="89" y="3"/>
                      <a:pt x="89" y="6"/>
                      <a:pt x="89" y="7"/>
                    </a:cubicBezTo>
                    <a:cubicBezTo>
                      <a:pt x="89" y="7"/>
                      <a:pt x="85" y="8"/>
                      <a:pt x="85" y="12"/>
                    </a:cubicBezTo>
                    <a:cubicBezTo>
                      <a:pt x="85" y="12"/>
                      <a:pt x="81" y="13"/>
                      <a:pt x="81" y="17"/>
                    </a:cubicBezTo>
                    <a:cubicBezTo>
                      <a:pt x="81" y="17"/>
                      <a:pt x="77" y="18"/>
                      <a:pt x="76" y="23"/>
                    </a:cubicBezTo>
                    <a:cubicBezTo>
                      <a:pt x="76" y="23"/>
                      <a:pt x="71" y="24"/>
                      <a:pt x="70" y="28"/>
                    </a:cubicBezTo>
                    <a:cubicBezTo>
                      <a:pt x="70" y="28"/>
                      <a:pt x="65" y="27"/>
                      <a:pt x="62" y="29"/>
                    </a:cubicBezTo>
                    <a:cubicBezTo>
                      <a:pt x="62" y="29"/>
                      <a:pt x="55" y="28"/>
                      <a:pt x="52" y="31"/>
                    </a:cubicBezTo>
                    <a:cubicBezTo>
                      <a:pt x="52" y="31"/>
                      <a:pt x="49" y="28"/>
                      <a:pt x="43" y="30"/>
                    </a:cubicBezTo>
                    <a:cubicBezTo>
                      <a:pt x="43" y="30"/>
                      <a:pt x="39" y="27"/>
                      <a:pt x="36" y="28"/>
                    </a:cubicBezTo>
                    <a:cubicBezTo>
                      <a:pt x="36" y="28"/>
                      <a:pt x="35" y="25"/>
                      <a:pt x="29" y="26"/>
                    </a:cubicBezTo>
                    <a:cubicBezTo>
                      <a:pt x="29" y="26"/>
                      <a:pt x="27" y="23"/>
                      <a:pt x="21" y="24"/>
                    </a:cubicBezTo>
                    <a:cubicBezTo>
                      <a:pt x="21" y="24"/>
                      <a:pt x="17" y="22"/>
                      <a:pt x="14" y="26"/>
                    </a:cubicBezTo>
                    <a:cubicBezTo>
                      <a:pt x="14" y="26"/>
                      <a:pt x="9" y="26"/>
                      <a:pt x="7" y="30"/>
                    </a:cubicBezTo>
                    <a:cubicBezTo>
                      <a:pt x="5" y="34"/>
                      <a:pt x="7" y="36"/>
                      <a:pt x="7" y="36"/>
                    </a:cubicBezTo>
                    <a:cubicBezTo>
                      <a:pt x="7" y="36"/>
                      <a:pt x="4" y="37"/>
                      <a:pt x="5" y="40"/>
                    </a:cubicBezTo>
                    <a:cubicBezTo>
                      <a:pt x="5" y="40"/>
                      <a:pt x="3" y="43"/>
                      <a:pt x="4" y="47"/>
                    </a:cubicBezTo>
                    <a:cubicBezTo>
                      <a:pt x="4" y="47"/>
                      <a:pt x="2" y="49"/>
                      <a:pt x="3" y="54"/>
                    </a:cubicBezTo>
                    <a:cubicBezTo>
                      <a:pt x="3" y="54"/>
                      <a:pt x="0" y="57"/>
                      <a:pt x="2" y="62"/>
                    </a:cubicBezTo>
                    <a:cubicBezTo>
                      <a:pt x="2" y="62"/>
                      <a:pt x="1" y="64"/>
                      <a:pt x="3" y="70"/>
                    </a:cubicBezTo>
                    <a:cubicBezTo>
                      <a:pt x="3" y="70"/>
                      <a:pt x="0" y="75"/>
                      <a:pt x="5" y="79"/>
                    </a:cubicBezTo>
                    <a:cubicBezTo>
                      <a:pt x="5" y="79"/>
                      <a:pt x="3" y="91"/>
                      <a:pt x="13" y="92"/>
                    </a:cubicBezTo>
                    <a:cubicBezTo>
                      <a:pt x="13" y="92"/>
                      <a:pt x="16" y="100"/>
                      <a:pt x="26" y="98"/>
                    </a:cubicBezTo>
                    <a:cubicBezTo>
                      <a:pt x="26" y="98"/>
                      <a:pt x="28" y="104"/>
                      <a:pt x="38" y="100"/>
                    </a:cubicBezTo>
                    <a:cubicBezTo>
                      <a:pt x="48" y="96"/>
                      <a:pt x="42" y="80"/>
                      <a:pt x="36" y="72"/>
                    </a:cubicBezTo>
                    <a:cubicBezTo>
                      <a:pt x="29" y="63"/>
                      <a:pt x="16" y="55"/>
                      <a:pt x="18" y="49"/>
                    </a:cubicBezTo>
                    <a:cubicBezTo>
                      <a:pt x="20" y="44"/>
                      <a:pt x="29" y="43"/>
                      <a:pt x="32" y="43"/>
                    </a:cubicBezTo>
                    <a:cubicBezTo>
                      <a:pt x="36" y="43"/>
                      <a:pt x="75" y="43"/>
                      <a:pt x="85" y="38"/>
                    </a:cubicBezTo>
                    <a:cubicBezTo>
                      <a:pt x="94" y="33"/>
                      <a:pt x="96" y="62"/>
                      <a:pt x="93" y="70"/>
                    </a:cubicBezTo>
                    <a:cubicBezTo>
                      <a:pt x="91" y="73"/>
                      <a:pt x="90" y="83"/>
                      <a:pt x="91" y="86"/>
                    </a:cubicBezTo>
                    <a:cubicBezTo>
                      <a:pt x="92" y="87"/>
                      <a:pt x="88" y="89"/>
                      <a:pt x="88" y="89"/>
                    </a:cubicBezTo>
                    <a:cubicBezTo>
                      <a:pt x="86" y="95"/>
                      <a:pt x="84" y="96"/>
                      <a:pt x="80" y="96"/>
                    </a:cubicBezTo>
                    <a:cubicBezTo>
                      <a:pt x="77" y="97"/>
                      <a:pt x="74" y="95"/>
                      <a:pt x="71" y="94"/>
                    </a:cubicBezTo>
                    <a:cubicBezTo>
                      <a:pt x="66" y="92"/>
                      <a:pt x="61" y="90"/>
                      <a:pt x="59" y="94"/>
                    </a:cubicBezTo>
                    <a:cubicBezTo>
                      <a:pt x="55" y="101"/>
                      <a:pt x="53" y="110"/>
                      <a:pt x="53" y="110"/>
                    </a:cubicBezTo>
                  </a:path>
                </a:pathLst>
              </a:custGeom>
              <a:solidFill>
                <a:srgbClr val="F18C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3" name="Freeform 1718"/>
              <p:cNvSpPr>
                <a:spLocks noEditPoints="1"/>
              </p:cNvSpPr>
              <p:nvPr/>
            </p:nvSpPr>
            <p:spPr bwMode="auto">
              <a:xfrm>
                <a:off x="748" y="906"/>
                <a:ext cx="243" cy="296"/>
              </a:xfrm>
              <a:custGeom>
                <a:avLst/>
                <a:gdLst>
                  <a:gd name="T0" fmla="*/ 57 w 114"/>
                  <a:gd name="T1" fmla="*/ 125 h 139"/>
                  <a:gd name="T2" fmla="*/ 70 w 114"/>
                  <a:gd name="T3" fmla="*/ 93 h 139"/>
                  <a:gd name="T4" fmla="*/ 89 w 114"/>
                  <a:gd name="T5" fmla="*/ 87 h 139"/>
                  <a:gd name="T6" fmla="*/ 49 w 114"/>
                  <a:gd name="T7" fmla="*/ 42 h 139"/>
                  <a:gd name="T8" fmla="*/ 36 w 114"/>
                  <a:gd name="T9" fmla="*/ 71 h 139"/>
                  <a:gd name="T10" fmla="*/ 22 w 114"/>
                  <a:gd name="T11" fmla="*/ 97 h 139"/>
                  <a:gd name="T12" fmla="*/ 3 w 114"/>
                  <a:gd name="T13" fmla="*/ 69 h 139"/>
                  <a:gd name="T14" fmla="*/ 7 w 114"/>
                  <a:gd name="T15" fmla="*/ 35 h 139"/>
                  <a:gd name="T16" fmla="*/ 21 w 114"/>
                  <a:gd name="T17" fmla="*/ 23 h 139"/>
                  <a:gd name="T18" fmla="*/ 38 w 114"/>
                  <a:gd name="T19" fmla="*/ 27 h 139"/>
                  <a:gd name="T20" fmla="*/ 62 w 114"/>
                  <a:gd name="T21" fmla="*/ 28 h 139"/>
                  <a:gd name="T22" fmla="*/ 85 w 114"/>
                  <a:gd name="T23" fmla="*/ 11 h 139"/>
                  <a:gd name="T24" fmla="*/ 100 w 114"/>
                  <a:gd name="T25" fmla="*/ 2 h 139"/>
                  <a:gd name="T26" fmla="*/ 109 w 114"/>
                  <a:gd name="T27" fmla="*/ 2 h 139"/>
                  <a:gd name="T28" fmla="*/ 107 w 114"/>
                  <a:gd name="T29" fmla="*/ 39 h 139"/>
                  <a:gd name="T30" fmla="*/ 111 w 114"/>
                  <a:gd name="T31" fmla="*/ 75 h 139"/>
                  <a:gd name="T32" fmla="*/ 103 w 114"/>
                  <a:gd name="T33" fmla="*/ 100 h 139"/>
                  <a:gd name="T34" fmla="*/ 84 w 114"/>
                  <a:gd name="T35" fmla="*/ 117 h 139"/>
                  <a:gd name="T36" fmla="*/ 67 w 114"/>
                  <a:gd name="T37" fmla="*/ 137 h 139"/>
                  <a:gd name="T38" fmla="*/ 54 w 114"/>
                  <a:gd name="T39" fmla="*/ 120 h 139"/>
                  <a:gd name="T40" fmla="*/ 63 w 114"/>
                  <a:gd name="T41" fmla="*/ 139 h 139"/>
                  <a:gd name="T42" fmla="*/ 71 w 114"/>
                  <a:gd name="T43" fmla="*/ 113 h 139"/>
                  <a:gd name="T44" fmla="*/ 84 w 114"/>
                  <a:gd name="T45" fmla="*/ 116 h 139"/>
                  <a:gd name="T46" fmla="*/ 96 w 114"/>
                  <a:gd name="T47" fmla="*/ 109 h 139"/>
                  <a:gd name="T48" fmla="*/ 106 w 114"/>
                  <a:gd name="T49" fmla="*/ 91 h 139"/>
                  <a:gd name="T50" fmla="*/ 108 w 114"/>
                  <a:gd name="T51" fmla="*/ 83 h 139"/>
                  <a:gd name="T52" fmla="*/ 111 w 114"/>
                  <a:gd name="T53" fmla="*/ 63 h 139"/>
                  <a:gd name="T54" fmla="*/ 110 w 114"/>
                  <a:gd name="T55" fmla="*/ 56 h 139"/>
                  <a:gd name="T56" fmla="*/ 107 w 114"/>
                  <a:gd name="T57" fmla="*/ 39 h 139"/>
                  <a:gd name="T58" fmla="*/ 107 w 114"/>
                  <a:gd name="T59" fmla="*/ 25 h 139"/>
                  <a:gd name="T60" fmla="*/ 108 w 114"/>
                  <a:gd name="T61" fmla="*/ 20 h 139"/>
                  <a:gd name="T62" fmla="*/ 105 w 114"/>
                  <a:gd name="T63" fmla="*/ 1 h 139"/>
                  <a:gd name="T64" fmla="*/ 98 w 114"/>
                  <a:gd name="T65" fmla="*/ 1 h 139"/>
                  <a:gd name="T66" fmla="*/ 89 w 114"/>
                  <a:gd name="T67" fmla="*/ 6 h 139"/>
                  <a:gd name="T68" fmla="*/ 81 w 114"/>
                  <a:gd name="T69" fmla="*/ 17 h 139"/>
                  <a:gd name="T70" fmla="*/ 70 w 114"/>
                  <a:gd name="T71" fmla="*/ 27 h 139"/>
                  <a:gd name="T72" fmla="*/ 62 w 114"/>
                  <a:gd name="T73" fmla="*/ 28 h 139"/>
                  <a:gd name="T74" fmla="*/ 52 w 114"/>
                  <a:gd name="T75" fmla="*/ 30 h 139"/>
                  <a:gd name="T76" fmla="*/ 38 w 114"/>
                  <a:gd name="T77" fmla="*/ 27 h 139"/>
                  <a:gd name="T78" fmla="*/ 29 w 114"/>
                  <a:gd name="T79" fmla="*/ 25 h 139"/>
                  <a:gd name="T80" fmla="*/ 21 w 114"/>
                  <a:gd name="T81" fmla="*/ 23 h 139"/>
                  <a:gd name="T82" fmla="*/ 14 w 114"/>
                  <a:gd name="T83" fmla="*/ 25 h 139"/>
                  <a:gd name="T84" fmla="*/ 7 w 114"/>
                  <a:gd name="T85" fmla="*/ 35 h 139"/>
                  <a:gd name="T86" fmla="*/ 4 w 114"/>
                  <a:gd name="T87" fmla="*/ 46 h 139"/>
                  <a:gd name="T88" fmla="*/ 2 w 114"/>
                  <a:gd name="T89" fmla="*/ 61 h 139"/>
                  <a:gd name="T90" fmla="*/ 3 w 114"/>
                  <a:gd name="T91" fmla="*/ 69 h 139"/>
                  <a:gd name="T92" fmla="*/ 13 w 114"/>
                  <a:gd name="T93" fmla="*/ 91 h 139"/>
                  <a:gd name="T94" fmla="*/ 26 w 114"/>
                  <a:gd name="T95" fmla="*/ 97 h 139"/>
                  <a:gd name="T96" fmla="*/ 36 w 114"/>
                  <a:gd name="T97" fmla="*/ 71 h 139"/>
                  <a:gd name="T98" fmla="*/ 49 w 114"/>
                  <a:gd name="T99" fmla="*/ 42 h 139"/>
                  <a:gd name="T100" fmla="*/ 90 w 114"/>
                  <a:gd name="T101" fmla="*/ 87 h 139"/>
                  <a:gd name="T102" fmla="*/ 70 w 114"/>
                  <a:gd name="T103" fmla="*/ 9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4" h="139">
                    <a:moveTo>
                      <a:pt x="63" y="139"/>
                    </a:moveTo>
                    <a:cubicBezTo>
                      <a:pt x="62" y="139"/>
                      <a:pt x="60" y="139"/>
                      <a:pt x="60" y="138"/>
                    </a:cubicBezTo>
                    <a:cubicBezTo>
                      <a:pt x="60" y="138"/>
                      <a:pt x="60" y="138"/>
                      <a:pt x="60" y="138"/>
                    </a:cubicBezTo>
                    <a:cubicBezTo>
                      <a:pt x="59" y="136"/>
                      <a:pt x="58" y="133"/>
                      <a:pt x="58" y="129"/>
                    </a:cubicBezTo>
                    <a:cubicBezTo>
                      <a:pt x="58" y="126"/>
                      <a:pt x="58" y="126"/>
                      <a:pt x="57" y="125"/>
                    </a:cubicBezTo>
                    <a:cubicBezTo>
                      <a:pt x="56" y="124"/>
                      <a:pt x="55" y="123"/>
                      <a:pt x="54" y="120"/>
                    </a:cubicBezTo>
                    <a:cubicBezTo>
                      <a:pt x="51" y="115"/>
                      <a:pt x="53" y="109"/>
                      <a:pt x="53" y="109"/>
                    </a:cubicBezTo>
                    <a:cubicBezTo>
                      <a:pt x="53" y="109"/>
                      <a:pt x="55" y="100"/>
                      <a:pt x="59" y="93"/>
                    </a:cubicBezTo>
                    <a:cubicBezTo>
                      <a:pt x="60" y="92"/>
                      <a:pt x="61" y="91"/>
                      <a:pt x="63" y="91"/>
                    </a:cubicBezTo>
                    <a:cubicBezTo>
                      <a:pt x="65" y="91"/>
                      <a:pt x="68" y="92"/>
                      <a:pt x="70" y="93"/>
                    </a:cubicBezTo>
                    <a:cubicBezTo>
                      <a:pt x="71" y="93"/>
                      <a:pt x="71" y="93"/>
                      <a:pt x="71" y="93"/>
                    </a:cubicBezTo>
                    <a:cubicBezTo>
                      <a:pt x="74" y="94"/>
                      <a:pt x="77" y="95"/>
                      <a:pt x="79" y="95"/>
                    </a:cubicBezTo>
                    <a:cubicBezTo>
                      <a:pt x="80" y="95"/>
                      <a:pt x="80" y="95"/>
                      <a:pt x="80" y="95"/>
                    </a:cubicBezTo>
                    <a:cubicBezTo>
                      <a:pt x="84" y="95"/>
                      <a:pt x="86" y="94"/>
                      <a:pt x="88" y="88"/>
                    </a:cubicBezTo>
                    <a:cubicBezTo>
                      <a:pt x="88" y="88"/>
                      <a:pt x="89" y="88"/>
                      <a:pt x="89" y="87"/>
                    </a:cubicBezTo>
                    <a:cubicBezTo>
                      <a:pt x="90" y="86"/>
                      <a:pt x="91" y="86"/>
                      <a:pt x="91" y="85"/>
                    </a:cubicBezTo>
                    <a:cubicBezTo>
                      <a:pt x="90" y="82"/>
                      <a:pt x="91" y="72"/>
                      <a:pt x="93" y="69"/>
                    </a:cubicBezTo>
                    <a:cubicBezTo>
                      <a:pt x="95" y="63"/>
                      <a:pt x="95" y="45"/>
                      <a:pt x="90" y="39"/>
                    </a:cubicBezTo>
                    <a:cubicBezTo>
                      <a:pt x="89" y="37"/>
                      <a:pt x="87" y="36"/>
                      <a:pt x="85" y="37"/>
                    </a:cubicBezTo>
                    <a:cubicBezTo>
                      <a:pt x="78" y="41"/>
                      <a:pt x="60" y="42"/>
                      <a:pt x="49" y="42"/>
                    </a:cubicBezTo>
                    <a:cubicBezTo>
                      <a:pt x="41" y="42"/>
                      <a:pt x="34" y="42"/>
                      <a:pt x="32" y="42"/>
                    </a:cubicBezTo>
                    <a:cubicBezTo>
                      <a:pt x="32" y="42"/>
                      <a:pt x="31" y="42"/>
                      <a:pt x="31" y="42"/>
                    </a:cubicBezTo>
                    <a:cubicBezTo>
                      <a:pt x="28" y="42"/>
                      <a:pt x="20" y="43"/>
                      <a:pt x="18" y="48"/>
                    </a:cubicBezTo>
                    <a:cubicBezTo>
                      <a:pt x="17" y="52"/>
                      <a:pt x="22" y="56"/>
                      <a:pt x="27" y="61"/>
                    </a:cubicBezTo>
                    <a:cubicBezTo>
                      <a:pt x="30" y="64"/>
                      <a:pt x="33" y="67"/>
                      <a:pt x="36" y="71"/>
                    </a:cubicBezTo>
                    <a:cubicBezTo>
                      <a:pt x="41" y="77"/>
                      <a:pt x="45" y="87"/>
                      <a:pt x="43" y="94"/>
                    </a:cubicBezTo>
                    <a:cubicBezTo>
                      <a:pt x="42" y="96"/>
                      <a:pt x="40" y="98"/>
                      <a:pt x="38" y="99"/>
                    </a:cubicBezTo>
                    <a:cubicBezTo>
                      <a:pt x="36" y="100"/>
                      <a:pt x="34" y="101"/>
                      <a:pt x="33" y="101"/>
                    </a:cubicBezTo>
                    <a:cubicBezTo>
                      <a:pt x="28" y="101"/>
                      <a:pt x="26" y="97"/>
                      <a:pt x="26" y="97"/>
                    </a:cubicBezTo>
                    <a:cubicBezTo>
                      <a:pt x="24" y="97"/>
                      <a:pt x="23" y="97"/>
                      <a:pt x="22" y="97"/>
                    </a:cubicBezTo>
                    <a:cubicBezTo>
                      <a:pt x="16" y="98"/>
                      <a:pt x="14" y="92"/>
                      <a:pt x="13" y="91"/>
                    </a:cubicBezTo>
                    <a:cubicBezTo>
                      <a:pt x="10" y="91"/>
                      <a:pt x="8" y="90"/>
                      <a:pt x="6" y="88"/>
                    </a:cubicBezTo>
                    <a:cubicBezTo>
                      <a:pt x="4" y="84"/>
                      <a:pt x="4" y="79"/>
                      <a:pt x="4" y="78"/>
                    </a:cubicBezTo>
                    <a:cubicBezTo>
                      <a:pt x="2" y="76"/>
                      <a:pt x="2" y="74"/>
                      <a:pt x="2" y="72"/>
                    </a:cubicBezTo>
                    <a:cubicBezTo>
                      <a:pt x="2" y="71"/>
                      <a:pt x="3" y="70"/>
                      <a:pt x="3" y="69"/>
                    </a:cubicBezTo>
                    <a:cubicBezTo>
                      <a:pt x="1" y="64"/>
                      <a:pt x="2" y="61"/>
                      <a:pt x="2" y="61"/>
                    </a:cubicBezTo>
                    <a:cubicBezTo>
                      <a:pt x="0" y="57"/>
                      <a:pt x="3" y="53"/>
                      <a:pt x="3" y="52"/>
                    </a:cubicBezTo>
                    <a:cubicBezTo>
                      <a:pt x="2" y="48"/>
                      <a:pt x="3" y="46"/>
                      <a:pt x="4" y="46"/>
                    </a:cubicBezTo>
                    <a:cubicBezTo>
                      <a:pt x="3" y="43"/>
                      <a:pt x="4" y="40"/>
                      <a:pt x="5" y="39"/>
                    </a:cubicBezTo>
                    <a:cubicBezTo>
                      <a:pt x="5" y="37"/>
                      <a:pt x="6" y="36"/>
                      <a:pt x="7" y="35"/>
                    </a:cubicBezTo>
                    <a:cubicBezTo>
                      <a:pt x="6" y="34"/>
                      <a:pt x="5" y="32"/>
                      <a:pt x="7" y="29"/>
                    </a:cubicBezTo>
                    <a:cubicBezTo>
                      <a:pt x="8" y="27"/>
                      <a:pt x="9" y="25"/>
                      <a:pt x="13" y="25"/>
                    </a:cubicBezTo>
                    <a:cubicBezTo>
                      <a:pt x="14" y="25"/>
                      <a:pt x="14" y="25"/>
                      <a:pt x="14" y="25"/>
                    </a:cubicBezTo>
                    <a:cubicBezTo>
                      <a:pt x="15" y="23"/>
                      <a:pt x="17" y="23"/>
                      <a:pt x="19" y="23"/>
                    </a:cubicBezTo>
                    <a:cubicBezTo>
                      <a:pt x="20" y="23"/>
                      <a:pt x="21" y="23"/>
                      <a:pt x="21" y="23"/>
                    </a:cubicBezTo>
                    <a:cubicBezTo>
                      <a:pt x="22" y="23"/>
                      <a:pt x="23" y="23"/>
                      <a:pt x="24" y="23"/>
                    </a:cubicBezTo>
                    <a:cubicBezTo>
                      <a:pt x="27" y="23"/>
                      <a:pt x="28" y="24"/>
                      <a:pt x="29" y="25"/>
                    </a:cubicBezTo>
                    <a:cubicBezTo>
                      <a:pt x="29" y="24"/>
                      <a:pt x="30" y="24"/>
                      <a:pt x="30" y="24"/>
                    </a:cubicBezTo>
                    <a:cubicBezTo>
                      <a:pt x="34" y="24"/>
                      <a:pt x="36" y="26"/>
                      <a:pt x="36" y="27"/>
                    </a:cubicBezTo>
                    <a:cubicBezTo>
                      <a:pt x="37" y="27"/>
                      <a:pt x="37" y="27"/>
                      <a:pt x="38" y="27"/>
                    </a:cubicBezTo>
                    <a:cubicBezTo>
                      <a:pt x="40" y="26"/>
                      <a:pt x="43" y="28"/>
                      <a:pt x="43" y="28"/>
                    </a:cubicBezTo>
                    <a:cubicBezTo>
                      <a:pt x="44" y="28"/>
                      <a:pt x="45" y="28"/>
                      <a:pt x="46" y="28"/>
                    </a:cubicBezTo>
                    <a:cubicBezTo>
                      <a:pt x="49" y="28"/>
                      <a:pt x="52" y="30"/>
                      <a:pt x="52" y="30"/>
                    </a:cubicBezTo>
                    <a:cubicBezTo>
                      <a:pt x="54" y="28"/>
                      <a:pt x="56" y="28"/>
                      <a:pt x="59" y="28"/>
                    </a:cubicBezTo>
                    <a:cubicBezTo>
                      <a:pt x="60" y="28"/>
                      <a:pt x="62" y="28"/>
                      <a:pt x="62" y="28"/>
                    </a:cubicBezTo>
                    <a:cubicBezTo>
                      <a:pt x="63" y="27"/>
                      <a:pt x="64" y="27"/>
                      <a:pt x="66" y="27"/>
                    </a:cubicBezTo>
                    <a:cubicBezTo>
                      <a:pt x="68" y="27"/>
                      <a:pt x="70" y="27"/>
                      <a:pt x="70" y="27"/>
                    </a:cubicBezTo>
                    <a:cubicBezTo>
                      <a:pt x="71" y="23"/>
                      <a:pt x="76" y="22"/>
                      <a:pt x="76" y="22"/>
                    </a:cubicBezTo>
                    <a:cubicBezTo>
                      <a:pt x="77" y="17"/>
                      <a:pt x="80" y="17"/>
                      <a:pt x="81" y="16"/>
                    </a:cubicBezTo>
                    <a:cubicBezTo>
                      <a:pt x="81" y="12"/>
                      <a:pt x="85" y="11"/>
                      <a:pt x="85" y="11"/>
                    </a:cubicBezTo>
                    <a:cubicBezTo>
                      <a:pt x="85" y="8"/>
                      <a:pt x="89" y="6"/>
                      <a:pt x="89" y="6"/>
                    </a:cubicBezTo>
                    <a:cubicBezTo>
                      <a:pt x="89" y="4"/>
                      <a:pt x="89" y="1"/>
                      <a:pt x="92" y="0"/>
                    </a:cubicBezTo>
                    <a:cubicBezTo>
                      <a:pt x="93" y="0"/>
                      <a:pt x="93" y="0"/>
                      <a:pt x="94" y="0"/>
                    </a:cubicBezTo>
                    <a:cubicBezTo>
                      <a:pt x="96" y="0"/>
                      <a:pt x="97" y="1"/>
                      <a:pt x="98" y="1"/>
                    </a:cubicBezTo>
                    <a:cubicBezTo>
                      <a:pt x="99" y="1"/>
                      <a:pt x="100" y="2"/>
                      <a:pt x="100" y="2"/>
                    </a:cubicBezTo>
                    <a:cubicBezTo>
                      <a:pt x="101" y="2"/>
                      <a:pt x="101" y="2"/>
                      <a:pt x="101" y="2"/>
                    </a:cubicBezTo>
                    <a:cubicBezTo>
                      <a:pt x="101" y="2"/>
                      <a:pt x="102" y="2"/>
                      <a:pt x="103" y="1"/>
                    </a:cubicBezTo>
                    <a:cubicBezTo>
                      <a:pt x="103" y="1"/>
                      <a:pt x="103" y="1"/>
                      <a:pt x="103" y="1"/>
                    </a:cubicBezTo>
                    <a:cubicBezTo>
                      <a:pt x="104" y="1"/>
                      <a:pt x="104" y="1"/>
                      <a:pt x="105" y="1"/>
                    </a:cubicBezTo>
                    <a:cubicBezTo>
                      <a:pt x="106" y="1"/>
                      <a:pt x="108" y="1"/>
                      <a:pt x="109" y="2"/>
                    </a:cubicBezTo>
                    <a:cubicBezTo>
                      <a:pt x="113" y="4"/>
                      <a:pt x="111" y="11"/>
                      <a:pt x="110" y="12"/>
                    </a:cubicBezTo>
                    <a:cubicBezTo>
                      <a:pt x="112" y="17"/>
                      <a:pt x="108" y="19"/>
                      <a:pt x="108" y="20"/>
                    </a:cubicBezTo>
                    <a:cubicBezTo>
                      <a:pt x="108" y="23"/>
                      <a:pt x="107" y="25"/>
                      <a:pt x="107" y="25"/>
                    </a:cubicBezTo>
                    <a:cubicBezTo>
                      <a:pt x="108" y="28"/>
                      <a:pt x="107" y="30"/>
                      <a:pt x="106" y="30"/>
                    </a:cubicBezTo>
                    <a:cubicBezTo>
                      <a:pt x="109" y="34"/>
                      <a:pt x="108" y="38"/>
                      <a:pt x="107" y="39"/>
                    </a:cubicBezTo>
                    <a:cubicBezTo>
                      <a:pt x="110" y="44"/>
                      <a:pt x="109" y="47"/>
                      <a:pt x="108" y="47"/>
                    </a:cubicBezTo>
                    <a:cubicBezTo>
                      <a:pt x="112" y="52"/>
                      <a:pt x="111" y="55"/>
                      <a:pt x="111" y="56"/>
                    </a:cubicBezTo>
                    <a:cubicBezTo>
                      <a:pt x="113" y="59"/>
                      <a:pt x="111" y="63"/>
                      <a:pt x="111" y="63"/>
                    </a:cubicBezTo>
                    <a:cubicBezTo>
                      <a:pt x="112" y="66"/>
                      <a:pt x="114" y="69"/>
                      <a:pt x="113" y="72"/>
                    </a:cubicBezTo>
                    <a:cubicBezTo>
                      <a:pt x="112" y="74"/>
                      <a:pt x="111" y="75"/>
                      <a:pt x="111" y="75"/>
                    </a:cubicBezTo>
                    <a:cubicBezTo>
                      <a:pt x="112" y="78"/>
                      <a:pt x="111" y="81"/>
                      <a:pt x="110" y="82"/>
                    </a:cubicBezTo>
                    <a:cubicBezTo>
                      <a:pt x="109" y="83"/>
                      <a:pt x="108" y="83"/>
                      <a:pt x="108" y="84"/>
                    </a:cubicBezTo>
                    <a:cubicBezTo>
                      <a:pt x="109" y="89"/>
                      <a:pt x="106" y="91"/>
                      <a:pt x="106" y="91"/>
                    </a:cubicBezTo>
                    <a:cubicBezTo>
                      <a:pt x="106" y="95"/>
                      <a:pt x="106" y="97"/>
                      <a:pt x="105" y="98"/>
                    </a:cubicBezTo>
                    <a:cubicBezTo>
                      <a:pt x="104" y="100"/>
                      <a:pt x="103" y="100"/>
                      <a:pt x="103" y="100"/>
                    </a:cubicBezTo>
                    <a:cubicBezTo>
                      <a:pt x="102" y="103"/>
                      <a:pt x="102" y="106"/>
                      <a:pt x="100" y="108"/>
                    </a:cubicBezTo>
                    <a:cubicBezTo>
                      <a:pt x="98" y="109"/>
                      <a:pt x="97" y="109"/>
                      <a:pt x="96" y="109"/>
                    </a:cubicBezTo>
                    <a:cubicBezTo>
                      <a:pt x="96" y="109"/>
                      <a:pt x="96" y="109"/>
                      <a:pt x="96" y="109"/>
                    </a:cubicBezTo>
                    <a:cubicBezTo>
                      <a:pt x="95" y="115"/>
                      <a:pt x="91" y="117"/>
                      <a:pt x="87" y="117"/>
                    </a:cubicBezTo>
                    <a:cubicBezTo>
                      <a:pt x="86" y="117"/>
                      <a:pt x="84" y="117"/>
                      <a:pt x="84" y="117"/>
                    </a:cubicBezTo>
                    <a:cubicBezTo>
                      <a:pt x="82" y="118"/>
                      <a:pt x="81" y="118"/>
                      <a:pt x="79" y="118"/>
                    </a:cubicBezTo>
                    <a:cubicBezTo>
                      <a:pt x="75" y="118"/>
                      <a:pt x="72" y="115"/>
                      <a:pt x="71" y="114"/>
                    </a:cubicBezTo>
                    <a:cubicBezTo>
                      <a:pt x="71" y="118"/>
                      <a:pt x="69" y="122"/>
                      <a:pt x="68" y="125"/>
                    </a:cubicBezTo>
                    <a:cubicBezTo>
                      <a:pt x="67" y="127"/>
                      <a:pt x="67" y="128"/>
                      <a:pt x="67" y="129"/>
                    </a:cubicBezTo>
                    <a:cubicBezTo>
                      <a:pt x="68" y="131"/>
                      <a:pt x="67" y="135"/>
                      <a:pt x="67" y="137"/>
                    </a:cubicBezTo>
                    <a:cubicBezTo>
                      <a:pt x="66" y="139"/>
                      <a:pt x="65" y="139"/>
                      <a:pt x="63" y="139"/>
                    </a:cubicBezTo>
                    <a:moveTo>
                      <a:pt x="63" y="91"/>
                    </a:moveTo>
                    <a:cubicBezTo>
                      <a:pt x="61" y="91"/>
                      <a:pt x="60" y="92"/>
                      <a:pt x="59" y="94"/>
                    </a:cubicBezTo>
                    <a:cubicBezTo>
                      <a:pt x="55" y="100"/>
                      <a:pt x="53" y="109"/>
                      <a:pt x="53" y="109"/>
                    </a:cubicBezTo>
                    <a:cubicBezTo>
                      <a:pt x="53" y="109"/>
                      <a:pt x="51" y="115"/>
                      <a:pt x="54" y="120"/>
                    </a:cubicBezTo>
                    <a:cubicBezTo>
                      <a:pt x="55" y="122"/>
                      <a:pt x="56" y="124"/>
                      <a:pt x="57" y="124"/>
                    </a:cubicBezTo>
                    <a:cubicBezTo>
                      <a:pt x="58" y="125"/>
                      <a:pt x="58" y="126"/>
                      <a:pt x="58" y="129"/>
                    </a:cubicBezTo>
                    <a:cubicBezTo>
                      <a:pt x="58" y="133"/>
                      <a:pt x="59" y="136"/>
                      <a:pt x="60" y="138"/>
                    </a:cubicBezTo>
                    <a:cubicBezTo>
                      <a:pt x="60" y="138"/>
                      <a:pt x="60" y="138"/>
                      <a:pt x="60" y="138"/>
                    </a:cubicBezTo>
                    <a:cubicBezTo>
                      <a:pt x="60" y="139"/>
                      <a:pt x="62" y="139"/>
                      <a:pt x="63" y="139"/>
                    </a:cubicBezTo>
                    <a:cubicBezTo>
                      <a:pt x="64" y="139"/>
                      <a:pt x="66" y="138"/>
                      <a:pt x="66" y="137"/>
                    </a:cubicBezTo>
                    <a:cubicBezTo>
                      <a:pt x="67" y="135"/>
                      <a:pt x="67" y="131"/>
                      <a:pt x="67" y="129"/>
                    </a:cubicBezTo>
                    <a:cubicBezTo>
                      <a:pt x="67" y="128"/>
                      <a:pt x="67" y="127"/>
                      <a:pt x="68" y="125"/>
                    </a:cubicBezTo>
                    <a:cubicBezTo>
                      <a:pt x="69" y="122"/>
                      <a:pt x="71" y="118"/>
                      <a:pt x="71" y="114"/>
                    </a:cubicBezTo>
                    <a:cubicBezTo>
                      <a:pt x="71" y="113"/>
                      <a:pt x="71" y="113"/>
                      <a:pt x="71" y="113"/>
                    </a:cubicBezTo>
                    <a:cubicBezTo>
                      <a:pt x="71" y="113"/>
                      <a:pt x="71" y="113"/>
                      <a:pt x="71" y="113"/>
                    </a:cubicBezTo>
                    <a:cubicBezTo>
                      <a:pt x="71" y="113"/>
                      <a:pt x="74" y="118"/>
                      <a:pt x="79" y="118"/>
                    </a:cubicBezTo>
                    <a:cubicBezTo>
                      <a:pt x="81" y="118"/>
                      <a:pt x="82" y="117"/>
                      <a:pt x="84" y="116"/>
                    </a:cubicBezTo>
                    <a:cubicBezTo>
                      <a:pt x="84" y="116"/>
                      <a:pt x="84" y="116"/>
                      <a:pt x="84" y="116"/>
                    </a:cubicBezTo>
                    <a:cubicBezTo>
                      <a:pt x="84" y="116"/>
                      <a:pt x="84" y="116"/>
                      <a:pt x="84" y="116"/>
                    </a:cubicBezTo>
                    <a:cubicBezTo>
                      <a:pt x="84" y="116"/>
                      <a:pt x="85" y="117"/>
                      <a:pt x="87" y="117"/>
                    </a:cubicBezTo>
                    <a:cubicBezTo>
                      <a:pt x="91" y="117"/>
                      <a:pt x="95" y="115"/>
                      <a:pt x="96" y="109"/>
                    </a:cubicBezTo>
                    <a:cubicBezTo>
                      <a:pt x="96" y="109"/>
                      <a:pt x="96" y="109"/>
                      <a:pt x="96" y="109"/>
                    </a:cubicBezTo>
                    <a:cubicBezTo>
                      <a:pt x="96" y="109"/>
                      <a:pt x="96" y="109"/>
                      <a:pt x="96" y="109"/>
                    </a:cubicBezTo>
                    <a:cubicBezTo>
                      <a:pt x="96" y="109"/>
                      <a:pt x="96" y="109"/>
                      <a:pt x="96" y="109"/>
                    </a:cubicBezTo>
                    <a:cubicBezTo>
                      <a:pt x="98" y="109"/>
                      <a:pt x="102" y="108"/>
                      <a:pt x="102" y="100"/>
                    </a:cubicBezTo>
                    <a:cubicBezTo>
                      <a:pt x="102" y="100"/>
                      <a:pt x="102" y="100"/>
                      <a:pt x="102" y="100"/>
                    </a:cubicBezTo>
                    <a:cubicBezTo>
                      <a:pt x="102" y="100"/>
                      <a:pt x="102" y="100"/>
                      <a:pt x="102" y="100"/>
                    </a:cubicBezTo>
                    <a:cubicBezTo>
                      <a:pt x="102" y="100"/>
                      <a:pt x="104" y="100"/>
                      <a:pt x="105" y="98"/>
                    </a:cubicBezTo>
                    <a:cubicBezTo>
                      <a:pt x="106" y="97"/>
                      <a:pt x="106" y="94"/>
                      <a:pt x="106" y="91"/>
                    </a:cubicBezTo>
                    <a:cubicBezTo>
                      <a:pt x="106" y="91"/>
                      <a:pt x="106" y="91"/>
                      <a:pt x="106" y="91"/>
                    </a:cubicBezTo>
                    <a:cubicBezTo>
                      <a:pt x="106" y="91"/>
                      <a:pt x="106" y="91"/>
                      <a:pt x="106" y="91"/>
                    </a:cubicBezTo>
                    <a:cubicBezTo>
                      <a:pt x="106" y="91"/>
                      <a:pt x="109" y="89"/>
                      <a:pt x="108" y="83"/>
                    </a:cubicBezTo>
                    <a:cubicBezTo>
                      <a:pt x="108" y="83"/>
                      <a:pt x="108" y="83"/>
                      <a:pt x="108" y="83"/>
                    </a:cubicBezTo>
                    <a:cubicBezTo>
                      <a:pt x="108" y="83"/>
                      <a:pt x="108" y="83"/>
                      <a:pt x="108" y="83"/>
                    </a:cubicBezTo>
                    <a:cubicBezTo>
                      <a:pt x="108" y="83"/>
                      <a:pt x="112" y="82"/>
                      <a:pt x="111" y="75"/>
                    </a:cubicBezTo>
                    <a:cubicBezTo>
                      <a:pt x="111" y="75"/>
                      <a:pt x="111" y="75"/>
                      <a:pt x="111" y="75"/>
                    </a:cubicBezTo>
                    <a:cubicBezTo>
                      <a:pt x="111" y="75"/>
                      <a:pt x="111" y="75"/>
                      <a:pt x="111" y="75"/>
                    </a:cubicBezTo>
                    <a:cubicBezTo>
                      <a:pt x="111" y="75"/>
                      <a:pt x="112" y="74"/>
                      <a:pt x="112" y="72"/>
                    </a:cubicBezTo>
                    <a:cubicBezTo>
                      <a:pt x="114" y="69"/>
                      <a:pt x="112" y="66"/>
                      <a:pt x="111" y="63"/>
                    </a:cubicBezTo>
                    <a:cubicBezTo>
                      <a:pt x="111" y="63"/>
                      <a:pt x="111" y="63"/>
                      <a:pt x="111" y="63"/>
                    </a:cubicBezTo>
                    <a:cubicBezTo>
                      <a:pt x="111" y="63"/>
                      <a:pt x="111" y="63"/>
                      <a:pt x="111" y="63"/>
                    </a:cubicBezTo>
                    <a:cubicBezTo>
                      <a:pt x="111" y="63"/>
                      <a:pt x="113" y="59"/>
                      <a:pt x="110" y="56"/>
                    </a:cubicBezTo>
                    <a:cubicBezTo>
                      <a:pt x="110" y="56"/>
                      <a:pt x="110" y="56"/>
                      <a:pt x="110" y="56"/>
                    </a:cubicBezTo>
                    <a:cubicBezTo>
                      <a:pt x="110" y="56"/>
                      <a:pt x="110" y="56"/>
                      <a:pt x="110" y="56"/>
                    </a:cubicBezTo>
                    <a:cubicBezTo>
                      <a:pt x="110" y="55"/>
                      <a:pt x="112" y="52"/>
                      <a:pt x="108" y="47"/>
                    </a:cubicBezTo>
                    <a:cubicBezTo>
                      <a:pt x="108" y="47"/>
                      <a:pt x="108" y="47"/>
                      <a:pt x="108" y="47"/>
                    </a:cubicBezTo>
                    <a:cubicBezTo>
                      <a:pt x="108" y="47"/>
                      <a:pt x="108" y="47"/>
                      <a:pt x="108" y="47"/>
                    </a:cubicBezTo>
                    <a:cubicBezTo>
                      <a:pt x="109" y="46"/>
                      <a:pt x="110" y="43"/>
                      <a:pt x="107" y="39"/>
                    </a:cubicBezTo>
                    <a:cubicBezTo>
                      <a:pt x="107" y="39"/>
                      <a:pt x="107" y="39"/>
                      <a:pt x="107" y="39"/>
                    </a:cubicBezTo>
                    <a:cubicBezTo>
                      <a:pt x="107" y="39"/>
                      <a:pt x="107" y="39"/>
                      <a:pt x="107" y="39"/>
                    </a:cubicBezTo>
                    <a:cubicBezTo>
                      <a:pt x="108" y="38"/>
                      <a:pt x="108" y="34"/>
                      <a:pt x="106" y="30"/>
                    </a:cubicBezTo>
                    <a:cubicBezTo>
                      <a:pt x="106" y="30"/>
                      <a:pt x="106" y="30"/>
                      <a:pt x="106" y="30"/>
                    </a:cubicBezTo>
                    <a:cubicBezTo>
                      <a:pt x="106" y="30"/>
                      <a:pt x="106" y="30"/>
                      <a:pt x="106" y="30"/>
                    </a:cubicBezTo>
                    <a:cubicBezTo>
                      <a:pt x="106" y="30"/>
                      <a:pt x="108" y="29"/>
                      <a:pt x="107" y="25"/>
                    </a:cubicBezTo>
                    <a:cubicBezTo>
                      <a:pt x="106" y="25"/>
                      <a:pt x="106" y="25"/>
                      <a:pt x="106" y="25"/>
                    </a:cubicBezTo>
                    <a:cubicBezTo>
                      <a:pt x="107" y="25"/>
                      <a:pt x="107" y="25"/>
                      <a:pt x="107" y="25"/>
                    </a:cubicBezTo>
                    <a:cubicBezTo>
                      <a:pt x="107" y="25"/>
                      <a:pt x="108" y="23"/>
                      <a:pt x="107" y="20"/>
                    </a:cubicBezTo>
                    <a:cubicBezTo>
                      <a:pt x="107" y="20"/>
                      <a:pt x="107" y="20"/>
                      <a:pt x="107" y="20"/>
                    </a:cubicBezTo>
                    <a:cubicBezTo>
                      <a:pt x="108" y="20"/>
                      <a:pt x="108" y="20"/>
                      <a:pt x="108" y="20"/>
                    </a:cubicBezTo>
                    <a:cubicBezTo>
                      <a:pt x="108" y="19"/>
                      <a:pt x="112" y="17"/>
                      <a:pt x="110" y="12"/>
                    </a:cubicBezTo>
                    <a:cubicBezTo>
                      <a:pt x="110" y="12"/>
                      <a:pt x="110" y="12"/>
                      <a:pt x="110" y="12"/>
                    </a:cubicBezTo>
                    <a:cubicBezTo>
                      <a:pt x="110" y="12"/>
                      <a:pt x="110" y="12"/>
                      <a:pt x="110" y="12"/>
                    </a:cubicBezTo>
                    <a:cubicBezTo>
                      <a:pt x="110" y="12"/>
                      <a:pt x="113" y="4"/>
                      <a:pt x="109" y="2"/>
                    </a:cubicBezTo>
                    <a:cubicBezTo>
                      <a:pt x="108" y="1"/>
                      <a:pt x="106" y="1"/>
                      <a:pt x="105" y="1"/>
                    </a:cubicBezTo>
                    <a:cubicBezTo>
                      <a:pt x="104" y="1"/>
                      <a:pt x="104" y="1"/>
                      <a:pt x="103" y="2"/>
                    </a:cubicBezTo>
                    <a:cubicBezTo>
                      <a:pt x="103" y="2"/>
                      <a:pt x="103" y="2"/>
                      <a:pt x="103" y="2"/>
                    </a:cubicBezTo>
                    <a:cubicBezTo>
                      <a:pt x="102" y="2"/>
                      <a:pt x="102" y="2"/>
                      <a:pt x="101" y="2"/>
                    </a:cubicBezTo>
                    <a:cubicBezTo>
                      <a:pt x="100" y="2"/>
                      <a:pt x="100" y="2"/>
                      <a:pt x="100" y="2"/>
                    </a:cubicBezTo>
                    <a:cubicBezTo>
                      <a:pt x="100" y="2"/>
                      <a:pt x="99" y="1"/>
                      <a:pt x="98" y="1"/>
                    </a:cubicBezTo>
                    <a:cubicBezTo>
                      <a:pt x="97" y="1"/>
                      <a:pt x="96" y="0"/>
                      <a:pt x="94" y="0"/>
                    </a:cubicBezTo>
                    <a:cubicBezTo>
                      <a:pt x="93" y="0"/>
                      <a:pt x="93" y="0"/>
                      <a:pt x="92" y="0"/>
                    </a:cubicBezTo>
                    <a:cubicBezTo>
                      <a:pt x="90" y="1"/>
                      <a:pt x="89" y="4"/>
                      <a:pt x="89" y="6"/>
                    </a:cubicBezTo>
                    <a:cubicBezTo>
                      <a:pt x="89" y="6"/>
                      <a:pt x="89" y="6"/>
                      <a:pt x="89" y="6"/>
                    </a:cubicBezTo>
                    <a:cubicBezTo>
                      <a:pt x="89" y="6"/>
                      <a:pt x="89" y="6"/>
                      <a:pt x="89" y="6"/>
                    </a:cubicBezTo>
                    <a:cubicBezTo>
                      <a:pt x="89" y="6"/>
                      <a:pt x="85" y="8"/>
                      <a:pt x="86" y="11"/>
                    </a:cubicBezTo>
                    <a:cubicBezTo>
                      <a:pt x="86" y="11"/>
                      <a:pt x="86" y="11"/>
                      <a:pt x="86" y="11"/>
                    </a:cubicBezTo>
                    <a:cubicBezTo>
                      <a:pt x="85" y="11"/>
                      <a:pt x="85" y="11"/>
                      <a:pt x="85" y="11"/>
                    </a:cubicBezTo>
                    <a:cubicBezTo>
                      <a:pt x="85" y="11"/>
                      <a:pt x="82" y="12"/>
                      <a:pt x="81" y="16"/>
                    </a:cubicBezTo>
                    <a:cubicBezTo>
                      <a:pt x="81" y="17"/>
                      <a:pt x="81" y="17"/>
                      <a:pt x="81" y="17"/>
                    </a:cubicBezTo>
                    <a:cubicBezTo>
                      <a:pt x="81" y="17"/>
                      <a:pt x="81" y="17"/>
                      <a:pt x="81" y="17"/>
                    </a:cubicBezTo>
                    <a:cubicBezTo>
                      <a:pt x="81" y="17"/>
                      <a:pt x="77" y="17"/>
                      <a:pt x="77" y="22"/>
                    </a:cubicBezTo>
                    <a:cubicBezTo>
                      <a:pt x="77" y="22"/>
                      <a:pt x="77" y="22"/>
                      <a:pt x="77" y="22"/>
                    </a:cubicBezTo>
                    <a:cubicBezTo>
                      <a:pt x="76" y="22"/>
                      <a:pt x="76" y="22"/>
                      <a:pt x="76" y="22"/>
                    </a:cubicBezTo>
                    <a:cubicBezTo>
                      <a:pt x="76" y="22"/>
                      <a:pt x="71" y="23"/>
                      <a:pt x="70" y="27"/>
                    </a:cubicBezTo>
                    <a:cubicBezTo>
                      <a:pt x="70" y="28"/>
                      <a:pt x="70" y="28"/>
                      <a:pt x="70" y="28"/>
                    </a:cubicBezTo>
                    <a:cubicBezTo>
                      <a:pt x="70" y="28"/>
                      <a:pt x="70" y="28"/>
                      <a:pt x="70" y="28"/>
                    </a:cubicBezTo>
                    <a:cubicBezTo>
                      <a:pt x="70" y="28"/>
                      <a:pt x="68" y="27"/>
                      <a:pt x="66" y="27"/>
                    </a:cubicBezTo>
                    <a:cubicBezTo>
                      <a:pt x="64" y="27"/>
                      <a:pt x="63" y="28"/>
                      <a:pt x="62" y="28"/>
                    </a:cubicBezTo>
                    <a:cubicBezTo>
                      <a:pt x="62" y="28"/>
                      <a:pt x="62" y="28"/>
                      <a:pt x="62" y="28"/>
                    </a:cubicBezTo>
                    <a:cubicBezTo>
                      <a:pt x="62" y="28"/>
                      <a:pt x="62" y="28"/>
                      <a:pt x="62" y="28"/>
                    </a:cubicBezTo>
                    <a:cubicBezTo>
                      <a:pt x="62" y="28"/>
                      <a:pt x="60" y="28"/>
                      <a:pt x="59" y="28"/>
                    </a:cubicBezTo>
                    <a:cubicBezTo>
                      <a:pt x="56" y="28"/>
                      <a:pt x="54" y="29"/>
                      <a:pt x="52" y="30"/>
                    </a:cubicBezTo>
                    <a:cubicBezTo>
                      <a:pt x="52" y="30"/>
                      <a:pt x="52" y="30"/>
                      <a:pt x="52" y="30"/>
                    </a:cubicBezTo>
                    <a:cubicBezTo>
                      <a:pt x="52" y="30"/>
                      <a:pt x="52" y="30"/>
                      <a:pt x="52" y="30"/>
                    </a:cubicBezTo>
                    <a:cubicBezTo>
                      <a:pt x="52" y="30"/>
                      <a:pt x="50" y="28"/>
                      <a:pt x="46" y="28"/>
                    </a:cubicBezTo>
                    <a:cubicBezTo>
                      <a:pt x="45" y="28"/>
                      <a:pt x="44" y="28"/>
                      <a:pt x="43" y="29"/>
                    </a:cubicBezTo>
                    <a:cubicBezTo>
                      <a:pt x="43" y="29"/>
                      <a:pt x="43" y="29"/>
                      <a:pt x="43" y="29"/>
                    </a:cubicBezTo>
                    <a:cubicBezTo>
                      <a:pt x="43" y="29"/>
                      <a:pt x="43" y="29"/>
                      <a:pt x="43" y="29"/>
                    </a:cubicBezTo>
                    <a:cubicBezTo>
                      <a:pt x="43" y="29"/>
                      <a:pt x="41" y="27"/>
                      <a:pt x="38" y="27"/>
                    </a:cubicBezTo>
                    <a:cubicBezTo>
                      <a:pt x="37" y="27"/>
                      <a:pt x="37" y="27"/>
                      <a:pt x="36" y="27"/>
                    </a:cubicBezTo>
                    <a:cubicBezTo>
                      <a:pt x="36" y="27"/>
                      <a:pt x="36" y="27"/>
                      <a:pt x="36" y="27"/>
                    </a:cubicBezTo>
                    <a:cubicBezTo>
                      <a:pt x="36" y="27"/>
                      <a:pt x="36" y="27"/>
                      <a:pt x="36" y="27"/>
                    </a:cubicBezTo>
                    <a:cubicBezTo>
                      <a:pt x="36" y="26"/>
                      <a:pt x="34" y="24"/>
                      <a:pt x="30" y="25"/>
                    </a:cubicBezTo>
                    <a:cubicBezTo>
                      <a:pt x="30" y="25"/>
                      <a:pt x="29" y="25"/>
                      <a:pt x="29" y="25"/>
                    </a:cubicBezTo>
                    <a:cubicBezTo>
                      <a:pt x="29" y="25"/>
                      <a:pt x="29" y="25"/>
                      <a:pt x="29" y="25"/>
                    </a:cubicBezTo>
                    <a:cubicBezTo>
                      <a:pt x="28" y="25"/>
                      <a:pt x="28" y="25"/>
                      <a:pt x="28" y="25"/>
                    </a:cubicBezTo>
                    <a:cubicBezTo>
                      <a:pt x="28" y="25"/>
                      <a:pt x="27" y="23"/>
                      <a:pt x="24" y="23"/>
                    </a:cubicBezTo>
                    <a:cubicBezTo>
                      <a:pt x="23" y="23"/>
                      <a:pt x="22" y="23"/>
                      <a:pt x="21" y="23"/>
                    </a:cubicBezTo>
                    <a:cubicBezTo>
                      <a:pt x="21" y="23"/>
                      <a:pt x="21" y="23"/>
                      <a:pt x="21" y="23"/>
                    </a:cubicBezTo>
                    <a:cubicBezTo>
                      <a:pt x="21" y="23"/>
                      <a:pt x="21" y="23"/>
                      <a:pt x="21" y="23"/>
                    </a:cubicBezTo>
                    <a:cubicBezTo>
                      <a:pt x="21" y="23"/>
                      <a:pt x="20" y="23"/>
                      <a:pt x="19" y="23"/>
                    </a:cubicBezTo>
                    <a:cubicBezTo>
                      <a:pt x="17" y="23"/>
                      <a:pt x="16" y="24"/>
                      <a:pt x="14" y="25"/>
                    </a:cubicBezTo>
                    <a:cubicBezTo>
                      <a:pt x="14" y="25"/>
                      <a:pt x="14" y="25"/>
                      <a:pt x="14" y="25"/>
                    </a:cubicBezTo>
                    <a:cubicBezTo>
                      <a:pt x="14" y="25"/>
                      <a:pt x="14" y="25"/>
                      <a:pt x="14" y="25"/>
                    </a:cubicBezTo>
                    <a:cubicBezTo>
                      <a:pt x="14" y="25"/>
                      <a:pt x="14" y="25"/>
                      <a:pt x="13" y="25"/>
                    </a:cubicBezTo>
                    <a:cubicBezTo>
                      <a:pt x="10" y="26"/>
                      <a:pt x="8" y="28"/>
                      <a:pt x="7" y="29"/>
                    </a:cubicBezTo>
                    <a:cubicBezTo>
                      <a:pt x="5" y="32"/>
                      <a:pt x="6" y="34"/>
                      <a:pt x="7" y="35"/>
                    </a:cubicBezTo>
                    <a:cubicBezTo>
                      <a:pt x="7" y="35"/>
                      <a:pt x="7" y="35"/>
                      <a:pt x="7" y="35"/>
                    </a:cubicBezTo>
                    <a:cubicBezTo>
                      <a:pt x="7" y="35"/>
                      <a:pt x="7" y="35"/>
                      <a:pt x="7" y="35"/>
                    </a:cubicBezTo>
                    <a:cubicBezTo>
                      <a:pt x="7" y="35"/>
                      <a:pt x="5" y="36"/>
                      <a:pt x="5" y="39"/>
                    </a:cubicBezTo>
                    <a:cubicBezTo>
                      <a:pt x="5" y="39"/>
                      <a:pt x="5" y="39"/>
                      <a:pt x="5" y="39"/>
                    </a:cubicBezTo>
                    <a:cubicBezTo>
                      <a:pt x="5" y="40"/>
                      <a:pt x="5" y="40"/>
                      <a:pt x="5" y="40"/>
                    </a:cubicBezTo>
                    <a:cubicBezTo>
                      <a:pt x="5" y="40"/>
                      <a:pt x="3" y="42"/>
                      <a:pt x="4" y="46"/>
                    </a:cubicBezTo>
                    <a:cubicBezTo>
                      <a:pt x="4" y="46"/>
                      <a:pt x="4" y="46"/>
                      <a:pt x="4" y="46"/>
                    </a:cubicBezTo>
                    <a:cubicBezTo>
                      <a:pt x="4" y="46"/>
                      <a:pt x="4" y="46"/>
                      <a:pt x="4" y="46"/>
                    </a:cubicBezTo>
                    <a:cubicBezTo>
                      <a:pt x="4" y="46"/>
                      <a:pt x="2" y="48"/>
                      <a:pt x="3" y="53"/>
                    </a:cubicBezTo>
                    <a:cubicBezTo>
                      <a:pt x="3" y="53"/>
                      <a:pt x="3" y="53"/>
                      <a:pt x="3" y="53"/>
                    </a:cubicBezTo>
                    <a:cubicBezTo>
                      <a:pt x="3" y="53"/>
                      <a:pt x="3" y="53"/>
                      <a:pt x="3" y="53"/>
                    </a:cubicBezTo>
                    <a:cubicBezTo>
                      <a:pt x="3" y="53"/>
                      <a:pt x="1" y="57"/>
                      <a:pt x="2" y="61"/>
                    </a:cubicBezTo>
                    <a:cubicBezTo>
                      <a:pt x="2" y="61"/>
                      <a:pt x="2" y="61"/>
                      <a:pt x="2" y="61"/>
                    </a:cubicBezTo>
                    <a:cubicBezTo>
                      <a:pt x="2" y="61"/>
                      <a:pt x="2" y="61"/>
                      <a:pt x="2" y="61"/>
                    </a:cubicBezTo>
                    <a:cubicBezTo>
                      <a:pt x="2" y="61"/>
                      <a:pt x="1" y="63"/>
                      <a:pt x="3" y="69"/>
                    </a:cubicBezTo>
                    <a:cubicBezTo>
                      <a:pt x="3" y="69"/>
                      <a:pt x="3" y="69"/>
                      <a:pt x="3" y="69"/>
                    </a:cubicBezTo>
                    <a:cubicBezTo>
                      <a:pt x="3" y="69"/>
                      <a:pt x="3" y="69"/>
                      <a:pt x="3" y="69"/>
                    </a:cubicBezTo>
                    <a:cubicBezTo>
                      <a:pt x="3" y="69"/>
                      <a:pt x="0" y="74"/>
                      <a:pt x="5" y="78"/>
                    </a:cubicBezTo>
                    <a:cubicBezTo>
                      <a:pt x="5" y="78"/>
                      <a:pt x="5" y="78"/>
                      <a:pt x="5" y="78"/>
                    </a:cubicBezTo>
                    <a:cubicBezTo>
                      <a:pt x="5" y="78"/>
                      <a:pt x="5" y="78"/>
                      <a:pt x="5" y="78"/>
                    </a:cubicBezTo>
                    <a:cubicBezTo>
                      <a:pt x="5" y="79"/>
                      <a:pt x="4" y="84"/>
                      <a:pt x="7" y="88"/>
                    </a:cubicBezTo>
                    <a:cubicBezTo>
                      <a:pt x="8" y="90"/>
                      <a:pt x="10" y="91"/>
                      <a:pt x="13" y="91"/>
                    </a:cubicBezTo>
                    <a:cubicBezTo>
                      <a:pt x="13" y="91"/>
                      <a:pt x="13" y="91"/>
                      <a:pt x="13" y="91"/>
                    </a:cubicBezTo>
                    <a:cubicBezTo>
                      <a:pt x="13" y="91"/>
                      <a:pt x="13" y="91"/>
                      <a:pt x="13" y="91"/>
                    </a:cubicBezTo>
                    <a:cubicBezTo>
                      <a:pt x="13" y="91"/>
                      <a:pt x="16" y="97"/>
                      <a:pt x="22" y="97"/>
                    </a:cubicBezTo>
                    <a:cubicBezTo>
                      <a:pt x="23" y="97"/>
                      <a:pt x="25" y="97"/>
                      <a:pt x="26" y="97"/>
                    </a:cubicBezTo>
                    <a:cubicBezTo>
                      <a:pt x="26" y="97"/>
                      <a:pt x="26" y="97"/>
                      <a:pt x="26" y="97"/>
                    </a:cubicBezTo>
                    <a:cubicBezTo>
                      <a:pt x="26" y="97"/>
                      <a:pt x="26" y="97"/>
                      <a:pt x="26" y="97"/>
                    </a:cubicBezTo>
                    <a:cubicBezTo>
                      <a:pt x="26" y="97"/>
                      <a:pt x="27" y="101"/>
                      <a:pt x="33" y="100"/>
                    </a:cubicBezTo>
                    <a:cubicBezTo>
                      <a:pt x="34" y="100"/>
                      <a:pt x="36" y="100"/>
                      <a:pt x="38" y="99"/>
                    </a:cubicBezTo>
                    <a:cubicBezTo>
                      <a:pt x="40" y="98"/>
                      <a:pt x="42" y="96"/>
                      <a:pt x="43" y="94"/>
                    </a:cubicBezTo>
                    <a:cubicBezTo>
                      <a:pt x="44" y="87"/>
                      <a:pt x="40" y="77"/>
                      <a:pt x="36" y="71"/>
                    </a:cubicBezTo>
                    <a:cubicBezTo>
                      <a:pt x="33" y="67"/>
                      <a:pt x="30" y="64"/>
                      <a:pt x="27" y="61"/>
                    </a:cubicBezTo>
                    <a:cubicBezTo>
                      <a:pt x="22" y="56"/>
                      <a:pt x="17" y="52"/>
                      <a:pt x="18" y="48"/>
                    </a:cubicBezTo>
                    <a:cubicBezTo>
                      <a:pt x="20" y="43"/>
                      <a:pt x="28" y="42"/>
                      <a:pt x="31" y="42"/>
                    </a:cubicBezTo>
                    <a:cubicBezTo>
                      <a:pt x="31" y="42"/>
                      <a:pt x="32" y="42"/>
                      <a:pt x="33" y="42"/>
                    </a:cubicBezTo>
                    <a:cubicBezTo>
                      <a:pt x="34" y="42"/>
                      <a:pt x="41" y="42"/>
                      <a:pt x="49" y="42"/>
                    </a:cubicBezTo>
                    <a:cubicBezTo>
                      <a:pt x="60" y="41"/>
                      <a:pt x="78" y="40"/>
                      <a:pt x="84" y="37"/>
                    </a:cubicBezTo>
                    <a:cubicBezTo>
                      <a:pt x="87" y="36"/>
                      <a:pt x="89" y="36"/>
                      <a:pt x="90" y="39"/>
                    </a:cubicBezTo>
                    <a:cubicBezTo>
                      <a:pt x="95" y="45"/>
                      <a:pt x="95" y="63"/>
                      <a:pt x="93" y="69"/>
                    </a:cubicBezTo>
                    <a:cubicBezTo>
                      <a:pt x="92" y="72"/>
                      <a:pt x="90" y="82"/>
                      <a:pt x="91" y="85"/>
                    </a:cubicBezTo>
                    <a:cubicBezTo>
                      <a:pt x="92" y="86"/>
                      <a:pt x="91" y="86"/>
                      <a:pt x="90" y="87"/>
                    </a:cubicBezTo>
                    <a:cubicBezTo>
                      <a:pt x="89" y="88"/>
                      <a:pt x="88" y="88"/>
                      <a:pt x="88" y="88"/>
                    </a:cubicBezTo>
                    <a:cubicBezTo>
                      <a:pt x="86" y="95"/>
                      <a:pt x="84" y="95"/>
                      <a:pt x="80" y="95"/>
                    </a:cubicBezTo>
                    <a:cubicBezTo>
                      <a:pt x="79" y="95"/>
                      <a:pt x="79" y="95"/>
                      <a:pt x="79" y="95"/>
                    </a:cubicBezTo>
                    <a:cubicBezTo>
                      <a:pt x="77" y="96"/>
                      <a:pt x="74" y="95"/>
                      <a:pt x="71" y="93"/>
                    </a:cubicBezTo>
                    <a:cubicBezTo>
                      <a:pt x="70" y="93"/>
                      <a:pt x="70" y="93"/>
                      <a:pt x="70" y="93"/>
                    </a:cubicBezTo>
                    <a:cubicBezTo>
                      <a:pt x="67" y="92"/>
                      <a:pt x="65" y="91"/>
                      <a:pt x="63" y="91"/>
                    </a:cubicBezTo>
                  </a:path>
                </a:pathLst>
              </a:custGeom>
              <a:solidFill>
                <a:srgbClr val="D0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4" name="Freeform 1719"/>
              <p:cNvSpPr>
                <a:spLocks/>
              </p:cNvSpPr>
              <p:nvPr/>
            </p:nvSpPr>
            <p:spPr bwMode="auto">
              <a:xfrm>
                <a:off x="757" y="1053"/>
                <a:ext cx="40" cy="23"/>
              </a:xfrm>
              <a:custGeom>
                <a:avLst/>
                <a:gdLst>
                  <a:gd name="T0" fmla="*/ 19 w 19"/>
                  <a:gd name="T1" fmla="*/ 0 h 11"/>
                  <a:gd name="T2" fmla="*/ 19 w 19"/>
                  <a:gd name="T3" fmla="*/ 0 h 11"/>
                  <a:gd name="T4" fmla="*/ 17 w 19"/>
                  <a:gd name="T5" fmla="*/ 4 h 11"/>
                  <a:gd name="T6" fmla="*/ 14 w 19"/>
                  <a:gd name="T7" fmla="*/ 6 h 11"/>
                  <a:gd name="T8" fmla="*/ 14 w 19"/>
                  <a:gd name="T9" fmla="*/ 6 h 11"/>
                  <a:gd name="T10" fmla="*/ 14 w 19"/>
                  <a:gd name="T11" fmla="*/ 6 h 11"/>
                  <a:gd name="T12" fmla="*/ 14 w 19"/>
                  <a:gd name="T13" fmla="*/ 6 h 11"/>
                  <a:gd name="T14" fmla="*/ 13 w 19"/>
                  <a:gd name="T15" fmla="*/ 6 h 11"/>
                  <a:gd name="T16" fmla="*/ 13 w 19"/>
                  <a:gd name="T17" fmla="*/ 6 h 11"/>
                  <a:gd name="T18" fmla="*/ 14 w 19"/>
                  <a:gd name="T19" fmla="*/ 6 h 11"/>
                  <a:gd name="T20" fmla="*/ 12 w 19"/>
                  <a:gd name="T21" fmla="*/ 9 h 11"/>
                  <a:gd name="T22" fmla="*/ 7 w 19"/>
                  <a:gd name="T23" fmla="*/ 11 h 11"/>
                  <a:gd name="T24" fmla="*/ 0 w 19"/>
                  <a:gd name="T25" fmla="*/ 9 h 11"/>
                  <a:gd name="T26" fmla="*/ 0 w 19"/>
                  <a:gd name="T27" fmla="*/ 9 h 11"/>
                  <a:gd name="T28" fmla="*/ 8 w 19"/>
                  <a:gd name="T29" fmla="*/ 11 h 11"/>
                  <a:gd name="T30" fmla="*/ 14 w 19"/>
                  <a:gd name="T31" fmla="*/ 6 h 11"/>
                  <a:gd name="T32" fmla="*/ 17 w 19"/>
                  <a:gd name="T33" fmla="*/ 5 h 11"/>
                  <a:gd name="T34" fmla="*/ 19 w 19"/>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19" y="0"/>
                    </a:moveTo>
                    <a:cubicBezTo>
                      <a:pt x="19" y="0"/>
                      <a:pt x="19" y="0"/>
                      <a:pt x="19" y="0"/>
                    </a:cubicBezTo>
                    <a:cubicBezTo>
                      <a:pt x="19" y="2"/>
                      <a:pt x="18" y="3"/>
                      <a:pt x="17" y="4"/>
                    </a:cubicBezTo>
                    <a:cubicBezTo>
                      <a:pt x="17" y="5"/>
                      <a:pt x="15"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4" y="6"/>
                    </a:cubicBezTo>
                    <a:cubicBezTo>
                      <a:pt x="13" y="7"/>
                      <a:pt x="13" y="8"/>
                      <a:pt x="12" y="9"/>
                    </a:cubicBezTo>
                    <a:cubicBezTo>
                      <a:pt x="10" y="10"/>
                      <a:pt x="9" y="10"/>
                      <a:pt x="7" y="11"/>
                    </a:cubicBezTo>
                    <a:cubicBezTo>
                      <a:pt x="4" y="11"/>
                      <a:pt x="2" y="10"/>
                      <a:pt x="0" y="9"/>
                    </a:cubicBezTo>
                    <a:cubicBezTo>
                      <a:pt x="0" y="9"/>
                      <a:pt x="0" y="9"/>
                      <a:pt x="0" y="9"/>
                    </a:cubicBezTo>
                    <a:cubicBezTo>
                      <a:pt x="2" y="11"/>
                      <a:pt x="5" y="11"/>
                      <a:pt x="8" y="11"/>
                    </a:cubicBezTo>
                    <a:cubicBezTo>
                      <a:pt x="11" y="10"/>
                      <a:pt x="13" y="9"/>
                      <a:pt x="14" y="6"/>
                    </a:cubicBezTo>
                    <a:cubicBezTo>
                      <a:pt x="15" y="6"/>
                      <a:pt x="16" y="6"/>
                      <a:pt x="17" y="5"/>
                    </a:cubicBezTo>
                    <a:cubicBezTo>
                      <a:pt x="18" y="3"/>
                      <a:pt x="19" y="2"/>
                      <a:pt x="19" y="0"/>
                    </a:cubicBezTo>
                  </a:path>
                </a:pathLst>
              </a:custGeom>
              <a:solidFill>
                <a:srgbClr val="BB4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5" name="Freeform 1720"/>
              <p:cNvSpPr>
                <a:spLocks/>
              </p:cNvSpPr>
              <p:nvPr/>
            </p:nvSpPr>
            <p:spPr bwMode="auto">
              <a:xfrm>
                <a:off x="776" y="1068"/>
                <a:ext cx="40" cy="34"/>
              </a:xfrm>
              <a:custGeom>
                <a:avLst/>
                <a:gdLst>
                  <a:gd name="T0" fmla="*/ 18 w 19"/>
                  <a:gd name="T1" fmla="*/ 0 h 16"/>
                  <a:gd name="T2" fmla="*/ 18 w 19"/>
                  <a:gd name="T3" fmla="*/ 0 h 16"/>
                  <a:gd name="T4" fmla="*/ 10 w 19"/>
                  <a:gd name="T5" fmla="*/ 6 h 16"/>
                  <a:gd name="T6" fmla="*/ 10 w 19"/>
                  <a:gd name="T7" fmla="*/ 5 h 16"/>
                  <a:gd name="T8" fmla="*/ 10 w 19"/>
                  <a:gd name="T9" fmla="*/ 6 h 16"/>
                  <a:gd name="T10" fmla="*/ 7 w 19"/>
                  <a:gd name="T11" fmla="*/ 12 h 16"/>
                  <a:gd name="T12" fmla="*/ 4 w 19"/>
                  <a:gd name="T13" fmla="*/ 14 h 16"/>
                  <a:gd name="T14" fmla="*/ 0 w 19"/>
                  <a:gd name="T15" fmla="*/ 15 h 16"/>
                  <a:gd name="T16" fmla="*/ 0 w 19"/>
                  <a:gd name="T17" fmla="*/ 15 h 16"/>
                  <a:gd name="T18" fmla="*/ 4 w 19"/>
                  <a:gd name="T19" fmla="*/ 15 h 16"/>
                  <a:gd name="T20" fmla="*/ 7 w 19"/>
                  <a:gd name="T21" fmla="*/ 12 h 16"/>
                  <a:gd name="T22" fmla="*/ 10 w 19"/>
                  <a:gd name="T23" fmla="*/ 9 h 16"/>
                  <a:gd name="T24" fmla="*/ 10 w 19"/>
                  <a:gd name="T25" fmla="*/ 6 h 16"/>
                  <a:gd name="T26" fmla="*/ 12 w 19"/>
                  <a:gd name="T27" fmla="*/ 6 h 16"/>
                  <a:gd name="T28" fmla="*/ 16 w 19"/>
                  <a:gd name="T29" fmla="*/ 5 h 16"/>
                  <a:gd name="T30" fmla="*/ 18 w 19"/>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6">
                    <a:moveTo>
                      <a:pt x="18" y="0"/>
                    </a:moveTo>
                    <a:cubicBezTo>
                      <a:pt x="18" y="0"/>
                      <a:pt x="18" y="0"/>
                      <a:pt x="18" y="0"/>
                    </a:cubicBezTo>
                    <a:cubicBezTo>
                      <a:pt x="18" y="4"/>
                      <a:pt x="14" y="7"/>
                      <a:pt x="10" y="6"/>
                    </a:cubicBezTo>
                    <a:cubicBezTo>
                      <a:pt x="10" y="5"/>
                      <a:pt x="10" y="5"/>
                      <a:pt x="10" y="5"/>
                    </a:cubicBezTo>
                    <a:cubicBezTo>
                      <a:pt x="10" y="6"/>
                      <a:pt x="10" y="6"/>
                      <a:pt x="10" y="6"/>
                    </a:cubicBezTo>
                    <a:cubicBezTo>
                      <a:pt x="11" y="8"/>
                      <a:pt x="9" y="11"/>
                      <a:pt x="7" y="12"/>
                    </a:cubicBezTo>
                    <a:cubicBezTo>
                      <a:pt x="6" y="13"/>
                      <a:pt x="5" y="14"/>
                      <a:pt x="4" y="14"/>
                    </a:cubicBezTo>
                    <a:cubicBezTo>
                      <a:pt x="3" y="15"/>
                      <a:pt x="1" y="15"/>
                      <a:pt x="0" y="15"/>
                    </a:cubicBezTo>
                    <a:cubicBezTo>
                      <a:pt x="0" y="15"/>
                      <a:pt x="0" y="15"/>
                      <a:pt x="0" y="15"/>
                    </a:cubicBezTo>
                    <a:cubicBezTo>
                      <a:pt x="1" y="16"/>
                      <a:pt x="2" y="15"/>
                      <a:pt x="4" y="15"/>
                    </a:cubicBezTo>
                    <a:cubicBezTo>
                      <a:pt x="5" y="14"/>
                      <a:pt x="6" y="13"/>
                      <a:pt x="7" y="12"/>
                    </a:cubicBezTo>
                    <a:cubicBezTo>
                      <a:pt x="8" y="11"/>
                      <a:pt x="9" y="10"/>
                      <a:pt x="10" y="9"/>
                    </a:cubicBezTo>
                    <a:cubicBezTo>
                      <a:pt x="10" y="8"/>
                      <a:pt x="10" y="7"/>
                      <a:pt x="10" y="6"/>
                    </a:cubicBezTo>
                    <a:cubicBezTo>
                      <a:pt x="11" y="6"/>
                      <a:pt x="12" y="6"/>
                      <a:pt x="12" y="6"/>
                    </a:cubicBezTo>
                    <a:cubicBezTo>
                      <a:pt x="14" y="6"/>
                      <a:pt x="15" y="6"/>
                      <a:pt x="16" y="5"/>
                    </a:cubicBezTo>
                    <a:cubicBezTo>
                      <a:pt x="17" y="4"/>
                      <a:pt x="19" y="2"/>
                      <a:pt x="18" y="0"/>
                    </a:cubicBezTo>
                  </a:path>
                </a:pathLst>
              </a:custGeom>
              <a:solidFill>
                <a:srgbClr val="BB4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6" name="Freeform 1721"/>
              <p:cNvSpPr>
                <a:spLocks/>
              </p:cNvSpPr>
              <p:nvPr/>
            </p:nvSpPr>
            <p:spPr bwMode="auto">
              <a:xfrm>
                <a:off x="801" y="1076"/>
                <a:ext cx="26" cy="37"/>
              </a:xfrm>
              <a:custGeom>
                <a:avLst/>
                <a:gdLst>
                  <a:gd name="T0" fmla="*/ 11 w 12"/>
                  <a:gd name="T1" fmla="*/ 0 h 17"/>
                  <a:gd name="T2" fmla="*/ 11 w 12"/>
                  <a:gd name="T3" fmla="*/ 0 h 17"/>
                  <a:gd name="T4" fmla="*/ 10 w 12"/>
                  <a:gd name="T5" fmla="*/ 5 h 17"/>
                  <a:gd name="T6" fmla="*/ 6 w 12"/>
                  <a:gd name="T7" fmla="*/ 7 h 17"/>
                  <a:gd name="T8" fmla="*/ 5 w 12"/>
                  <a:gd name="T9" fmla="*/ 6 h 17"/>
                  <a:gd name="T10" fmla="*/ 5 w 12"/>
                  <a:gd name="T11" fmla="*/ 6 h 17"/>
                  <a:gd name="T12" fmla="*/ 5 w 12"/>
                  <a:gd name="T13" fmla="*/ 7 h 17"/>
                  <a:gd name="T14" fmla="*/ 5 w 12"/>
                  <a:gd name="T15" fmla="*/ 7 h 17"/>
                  <a:gd name="T16" fmla="*/ 5 w 12"/>
                  <a:gd name="T17" fmla="*/ 7 h 17"/>
                  <a:gd name="T18" fmla="*/ 5 w 12"/>
                  <a:gd name="T19" fmla="*/ 7 h 17"/>
                  <a:gd name="T20" fmla="*/ 5 w 12"/>
                  <a:gd name="T21" fmla="*/ 12 h 17"/>
                  <a:gd name="T22" fmla="*/ 3 w 12"/>
                  <a:gd name="T23" fmla="*/ 15 h 17"/>
                  <a:gd name="T24" fmla="*/ 0 w 12"/>
                  <a:gd name="T25" fmla="*/ 17 h 17"/>
                  <a:gd name="T26" fmla="*/ 0 w 12"/>
                  <a:gd name="T27" fmla="*/ 17 h 17"/>
                  <a:gd name="T28" fmla="*/ 2 w 12"/>
                  <a:gd name="T29" fmla="*/ 16 h 17"/>
                  <a:gd name="T30" fmla="*/ 5 w 12"/>
                  <a:gd name="T31" fmla="*/ 13 h 17"/>
                  <a:gd name="T32" fmla="*/ 6 w 12"/>
                  <a:gd name="T33" fmla="*/ 7 h 17"/>
                  <a:gd name="T34" fmla="*/ 10 w 12"/>
                  <a:gd name="T35" fmla="*/ 5 h 17"/>
                  <a:gd name="T36" fmla="*/ 11 w 12"/>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7">
                    <a:moveTo>
                      <a:pt x="11" y="0"/>
                    </a:moveTo>
                    <a:cubicBezTo>
                      <a:pt x="11" y="0"/>
                      <a:pt x="11" y="0"/>
                      <a:pt x="11" y="0"/>
                    </a:cubicBezTo>
                    <a:cubicBezTo>
                      <a:pt x="12" y="2"/>
                      <a:pt x="11" y="4"/>
                      <a:pt x="10" y="5"/>
                    </a:cubicBezTo>
                    <a:cubicBezTo>
                      <a:pt x="9" y="7"/>
                      <a:pt x="7" y="7"/>
                      <a:pt x="6" y="7"/>
                    </a:cubicBezTo>
                    <a:cubicBezTo>
                      <a:pt x="5" y="7"/>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6" y="9"/>
                      <a:pt x="5" y="11"/>
                      <a:pt x="5" y="12"/>
                    </a:cubicBezTo>
                    <a:cubicBezTo>
                      <a:pt x="4" y="13"/>
                      <a:pt x="4" y="14"/>
                      <a:pt x="3" y="15"/>
                    </a:cubicBezTo>
                    <a:cubicBezTo>
                      <a:pt x="2" y="15"/>
                      <a:pt x="1" y="17"/>
                      <a:pt x="0" y="17"/>
                    </a:cubicBezTo>
                    <a:cubicBezTo>
                      <a:pt x="0" y="17"/>
                      <a:pt x="0" y="17"/>
                      <a:pt x="0" y="17"/>
                    </a:cubicBezTo>
                    <a:cubicBezTo>
                      <a:pt x="1" y="17"/>
                      <a:pt x="2" y="16"/>
                      <a:pt x="2" y="16"/>
                    </a:cubicBezTo>
                    <a:cubicBezTo>
                      <a:pt x="3" y="15"/>
                      <a:pt x="4" y="14"/>
                      <a:pt x="5" y="13"/>
                    </a:cubicBezTo>
                    <a:cubicBezTo>
                      <a:pt x="6" y="11"/>
                      <a:pt x="6" y="9"/>
                      <a:pt x="6" y="7"/>
                    </a:cubicBezTo>
                    <a:cubicBezTo>
                      <a:pt x="7" y="8"/>
                      <a:pt x="9" y="7"/>
                      <a:pt x="10" y="5"/>
                    </a:cubicBezTo>
                    <a:cubicBezTo>
                      <a:pt x="12" y="4"/>
                      <a:pt x="12" y="2"/>
                      <a:pt x="11" y="0"/>
                    </a:cubicBezTo>
                  </a:path>
                </a:pathLst>
              </a:custGeom>
              <a:solidFill>
                <a:srgbClr val="BB4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7" name="Freeform 1722"/>
              <p:cNvSpPr>
                <a:spLocks noEditPoints="1"/>
              </p:cNvSpPr>
              <p:nvPr/>
            </p:nvSpPr>
            <p:spPr bwMode="auto">
              <a:xfrm>
                <a:off x="750" y="932"/>
                <a:ext cx="241" cy="270"/>
              </a:xfrm>
              <a:custGeom>
                <a:avLst/>
                <a:gdLst>
                  <a:gd name="T0" fmla="*/ 62 w 113"/>
                  <a:gd name="T1" fmla="*/ 112 h 127"/>
                  <a:gd name="T2" fmla="*/ 68 w 113"/>
                  <a:gd name="T3" fmla="*/ 93 h 127"/>
                  <a:gd name="T4" fmla="*/ 57 w 113"/>
                  <a:gd name="T5" fmla="*/ 114 h 127"/>
                  <a:gd name="T6" fmla="*/ 70 w 113"/>
                  <a:gd name="T7" fmla="*/ 102 h 127"/>
                  <a:gd name="T8" fmla="*/ 70 w 113"/>
                  <a:gd name="T9" fmla="*/ 101 h 127"/>
                  <a:gd name="T10" fmla="*/ 87 w 113"/>
                  <a:gd name="T11" fmla="*/ 104 h 127"/>
                  <a:gd name="T12" fmla="*/ 83 w 113"/>
                  <a:gd name="T13" fmla="*/ 104 h 127"/>
                  <a:gd name="T14" fmla="*/ 70 w 113"/>
                  <a:gd name="T15" fmla="*/ 101 h 127"/>
                  <a:gd name="T16" fmla="*/ 95 w 113"/>
                  <a:gd name="T17" fmla="*/ 97 h 127"/>
                  <a:gd name="T18" fmla="*/ 84 w 113"/>
                  <a:gd name="T19" fmla="*/ 93 h 127"/>
                  <a:gd name="T20" fmla="*/ 70 w 113"/>
                  <a:gd name="T21" fmla="*/ 82 h 127"/>
                  <a:gd name="T22" fmla="*/ 27 w 113"/>
                  <a:gd name="T23" fmla="*/ 86 h 127"/>
                  <a:gd name="T24" fmla="*/ 30 w 113"/>
                  <a:gd name="T25" fmla="*/ 77 h 127"/>
                  <a:gd name="T26" fmla="*/ 97 w 113"/>
                  <a:gd name="T27" fmla="*/ 94 h 127"/>
                  <a:gd name="T28" fmla="*/ 104 w 113"/>
                  <a:gd name="T29" fmla="*/ 82 h 127"/>
                  <a:gd name="T30" fmla="*/ 96 w 113"/>
                  <a:gd name="T31" fmla="*/ 82 h 127"/>
                  <a:gd name="T32" fmla="*/ 105 w 113"/>
                  <a:gd name="T33" fmla="*/ 79 h 127"/>
                  <a:gd name="T34" fmla="*/ 97 w 113"/>
                  <a:gd name="T35" fmla="*/ 73 h 127"/>
                  <a:gd name="T36" fmla="*/ 18 w 113"/>
                  <a:gd name="T37" fmla="*/ 82 h 127"/>
                  <a:gd name="T38" fmla="*/ 29 w 113"/>
                  <a:gd name="T39" fmla="*/ 80 h 127"/>
                  <a:gd name="T40" fmla="*/ 104 w 113"/>
                  <a:gd name="T41" fmla="*/ 69 h 127"/>
                  <a:gd name="T42" fmla="*/ 105 w 113"/>
                  <a:gd name="T43" fmla="*/ 79 h 127"/>
                  <a:gd name="T44" fmla="*/ 7 w 113"/>
                  <a:gd name="T45" fmla="*/ 69 h 127"/>
                  <a:gd name="T46" fmla="*/ 4 w 113"/>
                  <a:gd name="T47" fmla="*/ 66 h 127"/>
                  <a:gd name="T48" fmla="*/ 107 w 113"/>
                  <a:gd name="T49" fmla="*/ 61 h 127"/>
                  <a:gd name="T50" fmla="*/ 107 w 113"/>
                  <a:gd name="T51" fmla="*/ 71 h 127"/>
                  <a:gd name="T52" fmla="*/ 33 w 113"/>
                  <a:gd name="T53" fmla="*/ 67 h 127"/>
                  <a:gd name="T54" fmla="*/ 24 w 113"/>
                  <a:gd name="T55" fmla="*/ 67 h 127"/>
                  <a:gd name="T56" fmla="*/ 26 w 113"/>
                  <a:gd name="T57" fmla="*/ 71 h 127"/>
                  <a:gd name="T58" fmla="*/ 34 w 113"/>
                  <a:gd name="T59" fmla="*/ 63 h 127"/>
                  <a:gd name="T60" fmla="*/ 8 w 113"/>
                  <a:gd name="T61" fmla="*/ 60 h 127"/>
                  <a:gd name="T62" fmla="*/ 15 w 113"/>
                  <a:gd name="T63" fmla="*/ 66 h 127"/>
                  <a:gd name="T64" fmla="*/ 111 w 113"/>
                  <a:gd name="T65" fmla="*/ 56 h 127"/>
                  <a:gd name="T66" fmla="*/ 111 w 113"/>
                  <a:gd name="T67" fmla="*/ 60 h 127"/>
                  <a:gd name="T68" fmla="*/ 18 w 113"/>
                  <a:gd name="T69" fmla="*/ 61 h 127"/>
                  <a:gd name="T70" fmla="*/ 15 w 113"/>
                  <a:gd name="T71" fmla="*/ 51 h 127"/>
                  <a:gd name="T72" fmla="*/ 22 w 113"/>
                  <a:gd name="T73" fmla="*/ 58 h 127"/>
                  <a:gd name="T74" fmla="*/ 7 w 113"/>
                  <a:gd name="T75" fmla="*/ 58 h 127"/>
                  <a:gd name="T76" fmla="*/ 15 w 113"/>
                  <a:gd name="T77" fmla="*/ 51 h 127"/>
                  <a:gd name="T78" fmla="*/ 109 w 113"/>
                  <a:gd name="T79" fmla="*/ 47 h 127"/>
                  <a:gd name="T80" fmla="*/ 110 w 113"/>
                  <a:gd name="T81" fmla="*/ 51 h 127"/>
                  <a:gd name="T82" fmla="*/ 3 w 113"/>
                  <a:gd name="T83" fmla="*/ 42 h 127"/>
                  <a:gd name="T84" fmla="*/ 6 w 113"/>
                  <a:gd name="T85" fmla="*/ 44 h 127"/>
                  <a:gd name="T86" fmla="*/ 12 w 113"/>
                  <a:gd name="T87" fmla="*/ 38 h 127"/>
                  <a:gd name="T88" fmla="*/ 101 w 113"/>
                  <a:gd name="T89" fmla="*/ 40 h 127"/>
                  <a:gd name="T90" fmla="*/ 107 w 113"/>
                  <a:gd name="T91" fmla="*/ 35 h 127"/>
                  <a:gd name="T92" fmla="*/ 9 w 113"/>
                  <a:gd name="T93" fmla="*/ 38 h 127"/>
                  <a:gd name="T94" fmla="*/ 8 w 113"/>
                  <a:gd name="T95" fmla="*/ 30 h 127"/>
                  <a:gd name="T96" fmla="*/ 101 w 113"/>
                  <a:gd name="T97" fmla="*/ 31 h 127"/>
                  <a:gd name="T98" fmla="*/ 14 w 113"/>
                  <a:gd name="T99" fmla="*/ 35 h 127"/>
                  <a:gd name="T100" fmla="*/ 17 w 113"/>
                  <a:gd name="T101" fmla="*/ 32 h 127"/>
                  <a:gd name="T102" fmla="*/ 15 w 113"/>
                  <a:gd name="T103" fmla="*/ 29 h 127"/>
                  <a:gd name="T104" fmla="*/ 17 w 113"/>
                  <a:gd name="T105" fmla="*/ 34 h 127"/>
                  <a:gd name="T106" fmla="*/ 10 w 113"/>
                  <a:gd name="T107" fmla="*/ 30 h 127"/>
                  <a:gd name="T108" fmla="*/ 101 w 113"/>
                  <a:gd name="T109" fmla="*/ 22 h 127"/>
                  <a:gd name="T110" fmla="*/ 95 w 113"/>
                  <a:gd name="T111" fmla="*/ 16 h 127"/>
                  <a:gd name="T112" fmla="*/ 12 w 113"/>
                  <a:gd name="T113" fmla="*/ 22 h 127"/>
                  <a:gd name="T114" fmla="*/ 106 w 113"/>
                  <a:gd name="T115" fmla="*/ 13 h 127"/>
                  <a:gd name="T116" fmla="*/ 105 w 113"/>
                  <a:gd name="T117" fmla="*/ 18 h 127"/>
                  <a:gd name="T118" fmla="*/ 18 w 113"/>
                  <a:gd name="T119" fmla="*/ 11 h 127"/>
                  <a:gd name="T120" fmla="*/ 104 w 113"/>
                  <a:gd name="T121" fmla="*/ 9 h 127"/>
                  <a:gd name="T122" fmla="*/ 104 w 113"/>
                  <a:gd name="T123" fmla="*/ 8 h 127"/>
                  <a:gd name="T124" fmla="*/ 109 w 113"/>
                  <a:gd name="T1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 h="127">
                    <a:moveTo>
                      <a:pt x="68" y="109"/>
                    </a:moveTo>
                    <a:cubicBezTo>
                      <a:pt x="68" y="109"/>
                      <a:pt x="68" y="109"/>
                      <a:pt x="68" y="109"/>
                    </a:cubicBezTo>
                    <a:cubicBezTo>
                      <a:pt x="68" y="109"/>
                      <a:pt x="68" y="109"/>
                      <a:pt x="68" y="109"/>
                    </a:cubicBezTo>
                    <a:cubicBezTo>
                      <a:pt x="66" y="111"/>
                      <a:pt x="64" y="112"/>
                      <a:pt x="62" y="112"/>
                    </a:cubicBezTo>
                    <a:cubicBezTo>
                      <a:pt x="61" y="112"/>
                      <a:pt x="61" y="112"/>
                      <a:pt x="60" y="112"/>
                    </a:cubicBezTo>
                    <a:cubicBezTo>
                      <a:pt x="59" y="112"/>
                      <a:pt x="58" y="112"/>
                      <a:pt x="57" y="112"/>
                    </a:cubicBezTo>
                    <a:cubicBezTo>
                      <a:pt x="56" y="111"/>
                      <a:pt x="56" y="111"/>
                      <a:pt x="55" y="110"/>
                    </a:cubicBezTo>
                    <a:cubicBezTo>
                      <a:pt x="55" y="111"/>
                      <a:pt x="56" y="111"/>
                      <a:pt x="56" y="111"/>
                    </a:cubicBezTo>
                    <a:cubicBezTo>
                      <a:pt x="56" y="111"/>
                      <a:pt x="57" y="111"/>
                      <a:pt x="57" y="111"/>
                    </a:cubicBezTo>
                    <a:cubicBezTo>
                      <a:pt x="58" y="112"/>
                      <a:pt x="59" y="112"/>
                      <a:pt x="61" y="112"/>
                    </a:cubicBezTo>
                    <a:cubicBezTo>
                      <a:pt x="61" y="112"/>
                      <a:pt x="62" y="112"/>
                      <a:pt x="62" y="112"/>
                    </a:cubicBezTo>
                    <a:cubicBezTo>
                      <a:pt x="64" y="112"/>
                      <a:pt x="65" y="111"/>
                      <a:pt x="66" y="110"/>
                    </a:cubicBezTo>
                    <a:cubicBezTo>
                      <a:pt x="67" y="110"/>
                      <a:pt x="67" y="110"/>
                      <a:pt x="68" y="109"/>
                    </a:cubicBezTo>
                    <a:moveTo>
                      <a:pt x="60" y="111"/>
                    </a:moveTo>
                    <a:cubicBezTo>
                      <a:pt x="56" y="111"/>
                      <a:pt x="54" y="107"/>
                      <a:pt x="54" y="106"/>
                    </a:cubicBezTo>
                    <a:cubicBezTo>
                      <a:pt x="54" y="104"/>
                      <a:pt x="57" y="104"/>
                      <a:pt x="57" y="104"/>
                    </a:cubicBezTo>
                    <a:cubicBezTo>
                      <a:pt x="58" y="104"/>
                      <a:pt x="59" y="103"/>
                      <a:pt x="61" y="103"/>
                    </a:cubicBezTo>
                    <a:cubicBezTo>
                      <a:pt x="63" y="103"/>
                      <a:pt x="64" y="104"/>
                      <a:pt x="65" y="105"/>
                    </a:cubicBezTo>
                    <a:cubicBezTo>
                      <a:pt x="66" y="106"/>
                      <a:pt x="64" y="111"/>
                      <a:pt x="60" y="111"/>
                    </a:cubicBezTo>
                    <a:moveTo>
                      <a:pt x="65" y="100"/>
                    </a:moveTo>
                    <a:cubicBezTo>
                      <a:pt x="64" y="100"/>
                      <a:pt x="64" y="100"/>
                      <a:pt x="64" y="100"/>
                    </a:cubicBezTo>
                    <a:cubicBezTo>
                      <a:pt x="61" y="100"/>
                      <a:pt x="65" y="94"/>
                      <a:pt x="68" y="93"/>
                    </a:cubicBezTo>
                    <a:cubicBezTo>
                      <a:pt x="68" y="93"/>
                      <a:pt x="68" y="93"/>
                      <a:pt x="69" y="93"/>
                    </a:cubicBezTo>
                    <a:cubicBezTo>
                      <a:pt x="71" y="93"/>
                      <a:pt x="72" y="96"/>
                      <a:pt x="72" y="96"/>
                    </a:cubicBezTo>
                    <a:cubicBezTo>
                      <a:pt x="73" y="98"/>
                      <a:pt x="68" y="100"/>
                      <a:pt x="65" y="100"/>
                    </a:cubicBezTo>
                    <a:moveTo>
                      <a:pt x="67" y="89"/>
                    </a:moveTo>
                    <a:cubicBezTo>
                      <a:pt x="67" y="89"/>
                      <a:pt x="66" y="90"/>
                      <a:pt x="66" y="90"/>
                    </a:cubicBezTo>
                    <a:cubicBezTo>
                      <a:pt x="66" y="91"/>
                      <a:pt x="66" y="91"/>
                      <a:pt x="66" y="91"/>
                    </a:cubicBezTo>
                    <a:cubicBezTo>
                      <a:pt x="63" y="97"/>
                      <a:pt x="58" y="103"/>
                      <a:pt x="52" y="103"/>
                    </a:cubicBezTo>
                    <a:cubicBezTo>
                      <a:pt x="52" y="105"/>
                      <a:pt x="52" y="106"/>
                      <a:pt x="53" y="108"/>
                    </a:cubicBezTo>
                    <a:cubicBezTo>
                      <a:pt x="54" y="110"/>
                      <a:pt x="55" y="112"/>
                      <a:pt x="56" y="112"/>
                    </a:cubicBezTo>
                    <a:cubicBezTo>
                      <a:pt x="56" y="113"/>
                      <a:pt x="57" y="113"/>
                      <a:pt x="57" y="114"/>
                    </a:cubicBezTo>
                    <a:cubicBezTo>
                      <a:pt x="57" y="114"/>
                      <a:pt x="57" y="114"/>
                      <a:pt x="57" y="114"/>
                    </a:cubicBezTo>
                    <a:cubicBezTo>
                      <a:pt x="57" y="114"/>
                      <a:pt x="57" y="113"/>
                      <a:pt x="57" y="113"/>
                    </a:cubicBezTo>
                    <a:cubicBezTo>
                      <a:pt x="57" y="113"/>
                      <a:pt x="58" y="114"/>
                      <a:pt x="58" y="114"/>
                    </a:cubicBezTo>
                    <a:cubicBezTo>
                      <a:pt x="59" y="114"/>
                      <a:pt x="59" y="114"/>
                      <a:pt x="60" y="114"/>
                    </a:cubicBezTo>
                    <a:cubicBezTo>
                      <a:pt x="60" y="114"/>
                      <a:pt x="61" y="114"/>
                      <a:pt x="61" y="114"/>
                    </a:cubicBezTo>
                    <a:cubicBezTo>
                      <a:pt x="62" y="113"/>
                      <a:pt x="62" y="113"/>
                      <a:pt x="62" y="113"/>
                    </a:cubicBezTo>
                    <a:cubicBezTo>
                      <a:pt x="63" y="113"/>
                      <a:pt x="63" y="114"/>
                      <a:pt x="62" y="116"/>
                    </a:cubicBezTo>
                    <a:cubicBezTo>
                      <a:pt x="62" y="118"/>
                      <a:pt x="64" y="123"/>
                      <a:pt x="63" y="127"/>
                    </a:cubicBezTo>
                    <a:cubicBezTo>
                      <a:pt x="64" y="127"/>
                      <a:pt x="65" y="126"/>
                      <a:pt x="65" y="125"/>
                    </a:cubicBezTo>
                    <a:cubicBezTo>
                      <a:pt x="66" y="123"/>
                      <a:pt x="66" y="119"/>
                      <a:pt x="66" y="117"/>
                    </a:cubicBezTo>
                    <a:cubicBezTo>
                      <a:pt x="66" y="116"/>
                      <a:pt x="66" y="115"/>
                      <a:pt x="67" y="113"/>
                    </a:cubicBezTo>
                    <a:cubicBezTo>
                      <a:pt x="68" y="110"/>
                      <a:pt x="70" y="106"/>
                      <a:pt x="70" y="102"/>
                    </a:cubicBezTo>
                    <a:cubicBezTo>
                      <a:pt x="70" y="101"/>
                      <a:pt x="70" y="101"/>
                      <a:pt x="70" y="101"/>
                    </a:cubicBezTo>
                    <a:cubicBezTo>
                      <a:pt x="69" y="102"/>
                      <a:pt x="68" y="102"/>
                      <a:pt x="68" y="102"/>
                    </a:cubicBezTo>
                    <a:cubicBezTo>
                      <a:pt x="67" y="102"/>
                      <a:pt x="66" y="102"/>
                      <a:pt x="66" y="102"/>
                    </a:cubicBezTo>
                    <a:cubicBezTo>
                      <a:pt x="65" y="102"/>
                      <a:pt x="65" y="102"/>
                      <a:pt x="65" y="102"/>
                    </a:cubicBezTo>
                    <a:cubicBezTo>
                      <a:pt x="64" y="102"/>
                      <a:pt x="63" y="101"/>
                      <a:pt x="63" y="101"/>
                    </a:cubicBezTo>
                    <a:cubicBezTo>
                      <a:pt x="63" y="101"/>
                      <a:pt x="63" y="101"/>
                      <a:pt x="63" y="101"/>
                    </a:cubicBezTo>
                    <a:cubicBezTo>
                      <a:pt x="64" y="101"/>
                      <a:pt x="65" y="102"/>
                      <a:pt x="66" y="102"/>
                    </a:cubicBezTo>
                    <a:cubicBezTo>
                      <a:pt x="67" y="102"/>
                      <a:pt x="67" y="102"/>
                      <a:pt x="68" y="102"/>
                    </a:cubicBezTo>
                    <a:cubicBezTo>
                      <a:pt x="68" y="102"/>
                      <a:pt x="69" y="101"/>
                      <a:pt x="70" y="101"/>
                    </a:cubicBezTo>
                    <a:cubicBezTo>
                      <a:pt x="70" y="101"/>
                      <a:pt x="70" y="101"/>
                      <a:pt x="70" y="101"/>
                    </a:cubicBezTo>
                    <a:cubicBezTo>
                      <a:pt x="70" y="101"/>
                      <a:pt x="70" y="101"/>
                      <a:pt x="70" y="101"/>
                    </a:cubicBezTo>
                    <a:cubicBezTo>
                      <a:pt x="70" y="101"/>
                      <a:pt x="71" y="101"/>
                      <a:pt x="72" y="100"/>
                    </a:cubicBezTo>
                    <a:cubicBezTo>
                      <a:pt x="74" y="98"/>
                      <a:pt x="75" y="96"/>
                      <a:pt x="75" y="93"/>
                    </a:cubicBezTo>
                    <a:cubicBezTo>
                      <a:pt x="73" y="92"/>
                      <a:pt x="71" y="91"/>
                      <a:pt x="70" y="91"/>
                    </a:cubicBezTo>
                    <a:cubicBezTo>
                      <a:pt x="68" y="89"/>
                      <a:pt x="67" y="89"/>
                      <a:pt x="67" y="89"/>
                    </a:cubicBezTo>
                    <a:moveTo>
                      <a:pt x="78" y="104"/>
                    </a:moveTo>
                    <a:cubicBezTo>
                      <a:pt x="76" y="104"/>
                      <a:pt x="73" y="102"/>
                      <a:pt x="74" y="100"/>
                    </a:cubicBezTo>
                    <a:cubicBezTo>
                      <a:pt x="74" y="98"/>
                      <a:pt x="77" y="98"/>
                      <a:pt x="79" y="98"/>
                    </a:cubicBezTo>
                    <a:cubicBezTo>
                      <a:pt x="80" y="98"/>
                      <a:pt x="81" y="98"/>
                      <a:pt x="82" y="98"/>
                    </a:cubicBezTo>
                    <a:cubicBezTo>
                      <a:pt x="84" y="99"/>
                      <a:pt x="83" y="100"/>
                      <a:pt x="83" y="100"/>
                    </a:cubicBezTo>
                    <a:cubicBezTo>
                      <a:pt x="82" y="103"/>
                      <a:pt x="80" y="104"/>
                      <a:pt x="78" y="104"/>
                    </a:cubicBezTo>
                    <a:moveTo>
                      <a:pt x="87" y="104"/>
                    </a:moveTo>
                    <a:cubicBezTo>
                      <a:pt x="87" y="104"/>
                      <a:pt x="87" y="104"/>
                      <a:pt x="87" y="104"/>
                    </a:cubicBezTo>
                    <a:cubicBezTo>
                      <a:pt x="84" y="103"/>
                      <a:pt x="89" y="96"/>
                      <a:pt x="91" y="95"/>
                    </a:cubicBezTo>
                    <a:cubicBezTo>
                      <a:pt x="92" y="94"/>
                      <a:pt x="92" y="94"/>
                      <a:pt x="92" y="94"/>
                    </a:cubicBezTo>
                    <a:cubicBezTo>
                      <a:pt x="93" y="94"/>
                      <a:pt x="93" y="96"/>
                      <a:pt x="93" y="96"/>
                    </a:cubicBezTo>
                    <a:cubicBezTo>
                      <a:pt x="93" y="100"/>
                      <a:pt x="90" y="104"/>
                      <a:pt x="87" y="104"/>
                    </a:cubicBezTo>
                    <a:moveTo>
                      <a:pt x="92" y="89"/>
                    </a:moveTo>
                    <a:cubicBezTo>
                      <a:pt x="91" y="90"/>
                      <a:pt x="90" y="91"/>
                      <a:pt x="90" y="92"/>
                    </a:cubicBezTo>
                    <a:cubicBezTo>
                      <a:pt x="89" y="93"/>
                      <a:pt x="87" y="95"/>
                      <a:pt x="85" y="95"/>
                    </a:cubicBezTo>
                    <a:cubicBezTo>
                      <a:pt x="85" y="96"/>
                      <a:pt x="86" y="98"/>
                      <a:pt x="85" y="99"/>
                    </a:cubicBezTo>
                    <a:cubicBezTo>
                      <a:pt x="85" y="100"/>
                      <a:pt x="85" y="101"/>
                      <a:pt x="84" y="102"/>
                    </a:cubicBezTo>
                    <a:cubicBezTo>
                      <a:pt x="84" y="103"/>
                      <a:pt x="84" y="104"/>
                      <a:pt x="83" y="104"/>
                    </a:cubicBezTo>
                    <a:cubicBezTo>
                      <a:pt x="83" y="104"/>
                      <a:pt x="83" y="104"/>
                      <a:pt x="83" y="104"/>
                    </a:cubicBezTo>
                    <a:cubicBezTo>
                      <a:pt x="84" y="103"/>
                      <a:pt x="85" y="100"/>
                      <a:pt x="85" y="98"/>
                    </a:cubicBezTo>
                    <a:cubicBezTo>
                      <a:pt x="85" y="97"/>
                      <a:pt x="85" y="96"/>
                      <a:pt x="85" y="95"/>
                    </a:cubicBezTo>
                    <a:cubicBezTo>
                      <a:pt x="84" y="95"/>
                      <a:pt x="84" y="95"/>
                      <a:pt x="84" y="95"/>
                    </a:cubicBezTo>
                    <a:cubicBezTo>
                      <a:pt x="84" y="95"/>
                      <a:pt x="83" y="95"/>
                      <a:pt x="83" y="95"/>
                    </a:cubicBezTo>
                    <a:cubicBezTo>
                      <a:pt x="83" y="95"/>
                      <a:pt x="83" y="95"/>
                      <a:pt x="82" y="95"/>
                    </a:cubicBezTo>
                    <a:cubicBezTo>
                      <a:pt x="81" y="95"/>
                      <a:pt x="79" y="95"/>
                      <a:pt x="76" y="94"/>
                    </a:cubicBezTo>
                    <a:cubicBezTo>
                      <a:pt x="76" y="94"/>
                      <a:pt x="76" y="94"/>
                      <a:pt x="75" y="94"/>
                    </a:cubicBezTo>
                    <a:cubicBezTo>
                      <a:pt x="75" y="96"/>
                      <a:pt x="74" y="98"/>
                      <a:pt x="72" y="100"/>
                    </a:cubicBezTo>
                    <a:cubicBezTo>
                      <a:pt x="71" y="101"/>
                      <a:pt x="71" y="101"/>
                      <a:pt x="70" y="101"/>
                    </a:cubicBezTo>
                    <a:cubicBezTo>
                      <a:pt x="70" y="101"/>
                      <a:pt x="70" y="101"/>
                      <a:pt x="70" y="101"/>
                    </a:cubicBezTo>
                    <a:cubicBezTo>
                      <a:pt x="70" y="101"/>
                      <a:pt x="73" y="106"/>
                      <a:pt x="78" y="106"/>
                    </a:cubicBezTo>
                    <a:cubicBezTo>
                      <a:pt x="78" y="106"/>
                      <a:pt x="78" y="106"/>
                      <a:pt x="78" y="106"/>
                    </a:cubicBezTo>
                    <a:cubicBezTo>
                      <a:pt x="80" y="106"/>
                      <a:pt x="81" y="105"/>
                      <a:pt x="83" y="104"/>
                    </a:cubicBezTo>
                    <a:cubicBezTo>
                      <a:pt x="83" y="104"/>
                      <a:pt x="83" y="104"/>
                      <a:pt x="83" y="104"/>
                    </a:cubicBezTo>
                    <a:cubicBezTo>
                      <a:pt x="83" y="104"/>
                      <a:pt x="83" y="104"/>
                      <a:pt x="83" y="104"/>
                    </a:cubicBezTo>
                    <a:cubicBezTo>
                      <a:pt x="83" y="104"/>
                      <a:pt x="84" y="105"/>
                      <a:pt x="86" y="105"/>
                    </a:cubicBezTo>
                    <a:cubicBezTo>
                      <a:pt x="86" y="105"/>
                      <a:pt x="86" y="105"/>
                      <a:pt x="86" y="105"/>
                    </a:cubicBezTo>
                    <a:cubicBezTo>
                      <a:pt x="90" y="105"/>
                      <a:pt x="94" y="103"/>
                      <a:pt x="95" y="97"/>
                    </a:cubicBezTo>
                    <a:cubicBezTo>
                      <a:pt x="95" y="97"/>
                      <a:pt x="95" y="97"/>
                      <a:pt x="95" y="97"/>
                    </a:cubicBezTo>
                    <a:cubicBezTo>
                      <a:pt x="95" y="97"/>
                      <a:pt x="95" y="97"/>
                      <a:pt x="95" y="97"/>
                    </a:cubicBezTo>
                    <a:cubicBezTo>
                      <a:pt x="95" y="97"/>
                      <a:pt x="95" y="97"/>
                      <a:pt x="95" y="97"/>
                    </a:cubicBezTo>
                    <a:cubicBezTo>
                      <a:pt x="95" y="95"/>
                      <a:pt x="95" y="93"/>
                      <a:pt x="94" y="92"/>
                    </a:cubicBezTo>
                    <a:cubicBezTo>
                      <a:pt x="94" y="90"/>
                      <a:pt x="93" y="89"/>
                      <a:pt x="92" y="89"/>
                    </a:cubicBezTo>
                    <a:moveTo>
                      <a:pt x="84" y="88"/>
                    </a:moveTo>
                    <a:cubicBezTo>
                      <a:pt x="83" y="89"/>
                      <a:pt x="81" y="89"/>
                      <a:pt x="80" y="89"/>
                    </a:cubicBezTo>
                    <a:cubicBezTo>
                      <a:pt x="80" y="89"/>
                      <a:pt x="80" y="89"/>
                      <a:pt x="79" y="89"/>
                    </a:cubicBezTo>
                    <a:cubicBezTo>
                      <a:pt x="79" y="89"/>
                      <a:pt x="79" y="89"/>
                      <a:pt x="78" y="89"/>
                    </a:cubicBezTo>
                    <a:cubicBezTo>
                      <a:pt x="78" y="89"/>
                      <a:pt x="78" y="90"/>
                      <a:pt x="77" y="90"/>
                    </a:cubicBezTo>
                    <a:cubicBezTo>
                      <a:pt x="77" y="91"/>
                      <a:pt x="76" y="91"/>
                      <a:pt x="76" y="91"/>
                    </a:cubicBezTo>
                    <a:cubicBezTo>
                      <a:pt x="78" y="92"/>
                      <a:pt x="80" y="93"/>
                      <a:pt x="82" y="93"/>
                    </a:cubicBezTo>
                    <a:cubicBezTo>
                      <a:pt x="83" y="93"/>
                      <a:pt x="83" y="93"/>
                      <a:pt x="83" y="93"/>
                    </a:cubicBezTo>
                    <a:cubicBezTo>
                      <a:pt x="83" y="93"/>
                      <a:pt x="84" y="93"/>
                      <a:pt x="84" y="93"/>
                    </a:cubicBezTo>
                    <a:cubicBezTo>
                      <a:pt x="84" y="93"/>
                      <a:pt x="84" y="93"/>
                      <a:pt x="84" y="93"/>
                    </a:cubicBezTo>
                    <a:cubicBezTo>
                      <a:pt x="85" y="91"/>
                      <a:pt x="85" y="89"/>
                      <a:pt x="84" y="88"/>
                    </a:cubicBezTo>
                    <a:moveTo>
                      <a:pt x="67" y="81"/>
                    </a:moveTo>
                    <a:cubicBezTo>
                      <a:pt x="67" y="81"/>
                      <a:pt x="68" y="83"/>
                      <a:pt x="67" y="87"/>
                    </a:cubicBezTo>
                    <a:cubicBezTo>
                      <a:pt x="68" y="87"/>
                      <a:pt x="70" y="88"/>
                      <a:pt x="72" y="89"/>
                    </a:cubicBezTo>
                    <a:cubicBezTo>
                      <a:pt x="73" y="90"/>
                      <a:pt x="74" y="91"/>
                      <a:pt x="76" y="91"/>
                    </a:cubicBezTo>
                    <a:cubicBezTo>
                      <a:pt x="76" y="91"/>
                      <a:pt x="77" y="91"/>
                      <a:pt x="77" y="90"/>
                    </a:cubicBezTo>
                    <a:cubicBezTo>
                      <a:pt x="77" y="90"/>
                      <a:pt x="78" y="89"/>
                      <a:pt x="78" y="89"/>
                    </a:cubicBezTo>
                    <a:cubicBezTo>
                      <a:pt x="78" y="89"/>
                      <a:pt x="78" y="89"/>
                      <a:pt x="77" y="89"/>
                    </a:cubicBezTo>
                    <a:cubicBezTo>
                      <a:pt x="74" y="88"/>
                      <a:pt x="72" y="85"/>
                      <a:pt x="71" y="84"/>
                    </a:cubicBezTo>
                    <a:cubicBezTo>
                      <a:pt x="71" y="83"/>
                      <a:pt x="70" y="83"/>
                      <a:pt x="70" y="82"/>
                    </a:cubicBezTo>
                    <a:cubicBezTo>
                      <a:pt x="69" y="82"/>
                      <a:pt x="68" y="81"/>
                      <a:pt x="67" y="81"/>
                    </a:cubicBezTo>
                    <a:cubicBezTo>
                      <a:pt x="67" y="81"/>
                      <a:pt x="67" y="81"/>
                      <a:pt x="67" y="81"/>
                    </a:cubicBezTo>
                    <a:moveTo>
                      <a:pt x="90" y="77"/>
                    </a:moveTo>
                    <a:cubicBezTo>
                      <a:pt x="91" y="79"/>
                      <a:pt x="91" y="81"/>
                      <a:pt x="90" y="83"/>
                    </a:cubicBezTo>
                    <a:cubicBezTo>
                      <a:pt x="89" y="85"/>
                      <a:pt x="87" y="87"/>
                      <a:pt x="84" y="88"/>
                    </a:cubicBezTo>
                    <a:cubicBezTo>
                      <a:pt x="85" y="89"/>
                      <a:pt x="85" y="91"/>
                      <a:pt x="84" y="93"/>
                    </a:cubicBezTo>
                    <a:cubicBezTo>
                      <a:pt x="86" y="92"/>
                      <a:pt x="87" y="92"/>
                      <a:pt x="88" y="90"/>
                    </a:cubicBezTo>
                    <a:cubicBezTo>
                      <a:pt x="90" y="88"/>
                      <a:pt x="92" y="84"/>
                      <a:pt x="94" y="80"/>
                    </a:cubicBezTo>
                    <a:cubicBezTo>
                      <a:pt x="93" y="79"/>
                      <a:pt x="92" y="77"/>
                      <a:pt x="90" y="77"/>
                    </a:cubicBezTo>
                    <a:moveTo>
                      <a:pt x="30" y="88"/>
                    </a:moveTo>
                    <a:cubicBezTo>
                      <a:pt x="29" y="88"/>
                      <a:pt x="28" y="87"/>
                      <a:pt x="27" y="86"/>
                    </a:cubicBezTo>
                    <a:cubicBezTo>
                      <a:pt x="27" y="86"/>
                      <a:pt x="27" y="85"/>
                      <a:pt x="28" y="84"/>
                    </a:cubicBezTo>
                    <a:cubicBezTo>
                      <a:pt x="28" y="84"/>
                      <a:pt x="28" y="83"/>
                      <a:pt x="29" y="83"/>
                    </a:cubicBezTo>
                    <a:cubicBezTo>
                      <a:pt x="29" y="83"/>
                      <a:pt x="29" y="83"/>
                      <a:pt x="29" y="83"/>
                    </a:cubicBezTo>
                    <a:cubicBezTo>
                      <a:pt x="29" y="82"/>
                      <a:pt x="29" y="82"/>
                      <a:pt x="30" y="81"/>
                    </a:cubicBezTo>
                    <a:cubicBezTo>
                      <a:pt x="30" y="81"/>
                      <a:pt x="30" y="81"/>
                      <a:pt x="30" y="81"/>
                    </a:cubicBezTo>
                    <a:cubicBezTo>
                      <a:pt x="30" y="81"/>
                      <a:pt x="30" y="81"/>
                      <a:pt x="30" y="81"/>
                    </a:cubicBezTo>
                    <a:cubicBezTo>
                      <a:pt x="30" y="81"/>
                      <a:pt x="30" y="81"/>
                      <a:pt x="31" y="81"/>
                    </a:cubicBezTo>
                    <a:cubicBezTo>
                      <a:pt x="31" y="81"/>
                      <a:pt x="31" y="81"/>
                      <a:pt x="32" y="82"/>
                    </a:cubicBezTo>
                    <a:cubicBezTo>
                      <a:pt x="32" y="83"/>
                      <a:pt x="33" y="86"/>
                      <a:pt x="32" y="87"/>
                    </a:cubicBezTo>
                    <a:cubicBezTo>
                      <a:pt x="31" y="87"/>
                      <a:pt x="31" y="88"/>
                      <a:pt x="30" y="88"/>
                    </a:cubicBezTo>
                    <a:moveTo>
                      <a:pt x="30" y="77"/>
                    </a:moveTo>
                    <a:cubicBezTo>
                      <a:pt x="30" y="78"/>
                      <a:pt x="29" y="80"/>
                      <a:pt x="29" y="81"/>
                    </a:cubicBezTo>
                    <a:cubicBezTo>
                      <a:pt x="28" y="82"/>
                      <a:pt x="27" y="83"/>
                      <a:pt x="26" y="84"/>
                    </a:cubicBezTo>
                    <a:cubicBezTo>
                      <a:pt x="26" y="84"/>
                      <a:pt x="25" y="85"/>
                      <a:pt x="25" y="85"/>
                    </a:cubicBezTo>
                    <a:cubicBezTo>
                      <a:pt x="25" y="85"/>
                      <a:pt x="27" y="88"/>
                      <a:pt x="31" y="88"/>
                    </a:cubicBezTo>
                    <a:cubicBezTo>
                      <a:pt x="31" y="88"/>
                      <a:pt x="31" y="88"/>
                      <a:pt x="32" y="88"/>
                    </a:cubicBezTo>
                    <a:cubicBezTo>
                      <a:pt x="33" y="88"/>
                      <a:pt x="34" y="88"/>
                      <a:pt x="36" y="88"/>
                    </a:cubicBezTo>
                    <a:cubicBezTo>
                      <a:pt x="35" y="87"/>
                      <a:pt x="35" y="86"/>
                      <a:pt x="34" y="84"/>
                    </a:cubicBezTo>
                    <a:cubicBezTo>
                      <a:pt x="34" y="83"/>
                      <a:pt x="34" y="82"/>
                      <a:pt x="34" y="81"/>
                    </a:cubicBezTo>
                    <a:cubicBezTo>
                      <a:pt x="33" y="81"/>
                      <a:pt x="32" y="80"/>
                      <a:pt x="31" y="78"/>
                    </a:cubicBezTo>
                    <a:cubicBezTo>
                      <a:pt x="31" y="78"/>
                      <a:pt x="30" y="77"/>
                      <a:pt x="30" y="77"/>
                    </a:cubicBezTo>
                    <a:moveTo>
                      <a:pt x="97" y="94"/>
                    </a:moveTo>
                    <a:cubicBezTo>
                      <a:pt x="97" y="94"/>
                      <a:pt x="97" y="94"/>
                      <a:pt x="96" y="94"/>
                    </a:cubicBezTo>
                    <a:cubicBezTo>
                      <a:pt x="94" y="93"/>
                      <a:pt x="96" y="84"/>
                      <a:pt x="98" y="84"/>
                    </a:cubicBezTo>
                    <a:cubicBezTo>
                      <a:pt x="98" y="84"/>
                      <a:pt x="98" y="84"/>
                      <a:pt x="99" y="84"/>
                    </a:cubicBezTo>
                    <a:cubicBezTo>
                      <a:pt x="100" y="84"/>
                      <a:pt x="101" y="86"/>
                      <a:pt x="101" y="86"/>
                    </a:cubicBezTo>
                    <a:cubicBezTo>
                      <a:pt x="101" y="91"/>
                      <a:pt x="99" y="94"/>
                      <a:pt x="97" y="94"/>
                    </a:cubicBezTo>
                    <a:moveTo>
                      <a:pt x="102" y="84"/>
                    </a:moveTo>
                    <a:cubicBezTo>
                      <a:pt x="102" y="84"/>
                      <a:pt x="102" y="84"/>
                      <a:pt x="101" y="84"/>
                    </a:cubicBezTo>
                    <a:cubicBezTo>
                      <a:pt x="99" y="82"/>
                      <a:pt x="98" y="76"/>
                      <a:pt x="101" y="76"/>
                    </a:cubicBezTo>
                    <a:cubicBezTo>
                      <a:pt x="101" y="76"/>
                      <a:pt x="101" y="76"/>
                      <a:pt x="101" y="76"/>
                    </a:cubicBezTo>
                    <a:cubicBezTo>
                      <a:pt x="102" y="76"/>
                      <a:pt x="103" y="77"/>
                      <a:pt x="104" y="78"/>
                    </a:cubicBezTo>
                    <a:cubicBezTo>
                      <a:pt x="104" y="79"/>
                      <a:pt x="104" y="81"/>
                      <a:pt x="104" y="82"/>
                    </a:cubicBezTo>
                    <a:cubicBezTo>
                      <a:pt x="104" y="82"/>
                      <a:pt x="103" y="84"/>
                      <a:pt x="102" y="84"/>
                    </a:cubicBezTo>
                    <a:moveTo>
                      <a:pt x="99" y="74"/>
                    </a:moveTo>
                    <a:cubicBezTo>
                      <a:pt x="99" y="74"/>
                      <a:pt x="99" y="74"/>
                      <a:pt x="99" y="74"/>
                    </a:cubicBezTo>
                    <a:cubicBezTo>
                      <a:pt x="98" y="77"/>
                      <a:pt x="97" y="79"/>
                      <a:pt x="96" y="81"/>
                    </a:cubicBezTo>
                    <a:cubicBezTo>
                      <a:pt x="96" y="81"/>
                      <a:pt x="96" y="81"/>
                      <a:pt x="96" y="81"/>
                    </a:cubicBezTo>
                    <a:cubicBezTo>
                      <a:pt x="97" y="81"/>
                      <a:pt x="98" y="82"/>
                      <a:pt x="99" y="82"/>
                    </a:cubicBezTo>
                    <a:cubicBezTo>
                      <a:pt x="101" y="83"/>
                      <a:pt x="101" y="85"/>
                      <a:pt x="101" y="87"/>
                    </a:cubicBezTo>
                    <a:cubicBezTo>
                      <a:pt x="101" y="87"/>
                      <a:pt x="101" y="87"/>
                      <a:pt x="101" y="87"/>
                    </a:cubicBezTo>
                    <a:cubicBezTo>
                      <a:pt x="101" y="86"/>
                      <a:pt x="101" y="84"/>
                      <a:pt x="99" y="83"/>
                    </a:cubicBezTo>
                    <a:cubicBezTo>
                      <a:pt x="98" y="82"/>
                      <a:pt x="97" y="82"/>
                      <a:pt x="96" y="82"/>
                    </a:cubicBezTo>
                    <a:cubicBezTo>
                      <a:pt x="96" y="82"/>
                      <a:pt x="96" y="82"/>
                      <a:pt x="96" y="82"/>
                    </a:cubicBezTo>
                    <a:cubicBezTo>
                      <a:pt x="94" y="84"/>
                      <a:pt x="93" y="86"/>
                      <a:pt x="92" y="88"/>
                    </a:cubicBezTo>
                    <a:cubicBezTo>
                      <a:pt x="93" y="89"/>
                      <a:pt x="94" y="90"/>
                      <a:pt x="95" y="92"/>
                    </a:cubicBezTo>
                    <a:cubicBezTo>
                      <a:pt x="95" y="93"/>
                      <a:pt x="95" y="95"/>
                      <a:pt x="95" y="97"/>
                    </a:cubicBezTo>
                    <a:cubicBezTo>
                      <a:pt x="95" y="97"/>
                      <a:pt x="95" y="97"/>
                      <a:pt x="95" y="97"/>
                    </a:cubicBezTo>
                    <a:cubicBezTo>
                      <a:pt x="97" y="97"/>
                      <a:pt x="101" y="96"/>
                      <a:pt x="101" y="88"/>
                    </a:cubicBezTo>
                    <a:cubicBezTo>
                      <a:pt x="101" y="88"/>
                      <a:pt x="101" y="88"/>
                      <a:pt x="101" y="88"/>
                    </a:cubicBezTo>
                    <a:cubicBezTo>
                      <a:pt x="101" y="88"/>
                      <a:pt x="101" y="88"/>
                      <a:pt x="101" y="88"/>
                    </a:cubicBezTo>
                    <a:cubicBezTo>
                      <a:pt x="101" y="88"/>
                      <a:pt x="103" y="88"/>
                      <a:pt x="104" y="86"/>
                    </a:cubicBezTo>
                    <a:cubicBezTo>
                      <a:pt x="105" y="85"/>
                      <a:pt x="105" y="82"/>
                      <a:pt x="105" y="79"/>
                    </a:cubicBezTo>
                    <a:cubicBezTo>
                      <a:pt x="105" y="79"/>
                      <a:pt x="105" y="79"/>
                      <a:pt x="105" y="79"/>
                    </a:cubicBezTo>
                    <a:cubicBezTo>
                      <a:pt x="105" y="79"/>
                      <a:pt x="105" y="79"/>
                      <a:pt x="105" y="79"/>
                    </a:cubicBezTo>
                    <a:cubicBezTo>
                      <a:pt x="105" y="79"/>
                      <a:pt x="105" y="79"/>
                      <a:pt x="105" y="79"/>
                    </a:cubicBezTo>
                    <a:cubicBezTo>
                      <a:pt x="104" y="78"/>
                      <a:pt x="103" y="77"/>
                      <a:pt x="102" y="76"/>
                    </a:cubicBezTo>
                    <a:cubicBezTo>
                      <a:pt x="101" y="75"/>
                      <a:pt x="101" y="75"/>
                      <a:pt x="100" y="74"/>
                    </a:cubicBezTo>
                    <a:cubicBezTo>
                      <a:pt x="99" y="74"/>
                      <a:pt x="99" y="74"/>
                      <a:pt x="99" y="74"/>
                    </a:cubicBezTo>
                    <a:moveTo>
                      <a:pt x="94" y="72"/>
                    </a:moveTo>
                    <a:cubicBezTo>
                      <a:pt x="93" y="72"/>
                      <a:pt x="91" y="73"/>
                      <a:pt x="90" y="73"/>
                    </a:cubicBezTo>
                    <a:cubicBezTo>
                      <a:pt x="90" y="73"/>
                      <a:pt x="90" y="73"/>
                      <a:pt x="90" y="73"/>
                    </a:cubicBezTo>
                    <a:cubicBezTo>
                      <a:pt x="91" y="74"/>
                      <a:pt x="90" y="74"/>
                      <a:pt x="89" y="75"/>
                    </a:cubicBezTo>
                    <a:cubicBezTo>
                      <a:pt x="90" y="75"/>
                      <a:pt x="90" y="76"/>
                      <a:pt x="90" y="77"/>
                    </a:cubicBezTo>
                    <a:cubicBezTo>
                      <a:pt x="92" y="77"/>
                      <a:pt x="93" y="78"/>
                      <a:pt x="94" y="80"/>
                    </a:cubicBezTo>
                    <a:cubicBezTo>
                      <a:pt x="95" y="78"/>
                      <a:pt x="96" y="76"/>
                      <a:pt x="97" y="73"/>
                    </a:cubicBezTo>
                    <a:cubicBezTo>
                      <a:pt x="97" y="73"/>
                      <a:pt x="96" y="73"/>
                      <a:pt x="96" y="73"/>
                    </a:cubicBezTo>
                    <a:cubicBezTo>
                      <a:pt x="96" y="72"/>
                      <a:pt x="95" y="72"/>
                      <a:pt x="94" y="72"/>
                    </a:cubicBezTo>
                    <a:moveTo>
                      <a:pt x="18" y="82"/>
                    </a:moveTo>
                    <a:cubicBezTo>
                      <a:pt x="18" y="82"/>
                      <a:pt x="18" y="82"/>
                      <a:pt x="18" y="82"/>
                    </a:cubicBezTo>
                    <a:cubicBezTo>
                      <a:pt x="17" y="82"/>
                      <a:pt x="15" y="81"/>
                      <a:pt x="16" y="80"/>
                    </a:cubicBezTo>
                    <a:cubicBezTo>
                      <a:pt x="16" y="79"/>
                      <a:pt x="17" y="79"/>
                      <a:pt x="17" y="79"/>
                    </a:cubicBezTo>
                    <a:cubicBezTo>
                      <a:pt x="18" y="78"/>
                      <a:pt x="19" y="78"/>
                      <a:pt x="20" y="78"/>
                    </a:cubicBezTo>
                    <a:cubicBezTo>
                      <a:pt x="21" y="78"/>
                      <a:pt x="22" y="77"/>
                      <a:pt x="23" y="77"/>
                    </a:cubicBezTo>
                    <a:cubicBezTo>
                      <a:pt x="24" y="77"/>
                      <a:pt x="25" y="78"/>
                      <a:pt x="24" y="79"/>
                    </a:cubicBezTo>
                    <a:cubicBezTo>
                      <a:pt x="24" y="80"/>
                      <a:pt x="24" y="80"/>
                      <a:pt x="23" y="81"/>
                    </a:cubicBezTo>
                    <a:cubicBezTo>
                      <a:pt x="22" y="82"/>
                      <a:pt x="20" y="82"/>
                      <a:pt x="18" y="82"/>
                    </a:cubicBezTo>
                    <a:moveTo>
                      <a:pt x="22" y="71"/>
                    </a:moveTo>
                    <a:cubicBezTo>
                      <a:pt x="22" y="72"/>
                      <a:pt x="22" y="72"/>
                      <a:pt x="22" y="73"/>
                    </a:cubicBezTo>
                    <a:cubicBezTo>
                      <a:pt x="21" y="74"/>
                      <a:pt x="20" y="75"/>
                      <a:pt x="19" y="76"/>
                    </a:cubicBezTo>
                    <a:cubicBezTo>
                      <a:pt x="18" y="77"/>
                      <a:pt x="17" y="78"/>
                      <a:pt x="16" y="79"/>
                    </a:cubicBezTo>
                    <a:cubicBezTo>
                      <a:pt x="15" y="79"/>
                      <a:pt x="14" y="79"/>
                      <a:pt x="12" y="79"/>
                    </a:cubicBezTo>
                    <a:cubicBezTo>
                      <a:pt x="13" y="80"/>
                      <a:pt x="15" y="85"/>
                      <a:pt x="21" y="85"/>
                    </a:cubicBezTo>
                    <a:cubicBezTo>
                      <a:pt x="21" y="85"/>
                      <a:pt x="21" y="85"/>
                      <a:pt x="21" y="85"/>
                    </a:cubicBezTo>
                    <a:cubicBezTo>
                      <a:pt x="22" y="85"/>
                      <a:pt x="24" y="85"/>
                      <a:pt x="25" y="85"/>
                    </a:cubicBezTo>
                    <a:cubicBezTo>
                      <a:pt x="25" y="85"/>
                      <a:pt x="25" y="85"/>
                      <a:pt x="25" y="85"/>
                    </a:cubicBezTo>
                    <a:cubicBezTo>
                      <a:pt x="26" y="84"/>
                      <a:pt x="26" y="83"/>
                      <a:pt x="27" y="83"/>
                    </a:cubicBezTo>
                    <a:cubicBezTo>
                      <a:pt x="28" y="82"/>
                      <a:pt x="28" y="81"/>
                      <a:pt x="29" y="80"/>
                    </a:cubicBezTo>
                    <a:cubicBezTo>
                      <a:pt x="29" y="79"/>
                      <a:pt x="29" y="78"/>
                      <a:pt x="29" y="76"/>
                    </a:cubicBezTo>
                    <a:cubicBezTo>
                      <a:pt x="28" y="75"/>
                      <a:pt x="27" y="74"/>
                      <a:pt x="25" y="73"/>
                    </a:cubicBezTo>
                    <a:cubicBezTo>
                      <a:pt x="24" y="72"/>
                      <a:pt x="23" y="72"/>
                      <a:pt x="22" y="71"/>
                    </a:cubicBezTo>
                    <a:moveTo>
                      <a:pt x="98" y="70"/>
                    </a:moveTo>
                    <a:cubicBezTo>
                      <a:pt x="97" y="71"/>
                      <a:pt x="96" y="71"/>
                      <a:pt x="95" y="72"/>
                    </a:cubicBezTo>
                    <a:cubicBezTo>
                      <a:pt x="96" y="72"/>
                      <a:pt x="96" y="72"/>
                      <a:pt x="97" y="73"/>
                    </a:cubicBezTo>
                    <a:cubicBezTo>
                      <a:pt x="97" y="73"/>
                      <a:pt x="97" y="73"/>
                      <a:pt x="97" y="73"/>
                    </a:cubicBezTo>
                    <a:cubicBezTo>
                      <a:pt x="97" y="72"/>
                      <a:pt x="98" y="71"/>
                      <a:pt x="98" y="70"/>
                    </a:cubicBezTo>
                    <a:moveTo>
                      <a:pt x="105" y="76"/>
                    </a:moveTo>
                    <a:cubicBezTo>
                      <a:pt x="104" y="76"/>
                      <a:pt x="103" y="76"/>
                      <a:pt x="103" y="75"/>
                    </a:cubicBezTo>
                    <a:cubicBezTo>
                      <a:pt x="101" y="72"/>
                      <a:pt x="102" y="69"/>
                      <a:pt x="104" y="69"/>
                    </a:cubicBezTo>
                    <a:cubicBezTo>
                      <a:pt x="104" y="69"/>
                      <a:pt x="104" y="69"/>
                      <a:pt x="104" y="69"/>
                    </a:cubicBezTo>
                    <a:cubicBezTo>
                      <a:pt x="106" y="69"/>
                      <a:pt x="106" y="72"/>
                      <a:pt x="106" y="72"/>
                    </a:cubicBezTo>
                    <a:cubicBezTo>
                      <a:pt x="107" y="74"/>
                      <a:pt x="106" y="76"/>
                      <a:pt x="105" y="76"/>
                    </a:cubicBezTo>
                    <a:moveTo>
                      <a:pt x="102" y="67"/>
                    </a:moveTo>
                    <a:cubicBezTo>
                      <a:pt x="102" y="67"/>
                      <a:pt x="102" y="67"/>
                      <a:pt x="102" y="67"/>
                    </a:cubicBezTo>
                    <a:cubicBezTo>
                      <a:pt x="101" y="67"/>
                      <a:pt x="101" y="67"/>
                      <a:pt x="101" y="67"/>
                    </a:cubicBezTo>
                    <a:cubicBezTo>
                      <a:pt x="101" y="69"/>
                      <a:pt x="100" y="72"/>
                      <a:pt x="99" y="74"/>
                    </a:cubicBezTo>
                    <a:cubicBezTo>
                      <a:pt x="99" y="74"/>
                      <a:pt x="99" y="74"/>
                      <a:pt x="99" y="74"/>
                    </a:cubicBezTo>
                    <a:cubicBezTo>
                      <a:pt x="99" y="74"/>
                      <a:pt x="99" y="74"/>
                      <a:pt x="100" y="74"/>
                    </a:cubicBezTo>
                    <a:cubicBezTo>
                      <a:pt x="100" y="74"/>
                      <a:pt x="101" y="75"/>
                      <a:pt x="102" y="75"/>
                    </a:cubicBezTo>
                    <a:cubicBezTo>
                      <a:pt x="103" y="76"/>
                      <a:pt x="104" y="77"/>
                      <a:pt x="105" y="79"/>
                    </a:cubicBezTo>
                    <a:cubicBezTo>
                      <a:pt x="106" y="79"/>
                      <a:pt x="108" y="76"/>
                      <a:pt x="107" y="71"/>
                    </a:cubicBezTo>
                    <a:cubicBezTo>
                      <a:pt x="107" y="71"/>
                      <a:pt x="107" y="71"/>
                      <a:pt x="107" y="71"/>
                    </a:cubicBezTo>
                    <a:cubicBezTo>
                      <a:pt x="107" y="71"/>
                      <a:pt x="107" y="71"/>
                      <a:pt x="107" y="71"/>
                    </a:cubicBezTo>
                    <a:cubicBezTo>
                      <a:pt x="106" y="70"/>
                      <a:pt x="106" y="69"/>
                      <a:pt x="105" y="68"/>
                    </a:cubicBezTo>
                    <a:cubicBezTo>
                      <a:pt x="104" y="68"/>
                      <a:pt x="103" y="67"/>
                      <a:pt x="102" y="67"/>
                    </a:cubicBezTo>
                    <a:moveTo>
                      <a:pt x="11" y="76"/>
                    </a:moveTo>
                    <a:cubicBezTo>
                      <a:pt x="11" y="76"/>
                      <a:pt x="10" y="76"/>
                      <a:pt x="10" y="76"/>
                    </a:cubicBezTo>
                    <a:cubicBezTo>
                      <a:pt x="8" y="76"/>
                      <a:pt x="7" y="75"/>
                      <a:pt x="6" y="74"/>
                    </a:cubicBezTo>
                    <a:cubicBezTo>
                      <a:pt x="5" y="73"/>
                      <a:pt x="4" y="71"/>
                      <a:pt x="5" y="70"/>
                    </a:cubicBezTo>
                    <a:cubicBezTo>
                      <a:pt x="6" y="69"/>
                      <a:pt x="6" y="69"/>
                      <a:pt x="6" y="69"/>
                    </a:cubicBezTo>
                    <a:cubicBezTo>
                      <a:pt x="6" y="69"/>
                      <a:pt x="7" y="69"/>
                      <a:pt x="7" y="69"/>
                    </a:cubicBezTo>
                    <a:cubicBezTo>
                      <a:pt x="8" y="69"/>
                      <a:pt x="9" y="69"/>
                      <a:pt x="10" y="69"/>
                    </a:cubicBezTo>
                    <a:cubicBezTo>
                      <a:pt x="12" y="69"/>
                      <a:pt x="14" y="70"/>
                      <a:pt x="15" y="72"/>
                    </a:cubicBezTo>
                    <a:cubicBezTo>
                      <a:pt x="16" y="74"/>
                      <a:pt x="15" y="75"/>
                      <a:pt x="13" y="76"/>
                    </a:cubicBezTo>
                    <a:cubicBezTo>
                      <a:pt x="13" y="76"/>
                      <a:pt x="12" y="76"/>
                      <a:pt x="11" y="76"/>
                    </a:cubicBezTo>
                    <a:moveTo>
                      <a:pt x="16" y="65"/>
                    </a:moveTo>
                    <a:cubicBezTo>
                      <a:pt x="15" y="66"/>
                      <a:pt x="13" y="67"/>
                      <a:pt x="11" y="68"/>
                    </a:cubicBezTo>
                    <a:cubicBezTo>
                      <a:pt x="10" y="68"/>
                      <a:pt x="10" y="68"/>
                      <a:pt x="9" y="68"/>
                    </a:cubicBezTo>
                    <a:cubicBezTo>
                      <a:pt x="7" y="68"/>
                      <a:pt x="5" y="68"/>
                      <a:pt x="4" y="66"/>
                    </a:cubicBezTo>
                    <a:cubicBezTo>
                      <a:pt x="4" y="66"/>
                      <a:pt x="4" y="66"/>
                      <a:pt x="4" y="66"/>
                    </a:cubicBezTo>
                    <a:cubicBezTo>
                      <a:pt x="4" y="66"/>
                      <a:pt x="4" y="66"/>
                      <a:pt x="4" y="66"/>
                    </a:cubicBezTo>
                    <a:cubicBezTo>
                      <a:pt x="4" y="66"/>
                      <a:pt x="4" y="66"/>
                      <a:pt x="4" y="66"/>
                    </a:cubicBezTo>
                    <a:cubicBezTo>
                      <a:pt x="4" y="67"/>
                      <a:pt x="3" y="72"/>
                      <a:pt x="6" y="76"/>
                    </a:cubicBezTo>
                    <a:cubicBezTo>
                      <a:pt x="7" y="78"/>
                      <a:pt x="9" y="79"/>
                      <a:pt x="12" y="79"/>
                    </a:cubicBezTo>
                    <a:cubicBezTo>
                      <a:pt x="13" y="79"/>
                      <a:pt x="15" y="79"/>
                      <a:pt x="16" y="78"/>
                    </a:cubicBezTo>
                    <a:cubicBezTo>
                      <a:pt x="17" y="78"/>
                      <a:pt x="18" y="77"/>
                      <a:pt x="19" y="76"/>
                    </a:cubicBezTo>
                    <a:cubicBezTo>
                      <a:pt x="20" y="75"/>
                      <a:pt x="22" y="73"/>
                      <a:pt x="22" y="71"/>
                    </a:cubicBezTo>
                    <a:cubicBezTo>
                      <a:pt x="21" y="71"/>
                      <a:pt x="21" y="70"/>
                      <a:pt x="20" y="70"/>
                    </a:cubicBezTo>
                    <a:cubicBezTo>
                      <a:pt x="19" y="68"/>
                      <a:pt x="17" y="67"/>
                      <a:pt x="16" y="65"/>
                    </a:cubicBezTo>
                    <a:moveTo>
                      <a:pt x="107" y="68"/>
                    </a:moveTo>
                    <a:cubicBezTo>
                      <a:pt x="107" y="68"/>
                      <a:pt x="107" y="68"/>
                      <a:pt x="106" y="68"/>
                    </a:cubicBezTo>
                    <a:cubicBezTo>
                      <a:pt x="105" y="67"/>
                      <a:pt x="104" y="62"/>
                      <a:pt x="106" y="61"/>
                    </a:cubicBezTo>
                    <a:cubicBezTo>
                      <a:pt x="106" y="61"/>
                      <a:pt x="107" y="61"/>
                      <a:pt x="107" y="61"/>
                    </a:cubicBezTo>
                    <a:cubicBezTo>
                      <a:pt x="108" y="61"/>
                      <a:pt x="109" y="64"/>
                      <a:pt x="109" y="64"/>
                    </a:cubicBezTo>
                    <a:cubicBezTo>
                      <a:pt x="110" y="67"/>
                      <a:pt x="108" y="68"/>
                      <a:pt x="107" y="68"/>
                    </a:cubicBezTo>
                    <a:moveTo>
                      <a:pt x="104" y="60"/>
                    </a:moveTo>
                    <a:cubicBezTo>
                      <a:pt x="104" y="60"/>
                      <a:pt x="103" y="60"/>
                      <a:pt x="103" y="60"/>
                    </a:cubicBezTo>
                    <a:cubicBezTo>
                      <a:pt x="103" y="61"/>
                      <a:pt x="103" y="63"/>
                      <a:pt x="103" y="65"/>
                    </a:cubicBezTo>
                    <a:cubicBezTo>
                      <a:pt x="103" y="65"/>
                      <a:pt x="102" y="65"/>
                      <a:pt x="102" y="65"/>
                    </a:cubicBezTo>
                    <a:cubicBezTo>
                      <a:pt x="102" y="66"/>
                      <a:pt x="102" y="66"/>
                      <a:pt x="102" y="67"/>
                    </a:cubicBezTo>
                    <a:cubicBezTo>
                      <a:pt x="102" y="67"/>
                      <a:pt x="102" y="67"/>
                      <a:pt x="102" y="67"/>
                    </a:cubicBezTo>
                    <a:cubicBezTo>
                      <a:pt x="102" y="67"/>
                      <a:pt x="103" y="67"/>
                      <a:pt x="103" y="67"/>
                    </a:cubicBezTo>
                    <a:cubicBezTo>
                      <a:pt x="103" y="67"/>
                      <a:pt x="104" y="67"/>
                      <a:pt x="105" y="68"/>
                    </a:cubicBezTo>
                    <a:cubicBezTo>
                      <a:pt x="106" y="69"/>
                      <a:pt x="107" y="70"/>
                      <a:pt x="107" y="71"/>
                    </a:cubicBezTo>
                    <a:cubicBezTo>
                      <a:pt x="107" y="71"/>
                      <a:pt x="111" y="69"/>
                      <a:pt x="110" y="63"/>
                    </a:cubicBezTo>
                    <a:cubicBezTo>
                      <a:pt x="109" y="62"/>
                      <a:pt x="108" y="61"/>
                      <a:pt x="107" y="60"/>
                    </a:cubicBezTo>
                    <a:cubicBezTo>
                      <a:pt x="106" y="60"/>
                      <a:pt x="105" y="60"/>
                      <a:pt x="104" y="60"/>
                    </a:cubicBezTo>
                    <a:moveTo>
                      <a:pt x="30" y="72"/>
                    </a:moveTo>
                    <a:cubicBezTo>
                      <a:pt x="30" y="72"/>
                      <a:pt x="30" y="72"/>
                      <a:pt x="29" y="72"/>
                    </a:cubicBezTo>
                    <a:cubicBezTo>
                      <a:pt x="29" y="71"/>
                      <a:pt x="28" y="70"/>
                      <a:pt x="29" y="70"/>
                    </a:cubicBezTo>
                    <a:cubicBezTo>
                      <a:pt x="29" y="69"/>
                      <a:pt x="29" y="69"/>
                      <a:pt x="30" y="69"/>
                    </a:cubicBezTo>
                    <a:cubicBezTo>
                      <a:pt x="30" y="68"/>
                      <a:pt x="30" y="68"/>
                      <a:pt x="30" y="67"/>
                    </a:cubicBezTo>
                    <a:cubicBezTo>
                      <a:pt x="30" y="67"/>
                      <a:pt x="31" y="66"/>
                      <a:pt x="31" y="66"/>
                    </a:cubicBezTo>
                    <a:cubicBezTo>
                      <a:pt x="31" y="66"/>
                      <a:pt x="31" y="66"/>
                      <a:pt x="31" y="66"/>
                    </a:cubicBezTo>
                    <a:cubicBezTo>
                      <a:pt x="32" y="66"/>
                      <a:pt x="32" y="66"/>
                      <a:pt x="33" y="67"/>
                    </a:cubicBezTo>
                    <a:cubicBezTo>
                      <a:pt x="33" y="68"/>
                      <a:pt x="33" y="70"/>
                      <a:pt x="32" y="71"/>
                    </a:cubicBezTo>
                    <a:cubicBezTo>
                      <a:pt x="32" y="72"/>
                      <a:pt x="31" y="72"/>
                      <a:pt x="30" y="72"/>
                    </a:cubicBezTo>
                    <a:moveTo>
                      <a:pt x="23" y="67"/>
                    </a:moveTo>
                    <a:cubicBezTo>
                      <a:pt x="23" y="67"/>
                      <a:pt x="23" y="67"/>
                      <a:pt x="23" y="67"/>
                    </a:cubicBezTo>
                    <a:cubicBezTo>
                      <a:pt x="22" y="67"/>
                      <a:pt x="21" y="66"/>
                      <a:pt x="21" y="66"/>
                    </a:cubicBezTo>
                    <a:cubicBezTo>
                      <a:pt x="20" y="65"/>
                      <a:pt x="20" y="64"/>
                      <a:pt x="20" y="64"/>
                    </a:cubicBezTo>
                    <a:cubicBezTo>
                      <a:pt x="20" y="64"/>
                      <a:pt x="20" y="64"/>
                      <a:pt x="20" y="64"/>
                    </a:cubicBezTo>
                    <a:cubicBezTo>
                      <a:pt x="21" y="63"/>
                      <a:pt x="21" y="61"/>
                      <a:pt x="22" y="61"/>
                    </a:cubicBezTo>
                    <a:cubicBezTo>
                      <a:pt x="22" y="61"/>
                      <a:pt x="22" y="61"/>
                      <a:pt x="22" y="61"/>
                    </a:cubicBezTo>
                    <a:cubicBezTo>
                      <a:pt x="23" y="61"/>
                      <a:pt x="23" y="62"/>
                      <a:pt x="23" y="63"/>
                    </a:cubicBezTo>
                    <a:cubicBezTo>
                      <a:pt x="23" y="64"/>
                      <a:pt x="24" y="66"/>
                      <a:pt x="24" y="67"/>
                    </a:cubicBezTo>
                    <a:cubicBezTo>
                      <a:pt x="24" y="67"/>
                      <a:pt x="23" y="67"/>
                      <a:pt x="23" y="67"/>
                    </a:cubicBezTo>
                    <a:moveTo>
                      <a:pt x="22" y="58"/>
                    </a:moveTo>
                    <a:cubicBezTo>
                      <a:pt x="22" y="60"/>
                      <a:pt x="21" y="61"/>
                      <a:pt x="20" y="62"/>
                    </a:cubicBezTo>
                    <a:cubicBezTo>
                      <a:pt x="20" y="62"/>
                      <a:pt x="19" y="63"/>
                      <a:pt x="18" y="63"/>
                    </a:cubicBezTo>
                    <a:cubicBezTo>
                      <a:pt x="19" y="65"/>
                      <a:pt x="20" y="67"/>
                      <a:pt x="22" y="68"/>
                    </a:cubicBezTo>
                    <a:cubicBezTo>
                      <a:pt x="23" y="69"/>
                      <a:pt x="24" y="69"/>
                      <a:pt x="25" y="70"/>
                    </a:cubicBezTo>
                    <a:cubicBezTo>
                      <a:pt x="28" y="69"/>
                      <a:pt x="30" y="67"/>
                      <a:pt x="30" y="64"/>
                    </a:cubicBezTo>
                    <a:cubicBezTo>
                      <a:pt x="30" y="64"/>
                      <a:pt x="30" y="64"/>
                      <a:pt x="30" y="64"/>
                    </a:cubicBezTo>
                    <a:cubicBezTo>
                      <a:pt x="31" y="66"/>
                      <a:pt x="29" y="68"/>
                      <a:pt x="28" y="69"/>
                    </a:cubicBezTo>
                    <a:cubicBezTo>
                      <a:pt x="27" y="70"/>
                      <a:pt x="26" y="70"/>
                      <a:pt x="25" y="70"/>
                    </a:cubicBezTo>
                    <a:cubicBezTo>
                      <a:pt x="25" y="70"/>
                      <a:pt x="26" y="71"/>
                      <a:pt x="26" y="71"/>
                    </a:cubicBezTo>
                    <a:cubicBezTo>
                      <a:pt x="28" y="72"/>
                      <a:pt x="30" y="73"/>
                      <a:pt x="32" y="75"/>
                    </a:cubicBezTo>
                    <a:cubicBezTo>
                      <a:pt x="33" y="75"/>
                      <a:pt x="34" y="74"/>
                      <a:pt x="34" y="73"/>
                    </a:cubicBezTo>
                    <a:cubicBezTo>
                      <a:pt x="35" y="72"/>
                      <a:pt x="36" y="70"/>
                      <a:pt x="35" y="68"/>
                    </a:cubicBezTo>
                    <a:cubicBezTo>
                      <a:pt x="35" y="68"/>
                      <a:pt x="35" y="68"/>
                      <a:pt x="35" y="68"/>
                    </a:cubicBezTo>
                    <a:cubicBezTo>
                      <a:pt x="36" y="70"/>
                      <a:pt x="36" y="72"/>
                      <a:pt x="34" y="73"/>
                    </a:cubicBezTo>
                    <a:cubicBezTo>
                      <a:pt x="34" y="74"/>
                      <a:pt x="33" y="75"/>
                      <a:pt x="32" y="75"/>
                    </a:cubicBezTo>
                    <a:cubicBezTo>
                      <a:pt x="32" y="76"/>
                      <a:pt x="33" y="77"/>
                      <a:pt x="33" y="77"/>
                    </a:cubicBezTo>
                    <a:cubicBezTo>
                      <a:pt x="33" y="78"/>
                      <a:pt x="34" y="78"/>
                      <a:pt x="34" y="78"/>
                    </a:cubicBezTo>
                    <a:cubicBezTo>
                      <a:pt x="34" y="76"/>
                      <a:pt x="35" y="75"/>
                      <a:pt x="36" y="72"/>
                    </a:cubicBezTo>
                    <a:cubicBezTo>
                      <a:pt x="37" y="69"/>
                      <a:pt x="38" y="66"/>
                      <a:pt x="37" y="65"/>
                    </a:cubicBezTo>
                    <a:cubicBezTo>
                      <a:pt x="36" y="64"/>
                      <a:pt x="35" y="63"/>
                      <a:pt x="34" y="63"/>
                    </a:cubicBezTo>
                    <a:cubicBezTo>
                      <a:pt x="34" y="63"/>
                      <a:pt x="33" y="63"/>
                      <a:pt x="33" y="63"/>
                    </a:cubicBezTo>
                    <a:cubicBezTo>
                      <a:pt x="33" y="63"/>
                      <a:pt x="33" y="63"/>
                      <a:pt x="33" y="63"/>
                    </a:cubicBezTo>
                    <a:cubicBezTo>
                      <a:pt x="33" y="63"/>
                      <a:pt x="33" y="63"/>
                      <a:pt x="32" y="63"/>
                    </a:cubicBezTo>
                    <a:cubicBezTo>
                      <a:pt x="31" y="63"/>
                      <a:pt x="30" y="63"/>
                      <a:pt x="29" y="63"/>
                    </a:cubicBezTo>
                    <a:cubicBezTo>
                      <a:pt x="27" y="63"/>
                      <a:pt x="25" y="62"/>
                      <a:pt x="23" y="60"/>
                    </a:cubicBezTo>
                    <a:cubicBezTo>
                      <a:pt x="23" y="60"/>
                      <a:pt x="22" y="59"/>
                      <a:pt x="22" y="58"/>
                    </a:cubicBezTo>
                    <a:moveTo>
                      <a:pt x="8" y="66"/>
                    </a:moveTo>
                    <a:cubicBezTo>
                      <a:pt x="4" y="66"/>
                      <a:pt x="2" y="64"/>
                      <a:pt x="2" y="62"/>
                    </a:cubicBezTo>
                    <a:cubicBezTo>
                      <a:pt x="2" y="60"/>
                      <a:pt x="3" y="60"/>
                      <a:pt x="3" y="60"/>
                    </a:cubicBezTo>
                    <a:cubicBezTo>
                      <a:pt x="4" y="60"/>
                      <a:pt x="4" y="59"/>
                      <a:pt x="4" y="59"/>
                    </a:cubicBezTo>
                    <a:cubicBezTo>
                      <a:pt x="5" y="59"/>
                      <a:pt x="7" y="60"/>
                      <a:pt x="8" y="60"/>
                    </a:cubicBezTo>
                    <a:cubicBezTo>
                      <a:pt x="9" y="61"/>
                      <a:pt x="10" y="62"/>
                      <a:pt x="10" y="64"/>
                    </a:cubicBezTo>
                    <a:cubicBezTo>
                      <a:pt x="10" y="65"/>
                      <a:pt x="9" y="66"/>
                      <a:pt x="8" y="66"/>
                    </a:cubicBezTo>
                    <a:cubicBezTo>
                      <a:pt x="8" y="66"/>
                      <a:pt x="8" y="66"/>
                      <a:pt x="8" y="66"/>
                    </a:cubicBezTo>
                    <a:moveTo>
                      <a:pt x="2" y="57"/>
                    </a:moveTo>
                    <a:cubicBezTo>
                      <a:pt x="2" y="57"/>
                      <a:pt x="2" y="57"/>
                      <a:pt x="2" y="57"/>
                    </a:cubicBezTo>
                    <a:cubicBezTo>
                      <a:pt x="2" y="57"/>
                      <a:pt x="2" y="57"/>
                      <a:pt x="2" y="57"/>
                    </a:cubicBezTo>
                    <a:cubicBezTo>
                      <a:pt x="2" y="57"/>
                      <a:pt x="2" y="57"/>
                      <a:pt x="2" y="57"/>
                    </a:cubicBezTo>
                    <a:cubicBezTo>
                      <a:pt x="2" y="57"/>
                      <a:pt x="0" y="61"/>
                      <a:pt x="3" y="66"/>
                    </a:cubicBezTo>
                    <a:cubicBezTo>
                      <a:pt x="5" y="67"/>
                      <a:pt x="7" y="68"/>
                      <a:pt x="9" y="68"/>
                    </a:cubicBezTo>
                    <a:cubicBezTo>
                      <a:pt x="9" y="68"/>
                      <a:pt x="10" y="68"/>
                      <a:pt x="10" y="68"/>
                    </a:cubicBezTo>
                    <a:cubicBezTo>
                      <a:pt x="12" y="67"/>
                      <a:pt x="13" y="67"/>
                      <a:pt x="15" y="66"/>
                    </a:cubicBezTo>
                    <a:cubicBezTo>
                      <a:pt x="15" y="66"/>
                      <a:pt x="16" y="65"/>
                      <a:pt x="16" y="65"/>
                    </a:cubicBezTo>
                    <a:cubicBezTo>
                      <a:pt x="15" y="63"/>
                      <a:pt x="14" y="61"/>
                      <a:pt x="13" y="59"/>
                    </a:cubicBezTo>
                    <a:cubicBezTo>
                      <a:pt x="13" y="59"/>
                      <a:pt x="13" y="58"/>
                      <a:pt x="13" y="58"/>
                    </a:cubicBezTo>
                    <a:cubicBezTo>
                      <a:pt x="11" y="58"/>
                      <a:pt x="10" y="59"/>
                      <a:pt x="9" y="59"/>
                    </a:cubicBezTo>
                    <a:cubicBezTo>
                      <a:pt x="8" y="59"/>
                      <a:pt x="8" y="59"/>
                      <a:pt x="7" y="59"/>
                    </a:cubicBezTo>
                    <a:cubicBezTo>
                      <a:pt x="5" y="59"/>
                      <a:pt x="3" y="59"/>
                      <a:pt x="2" y="57"/>
                    </a:cubicBezTo>
                    <a:moveTo>
                      <a:pt x="109" y="59"/>
                    </a:moveTo>
                    <a:cubicBezTo>
                      <a:pt x="108" y="59"/>
                      <a:pt x="108" y="59"/>
                      <a:pt x="107" y="58"/>
                    </a:cubicBezTo>
                    <a:cubicBezTo>
                      <a:pt x="106" y="57"/>
                      <a:pt x="106" y="55"/>
                      <a:pt x="108" y="54"/>
                    </a:cubicBezTo>
                    <a:cubicBezTo>
                      <a:pt x="109" y="54"/>
                      <a:pt x="109" y="54"/>
                      <a:pt x="109" y="54"/>
                    </a:cubicBezTo>
                    <a:cubicBezTo>
                      <a:pt x="110" y="54"/>
                      <a:pt x="110" y="56"/>
                      <a:pt x="111" y="56"/>
                    </a:cubicBezTo>
                    <a:cubicBezTo>
                      <a:pt x="111" y="58"/>
                      <a:pt x="110" y="59"/>
                      <a:pt x="109" y="59"/>
                    </a:cubicBezTo>
                    <a:moveTo>
                      <a:pt x="110" y="51"/>
                    </a:moveTo>
                    <a:cubicBezTo>
                      <a:pt x="109" y="53"/>
                      <a:pt x="108" y="54"/>
                      <a:pt x="106" y="55"/>
                    </a:cubicBezTo>
                    <a:cubicBezTo>
                      <a:pt x="105" y="55"/>
                      <a:pt x="104" y="55"/>
                      <a:pt x="104" y="55"/>
                    </a:cubicBezTo>
                    <a:cubicBezTo>
                      <a:pt x="104" y="55"/>
                      <a:pt x="103" y="55"/>
                      <a:pt x="103" y="55"/>
                    </a:cubicBezTo>
                    <a:cubicBezTo>
                      <a:pt x="103" y="56"/>
                      <a:pt x="103" y="57"/>
                      <a:pt x="103" y="59"/>
                    </a:cubicBezTo>
                    <a:cubicBezTo>
                      <a:pt x="103" y="59"/>
                      <a:pt x="103" y="59"/>
                      <a:pt x="103" y="60"/>
                    </a:cubicBezTo>
                    <a:cubicBezTo>
                      <a:pt x="104" y="59"/>
                      <a:pt x="104" y="59"/>
                      <a:pt x="104" y="59"/>
                    </a:cubicBezTo>
                    <a:cubicBezTo>
                      <a:pt x="105" y="59"/>
                      <a:pt x="106" y="59"/>
                      <a:pt x="106" y="60"/>
                    </a:cubicBezTo>
                    <a:cubicBezTo>
                      <a:pt x="108" y="60"/>
                      <a:pt x="109" y="61"/>
                      <a:pt x="110" y="63"/>
                    </a:cubicBezTo>
                    <a:cubicBezTo>
                      <a:pt x="110" y="62"/>
                      <a:pt x="111" y="62"/>
                      <a:pt x="111" y="60"/>
                    </a:cubicBezTo>
                    <a:cubicBezTo>
                      <a:pt x="113" y="57"/>
                      <a:pt x="111" y="54"/>
                      <a:pt x="110" y="51"/>
                    </a:cubicBezTo>
                    <a:cubicBezTo>
                      <a:pt x="110" y="51"/>
                      <a:pt x="110" y="51"/>
                      <a:pt x="110" y="51"/>
                    </a:cubicBezTo>
                    <a:moveTo>
                      <a:pt x="18" y="61"/>
                    </a:moveTo>
                    <a:cubicBezTo>
                      <a:pt x="17" y="61"/>
                      <a:pt x="16" y="59"/>
                      <a:pt x="16" y="58"/>
                    </a:cubicBezTo>
                    <a:cubicBezTo>
                      <a:pt x="16" y="57"/>
                      <a:pt x="17" y="57"/>
                      <a:pt x="17" y="57"/>
                    </a:cubicBezTo>
                    <a:cubicBezTo>
                      <a:pt x="17" y="57"/>
                      <a:pt x="17" y="57"/>
                      <a:pt x="17" y="57"/>
                    </a:cubicBezTo>
                    <a:cubicBezTo>
                      <a:pt x="18" y="56"/>
                      <a:pt x="18" y="56"/>
                      <a:pt x="19" y="56"/>
                    </a:cubicBezTo>
                    <a:cubicBezTo>
                      <a:pt x="19" y="56"/>
                      <a:pt x="19" y="56"/>
                      <a:pt x="19" y="56"/>
                    </a:cubicBezTo>
                    <a:cubicBezTo>
                      <a:pt x="20" y="56"/>
                      <a:pt x="20" y="57"/>
                      <a:pt x="20" y="57"/>
                    </a:cubicBezTo>
                    <a:cubicBezTo>
                      <a:pt x="20" y="58"/>
                      <a:pt x="19" y="60"/>
                      <a:pt x="18" y="61"/>
                    </a:cubicBezTo>
                    <a:cubicBezTo>
                      <a:pt x="18" y="61"/>
                      <a:pt x="18" y="61"/>
                      <a:pt x="18" y="61"/>
                    </a:cubicBezTo>
                    <a:moveTo>
                      <a:pt x="16" y="54"/>
                    </a:moveTo>
                    <a:cubicBezTo>
                      <a:pt x="16" y="54"/>
                      <a:pt x="15" y="54"/>
                      <a:pt x="15" y="54"/>
                    </a:cubicBezTo>
                    <a:cubicBezTo>
                      <a:pt x="15" y="54"/>
                      <a:pt x="15" y="53"/>
                      <a:pt x="15" y="52"/>
                    </a:cubicBezTo>
                    <a:cubicBezTo>
                      <a:pt x="15" y="52"/>
                      <a:pt x="16" y="51"/>
                      <a:pt x="17" y="51"/>
                    </a:cubicBezTo>
                    <a:cubicBezTo>
                      <a:pt x="17" y="51"/>
                      <a:pt x="17" y="51"/>
                      <a:pt x="17" y="51"/>
                    </a:cubicBezTo>
                    <a:cubicBezTo>
                      <a:pt x="17" y="51"/>
                      <a:pt x="18" y="51"/>
                      <a:pt x="18" y="52"/>
                    </a:cubicBezTo>
                    <a:cubicBezTo>
                      <a:pt x="18" y="52"/>
                      <a:pt x="18" y="53"/>
                      <a:pt x="18" y="53"/>
                    </a:cubicBezTo>
                    <a:cubicBezTo>
                      <a:pt x="17" y="54"/>
                      <a:pt x="17" y="54"/>
                      <a:pt x="16" y="54"/>
                    </a:cubicBezTo>
                    <a:moveTo>
                      <a:pt x="19" y="49"/>
                    </a:moveTo>
                    <a:cubicBezTo>
                      <a:pt x="18" y="50"/>
                      <a:pt x="17" y="51"/>
                      <a:pt x="15" y="51"/>
                    </a:cubicBezTo>
                    <a:cubicBezTo>
                      <a:pt x="15" y="51"/>
                      <a:pt x="15" y="51"/>
                      <a:pt x="15" y="51"/>
                    </a:cubicBezTo>
                    <a:cubicBezTo>
                      <a:pt x="15" y="51"/>
                      <a:pt x="14" y="51"/>
                      <a:pt x="13" y="51"/>
                    </a:cubicBezTo>
                    <a:cubicBezTo>
                      <a:pt x="14" y="53"/>
                      <a:pt x="14" y="55"/>
                      <a:pt x="15" y="56"/>
                    </a:cubicBezTo>
                    <a:cubicBezTo>
                      <a:pt x="15" y="56"/>
                      <a:pt x="16" y="56"/>
                      <a:pt x="17" y="56"/>
                    </a:cubicBezTo>
                    <a:cubicBezTo>
                      <a:pt x="18" y="55"/>
                      <a:pt x="20" y="53"/>
                      <a:pt x="20" y="52"/>
                    </a:cubicBezTo>
                    <a:cubicBezTo>
                      <a:pt x="20" y="52"/>
                      <a:pt x="20" y="52"/>
                      <a:pt x="20" y="52"/>
                    </a:cubicBezTo>
                    <a:cubicBezTo>
                      <a:pt x="20" y="52"/>
                      <a:pt x="20" y="52"/>
                      <a:pt x="20" y="52"/>
                    </a:cubicBezTo>
                    <a:cubicBezTo>
                      <a:pt x="20" y="53"/>
                      <a:pt x="19" y="55"/>
                      <a:pt x="17" y="56"/>
                    </a:cubicBezTo>
                    <a:cubicBezTo>
                      <a:pt x="17" y="56"/>
                      <a:pt x="16" y="56"/>
                      <a:pt x="15" y="56"/>
                    </a:cubicBezTo>
                    <a:cubicBezTo>
                      <a:pt x="16" y="59"/>
                      <a:pt x="17" y="61"/>
                      <a:pt x="18" y="63"/>
                    </a:cubicBezTo>
                    <a:cubicBezTo>
                      <a:pt x="19" y="63"/>
                      <a:pt x="20" y="62"/>
                      <a:pt x="20" y="61"/>
                    </a:cubicBezTo>
                    <a:cubicBezTo>
                      <a:pt x="21" y="60"/>
                      <a:pt x="21" y="59"/>
                      <a:pt x="22" y="58"/>
                    </a:cubicBezTo>
                    <a:cubicBezTo>
                      <a:pt x="20" y="55"/>
                      <a:pt x="21" y="50"/>
                      <a:pt x="21" y="49"/>
                    </a:cubicBezTo>
                    <a:cubicBezTo>
                      <a:pt x="21" y="50"/>
                      <a:pt x="21" y="50"/>
                      <a:pt x="21" y="50"/>
                    </a:cubicBezTo>
                    <a:cubicBezTo>
                      <a:pt x="21" y="50"/>
                      <a:pt x="20" y="49"/>
                      <a:pt x="20" y="49"/>
                    </a:cubicBezTo>
                    <a:cubicBezTo>
                      <a:pt x="20" y="49"/>
                      <a:pt x="20" y="49"/>
                      <a:pt x="19" y="49"/>
                    </a:cubicBezTo>
                    <a:moveTo>
                      <a:pt x="7" y="58"/>
                    </a:moveTo>
                    <a:cubicBezTo>
                      <a:pt x="6" y="58"/>
                      <a:pt x="5" y="58"/>
                      <a:pt x="4" y="57"/>
                    </a:cubicBezTo>
                    <a:cubicBezTo>
                      <a:pt x="1" y="55"/>
                      <a:pt x="1" y="53"/>
                      <a:pt x="2" y="52"/>
                    </a:cubicBezTo>
                    <a:cubicBezTo>
                      <a:pt x="2" y="51"/>
                      <a:pt x="3" y="51"/>
                      <a:pt x="3" y="51"/>
                    </a:cubicBezTo>
                    <a:cubicBezTo>
                      <a:pt x="4" y="51"/>
                      <a:pt x="6" y="53"/>
                      <a:pt x="6" y="53"/>
                    </a:cubicBezTo>
                    <a:cubicBezTo>
                      <a:pt x="6" y="53"/>
                      <a:pt x="10" y="55"/>
                      <a:pt x="10" y="57"/>
                    </a:cubicBezTo>
                    <a:cubicBezTo>
                      <a:pt x="10" y="57"/>
                      <a:pt x="9" y="58"/>
                      <a:pt x="7" y="58"/>
                    </a:cubicBezTo>
                    <a:moveTo>
                      <a:pt x="1" y="49"/>
                    </a:moveTo>
                    <a:cubicBezTo>
                      <a:pt x="1" y="49"/>
                      <a:pt x="0" y="52"/>
                      <a:pt x="2" y="57"/>
                    </a:cubicBezTo>
                    <a:cubicBezTo>
                      <a:pt x="3" y="58"/>
                      <a:pt x="5" y="59"/>
                      <a:pt x="7" y="59"/>
                    </a:cubicBezTo>
                    <a:cubicBezTo>
                      <a:pt x="9" y="59"/>
                      <a:pt x="11" y="58"/>
                      <a:pt x="13" y="57"/>
                    </a:cubicBezTo>
                    <a:cubicBezTo>
                      <a:pt x="12" y="55"/>
                      <a:pt x="11" y="53"/>
                      <a:pt x="11" y="51"/>
                    </a:cubicBezTo>
                    <a:cubicBezTo>
                      <a:pt x="10" y="51"/>
                      <a:pt x="9" y="52"/>
                      <a:pt x="8" y="52"/>
                    </a:cubicBezTo>
                    <a:cubicBezTo>
                      <a:pt x="7" y="52"/>
                      <a:pt x="7" y="52"/>
                      <a:pt x="6" y="52"/>
                    </a:cubicBezTo>
                    <a:cubicBezTo>
                      <a:pt x="4" y="51"/>
                      <a:pt x="2" y="50"/>
                      <a:pt x="1" y="49"/>
                    </a:cubicBezTo>
                    <a:moveTo>
                      <a:pt x="13" y="45"/>
                    </a:moveTo>
                    <a:cubicBezTo>
                      <a:pt x="13" y="47"/>
                      <a:pt x="13" y="49"/>
                      <a:pt x="13" y="51"/>
                    </a:cubicBezTo>
                    <a:cubicBezTo>
                      <a:pt x="14" y="51"/>
                      <a:pt x="15" y="51"/>
                      <a:pt x="15" y="51"/>
                    </a:cubicBezTo>
                    <a:cubicBezTo>
                      <a:pt x="15" y="51"/>
                      <a:pt x="15" y="51"/>
                      <a:pt x="15" y="51"/>
                    </a:cubicBezTo>
                    <a:cubicBezTo>
                      <a:pt x="17" y="51"/>
                      <a:pt x="18" y="50"/>
                      <a:pt x="19" y="49"/>
                    </a:cubicBezTo>
                    <a:cubicBezTo>
                      <a:pt x="18" y="49"/>
                      <a:pt x="17" y="48"/>
                      <a:pt x="16" y="45"/>
                    </a:cubicBezTo>
                    <a:cubicBezTo>
                      <a:pt x="15" y="45"/>
                      <a:pt x="15" y="45"/>
                      <a:pt x="14" y="45"/>
                    </a:cubicBezTo>
                    <a:cubicBezTo>
                      <a:pt x="14" y="45"/>
                      <a:pt x="14" y="45"/>
                      <a:pt x="14" y="45"/>
                    </a:cubicBezTo>
                    <a:cubicBezTo>
                      <a:pt x="13" y="45"/>
                      <a:pt x="13" y="45"/>
                      <a:pt x="13" y="45"/>
                    </a:cubicBezTo>
                    <a:moveTo>
                      <a:pt x="106" y="53"/>
                    </a:moveTo>
                    <a:cubicBezTo>
                      <a:pt x="105" y="53"/>
                      <a:pt x="105" y="53"/>
                      <a:pt x="105" y="53"/>
                    </a:cubicBezTo>
                    <a:cubicBezTo>
                      <a:pt x="104" y="51"/>
                      <a:pt x="107" y="48"/>
                      <a:pt x="108" y="47"/>
                    </a:cubicBezTo>
                    <a:cubicBezTo>
                      <a:pt x="108" y="47"/>
                      <a:pt x="109" y="47"/>
                      <a:pt x="109" y="47"/>
                    </a:cubicBezTo>
                    <a:cubicBezTo>
                      <a:pt x="109" y="47"/>
                      <a:pt x="109" y="47"/>
                      <a:pt x="109" y="47"/>
                    </a:cubicBezTo>
                    <a:cubicBezTo>
                      <a:pt x="110" y="51"/>
                      <a:pt x="107" y="53"/>
                      <a:pt x="106" y="53"/>
                    </a:cubicBezTo>
                    <a:moveTo>
                      <a:pt x="109" y="44"/>
                    </a:moveTo>
                    <a:cubicBezTo>
                      <a:pt x="109" y="46"/>
                      <a:pt x="107" y="47"/>
                      <a:pt x="105" y="49"/>
                    </a:cubicBezTo>
                    <a:cubicBezTo>
                      <a:pt x="105" y="49"/>
                      <a:pt x="104" y="49"/>
                      <a:pt x="103" y="49"/>
                    </a:cubicBezTo>
                    <a:cubicBezTo>
                      <a:pt x="103" y="49"/>
                      <a:pt x="103" y="49"/>
                      <a:pt x="102" y="49"/>
                    </a:cubicBezTo>
                    <a:cubicBezTo>
                      <a:pt x="103" y="49"/>
                      <a:pt x="103" y="50"/>
                      <a:pt x="103" y="50"/>
                    </a:cubicBezTo>
                    <a:cubicBezTo>
                      <a:pt x="103" y="52"/>
                      <a:pt x="103" y="53"/>
                      <a:pt x="103" y="55"/>
                    </a:cubicBezTo>
                    <a:cubicBezTo>
                      <a:pt x="103" y="55"/>
                      <a:pt x="104" y="55"/>
                      <a:pt x="104" y="55"/>
                    </a:cubicBezTo>
                    <a:cubicBezTo>
                      <a:pt x="105" y="55"/>
                      <a:pt x="106" y="54"/>
                      <a:pt x="106" y="54"/>
                    </a:cubicBezTo>
                    <a:cubicBezTo>
                      <a:pt x="107" y="54"/>
                      <a:pt x="108" y="53"/>
                      <a:pt x="108" y="53"/>
                    </a:cubicBezTo>
                    <a:cubicBezTo>
                      <a:pt x="109" y="52"/>
                      <a:pt x="109" y="51"/>
                      <a:pt x="110" y="51"/>
                    </a:cubicBezTo>
                    <a:cubicBezTo>
                      <a:pt x="110" y="50"/>
                      <a:pt x="111" y="47"/>
                      <a:pt x="109" y="44"/>
                    </a:cubicBezTo>
                    <a:moveTo>
                      <a:pt x="99" y="44"/>
                    </a:moveTo>
                    <a:cubicBezTo>
                      <a:pt x="99" y="44"/>
                      <a:pt x="98" y="45"/>
                      <a:pt x="98" y="45"/>
                    </a:cubicBezTo>
                    <a:cubicBezTo>
                      <a:pt x="99" y="46"/>
                      <a:pt x="100" y="48"/>
                      <a:pt x="99" y="50"/>
                    </a:cubicBezTo>
                    <a:cubicBezTo>
                      <a:pt x="99" y="51"/>
                      <a:pt x="99" y="51"/>
                      <a:pt x="99" y="52"/>
                    </a:cubicBezTo>
                    <a:cubicBezTo>
                      <a:pt x="98" y="52"/>
                      <a:pt x="98" y="53"/>
                      <a:pt x="98" y="53"/>
                    </a:cubicBezTo>
                    <a:cubicBezTo>
                      <a:pt x="98" y="53"/>
                      <a:pt x="100" y="54"/>
                      <a:pt x="101" y="55"/>
                    </a:cubicBezTo>
                    <a:cubicBezTo>
                      <a:pt x="101" y="54"/>
                      <a:pt x="101" y="52"/>
                      <a:pt x="100" y="51"/>
                    </a:cubicBezTo>
                    <a:cubicBezTo>
                      <a:pt x="100" y="49"/>
                      <a:pt x="100" y="48"/>
                      <a:pt x="100" y="47"/>
                    </a:cubicBezTo>
                    <a:cubicBezTo>
                      <a:pt x="99" y="46"/>
                      <a:pt x="99" y="45"/>
                      <a:pt x="99" y="44"/>
                    </a:cubicBezTo>
                    <a:moveTo>
                      <a:pt x="3" y="42"/>
                    </a:moveTo>
                    <a:cubicBezTo>
                      <a:pt x="3" y="42"/>
                      <a:pt x="3" y="44"/>
                      <a:pt x="5" y="45"/>
                    </a:cubicBezTo>
                    <a:cubicBezTo>
                      <a:pt x="7" y="47"/>
                      <a:pt x="8" y="49"/>
                      <a:pt x="6" y="50"/>
                    </a:cubicBezTo>
                    <a:cubicBezTo>
                      <a:pt x="5" y="50"/>
                      <a:pt x="5" y="50"/>
                      <a:pt x="5" y="50"/>
                    </a:cubicBezTo>
                    <a:cubicBezTo>
                      <a:pt x="3" y="50"/>
                      <a:pt x="2" y="49"/>
                      <a:pt x="1" y="47"/>
                    </a:cubicBezTo>
                    <a:cubicBezTo>
                      <a:pt x="1" y="47"/>
                      <a:pt x="1" y="48"/>
                      <a:pt x="1" y="49"/>
                    </a:cubicBezTo>
                    <a:cubicBezTo>
                      <a:pt x="2" y="50"/>
                      <a:pt x="4" y="51"/>
                      <a:pt x="6" y="51"/>
                    </a:cubicBezTo>
                    <a:cubicBezTo>
                      <a:pt x="6" y="51"/>
                      <a:pt x="7" y="51"/>
                      <a:pt x="8" y="51"/>
                    </a:cubicBezTo>
                    <a:cubicBezTo>
                      <a:pt x="9" y="51"/>
                      <a:pt x="10" y="51"/>
                      <a:pt x="11" y="51"/>
                    </a:cubicBezTo>
                    <a:cubicBezTo>
                      <a:pt x="10" y="49"/>
                      <a:pt x="10" y="46"/>
                      <a:pt x="10" y="44"/>
                    </a:cubicBezTo>
                    <a:cubicBezTo>
                      <a:pt x="9" y="44"/>
                      <a:pt x="9" y="45"/>
                      <a:pt x="8" y="45"/>
                    </a:cubicBezTo>
                    <a:cubicBezTo>
                      <a:pt x="7" y="45"/>
                      <a:pt x="7" y="44"/>
                      <a:pt x="6" y="44"/>
                    </a:cubicBezTo>
                    <a:cubicBezTo>
                      <a:pt x="5" y="44"/>
                      <a:pt x="3" y="43"/>
                      <a:pt x="3" y="42"/>
                    </a:cubicBezTo>
                    <a:moveTo>
                      <a:pt x="12" y="38"/>
                    </a:moveTo>
                    <a:cubicBezTo>
                      <a:pt x="12" y="39"/>
                      <a:pt x="12" y="40"/>
                      <a:pt x="12" y="42"/>
                    </a:cubicBezTo>
                    <a:cubicBezTo>
                      <a:pt x="12" y="43"/>
                      <a:pt x="12" y="44"/>
                      <a:pt x="12" y="45"/>
                    </a:cubicBezTo>
                    <a:cubicBezTo>
                      <a:pt x="13" y="45"/>
                      <a:pt x="13" y="45"/>
                      <a:pt x="14" y="45"/>
                    </a:cubicBezTo>
                    <a:cubicBezTo>
                      <a:pt x="14" y="45"/>
                      <a:pt x="14" y="45"/>
                      <a:pt x="14" y="45"/>
                    </a:cubicBezTo>
                    <a:cubicBezTo>
                      <a:pt x="15" y="45"/>
                      <a:pt x="15" y="45"/>
                      <a:pt x="16" y="45"/>
                    </a:cubicBezTo>
                    <a:cubicBezTo>
                      <a:pt x="15" y="44"/>
                      <a:pt x="15" y="43"/>
                      <a:pt x="15" y="42"/>
                    </a:cubicBezTo>
                    <a:cubicBezTo>
                      <a:pt x="15" y="41"/>
                      <a:pt x="15" y="39"/>
                      <a:pt x="15" y="38"/>
                    </a:cubicBezTo>
                    <a:cubicBezTo>
                      <a:pt x="15" y="38"/>
                      <a:pt x="14" y="38"/>
                      <a:pt x="14" y="38"/>
                    </a:cubicBezTo>
                    <a:cubicBezTo>
                      <a:pt x="13" y="38"/>
                      <a:pt x="13" y="38"/>
                      <a:pt x="12" y="38"/>
                    </a:cubicBezTo>
                    <a:moveTo>
                      <a:pt x="104" y="47"/>
                    </a:moveTo>
                    <a:cubicBezTo>
                      <a:pt x="104" y="47"/>
                      <a:pt x="104" y="47"/>
                      <a:pt x="104" y="47"/>
                    </a:cubicBezTo>
                    <a:cubicBezTo>
                      <a:pt x="102" y="46"/>
                      <a:pt x="104" y="40"/>
                      <a:pt x="106" y="38"/>
                    </a:cubicBezTo>
                    <a:cubicBezTo>
                      <a:pt x="106" y="38"/>
                      <a:pt x="107" y="38"/>
                      <a:pt x="107" y="38"/>
                    </a:cubicBezTo>
                    <a:cubicBezTo>
                      <a:pt x="108" y="38"/>
                      <a:pt x="108" y="38"/>
                      <a:pt x="108" y="39"/>
                    </a:cubicBezTo>
                    <a:cubicBezTo>
                      <a:pt x="109" y="40"/>
                      <a:pt x="109" y="40"/>
                      <a:pt x="109" y="40"/>
                    </a:cubicBezTo>
                    <a:cubicBezTo>
                      <a:pt x="109" y="41"/>
                      <a:pt x="108" y="43"/>
                      <a:pt x="108" y="44"/>
                    </a:cubicBezTo>
                    <a:cubicBezTo>
                      <a:pt x="107" y="45"/>
                      <a:pt x="106" y="47"/>
                      <a:pt x="104" y="47"/>
                    </a:cubicBezTo>
                    <a:moveTo>
                      <a:pt x="107" y="35"/>
                    </a:moveTo>
                    <a:cubicBezTo>
                      <a:pt x="106" y="37"/>
                      <a:pt x="105" y="39"/>
                      <a:pt x="103" y="40"/>
                    </a:cubicBezTo>
                    <a:cubicBezTo>
                      <a:pt x="102" y="40"/>
                      <a:pt x="102" y="40"/>
                      <a:pt x="101" y="40"/>
                    </a:cubicBezTo>
                    <a:cubicBezTo>
                      <a:pt x="101" y="40"/>
                      <a:pt x="101" y="40"/>
                      <a:pt x="101" y="40"/>
                    </a:cubicBezTo>
                    <a:cubicBezTo>
                      <a:pt x="101" y="42"/>
                      <a:pt x="101" y="44"/>
                      <a:pt x="102" y="47"/>
                    </a:cubicBezTo>
                    <a:cubicBezTo>
                      <a:pt x="102" y="47"/>
                      <a:pt x="102" y="47"/>
                      <a:pt x="102" y="47"/>
                    </a:cubicBezTo>
                    <a:cubicBezTo>
                      <a:pt x="102" y="47"/>
                      <a:pt x="102" y="48"/>
                      <a:pt x="102" y="49"/>
                    </a:cubicBezTo>
                    <a:cubicBezTo>
                      <a:pt x="103" y="49"/>
                      <a:pt x="103" y="49"/>
                      <a:pt x="103" y="49"/>
                    </a:cubicBezTo>
                    <a:cubicBezTo>
                      <a:pt x="104" y="49"/>
                      <a:pt x="105" y="48"/>
                      <a:pt x="106" y="48"/>
                    </a:cubicBezTo>
                    <a:cubicBezTo>
                      <a:pt x="107" y="47"/>
                      <a:pt x="109" y="45"/>
                      <a:pt x="109" y="44"/>
                    </a:cubicBezTo>
                    <a:cubicBezTo>
                      <a:pt x="109" y="44"/>
                      <a:pt x="109" y="44"/>
                      <a:pt x="109" y="44"/>
                    </a:cubicBezTo>
                    <a:cubicBezTo>
                      <a:pt x="109" y="44"/>
                      <a:pt x="109" y="44"/>
                      <a:pt x="109" y="44"/>
                    </a:cubicBezTo>
                    <a:cubicBezTo>
                      <a:pt x="109" y="44"/>
                      <a:pt x="109" y="44"/>
                      <a:pt x="109" y="44"/>
                    </a:cubicBezTo>
                    <a:cubicBezTo>
                      <a:pt x="109" y="44"/>
                      <a:pt x="111" y="40"/>
                      <a:pt x="107" y="35"/>
                    </a:cubicBezTo>
                    <a:moveTo>
                      <a:pt x="4" y="35"/>
                    </a:moveTo>
                    <a:cubicBezTo>
                      <a:pt x="4" y="36"/>
                      <a:pt x="4" y="37"/>
                      <a:pt x="5" y="38"/>
                    </a:cubicBezTo>
                    <a:cubicBezTo>
                      <a:pt x="7" y="39"/>
                      <a:pt x="8" y="42"/>
                      <a:pt x="7" y="43"/>
                    </a:cubicBezTo>
                    <a:cubicBezTo>
                      <a:pt x="6" y="43"/>
                      <a:pt x="6" y="43"/>
                      <a:pt x="5" y="43"/>
                    </a:cubicBezTo>
                    <a:cubicBezTo>
                      <a:pt x="4" y="43"/>
                      <a:pt x="4" y="42"/>
                      <a:pt x="3" y="42"/>
                    </a:cubicBezTo>
                    <a:cubicBezTo>
                      <a:pt x="3" y="43"/>
                      <a:pt x="4" y="43"/>
                      <a:pt x="6" y="44"/>
                    </a:cubicBezTo>
                    <a:cubicBezTo>
                      <a:pt x="6" y="44"/>
                      <a:pt x="7" y="44"/>
                      <a:pt x="8" y="44"/>
                    </a:cubicBezTo>
                    <a:cubicBezTo>
                      <a:pt x="9" y="44"/>
                      <a:pt x="9" y="44"/>
                      <a:pt x="10" y="44"/>
                    </a:cubicBezTo>
                    <a:cubicBezTo>
                      <a:pt x="10" y="43"/>
                      <a:pt x="10" y="43"/>
                      <a:pt x="10" y="42"/>
                    </a:cubicBezTo>
                    <a:cubicBezTo>
                      <a:pt x="10" y="40"/>
                      <a:pt x="10" y="39"/>
                      <a:pt x="10" y="38"/>
                    </a:cubicBezTo>
                    <a:cubicBezTo>
                      <a:pt x="10" y="38"/>
                      <a:pt x="9" y="38"/>
                      <a:pt x="9" y="38"/>
                    </a:cubicBezTo>
                    <a:cubicBezTo>
                      <a:pt x="7" y="38"/>
                      <a:pt x="5" y="37"/>
                      <a:pt x="4" y="35"/>
                    </a:cubicBezTo>
                    <a:moveTo>
                      <a:pt x="6" y="29"/>
                    </a:moveTo>
                    <a:cubicBezTo>
                      <a:pt x="7" y="30"/>
                      <a:pt x="9" y="32"/>
                      <a:pt x="8" y="34"/>
                    </a:cubicBezTo>
                    <a:cubicBezTo>
                      <a:pt x="7" y="36"/>
                      <a:pt x="6" y="36"/>
                      <a:pt x="6" y="36"/>
                    </a:cubicBezTo>
                    <a:cubicBezTo>
                      <a:pt x="5" y="36"/>
                      <a:pt x="5" y="36"/>
                      <a:pt x="4" y="36"/>
                    </a:cubicBezTo>
                    <a:cubicBezTo>
                      <a:pt x="5" y="36"/>
                      <a:pt x="5" y="37"/>
                      <a:pt x="6" y="37"/>
                    </a:cubicBezTo>
                    <a:cubicBezTo>
                      <a:pt x="7" y="37"/>
                      <a:pt x="8" y="38"/>
                      <a:pt x="9" y="38"/>
                    </a:cubicBezTo>
                    <a:cubicBezTo>
                      <a:pt x="9" y="38"/>
                      <a:pt x="10" y="38"/>
                      <a:pt x="10" y="38"/>
                    </a:cubicBezTo>
                    <a:cubicBezTo>
                      <a:pt x="10" y="35"/>
                      <a:pt x="10" y="32"/>
                      <a:pt x="11" y="30"/>
                    </a:cubicBezTo>
                    <a:cubicBezTo>
                      <a:pt x="10" y="30"/>
                      <a:pt x="10" y="30"/>
                      <a:pt x="10" y="30"/>
                    </a:cubicBezTo>
                    <a:cubicBezTo>
                      <a:pt x="9" y="30"/>
                      <a:pt x="8" y="30"/>
                      <a:pt x="8" y="30"/>
                    </a:cubicBezTo>
                    <a:cubicBezTo>
                      <a:pt x="7" y="30"/>
                      <a:pt x="7" y="30"/>
                      <a:pt x="6" y="29"/>
                    </a:cubicBezTo>
                    <a:moveTo>
                      <a:pt x="103" y="38"/>
                    </a:moveTo>
                    <a:cubicBezTo>
                      <a:pt x="102" y="38"/>
                      <a:pt x="102" y="38"/>
                      <a:pt x="102" y="37"/>
                    </a:cubicBezTo>
                    <a:cubicBezTo>
                      <a:pt x="101" y="35"/>
                      <a:pt x="103" y="31"/>
                      <a:pt x="105" y="30"/>
                    </a:cubicBezTo>
                    <a:cubicBezTo>
                      <a:pt x="105" y="30"/>
                      <a:pt x="105" y="30"/>
                      <a:pt x="106" y="30"/>
                    </a:cubicBezTo>
                    <a:cubicBezTo>
                      <a:pt x="106" y="30"/>
                      <a:pt x="106" y="30"/>
                      <a:pt x="106" y="30"/>
                    </a:cubicBezTo>
                    <a:cubicBezTo>
                      <a:pt x="108" y="32"/>
                      <a:pt x="107" y="35"/>
                      <a:pt x="105" y="37"/>
                    </a:cubicBezTo>
                    <a:cubicBezTo>
                      <a:pt x="105" y="37"/>
                      <a:pt x="104" y="38"/>
                      <a:pt x="103" y="38"/>
                    </a:cubicBezTo>
                    <a:moveTo>
                      <a:pt x="106" y="27"/>
                    </a:moveTo>
                    <a:cubicBezTo>
                      <a:pt x="105" y="29"/>
                      <a:pt x="104" y="30"/>
                      <a:pt x="102" y="30"/>
                    </a:cubicBezTo>
                    <a:cubicBezTo>
                      <a:pt x="102" y="30"/>
                      <a:pt x="101" y="31"/>
                      <a:pt x="101" y="31"/>
                    </a:cubicBezTo>
                    <a:cubicBezTo>
                      <a:pt x="100" y="31"/>
                      <a:pt x="99" y="30"/>
                      <a:pt x="99" y="30"/>
                    </a:cubicBezTo>
                    <a:cubicBezTo>
                      <a:pt x="99" y="31"/>
                      <a:pt x="99" y="32"/>
                      <a:pt x="99" y="33"/>
                    </a:cubicBezTo>
                    <a:cubicBezTo>
                      <a:pt x="100" y="34"/>
                      <a:pt x="100" y="34"/>
                      <a:pt x="100" y="35"/>
                    </a:cubicBezTo>
                    <a:cubicBezTo>
                      <a:pt x="101" y="37"/>
                      <a:pt x="101" y="38"/>
                      <a:pt x="101" y="40"/>
                    </a:cubicBezTo>
                    <a:cubicBezTo>
                      <a:pt x="101" y="40"/>
                      <a:pt x="101" y="40"/>
                      <a:pt x="101" y="40"/>
                    </a:cubicBezTo>
                    <a:cubicBezTo>
                      <a:pt x="102" y="40"/>
                      <a:pt x="103" y="40"/>
                      <a:pt x="104" y="39"/>
                    </a:cubicBezTo>
                    <a:cubicBezTo>
                      <a:pt x="105" y="38"/>
                      <a:pt x="106" y="37"/>
                      <a:pt x="107" y="35"/>
                    </a:cubicBezTo>
                    <a:cubicBezTo>
                      <a:pt x="107" y="35"/>
                      <a:pt x="107" y="35"/>
                      <a:pt x="107" y="35"/>
                    </a:cubicBezTo>
                    <a:cubicBezTo>
                      <a:pt x="107" y="35"/>
                      <a:pt x="107" y="35"/>
                      <a:pt x="107" y="35"/>
                    </a:cubicBezTo>
                    <a:cubicBezTo>
                      <a:pt x="108" y="34"/>
                      <a:pt x="109" y="31"/>
                      <a:pt x="106" y="27"/>
                    </a:cubicBezTo>
                    <a:moveTo>
                      <a:pt x="14" y="35"/>
                    </a:moveTo>
                    <a:cubicBezTo>
                      <a:pt x="14" y="35"/>
                      <a:pt x="14" y="35"/>
                      <a:pt x="13" y="34"/>
                    </a:cubicBezTo>
                    <a:cubicBezTo>
                      <a:pt x="13" y="34"/>
                      <a:pt x="13" y="33"/>
                      <a:pt x="13"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2"/>
                    </a:cubicBezTo>
                    <a:cubicBezTo>
                      <a:pt x="16" y="32"/>
                      <a:pt x="16" y="32"/>
                      <a:pt x="16" y="32"/>
                    </a:cubicBezTo>
                    <a:cubicBezTo>
                      <a:pt x="17" y="32"/>
                      <a:pt x="17" y="32"/>
                      <a:pt x="17" y="32"/>
                    </a:cubicBezTo>
                    <a:cubicBezTo>
                      <a:pt x="17" y="32"/>
                      <a:pt x="17" y="32"/>
                      <a:pt x="17" y="32"/>
                    </a:cubicBezTo>
                    <a:cubicBezTo>
                      <a:pt x="16" y="33"/>
                      <a:pt x="16" y="33"/>
                      <a:pt x="16" y="33"/>
                    </a:cubicBezTo>
                    <a:cubicBezTo>
                      <a:pt x="15" y="34"/>
                      <a:pt x="15" y="34"/>
                      <a:pt x="15" y="35"/>
                    </a:cubicBezTo>
                    <a:cubicBezTo>
                      <a:pt x="14" y="35"/>
                      <a:pt x="14" y="35"/>
                      <a:pt x="14" y="35"/>
                    </a:cubicBezTo>
                    <a:moveTo>
                      <a:pt x="15" y="29"/>
                    </a:moveTo>
                    <a:cubicBezTo>
                      <a:pt x="15" y="29"/>
                      <a:pt x="14" y="29"/>
                      <a:pt x="14" y="29"/>
                    </a:cubicBezTo>
                    <a:cubicBezTo>
                      <a:pt x="14" y="28"/>
                      <a:pt x="14" y="26"/>
                      <a:pt x="15" y="26"/>
                    </a:cubicBezTo>
                    <a:cubicBezTo>
                      <a:pt x="15" y="26"/>
                      <a:pt x="15" y="26"/>
                      <a:pt x="15" y="26"/>
                    </a:cubicBezTo>
                    <a:cubicBezTo>
                      <a:pt x="15" y="25"/>
                      <a:pt x="16" y="25"/>
                      <a:pt x="16" y="25"/>
                    </a:cubicBezTo>
                    <a:cubicBezTo>
                      <a:pt x="16" y="25"/>
                      <a:pt x="17" y="25"/>
                      <a:pt x="17" y="25"/>
                    </a:cubicBezTo>
                    <a:cubicBezTo>
                      <a:pt x="18" y="26"/>
                      <a:pt x="17" y="28"/>
                      <a:pt x="17" y="28"/>
                    </a:cubicBezTo>
                    <a:cubicBezTo>
                      <a:pt x="16" y="29"/>
                      <a:pt x="16" y="29"/>
                      <a:pt x="15" y="29"/>
                    </a:cubicBezTo>
                    <a:moveTo>
                      <a:pt x="15" y="24"/>
                    </a:moveTo>
                    <a:cubicBezTo>
                      <a:pt x="14" y="25"/>
                      <a:pt x="14" y="27"/>
                      <a:pt x="13" y="30"/>
                    </a:cubicBezTo>
                    <a:cubicBezTo>
                      <a:pt x="14" y="31"/>
                      <a:pt x="15" y="31"/>
                      <a:pt x="16" y="31"/>
                    </a:cubicBezTo>
                    <a:cubicBezTo>
                      <a:pt x="17" y="31"/>
                      <a:pt x="17" y="31"/>
                      <a:pt x="18" y="31"/>
                    </a:cubicBezTo>
                    <a:cubicBezTo>
                      <a:pt x="18" y="31"/>
                      <a:pt x="18" y="31"/>
                      <a:pt x="18" y="31"/>
                    </a:cubicBezTo>
                    <a:cubicBezTo>
                      <a:pt x="17" y="31"/>
                      <a:pt x="16" y="31"/>
                      <a:pt x="16" y="31"/>
                    </a:cubicBezTo>
                    <a:cubicBezTo>
                      <a:pt x="15" y="31"/>
                      <a:pt x="14" y="31"/>
                      <a:pt x="13" y="31"/>
                    </a:cubicBezTo>
                    <a:cubicBezTo>
                      <a:pt x="13" y="33"/>
                      <a:pt x="12" y="35"/>
                      <a:pt x="12" y="38"/>
                    </a:cubicBezTo>
                    <a:cubicBezTo>
                      <a:pt x="13" y="38"/>
                      <a:pt x="13" y="38"/>
                      <a:pt x="14" y="38"/>
                    </a:cubicBezTo>
                    <a:cubicBezTo>
                      <a:pt x="14" y="38"/>
                      <a:pt x="15" y="38"/>
                      <a:pt x="15" y="38"/>
                    </a:cubicBezTo>
                    <a:cubicBezTo>
                      <a:pt x="16" y="36"/>
                      <a:pt x="17" y="35"/>
                      <a:pt x="17" y="34"/>
                    </a:cubicBezTo>
                    <a:cubicBezTo>
                      <a:pt x="19" y="33"/>
                      <a:pt x="20" y="32"/>
                      <a:pt x="20" y="32"/>
                    </a:cubicBezTo>
                    <a:cubicBezTo>
                      <a:pt x="19" y="29"/>
                      <a:pt x="18" y="27"/>
                      <a:pt x="18" y="25"/>
                    </a:cubicBezTo>
                    <a:cubicBezTo>
                      <a:pt x="18" y="25"/>
                      <a:pt x="18" y="25"/>
                      <a:pt x="18" y="25"/>
                    </a:cubicBezTo>
                    <a:cubicBezTo>
                      <a:pt x="17" y="25"/>
                      <a:pt x="16" y="25"/>
                      <a:pt x="15" y="24"/>
                    </a:cubicBezTo>
                    <a:moveTo>
                      <a:pt x="12" y="24"/>
                    </a:moveTo>
                    <a:cubicBezTo>
                      <a:pt x="11" y="24"/>
                      <a:pt x="10" y="25"/>
                      <a:pt x="9" y="25"/>
                    </a:cubicBezTo>
                    <a:cubicBezTo>
                      <a:pt x="9" y="25"/>
                      <a:pt x="8" y="24"/>
                      <a:pt x="7" y="24"/>
                    </a:cubicBezTo>
                    <a:cubicBezTo>
                      <a:pt x="8" y="24"/>
                      <a:pt x="8" y="25"/>
                      <a:pt x="9" y="25"/>
                    </a:cubicBezTo>
                    <a:cubicBezTo>
                      <a:pt x="10" y="25"/>
                      <a:pt x="9" y="29"/>
                      <a:pt x="7" y="29"/>
                    </a:cubicBezTo>
                    <a:cubicBezTo>
                      <a:pt x="7" y="29"/>
                      <a:pt x="7" y="29"/>
                      <a:pt x="7" y="29"/>
                    </a:cubicBezTo>
                    <a:cubicBezTo>
                      <a:pt x="8" y="30"/>
                      <a:pt x="9" y="30"/>
                      <a:pt x="10" y="30"/>
                    </a:cubicBezTo>
                    <a:cubicBezTo>
                      <a:pt x="10" y="30"/>
                      <a:pt x="10" y="30"/>
                      <a:pt x="11" y="30"/>
                    </a:cubicBezTo>
                    <a:cubicBezTo>
                      <a:pt x="11" y="27"/>
                      <a:pt x="12" y="25"/>
                      <a:pt x="12" y="24"/>
                    </a:cubicBezTo>
                    <a:moveTo>
                      <a:pt x="102" y="29"/>
                    </a:moveTo>
                    <a:cubicBezTo>
                      <a:pt x="99" y="29"/>
                      <a:pt x="101" y="23"/>
                      <a:pt x="103" y="22"/>
                    </a:cubicBezTo>
                    <a:cubicBezTo>
                      <a:pt x="104" y="21"/>
                      <a:pt x="104" y="21"/>
                      <a:pt x="104" y="21"/>
                    </a:cubicBezTo>
                    <a:cubicBezTo>
                      <a:pt x="105" y="21"/>
                      <a:pt x="105" y="21"/>
                      <a:pt x="105" y="21"/>
                    </a:cubicBezTo>
                    <a:cubicBezTo>
                      <a:pt x="106" y="23"/>
                      <a:pt x="106" y="25"/>
                      <a:pt x="105" y="26"/>
                    </a:cubicBezTo>
                    <a:cubicBezTo>
                      <a:pt x="105" y="27"/>
                      <a:pt x="104" y="29"/>
                      <a:pt x="103" y="29"/>
                    </a:cubicBezTo>
                    <a:cubicBezTo>
                      <a:pt x="102" y="29"/>
                      <a:pt x="102" y="29"/>
                      <a:pt x="102" y="29"/>
                    </a:cubicBezTo>
                    <a:moveTo>
                      <a:pt x="105" y="19"/>
                    </a:moveTo>
                    <a:cubicBezTo>
                      <a:pt x="104" y="20"/>
                      <a:pt x="103" y="21"/>
                      <a:pt x="101" y="22"/>
                    </a:cubicBezTo>
                    <a:cubicBezTo>
                      <a:pt x="100" y="23"/>
                      <a:pt x="100" y="23"/>
                      <a:pt x="99" y="23"/>
                    </a:cubicBezTo>
                    <a:cubicBezTo>
                      <a:pt x="99" y="25"/>
                      <a:pt x="99" y="27"/>
                      <a:pt x="99" y="28"/>
                    </a:cubicBezTo>
                    <a:cubicBezTo>
                      <a:pt x="99" y="29"/>
                      <a:pt x="99" y="29"/>
                      <a:pt x="99" y="30"/>
                    </a:cubicBezTo>
                    <a:cubicBezTo>
                      <a:pt x="99" y="30"/>
                      <a:pt x="100" y="30"/>
                      <a:pt x="100" y="30"/>
                    </a:cubicBezTo>
                    <a:cubicBezTo>
                      <a:pt x="100" y="30"/>
                      <a:pt x="101" y="30"/>
                      <a:pt x="101" y="30"/>
                    </a:cubicBezTo>
                    <a:cubicBezTo>
                      <a:pt x="101" y="30"/>
                      <a:pt x="102" y="30"/>
                      <a:pt x="103" y="30"/>
                    </a:cubicBezTo>
                    <a:cubicBezTo>
                      <a:pt x="104" y="29"/>
                      <a:pt x="105" y="28"/>
                      <a:pt x="106" y="27"/>
                    </a:cubicBezTo>
                    <a:cubicBezTo>
                      <a:pt x="107" y="26"/>
                      <a:pt x="107" y="22"/>
                      <a:pt x="105" y="19"/>
                    </a:cubicBezTo>
                    <a:moveTo>
                      <a:pt x="95" y="15"/>
                    </a:moveTo>
                    <a:cubicBezTo>
                      <a:pt x="95" y="15"/>
                      <a:pt x="95" y="15"/>
                      <a:pt x="94" y="15"/>
                    </a:cubicBezTo>
                    <a:cubicBezTo>
                      <a:pt x="95" y="15"/>
                      <a:pt x="95" y="16"/>
                      <a:pt x="95" y="16"/>
                    </a:cubicBezTo>
                    <a:cubicBezTo>
                      <a:pt x="95" y="16"/>
                      <a:pt x="95" y="15"/>
                      <a:pt x="95" y="15"/>
                    </a:cubicBezTo>
                    <a:moveTo>
                      <a:pt x="9" y="14"/>
                    </a:moveTo>
                    <a:cubicBezTo>
                      <a:pt x="8" y="14"/>
                      <a:pt x="8" y="15"/>
                      <a:pt x="7" y="15"/>
                    </a:cubicBezTo>
                    <a:cubicBezTo>
                      <a:pt x="8" y="15"/>
                      <a:pt x="8" y="15"/>
                      <a:pt x="8" y="15"/>
                    </a:cubicBezTo>
                    <a:cubicBezTo>
                      <a:pt x="9" y="15"/>
                      <a:pt x="9" y="15"/>
                      <a:pt x="9" y="15"/>
                    </a:cubicBezTo>
                    <a:cubicBezTo>
                      <a:pt x="12" y="16"/>
                      <a:pt x="11" y="24"/>
                      <a:pt x="7" y="24"/>
                    </a:cubicBezTo>
                    <a:cubicBezTo>
                      <a:pt x="7" y="24"/>
                      <a:pt x="7" y="24"/>
                      <a:pt x="7" y="24"/>
                    </a:cubicBezTo>
                    <a:cubicBezTo>
                      <a:pt x="8" y="24"/>
                      <a:pt x="9" y="24"/>
                      <a:pt x="9" y="24"/>
                    </a:cubicBezTo>
                    <a:cubicBezTo>
                      <a:pt x="10" y="24"/>
                      <a:pt x="11" y="24"/>
                      <a:pt x="12" y="24"/>
                    </a:cubicBezTo>
                    <a:cubicBezTo>
                      <a:pt x="12" y="23"/>
                      <a:pt x="12" y="23"/>
                      <a:pt x="13" y="23"/>
                    </a:cubicBezTo>
                    <a:cubicBezTo>
                      <a:pt x="13" y="22"/>
                      <a:pt x="12" y="22"/>
                      <a:pt x="12" y="22"/>
                    </a:cubicBezTo>
                    <a:cubicBezTo>
                      <a:pt x="12" y="21"/>
                      <a:pt x="11" y="19"/>
                      <a:pt x="12" y="18"/>
                    </a:cubicBezTo>
                    <a:cubicBezTo>
                      <a:pt x="13" y="17"/>
                      <a:pt x="14" y="16"/>
                      <a:pt x="15" y="15"/>
                    </a:cubicBezTo>
                    <a:cubicBezTo>
                      <a:pt x="12" y="14"/>
                      <a:pt x="9" y="14"/>
                      <a:pt x="9" y="14"/>
                    </a:cubicBezTo>
                    <a:cubicBezTo>
                      <a:pt x="9" y="14"/>
                      <a:pt x="9" y="14"/>
                      <a:pt x="9" y="14"/>
                    </a:cubicBezTo>
                    <a:moveTo>
                      <a:pt x="101" y="21"/>
                    </a:moveTo>
                    <a:cubicBezTo>
                      <a:pt x="100" y="21"/>
                      <a:pt x="100" y="20"/>
                      <a:pt x="100" y="20"/>
                    </a:cubicBezTo>
                    <a:cubicBezTo>
                      <a:pt x="100" y="18"/>
                      <a:pt x="102" y="16"/>
                      <a:pt x="104" y="15"/>
                    </a:cubicBezTo>
                    <a:cubicBezTo>
                      <a:pt x="104" y="15"/>
                      <a:pt x="105" y="15"/>
                      <a:pt x="105" y="15"/>
                    </a:cubicBezTo>
                    <a:cubicBezTo>
                      <a:pt x="106" y="15"/>
                      <a:pt x="105" y="16"/>
                      <a:pt x="105" y="16"/>
                    </a:cubicBezTo>
                    <a:cubicBezTo>
                      <a:pt x="105" y="19"/>
                      <a:pt x="102" y="21"/>
                      <a:pt x="101" y="21"/>
                    </a:cubicBezTo>
                    <a:moveTo>
                      <a:pt x="106" y="13"/>
                    </a:moveTo>
                    <a:cubicBezTo>
                      <a:pt x="104" y="14"/>
                      <a:pt x="102" y="15"/>
                      <a:pt x="101" y="15"/>
                    </a:cubicBezTo>
                    <a:cubicBezTo>
                      <a:pt x="100" y="15"/>
                      <a:pt x="100" y="15"/>
                      <a:pt x="99" y="15"/>
                    </a:cubicBezTo>
                    <a:cubicBezTo>
                      <a:pt x="99" y="15"/>
                      <a:pt x="98" y="15"/>
                      <a:pt x="98" y="15"/>
                    </a:cubicBezTo>
                    <a:cubicBezTo>
                      <a:pt x="98" y="16"/>
                      <a:pt x="98" y="17"/>
                      <a:pt x="98" y="18"/>
                    </a:cubicBezTo>
                    <a:cubicBezTo>
                      <a:pt x="98" y="18"/>
                      <a:pt x="98" y="18"/>
                      <a:pt x="98" y="18"/>
                    </a:cubicBezTo>
                    <a:cubicBezTo>
                      <a:pt x="98" y="19"/>
                      <a:pt x="98" y="19"/>
                      <a:pt x="98" y="19"/>
                    </a:cubicBezTo>
                    <a:cubicBezTo>
                      <a:pt x="98" y="20"/>
                      <a:pt x="99" y="21"/>
                      <a:pt x="99" y="22"/>
                    </a:cubicBezTo>
                    <a:cubicBezTo>
                      <a:pt x="99" y="22"/>
                      <a:pt x="99" y="22"/>
                      <a:pt x="99" y="23"/>
                    </a:cubicBezTo>
                    <a:cubicBezTo>
                      <a:pt x="100" y="23"/>
                      <a:pt x="101" y="22"/>
                      <a:pt x="102" y="22"/>
                    </a:cubicBezTo>
                    <a:cubicBezTo>
                      <a:pt x="103" y="21"/>
                      <a:pt x="104" y="20"/>
                      <a:pt x="105" y="18"/>
                    </a:cubicBezTo>
                    <a:cubicBezTo>
                      <a:pt x="105" y="18"/>
                      <a:pt x="105" y="18"/>
                      <a:pt x="105" y="18"/>
                    </a:cubicBezTo>
                    <a:cubicBezTo>
                      <a:pt x="105" y="18"/>
                      <a:pt x="105" y="18"/>
                      <a:pt x="105" y="18"/>
                    </a:cubicBezTo>
                    <a:cubicBezTo>
                      <a:pt x="105" y="18"/>
                      <a:pt x="105" y="18"/>
                      <a:pt x="105" y="18"/>
                    </a:cubicBezTo>
                    <a:cubicBezTo>
                      <a:pt x="105" y="18"/>
                      <a:pt x="107" y="17"/>
                      <a:pt x="106" y="13"/>
                    </a:cubicBezTo>
                    <a:cubicBezTo>
                      <a:pt x="106" y="13"/>
                      <a:pt x="106" y="13"/>
                      <a:pt x="106" y="13"/>
                    </a:cubicBezTo>
                    <a:moveTo>
                      <a:pt x="18" y="11"/>
                    </a:moveTo>
                    <a:cubicBezTo>
                      <a:pt x="18" y="11"/>
                      <a:pt x="18" y="11"/>
                      <a:pt x="18" y="11"/>
                    </a:cubicBezTo>
                    <a:cubicBezTo>
                      <a:pt x="16" y="11"/>
                      <a:pt x="15" y="11"/>
                      <a:pt x="14" y="13"/>
                    </a:cubicBezTo>
                    <a:cubicBezTo>
                      <a:pt x="15" y="13"/>
                      <a:pt x="16" y="13"/>
                      <a:pt x="17" y="13"/>
                    </a:cubicBezTo>
                    <a:cubicBezTo>
                      <a:pt x="17" y="13"/>
                      <a:pt x="17" y="13"/>
                      <a:pt x="18" y="13"/>
                    </a:cubicBezTo>
                    <a:cubicBezTo>
                      <a:pt x="18" y="12"/>
                      <a:pt x="19" y="11"/>
                      <a:pt x="20" y="11"/>
                    </a:cubicBezTo>
                    <a:cubicBezTo>
                      <a:pt x="19" y="11"/>
                      <a:pt x="19" y="11"/>
                      <a:pt x="18" y="11"/>
                    </a:cubicBezTo>
                    <a:moveTo>
                      <a:pt x="101" y="7"/>
                    </a:moveTo>
                    <a:cubicBezTo>
                      <a:pt x="100" y="8"/>
                      <a:pt x="100" y="8"/>
                      <a:pt x="99" y="8"/>
                    </a:cubicBezTo>
                    <a:cubicBezTo>
                      <a:pt x="99" y="10"/>
                      <a:pt x="98" y="12"/>
                      <a:pt x="98" y="13"/>
                    </a:cubicBezTo>
                    <a:cubicBezTo>
                      <a:pt x="98" y="14"/>
                      <a:pt x="98" y="14"/>
                      <a:pt x="98" y="15"/>
                    </a:cubicBezTo>
                    <a:cubicBezTo>
                      <a:pt x="98" y="15"/>
                      <a:pt x="99" y="15"/>
                      <a:pt x="99" y="15"/>
                    </a:cubicBezTo>
                    <a:cubicBezTo>
                      <a:pt x="100" y="15"/>
                      <a:pt x="101" y="15"/>
                      <a:pt x="101" y="15"/>
                    </a:cubicBezTo>
                    <a:cubicBezTo>
                      <a:pt x="103" y="15"/>
                      <a:pt x="104" y="14"/>
                      <a:pt x="106" y="13"/>
                    </a:cubicBezTo>
                    <a:cubicBezTo>
                      <a:pt x="106" y="13"/>
                      <a:pt x="106" y="13"/>
                      <a:pt x="106" y="12"/>
                    </a:cubicBezTo>
                    <a:cubicBezTo>
                      <a:pt x="105" y="13"/>
                      <a:pt x="103" y="14"/>
                      <a:pt x="101" y="14"/>
                    </a:cubicBezTo>
                    <a:cubicBezTo>
                      <a:pt x="101" y="14"/>
                      <a:pt x="101" y="14"/>
                      <a:pt x="100" y="14"/>
                    </a:cubicBezTo>
                    <a:cubicBezTo>
                      <a:pt x="99" y="13"/>
                      <a:pt x="101" y="10"/>
                      <a:pt x="104" y="9"/>
                    </a:cubicBezTo>
                    <a:cubicBezTo>
                      <a:pt x="105" y="9"/>
                      <a:pt x="105" y="9"/>
                      <a:pt x="106" y="9"/>
                    </a:cubicBezTo>
                    <a:cubicBezTo>
                      <a:pt x="106" y="9"/>
                      <a:pt x="106" y="9"/>
                      <a:pt x="107" y="9"/>
                    </a:cubicBezTo>
                    <a:cubicBezTo>
                      <a:pt x="107" y="8"/>
                      <a:pt x="107" y="8"/>
                      <a:pt x="106" y="8"/>
                    </a:cubicBezTo>
                    <a:cubicBezTo>
                      <a:pt x="106" y="8"/>
                      <a:pt x="105" y="8"/>
                      <a:pt x="104" y="8"/>
                    </a:cubicBezTo>
                    <a:cubicBezTo>
                      <a:pt x="104" y="8"/>
                      <a:pt x="104" y="8"/>
                      <a:pt x="103" y="8"/>
                    </a:cubicBezTo>
                    <a:cubicBezTo>
                      <a:pt x="102" y="8"/>
                      <a:pt x="102" y="8"/>
                      <a:pt x="101" y="7"/>
                    </a:cubicBezTo>
                    <a:moveTo>
                      <a:pt x="109" y="0"/>
                    </a:moveTo>
                    <a:cubicBezTo>
                      <a:pt x="108" y="0"/>
                      <a:pt x="107" y="1"/>
                      <a:pt x="106" y="1"/>
                    </a:cubicBezTo>
                    <a:cubicBezTo>
                      <a:pt x="105" y="1"/>
                      <a:pt x="105" y="1"/>
                      <a:pt x="105" y="1"/>
                    </a:cubicBezTo>
                    <a:cubicBezTo>
                      <a:pt x="105" y="4"/>
                      <a:pt x="103" y="6"/>
                      <a:pt x="101" y="7"/>
                    </a:cubicBezTo>
                    <a:cubicBezTo>
                      <a:pt x="102" y="7"/>
                      <a:pt x="103" y="8"/>
                      <a:pt x="104" y="8"/>
                    </a:cubicBezTo>
                    <a:cubicBezTo>
                      <a:pt x="104" y="8"/>
                      <a:pt x="104" y="8"/>
                      <a:pt x="104" y="8"/>
                    </a:cubicBezTo>
                    <a:cubicBezTo>
                      <a:pt x="105" y="8"/>
                      <a:pt x="106" y="8"/>
                      <a:pt x="107" y="7"/>
                    </a:cubicBezTo>
                    <a:cubicBezTo>
                      <a:pt x="107" y="7"/>
                      <a:pt x="107" y="7"/>
                      <a:pt x="108" y="7"/>
                    </a:cubicBezTo>
                    <a:cubicBezTo>
                      <a:pt x="107" y="7"/>
                      <a:pt x="107" y="7"/>
                      <a:pt x="106" y="7"/>
                    </a:cubicBezTo>
                    <a:cubicBezTo>
                      <a:pt x="106" y="7"/>
                      <a:pt x="105" y="7"/>
                      <a:pt x="105" y="6"/>
                    </a:cubicBezTo>
                    <a:cubicBezTo>
                      <a:pt x="105" y="5"/>
                      <a:pt x="107" y="2"/>
                      <a:pt x="108" y="2"/>
                    </a:cubicBezTo>
                    <a:cubicBezTo>
                      <a:pt x="108" y="2"/>
                      <a:pt x="109" y="2"/>
                      <a:pt x="109" y="2"/>
                    </a:cubicBezTo>
                    <a:cubicBezTo>
                      <a:pt x="109" y="2"/>
                      <a:pt x="110" y="2"/>
                      <a:pt x="110" y="2"/>
                    </a:cubicBezTo>
                    <a:cubicBezTo>
                      <a:pt x="110" y="1"/>
                      <a:pt x="110" y="1"/>
                      <a:pt x="109" y="0"/>
                    </a:cubicBezTo>
                    <a:cubicBezTo>
                      <a:pt x="109" y="0"/>
                      <a:pt x="109" y="0"/>
                      <a:pt x="109" y="0"/>
                    </a:cubicBezTo>
                    <a:cubicBezTo>
                      <a:pt x="109" y="0"/>
                      <a:pt x="109" y="0"/>
                      <a:pt x="109" y="0"/>
                    </a:cubicBezTo>
                    <a:cubicBezTo>
                      <a:pt x="109" y="0"/>
                      <a:pt x="109" y="0"/>
                      <a:pt x="109" y="0"/>
                    </a:cubicBezTo>
                  </a:path>
                </a:pathLst>
              </a:custGeom>
              <a:solidFill>
                <a:srgbClr val="EC70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8" name="Freeform 1723"/>
              <p:cNvSpPr>
                <a:spLocks noEditPoints="1"/>
              </p:cNvSpPr>
              <p:nvPr/>
            </p:nvSpPr>
            <p:spPr bwMode="auto">
              <a:xfrm>
                <a:off x="750" y="930"/>
                <a:ext cx="243" cy="272"/>
              </a:xfrm>
              <a:custGeom>
                <a:avLst/>
                <a:gdLst>
                  <a:gd name="T0" fmla="*/ 57 w 114"/>
                  <a:gd name="T1" fmla="*/ 115 h 128"/>
                  <a:gd name="T2" fmla="*/ 52 w 114"/>
                  <a:gd name="T3" fmla="*/ 104 h 128"/>
                  <a:gd name="T4" fmla="*/ 70 w 114"/>
                  <a:gd name="T5" fmla="*/ 102 h 128"/>
                  <a:gd name="T6" fmla="*/ 86 w 114"/>
                  <a:gd name="T7" fmla="*/ 106 h 128"/>
                  <a:gd name="T8" fmla="*/ 78 w 114"/>
                  <a:gd name="T9" fmla="*/ 107 h 128"/>
                  <a:gd name="T10" fmla="*/ 70 w 114"/>
                  <a:gd name="T11" fmla="*/ 102 h 128"/>
                  <a:gd name="T12" fmla="*/ 65 w 114"/>
                  <a:gd name="T13" fmla="*/ 126 h 128"/>
                  <a:gd name="T14" fmla="*/ 66 w 114"/>
                  <a:gd name="T15" fmla="*/ 118 h 128"/>
                  <a:gd name="T16" fmla="*/ 86 w 114"/>
                  <a:gd name="T17" fmla="*/ 106 h 128"/>
                  <a:gd name="T18" fmla="*/ 95 w 114"/>
                  <a:gd name="T19" fmla="*/ 98 h 128"/>
                  <a:gd name="T20" fmla="*/ 31 w 114"/>
                  <a:gd name="T21" fmla="*/ 90 h 128"/>
                  <a:gd name="T22" fmla="*/ 31 w 114"/>
                  <a:gd name="T23" fmla="*/ 89 h 128"/>
                  <a:gd name="T24" fmla="*/ 24 w 114"/>
                  <a:gd name="T25" fmla="*/ 86 h 128"/>
                  <a:gd name="T26" fmla="*/ 25 w 114"/>
                  <a:gd name="T27" fmla="*/ 86 h 128"/>
                  <a:gd name="T28" fmla="*/ 12 w 114"/>
                  <a:gd name="T29" fmla="*/ 80 h 128"/>
                  <a:gd name="T30" fmla="*/ 105 w 114"/>
                  <a:gd name="T31" fmla="*/ 80 h 128"/>
                  <a:gd name="T32" fmla="*/ 101 w 114"/>
                  <a:gd name="T33" fmla="*/ 89 h 128"/>
                  <a:gd name="T34" fmla="*/ 95 w 114"/>
                  <a:gd name="T35" fmla="*/ 98 h 128"/>
                  <a:gd name="T36" fmla="*/ 105 w 114"/>
                  <a:gd name="T37" fmla="*/ 80 h 128"/>
                  <a:gd name="T38" fmla="*/ 90 w 114"/>
                  <a:gd name="T39" fmla="*/ 74 h 128"/>
                  <a:gd name="T40" fmla="*/ 90 w 114"/>
                  <a:gd name="T41" fmla="*/ 74 h 128"/>
                  <a:gd name="T42" fmla="*/ 105 w 114"/>
                  <a:gd name="T43" fmla="*/ 80 h 128"/>
                  <a:gd name="T44" fmla="*/ 3 w 114"/>
                  <a:gd name="T45" fmla="*/ 67 h 128"/>
                  <a:gd name="T46" fmla="*/ 12 w 114"/>
                  <a:gd name="T47" fmla="*/ 80 h 128"/>
                  <a:gd name="T48" fmla="*/ 4 w 114"/>
                  <a:gd name="T49" fmla="*/ 67 h 128"/>
                  <a:gd name="T50" fmla="*/ 110 w 114"/>
                  <a:gd name="T51" fmla="*/ 64 h 128"/>
                  <a:gd name="T52" fmla="*/ 110 w 114"/>
                  <a:gd name="T53" fmla="*/ 64 h 128"/>
                  <a:gd name="T54" fmla="*/ 110 w 114"/>
                  <a:gd name="T55" fmla="*/ 52 h 128"/>
                  <a:gd name="T56" fmla="*/ 110 w 114"/>
                  <a:gd name="T57" fmla="*/ 52 h 128"/>
                  <a:gd name="T58" fmla="*/ 3 w 114"/>
                  <a:gd name="T59" fmla="*/ 67 h 128"/>
                  <a:gd name="T60" fmla="*/ 2 w 114"/>
                  <a:gd name="T61" fmla="*/ 58 h 128"/>
                  <a:gd name="T62" fmla="*/ 2 w 114"/>
                  <a:gd name="T63" fmla="*/ 58 h 128"/>
                  <a:gd name="T64" fmla="*/ 1 w 114"/>
                  <a:gd name="T65" fmla="*/ 47 h 128"/>
                  <a:gd name="T66" fmla="*/ 1 w 114"/>
                  <a:gd name="T67" fmla="*/ 47 h 128"/>
                  <a:gd name="T68" fmla="*/ 110 w 114"/>
                  <a:gd name="T69" fmla="*/ 52 h 128"/>
                  <a:gd name="T70" fmla="*/ 107 w 114"/>
                  <a:gd name="T71" fmla="*/ 36 h 128"/>
                  <a:gd name="T72" fmla="*/ 109 w 114"/>
                  <a:gd name="T73" fmla="*/ 45 h 128"/>
                  <a:gd name="T74" fmla="*/ 106 w 114"/>
                  <a:gd name="T75" fmla="*/ 28 h 128"/>
                  <a:gd name="T76" fmla="*/ 107 w 114"/>
                  <a:gd name="T77" fmla="*/ 36 h 128"/>
                  <a:gd name="T78" fmla="*/ 105 w 114"/>
                  <a:gd name="T79" fmla="*/ 19 h 128"/>
                  <a:gd name="T80" fmla="*/ 106 w 114"/>
                  <a:gd name="T81" fmla="*/ 28 h 128"/>
                  <a:gd name="T82" fmla="*/ 7 w 114"/>
                  <a:gd name="T83" fmla="*/ 16 h 128"/>
                  <a:gd name="T84" fmla="*/ 27 w 114"/>
                  <a:gd name="T85" fmla="*/ 13 h 128"/>
                  <a:gd name="T86" fmla="*/ 107 w 114"/>
                  <a:gd name="T87" fmla="*/ 12 h 128"/>
                  <a:gd name="T88" fmla="*/ 106 w 114"/>
                  <a:gd name="T89" fmla="*/ 14 h 128"/>
                  <a:gd name="T90" fmla="*/ 105 w 114"/>
                  <a:gd name="T91" fmla="*/ 19 h 128"/>
                  <a:gd name="T92" fmla="*/ 105 w 114"/>
                  <a:gd name="T93" fmla="*/ 19 h 128"/>
                  <a:gd name="T94" fmla="*/ 14 w 114"/>
                  <a:gd name="T95" fmla="*/ 14 h 128"/>
                  <a:gd name="T96" fmla="*/ 20 w 114"/>
                  <a:gd name="T97" fmla="*/ 12 h 128"/>
                  <a:gd name="T98" fmla="*/ 107 w 114"/>
                  <a:gd name="T99" fmla="*/ 9 h 128"/>
                  <a:gd name="T100" fmla="*/ 107 w 114"/>
                  <a:gd name="T101" fmla="*/ 9 h 128"/>
                  <a:gd name="T102" fmla="*/ 107 w 114"/>
                  <a:gd name="T103" fmla="*/ 8 h 128"/>
                  <a:gd name="T104" fmla="*/ 109 w 114"/>
                  <a:gd name="T105" fmla="*/ 1 h 128"/>
                  <a:gd name="T106" fmla="*/ 110 w 114"/>
                  <a:gd name="T107" fmla="*/ 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28">
                    <a:moveTo>
                      <a:pt x="52" y="104"/>
                    </a:moveTo>
                    <a:cubicBezTo>
                      <a:pt x="52" y="104"/>
                      <a:pt x="51" y="104"/>
                      <a:pt x="51" y="104"/>
                    </a:cubicBezTo>
                    <a:cubicBezTo>
                      <a:pt x="52" y="106"/>
                      <a:pt x="52" y="107"/>
                      <a:pt x="53" y="109"/>
                    </a:cubicBezTo>
                    <a:cubicBezTo>
                      <a:pt x="55" y="113"/>
                      <a:pt x="57" y="114"/>
                      <a:pt x="57" y="115"/>
                    </a:cubicBezTo>
                    <a:cubicBezTo>
                      <a:pt x="57" y="115"/>
                      <a:pt x="57" y="115"/>
                      <a:pt x="57" y="115"/>
                    </a:cubicBezTo>
                    <a:cubicBezTo>
                      <a:pt x="57" y="114"/>
                      <a:pt x="56" y="114"/>
                      <a:pt x="56" y="113"/>
                    </a:cubicBezTo>
                    <a:cubicBezTo>
                      <a:pt x="55" y="113"/>
                      <a:pt x="54" y="111"/>
                      <a:pt x="53" y="109"/>
                    </a:cubicBezTo>
                    <a:cubicBezTo>
                      <a:pt x="52" y="107"/>
                      <a:pt x="52" y="106"/>
                      <a:pt x="52" y="104"/>
                    </a:cubicBezTo>
                    <a:moveTo>
                      <a:pt x="70" y="102"/>
                    </a:moveTo>
                    <a:cubicBezTo>
                      <a:pt x="70" y="102"/>
                      <a:pt x="70" y="102"/>
                      <a:pt x="70" y="102"/>
                    </a:cubicBezTo>
                    <a:cubicBezTo>
                      <a:pt x="70" y="102"/>
                      <a:pt x="70" y="102"/>
                      <a:pt x="70" y="102"/>
                    </a:cubicBezTo>
                    <a:cubicBezTo>
                      <a:pt x="70" y="102"/>
                      <a:pt x="70" y="102"/>
                      <a:pt x="70" y="102"/>
                    </a:cubicBezTo>
                    <a:moveTo>
                      <a:pt x="95" y="98"/>
                    </a:moveTo>
                    <a:cubicBezTo>
                      <a:pt x="95" y="98"/>
                      <a:pt x="95" y="98"/>
                      <a:pt x="95" y="98"/>
                    </a:cubicBezTo>
                    <a:cubicBezTo>
                      <a:pt x="94" y="104"/>
                      <a:pt x="90" y="106"/>
                      <a:pt x="86" y="106"/>
                    </a:cubicBezTo>
                    <a:cubicBezTo>
                      <a:pt x="86" y="106"/>
                      <a:pt x="86" y="106"/>
                      <a:pt x="86" y="106"/>
                    </a:cubicBezTo>
                    <a:cubicBezTo>
                      <a:pt x="84" y="106"/>
                      <a:pt x="83" y="105"/>
                      <a:pt x="83" y="105"/>
                    </a:cubicBezTo>
                    <a:cubicBezTo>
                      <a:pt x="83" y="105"/>
                      <a:pt x="83" y="105"/>
                      <a:pt x="83" y="105"/>
                    </a:cubicBezTo>
                    <a:cubicBezTo>
                      <a:pt x="83" y="105"/>
                      <a:pt x="83" y="105"/>
                      <a:pt x="83" y="105"/>
                    </a:cubicBezTo>
                    <a:cubicBezTo>
                      <a:pt x="81" y="106"/>
                      <a:pt x="80" y="107"/>
                      <a:pt x="78" y="107"/>
                    </a:cubicBezTo>
                    <a:cubicBezTo>
                      <a:pt x="78" y="107"/>
                      <a:pt x="78" y="107"/>
                      <a:pt x="78" y="107"/>
                    </a:cubicBezTo>
                    <a:cubicBezTo>
                      <a:pt x="73" y="107"/>
                      <a:pt x="70" y="102"/>
                      <a:pt x="70" y="102"/>
                    </a:cubicBezTo>
                    <a:cubicBezTo>
                      <a:pt x="70" y="102"/>
                      <a:pt x="70" y="102"/>
                      <a:pt x="70" y="102"/>
                    </a:cubicBezTo>
                    <a:cubicBezTo>
                      <a:pt x="70" y="102"/>
                      <a:pt x="70" y="102"/>
                      <a:pt x="70" y="102"/>
                    </a:cubicBezTo>
                    <a:cubicBezTo>
                      <a:pt x="70" y="103"/>
                      <a:pt x="70" y="103"/>
                      <a:pt x="70" y="103"/>
                    </a:cubicBezTo>
                    <a:cubicBezTo>
                      <a:pt x="70" y="107"/>
                      <a:pt x="68" y="111"/>
                      <a:pt x="67" y="114"/>
                    </a:cubicBezTo>
                    <a:cubicBezTo>
                      <a:pt x="66" y="116"/>
                      <a:pt x="66" y="117"/>
                      <a:pt x="66" y="118"/>
                    </a:cubicBezTo>
                    <a:cubicBezTo>
                      <a:pt x="66" y="120"/>
                      <a:pt x="66" y="124"/>
                      <a:pt x="65" y="126"/>
                    </a:cubicBezTo>
                    <a:cubicBezTo>
                      <a:pt x="65" y="127"/>
                      <a:pt x="64" y="128"/>
                      <a:pt x="63" y="128"/>
                    </a:cubicBezTo>
                    <a:cubicBezTo>
                      <a:pt x="63" y="128"/>
                      <a:pt x="63" y="128"/>
                      <a:pt x="63" y="128"/>
                    </a:cubicBezTo>
                    <a:cubicBezTo>
                      <a:pt x="64" y="128"/>
                      <a:pt x="65" y="127"/>
                      <a:pt x="66" y="126"/>
                    </a:cubicBezTo>
                    <a:cubicBezTo>
                      <a:pt x="66" y="124"/>
                      <a:pt x="66" y="120"/>
                      <a:pt x="66" y="118"/>
                    </a:cubicBezTo>
                    <a:cubicBezTo>
                      <a:pt x="65" y="116"/>
                      <a:pt x="71" y="110"/>
                      <a:pt x="70" y="102"/>
                    </a:cubicBezTo>
                    <a:cubicBezTo>
                      <a:pt x="70" y="102"/>
                      <a:pt x="73" y="107"/>
                      <a:pt x="78" y="107"/>
                    </a:cubicBezTo>
                    <a:cubicBezTo>
                      <a:pt x="79" y="107"/>
                      <a:pt x="81" y="107"/>
                      <a:pt x="83" y="106"/>
                    </a:cubicBezTo>
                    <a:cubicBezTo>
                      <a:pt x="83" y="106"/>
                      <a:pt x="84" y="106"/>
                      <a:pt x="86" y="106"/>
                    </a:cubicBezTo>
                    <a:cubicBezTo>
                      <a:pt x="89" y="106"/>
                      <a:pt x="94" y="105"/>
                      <a:pt x="95" y="98"/>
                    </a:cubicBezTo>
                    <a:cubicBezTo>
                      <a:pt x="95" y="98"/>
                      <a:pt x="95" y="98"/>
                      <a:pt x="95" y="98"/>
                    </a:cubicBezTo>
                    <a:cubicBezTo>
                      <a:pt x="95" y="98"/>
                      <a:pt x="95" y="98"/>
                      <a:pt x="95" y="98"/>
                    </a:cubicBezTo>
                    <a:cubicBezTo>
                      <a:pt x="95" y="98"/>
                      <a:pt x="95" y="98"/>
                      <a:pt x="95" y="98"/>
                    </a:cubicBezTo>
                    <a:cubicBezTo>
                      <a:pt x="95" y="98"/>
                      <a:pt x="95" y="98"/>
                      <a:pt x="95" y="98"/>
                    </a:cubicBezTo>
                    <a:moveTo>
                      <a:pt x="25" y="86"/>
                    </a:moveTo>
                    <a:cubicBezTo>
                      <a:pt x="25" y="86"/>
                      <a:pt x="25" y="86"/>
                      <a:pt x="25" y="86"/>
                    </a:cubicBezTo>
                    <a:cubicBezTo>
                      <a:pt x="25" y="86"/>
                      <a:pt x="26" y="90"/>
                      <a:pt x="31" y="90"/>
                    </a:cubicBezTo>
                    <a:cubicBezTo>
                      <a:pt x="33" y="90"/>
                      <a:pt x="34" y="89"/>
                      <a:pt x="36" y="89"/>
                    </a:cubicBezTo>
                    <a:cubicBezTo>
                      <a:pt x="36" y="89"/>
                      <a:pt x="36" y="89"/>
                      <a:pt x="36" y="89"/>
                    </a:cubicBezTo>
                    <a:cubicBezTo>
                      <a:pt x="34" y="89"/>
                      <a:pt x="33" y="89"/>
                      <a:pt x="32" y="89"/>
                    </a:cubicBezTo>
                    <a:cubicBezTo>
                      <a:pt x="31" y="89"/>
                      <a:pt x="31" y="89"/>
                      <a:pt x="31" y="89"/>
                    </a:cubicBezTo>
                    <a:cubicBezTo>
                      <a:pt x="27" y="89"/>
                      <a:pt x="25" y="86"/>
                      <a:pt x="25" y="86"/>
                    </a:cubicBezTo>
                    <a:moveTo>
                      <a:pt x="12" y="80"/>
                    </a:moveTo>
                    <a:cubicBezTo>
                      <a:pt x="12" y="81"/>
                      <a:pt x="14" y="86"/>
                      <a:pt x="21" y="86"/>
                    </a:cubicBezTo>
                    <a:cubicBezTo>
                      <a:pt x="22" y="86"/>
                      <a:pt x="23" y="86"/>
                      <a:pt x="24" y="86"/>
                    </a:cubicBezTo>
                    <a:cubicBezTo>
                      <a:pt x="24" y="86"/>
                      <a:pt x="24" y="86"/>
                      <a:pt x="24" y="86"/>
                    </a:cubicBezTo>
                    <a:cubicBezTo>
                      <a:pt x="24" y="86"/>
                      <a:pt x="24" y="86"/>
                      <a:pt x="24" y="86"/>
                    </a:cubicBezTo>
                    <a:cubicBezTo>
                      <a:pt x="24" y="86"/>
                      <a:pt x="24" y="86"/>
                      <a:pt x="25" y="86"/>
                    </a:cubicBezTo>
                    <a:cubicBezTo>
                      <a:pt x="25" y="86"/>
                      <a:pt x="25" y="86"/>
                      <a:pt x="25" y="86"/>
                    </a:cubicBezTo>
                    <a:cubicBezTo>
                      <a:pt x="24" y="86"/>
                      <a:pt x="22" y="86"/>
                      <a:pt x="21" y="86"/>
                    </a:cubicBezTo>
                    <a:cubicBezTo>
                      <a:pt x="21" y="86"/>
                      <a:pt x="21" y="86"/>
                      <a:pt x="21" y="86"/>
                    </a:cubicBezTo>
                    <a:cubicBezTo>
                      <a:pt x="15" y="86"/>
                      <a:pt x="13" y="81"/>
                      <a:pt x="12" y="80"/>
                    </a:cubicBezTo>
                    <a:cubicBezTo>
                      <a:pt x="12" y="80"/>
                      <a:pt x="12" y="80"/>
                      <a:pt x="12" y="80"/>
                    </a:cubicBezTo>
                    <a:cubicBezTo>
                      <a:pt x="12" y="80"/>
                      <a:pt x="12" y="80"/>
                      <a:pt x="12" y="80"/>
                    </a:cubicBezTo>
                    <a:moveTo>
                      <a:pt x="105" y="80"/>
                    </a:moveTo>
                    <a:cubicBezTo>
                      <a:pt x="105" y="80"/>
                      <a:pt x="105" y="80"/>
                      <a:pt x="105" y="80"/>
                    </a:cubicBezTo>
                    <a:cubicBezTo>
                      <a:pt x="105" y="80"/>
                      <a:pt x="105" y="80"/>
                      <a:pt x="105" y="80"/>
                    </a:cubicBezTo>
                    <a:cubicBezTo>
                      <a:pt x="105" y="80"/>
                      <a:pt x="105" y="80"/>
                      <a:pt x="105" y="80"/>
                    </a:cubicBezTo>
                    <a:cubicBezTo>
                      <a:pt x="105" y="83"/>
                      <a:pt x="105" y="86"/>
                      <a:pt x="104" y="87"/>
                    </a:cubicBezTo>
                    <a:cubicBezTo>
                      <a:pt x="103" y="89"/>
                      <a:pt x="101" y="89"/>
                      <a:pt x="101" y="89"/>
                    </a:cubicBezTo>
                    <a:cubicBezTo>
                      <a:pt x="101" y="89"/>
                      <a:pt x="101" y="89"/>
                      <a:pt x="101" y="89"/>
                    </a:cubicBezTo>
                    <a:cubicBezTo>
                      <a:pt x="101" y="89"/>
                      <a:pt x="101" y="89"/>
                      <a:pt x="101" y="89"/>
                    </a:cubicBezTo>
                    <a:cubicBezTo>
                      <a:pt x="101" y="97"/>
                      <a:pt x="97" y="98"/>
                      <a:pt x="95" y="98"/>
                    </a:cubicBezTo>
                    <a:cubicBezTo>
                      <a:pt x="95" y="98"/>
                      <a:pt x="95" y="98"/>
                      <a:pt x="95" y="98"/>
                    </a:cubicBezTo>
                    <a:cubicBezTo>
                      <a:pt x="95" y="98"/>
                      <a:pt x="95" y="98"/>
                      <a:pt x="95" y="98"/>
                    </a:cubicBezTo>
                    <a:cubicBezTo>
                      <a:pt x="95" y="98"/>
                      <a:pt x="95" y="98"/>
                      <a:pt x="95" y="98"/>
                    </a:cubicBezTo>
                    <a:cubicBezTo>
                      <a:pt x="96" y="98"/>
                      <a:pt x="101" y="98"/>
                      <a:pt x="101" y="89"/>
                    </a:cubicBezTo>
                    <a:cubicBezTo>
                      <a:pt x="101" y="89"/>
                      <a:pt x="106" y="88"/>
                      <a:pt x="105" y="80"/>
                    </a:cubicBezTo>
                    <a:cubicBezTo>
                      <a:pt x="105" y="80"/>
                      <a:pt x="105" y="80"/>
                      <a:pt x="105" y="80"/>
                    </a:cubicBezTo>
                    <a:cubicBezTo>
                      <a:pt x="105" y="80"/>
                      <a:pt x="105" y="80"/>
                      <a:pt x="105" y="80"/>
                    </a:cubicBezTo>
                    <a:moveTo>
                      <a:pt x="90" y="74"/>
                    </a:moveTo>
                    <a:cubicBezTo>
                      <a:pt x="90" y="74"/>
                      <a:pt x="90" y="74"/>
                      <a:pt x="90" y="74"/>
                    </a:cubicBezTo>
                    <a:cubicBezTo>
                      <a:pt x="90" y="74"/>
                      <a:pt x="90" y="74"/>
                      <a:pt x="90" y="74"/>
                    </a:cubicBezTo>
                    <a:cubicBezTo>
                      <a:pt x="90" y="75"/>
                      <a:pt x="90" y="75"/>
                      <a:pt x="89" y="76"/>
                    </a:cubicBezTo>
                    <a:cubicBezTo>
                      <a:pt x="89" y="76"/>
                      <a:pt x="89" y="76"/>
                      <a:pt x="89" y="76"/>
                    </a:cubicBezTo>
                    <a:cubicBezTo>
                      <a:pt x="90" y="75"/>
                      <a:pt x="91" y="75"/>
                      <a:pt x="90" y="74"/>
                    </a:cubicBezTo>
                    <a:cubicBezTo>
                      <a:pt x="90" y="74"/>
                      <a:pt x="90" y="74"/>
                      <a:pt x="90" y="74"/>
                    </a:cubicBezTo>
                    <a:moveTo>
                      <a:pt x="107" y="72"/>
                    </a:moveTo>
                    <a:cubicBezTo>
                      <a:pt x="107" y="72"/>
                      <a:pt x="107" y="72"/>
                      <a:pt x="107" y="72"/>
                    </a:cubicBezTo>
                    <a:cubicBezTo>
                      <a:pt x="107" y="72"/>
                      <a:pt x="107" y="72"/>
                      <a:pt x="107" y="72"/>
                    </a:cubicBezTo>
                    <a:cubicBezTo>
                      <a:pt x="108" y="77"/>
                      <a:pt x="106" y="80"/>
                      <a:pt x="105" y="80"/>
                    </a:cubicBezTo>
                    <a:cubicBezTo>
                      <a:pt x="105" y="80"/>
                      <a:pt x="105" y="80"/>
                      <a:pt x="105" y="80"/>
                    </a:cubicBezTo>
                    <a:cubicBezTo>
                      <a:pt x="106" y="80"/>
                      <a:pt x="108" y="77"/>
                      <a:pt x="107" y="72"/>
                    </a:cubicBezTo>
                    <a:cubicBezTo>
                      <a:pt x="107" y="72"/>
                      <a:pt x="107" y="72"/>
                      <a:pt x="107" y="72"/>
                    </a:cubicBezTo>
                    <a:moveTo>
                      <a:pt x="3" y="67"/>
                    </a:moveTo>
                    <a:cubicBezTo>
                      <a:pt x="3" y="67"/>
                      <a:pt x="3" y="67"/>
                      <a:pt x="4" y="67"/>
                    </a:cubicBezTo>
                    <a:cubicBezTo>
                      <a:pt x="4" y="67"/>
                      <a:pt x="2" y="79"/>
                      <a:pt x="12" y="80"/>
                    </a:cubicBezTo>
                    <a:cubicBezTo>
                      <a:pt x="12" y="80"/>
                      <a:pt x="12" y="80"/>
                      <a:pt x="12" y="80"/>
                    </a:cubicBezTo>
                    <a:cubicBezTo>
                      <a:pt x="12" y="80"/>
                      <a:pt x="12" y="80"/>
                      <a:pt x="12" y="80"/>
                    </a:cubicBezTo>
                    <a:cubicBezTo>
                      <a:pt x="12" y="80"/>
                      <a:pt x="12" y="80"/>
                      <a:pt x="12" y="80"/>
                    </a:cubicBezTo>
                    <a:cubicBezTo>
                      <a:pt x="9" y="80"/>
                      <a:pt x="7" y="79"/>
                      <a:pt x="6" y="77"/>
                    </a:cubicBezTo>
                    <a:cubicBezTo>
                      <a:pt x="3" y="73"/>
                      <a:pt x="4" y="68"/>
                      <a:pt x="4" y="67"/>
                    </a:cubicBezTo>
                    <a:cubicBezTo>
                      <a:pt x="4" y="67"/>
                      <a:pt x="4" y="67"/>
                      <a:pt x="4" y="67"/>
                    </a:cubicBezTo>
                    <a:cubicBezTo>
                      <a:pt x="4" y="67"/>
                      <a:pt x="4" y="67"/>
                      <a:pt x="4" y="67"/>
                    </a:cubicBezTo>
                    <a:cubicBezTo>
                      <a:pt x="4" y="67"/>
                      <a:pt x="4" y="67"/>
                      <a:pt x="4" y="67"/>
                    </a:cubicBezTo>
                    <a:cubicBezTo>
                      <a:pt x="3" y="67"/>
                      <a:pt x="3" y="67"/>
                      <a:pt x="3" y="67"/>
                    </a:cubicBezTo>
                    <a:moveTo>
                      <a:pt x="110" y="64"/>
                    </a:moveTo>
                    <a:cubicBezTo>
                      <a:pt x="111" y="70"/>
                      <a:pt x="107" y="72"/>
                      <a:pt x="107" y="72"/>
                    </a:cubicBezTo>
                    <a:cubicBezTo>
                      <a:pt x="107" y="72"/>
                      <a:pt x="107" y="72"/>
                      <a:pt x="107" y="72"/>
                    </a:cubicBezTo>
                    <a:cubicBezTo>
                      <a:pt x="108" y="72"/>
                      <a:pt x="111" y="70"/>
                      <a:pt x="110" y="64"/>
                    </a:cubicBezTo>
                    <a:cubicBezTo>
                      <a:pt x="110" y="64"/>
                      <a:pt x="110" y="64"/>
                      <a:pt x="110" y="64"/>
                    </a:cubicBezTo>
                    <a:cubicBezTo>
                      <a:pt x="110" y="64"/>
                      <a:pt x="110" y="64"/>
                      <a:pt x="110" y="64"/>
                    </a:cubicBezTo>
                    <a:moveTo>
                      <a:pt x="110" y="52"/>
                    </a:moveTo>
                    <a:cubicBezTo>
                      <a:pt x="110" y="52"/>
                      <a:pt x="110" y="52"/>
                      <a:pt x="110" y="52"/>
                    </a:cubicBezTo>
                    <a:cubicBezTo>
                      <a:pt x="110" y="52"/>
                      <a:pt x="110" y="52"/>
                      <a:pt x="110" y="52"/>
                    </a:cubicBezTo>
                    <a:cubicBezTo>
                      <a:pt x="111" y="55"/>
                      <a:pt x="113" y="58"/>
                      <a:pt x="111" y="61"/>
                    </a:cubicBezTo>
                    <a:cubicBezTo>
                      <a:pt x="111" y="63"/>
                      <a:pt x="110" y="63"/>
                      <a:pt x="110" y="64"/>
                    </a:cubicBezTo>
                    <a:cubicBezTo>
                      <a:pt x="110" y="64"/>
                      <a:pt x="110" y="64"/>
                      <a:pt x="110" y="64"/>
                    </a:cubicBezTo>
                    <a:cubicBezTo>
                      <a:pt x="110" y="63"/>
                      <a:pt x="114" y="61"/>
                      <a:pt x="110" y="52"/>
                    </a:cubicBezTo>
                    <a:cubicBezTo>
                      <a:pt x="110" y="52"/>
                      <a:pt x="110" y="52"/>
                      <a:pt x="110" y="52"/>
                    </a:cubicBezTo>
                    <a:moveTo>
                      <a:pt x="1" y="50"/>
                    </a:moveTo>
                    <a:cubicBezTo>
                      <a:pt x="1" y="50"/>
                      <a:pt x="0" y="53"/>
                      <a:pt x="2" y="58"/>
                    </a:cubicBezTo>
                    <a:cubicBezTo>
                      <a:pt x="2" y="58"/>
                      <a:pt x="0" y="62"/>
                      <a:pt x="3" y="67"/>
                    </a:cubicBezTo>
                    <a:cubicBezTo>
                      <a:pt x="3" y="67"/>
                      <a:pt x="3" y="67"/>
                      <a:pt x="3" y="67"/>
                    </a:cubicBezTo>
                    <a:cubicBezTo>
                      <a:pt x="3" y="67"/>
                      <a:pt x="3" y="67"/>
                      <a:pt x="3" y="67"/>
                    </a:cubicBezTo>
                    <a:cubicBezTo>
                      <a:pt x="0" y="62"/>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0" y="53"/>
                      <a:pt x="1" y="50"/>
                      <a:pt x="1" y="50"/>
                    </a:cubicBezTo>
                    <a:cubicBezTo>
                      <a:pt x="1" y="50"/>
                      <a:pt x="1" y="50"/>
                      <a:pt x="1" y="50"/>
                    </a:cubicBezTo>
                    <a:moveTo>
                      <a:pt x="1" y="47"/>
                    </a:moveTo>
                    <a:cubicBezTo>
                      <a:pt x="1" y="48"/>
                      <a:pt x="1" y="49"/>
                      <a:pt x="1" y="49"/>
                    </a:cubicBezTo>
                    <a:cubicBezTo>
                      <a:pt x="1" y="49"/>
                      <a:pt x="1" y="50"/>
                      <a:pt x="1" y="50"/>
                    </a:cubicBezTo>
                    <a:cubicBezTo>
                      <a:pt x="1" y="49"/>
                      <a:pt x="1" y="48"/>
                      <a:pt x="1" y="48"/>
                    </a:cubicBezTo>
                    <a:cubicBezTo>
                      <a:pt x="1" y="47"/>
                      <a:pt x="1" y="47"/>
                      <a:pt x="1" y="47"/>
                    </a:cubicBezTo>
                    <a:moveTo>
                      <a:pt x="109" y="45"/>
                    </a:moveTo>
                    <a:cubicBezTo>
                      <a:pt x="109" y="45"/>
                      <a:pt x="109" y="45"/>
                      <a:pt x="109" y="45"/>
                    </a:cubicBezTo>
                    <a:cubicBezTo>
                      <a:pt x="111" y="48"/>
                      <a:pt x="110" y="51"/>
                      <a:pt x="110" y="52"/>
                    </a:cubicBezTo>
                    <a:cubicBezTo>
                      <a:pt x="110" y="52"/>
                      <a:pt x="110" y="52"/>
                      <a:pt x="110" y="52"/>
                    </a:cubicBezTo>
                    <a:cubicBezTo>
                      <a:pt x="110" y="52"/>
                      <a:pt x="110" y="52"/>
                      <a:pt x="110" y="52"/>
                    </a:cubicBezTo>
                    <a:cubicBezTo>
                      <a:pt x="110" y="51"/>
                      <a:pt x="111" y="47"/>
                      <a:pt x="109" y="45"/>
                    </a:cubicBezTo>
                    <a:moveTo>
                      <a:pt x="107" y="36"/>
                    </a:moveTo>
                    <a:cubicBezTo>
                      <a:pt x="107" y="36"/>
                      <a:pt x="107" y="36"/>
                      <a:pt x="107" y="36"/>
                    </a:cubicBezTo>
                    <a:cubicBezTo>
                      <a:pt x="111" y="41"/>
                      <a:pt x="109" y="45"/>
                      <a:pt x="109" y="45"/>
                    </a:cubicBezTo>
                    <a:cubicBezTo>
                      <a:pt x="109" y="45"/>
                      <a:pt x="109" y="45"/>
                      <a:pt x="109" y="45"/>
                    </a:cubicBezTo>
                    <a:cubicBezTo>
                      <a:pt x="109" y="45"/>
                      <a:pt x="109" y="45"/>
                      <a:pt x="109" y="45"/>
                    </a:cubicBezTo>
                    <a:cubicBezTo>
                      <a:pt x="109" y="45"/>
                      <a:pt x="109" y="45"/>
                      <a:pt x="109" y="45"/>
                    </a:cubicBezTo>
                    <a:cubicBezTo>
                      <a:pt x="109" y="45"/>
                      <a:pt x="109" y="44"/>
                      <a:pt x="110" y="44"/>
                    </a:cubicBezTo>
                    <a:cubicBezTo>
                      <a:pt x="110" y="44"/>
                      <a:pt x="110" y="44"/>
                      <a:pt x="110" y="44"/>
                    </a:cubicBezTo>
                    <a:cubicBezTo>
                      <a:pt x="110" y="43"/>
                      <a:pt x="111" y="40"/>
                      <a:pt x="107" y="36"/>
                    </a:cubicBezTo>
                    <a:moveTo>
                      <a:pt x="106" y="28"/>
                    </a:moveTo>
                    <a:cubicBezTo>
                      <a:pt x="106" y="28"/>
                      <a:pt x="106" y="28"/>
                      <a:pt x="106" y="28"/>
                    </a:cubicBezTo>
                    <a:cubicBezTo>
                      <a:pt x="109" y="32"/>
                      <a:pt x="108" y="35"/>
                      <a:pt x="107" y="36"/>
                    </a:cubicBezTo>
                    <a:cubicBezTo>
                      <a:pt x="107" y="36"/>
                      <a:pt x="107" y="36"/>
                      <a:pt x="107" y="36"/>
                    </a:cubicBezTo>
                    <a:cubicBezTo>
                      <a:pt x="107" y="36"/>
                      <a:pt x="107" y="36"/>
                      <a:pt x="107" y="36"/>
                    </a:cubicBezTo>
                    <a:cubicBezTo>
                      <a:pt x="107" y="36"/>
                      <a:pt x="107" y="36"/>
                      <a:pt x="107" y="36"/>
                    </a:cubicBezTo>
                    <a:cubicBezTo>
                      <a:pt x="107" y="36"/>
                      <a:pt x="107" y="36"/>
                      <a:pt x="107" y="36"/>
                    </a:cubicBezTo>
                    <a:cubicBezTo>
                      <a:pt x="108" y="35"/>
                      <a:pt x="109" y="33"/>
                      <a:pt x="106" y="28"/>
                    </a:cubicBezTo>
                    <a:moveTo>
                      <a:pt x="105" y="19"/>
                    </a:moveTo>
                    <a:cubicBezTo>
                      <a:pt x="105" y="20"/>
                      <a:pt x="105" y="20"/>
                      <a:pt x="105" y="20"/>
                    </a:cubicBezTo>
                    <a:cubicBezTo>
                      <a:pt x="107" y="23"/>
                      <a:pt x="107" y="27"/>
                      <a:pt x="106" y="28"/>
                    </a:cubicBezTo>
                    <a:cubicBezTo>
                      <a:pt x="106" y="28"/>
                      <a:pt x="106" y="28"/>
                      <a:pt x="106" y="28"/>
                    </a:cubicBezTo>
                    <a:cubicBezTo>
                      <a:pt x="106" y="28"/>
                      <a:pt x="106" y="28"/>
                      <a:pt x="106" y="28"/>
                    </a:cubicBezTo>
                    <a:cubicBezTo>
                      <a:pt x="107" y="27"/>
                      <a:pt x="108" y="24"/>
                      <a:pt x="105" y="19"/>
                    </a:cubicBezTo>
                    <a:moveTo>
                      <a:pt x="9" y="15"/>
                    </a:moveTo>
                    <a:cubicBezTo>
                      <a:pt x="8" y="15"/>
                      <a:pt x="8" y="16"/>
                      <a:pt x="7" y="16"/>
                    </a:cubicBezTo>
                    <a:cubicBezTo>
                      <a:pt x="7" y="16"/>
                      <a:pt x="7" y="16"/>
                      <a:pt x="7" y="16"/>
                    </a:cubicBezTo>
                    <a:cubicBezTo>
                      <a:pt x="8" y="16"/>
                      <a:pt x="8" y="15"/>
                      <a:pt x="9" y="15"/>
                    </a:cubicBezTo>
                    <a:cubicBezTo>
                      <a:pt x="9" y="15"/>
                      <a:pt x="9" y="15"/>
                      <a:pt x="9" y="15"/>
                    </a:cubicBezTo>
                    <a:cubicBezTo>
                      <a:pt x="9" y="15"/>
                      <a:pt x="9" y="15"/>
                      <a:pt x="9" y="15"/>
                    </a:cubicBezTo>
                    <a:moveTo>
                      <a:pt x="27" y="13"/>
                    </a:moveTo>
                    <a:cubicBezTo>
                      <a:pt x="27" y="13"/>
                      <a:pt x="27" y="13"/>
                      <a:pt x="27" y="13"/>
                    </a:cubicBezTo>
                    <a:cubicBezTo>
                      <a:pt x="27" y="13"/>
                      <a:pt x="27" y="13"/>
                      <a:pt x="27" y="13"/>
                    </a:cubicBezTo>
                    <a:cubicBezTo>
                      <a:pt x="27" y="13"/>
                      <a:pt x="27" y="13"/>
                      <a:pt x="27" y="13"/>
                    </a:cubicBezTo>
                    <a:moveTo>
                      <a:pt x="107" y="12"/>
                    </a:moveTo>
                    <a:cubicBezTo>
                      <a:pt x="106" y="13"/>
                      <a:pt x="106" y="13"/>
                      <a:pt x="106" y="13"/>
                    </a:cubicBezTo>
                    <a:cubicBezTo>
                      <a:pt x="106" y="14"/>
                      <a:pt x="106" y="14"/>
                      <a:pt x="106" y="14"/>
                    </a:cubicBezTo>
                    <a:cubicBezTo>
                      <a:pt x="106" y="14"/>
                      <a:pt x="106" y="14"/>
                      <a:pt x="106" y="14"/>
                    </a:cubicBezTo>
                    <a:cubicBezTo>
                      <a:pt x="106" y="14"/>
                      <a:pt x="106" y="14"/>
                      <a:pt x="106" y="14"/>
                    </a:cubicBezTo>
                    <a:cubicBezTo>
                      <a:pt x="106" y="14"/>
                      <a:pt x="106" y="14"/>
                      <a:pt x="106" y="14"/>
                    </a:cubicBezTo>
                    <a:cubicBezTo>
                      <a:pt x="106" y="14"/>
                      <a:pt x="106" y="14"/>
                      <a:pt x="106" y="14"/>
                    </a:cubicBezTo>
                    <a:cubicBezTo>
                      <a:pt x="107" y="18"/>
                      <a:pt x="105" y="19"/>
                      <a:pt x="105" y="19"/>
                    </a:cubicBezTo>
                    <a:cubicBezTo>
                      <a:pt x="105" y="19"/>
                      <a:pt x="105" y="19"/>
                      <a:pt x="105" y="19"/>
                    </a:cubicBezTo>
                    <a:cubicBezTo>
                      <a:pt x="105" y="19"/>
                      <a:pt x="105" y="19"/>
                      <a:pt x="105" y="19"/>
                    </a:cubicBezTo>
                    <a:cubicBezTo>
                      <a:pt x="105" y="19"/>
                      <a:pt x="105" y="19"/>
                      <a:pt x="105" y="19"/>
                    </a:cubicBezTo>
                    <a:cubicBezTo>
                      <a:pt x="105" y="19"/>
                      <a:pt x="105" y="19"/>
                      <a:pt x="105" y="19"/>
                    </a:cubicBezTo>
                    <a:cubicBezTo>
                      <a:pt x="105" y="19"/>
                      <a:pt x="105" y="19"/>
                      <a:pt x="105" y="19"/>
                    </a:cubicBezTo>
                    <a:cubicBezTo>
                      <a:pt x="105" y="19"/>
                      <a:pt x="107" y="18"/>
                      <a:pt x="106" y="14"/>
                    </a:cubicBezTo>
                    <a:cubicBezTo>
                      <a:pt x="106" y="14"/>
                      <a:pt x="106" y="14"/>
                      <a:pt x="107" y="12"/>
                    </a:cubicBezTo>
                    <a:moveTo>
                      <a:pt x="18" y="12"/>
                    </a:moveTo>
                    <a:cubicBezTo>
                      <a:pt x="17" y="12"/>
                      <a:pt x="15" y="12"/>
                      <a:pt x="14" y="14"/>
                    </a:cubicBezTo>
                    <a:cubicBezTo>
                      <a:pt x="14" y="14"/>
                      <a:pt x="14" y="14"/>
                      <a:pt x="14" y="14"/>
                    </a:cubicBezTo>
                    <a:cubicBezTo>
                      <a:pt x="15" y="12"/>
                      <a:pt x="16" y="12"/>
                      <a:pt x="18" y="12"/>
                    </a:cubicBezTo>
                    <a:cubicBezTo>
                      <a:pt x="18" y="12"/>
                      <a:pt x="18" y="12"/>
                      <a:pt x="18" y="12"/>
                    </a:cubicBezTo>
                    <a:cubicBezTo>
                      <a:pt x="19" y="12"/>
                      <a:pt x="19" y="12"/>
                      <a:pt x="20" y="12"/>
                    </a:cubicBezTo>
                    <a:cubicBezTo>
                      <a:pt x="20" y="12"/>
                      <a:pt x="20" y="12"/>
                      <a:pt x="20" y="12"/>
                    </a:cubicBezTo>
                    <a:cubicBezTo>
                      <a:pt x="20" y="12"/>
                      <a:pt x="20" y="12"/>
                      <a:pt x="20" y="12"/>
                    </a:cubicBezTo>
                    <a:cubicBezTo>
                      <a:pt x="19" y="12"/>
                      <a:pt x="19" y="12"/>
                      <a:pt x="18" y="12"/>
                    </a:cubicBezTo>
                    <a:moveTo>
                      <a:pt x="107" y="9"/>
                    </a:moveTo>
                    <a:cubicBezTo>
                      <a:pt x="107" y="9"/>
                      <a:pt x="106" y="9"/>
                      <a:pt x="106" y="9"/>
                    </a:cubicBezTo>
                    <a:cubicBezTo>
                      <a:pt x="107" y="9"/>
                      <a:pt x="107" y="9"/>
                      <a:pt x="107" y="10"/>
                    </a:cubicBezTo>
                    <a:cubicBezTo>
                      <a:pt x="107" y="10"/>
                      <a:pt x="107" y="10"/>
                      <a:pt x="107" y="10"/>
                    </a:cubicBezTo>
                    <a:cubicBezTo>
                      <a:pt x="107" y="9"/>
                      <a:pt x="107" y="9"/>
                      <a:pt x="107" y="9"/>
                    </a:cubicBezTo>
                    <a:moveTo>
                      <a:pt x="108" y="8"/>
                    </a:moveTo>
                    <a:cubicBezTo>
                      <a:pt x="108" y="8"/>
                      <a:pt x="108" y="8"/>
                      <a:pt x="108" y="8"/>
                    </a:cubicBezTo>
                    <a:cubicBezTo>
                      <a:pt x="107" y="8"/>
                      <a:pt x="107" y="8"/>
                      <a:pt x="107" y="8"/>
                    </a:cubicBezTo>
                    <a:cubicBezTo>
                      <a:pt x="107" y="8"/>
                      <a:pt x="107" y="8"/>
                      <a:pt x="107" y="8"/>
                    </a:cubicBezTo>
                    <a:cubicBezTo>
                      <a:pt x="107" y="8"/>
                      <a:pt x="108" y="8"/>
                      <a:pt x="108" y="8"/>
                    </a:cubicBezTo>
                    <a:moveTo>
                      <a:pt x="109" y="0"/>
                    </a:moveTo>
                    <a:cubicBezTo>
                      <a:pt x="109" y="0"/>
                      <a:pt x="109" y="0"/>
                      <a:pt x="109" y="0"/>
                    </a:cubicBezTo>
                    <a:cubicBezTo>
                      <a:pt x="109" y="0"/>
                      <a:pt x="109" y="1"/>
                      <a:pt x="109" y="1"/>
                    </a:cubicBezTo>
                    <a:cubicBezTo>
                      <a:pt x="109" y="1"/>
                      <a:pt x="109" y="1"/>
                      <a:pt x="109" y="1"/>
                    </a:cubicBezTo>
                    <a:cubicBezTo>
                      <a:pt x="109" y="1"/>
                      <a:pt x="109" y="1"/>
                      <a:pt x="109" y="1"/>
                    </a:cubicBezTo>
                    <a:cubicBezTo>
                      <a:pt x="109" y="1"/>
                      <a:pt x="109" y="1"/>
                      <a:pt x="109" y="1"/>
                    </a:cubicBezTo>
                    <a:cubicBezTo>
                      <a:pt x="110" y="2"/>
                      <a:pt x="110" y="2"/>
                      <a:pt x="110" y="3"/>
                    </a:cubicBezTo>
                    <a:cubicBezTo>
                      <a:pt x="110" y="3"/>
                      <a:pt x="110" y="3"/>
                      <a:pt x="110" y="3"/>
                    </a:cubicBezTo>
                    <a:cubicBezTo>
                      <a:pt x="110" y="3"/>
                      <a:pt x="110" y="2"/>
                      <a:pt x="109" y="1"/>
                    </a:cubicBezTo>
                    <a:cubicBezTo>
                      <a:pt x="109" y="1"/>
                      <a:pt x="109" y="1"/>
                      <a:pt x="109" y="0"/>
                    </a:cubicBezTo>
                  </a:path>
                </a:pathLst>
              </a:custGeom>
              <a:solidFill>
                <a:srgbClr val="CD4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9" name="Freeform 1724"/>
              <p:cNvSpPr>
                <a:spLocks noEditPoints="1"/>
              </p:cNvSpPr>
              <p:nvPr/>
            </p:nvSpPr>
            <p:spPr bwMode="auto">
              <a:xfrm>
                <a:off x="757" y="1055"/>
                <a:ext cx="40" cy="21"/>
              </a:xfrm>
              <a:custGeom>
                <a:avLst/>
                <a:gdLst>
                  <a:gd name="T0" fmla="*/ 13 w 19"/>
                  <a:gd name="T1" fmla="*/ 7 h 10"/>
                  <a:gd name="T2" fmla="*/ 12 w 19"/>
                  <a:gd name="T3" fmla="*/ 8 h 10"/>
                  <a:gd name="T4" fmla="*/ 7 w 19"/>
                  <a:gd name="T5" fmla="*/ 10 h 10"/>
                  <a:gd name="T6" fmla="*/ 6 w 19"/>
                  <a:gd name="T7" fmla="*/ 10 h 10"/>
                  <a:gd name="T8" fmla="*/ 0 w 19"/>
                  <a:gd name="T9" fmla="*/ 8 h 10"/>
                  <a:gd name="T10" fmla="*/ 0 w 19"/>
                  <a:gd name="T11" fmla="*/ 8 h 10"/>
                  <a:gd name="T12" fmla="*/ 0 w 19"/>
                  <a:gd name="T13" fmla="*/ 8 h 10"/>
                  <a:gd name="T14" fmla="*/ 0 w 19"/>
                  <a:gd name="T15" fmla="*/ 8 h 10"/>
                  <a:gd name="T16" fmla="*/ 1 w 19"/>
                  <a:gd name="T17" fmla="*/ 8 h 10"/>
                  <a:gd name="T18" fmla="*/ 6 w 19"/>
                  <a:gd name="T19" fmla="*/ 10 h 10"/>
                  <a:gd name="T20" fmla="*/ 8 w 19"/>
                  <a:gd name="T21" fmla="*/ 10 h 10"/>
                  <a:gd name="T22" fmla="*/ 13 w 19"/>
                  <a:gd name="T23" fmla="*/ 7 h 10"/>
                  <a:gd name="T24" fmla="*/ 13 w 19"/>
                  <a:gd name="T25" fmla="*/ 7 h 10"/>
                  <a:gd name="T26" fmla="*/ 19 w 19"/>
                  <a:gd name="T27" fmla="*/ 0 h 10"/>
                  <a:gd name="T28" fmla="*/ 17 w 19"/>
                  <a:gd name="T29" fmla="*/ 3 h 10"/>
                  <a:gd name="T30" fmla="*/ 15 w 19"/>
                  <a:gd name="T31" fmla="*/ 5 h 10"/>
                  <a:gd name="T32" fmla="*/ 15 w 19"/>
                  <a:gd name="T33" fmla="*/ 5 h 10"/>
                  <a:gd name="T34" fmla="*/ 17 w 19"/>
                  <a:gd name="T35" fmla="*/ 4 h 10"/>
                  <a:gd name="T36" fmla="*/ 19 w 19"/>
                  <a:gd name="T37" fmla="*/ 0 h 10"/>
                  <a:gd name="T38" fmla="*/ 19 w 19"/>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13" y="7"/>
                    </a:moveTo>
                    <a:cubicBezTo>
                      <a:pt x="13" y="7"/>
                      <a:pt x="12" y="8"/>
                      <a:pt x="12" y="8"/>
                    </a:cubicBezTo>
                    <a:cubicBezTo>
                      <a:pt x="10" y="9"/>
                      <a:pt x="9" y="9"/>
                      <a:pt x="7" y="10"/>
                    </a:cubicBezTo>
                    <a:cubicBezTo>
                      <a:pt x="7" y="10"/>
                      <a:pt x="6" y="10"/>
                      <a:pt x="6" y="10"/>
                    </a:cubicBezTo>
                    <a:cubicBezTo>
                      <a:pt x="4" y="10"/>
                      <a:pt x="2" y="9"/>
                      <a:pt x="0" y="8"/>
                    </a:cubicBezTo>
                    <a:cubicBezTo>
                      <a:pt x="0" y="8"/>
                      <a:pt x="0" y="8"/>
                      <a:pt x="0" y="8"/>
                    </a:cubicBezTo>
                    <a:cubicBezTo>
                      <a:pt x="0" y="8"/>
                      <a:pt x="0" y="8"/>
                      <a:pt x="0" y="8"/>
                    </a:cubicBezTo>
                    <a:cubicBezTo>
                      <a:pt x="0" y="8"/>
                      <a:pt x="0" y="8"/>
                      <a:pt x="0" y="8"/>
                    </a:cubicBezTo>
                    <a:cubicBezTo>
                      <a:pt x="0" y="8"/>
                      <a:pt x="0" y="8"/>
                      <a:pt x="1" y="8"/>
                    </a:cubicBezTo>
                    <a:cubicBezTo>
                      <a:pt x="2" y="10"/>
                      <a:pt x="4" y="10"/>
                      <a:pt x="6" y="10"/>
                    </a:cubicBezTo>
                    <a:cubicBezTo>
                      <a:pt x="7" y="10"/>
                      <a:pt x="7" y="10"/>
                      <a:pt x="8" y="10"/>
                    </a:cubicBezTo>
                    <a:cubicBezTo>
                      <a:pt x="10" y="9"/>
                      <a:pt x="12" y="8"/>
                      <a:pt x="13" y="7"/>
                    </a:cubicBezTo>
                    <a:cubicBezTo>
                      <a:pt x="13" y="7"/>
                      <a:pt x="13" y="7"/>
                      <a:pt x="13" y="7"/>
                    </a:cubicBezTo>
                    <a:moveTo>
                      <a:pt x="19" y="0"/>
                    </a:moveTo>
                    <a:cubicBezTo>
                      <a:pt x="18" y="1"/>
                      <a:pt x="18" y="2"/>
                      <a:pt x="17" y="3"/>
                    </a:cubicBezTo>
                    <a:cubicBezTo>
                      <a:pt x="17" y="4"/>
                      <a:pt x="16" y="5"/>
                      <a:pt x="15" y="5"/>
                    </a:cubicBezTo>
                    <a:cubicBezTo>
                      <a:pt x="15" y="5"/>
                      <a:pt x="15" y="5"/>
                      <a:pt x="15" y="5"/>
                    </a:cubicBezTo>
                    <a:cubicBezTo>
                      <a:pt x="16" y="5"/>
                      <a:pt x="17" y="4"/>
                      <a:pt x="17" y="4"/>
                    </a:cubicBezTo>
                    <a:cubicBezTo>
                      <a:pt x="18" y="3"/>
                      <a:pt x="19" y="2"/>
                      <a:pt x="19" y="0"/>
                    </a:cubicBezTo>
                    <a:cubicBezTo>
                      <a:pt x="19" y="0"/>
                      <a:pt x="19" y="0"/>
                      <a:pt x="19" y="0"/>
                    </a:cubicBezTo>
                  </a:path>
                </a:pathLst>
              </a:custGeom>
              <a:solidFill>
                <a:srgbClr val="B9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0" name="Freeform 1725"/>
              <p:cNvSpPr>
                <a:spLocks noEditPoints="1"/>
              </p:cNvSpPr>
              <p:nvPr/>
            </p:nvSpPr>
            <p:spPr bwMode="auto">
              <a:xfrm>
                <a:off x="776" y="1068"/>
                <a:ext cx="40" cy="32"/>
              </a:xfrm>
              <a:custGeom>
                <a:avLst/>
                <a:gdLst>
                  <a:gd name="T0" fmla="*/ 10 w 19"/>
                  <a:gd name="T1" fmla="*/ 7 h 15"/>
                  <a:gd name="T2" fmla="*/ 7 w 19"/>
                  <a:gd name="T3" fmla="*/ 12 h 15"/>
                  <a:gd name="T4" fmla="*/ 4 w 19"/>
                  <a:gd name="T5" fmla="*/ 14 h 15"/>
                  <a:gd name="T6" fmla="*/ 0 w 19"/>
                  <a:gd name="T7" fmla="*/ 15 h 15"/>
                  <a:gd name="T8" fmla="*/ 0 w 19"/>
                  <a:gd name="T9" fmla="*/ 15 h 15"/>
                  <a:gd name="T10" fmla="*/ 0 w 19"/>
                  <a:gd name="T11" fmla="*/ 15 h 15"/>
                  <a:gd name="T12" fmla="*/ 0 w 19"/>
                  <a:gd name="T13" fmla="*/ 15 h 15"/>
                  <a:gd name="T14" fmla="*/ 0 w 19"/>
                  <a:gd name="T15" fmla="*/ 15 h 15"/>
                  <a:gd name="T16" fmla="*/ 0 w 19"/>
                  <a:gd name="T17" fmla="*/ 15 h 15"/>
                  <a:gd name="T18" fmla="*/ 0 w 19"/>
                  <a:gd name="T19" fmla="*/ 15 h 15"/>
                  <a:gd name="T20" fmla="*/ 0 w 19"/>
                  <a:gd name="T21" fmla="*/ 15 h 15"/>
                  <a:gd name="T22" fmla="*/ 4 w 19"/>
                  <a:gd name="T23" fmla="*/ 15 h 15"/>
                  <a:gd name="T24" fmla="*/ 7 w 19"/>
                  <a:gd name="T25" fmla="*/ 12 h 15"/>
                  <a:gd name="T26" fmla="*/ 10 w 19"/>
                  <a:gd name="T27" fmla="*/ 9 h 15"/>
                  <a:gd name="T28" fmla="*/ 10 w 19"/>
                  <a:gd name="T29" fmla="*/ 7 h 15"/>
                  <a:gd name="T30" fmla="*/ 10 w 19"/>
                  <a:gd name="T31" fmla="*/ 7 h 15"/>
                  <a:gd name="T32" fmla="*/ 18 w 19"/>
                  <a:gd name="T33" fmla="*/ 0 h 15"/>
                  <a:gd name="T34" fmla="*/ 18 w 19"/>
                  <a:gd name="T35" fmla="*/ 0 h 15"/>
                  <a:gd name="T36" fmla="*/ 13 w 19"/>
                  <a:gd name="T37" fmla="*/ 6 h 15"/>
                  <a:gd name="T38" fmla="*/ 13 w 19"/>
                  <a:gd name="T39" fmla="*/ 6 h 15"/>
                  <a:gd name="T40" fmla="*/ 16 w 19"/>
                  <a:gd name="T41" fmla="*/ 5 h 15"/>
                  <a:gd name="T42" fmla="*/ 18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7"/>
                    </a:moveTo>
                    <a:cubicBezTo>
                      <a:pt x="10" y="9"/>
                      <a:pt x="8" y="11"/>
                      <a:pt x="7" y="12"/>
                    </a:cubicBezTo>
                    <a:cubicBezTo>
                      <a:pt x="6" y="13"/>
                      <a:pt x="5" y="14"/>
                      <a:pt x="4" y="14"/>
                    </a:cubicBezTo>
                    <a:cubicBezTo>
                      <a:pt x="3"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2" y="15"/>
                      <a:pt x="3" y="15"/>
                      <a:pt x="4" y="15"/>
                    </a:cubicBezTo>
                    <a:cubicBezTo>
                      <a:pt x="5" y="14"/>
                      <a:pt x="6" y="13"/>
                      <a:pt x="7" y="12"/>
                    </a:cubicBezTo>
                    <a:cubicBezTo>
                      <a:pt x="8" y="11"/>
                      <a:pt x="9" y="10"/>
                      <a:pt x="10" y="9"/>
                    </a:cubicBezTo>
                    <a:cubicBezTo>
                      <a:pt x="10" y="8"/>
                      <a:pt x="10" y="8"/>
                      <a:pt x="10" y="7"/>
                    </a:cubicBezTo>
                    <a:cubicBezTo>
                      <a:pt x="10" y="7"/>
                      <a:pt x="10" y="7"/>
                      <a:pt x="10" y="7"/>
                    </a:cubicBezTo>
                    <a:moveTo>
                      <a:pt x="18" y="0"/>
                    </a:moveTo>
                    <a:cubicBezTo>
                      <a:pt x="18" y="0"/>
                      <a:pt x="18" y="0"/>
                      <a:pt x="18" y="0"/>
                    </a:cubicBezTo>
                    <a:cubicBezTo>
                      <a:pt x="18" y="3"/>
                      <a:pt x="16" y="5"/>
                      <a:pt x="13" y="6"/>
                    </a:cubicBezTo>
                    <a:cubicBezTo>
                      <a:pt x="13" y="6"/>
                      <a:pt x="13" y="6"/>
                      <a:pt x="13" y="6"/>
                    </a:cubicBezTo>
                    <a:cubicBezTo>
                      <a:pt x="14" y="6"/>
                      <a:pt x="15" y="6"/>
                      <a:pt x="16" y="5"/>
                    </a:cubicBezTo>
                    <a:cubicBezTo>
                      <a:pt x="17" y="4"/>
                      <a:pt x="19" y="2"/>
                      <a:pt x="18" y="0"/>
                    </a:cubicBezTo>
                  </a:path>
                </a:pathLst>
              </a:custGeom>
              <a:solidFill>
                <a:srgbClr val="B9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1" name="Freeform 1726"/>
              <p:cNvSpPr>
                <a:spLocks noEditPoints="1"/>
              </p:cNvSpPr>
              <p:nvPr/>
            </p:nvSpPr>
            <p:spPr bwMode="auto">
              <a:xfrm>
                <a:off x="801" y="1076"/>
                <a:ext cx="26" cy="37"/>
              </a:xfrm>
              <a:custGeom>
                <a:avLst/>
                <a:gdLst>
                  <a:gd name="T0" fmla="*/ 5 w 12"/>
                  <a:gd name="T1" fmla="*/ 8 h 17"/>
                  <a:gd name="T2" fmla="*/ 5 w 12"/>
                  <a:gd name="T3" fmla="*/ 12 h 17"/>
                  <a:gd name="T4" fmla="*/ 3 w 12"/>
                  <a:gd name="T5" fmla="*/ 15 h 17"/>
                  <a:gd name="T6" fmla="*/ 1 w 12"/>
                  <a:gd name="T7" fmla="*/ 17 h 17"/>
                  <a:gd name="T8" fmla="*/ 0 w 12"/>
                  <a:gd name="T9" fmla="*/ 17 h 17"/>
                  <a:gd name="T10" fmla="*/ 0 w 12"/>
                  <a:gd name="T11" fmla="*/ 17 h 17"/>
                  <a:gd name="T12" fmla="*/ 0 w 12"/>
                  <a:gd name="T13" fmla="*/ 17 h 17"/>
                  <a:gd name="T14" fmla="*/ 1 w 12"/>
                  <a:gd name="T15" fmla="*/ 17 h 17"/>
                  <a:gd name="T16" fmla="*/ 1 w 12"/>
                  <a:gd name="T17" fmla="*/ 17 h 17"/>
                  <a:gd name="T18" fmla="*/ 1 w 12"/>
                  <a:gd name="T19" fmla="*/ 17 h 17"/>
                  <a:gd name="T20" fmla="*/ 2 w 12"/>
                  <a:gd name="T21" fmla="*/ 16 h 17"/>
                  <a:gd name="T22" fmla="*/ 5 w 12"/>
                  <a:gd name="T23" fmla="*/ 13 h 17"/>
                  <a:gd name="T24" fmla="*/ 6 w 12"/>
                  <a:gd name="T25" fmla="*/ 9 h 17"/>
                  <a:gd name="T26" fmla="*/ 5 w 12"/>
                  <a:gd name="T27" fmla="*/ 8 h 17"/>
                  <a:gd name="T28" fmla="*/ 11 w 12"/>
                  <a:gd name="T29" fmla="*/ 0 h 17"/>
                  <a:gd name="T30" fmla="*/ 11 w 12"/>
                  <a:gd name="T31" fmla="*/ 0 h 17"/>
                  <a:gd name="T32" fmla="*/ 10 w 12"/>
                  <a:gd name="T33" fmla="*/ 5 h 17"/>
                  <a:gd name="T34" fmla="*/ 8 w 12"/>
                  <a:gd name="T35" fmla="*/ 7 h 17"/>
                  <a:gd name="T36" fmla="*/ 8 w 12"/>
                  <a:gd name="T37" fmla="*/ 7 h 17"/>
                  <a:gd name="T38" fmla="*/ 10 w 12"/>
                  <a:gd name="T39" fmla="*/ 5 h 17"/>
                  <a:gd name="T40" fmla="*/ 11 w 12"/>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7">
                    <a:moveTo>
                      <a:pt x="5" y="8"/>
                    </a:moveTo>
                    <a:cubicBezTo>
                      <a:pt x="5" y="10"/>
                      <a:pt x="5" y="11"/>
                      <a:pt x="5" y="12"/>
                    </a:cubicBezTo>
                    <a:cubicBezTo>
                      <a:pt x="4" y="13"/>
                      <a:pt x="4" y="14"/>
                      <a:pt x="3" y="15"/>
                    </a:cubicBezTo>
                    <a:cubicBezTo>
                      <a:pt x="2" y="15"/>
                      <a:pt x="2" y="16"/>
                      <a:pt x="1" y="17"/>
                    </a:cubicBezTo>
                    <a:cubicBezTo>
                      <a:pt x="0" y="17"/>
                      <a:pt x="0" y="17"/>
                      <a:pt x="0" y="17"/>
                    </a:cubicBezTo>
                    <a:cubicBezTo>
                      <a:pt x="0" y="17"/>
                      <a:pt x="0" y="17"/>
                      <a:pt x="0" y="17"/>
                    </a:cubicBezTo>
                    <a:cubicBezTo>
                      <a:pt x="0" y="17"/>
                      <a:pt x="0" y="17"/>
                      <a:pt x="0" y="17"/>
                    </a:cubicBezTo>
                    <a:cubicBezTo>
                      <a:pt x="0" y="17"/>
                      <a:pt x="0" y="17"/>
                      <a:pt x="1" y="17"/>
                    </a:cubicBezTo>
                    <a:cubicBezTo>
                      <a:pt x="1" y="17"/>
                      <a:pt x="1" y="17"/>
                      <a:pt x="1" y="17"/>
                    </a:cubicBezTo>
                    <a:cubicBezTo>
                      <a:pt x="1" y="17"/>
                      <a:pt x="1" y="17"/>
                      <a:pt x="1" y="17"/>
                    </a:cubicBezTo>
                    <a:cubicBezTo>
                      <a:pt x="1" y="17"/>
                      <a:pt x="2" y="16"/>
                      <a:pt x="2" y="16"/>
                    </a:cubicBezTo>
                    <a:cubicBezTo>
                      <a:pt x="3" y="15"/>
                      <a:pt x="4" y="14"/>
                      <a:pt x="5" y="13"/>
                    </a:cubicBezTo>
                    <a:cubicBezTo>
                      <a:pt x="5" y="12"/>
                      <a:pt x="6" y="10"/>
                      <a:pt x="6" y="9"/>
                    </a:cubicBezTo>
                    <a:cubicBezTo>
                      <a:pt x="6" y="8"/>
                      <a:pt x="6" y="8"/>
                      <a:pt x="5" y="8"/>
                    </a:cubicBezTo>
                    <a:moveTo>
                      <a:pt x="11" y="0"/>
                    </a:moveTo>
                    <a:cubicBezTo>
                      <a:pt x="11" y="0"/>
                      <a:pt x="11" y="0"/>
                      <a:pt x="11" y="0"/>
                    </a:cubicBezTo>
                    <a:cubicBezTo>
                      <a:pt x="12" y="2"/>
                      <a:pt x="11" y="4"/>
                      <a:pt x="10" y="5"/>
                    </a:cubicBezTo>
                    <a:cubicBezTo>
                      <a:pt x="10" y="6"/>
                      <a:pt x="9" y="7"/>
                      <a:pt x="8" y="7"/>
                    </a:cubicBezTo>
                    <a:cubicBezTo>
                      <a:pt x="8" y="7"/>
                      <a:pt x="8" y="7"/>
                      <a:pt x="8" y="7"/>
                    </a:cubicBezTo>
                    <a:cubicBezTo>
                      <a:pt x="9" y="7"/>
                      <a:pt x="10" y="6"/>
                      <a:pt x="10" y="5"/>
                    </a:cubicBezTo>
                    <a:cubicBezTo>
                      <a:pt x="12" y="4"/>
                      <a:pt x="12" y="2"/>
                      <a:pt x="11" y="0"/>
                    </a:cubicBezTo>
                  </a:path>
                </a:pathLst>
              </a:custGeom>
              <a:solidFill>
                <a:srgbClr val="B9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2" name="Freeform 1727"/>
              <p:cNvSpPr>
                <a:spLocks/>
              </p:cNvSpPr>
              <p:nvPr/>
            </p:nvSpPr>
            <p:spPr bwMode="auto">
              <a:xfrm>
                <a:off x="772" y="977"/>
                <a:ext cx="59" cy="129"/>
              </a:xfrm>
              <a:custGeom>
                <a:avLst/>
                <a:gdLst>
                  <a:gd name="T0" fmla="*/ 26 w 28"/>
                  <a:gd name="T1" fmla="*/ 61 h 61"/>
                  <a:gd name="T2" fmla="*/ 21 w 28"/>
                  <a:gd name="T3" fmla="*/ 57 h 61"/>
                  <a:gd name="T4" fmla="*/ 15 w 28"/>
                  <a:gd name="T5" fmla="*/ 52 h 61"/>
                  <a:gd name="T6" fmla="*/ 10 w 28"/>
                  <a:gd name="T7" fmla="*/ 49 h 61"/>
                  <a:gd name="T8" fmla="*/ 3 w 28"/>
                  <a:gd name="T9" fmla="*/ 38 h 61"/>
                  <a:gd name="T10" fmla="*/ 0 w 28"/>
                  <a:gd name="T11" fmla="*/ 21 h 61"/>
                  <a:gd name="T12" fmla="*/ 3 w 28"/>
                  <a:gd name="T13" fmla="*/ 0 h 61"/>
                  <a:gd name="T14" fmla="*/ 5 w 28"/>
                  <a:gd name="T15" fmla="*/ 0 h 61"/>
                  <a:gd name="T16" fmla="*/ 5 w 28"/>
                  <a:gd name="T17" fmla="*/ 1 h 61"/>
                  <a:gd name="T18" fmla="*/ 2 w 28"/>
                  <a:gd name="T19" fmla="*/ 21 h 61"/>
                  <a:gd name="T20" fmla="*/ 12 w 28"/>
                  <a:gd name="T21" fmla="*/ 47 h 61"/>
                  <a:gd name="T22" fmla="*/ 16 w 28"/>
                  <a:gd name="T23" fmla="*/ 50 h 61"/>
                  <a:gd name="T24" fmla="*/ 23 w 28"/>
                  <a:gd name="T25" fmla="*/ 56 h 61"/>
                  <a:gd name="T26" fmla="*/ 26 w 28"/>
                  <a:gd name="T27" fmla="*/ 59 h 61"/>
                  <a:gd name="T28" fmla="*/ 27 w 28"/>
                  <a:gd name="T29" fmla="*/ 59 h 61"/>
                  <a:gd name="T30" fmla="*/ 28 w 28"/>
                  <a:gd name="T31" fmla="*/ 60 h 61"/>
                  <a:gd name="T32" fmla="*/ 27 w 28"/>
                  <a:gd name="T33" fmla="*/ 61 h 61"/>
                  <a:gd name="T34" fmla="*/ 27 w 28"/>
                  <a:gd name="T35" fmla="*/ 61 h 61"/>
                  <a:gd name="T36" fmla="*/ 26 w 28"/>
                  <a:gd name="T3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61">
                    <a:moveTo>
                      <a:pt x="26" y="61"/>
                    </a:moveTo>
                    <a:cubicBezTo>
                      <a:pt x="24" y="61"/>
                      <a:pt x="23" y="60"/>
                      <a:pt x="21" y="57"/>
                    </a:cubicBezTo>
                    <a:cubicBezTo>
                      <a:pt x="20" y="55"/>
                      <a:pt x="18" y="54"/>
                      <a:pt x="15" y="52"/>
                    </a:cubicBezTo>
                    <a:cubicBezTo>
                      <a:pt x="14" y="51"/>
                      <a:pt x="12" y="50"/>
                      <a:pt x="10" y="49"/>
                    </a:cubicBezTo>
                    <a:cubicBezTo>
                      <a:pt x="8" y="46"/>
                      <a:pt x="5" y="43"/>
                      <a:pt x="3" y="38"/>
                    </a:cubicBezTo>
                    <a:cubicBezTo>
                      <a:pt x="1" y="33"/>
                      <a:pt x="0" y="27"/>
                      <a:pt x="0" y="21"/>
                    </a:cubicBezTo>
                    <a:cubicBezTo>
                      <a:pt x="0" y="7"/>
                      <a:pt x="3" y="1"/>
                      <a:pt x="3" y="0"/>
                    </a:cubicBezTo>
                    <a:cubicBezTo>
                      <a:pt x="4" y="0"/>
                      <a:pt x="4" y="0"/>
                      <a:pt x="5" y="0"/>
                    </a:cubicBezTo>
                    <a:cubicBezTo>
                      <a:pt x="5" y="0"/>
                      <a:pt x="5" y="1"/>
                      <a:pt x="5" y="1"/>
                    </a:cubicBezTo>
                    <a:cubicBezTo>
                      <a:pt x="5" y="1"/>
                      <a:pt x="2" y="7"/>
                      <a:pt x="2" y="21"/>
                    </a:cubicBezTo>
                    <a:cubicBezTo>
                      <a:pt x="3" y="35"/>
                      <a:pt x="7" y="44"/>
                      <a:pt x="12" y="47"/>
                    </a:cubicBezTo>
                    <a:cubicBezTo>
                      <a:pt x="13" y="48"/>
                      <a:pt x="15" y="49"/>
                      <a:pt x="16" y="50"/>
                    </a:cubicBezTo>
                    <a:cubicBezTo>
                      <a:pt x="19" y="52"/>
                      <a:pt x="22" y="53"/>
                      <a:pt x="23" y="56"/>
                    </a:cubicBezTo>
                    <a:cubicBezTo>
                      <a:pt x="24" y="59"/>
                      <a:pt x="25" y="59"/>
                      <a:pt x="26" y="59"/>
                    </a:cubicBezTo>
                    <a:cubicBezTo>
                      <a:pt x="26" y="58"/>
                      <a:pt x="27" y="58"/>
                      <a:pt x="27" y="59"/>
                    </a:cubicBezTo>
                    <a:cubicBezTo>
                      <a:pt x="28" y="59"/>
                      <a:pt x="28" y="59"/>
                      <a:pt x="28" y="60"/>
                    </a:cubicBezTo>
                    <a:cubicBezTo>
                      <a:pt x="27" y="60"/>
                      <a:pt x="27" y="61"/>
                      <a:pt x="27" y="61"/>
                    </a:cubicBezTo>
                    <a:cubicBezTo>
                      <a:pt x="27" y="61"/>
                      <a:pt x="27" y="61"/>
                      <a:pt x="27" y="61"/>
                    </a:cubicBezTo>
                    <a:cubicBezTo>
                      <a:pt x="26" y="61"/>
                      <a:pt x="26" y="61"/>
                      <a:pt x="26" y="61"/>
                    </a:cubicBezTo>
                  </a:path>
                </a:pathLst>
              </a:custGeom>
              <a:solidFill>
                <a:srgbClr val="F4B6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3" name="Freeform 1728"/>
              <p:cNvSpPr>
                <a:spLocks noEditPoints="1"/>
              </p:cNvSpPr>
              <p:nvPr/>
            </p:nvSpPr>
            <p:spPr bwMode="auto">
              <a:xfrm>
                <a:off x="772" y="977"/>
                <a:ext cx="59" cy="129"/>
              </a:xfrm>
              <a:custGeom>
                <a:avLst/>
                <a:gdLst>
                  <a:gd name="T0" fmla="*/ 26 w 28"/>
                  <a:gd name="T1" fmla="*/ 61 h 61"/>
                  <a:gd name="T2" fmla="*/ 21 w 28"/>
                  <a:gd name="T3" fmla="*/ 57 h 61"/>
                  <a:gd name="T4" fmla="*/ 15 w 28"/>
                  <a:gd name="T5" fmla="*/ 52 h 61"/>
                  <a:gd name="T6" fmla="*/ 10 w 28"/>
                  <a:gd name="T7" fmla="*/ 49 h 61"/>
                  <a:gd name="T8" fmla="*/ 3 w 28"/>
                  <a:gd name="T9" fmla="*/ 38 h 61"/>
                  <a:gd name="T10" fmla="*/ 0 w 28"/>
                  <a:gd name="T11" fmla="*/ 21 h 61"/>
                  <a:gd name="T12" fmla="*/ 3 w 28"/>
                  <a:gd name="T13" fmla="*/ 0 h 61"/>
                  <a:gd name="T14" fmla="*/ 4 w 28"/>
                  <a:gd name="T15" fmla="*/ 0 h 61"/>
                  <a:gd name="T16" fmla="*/ 5 w 28"/>
                  <a:gd name="T17" fmla="*/ 0 h 61"/>
                  <a:gd name="T18" fmla="*/ 5 w 28"/>
                  <a:gd name="T19" fmla="*/ 1 h 61"/>
                  <a:gd name="T20" fmla="*/ 2 w 28"/>
                  <a:gd name="T21" fmla="*/ 21 h 61"/>
                  <a:gd name="T22" fmla="*/ 12 w 28"/>
                  <a:gd name="T23" fmla="*/ 47 h 61"/>
                  <a:gd name="T24" fmla="*/ 16 w 28"/>
                  <a:gd name="T25" fmla="*/ 50 h 61"/>
                  <a:gd name="T26" fmla="*/ 23 w 28"/>
                  <a:gd name="T27" fmla="*/ 56 h 61"/>
                  <a:gd name="T28" fmla="*/ 25 w 28"/>
                  <a:gd name="T29" fmla="*/ 59 h 61"/>
                  <a:gd name="T30" fmla="*/ 26 w 28"/>
                  <a:gd name="T31" fmla="*/ 58 h 61"/>
                  <a:gd name="T32" fmla="*/ 27 w 28"/>
                  <a:gd name="T33" fmla="*/ 58 h 61"/>
                  <a:gd name="T34" fmla="*/ 27 w 28"/>
                  <a:gd name="T35" fmla="*/ 59 h 61"/>
                  <a:gd name="T36" fmla="*/ 28 w 28"/>
                  <a:gd name="T37" fmla="*/ 60 h 61"/>
                  <a:gd name="T38" fmla="*/ 27 w 28"/>
                  <a:gd name="T39" fmla="*/ 61 h 61"/>
                  <a:gd name="T40" fmla="*/ 27 w 28"/>
                  <a:gd name="T41" fmla="*/ 61 h 61"/>
                  <a:gd name="T42" fmla="*/ 26 w 28"/>
                  <a:gd name="T43" fmla="*/ 61 h 61"/>
                  <a:gd name="T44" fmla="*/ 4 w 28"/>
                  <a:gd name="T45" fmla="*/ 0 h 61"/>
                  <a:gd name="T46" fmla="*/ 3 w 28"/>
                  <a:gd name="T47" fmla="*/ 0 h 61"/>
                  <a:gd name="T48" fmla="*/ 0 w 28"/>
                  <a:gd name="T49" fmla="*/ 21 h 61"/>
                  <a:gd name="T50" fmla="*/ 4 w 28"/>
                  <a:gd name="T51" fmla="*/ 38 h 61"/>
                  <a:gd name="T52" fmla="*/ 10 w 28"/>
                  <a:gd name="T53" fmla="*/ 49 h 61"/>
                  <a:gd name="T54" fmla="*/ 15 w 28"/>
                  <a:gd name="T55" fmla="*/ 52 h 61"/>
                  <a:gd name="T56" fmla="*/ 21 w 28"/>
                  <a:gd name="T57" fmla="*/ 57 h 61"/>
                  <a:gd name="T58" fmla="*/ 26 w 28"/>
                  <a:gd name="T59" fmla="*/ 61 h 61"/>
                  <a:gd name="T60" fmla="*/ 26 w 28"/>
                  <a:gd name="T61" fmla="*/ 61 h 61"/>
                  <a:gd name="T62" fmla="*/ 27 w 28"/>
                  <a:gd name="T63" fmla="*/ 61 h 61"/>
                  <a:gd name="T64" fmla="*/ 27 w 28"/>
                  <a:gd name="T65" fmla="*/ 61 h 61"/>
                  <a:gd name="T66" fmla="*/ 28 w 28"/>
                  <a:gd name="T67" fmla="*/ 60 h 61"/>
                  <a:gd name="T68" fmla="*/ 27 w 28"/>
                  <a:gd name="T69" fmla="*/ 59 h 61"/>
                  <a:gd name="T70" fmla="*/ 27 w 28"/>
                  <a:gd name="T71" fmla="*/ 59 h 61"/>
                  <a:gd name="T72" fmla="*/ 26 w 28"/>
                  <a:gd name="T73" fmla="*/ 59 h 61"/>
                  <a:gd name="T74" fmla="*/ 25 w 28"/>
                  <a:gd name="T75" fmla="*/ 59 h 61"/>
                  <a:gd name="T76" fmla="*/ 23 w 28"/>
                  <a:gd name="T77" fmla="*/ 56 h 61"/>
                  <a:gd name="T78" fmla="*/ 16 w 28"/>
                  <a:gd name="T79" fmla="*/ 50 h 61"/>
                  <a:gd name="T80" fmla="*/ 12 w 28"/>
                  <a:gd name="T81" fmla="*/ 47 h 61"/>
                  <a:gd name="T82" fmla="*/ 2 w 28"/>
                  <a:gd name="T83" fmla="*/ 21 h 61"/>
                  <a:gd name="T84" fmla="*/ 5 w 28"/>
                  <a:gd name="T85" fmla="*/ 1 h 61"/>
                  <a:gd name="T86" fmla="*/ 5 w 28"/>
                  <a:gd name="T87" fmla="*/ 0 h 61"/>
                  <a:gd name="T88" fmla="*/ 4 w 28"/>
                  <a:gd name="T8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61">
                    <a:moveTo>
                      <a:pt x="26" y="61"/>
                    </a:moveTo>
                    <a:cubicBezTo>
                      <a:pt x="24" y="61"/>
                      <a:pt x="22" y="60"/>
                      <a:pt x="21" y="57"/>
                    </a:cubicBezTo>
                    <a:cubicBezTo>
                      <a:pt x="20" y="55"/>
                      <a:pt x="18" y="54"/>
                      <a:pt x="15" y="52"/>
                    </a:cubicBezTo>
                    <a:cubicBezTo>
                      <a:pt x="14" y="51"/>
                      <a:pt x="12" y="50"/>
                      <a:pt x="10" y="49"/>
                    </a:cubicBezTo>
                    <a:cubicBezTo>
                      <a:pt x="8" y="47"/>
                      <a:pt x="5" y="43"/>
                      <a:pt x="3" y="38"/>
                    </a:cubicBezTo>
                    <a:cubicBezTo>
                      <a:pt x="1" y="33"/>
                      <a:pt x="0" y="27"/>
                      <a:pt x="0" y="21"/>
                    </a:cubicBezTo>
                    <a:cubicBezTo>
                      <a:pt x="0" y="7"/>
                      <a:pt x="3" y="0"/>
                      <a:pt x="3" y="0"/>
                    </a:cubicBezTo>
                    <a:cubicBezTo>
                      <a:pt x="3" y="0"/>
                      <a:pt x="4" y="0"/>
                      <a:pt x="4" y="0"/>
                    </a:cubicBezTo>
                    <a:cubicBezTo>
                      <a:pt x="5" y="0"/>
                      <a:pt x="5" y="0"/>
                      <a:pt x="5" y="0"/>
                    </a:cubicBezTo>
                    <a:cubicBezTo>
                      <a:pt x="5" y="0"/>
                      <a:pt x="6" y="1"/>
                      <a:pt x="5" y="1"/>
                    </a:cubicBezTo>
                    <a:cubicBezTo>
                      <a:pt x="5" y="1"/>
                      <a:pt x="2" y="7"/>
                      <a:pt x="2" y="21"/>
                    </a:cubicBezTo>
                    <a:cubicBezTo>
                      <a:pt x="3" y="35"/>
                      <a:pt x="8" y="43"/>
                      <a:pt x="12" y="47"/>
                    </a:cubicBezTo>
                    <a:cubicBezTo>
                      <a:pt x="13" y="48"/>
                      <a:pt x="15" y="49"/>
                      <a:pt x="16" y="50"/>
                    </a:cubicBezTo>
                    <a:cubicBezTo>
                      <a:pt x="19" y="52"/>
                      <a:pt x="22" y="53"/>
                      <a:pt x="23" y="56"/>
                    </a:cubicBezTo>
                    <a:cubicBezTo>
                      <a:pt x="24" y="58"/>
                      <a:pt x="25" y="59"/>
                      <a:pt x="25" y="59"/>
                    </a:cubicBezTo>
                    <a:cubicBezTo>
                      <a:pt x="26" y="58"/>
                      <a:pt x="26" y="58"/>
                      <a:pt x="26" y="58"/>
                    </a:cubicBezTo>
                    <a:cubicBezTo>
                      <a:pt x="27" y="58"/>
                      <a:pt x="27" y="58"/>
                      <a:pt x="27" y="58"/>
                    </a:cubicBezTo>
                    <a:cubicBezTo>
                      <a:pt x="27" y="59"/>
                      <a:pt x="27" y="59"/>
                      <a:pt x="27" y="59"/>
                    </a:cubicBezTo>
                    <a:cubicBezTo>
                      <a:pt x="28" y="59"/>
                      <a:pt x="28" y="59"/>
                      <a:pt x="28" y="60"/>
                    </a:cubicBezTo>
                    <a:cubicBezTo>
                      <a:pt x="28" y="61"/>
                      <a:pt x="27" y="61"/>
                      <a:pt x="27" y="61"/>
                    </a:cubicBezTo>
                    <a:cubicBezTo>
                      <a:pt x="27" y="61"/>
                      <a:pt x="27" y="61"/>
                      <a:pt x="27" y="61"/>
                    </a:cubicBezTo>
                    <a:cubicBezTo>
                      <a:pt x="26" y="61"/>
                      <a:pt x="26" y="61"/>
                      <a:pt x="26" y="61"/>
                    </a:cubicBezTo>
                    <a:moveTo>
                      <a:pt x="4" y="0"/>
                    </a:moveTo>
                    <a:cubicBezTo>
                      <a:pt x="3" y="0"/>
                      <a:pt x="3" y="0"/>
                      <a:pt x="3" y="0"/>
                    </a:cubicBezTo>
                    <a:cubicBezTo>
                      <a:pt x="3" y="1"/>
                      <a:pt x="0" y="7"/>
                      <a:pt x="0" y="21"/>
                    </a:cubicBezTo>
                    <a:cubicBezTo>
                      <a:pt x="0" y="27"/>
                      <a:pt x="1" y="33"/>
                      <a:pt x="4" y="38"/>
                    </a:cubicBezTo>
                    <a:cubicBezTo>
                      <a:pt x="5" y="43"/>
                      <a:pt x="8" y="46"/>
                      <a:pt x="10" y="49"/>
                    </a:cubicBezTo>
                    <a:cubicBezTo>
                      <a:pt x="12" y="50"/>
                      <a:pt x="14" y="51"/>
                      <a:pt x="15" y="52"/>
                    </a:cubicBezTo>
                    <a:cubicBezTo>
                      <a:pt x="18" y="54"/>
                      <a:pt x="20" y="55"/>
                      <a:pt x="21" y="57"/>
                    </a:cubicBezTo>
                    <a:cubicBezTo>
                      <a:pt x="22" y="60"/>
                      <a:pt x="24" y="61"/>
                      <a:pt x="26" y="61"/>
                    </a:cubicBezTo>
                    <a:cubicBezTo>
                      <a:pt x="26" y="61"/>
                      <a:pt x="26" y="61"/>
                      <a:pt x="26" y="61"/>
                    </a:cubicBezTo>
                    <a:cubicBezTo>
                      <a:pt x="27" y="61"/>
                      <a:pt x="27" y="61"/>
                      <a:pt x="27" y="61"/>
                    </a:cubicBezTo>
                    <a:cubicBezTo>
                      <a:pt x="27" y="61"/>
                      <a:pt x="27" y="61"/>
                      <a:pt x="27" y="61"/>
                    </a:cubicBezTo>
                    <a:cubicBezTo>
                      <a:pt x="27" y="61"/>
                      <a:pt x="27" y="60"/>
                      <a:pt x="28" y="60"/>
                    </a:cubicBezTo>
                    <a:cubicBezTo>
                      <a:pt x="28" y="59"/>
                      <a:pt x="28" y="59"/>
                      <a:pt x="27" y="59"/>
                    </a:cubicBezTo>
                    <a:cubicBezTo>
                      <a:pt x="27" y="59"/>
                      <a:pt x="27" y="59"/>
                      <a:pt x="27" y="59"/>
                    </a:cubicBezTo>
                    <a:cubicBezTo>
                      <a:pt x="26" y="59"/>
                      <a:pt x="26" y="59"/>
                      <a:pt x="26" y="59"/>
                    </a:cubicBezTo>
                    <a:cubicBezTo>
                      <a:pt x="25" y="59"/>
                      <a:pt x="25" y="59"/>
                      <a:pt x="25" y="59"/>
                    </a:cubicBezTo>
                    <a:cubicBezTo>
                      <a:pt x="25" y="59"/>
                      <a:pt x="24" y="59"/>
                      <a:pt x="23" y="56"/>
                    </a:cubicBezTo>
                    <a:cubicBezTo>
                      <a:pt x="21" y="53"/>
                      <a:pt x="19" y="52"/>
                      <a:pt x="16" y="50"/>
                    </a:cubicBezTo>
                    <a:cubicBezTo>
                      <a:pt x="15" y="49"/>
                      <a:pt x="13" y="48"/>
                      <a:pt x="12" y="47"/>
                    </a:cubicBezTo>
                    <a:cubicBezTo>
                      <a:pt x="7" y="44"/>
                      <a:pt x="2" y="35"/>
                      <a:pt x="2" y="21"/>
                    </a:cubicBezTo>
                    <a:cubicBezTo>
                      <a:pt x="2" y="7"/>
                      <a:pt x="5" y="1"/>
                      <a:pt x="5" y="1"/>
                    </a:cubicBezTo>
                    <a:cubicBezTo>
                      <a:pt x="5" y="1"/>
                      <a:pt x="5" y="0"/>
                      <a:pt x="5" y="0"/>
                    </a:cubicBezTo>
                    <a:cubicBezTo>
                      <a:pt x="4" y="0"/>
                      <a:pt x="4" y="0"/>
                      <a:pt x="4" y="0"/>
                    </a:cubicBezTo>
                  </a:path>
                </a:pathLst>
              </a:custGeom>
              <a:solidFill>
                <a:srgbClr val="BD54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4" name="Freeform 1729"/>
              <p:cNvSpPr>
                <a:spLocks noEditPoints="1"/>
              </p:cNvSpPr>
              <p:nvPr/>
            </p:nvSpPr>
            <p:spPr bwMode="auto">
              <a:xfrm>
                <a:off x="774" y="981"/>
                <a:ext cx="49" cy="123"/>
              </a:xfrm>
              <a:custGeom>
                <a:avLst/>
                <a:gdLst>
                  <a:gd name="T0" fmla="*/ 3 w 23"/>
                  <a:gd name="T1" fmla="*/ 34 h 58"/>
                  <a:gd name="T2" fmla="*/ 21 w 23"/>
                  <a:gd name="T3" fmla="*/ 55 h 58"/>
                  <a:gd name="T4" fmla="*/ 21 w 23"/>
                  <a:gd name="T5" fmla="*/ 56 h 58"/>
                  <a:gd name="T6" fmla="*/ 23 w 23"/>
                  <a:gd name="T7" fmla="*/ 56 h 58"/>
                  <a:gd name="T8" fmla="*/ 15 w 23"/>
                  <a:gd name="T9" fmla="*/ 48 h 58"/>
                  <a:gd name="T10" fmla="*/ 4 w 23"/>
                  <a:gd name="T11" fmla="*/ 33 h 58"/>
                  <a:gd name="T12" fmla="*/ 3 w 23"/>
                  <a:gd name="T13" fmla="*/ 33 h 58"/>
                  <a:gd name="T14" fmla="*/ 2 w 23"/>
                  <a:gd name="T15" fmla="*/ 34 h 58"/>
                  <a:gd name="T16" fmla="*/ 2 w 23"/>
                  <a:gd name="T17" fmla="*/ 33 h 58"/>
                  <a:gd name="T18" fmla="*/ 1 w 23"/>
                  <a:gd name="T19" fmla="*/ 29 h 58"/>
                  <a:gd name="T20" fmla="*/ 3 w 23"/>
                  <a:gd name="T21" fmla="*/ 33 h 58"/>
                  <a:gd name="T22" fmla="*/ 3 w 23"/>
                  <a:gd name="T23" fmla="*/ 33 h 58"/>
                  <a:gd name="T24" fmla="*/ 3 w 23"/>
                  <a:gd name="T25" fmla="*/ 33 h 58"/>
                  <a:gd name="T26" fmla="*/ 1 w 23"/>
                  <a:gd name="T27" fmla="*/ 27 h 58"/>
                  <a:gd name="T28" fmla="*/ 1 w 23"/>
                  <a:gd name="T29" fmla="*/ 27 h 58"/>
                  <a:gd name="T30" fmla="*/ 1 w 23"/>
                  <a:gd name="T31" fmla="*/ 27 h 58"/>
                  <a:gd name="T32" fmla="*/ 2 w 23"/>
                  <a:gd name="T33" fmla="*/ 28 h 58"/>
                  <a:gd name="T34" fmla="*/ 0 w 23"/>
                  <a:gd name="T35" fmla="*/ 21 h 58"/>
                  <a:gd name="T36" fmla="*/ 0 w 23"/>
                  <a:gd name="T37" fmla="*/ 20 h 58"/>
                  <a:gd name="T38" fmla="*/ 0 w 23"/>
                  <a:gd name="T39" fmla="*/ 20 h 58"/>
                  <a:gd name="T40" fmla="*/ 0 w 23"/>
                  <a:gd name="T41" fmla="*/ 21 h 58"/>
                  <a:gd name="T42" fmla="*/ 1 w 23"/>
                  <a:gd name="T43" fmla="*/ 19 h 58"/>
                  <a:gd name="T44" fmla="*/ 0 w 23"/>
                  <a:gd name="T45" fmla="*/ 15 h 58"/>
                  <a:gd name="T46" fmla="*/ 0 w 23"/>
                  <a:gd name="T47" fmla="*/ 14 h 58"/>
                  <a:gd name="T48" fmla="*/ 2 w 23"/>
                  <a:gd name="T49" fmla="*/ 8 h 58"/>
                  <a:gd name="T50" fmla="*/ 2 w 23"/>
                  <a:gd name="T51" fmla="*/ 0 h 58"/>
                  <a:gd name="T52" fmla="*/ 1 w 23"/>
                  <a:gd name="T53" fmla="*/ 2 h 58"/>
                  <a:gd name="T54" fmla="*/ 2 w 23"/>
                  <a:gd name="T55" fmla="*/ 2 h 58"/>
                  <a:gd name="T56" fmla="*/ 1 w 23"/>
                  <a:gd name="T57" fmla="*/ 6 h 58"/>
                  <a:gd name="T58" fmla="*/ 3 w 23"/>
                  <a:gd name="T59" fmla="*/ 1 h 58"/>
                  <a:gd name="T60" fmla="*/ 2 w 23"/>
                  <a:gd name="T61" fmla="*/ 0 h 58"/>
                  <a:gd name="T62" fmla="*/ 2 w 23"/>
                  <a:gd name="T6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58">
                    <a:moveTo>
                      <a:pt x="3" y="33"/>
                    </a:moveTo>
                    <a:cubicBezTo>
                      <a:pt x="3" y="34"/>
                      <a:pt x="3" y="34"/>
                      <a:pt x="3" y="34"/>
                    </a:cubicBezTo>
                    <a:cubicBezTo>
                      <a:pt x="6" y="44"/>
                      <a:pt x="10" y="46"/>
                      <a:pt x="13" y="48"/>
                    </a:cubicBezTo>
                    <a:cubicBezTo>
                      <a:pt x="16" y="50"/>
                      <a:pt x="19" y="51"/>
                      <a:pt x="21" y="55"/>
                    </a:cubicBezTo>
                    <a:cubicBezTo>
                      <a:pt x="21" y="55"/>
                      <a:pt x="22" y="56"/>
                      <a:pt x="21" y="56"/>
                    </a:cubicBezTo>
                    <a:cubicBezTo>
                      <a:pt x="21" y="56"/>
                      <a:pt x="21" y="56"/>
                      <a:pt x="21" y="56"/>
                    </a:cubicBezTo>
                    <a:cubicBezTo>
                      <a:pt x="21" y="57"/>
                      <a:pt x="22" y="58"/>
                      <a:pt x="23" y="58"/>
                    </a:cubicBezTo>
                    <a:cubicBezTo>
                      <a:pt x="23" y="57"/>
                      <a:pt x="23" y="57"/>
                      <a:pt x="23" y="56"/>
                    </a:cubicBezTo>
                    <a:cubicBezTo>
                      <a:pt x="23" y="55"/>
                      <a:pt x="22" y="55"/>
                      <a:pt x="22" y="54"/>
                    </a:cubicBezTo>
                    <a:cubicBezTo>
                      <a:pt x="20" y="51"/>
                      <a:pt x="18" y="50"/>
                      <a:pt x="15" y="48"/>
                    </a:cubicBezTo>
                    <a:cubicBezTo>
                      <a:pt x="14" y="47"/>
                      <a:pt x="12" y="46"/>
                      <a:pt x="11" y="45"/>
                    </a:cubicBezTo>
                    <a:cubicBezTo>
                      <a:pt x="8" y="43"/>
                      <a:pt x="5" y="39"/>
                      <a:pt x="4" y="33"/>
                    </a:cubicBezTo>
                    <a:cubicBezTo>
                      <a:pt x="4" y="33"/>
                      <a:pt x="4" y="33"/>
                      <a:pt x="4" y="33"/>
                    </a:cubicBezTo>
                    <a:cubicBezTo>
                      <a:pt x="3" y="33"/>
                      <a:pt x="3" y="33"/>
                      <a:pt x="3" y="33"/>
                    </a:cubicBezTo>
                    <a:moveTo>
                      <a:pt x="2" y="33"/>
                    </a:moveTo>
                    <a:cubicBezTo>
                      <a:pt x="2" y="33"/>
                      <a:pt x="2" y="33"/>
                      <a:pt x="2" y="34"/>
                    </a:cubicBezTo>
                    <a:cubicBezTo>
                      <a:pt x="3" y="33"/>
                      <a:pt x="3" y="33"/>
                      <a:pt x="3" y="33"/>
                    </a:cubicBezTo>
                    <a:cubicBezTo>
                      <a:pt x="2" y="33"/>
                      <a:pt x="2" y="33"/>
                      <a:pt x="2" y="33"/>
                    </a:cubicBezTo>
                    <a:moveTo>
                      <a:pt x="1" y="27"/>
                    </a:moveTo>
                    <a:cubicBezTo>
                      <a:pt x="1" y="28"/>
                      <a:pt x="1" y="29"/>
                      <a:pt x="1" y="29"/>
                    </a:cubicBezTo>
                    <a:cubicBezTo>
                      <a:pt x="2" y="31"/>
                      <a:pt x="2" y="32"/>
                      <a:pt x="2" y="33"/>
                    </a:cubicBezTo>
                    <a:cubicBezTo>
                      <a:pt x="2"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2"/>
                      <a:pt x="2" y="30"/>
                      <a:pt x="2" y="28"/>
                    </a:cubicBezTo>
                    <a:cubicBezTo>
                      <a:pt x="2" y="28"/>
                      <a:pt x="1" y="27"/>
                      <a:pt x="1" y="27"/>
                    </a:cubicBezTo>
                    <a:moveTo>
                      <a:pt x="0" y="21"/>
                    </a:moveTo>
                    <a:cubicBezTo>
                      <a:pt x="0" y="23"/>
                      <a:pt x="1" y="25"/>
                      <a:pt x="1" y="27"/>
                    </a:cubicBezTo>
                    <a:cubicBezTo>
                      <a:pt x="1" y="27"/>
                      <a:pt x="1" y="27"/>
                      <a:pt x="1" y="27"/>
                    </a:cubicBezTo>
                    <a:cubicBezTo>
                      <a:pt x="1" y="27"/>
                      <a:pt x="1" y="27"/>
                      <a:pt x="1" y="27"/>
                    </a:cubicBezTo>
                    <a:cubicBezTo>
                      <a:pt x="1" y="27"/>
                      <a:pt x="1" y="27"/>
                      <a:pt x="1" y="27"/>
                    </a:cubicBezTo>
                    <a:cubicBezTo>
                      <a:pt x="1" y="27"/>
                      <a:pt x="2" y="27"/>
                      <a:pt x="2" y="28"/>
                    </a:cubicBezTo>
                    <a:cubicBezTo>
                      <a:pt x="2" y="26"/>
                      <a:pt x="1" y="24"/>
                      <a:pt x="1" y="22"/>
                    </a:cubicBezTo>
                    <a:cubicBezTo>
                      <a:pt x="1" y="22"/>
                      <a:pt x="1" y="21"/>
                      <a:pt x="0" y="21"/>
                    </a:cubicBezTo>
                    <a:moveTo>
                      <a:pt x="0" y="15"/>
                    </a:moveTo>
                    <a:cubicBezTo>
                      <a:pt x="0" y="16"/>
                      <a:pt x="0" y="18"/>
                      <a:pt x="0" y="20"/>
                    </a:cubicBezTo>
                    <a:cubicBezTo>
                      <a:pt x="0" y="20"/>
                      <a:pt x="0" y="20"/>
                      <a:pt x="0" y="20"/>
                    </a:cubicBezTo>
                    <a:cubicBezTo>
                      <a:pt x="0" y="20"/>
                      <a:pt x="0" y="20"/>
                      <a:pt x="0" y="20"/>
                    </a:cubicBezTo>
                    <a:cubicBezTo>
                      <a:pt x="0" y="21"/>
                      <a:pt x="0" y="21"/>
                      <a:pt x="0" y="21"/>
                    </a:cubicBezTo>
                    <a:cubicBezTo>
                      <a:pt x="0" y="21"/>
                      <a:pt x="0" y="21"/>
                      <a:pt x="0" y="21"/>
                    </a:cubicBezTo>
                    <a:cubicBezTo>
                      <a:pt x="1" y="21"/>
                      <a:pt x="1" y="21"/>
                      <a:pt x="1" y="22"/>
                    </a:cubicBezTo>
                    <a:cubicBezTo>
                      <a:pt x="1" y="21"/>
                      <a:pt x="1" y="20"/>
                      <a:pt x="1" y="19"/>
                    </a:cubicBezTo>
                    <a:cubicBezTo>
                      <a:pt x="1" y="17"/>
                      <a:pt x="1" y="16"/>
                      <a:pt x="1" y="15"/>
                    </a:cubicBezTo>
                    <a:cubicBezTo>
                      <a:pt x="1" y="15"/>
                      <a:pt x="1" y="15"/>
                      <a:pt x="0" y="15"/>
                    </a:cubicBezTo>
                    <a:moveTo>
                      <a:pt x="1" y="7"/>
                    </a:moveTo>
                    <a:cubicBezTo>
                      <a:pt x="1" y="9"/>
                      <a:pt x="0" y="11"/>
                      <a:pt x="0" y="14"/>
                    </a:cubicBezTo>
                    <a:cubicBezTo>
                      <a:pt x="1" y="15"/>
                      <a:pt x="1" y="15"/>
                      <a:pt x="1" y="15"/>
                    </a:cubicBezTo>
                    <a:cubicBezTo>
                      <a:pt x="1" y="12"/>
                      <a:pt x="2" y="10"/>
                      <a:pt x="2" y="8"/>
                    </a:cubicBezTo>
                    <a:cubicBezTo>
                      <a:pt x="2" y="7"/>
                      <a:pt x="1" y="7"/>
                      <a:pt x="1" y="7"/>
                    </a:cubicBezTo>
                    <a:moveTo>
                      <a:pt x="2" y="0"/>
                    </a:moveTo>
                    <a:cubicBezTo>
                      <a:pt x="2" y="0"/>
                      <a:pt x="2" y="1"/>
                      <a:pt x="1" y="1"/>
                    </a:cubicBezTo>
                    <a:cubicBezTo>
                      <a:pt x="1" y="1"/>
                      <a:pt x="1" y="2"/>
                      <a:pt x="1" y="2"/>
                    </a:cubicBezTo>
                    <a:cubicBezTo>
                      <a:pt x="1" y="2"/>
                      <a:pt x="1" y="2"/>
                      <a:pt x="1" y="2"/>
                    </a:cubicBezTo>
                    <a:cubicBezTo>
                      <a:pt x="1" y="2"/>
                      <a:pt x="1" y="2"/>
                      <a:pt x="2" y="2"/>
                    </a:cubicBezTo>
                    <a:cubicBezTo>
                      <a:pt x="2" y="2"/>
                      <a:pt x="2" y="2"/>
                      <a:pt x="2" y="3"/>
                    </a:cubicBezTo>
                    <a:cubicBezTo>
                      <a:pt x="2" y="3"/>
                      <a:pt x="1" y="4"/>
                      <a:pt x="1" y="6"/>
                    </a:cubicBezTo>
                    <a:cubicBezTo>
                      <a:pt x="1" y="7"/>
                      <a:pt x="2" y="7"/>
                      <a:pt x="2" y="7"/>
                    </a:cubicBezTo>
                    <a:cubicBezTo>
                      <a:pt x="2" y="4"/>
                      <a:pt x="3" y="2"/>
                      <a:pt x="3" y="1"/>
                    </a:cubicBezTo>
                    <a:cubicBezTo>
                      <a:pt x="3" y="1"/>
                      <a:pt x="3" y="1"/>
                      <a:pt x="2" y="0"/>
                    </a:cubicBezTo>
                    <a:moveTo>
                      <a:pt x="2" y="0"/>
                    </a:moveTo>
                    <a:cubicBezTo>
                      <a:pt x="2" y="0"/>
                      <a:pt x="1" y="0"/>
                      <a:pt x="1" y="1"/>
                    </a:cubicBezTo>
                    <a:cubicBezTo>
                      <a:pt x="2" y="1"/>
                      <a:pt x="2" y="0"/>
                      <a:pt x="2" y="0"/>
                    </a:cubicBezTo>
                    <a:cubicBezTo>
                      <a:pt x="2" y="0"/>
                      <a:pt x="2" y="0"/>
                      <a:pt x="2" y="0"/>
                    </a:cubicBezTo>
                  </a:path>
                </a:pathLst>
              </a:custGeom>
              <a:solidFill>
                <a:srgbClr val="EC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5" name="Freeform 1730"/>
              <p:cNvSpPr>
                <a:spLocks noEditPoints="1"/>
              </p:cNvSpPr>
              <p:nvPr/>
            </p:nvSpPr>
            <p:spPr bwMode="auto">
              <a:xfrm>
                <a:off x="776" y="981"/>
                <a:ext cx="47" cy="123"/>
              </a:xfrm>
              <a:custGeom>
                <a:avLst/>
                <a:gdLst>
                  <a:gd name="T0" fmla="*/ 20 w 22"/>
                  <a:gd name="T1" fmla="*/ 56 h 58"/>
                  <a:gd name="T2" fmla="*/ 20 w 22"/>
                  <a:gd name="T3" fmla="*/ 56 h 58"/>
                  <a:gd name="T4" fmla="*/ 22 w 22"/>
                  <a:gd name="T5" fmla="*/ 58 h 58"/>
                  <a:gd name="T6" fmla="*/ 22 w 22"/>
                  <a:gd name="T7" fmla="*/ 58 h 58"/>
                  <a:gd name="T8" fmla="*/ 20 w 22"/>
                  <a:gd name="T9" fmla="*/ 56 h 58"/>
                  <a:gd name="T10" fmla="*/ 3 w 22"/>
                  <a:gd name="T11" fmla="*/ 33 h 58"/>
                  <a:gd name="T12" fmla="*/ 3 w 22"/>
                  <a:gd name="T13" fmla="*/ 33 h 58"/>
                  <a:gd name="T14" fmla="*/ 10 w 22"/>
                  <a:gd name="T15" fmla="*/ 45 h 58"/>
                  <a:gd name="T16" fmla="*/ 14 w 22"/>
                  <a:gd name="T17" fmla="*/ 48 h 58"/>
                  <a:gd name="T18" fmla="*/ 21 w 22"/>
                  <a:gd name="T19" fmla="*/ 54 h 58"/>
                  <a:gd name="T20" fmla="*/ 22 w 22"/>
                  <a:gd name="T21" fmla="*/ 56 h 58"/>
                  <a:gd name="T22" fmla="*/ 22 w 22"/>
                  <a:gd name="T23" fmla="*/ 56 h 58"/>
                  <a:gd name="T24" fmla="*/ 21 w 22"/>
                  <a:gd name="T25" fmla="*/ 54 h 58"/>
                  <a:gd name="T26" fmla="*/ 14 w 22"/>
                  <a:gd name="T27" fmla="*/ 48 h 58"/>
                  <a:gd name="T28" fmla="*/ 10 w 22"/>
                  <a:gd name="T29" fmla="*/ 45 h 58"/>
                  <a:gd name="T30" fmla="*/ 3 w 22"/>
                  <a:gd name="T31" fmla="*/ 33 h 58"/>
                  <a:gd name="T32" fmla="*/ 1 w 22"/>
                  <a:gd name="T33" fmla="*/ 28 h 58"/>
                  <a:gd name="T34" fmla="*/ 2 w 22"/>
                  <a:gd name="T35" fmla="*/ 33 h 58"/>
                  <a:gd name="T36" fmla="*/ 3 w 22"/>
                  <a:gd name="T37" fmla="*/ 33 h 58"/>
                  <a:gd name="T38" fmla="*/ 1 w 22"/>
                  <a:gd name="T39" fmla="*/ 28 h 58"/>
                  <a:gd name="T40" fmla="*/ 1 w 22"/>
                  <a:gd name="T41" fmla="*/ 28 h 58"/>
                  <a:gd name="T42" fmla="*/ 0 w 22"/>
                  <a:gd name="T43" fmla="*/ 22 h 58"/>
                  <a:gd name="T44" fmla="*/ 1 w 22"/>
                  <a:gd name="T45" fmla="*/ 28 h 58"/>
                  <a:gd name="T46" fmla="*/ 1 w 22"/>
                  <a:gd name="T47" fmla="*/ 28 h 58"/>
                  <a:gd name="T48" fmla="*/ 0 w 22"/>
                  <a:gd name="T49" fmla="*/ 22 h 58"/>
                  <a:gd name="T50" fmla="*/ 0 w 22"/>
                  <a:gd name="T51" fmla="*/ 22 h 58"/>
                  <a:gd name="T52" fmla="*/ 0 w 22"/>
                  <a:gd name="T53" fmla="*/ 15 h 58"/>
                  <a:gd name="T54" fmla="*/ 0 w 22"/>
                  <a:gd name="T55" fmla="*/ 19 h 58"/>
                  <a:gd name="T56" fmla="*/ 0 w 22"/>
                  <a:gd name="T57" fmla="*/ 22 h 58"/>
                  <a:gd name="T58" fmla="*/ 0 w 22"/>
                  <a:gd name="T59" fmla="*/ 22 h 58"/>
                  <a:gd name="T60" fmla="*/ 0 w 22"/>
                  <a:gd name="T61" fmla="*/ 19 h 58"/>
                  <a:gd name="T62" fmla="*/ 0 w 22"/>
                  <a:gd name="T63" fmla="*/ 15 h 58"/>
                  <a:gd name="T64" fmla="*/ 0 w 22"/>
                  <a:gd name="T65" fmla="*/ 15 h 58"/>
                  <a:gd name="T66" fmla="*/ 1 w 22"/>
                  <a:gd name="T67" fmla="*/ 8 h 58"/>
                  <a:gd name="T68" fmla="*/ 0 w 22"/>
                  <a:gd name="T69" fmla="*/ 15 h 58"/>
                  <a:gd name="T70" fmla="*/ 0 w 22"/>
                  <a:gd name="T71" fmla="*/ 15 h 58"/>
                  <a:gd name="T72" fmla="*/ 1 w 22"/>
                  <a:gd name="T73" fmla="*/ 8 h 58"/>
                  <a:gd name="T74" fmla="*/ 1 w 22"/>
                  <a:gd name="T75" fmla="*/ 8 h 58"/>
                  <a:gd name="T76" fmla="*/ 2 w 22"/>
                  <a:gd name="T77" fmla="*/ 1 h 58"/>
                  <a:gd name="T78" fmla="*/ 1 w 22"/>
                  <a:gd name="T79" fmla="*/ 7 h 58"/>
                  <a:gd name="T80" fmla="*/ 1 w 22"/>
                  <a:gd name="T81" fmla="*/ 7 h 58"/>
                  <a:gd name="T82" fmla="*/ 2 w 22"/>
                  <a:gd name="T83" fmla="*/ 1 h 58"/>
                  <a:gd name="T84" fmla="*/ 2 w 22"/>
                  <a:gd name="T85" fmla="*/ 1 h 58"/>
                  <a:gd name="T86" fmla="*/ 0 w 22"/>
                  <a:gd name="T87" fmla="*/ 1 h 58"/>
                  <a:gd name="T88" fmla="*/ 0 w 22"/>
                  <a:gd name="T89" fmla="*/ 1 h 58"/>
                  <a:gd name="T90" fmla="*/ 0 w 22"/>
                  <a:gd name="T91" fmla="*/ 2 h 58"/>
                  <a:gd name="T92" fmla="*/ 0 w 22"/>
                  <a:gd name="T93" fmla="*/ 2 h 58"/>
                  <a:gd name="T94" fmla="*/ 0 w 22"/>
                  <a:gd name="T95" fmla="*/ 1 h 58"/>
                  <a:gd name="T96" fmla="*/ 1 w 22"/>
                  <a:gd name="T97" fmla="*/ 0 h 58"/>
                  <a:gd name="T98" fmla="*/ 0 w 22"/>
                  <a:gd name="T99" fmla="*/ 1 h 58"/>
                  <a:gd name="T100" fmla="*/ 0 w 22"/>
                  <a:gd name="T101" fmla="*/ 1 h 58"/>
                  <a:gd name="T102" fmla="*/ 1 w 22"/>
                  <a:gd name="T103" fmla="*/ 0 h 58"/>
                  <a:gd name="T104" fmla="*/ 1 w 22"/>
                  <a:gd name="T10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58">
                    <a:moveTo>
                      <a:pt x="20" y="56"/>
                    </a:moveTo>
                    <a:cubicBezTo>
                      <a:pt x="20" y="56"/>
                      <a:pt x="20" y="56"/>
                      <a:pt x="20" y="56"/>
                    </a:cubicBezTo>
                    <a:cubicBezTo>
                      <a:pt x="20" y="57"/>
                      <a:pt x="21" y="58"/>
                      <a:pt x="22" y="58"/>
                    </a:cubicBezTo>
                    <a:cubicBezTo>
                      <a:pt x="22" y="58"/>
                      <a:pt x="22" y="58"/>
                      <a:pt x="22" y="58"/>
                    </a:cubicBezTo>
                    <a:cubicBezTo>
                      <a:pt x="21" y="58"/>
                      <a:pt x="20" y="57"/>
                      <a:pt x="20" y="56"/>
                    </a:cubicBezTo>
                    <a:moveTo>
                      <a:pt x="3" y="33"/>
                    </a:moveTo>
                    <a:cubicBezTo>
                      <a:pt x="3" y="33"/>
                      <a:pt x="3" y="33"/>
                      <a:pt x="3" y="33"/>
                    </a:cubicBezTo>
                    <a:cubicBezTo>
                      <a:pt x="4" y="39"/>
                      <a:pt x="7" y="43"/>
                      <a:pt x="10" y="45"/>
                    </a:cubicBezTo>
                    <a:cubicBezTo>
                      <a:pt x="11" y="46"/>
                      <a:pt x="13" y="47"/>
                      <a:pt x="14" y="48"/>
                    </a:cubicBezTo>
                    <a:cubicBezTo>
                      <a:pt x="17" y="50"/>
                      <a:pt x="19" y="51"/>
                      <a:pt x="21" y="54"/>
                    </a:cubicBezTo>
                    <a:cubicBezTo>
                      <a:pt x="21" y="55"/>
                      <a:pt x="22" y="55"/>
                      <a:pt x="22" y="56"/>
                    </a:cubicBezTo>
                    <a:cubicBezTo>
                      <a:pt x="22" y="56"/>
                      <a:pt x="22" y="56"/>
                      <a:pt x="22" y="56"/>
                    </a:cubicBezTo>
                    <a:cubicBezTo>
                      <a:pt x="22" y="55"/>
                      <a:pt x="21" y="55"/>
                      <a:pt x="21" y="54"/>
                    </a:cubicBezTo>
                    <a:cubicBezTo>
                      <a:pt x="20" y="51"/>
                      <a:pt x="17" y="50"/>
                      <a:pt x="14" y="48"/>
                    </a:cubicBezTo>
                    <a:cubicBezTo>
                      <a:pt x="13" y="47"/>
                      <a:pt x="11" y="46"/>
                      <a:pt x="10" y="45"/>
                    </a:cubicBezTo>
                    <a:cubicBezTo>
                      <a:pt x="7" y="43"/>
                      <a:pt x="5" y="39"/>
                      <a:pt x="3" y="33"/>
                    </a:cubicBezTo>
                    <a:moveTo>
                      <a:pt x="1" y="28"/>
                    </a:moveTo>
                    <a:cubicBezTo>
                      <a:pt x="1" y="30"/>
                      <a:pt x="2" y="32"/>
                      <a:pt x="2" y="33"/>
                    </a:cubicBezTo>
                    <a:cubicBezTo>
                      <a:pt x="2" y="33"/>
                      <a:pt x="2" y="33"/>
                      <a:pt x="3" y="33"/>
                    </a:cubicBezTo>
                    <a:cubicBezTo>
                      <a:pt x="2" y="32"/>
                      <a:pt x="2" y="30"/>
                      <a:pt x="1" y="28"/>
                    </a:cubicBezTo>
                    <a:cubicBezTo>
                      <a:pt x="1" y="28"/>
                      <a:pt x="1" y="28"/>
                      <a:pt x="1" y="28"/>
                    </a:cubicBezTo>
                    <a:moveTo>
                      <a:pt x="0" y="22"/>
                    </a:moveTo>
                    <a:cubicBezTo>
                      <a:pt x="0" y="24"/>
                      <a:pt x="1" y="26"/>
                      <a:pt x="1" y="28"/>
                    </a:cubicBezTo>
                    <a:cubicBezTo>
                      <a:pt x="1" y="28"/>
                      <a:pt x="1" y="28"/>
                      <a:pt x="1" y="28"/>
                    </a:cubicBezTo>
                    <a:cubicBezTo>
                      <a:pt x="1" y="26"/>
                      <a:pt x="1" y="24"/>
                      <a:pt x="0" y="22"/>
                    </a:cubicBezTo>
                    <a:cubicBezTo>
                      <a:pt x="0" y="22"/>
                      <a:pt x="0" y="22"/>
                      <a:pt x="0" y="22"/>
                    </a:cubicBezTo>
                    <a:moveTo>
                      <a:pt x="0" y="15"/>
                    </a:moveTo>
                    <a:cubicBezTo>
                      <a:pt x="0" y="16"/>
                      <a:pt x="0" y="17"/>
                      <a:pt x="0" y="19"/>
                    </a:cubicBezTo>
                    <a:cubicBezTo>
                      <a:pt x="0" y="20"/>
                      <a:pt x="0" y="21"/>
                      <a:pt x="0" y="22"/>
                    </a:cubicBezTo>
                    <a:cubicBezTo>
                      <a:pt x="0" y="22"/>
                      <a:pt x="0" y="22"/>
                      <a:pt x="0" y="22"/>
                    </a:cubicBezTo>
                    <a:cubicBezTo>
                      <a:pt x="0" y="21"/>
                      <a:pt x="0" y="20"/>
                      <a:pt x="0" y="19"/>
                    </a:cubicBezTo>
                    <a:cubicBezTo>
                      <a:pt x="0" y="17"/>
                      <a:pt x="0" y="16"/>
                      <a:pt x="0" y="15"/>
                    </a:cubicBezTo>
                    <a:cubicBezTo>
                      <a:pt x="0" y="15"/>
                      <a:pt x="0" y="15"/>
                      <a:pt x="0" y="15"/>
                    </a:cubicBezTo>
                    <a:moveTo>
                      <a:pt x="1" y="8"/>
                    </a:moveTo>
                    <a:cubicBezTo>
                      <a:pt x="1" y="10"/>
                      <a:pt x="0" y="12"/>
                      <a:pt x="0" y="15"/>
                    </a:cubicBezTo>
                    <a:cubicBezTo>
                      <a:pt x="0" y="15"/>
                      <a:pt x="0" y="15"/>
                      <a:pt x="0" y="15"/>
                    </a:cubicBezTo>
                    <a:cubicBezTo>
                      <a:pt x="0" y="12"/>
                      <a:pt x="1" y="10"/>
                      <a:pt x="1" y="8"/>
                    </a:cubicBezTo>
                    <a:cubicBezTo>
                      <a:pt x="1" y="8"/>
                      <a:pt x="1" y="8"/>
                      <a:pt x="1" y="8"/>
                    </a:cubicBezTo>
                    <a:moveTo>
                      <a:pt x="2" y="1"/>
                    </a:moveTo>
                    <a:cubicBezTo>
                      <a:pt x="2" y="2"/>
                      <a:pt x="1" y="4"/>
                      <a:pt x="1" y="7"/>
                    </a:cubicBezTo>
                    <a:cubicBezTo>
                      <a:pt x="1" y="7"/>
                      <a:pt x="1" y="7"/>
                      <a:pt x="1" y="7"/>
                    </a:cubicBezTo>
                    <a:cubicBezTo>
                      <a:pt x="1" y="4"/>
                      <a:pt x="2" y="2"/>
                      <a:pt x="2" y="1"/>
                    </a:cubicBezTo>
                    <a:cubicBezTo>
                      <a:pt x="2" y="1"/>
                      <a:pt x="2" y="1"/>
                      <a:pt x="2" y="1"/>
                    </a:cubicBezTo>
                    <a:moveTo>
                      <a:pt x="0" y="1"/>
                    </a:moveTo>
                    <a:cubicBezTo>
                      <a:pt x="0" y="1"/>
                      <a:pt x="0" y="1"/>
                      <a:pt x="0" y="1"/>
                    </a:cubicBezTo>
                    <a:cubicBezTo>
                      <a:pt x="0" y="1"/>
                      <a:pt x="0" y="2"/>
                      <a:pt x="0" y="2"/>
                    </a:cubicBezTo>
                    <a:cubicBezTo>
                      <a:pt x="0" y="2"/>
                      <a:pt x="0" y="2"/>
                      <a:pt x="0" y="2"/>
                    </a:cubicBezTo>
                    <a:cubicBezTo>
                      <a:pt x="0" y="2"/>
                      <a:pt x="0" y="1"/>
                      <a:pt x="0" y="1"/>
                    </a:cubicBezTo>
                    <a:moveTo>
                      <a:pt x="1" y="0"/>
                    </a:moveTo>
                    <a:cubicBezTo>
                      <a:pt x="1" y="0"/>
                      <a:pt x="0" y="0"/>
                      <a:pt x="0" y="1"/>
                    </a:cubicBezTo>
                    <a:cubicBezTo>
                      <a:pt x="0" y="1"/>
                      <a:pt x="0" y="1"/>
                      <a:pt x="0" y="1"/>
                    </a:cubicBezTo>
                    <a:cubicBezTo>
                      <a:pt x="0" y="0"/>
                      <a:pt x="1" y="0"/>
                      <a:pt x="1" y="0"/>
                    </a:cubicBezTo>
                    <a:cubicBezTo>
                      <a:pt x="1" y="0"/>
                      <a:pt x="1" y="0"/>
                      <a:pt x="1" y="0"/>
                    </a:cubicBezTo>
                  </a:path>
                </a:pathLst>
              </a:custGeom>
              <a:solidFill>
                <a:srgbClr val="BA41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6" name="Freeform 1731"/>
              <p:cNvSpPr>
                <a:spLocks/>
              </p:cNvSpPr>
              <p:nvPr/>
            </p:nvSpPr>
            <p:spPr bwMode="auto">
              <a:xfrm>
                <a:off x="772" y="994"/>
                <a:ext cx="44" cy="104"/>
              </a:xfrm>
              <a:custGeom>
                <a:avLst/>
                <a:gdLst>
                  <a:gd name="T0" fmla="*/ 1 w 21"/>
                  <a:gd name="T1" fmla="*/ 0 h 49"/>
                  <a:gd name="T2" fmla="*/ 1 w 21"/>
                  <a:gd name="T3" fmla="*/ 1 h 49"/>
                  <a:gd name="T4" fmla="*/ 1 w 21"/>
                  <a:gd name="T5" fmla="*/ 2 h 49"/>
                  <a:gd name="T6" fmla="*/ 1 w 21"/>
                  <a:gd name="T7" fmla="*/ 3 h 49"/>
                  <a:gd name="T8" fmla="*/ 1 w 21"/>
                  <a:gd name="T9" fmla="*/ 4 h 49"/>
                  <a:gd name="T10" fmla="*/ 1 w 21"/>
                  <a:gd name="T11" fmla="*/ 5 h 49"/>
                  <a:gd name="T12" fmla="*/ 1 w 21"/>
                  <a:gd name="T13" fmla="*/ 7 h 49"/>
                  <a:gd name="T14" fmla="*/ 1 w 21"/>
                  <a:gd name="T15" fmla="*/ 9 h 49"/>
                  <a:gd name="T16" fmla="*/ 1 w 21"/>
                  <a:gd name="T17" fmla="*/ 11 h 49"/>
                  <a:gd name="T18" fmla="*/ 1 w 21"/>
                  <a:gd name="T19" fmla="*/ 13 h 49"/>
                  <a:gd name="T20" fmla="*/ 1 w 21"/>
                  <a:gd name="T21" fmla="*/ 14 h 49"/>
                  <a:gd name="T22" fmla="*/ 1 w 21"/>
                  <a:gd name="T23" fmla="*/ 16 h 49"/>
                  <a:gd name="T24" fmla="*/ 1 w 21"/>
                  <a:gd name="T25" fmla="*/ 17 h 49"/>
                  <a:gd name="T26" fmla="*/ 1 w 21"/>
                  <a:gd name="T27" fmla="*/ 18 h 49"/>
                  <a:gd name="T28" fmla="*/ 2 w 21"/>
                  <a:gd name="T29" fmla="*/ 23 h 49"/>
                  <a:gd name="T30" fmla="*/ 2 w 21"/>
                  <a:gd name="T31" fmla="*/ 26 h 49"/>
                  <a:gd name="T32" fmla="*/ 3 w 21"/>
                  <a:gd name="T33" fmla="*/ 27 h 49"/>
                  <a:gd name="T34" fmla="*/ 3 w 21"/>
                  <a:gd name="T35" fmla="*/ 28 h 49"/>
                  <a:gd name="T36" fmla="*/ 3 w 21"/>
                  <a:gd name="T37" fmla="*/ 28 h 49"/>
                  <a:gd name="T38" fmla="*/ 5 w 21"/>
                  <a:gd name="T39" fmla="*/ 33 h 49"/>
                  <a:gd name="T40" fmla="*/ 8 w 21"/>
                  <a:gd name="T41" fmla="*/ 37 h 49"/>
                  <a:gd name="T42" fmla="*/ 10 w 21"/>
                  <a:gd name="T43" fmla="*/ 39 h 49"/>
                  <a:gd name="T44" fmla="*/ 11 w 21"/>
                  <a:gd name="T45" fmla="*/ 41 h 49"/>
                  <a:gd name="T46" fmla="*/ 13 w 21"/>
                  <a:gd name="T47" fmla="*/ 42 h 49"/>
                  <a:gd name="T48" fmla="*/ 15 w 21"/>
                  <a:gd name="T49" fmla="*/ 43 h 49"/>
                  <a:gd name="T50" fmla="*/ 18 w 21"/>
                  <a:gd name="T51" fmla="*/ 45 h 49"/>
                  <a:gd name="T52" fmla="*/ 20 w 21"/>
                  <a:gd name="T53" fmla="*/ 47 h 49"/>
                  <a:gd name="T54" fmla="*/ 21 w 21"/>
                  <a:gd name="T55" fmla="*/ 48 h 49"/>
                  <a:gd name="T56" fmla="*/ 21 w 21"/>
                  <a:gd name="T57" fmla="*/ 49 h 49"/>
                  <a:gd name="T58" fmla="*/ 21 w 21"/>
                  <a:gd name="T59" fmla="*/ 49 h 49"/>
                  <a:gd name="T60" fmla="*/ 21 w 21"/>
                  <a:gd name="T61" fmla="*/ 49 h 49"/>
                  <a:gd name="T62" fmla="*/ 21 w 21"/>
                  <a:gd name="T63" fmla="*/ 48 h 49"/>
                  <a:gd name="T64" fmla="*/ 20 w 21"/>
                  <a:gd name="T65" fmla="*/ 47 h 49"/>
                  <a:gd name="T66" fmla="*/ 18 w 21"/>
                  <a:gd name="T67" fmla="*/ 45 h 49"/>
                  <a:gd name="T68" fmla="*/ 16 w 21"/>
                  <a:gd name="T69" fmla="*/ 44 h 49"/>
                  <a:gd name="T70" fmla="*/ 15 w 21"/>
                  <a:gd name="T71" fmla="*/ 43 h 49"/>
                  <a:gd name="T72" fmla="*/ 13 w 21"/>
                  <a:gd name="T73" fmla="*/ 42 h 49"/>
                  <a:gd name="T74" fmla="*/ 11 w 21"/>
                  <a:gd name="T75" fmla="*/ 41 h 49"/>
                  <a:gd name="T76" fmla="*/ 9 w 21"/>
                  <a:gd name="T77" fmla="*/ 39 h 49"/>
                  <a:gd name="T78" fmla="*/ 8 w 21"/>
                  <a:gd name="T79" fmla="*/ 37 h 49"/>
                  <a:gd name="T80" fmla="*/ 5 w 21"/>
                  <a:gd name="T81" fmla="*/ 33 h 49"/>
                  <a:gd name="T82" fmla="*/ 3 w 21"/>
                  <a:gd name="T83" fmla="*/ 28 h 49"/>
                  <a:gd name="T84" fmla="*/ 3 w 21"/>
                  <a:gd name="T85" fmla="*/ 28 h 49"/>
                  <a:gd name="T86" fmla="*/ 2 w 21"/>
                  <a:gd name="T87" fmla="*/ 27 h 49"/>
                  <a:gd name="T88" fmla="*/ 2 w 21"/>
                  <a:gd name="T89" fmla="*/ 26 h 49"/>
                  <a:gd name="T90" fmla="*/ 1 w 21"/>
                  <a:gd name="T91" fmla="*/ 23 h 49"/>
                  <a:gd name="T92" fmla="*/ 1 w 21"/>
                  <a:gd name="T93" fmla="*/ 18 h 49"/>
                  <a:gd name="T94" fmla="*/ 1 w 21"/>
                  <a:gd name="T95" fmla="*/ 17 h 49"/>
                  <a:gd name="T96" fmla="*/ 0 w 21"/>
                  <a:gd name="T97" fmla="*/ 16 h 49"/>
                  <a:gd name="T98" fmla="*/ 0 w 21"/>
                  <a:gd name="T99" fmla="*/ 14 h 49"/>
                  <a:gd name="T100" fmla="*/ 0 w 21"/>
                  <a:gd name="T101" fmla="*/ 13 h 49"/>
                  <a:gd name="T102" fmla="*/ 0 w 21"/>
                  <a:gd name="T103" fmla="*/ 11 h 49"/>
                  <a:gd name="T104" fmla="*/ 0 w 21"/>
                  <a:gd name="T105" fmla="*/ 9 h 49"/>
                  <a:gd name="T106" fmla="*/ 0 w 21"/>
                  <a:gd name="T107" fmla="*/ 7 h 49"/>
                  <a:gd name="T108" fmla="*/ 1 w 21"/>
                  <a:gd name="T109" fmla="*/ 5 h 49"/>
                  <a:gd name="T110" fmla="*/ 1 w 21"/>
                  <a:gd name="T111" fmla="*/ 4 h 49"/>
                  <a:gd name="T112" fmla="*/ 1 w 21"/>
                  <a:gd name="T113" fmla="*/ 3 h 49"/>
                  <a:gd name="T114" fmla="*/ 1 w 21"/>
                  <a:gd name="T115" fmla="*/ 2 h 49"/>
                  <a:gd name="T116" fmla="*/ 1 w 21"/>
                  <a:gd name="T117" fmla="*/ 1 h 49"/>
                  <a:gd name="T118" fmla="*/ 1 w 2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49">
                    <a:moveTo>
                      <a:pt x="1" y="0"/>
                    </a:moveTo>
                    <a:cubicBezTo>
                      <a:pt x="1" y="0"/>
                      <a:pt x="1" y="0"/>
                      <a:pt x="1" y="1"/>
                    </a:cubicBezTo>
                    <a:cubicBezTo>
                      <a:pt x="1" y="2"/>
                      <a:pt x="1" y="2"/>
                      <a:pt x="1" y="2"/>
                    </a:cubicBezTo>
                    <a:cubicBezTo>
                      <a:pt x="1" y="2"/>
                      <a:pt x="1" y="2"/>
                      <a:pt x="1" y="3"/>
                    </a:cubicBezTo>
                    <a:cubicBezTo>
                      <a:pt x="1" y="3"/>
                      <a:pt x="1" y="3"/>
                      <a:pt x="1" y="4"/>
                    </a:cubicBezTo>
                    <a:cubicBezTo>
                      <a:pt x="1" y="4"/>
                      <a:pt x="1" y="5"/>
                      <a:pt x="1" y="5"/>
                    </a:cubicBezTo>
                    <a:cubicBezTo>
                      <a:pt x="1" y="6"/>
                      <a:pt x="1" y="7"/>
                      <a:pt x="1" y="7"/>
                    </a:cubicBezTo>
                    <a:cubicBezTo>
                      <a:pt x="1" y="8"/>
                      <a:pt x="1" y="8"/>
                      <a:pt x="1" y="9"/>
                    </a:cubicBezTo>
                    <a:cubicBezTo>
                      <a:pt x="1" y="10"/>
                      <a:pt x="1" y="10"/>
                      <a:pt x="1" y="11"/>
                    </a:cubicBezTo>
                    <a:cubicBezTo>
                      <a:pt x="1" y="12"/>
                      <a:pt x="1" y="13"/>
                      <a:pt x="1" y="13"/>
                    </a:cubicBezTo>
                    <a:cubicBezTo>
                      <a:pt x="1" y="14"/>
                      <a:pt x="1" y="14"/>
                      <a:pt x="1" y="14"/>
                    </a:cubicBezTo>
                    <a:cubicBezTo>
                      <a:pt x="1" y="15"/>
                      <a:pt x="1" y="15"/>
                      <a:pt x="1" y="16"/>
                    </a:cubicBezTo>
                    <a:cubicBezTo>
                      <a:pt x="1" y="16"/>
                      <a:pt x="1" y="16"/>
                      <a:pt x="1" y="17"/>
                    </a:cubicBezTo>
                    <a:cubicBezTo>
                      <a:pt x="1" y="17"/>
                      <a:pt x="1" y="18"/>
                      <a:pt x="1" y="18"/>
                    </a:cubicBezTo>
                    <a:cubicBezTo>
                      <a:pt x="1" y="20"/>
                      <a:pt x="1" y="21"/>
                      <a:pt x="2" y="23"/>
                    </a:cubicBezTo>
                    <a:cubicBezTo>
                      <a:pt x="2" y="24"/>
                      <a:pt x="2" y="25"/>
                      <a:pt x="2" y="26"/>
                    </a:cubicBezTo>
                    <a:cubicBezTo>
                      <a:pt x="3" y="26"/>
                      <a:pt x="3" y="26"/>
                      <a:pt x="3" y="27"/>
                    </a:cubicBezTo>
                    <a:cubicBezTo>
                      <a:pt x="3" y="28"/>
                      <a:pt x="3" y="28"/>
                      <a:pt x="3" y="28"/>
                    </a:cubicBezTo>
                    <a:cubicBezTo>
                      <a:pt x="3" y="28"/>
                      <a:pt x="3" y="28"/>
                      <a:pt x="3" y="28"/>
                    </a:cubicBezTo>
                    <a:cubicBezTo>
                      <a:pt x="4" y="30"/>
                      <a:pt x="4" y="31"/>
                      <a:pt x="5" y="33"/>
                    </a:cubicBezTo>
                    <a:cubicBezTo>
                      <a:pt x="6" y="34"/>
                      <a:pt x="7" y="36"/>
                      <a:pt x="8" y="37"/>
                    </a:cubicBezTo>
                    <a:cubicBezTo>
                      <a:pt x="9" y="38"/>
                      <a:pt x="9" y="38"/>
                      <a:pt x="10" y="39"/>
                    </a:cubicBezTo>
                    <a:cubicBezTo>
                      <a:pt x="10" y="40"/>
                      <a:pt x="11" y="40"/>
                      <a:pt x="11" y="41"/>
                    </a:cubicBezTo>
                    <a:cubicBezTo>
                      <a:pt x="12" y="41"/>
                      <a:pt x="13" y="41"/>
                      <a:pt x="13" y="42"/>
                    </a:cubicBezTo>
                    <a:cubicBezTo>
                      <a:pt x="14" y="42"/>
                      <a:pt x="14" y="43"/>
                      <a:pt x="15" y="43"/>
                    </a:cubicBezTo>
                    <a:cubicBezTo>
                      <a:pt x="16" y="44"/>
                      <a:pt x="17" y="44"/>
                      <a:pt x="18" y="45"/>
                    </a:cubicBezTo>
                    <a:cubicBezTo>
                      <a:pt x="19" y="46"/>
                      <a:pt x="20" y="46"/>
                      <a:pt x="20" y="47"/>
                    </a:cubicBezTo>
                    <a:cubicBezTo>
                      <a:pt x="21" y="47"/>
                      <a:pt x="21" y="48"/>
                      <a:pt x="21" y="48"/>
                    </a:cubicBezTo>
                    <a:cubicBezTo>
                      <a:pt x="21" y="49"/>
                      <a:pt x="21" y="49"/>
                      <a:pt x="21" y="49"/>
                    </a:cubicBezTo>
                    <a:cubicBezTo>
                      <a:pt x="21" y="49"/>
                      <a:pt x="21" y="49"/>
                      <a:pt x="21" y="49"/>
                    </a:cubicBezTo>
                    <a:cubicBezTo>
                      <a:pt x="21" y="49"/>
                      <a:pt x="21" y="49"/>
                      <a:pt x="21" y="49"/>
                    </a:cubicBezTo>
                    <a:cubicBezTo>
                      <a:pt x="21" y="48"/>
                      <a:pt x="21" y="48"/>
                      <a:pt x="21" y="48"/>
                    </a:cubicBezTo>
                    <a:cubicBezTo>
                      <a:pt x="21" y="48"/>
                      <a:pt x="21" y="47"/>
                      <a:pt x="20" y="47"/>
                    </a:cubicBezTo>
                    <a:cubicBezTo>
                      <a:pt x="19" y="46"/>
                      <a:pt x="19" y="46"/>
                      <a:pt x="18" y="45"/>
                    </a:cubicBezTo>
                    <a:cubicBezTo>
                      <a:pt x="17" y="45"/>
                      <a:pt x="17" y="44"/>
                      <a:pt x="16" y="44"/>
                    </a:cubicBezTo>
                    <a:cubicBezTo>
                      <a:pt x="16" y="44"/>
                      <a:pt x="15" y="43"/>
                      <a:pt x="15" y="43"/>
                    </a:cubicBezTo>
                    <a:cubicBezTo>
                      <a:pt x="14" y="43"/>
                      <a:pt x="14" y="42"/>
                      <a:pt x="13" y="42"/>
                    </a:cubicBezTo>
                    <a:cubicBezTo>
                      <a:pt x="12" y="42"/>
                      <a:pt x="12" y="41"/>
                      <a:pt x="11" y="41"/>
                    </a:cubicBezTo>
                    <a:cubicBezTo>
                      <a:pt x="11" y="40"/>
                      <a:pt x="10" y="40"/>
                      <a:pt x="9" y="39"/>
                    </a:cubicBezTo>
                    <a:cubicBezTo>
                      <a:pt x="9" y="39"/>
                      <a:pt x="8" y="38"/>
                      <a:pt x="8" y="37"/>
                    </a:cubicBezTo>
                    <a:cubicBezTo>
                      <a:pt x="7" y="36"/>
                      <a:pt x="6" y="35"/>
                      <a:pt x="5" y="33"/>
                    </a:cubicBezTo>
                    <a:cubicBezTo>
                      <a:pt x="4" y="32"/>
                      <a:pt x="3" y="30"/>
                      <a:pt x="3" y="28"/>
                    </a:cubicBezTo>
                    <a:cubicBezTo>
                      <a:pt x="3" y="28"/>
                      <a:pt x="3" y="28"/>
                      <a:pt x="3" y="28"/>
                    </a:cubicBezTo>
                    <a:cubicBezTo>
                      <a:pt x="2" y="27"/>
                      <a:pt x="2" y="27"/>
                      <a:pt x="2" y="27"/>
                    </a:cubicBezTo>
                    <a:cubicBezTo>
                      <a:pt x="2" y="27"/>
                      <a:pt x="2" y="26"/>
                      <a:pt x="2" y="26"/>
                    </a:cubicBezTo>
                    <a:cubicBezTo>
                      <a:pt x="2" y="25"/>
                      <a:pt x="2" y="24"/>
                      <a:pt x="1" y="23"/>
                    </a:cubicBezTo>
                    <a:cubicBezTo>
                      <a:pt x="1" y="21"/>
                      <a:pt x="1" y="20"/>
                      <a:pt x="1" y="18"/>
                    </a:cubicBezTo>
                    <a:cubicBezTo>
                      <a:pt x="1" y="18"/>
                      <a:pt x="1" y="17"/>
                      <a:pt x="1" y="17"/>
                    </a:cubicBezTo>
                    <a:cubicBezTo>
                      <a:pt x="1" y="16"/>
                      <a:pt x="0" y="16"/>
                      <a:pt x="0" y="16"/>
                    </a:cubicBezTo>
                    <a:cubicBezTo>
                      <a:pt x="0" y="15"/>
                      <a:pt x="0" y="15"/>
                      <a:pt x="0" y="14"/>
                    </a:cubicBezTo>
                    <a:cubicBezTo>
                      <a:pt x="0" y="14"/>
                      <a:pt x="0" y="14"/>
                      <a:pt x="0" y="13"/>
                    </a:cubicBezTo>
                    <a:cubicBezTo>
                      <a:pt x="0" y="13"/>
                      <a:pt x="0" y="12"/>
                      <a:pt x="0" y="11"/>
                    </a:cubicBezTo>
                    <a:cubicBezTo>
                      <a:pt x="0" y="10"/>
                      <a:pt x="0" y="10"/>
                      <a:pt x="0" y="9"/>
                    </a:cubicBezTo>
                    <a:cubicBezTo>
                      <a:pt x="0" y="8"/>
                      <a:pt x="0" y="8"/>
                      <a:pt x="0" y="7"/>
                    </a:cubicBezTo>
                    <a:cubicBezTo>
                      <a:pt x="1" y="7"/>
                      <a:pt x="1" y="6"/>
                      <a:pt x="1" y="5"/>
                    </a:cubicBezTo>
                    <a:cubicBezTo>
                      <a:pt x="1" y="5"/>
                      <a:pt x="1" y="4"/>
                      <a:pt x="1" y="4"/>
                    </a:cubicBezTo>
                    <a:cubicBezTo>
                      <a:pt x="1" y="3"/>
                      <a:pt x="1" y="3"/>
                      <a:pt x="1" y="3"/>
                    </a:cubicBezTo>
                    <a:cubicBezTo>
                      <a:pt x="1" y="2"/>
                      <a:pt x="1" y="2"/>
                      <a:pt x="1" y="2"/>
                    </a:cubicBezTo>
                    <a:cubicBezTo>
                      <a:pt x="1" y="1"/>
                      <a:pt x="1" y="1"/>
                      <a:pt x="1"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7" name="Freeform 1732"/>
              <p:cNvSpPr>
                <a:spLocks/>
              </p:cNvSpPr>
              <p:nvPr/>
            </p:nvSpPr>
            <p:spPr bwMode="auto">
              <a:xfrm>
                <a:off x="780" y="962"/>
                <a:ext cx="194" cy="195"/>
              </a:xfrm>
              <a:custGeom>
                <a:avLst/>
                <a:gdLst>
                  <a:gd name="T0" fmla="*/ 5 w 91"/>
                  <a:gd name="T1" fmla="*/ 9 h 92"/>
                  <a:gd name="T2" fmla="*/ 6 w 91"/>
                  <a:gd name="T3" fmla="*/ 18 h 92"/>
                  <a:gd name="T4" fmla="*/ 1 w 91"/>
                  <a:gd name="T5" fmla="*/ 28 h 92"/>
                  <a:gd name="T6" fmla="*/ 8 w 91"/>
                  <a:gd name="T7" fmla="*/ 35 h 92"/>
                  <a:gd name="T8" fmla="*/ 9 w 91"/>
                  <a:gd name="T9" fmla="*/ 46 h 92"/>
                  <a:gd name="T10" fmla="*/ 19 w 91"/>
                  <a:gd name="T11" fmla="*/ 49 h 92"/>
                  <a:gd name="T12" fmla="*/ 22 w 91"/>
                  <a:gd name="T13" fmla="*/ 58 h 92"/>
                  <a:gd name="T14" fmla="*/ 20 w 91"/>
                  <a:gd name="T15" fmla="*/ 70 h 92"/>
                  <a:gd name="T16" fmla="*/ 22 w 91"/>
                  <a:gd name="T17" fmla="*/ 74 h 92"/>
                  <a:gd name="T18" fmla="*/ 27 w 91"/>
                  <a:gd name="T19" fmla="*/ 76 h 92"/>
                  <a:gd name="T20" fmla="*/ 31 w 91"/>
                  <a:gd name="T21" fmla="*/ 87 h 92"/>
                  <a:gd name="T22" fmla="*/ 52 w 91"/>
                  <a:gd name="T23" fmla="*/ 77 h 92"/>
                  <a:gd name="T24" fmla="*/ 53 w 91"/>
                  <a:gd name="T25" fmla="*/ 67 h 92"/>
                  <a:gd name="T26" fmla="*/ 56 w 91"/>
                  <a:gd name="T27" fmla="*/ 68 h 92"/>
                  <a:gd name="T28" fmla="*/ 66 w 91"/>
                  <a:gd name="T29" fmla="*/ 75 h 92"/>
                  <a:gd name="T30" fmla="*/ 74 w 91"/>
                  <a:gd name="T31" fmla="*/ 59 h 92"/>
                  <a:gd name="T32" fmla="*/ 89 w 91"/>
                  <a:gd name="T33" fmla="*/ 51 h 92"/>
                  <a:gd name="T34" fmla="*/ 84 w 91"/>
                  <a:gd name="T35" fmla="*/ 39 h 92"/>
                  <a:gd name="T36" fmla="*/ 84 w 91"/>
                  <a:gd name="T37" fmla="*/ 31 h 92"/>
                  <a:gd name="T38" fmla="*/ 86 w 91"/>
                  <a:gd name="T39" fmla="*/ 21 h 92"/>
                  <a:gd name="T40" fmla="*/ 83 w 91"/>
                  <a:gd name="T41" fmla="*/ 17 h 92"/>
                  <a:gd name="T42" fmla="*/ 85 w 91"/>
                  <a:gd name="T43" fmla="*/ 8 h 92"/>
                  <a:gd name="T44" fmla="*/ 77 w 91"/>
                  <a:gd name="T45" fmla="*/ 0 h 92"/>
                  <a:gd name="T46" fmla="*/ 41 w 91"/>
                  <a:gd name="T47" fmla="*/ 10 h 92"/>
                  <a:gd name="T48" fmla="*/ 5 w 91"/>
                  <a:gd name="T49" fmla="*/ 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2">
                    <a:moveTo>
                      <a:pt x="5" y="9"/>
                    </a:moveTo>
                    <a:cubicBezTo>
                      <a:pt x="5" y="9"/>
                      <a:pt x="3" y="13"/>
                      <a:pt x="6" y="18"/>
                    </a:cubicBezTo>
                    <a:cubicBezTo>
                      <a:pt x="6" y="18"/>
                      <a:pt x="0" y="20"/>
                      <a:pt x="1" y="28"/>
                    </a:cubicBezTo>
                    <a:cubicBezTo>
                      <a:pt x="2" y="36"/>
                      <a:pt x="8" y="35"/>
                      <a:pt x="8" y="35"/>
                    </a:cubicBezTo>
                    <a:cubicBezTo>
                      <a:pt x="8" y="35"/>
                      <a:pt x="5" y="42"/>
                      <a:pt x="9" y="46"/>
                    </a:cubicBezTo>
                    <a:cubicBezTo>
                      <a:pt x="13" y="50"/>
                      <a:pt x="19" y="49"/>
                      <a:pt x="19" y="49"/>
                    </a:cubicBezTo>
                    <a:cubicBezTo>
                      <a:pt x="19" y="49"/>
                      <a:pt x="26" y="48"/>
                      <a:pt x="22" y="58"/>
                    </a:cubicBezTo>
                    <a:cubicBezTo>
                      <a:pt x="20" y="63"/>
                      <a:pt x="19" y="66"/>
                      <a:pt x="20" y="70"/>
                    </a:cubicBezTo>
                    <a:cubicBezTo>
                      <a:pt x="21" y="72"/>
                      <a:pt x="21" y="73"/>
                      <a:pt x="22" y="74"/>
                    </a:cubicBezTo>
                    <a:cubicBezTo>
                      <a:pt x="24" y="76"/>
                      <a:pt x="26" y="76"/>
                      <a:pt x="27" y="76"/>
                    </a:cubicBezTo>
                    <a:cubicBezTo>
                      <a:pt x="27" y="76"/>
                      <a:pt x="26" y="85"/>
                      <a:pt x="31" y="87"/>
                    </a:cubicBezTo>
                    <a:cubicBezTo>
                      <a:pt x="39" y="92"/>
                      <a:pt x="48" y="85"/>
                      <a:pt x="52" y="77"/>
                    </a:cubicBezTo>
                    <a:cubicBezTo>
                      <a:pt x="56" y="69"/>
                      <a:pt x="53" y="67"/>
                      <a:pt x="53" y="67"/>
                    </a:cubicBezTo>
                    <a:cubicBezTo>
                      <a:pt x="53" y="67"/>
                      <a:pt x="55" y="67"/>
                      <a:pt x="56" y="68"/>
                    </a:cubicBezTo>
                    <a:cubicBezTo>
                      <a:pt x="57" y="70"/>
                      <a:pt x="60" y="75"/>
                      <a:pt x="66" y="75"/>
                    </a:cubicBezTo>
                    <a:cubicBezTo>
                      <a:pt x="72" y="75"/>
                      <a:pt x="81" y="69"/>
                      <a:pt x="74" y="59"/>
                    </a:cubicBezTo>
                    <a:cubicBezTo>
                      <a:pt x="74" y="59"/>
                      <a:pt x="86" y="59"/>
                      <a:pt x="89" y="51"/>
                    </a:cubicBezTo>
                    <a:cubicBezTo>
                      <a:pt x="91" y="42"/>
                      <a:pt x="84" y="39"/>
                      <a:pt x="84" y="39"/>
                    </a:cubicBezTo>
                    <a:cubicBezTo>
                      <a:pt x="84" y="39"/>
                      <a:pt x="87" y="34"/>
                      <a:pt x="84" y="31"/>
                    </a:cubicBezTo>
                    <a:cubicBezTo>
                      <a:pt x="84" y="31"/>
                      <a:pt x="88" y="27"/>
                      <a:pt x="86" y="21"/>
                    </a:cubicBezTo>
                    <a:cubicBezTo>
                      <a:pt x="85" y="17"/>
                      <a:pt x="83" y="17"/>
                      <a:pt x="83" y="17"/>
                    </a:cubicBezTo>
                    <a:cubicBezTo>
                      <a:pt x="83" y="17"/>
                      <a:pt x="86" y="14"/>
                      <a:pt x="85" y="8"/>
                    </a:cubicBezTo>
                    <a:cubicBezTo>
                      <a:pt x="83" y="1"/>
                      <a:pt x="77" y="0"/>
                      <a:pt x="77" y="0"/>
                    </a:cubicBezTo>
                    <a:cubicBezTo>
                      <a:pt x="77" y="0"/>
                      <a:pt x="68" y="10"/>
                      <a:pt x="41" y="10"/>
                    </a:cubicBezTo>
                    <a:cubicBezTo>
                      <a:pt x="13" y="10"/>
                      <a:pt x="5" y="9"/>
                      <a:pt x="5" y="9"/>
                    </a:cubicBezTo>
                  </a:path>
                </a:pathLst>
              </a:custGeom>
              <a:solidFill>
                <a:srgbClr val="CF5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8" name="Freeform 1733"/>
              <p:cNvSpPr>
                <a:spLocks noEditPoints="1"/>
              </p:cNvSpPr>
              <p:nvPr/>
            </p:nvSpPr>
            <p:spPr bwMode="auto">
              <a:xfrm>
                <a:off x="780" y="962"/>
                <a:ext cx="194" cy="189"/>
              </a:xfrm>
              <a:custGeom>
                <a:avLst/>
                <a:gdLst>
                  <a:gd name="T0" fmla="*/ 31 w 91"/>
                  <a:gd name="T1" fmla="*/ 87 h 89"/>
                  <a:gd name="T2" fmla="*/ 22 w 91"/>
                  <a:gd name="T3" fmla="*/ 74 h 89"/>
                  <a:gd name="T4" fmla="*/ 22 w 91"/>
                  <a:gd name="T5" fmla="*/ 58 h 89"/>
                  <a:gd name="T6" fmla="*/ 19 w 91"/>
                  <a:gd name="T7" fmla="*/ 49 h 89"/>
                  <a:gd name="T8" fmla="*/ 18 w 91"/>
                  <a:gd name="T9" fmla="*/ 49 h 89"/>
                  <a:gd name="T10" fmla="*/ 7 w 91"/>
                  <a:gd name="T11" fmla="*/ 35 h 89"/>
                  <a:gd name="T12" fmla="*/ 1 w 91"/>
                  <a:gd name="T13" fmla="*/ 28 h 89"/>
                  <a:gd name="T14" fmla="*/ 6 w 91"/>
                  <a:gd name="T15" fmla="*/ 18 h 89"/>
                  <a:gd name="T16" fmla="*/ 5 w 91"/>
                  <a:gd name="T17" fmla="*/ 9 h 89"/>
                  <a:gd name="T18" fmla="*/ 41 w 91"/>
                  <a:gd name="T19" fmla="*/ 9 h 89"/>
                  <a:gd name="T20" fmla="*/ 70 w 91"/>
                  <a:gd name="T21" fmla="*/ 4 h 89"/>
                  <a:gd name="T22" fmla="*/ 77 w 91"/>
                  <a:gd name="T23" fmla="*/ 0 h 89"/>
                  <a:gd name="T24" fmla="*/ 83 w 91"/>
                  <a:gd name="T25" fmla="*/ 17 h 89"/>
                  <a:gd name="T26" fmla="*/ 84 w 91"/>
                  <a:gd name="T27" fmla="*/ 31 h 89"/>
                  <a:gd name="T28" fmla="*/ 84 w 91"/>
                  <a:gd name="T29" fmla="*/ 39 h 89"/>
                  <a:gd name="T30" fmla="*/ 75 w 91"/>
                  <a:gd name="T31" fmla="*/ 59 h 89"/>
                  <a:gd name="T32" fmla="*/ 76 w 91"/>
                  <a:gd name="T33" fmla="*/ 70 h 89"/>
                  <a:gd name="T34" fmla="*/ 57 w 91"/>
                  <a:gd name="T35" fmla="*/ 70 h 89"/>
                  <a:gd name="T36" fmla="*/ 53 w 91"/>
                  <a:gd name="T37" fmla="*/ 67 h 89"/>
                  <a:gd name="T38" fmla="*/ 37 w 91"/>
                  <a:gd name="T39" fmla="*/ 89 h 89"/>
                  <a:gd name="T40" fmla="*/ 23 w 91"/>
                  <a:gd name="T41" fmla="*/ 51 h 89"/>
                  <a:gd name="T42" fmla="*/ 20 w 91"/>
                  <a:gd name="T43" fmla="*/ 70 h 89"/>
                  <a:gd name="T44" fmla="*/ 27 w 91"/>
                  <a:gd name="T45" fmla="*/ 76 h 89"/>
                  <a:gd name="T46" fmla="*/ 27 w 91"/>
                  <a:gd name="T47" fmla="*/ 76 h 89"/>
                  <a:gd name="T48" fmla="*/ 37 w 91"/>
                  <a:gd name="T49" fmla="*/ 89 h 89"/>
                  <a:gd name="T50" fmla="*/ 54 w 91"/>
                  <a:gd name="T51" fmla="*/ 69 h 89"/>
                  <a:gd name="T52" fmla="*/ 53 w 91"/>
                  <a:gd name="T53" fmla="*/ 66 h 89"/>
                  <a:gd name="T54" fmla="*/ 56 w 91"/>
                  <a:gd name="T55" fmla="*/ 68 h 89"/>
                  <a:gd name="T56" fmla="*/ 66 w 91"/>
                  <a:gd name="T57" fmla="*/ 75 h 89"/>
                  <a:gd name="T58" fmla="*/ 74 w 91"/>
                  <a:gd name="T59" fmla="*/ 59 h 89"/>
                  <a:gd name="T60" fmla="*/ 74 w 91"/>
                  <a:gd name="T61" fmla="*/ 58 h 89"/>
                  <a:gd name="T62" fmla="*/ 88 w 91"/>
                  <a:gd name="T63" fmla="*/ 51 h 89"/>
                  <a:gd name="T64" fmla="*/ 84 w 91"/>
                  <a:gd name="T65" fmla="*/ 39 h 89"/>
                  <a:gd name="T66" fmla="*/ 84 w 91"/>
                  <a:gd name="T67" fmla="*/ 39 h 89"/>
                  <a:gd name="T68" fmla="*/ 84 w 91"/>
                  <a:gd name="T69" fmla="*/ 31 h 89"/>
                  <a:gd name="T70" fmla="*/ 86 w 91"/>
                  <a:gd name="T71" fmla="*/ 21 h 89"/>
                  <a:gd name="T72" fmla="*/ 83 w 91"/>
                  <a:gd name="T73" fmla="*/ 17 h 89"/>
                  <a:gd name="T74" fmla="*/ 85 w 91"/>
                  <a:gd name="T75" fmla="*/ 8 h 89"/>
                  <a:gd name="T76" fmla="*/ 70 w 91"/>
                  <a:gd name="T77" fmla="*/ 4 h 89"/>
                  <a:gd name="T78" fmla="*/ 41 w 91"/>
                  <a:gd name="T79" fmla="*/ 10 h 89"/>
                  <a:gd name="T80" fmla="*/ 7 w 91"/>
                  <a:gd name="T81" fmla="*/ 18 h 89"/>
                  <a:gd name="T82" fmla="*/ 7 w 91"/>
                  <a:gd name="T83" fmla="*/ 18 h 89"/>
                  <a:gd name="T84" fmla="*/ 7 w 91"/>
                  <a:gd name="T85" fmla="*/ 35 h 89"/>
                  <a:gd name="T86" fmla="*/ 8 w 91"/>
                  <a:gd name="T87" fmla="*/ 35 h 89"/>
                  <a:gd name="T88" fmla="*/ 9 w 91"/>
                  <a:gd name="T89" fmla="*/ 46 h 89"/>
                  <a:gd name="T90" fmla="*/ 19 w 91"/>
                  <a:gd name="T91" fmla="*/ 4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 h="89">
                    <a:moveTo>
                      <a:pt x="37" y="89"/>
                    </a:moveTo>
                    <a:cubicBezTo>
                      <a:pt x="35" y="89"/>
                      <a:pt x="33" y="89"/>
                      <a:pt x="31" y="87"/>
                    </a:cubicBezTo>
                    <a:cubicBezTo>
                      <a:pt x="26" y="85"/>
                      <a:pt x="27" y="77"/>
                      <a:pt x="27" y="76"/>
                    </a:cubicBezTo>
                    <a:cubicBezTo>
                      <a:pt x="26" y="76"/>
                      <a:pt x="24" y="76"/>
                      <a:pt x="22" y="74"/>
                    </a:cubicBezTo>
                    <a:cubicBezTo>
                      <a:pt x="21" y="73"/>
                      <a:pt x="21" y="72"/>
                      <a:pt x="20" y="70"/>
                    </a:cubicBezTo>
                    <a:cubicBezTo>
                      <a:pt x="19" y="66"/>
                      <a:pt x="20" y="63"/>
                      <a:pt x="22" y="58"/>
                    </a:cubicBezTo>
                    <a:cubicBezTo>
                      <a:pt x="23" y="55"/>
                      <a:pt x="24" y="52"/>
                      <a:pt x="23" y="51"/>
                    </a:cubicBezTo>
                    <a:cubicBezTo>
                      <a:pt x="22" y="49"/>
                      <a:pt x="20" y="49"/>
                      <a:pt x="19" y="49"/>
                    </a:cubicBezTo>
                    <a:cubicBezTo>
                      <a:pt x="19" y="49"/>
                      <a:pt x="19" y="49"/>
                      <a:pt x="19" y="49"/>
                    </a:cubicBezTo>
                    <a:cubicBezTo>
                      <a:pt x="19" y="49"/>
                      <a:pt x="19" y="49"/>
                      <a:pt x="18" y="49"/>
                    </a:cubicBezTo>
                    <a:cubicBezTo>
                      <a:pt x="17" y="49"/>
                      <a:pt x="13" y="49"/>
                      <a:pt x="9" y="46"/>
                    </a:cubicBezTo>
                    <a:cubicBezTo>
                      <a:pt x="5" y="42"/>
                      <a:pt x="7" y="36"/>
                      <a:pt x="7" y="35"/>
                    </a:cubicBezTo>
                    <a:cubicBezTo>
                      <a:pt x="7" y="35"/>
                      <a:pt x="7" y="35"/>
                      <a:pt x="7" y="35"/>
                    </a:cubicBezTo>
                    <a:cubicBezTo>
                      <a:pt x="6" y="36"/>
                      <a:pt x="2" y="35"/>
                      <a:pt x="1" y="28"/>
                    </a:cubicBezTo>
                    <a:cubicBezTo>
                      <a:pt x="1" y="24"/>
                      <a:pt x="2" y="22"/>
                      <a:pt x="3" y="20"/>
                    </a:cubicBezTo>
                    <a:cubicBezTo>
                      <a:pt x="5" y="19"/>
                      <a:pt x="6" y="18"/>
                      <a:pt x="6" y="18"/>
                    </a:cubicBezTo>
                    <a:cubicBezTo>
                      <a:pt x="5" y="15"/>
                      <a:pt x="4" y="13"/>
                      <a:pt x="4" y="11"/>
                    </a:cubicBezTo>
                    <a:cubicBezTo>
                      <a:pt x="4" y="10"/>
                      <a:pt x="5" y="9"/>
                      <a:pt x="5" y="9"/>
                    </a:cubicBezTo>
                    <a:cubicBezTo>
                      <a:pt x="5" y="9"/>
                      <a:pt x="5" y="9"/>
                      <a:pt x="5" y="9"/>
                    </a:cubicBezTo>
                    <a:cubicBezTo>
                      <a:pt x="5" y="9"/>
                      <a:pt x="14" y="9"/>
                      <a:pt x="41" y="9"/>
                    </a:cubicBezTo>
                    <a:cubicBezTo>
                      <a:pt x="42" y="9"/>
                      <a:pt x="43" y="9"/>
                      <a:pt x="44" y="9"/>
                    </a:cubicBezTo>
                    <a:cubicBezTo>
                      <a:pt x="57" y="9"/>
                      <a:pt x="65" y="6"/>
                      <a:pt x="70" y="4"/>
                    </a:cubicBezTo>
                    <a:cubicBezTo>
                      <a:pt x="75" y="2"/>
                      <a:pt x="77" y="0"/>
                      <a:pt x="77" y="0"/>
                    </a:cubicBezTo>
                    <a:cubicBezTo>
                      <a:pt x="77" y="0"/>
                      <a:pt x="77" y="0"/>
                      <a:pt x="77" y="0"/>
                    </a:cubicBezTo>
                    <a:cubicBezTo>
                      <a:pt x="78" y="0"/>
                      <a:pt x="83" y="1"/>
                      <a:pt x="85" y="8"/>
                    </a:cubicBezTo>
                    <a:cubicBezTo>
                      <a:pt x="86" y="13"/>
                      <a:pt x="84" y="17"/>
                      <a:pt x="83" y="17"/>
                    </a:cubicBezTo>
                    <a:cubicBezTo>
                      <a:pt x="84" y="17"/>
                      <a:pt x="85" y="18"/>
                      <a:pt x="86" y="21"/>
                    </a:cubicBezTo>
                    <a:cubicBezTo>
                      <a:pt x="88" y="27"/>
                      <a:pt x="85" y="30"/>
                      <a:pt x="84" y="31"/>
                    </a:cubicBezTo>
                    <a:cubicBezTo>
                      <a:pt x="85" y="32"/>
                      <a:pt x="86" y="34"/>
                      <a:pt x="85" y="36"/>
                    </a:cubicBezTo>
                    <a:cubicBezTo>
                      <a:pt x="85" y="38"/>
                      <a:pt x="84" y="39"/>
                      <a:pt x="84" y="39"/>
                    </a:cubicBezTo>
                    <a:cubicBezTo>
                      <a:pt x="85" y="40"/>
                      <a:pt x="91" y="43"/>
                      <a:pt x="89" y="51"/>
                    </a:cubicBezTo>
                    <a:cubicBezTo>
                      <a:pt x="86" y="58"/>
                      <a:pt x="79" y="59"/>
                      <a:pt x="75" y="59"/>
                    </a:cubicBezTo>
                    <a:cubicBezTo>
                      <a:pt x="75" y="59"/>
                      <a:pt x="75" y="59"/>
                      <a:pt x="74" y="59"/>
                    </a:cubicBezTo>
                    <a:cubicBezTo>
                      <a:pt x="77" y="63"/>
                      <a:pt x="77" y="67"/>
                      <a:pt x="76" y="70"/>
                    </a:cubicBezTo>
                    <a:cubicBezTo>
                      <a:pt x="74" y="73"/>
                      <a:pt x="69" y="75"/>
                      <a:pt x="66" y="75"/>
                    </a:cubicBezTo>
                    <a:cubicBezTo>
                      <a:pt x="61" y="75"/>
                      <a:pt x="58" y="72"/>
                      <a:pt x="57" y="70"/>
                    </a:cubicBezTo>
                    <a:cubicBezTo>
                      <a:pt x="57" y="69"/>
                      <a:pt x="56" y="69"/>
                      <a:pt x="56" y="68"/>
                    </a:cubicBezTo>
                    <a:cubicBezTo>
                      <a:pt x="55" y="67"/>
                      <a:pt x="54" y="67"/>
                      <a:pt x="53" y="67"/>
                    </a:cubicBezTo>
                    <a:cubicBezTo>
                      <a:pt x="54" y="68"/>
                      <a:pt x="55" y="70"/>
                      <a:pt x="52" y="77"/>
                    </a:cubicBezTo>
                    <a:cubicBezTo>
                      <a:pt x="48" y="84"/>
                      <a:pt x="43" y="89"/>
                      <a:pt x="37" y="89"/>
                    </a:cubicBezTo>
                    <a:moveTo>
                      <a:pt x="19" y="49"/>
                    </a:moveTo>
                    <a:cubicBezTo>
                      <a:pt x="20" y="49"/>
                      <a:pt x="22" y="49"/>
                      <a:pt x="23" y="51"/>
                    </a:cubicBezTo>
                    <a:cubicBezTo>
                      <a:pt x="24" y="52"/>
                      <a:pt x="23" y="55"/>
                      <a:pt x="22" y="58"/>
                    </a:cubicBezTo>
                    <a:cubicBezTo>
                      <a:pt x="20" y="63"/>
                      <a:pt x="19" y="66"/>
                      <a:pt x="20" y="70"/>
                    </a:cubicBezTo>
                    <a:cubicBezTo>
                      <a:pt x="21" y="72"/>
                      <a:pt x="22" y="73"/>
                      <a:pt x="23" y="74"/>
                    </a:cubicBezTo>
                    <a:cubicBezTo>
                      <a:pt x="24" y="76"/>
                      <a:pt x="26" y="76"/>
                      <a:pt x="27" y="76"/>
                    </a:cubicBezTo>
                    <a:cubicBezTo>
                      <a:pt x="27" y="76"/>
                      <a:pt x="27" y="76"/>
                      <a:pt x="27" y="76"/>
                    </a:cubicBezTo>
                    <a:cubicBezTo>
                      <a:pt x="27" y="76"/>
                      <a:pt x="27" y="76"/>
                      <a:pt x="27" y="76"/>
                    </a:cubicBezTo>
                    <a:cubicBezTo>
                      <a:pt x="27" y="76"/>
                      <a:pt x="26" y="85"/>
                      <a:pt x="31" y="87"/>
                    </a:cubicBezTo>
                    <a:cubicBezTo>
                      <a:pt x="33" y="88"/>
                      <a:pt x="35" y="89"/>
                      <a:pt x="37" y="89"/>
                    </a:cubicBezTo>
                    <a:cubicBezTo>
                      <a:pt x="43" y="89"/>
                      <a:pt x="48" y="84"/>
                      <a:pt x="52" y="77"/>
                    </a:cubicBezTo>
                    <a:cubicBezTo>
                      <a:pt x="54" y="73"/>
                      <a:pt x="54" y="70"/>
                      <a:pt x="54" y="69"/>
                    </a:cubicBezTo>
                    <a:cubicBezTo>
                      <a:pt x="53" y="67"/>
                      <a:pt x="53" y="67"/>
                      <a:pt x="53" y="67"/>
                    </a:cubicBezTo>
                    <a:cubicBezTo>
                      <a:pt x="53" y="66"/>
                      <a:pt x="53" y="66"/>
                      <a:pt x="53" y="66"/>
                    </a:cubicBezTo>
                    <a:cubicBezTo>
                      <a:pt x="53" y="66"/>
                      <a:pt x="53" y="66"/>
                      <a:pt x="53" y="66"/>
                    </a:cubicBezTo>
                    <a:cubicBezTo>
                      <a:pt x="53" y="66"/>
                      <a:pt x="55" y="67"/>
                      <a:pt x="56" y="68"/>
                    </a:cubicBezTo>
                    <a:cubicBezTo>
                      <a:pt x="56" y="69"/>
                      <a:pt x="57" y="69"/>
                      <a:pt x="57" y="70"/>
                    </a:cubicBezTo>
                    <a:cubicBezTo>
                      <a:pt x="59" y="72"/>
                      <a:pt x="61" y="75"/>
                      <a:pt x="66" y="75"/>
                    </a:cubicBezTo>
                    <a:cubicBezTo>
                      <a:pt x="69" y="75"/>
                      <a:pt x="73" y="73"/>
                      <a:pt x="75" y="69"/>
                    </a:cubicBezTo>
                    <a:cubicBezTo>
                      <a:pt x="77" y="66"/>
                      <a:pt x="77" y="63"/>
                      <a:pt x="74" y="59"/>
                    </a:cubicBezTo>
                    <a:cubicBezTo>
                      <a:pt x="74" y="58"/>
                      <a:pt x="74" y="58"/>
                      <a:pt x="74" y="58"/>
                    </a:cubicBezTo>
                    <a:cubicBezTo>
                      <a:pt x="74" y="58"/>
                      <a:pt x="74" y="58"/>
                      <a:pt x="74" y="58"/>
                    </a:cubicBezTo>
                    <a:cubicBezTo>
                      <a:pt x="74" y="58"/>
                      <a:pt x="75" y="58"/>
                      <a:pt x="75" y="58"/>
                    </a:cubicBezTo>
                    <a:cubicBezTo>
                      <a:pt x="79" y="58"/>
                      <a:pt x="86" y="57"/>
                      <a:pt x="88" y="51"/>
                    </a:cubicBezTo>
                    <a:cubicBezTo>
                      <a:pt x="89" y="48"/>
                      <a:pt x="90" y="45"/>
                      <a:pt x="87" y="42"/>
                    </a:cubicBezTo>
                    <a:cubicBezTo>
                      <a:pt x="86" y="40"/>
                      <a:pt x="84" y="39"/>
                      <a:pt x="84" y="39"/>
                    </a:cubicBezTo>
                    <a:cubicBezTo>
                      <a:pt x="84" y="39"/>
                      <a:pt x="84" y="39"/>
                      <a:pt x="84" y="39"/>
                    </a:cubicBezTo>
                    <a:cubicBezTo>
                      <a:pt x="84" y="39"/>
                      <a:pt x="84" y="39"/>
                      <a:pt x="84" y="39"/>
                    </a:cubicBezTo>
                    <a:cubicBezTo>
                      <a:pt x="84" y="39"/>
                      <a:pt x="87" y="34"/>
                      <a:pt x="84" y="31"/>
                    </a:cubicBezTo>
                    <a:cubicBezTo>
                      <a:pt x="84" y="31"/>
                      <a:pt x="84" y="31"/>
                      <a:pt x="84" y="31"/>
                    </a:cubicBezTo>
                    <a:cubicBezTo>
                      <a:pt x="84" y="31"/>
                      <a:pt x="84" y="31"/>
                      <a:pt x="84" y="31"/>
                    </a:cubicBezTo>
                    <a:cubicBezTo>
                      <a:pt x="84" y="31"/>
                      <a:pt x="88" y="27"/>
                      <a:pt x="86" y="21"/>
                    </a:cubicBezTo>
                    <a:cubicBezTo>
                      <a:pt x="85" y="18"/>
                      <a:pt x="83" y="18"/>
                      <a:pt x="83" y="18"/>
                    </a:cubicBezTo>
                    <a:cubicBezTo>
                      <a:pt x="83" y="17"/>
                      <a:pt x="83" y="17"/>
                      <a:pt x="83" y="17"/>
                    </a:cubicBezTo>
                    <a:cubicBezTo>
                      <a:pt x="83" y="17"/>
                      <a:pt x="83" y="17"/>
                      <a:pt x="83" y="17"/>
                    </a:cubicBezTo>
                    <a:cubicBezTo>
                      <a:pt x="83" y="17"/>
                      <a:pt x="86" y="14"/>
                      <a:pt x="85" y="8"/>
                    </a:cubicBezTo>
                    <a:cubicBezTo>
                      <a:pt x="83" y="2"/>
                      <a:pt x="78" y="0"/>
                      <a:pt x="78" y="0"/>
                    </a:cubicBezTo>
                    <a:cubicBezTo>
                      <a:pt x="77" y="0"/>
                      <a:pt x="75" y="2"/>
                      <a:pt x="70" y="4"/>
                    </a:cubicBezTo>
                    <a:cubicBezTo>
                      <a:pt x="65" y="7"/>
                      <a:pt x="57" y="9"/>
                      <a:pt x="44" y="10"/>
                    </a:cubicBezTo>
                    <a:cubicBezTo>
                      <a:pt x="43" y="10"/>
                      <a:pt x="42" y="10"/>
                      <a:pt x="41" y="10"/>
                    </a:cubicBezTo>
                    <a:cubicBezTo>
                      <a:pt x="15" y="10"/>
                      <a:pt x="6" y="9"/>
                      <a:pt x="5" y="9"/>
                    </a:cubicBezTo>
                    <a:cubicBezTo>
                      <a:pt x="5" y="9"/>
                      <a:pt x="4" y="13"/>
                      <a:pt x="7" y="18"/>
                    </a:cubicBezTo>
                    <a:cubicBezTo>
                      <a:pt x="7" y="18"/>
                      <a:pt x="7" y="18"/>
                      <a:pt x="7" y="18"/>
                    </a:cubicBezTo>
                    <a:cubicBezTo>
                      <a:pt x="7" y="18"/>
                      <a:pt x="7" y="18"/>
                      <a:pt x="7" y="18"/>
                    </a:cubicBezTo>
                    <a:cubicBezTo>
                      <a:pt x="6" y="18"/>
                      <a:pt x="0" y="21"/>
                      <a:pt x="1" y="28"/>
                    </a:cubicBezTo>
                    <a:cubicBezTo>
                      <a:pt x="2" y="30"/>
                      <a:pt x="3" y="35"/>
                      <a:pt x="7" y="35"/>
                    </a:cubicBezTo>
                    <a:cubicBezTo>
                      <a:pt x="8" y="35"/>
                      <a:pt x="8" y="35"/>
                      <a:pt x="8" y="35"/>
                    </a:cubicBezTo>
                    <a:cubicBezTo>
                      <a:pt x="8" y="35"/>
                      <a:pt x="8" y="35"/>
                      <a:pt x="8" y="35"/>
                    </a:cubicBezTo>
                    <a:cubicBezTo>
                      <a:pt x="8" y="35"/>
                      <a:pt x="8" y="35"/>
                      <a:pt x="8" y="35"/>
                    </a:cubicBezTo>
                    <a:cubicBezTo>
                      <a:pt x="8" y="35"/>
                      <a:pt x="5" y="42"/>
                      <a:pt x="9" y="46"/>
                    </a:cubicBezTo>
                    <a:cubicBezTo>
                      <a:pt x="13" y="49"/>
                      <a:pt x="17" y="49"/>
                      <a:pt x="18" y="49"/>
                    </a:cubicBezTo>
                    <a:cubicBezTo>
                      <a:pt x="19" y="49"/>
                      <a:pt x="19" y="49"/>
                      <a:pt x="19" y="49"/>
                    </a:cubicBezTo>
                    <a:cubicBezTo>
                      <a:pt x="19" y="49"/>
                      <a:pt x="19" y="49"/>
                      <a:pt x="19" y="49"/>
                    </a:cubicBezTo>
                  </a:path>
                </a:pathLst>
              </a:custGeom>
              <a:solidFill>
                <a:srgbClr val="6C1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9" name="Freeform 1734"/>
              <p:cNvSpPr>
                <a:spLocks/>
              </p:cNvSpPr>
              <p:nvPr/>
            </p:nvSpPr>
            <p:spPr bwMode="auto">
              <a:xfrm>
                <a:off x="795" y="981"/>
                <a:ext cx="153" cy="153"/>
              </a:xfrm>
              <a:custGeom>
                <a:avLst/>
                <a:gdLst>
                  <a:gd name="T0" fmla="*/ 69 w 72"/>
                  <a:gd name="T1" fmla="*/ 22 h 72"/>
                  <a:gd name="T2" fmla="*/ 70 w 72"/>
                  <a:gd name="T3" fmla="*/ 17 h 72"/>
                  <a:gd name="T4" fmla="*/ 68 w 72"/>
                  <a:gd name="T5" fmla="*/ 11 h 72"/>
                  <a:gd name="T6" fmla="*/ 70 w 72"/>
                  <a:gd name="T7" fmla="*/ 0 h 72"/>
                  <a:gd name="T8" fmla="*/ 67 w 72"/>
                  <a:gd name="T9" fmla="*/ 4 h 72"/>
                  <a:gd name="T10" fmla="*/ 67 w 72"/>
                  <a:gd name="T11" fmla="*/ 4 h 72"/>
                  <a:gd name="T12" fmla="*/ 55 w 72"/>
                  <a:gd name="T13" fmla="*/ 10 h 72"/>
                  <a:gd name="T14" fmla="*/ 55 w 72"/>
                  <a:gd name="T15" fmla="*/ 11 h 72"/>
                  <a:gd name="T16" fmla="*/ 61 w 72"/>
                  <a:gd name="T17" fmla="*/ 10 h 72"/>
                  <a:gd name="T18" fmla="*/ 67 w 72"/>
                  <a:gd name="T19" fmla="*/ 22 h 72"/>
                  <a:gd name="T20" fmla="*/ 49 w 72"/>
                  <a:gd name="T21" fmla="*/ 26 h 72"/>
                  <a:gd name="T22" fmla="*/ 55 w 72"/>
                  <a:gd name="T23" fmla="*/ 21 h 72"/>
                  <a:gd name="T24" fmla="*/ 64 w 72"/>
                  <a:gd name="T25" fmla="*/ 22 h 72"/>
                  <a:gd name="T26" fmla="*/ 59 w 72"/>
                  <a:gd name="T27" fmla="*/ 20 h 72"/>
                  <a:gd name="T28" fmla="*/ 58 w 72"/>
                  <a:gd name="T29" fmla="*/ 20 h 72"/>
                  <a:gd name="T30" fmla="*/ 46 w 72"/>
                  <a:gd name="T31" fmla="*/ 18 h 72"/>
                  <a:gd name="T32" fmla="*/ 41 w 72"/>
                  <a:gd name="T33" fmla="*/ 5 h 72"/>
                  <a:gd name="T34" fmla="*/ 40 w 72"/>
                  <a:gd name="T35" fmla="*/ 17 h 72"/>
                  <a:gd name="T36" fmla="*/ 10 w 72"/>
                  <a:gd name="T37" fmla="*/ 23 h 72"/>
                  <a:gd name="T38" fmla="*/ 0 w 72"/>
                  <a:gd name="T39" fmla="*/ 26 h 72"/>
                  <a:gd name="T40" fmla="*/ 9 w 72"/>
                  <a:gd name="T41" fmla="*/ 24 h 72"/>
                  <a:gd name="T42" fmla="*/ 27 w 72"/>
                  <a:gd name="T43" fmla="*/ 23 h 72"/>
                  <a:gd name="T44" fmla="*/ 37 w 72"/>
                  <a:gd name="T45" fmla="*/ 25 h 72"/>
                  <a:gd name="T46" fmla="*/ 42 w 72"/>
                  <a:gd name="T47" fmla="*/ 28 h 72"/>
                  <a:gd name="T48" fmla="*/ 42 w 72"/>
                  <a:gd name="T49" fmla="*/ 22 h 72"/>
                  <a:gd name="T50" fmla="*/ 31 w 72"/>
                  <a:gd name="T51" fmla="*/ 24 h 72"/>
                  <a:gd name="T52" fmla="*/ 42 w 72"/>
                  <a:gd name="T53" fmla="*/ 16 h 72"/>
                  <a:gd name="T54" fmla="*/ 45 w 72"/>
                  <a:gd name="T55" fmla="*/ 31 h 72"/>
                  <a:gd name="T56" fmla="*/ 29 w 72"/>
                  <a:gd name="T57" fmla="*/ 33 h 72"/>
                  <a:gd name="T58" fmla="*/ 12 w 72"/>
                  <a:gd name="T59" fmla="*/ 30 h 72"/>
                  <a:gd name="T60" fmla="*/ 6 w 72"/>
                  <a:gd name="T61" fmla="*/ 33 h 72"/>
                  <a:gd name="T62" fmla="*/ 20 w 72"/>
                  <a:gd name="T63" fmla="*/ 31 h 72"/>
                  <a:gd name="T64" fmla="*/ 16 w 72"/>
                  <a:gd name="T65" fmla="*/ 39 h 72"/>
                  <a:gd name="T66" fmla="*/ 12 w 72"/>
                  <a:gd name="T67" fmla="*/ 40 h 72"/>
                  <a:gd name="T68" fmla="*/ 20 w 72"/>
                  <a:gd name="T69" fmla="*/ 31 h 72"/>
                  <a:gd name="T70" fmla="*/ 29 w 72"/>
                  <a:gd name="T71" fmla="*/ 45 h 72"/>
                  <a:gd name="T72" fmla="*/ 24 w 72"/>
                  <a:gd name="T73" fmla="*/ 58 h 72"/>
                  <a:gd name="T74" fmla="*/ 39 w 72"/>
                  <a:gd name="T75" fmla="*/ 53 h 72"/>
                  <a:gd name="T76" fmla="*/ 42 w 72"/>
                  <a:gd name="T77" fmla="*/ 57 h 72"/>
                  <a:gd name="T78" fmla="*/ 30 w 72"/>
                  <a:gd name="T79" fmla="*/ 72 h 72"/>
                  <a:gd name="T80" fmla="*/ 42 w 72"/>
                  <a:gd name="T81" fmla="*/ 56 h 72"/>
                  <a:gd name="T82" fmla="*/ 43 w 72"/>
                  <a:gd name="T83" fmla="*/ 56 h 72"/>
                  <a:gd name="T84" fmla="*/ 37 w 72"/>
                  <a:gd name="T85" fmla="*/ 51 h 72"/>
                  <a:gd name="T86" fmla="*/ 37 w 72"/>
                  <a:gd name="T87" fmla="*/ 51 h 72"/>
                  <a:gd name="T88" fmla="*/ 27 w 72"/>
                  <a:gd name="T89" fmla="*/ 53 h 72"/>
                  <a:gd name="T90" fmla="*/ 28 w 72"/>
                  <a:gd name="T91" fmla="*/ 38 h 72"/>
                  <a:gd name="T92" fmla="*/ 28 w 72"/>
                  <a:gd name="T93" fmla="*/ 33 h 72"/>
                  <a:gd name="T94" fmla="*/ 37 w 72"/>
                  <a:gd name="T95" fmla="*/ 34 h 72"/>
                  <a:gd name="T96" fmla="*/ 45 w 72"/>
                  <a:gd name="T97" fmla="*/ 32 h 72"/>
                  <a:gd name="T98" fmla="*/ 52 w 72"/>
                  <a:gd name="T99" fmla="*/ 35 h 72"/>
                  <a:gd name="T100" fmla="*/ 59 w 72"/>
                  <a:gd name="T101" fmla="*/ 37 h 72"/>
                  <a:gd name="T102" fmla="*/ 60 w 72"/>
                  <a:gd name="T103" fmla="*/ 33 h 72"/>
                  <a:gd name="T104" fmla="*/ 45 w 72"/>
                  <a:gd name="T105" fmla="*/ 32 h 72"/>
                  <a:gd name="T106" fmla="*/ 49 w 72"/>
                  <a:gd name="T107" fmla="*/ 26 h 72"/>
                  <a:gd name="T108" fmla="*/ 68 w 72"/>
                  <a:gd name="T109" fmla="*/ 22 h 72"/>
                  <a:gd name="T110" fmla="*/ 69 w 72"/>
                  <a:gd name="T111" fmla="*/ 24 h 72"/>
                  <a:gd name="T112" fmla="*/ 69 w 72"/>
                  <a:gd name="T113" fmla="*/ 25 h 72"/>
                  <a:gd name="T114" fmla="*/ 72 w 72"/>
                  <a:gd name="T115" fmla="*/ 2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72">
                    <a:moveTo>
                      <a:pt x="72" y="27"/>
                    </a:moveTo>
                    <a:cubicBezTo>
                      <a:pt x="71" y="27"/>
                      <a:pt x="70" y="25"/>
                      <a:pt x="69" y="24"/>
                    </a:cubicBezTo>
                    <a:cubicBezTo>
                      <a:pt x="69" y="23"/>
                      <a:pt x="69" y="23"/>
                      <a:pt x="69" y="22"/>
                    </a:cubicBezTo>
                    <a:cubicBezTo>
                      <a:pt x="70" y="22"/>
                      <a:pt x="69" y="21"/>
                      <a:pt x="69" y="21"/>
                    </a:cubicBezTo>
                    <a:cubicBezTo>
                      <a:pt x="69" y="20"/>
                      <a:pt x="69" y="20"/>
                      <a:pt x="69" y="20"/>
                    </a:cubicBezTo>
                    <a:cubicBezTo>
                      <a:pt x="69" y="19"/>
                      <a:pt x="70" y="18"/>
                      <a:pt x="70" y="17"/>
                    </a:cubicBezTo>
                    <a:cubicBezTo>
                      <a:pt x="70" y="15"/>
                      <a:pt x="70" y="13"/>
                      <a:pt x="68" y="11"/>
                    </a:cubicBezTo>
                    <a:cubicBezTo>
                      <a:pt x="68" y="11"/>
                      <a:pt x="68" y="11"/>
                      <a:pt x="68" y="11"/>
                    </a:cubicBezTo>
                    <a:cubicBezTo>
                      <a:pt x="68" y="11"/>
                      <a:pt x="68" y="11"/>
                      <a:pt x="68" y="11"/>
                    </a:cubicBezTo>
                    <a:cubicBezTo>
                      <a:pt x="68" y="10"/>
                      <a:pt x="68" y="9"/>
                      <a:pt x="68" y="7"/>
                    </a:cubicBezTo>
                    <a:cubicBezTo>
                      <a:pt x="68" y="6"/>
                      <a:pt x="68" y="5"/>
                      <a:pt x="68" y="4"/>
                    </a:cubicBezTo>
                    <a:cubicBezTo>
                      <a:pt x="68" y="2"/>
                      <a:pt x="69" y="1"/>
                      <a:pt x="70" y="0"/>
                    </a:cubicBezTo>
                    <a:cubicBezTo>
                      <a:pt x="70" y="0"/>
                      <a:pt x="70" y="0"/>
                      <a:pt x="70" y="0"/>
                    </a:cubicBezTo>
                    <a:cubicBezTo>
                      <a:pt x="68" y="1"/>
                      <a:pt x="67" y="4"/>
                      <a:pt x="68" y="6"/>
                    </a:cubicBezTo>
                    <a:cubicBezTo>
                      <a:pt x="67" y="5"/>
                      <a:pt x="67" y="5"/>
                      <a:pt x="67" y="4"/>
                    </a:cubicBezTo>
                    <a:cubicBezTo>
                      <a:pt x="66" y="2"/>
                      <a:pt x="65" y="0"/>
                      <a:pt x="63" y="0"/>
                    </a:cubicBezTo>
                    <a:cubicBezTo>
                      <a:pt x="63" y="0"/>
                      <a:pt x="63" y="0"/>
                      <a:pt x="63" y="0"/>
                    </a:cubicBezTo>
                    <a:cubicBezTo>
                      <a:pt x="65" y="0"/>
                      <a:pt x="66" y="2"/>
                      <a:pt x="67" y="4"/>
                    </a:cubicBezTo>
                    <a:cubicBezTo>
                      <a:pt x="68" y="6"/>
                      <a:pt x="68" y="9"/>
                      <a:pt x="68" y="11"/>
                    </a:cubicBezTo>
                    <a:cubicBezTo>
                      <a:pt x="66" y="10"/>
                      <a:pt x="64" y="9"/>
                      <a:pt x="63" y="9"/>
                    </a:cubicBezTo>
                    <a:cubicBezTo>
                      <a:pt x="60" y="9"/>
                      <a:pt x="58" y="9"/>
                      <a:pt x="55" y="10"/>
                    </a:cubicBezTo>
                    <a:cubicBezTo>
                      <a:pt x="54" y="11"/>
                      <a:pt x="52" y="11"/>
                      <a:pt x="51" y="9"/>
                    </a:cubicBezTo>
                    <a:cubicBezTo>
                      <a:pt x="51" y="9"/>
                      <a:pt x="51" y="9"/>
                      <a:pt x="51" y="9"/>
                    </a:cubicBezTo>
                    <a:cubicBezTo>
                      <a:pt x="52" y="10"/>
                      <a:pt x="53" y="11"/>
                      <a:pt x="55" y="11"/>
                    </a:cubicBezTo>
                    <a:cubicBezTo>
                      <a:pt x="53" y="11"/>
                      <a:pt x="51" y="12"/>
                      <a:pt x="50" y="14"/>
                    </a:cubicBezTo>
                    <a:cubicBezTo>
                      <a:pt x="50" y="14"/>
                      <a:pt x="50" y="14"/>
                      <a:pt x="50" y="14"/>
                    </a:cubicBezTo>
                    <a:cubicBezTo>
                      <a:pt x="53" y="11"/>
                      <a:pt x="57" y="10"/>
                      <a:pt x="61" y="10"/>
                    </a:cubicBezTo>
                    <a:cubicBezTo>
                      <a:pt x="63" y="10"/>
                      <a:pt x="65" y="10"/>
                      <a:pt x="67" y="11"/>
                    </a:cubicBezTo>
                    <a:cubicBezTo>
                      <a:pt x="69" y="12"/>
                      <a:pt x="70" y="14"/>
                      <a:pt x="69" y="16"/>
                    </a:cubicBezTo>
                    <a:cubicBezTo>
                      <a:pt x="69" y="19"/>
                      <a:pt x="69" y="21"/>
                      <a:pt x="67" y="22"/>
                    </a:cubicBezTo>
                    <a:cubicBezTo>
                      <a:pt x="66" y="24"/>
                      <a:pt x="64" y="24"/>
                      <a:pt x="62" y="25"/>
                    </a:cubicBezTo>
                    <a:cubicBezTo>
                      <a:pt x="60" y="26"/>
                      <a:pt x="58" y="26"/>
                      <a:pt x="56" y="27"/>
                    </a:cubicBezTo>
                    <a:cubicBezTo>
                      <a:pt x="53" y="27"/>
                      <a:pt x="51" y="26"/>
                      <a:pt x="49" y="26"/>
                    </a:cubicBezTo>
                    <a:cubicBezTo>
                      <a:pt x="49" y="24"/>
                      <a:pt x="49" y="23"/>
                      <a:pt x="49" y="22"/>
                    </a:cubicBezTo>
                    <a:cubicBezTo>
                      <a:pt x="48" y="21"/>
                      <a:pt x="48" y="20"/>
                      <a:pt x="47" y="19"/>
                    </a:cubicBezTo>
                    <a:cubicBezTo>
                      <a:pt x="49" y="20"/>
                      <a:pt x="52" y="21"/>
                      <a:pt x="55" y="21"/>
                    </a:cubicBezTo>
                    <a:cubicBezTo>
                      <a:pt x="56" y="21"/>
                      <a:pt x="57" y="20"/>
                      <a:pt x="58" y="20"/>
                    </a:cubicBezTo>
                    <a:cubicBezTo>
                      <a:pt x="59" y="20"/>
                      <a:pt x="60" y="20"/>
                      <a:pt x="61" y="20"/>
                    </a:cubicBezTo>
                    <a:cubicBezTo>
                      <a:pt x="62" y="20"/>
                      <a:pt x="63" y="21"/>
                      <a:pt x="64" y="22"/>
                    </a:cubicBezTo>
                    <a:cubicBezTo>
                      <a:pt x="64" y="22"/>
                      <a:pt x="64" y="22"/>
                      <a:pt x="64" y="22"/>
                    </a:cubicBezTo>
                    <a:cubicBezTo>
                      <a:pt x="63" y="20"/>
                      <a:pt x="62" y="20"/>
                      <a:pt x="61" y="20"/>
                    </a:cubicBezTo>
                    <a:cubicBezTo>
                      <a:pt x="60" y="20"/>
                      <a:pt x="60" y="20"/>
                      <a:pt x="59" y="20"/>
                    </a:cubicBezTo>
                    <a:cubicBezTo>
                      <a:pt x="60" y="19"/>
                      <a:pt x="62" y="18"/>
                      <a:pt x="63" y="17"/>
                    </a:cubicBezTo>
                    <a:cubicBezTo>
                      <a:pt x="63" y="17"/>
                      <a:pt x="63" y="17"/>
                      <a:pt x="63" y="17"/>
                    </a:cubicBezTo>
                    <a:cubicBezTo>
                      <a:pt x="61" y="18"/>
                      <a:pt x="60" y="19"/>
                      <a:pt x="58" y="20"/>
                    </a:cubicBezTo>
                    <a:cubicBezTo>
                      <a:pt x="58" y="20"/>
                      <a:pt x="57" y="20"/>
                      <a:pt x="57" y="20"/>
                    </a:cubicBezTo>
                    <a:cubicBezTo>
                      <a:pt x="56" y="20"/>
                      <a:pt x="55" y="20"/>
                      <a:pt x="54" y="20"/>
                    </a:cubicBezTo>
                    <a:cubicBezTo>
                      <a:pt x="51" y="21"/>
                      <a:pt x="49" y="20"/>
                      <a:pt x="46" y="18"/>
                    </a:cubicBezTo>
                    <a:cubicBezTo>
                      <a:pt x="45" y="17"/>
                      <a:pt x="43" y="16"/>
                      <a:pt x="42" y="16"/>
                    </a:cubicBezTo>
                    <a:cubicBezTo>
                      <a:pt x="43" y="12"/>
                      <a:pt x="43" y="8"/>
                      <a:pt x="41" y="5"/>
                    </a:cubicBezTo>
                    <a:cubicBezTo>
                      <a:pt x="41" y="5"/>
                      <a:pt x="41" y="5"/>
                      <a:pt x="41" y="5"/>
                    </a:cubicBezTo>
                    <a:cubicBezTo>
                      <a:pt x="42" y="7"/>
                      <a:pt x="43" y="9"/>
                      <a:pt x="43" y="11"/>
                    </a:cubicBezTo>
                    <a:cubicBezTo>
                      <a:pt x="43" y="13"/>
                      <a:pt x="42" y="16"/>
                      <a:pt x="40" y="17"/>
                    </a:cubicBezTo>
                    <a:cubicBezTo>
                      <a:pt x="40" y="17"/>
                      <a:pt x="40" y="17"/>
                      <a:pt x="40" y="17"/>
                    </a:cubicBezTo>
                    <a:cubicBezTo>
                      <a:pt x="36" y="23"/>
                      <a:pt x="28" y="24"/>
                      <a:pt x="21" y="23"/>
                    </a:cubicBezTo>
                    <a:cubicBezTo>
                      <a:pt x="19" y="22"/>
                      <a:pt x="17" y="22"/>
                      <a:pt x="16" y="22"/>
                    </a:cubicBezTo>
                    <a:cubicBezTo>
                      <a:pt x="14" y="22"/>
                      <a:pt x="12" y="22"/>
                      <a:pt x="10" y="23"/>
                    </a:cubicBezTo>
                    <a:cubicBezTo>
                      <a:pt x="9" y="23"/>
                      <a:pt x="7" y="24"/>
                      <a:pt x="6" y="25"/>
                    </a:cubicBezTo>
                    <a:cubicBezTo>
                      <a:pt x="5" y="25"/>
                      <a:pt x="4" y="25"/>
                      <a:pt x="3" y="26"/>
                    </a:cubicBezTo>
                    <a:cubicBezTo>
                      <a:pt x="2" y="26"/>
                      <a:pt x="1" y="27"/>
                      <a:pt x="0" y="26"/>
                    </a:cubicBezTo>
                    <a:cubicBezTo>
                      <a:pt x="0" y="26"/>
                      <a:pt x="0" y="26"/>
                      <a:pt x="0" y="26"/>
                    </a:cubicBezTo>
                    <a:cubicBezTo>
                      <a:pt x="1" y="27"/>
                      <a:pt x="3" y="26"/>
                      <a:pt x="4" y="26"/>
                    </a:cubicBezTo>
                    <a:cubicBezTo>
                      <a:pt x="6" y="25"/>
                      <a:pt x="8" y="24"/>
                      <a:pt x="9" y="24"/>
                    </a:cubicBezTo>
                    <a:cubicBezTo>
                      <a:pt x="11" y="23"/>
                      <a:pt x="14" y="22"/>
                      <a:pt x="16" y="22"/>
                    </a:cubicBezTo>
                    <a:cubicBezTo>
                      <a:pt x="18" y="22"/>
                      <a:pt x="20" y="23"/>
                      <a:pt x="22" y="23"/>
                    </a:cubicBezTo>
                    <a:cubicBezTo>
                      <a:pt x="24" y="23"/>
                      <a:pt x="26" y="23"/>
                      <a:pt x="27" y="23"/>
                    </a:cubicBezTo>
                    <a:cubicBezTo>
                      <a:pt x="29" y="24"/>
                      <a:pt x="30" y="24"/>
                      <a:pt x="32" y="25"/>
                    </a:cubicBezTo>
                    <a:cubicBezTo>
                      <a:pt x="33" y="25"/>
                      <a:pt x="35" y="25"/>
                      <a:pt x="36" y="25"/>
                    </a:cubicBezTo>
                    <a:cubicBezTo>
                      <a:pt x="37" y="25"/>
                      <a:pt x="37" y="25"/>
                      <a:pt x="37" y="25"/>
                    </a:cubicBezTo>
                    <a:cubicBezTo>
                      <a:pt x="38" y="25"/>
                      <a:pt x="39" y="25"/>
                      <a:pt x="40" y="26"/>
                    </a:cubicBezTo>
                    <a:cubicBezTo>
                      <a:pt x="40" y="26"/>
                      <a:pt x="42" y="27"/>
                      <a:pt x="42" y="28"/>
                    </a:cubicBezTo>
                    <a:cubicBezTo>
                      <a:pt x="42" y="28"/>
                      <a:pt x="42" y="28"/>
                      <a:pt x="42" y="28"/>
                    </a:cubicBezTo>
                    <a:cubicBezTo>
                      <a:pt x="42" y="27"/>
                      <a:pt x="41" y="26"/>
                      <a:pt x="40" y="26"/>
                    </a:cubicBezTo>
                    <a:cubicBezTo>
                      <a:pt x="39" y="25"/>
                      <a:pt x="39" y="25"/>
                      <a:pt x="38" y="25"/>
                    </a:cubicBezTo>
                    <a:cubicBezTo>
                      <a:pt x="40" y="24"/>
                      <a:pt x="41" y="24"/>
                      <a:pt x="42" y="22"/>
                    </a:cubicBezTo>
                    <a:cubicBezTo>
                      <a:pt x="42" y="22"/>
                      <a:pt x="42" y="22"/>
                      <a:pt x="42" y="22"/>
                    </a:cubicBezTo>
                    <a:cubicBezTo>
                      <a:pt x="41" y="24"/>
                      <a:pt x="38" y="25"/>
                      <a:pt x="35" y="25"/>
                    </a:cubicBezTo>
                    <a:cubicBezTo>
                      <a:pt x="34" y="25"/>
                      <a:pt x="33" y="24"/>
                      <a:pt x="31" y="24"/>
                    </a:cubicBezTo>
                    <a:cubicBezTo>
                      <a:pt x="30" y="24"/>
                      <a:pt x="29" y="24"/>
                      <a:pt x="28" y="23"/>
                    </a:cubicBezTo>
                    <a:cubicBezTo>
                      <a:pt x="33" y="23"/>
                      <a:pt x="38" y="21"/>
                      <a:pt x="41" y="17"/>
                    </a:cubicBezTo>
                    <a:cubicBezTo>
                      <a:pt x="42" y="16"/>
                      <a:pt x="42" y="16"/>
                      <a:pt x="42" y="16"/>
                    </a:cubicBezTo>
                    <a:cubicBezTo>
                      <a:pt x="44" y="17"/>
                      <a:pt x="47" y="18"/>
                      <a:pt x="48" y="21"/>
                    </a:cubicBezTo>
                    <a:cubicBezTo>
                      <a:pt x="49" y="23"/>
                      <a:pt x="49" y="25"/>
                      <a:pt x="49" y="27"/>
                    </a:cubicBezTo>
                    <a:cubicBezTo>
                      <a:pt x="48" y="28"/>
                      <a:pt x="47" y="30"/>
                      <a:pt x="45" y="31"/>
                    </a:cubicBezTo>
                    <a:cubicBezTo>
                      <a:pt x="43" y="33"/>
                      <a:pt x="38" y="34"/>
                      <a:pt x="35" y="34"/>
                    </a:cubicBezTo>
                    <a:cubicBezTo>
                      <a:pt x="34" y="34"/>
                      <a:pt x="32" y="34"/>
                      <a:pt x="31" y="34"/>
                    </a:cubicBezTo>
                    <a:cubicBezTo>
                      <a:pt x="30" y="34"/>
                      <a:pt x="30" y="34"/>
                      <a:pt x="29" y="33"/>
                    </a:cubicBezTo>
                    <a:cubicBezTo>
                      <a:pt x="28" y="33"/>
                      <a:pt x="26" y="33"/>
                      <a:pt x="25" y="32"/>
                    </a:cubicBezTo>
                    <a:cubicBezTo>
                      <a:pt x="23" y="32"/>
                      <a:pt x="22" y="31"/>
                      <a:pt x="20" y="31"/>
                    </a:cubicBezTo>
                    <a:cubicBezTo>
                      <a:pt x="18" y="30"/>
                      <a:pt x="15" y="30"/>
                      <a:pt x="12" y="30"/>
                    </a:cubicBezTo>
                    <a:cubicBezTo>
                      <a:pt x="11" y="30"/>
                      <a:pt x="10" y="31"/>
                      <a:pt x="9" y="31"/>
                    </a:cubicBezTo>
                    <a:cubicBezTo>
                      <a:pt x="8" y="32"/>
                      <a:pt x="7" y="32"/>
                      <a:pt x="6" y="33"/>
                    </a:cubicBezTo>
                    <a:cubicBezTo>
                      <a:pt x="6" y="33"/>
                      <a:pt x="6" y="33"/>
                      <a:pt x="6" y="33"/>
                    </a:cubicBezTo>
                    <a:cubicBezTo>
                      <a:pt x="7" y="32"/>
                      <a:pt x="8" y="31"/>
                      <a:pt x="10" y="31"/>
                    </a:cubicBezTo>
                    <a:cubicBezTo>
                      <a:pt x="11" y="31"/>
                      <a:pt x="12" y="30"/>
                      <a:pt x="14" y="30"/>
                    </a:cubicBezTo>
                    <a:cubicBezTo>
                      <a:pt x="16" y="30"/>
                      <a:pt x="18" y="31"/>
                      <a:pt x="20" y="31"/>
                    </a:cubicBezTo>
                    <a:cubicBezTo>
                      <a:pt x="21" y="33"/>
                      <a:pt x="20" y="35"/>
                      <a:pt x="19" y="36"/>
                    </a:cubicBezTo>
                    <a:cubicBezTo>
                      <a:pt x="19" y="36"/>
                      <a:pt x="19" y="36"/>
                      <a:pt x="19" y="36"/>
                    </a:cubicBezTo>
                    <a:cubicBezTo>
                      <a:pt x="18" y="37"/>
                      <a:pt x="17" y="38"/>
                      <a:pt x="16" y="39"/>
                    </a:cubicBezTo>
                    <a:cubicBezTo>
                      <a:pt x="14" y="40"/>
                      <a:pt x="11" y="41"/>
                      <a:pt x="8" y="40"/>
                    </a:cubicBezTo>
                    <a:cubicBezTo>
                      <a:pt x="8" y="40"/>
                      <a:pt x="8" y="40"/>
                      <a:pt x="8" y="40"/>
                    </a:cubicBezTo>
                    <a:cubicBezTo>
                      <a:pt x="9" y="41"/>
                      <a:pt x="11" y="40"/>
                      <a:pt x="12" y="40"/>
                    </a:cubicBezTo>
                    <a:cubicBezTo>
                      <a:pt x="14" y="40"/>
                      <a:pt x="15" y="39"/>
                      <a:pt x="16" y="39"/>
                    </a:cubicBezTo>
                    <a:cubicBezTo>
                      <a:pt x="18" y="38"/>
                      <a:pt x="19" y="36"/>
                      <a:pt x="20" y="35"/>
                    </a:cubicBezTo>
                    <a:cubicBezTo>
                      <a:pt x="21" y="33"/>
                      <a:pt x="21" y="32"/>
                      <a:pt x="20" y="31"/>
                    </a:cubicBezTo>
                    <a:cubicBezTo>
                      <a:pt x="21" y="32"/>
                      <a:pt x="22" y="32"/>
                      <a:pt x="22" y="32"/>
                    </a:cubicBezTo>
                    <a:cubicBezTo>
                      <a:pt x="23" y="32"/>
                      <a:pt x="24" y="32"/>
                      <a:pt x="24" y="33"/>
                    </a:cubicBezTo>
                    <a:cubicBezTo>
                      <a:pt x="28" y="35"/>
                      <a:pt x="29" y="41"/>
                      <a:pt x="29" y="45"/>
                    </a:cubicBezTo>
                    <a:cubicBezTo>
                      <a:pt x="29" y="47"/>
                      <a:pt x="28" y="49"/>
                      <a:pt x="28" y="52"/>
                    </a:cubicBezTo>
                    <a:cubicBezTo>
                      <a:pt x="27" y="54"/>
                      <a:pt x="25" y="56"/>
                      <a:pt x="24" y="58"/>
                    </a:cubicBezTo>
                    <a:cubicBezTo>
                      <a:pt x="24" y="58"/>
                      <a:pt x="24" y="58"/>
                      <a:pt x="24" y="58"/>
                    </a:cubicBezTo>
                    <a:cubicBezTo>
                      <a:pt x="25" y="56"/>
                      <a:pt x="26" y="55"/>
                      <a:pt x="27" y="54"/>
                    </a:cubicBezTo>
                    <a:cubicBezTo>
                      <a:pt x="29" y="52"/>
                      <a:pt x="32" y="51"/>
                      <a:pt x="35" y="52"/>
                    </a:cubicBezTo>
                    <a:cubicBezTo>
                      <a:pt x="37" y="52"/>
                      <a:pt x="38" y="52"/>
                      <a:pt x="39" y="53"/>
                    </a:cubicBezTo>
                    <a:cubicBezTo>
                      <a:pt x="40" y="54"/>
                      <a:pt x="40" y="54"/>
                      <a:pt x="40" y="54"/>
                    </a:cubicBezTo>
                    <a:cubicBezTo>
                      <a:pt x="41" y="55"/>
                      <a:pt x="41" y="55"/>
                      <a:pt x="41" y="55"/>
                    </a:cubicBezTo>
                    <a:cubicBezTo>
                      <a:pt x="41" y="56"/>
                      <a:pt x="42" y="56"/>
                      <a:pt x="42" y="57"/>
                    </a:cubicBezTo>
                    <a:cubicBezTo>
                      <a:pt x="43" y="61"/>
                      <a:pt x="41" y="64"/>
                      <a:pt x="39" y="67"/>
                    </a:cubicBezTo>
                    <a:cubicBezTo>
                      <a:pt x="36" y="70"/>
                      <a:pt x="33" y="71"/>
                      <a:pt x="30" y="72"/>
                    </a:cubicBezTo>
                    <a:cubicBezTo>
                      <a:pt x="30" y="72"/>
                      <a:pt x="30" y="72"/>
                      <a:pt x="30" y="72"/>
                    </a:cubicBezTo>
                    <a:cubicBezTo>
                      <a:pt x="33" y="71"/>
                      <a:pt x="36" y="70"/>
                      <a:pt x="39" y="67"/>
                    </a:cubicBezTo>
                    <a:cubicBezTo>
                      <a:pt x="41" y="65"/>
                      <a:pt x="43" y="61"/>
                      <a:pt x="42" y="58"/>
                    </a:cubicBezTo>
                    <a:cubicBezTo>
                      <a:pt x="42" y="57"/>
                      <a:pt x="42" y="56"/>
                      <a:pt x="42" y="56"/>
                    </a:cubicBezTo>
                    <a:cubicBezTo>
                      <a:pt x="43" y="57"/>
                      <a:pt x="45" y="57"/>
                      <a:pt x="47" y="58"/>
                    </a:cubicBezTo>
                    <a:cubicBezTo>
                      <a:pt x="47" y="58"/>
                      <a:pt x="47" y="58"/>
                      <a:pt x="47" y="58"/>
                    </a:cubicBezTo>
                    <a:cubicBezTo>
                      <a:pt x="45" y="57"/>
                      <a:pt x="44" y="57"/>
                      <a:pt x="43" y="56"/>
                    </a:cubicBezTo>
                    <a:cubicBezTo>
                      <a:pt x="42" y="56"/>
                      <a:pt x="42" y="55"/>
                      <a:pt x="41" y="55"/>
                    </a:cubicBezTo>
                    <a:cubicBezTo>
                      <a:pt x="41" y="54"/>
                      <a:pt x="40" y="53"/>
                      <a:pt x="39" y="53"/>
                    </a:cubicBezTo>
                    <a:cubicBezTo>
                      <a:pt x="39" y="52"/>
                      <a:pt x="38" y="51"/>
                      <a:pt x="37" y="51"/>
                    </a:cubicBezTo>
                    <a:cubicBezTo>
                      <a:pt x="36" y="50"/>
                      <a:pt x="35" y="50"/>
                      <a:pt x="34" y="49"/>
                    </a:cubicBezTo>
                    <a:cubicBezTo>
                      <a:pt x="34" y="49"/>
                      <a:pt x="34" y="49"/>
                      <a:pt x="34" y="49"/>
                    </a:cubicBezTo>
                    <a:cubicBezTo>
                      <a:pt x="35" y="50"/>
                      <a:pt x="36" y="50"/>
                      <a:pt x="37" y="51"/>
                    </a:cubicBezTo>
                    <a:cubicBezTo>
                      <a:pt x="37" y="51"/>
                      <a:pt x="38" y="52"/>
                      <a:pt x="38" y="52"/>
                    </a:cubicBezTo>
                    <a:cubicBezTo>
                      <a:pt x="37" y="52"/>
                      <a:pt x="37" y="51"/>
                      <a:pt x="36" y="51"/>
                    </a:cubicBezTo>
                    <a:cubicBezTo>
                      <a:pt x="33" y="51"/>
                      <a:pt x="29" y="51"/>
                      <a:pt x="27" y="53"/>
                    </a:cubicBezTo>
                    <a:cubicBezTo>
                      <a:pt x="27" y="53"/>
                      <a:pt x="27" y="53"/>
                      <a:pt x="27" y="52"/>
                    </a:cubicBezTo>
                    <a:cubicBezTo>
                      <a:pt x="28" y="50"/>
                      <a:pt x="29" y="48"/>
                      <a:pt x="29" y="45"/>
                    </a:cubicBezTo>
                    <a:cubicBezTo>
                      <a:pt x="29" y="43"/>
                      <a:pt x="29" y="41"/>
                      <a:pt x="28" y="38"/>
                    </a:cubicBezTo>
                    <a:cubicBezTo>
                      <a:pt x="28" y="36"/>
                      <a:pt x="27" y="34"/>
                      <a:pt x="25" y="33"/>
                    </a:cubicBezTo>
                    <a:cubicBezTo>
                      <a:pt x="25" y="33"/>
                      <a:pt x="25" y="33"/>
                      <a:pt x="25" y="33"/>
                    </a:cubicBezTo>
                    <a:cubicBezTo>
                      <a:pt x="26" y="33"/>
                      <a:pt x="27" y="33"/>
                      <a:pt x="28" y="33"/>
                    </a:cubicBezTo>
                    <a:cubicBezTo>
                      <a:pt x="30" y="34"/>
                      <a:pt x="32" y="34"/>
                      <a:pt x="34" y="34"/>
                    </a:cubicBezTo>
                    <a:cubicBezTo>
                      <a:pt x="34" y="34"/>
                      <a:pt x="35" y="34"/>
                      <a:pt x="35" y="34"/>
                    </a:cubicBezTo>
                    <a:cubicBezTo>
                      <a:pt x="36" y="34"/>
                      <a:pt x="36" y="34"/>
                      <a:pt x="37" y="34"/>
                    </a:cubicBezTo>
                    <a:cubicBezTo>
                      <a:pt x="39" y="34"/>
                      <a:pt x="42" y="33"/>
                      <a:pt x="45" y="32"/>
                    </a:cubicBezTo>
                    <a:cubicBezTo>
                      <a:pt x="45" y="32"/>
                      <a:pt x="45" y="32"/>
                      <a:pt x="45" y="32"/>
                    </a:cubicBezTo>
                    <a:cubicBezTo>
                      <a:pt x="45" y="32"/>
                      <a:pt x="45" y="32"/>
                      <a:pt x="45" y="32"/>
                    </a:cubicBezTo>
                    <a:cubicBezTo>
                      <a:pt x="45" y="32"/>
                      <a:pt x="45" y="32"/>
                      <a:pt x="45" y="32"/>
                    </a:cubicBezTo>
                    <a:cubicBezTo>
                      <a:pt x="45" y="33"/>
                      <a:pt x="47" y="34"/>
                      <a:pt x="48" y="34"/>
                    </a:cubicBezTo>
                    <a:cubicBezTo>
                      <a:pt x="49" y="34"/>
                      <a:pt x="51" y="35"/>
                      <a:pt x="52" y="35"/>
                    </a:cubicBezTo>
                    <a:cubicBezTo>
                      <a:pt x="53" y="35"/>
                      <a:pt x="53" y="35"/>
                      <a:pt x="54" y="35"/>
                    </a:cubicBezTo>
                    <a:cubicBezTo>
                      <a:pt x="56" y="35"/>
                      <a:pt x="58" y="36"/>
                      <a:pt x="59" y="37"/>
                    </a:cubicBezTo>
                    <a:cubicBezTo>
                      <a:pt x="59" y="37"/>
                      <a:pt x="59" y="37"/>
                      <a:pt x="59" y="37"/>
                    </a:cubicBezTo>
                    <a:cubicBezTo>
                      <a:pt x="58" y="36"/>
                      <a:pt x="56" y="35"/>
                      <a:pt x="55" y="35"/>
                    </a:cubicBezTo>
                    <a:cubicBezTo>
                      <a:pt x="57" y="34"/>
                      <a:pt x="59" y="34"/>
                      <a:pt x="60" y="33"/>
                    </a:cubicBezTo>
                    <a:cubicBezTo>
                      <a:pt x="60" y="33"/>
                      <a:pt x="60" y="33"/>
                      <a:pt x="60" y="33"/>
                    </a:cubicBezTo>
                    <a:cubicBezTo>
                      <a:pt x="58" y="34"/>
                      <a:pt x="55" y="35"/>
                      <a:pt x="52" y="35"/>
                    </a:cubicBezTo>
                    <a:cubicBezTo>
                      <a:pt x="51" y="34"/>
                      <a:pt x="50" y="34"/>
                      <a:pt x="48" y="34"/>
                    </a:cubicBezTo>
                    <a:cubicBezTo>
                      <a:pt x="47" y="33"/>
                      <a:pt x="46" y="33"/>
                      <a:pt x="45" y="32"/>
                    </a:cubicBezTo>
                    <a:cubicBezTo>
                      <a:pt x="45" y="32"/>
                      <a:pt x="46" y="31"/>
                      <a:pt x="46" y="31"/>
                    </a:cubicBezTo>
                    <a:cubicBezTo>
                      <a:pt x="47" y="30"/>
                      <a:pt x="48" y="29"/>
                      <a:pt x="49" y="27"/>
                    </a:cubicBezTo>
                    <a:cubicBezTo>
                      <a:pt x="49" y="27"/>
                      <a:pt x="49" y="26"/>
                      <a:pt x="49" y="26"/>
                    </a:cubicBezTo>
                    <a:cubicBezTo>
                      <a:pt x="51" y="26"/>
                      <a:pt x="53" y="27"/>
                      <a:pt x="56" y="27"/>
                    </a:cubicBezTo>
                    <a:cubicBezTo>
                      <a:pt x="58" y="27"/>
                      <a:pt x="60" y="26"/>
                      <a:pt x="62" y="25"/>
                    </a:cubicBezTo>
                    <a:cubicBezTo>
                      <a:pt x="64" y="25"/>
                      <a:pt x="66" y="24"/>
                      <a:pt x="68" y="22"/>
                    </a:cubicBezTo>
                    <a:cubicBezTo>
                      <a:pt x="68" y="21"/>
                      <a:pt x="69" y="21"/>
                      <a:pt x="69" y="20"/>
                    </a:cubicBezTo>
                    <a:cubicBezTo>
                      <a:pt x="69" y="21"/>
                      <a:pt x="69" y="21"/>
                      <a:pt x="69" y="21"/>
                    </a:cubicBezTo>
                    <a:cubicBezTo>
                      <a:pt x="69" y="22"/>
                      <a:pt x="69" y="23"/>
                      <a:pt x="69" y="24"/>
                    </a:cubicBezTo>
                    <a:cubicBezTo>
                      <a:pt x="68" y="26"/>
                      <a:pt x="67" y="28"/>
                      <a:pt x="65" y="29"/>
                    </a:cubicBezTo>
                    <a:cubicBezTo>
                      <a:pt x="65" y="29"/>
                      <a:pt x="65" y="29"/>
                      <a:pt x="65" y="29"/>
                    </a:cubicBezTo>
                    <a:cubicBezTo>
                      <a:pt x="67" y="28"/>
                      <a:pt x="68" y="27"/>
                      <a:pt x="69" y="25"/>
                    </a:cubicBezTo>
                    <a:cubicBezTo>
                      <a:pt x="69" y="25"/>
                      <a:pt x="69" y="24"/>
                      <a:pt x="69" y="24"/>
                    </a:cubicBezTo>
                    <a:cubicBezTo>
                      <a:pt x="69" y="25"/>
                      <a:pt x="70" y="27"/>
                      <a:pt x="72" y="27"/>
                    </a:cubicBezTo>
                    <a:cubicBezTo>
                      <a:pt x="72" y="27"/>
                      <a:pt x="72" y="27"/>
                      <a:pt x="72" y="27"/>
                    </a:cubicBezTo>
                  </a:path>
                </a:pathLst>
              </a:custGeom>
              <a:solidFill>
                <a:srgbClr val="A51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0" name="Freeform 1735"/>
              <p:cNvSpPr>
                <a:spLocks noEditPoints="1"/>
              </p:cNvSpPr>
              <p:nvPr/>
            </p:nvSpPr>
            <p:spPr bwMode="auto">
              <a:xfrm>
                <a:off x="793" y="1025"/>
                <a:ext cx="168" cy="41"/>
              </a:xfrm>
              <a:custGeom>
                <a:avLst/>
                <a:gdLst>
                  <a:gd name="T0" fmla="*/ 9 w 79"/>
                  <a:gd name="T1" fmla="*/ 19 h 19"/>
                  <a:gd name="T2" fmla="*/ 12 w 79"/>
                  <a:gd name="T3" fmla="*/ 19 h 19"/>
                  <a:gd name="T4" fmla="*/ 13 w 79"/>
                  <a:gd name="T5" fmla="*/ 19 h 19"/>
                  <a:gd name="T6" fmla="*/ 13 w 79"/>
                  <a:gd name="T7" fmla="*/ 19 h 19"/>
                  <a:gd name="T8" fmla="*/ 14 w 79"/>
                  <a:gd name="T9" fmla="*/ 19 h 19"/>
                  <a:gd name="T10" fmla="*/ 13 w 79"/>
                  <a:gd name="T11" fmla="*/ 19 h 19"/>
                  <a:gd name="T12" fmla="*/ 13 w 79"/>
                  <a:gd name="T13" fmla="*/ 19 h 19"/>
                  <a:gd name="T14" fmla="*/ 13 w 79"/>
                  <a:gd name="T15" fmla="*/ 19 h 19"/>
                  <a:gd name="T16" fmla="*/ 12 w 79"/>
                  <a:gd name="T17" fmla="*/ 19 h 19"/>
                  <a:gd name="T18" fmla="*/ 12 w 79"/>
                  <a:gd name="T19" fmla="*/ 19 h 19"/>
                  <a:gd name="T20" fmla="*/ 10 w 79"/>
                  <a:gd name="T21" fmla="*/ 19 h 19"/>
                  <a:gd name="T22" fmla="*/ 10 w 79"/>
                  <a:gd name="T23" fmla="*/ 19 h 19"/>
                  <a:gd name="T24" fmla="*/ 9 w 79"/>
                  <a:gd name="T25" fmla="*/ 19 h 19"/>
                  <a:gd name="T26" fmla="*/ 79 w 79"/>
                  <a:gd name="T27" fmla="*/ 8 h 19"/>
                  <a:gd name="T28" fmla="*/ 78 w 79"/>
                  <a:gd name="T29" fmla="*/ 9 h 19"/>
                  <a:gd name="T30" fmla="*/ 78 w 79"/>
                  <a:gd name="T31" fmla="*/ 9 h 19"/>
                  <a:gd name="T32" fmla="*/ 79 w 79"/>
                  <a:gd name="T33" fmla="*/ 8 h 19"/>
                  <a:gd name="T34" fmla="*/ 0 w 79"/>
                  <a:gd name="T35" fmla="*/ 5 h 19"/>
                  <a:gd name="T36" fmla="*/ 1 w 79"/>
                  <a:gd name="T37" fmla="*/ 6 h 19"/>
                  <a:gd name="T38" fmla="*/ 1 w 79"/>
                  <a:gd name="T39" fmla="*/ 5 h 19"/>
                  <a:gd name="T40" fmla="*/ 1 w 79"/>
                  <a:gd name="T41" fmla="*/ 5 h 19"/>
                  <a:gd name="T42" fmla="*/ 1 w 79"/>
                  <a:gd name="T43" fmla="*/ 5 h 19"/>
                  <a:gd name="T44" fmla="*/ 1 w 79"/>
                  <a:gd name="T45" fmla="*/ 5 h 19"/>
                  <a:gd name="T46" fmla="*/ 1 w 79"/>
                  <a:gd name="T47" fmla="*/ 5 h 19"/>
                  <a:gd name="T48" fmla="*/ 0 w 79"/>
                  <a:gd name="T49" fmla="*/ 5 h 19"/>
                  <a:gd name="T50" fmla="*/ 79 w 79"/>
                  <a:gd name="T51" fmla="*/ 0 h 19"/>
                  <a:gd name="T52" fmla="*/ 78 w 79"/>
                  <a:gd name="T53" fmla="*/ 1 h 19"/>
                  <a:gd name="T54" fmla="*/ 78 w 79"/>
                  <a:gd name="T55" fmla="*/ 1 h 19"/>
                  <a:gd name="T56" fmla="*/ 79 w 79"/>
                  <a:gd name="T57" fmla="*/ 0 h 19"/>
                  <a:gd name="T58" fmla="*/ 79 w 79"/>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9">
                    <a:moveTo>
                      <a:pt x="9" y="19"/>
                    </a:moveTo>
                    <a:cubicBezTo>
                      <a:pt x="10" y="19"/>
                      <a:pt x="11" y="19"/>
                      <a:pt x="12" y="19"/>
                    </a:cubicBezTo>
                    <a:cubicBezTo>
                      <a:pt x="13" y="19"/>
                      <a:pt x="13" y="19"/>
                      <a:pt x="13" y="19"/>
                    </a:cubicBezTo>
                    <a:cubicBezTo>
                      <a:pt x="13" y="19"/>
                      <a:pt x="13" y="19"/>
                      <a:pt x="13" y="19"/>
                    </a:cubicBezTo>
                    <a:cubicBezTo>
                      <a:pt x="13" y="19"/>
                      <a:pt x="14" y="19"/>
                      <a:pt x="14" y="19"/>
                    </a:cubicBezTo>
                    <a:cubicBezTo>
                      <a:pt x="14" y="19"/>
                      <a:pt x="13" y="19"/>
                      <a:pt x="13" y="19"/>
                    </a:cubicBezTo>
                    <a:cubicBezTo>
                      <a:pt x="13" y="19"/>
                      <a:pt x="13" y="19"/>
                      <a:pt x="13" y="19"/>
                    </a:cubicBezTo>
                    <a:cubicBezTo>
                      <a:pt x="13" y="19"/>
                      <a:pt x="13" y="19"/>
                      <a:pt x="13" y="19"/>
                    </a:cubicBezTo>
                    <a:cubicBezTo>
                      <a:pt x="13" y="19"/>
                      <a:pt x="13" y="19"/>
                      <a:pt x="12" y="19"/>
                    </a:cubicBezTo>
                    <a:cubicBezTo>
                      <a:pt x="12" y="19"/>
                      <a:pt x="12" y="19"/>
                      <a:pt x="12" y="19"/>
                    </a:cubicBezTo>
                    <a:cubicBezTo>
                      <a:pt x="11" y="19"/>
                      <a:pt x="11" y="19"/>
                      <a:pt x="10" y="19"/>
                    </a:cubicBezTo>
                    <a:cubicBezTo>
                      <a:pt x="10" y="19"/>
                      <a:pt x="10" y="19"/>
                      <a:pt x="10" y="19"/>
                    </a:cubicBezTo>
                    <a:cubicBezTo>
                      <a:pt x="10" y="19"/>
                      <a:pt x="9" y="19"/>
                      <a:pt x="9" y="19"/>
                    </a:cubicBezTo>
                    <a:moveTo>
                      <a:pt x="79" y="8"/>
                    </a:moveTo>
                    <a:cubicBezTo>
                      <a:pt x="78" y="8"/>
                      <a:pt x="78" y="9"/>
                      <a:pt x="78" y="9"/>
                    </a:cubicBezTo>
                    <a:cubicBezTo>
                      <a:pt x="78" y="9"/>
                      <a:pt x="78" y="9"/>
                      <a:pt x="78" y="9"/>
                    </a:cubicBezTo>
                    <a:cubicBezTo>
                      <a:pt x="78" y="9"/>
                      <a:pt x="78" y="8"/>
                      <a:pt x="79" y="8"/>
                    </a:cubicBezTo>
                    <a:moveTo>
                      <a:pt x="0" y="5"/>
                    </a:moveTo>
                    <a:cubicBezTo>
                      <a:pt x="0" y="5"/>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0" y="5"/>
                      <a:pt x="0" y="5"/>
                    </a:cubicBezTo>
                    <a:moveTo>
                      <a:pt x="79" y="0"/>
                    </a:moveTo>
                    <a:cubicBezTo>
                      <a:pt x="79" y="0"/>
                      <a:pt x="78" y="1"/>
                      <a:pt x="78" y="1"/>
                    </a:cubicBezTo>
                    <a:cubicBezTo>
                      <a:pt x="78" y="1"/>
                      <a:pt x="78" y="1"/>
                      <a:pt x="78" y="1"/>
                    </a:cubicBezTo>
                    <a:cubicBezTo>
                      <a:pt x="78" y="1"/>
                      <a:pt x="79" y="0"/>
                      <a:pt x="79" y="0"/>
                    </a:cubicBezTo>
                    <a:cubicBezTo>
                      <a:pt x="79" y="0"/>
                      <a:pt x="79" y="0"/>
                      <a:pt x="79" y="0"/>
                    </a:cubicBezTo>
                  </a:path>
                </a:pathLst>
              </a:custGeom>
              <a:solidFill>
                <a:srgbClr val="D95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1" name="Freeform 1736"/>
              <p:cNvSpPr>
                <a:spLocks/>
              </p:cNvSpPr>
              <p:nvPr/>
            </p:nvSpPr>
            <p:spPr bwMode="auto">
              <a:xfrm>
                <a:off x="938" y="1087"/>
                <a:ext cx="4" cy="0"/>
              </a:xfrm>
              <a:custGeom>
                <a:avLst/>
                <a:gdLst>
                  <a:gd name="T0" fmla="*/ 2 w 2"/>
                  <a:gd name="T1" fmla="*/ 1 w 2"/>
                  <a:gd name="T2" fmla="*/ 1 w 2"/>
                  <a:gd name="T3" fmla="*/ 0 w 2"/>
                  <a:gd name="T4" fmla="*/ 0 w 2"/>
                  <a:gd name="T5" fmla="*/ 1 w 2"/>
                  <a:gd name="T6" fmla="*/ 2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1" y="0"/>
                      <a:pt x="1" y="0"/>
                    </a:cubicBezTo>
                    <a:cubicBezTo>
                      <a:pt x="1" y="0"/>
                      <a:pt x="0" y="0"/>
                      <a:pt x="0" y="0"/>
                    </a:cubicBezTo>
                    <a:cubicBezTo>
                      <a:pt x="0" y="0"/>
                      <a:pt x="0" y="0"/>
                      <a:pt x="0" y="0"/>
                    </a:cubicBezTo>
                    <a:cubicBezTo>
                      <a:pt x="0" y="0"/>
                      <a:pt x="1" y="0"/>
                      <a:pt x="1" y="0"/>
                    </a:cubicBezTo>
                    <a:cubicBezTo>
                      <a:pt x="1" y="0"/>
                      <a:pt x="2" y="0"/>
                      <a:pt x="2" y="0"/>
                    </a:cubicBezTo>
                    <a:cubicBezTo>
                      <a:pt x="2" y="0"/>
                      <a:pt x="2" y="0"/>
                      <a:pt x="2" y="0"/>
                    </a:cubicBezTo>
                  </a:path>
                </a:pathLst>
              </a:custGeom>
              <a:solidFill>
                <a:srgbClr val="6D48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2" name="Oval 1737"/>
              <p:cNvSpPr>
                <a:spLocks noChangeArrowheads="1"/>
              </p:cNvSpPr>
              <p:nvPr/>
            </p:nvSpPr>
            <p:spPr bwMode="auto">
              <a:xfrm>
                <a:off x="942" y="1087"/>
                <a:ext cx="1" cy="1"/>
              </a:xfrm>
              <a:prstGeom prst="ellipse">
                <a:avLst/>
              </a:prstGeom>
              <a:solidFill>
                <a:srgbClr val="BF4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3" name="Freeform 1738"/>
              <p:cNvSpPr>
                <a:spLocks noEditPoints="1"/>
              </p:cNvSpPr>
              <p:nvPr/>
            </p:nvSpPr>
            <p:spPr bwMode="auto">
              <a:xfrm>
                <a:off x="942" y="1070"/>
                <a:ext cx="25" cy="17"/>
              </a:xfrm>
              <a:custGeom>
                <a:avLst/>
                <a:gdLst>
                  <a:gd name="T0" fmla="*/ 4 w 12"/>
                  <a:gd name="T1" fmla="*/ 7 h 8"/>
                  <a:gd name="T2" fmla="*/ 2 w 12"/>
                  <a:gd name="T3" fmla="*/ 7 h 8"/>
                  <a:gd name="T4" fmla="*/ 2 w 12"/>
                  <a:gd name="T5" fmla="*/ 7 h 8"/>
                  <a:gd name="T6" fmla="*/ 2 w 12"/>
                  <a:gd name="T7" fmla="*/ 7 h 8"/>
                  <a:gd name="T8" fmla="*/ 0 w 12"/>
                  <a:gd name="T9" fmla="*/ 8 h 8"/>
                  <a:gd name="T10" fmla="*/ 0 w 12"/>
                  <a:gd name="T11" fmla="*/ 8 h 8"/>
                  <a:gd name="T12" fmla="*/ 4 w 12"/>
                  <a:gd name="T13" fmla="*/ 7 h 8"/>
                  <a:gd name="T14" fmla="*/ 4 w 12"/>
                  <a:gd name="T15" fmla="*/ 7 h 8"/>
                  <a:gd name="T16" fmla="*/ 8 w 12"/>
                  <a:gd name="T17" fmla="*/ 5 h 8"/>
                  <a:gd name="T18" fmla="*/ 5 w 12"/>
                  <a:gd name="T19" fmla="*/ 7 h 8"/>
                  <a:gd name="T20" fmla="*/ 5 w 12"/>
                  <a:gd name="T21" fmla="*/ 7 h 8"/>
                  <a:gd name="T22" fmla="*/ 8 w 12"/>
                  <a:gd name="T23" fmla="*/ 5 h 8"/>
                  <a:gd name="T24" fmla="*/ 8 w 12"/>
                  <a:gd name="T25" fmla="*/ 5 h 8"/>
                  <a:gd name="T26" fmla="*/ 12 w 12"/>
                  <a:gd name="T27" fmla="*/ 2 h 8"/>
                  <a:gd name="T28" fmla="*/ 11 w 12"/>
                  <a:gd name="T29" fmla="*/ 2 h 8"/>
                  <a:gd name="T30" fmla="*/ 11 w 12"/>
                  <a:gd name="T31" fmla="*/ 2 h 8"/>
                  <a:gd name="T32" fmla="*/ 11 w 12"/>
                  <a:gd name="T33" fmla="*/ 2 h 8"/>
                  <a:gd name="T34" fmla="*/ 12 w 12"/>
                  <a:gd name="T35" fmla="*/ 2 h 8"/>
                  <a:gd name="T36" fmla="*/ 12 w 12"/>
                  <a:gd name="T37" fmla="*/ 0 h 8"/>
                  <a:gd name="T38" fmla="*/ 12 w 12"/>
                  <a:gd name="T39" fmla="*/ 2 h 8"/>
                  <a:gd name="T40" fmla="*/ 12 w 12"/>
                  <a:gd name="T41" fmla="*/ 2 h 8"/>
                  <a:gd name="T42" fmla="*/ 12 w 12"/>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8">
                    <a:moveTo>
                      <a:pt x="4" y="7"/>
                    </a:moveTo>
                    <a:cubicBezTo>
                      <a:pt x="3" y="7"/>
                      <a:pt x="3" y="7"/>
                      <a:pt x="2" y="7"/>
                    </a:cubicBezTo>
                    <a:cubicBezTo>
                      <a:pt x="2" y="7"/>
                      <a:pt x="2" y="7"/>
                      <a:pt x="2" y="7"/>
                    </a:cubicBezTo>
                    <a:cubicBezTo>
                      <a:pt x="2" y="7"/>
                      <a:pt x="2" y="7"/>
                      <a:pt x="2" y="7"/>
                    </a:cubicBezTo>
                    <a:cubicBezTo>
                      <a:pt x="1" y="7"/>
                      <a:pt x="1" y="8"/>
                      <a:pt x="0" y="8"/>
                    </a:cubicBezTo>
                    <a:cubicBezTo>
                      <a:pt x="0" y="8"/>
                      <a:pt x="0" y="8"/>
                      <a:pt x="0" y="8"/>
                    </a:cubicBezTo>
                    <a:cubicBezTo>
                      <a:pt x="1" y="8"/>
                      <a:pt x="3" y="7"/>
                      <a:pt x="4" y="7"/>
                    </a:cubicBezTo>
                    <a:cubicBezTo>
                      <a:pt x="4" y="7"/>
                      <a:pt x="4" y="7"/>
                      <a:pt x="4" y="7"/>
                    </a:cubicBezTo>
                    <a:moveTo>
                      <a:pt x="8" y="5"/>
                    </a:moveTo>
                    <a:cubicBezTo>
                      <a:pt x="7" y="6"/>
                      <a:pt x="6" y="6"/>
                      <a:pt x="5" y="7"/>
                    </a:cubicBezTo>
                    <a:cubicBezTo>
                      <a:pt x="5" y="7"/>
                      <a:pt x="5" y="7"/>
                      <a:pt x="5" y="7"/>
                    </a:cubicBezTo>
                    <a:cubicBezTo>
                      <a:pt x="6" y="6"/>
                      <a:pt x="7" y="6"/>
                      <a:pt x="8" y="5"/>
                    </a:cubicBezTo>
                    <a:cubicBezTo>
                      <a:pt x="8" y="5"/>
                      <a:pt x="8" y="5"/>
                      <a:pt x="8" y="5"/>
                    </a:cubicBezTo>
                    <a:moveTo>
                      <a:pt x="12" y="2"/>
                    </a:moveTo>
                    <a:cubicBezTo>
                      <a:pt x="12" y="2"/>
                      <a:pt x="11" y="2"/>
                      <a:pt x="11" y="2"/>
                    </a:cubicBezTo>
                    <a:cubicBezTo>
                      <a:pt x="11" y="2"/>
                      <a:pt x="11" y="2"/>
                      <a:pt x="11" y="2"/>
                    </a:cubicBezTo>
                    <a:cubicBezTo>
                      <a:pt x="11" y="2"/>
                      <a:pt x="11" y="2"/>
                      <a:pt x="11" y="2"/>
                    </a:cubicBezTo>
                    <a:cubicBezTo>
                      <a:pt x="11" y="2"/>
                      <a:pt x="11" y="2"/>
                      <a:pt x="12" y="2"/>
                    </a:cubicBezTo>
                    <a:moveTo>
                      <a:pt x="12" y="0"/>
                    </a:moveTo>
                    <a:cubicBezTo>
                      <a:pt x="12" y="1"/>
                      <a:pt x="12" y="1"/>
                      <a:pt x="12" y="2"/>
                    </a:cubicBezTo>
                    <a:cubicBezTo>
                      <a:pt x="12" y="2"/>
                      <a:pt x="12" y="2"/>
                      <a:pt x="12" y="2"/>
                    </a:cubicBezTo>
                    <a:cubicBezTo>
                      <a:pt x="12" y="1"/>
                      <a:pt x="12" y="1"/>
                      <a:pt x="12" y="0"/>
                    </a:cubicBezTo>
                  </a:path>
                </a:pathLst>
              </a:custGeom>
              <a:solidFill>
                <a:srgbClr val="D95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4" name="Oval 1739"/>
              <p:cNvSpPr>
                <a:spLocks noChangeArrowheads="1"/>
              </p:cNvSpPr>
              <p:nvPr/>
            </p:nvSpPr>
            <p:spPr bwMode="auto">
              <a:xfrm>
                <a:off x="942" y="1087"/>
                <a:ext cx="1" cy="1"/>
              </a:xfrm>
              <a:prstGeom prst="ellipse">
                <a:avLst/>
              </a:prstGeom>
              <a:solidFill>
                <a:srgbClr val="BD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5" name="Freeform 1740"/>
              <p:cNvSpPr>
                <a:spLocks noEditPoints="1"/>
              </p:cNvSpPr>
              <p:nvPr/>
            </p:nvSpPr>
            <p:spPr bwMode="auto">
              <a:xfrm>
                <a:off x="914" y="1108"/>
                <a:ext cx="28" cy="13"/>
              </a:xfrm>
              <a:custGeom>
                <a:avLst/>
                <a:gdLst>
                  <a:gd name="T0" fmla="*/ 0 w 13"/>
                  <a:gd name="T1" fmla="*/ 6 h 6"/>
                  <a:gd name="T2" fmla="*/ 1 w 13"/>
                  <a:gd name="T3" fmla="*/ 6 h 6"/>
                  <a:gd name="T4" fmla="*/ 1 w 13"/>
                  <a:gd name="T5" fmla="*/ 6 h 6"/>
                  <a:gd name="T6" fmla="*/ 0 w 13"/>
                  <a:gd name="T7" fmla="*/ 6 h 6"/>
                  <a:gd name="T8" fmla="*/ 7 w 13"/>
                  <a:gd name="T9" fmla="*/ 5 h 6"/>
                  <a:gd name="T10" fmla="*/ 3 w 13"/>
                  <a:gd name="T11" fmla="*/ 6 h 6"/>
                  <a:gd name="T12" fmla="*/ 2 w 13"/>
                  <a:gd name="T13" fmla="*/ 6 h 6"/>
                  <a:gd name="T14" fmla="*/ 1 w 13"/>
                  <a:gd name="T15" fmla="*/ 6 h 6"/>
                  <a:gd name="T16" fmla="*/ 1 w 13"/>
                  <a:gd name="T17" fmla="*/ 6 h 6"/>
                  <a:gd name="T18" fmla="*/ 2 w 13"/>
                  <a:gd name="T19" fmla="*/ 6 h 6"/>
                  <a:gd name="T20" fmla="*/ 3 w 13"/>
                  <a:gd name="T21" fmla="*/ 6 h 6"/>
                  <a:gd name="T22" fmla="*/ 7 w 13"/>
                  <a:gd name="T23" fmla="*/ 5 h 6"/>
                  <a:gd name="T24" fmla="*/ 7 w 13"/>
                  <a:gd name="T25" fmla="*/ 5 h 6"/>
                  <a:gd name="T26" fmla="*/ 13 w 13"/>
                  <a:gd name="T27" fmla="*/ 0 h 6"/>
                  <a:gd name="T28" fmla="*/ 13 w 13"/>
                  <a:gd name="T29" fmla="*/ 1 h 6"/>
                  <a:gd name="T30" fmla="*/ 7 w 13"/>
                  <a:gd name="T31" fmla="*/ 5 h 6"/>
                  <a:gd name="T32" fmla="*/ 7 w 13"/>
                  <a:gd name="T33" fmla="*/ 5 h 6"/>
                  <a:gd name="T34" fmla="*/ 13 w 13"/>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6">
                    <a:moveTo>
                      <a:pt x="0" y="6"/>
                    </a:moveTo>
                    <a:cubicBezTo>
                      <a:pt x="1" y="6"/>
                      <a:pt x="1" y="6"/>
                      <a:pt x="1" y="6"/>
                    </a:cubicBezTo>
                    <a:cubicBezTo>
                      <a:pt x="1" y="6"/>
                      <a:pt x="1" y="6"/>
                      <a:pt x="1" y="6"/>
                    </a:cubicBezTo>
                    <a:cubicBezTo>
                      <a:pt x="1" y="6"/>
                      <a:pt x="1" y="6"/>
                      <a:pt x="0" y="6"/>
                    </a:cubicBezTo>
                    <a:moveTo>
                      <a:pt x="7" y="5"/>
                    </a:moveTo>
                    <a:cubicBezTo>
                      <a:pt x="6" y="6"/>
                      <a:pt x="4" y="6"/>
                      <a:pt x="3" y="6"/>
                    </a:cubicBezTo>
                    <a:cubicBezTo>
                      <a:pt x="3" y="6"/>
                      <a:pt x="3" y="6"/>
                      <a:pt x="2" y="6"/>
                    </a:cubicBezTo>
                    <a:cubicBezTo>
                      <a:pt x="2" y="6"/>
                      <a:pt x="2" y="6"/>
                      <a:pt x="1" y="6"/>
                    </a:cubicBezTo>
                    <a:cubicBezTo>
                      <a:pt x="1" y="6"/>
                      <a:pt x="1" y="6"/>
                      <a:pt x="1" y="6"/>
                    </a:cubicBezTo>
                    <a:cubicBezTo>
                      <a:pt x="2" y="6"/>
                      <a:pt x="2" y="6"/>
                      <a:pt x="2" y="6"/>
                    </a:cubicBezTo>
                    <a:cubicBezTo>
                      <a:pt x="3" y="6"/>
                      <a:pt x="3" y="6"/>
                      <a:pt x="3" y="6"/>
                    </a:cubicBezTo>
                    <a:cubicBezTo>
                      <a:pt x="4" y="6"/>
                      <a:pt x="6" y="6"/>
                      <a:pt x="7" y="5"/>
                    </a:cubicBezTo>
                    <a:cubicBezTo>
                      <a:pt x="7" y="5"/>
                      <a:pt x="7" y="5"/>
                      <a:pt x="7" y="5"/>
                    </a:cubicBezTo>
                    <a:moveTo>
                      <a:pt x="13" y="0"/>
                    </a:moveTo>
                    <a:cubicBezTo>
                      <a:pt x="13" y="0"/>
                      <a:pt x="13" y="0"/>
                      <a:pt x="13" y="1"/>
                    </a:cubicBezTo>
                    <a:cubicBezTo>
                      <a:pt x="11" y="3"/>
                      <a:pt x="9" y="4"/>
                      <a:pt x="7" y="5"/>
                    </a:cubicBezTo>
                    <a:cubicBezTo>
                      <a:pt x="7" y="5"/>
                      <a:pt x="7" y="5"/>
                      <a:pt x="7" y="5"/>
                    </a:cubicBezTo>
                    <a:cubicBezTo>
                      <a:pt x="10" y="4"/>
                      <a:pt x="12" y="2"/>
                      <a:pt x="13" y="0"/>
                    </a:cubicBezTo>
                  </a:path>
                </a:pathLst>
              </a:custGeom>
              <a:solidFill>
                <a:srgbClr val="D95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6" name="Freeform 1741"/>
              <p:cNvSpPr>
                <a:spLocks/>
              </p:cNvSpPr>
              <p:nvPr/>
            </p:nvSpPr>
            <p:spPr bwMode="auto">
              <a:xfrm>
                <a:off x="855" y="1151"/>
                <a:ext cx="4" cy="0"/>
              </a:xfrm>
              <a:custGeom>
                <a:avLst/>
                <a:gdLst>
                  <a:gd name="T0" fmla="*/ 0 w 2"/>
                  <a:gd name="T1" fmla="*/ 2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1" y="0"/>
                      <a:pt x="2" y="0"/>
                    </a:cubicBezTo>
                    <a:cubicBezTo>
                      <a:pt x="2" y="0"/>
                      <a:pt x="2" y="0"/>
                      <a:pt x="2" y="0"/>
                    </a:cubicBezTo>
                    <a:cubicBezTo>
                      <a:pt x="2" y="0"/>
                      <a:pt x="2" y="0"/>
                      <a:pt x="2" y="0"/>
                    </a:cubicBezTo>
                    <a:cubicBezTo>
                      <a:pt x="2" y="0"/>
                      <a:pt x="2" y="0"/>
                      <a:pt x="2" y="0"/>
                    </a:cubicBezTo>
                    <a:cubicBezTo>
                      <a:pt x="2" y="0"/>
                      <a:pt x="2" y="0"/>
                      <a:pt x="2" y="0"/>
                    </a:cubicBezTo>
                    <a:cubicBezTo>
                      <a:pt x="1" y="0"/>
                      <a:pt x="0" y="0"/>
                      <a:pt x="0" y="0"/>
                    </a:cubicBezTo>
                  </a:path>
                </a:pathLst>
              </a:custGeom>
              <a:solidFill>
                <a:srgbClr val="6D48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7" name="Oval 1742"/>
              <p:cNvSpPr>
                <a:spLocks noChangeArrowheads="1"/>
              </p:cNvSpPr>
              <p:nvPr/>
            </p:nvSpPr>
            <p:spPr bwMode="auto">
              <a:xfrm>
                <a:off x="859" y="1151"/>
                <a:ext cx="1" cy="1"/>
              </a:xfrm>
              <a:prstGeom prst="ellipse">
                <a:avLst/>
              </a:prstGeom>
              <a:solidFill>
                <a:srgbClr val="BF4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8" name="Freeform 1743"/>
              <p:cNvSpPr>
                <a:spLocks/>
              </p:cNvSpPr>
              <p:nvPr/>
            </p:nvSpPr>
            <p:spPr bwMode="auto">
              <a:xfrm>
                <a:off x="861" y="1123"/>
                <a:ext cx="30" cy="28"/>
              </a:xfrm>
              <a:custGeom>
                <a:avLst/>
                <a:gdLst>
                  <a:gd name="T0" fmla="*/ 14 w 14"/>
                  <a:gd name="T1" fmla="*/ 0 h 13"/>
                  <a:gd name="T2" fmla="*/ 14 w 14"/>
                  <a:gd name="T3" fmla="*/ 1 h 13"/>
                  <a:gd name="T4" fmla="*/ 0 w 14"/>
                  <a:gd name="T5" fmla="*/ 13 h 13"/>
                  <a:gd name="T6" fmla="*/ 0 w 14"/>
                  <a:gd name="T7" fmla="*/ 13 h 13"/>
                  <a:gd name="T8" fmla="*/ 14 w 14"/>
                  <a:gd name="T9" fmla="*/ 1 h 13"/>
                  <a:gd name="T10" fmla="*/ 14 w 14"/>
                  <a:gd name="T11" fmla="*/ 0 h 13"/>
                </a:gdLst>
                <a:ahLst/>
                <a:cxnLst>
                  <a:cxn ang="0">
                    <a:pos x="T0" y="T1"/>
                  </a:cxn>
                  <a:cxn ang="0">
                    <a:pos x="T2" y="T3"/>
                  </a:cxn>
                  <a:cxn ang="0">
                    <a:pos x="T4" y="T5"/>
                  </a:cxn>
                  <a:cxn ang="0">
                    <a:pos x="T6" y="T7"/>
                  </a:cxn>
                  <a:cxn ang="0">
                    <a:pos x="T8" y="T9"/>
                  </a:cxn>
                  <a:cxn ang="0">
                    <a:pos x="T10" y="T11"/>
                  </a:cxn>
                </a:cxnLst>
                <a:rect l="0" t="0" r="r" b="b"/>
                <a:pathLst>
                  <a:path w="14" h="13">
                    <a:moveTo>
                      <a:pt x="14" y="0"/>
                    </a:moveTo>
                    <a:cubicBezTo>
                      <a:pt x="14" y="1"/>
                      <a:pt x="14" y="1"/>
                      <a:pt x="14" y="1"/>
                    </a:cubicBezTo>
                    <a:cubicBezTo>
                      <a:pt x="11" y="8"/>
                      <a:pt x="5" y="13"/>
                      <a:pt x="0" y="13"/>
                    </a:cubicBezTo>
                    <a:cubicBezTo>
                      <a:pt x="0" y="13"/>
                      <a:pt x="0" y="13"/>
                      <a:pt x="0" y="13"/>
                    </a:cubicBezTo>
                    <a:cubicBezTo>
                      <a:pt x="6" y="13"/>
                      <a:pt x="11" y="7"/>
                      <a:pt x="14" y="1"/>
                    </a:cubicBezTo>
                    <a:cubicBezTo>
                      <a:pt x="14" y="1"/>
                      <a:pt x="14" y="1"/>
                      <a:pt x="14" y="0"/>
                    </a:cubicBezTo>
                  </a:path>
                </a:pathLst>
              </a:custGeom>
              <a:solidFill>
                <a:srgbClr val="D95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9" name="Freeform 1744"/>
              <p:cNvSpPr>
                <a:spLocks/>
              </p:cNvSpPr>
              <p:nvPr/>
            </p:nvSpPr>
            <p:spPr bwMode="auto">
              <a:xfrm>
                <a:off x="859" y="1151"/>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1" y="0"/>
                      <a:pt x="1" y="0"/>
                      <a:pt x="1" y="0"/>
                    </a:cubicBezTo>
                  </a:path>
                </a:pathLst>
              </a:custGeom>
              <a:solidFill>
                <a:srgbClr val="BD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0" name="Freeform 1745"/>
              <p:cNvSpPr>
                <a:spLocks/>
              </p:cNvSpPr>
              <p:nvPr/>
            </p:nvSpPr>
            <p:spPr bwMode="auto">
              <a:xfrm>
                <a:off x="836" y="112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path>
                </a:pathLst>
              </a:custGeom>
              <a:solidFill>
                <a:srgbClr val="6D48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1" name="Freeform 1746"/>
              <p:cNvSpPr>
                <a:spLocks noEditPoints="1"/>
              </p:cNvSpPr>
              <p:nvPr/>
            </p:nvSpPr>
            <p:spPr bwMode="auto">
              <a:xfrm>
                <a:off x="782" y="964"/>
                <a:ext cx="187" cy="187"/>
              </a:xfrm>
              <a:custGeom>
                <a:avLst/>
                <a:gdLst>
                  <a:gd name="T0" fmla="*/ 36 w 88"/>
                  <a:gd name="T1" fmla="*/ 87 h 88"/>
                  <a:gd name="T2" fmla="*/ 42 w 88"/>
                  <a:gd name="T3" fmla="*/ 79 h 88"/>
                  <a:gd name="T4" fmla="*/ 23 w 88"/>
                  <a:gd name="T5" fmla="*/ 49 h 88"/>
                  <a:gd name="T6" fmla="*/ 28 w 88"/>
                  <a:gd name="T7" fmla="*/ 74 h 88"/>
                  <a:gd name="T8" fmla="*/ 22 w 88"/>
                  <a:gd name="T9" fmla="*/ 56 h 88"/>
                  <a:gd name="T10" fmla="*/ 38 w 88"/>
                  <a:gd name="T11" fmla="*/ 66 h 88"/>
                  <a:gd name="T12" fmla="*/ 36 w 88"/>
                  <a:gd name="T13" fmla="*/ 88 h 88"/>
                  <a:gd name="T14" fmla="*/ 52 w 88"/>
                  <a:gd name="T15" fmla="*/ 72 h 88"/>
                  <a:gd name="T16" fmla="*/ 48 w 88"/>
                  <a:gd name="T17" fmla="*/ 65 h 88"/>
                  <a:gd name="T18" fmla="*/ 35 w 88"/>
                  <a:gd name="T19" fmla="*/ 53 h 88"/>
                  <a:gd name="T20" fmla="*/ 44 w 88"/>
                  <a:gd name="T21" fmla="*/ 31 h 88"/>
                  <a:gd name="T22" fmla="*/ 37 w 88"/>
                  <a:gd name="T23" fmla="*/ 32 h 88"/>
                  <a:gd name="T24" fmla="*/ 43 w 88"/>
                  <a:gd name="T25" fmla="*/ 33 h 88"/>
                  <a:gd name="T26" fmla="*/ 10 w 88"/>
                  <a:gd name="T27" fmla="*/ 34 h 88"/>
                  <a:gd name="T28" fmla="*/ 20 w 88"/>
                  <a:gd name="T29" fmla="*/ 37 h 88"/>
                  <a:gd name="T30" fmla="*/ 25 w 88"/>
                  <a:gd name="T31" fmla="*/ 44 h 88"/>
                  <a:gd name="T32" fmla="*/ 26 w 88"/>
                  <a:gd name="T33" fmla="*/ 39 h 88"/>
                  <a:gd name="T34" fmla="*/ 84 w 88"/>
                  <a:gd name="T35" fmla="*/ 19 h 88"/>
                  <a:gd name="T36" fmla="*/ 20 w 88"/>
                  <a:gd name="T37" fmla="*/ 28 h 88"/>
                  <a:gd name="T38" fmla="*/ 37 w 88"/>
                  <a:gd name="T39" fmla="*/ 20 h 88"/>
                  <a:gd name="T40" fmla="*/ 23 w 88"/>
                  <a:gd name="T41" fmla="*/ 23 h 88"/>
                  <a:gd name="T42" fmla="*/ 8 w 88"/>
                  <a:gd name="T43" fmla="*/ 23 h 88"/>
                  <a:gd name="T44" fmla="*/ 2 w 88"/>
                  <a:gd name="T45" fmla="*/ 22 h 88"/>
                  <a:gd name="T46" fmla="*/ 5 w 88"/>
                  <a:gd name="T47" fmla="*/ 34 h 88"/>
                  <a:gd name="T48" fmla="*/ 7 w 88"/>
                  <a:gd name="T49" fmla="*/ 34 h 88"/>
                  <a:gd name="T50" fmla="*/ 49 w 88"/>
                  <a:gd name="T51" fmla="*/ 19 h 88"/>
                  <a:gd name="T52" fmla="*/ 21 w 88"/>
                  <a:gd name="T53" fmla="*/ 22 h 88"/>
                  <a:gd name="T54" fmla="*/ 23 w 88"/>
                  <a:gd name="T55" fmla="*/ 23 h 88"/>
                  <a:gd name="T56" fmla="*/ 24 w 88"/>
                  <a:gd name="T57" fmla="*/ 14 h 88"/>
                  <a:gd name="T58" fmla="*/ 5 w 88"/>
                  <a:gd name="T59" fmla="*/ 10 h 88"/>
                  <a:gd name="T60" fmla="*/ 65 w 88"/>
                  <a:gd name="T61" fmla="*/ 29 h 88"/>
                  <a:gd name="T62" fmla="*/ 69 w 88"/>
                  <a:gd name="T63" fmla="*/ 8 h 88"/>
                  <a:gd name="T64" fmla="*/ 56 w 88"/>
                  <a:gd name="T65" fmla="*/ 14 h 88"/>
                  <a:gd name="T66" fmla="*/ 63 w 88"/>
                  <a:gd name="T67" fmla="*/ 28 h 88"/>
                  <a:gd name="T68" fmla="*/ 65 w 88"/>
                  <a:gd name="T69" fmla="*/ 28 h 88"/>
                  <a:gd name="T70" fmla="*/ 73 w 88"/>
                  <a:gd name="T71" fmla="*/ 30 h 88"/>
                  <a:gd name="T72" fmla="*/ 57 w 88"/>
                  <a:gd name="T73" fmla="*/ 17 h 88"/>
                  <a:gd name="T74" fmla="*/ 84 w 88"/>
                  <a:gd name="T75" fmla="*/ 8 h 88"/>
                  <a:gd name="T76" fmla="*/ 62 w 88"/>
                  <a:gd name="T77" fmla="*/ 69 h 88"/>
                  <a:gd name="T78" fmla="*/ 54 w 88"/>
                  <a:gd name="T79" fmla="*/ 56 h 88"/>
                  <a:gd name="T80" fmla="*/ 83 w 88"/>
                  <a:gd name="T81" fmla="*/ 46 h 88"/>
                  <a:gd name="T82" fmla="*/ 54 w 88"/>
                  <a:gd name="T83" fmla="*/ 55 h 88"/>
                  <a:gd name="T84" fmla="*/ 66 w 88"/>
                  <a:gd name="T85" fmla="*/ 70 h 88"/>
                  <a:gd name="T86" fmla="*/ 46 w 88"/>
                  <a:gd name="T87" fmla="*/ 48 h 88"/>
                  <a:gd name="T88" fmla="*/ 46 w 88"/>
                  <a:gd name="T89" fmla="*/ 47 h 88"/>
                  <a:gd name="T90" fmla="*/ 61 w 88"/>
                  <a:gd name="T91" fmla="*/ 50 h 88"/>
                  <a:gd name="T92" fmla="*/ 75 w 88"/>
                  <a:gd name="T93" fmla="*/ 50 h 88"/>
                  <a:gd name="T94" fmla="*/ 56 w 88"/>
                  <a:gd name="T95" fmla="*/ 40 h 88"/>
                  <a:gd name="T96" fmla="*/ 76 w 88"/>
                  <a:gd name="T97" fmla="*/ 8 h 88"/>
                  <a:gd name="T98" fmla="*/ 75 w 88"/>
                  <a:gd name="T99" fmla="*/ 30 h 88"/>
                  <a:gd name="T100" fmla="*/ 75 w 88"/>
                  <a:gd name="T101" fmla="*/ 28 h 88"/>
                  <a:gd name="T102" fmla="*/ 58 w 88"/>
                  <a:gd name="T103" fmla="*/ 43 h 88"/>
                  <a:gd name="T104" fmla="*/ 54 w 88"/>
                  <a:gd name="T105" fmla="*/ 42 h 88"/>
                  <a:gd name="T106" fmla="*/ 31 w 88"/>
                  <a:gd name="T107" fmla="*/ 41 h 88"/>
                  <a:gd name="T108" fmla="*/ 40 w 88"/>
                  <a:gd name="T109" fmla="*/ 57 h 88"/>
                  <a:gd name="T110" fmla="*/ 63 w 88"/>
                  <a:gd name="T111" fmla="*/ 73 h 88"/>
                  <a:gd name="T112" fmla="*/ 75 w 88"/>
                  <a:gd name="T113" fmla="*/ 62 h 88"/>
                  <a:gd name="T114" fmla="*/ 63 w 88"/>
                  <a:gd name="T115" fmla="*/ 53 h 88"/>
                  <a:gd name="T116" fmla="*/ 86 w 88"/>
                  <a:gd name="T117" fmla="*/ 40 h 88"/>
                  <a:gd name="T118" fmla="*/ 83 w 88"/>
                  <a:gd name="T119" fmla="*/ 30 h 88"/>
                  <a:gd name="T120" fmla="*/ 77 w 88"/>
                  <a:gd name="T121" fmla="*/ 23 h 88"/>
                  <a:gd name="T122" fmla="*/ 81 w 88"/>
                  <a:gd name="T123" fmla="*/ 15 h 88"/>
                  <a:gd name="T124" fmla="*/ 79 w 88"/>
                  <a:gd name="T1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88">
                    <a:moveTo>
                      <a:pt x="88" y="45"/>
                    </a:moveTo>
                    <a:cubicBezTo>
                      <a:pt x="88" y="45"/>
                      <a:pt x="88" y="45"/>
                      <a:pt x="88" y="45"/>
                    </a:cubicBezTo>
                    <a:cubicBezTo>
                      <a:pt x="88" y="47"/>
                      <a:pt x="87" y="49"/>
                      <a:pt x="87" y="52"/>
                    </a:cubicBezTo>
                    <a:cubicBezTo>
                      <a:pt x="87" y="51"/>
                      <a:pt x="87" y="50"/>
                      <a:pt x="87" y="50"/>
                    </a:cubicBezTo>
                    <a:cubicBezTo>
                      <a:pt x="88" y="48"/>
                      <a:pt x="88" y="46"/>
                      <a:pt x="88" y="45"/>
                    </a:cubicBezTo>
                    <a:moveTo>
                      <a:pt x="88" y="45"/>
                    </a:moveTo>
                    <a:cubicBezTo>
                      <a:pt x="88" y="45"/>
                      <a:pt x="88" y="45"/>
                      <a:pt x="88" y="45"/>
                    </a:cubicBezTo>
                    <a:cubicBezTo>
                      <a:pt x="88" y="45"/>
                      <a:pt x="88" y="45"/>
                      <a:pt x="88" y="45"/>
                    </a:cubicBezTo>
                    <a:cubicBezTo>
                      <a:pt x="88" y="45"/>
                      <a:pt x="88" y="45"/>
                      <a:pt x="88" y="45"/>
                    </a:cubicBezTo>
                    <a:moveTo>
                      <a:pt x="36" y="87"/>
                    </a:moveTo>
                    <a:cubicBezTo>
                      <a:pt x="33" y="87"/>
                      <a:pt x="29" y="86"/>
                      <a:pt x="28" y="83"/>
                    </a:cubicBezTo>
                    <a:cubicBezTo>
                      <a:pt x="27" y="82"/>
                      <a:pt x="25" y="78"/>
                      <a:pt x="28" y="77"/>
                    </a:cubicBezTo>
                    <a:cubicBezTo>
                      <a:pt x="29" y="77"/>
                      <a:pt x="29" y="76"/>
                      <a:pt x="30" y="76"/>
                    </a:cubicBezTo>
                    <a:cubicBezTo>
                      <a:pt x="31" y="76"/>
                      <a:pt x="33" y="75"/>
                      <a:pt x="34" y="75"/>
                    </a:cubicBezTo>
                    <a:cubicBezTo>
                      <a:pt x="35" y="74"/>
                      <a:pt x="36" y="74"/>
                      <a:pt x="36" y="74"/>
                    </a:cubicBezTo>
                    <a:cubicBezTo>
                      <a:pt x="39" y="74"/>
                      <a:pt x="40" y="77"/>
                      <a:pt x="37" y="79"/>
                    </a:cubicBezTo>
                    <a:cubicBezTo>
                      <a:pt x="34" y="81"/>
                      <a:pt x="32" y="81"/>
                      <a:pt x="31" y="81"/>
                    </a:cubicBezTo>
                    <a:cubicBezTo>
                      <a:pt x="31" y="81"/>
                      <a:pt x="31" y="81"/>
                      <a:pt x="31" y="81"/>
                    </a:cubicBezTo>
                    <a:cubicBezTo>
                      <a:pt x="32" y="81"/>
                      <a:pt x="33" y="81"/>
                      <a:pt x="33" y="81"/>
                    </a:cubicBezTo>
                    <a:cubicBezTo>
                      <a:pt x="37" y="81"/>
                      <a:pt x="40" y="80"/>
                      <a:pt x="42" y="79"/>
                    </a:cubicBezTo>
                    <a:cubicBezTo>
                      <a:pt x="43" y="79"/>
                      <a:pt x="43" y="78"/>
                      <a:pt x="43" y="78"/>
                    </a:cubicBezTo>
                    <a:cubicBezTo>
                      <a:pt x="44" y="78"/>
                      <a:pt x="44" y="79"/>
                      <a:pt x="45" y="80"/>
                    </a:cubicBezTo>
                    <a:cubicBezTo>
                      <a:pt x="45" y="81"/>
                      <a:pt x="44" y="82"/>
                      <a:pt x="44" y="84"/>
                    </a:cubicBezTo>
                    <a:cubicBezTo>
                      <a:pt x="43" y="85"/>
                      <a:pt x="42" y="86"/>
                      <a:pt x="41" y="86"/>
                    </a:cubicBezTo>
                    <a:cubicBezTo>
                      <a:pt x="39" y="87"/>
                      <a:pt x="38" y="87"/>
                      <a:pt x="36" y="87"/>
                    </a:cubicBezTo>
                    <a:moveTo>
                      <a:pt x="28" y="74"/>
                    </a:moveTo>
                    <a:cubicBezTo>
                      <a:pt x="26" y="74"/>
                      <a:pt x="24" y="74"/>
                      <a:pt x="23" y="73"/>
                    </a:cubicBezTo>
                    <a:cubicBezTo>
                      <a:pt x="19" y="69"/>
                      <a:pt x="21" y="61"/>
                      <a:pt x="22" y="57"/>
                    </a:cubicBezTo>
                    <a:cubicBezTo>
                      <a:pt x="23" y="56"/>
                      <a:pt x="24" y="53"/>
                      <a:pt x="24" y="51"/>
                    </a:cubicBezTo>
                    <a:cubicBezTo>
                      <a:pt x="24" y="50"/>
                      <a:pt x="23" y="50"/>
                      <a:pt x="23" y="49"/>
                    </a:cubicBezTo>
                    <a:cubicBezTo>
                      <a:pt x="23" y="49"/>
                      <a:pt x="23" y="48"/>
                      <a:pt x="24" y="47"/>
                    </a:cubicBezTo>
                    <a:cubicBezTo>
                      <a:pt x="24" y="47"/>
                      <a:pt x="25" y="46"/>
                      <a:pt x="25" y="46"/>
                    </a:cubicBezTo>
                    <a:cubicBezTo>
                      <a:pt x="26" y="46"/>
                      <a:pt x="26" y="46"/>
                      <a:pt x="27" y="46"/>
                    </a:cubicBezTo>
                    <a:cubicBezTo>
                      <a:pt x="28" y="46"/>
                      <a:pt x="29" y="46"/>
                      <a:pt x="30" y="47"/>
                    </a:cubicBezTo>
                    <a:cubicBezTo>
                      <a:pt x="32" y="48"/>
                      <a:pt x="32" y="50"/>
                      <a:pt x="32" y="52"/>
                    </a:cubicBezTo>
                    <a:cubicBezTo>
                      <a:pt x="33" y="56"/>
                      <a:pt x="32" y="59"/>
                      <a:pt x="30" y="62"/>
                    </a:cubicBezTo>
                    <a:cubicBezTo>
                      <a:pt x="29" y="67"/>
                      <a:pt x="26" y="68"/>
                      <a:pt x="26" y="68"/>
                    </a:cubicBezTo>
                    <a:cubicBezTo>
                      <a:pt x="30" y="67"/>
                      <a:pt x="33" y="64"/>
                      <a:pt x="33" y="64"/>
                    </a:cubicBezTo>
                    <a:cubicBezTo>
                      <a:pt x="33" y="64"/>
                      <a:pt x="37" y="64"/>
                      <a:pt x="35" y="69"/>
                    </a:cubicBezTo>
                    <a:cubicBezTo>
                      <a:pt x="34" y="72"/>
                      <a:pt x="31" y="74"/>
                      <a:pt x="28" y="74"/>
                    </a:cubicBezTo>
                    <a:moveTo>
                      <a:pt x="26" y="39"/>
                    </a:moveTo>
                    <a:cubicBezTo>
                      <a:pt x="27" y="40"/>
                      <a:pt x="27" y="41"/>
                      <a:pt x="26" y="43"/>
                    </a:cubicBezTo>
                    <a:cubicBezTo>
                      <a:pt x="25" y="44"/>
                      <a:pt x="24" y="46"/>
                      <a:pt x="22" y="47"/>
                    </a:cubicBezTo>
                    <a:cubicBezTo>
                      <a:pt x="21" y="47"/>
                      <a:pt x="20" y="48"/>
                      <a:pt x="18" y="48"/>
                    </a:cubicBezTo>
                    <a:cubicBezTo>
                      <a:pt x="18" y="48"/>
                      <a:pt x="18" y="48"/>
                      <a:pt x="17" y="48"/>
                    </a:cubicBezTo>
                    <a:cubicBezTo>
                      <a:pt x="18" y="48"/>
                      <a:pt x="18" y="48"/>
                      <a:pt x="18" y="48"/>
                    </a:cubicBezTo>
                    <a:cubicBezTo>
                      <a:pt x="18" y="48"/>
                      <a:pt x="18" y="48"/>
                      <a:pt x="18" y="48"/>
                    </a:cubicBezTo>
                    <a:cubicBezTo>
                      <a:pt x="18" y="48"/>
                      <a:pt x="18" y="48"/>
                      <a:pt x="18" y="48"/>
                    </a:cubicBezTo>
                    <a:cubicBezTo>
                      <a:pt x="19" y="48"/>
                      <a:pt x="21" y="48"/>
                      <a:pt x="22" y="50"/>
                    </a:cubicBezTo>
                    <a:cubicBezTo>
                      <a:pt x="23" y="51"/>
                      <a:pt x="23" y="53"/>
                      <a:pt x="22" y="56"/>
                    </a:cubicBezTo>
                    <a:cubicBezTo>
                      <a:pt x="21" y="56"/>
                      <a:pt x="21" y="57"/>
                      <a:pt x="21" y="58"/>
                    </a:cubicBezTo>
                    <a:cubicBezTo>
                      <a:pt x="20" y="59"/>
                      <a:pt x="20" y="61"/>
                      <a:pt x="19" y="62"/>
                    </a:cubicBezTo>
                    <a:cubicBezTo>
                      <a:pt x="19" y="64"/>
                      <a:pt x="19" y="67"/>
                      <a:pt x="19" y="69"/>
                    </a:cubicBezTo>
                    <a:cubicBezTo>
                      <a:pt x="20" y="71"/>
                      <a:pt x="21" y="72"/>
                      <a:pt x="22" y="73"/>
                    </a:cubicBezTo>
                    <a:cubicBezTo>
                      <a:pt x="23" y="75"/>
                      <a:pt x="25" y="75"/>
                      <a:pt x="26" y="75"/>
                    </a:cubicBezTo>
                    <a:cubicBezTo>
                      <a:pt x="26" y="75"/>
                      <a:pt x="26" y="75"/>
                      <a:pt x="26" y="75"/>
                    </a:cubicBezTo>
                    <a:cubicBezTo>
                      <a:pt x="26" y="75"/>
                      <a:pt x="26" y="75"/>
                      <a:pt x="26" y="75"/>
                    </a:cubicBezTo>
                    <a:cubicBezTo>
                      <a:pt x="26" y="75"/>
                      <a:pt x="27" y="75"/>
                      <a:pt x="27" y="75"/>
                    </a:cubicBezTo>
                    <a:cubicBezTo>
                      <a:pt x="32" y="75"/>
                      <a:pt x="38" y="71"/>
                      <a:pt x="38" y="66"/>
                    </a:cubicBezTo>
                    <a:cubicBezTo>
                      <a:pt x="38" y="66"/>
                      <a:pt x="38" y="66"/>
                      <a:pt x="38" y="66"/>
                    </a:cubicBezTo>
                    <a:cubicBezTo>
                      <a:pt x="38" y="67"/>
                      <a:pt x="38" y="69"/>
                      <a:pt x="37" y="70"/>
                    </a:cubicBezTo>
                    <a:cubicBezTo>
                      <a:pt x="37" y="70"/>
                      <a:pt x="38" y="69"/>
                      <a:pt x="39" y="69"/>
                    </a:cubicBezTo>
                    <a:cubicBezTo>
                      <a:pt x="40" y="68"/>
                      <a:pt x="41" y="68"/>
                      <a:pt x="42" y="68"/>
                    </a:cubicBezTo>
                    <a:cubicBezTo>
                      <a:pt x="42" y="68"/>
                      <a:pt x="42" y="68"/>
                      <a:pt x="42" y="68"/>
                    </a:cubicBezTo>
                    <a:cubicBezTo>
                      <a:pt x="39" y="68"/>
                      <a:pt x="38" y="70"/>
                      <a:pt x="36" y="72"/>
                    </a:cubicBezTo>
                    <a:cubicBezTo>
                      <a:pt x="35" y="72"/>
                      <a:pt x="35" y="73"/>
                      <a:pt x="34" y="73"/>
                    </a:cubicBezTo>
                    <a:cubicBezTo>
                      <a:pt x="32" y="74"/>
                      <a:pt x="30" y="76"/>
                      <a:pt x="27" y="76"/>
                    </a:cubicBezTo>
                    <a:cubicBezTo>
                      <a:pt x="27" y="76"/>
                      <a:pt x="26" y="76"/>
                      <a:pt x="26" y="75"/>
                    </a:cubicBezTo>
                    <a:cubicBezTo>
                      <a:pt x="26" y="76"/>
                      <a:pt x="25" y="84"/>
                      <a:pt x="30" y="86"/>
                    </a:cubicBezTo>
                    <a:cubicBezTo>
                      <a:pt x="32" y="87"/>
                      <a:pt x="34" y="88"/>
                      <a:pt x="36" y="88"/>
                    </a:cubicBezTo>
                    <a:cubicBezTo>
                      <a:pt x="36" y="88"/>
                      <a:pt x="36" y="88"/>
                      <a:pt x="36" y="88"/>
                    </a:cubicBezTo>
                    <a:cubicBezTo>
                      <a:pt x="42" y="88"/>
                      <a:pt x="47" y="83"/>
                      <a:pt x="51" y="76"/>
                    </a:cubicBezTo>
                    <a:cubicBezTo>
                      <a:pt x="51" y="76"/>
                      <a:pt x="51" y="75"/>
                      <a:pt x="51" y="74"/>
                    </a:cubicBezTo>
                    <a:cubicBezTo>
                      <a:pt x="51" y="74"/>
                      <a:pt x="51" y="74"/>
                      <a:pt x="51" y="74"/>
                    </a:cubicBezTo>
                    <a:cubicBezTo>
                      <a:pt x="51" y="74"/>
                      <a:pt x="51" y="74"/>
                      <a:pt x="51" y="74"/>
                    </a:cubicBezTo>
                    <a:cubicBezTo>
                      <a:pt x="51" y="74"/>
                      <a:pt x="51" y="74"/>
                      <a:pt x="51" y="74"/>
                    </a:cubicBezTo>
                    <a:cubicBezTo>
                      <a:pt x="50" y="72"/>
                      <a:pt x="50" y="72"/>
                      <a:pt x="50" y="72"/>
                    </a:cubicBezTo>
                    <a:cubicBezTo>
                      <a:pt x="50" y="72"/>
                      <a:pt x="50" y="72"/>
                      <a:pt x="50" y="72"/>
                    </a:cubicBezTo>
                    <a:cubicBezTo>
                      <a:pt x="50" y="72"/>
                      <a:pt x="51" y="72"/>
                      <a:pt x="51" y="72"/>
                    </a:cubicBezTo>
                    <a:cubicBezTo>
                      <a:pt x="52" y="72"/>
                      <a:pt x="52" y="72"/>
                      <a:pt x="52" y="72"/>
                    </a:cubicBezTo>
                    <a:cubicBezTo>
                      <a:pt x="52" y="72"/>
                      <a:pt x="52" y="72"/>
                      <a:pt x="52" y="72"/>
                    </a:cubicBezTo>
                    <a:cubicBezTo>
                      <a:pt x="53" y="70"/>
                      <a:pt x="53" y="69"/>
                      <a:pt x="53" y="68"/>
                    </a:cubicBezTo>
                    <a:cubicBezTo>
                      <a:pt x="52" y="67"/>
                      <a:pt x="52" y="66"/>
                      <a:pt x="52" y="66"/>
                    </a:cubicBezTo>
                    <a:cubicBezTo>
                      <a:pt x="50" y="65"/>
                      <a:pt x="49" y="65"/>
                      <a:pt x="48" y="64"/>
                    </a:cubicBezTo>
                    <a:cubicBezTo>
                      <a:pt x="48" y="64"/>
                      <a:pt x="48" y="65"/>
                      <a:pt x="48" y="66"/>
                    </a:cubicBezTo>
                    <a:cubicBezTo>
                      <a:pt x="49" y="69"/>
                      <a:pt x="47" y="73"/>
                      <a:pt x="45" y="75"/>
                    </a:cubicBezTo>
                    <a:cubicBezTo>
                      <a:pt x="42" y="78"/>
                      <a:pt x="39" y="79"/>
                      <a:pt x="36" y="80"/>
                    </a:cubicBezTo>
                    <a:cubicBezTo>
                      <a:pt x="36" y="80"/>
                      <a:pt x="36" y="80"/>
                      <a:pt x="36" y="80"/>
                    </a:cubicBezTo>
                    <a:cubicBezTo>
                      <a:pt x="39" y="79"/>
                      <a:pt x="42" y="78"/>
                      <a:pt x="45" y="75"/>
                    </a:cubicBezTo>
                    <a:cubicBezTo>
                      <a:pt x="47" y="72"/>
                      <a:pt x="49" y="69"/>
                      <a:pt x="48" y="65"/>
                    </a:cubicBezTo>
                    <a:cubicBezTo>
                      <a:pt x="48" y="64"/>
                      <a:pt x="47" y="64"/>
                      <a:pt x="47" y="63"/>
                    </a:cubicBezTo>
                    <a:cubicBezTo>
                      <a:pt x="46" y="62"/>
                      <a:pt x="46" y="62"/>
                      <a:pt x="46" y="62"/>
                    </a:cubicBezTo>
                    <a:cubicBezTo>
                      <a:pt x="45" y="61"/>
                      <a:pt x="45" y="61"/>
                      <a:pt x="45" y="61"/>
                    </a:cubicBezTo>
                    <a:cubicBezTo>
                      <a:pt x="44" y="60"/>
                      <a:pt x="43" y="60"/>
                      <a:pt x="41" y="60"/>
                    </a:cubicBezTo>
                    <a:cubicBezTo>
                      <a:pt x="41" y="59"/>
                      <a:pt x="40" y="59"/>
                      <a:pt x="40" y="59"/>
                    </a:cubicBezTo>
                    <a:cubicBezTo>
                      <a:pt x="37" y="59"/>
                      <a:pt x="35" y="60"/>
                      <a:pt x="33" y="62"/>
                    </a:cubicBezTo>
                    <a:cubicBezTo>
                      <a:pt x="32" y="63"/>
                      <a:pt x="31" y="64"/>
                      <a:pt x="30" y="66"/>
                    </a:cubicBezTo>
                    <a:cubicBezTo>
                      <a:pt x="30" y="66"/>
                      <a:pt x="30" y="66"/>
                      <a:pt x="30" y="66"/>
                    </a:cubicBezTo>
                    <a:cubicBezTo>
                      <a:pt x="31" y="64"/>
                      <a:pt x="33" y="62"/>
                      <a:pt x="34" y="60"/>
                    </a:cubicBezTo>
                    <a:cubicBezTo>
                      <a:pt x="34" y="57"/>
                      <a:pt x="35" y="55"/>
                      <a:pt x="35" y="53"/>
                    </a:cubicBezTo>
                    <a:cubicBezTo>
                      <a:pt x="35" y="49"/>
                      <a:pt x="34" y="43"/>
                      <a:pt x="30" y="41"/>
                    </a:cubicBezTo>
                    <a:cubicBezTo>
                      <a:pt x="30" y="40"/>
                      <a:pt x="29" y="40"/>
                      <a:pt x="28" y="40"/>
                    </a:cubicBezTo>
                    <a:cubicBezTo>
                      <a:pt x="28" y="40"/>
                      <a:pt x="27" y="40"/>
                      <a:pt x="26" y="39"/>
                    </a:cubicBezTo>
                    <a:moveTo>
                      <a:pt x="16" y="48"/>
                    </a:moveTo>
                    <a:cubicBezTo>
                      <a:pt x="15" y="48"/>
                      <a:pt x="13" y="47"/>
                      <a:pt x="12" y="47"/>
                    </a:cubicBezTo>
                    <a:cubicBezTo>
                      <a:pt x="10" y="45"/>
                      <a:pt x="13" y="42"/>
                      <a:pt x="13" y="42"/>
                    </a:cubicBezTo>
                    <a:cubicBezTo>
                      <a:pt x="15" y="40"/>
                      <a:pt x="16" y="40"/>
                      <a:pt x="17" y="40"/>
                    </a:cubicBezTo>
                    <a:cubicBezTo>
                      <a:pt x="21" y="40"/>
                      <a:pt x="24" y="44"/>
                      <a:pt x="22" y="45"/>
                    </a:cubicBezTo>
                    <a:cubicBezTo>
                      <a:pt x="20" y="47"/>
                      <a:pt x="18" y="48"/>
                      <a:pt x="16" y="48"/>
                    </a:cubicBezTo>
                    <a:moveTo>
                      <a:pt x="44" y="31"/>
                    </a:moveTo>
                    <a:cubicBezTo>
                      <a:pt x="44" y="31"/>
                      <a:pt x="43" y="31"/>
                      <a:pt x="43" y="31"/>
                    </a:cubicBezTo>
                    <a:cubicBezTo>
                      <a:pt x="43" y="30"/>
                      <a:pt x="43" y="30"/>
                      <a:pt x="43" y="30"/>
                    </a:cubicBezTo>
                    <a:cubicBezTo>
                      <a:pt x="46" y="29"/>
                      <a:pt x="48" y="26"/>
                      <a:pt x="48" y="26"/>
                    </a:cubicBezTo>
                    <a:cubicBezTo>
                      <a:pt x="48" y="25"/>
                      <a:pt x="48" y="25"/>
                      <a:pt x="48" y="25"/>
                    </a:cubicBezTo>
                    <a:cubicBezTo>
                      <a:pt x="49" y="25"/>
                      <a:pt x="50" y="27"/>
                      <a:pt x="49" y="29"/>
                    </a:cubicBezTo>
                    <a:cubicBezTo>
                      <a:pt x="48" y="31"/>
                      <a:pt x="46" y="31"/>
                      <a:pt x="44" y="31"/>
                    </a:cubicBezTo>
                    <a:moveTo>
                      <a:pt x="48" y="24"/>
                    </a:moveTo>
                    <a:cubicBezTo>
                      <a:pt x="47" y="25"/>
                      <a:pt x="47" y="25"/>
                      <a:pt x="47" y="25"/>
                    </a:cubicBezTo>
                    <a:cubicBezTo>
                      <a:pt x="44" y="29"/>
                      <a:pt x="39" y="31"/>
                      <a:pt x="34" y="31"/>
                    </a:cubicBezTo>
                    <a:cubicBezTo>
                      <a:pt x="35" y="32"/>
                      <a:pt x="36" y="32"/>
                      <a:pt x="37" y="32"/>
                    </a:cubicBezTo>
                    <a:cubicBezTo>
                      <a:pt x="39" y="32"/>
                      <a:pt x="40" y="33"/>
                      <a:pt x="41" y="33"/>
                    </a:cubicBezTo>
                    <a:cubicBezTo>
                      <a:pt x="41" y="33"/>
                      <a:pt x="41" y="33"/>
                      <a:pt x="41" y="33"/>
                    </a:cubicBezTo>
                    <a:cubicBezTo>
                      <a:pt x="44" y="33"/>
                      <a:pt x="47" y="32"/>
                      <a:pt x="48" y="30"/>
                    </a:cubicBezTo>
                    <a:cubicBezTo>
                      <a:pt x="48" y="30"/>
                      <a:pt x="48" y="30"/>
                      <a:pt x="48" y="30"/>
                    </a:cubicBezTo>
                    <a:cubicBezTo>
                      <a:pt x="47" y="32"/>
                      <a:pt x="46" y="32"/>
                      <a:pt x="44" y="33"/>
                    </a:cubicBezTo>
                    <a:cubicBezTo>
                      <a:pt x="45" y="33"/>
                      <a:pt x="45" y="33"/>
                      <a:pt x="46" y="34"/>
                    </a:cubicBezTo>
                    <a:cubicBezTo>
                      <a:pt x="47" y="34"/>
                      <a:pt x="48" y="35"/>
                      <a:pt x="48" y="36"/>
                    </a:cubicBezTo>
                    <a:cubicBezTo>
                      <a:pt x="48" y="36"/>
                      <a:pt x="48" y="36"/>
                      <a:pt x="48" y="36"/>
                    </a:cubicBezTo>
                    <a:cubicBezTo>
                      <a:pt x="48" y="35"/>
                      <a:pt x="46" y="34"/>
                      <a:pt x="46" y="34"/>
                    </a:cubicBezTo>
                    <a:cubicBezTo>
                      <a:pt x="45" y="33"/>
                      <a:pt x="44" y="33"/>
                      <a:pt x="43" y="33"/>
                    </a:cubicBezTo>
                    <a:cubicBezTo>
                      <a:pt x="42" y="33"/>
                      <a:pt x="42" y="33"/>
                      <a:pt x="42" y="33"/>
                    </a:cubicBezTo>
                    <a:cubicBezTo>
                      <a:pt x="42" y="33"/>
                      <a:pt x="42" y="33"/>
                      <a:pt x="41" y="33"/>
                    </a:cubicBezTo>
                    <a:cubicBezTo>
                      <a:pt x="40" y="33"/>
                      <a:pt x="39" y="33"/>
                      <a:pt x="38" y="33"/>
                    </a:cubicBezTo>
                    <a:cubicBezTo>
                      <a:pt x="36" y="32"/>
                      <a:pt x="35" y="32"/>
                      <a:pt x="33" y="31"/>
                    </a:cubicBezTo>
                    <a:cubicBezTo>
                      <a:pt x="33" y="31"/>
                      <a:pt x="32" y="31"/>
                      <a:pt x="31" y="31"/>
                    </a:cubicBezTo>
                    <a:cubicBezTo>
                      <a:pt x="30" y="31"/>
                      <a:pt x="29" y="31"/>
                      <a:pt x="28" y="31"/>
                    </a:cubicBezTo>
                    <a:cubicBezTo>
                      <a:pt x="26" y="31"/>
                      <a:pt x="24" y="30"/>
                      <a:pt x="22" y="30"/>
                    </a:cubicBezTo>
                    <a:cubicBezTo>
                      <a:pt x="22" y="30"/>
                      <a:pt x="22" y="30"/>
                      <a:pt x="22" y="30"/>
                    </a:cubicBezTo>
                    <a:cubicBezTo>
                      <a:pt x="20" y="30"/>
                      <a:pt x="17" y="31"/>
                      <a:pt x="15" y="32"/>
                    </a:cubicBezTo>
                    <a:cubicBezTo>
                      <a:pt x="14" y="32"/>
                      <a:pt x="12" y="33"/>
                      <a:pt x="10" y="34"/>
                    </a:cubicBezTo>
                    <a:cubicBezTo>
                      <a:pt x="9" y="34"/>
                      <a:pt x="8" y="35"/>
                      <a:pt x="7" y="35"/>
                    </a:cubicBezTo>
                    <a:cubicBezTo>
                      <a:pt x="7" y="35"/>
                      <a:pt x="7" y="35"/>
                      <a:pt x="7" y="35"/>
                    </a:cubicBezTo>
                    <a:cubicBezTo>
                      <a:pt x="6" y="35"/>
                      <a:pt x="6" y="38"/>
                      <a:pt x="6" y="40"/>
                    </a:cubicBezTo>
                    <a:cubicBezTo>
                      <a:pt x="6" y="37"/>
                      <a:pt x="10" y="34"/>
                      <a:pt x="15" y="32"/>
                    </a:cubicBezTo>
                    <a:cubicBezTo>
                      <a:pt x="17" y="32"/>
                      <a:pt x="20" y="31"/>
                      <a:pt x="22" y="31"/>
                    </a:cubicBezTo>
                    <a:cubicBezTo>
                      <a:pt x="25" y="31"/>
                      <a:pt x="29" y="32"/>
                      <a:pt x="33" y="33"/>
                    </a:cubicBezTo>
                    <a:cubicBezTo>
                      <a:pt x="40" y="34"/>
                      <a:pt x="42" y="39"/>
                      <a:pt x="37" y="40"/>
                    </a:cubicBezTo>
                    <a:cubicBezTo>
                      <a:pt x="37" y="40"/>
                      <a:pt x="36" y="40"/>
                      <a:pt x="36" y="40"/>
                    </a:cubicBezTo>
                    <a:cubicBezTo>
                      <a:pt x="33" y="40"/>
                      <a:pt x="31" y="39"/>
                      <a:pt x="28" y="38"/>
                    </a:cubicBezTo>
                    <a:cubicBezTo>
                      <a:pt x="26" y="38"/>
                      <a:pt x="23" y="37"/>
                      <a:pt x="20" y="37"/>
                    </a:cubicBezTo>
                    <a:cubicBezTo>
                      <a:pt x="19" y="37"/>
                      <a:pt x="19" y="37"/>
                      <a:pt x="18" y="37"/>
                    </a:cubicBezTo>
                    <a:cubicBezTo>
                      <a:pt x="11" y="37"/>
                      <a:pt x="10" y="43"/>
                      <a:pt x="9" y="44"/>
                    </a:cubicBezTo>
                    <a:cubicBezTo>
                      <a:pt x="9" y="44"/>
                      <a:pt x="8" y="44"/>
                      <a:pt x="8" y="44"/>
                    </a:cubicBezTo>
                    <a:cubicBezTo>
                      <a:pt x="8" y="44"/>
                      <a:pt x="7" y="44"/>
                      <a:pt x="7" y="44"/>
                    </a:cubicBezTo>
                    <a:cubicBezTo>
                      <a:pt x="8" y="44"/>
                      <a:pt x="8" y="45"/>
                      <a:pt x="8" y="45"/>
                    </a:cubicBezTo>
                    <a:cubicBezTo>
                      <a:pt x="11" y="47"/>
                      <a:pt x="14" y="48"/>
                      <a:pt x="16" y="48"/>
                    </a:cubicBezTo>
                    <a:cubicBezTo>
                      <a:pt x="16" y="48"/>
                      <a:pt x="16" y="48"/>
                      <a:pt x="16" y="48"/>
                    </a:cubicBezTo>
                    <a:cubicBezTo>
                      <a:pt x="18" y="48"/>
                      <a:pt x="20" y="48"/>
                      <a:pt x="22" y="47"/>
                    </a:cubicBezTo>
                    <a:cubicBezTo>
                      <a:pt x="23" y="46"/>
                      <a:pt x="24" y="45"/>
                      <a:pt x="25" y="44"/>
                    </a:cubicBezTo>
                    <a:cubicBezTo>
                      <a:pt x="25" y="44"/>
                      <a:pt x="25" y="44"/>
                      <a:pt x="25" y="44"/>
                    </a:cubicBezTo>
                    <a:cubicBezTo>
                      <a:pt x="26" y="43"/>
                      <a:pt x="27" y="41"/>
                      <a:pt x="26" y="39"/>
                    </a:cubicBezTo>
                    <a:cubicBezTo>
                      <a:pt x="24" y="39"/>
                      <a:pt x="22" y="38"/>
                      <a:pt x="20" y="38"/>
                    </a:cubicBezTo>
                    <a:cubicBezTo>
                      <a:pt x="19" y="38"/>
                      <a:pt x="19" y="38"/>
                      <a:pt x="19" y="38"/>
                    </a:cubicBezTo>
                    <a:cubicBezTo>
                      <a:pt x="18" y="38"/>
                      <a:pt x="17" y="39"/>
                      <a:pt x="16" y="39"/>
                    </a:cubicBezTo>
                    <a:cubicBezTo>
                      <a:pt x="14" y="39"/>
                      <a:pt x="13" y="40"/>
                      <a:pt x="12" y="41"/>
                    </a:cubicBezTo>
                    <a:cubicBezTo>
                      <a:pt x="12" y="41"/>
                      <a:pt x="12" y="41"/>
                      <a:pt x="12" y="41"/>
                    </a:cubicBezTo>
                    <a:cubicBezTo>
                      <a:pt x="13" y="40"/>
                      <a:pt x="14" y="40"/>
                      <a:pt x="15" y="39"/>
                    </a:cubicBezTo>
                    <a:cubicBezTo>
                      <a:pt x="16" y="39"/>
                      <a:pt x="17" y="38"/>
                      <a:pt x="18" y="38"/>
                    </a:cubicBezTo>
                    <a:cubicBezTo>
                      <a:pt x="19" y="38"/>
                      <a:pt x="19" y="38"/>
                      <a:pt x="20" y="38"/>
                    </a:cubicBezTo>
                    <a:cubicBezTo>
                      <a:pt x="22" y="38"/>
                      <a:pt x="24" y="39"/>
                      <a:pt x="26" y="39"/>
                    </a:cubicBezTo>
                    <a:cubicBezTo>
                      <a:pt x="28" y="39"/>
                      <a:pt x="29" y="40"/>
                      <a:pt x="31" y="40"/>
                    </a:cubicBezTo>
                    <a:cubicBezTo>
                      <a:pt x="32" y="41"/>
                      <a:pt x="34" y="41"/>
                      <a:pt x="35" y="41"/>
                    </a:cubicBezTo>
                    <a:cubicBezTo>
                      <a:pt x="36" y="42"/>
                      <a:pt x="36" y="42"/>
                      <a:pt x="37" y="42"/>
                    </a:cubicBezTo>
                    <a:cubicBezTo>
                      <a:pt x="38" y="42"/>
                      <a:pt x="39" y="42"/>
                      <a:pt x="40" y="42"/>
                    </a:cubicBezTo>
                    <a:cubicBezTo>
                      <a:pt x="41" y="42"/>
                      <a:pt x="41" y="42"/>
                      <a:pt x="41" y="42"/>
                    </a:cubicBezTo>
                    <a:cubicBezTo>
                      <a:pt x="44" y="42"/>
                      <a:pt x="49" y="41"/>
                      <a:pt x="51" y="39"/>
                    </a:cubicBezTo>
                    <a:cubicBezTo>
                      <a:pt x="53" y="38"/>
                      <a:pt x="54" y="36"/>
                      <a:pt x="55" y="35"/>
                    </a:cubicBezTo>
                    <a:cubicBezTo>
                      <a:pt x="55" y="33"/>
                      <a:pt x="55" y="31"/>
                      <a:pt x="54" y="29"/>
                    </a:cubicBezTo>
                    <a:cubicBezTo>
                      <a:pt x="53" y="26"/>
                      <a:pt x="50" y="25"/>
                      <a:pt x="48" y="24"/>
                    </a:cubicBezTo>
                    <a:moveTo>
                      <a:pt x="84" y="19"/>
                    </a:moveTo>
                    <a:cubicBezTo>
                      <a:pt x="85" y="20"/>
                      <a:pt x="85" y="22"/>
                      <a:pt x="85" y="24"/>
                    </a:cubicBezTo>
                    <a:cubicBezTo>
                      <a:pt x="86" y="23"/>
                      <a:pt x="86" y="22"/>
                      <a:pt x="85" y="20"/>
                    </a:cubicBezTo>
                    <a:cubicBezTo>
                      <a:pt x="85" y="20"/>
                      <a:pt x="85" y="19"/>
                      <a:pt x="84" y="19"/>
                    </a:cubicBezTo>
                    <a:moveTo>
                      <a:pt x="21" y="25"/>
                    </a:moveTo>
                    <a:cubicBezTo>
                      <a:pt x="24" y="25"/>
                      <a:pt x="27" y="24"/>
                      <a:pt x="30" y="23"/>
                    </a:cubicBezTo>
                    <a:cubicBezTo>
                      <a:pt x="31" y="23"/>
                      <a:pt x="32" y="23"/>
                      <a:pt x="33" y="23"/>
                    </a:cubicBezTo>
                    <a:cubicBezTo>
                      <a:pt x="37" y="23"/>
                      <a:pt x="40" y="25"/>
                      <a:pt x="39" y="26"/>
                    </a:cubicBezTo>
                    <a:cubicBezTo>
                      <a:pt x="38" y="28"/>
                      <a:pt x="35" y="29"/>
                      <a:pt x="32" y="29"/>
                    </a:cubicBezTo>
                    <a:cubicBezTo>
                      <a:pt x="30" y="29"/>
                      <a:pt x="28" y="29"/>
                      <a:pt x="26" y="28"/>
                    </a:cubicBezTo>
                    <a:cubicBezTo>
                      <a:pt x="24" y="28"/>
                      <a:pt x="21" y="28"/>
                      <a:pt x="20" y="28"/>
                    </a:cubicBezTo>
                    <a:cubicBezTo>
                      <a:pt x="17" y="28"/>
                      <a:pt x="15" y="28"/>
                      <a:pt x="13" y="29"/>
                    </a:cubicBezTo>
                    <a:cubicBezTo>
                      <a:pt x="12" y="29"/>
                      <a:pt x="10" y="30"/>
                      <a:pt x="9" y="30"/>
                    </a:cubicBezTo>
                    <a:cubicBezTo>
                      <a:pt x="8" y="30"/>
                      <a:pt x="7" y="29"/>
                      <a:pt x="7" y="28"/>
                    </a:cubicBezTo>
                    <a:cubicBezTo>
                      <a:pt x="8" y="25"/>
                      <a:pt x="10" y="24"/>
                      <a:pt x="10" y="24"/>
                    </a:cubicBezTo>
                    <a:cubicBezTo>
                      <a:pt x="11" y="24"/>
                      <a:pt x="11" y="23"/>
                      <a:pt x="12" y="23"/>
                    </a:cubicBezTo>
                    <a:cubicBezTo>
                      <a:pt x="13" y="23"/>
                      <a:pt x="14" y="24"/>
                      <a:pt x="16" y="24"/>
                    </a:cubicBezTo>
                    <a:cubicBezTo>
                      <a:pt x="17" y="25"/>
                      <a:pt x="19" y="25"/>
                      <a:pt x="21" y="25"/>
                    </a:cubicBezTo>
                    <a:moveTo>
                      <a:pt x="48" y="15"/>
                    </a:moveTo>
                    <a:cubicBezTo>
                      <a:pt x="46" y="16"/>
                      <a:pt x="44" y="17"/>
                      <a:pt x="42" y="17"/>
                    </a:cubicBezTo>
                    <a:cubicBezTo>
                      <a:pt x="41" y="19"/>
                      <a:pt x="39" y="20"/>
                      <a:pt x="37" y="20"/>
                    </a:cubicBezTo>
                    <a:cubicBezTo>
                      <a:pt x="37" y="20"/>
                      <a:pt x="37" y="20"/>
                      <a:pt x="37" y="20"/>
                    </a:cubicBezTo>
                    <a:cubicBezTo>
                      <a:pt x="37" y="21"/>
                      <a:pt x="37" y="21"/>
                      <a:pt x="36" y="21"/>
                    </a:cubicBezTo>
                    <a:cubicBezTo>
                      <a:pt x="37" y="21"/>
                      <a:pt x="37" y="21"/>
                      <a:pt x="37" y="21"/>
                    </a:cubicBezTo>
                    <a:cubicBezTo>
                      <a:pt x="38" y="21"/>
                      <a:pt x="39" y="21"/>
                      <a:pt x="39" y="21"/>
                    </a:cubicBezTo>
                    <a:cubicBezTo>
                      <a:pt x="40" y="22"/>
                      <a:pt x="41" y="22"/>
                      <a:pt x="42" y="23"/>
                    </a:cubicBezTo>
                    <a:cubicBezTo>
                      <a:pt x="42" y="23"/>
                      <a:pt x="42" y="23"/>
                      <a:pt x="42" y="23"/>
                    </a:cubicBezTo>
                    <a:cubicBezTo>
                      <a:pt x="41" y="22"/>
                      <a:pt x="39" y="21"/>
                      <a:pt x="37" y="21"/>
                    </a:cubicBezTo>
                    <a:cubicBezTo>
                      <a:pt x="36" y="21"/>
                      <a:pt x="36" y="21"/>
                      <a:pt x="35" y="21"/>
                    </a:cubicBezTo>
                    <a:cubicBezTo>
                      <a:pt x="34" y="22"/>
                      <a:pt x="33" y="22"/>
                      <a:pt x="32" y="22"/>
                    </a:cubicBezTo>
                    <a:cubicBezTo>
                      <a:pt x="29" y="23"/>
                      <a:pt x="26" y="23"/>
                      <a:pt x="23" y="23"/>
                    </a:cubicBezTo>
                    <a:cubicBezTo>
                      <a:pt x="23" y="23"/>
                      <a:pt x="23" y="23"/>
                      <a:pt x="22" y="23"/>
                    </a:cubicBezTo>
                    <a:cubicBezTo>
                      <a:pt x="19" y="23"/>
                      <a:pt x="16" y="23"/>
                      <a:pt x="13" y="22"/>
                    </a:cubicBezTo>
                    <a:cubicBezTo>
                      <a:pt x="11" y="22"/>
                      <a:pt x="9" y="23"/>
                      <a:pt x="7" y="25"/>
                    </a:cubicBezTo>
                    <a:cubicBezTo>
                      <a:pt x="6" y="26"/>
                      <a:pt x="5" y="29"/>
                      <a:pt x="6" y="31"/>
                    </a:cubicBezTo>
                    <a:cubicBezTo>
                      <a:pt x="6" y="31"/>
                      <a:pt x="6" y="31"/>
                      <a:pt x="6" y="31"/>
                    </a:cubicBezTo>
                    <a:cubicBezTo>
                      <a:pt x="5" y="28"/>
                      <a:pt x="6" y="25"/>
                      <a:pt x="8" y="24"/>
                    </a:cubicBezTo>
                    <a:cubicBezTo>
                      <a:pt x="7" y="24"/>
                      <a:pt x="6" y="24"/>
                      <a:pt x="6" y="24"/>
                    </a:cubicBezTo>
                    <a:cubicBezTo>
                      <a:pt x="5" y="24"/>
                      <a:pt x="5" y="25"/>
                      <a:pt x="4" y="25"/>
                    </a:cubicBezTo>
                    <a:cubicBezTo>
                      <a:pt x="4" y="25"/>
                      <a:pt x="4" y="25"/>
                      <a:pt x="4" y="25"/>
                    </a:cubicBezTo>
                    <a:cubicBezTo>
                      <a:pt x="5" y="24"/>
                      <a:pt x="6" y="23"/>
                      <a:pt x="8" y="23"/>
                    </a:cubicBezTo>
                    <a:cubicBezTo>
                      <a:pt x="8" y="23"/>
                      <a:pt x="8" y="23"/>
                      <a:pt x="8" y="23"/>
                    </a:cubicBezTo>
                    <a:cubicBezTo>
                      <a:pt x="10" y="22"/>
                      <a:pt x="11" y="22"/>
                      <a:pt x="13" y="21"/>
                    </a:cubicBezTo>
                    <a:cubicBezTo>
                      <a:pt x="12" y="21"/>
                      <a:pt x="12" y="21"/>
                      <a:pt x="12" y="21"/>
                    </a:cubicBezTo>
                    <a:cubicBezTo>
                      <a:pt x="10" y="20"/>
                      <a:pt x="7" y="19"/>
                      <a:pt x="6" y="17"/>
                    </a:cubicBezTo>
                    <a:cubicBezTo>
                      <a:pt x="6" y="17"/>
                      <a:pt x="6" y="17"/>
                      <a:pt x="6" y="17"/>
                    </a:cubicBezTo>
                    <a:cubicBezTo>
                      <a:pt x="6" y="17"/>
                      <a:pt x="6" y="17"/>
                      <a:pt x="6" y="17"/>
                    </a:cubicBezTo>
                    <a:cubicBezTo>
                      <a:pt x="6" y="17"/>
                      <a:pt x="4" y="18"/>
                      <a:pt x="2" y="20"/>
                    </a:cubicBezTo>
                    <a:cubicBezTo>
                      <a:pt x="1" y="21"/>
                      <a:pt x="1" y="22"/>
                      <a:pt x="1" y="23"/>
                    </a:cubicBezTo>
                    <a:cubicBezTo>
                      <a:pt x="1" y="23"/>
                      <a:pt x="1" y="23"/>
                      <a:pt x="2" y="22"/>
                    </a:cubicBezTo>
                    <a:cubicBezTo>
                      <a:pt x="2" y="22"/>
                      <a:pt x="2" y="22"/>
                      <a:pt x="2" y="22"/>
                    </a:cubicBezTo>
                    <a:cubicBezTo>
                      <a:pt x="1" y="23"/>
                      <a:pt x="1" y="23"/>
                      <a:pt x="1" y="23"/>
                    </a:cubicBezTo>
                    <a:cubicBezTo>
                      <a:pt x="0" y="24"/>
                      <a:pt x="0" y="26"/>
                      <a:pt x="0" y="27"/>
                    </a:cubicBezTo>
                    <a:cubicBezTo>
                      <a:pt x="0" y="28"/>
                      <a:pt x="1" y="29"/>
                      <a:pt x="1" y="30"/>
                    </a:cubicBezTo>
                    <a:cubicBezTo>
                      <a:pt x="2" y="29"/>
                      <a:pt x="2" y="29"/>
                      <a:pt x="3" y="28"/>
                    </a:cubicBezTo>
                    <a:cubicBezTo>
                      <a:pt x="3" y="29"/>
                      <a:pt x="3" y="29"/>
                      <a:pt x="3" y="29"/>
                    </a:cubicBezTo>
                    <a:cubicBezTo>
                      <a:pt x="2" y="29"/>
                      <a:pt x="2" y="30"/>
                      <a:pt x="1" y="30"/>
                    </a:cubicBezTo>
                    <a:cubicBezTo>
                      <a:pt x="1" y="32"/>
                      <a:pt x="2" y="33"/>
                      <a:pt x="4" y="34"/>
                    </a:cubicBezTo>
                    <a:cubicBezTo>
                      <a:pt x="4" y="34"/>
                      <a:pt x="5" y="34"/>
                      <a:pt x="5" y="34"/>
                    </a:cubicBezTo>
                    <a:cubicBezTo>
                      <a:pt x="5" y="34"/>
                      <a:pt x="5" y="34"/>
                      <a:pt x="5" y="34"/>
                    </a:cubicBezTo>
                    <a:cubicBezTo>
                      <a:pt x="5" y="34"/>
                      <a:pt x="5" y="34"/>
                      <a:pt x="5" y="34"/>
                    </a:cubicBezTo>
                    <a:cubicBezTo>
                      <a:pt x="5" y="34"/>
                      <a:pt x="5"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9" y="34"/>
                    </a:cubicBezTo>
                    <a:cubicBezTo>
                      <a:pt x="10" y="33"/>
                      <a:pt x="11" y="33"/>
                      <a:pt x="12" y="33"/>
                    </a:cubicBezTo>
                    <a:cubicBezTo>
                      <a:pt x="13" y="32"/>
                      <a:pt x="15" y="31"/>
                      <a:pt x="16" y="31"/>
                    </a:cubicBezTo>
                    <a:cubicBezTo>
                      <a:pt x="18" y="30"/>
                      <a:pt x="20" y="30"/>
                      <a:pt x="22" y="30"/>
                    </a:cubicBezTo>
                    <a:cubicBezTo>
                      <a:pt x="22" y="30"/>
                      <a:pt x="22" y="30"/>
                      <a:pt x="22" y="30"/>
                    </a:cubicBezTo>
                    <a:cubicBezTo>
                      <a:pt x="24" y="30"/>
                      <a:pt x="25" y="30"/>
                      <a:pt x="27" y="31"/>
                    </a:cubicBezTo>
                    <a:cubicBezTo>
                      <a:pt x="28" y="31"/>
                      <a:pt x="30" y="31"/>
                      <a:pt x="32" y="31"/>
                    </a:cubicBezTo>
                    <a:cubicBezTo>
                      <a:pt x="37" y="31"/>
                      <a:pt x="43" y="30"/>
                      <a:pt x="46" y="25"/>
                    </a:cubicBezTo>
                    <a:cubicBezTo>
                      <a:pt x="46" y="25"/>
                      <a:pt x="46" y="25"/>
                      <a:pt x="46" y="25"/>
                    </a:cubicBezTo>
                    <a:cubicBezTo>
                      <a:pt x="48" y="24"/>
                      <a:pt x="49" y="21"/>
                      <a:pt x="49" y="19"/>
                    </a:cubicBezTo>
                    <a:cubicBezTo>
                      <a:pt x="49" y="18"/>
                      <a:pt x="48" y="16"/>
                      <a:pt x="48" y="15"/>
                    </a:cubicBezTo>
                    <a:moveTo>
                      <a:pt x="11" y="15"/>
                    </a:moveTo>
                    <a:cubicBezTo>
                      <a:pt x="11" y="15"/>
                      <a:pt x="11" y="15"/>
                      <a:pt x="11" y="15"/>
                    </a:cubicBezTo>
                    <a:cubicBezTo>
                      <a:pt x="12" y="15"/>
                      <a:pt x="13" y="15"/>
                      <a:pt x="13" y="15"/>
                    </a:cubicBezTo>
                    <a:cubicBezTo>
                      <a:pt x="14" y="16"/>
                      <a:pt x="17" y="17"/>
                      <a:pt x="18" y="17"/>
                    </a:cubicBezTo>
                    <a:cubicBezTo>
                      <a:pt x="21" y="17"/>
                      <a:pt x="23" y="16"/>
                      <a:pt x="23" y="16"/>
                    </a:cubicBezTo>
                    <a:cubicBezTo>
                      <a:pt x="25" y="17"/>
                      <a:pt x="28" y="17"/>
                      <a:pt x="30" y="17"/>
                    </a:cubicBezTo>
                    <a:cubicBezTo>
                      <a:pt x="32" y="17"/>
                      <a:pt x="31" y="19"/>
                      <a:pt x="31" y="19"/>
                    </a:cubicBezTo>
                    <a:cubicBezTo>
                      <a:pt x="30" y="21"/>
                      <a:pt x="26" y="21"/>
                      <a:pt x="26" y="21"/>
                    </a:cubicBezTo>
                    <a:cubicBezTo>
                      <a:pt x="24" y="22"/>
                      <a:pt x="22" y="22"/>
                      <a:pt x="21" y="22"/>
                    </a:cubicBezTo>
                    <a:cubicBezTo>
                      <a:pt x="11" y="22"/>
                      <a:pt x="8" y="18"/>
                      <a:pt x="8" y="16"/>
                    </a:cubicBezTo>
                    <a:cubicBezTo>
                      <a:pt x="8" y="15"/>
                      <a:pt x="10" y="15"/>
                      <a:pt x="10" y="15"/>
                    </a:cubicBezTo>
                    <a:cubicBezTo>
                      <a:pt x="11" y="15"/>
                      <a:pt x="11" y="15"/>
                      <a:pt x="11" y="15"/>
                    </a:cubicBezTo>
                    <a:moveTo>
                      <a:pt x="5" y="10"/>
                    </a:moveTo>
                    <a:cubicBezTo>
                      <a:pt x="5" y="10"/>
                      <a:pt x="4" y="10"/>
                      <a:pt x="4" y="10"/>
                    </a:cubicBezTo>
                    <a:cubicBezTo>
                      <a:pt x="4" y="10"/>
                      <a:pt x="4" y="10"/>
                      <a:pt x="3" y="10"/>
                    </a:cubicBezTo>
                    <a:cubicBezTo>
                      <a:pt x="3" y="12"/>
                      <a:pt x="4" y="14"/>
                      <a:pt x="5" y="16"/>
                    </a:cubicBezTo>
                    <a:cubicBezTo>
                      <a:pt x="7" y="19"/>
                      <a:pt x="10" y="20"/>
                      <a:pt x="12" y="21"/>
                    </a:cubicBezTo>
                    <a:cubicBezTo>
                      <a:pt x="15" y="23"/>
                      <a:pt x="19" y="23"/>
                      <a:pt x="22" y="23"/>
                    </a:cubicBezTo>
                    <a:cubicBezTo>
                      <a:pt x="23" y="23"/>
                      <a:pt x="23" y="23"/>
                      <a:pt x="23" y="23"/>
                    </a:cubicBezTo>
                    <a:cubicBezTo>
                      <a:pt x="29" y="23"/>
                      <a:pt x="35" y="22"/>
                      <a:pt x="40" y="19"/>
                    </a:cubicBezTo>
                    <a:cubicBezTo>
                      <a:pt x="41" y="18"/>
                      <a:pt x="42" y="18"/>
                      <a:pt x="42" y="17"/>
                    </a:cubicBezTo>
                    <a:cubicBezTo>
                      <a:pt x="42" y="17"/>
                      <a:pt x="41" y="17"/>
                      <a:pt x="40" y="17"/>
                    </a:cubicBezTo>
                    <a:cubicBezTo>
                      <a:pt x="40" y="17"/>
                      <a:pt x="40" y="17"/>
                      <a:pt x="40" y="17"/>
                    </a:cubicBezTo>
                    <a:cubicBezTo>
                      <a:pt x="37" y="17"/>
                      <a:pt x="34" y="16"/>
                      <a:pt x="33" y="15"/>
                    </a:cubicBezTo>
                    <a:cubicBezTo>
                      <a:pt x="33" y="16"/>
                      <a:pt x="31" y="16"/>
                      <a:pt x="29" y="16"/>
                    </a:cubicBezTo>
                    <a:cubicBezTo>
                      <a:pt x="29" y="16"/>
                      <a:pt x="29" y="16"/>
                      <a:pt x="29" y="16"/>
                    </a:cubicBezTo>
                    <a:cubicBezTo>
                      <a:pt x="27" y="16"/>
                      <a:pt x="26" y="16"/>
                      <a:pt x="26" y="15"/>
                    </a:cubicBezTo>
                    <a:cubicBezTo>
                      <a:pt x="25" y="15"/>
                      <a:pt x="24" y="14"/>
                      <a:pt x="24" y="14"/>
                    </a:cubicBezTo>
                    <a:cubicBezTo>
                      <a:pt x="24" y="14"/>
                      <a:pt x="24" y="14"/>
                      <a:pt x="24" y="14"/>
                    </a:cubicBezTo>
                    <a:cubicBezTo>
                      <a:pt x="24" y="14"/>
                      <a:pt x="24" y="14"/>
                      <a:pt x="24" y="14"/>
                    </a:cubicBezTo>
                    <a:cubicBezTo>
                      <a:pt x="24" y="14"/>
                      <a:pt x="24" y="14"/>
                      <a:pt x="23" y="13"/>
                    </a:cubicBezTo>
                    <a:cubicBezTo>
                      <a:pt x="22" y="14"/>
                      <a:pt x="21" y="15"/>
                      <a:pt x="19" y="15"/>
                    </a:cubicBezTo>
                    <a:cubicBezTo>
                      <a:pt x="19" y="15"/>
                      <a:pt x="19" y="15"/>
                      <a:pt x="19" y="15"/>
                    </a:cubicBezTo>
                    <a:cubicBezTo>
                      <a:pt x="16" y="15"/>
                      <a:pt x="14" y="13"/>
                      <a:pt x="13" y="12"/>
                    </a:cubicBezTo>
                    <a:cubicBezTo>
                      <a:pt x="13" y="12"/>
                      <a:pt x="13" y="12"/>
                      <a:pt x="13" y="12"/>
                    </a:cubicBezTo>
                    <a:cubicBezTo>
                      <a:pt x="13" y="12"/>
                      <a:pt x="13" y="12"/>
                      <a:pt x="13" y="12"/>
                    </a:cubicBezTo>
                    <a:cubicBezTo>
                      <a:pt x="12" y="12"/>
                      <a:pt x="12" y="12"/>
                      <a:pt x="11" y="12"/>
                    </a:cubicBezTo>
                    <a:cubicBezTo>
                      <a:pt x="11" y="12"/>
                      <a:pt x="11" y="12"/>
                      <a:pt x="11" y="12"/>
                    </a:cubicBezTo>
                    <a:cubicBezTo>
                      <a:pt x="7" y="12"/>
                      <a:pt x="5" y="10"/>
                      <a:pt x="5" y="10"/>
                    </a:cubicBezTo>
                    <a:moveTo>
                      <a:pt x="83" y="8"/>
                    </a:moveTo>
                    <a:cubicBezTo>
                      <a:pt x="83" y="8"/>
                      <a:pt x="83" y="9"/>
                      <a:pt x="83" y="9"/>
                    </a:cubicBezTo>
                    <a:cubicBezTo>
                      <a:pt x="83" y="10"/>
                      <a:pt x="83" y="11"/>
                      <a:pt x="84" y="12"/>
                    </a:cubicBezTo>
                    <a:cubicBezTo>
                      <a:pt x="84" y="11"/>
                      <a:pt x="84" y="10"/>
                      <a:pt x="84" y="8"/>
                    </a:cubicBezTo>
                    <a:cubicBezTo>
                      <a:pt x="84" y="8"/>
                      <a:pt x="84" y="8"/>
                      <a:pt x="84" y="8"/>
                    </a:cubicBezTo>
                    <a:cubicBezTo>
                      <a:pt x="83" y="8"/>
                      <a:pt x="83" y="8"/>
                      <a:pt x="83" y="8"/>
                    </a:cubicBezTo>
                    <a:moveTo>
                      <a:pt x="62" y="34"/>
                    </a:moveTo>
                    <a:cubicBezTo>
                      <a:pt x="60" y="34"/>
                      <a:pt x="58" y="34"/>
                      <a:pt x="57" y="33"/>
                    </a:cubicBezTo>
                    <a:cubicBezTo>
                      <a:pt x="56" y="32"/>
                      <a:pt x="58" y="30"/>
                      <a:pt x="64" y="29"/>
                    </a:cubicBezTo>
                    <a:cubicBezTo>
                      <a:pt x="64" y="29"/>
                      <a:pt x="65" y="29"/>
                      <a:pt x="65" y="29"/>
                    </a:cubicBezTo>
                    <a:cubicBezTo>
                      <a:pt x="68" y="29"/>
                      <a:pt x="68" y="31"/>
                      <a:pt x="68" y="31"/>
                    </a:cubicBezTo>
                    <a:cubicBezTo>
                      <a:pt x="69" y="33"/>
                      <a:pt x="65" y="34"/>
                      <a:pt x="62" y="34"/>
                    </a:cubicBezTo>
                    <a:moveTo>
                      <a:pt x="60" y="28"/>
                    </a:moveTo>
                    <a:cubicBezTo>
                      <a:pt x="59" y="28"/>
                      <a:pt x="58" y="28"/>
                      <a:pt x="57" y="28"/>
                    </a:cubicBezTo>
                    <a:cubicBezTo>
                      <a:pt x="53" y="26"/>
                      <a:pt x="55" y="23"/>
                      <a:pt x="56" y="22"/>
                    </a:cubicBezTo>
                    <a:cubicBezTo>
                      <a:pt x="56" y="22"/>
                      <a:pt x="60" y="19"/>
                      <a:pt x="65" y="18"/>
                    </a:cubicBezTo>
                    <a:cubicBezTo>
                      <a:pt x="65" y="18"/>
                      <a:pt x="65" y="18"/>
                      <a:pt x="66" y="18"/>
                    </a:cubicBezTo>
                    <a:cubicBezTo>
                      <a:pt x="70" y="18"/>
                      <a:pt x="70" y="21"/>
                      <a:pt x="69" y="23"/>
                    </a:cubicBezTo>
                    <a:cubicBezTo>
                      <a:pt x="67" y="25"/>
                      <a:pt x="64" y="28"/>
                      <a:pt x="60" y="28"/>
                    </a:cubicBezTo>
                    <a:moveTo>
                      <a:pt x="69" y="8"/>
                    </a:moveTo>
                    <a:cubicBezTo>
                      <a:pt x="69" y="8"/>
                      <a:pt x="69" y="8"/>
                      <a:pt x="69" y="8"/>
                    </a:cubicBezTo>
                    <a:cubicBezTo>
                      <a:pt x="68" y="10"/>
                      <a:pt x="67" y="11"/>
                      <a:pt x="65" y="12"/>
                    </a:cubicBezTo>
                    <a:cubicBezTo>
                      <a:pt x="64" y="12"/>
                      <a:pt x="63" y="13"/>
                      <a:pt x="61" y="13"/>
                    </a:cubicBezTo>
                    <a:cubicBezTo>
                      <a:pt x="61" y="13"/>
                      <a:pt x="61" y="13"/>
                      <a:pt x="61" y="13"/>
                    </a:cubicBezTo>
                    <a:cubicBezTo>
                      <a:pt x="59" y="13"/>
                      <a:pt x="58" y="12"/>
                      <a:pt x="57" y="12"/>
                    </a:cubicBezTo>
                    <a:cubicBezTo>
                      <a:pt x="57" y="12"/>
                      <a:pt x="57" y="12"/>
                      <a:pt x="57" y="12"/>
                    </a:cubicBezTo>
                    <a:cubicBezTo>
                      <a:pt x="57" y="12"/>
                      <a:pt x="57" y="13"/>
                      <a:pt x="57" y="13"/>
                    </a:cubicBezTo>
                    <a:cubicBezTo>
                      <a:pt x="57" y="13"/>
                      <a:pt x="57" y="13"/>
                      <a:pt x="56" y="13"/>
                    </a:cubicBezTo>
                    <a:cubicBezTo>
                      <a:pt x="56" y="13"/>
                      <a:pt x="56" y="13"/>
                      <a:pt x="56" y="13"/>
                    </a:cubicBezTo>
                    <a:cubicBezTo>
                      <a:pt x="56" y="14"/>
                      <a:pt x="56" y="14"/>
                      <a:pt x="56" y="14"/>
                    </a:cubicBezTo>
                    <a:cubicBezTo>
                      <a:pt x="56" y="14"/>
                      <a:pt x="56" y="14"/>
                      <a:pt x="56" y="14"/>
                    </a:cubicBezTo>
                    <a:cubicBezTo>
                      <a:pt x="56" y="14"/>
                      <a:pt x="56" y="14"/>
                      <a:pt x="56" y="14"/>
                    </a:cubicBezTo>
                    <a:cubicBezTo>
                      <a:pt x="55" y="15"/>
                      <a:pt x="53" y="16"/>
                      <a:pt x="51" y="16"/>
                    </a:cubicBezTo>
                    <a:cubicBezTo>
                      <a:pt x="51" y="16"/>
                      <a:pt x="51" y="16"/>
                      <a:pt x="51" y="16"/>
                    </a:cubicBezTo>
                    <a:cubicBezTo>
                      <a:pt x="50" y="16"/>
                      <a:pt x="48" y="15"/>
                      <a:pt x="48" y="15"/>
                    </a:cubicBezTo>
                    <a:cubicBezTo>
                      <a:pt x="49" y="18"/>
                      <a:pt x="49" y="21"/>
                      <a:pt x="48" y="24"/>
                    </a:cubicBezTo>
                    <a:cubicBezTo>
                      <a:pt x="49" y="24"/>
                      <a:pt x="51" y="25"/>
                      <a:pt x="52" y="26"/>
                    </a:cubicBezTo>
                    <a:cubicBezTo>
                      <a:pt x="55" y="28"/>
                      <a:pt x="57" y="28"/>
                      <a:pt x="59" y="28"/>
                    </a:cubicBezTo>
                    <a:cubicBezTo>
                      <a:pt x="60" y="28"/>
                      <a:pt x="60" y="28"/>
                      <a:pt x="60" y="28"/>
                    </a:cubicBezTo>
                    <a:cubicBezTo>
                      <a:pt x="61" y="28"/>
                      <a:pt x="62" y="28"/>
                      <a:pt x="63" y="28"/>
                    </a:cubicBezTo>
                    <a:cubicBezTo>
                      <a:pt x="63" y="28"/>
                      <a:pt x="64" y="28"/>
                      <a:pt x="64" y="28"/>
                    </a:cubicBezTo>
                    <a:cubicBezTo>
                      <a:pt x="66" y="27"/>
                      <a:pt x="67" y="26"/>
                      <a:pt x="69" y="25"/>
                    </a:cubicBezTo>
                    <a:cubicBezTo>
                      <a:pt x="69" y="25"/>
                      <a:pt x="69" y="25"/>
                      <a:pt x="69" y="25"/>
                    </a:cubicBezTo>
                    <a:cubicBezTo>
                      <a:pt x="68" y="26"/>
                      <a:pt x="66" y="27"/>
                      <a:pt x="65" y="28"/>
                    </a:cubicBezTo>
                    <a:cubicBezTo>
                      <a:pt x="65" y="28"/>
                      <a:pt x="65" y="28"/>
                      <a:pt x="65" y="28"/>
                    </a:cubicBezTo>
                    <a:cubicBezTo>
                      <a:pt x="66" y="28"/>
                      <a:pt x="66" y="28"/>
                      <a:pt x="67" y="28"/>
                    </a:cubicBezTo>
                    <a:cubicBezTo>
                      <a:pt x="68" y="28"/>
                      <a:pt x="69" y="28"/>
                      <a:pt x="70" y="30"/>
                    </a:cubicBezTo>
                    <a:cubicBezTo>
                      <a:pt x="70" y="30"/>
                      <a:pt x="70" y="30"/>
                      <a:pt x="70" y="30"/>
                    </a:cubicBezTo>
                    <a:cubicBezTo>
                      <a:pt x="69" y="29"/>
                      <a:pt x="68" y="28"/>
                      <a:pt x="67" y="28"/>
                    </a:cubicBezTo>
                    <a:cubicBezTo>
                      <a:pt x="66" y="28"/>
                      <a:pt x="65" y="28"/>
                      <a:pt x="65" y="28"/>
                    </a:cubicBezTo>
                    <a:cubicBezTo>
                      <a:pt x="65" y="28"/>
                      <a:pt x="64" y="28"/>
                      <a:pt x="64" y="28"/>
                    </a:cubicBezTo>
                    <a:cubicBezTo>
                      <a:pt x="63" y="28"/>
                      <a:pt x="62" y="29"/>
                      <a:pt x="61" y="29"/>
                    </a:cubicBezTo>
                    <a:cubicBezTo>
                      <a:pt x="60" y="29"/>
                      <a:pt x="60" y="29"/>
                      <a:pt x="59" y="29"/>
                    </a:cubicBezTo>
                    <a:cubicBezTo>
                      <a:pt x="57" y="29"/>
                      <a:pt x="55" y="28"/>
                      <a:pt x="53" y="27"/>
                    </a:cubicBezTo>
                    <a:cubicBezTo>
                      <a:pt x="54" y="28"/>
                      <a:pt x="54" y="29"/>
                      <a:pt x="55" y="30"/>
                    </a:cubicBezTo>
                    <a:cubicBezTo>
                      <a:pt x="55" y="31"/>
                      <a:pt x="55" y="32"/>
                      <a:pt x="55" y="34"/>
                    </a:cubicBezTo>
                    <a:cubicBezTo>
                      <a:pt x="57" y="34"/>
                      <a:pt x="59" y="35"/>
                      <a:pt x="61" y="35"/>
                    </a:cubicBezTo>
                    <a:cubicBezTo>
                      <a:pt x="61" y="35"/>
                      <a:pt x="61" y="35"/>
                      <a:pt x="62" y="35"/>
                    </a:cubicBezTo>
                    <a:cubicBezTo>
                      <a:pt x="64" y="34"/>
                      <a:pt x="66" y="34"/>
                      <a:pt x="68" y="33"/>
                    </a:cubicBezTo>
                    <a:cubicBezTo>
                      <a:pt x="70" y="32"/>
                      <a:pt x="72" y="32"/>
                      <a:pt x="73" y="30"/>
                    </a:cubicBezTo>
                    <a:cubicBezTo>
                      <a:pt x="75" y="29"/>
                      <a:pt x="75" y="27"/>
                      <a:pt x="75" y="24"/>
                    </a:cubicBezTo>
                    <a:cubicBezTo>
                      <a:pt x="76" y="22"/>
                      <a:pt x="75" y="20"/>
                      <a:pt x="73" y="19"/>
                    </a:cubicBezTo>
                    <a:cubicBezTo>
                      <a:pt x="71" y="18"/>
                      <a:pt x="69" y="18"/>
                      <a:pt x="67" y="18"/>
                    </a:cubicBezTo>
                    <a:cubicBezTo>
                      <a:pt x="67" y="18"/>
                      <a:pt x="67" y="18"/>
                      <a:pt x="67" y="18"/>
                    </a:cubicBezTo>
                    <a:cubicBezTo>
                      <a:pt x="63" y="18"/>
                      <a:pt x="59" y="19"/>
                      <a:pt x="56" y="22"/>
                    </a:cubicBezTo>
                    <a:cubicBezTo>
                      <a:pt x="56" y="22"/>
                      <a:pt x="56" y="22"/>
                      <a:pt x="56" y="22"/>
                    </a:cubicBezTo>
                    <a:cubicBezTo>
                      <a:pt x="57" y="20"/>
                      <a:pt x="59" y="19"/>
                      <a:pt x="61" y="19"/>
                    </a:cubicBezTo>
                    <a:cubicBezTo>
                      <a:pt x="60" y="19"/>
                      <a:pt x="60" y="19"/>
                      <a:pt x="60" y="19"/>
                    </a:cubicBezTo>
                    <a:cubicBezTo>
                      <a:pt x="59" y="19"/>
                      <a:pt x="57" y="18"/>
                      <a:pt x="57" y="17"/>
                    </a:cubicBezTo>
                    <a:cubicBezTo>
                      <a:pt x="57" y="17"/>
                      <a:pt x="57" y="17"/>
                      <a:pt x="57" y="17"/>
                    </a:cubicBezTo>
                    <a:cubicBezTo>
                      <a:pt x="58" y="18"/>
                      <a:pt x="59" y="18"/>
                      <a:pt x="60" y="18"/>
                    </a:cubicBezTo>
                    <a:cubicBezTo>
                      <a:pt x="60" y="18"/>
                      <a:pt x="61" y="18"/>
                      <a:pt x="61" y="18"/>
                    </a:cubicBezTo>
                    <a:cubicBezTo>
                      <a:pt x="63" y="18"/>
                      <a:pt x="65" y="17"/>
                      <a:pt x="67" y="17"/>
                    </a:cubicBezTo>
                    <a:cubicBezTo>
                      <a:pt x="68" y="17"/>
                      <a:pt x="68" y="17"/>
                      <a:pt x="69" y="17"/>
                    </a:cubicBezTo>
                    <a:cubicBezTo>
                      <a:pt x="70" y="17"/>
                      <a:pt x="72" y="18"/>
                      <a:pt x="74" y="19"/>
                    </a:cubicBezTo>
                    <a:cubicBezTo>
                      <a:pt x="74" y="17"/>
                      <a:pt x="74" y="14"/>
                      <a:pt x="73" y="12"/>
                    </a:cubicBezTo>
                    <a:cubicBezTo>
                      <a:pt x="72" y="10"/>
                      <a:pt x="71" y="8"/>
                      <a:pt x="69" y="8"/>
                    </a:cubicBezTo>
                    <a:moveTo>
                      <a:pt x="83" y="5"/>
                    </a:moveTo>
                    <a:cubicBezTo>
                      <a:pt x="83" y="6"/>
                      <a:pt x="83" y="7"/>
                      <a:pt x="83" y="8"/>
                    </a:cubicBezTo>
                    <a:cubicBezTo>
                      <a:pt x="83" y="8"/>
                      <a:pt x="83" y="8"/>
                      <a:pt x="84" y="8"/>
                    </a:cubicBezTo>
                    <a:cubicBezTo>
                      <a:pt x="84" y="8"/>
                      <a:pt x="84" y="8"/>
                      <a:pt x="84" y="8"/>
                    </a:cubicBezTo>
                    <a:cubicBezTo>
                      <a:pt x="84" y="8"/>
                      <a:pt x="84" y="7"/>
                      <a:pt x="84" y="7"/>
                    </a:cubicBezTo>
                    <a:cubicBezTo>
                      <a:pt x="83" y="6"/>
                      <a:pt x="83" y="6"/>
                      <a:pt x="83" y="5"/>
                    </a:cubicBezTo>
                    <a:moveTo>
                      <a:pt x="69" y="63"/>
                    </a:moveTo>
                    <a:cubicBezTo>
                      <a:pt x="69" y="63"/>
                      <a:pt x="68" y="63"/>
                      <a:pt x="68" y="63"/>
                    </a:cubicBezTo>
                    <a:cubicBezTo>
                      <a:pt x="64" y="63"/>
                      <a:pt x="63" y="58"/>
                      <a:pt x="63" y="56"/>
                    </a:cubicBezTo>
                    <a:cubicBezTo>
                      <a:pt x="64" y="55"/>
                      <a:pt x="65" y="55"/>
                      <a:pt x="66" y="55"/>
                    </a:cubicBezTo>
                    <a:cubicBezTo>
                      <a:pt x="67" y="55"/>
                      <a:pt x="68" y="55"/>
                      <a:pt x="68" y="55"/>
                    </a:cubicBezTo>
                    <a:cubicBezTo>
                      <a:pt x="74" y="57"/>
                      <a:pt x="73" y="63"/>
                      <a:pt x="69" y="63"/>
                    </a:cubicBezTo>
                    <a:moveTo>
                      <a:pt x="62" y="69"/>
                    </a:moveTo>
                    <a:cubicBezTo>
                      <a:pt x="62" y="69"/>
                      <a:pt x="62" y="69"/>
                      <a:pt x="61" y="69"/>
                    </a:cubicBezTo>
                    <a:cubicBezTo>
                      <a:pt x="60" y="68"/>
                      <a:pt x="59" y="66"/>
                      <a:pt x="57" y="65"/>
                    </a:cubicBezTo>
                    <a:cubicBezTo>
                      <a:pt x="56" y="64"/>
                      <a:pt x="54" y="63"/>
                      <a:pt x="52" y="63"/>
                    </a:cubicBezTo>
                    <a:cubicBezTo>
                      <a:pt x="51" y="62"/>
                      <a:pt x="49" y="61"/>
                      <a:pt x="48" y="60"/>
                    </a:cubicBezTo>
                    <a:cubicBezTo>
                      <a:pt x="46" y="59"/>
                      <a:pt x="45" y="57"/>
                      <a:pt x="43" y="56"/>
                    </a:cubicBezTo>
                    <a:cubicBezTo>
                      <a:pt x="42" y="54"/>
                      <a:pt x="40" y="53"/>
                      <a:pt x="40" y="51"/>
                    </a:cubicBezTo>
                    <a:cubicBezTo>
                      <a:pt x="40" y="50"/>
                      <a:pt x="41" y="49"/>
                      <a:pt x="43" y="49"/>
                    </a:cubicBezTo>
                    <a:cubicBezTo>
                      <a:pt x="43" y="49"/>
                      <a:pt x="43" y="49"/>
                      <a:pt x="43" y="49"/>
                    </a:cubicBezTo>
                    <a:cubicBezTo>
                      <a:pt x="45" y="49"/>
                      <a:pt x="47" y="50"/>
                      <a:pt x="48" y="51"/>
                    </a:cubicBezTo>
                    <a:cubicBezTo>
                      <a:pt x="50" y="53"/>
                      <a:pt x="51" y="55"/>
                      <a:pt x="54" y="56"/>
                    </a:cubicBezTo>
                    <a:cubicBezTo>
                      <a:pt x="55" y="57"/>
                      <a:pt x="57" y="57"/>
                      <a:pt x="58" y="58"/>
                    </a:cubicBezTo>
                    <a:cubicBezTo>
                      <a:pt x="60" y="59"/>
                      <a:pt x="61" y="60"/>
                      <a:pt x="63" y="62"/>
                    </a:cubicBezTo>
                    <a:cubicBezTo>
                      <a:pt x="64" y="63"/>
                      <a:pt x="65" y="66"/>
                      <a:pt x="64" y="68"/>
                    </a:cubicBezTo>
                    <a:cubicBezTo>
                      <a:pt x="64" y="68"/>
                      <a:pt x="63" y="69"/>
                      <a:pt x="62" y="69"/>
                    </a:cubicBezTo>
                    <a:moveTo>
                      <a:pt x="72" y="43"/>
                    </a:moveTo>
                    <a:cubicBezTo>
                      <a:pt x="72" y="43"/>
                      <a:pt x="72" y="43"/>
                      <a:pt x="72" y="43"/>
                    </a:cubicBezTo>
                    <a:cubicBezTo>
                      <a:pt x="72" y="45"/>
                      <a:pt x="70" y="47"/>
                      <a:pt x="69" y="49"/>
                    </a:cubicBezTo>
                    <a:cubicBezTo>
                      <a:pt x="70" y="50"/>
                      <a:pt x="72" y="50"/>
                      <a:pt x="74" y="50"/>
                    </a:cubicBezTo>
                    <a:cubicBezTo>
                      <a:pt x="77" y="50"/>
                      <a:pt x="81" y="49"/>
                      <a:pt x="83" y="46"/>
                    </a:cubicBezTo>
                    <a:cubicBezTo>
                      <a:pt x="83" y="46"/>
                      <a:pt x="83" y="46"/>
                      <a:pt x="83" y="46"/>
                    </a:cubicBezTo>
                    <a:cubicBezTo>
                      <a:pt x="82" y="47"/>
                      <a:pt x="80" y="49"/>
                      <a:pt x="79" y="49"/>
                    </a:cubicBezTo>
                    <a:cubicBezTo>
                      <a:pt x="80" y="49"/>
                      <a:pt x="81" y="51"/>
                      <a:pt x="81" y="52"/>
                    </a:cubicBezTo>
                    <a:cubicBezTo>
                      <a:pt x="81" y="52"/>
                      <a:pt x="81" y="52"/>
                      <a:pt x="81" y="52"/>
                    </a:cubicBezTo>
                    <a:cubicBezTo>
                      <a:pt x="81" y="51"/>
                      <a:pt x="80" y="50"/>
                      <a:pt x="78" y="49"/>
                    </a:cubicBezTo>
                    <a:cubicBezTo>
                      <a:pt x="78" y="50"/>
                      <a:pt x="77" y="50"/>
                      <a:pt x="77" y="50"/>
                    </a:cubicBezTo>
                    <a:cubicBezTo>
                      <a:pt x="76" y="50"/>
                      <a:pt x="74" y="50"/>
                      <a:pt x="73" y="50"/>
                    </a:cubicBezTo>
                    <a:cubicBezTo>
                      <a:pt x="71" y="50"/>
                      <a:pt x="70" y="50"/>
                      <a:pt x="68" y="49"/>
                    </a:cubicBezTo>
                    <a:cubicBezTo>
                      <a:pt x="66" y="51"/>
                      <a:pt x="62" y="52"/>
                      <a:pt x="58" y="52"/>
                    </a:cubicBezTo>
                    <a:cubicBezTo>
                      <a:pt x="55" y="52"/>
                      <a:pt x="51" y="51"/>
                      <a:pt x="48" y="50"/>
                    </a:cubicBezTo>
                    <a:cubicBezTo>
                      <a:pt x="50" y="51"/>
                      <a:pt x="52" y="53"/>
                      <a:pt x="54" y="55"/>
                    </a:cubicBezTo>
                    <a:cubicBezTo>
                      <a:pt x="57" y="57"/>
                      <a:pt x="61" y="58"/>
                      <a:pt x="63" y="61"/>
                    </a:cubicBezTo>
                    <a:cubicBezTo>
                      <a:pt x="64" y="61"/>
                      <a:pt x="64" y="62"/>
                      <a:pt x="65" y="63"/>
                    </a:cubicBezTo>
                    <a:cubicBezTo>
                      <a:pt x="65" y="63"/>
                      <a:pt x="66" y="64"/>
                      <a:pt x="67" y="64"/>
                    </a:cubicBezTo>
                    <a:cubicBezTo>
                      <a:pt x="67" y="64"/>
                      <a:pt x="68" y="64"/>
                      <a:pt x="68" y="64"/>
                    </a:cubicBezTo>
                    <a:cubicBezTo>
                      <a:pt x="70" y="64"/>
                      <a:pt x="72" y="64"/>
                      <a:pt x="72" y="63"/>
                    </a:cubicBezTo>
                    <a:cubicBezTo>
                      <a:pt x="72" y="63"/>
                      <a:pt x="72" y="63"/>
                      <a:pt x="72" y="63"/>
                    </a:cubicBezTo>
                    <a:cubicBezTo>
                      <a:pt x="72" y="64"/>
                      <a:pt x="70" y="65"/>
                      <a:pt x="68" y="65"/>
                    </a:cubicBezTo>
                    <a:cubicBezTo>
                      <a:pt x="68" y="65"/>
                      <a:pt x="68" y="65"/>
                      <a:pt x="68" y="65"/>
                    </a:cubicBezTo>
                    <a:cubicBezTo>
                      <a:pt x="67" y="65"/>
                      <a:pt x="66" y="64"/>
                      <a:pt x="65" y="63"/>
                    </a:cubicBezTo>
                    <a:cubicBezTo>
                      <a:pt x="66" y="65"/>
                      <a:pt x="66" y="67"/>
                      <a:pt x="66" y="70"/>
                    </a:cubicBezTo>
                    <a:cubicBezTo>
                      <a:pt x="66" y="70"/>
                      <a:pt x="66" y="70"/>
                      <a:pt x="66" y="70"/>
                    </a:cubicBezTo>
                    <a:cubicBezTo>
                      <a:pt x="66" y="66"/>
                      <a:pt x="65" y="63"/>
                      <a:pt x="62" y="60"/>
                    </a:cubicBezTo>
                    <a:cubicBezTo>
                      <a:pt x="61" y="59"/>
                      <a:pt x="60" y="58"/>
                      <a:pt x="58" y="57"/>
                    </a:cubicBezTo>
                    <a:cubicBezTo>
                      <a:pt x="56" y="56"/>
                      <a:pt x="55" y="56"/>
                      <a:pt x="54" y="55"/>
                    </a:cubicBezTo>
                    <a:cubicBezTo>
                      <a:pt x="51" y="53"/>
                      <a:pt x="49" y="51"/>
                      <a:pt x="47" y="49"/>
                    </a:cubicBezTo>
                    <a:cubicBezTo>
                      <a:pt x="45" y="48"/>
                      <a:pt x="42" y="47"/>
                      <a:pt x="40" y="47"/>
                    </a:cubicBezTo>
                    <a:cubicBezTo>
                      <a:pt x="39" y="47"/>
                      <a:pt x="37" y="47"/>
                      <a:pt x="36" y="48"/>
                    </a:cubicBezTo>
                    <a:cubicBezTo>
                      <a:pt x="36" y="48"/>
                      <a:pt x="36" y="48"/>
                      <a:pt x="36" y="48"/>
                    </a:cubicBezTo>
                    <a:cubicBezTo>
                      <a:pt x="37" y="47"/>
                      <a:pt x="39" y="47"/>
                      <a:pt x="40" y="47"/>
                    </a:cubicBezTo>
                    <a:cubicBezTo>
                      <a:pt x="42" y="47"/>
                      <a:pt x="44" y="47"/>
                      <a:pt x="46" y="48"/>
                    </a:cubicBezTo>
                    <a:cubicBezTo>
                      <a:pt x="46" y="49"/>
                      <a:pt x="47" y="49"/>
                      <a:pt x="47" y="49"/>
                    </a:cubicBezTo>
                    <a:cubicBezTo>
                      <a:pt x="49" y="50"/>
                      <a:pt x="52" y="51"/>
                      <a:pt x="54" y="51"/>
                    </a:cubicBezTo>
                    <a:cubicBezTo>
                      <a:pt x="55" y="52"/>
                      <a:pt x="57" y="52"/>
                      <a:pt x="58" y="52"/>
                    </a:cubicBezTo>
                    <a:cubicBezTo>
                      <a:pt x="59" y="52"/>
                      <a:pt x="60" y="52"/>
                      <a:pt x="61" y="52"/>
                    </a:cubicBezTo>
                    <a:cubicBezTo>
                      <a:pt x="64" y="51"/>
                      <a:pt x="66" y="50"/>
                      <a:pt x="68" y="49"/>
                    </a:cubicBezTo>
                    <a:cubicBezTo>
                      <a:pt x="70" y="47"/>
                      <a:pt x="71" y="45"/>
                      <a:pt x="72" y="43"/>
                    </a:cubicBezTo>
                    <a:cubicBezTo>
                      <a:pt x="72" y="43"/>
                      <a:pt x="72" y="43"/>
                      <a:pt x="72" y="43"/>
                    </a:cubicBezTo>
                    <a:moveTo>
                      <a:pt x="57" y="51"/>
                    </a:moveTo>
                    <a:cubicBezTo>
                      <a:pt x="56" y="51"/>
                      <a:pt x="56" y="51"/>
                      <a:pt x="56" y="51"/>
                    </a:cubicBezTo>
                    <a:cubicBezTo>
                      <a:pt x="52" y="51"/>
                      <a:pt x="48" y="50"/>
                      <a:pt x="46" y="47"/>
                    </a:cubicBezTo>
                    <a:cubicBezTo>
                      <a:pt x="46" y="46"/>
                      <a:pt x="45" y="45"/>
                      <a:pt x="46" y="44"/>
                    </a:cubicBezTo>
                    <a:cubicBezTo>
                      <a:pt x="46" y="43"/>
                      <a:pt x="47" y="42"/>
                      <a:pt x="49" y="42"/>
                    </a:cubicBezTo>
                    <a:cubicBezTo>
                      <a:pt x="50" y="42"/>
                      <a:pt x="52" y="43"/>
                      <a:pt x="53" y="43"/>
                    </a:cubicBezTo>
                    <a:cubicBezTo>
                      <a:pt x="54" y="44"/>
                      <a:pt x="54" y="44"/>
                      <a:pt x="55" y="44"/>
                    </a:cubicBezTo>
                    <a:cubicBezTo>
                      <a:pt x="55" y="44"/>
                      <a:pt x="56" y="44"/>
                      <a:pt x="56" y="44"/>
                    </a:cubicBezTo>
                    <a:cubicBezTo>
                      <a:pt x="57" y="44"/>
                      <a:pt x="57" y="44"/>
                      <a:pt x="58" y="44"/>
                    </a:cubicBezTo>
                    <a:cubicBezTo>
                      <a:pt x="58" y="44"/>
                      <a:pt x="59" y="44"/>
                      <a:pt x="60" y="44"/>
                    </a:cubicBezTo>
                    <a:cubicBezTo>
                      <a:pt x="61" y="44"/>
                      <a:pt x="63" y="45"/>
                      <a:pt x="64" y="46"/>
                    </a:cubicBezTo>
                    <a:cubicBezTo>
                      <a:pt x="64" y="47"/>
                      <a:pt x="64" y="47"/>
                      <a:pt x="64" y="47"/>
                    </a:cubicBezTo>
                    <a:cubicBezTo>
                      <a:pt x="64" y="48"/>
                      <a:pt x="63" y="49"/>
                      <a:pt x="61" y="50"/>
                    </a:cubicBezTo>
                    <a:cubicBezTo>
                      <a:pt x="60" y="51"/>
                      <a:pt x="58" y="51"/>
                      <a:pt x="57" y="51"/>
                    </a:cubicBezTo>
                    <a:moveTo>
                      <a:pt x="74" y="50"/>
                    </a:moveTo>
                    <a:cubicBezTo>
                      <a:pt x="73" y="50"/>
                      <a:pt x="73" y="50"/>
                      <a:pt x="72" y="49"/>
                    </a:cubicBezTo>
                    <a:cubicBezTo>
                      <a:pt x="71" y="49"/>
                      <a:pt x="71" y="48"/>
                      <a:pt x="71" y="47"/>
                    </a:cubicBezTo>
                    <a:cubicBezTo>
                      <a:pt x="72" y="44"/>
                      <a:pt x="77" y="43"/>
                      <a:pt x="80" y="42"/>
                    </a:cubicBezTo>
                    <a:cubicBezTo>
                      <a:pt x="81" y="42"/>
                      <a:pt x="81" y="42"/>
                      <a:pt x="82" y="42"/>
                    </a:cubicBezTo>
                    <a:cubicBezTo>
                      <a:pt x="82" y="42"/>
                      <a:pt x="83" y="42"/>
                      <a:pt x="83" y="42"/>
                    </a:cubicBezTo>
                    <a:cubicBezTo>
                      <a:pt x="84" y="43"/>
                      <a:pt x="82" y="45"/>
                      <a:pt x="82" y="46"/>
                    </a:cubicBezTo>
                    <a:cubicBezTo>
                      <a:pt x="80" y="47"/>
                      <a:pt x="79" y="48"/>
                      <a:pt x="77" y="49"/>
                    </a:cubicBezTo>
                    <a:cubicBezTo>
                      <a:pt x="77" y="49"/>
                      <a:pt x="76" y="49"/>
                      <a:pt x="75" y="50"/>
                    </a:cubicBezTo>
                    <a:cubicBezTo>
                      <a:pt x="75" y="50"/>
                      <a:pt x="74" y="50"/>
                      <a:pt x="74" y="50"/>
                    </a:cubicBezTo>
                    <a:moveTo>
                      <a:pt x="61" y="36"/>
                    </a:moveTo>
                    <a:cubicBezTo>
                      <a:pt x="63" y="36"/>
                      <a:pt x="65" y="36"/>
                      <a:pt x="66" y="35"/>
                    </a:cubicBezTo>
                    <a:cubicBezTo>
                      <a:pt x="68" y="35"/>
                      <a:pt x="69" y="33"/>
                      <a:pt x="71" y="33"/>
                    </a:cubicBezTo>
                    <a:cubicBezTo>
                      <a:pt x="71" y="33"/>
                      <a:pt x="71" y="33"/>
                      <a:pt x="71" y="33"/>
                    </a:cubicBezTo>
                    <a:cubicBezTo>
                      <a:pt x="72" y="34"/>
                      <a:pt x="71" y="35"/>
                      <a:pt x="71" y="35"/>
                    </a:cubicBezTo>
                    <a:cubicBezTo>
                      <a:pt x="71" y="36"/>
                      <a:pt x="71" y="36"/>
                      <a:pt x="71" y="36"/>
                    </a:cubicBezTo>
                    <a:cubicBezTo>
                      <a:pt x="69" y="38"/>
                      <a:pt x="66" y="39"/>
                      <a:pt x="63" y="40"/>
                    </a:cubicBezTo>
                    <a:cubicBezTo>
                      <a:pt x="62" y="41"/>
                      <a:pt x="61" y="41"/>
                      <a:pt x="59" y="41"/>
                    </a:cubicBezTo>
                    <a:cubicBezTo>
                      <a:pt x="58" y="41"/>
                      <a:pt x="57" y="41"/>
                      <a:pt x="56" y="40"/>
                    </a:cubicBezTo>
                    <a:cubicBezTo>
                      <a:pt x="54" y="39"/>
                      <a:pt x="54" y="36"/>
                      <a:pt x="59" y="36"/>
                    </a:cubicBezTo>
                    <a:cubicBezTo>
                      <a:pt x="59" y="36"/>
                      <a:pt x="59" y="36"/>
                      <a:pt x="60" y="36"/>
                    </a:cubicBezTo>
                    <a:cubicBezTo>
                      <a:pt x="60" y="36"/>
                      <a:pt x="60" y="36"/>
                      <a:pt x="61" y="36"/>
                    </a:cubicBezTo>
                    <a:moveTo>
                      <a:pt x="79" y="0"/>
                    </a:moveTo>
                    <a:cubicBezTo>
                      <a:pt x="79" y="0"/>
                      <a:pt x="78" y="0"/>
                      <a:pt x="78" y="0"/>
                    </a:cubicBezTo>
                    <a:cubicBezTo>
                      <a:pt x="78" y="0"/>
                      <a:pt x="78" y="0"/>
                      <a:pt x="78" y="0"/>
                    </a:cubicBezTo>
                    <a:cubicBezTo>
                      <a:pt x="76" y="7"/>
                      <a:pt x="70" y="8"/>
                      <a:pt x="69" y="8"/>
                    </a:cubicBezTo>
                    <a:cubicBezTo>
                      <a:pt x="71" y="8"/>
                      <a:pt x="72" y="10"/>
                      <a:pt x="73" y="12"/>
                    </a:cubicBezTo>
                    <a:cubicBezTo>
                      <a:pt x="73" y="13"/>
                      <a:pt x="73" y="13"/>
                      <a:pt x="74" y="14"/>
                    </a:cubicBezTo>
                    <a:cubicBezTo>
                      <a:pt x="73" y="12"/>
                      <a:pt x="74" y="9"/>
                      <a:pt x="76" y="8"/>
                    </a:cubicBezTo>
                    <a:cubicBezTo>
                      <a:pt x="76" y="8"/>
                      <a:pt x="76" y="8"/>
                      <a:pt x="76" y="8"/>
                    </a:cubicBezTo>
                    <a:cubicBezTo>
                      <a:pt x="75" y="9"/>
                      <a:pt x="74" y="10"/>
                      <a:pt x="74" y="12"/>
                    </a:cubicBezTo>
                    <a:cubicBezTo>
                      <a:pt x="74" y="13"/>
                      <a:pt x="74" y="14"/>
                      <a:pt x="74" y="15"/>
                    </a:cubicBezTo>
                    <a:cubicBezTo>
                      <a:pt x="74" y="17"/>
                      <a:pt x="74" y="18"/>
                      <a:pt x="74" y="19"/>
                    </a:cubicBezTo>
                    <a:cubicBezTo>
                      <a:pt x="74" y="19"/>
                      <a:pt x="74" y="19"/>
                      <a:pt x="74" y="19"/>
                    </a:cubicBezTo>
                    <a:cubicBezTo>
                      <a:pt x="74" y="19"/>
                      <a:pt x="74" y="19"/>
                      <a:pt x="74" y="19"/>
                    </a:cubicBezTo>
                    <a:cubicBezTo>
                      <a:pt x="76" y="21"/>
                      <a:pt x="76" y="23"/>
                      <a:pt x="76" y="25"/>
                    </a:cubicBezTo>
                    <a:cubicBezTo>
                      <a:pt x="76" y="26"/>
                      <a:pt x="75" y="27"/>
                      <a:pt x="75" y="28"/>
                    </a:cubicBezTo>
                    <a:cubicBezTo>
                      <a:pt x="75" y="29"/>
                      <a:pt x="75" y="29"/>
                      <a:pt x="75" y="29"/>
                    </a:cubicBezTo>
                    <a:cubicBezTo>
                      <a:pt x="75" y="29"/>
                      <a:pt x="76" y="30"/>
                      <a:pt x="75" y="30"/>
                    </a:cubicBezTo>
                    <a:cubicBezTo>
                      <a:pt x="75" y="31"/>
                      <a:pt x="75" y="31"/>
                      <a:pt x="75" y="32"/>
                    </a:cubicBezTo>
                    <a:cubicBezTo>
                      <a:pt x="76" y="33"/>
                      <a:pt x="77" y="35"/>
                      <a:pt x="78" y="35"/>
                    </a:cubicBezTo>
                    <a:cubicBezTo>
                      <a:pt x="78" y="35"/>
                      <a:pt x="78" y="35"/>
                      <a:pt x="78" y="35"/>
                    </a:cubicBezTo>
                    <a:cubicBezTo>
                      <a:pt x="76" y="35"/>
                      <a:pt x="75" y="33"/>
                      <a:pt x="75" y="32"/>
                    </a:cubicBezTo>
                    <a:cubicBezTo>
                      <a:pt x="75" y="32"/>
                      <a:pt x="75" y="33"/>
                      <a:pt x="75" y="33"/>
                    </a:cubicBezTo>
                    <a:cubicBezTo>
                      <a:pt x="74" y="35"/>
                      <a:pt x="73" y="36"/>
                      <a:pt x="71" y="37"/>
                    </a:cubicBezTo>
                    <a:cubicBezTo>
                      <a:pt x="71" y="37"/>
                      <a:pt x="71" y="37"/>
                      <a:pt x="71" y="37"/>
                    </a:cubicBezTo>
                    <a:cubicBezTo>
                      <a:pt x="73" y="36"/>
                      <a:pt x="74" y="34"/>
                      <a:pt x="75" y="32"/>
                    </a:cubicBezTo>
                    <a:cubicBezTo>
                      <a:pt x="75" y="31"/>
                      <a:pt x="75" y="30"/>
                      <a:pt x="75" y="29"/>
                    </a:cubicBezTo>
                    <a:cubicBezTo>
                      <a:pt x="75" y="28"/>
                      <a:pt x="75" y="28"/>
                      <a:pt x="75" y="28"/>
                    </a:cubicBezTo>
                    <a:cubicBezTo>
                      <a:pt x="75" y="29"/>
                      <a:pt x="74" y="29"/>
                      <a:pt x="74" y="30"/>
                    </a:cubicBezTo>
                    <a:cubicBezTo>
                      <a:pt x="72" y="32"/>
                      <a:pt x="70" y="33"/>
                      <a:pt x="68" y="33"/>
                    </a:cubicBezTo>
                    <a:cubicBezTo>
                      <a:pt x="66" y="34"/>
                      <a:pt x="64" y="35"/>
                      <a:pt x="62" y="35"/>
                    </a:cubicBezTo>
                    <a:cubicBezTo>
                      <a:pt x="62" y="35"/>
                      <a:pt x="61" y="35"/>
                      <a:pt x="61" y="35"/>
                    </a:cubicBezTo>
                    <a:cubicBezTo>
                      <a:pt x="59" y="35"/>
                      <a:pt x="57" y="34"/>
                      <a:pt x="55" y="34"/>
                    </a:cubicBezTo>
                    <a:cubicBezTo>
                      <a:pt x="55" y="34"/>
                      <a:pt x="55" y="35"/>
                      <a:pt x="55" y="35"/>
                    </a:cubicBezTo>
                    <a:cubicBezTo>
                      <a:pt x="54" y="37"/>
                      <a:pt x="53" y="38"/>
                      <a:pt x="52" y="39"/>
                    </a:cubicBezTo>
                    <a:cubicBezTo>
                      <a:pt x="52" y="39"/>
                      <a:pt x="51" y="40"/>
                      <a:pt x="51" y="40"/>
                    </a:cubicBezTo>
                    <a:cubicBezTo>
                      <a:pt x="52" y="41"/>
                      <a:pt x="53" y="41"/>
                      <a:pt x="54" y="42"/>
                    </a:cubicBezTo>
                    <a:cubicBezTo>
                      <a:pt x="56" y="42"/>
                      <a:pt x="57" y="42"/>
                      <a:pt x="58" y="43"/>
                    </a:cubicBezTo>
                    <a:cubicBezTo>
                      <a:pt x="59" y="43"/>
                      <a:pt x="59" y="43"/>
                      <a:pt x="59" y="43"/>
                    </a:cubicBezTo>
                    <a:cubicBezTo>
                      <a:pt x="61" y="43"/>
                      <a:pt x="64" y="42"/>
                      <a:pt x="66" y="41"/>
                    </a:cubicBezTo>
                    <a:cubicBezTo>
                      <a:pt x="66" y="41"/>
                      <a:pt x="66" y="41"/>
                      <a:pt x="66" y="41"/>
                    </a:cubicBezTo>
                    <a:cubicBezTo>
                      <a:pt x="65" y="42"/>
                      <a:pt x="63" y="42"/>
                      <a:pt x="61" y="43"/>
                    </a:cubicBezTo>
                    <a:cubicBezTo>
                      <a:pt x="62" y="43"/>
                      <a:pt x="64" y="44"/>
                      <a:pt x="65" y="45"/>
                    </a:cubicBezTo>
                    <a:cubicBezTo>
                      <a:pt x="65" y="45"/>
                      <a:pt x="65" y="45"/>
                      <a:pt x="65" y="45"/>
                    </a:cubicBezTo>
                    <a:cubicBezTo>
                      <a:pt x="64" y="44"/>
                      <a:pt x="62" y="43"/>
                      <a:pt x="60" y="43"/>
                    </a:cubicBezTo>
                    <a:cubicBezTo>
                      <a:pt x="59" y="43"/>
                      <a:pt x="59" y="43"/>
                      <a:pt x="59" y="43"/>
                    </a:cubicBezTo>
                    <a:cubicBezTo>
                      <a:pt x="59" y="43"/>
                      <a:pt x="58" y="43"/>
                      <a:pt x="58" y="43"/>
                    </a:cubicBezTo>
                    <a:cubicBezTo>
                      <a:pt x="57" y="43"/>
                      <a:pt x="55" y="42"/>
                      <a:pt x="54" y="42"/>
                    </a:cubicBezTo>
                    <a:cubicBezTo>
                      <a:pt x="53" y="42"/>
                      <a:pt x="51" y="41"/>
                      <a:pt x="51" y="40"/>
                    </a:cubicBezTo>
                    <a:cubicBezTo>
                      <a:pt x="51" y="40"/>
                      <a:pt x="51" y="40"/>
                      <a:pt x="51" y="40"/>
                    </a:cubicBezTo>
                    <a:cubicBezTo>
                      <a:pt x="51" y="40"/>
                      <a:pt x="51" y="40"/>
                      <a:pt x="51" y="40"/>
                    </a:cubicBezTo>
                    <a:cubicBezTo>
                      <a:pt x="51" y="40"/>
                      <a:pt x="51" y="40"/>
                      <a:pt x="51" y="40"/>
                    </a:cubicBezTo>
                    <a:cubicBezTo>
                      <a:pt x="48" y="41"/>
                      <a:pt x="45" y="42"/>
                      <a:pt x="43" y="42"/>
                    </a:cubicBezTo>
                    <a:cubicBezTo>
                      <a:pt x="42" y="42"/>
                      <a:pt x="42" y="42"/>
                      <a:pt x="41" y="42"/>
                    </a:cubicBezTo>
                    <a:cubicBezTo>
                      <a:pt x="41" y="42"/>
                      <a:pt x="40" y="42"/>
                      <a:pt x="40" y="42"/>
                    </a:cubicBezTo>
                    <a:cubicBezTo>
                      <a:pt x="38" y="42"/>
                      <a:pt x="36" y="42"/>
                      <a:pt x="34" y="41"/>
                    </a:cubicBezTo>
                    <a:cubicBezTo>
                      <a:pt x="33" y="41"/>
                      <a:pt x="32" y="41"/>
                      <a:pt x="31" y="41"/>
                    </a:cubicBezTo>
                    <a:cubicBezTo>
                      <a:pt x="31" y="41"/>
                      <a:pt x="31" y="41"/>
                      <a:pt x="31" y="41"/>
                    </a:cubicBezTo>
                    <a:cubicBezTo>
                      <a:pt x="33" y="42"/>
                      <a:pt x="34" y="44"/>
                      <a:pt x="34" y="46"/>
                    </a:cubicBezTo>
                    <a:cubicBezTo>
                      <a:pt x="35" y="49"/>
                      <a:pt x="35" y="51"/>
                      <a:pt x="35" y="53"/>
                    </a:cubicBezTo>
                    <a:cubicBezTo>
                      <a:pt x="35" y="56"/>
                      <a:pt x="34" y="58"/>
                      <a:pt x="33" y="60"/>
                    </a:cubicBezTo>
                    <a:cubicBezTo>
                      <a:pt x="33" y="61"/>
                      <a:pt x="33" y="61"/>
                      <a:pt x="33" y="61"/>
                    </a:cubicBezTo>
                    <a:cubicBezTo>
                      <a:pt x="35" y="60"/>
                      <a:pt x="37" y="59"/>
                      <a:pt x="40" y="59"/>
                    </a:cubicBezTo>
                    <a:cubicBezTo>
                      <a:pt x="41" y="59"/>
                      <a:pt x="41" y="59"/>
                      <a:pt x="42" y="59"/>
                    </a:cubicBezTo>
                    <a:cubicBezTo>
                      <a:pt x="43" y="59"/>
                      <a:pt x="43" y="60"/>
                      <a:pt x="44" y="60"/>
                    </a:cubicBezTo>
                    <a:cubicBezTo>
                      <a:pt x="44" y="60"/>
                      <a:pt x="43" y="59"/>
                      <a:pt x="43" y="59"/>
                    </a:cubicBezTo>
                    <a:cubicBezTo>
                      <a:pt x="42" y="58"/>
                      <a:pt x="41" y="58"/>
                      <a:pt x="40" y="57"/>
                    </a:cubicBezTo>
                    <a:cubicBezTo>
                      <a:pt x="40" y="57"/>
                      <a:pt x="40" y="57"/>
                      <a:pt x="40" y="57"/>
                    </a:cubicBezTo>
                    <a:cubicBezTo>
                      <a:pt x="41" y="58"/>
                      <a:pt x="42" y="58"/>
                      <a:pt x="43" y="59"/>
                    </a:cubicBezTo>
                    <a:cubicBezTo>
                      <a:pt x="44" y="59"/>
                      <a:pt x="45" y="60"/>
                      <a:pt x="45" y="61"/>
                    </a:cubicBezTo>
                    <a:cubicBezTo>
                      <a:pt x="46" y="61"/>
                      <a:pt x="47" y="62"/>
                      <a:pt x="47" y="63"/>
                    </a:cubicBezTo>
                    <a:cubicBezTo>
                      <a:pt x="48" y="63"/>
                      <a:pt x="48" y="64"/>
                      <a:pt x="49" y="64"/>
                    </a:cubicBezTo>
                    <a:cubicBezTo>
                      <a:pt x="50" y="65"/>
                      <a:pt x="51" y="65"/>
                      <a:pt x="52" y="65"/>
                    </a:cubicBezTo>
                    <a:cubicBezTo>
                      <a:pt x="52" y="65"/>
                      <a:pt x="52" y="65"/>
                      <a:pt x="52" y="65"/>
                    </a:cubicBezTo>
                    <a:cubicBezTo>
                      <a:pt x="52" y="65"/>
                      <a:pt x="54" y="66"/>
                      <a:pt x="55" y="67"/>
                    </a:cubicBezTo>
                    <a:cubicBezTo>
                      <a:pt x="55" y="68"/>
                      <a:pt x="56" y="68"/>
                      <a:pt x="56" y="69"/>
                    </a:cubicBezTo>
                    <a:cubicBezTo>
                      <a:pt x="57" y="70"/>
                      <a:pt x="59" y="73"/>
                      <a:pt x="63" y="74"/>
                    </a:cubicBezTo>
                    <a:cubicBezTo>
                      <a:pt x="63" y="73"/>
                      <a:pt x="63" y="73"/>
                      <a:pt x="63" y="73"/>
                    </a:cubicBezTo>
                    <a:cubicBezTo>
                      <a:pt x="63" y="73"/>
                      <a:pt x="63" y="73"/>
                      <a:pt x="63" y="73"/>
                    </a:cubicBezTo>
                    <a:cubicBezTo>
                      <a:pt x="63" y="73"/>
                      <a:pt x="63" y="73"/>
                      <a:pt x="63" y="74"/>
                    </a:cubicBezTo>
                    <a:cubicBezTo>
                      <a:pt x="64" y="74"/>
                      <a:pt x="64" y="74"/>
                      <a:pt x="64" y="74"/>
                    </a:cubicBezTo>
                    <a:cubicBezTo>
                      <a:pt x="65" y="74"/>
                      <a:pt x="65" y="74"/>
                      <a:pt x="65" y="74"/>
                    </a:cubicBezTo>
                    <a:cubicBezTo>
                      <a:pt x="66" y="74"/>
                      <a:pt x="68" y="73"/>
                      <a:pt x="69" y="73"/>
                    </a:cubicBezTo>
                    <a:cubicBezTo>
                      <a:pt x="69" y="73"/>
                      <a:pt x="69" y="73"/>
                      <a:pt x="69" y="72"/>
                    </a:cubicBezTo>
                    <a:cubicBezTo>
                      <a:pt x="69" y="72"/>
                      <a:pt x="69" y="72"/>
                      <a:pt x="69" y="72"/>
                    </a:cubicBezTo>
                    <a:cubicBezTo>
                      <a:pt x="69" y="72"/>
                      <a:pt x="69" y="73"/>
                      <a:pt x="69" y="73"/>
                    </a:cubicBezTo>
                    <a:cubicBezTo>
                      <a:pt x="71" y="72"/>
                      <a:pt x="73" y="70"/>
                      <a:pt x="74" y="68"/>
                    </a:cubicBezTo>
                    <a:cubicBezTo>
                      <a:pt x="75" y="67"/>
                      <a:pt x="76" y="64"/>
                      <a:pt x="75" y="62"/>
                    </a:cubicBezTo>
                    <a:cubicBezTo>
                      <a:pt x="75" y="62"/>
                      <a:pt x="74" y="62"/>
                      <a:pt x="74" y="62"/>
                    </a:cubicBezTo>
                    <a:cubicBezTo>
                      <a:pt x="74" y="62"/>
                      <a:pt x="74" y="62"/>
                      <a:pt x="73" y="62"/>
                    </a:cubicBezTo>
                    <a:cubicBezTo>
                      <a:pt x="73" y="62"/>
                      <a:pt x="73" y="62"/>
                      <a:pt x="73" y="62"/>
                    </a:cubicBezTo>
                    <a:cubicBezTo>
                      <a:pt x="74" y="62"/>
                      <a:pt x="74" y="62"/>
                      <a:pt x="74" y="62"/>
                    </a:cubicBezTo>
                    <a:cubicBezTo>
                      <a:pt x="74" y="62"/>
                      <a:pt x="75" y="62"/>
                      <a:pt x="75" y="62"/>
                    </a:cubicBezTo>
                    <a:cubicBezTo>
                      <a:pt x="75" y="61"/>
                      <a:pt x="74" y="59"/>
                      <a:pt x="73" y="58"/>
                    </a:cubicBezTo>
                    <a:cubicBezTo>
                      <a:pt x="72" y="57"/>
                      <a:pt x="70" y="55"/>
                      <a:pt x="69" y="55"/>
                    </a:cubicBezTo>
                    <a:cubicBezTo>
                      <a:pt x="67" y="54"/>
                      <a:pt x="65" y="53"/>
                      <a:pt x="63" y="53"/>
                    </a:cubicBezTo>
                    <a:cubicBezTo>
                      <a:pt x="63" y="53"/>
                      <a:pt x="63" y="53"/>
                      <a:pt x="63" y="53"/>
                    </a:cubicBezTo>
                    <a:cubicBezTo>
                      <a:pt x="63" y="53"/>
                      <a:pt x="63" y="53"/>
                      <a:pt x="63" y="53"/>
                    </a:cubicBezTo>
                    <a:cubicBezTo>
                      <a:pt x="65" y="53"/>
                      <a:pt x="68" y="54"/>
                      <a:pt x="70" y="55"/>
                    </a:cubicBezTo>
                    <a:cubicBezTo>
                      <a:pt x="71" y="55"/>
                      <a:pt x="72" y="56"/>
                      <a:pt x="73" y="57"/>
                    </a:cubicBezTo>
                    <a:cubicBezTo>
                      <a:pt x="73" y="57"/>
                      <a:pt x="73" y="57"/>
                      <a:pt x="73" y="57"/>
                    </a:cubicBezTo>
                    <a:cubicBezTo>
                      <a:pt x="73" y="57"/>
                      <a:pt x="73" y="57"/>
                      <a:pt x="74" y="57"/>
                    </a:cubicBezTo>
                    <a:cubicBezTo>
                      <a:pt x="74" y="57"/>
                      <a:pt x="74" y="57"/>
                      <a:pt x="74" y="57"/>
                    </a:cubicBezTo>
                    <a:cubicBezTo>
                      <a:pt x="75" y="57"/>
                      <a:pt x="76" y="57"/>
                      <a:pt x="77" y="57"/>
                    </a:cubicBezTo>
                    <a:cubicBezTo>
                      <a:pt x="78" y="57"/>
                      <a:pt x="78" y="57"/>
                      <a:pt x="79" y="57"/>
                    </a:cubicBezTo>
                    <a:cubicBezTo>
                      <a:pt x="79" y="57"/>
                      <a:pt x="79" y="57"/>
                      <a:pt x="79" y="57"/>
                    </a:cubicBezTo>
                    <a:cubicBezTo>
                      <a:pt x="80" y="56"/>
                      <a:pt x="82" y="56"/>
                      <a:pt x="83" y="55"/>
                    </a:cubicBezTo>
                    <a:cubicBezTo>
                      <a:pt x="85" y="50"/>
                      <a:pt x="86" y="45"/>
                      <a:pt x="86" y="40"/>
                    </a:cubicBezTo>
                    <a:cubicBezTo>
                      <a:pt x="84" y="39"/>
                      <a:pt x="83" y="38"/>
                      <a:pt x="83" y="38"/>
                    </a:cubicBezTo>
                    <a:cubicBezTo>
                      <a:pt x="83" y="38"/>
                      <a:pt x="83" y="38"/>
                      <a:pt x="83" y="38"/>
                    </a:cubicBezTo>
                    <a:cubicBezTo>
                      <a:pt x="83" y="38"/>
                      <a:pt x="83" y="38"/>
                      <a:pt x="83" y="38"/>
                    </a:cubicBezTo>
                    <a:cubicBezTo>
                      <a:pt x="82" y="40"/>
                      <a:pt x="80" y="41"/>
                      <a:pt x="78" y="41"/>
                    </a:cubicBezTo>
                    <a:cubicBezTo>
                      <a:pt x="77" y="41"/>
                      <a:pt x="76" y="40"/>
                      <a:pt x="75" y="39"/>
                    </a:cubicBezTo>
                    <a:cubicBezTo>
                      <a:pt x="75" y="39"/>
                      <a:pt x="75" y="39"/>
                      <a:pt x="75" y="39"/>
                    </a:cubicBezTo>
                    <a:cubicBezTo>
                      <a:pt x="76" y="40"/>
                      <a:pt x="77" y="40"/>
                      <a:pt x="78" y="40"/>
                    </a:cubicBezTo>
                    <a:cubicBezTo>
                      <a:pt x="80" y="40"/>
                      <a:pt x="82" y="39"/>
                      <a:pt x="83" y="38"/>
                    </a:cubicBezTo>
                    <a:cubicBezTo>
                      <a:pt x="83" y="38"/>
                      <a:pt x="83" y="38"/>
                      <a:pt x="83" y="38"/>
                    </a:cubicBezTo>
                    <a:cubicBezTo>
                      <a:pt x="84" y="36"/>
                      <a:pt x="85" y="32"/>
                      <a:pt x="83" y="30"/>
                    </a:cubicBezTo>
                    <a:cubicBezTo>
                      <a:pt x="82" y="31"/>
                      <a:pt x="81" y="31"/>
                      <a:pt x="80" y="31"/>
                    </a:cubicBezTo>
                    <a:cubicBezTo>
                      <a:pt x="79" y="31"/>
                      <a:pt x="78" y="31"/>
                      <a:pt x="78" y="30"/>
                    </a:cubicBezTo>
                    <a:cubicBezTo>
                      <a:pt x="78" y="30"/>
                      <a:pt x="78" y="30"/>
                      <a:pt x="78" y="30"/>
                    </a:cubicBezTo>
                    <a:cubicBezTo>
                      <a:pt x="78" y="31"/>
                      <a:pt x="79" y="31"/>
                      <a:pt x="80" y="31"/>
                    </a:cubicBezTo>
                    <a:cubicBezTo>
                      <a:pt x="81" y="31"/>
                      <a:pt x="82" y="30"/>
                      <a:pt x="83" y="30"/>
                    </a:cubicBezTo>
                    <a:cubicBezTo>
                      <a:pt x="83" y="29"/>
                      <a:pt x="84" y="29"/>
                      <a:pt x="84" y="28"/>
                    </a:cubicBezTo>
                    <a:cubicBezTo>
                      <a:pt x="84" y="28"/>
                      <a:pt x="84" y="27"/>
                      <a:pt x="83" y="26"/>
                    </a:cubicBezTo>
                    <a:cubicBezTo>
                      <a:pt x="83" y="28"/>
                      <a:pt x="82" y="30"/>
                      <a:pt x="80" y="30"/>
                    </a:cubicBezTo>
                    <a:cubicBezTo>
                      <a:pt x="80" y="30"/>
                      <a:pt x="80" y="30"/>
                      <a:pt x="80" y="30"/>
                    </a:cubicBezTo>
                    <a:cubicBezTo>
                      <a:pt x="78" y="30"/>
                      <a:pt x="77" y="26"/>
                      <a:pt x="77" y="23"/>
                    </a:cubicBezTo>
                    <a:cubicBezTo>
                      <a:pt x="77" y="22"/>
                      <a:pt x="78" y="21"/>
                      <a:pt x="79" y="20"/>
                    </a:cubicBezTo>
                    <a:cubicBezTo>
                      <a:pt x="79" y="20"/>
                      <a:pt x="79" y="20"/>
                      <a:pt x="80" y="20"/>
                    </a:cubicBezTo>
                    <a:cubicBezTo>
                      <a:pt x="80" y="20"/>
                      <a:pt x="80" y="20"/>
                      <a:pt x="80" y="20"/>
                    </a:cubicBezTo>
                    <a:cubicBezTo>
                      <a:pt x="81" y="20"/>
                      <a:pt x="82" y="20"/>
                      <a:pt x="82" y="20"/>
                    </a:cubicBezTo>
                    <a:cubicBezTo>
                      <a:pt x="82" y="19"/>
                      <a:pt x="82" y="18"/>
                      <a:pt x="82" y="17"/>
                    </a:cubicBezTo>
                    <a:cubicBezTo>
                      <a:pt x="81" y="18"/>
                      <a:pt x="79" y="19"/>
                      <a:pt x="77" y="19"/>
                    </a:cubicBezTo>
                    <a:cubicBezTo>
                      <a:pt x="77" y="19"/>
                      <a:pt x="77" y="19"/>
                      <a:pt x="77" y="19"/>
                    </a:cubicBezTo>
                    <a:cubicBezTo>
                      <a:pt x="77" y="19"/>
                      <a:pt x="77" y="19"/>
                      <a:pt x="77" y="19"/>
                    </a:cubicBezTo>
                    <a:cubicBezTo>
                      <a:pt x="79" y="19"/>
                      <a:pt x="80" y="18"/>
                      <a:pt x="82" y="17"/>
                    </a:cubicBezTo>
                    <a:cubicBezTo>
                      <a:pt x="82" y="16"/>
                      <a:pt x="82" y="15"/>
                      <a:pt x="81" y="15"/>
                    </a:cubicBezTo>
                    <a:cubicBezTo>
                      <a:pt x="81" y="16"/>
                      <a:pt x="79" y="17"/>
                      <a:pt x="78" y="17"/>
                    </a:cubicBezTo>
                    <a:cubicBezTo>
                      <a:pt x="77" y="17"/>
                      <a:pt x="77" y="17"/>
                      <a:pt x="77" y="17"/>
                    </a:cubicBezTo>
                    <a:cubicBezTo>
                      <a:pt x="75" y="17"/>
                      <a:pt x="74" y="16"/>
                      <a:pt x="75" y="12"/>
                    </a:cubicBezTo>
                    <a:cubicBezTo>
                      <a:pt x="75" y="8"/>
                      <a:pt x="78" y="8"/>
                      <a:pt x="78" y="8"/>
                    </a:cubicBezTo>
                    <a:cubicBezTo>
                      <a:pt x="78" y="8"/>
                      <a:pt x="79" y="8"/>
                      <a:pt x="79" y="8"/>
                    </a:cubicBezTo>
                    <a:cubicBezTo>
                      <a:pt x="79" y="8"/>
                      <a:pt x="80" y="8"/>
                      <a:pt x="81" y="9"/>
                    </a:cubicBezTo>
                    <a:cubicBezTo>
                      <a:pt x="81" y="7"/>
                      <a:pt x="81" y="5"/>
                      <a:pt x="81" y="3"/>
                    </a:cubicBezTo>
                    <a:cubicBezTo>
                      <a:pt x="81" y="3"/>
                      <a:pt x="81" y="3"/>
                      <a:pt x="81" y="3"/>
                    </a:cubicBezTo>
                    <a:cubicBezTo>
                      <a:pt x="81" y="2"/>
                      <a:pt x="80" y="2"/>
                      <a:pt x="80" y="1"/>
                    </a:cubicBezTo>
                    <a:cubicBezTo>
                      <a:pt x="80" y="1"/>
                      <a:pt x="80" y="0"/>
                      <a:pt x="79" y="0"/>
                    </a:cubicBezTo>
                  </a:path>
                </a:pathLst>
              </a:custGeom>
              <a:solidFill>
                <a:srgbClr val="BF4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2" name="Freeform 1747"/>
              <p:cNvSpPr>
                <a:spLocks noEditPoints="1"/>
              </p:cNvSpPr>
              <p:nvPr/>
            </p:nvSpPr>
            <p:spPr bwMode="auto">
              <a:xfrm>
                <a:off x="782" y="964"/>
                <a:ext cx="187" cy="187"/>
              </a:xfrm>
              <a:custGeom>
                <a:avLst/>
                <a:gdLst>
                  <a:gd name="T0" fmla="*/ 63 w 88"/>
                  <a:gd name="T1" fmla="*/ 74 h 88"/>
                  <a:gd name="T2" fmla="*/ 69 w 88"/>
                  <a:gd name="T3" fmla="*/ 73 h 88"/>
                  <a:gd name="T4" fmla="*/ 52 w 88"/>
                  <a:gd name="T5" fmla="*/ 72 h 88"/>
                  <a:gd name="T6" fmla="*/ 52 w 88"/>
                  <a:gd name="T7" fmla="*/ 65 h 88"/>
                  <a:gd name="T8" fmla="*/ 52 w 88"/>
                  <a:gd name="T9" fmla="*/ 66 h 88"/>
                  <a:gd name="T10" fmla="*/ 63 w 88"/>
                  <a:gd name="T11" fmla="*/ 74 h 88"/>
                  <a:gd name="T12" fmla="*/ 19 w 88"/>
                  <a:gd name="T13" fmla="*/ 62 h 88"/>
                  <a:gd name="T14" fmla="*/ 26 w 88"/>
                  <a:gd name="T15" fmla="*/ 75 h 88"/>
                  <a:gd name="T16" fmla="*/ 34 w 88"/>
                  <a:gd name="T17" fmla="*/ 88 h 88"/>
                  <a:gd name="T18" fmla="*/ 36 w 88"/>
                  <a:gd name="T19" fmla="*/ 88 h 88"/>
                  <a:gd name="T20" fmla="*/ 52 w 88"/>
                  <a:gd name="T21" fmla="*/ 74 h 88"/>
                  <a:gd name="T22" fmla="*/ 51 w 88"/>
                  <a:gd name="T23" fmla="*/ 76 h 88"/>
                  <a:gd name="T24" fmla="*/ 26 w 88"/>
                  <a:gd name="T25" fmla="*/ 75 h 88"/>
                  <a:gd name="T26" fmla="*/ 26 w 88"/>
                  <a:gd name="T27" fmla="*/ 75 h 88"/>
                  <a:gd name="T28" fmla="*/ 19 w 88"/>
                  <a:gd name="T29" fmla="*/ 62 h 88"/>
                  <a:gd name="T30" fmla="*/ 69 w 88"/>
                  <a:gd name="T31" fmla="*/ 73 h 88"/>
                  <a:gd name="T32" fmla="*/ 75 w 88"/>
                  <a:gd name="T33" fmla="*/ 62 h 88"/>
                  <a:gd name="T34" fmla="*/ 74 w 88"/>
                  <a:gd name="T35" fmla="*/ 59 h 88"/>
                  <a:gd name="T36" fmla="*/ 74 w 88"/>
                  <a:gd name="T37" fmla="*/ 57 h 88"/>
                  <a:gd name="T38" fmla="*/ 73 w 88"/>
                  <a:gd name="T39" fmla="*/ 58 h 88"/>
                  <a:gd name="T40" fmla="*/ 74 w 88"/>
                  <a:gd name="T41" fmla="*/ 58 h 88"/>
                  <a:gd name="T42" fmla="*/ 77 w 88"/>
                  <a:gd name="T43" fmla="*/ 57 h 88"/>
                  <a:gd name="T44" fmla="*/ 77 w 88"/>
                  <a:gd name="T45" fmla="*/ 57 h 88"/>
                  <a:gd name="T46" fmla="*/ 79 w 88"/>
                  <a:gd name="T47" fmla="*/ 57 h 88"/>
                  <a:gd name="T48" fmla="*/ 86 w 88"/>
                  <a:gd name="T49" fmla="*/ 52 h 88"/>
                  <a:gd name="T50" fmla="*/ 18 w 88"/>
                  <a:gd name="T51" fmla="*/ 48 h 88"/>
                  <a:gd name="T52" fmla="*/ 16 w 88"/>
                  <a:gd name="T53" fmla="*/ 48 h 88"/>
                  <a:gd name="T54" fmla="*/ 18 w 88"/>
                  <a:gd name="T55" fmla="*/ 48 h 88"/>
                  <a:gd name="T56" fmla="*/ 22 w 88"/>
                  <a:gd name="T57" fmla="*/ 56 h 88"/>
                  <a:gd name="T58" fmla="*/ 88 w 88"/>
                  <a:gd name="T59" fmla="*/ 45 h 88"/>
                  <a:gd name="T60" fmla="*/ 87 w 88"/>
                  <a:gd name="T61" fmla="*/ 52 h 88"/>
                  <a:gd name="T62" fmla="*/ 88 w 88"/>
                  <a:gd name="T63" fmla="*/ 44 h 88"/>
                  <a:gd name="T64" fmla="*/ 88 w 88"/>
                  <a:gd name="T65" fmla="*/ 44 h 88"/>
                  <a:gd name="T66" fmla="*/ 15 w 88"/>
                  <a:gd name="T67" fmla="*/ 48 h 88"/>
                  <a:gd name="T68" fmla="*/ 8 w 88"/>
                  <a:gd name="T69" fmla="*/ 45 h 88"/>
                  <a:gd name="T70" fmla="*/ 6 w 88"/>
                  <a:gd name="T71" fmla="*/ 41 h 88"/>
                  <a:gd name="T72" fmla="*/ 6 w 88"/>
                  <a:gd name="T73" fmla="*/ 34 h 88"/>
                  <a:gd name="T74" fmla="*/ 7 w 88"/>
                  <a:gd name="T75" fmla="*/ 34 h 88"/>
                  <a:gd name="T76" fmla="*/ 7 w 88"/>
                  <a:gd name="T77" fmla="*/ 34 h 88"/>
                  <a:gd name="T78" fmla="*/ 4 w 88"/>
                  <a:gd name="T79" fmla="*/ 34 h 88"/>
                  <a:gd name="T80" fmla="*/ 6 w 88"/>
                  <a:gd name="T81" fmla="*/ 34 h 88"/>
                  <a:gd name="T82" fmla="*/ 5 w 88"/>
                  <a:gd name="T83" fmla="*/ 34 h 88"/>
                  <a:gd name="T84" fmla="*/ 4 w 88"/>
                  <a:gd name="T85" fmla="*/ 34 h 88"/>
                  <a:gd name="T86" fmla="*/ 83 w 88"/>
                  <a:gd name="T87" fmla="*/ 29 h 88"/>
                  <a:gd name="T88" fmla="*/ 83 w 88"/>
                  <a:gd name="T89" fmla="*/ 38 h 88"/>
                  <a:gd name="T90" fmla="*/ 86 w 88"/>
                  <a:gd name="T91" fmla="*/ 40 h 88"/>
                  <a:gd name="T92" fmla="*/ 83 w 88"/>
                  <a:gd name="T93" fmla="*/ 38 h 88"/>
                  <a:gd name="T94" fmla="*/ 83 w 88"/>
                  <a:gd name="T95" fmla="*/ 30 h 88"/>
                  <a:gd name="T96" fmla="*/ 1 w 88"/>
                  <a:gd name="T97" fmla="*/ 23 h 88"/>
                  <a:gd name="T98" fmla="*/ 0 w 88"/>
                  <a:gd name="T99" fmla="*/ 27 h 88"/>
                  <a:gd name="T100" fmla="*/ 1 w 88"/>
                  <a:gd name="T101" fmla="*/ 23 h 88"/>
                  <a:gd name="T102" fmla="*/ 85 w 88"/>
                  <a:gd name="T103" fmla="*/ 20 h 88"/>
                  <a:gd name="T104" fmla="*/ 85 w 88"/>
                  <a:gd name="T105" fmla="*/ 20 h 88"/>
                  <a:gd name="T106" fmla="*/ 6 w 88"/>
                  <a:gd name="T107" fmla="*/ 17 h 88"/>
                  <a:gd name="T108" fmla="*/ 5 w 88"/>
                  <a:gd name="T109" fmla="*/ 16 h 88"/>
                  <a:gd name="T110" fmla="*/ 84 w 88"/>
                  <a:gd name="T111" fmla="*/ 8 h 88"/>
                  <a:gd name="T112" fmla="*/ 84 w 88"/>
                  <a:gd name="T113" fmla="*/ 8 h 88"/>
                  <a:gd name="T114" fmla="*/ 84 w 88"/>
                  <a:gd name="T115" fmla="*/ 8 h 88"/>
                  <a:gd name="T116" fmla="*/ 79 w 88"/>
                  <a:gd name="T117" fmla="*/ 0 h 88"/>
                  <a:gd name="T118" fmla="*/ 79 w 88"/>
                  <a:gd name="T1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88">
                    <a:moveTo>
                      <a:pt x="69" y="73"/>
                    </a:moveTo>
                    <a:cubicBezTo>
                      <a:pt x="68" y="73"/>
                      <a:pt x="66" y="74"/>
                      <a:pt x="65" y="74"/>
                    </a:cubicBezTo>
                    <a:cubicBezTo>
                      <a:pt x="65" y="74"/>
                      <a:pt x="65" y="74"/>
                      <a:pt x="64" y="74"/>
                    </a:cubicBezTo>
                    <a:cubicBezTo>
                      <a:pt x="64" y="74"/>
                      <a:pt x="64" y="74"/>
                      <a:pt x="63" y="74"/>
                    </a:cubicBezTo>
                    <a:cubicBezTo>
                      <a:pt x="63" y="74"/>
                      <a:pt x="63" y="74"/>
                      <a:pt x="63" y="74"/>
                    </a:cubicBezTo>
                    <a:cubicBezTo>
                      <a:pt x="64" y="74"/>
                      <a:pt x="64" y="74"/>
                      <a:pt x="64" y="74"/>
                    </a:cubicBezTo>
                    <a:cubicBezTo>
                      <a:pt x="65" y="74"/>
                      <a:pt x="65" y="74"/>
                      <a:pt x="65" y="74"/>
                    </a:cubicBezTo>
                    <a:cubicBezTo>
                      <a:pt x="66" y="74"/>
                      <a:pt x="68" y="74"/>
                      <a:pt x="69" y="73"/>
                    </a:cubicBezTo>
                    <a:cubicBezTo>
                      <a:pt x="69" y="73"/>
                      <a:pt x="69" y="73"/>
                      <a:pt x="69" y="73"/>
                    </a:cubicBezTo>
                    <a:moveTo>
                      <a:pt x="52" y="66"/>
                    </a:moveTo>
                    <a:cubicBezTo>
                      <a:pt x="52" y="66"/>
                      <a:pt x="52" y="67"/>
                      <a:pt x="53" y="68"/>
                    </a:cubicBezTo>
                    <a:cubicBezTo>
                      <a:pt x="53" y="69"/>
                      <a:pt x="53" y="70"/>
                      <a:pt x="52" y="72"/>
                    </a:cubicBezTo>
                    <a:cubicBezTo>
                      <a:pt x="52" y="72"/>
                      <a:pt x="52" y="72"/>
                      <a:pt x="52" y="72"/>
                    </a:cubicBezTo>
                    <a:cubicBezTo>
                      <a:pt x="53" y="68"/>
                      <a:pt x="52" y="66"/>
                      <a:pt x="52" y="66"/>
                    </a:cubicBezTo>
                    <a:cubicBezTo>
                      <a:pt x="52" y="66"/>
                      <a:pt x="52" y="66"/>
                      <a:pt x="52" y="66"/>
                    </a:cubicBezTo>
                    <a:moveTo>
                      <a:pt x="52" y="65"/>
                    </a:moveTo>
                    <a:cubicBezTo>
                      <a:pt x="52" y="65"/>
                      <a:pt x="52" y="65"/>
                      <a:pt x="52" y="65"/>
                    </a:cubicBezTo>
                    <a:cubicBezTo>
                      <a:pt x="52" y="66"/>
                      <a:pt x="52" y="66"/>
                      <a:pt x="53" y="66"/>
                    </a:cubicBezTo>
                    <a:cubicBezTo>
                      <a:pt x="53" y="66"/>
                      <a:pt x="53" y="66"/>
                      <a:pt x="53" y="66"/>
                    </a:cubicBezTo>
                    <a:cubicBezTo>
                      <a:pt x="53" y="66"/>
                      <a:pt x="52" y="66"/>
                      <a:pt x="52" y="66"/>
                    </a:cubicBezTo>
                    <a:cubicBezTo>
                      <a:pt x="53" y="66"/>
                      <a:pt x="54" y="67"/>
                      <a:pt x="55" y="67"/>
                    </a:cubicBezTo>
                    <a:cubicBezTo>
                      <a:pt x="56" y="68"/>
                      <a:pt x="58" y="73"/>
                      <a:pt x="62" y="74"/>
                    </a:cubicBezTo>
                    <a:cubicBezTo>
                      <a:pt x="63" y="74"/>
                      <a:pt x="63" y="74"/>
                      <a:pt x="63" y="74"/>
                    </a:cubicBezTo>
                    <a:cubicBezTo>
                      <a:pt x="63" y="74"/>
                      <a:pt x="63" y="74"/>
                      <a:pt x="63" y="74"/>
                    </a:cubicBezTo>
                    <a:cubicBezTo>
                      <a:pt x="59" y="73"/>
                      <a:pt x="57" y="70"/>
                      <a:pt x="56" y="69"/>
                    </a:cubicBezTo>
                    <a:cubicBezTo>
                      <a:pt x="56" y="68"/>
                      <a:pt x="55" y="68"/>
                      <a:pt x="55" y="67"/>
                    </a:cubicBezTo>
                    <a:cubicBezTo>
                      <a:pt x="54" y="66"/>
                      <a:pt x="52" y="65"/>
                      <a:pt x="52" y="65"/>
                    </a:cubicBezTo>
                    <a:moveTo>
                      <a:pt x="19" y="62"/>
                    </a:moveTo>
                    <a:cubicBezTo>
                      <a:pt x="19" y="64"/>
                      <a:pt x="19" y="67"/>
                      <a:pt x="19" y="69"/>
                    </a:cubicBezTo>
                    <a:cubicBezTo>
                      <a:pt x="20" y="71"/>
                      <a:pt x="20" y="72"/>
                      <a:pt x="22" y="74"/>
                    </a:cubicBezTo>
                    <a:cubicBezTo>
                      <a:pt x="23" y="75"/>
                      <a:pt x="24" y="75"/>
                      <a:pt x="25" y="75"/>
                    </a:cubicBezTo>
                    <a:cubicBezTo>
                      <a:pt x="26" y="75"/>
                      <a:pt x="26" y="75"/>
                      <a:pt x="26" y="75"/>
                    </a:cubicBezTo>
                    <a:cubicBezTo>
                      <a:pt x="26" y="75"/>
                      <a:pt x="26" y="75"/>
                      <a:pt x="26" y="75"/>
                    </a:cubicBezTo>
                    <a:cubicBezTo>
                      <a:pt x="26" y="75"/>
                      <a:pt x="26" y="75"/>
                      <a:pt x="26" y="75"/>
                    </a:cubicBezTo>
                    <a:cubicBezTo>
                      <a:pt x="26" y="75"/>
                      <a:pt x="25" y="84"/>
                      <a:pt x="30" y="86"/>
                    </a:cubicBezTo>
                    <a:cubicBezTo>
                      <a:pt x="31" y="87"/>
                      <a:pt x="33" y="88"/>
                      <a:pt x="34" y="88"/>
                    </a:cubicBezTo>
                    <a:cubicBezTo>
                      <a:pt x="34" y="88"/>
                      <a:pt x="35" y="88"/>
                      <a:pt x="36" y="88"/>
                    </a:cubicBezTo>
                    <a:cubicBezTo>
                      <a:pt x="36" y="88"/>
                      <a:pt x="36" y="88"/>
                      <a:pt x="36" y="88"/>
                    </a:cubicBezTo>
                    <a:cubicBezTo>
                      <a:pt x="36" y="88"/>
                      <a:pt x="36" y="88"/>
                      <a:pt x="36" y="88"/>
                    </a:cubicBezTo>
                    <a:cubicBezTo>
                      <a:pt x="36" y="88"/>
                      <a:pt x="36" y="88"/>
                      <a:pt x="36" y="88"/>
                    </a:cubicBezTo>
                    <a:cubicBezTo>
                      <a:pt x="36" y="88"/>
                      <a:pt x="37" y="88"/>
                      <a:pt x="37" y="88"/>
                    </a:cubicBezTo>
                    <a:cubicBezTo>
                      <a:pt x="42" y="88"/>
                      <a:pt x="48" y="83"/>
                      <a:pt x="51" y="76"/>
                    </a:cubicBezTo>
                    <a:cubicBezTo>
                      <a:pt x="51" y="76"/>
                      <a:pt x="51" y="76"/>
                      <a:pt x="51" y="75"/>
                    </a:cubicBezTo>
                    <a:cubicBezTo>
                      <a:pt x="51" y="75"/>
                      <a:pt x="52" y="74"/>
                      <a:pt x="52" y="74"/>
                    </a:cubicBezTo>
                    <a:cubicBezTo>
                      <a:pt x="52" y="74"/>
                      <a:pt x="52" y="74"/>
                      <a:pt x="52" y="74"/>
                    </a:cubicBezTo>
                    <a:cubicBezTo>
                      <a:pt x="52" y="74"/>
                      <a:pt x="52" y="74"/>
                      <a:pt x="52" y="74"/>
                    </a:cubicBezTo>
                    <a:cubicBezTo>
                      <a:pt x="51" y="74"/>
                      <a:pt x="51" y="74"/>
                      <a:pt x="51" y="74"/>
                    </a:cubicBezTo>
                    <a:cubicBezTo>
                      <a:pt x="51" y="75"/>
                      <a:pt x="51" y="76"/>
                      <a:pt x="51" y="76"/>
                    </a:cubicBezTo>
                    <a:cubicBezTo>
                      <a:pt x="47" y="83"/>
                      <a:pt x="42" y="88"/>
                      <a:pt x="36" y="88"/>
                    </a:cubicBezTo>
                    <a:cubicBezTo>
                      <a:pt x="36" y="88"/>
                      <a:pt x="36" y="88"/>
                      <a:pt x="36" y="88"/>
                    </a:cubicBezTo>
                    <a:cubicBezTo>
                      <a:pt x="34" y="88"/>
                      <a:pt x="32" y="87"/>
                      <a:pt x="30" y="86"/>
                    </a:cubicBezTo>
                    <a:cubicBezTo>
                      <a:pt x="25" y="84"/>
                      <a:pt x="26" y="76"/>
                      <a:pt x="26" y="75"/>
                    </a:cubicBezTo>
                    <a:cubicBezTo>
                      <a:pt x="26" y="75"/>
                      <a:pt x="26" y="75"/>
                      <a:pt x="25" y="75"/>
                    </a:cubicBezTo>
                    <a:cubicBezTo>
                      <a:pt x="25" y="75"/>
                      <a:pt x="25" y="75"/>
                      <a:pt x="25" y="75"/>
                    </a:cubicBezTo>
                    <a:cubicBezTo>
                      <a:pt x="26" y="75"/>
                      <a:pt x="26" y="75"/>
                      <a:pt x="26" y="75"/>
                    </a:cubicBezTo>
                    <a:cubicBezTo>
                      <a:pt x="26" y="75"/>
                      <a:pt x="26" y="75"/>
                      <a:pt x="26" y="75"/>
                    </a:cubicBezTo>
                    <a:cubicBezTo>
                      <a:pt x="26" y="75"/>
                      <a:pt x="26" y="75"/>
                      <a:pt x="26" y="75"/>
                    </a:cubicBezTo>
                    <a:cubicBezTo>
                      <a:pt x="25" y="75"/>
                      <a:pt x="23" y="75"/>
                      <a:pt x="22" y="73"/>
                    </a:cubicBezTo>
                    <a:cubicBezTo>
                      <a:pt x="21" y="72"/>
                      <a:pt x="20" y="71"/>
                      <a:pt x="19" y="69"/>
                    </a:cubicBezTo>
                    <a:cubicBezTo>
                      <a:pt x="19" y="67"/>
                      <a:pt x="19" y="64"/>
                      <a:pt x="19" y="62"/>
                    </a:cubicBezTo>
                    <a:moveTo>
                      <a:pt x="75" y="62"/>
                    </a:moveTo>
                    <a:cubicBezTo>
                      <a:pt x="76" y="64"/>
                      <a:pt x="75" y="67"/>
                      <a:pt x="74" y="68"/>
                    </a:cubicBezTo>
                    <a:cubicBezTo>
                      <a:pt x="73" y="70"/>
                      <a:pt x="71" y="72"/>
                      <a:pt x="69" y="73"/>
                    </a:cubicBezTo>
                    <a:cubicBezTo>
                      <a:pt x="69" y="73"/>
                      <a:pt x="69" y="73"/>
                      <a:pt x="69" y="73"/>
                    </a:cubicBezTo>
                    <a:cubicBezTo>
                      <a:pt x="71" y="72"/>
                      <a:pt x="73" y="71"/>
                      <a:pt x="75" y="69"/>
                    </a:cubicBezTo>
                    <a:cubicBezTo>
                      <a:pt x="75" y="68"/>
                      <a:pt x="75" y="68"/>
                      <a:pt x="75" y="68"/>
                    </a:cubicBezTo>
                    <a:cubicBezTo>
                      <a:pt x="76" y="66"/>
                      <a:pt x="76" y="64"/>
                      <a:pt x="75" y="62"/>
                    </a:cubicBezTo>
                    <a:cubicBezTo>
                      <a:pt x="75" y="62"/>
                      <a:pt x="75" y="62"/>
                      <a:pt x="75" y="62"/>
                    </a:cubicBezTo>
                    <a:moveTo>
                      <a:pt x="73" y="58"/>
                    </a:moveTo>
                    <a:cubicBezTo>
                      <a:pt x="74" y="59"/>
                      <a:pt x="75" y="61"/>
                      <a:pt x="75" y="62"/>
                    </a:cubicBezTo>
                    <a:cubicBezTo>
                      <a:pt x="75" y="62"/>
                      <a:pt x="75" y="62"/>
                      <a:pt x="75" y="62"/>
                    </a:cubicBezTo>
                    <a:cubicBezTo>
                      <a:pt x="75" y="61"/>
                      <a:pt x="74" y="60"/>
                      <a:pt x="74" y="59"/>
                    </a:cubicBezTo>
                    <a:cubicBezTo>
                      <a:pt x="74" y="59"/>
                      <a:pt x="74" y="59"/>
                      <a:pt x="74" y="59"/>
                    </a:cubicBezTo>
                    <a:cubicBezTo>
                      <a:pt x="74" y="58"/>
                      <a:pt x="74" y="58"/>
                      <a:pt x="73" y="58"/>
                    </a:cubicBezTo>
                    <a:moveTo>
                      <a:pt x="77" y="57"/>
                    </a:moveTo>
                    <a:cubicBezTo>
                      <a:pt x="76" y="57"/>
                      <a:pt x="75" y="57"/>
                      <a:pt x="74" y="57"/>
                    </a:cubicBezTo>
                    <a:cubicBezTo>
                      <a:pt x="74" y="57"/>
                      <a:pt x="74" y="57"/>
                      <a:pt x="74" y="57"/>
                    </a:cubicBezTo>
                    <a:cubicBezTo>
                      <a:pt x="73" y="57"/>
                      <a:pt x="73" y="57"/>
                      <a:pt x="73" y="57"/>
                    </a:cubicBezTo>
                    <a:cubicBezTo>
                      <a:pt x="73" y="57"/>
                      <a:pt x="73" y="57"/>
                      <a:pt x="73" y="57"/>
                    </a:cubicBezTo>
                    <a:cubicBezTo>
                      <a:pt x="73" y="58"/>
                      <a:pt x="73" y="58"/>
                      <a:pt x="73" y="58"/>
                    </a:cubicBezTo>
                    <a:cubicBezTo>
                      <a:pt x="73" y="58"/>
                      <a:pt x="73" y="58"/>
                      <a:pt x="73" y="58"/>
                    </a:cubicBezTo>
                    <a:cubicBezTo>
                      <a:pt x="73" y="58"/>
                      <a:pt x="73" y="58"/>
                      <a:pt x="73" y="58"/>
                    </a:cubicBezTo>
                    <a:cubicBezTo>
                      <a:pt x="73" y="58"/>
                      <a:pt x="74" y="58"/>
                      <a:pt x="74" y="58"/>
                    </a:cubicBezTo>
                    <a:cubicBezTo>
                      <a:pt x="74" y="58"/>
                      <a:pt x="74" y="58"/>
                      <a:pt x="74" y="58"/>
                    </a:cubicBezTo>
                    <a:cubicBezTo>
                      <a:pt x="75" y="58"/>
                      <a:pt x="75" y="58"/>
                      <a:pt x="75" y="58"/>
                    </a:cubicBezTo>
                    <a:cubicBezTo>
                      <a:pt x="75" y="58"/>
                      <a:pt x="75" y="58"/>
                      <a:pt x="75" y="58"/>
                    </a:cubicBezTo>
                    <a:cubicBezTo>
                      <a:pt x="75" y="58"/>
                      <a:pt x="75" y="58"/>
                      <a:pt x="75" y="58"/>
                    </a:cubicBezTo>
                    <a:cubicBezTo>
                      <a:pt x="76" y="58"/>
                      <a:pt x="76" y="57"/>
                      <a:pt x="77" y="57"/>
                    </a:cubicBezTo>
                    <a:cubicBezTo>
                      <a:pt x="77" y="57"/>
                      <a:pt x="77" y="57"/>
                      <a:pt x="77" y="57"/>
                    </a:cubicBezTo>
                    <a:cubicBezTo>
                      <a:pt x="77" y="57"/>
                      <a:pt x="77" y="57"/>
                      <a:pt x="77" y="57"/>
                    </a:cubicBezTo>
                    <a:moveTo>
                      <a:pt x="79" y="57"/>
                    </a:moveTo>
                    <a:cubicBezTo>
                      <a:pt x="78" y="57"/>
                      <a:pt x="78" y="57"/>
                      <a:pt x="77" y="57"/>
                    </a:cubicBezTo>
                    <a:cubicBezTo>
                      <a:pt x="78" y="57"/>
                      <a:pt x="78" y="57"/>
                      <a:pt x="79" y="57"/>
                    </a:cubicBezTo>
                    <a:cubicBezTo>
                      <a:pt x="79" y="57"/>
                      <a:pt x="79" y="57"/>
                      <a:pt x="79" y="57"/>
                    </a:cubicBezTo>
                    <a:moveTo>
                      <a:pt x="83" y="55"/>
                    </a:moveTo>
                    <a:cubicBezTo>
                      <a:pt x="82" y="56"/>
                      <a:pt x="80" y="56"/>
                      <a:pt x="79" y="57"/>
                    </a:cubicBezTo>
                    <a:cubicBezTo>
                      <a:pt x="79" y="57"/>
                      <a:pt x="79" y="57"/>
                      <a:pt x="80" y="57"/>
                    </a:cubicBezTo>
                    <a:cubicBezTo>
                      <a:pt x="81" y="56"/>
                      <a:pt x="82" y="56"/>
                      <a:pt x="83" y="55"/>
                    </a:cubicBezTo>
                    <a:cubicBezTo>
                      <a:pt x="83" y="55"/>
                      <a:pt x="83" y="55"/>
                      <a:pt x="83" y="55"/>
                    </a:cubicBezTo>
                    <a:moveTo>
                      <a:pt x="86" y="52"/>
                    </a:moveTo>
                    <a:cubicBezTo>
                      <a:pt x="86" y="52"/>
                      <a:pt x="86" y="52"/>
                      <a:pt x="86" y="52"/>
                    </a:cubicBezTo>
                    <a:cubicBezTo>
                      <a:pt x="86" y="52"/>
                      <a:pt x="86" y="52"/>
                      <a:pt x="86" y="52"/>
                    </a:cubicBezTo>
                    <a:cubicBezTo>
                      <a:pt x="86" y="52"/>
                      <a:pt x="86" y="52"/>
                      <a:pt x="86" y="52"/>
                    </a:cubicBezTo>
                    <a:moveTo>
                      <a:pt x="18" y="48"/>
                    </a:moveTo>
                    <a:cubicBezTo>
                      <a:pt x="18" y="48"/>
                      <a:pt x="18" y="48"/>
                      <a:pt x="18" y="48"/>
                    </a:cubicBezTo>
                    <a:cubicBezTo>
                      <a:pt x="18" y="48"/>
                      <a:pt x="18" y="48"/>
                      <a:pt x="18" y="48"/>
                    </a:cubicBezTo>
                    <a:cubicBezTo>
                      <a:pt x="18" y="48"/>
                      <a:pt x="18" y="48"/>
                      <a:pt x="17" y="48"/>
                    </a:cubicBezTo>
                    <a:cubicBezTo>
                      <a:pt x="17" y="48"/>
                      <a:pt x="16" y="48"/>
                      <a:pt x="16" y="48"/>
                    </a:cubicBezTo>
                    <a:cubicBezTo>
                      <a:pt x="16" y="48"/>
                      <a:pt x="15" y="48"/>
                      <a:pt x="15" y="48"/>
                    </a:cubicBezTo>
                    <a:cubicBezTo>
                      <a:pt x="16" y="48"/>
                      <a:pt x="16" y="48"/>
                      <a:pt x="17" y="48"/>
                    </a:cubicBezTo>
                    <a:cubicBezTo>
                      <a:pt x="17" y="48"/>
                      <a:pt x="17" y="48"/>
                      <a:pt x="17" y="48"/>
                    </a:cubicBezTo>
                    <a:cubicBezTo>
                      <a:pt x="18" y="48"/>
                      <a:pt x="18" y="48"/>
                      <a:pt x="18" y="48"/>
                    </a:cubicBezTo>
                    <a:cubicBezTo>
                      <a:pt x="18" y="48"/>
                      <a:pt x="18" y="48"/>
                      <a:pt x="18" y="48"/>
                    </a:cubicBezTo>
                    <a:cubicBezTo>
                      <a:pt x="18" y="48"/>
                      <a:pt x="18" y="48"/>
                      <a:pt x="18" y="48"/>
                    </a:cubicBezTo>
                    <a:cubicBezTo>
                      <a:pt x="18" y="48"/>
                      <a:pt x="19" y="48"/>
                      <a:pt x="19" y="48"/>
                    </a:cubicBezTo>
                    <a:cubicBezTo>
                      <a:pt x="21" y="49"/>
                      <a:pt x="24" y="50"/>
                      <a:pt x="22" y="56"/>
                    </a:cubicBezTo>
                    <a:cubicBezTo>
                      <a:pt x="23" y="53"/>
                      <a:pt x="23" y="51"/>
                      <a:pt x="22" y="50"/>
                    </a:cubicBezTo>
                    <a:cubicBezTo>
                      <a:pt x="21" y="48"/>
                      <a:pt x="19" y="48"/>
                      <a:pt x="18" y="48"/>
                    </a:cubicBezTo>
                    <a:moveTo>
                      <a:pt x="88" y="45"/>
                    </a:moveTo>
                    <a:cubicBezTo>
                      <a:pt x="88" y="45"/>
                      <a:pt x="88" y="45"/>
                      <a:pt x="88" y="45"/>
                    </a:cubicBezTo>
                    <a:cubicBezTo>
                      <a:pt x="88" y="46"/>
                      <a:pt x="88" y="48"/>
                      <a:pt x="87" y="50"/>
                    </a:cubicBezTo>
                    <a:cubicBezTo>
                      <a:pt x="87" y="50"/>
                      <a:pt x="87" y="51"/>
                      <a:pt x="87" y="52"/>
                    </a:cubicBezTo>
                    <a:cubicBezTo>
                      <a:pt x="86" y="52"/>
                      <a:pt x="86" y="52"/>
                      <a:pt x="86" y="52"/>
                    </a:cubicBezTo>
                    <a:cubicBezTo>
                      <a:pt x="86" y="52"/>
                      <a:pt x="87" y="52"/>
                      <a:pt x="87" y="52"/>
                    </a:cubicBezTo>
                    <a:cubicBezTo>
                      <a:pt x="87" y="51"/>
                      <a:pt x="87" y="51"/>
                      <a:pt x="87" y="50"/>
                    </a:cubicBezTo>
                    <a:cubicBezTo>
                      <a:pt x="87" y="50"/>
                      <a:pt x="88" y="50"/>
                      <a:pt x="88" y="50"/>
                    </a:cubicBezTo>
                    <a:cubicBezTo>
                      <a:pt x="88" y="48"/>
                      <a:pt x="88" y="46"/>
                      <a:pt x="88" y="45"/>
                    </a:cubicBezTo>
                    <a:moveTo>
                      <a:pt x="88" y="44"/>
                    </a:moveTo>
                    <a:cubicBezTo>
                      <a:pt x="88" y="44"/>
                      <a:pt x="88" y="44"/>
                      <a:pt x="88" y="45"/>
                    </a:cubicBezTo>
                    <a:cubicBezTo>
                      <a:pt x="88" y="45"/>
                      <a:pt x="88" y="45"/>
                      <a:pt x="88" y="45"/>
                    </a:cubicBezTo>
                    <a:cubicBezTo>
                      <a:pt x="88" y="45"/>
                      <a:pt x="88" y="45"/>
                      <a:pt x="88" y="45"/>
                    </a:cubicBezTo>
                    <a:cubicBezTo>
                      <a:pt x="88" y="44"/>
                      <a:pt x="88" y="44"/>
                      <a:pt x="88" y="44"/>
                    </a:cubicBezTo>
                    <a:moveTo>
                      <a:pt x="7" y="44"/>
                    </a:moveTo>
                    <a:cubicBezTo>
                      <a:pt x="7" y="44"/>
                      <a:pt x="8" y="45"/>
                      <a:pt x="8" y="45"/>
                    </a:cubicBezTo>
                    <a:cubicBezTo>
                      <a:pt x="10" y="47"/>
                      <a:pt x="12" y="48"/>
                      <a:pt x="14" y="48"/>
                    </a:cubicBezTo>
                    <a:cubicBezTo>
                      <a:pt x="14" y="48"/>
                      <a:pt x="15" y="48"/>
                      <a:pt x="15" y="48"/>
                    </a:cubicBezTo>
                    <a:cubicBezTo>
                      <a:pt x="15" y="48"/>
                      <a:pt x="14" y="48"/>
                      <a:pt x="14" y="48"/>
                    </a:cubicBezTo>
                    <a:cubicBezTo>
                      <a:pt x="14" y="48"/>
                      <a:pt x="14" y="48"/>
                      <a:pt x="14" y="48"/>
                    </a:cubicBezTo>
                    <a:cubicBezTo>
                      <a:pt x="15" y="48"/>
                      <a:pt x="15" y="48"/>
                      <a:pt x="16" y="48"/>
                    </a:cubicBezTo>
                    <a:cubicBezTo>
                      <a:pt x="14" y="48"/>
                      <a:pt x="11" y="47"/>
                      <a:pt x="8" y="45"/>
                    </a:cubicBezTo>
                    <a:cubicBezTo>
                      <a:pt x="8" y="45"/>
                      <a:pt x="8" y="44"/>
                      <a:pt x="7" y="44"/>
                    </a:cubicBezTo>
                    <a:cubicBezTo>
                      <a:pt x="7" y="44"/>
                      <a:pt x="7" y="44"/>
                      <a:pt x="7" y="44"/>
                    </a:cubicBezTo>
                    <a:moveTo>
                      <a:pt x="7" y="35"/>
                    </a:moveTo>
                    <a:cubicBezTo>
                      <a:pt x="7" y="35"/>
                      <a:pt x="5" y="38"/>
                      <a:pt x="6" y="41"/>
                    </a:cubicBezTo>
                    <a:cubicBezTo>
                      <a:pt x="6" y="40"/>
                      <a:pt x="6" y="40"/>
                      <a:pt x="6" y="40"/>
                    </a:cubicBezTo>
                    <a:cubicBezTo>
                      <a:pt x="6" y="38"/>
                      <a:pt x="6" y="35"/>
                      <a:pt x="7" y="35"/>
                    </a:cubicBezTo>
                    <a:cubicBezTo>
                      <a:pt x="7" y="35"/>
                      <a:pt x="7" y="35"/>
                      <a:pt x="7" y="35"/>
                    </a:cubicBezTo>
                    <a:moveTo>
                      <a:pt x="6" y="34"/>
                    </a:moveTo>
                    <a:cubicBezTo>
                      <a:pt x="6" y="34"/>
                      <a:pt x="6" y="34"/>
                      <a:pt x="6" y="34"/>
                    </a:cubicBezTo>
                    <a:cubicBezTo>
                      <a:pt x="6" y="34"/>
                      <a:pt x="7" y="34"/>
                      <a:pt x="7" y="34"/>
                    </a:cubicBezTo>
                    <a:cubicBezTo>
                      <a:pt x="7" y="34"/>
                      <a:pt x="6" y="34"/>
                      <a:pt x="6" y="34"/>
                    </a:cubicBezTo>
                    <a:moveTo>
                      <a:pt x="7" y="34"/>
                    </a:moveTo>
                    <a:cubicBezTo>
                      <a:pt x="6" y="34"/>
                      <a:pt x="6" y="34"/>
                      <a:pt x="6" y="34"/>
                    </a:cubicBezTo>
                    <a:cubicBezTo>
                      <a:pt x="6" y="34"/>
                      <a:pt x="6" y="34"/>
                      <a:pt x="6" y="34"/>
                    </a:cubicBezTo>
                    <a:cubicBezTo>
                      <a:pt x="6" y="34"/>
                      <a:pt x="7" y="34"/>
                      <a:pt x="7" y="34"/>
                    </a:cubicBezTo>
                    <a:cubicBezTo>
                      <a:pt x="7" y="34"/>
                      <a:pt x="7" y="34"/>
                      <a:pt x="7" y="34"/>
                    </a:cubicBezTo>
                    <a:cubicBezTo>
                      <a:pt x="7" y="34"/>
                      <a:pt x="7" y="34"/>
                      <a:pt x="7" y="34"/>
                    </a:cubicBezTo>
                    <a:cubicBezTo>
                      <a:pt x="7" y="34"/>
                      <a:pt x="7" y="34"/>
                      <a:pt x="7" y="34"/>
                    </a:cubicBezTo>
                    <a:moveTo>
                      <a:pt x="5" y="34"/>
                    </a:moveTo>
                    <a:cubicBezTo>
                      <a:pt x="5" y="34"/>
                      <a:pt x="4" y="34"/>
                      <a:pt x="4" y="34"/>
                    </a:cubicBezTo>
                    <a:cubicBezTo>
                      <a:pt x="5" y="34"/>
                      <a:pt x="5" y="34"/>
                      <a:pt x="5" y="34"/>
                    </a:cubicBezTo>
                    <a:cubicBezTo>
                      <a:pt x="5"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5" y="34"/>
                      <a:pt x="5" y="34"/>
                      <a:pt x="5" y="34"/>
                    </a:cubicBezTo>
                    <a:moveTo>
                      <a:pt x="1" y="30"/>
                    </a:moveTo>
                    <a:cubicBezTo>
                      <a:pt x="1" y="30"/>
                      <a:pt x="1" y="30"/>
                      <a:pt x="1" y="30"/>
                    </a:cubicBezTo>
                    <a:cubicBezTo>
                      <a:pt x="2" y="33"/>
                      <a:pt x="3" y="34"/>
                      <a:pt x="4" y="34"/>
                    </a:cubicBezTo>
                    <a:cubicBezTo>
                      <a:pt x="4" y="34"/>
                      <a:pt x="4" y="34"/>
                      <a:pt x="4" y="34"/>
                    </a:cubicBezTo>
                    <a:cubicBezTo>
                      <a:pt x="2" y="33"/>
                      <a:pt x="1" y="32"/>
                      <a:pt x="1" y="30"/>
                    </a:cubicBezTo>
                    <a:moveTo>
                      <a:pt x="84" y="28"/>
                    </a:moveTo>
                    <a:cubicBezTo>
                      <a:pt x="84" y="29"/>
                      <a:pt x="83" y="29"/>
                      <a:pt x="83" y="30"/>
                    </a:cubicBezTo>
                    <a:cubicBezTo>
                      <a:pt x="83" y="29"/>
                      <a:pt x="83" y="29"/>
                      <a:pt x="83" y="29"/>
                    </a:cubicBezTo>
                    <a:cubicBezTo>
                      <a:pt x="83" y="29"/>
                      <a:pt x="83" y="29"/>
                      <a:pt x="83" y="29"/>
                    </a:cubicBezTo>
                    <a:cubicBezTo>
                      <a:pt x="83" y="29"/>
                      <a:pt x="83" y="30"/>
                      <a:pt x="83" y="30"/>
                    </a:cubicBezTo>
                    <a:cubicBezTo>
                      <a:pt x="85" y="32"/>
                      <a:pt x="84" y="36"/>
                      <a:pt x="83" y="38"/>
                    </a:cubicBezTo>
                    <a:cubicBezTo>
                      <a:pt x="83" y="38"/>
                      <a:pt x="83" y="38"/>
                      <a:pt x="83" y="38"/>
                    </a:cubicBezTo>
                    <a:cubicBezTo>
                      <a:pt x="83" y="38"/>
                      <a:pt x="83" y="38"/>
                      <a:pt x="83" y="38"/>
                    </a:cubicBezTo>
                    <a:cubicBezTo>
                      <a:pt x="83" y="38"/>
                      <a:pt x="83" y="38"/>
                      <a:pt x="83" y="38"/>
                    </a:cubicBezTo>
                    <a:cubicBezTo>
                      <a:pt x="83" y="38"/>
                      <a:pt x="83" y="38"/>
                      <a:pt x="83" y="38"/>
                    </a:cubicBezTo>
                    <a:cubicBezTo>
                      <a:pt x="83" y="38"/>
                      <a:pt x="84" y="39"/>
                      <a:pt x="86" y="40"/>
                    </a:cubicBezTo>
                    <a:cubicBezTo>
                      <a:pt x="86" y="40"/>
                      <a:pt x="86" y="40"/>
                      <a:pt x="86" y="40"/>
                    </a:cubicBezTo>
                    <a:cubicBezTo>
                      <a:pt x="84" y="39"/>
                      <a:pt x="83" y="38"/>
                      <a:pt x="83" y="38"/>
                    </a:cubicBezTo>
                    <a:cubicBezTo>
                      <a:pt x="83" y="38"/>
                      <a:pt x="83" y="38"/>
                      <a:pt x="83" y="38"/>
                    </a:cubicBezTo>
                    <a:cubicBezTo>
                      <a:pt x="83" y="38"/>
                      <a:pt x="83" y="38"/>
                      <a:pt x="83" y="38"/>
                    </a:cubicBezTo>
                    <a:cubicBezTo>
                      <a:pt x="83" y="38"/>
                      <a:pt x="83" y="37"/>
                      <a:pt x="84" y="37"/>
                    </a:cubicBezTo>
                    <a:cubicBezTo>
                      <a:pt x="84" y="35"/>
                      <a:pt x="85" y="32"/>
                      <a:pt x="83" y="30"/>
                    </a:cubicBezTo>
                    <a:cubicBezTo>
                      <a:pt x="83" y="30"/>
                      <a:pt x="83" y="30"/>
                      <a:pt x="83" y="30"/>
                    </a:cubicBezTo>
                    <a:cubicBezTo>
                      <a:pt x="83" y="30"/>
                      <a:pt x="83" y="30"/>
                      <a:pt x="83" y="30"/>
                    </a:cubicBezTo>
                    <a:cubicBezTo>
                      <a:pt x="83" y="30"/>
                      <a:pt x="84" y="29"/>
                      <a:pt x="84" y="29"/>
                    </a:cubicBezTo>
                    <a:cubicBezTo>
                      <a:pt x="84" y="29"/>
                      <a:pt x="84" y="29"/>
                      <a:pt x="84" y="28"/>
                    </a:cubicBezTo>
                    <a:moveTo>
                      <a:pt x="1" y="23"/>
                    </a:moveTo>
                    <a:cubicBezTo>
                      <a:pt x="1" y="23"/>
                      <a:pt x="1" y="23"/>
                      <a:pt x="1" y="23"/>
                    </a:cubicBezTo>
                    <a:cubicBezTo>
                      <a:pt x="0" y="24"/>
                      <a:pt x="0" y="26"/>
                      <a:pt x="0" y="28"/>
                    </a:cubicBezTo>
                    <a:cubicBezTo>
                      <a:pt x="0" y="28"/>
                      <a:pt x="1" y="29"/>
                      <a:pt x="1" y="30"/>
                    </a:cubicBezTo>
                    <a:cubicBezTo>
                      <a:pt x="1" y="30"/>
                      <a:pt x="1" y="30"/>
                      <a:pt x="1" y="30"/>
                    </a:cubicBezTo>
                    <a:cubicBezTo>
                      <a:pt x="1" y="29"/>
                      <a:pt x="0" y="28"/>
                      <a:pt x="0" y="27"/>
                    </a:cubicBezTo>
                    <a:cubicBezTo>
                      <a:pt x="0" y="26"/>
                      <a:pt x="0" y="24"/>
                      <a:pt x="1" y="23"/>
                    </a:cubicBezTo>
                    <a:moveTo>
                      <a:pt x="2" y="20"/>
                    </a:moveTo>
                    <a:cubicBezTo>
                      <a:pt x="1" y="21"/>
                      <a:pt x="1" y="22"/>
                      <a:pt x="1" y="23"/>
                    </a:cubicBezTo>
                    <a:cubicBezTo>
                      <a:pt x="1" y="23"/>
                      <a:pt x="1" y="23"/>
                      <a:pt x="1" y="23"/>
                    </a:cubicBezTo>
                    <a:cubicBezTo>
                      <a:pt x="1" y="22"/>
                      <a:pt x="1" y="21"/>
                      <a:pt x="2" y="20"/>
                    </a:cubicBezTo>
                    <a:moveTo>
                      <a:pt x="84" y="19"/>
                    </a:moveTo>
                    <a:cubicBezTo>
                      <a:pt x="84" y="19"/>
                      <a:pt x="84" y="19"/>
                      <a:pt x="84" y="19"/>
                    </a:cubicBezTo>
                    <a:cubicBezTo>
                      <a:pt x="85" y="19"/>
                      <a:pt x="85" y="20"/>
                      <a:pt x="85" y="20"/>
                    </a:cubicBezTo>
                    <a:cubicBezTo>
                      <a:pt x="86" y="22"/>
                      <a:pt x="86" y="23"/>
                      <a:pt x="85" y="24"/>
                    </a:cubicBezTo>
                    <a:cubicBezTo>
                      <a:pt x="86" y="24"/>
                      <a:pt x="86" y="25"/>
                      <a:pt x="86" y="25"/>
                    </a:cubicBezTo>
                    <a:cubicBezTo>
                      <a:pt x="86" y="25"/>
                      <a:pt x="86" y="25"/>
                      <a:pt x="86" y="25"/>
                    </a:cubicBezTo>
                    <a:cubicBezTo>
                      <a:pt x="86" y="23"/>
                      <a:pt x="86" y="22"/>
                      <a:pt x="85" y="20"/>
                    </a:cubicBezTo>
                    <a:cubicBezTo>
                      <a:pt x="85" y="20"/>
                      <a:pt x="85" y="19"/>
                      <a:pt x="84" y="19"/>
                    </a:cubicBezTo>
                    <a:moveTo>
                      <a:pt x="5" y="16"/>
                    </a:moveTo>
                    <a:cubicBezTo>
                      <a:pt x="5" y="17"/>
                      <a:pt x="5" y="17"/>
                      <a:pt x="6" y="17"/>
                    </a:cubicBezTo>
                    <a:cubicBezTo>
                      <a:pt x="6" y="17"/>
                      <a:pt x="6" y="17"/>
                      <a:pt x="6" y="17"/>
                    </a:cubicBezTo>
                    <a:cubicBezTo>
                      <a:pt x="5" y="17"/>
                      <a:pt x="5" y="17"/>
                      <a:pt x="5" y="16"/>
                    </a:cubicBezTo>
                    <a:moveTo>
                      <a:pt x="3" y="10"/>
                    </a:moveTo>
                    <a:cubicBezTo>
                      <a:pt x="3" y="11"/>
                      <a:pt x="4" y="14"/>
                      <a:pt x="5" y="16"/>
                    </a:cubicBezTo>
                    <a:cubicBezTo>
                      <a:pt x="5" y="16"/>
                      <a:pt x="5" y="16"/>
                      <a:pt x="5" y="16"/>
                    </a:cubicBezTo>
                    <a:cubicBezTo>
                      <a:pt x="5" y="16"/>
                      <a:pt x="5" y="16"/>
                      <a:pt x="5" y="16"/>
                    </a:cubicBezTo>
                    <a:cubicBezTo>
                      <a:pt x="4" y="14"/>
                      <a:pt x="3" y="12"/>
                      <a:pt x="3" y="10"/>
                    </a:cubicBezTo>
                    <a:cubicBezTo>
                      <a:pt x="3" y="10"/>
                      <a:pt x="3" y="10"/>
                      <a:pt x="3" y="10"/>
                    </a:cubicBezTo>
                    <a:moveTo>
                      <a:pt x="84" y="8"/>
                    </a:moveTo>
                    <a:cubicBezTo>
                      <a:pt x="84" y="8"/>
                      <a:pt x="84" y="8"/>
                      <a:pt x="84" y="8"/>
                    </a:cubicBezTo>
                    <a:cubicBezTo>
                      <a:pt x="84" y="10"/>
                      <a:pt x="84" y="11"/>
                      <a:pt x="84" y="12"/>
                    </a:cubicBezTo>
                    <a:cubicBezTo>
                      <a:pt x="84" y="13"/>
                      <a:pt x="84" y="13"/>
                      <a:pt x="84" y="13"/>
                    </a:cubicBezTo>
                    <a:cubicBezTo>
                      <a:pt x="84" y="12"/>
                      <a:pt x="84" y="10"/>
                      <a:pt x="84" y="8"/>
                    </a:cubicBezTo>
                    <a:moveTo>
                      <a:pt x="83" y="5"/>
                    </a:moveTo>
                    <a:cubicBezTo>
                      <a:pt x="83" y="5"/>
                      <a:pt x="83" y="5"/>
                      <a:pt x="83" y="5"/>
                    </a:cubicBezTo>
                    <a:cubicBezTo>
                      <a:pt x="83" y="6"/>
                      <a:pt x="83" y="6"/>
                      <a:pt x="84" y="7"/>
                    </a:cubicBezTo>
                    <a:cubicBezTo>
                      <a:pt x="84" y="7"/>
                      <a:pt x="84" y="8"/>
                      <a:pt x="84" y="8"/>
                    </a:cubicBezTo>
                    <a:cubicBezTo>
                      <a:pt x="84" y="8"/>
                      <a:pt x="84" y="8"/>
                      <a:pt x="84" y="8"/>
                    </a:cubicBezTo>
                    <a:cubicBezTo>
                      <a:pt x="84" y="8"/>
                      <a:pt x="84" y="7"/>
                      <a:pt x="84" y="7"/>
                    </a:cubicBezTo>
                    <a:cubicBezTo>
                      <a:pt x="84" y="6"/>
                      <a:pt x="83" y="5"/>
                      <a:pt x="83" y="5"/>
                    </a:cubicBezTo>
                    <a:moveTo>
                      <a:pt x="79" y="0"/>
                    </a:moveTo>
                    <a:cubicBezTo>
                      <a:pt x="79" y="0"/>
                      <a:pt x="79" y="0"/>
                      <a:pt x="79" y="0"/>
                    </a:cubicBezTo>
                    <a:cubicBezTo>
                      <a:pt x="80" y="0"/>
                      <a:pt x="80" y="1"/>
                      <a:pt x="80" y="1"/>
                    </a:cubicBezTo>
                    <a:cubicBezTo>
                      <a:pt x="80" y="1"/>
                      <a:pt x="80" y="1"/>
                      <a:pt x="80" y="1"/>
                    </a:cubicBezTo>
                    <a:cubicBezTo>
                      <a:pt x="80" y="1"/>
                      <a:pt x="80" y="0"/>
                      <a:pt x="79" y="0"/>
                    </a:cubicBezTo>
                  </a:path>
                </a:pathLst>
              </a:custGeom>
              <a:solidFill>
                <a:srgbClr val="65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3" name="Freeform 1748"/>
              <p:cNvSpPr>
                <a:spLocks/>
              </p:cNvSpPr>
              <p:nvPr/>
            </p:nvSpPr>
            <p:spPr bwMode="auto">
              <a:xfrm>
                <a:off x="795" y="981"/>
                <a:ext cx="153" cy="153"/>
              </a:xfrm>
              <a:custGeom>
                <a:avLst/>
                <a:gdLst>
                  <a:gd name="T0" fmla="*/ 67 w 72"/>
                  <a:gd name="T1" fmla="*/ 4 h 72"/>
                  <a:gd name="T2" fmla="*/ 55 w 72"/>
                  <a:gd name="T3" fmla="*/ 10 h 72"/>
                  <a:gd name="T4" fmla="*/ 54 w 72"/>
                  <a:gd name="T5" fmla="*/ 11 h 72"/>
                  <a:gd name="T6" fmla="*/ 61 w 72"/>
                  <a:gd name="T7" fmla="*/ 10 h 72"/>
                  <a:gd name="T8" fmla="*/ 67 w 72"/>
                  <a:gd name="T9" fmla="*/ 22 h 72"/>
                  <a:gd name="T10" fmla="*/ 49 w 72"/>
                  <a:gd name="T11" fmla="*/ 26 h 72"/>
                  <a:gd name="T12" fmla="*/ 55 w 72"/>
                  <a:gd name="T13" fmla="*/ 21 h 72"/>
                  <a:gd name="T14" fmla="*/ 64 w 72"/>
                  <a:gd name="T15" fmla="*/ 22 h 72"/>
                  <a:gd name="T16" fmla="*/ 59 w 72"/>
                  <a:gd name="T17" fmla="*/ 20 h 72"/>
                  <a:gd name="T18" fmla="*/ 57 w 72"/>
                  <a:gd name="T19" fmla="*/ 20 h 72"/>
                  <a:gd name="T20" fmla="*/ 42 w 72"/>
                  <a:gd name="T21" fmla="*/ 16 h 72"/>
                  <a:gd name="T22" fmla="*/ 43 w 72"/>
                  <a:gd name="T23" fmla="*/ 11 h 72"/>
                  <a:gd name="T24" fmla="*/ 21 w 72"/>
                  <a:gd name="T25" fmla="*/ 23 h 72"/>
                  <a:gd name="T26" fmla="*/ 6 w 72"/>
                  <a:gd name="T27" fmla="*/ 25 h 72"/>
                  <a:gd name="T28" fmla="*/ 0 w 72"/>
                  <a:gd name="T29" fmla="*/ 26 h 72"/>
                  <a:gd name="T30" fmla="*/ 0 w 72"/>
                  <a:gd name="T31" fmla="*/ 26 h 72"/>
                  <a:gd name="T32" fmla="*/ 1 w 72"/>
                  <a:gd name="T33" fmla="*/ 27 h 72"/>
                  <a:gd name="T34" fmla="*/ 9 w 72"/>
                  <a:gd name="T35" fmla="*/ 24 h 72"/>
                  <a:gd name="T36" fmla="*/ 25 w 72"/>
                  <a:gd name="T37" fmla="*/ 23 h 72"/>
                  <a:gd name="T38" fmla="*/ 36 w 72"/>
                  <a:gd name="T39" fmla="*/ 25 h 72"/>
                  <a:gd name="T40" fmla="*/ 42 w 72"/>
                  <a:gd name="T41" fmla="*/ 28 h 72"/>
                  <a:gd name="T42" fmla="*/ 42 w 72"/>
                  <a:gd name="T43" fmla="*/ 22 h 72"/>
                  <a:gd name="T44" fmla="*/ 28 w 72"/>
                  <a:gd name="T45" fmla="*/ 23 h 72"/>
                  <a:gd name="T46" fmla="*/ 49 w 72"/>
                  <a:gd name="T47" fmla="*/ 27 h 72"/>
                  <a:gd name="T48" fmla="*/ 31 w 72"/>
                  <a:gd name="T49" fmla="*/ 34 h 72"/>
                  <a:gd name="T50" fmla="*/ 14 w 72"/>
                  <a:gd name="T51" fmla="*/ 30 h 72"/>
                  <a:gd name="T52" fmla="*/ 6 w 72"/>
                  <a:gd name="T53" fmla="*/ 33 h 72"/>
                  <a:gd name="T54" fmla="*/ 20 w 72"/>
                  <a:gd name="T55" fmla="*/ 31 h 72"/>
                  <a:gd name="T56" fmla="*/ 10 w 72"/>
                  <a:gd name="T57" fmla="*/ 40 h 72"/>
                  <a:gd name="T58" fmla="*/ 9 w 72"/>
                  <a:gd name="T59" fmla="*/ 40 h 72"/>
                  <a:gd name="T60" fmla="*/ 12 w 72"/>
                  <a:gd name="T61" fmla="*/ 40 h 72"/>
                  <a:gd name="T62" fmla="*/ 22 w 72"/>
                  <a:gd name="T63" fmla="*/ 32 h 72"/>
                  <a:gd name="T64" fmla="*/ 24 w 72"/>
                  <a:gd name="T65" fmla="*/ 58 h 72"/>
                  <a:gd name="T66" fmla="*/ 35 w 72"/>
                  <a:gd name="T67" fmla="*/ 52 h 72"/>
                  <a:gd name="T68" fmla="*/ 42 w 72"/>
                  <a:gd name="T69" fmla="*/ 57 h 72"/>
                  <a:gd name="T70" fmla="*/ 39 w 72"/>
                  <a:gd name="T71" fmla="*/ 67 h 72"/>
                  <a:gd name="T72" fmla="*/ 46 w 72"/>
                  <a:gd name="T73" fmla="*/ 58 h 72"/>
                  <a:gd name="T74" fmla="*/ 47 w 72"/>
                  <a:gd name="T75" fmla="*/ 58 h 72"/>
                  <a:gd name="T76" fmla="*/ 39 w 72"/>
                  <a:gd name="T77" fmla="*/ 53 h 72"/>
                  <a:gd name="T78" fmla="*/ 37 w 72"/>
                  <a:gd name="T79" fmla="*/ 51 h 72"/>
                  <a:gd name="T80" fmla="*/ 27 w 72"/>
                  <a:gd name="T81" fmla="*/ 53 h 72"/>
                  <a:gd name="T82" fmla="*/ 25 w 72"/>
                  <a:gd name="T83" fmla="*/ 33 h 72"/>
                  <a:gd name="T84" fmla="*/ 35 w 72"/>
                  <a:gd name="T85" fmla="*/ 34 h 72"/>
                  <a:gd name="T86" fmla="*/ 45 w 72"/>
                  <a:gd name="T87" fmla="*/ 32 h 72"/>
                  <a:gd name="T88" fmla="*/ 53 w 72"/>
                  <a:gd name="T89" fmla="*/ 35 h 72"/>
                  <a:gd name="T90" fmla="*/ 55 w 72"/>
                  <a:gd name="T91" fmla="*/ 35 h 72"/>
                  <a:gd name="T92" fmla="*/ 52 w 72"/>
                  <a:gd name="T93" fmla="*/ 35 h 72"/>
                  <a:gd name="T94" fmla="*/ 49 w 72"/>
                  <a:gd name="T95" fmla="*/ 27 h 72"/>
                  <a:gd name="T96" fmla="*/ 62 w 72"/>
                  <a:gd name="T97" fmla="*/ 25 h 72"/>
                  <a:gd name="T98" fmla="*/ 69 w 72"/>
                  <a:gd name="T99" fmla="*/ 24 h 72"/>
                  <a:gd name="T100" fmla="*/ 69 w 72"/>
                  <a:gd name="T101" fmla="*/ 24 h 72"/>
                  <a:gd name="T102" fmla="*/ 69 w 72"/>
                  <a:gd name="T103" fmla="*/ 22 h 72"/>
                  <a:gd name="T104" fmla="*/ 68 w 72"/>
                  <a:gd name="T105" fmla="*/ 11 h 72"/>
                  <a:gd name="T106" fmla="*/ 68 w 72"/>
                  <a:gd name="T107" fmla="*/ 4 h 72"/>
                  <a:gd name="T108" fmla="*/ 67 w 72"/>
                  <a:gd name="T109"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72">
                    <a:moveTo>
                      <a:pt x="63" y="0"/>
                    </a:moveTo>
                    <a:cubicBezTo>
                      <a:pt x="63" y="0"/>
                      <a:pt x="63" y="0"/>
                      <a:pt x="63" y="0"/>
                    </a:cubicBezTo>
                    <a:cubicBezTo>
                      <a:pt x="63" y="0"/>
                      <a:pt x="63" y="0"/>
                      <a:pt x="63" y="0"/>
                    </a:cubicBezTo>
                    <a:cubicBezTo>
                      <a:pt x="65" y="0"/>
                      <a:pt x="66" y="2"/>
                      <a:pt x="67" y="4"/>
                    </a:cubicBezTo>
                    <a:cubicBezTo>
                      <a:pt x="68" y="6"/>
                      <a:pt x="68" y="9"/>
                      <a:pt x="68" y="11"/>
                    </a:cubicBezTo>
                    <a:cubicBezTo>
                      <a:pt x="66" y="10"/>
                      <a:pt x="64" y="9"/>
                      <a:pt x="63" y="9"/>
                    </a:cubicBezTo>
                    <a:cubicBezTo>
                      <a:pt x="62" y="9"/>
                      <a:pt x="62" y="9"/>
                      <a:pt x="61" y="9"/>
                    </a:cubicBezTo>
                    <a:cubicBezTo>
                      <a:pt x="59" y="9"/>
                      <a:pt x="57" y="10"/>
                      <a:pt x="55" y="10"/>
                    </a:cubicBezTo>
                    <a:cubicBezTo>
                      <a:pt x="55" y="10"/>
                      <a:pt x="54" y="10"/>
                      <a:pt x="54" y="10"/>
                    </a:cubicBezTo>
                    <a:cubicBezTo>
                      <a:pt x="53" y="10"/>
                      <a:pt x="52" y="10"/>
                      <a:pt x="51" y="9"/>
                    </a:cubicBezTo>
                    <a:cubicBezTo>
                      <a:pt x="51" y="9"/>
                      <a:pt x="51" y="9"/>
                      <a:pt x="51" y="9"/>
                    </a:cubicBezTo>
                    <a:cubicBezTo>
                      <a:pt x="51" y="10"/>
                      <a:pt x="53" y="11"/>
                      <a:pt x="54" y="11"/>
                    </a:cubicBezTo>
                    <a:cubicBezTo>
                      <a:pt x="54" y="11"/>
                      <a:pt x="54" y="11"/>
                      <a:pt x="55" y="11"/>
                    </a:cubicBezTo>
                    <a:cubicBezTo>
                      <a:pt x="53" y="11"/>
                      <a:pt x="51" y="12"/>
                      <a:pt x="50" y="14"/>
                    </a:cubicBezTo>
                    <a:cubicBezTo>
                      <a:pt x="50" y="14"/>
                      <a:pt x="50" y="14"/>
                      <a:pt x="50" y="14"/>
                    </a:cubicBezTo>
                    <a:cubicBezTo>
                      <a:pt x="53" y="11"/>
                      <a:pt x="57" y="10"/>
                      <a:pt x="61" y="10"/>
                    </a:cubicBezTo>
                    <a:cubicBezTo>
                      <a:pt x="61" y="10"/>
                      <a:pt x="61" y="10"/>
                      <a:pt x="61" y="10"/>
                    </a:cubicBezTo>
                    <a:cubicBezTo>
                      <a:pt x="63" y="10"/>
                      <a:pt x="65" y="10"/>
                      <a:pt x="67" y="11"/>
                    </a:cubicBezTo>
                    <a:cubicBezTo>
                      <a:pt x="69" y="12"/>
                      <a:pt x="70" y="14"/>
                      <a:pt x="69" y="16"/>
                    </a:cubicBezTo>
                    <a:cubicBezTo>
                      <a:pt x="69" y="19"/>
                      <a:pt x="69" y="21"/>
                      <a:pt x="67" y="22"/>
                    </a:cubicBezTo>
                    <a:cubicBezTo>
                      <a:pt x="66" y="24"/>
                      <a:pt x="64" y="24"/>
                      <a:pt x="62" y="25"/>
                    </a:cubicBezTo>
                    <a:cubicBezTo>
                      <a:pt x="60" y="26"/>
                      <a:pt x="58" y="26"/>
                      <a:pt x="56" y="27"/>
                    </a:cubicBezTo>
                    <a:cubicBezTo>
                      <a:pt x="55" y="27"/>
                      <a:pt x="55" y="27"/>
                      <a:pt x="55" y="27"/>
                    </a:cubicBezTo>
                    <a:cubicBezTo>
                      <a:pt x="53" y="27"/>
                      <a:pt x="51" y="26"/>
                      <a:pt x="49" y="26"/>
                    </a:cubicBezTo>
                    <a:cubicBezTo>
                      <a:pt x="49" y="24"/>
                      <a:pt x="49" y="23"/>
                      <a:pt x="49" y="22"/>
                    </a:cubicBezTo>
                    <a:cubicBezTo>
                      <a:pt x="48" y="21"/>
                      <a:pt x="48" y="20"/>
                      <a:pt x="47" y="19"/>
                    </a:cubicBezTo>
                    <a:cubicBezTo>
                      <a:pt x="49" y="20"/>
                      <a:pt x="51" y="21"/>
                      <a:pt x="53" y="21"/>
                    </a:cubicBezTo>
                    <a:cubicBezTo>
                      <a:pt x="54" y="21"/>
                      <a:pt x="54" y="21"/>
                      <a:pt x="55" y="21"/>
                    </a:cubicBezTo>
                    <a:cubicBezTo>
                      <a:pt x="56" y="21"/>
                      <a:pt x="57" y="20"/>
                      <a:pt x="58" y="20"/>
                    </a:cubicBezTo>
                    <a:cubicBezTo>
                      <a:pt x="58" y="20"/>
                      <a:pt x="59" y="20"/>
                      <a:pt x="59" y="20"/>
                    </a:cubicBezTo>
                    <a:cubicBezTo>
                      <a:pt x="59" y="20"/>
                      <a:pt x="60" y="20"/>
                      <a:pt x="61" y="20"/>
                    </a:cubicBezTo>
                    <a:cubicBezTo>
                      <a:pt x="62" y="20"/>
                      <a:pt x="63" y="21"/>
                      <a:pt x="64" y="22"/>
                    </a:cubicBezTo>
                    <a:cubicBezTo>
                      <a:pt x="64" y="22"/>
                      <a:pt x="64" y="22"/>
                      <a:pt x="64" y="22"/>
                    </a:cubicBezTo>
                    <a:cubicBezTo>
                      <a:pt x="63" y="20"/>
                      <a:pt x="62" y="20"/>
                      <a:pt x="61" y="20"/>
                    </a:cubicBezTo>
                    <a:cubicBezTo>
                      <a:pt x="60" y="20"/>
                      <a:pt x="60" y="20"/>
                      <a:pt x="59" y="20"/>
                    </a:cubicBezTo>
                    <a:cubicBezTo>
                      <a:pt x="59" y="20"/>
                      <a:pt x="59" y="20"/>
                      <a:pt x="59" y="20"/>
                    </a:cubicBezTo>
                    <a:cubicBezTo>
                      <a:pt x="60" y="19"/>
                      <a:pt x="62" y="18"/>
                      <a:pt x="63" y="17"/>
                    </a:cubicBezTo>
                    <a:cubicBezTo>
                      <a:pt x="63" y="17"/>
                      <a:pt x="63" y="17"/>
                      <a:pt x="63" y="17"/>
                    </a:cubicBezTo>
                    <a:cubicBezTo>
                      <a:pt x="61" y="18"/>
                      <a:pt x="60" y="19"/>
                      <a:pt x="58" y="20"/>
                    </a:cubicBezTo>
                    <a:cubicBezTo>
                      <a:pt x="58" y="20"/>
                      <a:pt x="57" y="20"/>
                      <a:pt x="57" y="20"/>
                    </a:cubicBezTo>
                    <a:cubicBezTo>
                      <a:pt x="56" y="20"/>
                      <a:pt x="55" y="20"/>
                      <a:pt x="54" y="20"/>
                    </a:cubicBezTo>
                    <a:cubicBezTo>
                      <a:pt x="54" y="20"/>
                      <a:pt x="54" y="20"/>
                      <a:pt x="53" y="20"/>
                    </a:cubicBezTo>
                    <a:cubicBezTo>
                      <a:pt x="51" y="20"/>
                      <a:pt x="49" y="20"/>
                      <a:pt x="46" y="18"/>
                    </a:cubicBezTo>
                    <a:cubicBezTo>
                      <a:pt x="45" y="17"/>
                      <a:pt x="43" y="16"/>
                      <a:pt x="42" y="16"/>
                    </a:cubicBezTo>
                    <a:cubicBezTo>
                      <a:pt x="43" y="13"/>
                      <a:pt x="43" y="10"/>
                      <a:pt x="42" y="7"/>
                    </a:cubicBezTo>
                    <a:cubicBezTo>
                      <a:pt x="42" y="7"/>
                      <a:pt x="42" y="7"/>
                      <a:pt x="42" y="7"/>
                    </a:cubicBezTo>
                    <a:cubicBezTo>
                      <a:pt x="42" y="7"/>
                      <a:pt x="42" y="7"/>
                      <a:pt x="42" y="7"/>
                    </a:cubicBezTo>
                    <a:cubicBezTo>
                      <a:pt x="42" y="8"/>
                      <a:pt x="43" y="10"/>
                      <a:pt x="43" y="11"/>
                    </a:cubicBezTo>
                    <a:cubicBezTo>
                      <a:pt x="43" y="13"/>
                      <a:pt x="42" y="16"/>
                      <a:pt x="40" y="17"/>
                    </a:cubicBezTo>
                    <a:cubicBezTo>
                      <a:pt x="40" y="17"/>
                      <a:pt x="40" y="17"/>
                      <a:pt x="40" y="17"/>
                    </a:cubicBezTo>
                    <a:cubicBezTo>
                      <a:pt x="37" y="22"/>
                      <a:pt x="31" y="23"/>
                      <a:pt x="26" y="23"/>
                    </a:cubicBezTo>
                    <a:cubicBezTo>
                      <a:pt x="24" y="23"/>
                      <a:pt x="22" y="23"/>
                      <a:pt x="21" y="23"/>
                    </a:cubicBezTo>
                    <a:cubicBezTo>
                      <a:pt x="19" y="22"/>
                      <a:pt x="18" y="22"/>
                      <a:pt x="16" y="22"/>
                    </a:cubicBezTo>
                    <a:cubicBezTo>
                      <a:pt x="16" y="22"/>
                      <a:pt x="16" y="22"/>
                      <a:pt x="16" y="22"/>
                    </a:cubicBezTo>
                    <a:cubicBezTo>
                      <a:pt x="14" y="22"/>
                      <a:pt x="12" y="22"/>
                      <a:pt x="10" y="23"/>
                    </a:cubicBezTo>
                    <a:cubicBezTo>
                      <a:pt x="9" y="23"/>
                      <a:pt x="7" y="24"/>
                      <a:pt x="6" y="25"/>
                    </a:cubicBezTo>
                    <a:cubicBezTo>
                      <a:pt x="5" y="25"/>
                      <a:pt x="4" y="25"/>
                      <a:pt x="3" y="26"/>
                    </a:cubicBezTo>
                    <a:cubicBezTo>
                      <a:pt x="2" y="26"/>
                      <a:pt x="2" y="26"/>
                      <a:pt x="1" y="26"/>
                    </a:cubicBezTo>
                    <a:cubicBezTo>
                      <a:pt x="1" y="26"/>
                      <a:pt x="1" y="26"/>
                      <a:pt x="1" y="26"/>
                    </a:cubicBezTo>
                    <a:cubicBezTo>
                      <a:pt x="1"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1" y="26"/>
                      <a:pt x="1" y="26"/>
                    </a:cubicBezTo>
                    <a:cubicBezTo>
                      <a:pt x="1" y="26"/>
                      <a:pt x="1" y="26"/>
                      <a:pt x="1" y="26"/>
                    </a:cubicBezTo>
                    <a:cubicBezTo>
                      <a:pt x="1" y="26"/>
                      <a:pt x="1" y="26"/>
                      <a:pt x="1" y="27"/>
                    </a:cubicBezTo>
                    <a:cubicBezTo>
                      <a:pt x="1" y="27"/>
                      <a:pt x="1" y="27"/>
                      <a:pt x="1" y="27"/>
                    </a:cubicBezTo>
                    <a:cubicBezTo>
                      <a:pt x="1" y="27"/>
                      <a:pt x="1" y="27"/>
                      <a:pt x="1" y="27"/>
                    </a:cubicBezTo>
                    <a:cubicBezTo>
                      <a:pt x="2" y="27"/>
                      <a:pt x="3" y="26"/>
                      <a:pt x="4" y="26"/>
                    </a:cubicBezTo>
                    <a:cubicBezTo>
                      <a:pt x="6" y="25"/>
                      <a:pt x="8" y="24"/>
                      <a:pt x="9" y="24"/>
                    </a:cubicBezTo>
                    <a:cubicBezTo>
                      <a:pt x="11" y="23"/>
                      <a:pt x="14" y="22"/>
                      <a:pt x="16" y="22"/>
                    </a:cubicBezTo>
                    <a:cubicBezTo>
                      <a:pt x="16" y="22"/>
                      <a:pt x="16" y="22"/>
                      <a:pt x="16" y="22"/>
                    </a:cubicBezTo>
                    <a:cubicBezTo>
                      <a:pt x="18" y="22"/>
                      <a:pt x="20" y="23"/>
                      <a:pt x="22" y="23"/>
                    </a:cubicBezTo>
                    <a:cubicBezTo>
                      <a:pt x="23" y="23"/>
                      <a:pt x="24" y="23"/>
                      <a:pt x="25" y="23"/>
                    </a:cubicBezTo>
                    <a:cubicBezTo>
                      <a:pt x="26" y="23"/>
                      <a:pt x="27" y="23"/>
                      <a:pt x="27" y="23"/>
                    </a:cubicBezTo>
                    <a:cubicBezTo>
                      <a:pt x="29" y="24"/>
                      <a:pt x="30" y="24"/>
                      <a:pt x="32" y="25"/>
                    </a:cubicBezTo>
                    <a:cubicBezTo>
                      <a:pt x="33" y="25"/>
                      <a:pt x="34" y="25"/>
                      <a:pt x="35" y="25"/>
                    </a:cubicBezTo>
                    <a:cubicBezTo>
                      <a:pt x="36" y="25"/>
                      <a:pt x="36" y="25"/>
                      <a:pt x="36" y="25"/>
                    </a:cubicBezTo>
                    <a:cubicBezTo>
                      <a:pt x="37" y="25"/>
                      <a:pt x="37" y="25"/>
                      <a:pt x="37" y="25"/>
                    </a:cubicBezTo>
                    <a:cubicBezTo>
                      <a:pt x="38" y="25"/>
                      <a:pt x="39" y="25"/>
                      <a:pt x="40" y="26"/>
                    </a:cubicBezTo>
                    <a:cubicBezTo>
                      <a:pt x="40" y="26"/>
                      <a:pt x="42" y="27"/>
                      <a:pt x="42" y="28"/>
                    </a:cubicBezTo>
                    <a:cubicBezTo>
                      <a:pt x="42" y="28"/>
                      <a:pt x="42" y="28"/>
                      <a:pt x="42" y="28"/>
                    </a:cubicBezTo>
                    <a:cubicBezTo>
                      <a:pt x="42" y="27"/>
                      <a:pt x="41" y="26"/>
                      <a:pt x="40" y="26"/>
                    </a:cubicBezTo>
                    <a:cubicBezTo>
                      <a:pt x="39" y="25"/>
                      <a:pt x="39" y="25"/>
                      <a:pt x="38" y="25"/>
                    </a:cubicBezTo>
                    <a:cubicBezTo>
                      <a:pt x="40" y="24"/>
                      <a:pt x="41" y="24"/>
                      <a:pt x="42" y="22"/>
                    </a:cubicBezTo>
                    <a:cubicBezTo>
                      <a:pt x="42" y="22"/>
                      <a:pt x="42" y="22"/>
                      <a:pt x="42" y="22"/>
                    </a:cubicBezTo>
                    <a:cubicBezTo>
                      <a:pt x="41" y="24"/>
                      <a:pt x="38" y="25"/>
                      <a:pt x="35" y="25"/>
                    </a:cubicBezTo>
                    <a:cubicBezTo>
                      <a:pt x="35" y="25"/>
                      <a:pt x="35" y="25"/>
                      <a:pt x="35" y="25"/>
                    </a:cubicBezTo>
                    <a:cubicBezTo>
                      <a:pt x="34" y="25"/>
                      <a:pt x="33" y="24"/>
                      <a:pt x="31" y="24"/>
                    </a:cubicBezTo>
                    <a:cubicBezTo>
                      <a:pt x="30" y="24"/>
                      <a:pt x="29" y="24"/>
                      <a:pt x="28" y="23"/>
                    </a:cubicBezTo>
                    <a:cubicBezTo>
                      <a:pt x="33" y="23"/>
                      <a:pt x="38" y="21"/>
                      <a:pt x="41" y="17"/>
                    </a:cubicBezTo>
                    <a:cubicBezTo>
                      <a:pt x="42" y="16"/>
                      <a:pt x="42" y="16"/>
                      <a:pt x="42" y="16"/>
                    </a:cubicBezTo>
                    <a:cubicBezTo>
                      <a:pt x="44" y="17"/>
                      <a:pt x="47" y="18"/>
                      <a:pt x="48" y="21"/>
                    </a:cubicBezTo>
                    <a:cubicBezTo>
                      <a:pt x="49" y="23"/>
                      <a:pt x="49" y="25"/>
                      <a:pt x="49" y="27"/>
                    </a:cubicBezTo>
                    <a:cubicBezTo>
                      <a:pt x="48" y="28"/>
                      <a:pt x="47" y="30"/>
                      <a:pt x="45" y="31"/>
                    </a:cubicBezTo>
                    <a:cubicBezTo>
                      <a:pt x="43" y="33"/>
                      <a:pt x="38" y="34"/>
                      <a:pt x="35" y="34"/>
                    </a:cubicBezTo>
                    <a:cubicBezTo>
                      <a:pt x="35" y="34"/>
                      <a:pt x="35" y="34"/>
                      <a:pt x="34" y="34"/>
                    </a:cubicBezTo>
                    <a:cubicBezTo>
                      <a:pt x="33" y="34"/>
                      <a:pt x="32" y="34"/>
                      <a:pt x="31" y="34"/>
                    </a:cubicBezTo>
                    <a:cubicBezTo>
                      <a:pt x="30" y="34"/>
                      <a:pt x="30" y="34"/>
                      <a:pt x="29" y="33"/>
                    </a:cubicBezTo>
                    <a:cubicBezTo>
                      <a:pt x="28" y="33"/>
                      <a:pt x="26" y="33"/>
                      <a:pt x="25" y="32"/>
                    </a:cubicBezTo>
                    <a:cubicBezTo>
                      <a:pt x="23" y="32"/>
                      <a:pt x="22" y="31"/>
                      <a:pt x="20" y="31"/>
                    </a:cubicBezTo>
                    <a:cubicBezTo>
                      <a:pt x="18" y="31"/>
                      <a:pt x="16" y="30"/>
                      <a:pt x="14" y="30"/>
                    </a:cubicBezTo>
                    <a:cubicBezTo>
                      <a:pt x="13" y="30"/>
                      <a:pt x="13" y="30"/>
                      <a:pt x="12" y="30"/>
                    </a:cubicBezTo>
                    <a:cubicBezTo>
                      <a:pt x="11" y="30"/>
                      <a:pt x="10" y="31"/>
                      <a:pt x="9" y="31"/>
                    </a:cubicBezTo>
                    <a:cubicBezTo>
                      <a:pt x="8" y="32"/>
                      <a:pt x="7" y="32"/>
                      <a:pt x="6" y="33"/>
                    </a:cubicBezTo>
                    <a:cubicBezTo>
                      <a:pt x="6" y="33"/>
                      <a:pt x="6" y="33"/>
                      <a:pt x="6" y="33"/>
                    </a:cubicBezTo>
                    <a:cubicBezTo>
                      <a:pt x="7" y="32"/>
                      <a:pt x="8" y="31"/>
                      <a:pt x="10" y="31"/>
                    </a:cubicBezTo>
                    <a:cubicBezTo>
                      <a:pt x="11" y="31"/>
                      <a:pt x="12" y="30"/>
                      <a:pt x="13" y="30"/>
                    </a:cubicBezTo>
                    <a:cubicBezTo>
                      <a:pt x="13" y="30"/>
                      <a:pt x="13" y="30"/>
                      <a:pt x="14" y="30"/>
                    </a:cubicBezTo>
                    <a:cubicBezTo>
                      <a:pt x="16" y="30"/>
                      <a:pt x="18" y="31"/>
                      <a:pt x="20" y="31"/>
                    </a:cubicBezTo>
                    <a:cubicBezTo>
                      <a:pt x="21" y="33"/>
                      <a:pt x="20" y="35"/>
                      <a:pt x="19" y="36"/>
                    </a:cubicBezTo>
                    <a:cubicBezTo>
                      <a:pt x="19" y="36"/>
                      <a:pt x="19" y="36"/>
                      <a:pt x="19" y="36"/>
                    </a:cubicBezTo>
                    <a:cubicBezTo>
                      <a:pt x="18" y="37"/>
                      <a:pt x="17" y="38"/>
                      <a:pt x="16" y="39"/>
                    </a:cubicBezTo>
                    <a:cubicBezTo>
                      <a:pt x="14" y="40"/>
                      <a:pt x="12" y="40"/>
                      <a:pt x="10" y="40"/>
                    </a:cubicBezTo>
                    <a:cubicBezTo>
                      <a:pt x="10" y="40"/>
                      <a:pt x="10" y="40"/>
                      <a:pt x="10" y="40"/>
                    </a:cubicBezTo>
                    <a:cubicBezTo>
                      <a:pt x="9" y="40"/>
                      <a:pt x="9" y="40"/>
                      <a:pt x="8" y="40"/>
                    </a:cubicBezTo>
                    <a:cubicBezTo>
                      <a:pt x="8" y="40"/>
                      <a:pt x="8" y="40"/>
                      <a:pt x="8" y="40"/>
                    </a:cubicBezTo>
                    <a:cubicBezTo>
                      <a:pt x="8" y="40"/>
                      <a:pt x="9" y="40"/>
                      <a:pt x="9" y="40"/>
                    </a:cubicBezTo>
                    <a:cubicBezTo>
                      <a:pt x="9" y="40"/>
                      <a:pt x="9" y="40"/>
                      <a:pt x="9" y="40"/>
                    </a:cubicBezTo>
                    <a:cubicBezTo>
                      <a:pt x="9" y="40"/>
                      <a:pt x="10" y="40"/>
                      <a:pt x="10" y="40"/>
                    </a:cubicBezTo>
                    <a:cubicBezTo>
                      <a:pt x="10" y="40"/>
                      <a:pt x="11" y="40"/>
                      <a:pt x="11" y="40"/>
                    </a:cubicBezTo>
                    <a:cubicBezTo>
                      <a:pt x="12" y="40"/>
                      <a:pt x="12" y="40"/>
                      <a:pt x="12" y="40"/>
                    </a:cubicBezTo>
                    <a:cubicBezTo>
                      <a:pt x="14" y="40"/>
                      <a:pt x="15" y="39"/>
                      <a:pt x="16" y="39"/>
                    </a:cubicBezTo>
                    <a:cubicBezTo>
                      <a:pt x="18" y="38"/>
                      <a:pt x="19" y="36"/>
                      <a:pt x="20" y="35"/>
                    </a:cubicBezTo>
                    <a:cubicBezTo>
                      <a:pt x="21" y="33"/>
                      <a:pt x="21" y="32"/>
                      <a:pt x="20" y="31"/>
                    </a:cubicBezTo>
                    <a:cubicBezTo>
                      <a:pt x="21" y="32"/>
                      <a:pt x="22" y="32"/>
                      <a:pt x="22" y="32"/>
                    </a:cubicBezTo>
                    <a:cubicBezTo>
                      <a:pt x="23" y="32"/>
                      <a:pt x="24" y="32"/>
                      <a:pt x="24" y="33"/>
                    </a:cubicBezTo>
                    <a:cubicBezTo>
                      <a:pt x="28" y="35"/>
                      <a:pt x="29" y="41"/>
                      <a:pt x="29" y="45"/>
                    </a:cubicBezTo>
                    <a:cubicBezTo>
                      <a:pt x="29" y="47"/>
                      <a:pt x="28" y="49"/>
                      <a:pt x="28" y="52"/>
                    </a:cubicBezTo>
                    <a:cubicBezTo>
                      <a:pt x="27" y="54"/>
                      <a:pt x="25" y="56"/>
                      <a:pt x="24" y="58"/>
                    </a:cubicBezTo>
                    <a:cubicBezTo>
                      <a:pt x="24" y="58"/>
                      <a:pt x="24" y="58"/>
                      <a:pt x="24" y="58"/>
                    </a:cubicBezTo>
                    <a:cubicBezTo>
                      <a:pt x="25" y="56"/>
                      <a:pt x="26" y="55"/>
                      <a:pt x="27" y="54"/>
                    </a:cubicBezTo>
                    <a:cubicBezTo>
                      <a:pt x="29" y="52"/>
                      <a:pt x="31" y="51"/>
                      <a:pt x="34" y="51"/>
                    </a:cubicBezTo>
                    <a:cubicBezTo>
                      <a:pt x="34" y="51"/>
                      <a:pt x="35" y="51"/>
                      <a:pt x="35" y="52"/>
                    </a:cubicBezTo>
                    <a:cubicBezTo>
                      <a:pt x="37" y="52"/>
                      <a:pt x="38" y="52"/>
                      <a:pt x="39" y="53"/>
                    </a:cubicBezTo>
                    <a:cubicBezTo>
                      <a:pt x="40" y="54"/>
                      <a:pt x="40" y="54"/>
                      <a:pt x="40" y="54"/>
                    </a:cubicBezTo>
                    <a:cubicBezTo>
                      <a:pt x="41" y="55"/>
                      <a:pt x="41" y="55"/>
                      <a:pt x="41" y="55"/>
                    </a:cubicBezTo>
                    <a:cubicBezTo>
                      <a:pt x="41" y="56"/>
                      <a:pt x="42" y="56"/>
                      <a:pt x="42" y="57"/>
                    </a:cubicBezTo>
                    <a:cubicBezTo>
                      <a:pt x="43" y="61"/>
                      <a:pt x="41" y="64"/>
                      <a:pt x="39" y="67"/>
                    </a:cubicBezTo>
                    <a:cubicBezTo>
                      <a:pt x="36" y="70"/>
                      <a:pt x="33" y="71"/>
                      <a:pt x="30" y="72"/>
                    </a:cubicBezTo>
                    <a:cubicBezTo>
                      <a:pt x="30" y="72"/>
                      <a:pt x="30" y="72"/>
                      <a:pt x="30" y="72"/>
                    </a:cubicBezTo>
                    <a:cubicBezTo>
                      <a:pt x="33" y="71"/>
                      <a:pt x="36" y="70"/>
                      <a:pt x="39" y="67"/>
                    </a:cubicBezTo>
                    <a:cubicBezTo>
                      <a:pt x="41" y="65"/>
                      <a:pt x="43" y="61"/>
                      <a:pt x="42" y="58"/>
                    </a:cubicBezTo>
                    <a:cubicBezTo>
                      <a:pt x="42" y="57"/>
                      <a:pt x="42" y="56"/>
                      <a:pt x="42" y="56"/>
                    </a:cubicBezTo>
                    <a:cubicBezTo>
                      <a:pt x="43" y="57"/>
                      <a:pt x="44" y="57"/>
                      <a:pt x="46" y="58"/>
                    </a:cubicBezTo>
                    <a:cubicBezTo>
                      <a:pt x="46" y="58"/>
                      <a:pt x="46" y="58"/>
                      <a:pt x="46" y="58"/>
                    </a:cubicBezTo>
                    <a:cubicBezTo>
                      <a:pt x="46" y="58"/>
                      <a:pt x="46" y="58"/>
                      <a:pt x="46" y="58"/>
                    </a:cubicBezTo>
                    <a:cubicBezTo>
                      <a:pt x="46" y="58"/>
                      <a:pt x="46" y="58"/>
                      <a:pt x="46" y="58"/>
                    </a:cubicBezTo>
                    <a:cubicBezTo>
                      <a:pt x="46" y="58"/>
                      <a:pt x="47" y="58"/>
                      <a:pt x="47" y="58"/>
                    </a:cubicBezTo>
                    <a:cubicBezTo>
                      <a:pt x="47" y="58"/>
                      <a:pt x="47" y="58"/>
                      <a:pt x="47" y="58"/>
                    </a:cubicBezTo>
                    <a:cubicBezTo>
                      <a:pt x="46" y="58"/>
                      <a:pt x="46" y="58"/>
                      <a:pt x="46" y="57"/>
                    </a:cubicBezTo>
                    <a:cubicBezTo>
                      <a:pt x="45" y="57"/>
                      <a:pt x="44" y="57"/>
                      <a:pt x="43" y="56"/>
                    </a:cubicBezTo>
                    <a:cubicBezTo>
                      <a:pt x="42" y="56"/>
                      <a:pt x="42" y="55"/>
                      <a:pt x="41" y="55"/>
                    </a:cubicBezTo>
                    <a:cubicBezTo>
                      <a:pt x="41" y="54"/>
                      <a:pt x="40" y="53"/>
                      <a:pt x="39" y="53"/>
                    </a:cubicBezTo>
                    <a:cubicBezTo>
                      <a:pt x="39" y="52"/>
                      <a:pt x="38" y="51"/>
                      <a:pt x="37" y="51"/>
                    </a:cubicBezTo>
                    <a:cubicBezTo>
                      <a:pt x="36" y="50"/>
                      <a:pt x="35" y="50"/>
                      <a:pt x="34" y="49"/>
                    </a:cubicBezTo>
                    <a:cubicBezTo>
                      <a:pt x="34" y="49"/>
                      <a:pt x="34" y="49"/>
                      <a:pt x="34" y="49"/>
                    </a:cubicBezTo>
                    <a:cubicBezTo>
                      <a:pt x="35" y="50"/>
                      <a:pt x="36" y="50"/>
                      <a:pt x="37" y="51"/>
                    </a:cubicBezTo>
                    <a:cubicBezTo>
                      <a:pt x="37" y="51"/>
                      <a:pt x="38" y="52"/>
                      <a:pt x="38" y="52"/>
                    </a:cubicBezTo>
                    <a:cubicBezTo>
                      <a:pt x="37" y="52"/>
                      <a:pt x="37" y="51"/>
                      <a:pt x="36" y="51"/>
                    </a:cubicBezTo>
                    <a:cubicBezTo>
                      <a:pt x="35" y="51"/>
                      <a:pt x="35" y="51"/>
                      <a:pt x="34" y="51"/>
                    </a:cubicBezTo>
                    <a:cubicBezTo>
                      <a:pt x="31" y="51"/>
                      <a:pt x="29" y="52"/>
                      <a:pt x="27" y="53"/>
                    </a:cubicBezTo>
                    <a:cubicBezTo>
                      <a:pt x="27" y="53"/>
                      <a:pt x="27" y="53"/>
                      <a:pt x="27" y="52"/>
                    </a:cubicBezTo>
                    <a:cubicBezTo>
                      <a:pt x="28" y="50"/>
                      <a:pt x="29" y="48"/>
                      <a:pt x="29" y="45"/>
                    </a:cubicBezTo>
                    <a:cubicBezTo>
                      <a:pt x="29" y="43"/>
                      <a:pt x="29" y="41"/>
                      <a:pt x="28" y="38"/>
                    </a:cubicBezTo>
                    <a:cubicBezTo>
                      <a:pt x="28" y="36"/>
                      <a:pt x="27" y="34"/>
                      <a:pt x="25" y="33"/>
                    </a:cubicBezTo>
                    <a:cubicBezTo>
                      <a:pt x="25" y="33"/>
                      <a:pt x="25" y="33"/>
                      <a:pt x="25" y="33"/>
                    </a:cubicBezTo>
                    <a:cubicBezTo>
                      <a:pt x="26" y="33"/>
                      <a:pt x="27" y="33"/>
                      <a:pt x="28" y="33"/>
                    </a:cubicBezTo>
                    <a:cubicBezTo>
                      <a:pt x="30" y="34"/>
                      <a:pt x="32" y="34"/>
                      <a:pt x="34" y="34"/>
                    </a:cubicBezTo>
                    <a:cubicBezTo>
                      <a:pt x="34" y="34"/>
                      <a:pt x="35" y="34"/>
                      <a:pt x="35" y="34"/>
                    </a:cubicBezTo>
                    <a:cubicBezTo>
                      <a:pt x="36" y="34"/>
                      <a:pt x="36" y="34"/>
                      <a:pt x="37" y="34"/>
                    </a:cubicBezTo>
                    <a:cubicBezTo>
                      <a:pt x="39" y="34"/>
                      <a:pt x="42" y="33"/>
                      <a:pt x="45" y="32"/>
                    </a:cubicBezTo>
                    <a:cubicBezTo>
                      <a:pt x="45" y="32"/>
                      <a:pt x="45" y="32"/>
                      <a:pt x="45" y="32"/>
                    </a:cubicBezTo>
                    <a:cubicBezTo>
                      <a:pt x="45" y="32"/>
                      <a:pt x="45" y="32"/>
                      <a:pt x="45" y="32"/>
                    </a:cubicBezTo>
                    <a:cubicBezTo>
                      <a:pt x="45" y="32"/>
                      <a:pt x="45" y="32"/>
                      <a:pt x="45" y="32"/>
                    </a:cubicBezTo>
                    <a:cubicBezTo>
                      <a:pt x="45" y="33"/>
                      <a:pt x="47" y="34"/>
                      <a:pt x="48" y="34"/>
                    </a:cubicBezTo>
                    <a:cubicBezTo>
                      <a:pt x="49" y="34"/>
                      <a:pt x="51" y="35"/>
                      <a:pt x="52" y="35"/>
                    </a:cubicBezTo>
                    <a:cubicBezTo>
                      <a:pt x="52" y="35"/>
                      <a:pt x="53" y="35"/>
                      <a:pt x="53" y="35"/>
                    </a:cubicBezTo>
                    <a:cubicBezTo>
                      <a:pt x="53" y="35"/>
                      <a:pt x="53" y="35"/>
                      <a:pt x="54" y="35"/>
                    </a:cubicBezTo>
                    <a:cubicBezTo>
                      <a:pt x="56" y="35"/>
                      <a:pt x="58" y="36"/>
                      <a:pt x="59" y="37"/>
                    </a:cubicBezTo>
                    <a:cubicBezTo>
                      <a:pt x="59" y="37"/>
                      <a:pt x="59" y="37"/>
                      <a:pt x="59" y="37"/>
                    </a:cubicBezTo>
                    <a:cubicBezTo>
                      <a:pt x="58" y="36"/>
                      <a:pt x="56" y="35"/>
                      <a:pt x="55" y="35"/>
                    </a:cubicBezTo>
                    <a:cubicBezTo>
                      <a:pt x="57" y="34"/>
                      <a:pt x="59" y="34"/>
                      <a:pt x="60" y="33"/>
                    </a:cubicBezTo>
                    <a:cubicBezTo>
                      <a:pt x="60" y="33"/>
                      <a:pt x="60" y="33"/>
                      <a:pt x="60" y="33"/>
                    </a:cubicBezTo>
                    <a:cubicBezTo>
                      <a:pt x="58" y="34"/>
                      <a:pt x="55" y="35"/>
                      <a:pt x="53" y="35"/>
                    </a:cubicBezTo>
                    <a:cubicBezTo>
                      <a:pt x="53" y="35"/>
                      <a:pt x="53" y="35"/>
                      <a:pt x="52" y="35"/>
                    </a:cubicBezTo>
                    <a:cubicBezTo>
                      <a:pt x="51" y="34"/>
                      <a:pt x="50" y="34"/>
                      <a:pt x="48" y="34"/>
                    </a:cubicBezTo>
                    <a:cubicBezTo>
                      <a:pt x="47" y="33"/>
                      <a:pt x="46" y="33"/>
                      <a:pt x="45" y="32"/>
                    </a:cubicBezTo>
                    <a:cubicBezTo>
                      <a:pt x="45" y="32"/>
                      <a:pt x="46" y="31"/>
                      <a:pt x="46" y="31"/>
                    </a:cubicBezTo>
                    <a:cubicBezTo>
                      <a:pt x="47" y="30"/>
                      <a:pt x="48" y="29"/>
                      <a:pt x="49" y="27"/>
                    </a:cubicBezTo>
                    <a:cubicBezTo>
                      <a:pt x="49" y="27"/>
                      <a:pt x="49" y="26"/>
                      <a:pt x="49" y="26"/>
                    </a:cubicBezTo>
                    <a:cubicBezTo>
                      <a:pt x="51" y="26"/>
                      <a:pt x="53" y="27"/>
                      <a:pt x="55" y="27"/>
                    </a:cubicBezTo>
                    <a:cubicBezTo>
                      <a:pt x="55" y="27"/>
                      <a:pt x="56" y="27"/>
                      <a:pt x="56" y="27"/>
                    </a:cubicBezTo>
                    <a:cubicBezTo>
                      <a:pt x="58" y="27"/>
                      <a:pt x="60" y="26"/>
                      <a:pt x="62" y="25"/>
                    </a:cubicBezTo>
                    <a:cubicBezTo>
                      <a:pt x="64" y="25"/>
                      <a:pt x="66" y="24"/>
                      <a:pt x="68" y="22"/>
                    </a:cubicBezTo>
                    <a:cubicBezTo>
                      <a:pt x="68" y="21"/>
                      <a:pt x="69" y="21"/>
                      <a:pt x="69" y="20"/>
                    </a:cubicBezTo>
                    <a:cubicBezTo>
                      <a:pt x="69" y="21"/>
                      <a:pt x="69" y="21"/>
                      <a:pt x="69" y="21"/>
                    </a:cubicBezTo>
                    <a:cubicBezTo>
                      <a:pt x="69" y="22"/>
                      <a:pt x="69" y="23"/>
                      <a:pt x="69" y="24"/>
                    </a:cubicBezTo>
                    <a:cubicBezTo>
                      <a:pt x="68" y="26"/>
                      <a:pt x="67" y="28"/>
                      <a:pt x="65" y="29"/>
                    </a:cubicBezTo>
                    <a:cubicBezTo>
                      <a:pt x="65" y="29"/>
                      <a:pt x="65" y="29"/>
                      <a:pt x="65" y="29"/>
                    </a:cubicBezTo>
                    <a:cubicBezTo>
                      <a:pt x="67" y="28"/>
                      <a:pt x="68" y="27"/>
                      <a:pt x="69" y="25"/>
                    </a:cubicBezTo>
                    <a:cubicBezTo>
                      <a:pt x="69" y="25"/>
                      <a:pt x="69" y="24"/>
                      <a:pt x="69" y="24"/>
                    </a:cubicBezTo>
                    <a:cubicBezTo>
                      <a:pt x="69" y="25"/>
                      <a:pt x="70" y="27"/>
                      <a:pt x="72" y="27"/>
                    </a:cubicBezTo>
                    <a:cubicBezTo>
                      <a:pt x="72" y="27"/>
                      <a:pt x="72" y="27"/>
                      <a:pt x="72" y="27"/>
                    </a:cubicBezTo>
                    <a:cubicBezTo>
                      <a:pt x="71" y="27"/>
                      <a:pt x="70" y="25"/>
                      <a:pt x="69" y="24"/>
                    </a:cubicBezTo>
                    <a:cubicBezTo>
                      <a:pt x="69" y="23"/>
                      <a:pt x="69" y="23"/>
                      <a:pt x="69" y="22"/>
                    </a:cubicBezTo>
                    <a:cubicBezTo>
                      <a:pt x="70" y="22"/>
                      <a:pt x="69" y="21"/>
                      <a:pt x="69" y="21"/>
                    </a:cubicBezTo>
                    <a:cubicBezTo>
                      <a:pt x="69" y="20"/>
                      <a:pt x="69" y="20"/>
                      <a:pt x="69" y="20"/>
                    </a:cubicBezTo>
                    <a:cubicBezTo>
                      <a:pt x="69" y="19"/>
                      <a:pt x="70" y="18"/>
                      <a:pt x="70" y="17"/>
                    </a:cubicBezTo>
                    <a:cubicBezTo>
                      <a:pt x="70" y="15"/>
                      <a:pt x="70" y="13"/>
                      <a:pt x="68" y="11"/>
                    </a:cubicBezTo>
                    <a:cubicBezTo>
                      <a:pt x="68" y="11"/>
                      <a:pt x="68" y="11"/>
                      <a:pt x="68" y="11"/>
                    </a:cubicBezTo>
                    <a:cubicBezTo>
                      <a:pt x="68" y="11"/>
                      <a:pt x="68" y="11"/>
                      <a:pt x="68" y="11"/>
                    </a:cubicBezTo>
                    <a:cubicBezTo>
                      <a:pt x="68" y="10"/>
                      <a:pt x="68" y="9"/>
                      <a:pt x="68" y="7"/>
                    </a:cubicBezTo>
                    <a:cubicBezTo>
                      <a:pt x="68" y="6"/>
                      <a:pt x="68" y="5"/>
                      <a:pt x="68" y="4"/>
                    </a:cubicBezTo>
                    <a:cubicBezTo>
                      <a:pt x="68" y="2"/>
                      <a:pt x="69" y="1"/>
                      <a:pt x="70" y="0"/>
                    </a:cubicBezTo>
                    <a:cubicBezTo>
                      <a:pt x="70" y="0"/>
                      <a:pt x="70" y="0"/>
                      <a:pt x="70" y="0"/>
                    </a:cubicBezTo>
                    <a:cubicBezTo>
                      <a:pt x="68" y="1"/>
                      <a:pt x="67" y="4"/>
                      <a:pt x="68" y="6"/>
                    </a:cubicBezTo>
                    <a:cubicBezTo>
                      <a:pt x="67" y="5"/>
                      <a:pt x="67" y="5"/>
                      <a:pt x="67" y="4"/>
                    </a:cubicBezTo>
                    <a:cubicBezTo>
                      <a:pt x="66" y="2"/>
                      <a:pt x="65" y="0"/>
                      <a:pt x="63" y="0"/>
                    </a:cubicBezTo>
                  </a:path>
                </a:pathLst>
              </a:custGeom>
              <a:solidFill>
                <a:srgbClr val="991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4" name="Freeform 1749"/>
              <p:cNvSpPr>
                <a:spLocks/>
              </p:cNvSpPr>
              <p:nvPr/>
            </p:nvSpPr>
            <p:spPr bwMode="auto">
              <a:xfrm>
                <a:off x="848" y="1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F2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5" name="Freeform 1750"/>
              <p:cNvSpPr>
                <a:spLocks/>
              </p:cNvSpPr>
              <p:nvPr/>
            </p:nvSpPr>
            <p:spPr bwMode="auto">
              <a:xfrm>
                <a:off x="810" y="1059"/>
                <a:ext cx="19" cy="5"/>
              </a:xfrm>
              <a:custGeom>
                <a:avLst/>
                <a:gdLst>
                  <a:gd name="T0" fmla="*/ 9 w 9"/>
                  <a:gd name="T1" fmla="*/ 0 h 2"/>
                  <a:gd name="T2" fmla="*/ 2 w 9"/>
                  <a:gd name="T3" fmla="*/ 2 h 2"/>
                  <a:gd name="T4" fmla="*/ 0 w 9"/>
                  <a:gd name="T5" fmla="*/ 2 h 2"/>
                  <a:gd name="T6" fmla="*/ 3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cubicBezTo>
                      <a:pt x="7" y="1"/>
                      <a:pt x="4" y="2"/>
                      <a:pt x="2" y="2"/>
                    </a:cubicBezTo>
                    <a:cubicBezTo>
                      <a:pt x="1" y="2"/>
                      <a:pt x="0" y="2"/>
                      <a:pt x="0" y="2"/>
                    </a:cubicBezTo>
                    <a:cubicBezTo>
                      <a:pt x="1" y="2"/>
                      <a:pt x="2" y="2"/>
                      <a:pt x="3" y="2"/>
                    </a:cubicBezTo>
                    <a:cubicBezTo>
                      <a:pt x="7" y="2"/>
                      <a:pt x="9" y="0"/>
                      <a:pt x="9" y="0"/>
                    </a:cubicBezTo>
                  </a:path>
                </a:pathLst>
              </a:custGeom>
              <a:solidFill>
                <a:srgbClr val="EF8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6" name="Freeform 1751"/>
              <p:cNvSpPr>
                <a:spLocks/>
              </p:cNvSpPr>
              <p:nvPr/>
            </p:nvSpPr>
            <p:spPr bwMode="auto">
              <a:xfrm>
                <a:off x="757" y="1062"/>
                <a:ext cx="8" cy="8"/>
              </a:xfrm>
              <a:custGeom>
                <a:avLst/>
                <a:gdLst>
                  <a:gd name="T0" fmla="*/ 0 w 4"/>
                  <a:gd name="T1" fmla="*/ 0 h 4"/>
                  <a:gd name="T2" fmla="*/ 0 w 4"/>
                  <a:gd name="T3" fmla="*/ 1 h 4"/>
                  <a:gd name="T4" fmla="*/ 1 w 4"/>
                  <a:gd name="T5" fmla="*/ 3 h 4"/>
                  <a:gd name="T6" fmla="*/ 4 w 4"/>
                  <a:gd name="T7" fmla="*/ 4 h 4"/>
                  <a:gd name="T8" fmla="*/ 2 w 4"/>
                  <a:gd name="T9" fmla="*/ 4 h 4"/>
                  <a:gd name="T10" fmla="*/ 1 w 4"/>
                  <a:gd name="T11" fmla="*/ 3 h 4"/>
                  <a:gd name="T12" fmla="*/ 0 w 4"/>
                  <a:gd name="T13" fmla="*/ 1 h 4"/>
                  <a:gd name="T14" fmla="*/ 0 w 4"/>
                  <a:gd name="T15" fmla="*/ 0 h 4"/>
                  <a:gd name="T16" fmla="*/ 0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0"/>
                    </a:moveTo>
                    <a:cubicBezTo>
                      <a:pt x="0" y="0"/>
                      <a:pt x="0" y="1"/>
                      <a:pt x="0" y="1"/>
                    </a:cubicBezTo>
                    <a:cubicBezTo>
                      <a:pt x="0" y="2"/>
                      <a:pt x="0" y="2"/>
                      <a:pt x="1" y="3"/>
                    </a:cubicBezTo>
                    <a:cubicBezTo>
                      <a:pt x="1" y="4"/>
                      <a:pt x="2" y="4"/>
                      <a:pt x="4" y="4"/>
                    </a:cubicBezTo>
                    <a:cubicBezTo>
                      <a:pt x="3" y="4"/>
                      <a:pt x="3" y="4"/>
                      <a:pt x="2" y="4"/>
                    </a:cubicBezTo>
                    <a:cubicBezTo>
                      <a:pt x="2" y="3"/>
                      <a:pt x="1" y="3"/>
                      <a:pt x="1" y="3"/>
                    </a:cubicBezTo>
                    <a:cubicBezTo>
                      <a:pt x="1" y="2"/>
                      <a:pt x="0" y="2"/>
                      <a:pt x="0" y="1"/>
                    </a:cubicBezTo>
                    <a:cubicBezTo>
                      <a:pt x="0" y="0"/>
                      <a:pt x="0" y="0"/>
                      <a:pt x="0" y="0"/>
                    </a:cubicBezTo>
                    <a:cubicBezTo>
                      <a:pt x="0" y="0"/>
                      <a:pt x="0" y="0"/>
                      <a:pt x="0" y="0"/>
                    </a:cubicBezTo>
                  </a:path>
                </a:pathLst>
              </a:custGeom>
              <a:solidFill>
                <a:srgbClr val="F8C4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7" name="Freeform 1752"/>
              <p:cNvSpPr>
                <a:spLocks/>
              </p:cNvSpPr>
              <p:nvPr/>
            </p:nvSpPr>
            <p:spPr bwMode="auto">
              <a:xfrm>
                <a:off x="761" y="1083"/>
                <a:ext cx="13" cy="10"/>
              </a:xfrm>
              <a:custGeom>
                <a:avLst/>
                <a:gdLst>
                  <a:gd name="T0" fmla="*/ 0 w 6"/>
                  <a:gd name="T1" fmla="*/ 0 h 5"/>
                  <a:gd name="T2" fmla="*/ 6 w 6"/>
                  <a:gd name="T3" fmla="*/ 5 h 5"/>
                  <a:gd name="T4" fmla="*/ 4 w 6"/>
                  <a:gd name="T5" fmla="*/ 4 h 5"/>
                  <a:gd name="T6" fmla="*/ 4 w 6"/>
                  <a:gd name="T7" fmla="*/ 3 h 5"/>
                  <a:gd name="T8" fmla="*/ 1 w 6"/>
                  <a:gd name="T9" fmla="*/ 1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cubicBezTo>
                      <a:pt x="1" y="2"/>
                      <a:pt x="3" y="4"/>
                      <a:pt x="6" y="5"/>
                    </a:cubicBezTo>
                    <a:cubicBezTo>
                      <a:pt x="5" y="4"/>
                      <a:pt x="4" y="4"/>
                      <a:pt x="4" y="4"/>
                    </a:cubicBezTo>
                    <a:cubicBezTo>
                      <a:pt x="4" y="3"/>
                      <a:pt x="4" y="3"/>
                      <a:pt x="4" y="3"/>
                    </a:cubicBezTo>
                    <a:cubicBezTo>
                      <a:pt x="2" y="3"/>
                      <a:pt x="1" y="2"/>
                      <a:pt x="1" y="1"/>
                    </a:cubicBezTo>
                    <a:cubicBezTo>
                      <a:pt x="0" y="0"/>
                      <a:pt x="0" y="0"/>
                      <a:pt x="0" y="0"/>
                    </a:cubicBezTo>
                  </a:path>
                </a:pathLst>
              </a:custGeom>
              <a:solidFill>
                <a:srgbClr val="F8C4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8" name="Freeform 1753"/>
              <p:cNvSpPr>
                <a:spLocks/>
              </p:cNvSpPr>
              <p:nvPr/>
            </p:nvSpPr>
            <p:spPr bwMode="auto">
              <a:xfrm>
                <a:off x="784" y="1100"/>
                <a:ext cx="5" cy="4"/>
              </a:xfrm>
              <a:custGeom>
                <a:avLst/>
                <a:gdLst>
                  <a:gd name="T0" fmla="*/ 2 w 2"/>
                  <a:gd name="T1" fmla="*/ 0 h 2"/>
                  <a:gd name="T2" fmla="*/ 1 w 2"/>
                  <a:gd name="T3" fmla="*/ 0 h 2"/>
                  <a:gd name="T4" fmla="*/ 1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1" y="0"/>
                      <a:pt x="1" y="0"/>
                    </a:cubicBezTo>
                    <a:cubicBezTo>
                      <a:pt x="1" y="1"/>
                      <a:pt x="0" y="1"/>
                      <a:pt x="1" y="2"/>
                    </a:cubicBezTo>
                    <a:cubicBezTo>
                      <a:pt x="1" y="2"/>
                      <a:pt x="1" y="2"/>
                      <a:pt x="1" y="2"/>
                    </a:cubicBezTo>
                    <a:cubicBezTo>
                      <a:pt x="1" y="1"/>
                      <a:pt x="1" y="0"/>
                      <a:pt x="2" y="0"/>
                    </a:cubicBezTo>
                  </a:path>
                </a:pathLst>
              </a:custGeom>
              <a:solidFill>
                <a:srgbClr val="F8C4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9" name="Freeform 1754"/>
              <p:cNvSpPr>
                <a:spLocks/>
              </p:cNvSpPr>
              <p:nvPr/>
            </p:nvSpPr>
            <p:spPr bwMode="auto">
              <a:xfrm>
                <a:off x="808" y="1113"/>
                <a:ext cx="4" cy="4"/>
              </a:xfrm>
              <a:custGeom>
                <a:avLst/>
                <a:gdLst>
                  <a:gd name="T0" fmla="*/ 1 w 2"/>
                  <a:gd name="T1" fmla="*/ 0 h 2"/>
                  <a:gd name="T2" fmla="*/ 1 w 2"/>
                  <a:gd name="T3" fmla="*/ 0 h 2"/>
                  <a:gd name="T4" fmla="*/ 1 w 2"/>
                  <a:gd name="T5" fmla="*/ 1 h 2"/>
                  <a:gd name="T6" fmla="*/ 2 w 2"/>
                  <a:gd name="T7" fmla="*/ 2 h 2"/>
                  <a:gd name="T8" fmla="*/ 2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1"/>
                      <a:pt x="1" y="1"/>
                    </a:cubicBezTo>
                    <a:cubicBezTo>
                      <a:pt x="1" y="1"/>
                      <a:pt x="1" y="2"/>
                      <a:pt x="2" y="2"/>
                    </a:cubicBezTo>
                    <a:cubicBezTo>
                      <a:pt x="2" y="2"/>
                      <a:pt x="2" y="2"/>
                      <a:pt x="2" y="2"/>
                    </a:cubicBezTo>
                    <a:cubicBezTo>
                      <a:pt x="2" y="2"/>
                      <a:pt x="2" y="2"/>
                      <a:pt x="2" y="2"/>
                    </a:cubicBezTo>
                    <a:cubicBezTo>
                      <a:pt x="2" y="1"/>
                      <a:pt x="2" y="1"/>
                      <a:pt x="2" y="1"/>
                    </a:cubicBezTo>
                    <a:cubicBezTo>
                      <a:pt x="1" y="1"/>
                      <a:pt x="1" y="0"/>
                      <a:pt x="1" y="0"/>
                    </a:cubicBezTo>
                  </a:path>
                </a:pathLst>
              </a:custGeom>
              <a:solidFill>
                <a:srgbClr val="F8C4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0" name="Freeform 1755"/>
              <p:cNvSpPr>
                <a:spLocks/>
              </p:cNvSpPr>
              <p:nvPr/>
            </p:nvSpPr>
            <p:spPr bwMode="auto">
              <a:xfrm>
                <a:off x="136" y="1659"/>
                <a:ext cx="670" cy="1766"/>
              </a:xfrm>
              <a:custGeom>
                <a:avLst/>
                <a:gdLst>
                  <a:gd name="T0" fmla="*/ 286 w 315"/>
                  <a:gd name="T1" fmla="*/ 410 h 831"/>
                  <a:gd name="T2" fmla="*/ 264 w 315"/>
                  <a:gd name="T3" fmla="*/ 262 h 831"/>
                  <a:gd name="T4" fmla="*/ 251 w 315"/>
                  <a:gd name="T5" fmla="*/ 157 h 831"/>
                  <a:gd name="T6" fmla="*/ 179 w 315"/>
                  <a:gd name="T7" fmla="*/ 116 h 831"/>
                  <a:gd name="T8" fmla="*/ 194 w 315"/>
                  <a:gd name="T9" fmla="*/ 70 h 831"/>
                  <a:gd name="T10" fmla="*/ 188 w 315"/>
                  <a:gd name="T11" fmla="*/ 14 h 831"/>
                  <a:gd name="T12" fmla="*/ 158 w 315"/>
                  <a:gd name="T13" fmla="*/ 0 h 831"/>
                  <a:gd name="T14" fmla="*/ 127 w 315"/>
                  <a:gd name="T15" fmla="*/ 14 h 831"/>
                  <a:gd name="T16" fmla="*/ 121 w 315"/>
                  <a:gd name="T17" fmla="*/ 70 h 831"/>
                  <a:gd name="T18" fmla="*/ 136 w 315"/>
                  <a:gd name="T19" fmla="*/ 116 h 831"/>
                  <a:gd name="T20" fmla="*/ 64 w 315"/>
                  <a:gd name="T21" fmla="*/ 157 h 831"/>
                  <a:gd name="T22" fmla="*/ 51 w 315"/>
                  <a:gd name="T23" fmla="*/ 262 h 831"/>
                  <a:gd name="T24" fmla="*/ 30 w 315"/>
                  <a:gd name="T25" fmla="*/ 410 h 831"/>
                  <a:gd name="T26" fmla="*/ 11 w 315"/>
                  <a:gd name="T27" fmla="*/ 446 h 831"/>
                  <a:gd name="T28" fmla="*/ 15 w 315"/>
                  <a:gd name="T29" fmla="*/ 481 h 831"/>
                  <a:gd name="T30" fmla="*/ 21 w 315"/>
                  <a:gd name="T31" fmla="*/ 490 h 831"/>
                  <a:gd name="T32" fmla="*/ 48 w 315"/>
                  <a:gd name="T33" fmla="*/ 460 h 831"/>
                  <a:gd name="T34" fmla="*/ 89 w 315"/>
                  <a:gd name="T35" fmla="*/ 260 h 831"/>
                  <a:gd name="T36" fmla="*/ 84 w 315"/>
                  <a:gd name="T37" fmla="*/ 379 h 831"/>
                  <a:gd name="T38" fmla="*/ 99 w 315"/>
                  <a:gd name="T39" fmla="*/ 598 h 831"/>
                  <a:gd name="T40" fmla="*/ 110 w 315"/>
                  <a:gd name="T41" fmla="*/ 761 h 831"/>
                  <a:gd name="T42" fmla="*/ 88 w 315"/>
                  <a:gd name="T43" fmla="*/ 810 h 831"/>
                  <a:gd name="T44" fmla="*/ 94 w 315"/>
                  <a:gd name="T45" fmla="*/ 822 h 831"/>
                  <a:gd name="T46" fmla="*/ 105 w 315"/>
                  <a:gd name="T47" fmla="*/ 828 h 831"/>
                  <a:gd name="T48" fmla="*/ 115 w 315"/>
                  <a:gd name="T49" fmla="*/ 821 h 831"/>
                  <a:gd name="T50" fmla="*/ 128 w 315"/>
                  <a:gd name="T51" fmla="*/ 819 h 831"/>
                  <a:gd name="T52" fmla="*/ 138 w 315"/>
                  <a:gd name="T53" fmla="*/ 769 h 831"/>
                  <a:gd name="T54" fmla="*/ 142 w 315"/>
                  <a:gd name="T55" fmla="*/ 675 h 831"/>
                  <a:gd name="T56" fmla="*/ 150 w 315"/>
                  <a:gd name="T57" fmla="*/ 526 h 831"/>
                  <a:gd name="T58" fmla="*/ 160 w 315"/>
                  <a:gd name="T59" fmla="*/ 474 h 831"/>
                  <a:gd name="T60" fmla="*/ 169 w 315"/>
                  <a:gd name="T61" fmla="*/ 632 h 831"/>
                  <a:gd name="T62" fmla="*/ 174 w 315"/>
                  <a:gd name="T63" fmla="*/ 754 h 831"/>
                  <a:gd name="T64" fmla="*/ 177 w 315"/>
                  <a:gd name="T65" fmla="*/ 805 h 831"/>
                  <a:gd name="T66" fmla="*/ 198 w 315"/>
                  <a:gd name="T67" fmla="*/ 826 h 831"/>
                  <a:gd name="T68" fmla="*/ 201 w 315"/>
                  <a:gd name="T69" fmla="*/ 823 h 831"/>
                  <a:gd name="T70" fmla="*/ 214 w 315"/>
                  <a:gd name="T71" fmla="*/ 825 h 831"/>
                  <a:gd name="T72" fmla="*/ 221 w 315"/>
                  <a:gd name="T73" fmla="*/ 815 h 831"/>
                  <a:gd name="T74" fmla="*/ 200 w 315"/>
                  <a:gd name="T75" fmla="*/ 773 h 831"/>
                  <a:gd name="T76" fmla="*/ 216 w 315"/>
                  <a:gd name="T77" fmla="*/ 618 h 831"/>
                  <a:gd name="T78" fmla="*/ 234 w 315"/>
                  <a:gd name="T79" fmla="*/ 467 h 831"/>
                  <a:gd name="T80" fmla="*/ 217 w 315"/>
                  <a:gd name="T81" fmla="*/ 313 h 831"/>
                  <a:gd name="T82" fmla="*/ 261 w 315"/>
                  <a:gd name="T83" fmla="*/ 414 h 831"/>
                  <a:gd name="T84" fmla="*/ 288 w 315"/>
                  <a:gd name="T85" fmla="*/ 482 h 831"/>
                  <a:gd name="T86" fmla="*/ 291 w 315"/>
                  <a:gd name="T87" fmla="*/ 460 h 831"/>
                  <a:gd name="T88" fmla="*/ 297 w 315"/>
                  <a:gd name="T89" fmla="*/ 438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 h="831">
                    <a:moveTo>
                      <a:pt x="313" y="446"/>
                    </a:moveTo>
                    <a:cubicBezTo>
                      <a:pt x="311" y="444"/>
                      <a:pt x="307" y="439"/>
                      <a:pt x="304" y="430"/>
                    </a:cubicBezTo>
                    <a:cubicBezTo>
                      <a:pt x="301" y="421"/>
                      <a:pt x="289" y="417"/>
                      <a:pt x="286" y="410"/>
                    </a:cubicBezTo>
                    <a:cubicBezTo>
                      <a:pt x="282" y="403"/>
                      <a:pt x="280" y="382"/>
                      <a:pt x="279" y="360"/>
                    </a:cubicBezTo>
                    <a:cubicBezTo>
                      <a:pt x="279" y="337"/>
                      <a:pt x="275" y="311"/>
                      <a:pt x="271" y="300"/>
                    </a:cubicBezTo>
                    <a:cubicBezTo>
                      <a:pt x="267" y="289"/>
                      <a:pt x="263" y="276"/>
                      <a:pt x="264" y="262"/>
                    </a:cubicBezTo>
                    <a:cubicBezTo>
                      <a:pt x="265" y="248"/>
                      <a:pt x="265" y="234"/>
                      <a:pt x="263" y="226"/>
                    </a:cubicBezTo>
                    <a:cubicBezTo>
                      <a:pt x="261" y="219"/>
                      <a:pt x="260" y="220"/>
                      <a:pt x="263" y="205"/>
                    </a:cubicBezTo>
                    <a:cubicBezTo>
                      <a:pt x="266" y="190"/>
                      <a:pt x="260" y="173"/>
                      <a:pt x="251" y="157"/>
                    </a:cubicBezTo>
                    <a:cubicBezTo>
                      <a:pt x="243" y="142"/>
                      <a:pt x="223" y="141"/>
                      <a:pt x="218" y="138"/>
                    </a:cubicBezTo>
                    <a:cubicBezTo>
                      <a:pt x="213" y="134"/>
                      <a:pt x="204" y="132"/>
                      <a:pt x="195" y="127"/>
                    </a:cubicBezTo>
                    <a:cubicBezTo>
                      <a:pt x="185" y="121"/>
                      <a:pt x="179" y="120"/>
                      <a:pt x="179" y="116"/>
                    </a:cubicBezTo>
                    <a:cubicBezTo>
                      <a:pt x="179" y="112"/>
                      <a:pt x="179" y="103"/>
                      <a:pt x="183" y="95"/>
                    </a:cubicBezTo>
                    <a:cubicBezTo>
                      <a:pt x="186" y="87"/>
                      <a:pt x="186" y="79"/>
                      <a:pt x="186" y="79"/>
                    </a:cubicBezTo>
                    <a:cubicBezTo>
                      <a:pt x="190" y="81"/>
                      <a:pt x="191" y="78"/>
                      <a:pt x="194" y="70"/>
                    </a:cubicBezTo>
                    <a:cubicBezTo>
                      <a:pt x="197" y="63"/>
                      <a:pt x="198" y="59"/>
                      <a:pt x="198" y="55"/>
                    </a:cubicBezTo>
                    <a:cubicBezTo>
                      <a:pt x="197" y="51"/>
                      <a:pt x="194" y="52"/>
                      <a:pt x="194" y="52"/>
                    </a:cubicBezTo>
                    <a:cubicBezTo>
                      <a:pt x="194" y="52"/>
                      <a:pt x="200" y="29"/>
                      <a:pt x="188" y="14"/>
                    </a:cubicBezTo>
                    <a:cubicBezTo>
                      <a:pt x="178" y="3"/>
                      <a:pt x="164" y="0"/>
                      <a:pt x="159" y="0"/>
                    </a:cubicBezTo>
                    <a:cubicBezTo>
                      <a:pt x="159" y="0"/>
                      <a:pt x="159" y="0"/>
                      <a:pt x="159" y="0"/>
                    </a:cubicBezTo>
                    <a:cubicBezTo>
                      <a:pt x="159" y="0"/>
                      <a:pt x="158" y="0"/>
                      <a:pt x="158" y="0"/>
                    </a:cubicBezTo>
                    <a:cubicBezTo>
                      <a:pt x="157" y="0"/>
                      <a:pt x="157" y="0"/>
                      <a:pt x="157" y="0"/>
                    </a:cubicBezTo>
                    <a:cubicBezTo>
                      <a:pt x="157" y="0"/>
                      <a:pt x="157" y="0"/>
                      <a:pt x="157" y="0"/>
                    </a:cubicBezTo>
                    <a:cubicBezTo>
                      <a:pt x="151" y="0"/>
                      <a:pt x="137" y="3"/>
                      <a:pt x="127" y="14"/>
                    </a:cubicBezTo>
                    <a:cubicBezTo>
                      <a:pt x="116" y="29"/>
                      <a:pt x="122" y="52"/>
                      <a:pt x="122" y="52"/>
                    </a:cubicBezTo>
                    <a:cubicBezTo>
                      <a:pt x="122" y="52"/>
                      <a:pt x="118" y="51"/>
                      <a:pt x="117" y="55"/>
                    </a:cubicBezTo>
                    <a:cubicBezTo>
                      <a:pt x="117" y="59"/>
                      <a:pt x="118" y="63"/>
                      <a:pt x="121" y="70"/>
                    </a:cubicBezTo>
                    <a:cubicBezTo>
                      <a:pt x="125" y="78"/>
                      <a:pt x="125" y="81"/>
                      <a:pt x="129" y="79"/>
                    </a:cubicBezTo>
                    <a:cubicBezTo>
                      <a:pt x="129" y="79"/>
                      <a:pt x="129" y="87"/>
                      <a:pt x="132" y="95"/>
                    </a:cubicBezTo>
                    <a:cubicBezTo>
                      <a:pt x="136" y="103"/>
                      <a:pt x="136" y="112"/>
                      <a:pt x="136" y="116"/>
                    </a:cubicBezTo>
                    <a:cubicBezTo>
                      <a:pt x="136" y="120"/>
                      <a:pt x="130" y="121"/>
                      <a:pt x="121" y="127"/>
                    </a:cubicBezTo>
                    <a:cubicBezTo>
                      <a:pt x="111" y="132"/>
                      <a:pt x="102" y="134"/>
                      <a:pt x="97" y="138"/>
                    </a:cubicBezTo>
                    <a:cubicBezTo>
                      <a:pt x="92" y="141"/>
                      <a:pt x="73" y="142"/>
                      <a:pt x="64" y="157"/>
                    </a:cubicBezTo>
                    <a:cubicBezTo>
                      <a:pt x="55" y="173"/>
                      <a:pt x="49" y="190"/>
                      <a:pt x="52" y="205"/>
                    </a:cubicBezTo>
                    <a:cubicBezTo>
                      <a:pt x="55" y="220"/>
                      <a:pt x="54" y="219"/>
                      <a:pt x="52" y="226"/>
                    </a:cubicBezTo>
                    <a:cubicBezTo>
                      <a:pt x="50" y="234"/>
                      <a:pt x="50" y="248"/>
                      <a:pt x="51" y="262"/>
                    </a:cubicBezTo>
                    <a:cubicBezTo>
                      <a:pt x="52" y="276"/>
                      <a:pt x="48" y="289"/>
                      <a:pt x="45" y="300"/>
                    </a:cubicBezTo>
                    <a:cubicBezTo>
                      <a:pt x="41" y="311"/>
                      <a:pt x="36" y="337"/>
                      <a:pt x="36" y="360"/>
                    </a:cubicBezTo>
                    <a:cubicBezTo>
                      <a:pt x="36" y="382"/>
                      <a:pt x="33" y="403"/>
                      <a:pt x="30" y="410"/>
                    </a:cubicBezTo>
                    <a:cubicBezTo>
                      <a:pt x="26" y="417"/>
                      <a:pt x="14" y="421"/>
                      <a:pt x="11" y="430"/>
                    </a:cubicBezTo>
                    <a:cubicBezTo>
                      <a:pt x="8" y="439"/>
                      <a:pt x="5" y="444"/>
                      <a:pt x="2" y="446"/>
                    </a:cubicBezTo>
                    <a:cubicBezTo>
                      <a:pt x="0" y="448"/>
                      <a:pt x="7" y="452"/>
                      <a:pt x="11" y="446"/>
                    </a:cubicBezTo>
                    <a:cubicBezTo>
                      <a:pt x="14" y="440"/>
                      <a:pt x="16" y="437"/>
                      <a:pt x="19" y="438"/>
                    </a:cubicBezTo>
                    <a:cubicBezTo>
                      <a:pt x="21" y="439"/>
                      <a:pt x="18" y="450"/>
                      <a:pt x="15" y="462"/>
                    </a:cubicBezTo>
                    <a:cubicBezTo>
                      <a:pt x="13" y="473"/>
                      <a:pt x="10" y="481"/>
                      <a:pt x="15" y="481"/>
                    </a:cubicBezTo>
                    <a:cubicBezTo>
                      <a:pt x="19" y="481"/>
                      <a:pt x="23" y="463"/>
                      <a:pt x="24" y="460"/>
                    </a:cubicBezTo>
                    <a:cubicBezTo>
                      <a:pt x="25" y="456"/>
                      <a:pt x="25" y="468"/>
                      <a:pt x="21" y="477"/>
                    </a:cubicBezTo>
                    <a:cubicBezTo>
                      <a:pt x="18" y="486"/>
                      <a:pt x="19" y="489"/>
                      <a:pt x="21" y="490"/>
                    </a:cubicBezTo>
                    <a:cubicBezTo>
                      <a:pt x="24" y="490"/>
                      <a:pt x="27" y="482"/>
                      <a:pt x="27" y="482"/>
                    </a:cubicBezTo>
                    <a:cubicBezTo>
                      <a:pt x="27" y="482"/>
                      <a:pt x="32" y="486"/>
                      <a:pt x="37" y="472"/>
                    </a:cubicBezTo>
                    <a:cubicBezTo>
                      <a:pt x="37" y="472"/>
                      <a:pt x="43" y="476"/>
                      <a:pt x="48" y="460"/>
                    </a:cubicBezTo>
                    <a:cubicBezTo>
                      <a:pt x="53" y="445"/>
                      <a:pt x="57" y="424"/>
                      <a:pt x="55" y="414"/>
                    </a:cubicBezTo>
                    <a:cubicBezTo>
                      <a:pt x="53" y="404"/>
                      <a:pt x="77" y="362"/>
                      <a:pt x="79" y="326"/>
                    </a:cubicBezTo>
                    <a:cubicBezTo>
                      <a:pt x="82" y="290"/>
                      <a:pt x="87" y="262"/>
                      <a:pt x="89" y="260"/>
                    </a:cubicBezTo>
                    <a:cubicBezTo>
                      <a:pt x="91" y="258"/>
                      <a:pt x="102" y="294"/>
                      <a:pt x="98" y="313"/>
                    </a:cubicBezTo>
                    <a:cubicBezTo>
                      <a:pt x="93" y="332"/>
                      <a:pt x="93" y="341"/>
                      <a:pt x="92" y="345"/>
                    </a:cubicBezTo>
                    <a:cubicBezTo>
                      <a:pt x="92" y="348"/>
                      <a:pt x="86" y="363"/>
                      <a:pt x="84" y="379"/>
                    </a:cubicBezTo>
                    <a:cubicBezTo>
                      <a:pt x="82" y="395"/>
                      <a:pt x="75" y="412"/>
                      <a:pt x="81" y="467"/>
                    </a:cubicBezTo>
                    <a:cubicBezTo>
                      <a:pt x="87" y="522"/>
                      <a:pt x="97" y="540"/>
                      <a:pt x="98" y="551"/>
                    </a:cubicBezTo>
                    <a:cubicBezTo>
                      <a:pt x="100" y="562"/>
                      <a:pt x="100" y="592"/>
                      <a:pt x="99" y="598"/>
                    </a:cubicBezTo>
                    <a:cubicBezTo>
                      <a:pt x="99" y="603"/>
                      <a:pt x="97" y="612"/>
                      <a:pt x="97" y="618"/>
                    </a:cubicBezTo>
                    <a:cubicBezTo>
                      <a:pt x="96" y="624"/>
                      <a:pt x="87" y="646"/>
                      <a:pt x="97" y="689"/>
                    </a:cubicBezTo>
                    <a:cubicBezTo>
                      <a:pt x="108" y="732"/>
                      <a:pt x="110" y="757"/>
                      <a:pt x="110" y="761"/>
                    </a:cubicBezTo>
                    <a:cubicBezTo>
                      <a:pt x="110" y="766"/>
                      <a:pt x="108" y="767"/>
                      <a:pt x="110" y="773"/>
                    </a:cubicBezTo>
                    <a:cubicBezTo>
                      <a:pt x="112" y="779"/>
                      <a:pt x="104" y="792"/>
                      <a:pt x="98" y="798"/>
                    </a:cubicBezTo>
                    <a:cubicBezTo>
                      <a:pt x="91" y="803"/>
                      <a:pt x="89" y="807"/>
                      <a:pt x="88" y="810"/>
                    </a:cubicBezTo>
                    <a:cubicBezTo>
                      <a:pt x="87" y="812"/>
                      <a:pt x="87" y="815"/>
                      <a:pt x="90" y="815"/>
                    </a:cubicBezTo>
                    <a:cubicBezTo>
                      <a:pt x="90" y="815"/>
                      <a:pt x="89" y="818"/>
                      <a:pt x="90" y="820"/>
                    </a:cubicBezTo>
                    <a:cubicBezTo>
                      <a:pt x="92" y="822"/>
                      <a:pt x="94" y="822"/>
                      <a:pt x="94" y="822"/>
                    </a:cubicBezTo>
                    <a:cubicBezTo>
                      <a:pt x="94" y="822"/>
                      <a:pt x="94" y="824"/>
                      <a:pt x="97" y="825"/>
                    </a:cubicBezTo>
                    <a:cubicBezTo>
                      <a:pt x="99" y="826"/>
                      <a:pt x="101" y="825"/>
                      <a:pt x="101" y="825"/>
                    </a:cubicBezTo>
                    <a:cubicBezTo>
                      <a:pt x="101" y="825"/>
                      <a:pt x="102" y="828"/>
                      <a:pt x="105" y="828"/>
                    </a:cubicBezTo>
                    <a:cubicBezTo>
                      <a:pt x="108" y="828"/>
                      <a:pt x="109" y="825"/>
                      <a:pt x="109" y="823"/>
                    </a:cubicBezTo>
                    <a:cubicBezTo>
                      <a:pt x="110" y="822"/>
                      <a:pt x="111" y="818"/>
                      <a:pt x="112" y="818"/>
                    </a:cubicBezTo>
                    <a:cubicBezTo>
                      <a:pt x="114" y="818"/>
                      <a:pt x="115" y="819"/>
                      <a:pt x="115" y="821"/>
                    </a:cubicBezTo>
                    <a:cubicBezTo>
                      <a:pt x="114" y="822"/>
                      <a:pt x="114" y="823"/>
                      <a:pt x="112" y="826"/>
                    </a:cubicBezTo>
                    <a:cubicBezTo>
                      <a:pt x="111" y="828"/>
                      <a:pt x="114" y="831"/>
                      <a:pt x="120" y="830"/>
                    </a:cubicBezTo>
                    <a:cubicBezTo>
                      <a:pt x="127" y="829"/>
                      <a:pt x="124" y="823"/>
                      <a:pt x="128" y="819"/>
                    </a:cubicBezTo>
                    <a:cubicBezTo>
                      <a:pt x="132" y="814"/>
                      <a:pt x="134" y="811"/>
                      <a:pt x="134" y="805"/>
                    </a:cubicBezTo>
                    <a:cubicBezTo>
                      <a:pt x="133" y="799"/>
                      <a:pt x="140" y="800"/>
                      <a:pt x="139" y="789"/>
                    </a:cubicBezTo>
                    <a:cubicBezTo>
                      <a:pt x="138" y="778"/>
                      <a:pt x="136" y="775"/>
                      <a:pt x="138" y="769"/>
                    </a:cubicBezTo>
                    <a:cubicBezTo>
                      <a:pt x="140" y="763"/>
                      <a:pt x="137" y="757"/>
                      <a:pt x="136" y="754"/>
                    </a:cubicBezTo>
                    <a:cubicBezTo>
                      <a:pt x="136" y="751"/>
                      <a:pt x="136" y="725"/>
                      <a:pt x="138" y="718"/>
                    </a:cubicBezTo>
                    <a:cubicBezTo>
                      <a:pt x="139" y="710"/>
                      <a:pt x="143" y="685"/>
                      <a:pt x="142" y="675"/>
                    </a:cubicBezTo>
                    <a:cubicBezTo>
                      <a:pt x="142" y="665"/>
                      <a:pt x="147" y="657"/>
                      <a:pt x="142" y="632"/>
                    </a:cubicBezTo>
                    <a:cubicBezTo>
                      <a:pt x="136" y="607"/>
                      <a:pt x="145" y="610"/>
                      <a:pt x="145" y="584"/>
                    </a:cubicBezTo>
                    <a:cubicBezTo>
                      <a:pt x="144" y="558"/>
                      <a:pt x="151" y="550"/>
                      <a:pt x="150" y="526"/>
                    </a:cubicBezTo>
                    <a:cubicBezTo>
                      <a:pt x="148" y="502"/>
                      <a:pt x="153" y="488"/>
                      <a:pt x="154" y="475"/>
                    </a:cubicBezTo>
                    <a:cubicBezTo>
                      <a:pt x="154" y="466"/>
                      <a:pt x="156" y="463"/>
                      <a:pt x="157" y="461"/>
                    </a:cubicBezTo>
                    <a:cubicBezTo>
                      <a:pt x="158" y="463"/>
                      <a:pt x="160" y="466"/>
                      <a:pt x="160" y="474"/>
                    </a:cubicBezTo>
                    <a:cubicBezTo>
                      <a:pt x="161" y="487"/>
                      <a:pt x="165" y="502"/>
                      <a:pt x="163" y="526"/>
                    </a:cubicBezTo>
                    <a:cubicBezTo>
                      <a:pt x="162" y="550"/>
                      <a:pt x="166" y="558"/>
                      <a:pt x="166" y="584"/>
                    </a:cubicBezTo>
                    <a:cubicBezTo>
                      <a:pt x="166" y="610"/>
                      <a:pt x="175" y="607"/>
                      <a:pt x="169" y="632"/>
                    </a:cubicBezTo>
                    <a:cubicBezTo>
                      <a:pt x="163" y="657"/>
                      <a:pt x="167" y="665"/>
                      <a:pt x="166" y="675"/>
                    </a:cubicBezTo>
                    <a:cubicBezTo>
                      <a:pt x="165" y="685"/>
                      <a:pt x="172" y="710"/>
                      <a:pt x="173" y="718"/>
                    </a:cubicBezTo>
                    <a:cubicBezTo>
                      <a:pt x="174" y="725"/>
                      <a:pt x="175" y="751"/>
                      <a:pt x="174" y="754"/>
                    </a:cubicBezTo>
                    <a:cubicBezTo>
                      <a:pt x="174" y="757"/>
                      <a:pt x="170" y="763"/>
                      <a:pt x="173" y="769"/>
                    </a:cubicBezTo>
                    <a:cubicBezTo>
                      <a:pt x="175" y="775"/>
                      <a:pt x="172" y="778"/>
                      <a:pt x="171" y="789"/>
                    </a:cubicBezTo>
                    <a:cubicBezTo>
                      <a:pt x="170" y="800"/>
                      <a:pt x="177" y="799"/>
                      <a:pt x="177" y="805"/>
                    </a:cubicBezTo>
                    <a:cubicBezTo>
                      <a:pt x="177" y="811"/>
                      <a:pt x="179" y="814"/>
                      <a:pt x="182" y="819"/>
                    </a:cubicBezTo>
                    <a:cubicBezTo>
                      <a:pt x="186" y="823"/>
                      <a:pt x="184" y="829"/>
                      <a:pt x="190" y="830"/>
                    </a:cubicBezTo>
                    <a:cubicBezTo>
                      <a:pt x="197" y="831"/>
                      <a:pt x="199" y="828"/>
                      <a:pt x="198" y="826"/>
                    </a:cubicBezTo>
                    <a:cubicBezTo>
                      <a:pt x="197" y="823"/>
                      <a:pt x="197" y="822"/>
                      <a:pt x="196" y="821"/>
                    </a:cubicBezTo>
                    <a:cubicBezTo>
                      <a:pt x="195" y="819"/>
                      <a:pt x="196" y="818"/>
                      <a:pt x="198" y="818"/>
                    </a:cubicBezTo>
                    <a:cubicBezTo>
                      <a:pt x="200" y="818"/>
                      <a:pt x="201" y="822"/>
                      <a:pt x="201" y="823"/>
                    </a:cubicBezTo>
                    <a:cubicBezTo>
                      <a:pt x="201" y="825"/>
                      <a:pt x="202" y="828"/>
                      <a:pt x="205" y="828"/>
                    </a:cubicBezTo>
                    <a:cubicBezTo>
                      <a:pt x="208" y="828"/>
                      <a:pt x="210" y="825"/>
                      <a:pt x="210" y="825"/>
                    </a:cubicBezTo>
                    <a:cubicBezTo>
                      <a:pt x="210" y="825"/>
                      <a:pt x="211" y="826"/>
                      <a:pt x="214" y="825"/>
                    </a:cubicBezTo>
                    <a:cubicBezTo>
                      <a:pt x="217" y="824"/>
                      <a:pt x="216" y="822"/>
                      <a:pt x="216" y="822"/>
                    </a:cubicBezTo>
                    <a:cubicBezTo>
                      <a:pt x="216" y="822"/>
                      <a:pt x="218" y="822"/>
                      <a:pt x="220" y="820"/>
                    </a:cubicBezTo>
                    <a:cubicBezTo>
                      <a:pt x="222" y="818"/>
                      <a:pt x="221" y="815"/>
                      <a:pt x="221" y="815"/>
                    </a:cubicBezTo>
                    <a:cubicBezTo>
                      <a:pt x="223" y="815"/>
                      <a:pt x="223" y="812"/>
                      <a:pt x="223" y="810"/>
                    </a:cubicBezTo>
                    <a:cubicBezTo>
                      <a:pt x="222" y="807"/>
                      <a:pt x="219" y="803"/>
                      <a:pt x="213" y="798"/>
                    </a:cubicBezTo>
                    <a:cubicBezTo>
                      <a:pt x="207" y="792"/>
                      <a:pt x="198" y="779"/>
                      <a:pt x="200" y="773"/>
                    </a:cubicBezTo>
                    <a:cubicBezTo>
                      <a:pt x="203" y="767"/>
                      <a:pt x="200" y="766"/>
                      <a:pt x="200" y="761"/>
                    </a:cubicBezTo>
                    <a:cubicBezTo>
                      <a:pt x="200" y="757"/>
                      <a:pt x="203" y="732"/>
                      <a:pt x="213" y="689"/>
                    </a:cubicBezTo>
                    <a:cubicBezTo>
                      <a:pt x="224" y="646"/>
                      <a:pt x="217" y="624"/>
                      <a:pt x="216" y="618"/>
                    </a:cubicBezTo>
                    <a:cubicBezTo>
                      <a:pt x="216" y="612"/>
                      <a:pt x="214" y="603"/>
                      <a:pt x="214" y="598"/>
                    </a:cubicBezTo>
                    <a:cubicBezTo>
                      <a:pt x="213" y="592"/>
                      <a:pt x="216" y="562"/>
                      <a:pt x="217" y="551"/>
                    </a:cubicBezTo>
                    <a:cubicBezTo>
                      <a:pt x="218" y="540"/>
                      <a:pt x="228" y="522"/>
                      <a:pt x="234" y="467"/>
                    </a:cubicBezTo>
                    <a:cubicBezTo>
                      <a:pt x="240" y="412"/>
                      <a:pt x="229" y="395"/>
                      <a:pt x="227" y="379"/>
                    </a:cubicBezTo>
                    <a:cubicBezTo>
                      <a:pt x="225" y="363"/>
                      <a:pt x="223" y="348"/>
                      <a:pt x="223" y="345"/>
                    </a:cubicBezTo>
                    <a:cubicBezTo>
                      <a:pt x="223" y="341"/>
                      <a:pt x="222" y="332"/>
                      <a:pt x="217" y="313"/>
                    </a:cubicBezTo>
                    <a:cubicBezTo>
                      <a:pt x="213" y="294"/>
                      <a:pt x="224" y="258"/>
                      <a:pt x="226" y="260"/>
                    </a:cubicBezTo>
                    <a:cubicBezTo>
                      <a:pt x="228" y="262"/>
                      <a:pt x="233" y="290"/>
                      <a:pt x="236" y="326"/>
                    </a:cubicBezTo>
                    <a:cubicBezTo>
                      <a:pt x="238" y="362"/>
                      <a:pt x="262" y="404"/>
                      <a:pt x="261" y="414"/>
                    </a:cubicBezTo>
                    <a:cubicBezTo>
                      <a:pt x="259" y="424"/>
                      <a:pt x="262" y="445"/>
                      <a:pt x="267" y="460"/>
                    </a:cubicBezTo>
                    <a:cubicBezTo>
                      <a:pt x="273" y="476"/>
                      <a:pt x="278" y="472"/>
                      <a:pt x="278" y="472"/>
                    </a:cubicBezTo>
                    <a:cubicBezTo>
                      <a:pt x="283" y="486"/>
                      <a:pt x="288" y="482"/>
                      <a:pt x="288" y="482"/>
                    </a:cubicBezTo>
                    <a:cubicBezTo>
                      <a:pt x="288" y="482"/>
                      <a:pt x="291" y="490"/>
                      <a:pt x="294" y="490"/>
                    </a:cubicBezTo>
                    <a:cubicBezTo>
                      <a:pt x="296" y="489"/>
                      <a:pt x="297" y="486"/>
                      <a:pt x="294" y="477"/>
                    </a:cubicBezTo>
                    <a:cubicBezTo>
                      <a:pt x="290" y="468"/>
                      <a:pt x="290" y="456"/>
                      <a:pt x="291" y="460"/>
                    </a:cubicBezTo>
                    <a:cubicBezTo>
                      <a:pt x="293" y="463"/>
                      <a:pt x="296" y="481"/>
                      <a:pt x="301" y="481"/>
                    </a:cubicBezTo>
                    <a:cubicBezTo>
                      <a:pt x="305" y="481"/>
                      <a:pt x="303" y="473"/>
                      <a:pt x="300" y="462"/>
                    </a:cubicBezTo>
                    <a:cubicBezTo>
                      <a:pt x="297" y="450"/>
                      <a:pt x="295" y="439"/>
                      <a:pt x="297" y="438"/>
                    </a:cubicBezTo>
                    <a:cubicBezTo>
                      <a:pt x="299" y="437"/>
                      <a:pt x="301" y="440"/>
                      <a:pt x="304" y="446"/>
                    </a:cubicBezTo>
                    <a:cubicBezTo>
                      <a:pt x="308" y="452"/>
                      <a:pt x="315" y="448"/>
                      <a:pt x="313" y="446"/>
                    </a:cubicBezTo>
                    <a:close/>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1" name="Freeform 1756"/>
              <p:cNvSpPr>
                <a:spLocks/>
              </p:cNvSpPr>
              <p:nvPr/>
            </p:nvSpPr>
            <p:spPr bwMode="auto">
              <a:xfrm>
                <a:off x="383" y="3304"/>
                <a:ext cx="14" cy="106"/>
              </a:xfrm>
              <a:custGeom>
                <a:avLst/>
                <a:gdLst>
                  <a:gd name="T0" fmla="*/ 2 w 7"/>
                  <a:gd name="T1" fmla="*/ 42 h 50"/>
                  <a:gd name="T2" fmla="*/ 5 w 7"/>
                  <a:gd name="T3" fmla="*/ 21 h 50"/>
                  <a:gd name="T4" fmla="*/ 6 w 7"/>
                  <a:gd name="T5" fmla="*/ 15 h 50"/>
                  <a:gd name="T6" fmla="*/ 4 w 7"/>
                  <a:gd name="T7" fmla="*/ 2 h 50"/>
                  <a:gd name="T8" fmla="*/ 5 w 7"/>
                  <a:gd name="T9" fmla="*/ 0 h 50"/>
                  <a:gd name="T10" fmla="*/ 7 w 7"/>
                  <a:gd name="T11" fmla="*/ 14 h 50"/>
                  <a:gd name="T12" fmla="*/ 6 w 7"/>
                  <a:gd name="T13" fmla="*/ 22 h 50"/>
                  <a:gd name="T14" fmla="*/ 3 w 7"/>
                  <a:gd name="T15" fmla="*/ 50 h 50"/>
                  <a:gd name="T16" fmla="*/ 2 w 7"/>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0">
                    <a:moveTo>
                      <a:pt x="2" y="42"/>
                    </a:moveTo>
                    <a:cubicBezTo>
                      <a:pt x="2" y="36"/>
                      <a:pt x="4" y="28"/>
                      <a:pt x="5" y="21"/>
                    </a:cubicBezTo>
                    <a:cubicBezTo>
                      <a:pt x="6" y="19"/>
                      <a:pt x="6" y="17"/>
                      <a:pt x="6" y="15"/>
                    </a:cubicBezTo>
                    <a:cubicBezTo>
                      <a:pt x="6" y="7"/>
                      <a:pt x="4" y="2"/>
                      <a:pt x="4" y="2"/>
                    </a:cubicBezTo>
                    <a:cubicBezTo>
                      <a:pt x="5" y="0"/>
                      <a:pt x="5" y="0"/>
                      <a:pt x="5" y="0"/>
                    </a:cubicBezTo>
                    <a:cubicBezTo>
                      <a:pt x="5" y="1"/>
                      <a:pt x="7" y="6"/>
                      <a:pt x="7" y="14"/>
                    </a:cubicBezTo>
                    <a:cubicBezTo>
                      <a:pt x="7" y="16"/>
                      <a:pt x="7" y="19"/>
                      <a:pt x="6" y="22"/>
                    </a:cubicBezTo>
                    <a:cubicBezTo>
                      <a:pt x="0" y="43"/>
                      <a:pt x="3" y="50"/>
                      <a:pt x="3" y="50"/>
                    </a:cubicBezTo>
                    <a:cubicBezTo>
                      <a:pt x="2" y="48"/>
                      <a:pt x="2" y="45"/>
                      <a:pt x="2" y="42"/>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2" name="Freeform 1757"/>
              <p:cNvSpPr>
                <a:spLocks/>
              </p:cNvSpPr>
              <p:nvPr/>
            </p:nvSpPr>
            <p:spPr bwMode="auto">
              <a:xfrm>
                <a:off x="387" y="3304"/>
                <a:ext cx="10" cy="106"/>
              </a:xfrm>
              <a:custGeom>
                <a:avLst/>
                <a:gdLst>
                  <a:gd name="T0" fmla="*/ 0 w 5"/>
                  <a:gd name="T1" fmla="*/ 42 h 50"/>
                  <a:gd name="T2" fmla="*/ 0 w 5"/>
                  <a:gd name="T3" fmla="*/ 42 h 50"/>
                  <a:gd name="T4" fmla="*/ 3 w 5"/>
                  <a:gd name="T5" fmla="*/ 21 h 50"/>
                  <a:gd name="T6" fmla="*/ 4 w 5"/>
                  <a:gd name="T7" fmla="*/ 15 h 50"/>
                  <a:gd name="T8" fmla="*/ 3 w 5"/>
                  <a:gd name="T9" fmla="*/ 5 h 50"/>
                  <a:gd name="T10" fmla="*/ 2 w 5"/>
                  <a:gd name="T11" fmla="*/ 3 h 50"/>
                  <a:gd name="T12" fmla="*/ 2 w 5"/>
                  <a:gd name="T13" fmla="*/ 2 h 50"/>
                  <a:gd name="T14" fmla="*/ 2 w 5"/>
                  <a:gd name="T15" fmla="*/ 2 h 50"/>
                  <a:gd name="T16" fmla="*/ 2 w 5"/>
                  <a:gd name="T17" fmla="*/ 2 h 50"/>
                  <a:gd name="T18" fmla="*/ 2 w 5"/>
                  <a:gd name="T19" fmla="*/ 1 h 50"/>
                  <a:gd name="T20" fmla="*/ 2 w 5"/>
                  <a:gd name="T21" fmla="*/ 1 h 50"/>
                  <a:gd name="T22" fmla="*/ 2 w 5"/>
                  <a:gd name="T23" fmla="*/ 2 h 50"/>
                  <a:gd name="T24" fmla="*/ 2 w 5"/>
                  <a:gd name="T25" fmla="*/ 2 h 50"/>
                  <a:gd name="T26" fmla="*/ 3 w 5"/>
                  <a:gd name="T27" fmla="*/ 0 h 50"/>
                  <a:gd name="T28" fmla="*/ 3 w 5"/>
                  <a:gd name="T29" fmla="*/ 0 h 50"/>
                  <a:gd name="T30" fmla="*/ 3 w 5"/>
                  <a:gd name="T31" fmla="*/ 0 h 50"/>
                  <a:gd name="T32" fmla="*/ 5 w 5"/>
                  <a:gd name="T33" fmla="*/ 14 h 50"/>
                  <a:gd name="T34" fmla="*/ 5 w 5"/>
                  <a:gd name="T35" fmla="*/ 15 h 50"/>
                  <a:gd name="T36" fmla="*/ 4 w 5"/>
                  <a:gd name="T37" fmla="*/ 22 h 50"/>
                  <a:gd name="T38" fmla="*/ 0 w 5"/>
                  <a:gd name="T39" fmla="*/ 44 h 50"/>
                  <a:gd name="T40" fmla="*/ 1 w 5"/>
                  <a:gd name="T41" fmla="*/ 50 h 50"/>
                  <a:gd name="T42" fmla="*/ 1 w 5"/>
                  <a:gd name="T43" fmla="*/ 50 h 50"/>
                  <a:gd name="T44" fmla="*/ 0 w 5"/>
                  <a:gd name="T45" fmla="*/ 42 h 50"/>
                  <a:gd name="T46" fmla="*/ 0 w 5"/>
                  <a:gd name="T47" fmla="*/ 42 h 50"/>
                  <a:gd name="T48" fmla="*/ 0 w 5"/>
                  <a:gd name="T49" fmla="*/ 42 h 50"/>
                  <a:gd name="T50" fmla="*/ 1 w 5"/>
                  <a:gd name="T51" fmla="*/ 50 h 50"/>
                  <a:gd name="T52" fmla="*/ 1 w 5"/>
                  <a:gd name="T53" fmla="*/ 50 h 50"/>
                  <a:gd name="T54" fmla="*/ 1 w 5"/>
                  <a:gd name="T55" fmla="*/ 50 h 50"/>
                  <a:gd name="T56" fmla="*/ 1 w 5"/>
                  <a:gd name="T57" fmla="*/ 44 h 50"/>
                  <a:gd name="T58" fmla="*/ 4 w 5"/>
                  <a:gd name="T59" fmla="*/ 22 h 50"/>
                  <a:gd name="T60" fmla="*/ 5 w 5"/>
                  <a:gd name="T61" fmla="*/ 15 h 50"/>
                  <a:gd name="T62" fmla="*/ 5 w 5"/>
                  <a:gd name="T63" fmla="*/ 14 h 50"/>
                  <a:gd name="T64" fmla="*/ 3 w 5"/>
                  <a:gd name="T65" fmla="*/ 0 h 50"/>
                  <a:gd name="T66" fmla="*/ 3 w 5"/>
                  <a:gd name="T67" fmla="*/ 0 h 50"/>
                  <a:gd name="T68" fmla="*/ 2 w 5"/>
                  <a:gd name="T69" fmla="*/ 2 h 50"/>
                  <a:gd name="T70" fmla="*/ 2 w 5"/>
                  <a:gd name="T71" fmla="*/ 2 h 50"/>
                  <a:gd name="T72" fmla="*/ 2 w 5"/>
                  <a:gd name="T73" fmla="*/ 2 h 50"/>
                  <a:gd name="T74" fmla="*/ 4 w 5"/>
                  <a:gd name="T75" fmla="*/ 15 h 50"/>
                  <a:gd name="T76" fmla="*/ 3 w 5"/>
                  <a:gd name="T77" fmla="*/ 21 h 50"/>
                  <a:gd name="T78" fmla="*/ 0 w 5"/>
                  <a:gd name="T79"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0">
                    <a:moveTo>
                      <a:pt x="0" y="42"/>
                    </a:moveTo>
                    <a:cubicBezTo>
                      <a:pt x="0" y="42"/>
                      <a:pt x="0" y="42"/>
                      <a:pt x="0" y="42"/>
                    </a:cubicBezTo>
                    <a:cubicBezTo>
                      <a:pt x="0" y="36"/>
                      <a:pt x="2" y="29"/>
                      <a:pt x="3" y="21"/>
                    </a:cubicBezTo>
                    <a:cubicBezTo>
                      <a:pt x="4" y="19"/>
                      <a:pt x="4" y="17"/>
                      <a:pt x="4" y="15"/>
                    </a:cubicBezTo>
                    <a:cubicBezTo>
                      <a:pt x="4" y="11"/>
                      <a:pt x="3" y="8"/>
                      <a:pt x="3" y="5"/>
                    </a:cubicBezTo>
                    <a:cubicBezTo>
                      <a:pt x="3" y="4"/>
                      <a:pt x="3" y="3"/>
                      <a:pt x="2" y="3"/>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2"/>
                      <a:pt x="2" y="2"/>
                      <a:pt x="2" y="2"/>
                    </a:cubicBezTo>
                    <a:cubicBezTo>
                      <a:pt x="2" y="2"/>
                      <a:pt x="2" y="2"/>
                      <a:pt x="2" y="2"/>
                    </a:cubicBezTo>
                    <a:cubicBezTo>
                      <a:pt x="3" y="0"/>
                      <a:pt x="3" y="0"/>
                      <a:pt x="3" y="0"/>
                    </a:cubicBezTo>
                    <a:cubicBezTo>
                      <a:pt x="3" y="0"/>
                      <a:pt x="3" y="0"/>
                      <a:pt x="3" y="0"/>
                    </a:cubicBezTo>
                    <a:cubicBezTo>
                      <a:pt x="3" y="0"/>
                      <a:pt x="3" y="0"/>
                      <a:pt x="3" y="0"/>
                    </a:cubicBezTo>
                    <a:cubicBezTo>
                      <a:pt x="3" y="1"/>
                      <a:pt x="5" y="6"/>
                      <a:pt x="5" y="14"/>
                    </a:cubicBezTo>
                    <a:cubicBezTo>
                      <a:pt x="5" y="14"/>
                      <a:pt x="5" y="15"/>
                      <a:pt x="5" y="15"/>
                    </a:cubicBezTo>
                    <a:cubicBezTo>
                      <a:pt x="5" y="17"/>
                      <a:pt x="5" y="19"/>
                      <a:pt x="4" y="22"/>
                    </a:cubicBezTo>
                    <a:cubicBezTo>
                      <a:pt x="1" y="32"/>
                      <a:pt x="0" y="39"/>
                      <a:pt x="0" y="44"/>
                    </a:cubicBezTo>
                    <a:cubicBezTo>
                      <a:pt x="0" y="48"/>
                      <a:pt x="1" y="50"/>
                      <a:pt x="1" y="50"/>
                    </a:cubicBezTo>
                    <a:cubicBezTo>
                      <a:pt x="1" y="50"/>
                      <a:pt x="1" y="50"/>
                      <a:pt x="1" y="50"/>
                    </a:cubicBezTo>
                    <a:cubicBezTo>
                      <a:pt x="0" y="48"/>
                      <a:pt x="0" y="45"/>
                      <a:pt x="0" y="42"/>
                    </a:cubicBezTo>
                    <a:cubicBezTo>
                      <a:pt x="0" y="42"/>
                      <a:pt x="0" y="42"/>
                      <a:pt x="0" y="42"/>
                    </a:cubicBezTo>
                    <a:cubicBezTo>
                      <a:pt x="0" y="42"/>
                      <a:pt x="0" y="42"/>
                      <a:pt x="0" y="42"/>
                    </a:cubicBezTo>
                    <a:cubicBezTo>
                      <a:pt x="0" y="45"/>
                      <a:pt x="0" y="48"/>
                      <a:pt x="1" y="50"/>
                    </a:cubicBezTo>
                    <a:cubicBezTo>
                      <a:pt x="1" y="50"/>
                      <a:pt x="1" y="50"/>
                      <a:pt x="1" y="50"/>
                    </a:cubicBezTo>
                    <a:cubicBezTo>
                      <a:pt x="1" y="50"/>
                      <a:pt x="1" y="50"/>
                      <a:pt x="1" y="50"/>
                    </a:cubicBezTo>
                    <a:cubicBezTo>
                      <a:pt x="1" y="49"/>
                      <a:pt x="1" y="47"/>
                      <a:pt x="1" y="44"/>
                    </a:cubicBezTo>
                    <a:cubicBezTo>
                      <a:pt x="1" y="39"/>
                      <a:pt x="1" y="32"/>
                      <a:pt x="4" y="22"/>
                    </a:cubicBezTo>
                    <a:cubicBezTo>
                      <a:pt x="5" y="19"/>
                      <a:pt x="5" y="17"/>
                      <a:pt x="5" y="15"/>
                    </a:cubicBezTo>
                    <a:cubicBezTo>
                      <a:pt x="5" y="15"/>
                      <a:pt x="5" y="14"/>
                      <a:pt x="5" y="14"/>
                    </a:cubicBezTo>
                    <a:cubicBezTo>
                      <a:pt x="5" y="6"/>
                      <a:pt x="3" y="1"/>
                      <a:pt x="3" y="0"/>
                    </a:cubicBezTo>
                    <a:cubicBezTo>
                      <a:pt x="3" y="0"/>
                      <a:pt x="3" y="0"/>
                      <a:pt x="3" y="0"/>
                    </a:cubicBezTo>
                    <a:cubicBezTo>
                      <a:pt x="2" y="2"/>
                      <a:pt x="2" y="2"/>
                      <a:pt x="2" y="2"/>
                    </a:cubicBezTo>
                    <a:cubicBezTo>
                      <a:pt x="2" y="2"/>
                      <a:pt x="2" y="2"/>
                      <a:pt x="2" y="2"/>
                    </a:cubicBezTo>
                    <a:cubicBezTo>
                      <a:pt x="2" y="2"/>
                      <a:pt x="2" y="2"/>
                      <a:pt x="2" y="2"/>
                    </a:cubicBezTo>
                    <a:cubicBezTo>
                      <a:pt x="2" y="2"/>
                      <a:pt x="4" y="8"/>
                      <a:pt x="4" y="15"/>
                    </a:cubicBezTo>
                    <a:cubicBezTo>
                      <a:pt x="4" y="17"/>
                      <a:pt x="4" y="19"/>
                      <a:pt x="3" y="21"/>
                    </a:cubicBezTo>
                    <a:cubicBezTo>
                      <a:pt x="2" y="28"/>
                      <a:pt x="0" y="36"/>
                      <a:pt x="0" y="4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3" name="Freeform 1758"/>
              <p:cNvSpPr>
                <a:spLocks/>
              </p:cNvSpPr>
              <p:nvPr/>
            </p:nvSpPr>
            <p:spPr bwMode="auto">
              <a:xfrm>
                <a:off x="402" y="3240"/>
                <a:ext cx="19" cy="104"/>
              </a:xfrm>
              <a:custGeom>
                <a:avLst/>
                <a:gdLst>
                  <a:gd name="T0" fmla="*/ 6 w 9"/>
                  <a:gd name="T1" fmla="*/ 37 h 49"/>
                  <a:gd name="T2" fmla="*/ 7 w 9"/>
                  <a:gd name="T3" fmla="*/ 20 h 49"/>
                  <a:gd name="T4" fmla="*/ 7 w 9"/>
                  <a:gd name="T5" fmla="*/ 19 h 49"/>
                  <a:gd name="T6" fmla="*/ 4 w 9"/>
                  <a:gd name="T7" fmla="*/ 7 h 49"/>
                  <a:gd name="T8" fmla="*/ 0 w 9"/>
                  <a:gd name="T9" fmla="*/ 0 h 49"/>
                  <a:gd name="T10" fmla="*/ 1 w 9"/>
                  <a:gd name="T11" fmla="*/ 0 h 49"/>
                  <a:gd name="T12" fmla="*/ 8 w 9"/>
                  <a:gd name="T13" fmla="*/ 20 h 49"/>
                  <a:gd name="T14" fmla="*/ 8 w 9"/>
                  <a:gd name="T15" fmla="*/ 49 h 49"/>
                  <a:gd name="T16" fmla="*/ 6 w 9"/>
                  <a:gd name="T17"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9">
                    <a:moveTo>
                      <a:pt x="6" y="37"/>
                    </a:moveTo>
                    <a:cubicBezTo>
                      <a:pt x="6" y="31"/>
                      <a:pt x="7" y="25"/>
                      <a:pt x="7" y="20"/>
                    </a:cubicBezTo>
                    <a:cubicBezTo>
                      <a:pt x="7" y="19"/>
                      <a:pt x="7" y="19"/>
                      <a:pt x="7" y="19"/>
                    </a:cubicBezTo>
                    <a:cubicBezTo>
                      <a:pt x="7" y="16"/>
                      <a:pt x="5" y="11"/>
                      <a:pt x="4" y="7"/>
                    </a:cubicBezTo>
                    <a:cubicBezTo>
                      <a:pt x="2" y="3"/>
                      <a:pt x="0" y="0"/>
                      <a:pt x="0" y="0"/>
                    </a:cubicBezTo>
                    <a:cubicBezTo>
                      <a:pt x="1" y="0"/>
                      <a:pt x="1" y="0"/>
                      <a:pt x="1" y="0"/>
                    </a:cubicBezTo>
                    <a:cubicBezTo>
                      <a:pt x="1" y="0"/>
                      <a:pt x="9" y="12"/>
                      <a:pt x="8" y="20"/>
                    </a:cubicBezTo>
                    <a:cubicBezTo>
                      <a:pt x="7" y="29"/>
                      <a:pt x="6" y="34"/>
                      <a:pt x="8" y="49"/>
                    </a:cubicBezTo>
                    <a:cubicBezTo>
                      <a:pt x="8" y="49"/>
                      <a:pt x="6" y="41"/>
                      <a:pt x="6" y="37"/>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4" name="Freeform 1759"/>
              <p:cNvSpPr>
                <a:spLocks/>
              </p:cNvSpPr>
              <p:nvPr/>
            </p:nvSpPr>
            <p:spPr bwMode="auto">
              <a:xfrm>
                <a:off x="402" y="3240"/>
                <a:ext cx="17" cy="104"/>
              </a:xfrm>
              <a:custGeom>
                <a:avLst/>
                <a:gdLst>
                  <a:gd name="T0" fmla="*/ 6 w 8"/>
                  <a:gd name="T1" fmla="*/ 37 h 49"/>
                  <a:gd name="T2" fmla="*/ 7 w 8"/>
                  <a:gd name="T3" fmla="*/ 19 h 49"/>
                  <a:gd name="T4" fmla="*/ 4 w 8"/>
                  <a:gd name="T5" fmla="*/ 7 h 49"/>
                  <a:gd name="T6" fmla="*/ 0 w 8"/>
                  <a:gd name="T7" fmla="*/ 1 h 49"/>
                  <a:gd name="T8" fmla="*/ 0 w 8"/>
                  <a:gd name="T9" fmla="*/ 0 h 49"/>
                  <a:gd name="T10" fmla="*/ 0 w 8"/>
                  <a:gd name="T11" fmla="*/ 0 h 49"/>
                  <a:gd name="T12" fmla="*/ 1 w 8"/>
                  <a:gd name="T13" fmla="*/ 0 h 49"/>
                  <a:gd name="T14" fmla="*/ 1 w 8"/>
                  <a:gd name="T15" fmla="*/ 0 h 49"/>
                  <a:gd name="T16" fmla="*/ 8 w 8"/>
                  <a:gd name="T17" fmla="*/ 19 h 49"/>
                  <a:gd name="T18" fmla="*/ 7 w 8"/>
                  <a:gd name="T19" fmla="*/ 35 h 49"/>
                  <a:gd name="T20" fmla="*/ 8 w 8"/>
                  <a:gd name="T21" fmla="*/ 49 h 49"/>
                  <a:gd name="T22" fmla="*/ 8 w 8"/>
                  <a:gd name="T23" fmla="*/ 49 h 49"/>
                  <a:gd name="T24" fmla="*/ 8 w 8"/>
                  <a:gd name="T25" fmla="*/ 49 h 49"/>
                  <a:gd name="T26" fmla="*/ 8 w 8"/>
                  <a:gd name="T27" fmla="*/ 49 h 49"/>
                  <a:gd name="T28" fmla="*/ 8 w 8"/>
                  <a:gd name="T29" fmla="*/ 49 h 49"/>
                  <a:gd name="T30" fmla="*/ 8 w 8"/>
                  <a:gd name="T31" fmla="*/ 49 h 49"/>
                  <a:gd name="T32" fmla="*/ 8 w 8"/>
                  <a:gd name="T33" fmla="*/ 48 h 49"/>
                  <a:gd name="T34" fmla="*/ 8 w 8"/>
                  <a:gd name="T35" fmla="*/ 49 h 49"/>
                  <a:gd name="T36" fmla="*/ 8 w 8"/>
                  <a:gd name="T37" fmla="*/ 49 h 49"/>
                  <a:gd name="T38" fmla="*/ 8 w 8"/>
                  <a:gd name="T39" fmla="*/ 48 h 49"/>
                  <a:gd name="T40" fmla="*/ 8 w 8"/>
                  <a:gd name="T41" fmla="*/ 49 h 49"/>
                  <a:gd name="T42" fmla="*/ 8 w 8"/>
                  <a:gd name="T43" fmla="*/ 49 h 49"/>
                  <a:gd name="T44" fmla="*/ 8 w 8"/>
                  <a:gd name="T45" fmla="*/ 49 h 49"/>
                  <a:gd name="T46" fmla="*/ 6 w 8"/>
                  <a:gd name="T47" fmla="*/ 37 h 49"/>
                  <a:gd name="T48" fmla="*/ 6 w 8"/>
                  <a:gd name="T49" fmla="*/ 37 h 49"/>
                  <a:gd name="T50" fmla="*/ 7 w 8"/>
                  <a:gd name="T51" fmla="*/ 47 h 49"/>
                  <a:gd name="T52" fmla="*/ 8 w 8"/>
                  <a:gd name="T53" fmla="*/ 49 h 49"/>
                  <a:gd name="T54" fmla="*/ 8 w 8"/>
                  <a:gd name="T55" fmla="*/ 49 h 49"/>
                  <a:gd name="T56" fmla="*/ 8 w 8"/>
                  <a:gd name="T57" fmla="*/ 49 h 49"/>
                  <a:gd name="T58" fmla="*/ 8 w 8"/>
                  <a:gd name="T59" fmla="*/ 49 h 49"/>
                  <a:gd name="T60" fmla="*/ 7 w 8"/>
                  <a:gd name="T61" fmla="*/ 35 h 49"/>
                  <a:gd name="T62" fmla="*/ 8 w 8"/>
                  <a:gd name="T63" fmla="*/ 19 h 49"/>
                  <a:gd name="T64" fmla="*/ 2 w 8"/>
                  <a:gd name="T65" fmla="*/ 1 h 49"/>
                  <a:gd name="T66" fmla="*/ 1 w 8"/>
                  <a:gd name="T67" fmla="*/ 0 h 49"/>
                  <a:gd name="T68" fmla="*/ 1 w 8"/>
                  <a:gd name="T69" fmla="*/ 0 h 49"/>
                  <a:gd name="T70" fmla="*/ 1 w 8"/>
                  <a:gd name="T71" fmla="*/ 0 h 49"/>
                  <a:gd name="T72" fmla="*/ 1 w 8"/>
                  <a:gd name="T73" fmla="*/ 0 h 49"/>
                  <a:gd name="T74" fmla="*/ 1 w 8"/>
                  <a:gd name="T75" fmla="*/ 0 h 49"/>
                  <a:gd name="T76" fmla="*/ 0 w 8"/>
                  <a:gd name="T77" fmla="*/ 0 h 49"/>
                  <a:gd name="T78" fmla="*/ 3 w 8"/>
                  <a:gd name="T79" fmla="*/ 7 h 49"/>
                  <a:gd name="T80" fmla="*/ 7 w 8"/>
                  <a:gd name="T81" fmla="*/ 19 h 49"/>
                  <a:gd name="T82" fmla="*/ 6 w 8"/>
                  <a:gd name="T83"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49">
                    <a:moveTo>
                      <a:pt x="6" y="37"/>
                    </a:moveTo>
                    <a:cubicBezTo>
                      <a:pt x="6" y="37"/>
                      <a:pt x="6" y="37"/>
                      <a:pt x="6" y="37"/>
                    </a:cubicBezTo>
                    <a:cubicBezTo>
                      <a:pt x="6" y="31"/>
                      <a:pt x="7" y="25"/>
                      <a:pt x="7" y="20"/>
                    </a:cubicBezTo>
                    <a:cubicBezTo>
                      <a:pt x="7" y="19"/>
                      <a:pt x="7" y="19"/>
                      <a:pt x="7" y="19"/>
                    </a:cubicBezTo>
                    <a:cubicBezTo>
                      <a:pt x="7" y="19"/>
                      <a:pt x="7" y="19"/>
                      <a:pt x="7" y="19"/>
                    </a:cubicBezTo>
                    <a:cubicBezTo>
                      <a:pt x="7" y="15"/>
                      <a:pt x="5" y="11"/>
                      <a:pt x="4" y="7"/>
                    </a:cubicBezTo>
                    <a:cubicBezTo>
                      <a:pt x="3" y="5"/>
                      <a:pt x="2" y="3"/>
                      <a:pt x="1" y="2"/>
                    </a:cubicBezTo>
                    <a:cubicBezTo>
                      <a:pt x="1" y="2"/>
                      <a:pt x="1"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8" y="11"/>
                      <a:pt x="8" y="19"/>
                    </a:cubicBezTo>
                    <a:cubicBezTo>
                      <a:pt x="8" y="20"/>
                      <a:pt x="8" y="20"/>
                      <a:pt x="8" y="20"/>
                    </a:cubicBezTo>
                    <a:cubicBezTo>
                      <a:pt x="7" y="26"/>
                      <a:pt x="7" y="30"/>
                      <a:pt x="7" y="35"/>
                    </a:cubicBezTo>
                    <a:cubicBezTo>
                      <a:pt x="7" y="39"/>
                      <a:pt x="7" y="43"/>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8"/>
                      <a:pt x="8" y="48"/>
                      <a:pt x="8" y="48"/>
                    </a:cubicBezTo>
                    <a:cubicBezTo>
                      <a:pt x="8" y="49"/>
                      <a:pt x="8" y="49"/>
                      <a:pt x="8" y="49"/>
                    </a:cubicBezTo>
                    <a:cubicBezTo>
                      <a:pt x="8" y="49"/>
                      <a:pt x="8" y="49"/>
                      <a:pt x="8" y="49"/>
                    </a:cubicBezTo>
                    <a:cubicBezTo>
                      <a:pt x="8" y="48"/>
                      <a:pt x="8" y="48"/>
                      <a:pt x="8" y="48"/>
                    </a:cubicBezTo>
                    <a:cubicBezTo>
                      <a:pt x="8" y="49"/>
                      <a:pt x="8" y="49"/>
                      <a:pt x="8" y="49"/>
                    </a:cubicBezTo>
                    <a:cubicBezTo>
                      <a:pt x="8" y="49"/>
                      <a:pt x="8" y="49"/>
                      <a:pt x="8" y="49"/>
                    </a:cubicBezTo>
                    <a:cubicBezTo>
                      <a:pt x="8" y="48"/>
                      <a:pt x="8" y="48"/>
                      <a:pt x="8" y="48"/>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8"/>
                      <a:pt x="6" y="41"/>
                      <a:pt x="6" y="37"/>
                    </a:cubicBezTo>
                    <a:cubicBezTo>
                      <a:pt x="6" y="37"/>
                      <a:pt x="6" y="37"/>
                      <a:pt x="6" y="37"/>
                    </a:cubicBezTo>
                    <a:cubicBezTo>
                      <a:pt x="6" y="37"/>
                      <a:pt x="6" y="37"/>
                      <a:pt x="6" y="37"/>
                    </a:cubicBezTo>
                    <a:cubicBezTo>
                      <a:pt x="6" y="39"/>
                      <a:pt x="6" y="42"/>
                      <a:pt x="7" y="44"/>
                    </a:cubicBezTo>
                    <a:cubicBezTo>
                      <a:pt x="7" y="46"/>
                      <a:pt x="7" y="47"/>
                      <a:pt x="7" y="47"/>
                    </a:cubicBezTo>
                    <a:cubicBezTo>
                      <a:pt x="7" y="48"/>
                      <a:pt x="8" y="48"/>
                      <a:pt x="8" y="48"/>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7" y="43"/>
                      <a:pt x="7" y="39"/>
                      <a:pt x="7" y="35"/>
                    </a:cubicBezTo>
                    <a:cubicBezTo>
                      <a:pt x="7" y="30"/>
                      <a:pt x="8" y="26"/>
                      <a:pt x="8" y="20"/>
                    </a:cubicBezTo>
                    <a:cubicBezTo>
                      <a:pt x="8" y="20"/>
                      <a:pt x="8" y="20"/>
                      <a:pt x="8" y="19"/>
                    </a:cubicBezTo>
                    <a:cubicBezTo>
                      <a:pt x="8" y="15"/>
                      <a:pt x="6" y="10"/>
                      <a:pt x="5" y="6"/>
                    </a:cubicBezTo>
                    <a:cubicBezTo>
                      <a:pt x="4" y="4"/>
                      <a:pt x="3" y="3"/>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2" y="3"/>
                      <a:pt x="3" y="7"/>
                    </a:cubicBezTo>
                    <a:cubicBezTo>
                      <a:pt x="5" y="11"/>
                      <a:pt x="7" y="16"/>
                      <a:pt x="7" y="19"/>
                    </a:cubicBezTo>
                    <a:cubicBezTo>
                      <a:pt x="7" y="19"/>
                      <a:pt x="7" y="19"/>
                      <a:pt x="7" y="19"/>
                    </a:cubicBezTo>
                    <a:cubicBezTo>
                      <a:pt x="7" y="20"/>
                      <a:pt x="7" y="20"/>
                      <a:pt x="7" y="20"/>
                    </a:cubicBezTo>
                    <a:cubicBezTo>
                      <a:pt x="7" y="25"/>
                      <a:pt x="6" y="31"/>
                      <a:pt x="6" y="37"/>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5" name="Freeform 1760"/>
              <p:cNvSpPr>
                <a:spLocks/>
              </p:cNvSpPr>
              <p:nvPr/>
            </p:nvSpPr>
            <p:spPr bwMode="auto">
              <a:xfrm>
                <a:off x="402" y="3344"/>
                <a:ext cx="8" cy="47"/>
              </a:xfrm>
              <a:custGeom>
                <a:avLst/>
                <a:gdLst>
                  <a:gd name="T0" fmla="*/ 0 w 4"/>
                  <a:gd name="T1" fmla="*/ 16 h 22"/>
                  <a:gd name="T2" fmla="*/ 0 w 4"/>
                  <a:gd name="T3" fmla="*/ 10 h 22"/>
                  <a:gd name="T4" fmla="*/ 3 w 4"/>
                  <a:gd name="T5" fmla="*/ 0 h 22"/>
                  <a:gd name="T6" fmla="*/ 4 w 4"/>
                  <a:gd name="T7" fmla="*/ 2 h 22"/>
                  <a:gd name="T8" fmla="*/ 2 w 4"/>
                  <a:gd name="T9" fmla="*/ 4 h 22"/>
                  <a:gd name="T10" fmla="*/ 0 w 4"/>
                  <a:gd name="T11" fmla="*/ 10 h 22"/>
                  <a:gd name="T12" fmla="*/ 0 w 4"/>
                  <a:gd name="T13" fmla="*/ 12 h 22"/>
                  <a:gd name="T14" fmla="*/ 1 w 4"/>
                  <a:gd name="T15" fmla="*/ 21 h 22"/>
                  <a:gd name="T16" fmla="*/ 1 w 4"/>
                  <a:gd name="T17" fmla="*/ 22 h 22"/>
                  <a:gd name="T18" fmla="*/ 0 w 4"/>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2">
                    <a:moveTo>
                      <a:pt x="0" y="16"/>
                    </a:moveTo>
                    <a:cubicBezTo>
                      <a:pt x="0" y="13"/>
                      <a:pt x="0" y="11"/>
                      <a:pt x="0" y="10"/>
                    </a:cubicBezTo>
                    <a:cubicBezTo>
                      <a:pt x="0" y="4"/>
                      <a:pt x="3" y="0"/>
                      <a:pt x="3" y="0"/>
                    </a:cubicBezTo>
                    <a:cubicBezTo>
                      <a:pt x="4" y="2"/>
                      <a:pt x="4" y="2"/>
                      <a:pt x="4" y="2"/>
                    </a:cubicBezTo>
                    <a:cubicBezTo>
                      <a:pt x="3" y="2"/>
                      <a:pt x="3" y="3"/>
                      <a:pt x="2" y="4"/>
                    </a:cubicBezTo>
                    <a:cubicBezTo>
                      <a:pt x="1" y="5"/>
                      <a:pt x="0" y="7"/>
                      <a:pt x="0" y="10"/>
                    </a:cubicBezTo>
                    <a:cubicBezTo>
                      <a:pt x="0" y="11"/>
                      <a:pt x="0" y="11"/>
                      <a:pt x="0" y="12"/>
                    </a:cubicBezTo>
                    <a:cubicBezTo>
                      <a:pt x="1" y="17"/>
                      <a:pt x="1" y="19"/>
                      <a:pt x="1" y="21"/>
                    </a:cubicBezTo>
                    <a:cubicBezTo>
                      <a:pt x="1" y="22"/>
                      <a:pt x="1" y="22"/>
                      <a:pt x="1" y="22"/>
                    </a:cubicBezTo>
                    <a:cubicBezTo>
                      <a:pt x="1" y="22"/>
                      <a:pt x="1" y="19"/>
                      <a:pt x="0" y="16"/>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6" name="Freeform 1761"/>
              <p:cNvSpPr>
                <a:spLocks/>
              </p:cNvSpPr>
              <p:nvPr/>
            </p:nvSpPr>
            <p:spPr bwMode="auto">
              <a:xfrm>
                <a:off x="402" y="3344"/>
                <a:ext cx="8" cy="47"/>
              </a:xfrm>
              <a:custGeom>
                <a:avLst/>
                <a:gdLst>
                  <a:gd name="T0" fmla="*/ 0 w 4"/>
                  <a:gd name="T1" fmla="*/ 16 h 22"/>
                  <a:gd name="T2" fmla="*/ 1 w 4"/>
                  <a:gd name="T3" fmla="*/ 16 h 22"/>
                  <a:gd name="T4" fmla="*/ 0 w 4"/>
                  <a:gd name="T5" fmla="*/ 10 h 22"/>
                  <a:gd name="T6" fmla="*/ 0 w 4"/>
                  <a:gd name="T7" fmla="*/ 9 h 22"/>
                  <a:gd name="T8" fmla="*/ 2 w 4"/>
                  <a:gd name="T9" fmla="*/ 3 h 22"/>
                  <a:gd name="T10" fmla="*/ 3 w 4"/>
                  <a:gd name="T11" fmla="*/ 1 h 22"/>
                  <a:gd name="T12" fmla="*/ 3 w 4"/>
                  <a:gd name="T13" fmla="*/ 0 h 22"/>
                  <a:gd name="T14" fmla="*/ 3 w 4"/>
                  <a:gd name="T15" fmla="*/ 0 h 22"/>
                  <a:gd name="T16" fmla="*/ 3 w 4"/>
                  <a:gd name="T17" fmla="*/ 0 h 22"/>
                  <a:gd name="T18" fmla="*/ 3 w 4"/>
                  <a:gd name="T19" fmla="*/ 1 h 22"/>
                  <a:gd name="T20" fmla="*/ 4 w 4"/>
                  <a:gd name="T21" fmla="*/ 2 h 22"/>
                  <a:gd name="T22" fmla="*/ 4 w 4"/>
                  <a:gd name="T23" fmla="*/ 2 h 22"/>
                  <a:gd name="T24" fmla="*/ 2 w 4"/>
                  <a:gd name="T25" fmla="*/ 4 h 22"/>
                  <a:gd name="T26" fmla="*/ 0 w 4"/>
                  <a:gd name="T27" fmla="*/ 10 h 22"/>
                  <a:gd name="T28" fmla="*/ 0 w 4"/>
                  <a:gd name="T29" fmla="*/ 12 h 22"/>
                  <a:gd name="T30" fmla="*/ 1 w 4"/>
                  <a:gd name="T31" fmla="*/ 21 h 22"/>
                  <a:gd name="T32" fmla="*/ 1 w 4"/>
                  <a:gd name="T33" fmla="*/ 22 h 22"/>
                  <a:gd name="T34" fmla="*/ 1 w 4"/>
                  <a:gd name="T35" fmla="*/ 22 h 22"/>
                  <a:gd name="T36" fmla="*/ 1 w 4"/>
                  <a:gd name="T37" fmla="*/ 22 h 22"/>
                  <a:gd name="T38" fmla="*/ 1 w 4"/>
                  <a:gd name="T39" fmla="*/ 16 h 22"/>
                  <a:gd name="T40" fmla="*/ 0 w 4"/>
                  <a:gd name="T41" fmla="*/ 16 h 22"/>
                  <a:gd name="T42" fmla="*/ 0 w 4"/>
                  <a:gd name="T43" fmla="*/ 16 h 22"/>
                  <a:gd name="T44" fmla="*/ 1 w 4"/>
                  <a:gd name="T45" fmla="*/ 22 h 22"/>
                  <a:gd name="T46" fmla="*/ 1 w 4"/>
                  <a:gd name="T47" fmla="*/ 22 h 22"/>
                  <a:gd name="T48" fmla="*/ 1 w 4"/>
                  <a:gd name="T49" fmla="*/ 21 h 22"/>
                  <a:gd name="T50" fmla="*/ 1 w 4"/>
                  <a:gd name="T51" fmla="*/ 12 h 22"/>
                  <a:gd name="T52" fmla="*/ 0 w 4"/>
                  <a:gd name="T53" fmla="*/ 10 h 22"/>
                  <a:gd name="T54" fmla="*/ 2 w 4"/>
                  <a:gd name="T55" fmla="*/ 4 h 22"/>
                  <a:gd name="T56" fmla="*/ 4 w 4"/>
                  <a:gd name="T57" fmla="*/ 2 h 22"/>
                  <a:gd name="T58" fmla="*/ 4 w 4"/>
                  <a:gd name="T59" fmla="*/ 2 h 22"/>
                  <a:gd name="T60" fmla="*/ 3 w 4"/>
                  <a:gd name="T61" fmla="*/ 0 h 22"/>
                  <a:gd name="T62" fmla="*/ 3 w 4"/>
                  <a:gd name="T63" fmla="*/ 0 h 22"/>
                  <a:gd name="T64" fmla="*/ 3 w 4"/>
                  <a:gd name="T65" fmla="*/ 0 h 22"/>
                  <a:gd name="T66" fmla="*/ 3 w 4"/>
                  <a:gd name="T67" fmla="*/ 1 h 22"/>
                  <a:gd name="T68" fmla="*/ 0 w 4"/>
                  <a:gd name="T69" fmla="*/ 9 h 22"/>
                  <a:gd name="T70" fmla="*/ 0 w 4"/>
                  <a:gd name="T71" fmla="*/ 10 h 22"/>
                  <a:gd name="T72" fmla="*/ 0 w 4"/>
                  <a:gd name="T7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22">
                    <a:moveTo>
                      <a:pt x="0" y="16"/>
                    </a:moveTo>
                    <a:cubicBezTo>
                      <a:pt x="1" y="16"/>
                      <a:pt x="1" y="16"/>
                      <a:pt x="1" y="16"/>
                    </a:cubicBezTo>
                    <a:cubicBezTo>
                      <a:pt x="0" y="13"/>
                      <a:pt x="0" y="11"/>
                      <a:pt x="0" y="10"/>
                    </a:cubicBezTo>
                    <a:cubicBezTo>
                      <a:pt x="0" y="9"/>
                      <a:pt x="0" y="9"/>
                      <a:pt x="0" y="9"/>
                    </a:cubicBezTo>
                    <a:cubicBezTo>
                      <a:pt x="0" y="6"/>
                      <a:pt x="1" y="4"/>
                      <a:pt x="2" y="3"/>
                    </a:cubicBezTo>
                    <a:cubicBezTo>
                      <a:pt x="2" y="2"/>
                      <a:pt x="2" y="1"/>
                      <a:pt x="3" y="1"/>
                    </a:cubicBezTo>
                    <a:cubicBezTo>
                      <a:pt x="3" y="1"/>
                      <a:pt x="3" y="0"/>
                      <a:pt x="3" y="0"/>
                    </a:cubicBezTo>
                    <a:cubicBezTo>
                      <a:pt x="3" y="0"/>
                      <a:pt x="3" y="0"/>
                      <a:pt x="3" y="0"/>
                    </a:cubicBezTo>
                    <a:cubicBezTo>
                      <a:pt x="3" y="0"/>
                      <a:pt x="3" y="0"/>
                      <a:pt x="3" y="0"/>
                    </a:cubicBezTo>
                    <a:cubicBezTo>
                      <a:pt x="3" y="1"/>
                      <a:pt x="3" y="1"/>
                      <a:pt x="3" y="1"/>
                    </a:cubicBezTo>
                    <a:cubicBezTo>
                      <a:pt x="4" y="2"/>
                      <a:pt x="4" y="2"/>
                      <a:pt x="4" y="2"/>
                    </a:cubicBezTo>
                    <a:cubicBezTo>
                      <a:pt x="4" y="2"/>
                      <a:pt x="4" y="2"/>
                      <a:pt x="4" y="2"/>
                    </a:cubicBezTo>
                    <a:cubicBezTo>
                      <a:pt x="3" y="2"/>
                      <a:pt x="3" y="3"/>
                      <a:pt x="2" y="4"/>
                    </a:cubicBezTo>
                    <a:cubicBezTo>
                      <a:pt x="1" y="5"/>
                      <a:pt x="0" y="7"/>
                      <a:pt x="0" y="10"/>
                    </a:cubicBezTo>
                    <a:cubicBezTo>
                      <a:pt x="0" y="11"/>
                      <a:pt x="0" y="11"/>
                      <a:pt x="0" y="12"/>
                    </a:cubicBezTo>
                    <a:cubicBezTo>
                      <a:pt x="1" y="17"/>
                      <a:pt x="1" y="20"/>
                      <a:pt x="1" y="21"/>
                    </a:cubicBezTo>
                    <a:cubicBezTo>
                      <a:pt x="1" y="22"/>
                      <a:pt x="1" y="22"/>
                      <a:pt x="1" y="22"/>
                    </a:cubicBezTo>
                    <a:cubicBezTo>
                      <a:pt x="1" y="22"/>
                      <a:pt x="1" y="22"/>
                      <a:pt x="1" y="22"/>
                    </a:cubicBezTo>
                    <a:cubicBezTo>
                      <a:pt x="1" y="22"/>
                      <a:pt x="1" y="22"/>
                      <a:pt x="1" y="22"/>
                    </a:cubicBezTo>
                    <a:cubicBezTo>
                      <a:pt x="1" y="22"/>
                      <a:pt x="1" y="19"/>
                      <a:pt x="1" y="16"/>
                    </a:cubicBezTo>
                    <a:cubicBezTo>
                      <a:pt x="0" y="16"/>
                      <a:pt x="0" y="16"/>
                      <a:pt x="0" y="16"/>
                    </a:cubicBezTo>
                    <a:cubicBezTo>
                      <a:pt x="0" y="16"/>
                      <a:pt x="0" y="16"/>
                      <a:pt x="0" y="16"/>
                    </a:cubicBezTo>
                    <a:cubicBezTo>
                      <a:pt x="1" y="19"/>
                      <a:pt x="1" y="22"/>
                      <a:pt x="1" y="22"/>
                    </a:cubicBezTo>
                    <a:cubicBezTo>
                      <a:pt x="1" y="22"/>
                      <a:pt x="1" y="22"/>
                      <a:pt x="1" y="22"/>
                    </a:cubicBezTo>
                    <a:cubicBezTo>
                      <a:pt x="1" y="22"/>
                      <a:pt x="1" y="22"/>
                      <a:pt x="1" y="21"/>
                    </a:cubicBezTo>
                    <a:cubicBezTo>
                      <a:pt x="1" y="19"/>
                      <a:pt x="1" y="17"/>
                      <a:pt x="1" y="12"/>
                    </a:cubicBezTo>
                    <a:cubicBezTo>
                      <a:pt x="0" y="11"/>
                      <a:pt x="0" y="11"/>
                      <a:pt x="0" y="10"/>
                    </a:cubicBezTo>
                    <a:cubicBezTo>
                      <a:pt x="0" y="7"/>
                      <a:pt x="1" y="5"/>
                      <a:pt x="2" y="4"/>
                    </a:cubicBezTo>
                    <a:cubicBezTo>
                      <a:pt x="3" y="3"/>
                      <a:pt x="3" y="2"/>
                      <a:pt x="4" y="2"/>
                    </a:cubicBezTo>
                    <a:cubicBezTo>
                      <a:pt x="4" y="2"/>
                      <a:pt x="4" y="2"/>
                      <a:pt x="4" y="2"/>
                    </a:cubicBezTo>
                    <a:cubicBezTo>
                      <a:pt x="4" y="1"/>
                      <a:pt x="3" y="0"/>
                      <a:pt x="3" y="0"/>
                    </a:cubicBezTo>
                    <a:cubicBezTo>
                      <a:pt x="3" y="0"/>
                      <a:pt x="3" y="0"/>
                      <a:pt x="3" y="0"/>
                    </a:cubicBezTo>
                    <a:cubicBezTo>
                      <a:pt x="3" y="0"/>
                      <a:pt x="3" y="0"/>
                      <a:pt x="3" y="0"/>
                    </a:cubicBezTo>
                    <a:cubicBezTo>
                      <a:pt x="3" y="0"/>
                      <a:pt x="3" y="1"/>
                      <a:pt x="3" y="1"/>
                    </a:cubicBezTo>
                    <a:cubicBezTo>
                      <a:pt x="2" y="2"/>
                      <a:pt x="0" y="5"/>
                      <a:pt x="0" y="9"/>
                    </a:cubicBezTo>
                    <a:cubicBezTo>
                      <a:pt x="0" y="10"/>
                      <a:pt x="0" y="10"/>
                      <a:pt x="0" y="10"/>
                    </a:cubicBezTo>
                    <a:cubicBezTo>
                      <a:pt x="0" y="11"/>
                      <a:pt x="0" y="13"/>
                      <a:pt x="0" y="16"/>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7" name="Freeform 1762"/>
              <p:cNvSpPr>
                <a:spLocks/>
              </p:cNvSpPr>
              <p:nvPr/>
            </p:nvSpPr>
            <p:spPr bwMode="auto">
              <a:xfrm>
                <a:off x="400" y="3055"/>
                <a:ext cx="14" cy="315"/>
              </a:xfrm>
              <a:custGeom>
                <a:avLst/>
                <a:gdLst>
                  <a:gd name="T0" fmla="*/ 1 w 7"/>
                  <a:gd name="T1" fmla="*/ 88 h 148"/>
                  <a:gd name="T2" fmla="*/ 2 w 7"/>
                  <a:gd name="T3" fmla="*/ 69 h 148"/>
                  <a:gd name="T4" fmla="*/ 2 w 7"/>
                  <a:gd name="T5" fmla="*/ 53 h 148"/>
                  <a:gd name="T6" fmla="*/ 0 w 7"/>
                  <a:gd name="T7" fmla="*/ 2 h 148"/>
                  <a:gd name="T8" fmla="*/ 0 w 7"/>
                  <a:gd name="T9" fmla="*/ 2 h 148"/>
                  <a:gd name="T10" fmla="*/ 1 w 7"/>
                  <a:gd name="T11" fmla="*/ 0 h 148"/>
                  <a:gd name="T12" fmla="*/ 3 w 7"/>
                  <a:gd name="T13" fmla="*/ 53 h 148"/>
                  <a:gd name="T14" fmla="*/ 3 w 7"/>
                  <a:gd name="T15" fmla="*/ 69 h 148"/>
                  <a:gd name="T16" fmla="*/ 2 w 7"/>
                  <a:gd name="T17" fmla="*/ 88 h 148"/>
                  <a:gd name="T18" fmla="*/ 7 w 7"/>
                  <a:gd name="T19" fmla="*/ 148 h 148"/>
                  <a:gd name="T20" fmla="*/ 1 w 7"/>
                  <a:gd name="T2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8">
                    <a:moveTo>
                      <a:pt x="1" y="88"/>
                    </a:moveTo>
                    <a:cubicBezTo>
                      <a:pt x="1" y="81"/>
                      <a:pt x="1" y="75"/>
                      <a:pt x="2" y="69"/>
                    </a:cubicBezTo>
                    <a:cubicBezTo>
                      <a:pt x="2" y="65"/>
                      <a:pt x="2" y="59"/>
                      <a:pt x="2" y="53"/>
                    </a:cubicBezTo>
                    <a:cubicBezTo>
                      <a:pt x="2" y="30"/>
                      <a:pt x="0" y="2"/>
                      <a:pt x="0" y="2"/>
                    </a:cubicBezTo>
                    <a:cubicBezTo>
                      <a:pt x="0" y="2"/>
                      <a:pt x="0" y="2"/>
                      <a:pt x="0" y="2"/>
                    </a:cubicBezTo>
                    <a:cubicBezTo>
                      <a:pt x="1" y="0"/>
                      <a:pt x="1" y="0"/>
                      <a:pt x="1" y="0"/>
                    </a:cubicBezTo>
                    <a:cubicBezTo>
                      <a:pt x="1" y="0"/>
                      <a:pt x="3" y="30"/>
                      <a:pt x="3" y="53"/>
                    </a:cubicBezTo>
                    <a:cubicBezTo>
                      <a:pt x="3" y="59"/>
                      <a:pt x="3" y="65"/>
                      <a:pt x="3" y="69"/>
                    </a:cubicBezTo>
                    <a:cubicBezTo>
                      <a:pt x="2" y="75"/>
                      <a:pt x="2" y="81"/>
                      <a:pt x="2" y="88"/>
                    </a:cubicBezTo>
                    <a:cubicBezTo>
                      <a:pt x="1" y="116"/>
                      <a:pt x="7" y="148"/>
                      <a:pt x="7" y="148"/>
                    </a:cubicBezTo>
                    <a:cubicBezTo>
                      <a:pt x="3" y="137"/>
                      <a:pt x="1" y="111"/>
                      <a:pt x="1" y="88"/>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8" name="Freeform 1763"/>
              <p:cNvSpPr>
                <a:spLocks/>
              </p:cNvSpPr>
              <p:nvPr/>
            </p:nvSpPr>
            <p:spPr bwMode="auto">
              <a:xfrm>
                <a:off x="397" y="3055"/>
                <a:ext cx="17" cy="315"/>
              </a:xfrm>
              <a:custGeom>
                <a:avLst/>
                <a:gdLst>
                  <a:gd name="T0" fmla="*/ 2 w 8"/>
                  <a:gd name="T1" fmla="*/ 88 h 148"/>
                  <a:gd name="T2" fmla="*/ 2 w 8"/>
                  <a:gd name="T3" fmla="*/ 88 h 148"/>
                  <a:gd name="T4" fmla="*/ 3 w 8"/>
                  <a:gd name="T5" fmla="*/ 69 h 148"/>
                  <a:gd name="T6" fmla="*/ 3 w 8"/>
                  <a:gd name="T7" fmla="*/ 53 h 148"/>
                  <a:gd name="T8" fmla="*/ 1 w 8"/>
                  <a:gd name="T9" fmla="*/ 2 h 148"/>
                  <a:gd name="T10" fmla="*/ 1 w 8"/>
                  <a:gd name="T11" fmla="*/ 2 h 148"/>
                  <a:gd name="T12" fmla="*/ 1 w 8"/>
                  <a:gd name="T13" fmla="*/ 2 h 148"/>
                  <a:gd name="T14" fmla="*/ 1 w 8"/>
                  <a:gd name="T15" fmla="*/ 2 h 148"/>
                  <a:gd name="T16" fmla="*/ 1 w 8"/>
                  <a:gd name="T17" fmla="*/ 2 h 148"/>
                  <a:gd name="T18" fmla="*/ 2 w 8"/>
                  <a:gd name="T19" fmla="*/ 1 h 148"/>
                  <a:gd name="T20" fmla="*/ 2 w 8"/>
                  <a:gd name="T21" fmla="*/ 0 h 148"/>
                  <a:gd name="T22" fmla="*/ 2 w 8"/>
                  <a:gd name="T23" fmla="*/ 0 h 148"/>
                  <a:gd name="T24" fmla="*/ 4 w 8"/>
                  <a:gd name="T25" fmla="*/ 53 h 148"/>
                  <a:gd name="T26" fmla="*/ 4 w 8"/>
                  <a:gd name="T27" fmla="*/ 69 h 148"/>
                  <a:gd name="T28" fmla="*/ 3 w 8"/>
                  <a:gd name="T29" fmla="*/ 88 h 148"/>
                  <a:gd name="T30" fmla="*/ 3 w 8"/>
                  <a:gd name="T31" fmla="*/ 88 h 148"/>
                  <a:gd name="T32" fmla="*/ 3 w 8"/>
                  <a:gd name="T33" fmla="*/ 88 h 148"/>
                  <a:gd name="T34" fmla="*/ 3 w 8"/>
                  <a:gd name="T35" fmla="*/ 97 h 148"/>
                  <a:gd name="T36" fmla="*/ 8 w 8"/>
                  <a:gd name="T37" fmla="*/ 148 h 148"/>
                  <a:gd name="T38" fmla="*/ 8 w 8"/>
                  <a:gd name="T39" fmla="*/ 148 h 148"/>
                  <a:gd name="T40" fmla="*/ 8 w 8"/>
                  <a:gd name="T41" fmla="*/ 148 h 148"/>
                  <a:gd name="T42" fmla="*/ 2 w 8"/>
                  <a:gd name="T43" fmla="*/ 88 h 148"/>
                  <a:gd name="T44" fmla="*/ 2 w 8"/>
                  <a:gd name="T45" fmla="*/ 88 h 148"/>
                  <a:gd name="T46" fmla="*/ 2 w 8"/>
                  <a:gd name="T47" fmla="*/ 88 h 148"/>
                  <a:gd name="T48" fmla="*/ 8 w 8"/>
                  <a:gd name="T49" fmla="*/ 148 h 148"/>
                  <a:gd name="T50" fmla="*/ 8 w 8"/>
                  <a:gd name="T51" fmla="*/ 148 h 148"/>
                  <a:gd name="T52" fmla="*/ 7 w 8"/>
                  <a:gd name="T53" fmla="*/ 143 h 148"/>
                  <a:gd name="T54" fmla="*/ 3 w 8"/>
                  <a:gd name="T55" fmla="*/ 97 h 148"/>
                  <a:gd name="T56" fmla="*/ 3 w 8"/>
                  <a:gd name="T57" fmla="*/ 88 h 148"/>
                  <a:gd name="T58" fmla="*/ 3 w 8"/>
                  <a:gd name="T59" fmla="*/ 88 h 148"/>
                  <a:gd name="T60" fmla="*/ 3 w 8"/>
                  <a:gd name="T61" fmla="*/ 88 h 148"/>
                  <a:gd name="T62" fmla="*/ 4 w 8"/>
                  <a:gd name="T63" fmla="*/ 69 h 148"/>
                  <a:gd name="T64" fmla="*/ 5 w 8"/>
                  <a:gd name="T65" fmla="*/ 53 h 148"/>
                  <a:gd name="T66" fmla="*/ 3 w 8"/>
                  <a:gd name="T67" fmla="*/ 18 h 148"/>
                  <a:gd name="T68" fmla="*/ 2 w 8"/>
                  <a:gd name="T69" fmla="*/ 5 h 148"/>
                  <a:gd name="T70" fmla="*/ 2 w 8"/>
                  <a:gd name="T71" fmla="*/ 2 h 148"/>
                  <a:gd name="T72" fmla="*/ 2 w 8"/>
                  <a:gd name="T73" fmla="*/ 1 h 148"/>
                  <a:gd name="T74" fmla="*/ 2 w 8"/>
                  <a:gd name="T75" fmla="*/ 1 h 148"/>
                  <a:gd name="T76" fmla="*/ 2 w 8"/>
                  <a:gd name="T77" fmla="*/ 0 h 148"/>
                  <a:gd name="T78" fmla="*/ 2 w 8"/>
                  <a:gd name="T79" fmla="*/ 0 h 148"/>
                  <a:gd name="T80" fmla="*/ 2 w 8"/>
                  <a:gd name="T81" fmla="*/ 0 h 148"/>
                  <a:gd name="T82" fmla="*/ 2 w 8"/>
                  <a:gd name="T83" fmla="*/ 0 h 148"/>
                  <a:gd name="T84" fmla="*/ 2 w 8"/>
                  <a:gd name="T85" fmla="*/ 0 h 148"/>
                  <a:gd name="T86" fmla="*/ 2 w 8"/>
                  <a:gd name="T87" fmla="*/ 0 h 148"/>
                  <a:gd name="T88" fmla="*/ 2 w 8"/>
                  <a:gd name="T89" fmla="*/ 0 h 148"/>
                  <a:gd name="T90" fmla="*/ 2 w 8"/>
                  <a:gd name="T91" fmla="*/ 0 h 148"/>
                  <a:gd name="T92" fmla="*/ 1 w 8"/>
                  <a:gd name="T93" fmla="*/ 2 h 148"/>
                  <a:gd name="T94" fmla="*/ 1 w 8"/>
                  <a:gd name="T95" fmla="*/ 2 h 148"/>
                  <a:gd name="T96" fmla="*/ 1 w 8"/>
                  <a:gd name="T97" fmla="*/ 2 h 148"/>
                  <a:gd name="T98" fmla="*/ 1 w 8"/>
                  <a:gd name="T99" fmla="*/ 2 h 148"/>
                  <a:gd name="T100" fmla="*/ 0 w 8"/>
                  <a:gd name="T101" fmla="*/ 2 h 148"/>
                  <a:gd name="T102" fmla="*/ 1 w 8"/>
                  <a:gd name="T103" fmla="*/ 2 h 148"/>
                  <a:gd name="T104" fmla="*/ 3 w 8"/>
                  <a:gd name="T105" fmla="*/ 53 h 148"/>
                  <a:gd name="T106" fmla="*/ 2 w 8"/>
                  <a:gd name="T107" fmla="*/ 69 h 148"/>
                  <a:gd name="T108" fmla="*/ 2 w 8"/>
                  <a:gd name="T109"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148">
                    <a:moveTo>
                      <a:pt x="2" y="88"/>
                    </a:moveTo>
                    <a:cubicBezTo>
                      <a:pt x="2" y="88"/>
                      <a:pt x="2" y="88"/>
                      <a:pt x="2" y="88"/>
                    </a:cubicBezTo>
                    <a:cubicBezTo>
                      <a:pt x="2" y="81"/>
                      <a:pt x="2" y="75"/>
                      <a:pt x="3" y="69"/>
                    </a:cubicBezTo>
                    <a:cubicBezTo>
                      <a:pt x="3" y="65"/>
                      <a:pt x="3" y="59"/>
                      <a:pt x="3" y="53"/>
                    </a:cubicBezTo>
                    <a:cubicBezTo>
                      <a:pt x="3" y="30"/>
                      <a:pt x="1" y="2"/>
                      <a:pt x="1" y="2"/>
                    </a:cubicBezTo>
                    <a:cubicBezTo>
                      <a:pt x="1" y="2"/>
                      <a:pt x="1" y="2"/>
                      <a:pt x="1" y="2"/>
                    </a:cubicBezTo>
                    <a:cubicBezTo>
                      <a:pt x="1" y="2"/>
                      <a:pt x="1" y="2"/>
                      <a:pt x="1" y="2"/>
                    </a:cubicBezTo>
                    <a:cubicBezTo>
                      <a:pt x="1" y="2"/>
                      <a:pt x="1" y="2"/>
                      <a:pt x="1" y="2"/>
                    </a:cubicBezTo>
                    <a:cubicBezTo>
                      <a:pt x="1" y="2"/>
                      <a:pt x="1" y="2"/>
                      <a:pt x="1" y="2"/>
                    </a:cubicBezTo>
                    <a:cubicBezTo>
                      <a:pt x="2" y="1"/>
                      <a:pt x="2" y="1"/>
                      <a:pt x="2" y="1"/>
                    </a:cubicBezTo>
                    <a:cubicBezTo>
                      <a:pt x="2" y="0"/>
                      <a:pt x="2" y="0"/>
                      <a:pt x="2" y="0"/>
                    </a:cubicBezTo>
                    <a:cubicBezTo>
                      <a:pt x="2" y="0"/>
                      <a:pt x="2" y="0"/>
                      <a:pt x="2" y="0"/>
                    </a:cubicBezTo>
                    <a:cubicBezTo>
                      <a:pt x="2" y="0"/>
                      <a:pt x="4" y="30"/>
                      <a:pt x="4" y="53"/>
                    </a:cubicBezTo>
                    <a:cubicBezTo>
                      <a:pt x="4" y="59"/>
                      <a:pt x="4" y="65"/>
                      <a:pt x="4" y="69"/>
                    </a:cubicBezTo>
                    <a:cubicBezTo>
                      <a:pt x="3" y="75"/>
                      <a:pt x="3" y="81"/>
                      <a:pt x="3" y="88"/>
                    </a:cubicBezTo>
                    <a:cubicBezTo>
                      <a:pt x="3" y="88"/>
                      <a:pt x="3" y="88"/>
                      <a:pt x="3" y="88"/>
                    </a:cubicBezTo>
                    <a:cubicBezTo>
                      <a:pt x="3" y="88"/>
                      <a:pt x="3" y="88"/>
                      <a:pt x="3" y="88"/>
                    </a:cubicBezTo>
                    <a:cubicBezTo>
                      <a:pt x="3" y="91"/>
                      <a:pt x="3" y="94"/>
                      <a:pt x="3" y="97"/>
                    </a:cubicBezTo>
                    <a:cubicBezTo>
                      <a:pt x="3" y="122"/>
                      <a:pt x="8" y="148"/>
                      <a:pt x="8" y="148"/>
                    </a:cubicBezTo>
                    <a:cubicBezTo>
                      <a:pt x="8" y="148"/>
                      <a:pt x="8" y="148"/>
                      <a:pt x="8" y="148"/>
                    </a:cubicBezTo>
                    <a:cubicBezTo>
                      <a:pt x="8" y="148"/>
                      <a:pt x="8" y="148"/>
                      <a:pt x="8" y="148"/>
                    </a:cubicBezTo>
                    <a:cubicBezTo>
                      <a:pt x="4" y="137"/>
                      <a:pt x="2" y="111"/>
                      <a:pt x="2" y="88"/>
                    </a:cubicBezTo>
                    <a:cubicBezTo>
                      <a:pt x="2" y="88"/>
                      <a:pt x="2" y="88"/>
                      <a:pt x="2" y="88"/>
                    </a:cubicBezTo>
                    <a:cubicBezTo>
                      <a:pt x="2" y="88"/>
                      <a:pt x="2" y="88"/>
                      <a:pt x="2" y="88"/>
                    </a:cubicBezTo>
                    <a:cubicBezTo>
                      <a:pt x="2" y="111"/>
                      <a:pt x="4" y="137"/>
                      <a:pt x="8" y="148"/>
                    </a:cubicBezTo>
                    <a:cubicBezTo>
                      <a:pt x="8" y="148"/>
                      <a:pt x="8" y="148"/>
                      <a:pt x="8" y="148"/>
                    </a:cubicBezTo>
                    <a:cubicBezTo>
                      <a:pt x="8" y="148"/>
                      <a:pt x="7" y="146"/>
                      <a:pt x="7" y="143"/>
                    </a:cubicBezTo>
                    <a:cubicBezTo>
                      <a:pt x="6" y="135"/>
                      <a:pt x="3" y="115"/>
                      <a:pt x="3" y="97"/>
                    </a:cubicBezTo>
                    <a:cubicBezTo>
                      <a:pt x="3" y="94"/>
                      <a:pt x="3" y="91"/>
                      <a:pt x="3" y="88"/>
                    </a:cubicBezTo>
                    <a:cubicBezTo>
                      <a:pt x="3" y="88"/>
                      <a:pt x="3" y="88"/>
                      <a:pt x="3" y="88"/>
                    </a:cubicBezTo>
                    <a:cubicBezTo>
                      <a:pt x="3" y="88"/>
                      <a:pt x="3" y="88"/>
                      <a:pt x="3" y="88"/>
                    </a:cubicBezTo>
                    <a:cubicBezTo>
                      <a:pt x="3" y="81"/>
                      <a:pt x="4" y="75"/>
                      <a:pt x="4" y="69"/>
                    </a:cubicBezTo>
                    <a:cubicBezTo>
                      <a:pt x="4" y="65"/>
                      <a:pt x="5" y="59"/>
                      <a:pt x="5" y="53"/>
                    </a:cubicBezTo>
                    <a:cubicBezTo>
                      <a:pt x="5" y="42"/>
                      <a:pt x="4" y="29"/>
                      <a:pt x="3" y="18"/>
                    </a:cubicBezTo>
                    <a:cubicBezTo>
                      <a:pt x="3" y="13"/>
                      <a:pt x="3" y="9"/>
                      <a:pt x="2" y="5"/>
                    </a:cubicBezTo>
                    <a:cubicBezTo>
                      <a:pt x="2" y="4"/>
                      <a:pt x="2" y="3"/>
                      <a:pt x="2" y="2"/>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1" y="2"/>
                      <a:pt x="1" y="2"/>
                      <a:pt x="1" y="2"/>
                    </a:cubicBezTo>
                    <a:cubicBezTo>
                      <a:pt x="1" y="2"/>
                      <a:pt x="3" y="30"/>
                      <a:pt x="3" y="53"/>
                    </a:cubicBezTo>
                    <a:cubicBezTo>
                      <a:pt x="3" y="59"/>
                      <a:pt x="3" y="65"/>
                      <a:pt x="2" y="69"/>
                    </a:cubicBezTo>
                    <a:cubicBezTo>
                      <a:pt x="2" y="75"/>
                      <a:pt x="2" y="81"/>
                      <a:pt x="2" y="8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9" name="Freeform 1764"/>
              <p:cNvSpPr>
                <a:spLocks/>
              </p:cNvSpPr>
              <p:nvPr/>
            </p:nvSpPr>
            <p:spPr bwMode="auto">
              <a:xfrm>
                <a:off x="327" y="3336"/>
                <a:ext cx="47" cy="40"/>
              </a:xfrm>
              <a:custGeom>
                <a:avLst/>
                <a:gdLst>
                  <a:gd name="T0" fmla="*/ 0 w 22"/>
                  <a:gd name="T1" fmla="*/ 19 h 19"/>
                  <a:gd name="T2" fmla="*/ 9 w 22"/>
                  <a:gd name="T3" fmla="*/ 10 h 19"/>
                  <a:gd name="T4" fmla="*/ 22 w 22"/>
                  <a:gd name="T5" fmla="*/ 0 h 19"/>
                  <a:gd name="T6" fmla="*/ 22 w 22"/>
                  <a:gd name="T7" fmla="*/ 0 h 19"/>
                  <a:gd name="T8" fmla="*/ 17 w 22"/>
                  <a:gd name="T9" fmla="*/ 3 h 19"/>
                  <a:gd name="T10" fmla="*/ 10 w 22"/>
                  <a:gd name="T11" fmla="*/ 10 h 19"/>
                  <a:gd name="T12" fmla="*/ 5 w 22"/>
                  <a:gd name="T13" fmla="*/ 16 h 19"/>
                  <a:gd name="T14" fmla="*/ 0 w 22"/>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0" y="19"/>
                    </a:moveTo>
                    <a:cubicBezTo>
                      <a:pt x="3" y="15"/>
                      <a:pt x="8" y="14"/>
                      <a:pt x="9" y="10"/>
                    </a:cubicBezTo>
                    <a:cubicBezTo>
                      <a:pt x="11" y="5"/>
                      <a:pt x="22" y="0"/>
                      <a:pt x="22" y="0"/>
                    </a:cubicBezTo>
                    <a:cubicBezTo>
                      <a:pt x="22" y="0"/>
                      <a:pt x="22" y="0"/>
                      <a:pt x="22" y="0"/>
                    </a:cubicBezTo>
                    <a:cubicBezTo>
                      <a:pt x="22" y="0"/>
                      <a:pt x="19" y="2"/>
                      <a:pt x="17" y="3"/>
                    </a:cubicBezTo>
                    <a:cubicBezTo>
                      <a:pt x="14" y="5"/>
                      <a:pt x="11" y="8"/>
                      <a:pt x="10" y="10"/>
                    </a:cubicBezTo>
                    <a:cubicBezTo>
                      <a:pt x="10" y="12"/>
                      <a:pt x="7" y="14"/>
                      <a:pt x="5" y="16"/>
                    </a:cubicBezTo>
                    <a:cubicBezTo>
                      <a:pt x="2" y="18"/>
                      <a:pt x="0" y="19"/>
                      <a:pt x="0" y="19"/>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0" name="Freeform 1765"/>
              <p:cNvSpPr>
                <a:spLocks/>
              </p:cNvSpPr>
              <p:nvPr/>
            </p:nvSpPr>
            <p:spPr bwMode="auto">
              <a:xfrm>
                <a:off x="327" y="3334"/>
                <a:ext cx="47" cy="42"/>
              </a:xfrm>
              <a:custGeom>
                <a:avLst/>
                <a:gdLst>
                  <a:gd name="T0" fmla="*/ 0 w 22"/>
                  <a:gd name="T1" fmla="*/ 20 h 20"/>
                  <a:gd name="T2" fmla="*/ 0 w 22"/>
                  <a:gd name="T3" fmla="*/ 20 h 20"/>
                  <a:gd name="T4" fmla="*/ 5 w 22"/>
                  <a:gd name="T5" fmla="*/ 16 h 20"/>
                  <a:gd name="T6" fmla="*/ 10 w 22"/>
                  <a:gd name="T7" fmla="*/ 11 h 20"/>
                  <a:gd name="T8" fmla="*/ 9 w 22"/>
                  <a:gd name="T9" fmla="*/ 11 h 20"/>
                  <a:gd name="T10" fmla="*/ 10 w 22"/>
                  <a:gd name="T11" fmla="*/ 11 h 20"/>
                  <a:gd name="T12" fmla="*/ 16 w 22"/>
                  <a:gd name="T13" fmla="*/ 4 h 20"/>
                  <a:gd name="T14" fmla="*/ 20 w 22"/>
                  <a:gd name="T15" fmla="*/ 2 h 20"/>
                  <a:gd name="T16" fmla="*/ 21 w 22"/>
                  <a:gd name="T17" fmla="*/ 1 h 20"/>
                  <a:gd name="T18" fmla="*/ 22 w 22"/>
                  <a:gd name="T19" fmla="*/ 1 h 20"/>
                  <a:gd name="T20" fmla="*/ 22 w 22"/>
                  <a:gd name="T21" fmla="*/ 1 h 20"/>
                  <a:gd name="T22" fmla="*/ 22 w 22"/>
                  <a:gd name="T23" fmla="*/ 1 h 20"/>
                  <a:gd name="T24" fmla="*/ 22 w 22"/>
                  <a:gd name="T25" fmla="*/ 1 h 20"/>
                  <a:gd name="T26" fmla="*/ 22 w 22"/>
                  <a:gd name="T27" fmla="*/ 1 h 20"/>
                  <a:gd name="T28" fmla="*/ 22 w 22"/>
                  <a:gd name="T29" fmla="*/ 1 h 20"/>
                  <a:gd name="T30" fmla="*/ 22 w 22"/>
                  <a:gd name="T31" fmla="*/ 1 h 20"/>
                  <a:gd name="T32" fmla="*/ 22 w 22"/>
                  <a:gd name="T33" fmla="*/ 1 h 20"/>
                  <a:gd name="T34" fmla="*/ 22 w 22"/>
                  <a:gd name="T35" fmla="*/ 1 h 20"/>
                  <a:gd name="T36" fmla="*/ 20 w 22"/>
                  <a:gd name="T37" fmla="*/ 2 h 20"/>
                  <a:gd name="T38" fmla="*/ 17 w 22"/>
                  <a:gd name="T39" fmla="*/ 4 h 20"/>
                  <a:gd name="T40" fmla="*/ 10 w 22"/>
                  <a:gd name="T41" fmla="*/ 11 h 20"/>
                  <a:gd name="T42" fmla="*/ 10 w 22"/>
                  <a:gd name="T43" fmla="*/ 11 h 20"/>
                  <a:gd name="T44" fmla="*/ 10 w 22"/>
                  <a:gd name="T45" fmla="*/ 11 h 20"/>
                  <a:gd name="T46" fmla="*/ 5 w 22"/>
                  <a:gd name="T47" fmla="*/ 17 h 20"/>
                  <a:gd name="T48" fmla="*/ 0 w 22"/>
                  <a:gd name="T49" fmla="*/ 20 h 20"/>
                  <a:gd name="T50" fmla="*/ 0 w 22"/>
                  <a:gd name="T51" fmla="*/ 20 h 20"/>
                  <a:gd name="T52" fmla="*/ 0 w 22"/>
                  <a:gd name="T53" fmla="*/ 20 h 20"/>
                  <a:gd name="T54" fmla="*/ 0 w 22"/>
                  <a:gd name="T55" fmla="*/ 20 h 20"/>
                  <a:gd name="T56" fmla="*/ 0 w 22"/>
                  <a:gd name="T57" fmla="*/ 20 h 20"/>
                  <a:gd name="T58" fmla="*/ 1 w 22"/>
                  <a:gd name="T59" fmla="*/ 19 h 20"/>
                  <a:gd name="T60" fmla="*/ 5 w 22"/>
                  <a:gd name="T61" fmla="*/ 17 h 20"/>
                  <a:gd name="T62" fmla="*/ 10 w 22"/>
                  <a:gd name="T63" fmla="*/ 11 h 20"/>
                  <a:gd name="T64" fmla="*/ 10 w 22"/>
                  <a:gd name="T65" fmla="*/ 11 h 20"/>
                  <a:gd name="T66" fmla="*/ 17 w 22"/>
                  <a:gd name="T67" fmla="*/ 4 h 20"/>
                  <a:gd name="T68" fmla="*/ 22 w 22"/>
                  <a:gd name="T69" fmla="*/ 1 h 20"/>
                  <a:gd name="T70" fmla="*/ 22 w 22"/>
                  <a:gd name="T71" fmla="*/ 1 h 20"/>
                  <a:gd name="T72" fmla="*/ 22 w 22"/>
                  <a:gd name="T73" fmla="*/ 1 h 20"/>
                  <a:gd name="T74" fmla="*/ 22 w 22"/>
                  <a:gd name="T75" fmla="*/ 0 h 20"/>
                  <a:gd name="T76" fmla="*/ 22 w 22"/>
                  <a:gd name="T77" fmla="*/ 1 h 20"/>
                  <a:gd name="T78" fmla="*/ 22 w 22"/>
                  <a:gd name="T79" fmla="*/ 1 h 20"/>
                  <a:gd name="T80" fmla="*/ 22 w 22"/>
                  <a:gd name="T81" fmla="*/ 1 h 20"/>
                  <a:gd name="T82" fmla="*/ 22 w 22"/>
                  <a:gd name="T83" fmla="*/ 1 h 20"/>
                  <a:gd name="T84" fmla="*/ 22 w 22"/>
                  <a:gd name="T85" fmla="*/ 1 h 20"/>
                  <a:gd name="T86" fmla="*/ 22 w 22"/>
                  <a:gd name="T87" fmla="*/ 1 h 20"/>
                  <a:gd name="T88" fmla="*/ 22 w 22"/>
                  <a:gd name="T89" fmla="*/ 1 h 20"/>
                  <a:gd name="T90" fmla="*/ 22 w 22"/>
                  <a:gd name="T91" fmla="*/ 1 h 20"/>
                  <a:gd name="T92" fmla="*/ 22 w 22"/>
                  <a:gd name="T93" fmla="*/ 1 h 20"/>
                  <a:gd name="T94" fmla="*/ 22 w 22"/>
                  <a:gd name="T95" fmla="*/ 1 h 20"/>
                  <a:gd name="T96" fmla="*/ 20 w 22"/>
                  <a:gd name="T97" fmla="*/ 2 h 20"/>
                  <a:gd name="T98" fmla="*/ 9 w 22"/>
                  <a:gd name="T99" fmla="*/ 11 h 20"/>
                  <a:gd name="T100" fmla="*/ 9 w 22"/>
                  <a:gd name="T101" fmla="*/ 11 h 20"/>
                  <a:gd name="T102" fmla="*/ 9 w 22"/>
                  <a:gd name="T103" fmla="*/ 11 h 20"/>
                  <a:gd name="T104" fmla="*/ 5 w 22"/>
                  <a:gd name="T105" fmla="*/ 16 h 20"/>
                  <a:gd name="T106" fmla="*/ 0 w 22"/>
                  <a:gd name="T107" fmla="*/ 20 h 20"/>
                  <a:gd name="T108" fmla="*/ 0 w 22"/>
                  <a:gd name="T10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20">
                    <a:moveTo>
                      <a:pt x="0" y="20"/>
                    </a:moveTo>
                    <a:cubicBezTo>
                      <a:pt x="0" y="20"/>
                      <a:pt x="0" y="20"/>
                      <a:pt x="0" y="20"/>
                    </a:cubicBezTo>
                    <a:cubicBezTo>
                      <a:pt x="2" y="18"/>
                      <a:pt x="4" y="17"/>
                      <a:pt x="5" y="16"/>
                    </a:cubicBezTo>
                    <a:cubicBezTo>
                      <a:pt x="7" y="14"/>
                      <a:pt x="9" y="13"/>
                      <a:pt x="10" y="11"/>
                    </a:cubicBezTo>
                    <a:cubicBezTo>
                      <a:pt x="9" y="11"/>
                      <a:pt x="9" y="11"/>
                      <a:pt x="9" y="11"/>
                    </a:cubicBezTo>
                    <a:cubicBezTo>
                      <a:pt x="10" y="11"/>
                      <a:pt x="10" y="11"/>
                      <a:pt x="10" y="11"/>
                    </a:cubicBezTo>
                    <a:cubicBezTo>
                      <a:pt x="10" y="8"/>
                      <a:pt x="13" y="6"/>
                      <a:pt x="16" y="4"/>
                    </a:cubicBezTo>
                    <a:cubicBezTo>
                      <a:pt x="18" y="3"/>
                      <a:pt x="19" y="2"/>
                      <a:pt x="20" y="2"/>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0" y="2"/>
                    </a:cubicBezTo>
                    <a:cubicBezTo>
                      <a:pt x="19" y="2"/>
                      <a:pt x="18" y="3"/>
                      <a:pt x="17" y="4"/>
                    </a:cubicBezTo>
                    <a:cubicBezTo>
                      <a:pt x="14" y="6"/>
                      <a:pt x="11" y="9"/>
                      <a:pt x="10" y="11"/>
                    </a:cubicBezTo>
                    <a:cubicBezTo>
                      <a:pt x="10" y="11"/>
                      <a:pt x="10" y="11"/>
                      <a:pt x="10" y="11"/>
                    </a:cubicBezTo>
                    <a:cubicBezTo>
                      <a:pt x="10" y="11"/>
                      <a:pt x="10" y="11"/>
                      <a:pt x="10" y="11"/>
                    </a:cubicBezTo>
                    <a:cubicBezTo>
                      <a:pt x="10" y="13"/>
                      <a:pt x="7" y="15"/>
                      <a:pt x="5" y="17"/>
                    </a:cubicBezTo>
                    <a:cubicBezTo>
                      <a:pt x="2" y="19"/>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1" y="20"/>
                      <a:pt x="1" y="19"/>
                    </a:cubicBezTo>
                    <a:cubicBezTo>
                      <a:pt x="2" y="19"/>
                      <a:pt x="3" y="18"/>
                      <a:pt x="5" y="17"/>
                    </a:cubicBezTo>
                    <a:cubicBezTo>
                      <a:pt x="7" y="15"/>
                      <a:pt x="10" y="13"/>
                      <a:pt x="10" y="11"/>
                    </a:cubicBezTo>
                    <a:cubicBezTo>
                      <a:pt x="10" y="11"/>
                      <a:pt x="10" y="11"/>
                      <a:pt x="10" y="11"/>
                    </a:cubicBezTo>
                    <a:cubicBezTo>
                      <a:pt x="11" y="9"/>
                      <a:pt x="14" y="6"/>
                      <a:pt x="17" y="4"/>
                    </a:cubicBezTo>
                    <a:cubicBezTo>
                      <a:pt x="19" y="3"/>
                      <a:pt x="22" y="1"/>
                      <a:pt x="22" y="1"/>
                    </a:cubicBezTo>
                    <a:cubicBezTo>
                      <a:pt x="22" y="1"/>
                      <a:pt x="22" y="1"/>
                      <a:pt x="22" y="1"/>
                    </a:cubicBezTo>
                    <a:cubicBezTo>
                      <a:pt x="22" y="1"/>
                      <a:pt x="22" y="1"/>
                      <a:pt x="22" y="1"/>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0" y="2"/>
                    </a:cubicBezTo>
                    <a:cubicBezTo>
                      <a:pt x="17" y="3"/>
                      <a:pt x="11" y="7"/>
                      <a:pt x="9" y="11"/>
                    </a:cubicBezTo>
                    <a:cubicBezTo>
                      <a:pt x="9" y="11"/>
                      <a:pt x="9" y="11"/>
                      <a:pt x="9" y="11"/>
                    </a:cubicBezTo>
                    <a:cubicBezTo>
                      <a:pt x="9" y="11"/>
                      <a:pt x="9" y="11"/>
                      <a:pt x="9" y="11"/>
                    </a:cubicBezTo>
                    <a:cubicBezTo>
                      <a:pt x="9" y="13"/>
                      <a:pt x="7" y="14"/>
                      <a:pt x="5" y="16"/>
                    </a:cubicBezTo>
                    <a:cubicBezTo>
                      <a:pt x="3" y="17"/>
                      <a:pt x="1" y="18"/>
                      <a:pt x="0" y="20"/>
                    </a:cubicBezTo>
                    <a:cubicBezTo>
                      <a:pt x="0" y="20"/>
                      <a:pt x="0" y="20"/>
                      <a:pt x="0" y="2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1" name="Freeform 1766"/>
              <p:cNvSpPr>
                <a:spLocks/>
              </p:cNvSpPr>
              <p:nvPr/>
            </p:nvSpPr>
            <p:spPr bwMode="auto">
              <a:xfrm>
                <a:off x="346" y="3336"/>
                <a:ext cx="43" cy="62"/>
              </a:xfrm>
              <a:custGeom>
                <a:avLst/>
                <a:gdLst>
                  <a:gd name="T0" fmla="*/ 0 w 20"/>
                  <a:gd name="T1" fmla="*/ 29 h 29"/>
                  <a:gd name="T2" fmla="*/ 5 w 20"/>
                  <a:gd name="T3" fmla="*/ 19 h 29"/>
                  <a:gd name="T4" fmla="*/ 13 w 20"/>
                  <a:gd name="T5" fmla="*/ 6 h 29"/>
                  <a:gd name="T6" fmla="*/ 13 w 20"/>
                  <a:gd name="T7" fmla="*/ 6 h 29"/>
                  <a:gd name="T8" fmla="*/ 20 w 20"/>
                  <a:gd name="T9" fmla="*/ 0 h 29"/>
                  <a:gd name="T10" fmla="*/ 20 w 20"/>
                  <a:gd name="T11" fmla="*/ 0 h 29"/>
                  <a:gd name="T12" fmla="*/ 20 w 20"/>
                  <a:gd name="T13" fmla="*/ 1 h 29"/>
                  <a:gd name="T14" fmla="*/ 14 w 20"/>
                  <a:gd name="T15" fmla="*/ 6 h 29"/>
                  <a:gd name="T16" fmla="*/ 5 w 20"/>
                  <a:gd name="T17" fmla="*/ 20 h 29"/>
                  <a:gd name="T18" fmla="*/ 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cubicBezTo>
                      <a:pt x="0" y="28"/>
                      <a:pt x="2" y="23"/>
                      <a:pt x="5" y="19"/>
                    </a:cubicBezTo>
                    <a:cubicBezTo>
                      <a:pt x="7" y="16"/>
                      <a:pt x="13" y="6"/>
                      <a:pt x="13" y="6"/>
                    </a:cubicBezTo>
                    <a:cubicBezTo>
                      <a:pt x="13" y="6"/>
                      <a:pt x="13" y="6"/>
                      <a:pt x="13" y="6"/>
                    </a:cubicBezTo>
                    <a:cubicBezTo>
                      <a:pt x="20" y="0"/>
                      <a:pt x="20" y="0"/>
                      <a:pt x="20" y="0"/>
                    </a:cubicBezTo>
                    <a:cubicBezTo>
                      <a:pt x="20" y="0"/>
                      <a:pt x="20" y="0"/>
                      <a:pt x="20" y="0"/>
                    </a:cubicBezTo>
                    <a:cubicBezTo>
                      <a:pt x="20" y="1"/>
                      <a:pt x="20" y="1"/>
                      <a:pt x="20" y="1"/>
                    </a:cubicBezTo>
                    <a:cubicBezTo>
                      <a:pt x="14" y="6"/>
                      <a:pt x="14" y="6"/>
                      <a:pt x="14" y="6"/>
                    </a:cubicBezTo>
                    <a:cubicBezTo>
                      <a:pt x="13" y="7"/>
                      <a:pt x="5" y="20"/>
                      <a:pt x="5" y="20"/>
                    </a:cubicBezTo>
                    <a:cubicBezTo>
                      <a:pt x="3" y="23"/>
                      <a:pt x="0" y="29"/>
                      <a:pt x="0" y="29"/>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2" name="Freeform 1767"/>
              <p:cNvSpPr>
                <a:spLocks/>
              </p:cNvSpPr>
              <p:nvPr/>
            </p:nvSpPr>
            <p:spPr bwMode="auto">
              <a:xfrm>
                <a:off x="346" y="3334"/>
                <a:ext cx="43" cy="64"/>
              </a:xfrm>
              <a:custGeom>
                <a:avLst/>
                <a:gdLst>
                  <a:gd name="T0" fmla="*/ 0 w 20"/>
                  <a:gd name="T1" fmla="*/ 30 h 30"/>
                  <a:gd name="T2" fmla="*/ 0 w 20"/>
                  <a:gd name="T3" fmla="*/ 30 h 30"/>
                  <a:gd name="T4" fmla="*/ 5 w 20"/>
                  <a:gd name="T5" fmla="*/ 20 h 30"/>
                  <a:gd name="T6" fmla="*/ 5 w 20"/>
                  <a:gd name="T7" fmla="*/ 20 h 30"/>
                  <a:gd name="T8" fmla="*/ 5 w 20"/>
                  <a:gd name="T9" fmla="*/ 20 h 30"/>
                  <a:gd name="T10" fmla="*/ 10 w 20"/>
                  <a:gd name="T11" fmla="*/ 12 h 30"/>
                  <a:gd name="T12" fmla="*/ 12 w 20"/>
                  <a:gd name="T13" fmla="*/ 8 h 30"/>
                  <a:gd name="T14" fmla="*/ 13 w 20"/>
                  <a:gd name="T15" fmla="*/ 7 h 30"/>
                  <a:gd name="T16" fmla="*/ 13 w 20"/>
                  <a:gd name="T17" fmla="*/ 7 h 30"/>
                  <a:gd name="T18" fmla="*/ 13 w 20"/>
                  <a:gd name="T19" fmla="*/ 7 h 30"/>
                  <a:gd name="T20" fmla="*/ 13 w 20"/>
                  <a:gd name="T21" fmla="*/ 7 h 30"/>
                  <a:gd name="T22" fmla="*/ 13 w 20"/>
                  <a:gd name="T23" fmla="*/ 7 h 30"/>
                  <a:gd name="T24" fmla="*/ 13 w 20"/>
                  <a:gd name="T25" fmla="*/ 7 h 30"/>
                  <a:gd name="T26" fmla="*/ 13 w 20"/>
                  <a:gd name="T27" fmla="*/ 7 h 30"/>
                  <a:gd name="T28" fmla="*/ 13 w 20"/>
                  <a:gd name="T29" fmla="*/ 7 h 30"/>
                  <a:gd name="T30" fmla="*/ 20 w 20"/>
                  <a:gd name="T31" fmla="*/ 1 h 30"/>
                  <a:gd name="T32" fmla="*/ 20 w 20"/>
                  <a:gd name="T33" fmla="*/ 1 h 30"/>
                  <a:gd name="T34" fmla="*/ 20 w 20"/>
                  <a:gd name="T35" fmla="*/ 1 h 30"/>
                  <a:gd name="T36" fmla="*/ 20 w 20"/>
                  <a:gd name="T37" fmla="*/ 1 h 30"/>
                  <a:gd name="T38" fmla="*/ 20 w 20"/>
                  <a:gd name="T39" fmla="*/ 1 h 30"/>
                  <a:gd name="T40" fmla="*/ 20 w 20"/>
                  <a:gd name="T41" fmla="*/ 1 h 30"/>
                  <a:gd name="T42" fmla="*/ 20 w 20"/>
                  <a:gd name="T43" fmla="*/ 2 h 30"/>
                  <a:gd name="T44" fmla="*/ 14 w 20"/>
                  <a:gd name="T45" fmla="*/ 7 h 30"/>
                  <a:gd name="T46" fmla="*/ 14 w 20"/>
                  <a:gd name="T47" fmla="*/ 7 h 30"/>
                  <a:gd name="T48" fmla="*/ 9 w 20"/>
                  <a:gd name="T49" fmla="*/ 14 h 30"/>
                  <a:gd name="T50" fmla="*/ 6 w 20"/>
                  <a:gd name="T51" fmla="*/ 19 h 30"/>
                  <a:gd name="T52" fmla="*/ 5 w 20"/>
                  <a:gd name="T53" fmla="*/ 21 h 30"/>
                  <a:gd name="T54" fmla="*/ 5 w 20"/>
                  <a:gd name="T55" fmla="*/ 21 h 30"/>
                  <a:gd name="T56" fmla="*/ 5 w 20"/>
                  <a:gd name="T57" fmla="*/ 21 h 30"/>
                  <a:gd name="T58" fmla="*/ 0 w 20"/>
                  <a:gd name="T59" fmla="*/ 30 h 30"/>
                  <a:gd name="T60" fmla="*/ 0 w 20"/>
                  <a:gd name="T61" fmla="*/ 30 h 30"/>
                  <a:gd name="T62" fmla="*/ 0 w 20"/>
                  <a:gd name="T63" fmla="*/ 30 h 30"/>
                  <a:gd name="T64" fmla="*/ 0 w 20"/>
                  <a:gd name="T65" fmla="*/ 30 h 30"/>
                  <a:gd name="T66" fmla="*/ 0 w 20"/>
                  <a:gd name="T67" fmla="*/ 30 h 30"/>
                  <a:gd name="T68" fmla="*/ 2 w 20"/>
                  <a:gd name="T69" fmla="*/ 27 h 30"/>
                  <a:gd name="T70" fmla="*/ 5 w 20"/>
                  <a:gd name="T71" fmla="*/ 21 h 30"/>
                  <a:gd name="T72" fmla="*/ 5 w 20"/>
                  <a:gd name="T73" fmla="*/ 21 h 30"/>
                  <a:gd name="T74" fmla="*/ 5 w 20"/>
                  <a:gd name="T75" fmla="*/ 21 h 30"/>
                  <a:gd name="T76" fmla="*/ 14 w 20"/>
                  <a:gd name="T77" fmla="*/ 7 h 30"/>
                  <a:gd name="T78" fmla="*/ 14 w 20"/>
                  <a:gd name="T79" fmla="*/ 7 h 30"/>
                  <a:gd name="T80" fmla="*/ 14 w 20"/>
                  <a:gd name="T81" fmla="*/ 7 h 30"/>
                  <a:gd name="T82" fmla="*/ 20 w 20"/>
                  <a:gd name="T83" fmla="*/ 2 h 30"/>
                  <a:gd name="T84" fmla="*/ 20 w 20"/>
                  <a:gd name="T85" fmla="*/ 1 h 30"/>
                  <a:gd name="T86" fmla="*/ 20 w 20"/>
                  <a:gd name="T87" fmla="*/ 0 h 30"/>
                  <a:gd name="T88" fmla="*/ 20 w 20"/>
                  <a:gd name="T89" fmla="*/ 0 h 30"/>
                  <a:gd name="T90" fmla="*/ 20 w 20"/>
                  <a:gd name="T91" fmla="*/ 0 h 30"/>
                  <a:gd name="T92" fmla="*/ 13 w 20"/>
                  <a:gd name="T93" fmla="*/ 7 h 30"/>
                  <a:gd name="T94" fmla="*/ 13 w 20"/>
                  <a:gd name="T95" fmla="*/ 7 h 30"/>
                  <a:gd name="T96" fmla="*/ 13 w 20"/>
                  <a:gd name="T97" fmla="*/ 7 h 30"/>
                  <a:gd name="T98" fmla="*/ 13 w 20"/>
                  <a:gd name="T99" fmla="*/ 7 h 30"/>
                  <a:gd name="T100" fmla="*/ 13 w 20"/>
                  <a:gd name="T101" fmla="*/ 7 h 30"/>
                  <a:gd name="T102" fmla="*/ 13 w 20"/>
                  <a:gd name="T103" fmla="*/ 7 h 30"/>
                  <a:gd name="T104" fmla="*/ 13 w 20"/>
                  <a:gd name="T105" fmla="*/ 7 h 30"/>
                  <a:gd name="T106" fmla="*/ 13 w 20"/>
                  <a:gd name="T107" fmla="*/ 7 h 30"/>
                  <a:gd name="T108" fmla="*/ 13 w 20"/>
                  <a:gd name="T109" fmla="*/ 7 h 30"/>
                  <a:gd name="T110" fmla="*/ 5 w 20"/>
                  <a:gd name="T111" fmla="*/ 20 h 30"/>
                  <a:gd name="T112" fmla="*/ 0 w 20"/>
                  <a:gd name="T113" fmla="*/ 30 h 30"/>
                  <a:gd name="T114" fmla="*/ 0 w 20"/>
                  <a:gd name="T11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0">
                    <a:moveTo>
                      <a:pt x="0" y="30"/>
                    </a:moveTo>
                    <a:cubicBezTo>
                      <a:pt x="0" y="30"/>
                      <a:pt x="0" y="30"/>
                      <a:pt x="0" y="30"/>
                    </a:cubicBezTo>
                    <a:cubicBezTo>
                      <a:pt x="0" y="29"/>
                      <a:pt x="2" y="24"/>
                      <a:pt x="5" y="20"/>
                    </a:cubicBezTo>
                    <a:cubicBezTo>
                      <a:pt x="5" y="20"/>
                      <a:pt x="5" y="20"/>
                      <a:pt x="5" y="20"/>
                    </a:cubicBezTo>
                    <a:cubicBezTo>
                      <a:pt x="5" y="20"/>
                      <a:pt x="5" y="20"/>
                      <a:pt x="5" y="20"/>
                    </a:cubicBezTo>
                    <a:cubicBezTo>
                      <a:pt x="6" y="18"/>
                      <a:pt x="8" y="15"/>
                      <a:pt x="10" y="12"/>
                    </a:cubicBezTo>
                    <a:cubicBezTo>
                      <a:pt x="11" y="11"/>
                      <a:pt x="12" y="9"/>
                      <a:pt x="12" y="8"/>
                    </a:cubicBezTo>
                    <a:cubicBezTo>
                      <a:pt x="13" y="8"/>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4" y="7"/>
                      <a:pt x="14" y="7"/>
                      <a:pt x="14" y="7"/>
                    </a:cubicBezTo>
                    <a:cubicBezTo>
                      <a:pt x="14" y="7"/>
                      <a:pt x="14" y="7"/>
                      <a:pt x="14" y="7"/>
                    </a:cubicBezTo>
                    <a:cubicBezTo>
                      <a:pt x="14" y="8"/>
                      <a:pt x="11" y="11"/>
                      <a:pt x="9" y="14"/>
                    </a:cubicBezTo>
                    <a:cubicBezTo>
                      <a:pt x="8" y="16"/>
                      <a:pt x="7" y="18"/>
                      <a:pt x="6" y="19"/>
                    </a:cubicBezTo>
                    <a:cubicBezTo>
                      <a:pt x="5" y="20"/>
                      <a:pt x="5" y="21"/>
                      <a:pt x="5" y="21"/>
                    </a:cubicBezTo>
                    <a:cubicBezTo>
                      <a:pt x="5" y="21"/>
                      <a:pt x="5" y="21"/>
                      <a:pt x="5" y="21"/>
                    </a:cubicBezTo>
                    <a:cubicBezTo>
                      <a:pt x="5" y="21"/>
                      <a:pt x="5" y="21"/>
                      <a:pt x="5" y="21"/>
                    </a:cubicBezTo>
                    <a:cubicBezTo>
                      <a:pt x="2" y="24"/>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1" y="29"/>
                      <a:pt x="2" y="27"/>
                    </a:cubicBezTo>
                    <a:cubicBezTo>
                      <a:pt x="3" y="25"/>
                      <a:pt x="4" y="22"/>
                      <a:pt x="5" y="21"/>
                    </a:cubicBezTo>
                    <a:cubicBezTo>
                      <a:pt x="5" y="21"/>
                      <a:pt x="5" y="21"/>
                      <a:pt x="5" y="21"/>
                    </a:cubicBezTo>
                    <a:cubicBezTo>
                      <a:pt x="5" y="21"/>
                      <a:pt x="5" y="21"/>
                      <a:pt x="5" y="21"/>
                    </a:cubicBezTo>
                    <a:cubicBezTo>
                      <a:pt x="5" y="21"/>
                      <a:pt x="14" y="8"/>
                      <a:pt x="14" y="7"/>
                    </a:cubicBezTo>
                    <a:cubicBezTo>
                      <a:pt x="14" y="7"/>
                      <a:pt x="14" y="7"/>
                      <a:pt x="14" y="7"/>
                    </a:cubicBezTo>
                    <a:cubicBezTo>
                      <a:pt x="14" y="7"/>
                      <a:pt x="14" y="7"/>
                      <a:pt x="14" y="7"/>
                    </a:cubicBezTo>
                    <a:cubicBezTo>
                      <a:pt x="20" y="2"/>
                      <a:pt x="20" y="2"/>
                      <a:pt x="20" y="2"/>
                    </a:cubicBezTo>
                    <a:cubicBezTo>
                      <a:pt x="20" y="1"/>
                      <a:pt x="20" y="1"/>
                      <a:pt x="20" y="1"/>
                    </a:cubicBezTo>
                    <a:cubicBezTo>
                      <a:pt x="20" y="0"/>
                      <a:pt x="20" y="0"/>
                      <a:pt x="20" y="0"/>
                    </a:cubicBezTo>
                    <a:cubicBezTo>
                      <a:pt x="20" y="0"/>
                      <a:pt x="20" y="0"/>
                      <a:pt x="20" y="0"/>
                    </a:cubicBezTo>
                    <a:cubicBezTo>
                      <a:pt x="20" y="0"/>
                      <a:pt x="20" y="0"/>
                      <a:pt x="20" y="0"/>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7" y="17"/>
                      <a:pt x="5" y="20"/>
                    </a:cubicBezTo>
                    <a:cubicBezTo>
                      <a:pt x="2" y="24"/>
                      <a:pt x="0" y="29"/>
                      <a:pt x="0" y="30"/>
                    </a:cubicBezTo>
                    <a:cubicBezTo>
                      <a:pt x="0" y="30"/>
                      <a:pt x="0" y="30"/>
                      <a:pt x="0" y="3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3" name="Freeform 1768"/>
              <p:cNvSpPr>
                <a:spLocks/>
              </p:cNvSpPr>
              <p:nvPr/>
            </p:nvSpPr>
            <p:spPr bwMode="auto">
              <a:xfrm>
                <a:off x="344" y="3268"/>
                <a:ext cx="41" cy="115"/>
              </a:xfrm>
              <a:custGeom>
                <a:avLst/>
                <a:gdLst>
                  <a:gd name="T0" fmla="*/ 0 w 19"/>
                  <a:gd name="T1" fmla="*/ 53 h 54"/>
                  <a:gd name="T2" fmla="*/ 9 w 19"/>
                  <a:gd name="T3" fmla="*/ 37 h 54"/>
                  <a:gd name="T4" fmla="*/ 18 w 19"/>
                  <a:gd name="T5" fmla="*/ 20 h 54"/>
                  <a:gd name="T6" fmla="*/ 17 w 19"/>
                  <a:gd name="T7" fmla="*/ 18 h 54"/>
                  <a:gd name="T8" fmla="*/ 18 w 19"/>
                  <a:gd name="T9" fmla="*/ 12 h 54"/>
                  <a:gd name="T10" fmla="*/ 19 w 19"/>
                  <a:gd name="T11" fmla="*/ 0 h 54"/>
                  <a:gd name="T12" fmla="*/ 18 w 19"/>
                  <a:gd name="T13" fmla="*/ 13 h 54"/>
                  <a:gd name="T14" fmla="*/ 18 w 19"/>
                  <a:gd name="T15" fmla="*/ 19 h 54"/>
                  <a:gd name="T16" fmla="*/ 18 w 19"/>
                  <a:gd name="T17" fmla="*/ 21 h 54"/>
                  <a:gd name="T18" fmla="*/ 10 w 19"/>
                  <a:gd name="T19" fmla="*/ 38 h 54"/>
                  <a:gd name="T20" fmla="*/ 0 w 19"/>
                  <a:gd name="T21" fmla="*/ 54 h 54"/>
                  <a:gd name="T22" fmla="*/ 0 w 19"/>
                  <a:gd name="T2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54">
                    <a:moveTo>
                      <a:pt x="0" y="53"/>
                    </a:moveTo>
                    <a:cubicBezTo>
                      <a:pt x="0" y="47"/>
                      <a:pt x="5" y="42"/>
                      <a:pt x="9" y="37"/>
                    </a:cubicBezTo>
                    <a:cubicBezTo>
                      <a:pt x="13" y="31"/>
                      <a:pt x="18" y="26"/>
                      <a:pt x="18" y="20"/>
                    </a:cubicBezTo>
                    <a:cubicBezTo>
                      <a:pt x="18" y="19"/>
                      <a:pt x="18" y="19"/>
                      <a:pt x="17" y="18"/>
                    </a:cubicBezTo>
                    <a:cubicBezTo>
                      <a:pt x="17" y="16"/>
                      <a:pt x="18" y="14"/>
                      <a:pt x="18" y="12"/>
                    </a:cubicBezTo>
                    <a:cubicBezTo>
                      <a:pt x="18" y="0"/>
                      <a:pt x="19" y="0"/>
                      <a:pt x="19" y="0"/>
                    </a:cubicBezTo>
                    <a:cubicBezTo>
                      <a:pt x="19" y="0"/>
                      <a:pt x="18" y="2"/>
                      <a:pt x="18" y="13"/>
                    </a:cubicBezTo>
                    <a:cubicBezTo>
                      <a:pt x="18" y="15"/>
                      <a:pt x="18" y="17"/>
                      <a:pt x="18" y="19"/>
                    </a:cubicBezTo>
                    <a:cubicBezTo>
                      <a:pt x="18" y="19"/>
                      <a:pt x="18" y="20"/>
                      <a:pt x="18" y="21"/>
                    </a:cubicBezTo>
                    <a:cubicBezTo>
                      <a:pt x="18" y="27"/>
                      <a:pt x="12" y="36"/>
                      <a:pt x="10" y="38"/>
                    </a:cubicBezTo>
                    <a:cubicBezTo>
                      <a:pt x="1" y="45"/>
                      <a:pt x="0" y="54"/>
                      <a:pt x="0" y="54"/>
                    </a:cubicBezTo>
                    <a:lnTo>
                      <a:pt x="0" y="53"/>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4" name="Freeform 1769"/>
              <p:cNvSpPr>
                <a:spLocks/>
              </p:cNvSpPr>
              <p:nvPr/>
            </p:nvSpPr>
            <p:spPr bwMode="auto">
              <a:xfrm>
                <a:off x="344" y="3268"/>
                <a:ext cx="41" cy="115"/>
              </a:xfrm>
              <a:custGeom>
                <a:avLst/>
                <a:gdLst>
                  <a:gd name="T0" fmla="*/ 0 w 19"/>
                  <a:gd name="T1" fmla="*/ 53 h 54"/>
                  <a:gd name="T2" fmla="*/ 0 w 19"/>
                  <a:gd name="T3" fmla="*/ 53 h 54"/>
                  <a:gd name="T4" fmla="*/ 9 w 19"/>
                  <a:gd name="T5" fmla="*/ 37 h 54"/>
                  <a:gd name="T6" fmla="*/ 18 w 19"/>
                  <a:gd name="T7" fmla="*/ 20 h 54"/>
                  <a:gd name="T8" fmla="*/ 18 w 19"/>
                  <a:gd name="T9" fmla="*/ 20 h 54"/>
                  <a:gd name="T10" fmla="*/ 18 w 19"/>
                  <a:gd name="T11" fmla="*/ 18 h 54"/>
                  <a:gd name="T12" fmla="*/ 17 w 19"/>
                  <a:gd name="T13" fmla="*/ 17 h 54"/>
                  <a:gd name="T14" fmla="*/ 18 w 19"/>
                  <a:gd name="T15" fmla="*/ 12 h 54"/>
                  <a:gd name="T16" fmla="*/ 18 w 19"/>
                  <a:gd name="T17" fmla="*/ 2 h 54"/>
                  <a:gd name="T18" fmla="*/ 19 w 19"/>
                  <a:gd name="T19" fmla="*/ 0 h 54"/>
                  <a:gd name="T20" fmla="*/ 19 w 19"/>
                  <a:gd name="T21" fmla="*/ 0 h 54"/>
                  <a:gd name="T22" fmla="*/ 19 w 19"/>
                  <a:gd name="T23" fmla="*/ 0 h 54"/>
                  <a:gd name="T24" fmla="*/ 19 w 19"/>
                  <a:gd name="T25" fmla="*/ 0 h 54"/>
                  <a:gd name="T26" fmla="*/ 19 w 19"/>
                  <a:gd name="T27" fmla="*/ 0 h 54"/>
                  <a:gd name="T28" fmla="*/ 19 w 19"/>
                  <a:gd name="T29" fmla="*/ 0 h 54"/>
                  <a:gd name="T30" fmla="*/ 18 w 19"/>
                  <a:gd name="T31" fmla="*/ 13 h 54"/>
                  <a:gd name="T32" fmla="*/ 18 w 19"/>
                  <a:gd name="T33" fmla="*/ 13 h 54"/>
                  <a:gd name="T34" fmla="*/ 18 w 19"/>
                  <a:gd name="T35" fmla="*/ 17 h 54"/>
                  <a:gd name="T36" fmla="*/ 18 w 19"/>
                  <a:gd name="T37" fmla="*/ 19 h 54"/>
                  <a:gd name="T38" fmla="*/ 18 w 19"/>
                  <a:gd name="T39" fmla="*/ 21 h 54"/>
                  <a:gd name="T40" fmla="*/ 9 w 19"/>
                  <a:gd name="T41" fmla="*/ 37 h 54"/>
                  <a:gd name="T42" fmla="*/ 0 w 19"/>
                  <a:gd name="T43" fmla="*/ 54 h 54"/>
                  <a:gd name="T44" fmla="*/ 0 w 19"/>
                  <a:gd name="T45" fmla="*/ 54 h 54"/>
                  <a:gd name="T46" fmla="*/ 0 w 19"/>
                  <a:gd name="T47" fmla="*/ 54 h 54"/>
                  <a:gd name="T48" fmla="*/ 0 w 19"/>
                  <a:gd name="T49" fmla="*/ 53 h 54"/>
                  <a:gd name="T50" fmla="*/ 0 w 19"/>
                  <a:gd name="T51" fmla="*/ 53 h 54"/>
                  <a:gd name="T52" fmla="*/ 0 w 19"/>
                  <a:gd name="T53" fmla="*/ 53 h 54"/>
                  <a:gd name="T54" fmla="*/ 0 w 19"/>
                  <a:gd name="T55" fmla="*/ 54 h 54"/>
                  <a:gd name="T56" fmla="*/ 0 w 19"/>
                  <a:gd name="T57" fmla="*/ 54 h 54"/>
                  <a:gd name="T58" fmla="*/ 1 w 19"/>
                  <a:gd name="T59" fmla="*/ 52 h 54"/>
                  <a:gd name="T60" fmla="*/ 10 w 19"/>
                  <a:gd name="T61" fmla="*/ 38 h 54"/>
                  <a:gd name="T62" fmla="*/ 19 w 19"/>
                  <a:gd name="T63" fmla="*/ 21 h 54"/>
                  <a:gd name="T64" fmla="*/ 18 w 19"/>
                  <a:gd name="T65" fmla="*/ 19 h 54"/>
                  <a:gd name="T66" fmla="*/ 18 w 19"/>
                  <a:gd name="T67" fmla="*/ 17 h 54"/>
                  <a:gd name="T68" fmla="*/ 19 w 19"/>
                  <a:gd name="T69" fmla="*/ 13 h 54"/>
                  <a:gd name="T70" fmla="*/ 19 w 19"/>
                  <a:gd name="T71" fmla="*/ 13 h 54"/>
                  <a:gd name="T72" fmla="*/ 19 w 19"/>
                  <a:gd name="T73" fmla="*/ 2 h 54"/>
                  <a:gd name="T74" fmla="*/ 19 w 19"/>
                  <a:gd name="T75" fmla="*/ 1 h 54"/>
                  <a:gd name="T76" fmla="*/ 19 w 19"/>
                  <a:gd name="T77" fmla="*/ 0 h 54"/>
                  <a:gd name="T78" fmla="*/ 19 w 19"/>
                  <a:gd name="T79" fmla="*/ 0 h 54"/>
                  <a:gd name="T80" fmla="*/ 19 w 19"/>
                  <a:gd name="T81" fmla="*/ 0 h 54"/>
                  <a:gd name="T82" fmla="*/ 19 w 19"/>
                  <a:gd name="T83" fmla="*/ 0 h 54"/>
                  <a:gd name="T84" fmla="*/ 19 w 19"/>
                  <a:gd name="T85" fmla="*/ 0 h 54"/>
                  <a:gd name="T86" fmla="*/ 19 w 19"/>
                  <a:gd name="T87" fmla="*/ 0 h 54"/>
                  <a:gd name="T88" fmla="*/ 19 w 19"/>
                  <a:gd name="T89" fmla="*/ 0 h 54"/>
                  <a:gd name="T90" fmla="*/ 19 w 19"/>
                  <a:gd name="T91" fmla="*/ 0 h 54"/>
                  <a:gd name="T92" fmla="*/ 19 w 19"/>
                  <a:gd name="T93" fmla="*/ 0 h 54"/>
                  <a:gd name="T94" fmla="*/ 17 w 19"/>
                  <a:gd name="T95" fmla="*/ 12 h 54"/>
                  <a:gd name="T96" fmla="*/ 17 w 19"/>
                  <a:gd name="T97" fmla="*/ 17 h 54"/>
                  <a:gd name="T98" fmla="*/ 17 w 19"/>
                  <a:gd name="T99" fmla="*/ 18 h 54"/>
                  <a:gd name="T100" fmla="*/ 17 w 19"/>
                  <a:gd name="T101" fmla="*/ 20 h 54"/>
                  <a:gd name="T102" fmla="*/ 17 w 19"/>
                  <a:gd name="T103" fmla="*/ 20 h 54"/>
                  <a:gd name="T104" fmla="*/ 9 w 19"/>
                  <a:gd name="T105" fmla="*/ 37 h 54"/>
                  <a:gd name="T106" fmla="*/ 0 w 19"/>
                  <a:gd name="T107"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54">
                    <a:moveTo>
                      <a:pt x="0" y="53"/>
                    </a:moveTo>
                    <a:cubicBezTo>
                      <a:pt x="0" y="53"/>
                      <a:pt x="0" y="53"/>
                      <a:pt x="0" y="53"/>
                    </a:cubicBezTo>
                    <a:cubicBezTo>
                      <a:pt x="0" y="47"/>
                      <a:pt x="5" y="42"/>
                      <a:pt x="9" y="37"/>
                    </a:cubicBezTo>
                    <a:cubicBezTo>
                      <a:pt x="13" y="31"/>
                      <a:pt x="18" y="26"/>
                      <a:pt x="18" y="20"/>
                    </a:cubicBezTo>
                    <a:cubicBezTo>
                      <a:pt x="18" y="20"/>
                      <a:pt x="18" y="20"/>
                      <a:pt x="18" y="20"/>
                    </a:cubicBezTo>
                    <a:cubicBezTo>
                      <a:pt x="18" y="19"/>
                      <a:pt x="18" y="19"/>
                      <a:pt x="18" y="18"/>
                    </a:cubicBezTo>
                    <a:cubicBezTo>
                      <a:pt x="17" y="18"/>
                      <a:pt x="17" y="17"/>
                      <a:pt x="17" y="17"/>
                    </a:cubicBezTo>
                    <a:cubicBezTo>
                      <a:pt x="17" y="15"/>
                      <a:pt x="18" y="13"/>
                      <a:pt x="18" y="12"/>
                    </a:cubicBezTo>
                    <a:cubicBezTo>
                      <a:pt x="18" y="6"/>
                      <a:pt x="18" y="3"/>
                      <a:pt x="18" y="2"/>
                    </a:cubicBezTo>
                    <a:cubicBezTo>
                      <a:pt x="19" y="1"/>
                      <a:pt x="19" y="1"/>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8" y="2"/>
                      <a:pt x="18" y="13"/>
                    </a:cubicBezTo>
                    <a:cubicBezTo>
                      <a:pt x="18" y="13"/>
                      <a:pt x="18" y="13"/>
                      <a:pt x="18" y="13"/>
                    </a:cubicBezTo>
                    <a:cubicBezTo>
                      <a:pt x="18" y="14"/>
                      <a:pt x="18" y="16"/>
                      <a:pt x="18" y="17"/>
                    </a:cubicBezTo>
                    <a:cubicBezTo>
                      <a:pt x="18" y="18"/>
                      <a:pt x="18" y="18"/>
                      <a:pt x="18" y="19"/>
                    </a:cubicBezTo>
                    <a:cubicBezTo>
                      <a:pt x="18" y="20"/>
                      <a:pt x="18" y="20"/>
                      <a:pt x="18" y="21"/>
                    </a:cubicBezTo>
                    <a:cubicBezTo>
                      <a:pt x="18" y="27"/>
                      <a:pt x="11" y="36"/>
                      <a:pt x="9" y="37"/>
                    </a:cubicBezTo>
                    <a:cubicBezTo>
                      <a:pt x="1" y="45"/>
                      <a:pt x="0" y="54"/>
                      <a:pt x="0" y="54"/>
                    </a:cubicBezTo>
                    <a:cubicBezTo>
                      <a:pt x="0"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0" y="54"/>
                      <a:pt x="0" y="54"/>
                      <a:pt x="0" y="54"/>
                    </a:cubicBezTo>
                    <a:cubicBezTo>
                      <a:pt x="0" y="54"/>
                      <a:pt x="0" y="54"/>
                      <a:pt x="0" y="54"/>
                    </a:cubicBezTo>
                    <a:cubicBezTo>
                      <a:pt x="0" y="54"/>
                      <a:pt x="0" y="53"/>
                      <a:pt x="1" y="52"/>
                    </a:cubicBezTo>
                    <a:cubicBezTo>
                      <a:pt x="1" y="50"/>
                      <a:pt x="3" y="43"/>
                      <a:pt x="10" y="38"/>
                    </a:cubicBezTo>
                    <a:cubicBezTo>
                      <a:pt x="12" y="36"/>
                      <a:pt x="19" y="28"/>
                      <a:pt x="19" y="21"/>
                    </a:cubicBezTo>
                    <a:cubicBezTo>
                      <a:pt x="19" y="20"/>
                      <a:pt x="19" y="19"/>
                      <a:pt x="18" y="19"/>
                    </a:cubicBezTo>
                    <a:cubicBezTo>
                      <a:pt x="18" y="18"/>
                      <a:pt x="18" y="18"/>
                      <a:pt x="18" y="17"/>
                    </a:cubicBezTo>
                    <a:cubicBezTo>
                      <a:pt x="18" y="16"/>
                      <a:pt x="19" y="14"/>
                      <a:pt x="19" y="13"/>
                    </a:cubicBezTo>
                    <a:cubicBezTo>
                      <a:pt x="19" y="13"/>
                      <a:pt x="19" y="13"/>
                      <a:pt x="19" y="13"/>
                    </a:cubicBezTo>
                    <a:cubicBezTo>
                      <a:pt x="19" y="7"/>
                      <a:pt x="19" y="4"/>
                      <a:pt x="19" y="2"/>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1"/>
                      <a:pt x="17" y="3"/>
                      <a:pt x="17" y="12"/>
                    </a:cubicBezTo>
                    <a:cubicBezTo>
                      <a:pt x="17" y="13"/>
                      <a:pt x="17" y="15"/>
                      <a:pt x="17" y="17"/>
                    </a:cubicBezTo>
                    <a:cubicBezTo>
                      <a:pt x="17" y="17"/>
                      <a:pt x="17" y="18"/>
                      <a:pt x="17" y="18"/>
                    </a:cubicBezTo>
                    <a:cubicBezTo>
                      <a:pt x="17" y="19"/>
                      <a:pt x="17" y="19"/>
                      <a:pt x="17" y="20"/>
                    </a:cubicBezTo>
                    <a:cubicBezTo>
                      <a:pt x="17" y="20"/>
                      <a:pt x="17" y="20"/>
                      <a:pt x="17" y="20"/>
                    </a:cubicBezTo>
                    <a:cubicBezTo>
                      <a:pt x="17" y="26"/>
                      <a:pt x="13" y="31"/>
                      <a:pt x="9" y="37"/>
                    </a:cubicBezTo>
                    <a:cubicBezTo>
                      <a:pt x="5" y="42"/>
                      <a:pt x="0" y="47"/>
                      <a:pt x="0" y="5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5" name="Freeform 1770"/>
              <p:cNvSpPr>
                <a:spLocks/>
              </p:cNvSpPr>
              <p:nvPr/>
            </p:nvSpPr>
            <p:spPr bwMode="auto">
              <a:xfrm>
                <a:off x="357" y="3213"/>
                <a:ext cx="36" cy="193"/>
              </a:xfrm>
              <a:custGeom>
                <a:avLst/>
                <a:gdLst>
                  <a:gd name="T0" fmla="*/ 6 w 17"/>
                  <a:gd name="T1" fmla="*/ 76 h 91"/>
                  <a:gd name="T2" fmla="*/ 6 w 17"/>
                  <a:gd name="T3" fmla="*/ 76 h 91"/>
                  <a:gd name="T4" fmla="*/ 16 w 17"/>
                  <a:gd name="T5" fmla="*/ 48 h 91"/>
                  <a:gd name="T6" fmla="*/ 14 w 17"/>
                  <a:gd name="T7" fmla="*/ 35 h 91"/>
                  <a:gd name="T8" fmla="*/ 12 w 17"/>
                  <a:gd name="T9" fmla="*/ 18 h 91"/>
                  <a:gd name="T10" fmla="*/ 15 w 17"/>
                  <a:gd name="T11" fmla="*/ 0 h 91"/>
                  <a:gd name="T12" fmla="*/ 14 w 17"/>
                  <a:gd name="T13" fmla="*/ 5 h 91"/>
                  <a:gd name="T14" fmla="*/ 13 w 17"/>
                  <a:gd name="T15" fmla="*/ 18 h 91"/>
                  <a:gd name="T16" fmla="*/ 15 w 17"/>
                  <a:gd name="T17" fmla="*/ 35 h 91"/>
                  <a:gd name="T18" fmla="*/ 17 w 17"/>
                  <a:gd name="T19" fmla="*/ 48 h 91"/>
                  <a:gd name="T20" fmla="*/ 7 w 17"/>
                  <a:gd name="T21" fmla="*/ 75 h 91"/>
                  <a:gd name="T22" fmla="*/ 0 w 17"/>
                  <a:gd name="T23" fmla="*/ 91 h 91"/>
                  <a:gd name="T24" fmla="*/ 6 w 17"/>
                  <a:gd name="T25" fmla="*/ 7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91">
                    <a:moveTo>
                      <a:pt x="6" y="76"/>
                    </a:moveTo>
                    <a:cubicBezTo>
                      <a:pt x="6" y="76"/>
                      <a:pt x="6" y="76"/>
                      <a:pt x="6" y="76"/>
                    </a:cubicBezTo>
                    <a:cubicBezTo>
                      <a:pt x="10" y="69"/>
                      <a:pt x="16" y="61"/>
                      <a:pt x="16" y="48"/>
                    </a:cubicBezTo>
                    <a:cubicBezTo>
                      <a:pt x="16" y="45"/>
                      <a:pt x="15" y="40"/>
                      <a:pt x="14" y="35"/>
                    </a:cubicBezTo>
                    <a:cubicBezTo>
                      <a:pt x="12" y="29"/>
                      <a:pt x="12" y="23"/>
                      <a:pt x="12" y="18"/>
                    </a:cubicBezTo>
                    <a:cubicBezTo>
                      <a:pt x="12" y="7"/>
                      <a:pt x="15" y="0"/>
                      <a:pt x="15" y="0"/>
                    </a:cubicBezTo>
                    <a:cubicBezTo>
                      <a:pt x="15" y="0"/>
                      <a:pt x="15" y="2"/>
                      <a:pt x="14" y="5"/>
                    </a:cubicBezTo>
                    <a:cubicBezTo>
                      <a:pt x="14" y="8"/>
                      <a:pt x="13" y="13"/>
                      <a:pt x="13" y="18"/>
                    </a:cubicBezTo>
                    <a:cubicBezTo>
                      <a:pt x="13" y="23"/>
                      <a:pt x="13" y="29"/>
                      <a:pt x="15" y="35"/>
                    </a:cubicBezTo>
                    <a:cubicBezTo>
                      <a:pt x="16" y="40"/>
                      <a:pt x="17" y="44"/>
                      <a:pt x="17" y="48"/>
                    </a:cubicBezTo>
                    <a:cubicBezTo>
                      <a:pt x="16" y="61"/>
                      <a:pt x="10" y="72"/>
                      <a:pt x="7" y="75"/>
                    </a:cubicBezTo>
                    <a:cubicBezTo>
                      <a:pt x="2" y="82"/>
                      <a:pt x="0" y="91"/>
                      <a:pt x="0" y="91"/>
                    </a:cubicBezTo>
                    <a:cubicBezTo>
                      <a:pt x="0" y="90"/>
                      <a:pt x="0" y="85"/>
                      <a:pt x="6" y="76"/>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6" name="Freeform 1771"/>
              <p:cNvSpPr>
                <a:spLocks/>
              </p:cNvSpPr>
              <p:nvPr/>
            </p:nvSpPr>
            <p:spPr bwMode="auto">
              <a:xfrm>
                <a:off x="357" y="3213"/>
                <a:ext cx="36" cy="193"/>
              </a:xfrm>
              <a:custGeom>
                <a:avLst/>
                <a:gdLst>
                  <a:gd name="T0" fmla="*/ 6 w 17"/>
                  <a:gd name="T1" fmla="*/ 76 h 91"/>
                  <a:gd name="T2" fmla="*/ 6 w 17"/>
                  <a:gd name="T3" fmla="*/ 76 h 91"/>
                  <a:gd name="T4" fmla="*/ 16 w 17"/>
                  <a:gd name="T5" fmla="*/ 48 h 91"/>
                  <a:gd name="T6" fmla="*/ 14 w 17"/>
                  <a:gd name="T7" fmla="*/ 35 h 91"/>
                  <a:gd name="T8" fmla="*/ 12 w 17"/>
                  <a:gd name="T9" fmla="*/ 18 h 91"/>
                  <a:gd name="T10" fmla="*/ 15 w 17"/>
                  <a:gd name="T11" fmla="*/ 0 h 91"/>
                  <a:gd name="T12" fmla="*/ 15 w 17"/>
                  <a:gd name="T13" fmla="*/ 0 h 91"/>
                  <a:gd name="T14" fmla="*/ 14 w 17"/>
                  <a:gd name="T15" fmla="*/ 0 h 91"/>
                  <a:gd name="T16" fmla="*/ 15 w 17"/>
                  <a:gd name="T17" fmla="*/ 1 h 91"/>
                  <a:gd name="T18" fmla="*/ 15 w 17"/>
                  <a:gd name="T19" fmla="*/ 2 h 91"/>
                  <a:gd name="T20" fmla="*/ 14 w 17"/>
                  <a:gd name="T21" fmla="*/ 5 h 91"/>
                  <a:gd name="T22" fmla="*/ 13 w 17"/>
                  <a:gd name="T23" fmla="*/ 18 h 91"/>
                  <a:gd name="T24" fmla="*/ 13 w 17"/>
                  <a:gd name="T25" fmla="*/ 18 h 91"/>
                  <a:gd name="T26" fmla="*/ 13 w 17"/>
                  <a:gd name="T27" fmla="*/ 18 h 91"/>
                  <a:gd name="T28" fmla="*/ 13 w 17"/>
                  <a:gd name="T29" fmla="*/ 18 h 91"/>
                  <a:gd name="T30" fmla="*/ 15 w 17"/>
                  <a:gd name="T31" fmla="*/ 35 h 91"/>
                  <a:gd name="T32" fmla="*/ 17 w 17"/>
                  <a:gd name="T33" fmla="*/ 48 h 91"/>
                  <a:gd name="T34" fmla="*/ 17 w 17"/>
                  <a:gd name="T35" fmla="*/ 48 h 91"/>
                  <a:gd name="T36" fmla="*/ 17 w 17"/>
                  <a:gd name="T37" fmla="*/ 48 h 91"/>
                  <a:gd name="T38" fmla="*/ 7 w 17"/>
                  <a:gd name="T39" fmla="*/ 75 h 91"/>
                  <a:gd name="T40" fmla="*/ 0 w 17"/>
                  <a:gd name="T41" fmla="*/ 90 h 91"/>
                  <a:gd name="T42" fmla="*/ 0 w 17"/>
                  <a:gd name="T43" fmla="*/ 91 h 91"/>
                  <a:gd name="T44" fmla="*/ 0 w 17"/>
                  <a:gd name="T45" fmla="*/ 90 h 91"/>
                  <a:gd name="T46" fmla="*/ 0 w 17"/>
                  <a:gd name="T47" fmla="*/ 90 h 91"/>
                  <a:gd name="T48" fmla="*/ 6 w 17"/>
                  <a:gd name="T49" fmla="*/ 76 h 91"/>
                  <a:gd name="T50" fmla="*/ 6 w 17"/>
                  <a:gd name="T51" fmla="*/ 76 h 91"/>
                  <a:gd name="T52" fmla="*/ 6 w 17"/>
                  <a:gd name="T53" fmla="*/ 76 h 91"/>
                  <a:gd name="T54" fmla="*/ 6 w 17"/>
                  <a:gd name="T55" fmla="*/ 76 h 91"/>
                  <a:gd name="T56" fmla="*/ 6 w 17"/>
                  <a:gd name="T57" fmla="*/ 76 h 91"/>
                  <a:gd name="T58" fmla="*/ 0 w 17"/>
                  <a:gd name="T59" fmla="*/ 90 h 91"/>
                  <a:gd name="T60" fmla="*/ 0 w 17"/>
                  <a:gd name="T61" fmla="*/ 91 h 91"/>
                  <a:gd name="T62" fmla="*/ 0 w 17"/>
                  <a:gd name="T63" fmla="*/ 91 h 91"/>
                  <a:gd name="T64" fmla="*/ 0 w 17"/>
                  <a:gd name="T65" fmla="*/ 89 h 91"/>
                  <a:gd name="T66" fmla="*/ 7 w 17"/>
                  <a:gd name="T67" fmla="*/ 76 h 91"/>
                  <a:gd name="T68" fmla="*/ 17 w 17"/>
                  <a:gd name="T69" fmla="*/ 48 h 91"/>
                  <a:gd name="T70" fmla="*/ 17 w 17"/>
                  <a:gd name="T71" fmla="*/ 48 h 91"/>
                  <a:gd name="T72" fmla="*/ 17 w 17"/>
                  <a:gd name="T73" fmla="*/ 48 h 91"/>
                  <a:gd name="T74" fmla="*/ 15 w 17"/>
                  <a:gd name="T75" fmla="*/ 35 h 91"/>
                  <a:gd name="T76" fmla="*/ 13 w 17"/>
                  <a:gd name="T77" fmla="*/ 18 h 91"/>
                  <a:gd name="T78" fmla="*/ 13 w 17"/>
                  <a:gd name="T79" fmla="*/ 18 h 91"/>
                  <a:gd name="T80" fmla="*/ 13 w 17"/>
                  <a:gd name="T81" fmla="*/ 18 h 91"/>
                  <a:gd name="T82" fmla="*/ 13 w 17"/>
                  <a:gd name="T83" fmla="*/ 18 h 91"/>
                  <a:gd name="T84" fmla="*/ 14 w 17"/>
                  <a:gd name="T85" fmla="*/ 5 h 91"/>
                  <a:gd name="T86" fmla="*/ 15 w 17"/>
                  <a:gd name="T87" fmla="*/ 2 h 91"/>
                  <a:gd name="T88" fmla="*/ 15 w 17"/>
                  <a:gd name="T89" fmla="*/ 0 h 91"/>
                  <a:gd name="T90" fmla="*/ 15 w 17"/>
                  <a:gd name="T91" fmla="*/ 0 h 91"/>
                  <a:gd name="T92" fmla="*/ 14 w 17"/>
                  <a:gd name="T93" fmla="*/ 0 h 91"/>
                  <a:gd name="T94" fmla="*/ 11 w 17"/>
                  <a:gd name="T95" fmla="*/ 18 h 91"/>
                  <a:gd name="T96" fmla="*/ 14 w 17"/>
                  <a:gd name="T97" fmla="*/ 35 h 91"/>
                  <a:gd name="T98" fmla="*/ 15 w 17"/>
                  <a:gd name="T99" fmla="*/ 48 h 91"/>
                  <a:gd name="T100" fmla="*/ 6 w 17"/>
                  <a:gd name="T101" fmla="*/ 76 h 91"/>
                  <a:gd name="T102" fmla="*/ 6 w 17"/>
                  <a:gd name="T103" fmla="*/ 76 h 91"/>
                  <a:gd name="T104" fmla="*/ 6 w 17"/>
                  <a:gd name="T105" fmla="*/ 7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91">
                    <a:moveTo>
                      <a:pt x="6" y="76"/>
                    </a:moveTo>
                    <a:cubicBezTo>
                      <a:pt x="6" y="76"/>
                      <a:pt x="6" y="76"/>
                      <a:pt x="6" y="76"/>
                    </a:cubicBezTo>
                    <a:cubicBezTo>
                      <a:pt x="10" y="69"/>
                      <a:pt x="16" y="61"/>
                      <a:pt x="16" y="48"/>
                    </a:cubicBezTo>
                    <a:cubicBezTo>
                      <a:pt x="16" y="44"/>
                      <a:pt x="15" y="40"/>
                      <a:pt x="14" y="35"/>
                    </a:cubicBezTo>
                    <a:cubicBezTo>
                      <a:pt x="12" y="29"/>
                      <a:pt x="12" y="23"/>
                      <a:pt x="12" y="18"/>
                    </a:cubicBezTo>
                    <a:cubicBezTo>
                      <a:pt x="12" y="7"/>
                      <a:pt x="15" y="0"/>
                      <a:pt x="15" y="0"/>
                    </a:cubicBezTo>
                    <a:cubicBezTo>
                      <a:pt x="15" y="0"/>
                      <a:pt x="15" y="0"/>
                      <a:pt x="15" y="0"/>
                    </a:cubicBezTo>
                    <a:cubicBezTo>
                      <a:pt x="14" y="0"/>
                      <a:pt x="14" y="0"/>
                      <a:pt x="14" y="0"/>
                    </a:cubicBezTo>
                    <a:cubicBezTo>
                      <a:pt x="15" y="1"/>
                      <a:pt x="15" y="1"/>
                      <a:pt x="15" y="1"/>
                    </a:cubicBezTo>
                    <a:cubicBezTo>
                      <a:pt x="15" y="1"/>
                      <a:pt x="15" y="1"/>
                      <a:pt x="15" y="2"/>
                    </a:cubicBezTo>
                    <a:cubicBezTo>
                      <a:pt x="15" y="3"/>
                      <a:pt x="15" y="4"/>
                      <a:pt x="14" y="5"/>
                    </a:cubicBezTo>
                    <a:cubicBezTo>
                      <a:pt x="14" y="8"/>
                      <a:pt x="13" y="13"/>
                      <a:pt x="13" y="18"/>
                    </a:cubicBezTo>
                    <a:cubicBezTo>
                      <a:pt x="13" y="18"/>
                      <a:pt x="13" y="18"/>
                      <a:pt x="13" y="18"/>
                    </a:cubicBezTo>
                    <a:cubicBezTo>
                      <a:pt x="13" y="18"/>
                      <a:pt x="13" y="18"/>
                      <a:pt x="13" y="18"/>
                    </a:cubicBezTo>
                    <a:cubicBezTo>
                      <a:pt x="13" y="18"/>
                      <a:pt x="13" y="18"/>
                      <a:pt x="13" y="18"/>
                    </a:cubicBezTo>
                    <a:cubicBezTo>
                      <a:pt x="13" y="23"/>
                      <a:pt x="13" y="29"/>
                      <a:pt x="15" y="35"/>
                    </a:cubicBezTo>
                    <a:cubicBezTo>
                      <a:pt x="16" y="40"/>
                      <a:pt x="17" y="44"/>
                      <a:pt x="17" y="48"/>
                    </a:cubicBezTo>
                    <a:cubicBezTo>
                      <a:pt x="17" y="48"/>
                      <a:pt x="17" y="48"/>
                      <a:pt x="17" y="48"/>
                    </a:cubicBezTo>
                    <a:cubicBezTo>
                      <a:pt x="17" y="48"/>
                      <a:pt x="17" y="48"/>
                      <a:pt x="17" y="48"/>
                    </a:cubicBezTo>
                    <a:cubicBezTo>
                      <a:pt x="16" y="61"/>
                      <a:pt x="10" y="72"/>
                      <a:pt x="7" y="75"/>
                    </a:cubicBezTo>
                    <a:cubicBezTo>
                      <a:pt x="2" y="82"/>
                      <a:pt x="0" y="90"/>
                      <a:pt x="0" y="90"/>
                    </a:cubicBezTo>
                    <a:cubicBezTo>
                      <a:pt x="0" y="91"/>
                      <a:pt x="0" y="91"/>
                      <a:pt x="0" y="91"/>
                    </a:cubicBezTo>
                    <a:cubicBezTo>
                      <a:pt x="0" y="90"/>
                      <a:pt x="0" y="90"/>
                      <a:pt x="0" y="90"/>
                    </a:cubicBezTo>
                    <a:cubicBezTo>
                      <a:pt x="0" y="90"/>
                      <a:pt x="0" y="90"/>
                      <a:pt x="0" y="90"/>
                    </a:cubicBezTo>
                    <a:cubicBezTo>
                      <a:pt x="0" y="89"/>
                      <a:pt x="0" y="84"/>
                      <a:pt x="6" y="76"/>
                    </a:cubicBezTo>
                    <a:cubicBezTo>
                      <a:pt x="6" y="76"/>
                      <a:pt x="6" y="76"/>
                      <a:pt x="6" y="76"/>
                    </a:cubicBezTo>
                    <a:cubicBezTo>
                      <a:pt x="6" y="76"/>
                      <a:pt x="6" y="76"/>
                      <a:pt x="6" y="76"/>
                    </a:cubicBezTo>
                    <a:cubicBezTo>
                      <a:pt x="6" y="76"/>
                      <a:pt x="6" y="76"/>
                      <a:pt x="6" y="76"/>
                    </a:cubicBezTo>
                    <a:cubicBezTo>
                      <a:pt x="6" y="76"/>
                      <a:pt x="6" y="76"/>
                      <a:pt x="6" y="76"/>
                    </a:cubicBezTo>
                    <a:cubicBezTo>
                      <a:pt x="0" y="84"/>
                      <a:pt x="0" y="89"/>
                      <a:pt x="0" y="90"/>
                    </a:cubicBezTo>
                    <a:cubicBezTo>
                      <a:pt x="0" y="91"/>
                      <a:pt x="0" y="91"/>
                      <a:pt x="0" y="91"/>
                    </a:cubicBezTo>
                    <a:cubicBezTo>
                      <a:pt x="0" y="91"/>
                      <a:pt x="0" y="91"/>
                      <a:pt x="0" y="91"/>
                    </a:cubicBezTo>
                    <a:cubicBezTo>
                      <a:pt x="0" y="91"/>
                      <a:pt x="0" y="90"/>
                      <a:pt x="0" y="89"/>
                    </a:cubicBezTo>
                    <a:cubicBezTo>
                      <a:pt x="1" y="86"/>
                      <a:pt x="3" y="80"/>
                      <a:pt x="7" y="76"/>
                    </a:cubicBezTo>
                    <a:cubicBezTo>
                      <a:pt x="10" y="72"/>
                      <a:pt x="16" y="61"/>
                      <a:pt x="17" y="48"/>
                    </a:cubicBezTo>
                    <a:cubicBezTo>
                      <a:pt x="17" y="48"/>
                      <a:pt x="17" y="48"/>
                      <a:pt x="17" y="48"/>
                    </a:cubicBezTo>
                    <a:cubicBezTo>
                      <a:pt x="17" y="48"/>
                      <a:pt x="17" y="48"/>
                      <a:pt x="17" y="48"/>
                    </a:cubicBezTo>
                    <a:cubicBezTo>
                      <a:pt x="17" y="44"/>
                      <a:pt x="17" y="40"/>
                      <a:pt x="15" y="35"/>
                    </a:cubicBezTo>
                    <a:cubicBezTo>
                      <a:pt x="14" y="29"/>
                      <a:pt x="13" y="23"/>
                      <a:pt x="13" y="18"/>
                    </a:cubicBezTo>
                    <a:cubicBezTo>
                      <a:pt x="13" y="18"/>
                      <a:pt x="13" y="18"/>
                      <a:pt x="13" y="18"/>
                    </a:cubicBezTo>
                    <a:cubicBezTo>
                      <a:pt x="13" y="18"/>
                      <a:pt x="13" y="18"/>
                      <a:pt x="13" y="18"/>
                    </a:cubicBezTo>
                    <a:cubicBezTo>
                      <a:pt x="13" y="18"/>
                      <a:pt x="13" y="18"/>
                      <a:pt x="13" y="18"/>
                    </a:cubicBezTo>
                    <a:cubicBezTo>
                      <a:pt x="13" y="13"/>
                      <a:pt x="14" y="8"/>
                      <a:pt x="14" y="5"/>
                    </a:cubicBezTo>
                    <a:cubicBezTo>
                      <a:pt x="15" y="4"/>
                      <a:pt x="15" y="3"/>
                      <a:pt x="15" y="2"/>
                    </a:cubicBezTo>
                    <a:cubicBezTo>
                      <a:pt x="15" y="1"/>
                      <a:pt x="15" y="0"/>
                      <a:pt x="15" y="0"/>
                    </a:cubicBezTo>
                    <a:cubicBezTo>
                      <a:pt x="15" y="0"/>
                      <a:pt x="15" y="0"/>
                      <a:pt x="15" y="0"/>
                    </a:cubicBezTo>
                    <a:cubicBezTo>
                      <a:pt x="14" y="0"/>
                      <a:pt x="14" y="0"/>
                      <a:pt x="14" y="0"/>
                    </a:cubicBezTo>
                    <a:cubicBezTo>
                      <a:pt x="14" y="0"/>
                      <a:pt x="11" y="7"/>
                      <a:pt x="11" y="18"/>
                    </a:cubicBezTo>
                    <a:cubicBezTo>
                      <a:pt x="11" y="23"/>
                      <a:pt x="12" y="29"/>
                      <a:pt x="14" y="35"/>
                    </a:cubicBezTo>
                    <a:cubicBezTo>
                      <a:pt x="15" y="40"/>
                      <a:pt x="15" y="45"/>
                      <a:pt x="15" y="48"/>
                    </a:cubicBezTo>
                    <a:cubicBezTo>
                      <a:pt x="15" y="61"/>
                      <a:pt x="10" y="69"/>
                      <a:pt x="6" y="76"/>
                    </a:cubicBezTo>
                    <a:cubicBezTo>
                      <a:pt x="6" y="76"/>
                      <a:pt x="6" y="76"/>
                      <a:pt x="6" y="76"/>
                    </a:cubicBezTo>
                    <a:cubicBezTo>
                      <a:pt x="6" y="76"/>
                      <a:pt x="6" y="76"/>
                      <a:pt x="6" y="76"/>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7" name="Freeform 1772"/>
              <p:cNvSpPr>
                <a:spLocks/>
              </p:cNvSpPr>
              <p:nvPr/>
            </p:nvSpPr>
            <p:spPr bwMode="auto">
              <a:xfrm>
                <a:off x="344" y="2983"/>
                <a:ext cx="24" cy="85"/>
              </a:xfrm>
              <a:custGeom>
                <a:avLst/>
                <a:gdLst>
                  <a:gd name="T0" fmla="*/ 11 w 11"/>
                  <a:gd name="T1" fmla="*/ 0 h 40"/>
                  <a:gd name="T2" fmla="*/ 1 w 11"/>
                  <a:gd name="T3" fmla="*/ 40 h 40"/>
                  <a:gd name="T4" fmla="*/ 11 w 11"/>
                  <a:gd name="T5" fmla="*/ 5 h 40"/>
                  <a:gd name="T6" fmla="*/ 11 w 11"/>
                  <a:gd name="T7" fmla="*/ 0 h 40"/>
                </a:gdLst>
                <a:ahLst/>
                <a:cxnLst>
                  <a:cxn ang="0">
                    <a:pos x="T0" y="T1"/>
                  </a:cxn>
                  <a:cxn ang="0">
                    <a:pos x="T2" y="T3"/>
                  </a:cxn>
                  <a:cxn ang="0">
                    <a:pos x="T4" y="T5"/>
                  </a:cxn>
                  <a:cxn ang="0">
                    <a:pos x="T6" y="T7"/>
                  </a:cxn>
                </a:cxnLst>
                <a:rect l="0" t="0" r="r" b="b"/>
                <a:pathLst>
                  <a:path w="11" h="40">
                    <a:moveTo>
                      <a:pt x="11" y="0"/>
                    </a:moveTo>
                    <a:cubicBezTo>
                      <a:pt x="11" y="0"/>
                      <a:pt x="0" y="18"/>
                      <a:pt x="1" y="40"/>
                    </a:cubicBezTo>
                    <a:cubicBezTo>
                      <a:pt x="1" y="40"/>
                      <a:pt x="3" y="17"/>
                      <a:pt x="11" y="5"/>
                    </a:cubicBezTo>
                    <a:lnTo>
                      <a:pt x="11" y="0"/>
                    </a:ln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8" name="Freeform 1773"/>
              <p:cNvSpPr>
                <a:spLocks/>
              </p:cNvSpPr>
              <p:nvPr/>
            </p:nvSpPr>
            <p:spPr bwMode="auto">
              <a:xfrm>
                <a:off x="346" y="2983"/>
                <a:ext cx="22" cy="85"/>
              </a:xfrm>
              <a:custGeom>
                <a:avLst/>
                <a:gdLst>
                  <a:gd name="T0" fmla="*/ 10 w 10"/>
                  <a:gd name="T1" fmla="*/ 0 h 40"/>
                  <a:gd name="T2" fmla="*/ 10 w 10"/>
                  <a:gd name="T3" fmla="*/ 0 h 40"/>
                  <a:gd name="T4" fmla="*/ 0 w 10"/>
                  <a:gd name="T5" fmla="*/ 37 h 40"/>
                  <a:gd name="T6" fmla="*/ 0 w 10"/>
                  <a:gd name="T7" fmla="*/ 40 h 40"/>
                  <a:gd name="T8" fmla="*/ 1 w 10"/>
                  <a:gd name="T9" fmla="*/ 40 h 40"/>
                  <a:gd name="T10" fmla="*/ 1 w 10"/>
                  <a:gd name="T11" fmla="*/ 37 h 40"/>
                  <a:gd name="T12" fmla="*/ 10 w 10"/>
                  <a:gd name="T13" fmla="*/ 6 h 40"/>
                  <a:gd name="T14" fmla="*/ 10 w 10"/>
                  <a:gd name="T15" fmla="*/ 5 h 40"/>
                  <a:gd name="T16" fmla="*/ 10 w 10"/>
                  <a:gd name="T17" fmla="*/ 0 h 40"/>
                  <a:gd name="T18" fmla="*/ 10 w 10"/>
                  <a:gd name="T19" fmla="*/ 0 h 40"/>
                  <a:gd name="T20" fmla="*/ 10 w 10"/>
                  <a:gd name="T21" fmla="*/ 0 h 40"/>
                  <a:gd name="T22" fmla="*/ 10 w 10"/>
                  <a:gd name="T23" fmla="*/ 0 h 40"/>
                  <a:gd name="T24" fmla="*/ 10 w 10"/>
                  <a:gd name="T25" fmla="*/ 5 h 40"/>
                  <a:gd name="T26" fmla="*/ 10 w 10"/>
                  <a:gd name="T27" fmla="*/ 5 h 40"/>
                  <a:gd name="T28" fmla="*/ 10 w 10"/>
                  <a:gd name="T29" fmla="*/ 5 h 40"/>
                  <a:gd name="T30" fmla="*/ 0 w 10"/>
                  <a:gd name="T31" fmla="*/ 40 h 40"/>
                  <a:gd name="T32" fmla="*/ 0 w 10"/>
                  <a:gd name="T33" fmla="*/ 40 h 40"/>
                  <a:gd name="T34" fmla="*/ 1 w 10"/>
                  <a:gd name="T35" fmla="*/ 40 h 40"/>
                  <a:gd name="T36" fmla="*/ 0 w 10"/>
                  <a:gd name="T37" fmla="*/ 37 h 40"/>
                  <a:gd name="T38" fmla="*/ 5 w 10"/>
                  <a:gd name="T39" fmla="*/ 11 h 40"/>
                  <a:gd name="T40" fmla="*/ 9 w 10"/>
                  <a:gd name="T41" fmla="*/ 3 h 40"/>
                  <a:gd name="T42" fmla="*/ 10 w 10"/>
                  <a:gd name="T43" fmla="*/ 0 h 40"/>
                  <a:gd name="T44" fmla="*/ 10 w 10"/>
                  <a:gd name="T45" fmla="*/ 0 h 40"/>
                  <a:gd name="T46" fmla="*/ 10 w 10"/>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0">
                    <a:moveTo>
                      <a:pt x="10" y="0"/>
                    </a:moveTo>
                    <a:cubicBezTo>
                      <a:pt x="10" y="0"/>
                      <a:pt x="10" y="0"/>
                      <a:pt x="10" y="0"/>
                    </a:cubicBezTo>
                    <a:cubicBezTo>
                      <a:pt x="10" y="0"/>
                      <a:pt x="0" y="16"/>
                      <a:pt x="0" y="37"/>
                    </a:cubicBezTo>
                    <a:cubicBezTo>
                      <a:pt x="0" y="38"/>
                      <a:pt x="0" y="39"/>
                      <a:pt x="0" y="40"/>
                    </a:cubicBezTo>
                    <a:cubicBezTo>
                      <a:pt x="1" y="40"/>
                      <a:pt x="1" y="40"/>
                      <a:pt x="1" y="40"/>
                    </a:cubicBezTo>
                    <a:cubicBezTo>
                      <a:pt x="1" y="40"/>
                      <a:pt x="1" y="39"/>
                      <a:pt x="1" y="37"/>
                    </a:cubicBezTo>
                    <a:cubicBezTo>
                      <a:pt x="2" y="30"/>
                      <a:pt x="4" y="14"/>
                      <a:pt x="10" y="6"/>
                    </a:cubicBezTo>
                    <a:cubicBezTo>
                      <a:pt x="10" y="5"/>
                      <a:pt x="10" y="5"/>
                      <a:pt x="10" y="5"/>
                    </a:cubicBezTo>
                    <a:cubicBezTo>
                      <a:pt x="10" y="0"/>
                      <a:pt x="10" y="0"/>
                      <a:pt x="10" y="0"/>
                    </a:cubicBezTo>
                    <a:cubicBezTo>
                      <a:pt x="10" y="0"/>
                      <a:pt x="10" y="0"/>
                      <a:pt x="10" y="0"/>
                    </a:cubicBezTo>
                    <a:cubicBezTo>
                      <a:pt x="10" y="0"/>
                      <a:pt x="10" y="0"/>
                      <a:pt x="10" y="0"/>
                    </a:cubicBezTo>
                    <a:cubicBezTo>
                      <a:pt x="10" y="0"/>
                      <a:pt x="10" y="0"/>
                      <a:pt x="10" y="0"/>
                    </a:cubicBezTo>
                    <a:cubicBezTo>
                      <a:pt x="10" y="5"/>
                      <a:pt x="10" y="5"/>
                      <a:pt x="10" y="5"/>
                    </a:cubicBezTo>
                    <a:cubicBezTo>
                      <a:pt x="10" y="5"/>
                      <a:pt x="10" y="5"/>
                      <a:pt x="10" y="5"/>
                    </a:cubicBezTo>
                    <a:cubicBezTo>
                      <a:pt x="10" y="5"/>
                      <a:pt x="10" y="5"/>
                      <a:pt x="10" y="5"/>
                    </a:cubicBezTo>
                    <a:cubicBezTo>
                      <a:pt x="2" y="17"/>
                      <a:pt x="0" y="40"/>
                      <a:pt x="0" y="40"/>
                    </a:cubicBezTo>
                    <a:cubicBezTo>
                      <a:pt x="0" y="40"/>
                      <a:pt x="0" y="40"/>
                      <a:pt x="0" y="40"/>
                    </a:cubicBezTo>
                    <a:cubicBezTo>
                      <a:pt x="1" y="40"/>
                      <a:pt x="1" y="40"/>
                      <a:pt x="1" y="40"/>
                    </a:cubicBezTo>
                    <a:cubicBezTo>
                      <a:pt x="0" y="39"/>
                      <a:pt x="0" y="38"/>
                      <a:pt x="0" y="37"/>
                    </a:cubicBezTo>
                    <a:cubicBezTo>
                      <a:pt x="0" y="27"/>
                      <a:pt x="3" y="17"/>
                      <a:pt x="5" y="11"/>
                    </a:cubicBezTo>
                    <a:cubicBezTo>
                      <a:pt x="7" y="7"/>
                      <a:pt x="8" y="5"/>
                      <a:pt x="9" y="3"/>
                    </a:cubicBezTo>
                    <a:cubicBezTo>
                      <a:pt x="10" y="1"/>
                      <a:pt x="10" y="0"/>
                      <a:pt x="10" y="0"/>
                    </a:cubicBezTo>
                    <a:cubicBezTo>
                      <a:pt x="10" y="0"/>
                      <a:pt x="10" y="0"/>
                      <a:pt x="10" y="0"/>
                    </a:cubicBezTo>
                    <a:cubicBezTo>
                      <a:pt x="10" y="0"/>
                      <a:pt x="10" y="0"/>
                      <a:pt x="10"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9" name="Rectangle 1774"/>
              <p:cNvSpPr>
                <a:spLocks noChangeArrowheads="1"/>
              </p:cNvSpPr>
              <p:nvPr/>
            </p:nvSpPr>
            <p:spPr bwMode="auto">
              <a:xfrm>
                <a:off x="346" y="2992"/>
                <a:ext cx="19" cy="72"/>
              </a:xfrm>
              <a:prstGeom prst="rect">
                <a:avLst/>
              </a:prstGeom>
              <a:solidFill>
                <a:srgbClr val="BBC9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0" name="Freeform 1775"/>
              <p:cNvSpPr>
                <a:spLocks/>
              </p:cNvSpPr>
              <p:nvPr/>
            </p:nvSpPr>
            <p:spPr bwMode="auto">
              <a:xfrm>
                <a:off x="346" y="2996"/>
                <a:ext cx="19" cy="72"/>
              </a:xfrm>
              <a:custGeom>
                <a:avLst/>
                <a:gdLst>
                  <a:gd name="T0" fmla="*/ 9 w 9"/>
                  <a:gd name="T1" fmla="*/ 0 h 34"/>
                  <a:gd name="T2" fmla="*/ 0 w 9"/>
                  <a:gd name="T3" fmla="*/ 32 h 34"/>
                  <a:gd name="T4" fmla="*/ 0 w 9"/>
                  <a:gd name="T5" fmla="*/ 31 h 34"/>
                  <a:gd name="T6" fmla="*/ 1 w 9"/>
                  <a:gd name="T7" fmla="*/ 26 h 34"/>
                  <a:gd name="T8" fmla="*/ 0 w 9"/>
                  <a:gd name="T9" fmla="*/ 28 h 34"/>
                  <a:gd name="T10" fmla="*/ 0 w 9"/>
                  <a:gd name="T11" fmla="*/ 34 h 34"/>
                  <a:gd name="T12" fmla="*/ 9 w 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9" h="34">
                    <a:moveTo>
                      <a:pt x="9" y="0"/>
                    </a:moveTo>
                    <a:cubicBezTo>
                      <a:pt x="3" y="10"/>
                      <a:pt x="1" y="27"/>
                      <a:pt x="0" y="32"/>
                    </a:cubicBezTo>
                    <a:cubicBezTo>
                      <a:pt x="0" y="32"/>
                      <a:pt x="0" y="32"/>
                      <a:pt x="0" y="31"/>
                    </a:cubicBezTo>
                    <a:cubicBezTo>
                      <a:pt x="0" y="30"/>
                      <a:pt x="1" y="28"/>
                      <a:pt x="1" y="26"/>
                    </a:cubicBezTo>
                    <a:cubicBezTo>
                      <a:pt x="1" y="27"/>
                      <a:pt x="1" y="27"/>
                      <a:pt x="0" y="28"/>
                    </a:cubicBezTo>
                    <a:cubicBezTo>
                      <a:pt x="0" y="30"/>
                      <a:pt x="0" y="32"/>
                      <a:pt x="0" y="34"/>
                    </a:cubicBezTo>
                    <a:cubicBezTo>
                      <a:pt x="0" y="34"/>
                      <a:pt x="2" y="13"/>
                      <a:pt x="9"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1" name="Freeform 1776"/>
              <p:cNvSpPr>
                <a:spLocks/>
              </p:cNvSpPr>
              <p:nvPr/>
            </p:nvSpPr>
            <p:spPr bwMode="auto">
              <a:xfrm>
                <a:off x="351" y="2739"/>
                <a:ext cx="17" cy="240"/>
              </a:xfrm>
              <a:custGeom>
                <a:avLst/>
                <a:gdLst>
                  <a:gd name="T0" fmla="*/ 1 w 8"/>
                  <a:gd name="T1" fmla="*/ 113 h 113"/>
                  <a:gd name="T2" fmla="*/ 4 w 8"/>
                  <a:gd name="T3" fmla="*/ 85 h 113"/>
                  <a:gd name="T4" fmla="*/ 2 w 8"/>
                  <a:gd name="T5" fmla="*/ 46 h 113"/>
                  <a:gd name="T6" fmla="*/ 0 w 8"/>
                  <a:gd name="T7" fmla="*/ 5 h 113"/>
                  <a:gd name="T8" fmla="*/ 0 w 8"/>
                  <a:gd name="T9" fmla="*/ 0 h 113"/>
                  <a:gd name="T10" fmla="*/ 0 w 8"/>
                  <a:gd name="T11" fmla="*/ 0 h 113"/>
                  <a:gd name="T12" fmla="*/ 1 w 8"/>
                  <a:gd name="T13" fmla="*/ 0 h 113"/>
                  <a:gd name="T14" fmla="*/ 1 w 8"/>
                  <a:gd name="T15" fmla="*/ 5 h 113"/>
                  <a:gd name="T16" fmla="*/ 3 w 8"/>
                  <a:gd name="T17" fmla="*/ 46 h 113"/>
                  <a:gd name="T18" fmla="*/ 1 w 8"/>
                  <a:gd name="T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3">
                    <a:moveTo>
                      <a:pt x="1" y="113"/>
                    </a:moveTo>
                    <a:cubicBezTo>
                      <a:pt x="3" y="105"/>
                      <a:pt x="4" y="95"/>
                      <a:pt x="4" y="85"/>
                    </a:cubicBezTo>
                    <a:cubicBezTo>
                      <a:pt x="5" y="72"/>
                      <a:pt x="4" y="59"/>
                      <a:pt x="2" y="46"/>
                    </a:cubicBezTo>
                    <a:cubicBezTo>
                      <a:pt x="0" y="29"/>
                      <a:pt x="0" y="13"/>
                      <a:pt x="0" y="5"/>
                    </a:cubicBezTo>
                    <a:cubicBezTo>
                      <a:pt x="0" y="2"/>
                      <a:pt x="0" y="0"/>
                      <a:pt x="0" y="0"/>
                    </a:cubicBezTo>
                    <a:cubicBezTo>
                      <a:pt x="0" y="0"/>
                      <a:pt x="0" y="0"/>
                      <a:pt x="0" y="0"/>
                    </a:cubicBezTo>
                    <a:cubicBezTo>
                      <a:pt x="1" y="0"/>
                      <a:pt x="1" y="0"/>
                      <a:pt x="1" y="0"/>
                    </a:cubicBezTo>
                    <a:cubicBezTo>
                      <a:pt x="1" y="0"/>
                      <a:pt x="1" y="2"/>
                      <a:pt x="1" y="5"/>
                    </a:cubicBezTo>
                    <a:cubicBezTo>
                      <a:pt x="1" y="13"/>
                      <a:pt x="1" y="29"/>
                      <a:pt x="3" y="46"/>
                    </a:cubicBezTo>
                    <a:cubicBezTo>
                      <a:pt x="8" y="95"/>
                      <a:pt x="1" y="113"/>
                      <a:pt x="1" y="113"/>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2" name="Freeform 1777"/>
              <p:cNvSpPr>
                <a:spLocks/>
              </p:cNvSpPr>
              <p:nvPr/>
            </p:nvSpPr>
            <p:spPr bwMode="auto">
              <a:xfrm>
                <a:off x="351" y="2739"/>
                <a:ext cx="10" cy="240"/>
              </a:xfrm>
              <a:custGeom>
                <a:avLst/>
                <a:gdLst>
                  <a:gd name="T0" fmla="*/ 1 w 5"/>
                  <a:gd name="T1" fmla="*/ 113 h 113"/>
                  <a:gd name="T2" fmla="*/ 1 w 5"/>
                  <a:gd name="T3" fmla="*/ 113 h 113"/>
                  <a:gd name="T4" fmla="*/ 4 w 5"/>
                  <a:gd name="T5" fmla="*/ 85 h 113"/>
                  <a:gd name="T6" fmla="*/ 4 w 5"/>
                  <a:gd name="T7" fmla="*/ 80 h 113"/>
                  <a:gd name="T8" fmla="*/ 2 w 5"/>
                  <a:gd name="T9" fmla="*/ 46 h 113"/>
                  <a:gd name="T10" fmla="*/ 0 w 5"/>
                  <a:gd name="T11" fmla="*/ 11 h 113"/>
                  <a:gd name="T12" fmla="*/ 0 w 5"/>
                  <a:gd name="T13" fmla="*/ 5 h 113"/>
                  <a:gd name="T14" fmla="*/ 0 w 5"/>
                  <a:gd name="T15" fmla="*/ 0 h 113"/>
                  <a:gd name="T16" fmla="*/ 0 w 5"/>
                  <a:gd name="T17" fmla="*/ 0 h 113"/>
                  <a:gd name="T18" fmla="*/ 0 w 5"/>
                  <a:gd name="T19" fmla="*/ 0 h 113"/>
                  <a:gd name="T20" fmla="*/ 0 w 5"/>
                  <a:gd name="T21" fmla="*/ 0 h 113"/>
                  <a:gd name="T22" fmla="*/ 1 w 5"/>
                  <a:gd name="T23" fmla="*/ 0 h 113"/>
                  <a:gd name="T24" fmla="*/ 1 w 5"/>
                  <a:gd name="T25" fmla="*/ 0 h 113"/>
                  <a:gd name="T26" fmla="*/ 1 w 5"/>
                  <a:gd name="T27" fmla="*/ 0 h 113"/>
                  <a:gd name="T28" fmla="*/ 1 w 5"/>
                  <a:gd name="T29" fmla="*/ 5 h 113"/>
                  <a:gd name="T30" fmla="*/ 1 w 5"/>
                  <a:gd name="T31" fmla="*/ 11 h 113"/>
                  <a:gd name="T32" fmla="*/ 3 w 5"/>
                  <a:gd name="T33" fmla="*/ 46 h 113"/>
                  <a:gd name="T34" fmla="*/ 3 w 5"/>
                  <a:gd name="T35" fmla="*/ 46 h 113"/>
                  <a:gd name="T36" fmla="*/ 3 w 5"/>
                  <a:gd name="T37" fmla="*/ 46 h 113"/>
                  <a:gd name="T38" fmla="*/ 5 w 5"/>
                  <a:gd name="T39" fmla="*/ 77 h 113"/>
                  <a:gd name="T40" fmla="*/ 3 w 5"/>
                  <a:gd name="T41" fmla="*/ 104 h 113"/>
                  <a:gd name="T42" fmla="*/ 1 w 5"/>
                  <a:gd name="T43" fmla="*/ 111 h 113"/>
                  <a:gd name="T44" fmla="*/ 1 w 5"/>
                  <a:gd name="T45" fmla="*/ 113 h 113"/>
                  <a:gd name="T46" fmla="*/ 1 w 5"/>
                  <a:gd name="T47" fmla="*/ 113 h 113"/>
                  <a:gd name="T48" fmla="*/ 1 w 5"/>
                  <a:gd name="T49" fmla="*/ 113 h 113"/>
                  <a:gd name="T50" fmla="*/ 1 w 5"/>
                  <a:gd name="T51" fmla="*/ 113 h 113"/>
                  <a:gd name="T52" fmla="*/ 1 w 5"/>
                  <a:gd name="T53" fmla="*/ 113 h 113"/>
                  <a:gd name="T54" fmla="*/ 5 w 5"/>
                  <a:gd name="T55" fmla="*/ 77 h 113"/>
                  <a:gd name="T56" fmla="*/ 3 w 5"/>
                  <a:gd name="T57" fmla="*/ 46 h 113"/>
                  <a:gd name="T58" fmla="*/ 3 w 5"/>
                  <a:gd name="T59" fmla="*/ 46 h 113"/>
                  <a:gd name="T60" fmla="*/ 1 w 5"/>
                  <a:gd name="T61" fmla="*/ 11 h 113"/>
                  <a:gd name="T62" fmla="*/ 1 w 5"/>
                  <a:gd name="T63" fmla="*/ 5 h 113"/>
                  <a:gd name="T64" fmla="*/ 1 w 5"/>
                  <a:gd name="T65" fmla="*/ 1 h 113"/>
                  <a:gd name="T66" fmla="*/ 1 w 5"/>
                  <a:gd name="T67" fmla="*/ 0 h 113"/>
                  <a:gd name="T68" fmla="*/ 1 w 5"/>
                  <a:gd name="T69" fmla="*/ 0 h 113"/>
                  <a:gd name="T70" fmla="*/ 1 w 5"/>
                  <a:gd name="T71" fmla="*/ 0 h 113"/>
                  <a:gd name="T72" fmla="*/ 1 w 5"/>
                  <a:gd name="T73" fmla="*/ 0 h 113"/>
                  <a:gd name="T74" fmla="*/ 1 w 5"/>
                  <a:gd name="T75" fmla="*/ 0 h 113"/>
                  <a:gd name="T76" fmla="*/ 1 w 5"/>
                  <a:gd name="T77" fmla="*/ 0 h 113"/>
                  <a:gd name="T78" fmla="*/ 1 w 5"/>
                  <a:gd name="T79" fmla="*/ 0 h 113"/>
                  <a:gd name="T80" fmla="*/ 1 w 5"/>
                  <a:gd name="T81" fmla="*/ 0 h 113"/>
                  <a:gd name="T82" fmla="*/ 1 w 5"/>
                  <a:gd name="T83" fmla="*/ 0 h 113"/>
                  <a:gd name="T84" fmla="*/ 0 w 5"/>
                  <a:gd name="T85" fmla="*/ 0 h 113"/>
                  <a:gd name="T86" fmla="*/ 0 w 5"/>
                  <a:gd name="T87" fmla="*/ 0 h 113"/>
                  <a:gd name="T88" fmla="*/ 0 w 5"/>
                  <a:gd name="T89" fmla="*/ 0 h 113"/>
                  <a:gd name="T90" fmla="*/ 0 w 5"/>
                  <a:gd name="T91" fmla="*/ 0 h 113"/>
                  <a:gd name="T92" fmla="*/ 0 w 5"/>
                  <a:gd name="T93" fmla="*/ 0 h 113"/>
                  <a:gd name="T94" fmla="*/ 0 w 5"/>
                  <a:gd name="T95" fmla="*/ 5 h 113"/>
                  <a:gd name="T96" fmla="*/ 0 w 5"/>
                  <a:gd name="T97" fmla="*/ 11 h 113"/>
                  <a:gd name="T98" fmla="*/ 2 w 5"/>
                  <a:gd name="T99" fmla="*/ 46 h 113"/>
                  <a:gd name="T100" fmla="*/ 4 w 5"/>
                  <a:gd name="T101" fmla="*/ 80 h 113"/>
                  <a:gd name="T102" fmla="*/ 4 w 5"/>
                  <a:gd name="T103" fmla="*/ 85 h 113"/>
                  <a:gd name="T104" fmla="*/ 1 w 5"/>
                  <a:gd name="T105" fmla="*/ 113 h 113"/>
                  <a:gd name="T106" fmla="*/ 1 w 5"/>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113">
                    <a:moveTo>
                      <a:pt x="1" y="113"/>
                    </a:moveTo>
                    <a:cubicBezTo>
                      <a:pt x="1" y="113"/>
                      <a:pt x="1" y="113"/>
                      <a:pt x="1" y="113"/>
                    </a:cubicBezTo>
                    <a:cubicBezTo>
                      <a:pt x="3" y="105"/>
                      <a:pt x="4" y="95"/>
                      <a:pt x="4" y="85"/>
                    </a:cubicBezTo>
                    <a:cubicBezTo>
                      <a:pt x="4" y="83"/>
                      <a:pt x="4" y="82"/>
                      <a:pt x="4" y="80"/>
                    </a:cubicBezTo>
                    <a:cubicBezTo>
                      <a:pt x="4" y="69"/>
                      <a:pt x="4" y="57"/>
                      <a:pt x="2" y="46"/>
                    </a:cubicBezTo>
                    <a:cubicBezTo>
                      <a:pt x="0" y="32"/>
                      <a:pt x="0" y="20"/>
                      <a:pt x="0" y="11"/>
                    </a:cubicBezTo>
                    <a:cubicBezTo>
                      <a:pt x="0" y="9"/>
                      <a:pt x="0" y="7"/>
                      <a:pt x="0" y="5"/>
                    </a:cubicBezTo>
                    <a:cubicBezTo>
                      <a:pt x="0" y="2"/>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2"/>
                      <a:pt x="1" y="5"/>
                    </a:cubicBezTo>
                    <a:cubicBezTo>
                      <a:pt x="1" y="7"/>
                      <a:pt x="1" y="9"/>
                      <a:pt x="1" y="11"/>
                    </a:cubicBezTo>
                    <a:cubicBezTo>
                      <a:pt x="1" y="20"/>
                      <a:pt x="1" y="32"/>
                      <a:pt x="3" y="46"/>
                    </a:cubicBezTo>
                    <a:cubicBezTo>
                      <a:pt x="3" y="46"/>
                      <a:pt x="3" y="46"/>
                      <a:pt x="3" y="46"/>
                    </a:cubicBezTo>
                    <a:cubicBezTo>
                      <a:pt x="3" y="46"/>
                      <a:pt x="3" y="46"/>
                      <a:pt x="3" y="46"/>
                    </a:cubicBezTo>
                    <a:cubicBezTo>
                      <a:pt x="4" y="58"/>
                      <a:pt x="5" y="69"/>
                      <a:pt x="5" y="77"/>
                    </a:cubicBezTo>
                    <a:cubicBezTo>
                      <a:pt x="5" y="90"/>
                      <a:pt x="4" y="99"/>
                      <a:pt x="3" y="104"/>
                    </a:cubicBezTo>
                    <a:cubicBezTo>
                      <a:pt x="2" y="107"/>
                      <a:pt x="2" y="109"/>
                      <a:pt x="1" y="111"/>
                    </a:cubicBezTo>
                    <a:cubicBezTo>
                      <a:pt x="1" y="112"/>
                      <a:pt x="1" y="113"/>
                      <a:pt x="1" y="113"/>
                    </a:cubicBezTo>
                    <a:cubicBezTo>
                      <a:pt x="1" y="113"/>
                      <a:pt x="1" y="113"/>
                      <a:pt x="1" y="113"/>
                    </a:cubicBezTo>
                    <a:cubicBezTo>
                      <a:pt x="1" y="113"/>
                      <a:pt x="1" y="113"/>
                      <a:pt x="1" y="113"/>
                    </a:cubicBezTo>
                    <a:cubicBezTo>
                      <a:pt x="1" y="113"/>
                      <a:pt x="1" y="113"/>
                      <a:pt x="1" y="113"/>
                    </a:cubicBezTo>
                    <a:cubicBezTo>
                      <a:pt x="1" y="113"/>
                      <a:pt x="1" y="113"/>
                      <a:pt x="1" y="113"/>
                    </a:cubicBezTo>
                    <a:cubicBezTo>
                      <a:pt x="1" y="113"/>
                      <a:pt x="5" y="103"/>
                      <a:pt x="5" y="77"/>
                    </a:cubicBezTo>
                    <a:cubicBezTo>
                      <a:pt x="5" y="69"/>
                      <a:pt x="5" y="58"/>
                      <a:pt x="3" y="46"/>
                    </a:cubicBezTo>
                    <a:cubicBezTo>
                      <a:pt x="3" y="46"/>
                      <a:pt x="3" y="46"/>
                      <a:pt x="3" y="46"/>
                    </a:cubicBezTo>
                    <a:cubicBezTo>
                      <a:pt x="2" y="32"/>
                      <a:pt x="1" y="20"/>
                      <a:pt x="1" y="11"/>
                    </a:cubicBezTo>
                    <a:cubicBezTo>
                      <a:pt x="1" y="9"/>
                      <a:pt x="1" y="7"/>
                      <a:pt x="1" y="5"/>
                    </a:cubicBezTo>
                    <a:cubicBezTo>
                      <a:pt x="1" y="3"/>
                      <a:pt x="1" y="2"/>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2"/>
                      <a:pt x="0" y="5"/>
                    </a:cubicBezTo>
                    <a:cubicBezTo>
                      <a:pt x="0" y="7"/>
                      <a:pt x="0" y="9"/>
                      <a:pt x="0" y="11"/>
                    </a:cubicBezTo>
                    <a:cubicBezTo>
                      <a:pt x="0" y="20"/>
                      <a:pt x="0" y="32"/>
                      <a:pt x="2" y="46"/>
                    </a:cubicBezTo>
                    <a:cubicBezTo>
                      <a:pt x="3" y="57"/>
                      <a:pt x="4" y="69"/>
                      <a:pt x="4" y="80"/>
                    </a:cubicBezTo>
                    <a:cubicBezTo>
                      <a:pt x="4" y="82"/>
                      <a:pt x="4" y="83"/>
                      <a:pt x="4" y="85"/>
                    </a:cubicBezTo>
                    <a:cubicBezTo>
                      <a:pt x="4" y="95"/>
                      <a:pt x="3" y="105"/>
                      <a:pt x="1" y="113"/>
                    </a:cubicBezTo>
                    <a:cubicBezTo>
                      <a:pt x="1" y="113"/>
                      <a:pt x="1" y="113"/>
                      <a:pt x="1" y="11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3" name="Freeform 1778"/>
              <p:cNvSpPr>
                <a:spLocks/>
              </p:cNvSpPr>
              <p:nvPr/>
            </p:nvSpPr>
            <p:spPr bwMode="auto">
              <a:xfrm>
                <a:off x="351" y="2751"/>
                <a:ext cx="10" cy="219"/>
              </a:xfrm>
              <a:custGeom>
                <a:avLst/>
                <a:gdLst>
                  <a:gd name="T0" fmla="*/ 0 w 5"/>
                  <a:gd name="T1" fmla="*/ 0 h 103"/>
                  <a:gd name="T2" fmla="*/ 3 w 5"/>
                  <a:gd name="T3" fmla="*/ 39 h 103"/>
                  <a:gd name="T4" fmla="*/ 4 w 5"/>
                  <a:gd name="T5" fmla="*/ 72 h 103"/>
                  <a:gd name="T6" fmla="*/ 4 w 5"/>
                  <a:gd name="T7" fmla="*/ 74 h 103"/>
                  <a:gd name="T8" fmla="*/ 4 w 5"/>
                  <a:gd name="T9" fmla="*/ 79 h 103"/>
                  <a:gd name="T10" fmla="*/ 2 w 5"/>
                  <a:gd name="T11" fmla="*/ 103 h 103"/>
                  <a:gd name="T12" fmla="*/ 3 w 5"/>
                  <a:gd name="T13" fmla="*/ 98 h 103"/>
                  <a:gd name="T14" fmla="*/ 5 w 5"/>
                  <a:gd name="T15" fmla="*/ 71 h 103"/>
                  <a:gd name="T16" fmla="*/ 3 w 5"/>
                  <a:gd name="T17" fmla="*/ 40 h 103"/>
                  <a:gd name="T18" fmla="*/ 1 w 5"/>
                  <a:gd name="T19" fmla="*/ 5 h 103"/>
                  <a:gd name="T20" fmla="*/ 1 w 5"/>
                  <a:gd name="T21" fmla="*/ 1 h 103"/>
                  <a:gd name="T22" fmla="*/ 0 w 5"/>
                  <a:gd name="T2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3">
                    <a:moveTo>
                      <a:pt x="0" y="0"/>
                    </a:moveTo>
                    <a:cubicBezTo>
                      <a:pt x="0" y="8"/>
                      <a:pt x="0" y="23"/>
                      <a:pt x="3" y="39"/>
                    </a:cubicBezTo>
                    <a:cubicBezTo>
                      <a:pt x="4" y="52"/>
                      <a:pt x="4" y="63"/>
                      <a:pt x="4" y="72"/>
                    </a:cubicBezTo>
                    <a:cubicBezTo>
                      <a:pt x="4" y="72"/>
                      <a:pt x="4" y="73"/>
                      <a:pt x="4" y="74"/>
                    </a:cubicBezTo>
                    <a:cubicBezTo>
                      <a:pt x="4" y="76"/>
                      <a:pt x="4" y="77"/>
                      <a:pt x="4" y="79"/>
                    </a:cubicBezTo>
                    <a:cubicBezTo>
                      <a:pt x="4" y="88"/>
                      <a:pt x="3" y="96"/>
                      <a:pt x="2" y="103"/>
                    </a:cubicBezTo>
                    <a:cubicBezTo>
                      <a:pt x="2" y="102"/>
                      <a:pt x="2" y="100"/>
                      <a:pt x="3" y="98"/>
                    </a:cubicBezTo>
                    <a:cubicBezTo>
                      <a:pt x="4" y="93"/>
                      <a:pt x="5" y="84"/>
                      <a:pt x="5" y="71"/>
                    </a:cubicBezTo>
                    <a:cubicBezTo>
                      <a:pt x="5" y="63"/>
                      <a:pt x="4" y="52"/>
                      <a:pt x="3" y="40"/>
                    </a:cubicBezTo>
                    <a:cubicBezTo>
                      <a:pt x="1" y="26"/>
                      <a:pt x="1" y="14"/>
                      <a:pt x="1" y="5"/>
                    </a:cubicBezTo>
                    <a:cubicBezTo>
                      <a:pt x="1" y="4"/>
                      <a:pt x="1" y="3"/>
                      <a:pt x="1" y="1"/>
                    </a:cubicBezTo>
                    <a:cubicBezTo>
                      <a:pt x="1" y="1"/>
                      <a:pt x="1"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4" name="Freeform 1779"/>
              <p:cNvSpPr>
                <a:spLocks/>
              </p:cNvSpPr>
              <p:nvPr/>
            </p:nvSpPr>
            <p:spPr bwMode="auto">
              <a:xfrm>
                <a:off x="353" y="2754"/>
                <a:ext cx="15" cy="225"/>
              </a:xfrm>
              <a:custGeom>
                <a:avLst/>
                <a:gdLst>
                  <a:gd name="T0" fmla="*/ 0 w 7"/>
                  <a:gd name="T1" fmla="*/ 0 h 106"/>
                  <a:gd name="T2" fmla="*/ 0 w 7"/>
                  <a:gd name="T3" fmla="*/ 4 h 106"/>
                  <a:gd name="T4" fmla="*/ 2 w 7"/>
                  <a:gd name="T5" fmla="*/ 39 h 106"/>
                  <a:gd name="T6" fmla="*/ 4 w 7"/>
                  <a:gd name="T7" fmla="*/ 70 h 106"/>
                  <a:gd name="T8" fmla="*/ 2 w 7"/>
                  <a:gd name="T9" fmla="*/ 97 h 106"/>
                  <a:gd name="T10" fmla="*/ 1 w 7"/>
                  <a:gd name="T11" fmla="*/ 102 h 106"/>
                  <a:gd name="T12" fmla="*/ 3 w 7"/>
                  <a:gd name="T13" fmla="*/ 78 h 106"/>
                  <a:gd name="T14" fmla="*/ 3 w 7"/>
                  <a:gd name="T15" fmla="*/ 73 h 106"/>
                  <a:gd name="T16" fmla="*/ 3 w 7"/>
                  <a:gd name="T17" fmla="*/ 71 h 106"/>
                  <a:gd name="T18" fmla="*/ 3 w 7"/>
                  <a:gd name="T19" fmla="*/ 77 h 106"/>
                  <a:gd name="T20" fmla="*/ 3 w 7"/>
                  <a:gd name="T21" fmla="*/ 78 h 106"/>
                  <a:gd name="T22" fmla="*/ 0 w 7"/>
                  <a:gd name="T23" fmla="*/ 106 h 106"/>
                  <a:gd name="T24" fmla="*/ 2 w 7"/>
                  <a:gd name="T25" fmla="*/ 39 h 106"/>
                  <a:gd name="T26" fmla="*/ 0 w 7"/>
                  <a:gd name="T27" fmla="*/ 1 h 106"/>
                  <a:gd name="T28" fmla="*/ 0 w 7"/>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06">
                    <a:moveTo>
                      <a:pt x="0" y="0"/>
                    </a:moveTo>
                    <a:cubicBezTo>
                      <a:pt x="0" y="2"/>
                      <a:pt x="0" y="3"/>
                      <a:pt x="0" y="4"/>
                    </a:cubicBezTo>
                    <a:cubicBezTo>
                      <a:pt x="0" y="13"/>
                      <a:pt x="0" y="25"/>
                      <a:pt x="2" y="39"/>
                    </a:cubicBezTo>
                    <a:cubicBezTo>
                      <a:pt x="3" y="51"/>
                      <a:pt x="4" y="62"/>
                      <a:pt x="4" y="70"/>
                    </a:cubicBezTo>
                    <a:cubicBezTo>
                      <a:pt x="4" y="83"/>
                      <a:pt x="3" y="92"/>
                      <a:pt x="2" y="97"/>
                    </a:cubicBezTo>
                    <a:cubicBezTo>
                      <a:pt x="1" y="99"/>
                      <a:pt x="1" y="101"/>
                      <a:pt x="1" y="102"/>
                    </a:cubicBezTo>
                    <a:cubicBezTo>
                      <a:pt x="2" y="95"/>
                      <a:pt x="3" y="87"/>
                      <a:pt x="3" y="78"/>
                    </a:cubicBezTo>
                    <a:cubicBezTo>
                      <a:pt x="3" y="76"/>
                      <a:pt x="3" y="75"/>
                      <a:pt x="3" y="73"/>
                    </a:cubicBezTo>
                    <a:cubicBezTo>
                      <a:pt x="3" y="72"/>
                      <a:pt x="3" y="71"/>
                      <a:pt x="3" y="71"/>
                    </a:cubicBezTo>
                    <a:cubicBezTo>
                      <a:pt x="3" y="73"/>
                      <a:pt x="3" y="75"/>
                      <a:pt x="3" y="77"/>
                    </a:cubicBezTo>
                    <a:cubicBezTo>
                      <a:pt x="3" y="78"/>
                      <a:pt x="3" y="78"/>
                      <a:pt x="3" y="78"/>
                    </a:cubicBezTo>
                    <a:cubicBezTo>
                      <a:pt x="3" y="88"/>
                      <a:pt x="2" y="98"/>
                      <a:pt x="0" y="106"/>
                    </a:cubicBezTo>
                    <a:cubicBezTo>
                      <a:pt x="0" y="106"/>
                      <a:pt x="7" y="88"/>
                      <a:pt x="2" y="39"/>
                    </a:cubicBezTo>
                    <a:cubicBezTo>
                      <a:pt x="0" y="24"/>
                      <a:pt x="0" y="9"/>
                      <a:pt x="0" y="1"/>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5" name="Freeform 1780"/>
              <p:cNvSpPr>
                <a:spLocks/>
              </p:cNvSpPr>
              <p:nvPr/>
            </p:nvSpPr>
            <p:spPr bwMode="auto">
              <a:xfrm>
                <a:off x="342" y="2853"/>
                <a:ext cx="66" cy="341"/>
              </a:xfrm>
              <a:custGeom>
                <a:avLst/>
                <a:gdLst>
                  <a:gd name="T0" fmla="*/ 30 w 31"/>
                  <a:gd name="T1" fmla="*/ 0 h 160"/>
                  <a:gd name="T2" fmla="*/ 11 w 31"/>
                  <a:gd name="T3" fmla="*/ 70 h 160"/>
                  <a:gd name="T4" fmla="*/ 14 w 31"/>
                  <a:gd name="T5" fmla="*/ 160 h 160"/>
                  <a:gd name="T6" fmla="*/ 9 w 31"/>
                  <a:gd name="T7" fmla="*/ 108 h 160"/>
                  <a:gd name="T8" fmla="*/ 13 w 31"/>
                  <a:gd name="T9" fmla="*/ 69 h 160"/>
                  <a:gd name="T10" fmla="*/ 31 w 31"/>
                  <a:gd name="T11" fmla="*/ 4 h 160"/>
                  <a:gd name="T12" fmla="*/ 30 w 31"/>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31" h="160">
                    <a:moveTo>
                      <a:pt x="30" y="0"/>
                    </a:moveTo>
                    <a:cubicBezTo>
                      <a:pt x="30" y="0"/>
                      <a:pt x="11" y="33"/>
                      <a:pt x="11" y="70"/>
                    </a:cubicBezTo>
                    <a:cubicBezTo>
                      <a:pt x="12" y="106"/>
                      <a:pt x="0" y="109"/>
                      <a:pt x="14" y="160"/>
                    </a:cubicBezTo>
                    <a:cubicBezTo>
                      <a:pt x="14" y="160"/>
                      <a:pt x="6" y="127"/>
                      <a:pt x="9" y="108"/>
                    </a:cubicBezTo>
                    <a:cubicBezTo>
                      <a:pt x="12" y="89"/>
                      <a:pt x="13" y="76"/>
                      <a:pt x="13" y="69"/>
                    </a:cubicBezTo>
                    <a:cubicBezTo>
                      <a:pt x="13" y="62"/>
                      <a:pt x="16" y="28"/>
                      <a:pt x="31" y="4"/>
                    </a:cubicBezTo>
                    <a:lnTo>
                      <a:pt x="30" y="0"/>
                    </a:ln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6" name="Freeform 1781"/>
              <p:cNvSpPr>
                <a:spLocks/>
              </p:cNvSpPr>
              <p:nvPr/>
            </p:nvSpPr>
            <p:spPr bwMode="auto">
              <a:xfrm>
                <a:off x="357" y="2851"/>
                <a:ext cx="51" cy="343"/>
              </a:xfrm>
              <a:custGeom>
                <a:avLst/>
                <a:gdLst>
                  <a:gd name="T0" fmla="*/ 23 w 24"/>
                  <a:gd name="T1" fmla="*/ 1 h 161"/>
                  <a:gd name="T2" fmla="*/ 23 w 24"/>
                  <a:gd name="T3" fmla="*/ 1 h 161"/>
                  <a:gd name="T4" fmla="*/ 4 w 24"/>
                  <a:gd name="T5" fmla="*/ 70 h 161"/>
                  <a:gd name="T6" fmla="*/ 4 w 24"/>
                  <a:gd name="T7" fmla="*/ 71 h 161"/>
                  <a:gd name="T8" fmla="*/ 4 w 24"/>
                  <a:gd name="T9" fmla="*/ 72 h 161"/>
                  <a:gd name="T10" fmla="*/ 0 w 24"/>
                  <a:gd name="T11" fmla="*/ 120 h 161"/>
                  <a:gd name="T12" fmla="*/ 7 w 24"/>
                  <a:gd name="T13" fmla="*/ 161 h 161"/>
                  <a:gd name="T14" fmla="*/ 7 w 24"/>
                  <a:gd name="T15" fmla="*/ 161 h 161"/>
                  <a:gd name="T16" fmla="*/ 6 w 24"/>
                  <a:gd name="T17" fmla="*/ 157 h 161"/>
                  <a:gd name="T18" fmla="*/ 1 w 24"/>
                  <a:gd name="T19" fmla="*/ 120 h 161"/>
                  <a:gd name="T20" fmla="*/ 2 w 24"/>
                  <a:gd name="T21" fmla="*/ 109 h 161"/>
                  <a:gd name="T22" fmla="*/ 6 w 24"/>
                  <a:gd name="T23" fmla="*/ 70 h 161"/>
                  <a:gd name="T24" fmla="*/ 24 w 24"/>
                  <a:gd name="T25" fmla="*/ 5 h 161"/>
                  <a:gd name="T26" fmla="*/ 24 w 24"/>
                  <a:gd name="T27" fmla="*/ 5 h 161"/>
                  <a:gd name="T28" fmla="*/ 23 w 24"/>
                  <a:gd name="T29" fmla="*/ 0 h 161"/>
                  <a:gd name="T30" fmla="*/ 23 w 24"/>
                  <a:gd name="T31" fmla="*/ 1 h 161"/>
                  <a:gd name="T32" fmla="*/ 23 w 24"/>
                  <a:gd name="T33" fmla="*/ 1 h 161"/>
                  <a:gd name="T34" fmla="*/ 22 w 24"/>
                  <a:gd name="T35" fmla="*/ 1 h 161"/>
                  <a:gd name="T36" fmla="*/ 24 w 24"/>
                  <a:gd name="T37" fmla="*/ 5 h 161"/>
                  <a:gd name="T38" fmla="*/ 24 w 24"/>
                  <a:gd name="T39" fmla="*/ 5 h 161"/>
                  <a:gd name="T40" fmla="*/ 24 w 24"/>
                  <a:gd name="T41" fmla="*/ 4 h 161"/>
                  <a:gd name="T42" fmla="*/ 6 w 24"/>
                  <a:gd name="T43" fmla="*/ 70 h 161"/>
                  <a:gd name="T44" fmla="*/ 2 w 24"/>
                  <a:gd name="T45" fmla="*/ 109 h 161"/>
                  <a:gd name="T46" fmla="*/ 1 w 24"/>
                  <a:gd name="T47" fmla="*/ 120 h 161"/>
                  <a:gd name="T48" fmla="*/ 7 w 24"/>
                  <a:gd name="T49" fmla="*/ 161 h 161"/>
                  <a:gd name="T50" fmla="*/ 7 w 24"/>
                  <a:gd name="T51" fmla="*/ 161 h 161"/>
                  <a:gd name="T52" fmla="*/ 7 w 24"/>
                  <a:gd name="T53" fmla="*/ 161 h 161"/>
                  <a:gd name="T54" fmla="*/ 0 w 24"/>
                  <a:gd name="T55" fmla="*/ 120 h 161"/>
                  <a:gd name="T56" fmla="*/ 5 w 24"/>
                  <a:gd name="T57" fmla="*/ 72 h 161"/>
                  <a:gd name="T58" fmla="*/ 5 w 24"/>
                  <a:gd name="T59" fmla="*/ 71 h 161"/>
                  <a:gd name="T60" fmla="*/ 5 w 24"/>
                  <a:gd name="T61" fmla="*/ 70 h 161"/>
                  <a:gd name="T62" fmla="*/ 14 w 24"/>
                  <a:gd name="T63" fmla="*/ 22 h 161"/>
                  <a:gd name="T64" fmla="*/ 20 w 24"/>
                  <a:gd name="T65" fmla="*/ 6 h 161"/>
                  <a:gd name="T66" fmla="*/ 22 w 24"/>
                  <a:gd name="T67" fmla="*/ 2 h 161"/>
                  <a:gd name="T68" fmla="*/ 23 w 24"/>
                  <a:gd name="T69" fmla="*/ 1 h 161"/>
                  <a:gd name="T70" fmla="*/ 23 w 24"/>
                  <a:gd name="T71" fmla="*/ 1 h 161"/>
                  <a:gd name="T72" fmla="*/ 22 w 24"/>
                  <a:gd name="T73" fmla="*/ 1 h 161"/>
                  <a:gd name="T74" fmla="*/ 23 w 24"/>
                  <a:gd name="T75"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61">
                    <a:moveTo>
                      <a:pt x="23" y="1"/>
                    </a:moveTo>
                    <a:cubicBezTo>
                      <a:pt x="23" y="1"/>
                      <a:pt x="23" y="1"/>
                      <a:pt x="23" y="1"/>
                    </a:cubicBezTo>
                    <a:cubicBezTo>
                      <a:pt x="22" y="1"/>
                      <a:pt x="4" y="33"/>
                      <a:pt x="4" y="70"/>
                    </a:cubicBezTo>
                    <a:cubicBezTo>
                      <a:pt x="4" y="71"/>
                      <a:pt x="4" y="71"/>
                      <a:pt x="4" y="71"/>
                    </a:cubicBezTo>
                    <a:cubicBezTo>
                      <a:pt x="4" y="71"/>
                      <a:pt x="4" y="71"/>
                      <a:pt x="4" y="72"/>
                    </a:cubicBezTo>
                    <a:cubicBezTo>
                      <a:pt x="4" y="94"/>
                      <a:pt x="0" y="104"/>
                      <a:pt x="0" y="120"/>
                    </a:cubicBezTo>
                    <a:cubicBezTo>
                      <a:pt x="0" y="130"/>
                      <a:pt x="2" y="142"/>
                      <a:pt x="7" y="161"/>
                    </a:cubicBezTo>
                    <a:cubicBezTo>
                      <a:pt x="7" y="161"/>
                      <a:pt x="7" y="161"/>
                      <a:pt x="7" y="161"/>
                    </a:cubicBezTo>
                    <a:cubicBezTo>
                      <a:pt x="7" y="161"/>
                      <a:pt x="7" y="160"/>
                      <a:pt x="6" y="157"/>
                    </a:cubicBezTo>
                    <a:cubicBezTo>
                      <a:pt x="5" y="150"/>
                      <a:pt x="1" y="134"/>
                      <a:pt x="1" y="120"/>
                    </a:cubicBezTo>
                    <a:cubicBezTo>
                      <a:pt x="1" y="116"/>
                      <a:pt x="2" y="112"/>
                      <a:pt x="2" y="109"/>
                    </a:cubicBezTo>
                    <a:cubicBezTo>
                      <a:pt x="6" y="90"/>
                      <a:pt x="6" y="77"/>
                      <a:pt x="6" y="70"/>
                    </a:cubicBezTo>
                    <a:cubicBezTo>
                      <a:pt x="6" y="63"/>
                      <a:pt x="9" y="29"/>
                      <a:pt x="24" y="5"/>
                    </a:cubicBezTo>
                    <a:cubicBezTo>
                      <a:pt x="24" y="5"/>
                      <a:pt x="24" y="5"/>
                      <a:pt x="24" y="5"/>
                    </a:cubicBezTo>
                    <a:cubicBezTo>
                      <a:pt x="23" y="0"/>
                      <a:pt x="23" y="0"/>
                      <a:pt x="23" y="0"/>
                    </a:cubicBezTo>
                    <a:cubicBezTo>
                      <a:pt x="23" y="1"/>
                      <a:pt x="23" y="1"/>
                      <a:pt x="23" y="1"/>
                    </a:cubicBezTo>
                    <a:cubicBezTo>
                      <a:pt x="23" y="1"/>
                      <a:pt x="23" y="1"/>
                      <a:pt x="23" y="1"/>
                    </a:cubicBezTo>
                    <a:cubicBezTo>
                      <a:pt x="22" y="1"/>
                      <a:pt x="22" y="1"/>
                      <a:pt x="22" y="1"/>
                    </a:cubicBezTo>
                    <a:cubicBezTo>
                      <a:pt x="24" y="5"/>
                      <a:pt x="24" y="5"/>
                      <a:pt x="24" y="5"/>
                    </a:cubicBezTo>
                    <a:cubicBezTo>
                      <a:pt x="24" y="5"/>
                      <a:pt x="24" y="5"/>
                      <a:pt x="24" y="5"/>
                    </a:cubicBezTo>
                    <a:cubicBezTo>
                      <a:pt x="24" y="4"/>
                      <a:pt x="24" y="4"/>
                      <a:pt x="24" y="4"/>
                    </a:cubicBezTo>
                    <a:cubicBezTo>
                      <a:pt x="9" y="29"/>
                      <a:pt x="6" y="63"/>
                      <a:pt x="6" y="70"/>
                    </a:cubicBezTo>
                    <a:cubicBezTo>
                      <a:pt x="6" y="77"/>
                      <a:pt x="5" y="90"/>
                      <a:pt x="2" y="109"/>
                    </a:cubicBezTo>
                    <a:cubicBezTo>
                      <a:pt x="1" y="112"/>
                      <a:pt x="1" y="116"/>
                      <a:pt x="1" y="120"/>
                    </a:cubicBezTo>
                    <a:cubicBezTo>
                      <a:pt x="1" y="138"/>
                      <a:pt x="7" y="161"/>
                      <a:pt x="7" y="161"/>
                    </a:cubicBezTo>
                    <a:cubicBezTo>
                      <a:pt x="7" y="161"/>
                      <a:pt x="7" y="161"/>
                      <a:pt x="7" y="161"/>
                    </a:cubicBezTo>
                    <a:cubicBezTo>
                      <a:pt x="7" y="161"/>
                      <a:pt x="7" y="161"/>
                      <a:pt x="7" y="161"/>
                    </a:cubicBezTo>
                    <a:cubicBezTo>
                      <a:pt x="2" y="142"/>
                      <a:pt x="0" y="130"/>
                      <a:pt x="0" y="120"/>
                    </a:cubicBezTo>
                    <a:cubicBezTo>
                      <a:pt x="0" y="104"/>
                      <a:pt x="5" y="94"/>
                      <a:pt x="5" y="72"/>
                    </a:cubicBezTo>
                    <a:cubicBezTo>
                      <a:pt x="5" y="71"/>
                      <a:pt x="5" y="71"/>
                      <a:pt x="5" y="71"/>
                    </a:cubicBezTo>
                    <a:cubicBezTo>
                      <a:pt x="5" y="70"/>
                      <a:pt x="5" y="70"/>
                      <a:pt x="5" y="70"/>
                    </a:cubicBezTo>
                    <a:cubicBezTo>
                      <a:pt x="5" y="51"/>
                      <a:pt x="9" y="34"/>
                      <a:pt x="14" y="22"/>
                    </a:cubicBezTo>
                    <a:cubicBezTo>
                      <a:pt x="16" y="15"/>
                      <a:pt x="18" y="10"/>
                      <a:pt x="20" y="6"/>
                    </a:cubicBezTo>
                    <a:cubicBezTo>
                      <a:pt x="21" y="5"/>
                      <a:pt x="22" y="3"/>
                      <a:pt x="22" y="2"/>
                    </a:cubicBezTo>
                    <a:cubicBezTo>
                      <a:pt x="23" y="1"/>
                      <a:pt x="23" y="1"/>
                      <a:pt x="23" y="1"/>
                    </a:cubicBezTo>
                    <a:cubicBezTo>
                      <a:pt x="23" y="1"/>
                      <a:pt x="23" y="1"/>
                      <a:pt x="23" y="1"/>
                    </a:cubicBezTo>
                    <a:cubicBezTo>
                      <a:pt x="22" y="1"/>
                      <a:pt x="22" y="1"/>
                      <a:pt x="22" y="1"/>
                    </a:cubicBezTo>
                    <a:lnTo>
                      <a:pt x="23" y="1"/>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7" name="Freeform 1782"/>
              <p:cNvSpPr>
                <a:spLocks noEditPoints="1"/>
              </p:cNvSpPr>
              <p:nvPr/>
            </p:nvSpPr>
            <p:spPr bwMode="auto">
              <a:xfrm>
                <a:off x="355" y="2860"/>
                <a:ext cx="51" cy="317"/>
              </a:xfrm>
              <a:custGeom>
                <a:avLst/>
                <a:gdLst>
                  <a:gd name="T0" fmla="*/ 10 w 24"/>
                  <a:gd name="T1" fmla="*/ 38 h 149"/>
                  <a:gd name="T2" fmla="*/ 6 w 24"/>
                  <a:gd name="T3" fmla="*/ 64 h 149"/>
                  <a:gd name="T4" fmla="*/ 2 w 24"/>
                  <a:gd name="T5" fmla="*/ 103 h 149"/>
                  <a:gd name="T6" fmla="*/ 5 w 24"/>
                  <a:gd name="T7" fmla="*/ 146 h 149"/>
                  <a:gd name="T8" fmla="*/ 6 w 24"/>
                  <a:gd name="T9" fmla="*/ 149 h 149"/>
                  <a:gd name="T10" fmla="*/ 2 w 24"/>
                  <a:gd name="T11" fmla="*/ 116 h 149"/>
                  <a:gd name="T12" fmla="*/ 3 w 24"/>
                  <a:gd name="T13" fmla="*/ 105 h 149"/>
                  <a:gd name="T14" fmla="*/ 7 w 24"/>
                  <a:gd name="T15" fmla="*/ 66 h 149"/>
                  <a:gd name="T16" fmla="*/ 10 w 24"/>
                  <a:gd name="T17" fmla="*/ 41 h 149"/>
                  <a:gd name="T18" fmla="*/ 10 w 24"/>
                  <a:gd name="T19" fmla="*/ 38 h 149"/>
                  <a:gd name="T20" fmla="*/ 23 w 24"/>
                  <a:gd name="T21" fmla="*/ 0 h 149"/>
                  <a:gd name="T22" fmla="*/ 11 w 24"/>
                  <a:gd name="T23" fmla="*/ 33 h 149"/>
                  <a:gd name="T24" fmla="*/ 11 w 24"/>
                  <a:gd name="T25" fmla="*/ 36 h 149"/>
                  <a:gd name="T26" fmla="*/ 24 w 24"/>
                  <a:gd name="T27" fmla="*/ 2 h 149"/>
                  <a:gd name="T28" fmla="*/ 23 w 24"/>
                  <a:gd name="T2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49">
                    <a:moveTo>
                      <a:pt x="10" y="38"/>
                    </a:moveTo>
                    <a:cubicBezTo>
                      <a:pt x="7" y="51"/>
                      <a:pt x="6" y="61"/>
                      <a:pt x="6" y="64"/>
                    </a:cubicBezTo>
                    <a:cubicBezTo>
                      <a:pt x="6" y="71"/>
                      <a:pt x="6" y="84"/>
                      <a:pt x="2" y="103"/>
                    </a:cubicBezTo>
                    <a:cubicBezTo>
                      <a:pt x="0" y="115"/>
                      <a:pt x="3" y="134"/>
                      <a:pt x="5" y="146"/>
                    </a:cubicBezTo>
                    <a:cubicBezTo>
                      <a:pt x="5" y="147"/>
                      <a:pt x="6" y="148"/>
                      <a:pt x="6" y="149"/>
                    </a:cubicBezTo>
                    <a:cubicBezTo>
                      <a:pt x="4" y="140"/>
                      <a:pt x="2" y="127"/>
                      <a:pt x="2" y="116"/>
                    </a:cubicBezTo>
                    <a:cubicBezTo>
                      <a:pt x="2" y="112"/>
                      <a:pt x="2" y="108"/>
                      <a:pt x="3" y="105"/>
                    </a:cubicBezTo>
                    <a:cubicBezTo>
                      <a:pt x="6" y="86"/>
                      <a:pt x="7" y="73"/>
                      <a:pt x="7" y="66"/>
                    </a:cubicBezTo>
                    <a:cubicBezTo>
                      <a:pt x="7" y="63"/>
                      <a:pt x="8" y="53"/>
                      <a:pt x="10" y="41"/>
                    </a:cubicBezTo>
                    <a:cubicBezTo>
                      <a:pt x="10" y="40"/>
                      <a:pt x="10" y="39"/>
                      <a:pt x="10" y="38"/>
                    </a:cubicBezTo>
                    <a:close/>
                    <a:moveTo>
                      <a:pt x="23" y="0"/>
                    </a:moveTo>
                    <a:cubicBezTo>
                      <a:pt x="18" y="10"/>
                      <a:pt x="14" y="22"/>
                      <a:pt x="11" y="33"/>
                    </a:cubicBezTo>
                    <a:cubicBezTo>
                      <a:pt x="11" y="33"/>
                      <a:pt x="11" y="34"/>
                      <a:pt x="11" y="36"/>
                    </a:cubicBezTo>
                    <a:cubicBezTo>
                      <a:pt x="14" y="24"/>
                      <a:pt x="18" y="12"/>
                      <a:pt x="24" y="2"/>
                    </a:cubicBezTo>
                    <a:cubicBezTo>
                      <a:pt x="24" y="1"/>
                      <a:pt x="24" y="1"/>
                      <a:pt x="23"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8" name="Freeform 1783"/>
              <p:cNvSpPr>
                <a:spLocks noEditPoints="1"/>
              </p:cNvSpPr>
              <p:nvPr/>
            </p:nvSpPr>
            <p:spPr bwMode="auto">
              <a:xfrm>
                <a:off x="355" y="2864"/>
                <a:ext cx="51" cy="330"/>
              </a:xfrm>
              <a:custGeom>
                <a:avLst/>
                <a:gdLst>
                  <a:gd name="T0" fmla="*/ 10 w 24"/>
                  <a:gd name="T1" fmla="*/ 39 h 155"/>
                  <a:gd name="T2" fmla="*/ 7 w 24"/>
                  <a:gd name="T3" fmla="*/ 64 h 155"/>
                  <a:gd name="T4" fmla="*/ 3 w 24"/>
                  <a:gd name="T5" fmla="*/ 103 h 155"/>
                  <a:gd name="T6" fmla="*/ 2 w 24"/>
                  <a:gd name="T7" fmla="*/ 114 h 155"/>
                  <a:gd name="T8" fmla="*/ 6 w 24"/>
                  <a:gd name="T9" fmla="*/ 147 h 155"/>
                  <a:gd name="T10" fmla="*/ 5 w 24"/>
                  <a:gd name="T11" fmla="*/ 144 h 155"/>
                  <a:gd name="T12" fmla="*/ 6 w 24"/>
                  <a:gd name="T13" fmla="*/ 148 h 155"/>
                  <a:gd name="T14" fmla="*/ 8 w 24"/>
                  <a:gd name="T15" fmla="*/ 155 h 155"/>
                  <a:gd name="T16" fmla="*/ 3 w 24"/>
                  <a:gd name="T17" fmla="*/ 103 h 155"/>
                  <a:gd name="T18" fmla="*/ 7 w 24"/>
                  <a:gd name="T19" fmla="*/ 64 h 155"/>
                  <a:gd name="T20" fmla="*/ 10 w 24"/>
                  <a:gd name="T21" fmla="*/ 40 h 155"/>
                  <a:gd name="T22" fmla="*/ 10 w 24"/>
                  <a:gd name="T23" fmla="*/ 39 h 155"/>
                  <a:gd name="T24" fmla="*/ 24 w 24"/>
                  <a:gd name="T25" fmla="*/ 0 h 155"/>
                  <a:gd name="T26" fmla="*/ 11 w 24"/>
                  <a:gd name="T27" fmla="*/ 34 h 155"/>
                  <a:gd name="T28" fmla="*/ 11 w 24"/>
                  <a:gd name="T29" fmla="*/ 34 h 155"/>
                  <a:gd name="T30" fmla="*/ 24 w 24"/>
                  <a:gd name="T3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55">
                    <a:moveTo>
                      <a:pt x="10" y="39"/>
                    </a:moveTo>
                    <a:cubicBezTo>
                      <a:pt x="8" y="51"/>
                      <a:pt x="7" y="61"/>
                      <a:pt x="7" y="64"/>
                    </a:cubicBezTo>
                    <a:cubicBezTo>
                      <a:pt x="7" y="71"/>
                      <a:pt x="6" y="84"/>
                      <a:pt x="3" y="103"/>
                    </a:cubicBezTo>
                    <a:cubicBezTo>
                      <a:pt x="2" y="106"/>
                      <a:pt x="2" y="110"/>
                      <a:pt x="2" y="114"/>
                    </a:cubicBezTo>
                    <a:cubicBezTo>
                      <a:pt x="2" y="125"/>
                      <a:pt x="4" y="138"/>
                      <a:pt x="6" y="147"/>
                    </a:cubicBezTo>
                    <a:cubicBezTo>
                      <a:pt x="6" y="146"/>
                      <a:pt x="5" y="145"/>
                      <a:pt x="5" y="144"/>
                    </a:cubicBezTo>
                    <a:cubicBezTo>
                      <a:pt x="6" y="145"/>
                      <a:pt x="6" y="147"/>
                      <a:pt x="6" y="148"/>
                    </a:cubicBezTo>
                    <a:cubicBezTo>
                      <a:pt x="7" y="151"/>
                      <a:pt x="7" y="153"/>
                      <a:pt x="8" y="155"/>
                    </a:cubicBezTo>
                    <a:cubicBezTo>
                      <a:pt x="8" y="155"/>
                      <a:pt x="0" y="122"/>
                      <a:pt x="3" y="103"/>
                    </a:cubicBezTo>
                    <a:cubicBezTo>
                      <a:pt x="6" y="84"/>
                      <a:pt x="7" y="71"/>
                      <a:pt x="7" y="64"/>
                    </a:cubicBezTo>
                    <a:cubicBezTo>
                      <a:pt x="7" y="61"/>
                      <a:pt x="8" y="51"/>
                      <a:pt x="10" y="40"/>
                    </a:cubicBezTo>
                    <a:lnTo>
                      <a:pt x="10" y="39"/>
                    </a:lnTo>
                    <a:close/>
                    <a:moveTo>
                      <a:pt x="24" y="0"/>
                    </a:moveTo>
                    <a:cubicBezTo>
                      <a:pt x="18" y="10"/>
                      <a:pt x="14" y="22"/>
                      <a:pt x="11" y="34"/>
                    </a:cubicBezTo>
                    <a:cubicBezTo>
                      <a:pt x="11" y="34"/>
                      <a:pt x="11" y="34"/>
                      <a:pt x="11" y="34"/>
                    </a:cubicBezTo>
                    <a:cubicBezTo>
                      <a:pt x="14" y="23"/>
                      <a:pt x="18" y="11"/>
                      <a:pt x="2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9" name="Freeform 1784"/>
              <p:cNvSpPr>
                <a:spLocks/>
              </p:cNvSpPr>
              <p:nvPr/>
            </p:nvSpPr>
            <p:spPr bwMode="auto">
              <a:xfrm>
                <a:off x="327" y="2596"/>
                <a:ext cx="11" cy="162"/>
              </a:xfrm>
              <a:custGeom>
                <a:avLst/>
                <a:gdLst>
                  <a:gd name="T0" fmla="*/ 0 w 5"/>
                  <a:gd name="T1" fmla="*/ 35 h 76"/>
                  <a:gd name="T2" fmla="*/ 4 w 5"/>
                  <a:gd name="T3" fmla="*/ 0 h 76"/>
                  <a:gd name="T4" fmla="*/ 5 w 5"/>
                  <a:gd name="T5" fmla="*/ 1 h 76"/>
                  <a:gd name="T6" fmla="*/ 3 w 5"/>
                  <a:gd name="T7" fmla="*/ 9 h 76"/>
                  <a:gd name="T8" fmla="*/ 1 w 5"/>
                  <a:gd name="T9" fmla="*/ 35 h 76"/>
                  <a:gd name="T10" fmla="*/ 4 w 5"/>
                  <a:gd name="T11" fmla="*/ 76 h 76"/>
                  <a:gd name="T12" fmla="*/ 0 w 5"/>
                  <a:gd name="T13" fmla="*/ 35 h 76"/>
                </a:gdLst>
                <a:ahLst/>
                <a:cxnLst>
                  <a:cxn ang="0">
                    <a:pos x="T0" y="T1"/>
                  </a:cxn>
                  <a:cxn ang="0">
                    <a:pos x="T2" y="T3"/>
                  </a:cxn>
                  <a:cxn ang="0">
                    <a:pos x="T4" y="T5"/>
                  </a:cxn>
                  <a:cxn ang="0">
                    <a:pos x="T6" y="T7"/>
                  </a:cxn>
                  <a:cxn ang="0">
                    <a:pos x="T8" y="T9"/>
                  </a:cxn>
                  <a:cxn ang="0">
                    <a:pos x="T10" y="T11"/>
                  </a:cxn>
                  <a:cxn ang="0">
                    <a:pos x="T12" y="T13"/>
                  </a:cxn>
                </a:cxnLst>
                <a:rect l="0" t="0" r="r" b="b"/>
                <a:pathLst>
                  <a:path w="5" h="76">
                    <a:moveTo>
                      <a:pt x="0" y="35"/>
                    </a:moveTo>
                    <a:cubicBezTo>
                      <a:pt x="0" y="12"/>
                      <a:pt x="4" y="0"/>
                      <a:pt x="4" y="0"/>
                    </a:cubicBezTo>
                    <a:cubicBezTo>
                      <a:pt x="5" y="1"/>
                      <a:pt x="5" y="1"/>
                      <a:pt x="5" y="1"/>
                    </a:cubicBezTo>
                    <a:cubicBezTo>
                      <a:pt x="5" y="1"/>
                      <a:pt x="4" y="4"/>
                      <a:pt x="3" y="9"/>
                    </a:cubicBezTo>
                    <a:cubicBezTo>
                      <a:pt x="2" y="15"/>
                      <a:pt x="1" y="24"/>
                      <a:pt x="1" y="35"/>
                    </a:cubicBezTo>
                    <a:cubicBezTo>
                      <a:pt x="0" y="49"/>
                      <a:pt x="4" y="76"/>
                      <a:pt x="4" y="76"/>
                    </a:cubicBezTo>
                    <a:cubicBezTo>
                      <a:pt x="1" y="60"/>
                      <a:pt x="0" y="46"/>
                      <a:pt x="0" y="35"/>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0" name="Freeform 1785"/>
              <p:cNvSpPr>
                <a:spLocks/>
              </p:cNvSpPr>
              <p:nvPr/>
            </p:nvSpPr>
            <p:spPr bwMode="auto">
              <a:xfrm>
                <a:off x="325" y="2596"/>
                <a:ext cx="13" cy="162"/>
              </a:xfrm>
              <a:custGeom>
                <a:avLst/>
                <a:gdLst>
                  <a:gd name="T0" fmla="*/ 1 w 6"/>
                  <a:gd name="T1" fmla="*/ 35 h 76"/>
                  <a:gd name="T2" fmla="*/ 1 w 6"/>
                  <a:gd name="T3" fmla="*/ 35 h 76"/>
                  <a:gd name="T4" fmla="*/ 5 w 6"/>
                  <a:gd name="T5" fmla="*/ 0 h 76"/>
                  <a:gd name="T6" fmla="*/ 5 w 6"/>
                  <a:gd name="T7" fmla="*/ 0 h 76"/>
                  <a:gd name="T8" fmla="*/ 5 w 6"/>
                  <a:gd name="T9" fmla="*/ 0 h 76"/>
                  <a:gd name="T10" fmla="*/ 6 w 6"/>
                  <a:gd name="T11" fmla="*/ 1 h 76"/>
                  <a:gd name="T12" fmla="*/ 6 w 6"/>
                  <a:gd name="T13" fmla="*/ 1 h 76"/>
                  <a:gd name="T14" fmla="*/ 6 w 6"/>
                  <a:gd name="T15" fmla="*/ 1 h 76"/>
                  <a:gd name="T16" fmla="*/ 6 w 6"/>
                  <a:gd name="T17" fmla="*/ 1 h 76"/>
                  <a:gd name="T18" fmla="*/ 6 w 6"/>
                  <a:gd name="T19" fmla="*/ 1 h 76"/>
                  <a:gd name="T20" fmla="*/ 6 w 6"/>
                  <a:gd name="T21" fmla="*/ 1 h 76"/>
                  <a:gd name="T22" fmla="*/ 6 w 6"/>
                  <a:gd name="T23" fmla="*/ 1 h 76"/>
                  <a:gd name="T24" fmla="*/ 6 w 6"/>
                  <a:gd name="T25" fmla="*/ 1 h 76"/>
                  <a:gd name="T26" fmla="*/ 6 w 6"/>
                  <a:gd name="T27" fmla="*/ 1 h 76"/>
                  <a:gd name="T28" fmla="*/ 6 w 6"/>
                  <a:gd name="T29" fmla="*/ 1 h 76"/>
                  <a:gd name="T30" fmla="*/ 6 w 6"/>
                  <a:gd name="T31" fmla="*/ 1 h 76"/>
                  <a:gd name="T32" fmla="*/ 6 w 6"/>
                  <a:gd name="T33" fmla="*/ 1 h 76"/>
                  <a:gd name="T34" fmla="*/ 6 w 6"/>
                  <a:gd name="T35" fmla="*/ 1 h 76"/>
                  <a:gd name="T36" fmla="*/ 6 w 6"/>
                  <a:gd name="T37" fmla="*/ 1 h 76"/>
                  <a:gd name="T38" fmla="*/ 6 w 6"/>
                  <a:gd name="T39" fmla="*/ 1 h 76"/>
                  <a:gd name="T40" fmla="*/ 6 w 6"/>
                  <a:gd name="T41" fmla="*/ 1 h 76"/>
                  <a:gd name="T42" fmla="*/ 6 w 6"/>
                  <a:gd name="T43" fmla="*/ 1 h 76"/>
                  <a:gd name="T44" fmla="*/ 6 w 6"/>
                  <a:gd name="T45" fmla="*/ 1 h 76"/>
                  <a:gd name="T46" fmla="*/ 4 w 6"/>
                  <a:gd name="T47" fmla="*/ 9 h 76"/>
                  <a:gd name="T48" fmla="*/ 2 w 6"/>
                  <a:gd name="T49" fmla="*/ 35 h 76"/>
                  <a:gd name="T50" fmla="*/ 2 w 6"/>
                  <a:gd name="T51" fmla="*/ 35 h 76"/>
                  <a:gd name="T52" fmla="*/ 2 w 6"/>
                  <a:gd name="T53" fmla="*/ 35 h 76"/>
                  <a:gd name="T54" fmla="*/ 2 w 6"/>
                  <a:gd name="T55" fmla="*/ 40 h 76"/>
                  <a:gd name="T56" fmla="*/ 5 w 6"/>
                  <a:gd name="T57" fmla="*/ 76 h 76"/>
                  <a:gd name="T58" fmla="*/ 5 w 6"/>
                  <a:gd name="T59" fmla="*/ 76 h 76"/>
                  <a:gd name="T60" fmla="*/ 5 w 6"/>
                  <a:gd name="T61" fmla="*/ 76 h 76"/>
                  <a:gd name="T62" fmla="*/ 1 w 6"/>
                  <a:gd name="T63" fmla="*/ 35 h 76"/>
                  <a:gd name="T64" fmla="*/ 1 w 6"/>
                  <a:gd name="T65" fmla="*/ 35 h 76"/>
                  <a:gd name="T66" fmla="*/ 0 w 6"/>
                  <a:gd name="T67" fmla="*/ 35 h 76"/>
                  <a:gd name="T68" fmla="*/ 5 w 6"/>
                  <a:gd name="T69" fmla="*/ 76 h 76"/>
                  <a:gd name="T70" fmla="*/ 5 w 6"/>
                  <a:gd name="T71" fmla="*/ 76 h 76"/>
                  <a:gd name="T72" fmla="*/ 4 w 6"/>
                  <a:gd name="T73" fmla="*/ 73 h 76"/>
                  <a:gd name="T74" fmla="*/ 2 w 6"/>
                  <a:gd name="T75" fmla="*/ 40 h 76"/>
                  <a:gd name="T76" fmla="*/ 2 w 6"/>
                  <a:gd name="T77" fmla="*/ 35 h 76"/>
                  <a:gd name="T78" fmla="*/ 2 w 6"/>
                  <a:gd name="T79" fmla="*/ 35 h 76"/>
                  <a:gd name="T80" fmla="*/ 2 w 6"/>
                  <a:gd name="T81" fmla="*/ 35 h 76"/>
                  <a:gd name="T82" fmla="*/ 4 w 6"/>
                  <a:gd name="T83" fmla="*/ 9 h 76"/>
                  <a:gd name="T84" fmla="*/ 5 w 6"/>
                  <a:gd name="T85" fmla="*/ 3 h 76"/>
                  <a:gd name="T86" fmla="*/ 6 w 6"/>
                  <a:gd name="T87" fmla="*/ 1 h 76"/>
                  <a:gd name="T88" fmla="*/ 6 w 6"/>
                  <a:gd name="T89" fmla="*/ 1 h 76"/>
                  <a:gd name="T90" fmla="*/ 6 w 6"/>
                  <a:gd name="T91" fmla="*/ 1 h 76"/>
                  <a:gd name="T92" fmla="*/ 6 w 6"/>
                  <a:gd name="T93" fmla="*/ 1 h 76"/>
                  <a:gd name="T94" fmla="*/ 6 w 6"/>
                  <a:gd name="T95" fmla="*/ 1 h 76"/>
                  <a:gd name="T96" fmla="*/ 6 w 6"/>
                  <a:gd name="T97" fmla="*/ 1 h 76"/>
                  <a:gd name="T98" fmla="*/ 6 w 6"/>
                  <a:gd name="T99" fmla="*/ 1 h 76"/>
                  <a:gd name="T100" fmla="*/ 6 w 6"/>
                  <a:gd name="T101" fmla="*/ 1 h 76"/>
                  <a:gd name="T102" fmla="*/ 6 w 6"/>
                  <a:gd name="T103" fmla="*/ 1 h 76"/>
                  <a:gd name="T104" fmla="*/ 6 w 6"/>
                  <a:gd name="T105" fmla="*/ 1 h 76"/>
                  <a:gd name="T106" fmla="*/ 6 w 6"/>
                  <a:gd name="T107" fmla="*/ 1 h 76"/>
                  <a:gd name="T108" fmla="*/ 6 w 6"/>
                  <a:gd name="T109" fmla="*/ 1 h 76"/>
                  <a:gd name="T110" fmla="*/ 6 w 6"/>
                  <a:gd name="T111" fmla="*/ 1 h 76"/>
                  <a:gd name="T112" fmla="*/ 5 w 6"/>
                  <a:gd name="T113" fmla="*/ 0 h 76"/>
                  <a:gd name="T114" fmla="*/ 5 w 6"/>
                  <a:gd name="T115" fmla="*/ 0 h 76"/>
                  <a:gd name="T116" fmla="*/ 5 w 6"/>
                  <a:gd name="T117" fmla="*/ 0 h 76"/>
                  <a:gd name="T118" fmla="*/ 0 w 6"/>
                  <a:gd name="T119" fmla="*/ 35 h 76"/>
                  <a:gd name="T120" fmla="*/ 1 w 6"/>
                  <a:gd name="T12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76">
                    <a:moveTo>
                      <a:pt x="1" y="35"/>
                    </a:moveTo>
                    <a:cubicBezTo>
                      <a:pt x="1" y="35"/>
                      <a:pt x="1" y="35"/>
                      <a:pt x="1" y="35"/>
                    </a:cubicBezTo>
                    <a:cubicBezTo>
                      <a:pt x="1" y="12"/>
                      <a:pt x="5" y="0"/>
                      <a:pt x="5" y="0"/>
                    </a:cubicBezTo>
                    <a:cubicBezTo>
                      <a:pt x="5" y="0"/>
                      <a:pt x="5" y="0"/>
                      <a:pt x="5" y="0"/>
                    </a:cubicBezTo>
                    <a:cubicBezTo>
                      <a:pt x="5" y="0"/>
                      <a:pt x="5" y="0"/>
                      <a:pt x="5"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5" y="4"/>
                      <a:pt x="4" y="9"/>
                    </a:cubicBezTo>
                    <a:cubicBezTo>
                      <a:pt x="3" y="15"/>
                      <a:pt x="2" y="24"/>
                      <a:pt x="2" y="35"/>
                    </a:cubicBezTo>
                    <a:cubicBezTo>
                      <a:pt x="2" y="35"/>
                      <a:pt x="2" y="35"/>
                      <a:pt x="2" y="35"/>
                    </a:cubicBezTo>
                    <a:cubicBezTo>
                      <a:pt x="2" y="35"/>
                      <a:pt x="2" y="35"/>
                      <a:pt x="2" y="35"/>
                    </a:cubicBezTo>
                    <a:cubicBezTo>
                      <a:pt x="2" y="36"/>
                      <a:pt x="2" y="38"/>
                      <a:pt x="2" y="40"/>
                    </a:cubicBezTo>
                    <a:cubicBezTo>
                      <a:pt x="2" y="54"/>
                      <a:pt x="5" y="76"/>
                      <a:pt x="5" y="76"/>
                    </a:cubicBezTo>
                    <a:cubicBezTo>
                      <a:pt x="5" y="76"/>
                      <a:pt x="5" y="76"/>
                      <a:pt x="5" y="76"/>
                    </a:cubicBezTo>
                    <a:cubicBezTo>
                      <a:pt x="5" y="76"/>
                      <a:pt x="5" y="76"/>
                      <a:pt x="5" y="76"/>
                    </a:cubicBezTo>
                    <a:cubicBezTo>
                      <a:pt x="2" y="60"/>
                      <a:pt x="1" y="46"/>
                      <a:pt x="1" y="35"/>
                    </a:cubicBezTo>
                    <a:cubicBezTo>
                      <a:pt x="1" y="35"/>
                      <a:pt x="1" y="35"/>
                      <a:pt x="1" y="35"/>
                    </a:cubicBezTo>
                    <a:cubicBezTo>
                      <a:pt x="0" y="35"/>
                      <a:pt x="0" y="35"/>
                      <a:pt x="0" y="35"/>
                    </a:cubicBezTo>
                    <a:cubicBezTo>
                      <a:pt x="0" y="46"/>
                      <a:pt x="1" y="60"/>
                      <a:pt x="5" y="76"/>
                    </a:cubicBezTo>
                    <a:cubicBezTo>
                      <a:pt x="5" y="76"/>
                      <a:pt x="5" y="76"/>
                      <a:pt x="5" y="76"/>
                    </a:cubicBezTo>
                    <a:cubicBezTo>
                      <a:pt x="5" y="76"/>
                      <a:pt x="5" y="75"/>
                      <a:pt x="4" y="73"/>
                    </a:cubicBezTo>
                    <a:cubicBezTo>
                      <a:pt x="3" y="66"/>
                      <a:pt x="2" y="51"/>
                      <a:pt x="2" y="40"/>
                    </a:cubicBezTo>
                    <a:cubicBezTo>
                      <a:pt x="2" y="38"/>
                      <a:pt x="2" y="36"/>
                      <a:pt x="2" y="35"/>
                    </a:cubicBezTo>
                    <a:cubicBezTo>
                      <a:pt x="2" y="35"/>
                      <a:pt x="2" y="35"/>
                      <a:pt x="2" y="35"/>
                    </a:cubicBezTo>
                    <a:cubicBezTo>
                      <a:pt x="2" y="35"/>
                      <a:pt x="2" y="35"/>
                      <a:pt x="2" y="35"/>
                    </a:cubicBezTo>
                    <a:cubicBezTo>
                      <a:pt x="2" y="24"/>
                      <a:pt x="3" y="15"/>
                      <a:pt x="4" y="9"/>
                    </a:cubicBezTo>
                    <a:cubicBezTo>
                      <a:pt x="5" y="7"/>
                      <a:pt x="5" y="4"/>
                      <a:pt x="5" y="3"/>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0" y="12"/>
                      <a:pt x="0" y="35"/>
                    </a:cubicBezTo>
                    <a:lnTo>
                      <a:pt x="1" y="35"/>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1" name="Freeform 1786"/>
              <p:cNvSpPr>
                <a:spLocks/>
              </p:cNvSpPr>
              <p:nvPr/>
            </p:nvSpPr>
            <p:spPr bwMode="auto">
              <a:xfrm>
                <a:off x="312" y="2445"/>
                <a:ext cx="45" cy="68"/>
              </a:xfrm>
              <a:custGeom>
                <a:avLst/>
                <a:gdLst>
                  <a:gd name="T0" fmla="*/ 0 w 21"/>
                  <a:gd name="T1" fmla="*/ 32 h 32"/>
                  <a:gd name="T2" fmla="*/ 3 w 21"/>
                  <a:gd name="T3" fmla="*/ 29 h 32"/>
                  <a:gd name="T4" fmla="*/ 8 w 21"/>
                  <a:gd name="T5" fmla="*/ 20 h 32"/>
                  <a:gd name="T6" fmla="*/ 20 w 21"/>
                  <a:gd name="T7" fmla="*/ 0 h 32"/>
                  <a:gd name="T8" fmla="*/ 21 w 21"/>
                  <a:gd name="T9" fmla="*/ 0 h 32"/>
                  <a:gd name="T10" fmla="*/ 16 w 21"/>
                  <a:gd name="T11" fmla="*/ 7 h 32"/>
                  <a:gd name="T12" fmla="*/ 9 w 21"/>
                  <a:gd name="T13" fmla="*/ 20 h 32"/>
                  <a:gd name="T14" fmla="*/ 0 w 21"/>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2">
                    <a:moveTo>
                      <a:pt x="0" y="32"/>
                    </a:moveTo>
                    <a:cubicBezTo>
                      <a:pt x="0" y="32"/>
                      <a:pt x="1" y="31"/>
                      <a:pt x="3" y="29"/>
                    </a:cubicBezTo>
                    <a:cubicBezTo>
                      <a:pt x="5" y="27"/>
                      <a:pt x="7" y="24"/>
                      <a:pt x="8" y="20"/>
                    </a:cubicBezTo>
                    <a:cubicBezTo>
                      <a:pt x="10" y="11"/>
                      <a:pt x="20" y="0"/>
                      <a:pt x="20" y="0"/>
                    </a:cubicBezTo>
                    <a:cubicBezTo>
                      <a:pt x="21" y="0"/>
                      <a:pt x="21" y="0"/>
                      <a:pt x="21" y="0"/>
                    </a:cubicBezTo>
                    <a:cubicBezTo>
                      <a:pt x="21" y="0"/>
                      <a:pt x="18" y="3"/>
                      <a:pt x="16" y="7"/>
                    </a:cubicBezTo>
                    <a:cubicBezTo>
                      <a:pt x="13" y="11"/>
                      <a:pt x="10" y="16"/>
                      <a:pt x="9" y="20"/>
                    </a:cubicBezTo>
                    <a:cubicBezTo>
                      <a:pt x="7" y="29"/>
                      <a:pt x="0" y="32"/>
                      <a:pt x="0" y="32"/>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2" name="Freeform 1787"/>
              <p:cNvSpPr>
                <a:spLocks/>
              </p:cNvSpPr>
              <p:nvPr/>
            </p:nvSpPr>
            <p:spPr bwMode="auto">
              <a:xfrm>
                <a:off x="312" y="2443"/>
                <a:ext cx="45" cy="72"/>
              </a:xfrm>
              <a:custGeom>
                <a:avLst/>
                <a:gdLst>
                  <a:gd name="T0" fmla="*/ 0 w 21"/>
                  <a:gd name="T1" fmla="*/ 33 h 34"/>
                  <a:gd name="T2" fmla="*/ 0 w 21"/>
                  <a:gd name="T3" fmla="*/ 33 h 34"/>
                  <a:gd name="T4" fmla="*/ 0 w 21"/>
                  <a:gd name="T5" fmla="*/ 33 h 34"/>
                  <a:gd name="T6" fmla="*/ 0 w 21"/>
                  <a:gd name="T7" fmla="*/ 33 h 34"/>
                  <a:gd name="T8" fmla="*/ 0 w 21"/>
                  <a:gd name="T9" fmla="*/ 33 h 34"/>
                  <a:gd name="T10" fmla="*/ 0 w 21"/>
                  <a:gd name="T11" fmla="*/ 33 h 34"/>
                  <a:gd name="T12" fmla="*/ 0 w 21"/>
                  <a:gd name="T13" fmla="*/ 33 h 34"/>
                  <a:gd name="T14" fmla="*/ 8 w 21"/>
                  <a:gd name="T15" fmla="*/ 21 h 34"/>
                  <a:gd name="T16" fmla="*/ 18 w 21"/>
                  <a:gd name="T17" fmla="*/ 3 h 34"/>
                  <a:gd name="T18" fmla="*/ 20 w 21"/>
                  <a:gd name="T19" fmla="*/ 1 h 34"/>
                  <a:gd name="T20" fmla="*/ 20 w 21"/>
                  <a:gd name="T21" fmla="*/ 1 h 34"/>
                  <a:gd name="T22" fmla="*/ 20 w 21"/>
                  <a:gd name="T23" fmla="*/ 1 h 34"/>
                  <a:gd name="T24" fmla="*/ 21 w 21"/>
                  <a:gd name="T25" fmla="*/ 2 h 34"/>
                  <a:gd name="T26" fmla="*/ 21 w 21"/>
                  <a:gd name="T27" fmla="*/ 1 h 34"/>
                  <a:gd name="T28" fmla="*/ 21 w 21"/>
                  <a:gd name="T29" fmla="*/ 1 h 34"/>
                  <a:gd name="T30" fmla="*/ 21 w 21"/>
                  <a:gd name="T31" fmla="*/ 1 h 34"/>
                  <a:gd name="T32" fmla="*/ 16 w 21"/>
                  <a:gd name="T33" fmla="*/ 8 h 34"/>
                  <a:gd name="T34" fmla="*/ 3 w 21"/>
                  <a:gd name="T35" fmla="*/ 30 h 34"/>
                  <a:gd name="T36" fmla="*/ 0 w 21"/>
                  <a:gd name="T37" fmla="*/ 33 h 34"/>
                  <a:gd name="T38" fmla="*/ 0 w 21"/>
                  <a:gd name="T39" fmla="*/ 33 h 34"/>
                  <a:gd name="T40" fmla="*/ 0 w 21"/>
                  <a:gd name="T41" fmla="*/ 34 h 34"/>
                  <a:gd name="T42" fmla="*/ 16 w 21"/>
                  <a:gd name="T43" fmla="*/ 8 h 34"/>
                  <a:gd name="T44" fmla="*/ 20 w 21"/>
                  <a:gd name="T45" fmla="*/ 2 h 34"/>
                  <a:gd name="T46" fmla="*/ 21 w 21"/>
                  <a:gd name="T47" fmla="*/ 2 h 34"/>
                  <a:gd name="T48" fmla="*/ 21 w 21"/>
                  <a:gd name="T49" fmla="*/ 1 h 34"/>
                  <a:gd name="T50" fmla="*/ 21 w 21"/>
                  <a:gd name="T51" fmla="*/ 1 h 34"/>
                  <a:gd name="T52" fmla="*/ 20 w 21"/>
                  <a:gd name="T53" fmla="*/ 0 h 34"/>
                  <a:gd name="T54" fmla="*/ 20 w 21"/>
                  <a:gd name="T55" fmla="*/ 1 h 34"/>
                  <a:gd name="T56" fmla="*/ 20 w 21"/>
                  <a:gd name="T57" fmla="*/ 1 h 34"/>
                  <a:gd name="T58" fmla="*/ 20 w 21"/>
                  <a:gd name="T59" fmla="*/ 1 h 34"/>
                  <a:gd name="T60" fmla="*/ 3 w 21"/>
                  <a:gd name="T61" fmla="*/ 30 h 34"/>
                  <a:gd name="T62" fmla="*/ 0 w 21"/>
                  <a:gd name="T63" fmla="*/ 33 h 34"/>
                  <a:gd name="T64" fmla="*/ 0 w 21"/>
                  <a:gd name="T65" fmla="*/ 33 h 34"/>
                  <a:gd name="T66" fmla="*/ 0 w 21"/>
                  <a:gd name="T67" fmla="*/ 33 h 34"/>
                  <a:gd name="T68" fmla="*/ 0 w 21"/>
                  <a:gd name="T69" fmla="*/ 33 h 34"/>
                  <a:gd name="T70" fmla="*/ 0 w 21"/>
                  <a:gd name="T71" fmla="*/ 34 h 34"/>
                  <a:gd name="T72" fmla="*/ 0 w 21"/>
                  <a:gd name="T7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4">
                    <a:moveTo>
                      <a:pt x="0" y="33"/>
                    </a:move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1" y="32"/>
                      <a:pt x="3" y="30"/>
                    </a:cubicBezTo>
                    <a:cubicBezTo>
                      <a:pt x="5" y="28"/>
                      <a:pt x="7" y="25"/>
                      <a:pt x="8" y="21"/>
                    </a:cubicBezTo>
                    <a:cubicBezTo>
                      <a:pt x="9" y="17"/>
                      <a:pt x="12" y="12"/>
                      <a:pt x="15" y="8"/>
                    </a:cubicBezTo>
                    <a:cubicBezTo>
                      <a:pt x="16" y="6"/>
                      <a:pt x="17" y="4"/>
                      <a:pt x="18" y="3"/>
                    </a:cubicBezTo>
                    <a:cubicBezTo>
                      <a:pt x="19" y="2"/>
                      <a:pt x="19" y="2"/>
                      <a:pt x="19"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18" y="4"/>
                      <a:pt x="16" y="8"/>
                    </a:cubicBezTo>
                    <a:cubicBezTo>
                      <a:pt x="13" y="12"/>
                      <a:pt x="10" y="17"/>
                      <a:pt x="9" y="21"/>
                    </a:cubicBezTo>
                    <a:cubicBezTo>
                      <a:pt x="8" y="25"/>
                      <a:pt x="5" y="28"/>
                      <a:pt x="3" y="30"/>
                    </a:cubicBezTo>
                    <a:cubicBezTo>
                      <a:pt x="3" y="31"/>
                      <a:pt x="2" y="32"/>
                      <a:pt x="1"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7" y="30"/>
                      <a:pt x="9" y="21"/>
                    </a:cubicBezTo>
                    <a:cubicBezTo>
                      <a:pt x="10" y="17"/>
                      <a:pt x="13" y="12"/>
                      <a:pt x="16" y="8"/>
                    </a:cubicBezTo>
                    <a:cubicBezTo>
                      <a:pt x="17" y="6"/>
                      <a:pt x="18" y="5"/>
                      <a:pt x="19" y="3"/>
                    </a:cubicBezTo>
                    <a:cubicBezTo>
                      <a:pt x="20" y="3"/>
                      <a:pt x="20" y="2"/>
                      <a:pt x="20"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0" y="12"/>
                      <a:pt x="8" y="21"/>
                    </a:cubicBezTo>
                    <a:cubicBezTo>
                      <a:pt x="7" y="25"/>
                      <a:pt x="5" y="28"/>
                      <a:pt x="3" y="30"/>
                    </a:cubicBezTo>
                    <a:cubicBezTo>
                      <a:pt x="2" y="31"/>
                      <a:pt x="1" y="32"/>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lnTo>
                      <a:pt x="0" y="33"/>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3" name="Freeform 1788"/>
              <p:cNvSpPr>
                <a:spLocks/>
              </p:cNvSpPr>
              <p:nvPr/>
            </p:nvSpPr>
            <p:spPr bwMode="auto">
              <a:xfrm>
                <a:off x="374" y="2324"/>
                <a:ext cx="32" cy="9"/>
              </a:xfrm>
              <a:custGeom>
                <a:avLst/>
                <a:gdLst>
                  <a:gd name="T0" fmla="*/ 0 w 15"/>
                  <a:gd name="T1" fmla="*/ 4 h 4"/>
                  <a:gd name="T2" fmla="*/ 13 w 15"/>
                  <a:gd name="T3" fmla="*/ 0 h 4"/>
                  <a:gd name="T4" fmla="*/ 13 w 15"/>
                  <a:gd name="T5" fmla="*/ 1 h 4"/>
                  <a:gd name="T6" fmla="*/ 0 w 15"/>
                  <a:gd name="T7" fmla="*/ 4 h 4"/>
                </a:gdLst>
                <a:ahLst/>
                <a:cxnLst>
                  <a:cxn ang="0">
                    <a:pos x="T0" y="T1"/>
                  </a:cxn>
                  <a:cxn ang="0">
                    <a:pos x="T2" y="T3"/>
                  </a:cxn>
                  <a:cxn ang="0">
                    <a:pos x="T4" y="T5"/>
                  </a:cxn>
                  <a:cxn ang="0">
                    <a:pos x="T6" y="T7"/>
                  </a:cxn>
                </a:cxnLst>
                <a:rect l="0" t="0" r="r" b="b"/>
                <a:pathLst>
                  <a:path w="15" h="4">
                    <a:moveTo>
                      <a:pt x="0" y="4"/>
                    </a:moveTo>
                    <a:cubicBezTo>
                      <a:pt x="5" y="0"/>
                      <a:pt x="13" y="0"/>
                      <a:pt x="13" y="0"/>
                    </a:cubicBezTo>
                    <a:cubicBezTo>
                      <a:pt x="13" y="0"/>
                      <a:pt x="15" y="1"/>
                      <a:pt x="13" y="1"/>
                    </a:cubicBezTo>
                    <a:cubicBezTo>
                      <a:pt x="6" y="1"/>
                      <a:pt x="0" y="4"/>
                      <a:pt x="0" y="4"/>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4" name="Freeform 1789"/>
              <p:cNvSpPr>
                <a:spLocks/>
              </p:cNvSpPr>
              <p:nvPr/>
            </p:nvSpPr>
            <p:spPr bwMode="auto">
              <a:xfrm>
                <a:off x="374" y="2324"/>
                <a:ext cx="30" cy="11"/>
              </a:xfrm>
              <a:custGeom>
                <a:avLst/>
                <a:gdLst>
                  <a:gd name="T0" fmla="*/ 0 w 14"/>
                  <a:gd name="T1" fmla="*/ 4 h 5"/>
                  <a:gd name="T2" fmla="*/ 0 w 14"/>
                  <a:gd name="T3" fmla="*/ 5 h 5"/>
                  <a:gd name="T4" fmla="*/ 8 w 14"/>
                  <a:gd name="T5" fmla="*/ 1 h 5"/>
                  <a:gd name="T6" fmla="*/ 12 w 14"/>
                  <a:gd name="T7" fmla="*/ 0 h 5"/>
                  <a:gd name="T8" fmla="*/ 13 w 14"/>
                  <a:gd name="T9" fmla="*/ 0 h 5"/>
                  <a:gd name="T10" fmla="*/ 13 w 14"/>
                  <a:gd name="T11" fmla="*/ 0 h 5"/>
                  <a:gd name="T12" fmla="*/ 13 w 14"/>
                  <a:gd name="T13" fmla="*/ 0 h 5"/>
                  <a:gd name="T14" fmla="*/ 13 w 14"/>
                  <a:gd name="T15" fmla="*/ 0 h 5"/>
                  <a:gd name="T16" fmla="*/ 13 w 14"/>
                  <a:gd name="T17" fmla="*/ 0 h 5"/>
                  <a:gd name="T18" fmla="*/ 13 w 14"/>
                  <a:gd name="T19" fmla="*/ 0 h 5"/>
                  <a:gd name="T20" fmla="*/ 13 w 14"/>
                  <a:gd name="T21" fmla="*/ 0 h 5"/>
                  <a:gd name="T22" fmla="*/ 14 w 14"/>
                  <a:gd name="T23" fmla="*/ 1 h 5"/>
                  <a:gd name="T24" fmla="*/ 14 w 14"/>
                  <a:gd name="T25" fmla="*/ 1 h 5"/>
                  <a:gd name="T26" fmla="*/ 13 w 14"/>
                  <a:gd name="T27" fmla="*/ 1 h 5"/>
                  <a:gd name="T28" fmla="*/ 13 w 14"/>
                  <a:gd name="T29" fmla="*/ 1 h 5"/>
                  <a:gd name="T30" fmla="*/ 13 w 14"/>
                  <a:gd name="T31" fmla="*/ 1 h 5"/>
                  <a:gd name="T32" fmla="*/ 13 w 14"/>
                  <a:gd name="T33" fmla="*/ 1 h 5"/>
                  <a:gd name="T34" fmla="*/ 13 w 14"/>
                  <a:gd name="T35" fmla="*/ 1 h 5"/>
                  <a:gd name="T36" fmla="*/ 0 w 14"/>
                  <a:gd name="T37" fmla="*/ 4 h 5"/>
                  <a:gd name="T38" fmla="*/ 0 w 14"/>
                  <a:gd name="T39" fmla="*/ 4 h 5"/>
                  <a:gd name="T40" fmla="*/ 0 w 14"/>
                  <a:gd name="T41" fmla="*/ 5 h 5"/>
                  <a:gd name="T42" fmla="*/ 0 w 14"/>
                  <a:gd name="T43" fmla="*/ 4 h 5"/>
                  <a:gd name="T44" fmla="*/ 0 w 14"/>
                  <a:gd name="T45" fmla="*/ 5 h 5"/>
                  <a:gd name="T46" fmla="*/ 1 w 14"/>
                  <a:gd name="T47" fmla="*/ 4 h 5"/>
                  <a:gd name="T48" fmla="*/ 13 w 14"/>
                  <a:gd name="T49" fmla="*/ 1 h 5"/>
                  <a:gd name="T50" fmla="*/ 13 w 14"/>
                  <a:gd name="T51" fmla="*/ 1 h 5"/>
                  <a:gd name="T52" fmla="*/ 13 w 14"/>
                  <a:gd name="T53" fmla="*/ 1 h 5"/>
                  <a:gd name="T54" fmla="*/ 13 w 14"/>
                  <a:gd name="T55" fmla="*/ 1 h 5"/>
                  <a:gd name="T56" fmla="*/ 13 w 14"/>
                  <a:gd name="T57" fmla="*/ 1 h 5"/>
                  <a:gd name="T58" fmla="*/ 13 w 14"/>
                  <a:gd name="T59" fmla="*/ 1 h 5"/>
                  <a:gd name="T60" fmla="*/ 13 w 14"/>
                  <a:gd name="T61" fmla="*/ 1 h 5"/>
                  <a:gd name="T62" fmla="*/ 13 w 14"/>
                  <a:gd name="T63" fmla="*/ 1 h 5"/>
                  <a:gd name="T64" fmla="*/ 13 w 14"/>
                  <a:gd name="T65" fmla="*/ 1 h 5"/>
                  <a:gd name="T66" fmla="*/ 14 w 14"/>
                  <a:gd name="T67" fmla="*/ 1 h 5"/>
                  <a:gd name="T68" fmla="*/ 14 w 14"/>
                  <a:gd name="T69" fmla="*/ 1 h 5"/>
                  <a:gd name="T70" fmla="*/ 13 w 14"/>
                  <a:gd name="T71" fmla="*/ 0 h 5"/>
                  <a:gd name="T72" fmla="*/ 13 w 14"/>
                  <a:gd name="T73" fmla="*/ 0 h 5"/>
                  <a:gd name="T74" fmla="*/ 13 w 14"/>
                  <a:gd name="T75" fmla="*/ 0 h 5"/>
                  <a:gd name="T76" fmla="*/ 13 w 14"/>
                  <a:gd name="T77" fmla="*/ 0 h 5"/>
                  <a:gd name="T78" fmla="*/ 13 w 14"/>
                  <a:gd name="T79" fmla="*/ 0 h 5"/>
                  <a:gd name="T80" fmla="*/ 13 w 14"/>
                  <a:gd name="T81" fmla="*/ 0 h 5"/>
                  <a:gd name="T82" fmla="*/ 13 w 14"/>
                  <a:gd name="T83" fmla="*/ 0 h 5"/>
                  <a:gd name="T84" fmla="*/ 13 w 14"/>
                  <a:gd name="T85" fmla="*/ 0 h 5"/>
                  <a:gd name="T86" fmla="*/ 0 w 14"/>
                  <a:gd name="T87" fmla="*/ 4 h 5"/>
                  <a:gd name="T88" fmla="*/ 0 w 14"/>
                  <a:gd name="T89" fmla="*/ 5 h 5"/>
                  <a:gd name="T90" fmla="*/ 0 w 14"/>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5">
                    <a:moveTo>
                      <a:pt x="0" y="4"/>
                    </a:moveTo>
                    <a:cubicBezTo>
                      <a:pt x="0" y="5"/>
                      <a:pt x="0" y="5"/>
                      <a:pt x="0" y="5"/>
                    </a:cubicBezTo>
                    <a:cubicBezTo>
                      <a:pt x="3" y="3"/>
                      <a:pt x="6" y="1"/>
                      <a:pt x="8" y="1"/>
                    </a:cubicBezTo>
                    <a:cubicBezTo>
                      <a:pt x="10" y="0"/>
                      <a:pt x="11"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6" y="1"/>
                      <a:pt x="0" y="4"/>
                      <a:pt x="0" y="4"/>
                    </a:cubicBezTo>
                    <a:cubicBezTo>
                      <a:pt x="0" y="4"/>
                      <a:pt x="0" y="4"/>
                      <a:pt x="0" y="4"/>
                    </a:cubicBezTo>
                    <a:cubicBezTo>
                      <a:pt x="0" y="5"/>
                      <a:pt x="0" y="5"/>
                      <a:pt x="0" y="5"/>
                    </a:cubicBezTo>
                    <a:cubicBezTo>
                      <a:pt x="0" y="4"/>
                      <a:pt x="0" y="4"/>
                      <a:pt x="0" y="4"/>
                    </a:cubicBezTo>
                    <a:cubicBezTo>
                      <a:pt x="0" y="5"/>
                      <a:pt x="0" y="5"/>
                      <a:pt x="0" y="5"/>
                    </a:cubicBezTo>
                    <a:cubicBezTo>
                      <a:pt x="0" y="5"/>
                      <a:pt x="0" y="4"/>
                      <a:pt x="1" y="4"/>
                    </a:cubicBezTo>
                    <a:cubicBezTo>
                      <a:pt x="3" y="3"/>
                      <a:pt x="8"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5" y="0"/>
                      <a:pt x="0" y="4"/>
                    </a:cubicBezTo>
                    <a:cubicBezTo>
                      <a:pt x="0" y="5"/>
                      <a:pt x="0" y="5"/>
                      <a:pt x="0" y="5"/>
                    </a:cubicBezTo>
                    <a:lnTo>
                      <a:pt x="0" y="4"/>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5" name="Freeform 1790"/>
              <p:cNvSpPr>
                <a:spLocks/>
              </p:cNvSpPr>
              <p:nvPr/>
            </p:nvSpPr>
            <p:spPr bwMode="auto">
              <a:xfrm>
                <a:off x="208" y="2575"/>
                <a:ext cx="24" cy="87"/>
              </a:xfrm>
              <a:custGeom>
                <a:avLst/>
                <a:gdLst>
                  <a:gd name="T0" fmla="*/ 6 w 11"/>
                  <a:gd name="T1" fmla="*/ 23 h 41"/>
                  <a:gd name="T2" fmla="*/ 7 w 11"/>
                  <a:gd name="T3" fmla="*/ 0 h 41"/>
                  <a:gd name="T4" fmla="*/ 0 w 11"/>
                  <a:gd name="T5" fmla="*/ 41 h 41"/>
                  <a:gd name="T6" fmla="*/ 6 w 11"/>
                  <a:gd name="T7" fmla="*/ 23 h 41"/>
                </a:gdLst>
                <a:ahLst/>
                <a:cxnLst>
                  <a:cxn ang="0">
                    <a:pos x="T0" y="T1"/>
                  </a:cxn>
                  <a:cxn ang="0">
                    <a:pos x="T2" y="T3"/>
                  </a:cxn>
                  <a:cxn ang="0">
                    <a:pos x="T4" y="T5"/>
                  </a:cxn>
                  <a:cxn ang="0">
                    <a:pos x="T6" y="T7"/>
                  </a:cxn>
                </a:cxnLst>
                <a:rect l="0" t="0" r="r" b="b"/>
                <a:pathLst>
                  <a:path w="11" h="41">
                    <a:moveTo>
                      <a:pt x="6" y="23"/>
                    </a:moveTo>
                    <a:cubicBezTo>
                      <a:pt x="7" y="13"/>
                      <a:pt x="7" y="0"/>
                      <a:pt x="7" y="0"/>
                    </a:cubicBezTo>
                    <a:cubicBezTo>
                      <a:pt x="7" y="0"/>
                      <a:pt x="11" y="25"/>
                      <a:pt x="0" y="41"/>
                    </a:cubicBezTo>
                    <a:cubicBezTo>
                      <a:pt x="0" y="41"/>
                      <a:pt x="4" y="33"/>
                      <a:pt x="6" y="23"/>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6" name="Freeform 1791"/>
              <p:cNvSpPr>
                <a:spLocks/>
              </p:cNvSpPr>
              <p:nvPr/>
            </p:nvSpPr>
            <p:spPr bwMode="auto">
              <a:xfrm>
                <a:off x="208" y="2575"/>
                <a:ext cx="17" cy="89"/>
              </a:xfrm>
              <a:custGeom>
                <a:avLst/>
                <a:gdLst>
                  <a:gd name="T0" fmla="*/ 6 w 8"/>
                  <a:gd name="T1" fmla="*/ 23 h 42"/>
                  <a:gd name="T2" fmla="*/ 6 w 8"/>
                  <a:gd name="T3" fmla="*/ 23 h 42"/>
                  <a:gd name="T4" fmla="*/ 7 w 8"/>
                  <a:gd name="T5" fmla="*/ 6 h 42"/>
                  <a:gd name="T6" fmla="*/ 7 w 8"/>
                  <a:gd name="T7" fmla="*/ 0 h 42"/>
                  <a:gd name="T8" fmla="*/ 7 w 8"/>
                  <a:gd name="T9" fmla="*/ 0 h 42"/>
                  <a:gd name="T10" fmla="*/ 7 w 8"/>
                  <a:gd name="T11" fmla="*/ 0 h 42"/>
                  <a:gd name="T12" fmla="*/ 7 w 8"/>
                  <a:gd name="T13" fmla="*/ 3 h 42"/>
                  <a:gd name="T14" fmla="*/ 8 w 8"/>
                  <a:gd name="T15" fmla="*/ 11 h 42"/>
                  <a:gd name="T16" fmla="*/ 0 w 8"/>
                  <a:gd name="T17" fmla="*/ 41 h 42"/>
                  <a:gd name="T18" fmla="*/ 0 w 8"/>
                  <a:gd name="T19" fmla="*/ 41 h 42"/>
                  <a:gd name="T20" fmla="*/ 0 w 8"/>
                  <a:gd name="T21" fmla="*/ 42 h 42"/>
                  <a:gd name="T22" fmla="*/ 6 w 8"/>
                  <a:gd name="T23" fmla="*/ 23 h 42"/>
                  <a:gd name="T24" fmla="*/ 6 w 8"/>
                  <a:gd name="T25" fmla="*/ 23 h 42"/>
                  <a:gd name="T26" fmla="*/ 6 w 8"/>
                  <a:gd name="T27" fmla="*/ 23 h 42"/>
                  <a:gd name="T28" fmla="*/ 2 w 8"/>
                  <a:gd name="T29" fmla="*/ 36 h 42"/>
                  <a:gd name="T30" fmla="*/ 1 w 8"/>
                  <a:gd name="T31" fmla="*/ 40 h 42"/>
                  <a:gd name="T32" fmla="*/ 0 w 8"/>
                  <a:gd name="T33" fmla="*/ 41 h 42"/>
                  <a:gd name="T34" fmla="*/ 0 w 8"/>
                  <a:gd name="T35" fmla="*/ 42 h 42"/>
                  <a:gd name="T36" fmla="*/ 8 w 8"/>
                  <a:gd name="T37" fmla="*/ 11 h 42"/>
                  <a:gd name="T38" fmla="*/ 7 w 8"/>
                  <a:gd name="T39" fmla="*/ 0 h 42"/>
                  <a:gd name="T40" fmla="*/ 7 w 8"/>
                  <a:gd name="T41" fmla="*/ 0 h 42"/>
                  <a:gd name="T42" fmla="*/ 7 w 8"/>
                  <a:gd name="T43" fmla="*/ 6 h 42"/>
                  <a:gd name="T44" fmla="*/ 6 w 8"/>
                  <a:gd name="T4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42">
                    <a:moveTo>
                      <a:pt x="6" y="23"/>
                    </a:moveTo>
                    <a:cubicBezTo>
                      <a:pt x="6" y="23"/>
                      <a:pt x="6" y="23"/>
                      <a:pt x="6" y="23"/>
                    </a:cubicBezTo>
                    <a:cubicBezTo>
                      <a:pt x="7" y="17"/>
                      <a:pt x="7" y="10"/>
                      <a:pt x="7" y="6"/>
                    </a:cubicBezTo>
                    <a:cubicBezTo>
                      <a:pt x="7" y="2"/>
                      <a:pt x="7" y="0"/>
                      <a:pt x="7" y="0"/>
                    </a:cubicBezTo>
                    <a:cubicBezTo>
                      <a:pt x="7" y="0"/>
                      <a:pt x="7" y="0"/>
                      <a:pt x="7" y="0"/>
                    </a:cubicBezTo>
                    <a:cubicBezTo>
                      <a:pt x="7" y="0"/>
                      <a:pt x="7" y="0"/>
                      <a:pt x="7" y="0"/>
                    </a:cubicBezTo>
                    <a:cubicBezTo>
                      <a:pt x="7" y="0"/>
                      <a:pt x="7" y="1"/>
                      <a:pt x="7" y="3"/>
                    </a:cubicBezTo>
                    <a:cubicBezTo>
                      <a:pt x="7" y="5"/>
                      <a:pt x="8" y="8"/>
                      <a:pt x="8" y="11"/>
                    </a:cubicBezTo>
                    <a:cubicBezTo>
                      <a:pt x="8" y="20"/>
                      <a:pt x="6" y="32"/>
                      <a:pt x="0" y="41"/>
                    </a:cubicBezTo>
                    <a:cubicBezTo>
                      <a:pt x="0" y="41"/>
                      <a:pt x="0" y="41"/>
                      <a:pt x="0" y="41"/>
                    </a:cubicBezTo>
                    <a:cubicBezTo>
                      <a:pt x="0" y="42"/>
                      <a:pt x="0" y="42"/>
                      <a:pt x="0" y="42"/>
                    </a:cubicBezTo>
                    <a:cubicBezTo>
                      <a:pt x="0" y="41"/>
                      <a:pt x="4" y="33"/>
                      <a:pt x="6" y="23"/>
                    </a:cubicBezTo>
                    <a:cubicBezTo>
                      <a:pt x="6" y="23"/>
                      <a:pt x="6" y="23"/>
                      <a:pt x="6" y="23"/>
                    </a:cubicBezTo>
                    <a:cubicBezTo>
                      <a:pt x="6" y="23"/>
                      <a:pt x="6" y="23"/>
                      <a:pt x="6" y="23"/>
                    </a:cubicBezTo>
                    <a:cubicBezTo>
                      <a:pt x="5" y="28"/>
                      <a:pt x="3" y="33"/>
                      <a:pt x="2" y="36"/>
                    </a:cubicBezTo>
                    <a:cubicBezTo>
                      <a:pt x="2" y="38"/>
                      <a:pt x="1" y="39"/>
                      <a:pt x="1" y="40"/>
                    </a:cubicBezTo>
                    <a:cubicBezTo>
                      <a:pt x="0" y="41"/>
                      <a:pt x="0" y="41"/>
                      <a:pt x="0" y="41"/>
                    </a:cubicBezTo>
                    <a:cubicBezTo>
                      <a:pt x="0" y="42"/>
                      <a:pt x="0" y="42"/>
                      <a:pt x="0" y="42"/>
                    </a:cubicBezTo>
                    <a:cubicBezTo>
                      <a:pt x="6" y="32"/>
                      <a:pt x="8" y="20"/>
                      <a:pt x="8" y="11"/>
                    </a:cubicBezTo>
                    <a:cubicBezTo>
                      <a:pt x="8" y="5"/>
                      <a:pt x="7" y="0"/>
                      <a:pt x="7" y="0"/>
                    </a:cubicBezTo>
                    <a:cubicBezTo>
                      <a:pt x="7" y="0"/>
                      <a:pt x="7" y="0"/>
                      <a:pt x="7" y="0"/>
                    </a:cubicBezTo>
                    <a:cubicBezTo>
                      <a:pt x="7" y="0"/>
                      <a:pt x="7" y="2"/>
                      <a:pt x="7" y="6"/>
                    </a:cubicBezTo>
                    <a:cubicBezTo>
                      <a:pt x="7" y="10"/>
                      <a:pt x="7" y="17"/>
                      <a:pt x="6" y="2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7" name="Freeform 1792"/>
              <p:cNvSpPr>
                <a:spLocks/>
              </p:cNvSpPr>
              <p:nvPr/>
            </p:nvSpPr>
            <p:spPr bwMode="auto">
              <a:xfrm>
                <a:off x="227" y="2547"/>
                <a:ext cx="17" cy="92"/>
              </a:xfrm>
              <a:custGeom>
                <a:avLst/>
                <a:gdLst>
                  <a:gd name="T0" fmla="*/ 2 w 8"/>
                  <a:gd name="T1" fmla="*/ 15 h 43"/>
                  <a:gd name="T2" fmla="*/ 8 w 8"/>
                  <a:gd name="T3" fmla="*/ 0 h 43"/>
                  <a:gd name="T4" fmla="*/ 7 w 8"/>
                  <a:gd name="T5" fmla="*/ 6 h 43"/>
                  <a:gd name="T6" fmla="*/ 0 w 8"/>
                  <a:gd name="T7" fmla="*/ 43 h 43"/>
                  <a:gd name="T8" fmla="*/ 2 w 8"/>
                  <a:gd name="T9" fmla="*/ 15 h 43"/>
                </a:gdLst>
                <a:ahLst/>
                <a:cxnLst>
                  <a:cxn ang="0">
                    <a:pos x="T0" y="T1"/>
                  </a:cxn>
                  <a:cxn ang="0">
                    <a:pos x="T2" y="T3"/>
                  </a:cxn>
                  <a:cxn ang="0">
                    <a:pos x="T4" y="T5"/>
                  </a:cxn>
                  <a:cxn ang="0">
                    <a:pos x="T6" y="T7"/>
                  </a:cxn>
                  <a:cxn ang="0">
                    <a:pos x="T8" y="T9"/>
                  </a:cxn>
                </a:cxnLst>
                <a:rect l="0" t="0" r="r" b="b"/>
                <a:pathLst>
                  <a:path w="8" h="43">
                    <a:moveTo>
                      <a:pt x="2" y="15"/>
                    </a:moveTo>
                    <a:cubicBezTo>
                      <a:pt x="2" y="7"/>
                      <a:pt x="8" y="0"/>
                      <a:pt x="8" y="0"/>
                    </a:cubicBezTo>
                    <a:cubicBezTo>
                      <a:pt x="8" y="0"/>
                      <a:pt x="8" y="3"/>
                      <a:pt x="7" y="6"/>
                    </a:cubicBezTo>
                    <a:cubicBezTo>
                      <a:pt x="1" y="13"/>
                      <a:pt x="1" y="37"/>
                      <a:pt x="0" y="43"/>
                    </a:cubicBezTo>
                    <a:cubicBezTo>
                      <a:pt x="0" y="43"/>
                      <a:pt x="1" y="24"/>
                      <a:pt x="2" y="15"/>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8" name="Freeform 1793"/>
              <p:cNvSpPr>
                <a:spLocks/>
              </p:cNvSpPr>
              <p:nvPr/>
            </p:nvSpPr>
            <p:spPr bwMode="auto">
              <a:xfrm>
                <a:off x="227" y="2547"/>
                <a:ext cx="17" cy="92"/>
              </a:xfrm>
              <a:custGeom>
                <a:avLst/>
                <a:gdLst>
                  <a:gd name="T0" fmla="*/ 2 w 8"/>
                  <a:gd name="T1" fmla="*/ 15 h 43"/>
                  <a:gd name="T2" fmla="*/ 2 w 8"/>
                  <a:gd name="T3" fmla="*/ 15 h 43"/>
                  <a:gd name="T4" fmla="*/ 5 w 8"/>
                  <a:gd name="T5" fmla="*/ 5 h 43"/>
                  <a:gd name="T6" fmla="*/ 7 w 8"/>
                  <a:gd name="T7" fmla="*/ 1 h 43"/>
                  <a:gd name="T8" fmla="*/ 7 w 8"/>
                  <a:gd name="T9" fmla="*/ 0 h 43"/>
                  <a:gd name="T10" fmla="*/ 8 w 8"/>
                  <a:gd name="T11" fmla="*/ 0 h 43"/>
                  <a:gd name="T12" fmla="*/ 8 w 8"/>
                  <a:gd name="T13" fmla="*/ 0 h 43"/>
                  <a:gd name="T14" fmla="*/ 8 w 8"/>
                  <a:gd name="T15" fmla="*/ 0 h 43"/>
                  <a:gd name="T16" fmla="*/ 8 w 8"/>
                  <a:gd name="T17" fmla="*/ 0 h 43"/>
                  <a:gd name="T18" fmla="*/ 8 w 8"/>
                  <a:gd name="T19" fmla="*/ 0 h 43"/>
                  <a:gd name="T20" fmla="*/ 8 w 8"/>
                  <a:gd name="T21" fmla="*/ 0 h 43"/>
                  <a:gd name="T22" fmla="*/ 8 w 8"/>
                  <a:gd name="T23" fmla="*/ 0 h 43"/>
                  <a:gd name="T24" fmla="*/ 8 w 8"/>
                  <a:gd name="T25" fmla="*/ 0 h 43"/>
                  <a:gd name="T26" fmla="*/ 8 w 8"/>
                  <a:gd name="T27" fmla="*/ 0 h 43"/>
                  <a:gd name="T28" fmla="*/ 8 w 8"/>
                  <a:gd name="T29" fmla="*/ 0 h 43"/>
                  <a:gd name="T30" fmla="*/ 8 w 8"/>
                  <a:gd name="T31" fmla="*/ 1 h 43"/>
                  <a:gd name="T32" fmla="*/ 7 w 8"/>
                  <a:gd name="T33" fmla="*/ 6 h 43"/>
                  <a:gd name="T34" fmla="*/ 7 w 8"/>
                  <a:gd name="T35" fmla="*/ 6 h 43"/>
                  <a:gd name="T36" fmla="*/ 7 w 8"/>
                  <a:gd name="T37" fmla="*/ 6 h 43"/>
                  <a:gd name="T38" fmla="*/ 2 w 8"/>
                  <a:gd name="T39" fmla="*/ 25 h 43"/>
                  <a:gd name="T40" fmla="*/ 0 w 8"/>
                  <a:gd name="T41" fmla="*/ 43 h 43"/>
                  <a:gd name="T42" fmla="*/ 0 w 8"/>
                  <a:gd name="T43" fmla="*/ 43 h 43"/>
                  <a:gd name="T44" fmla="*/ 0 w 8"/>
                  <a:gd name="T45" fmla="*/ 43 h 43"/>
                  <a:gd name="T46" fmla="*/ 0 w 8"/>
                  <a:gd name="T47" fmla="*/ 40 h 43"/>
                  <a:gd name="T48" fmla="*/ 2 w 8"/>
                  <a:gd name="T49" fmla="*/ 15 h 43"/>
                  <a:gd name="T50" fmla="*/ 2 w 8"/>
                  <a:gd name="T51" fmla="*/ 15 h 43"/>
                  <a:gd name="T52" fmla="*/ 2 w 8"/>
                  <a:gd name="T53" fmla="*/ 15 h 43"/>
                  <a:gd name="T54" fmla="*/ 0 w 8"/>
                  <a:gd name="T55" fmla="*/ 43 h 43"/>
                  <a:gd name="T56" fmla="*/ 0 w 8"/>
                  <a:gd name="T57" fmla="*/ 43 h 43"/>
                  <a:gd name="T58" fmla="*/ 2 w 8"/>
                  <a:gd name="T59" fmla="*/ 25 h 43"/>
                  <a:gd name="T60" fmla="*/ 7 w 8"/>
                  <a:gd name="T61" fmla="*/ 6 h 43"/>
                  <a:gd name="T62" fmla="*/ 7 w 8"/>
                  <a:gd name="T63" fmla="*/ 6 h 43"/>
                  <a:gd name="T64" fmla="*/ 7 w 8"/>
                  <a:gd name="T65" fmla="*/ 6 h 43"/>
                  <a:gd name="T66" fmla="*/ 8 w 8"/>
                  <a:gd name="T67" fmla="*/ 1 h 43"/>
                  <a:gd name="T68" fmla="*/ 8 w 8"/>
                  <a:gd name="T69" fmla="*/ 0 h 43"/>
                  <a:gd name="T70" fmla="*/ 8 w 8"/>
                  <a:gd name="T71" fmla="*/ 0 h 43"/>
                  <a:gd name="T72" fmla="*/ 8 w 8"/>
                  <a:gd name="T73" fmla="*/ 0 h 43"/>
                  <a:gd name="T74" fmla="*/ 8 w 8"/>
                  <a:gd name="T75" fmla="*/ 0 h 43"/>
                  <a:gd name="T76" fmla="*/ 8 w 8"/>
                  <a:gd name="T77" fmla="*/ 0 h 43"/>
                  <a:gd name="T78" fmla="*/ 8 w 8"/>
                  <a:gd name="T79" fmla="*/ 0 h 43"/>
                  <a:gd name="T80" fmla="*/ 8 w 8"/>
                  <a:gd name="T81" fmla="*/ 0 h 43"/>
                  <a:gd name="T82" fmla="*/ 8 w 8"/>
                  <a:gd name="T83" fmla="*/ 0 h 43"/>
                  <a:gd name="T84" fmla="*/ 8 w 8"/>
                  <a:gd name="T85" fmla="*/ 0 h 43"/>
                  <a:gd name="T86" fmla="*/ 2 w 8"/>
                  <a:gd name="T8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 h="43">
                    <a:moveTo>
                      <a:pt x="2" y="15"/>
                    </a:moveTo>
                    <a:cubicBezTo>
                      <a:pt x="2" y="15"/>
                      <a:pt x="2" y="15"/>
                      <a:pt x="2" y="15"/>
                    </a:cubicBezTo>
                    <a:cubicBezTo>
                      <a:pt x="2" y="11"/>
                      <a:pt x="4" y="7"/>
                      <a:pt x="5" y="5"/>
                    </a:cubicBezTo>
                    <a:cubicBezTo>
                      <a:pt x="6" y="3"/>
                      <a:pt x="6" y="2"/>
                      <a:pt x="7" y="1"/>
                    </a:cubicBezTo>
                    <a:cubicBezTo>
                      <a:pt x="7" y="1"/>
                      <a:pt x="7" y="0"/>
                      <a:pt x="7"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1"/>
                    </a:cubicBezTo>
                    <a:cubicBezTo>
                      <a:pt x="8" y="3"/>
                      <a:pt x="7" y="5"/>
                      <a:pt x="7" y="6"/>
                    </a:cubicBezTo>
                    <a:cubicBezTo>
                      <a:pt x="7" y="6"/>
                      <a:pt x="7" y="6"/>
                      <a:pt x="7" y="6"/>
                    </a:cubicBezTo>
                    <a:cubicBezTo>
                      <a:pt x="7" y="6"/>
                      <a:pt x="7" y="6"/>
                      <a:pt x="7" y="6"/>
                    </a:cubicBezTo>
                    <a:cubicBezTo>
                      <a:pt x="4" y="9"/>
                      <a:pt x="2" y="17"/>
                      <a:pt x="2" y="25"/>
                    </a:cubicBezTo>
                    <a:cubicBezTo>
                      <a:pt x="1" y="32"/>
                      <a:pt x="0" y="40"/>
                      <a:pt x="0" y="43"/>
                    </a:cubicBezTo>
                    <a:cubicBezTo>
                      <a:pt x="0" y="43"/>
                      <a:pt x="0" y="43"/>
                      <a:pt x="0" y="43"/>
                    </a:cubicBezTo>
                    <a:cubicBezTo>
                      <a:pt x="0" y="43"/>
                      <a:pt x="0" y="43"/>
                      <a:pt x="0" y="43"/>
                    </a:cubicBezTo>
                    <a:cubicBezTo>
                      <a:pt x="0" y="43"/>
                      <a:pt x="0" y="42"/>
                      <a:pt x="0" y="40"/>
                    </a:cubicBezTo>
                    <a:cubicBezTo>
                      <a:pt x="0" y="34"/>
                      <a:pt x="1" y="22"/>
                      <a:pt x="2" y="15"/>
                    </a:cubicBezTo>
                    <a:cubicBezTo>
                      <a:pt x="2" y="15"/>
                      <a:pt x="2" y="15"/>
                      <a:pt x="2" y="15"/>
                    </a:cubicBezTo>
                    <a:cubicBezTo>
                      <a:pt x="2" y="15"/>
                      <a:pt x="2" y="15"/>
                      <a:pt x="2" y="15"/>
                    </a:cubicBezTo>
                    <a:cubicBezTo>
                      <a:pt x="1" y="24"/>
                      <a:pt x="0" y="43"/>
                      <a:pt x="0" y="43"/>
                    </a:cubicBezTo>
                    <a:cubicBezTo>
                      <a:pt x="0" y="43"/>
                      <a:pt x="0" y="43"/>
                      <a:pt x="0" y="43"/>
                    </a:cubicBezTo>
                    <a:cubicBezTo>
                      <a:pt x="1" y="40"/>
                      <a:pt x="1" y="32"/>
                      <a:pt x="2" y="25"/>
                    </a:cubicBezTo>
                    <a:cubicBezTo>
                      <a:pt x="3" y="17"/>
                      <a:pt x="4" y="9"/>
                      <a:pt x="7" y="6"/>
                    </a:cubicBezTo>
                    <a:cubicBezTo>
                      <a:pt x="7" y="6"/>
                      <a:pt x="7" y="6"/>
                      <a:pt x="7" y="6"/>
                    </a:cubicBezTo>
                    <a:cubicBezTo>
                      <a:pt x="7" y="6"/>
                      <a:pt x="7" y="6"/>
                      <a:pt x="7" y="6"/>
                    </a:cubicBezTo>
                    <a:cubicBezTo>
                      <a:pt x="8" y="5"/>
                      <a:pt x="8" y="3"/>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2" y="7"/>
                      <a:pt x="2" y="1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9" name="Freeform 1794"/>
              <p:cNvSpPr>
                <a:spLocks/>
              </p:cNvSpPr>
              <p:nvPr/>
            </p:nvSpPr>
            <p:spPr bwMode="auto">
              <a:xfrm>
                <a:off x="255" y="2237"/>
                <a:ext cx="11" cy="13"/>
              </a:xfrm>
              <a:custGeom>
                <a:avLst/>
                <a:gdLst>
                  <a:gd name="T0" fmla="*/ 0 w 5"/>
                  <a:gd name="T1" fmla="*/ 6 h 6"/>
                  <a:gd name="T2" fmla="*/ 3 w 5"/>
                  <a:gd name="T3" fmla="*/ 3 h 6"/>
                  <a:gd name="T4" fmla="*/ 4 w 5"/>
                  <a:gd name="T5" fmla="*/ 0 h 6"/>
                  <a:gd name="T6" fmla="*/ 5 w 5"/>
                  <a:gd name="T7" fmla="*/ 1 h 6"/>
                  <a:gd name="T8" fmla="*/ 4 w 5"/>
                  <a:gd name="T9" fmla="*/ 4 h 6"/>
                  <a:gd name="T10" fmla="*/ 0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0" y="6"/>
                    </a:moveTo>
                    <a:cubicBezTo>
                      <a:pt x="1" y="6"/>
                      <a:pt x="2" y="4"/>
                      <a:pt x="3" y="3"/>
                    </a:cubicBezTo>
                    <a:cubicBezTo>
                      <a:pt x="4" y="1"/>
                      <a:pt x="4" y="0"/>
                      <a:pt x="4" y="0"/>
                    </a:cubicBezTo>
                    <a:cubicBezTo>
                      <a:pt x="5" y="1"/>
                      <a:pt x="5" y="1"/>
                      <a:pt x="5" y="1"/>
                    </a:cubicBezTo>
                    <a:cubicBezTo>
                      <a:pt x="5" y="1"/>
                      <a:pt x="5" y="2"/>
                      <a:pt x="4" y="4"/>
                    </a:cubicBezTo>
                    <a:cubicBezTo>
                      <a:pt x="3" y="6"/>
                      <a:pt x="0" y="6"/>
                      <a:pt x="0" y="6"/>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0" name="Freeform 1795"/>
              <p:cNvSpPr>
                <a:spLocks/>
              </p:cNvSpPr>
              <p:nvPr/>
            </p:nvSpPr>
            <p:spPr bwMode="auto">
              <a:xfrm>
                <a:off x="255" y="2235"/>
                <a:ext cx="11" cy="15"/>
              </a:xfrm>
              <a:custGeom>
                <a:avLst/>
                <a:gdLst>
                  <a:gd name="T0" fmla="*/ 0 w 5"/>
                  <a:gd name="T1" fmla="*/ 7 h 7"/>
                  <a:gd name="T2" fmla="*/ 1 w 5"/>
                  <a:gd name="T3" fmla="*/ 7 h 7"/>
                  <a:gd name="T4" fmla="*/ 3 w 5"/>
                  <a:gd name="T5" fmla="*/ 4 h 7"/>
                  <a:gd name="T6" fmla="*/ 4 w 5"/>
                  <a:gd name="T7" fmla="*/ 1 h 7"/>
                  <a:gd name="T8" fmla="*/ 4 w 5"/>
                  <a:gd name="T9" fmla="*/ 1 h 7"/>
                  <a:gd name="T10" fmla="*/ 4 w 5"/>
                  <a:gd name="T11" fmla="*/ 1 h 7"/>
                  <a:gd name="T12" fmla="*/ 4 w 5"/>
                  <a:gd name="T13" fmla="*/ 1 h 7"/>
                  <a:gd name="T14" fmla="*/ 4 w 5"/>
                  <a:gd name="T15" fmla="*/ 1 h 7"/>
                  <a:gd name="T16" fmla="*/ 4 w 5"/>
                  <a:gd name="T17" fmla="*/ 1 h 7"/>
                  <a:gd name="T18" fmla="*/ 4 w 5"/>
                  <a:gd name="T19" fmla="*/ 1 h 7"/>
                  <a:gd name="T20" fmla="*/ 4 w 5"/>
                  <a:gd name="T21" fmla="*/ 1 h 7"/>
                  <a:gd name="T22" fmla="*/ 4 w 5"/>
                  <a:gd name="T23" fmla="*/ 1 h 7"/>
                  <a:gd name="T24" fmla="*/ 4 w 5"/>
                  <a:gd name="T25" fmla="*/ 1 h 7"/>
                  <a:gd name="T26" fmla="*/ 5 w 5"/>
                  <a:gd name="T27" fmla="*/ 2 h 7"/>
                  <a:gd name="T28" fmla="*/ 5 w 5"/>
                  <a:gd name="T29" fmla="*/ 2 h 7"/>
                  <a:gd name="T30" fmla="*/ 5 w 5"/>
                  <a:gd name="T31" fmla="*/ 1 h 7"/>
                  <a:gd name="T32" fmla="*/ 4 w 5"/>
                  <a:gd name="T33" fmla="*/ 5 h 7"/>
                  <a:gd name="T34" fmla="*/ 2 w 5"/>
                  <a:gd name="T35" fmla="*/ 7 h 7"/>
                  <a:gd name="T36" fmla="*/ 0 w 5"/>
                  <a:gd name="T37" fmla="*/ 7 h 7"/>
                  <a:gd name="T38" fmla="*/ 0 w 5"/>
                  <a:gd name="T39" fmla="*/ 7 h 7"/>
                  <a:gd name="T40" fmla="*/ 1 w 5"/>
                  <a:gd name="T41" fmla="*/ 7 h 7"/>
                  <a:gd name="T42" fmla="*/ 0 w 5"/>
                  <a:gd name="T43" fmla="*/ 7 h 7"/>
                  <a:gd name="T44" fmla="*/ 1 w 5"/>
                  <a:gd name="T45" fmla="*/ 7 h 7"/>
                  <a:gd name="T46" fmla="*/ 4 w 5"/>
                  <a:gd name="T47" fmla="*/ 5 h 7"/>
                  <a:gd name="T48" fmla="*/ 5 w 5"/>
                  <a:gd name="T49" fmla="*/ 2 h 7"/>
                  <a:gd name="T50" fmla="*/ 5 w 5"/>
                  <a:gd name="T51" fmla="*/ 1 h 7"/>
                  <a:gd name="T52" fmla="*/ 4 w 5"/>
                  <a:gd name="T53" fmla="*/ 0 h 7"/>
                  <a:gd name="T54" fmla="*/ 4 w 5"/>
                  <a:gd name="T55" fmla="*/ 0 h 7"/>
                  <a:gd name="T56" fmla="*/ 3 w 5"/>
                  <a:gd name="T57" fmla="*/ 3 h 7"/>
                  <a:gd name="T58" fmla="*/ 0 w 5"/>
                  <a:gd name="T59" fmla="*/ 7 h 7"/>
                  <a:gd name="T60" fmla="*/ 1 w 5"/>
                  <a:gd name="T61" fmla="*/ 7 h 7"/>
                  <a:gd name="T62" fmla="*/ 0 w 5"/>
                  <a:gd name="T6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7">
                    <a:moveTo>
                      <a:pt x="0" y="7"/>
                    </a:moveTo>
                    <a:cubicBezTo>
                      <a:pt x="1" y="7"/>
                      <a:pt x="1" y="7"/>
                      <a:pt x="1" y="7"/>
                    </a:cubicBezTo>
                    <a:cubicBezTo>
                      <a:pt x="1" y="7"/>
                      <a:pt x="2" y="5"/>
                      <a:pt x="3" y="4"/>
                    </a:cubicBezTo>
                    <a:cubicBezTo>
                      <a:pt x="3" y="3"/>
                      <a:pt x="4" y="2"/>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2"/>
                      <a:pt x="5" y="2"/>
                      <a:pt x="5" y="2"/>
                    </a:cubicBezTo>
                    <a:cubicBezTo>
                      <a:pt x="5" y="2"/>
                      <a:pt x="5" y="2"/>
                      <a:pt x="5" y="2"/>
                    </a:cubicBezTo>
                    <a:cubicBezTo>
                      <a:pt x="5" y="1"/>
                      <a:pt x="5" y="1"/>
                      <a:pt x="5" y="1"/>
                    </a:cubicBezTo>
                    <a:cubicBezTo>
                      <a:pt x="5" y="2"/>
                      <a:pt x="5" y="3"/>
                      <a:pt x="4" y="5"/>
                    </a:cubicBezTo>
                    <a:cubicBezTo>
                      <a:pt x="3" y="6"/>
                      <a:pt x="2" y="6"/>
                      <a:pt x="2" y="7"/>
                    </a:cubicBezTo>
                    <a:cubicBezTo>
                      <a:pt x="1" y="7"/>
                      <a:pt x="0" y="7"/>
                      <a:pt x="0" y="7"/>
                    </a:cubicBezTo>
                    <a:cubicBezTo>
                      <a:pt x="0" y="7"/>
                      <a:pt x="0" y="7"/>
                      <a:pt x="0" y="7"/>
                    </a:cubicBezTo>
                    <a:cubicBezTo>
                      <a:pt x="1" y="7"/>
                      <a:pt x="1" y="7"/>
                      <a:pt x="1" y="7"/>
                    </a:cubicBezTo>
                    <a:cubicBezTo>
                      <a:pt x="0" y="7"/>
                      <a:pt x="0" y="7"/>
                      <a:pt x="0" y="7"/>
                    </a:cubicBezTo>
                    <a:cubicBezTo>
                      <a:pt x="1" y="7"/>
                      <a:pt x="1" y="7"/>
                      <a:pt x="1" y="7"/>
                    </a:cubicBezTo>
                    <a:cubicBezTo>
                      <a:pt x="1" y="7"/>
                      <a:pt x="3" y="7"/>
                      <a:pt x="4" y="5"/>
                    </a:cubicBezTo>
                    <a:cubicBezTo>
                      <a:pt x="5" y="3"/>
                      <a:pt x="5" y="2"/>
                      <a:pt x="5" y="2"/>
                    </a:cubicBezTo>
                    <a:cubicBezTo>
                      <a:pt x="5" y="1"/>
                      <a:pt x="5" y="1"/>
                      <a:pt x="5" y="1"/>
                    </a:cubicBezTo>
                    <a:cubicBezTo>
                      <a:pt x="4" y="0"/>
                      <a:pt x="4" y="0"/>
                      <a:pt x="4" y="0"/>
                    </a:cubicBezTo>
                    <a:cubicBezTo>
                      <a:pt x="4" y="0"/>
                      <a:pt x="4" y="0"/>
                      <a:pt x="4" y="0"/>
                    </a:cubicBezTo>
                    <a:cubicBezTo>
                      <a:pt x="4" y="1"/>
                      <a:pt x="3" y="2"/>
                      <a:pt x="3" y="3"/>
                    </a:cubicBezTo>
                    <a:cubicBezTo>
                      <a:pt x="2" y="5"/>
                      <a:pt x="1" y="7"/>
                      <a:pt x="0" y="7"/>
                    </a:cubicBezTo>
                    <a:cubicBezTo>
                      <a:pt x="1" y="7"/>
                      <a:pt x="1" y="7"/>
                      <a:pt x="1" y="7"/>
                    </a:cubicBezTo>
                    <a:lnTo>
                      <a:pt x="0" y="7"/>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1" name="Freeform 1796"/>
              <p:cNvSpPr>
                <a:spLocks/>
              </p:cNvSpPr>
              <p:nvPr/>
            </p:nvSpPr>
            <p:spPr bwMode="auto">
              <a:xfrm>
                <a:off x="183" y="2569"/>
                <a:ext cx="14" cy="116"/>
              </a:xfrm>
              <a:custGeom>
                <a:avLst/>
                <a:gdLst>
                  <a:gd name="T0" fmla="*/ 5 w 7"/>
                  <a:gd name="T1" fmla="*/ 2 h 55"/>
                  <a:gd name="T2" fmla="*/ 6 w 7"/>
                  <a:gd name="T3" fmla="*/ 21 h 55"/>
                  <a:gd name="T4" fmla="*/ 0 w 7"/>
                  <a:gd name="T5" fmla="*/ 55 h 55"/>
                  <a:gd name="T6" fmla="*/ 7 w 7"/>
                  <a:gd name="T7" fmla="*/ 25 h 55"/>
                  <a:gd name="T8" fmla="*/ 6 w 7"/>
                  <a:gd name="T9" fmla="*/ 0 h 55"/>
                  <a:gd name="T10" fmla="*/ 5 w 7"/>
                  <a:gd name="T11" fmla="*/ 2 h 55"/>
                </a:gdLst>
                <a:ahLst/>
                <a:cxnLst>
                  <a:cxn ang="0">
                    <a:pos x="T0" y="T1"/>
                  </a:cxn>
                  <a:cxn ang="0">
                    <a:pos x="T2" y="T3"/>
                  </a:cxn>
                  <a:cxn ang="0">
                    <a:pos x="T4" y="T5"/>
                  </a:cxn>
                  <a:cxn ang="0">
                    <a:pos x="T6" y="T7"/>
                  </a:cxn>
                  <a:cxn ang="0">
                    <a:pos x="T8" y="T9"/>
                  </a:cxn>
                  <a:cxn ang="0">
                    <a:pos x="T10" y="T11"/>
                  </a:cxn>
                </a:cxnLst>
                <a:rect l="0" t="0" r="r" b="b"/>
                <a:pathLst>
                  <a:path w="7" h="55">
                    <a:moveTo>
                      <a:pt x="5" y="2"/>
                    </a:moveTo>
                    <a:cubicBezTo>
                      <a:pt x="5" y="2"/>
                      <a:pt x="6" y="11"/>
                      <a:pt x="6" y="21"/>
                    </a:cubicBezTo>
                    <a:cubicBezTo>
                      <a:pt x="7" y="31"/>
                      <a:pt x="5" y="44"/>
                      <a:pt x="0" y="55"/>
                    </a:cubicBezTo>
                    <a:cubicBezTo>
                      <a:pt x="0" y="55"/>
                      <a:pt x="7" y="41"/>
                      <a:pt x="7" y="25"/>
                    </a:cubicBezTo>
                    <a:cubicBezTo>
                      <a:pt x="7" y="9"/>
                      <a:pt x="6" y="1"/>
                      <a:pt x="6" y="0"/>
                    </a:cubicBezTo>
                    <a:cubicBezTo>
                      <a:pt x="6" y="0"/>
                      <a:pt x="5" y="2"/>
                      <a:pt x="5" y="2"/>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2" name="Freeform 1797"/>
              <p:cNvSpPr>
                <a:spLocks/>
              </p:cNvSpPr>
              <p:nvPr/>
            </p:nvSpPr>
            <p:spPr bwMode="auto">
              <a:xfrm>
                <a:off x="183" y="2569"/>
                <a:ext cx="14" cy="116"/>
              </a:xfrm>
              <a:custGeom>
                <a:avLst/>
                <a:gdLst>
                  <a:gd name="T0" fmla="*/ 5 w 7"/>
                  <a:gd name="T1" fmla="*/ 2 h 55"/>
                  <a:gd name="T2" fmla="*/ 4 w 7"/>
                  <a:gd name="T3" fmla="*/ 2 h 55"/>
                  <a:gd name="T4" fmla="*/ 5 w 7"/>
                  <a:gd name="T5" fmla="*/ 8 h 55"/>
                  <a:gd name="T6" fmla="*/ 6 w 7"/>
                  <a:gd name="T7" fmla="*/ 21 h 55"/>
                  <a:gd name="T8" fmla="*/ 6 w 7"/>
                  <a:gd name="T9" fmla="*/ 24 h 55"/>
                  <a:gd name="T10" fmla="*/ 0 w 7"/>
                  <a:gd name="T11" fmla="*/ 55 h 55"/>
                  <a:gd name="T12" fmla="*/ 0 w 7"/>
                  <a:gd name="T13" fmla="*/ 55 h 55"/>
                  <a:gd name="T14" fmla="*/ 7 w 7"/>
                  <a:gd name="T15" fmla="*/ 25 h 55"/>
                  <a:gd name="T16" fmla="*/ 7 w 7"/>
                  <a:gd name="T17" fmla="*/ 25 h 55"/>
                  <a:gd name="T18" fmla="*/ 6 w 7"/>
                  <a:gd name="T19" fmla="*/ 0 h 55"/>
                  <a:gd name="T20" fmla="*/ 6 w 7"/>
                  <a:gd name="T21" fmla="*/ 0 h 55"/>
                  <a:gd name="T22" fmla="*/ 6 w 7"/>
                  <a:gd name="T23" fmla="*/ 0 h 55"/>
                  <a:gd name="T24" fmla="*/ 6 w 7"/>
                  <a:gd name="T25" fmla="*/ 0 h 55"/>
                  <a:gd name="T26" fmla="*/ 6 w 7"/>
                  <a:gd name="T27" fmla="*/ 0 h 55"/>
                  <a:gd name="T28" fmla="*/ 6 w 7"/>
                  <a:gd name="T29" fmla="*/ 0 h 55"/>
                  <a:gd name="T30" fmla="*/ 4 w 7"/>
                  <a:gd name="T31" fmla="*/ 2 h 55"/>
                  <a:gd name="T32" fmla="*/ 4 w 7"/>
                  <a:gd name="T33" fmla="*/ 2 h 55"/>
                  <a:gd name="T34" fmla="*/ 4 w 7"/>
                  <a:gd name="T35" fmla="*/ 2 h 55"/>
                  <a:gd name="T36" fmla="*/ 5 w 7"/>
                  <a:gd name="T37" fmla="*/ 2 h 55"/>
                  <a:gd name="T38" fmla="*/ 5 w 7"/>
                  <a:gd name="T39" fmla="*/ 2 h 55"/>
                  <a:gd name="T40" fmla="*/ 5 w 7"/>
                  <a:gd name="T41" fmla="*/ 1 h 55"/>
                  <a:gd name="T42" fmla="*/ 6 w 7"/>
                  <a:gd name="T43" fmla="*/ 1 h 55"/>
                  <a:gd name="T44" fmla="*/ 6 w 7"/>
                  <a:gd name="T45" fmla="*/ 0 h 55"/>
                  <a:gd name="T46" fmla="*/ 6 w 7"/>
                  <a:gd name="T47" fmla="*/ 0 h 55"/>
                  <a:gd name="T48" fmla="*/ 6 w 7"/>
                  <a:gd name="T49" fmla="*/ 0 h 55"/>
                  <a:gd name="T50" fmla="*/ 6 w 7"/>
                  <a:gd name="T51" fmla="*/ 0 h 55"/>
                  <a:gd name="T52" fmla="*/ 6 w 7"/>
                  <a:gd name="T53" fmla="*/ 0 h 55"/>
                  <a:gd name="T54" fmla="*/ 6 w 7"/>
                  <a:gd name="T55" fmla="*/ 0 h 55"/>
                  <a:gd name="T56" fmla="*/ 6 w 7"/>
                  <a:gd name="T57" fmla="*/ 0 h 55"/>
                  <a:gd name="T58" fmla="*/ 6 w 7"/>
                  <a:gd name="T59" fmla="*/ 0 h 55"/>
                  <a:gd name="T60" fmla="*/ 6 w 7"/>
                  <a:gd name="T61" fmla="*/ 0 h 55"/>
                  <a:gd name="T62" fmla="*/ 6 w 7"/>
                  <a:gd name="T63" fmla="*/ 0 h 55"/>
                  <a:gd name="T64" fmla="*/ 6 w 7"/>
                  <a:gd name="T65" fmla="*/ 0 h 55"/>
                  <a:gd name="T66" fmla="*/ 6 w 7"/>
                  <a:gd name="T67" fmla="*/ 0 h 55"/>
                  <a:gd name="T68" fmla="*/ 6 w 7"/>
                  <a:gd name="T69" fmla="*/ 0 h 55"/>
                  <a:gd name="T70" fmla="*/ 6 w 7"/>
                  <a:gd name="T71" fmla="*/ 0 h 55"/>
                  <a:gd name="T72" fmla="*/ 6 w 7"/>
                  <a:gd name="T73" fmla="*/ 0 h 55"/>
                  <a:gd name="T74" fmla="*/ 6 w 7"/>
                  <a:gd name="T75" fmla="*/ 0 h 55"/>
                  <a:gd name="T76" fmla="*/ 6 w 7"/>
                  <a:gd name="T77" fmla="*/ 0 h 55"/>
                  <a:gd name="T78" fmla="*/ 6 w 7"/>
                  <a:gd name="T79" fmla="*/ 0 h 55"/>
                  <a:gd name="T80" fmla="*/ 6 w 7"/>
                  <a:gd name="T81" fmla="*/ 0 h 55"/>
                  <a:gd name="T82" fmla="*/ 6 w 7"/>
                  <a:gd name="T83" fmla="*/ 0 h 55"/>
                  <a:gd name="T84" fmla="*/ 6 w 7"/>
                  <a:gd name="T85" fmla="*/ 0 h 55"/>
                  <a:gd name="T86" fmla="*/ 7 w 7"/>
                  <a:gd name="T87" fmla="*/ 25 h 55"/>
                  <a:gd name="T88" fmla="*/ 7 w 7"/>
                  <a:gd name="T89" fmla="*/ 25 h 55"/>
                  <a:gd name="T90" fmla="*/ 4 w 7"/>
                  <a:gd name="T91" fmla="*/ 46 h 55"/>
                  <a:gd name="T92" fmla="*/ 1 w 7"/>
                  <a:gd name="T93" fmla="*/ 53 h 55"/>
                  <a:gd name="T94" fmla="*/ 0 w 7"/>
                  <a:gd name="T95" fmla="*/ 55 h 55"/>
                  <a:gd name="T96" fmla="*/ 0 w 7"/>
                  <a:gd name="T97" fmla="*/ 55 h 55"/>
                  <a:gd name="T98" fmla="*/ 0 w 7"/>
                  <a:gd name="T99" fmla="*/ 55 h 55"/>
                  <a:gd name="T100" fmla="*/ 7 w 7"/>
                  <a:gd name="T101" fmla="*/ 24 h 55"/>
                  <a:gd name="T102" fmla="*/ 6 w 7"/>
                  <a:gd name="T103" fmla="*/ 21 h 55"/>
                  <a:gd name="T104" fmla="*/ 5 w 7"/>
                  <a:gd name="T105" fmla="*/ 2 h 55"/>
                  <a:gd name="T106" fmla="*/ 5 w 7"/>
                  <a:gd name="T107" fmla="*/ 2 h 55"/>
                  <a:gd name="T108" fmla="*/ 5 w 7"/>
                  <a:gd name="T10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55">
                    <a:moveTo>
                      <a:pt x="5" y="2"/>
                    </a:moveTo>
                    <a:cubicBezTo>
                      <a:pt x="4" y="2"/>
                      <a:pt x="4" y="2"/>
                      <a:pt x="4" y="2"/>
                    </a:cubicBezTo>
                    <a:cubicBezTo>
                      <a:pt x="4" y="2"/>
                      <a:pt x="5" y="4"/>
                      <a:pt x="5" y="8"/>
                    </a:cubicBezTo>
                    <a:cubicBezTo>
                      <a:pt x="6" y="11"/>
                      <a:pt x="6" y="16"/>
                      <a:pt x="6" y="21"/>
                    </a:cubicBezTo>
                    <a:cubicBezTo>
                      <a:pt x="6" y="22"/>
                      <a:pt x="6" y="23"/>
                      <a:pt x="6" y="24"/>
                    </a:cubicBezTo>
                    <a:cubicBezTo>
                      <a:pt x="6" y="34"/>
                      <a:pt x="4" y="45"/>
                      <a:pt x="0" y="55"/>
                    </a:cubicBezTo>
                    <a:cubicBezTo>
                      <a:pt x="0" y="55"/>
                      <a:pt x="0" y="55"/>
                      <a:pt x="0" y="55"/>
                    </a:cubicBezTo>
                    <a:cubicBezTo>
                      <a:pt x="0" y="55"/>
                      <a:pt x="7" y="41"/>
                      <a:pt x="7" y="25"/>
                    </a:cubicBezTo>
                    <a:cubicBezTo>
                      <a:pt x="7" y="25"/>
                      <a:pt x="7" y="25"/>
                      <a:pt x="7" y="25"/>
                    </a:cubicBezTo>
                    <a:cubicBezTo>
                      <a:pt x="7" y="9"/>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1"/>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7" y="9"/>
                      <a:pt x="7" y="25"/>
                    </a:cubicBezTo>
                    <a:cubicBezTo>
                      <a:pt x="7" y="25"/>
                      <a:pt x="7" y="25"/>
                      <a:pt x="7" y="25"/>
                    </a:cubicBezTo>
                    <a:cubicBezTo>
                      <a:pt x="7" y="33"/>
                      <a:pt x="5" y="41"/>
                      <a:pt x="4" y="46"/>
                    </a:cubicBezTo>
                    <a:cubicBezTo>
                      <a:pt x="3" y="49"/>
                      <a:pt x="2" y="51"/>
                      <a:pt x="1" y="53"/>
                    </a:cubicBezTo>
                    <a:cubicBezTo>
                      <a:pt x="1" y="54"/>
                      <a:pt x="0" y="55"/>
                      <a:pt x="0" y="55"/>
                    </a:cubicBezTo>
                    <a:cubicBezTo>
                      <a:pt x="0" y="55"/>
                      <a:pt x="0" y="55"/>
                      <a:pt x="0" y="55"/>
                    </a:cubicBezTo>
                    <a:cubicBezTo>
                      <a:pt x="0" y="55"/>
                      <a:pt x="0" y="55"/>
                      <a:pt x="0" y="55"/>
                    </a:cubicBezTo>
                    <a:cubicBezTo>
                      <a:pt x="4" y="45"/>
                      <a:pt x="7" y="34"/>
                      <a:pt x="7" y="24"/>
                    </a:cubicBezTo>
                    <a:cubicBezTo>
                      <a:pt x="7" y="23"/>
                      <a:pt x="7" y="22"/>
                      <a:pt x="6" y="21"/>
                    </a:cubicBezTo>
                    <a:cubicBezTo>
                      <a:pt x="6" y="11"/>
                      <a:pt x="5" y="2"/>
                      <a:pt x="5" y="2"/>
                    </a:cubicBezTo>
                    <a:cubicBezTo>
                      <a:pt x="5" y="2"/>
                      <a:pt x="5" y="2"/>
                      <a:pt x="5" y="2"/>
                    </a:cubicBezTo>
                    <a:cubicBezTo>
                      <a:pt x="5" y="2"/>
                      <a:pt x="5" y="2"/>
                      <a:pt x="5"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3" name="Freeform 1798"/>
              <p:cNvSpPr>
                <a:spLocks/>
              </p:cNvSpPr>
              <p:nvPr/>
            </p:nvSpPr>
            <p:spPr bwMode="auto">
              <a:xfrm>
                <a:off x="149" y="2532"/>
                <a:ext cx="65" cy="71"/>
              </a:xfrm>
              <a:custGeom>
                <a:avLst/>
                <a:gdLst>
                  <a:gd name="T0" fmla="*/ 31 w 31"/>
                  <a:gd name="T1" fmla="*/ 0 h 33"/>
                  <a:gd name="T2" fmla="*/ 17 w 31"/>
                  <a:gd name="T3" fmla="*/ 12 h 33"/>
                  <a:gd name="T4" fmla="*/ 5 w 31"/>
                  <a:gd name="T5" fmla="*/ 26 h 33"/>
                  <a:gd name="T6" fmla="*/ 0 w 31"/>
                  <a:gd name="T7" fmla="*/ 33 h 33"/>
                  <a:gd name="T8" fmla="*/ 5 w 31"/>
                  <a:gd name="T9" fmla="*/ 27 h 33"/>
                  <a:gd name="T10" fmla="*/ 16 w 31"/>
                  <a:gd name="T11" fmla="*/ 14 h 33"/>
                  <a:gd name="T12" fmla="*/ 30 w 31"/>
                  <a:gd name="T13" fmla="*/ 2 h 33"/>
                  <a:gd name="T14" fmla="*/ 31 w 3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3">
                    <a:moveTo>
                      <a:pt x="31" y="0"/>
                    </a:moveTo>
                    <a:cubicBezTo>
                      <a:pt x="31" y="0"/>
                      <a:pt x="24" y="8"/>
                      <a:pt x="17" y="12"/>
                    </a:cubicBezTo>
                    <a:cubicBezTo>
                      <a:pt x="9" y="17"/>
                      <a:pt x="7" y="21"/>
                      <a:pt x="5" y="26"/>
                    </a:cubicBezTo>
                    <a:cubicBezTo>
                      <a:pt x="3" y="31"/>
                      <a:pt x="0" y="33"/>
                      <a:pt x="0" y="33"/>
                    </a:cubicBezTo>
                    <a:cubicBezTo>
                      <a:pt x="0" y="33"/>
                      <a:pt x="2" y="32"/>
                      <a:pt x="5" y="27"/>
                    </a:cubicBezTo>
                    <a:cubicBezTo>
                      <a:pt x="8" y="22"/>
                      <a:pt x="8" y="19"/>
                      <a:pt x="16" y="14"/>
                    </a:cubicBezTo>
                    <a:cubicBezTo>
                      <a:pt x="24" y="10"/>
                      <a:pt x="30" y="3"/>
                      <a:pt x="30" y="2"/>
                    </a:cubicBezTo>
                    <a:cubicBezTo>
                      <a:pt x="31" y="2"/>
                      <a:pt x="31" y="0"/>
                      <a:pt x="31" y="0"/>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4" name="Freeform 1799"/>
              <p:cNvSpPr>
                <a:spLocks/>
              </p:cNvSpPr>
              <p:nvPr/>
            </p:nvSpPr>
            <p:spPr bwMode="auto">
              <a:xfrm>
                <a:off x="149" y="2532"/>
                <a:ext cx="65" cy="71"/>
              </a:xfrm>
              <a:custGeom>
                <a:avLst/>
                <a:gdLst>
                  <a:gd name="T0" fmla="*/ 31 w 31"/>
                  <a:gd name="T1" fmla="*/ 0 h 33"/>
                  <a:gd name="T2" fmla="*/ 31 w 31"/>
                  <a:gd name="T3" fmla="*/ 0 h 33"/>
                  <a:gd name="T4" fmla="*/ 30 w 31"/>
                  <a:gd name="T5" fmla="*/ 1 h 33"/>
                  <a:gd name="T6" fmla="*/ 17 w 31"/>
                  <a:gd name="T7" fmla="*/ 12 h 33"/>
                  <a:gd name="T8" fmla="*/ 5 w 31"/>
                  <a:gd name="T9" fmla="*/ 26 h 33"/>
                  <a:gd name="T10" fmla="*/ 2 w 31"/>
                  <a:gd name="T11" fmla="*/ 31 h 33"/>
                  <a:gd name="T12" fmla="*/ 1 w 31"/>
                  <a:gd name="T13" fmla="*/ 33 h 33"/>
                  <a:gd name="T14" fmla="*/ 0 w 31"/>
                  <a:gd name="T15" fmla="*/ 33 h 33"/>
                  <a:gd name="T16" fmla="*/ 0 w 31"/>
                  <a:gd name="T17" fmla="*/ 33 h 33"/>
                  <a:gd name="T18" fmla="*/ 0 w 31"/>
                  <a:gd name="T19" fmla="*/ 33 h 33"/>
                  <a:gd name="T20" fmla="*/ 0 w 31"/>
                  <a:gd name="T21" fmla="*/ 33 h 33"/>
                  <a:gd name="T22" fmla="*/ 0 w 31"/>
                  <a:gd name="T23" fmla="*/ 33 h 33"/>
                  <a:gd name="T24" fmla="*/ 5 w 31"/>
                  <a:gd name="T25" fmla="*/ 27 h 33"/>
                  <a:gd name="T26" fmla="*/ 16 w 31"/>
                  <a:gd name="T27" fmla="*/ 14 h 33"/>
                  <a:gd name="T28" fmla="*/ 30 w 31"/>
                  <a:gd name="T29" fmla="*/ 2 h 33"/>
                  <a:gd name="T30" fmla="*/ 31 w 31"/>
                  <a:gd name="T31" fmla="*/ 1 h 33"/>
                  <a:gd name="T32" fmla="*/ 31 w 31"/>
                  <a:gd name="T33" fmla="*/ 0 h 33"/>
                  <a:gd name="T34" fmla="*/ 31 w 31"/>
                  <a:gd name="T35" fmla="*/ 0 h 33"/>
                  <a:gd name="T36" fmla="*/ 31 w 31"/>
                  <a:gd name="T37" fmla="*/ 0 h 33"/>
                  <a:gd name="T38" fmla="*/ 31 w 31"/>
                  <a:gd name="T39" fmla="*/ 0 h 33"/>
                  <a:gd name="T40" fmla="*/ 31 w 31"/>
                  <a:gd name="T41" fmla="*/ 0 h 33"/>
                  <a:gd name="T42" fmla="*/ 31 w 31"/>
                  <a:gd name="T43" fmla="*/ 1 h 33"/>
                  <a:gd name="T44" fmla="*/ 30 w 31"/>
                  <a:gd name="T45" fmla="*/ 2 h 33"/>
                  <a:gd name="T46" fmla="*/ 16 w 31"/>
                  <a:gd name="T47" fmla="*/ 14 h 33"/>
                  <a:gd name="T48" fmla="*/ 5 w 31"/>
                  <a:gd name="T49" fmla="*/ 27 h 33"/>
                  <a:gd name="T50" fmla="*/ 1 w 31"/>
                  <a:gd name="T51" fmla="*/ 32 h 33"/>
                  <a:gd name="T52" fmla="*/ 0 w 31"/>
                  <a:gd name="T53" fmla="*/ 33 h 33"/>
                  <a:gd name="T54" fmla="*/ 0 w 31"/>
                  <a:gd name="T55" fmla="*/ 33 h 33"/>
                  <a:gd name="T56" fmla="*/ 0 w 31"/>
                  <a:gd name="T57" fmla="*/ 33 h 33"/>
                  <a:gd name="T58" fmla="*/ 0 w 31"/>
                  <a:gd name="T59" fmla="*/ 33 h 33"/>
                  <a:gd name="T60" fmla="*/ 0 w 31"/>
                  <a:gd name="T61" fmla="*/ 33 h 33"/>
                  <a:gd name="T62" fmla="*/ 0 w 31"/>
                  <a:gd name="T63" fmla="*/ 33 h 33"/>
                  <a:gd name="T64" fmla="*/ 0 w 31"/>
                  <a:gd name="T65" fmla="*/ 33 h 33"/>
                  <a:gd name="T66" fmla="*/ 0 w 31"/>
                  <a:gd name="T67" fmla="*/ 33 h 33"/>
                  <a:gd name="T68" fmla="*/ 0 w 31"/>
                  <a:gd name="T69" fmla="*/ 33 h 33"/>
                  <a:gd name="T70" fmla="*/ 0 w 31"/>
                  <a:gd name="T71" fmla="*/ 33 h 33"/>
                  <a:gd name="T72" fmla="*/ 0 w 31"/>
                  <a:gd name="T73" fmla="*/ 33 h 33"/>
                  <a:gd name="T74" fmla="*/ 0 w 31"/>
                  <a:gd name="T75" fmla="*/ 33 h 33"/>
                  <a:gd name="T76" fmla="*/ 0 w 31"/>
                  <a:gd name="T77" fmla="*/ 33 h 33"/>
                  <a:gd name="T78" fmla="*/ 0 w 31"/>
                  <a:gd name="T79" fmla="*/ 33 h 33"/>
                  <a:gd name="T80" fmla="*/ 0 w 31"/>
                  <a:gd name="T81" fmla="*/ 33 h 33"/>
                  <a:gd name="T82" fmla="*/ 0 w 31"/>
                  <a:gd name="T83" fmla="*/ 33 h 33"/>
                  <a:gd name="T84" fmla="*/ 0 w 31"/>
                  <a:gd name="T85" fmla="*/ 33 h 33"/>
                  <a:gd name="T86" fmla="*/ 0 w 31"/>
                  <a:gd name="T87" fmla="*/ 33 h 33"/>
                  <a:gd name="T88" fmla="*/ 0 w 31"/>
                  <a:gd name="T89" fmla="*/ 33 h 33"/>
                  <a:gd name="T90" fmla="*/ 0 w 31"/>
                  <a:gd name="T91" fmla="*/ 33 h 33"/>
                  <a:gd name="T92" fmla="*/ 0 w 31"/>
                  <a:gd name="T93" fmla="*/ 33 h 33"/>
                  <a:gd name="T94" fmla="*/ 0 w 31"/>
                  <a:gd name="T95" fmla="*/ 33 h 33"/>
                  <a:gd name="T96" fmla="*/ 0 w 31"/>
                  <a:gd name="T97" fmla="*/ 33 h 33"/>
                  <a:gd name="T98" fmla="*/ 0 w 31"/>
                  <a:gd name="T99" fmla="*/ 33 h 33"/>
                  <a:gd name="T100" fmla="*/ 1 w 31"/>
                  <a:gd name="T101" fmla="*/ 33 h 33"/>
                  <a:gd name="T102" fmla="*/ 5 w 31"/>
                  <a:gd name="T103" fmla="*/ 26 h 33"/>
                  <a:gd name="T104" fmla="*/ 17 w 31"/>
                  <a:gd name="T105" fmla="*/ 12 h 33"/>
                  <a:gd name="T106" fmla="*/ 31 w 31"/>
                  <a:gd name="T107" fmla="*/ 0 h 33"/>
                  <a:gd name="T108" fmla="*/ 31 w 31"/>
                  <a:gd name="T109" fmla="*/ 0 h 33"/>
                  <a:gd name="T110" fmla="*/ 31 w 31"/>
                  <a:gd name="T11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
                    <a:moveTo>
                      <a:pt x="31" y="0"/>
                    </a:moveTo>
                    <a:cubicBezTo>
                      <a:pt x="31" y="0"/>
                      <a:pt x="31" y="0"/>
                      <a:pt x="31" y="0"/>
                    </a:cubicBezTo>
                    <a:cubicBezTo>
                      <a:pt x="31" y="0"/>
                      <a:pt x="31" y="1"/>
                      <a:pt x="30" y="1"/>
                    </a:cubicBezTo>
                    <a:cubicBezTo>
                      <a:pt x="28" y="4"/>
                      <a:pt x="22" y="9"/>
                      <a:pt x="17" y="12"/>
                    </a:cubicBezTo>
                    <a:cubicBezTo>
                      <a:pt x="9" y="17"/>
                      <a:pt x="7" y="21"/>
                      <a:pt x="5" y="26"/>
                    </a:cubicBezTo>
                    <a:cubicBezTo>
                      <a:pt x="4" y="29"/>
                      <a:pt x="2" y="30"/>
                      <a:pt x="2" y="31"/>
                    </a:cubicBezTo>
                    <a:cubicBezTo>
                      <a:pt x="1" y="32"/>
                      <a:pt x="1" y="32"/>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3" y="32"/>
                      <a:pt x="5" y="27"/>
                    </a:cubicBezTo>
                    <a:cubicBezTo>
                      <a:pt x="8" y="22"/>
                      <a:pt x="8" y="19"/>
                      <a:pt x="16" y="14"/>
                    </a:cubicBezTo>
                    <a:cubicBezTo>
                      <a:pt x="24" y="10"/>
                      <a:pt x="30" y="3"/>
                      <a:pt x="30" y="2"/>
                    </a:cubicBezTo>
                    <a:cubicBezTo>
                      <a:pt x="31" y="2"/>
                      <a:pt x="31" y="2"/>
                      <a:pt x="31" y="1"/>
                    </a:cubicBezTo>
                    <a:cubicBezTo>
                      <a:pt x="31" y="1"/>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1"/>
                      <a:pt x="31" y="1"/>
                    </a:cubicBezTo>
                    <a:cubicBezTo>
                      <a:pt x="31" y="2"/>
                      <a:pt x="30" y="2"/>
                      <a:pt x="30" y="2"/>
                    </a:cubicBezTo>
                    <a:cubicBezTo>
                      <a:pt x="30" y="3"/>
                      <a:pt x="24" y="10"/>
                      <a:pt x="16" y="14"/>
                    </a:cubicBezTo>
                    <a:cubicBezTo>
                      <a:pt x="8" y="18"/>
                      <a:pt x="8" y="22"/>
                      <a:pt x="5" y="27"/>
                    </a:cubicBezTo>
                    <a:cubicBezTo>
                      <a:pt x="4" y="30"/>
                      <a:pt x="2" y="31"/>
                      <a:pt x="1" y="32"/>
                    </a:cubicBezTo>
                    <a:cubicBezTo>
                      <a:pt x="1" y="32"/>
                      <a:pt x="1"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2" y="32"/>
                      <a:pt x="3" y="30"/>
                      <a:pt x="5" y="26"/>
                    </a:cubicBezTo>
                    <a:cubicBezTo>
                      <a:pt x="7" y="21"/>
                      <a:pt x="9" y="17"/>
                      <a:pt x="17" y="12"/>
                    </a:cubicBezTo>
                    <a:cubicBezTo>
                      <a:pt x="24" y="8"/>
                      <a:pt x="31" y="0"/>
                      <a:pt x="31" y="0"/>
                    </a:cubicBezTo>
                    <a:cubicBezTo>
                      <a:pt x="31" y="0"/>
                      <a:pt x="31" y="0"/>
                      <a:pt x="31" y="0"/>
                    </a:cubicBezTo>
                    <a:cubicBezTo>
                      <a:pt x="31" y="0"/>
                      <a:pt x="31" y="0"/>
                      <a:pt x="31"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5" name="Freeform 1800"/>
              <p:cNvSpPr>
                <a:spLocks/>
              </p:cNvSpPr>
              <p:nvPr/>
            </p:nvSpPr>
            <p:spPr bwMode="auto">
              <a:xfrm>
                <a:off x="166" y="2552"/>
                <a:ext cx="44" cy="119"/>
              </a:xfrm>
              <a:custGeom>
                <a:avLst/>
                <a:gdLst>
                  <a:gd name="T0" fmla="*/ 21 w 21"/>
                  <a:gd name="T1" fmla="*/ 0 h 56"/>
                  <a:gd name="T2" fmla="*/ 10 w 21"/>
                  <a:gd name="T3" fmla="*/ 16 h 56"/>
                  <a:gd name="T4" fmla="*/ 2 w 21"/>
                  <a:gd name="T5" fmla="*/ 50 h 56"/>
                  <a:gd name="T6" fmla="*/ 7 w 21"/>
                  <a:gd name="T7" fmla="*/ 37 h 56"/>
                  <a:gd name="T8" fmla="*/ 21 w 21"/>
                  <a:gd name="T9" fmla="*/ 1 h 56"/>
                  <a:gd name="T10" fmla="*/ 21 w 21"/>
                  <a:gd name="T11" fmla="*/ 0 h 56"/>
                </a:gdLst>
                <a:ahLst/>
                <a:cxnLst>
                  <a:cxn ang="0">
                    <a:pos x="T0" y="T1"/>
                  </a:cxn>
                  <a:cxn ang="0">
                    <a:pos x="T2" y="T3"/>
                  </a:cxn>
                  <a:cxn ang="0">
                    <a:pos x="T4" y="T5"/>
                  </a:cxn>
                  <a:cxn ang="0">
                    <a:pos x="T6" y="T7"/>
                  </a:cxn>
                  <a:cxn ang="0">
                    <a:pos x="T8" y="T9"/>
                  </a:cxn>
                  <a:cxn ang="0">
                    <a:pos x="T10" y="T11"/>
                  </a:cxn>
                </a:cxnLst>
                <a:rect l="0" t="0" r="r" b="b"/>
                <a:pathLst>
                  <a:path w="21" h="56">
                    <a:moveTo>
                      <a:pt x="21" y="0"/>
                    </a:moveTo>
                    <a:cubicBezTo>
                      <a:pt x="21" y="0"/>
                      <a:pt x="12" y="4"/>
                      <a:pt x="10" y="16"/>
                    </a:cubicBezTo>
                    <a:cubicBezTo>
                      <a:pt x="7" y="29"/>
                      <a:pt x="5" y="45"/>
                      <a:pt x="2" y="50"/>
                    </a:cubicBezTo>
                    <a:cubicBezTo>
                      <a:pt x="0" y="56"/>
                      <a:pt x="4" y="49"/>
                      <a:pt x="7" y="37"/>
                    </a:cubicBezTo>
                    <a:cubicBezTo>
                      <a:pt x="10" y="24"/>
                      <a:pt x="10" y="9"/>
                      <a:pt x="21" y="1"/>
                    </a:cubicBezTo>
                    <a:lnTo>
                      <a:pt x="21"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6" name="Freeform 1801"/>
              <p:cNvSpPr>
                <a:spLocks/>
              </p:cNvSpPr>
              <p:nvPr/>
            </p:nvSpPr>
            <p:spPr bwMode="auto">
              <a:xfrm>
                <a:off x="168" y="2549"/>
                <a:ext cx="44" cy="113"/>
              </a:xfrm>
              <a:custGeom>
                <a:avLst/>
                <a:gdLst>
                  <a:gd name="T0" fmla="*/ 20 w 21"/>
                  <a:gd name="T1" fmla="*/ 1 h 53"/>
                  <a:gd name="T2" fmla="*/ 20 w 21"/>
                  <a:gd name="T3" fmla="*/ 1 h 53"/>
                  <a:gd name="T4" fmla="*/ 9 w 21"/>
                  <a:gd name="T5" fmla="*/ 17 h 53"/>
                  <a:gd name="T6" fmla="*/ 1 w 21"/>
                  <a:gd name="T7" fmla="*/ 51 h 53"/>
                  <a:gd name="T8" fmla="*/ 0 w 21"/>
                  <a:gd name="T9" fmla="*/ 53 h 53"/>
                  <a:gd name="T10" fmla="*/ 0 w 21"/>
                  <a:gd name="T11" fmla="*/ 53 h 53"/>
                  <a:gd name="T12" fmla="*/ 1 w 21"/>
                  <a:gd name="T13" fmla="*/ 53 h 53"/>
                  <a:gd name="T14" fmla="*/ 1 w 21"/>
                  <a:gd name="T15" fmla="*/ 53 h 53"/>
                  <a:gd name="T16" fmla="*/ 3 w 21"/>
                  <a:gd name="T17" fmla="*/ 49 h 53"/>
                  <a:gd name="T18" fmla="*/ 6 w 21"/>
                  <a:gd name="T19" fmla="*/ 38 h 53"/>
                  <a:gd name="T20" fmla="*/ 20 w 21"/>
                  <a:gd name="T21" fmla="*/ 2 h 53"/>
                  <a:gd name="T22" fmla="*/ 20 w 21"/>
                  <a:gd name="T23" fmla="*/ 2 h 53"/>
                  <a:gd name="T24" fmla="*/ 21 w 21"/>
                  <a:gd name="T25" fmla="*/ 0 h 53"/>
                  <a:gd name="T26" fmla="*/ 20 w 21"/>
                  <a:gd name="T27" fmla="*/ 1 h 53"/>
                  <a:gd name="T28" fmla="*/ 20 w 21"/>
                  <a:gd name="T29" fmla="*/ 1 h 53"/>
                  <a:gd name="T30" fmla="*/ 20 w 21"/>
                  <a:gd name="T31" fmla="*/ 1 h 53"/>
                  <a:gd name="T32" fmla="*/ 20 w 21"/>
                  <a:gd name="T33" fmla="*/ 2 h 53"/>
                  <a:gd name="T34" fmla="*/ 20 w 21"/>
                  <a:gd name="T35" fmla="*/ 2 h 53"/>
                  <a:gd name="T36" fmla="*/ 20 w 21"/>
                  <a:gd name="T37" fmla="*/ 2 h 53"/>
                  <a:gd name="T38" fmla="*/ 6 w 21"/>
                  <a:gd name="T39" fmla="*/ 38 h 53"/>
                  <a:gd name="T40" fmla="*/ 2 w 21"/>
                  <a:gd name="T41" fmla="*/ 49 h 53"/>
                  <a:gd name="T42" fmla="*/ 1 w 21"/>
                  <a:gd name="T43" fmla="*/ 52 h 53"/>
                  <a:gd name="T44" fmla="*/ 1 w 21"/>
                  <a:gd name="T45" fmla="*/ 53 h 53"/>
                  <a:gd name="T46" fmla="*/ 0 w 21"/>
                  <a:gd name="T47" fmla="*/ 53 h 53"/>
                  <a:gd name="T48" fmla="*/ 0 w 21"/>
                  <a:gd name="T49" fmla="*/ 53 h 53"/>
                  <a:gd name="T50" fmla="*/ 0 w 21"/>
                  <a:gd name="T51" fmla="*/ 53 h 53"/>
                  <a:gd name="T52" fmla="*/ 0 w 21"/>
                  <a:gd name="T53" fmla="*/ 53 h 53"/>
                  <a:gd name="T54" fmla="*/ 0 w 21"/>
                  <a:gd name="T55" fmla="*/ 53 h 53"/>
                  <a:gd name="T56" fmla="*/ 1 w 21"/>
                  <a:gd name="T57" fmla="*/ 53 h 53"/>
                  <a:gd name="T58" fmla="*/ 1 w 21"/>
                  <a:gd name="T59" fmla="*/ 53 h 53"/>
                  <a:gd name="T60" fmla="*/ 0 w 21"/>
                  <a:gd name="T61" fmla="*/ 53 h 53"/>
                  <a:gd name="T62" fmla="*/ 1 w 21"/>
                  <a:gd name="T63" fmla="*/ 53 h 53"/>
                  <a:gd name="T64" fmla="*/ 1 w 21"/>
                  <a:gd name="T65" fmla="*/ 53 h 53"/>
                  <a:gd name="T66" fmla="*/ 1 w 21"/>
                  <a:gd name="T67" fmla="*/ 53 h 53"/>
                  <a:gd name="T68" fmla="*/ 1 w 21"/>
                  <a:gd name="T69" fmla="*/ 53 h 53"/>
                  <a:gd name="T70" fmla="*/ 1 w 21"/>
                  <a:gd name="T71" fmla="*/ 53 h 53"/>
                  <a:gd name="T72" fmla="*/ 1 w 21"/>
                  <a:gd name="T73" fmla="*/ 53 h 53"/>
                  <a:gd name="T74" fmla="*/ 1 w 21"/>
                  <a:gd name="T75" fmla="*/ 53 h 53"/>
                  <a:gd name="T76" fmla="*/ 1 w 21"/>
                  <a:gd name="T77" fmla="*/ 53 h 53"/>
                  <a:gd name="T78" fmla="*/ 1 w 21"/>
                  <a:gd name="T79" fmla="*/ 53 h 53"/>
                  <a:gd name="T80" fmla="*/ 1 w 21"/>
                  <a:gd name="T81" fmla="*/ 53 h 53"/>
                  <a:gd name="T82" fmla="*/ 1 w 21"/>
                  <a:gd name="T83" fmla="*/ 53 h 53"/>
                  <a:gd name="T84" fmla="*/ 1 w 21"/>
                  <a:gd name="T85" fmla="*/ 53 h 53"/>
                  <a:gd name="T86" fmla="*/ 1 w 21"/>
                  <a:gd name="T87" fmla="*/ 53 h 53"/>
                  <a:gd name="T88" fmla="*/ 1 w 21"/>
                  <a:gd name="T89" fmla="*/ 51 h 53"/>
                  <a:gd name="T90" fmla="*/ 9 w 21"/>
                  <a:gd name="T91" fmla="*/ 18 h 53"/>
                  <a:gd name="T92" fmla="*/ 16 w 21"/>
                  <a:gd name="T93" fmla="*/ 4 h 53"/>
                  <a:gd name="T94" fmla="*/ 19 w 21"/>
                  <a:gd name="T95" fmla="*/ 2 h 53"/>
                  <a:gd name="T96" fmla="*/ 20 w 21"/>
                  <a:gd name="T97" fmla="*/ 1 h 53"/>
                  <a:gd name="T98" fmla="*/ 20 w 21"/>
                  <a:gd name="T99" fmla="*/ 1 h 53"/>
                  <a:gd name="T100" fmla="*/ 20 w 21"/>
                  <a:gd name="T10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53">
                    <a:moveTo>
                      <a:pt x="20" y="1"/>
                    </a:moveTo>
                    <a:cubicBezTo>
                      <a:pt x="20" y="1"/>
                      <a:pt x="20" y="1"/>
                      <a:pt x="20" y="1"/>
                    </a:cubicBezTo>
                    <a:cubicBezTo>
                      <a:pt x="20" y="1"/>
                      <a:pt x="11" y="5"/>
                      <a:pt x="9" y="17"/>
                    </a:cubicBezTo>
                    <a:cubicBezTo>
                      <a:pt x="6" y="30"/>
                      <a:pt x="4" y="46"/>
                      <a:pt x="1" y="51"/>
                    </a:cubicBezTo>
                    <a:cubicBezTo>
                      <a:pt x="1" y="52"/>
                      <a:pt x="0" y="53"/>
                      <a:pt x="0" y="53"/>
                    </a:cubicBezTo>
                    <a:cubicBezTo>
                      <a:pt x="0" y="53"/>
                      <a:pt x="0" y="53"/>
                      <a:pt x="0" y="53"/>
                    </a:cubicBezTo>
                    <a:cubicBezTo>
                      <a:pt x="1" y="53"/>
                      <a:pt x="1" y="53"/>
                      <a:pt x="1" y="53"/>
                    </a:cubicBezTo>
                    <a:cubicBezTo>
                      <a:pt x="1" y="53"/>
                      <a:pt x="1" y="53"/>
                      <a:pt x="1" y="53"/>
                    </a:cubicBezTo>
                    <a:cubicBezTo>
                      <a:pt x="1" y="53"/>
                      <a:pt x="2" y="51"/>
                      <a:pt x="3" y="49"/>
                    </a:cubicBezTo>
                    <a:cubicBezTo>
                      <a:pt x="4" y="46"/>
                      <a:pt x="5" y="42"/>
                      <a:pt x="6" y="38"/>
                    </a:cubicBezTo>
                    <a:cubicBezTo>
                      <a:pt x="9" y="25"/>
                      <a:pt x="9" y="10"/>
                      <a:pt x="20" y="2"/>
                    </a:cubicBezTo>
                    <a:cubicBezTo>
                      <a:pt x="20" y="2"/>
                      <a:pt x="20" y="2"/>
                      <a:pt x="20" y="2"/>
                    </a:cubicBezTo>
                    <a:cubicBezTo>
                      <a:pt x="21" y="0"/>
                      <a:pt x="21" y="0"/>
                      <a:pt x="21"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9" y="10"/>
                      <a:pt x="9" y="25"/>
                      <a:pt x="6" y="38"/>
                    </a:cubicBezTo>
                    <a:cubicBezTo>
                      <a:pt x="5" y="42"/>
                      <a:pt x="3" y="46"/>
                      <a:pt x="2" y="49"/>
                    </a:cubicBezTo>
                    <a:cubicBezTo>
                      <a:pt x="2" y="50"/>
                      <a:pt x="1" y="51"/>
                      <a:pt x="1" y="52"/>
                    </a:cubicBezTo>
                    <a:cubicBezTo>
                      <a:pt x="1" y="53"/>
                      <a:pt x="1" y="53"/>
                      <a:pt x="1" y="53"/>
                    </a:cubicBezTo>
                    <a:cubicBezTo>
                      <a:pt x="0" y="53"/>
                      <a:pt x="0" y="53"/>
                      <a:pt x="0" y="53"/>
                    </a:cubicBezTo>
                    <a:cubicBezTo>
                      <a:pt x="0" y="53"/>
                      <a:pt x="0" y="53"/>
                      <a:pt x="0" y="53"/>
                    </a:cubicBezTo>
                    <a:cubicBezTo>
                      <a:pt x="0" y="53"/>
                      <a:pt x="0" y="53"/>
                      <a:pt x="0" y="53"/>
                    </a:cubicBezTo>
                    <a:cubicBezTo>
                      <a:pt x="0" y="53"/>
                      <a:pt x="0" y="53"/>
                      <a:pt x="0" y="53"/>
                    </a:cubicBezTo>
                    <a:cubicBezTo>
                      <a:pt x="0" y="53"/>
                      <a:pt x="0" y="53"/>
                      <a:pt x="0" y="53"/>
                    </a:cubicBezTo>
                    <a:cubicBezTo>
                      <a:pt x="1" y="53"/>
                      <a:pt x="1" y="53"/>
                      <a:pt x="1" y="53"/>
                    </a:cubicBezTo>
                    <a:cubicBezTo>
                      <a:pt x="1" y="53"/>
                      <a:pt x="1" y="53"/>
                      <a:pt x="1" y="53"/>
                    </a:cubicBezTo>
                    <a:cubicBezTo>
                      <a:pt x="0" y="53"/>
                      <a:pt x="0" y="53"/>
                      <a:pt x="0"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3"/>
                      <a:pt x="1" y="52"/>
                      <a:pt x="1" y="51"/>
                    </a:cubicBezTo>
                    <a:cubicBezTo>
                      <a:pt x="4" y="46"/>
                      <a:pt x="6" y="30"/>
                      <a:pt x="9" y="18"/>
                    </a:cubicBezTo>
                    <a:cubicBezTo>
                      <a:pt x="10" y="11"/>
                      <a:pt x="13" y="7"/>
                      <a:pt x="16" y="4"/>
                    </a:cubicBezTo>
                    <a:cubicBezTo>
                      <a:pt x="17" y="3"/>
                      <a:pt x="18" y="2"/>
                      <a:pt x="19" y="2"/>
                    </a:cubicBezTo>
                    <a:cubicBezTo>
                      <a:pt x="20" y="1"/>
                      <a:pt x="20" y="1"/>
                      <a:pt x="20" y="1"/>
                    </a:cubicBezTo>
                    <a:cubicBezTo>
                      <a:pt x="20" y="1"/>
                      <a:pt x="20" y="1"/>
                      <a:pt x="20" y="1"/>
                    </a:cubicBezTo>
                    <a:cubicBezTo>
                      <a:pt x="20" y="1"/>
                      <a:pt x="20" y="1"/>
                      <a:pt x="20"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7" name="Freeform 1802"/>
              <p:cNvSpPr>
                <a:spLocks/>
              </p:cNvSpPr>
              <p:nvPr/>
            </p:nvSpPr>
            <p:spPr bwMode="auto">
              <a:xfrm>
                <a:off x="253" y="2464"/>
                <a:ext cx="4" cy="20"/>
              </a:xfrm>
              <a:custGeom>
                <a:avLst/>
                <a:gdLst>
                  <a:gd name="T0" fmla="*/ 0 w 2"/>
                  <a:gd name="T1" fmla="*/ 5 h 9"/>
                  <a:gd name="T2" fmla="*/ 2 w 2"/>
                  <a:gd name="T3" fmla="*/ 9 h 9"/>
                  <a:gd name="T4" fmla="*/ 1 w 2"/>
                  <a:gd name="T5" fmla="*/ 0 h 9"/>
                  <a:gd name="T6" fmla="*/ 0 w 2"/>
                  <a:gd name="T7" fmla="*/ 5 h 9"/>
                </a:gdLst>
                <a:ahLst/>
                <a:cxnLst>
                  <a:cxn ang="0">
                    <a:pos x="T0" y="T1"/>
                  </a:cxn>
                  <a:cxn ang="0">
                    <a:pos x="T2" y="T3"/>
                  </a:cxn>
                  <a:cxn ang="0">
                    <a:pos x="T4" y="T5"/>
                  </a:cxn>
                  <a:cxn ang="0">
                    <a:pos x="T6" y="T7"/>
                  </a:cxn>
                </a:cxnLst>
                <a:rect l="0" t="0" r="r" b="b"/>
                <a:pathLst>
                  <a:path w="2" h="9">
                    <a:moveTo>
                      <a:pt x="0" y="5"/>
                    </a:moveTo>
                    <a:cubicBezTo>
                      <a:pt x="0" y="5"/>
                      <a:pt x="0" y="7"/>
                      <a:pt x="2" y="9"/>
                    </a:cubicBezTo>
                    <a:cubicBezTo>
                      <a:pt x="2" y="9"/>
                      <a:pt x="0" y="4"/>
                      <a:pt x="1" y="0"/>
                    </a:cubicBezTo>
                    <a:lnTo>
                      <a:pt x="0" y="5"/>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8" name="Freeform 1803"/>
              <p:cNvSpPr>
                <a:spLocks/>
              </p:cNvSpPr>
              <p:nvPr/>
            </p:nvSpPr>
            <p:spPr bwMode="auto">
              <a:xfrm>
                <a:off x="253" y="2464"/>
                <a:ext cx="4" cy="20"/>
              </a:xfrm>
              <a:custGeom>
                <a:avLst/>
                <a:gdLst>
                  <a:gd name="T0" fmla="*/ 0 w 2"/>
                  <a:gd name="T1" fmla="*/ 5 h 9"/>
                  <a:gd name="T2" fmla="*/ 0 w 2"/>
                  <a:gd name="T3" fmla="*/ 5 h 9"/>
                  <a:gd name="T4" fmla="*/ 1 w 2"/>
                  <a:gd name="T5" fmla="*/ 9 h 9"/>
                  <a:gd name="T6" fmla="*/ 2 w 2"/>
                  <a:gd name="T7" fmla="*/ 9 h 9"/>
                  <a:gd name="T8" fmla="*/ 2 w 2"/>
                  <a:gd name="T9" fmla="*/ 9 h 9"/>
                  <a:gd name="T10" fmla="*/ 1 w 2"/>
                  <a:gd name="T11" fmla="*/ 7 h 9"/>
                  <a:gd name="T12" fmla="*/ 1 w 2"/>
                  <a:gd name="T13" fmla="*/ 3 h 9"/>
                  <a:gd name="T14" fmla="*/ 1 w 2"/>
                  <a:gd name="T15" fmla="*/ 0 h 9"/>
                  <a:gd name="T16" fmla="*/ 1 w 2"/>
                  <a:gd name="T17" fmla="*/ 0 h 9"/>
                  <a:gd name="T18" fmla="*/ 0 w 2"/>
                  <a:gd name="T19" fmla="*/ 5 h 9"/>
                  <a:gd name="T20" fmla="*/ 0 w 2"/>
                  <a:gd name="T21" fmla="*/ 5 h 9"/>
                  <a:gd name="T22" fmla="*/ 0 w 2"/>
                  <a:gd name="T23" fmla="*/ 5 h 9"/>
                  <a:gd name="T24" fmla="*/ 0 w 2"/>
                  <a:gd name="T25" fmla="*/ 5 h 9"/>
                  <a:gd name="T26" fmla="*/ 1 w 2"/>
                  <a:gd name="T27" fmla="*/ 0 h 9"/>
                  <a:gd name="T28" fmla="*/ 1 w 2"/>
                  <a:gd name="T29" fmla="*/ 0 h 9"/>
                  <a:gd name="T30" fmla="*/ 1 w 2"/>
                  <a:gd name="T31" fmla="*/ 0 h 9"/>
                  <a:gd name="T32" fmla="*/ 1 w 2"/>
                  <a:gd name="T33" fmla="*/ 3 h 9"/>
                  <a:gd name="T34" fmla="*/ 1 w 2"/>
                  <a:gd name="T35" fmla="*/ 9 h 9"/>
                  <a:gd name="T36" fmla="*/ 2 w 2"/>
                  <a:gd name="T37" fmla="*/ 9 h 9"/>
                  <a:gd name="T38" fmla="*/ 2 w 2"/>
                  <a:gd name="T39" fmla="*/ 9 h 9"/>
                  <a:gd name="T40" fmla="*/ 0 w 2"/>
                  <a:gd name="T41" fmla="*/ 6 h 9"/>
                  <a:gd name="T42" fmla="*/ 0 w 2"/>
                  <a:gd name="T43" fmla="*/ 5 h 9"/>
                  <a:gd name="T44" fmla="*/ 0 w 2"/>
                  <a:gd name="T45" fmla="*/ 5 h 9"/>
                  <a:gd name="T46" fmla="*/ 0 w 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9">
                    <a:moveTo>
                      <a:pt x="0" y="5"/>
                    </a:moveTo>
                    <a:cubicBezTo>
                      <a:pt x="0" y="5"/>
                      <a:pt x="0" y="5"/>
                      <a:pt x="0" y="5"/>
                    </a:cubicBezTo>
                    <a:cubicBezTo>
                      <a:pt x="0" y="5"/>
                      <a:pt x="0" y="7"/>
                      <a:pt x="1" y="9"/>
                    </a:cubicBezTo>
                    <a:cubicBezTo>
                      <a:pt x="2" y="9"/>
                      <a:pt x="2" y="9"/>
                      <a:pt x="2" y="9"/>
                    </a:cubicBezTo>
                    <a:cubicBezTo>
                      <a:pt x="2" y="9"/>
                      <a:pt x="2" y="9"/>
                      <a:pt x="2" y="9"/>
                    </a:cubicBezTo>
                    <a:cubicBezTo>
                      <a:pt x="2" y="9"/>
                      <a:pt x="1" y="8"/>
                      <a:pt x="1" y="7"/>
                    </a:cubicBezTo>
                    <a:cubicBezTo>
                      <a:pt x="1" y="6"/>
                      <a:pt x="1" y="4"/>
                      <a:pt x="1" y="3"/>
                    </a:cubicBezTo>
                    <a:cubicBezTo>
                      <a:pt x="1" y="2"/>
                      <a:pt x="1" y="1"/>
                      <a:pt x="1" y="0"/>
                    </a:cubicBezTo>
                    <a:cubicBezTo>
                      <a:pt x="1" y="0"/>
                      <a:pt x="1" y="0"/>
                      <a:pt x="1" y="0"/>
                    </a:cubicBezTo>
                    <a:cubicBezTo>
                      <a:pt x="0" y="5"/>
                      <a:pt x="0" y="5"/>
                      <a:pt x="0" y="5"/>
                    </a:cubicBezTo>
                    <a:cubicBezTo>
                      <a:pt x="0" y="5"/>
                      <a:pt x="0" y="5"/>
                      <a:pt x="0" y="5"/>
                    </a:cubicBezTo>
                    <a:cubicBezTo>
                      <a:pt x="0" y="5"/>
                      <a:pt x="0" y="5"/>
                      <a:pt x="0" y="5"/>
                    </a:cubicBezTo>
                    <a:cubicBezTo>
                      <a:pt x="0" y="5"/>
                      <a:pt x="0" y="5"/>
                      <a:pt x="0" y="5"/>
                    </a:cubicBezTo>
                    <a:cubicBezTo>
                      <a:pt x="1" y="0"/>
                      <a:pt x="1" y="0"/>
                      <a:pt x="1" y="0"/>
                    </a:cubicBezTo>
                    <a:cubicBezTo>
                      <a:pt x="1" y="0"/>
                      <a:pt x="1" y="0"/>
                      <a:pt x="1" y="0"/>
                    </a:cubicBezTo>
                    <a:cubicBezTo>
                      <a:pt x="1" y="0"/>
                      <a:pt x="1" y="0"/>
                      <a:pt x="1" y="0"/>
                    </a:cubicBezTo>
                    <a:cubicBezTo>
                      <a:pt x="1" y="1"/>
                      <a:pt x="1" y="2"/>
                      <a:pt x="1" y="3"/>
                    </a:cubicBezTo>
                    <a:cubicBezTo>
                      <a:pt x="1" y="6"/>
                      <a:pt x="1" y="9"/>
                      <a:pt x="1" y="9"/>
                    </a:cubicBezTo>
                    <a:cubicBezTo>
                      <a:pt x="2" y="9"/>
                      <a:pt x="2" y="9"/>
                      <a:pt x="2" y="9"/>
                    </a:cubicBezTo>
                    <a:cubicBezTo>
                      <a:pt x="2" y="9"/>
                      <a:pt x="2" y="9"/>
                      <a:pt x="2" y="9"/>
                    </a:cubicBezTo>
                    <a:cubicBezTo>
                      <a:pt x="1" y="8"/>
                      <a:pt x="0" y="7"/>
                      <a:pt x="0" y="6"/>
                    </a:cubicBezTo>
                    <a:cubicBezTo>
                      <a:pt x="0" y="5"/>
                      <a:pt x="0" y="5"/>
                      <a:pt x="0" y="5"/>
                    </a:cubicBezTo>
                    <a:cubicBezTo>
                      <a:pt x="0" y="5"/>
                      <a:pt x="0" y="5"/>
                      <a:pt x="0" y="5"/>
                    </a:cubicBezTo>
                    <a:cubicBezTo>
                      <a:pt x="0" y="5"/>
                      <a:pt x="0" y="5"/>
                      <a:pt x="0" y="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9" name="Freeform 1804"/>
              <p:cNvSpPr>
                <a:spLocks/>
              </p:cNvSpPr>
              <p:nvPr/>
            </p:nvSpPr>
            <p:spPr bwMode="auto">
              <a:xfrm>
                <a:off x="276" y="2367"/>
                <a:ext cx="4" cy="19"/>
              </a:xfrm>
              <a:custGeom>
                <a:avLst/>
                <a:gdLst>
                  <a:gd name="T0" fmla="*/ 0 w 2"/>
                  <a:gd name="T1" fmla="*/ 2 h 9"/>
                  <a:gd name="T2" fmla="*/ 1 w 2"/>
                  <a:gd name="T3" fmla="*/ 9 h 9"/>
                  <a:gd name="T4" fmla="*/ 1 w 2"/>
                  <a:gd name="T5" fmla="*/ 0 h 9"/>
                  <a:gd name="T6" fmla="*/ 0 w 2"/>
                  <a:gd name="T7" fmla="*/ 2 h 9"/>
                </a:gdLst>
                <a:ahLst/>
                <a:cxnLst>
                  <a:cxn ang="0">
                    <a:pos x="T0" y="T1"/>
                  </a:cxn>
                  <a:cxn ang="0">
                    <a:pos x="T2" y="T3"/>
                  </a:cxn>
                  <a:cxn ang="0">
                    <a:pos x="T4" y="T5"/>
                  </a:cxn>
                  <a:cxn ang="0">
                    <a:pos x="T6" y="T7"/>
                  </a:cxn>
                </a:cxnLst>
                <a:rect l="0" t="0" r="r" b="b"/>
                <a:pathLst>
                  <a:path w="2" h="9">
                    <a:moveTo>
                      <a:pt x="0" y="2"/>
                    </a:moveTo>
                    <a:cubicBezTo>
                      <a:pt x="0" y="2"/>
                      <a:pt x="1" y="4"/>
                      <a:pt x="1" y="9"/>
                    </a:cubicBezTo>
                    <a:cubicBezTo>
                      <a:pt x="1" y="9"/>
                      <a:pt x="2" y="3"/>
                      <a:pt x="1" y="0"/>
                    </a:cubicBezTo>
                    <a:lnTo>
                      <a:pt x="0" y="2"/>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0" name="Freeform 1805"/>
              <p:cNvSpPr>
                <a:spLocks/>
              </p:cNvSpPr>
              <p:nvPr/>
            </p:nvSpPr>
            <p:spPr bwMode="auto">
              <a:xfrm>
                <a:off x="276" y="2367"/>
                <a:ext cx="4" cy="19"/>
              </a:xfrm>
              <a:custGeom>
                <a:avLst/>
                <a:gdLst>
                  <a:gd name="T0" fmla="*/ 0 w 2"/>
                  <a:gd name="T1" fmla="*/ 2 h 9"/>
                  <a:gd name="T2" fmla="*/ 0 w 2"/>
                  <a:gd name="T3" fmla="*/ 2 h 9"/>
                  <a:gd name="T4" fmla="*/ 0 w 2"/>
                  <a:gd name="T5" fmla="*/ 3 h 9"/>
                  <a:gd name="T6" fmla="*/ 1 w 2"/>
                  <a:gd name="T7" fmla="*/ 7 h 9"/>
                  <a:gd name="T8" fmla="*/ 1 w 2"/>
                  <a:gd name="T9" fmla="*/ 9 h 9"/>
                  <a:gd name="T10" fmla="*/ 1 w 2"/>
                  <a:gd name="T11" fmla="*/ 9 h 9"/>
                  <a:gd name="T12" fmla="*/ 2 w 2"/>
                  <a:gd name="T13" fmla="*/ 2 h 9"/>
                  <a:gd name="T14" fmla="*/ 2 w 2"/>
                  <a:gd name="T15" fmla="*/ 0 h 9"/>
                  <a:gd name="T16" fmla="*/ 2 w 2"/>
                  <a:gd name="T17" fmla="*/ 0 h 9"/>
                  <a:gd name="T18" fmla="*/ 0 w 2"/>
                  <a:gd name="T19" fmla="*/ 2 h 9"/>
                  <a:gd name="T20" fmla="*/ 0 w 2"/>
                  <a:gd name="T21" fmla="*/ 2 h 9"/>
                  <a:gd name="T22" fmla="*/ 0 w 2"/>
                  <a:gd name="T23" fmla="*/ 2 h 9"/>
                  <a:gd name="T24" fmla="*/ 0 w 2"/>
                  <a:gd name="T25" fmla="*/ 2 h 9"/>
                  <a:gd name="T26" fmla="*/ 2 w 2"/>
                  <a:gd name="T27" fmla="*/ 0 h 9"/>
                  <a:gd name="T28" fmla="*/ 1 w 2"/>
                  <a:gd name="T29" fmla="*/ 0 h 9"/>
                  <a:gd name="T30" fmla="*/ 1 w 2"/>
                  <a:gd name="T31" fmla="*/ 0 h 9"/>
                  <a:gd name="T32" fmla="*/ 2 w 2"/>
                  <a:gd name="T33" fmla="*/ 2 h 9"/>
                  <a:gd name="T34" fmla="*/ 1 w 2"/>
                  <a:gd name="T35" fmla="*/ 7 h 9"/>
                  <a:gd name="T36" fmla="*/ 1 w 2"/>
                  <a:gd name="T37" fmla="*/ 9 h 9"/>
                  <a:gd name="T38" fmla="*/ 1 w 2"/>
                  <a:gd name="T39" fmla="*/ 9 h 9"/>
                  <a:gd name="T40" fmla="*/ 1 w 2"/>
                  <a:gd name="T41" fmla="*/ 9 h 9"/>
                  <a:gd name="T42" fmla="*/ 1 w 2"/>
                  <a:gd name="T43" fmla="*/ 7 h 9"/>
                  <a:gd name="T44" fmla="*/ 0 w 2"/>
                  <a:gd name="T45" fmla="*/ 1 h 9"/>
                  <a:gd name="T46" fmla="*/ 0 w 2"/>
                  <a:gd name="T47" fmla="*/ 2 h 9"/>
                  <a:gd name="T48" fmla="*/ 0 w 2"/>
                  <a:gd name="T4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9">
                    <a:moveTo>
                      <a:pt x="0" y="2"/>
                    </a:moveTo>
                    <a:cubicBezTo>
                      <a:pt x="0" y="2"/>
                      <a:pt x="0" y="2"/>
                      <a:pt x="0" y="2"/>
                    </a:cubicBezTo>
                    <a:cubicBezTo>
                      <a:pt x="0" y="2"/>
                      <a:pt x="0" y="2"/>
                      <a:pt x="0" y="3"/>
                    </a:cubicBezTo>
                    <a:cubicBezTo>
                      <a:pt x="1" y="4"/>
                      <a:pt x="1" y="5"/>
                      <a:pt x="1" y="7"/>
                    </a:cubicBezTo>
                    <a:cubicBezTo>
                      <a:pt x="1" y="8"/>
                      <a:pt x="1" y="8"/>
                      <a:pt x="1" y="9"/>
                    </a:cubicBezTo>
                    <a:cubicBezTo>
                      <a:pt x="1" y="9"/>
                      <a:pt x="1" y="9"/>
                      <a:pt x="1" y="9"/>
                    </a:cubicBezTo>
                    <a:cubicBezTo>
                      <a:pt x="1" y="9"/>
                      <a:pt x="2" y="5"/>
                      <a:pt x="2" y="2"/>
                    </a:cubicBezTo>
                    <a:cubicBezTo>
                      <a:pt x="2" y="1"/>
                      <a:pt x="2" y="1"/>
                      <a:pt x="2" y="0"/>
                    </a:cubicBezTo>
                    <a:cubicBezTo>
                      <a:pt x="2" y="0"/>
                      <a:pt x="2" y="0"/>
                      <a:pt x="2" y="0"/>
                    </a:cubicBezTo>
                    <a:cubicBezTo>
                      <a:pt x="0" y="2"/>
                      <a:pt x="0" y="2"/>
                      <a:pt x="0" y="2"/>
                    </a:cubicBezTo>
                    <a:cubicBezTo>
                      <a:pt x="0" y="2"/>
                      <a:pt x="0" y="2"/>
                      <a:pt x="0" y="2"/>
                    </a:cubicBezTo>
                    <a:cubicBezTo>
                      <a:pt x="0" y="2"/>
                      <a:pt x="0" y="2"/>
                      <a:pt x="0" y="2"/>
                    </a:cubicBezTo>
                    <a:cubicBezTo>
                      <a:pt x="0" y="2"/>
                      <a:pt x="0" y="2"/>
                      <a:pt x="0" y="2"/>
                    </a:cubicBezTo>
                    <a:cubicBezTo>
                      <a:pt x="2" y="0"/>
                      <a:pt x="2" y="0"/>
                      <a:pt x="2" y="0"/>
                    </a:cubicBezTo>
                    <a:cubicBezTo>
                      <a:pt x="1" y="0"/>
                      <a:pt x="1" y="0"/>
                      <a:pt x="1" y="0"/>
                    </a:cubicBezTo>
                    <a:cubicBezTo>
                      <a:pt x="1" y="0"/>
                      <a:pt x="1" y="0"/>
                      <a:pt x="1" y="0"/>
                    </a:cubicBezTo>
                    <a:cubicBezTo>
                      <a:pt x="2" y="1"/>
                      <a:pt x="2" y="1"/>
                      <a:pt x="2" y="2"/>
                    </a:cubicBezTo>
                    <a:cubicBezTo>
                      <a:pt x="2" y="4"/>
                      <a:pt x="1" y="5"/>
                      <a:pt x="1" y="7"/>
                    </a:cubicBezTo>
                    <a:cubicBezTo>
                      <a:pt x="1" y="8"/>
                      <a:pt x="1" y="9"/>
                      <a:pt x="1" y="9"/>
                    </a:cubicBezTo>
                    <a:cubicBezTo>
                      <a:pt x="1" y="9"/>
                      <a:pt x="1" y="9"/>
                      <a:pt x="1" y="9"/>
                    </a:cubicBezTo>
                    <a:cubicBezTo>
                      <a:pt x="1" y="9"/>
                      <a:pt x="1" y="9"/>
                      <a:pt x="1" y="9"/>
                    </a:cubicBezTo>
                    <a:cubicBezTo>
                      <a:pt x="1" y="8"/>
                      <a:pt x="1" y="8"/>
                      <a:pt x="1" y="7"/>
                    </a:cubicBezTo>
                    <a:cubicBezTo>
                      <a:pt x="1" y="4"/>
                      <a:pt x="0" y="1"/>
                      <a:pt x="0" y="1"/>
                    </a:cubicBezTo>
                    <a:cubicBezTo>
                      <a:pt x="0" y="2"/>
                      <a:pt x="0" y="2"/>
                      <a:pt x="0" y="2"/>
                    </a:cubicBezTo>
                    <a:cubicBezTo>
                      <a:pt x="0" y="2"/>
                      <a:pt x="0" y="2"/>
                      <a:pt x="0"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1" name="Freeform 1806"/>
              <p:cNvSpPr>
                <a:spLocks/>
              </p:cNvSpPr>
              <p:nvPr/>
            </p:nvSpPr>
            <p:spPr bwMode="auto">
              <a:xfrm>
                <a:off x="227" y="2326"/>
                <a:ext cx="22" cy="62"/>
              </a:xfrm>
              <a:custGeom>
                <a:avLst/>
                <a:gdLst>
                  <a:gd name="T0" fmla="*/ 10 w 10"/>
                  <a:gd name="T1" fmla="*/ 4 h 29"/>
                  <a:gd name="T2" fmla="*/ 1 w 10"/>
                  <a:gd name="T3" fmla="*/ 29 h 29"/>
                  <a:gd name="T4" fmla="*/ 10 w 10"/>
                  <a:gd name="T5" fmla="*/ 0 h 29"/>
                  <a:gd name="T6" fmla="*/ 10 w 10"/>
                  <a:gd name="T7" fmla="*/ 4 h 29"/>
                </a:gdLst>
                <a:ahLst/>
                <a:cxnLst>
                  <a:cxn ang="0">
                    <a:pos x="T0" y="T1"/>
                  </a:cxn>
                  <a:cxn ang="0">
                    <a:pos x="T2" y="T3"/>
                  </a:cxn>
                  <a:cxn ang="0">
                    <a:pos x="T4" y="T5"/>
                  </a:cxn>
                  <a:cxn ang="0">
                    <a:pos x="T6" y="T7"/>
                  </a:cxn>
                </a:cxnLst>
                <a:rect l="0" t="0" r="r" b="b"/>
                <a:pathLst>
                  <a:path w="10" h="29">
                    <a:moveTo>
                      <a:pt x="10" y="4"/>
                    </a:moveTo>
                    <a:cubicBezTo>
                      <a:pt x="10" y="4"/>
                      <a:pt x="2" y="14"/>
                      <a:pt x="1" y="29"/>
                    </a:cubicBezTo>
                    <a:cubicBezTo>
                      <a:pt x="1" y="29"/>
                      <a:pt x="0" y="14"/>
                      <a:pt x="10" y="0"/>
                    </a:cubicBezTo>
                    <a:lnTo>
                      <a:pt x="10" y="4"/>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2" name="Freeform 1807"/>
              <p:cNvSpPr>
                <a:spLocks/>
              </p:cNvSpPr>
              <p:nvPr/>
            </p:nvSpPr>
            <p:spPr bwMode="auto">
              <a:xfrm>
                <a:off x="229" y="2326"/>
                <a:ext cx="20" cy="62"/>
              </a:xfrm>
              <a:custGeom>
                <a:avLst/>
                <a:gdLst>
                  <a:gd name="T0" fmla="*/ 9 w 9"/>
                  <a:gd name="T1" fmla="*/ 4 h 29"/>
                  <a:gd name="T2" fmla="*/ 8 w 9"/>
                  <a:gd name="T3" fmla="*/ 4 h 29"/>
                  <a:gd name="T4" fmla="*/ 0 w 9"/>
                  <a:gd name="T5" fmla="*/ 29 h 29"/>
                  <a:gd name="T6" fmla="*/ 0 w 9"/>
                  <a:gd name="T7" fmla="*/ 29 h 29"/>
                  <a:gd name="T8" fmla="*/ 1 w 9"/>
                  <a:gd name="T9" fmla="*/ 29 h 29"/>
                  <a:gd name="T10" fmla="*/ 0 w 9"/>
                  <a:gd name="T11" fmla="*/ 28 h 29"/>
                  <a:gd name="T12" fmla="*/ 9 w 9"/>
                  <a:gd name="T13" fmla="*/ 0 h 29"/>
                  <a:gd name="T14" fmla="*/ 9 w 9"/>
                  <a:gd name="T15" fmla="*/ 0 h 29"/>
                  <a:gd name="T16" fmla="*/ 9 w 9"/>
                  <a:gd name="T17" fmla="*/ 0 h 29"/>
                  <a:gd name="T18" fmla="*/ 8 w 9"/>
                  <a:gd name="T19" fmla="*/ 4 h 29"/>
                  <a:gd name="T20" fmla="*/ 9 w 9"/>
                  <a:gd name="T21" fmla="*/ 4 h 29"/>
                  <a:gd name="T22" fmla="*/ 8 w 9"/>
                  <a:gd name="T23" fmla="*/ 4 h 29"/>
                  <a:gd name="T24" fmla="*/ 9 w 9"/>
                  <a:gd name="T25" fmla="*/ 4 h 29"/>
                  <a:gd name="T26" fmla="*/ 9 w 9"/>
                  <a:gd name="T27" fmla="*/ 4 h 29"/>
                  <a:gd name="T28" fmla="*/ 9 w 9"/>
                  <a:gd name="T29" fmla="*/ 0 h 29"/>
                  <a:gd name="T30" fmla="*/ 9 w 9"/>
                  <a:gd name="T31" fmla="*/ 0 h 29"/>
                  <a:gd name="T32" fmla="*/ 0 w 9"/>
                  <a:gd name="T33" fmla="*/ 28 h 29"/>
                  <a:gd name="T34" fmla="*/ 0 w 9"/>
                  <a:gd name="T35" fmla="*/ 29 h 29"/>
                  <a:gd name="T36" fmla="*/ 1 w 9"/>
                  <a:gd name="T37" fmla="*/ 29 h 29"/>
                  <a:gd name="T38" fmla="*/ 5 w 9"/>
                  <a:gd name="T39" fmla="*/ 11 h 29"/>
                  <a:gd name="T40" fmla="*/ 7 w 9"/>
                  <a:gd name="T41" fmla="*/ 6 h 29"/>
                  <a:gd name="T42" fmla="*/ 9 w 9"/>
                  <a:gd name="T43" fmla="*/ 4 h 29"/>
                  <a:gd name="T44" fmla="*/ 9 w 9"/>
                  <a:gd name="T45" fmla="*/ 4 h 29"/>
                  <a:gd name="T46" fmla="*/ 9 w 9"/>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9">
                    <a:moveTo>
                      <a:pt x="9" y="4"/>
                    </a:moveTo>
                    <a:cubicBezTo>
                      <a:pt x="8" y="4"/>
                      <a:pt x="8" y="4"/>
                      <a:pt x="8" y="4"/>
                    </a:cubicBezTo>
                    <a:cubicBezTo>
                      <a:pt x="8" y="4"/>
                      <a:pt x="1" y="14"/>
                      <a:pt x="0" y="29"/>
                    </a:cubicBezTo>
                    <a:cubicBezTo>
                      <a:pt x="0" y="29"/>
                      <a:pt x="0" y="29"/>
                      <a:pt x="0" y="29"/>
                    </a:cubicBezTo>
                    <a:cubicBezTo>
                      <a:pt x="1" y="29"/>
                      <a:pt x="1" y="29"/>
                      <a:pt x="1" y="29"/>
                    </a:cubicBezTo>
                    <a:cubicBezTo>
                      <a:pt x="1" y="29"/>
                      <a:pt x="0" y="29"/>
                      <a:pt x="0" y="28"/>
                    </a:cubicBezTo>
                    <a:cubicBezTo>
                      <a:pt x="0" y="24"/>
                      <a:pt x="1" y="12"/>
                      <a:pt x="9" y="0"/>
                    </a:cubicBezTo>
                    <a:cubicBezTo>
                      <a:pt x="9" y="0"/>
                      <a:pt x="9" y="0"/>
                      <a:pt x="9" y="0"/>
                    </a:cubicBezTo>
                    <a:cubicBezTo>
                      <a:pt x="9" y="0"/>
                      <a:pt x="9" y="0"/>
                      <a:pt x="9" y="0"/>
                    </a:cubicBezTo>
                    <a:cubicBezTo>
                      <a:pt x="8" y="4"/>
                      <a:pt x="8" y="4"/>
                      <a:pt x="8" y="4"/>
                    </a:cubicBezTo>
                    <a:cubicBezTo>
                      <a:pt x="9" y="4"/>
                      <a:pt x="9" y="4"/>
                      <a:pt x="9" y="4"/>
                    </a:cubicBezTo>
                    <a:cubicBezTo>
                      <a:pt x="8" y="4"/>
                      <a:pt x="8" y="4"/>
                      <a:pt x="8" y="4"/>
                    </a:cubicBezTo>
                    <a:cubicBezTo>
                      <a:pt x="9" y="4"/>
                      <a:pt x="9" y="4"/>
                      <a:pt x="9" y="4"/>
                    </a:cubicBezTo>
                    <a:cubicBezTo>
                      <a:pt x="9" y="4"/>
                      <a:pt x="9" y="4"/>
                      <a:pt x="9" y="4"/>
                    </a:cubicBezTo>
                    <a:cubicBezTo>
                      <a:pt x="9" y="0"/>
                      <a:pt x="9" y="0"/>
                      <a:pt x="9" y="0"/>
                    </a:cubicBezTo>
                    <a:cubicBezTo>
                      <a:pt x="9" y="0"/>
                      <a:pt x="9" y="0"/>
                      <a:pt x="9" y="0"/>
                    </a:cubicBezTo>
                    <a:cubicBezTo>
                      <a:pt x="1" y="12"/>
                      <a:pt x="0" y="24"/>
                      <a:pt x="0" y="28"/>
                    </a:cubicBezTo>
                    <a:cubicBezTo>
                      <a:pt x="0" y="29"/>
                      <a:pt x="0" y="29"/>
                      <a:pt x="0" y="29"/>
                    </a:cubicBezTo>
                    <a:cubicBezTo>
                      <a:pt x="1" y="29"/>
                      <a:pt x="1" y="29"/>
                      <a:pt x="1" y="29"/>
                    </a:cubicBezTo>
                    <a:cubicBezTo>
                      <a:pt x="1" y="21"/>
                      <a:pt x="3" y="15"/>
                      <a:pt x="5" y="11"/>
                    </a:cubicBezTo>
                    <a:cubicBezTo>
                      <a:pt x="6" y="9"/>
                      <a:pt x="7" y="7"/>
                      <a:pt x="7" y="6"/>
                    </a:cubicBezTo>
                    <a:cubicBezTo>
                      <a:pt x="8" y="5"/>
                      <a:pt x="9" y="4"/>
                      <a:pt x="9" y="4"/>
                    </a:cubicBezTo>
                    <a:cubicBezTo>
                      <a:pt x="9" y="4"/>
                      <a:pt x="9" y="4"/>
                      <a:pt x="9" y="4"/>
                    </a:cubicBezTo>
                    <a:cubicBezTo>
                      <a:pt x="9" y="4"/>
                      <a:pt x="9" y="4"/>
                      <a:pt x="9"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3" name="Freeform 1808"/>
              <p:cNvSpPr>
                <a:spLocks/>
              </p:cNvSpPr>
              <p:nvPr/>
            </p:nvSpPr>
            <p:spPr bwMode="auto">
              <a:xfrm>
                <a:off x="291" y="2290"/>
                <a:ext cx="6" cy="28"/>
              </a:xfrm>
              <a:custGeom>
                <a:avLst/>
                <a:gdLst>
                  <a:gd name="T0" fmla="*/ 0 w 3"/>
                  <a:gd name="T1" fmla="*/ 4 h 13"/>
                  <a:gd name="T2" fmla="*/ 3 w 3"/>
                  <a:gd name="T3" fmla="*/ 13 h 13"/>
                  <a:gd name="T4" fmla="*/ 0 w 3"/>
                  <a:gd name="T5" fmla="*/ 0 h 13"/>
                  <a:gd name="T6" fmla="*/ 0 w 3"/>
                  <a:gd name="T7" fmla="*/ 4 h 13"/>
                </a:gdLst>
                <a:ahLst/>
                <a:cxnLst>
                  <a:cxn ang="0">
                    <a:pos x="T0" y="T1"/>
                  </a:cxn>
                  <a:cxn ang="0">
                    <a:pos x="T2" y="T3"/>
                  </a:cxn>
                  <a:cxn ang="0">
                    <a:pos x="T4" y="T5"/>
                  </a:cxn>
                  <a:cxn ang="0">
                    <a:pos x="T6" y="T7"/>
                  </a:cxn>
                </a:cxnLst>
                <a:rect l="0" t="0" r="r" b="b"/>
                <a:pathLst>
                  <a:path w="3" h="13">
                    <a:moveTo>
                      <a:pt x="0" y="4"/>
                    </a:moveTo>
                    <a:cubicBezTo>
                      <a:pt x="0" y="4"/>
                      <a:pt x="2" y="8"/>
                      <a:pt x="3" y="13"/>
                    </a:cubicBezTo>
                    <a:cubicBezTo>
                      <a:pt x="3" y="13"/>
                      <a:pt x="3" y="6"/>
                      <a:pt x="0" y="0"/>
                    </a:cubicBezTo>
                    <a:lnTo>
                      <a:pt x="0" y="4"/>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4" name="Freeform 1809"/>
              <p:cNvSpPr>
                <a:spLocks/>
              </p:cNvSpPr>
              <p:nvPr/>
            </p:nvSpPr>
            <p:spPr bwMode="auto">
              <a:xfrm>
                <a:off x="291" y="2290"/>
                <a:ext cx="6" cy="28"/>
              </a:xfrm>
              <a:custGeom>
                <a:avLst/>
                <a:gdLst>
                  <a:gd name="T0" fmla="*/ 0 w 3"/>
                  <a:gd name="T1" fmla="*/ 4 h 13"/>
                  <a:gd name="T2" fmla="*/ 0 w 3"/>
                  <a:gd name="T3" fmla="*/ 4 h 13"/>
                  <a:gd name="T4" fmla="*/ 1 w 3"/>
                  <a:gd name="T5" fmla="*/ 6 h 13"/>
                  <a:gd name="T6" fmla="*/ 3 w 3"/>
                  <a:gd name="T7" fmla="*/ 13 h 13"/>
                  <a:gd name="T8" fmla="*/ 3 w 3"/>
                  <a:gd name="T9" fmla="*/ 13 h 13"/>
                  <a:gd name="T10" fmla="*/ 3 w 3"/>
                  <a:gd name="T11" fmla="*/ 12 h 13"/>
                  <a:gd name="T12" fmla="*/ 0 w 3"/>
                  <a:gd name="T13" fmla="*/ 0 h 13"/>
                  <a:gd name="T14" fmla="*/ 0 w 3"/>
                  <a:gd name="T15" fmla="*/ 0 h 13"/>
                  <a:gd name="T16" fmla="*/ 0 w 3"/>
                  <a:gd name="T17" fmla="*/ 4 h 13"/>
                  <a:gd name="T18" fmla="*/ 0 w 3"/>
                  <a:gd name="T19" fmla="*/ 4 h 13"/>
                  <a:gd name="T20" fmla="*/ 0 w 3"/>
                  <a:gd name="T21" fmla="*/ 4 h 13"/>
                  <a:gd name="T22" fmla="*/ 0 w 3"/>
                  <a:gd name="T23" fmla="*/ 4 h 13"/>
                  <a:gd name="T24" fmla="*/ 0 w 3"/>
                  <a:gd name="T25" fmla="*/ 0 h 13"/>
                  <a:gd name="T26" fmla="*/ 0 w 3"/>
                  <a:gd name="T27" fmla="*/ 0 h 13"/>
                  <a:gd name="T28" fmla="*/ 0 w 3"/>
                  <a:gd name="T29" fmla="*/ 0 h 13"/>
                  <a:gd name="T30" fmla="*/ 3 w 3"/>
                  <a:gd name="T31" fmla="*/ 12 h 13"/>
                  <a:gd name="T32" fmla="*/ 3 w 3"/>
                  <a:gd name="T33" fmla="*/ 13 h 13"/>
                  <a:gd name="T34" fmla="*/ 3 w 3"/>
                  <a:gd name="T35" fmla="*/ 13 h 13"/>
                  <a:gd name="T36" fmla="*/ 3 w 3"/>
                  <a:gd name="T37" fmla="*/ 13 h 13"/>
                  <a:gd name="T38" fmla="*/ 0 w 3"/>
                  <a:gd name="T39" fmla="*/ 4 h 13"/>
                  <a:gd name="T40" fmla="*/ 0 w 3"/>
                  <a:gd name="T41" fmla="*/ 4 h 13"/>
                  <a:gd name="T42" fmla="*/ 0 w 3"/>
                  <a:gd name="T4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3">
                    <a:moveTo>
                      <a:pt x="0" y="4"/>
                    </a:moveTo>
                    <a:cubicBezTo>
                      <a:pt x="0" y="4"/>
                      <a:pt x="0" y="4"/>
                      <a:pt x="0" y="4"/>
                    </a:cubicBezTo>
                    <a:cubicBezTo>
                      <a:pt x="0" y="4"/>
                      <a:pt x="1" y="5"/>
                      <a:pt x="1" y="6"/>
                    </a:cubicBezTo>
                    <a:cubicBezTo>
                      <a:pt x="2" y="8"/>
                      <a:pt x="2" y="10"/>
                      <a:pt x="3" y="13"/>
                    </a:cubicBezTo>
                    <a:cubicBezTo>
                      <a:pt x="3" y="13"/>
                      <a:pt x="3" y="13"/>
                      <a:pt x="3" y="13"/>
                    </a:cubicBezTo>
                    <a:cubicBezTo>
                      <a:pt x="3" y="13"/>
                      <a:pt x="3" y="13"/>
                      <a:pt x="3" y="12"/>
                    </a:cubicBezTo>
                    <a:cubicBezTo>
                      <a:pt x="3" y="10"/>
                      <a:pt x="3" y="5"/>
                      <a:pt x="0" y="0"/>
                    </a:cubicBezTo>
                    <a:cubicBezTo>
                      <a:pt x="0" y="0"/>
                      <a:pt x="0" y="0"/>
                      <a:pt x="0" y="0"/>
                    </a:cubicBezTo>
                    <a:cubicBezTo>
                      <a:pt x="0" y="4"/>
                      <a:pt x="0" y="4"/>
                      <a:pt x="0" y="4"/>
                    </a:cubicBezTo>
                    <a:cubicBezTo>
                      <a:pt x="0" y="4"/>
                      <a:pt x="0" y="4"/>
                      <a:pt x="0" y="4"/>
                    </a:cubicBezTo>
                    <a:cubicBezTo>
                      <a:pt x="0" y="4"/>
                      <a:pt x="0" y="4"/>
                      <a:pt x="0" y="4"/>
                    </a:cubicBezTo>
                    <a:cubicBezTo>
                      <a:pt x="0" y="4"/>
                      <a:pt x="0" y="4"/>
                      <a:pt x="0" y="4"/>
                    </a:cubicBezTo>
                    <a:cubicBezTo>
                      <a:pt x="0" y="0"/>
                      <a:pt x="0" y="0"/>
                      <a:pt x="0" y="0"/>
                    </a:cubicBezTo>
                    <a:cubicBezTo>
                      <a:pt x="0" y="0"/>
                      <a:pt x="0" y="0"/>
                      <a:pt x="0" y="0"/>
                    </a:cubicBezTo>
                    <a:cubicBezTo>
                      <a:pt x="0" y="0"/>
                      <a:pt x="0" y="0"/>
                      <a:pt x="0" y="0"/>
                    </a:cubicBezTo>
                    <a:cubicBezTo>
                      <a:pt x="2" y="5"/>
                      <a:pt x="3" y="10"/>
                      <a:pt x="3" y="12"/>
                    </a:cubicBezTo>
                    <a:cubicBezTo>
                      <a:pt x="3" y="13"/>
                      <a:pt x="3" y="13"/>
                      <a:pt x="3" y="13"/>
                    </a:cubicBezTo>
                    <a:cubicBezTo>
                      <a:pt x="3" y="13"/>
                      <a:pt x="3" y="13"/>
                      <a:pt x="3" y="13"/>
                    </a:cubicBezTo>
                    <a:cubicBezTo>
                      <a:pt x="3" y="13"/>
                      <a:pt x="3" y="13"/>
                      <a:pt x="3" y="13"/>
                    </a:cubicBezTo>
                    <a:cubicBezTo>
                      <a:pt x="2" y="8"/>
                      <a:pt x="0" y="4"/>
                      <a:pt x="0" y="4"/>
                    </a:cubicBezTo>
                    <a:cubicBezTo>
                      <a:pt x="0" y="4"/>
                      <a:pt x="0" y="4"/>
                      <a:pt x="0" y="4"/>
                    </a:cubicBezTo>
                    <a:cubicBezTo>
                      <a:pt x="0" y="4"/>
                      <a:pt x="0" y="4"/>
                      <a:pt x="0"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5" name="Freeform 1810"/>
              <p:cNvSpPr>
                <a:spLocks/>
              </p:cNvSpPr>
              <p:nvPr/>
            </p:nvSpPr>
            <p:spPr bwMode="auto">
              <a:xfrm>
                <a:off x="266" y="2190"/>
                <a:ext cx="8" cy="36"/>
              </a:xfrm>
              <a:custGeom>
                <a:avLst/>
                <a:gdLst>
                  <a:gd name="T0" fmla="*/ 0 w 4"/>
                  <a:gd name="T1" fmla="*/ 2 h 17"/>
                  <a:gd name="T2" fmla="*/ 4 w 4"/>
                  <a:gd name="T3" fmla="*/ 17 h 17"/>
                  <a:gd name="T4" fmla="*/ 1 w 4"/>
                  <a:gd name="T5" fmla="*/ 0 h 17"/>
                  <a:gd name="T6" fmla="*/ 0 w 4"/>
                  <a:gd name="T7" fmla="*/ 2 h 17"/>
                </a:gdLst>
                <a:ahLst/>
                <a:cxnLst>
                  <a:cxn ang="0">
                    <a:pos x="T0" y="T1"/>
                  </a:cxn>
                  <a:cxn ang="0">
                    <a:pos x="T2" y="T3"/>
                  </a:cxn>
                  <a:cxn ang="0">
                    <a:pos x="T4" y="T5"/>
                  </a:cxn>
                  <a:cxn ang="0">
                    <a:pos x="T6" y="T7"/>
                  </a:cxn>
                </a:cxnLst>
                <a:rect l="0" t="0" r="r" b="b"/>
                <a:pathLst>
                  <a:path w="4" h="17">
                    <a:moveTo>
                      <a:pt x="0" y="2"/>
                    </a:moveTo>
                    <a:cubicBezTo>
                      <a:pt x="0" y="2"/>
                      <a:pt x="4" y="12"/>
                      <a:pt x="4" y="17"/>
                    </a:cubicBezTo>
                    <a:cubicBezTo>
                      <a:pt x="4" y="17"/>
                      <a:pt x="4" y="7"/>
                      <a:pt x="1" y="0"/>
                    </a:cubicBezTo>
                    <a:lnTo>
                      <a:pt x="0" y="2"/>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6" name="Freeform 1811"/>
              <p:cNvSpPr>
                <a:spLocks/>
              </p:cNvSpPr>
              <p:nvPr/>
            </p:nvSpPr>
            <p:spPr bwMode="auto">
              <a:xfrm>
                <a:off x="266" y="2190"/>
                <a:ext cx="8" cy="36"/>
              </a:xfrm>
              <a:custGeom>
                <a:avLst/>
                <a:gdLst>
                  <a:gd name="T0" fmla="*/ 0 w 4"/>
                  <a:gd name="T1" fmla="*/ 2 h 17"/>
                  <a:gd name="T2" fmla="*/ 0 w 4"/>
                  <a:gd name="T3" fmla="*/ 3 h 17"/>
                  <a:gd name="T4" fmla="*/ 1 w 4"/>
                  <a:gd name="T5" fmla="*/ 4 h 17"/>
                  <a:gd name="T6" fmla="*/ 4 w 4"/>
                  <a:gd name="T7" fmla="*/ 16 h 17"/>
                  <a:gd name="T8" fmla="*/ 4 w 4"/>
                  <a:gd name="T9" fmla="*/ 17 h 17"/>
                  <a:gd name="T10" fmla="*/ 4 w 4"/>
                  <a:gd name="T11" fmla="*/ 17 h 17"/>
                  <a:gd name="T12" fmla="*/ 4 w 4"/>
                  <a:gd name="T13" fmla="*/ 17 h 17"/>
                  <a:gd name="T14" fmla="*/ 4 w 4"/>
                  <a:gd name="T15" fmla="*/ 16 h 17"/>
                  <a:gd name="T16" fmla="*/ 1 w 4"/>
                  <a:gd name="T17" fmla="*/ 0 h 17"/>
                  <a:gd name="T18" fmla="*/ 1 w 4"/>
                  <a:gd name="T19" fmla="*/ 0 h 17"/>
                  <a:gd name="T20" fmla="*/ 0 w 4"/>
                  <a:gd name="T21" fmla="*/ 2 h 17"/>
                  <a:gd name="T22" fmla="*/ 0 w 4"/>
                  <a:gd name="T23" fmla="*/ 3 h 17"/>
                  <a:gd name="T24" fmla="*/ 0 w 4"/>
                  <a:gd name="T25" fmla="*/ 2 h 17"/>
                  <a:gd name="T26" fmla="*/ 0 w 4"/>
                  <a:gd name="T27" fmla="*/ 2 h 17"/>
                  <a:gd name="T28" fmla="*/ 1 w 4"/>
                  <a:gd name="T29" fmla="*/ 0 h 17"/>
                  <a:gd name="T30" fmla="*/ 1 w 4"/>
                  <a:gd name="T31" fmla="*/ 0 h 17"/>
                  <a:gd name="T32" fmla="*/ 1 w 4"/>
                  <a:gd name="T33" fmla="*/ 0 h 17"/>
                  <a:gd name="T34" fmla="*/ 4 w 4"/>
                  <a:gd name="T35" fmla="*/ 16 h 17"/>
                  <a:gd name="T36" fmla="*/ 4 w 4"/>
                  <a:gd name="T37" fmla="*/ 17 h 17"/>
                  <a:gd name="T38" fmla="*/ 4 w 4"/>
                  <a:gd name="T39" fmla="*/ 17 h 17"/>
                  <a:gd name="T40" fmla="*/ 4 w 4"/>
                  <a:gd name="T41" fmla="*/ 16 h 17"/>
                  <a:gd name="T42" fmla="*/ 0 w 4"/>
                  <a:gd name="T43" fmla="*/ 2 h 17"/>
                  <a:gd name="T44" fmla="*/ 0 w 4"/>
                  <a:gd name="T45" fmla="*/ 2 h 17"/>
                  <a:gd name="T46" fmla="*/ 0 w 4"/>
                  <a:gd name="T4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7">
                    <a:moveTo>
                      <a:pt x="0" y="2"/>
                    </a:moveTo>
                    <a:cubicBezTo>
                      <a:pt x="0" y="3"/>
                      <a:pt x="0" y="3"/>
                      <a:pt x="0" y="3"/>
                    </a:cubicBezTo>
                    <a:cubicBezTo>
                      <a:pt x="0" y="3"/>
                      <a:pt x="0" y="3"/>
                      <a:pt x="1" y="4"/>
                    </a:cubicBezTo>
                    <a:cubicBezTo>
                      <a:pt x="2" y="7"/>
                      <a:pt x="4" y="12"/>
                      <a:pt x="4" y="16"/>
                    </a:cubicBezTo>
                    <a:cubicBezTo>
                      <a:pt x="4" y="17"/>
                      <a:pt x="4" y="17"/>
                      <a:pt x="4" y="17"/>
                    </a:cubicBezTo>
                    <a:cubicBezTo>
                      <a:pt x="4" y="17"/>
                      <a:pt x="4" y="17"/>
                      <a:pt x="4" y="17"/>
                    </a:cubicBezTo>
                    <a:cubicBezTo>
                      <a:pt x="4" y="17"/>
                      <a:pt x="4" y="17"/>
                      <a:pt x="4" y="17"/>
                    </a:cubicBezTo>
                    <a:cubicBezTo>
                      <a:pt x="4" y="17"/>
                      <a:pt x="4" y="17"/>
                      <a:pt x="4" y="16"/>
                    </a:cubicBezTo>
                    <a:cubicBezTo>
                      <a:pt x="4" y="13"/>
                      <a:pt x="4" y="6"/>
                      <a:pt x="1" y="0"/>
                    </a:cubicBezTo>
                    <a:cubicBezTo>
                      <a:pt x="1" y="0"/>
                      <a:pt x="1" y="0"/>
                      <a:pt x="1" y="0"/>
                    </a:cubicBezTo>
                    <a:cubicBezTo>
                      <a:pt x="0" y="2"/>
                      <a:pt x="0" y="2"/>
                      <a:pt x="0" y="2"/>
                    </a:cubicBezTo>
                    <a:cubicBezTo>
                      <a:pt x="0" y="3"/>
                      <a:pt x="0" y="3"/>
                      <a:pt x="0" y="3"/>
                    </a:cubicBez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4" y="6"/>
                      <a:pt x="4" y="13"/>
                      <a:pt x="4" y="16"/>
                    </a:cubicBezTo>
                    <a:cubicBezTo>
                      <a:pt x="4" y="17"/>
                      <a:pt x="4" y="17"/>
                      <a:pt x="4" y="17"/>
                    </a:cubicBezTo>
                    <a:cubicBezTo>
                      <a:pt x="4" y="17"/>
                      <a:pt x="4" y="17"/>
                      <a:pt x="4" y="17"/>
                    </a:cubicBezTo>
                    <a:cubicBezTo>
                      <a:pt x="4" y="16"/>
                      <a:pt x="4" y="16"/>
                      <a:pt x="4" y="16"/>
                    </a:cubicBezTo>
                    <a:cubicBezTo>
                      <a:pt x="4" y="11"/>
                      <a:pt x="0" y="2"/>
                      <a:pt x="0" y="2"/>
                    </a:cubicBezTo>
                    <a:cubicBezTo>
                      <a:pt x="0" y="2"/>
                      <a:pt x="0" y="2"/>
                      <a:pt x="0" y="2"/>
                    </a:cubicBezTo>
                    <a:cubicBezTo>
                      <a:pt x="0" y="2"/>
                      <a:pt x="0" y="2"/>
                      <a:pt x="0"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7" name="Freeform 1812"/>
              <p:cNvSpPr>
                <a:spLocks/>
              </p:cNvSpPr>
              <p:nvPr/>
            </p:nvSpPr>
            <p:spPr bwMode="auto">
              <a:xfrm>
                <a:off x="302" y="2207"/>
                <a:ext cx="4" cy="17"/>
              </a:xfrm>
              <a:custGeom>
                <a:avLst/>
                <a:gdLst>
                  <a:gd name="T0" fmla="*/ 0 w 2"/>
                  <a:gd name="T1" fmla="*/ 1 h 8"/>
                  <a:gd name="T2" fmla="*/ 2 w 2"/>
                  <a:gd name="T3" fmla="*/ 8 h 8"/>
                  <a:gd name="T4" fmla="*/ 1 w 2"/>
                  <a:gd name="T5" fmla="*/ 0 h 8"/>
                  <a:gd name="T6" fmla="*/ 0 w 2"/>
                  <a:gd name="T7" fmla="*/ 1 h 8"/>
                </a:gdLst>
                <a:ahLst/>
                <a:cxnLst>
                  <a:cxn ang="0">
                    <a:pos x="T0" y="T1"/>
                  </a:cxn>
                  <a:cxn ang="0">
                    <a:pos x="T2" y="T3"/>
                  </a:cxn>
                  <a:cxn ang="0">
                    <a:pos x="T4" y="T5"/>
                  </a:cxn>
                  <a:cxn ang="0">
                    <a:pos x="T6" y="T7"/>
                  </a:cxn>
                </a:cxnLst>
                <a:rect l="0" t="0" r="r" b="b"/>
                <a:pathLst>
                  <a:path w="2" h="8">
                    <a:moveTo>
                      <a:pt x="0" y="1"/>
                    </a:moveTo>
                    <a:cubicBezTo>
                      <a:pt x="0" y="1"/>
                      <a:pt x="0" y="5"/>
                      <a:pt x="2" y="8"/>
                    </a:cubicBezTo>
                    <a:cubicBezTo>
                      <a:pt x="2" y="8"/>
                      <a:pt x="1" y="3"/>
                      <a:pt x="1" y="0"/>
                    </a:cubicBezTo>
                    <a:lnTo>
                      <a:pt x="0" y="1"/>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9" name="Group 2014"/>
            <p:cNvGrpSpPr>
              <a:grpSpLocks/>
            </p:cNvGrpSpPr>
            <p:nvPr/>
          </p:nvGrpSpPr>
          <p:grpSpPr bwMode="auto">
            <a:xfrm>
              <a:off x="323850" y="2897188"/>
              <a:ext cx="931863" cy="2519362"/>
              <a:chOff x="204" y="1825"/>
              <a:chExt cx="587" cy="1587"/>
            </a:xfrm>
          </p:grpSpPr>
          <p:sp>
            <p:nvSpPr>
              <p:cNvPr id="4358" name="Freeform 1814"/>
              <p:cNvSpPr>
                <a:spLocks/>
              </p:cNvSpPr>
              <p:nvPr/>
            </p:nvSpPr>
            <p:spPr bwMode="auto">
              <a:xfrm>
                <a:off x="302" y="2207"/>
                <a:ext cx="4" cy="17"/>
              </a:xfrm>
              <a:custGeom>
                <a:avLst/>
                <a:gdLst>
                  <a:gd name="T0" fmla="*/ 0 w 2"/>
                  <a:gd name="T1" fmla="*/ 1 h 8"/>
                  <a:gd name="T2" fmla="*/ 0 w 2"/>
                  <a:gd name="T3" fmla="*/ 1 h 8"/>
                  <a:gd name="T4" fmla="*/ 2 w 2"/>
                  <a:gd name="T5" fmla="*/ 8 h 8"/>
                  <a:gd name="T6" fmla="*/ 2 w 2"/>
                  <a:gd name="T7" fmla="*/ 8 h 8"/>
                  <a:gd name="T8" fmla="*/ 2 w 2"/>
                  <a:gd name="T9" fmla="*/ 6 h 8"/>
                  <a:gd name="T10" fmla="*/ 1 w 2"/>
                  <a:gd name="T11" fmla="*/ 3 h 8"/>
                  <a:gd name="T12" fmla="*/ 2 w 2"/>
                  <a:gd name="T13" fmla="*/ 0 h 8"/>
                  <a:gd name="T14" fmla="*/ 2 w 2"/>
                  <a:gd name="T15" fmla="*/ 0 h 8"/>
                  <a:gd name="T16" fmla="*/ 0 w 2"/>
                  <a:gd name="T17" fmla="*/ 1 h 8"/>
                  <a:gd name="T18" fmla="*/ 0 w 2"/>
                  <a:gd name="T19" fmla="*/ 1 h 8"/>
                  <a:gd name="T20" fmla="*/ 0 w 2"/>
                  <a:gd name="T21" fmla="*/ 1 h 8"/>
                  <a:gd name="T22" fmla="*/ 0 w 2"/>
                  <a:gd name="T23" fmla="*/ 1 h 8"/>
                  <a:gd name="T24" fmla="*/ 2 w 2"/>
                  <a:gd name="T25" fmla="*/ 0 h 8"/>
                  <a:gd name="T26" fmla="*/ 1 w 2"/>
                  <a:gd name="T27" fmla="*/ 0 h 8"/>
                  <a:gd name="T28" fmla="*/ 1 w 2"/>
                  <a:gd name="T29" fmla="*/ 0 h 8"/>
                  <a:gd name="T30" fmla="*/ 1 w 2"/>
                  <a:gd name="T31" fmla="*/ 3 h 8"/>
                  <a:gd name="T32" fmla="*/ 2 w 2"/>
                  <a:gd name="T33" fmla="*/ 8 h 8"/>
                  <a:gd name="T34" fmla="*/ 2 w 2"/>
                  <a:gd name="T35" fmla="*/ 8 h 8"/>
                  <a:gd name="T36" fmla="*/ 2 w 2"/>
                  <a:gd name="T37" fmla="*/ 8 h 8"/>
                  <a:gd name="T38" fmla="*/ 0 w 2"/>
                  <a:gd name="T39" fmla="*/ 4 h 8"/>
                  <a:gd name="T40" fmla="*/ 0 w 2"/>
                  <a:gd name="T41" fmla="*/ 1 h 8"/>
                  <a:gd name="T42" fmla="*/ 0 w 2"/>
                  <a:gd name="T43" fmla="*/ 1 h 8"/>
                  <a:gd name="T44" fmla="*/ 0 w 2"/>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8">
                    <a:moveTo>
                      <a:pt x="0" y="1"/>
                    </a:moveTo>
                    <a:cubicBezTo>
                      <a:pt x="0" y="1"/>
                      <a:pt x="0" y="1"/>
                      <a:pt x="0" y="1"/>
                    </a:cubicBezTo>
                    <a:cubicBezTo>
                      <a:pt x="0" y="1"/>
                      <a:pt x="0" y="5"/>
                      <a:pt x="2" y="8"/>
                    </a:cubicBezTo>
                    <a:cubicBezTo>
                      <a:pt x="2" y="8"/>
                      <a:pt x="2" y="8"/>
                      <a:pt x="2" y="8"/>
                    </a:cubicBezTo>
                    <a:cubicBezTo>
                      <a:pt x="2" y="8"/>
                      <a:pt x="2" y="7"/>
                      <a:pt x="2" y="6"/>
                    </a:cubicBezTo>
                    <a:cubicBezTo>
                      <a:pt x="1" y="5"/>
                      <a:pt x="1" y="4"/>
                      <a:pt x="1" y="3"/>
                    </a:cubicBezTo>
                    <a:cubicBezTo>
                      <a:pt x="1" y="2"/>
                      <a:pt x="1" y="1"/>
                      <a:pt x="2" y="0"/>
                    </a:cubicBezTo>
                    <a:cubicBezTo>
                      <a:pt x="2" y="0"/>
                      <a:pt x="2" y="0"/>
                      <a:pt x="2" y="0"/>
                    </a:cubicBezTo>
                    <a:cubicBezTo>
                      <a:pt x="0" y="1"/>
                      <a:pt x="0" y="1"/>
                      <a:pt x="0" y="1"/>
                    </a:cubicBezTo>
                    <a:cubicBezTo>
                      <a:pt x="0" y="1"/>
                      <a:pt x="0" y="1"/>
                      <a:pt x="0" y="1"/>
                    </a:cubicBezTo>
                    <a:cubicBezTo>
                      <a:pt x="0" y="1"/>
                      <a:pt x="0" y="1"/>
                      <a:pt x="0" y="1"/>
                    </a:cubicBezTo>
                    <a:cubicBezTo>
                      <a:pt x="0" y="1"/>
                      <a:pt x="0" y="1"/>
                      <a:pt x="0" y="1"/>
                    </a:cubicBezTo>
                    <a:cubicBezTo>
                      <a:pt x="2" y="0"/>
                      <a:pt x="2" y="0"/>
                      <a:pt x="2" y="0"/>
                    </a:cubicBezTo>
                    <a:cubicBezTo>
                      <a:pt x="1" y="0"/>
                      <a:pt x="1" y="0"/>
                      <a:pt x="1" y="0"/>
                    </a:cubicBezTo>
                    <a:cubicBezTo>
                      <a:pt x="1" y="0"/>
                      <a:pt x="1" y="0"/>
                      <a:pt x="1" y="0"/>
                    </a:cubicBezTo>
                    <a:cubicBezTo>
                      <a:pt x="1" y="1"/>
                      <a:pt x="1" y="2"/>
                      <a:pt x="1" y="3"/>
                    </a:cubicBezTo>
                    <a:cubicBezTo>
                      <a:pt x="1" y="5"/>
                      <a:pt x="2" y="8"/>
                      <a:pt x="2" y="8"/>
                    </a:cubicBezTo>
                    <a:cubicBezTo>
                      <a:pt x="2" y="8"/>
                      <a:pt x="2" y="8"/>
                      <a:pt x="2" y="8"/>
                    </a:cubicBezTo>
                    <a:cubicBezTo>
                      <a:pt x="2" y="8"/>
                      <a:pt x="2" y="8"/>
                      <a:pt x="2" y="8"/>
                    </a:cubicBezTo>
                    <a:cubicBezTo>
                      <a:pt x="1" y="7"/>
                      <a:pt x="1" y="5"/>
                      <a:pt x="0" y="4"/>
                    </a:cubicBezTo>
                    <a:cubicBezTo>
                      <a:pt x="0" y="2"/>
                      <a:pt x="0" y="1"/>
                      <a:pt x="0" y="1"/>
                    </a:cubicBezTo>
                    <a:cubicBezTo>
                      <a:pt x="0" y="1"/>
                      <a:pt x="0" y="1"/>
                      <a:pt x="0" y="1"/>
                    </a:cubicBezTo>
                    <a:cubicBezTo>
                      <a:pt x="0" y="1"/>
                      <a:pt x="0" y="1"/>
                      <a:pt x="0"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9" name="Freeform 1815"/>
              <p:cNvSpPr>
                <a:spLocks/>
              </p:cNvSpPr>
              <p:nvPr/>
            </p:nvSpPr>
            <p:spPr bwMode="auto">
              <a:xfrm>
                <a:off x="272" y="2169"/>
                <a:ext cx="11" cy="15"/>
              </a:xfrm>
              <a:custGeom>
                <a:avLst/>
                <a:gdLst>
                  <a:gd name="T0" fmla="*/ 5 w 5"/>
                  <a:gd name="T1" fmla="*/ 0 h 7"/>
                  <a:gd name="T2" fmla="*/ 0 w 5"/>
                  <a:gd name="T3" fmla="*/ 7 h 7"/>
                  <a:gd name="T4" fmla="*/ 5 w 5"/>
                  <a:gd name="T5" fmla="*/ 3 h 7"/>
                  <a:gd name="T6" fmla="*/ 5 w 5"/>
                  <a:gd name="T7" fmla="*/ 0 h 7"/>
                </a:gdLst>
                <a:ahLst/>
                <a:cxnLst>
                  <a:cxn ang="0">
                    <a:pos x="T0" y="T1"/>
                  </a:cxn>
                  <a:cxn ang="0">
                    <a:pos x="T2" y="T3"/>
                  </a:cxn>
                  <a:cxn ang="0">
                    <a:pos x="T4" y="T5"/>
                  </a:cxn>
                  <a:cxn ang="0">
                    <a:pos x="T6" y="T7"/>
                  </a:cxn>
                </a:cxnLst>
                <a:rect l="0" t="0" r="r" b="b"/>
                <a:pathLst>
                  <a:path w="5" h="7">
                    <a:moveTo>
                      <a:pt x="5" y="0"/>
                    </a:moveTo>
                    <a:cubicBezTo>
                      <a:pt x="5" y="0"/>
                      <a:pt x="1" y="3"/>
                      <a:pt x="0" y="7"/>
                    </a:cubicBezTo>
                    <a:cubicBezTo>
                      <a:pt x="0" y="7"/>
                      <a:pt x="2" y="3"/>
                      <a:pt x="5" y="3"/>
                    </a:cubicBezTo>
                    <a:lnTo>
                      <a:pt x="5"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0" name="Freeform 1816"/>
              <p:cNvSpPr>
                <a:spLocks/>
              </p:cNvSpPr>
              <p:nvPr/>
            </p:nvSpPr>
            <p:spPr bwMode="auto">
              <a:xfrm>
                <a:off x="272" y="2169"/>
                <a:ext cx="11" cy="15"/>
              </a:xfrm>
              <a:custGeom>
                <a:avLst/>
                <a:gdLst>
                  <a:gd name="T0" fmla="*/ 5 w 5"/>
                  <a:gd name="T1" fmla="*/ 0 h 7"/>
                  <a:gd name="T2" fmla="*/ 5 w 5"/>
                  <a:gd name="T3" fmla="*/ 0 h 7"/>
                  <a:gd name="T4" fmla="*/ 0 w 5"/>
                  <a:gd name="T5" fmla="*/ 7 h 7"/>
                  <a:gd name="T6" fmla="*/ 1 w 5"/>
                  <a:gd name="T7" fmla="*/ 7 h 7"/>
                  <a:gd name="T8" fmla="*/ 1 w 5"/>
                  <a:gd name="T9" fmla="*/ 6 h 7"/>
                  <a:gd name="T10" fmla="*/ 5 w 5"/>
                  <a:gd name="T11" fmla="*/ 3 h 7"/>
                  <a:gd name="T12" fmla="*/ 5 w 5"/>
                  <a:gd name="T13" fmla="*/ 3 h 7"/>
                  <a:gd name="T14" fmla="*/ 5 w 5"/>
                  <a:gd name="T15" fmla="*/ 0 h 7"/>
                  <a:gd name="T16" fmla="*/ 5 w 5"/>
                  <a:gd name="T17" fmla="*/ 0 h 7"/>
                  <a:gd name="T18" fmla="*/ 5 w 5"/>
                  <a:gd name="T19" fmla="*/ 0 h 7"/>
                  <a:gd name="T20" fmla="*/ 4 w 5"/>
                  <a:gd name="T21" fmla="*/ 0 h 7"/>
                  <a:gd name="T22" fmla="*/ 5 w 5"/>
                  <a:gd name="T23" fmla="*/ 3 h 7"/>
                  <a:gd name="T24" fmla="*/ 5 w 5"/>
                  <a:gd name="T25" fmla="*/ 3 h 7"/>
                  <a:gd name="T26" fmla="*/ 5 w 5"/>
                  <a:gd name="T27" fmla="*/ 3 h 7"/>
                  <a:gd name="T28" fmla="*/ 0 w 5"/>
                  <a:gd name="T29" fmla="*/ 7 h 7"/>
                  <a:gd name="T30" fmla="*/ 0 w 5"/>
                  <a:gd name="T31" fmla="*/ 7 h 7"/>
                  <a:gd name="T32" fmla="*/ 1 w 5"/>
                  <a:gd name="T33" fmla="*/ 7 h 7"/>
                  <a:gd name="T34" fmla="*/ 3 w 5"/>
                  <a:gd name="T35" fmla="*/ 2 h 7"/>
                  <a:gd name="T36" fmla="*/ 4 w 5"/>
                  <a:gd name="T37" fmla="*/ 1 h 7"/>
                  <a:gd name="T38" fmla="*/ 5 w 5"/>
                  <a:gd name="T39" fmla="*/ 0 h 7"/>
                  <a:gd name="T40" fmla="*/ 5 w 5"/>
                  <a:gd name="T41" fmla="*/ 0 h 7"/>
                  <a:gd name="T42" fmla="*/ 4 w 5"/>
                  <a:gd name="T43" fmla="*/ 0 h 7"/>
                  <a:gd name="T44" fmla="*/ 5 w 5"/>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7">
                    <a:moveTo>
                      <a:pt x="5" y="0"/>
                    </a:moveTo>
                    <a:cubicBezTo>
                      <a:pt x="5" y="0"/>
                      <a:pt x="5" y="0"/>
                      <a:pt x="5" y="0"/>
                    </a:cubicBezTo>
                    <a:cubicBezTo>
                      <a:pt x="4" y="0"/>
                      <a:pt x="1" y="3"/>
                      <a:pt x="0" y="7"/>
                    </a:cubicBezTo>
                    <a:cubicBezTo>
                      <a:pt x="1" y="7"/>
                      <a:pt x="1" y="7"/>
                      <a:pt x="1" y="7"/>
                    </a:cubicBezTo>
                    <a:cubicBezTo>
                      <a:pt x="1" y="6"/>
                      <a:pt x="1" y="6"/>
                      <a:pt x="1" y="6"/>
                    </a:cubicBezTo>
                    <a:cubicBezTo>
                      <a:pt x="1" y="5"/>
                      <a:pt x="3" y="3"/>
                      <a:pt x="5" y="3"/>
                    </a:cubicBezTo>
                    <a:cubicBezTo>
                      <a:pt x="5" y="3"/>
                      <a:pt x="5" y="3"/>
                      <a:pt x="5" y="3"/>
                    </a:cubicBezTo>
                    <a:cubicBezTo>
                      <a:pt x="5" y="0"/>
                      <a:pt x="5" y="0"/>
                      <a:pt x="5" y="0"/>
                    </a:cubicBezTo>
                    <a:cubicBezTo>
                      <a:pt x="5" y="0"/>
                      <a:pt x="5" y="0"/>
                      <a:pt x="5" y="0"/>
                    </a:cubicBezTo>
                    <a:cubicBezTo>
                      <a:pt x="5" y="0"/>
                      <a:pt x="5" y="0"/>
                      <a:pt x="5" y="0"/>
                    </a:cubicBezTo>
                    <a:cubicBezTo>
                      <a:pt x="4" y="0"/>
                      <a:pt x="4" y="0"/>
                      <a:pt x="4" y="0"/>
                    </a:cubicBezTo>
                    <a:cubicBezTo>
                      <a:pt x="5" y="3"/>
                      <a:pt x="5" y="3"/>
                      <a:pt x="5" y="3"/>
                    </a:cubicBezTo>
                    <a:cubicBezTo>
                      <a:pt x="5" y="3"/>
                      <a:pt x="5" y="3"/>
                      <a:pt x="5" y="3"/>
                    </a:cubicBezTo>
                    <a:cubicBezTo>
                      <a:pt x="5" y="3"/>
                      <a:pt x="5" y="3"/>
                      <a:pt x="5" y="3"/>
                    </a:cubicBezTo>
                    <a:cubicBezTo>
                      <a:pt x="2" y="3"/>
                      <a:pt x="0" y="7"/>
                      <a:pt x="0" y="7"/>
                    </a:cubicBezTo>
                    <a:cubicBezTo>
                      <a:pt x="0" y="7"/>
                      <a:pt x="0" y="7"/>
                      <a:pt x="0" y="7"/>
                    </a:cubicBezTo>
                    <a:cubicBezTo>
                      <a:pt x="1" y="7"/>
                      <a:pt x="1" y="7"/>
                      <a:pt x="1" y="7"/>
                    </a:cubicBezTo>
                    <a:cubicBezTo>
                      <a:pt x="1" y="5"/>
                      <a:pt x="2" y="3"/>
                      <a:pt x="3" y="2"/>
                    </a:cubicBezTo>
                    <a:cubicBezTo>
                      <a:pt x="3" y="2"/>
                      <a:pt x="4" y="1"/>
                      <a:pt x="4" y="1"/>
                    </a:cubicBezTo>
                    <a:cubicBezTo>
                      <a:pt x="5" y="0"/>
                      <a:pt x="5" y="0"/>
                      <a:pt x="5" y="0"/>
                    </a:cubicBezTo>
                    <a:cubicBezTo>
                      <a:pt x="5" y="0"/>
                      <a:pt x="5" y="0"/>
                      <a:pt x="5" y="0"/>
                    </a:cubicBezTo>
                    <a:cubicBezTo>
                      <a:pt x="4" y="0"/>
                      <a:pt x="4" y="0"/>
                      <a:pt x="4" y="0"/>
                    </a:cubicBezTo>
                    <a:lnTo>
                      <a:pt x="5" y="0"/>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1" name="Freeform 1817"/>
              <p:cNvSpPr>
                <a:spLocks/>
              </p:cNvSpPr>
              <p:nvPr/>
            </p:nvSpPr>
            <p:spPr bwMode="auto">
              <a:xfrm>
                <a:off x="259" y="2131"/>
                <a:ext cx="11" cy="15"/>
              </a:xfrm>
              <a:custGeom>
                <a:avLst/>
                <a:gdLst>
                  <a:gd name="T0" fmla="*/ 5 w 5"/>
                  <a:gd name="T1" fmla="*/ 0 h 7"/>
                  <a:gd name="T2" fmla="*/ 0 w 5"/>
                  <a:gd name="T3" fmla="*/ 7 h 7"/>
                  <a:gd name="T4" fmla="*/ 4 w 5"/>
                  <a:gd name="T5" fmla="*/ 3 h 7"/>
                  <a:gd name="T6" fmla="*/ 5 w 5"/>
                  <a:gd name="T7" fmla="*/ 0 h 7"/>
                </a:gdLst>
                <a:ahLst/>
                <a:cxnLst>
                  <a:cxn ang="0">
                    <a:pos x="T0" y="T1"/>
                  </a:cxn>
                  <a:cxn ang="0">
                    <a:pos x="T2" y="T3"/>
                  </a:cxn>
                  <a:cxn ang="0">
                    <a:pos x="T4" y="T5"/>
                  </a:cxn>
                  <a:cxn ang="0">
                    <a:pos x="T6" y="T7"/>
                  </a:cxn>
                </a:cxnLst>
                <a:rect l="0" t="0" r="r" b="b"/>
                <a:pathLst>
                  <a:path w="5" h="7">
                    <a:moveTo>
                      <a:pt x="5" y="0"/>
                    </a:moveTo>
                    <a:cubicBezTo>
                      <a:pt x="5" y="0"/>
                      <a:pt x="1" y="3"/>
                      <a:pt x="0" y="7"/>
                    </a:cubicBezTo>
                    <a:cubicBezTo>
                      <a:pt x="0" y="7"/>
                      <a:pt x="1" y="4"/>
                      <a:pt x="4" y="3"/>
                    </a:cubicBezTo>
                    <a:lnTo>
                      <a:pt x="5"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2" name="Freeform 1818"/>
              <p:cNvSpPr>
                <a:spLocks/>
              </p:cNvSpPr>
              <p:nvPr/>
            </p:nvSpPr>
            <p:spPr bwMode="auto">
              <a:xfrm>
                <a:off x="259" y="2129"/>
                <a:ext cx="11" cy="17"/>
              </a:xfrm>
              <a:custGeom>
                <a:avLst/>
                <a:gdLst>
                  <a:gd name="T0" fmla="*/ 5 w 5"/>
                  <a:gd name="T1" fmla="*/ 1 h 8"/>
                  <a:gd name="T2" fmla="*/ 5 w 5"/>
                  <a:gd name="T3" fmla="*/ 0 h 8"/>
                  <a:gd name="T4" fmla="*/ 0 w 5"/>
                  <a:gd name="T5" fmla="*/ 8 h 8"/>
                  <a:gd name="T6" fmla="*/ 0 w 5"/>
                  <a:gd name="T7" fmla="*/ 8 h 8"/>
                  <a:gd name="T8" fmla="*/ 1 w 5"/>
                  <a:gd name="T9" fmla="*/ 8 h 8"/>
                  <a:gd name="T10" fmla="*/ 4 w 5"/>
                  <a:gd name="T11" fmla="*/ 4 h 8"/>
                  <a:gd name="T12" fmla="*/ 4 w 5"/>
                  <a:gd name="T13" fmla="*/ 4 h 8"/>
                  <a:gd name="T14" fmla="*/ 5 w 5"/>
                  <a:gd name="T15" fmla="*/ 0 h 8"/>
                  <a:gd name="T16" fmla="*/ 5 w 5"/>
                  <a:gd name="T17" fmla="*/ 0 h 8"/>
                  <a:gd name="T18" fmla="*/ 5 w 5"/>
                  <a:gd name="T19" fmla="*/ 1 h 8"/>
                  <a:gd name="T20" fmla="*/ 5 w 5"/>
                  <a:gd name="T21" fmla="*/ 1 h 8"/>
                  <a:gd name="T22" fmla="*/ 4 w 5"/>
                  <a:gd name="T23" fmla="*/ 4 h 8"/>
                  <a:gd name="T24" fmla="*/ 4 w 5"/>
                  <a:gd name="T25" fmla="*/ 4 h 8"/>
                  <a:gd name="T26" fmla="*/ 4 w 5"/>
                  <a:gd name="T27" fmla="*/ 4 h 8"/>
                  <a:gd name="T28" fmla="*/ 0 w 5"/>
                  <a:gd name="T29" fmla="*/ 8 h 8"/>
                  <a:gd name="T30" fmla="*/ 0 w 5"/>
                  <a:gd name="T31" fmla="*/ 8 h 8"/>
                  <a:gd name="T32" fmla="*/ 0 w 5"/>
                  <a:gd name="T33" fmla="*/ 8 h 8"/>
                  <a:gd name="T34" fmla="*/ 3 w 5"/>
                  <a:gd name="T35" fmla="*/ 3 h 8"/>
                  <a:gd name="T36" fmla="*/ 4 w 5"/>
                  <a:gd name="T37" fmla="*/ 1 h 8"/>
                  <a:gd name="T38" fmla="*/ 5 w 5"/>
                  <a:gd name="T39" fmla="*/ 1 h 8"/>
                  <a:gd name="T40" fmla="*/ 5 w 5"/>
                  <a:gd name="T41" fmla="*/ 1 h 8"/>
                  <a:gd name="T42" fmla="*/ 5 w 5"/>
                  <a:gd name="T4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8">
                    <a:moveTo>
                      <a:pt x="5" y="1"/>
                    </a:moveTo>
                    <a:cubicBezTo>
                      <a:pt x="5" y="0"/>
                      <a:pt x="5" y="0"/>
                      <a:pt x="5" y="0"/>
                    </a:cubicBezTo>
                    <a:cubicBezTo>
                      <a:pt x="5" y="0"/>
                      <a:pt x="1" y="4"/>
                      <a:pt x="0" y="8"/>
                    </a:cubicBezTo>
                    <a:cubicBezTo>
                      <a:pt x="0" y="8"/>
                      <a:pt x="0" y="8"/>
                      <a:pt x="0" y="8"/>
                    </a:cubicBezTo>
                    <a:cubicBezTo>
                      <a:pt x="1" y="8"/>
                      <a:pt x="1" y="8"/>
                      <a:pt x="1" y="8"/>
                    </a:cubicBezTo>
                    <a:cubicBezTo>
                      <a:pt x="1" y="7"/>
                      <a:pt x="2" y="5"/>
                      <a:pt x="4" y="4"/>
                    </a:cubicBezTo>
                    <a:cubicBezTo>
                      <a:pt x="4" y="4"/>
                      <a:pt x="4" y="4"/>
                      <a:pt x="4" y="4"/>
                    </a:cubicBezTo>
                    <a:cubicBezTo>
                      <a:pt x="5" y="0"/>
                      <a:pt x="5" y="0"/>
                      <a:pt x="5" y="0"/>
                    </a:cubicBezTo>
                    <a:cubicBezTo>
                      <a:pt x="5" y="0"/>
                      <a:pt x="5" y="0"/>
                      <a:pt x="5" y="0"/>
                    </a:cubicBezTo>
                    <a:cubicBezTo>
                      <a:pt x="5" y="1"/>
                      <a:pt x="5" y="1"/>
                      <a:pt x="5" y="1"/>
                    </a:cubicBezTo>
                    <a:cubicBezTo>
                      <a:pt x="5" y="1"/>
                      <a:pt x="5" y="1"/>
                      <a:pt x="5" y="1"/>
                    </a:cubicBezTo>
                    <a:cubicBezTo>
                      <a:pt x="4" y="4"/>
                      <a:pt x="4" y="4"/>
                      <a:pt x="4" y="4"/>
                    </a:cubicBezTo>
                    <a:cubicBezTo>
                      <a:pt x="4" y="4"/>
                      <a:pt x="4" y="4"/>
                      <a:pt x="4" y="4"/>
                    </a:cubicBezTo>
                    <a:cubicBezTo>
                      <a:pt x="4" y="4"/>
                      <a:pt x="4" y="4"/>
                      <a:pt x="4" y="4"/>
                    </a:cubicBezTo>
                    <a:cubicBezTo>
                      <a:pt x="1" y="5"/>
                      <a:pt x="0" y="8"/>
                      <a:pt x="0" y="8"/>
                    </a:cubicBezTo>
                    <a:cubicBezTo>
                      <a:pt x="0" y="8"/>
                      <a:pt x="0" y="8"/>
                      <a:pt x="0" y="8"/>
                    </a:cubicBezTo>
                    <a:cubicBezTo>
                      <a:pt x="0" y="8"/>
                      <a:pt x="0" y="8"/>
                      <a:pt x="0" y="8"/>
                    </a:cubicBezTo>
                    <a:cubicBezTo>
                      <a:pt x="1" y="6"/>
                      <a:pt x="2" y="4"/>
                      <a:pt x="3" y="3"/>
                    </a:cubicBezTo>
                    <a:cubicBezTo>
                      <a:pt x="4" y="2"/>
                      <a:pt x="4" y="2"/>
                      <a:pt x="4" y="1"/>
                    </a:cubicBezTo>
                    <a:cubicBezTo>
                      <a:pt x="5" y="1"/>
                      <a:pt x="5" y="1"/>
                      <a:pt x="5" y="1"/>
                    </a:cubicBezTo>
                    <a:cubicBezTo>
                      <a:pt x="5" y="1"/>
                      <a:pt x="5" y="1"/>
                      <a:pt x="5" y="1"/>
                    </a:cubicBezTo>
                    <a:cubicBezTo>
                      <a:pt x="5" y="1"/>
                      <a:pt x="5" y="1"/>
                      <a:pt x="5"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3" name="Freeform 1819"/>
              <p:cNvSpPr>
                <a:spLocks/>
              </p:cNvSpPr>
              <p:nvPr/>
            </p:nvSpPr>
            <p:spPr bwMode="auto">
              <a:xfrm>
                <a:off x="263" y="2044"/>
                <a:ext cx="45" cy="27"/>
              </a:xfrm>
              <a:custGeom>
                <a:avLst/>
                <a:gdLst>
                  <a:gd name="T0" fmla="*/ 0 w 21"/>
                  <a:gd name="T1" fmla="*/ 13 h 13"/>
                  <a:gd name="T2" fmla="*/ 9 w 21"/>
                  <a:gd name="T3" fmla="*/ 7 h 13"/>
                  <a:gd name="T4" fmla="*/ 21 w 21"/>
                  <a:gd name="T5" fmla="*/ 0 h 13"/>
                  <a:gd name="T6" fmla="*/ 21 w 21"/>
                  <a:gd name="T7" fmla="*/ 2 h 13"/>
                  <a:gd name="T8" fmla="*/ 17 w 21"/>
                  <a:gd name="T9" fmla="*/ 4 h 13"/>
                  <a:gd name="T10" fmla="*/ 10 w 21"/>
                  <a:gd name="T11" fmla="*/ 8 h 13"/>
                  <a:gd name="T12" fmla="*/ 0 w 21"/>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0" y="13"/>
                    </a:moveTo>
                    <a:cubicBezTo>
                      <a:pt x="0" y="13"/>
                      <a:pt x="5" y="12"/>
                      <a:pt x="9" y="7"/>
                    </a:cubicBezTo>
                    <a:cubicBezTo>
                      <a:pt x="11" y="3"/>
                      <a:pt x="21" y="0"/>
                      <a:pt x="21" y="0"/>
                    </a:cubicBezTo>
                    <a:cubicBezTo>
                      <a:pt x="21" y="2"/>
                      <a:pt x="21" y="2"/>
                      <a:pt x="21" y="2"/>
                    </a:cubicBezTo>
                    <a:cubicBezTo>
                      <a:pt x="21" y="2"/>
                      <a:pt x="19" y="3"/>
                      <a:pt x="17" y="4"/>
                    </a:cubicBezTo>
                    <a:cubicBezTo>
                      <a:pt x="14" y="5"/>
                      <a:pt x="11" y="6"/>
                      <a:pt x="10" y="8"/>
                    </a:cubicBezTo>
                    <a:cubicBezTo>
                      <a:pt x="5" y="13"/>
                      <a:pt x="1" y="13"/>
                      <a:pt x="0" y="13"/>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4" name="Freeform 1820"/>
              <p:cNvSpPr>
                <a:spLocks/>
              </p:cNvSpPr>
              <p:nvPr/>
            </p:nvSpPr>
            <p:spPr bwMode="auto">
              <a:xfrm>
                <a:off x="266" y="2048"/>
                <a:ext cx="38" cy="23"/>
              </a:xfrm>
              <a:custGeom>
                <a:avLst/>
                <a:gdLst>
                  <a:gd name="T0" fmla="*/ 18 w 18"/>
                  <a:gd name="T1" fmla="*/ 0 h 11"/>
                  <a:gd name="T2" fmla="*/ 16 w 18"/>
                  <a:gd name="T3" fmla="*/ 1 h 11"/>
                  <a:gd name="T4" fmla="*/ 9 w 18"/>
                  <a:gd name="T5" fmla="*/ 5 h 11"/>
                  <a:gd name="T6" fmla="*/ 4 w 18"/>
                  <a:gd name="T7" fmla="*/ 9 h 11"/>
                  <a:gd name="T8" fmla="*/ 0 w 18"/>
                  <a:gd name="T9" fmla="*/ 11 h 11"/>
                  <a:gd name="T10" fmla="*/ 8 w 18"/>
                  <a:gd name="T11" fmla="*/ 6 h 11"/>
                  <a:gd name="T12" fmla="*/ 16 w 18"/>
                  <a:gd name="T13" fmla="*/ 2 h 11"/>
                  <a:gd name="T14" fmla="*/ 17 w 18"/>
                  <a:gd name="T15" fmla="*/ 1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cubicBezTo>
                      <a:pt x="17" y="0"/>
                      <a:pt x="17" y="0"/>
                      <a:pt x="16" y="1"/>
                    </a:cubicBezTo>
                    <a:cubicBezTo>
                      <a:pt x="13" y="2"/>
                      <a:pt x="10" y="3"/>
                      <a:pt x="9" y="5"/>
                    </a:cubicBezTo>
                    <a:cubicBezTo>
                      <a:pt x="7" y="7"/>
                      <a:pt x="5" y="9"/>
                      <a:pt x="4" y="9"/>
                    </a:cubicBezTo>
                    <a:cubicBezTo>
                      <a:pt x="2" y="10"/>
                      <a:pt x="1" y="11"/>
                      <a:pt x="0" y="11"/>
                    </a:cubicBezTo>
                    <a:cubicBezTo>
                      <a:pt x="2" y="11"/>
                      <a:pt x="5" y="10"/>
                      <a:pt x="8" y="6"/>
                    </a:cubicBezTo>
                    <a:cubicBezTo>
                      <a:pt x="10" y="4"/>
                      <a:pt x="13" y="2"/>
                      <a:pt x="16" y="2"/>
                    </a:cubicBezTo>
                    <a:cubicBezTo>
                      <a:pt x="16" y="1"/>
                      <a:pt x="16" y="1"/>
                      <a:pt x="17" y="1"/>
                    </a:cubicBezTo>
                    <a:cubicBezTo>
                      <a:pt x="17" y="1"/>
                      <a:pt x="18" y="0"/>
                      <a:pt x="18"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5" name="Freeform 1821"/>
              <p:cNvSpPr>
                <a:spLocks/>
              </p:cNvSpPr>
              <p:nvPr/>
            </p:nvSpPr>
            <p:spPr bwMode="auto">
              <a:xfrm>
                <a:off x="263" y="2044"/>
                <a:ext cx="45" cy="29"/>
              </a:xfrm>
              <a:custGeom>
                <a:avLst/>
                <a:gdLst>
                  <a:gd name="T0" fmla="*/ 0 w 21"/>
                  <a:gd name="T1" fmla="*/ 13 h 14"/>
                  <a:gd name="T2" fmla="*/ 0 w 21"/>
                  <a:gd name="T3" fmla="*/ 13 h 14"/>
                  <a:gd name="T4" fmla="*/ 9 w 21"/>
                  <a:gd name="T5" fmla="*/ 7 h 14"/>
                  <a:gd name="T6" fmla="*/ 16 w 21"/>
                  <a:gd name="T7" fmla="*/ 2 h 14"/>
                  <a:gd name="T8" fmla="*/ 19 w 21"/>
                  <a:gd name="T9" fmla="*/ 1 h 14"/>
                  <a:gd name="T10" fmla="*/ 21 w 21"/>
                  <a:gd name="T11" fmla="*/ 0 h 14"/>
                  <a:gd name="T12" fmla="*/ 21 w 21"/>
                  <a:gd name="T13" fmla="*/ 0 h 14"/>
                  <a:gd name="T14" fmla="*/ 21 w 21"/>
                  <a:gd name="T15" fmla="*/ 0 h 14"/>
                  <a:gd name="T16" fmla="*/ 21 w 21"/>
                  <a:gd name="T17" fmla="*/ 2 h 14"/>
                  <a:gd name="T18" fmla="*/ 21 w 21"/>
                  <a:gd name="T19" fmla="*/ 2 h 14"/>
                  <a:gd name="T20" fmla="*/ 21 w 21"/>
                  <a:gd name="T21" fmla="*/ 2 h 14"/>
                  <a:gd name="T22" fmla="*/ 21 w 21"/>
                  <a:gd name="T23" fmla="*/ 2 h 14"/>
                  <a:gd name="T24" fmla="*/ 21 w 21"/>
                  <a:gd name="T25" fmla="*/ 2 h 14"/>
                  <a:gd name="T26" fmla="*/ 21 w 21"/>
                  <a:gd name="T27" fmla="*/ 2 h 14"/>
                  <a:gd name="T28" fmla="*/ 21 w 21"/>
                  <a:gd name="T29" fmla="*/ 2 h 14"/>
                  <a:gd name="T30" fmla="*/ 21 w 21"/>
                  <a:gd name="T31" fmla="*/ 2 h 14"/>
                  <a:gd name="T32" fmla="*/ 21 w 21"/>
                  <a:gd name="T33" fmla="*/ 2 h 14"/>
                  <a:gd name="T34" fmla="*/ 21 w 21"/>
                  <a:gd name="T35" fmla="*/ 2 h 14"/>
                  <a:gd name="T36" fmla="*/ 21 w 21"/>
                  <a:gd name="T37" fmla="*/ 2 h 14"/>
                  <a:gd name="T38" fmla="*/ 21 w 21"/>
                  <a:gd name="T39" fmla="*/ 2 h 14"/>
                  <a:gd name="T40" fmla="*/ 21 w 21"/>
                  <a:gd name="T41" fmla="*/ 2 h 14"/>
                  <a:gd name="T42" fmla="*/ 17 w 21"/>
                  <a:gd name="T43" fmla="*/ 4 h 14"/>
                  <a:gd name="T44" fmla="*/ 9 w 21"/>
                  <a:gd name="T45" fmla="*/ 8 h 14"/>
                  <a:gd name="T46" fmla="*/ 0 w 21"/>
                  <a:gd name="T47" fmla="*/ 13 h 14"/>
                  <a:gd name="T48" fmla="*/ 0 w 21"/>
                  <a:gd name="T49" fmla="*/ 13 h 14"/>
                  <a:gd name="T50" fmla="*/ 0 w 21"/>
                  <a:gd name="T51" fmla="*/ 13 h 14"/>
                  <a:gd name="T52" fmla="*/ 0 w 21"/>
                  <a:gd name="T53" fmla="*/ 13 h 14"/>
                  <a:gd name="T54" fmla="*/ 0 w 21"/>
                  <a:gd name="T55" fmla="*/ 13 h 14"/>
                  <a:gd name="T56" fmla="*/ 0 w 21"/>
                  <a:gd name="T57" fmla="*/ 13 h 14"/>
                  <a:gd name="T58" fmla="*/ 0 w 21"/>
                  <a:gd name="T59" fmla="*/ 13 h 14"/>
                  <a:gd name="T60" fmla="*/ 0 w 21"/>
                  <a:gd name="T61" fmla="*/ 14 h 14"/>
                  <a:gd name="T62" fmla="*/ 0 w 21"/>
                  <a:gd name="T63" fmla="*/ 14 h 14"/>
                  <a:gd name="T64" fmla="*/ 0 w 21"/>
                  <a:gd name="T65" fmla="*/ 14 h 14"/>
                  <a:gd name="T66" fmla="*/ 10 w 21"/>
                  <a:gd name="T67" fmla="*/ 8 h 14"/>
                  <a:gd name="T68" fmla="*/ 17 w 21"/>
                  <a:gd name="T69" fmla="*/ 4 h 14"/>
                  <a:gd name="T70" fmla="*/ 20 w 21"/>
                  <a:gd name="T71" fmla="*/ 3 h 14"/>
                  <a:gd name="T72" fmla="*/ 21 w 21"/>
                  <a:gd name="T73" fmla="*/ 3 h 14"/>
                  <a:gd name="T74" fmla="*/ 21 w 21"/>
                  <a:gd name="T75" fmla="*/ 3 h 14"/>
                  <a:gd name="T76" fmla="*/ 21 w 21"/>
                  <a:gd name="T77" fmla="*/ 3 h 14"/>
                  <a:gd name="T78" fmla="*/ 21 w 21"/>
                  <a:gd name="T79" fmla="*/ 3 h 14"/>
                  <a:gd name="T80" fmla="*/ 21 w 21"/>
                  <a:gd name="T81" fmla="*/ 3 h 14"/>
                  <a:gd name="T82" fmla="*/ 21 w 21"/>
                  <a:gd name="T83" fmla="*/ 3 h 14"/>
                  <a:gd name="T84" fmla="*/ 21 w 21"/>
                  <a:gd name="T85" fmla="*/ 2 h 14"/>
                  <a:gd name="T86" fmla="*/ 21 w 21"/>
                  <a:gd name="T87" fmla="*/ 2 h 14"/>
                  <a:gd name="T88" fmla="*/ 21 w 21"/>
                  <a:gd name="T89" fmla="*/ 0 h 14"/>
                  <a:gd name="T90" fmla="*/ 21 w 21"/>
                  <a:gd name="T91" fmla="*/ 0 h 14"/>
                  <a:gd name="T92" fmla="*/ 9 w 21"/>
                  <a:gd name="T93" fmla="*/ 7 h 14"/>
                  <a:gd name="T94" fmla="*/ 3 w 21"/>
                  <a:gd name="T95" fmla="*/ 12 h 14"/>
                  <a:gd name="T96" fmla="*/ 1 w 21"/>
                  <a:gd name="T97" fmla="*/ 13 h 14"/>
                  <a:gd name="T98" fmla="*/ 0 w 21"/>
                  <a:gd name="T99" fmla="*/ 13 h 14"/>
                  <a:gd name="T100" fmla="*/ 0 w 21"/>
                  <a:gd name="T101" fmla="*/ 14 h 14"/>
                  <a:gd name="T102" fmla="*/ 0 w 21"/>
                  <a:gd name="T10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14">
                    <a:moveTo>
                      <a:pt x="0" y="13"/>
                    </a:moveTo>
                    <a:cubicBezTo>
                      <a:pt x="0" y="13"/>
                      <a:pt x="0" y="13"/>
                      <a:pt x="0" y="13"/>
                    </a:cubicBezTo>
                    <a:cubicBezTo>
                      <a:pt x="0" y="13"/>
                      <a:pt x="5" y="13"/>
                      <a:pt x="9" y="7"/>
                    </a:cubicBezTo>
                    <a:cubicBezTo>
                      <a:pt x="10" y="5"/>
                      <a:pt x="13" y="3"/>
                      <a:pt x="16" y="2"/>
                    </a:cubicBezTo>
                    <a:cubicBezTo>
                      <a:pt x="17" y="1"/>
                      <a:pt x="19" y="1"/>
                      <a:pt x="19" y="1"/>
                    </a:cubicBezTo>
                    <a:cubicBezTo>
                      <a:pt x="20" y="0"/>
                      <a:pt x="21" y="0"/>
                      <a:pt x="21" y="0"/>
                    </a:cubicBezTo>
                    <a:cubicBezTo>
                      <a:pt x="21" y="0"/>
                      <a:pt x="21" y="0"/>
                      <a:pt x="21" y="0"/>
                    </a:cubicBezTo>
                    <a:cubicBezTo>
                      <a:pt x="21" y="0"/>
                      <a:pt x="21" y="0"/>
                      <a:pt x="21" y="0"/>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19" y="3"/>
                      <a:pt x="17" y="4"/>
                    </a:cubicBezTo>
                    <a:cubicBezTo>
                      <a:pt x="14" y="4"/>
                      <a:pt x="11" y="6"/>
                      <a:pt x="9" y="8"/>
                    </a:cubicBezTo>
                    <a:cubicBezTo>
                      <a:pt x="5" y="13"/>
                      <a:pt x="1"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4"/>
                      <a:pt x="5" y="13"/>
                      <a:pt x="10" y="8"/>
                    </a:cubicBezTo>
                    <a:cubicBezTo>
                      <a:pt x="11" y="6"/>
                      <a:pt x="14" y="5"/>
                      <a:pt x="17" y="4"/>
                    </a:cubicBezTo>
                    <a:cubicBezTo>
                      <a:pt x="18" y="3"/>
                      <a:pt x="19"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0"/>
                      <a:pt x="21" y="0"/>
                      <a:pt x="21" y="0"/>
                    </a:cubicBezTo>
                    <a:cubicBezTo>
                      <a:pt x="21" y="0"/>
                      <a:pt x="21" y="0"/>
                      <a:pt x="21" y="0"/>
                    </a:cubicBezTo>
                    <a:cubicBezTo>
                      <a:pt x="21" y="0"/>
                      <a:pt x="11" y="3"/>
                      <a:pt x="9" y="7"/>
                    </a:cubicBezTo>
                    <a:cubicBezTo>
                      <a:pt x="7" y="9"/>
                      <a:pt x="5" y="11"/>
                      <a:pt x="3" y="12"/>
                    </a:cubicBezTo>
                    <a:cubicBezTo>
                      <a:pt x="2" y="13"/>
                      <a:pt x="2" y="13"/>
                      <a:pt x="1" y="13"/>
                    </a:cubicBezTo>
                    <a:cubicBezTo>
                      <a:pt x="1" y="13"/>
                      <a:pt x="0" y="13"/>
                      <a:pt x="0" y="13"/>
                    </a:cubicBezTo>
                    <a:cubicBezTo>
                      <a:pt x="0" y="14"/>
                      <a:pt x="0" y="14"/>
                      <a:pt x="0" y="14"/>
                    </a:cubicBezTo>
                    <a:lnTo>
                      <a:pt x="0" y="13"/>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6" name="Freeform 1822"/>
              <p:cNvSpPr>
                <a:spLocks/>
              </p:cNvSpPr>
              <p:nvPr/>
            </p:nvSpPr>
            <p:spPr bwMode="auto">
              <a:xfrm>
                <a:off x="270" y="2007"/>
                <a:ext cx="25" cy="9"/>
              </a:xfrm>
              <a:custGeom>
                <a:avLst/>
                <a:gdLst>
                  <a:gd name="T0" fmla="*/ 0 w 12"/>
                  <a:gd name="T1" fmla="*/ 4 h 4"/>
                  <a:gd name="T2" fmla="*/ 10 w 12"/>
                  <a:gd name="T3" fmla="*/ 0 h 4"/>
                  <a:gd name="T4" fmla="*/ 12 w 12"/>
                  <a:gd name="T5" fmla="*/ 0 h 4"/>
                  <a:gd name="T6" fmla="*/ 10 w 12"/>
                  <a:gd name="T7" fmla="*/ 3 h 4"/>
                  <a:gd name="T8" fmla="*/ 0 w 12"/>
                  <a:gd name="T9" fmla="*/ 4 h 4"/>
                </a:gdLst>
                <a:ahLst/>
                <a:cxnLst>
                  <a:cxn ang="0">
                    <a:pos x="T0" y="T1"/>
                  </a:cxn>
                  <a:cxn ang="0">
                    <a:pos x="T2" y="T3"/>
                  </a:cxn>
                  <a:cxn ang="0">
                    <a:pos x="T4" y="T5"/>
                  </a:cxn>
                  <a:cxn ang="0">
                    <a:pos x="T6" y="T7"/>
                  </a:cxn>
                  <a:cxn ang="0">
                    <a:pos x="T8" y="T9"/>
                  </a:cxn>
                </a:cxnLst>
                <a:rect l="0" t="0" r="r" b="b"/>
                <a:pathLst>
                  <a:path w="12" h="4">
                    <a:moveTo>
                      <a:pt x="0" y="4"/>
                    </a:moveTo>
                    <a:cubicBezTo>
                      <a:pt x="3" y="1"/>
                      <a:pt x="8" y="0"/>
                      <a:pt x="10" y="0"/>
                    </a:cubicBezTo>
                    <a:cubicBezTo>
                      <a:pt x="11" y="0"/>
                      <a:pt x="12" y="0"/>
                      <a:pt x="12" y="0"/>
                    </a:cubicBezTo>
                    <a:cubicBezTo>
                      <a:pt x="10" y="3"/>
                      <a:pt x="10" y="3"/>
                      <a:pt x="10" y="3"/>
                    </a:cubicBezTo>
                    <a:cubicBezTo>
                      <a:pt x="4" y="1"/>
                      <a:pt x="0" y="4"/>
                      <a:pt x="0" y="4"/>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7" name="Freeform 1823"/>
              <p:cNvSpPr>
                <a:spLocks/>
              </p:cNvSpPr>
              <p:nvPr/>
            </p:nvSpPr>
            <p:spPr bwMode="auto">
              <a:xfrm>
                <a:off x="270" y="2007"/>
                <a:ext cx="25" cy="9"/>
              </a:xfrm>
              <a:custGeom>
                <a:avLst/>
                <a:gdLst>
                  <a:gd name="T0" fmla="*/ 0 w 12"/>
                  <a:gd name="T1" fmla="*/ 4 h 4"/>
                  <a:gd name="T2" fmla="*/ 0 w 12"/>
                  <a:gd name="T3" fmla="*/ 4 h 4"/>
                  <a:gd name="T4" fmla="*/ 10 w 12"/>
                  <a:gd name="T5" fmla="*/ 0 h 4"/>
                  <a:gd name="T6" fmla="*/ 10 w 12"/>
                  <a:gd name="T7" fmla="*/ 0 h 4"/>
                  <a:gd name="T8" fmla="*/ 10 w 12"/>
                  <a:gd name="T9" fmla="*/ 0 h 4"/>
                  <a:gd name="T10" fmla="*/ 12 w 12"/>
                  <a:gd name="T11" fmla="*/ 0 h 4"/>
                  <a:gd name="T12" fmla="*/ 12 w 12"/>
                  <a:gd name="T13" fmla="*/ 0 h 4"/>
                  <a:gd name="T14" fmla="*/ 12 w 12"/>
                  <a:gd name="T15" fmla="*/ 0 h 4"/>
                  <a:gd name="T16" fmla="*/ 10 w 12"/>
                  <a:gd name="T17" fmla="*/ 3 h 4"/>
                  <a:gd name="T18" fmla="*/ 10 w 12"/>
                  <a:gd name="T19" fmla="*/ 3 h 4"/>
                  <a:gd name="T20" fmla="*/ 10 w 12"/>
                  <a:gd name="T21" fmla="*/ 3 h 4"/>
                  <a:gd name="T22" fmla="*/ 7 w 12"/>
                  <a:gd name="T23" fmla="*/ 2 h 4"/>
                  <a:gd name="T24" fmla="*/ 0 w 12"/>
                  <a:gd name="T25" fmla="*/ 4 h 4"/>
                  <a:gd name="T26" fmla="*/ 0 w 12"/>
                  <a:gd name="T27" fmla="*/ 4 h 4"/>
                  <a:gd name="T28" fmla="*/ 0 w 12"/>
                  <a:gd name="T29" fmla="*/ 4 h 4"/>
                  <a:gd name="T30" fmla="*/ 0 w 12"/>
                  <a:gd name="T31" fmla="*/ 4 h 4"/>
                  <a:gd name="T32" fmla="*/ 0 w 12"/>
                  <a:gd name="T33" fmla="*/ 4 h 4"/>
                  <a:gd name="T34" fmla="*/ 1 w 12"/>
                  <a:gd name="T35" fmla="*/ 4 h 4"/>
                  <a:gd name="T36" fmla="*/ 7 w 12"/>
                  <a:gd name="T37" fmla="*/ 2 h 4"/>
                  <a:gd name="T38" fmla="*/ 10 w 12"/>
                  <a:gd name="T39" fmla="*/ 3 h 4"/>
                  <a:gd name="T40" fmla="*/ 10 w 12"/>
                  <a:gd name="T41" fmla="*/ 3 h 4"/>
                  <a:gd name="T42" fmla="*/ 12 w 12"/>
                  <a:gd name="T43" fmla="*/ 0 h 4"/>
                  <a:gd name="T44" fmla="*/ 12 w 12"/>
                  <a:gd name="T45" fmla="*/ 0 h 4"/>
                  <a:gd name="T46" fmla="*/ 10 w 12"/>
                  <a:gd name="T47" fmla="*/ 0 h 4"/>
                  <a:gd name="T48" fmla="*/ 10 w 12"/>
                  <a:gd name="T49" fmla="*/ 0 h 4"/>
                  <a:gd name="T50" fmla="*/ 10 w 12"/>
                  <a:gd name="T51" fmla="*/ 0 h 4"/>
                  <a:gd name="T52" fmla="*/ 0 w 12"/>
                  <a:gd name="T53" fmla="*/ 4 h 4"/>
                  <a:gd name="T54" fmla="*/ 0 w 12"/>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4">
                    <a:moveTo>
                      <a:pt x="0" y="4"/>
                    </a:moveTo>
                    <a:cubicBezTo>
                      <a:pt x="0" y="4"/>
                      <a:pt x="0" y="4"/>
                      <a:pt x="0" y="4"/>
                    </a:cubicBezTo>
                    <a:cubicBezTo>
                      <a:pt x="3" y="1"/>
                      <a:pt x="8" y="0"/>
                      <a:pt x="10" y="0"/>
                    </a:cubicBezTo>
                    <a:cubicBezTo>
                      <a:pt x="10" y="0"/>
                      <a:pt x="10" y="0"/>
                      <a:pt x="10" y="0"/>
                    </a:cubicBezTo>
                    <a:cubicBezTo>
                      <a:pt x="10" y="0"/>
                      <a:pt x="10" y="0"/>
                      <a:pt x="10" y="0"/>
                    </a:cubicBezTo>
                    <a:cubicBezTo>
                      <a:pt x="11" y="0"/>
                      <a:pt x="12" y="0"/>
                      <a:pt x="12" y="0"/>
                    </a:cubicBezTo>
                    <a:cubicBezTo>
                      <a:pt x="12" y="0"/>
                      <a:pt x="12" y="0"/>
                      <a:pt x="12" y="0"/>
                    </a:cubicBezTo>
                    <a:cubicBezTo>
                      <a:pt x="12" y="0"/>
                      <a:pt x="12" y="0"/>
                      <a:pt x="12" y="0"/>
                    </a:cubicBezTo>
                    <a:cubicBezTo>
                      <a:pt x="10" y="3"/>
                      <a:pt x="10" y="3"/>
                      <a:pt x="10" y="3"/>
                    </a:cubicBezTo>
                    <a:cubicBezTo>
                      <a:pt x="10" y="3"/>
                      <a:pt x="10" y="3"/>
                      <a:pt x="10" y="3"/>
                    </a:cubicBezTo>
                    <a:cubicBezTo>
                      <a:pt x="10" y="3"/>
                      <a:pt x="10" y="3"/>
                      <a:pt x="10" y="3"/>
                    </a:cubicBezTo>
                    <a:cubicBezTo>
                      <a:pt x="9" y="2"/>
                      <a:pt x="8" y="2"/>
                      <a:pt x="7" y="2"/>
                    </a:cubicBezTo>
                    <a:cubicBezTo>
                      <a:pt x="3" y="2"/>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2" y="4"/>
                      <a:pt x="4" y="2"/>
                      <a:pt x="7" y="2"/>
                    </a:cubicBezTo>
                    <a:cubicBezTo>
                      <a:pt x="8" y="2"/>
                      <a:pt x="9" y="2"/>
                      <a:pt x="10" y="3"/>
                    </a:cubicBezTo>
                    <a:cubicBezTo>
                      <a:pt x="10" y="3"/>
                      <a:pt x="10" y="3"/>
                      <a:pt x="10" y="3"/>
                    </a:cubicBezTo>
                    <a:cubicBezTo>
                      <a:pt x="12" y="0"/>
                      <a:pt x="12" y="0"/>
                      <a:pt x="12" y="0"/>
                    </a:cubicBezTo>
                    <a:cubicBezTo>
                      <a:pt x="12" y="0"/>
                      <a:pt x="12" y="0"/>
                      <a:pt x="12" y="0"/>
                    </a:cubicBezTo>
                    <a:cubicBezTo>
                      <a:pt x="12" y="0"/>
                      <a:pt x="11" y="0"/>
                      <a:pt x="10" y="0"/>
                    </a:cubicBezTo>
                    <a:cubicBezTo>
                      <a:pt x="10" y="0"/>
                      <a:pt x="10" y="0"/>
                      <a:pt x="10" y="0"/>
                    </a:cubicBezTo>
                    <a:cubicBezTo>
                      <a:pt x="10" y="0"/>
                      <a:pt x="10" y="0"/>
                      <a:pt x="10" y="0"/>
                    </a:cubicBezTo>
                    <a:cubicBezTo>
                      <a:pt x="8" y="0"/>
                      <a:pt x="3" y="0"/>
                      <a:pt x="0" y="4"/>
                    </a:cubicBezTo>
                    <a:cubicBezTo>
                      <a:pt x="0" y="4"/>
                      <a:pt x="0" y="4"/>
                      <a:pt x="0"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8" name="Freeform 1824"/>
              <p:cNvSpPr>
                <a:spLocks/>
              </p:cNvSpPr>
              <p:nvPr/>
            </p:nvSpPr>
            <p:spPr bwMode="auto">
              <a:xfrm>
                <a:off x="312" y="1993"/>
                <a:ext cx="11" cy="21"/>
              </a:xfrm>
              <a:custGeom>
                <a:avLst/>
                <a:gdLst>
                  <a:gd name="T0" fmla="*/ 2 w 5"/>
                  <a:gd name="T1" fmla="*/ 1 h 10"/>
                  <a:gd name="T2" fmla="*/ 4 w 5"/>
                  <a:gd name="T3" fmla="*/ 1 h 10"/>
                  <a:gd name="T4" fmla="*/ 0 w 5"/>
                  <a:gd name="T5" fmla="*/ 10 h 10"/>
                  <a:gd name="T6" fmla="*/ 2 w 5"/>
                  <a:gd name="T7" fmla="*/ 1 h 10"/>
                </a:gdLst>
                <a:ahLst/>
                <a:cxnLst>
                  <a:cxn ang="0">
                    <a:pos x="T0" y="T1"/>
                  </a:cxn>
                  <a:cxn ang="0">
                    <a:pos x="T2" y="T3"/>
                  </a:cxn>
                  <a:cxn ang="0">
                    <a:pos x="T4" y="T5"/>
                  </a:cxn>
                  <a:cxn ang="0">
                    <a:pos x="T6" y="T7"/>
                  </a:cxn>
                </a:cxnLst>
                <a:rect l="0" t="0" r="r" b="b"/>
                <a:pathLst>
                  <a:path w="5" h="10">
                    <a:moveTo>
                      <a:pt x="2" y="1"/>
                    </a:moveTo>
                    <a:cubicBezTo>
                      <a:pt x="2" y="0"/>
                      <a:pt x="5" y="0"/>
                      <a:pt x="4" y="1"/>
                    </a:cubicBezTo>
                    <a:cubicBezTo>
                      <a:pt x="4" y="5"/>
                      <a:pt x="0" y="10"/>
                      <a:pt x="0" y="10"/>
                    </a:cubicBezTo>
                    <a:cubicBezTo>
                      <a:pt x="0" y="10"/>
                      <a:pt x="3" y="4"/>
                      <a:pt x="2" y="1"/>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9" name="Freeform 1825"/>
              <p:cNvSpPr>
                <a:spLocks/>
              </p:cNvSpPr>
              <p:nvPr/>
            </p:nvSpPr>
            <p:spPr bwMode="auto">
              <a:xfrm>
                <a:off x="312" y="1993"/>
                <a:ext cx="9" cy="21"/>
              </a:xfrm>
              <a:custGeom>
                <a:avLst/>
                <a:gdLst>
                  <a:gd name="T0" fmla="*/ 2 w 4"/>
                  <a:gd name="T1" fmla="*/ 1 h 10"/>
                  <a:gd name="T2" fmla="*/ 2 w 4"/>
                  <a:gd name="T3" fmla="*/ 0 h 10"/>
                  <a:gd name="T4" fmla="*/ 2 w 4"/>
                  <a:gd name="T5" fmla="*/ 0 h 10"/>
                  <a:gd name="T6" fmla="*/ 3 w 4"/>
                  <a:gd name="T7" fmla="*/ 0 h 10"/>
                  <a:gd name="T8" fmla="*/ 3 w 4"/>
                  <a:gd name="T9" fmla="*/ 0 h 10"/>
                  <a:gd name="T10" fmla="*/ 4 w 4"/>
                  <a:gd name="T11" fmla="*/ 0 h 10"/>
                  <a:gd name="T12" fmla="*/ 4 w 4"/>
                  <a:gd name="T13" fmla="*/ 1 h 10"/>
                  <a:gd name="T14" fmla="*/ 4 w 4"/>
                  <a:gd name="T15" fmla="*/ 1 h 10"/>
                  <a:gd name="T16" fmla="*/ 2 w 4"/>
                  <a:gd name="T17" fmla="*/ 7 h 10"/>
                  <a:gd name="T18" fmla="*/ 0 w 4"/>
                  <a:gd name="T19" fmla="*/ 10 h 10"/>
                  <a:gd name="T20" fmla="*/ 0 w 4"/>
                  <a:gd name="T21" fmla="*/ 10 h 10"/>
                  <a:gd name="T22" fmla="*/ 0 w 4"/>
                  <a:gd name="T23" fmla="*/ 10 h 10"/>
                  <a:gd name="T24" fmla="*/ 2 w 4"/>
                  <a:gd name="T25" fmla="*/ 1 h 10"/>
                  <a:gd name="T26" fmla="*/ 2 w 4"/>
                  <a:gd name="T27" fmla="*/ 0 h 10"/>
                  <a:gd name="T28" fmla="*/ 2 w 4"/>
                  <a:gd name="T29" fmla="*/ 1 h 10"/>
                  <a:gd name="T30" fmla="*/ 2 w 4"/>
                  <a:gd name="T31" fmla="*/ 1 h 10"/>
                  <a:gd name="T32" fmla="*/ 2 w 4"/>
                  <a:gd name="T33" fmla="*/ 1 h 10"/>
                  <a:gd name="T34" fmla="*/ 1 w 4"/>
                  <a:gd name="T35" fmla="*/ 7 h 10"/>
                  <a:gd name="T36" fmla="*/ 0 w 4"/>
                  <a:gd name="T37" fmla="*/ 10 h 10"/>
                  <a:gd name="T38" fmla="*/ 0 w 4"/>
                  <a:gd name="T39" fmla="*/ 10 h 10"/>
                  <a:gd name="T40" fmla="*/ 4 w 4"/>
                  <a:gd name="T41" fmla="*/ 1 h 10"/>
                  <a:gd name="T42" fmla="*/ 4 w 4"/>
                  <a:gd name="T43" fmla="*/ 1 h 10"/>
                  <a:gd name="T44" fmla="*/ 4 w 4"/>
                  <a:gd name="T45" fmla="*/ 0 h 10"/>
                  <a:gd name="T46" fmla="*/ 3 w 4"/>
                  <a:gd name="T47" fmla="*/ 0 h 10"/>
                  <a:gd name="T48" fmla="*/ 2 w 4"/>
                  <a:gd name="T49" fmla="*/ 0 h 10"/>
                  <a:gd name="T50" fmla="*/ 2 w 4"/>
                  <a:gd name="T51" fmla="*/ 0 h 10"/>
                  <a:gd name="T52" fmla="*/ 2 w 4"/>
                  <a:gd name="T5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10">
                    <a:moveTo>
                      <a:pt x="2" y="1"/>
                    </a:moveTo>
                    <a:cubicBezTo>
                      <a:pt x="2" y="0"/>
                      <a:pt x="2" y="0"/>
                      <a:pt x="2" y="0"/>
                    </a:cubicBezTo>
                    <a:cubicBezTo>
                      <a:pt x="2" y="0"/>
                      <a:pt x="2" y="0"/>
                      <a:pt x="2" y="0"/>
                    </a:cubicBezTo>
                    <a:cubicBezTo>
                      <a:pt x="3" y="0"/>
                      <a:pt x="3" y="0"/>
                      <a:pt x="3" y="0"/>
                    </a:cubicBezTo>
                    <a:cubicBezTo>
                      <a:pt x="3" y="0"/>
                      <a:pt x="3" y="0"/>
                      <a:pt x="3" y="0"/>
                    </a:cubicBezTo>
                    <a:cubicBezTo>
                      <a:pt x="4" y="0"/>
                      <a:pt x="4" y="0"/>
                      <a:pt x="4" y="0"/>
                    </a:cubicBezTo>
                    <a:cubicBezTo>
                      <a:pt x="4" y="1"/>
                      <a:pt x="4" y="1"/>
                      <a:pt x="4" y="1"/>
                    </a:cubicBezTo>
                    <a:cubicBezTo>
                      <a:pt x="4" y="1"/>
                      <a:pt x="4" y="1"/>
                      <a:pt x="4" y="1"/>
                    </a:cubicBezTo>
                    <a:cubicBezTo>
                      <a:pt x="4" y="3"/>
                      <a:pt x="3" y="5"/>
                      <a:pt x="2" y="7"/>
                    </a:cubicBezTo>
                    <a:cubicBezTo>
                      <a:pt x="1" y="9"/>
                      <a:pt x="0" y="10"/>
                      <a:pt x="0" y="10"/>
                    </a:cubicBezTo>
                    <a:cubicBezTo>
                      <a:pt x="0" y="10"/>
                      <a:pt x="0" y="10"/>
                      <a:pt x="0" y="10"/>
                    </a:cubicBezTo>
                    <a:cubicBezTo>
                      <a:pt x="0" y="10"/>
                      <a:pt x="0" y="10"/>
                      <a:pt x="0" y="10"/>
                    </a:cubicBezTo>
                    <a:cubicBezTo>
                      <a:pt x="0" y="10"/>
                      <a:pt x="2" y="5"/>
                      <a:pt x="2" y="1"/>
                    </a:cubicBezTo>
                    <a:cubicBezTo>
                      <a:pt x="2" y="0"/>
                      <a:pt x="2" y="0"/>
                      <a:pt x="2" y="0"/>
                    </a:cubicBezTo>
                    <a:cubicBezTo>
                      <a:pt x="2" y="1"/>
                      <a:pt x="2" y="1"/>
                      <a:pt x="2" y="1"/>
                    </a:cubicBezTo>
                    <a:cubicBezTo>
                      <a:pt x="2" y="1"/>
                      <a:pt x="2" y="1"/>
                      <a:pt x="2" y="1"/>
                    </a:cubicBezTo>
                    <a:cubicBezTo>
                      <a:pt x="2" y="1"/>
                      <a:pt x="2" y="1"/>
                      <a:pt x="2" y="1"/>
                    </a:cubicBezTo>
                    <a:cubicBezTo>
                      <a:pt x="2" y="3"/>
                      <a:pt x="2" y="5"/>
                      <a:pt x="1" y="7"/>
                    </a:cubicBezTo>
                    <a:cubicBezTo>
                      <a:pt x="0" y="9"/>
                      <a:pt x="0" y="10"/>
                      <a:pt x="0" y="10"/>
                    </a:cubicBezTo>
                    <a:cubicBezTo>
                      <a:pt x="0" y="10"/>
                      <a:pt x="0" y="10"/>
                      <a:pt x="0" y="10"/>
                    </a:cubicBezTo>
                    <a:cubicBezTo>
                      <a:pt x="0" y="10"/>
                      <a:pt x="4" y="5"/>
                      <a:pt x="4" y="1"/>
                    </a:cubicBezTo>
                    <a:cubicBezTo>
                      <a:pt x="4" y="1"/>
                      <a:pt x="4" y="1"/>
                      <a:pt x="4" y="1"/>
                    </a:cubicBezTo>
                    <a:cubicBezTo>
                      <a:pt x="4" y="1"/>
                      <a:pt x="4" y="0"/>
                      <a:pt x="4" y="0"/>
                    </a:cubicBezTo>
                    <a:cubicBezTo>
                      <a:pt x="3" y="0"/>
                      <a:pt x="3" y="0"/>
                      <a:pt x="3" y="0"/>
                    </a:cubicBezTo>
                    <a:cubicBezTo>
                      <a:pt x="2" y="0"/>
                      <a:pt x="2" y="0"/>
                      <a:pt x="2" y="0"/>
                    </a:cubicBezTo>
                    <a:cubicBezTo>
                      <a:pt x="2" y="0"/>
                      <a:pt x="2" y="0"/>
                      <a:pt x="2" y="0"/>
                    </a:cubicBezTo>
                    <a:cubicBezTo>
                      <a:pt x="2" y="1"/>
                      <a:pt x="2" y="1"/>
                      <a:pt x="2"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0" name="Freeform 1826"/>
              <p:cNvSpPr>
                <a:spLocks/>
              </p:cNvSpPr>
              <p:nvPr/>
            </p:nvSpPr>
            <p:spPr bwMode="auto">
              <a:xfrm>
                <a:off x="319" y="1967"/>
                <a:ext cx="23" cy="4"/>
              </a:xfrm>
              <a:custGeom>
                <a:avLst/>
                <a:gdLst>
                  <a:gd name="T0" fmla="*/ 8 w 11"/>
                  <a:gd name="T1" fmla="*/ 0 h 2"/>
                  <a:gd name="T2" fmla="*/ 8 w 11"/>
                  <a:gd name="T3" fmla="*/ 0 h 2"/>
                  <a:gd name="T4" fmla="*/ 11 w 11"/>
                  <a:gd name="T5" fmla="*/ 0 h 2"/>
                  <a:gd name="T6" fmla="*/ 11 w 11"/>
                  <a:gd name="T7" fmla="*/ 0 h 2"/>
                  <a:gd name="T8" fmla="*/ 11 w 11"/>
                  <a:gd name="T9" fmla="*/ 2 h 2"/>
                  <a:gd name="T10" fmla="*/ 0 w 11"/>
                  <a:gd name="T11" fmla="*/ 2 h 2"/>
                  <a:gd name="T12" fmla="*/ 8 w 1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8" y="0"/>
                    </a:moveTo>
                    <a:cubicBezTo>
                      <a:pt x="10" y="0"/>
                      <a:pt x="8" y="0"/>
                      <a:pt x="8" y="0"/>
                    </a:cubicBezTo>
                    <a:cubicBezTo>
                      <a:pt x="9" y="0"/>
                      <a:pt x="11" y="0"/>
                      <a:pt x="11" y="0"/>
                    </a:cubicBezTo>
                    <a:cubicBezTo>
                      <a:pt x="11" y="0"/>
                      <a:pt x="11" y="0"/>
                      <a:pt x="11" y="0"/>
                    </a:cubicBezTo>
                    <a:cubicBezTo>
                      <a:pt x="11" y="2"/>
                      <a:pt x="11" y="2"/>
                      <a:pt x="11" y="2"/>
                    </a:cubicBezTo>
                    <a:cubicBezTo>
                      <a:pt x="7" y="1"/>
                      <a:pt x="1" y="2"/>
                      <a:pt x="0" y="2"/>
                    </a:cubicBezTo>
                    <a:cubicBezTo>
                      <a:pt x="0" y="2"/>
                      <a:pt x="5" y="0"/>
                      <a:pt x="8" y="0"/>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1" name="Freeform 1827"/>
              <p:cNvSpPr>
                <a:spLocks/>
              </p:cNvSpPr>
              <p:nvPr/>
            </p:nvSpPr>
            <p:spPr bwMode="auto">
              <a:xfrm>
                <a:off x="319" y="1967"/>
                <a:ext cx="23" cy="6"/>
              </a:xfrm>
              <a:custGeom>
                <a:avLst/>
                <a:gdLst>
                  <a:gd name="T0" fmla="*/ 8 w 11"/>
                  <a:gd name="T1" fmla="*/ 0 h 3"/>
                  <a:gd name="T2" fmla="*/ 8 w 11"/>
                  <a:gd name="T3" fmla="*/ 0 h 3"/>
                  <a:gd name="T4" fmla="*/ 9 w 11"/>
                  <a:gd name="T5" fmla="*/ 0 h 3"/>
                  <a:gd name="T6" fmla="*/ 9 w 11"/>
                  <a:gd name="T7" fmla="*/ 0 h 3"/>
                  <a:gd name="T8" fmla="*/ 9 w 11"/>
                  <a:gd name="T9" fmla="*/ 0 h 3"/>
                  <a:gd name="T10" fmla="*/ 9 w 11"/>
                  <a:gd name="T11" fmla="*/ 0 h 3"/>
                  <a:gd name="T12" fmla="*/ 9 w 11"/>
                  <a:gd name="T13" fmla="*/ 0 h 3"/>
                  <a:gd name="T14" fmla="*/ 8 w 11"/>
                  <a:gd name="T15" fmla="*/ 0 h 3"/>
                  <a:gd name="T16" fmla="*/ 8 w 11"/>
                  <a:gd name="T17" fmla="*/ 0 h 3"/>
                  <a:gd name="T18" fmla="*/ 11 w 11"/>
                  <a:gd name="T19" fmla="*/ 0 h 3"/>
                  <a:gd name="T20" fmla="*/ 11 w 11"/>
                  <a:gd name="T21" fmla="*/ 0 h 3"/>
                  <a:gd name="T22" fmla="*/ 11 w 11"/>
                  <a:gd name="T23" fmla="*/ 0 h 3"/>
                  <a:gd name="T24" fmla="*/ 11 w 11"/>
                  <a:gd name="T25" fmla="*/ 0 h 3"/>
                  <a:gd name="T26" fmla="*/ 11 w 11"/>
                  <a:gd name="T27" fmla="*/ 0 h 3"/>
                  <a:gd name="T28" fmla="*/ 11 w 11"/>
                  <a:gd name="T29" fmla="*/ 0 h 3"/>
                  <a:gd name="T30" fmla="*/ 11 w 11"/>
                  <a:gd name="T31" fmla="*/ 2 h 3"/>
                  <a:gd name="T32" fmla="*/ 11 w 11"/>
                  <a:gd name="T33" fmla="*/ 2 h 3"/>
                  <a:gd name="T34" fmla="*/ 11 w 11"/>
                  <a:gd name="T35" fmla="*/ 2 h 3"/>
                  <a:gd name="T36" fmla="*/ 7 w 11"/>
                  <a:gd name="T37" fmla="*/ 1 h 3"/>
                  <a:gd name="T38" fmla="*/ 0 w 11"/>
                  <a:gd name="T39" fmla="*/ 2 h 3"/>
                  <a:gd name="T40" fmla="*/ 0 w 11"/>
                  <a:gd name="T41" fmla="*/ 2 h 3"/>
                  <a:gd name="T42" fmla="*/ 0 w 11"/>
                  <a:gd name="T43" fmla="*/ 3 h 3"/>
                  <a:gd name="T44" fmla="*/ 3 w 11"/>
                  <a:gd name="T45" fmla="*/ 1 h 3"/>
                  <a:gd name="T46" fmla="*/ 8 w 11"/>
                  <a:gd name="T47" fmla="*/ 0 h 3"/>
                  <a:gd name="T48" fmla="*/ 8 w 11"/>
                  <a:gd name="T49" fmla="*/ 0 h 3"/>
                  <a:gd name="T50" fmla="*/ 8 w 11"/>
                  <a:gd name="T51" fmla="*/ 0 h 3"/>
                  <a:gd name="T52" fmla="*/ 0 w 11"/>
                  <a:gd name="T53" fmla="*/ 2 h 3"/>
                  <a:gd name="T54" fmla="*/ 0 w 11"/>
                  <a:gd name="T55" fmla="*/ 3 h 3"/>
                  <a:gd name="T56" fmla="*/ 7 w 11"/>
                  <a:gd name="T57" fmla="*/ 1 h 3"/>
                  <a:gd name="T58" fmla="*/ 11 w 11"/>
                  <a:gd name="T59" fmla="*/ 2 h 3"/>
                  <a:gd name="T60" fmla="*/ 11 w 11"/>
                  <a:gd name="T61" fmla="*/ 2 h 3"/>
                  <a:gd name="T62" fmla="*/ 11 w 11"/>
                  <a:gd name="T63" fmla="*/ 0 h 3"/>
                  <a:gd name="T64" fmla="*/ 11 w 11"/>
                  <a:gd name="T65" fmla="*/ 0 h 3"/>
                  <a:gd name="T66" fmla="*/ 11 w 11"/>
                  <a:gd name="T67" fmla="*/ 0 h 3"/>
                  <a:gd name="T68" fmla="*/ 11 w 11"/>
                  <a:gd name="T69" fmla="*/ 0 h 3"/>
                  <a:gd name="T70" fmla="*/ 10 w 11"/>
                  <a:gd name="T71" fmla="*/ 0 h 3"/>
                  <a:gd name="T72" fmla="*/ 8 w 11"/>
                  <a:gd name="T73" fmla="*/ 0 h 3"/>
                  <a:gd name="T74" fmla="*/ 8 w 11"/>
                  <a:gd name="T75" fmla="*/ 0 h 3"/>
                  <a:gd name="T76" fmla="*/ 8 w 11"/>
                  <a:gd name="T77" fmla="*/ 0 h 3"/>
                  <a:gd name="T78" fmla="*/ 9 w 11"/>
                  <a:gd name="T79" fmla="*/ 0 h 3"/>
                  <a:gd name="T80" fmla="*/ 9 w 11"/>
                  <a:gd name="T81" fmla="*/ 0 h 3"/>
                  <a:gd name="T82" fmla="*/ 9 w 11"/>
                  <a:gd name="T83" fmla="*/ 0 h 3"/>
                  <a:gd name="T84" fmla="*/ 9 w 11"/>
                  <a:gd name="T85" fmla="*/ 0 h 3"/>
                  <a:gd name="T86" fmla="*/ 9 w 11"/>
                  <a:gd name="T87" fmla="*/ 0 h 3"/>
                  <a:gd name="T88" fmla="*/ 8 w 11"/>
                  <a:gd name="T8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3">
                    <a:moveTo>
                      <a:pt x="8" y="0"/>
                    </a:moveTo>
                    <a:cubicBezTo>
                      <a:pt x="8" y="0"/>
                      <a:pt x="8" y="0"/>
                      <a:pt x="8" y="0"/>
                    </a:cubicBezTo>
                    <a:cubicBezTo>
                      <a:pt x="8"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9"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2"/>
                      <a:pt x="11" y="2"/>
                      <a:pt x="11" y="2"/>
                    </a:cubicBezTo>
                    <a:cubicBezTo>
                      <a:pt x="11" y="2"/>
                      <a:pt x="11" y="2"/>
                      <a:pt x="11" y="2"/>
                    </a:cubicBezTo>
                    <a:cubicBezTo>
                      <a:pt x="11" y="2"/>
                      <a:pt x="11" y="2"/>
                      <a:pt x="11" y="2"/>
                    </a:cubicBezTo>
                    <a:cubicBezTo>
                      <a:pt x="10" y="1"/>
                      <a:pt x="9" y="1"/>
                      <a:pt x="7" y="1"/>
                    </a:cubicBezTo>
                    <a:cubicBezTo>
                      <a:pt x="4" y="1"/>
                      <a:pt x="1" y="2"/>
                      <a:pt x="0" y="2"/>
                    </a:cubicBezTo>
                    <a:cubicBezTo>
                      <a:pt x="0" y="2"/>
                      <a:pt x="0" y="2"/>
                      <a:pt x="0" y="2"/>
                    </a:cubicBezTo>
                    <a:cubicBezTo>
                      <a:pt x="0" y="3"/>
                      <a:pt x="0" y="3"/>
                      <a:pt x="0" y="3"/>
                    </a:cubicBezTo>
                    <a:cubicBezTo>
                      <a:pt x="0" y="3"/>
                      <a:pt x="1" y="2"/>
                      <a:pt x="3" y="1"/>
                    </a:cubicBezTo>
                    <a:cubicBezTo>
                      <a:pt x="5" y="1"/>
                      <a:pt x="7" y="0"/>
                      <a:pt x="8" y="0"/>
                    </a:cubicBezTo>
                    <a:cubicBezTo>
                      <a:pt x="8" y="0"/>
                      <a:pt x="8" y="0"/>
                      <a:pt x="8" y="0"/>
                    </a:cubicBezTo>
                    <a:cubicBezTo>
                      <a:pt x="8" y="0"/>
                      <a:pt x="8" y="0"/>
                      <a:pt x="8" y="0"/>
                    </a:cubicBezTo>
                    <a:cubicBezTo>
                      <a:pt x="5" y="0"/>
                      <a:pt x="0" y="2"/>
                      <a:pt x="0" y="2"/>
                    </a:cubicBezTo>
                    <a:cubicBezTo>
                      <a:pt x="0" y="3"/>
                      <a:pt x="0" y="3"/>
                      <a:pt x="0" y="3"/>
                    </a:cubicBezTo>
                    <a:cubicBezTo>
                      <a:pt x="1" y="2"/>
                      <a:pt x="4" y="1"/>
                      <a:pt x="7" y="1"/>
                    </a:cubicBezTo>
                    <a:cubicBezTo>
                      <a:pt x="8" y="1"/>
                      <a:pt x="10" y="1"/>
                      <a:pt x="11" y="2"/>
                    </a:cubicBezTo>
                    <a:cubicBezTo>
                      <a:pt x="11" y="2"/>
                      <a:pt x="11" y="2"/>
                      <a:pt x="11" y="2"/>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0" y="0"/>
                    </a:cubicBezTo>
                    <a:cubicBezTo>
                      <a:pt x="9" y="0"/>
                      <a:pt x="9" y="0"/>
                      <a:pt x="8" y="0"/>
                    </a:cubicBezTo>
                    <a:cubicBezTo>
                      <a:pt x="8" y="0"/>
                      <a:pt x="8" y="0"/>
                      <a:pt x="8" y="0"/>
                    </a:cubicBezTo>
                    <a:cubicBezTo>
                      <a:pt x="8" y="0"/>
                      <a:pt x="8" y="0"/>
                      <a:pt x="8"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8" y="0"/>
                      <a:pt x="8"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2" name="Freeform 1828"/>
              <p:cNvSpPr>
                <a:spLocks/>
              </p:cNvSpPr>
              <p:nvPr/>
            </p:nvSpPr>
            <p:spPr bwMode="auto">
              <a:xfrm>
                <a:off x="314" y="1854"/>
                <a:ext cx="158" cy="132"/>
              </a:xfrm>
              <a:custGeom>
                <a:avLst/>
                <a:gdLst>
                  <a:gd name="T0" fmla="*/ 0 w 74"/>
                  <a:gd name="T1" fmla="*/ 62 h 62"/>
                  <a:gd name="T2" fmla="*/ 39 w 74"/>
                  <a:gd name="T3" fmla="*/ 43 h 62"/>
                  <a:gd name="T4" fmla="*/ 54 w 74"/>
                  <a:gd name="T5" fmla="*/ 37 h 62"/>
                  <a:gd name="T6" fmla="*/ 59 w 74"/>
                  <a:gd name="T7" fmla="*/ 19 h 62"/>
                  <a:gd name="T8" fmla="*/ 73 w 74"/>
                  <a:gd name="T9" fmla="*/ 0 h 62"/>
                  <a:gd name="T10" fmla="*/ 74 w 74"/>
                  <a:gd name="T11" fmla="*/ 2 h 62"/>
                  <a:gd name="T12" fmla="*/ 73 w 74"/>
                  <a:gd name="T13" fmla="*/ 2 h 62"/>
                  <a:gd name="T14" fmla="*/ 72 w 74"/>
                  <a:gd name="T15" fmla="*/ 3 h 62"/>
                  <a:gd name="T16" fmla="*/ 69 w 74"/>
                  <a:gd name="T17" fmla="*/ 5 h 62"/>
                  <a:gd name="T18" fmla="*/ 61 w 74"/>
                  <a:gd name="T19" fmla="*/ 21 h 62"/>
                  <a:gd name="T20" fmla="*/ 31 w 74"/>
                  <a:gd name="T21" fmla="*/ 47 h 62"/>
                  <a:gd name="T22" fmla="*/ 0 w 7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2">
                    <a:moveTo>
                      <a:pt x="0" y="62"/>
                    </a:moveTo>
                    <a:cubicBezTo>
                      <a:pt x="6" y="55"/>
                      <a:pt x="22" y="48"/>
                      <a:pt x="39" y="43"/>
                    </a:cubicBezTo>
                    <a:cubicBezTo>
                      <a:pt x="47" y="40"/>
                      <a:pt x="50" y="39"/>
                      <a:pt x="54" y="37"/>
                    </a:cubicBezTo>
                    <a:cubicBezTo>
                      <a:pt x="58" y="33"/>
                      <a:pt x="57" y="26"/>
                      <a:pt x="59" y="19"/>
                    </a:cubicBezTo>
                    <a:cubicBezTo>
                      <a:pt x="63" y="2"/>
                      <a:pt x="73" y="0"/>
                      <a:pt x="73" y="0"/>
                    </a:cubicBezTo>
                    <a:cubicBezTo>
                      <a:pt x="74" y="2"/>
                      <a:pt x="74" y="2"/>
                      <a:pt x="74" y="2"/>
                    </a:cubicBezTo>
                    <a:cubicBezTo>
                      <a:pt x="73" y="2"/>
                      <a:pt x="73" y="2"/>
                      <a:pt x="73" y="2"/>
                    </a:cubicBezTo>
                    <a:cubicBezTo>
                      <a:pt x="73" y="2"/>
                      <a:pt x="73" y="3"/>
                      <a:pt x="72" y="3"/>
                    </a:cubicBezTo>
                    <a:cubicBezTo>
                      <a:pt x="71" y="3"/>
                      <a:pt x="70" y="4"/>
                      <a:pt x="69" y="5"/>
                    </a:cubicBezTo>
                    <a:cubicBezTo>
                      <a:pt x="66" y="8"/>
                      <a:pt x="63" y="10"/>
                      <a:pt x="61" y="21"/>
                    </a:cubicBezTo>
                    <a:cubicBezTo>
                      <a:pt x="57" y="37"/>
                      <a:pt x="63" y="37"/>
                      <a:pt x="31" y="47"/>
                    </a:cubicBezTo>
                    <a:cubicBezTo>
                      <a:pt x="17" y="51"/>
                      <a:pt x="0" y="62"/>
                      <a:pt x="0" y="62"/>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3" name="Freeform 1829"/>
              <p:cNvSpPr>
                <a:spLocks/>
              </p:cNvSpPr>
              <p:nvPr/>
            </p:nvSpPr>
            <p:spPr bwMode="auto">
              <a:xfrm>
                <a:off x="314" y="1852"/>
                <a:ext cx="158" cy="134"/>
              </a:xfrm>
              <a:custGeom>
                <a:avLst/>
                <a:gdLst>
                  <a:gd name="T0" fmla="*/ 0 w 74"/>
                  <a:gd name="T1" fmla="*/ 63 h 63"/>
                  <a:gd name="T2" fmla="*/ 54 w 74"/>
                  <a:gd name="T3" fmla="*/ 38 h 63"/>
                  <a:gd name="T4" fmla="*/ 59 w 74"/>
                  <a:gd name="T5" fmla="*/ 20 h 63"/>
                  <a:gd name="T6" fmla="*/ 71 w 74"/>
                  <a:gd name="T7" fmla="*/ 1 h 63"/>
                  <a:gd name="T8" fmla="*/ 73 w 74"/>
                  <a:gd name="T9" fmla="*/ 1 h 63"/>
                  <a:gd name="T10" fmla="*/ 73 w 74"/>
                  <a:gd name="T11" fmla="*/ 1 h 63"/>
                  <a:gd name="T12" fmla="*/ 73 w 74"/>
                  <a:gd name="T13" fmla="*/ 1 h 63"/>
                  <a:gd name="T14" fmla="*/ 73 w 74"/>
                  <a:gd name="T15" fmla="*/ 1 h 63"/>
                  <a:gd name="T16" fmla="*/ 73 w 74"/>
                  <a:gd name="T17" fmla="*/ 1 h 63"/>
                  <a:gd name="T18" fmla="*/ 73 w 74"/>
                  <a:gd name="T19" fmla="*/ 1 h 63"/>
                  <a:gd name="T20" fmla="*/ 73 w 74"/>
                  <a:gd name="T21" fmla="*/ 1 h 63"/>
                  <a:gd name="T22" fmla="*/ 73 w 74"/>
                  <a:gd name="T23" fmla="*/ 1 h 63"/>
                  <a:gd name="T24" fmla="*/ 74 w 74"/>
                  <a:gd name="T25" fmla="*/ 3 h 63"/>
                  <a:gd name="T26" fmla="*/ 74 w 74"/>
                  <a:gd name="T27" fmla="*/ 3 h 63"/>
                  <a:gd name="T28" fmla="*/ 74 w 74"/>
                  <a:gd name="T29" fmla="*/ 3 h 63"/>
                  <a:gd name="T30" fmla="*/ 74 w 74"/>
                  <a:gd name="T31" fmla="*/ 3 h 63"/>
                  <a:gd name="T32" fmla="*/ 74 w 74"/>
                  <a:gd name="T33" fmla="*/ 3 h 63"/>
                  <a:gd name="T34" fmla="*/ 74 w 74"/>
                  <a:gd name="T35" fmla="*/ 3 h 63"/>
                  <a:gd name="T36" fmla="*/ 74 w 74"/>
                  <a:gd name="T37" fmla="*/ 3 h 63"/>
                  <a:gd name="T38" fmla="*/ 72 w 74"/>
                  <a:gd name="T39" fmla="*/ 4 h 63"/>
                  <a:gd name="T40" fmla="*/ 61 w 74"/>
                  <a:gd name="T41" fmla="*/ 22 h 63"/>
                  <a:gd name="T42" fmla="*/ 31 w 74"/>
                  <a:gd name="T43" fmla="*/ 47 h 63"/>
                  <a:gd name="T44" fmla="*/ 0 w 74"/>
                  <a:gd name="T45" fmla="*/ 63 h 63"/>
                  <a:gd name="T46" fmla="*/ 0 w 74"/>
                  <a:gd name="T47" fmla="*/ 63 h 63"/>
                  <a:gd name="T48" fmla="*/ 3 w 74"/>
                  <a:gd name="T49" fmla="*/ 61 h 63"/>
                  <a:gd name="T50" fmla="*/ 57 w 74"/>
                  <a:gd name="T51" fmla="*/ 37 h 63"/>
                  <a:gd name="T52" fmla="*/ 69 w 74"/>
                  <a:gd name="T53" fmla="*/ 6 h 63"/>
                  <a:gd name="T54" fmla="*/ 73 w 74"/>
                  <a:gd name="T55" fmla="*/ 4 h 63"/>
                  <a:gd name="T56" fmla="*/ 74 w 74"/>
                  <a:gd name="T57" fmla="*/ 3 h 63"/>
                  <a:gd name="T58" fmla="*/ 74 w 74"/>
                  <a:gd name="T59" fmla="*/ 3 h 63"/>
                  <a:gd name="T60" fmla="*/ 74 w 74"/>
                  <a:gd name="T61" fmla="*/ 3 h 63"/>
                  <a:gd name="T62" fmla="*/ 73 w 74"/>
                  <a:gd name="T63" fmla="*/ 0 h 63"/>
                  <a:gd name="T64" fmla="*/ 73 w 74"/>
                  <a:gd name="T65" fmla="*/ 0 h 63"/>
                  <a:gd name="T66" fmla="*/ 59 w 74"/>
                  <a:gd name="T67" fmla="*/ 20 h 63"/>
                  <a:gd name="T68" fmla="*/ 54 w 74"/>
                  <a:gd name="T69" fmla="*/ 38 h 63"/>
                  <a:gd name="T70" fmla="*/ 0 w 74"/>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63">
                    <a:moveTo>
                      <a:pt x="0" y="63"/>
                    </a:moveTo>
                    <a:cubicBezTo>
                      <a:pt x="0" y="63"/>
                      <a:pt x="0" y="63"/>
                      <a:pt x="0" y="63"/>
                    </a:cubicBezTo>
                    <a:cubicBezTo>
                      <a:pt x="6" y="57"/>
                      <a:pt x="22" y="49"/>
                      <a:pt x="39" y="44"/>
                    </a:cubicBezTo>
                    <a:cubicBezTo>
                      <a:pt x="47" y="41"/>
                      <a:pt x="50" y="41"/>
                      <a:pt x="54" y="38"/>
                    </a:cubicBezTo>
                    <a:cubicBezTo>
                      <a:pt x="56" y="36"/>
                      <a:pt x="57" y="33"/>
                      <a:pt x="57" y="30"/>
                    </a:cubicBezTo>
                    <a:cubicBezTo>
                      <a:pt x="58" y="27"/>
                      <a:pt x="58" y="23"/>
                      <a:pt x="59" y="20"/>
                    </a:cubicBezTo>
                    <a:cubicBezTo>
                      <a:pt x="61" y="11"/>
                      <a:pt x="64" y="7"/>
                      <a:pt x="67" y="4"/>
                    </a:cubicBezTo>
                    <a:cubicBezTo>
                      <a:pt x="69" y="3"/>
                      <a:pt x="70" y="2"/>
                      <a:pt x="71" y="1"/>
                    </a:cubicBezTo>
                    <a:cubicBezTo>
                      <a:pt x="72" y="1"/>
                      <a:pt x="72"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3" y="1"/>
                      <a:pt x="73" y="1"/>
                      <a:pt x="73" y="1"/>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2" y="4"/>
                    </a:cubicBezTo>
                    <a:cubicBezTo>
                      <a:pt x="71" y="4"/>
                      <a:pt x="70" y="5"/>
                      <a:pt x="69" y="6"/>
                    </a:cubicBezTo>
                    <a:cubicBezTo>
                      <a:pt x="66" y="8"/>
                      <a:pt x="63" y="11"/>
                      <a:pt x="61" y="22"/>
                    </a:cubicBezTo>
                    <a:cubicBezTo>
                      <a:pt x="59" y="30"/>
                      <a:pt x="59" y="34"/>
                      <a:pt x="57" y="37"/>
                    </a:cubicBezTo>
                    <a:cubicBezTo>
                      <a:pt x="54" y="40"/>
                      <a:pt x="47" y="43"/>
                      <a:pt x="31" y="47"/>
                    </a:cubicBezTo>
                    <a:cubicBezTo>
                      <a:pt x="17" y="52"/>
                      <a:pt x="0" y="63"/>
                      <a:pt x="0" y="63"/>
                    </a:cubicBezTo>
                    <a:cubicBezTo>
                      <a:pt x="0" y="63"/>
                      <a:pt x="0" y="63"/>
                      <a:pt x="0" y="63"/>
                    </a:cubicBezTo>
                    <a:cubicBezTo>
                      <a:pt x="0" y="63"/>
                      <a:pt x="0" y="63"/>
                      <a:pt x="0" y="63"/>
                    </a:cubicBezTo>
                    <a:cubicBezTo>
                      <a:pt x="0" y="63"/>
                      <a:pt x="0" y="63"/>
                      <a:pt x="0" y="63"/>
                    </a:cubicBezTo>
                    <a:cubicBezTo>
                      <a:pt x="0" y="63"/>
                      <a:pt x="0" y="63"/>
                      <a:pt x="0" y="63"/>
                    </a:cubicBezTo>
                    <a:cubicBezTo>
                      <a:pt x="0" y="63"/>
                      <a:pt x="1" y="62"/>
                      <a:pt x="3" y="61"/>
                    </a:cubicBezTo>
                    <a:cubicBezTo>
                      <a:pt x="9" y="58"/>
                      <a:pt x="21" y="51"/>
                      <a:pt x="31" y="48"/>
                    </a:cubicBezTo>
                    <a:cubicBezTo>
                      <a:pt x="47" y="43"/>
                      <a:pt x="54" y="41"/>
                      <a:pt x="57" y="37"/>
                    </a:cubicBezTo>
                    <a:cubicBezTo>
                      <a:pt x="60" y="34"/>
                      <a:pt x="59" y="30"/>
                      <a:pt x="61" y="22"/>
                    </a:cubicBezTo>
                    <a:cubicBezTo>
                      <a:pt x="63" y="11"/>
                      <a:pt x="66" y="9"/>
                      <a:pt x="69" y="6"/>
                    </a:cubicBezTo>
                    <a:cubicBezTo>
                      <a:pt x="70" y="5"/>
                      <a:pt x="72" y="4"/>
                      <a:pt x="72" y="4"/>
                    </a:cubicBezTo>
                    <a:cubicBezTo>
                      <a:pt x="73" y="4"/>
                      <a:pt x="73" y="4"/>
                      <a:pt x="73" y="4"/>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0"/>
                      <a:pt x="73" y="0"/>
                      <a:pt x="73" y="0"/>
                    </a:cubicBezTo>
                    <a:cubicBezTo>
                      <a:pt x="73" y="0"/>
                      <a:pt x="73" y="0"/>
                      <a:pt x="73" y="0"/>
                    </a:cubicBezTo>
                    <a:cubicBezTo>
                      <a:pt x="73" y="0"/>
                      <a:pt x="73" y="0"/>
                      <a:pt x="73" y="0"/>
                    </a:cubicBezTo>
                    <a:cubicBezTo>
                      <a:pt x="73" y="0"/>
                      <a:pt x="73" y="0"/>
                      <a:pt x="73" y="0"/>
                    </a:cubicBezTo>
                    <a:cubicBezTo>
                      <a:pt x="73" y="1"/>
                      <a:pt x="73" y="1"/>
                      <a:pt x="73" y="1"/>
                    </a:cubicBezTo>
                    <a:cubicBezTo>
                      <a:pt x="70" y="1"/>
                      <a:pt x="62" y="5"/>
                      <a:pt x="59" y="20"/>
                    </a:cubicBezTo>
                    <a:cubicBezTo>
                      <a:pt x="58" y="23"/>
                      <a:pt x="58" y="27"/>
                      <a:pt x="57" y="30"/>
                    </a:cubicBezTo>
                    <a:cubicBezTo>
                      <a:pt x="57" y="33"/>
                      <a:pt x="56" y="36"/>
                      <a:pt x="54" y="38"/>
                    </a:cubicBezTo>
                    <a:cubicBezTo>
                      <a:pt x="50" y="40"/>
                      <a:pt x="47" y="41"/>
                      <a:pt x="39" y="43"/>
                    </a:cubicBezTo>
                    <a:cubicBezTo>
                      <a:pt x="21" y="49"/>
                      <a:pt x="6" y="56"/>
                      <a:pt x="0" y="63"/>
                    </a:cubicBezTo>
                    <a:cubicBezTo>
                      <a:pt x="0" y="63"/>
                      <a:pt x="0" y="63"/>
                      <a:pt x="0" y="6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4" name="Freeform 1830"/>
              <p:cNvSpPr>
                <a:spLocks noEditPoints="1"/>
              </p:cNvSpPr>
              <p:nvPr/>
            </p:nvSpPr>
            <p:spPr bwMode="auto">
              <a:xfrm>
                <a:off x="317" y="1863"/>
                <a:ext cx="142" cy="121"/>
              </a:xfrm>
              <a:custGeom>
                <a:avLst/>
                <a:gdLst>
                  <a:gd name="T0" fmla="*/ 46 w 67"/>
                  <a:gd name="T1" fmla="*/ 37 h 57"/>
                  <a:gd name="T2" fmla="*/ 30 w 67"/>
                  <a:gd name="T3" fmla="*/ 42 h 57"/>
                  <a:gd name="T4" fmla="*/ 3 w 67"/>
                  <a:gd name="T5" fmla="*/ 54 h 57"/>
                  <a:gd name="T6" fmla="*/ 0 w 67"/>
                  <a:gd name="T7" fmla="*/ 57 h 57"/>
                  <a:gd name="T8" fmla="*/ 30 w 67"/>
                  <a:gd name="T9" fmla="*/ 42 h 57"/>
                  <a:gd name="T10" fmla="*/ 45 w 67"/>
                  <a:gd name="T11" fmla="*/ 38 h 57"/>
                  <a:gd name="T12" fmla="*/ 46 w 67"/>
                  <a:gd name="T13" fmla="*/ 37 h 57"/>
                  <a:gd name="T14" fmla="*/ 67 w 67"/>
                  <a:gd name="T15" fmla="*/ 0 h 57"/>
                  <a:gd name="T16" fmla="*/ 66 w 67"/>
                  <a:gd name="T17" fmla="*/ 0 h 57"/>
                  <a:gd name="T18" fmla="*/ 59 w 67"/>
                  <a:gd name="T19" fmla="*/ 17 h 57"/>
                  <a:gd name="T20" fmla="*/ 49 w 67"/>
                  <a:gd name="T21" fmla="*/ 36 h 57"/>
                  <a:gd name="T22" fmla="*/ 49 w 67"/>
                  <a:gd name="T23" fmla="*/ 36 h 57"/>
                  <a:gd name="T24" fmla="*/ 56 w 67"/>
                  <a:gd name="T25" fmla="*/ 32 h 57"/>
                  <a:gd name="T26" fmla="*/ 60 w 67"/>
                  <a:gd name="T27" fmla="*/ 17 h 57"/>
                  <a:gd name="T28" fmla="*/ 67 w 67"/>
                  <a:gd name="T29" fmla="*/ 2 h 57"/>
                  <a:gd name="T30" fmla="*/ 67 w 67"/>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7">
                    <a:moveTo>
                      <a:pt x="46" y="37"/>
                    </a:moveTo>
                    <a:cubicBezTo>
                      <a:pt x="42" y="38"/>
                      <a:pt x="37" y="40"/>
                      <a:pt x="30" y="42"/>
                    </a:cubicBezTo>
                    <a:cubicBezTo>
                      <a:pt x="21" y="45"/>
                      <a:pt x="10" y="51"/>
                      <a:pt x="3" y="54"/>
                    </a:cubicBezTo>
                    <a:cubicBezTo>
                      <a:pt x="2" y="55"/>
                      <a:pt x="1" y="56"/>
                      <a:pt x="0" y="57"/>
                    </a:cubicBezTo>
                    <a:cubicBezTo>
                      <a:pt x="4" y="54"/>
                      <a:pt x="19" y="46"/>
                      <a:pt x="30" y="42"/>
                    </a:cubicBezTo>
                    <a:cubicBezTo>
                      <a:pt x="37" y="41"/>
                      <a:pt x="42" y="39"/>
                      <a:pt x="45" y="38"/>
                    </a:cubicBezTo>
                    <a:lnTo>
                      <a:pt x="46" y="37"/>
                    </a:lnTo>
                    <a:close/>
                    <a:moveTo>
                      <a:pt x="67" y="0"/>
                    </a:moveTo>
                    <a:cubicBezTo>
                      <a:pt x="66" y="0"/>
                      <a:pt x="66" y="0"/>
                      <a:pt x="66" y="0"/>
                    </a:cubicBezTo>
                    <a:cubicBezTo>
                      <a:pt x="64" y="3"/>
                      <a:pt x="61" y="6"/>
                      <a:pt x="59" y="17"/>
                    </a:cubicBezTo>
                    <a:cubicBezTo>
                      <a:pt x="57" y="28"/>
                      <a:pt x="59" y="31"/>
                      <a:pt x="49" y="36"/>
                    </a:cubicBezTo>
                    <a:cubicBezTo>
                      <a:pt x="49" y="36"/>
                      <a:pt x="49" y="36"/>
                      <a:pt x="49" y="36"/>
                    </a:cubicBezTo>
                    <a:cubicBezTo>
                      <a:pt x="52" y="35"/>
                      <a:pt x="54" y="34"/>
                      <a:pt x="56" y="32"/>
                    </a:cubicBezTo>
                    <a:cubicBezTo>
                      <a:pt x="58" y="29"/>
                      <a:pt x="58" y="25"/>
                      <a:pt x="60" y="17"/>
                    </a:cubicBezTo>
                    <a:cubicBezTo>
                      <a:pt x="62" y="7"/>
                      <a:pt x="64" y="4"/>
                      <a:pt x="67" y="2"/>
                    </a:cubicBezTo>
                    <a:cubicBezTo>
                      <a:pt x="67" y="1"/>
                      <a:pt x="67" y="1"/>
                      <a:pt x="67"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5" name="Freeform 1831"/>
              <p:cNvSpPr>
                <a:spLocks noEditPoints="1"/>
              </p:cNvSpPr>
              <p:nvPr/>
            </p:nvSpPr>
            <p:spPr bwMode="auto">
              <a:xfrm>
                <a:off x="314" y="1867"/>
                <a:ext cx="145" cy="119"/>
              </a:xfrm>
              <a:custGeom>
                <a:avLst/>
                <a:gdLst>
                  <a:gd name="T0" fmla="*/ 46 w 68"/>
                  <a:gd name="T1" fmla="*/ 36 h 56"/>
                  <a:gd name="T2" fmla="*/ 31 w 68"/>
                  <a:gd name="T3" fmla="*/ 40 h 56"/>
                  <a:gd name="T4" fmla="*/ 1 w 68"/>
                  <a:gd name="T5" fmla="*/ 55 h 56"/>
                  <a:gd name="T6" fmla="*/ 4 w 68"/>
                  <a:gd name="T7" fmla="*/ 52 h 56"/>
                  <a:gd name="T8" fmla="*/ 3 w 68"/>
                  <a:gd name="T9" fmla="*/ 53 h 56"/>
                  <a:gd name="T10" fmla="*/ 0 w 68"/>
                  <a:gd name="T11" fmla="*/ 56 h 56"/>
                  <a:gd name="T12" fmla="*/ 31 w 68"/>
                  <a:gd name="T13" fmla="*/ 41 h 56"/>
                  <a:gd name="T14" fmla="*/ 46 w 68"/>
                  <a:gd name="T15" fmla="*/ 36 h 56"/>
                  <a:gd name="T16" fmla="*/ 68 w 68"/>
                  <a:gd name="T17" fmla="*/ 0 h 56"/>
                  <a:gd name="T18" fmla="*/ 61 w 68"/>
                  <a:gd name="T19" fmla="*/ 15 h 56"/>
                  <a:gd name="T20" fmla="*/ 57 w 68"/>
                  <a:gd name="T21" fmla="*/ 30 h 56"/>
                  <a:gd name="T22" fmla="*/ 50 w 68"/>
                  <a:gd name="T23" fmla="*/ 34 h 56"/>
                  <a:gd name="T24" fmla="*/ 50 w 68"/>
                  <a:gd name="T25" fmla="*/ 35 h 56"/>
                  <a:gd name="T26" fmla="*/ 61 w 68"/>
                  <a:gd name="T27" fmla="*/ 15 h 56"/>
                  <a:gd name="T28" fmla="*/ 68 w 68"/>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56">
                    <a:moveTo>
                      <a:pt x="46" y="36"/>
                    </a:moveTo>
                    <a:cubicBezTo>
                      <a:pt x="43" y="37"/>
                      <a:pt x="38" y="39"/>
                      <a:pt x="31" y="40"/>
                    </a:cubicBezTo>
                    <a:cubicBezTo>
                      <a:pt x="20" y="44"/>
                      <a:pt x="5" y="52"/>
                      <a:pt x="1" y="55"/>
                    </a:cubicBezTo>
                    <a:cubicBezTo>
                      <a:pt x="2" y="54"/>
                      <a:pt x="3" y="53"/>
                      <a:pt x="4" y="52"/>
                    </a:cubicBezTo>
                    <a:cubicBezTo>
                      <a:pt x="4" y="53"/>
                      <a:pt x="4" y="53"/>
                      <a:pt x="3" y="53"/>
                    </a:cubicBezTo>
                    <a:cubicBezTo>
                      <a:pt x="2" y="54"/>
                      <a:pt x="1" y="55"/>
                      <a:pt x="0" y="56"/>
                    </a:cubicBezTo>
                    <a:cubicBezTo>
                      <a:pt x="0" y="56"/>
                      <a:pt x="17" y="45"/>
                      <a:pt x="31" y="41"/>
                    </a:cubicBezTo>
                    <a:cubicBezTo>
                      <a:pt x="38" y="39"/>
                      <a:pt x="42" y="37"/>
                      <a:pt x="46" y="36"/>
                    </a:cubicBezTo>
                    <a:close/>
                    <a:moveTo>
                      <a:pt x="68" y="0"/>
                    </a:moveTo>
                    <a:cubicBezTo>
                      <a:pt x="65" y="2"/>
                      <a:pt x="63" y="5"/>
                      <a:pt x="61" y="15"/>
                    </a:cubicBezTo>
                    <a:cubicBezTo>
                      <a:pt x="59" y="23"/>
                      <a:pt x="59" y="27"/>
                      <a:pt x="57" y="30"/>
                    </a:cubicBezTo>
                    <a:cubicBezTo>
                      <a:pt x="55" y="32"/>
                      <a:pt x="53" y="33"/>
                      <a:pt x="50" y="34"/>
                    </a:cubicBezTo>
                    <a:cubicBezTo>
                      <a:pt x="50" y="35"/>
                      <a:pt x="50" y="35"/>
                      <a:pt x="50" y="35"/>
                    </a:cubicBezTo>
                    <a:cubicBezTo>
                      <a:pt x="61" y="30"/>
                      <a:pt x="58" y="27"/>
                      <a:pt x="61" y="15"/>
                    </a:cubicBezTo>
                    <a:cubicBezTo>
                      <a:pt x="63" y="5"/>
                      <a:pt x="65" y="2"/>
                      <a:pt x="68"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6" name="Freeform 1832"/>
              <p:cNvSpPr>
                <a:spLocks/>
              </p:cNvSpPr>
              <p:nvPr/>
            </p:nvSpPr>
            <p:spPr bwMode="auto">
              <a:xfrm>
                <a:off x="263" y="1912"/>
                <a:ext cx="205" cy="138"/>
              </a:xfrm>
              <a:custGeom>
                <a:avLst/>
                <a:gdLst>
                  <a:gd name="T0" fmla="*/ 0 w 96"/>
                  <a:gd name="T1" fmla="*/ 65 h 65"/>
                  <a:gd name="T2" fmla="*/ 8 w 96"/>
                  <a:gd name="T3" fmla="*/ 51 h 65"/>
                  <a:gd name="T4" fmla="*/ 32 w 96"/>
                  <a:gd name="T5" fmla="*/ 36 h 65"/>
                  <a:gd name="T6" fmla="*/ 75 w 96"/>
                  <a:gd name="T7" fmla="*/ 18 h 65"/>
                  <a:gd name="T8" fmla="*/ 88 w 96"/>
                  <a:gd name="T9" fmla="*/ 6 h 65"/>
                  <a:gd name="T10" fmla="*/ 93 w 96"/>
                  <a:gd name="T11" fmla="*/ 0 h 65"/>
                  <a:gd name="T12" fmla="*/ 93 w 96"/>
                  <a:gd name="T13" fmla="*/ 0 h 65"/>
                  <a:gd name="T14" fmla="*/ 96 w 96"/>
                  <a:gd name="T15" fmla="*/ 2 h 65"/>
                  <a:gd name="T16" fmla="*/ 76 w 96"/>
                  <a:gd name="T17" fmla="*/ 20 h 65"/>
                  <a:gd name="T18" fmla="*/ 27 w 96"/>
                  <a:gd name="T19" fmla="*/ 39 h 65"/>
                  <a:gd name="T20" fmla="*/ 0 w 96"/>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5">
                    <a:moveTo>
                      <a:pt x="0" y="65"/>
                    </a:moveTo>
                    <a:cubicBezTo>
                      <a:pt x="1" y="63"/>
                      <a:pt x="4" y="58"/>
                      <a:pt x="8" y="51"/>
                    </a:cubicBezTo>
                    <a:cubicBezTo>
                      <a:pt x="13" y="45"/>
                      <a:pt x="20" y="39"/>
                      <a:pt x="32" y="36"/>
                    </a:cubicBezTo>
                    <a:cubicBezTo>
                      <a:pt x="48" y="31"/>
                      <a:pt x="60" y="29"/>
                      <a:pt x="75" y="18"/>
                    </a:cubicBezTo>
                    <a:cubicBezTo>
                      <a:pt x="80" y="14"/>
                      <a:pt x="84" y="9"/>
                      <a:pt x="88" y="6"/>
                    </a:cubicBezTo>
                    <a:cubicBezTo>
                      <a:pt x="91" y="3"/>
                      <a:pt x="93" y="0"/>
                      <a:pt x="93" y="0"/>
                    </a:cubicBezTo>
                    <a:cubicBezTo>
                      <a:pt x="93" y="0"/>
                      <a:pt x="93" y="0"/>
                      <a:pt x="93" y="0"/>
                    </a:cubicBezTo>
                    <a:cubicBezTo>
                      <a:pt x="96" y="2"/>
                      <a:pt x="96" y="2"/>
                      <a:pt x="96" y="2"/>
                    </a:cubicBezTo>
                    <a:cubicBezTo>
                      <a:pt x="95" y="2"/>
                      <a:pt x="87" y="12"/>
                      <a:pt x="76" y="20"/>
                    </a:cubicBezTo>
                    <a:cubicBezTo>
                      <a:pt x="61" y="31"/>
                      <a:pt x="49" y="33"/>
                      <a:pt x="27" y="39"/>
                    </a:cubicBezTo>
                    <a:cubicBezTo>
                      <a:pt x="12" y="43"/>
                      <a:pt x="0" y="65"/>
                      <a:pt x="0" y="6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7" name="Freeform 1833"/>
              <p:cNvSpPr>
                <a:spLocks/>
              </p:cNvSpPr>
              <p:nvPr/>
            </p:nvSpPr>
            <p:spPr bwMode="auto">
              <a:xfrm>
                <a:off x="263" y="1912"/>
                <a:ext cx="205" cy="138"/>
              </a:xfrm>
              <a:custGeom>
                <a:avLst/>
                <a:gdLst>
                  <a:gd name="T0" fmla="*/ 0 w 96"/>
                  <a:gd name="T1" fmla="*/ 65 h 65"/>
                  <a:gd name="T2" fmla="*/ 8 w 96"/>
                  <a:gd name="T3" fmla="*/ 52 h 65"/>
                  <a:gd name="T4" fmla="*/ 75 w 96"/>
                  <a:gd name="T5" fmla="*/ 18 h 65"/>
                  <a:gd name="T6" fmla="*/ 92 w 96"/>
                  <a:gd name="T7" fmla="*/ 2 h 65"/>
                  <a:gd name="T8" fmla="*/ 93 w 96"/>
                  <a:gd name="T9" fmla="*/ 0 h 65"/>
                  <a:gd name="T10" fmla="*/ 94 w 96"/>
                  <a:gd name="T11" fmla="*/ 0 h 65"/>
                  <a:gd name="T12" fmla="*/ 94 w 96"/>
                  <a:gd name="T13" fmla="*/ 0 h 65"/>
                  <a:gd name="T14" fmla="*/ 94 w 96"/>
                  <a:gd name="T15" fmla="*/ 0 h 65"/>
                  <a:gd name="T16" fmla="*/ 93 w 96"/>
                  <a:gd name="T17" fmla="*/ 0 h 65"/>
                  <a:gd name="T18" fmla="*/ 93 w 96"/>
                  <a:gd name="T19" fmla="*/ 0 h 65"/>
                  <a:gd name="T20" fmla="*/ 95 w 96"/>
                  <a:gd name="T21" fmla="*/ 2 h 65"/>
                  <a:gd name="T22" fmla="*/ 95 w 96"/>
                  <a:gd name="T23" fmla="*/ 2 h 65"/>
                  <a:gd name="T24" fmla="*/ 76 w 96"/>
                  <a:gd name="T25" fmla="*/ 20 h 65"/>
                  <a:gd name="T26" fmla="*/ 0 w 96"/>
                  <a:gd name="T27" fmla="*/ 65 h 65"/>
                  <a:gd name="T28" fmla="*/ 0 w 96"/>
                  <a:gd name="T29" fmla="*/ 65 h 65"/>
                  <a:gd name="T30" fmla="*/ 1 w 96"/>
                  <a:gd name="T31" fmla="*/ 64 h 65"/>
                  <a:gd name="T32" fmla="*/ 76 w 96"/>
                  <a:gd name="T33" fmla="*/ 20 h 65"/>
                  <a:gd name="T34" fmla="*/ 94 w 96"/>
                  <a:gd name="T35" fmla="*/ 4 h 65"/>
                  <a:gd name="T36" fmla="*/ 96 w 96"/>
                  <a:gd name="T37" fmla="*/ 2 h 65"/>
                  <a:gd name="T38" fmla="*/ 96 w 96"/>
                  <a:gd name="T39" fmla="*/ 2 h 65"/>
                  <a:gd name="T40" fmla="*/ 96 w 96"/>
                  <a:gd name="T41" fmla="*/ 2 h 65"/>
                  <a:gd name="T42" fmla="*/ 96 w 96"/>
                  <a:gd name="T43" fmla="*/ 2 h 65"/>
                  <a:gd name="T44" fmla="*/ 96 w 96"/>
                  <a:gd name="T45" fmla="*/ 2 h 65"/>
                  <a:gd name="T46" fmla="*/ 94 w 96"/>
                  <a:gd name="T47" fmla="*/ 0 h 65"/>
                  <a:gd name="T48" fmla="*/ 93 w 96"/>
                  <a:gd name="T49" fmla="*/ 0 h 65"/>
                  <a:gd name="T50" fmla="*/ 93 w 96"/>
                  <a:gd name="T51" fmla="*/ 0 h 65"/>
                  <a:gd name="T52" fmla="*/ 93 w 96"/>
                  <a:gd name="T53" fmla="*/ 0 h 65"/>
                  <a:gd name="T54" fmla="*/ 93 w 96"/>
                  <a:gd name="T55" fmla="*/ 0 h 65"/>
                  <a:gd name="T56" fmla="*/ 75 w 96"/>
                  <a:gd name="T57" fmla="*/ 17 h 65"/>
                  <a:gd name="T58" fmla="*/ 8 w 96"/>
                  <a:gd name="T59" fmla="*/ 51 h 65"/>
                  <a:gd name="T60" fmla="*/ 0 w 96"/>
                  <a:gd name="T61" fmla="*/ 65 h 65"/>
                  <a:gd name="T62" fmla="*/ 0 w 96"/>
                  <a:gd name="T6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65">
                    <a:moveTo>
                      <a:pt x="0" y="65"/>
                    </a:moveTo>
                    <a:cubicBezTo>
                      <a:pt x="0" y="65"/>
                      <a:pt x="0" y="65"/>
                      <a:pt x="0" y="65"/>
                    </a:cubicBezTo>
                    <a:cubicBezTo>
                      <a:pt x="1" y="64"/>
                      <a:pt x="2" y="62"/>
                      <a:pt x="3" y="60"/>
                    </a:cubicBezTo>
                    <a:cubicBezTo>
                      <a:pt x="4" y="58"/>
                      <a:pt x="6" y="55"/>
                      <a:pt x="8" y="52"/>
                    </a:cubicBezTo>
                    <a:cubicBezTo>
                      <a:pt x="13" y="45"/>
                      <a:pt x="20" y="39"/>
                      <a:pt x="32" y="36"/>
                    </a:cubicBezTo>
                    <a:cubicBezTo>
                      <a:pt x="48" y="31"/>
                      <a:pt x="60" y="29"/>
                      <a:pt x="75" y="18"/>
                    </a:cubicBezTo>
                    <a:cubicBezTo>
                      <a:pt x="80" y="14"/>
                      <a:pt x="85" y="10"/>
                      <a:pt x="88" y="6"/>
                    </a:cubicBezTo>
                    <a:cubicBezTo>
                      <a:pt x="90" y="4"/>
                      <a:pt x="91" y="3"/>
                      <a:pt x="92" y="2"/>
                    </a:cubicBezTo>
                    <a:cubicBezTo>
                      <a:pt x="93" y="1"/>
                      <a:pt x="93" y="1"/>
                      <a:pt x="93" y="1"/>
                    </a:cubicBezTo>
                    <a:cubicBezTo>
                      <a:pt x="93" y="0"/>
                      <a:pt x="93" y="0"/>
                      <a:pt x="93"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3" y="0"/>
                      <a:pt x="93" y="0"/>
                      <a:pt x="93" y="0"/>
                    </a:cubicBezTo>
                    <a:cubicBezTo>
                      <a:pt x="93" y="0"/>
                      <a:pt x="93" y="0"/>
                      <a:pt x="93" y="0"/>
                    </a:cubicBezTo>
                    <a:cubicBezTo>
                      <a:pt x="93" y="0"/>
                      <a:pt x="93" y="0"/>
                      <a:pt x="93" y="0"/>
                    </a:cubicBezTo>
                    <a:cubicBezTo>
                      <a:pt x="93" y="0"/>
                      <a:pt x="93" y="0"/>
                      <a:pt x="93" y="0"/>
                    </a:cubicBezTo>
                    <a:cubicBezTo>
                      <a:pt x="93" y="0"/>
                      <a:pt x="93" y="0"/>
                      <a:pt x="93" y="0"/>
                    </a:cubicBezTo>
                    <a:cubicBezTo>
                      <a:pt x="95" y="2"/>
                      <a:pt x="95" y="2"/>
                      <a:pt x="95" y="2"/>
                    </a:cubicBezTo>
                    <a:cubicBezTo>
                      <a:pt x="96" y="2"/>
                      <a:pt x="96" y="2"/>
                      <a:pt x="96" y="2"/>
                    </a:cubicBezTo>
                    <a:cubicBezTo>
                      <a:pt x="95" y="2"/>
                      <a:pt x="95" y="2"/>
                      <a:pt x="95" y="2"/>
                    </a:cubicBezTo>
                    <a:cubicBezTo>
                      <a:pt x="95" y="2"/>
                      <a:pt x="95" y="2"/>
                      <a:pt x="94" y="3"/>
                    </a:cubicBezTo>
                    <a:cubicBezTo>
                      <a:pt x="91" y="7"/>
                      <a:pt x="84" y="14"/>
                      <a:pt x="76" y="20"/>
                    </a:cubicBezTo>
                    <a:cubicBezTo>
                      <a:pt x="61" y="31"/>
                      <a:pt x="49" y="33"/>
                      <a:pt x="27" y="39"/>
                    </a:cubicBezTo>
                    <a:cubicBezTo>
                      <a:pt x="12" y="43"/>
                      <a:pt x="0" y="65"/>
                      <a:pt x="0" y="65"/>
                    </a:cubicBezTo>
                    <a:cubicBezTo>
                      <a:pt x="0" y="65"/>
                      <a:pt x="0" y="65"/>
                      <a:pt x="0" y="65"/>
                    </a:cubicBezTo>
                    <a:cubicBezTo>
                      <a:pt x="0" y="65"/>
                      <a:pt x="0" y="65"/>
                      <a:pt x="0" y="65"/>
                    </a:cubicBezTo>
                    <a:cubicBezTo>
                      <a:pt x="0" y="65"/>
                      <a:pt x="0" y="65"/>
                      <a:pt x="0" y="65"/>
                    </a:cubicBezTo>
                    <a:cubicBezTo>
                      <a:pt x="0" y="65"/>
                      <a:pt x="1" y="65"/>
                      <a:pt x="1" y="64"/>
                    </a:cubicBezTo>
                    <a:cubicBezTo>
                      <a:pt x="3" y="60"/>
                      <a:pt x="14" y="43"/>
                      <a:pt x="27" y="39"/>
                    </a:cubicBezTo>
                    <a:cubicBezTo>
                      <a:pt x="49" y="33"/>
                      <a:pt x="61" y="31"/>
                      <a:pt x="76" y="20"/>
                    </a:cubicBezTo>
                    <a:cubicBezTo>
                      <a:pt x="82" y="16"/>
                      <a:pt x="86" y="12"/>
                      <a:pt x="90" y="8"/>
                    </a:cubicBezTo>
                    <a:cubicBezTo>
                      <a:pt x="92" y="6"/>
                      <a:pt x="93" y="5"/>
                      <a:pt x="94" y="4"/>
                    </a:cubicBezTo>
                    <a:cubicBezTo>
                      <a:pt x="95" y="3"/>
                      <a:pt x="95" y="3"/>
                      <a:pt x="95"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6" y="2"/>
                      <a:pt x="96" y="2"/>
                      <a:pt x="96" y="2"/>
                    </a:cubicBezTo>
                    <a:cubicBezTo>
                      <a:pt x="94" y="0"/>
                      <a:pt x="94" y="0"/>
                      <a:pt x="94" y="0"/>
                    </a:cubicBezTo>
                    <a:cubicBezTo>
                      <a:pt x="93" y="0"/>
                      <a:pt x="93" y="0"/>
                      <a:pt x="93" y="0"/>
                    </a:cubicBezTo>
                    <a:cubicBezTo>
                      <a:pt x="93" y="0"/>
                      <a:pt x="93" y="0"/>
                      <a:pt x="93" y="0"/>
                    </a:cubicBezTo>
                    <a:cubicBezTo>
                      <a:pt x="93" y="0"/>
                      <a:pt x="93" y="0"/>
                      <a:pt x="93" y="0"/>
                    </a:cubicBezTo>
                    <a:cubicBezTo>
                      <a:pt x="93" y="0"/>
                      <a:pt x="93" y="0"/>
                      <a:pt x="93" y="0"/>
                    </a:cubicBezTo>
                    <a:cubicBezTo>
                      <a:pt x="93" y="0"/>
                      <a:pt x="93" y="0"/>
                      <a:pt x="93" y="0"/>
                    </a:cubicBezTo>
                    <a:cubicBezTo>
                      <a:pt x="93" y="0"/>
                      <a:pt x="93" y="0"/>
                      <a:pt x="93" y="0"/>
                    </a:cubicBezTo>
                    <a:cubicBezTo>
                      <a:pt x="93" y="0"/>
                      <a:pt x="93" y="0"/>
                      <a:pt x="93" y="0"/>
                    </a:cubicBezTo>
                    <a:cubicBezTo>
                      <a:pt x="93" y="0"/>
                      <a:pt x="93" y="0"/>
                      <a:pt x="93" y="0"/>
                    </a:cubicBezTo>
                    <a:cubicBezTo>
                      <a:pt x="93" y="0"/>
                      <a:pt x="91" y="2"/>
                      <a:pt x="88" y="6"/>
                    </a:cubicBezTo>
                    <a:cubicBezTo>
                      <a:pt x="84" y="9"/>
                      <a:pt x="80" y="14"/>
                      <a:pt x="75" y="17"/>
                    </a:cubicBezTo>
                    <a:cubicBezTo>
                      <a:pt x="60" y="29"/>
                      <a:pt x="48" y="31"/>
                      <a:pt x="32" y="36"/>
                    </a:cubicBezTo>
                    <a:cubicBezTo>
                      <a:pt x="20" y="39"/>
                      <a:pt x="13" y="45"/>
                      <a:pt x="8" y="51"/>
                    </a:cubicBezTo>
                    <a:cubicBezTo>
                      <a:pt x="6" y="54"/>
                      <a:pt x="4" y="57"/>
                      <a:pt x="3" y="60"/>
                    </a:cubicBezTo>
                    <a:cubicBezTo>
                      <a:pt x="2" y="62"/>
                      <a:pt x="1" y="64"/>
                      <a:pt x="0" y="65"/>
                    </a:cubicBezTo>
                    <a:cubicBezTo>
                      <a:pt x="0" y="65"/>
                      <a:pt x="0" y="65"/>
                      <a:pt x="0" y="65"/>
                    </a:cubicBezTo>
                    <a:cubicBezTo>
                      <a:pt x="0" y="65"/>
                      <a:pt x="0" y="65"/>
                      <a:pt x="0" y="6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8" name="Freeform 1834"/>
              <p:cNvSpPr>
                <a:spLocks/>
              </p:cNvSpPr>
              <p:nvPr/>
            </p:nvSpPr>
            <p:spPr bwMode="auto">
              <a:xfrm>
                <a:off x="270" y="1922"/>
                <a:ext cx="189" cy="117"/>
              </a:xfrm>
              <a:custGeom>
                <a:avLst/>
                <a:gdLst>
                  <a:gd name="T0" fmla="*/ 89 w 89"/>
                  <a:gd name="T1" fmla="*/ 0 h 55"/>
                  <a:gd name="T2" fmla="*/ 73 w 89"/>
                  <a:gd name="T3" fmla="*/ 13 h 55"/>
                  <a:gd name="T4" fmla="*/ 25 w 89"/>
                  <a:gd name="T5" fmla="*/ 33 h 55"/>
                  <a:gd name="T6" fmla="*/ 2 w 89"/>
                  <a:gd name="T7" fmla="*/ 51 h 55"/>
                  <a:gd name="T8" fmla="*/ 0 w 89"/>
                  <a:gd name="T9" fmla="*/ 55 h 55"/>
                  <a:gd name="T10" fmla="*/ 0 w 89"/>
                  <a:gd name="T11" fmla="*/ 55 h 55"/>
                  <a:gd name="T12" fmla="*/ 24 w 89"/>
                  <a:gd name="T13" fmla="*/ 34 h 55"/>
                  <a:gd name="T14" fmla="*/ 73 w 89"/>
                  <a:gd name="T15" fmla="*/ 15 h 55"/>
                  <a:gd name="T16" fmla="*/ 89 w 89"/>
                  <a:gd name="T17" fmla="*/ 1 h 55"/>
                  <a:gd name="T18" fmla="*/ 89 w 89"/>
                  <a:gd name="T1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55">
                    <a:moveTo>
                      <a:pt x="89" y="0"/>
                    </a:moveTo>
                    <a:cubicBezTo>
                      <a:pt x="85" y="3"/>
                      <a:pt x="80" y="9"/>
                      <a:pt x="73" y="13"/>
                    </a:cubicBezTo>
                    <a:cubicBezTo>
                      <a:pt x="58" y="25"/>
                      <a:pt x="46" y="27"/>
                      <a:pt x="25" y="33"/>
                    </a:cubicBezTo>
                    <a:cubicBezTo>
                      <a:pt x="15" y="35"/>
                      <a:pt x="7" y="44"/>
                      <a:pt x="2" y="51"/>
                    </a:cubicBezTo>
                    <a:cubicBezTo>
                      <a:pt x="1" y="52"/>
                      <a:pt x="1" y="54"/>
                      <a:pt x="0" y="55"/>
                    </a:cubicBezTo>
                    <a:cubicBezTo>
                      <a:pt x="0" y="55"/>
                      <a:pt x="0" y="55"/>
                      <a:pt x="0" y="55"/>
                    </a:cubicBezTo>
                    <a:cubicBezTo>
                      <a:pt x="4" y="49"/>
                      <a:pt x="13" y="37"/>
                      <a:pt x="24" y="34"/>
                    </a:cubicBezTo>
                    <a:cubicBezTo>
                      <a:pt x="46" y="28"/>
                      <a:pt x="58" y="26"/>
                      <a:pt x="73" y="15"/>
                    </a:cubicBezTo>
                    <a:cubicBezTo>
                      <a:pt x="79" y="10"/>
                      <a:pt x="85" y="4"/>
                      <a:pt x="89" y="1"/>
                    </a:cubicBezTo>
                    <a:lnTo>
                      <a:pt x="89"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9" name="Freeform 1835"/>
              <p:cNvSpPr>
                <a:spLocks/>
              </p:cNvSpPr>
              <p:nvPr/>
            </p:nvSpPr>
            <p:spPr bwMode="auto">
              <a:xfrm>
                <a:off x="266" y="1925"/>
                <a:ext cx="193" cy="123"/>
              </a:xfrm>
              <a:custGeom>
                <a:avLst/>
                <a:gdLst>
                  <a:gd name="T0" fmla="*/ 91 w 91"/>
                  <a:gd name="T1" fmla="*/ 0 h 58"/>
                  <a:gd name="T2" fmla="*/ 75 w 91"/>
                  <a:gd name="T3" fmla="*/ 14 h 58"/>
                  <a:gd name="T4" fmla="*/ 26 w 91"/>
                  <a:gd name="T5" fmla="*/ 33 h 58"/>
                  <a:gd name="T6" fmla="*/ 2 w 91"/>
                  <a:gd name="T7" fmla="*/ 54 h 58"/>
                  <a:gd name="T8" fmla="*/ 2 w 91"/>
                  <a:gd name="T9" fmla="*/ 54 h 58"/>
                  <a:gd name="T10" fmla="*/ 4 w 91"/>
                  <a:gd name="T11" fmla="*/ 50 h 58"/>
                  <a:gd name="T12" fmla="*/ 3 w 91"/>
                  <a:gd name="T13" fmla="*/ 52 h 58"/>
                  <a:gd name="T14" fmla="*/ 0 w 91"/>
                  <a:gd name="T15" fmla="*/ 58 h 58"/>
                  <a:gd name="T16" fmla="*/ 26 w 91"/>
                  <a:gd name="T17" fmla="*/ 33 h 58"/>
                  <a:gd name="T18" fmla="*/ 75 w 91"/>
                  <a:gd name="T19" fmla="*/ 14 h 58"/>
                  <a:gd name="T20" fmla="*/ 91 w 91"/>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58">
                    <a:moveTo>
                      <a:pt x="91" y="0"/>
                    </a:moveTo>
                    <a:cubicBezTo>
                      <a:pt x="87" y="3"/>
                      <a:pt x="81" y="9"/>
                      <a:pt x="75" y="14"/>
                    </a:cubicBezTo>
                    <a:cubicBezTo>
                      <a:pt x="60" y="25"/>
                      <a:pt x="48" y="27"/>
                      <a:pt x="26" y="33"/>
                    </a:cubicBezTo>
                    <a:cubicBezTo>
                      <a:pt x="15" y="36"/>
                      <a:pt x="6" y="48"/>
                      <a:pt x="2" y="54"/>
                    </a:cubicBezTo>
                    <a:cubicBezTo>
                      <a:pt x="2" y="54"/>
                      <a:pt x="2" y="54"/>
                      <a:pt x="2" y="54"/>
                    </a:cubicBezTo>
                    <a:cubicBezTo>
                      <a:pt x="3" y="53"/>
                      <a:pt x="3" y="51"/>
                      <a:pt x="4" y="50"/>
                    </a:cubicBezTo>
                    <a:cubicBezTo>
                      <a:pt x="4" y="51"/>
                      <a:pt x="3" y="51"/>
                      <a:pt x="3" y="52"/>
                    </a:cubicBezTo>
                    <a:cubicBezTo>
                      <a:pt x="2" y="54"/>
                      <a:pt x="1" y="56"/>
                      <a:pt x="0" y="58"/>
                    </a:cubicBezTo>
                    <a:cubicBezTo>
                      <a:pt x="3" y="53"/>
                      <a:pt x="13" y="37"/>
                      <a:pt x="26" y="33"/>
                    </a:cubicBezTo>
                    <a:cubicBezTo>
                      <a:pt x="48" y="27"/>
                      <a:pt x="60" y="25"/>
                      <a:pt x="75" y="14"/>
                    </a:cubicBezTo>
                    <a:cubicBezTo>
                      <a:pt x="81" y="9"/>
                      <a:pt x="87" y="4"/>
                      <a:pt x="91"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0" name="Freeform 1836"/>
              <p:cNvSpPr>
                <a:spLocks/>
              </p:cNvSpPr>
              <p:nvPr/>
            </p:nvSpPr>
            <p:spPr bwMode="auto">
              <a:xfrm>
                <a:off x="329" y="2022"/>
                <a:ext cx="136" cy="100"/>
              </a:xfrm>
              <a:custGeom>
                <a:avLst/>
                <a:gdLst>
                  <a:gd name="T0" fmla="*/ 11 w 64"/>
                  <a:gd name="T1" fmla="*/ 28 h 47"/>
                  <a:gd name="T2" fmla="*/ 39 w 64"/>
                  <a:gd name="T3" fmla="*/ 15 h 47"/>
                  <a:gd name="T4" fmla="*/ 62 w 64"/>
                  <a:gd name="T5" fmla="*/ 0 h 47"/>
                  <a:gd name="T6" fmla="*/ 62 w 64"/>
                  <a:gd name="T7" fmla="*/ 0 h 47"/>
                  <a:gd name="T8" fmla="*/ 64 w 64"/>
                  <a:gd name="T9" fmla="*/ 2 h 47"/>
                  <a:gd name="T10" fmla="*/ 38 w 64"/>
                  <a:gd name="T11" fmla="*/ 18 h 47"/>
                  <a:gd name="T12" fmla="*/ 13 w 64"/>
                  <a:gd name="T13" fmla="*/ 28 h 47"/>
                  <a:gd name="T14" fmla="*/ 2 w 64"/>
                  <a:gd name="T15" fmla="*/ 40 h 47"/>
                  <a:gd name="T16" fmla="*/ 8 w 64"/>
                  <a:gd name="T17" fmla="*/ 47 h 47"/>
                  <a:gd name="T18" fmla="*/ 1 w 64"/>
                  <a:gd name="T19" fmla="*/ 43 h 47"/>
                  <a:gd name="T20" fmla="*/ 11 w 64"/>
                  <a:gd name="T21"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7">
                    <a:moveTo>
                      <a:pt x="11" y="28"/>
                    </a:moveTo>
                    <a:cubicBezTo>
                      <a:pt x="22" y="21"/>
                      <a:pt x="24" y="20"/>
                      <a:pt x="39" y="15"/>
                    </a:cubicBezTo>
                    <a:cubicBezTo>
                      <a:pt x="54" y="9"/>
                      <a:pt x="61" y="2"/>
                      <a:pt x="62" y="0"/>
                    </a:cubicBezTo>
                    <a:cubicBezTo>
                      <a:pt x="62" y="0"/>
                      <a:pt x="62" y="0"/>
                      <a:pt x="62" y="0"/>
                    </a:cubicBezTo>
                    <a:cubicBezTo>
                      <a:pt x="64" y="2"/>
                      <a:pt x="64" y="2"/>
                      <a:pt x="64" y="2"/>
                    </a:cubicBezTo>
                    <a:cubicBezTo>
                      <a:pt x="64" y="2"/>
                      <a:pt x="51" y="13"/>
                      <a:pt x="38" y="18"/>
                    </a:cubicBezTo>
                    <a:cubicBezTo>
                      <a:pt x="25" y="22"/>
                      <a:pt x="19" y="25"/>
                      <a:pt x="13" y="28"/>
                    </a:cubicBezTo>
                    <a:cubicBezTo>
                      <a:pt x="7" y="31"/>
                      <a:pt x="2" y="35"/>
                      <a:pt x="2" y="40"/>
                    </a:cubicBezTo>
                    <a:cubicBezTo>
                      <a:pt x="1" y="46"/>
                      <a:pt x="6" y="46"/>
                      <a:pt x="8" y="47"/>
                    </a:cubicBezTo>
                    <a:cubicBezTo>
                      <a:pt x="8" y="47"/>
                      <a:pt x="3" y="46"/>
                      <a:pt x="1" y="43"/>
                    </a:cubicBezTo>
                    <a:cubicBezTo>
                      <a:pt x="0" y="41"/>
                      <a:pt x="0" y="34"/>
                      <a:pt x="11" y="2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1" name="Freeform 1837"/>
              <p:cNvSpPr>
                <a:spLocks/>
              </p:cNvSpPr>
              <p:nvPr/>
            </p:nvSpPr>
            <p:spPr bwMode="auto">
              <a:xfrm>
                <a:off x="331" y="2022"/>
                <a:ext cx="137" cy="100"/>
              </a:xfrm>
              <a:custGeom>
                <a:avLst/>
                <a:gdLst>
                  <a:gd name="T0" fmla="*/ 10 w 64"/>
                  <a:gd name="T1" fmla="*/ 28 h 47"/>
                  <a:gd name="T2" fmla="*/ 10 w 64"/>
                  <a:gd name="T3" fmla="*/ 28 h 47"/>
                  <a:gd name="T4" fmla="*/ 38 w 64"/>
                  <a:gd name="T5" fmla="*/ 15 h 47"/>
                  <a:gd name="T6" fmla="*/ 61 w 64"/>
                  <a:gd name="T7" fmla="*/ 0 h 47"/>
                  <a:gd name="T8" fmla="*/ 61 w 64"/>
                  <a:gd name="T9" fmla="*/ 0 h 47"/>
                  <a:gd name="T10" fmla="*/ 61 w 64"/>
                  <a:gd name="T11" fmla="*/ 0 h 47"/>
                  <a:gd name="T12" fmla="*/ 61 w 64"/>
                  <a:gd name="T13" fmla="*/ 0 h 47"/>
                  <a:gd name="T14" fmla="*/ 63 w 64"/>
                  <a:gd name="T15" fmla="*/ 2 h 47"/>
                  <a:gd name="T16" fmla="*/ 63 w 64"/>
                  <a:gd name="T17" fmla="*/ 2 h 47"/>
                  <a:gd name="T18" fmla="*/ 63 w 64"/>
                  <a:gd name="T19" fmla="*/ 2 h 47"/>
                  <a:gd name="T20" fmla="*/ 63 w 64"/>
                  <a:gd name="T21" fmla="*/ 2 h 47"/>
                  <a:gd name="T22" fmla="*/ 63 w 64"/>
                  <a:gd name="T23" fmla="*/ 2 h 47"/>
                  <a:gd name="T24" fmla="*/ 63 w 64"/>
                  <a:gd name="T25" fmla="*/ 2 h 47"/>
                  <a:gd name="T26" fmla="*/ 63 w 64"/>
                  <a:gd name="T27" fmla="*/ 2 h 47"/>
                  <a:gd name="T28" fmla="*/ 63 w 64"/>
                  <a:gd name="T29" fmla="*/ 2 h 47"/>
                  <a:gd name="T30" fmla="*/ 63 w 64"/>
                  <a:gd name="T31" fmla="*/ 2 h 47"/>
                  <a:gd name="T32" fmla="*/ 37 w 64"/>
                  <a:gd name="T33" fmla="*/ 17 h 47"/>
                  <a:gd name="T34" fmla="*/ 12 w 64"/>
                  <a:gd name="T35" fmla="*/ 28 h 47"/>
                  <a:gd name="T36" fmla="*/ 1 w 64"/>
                  <a:gd name="T37" fmla="*/ 40 h 47"/>
                  <a:gd name="T38" fmla="*/ 1 w 64"/>
                  <a:gd name="T39" fmla="*/ 41 h 47"/>
                  <a:gd name="T40" fmla="*/ 3 w 64"/>
                  <a:gd name="T41" fmla="*/ 46 h 47"/>
                  <a:gd name="T42" fmla="*/ 7 w 64"/>
                  <a:gd name="T43" fmla="*/ 47 h 47"/>
                  <a:gd name="T44" fmla="*/ 7 w 64"/>
                  <a:gd name="T45" fmla="*/ 47 h 47"/>
                  <a:gd name="T46" fmla="*/ 7 w 64"/>
                  <a:gd name="T47" fmla="*/ 47 h 47"/>
                  <a:gd name="T48" fmla="*/ 6 w 64"/>
                  <a:gd name="T49" fmla="*/ 47 h 47"/>
                  <a:gd name="T50" fmla="*/ 1 w 64"/>
                  <a:gd name="T51" fmla="*/ 43 h 47"/>
                  <a:gd name="T52" fmla="*/ 0 w 64"/>
                  <a:gd name="T53" fmla="*/ 41 h 47"/>
                  <a:gd name="T54" fmla="*/ 10 w 64"/>
                  <a:gd name="T55" fmla="*/ 28 h 47"/>
                  <a:gd name="T56" fmla="*/ 10 w 64"/>
                  <a:gd name="T57" fmla="*/ 28 h 47"/>
                  <a:gd name="T58" fmla="*/ 10 w 64"/>
                  <a:gd name="T59" fmla="*/ 28 h 47"/>
                  <a:gd name="T60" fmla="*/ 0 w 64"/>
                  <a:gd name="T61" fmla="*/ 41 h 47"/>
                  <a:gd name="T62" fmla="*/ 0 w 64"/>
                  <a:gd name="T63" fmla="*/ 44 h 47"/>
                  <a:gd name="T64" fmla="*/ 4 w 64"/>
                  <a:gd name="T65" fmla="*/ 46 h 47"/>
                  <a:gd name="T66" fmla="*/ 7 w 64"/>
                  <a:gd name="T67" fmla="*/ 47 h 47"/>
                  <a:gd name="T68" fmla="*/ 7 w 64"/>
                  <a:gd name="T69" fmla="*/ 47 h 47"/>
                  <a:gd name="T70" fmla="*/ 3 w 64"/>
                  <a:gd name="T71" fmla="*/ 45 h 47"/>
                  <a:gd name="T72" fmla="*/ 1 w 64"/>
                  <a:gd name="T73" fmla="*/ 41 h 47"/>
                  <a:gd name="T74" fmla="*/ 1 w 64"/>
                  <a:gd name="T75" fmla="*/ 40 h 47"/>
                  <a:gd name="T76" fmla="*/ 12 w 64"/>
                  <a:gd name="T77" fmla="*/ 28 h 47"/>
                  <a:gd name="T78" fmla="*/ 37 w 64"/>
                  <a:gd name="T79" fmla="*/ 18 h 47"/>
                  <a:gd name="T80" fmla="*/ 55 w 64"/>
                  <a:gd name="T81" fmla="*/ 8 h 47"/>
                  <a:gd name="T82" fmla="*/ 61 w 64"/>
                  <a:gd name="T83" fmla="*/ 4 h 47"/>
                  <a:gd name="T84" fmla="*/ 63 w 64"/>
                  <a:gd name="T85" fmla="*/ 2 h 47"/>
                  <a:gd name="T86" fmla="*/ 63 w 64"/>
                  <a:gd name="T87" fmla="*/ 2 h 47"/>
                  <a:gd name="T88" fmla="*/ 64 w 64"/>
                  <a:gd name="T89" fmla="*/ 2 h 47"/>
                  <a:gd name="T90" fmla="*/ 64 w 64"/>
                  <a:gd name="T91" fmla="*/ 2 h 47"/>
                  <a:gd name="T92" fmla="*/ 64 w 64"/>
                  <a:gd name="T93" fmla="*/ 2 h 47"/>
                  <a:gd name="T94" fmla="*/ 61 w 64"/>
                  <a:gd name="T95" fmla="*/ 0 h 47"/>
                  <a:gd name="T96" fmla="*/ 61 w 64"/>
                  <a:gd name="T97" fmla="*/ 0 h 47"/>
                  <a:gd name="T98" fmla="*/ 61 w 64"/>
                  <a:gd name="T99" fmla="*/ 0 h 47"/>
                  <a:gd name="T100" fmla="*/ 61 w 64"/>
                  <a:gd name="T101" fmla="*/ 0 h 47"/>
                  <a:gd name="T102" fmla="*/ 38 w 64"/>
                  <a:gd name="T103" fmla="*/ 15 h 47"/>
                  <a:gd name="T104" fmla="*/ 10 w 64"/>
                  <a:gd name="T10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47">
                    <a:moveTo>
                      <a:pt x="10" y="28"/>
                    </a:moveTo>
                    <a:cubicBezTo>
                      <a:pt x="10" y="28"/>
                      <a:pt x="10" y="28"/>
                      <a:pt x="10" y="28"/>
                    </a:cubicBezTo>
                    <a:cubicBezTo>
                      <a:pt x="21" y="21"/>
                      <a:pt x="23" y="20"/>
                      <a:pt x="38" y="15"/>
                    </a:cubicBezTo>
                    <a:cubicBezTo>
                      <a:pt x="53" y="10"/>
                      <a:pt x="60" y="2"/>
                      <a:pt x="61" y="0"/>
                    </a:cubicBezTo>
                    <a:cubicBezTo>
                      <a:pt x="61" y="0"/>
                      <a:pt x="61" y="0"/>
                      <a:pt x="61" y="0"/>
                    </a:cubicBezTo>
                    <a:cubicBezTo>
                      <a:pt x="61" y="0"/>
                      <a:pt x="61" y="0"/>
                      <a:pt x="61" y="0"/>
                    </a:cubicBezTo>
                    <a:cubicBezTo>
                      <a:pt x="61" y="0"/>
                      <a:pt x="61" y="0"/>
                      <a:pt x="61" y="0"/>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0" y="5"/>
                      <a:pt x="48" y="14"/>
                      <a:pt x="37" y="17"/>
                    </a:cubicBezTo>
                    <a:cubicBezTo>
                      <a:pt x="24" y="22"/>
                      <a:pt x="18" y="24"/>
                      <a:pt x="12" y="28"/>
                    </a:cubicBezTo>
                    <a:cubicBezTo>
                      <a:pt x="6" y="31"/>
                      <a:pt x="1" y="35"/>
                      <a:pt x="1" y="40"/>
                    </a:cubicBezTo>
                    <a:cubicBezTo>
                      <a:pt x="1" y="41"/>
                      <a:pt x="1" y="41"/>
                      <a:pt x="1" y="41"/>
                    </a:cubicBezTo>
                    <a:cubicBezTo>
                      <a:pt x="1" y="43"/>
                      <a:pt x="2" y="45"/>
                      <a:pt x="3" y="46"/>
                    </a:cubicBezTo>
                    <a:cubicBezTo>
                      <a:pt x="5" y="46"/>
                      <a:pt x="6" y="47"/>
                      <a:pt x="7" y="47"/>
                    </a:cubicBezTo>
                    <a:cubicBezTo>
                      <a:pt x="7" y="47"/>
                      <a:pt x="7" y="47"/>
                      <a:pt x="7" y="47"/>
                    </a:cubicBezTo>
                    <a:cubicBezTo>
                      <a:pt x="7" y="47"/>
                      <a:pt x="7" y="47"/>
                      <a:pt x="7" y="47"/>
                    </a:cubicBezTo>
                    <a:cubicBezTo>
                      <a:pt x="7" y="47"/>
                      <a:pt x="7" y="47"/>
                      <a:pt x="6" y="47"/>
                    </a:cubicBezTo>
                    <a:cubicBezTo>
                      <a:pt x="5" y="46"/>
                      <a:pt x="1" y="45"/>
                      <a:pt x="1" y="43"/>
                    </a:cubicBezTo>
                    <a:cubicBezTo>
                      <a:pt x="0" y="43"/>
                      <a:pt x="0" y="42"/>
                      <a:pt x="0" y="41"/>
                    </a:cubicBezTo>
                    <a:cubicBezTo>
                      <a:pt x="0" y="37"/>
                      <a:pt x="2" y="33"/>
                      <a:pt x="10" y="28"/>
                    </a:cubicBezTo>
                    <a:cubicBezTo>
                      <a:pt x="10" y="28"/>
                      <a:pt x="10" y="28"/>
                      <a:pt x="10" y="28"/>
                    </a:cubicBezTo>
                    <a:cubicBezTo>
                      <a:pt x="10" y="28"/>
                      <a:pt x="10" y="28"/>
                      <a:pt x="10" y="28"/>
                    </a:cubicBezTo>
                    <a:cubicBezTo>
                      <a:pt x="2" y="32"/>
                      <a:pt x="0" y="37"/>
                      <a:pt x="0" y="41"/>
                    </a:cubicBezTo>
                    <a:cubicBezTo>
                      <a:pt x="0" y="42"/>
                      <a:pt x="0" y="43"/>
                      <a:pt x="0" y="44"/>
                    </a:cubicBezTo>
                    <a:cubicBezTo>
                      <a:pt x="1" y="45"/>
                      <a:pt x="3" y="46"/>
                      <a:pt x="4" y="46"/>
                    </a:cubicBezTo>
                    <a:cubicBezTo>
                      <a:pt x="6" y="47"/>
                      <a:pt x="7" y="47"/>
                      <a:pt x="7" y="47"/>
                    </a:cubicBezTo>
                    <a:cubicBezTo>
                      <a:pt x="7" y="47"/>
                      <a:pt x="7" y="47"/>
                      <a:pt x="7" y="47"/>
                    </a:cubicBezTo>
                    <a:cubicBezTo>
                      <a:pt x="6" y="46"/>
                      <a:pt x="5" y="46"/>
                      <a:pt x="3" y="45"/>
                    </a:cubicBezTo>
                    <a:cubicBezTo>
                      <a:pt x="2" y="45"/>
                      <a:pt x="1" y="43"/>
                      <a:pt x="1" y="41"/>
                    </a:cubicBezTo>
                    <a:cubicBezTo>
                      <a:pt x="1" y="40"/>
                      <a:pt x="1" y="40"/>
                      <a:pt x="1" y="40"/>
                    </a:cubicBezTo>
                    <a:cubicBezTo>
                      <a:pt x="2" y="35"/>
                      <a:pt x="7" y="32"/>
                      <a:pt x="12" y="28"/>
                    </a:cubicBezTo>
                    <a:cubicBezTo>
                      <a:pt x="18" y="25"/>
                      <a:pt x="24" y="22"/>
                      <a:pt x="37" y="18"/>
                    </a:cubicBezTo>
                    <a:cubicBezTo>
                      <a:pt x="43" y="16"/>
                      <a:pt x="50" y="12"/>
                      <a:pt x="55" y="8"/>
                    </a:cubicBezTo>
                    <a:cubicBezTo>
                      <a:pt x="58" y="6"/>
                      <a:pt x="60" y="5"/>
                      <a:pt x="61" y="4"/>
                    </a:cubicBezTo>
                    <a:cubicBezTo>
                      <a:pt x="62" y="3"/>
                      <a:pt x="62" y="3"/>
                      <a:pt x="63" y="2"/>
                    </a:cubicBezTo>
                    <a:cubicBezTo>
                      <a:pt x="63" y="2"/>
                      <a:pt x="63" y="2"/>
                      <a:pt x="63" y="2"/>
                    </a:cubicBezTo>
                    <a:cubicBezTo>
                      <a:pt x="64" y="2"/>
                      <a:pt x="64" y="2"/>
                      <a:pt x="64" y="2"/>
                    </a:cubicBezTo>
                    <a:cubicBezTo>
                      <a:pt x="64" y="2"/>
                      <a:pt x="64" y="2"/>
                      <a:pt x="64" y="2"/>
                    </a:cubicBezTo>
                    <a:cubicBezTo>
                      <a:pt x="64" y="2"/>
                      <a:pt x="64" y="2"/>
                      <a:pt x="64" y="2"/>
                    </a:cubicBezTo>
                    <a:cubicBezTo>
                      <a:pt x="61" y="0"/>
                      <a:pt x="61" y="0"/>
                      <a:pt x="61" y="0"/>
                    </a:cubicBezTo>
                    <a:cubicBezTo>
                      <a:pt x="61" y="0"/>
                      <a:pt x="61" y="0"/>
                      <a:pt x="61" y="0"/>
                    </a:cubicBezTo>
                    <a:cubicBezTo>
                      <a:pt x="61" y="0"/>
                      <a:pt x="61" y="0"/>
                      <a:pt x="61" y="0"/>
                    </a:cubicBezTo>
                    <a:cubicBezTo>
                      <a:pt x="61" y="0"/>
                      <a:pt x="61" y="0"/>
                      <a:pt x="61" y="0"/>
                    </a:cubicBezTo>
                    <a:cubicBezTo>
                      <a:pt x="59" y="2"/>
                      <a:pt x="52" y="9"/>
                      <a:pt x="38" y="15"/>
                    </a:cubicBezTo>
                    <a:cubicBezTo>
                      <a:pt x="23" y="20"/>
                      <a:pt x="21" y="21"/>
                      <a:pt x="10" y="2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2" name="Freeform 1838"/>
              <p:cNvSpPr>
                <a:spLocks/>
              </p:cNvSpPr>
              <p:nvPr/>
            </p:nvSpPr>
            <p:spPr bwMode="auto">
              <a:xfrm>
                <a:off x="331" y="2031"/>
                <a:ext cx="128" cy="85"/>
              </a:xfrm>
              <a:custGeom>
                <a:avLst/>
                <a:gdLst>
                  <a:gd name="T0" fmla="*/ 60 w 60"/>
                  <a:gd name="T1" fmla="*/ 0 h 40"/>
                  <a:gd name="T2" fmla="*/ 36 w 60"/>
                  <a:gd name="T3" fmla="*/ 13 h 40"/>
                  <a:gd name="T4" fmla="*/ 12 w 60"/>
                  <a:gd name="T5" fmla="*/ 23 h 40"/>
                  <a:gd name="T6" fmla="*/ 0 w 60"/>
                  <a:gd name="T7" fmla="*/ 35 h 40"/>
                  <a:gd name="T8" fmla="*/ 1 w 60"/>
                  <a:gd name="T9" fmla="*/ 40 h 40"/>
                  <a:gd name="T10" fmla="*/ 1 w 60"/>
                  <a:gd name="T11" fmla="*/ 37 h 40"/>
                  <a:gd name="T12" fmla="*/ 1 w 60"/>
                  <a:gd name="T13" fmla="*/ 36 h 40"/>
                  <a:gd name="T14" fmla="*/ 12 w 60"/>
                  <a:gd name="T15" fmla="*/ 24 h 40"/>
                  <a:gd name="T16" fmla="*/ 37 w 60"/>
                  <a:gd name="T17" fmla="*/ 13 h 40"/>
                  <a:gd name="T18" fmla="*/ 60 w 60"/>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0">
                    <a:moveTo>
                      <a:pt x="60" y="0"/>
                    </a:moveTo>
                    <a:cubicBezTo>
                      <a:pt x="55" y="3"/>
                      <a:pt x="45" y="10"/>
                      <a:pt x="36" y="13"/>
                    </a:cubicBezTo>
                    <a:cubicBezTo>
                      <a:pt x="23" y="18"/>
                      <a:pt x="17" y="20"/>
                      <a:pt x="12" y="23"/>
                    </a:cubicBezTo>
                    <a:cubicBezTo>
                      <a:pt x="6" y="27"/>
                      <a:pt x="1" y="30"/>
                      <a:pt x="0" y="35"/>
                    </a:cubicBezTo>
                    <a:cubicBezTo>
                      <a:pt x="0" y="37"/>
                      <a:pt x="1" y="39"/>
                      <a:pt x="1" y="40"/>
                    </a:cubicBezTo>
                    <a:cubicBezTo>
                      <a:pt x="1" y="39"/>
                      <a:pt x="1" y="38"/>
                      <a:pt x="1" y="37"/>
                    </a:cubicBezTo>
                    <a:cubicBezTo>
                      <a:pt x="1" y="36"/>
                      <a:pt x="1" y="36"/>
                      <a:pt x="1" y="36"/>
                    </a:cubicBezTo>
                    <a:cubicBezTo>
                      <a:pt x="1" y="31"/>
                      <a:pt x="6" y="27"/>
                      <a:pt x="12" y="24"/>
                    </a:cubicBezTo>
                    <a:cubicBezTo>
                      <a:pt x="18" y="20"/>
                      <a:pt x="24" y="18"/>
                      <a:pt x="37" y="13"/>
                    </a:cubicBezTo>
                    <a:cubicBezTo>
                      <a:pt x="46" y="10"/>
                      <a:pt x="55" y="4"/>
                      <a:pt x="6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3" name="Freeform 1839"/>
              <p:cNvSpPr>
                <a:spLocks/>
              </p:cNvSpPr>
              <p:nvPr/>
            </p:nvSpPr>
            <p:spPr bwMode="auto">
              <a:xfrm>
                <a:off x="334" y="2031"/>
                <a:ext cx="125" cy="85"/>
              </a:xfrm>
              <a:custGeom>
                <a:avLst/>
                <a:gdLst>
                  <a:gd name="T0" fmla="*/ 59 w 59"/>
                  <a:gd name="T1" fmla="*/ 0 h 40"/>
                  <a:gd name="T2" fmla="*/ 36 w 59"/>
                  <a:gd name="T3" fmla="*/ 13 h 40"/>
                  <a:gd name="T4" fmla="*/ 11 w 59"/>
                  <a:gd name="T5" fmla="*/ 24 h 40"/>
                  <a:gd name="T6" fmla="*/ 0 w 59"/>
                  <a:gd name="T7" fmla="*/ 36 h 40"/>
                  <a:gd name="T8" fmla="*/ 0 w 59"/>
                  <a:gd name="T9" fmla="*/ 37 h 40"/>
                  <a:gd name="T10" fmla="*/ 0 w 59"/>
                  <a:gd name="T11" fmla="*/ 40 h 40"/>
                  <a:gd name="T12" fmla="*/ 1 w 59"/>
                  <a:gd name="T13" fmla="*/ 40 h 40"/>
                  <a:gd name="T14" fmla="*/ 0 w 59"/>
                  <a:gd name="T15" fmla="*/ 36 h 40"/>
                  <a:gd name="T16" fmla="*/ 11 w 59"/>
                  <a:gd name="T17" fmla="*/ 24 h 40"/>
                  <a:gd name="T18" fmla="*/ 36 w 59"/>
                  <a:gd name="T19" fmla="*/ 14 h 40"/>
                  <a:gd name="T20" fmla="*/ 59 w 59"/>
                  <a:gd name="T21" fmla="*/ 1 h 40"/>
                  <a:gd name="T22" fmla="*/ 59 w 59"/>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40">
                    <a:moveTo>
                      <a:pt x="59" y="0"/>
                    </a:moveTo>
                    <a:cubicBezTo>
                      <a:pt x="54" y="4"/>
                      <a:pt x="45" y="10"/>
                      <a:pt x="36" y="13"/>
                    </a:cubicBezTo>
                    <a:cubicBezTo>
                      <a:pt x="23" y="18"/>
                      <a:pt x="17" y="20"/>
                      <a:pt x="11" y="24"/>
                    </a:cubicBezTo>
                    <a:cubicBezTo>
                      <a:pt x="5" y="27"/>
                      <a:pt x="0" y="31"/>
                      <a:pt x="0" y="36"/>
                    </a:cubicBezTo>
                    <a:cubicBezTo>
                      <a:pt x="0" y="37"/>
                      <a:pt x="0" y="37"/>
                      <a:pt x="0" y="37"/>
                    </a:cubicBezTo>
                    <a:cubicBezTo>
                      <a:pt x="0" y="38"/>
                      <a:pt x="0" y="39"/>
                      <a:pt x="0" y="40"/>
                    </a:cubicBezTo>
                    <a:cubicBezTo>
                      <a:pt x="1" y="40"/>
                      <a:pt x="1" y="40"/>
                      <a:pt x="1" y="40"/>
                    </a:cubicBezTo>
                    <a:cubicBezTo>
                      <a:pt x="0" y="39"/>
                      <a:pt x="0" y="38"/>
                      <a:pt x="0" y="36"/>
                    </a:cubicBezTo>
                    <a:cubicBezTo>
                      <a:pt x="0" y="31"/>
                      <a:pt x="5" y="27"/>
                      <a:pt x="11" y="24"/>
                    </a:cubicBezTo>
                    <a:cubicBezTo>
                      <a:pt x="17" y="21"/>
                      <a:pt x="23" y="18"/>
                      <a:pt x="36" y="14"/>
                    </a:cubicBezTo>
                    <a:cubicBezTo>
                      <a:pt x="45" y="11"/>
                      <a:pt x="54" y="4"/>
                      <a:pt x="59" y="1"/>
                    </a:cubicBezTo>
                    <a:lnTo>
                      <a:pt x="59"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4" name="Freeform 1840"/>
              <p:cNvSpPr>
                <a:spLocks/>
              </p:cNvSpPr>
              <p:nvPr/>
            </p:nvSpPr>
            <p:spPr bwMode="auto">
              <a:xfrm>
                <a:off x="325" y="2046"/>
                <a:ext cx="140" cy="106"/>
              </a:xfrm>
              <a:custGeom>
                <a:avLst/>
                <a:gdLst>
                  <a:gd name="T0" fmla="*/ 11 w 66"/>
                  <a:gd name="T1" fmla="*/ 29 h 50"/>
                  <a:gd name="T2" fmla="*/ 40 w 66"/>
                  <a:gd name="T3" fmla="*/ 16 h 50"/>
                  <a:gd name="T4" fmla="*/ 64 w 66"/>
                  <a:gd name="T5" fmla="*/ 0 h 50"/>
                  <a:gd name="T6" fmla="*/ 64 w 66"/>
                  <a:gd name="T7" fmla="*/ 0 h 50"/>
                  <a:gd name="T8" fmla="*/ 66 w 66"/>
                  <a:gd name="T9" fmla="*/ 1 h 50"/>
                  <a:gd name="T10" fmla="*/ 39 w 66"/>
                  <a:gd name="T11" fmla="*/ 19 h 50"/>
                  <a:gd name="T12" fmla="*/ 13 w 66"/>
                  <a:gd name="T13" fmla="*/ 30 h 50"/>
                  <a:gd name="T14" fmla="*/ 2 w 66"/>
                  <a:gd name="T15" fmla="*/ 42 h 50"/>
                  <a:gd name="T16" fmla="*/ 8 w 66"/>
                  <a:gd name="T17" fmla="*/ 50 h 50"/>
                  <a:gd name="T18" fmla="*/ 1 w 66"/>
                  <a:gd name="T19" fmla="*/ 46 h 50"/>
                  <a:gd name="T20" fmla="*/ 11 w 66"/>
                  <a:gd name="T21"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11" y="29"/>
                    </a:moveTo>
                    <a:cubicBezTo>
                      <a:pt x="23" y="22"/>
                      <a:pt x="24" y="21"/>
                      <a:pt x="40" y="16"/>
                    </a:cubicBezTo>
                    <a:cubicBezTo>
                      <a:pt x="55" y="10"/>
                      <a:pt x="62" y="2"/>
                      <a:pt x="64" y="0"/>
                    </a:cubicBezTo>
                    <a:cubicBezTo>
                      <a:pt x="64" y="0"/>
                      <a:pt x="64" y="0"/>
                      <a:pt x="64" y="0"/>
                    </a:cubicBezTo>
                    <a:cubicBezTo>
                      <a:pt x="66" y="1"/>
                      <a:pt x="66" y="1"/>
                      <a:pt x="66" y="1"/>
                    </a:cubicBezTo>
                    <a:cubicBezTo>
                      <a:pt x="66" y="2"/>
                      <a:pt x="52" y="14"/>
                      <a:pt x="39" y="19"/>
                    </a:cubicBezTo>
                    <a:cubicBezTo>
                      <a:pt x="25" y="23"/>
                      <a:pt x="19" y="26"/>
                      <a:pt x="13" y="30"/>
                    </a:cubicBezTo>
                    <a:cubicBezTo>
                      <a:pt x="7" y="33"/>
                      <a:pt x="2" y="37"/>
                      <a:pt x="2" y="42"/>
                    </a:cubicBezTo>
                    <a:cubicBezTo>
                      <a:pt x="1" y="49"/>
                      <a:pt x="6" y="49"/>
                      <a:pt x="8" y="50"/>
                    </a:cubicBezTo>
                    <a:cubicBezTo>
                      <a:pt x="8" y="50"/>
                      <a:pt x="3" y="49"/>
                      <a:pt x="1" y="46"/>
                    </a:cubicBezTo>
                    <a:cubicBezTo>
                      <a:pt x="0" y="43"/>
                      <a:pt x="0" y="36"/>
                      <a:pt x="11"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5" name="Freeform 1841"/>
              <p:cNvSpPr>
                <a:spLocks/>
              </p:cNvSpPr>
              <p:nvPr/>
            </p:nvSpPr>
            <p:spPr bwMode="auto">
              <a:xfrm>
                <a:off x="325" y="2044"/>
                <a:ext cx="143" cy="108"/>
              </a:xfrm>
              <a:custGeom>
                <a:avLst/>
                <a:gdLst>
                  <a:gd name="T0" fmla="*/ 11 w 67"/>
                  <a:gd name="T1" fmla="*/ 30 h 51"/>
                  <a:gd name="T2" fmla="*/ 11 w 67"/>
                  <a:gd name="T3" fmla="*/ 31 h 51"/>
                  <a:gd name="T4" fmla="*/ 40 w 67"/>
                  <a:gd name="T5" fmla="*/ 17 h 51"/>
                  <a:gd name="T6" fmla="*/ 64 w 67"/>
                  <a:gd name="T7" fmla="*/ 1 h 51"/>
                  <a:gd name="T8" fmla="*/ 64 w 67"/>
                  <a:gd name="T9" fmla="*/ 1 h 51"/>
                  <a:gd name="T10" fmla="*/ 64 w 67"/>
                  <a:gd name="T11" fmla="*/ 1 h 51"/>
                  <a:gd name="T12" fmla="*/ 64 w 67"/>
                  <a:gd name="T13" fmla="*/ 1 h 51"/>
                  <a:gd name="T14" fmla="*/ 66 w 67"/>
                  <a:gd name="T15" fmla="*/ 3 h 51"/>
                  <a:gd name="T16" fmla="*/ 66 w 67"/>
                  <a:gd name="T17" fmla="*/ 2 h 51"/>
                  <a:gd name="T18" fmla="*/ 66 w 67"/>
                  <a:gd name="T19" fmla="*/ 2 h 51"/>
                  <a:gd name="T20" fmla="*/ 66 w 67"/>
                  <a:gd name="T21" fmla="*/ 2 h 51"/>
                  <a:gd name="T22" fmla="*/ 66 w 67"/>
                  <a:gd name="T23" fmla="*/ 2 h 51"/>
                  <a:gd name="T24" fmla="*/ 66 w 67"/>
                  <a:gd name="T25" fmla="*/ 2 h 51"/>
                  <a:gd name="T26" fmla="*/ 66 w 67"/>
                  <a:gd name="T27" fmla="*/ 2 h 51"/>
                  <a:gd name="T28" fmla="*/ 66 w 67"/>
                  <a:gd name="T29" fmla="*/ 2 h 51"/>
                  <a:gd name="T30" fmla="*/ 39 w 67"/>
                  <a:gd name="T31" fmla="*/ 19 h 51"/>
                  <a:gd name="T32" fmla="*/ 13 w 67"/>
                  <a:gd name="T33" fmla="*/ 31 h 51"/>
                  <a:gd name="T34" fmla="*/ 2 w 67"/>
                  <a:gd name="T35" fmla="*/ 43 h 51"/>
                  <a:gd name="T36" fmla="*/ 1 w 67"/>
                  <a:gd name="T37" fmla="*/ 45 h 51"/>
                  <a:gd name="T38" fmla="*/ 4 w 67"/>
                  <a:gd name="T39" fmla="*/ 50 h 51"/>
                  <a:gd name="T40" fmla="*/ 8 w 67"/>
                  <a:gd name="T41" fmla="*/ 51 h 51"/>
                  <a:gd name="T42" fmla="*/ 8 w 67"/>
                  <a:gd name="T43" fmla="*/ 51 h 51"/>
                  <a:gd name="T44" fmla="*/ 8 w 67"/>
                  <a:gd name="T45" fmla="*/ 51 h 51"/>
                  <a:gd name="T46" fmla="*/ 7 w 67"/>
                  <a:gd name="T47" fmla="*/ 51 h 51"/>
                  <a:gd name="T48" fmla="*/ 1 w 67"/>
                  <a:gd name="T49" fmla="*/ 47 h 51"/>
                  <a:gd name="T50" fmla="*/ 1 w 67"/>
                  <a:gd name="T51" fmla="*/ 44 h 51"/>
                  <a:gd name="T52" fmla="*/ 11 w 67"/>
                  <a:gd name="T53" fmla="*/ 31 h 51"/>
                  <a:gd name="T54" fmla="*/ 11 w 67"/>
                  <a:gd name="T55" fmla="*/ 30 h 51"/>
                  <a:gd name="T56" fmla="*/ 11 w 67"/>
                  <a:gd name="T57" fmla="*/ 30 h 51"/>
                  <a:gd name="T58" fmla="*/ 0 w 67"/>
                  <a:gd name="T59" fmla="*/ 44 h 51"/>
                  <a:gd name="T60" fmla="*/ 1 w 67"/>
                  <a:gd name="T61" fmla="*/ 47 h 51"/>
                  <a:gd name="T62" fmla="*/ 5 w 67"/>
                  <a:gd name="T63" fmla="*/ 50 h 51"/>
                  <a:gd name="T64" fmla="*/ 8 w 67"/>
                  <a:gd name="T65" fmla="*/ 51 h 51"/>
                  <a:gd name="T66" fmla="*/ 8 w 67"/>
                  <a:gd name="T67" fmla="*/ 51 h 51"/>
                  <a:gd name="T68" fmla="*/ 4 w 67"/>
                  <a:gd name="T69" fmla="*/ 49 h 51"/>
                  <a:gd name="T70" fmla="*/ 2 w 67"/>
                  <a:gd name="T71" fmla="*/ 45 h 51"/>
                  <a:gd name="T72" fmla="*/ 2 w 67"/>
                  <a:gd name="T73" fmla="*/ 44 h 51"/>
                  <a:gd name="T74" fmla="*/ 13 w 67"/>
                  <a:gd name="T75" fmla="*/ 31 h 51"/>
                  <a:gd name="T76" fmla="*/ 39 w 67"/>
                  <a:gd name="T77" fmla="*/ 20 h 51"/>
                  <a:gd name="T78" fmla="*/ 58 w 67"/>
                  <a:gd name="T79" fmla="*/ 9 h 51"/>
                  <a:gd name="T80" fmla="*/ 64 w 67"/>
                  <a:gd name="T81" fmla="*/ 5 h 51"/>
                  <a:gd name="T82" fmla="*/ 66 w 67"/>
                  <a:gd name="T83" fmla="*/ 3 h 51"/>
                  <a:gd name="T84" fmla="*/ 66 w 67"/>
                  <a:gd name="T85" fmla="*/ 3 h 51"/>
                  <a:gd name="T86" fmla="*/ 67 w 67"/>
                  <a:gd name="T87" fmla="*/ 3 h 51"/>
                  <a:gd name="T88" fmla="*/ 67 w 67"/>
                  <a:gd name="T89" fmla="*/ 3 h 51"/>
                  <a:gd name="T90" fmla="*/ 67 w 67"/>
                  <a:gd name="T91" fmla="*/ 2 h 51"/>
                  <a:gd name="T92" fmla="*/ 64 w 67"/>
                  <a:gd name="T93" fmla="*/ 0 h 51"/>
                  <a:gd name="T94" fmla="*/ 64 w 67"/>
                  <a:gd name="T95" fmla="*/ 0 h 51"/>
                  <a:gd name="T96" fmla="*/ 64 w 67"/>
                  <a:gd name="T97" fmla="*/ 1 h 51"/>
                  <a:gd name="T98" fmla="*/ 64 w 67"/>
                  <a:gd name="T99" fmla="*/ 1 h 51"/>
                  <a:gd name="T100" fmla="*/ 40 w 67"/>
                  <a:gd name="T101" fmla="*/ 16 h 51"/>
                  <a:gd name="T102" fmla="*/ 11 w 67"/>
                  <a:gd name="T103"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51">
                    <a:moveTo>
                      <a:pt x="11" y="30"/>
                    </a:moveTo>
                    <a:cubicBezTo>
                      <a:pt x="11" y="31"/>
                      <a:pt x="11" y="31"/>
                      <a:pt x="11" y="31"/>
                    </a:cubicBezTo>
                    <a:cubicBezTo>
                      <a:pt x="23" y="23"/>
                      <a:pt x="24" y="22"/>
                      <a:pt x="40" y="17"/>
                    </a:cubicBezTo>
                    <a:cubicBezTo>
                      <a:pt x="55" y="11"/>
                      <a:pt x="63" y="3"/>
                      <a:pt x="64" y="1"/>
                    </a:cubicBezTo>
                    <a:cubicBezTo>
                      <a:pt x="64" y="1"/>
                      <a:pt x="64" y="1"/>
                      <a:pt x="64" y="1"/>
                    </a:cubicBezTo>
                    <a:cubicBezTo>
                      <a:pt x="64" y="1"/>
                      <a:pt x="64" y="1"/>
                      <a:pt x="64" y="1"/>
                    </a:cubicBezTo>
                    <a:cubicBezTo>
                      <a:pt x="64" y="1"/>
                      <a:pt x="64" y="1"/>
                      <a:pt x="64" y="1"/>
                    </a:cubicBezTo>
                    <a:cubicBezTo>
                      <a:pt x="66"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3"/>
                      <a:pt x="52" y="15"/>
                      <a:pt x="39" y="19"/>
                    </a:cubicBezTo>
                    <a:cubicBezTo>
                      <a:pt x="25" y="24"/>
                      <a:pt x="19" y="27"/>
                      <a:pt x="13" y="31"/>
                    </a:cubicBezTo>
                    <a:cubicBezTo>
                      <a:pt x="7" y="34"/>
                      <a:pt x="2" y="38"/>
                      <a:pt x="2" y="43"/>
                    </a:cubicBezTo>
                    <a:cubicBezTo>
                      <a:pt x="2" y="44"/>
                      <a:pt x="1" y="44"/>
                      <a:pt x="1" y="45"/>
                    </a:cubicBezTo>
                    <a:cubicBezTo>
                      <a:pt x="1" y="47"/>
                      <a:pt x="3" y="49"/>
                      <a:pt x="4" y="50"/>
                    </a:cubicBezTo>
                    <a:cubicBezTo>
                      <a:pt x="6" y="50"/>
                      <a:pt x="7" y="51"/>
                      <a:pt x="8" y="51"/>
                    </a:cubicBezTo>
                    <a:cubicBezTo>
                      <a:pt x="8" y="51"/>
                      <a:pt x="8" y="51"/>
                      <a:pt x="8" y="51"/>
                    </a:cubicBezTo>
                    <a:cubicBezTo>
                      <a:pt x="8" y="51"/>
                      <a:pt x="8" y="51"/>
                      <a:pt x="8" y="51"/>
                    </a:cubicBezTo>
                    <a:cubicBezTo>
                      <a:pt x="8" y="51"/>
                      <a:pt x="8" y="51"/>
                      <a:pt x="7" y="51"/>
                    </a:cubicBezTo>
                    <a:cubicBezTo>
                      <a:pt x="5" y="50"/>
                      <a:pt x="2" y="49"/>
                      <a:pt x="1" y="47"/>
                    </a:cubicBezTo>
                    <a:cubicBezTo>
                      <a:pt x="1" y="46"/>
                      <a:pt x="1" y="45"/>
                      <a:pt x="1" y="44"/>
                    </a:cubicBezTo>
                    <a:cubicBezTo>
                      <a:pt x="1" y="41"/>
                      <a:pt x="3" y="36"/>
                      <a:pt x="11" y="31"/>
                    </a:cubicBezTo>
                    <a:cubicBezTo>
                      <a:pt x="11" y="30"/>
                      <a:pt x="11" y="30"/>
                      <a:pt x="11" y="30"/>
                    </a:cubicBezTo>
                    <a:cubicBezTo>
                      <a:pt x="11" y="30"/>
                      <a:pt x="11" y="30"/>
                      <a:pt x="11" y="30"/>
                    </a:cubicBezTo>
                    <a:cubicBezTo>
                      <a:pt x="3" y="36"/>
                      <a:pt x="0" y="41"/>
                      <a:pt x="0" y="44"/>
                    </a:cubicBezTo>
                    <a:cubicBezTo>
                      <a:pt x="0" y="46"/>
                      <a:pt x="1" y="47"/>
                      <a:pt x="1" y="47"/>
                    </a:cubicBezTo>
                    <a:cubicBezTo>
                      <a:pt x="2" y="49"/>
                      <a:pt x="3" y="50"/>
                      <a:pt x="5" y="50"/>
                    </a:cubicBezTo>
                    <a:cubicBezTo>
                      <a:pt x="6" y="51"/>
                      <a:pt x="8" y="51"/>
                      <a:pt x="8" y="51"/>
                    </a:cubicBezTo>
                    <a:cubicBezTo>
                      <a:pt x="8" y="51"/>
                      <a:pt x="8" y="51"/>
                      <a:pt x="8" y="51"/>
                    </a:cubicBezTo>
                    <a:cubicBezTo>
                      <a:pt x="7" y="50"/>
                      <a:pt x="6" y="50"/>
                      <a:pt x="4" y="49"/>
                    </a:cubicBezTo>
                    <a:cubicBezTo>
                      <a:pt x="3" y="48"/>
                      <a:pt x="2" y="47"/>
                      <a:pt x="2" y="45"/>
                    </a:cubicBezTo>
                    <a:cubicBezTo>
                      <a:pt x="2" y="44"/>
                      <a:pt x="2" y="44"/>
                      <a:pt x="2" y="44"/>
                    </a:cubicBezTo>
                    <a:cubicBezTo>
                      <a:pt x="2" y="38"/>
                      <a:pt x="8" y="35"/>
                      <a:pt x="13" y="31"/>
                    </a:cubicBezTo>
                    <a:cubicBezTo>
                      <a:pt x="19" y="27"/>
                      <a:pt x="25" y="25"/>
                      <a:pt x="39" y="20"/>
                    </a:cubicBezTo>
                    <a:cubicBezTo>
                      <a:pt x="46" y="17"/>
                      <a:pt x="52" y="13"/>
                      <a:pt x="58" y="9"/>
                    </a:cubicBezTo>
                    <a:cubicBezTo>
                      <a:pt x="60" y="8"/>
                      <a:pt x="63" y="6"/>
                      <a:pt x="64" y="5"/>
                    </a:cubicBezTo>
                    <a:cubicBezTo>
                      <a:pt x="65" y="4"/>
                      <a:pt x="65" y="4"/>
                      <a:pt x="66" y="3"/>
                    </a:cubicBezTo>
                    <a:cubicBezTo>
                      <a:pt x="66" y="3"/>
                      <a:pt x="66" y="3"/>
                      <a:pt x="66" y="3"/>
                    </a:cubicBezTo>
                    <a:cubicBezTo>
                      <a:pt x="67" y="3"/>
                      <a:pt x="67" y="3"/>
                      <a:pt x="67" y="3"/>
                    </a:cubicBezTo>
                    <a:cubicBezTo>
                      <a:pt x="67" y="3"/>
                      <a:pt x="67" y="3"/>
                      <a:pt x="67" y="3"/>
                    </a:cubicBezTo>
                    <a:cubicBezTo>
                      <a:pt x="67" y="2"/>
                      <a:pt x="67" y="2"/>
                      <a:pt x="67" y="2"/>
                    </a:cubicBezTo>
                    <a:cubicBezTo>
                      <a:pt x="64" y="0"/>
                      <a:pt x="64" y="0"/>
                      <a:pt x="64" y="0"/>
                    </a:cubicBezTo>
                    <a:cubicBezTo>
                      <a:pt x="64" y="0"/>
                      <a:pt x="64" y="0"/>
                      <a:pt x="64" y="0"/>
                    </a:cubicBezTo>
                    <a:cubicBezTo>
                      <a:pt x="64" y="1"/>
                      <a:pt x="64" y="1"/>
                      <a:pt x="64" y="1"/>
                    </a:cubicBezTo>
                    <a:cubicBezTo>
                      <a:pt x="64" y="1"/>
                      <a:pt x="64" y="1"/>
                      <a:pt x="64" y="1"/>
                    </a:cubicBezTo>
                    <a:cubicBezTo>
                      <a:pt x="62" y="2"/>
                      <a:pt x="55" y="11"/>
                      <a:pt x="40" y="16"/>
                    </a:cubicBezTo>
                    <a:cubicBezTo>
                      <a:pt x="24" y="22"/>
                      <a:pt x="22" y="23"/>
                      <a:pt x="11" y="3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6" name="Freeform 1842"/>
              <p:cNvSpPr>
                <a:spLocks/>
              </p:cNvSpPr>
              <p:nvPr/>
            </p:nvSpPr>
            <p:spPr bwMode="auto">
              <a:xfrm>
                <a:off x="327" y="2052"/>
                <a:ext cx="132" cy="91"/>
              </a:xfrm>
              <a:custGeom>
                <a:avLst/>
                <a:gdLst>
                  <a:gd name="T0" fmla="*/ 62 w 62"/>
                  <a:gd name="T1" fmla="*/ 0 h 43"/>
                  <a:gd name="T2" fmla="*/ 37 w 62"/>
                  <a:gd name="T3" fmla="*/ 15 h 43"/>
                  <a:gd name="T4" fmla="*/ 12 w 62"/>
                  <a:gd name="T5" fmla="*/ 26 h 43"/>
                  <a:gd name="T6" fmla="*/ 0 w 62"/>
                  <a:gd name="T7" fmla="*/ 39 h 43"/>
                  <a:gd name="T8" fmla="*/ 1 w 62"/>
                  <a:gd name="T9" fmla="*/ 43 h 43"/>
                  <a:gd name="T10" fmla="*/ 0 w 62"/>
                  <a:gd name="T11" fmla="*/ 41 h 43"/>
                  <a:gd name="T12" fmla="*/ 1 w 62"/>
                  <a:gd name="T13" fmla="*/ 39 h 43"/>
                  <a:gd name="T14" fmla="*/ 12 w 62"/>
                  <a:gd name="T15" fmla="*/ 27 h 43"/>
                  <a:gd name="T16" fmla="*/ 38 w 62"/>
                  <a:gd name="T17" fmla="*/ 15 h 43"/>
                  <a:gd name="T18" fmla="*/ 62 w 62"/>
                  <a:gd name="T19" fmla="*/ 1 h 43"/>
                  <a:gd name="T20" fmla="*/ 62 w 6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3">
                    <a:moveTo>
                      <a:pt x="62" y="0"/>
                    </a:moveTo>
                    <a:cubicBezTo>
                      <a:pt x="57" y="4"/>
                      <a:pt x="47" y="12"/>
                      <a:pt x="37" y="15"/>
                    </a:cubicBezTo>
                    <a:cubicBezTo>
                      <a:pt x="24" y="20"/>
                      <a:pt x="18" y="22"/>
                      <a:pt x="12" y="26"/>
                    </a:cubicBezTo>
                    <a:cubicBezTo>
                      <a:pt x="6" y="30"/>
                      <a:pt x="1" y="34"/>
                      <a:pt x="0" y="39"/>
                    </a:cubicBezTo>
                    <a:cubicBezTo>
                      <a:pt x="0" y="41"/>
                      <a:pt x="0" y="42"/>
                      <a:pt x="1" y="43"/>
                    </a:cubicBezTo>
                    <a:cubicBezTo>
                      <a:pt x="1" y="43"/>
                      <a:pt x="0" y="42"/>
                      <a:pt x="0" y="41"/>
                    </a:cubicBezTo>
                    <a:cubicBezTo>
                      <a:pt x="0" y="40"/>
                      <a:pt x="1" y="40"/>
                      <a:pt x="1" y="39"/>
                    </a:cubicBezTo>
                    <a:cubicBezTo>
                      <a:pt x="1" y="34"/>
                      <a:pt x="6" y="30"/>
                      <a:pt x="12" y="27"/>
                    </a:cubicBezTo>
                    <a:cubicBezTo>
                      <a:pt x="18" y="23"/>
                      <a:pt x="24" y="20"/>
                      <a:pt x="38" y="15"/>
                    </a:cubicBezTo>
                    <a:cubicBezTo>
                      <a:pt x="47" y="12"/>
                      <a:pt x="57" y="5"/>
                      <a:pt x="62" y="1"/>
                    </a:cubicBezTo>
                    <a:lnTo>
                      <a:pt x="62"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7" name="Freeform 1843"/>
              <p:cNvSpPr>
                <a:spLocks/>
              </p:cNvSpPr>
              <p:nvPr/>
            </p:nvSpPr>
            <p:spPr bwMode="auto">
              <a:xfrm>
                <a:off x="327" y="2054"/>
                <a:ext cx="132" cy="92"/>
              </a:xfrm>
              <a:custGeom>
                <a:avLst/>
                <a:gdLst>
                  <a:gd name="T0" fmla="*/ 62 w 62"/>
                  <a:gd name="T1" fmla="*/ 0 h 43"/>
                  <a:gd name="T2" fmla="*/ 38 w 62"/>
                  <a:gd name="T3" fmla="*/ 14 h 43"/>
                  <a:gd name="T4" fmla="*/ 12 w 62"/>
                  <a:gd name="T5" fmla="*/ 26 h 43"/>
                  <a:gd name="T6" fmla="*/ 1 w 62"/>
                  <a:gd name="T7" fmla="*/ 38 h 43"/>
                  <a:gd name="T8" fmla="*/ 0 w 62"/>
                  <a:gd name="T9" fmla="*/ 40 h 43"/>
                  <a:gd name="T10" fmla="*/ 1 w 62"/>
                  <a:gd name="T11" fmla="*/ 42 h 43"/>
                  <a:gd name="T12" fmla="*/ 2 w 62"/>
                  <a:gd name="T13" fmla="*/ 43 h 43"/>
                  <a:gd name="T14" fmla="*/ 1 w 62"/>
                  <a:gd name="T15" fmla="*/ 38 h 43"/>
                  <a:gd name="T16" fmla="*/ 12 w 62"/>
                  <a:gd name="T17" fmla="*/ 26 h 43"/>
                  <a:gd name="T18" fmla="*/ 38 w 62"/>
                  <a:gd name="T19" fmla="*/ 15 h 43"/>
                  <a:gd name="T20" fmla="*/ 62 w 62"/>
                  <a:gd name="T21" fmla="*/ 1 h 43"/>
                  <a:gd name="T22" fmla="*/ 62 w 62"/>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43">
                    <a:moveTo>
                      <a:pt x="62" y="0"/>
                    </a:moveTo>
                    <a:cubicBezTo>
                      <a:pt x="57" y="4"/>
                      <a:pt x="47" y="11"/>
                      <a:pt x="38" y="14"/>
                    </a:cubicBezTo>
                    <a:cubicBezTo>
                      <a:pt x="24" y="19"/>
                      <a:pt x="18" y="22"/>
                      <a:pt x="12" y="26"/>
                    </a:cubicBezTo>
                    <a:cubicBezTo>
                      <a:pt x="6" y="29"/>
                      <a:pt x="1" y="33"/>
                      <a:pt x="1" y="38"/>
                    </a:cubicBezTo>
                    <a:cubicBezTo>
                      <a:pt x="1" y="39"/>
                      <a:pt x="0" y="39"/>
                      <a:pt x="0" y="40"/>
                    </a:cubicBezTo>
                    <a:cubicBezTo>
                      <a:pt x="0" y="41"/>
                      <a:pt x="1" y="42"/>
                      <a:pt x="1" y="42"/>
                    </a:cubicBezTo>
                    <a:cubicBezTo>
                      <a:pt x="2" y="43"/>
                      <a:pt x="2" y="43"/>
                      <a:pt x="2" y="43"/>
                    </a:cubicBezTo>
                    <a:cubicBezTo>
                      <a:pt x="1" y="42"/>
                      <a:pt x="0" y="41"/>
                      <a:pt x="1" y="38"/>
                    </a:cubicBezTo>
                    <a:cubicBezTo>
                      <a:pt x="1" y="33"/>
                      <a:pt x="6" y="29"/>
                      <a:pt x="12" y="26"/>
                    </a:cubicBezTo>
                    <a:cubicBezTo>
                      <a:pt x="18" y="22"/>
                      <a:pt x="24" y="19"/>
                      <a:pt x="38" y="15"/>
                    </a:cubicBezTo>
                    <a:cubicBezTo>
                      <a:pt x="47" y="11"/>
                      <a:pt x="57" y="5"/>
                      <a:pt x="62" y="1"/>
                    </a:cubicBezTo>
                    <a:lnTo>
                      <a:pt x="62"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8" name="Freeform 1844"/>
              <p:cNvSpPr>
                <a:spLocks/>
              </p:cNvSpPr>
              <p:nvPr/>
            </p:nvSpPr>
            <p:spPr bwMode="auto">
              <a:xfrm>
                <a:off x="331" y="2067"/>
                <a:ext cx="134" cy="108"/>
              </a:xfrm>
              <a:custGeom>
                <a:avLst/>
                <a:gdLst>
                  <a:gd name="T0" fmla="*/ 11 w 63"/>
                  <a:gd name="T1" fmla="*/ 30 h 51"/>
                  <a:gd name="T2" fmla="*/ 38 w 63"/>
                  <a:gd name="T3" fmla="*/ 16 h 51"/>
                  <a:gd name="T4" fmla="*/ 61 w 63"/>
                  <a:gd name="T5" fmla="*/ 1 h 51"/>
                  <a:gd name="T6" fmla="*/ 61 w 63"/>
                  <a:gd name="T7" fmla="*/ 0 h 51"/>
                  <a:gd name="T8" fmla="*/ 63 w 63"/>
                  <a:gd name="T9" fmla="*/ 2 h 51"/>
                  <a:gd name="T10" fmla="*/ 37 w 63"/>
                  <a:gd name="T11" fmla="*/ 19 h 51"/>
                  <a:gd name="T12" fmla="*/ 13 w 63"/>
                  <a:gd name="T13" fmla="*/ 30 h 51"/>
                  <a:gd name="T14" fmla="*/ 2 w 63"/>
                  <a:gd name="T15" fmla="*/ 43 h 51"/>
                  <a:gd name="T16" fmla="*/ 7 w 63"/>
                  <a:gd name="T17" fmla="*/ 51 h 51"/>
                  <a:gd name="T18" fmla="*/ 1 w 63"/>
                  <a:gd name="T19" fmla="*/ 47 h 51"/>
                  <a:gd name="T20" fmla="*/ 11 w 63"/>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1">
                    <a:moveTo>
                      <a:pt x="11" y="30"/>
                    </a:moveTo>
                    <a:cubicBezTo>
                      <a:pt x="21" y="23"/>
                      <a:pt x="23" y="22"/>
                      <a:pt x="38" y="16"/>
                    </a:cubicBezTo>
                    <a:cubicBezTo>
                      <a:pt x="52" y="10"/>
                      <a:pt x="59" y="2"/>
                      <a:pt x="61" y="1"/>
                    </a:cubicBezTo>
                    <a:cubicBezTo>
                      <a:pt x="61" y="0"/>
                      <a:pt x="61" y="0"/>
                      <a:pt x="61" y="0"/>
                    </a:cubicBezTo>
                    <a:cubicBezTo>
                      <a:pt x="63" y="2"/>
                      <a:pt x="63" y="2"/>
                      <a:pt x="63" y="2"/>
                    </a:cubicBezTo>
                    <a:cubicBezTo>
                      <a:pt x="63" y="2"/>
                      <a:pt x="50" y="14"/>
                      <a:pt x="37" y="19"/>
                    </a:cubicBezTo>
                    <a:cubicBezTo>
                      <a:pt x="24" y="24"/>
                      <a:pt x="18" y="27"/>
                      <a:pt x="13" y="30"/>
                    </a:cubicBezTo>
                    <a:cubicBezTo>
                      <a:pt x="7" y="34"/>
                      <a:pt x="2" y="38"/>
                      <a:pt x="2" y="43"/>
                    </a:cubicBezTo>
                    <a:cubicBezTo>
                      <a:pt x="1" y="49"/>
                      <a:pt x="6" y="50"/>
                      <a:pt x="7" y="51"/>
                    </a:cubicBezTo>
                    <a:cubicBezTo>
                      <a:pt x="7" y="51"/>
                      <a:pt x="2" y="50"/>
                      <a:pt x="1" y="47"/>
                    </a:cubicBezTo>
                    <a:cubicBezTo>
                      <a:pt x="0" y="44"/>
                      <a:pt x="0" y="37"/>
                      <a:pt x="11" y="30"/>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9" name="Freeform 1845"/>
              <p:cNvSpPr>
                <a:spLocks/>
              </p:cNvSpPr>
              <p:nvPr/>
            </p:nvSpPr>
            <p:spPr bwMode="auto">
              <a:xfrm>
                <a:off x="331" y="2067"/>
                <a:ext cx="134" cy="108"/>
              </a:xfrm>
              <a:custGeom>
                <a:avLst/>
                <a:gdLst>
                  <a:gd name="T0" fmla="*/ 11 w 63"/>
                  <a:gd name="T1" fmla="*/ 30 h 51"/>
                  <a:gd name="T2" fmla="*/ 11 w 63"/>
                  <a:gd name="T3" fmla="*/ 30 h 51"/>
                  <a:gd name="T4" fmla="*/ 38 w 63"/>
                  <a:gd name="T5" fmla="*/ 16 h 51"/>
                  <a:gd name="T6" fmla="*/ 61 w 63"/>
                  <a:gd name="T7" fmla="*/ 1 h 51"/>
                  <a:gd name="T8" fmla="*/ 61 w 63"/>
                  <a:gd name="T9" fmla="*/ 0 h 51"/>
                  <a:gd name="T10" fmla="*/ 61 w 63"/>
                  <a:gd name="T11" fmla="*/ 0 h 51"/>
                  <a:gd name="T12" fmla="*/ 61 w 63"/>
                  <a:gd name="T13" fmla="*/ 0 h 51"/>
                  <a:gd name="T14" fmla="*/ 63 w 63"/>
                  <a:gd name="T15" fmla="*/ 2 h 51"/>
                  <a:gd name="T16" fmla="*/ 63 w 63"/>
                  <a:gd name="T17" fmla="*/ 2 h 51"/>
                  <a:gd name="T18" fmla="*/ 63 w 63"/>
                  <a:gd name="T19" fmla="*/ 2 h 51"/>
                  <a:gd name="T20" fmla="*/ 63 w 63"/>
                  <a:gd name="T21" fmla="*/ 2 h 51"/>
                  <a:gd name="T22" fmla="*/ 63 w 63"/>
                  <a:gd name="T23" fmla="*/ 2 h 51"/>
                  <a:gd name="T24" fmla="*/ 63 w 63"/>
                  <a:gd name="T25" fmla="*/ 2 h 51"/>
                  <a:gd name="T26" fmla="*/ 63 w 63"/>
                  <a:gd name="T27" fmla="*/ 2 h 51"/>
                  <a:gd name="T28" fmla="*/ 63 w 63"/>
                  <a:gd name="T29" fmla="*/ 2 h 51"/>
                  <a:gd name="T30" fmla="*/ 37 w 63"/>
                  <a:gd name="T31" fmla="*/ 19 h 51"/>
                  <a:gd name="T32" fmla="*/ 13 w 63"/>
                  <a:gd name="T33" fmla="*/ 30 h 51"/>
                  <a:gd name="T34" fmla="*/ 1 w 63"/>
                  <a:gd name="T35" fmla="*/ 43 h 51"/>
                  <a:gd name="T36" fmla="*/ 1 w 63"/>
                  <a:gd name="T37" fmla="*/ 44 h 51"/>
                  <a:gd name="T38" fmla="*/ 4 w 63"/>
                  <a:gd name="T39" fmla="*/ 49 h 51"/>
                  <a:gd name="T40" fmla="*/ 7 w 63"/>
                  <a:gd name="T41" fmla="*/ 51 h 51"/>
                  <a:gd name="T42" fmla="*/ 7 w 63"/>
                  <a:gd name="T43" fmla="*/ 51 h 51"/>
                  <a:gd name="T44" fmla="*/ 7 w 63"/>
                  <a:gd name="T45" fmla="*/ 50 h 51"/>
                  <a:gd name="T46" fmla="*/ 7 w 63"/>
                  <a:gd name="T47" fmla="*/ 50 h 51"/>
                  <a:gd name="T48" fmla="*/ 1 w 63"/>
                  <a:gd name="T49" fmla="*/ 47 h 51"/>
                  <a:gd name="T50" fmla="*/ 1 w 63"/>
                  <a:gd name="T51" fmla="*/ 44 h 51"/>
                  <a:gd name="T52" fmla="*/ 11 w 63"/>
                  <a:gd name="T53" fmla="*/ 30 h 51"/>
                  <a:gd name="T54" fmla="*/ 11 w 63"/>
                  <a:gd name="T55" fmla="*/ 30 h 51"/>
                  <a:gd name="T56" fmla="*/ 11 w 63"/>
                  <a:gd name="T57" fmla="*/ 30 h 51"/>
                  <a:gd name="T58" fmla="*/ 0 w 63"/>
                  <a:gd name="T59" fmla="*/ 44 h 51"/>
                  <a:gd name="T60" fmla="*/ 1 w 63"/>
                  <a:gd name="T61" fmla="*/ 47 h 51"/>
                  <a:gd name="T62" fmla="*/ 5 w 63"/>
                  <a:gd name="T63" fmla="*/ 50 h 51"/>
                  <a:gd name="T64" fmla="*/ 7 w 63"/>
                  <a:gd name="T65" fmla="*/ 51 h 51"/>
                  <a:gd name="T66" fmla="*/ 8 w 63"/>
                  <a:gd name="T67" fmla="*/ 50 h 51"/>
                  <a:gd name="T68" fmla="*/ 4 w 63"/>
                  <a:gd name="T69" fmla="*/ 49 h 51"/>
                  <a:gd name="T70" fmla="*/ 2 w 63"/>
                  <a:gd name="T71" fmla="*/ 44 h 51"/>
                  <a:gd name="T72" fmla="*/ 2 w 63"/>
                  <a:gd name="T73" fmla="*/ 43 h 51"/>
                  <a:gd name="T74" fmla="*/ 13 w 63"/>
                  <a:gd name="T75" fmla="*/ 30 h 51"/>
                  <a:gd name="T76" fmla="*/ 37 w 63"/>
                  <a:gd name="T77" fmla="*/ 19 h 51"/>
                  <a:gd name="T78" fmla="*/ 55 w 63"/>
                  <a:gd name="T79" fmla="*/ 9 h 51"/>
                  <a:gd name="T80" fmla="*/ 61 w 63"/>
                  <a:gd name="T81" fmla="*/ 4 h 51"/>
                  <a:gd name="T82" fmla="*/ 62 w 63"/>
                  <a:gd name="T83" fmla="*/ 3 h 51"/>
                  <a:gd name="T84" fmla="*/ 63 w 63"/>
                  <a:gd name="T85" fmla="*/ 2 h 51"/>
                  <a:gd name="T86" fmla="*/ 63 w 63"/>
                  <a:gd name="T87" fmla="*/ 2 h 51"/>
                  <a:gd name="T88" fmla="*/ 63 w 63"/>
                  <a:gd name="T89" fmla="*/ 2 h 51"/>
                  <a:gd name="T90" fmla="*/ 63 w 63"/>
                  <a:gd name="T91" fmla="*/ 2 h 51"/>
                  <a:gd name="T92" fmla="*/ 61 w 63"/>
                  <a:gd name="T93" fmla="*/ 0 h 51"/>
                  <a:gd name="T94" fmla="*/ 61 w 63"/>
                  <a:gd name="T95" fmla="*/ 0 h 51"/>
                  <a:gd name="T96" fmla="*/ 61 w 63"/>
                  <a:gd name="T97" fmla="*/ 0 h 51"/>
                  <a:gd name="T98" fmla="*/ 60 w 63"/>
                  <a:gd name="T99" fmla="*/ 1 h 51"/>
                  <a:gd name="T100" fmla="*/ 38 w 63"/>
                  <a:gd name="T101" fmla="*/ 16 h 51"/>
                  <a:gd name="T102" fmla="*/ 11 w 63"/>
                  <a:gd name="T103"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51">
                    <a:moveTo>
                      <a:pt x="11" y="30"/>
                    </a:moveTo>
                    <a:cubicBezTo>
                      <a:pt x="11" y="30"/>
                      <a:pt x="11" y="30"/>
                      <a:pt x="11" y="30"/>
                    </a:cubicBezTo>
                    <a:cubicBezTo>
                      <a:pt x="21" y="23"/>
                      <a:pt x="23" y="22"/>
                      <a:pt x="38" y="16"/>
                    </a:cubicBezTo>
                    <a:cubicBezTo>
                      <a:pt x="52" y="11"/>
                      <a:pt x="59" y="2"/>
                      <a:pt x="61" y="1"/>
                    </a:cubicBezTo>
                    <a:cubicBezTo>
                      <a:pt x="61" y="0"/>
                      <a:pt x="61" y="0"/>
                      <a:pt x="61" y="0"/>
                    </a:cubicBezTo>
                    <a:cubicBezTo>
                      <a:pt x="61" y="0"/>
                      <a:pt x="61" y="0"/>
                      <a:pt x="61" y="0"/>
                    </a:cubicBezTo>
                    <a:cubicBezTo>
                      <a:pt x="61" y="0"/>
                      <a:pt x="61" y="0"/>
                      <a:pt x="61" y="0"/>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3" y="2"/>
                      <a:pt x="63" y="2"/>
                      <a:pt x="63" y="2"/>
                    </a:cubicBezTo>
                    <a:cubicBezTo>
                      <a:pt x="62" y="3"/>
                      <a:pt x="49" y="14"/>
                      <a:pt x="37" y="19"/>
                    </a:cubicBezTo>
                    <a:cubicBezTo>
                      <a:pt x="24" y="24"/>
                      <a:pt x="18" y="26"/>
                      <a:pt x="13" y="30"/>
                    </a:cubicBezTo>
                    <a:cubicBezTo>
                      <a:pt x="7" y="34"/>
                      <a:pt x="2" y="38"/>
                      <a:pt x="1" y="43"/>
                    </a:cubicBezTo>
                    <a:cubicBezTo>
                      <a:pt x="1" y="43"/>
                      <a:pt x="1" y="44"/>
                      <a:pt x="1" y="44"/>
                    </a:cubicBezTo>
                    <a:cubicBezTo>
                      <a:pt x="1" y="47"/>
                      <a:pt x="3" y="48"/>
                      <a:pt x="4" y="49"/>
                    </a:cubicBezTo>
                    <a:cubicBezTo>
                      <a:pt x="5" y="50"/>
                      <a:pt x="7" y="50"/>
                      <a:pt x="7" y="51"/>
                    </a:cubicBezTo>
                    <a:cubicBezTo>
                      <a:pt x="7" y="51"/>
                      <a:pt x="7" y="51"/>
                      <a:pt x="7" y="51"/>
                    </a:cubicBezTo>
                    <a:cubicBezTo>
                      <a:pt x="7" y="50"/>
                      <a:pt x="7" y="50"/>
                      <a:pt x="7" y="50"/>
                    </a:cubicBezTo>
                    <a:cubicBezTo>
                      <a:pt x="7" y="50"/>
                      <a:pt x="7" y="50"/>
                      <a:pt x="7" y="50"/>
                    </a:cubicBezTo>
                    <a:cubicBezTo>
                      <a:pt x="5" y="50"/>
                      <a:pt x="2" y="49"/>
                      <a:pt x="1" y="47"/>
                    </a:cubicBezTo>
                    <a:cubicBezTo>
                      <a:pt x="1" y="46"/>
                      <a:pt x="1" y="45"/>
                      <a:pt x="1" y="44"/>
                    </a:cubicBezTo>
                    <a:cubicBezTo>
                      <a:pt x="1" y="40"/>
                      <a:pt x="3" y="35"/>
                      <a:pt x="11" y="30"/>
                    </a:cubicBezTo>
                    <a:cubicBezTo>
                      <a:pt x="11" y="30"/>
                      <a:pt x="11" y="30"/>
                      <a:pt x="11" y="30"/>
                    </a:cubicBezTo>
                    <a:cubicBezTo>
                      <a:pt x="11" y="30"/>
                      <a:pt x="11" y="30"/>
                      <a:pt x="11" y="30"/>
                    </a:cubicBezTo>
                    <a:cubicBezTo>
                      <a:pt x="2" y="35"/>
                      <a:pt x="0" y="40"/>
                      <a:pt x="0" y="44"/>
                    </a:cubicBezTo>
                    <a:cubicBezTo>
                      <a:pt x="0" y="45"/>
                      <a:pt x="1" y="46"/>
                      <a:pt x="1" y="47"/>
                    </a:cubicBezTo>
                    <a:cubicBezTo>
                      <a:pt x="2" y="48"/>
                      <a:pt x="3" y="49"/>
                      <a:pt x="5" y="50"/>
                    </a:cubicBezTo>
                    <a:cubicBezTo>
                      <a:pt x="6" y="51"/>
                      <a:pt x="7" y="51"/>
                      <a:pt x="7" y="51"/>
                    </a:cubicBezTo>
                    <a:cubicBezTo>
                      <a:pt x="8" y="50"/>
                      <a:pt x="8" y="50"/>
                      <a:pt x="8" y="50"/>
                    </a:cubicBezTo>
                    <a:cubicBezTo>
                      <a:pt x="7" y="50"/>
                      <a:pt x="5" y="50"/>
                      <a:pt x="4" y="49"/>
                    </a:cubicBezTo>
                    <a:cubicBezTo>
                      <a:pt x="3" y="48"/>
                      <a:pt x="2" y="47"/>
                      <a:pt x="2" y="44"/>
                    </a:cubicBezTo>
                    <a:cubicBezTo>
                      <a:pt x="2" y="43"/>
                      <a:pt x="2" y="43"/>
                      <a:pt x="2" y="43"/>
                    </a:cubicBezTo>
                    <a:cubicBezTo>
                      <a:pt x="2" y="38"/>
                      <a:pt x="7" y="34"/>
                      <a:pt x="13" y="30"/>
                    </a:cubicBezTo>
                    <a:cubicBezTo>
                      <a:pt x="18" y="27"/>
                      <a:pt x="24" y="24"/>
                      <a:pt x="37" y="19"/>
                    </a:cubicBezTo>
                    <a:cubicBezTo>
                      <a:pt x="43" y="17"/>
                      <a:pt x="50" y="13"/>
                      <a:pt x="55" y="9"/>
                    </a:cubicBezTo>
                    <a:cubicBezTo>
                      <a:pt x="57" y="7"/>
                      <a:pt x="59" y="6"/>
                      <a:pt x="61" y="4"/>
                    </a:cubicBezTo>
                    <a:cubicBezTo>
                      <a:pt x="62" y="4"/>
                      <a:pt x="62" y="3"/>
                      <a:pt x="62" y="3"/>
                    </a:cubicBezTo>
                    <a:cubicBezTo>
                      <a:pt x="63" y="2"/>
                      <a:pt x="63" y="2"/>
                      <a:pt x="63" y="2"/>
                    </a:cubicBezTo>
                    <a:cubicBezTo>
                      <a:pt x="63" y="2"/>
                      <a:pt x="63" y="2"/>
                      <a:pt x="63" y="2"/>
                    </a:cubicBezTo>
                    <a:cubicBezTo>
                      <a:pt x="63" y="2"/>
                      <a:pt x="63" y="2"/>
                      <a:pt x="63" y="2"/>
                    </a:cubicBezTo>
                    <a:cubicBezTo>
                      <a:pt x="63" y="2"/>
                      <a:pt x="63" y="2"/>
                      <a:pt x="63" y="2"/>
                    </a:cubicBezTo>
                    <a:cubicBezTo>
                      <a:pt x="61" y="0"/>
                      <a:pt x="61" y="0"/>
                      <a:pt x="61" y="0"/>
                    </a:cubicBezTo>
                    <a:cubicBezTo>
                      <a:pt x="61" y="0"/>
                      <a:pt x="61" y="0"/>
                      <a:pt x="61" y="0"/>
                    </a:cubicBezTo>
                    <a:cubicBezTo>
                      <a:pt x="61" y="0"/>
                      <a:pt x="61" y="0"/>
                      <a:pt x="61" y="0"/>
                    </a:cubicBezTo>
                    <a:cubicBezTo>
                      <a:pt x="60" y="1"/>
                      <a:pt x="60" y="1"/>
                      <a:pt x="60" y="1"/>
                    </a:cubicBezTo>
                    <a:cubicBezTo>
                      <a:pt x="59" y="2"/>
                      <a:pt x="52" y="10"/>
                      <a:pt x="38" y="16"/>
                    </a:cubicBezTo>
                    <a:cubicBezTo>
                      <a:pt x="23" y="22"/>
                      <a:pt x="21" y="23"/>
                      <a:pt x="11" y="3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0" name="Freeform 1846"/>
              <p:cNvSpPr>
                <a:spLocks/>
              </p:cNvSpPr>
              <p:nvPr/>
            </p:nvSpPr>
            <p:spPr bwMode="auto">
              <a:xfrm>
                <a:off x="334" y="2075"/>
                <a:ext cx="125" cy="92"/>
              </a:xfrm>
              <a:custGeom>
                <a:avLst/>
                <a:gdLst>
                  <a:gd name="T0" fmla="*/ 59 w 59"/>
                  <a:gd name="T1" fmla="*/ 0 h 43"/>
                  <a:gd name="T2" fmla="*/ 35 w 59"/>
                  <a:gd name="T3" fmla="*/ 15 h 43"/>
                  <a:gd name="T4" fmla="*/ 11 w 59"/>
                  <a:gd name="T5" fmla="*/ 26 h 43"/>
                  <a:gd name="T6" fmla="*/ 0 w 59"/>
                  <a:gd name="T7" fmla="*/ 38 h 43"/>
                  <a:gd name="T8" fmla="*/ 1 w 59"/>
                  <a:gd name="T9" fmla="*/ 43 h 43"/>
                  <a:gd name="T10" fmla="*/ 0 w 59"/>
                  <a:gd name="T11" fmla="*/ 40 h 43"/>
                  <a:gd name="T12" fmla="*/ 0 w 59"/>
                  <a:gd name="T13" fmla="*/ 39 h 43"/>
                  <a:gd name="T14" fmla="*/ 12 w 59"/>
                  <a:gd name="T15" fmla="*/ 26 h 43"/>
                  <a:gd name="T16" fmla="*/ 36 w 59"/>
                  <a:gd name="T17" fmla="*/ 15 h 43"/>
                  <a:gd name="T18" fmla="*/ 59 w 59"/>
                  <a:gd name="T19" fmla="*/ 1 h 43"/>
                  <a:gd name="T20" fmla="*/ 59 w 5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3">
                    <a:moveTo>
                      <a:pt x="59" y="0"/>
                    </a:moveTo>
                    <a:cubicBezTo>
                      <a:pt x="54" y="4"/>
                      <a:pt x="45" y="11"/>
                      <a:pt x="35" y="15"/>
                    </a:cubicBezTo>
                    <a:cubicBezTo>
                      <a:pt x="22" y="19"/>
                      <a:pt x="17" y="22"/>
                      <a:pt x="11" y="26"/>
                    </a:cubicBezTo>
                    <a:cubicBezTo>
                      <a:pt x="6" y="29"/>
                      <a:pt x="1" y="33"/>
                      <a:pt x="0" y="38"/>
                    </a:cubicBezTo>
                    <a:cubicBezTo>
                      <a:pt x="0" y="40"/>
                      <a:pt x="0" y="42"/>
                      <a:pt x="1" y="43"/>
                    </a:cubicBezTo>
                    <a:cubicBezTo>
                      <a:pt x="1" y="42"/>
                      <a:pt x="0" y="41"/>
                      <a:pt x="0" y="40"/>
                    </a:cubicBezTo>
                    <a:cubicBezTo>
                      <a:pt x="0" y="40"/>
                      <a:pt x="0" y="39"/>
                      <a:pt x="0" y="39"/>
                    </a:cubicBezTo>
                    <a:cubicBezTo>
                      <a:pt x="1" y="34"/>
                      <a:pt x="6" y="30"/>
                      <a:pt x="12" y="26"/>
                    </a:cubicBezTo>
                    <a:cubicBezTo>
                      <a:pt x="17" y="22"/>
                      <a:pt x="23" y="20"/>
                      <a:pt x="36" y="15"/>
                    </a:cubicBezTo>
                    <a:cubicBezTo>
                      <a:pt x="45" y="12"/>
                      <a:pt x="54" y="5"/>
                      <a:pt x="59" y="1"/>
                    </a:cubicBezTo>
                    <a:lnTo>
                      <a:pt x="59"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1" name="Freeform 1847"/>
              <p:cNvSpPr>
                <a:spLocks/>
              </p:cNvSpPr>
              <p:nvPr/>
            </p:nvSpPr>
            <p:spPr bwMode="auto">
              <a:xfrm>
                <a:off x="334" y="2078"/>
                <a:ext cx="125" cy="91"/>
              </a:xfrm>
              <a:custGeom>
                <a:avLst/>
                <a:gdLst>
                  <a:gd name="T0" fmla="*/ 59 w 59"/>
                  <a:gd name="T1" fmla="*/ 0 h 43"/>
                  <a:gd name="T2" fmla="*/ 36 w 59"/>
                  <a:gd name="T3" fmla="*/ 14 h 43"/>
                  <a:gd name="T4" fmla="*/ 12 w 59"/>
                  <a:gd name="T5" fmla="*/ 25 h 43"/>
                  <a:gd name="T6" fmla="*/ 0 w 59"/>
                  <a:gd name="T7" fmla="*/ 38 h 43"/>
                  <a:gd name="T8" fmla="*/ 0 w 59"/>
                  <a:gd name="T9" fmla="*/ 39 h 43"/>
                  <a:gd name="T10" fmla="*/ 1 w 59"/>
                  <a:gd name="T11" fmla="*/ 42 h 43"/>
                  <a:gd name="T12" fmla="*/ 2 w 59"/>
                  <a:gd name="T13" fmla="*/ 43 h 43"/>
                  <a:gd name="T14" fmla="*/ 1 w 59"/>
                  <a:gd name="T15" fmla="*/ 38 h 43"/>
                  <a:gd name="T16" fmla="*/ 12 w 59"/>
                  <a:gd name="T17" fmla="*/ 25 h 43"/>
                  <a:gd name="T18" fmla="*/ 36 w 59"/>
                  <a:gd name="T19" fmla="*/ 14 h 43"/>
                  <a:gd name="T20" fmla="*/ 59 w 5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3">
                    <a:moveTo>
                      <a:pt x="59" y="0"/>
                    </a:moveTo>
                    <a:cubicBezTo>
                      <a:pt x="54" y="4"/>
                      <a:pt x="45" y="11"/>
                      <a:pt x="36" y="14"/>
                    </a:cubicBezTo>
                    <a:cubicBezTo>
                      <a:pt x="23" y="19"/>
                      <a:pt x="17" y="21"/>
                      <a:pt x="12" y="25"/>
                    </a:cubicBezTo>
                    <a:cubicBezTo>
                      <a:pt x="6" y="29"/>
                      <a:pt x="1" y="33"/>
                      <a:pt x="0" y="38"/>
                    </a:cubicBezTo>
                    <a:cubicBezTo>
                      <a:pt x="0" y="38"/>
                      <a:pt x="0" y="39"/>
                      <a:pt x="0" y="39"/>
                    </a:cubicBezTo>
                    <a:cubicBezTo>
                      <a:pt x="0" y="40"/>
                      <a:pt x="1" y="41"/>
                      <a:pt x="1" y="42"/>
                    </a:cubicBezTo>
                    <a:cubicBezTo>
                      <a:pt x="2" y="43"/>
                      <a:pt x="2" y="43"/>
                      <a:pt x="2" y="43"/>
                    </a:cubicBezTo>
                    <a:cubicBezTo>
                      <a:pt x="1" y="42"/>
                      <a:pt x="0" y="40"/>
                      <a:pt x="1" y="38"/>
                    </a:cubicBezTo>
                    <a:cubicBezTo>
                      <a:pt x="1" y="33"/>
                      <a:pt x="6" y="29"/>
                      <a:pt x="12" y="25"/>
                    </a:cubicBezTo>
                    <a:cubicBezTo>
                      <a:pt x="17" y="22"/>
                      <a:pt x="23" y="19"/>
                      <a:pt x="36" y="14"/>
                    </a:cubicBezTo>
                    <a:cubicBezTo>
                      <a:pt x="45" y="11"/>
                      <a:pt x="54" y="4"/>
                      <a:pt x="59"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2" name="Freeform 1848"/>
              <p:cNvSpPr>
                <a:spLocks/>
              </p:cNvSpPr>
              <p:nvPr/>
            </p:nvSpPr>
            <p:spPr bwMode="auto">
              <a:xfrm>
                <a:off x="336" y="2090"/>
                <a:ext cx="132" cy="107"/>
              </a:xfrm>
              <a:custGeom>
                <a:avLst/>
                <a:gdLst>
                  <a:gd name="T0" fmla="*/ 11 w 62"/>
                  <a:gd name="T1" fmla="*/ 29 h 50"/>
                  <a:gd name="T2" fmla="*/ 37 w 62"/>
                  <a:gd name="T3" fmla="*/ 15 h 50"/>
                  <a:gd name="T4" fmla="*/ 60 w 62"/>
                  <a:gd name="T5" fmla="*/ 0 h 50"/>
                  <a:gd name="T6" fmla="*/ 60 w 62"/>
                  <a:gd name="T7" fmla="*/ 0 h 50"/>
                  <a:gd name="T8" fmla="*/ 62 w 62"/>
                  <a:gd name="T9" fmla="*/ 1 h 50"/>
                  <a:gd name="T10" fmla="*/ 36 w 62"/>
                  <a:gd name="T11" fmla="*/ 18 h 50"/>
                  <a:gd name="T12" fmla="*/ 13 w 62"/>
                  <a:gd name="T13" fmla="*/ 29 h 50"/>
                  <a:gd name="T14" fmla="*/ 2 w 62"/>
                  <a:gd name="T15" fmla="*/ 42 h 50"/>
                  <a:gd name="T16" fmla="*/ 7 w 62"/>
                  <a:gd name="T17" fmla="*/ 50 h 50"/>
                  <a:gd name="T18" fmla="*/ 1 w 62"/>
                  <a:gd name="T19" fmla="*/ 46 h 50"/>
                  <a:gd name="T20" fmla="*/ 11 w 62"/>
                  <a:gd name="T21"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0">
                    <a:moveTo>
                      <a:pt x="11" y="29"/>
                    </a:moveTo>
                    <a:cubicBezTo>
                      <a:pt x="21" y="22"/>
                      <a:pt x="23" y="21"/>
                      <a:pt x="37" y="15"/>
                    </a:cubicBezTo>
                    <a:cubicBezTo>
                      <a:pt x="52" y="10"/>
                      <a:pt x="59" y="2"/>
                      <a:pt x="60" y="0"/>
                    </a:cubicBezTo>
                    <a:cubicBezTo>
                      <a:pt x="60" y="0"/>
                      <a:pt x="60" y="0"/>
                      <a:pt x="60" y="0"/>
                    </a:cubicBezTo>
                    <a:cubicBezTo>
                      <a:pt x="62" y="1"/>
                      <a:pt x="62" y="1"/>
                      <a:pt x="62" y="1"/>
                    </a:cubicBezTo>
                    <a:cubicBezTo>
                      <a:pt x="62" y="2"/>
                      <a:pt x="49" y="14"/>
                      <a:pt x="36" y="18"/>
                    </a:cubicBezTo>
                    <a:cubicBezTo>
                      <a:pt x="24" y="23"/>
                      <a:pt x="18" y="26"/>
                      <a:pt x="13" y="29"/>
                    </a:cubicBezTo>
                    <a:cubicBezTo>
                      <a:pt x="7" y="33"/>
                      <a:pt x="2" y="37"/>
                      <a:pt x="2" y="42"/>
                    </a:cubicBezTo>
                    <a:cubicBezTo>
                      <a:pt x="1" y="48"/>
                      <a:pt x="6" y="49"/>
                      <a:pt x="7" y="50"/>
                    </a:cubicBezTo>
                    <a:cubicBezTo>
                      <a:pt x="7" y="50"/>
                      <a:pt x="2" y="49"/>
                      <a:pt x="1" y="46"/>
                    </a:cubicBezTo>
                    <a:cubicBezTo>
                      <a:pt x="0" y="43"/>
                      <a:pt x="0" y="36"/>
                      <a:pt x="11"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3" name="Freeform 1849"/>
              <p:cNvSpPr>
                <a:spLocks/>
              </p:cNvSpPr>
              <p:nvPr/>
            </p:nvSpPr>
            <p:spPr bwMode="auto">
              <a:xfrm>
                <a:off x="336" y="2088"/>
                <a:ext cx="134" cy="109"/>
              </a:xfrm>
              <a:custGeom>
                <a:avLst/>
                <a:gdLst>
                  <a:gd name="T0" fmla="*/ 11 w 63"/>
                  <a:gd name="T1" fmla="*/ 30 h 51"/>
                  <a:gd name="T2" fmla="*/ 11 w 63"/>
                  <a:gd name="T3" fmla="*/ 30 h 51"/>
                  <a:gd name="T4" fmla="*/ 37 w 63"/>
                  <a:gd name="T5" fmla="*/ 17 h 51"/>
                  <a:gd name="T6" fmla="*/ 60 w 63"/>
                  <a:gd name="T7" fmla="*/ 1 h 51"/>
                  <a:gd name="T8" fmla="*/ 60 w 63"/>
                  <a:gd name="T9" fmla="*/ 1 h 51"/>
                  <a:gd name="T10" fmla="*/ 60 w 63"/>
                  <a:gd name="T11" fmla="*/ 1 h 51"/>
                  <a:gd name="T12" fmla="*/ 60 w 63"/>
                  <a:gd name="T13" fmla="*/ 1 h 51"/>
                  <a:gd name="T14" fmla="*/ 62 w 63"/>
                  <a:gd name="T15" fmla="*/ 3 h 51"/>
                  <a:gd name="T16" fmla="*/ 62 w 63"/>
                  <a:gd name="T17" fmla="*/ 2 h 51"/>
                  <a:gd name="T18" fmla="*/ 62 w 63"/>
                  <a:gd name="T19" fmla="*/ 2 h 51"/>
                  <a:gd name="T20" fmla="*/ 62 w 63"/>
                  <a:gd name="T21" fmla="*/ 2 h 51"/>
                  <a:gd name="T22" fmla="*/ 62 w 63"/>
                  <a:gd name="T23" fmla="*/ 2 h 51"/>
                  <a:gd name="T24" fmla="*/ 62 w 63"/>
                  <a:gd name="T25" fmla="*/ 2 h 51"/>
                  <a:gd name="T26" fmla="*/ 62 w 63"/>
                  <a:gd name="T27" fmla="*/ 2 h 51"/>
                  <a:gd name="T28" fmla="*/ 62 w 63"/>
                  <a:gd name="T29" fmla="*/ 2 h 51"/>
                  <a:gd name="T30" fmla="*/ 36 w 63"/>
                  <a:gd name="T31" fmla="*/ 19 h 51"/>
                  <a:gd name="T32" fmla="*/ 13 w 63"/>
                  <a:gd name="T33" fmla="*/ 30 h 51"/>
                  <a:gd name="T34" fmla="*/ 2 w 63"/>
                  <a:gd name="T35" fmla="*/ 43 h 51"/>
                  <a:gd name="T36" fmla="*/ 1 w 63"/>
                  <a:gd name="T37" fmla="*/ 44 h 51"/>
                  <a:gd name="T38" fmla="*/ 4 w 63"/>
                  <a:gd name="T39" fmla="*/ 49 h 51"/>
                  <a:gd name="T40" fmla="*/ 7 w 63"/>
                  <a:gd name="T41" fmla="*/ 51 h 51"/>
                  <a:gd name="T42" fmla="*/ 7 w 63"/>
                  <a:gd name="T43" fmla="*/ 51 h 51"/>
                  <a:gd name="T44" fmla="*/ 8 w 63"/>
                  <a:gd name="T45" fmla="*/ 50 h 51"/>
                  <a:gd name="T46" fmla="*/ 7 w 63"/>
                  <a:gd name="T47" fmla="*/ 50 h 51"/>
                  <a:gd name="T48" fmla="*/ 1 w 63"/>
                  <a:gd name="T49" fmla="*/ 47 h 51"/>
                  <a:gd name="T50" fmla="*/ 1 w 63"/>
                  <a:gd name="T51" fmla="*/ 44 h 51"/>
                  <a:gd name="T52" fmla="*/ 11 w 63"/>
                  <a:gd name="T53" fmla="*/ 30 h 51"/>
                  <a:gd name="T54" fmla="*/ 11 w 63"/>
                  <a:gd name="T55" fmla="*/ 30 h 51"/>
                  <a:gd name="T56" fmla="*/ 10 w 63"/>
                  <a:gd name="T57" fmla="*/ 30 h 51"/>
                  <a:gd name="T58" fmla="*/ 0 w 63"/>
                  <a:gd name="T59" fmla="*/ 44 h 51"/>
                  <a:gd name="T60" fmla="*/ 1 w 63"/>
                  <a:gd name="T61" fmla="*/ 47 h 51"/>
                  <a:gd name="T62" fmla="*/ 5 w 63"/>
                  <a:gd name="T63" fmla="*/ 50 h 51"/>
                  <a:gd name="T64" fmla="*/ 7 w 63"/>
                  <a:gd name="T65" fmla="*/ 51 h 51"/>
                  <a:gd name="T66" fmla="*/ 8 w 63"/>
                  <a:gd name="T67" fmla="*/ 50 h 51"/>
                  <a:gd name="T68" fmla="*/ 4 w 63"/>
                  <a:gd name="T69" fmla="*/ 49 h 51"/>
                  <a:gd name="T70" fmla="*/ 2 w 63"/>
                  <a:gd name="T71" fmla="*/ 44 h 51"/>
                  <a:gd name="T72" fmla="*/ 2 w 63"/>
                  <a:gd name="T73" fmla="*/ 43 h 51"/>
                  <a:gd name="T74" fmla="*/ 13 w 63"/>
                  <a:gd name="T75" fmla="*/ 31 h 51"/>
                  <a:gd name="T76" fmla="*/ 36 w 63"/>
                  <a:gd name="T77" fmla="*/ 20 h 51"/>
                  <a:gd name="T78" fmla="*/ 54 w 63"/>
                  <a:gd name="T79" fmla="*/ 9 h 51"/>
                  <a:gd name="T80" fmla="*/ 60 w 63"/>
                  <a:gd name="T81" fmla="*/ 5 h 51"/>
                  <a:gd name="T82" fmla="*/ 62 w 63"/>
                  <a:gd name="T83" fmla="*/ 3 h 51"/>
                  <a:gd name="T84" fmla="*/ 62 w 63"/>
                  <a:gd name="T85" fmla="*/ 3 h 51"/>
                  <a:gd name="T86" fmla="*/ 62 w 63"/>
                  <a:gd name="T87" fmla="*/ 3 h 51"/>
                  <a:gd name="T88" fmla="*/ 62 w 63"/>
                  <a:gd name="T89" fmla="*/ 3 h 51"/>
                  <a:gd name="T90" fmla="*/ 63 w 63"/>
                  <a:gd name="T91" fmla="*/ 2 h 51"/>
                  <a:gd name="T92" fmla="*/ 60 w 63"/>
                  <a:gd name="T93" fmla="*/ 0 h 51"/>
                  <a:gd name="T94" fmla="*/ 60 w 63"/>
                  <a:gd name="T95" fmla="*/ 0 h 51"/>
                  <a:gd name="T96" fmla="*/ 60 w 63"/>
                  <a:gd name="T97" fmla="*/ 1 h 51"/>
                  <a:gd name="T98" fmla="*/ 60 w 63"/>
                  <a:gd name="T99" fmla="*/ 1 h 51"/>
                  <a:gd name="T100" fmla="*/ 37 w 63"/>
                  <a:gd name="T101" fmla="*/ 16 h 51"/>
                  <a:gd name="T102" fmla="*/ 10 w 63"/>
                  <a:gd name="T103" fmla="*/ 30 h 51"/>
                  <a:gd name="T104" fmla="*/ 11 w 63"/>
                  <a:gd name="T105"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51">
                    <a:moveTo>
                      <a:pt x="11" y="30"/>
                    </a:moveTo>
                    <a:cubicBezTo>
                      <a:pt x="11" y="30"/>
                      <a:pt x="11" y="30"/>
                      <a:pt x="11" y="30"/>
                    </a:cubicBezTo>
                    <a:cubicBezTo>
                      <a:pt x="21" y="23"/>
                      <a:pt x="23" y="22"/>
                      <a:pt x="37" y="17"/>
                    </a:cubicBezTo>
                    <a:cubicBezTo>
                      <a:pt x="52" y="11"/>
                      <a:pt x="59" y="3"/>
                      <a:pt x="60" y="1"/>
                    </a:cubicBezTo>
                    <a:cubicBezTo>
                      <a:pt x="60" y="1"/>
                      <a:pt x="60" y="1"/>
                      <a:pt x="60" y="1"/>
                    </a:cubicBezTo>
                    <a:cubicBezTo>
                      <a:pt x="60" y="1"/>
                      <a:pt x="60" y="1"/>
                      <a:pt x="60" y="1"/>
                    </a:cubicBezTo>
                    <a:cubicBezTo>
                      <a:pt x="60" y="1"/>
                      <a:pt x="60" y="1"/>
                      <a:pt x="60" y="1"/>
                    </a:cubicBezTo>
                    <a:cubicBezTo>
                      <a:pt x="62" y="3"/>
                      <a:pt x="62" y="3"/>
                      <a:pt x="62" y="3"/>
                    </a:cubicBezTo>
                    <a:cubicBezTo>
                      <a:pt x="62" y="2"/>
                      <a:pt x="62" y="2"/>
                      <a:pt x="62" y="2"/>
                    </a:cubicBezTo>
                    <a:cubicBezTo>
                      <a:pt x="62" y="2"/>
                      <a:pt x="62" y="2"/>
                      <a:pt x="62" y="2"/>
                    </a:cubicBezTo>
                    <a:cubicBezTo>
                      <a:pt x="62" y="2"/>
                      <a:pt x="62" y="2"/>
                      <a:pt x="62" y="2"/>
                    </a:cubicBezTo>
                    <a:cubicBezTo>
                      <a:pt x="62" y="2"/>
                      <a:pt x="62" y="2"/>
                      <a:pt x="62" y="2"/>
                    </a:cubicBezTo>
                    <a:cubicBezTo>
                      <a:pt x="62" y="2"/>
                      <a:pt x="62" y="2"/>
                      <a:pt x="62" y="2"/>
                    </a:cubicBezTo>
                    <a:cubicBezTo>
                      <a:pt x="62" y="2"/>
                      <a:pt x="62" y="2"/>
                      <a:pt x="62" y="2"/>
                    </a:cubicBezTo>
                    <a:cubicBezTo>
                      <a:pt x="62" y="2"/>
                      <a:pt x="62" y="2"/>
                      <a:pt x="62" y="2"/>
                    </a:cubicBezTo>
                    <a:cubicBezTo>
                      <a:pt x="62" y="3"/>
                      <a:pt x="49" y="15"/>
                      <a:pt x="36" y="19"/>
                    </a:cubicBezTo>
                    <a:cubicBezTo>
                      <a:pt x="24" y="24"/>
                      <a:pt x="18" y="27"/>
                      <a:pt x="13" y="30"/>
                    </a:cubicBezTo>
                    <a:cubicBezTo>
                      <a:pt x="7" y="34"/>
                      <a:pt x="2" y="38"/>
                      <a:pt x="2" y="43"/>
                    </a:cubicBezTo>
                    <a:cubicBezTo>
                      <a:pt x="2" y="43"/>
                      <a:pt x="1" y="44"/>
                      <a:pt x="1" y="44"/>
                    </a:cubicBezTo>
                    <a:cubicBezTo>
                      <a:pt x="1" y="47"/>
                      <a:pt x="3" y="48"/>
                      <a:pt x="4" y="49"/>
                    </a:cubicBezTo>
                    <a:cubicBezTo>
                      <a:pt x="5" y="50"/>
                      <a:pt x="7" y="50"/>
                      <a:pt x="7" y="51"/>
                    </a:cubicBezTo>
                    <a:cubicBezTo>
                      <a:pt x="7" y="51"/>
                      <a:pt x="7" y="51"/>
                      <a:pt x="7" y="51"/>
                    </a:cubicBezTo>
                    <a:cubicBezTo>
                      <a:pt x="8" y="50"/>
                      <a:pt x="8" y="50"/>
                      <a:pt x="8" y="50"/>
                    </a:cubicBezTo>
                    <a:cubicBezTo>
                      <a:pt x="8" y="50"/>
                      <a:pt x="7" y="50"/>
                      <a:pt x="7" y="50"/>
                    </a:cubicBezTo>
                    <a:cubicBezTo>
                      <a:pt x="5" y="50"/>
                      <a:pt x="2" y="49"/>
                      <a:pt x="1" y="47"/>
                    </a:cubicBezTo>
                    <a:cubicBezTo>
                      <a:pt x="1" y="46"/>
                      <a:pt x="1" y="45"/>
                      <a:pt x="1" y="44"/>
                    </a:cubicBezTo>
                    <a:cubicBezTo>
                      <a:pt x="1" y="40"/>
                      <a:pt x="3" y="35"/>
                      <a:pt x="11" y="30"/>
                    </a:cubicBezTo>
                    <a:cubicBezTo>
                      <a:pt x="11" y="30"/>
                      <a:pt x="11" y="30"/>
                      <a:pt x="11" y="30"/>
                    </a:cubicBezTo>
                    <a:cubicBezTo>
                      <a:pt x="10" y="30"/>
                      <a:pt x="10" y="30"/>
                      <a:pt x="10" y="30"/>
                    </a:cubicBezTo>
                    <a:cubicBezTo>
                      <a:pt x="3" y="35"/>
                      <a:pt x="0" y="40"/>
                      <a:pt x="0" y="44"/>
                    </a:cubicBezTo>
                    <a:cubicBezTo>
                      <a:pt x="0" y="45"/>
                      <a:pt x="1" y="46"/>
                      <a:pt x="1" y="47"/>
                    </a:cubicBezTo>
                    <a:cubicBezTo>
                      <a:pt x="2" y="48"/>
                      <a:pt x="3" y="49"/>
                      <a:pt x="5" y="50"/>
                    </a:cubicBezTo>
                    <a:cubicBezTo>
                      <a:pt x="6" y="51"/>
                      <a:pt x="7" y="51"/>
                      <a:pt x="7" y="51"/>
                    </a:cubicBezTo>
                    <a:cubicBezTo>
                      <a:pt x="8" y="50"/>
                      <a:pt x="8" y="50"/>
                      <a:pt x="8" y="50"/>
                    </a:cubicBezTo>
                    <a:cubicBezTo>
                      <a:pt x="7" y="50"/>
                      <a:pt x="5" y="50"/>
                      <a:pt x="4" y="49"/>
                    </a:cubicBezTo>
                    <a:cubicBezTo>
                      <a:pt x="3" y="48"/>
                      <a:pt x="2" y="47"/>
                      <a:pt x="2" y="44"/>
                    </a:cubicBezTo>
                    <a:cubicBezTo>
                      <a:pt x="2" y="43"/>
                      <a:pt x="2" y="43"/>
                      <a:pt x="2" y="43"/>
                    </a:cubicBezTo>
                    <a:cubicBezTo>
                      <a:pt x="2" y="38"/>
                      <a:pt x="7" y="34"/>
                      <a:pt x="13" y="31"/>
                    </a:cubicBezTo>
                    <a:cubicBezTo>
                      <a:pt x="18" y="27"/>
                      <a:pt x="24" y="24"/>
                      <a:pt x="36" y="20"/>
                    </a:cubicBezTo>
                    <a:cubicBezTo>
                      <a:pt x="43" y="17"/>
                      <a:pt x="49" y="13"/>
                      <a:pt x="54" y="9"/>
                    </a:cubicBezTo>
                    <a:cubicBezTo>
                      <a:pt x="57" y="8"/>
                      <a:pt x="59" y="6"/>
                      <a:pt x="60" y="5"/>
                    </a:cubicBezTo>
                    <a:cubicBezTo>
                      <a:pt x="61" y="4"/>
                      <a:pt x="61" y="4"/>
                      <a:pt x="62" y="3"/>
                    </a:cubicBezTo>
                    <a:cubicBezTo>
                      <a:pt x="62" y="3"/>
                      <a:pt x="62" y="3"/>
                      <a:pt x="62" y="3"/>
                    </a:cubicBezTo>
                    <a:cubicBezTo>
                      <a:pt x="62" y="3"/>
                      <a:pt x="62" y="3"/>
                      <a:pt x="62" y="3"/>
                    </a:cubicBezTo>
                    <a:cubicBezTo>
                      <a:pt x="62" y="3"/>
                      <a:pt x="62" y="3"/>
                      <a:pt x="62" y="3"/>
                    </a:cubicBezTo>
                    <a:cubicBezTo>
                      <a:pt x="63" y="2"/>
                      <a:pt x="63" y="2"/>
                      <a:pt x="63" y="2"/>
                    </a:cubicBezTo>
                    <a:cubicBezTo>
                      <a:pt x="60" y="0"/>
                      <a:pt x="60" y="0"/>
                      <a:pt x="60" y="0"/>
                    </a:cubicBezTo>
                    <a:cubicBezTo>
                      <a:pt x="60" y="0"/>
                      <a:pt x="60" y="0"/>
                      <a:pt x="60" y="0"/>
                    </a:cubicBezTo>
                    <a:cubicBezTo>
                      <a:pt x="60" y="1"/>
                      <a:pt x="60" y="1"/>
                      <a:pt x="60" y="1"/>
                    </a:cubicBezTo>
                    <a:cubicBezTo>
                      <a:pt x="60" y="1"/>
                      <a:pt x="60" y="1"/>
                      <a:pt x="60" y="1"/>
                    </a:cubicBezTo>
                    <a:cubicBezTo>
                      <a:pt x="58" y="2"/>
                      <a:pt x="52" y="11"/>
                      <a:pt x="37" y="16"/>
                    </a:cubicBezTo>
                    <a:cubicBezTo>
                      <a:pt x="23" y="22"/>
                      <a:pt x="21" y="23"/>
                      <a:pt x="10" y="30"/>
                    </a:cubicBezTo>
                    <a:lnTo>
                      <a:pt x="11" y="30"/>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4" name="Freeform 1850"/>
              <p:cNvSpPr>
                <a:spLocks/>
              </p:cNvSpPr>
              <p:nvPr/>
            </p:nvSpPr>
            <p:spPr bwMode="auto">
              <a:xfrm>
                <a:off x="338" y="2099"/>
                <a:ext cx="121" cy="89"/>
              </a:xfrm>
              <a:custGeom>
                <a:avLst/>
                <a:gdLst>
                  <a:gd name="T0" fmla="*/ 57 w 57"/>
                  <a:gd name="T1" fmla="*/ 0 h 42"/>
                  <a:gd name="T2" fmla="*/ 35 w 57"/>
                  <a:gd name="T3" fmla="*/ 14 h 42"/>
                  <a:gd name="T4" fmla="*/ 11 w 57"/>
                  <a:gd name="T5" fmla="*/ 25 h 42"/>
                  <a:gd name="T6" fmla="*/ 0 w 57"/>
                  <a:gd name="T7" fmla="*/ 37 h 42"/>
                  <a:gd name="T8" fmla="*/ 1 w 57"/>
                  <a:gd name="T9" fmla="*/ 42 h 42"/>
                  <a:gd name="T10" fmla="*/ 0 w 57"/>
                  <a:gd name="T11" fmla="*/ 39 h 42"/>
                  <a:gd name="T12" fmla="*/ 1 w 57"/>
                  <a:gd name="T13" fmla="*/ 38 h 42"/>
                  <a:gd name="T14" fmla="*/ 12 w 57"/>
                  <a:gd name="T15" fmla="*/ 25 h 42"/>
                  <a:gd name="T16" fmla="*/ 35 w 57"/>
                  <a:gd name="T17" fmla="*/ 14 h 42"/>
                  <a:gd name="T18" fmla="*/ 57 w 57"/>
                  <a:gd name="T19" fmla="*/ 1 h 42"/>
                  <a:gd name="T20" fmla="*/ 57 w 5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2">
                    <a:moveTo>
                      <a:pt x="57" y="0"/>
                    </a:moveTo>
                    <a:cubicBezTo>
                      <a:pt x="52" y="4"/>
                      <a:pt x="43" y="11"/>
                      <a:pt x="35" y="14"/>
                    </a:cubicBezTo>
                    <a:cubicBezTo>
                      <a:pt x="22" y="19"/>
                      <a:pt x="17" y="21"/>
                      <a:pt x="11" y="25"/>
                    </a:cubicBezTo>
                    <a:cubicBezTo>
                      <a:pt x="6" y="28"/>
                      <a:pt x="1" y="32"/>
                      <a:pt x="0" y="37"/>
                    </a:cubicBezTo>
                    <a:cubicBezTo>
                      <a:pt x="0" y="39"/>
                      <a:pt x="0" y="41"/>
                      <a:pt x="1" y="42"/>
                    </a:cubicBezTo>
                    <a:cubicBezTo>
                      <a:pt x="1" y="41"/>
                      <a:pt x="0" y="40"/>
                      <a:pt x="0" y="39"/>
                    </a:cubicBezTo>
                    <a:cubicBezTo>
                      <a:pt x="0" y="39"/>
                      <a:pt x="1" y="38"/>
                      <a:pt x="1" y="38"/>
                    </a:cubicBezTo>
                    <a:cubicBezTo>
                      <a:pt x="1" y="33"/>
                      <a:pt x="6" y="29"/>
                      <a:pt x="12" y="25"/>
                    </a:cubicBezTo>
                    <a:cubicBezTo>
                      <a:pt x="17" y="22"/>
                      <a:pt x="23" y="19"/>
                      <a:pt x="35" y="14"/>
                    </a:cubicBezTo>
                    <a:cubicBezTo>
                      <a:pt x="43" y="11"/>
                      <a:pt x="52" y="5"/>
                      <a:pt x="57" y="1"/>
                    </a:cubicBezTo>
                    <a:lnTo>
                      <a:pt x="57"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5" name="Freeform 1851"/>
              <p:cNvSpPr>
                <a:spLocks/>
              </p:cNvSpPr>
              <p:nvPr/>
            </p:nvSpPr>
            <p:spPr bwMode="auto">
              <a:xfrm>
                <a:off x="338" y="2101"/>
                <a:ext cx="121" cy="89"/>
              </a:xfrm>
              <a:custGeom>
                <a:avLst/>
                <a:gdLst>
                  <a:gd name="T0" fmla="*/ 57 w 57"/>
                  <a:gd name="T1" fmla="*/ 0 h 42"/>
                  <a:gd name="T2" fmla="*/ 35 w 57"/>
                  <a:gd name="T3" fmla="*/ 13 h 42"/>
                  <a:gd name="T4" fmla="*/ 12 w 57"/>
                  <a:gd name="T5" fmla="*/ 24 h 42"/>
                  <a:gd name="T6" fmla="*/ 1 w 57"/>
                  <a:gd name="T7" fmla="*/ 37 h 42"/>
                  <a:gd name="T8" fmla="*/ 0 w 57"/>
                  <a:gd name="T9" fmla="*/ 38 h 42"/>
                  <a:gd name="T10" fmla="*/ 1 w 57"/>
                  <a:gd name="T11" fmla="*/ 41 h 42"/>
                  <a:gd name="T12" fmla="*/ 2 w 57"/>
                  <a:gd name="T13" fmla="*/ 42 h 42"/>
                  <a:gd name="T14" fmla="*/ 1 w 57"/>
                  <a:gd name="T15" fmla="*/ 37 h 42"/>
                  <a:gd name="T16" fmla="*/ 12 w 57"/>
                  <a:gd name="T17" fmla="*/ 24 h 42"/>
                  <a:gd name="T18" fmla="*/ 35 w 57"/>
                  <a:gd name="T19" fmla="*/ 13 h 42"/>
                  <a:gd name="T20" fmla="*/ 57 w 5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2">
                    <a:moveTo>
                      <a:pt x="57" y="0"/>
                    </a:moveTo>
                    <a:cubicBezTo>
                      <a:pt x="52" y="4"/>
                      <a:pt x="43" y="10"/>
                      <a:pt x="35" y="13"/>
                    </a:cubicBezTo>
                    <a:cubicBezTo>
                      <a:pt x="23" y="18"/>
                      <a:pt x="17" y="21"/>
                      <a:pt x="12" y="24"/>
                    </a:cubicBezTo>
                    <a:cubicBezTo>
                      <a:pt x="6" y="28"/>
                      <a:pt x="1" y="32"/>
                      <a:pt x="1" y="37"/>
                    </a:cubicBezTo>
                    <a:cubicBezTo>
                      <a:pt x="1" y="37"/>
                      <a:pt x="0" y="38"/>
                      <a:pt x="0" y="38"/>
                    </a:cubicBezTo>
                    <a:cubicBezTo>
                      <a:pt x="0" y="39"/>
                      <a:pt x="1" y="40"/>
                      <a:pt x="1" y="41"/>
                    </a:cubicBezTo>
                    <a:cubicBezTo>
                      <a:pt x="2" y="42"/>
                      <a:pt x="2" y="42"/>
                      <a:pt x="2" y="42"/>
                    </a:cubicBezTo>
                    <a:cubicBezTo>
                      <a:pt x="1" y="41"/>
                      <a:pt x="0" y="39"/>
                      <a:pt x="1" y="37"/>
                    </a:cubicBezTo>
                    <a:cubicBezTo>
                      <a:pt x="1" y="32"/>
                      <a:pt x="6" y="28"/>
                      <a:pt x="12" y="24"/>
                    </a:cubicBezTo>
                    <a:cubicBezTo>
                      <a:pt x="17" y="21"/>
                      <a:pt x="23" y="18"/>
                      <a:pt x="35" y="13"/>
                    </a:cubicBezTo>
                    <a:cubicBezTo>
                      <a:pt x="44" y="10"/>
                      <a:pt x="52" y="4"/>
                      <a:pt x="57"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6" name="Freeform 1852"/>
              <p:cNvSpPr>
                <a:spLocks/>
              </p:cNvSpPr>
              <p:nvPr/>
            </p:nvSpPr>
            <p:spPr bwMode="auto">
              <a:xfrm>
                <a:off x="340" y="2109"/>
                <a:ext cx="134" cy="102"/>
              </a:xfrm>
              <a:custGeom>
                <a:avLst/>
                <a:gdLst>
                  <a:gd name="T0" fmla="*/ 11 w 63"/>
                  <a:gd name="T1" fmla="*/ 29 h 48"/>
                  <a:gd name="T2" fmla="*/ 38 w 63"/>
                  <a:gd name="T3" fmla="*/ 15 h 48"/>
                  <a:gd name="T4" fmla="*/ 60 w 63"/>
                  <a:gd name="T5" fmla="*/ 0 h 48"/>
                  <a:gd name="T6" fmla="*/ 60 w 63"/>
                  <a:gd name="T7" fmla="*/ 0 h 48"/>
                  <a:gd name="T8" fmla="*/ 63 w 63"/>
                  <a:gd name="T9" fmla="*/ 2 h 48"/>
                  <a:gd name="T10" fmla="*/ 37 w 63"/>
                  <a:gd name="T11" fmla="*/ 18 h 48"/>
                  <a:gd name="T12" fmla="*/ 13 w 63"/>
                  <a:gd name="T13" fmla="*/ 29 h 48"/>
                  <a:gd name="T14" fmla="*/ 2 w 63"/>
                  <a:gd name="T15" fmla="*/ 41 h 48"/>
                  <a:gd name="T16" fmla="*/ 8 w 63"/>
                  <a:gd name="T17" fmla="*/ 48 h 48"/>
                  <a:gd name="T18" fmla="*/ 1 w 63"/>
                  <a:gd name="T19" fmla="*/ 45 h 48"/>
                  <a:gd name="T20" fmla="*/ 11 w 63"/>
                  <a:gd name="T21"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8">
                    <a:moveTo>
                      <a:pt x="11" y="29"/>
                    </a:moveTo>
                    <a:cubicBezTo>
                      <a:pt x="21" y="22"/>
                      <a:pt x="23" y="21"/>
                      <a:pt x="38" y="15"/>
                    </a:cubicBezTo>
                    <a:cubicBezTo>
                      <a:pt x="52" y="10"/>
                      <a:pt x="59" y="2"/>
                      <a:pt x="60" y="0"/>
                    </a:cubicBezTo>
                    <a:cubicBezTo>
                      <a:pt x="60" y="0"/>
                      <a:pt x="60" y="0"/>
                      <a:pt x="60" y="0"/>
                    </a:cubicBezTo>
                    <a:cubicBezTo>
                      <a:pt x="63" y="2"/>
                      <a:pt x="63" y="2"/>
                      <a:pt x="63" y="2"/>
                    </a:cubicBezTo>
                    <a:cubicBezTo>
                      <a:pt x="62" y="2"/>
                      <a:pt x="49" y="14"/>
                      <a:pt x="37" y="18"/>
                    </a:cubicBezTo>
                    <a:cubicBezTo>
                      <a:pt x="24" y="23"/>
                      <a:pt x="18" y="25"/>
                      <a:pt x="13" y="29"/>
                    </a:cubicBezTo>
                    <a:cubicBezTo>
                      <a:pt x="7" y="32"/>
                      <a:pt x="2" y="36"/>
                      <a:pt x="2" y="41"/>
                    </a:cubicBezTo>
                    <a:cubicBezTo>
                      <a:pt x="1" y="47"/>
                      <a:pt x="6" y="47"/>
                      <a:pt x="8" y="48"/>
                    </a:cubicBezTo>
                    <a:cubicBezTo>
                      <a:pt x="8" y="48"/>
                      <a:pt x="3" y="47"/>
                      <a:pt x="1" y="45"/>
                    </a:cubicBezTo>
                    <a:cubicBezTo>
                      <a:pt x="0" y="42"/>
                      <a:pt x="0" y="35"/>
                      <a:pt x="11"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7" name="Freeform 1853"/>
              <p:cNvSpPr>
                <a:spLocks/>
              </p:cNvSpPr>
              <p:nvPr/>
            </p:nvSpPr>
            <p:spPr bwMode="auto">
              <a:xfrm>
                <a:off x="342" y="2109"/>
                <a:ext cx="132" cy="105"/>
              </a:xfrm>
              <a:custGeom>
                <a:avLst/>
                <a:gdLst>
                  <a:gd name="T0" fmla="*/ 10 w 62"/>
                  <a:gd name="T1" fmla="*/ 29 h 49"/>
                  <a:gd name="T2" fmla="*/ 10 w 62"/>
                  <a:gd name="T3" fmla="*/ 29 h 49"/>
                  <a:gd name="T4" fmla="*/ 37 w 62"/>
                  <a:gd name="T5" fmla="*/ 16 h 49"/>
                  <a:gd name="T6" fmla="*/ 59 w 62"/>
                  <a:gd name="T7" fmla="*/ 1 h 49"/>
                  <a:gd name="T8" fmla="*/ 60 w 62"/>
                  <a:gd name="T9" fmla="*/ 0 h 49"/>
                  <a:gd name="T10" fmla="*/ 59 w 62"/>
                  <a:gd name="T11" fmla="*/ 0 h 49"/>
                  <a:gd name="T12" fmla="*/ 59 w 62"/>
                  <a:gd name="T13" fmla="*/ 0 h 49"/>
                  <a:gd name="T14" fmla="*/ 61 w 62"/>
                  <a:gd name="T15" fmla="*/ 2 h 49"/>
                  <a:gd name="T16" fmla="*/ 62 w 62"/>
                  <a:gd name="T17" fmla="*/ 2 h 49"/>
                  <a:gd name="T18" fmla="*/ 61 w 62"/>
                  <a:gd name="T19" fmla="*/ 2 h 49"/>
                  <a:gd name="T20" fmla="*/ 61 w 62"/>
                  <a:gd name="T21" fmla="*/ 2 h 49"/>
                  <a:gd name="T22" fmla="*/ 61 w 62"/>
                  <a:gd name="T23" fmla="*/ 2 h 49"/>
                  <a:gd name="T24" fmla="*/ 61 w 62"/>
                  <a:gd name="T25" fmla="*/ 2 h 49"/>
                  <a:gd name="T26" fmla="*/ 61 w 62"/>
                  <a:gd name="T27" fmla="*/ 2 h 49"/>
                  <a:gd name="T28" fmla="*/ 61 w 62"/>
                  <a:gd name="T29" fmla="*/ 2 h 49"/>
                  <a:gd name="T30" fmla="*/ 61 w 62"/>
                  <a:gd name="T31" fmla="*/ 2 h 49"/>
                  <a:gd name="T32" fmla="*/ 36 w 62"/>
                  <a:gd name="T33" fmla="*/ 18 h 49"/>
                  <a:gd name="T34" fmla="*/ 12 w 62"/>
                  <a:gd name="T35" fmla="*/ 29 h 49"/>
                  <a:gd name="T36" fmla="*/ 1 w 62"/>
                  <a:gd name="T37" fmla="*/ 41 h 49"/>
                  <a:gd name="T38" fmla="*/ 1 w 62"/>
                  <a:gd name="T39" fmla="*/ 42 h 49"/>
                  <a:gd name="T40" fmla="*/ 3 w 62"/>
                  <a:gd name="T41" fmla="*/ 47 h 49"/>
                  <a:gd name="T42" fmla="*/ 7 w 62"/>
                  <a:gd name="T43" fmla="*/ 48 h 49"/>
                  <a:gd name="T44" fmla="*/ 7 w 62"/>
                  <a:gd name="T45" fmla="*/ 48 h 49"/>
                  <a:gd name="T46" fmla="*/ 7 w 62"/>
                  <a:gd name="T47" fmla="*/ 48 h 49"/>
                  <a:gd name="T48" fmla="*/ 6 w 62"/>
                  <a:gd name="T49" fmla="*/ 48 h 49"/>
                  <a:gd name="T50" fmla="*/ 1 w 62"/>
                  <a:gd name="T51" fmla="*/ 45 h 49"/>
                  <a:gd name="T52" fmla="*/ 0 w 62"/>
                  <a:gd name="T53" fmla="*/ 42 h 49"/>
                  <a:gd name="T54" fmla="*/ 10 w 62"/>
                  <a:gd name="T55" fmla="*/ 29 h 49"/>
                  <a:gd name="T56" fmla="*/ 10 w 62"/>
                  <a:gd name="T57" fmla="*/ 29 h 49"/>
                  <a:gd name="T58" fmla="*/ 10 w 62"/>
                  <a:gd name="T59" fmla="*/ 28 h 49"/>
                  <a:gd name="T60" fmla="*/ 0 w 62"/>
                  <a:gd name="T61" fmla="*/ 42 h 49"/>
                  <a:gd name="T62" fmla="*/ 0 w 62"/>
                  <a:gd name="T63" fmla="*/ 45 h 49"/>
                  <a:gd name="T64" fmla="*/ 4 w 62"/>
                  <a:gd name="T65" fmla="*/ 48 h 49"/>
                  <a:gd name="T66" fmla="*/ 7 w 62"/>
                  <a:gd name="T67" fmla="*/ 49 h 49"/>
                  <a:gd name="T68" fmla="*/ 7 w 62"/>
                  <a:gd name="T69" fmla="*/ 48 h 49"/>
                  <a:gd name="T70" fmla="*/ 3 w 62"/>
                  <a:gd name="T71" fmla="*/ 47 h 49"/>
                  <a:gd name="T72" fmla="*/ 1 w 62"/>
                  <a:gd name="T73" fmla="*/ 42 h 49"/>
                  <a:gd name="T74" fmla="*/ 1 w 62"/>
                  <a:gd name="T75" fmla="*/ 41 h 49"/>
                  <a:gd name="T76" fmla="*/ 12 w 62"/>
                  <a:gd name="T77" fmla="*/ 29 h 49"/>
                  <a:gd name="T78" fmla="*/ 36 w 62"/>
                  <a:gd name="T79" fmla="*/ 18 h 49"/>
                  <a:gd name="T80" fmla="*/ 53 w 62"/>
                  <a:gd name="T81" fmla="*/ 9 h 49"/>
                  <a:gd name="T82" fmla="*/ 59 w 62"/>
                  <a:gd name="T83" fmla="*/ 4 h 49"/>
                  <a:gd name="T84" fmla="*/ 61 w 62"/>
                  <a:gd name="T85" fmla="*/ 3 h 49"/>
                  <a:gd name="T86" fmla="*/ 61 w 62"/>
                  <a:gd name="T87" fmla="*/ 2 h 49"/>
                  <a:gd name="T88" fmla="*/ 62 w 62"/>
                  <a:gd name="T89" fmla="*/ 2 h 49"/>
                  <a:gd name="T90" fmla="*/ 62 w 62"/>
                  <a:gd name="T91" fmla="*/ 2 h 49"/>
                  <a:gd name="T92" fmla="*/ 62 w 62"/>
                  <a:gd name="T93" fmla="*/ 2 h 49"/>
                  <a:gd name="T94" fmla="*/ 59 w 62"/>
                  <a:gd name="T95" fmla="*/ 0 h 49"/>
                  <a:gd name="T96" fmla="*/ 59 w 62"/>
                  <a:gd name="T97" fmla="*/ 0 h 49"/>
                  <a:gd name="T98" fmla="*/ 59 w 62"/>
                  <a:gd name="T99" fmla="*/ 0 h 49"/>
                  <a:gd name="T100" fmla="*/ 59 w 62"/>
                  <a:gd name="T101" fmla="*/ 0 h 49"/>
                  <a:gd name="T102" fmla="*/ 36 w 62"/>
                  <a:gd name="T103" fmla="*/ 15 h 49"/>
                  <a:gd name="T104" fmla="*/ 10 w 62"/>
                  <a:gd name="T105" fmla="*/ 28 h 49"/>
                  <a:gd name="T106" fmla="*/ 10 w 62"/>
                  <a:gd name="T107"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49">
                    <a:moveTo>
                      <a:pt x="10" y="29"/>
                    </a:moveTo>
                    <a:cubicBezTo>
                      <a:pt x="10" y="29"/>
                      <a:pt x="10" y="29"/>
                      <a:pt x="10" y="29"/>
                    </a:cubicBezTo>
                    <a:cubicBezTo>
                      <a:pt x="21" y="22"/>
                      <a:pt x="22" y="21"/>
                      <a:pt x="37" y="16"/>
                    </a:cubicBezTo>
                    <a:cubicBezTo>
                      <a:pt x="51" y="10"/>
                      <a:pt x="58" y="2"/>
                      <a:pt x="59" y="1"/>
                    </a:cubicBezTo>
                    <a:cubicBezTo>
                      <a:pt x="60" y="0"/>
                      <a:pt x="60" y="0"/>
                      <a:pt x="60" y="0"/>
                    </a:cubicBezTo>
                    <a:cubicBezTo>
                      <a:pt x="59" y="0"/>
                      <a:pt x="59" y="0"/>
                      <a:pt x="59" y="0"/>
                    </a:cubicBezTo>
                    <a:cubicBezTo>
                      <a:pt x="59" y="0"/>
                      <a:pt x="59" y="0"/>
                      <a:pt x="59" y="0"/>
                    </a:cubicBezTo>
                    <a:cubicBezTo>
                      <a:pt x="61" y="2"/>
                      <a:pt x="61" y="2"/>
                      <a:pt x="61" y="2"/>
                    </a:cubicBezTo>
                    <a:cubicBezTo>
                      <a:pt x="62" y="2"/>
                      <a:pt x="62" y="2"/>
                      <a:pt x="62" y="2"/>
                    </a:cubicBezTo>
                    <a:cubicBezTo>
                      <a:pt x="61" y="2"/>
                      <a:pt x="61" y="2"/>
                      <a:pt x="61" y="2"/>
                    </a:cubicBezTo>
                    <a:cubicBezTo>
                      <a:pt x="61" y="2"/>
                      <a:pt x="61" y="2"/>
                      <a:pt x="61" y="2"/>
                    </a:cubicBezTo>
                    <a:cubicBezTo>
                      <a:pt x="61" y="2"/>
                      <a:pt x="61" y="2"/>
                      <a:pt x="61" y="2"/>
                    </a:cubicBezTo>
                    <a:cubicBezTo>
                      <a:pt x="61" y="2"/>
                      <a:pt x="61" y="2"/>
                      <a:pt x="61" y="2"/>
                    </a:cubicBezTo>
                    <a:cubicBezTo>
                      <a:pt x="61" y="2"/>
                      <a:pt x="61" y="2"/>
                      <a:pt x="61" y="2"/>
                    </a:cubicBezTo>
                    <a:cubicBezTo>
                      <a:pt x="61" y="2"/>
                      <a:pt x="61" y="2"/>
                      <a:pt x="61" y="2"/>
                    </a:cubicBezTo>
                    <a:cubicBezTo>
                      <a:pt x="61" y="2"/>
                      <a:pt x="61" y="2"/>
                      <a:pt x="61" y="2"/>
                    </a:cubicBezTo>
                    <a:cubicBezTo>
                      <a:pt x="58" y="5"/>
                      <a:pt x="47" y="14"/>
                      <a:pt x="36" y="18"/>
                    </a:cubicBezTo>
                    <a:cubicBezTo>
                      <a:pt x="23" y="23"/>
                      <a:pt x="17" y="25"/>
                      <a:pt x="12" y="29"/>
                    </a:cubicBezTo>
                    <a:cubicBezTo>
                      <a:pt x="6" y="32"/>
                      <a:pt x="1" y="36"/>
                      <a:pt x="1" y="41"/>
                    </a:cubicBezTo>
                    <a:cubicBezTo>
                      <a:pt x="1" y="42"/>
                      <a:pt x="1" y="42"/>
                      <a:pt x="1" y="42"/>
                    </a:cubicBezTo>
                    <a:cubicBezTo>
                      <a:pt x="1" y="45"/>
                      <a:pt x="2" y="46"/>
                      <a:pt x="3" y="47"/>
                    </a:cubicBezTo>
                    <a:cubicBezTo>
                      <a:pt x="5" y="48"/>
                      <a:pt x="6" y="48"/>
                      <a:pt x="7" y="48"/>
                    </a:cubicBezTo>
                    <a:cubicBezTo>
                      <a:pt x="7" y="48"/>
                      <a:pt x="7" y="48"/>
                      <a:pt x="7" y="48"/>
                    </a:cubicBezTo>
                    <a:cubicBezTo>
                      <a:pt x="7" y="48"/>
                      <a:pt x="7" y="48"/>
                      <a:pt x="7" y="48"/>
                    </a:cubicBezTo>
                    <a:cubicBezTo>
                      <a:pt x="7" y="48"/>
                      <a:pt x="6" y="48"/>
                      <a:pt x="6" y="48"/>
                    </a:cubicBezTo>
                    <a:cubicBezTo>
                      <a:pt x="5" y="48"/>
                      <a:pt x="1" y="47"/>
                      <a:pt x="1" y="45"/>
                    </a:cubicBezTo>
                    <a:cubicBezTo>
                      <a:pt x="0" y="44"/>
                      <a:pt x="0" y="43"/>
                      <a:pt x="0" y="42"/>
                    </a:cubicBezTo>
                    <a:cubicBezTo>
                      <a:pt x="0" y="39"/>
                      <a:pt x="2" y="34"/>
                      <a:pt x="10" y="29"/>
                    </a:cubicBezTo>
                    <a:cubicBezTo>
                      <a:pt x="10" y="29"/>
                      <a:pt x="10" y="29"/>
                      <a:pt x="10" y="29"/>
                    </a:cubicBezTo>
                    <a:cubicBezTo>
                      <a:pt x="10" y="28"/>
                      <a:pt x="10" y="28"/>
                      <a:pt x="10" y="28"/>
                    </a:cubicBezTo>
                    <a:cubicBezTo>
                      <a:pt x="2" y="33"/>
                      <a:pt x="0" y="38"/>
                      <a:pt x="0" y="42"/>
                    </a:cubicBezTo>
                    <a:cubicBezTo>
                      <a:pt x="0" y="43"/>
                      <a:pt x="0" y="44"/>
                      <a:pt x="0" y="45"/>
                    </a:cubicBezTo>
                    <a:cubicBezTo>
                      <a:pt x="1" y="46"/>
                      <a:pt x="3" y="47"/>
                      <a:pt x="4" y="48"/>
                    </a:cubicBezTo>
                    <a:cubicBezTo>
                      <a:pt x="5" y="48"/>
                      <a:pt x="7" y="49"/>
                      <a:pt x="7" y="49"/>
                    </a:cubicBezTo>
                    <a:cubicBezTo>
                      <a:pt x="7" y="48"/>
                      <a:pt x="7" y="48"/>
                      <a:pt x="7" y="48"/>
                    </a:cubicBezTo>
                    <a:cubicBezTo>
                      <a:pt x="6" y="48"/>
                      <a:pt x="5" y="47"/>
                      <a:pt x="3" y="47"/>
                    </a:cubicBezTo>
                    <a:cubicBezTo>
                      <a:pt x="2" y="46"/>
                      <a:pt x="1" y="45"/>
                      <a:pt x="1" y="42"/>
                    </a:cubicBezTo>
                    <a:cubicBezTo>
                      <a:pt x="1" y="41"/>
                      <a:pt x="1" y="41"/>
                      <a:pt x="1" y="41"/>
                    </a:cubicBezTo>
                    <a:cubicBezTo>
                      <a:pt x="2" y="36"/>
                      <a:pt x="6" y="33"/>
                      <a:pt x="12" y="29"/>
                    </a:cubicBezTo>
                    <a:cubicBezTo>
                      <a:pt x="17" y="26"/>
                      <a:pt x="23" y="23"/>
                      <a:pt x="36" y="18"/>
                    </a:cubicBezTo>
                    <a:cubicBezTo>
                      <a:pt x="42" y="16"/>
                      <a:pt x="48" y="12"/>
                      <a:pt x="53" y="9"/>
                    </a:cubicBezTo>
                    <a:cubicBezTo>
                      <a:pt x="56" y="7"/>
                      <a:pt x="58" y="5"/>
                      <a:pt x="59" y="4"/>
                    </a:cubicBezTo>
                    <a:cubicBezTo>
                      <a:pt x="60" y="3"/>
                      <a:pt x="61" y="3"/>
                      <a:pt x="61" y="3"/>
                    </a:cubicBezTo>
                    <a:cubicBezTo>
                      <a:pt x="61" y="2"/>
                      <a:pt x="61" y="2"/>
                      <a:pt x="61" y="2"/>
                    </a:cubicBezTo>
                    <a:cubicBezTo>
                      <a:pt x="62" y="2"/>
                      <a:pt x="62" y="2"/>
                      <a:pt x="62" y="2"/>
                    </a:cubicBezTo>
                    <a:cubicBezTo>
                      <a:pt x="62" y="2"/>
                      <a:pt x="62" y="2"/>
                      <a:pt x="62" y="2"/>
                    </a:cubicBezTo>
                    <a:cubicBezTo>
                      <a:pt x="62" y="2"/>
                      <a:pt x="62" y="2"/>
                      <a:pt x="62" y="2"/>
                    </a:cubicBezTo>
                    <a:cubicBezTo>
                      <a:pt x="59" y="0"/>
                      <a:pt x="59" y="0"/>
                      <a:pt x="59" y="0"/>
                    </a:cubicBezTo>
                    <a:cubicBezTo>
                      <a:pt x="59" y="0"/>
                      <a:pt x="59" y="0"/>
                      <a:pt x="59" y="0"/>
                    </a:cubicBezTo>
                    <a:cubicBezTo>
                      <a:pt x="59" y="0"/>
                      <a:pt x="59" y="0"/>
                      <a:pt x="59" y="0"/>
                    </a:cubicBezTo>
                    <a:cubicBezTo>
                      <a:pt x="59" y="0"/>
                      <a:pt x="59" y="0"/>
                      <a:pt x="59" y="0"/>
                    </a:cubicBezTo>
                    <a:cubicBezTo>
                      <a:pt x="58" y="2"/>
                      <a:pt x="51" y="10"/>
                      <a:pt x="36" y="15"/>
                    </a:cubicBezTo>
                    <a:cubicBezTo>
                      <a:pt x="22" y="21"/>
                      <a:pt x="20" y="22"/>
                      <a:pt x="10" y="28"/>
                    </a:cubicBezTo>
                    <a:lnTo>
                      <a:pt x="10" y="29"/>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8" name="Freeform 1854"/>
              <p:cNvSpPr>
                <a:spLocks/>
              </p:cNvSpPr>
              <p:nvPr/>
            </p:nvSpPr>
            <p:spPr bwMode="auto">
              <a:xfrm>
                <a:off x="342" y="2122"/>
                <a:ext cx="117" cy="83"/>
              </a:xfrm>
              <a:custGeom>
                <a:avLst/>
                <a:gdLst>
                  <a:gd name="T0" fmla="*/ 55 w 55"/>
                  <a:gd name="T1" fmla="*/ 0 h 39"/>
                  <a:gd name="T2" fmla="*/ 35 w 55"/>
                  <a:gd name="T3" fmla="*/ 12 h 39"/>
                  <a:gd name="T4" fmla="*/ 11 w 55"/>
                  <a:gd name="T5" fmla="*/ 22 h 39"/>
                  <a:gd name="T6" fmla="*/ 0 w 55"/>
                  <a:gd name="T7" fmla="*/ 34 h 39"/>
                  <a:gd name="T8" fmla="*/ 1 w 55"/>
                  <a:gd name="T9" fmla="*/ 39 h 39"/>
                  <a:gd name="T10" fmla="*/ 1 w 55"/>
                  <a:gd name="T11" fmla="*/ 36 h 39"/>
                  <a:gd name="T12" fmla="*/ 1 w 55"/>
                  <a:gd name="T13" fmla="*/ 35 h 39"/>
                  <a:gd name="T14" fmla="*/ 12 w 55"/>
                  <a:gd name="T15" fmla="*/ 23 h 39"/>
                  <a:gd name="T16" fmla="*/ 36 w 55"/>
                  <a:gd name="T17" fmla="*/ 12 h 39"/>
                  <a:gd name="T18" fmla="*/ 55 w 55"/>
                  <a:gd name="T19" fmla="*/ 1 h 39"/>
                  <a:gd name="T20" fmla="*/ 55 w 55"/>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55" y="0"/>
                    </a:moveTo>
                    <a:cubicBezTo>
                      <a:pt x="50" y="4"/>
                      <a:pt x="42" y="9"/>
                      <a:pt x="35" y="12"/>
                    </a:cubicBezTo>
                    <a:cubicBezTo>
                      <a:pt x="23" y="16"/>
                      <a:pt x="17" y="19"/>
                      <a:pt x="11" y="22"/>
                    </a:cubicBezTo>
                    <a:cubicBezTo>
                      <a:pt x="6" y="26"/>
                      <a:pt x="1" y="29"/>
                      <a:pt x="0" y="34"/>
                    </a:cubicBezTo>
                    <a:cubicBezTo>
                      <a:pt x="0" y="36"/>
                      <a:pt x="1" y="38"/>
                      <a:pt x="1" y="39"/>
                    </a:cubicBezTo>
                    <a:cubicBezTo>
                      <a:pt x="1" y="38"/>
                      <a:pt x="1" y="37"/>
                      <a:pt x="1" y="36"/>
                    </a:cubicBezTo>
                    <a:cubicBezTo>
                      <a:pt x="1" y="35"/>
                      <a:pt x="1" y="35"/>
                      <a:pt x="1" y="35"/>
                    </a:cubicBezTo>
                    <a:cubicBezTo>
                      <a:pt x="1" y="30"/>
                      <a:pt x="6" y="26"/>
                      <a:pt x="12" y="23"/>
                    </a:cubicBezTo>
                    <a:cubicBezTo>
                      <a:pt x="17" y="19"/>
                      <a:pt x="23" y="17"/>
                      <a:pt x="36" y="12"/>
                    </a:cubicBezTo>
                    <a:cubicBezTo>
                      <a:pt x="43" y="10"/>
                      <a:pt x="50" y="5"/>
                      <a:pt x="55" y="1"/>
                    </a:cubicBezTo>
                    <a:lnTo>
                      <a:pt x="55"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9" name="Freeform 1855"/>
              <p:cNvSpPr>
                <a:spLocks/>
              </p:cNvSpPr>
              <p:nvPr/>
            </p:nvSpPr>
            <p:spPr bwMode="auto">
              <a:xfrm>
                <a:off x="344" y="2124"/>
                <a:ext cx="115" cy="83"/>
              </a:xfrm>
              <a:custGeom>
                <a:avLst/>
                <a:gdLst>
                  <a:gd name="T0" fmla="*/ 54 w 54"/>
                  <a:gd name="T1" fmla="*/ 0 h 39"/>
                  <a:gd name="T2" fmla="*/ 35 w 54"/>
                  <a:gd name="T3" fmla="*/ 11 h 39"/>
                  <a:gd name="T4" fmla="*/ 11 w 54"/>
                  <a:gd name="T5" fmla="*/ 22 h 39"/>
                  <a:gd name="T6" fmla="*/ 0 w 54"/>
                  <a:gd name="T7" fmla="*/ 34 h 39"/>
                  <a:gd name="T8" fmla="*/ 0 w 54"/>
                  <a:gd name="T9" fmla="*/ 35 h 39"/>
                  <a:gd name="T10" fmla="*/ 0 w 54"/>
                  <a:gd name="T11" fmla="*/ 38 h 39"/>
                  <a:gd name="T12" fmla="*/ 1 w 54"/>
                  <a:gd name="T13" fmla="*/ 39 h 39"/>
                  <a:gd name="T14" fmla="*/ 0 w 54"/>
                  <a:gd name="T15" fmla="*/ 34 h 39"/>
                  <a:gd name="T16" fmla="*/ 11 w 54"/>
                  <a:gd name="T17" fmla="*/ 22 h 39"/>
                  <a:gd name="T18" fmla="*/ 35 w 54"/>
                  <a:gd name="T19" fmla="*/ 11 h 39"/>
                  <a:gd name="T20" fmla="*/ 54 w 5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39">
                    <a:moveTo>
                      <a:pt x="54" y="0"/>
                    </a:moveTo>
                    <a:cubicBezTo>
                      <a:pt x="49" y="4"/>
                      <a:pt x="42" y="9"/>
                      <a:pt x="35" y="11"/>
                    </a:cubicBezTo>
                    <a:cubicBezTo>
                      <a:pt x="22" y="16"/>
                      <a:pt x="16" y="18"/>
                      <a:pt x="11" y="22"/>
                    </a:cubicBezTo>
                    <a:cubicBezTo>
                      <a:pt x="5" y="25"/>
                      <a:pt x="0" y="29"/>
                      <a:pt x="0" y="34"/>
                    </a:cubicBezTo>
                    <a:cubicBezTo>
                      <a:pt x="0" y="35"/>
                      <a:pt x="0" y="35"/>
                      <a:pt x="0" y="35"/>
                    </a:cubicBezTo>
                    <a:cubicBezTo>
                      <a:pt x="0" y="36"/>
                      <a:pt x="0" y="37"/>
                      <a:pt x="0" y="38"/>
                    </a:cubicBezTo>
                    <a:cubicBezTo>
                      <a:pt x="1" y="39"/>
                      <a:pt x="1" y="39"/>
                      <a:pt x="1" y="39"/>
                    </a:cubicBezTo>
                    <a:cubicBezTo>
                      <a:pt x="0" y="38"/>
                      <a:pt x="0" y="36"/>
                      <a:pt x="0" y="34"/>
                    </a:cubicBezTo>
                    <a:cubicBezTo>
                      <a:pt x="0" y="29"/>
                      <a:pt x="5" y="25"/>
                      <a:pt x="11" y="22"/>
                    </a:cubicBezTo>
                    <a:cubicBezTo>
                      <a:pt x="16" y="18"/>
                      <a:pt x="22" y="16"/>
                      <a:pt x="35" y="11"/>
                    </a:cubicBezTo>
                    <a:cubicBezTo>
                      <a:pt x="42" y="9"/>
                      <a:pt x="49" y="4"/>
                      <a:pt x="5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0" name="Freeform 1856"/>
              <p:cNvSpPr>
                <a:spLocks/>
              </p:cNvSpPr>
              <p:nvPr/>
            </p:nvSpPr>
            <p:spPr bwMode="auto">
              <a:xfrm>
                <a:off x="348" y="2141"/>
                <a:ext cx="120" cy="96"/>
              </a:xfrm>
              <a:custGeom>
                <a:avLst/>
                <a:gdLst>
                  <a:gd name="T0" fmla="*/ 10 w 56"/>
                  <a:gd name="T1" fmla="*/ 27 h 45"/>
                  <a:gd name="T2" fmla="*/ 33 w 56"/>
                  <a:gd name="T3" fmla="*/ 14 h 45"/>
                  <a:gd name="T4" fmla="*/ 53 w 56"/>
                  <a:gd name="T5" fmla="*/ 0 h 45"/>
                  <a:gd name="T6" fmla="*/ 54 w 56"/>
                  <a:gd name="T7" fmla="*/ 0 h 45"/>
                  <a:gd name="T8" fmla="*/ 56 w 56"/>
                  <a:gd name="T9" fmla="*/ 2 h 45"/>
                  <a:gd name="T10" fmla="*/ 33 w 56"/>
                  <a:gd name="T11" fmla="*/ 17 h 45"/>
                  <a:gd name="T12" fmla="*/ 11 w 56"/>
                  <a:gd name="T13" fmla="*/ 27 h 45"/>
                  <a:gd name="T14" fmla="*/ 2 w 56"/>
                  <a:gd name="T15" fmla="*/ 38 h 45"/>
                  <a:gd name="T16" fmla="*/ 7 w 56"/>
                  <a:gd name="T17" fmla="*/ 45 h 45"/>
                  <a:gd name="T18" fmla="*/ 1 w 56"/>
                  <a:gd name="T19" fmla="*/ 42 h 45"/>
                  <a:gd name="T20" fmla="*/ 10 w 56"/>
                  <a:gd name="T2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45">
                    <a:moveTo>
                      <a:pt x="10" y="27"/>
                    </a:moveTo>
                    <a:cubicBezTo>
                      <a:pt x="19" y="20"/>
                      <a:pt x="21" y="19"/>
                      <a:pt x="33" y="14"/>
                    </a:cubicBezTo>
                    <a:cubicBezTo>
                      <a:pt x="46" y="9"/>
                      <a:pt x="52" y="2"/>
                      <a:pt x="53" y="0"/>
                    </a:cubicBezTo>
                    <a:cubicBezTo>
                      <a:pt x="54" y="0"/>
                      <a:pt x="54" y="0"/>
                      <a:pt x="54" y="0"/>
                    </a:cubicBezTo>
                    <a:cubicBezTo>
                      <a:pt x="56" y="2"/>
                      <a:pt x="56" y="2"/>
                      <a:pt x="56" y="2"/>
                    </a:cubicBezTo>
                    <a:cubicBezTo>
                      <a:pt x="55" y="2"/>
                      <a:pt x="44" y="13"/>
                      <a:pt x="33" y="17"/>
                    </a:cubicBezTo>
                    <a:cubicBezTo>
                      <a:pt x="21" y="21"/>
                      <a:pt x="16" y="24"/>
                      <a:pt x="11" y="27"/>
                    </a:cubicBezTo>
                    <a:cubicBezTo>
                      <a:pt x="7" y="30"/>
                      <a:pt x="2" y="34"/>
                      <a:pt x="2" y="38"/>
                    </a:cubicBezTo>
                    <a:cubicBezTo>
                      <a:pt x="1" y="44"/>
                      <a:pt x="6" y="44"/>
                      <a:pt x="7" y="45"/>
                    </a:cubicBezTo>
                    <a:cubicBezTo>
                      <a:pt x="7" y="45"/>
                      <a:pt x="2" y="44"/>
                      <a:pt x="1" y="42"/>
                    </a:cubicBezTo>
                    <a:cubicBezTo>
                      <a:pt x="0" y="39"/>
                      <a:pt x="0" y="33"/>
                      <a:pt x="10" y="2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1" name="Freeform 1857"/>
              <p:cNvSpPr>
                <a:spLocks/>
              </p:cNvSpPr>
              <p:nvPr/>
            </p:nvSpPr>
            <p:spPr bwMode="auto">
              <a:xfrm>
                <a:off x="351" y="2141"/>
                <a:ext cx="117" cy="98"/>
              </a:xfrm>
              <a:custGeom>
                <a:avLst/>
                <a:gdLst>
                  <a:gd name="T0" fmla="*/ 9 w 55"/>
                  <a:gd name="T1" fmla="*/ 27 h 46"/>
                  <a:gd name="T2" fmla="*/ 9 w 55"/>
                  <a:gd name="T3" fmla="*/ 27 h 46"/>
                  <a:gd name="T4" fmla="*/ 32 w 55"/>
                  <a:gd name="T5" fmla="*/ 14 h 46"/>
                  <a:gd name="T6" fmla="*/ 53 w 55"/>
                  <a:gd name="T7" fmla="*/ 0 h 46"/>
                  <a:gd name="T8" fmla="*/ 53 w 55"/>
                  <a:gd name="T9" fmla="*/ 0 h 46"/>
                  <a:gd name="T10" fmla="*/ 53 w 55"/>
                  <a:gd name="T11" fmla="*/ 0 h 46"/>
                  <a:gd name="T12" fmla="*/ 53 w 55"/>
                  <a:gd name="T13" fmla="*/ 0 h 46"/>
                  <a:gd name="T14" fmla="*/ 54 w 55"/>
                  <a:gd name="T15" fmla="*/ 2 h 46"/>
                  <a:gd name="T16" fmla="*/ 55 w 55"/>
                  <a:gd name="T17" fmla="*/ 2 h 46"/>
                  <a:gd name="T18" fmla="*/ 54 w 55"/>
                  <a:gd name="T19" fmla="*/ 1 h 46"/>
                  <a:gd name="T20" fmla="*/ 55 w 55"/>
                  <a:gd name="T21" fmla="*/ 1 h 46"/>
                  <a:gd name="T22" fmla="*/ 54 w 55"/>
                  <a:gd name="T23" fmla="*/ 1 h 46"/>
                  <a:gd name="T24" fmla="*/ 54 w 55"/>
                  <a:gd name="T25" fmla="*/ 1 h 46"/>
                  <a:gd name="T26" fmla="*/ 55 w 55"/>
                  <a:gd name="T27" fmla="*/ 1 h 46"/>
                  <a:gd name="T28" fmla="*/ 54 w 55"/>
                  <a:gd name="T29" fmla="*/ 1 h 46"/>
                  <a:gd name="T30" fmla="*/ 54 w 55"/>
                  <a:gd name="T31" fmla="*/ 2 h 46"/>
                  <a:gd name="T32" fmla="*/ 32 w 55"/>
                  <a:gd name="T33" fmla="*/ 17 h 46"/>
                  <a:gd name="T34" fmla="*/ 10 w 55"/>
                  <a:gd name="T35" fmla="*/ 27 h 46"/>
                  <a:gd name="T36" fmla="*/ 1 w 55"/>
                  <a:gd name="T37" fmla="*/ 38 h 46"/>
                  <a:gd name="T38" fmla="*/ 1 w 55"/>
                  <a:gd name="T39" fmla="*/ 39 h 46"/>
                  <a:gd name="T40" fmla="*/ 3 w 55"/>
                  <a:gd name="T41" fmla="*/ 44 h 46"/>
                  <a:gd name="T42" fmla="*/ 6 w 55"/>
                  <a:gd name="T43" fmla="*/ 45 h 46"/>
                  <a:gd name="T44" fmla="*/ 6 w 55"/>
                  <a:gd name="T45" fmla="*/ 45 h 46"/>
                  <a:gd name="T46" fmla="*/ 6 w 55"/>
                  <a:gd name="T47" fmla="*/ 45 h 46"/>
                  <a:gd name="T48" fmla="*/ 5 w 55"/>
                  <a:gd name="T49" fmla="*/ 45 h 46"/>
                  <a:gd name="T50" fmla="*/ 0 w 55"/>
                  <a:gd name="T51" fmla="*/ 42 h 46"/>
                  <a:gd name="T52" fmla="*/ 0 w 55"/>
                  <a:gd name="T53" fmla="*/ 39 h 46"/>
                  <a:gd name="T54" fmla="*/ 9 w 55"/>
                  <a:gd name="T55" fmla="*/ 27 h 46"/>
                  <a:gd name="T56" fmla="*/ 9 w 55"/>
                  <a:gd name="T57" fmla="*/ 27 h 46"/>
                  <a:gd name="T58" fmla="*/ 9 w 55"/>
                  <a:gd name="T59" fmla="*/ 26 h 46"/>
                  <a:gd name="T60" fmla="*/ 0 w 55"/>
                  <a:gd name="T61" fmla="*/ 39 h 46"/>
                  <a:gd name="T62" fmla="*/ 0 w 55"/>
                  <a:gd name="T63" fmla="*/ 42 h 46"/>
                  <a:gd name="T64" fmla="*/ 3 w 55"/>
                  <a:gd name="T65" fmla="*/ 45 h 46"/>
                  <a:gd name="T66" fmla="*/ 6 w 55"/>
                  <a:gd name="T67" fmla="*/ 46 h 46"/>
                  <a:gd name="T68" fmla="*/ 6 w 55"/>
                  <a:gd name="T69" fmla="*/ 45 h 46"/>
                  <a:gd name="T70" fmla="*/ 3 w 55"/>
                  <a:gd name="T71" fmla="*/ 44 h 46"/>
                  <a:gd name="T72" fmla="*/ 1 w 55"/>
                  <a:gd name="T73" fmla="*/ 39 h 46"/>
                  <a:gd name="T74" fmla="*/ 1 w 55"/>
                  <a:gd name="T75" fmla="*/ 38 h 46"/>
                  <a:gd name="T76" fmla="*/ 11 w 55"/>
                  <a:gd name="T77" fmla="*/ 27 h 46"/>
                  <a:gd name="T78" fmla="*/ 32 w 55"/>
                  <a:gd name="T79" fmla="*/ 17 h 46"/>
                  <a:gd name="T80" fmla="*/ 47 w 55"/>
                  <a:gd name="T81" fmla="*/ 8 h 46"/>
                  <a:gd name="T82" fmla="*/ 53 w 55"/>
                  <a:gd name="T83" fmla="*/ 4 h 46"/>
                  <a:gd name="T84" fmla="*/ 54 w 55"/>
                  <a:gd name="T85" fmla="*/ 2 h 46"/>
                  <a:gd name="T86" fmla="*/ 55 w 55"/>
                  <a:gd name="T87" fmla="*/ 2 h 46"/>
                  <a:gd name="T88" fmla="*/ 55 w 55"/>
                  <a:gd name="T89" fmla="*/ 2 h 46"/>
                  <a:gd name="T90" fmla="*/ 55 w 55"/>
                  <a:gd name="T91" fmla="*/ 2 h 46"/>
                  <a:gd name="T92" fmla="*/ 55 w 55"/>
                  <a:gd name="T93" fmla="*/ 1 h 46"/>
                  <a:gd name="T94" fmla="*/ 53 w 55"/>
                  <a:gd name="T95" fmla="*/ 0 h 46"/>
                  <a:gd name="T96" fmla="*/ 53 w 55"/>
                  <a:gd name="T97" fmla="*/ 0 h 46"/>
                  <a:gd name="T98" fmla="*/ 52 w 55"/>
                  <a:gd name="T99" fmla="*/ 0 h 46"/>
                  <a:gd name="T100" fmla="*/ 52 w 55"/>
                  <a:gd name="T101" fmla="*/ 0 h 46"/>
                  <a:gd name="T102" fmla="*/ 32 w 55"/>
                  <a:gd name="T103" fmla="*/ 14 h 46"/>
                  <a:gd name="T104" fmla="*/ 9 w 55"/>
                  <a:gd name="T105" fmla="*/ 26 h 46"/>
                  <a:gd name="T106" fmla="*/ 9 w 55"/>
                  <a:gd name="T107"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46">
                    <a:moveTo>
                      <a:pt x="9" y="27"/>
                    </a:moveTo>
                    <a:cubicBezTo>
                      <a:pt x="9" y="27"/>
                      <a:pt x="9" y="27"/>
                      <a:pt x="9" y="27"/>
                    </a:cubicBezTo>
                    <a:cubicBezTo>
                      <a:pt x="18" y="20"/>
                      <a:pt x="20" y="20"/>
                      <a:pt x="32" y="14"/>
                    </a:cubicBezTo>
                    <a:cubicBezTo>
                      <a:pt x="45" y="9"/>
                      <a:pt x="51" y="2"/>
                      <a:pt x="53" y="0"/>
                    </a:cubicBezTo>
                    <a:cubicBezTo>
                      <a:pt x="53" y="0"/>
                      <a:pt x="53" y="0"/>
                      <a:pt x="53" y="0"/>
                    </a:cubicBezTo>
                    <a:cubicBezTo>
                      <a:pt x="53" y="0"/>
                      <a:pt x="53" y="0"/>
                      <a:pt x="53" y="0"/>
                    </a:cubicBezTo>
                    <a:cubicBezTo>
                      <a:pt x="53" y="0"/>
                      <a:pt x="53" y="0"/>
                      <a:pt x="53" y="0"/>
                    </a:cubicBezTo>
                    <a:cubicBezTo>
                      <a:pt x="54" y="2"/>
                      <a:pt x="54" y="2"/>
                      <a:pt x="54" y="2"/>
                    </a:cubicBezTo>
                    <a:cubicBezTo>
                      <a:pt x="55" y="2"/>
                      <a:pt x="55" y="2"/>
                      <a:pt x="55" y="2"/>
                    </a:cubicBezTo>
                    <a:cubicBezTo>
                      <a:pt x="54" y="1"/>
                      <a:pt x="54" y="1"/>
                      <a:pt x="54" y="1"/>
                    </a:cubicBezTo>
                    <a:cubicBezTo>
                      <a:pt x="55" y="1"/>
                      <a:pt x="55" y="1"/>
                      <a:pt x="55" y="1"/>
                    </a:cubicBezTo>
                    <a:cubicBezTo>
                      <a:pt x="54" y="1"/>
                      <a:pt x="54" y="1"/>
                      <a:pt x="54" y="1"/>
                    </a:cubicBezTo>
                    <a:cubicBezTo>
                      <a:pt x="54" y="1"/>
                      <a:pt x="54" y="1"/>
                      <a:pt x="54" y="1"/>
                    </a:cubicBezTo>
                    <a:cubicBezTo>
                      <a:pt x="55" y="1"/>
                      <a:pt x="55" y="1"/>
                      <a:pt x="55" y="1"/>
                    </a:cubicBezTo>
                    <a:cubicBezTo>
                      <a:pt x="54" y="1"/>
                      <a:pt x="54" y="1"/>
                      <a:pt x="54" y="1"/>
                    </a:cubicBezTo>
                    <a:cubicBezTo>
                      <a:pt x="54" y="1"/>
                      <a:pt x="54" y="2"/>
                      <a:pt x="54" y="2"/>
                    </a:cubicBezTo>
                    <a:cubicBezTo>
                      <a:pt x="51" y="4"/>
                      <a:pt x="41" y="13"/>
                      <a:pt x="32" y="17"/>
                    </a:cubicBezTo>
                    <a:cubicBezTo>
                      <a:pt x="20" y="21"/>
                      <a:pt x="15" y="23"/>
                      <a:pt x="10" y="27"/>
                    </a:cubicBezTo>
                    <a:cubicBezTo>
                      <a:pt x="5" y="30"/>
                      <a:pt x="1" y="34"/>
                      <a:pt x="1" y="38"/>
                    </a:cubicBezTo>
                    <a:cubicBezTo>
                      <a:pt x="1" y="39"/>
                      <a:pt x="1" y="39"/>
                      <a:pt x="1" y="39"/>
                    </a:cubicBezTo>
                    <a:cubicBezTo>
                      <a:pt x="1" y="42"/>
                      <a:pt x="2" y="43"/>
                      <a:pt x="3" y="44"/>
                    </a:cubicBezTo>
                    <a:cubicBezTo>
                      <a:pt x="4" y="45"/>
                      <a:pt x="5" y="45"/>
                      <a:pt x="6" y="45"/>
                    </a:cubicBezTo>
                    <a:cubicBezTo>
                      <a:pt x="6" y="45"/>
                      <a:pt x="6" y="45"/>
                      <a:pt x="6" y="45"/>
                    </a:cubicBezTo>
                    <a:cubicBezTo>
                      <a:pt x="6" y="45"/>
                      <a:pt x="6" y="45"/>
                      <a:pt x="6" y="45"/>
                    </a:cubicBezTo>
                    <a:cubicBezTo>
                      <a:pt x="6" y="45"/>
                      <a:pt x="6" y="45"/>
                      <a:pt x="5" y="45"/>
                    </a:cubicBezTo>
                    <a:cubicBezTo>
                      <a:pt x="4" y="45"/>
                      <a:pt x="1" y="44"/>
                      <a:pt x="0" y="42"/>
                    </a:cubicBezTo>
                    <a:cubicBezTo>
                      <a:pt x="0" y="41"/>
                      <a:pt x="0" y="40"/>
                      <a:pt x="0" y="39"/>
                    </a:cubicBezTo>
                    <a:cubicBezTo>
                      <a:pt x="0" y="36"/>
                      <a:pt x="2" y="31"/>
                      <a:pt x="9" y="27"/>
                    </a:cubicBezTo>
                    <a:cubicBezTo>
                      <a:pt x="9" y="27"/>
                      <a:pt x="9" y="27"/>
                      <a:pt x="9" y="27"/>
                    </a:cubicBezTo>
                    <a:cubicBezTo>
                      <a:pt x="9" y="26"/>
                      <a:pt x="9" y="26"/>
                      <a:pt x="9" y="26"/>
                    </a:cubicBezTo>
                    <a:cubicBezTo>
                      <a:pt x="2" y="31"/>
                      <a:pt x="0" y="36"/>
                      <a:pt x="0" y="39"/>
                    </a:cubicBezTo>
                    <a:cubicBezTo>
                      <a:pt x="0" y="40"/>
                      <a:pt x="0" y="41"/>
                      <a:pt x="0" y="42"/>
                    </a:cubicBezTo>
                    <a:cubicBezTo>
                      <a:pt x="1" y="43"/>
                      <a:pt x="2" y="44"/>
                      <a:pt x="3" y="45"/>
                    </a:cubicBezTo>
                    <a:cubicBezTo>
                      <a:pt x="5" y="45"/>
                      <a:pt x="6" y="45"/>
                      <a:pt x="6" y="46"/>
                    </a:cubicBezTo>
                    <a:cubicBezTo>
                      <a:pt x="6" y="45"/>
                      <a:pt x="6" y="45"/>
                      <a:pt x="6" y="45"/>
                    </a:cubicBezTo>
                    <a:cubicBezTo>
                      <a:pt x="5" y="45"/>
                      <a:pt x="4" y="44"/>
                      <a:pt x="3" y="44"/>
                    </a:cubicBezTo>
                    <a:cubicBezTo>
                      <a:pt x="2" y="43"/>
                      <a:pt x="1" y="42"/>
                      <a:pt x="1" y="39"/>
                    </a:cubicBezTo>
                    <a:cubicBezTo>
                      <a:pt x="1" y="38"/>
                      <a:pt x="1" y="38"/>
                      <a:pt x="1" y="38"/>
                    </a:cubicBezTo>
                    <a:cubicBezTo>
                      <a:pt x="1" y="34"/>
                      <a:pt x="6" y="30"/>
                      <a:pt x="11" y="27"/>
                    </a:cubicBezTo>
                    <a:cubicBezTo>
                      <a:pt x="15" y="24"/>
                      <a:pt x="20" y="21"/>
                      <a:pt x="32" y="17"/>
                    </a:cubicBezTo>
                    <a:cubicBezTo>
                      <a:pt x="37" y="15"/>
                      <a:pt x="43" y="11"/>
                      <a:pt x="47" y="8"/>
                    </a:cubicBezTo>
                    <a:cubicBezTo>
                      <a:pt x="50" y="6"/>
                      <a:pt x="51" y="5"/>
                      <a:pt x="53" y="4"/>
                    </a:cubicBezTo>
                    <a:cubicBezTo>
                      <a:pt x="53" y="3"/>
                      <a:pt x="54" y="3"/>
                      <a:pt x="54" y="2"/>
                    </a:cubicBezTo>
                    <a:cubicBezTo>
                      <a:pt x="55" y="2"/>
                      <a:pt x="55" y="2"/>
                      <a:pt x="55" y="2"/>
                    </a:cubicBezTo>
                    <a:cubicBezTo>
                      <a:pt x="55" y="2"/>
                      <a:pt x="55" y="2"/>
                      <a:pt x="55" y="2"/>
                    </a:cubicBezTo>
                    <a:cubicBezTo>
                      <a:pt x="55" y="2"/>
                      <a:pt x="55" y="2"/>
                      <a:pt x="55" y="2"/>
                    </a:cubicBezTo>
                    <a:cubicBezTo>
                      <a:pt x="55" y="1"/>
                      <a:pt x="55" y="1"/>
                      <a:pt x="55" y="1"/>
                    </a:cubicBezTo>
                    <a:cubicBezTo>
                      <a:pt x="53" y="0"/>
                      <a:pt x="53" y="0"/>
                      <a:pt x="53" y="0"/>
                    </a:cubicBezTo>
                    <a:cubicBezTo>
                      <a:pt x="53" y="0"/>
                      <a:pt x="53" y="0"/>
                      <a:pt x="53" y="0"/>
                    </a:cubicBezTo>
                    <a:cubicBezTo>
                      <a:pt x="52" y="0"/>
                      <a:pt x="52" y="0"/>
                      <a:pt x="52" y="0"/>
                    </a:cubicBezTo>
                    <a:cubicBezTo>
                      <a:pt x="52" y="0"/>
                      <a:pt x="52" y="0"/>
                      <a:pt x="52" y="0"/>
                    </a:cubicBezTo>
                    <a:cubicBezTo>
                      <a:pt x="51" y="1"/>
                      <a:pt x="45" y="9"/>
                      <a:pt x="32" y="14"/>
                    </a:cubicBezTo>
                    <a:cubicBezTo>
                      <a:pt x="19" y="19"/>
                      <a:pt x="18" y="20"/>
                      <a:pt x="9" y="26"/>
                    </a:cubicBezTo>
                    <a:lnTo>
                      <a:pt x="9" y="27"/>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2" name="Freeform 1858"/>
              <p:cNvSpPr>
                <a:spLocks/>
              </p:cNvSpPr>
              <p:nvPr/>
            </p:nvSpPr>
            <p:spPr bwMode="auto">
              <a:xfrm>
                <a:off x="351" y="2150"/>
                <a:ext cx="108" cy="81"/>
              </a:xfrm>
              <a:custGeom>
                <a:avLst/>
                <a:gdLst>
                  <a:gd name="T0" fmla="*/ 51 w 51"/>
                  <a:gd name="T1" fmla="*/ 0 h 38"/>
                  <a:gd name="T2" fmla="*/ 31 w 51"/>
                  <a:gd name="T3" fmla="*/ 12 h 38"/>
                  <a:gd name="T4" fmla="*/ 10 w 51"/>
                  <a:gd name="T5" fmla="*/ 22 h 38"/>
                  <a:gd name="T6" fmla="*/ 0 w 51"/>
                  <a:gd name="T7" fmla="*/ 34 h 38"/>
                  <a:gd name="T8" fmla="*/ 1 w 51"/>
                  <a:gd name="T9" fmla="*/ 38 h 38"/>
                  <a:gd name="T10" fmla="*/ 1 w 51"/>
                  <a:gd name="T11" fmla="*/ 35 h 38"/>
                  <a:gd name="T12" fmla="*/ 1 w 51"/>
                  <a:gd name="T13" fmla="*/ 34 h 38"/>
                  <a:gd name="T14" fmla="*/ 10 w 51"/>
                  <a:gd name="T15" fmla="*/ 23 h 38"/>
                  <a:gd name="T16" fmla="*/ 32 w 51"/>
                  <a:gd name="T17" fmla="*/ 13 h 38"/>
                  <a:gd name="T18" fmla="*/ 51 w 51"/>
                  <a:gd name="T19" fmla="*/ 1 h 38"/>
                  <a:gd name="T20" fmla="*/ 51 w 51"/>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8">
                    <a:moveTo>
                      <a:pt x="51" y="0"/>
                    </a:moveTo>
                    <a:cubicBezTo>
                      <a:pt x="47" y="3"/>
                      <a:pt x="39" y="9"/>
                      <a:pt x="31" y="12"/>
                    </a:cubicBezTo>
                    <a:cubicBezTo>
                      <a:pt x="20" y="17"/>
                      <a:pt x="15" y="19"/>
                      <a:pt x="10" y="22"/>
                    </a:cubicBezTo>
                    <a:cubicBezTo>
                      <a:pt x="5" y="26"/>
                      <a:pt x="1" y="29"/>
                      <a:pt x="0" y="34"/>
                    </a:cubicBezTo>
                    <a:cubicBezTo>
                      <a:pt x="0" y="36"/>
                      <a:pt x="0" y="37"/>
                      <a:pt x="1" y="38"/>
                    </a:cubicBezTo>
                    <a:cubicBezTo>
                      <a:pt x="1" y="37"/>
                      <a:pt x="1" y="36"/>
                      <a:pt x="1" y="35"/>
                    </a:cubicBezTo>
                    <a:cubicBezTo>
                      <a:pt x="1" y="34"/>
                      <a:pt x="1" y="34"/>
                      <a:pt x="1" y="34"/>
                    </a:cubicBezTo>
                    <a:cubicBezTo>
                      <a:pt x="1" y="30"/>
                      <a:pt x="5" y="26"/>
                      <a:pt x="10" y="23"/>
                    </a:cubicBezTo>
                    <a:cubicBezTo>
                      <a:pt x="15" y="19"/>
                      <a:pt x="20" y="17"/>
                      <a:pt x="32" y="13"/>
                    </a:cubicBezTo>
                    <a:cubicBezTo>
                      <a:pt x="39" y="10"/>
                      <a:pt x="47" y="4"/>
                      <a:pt x="51" y="1"/>
                    </a:cubicBezTo>
                    <a:lnTo>
                      <a:pt x="51"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3" name="Freeform 1859"/>
              <p:cNvSpPr>
                <a:spLocks/>
              </p:cNvSpPr>
              <p:nvPr/>
            </p:nvSpPr>
            <p:spPr bwMode="auto">
              <a:xfrm>
                <a:off x="353" y="2152"/>
                <a:ext cx="106" cy="81"/>
              </a:xfrm>
              <a:custGeom>
                <a:avLst/>
                <a:gdLst>
                  <a:gd name="T0" fmla="*/ 50 w 50"/>
                  <a:gd name="T1" fmla="*/ 0 h 38"/>
                  <a:gd name="T2" fmla="*/ 31 w 50"/>
                  <a:gd name="T3" fmla="*/ 12 h 38"/>
                  <a:gd name="T4" fmla="*/ 9 w 50"/>
                  <a:gd name="T5" fmla="*/ 22 h 38"/>
                  <a:gd name="T6" fmla="*/ 0 w 50"/>
                  <a:gd name="T7" fmla="*/ 33 h 38"/>
                  <a:gd name="T8" fmla="*/ 0 w 50"/>
                  <a:gd name="T9" fmla="*/ 34 h 38"/>
                  <a:gd name="T10" fmla="*/ 0 w 50"/>
                  <a:gd name="T11" fmla="*/ 37 h 38"/>
                  <a:gd name="T12" fmla="*/ 1 w 50"/>
                  <a:gd name="T13" fmla="*/ 38 h 38"/>
                  <a:gd name="T14" fmla="*/ 0 w 50"/>
                  <a:gd name="T15" fmla="*/ 33 h 38"/>
                  <a:gd name="T16" fmla="*/ 9 w 50"/>
                  <a:gd name="T17" fmla="*/ 22 h 38"/>
                  <a:gd name="T18" fmla="*/ 31 w 50"/>
                  <a:gd name="T19" fmla="*/ 12 h 38"/>
                  <a:gd name="T20" fmla="*/ 50 w 50"/>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38">
                    <a:moveTo>
                      <a:pt x="50" y="0"/>
                    </a:moveTo>
                    <a:cubicBezTo>
                      <a:pt x="46" y="3"/>
                      <a:pt x="38" y="9"/>
                      <a:pt x="31" y="12"/>
                    </a:cubicBezTo>
                    <a:cubicBezTo>
                      <a:pt x="19" y="16"/>
                      <a:pt x="14" y="18"/>
                      <a:pt x="9" y="22"/>
                    </a:cubicBezTo>
                    <a:cubicBezTo>
                      <a:pt x="4" y="25"/>
                      <a:pt x="0" y="29"/>
                      <a:pt x="0" y="33"/>
                    </a:cubicBezTo>
                    <a:cubicBezTo>
                      <a:pt x="0" y="34"/>
                      <a:pt x="0" y="34"/>
                      <a:pt x="0" y="34"/>
                    </a:cubicBezTo>
                    <a:cubicBezTo>
                      <a:pt x="0" y="35"/>
                      <a:pt x="0" y="36"/>
                      <a:pt x="0" y="37"/>
                    </a:cubicBezTo>
                    <a:cubicBezTo>
                      <a:pt x="1" y="38"/>
                      <a:pt x="1" y="38"/>
                      <a:pt x="1" y="38"/>
                    </a:cubicBezTo>
                    <a:cubicBezTo>
                      <a:pt x="0" y="37"/>
                      <a:pt x="0" y="35"/>
                      <a:pt x="0" y="33"/>
                    </a:cubicBezTo>
                    <a:cubicBezTo>
                      <a:pt x="0" y="29"/>
                      <a:pt x="5" y="25"/>
                      <a:pt x="9" y="22"/>
                    </a:cubicBezTo>
                    <a:cubicBezTo>
                      <a:pt x="14" y="19"/>
                      <a:pt x="19" y="16"/>
                      <a:pt x="31" y="12"/>
                    </a:cubicBezTo>
                    <a:cubicBezTo>
                      <a:pt x="38" y="9"/>
                      <a:pt x="45" y="3"/>
                      <a:pt x="5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4" name="Freeform 1860"/>
              <p:cNvSpPr>
                <a:spLocks/>
              </p:cNvSpPr>
              <p:nvPr/>
            </p:nvSpPr>
            <p:spPr bwMode="auto">
              <a:xfrm>
                <a:off x="357" y="2167"/>
                <a:ext cx="111" cy="91"/>
              </a:xfrm>
              <a:custGeom>
                <a:avLst/>
                <a:gdLst>
                  <a:gd name="T0" fmla="*/ 9 w 52"/>
                  <a:gd name="T1" fmla="*/ 25 h 43"/>
                  <a:gd name="T2" fmla="*/ 31 w 52"/>
                  <a:gd name="T3" fmla="*/ 13 h 43"/>
                  <a:gd name="T4" fmla="*/ 50 w 52"/>
                  <a:gd name="T5" fmla="*/ 0 h 43"/>
                  <a:gd name="T6" fmla="*/ 50 w 52"/>
                  <a:gd name="T7" fmla="*/ 0 h 43"/>
                  <a:gd name="T8" fmla="*/ 52 w 52"/>
                  <a:gd name="T9" fmla="*/ 1 h 43"/>
                  <a:gd name="T10" fmla="*/ 30 w 52"/>
                  <a:gd name="T11" fmla="*/ 16 h 43"/>
                  <a:gd name="T12" fmla="*/ 11 w 52"/>
                  <a:gd name="T13" fmla="*/ 26 h 43"/>
                  <a:gd name="T14" fmla="*/ 2 w 52"/>
                  <a:gd name="T15" fmla="*/ 36 h 43"/>
                  <a:gd name="T16" fmla="*/ 6 w 52"/>
                  <a:gd name="T17" fmla="*/ 43 h 43"/>
                  <a:gd name="T18" fmla="*/ 1 w 52"/>
                  <a:gd name="T19" fmla="*/ 40 h 43"/>
                  <a:gd name="T20" fmla="*/ 9 w 52"/>
                  <a:gd name="T21"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43">
                    <a:moveTo>
                      <a:pt x="9" y="25"/>
                    </a:moveTo>
                    <a:cubicBezTo>
                      <a:pt x="18" y="19"/>
                      <a:pt x="19" y="18"/>
                      <a:pt x="31" y="13"/>
                    </a:cubicBezTo>
                    <a:cubicBezTo>
                      <a:pt x="43" y="9"/>
                      <a:pt x="49" y="1"/>
                      <a:pt x="50" y="0"/>
                    </a:cubicBezTo>
                    <a:cubicBezTo>
                      <a:pt x="50" y="0"/>
                      <a:pt x="50" y="0"/>
                      <a:pt x="50" y="0"/>
                    </a:cubicBezTo>
                    <a:cubicBezTo>
                      <a:pt x="52" y="1"/>
                      <a:pt x="52" y="1"/>
                      <a:pt x="52" y="1"/>
                    </a:cubicBezTo>
                    <a:cubicBezTo>
                      <a:pt x="52" y="2"/>
                      <a:pt x="41" y="12"/>
                      <a:pt x="30" y="16"/>
                    </a:cubicBezTo>
                    <a:cubicBezTo>
                      <a:pt x="20" y="20"/>
                      <a:pt x="15" y="22"/>
                      <a:pt x="11" y="26"/>
                    </a:cubicBezTo>
                    <a:cubicBezTo>
                      <a:pt x="6" y="29"/>
                      <a:pt x="2" y="32"/>
                      <a:pt x="2" y="36"/>
                    </a:cubicBezTo>
                    <a:cubicBezTo>
                      <a:pt x="1" y="42"/>
                      <a:pt x="5" y="42"/>
                      <a:pt x="6" y="43"/>
                    </a:cubicBezTo>
                    <a:cubicBezTo>
                      <a:pt x="6" y="43"/>
                      <a:pt x="2" y="42"/>
                      <a:pt x="1" y="40"/>
                    </a:cubicBezTo>
                    <a:cubicBezTo>
                      <a:pt x="0" y="37"/>
                      <a:pt x="0" y="31"/>
                      <a:pt x="9" y="2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5" name="Freeform 1861"/>
              <p:cNvSpPr>
                <a:spLocks/>
              </p:cNvSpPr>
              <p:nvPr/>
            </p:nvSpPr>
            <p:spPr bwMode="auto">
              <a:xfrm>
                <a:off x="357" y="2167"/>
                <a:ext cx="111" cy="91"/>
              </a:xfrm>
              <a:custGeom>
                <a:avLst/>
                <a:gdLst>
                  <a:gd name="T0" fmla="*/ 9 w 52"/>
                  <a:gd name="T1" fmla="*/ 25 h 43"/>
                  <a:gd name="T2" fmla="*/ 9 w 52"/>
                  <a:gd name="T3" fmla="*/ 25 h 43"/>
                  <a:gd name="T4" fmla="*/ 31 w 52"/>
                  <a:gd name="T5" fmla="*/ 14 h 43"/>
                  <a:gd name="T6" fmla="*/ 50 w 52"/>
                  <a:gd name="T7" fmla="*/ 0 h 43"/>
                  <a:gd name="T8" fmla="*/ 50 w 52"/>
                  <a:gd name="T9" fmla="*/ 0 h 43"/>
                  <a:gd name="T10" fmla="*/ 50 w 52"/>
                  <a:gd name="T11" fmla="*/ 0 h 43"/>
                  <a:gd name="T12" fmla="*/ 50 w 52"/>
                  <a:gd name="T13" fmla="*/ 0 h 43"/>
                  <a:gd name="T14" fmla="*/ 52 w 52"/>
                  <a:gd name="T15" fmla="*/ 2 h 43"/>
                  <a:gd name="T16" fmla="*/ 52 w 52"/>
                  <a:gd name="T17" fmla="*/ 1 h 43"/>
                  <a:gd name="T18" fmla="*/ 52 w 52"/>
                  <a:gd name="T19" fmla="*/ 1 h 43"/>
                  <a:gd name="T20" fmla="*/ 52 w 52"/>
                  <a:gd name="T21" fmla="*/ 1 h 43"/>
                  <a:gd name="T22" fmla="*/ 52 w 52"/>
                  <a:gd name="T23" fmla="*/ 1 h 43"/>
                  <a:gd name="T24" fmla="*/ 52 w 52"/>
                  <a:gd name="T25" fmla="*/ 1 h 43"/>
                  <a:gd name="T26" fmla="*/ 52 w 52"/>
                  <a:gd name="T27" fmla="*/ 1 h 43"/>
                  <a:gd name="T28" fmla="*/ 52 w 52"/>
                  <a:gd name="T29" fmla="*/ 1 h 43"/>
                  <a:gd name="T30" fmla="*/ 51 w 52"/>
                  <a:gd name="T31" fmla="*/ 2 h 43"/>
                  <a:gd name="T32" fmla="*/ 30 w 52"/>
                  <a:gd name="T33" fmla="*/ 16 h 43"/>
                  <a:gd name="T34" fmla="*/ 10 w 52"/>
                  <a:gd name="T35" fmla="*/ 25 h 43"/>
                  <a:gd name="T36" fmla="*/ 1 w 52"/>
                  <a:gd name="T37" fmla="*/ 36 h 43"/>
                  <a:gd name="T38" fmla="*/ 1 w 52"/>
                  <a:gd name="T39" fmla="*/ 37 h 43"/>
                  <a:gd name="T40" fmla="*/ 3 w 52"/>
                  <a:gd name="T41" fmla="*/ 42 h 43"/>
                  <a:gd name="T42" fmla="*/ 6 w 52"/>
                  <a:gd name="T43" fmla="*/ 43 h 43"/>
                  <a:gd name="T44" fmla="*/ 6 w 52"/>
                  <a:gd name="T45" fmla="*/ 43 h 43"/>
                  <a:gd name="T46" fmla="*/ 6 w 52"/>
                  <a:gd name="T47" fmla="*/ 43 h 43"/>
                  <a:gd name="T48" fmla="*/ 6 w 52"/>
                  <a:gd name="T49" fmla="*/ 43 h 43"/>
                  <a:gd name="T50" fmla="*/ 1 w 52"/>
                  <a:gd name="T51" fmla="*/ 40 h 43"/>
                  <a:gd name="T52" fmla="*/ 1 w 52"/>
                  <a:gd name="T53" fmla="*/ 37 h 43"/>
                  <a:gd name="T54" fmla="*/ 9 w 52"/>
                  <a:gd name="T55" fmla="*/ 25 h 43"/>
                  <a:gd name="T56" fmla="*/ 9 w 52"/>
                  <a:gd name="T57" fmla="*/ 25 h 43"/>
                  <a:gd name="T58" fmla="*/ 9 w 52"/>
                  <a:gd name="T59" fmla="*/ 25 h 43"/>
                  <a:gd name="T60" fmla="*/ 0 w 52"/>
                  <a:gd name="T61" fmla="*/ 37 h 43"/>
                  <a:gd name="T62" fmla="*/ 1 w 52"/>
                  <a:gd name="T63" fmla="*/ 40 h 43"/>
                  <a:gd name="T64" fmla="*/ 4 w 52"/>
                  <a:gd name="T65" fmla="*/ 42 h 43"/>
                  <a:gd name="T66" fmla="*/ 6 w 52"/>
                  <a:gd name="T67" fmla="*/ 43 h 43"/>
                  <a:gd name="T68" fmla="*/ 6 w 52"/>
                  <a:gd name="T69" fmla="*/ 43 h 43"/>
                  <a:gd name="T70" fmla="*/ 4 w 52"/>
                  <a:gd name="T71" fmla="*/ 41 h 43"/>
                  <a:gd name="T72" fmla="*/ 2 w 52"/>
                  <a:gd name="T73" fmla="*/ 37 h 43"/>
                  <a:gd name="T74" fmla="*/ 2 w 52"/>
                  <a:gd name="T75" fmla="*/ 37 h 43"/>
                  <a:gd name="T76" fmla="*/ 11 w 52"/>
                  <a:gd name="T77" fmla="*/ 26 h 43"/>
                  <a:gd name="T78" fmla="*/ 30 w 52"/>
                  <a:gd name="T79" fmla="*/ 16 h 43"/>
                  <a:gd name="T80" fmla="*/ 45 w 52"/>
                  <a:gd name="T81" fmla="*/ 7 h 43"/>
                  <a:gd name="T82" fmla="*/ 50 w 52"/>
                  <a:gd name="T83" fmla="*/ 3 h 43"/>
                  <a:gd name="T84" fmla="*/ 51 w 52"/>
                  <a:gd name="T85" fmla="*/ 2 h 43"/>
                  <a:gd name="T86" fmla="*/ 52 w 52"/>
                  <a:gd name="T87" fmla="*/ 2 h 43"/>
                  <a:gd name="T88" fmla="*/ 52 w 52"/>
                  <a:gd name="T89" fmla="*/ 2 h 43"/>
                  <a:gd name="T90" fmla="*/ 52 w 52"/>
                  <a:gd name="T91" fmla="*/ 1 h 43"/>
                  <a:gd name="T92" fmla="*/ 52 w 52"/>
                  <a:gd name="T93" fmla="*/ 1 h 43"/>
                  <a:gd name="T94" fmla="*/ 50 w 52"/>
                  <a:gd name="T95" fmla="*/ 0 h 43"/>
                  <a:gd name="T96" fmla="*/ 50 w 52"/>
                  <a:gd name="T97" fmla="*/ 0 h 43"/>
                  <a:gd name="T98" fmla="*/ 50 w 52"/>
                  <a:gd name="T99" fmla="*/ 0 h 43"/>
                  <a:gd name="T100" fmla="*/ 50 w 52"/>
                  <a:gd name="T101" fmla="*/ 0 h 43"/>
                  <a:gd name="T102" fmla="*/ 31 w 52"/>
                  <a:gd name="T103" fmla="*/ 13 h 43"/>
                  <a:gd name="T104" fmla="*/ 9 w 52"/>
                  <a:gd name="T105"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43">
                    <a:moveTo>
                      <a:pt x="9" y="25"/>
                    </a:moveTo>
                    <a:cubicBezTo>
                      <a:pt x="9" y="25"/>
                      <a:pt x="9" y="25"/>
                      <a:pt x="9" y="25"/>
                    </a:cubicBezTo>
                    <a:cubicBezTo>
                      <a:pt x="18" y="19"/>
                      <a:pt x="19" y="19"/>
                      <a:pt x="31" y="14"/>
                    </a:cubicBezTo>
                    <a:cubicBezTo>
                      <a:pt x="43" y="9"/>
                      <a:pt x="49" y="2"/>
                      <a:pt x="50" y="0"/>
                    </a:cubicBezTo>
                    <a:cubicBezTo>
                      <a:pt x="50" y="0"/>
                      <a:pt x="50" y="0"/>
                      <a:pt x="50" y="0"/>
                    </a:cubicBezTo>
                    <a:cubicBezTo>
                      <a:pt x="50" y="0"/>
                      <a:pt x="50" y="0"/>
                      <a:pt x="50" y="0"/>
                    </a:cubicBezTo>
                    <a:cubicBezTo>
                      <a:pt x="50" y="0"/>
                      <a:pt x="50" y="0"/>
                      <a:pt x="50" y="0"/>
                    </a:cubicBezTo>
                    <a:cubicBezTo>
                      <a:pt x="52" y="2"/>
                      <a:pt x="52" y="2"/>
                      <a:pt x="52" y="2"/>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2"/>
                      <a:pt x="51" y="2"/>
                      <a:pt x="51" y="2"/>
                    </a:cubicBezTo>
                    <a:cubicBezTo>
                      <a:pt x="49" y="4"/>
                      <a:pt x="39" y="12"/>
                      <a:pt x="30" y="16"/>
                    </a:cubicBezTo>
                    <a:cubicBezTo>
                      <a:pt x="20" y="20"/>
                      <a:pt x="15" y="22"/>
                      <a:pt x="10" y="25"/>
                    </a:cubicBezTo>
                    <a:cubicBezTo>
                      <a:pt x="6" y="29"/>
                      <a:pt x="2" y="32"/>
                      <a:pt x="1" y="36"/>
                    </a:cubicBezTo>
                    <a:cubicBezTo>
                      <a:pt x="1" y="37"/>
                      <a:pt x="1" y="37"/>
                      <a:pt x="1" y="37"/>
                    </a:cubicBezTo>
                    <a:cubicBezTo>
                      <a:pt x="1" y="40"/>
                      <a:pt x="2" y="41"/>
                      <a:pt x="3" y="42"/>
                    </a:cubicBezTo>
                    <a:cubicBezTo>
                      <a:pt x="4" y="43"/>
                      <a:pt x="6" y="43"/>
                      <a:pt x="6" y="43"/>
                    </a:cubicBezTo>
                    <a:cubicBezTo>
                      <a:pt x="6" y="43"/>
                      <a:pt x="6" y="43"/>
                      <a:pt x="6" y="43"/>
                    </a:cubicBezTo>
                    <a:cubicBezTo>
                      <a:pt x="6" y="43"/>
                      <a:pt x="6" y="43"/>
                      <a:pt x="6" y="43"/>
                    </a:cubicBezTo>
                    <a:cubicBezTo>
                      <a:pt x="6" y="43"/>
                      <a:pt x="6" y="43"/>
                      <a:pt x="6" y="43"/>
                    </a:cubicBezTo>
                    <a:cubicBezTo>
                      <a:pt x="4" y="42"/>
                      <a:pt x="2" y="41"/>
                      <a:pt x="1" y="40"/>
                    </a:cubicBezTo>
                    <a:cubicBezTo>
                      <a:pt x="1" y="39"/>
                      <a:pt x="1" y="38"/>
                      <a:pt x="1" y="37"/>
                    </a:cubicBezTo>
                    <a:cubicBezTo>
                      <a:pt x="1" y="34"/>
                      <a:pt x="2" y="30"/>
                      <a:pt x="9" y="25"/>
                    </a:cubicBezTo>
                    <a:cubicBezTo>
                      <a:pt x="9" y="25"/>
                      <a:pt x="9" y="25"/>
                      <a:pt x="9" y="25"/>
                    </a:cubicBezTo>
                    <a:cubicBezTo>
                      <a:pt x="9" y="25"/>
                      <a:pt x="9" y="25"/>
                      <a:pt x="9" y="25"/>
                    </a:cubicBezTo>
                    <a:cubicBezTo>
                      <a:pt x="2" y="30"/>
                      <a:pt x="0" y="34"/>
                      <a:pt x="0" y="37"/>
                    </a:cubicBezTo>
                    <a:cubicBezTo>
                      <a:pt x="0" y="38"/>
                      <a:pt x="1" y="39"/>
                      <a:pt x="1" y="40"/>
                    </a:cubicBezTo>
                    <a:cubicBezTo>
                      <a:pt x="1" y="41"/>
                      <a:pt x="3" y="42"/>
                      <a:pt x="4" y="42"/>
                    </a:cubicBezTo>
                    <a:cubicBezTo>
                      <a:pt x="5" y="43"/>
                      <a:pt x="6" y="43"/>
                      <a:pt x="6" y="43"/>
                    </a:cubicBezTo>
                    <a:cubicBezTo>
                      <a:pt x="6" y="43"/>
                      <a:pt x="6" y="43"/>
                      <a:pt x="6" y="43"/>
                    </a:cubicBezTo>
                    <a:cubicBezTo>
                      <a:pt x="6" y="42"/>
                      <a:pt x="5" y="42"/>
                      <a:pt x="4" y="41"/>
                    </a:cubicBezTo>
                    <a:cubicBezTo>
                      <a:pt x="3" y="41"/>
                      <a:pt x="2" y="40"/>
                      <a:pt x="2" y="37"/>
                    </a:cubicBezTo>
                    <a:cubicBezTo>
                      <a:pt x="2" y="37"/>
                      <a:pt x="2" y="37"/>
                      <a:pt x="2" y="37"/>
                    </a:cubicBezTo>
                    <a:cubicBezTo>
                      <a:pt x="2" y="32"/>
                      <a:pt x="6" y="29"/>
                      <a:pt x="11" y="26"/>
                    </a:cubicBezTo>
                    <a:cubicBezTo>
                      <a:pt x="15" y="23"/>
                      <a:pt x="20" y="20"/>
                      <a:pt x="30" y="16"/>
                    </a:cubicBezTo>
                    <a:cubicBezTo>
                      <a:pt x="36" y="14"/>
                      <a:pt x="41" y="11"/>
                      <a:pt x="45" y="7"/>
                    </a:cubicBezTo>
                    <a:cubicBezTo>
                      <a:pt x="47" y="6"/>
                      <a:pt x="49" y="4"/>
                      <a:pt x="50" y="3"/>
                    </a:cubicBezTo>
                    <a:cubicBezTo>
                      <a:pt x="51" y="3"/>
                      <a:pt x="51" y="2"/>
                      <a:pt x="51" y="2"/>
                    </a:cubicBezTo>
                    <a:cubicBezTo>
                      <a:pt x="52" y="2"/>
                      <a:pt x="52" y="2"/>
                      <a:pt x="52" y="2"/>
                    </a:cubicBezTo>
                    <a:cubicBezTo>
                      <a:pt x="52" y="2"/>
                      <a:pt x="52" y="2"/>
                      <a:pt x="52" y="2"/>
                    </a:cubicBezTo>
                    <a:cubicBezTo>
                      <a:pt x="52" y="1"/>
                      <a:pt x="52" y="1"/>
                      <a:pt x="52" y="1"/>
                    </a:cubicBezTo>
                    <a:cubicBezTo>
                      <a:pt x="52" y="1"/>
                      <a:pt x="52" y="1"/>
                      <a:pt x="52" y="1"/>
                    </a:cubicBezTo>
                    <a:cubicBezTo>
                      <a:pt x="50" y="0"/>
                      <a:pt x="50" y="0"/>
                      <a:pt x="50" y="0"/>
                    </a:cubicBezTo>
                    <a:cubicBezTo>
                      <a:pt x="50" y="0"/>
                      <a:pt x="50" y="0"/>
                      <a:pt x="50" y="0"/>
                    </a:cubicBezTo>
                    <a:cubicBezTo>
                      <a:pt x="50" y="0"/>
                      <a:pt x="50" y="0"/>
                      <a:pt x="50" y="0"/>
                    </a:cubicBezTo>
                    <a:cubicBezTo>
                      <a:pt x="50" y="0"/>
                      <a:pt x="50" y="0"/>
                      <a:pt x="50" y="0"/>
                    </a:cubicBezTo>
                    <a:cubicBezTo>
                      <a:pt x="48" y="1"/>
                      <a:pt x="43" y="8"/>
                      <a:pt x="31" y="13"/>
                    </a:cubicBezTo>
                    <a:cubicBezTo>
                      <a:pt x="19" y="18"/>
                      <a:pt x="18" y="19"/>
                      <a:pt x="9" y="2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6" name="Freeform 1862"/>
              <p:cNvSpPr>
                <a:spLocks/>
              </p:cNvSpPr>
              <p:nvPr/>
            </p:nvSpPr>
            <p:spPr bwMode="auto">
              <a:xfrm>
                <a:off x="359" y="2175"/>
                <a:ext cx="100" cy="77"/>
              </a:xfrm>
              <a:custGeom>
                <a:avLst/>
                <a:gdLst>
                  <a:gd name="T0" fmla="*/ 47 w 47"/>
                  <a:gd name="T1" fmla="*/ 0 h 36"/>
                  <a:gd name="T2" fmla="*/ 29 w 47"/>
                  <a:gd name="T3" fmla="*/ 12 h 36"/>
                  <a:gd name="T4" fmla="*/ 9 w 47"/>
                  <a:gd name="T5" fmla="*/ 21 h 36"/>
                  <a:gd name="T6" fmla="*/ 0 w 47"/>
                  <a:gd name="T7" fmla="*/ 32 h 36"/>
                  <a:gd name="T8" fmla="*/ 1 w 47"/>
                  <a:gd name="T9" fmla="*/ 36 h 36"/>
                  <a:gd name="T10" fmla="*/ 0 w 47"/>
                  <a:gd name="T11" fmla="*/ 33 h 36"/>
                  <a:gd name="T12" fmla="*/ 0 w 47"/>
                  <a:gd name="T13" fmla="*/ 32 h 36"/>
                  <a:gd name="T14" fmla="*/ 9 w 47"/>
                  <a:gd name="T15" fmla="*/ 21 h 36"/>
                  <a:gd name="T16" fmla="*/ 29 w 47"/>
                  <a:gd name="T17" fmla="*/ 12 h 36"/>
                  <a:gd name="T18" fmla="*/ 47 w 47"/>
                  <a:gd name="T19" fmla="*/ 1 h 36"/>
                  <a:gd name="T20" fmla="*/ 47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47" y="0"/>
                    </a:moveTo>
                    <a:cubicBezTo>
                      <a:pt x="43" y="3"/>
                      <a:pt x="36" y="9"/>
                      <a:pt x="29" y="12"/>
                    </a:cubicBezTo>
                    <a:cubicBezTo>
                      <a:pt x="18" y="16"/>
                      <a:pt x="14" y="18"/>
                      <a:pt x="9" y="21"/>
                    </a:cubicBezTo>
                    <a:cubicBezTo>
                      <a:pt x="5" y="24"/>
                      <a:pt x="0" y="28"/>
                      <a:pt x="0" y="32"/>
                    </a:cubicBezTo>
                    <a:cubicBezTo>
                      <a:pt x="0" y="34"/>
                      <a:pt x="0" y="35"/>
                      <a:pt x="1" y="36"/>
                    </a:cubicBezTo>
                    <a:cubicBezTo>
                      <a:pt x="0" y="35"/>
                      <a:pt x="0" y="34"/>
                      <a:pt x="0" y="33"/>
                    </a:cubicBezTo>
                    <a:cubicBezTo>
                      <a:pt x="0" y="32"/>
                      <a:pt x="0" y="32"/>
                      <a:pt x="0" y="32"/>
                    </a:cubicBezTo>
                    <a:cubicBezTo>
                      <a:pt x="1" y="28"/>
                      <a:pt x="5" y="25"/>
                      <a:pt x="9" y="21"/>
                    </a:cubicBezTo>
                    <a:cubicBezTo>
                      <a:pt x="14" y="18"/>
                      <a:pt x="19" y="16"/>
                      <a:pt x="29" y="12"/>
                    </a:cubicBezTo>
                    <a:cubicBezTo>
                      <a:pt x="36" y="9"/>
                      <a:pt x="43" y="4"/>
                      <a:pt x="47" y="1"/>
                    </a:cubicBezTo>
                    <a:lnTo>
                      <a:pt x="47"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7" name="Freeform 1863"/>
              <p:cNvSpPr>
                <a:spLocks/>
              </p:cNvSpPr>
              <p:nvPr/>
            </p:nvSpPr>
            <p:spPr bwMode="auto">
              <a:xfrm>
                <a:off x="359" y="2177"/>
                <a:ext cx="100" cy="77"/>
              </a:xfrm>
              <a:custGeom>
                <a:avLst/>
                <a:gdLst>
                  <a:gd name="T0" fmla="*/ 47 w 47"/>
                  <a:gd name="T1" fmla="*/ 0 h 36"/>
                  <a:gd name="T2" fmla="*/ 29 w 47"/>
                  <a:gd name="T3" fmla="*/ 11 h 36"/>
                  <a:gd name="T4" fmla="*/ 9 w 47"/>
                  <a:gd name="T5" fmla="*/ 20 h 36"/>
                  <a:gd name="T6" fmla="*/ 0 w 47"/>
                  <a:gd name="T7" fmla="*/ 31 h 36"/>
                  <a:gd name="T8" fmla="*/ 0 w 47"/>
                  <a:gd name="T9" fmla="*/ 32 h 36"/>
                  <a:gd name="T10" fmla="*/ 1 w 47"/>
                  <a:gd name="T11" fmla="*/ 35 h 36"/>
                  <a:gd name="T12" fmla="*/ 1 w 47"/>
                  <a:gd name="T13" fmla="*/ 36 h 36"/>
                  <a:gd name="T14" fmla="*/ 1 w 47"/>
                  <a:gd name="T15" fmla="*/ 31 h 36"/>
                  <a:gd name="T16" fmla="*/ 10 w 47"/>
                  <a:gd name="T17" fmla="*/ 21 h 36"/>
                  <a:gd name="T18" fmla="*/ 29 w 47"/>
                  <a:gd name="T19" fmla="*/ 11 h 36"/>
                  <a:gd name="T20" fmla="*/ 47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47" y="0"/>
                    </a:moveTo>
                    <a:cubicBezTo>
                      <a:pt x="43" y="3"/>
                      <a:pt x="36" y="8"/>
                      <a:pt x="29" y="11"/>
                    </a:cubicBezTo>
                    <a:cubicBezTo>
                      <a:pt x="19" y="15"/>
                      <a:pt x="14" y="17"/>
                      <a:pt x="9" y="20"/>
                    </a:cubicBezTo>
                    <a:cubicBezTo>
                      <a:pt x="5" y="24"/>
                      <a:pt x="1" y="27"/>
                      <a:pt x="0" y="31"/>
                    </a:cubicBezTo>
                    <a:cubicBezTo>
                      <a:pt x="0" y="32"/>
                      <a:pt x="0" y="32"/>
                      <a:pt x="0" y="32"/>
                    </a:cubicBezTo>
                    <a:cubicBezTo>
                      <a:pt x="0" y="33"/>
                      <a:pt x="0" y="34"/>
                      <a:pt x="1" y="35"/>
                    </a:cubicBezTo>
                    <a:cubicBezTo>
                      <a:pt x="1" y="36"/>
                      <a:pt x="1" y="36"/>
                      <a:pt x="1" y="36"/>
                    </a:cubicBezTo>
                    <a:cubicBezTo>
                      <a:pt x="1" y="35"/>
                      <a:pt x="0" y="33"/>
                      <a:pt x="1" y="31"/>
                    </a:cubicBezTo>
                    <a:cubicBezTo>
                      <a:pt x="1" y="27"/>
                      <a:pt x="5" y="24"/>
                      <a:pt x="10" y="21"/>
                    </a:cubicBezTo>
                    <a:cubicBezTo>
                      <a:pt x="14" y="17"/>
                      <a:pt x="19" y="15"/>
                      <a:pt x="29" y="11"/>
                    </a:cubicBezTo>
                    <a:cubicBezTo>
                      <a:pt x="36" y="8"/>
                      <a:pt x="43" y="3"/>
                      <a:pt x="47"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8" name="Freeform 1864"/>
              <p:cNvSpPr>
                <a:spLocks/>
              </p:cNvSpPr>
              <p:nvPr/>
            </p:nvSpPr>
            <p:spPr bwMode="auto">
              <a:xfrm>
                <a:off x="365" y="2186"/>
                <a:ext cx="100" cy="87"/>
              </a:xfrm>
              <a:custGeom>
                <a:avLst/>
                <a:gdLst>
                  <a:gd name="T0" fmla="*/ 8 w 47"/>
                  <a:gd name="T1" fmla="*/ 24 h 41"/>
                  <a:gd name="T2" fmla="*/ 28 w 47"/>
                  <a:gd name="T3" fmla="*/ 13 h 41"/>
                  <a:gd name="T4" fmla="*/ 45 w 47"/>
                  <a:gd name="T5" fmla="*/ 1 h 41"/>
                  <a:gd name="T6" fmla="*/ 45 w 47"/>
                  <a:gd name="T7" fmla="*/ 0 h 41"/>
                  <a:gd name="T8" fmla="*/ 47 w 47"/>
                  <a:gd name="T9" fmla="*/ 2 h 41"/>
                  <a:gd name="T10" fmla="*/ 27 w 47"/>
                  <a:gd name="T11" fmla="*/ 16 h 41"/>
                  <a:gd name="T12" fmla="*/ 9 w 47"/>
                  <a:gd name="T13" fmla="*/ 25 h 41"/>
                  <a:gd name="T14" fmla="*/ 1 w 47"/>
                  <a:gd name="T15" fmla="*/ 35 h 41"/>
                  <a:gd name="T16" fmla="*/ 5 w 47"/>
                  <a:gd name="T17" fmla="*/ 41 h 41"/>
                  <a:gd name="T18" fmla="*/ 1 w 47"/>
                  <a:gd name="T19" fmla="*/ 38 h 41"/>
                  <a:gd name="T20" fmla="*/ 8 w 47"/>
                  <a:gd name="T21"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1">
                    <a:moveTo>
                      <a:pt x="8" y="24"/>
                    </a:moveTo>
                    <a:cubicBezTo>
                      <a:pt x="16" y="19"/>
                      <a:pt x="17" y="18"/>
                      <a:pt x="28" y="13"/>
                    </a:cubicBezTo>
                    <a:cubicBezTo>
                      <a:pt x="39" y="9"/>
                      <a:pt x="44" y="2"/>
                      <a:pt x="45" y="1"/>
                    </a:cubicBezTo>
                    <a:cubicBezTo>
                      <a:pt x="45" y="0"/>
                      <a:pt x="45" y="0"/>
                      <a:pt x="45" y="0"/>
                    </a:cubicBezTo>
                    <a:cubicBezTo>
                      <a:pt x="47" y="2"/>
                      <a:pt x="47" y="2"/>
                      <a:pt x="47" y="2"/>
                    </a:cubicBezTo>
                    <a:cubicBezTo>
                      <a:pt x="47" y="2"/>
                      <a:pt x="37" y="12"/>
                      <a:pt x="27" y="16"/>
                    </a:cubicBezTo>
                    <a:cubicBezTo>
                      <a:pt x="18" y="20"/>
                      <a:pt x="14" y="22"/>
                      <a:pt x="9" y="25"/>
                    </a:cubicBezTo>
                    <a:cubicBezTo>
                      <a:pt x="5" y="28"/>
                      <a:pt x="1" y="31"/>
                      <a:pt x="1" y="35"/>
                    </a:cubicBezTo>
                    <a:cubicBezTo>
                      <a:pt x="1" y="40"/>
                      <a:pt x="4" y="40"/>
                      <a:pt x="5" y="41"/>
                    </a:cubicBezTo>
                    <a:cubicBezTo>
                      <a:pt x="5" y="41"/>
                      <a:pt x="2" y="40"/>
                      <a:pt x="1" y="38"/>
                    </a:cubicBezTo>
                    <a:cubicBezTo>
                      <a:pt x="0" y="36"/>
                      <a:pt x="0" y="30"/>
                      <a:pt x="8" y="24"/>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9" name="Freeform 1865"/>
              <p:cNvSpPr>
                <a:spLocks/>
              </p:cNvSpPr>
              <p:nvPr/>
            </p:nvSpPr>
            <p:spPr bwMode="auto">
              <a:xfrm>
                <a:off x="365" y="2186"/>
                <a:ext cx="100" cy="87"/>
              </a:xfrm>
              <a:custGeom>
                <a:avLst/>
                <a:gdLst>
                  <a:gd name="T0" fmla="*/ 8 w 47"/>
                  <a:gd name="T1" fmla="*/ 24 h 41"/>
                  <a:gd name="T2" fmla="*/ 8 w 47"/>
                  <a:gd name="T3" fmla="*/ 25 h 41"/>
                  <a:gd name="T4" fmla="*/ 28 w 47"/>
                  <a:gd name="T5" fmla="*/ 13 h 41"/>
                  <a:gd name="T6" fmla="*/ 45 w 47"/>
                  <a:gd name="T7" fmla="*/ 1 h 41"/>
                  <a:gd name="T8" fmla="*/ 45 w 47"/>
                  <a:gd name="T9" fmla="*/ 0 h 41"/>
                  <a:gd name="T10" fmla="*/ 45 w 47"/>
                  <a:gd name="T11" fmla="*/ 0 h 41"/>
                  <a:gd name="T12" fmla="*/ 45 w 47"/>
                  <a:gd name="T13" fmla="*/ 1 h 41"/>
                  <a:gd name="T14" fmla="*/ 47 w 47"/>
                  <a:gd name="T15" fmla="*/ 2 h 41"/>
                  <a:gd name="T16" fmla="*/ 47 w 47"/>
                  <a:gd name="T17" fmla="*/ 2 h 41"/>
                  <a:gd name="T18" fmla="*/ 47 w 47"/>
                  <a:gd name="T19" fmla="*/ 2 h 41"/>
                  <a:gd name="T20" fmla="*/ 47 w 47"/>
                  <a:gd name="T21" fmla="*/ 2 h 41"/>
                  <a:gd name="T22" fmla="*/ 47 w 47"/>
                  <a:gd name="T23" fmla="*/ 2 h 41"/>
                  <a:gd name="T24" fmla="*/ 47 w 47"/>
                  <a:gd name="T25" fmla="*/ 2 h 41"/>
                  <a:gd name="T26" fmla="*/ 47 w 47"/>
                  <a:gd name="T27" fmla="*/ 2 h 41"/>
                  <a:gd name="T28" fmla="*/ 47 w 47"/>
                  <a:gd name="T29" fmla="*/ 2 h 41"/>
                  <a:gd name="T30" fmla="*/ 46 w 47"/>
                  <a:gd name="T31" fmla="*/ 2 h 41"/>
                  <a:gd name="T32" fmla="*/ 27 w 47"/>
                  <a:gd name="T33" fmla="*/ 16 h 41"/>
                  <a:gd name="T34" fmla="*/ 9 w 47"/>
                  <a:gd name="T35" fmla="*/ 25 h 41"/>
                  <a:gd name="T36" fmla="*/ 1 w 47"/>
                  <a:gd name="T37" fmla="*/ 35 h 41"/>
                  <a:gd name="T38" fmla="*/ 1 w 47"/>
                  <a:gd name="T39" fmla="*/ 36 h 41"/>
                  <a:gd name="T40" fmla="*/ 3 w 47"/>
                  <a:gd name="T41" fmla="*/ 40 h 41"/>
                  <a:gd name="T42" fmla="*/ 5 w 47"/>
                  <a:gd name="T43" fmla="*/ 41 h 41"/>
                  <a:gd name="T44" fmla="*/ 5 w 47"/>
                  <a:gd name="T45" fmla="*/ 41 h 41"/>
                  <a:gd name="T46" fmla="*/ 6 w 47"/>
                  <a:gd name="T47" fmla="*/ 41 h 41"/>
                  <a:gd name="T48" fmla="*/ 5 w 47"/>
                  <a:gd name="T49" fmla="*/ 41 h 41"/>
                  <a:gd name="T50" fmla="*/ 1 w 47"/>
                  <a:gd name="T51" fmla="*/ 38 h 41"/>
                  <a:gd name="T52" fmla="*/ 0 w 47"/>
                  <a:gd name="T53" fmla="*/ 36 h 41"/>
                  <a:gd name="T54" fmla="*/ 8 w 47"/>
                  <a:gd name="T55" fmla="*/ 25 h 41"/>
                  <a:gd name="T56" fmla="*/ 8 w 47"/>
                  <a:gd name="T57" fmla="*/ 24 h 41"/>
                  <a:gd name="T58" fmla="*/ 8 w 47"/>
                  <a:gd name="T59" fmla="*/ 24 h 41"/>
                  <a:gd name="T60" fmla="*/ 0 w 47"/>
                  <a:gd name="T61" fmla="*/ 36 h 41"/>
                  <a:gd name="T62" fmla="*/ 1 w 47"/>
                  <a:gd name="T63" fmla="*/ 38 h 41"/>
                  <a:gd name="T64" fmla="*/ 3 w 47"/>
                  <a:gd name="T65" fmla="*/ 41 h 41"/>
                  <a:gd name="T66" fmla="*/ 5 w 47"/>
                  <a:gd name="T67" fmla="*/ 41 h 41"/>
                  <a:gd name="T68" fmla="*/ 6 w 47"/>
                  <a:gd name="T69" fmla="*/ 41 h 41"/>
                  <a:gd name="T70" fmla="*/ 3 w 47"/>
                  <a:gd name="T71" fmla="*/ 40 h 41"/>
                  <a:gd name="T72" fmla="*/ 1 w 47"/>
                  <a:gd name="T73" fmla="*/ 36 h 41"/>
                  <a:gd name="T74" fmla="*/ 1 w 47"/>
                  <a:gd name="T75" fmla="*/ 35 h 41"/>
                  <a:gd name="T76" fmla="*/ 9 w 47"/>
                  <a:gd name="T77" fmla="*/ 25 h 41"/>
                  <a:gd name="T78" fmla="*/ 27 w 47"/>
                  <a:gd name="T79" fmla="*/ 16 h 41"/>
                  <a:gd name="T80" fmla="*/ 41 w 47"/>
                  <a:gd name="T81" fmla="*/ 8 h 41"/>
                  <a:gd name="T82" fmla="*/ 45 w 47"/>
                  <a:gd name="T83" fmla="*/ 4 h 41"/>
                  <a:gd name="T84" fmla="*/ 47 w 47"/>
                  <a:gd name="T85" fmla="*/ 3 h 41"/>
                  <a:gd name="T86" fmla="*/ 47 w 47"/>
                  <a:gd name="T87" fmla="*/ 2 h 41"/>
                  <a:gd name="T88" fmla="*/ 47 w 47"/>
                  <a:gd name="T89" fmla="*/ 2 h 41"/>
                  <a:gd name="T90" fmla="*/ 47 w 47"/>
                  <a:gd name="T91" fmla="*/ 2 h 41"/>
                  <a:gd name="T92" fmla="*/ 47 w 47"/>
                  <a:gd name="T93" fmla="*/ 2 h 41"/>
                  <a:gd name="T94" fmla="*/ 45 w 47"/>
                  <a:gd name="T95" fmla="*/ 0 h 41"/>
                  <a:gd name="T96" fmla="*/ 45 w 47"/>
                  <a:gd name="T97" fmla="*/ 0 h 41"/>
                  <a:gd name="T98" fmla="*/ 45 w 47"/>
                  <a:gd name="T99" fmla="*/ 1 h 41"/>
                  <a:gd name="T100" fmla="*/ 28 w 47"/>
                  <a:gd name="T101" fmla="*/ 13 h 41"/>
                  <a:gd name="T102" fmla="*/ 8 w 47"/>
                  <a:gd name="T103"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41">
                    <a:moveTo>
                      <a:pt x="8" y="24"/>
                    </a:moveTo>
                    <a:cubicBezTo>
                      <a:pt x="8" y="25"/>
                      <a:pt x="8" y="25"/>
                      <a:pt x="8" y="25"/>
                    </a:cubicBezTo>
                    <a:cubicBezTo>
                      <a:pt x="16" y="19"/>
                      <a:pt x="17" y="18"/>
                      <a:pt x="28" y="13"/>
                    </a:cubicBezTo>
                    <a:cubicBezTo>
                      <a:pt x="39" y="9"/>
                      <a:pt x="44" y="2"/>
                      <a:pt x="45" y="1"/>
                    </a:cubicBezTo>
                    <a:cubicBezTo>
                      <a:pt x="45" y="0"/>
                      <a:pt x="45" y="0"/>
                      <a:pt x="45" y="0"/>
                    </a:cubicBezTo>
                    <a:cubicBezTo>
                      <a:pt x="45" y="0"/>
                      <a:pt x="45" y="0"/>
                      <a:pt x="45" y="0"/>
                    </a:cubicBezTo>
                    <a:cubicBezTo>
                      <a:pt x="45" y="1"/>
                      <a:pt x="45" y="1"/>
                      <a:pt x="45" y="1"/>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2"/>
                      <a:pt x="46" y="2"/>
                    </a:cubicBezTo>
                    <a:cubicBezTo>
                      <a:pt x="44" y="4"/>
                      <a:pt x="35" y="12"/>
                      <a:pt x="27" y="16"/>
                    </a:cubicBezTo>
                    <a:cubicBezTo>
                      <a:pt x="18" y="19"/>
                      <a:pt x="13" y="22"/>
                      <a:pt x="9" y="25"/>
                    </a:cubicBezTo>
                    <a:cubicBezTo>
                      <a:pt x="5" y="28"/>
                      <a:pt x="1" y="31"/>
                      <a:pt x="1" y="35"/>
                    </a:cubicBezTo>
                    <a:cubicBezTo>
                      <a:pt x="1" y="36"/>
                      <a:pt x="1" y="36"/>
                      <a:pt x="1" y="36"/>
                    </a:cubicBezTo>
                    <a:cubicBezTo>
                      <a:pt x="1" y="38"/>
                      <a:pt x="2" y="39"/>
                      <a:pt x="3" y="40"/>
                    </a:cubicBezTo>
                    <a:cubicBezTo>
                      <a:pt x="4" y="41"/>
                      <a:pt x="5" y="41"/>
                      <a:pt x="5" y="41"/>
                    </a:cubicBezTo>
                    <a:cubicBezTo>
                      <a:pt x="5" y="41"/>
                      <a:pt x="5" y="41"/>
                      <a:pt x="5" y="41"/>
                    </a:cubicBezTo>
                    <a:cubicBezTo>
                      <a:pt x="6" y="41"/>
                      <a:pt x="6" y="41"/>
                      <a:pt x="6" y="41"/>
                    </a:cubicBezTo>
                    <a:cubicBezTo>
                      <a:pt x="6" y="41"/>
                      <a:pt x="5" y="41"/>
                      <a:pt x="5" y="41"/>
                    </a:cubicBezTo>
                    <a:cubicBezTo>
                      <a:pt x="4" y="41"/>
                      <a:pt x="2" y="40"/>
                      <a:pt x="1" y="38"/>
                    </a:cubicBezTo>
                    <a:cubicBezTo>
                      <a:pt x="1" y="37"/>
                      <a:pt x="0" y="37"/>
                      <a:pt x="0" y="36"/>
                    </a:cubicBezTo>
                    <a:cubicBezTo>
                      <a:pt x="0" y="33"/>
                      <a:pt x="2" y="29"/>
                      <a:pt x="8" y="25"/>
                    </a:cubicBezTo>
                    <a:cubicBezTo>
                      <a:pt x="8" y="24"/>
                      <a:pt x="8" y="24"/>
                      <a:pt x="8" y="24"/>
                    </a:cubicBezTo>
                    <a:cubicBezTo>
                      <a:pt x="8" y="24"/>
                      <a:pt x="8" y="24"/>
                      <a:pt x="8" y="24"/>
                    </a:cubicBezTo>
                    <a:cubicBezTo>
                      <a:pt x="2" y="29"/>
                      <a:pt x="0" y="33"/>
                      <a:pt x="0" y="36"/>
                    </a:cubicBezTo>
                    <a:cubicBezTo>
                      <a:pt x="0" y="37"/>
                      <a:pt x="0" y="38"/>
                      <a:pt x="1" y="38"/>
                    </a:cubicBezTo>
                    <a:cubicBezTo>
                      <a:pt x="1" y="39"/>
                      <a:pt x="2" y="40"/>
                      <a:pt x="3" y="41"/>
                    </a:cubicBezTo>
                    <a:cubicBezTo>
                      <a:pt x="4" y="41"/>
                      <a:pt x="5" y="41"/>
                      <a:pt x="5" y="41"/>
                    </a:cubicBezTo>
                    <a:cubicBezTo>
                      <a:pt x="6" y="41"/>
                      <a:pt x="6" y="41"/>
                      <a:pt x="6" y="41"/>
                    </a:cubicBezTo>
                    <a:cubicBezTo>
                      <a:pt x="5" y="41"/>
                      <a:pt x="4" y="40"/>
                      <a:pt x="3" y="40"/>
                    </a:cubicBezTo>
                    <a:cubicBezTo>
                      <a:pt x="2" y="39"/>
                      <a:pt x="1" y="38"/>
                      <a:pt x="1" y="36"/>
                    </a:cubicBezTo>
                    <a:cubicBezTo>
                      <a:pt x="1" y="35"/>
                      <a:pt x="1" y="35"/>
                      <a:pt x="1" y="35"/>
                    </a:cubicBezTo>
                    <a:cubicBezTo>
                      <a:pt x="2" y="31"/>
                      <a:pt x="5" y="28"/>
                      <a:pt x="9" y="25"/>
                    </a:cubicBezTo>
                    <a:cubicBezTo>
                      <a:pt x="14" y="22"/>
                      <a:pt x="18" y="20"/>
                      <a:pt x="27" y="16"/>
                    </a:cubicBezTo>
                    <a:cubicBezTo>
                      <a:pt x="32" y="14"/>
                      <a:pt x="37" y="11"/>
                      <a:pt x="41" y="8"/>
                    </a:cubicBezTo>
                    <a:cubicBezTo>
                      <a:pt x="43" y="6"/>
                      <a:pt x="44" y="5"/>
                      <a:pt x="45" y="4"/>
                    </a:cubicBezTo>
                    <a:cubicBezTo>
                      <a:pt x="46" y="3"/>
                      <a:pt x="46" y="3"/>
                      <a:pt x="47" y="3"/>
                    </a:cubicBezTo>
                    <a:cubicBezTo>
                      <a:pt x="47" y="2"/>
                      <a:pt x="47" y="2"/>
                      <a:pt x="47" y="2"/>
                    </a:cubicBezTo>
                    <a:cubicBezTo>
                      <a:pt x="47" y="2"/>
                      <a:pt x="47" y="2"/>
                      <a:pt x="47" y="2"/>
                    </a:cubicBezTo>
                    <a:cubicBezTo>
                      <a:pt x="47" y="2"/>
                      <a:pt x="47" y="2"/>
                      <a:pt x="47" y="2"/>
                    </a:cubicBezTo>
                    <a:cubicBezTo>
                      <a:pt x="47" y="2"/>
                      <a:pt x="47" y="2"/>
                      <a:pt x="47" y="2"/>
                    </a:cubicBezTo>
                    <a:cubicBezTo>
                      <a:pt x="45" y="0"/>
                      <a:pt x="45" y="0"/>
                      <a:pt x="45" y="0"/>
                    </a:cubicBezTo>
                    <a:cubicBezTo>
                      <a:pt x="45" y="0"/>
                      <a:pt x="45" y="0"/>
                      <a:pt x="45" y="0"/>
                    </a:cubicBezTo>
                    <a:cubicBezTo>
                      <a:pt x="45" y="1"/>
                      <a:pt x="45" y="1"/>
                      <a:pt x="45" y="1"/>
                    </a:cubicBezTo>
                    <a:cubicBezTo>
                      <a:pt x="44" y="2"/>
                      <a:pt x="39" y="8"/>
                      <a:pt x="28" y="13"/>
                    </a:cubicBezTo>
                    <a:cubicBezTo>
                      <a:pt x="17" y="18"/>
                      <a:pt x="16" y="19"/>
                      <a:pt x="8" y="2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0" name="Freeform 1866"/>
              <p:cNvSpPr>
                <a:spLocks/>
              </p:cNvSpPr>
              <p:nvPr/>
            </p:nvSpPr>
            <p:spPr bwMode="auto">
              <a:xfrm>
                <a:off x="368" y="2194"/>
                <a:ext cx="91" cy="73"/>
              </a:xfrm>
              <a:custGeom>
                <a:avLst/>
                <a:gdLst>
                  <a:gd name="T0" fmla="*/ 43 w 43"/>
                  <a:gd name="T1" fmla="*/ 0 h 34"/>
                  <a:gd name="T2" fmla="*/ 26 w 43"/>
                  <a:gd name="T3" fmla="*/ 11 h 34"/>
                  <a:gd name="T4" fmla="*/ 8 w 43"/>
                  <a:gd name="T5" fmla="*/ 20 h 34"/>
                  <a:gd name="T6" fmla="*/ 0 w 43"/>
                  <a:gd name="T7" fmla="*/ 31 h 34"/>
                  <a:gd name="T8" fmla="*/ 0 w 43"/>
                  <a:gd name="T9" fmla="*/ 34 h 34"/>
                  <a:gd name="T10" fmla="*/ 0 w 43"/>
                  <a:gd name="T11" fmla="*/ 32 h 34"/>
                  <a:gd name="T12" fmla="*/ 0 w 43"/>
                  <a:gd name="T13" fmla="*/ 31 h 34"/>
                  <a:gd name="T14" fmla="*/ 8 w 43"/>
                  <a:gd name="T15" fmla="*/ 21 h 34"/>
                  <a:gd name="T16" fmla="*/ 26 w 43"/>
                  <a:gd name="T17" fmla="*/ 12 h 34"/>
                  <a:gd name="T18" fmla="*/ 43 w 43"/>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4">
                    <a:moveTo>
                      <a:pt x="43" y="0"/>
                    </a:moveTo>
                    <a:cubicBezTo>
                      <a:pt x="39" y="3"/>
                      <a:pt x="33" y="9"/>
                      <a:pt x="26" y="11"/>
                    </a:cubicBezTo>
                    <a:cubicBezTo>
                      <a:pt x="16" y="15"/>
                      <a:pt x="12" y="17"/>
                      <a:pt x="8" y="20"/>
                    </a:cubicBezTo>
                    <a:cubicBezTo>
                      <a:pt x="4" y="23"/>
                      <a:pt x="0" y="26"/>
                      <a:pt x="0" y="31"/>
                    </a:cubicBezTo>
                    <a:cubicBezTo>
                      <a:pt x="0" y="32"/>
                      <a:pt x="0" y="33"/>
                      <a:pt x="0" y="34"/>
                    </a:cubicBezTo>
                    <a:cubicBezTo>
                      <a:pt x="0" y="33"/>
                      <a:pt x="0" y="33"/>
                      <a:pt x="0" y="32"/>
                    </a:cubicBezTo>
                    <a:cubicBezTo>
                      <a:pt x="0" y="31"/>
                      <a:pt x="0" y="31"/>
                      <a:pt x="0" y="31"/>
                    </a:cubicBezTo>
                    <a:cubicBezTo>
                      <a:pt x="0" y="27"/>
                      <a:pt x="4" y="24"/>
                      <a:pt x="8" y="21"/>
                    </a:cubicBezTo>
                    <a:cubicBezTo>
                      <a:pt x="12" y="18"/>
                      <a:pt x="17" y="15"/>
                      <a:pt x="26" y="12"/>
                    </a:cubicBezTo>
                    <a:cubicBezTo>
                      <a:pt x="33" y="9"/>
                      <a:pt x="39" y="4"/>
                      <a:pt x="43"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1" name="Freeform 1867"/>
              <p:cNvSpPr>
                <a:spLocks/>
              </p:cNvSpPr>
              <p:nvPr/>
            </p:nvSpPr>
            <p:spPr bwMode="auto">
              <a:xfrm>
                <a:off x="368" y="2194"/>
                <a:ext cx="91" cy="75"/>
              </a:xfrm>
              <a:custGeom>
                <a:avLst/>
                <a:gdLst>
                  <a:gd name="T0" fmla="*/ 43 w 43"/>
                  <a:gd name="T1" fmla="*/ 0 h 35"/>
                  <a:gd name="T2" fmla="*/ 26 w 43"/>
                  <a:gd name="T3" fmla="*/ 12 h 35"/>
                  <a:gd name="T4" fmla="*/ 8 w 43"/>
                  <a:gd name="T5" fmla="*/ 21 h 35"/>
                  <a:gd name="T6" fmla="*/ 0 w 43"/>
                  <a:gd name="T7" fmla="*/ 31 h 35"/>
                  <a:gd name="T8" fmla="*/ 0 w 43"/>
                  <a:gd name="T9" fmla="*/ 32 h 35"/>
                  <a:gd name="T10" fmla="*/ 0 w 43"/>
                  <a:gd name="T11" fmla="*/ 34 h 35"/>
                  <a:gd name="T12" fmla="*/ 1 w 43"/>
                  <a:gd name="T13" fmla="*/ 35 h 35"/>
                  <a:gd name="T14" fmla="*/ 0 w 43"/>
                  <a:gd name="T15" fmla="*/ 31 h 35"/>
                  <a:gd name="T16" fmla="*/ 8 w 43"/>
                  <a:gd name="T17" fmla="*/ 21 h 35"/>
                  <a:gd name="T18" fmla="*/ 26 w 43"/>
                  <a:gd name="T19" fmla="*/ 12 h 35"/>
                  <a:gd name="T20" fmla="*/ 43 w 43"/>
                  <a:gd name="T21" fmla="*/ 1 h 35"/>
                  <a:gd name="T22" fmla="*/ 43 w 43"/>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5">
                    <a:moveTo>
                      <a:pt x="43" y="0"/>
                    </a:moveTo>
                    <a:cubicBezTo>
                      <a:pt x="39" y="4"/>
                      <a:pt x="33" y="9"/>
                      <a:pt x="26" y="12"/>
                    </a:cubicBezTo>
                    <a:cubicBezTo>
                      <a:pt x="17" y="15"/>
                      <a:pt x="12" y="18"/>
                      <a:pt x="8" y="21"/>
                    </a:cubicBezTo>
                    <a:cubicBezTo>
                      <a:pt x="4" y="24"/>
                      <a:pt x="0" y="27"/>
                      <a:pt x="0" y="31"/>
                    </a:cubicBezTo>
                    <a:cubicBezTo>
                      <a:pt x="0" y="32"/>
                      <a:pt x="0" y="32"/>
                      <a:pt x="0" y="32"/>
                    </a:cubicBezTo>
                    <a:cubicBezTo>
                      <a:pt x="0" y="33"/>
                      <a:pt x="0" y="33"/>
                      <a:pt x="0" y="34"/>
                    </a:cubicBezTo>
                    <a:cubicBezTo>
                      <a:pt x="1" y="35"/>
                      <a:pt x="1" y="35"/>
                      <a:pt x="1" y="35"/>
                    </a:cubicBezTo>
                    <a:cubicBezTo>
                      <a:pt x="0" y="34"/>
                      <a:pt x="0" y="33"/>
                      <a:pt x="0" y="31"/>
                    </a:cubicBezTo>
                    <a:cubicBezTo>
                      <a:pt x="0" y="27"/>
                      <a:pt x="4" y="24"/>
                      <a:pt x="8" y="21"/>
                    </a:cubicBezTo>
                    <a:cubicBezTo>
                      <a:pt x="13" y="18"/>
                      <a:pt x="17" y="16"/>
                      <a:pt x="26" y="12"/>
                    </a:cubicBezTo>
                    <a:cubicBezTo>
                      <a:pt x="33" y="9"/>
                      <a:pt x="39" y="4"/>
                      <a:pt x="43" y="1"/>
                    </a:cubicBezTo>
                    <a:lnTo>
                      <a:pt x="43"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2" name="Freeform 1868"/>
              <p:cNvSpPr>
                <a:spLocks/>
              </p:cNvSpPr>
              <p:nvPr/>
            </p:nvSpPr>
            <p:spPr bwMode="auto">
              <a:xfrm>
                <a:off x="374" y="2211"/>
                <a:ext cx="89" cy="75"/>
              </a:xfrm>
              <a:custGeom>
                <a:avLst/>
                <a:gdLst>
                  <a:gd name="T0" fmla="*/ 7 w 42"/>
                  <a:gd name="T1" fmla="*/ 21 h 35"/>
                  <a:gd name="T2" fmla="*/ 25 w 42"/>
                  <a:gd name="T3" fmla="*/ 11 h 35"/>
                  <a:gd name="T4" fmla="*/ 41 w 42"/>
                  <a:gd name="T5" fmla="*/ 1 h 35"/>
                  <a:gd name="T6" fmla="*/ 41 w 42"/>
                  <a:gd name="T7" fmla="*/ 0 h 35"/>
                  <a:gd name="T8" fmla="*/ 42 w 42"/>
                  <a:gd name="T9" fmla="*/ 2 h 35"/>
                  <a:gd name="T10" fmla="*/ 25 w 42"/>
                  <a:gd name="T11" fmla="*/ 13 h 35"/>
                  <a:gd name="T12" fmla="*/ 8 w 42"/>
                  <a:gd name="T13" fmla="*/ 21 h 35"/>
                  <a:gd name="T14" fmla="*/ 1 w 42"/>
                  <a:gd name="T15" fmla="*/ 30 h 35"/>
                  <a:gd name="T16" fmla="*/ 5 w 42"/>
                  <a:gd name="T17" fmla="*/ 35 h 35"/>
                  <a:gd name="T18" fmla="*/ 0 w 42"/>
                  <a:gd name="T19" fmla="*/ 32 h 35"/>
                  <a:gd name="T20" fmla="*/ 7 w 42"/>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5">
                    <a:moveTo>
                      <a:pt x="7" y="21"/>
                    </a:moveTo>
                    <a:cubicBezTo>
                      <a:pt x="14" y="16"/>
                      <a:pt x="15" y="15"/>
                      <a:pt x="25" y="11"/>
                    </a:cubicBezTo>
                    <a:cubicBezTo>
                      <a:pt x="35" y="7"/>
                      <a:pt x="40" y="2"/>
                      <a:pt x="41" y="1"/>
                    </a:cubicBezTo>
                    <a:cubicBezTo>
                      <a:pt x="41" y="0"/>
                      <a:pt x="41" y="0"/>
                      <a:pt x="41" y="0"/>
                    </a:cubicBezTo>
                    <a:cubicBezTo>
                      <a:pt x="42" y="2"/>
                      <a:pt x="42" y="2"/>
                      <a:pt x="42" y="2"/>
                    </a:cubicBezTo>
                    <a:cubicBezTo>
                      <a:pt x="42" y="2"/>
                      <a:pt x="33" y="10"/>
                      <a:pt x="25" y="13"/>
                    </a:cubicBezTo>
                    <a:cubicBezTo>
                      <a:pt x="16" y="17"/>
                      <a:pt x="12" y="18"/>
                      <a:pt x="8" y="21"/>
                    </a:cubicBezTo>
                    <a:cubicBezTo>
                      <a:pt x="5" y="23"/>
                      <a:pt x="1" y="26"/>
                      <a:pt x="1" y="30"/>
                    </a:cubicBezTo>
                    <a:cubicBezTo>
                      <a:pt x="0" y="34"/>
                      <a:pt x="4" y="34"/>
                      <a:pt x="5" y="35"/>
                    </a:cubicBezTo>
                    <a:cubicBezTo>
                      <a:pt x="5" y="35"/>
                      <a:pt x="1" y="34"/>
                      <a:pt x="0" y="32"/>
                    </a:cubicBezTo>
                    <a:cubicBezTo>
                      <a:pt x="0" y="30"/>
                      <a:pt x="0" y="25"/>
                      <a:pt x="7" y="2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3" name="Freeform 1869"/>
              <p:cNvSpPr>
                <a:spLocks/>
              </p:cNvSpPr>
              <p:nvPr/>
            </p:nvSpPr>
            <p:spPr bwMode="auto">
              <a:xfrm>
                <a:off x="374" y="2211"/>
                <a:ext cx="91" cy="75"/>
              </a:xfrm>
              <a:custGeom>
                <a:avLst/>
                <a:gdLst>
                  <a:gd name="T0" fmla="*/ 7 w 43"/>
                  <a:gd name="T1" fmla="*/ 21 h 35"/>
                  <a:gd name="T2" fmla="*/ 7 w 43"/>
                  <a:gd name="T3" fmla="*/ 21 h 35"/>
                  <a:gd name="T4" fmla="*/ 25 w 43"/>
                  <a:gd name="T5" fmla="*/ 11 h 35"/>
                  <a:gd name="T6" fmla="*/ 41 w 43"/>
                  <a:gd name="T7" fmla="*/ 1 h 35"/>
                  <a:gd name="T8" fmla="*/ 41 w 43"/>
                  <a:gd name="T9" fmla="*/ 0 h 35"/>
                  <a:gd name="T10" fmla="*/ 41 w 43"/>
                  <a:gd name="T11" fmla="*/ 0 h 35"/>
                  <a:gd name="T12" fmla="*/ 41 w 43"/>
                  <a:gd name="T13" fmla="*/ 1 h 35"/>
                  <a:gd name="T14" fmla="*/ 42 w 43"/>
                  <a:gd name="T15" fmla="*/ 2 h 35"/>
                  <a:gd name="T16" fmla="*/ 42 w 43"/>
                  <a:gd name="T17" fmla="*/ 2 h 35"/>
                  <a:gd name="T18" fmla="*/ 42 w 43"/>
                  <a:gd name="T19" fmla="*/ 2 h 35"/>
                  <a:gd name="T20" fmla="*/ 42 w 43"/>
                  <a:gd name="T21" fmla="*/ 2 h 35"/>
                  <a:gd name="T22" fmla="*/ 42 w 43"/>
                  <a:gd name="T23" fmla="*/ 2 h 35"/>
                  <a:gd name="T24" fmla="*/ 42 w 43"/>
                  <a:gd name="T25" fmla="*/ 2 h 35"/>
                  <a:gd name="T26" fmla="*/ 42 w 43"/>
                  <a:gd name="T27" fmla="*/ 2 h 35"/>
                  <a:gd name="T28" fmla="*/ 42 w 43"/>
                  <a:gd name="T29" fmla="*/ 2 h 35"/>
                  <a:gd name="T30" fmla="*/ 42 w 43"/>
                  <a:gd name="T31" fmla="*/ 2 h 35"/>
                  <a:gd name="T32" fmla="*/ 25 w 43"/>
                  <a:gd name="T33" fmla="*/ 13 h 35"/>
                  <a:gd name="T34" fmla="*/ 8 w 43"/>
                  <a:gd name="T35" fmla="*/ 21 h 35"/>
                  <a:gd name="T36" fmla="*/ 1 w 43"/>
                  <a:gd name="T37" fmla="*/ 30 h 35"/>
                  <a:gd name="T38" fmla="*/ 1 w 43"/>
                  <a:gd name="T39" fmla="*/ 30 h 35"/>
                  <a:gd name="T40" fmla="*/ 2 w 43"/>
                  <a:gd name="T41" fmla="*/ 34 h 35"/>
                  <a:gd name="T42" fmla="*/ 5 w 43"/>
                  <a:gd name="T43" fmla="*/ 35 h 35"/>
                  <a:gd name="T44" fmla="*/ 5 w 43"/>
                  <a:gd name="T45" fmla="*/ 35 h 35"/>
                  <a:gd name="T46" fmla="*/ 5 w 43"/>
                  <a:gd name="T47" fmla="*/ 35 h 35"/>
                  <a:gd name="T48" fmla="*/ 4 w 43"/>
                  <a:gd name="T49" fmla="*/ 34 h 35"/>
                  <a:gd name="T50" fmla="*/ 1 w 43"/>
                  <a:gd name="T51" fmla="*/ 32 h 35"/>
                  <a:gd name="T52" fmla="*/ 0 w 43"/>
                  <a:gd name="T53" fmla="*/ 30 h 35"/>
                  <a:gd name="T54" fmla="*/ 7 w 43"/>
                  <a:gd name="T55" fmla="*/ 21 h 35"/>
                  <a:gd name="T56" fmla="*/ 7 w 43"/>
                  <a:gd name="T57" fmla="*/ 21 h 35"/>
                  <a:gd name="T58" fmla="*/ 7 w 43"/>
                  <a:gd name="T59" fmla="*/ 20 h 35"/>
                  <a:gd name="T60" fmla="*/ 0 w 43"/>
                  <a:gd name="T61" fmla="*/ 30 h 35"/>
                  <a:gd name="T62" fmla="*/ 0 w 43"/>
                  <a:gd name="T63" fmla="*/ 32 h 35"/>
                  <a:gd name="T64" fmla="*/ 3 w 43"/>
                  <a:gd name="T65" fmla="*/ 34 h 35"/>
                  <a:gd name="T66" fmla="*/ 5 w 43"/>
                  <a:gd name="T67" fmla="*/ 35 h 35"/>
                  <a:gd name="T68" fmla="*/ 5 w 43"/>
                  <a:gd name="T69" fmla="*/ 35 h 35"/>
                  <a:gd name="T70" fmla="*/ 3 w 43"/>
                  <a:gd name="T71" fmla="*/ 33 h 35"/>
                  <a:gd name="T72" fmla="*/ 1 w 43"/>
                  <a:gd name="T73" fmla="*/ 30 h 35"/>
                  <a:gd name="T74" fmla="*/ 1 w 43"/>
                  <a:gd name="T75" fmla="*/ 30 h 35"/>
                  <a:gd name="T76" fmla="*/ 8 w 43"/>
                  <a:gd name="T77" fmla="*/ 21 h 35"/>
                  <a:gd name="T78" fmla="*/ 25 w 43"/>
                  <a:gd name="T79" fmla="*/ 13 h 35"/>
                  <a:gd name="T80" fmla="*/ 37 w 43"/>
                  <a:gd name="T81" fmla="*/ 6 h 35"/>
                  <a:gd name="T82" fmla="*/ 41 w 43"/>
                  <a:gd name="T83" fmla="*/ 3 h 35"/>
                  <a:gd name="T84" fmla="*/ 42 w 43"/>
                  <a:gd name="T85" fmla="*/ 2 h 35"/>
                  <a:gd name="T86" fmla="*/ 42 w 43"/>
                  <a:gd name="T87" fmla="*/ 2 h 35"/>
                  <a:gd name="T88" fmla="*/ 43 w 43"/>
                  <a:gd name="T89" fmla="*/ 2 h 35"/>
                  <a:gd name="T90" fmla="*/ 43 w 43"/>
                  <a:gd name="T91" fmla="*/ 2 h 35"/>
                  <a:gd name="T92" fmla="*/ 43 w 43"/>
                  <a:gd name="T93" fmla="*/ 2 h 35"/>
                  <a:gd name="T94" fmla="*/ 41 w 43"/>
                  <a:gd name="T95" fmla="*/ 0 h 35"/>
                  <a:gd name="T96" fmla="*/ 41 w 43"/>
                  <a:gd name="T97" fmla="*/ 0 h 35"/>
                  <a:gd name="T98" fmla="*/ 41 w 43"/>
                  <a:gd name="T99" fmla="*/ 0 h 35"/>
                  <a:gd name="T100" fmla="*/ 25 w 43"/>
                  <a:gd name="T101" fmla="*/ 11 h 35"/>
                  <a:gd name="T102" fmla="*/ 7 w 43"/>
                  <a:gd name="T103" fmla="*/ 20 h 35"/>
                  <a:gd name="T104" fmla="*/ 7 w 43"/>
                  <a:gd name="T105"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35">
                    <a:moveTo>
                      <a:pt x="7" y="21"/>
                    </a:moveTo>
                    <a:cubicBezTo>
                      <a:pt x="7" y="21"/>
                      <a:pt x="7" y="21"/>
                      <a:pt x="7" y="21"/>
                    </a:cubicBezTo>
                    <a:cubicBezTo>
                      <a:pt x="14" y="16"/>
                      <a:pt x="15" y="15"/>
                      <a:pt x="25" y="11"/>
                    </a:cubicBezTo>
                    <a:cubicBezTo>
                      <a:pt x="35" y="7"/>
                      <a:pt x="40" y="2"/>
                      <a:pt x="41" y="1"/>
                    </a:cubicBezTo>
                    <a:cubicBezTo>
                      <a:pt x="41" y="0"/>
                      <a:pt x="41" y="0"/>
                      <a:pt x="41" y="0"/>
                    </a:cubicBezTo>
                    <a:cubicBezTo>
                      <a:pt x="41" y="0"/>
                      <a:pt x="41" y="0"/>
                      <a:pt x="41" y="0"/>
                    </a:cubicBezTo>
                    <a:cubicBezTo>
                      <a:pt x="41" y="1"/>
                      <a:pt x="41" y="1"/>
                      <a:pt x="41" y="1"/>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0" y="4"/>
                      <a:pt x="32" y="10"/>
                      <a:pt x="25" y="13"/>
                    </a:cubicBezTo>
                    <a:cubicBezTo>
                      <a:pt x="16" y="16"/>
                      <a:pt x="12" y="18"/>
                      <a:pt x="8" y="21"/>
                    </a:cubicBezTo>
                    <a:cubicBezTo>
                      <a:pt x="4" y="23"/>
                      <a:pt x="1" y="26"/>
                      <a:pt x="1" y="30"/>
                    </a:cubicBezTo>
                    <a:cubicBezTo>
                      <a:pt x="1" y="30"/>
                      <a:pt x="1" y="30"/>
                      <a:pt x="1" y="30"/>
                    </a:cubicBezTo>
                    <a:cubicBezTo>
                      <a:pt x="1" y="32"/>
                      <a:pt x="1" y="33"/>
                      <a:pt x="2" y="34"/>
                    </a:cubicBezTo>
                    <a:cubicBezTo>
                      <a:pt x="3" y="34"/>
                      <a:pt x="4" y="35"/>
                      <a:pt x="5" y="35"/>
                    </a:cubicBezTo>
                    <a:cubicBezTo>
                      <a:pt x="5" y="35"/>
                      <a:pt x="5" y="35"/>
                      <a:pt x="5" y="35"/>
                    </a:cubicBezTo>
                    <a:cubicBezTo>
                      <a:pt x="5" y="35"/>
                      <a:pt x="5" y="35"/>
                      <a:pt x="5" y="35"/>
                    </a:cubicBezTo>
                    <a:cubicBezTo>
                      <a:pt x="4" y="34"/>
                      <a:pt x="4" y="34"/>
                      <a:pt x="4" y="34"/>
                    </a:cubicBezTo>
                    <a:cubicBezTo>
                      <a:pt x="3" y="34"/>
                      <a:pt x="1" y="33"/>
                      <a:pt x="1" y="32"/>
                    </a:cubicBezTo>
                    <a:cubicBezTo>
                      <a:pt x="0" y="32"/>
                      <a:pt x="0" y="31"/>
                      <a:pt x="0" y="30"/>
                    </a:cubicBezTo>
                    <a:cubicBezTo>
                      <a:pt x="0" y="28"/>
                      <a:pt x="2" y="24"/>
                      <a:pt x="7" y="21"/>
                    </a:cubicBezTo>
                    <a:cubicBezTo>
                      <a:pt x="7" y="21"/>
                      <a:pt x="7" y="21"/>
                      <a:pt x="7" y="21"/>
                    </a:cubicBezTo>
                    <a:cubicBezTo>
                      <a:pt x="7" y="20"/>
                      <a:pt x="7" y="20"/>
                      <a:pt x="7" y="20"/>
                    </a:cubicBezTo>
                    <a:cubicBezTo>
                      <a:pt x="1" y="24"/>
                      <a:pt x="0" y="28"/>
                      <a:pt x="0" y="30"/>
                    </a:cubicBezTo>
                    <a:cubicBezTo>
                      <a:pt x="0" y="31"/>
                      <a:pt x="0" y="32"/>
                      <a:pt x="0" y="32"/>
                    </a:cubicBezTo>
                    <a:cubicBezTo>
                      <a:pt x="1" y="33"/>
                      <a:pt x="2" y="34"/>
                      <a:pt x="3" y="34"/>
                    </a:cubicBezTo>
                    <a:cubicBezTo>
                      <a:pt x="4" y="35"/>
                      <a:pt x="5" y="35"/>
                      <a:pt x="5" y="35"/>
                    </a:cubicBezTo>
                    <a:cubicBezTo>
                      <a:pt x="5" y="35"/>
                      <a:pt x="5" y="35"/>
                      <a:pt x="5" y="35"/>
                    </a:cubicBezTo>
                    <a:cubicBezTo>
                      <a:pt x="4" y="34"/>
                      <a:pt x="3" y="34"/>
                      <a:pt x="3" y="33"/>
                    </a:cubicBezTo>
                    <a:cubicBezTo>
                      <a:pt x="2" y="33"/>
                      <a:pt x="1" y="32"/>
                      <a:pt x="1" y="30"/>
                    </a:cubicBezTo>
                    <a:cubicBezTo>
                      <a:pt x="1" y="30"/>
                      <a:pt x="1" y="30"/>
                      <a:pt x="1" y="30"/>
                    </a:cubicBezTo>
                    <a:cubicBezTo>
                      <a:pt x="1" y="26"/>
                      <a:pt x="5" y="23"/>
                      <a:pt x="8" y="21"/>
                    </a:cubicBezTo>
                    <a:cubicBezTo>
                      <a:pt x="12" y="19"/>
                      <a:pt x="16" y="17"/>
                      <a:pt x="25" y="13"/>
                    </a:cubicBezTo>
                    <a:cubicBezTo>
                      <a:pt x="29" y="12"/>
                      <a:pt x="34" y="9"/>
                      <a:pt x="37" y="6"/>
                    </a:cubicBezTo>
                    <a:cubicBezTo>
                      <a:pt x="39" y="5"/>
                      <a:pt x="40" y="4"/>
                      <a:pt x="41" y="3"/>
                    </a:cubicBezTo>
                    <a:cubicBezTo>
                      <a:pt x="41" y="3"/>
                      <a:pt x="42" y="2"/>
                      <a:pt x="42" y="2"/>
                    </a:cubicBezTo>
                    <a:cubicBezTo>
                      <a:pt x="42" y="2"/>
                      <a:pt x="42" y="2"/>
                      <a:pt x="42" y="2"/>
                    </a:cubicBezTo>
                    <a:cubicBezTo>
                      <a:pt x="43" y="2"/>
                      <a:pt x="43" y="2"/>
                      <a:pt x="43" y="2"/>
                    </a:cubicBezTo>
                    <a:cubicBezTo>
                      <a:pt x="43" y="2"/>
                      <a:pt x="43" y="2"/>
                      <a:pt x="43" y="2"/>
                    </a:cubicBezTo>
                    <a:cubicBezTo>
                      <a:pt x="43" y="2"/>
                      <a:pt x="43" y="2"/>
                      <a:pt x="43" y="2"/>
                    </a:cubicBezTo>
                    <a:cubicBezTo>
                      <a:pt x="41" y="0"/>
                      <a:pt x="41" y="0"/>
                      <a:pt x="41" y="0"/>
                    </a:cubicBezTo>
                    <a:cubicBezTo>
                      <a:pt x="41" y="0"/>
                      <a:pt x="41" y="0"/>
                      <a:pt x="41" y="0"/>
                    </a:cubicBezTo>
                    <a:cubicBezTo>
                      <a:pt x="41" y="0"/>
                      <a:pt x="41" y="0"/>
                      <a:pt x="41" y="0"/>
                    </a:cubicBezTo>
                    <a:cubicBezTo>
                      <a:pt x="40" y="2"/>
                      <a:pt x="35" y="7"/>
                      <a:pt x="25" y="11"/>
                    </a:cubicBezTo>
                    <a:cubicBezTo>
                      <a:pt x="15" y="15"/>
                      <a:pt x="14" y="16"/>
                      <a:pt x="7" y="20"/>
                    </a:cubicBezTo>
                    <a:lnTo>
                      <a:pt x="7" y="21"/>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4" name="Freeform 1870"/>
              <p:cNvSpPr>
                <a:spLocks/>
              </p:cNvSpPr>
              <p:nvPr/>
            </p:nvSpPr>
            <p:spPr bwMode="auto">
              <a:xfrm>
                <a:off x="374" y="2218"/>
                <a:ext cx="85" cy="62"/>
              </a:xfrm>
              <a:custGeom>
                <a:avLst/>
                <a:gdLst>
                  <a:gd name="T0" fmla="*/ 40 w 40"/>
                  <a:gd name="T1" fmla="*/ 0 h 29"/>
                  <a:gd name="T2" fmla="*/ 24 w 40"/>
                  <a:gd name="T3" fmla="*/ 10 h 29"/>
                  <a:gd name="T4" fmla="*/ 8 w 40"/>
                  <a:gd name="T5" fmla="*/ 17 h 29"/>
                  <a:gd name="T6" fmla="*/ 0 w 40"/>
                  <a:gd name="T7" fmla="*/ 26 h 29"/>
                  <a:gd name="T8" fmla="*/ 1 w 40"/>
                  <a:gd name="T9" fmla="*/ 29 h 29"/>
                  <a:gd name="T10" fmla="*/ 1 w 40"/>
                  <a:gd name="T11" fmla="*/ 27 h 29"/>
                  <a:gd name="T12" fmla="*/ 1 w 40"/>
                  <a:gd name="T13" fmla="*/ 27 h 29"/>
                  <a:gd name="T14" fmla="*/ 8 w 40"/>
                  <a:gd name="T15" fmla="*/ 18 h 29"/>
                  <a:gd name="T16" fmla="*/ 25 w 40"/>
                  <a:gd name="T17" fmla="*/ 10 h 29"/>
                  <a:gd name="T18" fmla="*/ 40 w 40"/>
                  <a:gd name="T19" fmla="*/ 1 h 29"/>
                  <a:gd name="T20" fmla="*/ 40 w 4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9">
                    <a:moveTo>
                      <a:pt x="40" y="0"/>
                    </a:moveTo>
                    <a:cubicBezTo>
                      <a:pt x="37" y="3"/>
                      <a:pt x="31" y="8"/>
                      <a:pt x="24" y="10"/>
                    </a:cubicBezTo>
                    <a:cubicBezTo>
                      <a:pt x="16" y="13"/>
                      <a:pt x="12" y="15"/>
                      <a:pt x="8" y="17"/>
                    </a:cubicBezTo>
                    <a:cubicBezTo>
                      <a:pt x="4" y="20"/>
                      <a:pt x="1" y="23"/>
                      <a:pt x="0" y="26"/>
                    </a:cubicBezTo>
                    <a:cubicBezTo>
                      <a:pt x="0" y="27"/>
                      <a:pt x="1" y="28"/>
                      <a:pt x="1" y="29"/>
                    </a:cubicBezTo>
                    <a:cubicBezTo>
                      <a:pt x="1" y="28"/>
                      <a:pt x="1" y="28"/>
                      <a:pt x="1" y="27"/>
                    </a:cubicBezTo>
                    <a:cubicBezTo>
                      <a:pt x="1" y="27"/>
                      <a:pt x="1" y="27"/>
                      <a:pt x="1" y="27"/>
                    </a:cubicBezTo>
                    <a:cubicBezTo>
                      <a:pt x="1" y="23"/>
                      <a:pt x="4" y="20"/>
                      <a:pt x="8" y="18"/>
                    </a:cubicBezTo>
                    <a:cubicBezTo>
                      <a:pt x="12" y="15"/>
                      <a:pt x="16" y="13"/>
                      <a:pt x="25" y="10"/>
                    </a:cubicBezTo>
                    <a:cubicBezTo>
                      <a:pt x="31" y="8"/>
                      <a:pt x="37" y="3"/>
                      <a:pt x="40" y="1"/>
                    </a:cubicBezTo>
                    <a:lnTo>
                      <a:pt x="40"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5" name="Freeform 1871"/>
              <p:cNvSpPr>
                <a:spLocks/>
              </p:cNvSpPr>
              <p:nvPr/>
            </p:nvSpPr>
            <p:spPr bwMode="auto">
              <a:xfrm>
                <a:off x="376" y="2220"/>
                <a:ext cx="83" cy="62"/>
              </a:xfrm>
              <a:custGeom>
                <a:avLst/>
                <a:gdLst>
                  <a:gd name="T0" fmla="*/ 39 w 39"/>
                  <a:gd name="T1" fmla="*/ 0 h 29"/>
                  <a:gd name="T2" fmla="*/ 24 w 39"/>
                  <a:gd name="T3" fmla="*/ 9 h 29"/>
                  <a:gd name="T4" fmla="*/ 7 w 39"/>
                  <a:gd name="T5" fmla="*/ 17 h 29"/>
                  <a:gd name="T6" fmla="*/ 0 w 39"/>
                  <a:gd name="T7" fmla="*/ 26 h 29"/>
                  <a:gd name="T8" fmla="*/ 0 w 39"/>
                  <a:gd name="T9" fmla="*/ 26 h 29"/>
                  <a:gd name="T10" fmla="*/ 0 w 39"/>
                  <a:gd name="T11" fmla="*/ 28 h 29"/>
                  <a:gd name="T12" fmla="*/ 1 w 39"/>
                  <a:gd name="T13" fmla="*/ 29 h 29"/>
                  <a:gd name="T14" fmla="*/ 0 w 39"/>
                  <a:gd name="T15" fmla="*/ 26 h 29"/>
                  <a:gd name="T16" fmla="*/ 7 w 39"/>
                  <a:gd name="T17" fmla="*/ 17 h 29"/>
                  <a:gd name="T18" fmla="*/ 24 w 39"/>
                  <a:gd name="T19" fmla="*/ 9 h 29"/>
                  <a:gd name="T20" fmla="*/ 39 w 39"/>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9">
                    <a:moveTo>
                      <a:pt x="39" y="0"/>
                    </a:moveTo>
                    <a:cubicBezTo>
                      <a:pt x="36" y="2"/>
                      <a:pt x="30" y="7"/>
                      <a:pt x="24" y="9"/>
                    </a:cubicBezTo>
                    <a:cubicBezTo>
                      <a:pt x="15" y="12"/>
                      <a:pt x="11" y="14"/>
                      <a:pt x="7" y="17"/>
                    </a:cubicBezTo>
                    <a:cubicBezTo>
                      <a:pt x="3" y="19"/>
                      <a:pt x="0" y="22"/>
                      <a:pt x="0" y="26"/>
                    </a:cubicBezTo>
                    <a:cubicBezTo>
                      <a:pt x="0" y="26"/>
                      <a:pt x="0" y="26"/>
                      <a:pt x="0" y="26"/>
                    </a:cubicBezTo>
                    <a:cubicBezTo>
                      <a:pt x="0" y="27"/>
                      <a:pt x="0" y="27"/>
                      <a:pt x="0" y="28"/>
                    </a:cubicBezTo>
                    <a:cubicBezTo>
                      <a:pt x="1" y="29"/>
                      <a:pt x="1" y="29"/>
                      <a:pt x="1" y="29"/>
                    </a:cubicBezTo>
                    <a:cubicBezTo>
                      <a:pt x="0" y="28"/>
                      <a:pt x="0" y="27"/>
                      <a:pt x="0" y="26"/>
                    </a:cubicBezTo>
                    <a:cubicBezTo>
                      <a:pt x="0" y="22"/>
                      <a:pt x="4" y="19"/>
                      <a:pt x="7" y="17"/>
                    </a:cubicBezTo>
                    <a:cubicBezTo>
                      <a:pt x="11" y="14"/>
                      <a:pt x="15" y="13"/>
                      <a:pt x="24" y="9"/>
                    </a:cubicBezTo>
                    <a:cubicBezTo>
                      <a:pt x="30" y="7"/>
                      <a:pt x="36" y="2"/>
                      <a:pt x="39"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6" name="Freeform 1872"/>
              <p:cNvSpPr>
                <a:spLocks/>
              </p:cNvSpPr>
              <p:nvPr/>
            </p:nvSpPr>
            <p:spPr bwMode="auto">
              <a:xfrm>
                <a:off x="380" y="2235"/>
                <a:ext cx="85" cy="66"/>
              </a:xfrm>
              <a:custGeom>
                <a:avLst/>
                <a:gdLst>
                  <a:gd name="T0" fmla="*/ 7 w 40"/>
                  <a:gd name="T1" fmla="*/ 18 h 31"/>
                  <a:gd name="T2" fmla="*/ 24 w 40"/>
                  <a:gd name="T3" fmla="*/ 10 h 31"/>
                  <a:gd name="T4" fmla="*/ 38 w 40"/>
                  <a:gd name="T5" fmla="*/ 0 h 31"/>
                  <a:gd name="T6" fmla="*/ 39 w 40"/>
                  <a:gd name="T7" fmla="*/ 0 h 31"/>
                  <a:gd name="T8" fmla="*/ 40 w 40"/>
                  <a:gd name="T9" fmla="*/ 1 h 31"/>
                  <a:gd name="T10" fmla="*/ 23 w 40"/>
                  <a:gd name="T11" fmla="*/ 11 h 31"/>
                  <a:gd name="T12" fmla="*/ 8 w 40"/>
                  <a:gd name="T13" fmla="*/ 18 h 31"/>
                  <a:gd name="T14" fmla="*/ 1 w 40"/>
                  <a:gd name="T15" fmla="*/ 26 h 31"/>
                  <a:gd name="T16" fmla="*/ 5 w 40"/>
                  <a:gd name="T17" fmla="*/ 31 h 31"/>
                  <a:gd name="T18" fmla="*/ 1 w 40"/>
                  <a:gd name="T19" fmla="*/ 28 h 31"/>
                  <a:gd name="T20" fmla="*/ 7 w 40"/>
                  <a:gd name="T21"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1">
                    <a:moveTo>
                      <a:pt x="7" y="18"/>
                    </a:moveTo>
                    <a:cubicBezTo>
                      <a:pt x="14" y="14"/>
                      <a:pt x="15" y="13"/>
                      <a:pt x="24" y="10"/>
                    </a:cubicBezTo>
                    <a:cubicBezTo>
                      <a:pt x="33" y="6"/>
                      <a:pt x="37" y="1"/>
                      <a:pt x="38" y="0"/>
                    </a:cubicBezTo>
                    <a:cubicBezTo>
                      <a:pt x="39" y="0"/>
                      <a:pt x="39" y="0"/>
                      <a:pt x="39" y="0"/>
                    </a:cubicBezTo>
                    <a:cubicBezTo>
                      <a:pt x="40" y="1"/>
                      <a:pt x="40" y="1"/>
                      <a:pt x="40" y="1"/>
                    </a:cubicBezTo>
                    <a:cubicBezTo>
                      <a:pt x="40" y="1"/>
                      <a:pt x="31" y="8"/>
                      <a:pt x="23" y="11"/>
                    </a:cubicBezTo>
                    <a:cubicBezTo>
                      <a:pt x="15" y="14"/>
                      <a:pt x="12" y="16"/>
                      <a:pt x="8" y="18"/>
                    </a:cubicBezTo>
                    <a:cubicBezTo>
                      <a:pt x="5" y="20"/>
                      <a:pt x="1" y="23"/>
                      <a:pt x="1" y="26"/>
                    </a:cubicBezTo>
                    <a:cubicBezTo>
                      <a:pt x="1" y="30"/>
                      <a:pt x="4" y="30"/>
                      <a:pt x="5" y="31"/>
                    </a:cubicBezTo>
                    <a:cubicBezTo>
                      <a:pt x="5" y="31"/>
                      <a:pt x="2" y="30"/>
                      <a:pt x="1" y="28"/>
                    </a:cubicBezTo>
                    <a:cubicBezTo>
                      <a:pt x="0" y="26"/>
                      <a:pt x="0" y="22"/>
                      <a:pt x="7" y="1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7" name="Freeform 1873"/>
              <p:cNvSpPr>
                <a:spLocks/>
              </p:cNvSpPr>
              <p:nvPr/>
            </p:nvSpPr>
            <p:spPr bwMode="auto">
              <a:xfrm>
                <a:off x="380" y="2235"/>
                <a:ext cx="85" cy="66"/>
              </a:xfrm>
              <a:custGeom>
                <a:avLst/>
                <a:gdLst>
                  <a:gd name="T0" fmla="*/ 7 w 40"/>
                  <a:gd name="T1" fmla="*/ 18 h 31"/>
                  <a:gd name="T2" fmla="*/ 7 w 40"/>
                  <a:gd name="T3" fmla="*/ 18 h 31"/>
                  <a:gd name="T4" fmla="*/ 24 w 40"/>
                  <a:gd name="T5" fmla="*/ 10 h 31"/>
                  <a:gd name="T6" fmla="*/ 38 w 40"/>
                  <a:gd name="T7" fmla="*/ 0 h 31"/>
                  <a:gd name="T8" fmla="*/ 39 w 40"/>
                  <a:gd name="T9" fmla="*/ 0 h 31"/>
                  <a:gd name="T10" fmla="*/ 39 w 40"/>
                  <a:gd name="T11" fmla="*/ 0 h 31"/>
                  <a:gd name="T12" fmla="*/ 38 w 40"/>
                  <a:gd name="T13" fmla="*/ 0 h 31"/>
                  <a:gd name="T14" fmla="*/ 40 w 40"/>
                  <a:gd name="T15" fmla="*/ 1 h 31"/>
                  <a:gd name="T16" fmla="*/ 40 w 40"/>
                  <a:gd name="T17" fmla="*/ 1 h 31"/>
                  <a:gd name="T18" fmla="*/ 40 w 40"/>
                  <a:gd name="T19" fmla="*/ 1 h 31"/>
                  <a:gd name="T20" fmla="*/ 40 w 40"/>
                  <a:gd name="T21" fmla="*/ 1 h 31"/>
                  <a:gd name="T22" fmla="*/ 40 w 40"/>
                  <a:gd name="T23" fmla="*/ 1 h 31"/>
                  <a:gd name="T24" fmla="*/ 40 w 40"/>
                  <a:gd name="T25" fmla="*/ 1 h 31"/>
                  <a:gd name="T26" fmla="*/ 40 w 40"/>
                  <a:gd name="T27" fmla="*/ 1 h 31"/>
                  <a:gd name="T28" fmla="*/ 40 w 40"/>
                  <a:gd name="T29" fmla="*/ 1 h 31"/>
                  <a:gd name="T30" fmla="*/ 39 w 40"/>
                  <a:gd name="T31" fmla="*/ 1 h 31"/>
                  <a:gd name="T32" fmla="*/ 23 w 40"/>
                  <a:gd name="T33" fmla="*/ 11 h 31"/>
                  <a:gd name="T34" fmla="*/ 8 w 40"/>
                  <a:gd name="T35" fmla="*/ 18 h 31"/>
                  <a:gd name="T36" fmla="*/ 1 w 40"/>
                  <a:gd name="T37" fmla="*/ 26 h 31"/>
                  <a:gd name="T38" fmla="*/ 1 w 40"/>
                  <a:gd name="T39" fmla="*/ 27 h 31"/>
                  <a:gd name="T40" fmla="*/ 3 w 40"/>
                  <a:gd name="T41" fmla="*/ 30 h 31"/>
                  <a:gd name="T42" fmla="*/ 5 w 40"/>
                  <a:gd name="T43" fmla="*/ 31 h 31"/>
                  <a:gd name="T44" fmla="*/ 5 w 40"/>
                  <a:gd name="T45" fmla="*/ 31 h 31"/>
                  <a:gd name="T46" fmla="*/ 5 w 40"/>
                  <a:gd name="T47" fmla="*/ 30 h 31"/>
                  <a:gd name="T48" fmla="*/ 4 w 40"/>
                  <a:gd name="T49" fmla="*/ 30 h 31"/>
                  <a:gd name="T50" fmla="*/ 1 w 40"/>
                  <a:gd name="T51" fmla="*/ 28 h 31"/>
                  <a:gd name="T52" fmla="*/ 1 w 40"/>
                  <a:gd name="T53" fmla="*/ 26 h 31"/>
                  <a:gd name="T54" fmla="*/ 7 w 40"/>
                  <a:gd name="T55" fmla="*/ 18 h 31"/>
                  <a:gd name="T56" fmla="*/ 7 w 40"/>
                  <a:gd name="T57" fmla="*/ 18 h 31"/>
                  <a:gd name="T58" fmla="*/ 7 w 40"/>
                  <a:gd name="T59" fmla="*/ 18 h 31"/>
                  <a:gd name="T60" fmla="*/ 0 w 40"/>
                  <a:gd name="T61" fmla="*/ 26 h 31"/>
                  <a:gd name="T62" fmla="*/ 1 w 40"/>
                  <a:gd name="T63" fmla="*/ 28 h 31"/>
                  <a:gd name="T64" fmla="*/ 3 w 40"/>
                  <a:gd name="T65" fmla="*/ 30 h 31"/>
                  <a:gd name="T66" fmla="*/ 5 w 40"/>
                  <a:gd name="T67" fmla="*/ 31 h 31"/>
                  <a:gd name="T68" fmla="*/ 5 w 40"/>
                  <a:gd name="T69" fmla="*/ 31 h 31"/>
                  <a:gd name="T70" fmla="*/ 3 w 40"/>
                  <a:gd name="T71" fmla="*/ 29 h 31"/>
                  <a:gd name="T72" fmla="*/ 1 w 40"/>
                  <a:gd name="T73" fmla="*/ 27 h 31"/>
                  <a:gd name="T74" fmla="*/ 1 w 40"/>
                  <a:gd name="T75" fmla="*/ 26 h 31"/>
                  <a:gd name="T76" fmla="*/ 8 w 40"/>
                  <a:gd name="T77" fmla="*/ 18 h 31"/>
                  <a:gd name="T78" fmla="*/ 23 w 40"/>
                  <a:gd name="T79" fmla="*/ 12 h 31"/>
                  <a:gd name="T80" fmla="*/ 35 w 40"/>
                  <a:gd name="T81" fmla="*/ 5 h 31"/>
                  <a:gd name="T82" fmla="*/ 39 w 40"/>
                  <a:gd name="T83" fmla="*/ 2 h 31"/>
                  <a:gd name="T84" fmla="*/ 40 w 40"/>
                  <a:gd name="T85" fmla="*/ 1 h 31"/>
                  <a:gd name="T86" fmla="*/ 40 w 40"/>
                  <a:gd name="T87" fmla="*/ 1 h 31"/>
                  <a:gd name="T88" fmla="*/ 40 w 40"/>
                  <a:gd name="T89" fmla="*/ 1 h 31"/>
                  <a:gd name="T90" fmla="*/ 40 w 40"/>
                  <a:gd name="T91" fmla="*/ 1 h 31"/>
                  <a:gd name="T92" fmla="*/ 40 w 40"/>
                  <a:gd name="T93" fmla="*/ 1 h 31"/>
                  <a:gd name="T94" fmla="*/ 38 w 40"/>
                  <a:gd name="T95" fmla="*/ 0 h 31"/>
                  <a:gd name="T96" fmla="*/ 38 w 40"/>
                  <a:gd name="T97" fmla="*/ 0 h 31"/>
                  <a:gd name="T98" fmla="*/ 38 w 40"/>
                  <a:gd name="T99" fmla="*/ 0 h 31"/>
                  <a:gd name="T100" fmla="*/ 24 w 40"/>
                  <a:gd name="T101" fmla="*/ 9 h 31"/>
                  <a:gd name="T102" fmla="*/ 7 w 40"/>
                  <a:gd name="T103"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1">
                    <a:moveTo>
                      <a:pt x="7" y="18"/>
                    </a:moveTo>
                    <a:cubicBezTo>
                      <a:pt x="7" y="18"/>
                      <a:pt x="7" y="18"/>
                      <a:pt x="7" y="18"/>
                    </a:cubicBezTo>
                    <a:cubicBezTo>
                      <a:pt x="14" y="14"/>
                      <a:pt x="15" y="13"/>
                      <a:pt x="24" y="10"/>
                    </a:cubicBezTo>
                    <a:cubicBezTo>
                      <a:pt x="33" y="6"/>
                      <a:pt x="38" y="1"/>
                      <a:pt x="38" y="0"/>
                    </a:cubicBezTo>
                    <a:cubicBezTo>
                      <a:pt x="39" y="0"/>
                      <a:pt x="39" y="0"/>
                      <a:pt x="39" y="0"/>
                    </a:cubicBezTo>
                    <a:cubicBezTo>
                      <a:pt x="39" y="0"/>
                      <a:pt x="39" y="0"/>
                      <a:pt x="39" y="0"/>
                    </a:cubicBezTo>
                    <a:cubicBezTo>
                      <a:pt x="38" y="0"/>
                      <a:pt x="38" y="0"/>
                      <a:pt x="38" y="0"/>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1"/>
                      <a:pt x="39" y="1"/>
                      <a:pt x="39" y="1"/>
                    </a:cubicBezTo>
                    <a:cubicBezTo>
                      <a:pt x="37" y="3"/>
                      <a:pt x="30" y="9"/>
                      <a:pt x="23" y="11"/>
                    </a:cubicBezTo>
                    <a:cubicBezTo>
                      <a:pt x="15" y="14"/>
                      <a:pt x="12" y="16"/>
                      <a:pt x="8" y="18"/>
                    </a:cubicBezTo>
                    <a:cubicBezTo>
                      <a:pt x="5" y="20"/>
                      <a:pt x="1" y="23"/>
                      <a:pt x="1" y="26"/>
                    </a:cubicBezTo>
                    <a:cubicBezTo>
                      <a:pt x="1" y="27"/>
                      <a:pt x="1" y="27"/>
                      <a:pt x="1" y="27"/>
                    </a:cubicBezTo>
                    <a:cubicBezTo>
                      <a:pt x="1" y="28"/>
                      <a:pt x="2" y="29"/>
                      <a:pt x="3" y="30"/>
                    </a:cubicBezTo>
                    <a:cubicBezTo>
                      <a:pt x="3" y="30"/>
                      <a:pt x="4" y="31"/>
                      <a:pt x="5" y="31"/>
                    </a:cubicBezTo>
                    <a:cubicBezTo>
                      <a:pt x="5" y="31"/>
                      <a:pt x="5" y="31"/>
                      <a:pt x="5" y="31"/>
                    </a:cubicBezTo>
                    <a:cubicBezTo>
                      <a:pt x="5" y="30"/>
                      <a:pt x="5" y="30"/>
                      <a:pt x="5" y="30"/>
                    </a:cubicBezTo>
                    <a:cubicBezTo>
                      <a:pt x="4" y="30"/>
                      <a:pt x="4" y="30"/>
                      <a:pt x="4" y="30"/>
                    </a:cubicBezTo>
                    <a:cubicBezTo>
                      <a:pt x="3" y="30"/>
                      <a:pt x="2" y="29"/>
                      <a:pt x="1" y="28"/>
                    </a:cubicBezTo>
                    <a:cubicBezTo>
                      <a:pt x="1" y="28"/>
                      <a:pt x="1" y="27"/>
                      <a:pt x="1" y="26"/>
                    </a:cubicBezTo>
                    <a:cubicBezTo>
                      <a:pt x="1" y="24"/>
                      <a:pt x="2" y="21"/>
                      <a:pt x="7" y="18"/>
                    </a:cubicBezTo>
                    <a:cubicBezTo>
                      <a:pt x="7" y="18"/>
                      <a:pt x="7" y="18"/>
                      <a:pt x="7" y="18"/>
                    </a:cubicBezTo>
                    <a:cubicBezTo>
                      <a:pt x="7" y="18"/>
                      <a:pt x="7" y="18"/>
                      <a:pt x="7" y="18"/>
                    </a:cubicBezTo>
                    <a:cubicBezTo>
                      <a:pt x="2" y="21"/>
                      <a:pt x="0" y="24"/>
                      <a:pt x="0" y="26"/>
                    </a:cubicBezTo>
                    <a:cubicBezTo>
                      <a:pt x="0" y="27"/>
                      <a:pt x="0" y="28"/>
                      <a:pt x="1" y="28"/>
                    </a:cubicBezTo>
                    <a:cubicBezTo>
                      <a:pt x="1" y="29"/>
                      <a:pt x="2" y="30"/>
                      <a:pt x="3" y="30"/>
                    </a:cubicBezTo>
                    <a:cubicBezTo>
                      <a:pt x="4" y="31"/>
                      <a:pt x="5" y="31"/>
                      <a:pt x="5" y="31"/>
                    </a:cubicBezTo>
                    <a:cubicBezTo>
                      <a:pt x="5" y="31"/>
                      <a:pt x="5" y="31"/>
                      <a:pt x="5" y="31"/>
                    </a:cubicBezTo>
                    <a:cubicBezTo>
                      <a:pt x="4" y="30"/>
                      <a:pt x="4" y="30"/>
                      <a:pt x="3" y="29"/>
                    </a:cubicBezTo>
                    <a:cubicBezTo>
                      <a:pt x="2" y="29"/>
                      <a:pt x="1" y="28"/>
                      <a:pt x="1" y="27"/>
                    </a:cubicBezTo>
                    <a:cubicBezTo>
                      <a:pt x="1" y="26"/>
                      <a:pt x="1" y="26"/>
                      <a:pt x="1" y="26"/>
                    </a:cubicBezTo>
                    <a:cubicBezTo>
                      <a:pt x="2" y="23"/>
                      <a:pt x="5" y="21"/>
                      <a:pt x="8" y="18"/>
                    </a:cubicBezTo>
                    <a:cubicBezTo>
                      <a:pt x="12" y="16"/>
                      <a:pt x="15" y="15"/>
                      <a:pt x="23" y="12"/>
                    </a:cubicBezTo>
                    <a:cubicBezTo>
                      <a:pt x="27" y="10"/>
                      <a:pt x="32" y="8"/>
                      <a:pt x="35" y="5"/>
                    </a:cubicBezTo>
                    <a:cubicBezTo>
                      <a:pt x="36" y="4"/>
                      <a:pt x="38" y="3"/>
                      <a:pt x="39" y="2"/>
                    </a:cubicBezTo>
                    <a:cubicBezTo>
                      <a:pt x="39" y="2"/>
                      <a:pt x="39" y="2"/>
                      <a:pt x="40" y="1"/>
                    </a:cubicBezTo>
                    <a:cubicBezTo>
                      <a:pt x="40" y="1"/>
                      <a:pt x="40" y="1"/>
                      <a:pt x="40" y="1"/>
                    </a:cubicBezTo>
                    <a:cubicBezTo>
                      <a:pt x="40" y="1"/>
                      <a:pt x="40" y="1"/>
                      <a:pt x="40" y="1"/>
                    </a:cubicBezTo>
                    <a:cubicBezTo>
                      <a:pt x="40" y="1"/>
                      <a:pt x="40" y="1"/>
                      <a:pt x="40" y="1"/>
                    </a:cubicBezTo>
                    <a:cubicBezTo>
                      <a:pt x="40" y="1"/>
                      <a:pt x="40" y="1"/>
                      <a:pt x="40" y="1"/>
                    </a:cubicBezTo>
                    <a:cubicBezTo>
                      <a:pt x="38" y="0"/>
                      <a:pt x="38" y="0"/>
                      <a:pt x="38" y="0"/>
                    </a:cubicBezTo>
                    <a:cubicBezTo>
                      <a:pt x="38" y="0"/>
                      <a:pt x="38" y="0"/>
                      <a:pt x="38" y="0"/>
                    </a:cubicBezTo>
                    <a:cubicBezTo>
                      <a:pt x="38" y="0"/>
                      <a:pt x="38" y="0"/>
                      <a:pt x="38" y="0"/>
                    </a:cubicBezTo>
                    <a:cubicBezTo>
                      <a:pt x="37" y="1"/>
                      <a:pt x="33" y="6"/>
                      <a:pt x="24" y="9"/>
                    </a:cubicBezTo>
                    <a:cubicBezTo>
                      <a:pt x="15" y="13"/>
                      <a:pt x="14" y="14"/>
                      <a:pt x="7" y="1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8" name="Freeform 1874"/>
              <p:cNvSpPr>
                <a:spLocks/>
              </p:cNvSpPr>
              <p:nvPr/>
            </p:nvSpPr>
            <p:spPr bwMode="auto">
              <a:xfrm>
                <a:off x="383" y="2241"/>
                <a:ext cx="76" cy="53"/>
              </a:xfrm>
              <a:custGeom>
                <a:avLst/>
                <a:gdLst>
                  <a:gd name="T0" fmla="*/ 36 w 36"/>
                  <a:gd name="T1" fmla="*/ 0 h 25"/>
                  <a:gd name="T2" fmla="*/ 22 w 36"/>
                  <a:gd name="T3" fmla="*/ 8 h 25"/>
                  <a:gd name="T4" fmla="*/ 7 w 36"/>
                  <a:gd name="T5" fmla="*/ 15 h 25"/>
                  <a:gd name="T6" fmla="*/ 0 w 36"/>
                  <a:gd name="T7" fmla="*/ 23 h 25"/>
                  <a:gd name="T8" fmla="*/ 0 w 36"/>
                  <a:gd name="T9" fmla="*/ 25 h 25"/>
                  <a:gd name="T10" fmla="*/ 0 w 36"/>
                  <a:gd name="T11" fmla="*/ 24 h 25"/>
                  <a:gd name="T12" fmla="*/ 0 w 36"/>
                  <a:gd name="T13" fmla="*/ 23 h 25"/>
                  <a:gd name="T14" fmla="*/ 7 w 36"/>
                  <a:gd name="T15" fmla="*/ 15 h 25"/>
                  <a:gd name="T16" fmla="*/ 22 w 36"/>
                  <a:gd name="T17" fmla="*/ 8 h 25"/>
                  <a:gd name="T18" fmla="*/ 36 w 36"/>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5">
                    <a:moveTo>
                      <a:pt x="36" y="0"/>
                    </a:moveTo>
                    <a:cubicBezTo>
                      <a:pt x="33" y="2"/>
                      <a:pt x="27" y="6"/>
                      <a:pt x="22" y="8"/>
                    </a:cubicBezTo>
                    <a:cubicBezTo>
                      <a:pt x="14" y="11"/>
                      <a:pt x="10" y="13"/>
                      <a:pt x="7" y="15"/>
                    </a:cubicBezTo>
                    <a:cubicBezTo>
                      <a:pt x="3" y="17"/>
                      <a:pt x="0" y="19"/>
                      <a:pt x="0" y="23"/>
                    </a:cubicBezTo>
                    <a:cubicBezTo>
                      <a:pt x="0" y="24"/>
                      <a:pt x="0" y="24"/>
                      <a:pt x="0" y="25"/>
                    </a:cubicBezTo>
                    <a:cubicBezTo>
                      <a:pt x="0" y="25"/>
                      <a:pt x="0" y="24"/>
                      <a:pt x="0" y="24"/>
                    </a:cubicBezTo>
                    <a:cubicBezTo>
                      <a:pt x="0" y="23"/>
                      <a:pt x="0" y="23"/>
                      <a:pt x="0" y="23"/>
                    </a:cubicBezTo>
                    <a:cubicBezTo>
                      <a:pt x="0" y="20"/>
                      <a:pt x="4" y="17"/>
                      <a:pt x="7" y="15"/>
                    </a:cubicBezTo>
                    <a:cubicBezTo>
                      <a:pt x="11" y="13"/>
                      <a:pt x="14" y="11"/>
                      <a:pt x="22" y="8"/>
                    </a:cubicBezTo>
                    <a:cubicBezTo>
                      <a:pt x="28" y="6"/>
                      <a:pt x="33" y="2"/>
                      <a:pt x="36"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9" name="Freeform 1875"/>
              <p:cNvSpPr>
                <a:spLocks/>
              </p:cNvSpPr>
              <p:nvPr/>
            </p:nvSpPr>
            <p:spPr bwMode="auto">
              <a:xfrm>
                <a:off x="383" y="2241"/>
                <a:ext cx="76" cy="56"/>
              </a:xfrm>
              <a:custGeom>
                <a:avLst/>
                <a:gdLst>
                  <a:gd name="T0" fmla="*/ 36 w 36"/>
                  <a:gd name="T1" fmla="*/ 0 h 26"/>
                  <a:gd name="T2" fmla="*/ 22 w 36"/>
                  <a:gd name="T3" fmla="*/ 8 h 26"/>
                  <a:gd name="T4" fmla="*/ 7 w 36"/>
                  <a:gd name="T5" fmla="*/ 15 h 26"/>
                  <a:gd name="T6" fmla="*/ 0 w 36"/>
                  <a:gd name="T7" fmla="*/ 23 h 26"/>
                  <a:gd name="T8" fmla="*/ 0 w 36"/>
                  <a:gd name="T9" fmla="*/ 24 h 26"/>
                  <a:gd name="T10" fmla="*/ 0 w 36"/>
                  <a:gd name="T11" fmla="*/ 25 h 26"/>
                  <a:gd name="T12" fmla="*/ 1 w 36"/>
                  <a:gd name="T13" fmla="*/ 26 h 26"/>
                  <a:gd name="T14" fmla="*/ 0 w 36"/>
                  <a:gd name="T15" fmla="*/ 23 h 26"/>
                  <a:gd name="T16" fmla="*/ 7 w 36"/>
                  <a:gd name="T17" fmla="*/ 15 h 26"/>
                  <a:gd name="T18" fmla="*/ 22 w 36"/>
                  <a:gd name="T19" fmla="*/ 8 h 26"/>
                  <a:gd name="T20" fmla="*/ 36 w 36"/>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36" y="0"/>
                    </a:moveTo>
                    <a:cubicBezTo>
                      <a:pt x="33" y="2"/>
                      <a:pt x="28" y="6"/>
                      <a:pt x="22" y="8"/>
                    </a:cubicBezTo>
                    <a:cubicBezTo>
                      <a:pt x="14" y="11"/>
                      <a:pt x="11" y="13"/>
                      <a:pt x="7" y="15"/>
                    </a:cubicBezTo>
                    <a:cubicBezTo>
                      <a:pt x="4" y="17"/>
                      <a:pt x="0" y="20"/>
                      <a:pt x="0" y="23"/>
                    </a:cubicBezTo>
                    <a:cubicBezTo>
                      <a:pt x="0" y="24"/>
                      <a:pt x="0" y="24"/>
                      <a:pt x="0" y="24"/>
                    </a:cubicBezTo>
                    <a:cubicBezTo>
                      <a:pt x="0" y="24"/>
                      <a:pt x="0" y="25"/>
                      <a:pt x="0" y="25"/>
                    </a:cubicBezTo>
                    <a:cubicBezTo>
                      <a:pt x="1" y="26"/>
                      <a:pt x="1" y="26"/>
                      <a:pt x="1" y="26"/>
                    </a:cubicBezTo>
                    <a:cubicBezTo>
                      <a:pt x="0" y="25"/>
                      <a:pt x="0" y="24"/>
                      <a:pt x="0" y="23"/>
                    </a:cubicBezTo>
                    <a:cubicBezTo>
                      <a:pt x="0" y="20"/>
                      <a:pt x="4" y="17"/>
                      <a:pt x="7" y="15"/>
                    </a:cubicBezTo>
                    <a:cubicBezTo>
                      <a:pt x="11" y="13"/>
                      <a:pt x="14" y="11"/>
                      <a:pt x="22" y="8"/>
                    </a:cubicBezTo>
                    <a:cubicBezTo>
                      <a:pt x="28" y="7"/>
                      <a:pt x="33" y="3"/>
                      <a:pt x="36"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0" name="Freeform 1876"/>
              <p:cNvSpPr>
                <a:spLocks/>
              </p:cNvSpPr>
              <p:nvPr/>
            </p:nvSpPr>
            <p:spPr bwMode="auto">
              <a:xfrm>
                <a:off x="387" y="2254"/>
                <a:ext cx="78" cy="62"/>
              </a:xfrm>
              <a:custGeom>
                <a:avLst/>
                <a:gdLst>
                  <a:gd name="T0" fmla="*/ 6 w 37"/>
                  <a:gd name="T1" fmla="*/ 17 h 29"/>
                  <a:gd name="T2" fmla="*/ 22 w 37"/>
                  <a:gd name="T3" fmla="*/ 9 h 29"/>
                  <a:gd name="T4" fmla="*/ 36 w 37"/>
                  <a:gd name="T5" fmla="*/ 0 h 29"/>
                  <a:gd name="T6" fmla="*/ 36 w 37"/>
                  <a:gd name="T7" fmla="*/ 0 h 29"/>
                  <a:gd name="T8" fmla="*/ 37 w 37"/>
                  <a:gd name="T9" fmla="*/ 1 h 29"/>
                  <a:gd name="T10" fmla="*/ 22 w 37"/>
                  <a:gd name="T11" fmla="*/ 11 h 29"/>
                  <a:gd name="T12" fmla="*/ 8 w 37"/>
                  <a:gd name="T13" fmla="*/ 17 h 29"/>
                  <a:gd name="T14" fmla="*/ 1 w 37"/>
                  <a:gd name="T15" fmla="*/ 24 h 29"/>
                  <a:gd name="T16" fmla="*/ 5 w 37"/>
                  <a:gd name="T17" fmla="*/ 29 h 29"/>
                  <a:gd name="T18" fmla="*/ 1 w 37"/>
                  <a:gd name="T19" fmla="*/ 26 h 29"/>
                  <a:gd name="T20" fmla="*/ 6 w 37"/>
                  <a:gd name="T2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9">
                    <a:moveTo>
                      <a:pt x="6" y="17"/>
                    </a:moveTo>
                    <a:cubicBezTo>
                      <a:pt x="13" y="13"/>
                      <a:pt x="14" y="12"/>
                      <a:pt x="22" y="9"/>
                    </a:cubicBezTo>
                    <a:cubicBezTo>
                      <a:pt x="31" y="5"/>
                      <a:pt x="35" y="1"/>
                      <a:pt x="36" y="0"/>
                    </a:cubicBezTo>
                    <a:cubicBezTo>
                      <a:pt x="36" y="0"/>
                      <a:pt x="36" y="0"/>
                      <a:pt x="36" y="0"/>
                    </a:cubicBezTo>
                    <a:cubicBezTo>
                      <a:pt x="37" y="1"/>
                      <a:pt x="37" y="1"/>
                      <a:pt x="37" y="1"/>
                    </a:cubicBezTo>
                    <a:cubicBezTo>
                      <a:pt x="37" y="1"/>
                      <a:pt x="29" y="8"/>
                      <a:pt x="22" y="11"/>
                    </a:cubicBezTo>
                    <a:cubicBezTo>
                      <a:pt x="14" y="13"/>
                      <a:pt x="11" y="15"/>
                      <a:pt x="8" y="17"/>
                    </a:cubicBezTo>
                    <a:cubicBezTo>
                      <a:pt x="4" y="19"/>
                      <a:pt x="1" y="21"/>
                      <a:pt x="1" y="24"/>
                    </a:cubicBezTo>
                    <a:cubicBezTo>
                      <a:pt x="1" y="28"/>
                      <a:pt x="4" y="28"/>
                      <a:pt x="5" y="29"/>
                    </a:cubicBezTo>
                    <a:cubicBezTo>
                      <a:pt x="5" y="29"/>
                      <a:pt x="2" y="28"/>
                      <a:pt x="1" y="26"/>
                    </a:cubicBezTo>
                    <a:cubicBezTo>
                      <a:pt x="0" y="25"/>
                      <a:pt x="0" y="21"/>
                      <a:pt x="6" y="1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1" name="Freeform 1877"/>
              <p:cNvSpPr>
                <a:spLocks/>
              </p:cNvSpPr>
              <p:nvPr/>
            </p:nvSpPr>
            <p:spPr bwMode="auto">
              <a:xfrm>
                <a:off x="387" y="2252"/>
                <a:ext cx="81" cy="64"/>
              </a:xfrm>
              <a:custGeom>
                <a:avLst/>
                <a:gdLst>
                  <a:gd name="T0" fmla="*/ 6 w 38"/>
                  <a:gd name="T1" fmla="*/ 18 h 30"/>
                  <a:gd name="T2" fmla="*/ 6 w 38"/>
                  <a:gd name="T3" fmla="*/ 18 h 30"/>
                  <a:gd name="T4" fmla="*/ 22 w 38"/>
                  <a:gd name="T5" fmla="*/ 10 h 30"/>
                  <a:gd name="T6" fmla="*/ 36 w 38"/>
                  <a:gd name="T7" fmla="*/ 1 h 30"/>
                  <a:gd name="T8" fmla="*/ 36 w 38"/>
                  <a:gd name="T9" fmla="*/ 1 h 30"/>
                  <a:gd name="T10" fmla="*/ 36 w 38"/>
                  <a:gd name="T11" fmla="*/ 1 h 30"/>
                  <a:gd name="T12" fmla="*/ 36 w 38"/>
                  <a:gd name="T13" fmla="*/ 1 h 30"/>
                  <a:gd name="T14" fmla="*/ 37 w 38"/>
                  <a:gd name="T15" fmla="*/ 2 h 30"/>
                  <a:gd name="T16" fmla="*/ 37 w 38"/>
                  <a:gd name="T17" fmla="*/ 2 h 30"/>
                  <a:gd name="T18" fmla="*/ 37 w 38"/>
                  <a:gd name="T19" fmla="*/ 2 h 30"/>
                  <a:gd name="T20" fmla="*/ 37 w 38"/>
                  <a:gd name="T21" fmla="*/ 2 h 30"/>
                  <a:gd name="T22" fmla="*/ 37 w 38"/>
                  <a:gd name="T23" fmla="*/ 2 h 30"/>
                  <a:gd name="T24" fmla="*/ 37 w 38"/>
                  <a:gd name="T25" fmla="*/ 2 h 30"/>
                  <a:gd name="T26" fmla="*/ 37 w 38"/>
                  <a:gd name="T27" fmla="*/ 2 h 30"/>
                  <a:gd name="T28" fmla="*/ 37 w 38"/>
                  <a:gd name="T29" fmla="*/ 2 h 30"/>
                  <a:gd name="T30" fmla="*/ 37 w 38"/>
                  <a:gd name="T31" fmla="*/ 2 h 30"/>
                  <a:gd name="T32" fmla="*/ 22 w 38"/>
                  <a:gd name="T33" fmla="*/ 11 h 30"/>
                  <a:gd name="T34" fmla="*/ 8 w 38"/>
                  <a:gd name="T35" fmla="*/ 18 h 30"/>
                  <a:gd name="T36" fmla="*/ 1 w 38"/>
                  <a:gd name="T37" fmla="*/ 25 h 30"/>
                  <a:gd name="T38" fmla="*/ 1 w 38"/>
                  <a:gd name="T39" fmla="*/ 26 h 30"/>
                  <a:gd name="T40" fmla="*/ 2 w 38"/>
                  <a:gd name="T41" fmla="*/ 29 h 30"/>
                  <a:gd name="T42" fmla="*/ 4 w 38"/>
                  <a:gd name="T43" fmla="*/ 30 h 30"/>
                  <a:gd name="T44" fmla="*/ 5 w 38"/>
                  <a:gd name="T45" fmla="*/ 30 h 30"/>
                  <a:gd name="T46" fmla="*/ 5 w 38"/>
                  <a:gd name="T47" fmla="*/ 30 h 30"/>
                  <a:gd name="T48" fmla="*/ 4 w 38"/>
                  <a:gd name="T49" fmla="*/ 29 h 30"/>
                  <a:gd name="T50" fmla="*/ 1 w 38"/>
                  <a:gd name="T51" fmla="*/ 27 h 30"/>
                  <a:gd name="T52" fmla="*/ 1 w 38"/>
                  <a:gd name="T53" fmla="*/ 26 h 30"/>
                  <a:gd name="T54" fmla="*/ 6 w 38"/>
                  <a:gd name="T55" fmla="*/ 18 h 30"/>
                  <a:gd name="T56" fmla="*/ 6 w 38"/>
                  <a:gd name="T57" fmla="*/ 18 h 30"/>
                  <a:gd name="T58" fmla="*/ 6 w 38"/>
                  <a:gd name="T59" fmla="*/ 18 h 30"/>
                  <a:gd name="T60" fmla="*/ 0 w 38"/>
                  <a:gd name="T61" fmla="*/ 26 h 30"/>
                  <a:gd name="T62" fmla="*/ 1 w 38"/>
                  <a:gd name="T63" fmla="*/ 28 h 30"/>
                  <a:gd name="T64" fmla="*/ 3 w 38"/>
                  <a:gd name="T65" fmla="*/ 29 h 30"/>
                  <a:gd name="T66" fmla="*/ 5 w 38"/>
                  <a:gd name="T67" fmla="*/ 30 h 30"/>
                  <a:gd name="T68" fmla="*/ 5 w 38"/>
                  <a:gd name="T69" fmla="*/ 30 h 30"/>
                  <a:gd name="T70" fmla="*/ 3 w 38"/>
                  <a:gd name="T71" fmla="*/ 29 h 30"/>
                  <a:gd name="T72" fmla="*/ 1 w 38"/>
                  <a:gd name="T73" fmla="*/ 26 h 30"/>
                  <a:gd name="T74" fmla="*/ 1 w 38"/>
                  <a:gd name="T75" fmla="*/ 25 h 30"/>
                  <a:gd name="T76" fmla="*/ 8 w 38"/>
                  <a:gd name="T77" fmla="*/ 18 h 30"/>
                  <a:gd name="T78" fmla="*/ 22 w 38"/>
                  <a:gd name="T79" fmla="*/ 12 h 30"/>
                  <a:gd name="T80" fmla="*/ 32 w 38"/>
                  <a:gd name="T81" fmla="*/ 6 h 30"/>
                  <a:gd name="T82" fmla="*/ 36 w 38"/>
                  <a:gd name="T83" fmla="*/ 3 h 30"/>
                  <a:gd name="T84" fmla="*/ 37 w 38"/>
                  <a:gd name="T85" fmla="*/ 2 h 30"/>
                  <a:gd name="T86" fmla="*/ 37 w 38"/>
                  <a:gd name="T87" fmla="*/ 2 h 30"/>
                  <a:gd name="T88" fmla="*/ 37 w 38"/>
                  <a:gd name="T89" fmla="*/ 2 h 30"/>
                  <a:gd name="T90" fmla="*/ 37 w 38"/>
                  <a:gd name="T91" fmla="*/ 2 h 30"/>
                  <a:gd name="T92" fmla="*/ 38 w 38"/>
                  <a:gd name="T93" fmla="*/ 2 h 30"/>
                  <a:gd name="T94" fmla="*/ 36 w 38"/>
                  <a:gd name="T95" fmla="*/ 0 h 30"/>
                  <a:gd name="T96" fmla="*/ 36 w 38"/>
                  <a:gd name="T97" fmla="*/ 0 h 30"/>
                  <a:gd name="T98" fmla="*/ 36 w 38"/>
                  <a:gd name="T99" fmla="*/ 1 h 30"/>
                  <a:gd name="T100" fmla="*/ 22 w 38"/>
                  <a:gd name="T101" fmla="*/ 10 h 30"/>
                  <a:gd name="T102" fmla="*/ 6 w 38"/>
                  <a:gd name="T10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0">
                    <a:moveTo>
                      <a:pt x="6" y="18"/>
                    </a:moveTo>
                    <a:cubicBezTo>
                      <a:pt x="6" y="18"/>
                      <a:pt x="6" y="18"/>
                      <a:pt x="6" y="18"/>
                    </a:cubicBezTo>
                    <a:cubicBezTo>
                      <a:pt x="13" y="14"/>
                      <a:pt x="14" y="13"/>
                      <a:pt x="22" y="10"/>
                    </a:cubicBezTo>
                    <a:cubicBezTo>
                      <a:pt x="31" y="7"/>
                      <a:pt x="35" y="2"/>
                      <a:pt x="36" y="1"/>
                    </a:cubicBezTo>
                    <a:cubicBezTo>
                      <a:pt x="36" y="1"/>
                      <a:pt x="36" y="1"/>
                      <a:pt x="36" y="1"/>
                    </a:cubicBezTo>
                    <a:cubicBezTo>
                      <a:pt x="36" y="1"/>
                      <a:pt x="36" y="1"/>
                      <a:pt x="36" y="1"/>
                    </a:cubicBezTo>
                    <a:cubicBezTo>
                      <a:pt x="36" y="1"/>
                      <a:pt x="36" y="1"/>
                      <a:pt x="36" y="1"/>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5" y="3"/>
                      <a:pt x="28" y="9"/>
                      <a:pt x="22" y="11"/>
                    </a:cubicBezTo>
                    <a:cubicBezTo>
                      <a:pt x="14" y="14"/>
                      <a:pt x="11" y="16"/>
                      <a:pt x="8" y="18"/>
                    </a:cubicBezTo>
                    <a:cubicBezTo>
                      <a:pt x="4" y="20"/>
                      <a:pt x="1" y="22"/>
                      <a:pt x="1" y="25"/>
                    </a:cubicBezTo>
                    <a:cubicBezTo>
                      <a:pt x="1" y="26"/>
                      <a:pt x="1" y="26"/>
                      <a:pt x="1" y="26"/>
                    </a:cubicBezTo>
                    <a:cubicBezTo>
                      <a:pt x="1" y="27"/>
                      <a:pt x="2" y="28"/>
                      <a:pt x="2" y="29"/>
                    </a:cubicBezTo>
                    <a:cubicBezTo>
                      <a:pt x="3" y="29"/>
                      <a:pt x="4" y="30"/>
                      <a:pt x="4" y="30"/>
                    </a:cubicBezTo>
                    <a:cubicBezTo>
                      <a:pt x="5" y="30"/>
                      <a:pt x="5" y="30"/>
                      <a:pt x="5" y="30"/>
                    </a:cubicBezTo>
                    <a:cubicBezTo>
                      <a:pt x="5" y="30"/>
                      <a:pt x="5" y="30"/>
                      <a:pt x="5" y="30"/>
                    </a:cubicBezTo>
                    <a:cubicBezTo>
                      <a:pt x="4" y="29"/>
                      <a:pt x="4" y="29"/>
                      <a:pt x="4" y="29"/>
                    </a:cubicBezTo>
                    <a:cubicBezTo>
                      <a:pt x="3" y="29"/>
                      <a:pt x="1" y="29"/>
                      <a:pt x="1" y="27"/>
                    </a:cubicBezTo>
                    <a:cubicBezTo>
                      <a:pt x="1" y="27"/>
                      <a:pt x="1" y="26"/>
                      <a:pt x="1" y="26"/>
                    </a:cubicBezTo>
                    <a:cubicBezTo>
                      <a:pt x="1" y="24"/>
                      <a:pt x="2" y="21"/>
                      <a:pt x="6" y="18"/>
                    </a:cubicBezTo>
                    <a:cubicBezTo>
                      <a:pt x="6" y="18"/>
                      <a:pt x="6" y="18"/>
                      <a:pt x="6" y="18"/>
                    </a:cubicBezTo>
                    <a:cubicBezTo>
                      <a:pt x="6" y="18"/>
                      <a:pt x="6" y="18"/>
                      <a:pt x="6" y="18"/>
                    </a:cubicBezTo>
                    <a:cubicBezTo>
                      <a:pt x="2" y="21"/>
                      <a:pt x="0" y="24"/>
                      <a:pt x="0" y="26"/>
                    </a:cubicBezTo>
                    <a:cubicBezTo>
                      <a:pt x="0" y="26"/>
                      <a:pt x="0" y="27"/>
                      <a:pt x="1" y="28"/>
                    </a:cubicBezTo>
                    <a:cubicBezTo>
                      <a:pt x="1" y="28"/>
                      <a:pt x="2" y="29"/>
                      <a:pt x="3" y="29"/>
                    </a:cubicBezTo>
                    <a:cubicBezTo>
                      <a:pt x="4" y="30"/>
                      <a:pt x="5" y="30"/>
                      <a:pt x="5" y="30"/>
                    </a:cubicBezTo>
                    <a:cubicBezTo>
                      <a:pt x="5" y="30"/>
                      <a:pt x="5" y="30"/>
                      <a:pt x="5" y="30"/>
                    </a:cubicBezTo>
                    <a:cubicBezTo>
                      <a:pt x="4" y="29"/>
                      <a:pt x="3" y="29"/>
                      <a:pt x="3" y="29"/>
                    </a:cubicBezTo>
                    <a:cubicBezTo>
                      <a:pt x="2" y="28"/>
                      <a:pt x="1" y="27"/>
                      <a:pt x="1" y="26"/>
                    </a:cubicBezTo>
                    <a:cubicBezTo>
                      <a:pt x="1" y="25"/>
                      <a:pt x="1" y="25"/>
                      <a:pt x="1" y="25"/>
                    </a:cubicBezTo>
                    <a:cubicBezTo>
                      <a:pt x="2" y="22"/>
                      <a:pt x="4" y="20"/>
                      <a:pt x="8" y="18"/>
                    </a:cubicBezTo>
                    <a:cubicBezTo>
                      <a:pt x="11" y="16"/>
                      <a:pt x="14" y="14"/>
                      <a:pt x="22" y="12"/>
                    </a:cubicBezTo>
                    <a:cubicBezTo>
                      <a:pt x="26" y="10"/>
                      <a:pt x="30" y="8"/>
                      <a:pt x="32" y="6"/>
                    </a:cubicBezTo>
                    <a:cubicBezTo>
                      <a:pt x="34" y="5"/>
                      <a:pt x="35" y="4"/>
                      <a:pt x="36" y="3"/>
                    </a:cubicBezTo>
                    <a:cubicBezTo>
                      <a:pt x="36" y="3"/>
                      <a:pt x="37" y="2"/>
                      <a:pt x="37" y="2"/>
                    </a:cubicBezTo>
                    <a:cubicBezTo>
                      <a:pt x="37" y="2"/>
                      <a:pt x="37" y="2"/>
                      <a:pt x="37" y="2"/>
                    </a:cubicBezTo>
                    <a:cubicBezTo>
                      <a:pt x="37" y="2"/>
                      <a:pt x="37" y="2"/>
                      <a:pt x="37" y="2"/>
                    </a:cubicBezTo>
                    <a:cubicBezTo>
                      <a:pt x="37" y="2"/>
                      <a:pt x="37" y="2"/>
                      <a:pt x="37" y="2"/>
                    </a:cubicBezTo>
                    <a:cubicBezTo>
                      <a:pt x="38" y="2"/>
                      <a:pt x="38" y="2"/>
                      <a:pt x="38" y="2"/>
                    </a:cubicBezTo>
                    <a:cubicBezTo>
                      <a:pt x="36" y="0"/>
                      <a:pt x="36" y="0"/>
                      <a:pt x="36" y="0"/>
                    </a:cubicBezTo>
                    <a:cubicBezTo>
                      <a:pt x="36" y="0"/>
                      <a:pt x="36" y="0"/>
                      <a:pt x="36" y="0"/>
                    </a:cubicBezTo>
                    <a:cubicBezTo>
                      <a:pt x="36" y="1"/>
                      <a:pt x="36" y="1"/>
                      <a:pt x="36" y="1"/>
                    </a:cubicBezTo>
                    <a:cubicBezTo>
                      <a:pt x="35" y="2"/>
                      <a:pt x="31" y="6"/>
                      <a:pt x="22" y="10"/>
                    </a:cubicBezTo>
                    <a:cubicBezTo>
                      <a:pt x="14" y="13"/>
                      <a:pt x="13" y="14"/>
                      <a:pt x="6" y="1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2" name="Freeform 1878"/>
              <p:cNvSpPr>
                <a:spLocks/>
              </p:cNvSpPr>
              <p:nvPr/>
            </p:nvSpPr>
            <p:spPr bwMode="auto">
              <a:xfrm>
                <a:off x="389" y="2260"/>
                <a:ext cx="70" cy="49"/>
              </a:xfrm>
              <a:custGeom>
                <a:avLst/>
                <a:gdLst>
                  <a:gd name="T0" fmla="*/ 33 w 33"/>
                  <a:gd name="T1" fmla="*/ 0 h 23"/>
                  <a:gd name="T2" fmla="*/ 21 w 33"/>
                  <a:gd name="T3" fmla="*/ 7 h 23"/>
                  <a:gd name="T4" fmla="*/ 6 w 33"/>
                  <a:gd name="T5" fmla="*/ 14 h 23"/>
                  <a:gd name="T6" fmla="*/ 0 w 33"/>
                  <a:gd name="T7" fmla="*/ 21 h 23"/>
                  <a:gd name="T8" fmla="*/ 0 w 33"/>
                  <a:gd name="T9" fmla="*/ 23 h 23"/>
                  <a:gd name="T10" fmla="*/ 0 w 33"/>
                  <a:gd name="T11" fmla="*/ 22 h 23"/>
                  <a:gd name="T12" fmla="*/ 0 w 33"/>
                  <a:gd name="T13" fmla="*/ 21 h 23"/>
                  <a:gd name="T14" fmla="*/ 7 w 33"/>
                  <a:gd name="T15" fmla="*/ 14 h 23"/>
                  <a:gd name="T16" fmla="*/ 21 w 33"/>
                  <a:gd name="T17" fmla="*/ 7 h 23"/>
                  <a:gd name="T18" fmla="*/ 33 w 33"/>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3">
                    <a:moveTo>
                      <a:pt x="33" y="0"/>
                    </a:moveTo>
                    <a:cubicBezTo>
                      <a:pt x="30" y="2"/>
                      <a:pt x="25" y="5"/>
                      <a:pt x="21" y="7"/>
                    </a:cubicBezTo>
                    <a:cubicBezTo>
                      <a:pt x="13" y="10"/>
                      <a:pt x="10" y="11"/>
                      <a:pt x="6" y="14"/>
                    </a:cubicBezTo>
                    <a:cubicBezTo>
                      <a:pt x="3" y="16"/>
                      <a:pt x="0" y="18"/>
                      <a:pt x="0" y="21"/>
                    </a:cubicBezTo>
                    <a:cubicBezTo>
                      <a:pt x="0" y="22"/>
                      <a:pt x="0" y="23"/>
                      <a:pt x="0" y="23"/>
                    </a:cubicBezTo>
                    <a:cubicBezTo>
                      <a:pt x="0" y="23"/>
                      <a:pt x="0" y="22"/>
                      <a:pt x="0" y="22"/>
                    </a:cubicBezTo>
                    <a:cubicBezTo>
                      <a:pt x="0" y="21"/>
                      <a:pt x="0" y="21"/>
                      <a:pt x="0" y="21"/>
                    </a:cubicBezTo>
                    <a:cubicBezTo>
                      <a:pt x="0" y="18"/>
                      <a:pt x="3" y="16"/>
                      <a:pt x="7" y="14"/>
                    </a:cubicBezTo>
                    <a:cubicBezTo>
                      <a:pt x="10" y="12"/>
                      <a:pt x="13" y="10"/>
                      <a:pt x="21" y="7"/>
                    </a:cubicBezTo>
                    <a:cubicBezTo>
                      <a:pt x="25" y="6"/>
                      <a:pt x="30" y="2"/>
                      <a:pt x="33"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3" name="Freeform 1879"/>
              <p:cNvSpPr>
                <a:spLocks/>
              </p:cNvSpPr>
              <p:nvPr/>
            </p:nvSpPr>
            <p:spPr bwMode="auto">
              <a:xfrm>
                <a:off x="389" y="2260"/>
                <a:ext cx="70" cy="51"/>
              </a:xfrm>
              <a:custGeom>
                <a:avLst/>
                <a:gdLst>
                  <a:gd name="T0" fmla="*/ 33 w 33"/>
                  <a:gd name="T1" fmla="*/ 0 h 24"/>
                  <a:gd name="T2" fmla="*/ 21 w 33"/>
                  <a:gd name="T3" fmla="*/ 7 h 24"/>
                  <a:gd name="T4" fmla="*/ 7 w 33"/>
                  <a:gd name="T5" fmla="*/ 14 h 24"/>
                  <a:gd name="T6" fmla="*/ 0 w 33"/>
                  <a:gd name="T7" fmla="*/ 21 h 24"/>
                  <a:gd name="T8" fmla="*/ 0 w 33"/>
                  <a:gd name="T9" fmla="*/ 22 h 24"/>
                  <a:gd name="T10" fmla="*/ 0 w 33"/>
                  <a:gd name="T11" fmla="*/ 23 h 24"/>
                  <a:gd name="T12" fmla="*/ 1 w 33"/>
                  <a:gd name="T13" fmla="*/ 24 h 24"/>
                  <a:gd name="T14" fmla="*/ 0 w 33"/>
                  <a:gd name="T15" fmla="*/ 21 h 24"/>
                  <a:gd name="T16" fmla="*/ 7 w 33"/>
                  <a:gd name="T17" fmla="*/ 14 h 24"/>
                  <a:gd name="T18" fmla="*/ 21 w 33"/>
                  <a:gd name="T19" fmla="*/ 8 h 24"/>
                  <a:gd name="T20" fmla="*/ 33 w 33"/>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33" y="0"/>
                    </a:moveTo>
                    <a:cubicBezTo>
                      <a:pt x="30" y="2"/>
                      <a:pt x="25" y="6"/>
                      <a:pt x="21" y="7"/>
                    </a:cubicBezTo>
                    <a:cubicBezTo>
                      <a:pt x="13" y="10"/>
                      <a:pt x="10" y="12"/>
                      <a:pt x="7" y="14"/>
                    </a:cubicBezTo>
                    <a:cubicBezTo>
                      <a:pt x="3" y="16"/>
                      <a:pt x="0" y="18"/>
                      <a:pt x="0" y="21"/>
                    </a:cubicBezTo>
                    <a:cubicBezTo>
                      <a:pt x="0" y="22"/>
                      <a:pt x="0" y="22"/>
                      <a:pt x="0" y="22"/>
                    </a:cubicBezTo>
                    <a:cubicBezTo>
                      <a:pt x="0" y="22"/>
                      <a:pt x="0" y="23"/>
                      <a:pt x="0" y="23"/>
                    </a:cubicBezTo>
                    <a:cubicBezTo>
                      <a:pt x="1" y="24"/>
                      <a:pt x="1" y="24"/>
                      <a:pt x="1" y="24"/>
                    </a:cubicBezTo>
                    <a:cubicBezTo>
                      <a:pt x="0" y="23"/>
                      <a:pt x="0" y="23"/>
                      <a:pt x="0" y="21"/>
                    </a:cubicBezTo>
                    <a:cubicBezTo>
                      <a:pt x="0" y="18"/>
                      <a:pt x="3" y="16"/>
                      <a:pt x="7" y="14"/>
                    </a:cubicBezTo>
                    <a:cubicBezTo>
                      <a:pt x="10" y="12"/>
                      <a:pt x="13" y="10"/>
                      <a:pt x="21" y="8"/>
                    </a:cubicBezTo>
                    <a:cubicBezTo>
                      <a:pt x="25" y="6"/>
                      <a:pt x="30" y="3"/>
                      <a:pt x="33"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4" name="Freeform 1880"/>
              <p:cNvSpPr>
                <a:spLocks/>
              </p:cNvSpPr>
              <p:nvPr/>
            </p:nvSpPr>
            <p:spPr bwMode="auto">
              <a:xfrm>
                <a:off x="357" y="2269"/>
                <a:ext cx="111" cy="102"/>
              </a:xfrm>
              <a:custGeom>
                <a:avLst/>
                <a:gdLst>
                  <a:gd name="T0" fmla="*/ 0 w 52"/>
                  <a:gd name="T1" fmla="*/ 48 h 48"/>
                  <a:gd name="T2" fmla="*/ 25 w 52"/>
                  <a:gd name="T3" fmla="*/ 23 h 48"/>
                  <a:gd name="T4" fmla="*/ 47 w 52"/>
                  <a:gd name="T5" fmla="*/ 2 h 48"/>
                  <a:gd name="T6" fmla="*/ 49 w 52"/>
                  <a:gd name="T7" fmla="*/ 0 h 48"/>
                  <a:gd name="T8" fmla="*/ 52 w 52"/>
                  <a:gd name="T9" fmla="*/ 2 h 48"/>
                  <a:gd name="T10" fmla="*/ 24 w 52"/>
                  <a:gd name="T11" fmla="*/ 26 h 48"/>
                  <a:gd name="T12" fmla="*/ 0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0" y="48"/>
                    </a:moveTo>
                    <a:cubicBezTo>
                      <a:pt x="2" y="42"/>
                      <a:pt x="10" y="32"/>
                      <a:pt x="25" y="23"/>
                    </a:cubicBezTo>
                    <a:cubicBezTo>
                      <a:pt x="35" y="17"/>
                      <a:pt x="44" y="7"/>
                      <a:pt x="47" y="2"/>
                    </a:cubicBezTo>
                    <a:cubicBezTo>
                      <a:pt x="48" y="1"/>
                      <a:pt x="49" y="0"/>
                      <a:pt x="49" y="0"/>
                    </a:cubicBezTo>
                    <a:cubicBezTo>
                      <a:pt x="52" y="2"/>
                      <a:pt x="52" y="2"/>
                      <a:pt x="52" y="2"/>
                    </a:cubicBezTo>
                    <a:cubicBezTo>
                      <a:pt x="52" y="2"/>
                      <a:pt x="40" y="18"/>
                      <a:pt x="24" y="26"/>
                    </a:cubicBezTo>
                    <a:cubicBezTo>
                      <a:pt x="7" y="34"/>
                      <a:pt x="0" y="48"/>
                      <a:pt x="0" y="4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5" name="Freeform 1881"/>
              <p:cNvSpPr>
                <a:spLocks/>
              </p:cNvSpPr>
              <p:nvPr/>
            </p:nvSpPr>
            <p:spPr bwMode="auto">
              <a:xfrm>
                <a:off x="357" y="2269"/>
                <a:ext cx="113" cy="102"/>
              </a:xfrm>
              <a:custGeom>
                <a:avLst/>
                <a:gdLst>
                  <a:gd name="T0" fmla="*/ 0 w 53"/>
                  <a:gd name="T1" fmla="*/ 48 h 48"/>
                  <a:gd name="T2" fmla="*/ 0 w 53"/>
                  <a:gd name="T3" fmla="*/ 48 h 48"/>
                  <a:gd name="T4" fmla="*/ 25 w 53"/>
                  <a:gd name="T5" fmla="*/ 23 h 48"/>
                  <a:gd name="T6" fmla="*/ 47 w 53"/>
                  <a:gd name="T7" fmla="*/ 3 h 48"/>
                  <a:gd name="T8" fmla="*/ 49 w 53"/>
                  <a:gd name="T9" fmla="*/ 0 h 48"/>
                  <a:gd name="T10" fmla="*/ 49 w 53"/>
                  <a:gd name="T11" fmla="*/ 0 h 48"/>
                  <a:gd name="T12" fmla="*/ 49 w 53"/>
                  <a:gd name="T13" fmla="*/ 0 h 48"/>
                  <a:gd name="T14" fmla="*/ 52 w 53"/>
                  <a:gd name="T15" fmla="*/ 2 h 48"/>
                  <a:gd name="T16" fmla="*/ 52 w 53"/>
                  <a:gd name="T17" fmla="*/ 2 h 48"/>
                  <a:gd name="T18" fmla="*/ 52 w 53"/>
                  <a:gd name="T19" fmla="*/ 2 h 48"/>
                  <a:gd name="T20" fmla="*/ 52 w 53"/>
                  <a:gd name="T21" fmla="*/ 2 h 48"/>
                  <a:gd name="T22" fmla="*/ 24 w 53"/>
                  <a:gd name="T23" fmla="*/ 26 h 48"/>
                  <a:gd name="T24" fmla="*/ 0 w 53"/>
                  <a:gd name="T25" fmla="*/ 48 h 48"/>
                  <a:gd name="T26" fmla="*/ 0 w 53"/>
                  <a:gd name="T27" fmla="*/ 48 h 48"/>
                  <a:gd name="T28" fmla="*/ 0 w 53"/>
                  <a:gd name="T29" fmla="*/ 48 h 48"/>
                  <a:gd name="T30" fmla="*/ 0 w 53"/>
                  <a:gd name="T31" fmla="*/ 48 h 48"/>
                  <a:gd name="T32" fmla="*/ 0 w 53"/>
                  <a:gd name="T33" fmla="*/ 48 h 48"/>
                  <a:gd name="T34" fmla="*/ 1 w 53"/>
                  <a:gd name="T35" fmla="*/ 48 h 48"/>
                  <a:gd name="T36" fmla="*/ 24 w 53"/>
                  <a:gd name="T37" fmla="*/ 26 h 48"/>
                  <a:gd name="T38" fmla="*/ 44 w 53"/>
                  <a:gd name="T39" fmla="*/ 11 h 48"/>
                  <a:gd name="T40" fmla="*/ 50 w 53"/>
                  <a:gd name="T41" fmla="*/ 5 h 48"/>
                  <a:gd name="T42" fmla="*/ 52 w 53"/>
                  <a:gd name="T43" fmla="*/ 3 h 48"/>
                  <a:gd name="T44" fmla="*/ 52 w 53"/>
                  <a:gd name="T45" fmla="*/ 3 h 48"/>
                  <a:gd name="T46" fmla="*/ 53 w 53"/>
                  <a:gd name="T47" fmla="*/ 2 h 48"/>
                  <a:gd name="T48" fmla="*/ 53 w 53"/>
                  <a:gd name="T49" fmla="*/ 2 h 48"/>
                  <a:gd name="T50" fmla="*/ 53 w 53"/>
                  <a:gd name="T51" fmla="*/ 2 h 48"/>
                  <a:gd name="T52" fmla="*/ 53 w 53"/>
                  <a:gd name="T53" fmla="*/ 2 h 48"/>
                  <a:gd name="T54" fmla="*/ 53 w 53"/>
                  <a:gd name="T55" fmla="*/ 2 h 48"/>
                  <a:gd name="T56" fmla="*/ 53 w 53"/>
                  <a:gd name="T57" fmla="*/ 2 h 48"/>
                  <a:gd name="T58" fmla="*/ 53 w 53"/>
                  <a:gd name="T59" fmla="*/ 2 h 48"/>
                  <a:gd name="T60" fmla="*/ 53 w 53"/>
                  <a:gd name="T61" fmla="*/ 2 h 48"/>
                  <a:gd name="T62" fmla="*/ 53 w 53"/>
                  <a:gd name="T63" fmla="*/ 2 h 48"/>
                  <a:gd name="T64" fmla="*/ 49 w 53"/>
                  <a:gd name="T65" fmla="*/ 0 h 48"/>
                  <a:gd name="T66" fmla="*/ 49 w 53"/>
                  <a:gd name="T67" fmla="*/ 0 h 48"/>
                  <a:gd name="T68" fmla="*/ 47 w 53"/>
                  <a:gd name="T69" fmla="*/ 2 h 48"/>
                  <a:gd name="T70" fmla="*/ 25 w 53"/>
                  <a:gd name="T71" fmla="*/ 23 h 48"/>
                  <a:gd name="T72" fmla="*/ 0 w 53"/>
                  <a:gd name="T73" fmla="*/ 48 h 48"/>
                  <a:gd name="T74" fmla="*/ 0 w 53"/>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48">
                    <a:moveTo>
                      <a:pt x="0" y="48"/>
                    </a:moveTo>
                    <a:cubicBezTo>
                      <a:pt x="0" y="48"/>
                      <a:pt x="0" y="48"/>
                      <a:pt x="0" y="48"/>
                    </a:cubicBezTo>
                    <a:cubicBezTo>
                      <a:pt x="2" y="42"/>
                      <a:pt x="10" y="32"/>
                      <a:pt x="25" y="23"/>
                    </a:cubicBezTo>
                    <a:cubicBezTo>
                      <a:pt x="35" y="17"/>
                      <a:pt x="44" y="7"/>
                      <a:pt x="47" y="3"/>
                    </a:cubicBezTo>
                    <a:cubicBezTo>
                      <a:pt x="49" y="1"/>
                      <a:pt x="49" y="0"/>
                      <a:pt x="49" y="0"/>
                    </a:cubicBezTo>
                    <a:cubicBezTo>
                      <a:pt x="49" y="0"/>
                      <a:pt x="49" y="0"/>
                      <a:pt x="49" y="0"/>
                    </a:cubicBezTo>
                    <a:cubicBezTo>
                      <a:pt x="49" y="0"/>
                      <a:pt x="49" y="0"/>
                      <a:pt x="49" y="0"/>
                    </a:cubicBezTo>
                    <a:cubicBezTo>
                      <a:pt x="52" y="2"/>
                      <a:pt x="52" y="2"/>
                      <a:pt x="52" y="2"/>
                    </a:cubicBezTo>
                    <a:cubicBezTo>
                      <a:pt x="52" y="2"/>
                      <a:pt x="52" y="2"/>
                      <a:pt x="52" y="2"/>
                    </a:cubicBezTo>
                    <a:cubicBezTo>
                      <a:pt x="52" y="2"/>
                      <a:pt x="52" y="2"/>
                      <a:pt x="52" y="2"/>
                    </a:cubicBezTo>
                    <a:cubicBezTo>
                      <a:pt x="52" y="2"/>
                      <a:pt x="52" y="2"/>
                      <a:pt x="52" y="2"/>
                    </a:cubicBezTo>
                    <a:cubicBezTo>
                      <a:pt x="51" y="4"/>
                      <a:pt x="39" y="18"/>
                      <a:pt x="24" y="26"/>
                    </a:cubicBezTo>
                    <a:cubicBezTo>
                      <a:pt x="7" y="34"/>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1" y="48"/>
                    </a:cubicBezTo>
                    <a:cubicBezTo>
                      <a:pt x="2" y="45"/>
                      <a:pt x="10" y="33"/>
                      <a:pt x="24" y="26"/>
                    </a:cubicBezTo>
                    <a:cubicBezTo>
                      <a:pt x="32" y="22"/>
                      <a:pt x="39" y="16"/>
                      <a:pt x="44" y="11"/>
                    </a:cubicBezTo>
                    <a:cubicBezTo>
                      <a:pt x="47" y="9"/>
                      <a:pt x="49" y="7"/>
                      <a:pt x="50" y="5"/>
                    </a:cubicBezTo>
                    <a:cubicBezTo>
                      <a:pt x="51" y="4"/>
                      <a:pt x="52" y="4"/>
                      <a:pt x="52" y="3"/>
                    </a:cubicBezTo>
                    <a:cubicBezTo>
                      <a:pt x="52" y="3"/>
                      <a:pt x="52" y="3"/>
                      <a:pt x="52"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49" y="0"/>
                      <a:pt x="49" y="0"/>
                      <a:pt x="49" y="0"/>
                    </a:cubicBezTo>
                    <a:cubicBezTo>
                      <a:pt x="49" y="0"/>
                      <a:pt x="49" y="0"/>
                      <a:pt x="49" y="0"/>
                    </a:cubicBezTo>
                    <a:cubicBezTo>
                      <a:pt x="49" y="0"/>
                      <a:pt x="48" y="1"/>
                      <a:pt x="47" y="2"/>
                    </a:cubicBezTo>
                    <a:cubicBezTo>
                      <a:pt x="44" y="7"/>
                      <a:pt x="35" y="17"/>
                      <a:pt x="25" y="23"/>
                    </a:cubicBezTo>
                    <a:cubicBezTo>
                      <a:pt x="10" y="31"/>
                      <a:pt x="2" y="42"/>
                      <a:pt x="0" y="48"/>
                    </a:cubicBezTo>
                    <a:cubicBezTo>
                      <a:pt x="0" y="48"/>
                      <a:pt x="0" y="48"/>
                      <a:pt x="0" y="4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6" name="Freeform 1882"/>
              <p:cNvSpPr>
                <a:spLocks/>
              </p:cNvSpPr>
              <p:nvPr/>
            </p:nvSpPr>
            <p:spPr bwMode="auto">
              <a:xfrm>
                <a:off x="359" y="2282"/>
                <a:ext cx="100" cy="85"/>
              </a:xfrm>
              <a:custGeom>
                <a:avLst/>
                <a:gdLst>
                  <a:gd name="T0" fmla="*/ 47 w 47"/>
                  <a:gd name="T1" fmla="*/ 0 h 40"/>
                  <a:gd name="T2" fmla="*/ 23 w 47"/>
                  <a:gd name="T3" fmla="*/ 18 h 40"/>
                  <a:gd name="T4" fmla="*/ 3 w 47"/>
                  <a:gd name="T5" fmla="*/ 35 h 40"/>
                  <a:gd name="T6" fmla="*/ 0 w 47"/>
                  <a:gd name="T7" fmla="*/ 40 h 40"/>
                  <a:gd name="T8" fmla="*/ 23 w 47"/>
                  <a:gd name="T9" fmla="*/ 20 h 40"/>
                  <a:gd name="T10" fmla="*/ 47 w 47"/>
                  <a:gd name="T11" fmla="*/ 1 h 40"/>
                  <a:gd name="T12" fmla="*/ 47 w 47"/>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47" y="0"/>
                    </a:moveTo>
                    <a:cubicBezTo>
                      <a:pt x="42" y="5"/>
                      <a:pt x="34" y="13"/>
                      <a:pt x="23" y="18"/>
                    </a:cubicBezTo>
                    <a:cubicBezTo>
                      <a:pt x="14" y="23"/>
                      <a:pt x="7" y="30"/>
                      <a:pt x="3" y="35"/>
                    </a:cubicBezTo>
                    <a:cubicBezTo>
                      <a:pt x="2" y="37"/>
                      <a:pt x="1" y="39"/>
                      <a:pt x="0" y="40"/>
                    </a:cubicBezTo>
                    <a:cubicBezTo>
                      <a:pt x="3" y="36"/>
                      <a:pt x="10" y="26"/>
                      <a:pt x="23" y="20"/>
                    </a:cubicBezTo>
                    <a:cubicBezTo>
                      <a:pt x="34" y="15"/>
                      <a:pt x="43" y="6"/>
                      <a:pt x="47" y="1"/>
                    </a:cubicBezTo>
                    <a:lnTo>
                      <a:pt x="47"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7" name="Freeform 1883"/>
              <p:cNvSpPr>
                <a:spLocks/>
              </p:cNvSpPr>
              <p:nvPr/>
            </p:nvSpPr>
            <p:spPr bwMode="auto">
              <a:xfrm>
                <a:off x="357" y="2284"/>
                <a:ext cx="102" cy="87"/>
              </a:xfrm>
              <a:custGeom>
                <a:avLst/>
                <a:gdLst>
                  <a:gd name="T0" fmla="*/ 48 w 48"/>
                  <a:gd name="T1" fmla="*/ 0 h 41"/>
                  <a:gd name="T2" fmla="*/ 24 w 48"/>
                  <a:gd name="T3" fmla="*/ 19 h 41"/>
                  <a:gd name="T4" fmla="*/ 1 w 48"/>
                  <a:gd name="T5" fmla="*/ 39 h 41"/>
                  <a:gd name="T6" fmla="*/ 4 w 48"/>
                  <a:gd name="T7" fmla="*/ 34 h 41"/>
                  <a:gd name="T8" fmla="*/ 2 w 48"/>
                  <a:gd name="T9" fmla="*/ 37 h 41"/>
                  <a:gd name="T10" fmla="*/ 0 w 48"/>
                  <a:gd name="T11" fmla="*/ 41 h 41"/>
                  <a:gd name="T12" fmla="*/ 24 w 48"/>
                  <a:gd name="T13" fmla="*/ 19 h 41"/>
                  <a:gd name="T14" fmla="*/ 48 w 48"/>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8" y="0"/>
                    </a:moveTo>
                    <a:cubicBezTo>
                      <a:pt x="44" y="5"/>
                      <a:pt x="35" y="14"/>
                      <a:pt x="24" y="19"/>
                    </a:cubicBezTo>
                    <a:cubicBezTo>
                      <a:pt x="11" y="25"/>
                      <a:pt x="4" y="35"/>
                      <a:pt x="1" y="39"/>
                    </a:cubicBezTo>
                    <a:cubicBezTo>
                      <a:pt x="2" y="38"/>
                      <a:pt x="3" y="36"/>
                      <a:pt x="4" y="34"/>
                    </a:cubicBezTo>
                    <a:cubicBezTo>
                      <a:pt x="4" y="35"/>
                      <a:pt x="3" y="36"/>
                      <a:pt x="2" y="37"/>
                    </a:cubicBezTo>
                    <a:cubicBezTo>
                      <a:pt x="1" y="38"/>
                      <a:pt x="1" y="40"/>
                      <a:pt x="0" y="41"/>
                    </a:cubicBezTo>
                    <a:cubicBezTo>
                      <a:pt x="0" y="41"/>
                      <a:pt x="7" y="27"/>
                      <a:pt x="24" y="19"/>
                    </a:cubicBezTo>
                    <a:cubicBezTo>
                      <a:pt x="35" y="14"/>
                      <a:pt x="43" y="5"/>
                      <a:pt x="48"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8" name="Freeform 1884"/>
              <p:cNvSpPr>
                <a:spLocks/>
              </p:cNvSpPr>
              <p:nvPr/>
            </p:nvSpPr>
            <p:spPr bwMode="auto">
              <a:xfrm>
                <a:off x="334" y="2303"/>
                <a:ext cx="134" cy="978"/>
              </a:xfrm>
              <a:custGeom>
                <a:avLst/>
                <a:gdLst>
                  <a:gd name="T0" fmla="*/ 25 w 63"/>
                  <a:gd name="T1" fmla="*/ 410 h 460"/>
                  <a:gd name="T2" fmla="*/ 39 w 63"/>
                  <a:gd name="T3" fmla="*/ 296 h 460"/>
                  <a:gd name="T4" fmla="*/ 26 w 63"/>
                  <a:gd name="T5" fmla="*/ 246 h 460"/>
                  <a:gd name="T6" fmla="*/ 4 w 63"/>
                  <a:gd name="T7" fmla="*/ 193 h 460"/>
                  <a:gd name="T8" fmla="*/ 0 w 63"/>
                  <a:gd name="T9" fmla="*/ 156 h 460"/>
                  <a:gd name="T10" fmla="*/ 21 w 63"/>
                  <a:gd name="T11" fmla="*/ 54 h 460"/>
                  <a:gd name="T12" fmla="*/ 61 w 63"/>
                  <a:gd name="T13" fmla="*/ 0 h 460"/>
                  <a:gd name="T14" fmla="*/ 63 w 63"/>
                  <a:gd name="T15" fmla="*/ 4 h 460"/>
                  <a:gd name="T16" fmla="*/ 62 w 63"/>
                  <a:gd name="T17" fmla="*/ 4 h 460"/>
                  <a:gd name="T18" fmla="*/ 62 w 63"/>
                  <a:gd name="T19" fmla="*/ 4 h 460"/>
                  <a:gd name="T20" fmla="*/ 59 w 63"/>
                  <a:gd name="T21" fmla="*/ 6 h 460"/>
                  <a:gd name="T22" fmla="*/ 50 w 63"/>
                  <a:gd name="T23" fmla="*/ 14 h 460"/>
                  <a:gd name="T24" fmla="*/ 24 w 63"/>
                  <a:gd name="T25" fmla="*/ 55 h 460"/>
                  <a:gd name="T26" fmla="*/ 3 w 63"/>
                  <a:gd name="T27" fmla="*/ 156 h 460"/>
                  <a:gd name="T28" fmla="*/ 6 w 63"/>
                  <a:gd name="T29" fmla="*/ 192 h 460"/>
                  <a:gd name="T30" fmla="*/ 28 w 63"/>
                  <a:gd name="T31" fmla="*/ 245 h 460"/>
                  <a:gd name="T32" fmla="*/ 42 w 63"/>
                  <a:gd name="T33" fmla="*/ 296 h 460"/>
                  <a:gd name="T34" fmla="*/ 40 w 63"/>
                  <a:gd name="T35" fmla="*/ 315 h 460"/>
                  <a:gd name="T36" fmla="*/ 30 w 63"/>
                  <a:gd name="T37" fmla="*/ 460 h 460"/>
                  <a:gd name="T38" fmla="*/ 25 w 63"/>
                  <a:gd name="T39" fmla="*/ 41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460">
                    <a:moveTo>
                      <a:pt x="25" y="410"/>
                    </a:moveTo>
                    <a:cubicBezTo>
                      <a:pt x="25" y="377"/>
                      <a:pt x="38" y="322"/>
                      <a:pt x="39" y="296"/>
                    </a:cubicBezTo>
                    <a:cubicBezTo>
                      <a:pt x="41" y="274"/>
                      <a:pt x="34" y="261"/>
                      <a:pt x="26" y="246"/>
                    </a:cubicBezTo>
                    <a:cubicBezTo>
                      <a:pt x="18" y="230"/>
                      <a:pt x="8" y="216"/>
                      <a:pt x="4" y="193"/>
                    </a:cubicBezTo>
                    <a:cubicBezTo>
                      <a:pt x="1" y="181"/>
                      <a:pt x="0" y="168"/>
                      <a:pt x="0" y="156"/>
                    </a:cubicBezTo>
                    <a:cubicBezTo>
                      <a:pt x="0" y="120"/>
                      <a:pt x="9" y="87"/>
                      <a:pt x="21" y="54"/>
                    </a:cubicBezTo>
                    <a:cubicBezTo>
                      <a:pt x="37" y="11"/>
                      <a:pt x="60" y="0"/>
                      <a:pt x="61" y="0"/>
                    </a:cubicBezTo>
                    <a:cubicBezTo>
                      <a:pt x="63" y="4"/>
                      <a:pt x="63" y="4"/>
                      <a:pt x="63" y="4"/>
                    </a:cubicBezTo>
                    <a:cubicBezTo>
                      <a:pt x="62" y="4"/>
                      <a:pt x="62" y="4"/>
                      <a:pt x="62" y="4"/>
                    </a:cubicBezTo>
                    <a:cubicBezTo>
                      <a:pt x="62" y="4"/>
                      <a:pt x="62" y="4"/>
                      <a:pt x="62" y="4"/>
                    </a:cubicBezTo>
                    <a:cubicBezTo>
                      <a:pt x="61" y="5"/>
                      <a:pt x="60" y="5"/>
                      <a:pt x="59" y="6"/>
                    </a:cubicBezTo>
                    <a:cubicBezTo>
                      <a:pt x="57" y="7"/>
                      <a:pt x="54" y="10"/>
                      <a:pt x="50" y="14"/>
                    </a:cubicBezTo>
                    <a:cubicBezTo>
                      <a:pt x="42" y="21"/>
                      <a:pt x="32" y="34"/>
                      <a:pt x="24" y="55"/>
                    </a:cubicBezTo>
                    <a:cubicBezTo>
                      <a:pt x="12" y="88"/>
                      <a:pt x="3" y="120"/>
                      <a:pt x="3" y="156"/>
                    </a:cubicBezTo>
                    <a:cubicBezTo>
                      <a:pt x="3" y="167"/>
                      <a:pt x="4" y="179"/>
                      <a:pt x="6" y="192"/>
                    </a:cubicBezTo>
                    <a:cubicBezTo>
                      <a:pt x="10" y="214"/>
                      <a:pt x="20" y="229"/>
                      <a:pt x="28" y="245"/>
                    </a:cubicBezTo>
                    <a:cubicBezTo>
                      <a:pt x="36" y="260"/>
                      <a:pt x="42" y="275"/>
                      <a:pt x="42" y="296"/>
                    </a:cubicBezTo>
                    <a:cubicBezTo>
                      <a:pt x="42" y="301"/>
                      <a:pt x="40" y="315"/>
                      <a:pt x="40" y="315"/>
                    </a:cubicBezTo>
                    <a:cubicBezTo>
                      <a:pt x="17" y="410"/>
                      <a:pt x="30" y="460"/>
                      <a:pt x="30" y="460"/>
                    </a:cubicBezTo>
                    <a:cubicBezTo>
                      <a:pt x="26" y="442"/>
                      <a:pt x="25" y="425"/>
                      <a:pt x="25" y="410"/>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9" name="Freeform 1885"/>
              <p:cNvSpPr>
                <a:spLocks/>
              </p:cNvSpPr>
              <p:nvPr/>
            </p:nvSpPr>
            <p:spPr bwMode="auto">
              <a:xfrm>
                <a:off x="331" y="2303"/>
                <a:ext cx="137" cy="978"/>
              </a:xfrm>
              <a:custGeom>
                <a:avLst/>
                <a:gdLst>
                  <a:gd name="T0" fmla="*/ 26 w 64"/>
                  <a:gd name="T1" fmla="*/ 410 h 460"/>
                  <a:gd name="T2" fmla="*/ 41 w 64"/>
                  <a:gd name="T3" fmla="*/ 291 h 460"/>
                  <a:gd name="T4" fmla="*/ 5 w 64"/>
                  <a:gd name="T5" fmla="*/ 193 h 460"/>
                  <a:gd name="T6" fmla="*/ 22 w 64"/>
                  <a:gd name="T7" fmla="*/ 54 h 460"/>
                  <a:gd name="T8" fmla="*/ 62 w 64"/>
                  <a:gd name="T9" fmla="*/ 0 h 460"/>
                  <a:gd name="T10" fmla="*/ 63 w 64"/>
                  <a:gd name="T11" fmla="*/ 4 h 460"/>
                  <a:gd name="T12" fmla="*/ 63 w 64"/>
                  <a:gd name="T13" fmla="*/ 4 h 460"/>
                  <a:gd name="T14" fmla="*/ 63 w 64"/>
                  <a:gd name="T15" fmla="*/ 4 h 460"/>
                  <a:gd name="T16" fmla="*/ 63 w 64"/>
                  <a:gd name="T17" fmla="*/ 4 h 460"/>
                  <a:gd name="T18" fmla="*/ 51 w 64"/>
                  <a:gd name="T19" fmla="*/ 14 h 460"/>
                  <a:gd name="T20" fmla="*/ 3 w 64"/>
                  <a:gd name="T21" fmla="*/ 156 h 460"/>
                  <a:gd name="T22" fmla="*/ 4 w 64"/>
                  <a:gd name="T23" fmla="*/ 156 h 460"/>
                  <a:gd name="T24" fmla="*/ 7 w 64"/>
                  <a:gd name="T25" fmla="*/ 192 h 460"/>
                  <a:gd name="T26" fmla="*/ 43 w 64"/>
                  <a:gd name="T27" fmla="*/ 296 h 460"/>
                  <a:gd name="T28" fmla="*/ 42 w 64"/>
                  <a:gd name="T29" fmla="*/ 307 h 460"/>
                  <a:gd name="T30" fmla="*/ 41 w 64"/>
                  <a:gd name="T31" fmla="*/ 315 h 460"/>
                  <a:gd name="T32" fmla="*/ 41 w 64"/>
                  <a:gd name="T33" fmla="*/ 315 h 460"/>
                  <a:gd name="T34" fmla="*/ 31 w 64"/>
                  <a:gd name="T35" fmla="*/ 460 h 460"/>
                  <a:gd name="T36" fmla="*/ 26 w 64"/>
                  <a:gd name="T37" fmla="*/ 410 h 460"/>
                  <a:gd name="T38" fmla="*/ 26 w 64"/>
                  <a:gd name="T39" fmla="*/ 410 h 460"/>
                  <a:gd name="T40" fmla="*/ 31 w 64"/>
                  <a:gd name="T41" fmla="*/ 460 h 460"/>
                  <a:gd name="T42" fmla="*/ 31 w 64"/>
                  <a:gd name="T43" fmla="*/ 457 h 460"/>
                  <a:gd name="T44" fmla="*/ 41 w 64"/>
                  <a:gd name="T45" fmla="*/ 315 h 460"/>
                  <a:gd name="T46" fmla="*/ 41 w 64"/>
                  <a:gd name="T47" fmla="*/ 315 h 460"/>
                  <a:gd name="T48" fmla="*/ 44 w 64"/>
                  <a:gd name="T49" fmla="*/ 296 h 460"/>
                  <a:gd name="T50" fmla="*/ 7 w 64"/>
                  <a:gd name="T51" fmla="*/ 192 h 460"/>
                  <a:gd name="T52" fmla="*/ 4 w 64"/>
                  <a:gd name="T53" fmla="*/ 156 h 460"/>
                  <a:gd name="T54" fmla="*/ 25 w 64"/>
                  <a:gd name="T55" fmla="*/ 56 h 460"/>
                  <a:gd name="T56" fmla="*/ 60 w 64"/>
                  <a:gd name="T57" fmla="*/ 6 h 460"/>
                  <a:gd name="T58" fmla="*/ 63 w 64"/>
                  <a:gd name="T59" fmla="*/ 4 h 460"/>
                  <a:gd name="T60" fmla="*/ 64 w 64"/>
                  <a:gd name="T61" fmla="*/ 4 h 460"/>
                  <a:gd name="T62" fmla="*/ 64 w 64"/>
                  <a:gd name="T63" fmla="*/ 4 h 460"/>
                  <a:gd name="T64" fmla="*/ 62 w 64"/>
                  <a:gd name="T65" fmla="*/ 0 h 460"/>
                  <a:gd name="T66" fmla="*/ 0 w 64"/>
                  <a:gd name="T67" fmla="*/ 156 h 460"/>
                  <a:gd name="T68" fmla="*/ 27 w 64"/>
                  <a:gd name="T69" fmla="*/ 246 h 460"/>
                  <a:gd name="T70" fmla="*/ 40 w 64"/>
                  <a:gd name="T71" fmla="*/ 29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460">
                    <a:moveTo>
                      <a:pt x="26" y="410"/>
                    </a:moveTo>
                    <a:cubicBezTo>
                      <a:pt x="26" y="410"/>
                      <a:pt x="26" y="410"/>
                      <a:pt x="26" y="410"/>
                    </a:cubicBezTo>
                    <a:cubicBezTo>
                      <a:pt x="26" y="377"/>
                      <a:pt x="39" y="322"/>
                      <a:pt x="41" y="297"/>
                    </a:cubicBezTo>
                    <a:cubicBezTo>
                      <a:pt x="41" y="295"/>
                      <a:pt x="41" y="293"/>
                      <a:pt x="41" y="291"/>
                    </a:cubicBezTo>
                    <a:cubicBezTo>
                      <a:pt x="41" y="272"/>
                      <a:pt x="34" y="260"/>
                      <a:pt x="27" y="246"/>
                    </a:cubicBezTo>
                    <a:cubicBezTo>
                      <a:pt x="19" y="230"/>
                      <a:pt x="9" y="216"/>
                      <a:pt x="5" y="193"/>
                    </a:cubicBezTo>
                    <a:cubicBezTo>
                      <a:pt x="2" y="181"/>
                      <a:pt x="1" y="168"/>
                      <a:pt x="1" y="156"/>
                    </a:cubicBezTo>
                    <a:cubicBezTo>
                      <a:pt x="1" y="120"/>
                      <a:pt x="10" y="87"/>
                      <a:pt x="22" y="54"/>
                    </a:cubicBezTo>
                    <a:cubicBezTo>
                      <a:pt x="38" y="11"/>
                      <a:pt x="62" y="1"/>
                      <a:pt x="62" y="0"/>
                    </a:cubicBezTo>
                    <a:cubicBezTo>
                      <a:pt x="62" y="0"/>
                      <a:pt x="62" y="0"/>
                      <a:pt x="62" y="0"/>
                    </a:cubicBezTo>
                    <a:cubicBezTo>
                      <a:pt x="62" y="0"/>
                      <a:pt x="62" y="0"/>
                      <a:pt x="62" y="0"/>
                    </a:cubicBezTo>
                    <a:cubicBezTo>
                      <a:pt x="63" y="4"/>
                      <a:pt x="63" y="4"/>
                      <a:pt x="63" y="4"/>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5"/>
                      <a:pt x="61" y="5"/>
                      <a:pt x="60" y="6"/>
                    </a:cubicBezTo>
                    <a:cubicBezTo>
                      <a:pt x="58" y="7"/>
                      <a:pt x="54" y="10"/>
                      <a:pt x="51" y="14"/>
                    </a:cubicBezTo>
                    <a:cubicBezTo>
                      <a:pt x="43" y="21"/>
                      <a:pt x="33" y="34"/>
                      <a:pt x="25" y="55"/>
                    </a:cubicBezTo>
                    <a:cubicBezTo>
                      <a:pt x="13" y="88"/>
                      <a:pt x="3" y="120"/>
                      <a:pt x="3" y="156"/>
                    </a:cubicBezTo>
                    <a:cubicBezTo>
                      <a:pt x="3" y="156"/>
                      <a:pt x="3" y="156"/>
                      <a:pt x="3" y="156"/>
                    </a:cubicBezTo>
                    <a:cubicBezTo>
                      <a:pt x="4" y="156"/>
                      <a:pt x="4" y="156"/>
                      <a:pt x="4" y="156"/>
                    </a:cubicBezTo>
                    <a:cubicBezTo>
                      <a:pt x="3" y="156"/>
                      <a:pt x="3" y="156"/>
                      <a:pt x="3" y="156"/>
                    </a:cubicBezTo>
                    <a:cubicBezTo>
                      <a:pt x="3" y="167"/>
                      <a:pt x="4" y="179"/>
                      <a:pt x="7" y="192"/>
                    </a:cubicBezTo>
                    <a:cubicBezTo>
                      <a:pt x="11" y="214"/>
                      <a:pt x="21" y="229"/>
                      <a:pt x="29" y="245"/>
                    </a:cubicBezTo>
                    <a:cubicBezTo>
                      <a:pt x="37" y="260"/>
                      <a:pt x="43" y="275"/>
                      <a:pt x="43" y="296"/>
                    </a:cubicBezTo>
                    <a:cubicBezTo>
                      <a:pt x="43" y="296"/>
                      <a:pt x="43" y="296"/>
                      <a:pt x="43" y="296"/>
                    </a:cubicBezTo>
                    <a:cubicBezTo>
                      <a:pt x="43" y="298"/>
                      <a:pt x="43" y="303"/>
                      <a:pt x="42" y="307"/>
                    </a:cubicBezTo>
                    <a:cubicBezTo>
                      <a:pt x="42" y="310"/>
                      <a:pt x="42" y="312"/>
                      <a:pt x="41" y="313"/>
                    </a:cubicBezTo>
                    <a:cubicBezTo>
                      <a:pt x="41" y="314"/>
                      <a:pt x="41" y="315"/>
                      <a:pt x="41" y="315"/>
                    </a:cubicBezTo>
                    <a:cubicBezTo>
                      <a:pt x="41" y="315"/>
                      <a:pt x="41" y="315"/>
                      <a:pt x="41" y="315"/>
                    </a:cubicBezTo>
                    <a:cubicBezTo>
                      <a:pt x="41" y="315"/>
                      <a:pt x="41" y="315"/>
                      <a:pt x="41" y="315"/>
                    </a:cubicBezTo>
                    <a:cubicBezTo>
                      <a:pt x="30" y="359"/>
                      <a:pt x="27" y="393"/>
                      <a:pt x="27" y="417"/>
                    </a:cubicBezTo>
                    <a:cubicBezTo>
                      <a:pt x="27" y="446"/>
                      <a:pt x="31" y="460"/>
                      <a:pt x="31" y="460"/>
                    </a:cubicBezTo>
                    <a:cubicBezTo>
                      <a:pt x="31" y="460"/>
                      <a:pt x="31" y="460"/>
                      <a:pt x="31" y="460"/>
                    </a:cubicBezTo>
                    <a:cubicBezTo>
                      <a:pt x="27" y="442"/>
                      <a:pt x="26" y="425"/>
                      <a:pt x="26" y="410"/>
                    </a:cubicBezTo>
                    <a:cubicBezTo>
                      <a:pt x="26" y="410"/>
                      <a:pt x="26" y="410"/>
                      <a:pt x="26" y="410"/>
                    </a:cubicBezTo>
                    <a:cubicBezTo>
                      <a:pt x="26" y="410"/>
                      <a:pt x="26" y="410"/>
                      <a:pt x="26" y="410"/>
                    </a:cubicBezTo>
                    <a:cubicBezTo>
                      <a:pt x="26" y="425"/>
                      <a:pt x="27" y="442"/>
                      <a:pt x="31" y="460"/>
                    </a:cubicBezTo>
                    <a:cubicBezTo>
                      <a:pt x="31" y="460"/>
                      <a:pt x="31" y="460"/>
                      <a:pt x="31" y="460"/>
                    </a:cubicBezTo>
                    <a:cubicBezTo>
                      <a:pt x="31" y="460"/>
                      <a:pt x="31" y="460"/>
                      <a:pt x="31" y="460"/>
                    </a:cubicBezTo>
                    <a:cubicBezTo>
                      <a:pt x="31" y="460"/>
                      <a:pt x="31" y="459"/>
                      <a:pt x="31" y="457"/>
                    </a:cubicBezTo>
                    <a:cubicBezTo>
                      <a:pt x="30" y="452"/>
                      <a:pt x="28" y="438"/>
                      <a:pt x="28" y="417"/>
                    </a:cubicBezTo>
                    <a:cubicBezTo>
                      <a:pt x="28" y="393"/>
                      <a:pt x="30" y="359"/>
                      <a:pt x="41" y="315"/>
                    </a:cubicBezTo>
                    <a:cubicBezTo>
                      <a:pt x="41" y="315"/>
                      <a:pt x="41" y="315"/>
                      <a:pt x="41" y="315"/>
                    </a:cubicBezTo>
                    <a:cubicBezTo>
                      <a:pt x="41" y="315"/>
                      <a:pt x="41" y="315"/>
                      <a:pt x="41" y="315"/>
                    </a:cubicBezTo>
                    <a:cubicBezTo>
                      <a:pt x="41" y="315"/>
                      <a:pt x="44" y="301"/>
                      <a:pt x="44" y="296"/>
                    </a:cubicBezTo>
                    <a:cubicBezTo>
                      <a:pt x="44" y="296"/>
                      <a:pt x="44" y="296"/>
                      <a:pt x="44" y="296"/>
                    </a:cubicBezTo>
                    <a:cubicBezTo>
                      <a:pt x="44" y="275"/>
                      <a:pt x="37" y="260"/>
                      <a:pt x="29" y="245"/>
                    </a:cubicBezTo>
                    <a:cubicBezTo>
                      <a:pt x="21" y="229"/>
                      <a:pt x="11" y="214"/>
                      <a:pt x="7" y="192"/>
                    </a:cubicBezTo>
                    <a:cubicBezTo>
                      <a:pt x="5" y="179"/>
                      <a:pt x="4" y="167"/>
                      <a:pt x="4" y="156"/>
                    </a:cubicBezTo>
                    <a:cubicBezTo>
                      <a:pt x="4" y="156"/>
                      <a:pt x="4" y="156"/>
                      <a:pt x="4" y="156"/>
                    </a:cubicBezTo>
                    <a:cubicBezTo>
                      <a:pt x="4" y="156"/>
                      <a:pt x="4" y="156"/>
                      <a:pt x="4" y="156"/>
                    </a:cubicBezTo>
                    <a:cubicBezTo>
                      <a:pt x="4" y="120"/>
                      <a:pt x="13" y="88"/>
                      <a:pt x="25" y="56"/>
                    </a:cubicBezTo>
                    <a:cubicBezTo>
                      <a:pt x="33" y="34"/>
                      <a:pt x="43" y="22"/>
                      <a:pt x="51" y="14"/>
                    </a:cubicBezTo>
                    <a:cubicBezTo>
                      <a:pt x="55" y="10"/>
                      <a:pt x="58" y="8"/>
                      <a:pt x="60" y="6"/>
                    </a:cubicBezTo>
                    <a:cubicBezTo>
                      <a:pt x="61" y="5"/>
                      <a:pt x="62" y="5"/>
                      <a:pt x="63" y="5"/>
                    </a:cubicBezTo>
                    <a:cubicBezTo>
                      <a:pt x="63" y="4"/>
                      <a:pt x="63" y="4"/>
                      <a:pt x="63" y="4"/>
                    </a:cubicBezTo>
                    <a:cubicBezTo>
                      <a:pt x="63" y="4"/>
                      <a:pt x="63" y="4"/>
                      <a:pt x="63" y="4"/>
                    </a:cubicBezTo>
                    <a:cubicBezTo>
                      <a:pt x="64" y="4"/>
                      <a:pt x="64" y="4"/>
                      <a:pt x="64" y="4"/>
                    </a:cubicBezTo>
                    <a:cubicBezTo>
                      <a:pt x="64" y="4"/>
                      <a:pt x="64" y="4"/>
                      <a:pt x="64" y="4"/>
                    </a:cubicBezTo>
                    <a:cubicBezTo>
                      <a:pt x="64" y="4"/>
                      <a:pt x="64" y="4"/>
                      <a:pt x="64" y="4"/>
                    </a:cubicBezTo>
                    <a:cubicBezTo>
                      <a:pt x="62" y="0"/>
                      <a:pt x="62" y="0"/>
                      <a:pt x="62" y="0"/>
                    </a:cubicBezTo>
                    <a:cubicBezTo>
                      <a:pt x="62" y="0"/>
                      <a:pt x="62" y="0"/>
                      <a:pt x="62" y="0"/>
                    </a:cubicBezTo>
                    <a:cubicBezTo>
                      <a:pt x="61" y="0"/>
                      <a:pt x="38" y="11"/>
                      <a:pt x="22" y="54"/>
                    </a:cubicBezTo>
                    <a:cubicBezTo>
                      <a:pt x="10" y="86"/>
                      <a:pt x="0" y="120"/>
                      <a:pt x="0" y="156"/>
                    </a:cubicBezTo>
                    <a:cubicBezTo>
                      <a:pt x="0" y="168"/>
                      <a:pt x="2" y="181"/>
                      <a:pt x="5" y="193"/>
                    </a:cubicBezTo>
                    <a:cubicBezTo>
                      <a:pt x="9" y="216"/>
                      <a:pt x="19" y="231"/>
                      <a:pt x="27" y="246"/>
                    </a:cubicBezTo>
                    <a:cubicBezTo>
                      <a:pt x="34" y="260"/>
                      <a:pt x="40" y="272"/>
                      <a:pt x="40" y="291"/>
                    </a:cubicBezTo>
                    <a:cubicBezTo>
                      <a:pt x="40" y="293"/>
                      <a:pt x="40" y="295"/>
                      <a:pt x="40" y="296"/>
                    </a:cubicBezTo>
                    <a:cubicBezTo>
                      <a:pt x="39" y="322"/>
                      <a:pt x="26" y="377"/>
                      <a:pt x="26" y="41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0" name="Freeform 1886"/>
              <p:cNvSpPr>
                <a:spLocks/>
              </p:cNvSpPr>
              <p:nvPr/>
            </p:nvSpPr>
            <p:spPr bwMode="auto">
              <a:xfrm>
                <a:off x="408" y="2311"/>
                <a:ext cx="51" cy="58"/>
              </a:xfrm>
              <a:custGeom>
                <a:avLst/>
                <a:gdLst>
                  <a:gd name="T0" fmla="*/ 24 w 24"/>
                  <a:gd name="T1" fmla="*/ 0 h 27"/>
                  <a:gd name="T2" fmla="*/ 24 w 24"/>
                  <a:gd name="T3" fmla="*/ 0 h 27"/>
                  <a:gd name="T4" fmla="*/ 15 w 24"/>
                  <a:gd name="T5" fmla="*/ 8 h 27"/>
                  <a:gd name="T6" fmla="*/ 0 w 24"/>
                  <a:gd name="T7" fmla="*/ 27 h 27"/>
                  <a:gd name="T8" fmla="*/ 2 w 24"/>
                  <a:gd name="T9" fmla="*/ 25 h 27"/>
                  <a:gd name="T10" fmla="*/ 15 w 24"/>
                  <a:gd name="T11" fmla="*/ 10 h 27"/>
                  <a:gd name="T12" fmla="*/ 24 w 24"/>
                  <a:gd name="T13" fmla="*/ 2 h 27"/>
                  <a:gd name="T14" fmla="*/ 24 w 24"/>
                  <a:gd name="T15" fmla="*/ 1 h 27"/>
                  <a:gd name="T16" fmla="*/ 24 w 2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0"/>
                    </a:moveTo>
                    <a:cubicBezTo>
                      <a:pt x="24" y="0"/>
                      <a:pt x="24" y="0"/>
                      <a:pt x="24" y="0"/>
                    </a:cubicBezTo>
                    <a:cubicBezTo>
                      <a:pt x="22" y="2"/>
                      <a:pt x="18" y="4"/>
                      <a:pt x="15" y="8"/>
                    </a:cubicBezTo>
                    <a:cubicBezTo>
                      <a:pt x="10" y="12"/>
                      <a:pt x="5" y="18"/>
                      <a:pt x="0" y="27"/>
                    </a:cubicBezTo>
                    <a:cubicBezTo>
                      <a:pt x="1" y="26"/>
                      <a:pt x="1" y="25"/>
                      <a:pt x="2" y="25"/>
                    </a:cubicBezTo>
                    <a:cubicBezTo>
                      <a:pt x="7" y="18"/>
                      <a:pt x="11" y="13"/>
                      <a:pt x="15" y="10"/>
                    </a:cubicBezTo>
                    <a:cubicBezTo>
                      <a:pt x="18" y="6"/>
                      <a:pt x="22" y="3"/>
                      <a:pt x="24" y="2"/>
                    </a:cubicBezTo>
                    <a:cubicBezTo>
                      <a:pt x="24" y="1"/>
                      <a:pt x="24" y="1"/>
                      <a:pt x="24" y="1"/>
                    </a:cubicBezTo>
                    <a:cubicBezTo>
                      <a:pt x="24" y="1"/>
                      <a:pt x="24" y="0"/>
                      <a:pt x="24"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1" name="Freeform 1887"/>
              <p:cNvSpPr>
                <a:spLocks/>
              </p:cNvSpPr>
              <p:nvPr/>
            </p:nvSpPr>
            <p:spPr bwMode="auto">
              <a:xfrm>
                <a:off x="412" y="2314"/>
                <a:ext cx="47" cy="51"/>
              </a:xfrm>
              <a:custGeom>
                <a:avLst/>
                <a:gdLst>
                  <a:gd name="T0" fmla="*/ 22 w 22"/>
                  <a:gd name="T1" fmla="*/ 0 h 24"/>
                  <a:gd name="T2" fmla="*/ 22 w 22"/>
                  <a:gd name="T3" fmla="*/ 1 h 24"/>
                  <a:gd name="T4" fmla="*/ 13 w 22"/>
                  <a:gd name="T5" fmla="*/ 9 h 24"/>
                  <a:gd name="T6" fmla="*/ 0 w 22"/>
                  <a:gd name="T7" fmla="*/ 24 h 24"/>
                  <a:gd name="T8" fmla="*/ 1 w 22"/>
                  <a:gd name="T9" fmla="*/ 23 h 24"/>
                  <a:gd name="T10" fmla="*/ 13 w 22"/>
                  <a:gd name="T11" fmla="*/ 9 h 24"/>
                  <a:gd name="T12" fmla="*/ 22 w 22"/>
                  <a:gd name="T13" fmla="*/ 1 h 24"/>
                  <a:gd name="T14" fmla="*/ 22 w 22"/>
                  <a:gd name="T15" fmla="*/ 1 h 24"/>
                  <a:gd name="T16" fmla="*/ 22 w 2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
                    <a:moveTo>
                      <a:pt x="22" y="0"/>
                    </a:moveTo>
                    <a:cubicBezTo>
                      <a:pt x="22" y="1"/>
                      <a:pt x="22" y="1"/>
                      <a:pt x="22" y="1"/>
                    </a:cubicBezTo>
                    <a:cubicBezTo>
                      <a:pt x="20" y="2"/>
                      <a:pt x="16" y="5"/>
                      <a:pt x="13" y="9"/>
                    </a:cubicBezTo>
                    <a:cubicBezTo>
                      <a:pt x="9" y="12"/>
                      <a:pt x="5" y="17"/>
                      <a:pt x="0" y="24"/>
                    </a:cubicBezTo>
                    <a:cubicBezTo>
                      <a:pt x="1" y="23"/>
                      <a:pt x="1" y="23"/>
                      <a:pt x="1" y="23"/>
                    </a:cubicBezTo>
                    <a:cubicBezTo>
                      <a:pt x="5" y="17"/>
                      <a:pt x="9" y="12"/>
                      <a:pt x="13" y="9"/>
                    </a:cubicBezTo>
                    <a:cubicBezTo>
                      <a:pt x="17" y="5"/>
                      <a:pt x="20" y="2"/>
                      <a:pt x="22" y="1"/>
                    </a:cubicBezTo>
                    <a:cubicBezTo>
                      <a:pt x="22" y="1"/>
                      <a:pt x="22" y="1"/>
                      <a:pt x="22" y="1"/>
                    </a:cubicBezTo>
                    <a:lnTo>
                      <a:pt x="22"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2" name="Freeform 1888"/>
              <p:cNvSpPr>
                <a:spLocks/>
              </p:cNvSpPr>
              <p:nvPr/>
            </p:nvSpPr>
            <p:spPr bwMode="auto">
              <a:xfrm>
                <a:off x="340" y="2382"/>
                <a:ext cx="62" cy="238"/>
              </a:xfrm>
              <a:custGeom>
                <a:avLst/>
                <a:gdLst>
                  <a:gd name="T0" fmla="*/ 29 w 29"/>
                  <a:gd name="T1" fmla="*/ 0 h 112"/>
                  <a:gd name="T2" fmla="*/ 27 w 29"/>
                  <a:gd name="T3" fmla="*/ 2 h 112"/>
                  <a:gd name="T4" fmla="*/ 21 w 29"/>
                  <a:gd name="T5" fmla="*/ 17 h 112"/>
                  <a:gd name="T6" fmla="*/ 0 w 29"/>
                  <a:gd name="T7" fmla="*/ 112 h 112"/>
                  <a:gd name="T8" fmla="*/ 21 w 29"/>
                  <a:gd name="T9" fmla="*/ 18 h 112"/>
                  <a:gd name="T10" fmla="*/ 29 w 29"/>
                  <a:gd name="T11" fmla="*/ 0 h 112"/>
                </a:gdLst>
                <a:ahLst/>
                <a:cxnLst>
                  <a:cxn ang="0">
                    <a:pos x="T0" y="T1"/>
                  </a:cxn>
                  <a:cxn ang="0">
                    <a:pos x="T2" y="T3"/>
                  </a:cxn>
                  <a:cxn ang="0">
                    <a:pos x="T4" y="T5"/>
                  </a:cxn>
                  <a:cxn ang="0">
                    <a:pos x="T6" y="T7"/>
                  </a:cxn>
                  <a:cxn ang="0">
                    <a:pos x="T8" y="T9"/>
                  </a:cxn>
                  <a:cxn ang="0">
                    <a:pos x="T10" y="T11"/>
                  </a:cxn>
                </a:cxnLst>
                <a:rect l="0" t="0" r="r" b="b"/>
                <a:pathLst>
                  <a:path w="29" h="112">
                    <a:moveTo>
                      <a:pt x="29" y="0"/>
                    </a:moveTo>
                    <a:cubicBezTo>
                      <a:pt x="29" y="1"/>
                      <a:pt x="28" y="1"/>
                      <a:pt x="27" y="2"/>
                    </a:cubicBezTo>
                    <a:cubicBezTo>
                      <a:pt x="25" y="6"/>
                      <a:pt x="23" y="11"/>
                      <a:pt x="21" y="17"/>
                    </a:cubicBezTo>
                    <a:cubicBezTo>
                      <a:pt x="9" y="47"/>
                      <a:pt x="0" y="79"/>
                      <a:pt x="0" y="112"/>
                    </a:cubicBezTo>
                    <a:cubicBezTo>
                      <a:pt x="1" y="79"/>
                      <a:pt x="9" y="49"/>
                      <a:pt x="21" y="18"/>
                    </a:cubicBezTo>
                    <a:cubicBezTo>
                      <a:pt x="23" y="11"/>
                      <a:pt x="26" y="5"/>
                      <a:pt x="29"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3" name="Freeform 1889"/>
              <p:cNvSpPr>
                <a:spLocks/>
              </p:cNvSpPr>
              <p:nvPr/>
            </p:nvSpPr>
            <p:spPr bwMode="auto">
              <a:xfrm>
                <a:off x="338" y="2382"/>
                <a:ext cx="66" cy="276"/>
              </a:xfrm>
              <a:custGeom>
                <a:avLst/>
                <a:gdLst>
                  <a:gd name="T0" fmla="*/ 31 w 31"/>
                  <a:gd name="T1" fmla="*/ 0 h 130"/>
                  <a:gd name="T2" fmla="*/ 30 w 31"/>
                  <a:gd name="T3" fmla="*/ 0 h 130"/>
                  <a:gd name="T4" fmla="*/ 22 w 31"/>
                  <a:gd name="T5" fmla="*/ 18 h 130"/>
                  <a:gd name="T6" fmla="*/ 1 w 31"/>
                  <a:gd name="T7" fmla="*/ 112 h 130"/>
                  <a:gd name="T8" fmla="*/ 0 w 31"/>
                  <a:gd name="T9" fmla="*/ 117 h 130"/>
                  <a:gd name="T10" fmla="*/ 1 w 31"/>
                  <a:gd name="T11" fmla="*/ 130 h 130"/>
                  <a:gd name="T12" fmla="*/ 1 w 31"/>
                  <a:gd name="T13" fmla="*/ 119 h 130"/>
                  <a:gd name="T14" fmla="*/ 22 w 31"/>
                  <a:gd name="T15" fmla="*/ 18 h 130"/>
                  <a:gd name="T16" fmla="*/ 31 w 31"/>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0">
                    <a:moveTo>
                      <a:pt x="31" y="0"/>
                    </a:moveTo>
                    <a:cubicBezTo>
                      <a:pt x="30" y="0"/>
                      <a:pt x="30" y="0"/>
                      <a:pt x="30" y="0"/>
                    </a:cubicBezTo>
                    <a:cubicBezTo>
                      <a:pt x="27" y="5"/>
                      <a:pt x="24" y="11"/>
                      <a:pt x="22" y="18"/>
                    </a:cubicBezTo>
                    <a:cubicBezTo>
                      <a:pt x="10" y="49"/>
                      <a:pt x="2" y="79"/>
                      <a:pt x="1" y="112"/>
                    </a:cubicBezTo>
                    <a:cubicBezTo>
                      <a:pt x="0" y="113"/>
                      <a:pt x="0" y="115"/>
                      <a:pt x="0" y="117"/>
                    </a:cubicBezTo>
                    <a:cubicBezTo>
                      <a:pt x="0" y="121"/>
                      <a:pt x="1" y="126"/>
                      <a:pt x="1" y="130"/>
                    </a:cubicBezTo>
                    <a:cubicBezTo>
                      <a:pt x="1" y="126"/>
                      <a:pt x="1" y="122"/>
                      <a:pt x="1" y="119"/>
                    </a:cubicBezTo>
                    <a:cubicBezTo>
                      <a:pt x="1" y="83"/>
                      <a:pt x="10" y="51"/>
                      <a:pt x="22" y="18"/>
                    </a:cubicBezTo>
                    <a:cubicBezTo>
                      <a:pt x="24" y="11"/>
                      <a:pt x="28" y="5"/>
                      <a:pt x="31"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4" name="Freeform 1890"/>
              <p:cNvSpPr>
                <a:spLocks/>
              </p:cNvSpPr>
              <p:nvPr/>
            </p:nvSpPr>
            <p:spPr bwMode="auto">
              <a:xfrm>
                <a:off x="314" y="2335"/>
                <a:ext cx="151" cy="236"/>
              </a:xfrm>
              <a:custGeom>
                <a:avLst/>
                <a:gdLst>
                  <a:gd name="T0" fmla="*/ 0 w 71"/>
                  <a:gd name="T1" fmla="*/ 111 h 111"/>
                  <a:gd name="T2" fmla="*/ 6 w 71"/>
                  <a:gd name="T3" fmla="*/ 92 h 111"/>
                  <a:gd name="T4" fmla="*/ 18 w 71"/>
                  <a:gd name="T5" fmla="*/ 55 h 111"/>
                  <a:gd name="T6" fmla="*/ 70 w 71"/>
                  <a:gd name="T7" fmla="*/ 0 h 111"/>
                  <a:gd name="T8" fmla="*/ 71 w 71"/>
                  <a:gd name="T9" fmla="*/ 4 h 111"/>
                  <a:gd name="T10" fmla="*/ 70 w 71"/>
                  <a:gd name="T11" fmla="*/ 5 h 111"/>
                  <a:gd name="T12" fmla="*/ 65 w 71"/>
                  <a:gd name="T13" fmla="*/ 7 h 111"/>
                  <a:gd name="T14" fmla="*/ 48 w 71"/>
                  <a:gd name="T15" fmla="*/ 16 h 111"/>
                  <a:gd name="T16" fmla="*/ 19 w 71"/>
                  <a:gd name="T17" fmla="*/ 56 h 111"/>
                  <a:gd name="T18" fmla="*/ 8 w 71"/>
                  <a:gd name="T19" fmla="*/ 91 h 111"/>
                  <a:gd name="T20" fmla="*/ 0 w 7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11">
                    <a:moveTo>
                      <a:pt x="0" y="111"/>
                    </a:moveTo>
                    <a:cubicBezTo>
                      <a:pt x="1" y="104"/>
                      <a:pt x="3" y="99"/>
                      <a:pt x="6" y="92"/>
                    </a:cubicBezTo>
                    <a:cubicBezTo>
                      <a:pt x="9" y="84"/>
                      <a:pt x="13" y="74"/>
                      <a:pt x="18" y="55"/>
                    </a:cubicBezTo>
                    <a:cubicBezTo>
                      <a:pt x="27" y="16"/>
                      <a:pt x="70" y="0"/>
                      <a:pt x="70" y="0"/>
                    </a:cubicBezTo>
                    <a:cubicBezTo>
                      <a:pt x="71" y="4"/>
                      <a:pt x="71" y="4"/>
                      <a:pt x="71" y="4"/>
                    </a:cubicBezTo>
                    <a:cubicBezTo>
                      <a:pt x="71" y="4"/>
                      <a:pt x="71" y="4"/>
                      <a:pt x="70" y="5"/>
                    </a:cubicBezTo>
                    <a:cubicBezTo>
                      <a:pt x="69" y="5"/>
                      <a:pt x="67" y="6"/>
                      <a:pt x="65" y="7"/>
                    </a:cubicBezTo>
                    <a:cubicBezTo>
                      <a:pt x="61" y="9"/>
                      <a:pt x="54" y="12"/>
                      <a:pt x="48" y="16"/>
                    </a:cubicBezTo>
                    <a:cubicBezTo>
                      <a:pt x="36" y="25"/>
                      <a:pt x="23" y="38"/>
                      <a:pt x="19" y="56"/>
                    </a:cubicBezTo>
                    <a:cubicBezTo>
                      <a:pt x="17" y="66"/>
                      <a:pt x="12" y="82"/>
                      <a:pt x="8" y="91"/>
                    </a:cubicBezTo>
                    <a:cubicBezTo>
                      <a:pt x="3" y="100"/>
                      <a:pt x="0" y="111"/>
                      <a:pt x="0" y="11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5" name="Freeform 1891"/>
              <p:cNvSpPr>
                <a:spLocks/>
              </p:cNvSpPr>
              <p:nvPr/>
            </p:nvSpPr>
            <p:spPr bwMode="auto">
              <a:xfrm>
                <a:off x="314" y="2335"/>
                <a:ext cx="154" cy="236"/>
              </a:xfrm>
              <a:custGeom>
                <a:avLst/>
                <a:gdLst>
                  <a:gd name="T0" fmla="*/ 0 w 72"/>
                  <a:gd name="T1" fmla="*/ 111 h 111"/>
                  <a:gd name="T2" fmla="*/ 18 w 72"/>
                  <a:gd name="T3" fmla="*/ 55 h 111"/>
                  <a:gd name="T4" fmla="*/ 63 w 72"/>
                  <a:gd name="T5" fmla="*/ 4 h 111"/>
                  <a:gd name="T6" fmla="*/ 70 w 72"/>
                  <a:gd name="T7" fmla="*/ 1 h 111"/>
                  <a:gd name="T8" fmla="*/ 70 w 72"/>
                  <a:gd name="T9" fmla="*/ 1 h 111"/>
                  <a:gd name="T10" fmla="*/ 70 w 72"/>
                  <a:gd name="T11" fmla="*/ 0 h 111"/>
                  <a:gd name="T12" fmla="*/ 70 w 72"/>
                  <a:gd name="T13" fmla="*/ 0 h 111"/>
                  <a:gd name="T14" fmla="*/ 71 w 72"/>
                  <a:gd name="T15" fmla="*/ 4 h 111"/>
                  <a:gd name="T16" fmla="*/ 71 w 72"/>
                  <a:gd name="T17" fmla="*/ 4 h 111"/>
                  <a:gd name="T18" fmla="*/ 71 w 72"/>
                  <a:gd name="T19" fmla="*/ 4 h 111"/>
                  <a:gd name="T20" fmla="*/ 71 w 72"/>
                  <a:gd name="T21" fmla="*/ 4 h 111"/>
                  <a:gd name="T22" fmla="*/ 71 w 72"/>
                  <a:gd name="T23" fmla="*/ 4 h 111"/>
                  <a:gd name="T24" fmla="*/ 71 w 72"/>
                  <a:gd name="T25" fmla="*/ 4 h 111"/>
                  <a:gd name="T26" fmla="*/ 71 w 72"/>
                  <a:gd name="T27" fmla="*/ 4 h 111"/>
                  <a:gd name="T28" fmla="*/ 71 w 72"/>
                  <a:gd name="T29" fmla="*/ 4 h 111"/>
                  <a:gd name="T30" fmla="*/ 71 w 72"/>
                  <a:gd name="T31" fmla="*/ 4 h 111"/>
                  <a:gd name="T32" fmla="*/ 65 w 72"/>
                  <a:gd name="T33" fmla="*/ 7 h 111"/>
                  <a:gd name="T34" fmla="*/ 19 w 72"/>
                  <a:gd name="T35" fmla="*/ 56 h 111"/>
                  <a:gd name="T36" fmla="*/ 0 w 72"/>
                  <a:gd name="T37" fmla="*/ 111 h 111"/>
                  <a:gd name="T38" fmla="*/ 0 w 72"/>
                  <a:gd name="T39" fmla="*/ 111 h 111"/>
                  <a:gd name="T40" fmla="*/ 0 w 72"/>
                  <a:gd name="T41" fmla="*/ 111 h 111"/>
                  <a:gd name="T42" fmla="*/ 8 w 72"/>
                  <a:gd name="T43" fmla="*/ 91 h 111"/>
                  <a:gd name="T44" fmla="*/ 48 w 72"/>
                  <a:gd name="T45" fmla="*/ 16 h 111"/>
                  <a:gd name="T46" fmla="*/ 70 w 72"/>
                  <a:gd name="T47" fmla="*/ 5 h 111"/>
                  <a:gd name="T48" fmla="*/ 71 w 72"/>
                  <a:gd name="T49" fmla="*/ 4 h 111"/>
                  <a:gd name="T50" fmla="*/ 71 w 72"/>
                  <a:gd name="T51" fmla="*/ 4 h 111"/>
                  <a:gd name="T52" fmla="*/ 71 w 72"/>
                  <a:gd name="T53" fmla="*/ 4 h 111"/>
                  <a:gd name="T54" fmla="*/ 72 w 72"/>
                  <a:gd name="T55" fmla="*/ 4 h 111"/>
                  <a:gd name="T56" fmla="*/ 72 w 72"/>
                  <a:gd name="T57" fmla="*/ 4 h 111"/>
                  <a:gd name="T58" fmla="*/ 70 w 72"/>
                  <a:gd name="T59" fmla="*/ 0 h 111"/>
                  <a:gd name="T60" fmla="*/ 70 w 72"/>
                  <a:gd name="T61" fmla="*/ 0 h 111"/>
                  <a:gd name="T62" fmla="*/ 70 w 72"/>
                  <a:gd name="T63" fmla="*/ 0 h 111"/>
                  <a:gd name="T64" fmla="*/ 69 w 72"/>
                  <a:gd name="T65" fmla="*/ 0 h 111"/>
                  <a:gd name="T66" fmla="*/ 6 w 72"/>
                  <a:gd name="T67" fmla="*/ 92 h 111"/>
                  <a:gd name="T68" fmla="*/ 0 w 72"/>
                  <a:gd name="T6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111">
                    <a:moveTo>
                      <a:pt x="0" y="111"/>
                    </a:moveTo>
                    <a:cubicBezTo>
                      <a:pt x="0" y="111"/>
                      <a:pt x="0" y="111"/>
                      <a:pt x="0" y="111"/>
                    </a:cubicBezTo>
                    <a:cubicBezTo>
                      <a:pt x="1" y="104"/>
                      <a:pt x="3" y="99"/>
                      <a:pt x="6" y="92"/>
                    </a:cubicBezTo>
                    <a:cubicBezTo>
                      <a:pt x="9" y="84"/>
                      <a:pt x="13" y="74"/>
                      <a:pt x="18" y="55"/>
                    </a:cubicBezTo>
                    <a:cubicBezTo>
                      <a:pt x="22" y="36"/>
                      <a:pt x="35" y="22"/>
                      <a:pt x="47" y="13"/>
                    </a:cubicBezTo>
                    <a:cubicBezTo>
                      <a:pt x="53" y="9"/>
                      <a:pt x="59" y="6"/>
                      <a:pt x="63" y="4"/>
                    </a:cubicBezTo>
                    <a:cubicBezTo>
                      <a:pt x="65" y="3"/>
                      <a:pt x="67" y="2"/>
                      <a:pt x="68" y="1"/>
                    </a:cubicBezTo>
                    <a:cubicBezTo>
                      <a:pt x="69" y="1"/>
                      <a:pt x="69" y="1"/>
                      <a:pt x="70" y="1"/>
                    </a:cubicBezTo>
                    <a:cubicBezTo>
                      <a:pt x="70" y="1"/>
                      <a:pt x="70" y="1"/>
                      <a:pt x="70" y="1"/>
                    </a:cubicBezTo>
                    <a:cubicBezTo>
                      <a:pt x="70" y="1"/>
                      <a:pt x="70" y="1"/>
                      <a:pt x="70" y="1"/>
                    </a:cubicBezTo>
                    <a:cubicBezTo>
                      <a:pt x="70" y="0"/>
                      <a:pt x="70" y="0"/>
                      <a:pt x="70" y="0"/>
                    </a:cubicBezTo>
                    <a:cubicBezTo>
                      <a:pt x="70" y="0"/>
                      <a:pt x="70" y="0"/>
                      <a:pt x="70" y="0"/>
                    </a:cubicBezTo>
                    <a:cubicBezTo>
                      <a:pt x="70" y="0"/>
                      <a:pt x="70" y="0"/>
                      <a:pt x="70" y="0"/>
                    </a:cubicBezTo>
                    <a:cubicBezTo>
                      <a:pt x="70" y="0"/>
                      <a:pt x="70" y="0"/>
                      <a:pt x="70" y="0"/>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0" y="5"/>
                    </a:cubicBezTo>
                    <a:cubicBezTo>
                      <a:pt x="68" y="5"/>
                      <a:pt x="67" y="6"/>
                      <a:pt x="65" y="7"/>
                    </a:cubicBezTo>
                    <a:cubicBezTo>
                      <a:pt x="61" y="9"/>
                      <a:pt x="53" y="12"/>
                      <a:pt x="48" y="16"/>
                    </a:cubicBezTo>
                    <a:cubicBezTo>
                      <a:pt x="36" y="25"/>
                      <a:pt x="23" y="38"/>
                      <a:pt x="19" y="56"/>
                    </a:cubicBezTo>
                    <a:cubicBezTo>
                      <a:pt x="17" y="66"/>
                      <a:pt x="12" y="82"/>
                      <a:pt x="7" y="91"/>
                    </a:cubicBezTo>
                    <a:cubicBezTo>
                      <a:pt x="3" y="100"/>
                      <a:pt x="0" y="111"/>
                      <a:pt x="0" y="111"/>
                    </a:cubicBezTo>
                    <a:cubicBezTo>
                      <a:pt x="0" y="111"/>
                      <a:pt x="0" y="111"/>
                      <a:pt x="0" y="111"/>
                    </a:cubicBezTo>
                    <a:cubicBezTo>
                      <a:pt x="0" y="111"/>
                      <a:pt x="0" y="111"/>
                      <a:pt x="0" y="111"/>
                    </a:cubicBezTo>
                    <a:cubicBezTo>
                      <a:pt x="0" y="111"/>
                      <a:pt x="0" y="111"/>
                      <a:pt x="0" y="111"/>
                    </a:cubicBezTo>
                    <a:cubicBezTo>
                      <a:pt x="0" y="111"/>
                      <a:pt x="0" y="111"/>
                      <a:pt x="0" y="111"/>
                    </a:cubicBezTo>
                    <a:cubicBezTo>
                      <a:pt x="0" y="111"/>
                      <a:pt x="0" y="110"/>
                      <a:pt x="1" y="109"/>
                    </a:cubicBezTo>
                    <a:cubicBezTo>
                      <a:pt x="2" y="106"/>
                      <a:pt x="5" y="98"/>
                      <a:pt x="8" y="91"/>
                    </a:cubicBezTo>
                    <a:cubicBezTo>
                      <a:pt x="12" y="82"/>
                      <a:pt x="17" y="66"/>
                      <a:pt x="19" y="57"/>
                    </a:cubicBezTo>
                    <a:cubicBezTo>
                      <a:pt x="24" y="39"/>
                      <a:pt x="36" y="25"/>
                      <a:pt x="48" y="16"/>
                    </a:cubicBezTo>
                    <a:cubicBezTo>
                      <a:pt x="54" y="12"/>
                      <a:pt x="61" y="9"/>
                      <a:pt x="65" y="7"/>
                    </a:cubicBezTo>
                    <a:cubicBezTo>
                      <a:pt x="67" y="6"/>
                      <a:pt x="69" y="6"/>
                      <a:pt x="70" y="5"/>
                    </a:cubicBezTo>
                    <a:cubicBezTo>
                      <a:pt x="70" y="5"/>
                      <a:pt x="71" y="5"/>
                      <a:pt x="71" y="4"/>
                    </a:cubicBezTo>
                    <a:cubicBezTo>
                      <a:pt x="71" y="4"/>
                      <a:pt x="71" y="4"/>
                      <a:pt x="71" y="4"/>
                    </a:cubicBezTo>
                    <a:cubicBezTo>
                      <a:pt x="71" y="4"/>
                      <a:pt x="71" y="4"/>
                      <a:pt x="71" y="4"/>
                    </a:cubicBezTo>
                    <a:cubicBezTo>
                      <a:pt x="71" y="4"/>
                      <a:pt x="71" y="4"/>
                      <a:pt x="71" y="4"/>
                    </a:cubicBezTo>
                    <a:cubicBezTo>
                      <a:pt x="71" y="4"/>
                      <a:pt x="71" y="4"/>
                      <a:pt x="71" y="4"/>
                    </a:cubicBezTo>
                    <a:cubicBezTo>
                      <a:pt x="71" y="4"/>
                      <a:pt x="71" y="4"/>
                      <a:pt x="71" y="4"/>
                    </a:cubicBezTo>
                    <a:cubicBezTo>
                      <a:pt x="72" y="4"/>
                      <a:pt x="72" y="4"/>
                      <a:pt x="72" y="4"/>
                    </a:cubicBezTo>
                    <a:cubicBezTo>
                      <a:pt x="72" y="4"/>
                      <a:pt x="72" y="4"/>
                      <a:pt x="72" y="4"/>
                    </a:cubicBezTo>
                    <a:cubicBezTo>
                      <a:pt x="72" y="4"/>
                      <a:pt x="72" y="4"/>
                      <a:pt x="72" y="4"/>
                    </a:cubicBezTo>
                    <a:cubicBezTo>
                      <a:pt x="72" y="4"/>
                      <a:pt x="72" y="4"/>
                      <a:pt x="72" y="4"/>
                    </a:cubicBezTo>
                    <a:cubicBezTo>
                      <a:pt x="70" y="0"/>
                      <a:pt x="70" y="0"/>
                      <a:pt x="70" y="0"/>
                    </a:cubicBezTo>
                    <a:cubicBezTo>
                      <a:pt x="70" y="0"/>
                      <a:pt x="70" y="0"/>
                      <a:pt x="70" y="0"/>
                    </a:cubicBezTo>
                    <a:cubicBezTo>
                      <a:pt x="70" y="0"/>
                      <a:pt x="70" y="0"/>
                      <a:pt x="70" y="0"/>
                    </a:cubicBezTo>
                    <a:cubicBezTo>
                      <a:pt x="70" y="0"/>
                      <a:pt x="70" y="0"/>
                      <a:pt x="70" y="0"/>
                    </a:cubicBezTo>
                    <a:cubicBezTo>
                      <a:pt x="70" y="0"/>
                      <a:pt x="70" y="0"/>
                      <a:pt x="70" y="0"/>
                    </a:cubicBezTo>
                    <a:cubicBezTo>
                      <a:pt x="70" y="0"/>
                      <a:pt x="70" y="0"/>
                      <a:pt x="70" y="0"/>
                    </a:cubicBezTo>
                    <a:cubicBezTo>
                      <a:pt x="70" y="0"/>
                      <a:pt x="70" y="0"/>
                      <a:pt x="70" y="0"/>
                    </a:cubicBezTo>
                    <a:cubicBezTo>
                      <a:pt x="69" y="0"/>
                      <a:pt x="69" y="0"/>
                      <a:pt x="69" y="0"/>
                    </a:cubicBezTo>
                    <a:cubicBezTo>
                      <a:pt x="64" y="3"/>
                      <a:pt x="26" y="19"/>
                      <a:pt x="17" y="55"/>
                    </a:cubicBezTo>
                    <a:cubicBezTo>
                      <a:pt x="13" y="74"/>
                      <a:pt x="9" y="84"/>
                      <a:pt x="6" y="92"/>
                    </a:cubicBezTo>
                    <a:cubicBezTo>
                      <a:pt x="3" y="99"/>
                      <a:pt x="0" y="104"/>
                      <a:pt x="0" y="111"/>
                    </a:cubicBezTo>
                    <a:cubicBezTo>
                      <a:pt x="0" y="111"/>
                      <a:pt x="0" y="111"/>
                      <a:pt x="0" y="11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6" name="Freeform 1892"/>
              <p:cNvSpPr>
                <a:spLocks/>
              </p:cNvSpPr>
              <p:nvPr/>
            </p:nvSpPr>
            <p:spPr bwMode="auto">
              <a:xfrm>
                <a:off x="314" y="2343"/>
                <a:ext cx="147" cy="223"/>
              </a:xfrm>
              <a:custGeom>
                <a:avLst/>
                <a:gdLst>
                  <a:gd name="T0" fmla="*/ 69 w 69"/>
                  <a:gd name="T1" fmla="*/ 0 h 105"/>
                  <a:gd name="T2" fmla="*/ 65 w 69"/>
                  <a:gd name="T3" fmla="*/ 2 h 105"/>
                  <a:gd name="T4" fmla="*/ 48 w 69"/>
                  <a:gd name="T5" fmla="*/ 11 h 105"/>
                  <a:gd name="T6" fmla="*/ 19 w 69"/>
                  <a:gd name="T7" fmla="*/ 51 h 105"/>
                  <a:gd name="T8" fmla="*/ 8 w 69"/>
                  <a:gd name="T9" fmla="*/ 86 h 105"/>
                  <a:gd name="T10" fmla="*/ 1 w 69"/>
                  <a:gd name="T11" fmla="*/ 102 h 105"/>
                  <a:gd name="T12" fmla="*/ 0 w 69"/>
                  <a:gd name="T13" fmla="*/ 105 h 105"/>
                  <a:gd name="T14" fmla="*/ 7 w 69"/>
                  <a:gd name="T15" fmla="*/ 87 h 105"/>
                  <a:gd name="T16" fmla="*/ 19 w 69"/>
                  <a:gd name="T17" fmla="*/ 52 h 105"/>
                  <a:gd name="T18" fmla="*/ 48 w 69"/>
                  <a:gd name="T19" fmla="*/ 12 h 105"/>
                  <a:gd name="T20" fmla="*/ 65 w 69"/>
                  <a:gd name="T21" fmla="*/ 3 h 105"/>
                  <a:gd name="T22" fmla="*/ 69 w 69"/>
                  <a:gd name="T23" fmla="*/ 1 h 105"/>
                  <a:gd name="T24" fmla="*/ 69 w 69"/>
                  <a:gd name="T2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5">
                    <a:moveTo>
                      <a:pt x="69" y="0"/>
                    </a:moveTo>
                    <a:cubicBezTo>
                      <a:pt x="68" y="1"/>
                      <a:pt x="66" y="1"/>
                      <a:pt x="65" y="2"/>
                    </a:cubicBezTo>
                    <a:cubicBezTo>
                      <a:pt x="61" y="4"/>
                      <a:pt x="53" y="7"/>
                      <a:pt x="48" y="11"/>
                    </a:cubicBezTo>
                    <a:cubicBezTo>
                      <a:pt x="36" y="20"/>
                      <a:pt x="23" y="33"/>
                      <a:pt x="19" y="51"/>
                    </a:cubicBezTo>
                    <a:cubicBezTo>
                      <a:pt x="17" y="61"/>
                      <a:pt x="12" y="76"/>
                      <a:pt x="8" y="86"/>
                    </a:cubicBezTo>
                    <a:cubicBezTo>
                      <a:pt x="5" y="92"/>
                      <a:pt x="2" y="98"/>
                      <a:pt x="1" y="102"/>
                    </a:cubicBezTo>
                    <a:cubicBezTo>
                      <a:pt x="1" y="103"/>
                      <a:pt x="0" y="104"/>
                      <a:pt x="0" y="105"/>
                    </a:cubicBezTo>
                    <a:cubicBezTo>
                      <a:pt x="1" y="102"/>
                      <a:pt x="4" y="94"/>
                      <a:pt x="7" y="87"/>
                    </a:cubicBezTo>
                    <a:cubicBezTo>
                      <a:pt x="12" y="78"/>
                      <a:pt x="17" y="62"/>
                      <a:pt x="19" y="52"/>
                    </a:cubicBezTo>
                    <a:cubicBezTo>
                      <a:pt x="23" y="34"/>
                      <a:pt x="36" y="21"/>
                      <a:pt x="48" y="12"/>
                    </a:cubicBezTo>
                    <a:cubicBezTo>
                      <a:pt x="53" y="8"/>
                      <a:pt x="61" y="5"/>
                      <a:pt x="65" y="3"/>
                    </a:cubicBezTo>
                    <a:cubicBezTo>
                      <a:pt x="66" y="2"/>
                      <a:pt x="68" y="2"/>
                      <a:pt x="69" y="1"/>
                    </a:cubicBezTo>
                    <a:cubicBezTo>
                      <a:pt x="69" y="1"/>
                      <a:pt x="69" y="0"/>
                      <a:pt x="69"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7" name="Freeform 1893"/>
              <p:cNvSpPr>
                <a:spLocks/>
              </p:cNvSpPr>
              <p:nvPr/>
            </p:nvSpPr>
            <p:spPr bwMode="auto">
              <a:xfrm>
                <a:off x="314" y="2345"/>
                <a:ext cx="147" cy="226"/>
              </a:xfrm>
              <a:custGeom>
                <a:avLst/>
                <a:gdLst>
                  <a:gd name="T0" fmla="*/ 69 w 69"/>
                  <a:gd name="T1" fmla="*/ 0 h 106"/>
                  <a:gd name="T2" fmla="*/ 65 w 69"/>
                  <a:gd name="T3" fmla="*/ 2 h 106"/>
                  <a:gd name="T4" fmla="*/ 48 w 69"/>
                  <a:gd name="T5" fmla="*/ 11 h 106"/>
                  <a:gd name="T6" fmla="*/ 19 w 69"/>
                  <a:gd name="T7" fmla="*/ 51 h 106"/>
                  <a:gd name="T8" fmla="*/ 7 w 69"/>
                  <a:gd name="T9" fmla="*/ 86 h 106"/>
                  <a:gd name="T10" fmla="*/ 0 w 69"/>
                  <a:gd name="T11" fmla="*/ 104 h 106"/>
                  <a:gd name="T12" fmla="*/ 1 w 69"/>
                  <a:gd name="T13" fmla="*/ 101 h 106"/>
                  <a:gd name="T14" fmla="*/ 0 w 69"/>
                  <a:gd name="T15" fmla="*/ 103 h 106"/>
                  <a:gd name="T16" fmla="*/ 0 w 69"/>
                  <a:gd name="T17" fmla="*/ 106 h 106"/>
                  <a:gd name="T18" fmla="*/ 8 w 69"/>
                  <a:gd name="T19" fmla="*/ 86 h 106"/>
                  <a:gd name="T20" fmla="*/ 19 w 69"/>
                  <a:gd name="T21" fmla="*/ 51 h 106"/>
                  <a:gd name="T22" fmla="*/ 48 w 69"/>
                  <a:gd name="T23" fmla="*/ 11 h 106"/>
                  <a:gd name="T24" fmla="*/ 65 w 69"/>
                  <a:gd name="T25" fmla="*/ 2 h 106"/>
                  <a:gd name="T26" fmla="*/ 69 w 69"/>
                  <a:gd name="T2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106">
                    <a:moveTo>
                      <a:pt x="69" y="0"/>
                    </a:moveTo>
                    <a:cubicBezTo>
                      <a:pt x="68" y="1"/>
                      <a:pt x="66" y="1"/>
                      <a:pt x="65" y="2"/>
                    </a:cubicBezTo>
                    <a:cubicBezTo>
                      <a:pt x="61" y="4"/>
                      <a:pt x="53" y="7"/>
                      <a:pt x="48" y="11"/>
                    </a:cubicBezTo>
                    <a:cubicBezTo>
                      <a:pt x="36" y="20"/>
                      <a:pt x="23" y="33"/>
                      <a:pt x="19" y="51"/>
                    </a:cubicBezTo>
                    <a:cubicBezTo>
                      <a:pt x="17" y="61"/>
                      <a:pt x="12" y="77"/>
                      <a:pt x="7" y="86"/>
                    </a:cubicBezTo>
                    <a:cubicBezTo>
                      <a:pt x="4" y="93"/>
                      <a:pt x="1" y="101"/>
                      <a:pt x="0" y="104"/>
                    </a:cubicBezTo>
                    <a:cubicBezTo>
                      <a:pt x="0" y="103"/>
                      <a:pt x="1" y="102"/>
                      <a:pt x="1" y="101"/>
                    </a:cubicBezTo>
                    <a:cubicBezTo>
                      <a:pt x="1" y="102"/>
                      <a:pt x="0" y="102"/>
                      <a:pt x="0" y="103"/>
                    </a:cubicBezTo>
                    <a:cubicBezTo>
                      <a:pt x="0" y="104"/>
                      <a:pt x="0" y="105"/>
                      <a:pt x="0" y="106"/>
                    </a:cubicBezTo>
                    <a:cubicBezTo>
                      <a:pt x="0" y="106"/>
                      <a:pt x="3" y="95"/>
                      <a:pt x="8" y="86"/>
                    </a:cubicBezTo>
                    <a:cubicBezTo>
                      <a:pt x="12" y="77"/>
                      <a:pt x="17" y="61"/>
                      <a:pt x="19" y="51"/>
                    </a:cubicBezTo>
                    <a:cubicBezTo>
                      <a:pt x="23" y="33"/>
                      <a:pt x="36" y="20"/>
                      <a:pt x="48" y="11"/>
                    </a:cubicBezTo>
                    <a:cubicBezTo>
                      <a:pt x="54" y="7"/>
                      <a:pt x="61" y="4"/>
                      <a:pt x="65" y="2"/>
                    </a:cubicBezTo>
                    <a:cubicBezTo>
                      <a:pt x="66" y="1"/>
                      <a:pt x="68" y="1"/>
                      <a:pt x="69"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8" name="Freeform 1894"/>
              <p:cNvSpPr>
                <a:spLocks/>
              </p:cNvSpPr>
              <p:nvPr/>
            </p:nvSpPr>
            <p:spPr bwMode="auto">
              <a:xfrm>
                <a:off x="359" y="2371"/>
                <a:ext cx="106" cy="795"/>
              </a:xfrm>
              <a:custGeom>
                <a:avLst/>
                <a:gdLst>
                  <a:gd name="T0" fmla="*/ 11 w 50"/>
                  <a:gd name="T1" fmla="*/ 368 h 374"/>
                  <a:gd name="T2" fmla="*/ 9 w 50"/>
                  <a:gd name="T3" fmla="*/ 278 h 374"/>
                  <a:gd name="T4" fmla="*/ 7 w 50"/>
                  <a:gd name="T5" fmla="*/ 233 h 374"/>
                  <a:gd name="T6" fmla="*/ 8 w 50"/>
                  <a:gd name="T7" fmla="*/ 173 h 374"/>
                  <a:gd name="T8" fmla="*/ 1 w 50"/>
                  <a:gd name="T9" fmla="*/ 96 h 374"/>
                  <a:gd name="T10" fmla="*/ 0 w 50"/>
                  <a:gd name="T11" fmla="*/ 76 h 374"/>
                  <a:gd name="T12" fmla="*/ 25 w 50"/>
                  <a:gd name="T13" fmla="*/ 16 h 374"/>
                  <a:gd name="T14" fmla="*/ 49 w 50"/>
                  <a:gd name="T15" fmla="*/ 0 h 374"/>
                  <a:gd name="T16" fmla="*/ 49 w 50"/>
                  <a:gd name="T17" fmla="*/ 0 h 374"/>
                  <a:gd name="T18" fmla="*/ 50 w 50"/>
                  <a:gd name="T19" fmla="*/ 4 h 374"/>
                  <a:gd name="T20" fmla="*/ 48 w 50"/>
                  <a:gd name="T21" fmla="*/ 4 h 374"/>
                  <a:gd name="T22" fmla="*/ 43 w 50"/>
                  <a:gd name="T23" fmla="*/ 7 h 374"/>
                  <a:gd name="T24" fmla="*/ 27 w 50"/>
                  <a:gd name="T25" fmla="*/ 18 h 374"/>
                  <a:gd name="T26" fmla="*/ 2 w 50"/>
                  <a:gd name="T27" fmla="*/ 76 h 374"/>
                  <a:gd name="T28" fmla="*/ 4 w 50"/>
                  <a:gd name="T29" fmla="*/ 95 h 374"/>
                  <a:gd name="T30" fmla="*/ 10 w 50"/>
                  <a:gd name="T31" fmla="*/ 174 h 374"/>
                  <a:gd name="T32" fmla="*/ 8 w 50"/>
                  <a:gd name="T33" fmla="*/ 232 h 374"/>
                  <a:gd name="T34" fmla="*/ 11 w 50"/>
                  <a:gd name="T35" fmla="*/ 279 h 374"/>
                  <a:gd name="T36" fmla="*/ 11 w 50"/>
                  <a:gd name="T37" fmla="*/ 374 h 374"/>
                  <a:gd name="T38" fmla="*/ 11 w 50"/>
                  <a:gd name="T39" fmla="*/ 36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74">
                    <a:moveTo>
                      <a:pt x="11" y="368"/>
                    </a:moveTo>
                    <a:cubicBezTo>
                      <a:pt x="11" y="360"/>
                      <a:pt x="15" y="313"/>
                      <a:pt x="9" y="278"/>
                    </a:cubicBezTo>
                    <a:cubicBezTo>
                      <a:pt x="7" y="263"/>
                      <a:pt x="7" y="248"/>
                      <a:pt x="7" y="233"/>
                    </a:cubicBezTo>
                    <a:cubicBezTo>
                      <a:pt x="7" y="213"/>
                      <a:pt x="8" y="195"/>
                      <a:pt x="8" y="173"/>
                    </a:cubicBezTo>
                    <a:cubicBezTo>
                      <a:pt x="8" y="150"/>
                      <a:pt x="6" y="124"/>
                      <a:pt x="1" y="96"/>
                    </a:cubicBezTo>
                    <a:cubicBezTo>
                      <a:pt x="0" y="89"/>
                      <a:pt x="0" y="82"/>
                      <a:pt x="0" y="76"/>
                    </a:cubicBezTo>
                    <a:cubicBezTo>
                      <a:pt x="0" y="46"/>
                      <a:pt x="12" y="28"/>
                      <a:pt x="25" y="16"/>
                    </a:cubicBezTo>
                    <a:cubicBezTo>
                      <a:pt x="37" y="4"/>
                      <a:pt x="49" y="0"/>
                      <a:pt x="49" y="0"/>
                    </a:cubicBezTo>
                    <a:cubicBezTo>
                      <a:pt x="49" y="0"/>
                      <a:pt x="49" y="0"/>
                      <a:pt x="49" y="0"/>
                    </a:cubicBezTo>
                    <a:cubicBezTo>
                      <a:pt x="50" y="4"/>
                      <a:pt x="50" y="4"/>
                      <a:pt x="50" y="4"/>
                    </a:cubicBezTo>
                    <a:cubicBezTo>
                      <a:pt x="50" y="4"/>
                      <a:pt x="50" y="4"/>
                      <a:pt x="48" y="4"/>
                    </a:cubicBezTo>
                    <a:cubicBezTo>
                      <a:pt x="47" y="5"/>
                      <a:pt x="45" y="6"/>
                      <a:pt x="43" y="7"/>
                    </a:cubicBezTo>
                    <a:cubicBezTo>
                      <a:pt x="39" y="9"/>
                      <a:pt x="32" y="12"/>
                      <a:pt x="27" y="18"/>
                    </a:cubicBezTo>
                    <a:cubicBezTo>
                      <a:pt x="15" y="29"/>
                      <a:pt x="2" y="46"/>
                      <a:pt x="2" y="76"/>
                    </a:cubicBezTo>
                    <a:cubicBezTo>
                      <a:pt x="2" y="82"/>
                      <a:pt x="3" y="89"/>
                      <a:pt x="4" y="95"/>
                    </a:cubicBezTo>
                    <a:cubicBezTo>
                      <a:pt x="8" y="124"/>
                      <a:pt x="10" y="150"/>
                      <a:pt x="10" y="174"/>
                    </a:cubicBezTo>
                    <a:cubicBezTo>
                      <a:pt x="10" y="195"/>
                      <a:pt x="8" y="212"/>
                      <a:pt x="8" y="232"/>
                    </a:cubicBezTo>
                    <a:cubicBezTo>
                      <a:pt x="8" y="247"/>
                      <a:pt x="7" y="250"/>
                      <a:pt x="11" y="279"/>
                    </a:cubicBezTo>
                    <a:cubicBezTo>
                      <a:pt x="16" y="314"/>
                      <a:pt x="11" y="374"/>
                      <a:pt x="11" y="374"/>
                    </a:cubicBezTo>
                    <a:cubicBezTo>
                      <a:pt x="11" y="372"/>
                      <a:pt x="11" y="370"/>
                      <a:pt x="11" y="36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9" name="Freeform 1895"/>
              <p:cNvSpPr>
                <a:spLocks/>
              </p:cNvSpPr>
              <p:nvPr/>
            </p:nvSpPr>
            <p:spPr bwMode="auto">
              <a:xfrm>
                <a:off x="359" y="2371"/>
                <a:ext cx="106" cy="795"/>
              </a:xfrm>
              <a:custGeom>
                <a:avLst/>
                <a:gdLst>
                  <a:gd name="T0" fmla="*/ 11 w 50"/>
                  <a:gd name="T1" fmla="*/ 368 h 374"/>
                  <a:gd name="T2" fmla="*/ 9 w 50"/>
                  <a:gd name="T3" fmla="*/ 278 h 374"/>
                  <a:gd name="T4" fmla="*/ 9 w 50"/>
                  <a:gd name="T5" fmla="*/ 278 h 374"/>
                  <a:gd name="T6" fmla="*/ 8 w 50"/>
                  <a:gd name="T7" fmla="*/ 173 h 374"/>
                  <a:gd name="T8" fmla="*/ 0 w 50"/>
                  <a:gd name="T9" fmla="*/ 76 h 374"/>
                  <a:gd name="T10" fmla="*/ 25 w 50"/>
                  <a:gd name="T11" fmla="*/ 16 h 374"/>
                  <a:gd name="T12" fmla="*/ 49 w 50"/>
                  <a:gd name="T13" fmla="*/ 0 h 374"/>
                  <a:gd name="T14" fmla="*/ 49 w 50"/>
                  <a:gd name="T15" fmla="*/ 0 h 374"/>
                  <a:gd name="T16" fmla="*/ 50 w 50"/>
                  <a:gd name="T17" fmla="*/ 4 h 374"/>
                  <a:gd name="T18" fmla="*/ 50 w 50"/>
                  <a:gd name="T19" fmla="*/ 4 h 374"/>
                  <a:gd name="T20" fmla="*/ 50 w 50"/>
                  <a:gd name="T21" fmla="*/ 4 h 374"/>
                  <a:gd name="T22" fmla="*/ 50 w 50"/>
                  <a:gd name="T23" fmla="*/ 4 h 374"/>
                  <a:gd name="T24" fmla="*/ 50 w 50"/>
                  <a:gd name="T25" fmla="*/ 4 h 374"/>
                  <a:gd name="T26" fmla="*/ 50 w 50"/>
                  <a:gd name="T27" fmla="*/ 4 h 374"/>
                  <a:gd name="T28" fmla="*/ 50 w 50"/>
                  <a:gd name="T29" fmla="*/ 4 h 374"/>
                  <a:gd name="T30" fmla="*/ 43 w 50"/>
                  <a:gd name="T31" fmla="*/ 7 h 374"/>
                  <a:gd name="T32" fmla="*/ 1 w 50"/>
                  <a:gd name="T33" fmla="*/ 76 h 374"/>
                  <a:gd name="T34" fmla="*/ 10 w 50"/>
                  <a:gd name="T35" fmla="*/ 174 h 374"/>
                  <a:gd name="T36" fmla="*/ 8 w 50"/>
                  <a:gd name="T37" fmla="*/ 232 h 374"/>
                  <a:gd name="T38" fmla="*/ 11 w 50"/>
                  <a:gd name="T39" fmla="*/ 279 h 374"/>
                  <a:gd name="T40" fmla="*/ 12 w 50"/>
                  <a:gd name="T41" fmla="*/ 359 h 374"/>
                  <a:gd name="T42" fmla="*/ 11 w 50"/>
                  <a:gd name="T43" fmla="*/ 374 h 374"/>
                  <a:gd name="T44" fmla="*/ 12 w 50"/>
                  <a:gd name="T45" fmla="*/ 374 h 374"/>
                  <a:gd name="T46" fmla="*/ 11 w 50"/>
                  <a:gd name="T47" fmla="*/ 368 h 374"/>
                  <a:gd name="T48" fmla="*/ 11 w 50"/>
                  <a:gd name="T49" fmla="*/ 374 h 374"/>
                  <a:gd name="T50" fmla="*/ 13 w 50"/>
                  <a:gd name="T51" fmla="*/ 323 h 374"/>
                  <a:gd name="T52" fmla="*/ 8 w 50"/>
                  <a:gd name="T53" fmla="*/ 246 h 374"/>
                  <a:gd name="T54" fmla="*/ 10 w 50"/>
                  <a:gd name="T55" fmla="*/ 174 h 374"/>
                  <a:gd name="T56" fmla="*/ 4 w 50"/>
                  <a:gd name="T57" fmla="*/ 95 h 374"/>
                  <a:gd name="T58" fmla="*/ 27 w 50"/>
                  <a:gd name="T59" fmla="*/ 18 h 374"/>
                  <a:gd name="T60" fmla="*/ 48 w 50"/>
                  <a:gd name="T61" fmla="*/ 5 h 374"/>
                  <a:gd name="T62" fmla="*/ 50 w 50"/>
                  <a:gd name="T63" fmla="*/ 4 h 374"/>
                  <a:gd name="T64" fmla="*/ 50 w 50"/>
                  <a:gd name="T65" fmla="*/ 4 h 374"/>
                  <a:gd name="T66" fmla="*/ 50 w 50"/>
                  <a:gd name="T67" fmla="*/ 4 h 374"/>
                  <a:gd name="T68" fmla="*/ 50 w 50"/>
                  <a:gd name="T69" fmla="*/ 4 h 374"/>
                  <a:gd name="T70" fmla="*/ 49 w 50"/>
                  <a:gd name="T71" fmla="*/ 0 h 374"/>
                  <a:gd name="T72" fmla="*/ 49 w 50"/>
                  <a:gd name="T73" fmla="*/ 0 h 374"/>
                  <a:gd name="T74" fmla="*/ 49 w 50"/>
                  <a:gd name="T75" fmla="*/ 0 h 374"/>
                  <a:gd name="T76" fmla="*/ 25 w 50"/>
                  <a:gd name="T77" fmla="*/ 16 h 374"/>
                  <a:gd name="T78" fmla="*/ 0 w 50"/>
                  <a:gd name="T79" fmla="*/ 76 h 374"/>
                  <a:gd name="T80" fmla="*/ 8 w 50"/>
                  <a:gd name="T81" fmla="*/ 173 h 374"/>
                  <a:gd name="T82" fmla="*/ 9 w 50"/>
                  <a:gd name="T83" fmla="*/ 278 h 374"/>
                  <a:gd name="T84" fmla="*/ 9 w 50"/>
                  <a:gd name="T85" fmla="*/ 278 h 374"/>
                  <a:gd name="T86" fmla="*/ 11 w 50"/>
                  <a:gd name="T87" fmla="*/ 36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374">
                    <a:moveTo>
                      <a:pt x="11" y="368"/>
                    </a:moveTo>
                    <a:cubicBezTo>
                      <a:pt x="11" y="368"/>
                      <a:pt x="11" y="368"/>
                      <a:pt x="11" y="368"/>
                    </a:cubicBezTo>
                    <a:cubicBezTo>
                      <a:pt x="11" y="363"/>
                      <a:pt x="13" y="347"/>
                      <a:pt x="13" y="327"/>
                    </a:cubicBezTo>
                    <a:cubicBezTo>
                      <a:pt x="13" y="311"/>
                      <a:pt x="12" y="293"/>
                      <a:pt x="9" y="278"/>
                    </a:cubicBezTo>
                    <a:cubicBezTo>
                      <a:pt x="9" y="278"/>
                      <a:pt x="9" y="278"/>
                      <a:pt x="9" y="278"/>
                    </a:cubicBezTo>
                    <a:cubicBezTo>
                      <a:pt x="9" y="278"/>
                      <a:pt x="9" y="278"/>
                      <a:pt x="9" y="278"/>
                    </a:cubicBezTo>
                    <a:cubicBezTo>
                      <a:pt x="7" y="263"/>
                      <a:pt x="7" y="248"/>
                      <a:pt x="7" y="233"/>
                    </a:cubicBezTo>
                    <a:cubicBezTo>
                      <a:pt x="7" y="213"/>
                      <a:pt x="8" y="195"/>
                      <a:pt x="8" y="173"/>
                    </a:cubicBezTo>
                    <a:cubicBezTo>
                      <a:pt x="8" y="150"/>
                      <a:pt x="6" y="124"/>
                      <a:pt x="2" y="96"/>
                    </a:cubicBezTo>
                    <a:cubicBezTo>
                      <a:pt x="0" y="89"/>
                      <a:pt x="0" y="82"/>
                      <a:pt x="0" y="76"/>
                    </a:cubicBezTo>
                    <a:cubicBezTo>
                      <a:pt x="0" y="76"/>
                      <a:pt x="0" y="76"/>
                      <a:pt x="0" y="76"/>
                    </a:cubicBezTo>
                    <a:cubicBezTo>
                      <a:pt x="0" y="46"/>
                      <a:pt x="13" y="28"/>
                      <a:pt x="25" y="16"/>
                    </a:cubicBezTo>
                    <a:cubicBezTo>
                      <a:pt x="37" y="5"/>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48" y="4"/>
                    </a:cubicBezTo>
                    <a:cubicBezTo>
                      <a:pt x="47" y="5"/>
                      <a:pt x="45" y="6"/>
                      <a:pt x="43" y="7"/>
                    </a:cubicBezTo>
                    <a:cubicBezTo>
                      <a:pt x="39" y="9"/>
                      <a:pt x="32" y="12"/>
                      <a:pt x="26" y="18"/>
                    </a:cubicBezTo>
                    <a:cubicBezTo>
                      <a:pt x="15" y="29"/>
                      <a:pt x="1" y="46"/>
                      <a:pt x="1" y="76"/>
                    </a:cubicBezTo>
                    <a:cubicBezTo>
                      <a:pt x="1" y="82"/>
                      <a:pt x="2" y="89"/>
                      <a:pt x="4" y="96"/>
                    </a:cubicBezTo>
                    <a:cubicBezTo>
                      <a:pt x="8" y="124"/>
                      <a:pt x="10" y="150"/>
                      <a:pt x="10" y="174"/>
                    </a:cubicBezTo>
                    <a:cubicBezTo>
                      <a:pt x="10" y="174"/>
                      <a:pt x="10" y="174"/>
                      <a:pt x="10" y="174"/>
                    </a:cubicBezTo>
                    <a:cubicBezTo>
                      <a:pt x="10" y="195"/>
                      <a:pt x="8" y="212"/>
                      <a:pt x="8" y="232"/>
                    </a:cubicBezTo>
                    <a:cubicBezTo>
                      <a:pt x="8" y="238"/>
                      <a:pt x="8" y="241"/>
                      <a:pt x="8" y="246"/>
                    </a:cubicBezTo>
                    <a:cubicBezTo>
                      <a:pt x="8" y="253"/>
                      <a:pt x="8" y="261"/>
                      <a:pt x="11" y="279"/>
                    </a:cubicBezTo>
                    <a:cubicBezTo>
                      <a:pt x="12" y="292"/>
                      <a:pt x="13" y="308"/>
                      <a:pt x="13" y="323"/>
                    </a:cubicBezTo>
                    <a:cubicBezTo>
                      <a:pt x="13" y="336"/>
                      <a:pt x="12" y="349"/>
                      <a:pt x="12" y="359"/>
                    </a:cubicBezTo>
                    <a:cubicBezTo>
                      <a:pt x="12" y="363"/>
                      <a:pt x="12" y="367"/>
                      <a:pt x="11" y="370"/>
                    </a:cubicBezTo>
                    <a:cubicBezTo>
                      <a:pt x="11" y="373"/>
                      <a:pt x="11" y="374"/>
                      <a:pt x="11" y="374"/>
                    </a:cubicBezTo>
                    <a:cubicBezTo>
                      <a:pt x="11" y="374"/>
                      <a:pt x="11" y="374"/>
                      <a:pt x="11" y="374"/>
                    </a:cubicBezTo>
                    <a:cubicBezTo>
                      <a:pt x="12" y="374"/>
                      <a:pt x="12" y="374"/>
                      <a:pt x="12" y="374"/>
                    </a:cubicBezTo>
                    <a:cubicBezTo>
                      <a:pt x="11" y="372"/>
                      <a:pt x="11" y="370"/>
                      <a:pt x="11" y="368"/>
                    </a:cubicBezTo>
                    <a:cubicBezTo>
                      <a:pt x="11" y="368"/>
                      <a:pt x="11" y="368"/>
                      <a:pt x="11" y="368"/>
                    </a:cubicBezTo>
                    <a:cubicBezTo>
                      <a:pt x="11" y="368"/>
                      <a:pt x="11" y="368"/>
                      <a:pt x="11" y="368"/>
                    </a:cubicBezTo>
                    <a:cubicBezTo>
                      <a:pt x="11" y="370"/>
                      <a:pt x="11" y="372"/>
                      <a:pt x="11" y="374"/>
                    </a:cubicBezTo>
                    <a:cubicBezTo>
                      <a:pt x="12" y="374"/>
                      <a:pt x="12" y="374"/>
                      <a:pt x="12" y="374"/>
                    </a:cubicBezTo>
                    <a:cubicBezTo>
                      <a:pt x="12" y="374"/>
                      <a:pt x="13" y="350"/>
                      <a:pt x="13" y="323"/>
                    </a:cubicBezTo>
                    <a:cubicBezTo>
                      <a:pt x="13" y="308"/>
                      <a:pt x="13" y="292"/>
                      <a:pt x="11" y="279"/>
                    </a:cubicBezTo>
                    <a:cubicBezTo>
                      <a:pt x="9" y="261"/>
                      <a:pt x="8" y="253"/>
                      <a:pt x="8" y="246"/>
                    </a:cubicBezTo>
                    <a:cubicBezTo>
                      <a:pt x="8" y="242"/>
                      <a:pt x="8" y="238"/>
                      <a:pt x="8" y="232"/>
                    </a:cubicBezTo>
                    <a:cubicBezTo>
                      <a:pt x="8" y="212"/>
                      <a:pt x="10" y="195"/>
                      <a:pt x="10" y="174"/>
                    </a:cubicBezTo>
                    <a:cubicBezTo>
                      <a:pt x="10" y="174"/>
                      <a:pt x="10" y="174"/>
                      <a:pt x="10" y="174"/>
                    </a:cubicBezTo>
                    <a:cubicBezTo>
                      <a:pt x="10" y="150"/>
                      <a:pt x="8" y="124"/>
                      <a:pt x="4" y="95"/>
                    </a:cubicBezTo>
                    <a:cubicBezTo>
                      <a:pt x="3" y="89"/>
                      <a:pt x="2" y="82"/>
                      <a:pt x="2" y="76"/>
                    </a:cubicBezTo>
                    <a:cubicBezTo>
                      <a:pt x="2" y="46"/>
                      <a:pt x="15" y="29"/>
                      <a:pt x="27" y="18"/>
                    </a:cubicBezTo>
                    <a:cubicBezTo>
                      <a:pt x="32" y="12"/>
                      <a:pt x="39" y="9"/>
                      <a:pt x="43" y="7"/>
                    </a:cubicBezTo>
                    <a:cubicBezTo>
                      <a:pt x="45" y="6"/>
                      <a:pt x="47" y="5"/>
                      <a:pt x="48" y="5"/>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37" y="4"/>
                      <a:pt x="25" y="16"/>
                    </a:cubicBezTo>
                    <a:cubicBezTo>
                      <a:pt x="12" y="27"/>
                      <a:pt x="0" y="45"/>
                      <a:pt x="0" y="76"/>
                    </a:cubicBezTo>
                    <a:cubicBezTo>
                      <a:pt x="0" y="76"/>
                      <a:pt x="0" y="76"/>
                      <a:pt x="0" y="76"/>
                    </a:cubicBezTo>
                    <a:cubicBezTo>
                      <a:pt x="0" y="82"/>
                      <a:pt x="0" y="89"/>
                      <a:pt x="1" y="96"/>
                    </a:cubicBezTo>
                    <a:cubicBezTo>
                      <a:pt x="6" y="124"/>
                      <a:pt x="8" y="150"/>
                      <a:pt x="8" y="173"/>
                    </a:cubicBezTo>
                    <a:cubicBezTo>
                      <a:pt x="8" y="195"/>
                      <a:pt x="6" y="213"/>
                      <a:pt x="6" y="233"/>
                    </a:cubicBezTo>
                    <a:cubicBezTo>
                      <a:pt x="6" y="248"/>
                      <a:pt x="7" y="263"/>
                      <a:pt x="9" y="278"/>
                    </a:cubicBezTo>
                    <a:cubicBezTo>
                      <a:pt x="9" y="278"/>
                      <a:pt x="9" y="278"/>
                      <a:pt x="9" y="278"/>
                    </a:cubicBezTo>
                    <a:cubicBezTo>
                      <a:pt x="9" y="278"/>
                      <a:pt x="9" y="278"/>
                      <a:pt x="9" y="278"/>
                    </a:cubicBezTo>
                    <a:cubicBezTo>
                      <a:pt x="11" y="293"/>
                      <a:pt x="12" y="311"/>
                      <a:pt x="12" y="327"/>
                    </a:cubicBezTo>
                    <a:cubicBezTo>
                      <a:pt x="12" y="347"/>
                      <a:pt x="11" y="363"/>
                      <a:pt x="11" y="36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0" name="Freeform 1896"/>
              <p:cNvSpPr>
                <a:spLocks noEditPoints="1"/>
              </p:cNvSpPr>
              <p:nvPr/>
            </p:nvSpPr>
            <p:spPr bwMode="auto">
              <a:xfrm>
                <a:off x="361" y="2379"/>
                <a:ext cx="100" cy="780"/>
              </a:xfrm>
              <a:custGeom>
                <a:avLst/>
                <a:gdLst>
                  <a:gd name="T0" fmla="*/ 31 w 47"/>
                  <a:gd name="T1" fmla="*/ 8 h 367"/>
                  <a:gd name="T2" fmla="*/ 25 w 47"/>
                  <a:gd name="T3" fmla="*/ 13 h 367"/>
                  <a:gd name="T4" fmla="*/ 0 w 47"/>
                  <a:gd name="T5" fmla="*/ 71 h 367"/>
                  <a:gd name="T6" fmla="*/ 2 w 47"/>
                  <a:gd name="T7" fmla="*/ 90 h 367"/>
                  <a:gd name="T8" fmla="*/ 8 w 47"/>
                  <a:gd name="T9" fmla="*/ 169 h 367"/>
                  <a:gd name="T10" fmla="*/ 7 w 47"/>
                  <a:gd name="T11" fmla="*/ 227 h 367"/>
                  <a:gd name="T12" fmla="*/ 9 w 47"/>
                  <a:gd name="T13" fmla="*/ 274 h 367"/>
                  <a:gd name="T14" fmla="*/ 11 w 47"/>
                  <a:gd name="T15" fmla="*/ 313 h 367"/>
                  <a:gd name="T16" fmla="*/ 12 w 47"/>
                  <a:gd name="T17" fmla="*/ 323 h 367"/>
                  <a:gd name="T18" fmla="*/ 10 w 47"/>
                  <a:gd name="T19" fmla="*/ 364 h 367"/>
                  <a:gd name="T20" fmla="*/ 10 w 47"/>
                  <a:gd name="T21" fmla="*/ 367 h 367"/>
                  <a:gd name="T22" fmla="*/ 10 w 47"/>
                  <a:gd name="T23" fmla="*/ 366 h 367"/>
                  <a:gd name="T24" fmla="*/ 11 w 47"/>
                  <a:gd name="T25" fmla="*/ 355 h 367"/>
                  <a:gd name="T26" fmla="*/ 12 w 47"/>
                  <a:gd name="T27" fmla="*/ 319 h 367"/>
                  <a:gd name="T28" fmla="*/ 10 w 47"/>
                  <a:gd name="T29" fmla="*/ 275 h 367"/>
                  <a:gd name="T30" fmla="*/ 7 w 47"/>
                  <a:gd name="T31" fmla="*/ 242 h 367"/>
                  <a:gd name="T32" fmla="*/ 7 w 47"/>
                  <a:gd name="T33" fmla="*/ 228 h 367"/>
                  <a:gd name="T34" fmla="*/ 9 w 47"/>
                  <a:gd name="T35" fmla="*/ 170 h 367"/>
                  <a:gd name="T36" fmla="*/ 9 w 47"/>
                  <a:gd name="T37" fmla="*/ 170 h 367"/>
                  <a:gd name="T38" fmla="*/ 3 w 47"/>
                  <a:gd name="T39" fmla="*/ 92 h 367"/>
                  <a:gd name="T40" fmla="*/ 0 w 47"/>
                  <a:gd name="T41" fmla="*/ 72 h 367"/>
                  <a:gd name="T42" fmla="*/ 25 w 47"/>
                  <a:gd name="T43" fmla="*/ 14 h 367"/>
                  <a:gd name="T44" fmla="*/ 31 w 47"/>
                  <a:gd name="T45" fmla="*/ 9 h 367"/>
                  <a:gd name="T46" fmla="*/ 31 w 47"/>
                  <a:gd name="T47" fmla="*/ 9 h 367"/>
                  <a:gd name="T48" fmla="*/ 31 w 47"/>
                  <a:gd name="T49" fmla="*/ 9 h 367"/>
                  <a:gd name="T50" fmla="*/ 31 w 47"/>
                  <a:gd name="T51" fmla="*/ 8 h 367"/>
                  <a:gd name="T52" fmla="*/ 31 w 47"/>
                  <a:gd name="T53" fmla="*/ 8 h 367"/>
                  <a:gd name="T54" fmla="*/ 31 w 47"/>
                  <a:gd name="T55" fmla="*/ 8 h 367"/>
                  <a:gd name="T56" fmla="*/ 47 w 47"/>
                  <a:gd name="T57" fmla="*/ 0 h 367"/>
                  <a:gd name="T58" fmla="*/ 42 w 47"/>
                  <a:gd name="T59" fmla="*/ 2 h 367"/>
                  <a:gd name="T60" fmla="*/ 31 w 47"/>
                  <a:gd name="T61" fmla="*/ 8 h 367"/>
                  <a:gd name="T62" fmla="*/ 31 w 47"/>
                  <a:gd name="T63" fmla="*/ 8 h 367"/>
                  <a:gd name="T64" fmla="*/ 35 w 47"/>
                  <a:gd name="T65" fmla="*/ 6 h 367"/>
                  <a:gd name="T66" fmla="*/ 35 w 47"/>
                  <a:gd name="T67" fmla="*/ 7 h 367"/>
                  <a:gd name="T68" fmla="*/ 42 w 47"/>
                  <a:gd name="T69" fmla="*/ 3 h 367"/>
                  <a:gd name="T70" fmla="*/ 47 w 47"/>
                  <a:gd name="T71" fmla="*/ 1 h 367"/>
                  <a:gd name="T72" fmla="*/ 47 w 47"/>
                  <a:gd name="T7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367">
                    <a:moveTo>
                      <a:pt x="31" y="8"/>
                    </a:moveTo>
                    <a:cubicBezTo>
                      <a:pt x="29" y="9"/>
                      <a:pt x="27" y="11"/>
                      <a:pt x="25" y="13"/>
                    </a:cubicBezTo>
                    <a:cubicBezTo>
                      <a:pt x="13" y="24"/>
                      <a:pt x="0" y="41"/>
                      <a:pt x="0" y="71"/>
                    </a:cubicBezTo>
                    <a:cubicBezTo>
                      <a:pt x="0" y="77"/>
                      <a:pt x="1" y="84"/>
                      <a:pt x="2" y="90"/>
                    </a:cubicBezTo>
                    <a:cubicBezTo>
                      <a:pt x="7" y="119"/>
                      <a:pt x="8" y="145"/>
                      <a:pt x="8" y="169"/>
                    </a:cubicBezTo>
                    <a:cubicBezTo>
                      <a:pt x="8" y="190"/>
                      <a:pt x="7" y="207"/>
                      <a:pt x="7" y="227"/>
                    </a:cubicBezTo>
                    <a:cubicBezTo>
                      <a:pt x="7" y="242"/>
                      <a:pt x="5" y="245"/>
                      <a:pt x="9" y="274"/>
                    </a:cubicBezTo>
                    <a:cubicBezTo>
                      <a:pt x="11" y="285"/>
                      <a:pt x="11" y="299"/>
                      <a:pt x="11" y="313"/>
                    </a:cubicBezTo>
                    <a:cubicBezTo>
                      <a:pt x="12" y="316"/>
                      <a:pt x="12" y="319"/>
                      <a:pt x="12" y="323"/>
                    </a:cubicBezTo>
                    <a:cubicBezTo>
                      <a:pt x="12" y="343"/>
                      <a:pt x="10" y="359"/>
                      <a:pt x="10" y="364"/>
                    </a:cubicBezTo>
                    <a:cubicBezTo>
                      <a:pt x="10" y="365"/>
                      <a:pt x="10" y="366"/>
                      <a:pt x="10" y="367"/>
                    </a:cubicBezTo>
                    <a:cubicBezTo>
                      <a:pt x="10" y="367"/>
                      <a:pt x="10" y="366"/>
                      <a:pt x="10" y="366"/>
                    </a:cubicBezTo>
                    <a:cubicBezTo>
                      <a:pt x="11" y="363"/>
                      <a:pt x="11" y="359"/>
                      <a:pt x="11" y="355"/>
                    </a:cubicBezTo>
                    <a:cubicBezTo>
                      <a:pt x="11" y="345"/>
                      <a:pt x="12" y="332"/>
                      <a:pt x="12" y="319"/>
                    </a:cubicBezTo>
                    <a:cubicBezTo>
                      <a:pt x="12" y="304"/>
                      <a:pt x="11" y="288"/>
                      <a:pt x="10" y="275"/>
                    </a:cubicBezTo>
                    <a:cubicBezTo>
                      <a:pt x="7" y="257"/>
                      <a:pt x="7" y="249"/>
                      <a:pt x="7" y="242"/>
                    </a:cubicBezTo>
                    <a:cubicBezTo>
                      <a:pt x="7" y="237"/>
                      <a:pt x="7" y="234"/>
                      <a:pt x="7" y="228"/>
                    </a:cubicBezTo>
                    <a:cubicBezTo>
                      <a:pt x="7" y="208"/>
                      <a:pt x="9" y="191"/>
                      <a:pt x="9" y="170"/>
                    </a:cubicBezTo>
                    <a:cubicBezTo>
                      <a:pt x="9" y="170"/>
                      <a:pt x="9" y="170"/>
                      <a:pt x="9" y="170"/>
                    </a:cubicBezTo>
                    <a:cubicBezTo>
                      <a:pt x="9" y="146"/>
                      <a:pt x="7" y="120"/>
                      <a:pt x="3" y="92"/>
                    </a:cubicBezTo>
                    <a:cubicBezTo>
                      <a:pt x="1" y="85"/>
                      <a:pt x="0" y="78"/>
                      <a:pt x="0" y="72"/>
                    </a:cubicBezTo>
                    <a:cubicBezTo>
                      <a:pt x="0" y="42"/>
                      <a:pt x="14" y="25"/>
                      <a:pt x="25" y="14"/>
                    </a:cubicBezTo>
                    <a:cubicBezTo>
                      <a:pt x="27" y="12"/>
                      <a:pt x="29" y="10"/>
                      <a:pt x="31" y="9"/>
                    </a:cubicBezTo>
                    <a:cubicBezTo>
                      <a:pt x="31" y="9"/>
                      <a:pt x="31" y="9"/>
                      <a:pt x="31" y="9"/>
                    </a:cubicBezTo>
                    <a:cubicBezTo>
                      <a:pt x="31" y="9"/>
                      <a:pt x="31" y="9"/>
                      <a:pt x="31" y="9"/>
                    </a:cubicBezTo>
                    <a:cubicBezTo>
                      <a:pt x="31" y="8"/>
                      <a:pt x="31" y="8"/>
                      <a:pt x="31" y="8"/>
                    </a:cubicBezTo>
                    <a:cubicBezTo>
                      <a:pt x="31" y="8"/>
                      <a:pt x="31" y="8"/>
                      <a:pt x="31" y="8"/>
                    </a:cubicBezTo>
                    <a:cubicBezTo>
                      <a:pt x="31" y="8"/>
                      <a:pt x="31" y="8"/>
                      <a:pt x="31" y="8"/>
                    </a:cubicBezTo>
                    <a:close/>
                    <a:moveTo>
                      <a:pt x="47" y="0"/>
                    </a:moveTo>
                    <a:cubicBezTo>
                      <a:pt x="45" y="0"/>
                      <a:pt x="44" y="1"/>
                      <a:pt x="42" y="2"/>
                    </a:cubicBezTo>
                    <a:cubicBezTo>
                      <a:pt x="39" y="3"/>
                      <a:pt x="35" y="5"/>
                      <a:pt x="31" y="8"/>
                    </a:cubicBezTo>
                    <a:cubicBezTo>
                      <a:pt x="31" y="8"/>
                      <a:pt x="31" y="8"/>
                      <a:pt x="31" y="8"/>
                    </a:cubicBezTo>
                    <a:cubicBezTo>
                      <a:pt x="35" y="6"/>
                      <a:pt x="35" y="6"/>
                      <a:pt x="35" y="6"/>
                    </a:cubicBezTo>
                    <a:cubicBezTo>
                      <a:pt x="35" y="7"/>
                      <a:pt x="35" y="7"/>
                      <a:pt x="35" y="7"/>
                    </a:cubicBezTo>
                    <a:cubicBezTo>
                      <a:pt x="38" y="5"/>
                      <a:pt x="40" y="4"/>
                      <a:pt x="42" y="3"/>
                    </a:cubicBezTo>
                    <a:cubicBezTo>
                      <a:pt x="44" y="2"/>
                      <a:pt x="45" y="1"/>
                      <a:pt x="47" y="1"/>
                    </a:cubicBezTo>
                    <a:cubicBezTo>
                      <a:pt x="47" y="0"/>
                      <a:pt x="47" y="0"/>
                      <a:pt x="47"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1" name="Freeform 1897"/>
              <p:cNvSpPr>
                <a:spLocks noEditPoints="1"/>
              </p:cNvSpPr>
              <p:nvPr/>
            </p:nvSpPr>
            <p:spPr bwMode="auto">
              <a:xfrm>
                <a:off x="361" y="2382"/>
                <a:ext cx="100" cy="784"/>
              </a:xfrm>
              <a:custGeom>
                <a:avLst/>
                <a:gdLst>
                  <a:gd name="T0" fmla="*/ 31 w 47"/>
                  <a:gd name="T1" fmla="*/ 8 h 369"/>
                  <a:gd name="T2" fmla="*/ 25 w 47"/>
                  <a:gd name="T3" fmla="*/ 13 h 369"/>
                  <a:gd name="T4" fmla="*/ 0 w 47"/>
                  <a:gd name="T5" fmla="*/ 71 h 369"/>
                  <a:gd name="T6" fmla="*/ 3 w 47"/>
                  <a:gd name="T7" fmla="*/ 91 h 369"/>
                  <a:gd name="T8" fmla="*/ 9 w 47"/>
                  <a:gd name="T9" fmla="*/ 169 h 369"/>
                  <a:gd name="T10" fmla="*/ 9 w 47"/>
                  <a:gd name="T11" fmla="*/ 169 h 369"/>
                  <a:gd name="T12" fmla="*/ 7 w 47"/>
                  <a:gd name="T13" fmla="*/ 227 h 369"/>
                  <a:gd name="T14" fmla="*/ 7 w 47"/>
                  <a:gd name="T15" fmla="*/ 241 h 369"/>
                  <a:gd name="T16" fmla="*/ 10 w 47"/>
                  <a:gd name="T17" fmla="*/ 274 h 369"/>
                  <a:gd name="T18" fmla="*/ 12 w 47"/>
                  <a:gd name="T19" fmla="*/ 318 h 369"/>
                  <a:gd name="T20" fmla="*/ 11 w 47"/>
                  <a:gd name="T21" fmla="*/ 354 h 369"/>
                  <a:gd name="T22" fmla="*/ 10 w 47"/>
                  <a:gd name="T23" fmla="*/ 365 h 369"/>
                  <a:gd name="T24" fmla="*/ 10 w 47"/>
                  <a:gd name="T25" fmla="*/ 366 h 369"/>
                  <a:gd name="T26" fmla="*/ 10 w 47"/>
                  <a:gd name="T27" fmla="*/ 363 h 369"/>
                  <a:gd name="T28" fmla="*/ 12 w 47"/>
                  <a:gd name="T29" fmla="*/ 322 h 369"/>
                  <a:gd name="T30" fmla="*/ 11 w 47"/>
                  <a:gd name="T31" fmla="*/ 312 h 369"/>
                  <a:gd name="T32" fmla="*/ 10 w 47"/>
                  <a:gd name="T33" fmla="*/ 359 h 369"/>
                  <a:gd name="T34" fmla="*/ 10 w 47"/>
                  <a:gd name="T35" fmla="*/ 363 h 369"/>
                  <a:gd name="T36" fmla="*/ 10 w 47"/>
                  <a:gd name="T37" fmla="*/ 369 h 369"/>
                  <a:gd name="T38" fmla="*/ 10 w 47"/>
                  <a:gd name="T39" fmla="*/ 274 h 369"/>
                  <a:gd name="T40" fmla="*/ 7 w 47"/>
                  <a:gd name="T41" fmla="*/ 227 h 369"/>
                  <a:gd name="T42" fmla="*/ 9 w 47"/>
                  <a:gd name="T43" fmla="*/ 169 h 369"/>
                  <a:gd name="T44" fmla="*/ 3 w 47"/>
                  <a:gd name="T45" fmla="*/ 90 h 369"/>
                  <a:gd name="T46" fmla="*/ 1 w 47"/>
                  <a:gd name="T47" fmla="*/ 71 h 369"/>
                  <a:gd name="T48" fmla="*/ 26 w 47"/>
                  <a:gd name="T49" fmla="*/ 13 h 369"/>
                  <a:gd name="T50" fmla="*/ 31 w 47"/>
                  <a:gd name="T51" fmla="*/ 8 h 369"/>
                  <a:gd name="T52" fmla="*/ 47 w 47"/>
                  <a:gd name="T53" fmla="*/ 0 h 369"/>
                  <a:gd name="T54" fmla="*/ 42 w 47"/>
                  <a:gd name="T55" fmla="*/ 2 h 369"/>
                  <a:gd name="T56" fmla="*/ 35 w 47"/>
                  <a:gd name="T57" fmla="*/ 6 h 369"/>
                  <a:gd name="T58" fmla="*/ 35 w 47"/>
                  <a:gd name="T59" fmla="*/ 6 h 369"/>
                  <a:gd name="T60" fmla="*/ 35 w 47"/>
                  <a:gd name="T61" fmla="*/ 6 h 369"/>
                  <a:gd name="T62" fmla="*/ 42 w 47"/>
                  <a:gd name="T63" fmla="*/ 2 h 369"/>
                  <a:gd name="T64" fmla="*/ 47 w 47"/>
                  <a:gd name="T6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69">
                    <a:moveTo>
                      <a:pt x="31" y="8"/>
                    </a:moveTo>
                    <a:cubicBezTo>
                      <a:pt x="29" y="9"/>
                      <a:pt x="27" y="11"/>
                      <a:pt x="25" y="13"/>
                    </a:cubicBezTo>
                    <a:cubicBezTo>
                      <a:pt x="14" y="24"/>
                      <a:pt x="0" y="41"/>
                      <a:pt x="0" y="71"/>
                    </a:cubicBezTo>
                    <a:cubicBezTo>
                      <a:pt x="0" y="77"/>
                      <a:pt x="1" y="84"/>
                      <a:pt x="3" y="91"/>
                    </a:cubicBezTo>
                    <a:cubicBezTo>
                      <a:pt x="7" y="119"/>
                      <a:pt x="9" y="145"/>
                      <a:pt x="9" y="169"/>
                    </a:cubicBezTo>
                    <a:cubicBezTo>
                      <a:pt x="9" y="169"/>
                      <a:pt x="9" y="169"/>
                      <a:pt x="9" y="169"/>
                    </a:cubicBezTo>
                    <a:cubicBezTo>
                      <a:pt x="9" y="190"/>
                      <a:pt x="7" y="207"/>
                      <a:pt x="7" y="227"/>
                    </a:cubicBezTo>
                    <a:cubicBezTo>
                      <a:pt x="7" y="233"/>
                      <a:pt x="7" y="236"/>
                      <a:pt x="7" y="241"/>
                    </a:cubicBezTo>
                    <a:cubicBezTo>
                      <a:pt x="7" y="248"/>
                      <a:pt x="7" y="256"/>
                      <a:pt x="10" y="274"/>
                    </a:cubicBezTo>
                    <a:cubicBezTo>
                      <a:pt x="11" y="287"/>
                      <a:pt x="12" y="303"/>
                      <a:pt x="12" y="318"/>
                    </a:cubicBezTo>
                    <a:cubicBezTo>
                      <a:pt x="12" y="331"/>
                      <a:pt x="11" y="344"/>
                      <a:pt x="11" y="354"/>
                    </a:cubicBezTo>
                    <a:cubicBezTo>
                      <a:pt x="11" y="358"/>
                      <a:pt x="11" y="362"/>
                      <a:pt x="10" y="365"/>
                    </a:cubicBezTo>
                    <a:cubicBezTo>
                      <a:pt x="10" y="365"/>
                      <a:pt x="10" y="366"/>
                      <a:pt x="10" y="366"/>
                    </a:cubicBezTo>
                    <a:cubicBezTo>
                      <a:pt x="10" y="365"/>
                      <a:pt x="10" y="364"/>
                      <a:pt x="10" y="363"/>
                    </a:cubicBezTo>
                    <a:cubicBezTo>
                      <a:pt x="10" y="358"/>
                      <a:pt x="12" y="342"/>
                      <a:pt x="12" y="322"/>
                    </a:cubicBezTo>
                    <a:cubicBezTo>
                      <a:pt x="12" y="318"/>
                      <a:pt x="12" y="315"/>
                      <a:pt x="11" y="312"/>
                    </a:cubicBezTo>
                    <a:cubicBezTo>
                      <a:pt x="12" y="331"/>
                      <a:pt x="11" y="349"/>
                      <a:pt x="10" y="359"/>
                    </a:cubicBezTo>
                    <a:cubicBezTo>
                      <a:pt x="10" y="361"/>
                      <a:pt x="10" y="362"/>
                      <a:pt x="10" y="363"/>
                    </a:cubicBezTo>
                    <a:cubicBezTo>
                      <a:pt x="10" y="365"/>
                      <a:pt x="10" y="367"/>
                      <a:pt x="10" y="369"/>
                    </a:cubicBezTo>
                    <a:cubicBezTo>
                      <a:pt x="10" y="369"/>
                      <a:pt x="15" y="309"/>
                      <a:pt x="10" y="274"/>
                    </a:cubicBezTo>
                    <a:cubicBezTo>
                      <a:pt x="6" y="245"/>
                      <a:pt x="7" y="242"/>
                      <a:pt x="7" y="227"/>
                    </a:cubicBezTo>
                    <a:cubicBezTo>
                      <a:pt x="7" y="207"/>
                      <a:pt x="9" y="190"/>
                      <a:pt x="9" y="169"/>
                    </a:cubicBezTo>
                    <a:cubicBezTo>
                      <a:pt x="9" y="145"/>
                      <a:pt x="7" y="119"/>
                      <a:pt x="3" y="90"/>
                    </a:cubicBezTo>
                    <a:cubicBezTo>
                      <a:pt x="2" y="84"/>
                      <a:pt x="1" y="77"/>
                      <a:pt x="1" y="71"/>
                    </a:cubicBezTo>
                    <a:cubicBezTo>
                      <a:pt x="1" y="41"/>
                      <a:pt x="14" y="24"/>
                      <a:pt x="26" y="13"/>
                    </a:cubicBezTo>
                    <a:cubicBezTo>
                      <a:pt x="27" y="11"/>
                      <a:pt x="29" y="10"/>
                      <a:pt x="31" y="8"/>
                    </a:cubicBezTo>
                    <a:close/>
                    <a:moveTo>
                      <a:pt x="47" y="0"/>
                    </a:moveTo>
                    <a:cubicBezTo>
                      <a:pt x="45" y="0"/>
                      <a:pt x="44" y="1"/>
                      <a:pt x="42" y="2"/>
                    </a:cubicBezTo>
                    <a:cubicBezTo>
                      <a:pt x="40" y="3"/>
                      <a:pt x="38" y="4"/>
                      <a:pt x="35" y="6"/>
                    </a:cubicBezTo>
                    <a:cubicBezTo>
                      <a:pt x="35" y="6"/>
                      <a:pt x="35" y="6"/>
                      <a:pt x="35" y="6"/>
                    </a:cubicBezTo>
                    <a:cubicBezTo>
                      <a:pt x="35" y="6"/>
                      <a:pt x="35" y="6"/>
                      <a:pt x="35" y="6"/>
                    </a:cubicBezTo>
                    <a:cubicBezTo>
                      <a:pt x="38" y="4"/>
                      <a:pt x="40" y="3"/>
                      <a:pt x="42" y="2"/>
                    </a:cubicBezTo>
                    <a:cubicBezTo>
                      <a:pt x="44" y="1"/>
                      <a:pt x="45" y="0"/>
                      <a:pt x="47"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2" name="Freeform 1898"/>
              <p:cNvSpPr>
                <a:spLocks noEditPoints="1"/>
              </p:cNvSpPr>
              <p:nvPr/>
            </p:nvSpPr>
            <p:spPr bwMode="auto">
              <a:xfrm>
                <a:off x="404" y="2394"/>
                <a:ext cx="40" cy="844"/>
              </a:xfrm>
              <a:custGeom>
                <a:avLst/>
                <a:gdLst>
                  <a:gd name="T0" fmla="*/ 8 w 19"/>
                  <a:gd name="T1" fmla="*/ 298 h 397"/>
                  <a:gd name="T2" fmla="*/ 1 w 19"/>
                  <a:gd name="T3" fmla="*/ 241 h 397"/>
                  <a:gd name="T4" fmla="*/ 15 w 19"/>
                  <a:gd name="T5" fmla="*/ 95 h 397"/>
                  <a:gd name="T6" fmla="*/ 16 w 19"/>
                  <a:gd name="T7" fmla="*/ 66 h 397"/>
                  <a:gd name="T8" fmla="*/ 11 w 19"/>
                  <a:gd name="T9" fmla="*/ 1 h 397"/>
                  <a:gd name="T10" fmla="*/ 11 w 19"/>
                  <a:gd name="T11" fmla="*/ 1 h 397"/>
                  <a:gd name="T12" fmla="*/ 15 w 19"/>
                  <a:gd name="T13" fmla="*/ 0 h 397"/>
                  <a:gd name="T14" fmla="*/ 19 w 19"/>
                  <a:gd name="T15" fmla="*/ 66 h 397"/>
                  <a:gd name="T16" fmla="*/ 19 w 19"/>
                  <a:gd name="T17" fmla="*/ 95 h 397"/>
                  <a:gd name="T18" fmla="*/ 4 w 19"/>
                  <a:gd name="T19" fmla="*/ 243 h 397"/>
                  <a:gd name="T20" fmla="*/ 4 w 19"/>
                  <a:gd name="T21" fmla="*/ 247 h 397"/>
                  <a:gd name="T22" fmla="*/ 10 w 19"/>
                  <a:gd name="T23" fmla="*/ 326 h 397"/>
                  <a:gd name="T24" fmla="*/ 7 w 19"/>
                  <a:gd name="T25" fmla="*/ 397 h 397"/>
                  <a:gd name="T26" fmla="*/ 8 w 19"/>
                  <a:gd name="T27" fmla="*/ 298 h 397"/>
                  <a:gd name="T28" fmla="*/ 11 w 19"/>
                  <a:gd name="T29" fmla="*/ 1 h 397"/>
                  <a:gd name="T30" fmla="*/ 11 w 19"/>
                  <a:gd name="T31" fmla="*/ 1 h 397"/>
                  <a:gd name="T32" fmla="*/ 11 w 19"/>
                  <a:gd name="T33" fmla="*/ 1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7">
                    <a:moveTo>
                      <a:pt x="8" y="298"/>
                    </a:moveTo>
                    <a:cubicBezTo>
                      <a:pt x="7" y="279"/>
                      <a:pt x="3" y="259"/>
                      <a:pt x="1" y="241"/>
                    </a:cubicBezTo>
                    <a:cubicBezTo>
                      <a:pt x="0" y="223"/>
                      <a:pt x="13" y="171"/>
                      <a:pt x="15" y="95"/>
                    </a:cubicBezTo>
                    <a:cubicBezTo>
                      <a:pt x="16" y="84"/>
                      <a:pt x="16" y="75"/>
                      <a:pt x="16" y="66"/>
                    </a:cubicBezTo>
                    <a:cubicBezTo>
                      <a:pt x="16" y="15"/>
                      <a:pt x="11" y="2"/>
                      <a:pt x="11" y="1"/>
                    </a:cubicBezTo>
                    <a:cubicBezTo>
                      <a:pt x="11" y="1"/>
                      <a:pt x="11" y="1"/>
                      <a:pt x="11" y="1"/>
                    </a:cubicBezTo>
                    <a:cubicBezTo>
                      <a:pt x="15" y="0"/>
                      <a:pt x="15" y="0"/>
                      <a:pt x="15" y="0"/>
                    </a:cubicBezTo>
                    <a:cubicBezTo>
                      <a:pt x="15" y="0"/>
                      <a:pt x="19" y="11"/>
                      <a:pt x="19" y="66"/>
                    </a:cubicBezTo>
                    <a:cubicBezTo>
                      <a:pt x="19" y="75"/>
                      <a:pt x="19" y="84"/>
                      <a:pt x="19" y="95"/>
                    </a:cubicBezTo>
                    <a:cubicBezTo>
                      <a:pt x="17" y="171"/>
                      <a:pt x="4" y="217"/>
                      <a:pt x="4" y="243"/>
                    </a:cubicBezTo>
                    <a:cubicBezTo>
                      <a:pt x="4" y="245"/>
                      <a:pt x="4" y="246"/>
                      <a:pt x="4" y="247"/>
                    </a:cubicBezTo>
                    <a:cubicBezTo>
                      <a:pt x="5" y="265"/>
                      <a:pt x="10" y="282"/>
                      <a:pt x="10" y="326"/>
                    </a:cubicBezTo>
                    <a:cubicBezTo>
                      <a:pt x="10" y="344"/>
                      <a:pt x="9" y="367"/>
                      <a:pt x="7" y="397"/>
                    </a:cubicBezTo>
                    <a:cubicBezTo>
                      <a:pt x="7" y="397"/>
                      <a:pt x="10" y="350"/>
                      <a:pt x="8" y="298"/>
                    </a:cubicBezTo>
                    <a:close/>
                    <a:moveTo>
                      <a:pt x="11" y="1"/>
                    </a:moveTo>
                    <a:cubicBezTo>
                      <a:pt x="11" y="1"/>
                      <a:pt x="11" y="1"/>
                      <a:pt x="11" y="1"/>
                    </a:cubicBezTo>
                    <a:cubicBezTo>
                      <a:pt x="11" y="1"/>
                      <a:pt x="11" y="1"/>
                      <a:pt x="11" y="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3" name="Freeform 1899"/>
              <p:cNvSpPr>
                <a:spLocks noEditPoints="1"/>
              </p:cNvSpPr>
              <p:nvPr/>
            </p:nvSpPr>
            <p:spPr bwMode="auto">
              <a:xfrm>
                <a:off x="406" y="2392"/>
                <a:ext cx="38" cy="846"/>
              </a:xfrm>
              <a:custGeom>
                <a:avLst/>
                <a:gdLst>
                  <a:gd name="T0" fmla="*/ 7 w 18"/>
                  <a:gd name="T1" fmla="*/ 299 h 398"/>
                  <a:gd name="T2" fmla="*/ 0 w 18"/>
                  <a:gd name="T3" fmla="*/ 239 h 398"/>
                  <a:gd name="T4" fmla="*/ 15 w 18"/>
                  <a:gd name="T5" fmla="*/ 67 h 398"/>
                  <a:gd name="T6" fmla="*/ 15 w 18"/>
                  <a:gd name="T7" fmla="*/ 67 h 398"/>
                  <a:gd name="T8" fmla="*/ 10 w 18"/>
                  <a:gd name="T9" fmla="*/ 2 h 398"/>
                  <a:gd name="T10" fmla="*/ 10 w 18"/>
                  <a:gd name="T11" fmla="*/ 2 h 398"/>
                  <a:gd name="T12" fmla="*/ 10 w 18"/>
                  <a:gd name="T13" fmla="*/ 3 h 398"/>
                  <a:gd name="T14" fmla="*/ 14 w 18"/>
                  <a:gd name="T15" fmla="*/ 1 h 398"/>
                  <a:gd name="T16" fmla="*/ 18 w 18"/>
                  <a:gd name="T17" fmla="*/ 67 h 398"/>
                  <a:gd name="T18" fmla="*/ 3 w 18"/>
                  <a:gd name="T19" fmla="*/ 244 h 398"/>
                  <a:gd name="T20" fmla="*/ 3 w 18"/>
                  <a:gd name="T21" fmla="*/ 248 h 398"/>
                  <a:gd name="T22" fmla="*/ 9 w 18"/>
                  <a:gd name="T23" fmla="*/ 327 h 398"/>
                  <a:gd name="T24" fmla="*/ 9 w 18"/>
                  <a:gd name="T25" fmla="*/ 327 h 398"/>
                  <a:gd name="T26" fmla="*/ 6 w 18"/>
                  <a:gd name="T27" fmla="*/ 398 h 398"/>
                  <a:gd name="T28" fmla="*/ 8 w 18"/>
                  <a:gd name="T29" fmla="*/ 342 h 398"/>
                  <a:gd name="T30" fmla="*/ 7 w 18"/>
                  <a:gd name="T31" fmla="*/ 299 h 398"/>
                  <a:gd name="T32" fmla="*/ 7 w 18"/>
                  <a:gd name="T33" fmla="*/ 342 h 398"/>
                  <a:gd name="T34" fmla="*/ 6 w 18"/>
                  <a:gd name="T35" fmla="*/ 394 h 398"/>
                  <a:gd name="T36" fmla="*/ 6 w 18"/>
                  <a:gd name="T37" fmla="*/ 398 h 398"/>
                  <a:gd name="T38" fmla="*/ 9 w 18"/>
                  <a:gd name="T39" fmla="*/ 327 h 398"/>
                  <a:gd name="T40" fmla="*/ 9 w 18"/>
                  <a:gd name="T41" fmla="*/ 327 h 398"/>
                  <a:gd name="T42" fmla="*/ 3 w 18"/>
                  <a:gd name="T43" fmla="*/ 244 h 398"/>
                  <a:gd name="T44" fmla="*/ 18 w 18"/>
                  <a:gd name="T45" fmla="*/ 96 h 398"/>
                  <a:gd name="T46" fmla="*/ 14 w 18"/>
                  <a:gd name="T47" fmla="*/ 1 h 398"/>
                  <a:gd name="T48" fmla="*/ 10 w 18"/>
                  <a:gd name="T49" fmla="*/ 2 h 398"/>
                  <a:gd name="T50" fmla="*/ 10 w 18"/>
                  <a:gd name="T51" fmla="*/ 3 h 398"/>
                  <a:gd name="T52" fmla="*/ 15 w 18"/>
                  <a:gd name="T53" fmla="*/ 67 h 398"/>
                  <a:gd name="T54" fmla="*/ 15 w 18"/>
                  <a:gd name="T55" fmla="*/ 67 h 398"/>
                  <a:gd name="T56" fmla="*/ 0 w 18"/>
                  <a:gd name="T57" fmla="*/ 239 h 398"/>
                  <a:gd name="T58" fmla="*/ 6 w 18"/>
                  <a:gd name="T59" fmla="*/ 299 h 398"/>
                  <a:gd name="T60" fmla="*/ 10 w 18"/>
                  <a:gd name="T61" fmla="*/ 2 h 398"/>
                  <a:gd name="T62" fmla="*/ 10 w 18"/>
                  <a:gd name="T63" fmla="*/ 3 h 398"/>
                  <a:gd name="T64" fmla="*/ 10 w 18"/>
                  <a:gd name="T65" fmla="*/ 2 h 398"/>
                  <a:gd name="T66" fmla="*/ 10 w 18"/>
                  <a:gd name="T67" fmla="*/ 2 h 398"/>
                  <a:gd name="T68" fmla="*/ 10 w 18"/>
                  <a:gd name="T69" fmla="*/ 2 h 398"/>
                  <a:gd name="T70" fmla="*/ 10 w 18"/>
                  <a:gd name="T71" fmla="*/ 3 h 398"/>
                  <a:gd name="T72" fmla="*/ 10 w 18"/>
                  <a:gd name="T73" fmla="*/ 2 h 398"/>
                  <a:gd name="T74" fmla="*/ 10 w 18"/>
                  <a:gd name="T75" fmla="*/ 3 h 398"/>
                  <a:gd name="T76" fmla="*/ 10 w 18"/>
                  <a:gd name="T77" fmla="*/ 3 h 398"/>
                  <a:gd name="T78" fmla="*/ 10 w 18"/>
                  <a:gd name="T79" fmla="*/ 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98">
                    <a:moveTo>
                      <a:pt x="7" y="299"/>
                    </a:moveTo>
                    <a:cubicBezTo>
                      <a:pt x="7" y="299"/>
                      <a:pt x="7" y="299"/>
                      <a:pt x="7" y="299"/>
                    </a:cubicBezTo>
                    <a:cubicBezTo>
                      <a:pt x="6" y="280"/>
                      <a:pt x="2" y="260"/>
                      <a:pt x="1" y="242"/>
                    </a:cubicBezTo>
                    <a:cubicBezTo>
                      <a:pt x="0" y="241"/>
                      <a:pt x="0" y="240"/>
                      <a:pt x="0" y="239"/>
                    </a:cubicBezTo>
                    <a:cubicBezTo>
                      <a:pt x="0" y="219"/>
                      <a:pt x="13" y="168"/>
                      <a:pt x="15" y="96"/>
                    </a:cubicBezTo>
                    <a:cubicBezTo>
                      <a:pt x="15" y="85"/>
                      <a:pt x="15" y="76"/>
                      <a:pt x="15" y="67"/>
                    </a:cubicBezTo>
                    <a:cubicBezTo>
                      <a:pt x="15" y="67"/>
                      <a:pt x="15" y="67"/>
                      <a:pt x="15" y="67"/>
                    </a:cubicBezTo>
                    <a:cubicBezTo>
                      <a:pt x="15" y="67"/>
                      <a:pt x="15" y="67"/>
                      <a:pt x="15" y="67"/>
                    </a:cubicBezTo>
                    <a:cubicBezTo>
                      <a:pt x="15" y="16"/>
                      <a:pt x="11" y="3"/>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4" y="1"/>
                      <a:pt x="14" y="1"/>
                      <a:pt x="14" y="1"/>
                    </a:cubicBezTo>
                    <a:cubicBezTo>
                      <a:pt x="14" y="1"/>
                      <a:pt x="14" y="1"/>
                      <a:pt x="14" y="1"/>
                    </a:cubicBezTo>
                    <a:cubicBezTo>
                      <a:pt x="14" y="1"/>
                      <a:pt x="14" y="1"/>
                      <a:pt x="14" y="1"/>
                    </a:cubicBezTo>
                    <a:cubicBezTo>
                      <a:pt x="14" y="1"/>
                      <a:pt x="18" y="12"/>
                      <a:pt x="18" y="67"/>
                    </a:cubicBezTo>
                    <a:cubicBezTo>
                      <a:pt x="18" y="76"/>
                      <a:pt x="18" y="85"/>
                      <a:pt x="18" y="96"/>
                    </a:cubicBezTo>
                    <a:cubicBezTo>
                      <a:pt x="16" y="172"/>
                      <a:pt x="3" y="218"/>
                      <a:pt x="3" y="244"/>
                    </a:cubicBezTo>
                    <a:cubicBezTo>
                      <a:pt x="3" y="244"/>
                      <a:pt x="3" y="244"/>
                      <a:pt x="3" y="244"/>
                    </a:cubicBezTo>
                    <a:cubicBezTo>
                      <a:pt x="3" y="246"/>
                      <a:pt x="3" y="247"/>
                      <a:pt x="3" y="248"/>
                    </a:cubicBezTo>
                    <a:cubicBezTo>
                      <a:pt x="4" y="266"/>
                      <a:pt x="9" y="283"/>
                      <a:pt x="9" y="327"/>
                    </a:cubicBezTo>
                    <a:cubicBezTo>
                      <a:pt x="9" y="327"/>
                      <a:pt x="9" y="327"/>
                      <a:pt x="9" y="327"/>
                    </a:cubicBezTo>
                    <a:cubicBezTo>
                      <a:pt x="9" y="327"/>
                      <a:pt x="9" y="327"/>
                      <a:pt x="9" y="327"/>
                    </a:cubicBezTo>
                    <a:cubicBezTo>
                      <a:pt x="9" y="327"/>
                      <a:pt x="9" y="327"/>
                      <a:pt x="9" y="327"/>
                    </a:cubicBezTo>
                    <a:cubicBezTo>
                      <a:pt x="9" y="345"/>
                      <a:pt x="8" y="368"/>
                      <a:pt x="6" y="398"/>
                    </a:cubicBezTo>
                    <a:cubicBezTo>
                      <a:pt x="6" y="398"/>
                      <a:pt x="6" y="398"/>
                      <a:pt x="6" y="398"/>
                    </a:cubicBezTo>
                    <a:cubicBezTo>
                      <a:pt x="6" y="398"/>
                      <a:pt x="6" y="398"/>
                      <a:pt x="6" y="398"/>
                    </a:cubicBezTo>
                    <a:cubicBezTo>
                      <a:pt x="6" y="398"/>
                      <a:pt x="8" y="375"/>
                      <a:pt x="8" y="342"/>
                    </a:cubicBezTo>
                    <a:cubicBezTo>
                      <a:pt x="8" y="329"/>
                      <a:pt x="8" y="314"/>
                      <a:pt x="7" y="299"/>
                    </a:cubicBezTo>
                    <a:cubicBezTo>
                      <a:pt x="7" y="299"/>
                      <a:pt x="7" y="299"/>
                      <a:pt x="7" y="299"/>
                    </a:cubicBezTo>
                    <a:cubicBezTo>
                      <a:pt x="6" y="299"/>
                      <a:pt x="6" y="299"/>
                      <a:pt x="6" y="299"/>
                    </a:cubicBezTo>
                    <a:cubicBezTo>
                      <a:pt x="7" y="314"/>
                      <a:pt x="7" y="329"/>
                      <a:pt x="7" y="342"/>
                    </a:cubicBezTo>
                    <a:cubicBezTo>
                      <a:pt x="7" y="358"/>
                      <a:pt x="7" y="372"/>
                      <a:pt x="7" y="382"/>
                    </a:cubicBezTo>
                    <a:cubicBezTo>
                      <a:pt x="6" y="387"/>
                      <a:pt x="6" y="391"/>
                      <a:pt x="6" y="394"/>
                    </a:cubicBezTo>
                    <a:cubicBezTo>
                      <a:pt x="6" y="397"/>
                      <a:pt x="6" y="398"/>
                      <a:pt x="6" y="398"/>
                    </a:cubicBezTo>
                    <a:cubicBezTo>
                      <a:pt x="6" y="398"/>
                      <a:pt x="6" y="398"/>
                      <a:pt x="6" y="398"/>
                    </a:cubicBezTo>
                    <a:cubicBezTo>
                      <a:pt x="9" y="368"/>
                      <a:pt x="9" y="345"/>
                      <a:pt x="9" y="327"/>
                    </a:cubicBezTo>
                    <a:cubicBezTo>
                      <a:pt x="9" y="327"/>
                      <a:pt x="9" y="327"/>
                      <a:pt x="9" y="327"/>
                    </a:cubicBezTo>
                    <a:cubicBezTo>
                      <a:pt x="9" y="327"/>
                      <a:pt x="9" y="327"/>
                      <a:pt x="9" y="327"/>
                    </a:cubicBezTo>
                    <a:cubicBezTo>
                      <a:pt x="9" y="327"/>
                      <a:pt x="9" y="327"/>
                      <a:pt x="9" y="327"/>
                    </a:cubicBezTo>
                    <a:cubicBezTo>
                      <a:pt x="9" y="283"/>
                      <a:pt x="5" y="266"/>
                      <a:pt x="3" y="248"/>
                    </a:cubicBezTo>
                    <a:cubicBezTo>
                      <a:pt x="3" y="247"/>
                      <a:pt x="3" y="246"/>
                      <a:pt x="3" y="244"/>
                    </a:cubicBezTo>
                    <a:cubicBezTo>
                      <a:pt x="3" y="244"/>
                      <a:pt x="3" y="244"/>
                      <a:pt x="3" y="244"/>
                    </a:cubicBezTo>
                    <a:cubicBezTo>
                      <a:pt x="3" y="218"/>
                      <a:pt x="16" y="172"/>
                      <a:pt x="18" y="96"/>
                    </a:cubicBezTo>
                    <a:cubicBezTo>
                      <a:pt x="18" y="85"/>
                      <a:pt x="18" y="76"/>
                      <a:pt x="18" y="67"/>
                    </a:cubicBezTo>
                    <a:cubicBezTo>
                      <a:pt x="18" y="12"/>
                      <a:pt x="14" y="1"/>
                      <a:pt x="14" y="1"/>
                    </a:cubicBezTo>
                    <a:cubicBezTo>
                      <a:pt x="14" y="0"/>
                      <a:pt x="14" y="0"/>
                      <a:pt x="14" y="0"/>
                    </a:cubicBezTo>
                    <a:cubicBezTo>
                      <a:pt x="10" y="2"/>
                      <a:pt x="10" y="2"/>
                      <a:pt x="10" y="2"/>
                    </a:cubicBezTo>
                    <a:cubicBezTo>
                      <a:pt x="10" y="3"/>
                      <a:pt x="10" y="3"/>
                      <a:pt x="10" y="3"/>
                    </a:cubicBezTo>
                    <a:cubicBezTo>
                      <a:pt x="10" y="3"/>
                      <a:pt x="10" y="3"/>
                      <a:pt x="10" y="3"/>
                    </a:cubicBezTo>
                    <a:cubicBezTo>
                      <a:pt x="10" y="3"/>
                      <a:pt x="10" y="3"/>
                      <a:pt x="10" y="3"/>
                    </a:cubicBezTo>
                    <a:cubicBezTo>
                      <a:pt x="10" y="3"/>
                      <a:pt x="15" y="16"/>
                      <a:pt x="15" y="67"/>
                    </a:cubicBezTo>
                    <a:cubicBezTo>
                      <a:pt x="15" y="67"/>
                      <a:pt x="15" y="67"/>
                      <a:pt x="15" y="67"/>
                    </a:cubicBezTo>
                    <a:cubicBezTo>
                      <a:pt x="15" y="67"/>
                      <a:pt x="15" y="67"/>
                      <a:pt x="15" y="67"/>
                    </a:cubicBezTo>
                    <a:cubicBezTo>
                      <a:pt x="15" y="76"/>
                      <a:pt x="14" y="85"/>
                      <a:pt x="14" y="96"/>
                    </a:cubicBezTo>
                    <a:cubicBezTo>
                      <a:pt x="12" y="168"/>
                      <a:pt x="0" y="219"/>
                      <a:pt x="0" y="239"/>
                    </a:cubicBezTo>
                    <a:cubicBezTo>
                      <a:pt x="0" y="240"/>
                      <a:pt x="0" y="241"/>
                      <a:pt x="0" y="242"/>
                    </a:cubicBezTo>
                    <a:cubicBezTo>
                      <a:pt x="2" y="260"/>
                      <a:pt x="6" y="280"/>
                      <a:pt x="6" y="299"/>
                    </a:cubicBezTo>
                    <a:lnTo>
                      <a:pt x="7" y="299"/>
                    </a:lnTo>
                    <a:close/>
                    <a:moveTo>
                      <a:pt x="10" y="2"/>
                    </a:move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4" name="Freeform 1900"/>
              <p:cNvSpPr>
                <a:spLocks/>
              </p:cNvSpPr>
              <p:nvPr/>
            </p:nvSpPr>
            <p:spPr bwMode="auto">
              <a:xfrm>
                <a:off x="434" y="2394"/>
                <a:ext cx="8" cy="47"/>
              </a:xfrm>
              <a:custGeom>
                <a:avLst/>
                <a:gdLst>
                  <a:gd name="T0" fmla="*/ 1 w 4"/>
                  <a:gd name="T1" fmla="*/ 0 h 22"/>
                  <a:gd name="T2" fmla="*/ 0 w 4"/>
                  <a:gd name="T3" fmla="*/ 0 h 22"/>
                  <a:gd name="T4" fmla="*/ 3 w 4"/>
                  <a:gd name="T5" fmla="*/ 22 h 22"/>
                  <a:gd name="T6" fmla="*/ 4 w 4"/>
                  <a:gd name="T7" fmla="*/ 21 h 22"/>
                  <a:gd name="T8" fmla="*/ 1 w 4"/>
                  <a:gd name="T9" fmla="*/ 0 h 22"/>
                </a:gdLst>
                <a:ahLst/>
                <a:cxnLst>
                  <a:cxn ang="0">
                    <a:pos x="T0" y="T1"/>
                  </a:cxn>
                  <a:cxn ang="0">
                    <a:pos x="T2" y="T3"/>
                  </a:cxn>
                  <a:cxn ang="0">
                    <a:pos x="T4" y="T5"/>
                  </a:cxn>
                  <a:cxn ang="0">
                    <a:pos x="T6" y="T7"/>
                  </a:cxn>
                  <a:cxn ang="0">
                    <a:pos x="T8" y="T9"/>
                  </a:cxn>
                </a:cxnLst>
                <a:rect l="0" t="0" r="r" b="b"/>
                <a:pathLst>
                  <a:path w="4" h="22">
                    <a:moveTo>
                      <a:pt x="1" y="0"/>
                    </a:moveTo>
                    <a:cubicBezTo>
                      <a:pt x="0" y="0"/>
                      <a:pt x="0" y="0"/>
                      <a:pt x="0" y="0"/>
                    </a:cubicBezTo>
                    <a:cubicBezTo>
                      <a:pt x="1" y="3"/>
                      <a:pt x="2" y="9"/>
                      <a:pt x="3" y="22"/>
                    </a:cubicBezTo>
                    <a:cubicBezTo>
                      <a:pt x="4" y="21"/>
                      <a:pt x="4" y="21"/>
                      <a:pt x="4" y="21"/>
                    </a:cubicBezTo>
                    <a:cubicBezTo>
                      <a:pt x="2" y="6"/>
                      <a:pt x="1" y="1"/>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5" name="Freeform 1901"/>
              <p:cNvSpPr>
                <a:spLocks/>
              </p:cNvSpPr>
              <p:nvPr/>
            </p:nvSpPr>
            <p:spPr bwMode="auto">
              <a:xfrm>
                <a:off x="434" y="2394"/>
                <a:ext cx="8" cy="45"/>
              </a:xfrm>
              <a:custGeom>
                <a:avLst/>
                <a:gdLst>
                  <a:gd name="T0" fmla="*/ 1 w 4"/>
                  <a:gd name="T1" fmla="*/ 0 h 21"/>
                  <a:gd name="T2" fmla="*/ 0 w 4"/>
                  <a:gd name="T3" fmla="*/ 0 h 21"/>
                  <a:gd name="T4" fmla="*/ 0 w 4"/>
                  <a:gd name="T5" fmla="*/ 0 h 21"/>
                  <a:gd name="T6" fmla="*/ 1 w 4"/>
                  <a:gd name="T7" fmla="*/ 0 h 21"/>
                  <a:gd name="T8" fmla="*/ 4 w 4"/>
                  <a:gd name="T9" fmla="*/ 21 h 21"/>
                  <a:gd name="T10" fmla="*/ 4 w 4"/>
                  <a:gd name="T11" fmla="*/ 21 h 21"/>
                  <a:gd name="T12" fmla="*/ 1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1" y="0"/>
                    </a:moveTo>
                    <a:cubicBezTo>
                      <a:pt x="0" y="0"/>
                      <a:pt x="0" y="0"/>
                      <a:pt x="0" y="0"/>
                    </a:cubicBezTo>
                    <a:cubicBezTo>
                      <a:pt x="0" y="0"/>
                      <a:pt x="0" y="0"/>
                      <a:pt x="0" y="0"/>
                    </a:cubicBezTo>
                    <a:cubicBezTo>
                      <a:pt x="1" y="0"/>
                      <a:pt x="1" y="0"/>
                      <a:pt x="1" y="0"/>
                    </a:cubicBezTo>
                    <a:cubicBezTo>
                      <a:pt x="1" y="1"/>
                      <a:pt x="2" y="6"/>
                      <a:pt x="4" y="21"/>
                    </a:cubicBezTo>
                    <a:cubicBezTo>
                      <a:pt x="4" y="21"/>
                      <a:pt x="4" y="21"/>
                      <a:pt x="4" y="21"/>
                    </a:cubicBezTo>
                    <a:cubicBezTo>
                      <a:pt x="2" y="4"/>
                      <a:pt x="1" y="0"/>
                      <a:pt x="1"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6" name="Freeform 1902"/>
              <p:cNvSpPr>
                <a:spLocks/>
              </p:cNvSpPr>
              <p:nvPr/>
            </p:nvSpPr>
            <p:spPr bwMode="auto">
              <a:xfrm>
                <a:off x="440" y="2452"/>
                <a:ext cx="2" cy="19"/>
              </a:xfrm>
              <a:custGeom>
                <a:avLst/>
                <a:gdLst>
                  <a:gd name="T0" fmla="*/ 1 w 1"/>
                  <a:gd name="T1" fmla="*/ 0 h 9"/>
                  <a:gd name="T2" fmla="*/ 0 w 1"/>
                  <a:gd name="T3" fmla="*/ 1 h 9"/>
                  <a:gd name="T4" fmla="*/ 0 w 1"/>
                  <a:gd name="T5" fmla="*/ 9 h 9"/>
                  <a:gd name="T6" fmla="*/ 1 w 1"/>
                  <a:gd name="T7" fmla="*/ 8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1" y="0"/>
                      <a:pt x="0" y="1"/>
                      <a:pt x="0" y="1"/>
                    </a:cubicBezTo>
                    <a:cubicBezTo>
                      <a:pt x="0" y="3"/>
                      <a:pt x="0" y="6"/>
                      <a:pt x="0" y="9"/>
                    </a:cubicBezTo>
                    <a:cubicBezTo>
                      <a:pt x="1" y="8"/>
                      <a:pt x="1" y="8"/>
                      <a:pt x="1" y="8"/>
                    </a:cubicBezTo>
                    <a:cubicBezTo>
                      <a:pt x="1" y="5"/>
                      <a:pt x="1" y="2"/>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7" name="Freeform 1903"/>
              <p:cNvSpPr>
                <a:spLocks/>
              </p:cNvSpPr>
              <p:nvPr/>
            </p:nvSpPr>
            <p:spPr bwMode="auto">
              <a:xfrm>
                <a:off x="442" y="2452"/>
                <a:ext cx="2" cy="17"/>
              </a:xfrm>
              <a:custGeom>
                <a:avLst/>
                <a:gdLst>
                  <a:gd name="T0" fmla="*/ 0 w 1"/>
                  <a:gd name="T1" fmla="*/ 0 h 8"/>
                  <a:gd name="T2" fmla="*/ 0 w 1"/>
                  <a:gd name="T3" fmla="*/ 0 h 8"/>
                  <a:gd name="T4" fmla="*/ 0 w 1"/>
                  <a:gd name="T5" fmla="*/ 8 h 8"/>
                  <a:gd name="T6" fmla="*/ 1 w 1"/>
                  <a:gd name="T7" fmla="*/ 7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0"/>
                      <a:pt x="0" y="0"/>
                      <a:pt x="0" y="0"/>
                    </a:cubicBezTo>
                    <a:cubicBezTo>
                      <a:pt x="0" y="2"/>
                      <a:pt x="0" y="5"/>
                      <a:pt x="0" y="8"/>
                    </a:cubicBezTo>
                    <a:cubicBezTo>
                      <a:pt x="1" y="7"/>
                      <a:pt x="1" y="7"/>
                      <a:pt x="1" y="7"/>
                    </a:cubicBezTo>
                    <a:cubicBezTo>
                      <a:pt x="0" y="5"/>
                      <a:pt x="0"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8" name="Freeform 1904"/>
              <p:cNvSpPr>
                <a:spLocks/>
              </p:cNvSpPr>
              <p:nvPr/>
            </p:nvSpPr>
            <p:spPr bwMode="auto">
              <a:xfrm>
                <a:off x="442" y="2481"/>
                <a:ext cx="2" cy="30"/>
              </a:xfrm>
              <a:custGeom>
                <a:avLst/>
                <a:gdLst>
                  <a:gd name="T0" fmla="*/ 1 w 1"/>
                  <a:gd name="T1" fmla="*/ 0 h 14"/>
                  <a:gd name="T2" fmla="*/ 0 w 1"/>
                  <a:gd name="T3" fmla="*/ 1 h 14"/>
                  <a:gd name="T4" fmla="*/ 0 w 1"/>
                  <a:gd name="T5" fmla="*/ 14 h 14"/>
                  <a:gd name="T6" fmla="*/ 1 w 1"/>
                  <a:gd name="T7" fmla="*/ 13 h 14"/>
                  <a:gd name="T8" fmla="*/ 1 w 1"/>
                  <a:gd name="T9" fmla="*/ 0 h 14"/>
                </a:gdLst>
                <a:ahLst/>
                <a:cxnLst>
                  <a:cxn ang="0">
                    <a:pos x="T0" y="T1"/>
                  </a:cxn>
                  <a:cxn ang="0">
                    <a:pos x="T2" y="T3"/>
                  </a:cxn>
                  <a:cxn ang="0">
                    <a:pos x="T4" y="T5"/>
                  </a:cxn>
                  <a:cxn ang="0">
                    <a:pos x="T6" y="T7"/>
                  </a:cxn>
                  <a:cxn ang="0">
                    <a:pos x="T8" y="T9"/>
                  </a:cxn>
                </a:cxnLst>
                <a:rect l="0" t="0" r="r" b="b"/>
                <a:pathLst>
                  <a:path w="1" h="14">
                    <a:moveTo>
                      <a:pt x="1" y="0"/>
                    </a:moveTo>
                    <a:cubicBezTo>
                      <a:pt x="0" y="0"/>
                      <a:pt x="0" y="1"/>
                      <a:pt x="0" y="1"/>
                    </a:cubicBezTo>
                    <a:cubicBezTo>
                      <a:pt x="0" y="5"/>
                      <a:pt x="0" y="10"/>
                      <a:pt x="0" y="14"/>
                    </a:cubicBezTo>
                    <a:cubicBezTo>
                      <a:pt x="0" y="14"/>
                      <a:pt x="1" y="13"/>
                      <a:pt x="1" y="13"/>
                    </a:cubicBezTo>
                    <a:cubicBezTo>
                      <a:pt x="1" y="8"/>
                      <a:pt x="1" y="4"/>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9" name="Freeform 1905"/>
              <p:cNvSpPr>
                <a:spLocks/>
              </p:cNvSpPr>
              <p:nvPr/>
            </p:nvSpPr>
            <p:spPr bwMode="auto">
              <a:xfrm>
                <a:off x="444" y="2481"/>
                <a:ext cx="0" cy="28"/>
              </a:xfrm>
              <a:custGeom>
                <a:avLst/>
                <a:gdLst>
                  <a:gd name="T0" fmla="*/ 0 h 13"/>
                  <a:gd name="T1" fmla="*/ 0 h 13"/>
                  <a:gd name="T2" fmla="*/ 13 h 13"/>
                  <a:gd name="T3" fmla="*/ 12 h 13"/>
                  <a:gd name="T4" fmla="*/ 0 h 13"/>
                </a:gdLst>
                <a:ahLst/>
                <a:cxnLst>
                  <a:cxn ang="0">
                    <a:pos x="0" y="T0"/>
                  </a:cxn>
                  <a:cxn ang="0">
                    <a:pos x="0" y="T1"/>
                  </a:cxn>
                  <a:cxn ang="0">
                    <a:pos x="0" y="T2"/>
                  </a:cxn>
                  <a:cxn ang="0">
                    <a:pos x="0" y="T3"/>
                  </a:cxn>
                  <a:cxn ang="0">
                    <a:pos x="0" y="T4"/>
                  </a:cxn>
                </a:cxnLst>
                <a:rect l="0" t="0" r="r" b="b"/>
                <a:pathLst>
                  <a:path h="13">
                    <a:moveTo>
                      <a:pt x="0" y="0"/>
                    </a:moveTo>
                    <a:cubicBezTo>
                      <a:pt x="0" y="0"/>
                      <a:pt x="0" y="0"/>
                      <a:pt x="0" y="0"/>
                    </a:cubicBezTo>
                    <a:cubicBezTo>
                      <a:pt x="0" y="4"/>
                      <a:pt x="0" y="8"/>
                      <a:pt x="0" y="13"/>
                    </a:cubicBezTo>
                    <a:cubicBezTo>
                      <a:pt x="0" y="12"/>
                      <a:pt x="0" y="12"/>
                      <a:pt x="0" y="12"/>
                    </a:cubicBezTo>
                    <a:cubicBezTo>
                      <a:pt x="0" y="8"/>
                      <a:pt x="0" y="4"/>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0" name="Freeform 1906"/>
              <p:cNvSpPr>
                <a:spLocks/>
              </p:cNvSpPr>
              <p:nvPr/>
            </p:nvSpPr>
            <p:spPr bwMode="auto">
              <a:xfrm>
                <a:off x="436" y="2526"/>
                <a:ext cx="8" cy="185"/>
              </a:xfrm>
              <a:custGeom>
                <a:avLst/>
                <a:gdLst>
                  <a:gd name="T0" fmla="*/ 4 w 4"/>
                  <a:gd name="T1" fmla="*/ 0 h 87"/>
                  <a:gd name="T2" fmla="*/ 3 w 4"/>
                  <a:gd name="T3" fmla="*/ 2 h 87"/>
                  <a:gd name="T4" fmla="*/ 3 w 4"/>
                  <a:gd name="T5" fmla="*/ 3 h 87"/>
                  <a:gd name="T6" fmla="*/ 3 w 4"/>
                  <a:gd name="T7" fmla="*/ 32 h 87"/>
                  <a:gd name="T8" fmla="*/ 0 w 4"/>
                  <a:gd name="T9" fmla="*/ 81 h 87"/>
                  <a:gd name="T10" fmla="*/ 0 w 4"/>
                  <a:gd name="T11" fmla="*/ 87 h 87"/>
                  <a:gd name="T12" fmla="*/ 4 w 4"/>
                  <a:gd name="T13" fmla="*/ 33 h 87"/>
                  <a:gd name="T14" fmla="*/ 4 w 4"/>
                  <a:gd name="T15" fmla="*/ 4 h 87"/>
                  <a:gd name="T16" fmla="*/ 4 w 4"/>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7">
                    <a:moveTo>
                      <a:pt x="4" y="0"/>
                    </a:moveTo>
                    <a:cubicBezTo>
                      <a:pt x="4" y="0"/>
                      <a:pt x="3" y="1"/>
                      <a:pt x="3" y="2"/>
                    </a:cubicBezTo>
                    <a:cubicBezTo>
                      <a:pt x="3" y="3"/>
                      <a:pt x="3" y="3"/>
                      <a:pt x="3" y="3"/>
                    </a:cubicBezTo>
                    <a:cubicBezTo>
                      <a:pt x="3" y="12"/>
                      <a:pt x="3" y="21"/>
                      <a:pt x="3" y="32"/>
                    </a:cubicBezTo>
                    <a:cubicBezTo>
                      <a:pt x="2" y="50"/>
                      <a:pt x="1" y="67"/>
                      <a:pt x="0" y="81"/>
                    </a:cubicBezTo>
                    <a:cubicBezTo>
                      <a:pt x="0" y="83"/>
                      <a:pt x="0" y="85"/>
                      <a:pt x="0" y="87"/>
                    </a:cubicBezTo>
                    <a:cubicBezTo>
                      <a:pt x="2" y="71"/>
                      <a:pt x="3" y="53"/>
                      <a:pt x="4" y="33"/>
                    </a:cubicBezTo>
                    <a:cubicBezTo>
                      <a:pt x="4" y="22"/>
                      <a:pt x="4" y="13"/>
                      <a:pt x="4" y="4"/>
                    </a:cubicBezTo>
                    <a:cubicBezTo>
                      <a:pt x="4" y="3"/>
                      <a:pt x="4" y="1"/>
                      <a:pt x="4"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1" name="Freeform 1907"/>
              <p:cNvSpPr>
                <a:spLocks/>
              </p:cNvSpPr>
              <p:nvPr/>
            </p:nvSpPr>
            <p:spPr bwMode="auto">
              <a:xfrm>
                <a:off x="436" y="2524"/>
                <a:ext cx="8" cy="189"/>
              </a:xfrm>
              <a:custGeom>
                <a:avLst/>
                <a:gdLst>
                  <a:gd name="T0" fmla="*/ 4 w 4"/>
                  <a:gd name="T1" fmla="*/ 0 h 89"/>
                  <a:gd name="T2" fmla="*/ 4 w 4"/>
                  <a:gd name="T3" fmla="*/ 1 h 89"/>
                  <a:gd name="T4" fmla="*/ 4 w 4"/>
                  <a:gd name="T5" fmla="*/ 5 h 89"/>
                  <a:gd name="T6" fmla="*/ 4 w 4"/>
                  <a:gd name="T7" fmla="*/ 34 h 89"/>
                  <a:gd name="T8" fmla="*/ 0 w 4"/>
                  <a:gd name="T9" fmla="*/ 88 h 89"/>
                  <a:gd name="T10" fmla="*/ 0 w 4"/>
                  <a:gd name="T11" fmla="*/ 89 h 89"/>
                  <a:gd name="T12" fmla="*/ 4 w 4"/>
                  <a:gd name="T13" fmla="*/ 34 h 89"/>
                  <a:gd name="T14" fmla="*/ 4 w 4"/>
                  <a:gd name="T15" fmla="*/ 5 h 89"/>
                  <a:gd name="T16" fmla="*/ 4 w 4"/>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9">
                    <a:moveTo>
                      <a:pt x="4" y="0"/>
                    </a:moveTo>
                    <a:cubicBezTo>
                      <a:pt x="4" y="1"/>
                      <a:pt x="4" y="1"/>
                      <a:pt x="4" y="1"/>
                    </a:cubicBezTo>
                    <a:cubicBezTo>
                      <a:pt x="4" y="2"/>
                      <a:pt x="4" y="4"/>
                      <a:pt x="4" y="5"/>
                    </a:cubicBezTo>
                    <a:cubicBezTo>
                      <a:pt x="4" y="14"/>
                      <a:pt x="4" y="23"/>
                      <a:pt x="4" y="34"/>
                    </a:cubicBezTo>
                    <a:cubicBezTo>
                      <a:pt x="3" y="54"/>
                      <a:pt x="2" y="72"/>
                      <a:pt x="0" y="88"/>
                    </a:cubicBezTo>
                    <a:cubicBezTo>
                      <a:pt x="0" y="89"/>
                      <a:pt x="0" y="89"/>
                      <a:pt x="0" y="89"/>
                    </a:cubicBezTo>
                    <a:cubicBezTo>
                      <a:pt x="2" y="73"/>
                      <a:pt x="3" y="54"/>
                      <a:pt x="4" y="34"/>
                    </a:cubicBezTo>
                    <a:cubicBezTo>
                      <a:pt x="4" y="23"/>
                      <a:pt x="4" y="14"/>
                      <a:pt x="4" y="5"/>
                    </a:cubicBezTo>
                    <a:cubicBezTo>
                      <a:pt x="4" y="3"/>
                      <a:pt x="4" y="2"/>
                      <a:pt x="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2" name="Freeform 1908"/>
              <p:cNvSpPr>
                <a:spLocks/>
              </p:cNvSpPr>
              <p:nvPr/>
            </p:nvSpPr>
            <p:spPr bwMode="auto">
              <a:xfrm>
                <a:off x="417" y="2726"/>
                <a:ext cx="17" cy="132"/>
              </a:xfrm>
              <a:custGeom>
                <a:avLst/>
                <a:gdLst>
                  <a:gd name="T0" fmla="*/ 7 w 8"/>
                  <a:gd name="T1" fmla="*/ 0 h 62"/>
                  <a:gd name="T2" fmla="*/ 0 w 8"/>
                  <a:gd name="T3" fmla="*/ 58 h 62"/>
                  <a:gd name="T4" fmla="*/ 0 w 8"/>
                  <a:gd name="T5" fmla="*/ 62 h 62"/>
                  <a:gd name="T6" fmla="*/ 8 w 8"/>
                  <a:gd name="T7" fmla="*/ 4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cubicBezTo>
                      <a:pt x="5" y="23"/>
                      <a:pt x="2" y="43"/>
                      <a:pt x="0" y="58"/>
                    </a:cubicBezTo>
                    <a:cubicBezTo>
                      <a:pt x="0" y="59"/>
                      <a:pt x="0" y="60"/>
                      <a:pt x="0" y="62"/>
                    </a:cubicBezTo>
                    <a:cubicBezTo>
                      <a:pt x="2" y="46"/>
                      <a:pt x="5" y="27"/>
                      <a:pt x="8" y="4"/>
                    </a:cubicBezTo>
                    <a:cubicBezTo>
                      <a:pt x="8" y="2"/>
                      <a:pt x="8" y="1"/>
                      <a:pt x="7"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3" name="Freeform 1909"/>
              <p:cNvSpPr>
                <a:spLocks/>
              </p:cNvSpPr>
              <p:nvPr/>
            </p:nvSpPr>
            <p:spPr bwMode="auto">
              <a:xfrm>
                <a:off x="417" y="2734"/>
                <a:ext cx="17" cy="124"/>
              </a:xfrm>
              <a:custGeom>
                <a:avLst/>
                <a:gdLst>
                  <a:gd name="T0" fmla="*/ 8 w 8"/>
                  <a:gd name="T1" fmla="*/ 0 h 58"/>
                  <a:gd name="T2" fmla="*/ 0 w 8"/>
                  <a:gd name="T3" fmla="*/ 58 h 58"/>
                  <a:gd name="T4" fmla="*/ 0 w 8"/>
                  <a:gd name="T5" fmla="*/ 58 h 58"/>
                  <a:gd name="T6" fmla="*/ 8 w 8"/>
                  <a:gd name="T7" fmla="*/ 0 h 58"/>
                </a:gdLst>
                <a:ahLst/>
                <a:cxnLst>
                  <a:cxn ang="0">
                    <a:pos x="T0" y="T1"/>
                  </a:cxn>
                  <a:cxn ang="0">
                    <a:pos x="T2" y="T3"/>
                  </a:cxn>
                  <a:cxn ang="0">
                    <a:pos x="T4" y="T5"/>
                  </a:cxn>
                  <a:cxn ang="0">
                    <a:pos x="T6" y="T7"/>
                  </a:cxn>
                </a:cxnLst>
                <a:rect l="0" t="0" r="r" b="b"/>
                <a:pathLst>
                  <a:path w="8" h="58">
                    <a:moveTo>
                      <a:pt x="8" y="0"/>
                    </a:moveTo>
                    <a:cubicBezTo>
                      <a:pt x="5" y="23"/>
                      <a:pt x="2" y="42"/>
                      <a:pt x="0" y="58"/>
                    </a:cubicBezTo>
                    <a:cubicBezTo>
                      <a:pt x="0" y="58"/>
                      <a:pt x="0" y="58"/>
                      <a:pt x="0" y="58"/>
                    </a:cubicBezTo>
                    <a:cubicBezTo>
                      <a:pt x="2" y="43"/>
                      <a:pt x="6" y="24"/>
                      <a:pt x="8"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4" name="Freeform 1910"/>
              <p:cNvSpPr>
                <a:spLocks/>
              </p:cNvSpPr>
              <p:nvPr/>
            </p:nvSpPr>
            <p:spPr bwMode="auto">
              <a:xfrm>
                <a:off x="410" y="2853"/>
                <a:ext cx="15" cy="358"/>
              </a:xfrm>
              <a:custGeom>
                <a:avLst/>
                <a:gdLst>
                  <a:gd name="T0" fmla="*/ 2 w 7"/>
                  <a:gd name="T1" fmla="*/ 0 h 168"/>
                  <a:gd name="T2" fmla="*/ 0 w 7"/>
                  <a:gd name="T3" fmla="*/ 26 h 168"/>
                  <a:gd name="T4" fmla="*/ 0 w 7"/>
                  <a:gd name="T5" fmla="*/ 30 h 168"/>
                  <a:gd name="T6" fmla="*/ 6 w 7"/>
                  <a:gd name="T7" fmla="*/ 109 h 168"/>
                  <a:gd name="T8" fmla="*/ 6 w 7"/>
                  <a:gd name="T9" fmla="*/ 132 h 168"/>
                  <a:gd name="T10" fmla="*/ 5 w 7"/>
                  <a:gd name="T11" fmla="*/ 168 h 168"/>
                  <a:gd name="T12" fmla="*/ 7 w 7"/>
                  <a:gd name="T13" fmla="*/ 110 h 168"/>
                  <a:gd name="T14" fmla="*/ 7 w 7"/>
                  <a:gd name="T15" fmla="*/ 110 h 168"/>
                  <a:gd name="T16" fmla="*/ 1 w 7"/>
                  <a:gd name="T17" fmla="*/ 31 h 168"/>
                  <a:gd name="T18" fmla="*/ 1 w 7"/>
                  <a:gd name="T19" fmla="*/ 27 h 168"/>
                  <a:gd name="T20" fmla="*/ 1 w 7"/>
                  <a:gd name="T21" fmla="*/ 27 h 168"/>
                  <a:gd name="T22" fmla="*/ 3 w 7"/>
                  <a:gd name="T23" fmla="*/ 3 h 168"/>
                  <a:gd name="T24" fmla="*/ 2 w 7"/>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8">
                    <a:moveTo>
                      <a:pt x="2" y="0"/>
                    </a:moveTo>
                    <a:cubicBezTo>
                      <a:pt x="1" y="11"/>
                      <a:pt x="0" y="19"/>
                      <a:pt x="0" y="26"/>
                    </a:cubicBezTo>
                    <a:cubicBezTo>
                      <a:pt x="0" y="28"/>
                      <a:pt x="0" y="29"/>
                      <a:pt x="0" y="30"/>
                    </a:cubicBezTo>
                    <a:cubicBezTo>
                      <a:pt x="1" y="48"/>
                      <a:pt x="6" y="65"/>
                      <a:pt x="6" y="109"/>
                    </a:cubicBezTo>
                    <a:cubicBezTo>
                      <a:pt x="6" y="116"/>
                      <a:pt x="6" y="124"/>
                      <a:pt x="6" y="132"/>
                    </a:cubicBezTo>
                    <a:cubicBezTo>
                      <a:pt x="6" y="146"/>
                      <a:pt x="5" y="159"/>
                      <a:pt x="5" y="168"/>
                    </a:cubicBezTo>
                    <a:cubicBezTo>
                      <a:pt x="7" y="144"/>
                      <a:pt x="7" y="125"/>
                      <a:pt x="7" y="110"/>
                    </a:cubicBezTo>
                    <a:cubicBezTo>
                      <a:pt x="7" y="110"/>
                      <a:pt x="7" y="110"/>
                      <a:pt x="7" y="110"/>
                    </a:cubicBezTo>
                    <a:cubicBezTo>
                      <a:pt x="7" y="66"/>
                      <a:pt x="2" y="49"/>
                      <a:pt x="1" y="31"/>
                    </a:cubicBezTo>
                    <a:cubicBezTo>
                      <a:pt x="1" y="30"/>
                      <a:pt x="1" y="29"/>
                      <a:pt x="1" y="27"/>
                    </a:cubicBezTo>
                    <a:cubicBezTo>
                      <a:pt x="1" y="27"/>
                      <a:pt x="1" y="27"/>
                      <a:pt x="1" y="27"/>
                    </a:cubicBezTo>
                    <a:cubicBezTo>
                      <a:pt x="1" y="20"/>
                      <a:pt x="2" y="13"/>
                      <a:pt x="3" y="3"/>
                    </a:cubicBezTo>
                    <a:cubicBezTo>
                      <a:pt x="3" y="2"/>
                      <a:pt x="3" y="1"/>
                      <a:pt x="2"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5" name="Freeform 1911"/>
              <p:cNvSpPr>
                <a:spLocks/>
              </p:cNvSpPr>
              <p:nvPr/>
            </p:nvSpPr>
            <p:spPr bwMode="auto">
              <a:xfrm>
                <a:off x="412" y="2860"/>
                <a:ext cx="13" cy="378"/>
              </a:xfrm>
              <a:custGeom>
                <a:avLst/>
                <a:gdLst>
                  <a:gd name="T0" fmla="*/ 2 w 6"/>
                  <a:gd name="T1" fmla="*/ 0 h 178"/>
                  <a:gd name="T2" fmla="*/ 0 w 6"/>
                  <a:gd name="T3" fmla="*/ 24 h 178"/>
                  <a:gd name="T4" fmla="*/ 0 w 6"/>
                  <a:gd name="T5" fmla="*/ 24 h 178"/>
                  <a:gd name="T6" fmla="*/ 0 w 6"/>
                  <a:gd name="T7" fmla="*/ 28 h 178"/>
                  <a:gd name="T8" fmla="*/ 6 w 6"/>
                  <a:gd name="T9" fmla="*/ 107 h 178"/>
                  <a:gd name="T10" fmla="*/ 6 w 6"/>
                  <a:gd name="T11" fmla="*/ 107 h 178"/>
                  <a:gd name="T12" fmla="*/ 4 w 6"/>
                  <a:gd name="T13" fmla="*/ 165 h 178"/>
                  <a:gd name="T14" fmla="*/ 5 w 6"/>
                  <a:gd name="T15" fmla="*/ 129 h 178"/>
                  <a:gd name="T16" fmla="*/ 5 w 6"/>
                  <a:gd name="T17" fmla="*/ 135 h 178"/>
                  <a:gd name="T18" fmla="*/ 3 w 6"/>
                  <a:gd name="T19" fmla="*/ 178 h 178"/>
                  <a:gd name="T20" fmla="*/ 6 w 6"/>
                  <a:gd name="T21" fmla="*/ 107 h 178"/>
                  <a:gd name="T22" fmla="*/ 0 w 6"/>
                  <a:gd name="T23" fmla="*/ 28 h 178"/>
                  <a:gd name="T24" fmla="*/ 0 w 6"/>
                  <a:gd name="T25" fmla="*/ 24 h 178"/>
                  <a:gd name="T26" fmla="*/ 2 w 6"/>
                  <a:gd name="T27" fmla="*/ 1 h 178"/>
                  <a:gd name="T28" fmla="*/ 2 w 6"/>
                  <a:gd name="T2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8">
                    <a:moveTo>
                      <a:pt x="2" y="0"/>
                    </a:moveTo>
                    <a:cubicBezTo>
                      <a:pt x="1" y="10"/>
                      <a:pt x="0" y="17"/>
                      <a:pt x="0" y="24"/>
                    </a:cubicBezTo>
                    <a:cubicBezTo>
                      <a:pt x="0" y="24"/>
                      <a:pt x="0" y="24"/>
                      <a:pt x="0" y="24"/>
                    </a:cubicBezTo>
                    <a:cubicBezTo>
                      <a:pt x="0" y="26"/>
                      <a:pt x="0" y="27"/>
                      <a:pt x="0" y="28"/>
                    </a:cubicBezTo>
                    <a:cubicBezTo>
                      <a:pt x="1" y="46"/>
                      <a:pt x="6" y="63"/>
                      <a:pt x="6" y="107"/>
                    </a:cubicBezTo>
                    <a:cubicBezTo>
                      <a:pt x="6" y="107"/>
                      <a:pt x="6" y="107"/>
                      <a:pt x="6" y="107"/>
                    </a:cubicBezTo>
                    <a:cubicBezTo>
                      <a:pt x="6" y="122"/>
                      <a:pt x="6" y="141"/>
                      <a:pt x="4" y="165"/>
                    </a:cubicBezTo>
                    <a:cubicBezTo>
                      <a:pt x="4" y="156"/>
                      <a:pt x="5" y="143"/>
                      <a:pt x="5" y="129"/>
                    </a:cubicBezTo>
                    <a:cubicBezTo>
                      <a:pt x="5" y="131"/>
                      <a:pt x="5" y="133"/>
                      <a:pt x="5" y="135"/>
                    </a:cubicBezTo>
                    <a:cubicBezTo>
                      <a:pt x="4" y="161"/>
                      <a:pt x="3" y="178"/>
                      <a:pt x="3" y="178"/>
                    </a:cubicBezTo>
                    <a:cubicBezTo>
                      <a:pt x="5" y="148"/>
                      <a:pt x="6" y="125"/>
                      <a:pt x="6" y="107"/>
                    </a:cubicBezTo>
                    <a:cubicBezTo>
                      <a:pt x="6" y="63"/>
                      <a:pt x="1" y="46"/>
                      <a:pt x="0" y="28"/>
                    </a:cubicBezTo>
                    <a:cubicBezTo>
                      <a:pt x="0" y="27"/>
                      <a:pt x="0" y="26"/>
                      <a:pt x="0" y="24"/>
                    </a:cubicBezTo>
                    <a:cubicBezTo>
                      <a:pt x="0" y="18"/>
                      <a:pt x="1" y="10"/>
                      <a:pt x="2" y="1"/>
                    </a:cubicBezTo>
                    <a:lnTo>
                      <a:pt x="2"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6" name="Freeform 1912"/>
              <p:cNvSpPr>
                <a:spLocks/>
              </p:cNvSpPr>
              <p:nvPr/>
            </p:nvSpPr>
            <p:spPr bwMode="auto">
              <a:xfrm>
                <a:off x="385" y="2420"/>
                <a:ext cx="83" cy="368"/>
              </a:xfrm>
              <a:custGeom>
                <a:avLst/>
                <a:gdLst>
                  <a:gd name="T0" fmla="*/ 0 w 39"/>
                  <a:gd name="T1" fmla="*/ 95 h 173"/>
                  <a:gd name="T2" fmla="*/ 2 w 39"/>
                  <a:gd name="T3" fmla="*/ 68 h 173"/>
                  <a:gd name="T4" fmla="*/ 37 w 39"/>
                  <a:gd name="T5" fmla="*/ 0 h 173"/>
                  <a:gd name="T6" fmla="*/ 39 w 39"/>
                  <a:gd name="T7" fmla="*/ 4 h 173"/>
                  <a:gd name="T8" fmla="*/ 38 w 39"/>
                  <a:gd name="T9" fmla="*/ 4 h 173"/>
                  <a:gd name="T10" fmla="*/ 38 w 39"/>
                  <a:gd name="T11" fmla="*/ 4 h 173"/>
                  <a:gd name="T12" fmla="*/ 35 w 39"/>
                  <a:gd name="T13" fmla="*/ 6 h 173"/>
                  <a:gd name="T14" fmla="*/ 25 w 39"/>
                  <a:gd name="T15" fmla="*/ 17 h 173"/>
                  <a:gd name="T16" fmla="*/ 5 w 39"/>
                  <a:gd name="T17" fmla="*/ 69 h 173"/>
                  <a:gd name="T18" fmla="*/ 2 w 39"/>
                  <a:gd name="T19" fmla="*/ 95 h 173"/>
                  <a:gd name="T20" fmla="*/ 16 w 39"/>
                  <a:gd name="T21" fmla="*/ 172 h 173"/>
                  <a:gd name="T22" fmla="*/ 17 w 39"/>
                  <a:gd name="T23" fmla="*/ 173 h 173"/>
                  <a:gd name="T24" fmla="*/ 0 w 39"/>
                  <a:gd name="T25" fmla="*/ 9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73">
                    <a:moveTo>
                      <a:pt x="0" y="95"/>
                    </a:moveTo>
                    <a:cubicBezTo>
                      <a:pt x="0" y="87"/>
                      <a:pt x="0" y="77"/>
                      <a:pt x="2" y="68"/>
                    </a:cubicBezTo>
                    <a:cubicBezTo>
                      <a:pt x="12" y="15"/>
                      <a:pt x="36" y="0"/>
                      <a:pt x="37" y="0"/>
                    </a:cubicBezTo>
                    <a:cubicBezTo>
                      <a:pt x="39" y="4"/>
                      <a:pt x="39" y="4"/>
                      <a:pt x="39" y="4"/>
                    </a:cubicBezTo>
                    <a:cubicBezTo>
                      <a:pt x="38" y="4"/>
                      <a:pt x="38" y="4"/>
                      <a:pt x="38" y="4"/>
                    </a:cubicBezTo>
                    <a:cubicBezTo>
                      <a:pt x="38" y="4"/>
                      <a:pt x="38" y="4"/>
                      <a:pt x="38" y="4"/>
                    </a:cubicBezTo>
                    <a:cubicBezTo>
                      <a:pt x="37" y="5"/>
                      <a:pt x="36" y="5"/>
                      <a:pt x="35" y="6"/>
                    </a:cubicBezTo>
                    <a:cubicBezTo>
                      <a:pt x="32" y="9"/>
                      <a:pt x="29" y="12"/>
                      <a:pt x="25" y="17"/>
                    </a:cubicBezTo>
                    <a:cubicBezTo>
                      <a:pt x="18" y="27"/>
                      <a:pt x="9" y="43"/>
                      <a:pt x="5" y="69"/>
                    </a:cubicBezTo>
                    <a:cubicBezTo>
                      <a:pt x="3" y="78"/>
                      <a:pt x="2" y="87"/>
                      <a:pt x="2" y="95"/>
                    </a:cubicBezTo>
                    <a:cubicBezTo>
                      <a:pt x="2" y="131"/>
                      <a:pt x="11" y="147"/>
                      <a:pt x="16" y="172"/>
                    </a:cubicBezTo>
                    <a:cubicBezTo>
                      <a:pt x="17" y="173"/>
                      <a:pt x="17" y="173"/>
                      <a:pt x="17" y="173"/>
                    </a:cubicBezTo>
                    <a:cubicBezTo>
                      <a:pt x="17" y="173"/>
                      <a:pt x="0" y="131"/>
                      <a:pt x="0" y="9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7" name="Freeform 1913"/>
              <p:cNvSpPr>
                <a:spLocks/>
              </p:cNvSpPr>
              <p:nvPr/>
            </p:nvSpPr>
            <p:spPr bwMode="auto">
              <a:xfrm>
                <a:off x="383" y="2420"/>
                <a:ext cx="85" cy="368"/>
              </a:xfrm>
              <a:custGeom>
                <a:avLst/>
                <a:gdLst>
                  <a:gd name="T0" fmla="*/ 1 w 40"/>
                  <a:gd name="T1" fmla="*/ 95 h 173"/>
                  <a:gd name="T2" fmla="*/ 1 w 40"/>
                  <a:gd name="T3" fmla="*/ 95 h 173"/>
                  <a:gd name="T4" fmla="*/ 3 w 40"/>
                  <a:gd name="T5" fmla="*/ 68 h 173"/>
                  <a:gd name="T6" fmla="*/ 24 w 40"/>
                  <a:gd name="T7" fmla="*/ 14 h 173"/>
                  <a:gd name="T8" fmla="*/ 33 w 40"/>
                  <a:gd name="T9" fmla="*/ 3 h 173"/>
                  <a:gd name="T10" fmla="*/ 38 w 40"/>
                  <a:gd name="T11" fmla="*/ 0 h 173"/>
                  <a:gd name="T12" fmla="*/ 38 w 40"/>
                  <a:gd name="T13" fmla="*/ 0 h 173"/>
                  <a:gd name="T14" fmla="*/ 37 w 40"/>
                  <a:gd name="T15" fmla="*/ 0 h 173"/>
                  <a:gd name="T16" fmla="*/ 39 w 40"/>
                  <a:gd name="T17" fmla="*/ 4 h 173"/>
                  <a:gd name="T18" fmla="*/ 40 w 40"/>
                  <a:gd name="T19" fmla="*/ 4 h 173"/>
                  <a:gd name="T20" fmla="*/ 39 w 40"/>
                  <a:gd name="T21" fmla="*/ 4 h 173"/>
                  <a:gd name="T22" fmla="*/ 40 w 40"/>
                  <a:gd name="T23" fmla="*/ 4 h 173"/>
                  <a:gd name="T24" fmla="*/ 39 w 40"/>
                  <a:gd name="T25" fmla="*/ 3 h 173"/>
                  <a:gd name="T26" fmla="*/ 39 w 40"/>
                  <a:gd name="T27" fmla="*/ 4 h 173"/>
                  <a:gd name="T28" fmla="*/ 40 w 40"/>
                  <a:gd name="T29" fmla="*/ 4 h 173"/>
                  <a:gd name="T30" fmla="*/ 39 w 40"/>
                  <a:gd name="T31" fmla="*/ 3 h 173"/>
                  <a:gd name="T32" fmla="*/ 40 w 40"/>
                  <a:gd name="T33" fmla="*/ 4 h 173"/>
                  <a:gd name="T34" fmla="*/ 39 w 40"/>
                  <a:gd name="T35" fmla="*/ 3 h 173"/>
                  <a:gd name="T36" fmla="*/ 39 w 40"/>
                  <a:gd name="T37" fmla="*/ 3 h 173"/>
                  <a:gd name="T38" fmla="*/ 40 w 40"/>
                  <a:gd name="T39" fmla="*/ 4 h 173"/>
                  <a:gd name="T40" fmla="*/ 39 w 40"/>
                  <a:gd name="T41" fmla="*/ 3 h 173"/>
                  <a:gd name="T42" fmla="*/ 39 w 40"/>
                  <a:gd name="T43" fmla="*/ 4 h 173"/>
                  <a:gd name="T44" fmla="*/ 39 w 40"/>
                  <a:gd name="T45" fmla="*/ 4 h 173"/>
                  <a:gd name="T46" fmla="*/ 36 w 40"/>
                  <a:gd name="T47" fmla="*/ 6 h 173"/>
                  <a:gd name="T48" fmla="*/ 26 w 40"/>
                  <a:gd name="T49" fmla="*/ 17 h 173"/>
                  <a:gd name="T50" fmla="*/ 5 w 40"/>
                  <a:gd name="T51" fmla="*/ 69 h 173"/>
                  <a:gd name="T52" fmla="*/ 3 w 40"/>
                  <a:gd name="T53" fmla="*/ 95 h 173"/>
                  <a:gd name="T54" fmla="*/ 3 w 40"/>
                  <a:gd name="T55" fmla="*/ 96 h 173"/>
                  <a:gd name="T56" fmla="*/ 17 w 40"/>
                  <a:gd name="T57" fmla="*/ 172 h 173"/>
                  <a:gd name="T58" fmla="*/ 17 w 40"/>
                  <a:gd name="T59" fmla="*/ 172 h 173"/>
                  <a:gd name="T60" fmla="*/ 18 w 40"/>
                  <a:gd name="T61" fmla="*/ 173 h 173"/>
                  <a:gd name="T62" fmla="*/ 18 w 40"/>
                  <a:gd name="T63" fmla="*/ 173 h 173"/>
                  <a:gd name="T64" fmla="*/ 17 w 40"/>
                  <a:gd name="T65" fmla="*/ 171 h 173"/>
                  <a:gd name="T66" fmla="*/ 1 w 40"/>
                  <a:gd name="T67" fmla="*/ 95 h 173"/>
                  <a:gd name="T68" fmla="*/ 1 w 40"/>
                  <a:gd name="T69" fmla="*/ 95 h 173"/>
                  <a:gd name="T70" fmla="*/ 0 w 40"/>
                  <a:gd name="T71" fmla="*/ 95 h 173"/>
                  <a:gd name="T72" fmla="*/ 18 w 40"/>
                  <a:gd name="T73" fmla="*/ 173 h 173"/>
                  <a:gd name="T74" fmla="*/ 18 w 40"/>
                  <a:gd name="T75" fmla="*/ 173 h 173"/>
                  <a:gd name="T76" fmla="*/ 18 w 40"/>
                  <a:gd name="T77" fmla="*/ 173 h 173"/>
                  <a:gd name="T78" fmla="*/ 18 w 40"/>
                  <a:gd name="T79" fmla="*/ 172 h 173"/>
                  <a:gd name="T80" fmla="*/ 17 w 40"/>
                  <a:gd name="T81" fmla="*/ 172 h 173"/>
                  <a:gd name="T82" fmla="*/ 18 w 40"/>
                  <a:gd name="T83" fmla="*/ 172 h 173"/>
                  <a:gd name="T84" fmla="*/ 3 w 40"/>
                  <a:gd name="T85" fmla="*/ 96 h 173"/>
                  <a:gd name="T86" fmla="*/ 3 w 40"/>
                  <a:gd name="T87" fmla="*/ 95 h 173"/>
                  <a:gd name="T88" fmla="*/ 6 w 40"/>
                  <a:gd name="T89" fmla="*/ 69 h 173"/>
                  <a:gd name="T90" fmla="*/ 26 w 40"/>
                  <a:gd name="T91" fmla="*/ 17 h 173"/>
                  <a:gd name="T92" fmla="*/ 36 w 40"/>
                  <a:gd name="T93" fmla="*/ 7 h 173"/>
                  <a:gd name="T94" fmla="*/ 39 w 40"/>
                  <a:gd name="T95" fmla="*/ 4 h 173"/>
                  <a:gd name="T96" fmla="*/ 39 w 40"/>
                  <a:gd name="T97" fmla="*/ 4 h 173"/>
                  <a:gd name="T98" fmla="*/ 40 w 40"/>
                  <a:gd name="T99" fmla="*/ 4 h 173"/>
                  <a:gd name="T100" fmla="*/ 40 w 40"/>
                  <a:gd name="T101" fmla="*/ 4 h 173"/>
                  <a:gd name="T102" fmla="*/ 40 w 40"/>
                  <a:gd name="T103" fmla="*/ 4 h 173"/>
                  <a:gd name="T104" fmla="*/ 40 w 40"/>
                  <a:gd name="T105" fmla="*/ 4 h 173"/>
                  <a:gd name="T106" fmla="*/ 40 w 40"/>
                  <a:gd name="T107" fmla="*/ 4 h 173"/>
                  <a:gd name="T108" fmla="*/ 40 w 40"/>
                  <a:gd name="T109" fmla="*/ 4 h 173"/>
                  <a:gd name="T110" fmla="*/ 38 w 40"/>
                  <a:gd name="T111" fmla="*/ 0 h 173"/>
                  <a:gd name="T112" fmla="*/ 37 w 40"/>
                  <a:gd name="T113" fmla="*/ 0 h 173"/>
                  <a:gd name="T114" fmla="*/ 33 w 40"/>
                  <a:gd name="T115" fmla="*/ 3 h 173"/>
                  <a:gd name="T116" fmla="*/ 3 w 40"/>
                  <a:gd name="T117" fmla="*/ 68 h 173"/>
                  <a:gd name="T118" fmla="*/ 0 w 40"/>
                  <a:gd name="T119" fmla="*/ 95 h 173"/>
                  <a:gd name="T120" fmla="*/ 1 w 40"/>
                  <a:gd name="T121" fmla="*/ 9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173">
                    <a:moveTo>
                      <a:pt x="1" y="95"/>
                    </a:moveTo>
                    <a:cubicBezTo>
                      <a:pt x="1" y="95"/>
                      <a:pt x="1" y="95"/>
                      <a:pt x="1" y="95"/>
                    </a:cubicBezTo>
                    <a:cubicBezTo>
                      <a:pt x="1" y="87"/>
                      <a:pt x="2" y="77"/>
                      <a:pt x="3" y="68"/>
                    </a:cubicBezTo>
                    <a:cubicBezTo>
                      <a:pt x="8" y="41"/>
                      <a:pt x="17" y="25"/>
                      <a:pt x="24" y="14"/>
                    </a:cubicBezTo>
                    <a:cubicBezTo>
                      <a:pt x="28" y="9"/>
                      <a:pt x="31" y="6"/>
                      <a:pt x="33" y="3"/>
                    </a:cubicBezTo>
                    <a:cubicBezTo>
                      <a:pt x="36" y="1"/>
                      <a:pt x="38" y="0"/>
                      <a:pt x="38" y="0"/>
                    </a:cubicBezTo>
                    <a:cubicBezTo>
                      <a:pt x="38" y="0"/>
                      <a:pt x="38" y="0"/>
                      <a:pt x="38" y="0"/>
                    </a:cubicBezTo>
                    <a:cubicBezTo>
                      <a:pt x="37" y="0"/>
                      <a:pt x="37" y="0"/>
                      <a:pt x="37" y="0"/>
                    </a:cubicBezTo>
                    <a:cubicBezTo>
                      <a:pt x="39" y="4"/>
                      <a:pt x="39" y="4"/>
                      <a:pt x="39" y="4"/>
                    </a:cubicBezTo>
                    <a:cubicBezTo>
                      <a:pt x="40" y="4"/>
                      <a:pt x="40" y="4"/>
                      <a:pt x="40" y="4"/>
                    </a:cubicBezTo>
                    <a:cubicBezTo>
                      <a:pt x="39" y="4"/>
                      <a:pt x="39" y="4"/>
                      <a:pt x="39" y="4"/>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40" y="4"/>
                      <a:pt x="40" y="4"/>
                      <a:pt x="40" y="4"/>
                    </a:cubicBezTo>
                    <a:cubicBezTo>
                      <a:pt x="39" y="3"/>
                      <a:pt x="39" y="3"/>
                      <a:pt x="39" y="3"/>
                    </a:cubicBezTo>
                    <a:cubicBezTo>
                      <a:pt x="39" y="3"/>
                      <a:pt x="39" y="3"/>
                      <a:pt x="39" y="3"/>
                    </a:cubicBezTo>
                    <a:cubicBezTo>
                      <a:pt x="40" y="4"/>
                      <a:pt x="40" y="4"/>
                      <a:pt x="40" y="4"/>
                    </a:cubicBezTo>
                    <a:cubicBezTo>
                      <a:pt x="39" y="3"/>
                      <a:pt x="39" y="3"/>
                      <a:pt x="39" y="3"/>
                    </a:cubicBezTo>
                    <a:cubicBezTo>
                      <a:pt x="39" y="4"/>
                      <a:pt x="39" y="4"/>
                      <a:pt x="39" y="4"/>
                    </a:cubicBezTo>
                    <a:cubicBezTo>
                      <a:pt x="39" y="4"/>
                      <a:pt x="39" y="4"/>
                      <a:pt x="39" y="4"/>
                    </a:cubicBezTo>
                    <a:cubicBezTo>
                      <a:pt x="38" y="5"/>
                      <a:pt x="37" y="5"/>
                      <a:pt x="36" y="6"/>
                    </a:cubicBezTo>
                    <a:cubicBezTo>
                      <a:pt x="33" y="8"/>
                      <a:pt x="30" y="12"/>
                      <a:pt x="26" y="17"/>
                    </a:cubicBezTo>
                    <a:cubicBezTo>
                      <a:pt x="19" y="27"/>
                      <a:pt x="10" y="43"/>
                      <a:pt x="5" y="69"/>
                    </a:cubicBezTo>
                    <a:cubicBezTo>
                      <a:pt x="4" y="78"/>
                      <a:pt x="3" y="87"/>
                      <a:pt x="3" y="95"/>
                    </a:cubicBezTo>
                    <a:cubicBezTo>
                      <a:pt x="3" y="96"/>
                      <a:pt x="3" y="96"/>
                      <a:pt x="3" y="96"/>
                    </a:cubicBezTo>
                    <a:cubicBezTo>
                      <a:pt x="3" y="131"/>
                      <a:pt x="11" y="147"/>
                      <a:pt x="17" y="172"/>
                    </a:cubicBezTo>
                    <a:cubicBezTo>
                      <a:pt x="17" y="172"/>
                      <a:pt x="17" y="172"/>
                      <a:pt x="17" y="172"/>
                    </a:cubicBezTo>
                    <a:cubicBezTo>
                      <a:pt x="18" y="173"/>
                      <a:pt x="18" y="173"/>
                      <a:pt x="18" y="173"/>
                    </a:cubicBezTo>
                    <a:cubicBezTo>
                      <a:pt x="18" y="173"/>
                      <a:pt x="18" y="173"/>
                      <a:pt x="18" y="173"/>
                    </a:cubicBezTo>
                    <a:cubicBezTo>
                      <a:pt x="18" y="173"/>
                      <a:pt x="18" y="172"/>
                      <a:pt x="17" y="171"/>
                    </a:cubicBezTo>
                    <a:cubicBezTo>
                      <a:pt x="14" y="163"/>
                      <a:pt x="1" y="126"/>
                      <a:pt x="1" y="95"/>
                    </a:cubicBezTo>
                    <a:cubicBezTo>
                      <a:pt x="1" y="95"/>
                      <a:pt x="1" y="95"/>
                      <a:pt x="1" y="95"/>
                    </a:cubicBezTo>
                    <a:cubicBezTo>
                      <a:pt x="0" y="95"/>
                      <a:pt x="0" y="95"/>
                      <a:pt x="0" y="95"/>
                    </a:cubicBezTo>
                    <a:cubicBezTo>
                      <a:pt x="1" y="131"/>
                      <a:pt x="18" y="173"/>
                      <a:pt x="18" y="173"/>
                    </a:cubicBezTo>
                    <a:cubicBezTo>
                      <a:pt x="18" y="173"/>
                      <a:pt x="18" y="173"/>
                      <a:pt x="18" y="173"/>
                    </a:cubicBezTo>
                    <a:cubicBezTo>
                      <a:pt x="18" y="173"/>
                      <a:pt x="18" y="173"/>
                      <a:pt x="18" y="173"/>
                    </a:cubicBezTo>
                    <a:cubicBezTo>
                      <a:pt x="18" y="172"/>
                      <a:pt x="18" y="172"/>
                      <a:pt x="18" y="172"/>
                    </a:cubicBezTo>
                    <a:cubicBezTo>
                      <a:pt x="17" y="172"/>
                      <a:pt x="17" y="172"/>
                      <a:pt x="17" y="172"/>
                    </a:cubicBezTo>
                    <a:cubicBezTo>
                      <a:pt x="18" y="172"/>
                      <a:pt x="18" y="172"/>
                      <a:pt x="18" y="172"/>
                    </a:cubicBezTo>
                    <a:cubicBezTo>
                      <a:pt x="12" y="147"/>
                      <a:pt x="3" y="131"/>
                      <a:pt x="3" y="96"/>
                    </a:cubicBezTo>
                    <a:cubicBezTo>
                      <a:pt x="3" y="95"/>
                      <a:pt x="3" y="95"/>
                      <a:pt x="3" y="95"/>
                    </a:cubicBezTo>
                    <a:cubicBezTo>
                      <a:pt x="3" y="87"/>
                      <a:pt x="4" y="78"/>
                      <a:pt x="6" y="69"/>
                    </a:cubicBezTo>
                    <a:cubicBezTo>
                      <a:pt x="10" y="43"/>
                      <a:pt x="19" y="27"/>
                      <a:pt x="26" y="17"/>
                    </a:cubicBezTo>
                    <a:cubicBezTo>
                      <a:pt x="30" y="12"/>
                      <a:pt x="33" y="9"/>
                      <a:pt x="36" y="7"/>
                    </a:cubicBezTo>
                    <a:cubicBezTo>
                      <a:pt x="37" y="6"/>
                      <a:pt x="38" y="5"/>
                      <a:pt x="39" y="4"/>
                    </a:cubicBezTo>
                    <a:cubicBezTo>
                      <a:pt x="39" y="4"/>
                      <a:pt x="39" y="4"/>
                      <a:pt x="39"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8" y="0"/>
                      <a:pt x="38" y="0"/>
                      <a:pt x="38" y="0"/>
                    </a:cubicBezTo>
                    <a:cubicBezTo>
                      <a:pt x="37" y="0"/>
                      <a:pt x="37" y="0"/>
                      <a:pt x="37" y="0"/>
                    </a:cubicBezTo>
                    <a:cubicBezTo>
                      <a:pt x="37" y="0"/>
                      <a:pt x="36" y="1"/>
                      <a:pt x="33" y="3"/>
                    </a:cubicBezTo>
                    <a:cubicBezTo>
                      <a:pt x="26" y="10"/>
                      <a:pt x="10" y="28"/>
                      <a:pt x="3" y="68"/>
                    </a:cubicBezTo>
                    <a:cubicBezTo>
                      <a:pt x="1" y="77"/>
                      <a:pt x="0" y="87"/>
                      <a:pt x="0" y="95"/>
                    </a:cubicBezTo>
                    <a:lnTo>
                      <a:pt x="1" y="95"/>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8" name="Freeform 1914"/>
              <p:cNvSpPr>
                <a:spLocks/>
              </p:cNvSpPr>
              <p:nvPr/>
            </p:nvSpPr>
            <p:spPr bwMode="auto">
              <a:xfrm>
                <a:off x="389" y="2428"/>
                <a:ext cx="72" cy="234"/>
              </a:xfrm>
              <a:custGeom>
                <a:avLst/>
                <a:gdLst>
                  <a:gd name="T0" fmla="*/ 34 w 34"/>
                  <a:gd name="T1" fmla="*/ 0 h 110"/>
                  <a:gd name="T2" fmla="*/ 32 w 34"/>
                  <a:gd name="T3" fmla="*/ 1 h 110"/>
                  <a:gd name="T4" fmla="*/ 23 w 34"/>
                  <a:gd name="T5" fmla="*/ 11 h 110"/>
                  <a:gd name="T6" fmla="*/ 2 w 34"/>
                  <a:gd name="T7" fmla="*/ 63 h 110"/>
                  <a:gd name="T8" fmla="*/ 0 w 34"/>
                  <a:gd name="T9" fmla="*/ 90 h 110"/>
                  <a:gd name="T10" fmla="*/ 1 w 34"/>
                  <a:gd name="T11" fmla="*/ 110 h 110"/>
                  <a:gd name="T12" fmla="*/ 0 w 34"/>
                  <a:gd name="T13" fmla="*/ 92 h 110"/>
                  <a:gd name="T14" fmla="*/ 0 w 34"/>
                  <a:gd name="T15" fmla="*/ 91 h 110"/>
                  <a:gd name="T16" fmla="*/ 2 w 34"/>
                  <a:gd name="T17" fmla="*/ 65 h 110"/>
                  <a:gd name="T18" fmla="*/ 23 w 34"/>
                  <a:gd name="T19" fmla="*/ 13 h 110"/>
                  <a:gd name="T20" fmla="*/ 33 w 34"/>
                  <a:gd name="T21" fmla="*/ 2 h 110"/>
                  <a:gd name="T22" fmla="*/ 34 w 34"/>
                  <a:gd name="T23" fmla="*/ 1 h 110"/>
                  <a:gd name="T24" fmla="*/ 34 w 34"/>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10">
                    <a:moveTo>
                      <a:pt x="34" y="0"/>
                    </a:moveTo>
                    <a:cubicBezTo>
                      <a:pt x="33" y="0"/>
                      <a:pt x="33" y="0"/>
                      <a:pt x="32" y="1"/>
                    </a:cubicBezTo>
                    <a:cubicBezTo>
                      <a:pt x="30" y="3"/>
                      <a:pt x="27" y="6"/>
                      <a:pt x="23" y="11"/>
                    </a:cubicBezTo>
                    <a:cubicBezTo>
                      <a:pt x="15" y="21"/>
                      <a:pt x="7" y="38"/>
                      <a:pt x="2" y="63"/>
                    </a:cubicBezTo>
                    <a:cubicBezTo>
                      <a:pt x="0" y="73"/>
                      <a:pt x="0" y="82"/>
                      <a:pt x="0" y="90"/>
                    </a:cubicBezTo>
                    <a:cubicBezTo>
                      <a:pt x="0" y="97"/>
                      <a:pt x="0" y="104"/>
                      <a:pt x="1" y="110"/>
                    </a:cubicBezTo>
                    <a:cubicBezTo>
                      <a:pt x="0" y="105"/>
                      <a:pt x="0" y="99"/>
                      <a:pt x="0" y="92"/>
                    </a:cubicBezTo>
                    <a:cubicBezTo>
                      <a:pt x="0" y="91"/>
                      <a:pt x="0" y="91"/>
                      <a:pt x="0" y="91"/>
                    </a:cubicBezTo>
                    <a:cubicBezTo>
                      <a:pt x="0" y="83"/>
                      <a:pt x="1" y="74"/>
                      <a:pt x="2" y="65"/>
                    </a:cubicBezTo>
                    <a:cubicBezTo>
                      <a:pt x="7" y="39"/>
                      <a:pt x="16" y="23"/>
                      <a:pt x="23" y="13"/>
                    </a:cubicBezTo>
                    <a:cubicBezTo>
                      <a:pt x="27" y="8"/>
                      <a:pt x="30" y="4"/>
                      <a:pt x="33" y="2"/>
                    </a:cubicBezTo>
                    <a:cubicBezTo>
                      <a:pt x="33" y="2"/>
                      <a:pt x="33" y="2"/>
                      <a:pt x="34" y="1"/>
                    </a:cubicBezTo>
                    <a:cubicBezTo>
                      <a:pt x="34" y="1"/>
                      <a:pt x="34" y="0"/>
                      <a:pt x="34"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9" name="Freeform 1915"/>
              <p:cNvSpPr>
                <a:spLocks/>
              </p:cNvSpPr>
              <p:nvPr/>
            </p:nvSpPr>
            <p:spPr bwMode="auto">
              <a:xfrm>
                <a:off x="389" y="2430"/>
                <a:ext cx="72" cy="268"/>
              </a:xfrm>
              <a:custGeom>
                <a:avLst/>
                <a:gdLst>
                  <a:gd name="T0" fmla="*/ 34 w 34"/>
                  <a:gd name="T1" fmla="*/ 0 h 126"/>
                  <a:gd name="T2" fmla="*/ 33 w 34"/>
                  <a:gd name="T3" fmla="*/ 1 h 126"/>
                  <a:gd name="T4" fmla="*/ 23 w 34"/>
                  <a:gd name="T5" fmla="*/ 12 h 126"/>
                  <a:gd name="T6" fmla="*/ 2 w 34"/>
                  <a:gd name="T7" fmla="*/ 64 h 126"/>
                  <a:gd name="T8" fmla="*/ 0 w 34"/>
                  <a:gd name="T9" fmla="*/ 90 h 126"/>
                  <a:gd name="T10" fmla="*/ 0 w 34"/>
                  <a:gd name="T11" fmla="*/ 91 h 126"/>
                  <a:gd name="T12" fmla="*/ 1 w 34"/>
                  <a:gd name="T13" fmla="*/ 109 h 126"/>
                  <a:gd name="T14" fmla="*/ 4 w 34"/>
                  <a:gd name="T15" fmla="*/ 126 h 126"/>
                  <a:gd name="T16" fmla="*/ 0 w 34"/>
                  <a:gd name="T17" fmla="*/ 90 h 126"/>
                  <a:gd name="T18" fmla="*/ 3 w 34"/>
                  <a:gd name="T19" fmla="*/ 64 h 126"/>
                  <a:gd name="T20" fmla="*/ 23 w 34"/>
                  <a:gd name="T21" fmla="*/ 12 h 126"/>
                  <a:gd name="T22" fmla="*/ 33 w 34"/>
                  <a:gd name="T23" fmla="*/ 1 h 126"/>
                  <a:gd name="T24" fmla="*/ 34 w 34"/>
                  <a:gd name="T25" fmla="*/ 1 h 126"/>
                  <a:gd name="T26" fmla="*/ 34 w 34"/>
                  <a:gd name="T2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26">
                    <a:moveTo>
                      <a:pt x="34" y="0"/>
                    </a:moveTo>
                    <a:cubicBezTo>
                      <a:pt x="33" y="1"/>
                      <a:pt x="33" y="1"/>
                      <a:pt x="33" y="1"/>
                    </a:cubicBezTo>
                    <a:cubicBezTo>
                      <a:pt x="30" y="3"/>
                      <a:pt x="27" y="7"/>
                      <a:pt x="23" y="12"/>
                    </a:cubicBezTo>
                    <a:cubicBezTo>
                      <a:pt x="16" y="22"/>
                      <a:pt x="7" y="38"/>
                      <a:pt x="2" y="64"/>
                    </a:cubicBezTo>
                    <a:cubicBezTo>
                      <a:pt x="1" y="73"/>
                      <a:pt x="0" y="82"/>
                      <a:pt x="0" y="90"/>
                    </a:cubicBezTo>
                    <a:cubicBezTo>
                      <a:pt x="0" y="91"/>
                      <a:pt x="0" y="91"/>
                      <a:pt x="0" y="91"/>
                    </a:cubicBezTo>
                    <a:cubicBezTo>
                      <a:pt x="0" y="98"/>
                      <a:pt x="0" y="104"/>
                      <a:pt x="1" y="109"/>
                    </a:cubicBezTo>
                    <a:cubicBezTo>
                      <a:pt x="2" y="115"/>
                      <a:pt x="2" y="121"/>
                      <a:pt x="4" y="126"/>
                    </a:cubicBezTo>
                    <a:cubicBezTo>
                      <a:pt x="1" y="116"/>
                      <a:pt x="0" y="105"/>
                      <a:pt x="0" y="90"/>
                    </a:cubicBezTo>
                    <a:cubicBezTo>
                      <a:pt x="0" y="82"/>
                      <a:pt x="1" y="73"/>
                      <a:pt x="3" y="64"/>
                    </a:cubicBezTo>
                    <a:cubicBezTo>
                      <a:pt x="7" y="38"/>
                      <a:pt x="16" y="22"/>
                      <a:pt x="23" y="12"/>
                    </a:cubicBezTo>
                    <a:cubicBezTo>
                      <a:pt x="27" y="7"/>
                      <a:pt x="30" y="4"/>
                      <a:pt x="33" y="1"/>
                    </a:cubicBezTo>
                    <a:cubicBezTo>
                      <a:pt x="33" y="1"/>
                      <a:pt x="33" y="1"/>
                      <a:pt x="34" y="1"/>
                    </a:cubicBezTo>
                    <a:lnTo>
                      <a:pt x="34"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0" name="Freeform 1916"/>
              <p:cNvSpPr>
                <a:spLocks/>
              </p:cNvSpPr>
              <p:nvPr/>
            </p:nvSpPr>
            <p:spPr bwMode="auto">
              <a:xfrm>
                <a:off x="408" y="2454"/>
                <a:ext cx="60" cy="425"/>
              </a:xfrm>
              <a:custGeom>
                <a:avLst/>
                <a:gdLst>
                  <a:gd name="T0" fmla="*/ 2 w 28"/>
                  <a:gd name="T1" fmla="*/ 66 h 200"/>
                  <a:gd name="T2" fmla="*/ 2 w 28"/>
                  <a:gd name="T3" fmla="*/ 62 h 200"/>
                  <a:gd name="T4" fmla="*/ 2 w 28"/>
                  <a:gd name="T5" fmla="*/ 61 h 200"/>
                  <a:gd name="T6" fmla="*/ 14 w 28"/>
                  <a:gd name="T7" fmla="*/ 9 h 200"/>
                  <a:gd name="T8" fmla="*/ 28 w 28"/>
                  <a:gd name="T9" fmla="*/ 0 h 200"/>
                  <a:gd name="T10" fmla="*/ 28 w 28"/>
                  <a:gd name="T11" fmla="*/ 4 h 200"/>
                  <a:gd name="T12" fmla="*/ 28 w 28"/>
                  <a:gd name="T13" fmla="*/ 4 h 200"/>
                  <a:gd name="T14" fmla="*/ 27 w 28"/>
                  <a:gd name="T15" fmla="*/ 5 h 200"/>
                  <a:gd name="T16" fmla="*/ 25 w 28"/>
                  <a:gd name="T17" fmla="*/ 6 h 200"/>
                  <a:gd name="T18" fmla="*/ 17 w 28"/>
                  <a:gd name="T19" fmla="*/ 12 h 200"/>
                  <a:gd name="T20" fmla="*/ 5 w 28"/>
                  <a:gd name="T21" fmla="*/ 59 h 200"/>
                  <a:gd name="T22" fmla="*/ 5 w 28"/>
                  <a:gd name="T23" fmla="*/ 61 h 200"/>
                  <a:gd name="T24" fmla="*/ 5 w 28"/>
                  <a:gd name="T25" fmla="*/ 64 h 200"/>
                  <a:gd name="T26" fmla="*/ 1 w 28"/>
                  <a:gd name="T27" fmla="*/ 153 h 200"/>
                  <a:gd name="T28" fmla="*/ 6 w 28"/>
                  <a:gd name="T29" fmla="*/ 200 h 200"/>
                  <a:gd name="T30" fmla="*/ 0 w 28"/>
                  <a:gd name="T31" fmla="*/ 152 h 200"/>
                  <a:gd name="T32" fmla="*/ 2 w 28"/>
                  <a:gd name="T33"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00">
                    <a:moveTo>
                      <a:pt x="2" y="66"/>
                    </a:moveTo>
                    <a:cubicBezTo>
                      <a:pt x="2" y="65"/>
                      <a:pt x="2" y="64"/>
                      <a:pt x="2" y="62"/>
                    </a:cubicBezTo>
                    <a:cubicBezTo>
                      <a:pt x="2" y="62"/>
                      <a:pt x="2" y="61"/>
                      <a:pt x="2" y="61"/>
                    </a:cubicBezTo>
                    <a:cubicBezTo>
                      <a:pt x="2" y="34"/>
                      <a:pt x="7" y="17"/>
                      <a:pt x="14" y="9"/>
                    </a:cubicBezTo>
                    <a:cubicBezTo>
                      <a:pt x="21" y="1"/>
                      <a:pt x="27" y="0"/>
                      <a:pt x="28" y="0"/>
                    </a:cubicBezTo>
                    <a:cubicBezTo>
                      <a:pt x="28" y="4"/>
                      <a:pt x="28" y="4"/>
                      <a:pt x="28" y="4"/>
                    </a:cubicBezTo>
                    <a:cubicBezTo>
                      <a:pt x="28" y="4"/>
                      <a:pt x="28" y="4"/>
                      <a:pt x="28" y="4"/>
                    </a:cubicBezTo>
                    <a:cubicBezTo>
                      <a:pt x="27" y="5"/>
                      <a:pt x="27" y="5"/>
                      <a:pt x="27" y="5"/>
                    </a:cubicBezTo>
                    <a:cubicBezTo>
                      <a:pt x="27" y="5"/>
                      <a:pt x="26" y="5"/>
                      <a:pt x="25" y="6"/>
                    </a:cubicBezTo>
                    <a:cubicBezTo>
                      <a:pt x="23" y="7"/>
                      <a:pt x="20" y="8"/>
                      <a:pt x="17" y="12"/>
                    </a:cubicBezTo>
                    <a:cubicBezTo>
                      <a:pt x="11" y="19"/>
                      <a:pt x="5" y="33"/>
                      <a:pt x="5" y="59"/>
                    </a:cubicBezTo>
                    <a:cubicBezTo>
                      <a:pt x="5" y="60"/>
                      <a:pt x="5" y="60"/>
                      <a:pt x="5" y="61"/>
                    </a:cubicBezTo>
                    <a:cubicBezTo>
                      <a:pt x="5" y="62"/>
                      <a:pt x="5" y="63"/>
                      <a:pt x="5" y="64"/>
                    </a:cubicBezTo>
                    <a:cubicBezTo>
                      <a:pt x="5" y="99"/>
                      <a:pt x="1" y="144"/>
                      <a:pt x="1" y="153"/>
                    </a:cubicBezTo>
                    <a:cubicBezTo>
                      <a:pt x="1" y="161"/>
                      <a:pt x="3" y="189"/>
                      <a:pt x="6" y="200"/>
                    </a:cubicBezTo>
                    <a:cubicBezTo>
                      <a:pt x="6" y="200"/>
                      <a:pt x="0" y="178"/>
                      <a:pt x="0" y="152"/>
                    </a:cubicBezTo>
                    <a:cubicBezTo>
                      <a:pt x="0" y="120"/>
                      <a:pt x="2" y="106"/>
                      <a:pt x="2" y="6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1" name="Freeform 1917"/>
              <p:cNvSpPr>
                <a:spLocks/>
              </p:cNvSpPr>
              <p:nvPr/>
            </p:nvSpPr>
            <p:spPr bwMode="auto">
              <a:xfrm>
                <a:off x="408" y="2454"/>
                <a:ext cx="60" cy="425"/>
              </a:xfrm>
              <a:custGeom>
                <a:avLst/>
                <a:gdLst>
                  <a:gd name="T0" fmla="*/ 2 w 28"/>
                  <a:gd name="T1" fmla="*/ 66 h 200"/>
                  <a:gd name="T2" fmla="*/ 2 w 28"/>
                  <a:gd name="T3" fmla="*/ 61 h 200"/>
                  <a:gd name="T4" fmla="*/ 14 w 28"/>
                  <a:gd name="T5" fmla="*/ 9 h 200"/>
                  <a:gd name="T6" fmla="*/ 28 w 28"/>
                  <a:gd name="T7" fmla="*/ 0 h 200"/>
                  <a:gd name="T8" fmla="*/ 28 w 28"/>
                  <a:gd name="T9" fmla="*/ 4 h 200"/>
                  <a:gd name="T10" fmla="*/ 28 w 28"/>
                  <a:gd name="T11" fmla="*/ 4 h 200"/>
                  <a:gd name="T12" fmla="*/ 28 w 28"/>
                  <a:gd name="T13" fmla="*/ 4 h 200"/>
                  <a:gd name="T14" fmla="*/ 28 w 28"/>
                  <a:gd name="T15" fmla="*/ 4 h 200"/>
                  <a:gd name="T16" fmla="*/ 28 w 28"/>
                  <a:gd name="T17" fmla="*/ 4 h 200"/>
                  <a:gd name="T18" fmla="*/ 28 w 28"/>
                  <a:gd name="T19" fmla="*/ 4 h 200"/>
                  <a:gd name="T20" fmla="*/ 28 w 28"/>
                  <a:gd name="T21" fmla="*/ 4 h 200"/>
                  <a:gd name="T22" fmla="*/ 28 w 28"/>
                  <a:gd name="T23" fmla="*/ 4 h 200"/>
                  <a:gd name="T24" fmla="*/ 28 w 28"/>
                  <a:gd name="T25" fmla="*/ 4 h 200"/>
                  <a:gd name="T26" fmla="*/ 28 w 28"/>
                  <a:gd name="T27" fmla="*/ 4 h 200"/>
                  <a:gd name="T28" fmla="*/ 27 w 28"/>
                  <a:gd name="T29" fmla="*/ 5 h 200"/>
                  <a:gd name="T30" fmla="*/ 25 w 28"/>
                  <a:gd name="T31" fmla="*/ 5 h 200"/>
                  <a:gd name="T32" fmla="*/ 5 w 28"/>
                  <a:gd name="T33" fmla="*/ 59 h 200"/>
                  <a:gd name="T34" fmla="*/ 5 w 28"/>
                  <a:gd name="T35" fmla="*/ 64 h 200"/>
                  <a:gd name="T36" fmla="*/ 1 w 28"/>
                  <a:gd name="T37" fmla="*/ 153 h 200"/>
                  <a:gd name="T38" fmla="*/ 7 w 28"/>
                  <a:gd name="T39" fmla="*/ 200 h 200"/>
                  <a:gd name="T40" fmla="*/ 0 w 28"/>
                  <a:gd name="T41" fmla="*/ 152 h 200"/>
                  <a:gd name="T42" fmla="*/ 2 w 28"/>
                  <a:gd name="T43" fmla="*/ 66 h 200"/>
                  <a:gd name="T44" fmla="*/ 2 w 28"/>
                  <a:gd name="T45" fmla="*/ 66 h 200"/>
                  <a:gd name="T46" fmla="*/ 0 w 28"/>
                  <a:gd name="T47" fmla="*/ 152 h 200"/>
                  <a:gd name="T48" fmla="*/ 6 w 28"/>
                  <a:gd name="T49" fmla="*/ 200 h 200"/>
                  <a:gd name="T50" fmla="*/ 1 w 28"/>
                  <a:gd name="T51" fmla="*/ 153 h 200"/>
                  <a:gd name="T52" fmla="*/ 5 w 28"/>
                  <a:gd name="T53" fmla="*/ 64 h 200"/>
                  <a:gd name="T54" fmla="*/ 5 w 28"/>
                  <a:gd name="T55" fmla="*/ 59 h 200"/>
                  <a:gd name="T56" fmla="*/ 25 w 28"/>
                  <a:gd name="T57" fmla="*/ 6 h 200"/>
                  <a:gd name="T58" fmla="*/ 28 w 28"/>
                  <a:gd name="T59" fmla="*/ 5 h 200"/>
                  <a:gd name="T60" fmla="*/ 28 w 28"/>
                  <a:gd name="T61" fmla="*/ 5 h 200"/>
                  <a:gd name="T62" fmla="*/ 28 w 28"/>
                  <a:gd name="T63" fmla="*/ 5 h 200"/>
                  <a:gd name="T64" fmla="*/ 28 w 28"/>
                  <a:gd name="T65" fmla="*/ 4 h 200"/>
                  <a:gd name="T66" fmla="*/ 28 w 28"/>
                  <a:gd name="T67" fmla="*/ 0 h 200"/>
                  <a:gd name="T68" fmla="*/ 14 w 28"/>
                  <a:gd name="T69" fmla="*/ 9 h 200"/>
                  <a:gd name="T70" fmla="*/ 2 w 28"/>
                  <a:gd name="T71" fmla="*/ 61 h 200"/>
                  <a:gd name="T72" fmla="*/ 2 w 28"/>
                  <a:gd name="T73"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00">
                    <a:moveTo>
                      <a:pt x="2" y="66"/>
                    </a:moveTo>
                    <a:cubicBezTo>
                      <a:pt x="2" y="66"/>
                      <a:pt x="2" y="66"/>
                      <a:pt x="2" y="66"/>
                    </a:cubicBezTo>
                    <a:cubicBezTo>
                      <a:pt x="2" y="65"/>
                      <a:pt x="2" y="64"/>
                      <a:pt x="2" y="62"/>
                    </a:cubicBezTo>
                    <a:cubicBezTo>
                      <a:pt x="2" y="62"/>
                      <a:pt x="2" y="61"/>
                      <a:pt x="2" y="61"/>
                    </a:cubicBezTo>
                    <a:cubicBezTo>
                      <a:pt x="2" y="61"/>
                      <a:pt x="2" y="61"/>
                      <a:pt x="2" y="61"/>
                    </a:cubicBezTo>
                    <a:cubicBezTo>
                      <a:pt x="2" y="34"/>
                      <a:pt x="8" y="17"/>
                      <a:pt x="14" y="9"/>
                    </a:cubicBezTo>
                    <a:cubicBezTo>
                      <a:pt x="21" y="2"/>
                      <a:pt x="27" y="1"/>
                      <a:pt x="28" y="1"/>
                    </a:cubicBezTo>
                    <a:cubicBezTo>
                      <a:pt x="28" y="0"/>
                      <a:pt x="28" y="0"/>
                      <a:pt x="28" y="0"/>
                    </a:cubicBezTo>
                    <a:cubicBezTo>
                      <a:pt x="28" y="0"/>
                      <a:pt x="28" y="0"/>
                      <a:pt x="28" y="0"/>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5"/>
                      <a:pt x="27" y="5"/>
                      <a:pt x="27" y="5"/>
                    </a:cubicBezTo>
                    <a:cubicBezTo>
                      <a:pt x="27" y="4"/>
                      <a:pt x="27" y="4"/>
                      <a:pt x="27" y="4"/>
                    </a:cubicBezTo>
                    <a:cubicBezTo>
                      <a:pt x="27" y="5"/>
                      <a:pt x="26" y="5"/>
                      <a:pt x="25" y="5"/>
                    </a:cubicBezTo>
                    <a:cubicBezTo>
                      <a:pt x="23" y="6"/>
                      <a:pt x="20" y="8"/>
                      <a:pt x="17" y="12"/>
                    </a:cubicBezTo>
                    <a:cubicBezTo>
                      <a:pt x="11" y="19"/>
                      <a:pt x="5" y="33"/>
                      <a:pt x="5" y="59"/>
                    </a:cubicBezTo>
                    <a:cubicBezTo>
                      <a:pt x="5" y="60"/>
                      <a:pt x="5" y="60"/>
                      <a:pt x="5" y="61"/>
                    </a:cubicBezTo>
                    <a:cubicBezTo>
                      <a:pt x="5" y="62"/>
                      <a:pt x="5" y="63"/>
                      <a:pt x="5" y="64"/>
                    </a:cubicBezTo>
                    <a:cubicBezTo>
                      <a:pt x="5" y="99"/>
                      <a:pt x="1" y="144"/>
                      <a:pt x="1" y="153"/>
                    </a:cubicBezTo>
                    <a:cubicBezTo>
                      <a:pt x="1" y="153"/>
                      <a:pt x="1" y="153"/>
                      <a:pt x="1" y="153"/>
                    </a:cubicBezTo>
                    <a:cubicBezTo>
                      <a:pt x="1" y="162"/>
                      <a:pt x="3" y="189"/>
                      <a:pt x="6" y="200"/>
                    </a:cubicBezTo>
                    <a:cubicBezTo>
                      <a:pt x="7" y="200"/>
                      <a:pt x="7" y="200"/>
                      <a:pt x="7" y="200"/>
                    </a:cubicBezTo>
                    <a:cubicBezTo>
                      <a:pt x="7" y="200"/>
                      <a:pt x="6" y="198"/>
                      <a:pt x="6" y="196"/>
                    </a:cubicBezTo>
                    <a:cubicBezTo>
                      <a:pt x="4" y="188"/>
                      <a:pt x="0" y="171"/>
                      <a:pt x="0" y="152"/>
                    </a:cubicBezTo>
                    <a:cubicBezTo>
                      <a:pt x="0" y="121"/>
                      <a:pt x="2" y="107"/>
                      <a:pt x="2" y="70"/>
                    </a:cubicBezTo>
                    <a:cubicBezTo>
                      <a:pt x="2" y="69"/>
                      <a:pt x="2" y="67"/>
                      <a:pt x="2" y="66"/>
                    </a:cubicBezTo>
                    <a:cubicBezTo>
                      <a:pt x="2" y="66"/>
                      <a:pt x="2" y="66"/>
                      <a:pt x="2" y="66"/>
                    </a:cubicBezTo>
                    <a:cubicBezTo>
                      <a:pt x="2" y="66"/>
                      <a:pt x="2" y="66"/>
                      <a:pt x="2" y="66"/>
                    </a:cubicBezTo>
                    <a:cubicBezTo>
                      <a:pt x="2" y="67"/>
                      <a:pt x="2" y="69"/>
                      <a:pt x="2" y="70"/>
                    </a:cubicBezTo>
                    <a:cubicBezTo>
                      <a:pt x="2" y="107"/>
                      <a:pt x="0" y="121"/>
                      <a:pt x="0" y="152"/>
                    </a:cubicBezTo>
                    <a:cubicBezTo>
                      <a:pt x="0" y="178"/>
                      <a:pt x="6" y="200"/>
                      <a:pt x="6" y="200"/>
                    </a:cubicBezTo>
                    <a:cubicBezTo>
                      <a:pt x="6" y="200"/>
                      <a:pt x="6" y="200"/>
                      <a:pt x="6" y="200"/>
                    </a:cubicBezTo>
                    <a:cubicBezTo>
                      <a:pt x="7" y="200"/>
                      <a:pt x="7" y="200"/>
                      <a:pt x="7" y="200"/>
                    </a:cubicBezTo>
                    <a:cubicBezTo>
                      <a:pt x="3" y="189"/>
                      <a:pt x="1" y="162"/>
                      <a:pt x="1" y="153"/>
                    </a:cubicBezTo>
                    <a:cubicBezTo>
                      <a:pt x="1" y="153"/>
                      <a:pt x="1" y="153"/>
                      <a:pt x="1" y="153"/>
                    </a:cubicBezTo>
                    <a:cubicBezTo>
                      <a:pt x="1" y="144"/>
                      <a:pt x="5" y="99"/>
                      <a:pt x="5" y="64"/>
                    </a:cubicBezTo>
                    <a:cubicBezTo>
                      <a:pt x="5" y="63"/>
                      <a:pt x="5" y="62"/>
                      <a:pt x="5" y="61"/>
                    </a:cubicBezTo>
                    <a:cubicBezTo>
                      <a:pt x="5" y="60"/>
                      <a:pt x="5" y="60"/>
                      <a:pt x="5" y="59"/>
                    </a:cubicBezTo>
                    <a:cubicBezTo>
                      <a:pt x="5" y="33"/>
                      <a:pt x="12" y="19"/>
                      <a:pt x="17" y="12"/>
                    </a:cubicBezTo>
                    <a:cubicBezTo>
                      <a:pt x="20" y="9"/>
                      <a:pt x="23" y="7"/>
                      <a:pt x="25" y="6"/>
                    </a:cubicBezTo>
                    <a:cubicBezTo>
                      <a:pt x="26" y="5"/>
                      <a:pt x="27"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8" y="4"/>
                      <a:pt x="28" y="4"/>
                      <a:pt x="28" y="4"/>
                    </a:cubicBezTo>
                    <a:cubicBezTo>
                      <a:pt x="28" y="0"/>
                      <a:pt x="28" y="0"/>
                      <a:pt x="28" y="0"/>
                    </a:cubicBezTo>
                    <a:cubicBezTo>
                      <a:pt x="28" y="0"/>
                      <a:pt x="28" y="0"/>
                      <a:pt x="28" y="0"/>
                    </a:cubicBezTo>
                    <a:cubicBezTo>
                      <a:pt x="27" y="0"/>
                      <a:pt x="21" y="1"/>
                      <a:pt x="14" y="9"/>
                    </a:cubicBezTo>
                    <a:cubicBezTo>
                      <a:pt x="7" y="17"/>
                      <a:pt x="2" y="34"/>
                      <a:pt x="2" y="61"/>
                    </a:cubicBezTo>
                    <a:cubicBezTo>
                      <a:pt x="2" y="61"/>
                      <a:pt x="2" y="61"/>
                      <a:pt x="2" y="61"/>
                    </a:cubicBezTo>
                    <a:cubicBezTo>
                      <a:pt x="2" y="61"/>
                      <a:pt x="2" y="62"/>
                      <a:pt x="2" y="62"/>
                    </a:cubicBezTo>
                    <a:cubicBezTo>
                      <a:pt x="2" y="64"/>
                      <a:pt x="2" y="65"/>
                      <a:pt x="2" y="66"/>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2" name="Freeform 1918"/>
              <p:cNvSpPr>
                <a:spLocks/>
              </p:cNvSpPr>
              <p:nvPr/>
            </p:nvSpPr>
            <p:spPr bwMode="auto">
              <a:xfrm>
                <a:off x="408" y="2460"/>
                <a:ext cx="53" cy="387"/>
              </a:xfrm>
              <a:custGeom>
                <a:avLst/>
                <a:gdLst>
                  <a:gd name="T0" fmla="*/ 25 w 25"/>
                  <a:gd name="T1" fmla="*/ 0 h 182"/>
                  <a:gd name="T2" fmla="*/ 24 w 25"/>
                  <a:gd name="T3" fmla="*/ 0 h 182"/>
                  <a:gd name="T4" fmla="*/ 17 w 25"/>
                  <a:gd name="T5" fmla="*/ 7 h 182"/>
                  <a:gd name="T6" fmla="*/ 5 w 25"/>
                  <a:gd name="T7" fmla="*/ 54 h 182"/>
                  <a:gd name="T8" fmla="*/ 5 w 25"/>
                  <a:gd name="T9" fmla="*/ 56 h 182"/>
                  <a:gd name="T10" fmla="*/ 5 w 25"/>
                  <a:gd name="T11" fmla="*/ 59 h 182"/>
                  <a:gd name="T12" fmla="*/ 0 w 25"/>
                  <a:gd name="T13" fmla="*/ 148 h 182"/>
                  <a:gd name="T14" fmla="*/ 3 w 25"/>
                  <a:gd name="T15" fmla="*/ 180 h 182"/>
                  <a:gd name="T16" fmla="*/ 3 w 25"/>
                  <a:gd name="T17" fmla="*/ 182 h 182"/>
                  <a:gd name="T18" fmla="*/ 1 w 25"/>
                  <a:gd name="T19" fmla="*/ 150 h 182"/>
                  <a:gd name="T20" fmla="*/ 1 w 25"/>
                  <a:gd name="T21" fmla="*/ 150 h 182"/>
                  <a:gd name="T22" fmla="*/ 5 w 25"/>
                  <a:gd name="T23" fmla="*/ 61 h 182"/>
                  <a:gd name="T24" fmla="*/ 5 w 25"/>
                  <a:gd name="T25" fmla="*/ 58 h 182"/>
                  <a:gd name="T26" fmla="*/ 5 w 25"/>
                  <a:gd name="T27" fmla="*/ 56 h 182"/>
                  <a:gd name="T28" fmla="*/ 17 w 25"/>
                  <a:gd name="T29" fmla="*/ 9 h 182"/>
                  <a:gd name="T30" fmla="*/ 25 w 25"/>
                  <a:gd name="T31" fmla="*/ 2 h 182"/>
                  <a:gd name="T32" fmla="*/ 25 w 25"/>
                  <a:gd name="T33" fmla="*/ 2 h 182"/>
                  <a:gd name="T34" fmla="*/ 25 w 25"/>
                  <a:gd name="T35"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82">
                    <a:moveTo>
                      <a:pt x="25" y="0"/>
                    </a:moveTo>
                    <a:cubicBezTo>
                      <a:pt x="24" y="0"/>
                      <a:pt x="24" y="0"/>
                      <a:pt x="24" y="0"/>
                    </a:cubicBezTo>
                    <a:cubicBezTo>
                      <a:pt x="22" y="2"/>
                      <a:pt x="20" y="3"/>
                      <a:pt x="17" y="7"/>
                    </a:cubicBezTo>
                    <a:cubicBezTo>
                      <a:pt x="11" y="14"/>
                      <a:pt x="5" y="28"/>
                      <a:pt x="5" y="54"/>
                    </a:cubicBezTo>
                    <a:cubicBezTo>
                      <a:pt x="5" y="55"/>
                      <a:pt x="5" y="55"/>
                      <a:pt x="5" y="56"/>
                    </a:cubicBezTo>
                    <a:cubicBezTo>
                      <a:pt x="5" y="57"/>
                      <a:pt x="5" y="58"/>
                      <a:pt x="5" y="59"/>
                    </a:cubicBezTo>
                    <a:cubicBezTo>
                      <a:pt x="5" y="93"/>
                      <a:pt x="0" y="139"/>
                      <a:pt x="0" y="148"/>
                    </a:cubicBezTo>
                    <a:cubicBezTo>
                      <a:pt x="0" y="153"/>
                      <a:pt x="1" y="168"/>
                      <a:pt x="3" y="180"/>
                    </a:cubicBezTo>
                    <a:cubicBezTo>
                      <a:pt x="3" y="181"/>
                      <a:pt x="3" y="182"/>
                      <a:pt x="3" y="182"/>
                    </a:cubicBezTo>
                    <a:cubicBezTo>
                      <a:pt x="2" y="171"/>
                      <a:pt x="1" y="157"/>
                      <a:pt x="1" y="150"/>
                    </a:cubicBezTo>
                    <a:cubicBezTo>
                      <a:pt x="1" y="150"/>
                      <a:pt x="1" y="150"/>
                      <a:pt x="1" y="150"/>
                    </a:cubicBezTo>
                    <a:cubicBezTo>
                      <a:pt x="1" y="141"/>
                      <a:pt x="5" y="96"/>
                      <a:pt x="5" y="61"/>
                    </a:cubicBezTo>
                    <a:cubicBezTo>
                      <a:pt x="5" y="60"/>
                      <a:pt x="5" y="59"/>
                      <a:pt x="5" y="58"/>
                    </a:cubicBezTo>
                    <a:cubicBezTo>
                      <a:pt x="5" y="57"/>
                      <a:pt x="5" y="57"/>
                      <a:pt x="5" y="56"/>
                    </a:cubicBezTo>
                    <a:cubicBezTo>
                      <a:pt x="5" y="30"/>
                      <a:pt x="11" y="16"/>
                      <a:pt x="17" y="9"/>
                    </a:cubicBezTo>
                    <a:cubicBezTo>
                      <a:pt x="20" y="5"/>
                      <a:pt x="23" y="3"/>
                      <a:pt x="25" y="2"/>
                    </a:cubicBezTo>
                    <a:cubicBezTo>
                      <a:pt x="25" y="2"/>
                      <a:pt x="25" y="2"/>
                      <a:pt x="25" y="2"/>
                    </a:cubicBezTo>
                    <a:cubicBezTo>
                      <a:pt x="25" y="2"/>
                      <a:pt x="25" y="1"/>
                      <a:pt x="25"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3" name="Freeform 1919"/>
              <p:cNvSpPr>
                <a:spLocks/>
              </p:cNvSpPr>
              <p:nvPr/>
            </p:nvSpPr>
            <p:spPr bwMode="auto">
              <a:xfrm>
                <a:off x="410" y="2464"/>
                <a:ext cx="51" cy="402"/>
              </a:xfrm>
              <a:custGeom>
                <a:avLst/>
                <a:gdLst>
                  <a:gd name="T0" fmla="*/ 24 w 24"/>
                  <a:gd name="T1" fmla="*/ 0 h 189"/>
                  <a:gd name="T2" fmla="*/ 24 w 24"/>
                  <a:gd name="T3" fmla="*/ 0 h 189"/>
                  <a:gd name="T4" fmla="*/ 16 w 24"/>
                  <a:gd name="T5" fmla="*/ 7 h 189"/>
                  <a:gd name="T6" fmla="*/ 4 w 24"/>
                  <a:gd name="T7" fmla="*/ 54 h 189"/>
                  <a:gd name="T8" fmla="*/ 4 w 24"/>
                  <a:gd name="T9" fmla="*/ 56 h 189"/>
                  <a:gd name="T10" fmla="*/ 4 w 24"/>
                  <a:gd name="T11" fmla="*/ 59 h 189"/>
                  <a:gd name="T12" fmla="*/ 0 w 24"/>
                  <a:gd name="T13" fmla="*/ 148 h 189"/>
                  <a:gd name="T14" fmla="*/ 0 w 24"/>
                  <a:gd name="T15" fmla="*/ 148 h 189"/>
                  <a:gd name="T16" fmla="*/ 2 w 24"/>
                  <a:gd name="T17" fmla="*/ 180 h 189"/>
                  <a:gd name="T18" fmla="*/ 2 w 24"/>
                  <a:gd name="T19" fmla="*/ 178 h 189"/>
                  <a:gd name="T20" fmla="*/ 3 w 24"/>
                  <a:gd name="T21" fmla="*/ 183 h 189"/>
                  <a:gd name="T22" fmla="*/ 4 w 24"/>
                  <a:gd name="T23" fmla="*/ 189 h 189"/>
                  <a:gd name="T24" fmla="*/ 0 w 24"/>
                  <a:gd name="T25" fmla="*/ 148 h 189"/>
                  <a:gd name="T26" fmla="*/ 4 w 24"/>
                  <a:gd name="T27" fmla="*/ 59 h 189"/>
                  <a:gd name="T28" fmla="*/ 4 w 24"/>
                  <a:gd name="T29" fmla="*/ 56 h 189"/>
                  <a:gd name="T30" fmla="*/ 4 w 24"/>
                  <a:gd name="T31" fmla="*/ 54 h 189"/>
                  <a:gd name="T32" fmla="*/ 16 w 24"/>
                  <a:gd name="T33" fmla="*/ 7 h 189"/>
                  <a:gd name="T34" fmla="*/ 24 w 24"/>
                  <a:gd name="T35" fmla="*/ 1 h 189"/>
                  <a:gd name="T36" fmla="*/ 24 w 24"/>
                  <a:gd name="T3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89">
                    <a:moveTo>
                      <a:pt x="24" y="0"/>
                    </a:moveTo>
                    <a:cubicBezTo>
                      <a:pt x="24" y="0"/>
                      <a:pt x="24" y="0"/>
                      <a:pt x="24" y="0"/>
                    </a:cubicBezTo>
                    <a:cubicBezTo>
                      <a:pt x="22" y="1"/>
                      <a:pt x="19" y="3"/>
                      <a:pt x="16" y="7"/>
                    </a:cubicBezTo>
                    <a:cubicBezTo>
                      <a:pt x="10" y="14"/>
                      <a:pt x="4" y="28"/>
                      <a:pt x="4" y="54"/>
                    </a:cubicBezTo>
                    <a:cubicBezTo>
                      <a:pt x="4" y="55"/>
                      <a:pt x="4" y="55"/>
                      <a:pt x="4" y="56"/>
                    </a:cubicBezTo>
                    <a:cubicBezTo>
                      <a:pt x="4" y="57"/>
                      <a:pt x="4" y="58"/>
                      <a:pt x="4" y="59"/>
                    </a:cubicBezTo>
                    <a:cubicBezTo>
                      <a:pt x="4" y="94"/>
                      <a:pt x="0" y="139"/>
                      <a:pt x="0" y="148"/>
                    </a:cubicBezTo>
                    <a:cubicBezTo>
                      <a:pt x="0" y="148"/>
                      <a:pt x="0" y="148"/>
                      <a:pt x="0" y="148"/>
                    </a:cubicBezTo>
                    <a:cubicBezTo>
                      <a:pt x="0" y="155"/>
                      <a:pt x="1" y="169"/>
                      <a:pt x="2" y="180"/>
                    </a:cubicBezTo>
                    <a:cubicBezTo>
                      <a:pt x="2" y="180"/>
                      <a:pt x="2" y="179"/>
                      <a:pt x="2" y="178"/>
                    </a:cubicBezTo>
                    <a:cubicBezTo>
                      <a:pt x="2" y="180"/>
                      <a:pt x="2" y="181"/>
                      <a:pt x="3" y="183"/>
                    </a:cubicBezTo>
                    <a:cubicBezTo>
                      <a:pt x="3" y="185"/>
                      <a:pt x="3" y="187"/>
                      <a:pt x="4" y="189"/>
                    </a:cubicBezTo>
                    <a:cubicBezTo>
                      <a:pt x="1" y="176"/>
                      <a:pt x="0" y="155"/>
                      <a:pt x="0" y="148"/>
                    </a:cubicBezTo>
                    <a:cubicBezTo>
                      <a:pt x="0" y="139"/>
                      <a:pt x="4" y="94"/>
                      <a:pt x="4" y="59"/>
                    </a:cubicBezTo>
                    <a:cubicBezTo>
                      <a:pt x="4" y="58"/>
                      <a:pt x="4" y="57"/>
                      <a:pt x="4" y="56"/>
                    </a:cubicBezTo>
                    <a:cubicBezTo>
                      <a:pt x="4" y="55"/>
                      <a:pt x="4" y="55"/>
                      <a:pt x="4" y="54"/>
                    </a:cubicBezTo>
                    <a:cubicBezTo>
                      <a:pt x="4" y="28"/>
                      <a:pt x="10" y="14"/>
                      <a:pt x="16" y="7"/>
                    </a:cubicBezTo>
                    <a:cubicBezTo>
                      <a:pt x="19" y="3"/>
                      <a:pt x="22" y="2"/>
                      <a:pt x="24" y="1"/>
                    </a:cubicBezTo>
                    <a:cubicBezTo>
                      <a:pt x="24" y="0"/>
                      <a:pt x="24" y="0"/>
                      <a:pt x="2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4" name="Freeform 1920"/>
              <p:cNvSpPr>
                <a:spLocks/>
              </p:cNvSpPr>
              <p:nvPr/>
            </p:nvSpPr>
            <p:spPr bwMode="auto">
              <a:xfrm>
                <a:off x="427" y="2484"/>
                <a:ext cx="43" cy="363"/>
              </a:xfrm>
              <a:custGeom>
                <a:avLst/>
                <a:gdLst>
                  <a:gd name="T0" fmla="*/ 5 w 20"/>
                  <a:gd name="T1" fmla="*/ 137 h 171"/>
                  <a:gd name="T2" fmla="*/ 2 w 20"/>
                  <a:gd name="T3" fmla="*/ 113 h 171"/>
                  <a:gd name="T4" fmla="*/ 0 w 20"/>
                  <a:gd name="T5" fmla="*/ 83 h 171"/>
                  <a:gd name="T6" fmla="*/ 0 w 20"/>
                  <a:gd name="T7" fmla="*/ 59 h 171"/>
                  <a:gd name="T8" fmla="*/ 1 w 20"/>
                  <a:gd name="T9" fmla="*/ 36 h 171"/>
                  <a:gd name="T10" fmla="*/ 18 w 20"/>
                  <a:gd name="T11" fmla="*/ 0 h 171"/>
                  <a:gd name="T12" fmla="*/ 20 w 20"/>
                  <a:gd name="T13" fmla="*/ 3 h 171"/>
                  <a:gd name="T14" fmla="*/ 20 w 20"/>
                  <a:gd name="T15" fmla="*/ 3 h 171"/>
                  <a:gd name="T16" fmla="*/ 20 w 20"/>
                  <a:gd name="T17" fmla="*/ 3 h 171"/>
                  <a:gd name="T18" fmla="*/ 19 w 20"/>
                  <a:gd name="T19" fmla="*/ 4 h 171"/>
                  <a:gd name="T20" fmla="*/ 14 w 20"/>
                  <a:gd name="T21" fmla="*/ 9 h 171"/>
                  <a:gd name="T22" fmla="*/ 4 w 20"/>
                  <a:gd name="T23" fmla="*/ 38 h 171"/>
                  <a:gd name="T24" fmla="*/ 2 w 20"/>
                  <a:gd name="T25" fmla="*/ 59 h 171"/>
                  <a:gd name="T26" fmla="*/ 6 w 20"/>
                  <a:gd name="T27" fmla="*/ 141 h 171"/>
                  <a:gd name="T28" fmla="*/ 3 w 20"/>
                  <a:gd name="T29" fmla="*/ 171 h 171"/>
                  <a:gd name="T30" fmla="*/ 5 w 20"/>
                  <a:gd name="T31" fmla="*/ 13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1">
                    <a:moveTo>
                      <a:pt x="5" y="137"/>
                    </a:moveTo>
                    <a:cubicBezTo>
                      <a:pt x="5" y="129"/>
                      <a:pt x="4" y="121"/>
                      <a:pt x="2" y="113"/>
                    </a:cubicBezTo>
                    <a:cubicBezTo>
                      <a:pt x="2" y="108"/>
                      <a:pt x="1" y="88"/>
                      <a:pt x="0" y="83"/>
                    </a:cubicBezTo>
                    <a:cubicBezTo>
                      <a:pt x="0" y="75"/>
                      <a:pt x="0" y="67"/>
                      <a:pt x="0" y="59"/>
                    </a:cubicBezTo>
                    <a:cubicBezTo>
                      <a:pt x="0" y="52"/>
                      <a:pt x="0" y="44"/>
                      <a:pt x="1" y="36"/>
                    </a:cubicBezTo>
                    <a:cubicBezTo>
                      <a:pt x="4" y="8"/>
                      <a:pt x="18" y="0"/>
                      <a:pt x="18" y="0"/>
                    </a:cubicBezTo>
                    <a:cubicBezTo>
                      <a:pt x="20" y="3"/>
                      <a:pt x="20" y="3"/>
                      <a:pt x="20" y="3"/>
                    </a:cubicBezTo>
                    <a:cubicBezTo>
                      <a:pt x="20" y="3"/>
                      <a:pt x="20" y="3"/>
                      <a:pt x="20" y="3"/>
                    </a:cubicBezTo>
                    <a:cubicBezTo>
                      <a:pt x="20" y="3"/>
                      <a:pt x="20" y="3"/>
                      <a:pt x="20" y="3"/>
                    </a:cubicBezTo>
                    <a:cubicBezTo>
                      <a:pt x="20" y="4"/>
                      <a:pt x="19" y="4"/>
                      <a:pt x="19" y="4"/>
                    </a:cubicBezTo>
                    <a:cubicBezTo>
                      <a:pt x="17" y="5"/>
                      <a:pt x="16" y="7"/>
                      <a:pt x="14" y="9"/>
                    </a:cubicBezTo>
                    <a:cubicBezTo>
                      <a:pt x="9" y="14"/>
                      <a:pt x="5" y="24"/>
                      <a:pt x="4" y="38"/>
                    </a:cubicBezTo>
                    <a:cubicBezTo>
                      <a:pt x="3" y="46"/>
                      <a:pt x="3" y="51"/>
                      <a:pt x="2" y="59"/>
                    </a:cubicBezTo>
                    <a:cubicBezTo>
                      <a:pt x="1" y="83"/>
                      <a:pt x="6" y="126"/>
                      <a:pt x="6" y="141"/>
                    </a:cubicBezTo>
                    <a:cubicBezTo>
                      <a:pt x="6" y="149"/>
                      <a:pt x="6" y="161"/>
                      <a:pt x="3" y="171"/>
                    </a:cubicBezTo>
                    <a:cubicBezTo>
                      <a:pt x="3" y="171"/>
                      <a:pt x="6" y="159"/>
                      <a:pt x="5" y="13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5" name="Freeform 1921"/>
              <p:cNvSpPr>
                <a:spLocks/>
              </p:cNvSpPr>
              <p:nvPr/>
            </p:nvSpPr>
            <p:spPr bwMode="auto">
              <a:xfrm>
                <a:off x="427" y="2481"/>
                <a:ext cx="45" cy="366"/>
              </a:xfrm>
              <a:custGeom>
                <a:avLst/>
                <a:gdLst>
                  <a:gd name="T0" fmla="*/ 5 w 21"/>
                  <a:gd name="T1" fmla="*/ 138 h 172"/>
                  <a:gd name="T2" fmla="*/ 5 w 21"/>
                  <a:gd name="T3" fmla="*/ 138 h 172"/>
                  <a:gd name="T4" fmla="*/ 3 w 21"/>
                  <a:gd name="T5" fmla="*/ 114 h 172"/>
                  <a:gd name="T6" fmla="*/ 1 w 21"/>
                  <a:gd name="T7" fmla="*/ 84 h 172"/>
                  <a:gd name="T8" fmla="*/ 0 w 21"/>
                  <a:gd name="T9" fmla="*/ 60 h 172"/>
                  <a:gd name="T10" fmla="*/ 1 w 21"/>
                  <a:gd name="T11" fmla="*/ 37 h 172"/>
                  <a:gd name="T12" fmla="*/ 11 w 21"/>
                  <a:gd name="T13" fmla="*/ 8 h 172"/>
                  <a:gd name="T14" fmla="*/ 16 w 21"/>
                  <a:gd name="T15" fmla="*/ 3 h 172"/>
                  <a:gd name="T16" fmla="*/ 18 w 21"/>
                  <a:gd name="T17" fmla="*/ 1 h 172"/>
                  <a:gd name="T18" fmla="*/ 18 w 21"/>
                  <a:gd name="T19" fmla="*/ 1 h 172"/>
                  <a:gd name="T20" fmla="*/ 18 w 21"/>
                  <a:gd name="T21" fmla="*/ 1 h 172"/>
                  <a:gd name="T22" fmla="*/ 20 w 21"/>
                  <a:gd name="T23" fmla="*/ 4 h 172"/>
                  <a:gd name="T24" fmla="*/ 20 w 21"/>
                  <a:gd name="T25" fmla="*/ 4 h 172"/>
                  <a:gd name="T26" fmla="*/ 20 w 21"/>
                  <a:gd name="T27" fmla="*/ 4 h 172"/>
                  <a:gd name="T28" fmla="*/ 20 w 21"/>
                  <a:gd name="T29" fmla="*/ 4 h 172"/>
                  <a:gd name="T30" fmla="*/ 20 w 21"/>
                  <a:gd name="T31" fmla="*/ 4 h 172"/>
                  <a:gd name="T32" fmla="*/ 19 w 21"/>
                  <a:gd name="T33" fmla="*/ 5 h 172"/>
                  <a:gd name="T34" fmla="*/ 14 w 21"/>
                  <a:gd name="T35" fmla="*/ 10 h 172"/>
                  <a:gd name="T36" fmla="*/ 3 w 21"/>
                  <a:gd name="T37" fmla="*/ 39 h 172"/>
                  <a:gd name="T38" fmla="*/ 2 w 21"/>
                  <a:gd name="T39" fmla="*/ 60 h 172"/>
                  <a:gd name="T40" fmla="*/ 2 w 21"/>
                  <a:gd name="T41" fmla="*/ 69 h 172"/>
                  <a:gd name="T42" fmla="*/ 6 w 21"/>
                  <a:gd name="T43" fmla="*/ 142 h 172"/>
                  <a:gd name="T44" fmla="*/ 3 w 21"/>
                  <a:gd name="T45" fmla="*/ 172 h 172"/>
                  <a:gd name="T46" fmla="*/ 3 w 21"/>
                  <a:gd name="T47" fmla="*/ 172 h 172"/>
                  <a:gd name="T48" fmla="*/ 3 w 21"/>
                  <a:gd name="T49" fmla="*/ 172 h 172"/>
                  <a:gd name="T50" fmla="*/ 6 w 21"/>
                  <a:gd name="T51" fmla="*/ 144 h 172"/>
                  <a:gd name="T52" fmla="*/ 5 w 21"/>
                  <a:gd name="T53" fmla="*/ 138 h 172"/>
                  <a:gd name="T54" fmla="*/ 5 w 21"/>
                  <a:gd name="T55" fmla="*/ 138 h 172"/>
                  <a:gd name="T56" fmla="*/ 5 w 21"/>
                  <a:gd name="T57" fmla="*/ 138 h 172"/>
                  <a:gd name="T58" fmla="*/ 5 w 21"/>
                  <a:gd name="T59" fmla="*/ 144 h 172"/>
                  <a:gd name="T60" fmla="*/ 4 w 21"/>
                  <a:gd name="T61" fmla="*/ 165 h 172"/>
                  <a:gd name="T62" fmla="*/ 3 w 21"/>
                  <a:gd name="T63" fmla="*/ 170 h 172"/>
                  <a:gd name="T64" fmla="*/ 3 w 21"/>
                  <a:gd name="T65" fmla="*/ 172 h 172"/>
                  <a:gd name="T66" fmla="*/ 3 w 21"/>
                  <a:gd name="T67" fmla="*/ 172 h 172"/>
                  <a:gd name="T68" fmla="*/ 7 w 21"/>
                  <a:gd name="T69" fmla="*/ 142 h 172"/>
                  <a:gd name="T70" fmla="*/ 2 w 21"/>
                  <a:gd name="T71" fmla="*/ 69 h 172"/>
                  <a:gd name="T72" fmla="*/ 2 w 21"/>
                  <a:gd name="T73" fmla="*/ 60 h 172"/>
                  <a:gd name="T74" fmla="*/ 4 w 21"/>
                  <a:gd name="T75" fmla="*/ 39 h 172"/>
                  <a:gd name="T76" fmla="*/ 14 w 21"/>
                  <a:gd name="T77" fmla="*/ 10 h 172"/>
                  <a:gd name="T78" fmla="*/ 19 w 21"/>
                  <a:gd name="T79" fmla="*/ 6 h 172"/>
                  <a:gd name="T80" fmla="*/ 20 w 21"/>
                  <a:gd name="T81" fmla="*/ 5 h 172"/>
                  <a:gd name="T82" fmla="*/ 20 w 21"/>
                  <a:gd name="T83" fmla="*/ 4 h 172"/>
                  <a:gd name="T84" fmla="*/ 20 w 21"/>
                  <a:gd name="T85" fmla="*/ 4 h 172"/>
                  <a:gd name="T86" fmla="*/ 21 w 21"/>
                  <a:gd name="T87" fmla="*/ 4 h 172"/>
                  <a:gd name="T88" fmla="*/ 18 w 21"/>
                  <a:gd name="T89" fmla="*/ 0 h 172"/>
                  <a:gd name="T90" fmla="*/ 18 w 21"/>
                  <a:gd name="T91" fmla="*/ 0 h 172"/>
                  <a:gd name="T92" fmla="*/ 16 w 21"/>
                  <a:gd name="T93" fmla="*/ 2 h 172"/>
                  <a:gd name="T94" fmla="*/ 1 w 21"/>
                  <a:gd name="T95" fmla="*/ 37 h 172"/>
                  <a:gd name="T96" fmla="*/ 0 w 21"/>
                  <a:gd name="T97" fmla="*/ 60 h 172"/>
                  <a:gd name="T98" fmla="*/ 0 w 21"/>
                  <a:gd name="T99" fmla="*/ 84 h 172"/>
                  <a:gd name="T100" fmla="*/ 2 w 21"/>
                  <a:gd name="T101" fmla="*/ 114 h 172"/>
                  <a:gd name="T102" fmla="*/ 5 w 21"/>
                  <a:gd name="T103" fmla="*/ 13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172">
                    <a:moveTo>
                      <a:pt x="5" y="138"/>
                    </a:moveTo>
                    <a:cubicBezTo>
                      <a:pt x="5" y="138"/>
                      <a:pt x="5" y="138"/>
                      <a:pt x="5" y="138"/>
                    </a:cubicBezTo>
                    <a:cubicBezTo>
                      <a:pt x="5" y="130"/>
                      <a:pt x="4" y="122"/>
                      <a:pt x="3" y="114"/>
                    </a:cubicBezTo>
                    <a:cubicBezTo>
                      <a:pt x="2" y="109"/>
                      <a:pt x="1" y="89"/>
                      <a:pt x="1" y="84"/>
                    </a:cubicBezTo>
                    <a:cubicBezTo>
                      <a:pt x="0" y="76"/>
                      <a:pt x="0" y="68"/>
                      <a:pt x="0" y="60"/>
                    </a:cubicBezTo>
                    <a:cubicBezTo>
                      <a:pt x="0" y="53"/>
                      <a:pt x="0" y="45"/>
                      <a:pt x="1" y="37"/>
                    </a:cubicBezTo>
                    <a:cubicBezTo>
                      <a:pt x="3" y="23"/>
                      <a:pt x="7" y="14"/>
                      <a:pt x="11" y="8"/>
                    </a:cubicBezTo>
                    <a:cubicBezTo>
                      <a:pt x="13" y="6"/>
                      <a:pt x="15" y="4"/>
                      <a:pt x="16" y="3"/>
                    </a:cubicBezTo>
                    <a:cubicBezTo>
                      <a:pt x="17" y="1"/>
                      <a:pt x="18" y="1"/>
                      <a:pt x="18" y="1"/>
                    </a:cubicBezTo>
                    <a:cubicBezTo>
                      <a:pt x="18" y="1"/>
                      <a:pt x="18" y="1"/>
                      <a:pt x="18" y="1"/>
                    </a:cubicBezTo>
                    <a:cubicBezTo>
                      <a:pt x="18" y="1"/>
                      <a:pt x="18" y="1"/>
                      <a:pt x="18" y="1"/>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19" y="5"/>
                      <a:pt x="19" y="5"/>
                    </a:cubicBezTo>
                    <a:cubicBezTo>
                      <a:pt x="17" y="6"/>
                      <a:pt x="16" y="8"/>
                      <a:pt x="14" y="10"/>
                    </a:cubicBezTo>
                    <a:cubicBezTo>
                      <a:pt x="9" y="15"/>
                      <a:pt x="5" y="25"/>
                      <a:pt x="3" y="39"/>
                    </a:cubicBezTo>
                    <a:cubicBezTo>
                      <a:pt x="3" y="47"/>
                      <a:pt x="2" y="52"/>
                      <a:pt x="2" y="60"/>
                    </a:cubicBezTo>
                    <a:cubicBezTo>
                      <a:pt x="2" y="63"/>
                      <a:pt x="2" y="66"/>
                      <a:pt x="2" y="69"/>
                    </a:cubicBezTo>
                    <a:cubicBezTo>
                      <a:pt x="2" y="94"/>
                      <a:pt x="6" y="128"/>
                      <a:pt x="6" y="142"/>
                    </a:cubicBezTo>
                    <a:cubicBezTo>
                      <a:pt x="6" y="150"/>
                      <a:pt x="6" y="162"/>
                      <a:pt x="3" y="172"/>
                    </a:cubicBezTo>
                    <a:cubicBezTo>
                      <a:pt x="3" y="172"/>
                      <a:pt x="3" y="172"/>
                      <a:pt x="3" y="172"/>
                    </a:cubicBezTo>
                    <a:cubicBezTo>
                      <a:pt x="3" y="172"/>
                      <a:pt x="3" y="172"/>
                      <a:pt x="3" y="172"/>
                    </a:cubicBezTo>
                    <a:cubicBezTo>
                      <a:pt x="3" y="172"/>
                      <a:pt x="6" y="163"/>
                      <a:pt x="6" y="144"/>
                    </a:cubicBezTo>
                    <a:cubicBezTo>
                      <a:pt x="6" y="143"/>
                      <a:pt x="5" y="141"/>
                      <a:pt x="5" y="138"/>
                    </a:cubicBezTo>
                    <a:cubicBezTo>
                      <a:pt x="5" y="138"/>
                      <a:pt x="5" y="138"/>
                      <a:pt x="5" y="138"/>
                    </a:cubicBezTo>
                    <a:cubicBezTo>
                      <a:pt x="5" y="138"/>
                      <a:pt x="5" y="138"/>
                      <a:pt x="5" y="138"/>
                    </a:cubicBezTo>
                    <a:cubicBezTo>
                      <a:pt x="5" y="141"/>
                      <a:pt x="5" y="143"/>
                      <a:pt x="5" y="144"/>
                    </a:cubicBezTo>
                    <a:cubicBezTo>
                      <a:pt x="5" y="154"/>
                      <a:pt x="5" y="160"/>
                      <a:pt x="4" y="165"/>
                    </a:cubicBezTo>
                    <a:cubicBezTo>
                      <a:pt x="4" y="167"/>
                      <a:pt x="4" y="169"/>
                      <a:pt x="3" y="170"/>
                    </a:cubicBezTo>
                    <a:cubicBezTo>
                      <a:pt x="3" y="172"/>
                      <a:pt x="3" y="172"/>
                      <a:pt x="3" y="172"/>
                    </a:cubicBezTo>
                    <a:cubicBezTo>
                      <a:pt x="3" y="172"/>
                      <a:pt x="3" y="172"/>
                      <a:pt x="3" y="172"/>
                    </a:cubicBezTo>
                    <a:cubicBezTo>
                      <a:pt x="6" y="162"/>
                      <a:pt x="7" y="150"/>
                      <a:pt x="7" y="142"/>
                    </a:cubicBezTo>
                    <a:cubicBezTo>
                      <a:pt x="7" y="128"/>
                      <a:pt x="2" y="94"/>
                      <a:pt x="2" y="69"/>
                    </a:cubicBezTo>
                    <a:cubicBezTo>
                      <a:pt x="2" y="66"/>
                      <a:pt x="2" y="63"/>
                      <a:pt x="2" y="60"/>
                    </a:cubicBezTo>
                    <a:cubicBezTo>
                      <a:pt x="3" y="52"/>
                      <a:pt x="3" y="47"/>
                      <a:pt x="4" y="39"/>
                    </a:cubicBezTo>
                    <a:cubicBezTo>
                      <a:pt x="5" y="25"/>
                      <a:pt x="9" y="15"/>
                      <a:pt x="14" y="10"/>
                    </a:cubicBezTo>
                    <a:cubicBezTo>
                      <a:pt x="16" y="8"/>
                      <a:pt x="18" y="7"/>
                      <a:pt x="19" y="6"/>
                    </a:cubicBezTo>
                    <a:cubicBezTo>
                      <a:pt x="19" y="5"/>
                      <a:pt x="20" y="5"/>
                      <a:pt x="20" y="5"/>
                    </a:cubicBezTo>
                    <a:cubicBezTo>
                      <a:pt x="20" y="4"/>
                      <a:pt x="20" y="4"/>
                      <a:pt x="20" y="4"/>
                    </a:cubicBezTo>
                    <a:cubicBezTo>
                      <a:pt x="20" y="4"/>
                      <a:pt x="20" y="4"/>
                      <a:pt x="20" y="4"/>
                    </a:cubicBezTo>
                    <a:cubicBezTo>
                      <a:pt x="21" y="4"/>
                      <a:pt x="21" y="4"/>
                      <a:pt x="21" y="4"/>
                    </a:cubicBezTo>
                    <a:cubicBezTo>
                      <a:pt x="18" y="0"/>
                      <a:pt x="18" y="0"/>
                      <a:pt x="18" y="0"/>
                    </a:cubicBezTo>
                    <a:cubicBezTo>
                      <a:pt x="18" y="0"/>
                      <a:pt x="18" y="0"/>
                      <a:pt x="18" y="0"/>
                    </a:cubicBezTo>
                    <a:cubicBezTo>
                      <a:pt x="18" y="1"/>
                      <a:pt x="17" y="1"/>
                      <a:pt x="16" y="2"/>
                    </a:cubicBezTo>
                    <a:cubicBezTo>
                      <a:pt x="12" y="6"/>
                      <a:pt x="3" y="16"/>
                      <a:pt x="1" y="37"/>
                    </a:cubicBezTo>
                    <a:cubicBezTo>
                      <a:pt x="0" y="45"/>
                      <a:pt x="0" y="53"/>
                      <a:pt x="0" y="60"/>
                    </a:cubicBezTo>
                    <a:cubicBezTo>
                      <a:pt x="0" y="68"/>
                      <a:pt x="0" y="76"/>
                      <a:pt x="0" y="84"/>
                    </a:cubicBezTo>
                    <a:cubicBezTo>
                      <a:pt x="0" y="89"/>
                      <a:pt x="1" y="109"/>
                      <a:pt x="2" y="114"/>
                    </a:cubicBezTo>
                    <a:cubicBezTo>
                      <a:pt x="4" y="122"/>
                      <a:pt x="5" y="130"/>
                      <a:pt x="5" y="13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6" name="Freeform 1922"/>
              <p:cNvSpPr>
                <a:spLocks/>
              </p:cNvSpPr>
              <p:nvPr/>
            </p:nvSpPr>
            <p:spPr bwMode="auto">
              <a:xfrm>
                <a:off x="427" y="2490"/>
                <a:ext cx="38" cy="346"/>
              </a:xfrm>
              <a:custGeom>
                <a:avLst/>
                <a:gdLst>
                  <a:gd name="T0" fmla="*/ 18 w 18"/>
                  <a:gd name="T1" fmla="*/ 0 h 163"/>
                  <a:gd name="T2" fmla="*/ 18 w 18"/>
                  <a:gd name="T3" fmla="*/ 0 h 163"/>
                  <a:gd name="T4" fmla="*/ 13 w 18"/>
                  <a:gd name="T5" fmla="*/ 5 h 163"/>
                  <a:gd name="T6" fmla="*/ 3 w 18"/>
                  <a:gd name="T7" fmla="*/ 33 h 163"/>
                  <a:gd name="T8" fmla="*/ 1 w 18"/>
                  <a:gd name="T9" fmla="*/ 54 h 163"/>
                  <a:gd name="T10" fmla="*/ 5 w 18"/>
                  <a:gd name="T11" fmla="*/ 124 h 163"/>
                  <a:gd name="T12" fmla="*/ 5 w 18"/>
                  <a:gd name="T13" fmla="*/ 134 h 163"/>
                  <a:gd name="T14" fmla="*/ 5 w 18"/>
                  <a:gd name="T15" fmla="*/ 134 h 163"/>
                  <a:gd name="T16" fmla="*/ 5 w 18"/>
                  <a:gd name="T17" fmla="*/ 134 h 163"/>
                  <a:gd name="T18" fmla="*/ 6 w 18"/>
                  <a:gd name="T19" fmla="*/ 140 h 163"/>
                  <a:gd name="T20" fmla="*/ 4 w 18"/>
                  <a:gd name="T21" fmla="*/ 163 h 163"/>
                  <a:gd name="T22" fmla="*/ 6 w 18"/>
                  <a:gd name="T23" fmla="*/ 138 h 163"/>
                  <a:gd name="T24" fmla="*/ 2 w 18"/>
                  <a:gd name="T25" fmla="*/ 65 h 163"/>
                  <a:gd name="T26" fmla="*/ 2 w 18"/>
                  <a:gd name="T27" fmla="*/ 56 h 163"/>
                  <a:gd name="T28" fmla="*/ 3 w 18"/>
                  <a:gd name="T29" fmla="*/ 35 h 163"/>
                  <a:gd name="T30" fmla="*/ 14 w 18"/>
                  <a:gd name="T31" fmla="*/ 6 h 163"/>
                  <a:gd name="T32" fmla="*/ 18 w 18"/>
                  <a:gd name="T33" fmla="*/ 1 h 163"/>
                  <a:gd name="T34" fmla="*/ 18 w 18"/>
                  <a:gd name="T3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3">
                    <a:moveTo>
                      <a:pt x="18" y="0"/>
                    </a:moveTo>
                    <a:cubicBezTo>
                      <a:pt x="18" y="0"/>
                      <a:pt x="18" y="0"/>
                      <a:pt x="18" y="0"/>
                    </a:cubicBezTo>
                    <a:cubicBezTo>
                      <a:pt x="16" y="1"/>
                      <a:pt x="15" y="2"/>
                      <a:pt x="13" y="5"/>
                    </a:cubicBezTo>
                    <a:cubicBezTo>
                      <a:pt x="8" y="9"/>
                      <a:pt x="4" y="20"/>
                      <a:pt x="3" y="33"/>
                    </a:cubicBezTo>
                    <a:cubicBezTo>
                      <a:pt x="2" y="41"/>
                      <a:pt x="2" y="47"/>
                      <a:pt x="1" y="54"/>
                    </a:cubicBezTo>
                    <a:cubicBezTo>
                      <a:pt x="0" y="74"/>
                      <a:pt x="3" y="104"/>
                      <a:pt x="5" y="124"/>
                    </a:cubicBezTo>
                    <a:cubicBezTo>
                      <a:pt x="5" y="128"/>
                      <a:pt x="5" y="131"/>
                      <a:pt x="5" y="134"/>
                    </a:cubicBezTo>
                    <a:cubicBezTo>
                      <a:pt x="5" y="134"/>
                      <a:pt x="5" y="134"/>
                      <a:pt x="5" y="134"/>
                    </a:cubicBezTo>
                    <a:cubicBezTo>
                      <a:pt x="5" y="134"/>
                      <a:pt x="5" y="134"/>
                      <a:pt x="5" y="134"/>
                    </a:cubicBezTo>
                    <a:cubicBezTo>
                      <a:pt x="5" y="137"/>
                      <a:pt x="6" y="139"/>
                      <a:pt x="6" y="140"/>
                    </a:cubicBezTo>
                    <a:cubicBezTo>
                      <a:pt x="6" y="151"/>
                      <a:pt x="5" y="159"/>
                      <a:pt x="4" y="163"/>
                    </a:cubicBezTo>
                    <a:cubicBezTo>
                      <a:pt x="6" y="154"/>
                      <a:pt x="6" y="145"/>
                      <a:pt x="6" y="138"/>
                    </a:cubicBezTo>
                    <a:cubicBezTo>
                      <a:pt x="6" y="124"/>
                      <a:pt x="2" y="90"/>
                      <a:pt x="2" y="65"/>
                    </a:cubicBezTo>
                    <a:cubicBezTo>
                      <a:pt x="2" y="62"/>
                      <a:pt x="2" y="59"/>
                      <a:pt x="2" y="56"/>
                    </a:cubicBezTo>
                    <a:cubicBezTo>
                      <a:pt x="2" y="48"/>
                      <a:pt x="3" y="43"/>
                      <a:pt x="3" y="35"/>
                    </a:cubicBezTo>
                    <a:cubicBezTo>
                      <a:pt x="5" y="21"/>
                      <a:pt x="9" y="11"/>
                      <a:pt x="14" y="6"/>
                    </a:cubicBezTo>
                    <a:cubicBezTo>
                      <a:pt x="16" y="4"/>
                      <a:pt x="17" y="2"/>
                      <a:pt x="18" y="1"/>
                    </a:cubicBezTo>
                    <a:cubicBezTo>
                      <a:pt x="18" y="1"/>
                      <a:pt x="18" y="0"/>
                      <a:pt x="18"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7" name="Freeform 1923"/>
              <p:cNvSpPr>
                <a:spLocks noEditPoints="1"/>
              </p:cNvSpPr>
              <p:nvPr/>
            </p:nvSpPr>
            <p:spPr bwMode="auto">
              <a:xfrm>
                <a:off x="429" y="2492"/>
                <a:ext cx="39" cy="355"/>
              </a:xfrm>
              <a:custGeom>
                <a:avLst/>
                <a:gdLst>
                  <a:gd name="T0" fmla="*/ 4 w 18"/>
                  <a:gd name="T1" fmla="*/ 123 h 167"/>
                  <a:gd name="T2" fmla="*/ 4 w 18"/>
                  <a:gd name="T3" fmla="*/ 133 h 167"/>
                  <a:gd name="T4" fmla="*/ 4 w 18"/>
                  <a:gd name="T5" fmla="*/ 133 h 167"/>
                  <a:gd name="T6" fmla="*/ 4 w 18"/>
                  <a:gd name="T7" fmla="*/ 123 h 167"/>
                  <a:gd name="T8" fmla="*/ 17 w 18"/>
                  <a:gd name="T9" fmla="*/ 0 h 167"/>
                  <a:gd name="T10" fmla="*/ 13 w 18"/>
                  <a:gd name="T11" fmla="*/ 5 h 167"/>
                  <a:gd name="T12" fmla="*/ 2 w 18"/>
                  <a:gd name="T13" fmla="*/ 34 h 167"/>
                  <a:gd name="T14" fmla="*/ 1 w 18"/>
                  <a:gd name="T15" fmla="*/ 55 h 167"/>
                  <a:gd name="T16" fmla="*/ 1 w 18"/>
                  <a:gd name="T17" fmla="*/ 64 h 167"/>
                  <a:gd name="T18" fmla="*/ 5 w 18"/>
                  <a:gd name="T19" fmla="*/ 137 h 167"/>
                  <a:gd name="T20" fmla="*/ 3 w 18"/>
                  <a:gd name="T21" fmla="*/ 162 h 167"/>
                  <a:gd name="T22" fmla="*/ 5 w 18"/>
                  <a:gd name="T23" fmla="*/ 139 h 167"/>
                  <a:gd name="T24" fmla="*/ 4 w 18"/>
                  <a:gd name="T25" fmla="*/ 133 h 167"/>
                  <a:gd name="T26" fmla="*/ 4 w 18"/>
                  <a:gd name="T27" fmla="*/ 133 h 167"/>
                  <a:gd name="T28" fmla="*/ 4 w 18"/>
                  <a:gd name="T29" fmla="*/ 136 h 167"/>
                  <a:gd name="T30" fmla="*/ 4 w 18"/>
                  <a:gd name="T31" fmla="*/ 137 h 167"/>
                  <a:gd name="T32" fmla="*/ 2 w 18"/>
                  <a:gd name="T33" fmla="*/ 167 h 167"/>
                  <a:gd name="T34" fmla="*/ 5 w 18"/>
                  <a:gd name="T35" fmla="*/ 137 h 167"/>
                  <a:gd name="T36" fmla="*/ 1 w 18"/>
                  <a:gd name="T37" fmla="*/ 55 h 167"/>
                  <a:gd name="T38" fmla="*/ 3 w 18"/>
                  <a:gd name="T39" fmla="*/ 34 h 167"/>
                  <a:gd name="T40" fmla="*/ 13 w 18"/>
                  <a:gd name="T41" fmla="*/ 5 h 167"/>
                  <a:gd name="T42" fmla="*/ 18 w 18"/>
                  <a:gd name="T43" fmla="*/ 1 h 167"/>
                  <a:gd name="T44" fmla="*/ 17 w 18"/>
                  <a:gd name="T4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67">
                    <a:moveTo>
                      <a:pt x="4" y="123"/>
                    </a:moveTo>
                    <a:cubicBezTo>
                      <a:pt x="4" y="127"/>
                      <a:pt x="4" y="131"/>
                      <a:pt x="4" y="133"/>
                    </a:cubicBezTo>
                    <a:cubicBezTo>
                      <a:pt x="4" y="133"/>
                      <a:pt x="4" y="133"/>
                      <a:pt x="4" y="133"/>
                    </a:cubicBezTo>
                    <a:cubicBezTo>
                      <a:pt x="4" y="130"/>
                      <a:pt x="4" y="127"/>
                      <a:pt x="4" y="123"/>
                    </a:cubicBezTo>
                    <a:close/>
                    <a:moveTo>
                      <a:pt x="17" y="0"/>
                    </a:moveTo>
                    <a:cubicBezTo>
                      <a:pt x="16" y="1"/>
                      <a:pt x="15" y="3"/>
                      <a:pt x="13" y="5"/>
                    </a:cubicBezTo>
                    <a:cubicBezTo>
                      <a:pt x="8" y="10"/>
                      <a:pt x="4" y="20"/>
                      <a:pt x="2" y="34"/>
                    </a:cubicBezTo>
                    <a:cubicBezTo>
                      <a:pt x="2" y="42"/>
                      <a:pt x="1" y="47"/>
                      <a:pt x="1" y="55"/>
                    </a:cubicBezTo>
                    <a:cubicBezTo>
                      <a:pt x="1" y="58"/>
                      <a:pt x="1" y="61"/>
                      <a:pt x="1" y="64"/>
                    </a:cubicBezTo>
                    <a:cubicBezTo>
                      <a:pt x="1" y="89"/>
                      <a:pt x="5" y="123"/>
                      <a:pt x="5" y="137"/>
                    </a:cubicBezTo>
                    <a:cubicBezTo>
                      <a:pt x="5" y="144"/>
                      <a:pt x="5" y="153"/>
                      <a:pt x="3" y="162"/>
                    </a:cubicBezTo>
                    <a:cubicBezTo>
                      <a:pt x="4" y="158"/>
                      <a:pt x="5" y="150"/>
                      <a:pt x="5" y="139"/>
                    </a:cubicBezTo>
                    <a:cubicBezTo>
                      <a:pt x="5" y="138"/>
                      <a:pt x="4" y="136"/>
                      <a:pt x="4" y="133"/>
                    </a:cubicBezTo>
                    <a:cubicBezTo>
                      <a:pt x="4" y="133"/>
                      <a:pt x="4" y="133"/>
                      <a:pt x="4" y="133"/>
                    </a:cubicBezTo>
                    <a:cubicBezTo>
                      <a:pt x="4" y="134"/>
                      <a:pt x="4" y="135"/>
                      <a:pt x="4" y="136"/>
                    </a:cubicBezTo>
                    <a:cubicBezTo>
                      <a:pt x="4" y="136"/>
                      <a:pt x="4" y="137"/>
                      <a:pt x="4" y="137"/>
                    </a:cubicBezTo>
                    <a:cubicBezTo>
                      <a:pt x="5" y="157"/>
                      <a:pt x="2" y="167"/>
                      <a:pt x="2" y="167"/>
                    </a:cubicBezTo>
                    <a:cubicBezTo>
                      <a:pt x="5" y="157"/>
                      <a:pt x="5" y="145"/>
                      <a:pt x="5" y="137"/>
                    </a:cubicBezTo>
                    <a:cubicBezTo>
                      <a:pt x="5" y="122"/>
                      <a:pt x="0" y="79"/>
                      <a:pt x="1" y="55"/>
                    </a:cubicBezTo>
                    <a:cubicBezTo>
                      <a:pt x="2" y="47"/>
                      <a:pt x="2" y="42"/>
                      <a:pt x="3" y="34"/>
                    </a:cubicBezTo>
                    <a:cubicBezTo>
                      <a:pt x="4" y="20"/>
                      <a:pt x="8" y="10"/>
                      <a:pt x="13" y="5"/>
                    </a:cubicBezTo>
                    <a:cubicBezTo>
                      <a:pt x="15" y="3"/>
                      <a:pt x="16" y="2"/>
                      <a:pt x="18" y="1"/>
                    </a:cubicBezTo>
                    <a:lnTo>
                      <a:pt x="17"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8" name="Freeform 1924"/>
              <p:cNvSpPr>
                <a:spLocks/>
              </p:cNvSpPr>
              <p:nvPr/>
            </p:nvSpPr>
            <p:spPr bwMode="auto">
              <a:xfrm>
                <a:off x="238" y="1939"/>
                <a:ext cx="230" cy="587"/>
              </a:xfrm>
              <a:custGeom>
                <a:avLst/>
                <a:gdLst>
                  <a:gd name="T0" fmla="*/ 0 w 108"/>
                  <a:gd name="T1" fmla="*/ 276 h 276"/>
                  <a:gd name="T2" fmla="*/ 12 w 108"/>
                  <a:gd name="T3" fmla="*/ 166 h 276"/>
                  <a:gd name="T4" fmla="*/ 12 w 108"/>
                  <a:gd name="T5" fmla="*/ 125 h 276"/>
                  <a:gd name="T6" fmla="*/ 12 w 108"/>
                  <a:gd name="T7" fmla="*/ 122 h 276"/>
                  <a:gd name="T8" fmla="*/ 34 w 108"/>
                  <a:gd name="T9" fmla="*/ 47 h 276"/>
                  <a:gd name="T10" fmla="*/ 67 w 108"/>
                  <a:gd name="T11" fmla="*/ 23 h 276"/>
                  <a:gd name="T12" fmla="*/ 108 w 108"/>
                  <a:gd name="T13" fmla="*/ 0 h 276"/>
                  <a:gd name="T14" fmla="*/ 108 w 108"/>
                  <a:gd name="T15" fmla="*/ 0 h 276"/>
                  <a:gd name="T16" fmla="*/ 108 w 108"/>
                  <a:gd name="T17" fmla="*/ 3 h 276"/>
                  <a:gd name="T18" fmla="*/ 94 w 108"/>
                  <a:gd name="T19" fmla="*/ 8 h 276"/>
                  <a:gd name="T20" fmla="*/ 69 w 108"/>
                  <a:gd name="T21" fmla="*/ 25 h 276"/>
                  <a:gd name="T22" fmla="*/ 36 w 108"/>
                  <a:gd name="T23" fmla="*/ 49 h 276"/>
                  <a:gd name="T24" fmla="*/ 14 w 108"/>
                  <a:gd name="T25" fmla="*/ 122 h 276"/>
                  <a:gd name="T26" fmla="*/ 15 w 108"/>
                  <a:gd name="T27" fmla="*/ 125 h 276"/>
                  <a:gd name="T28" fmla="*/ 0 w 108"/>
                  <a:gd name="T2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76">
                    <a:moveTo>
                      <a:pt x="0" y="276"/>
                    </a:moveTo>
                    <a:cubicBezTo>
                      <a:pt x="10" y="245"/>
                      <a:pt x="12" y="218"/>
                      <a:pt x="12" y="166"/>
                    </a:cubicBezTo>
                    <a:cubicBezTo>
                      <a:pt x="12" y="154"/>
                      <a:pt x="12" y="141"/>
                      <a:pt x="12" y="125"/>
                    </a:cubicBezTo>
                    <a:cubicBezTo>
                      <a:pt x="12" y="124"/>
                      <a:pt x="12" y="123"/>
                      <a:pt x="12" y="122"/>
                    </a:cubicBezTo>
                    <a:cubicBezTo>
                      <a:pt x="12" y="81"/>
                      <a:pt x="22" y="60"/>
                      <a:pt x="34" y="47"/>
                    </a:cubicBezTo>
                    <a:cubicBezTo>
                      <a:pt x="46" y="35"/>
                      <a:pt x="60" y="30"/>
                      <a:pt x="67" y="23"/>
                    </a:cubicBezTo>
                    <a:cubicBezTo>
                      <a:pt x="81" y="8"/>
                      <a:pt x="108" y="0"/>
                      <a:pt x="108" y="0"/>
                    </a:cubicBezTo>
                    <a:cubicBezTo>
                      <a:pt x="108" y="0"/>
                      <a:pt x="108" y="0"/>
                      <a:pt x="108" y="0"/>
                    </a:cubicBezTo>
                    <a:cubicBezTo>
                      <a:pt x="108" y="3"/>
                      <a:pt x="108" y="3"/>
                      <a:pt x="108" y="3"/>
                    </a:cubicBezTo>
                    <a:cubicBezTo>
                      <a:pt x="108" y="3"/>
                      <a:pt x="102" y="5"/>
                      <a:pt x="94" y="8"/>
                    </a:cubicBezTo>
                    <a:cubicBezTo>
                      <a:pt x="85" y="12"/>
                      <a:pt x="75" y="18"/>
                      <a:pt x="69" y="25"/>
                    </a:cubicBezTo>
                    <a:cubicBezTo>
                      <a:pt x="61" y="33"/>
                      <a:pt x="48" y="37"/>
                      <a:pt x="36" y="49"/>
                    </a:cubicBezTo>
                    <a:cubicBezTo>
                      <a:pt x="25" y="62"/>
                      <a:pt x="15" y="82"/>
                      <a:pt x="14" y="122"/>
                    </a:cubicBezTo>
                    <a:cubicBezTo>
                      <a:pt x="14" y="123"/>
                      <a:pt x="15" y="124"/>
                      <a:pt x="15" y="125"/>
                    </a:cubicBezTo>
                    <a:cubicBezTo>
                      <a:pt x="17" y="256"/>
                      <a:pt x="0" y="276"/>
                      <a:pt x="0" y="27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9" name="Freeform 1925"/>
              <p:cNvSpPr>
                <a:spLocks/>
              </p:cNvSpPr>
              <p:nvPr/>
            </p:nvSpPr>
            <p:spPr bwMode="auto">
              <a:xfrm>
                <a:off x="236" y="1939"/>
                <a:ext cx="234" cy="587"/>
              </a:xfrm>
              <a:custGeom>
                <a:avLst/>
                <a:gdLst>
                  <a:gd name="T0" fmla="*/ 1 w 110"/>
                  <a:gd name="T1" fmla="*/ 276 h 276"/>
                  <a:gd name="T2" fmla="*/ 13 w 110"/>
                  <a:gd name="T3" fmla="*/ 166 h 276"/>
                  <a:gd name="T4" fmla="*/ 13 w 110"/>
                  <a:gd name="T5" fmla="*/ 122 h 276"/>
                  <a:gd name="T6" fmla="*/ 35 w 110"/>
                  <a:gd name="T7" fmla="*/ 47 h 276"/>
                  <a:gd name="T8" fmla="*/ 94 w 110"/>
                  <a:gd name="T9" fmla="*/ 6 h 276"/>
                  <a:gd name="T10" fmla="*/ 108 w 110"/>
                  <a:gd name="T11" fmla="*/ 1 h 276"/>
                  <a:gd name="T12" fmla="*/ 109 w 110"/>
                  <a:gd name="T13" fmla="*/ 0 h 276"/>
                  <a:gd name="T14" fmla="*/ 109 w 110"/>
                  <a:gd name="T15" fmla="*/ 0 h 276"/>
                  <a:gd name="T16" fmla="*/ 109 w 110"/>
                  <a:gd name="T17" fmla="*/ 0 h 276"/>
                  <a:gd name="T18" fmla="*/ 109 w 110"/>
                  <a:gd name="T19" fmla="*/ 0 h 276"/>
                  <a:gd name="T20" fmla="*/ 108 w 110"/>
                  <a:gd name="T21" fmla="*/ 0 h 276"/>
                  <a:gd name="T22" fmla="*/ 109 w 110"/>
                  <a:gd name="T23" fmla="*/ 3 h 276"/>
                  <a:gd name="T24" fmla="*/ 109 w 110"/>
                  <a:gd name="T25" fmla="*/ 3 h 276"/>
                  <a:gd name="T26" fmla="*/ 109 w 110"/>
                  <a:gd name="T27" fmla="*/ 3 h 276"/>
                  <a:gd name="T28" fmla="*/ 109 w 110"/>
                  <a:gd name="T29" fmla="*/ 3 h 276"/>
                  <a:gd name="T30" fmla="*/ 109 w 110"/>
                  <a:gd name="T31" fmla="*/ 3 h 276"/>
                  <a:gd name="T32" fmla="*/ 109 w 110"/>
                  <a:gd name="T33" fmla="*/ 3 h 276"/>
                  <a:gd name="T34" fmla="*/ 95 w 110"/>
                  <a:gd name="T35" fmla="*/ 8 h 276"/>
                  <a:gd name="T36" fmla="*/ 37 w 110"/>
                  <a:gd name="T37" fmla="*/ 49 h 276"/>
                  <a:gd name="T38" fmla="*/ 15 w 110"/>
                  <a:gd name="T39" fmla="*/ 125 h 276"/>
                  <a:gd name="T40" fmla="*/ 8 w 110"/>
                  <a:gd name="T41" fmla="*/ 253 h 276"/>
                  <a:gd name="T42" fmla="*/ 1 w 110"/>
                  <a:gd name="T43" fmla="*/ 275 h 276"/>
                  <a:gd name="T44" fmla="*/ 0 w 110"/>
                  <a:gd name="T45" fmla="*/ 276 h 276"/>
                  <a:gd name="T46" fmla="*/ 1 w 110"/>
                  <a:gd name="T47" fmla="*/ 276 h 276"/>
                  <a:gd name="T48" fmla="*/ 1 w 110"/>
                  <a:gd name="T49" fmla="*/ 276 h 276"/>
                  <a:gd name="T50" fmla="*/ 16 w 110"/>
                  <a:gd name="T51" fmla="*/ 125 h 276"/>
                  <a:gd name="T52" fmla="*/ 37 w 110"/>
                  <a:gd name="T53" fmla="*/ 49 h 276"/>
                  <a:gd name="T54" fmla="*/ 95 w 110"/>
                  <a:gd name="T55" fmla="*/ 9 h 276"/>
                  <a:gd name="T56" fmla="*/ 108 w 110"/>
                  <a:gd name="T57" fmla="*/ 3 h 276"/>
                  <a:gd name="T58" fmla="*/ 109 w 110"/>
                  <a:gd name="T59" fmla="*/ 3 h 276"/>
                  <a:gd name="T60" fmla="*/ 109 w 110"/>
                  <a:gd name="T61" fmla="*/ 3 h 276"/>
                  <a:gd name="T62" fmla="*/ 110 w 110"/>
                  <a:gd name="T63" fmla="*/ 3 h 276"/>
                  <a:gd name="T64" fmla="*/ 110 w 110"/>
                  <a:gd name="T65" fmla="*/ 3 h 276"/>
                  <a:gd name="T66" fmla="*/ 109 w 110"/>
                  <a:gd name="T67" fmla="*/ 0 h 276"/>
                  <a:gd name="T68" fmla="*/ 109 w 110"/>
                  <a:gd name="T69" fmla="*/ 0 h 276"/>
                  <a:gd name="T70" fmla="*/ 109 w 110"/>
                  <a:gd name="T71" fmla="*/ 0 h 276"/>
                  <a:gd name="T72" fmla="*/ 109 w 110"/>
                  <a:gd name="T73" fmla="*/ 0 h 276"/>
                  <a:gd name="T74" fmla="*/ 104 w 110"/>
                  <a:gd name="T75" fmla="*/ 1 h 276"/>
                  <a:gd name="T76" fmla="*/ 35 w 110"/>
                  <a:gd name="T77" fmla="*/ 47 h 276"/>
                  <a:gd name="T78" fmla="*/ 13 w 110"/>
                  <a:gd name="T79" fmla="*/ 122 h 276"/>
                  <a:gd name="T80" fmla="*/ 13 w 110"/>
                  <a:gd name="T81" fmla="*/ 166 h 276"/>
                  <a:gd name="T82" fmla="*/ 0 w 110"/>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276">
                    <a:moveTo>
                      <a:pt x="1" y="276"/>
                    </a:moveTo>
                    <a:cubicBezTo>
                      <a:pt x="1" y="276"/>
                      <a:pt x="1" y="276"/>
                      <a:pt x="1" y="276"/>
                    </a:cubicBezTo>
                    <a:cubicBezTo>
                      <a:pt x="11" y="245"/>
                      <a:pt x="13" y="218"/>
                      <a:pt x="13" y="166"/>
                    </a:cubicBezTo>
                    <a:cubicBezTo>
                      <a:pt x="13" y="166"/>
                      <a:pt x="13" y="166"/>
                      <a:pt x="13" y="166"/>
                    </a:cubicBezTo>
                    <a:cubicBezTo>
                      <a:pt x="13" y="154"/>
                      <a:pt x="13" y="141"/>
                      <a:pt x="13" y="125"/>
                    </a:cubicBezTo>
                    <a:cubicBezTo>
                      <a:pt x="13" y="124"/>
                      <a:pt x="13" y="123"/>
                      <a:pt x="13" y="122"/>
                    </a:cubicBezTo>
                    <a:cubicBezTo>
                      <a:pt x="13" y="121"/>
                      <a:pt x="13" y="121"/>
                      <a:pt x="13" y="121"/>
                    </a:cubicBezTo>
                    <a:cubicBezTo>
                      <a:pt x="13" y="81"/>
                      <a:pt x="23" y="60"/>
                      <a:pt x="35" y="47"/>
                    </a:cubicBezTo>
                    <a:cubicBezTo>
                      <a:pt x="47" y="35"/>
                      <a:pt x="61" y="30"/>
                      <a:pt x="68" y="23"/>
                    </a:cubicBezTo>
                    <a:cubicBezTo>
                      <a:pt x="75" y="16"/>
                      <a:pt x="85" y="10"/>
                      <a:pt x="94" y="6"/>
                    </a:cubicBezTo>
                    <a:cubicBezTo>
                      <a:pt x="98" y="4"/>
                      <a:pt x="102" y="3"/>
                      <a:pt x="104" y="2"/>
                    </a:cubicBezTo>
                    <a:cubicBezTo>
                      <a:pt x="106" y="1"/>
                      <a:pt x="107" y="1"/>
                      <a:pt x="108" y="1"/>
                    </a:cubicBezTo>
                    <a:cubicBezTo>
                      <a:pt x="108" y="1"/>
                      <a:pt x="108" y="0"/>
                      <a:pt x="108"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8" y="0"/>
                      <a:pt x="108" y="0"/>
                      <a:pt x="108" y="0"/>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9" y="3"/>
                      <a:pt x="109" y="3"/>
                    </a:cubicBezTo>
                    <a:cubicBezTo>
                      <a:pt x="109" y="3"/>
                      <a:pt x="103" y="5"/>
                      <a:pt x="95" y="8"/>
                    </a:cubicBezTo>
                    <a:cubicBezTo>
                      <a:pt x="86" y="12"/>
                      <a:pt x="76" y="18"/>
                      <a:pt x="70" y="25"/>
                    </a:cubicBezTo>
                    <a:cubicBezTo>
                      <a:pt x="62" y="32"/>
                      <a:pt x="49" y="37"/>
                      <a:pt x="37" y="49"/>
                    </a:cubicBezTo>
                    <a:cubicBezTo>
                      <a:pt x="25" y="61"/>
                      <a:pt x="15" y="82"/>
                      <a:pt x="15" y="122"/>
                    </a:cubicBezTo>
                    <a:cubicBezTo>
                      <a:pt x="15" y="123"/>
                      <a:pt x="15" y="124"/>
                      <a:pt x="15" y="125"/>
                    </a:cubicBezTo>
                    <a:cubicBezTo>
                      <a:pt x="15" y="133"/>
                      <a:pt x="16" y="140"/>
                      <a:pt x="16" y="146"/>
                    </a:cubicBezTo>
                    <a:cubicBezTo>
                      <a:pt x="16" y="202"/>
                      <a:pt x="12" y="234"/>
                      <a:pt x="8" y="253"/>
                    </a:cubicBezTo>
                    <a:cubicBezTo>
                      <a:pt x="6" y="262"/>
                      <a:pt x="4" y="268"/>
                      <a:pt x="3" y="271"/>
                    </a:cubicBezTo>
                    <a:cubicBezTo>
                      <a:pt x="2" y="273"/>
                      <a:pt x="2" y="274"/>
                      <a:pt x="1" y="275"/>
                    </a:cubicBezTo>
                    <a:cubicBezTo>
                      <a:pt x="1" y="276"/>
                      <a:pt x="1" y="276"/>
                      <a:pt x="1" y="276"/>
                    </a:cubicBezTo>
                    <a:cubicBezTo>
                      <a:pt x="0" y="276"/>
                      <a:pt x="0" y="276"/>
                      <a:pt x="0" y="276"/>
                    </a:cubicBezTo>
                    <a:cubicBezTo>
                      <a:pt x="1" y="276"/>
                      <a:pt x="1" y="276"/>
                      <a:pt x="1" y="276"/>
                    </a:cubicBezTo>
                    <a:cubicBezTo>
                      <a:pt x="1" y="276"/>
                      <a:pt x="1" y="276"/>
                      <a:pt x="1" y="276"/>
                    </a:cubicBezTo>
                    <a:cubicBezTo>
                      <a:pt x="1" y="276"/>
                      <a:pt x="1" y="276"/>
                      <a:pt x="1" y="276"/>
                    </a:cubicBezTo>
                    <a:cubicBezTo>
                      <a:pt x="1" y="276"/>
                      <a:pt x="1" y="276"/>
                      <a:pt x="1" y="276"/>
                    </a:cubicBezTo>
                    <a:cubicBezTo>
                      <a:pt x="1" y="276"/>
                      <a:pt x="16" y="258"/>
                      <a:pt x="16" y="146"/>
                    </a:cubicBezTo>
                    <a:cubicBezTo>
                      <a:pt x="16" y="140"/>
                      <a:pt x="16" y="133"/>
                      <a:pt x="16" y="125"/>
                    </a:cubicBezTo>
                    <a:cubicBezTo>
                      <a:pt x="16" y="124"/>
                      <a:pt x="16" y="123"/>
                      <a:pt x="16" y="122"/>
                    </a:cubicBezTo>
                    <a:cubicBezTo>
                      <a:pt x="16" y="82"/>
                      <a:pt x="26" y="62"/>
                      <a:pt x="37" y="49"/>
                    </a:cubicBezTo>
                    <a:cubicBezTo>
                      <a:pt x="49" y="37"/>
                      <a:pt x="62" y="33"/>
                      <a:pt x="70" y="25"/>
                    </a:cubicBezTo>
                    <a:cubicBezTo>
                      <a:pt x="77" y="18"/>
                      <a:pt x="87" y="12"/>
                      <a:pt x="95" y="9"/>
                    </a:cubicBezTo>
                    <a:cubicBezTo>
                      <a:pt x="99" y="7"/>
                      <a:pt x="103" y="5"/>
                      <a:pt x="105" y="4"/>
                    </a:cubicBezTo>
                    <a:cubicBezTo>
                      <a:pt x="107" y="4"/>
                      <a:pt x="108" y="4"/>
                      <a:pt x="108" y="3"/>
                    </a:cubicBezTo>
                    <a:cubicBezTo>
                      <a:pt x="109" y="3"/>
                      <a:pt x="109" y="3"/>
                      <a:pt x="109" y="3"/>
                    </a:cubicBezTo>
                    <a:cubicBezTo>
                      <a:pt x="109" y="3"/>
                      <a:pt x="109" y="3"/>
                      <a:pt x="109" y="3"/>
                    </a:cubicBezTo>
                    <a:cubicBezTo>
                      <a:pt x="109" y="3"/>
                      <a:pt x="109" y="3"/>
                      <a:pt x="109" y="3"/>
                    </a:cubicBezTo>
                    <a:cubicBezTo>
                      <a:pt x="109" y="3"/>
                      <a:pt x="109" y="3"/>
                      <a:pt x="109" y="3"/>
                    </a:cubicBezTo>
                    <a:cubicBezTo>
                      <a:pt x="110" y="3"/>
                      <a:pt x="110" y="3"/>
                      <a:pt x="110" y="3"/>
                    </a:cubicBezTo>
                    <a:cubicBezTo>
                      <a:pt x="110" y="3"/>
                      <a:pt x="110" y="3"/>
                      <a:pt x="110" y="3"/>
                    </a:cubicBezTo>
                    <a:cubicBezTo>
                      <a:pt x="110" y="3"/>
                      <a:pt x="110" y="3"/>
                      <a:pt x="110" y="3"/>
                    </a:cubicBezTo>
                    <a:cubicBezTo>
                      <a:pt x="110" y="3"/>
                      <a:pt x="110" y="3"/>
                      <a:pt x="110" y="3"/>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7" y="1"/>
                      <a:pt x="104" y="1"/>
                    </a:cubicBezTo>
                    <a:cubicBezTo>
                      <a:pt x="96" y="4"/>
                      <a:pt x="78" y="12"/>
                      <a:pt x="68" y="23"/>
                    </a:cubicBezTo>
                    <a:cubicBezTo>
                      <a:pt x="61" y="30"/>
                      <a:pt x="47" y="34"/>
                      <a:pt x="35" y="47"/>
                    </a:cubicBezTo>
                    <a:cubicBezTo>
                      <a:pt x="23" y="60"/>
                      <a:pt x="13" y="81"/>
                      <a:pt x="13" y="121"/>
                    </a:cubicBezTo>
                    <a:cubicBezTo>
                      <a:pt x="13" y="122"/>
                      <a:pt x="13" y="122"/>
                      <a:pt x="13" y="122"/>
                    </a:cubicBezTo>
                    <a:cubicBezTo>
                      <a:pt x="13" y="123"/>
                      <a:pt x="13" y="124"/>
                      <a:pt x="13" y="125"/>
                    </a:cubicBezTo>
                    <a:cubicBezTo>
                      <a:pt x="13" y="141"/>
                      <a:pt x="13" y="154"/>
                      <a:pt x="13" y="166"/>
                    </a:cubicBezTo>
                    <a:cubicBezTo>
                      <a:pt x="13" y="166"/>
                      <a:pt x="13" y="166"/>
                      <a:pt x="13" y="166"/>
                    </a:cubicBezTo>
                    <a:cubicBezTo>
                      <a:pt x="13" y="218"/>
                      <a:pt x="11" y="245"/>
                      <a:pt x="0" y="276"/>
                    </a:cubicBezTo>
                    <a:cubicBezTo>
                      <a:pt x="1" y="276"/>
                      <a:pt x="1" y="276"/>
                      <a:pt x="1" y="276"/>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0" name="Freeform 1926"/>
              <p:cNvSpPr>
                <a:spLocks noEditPoints="1"/>
              </p:cNvSpPr>
              <p:nvPr/>
            </p:nvSpPr>
            <p:spPr bwMode="auto">
              <a:xfrm>
                <a:off x="266" y="1946"/>
                <a:ext cx="193" cy="370"/>
              </a:xfrm>
              <a:custGeom>
                <a:avLst/>
                <a:gdLst>
                  <a:gd name="T0" fmla="*/ 1 w 91"/>
                  <a:gd name="T1" fmla="*/ 160 h 174"/>
                  <a:gd name="T2" fmla="*/ 1 w 91"/>
                  <a:gd name="T3" fmla="*/ 161 h 174"/>
                  <a:gd name="T4" fmla="*/ 0 w 91"/>
                  <a:gd name="T5" fmla="*/ 174 h 174"/>
                  <a:gd name="T6" fmla="*/ 1 w 91"/>
                  <a:gd name="T7" fmla="*/ 171 h 174"/>
                  <a:gd name="T8" fmla="*/ 1 w 91"/>
                  <a:gd name="T9" fmla="*/ 160 h 174"/>
                  <a:gd name="T10" fmla="*/ 91 w 91"/>
                  <a:gd name="T11" fmla="*/ 0 h 174"/>
                  <a:gd name="T12" fmla="*/ 80 w 91"/>
                  <a:gd name="T13" fmla="*/ 4 h 174"/>
                  <a:gd name="T14" fmla="*/ 55 w 91"/>
                  <a:gd name="T15" fmla="*/ 21 h 174"/>
                  <a:gd name="T16" fmla="*/ 22 w 91"/>
                  <a:gd name="T17" fmla="*/ 45 h 174"/>
                  <a:gd name="T18" fmla="*/ 1 w 91"/>
                  <a:gd name="T19" fmla="*/ 117 h 174"/>
                  <a:gd name="T20" fmla="*/ 1 w 91"/>
                  <a:gd name="T21" fmla="*/ 121 h 174"/>
                  <a:gd name="T22" fmla="*/ 1 w 91"/>
                  <a:gd name="T23" fmla="*/ 154 h 174"/>
                  <a:gd name="T24" fmla="*/ 1 w 91"/>
                  <a:gd name="T25" fmla="*/ 153 h 174"/>
                  <a:gd name="T26" fmla="*/ 2 w 91"/>
                  <a:gd name="T27" fmla="*/ 143 h 174"/>
                  <a:gd name="T28" fmla="*/ 1 w 91"/>
                  <a:gd name="T29" fmla="*/ 122 h 174"/>
                  <a:gd name="T30" fmla="*/ 1 w 91"/>
                  <a:gd name="T31" fmla="*/ 119 h 174"/>
                  <a:gd name="T32" fmla="*/ 23 w 91"/>
                  <a:gd name="T33" fmla="*/ 46 h 174"/>
                  <a:gd name="T34" fmla="*/ 56 w 91"/>
                  <a:gd name="T35" fmla="*/ 22 h 174"/>
                  <a:gd name="T36" fmla="*/ 81 w 91"/>
                  <a:gd name="T37" fmla="*/ 5 h 174"/>
                  <a:gd name="T38" fmla="*/ 91 w 91"/>
                  <a:gd name="T39" fmla="*/ 1 h 174"/>
                  <a:gd name="T40" fmla="*/ 91 w 91"/>
                  <a:gd name="T4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74">
                    <a:moveTo>
                      <a:pt x="1" y="160"/>
                    </a:moveTo>
                    <a:cubicBezTo>
                      <a:pt x="1" y="160"/>
                      <a:pt x="1" y="161"/>
                      <a:pt x="1" y="161"/>
                    </a:cubicBezTo>
                    <a:cubicBezTo>
                      <a:pt x="1" y="165"/>
                      <a:pt x="1" y="170"/>
                      <a:pt x="0" y="174"/>
                    </a:cubicBezTo>
                    <a:cubicBezTo>
                      <a:pt x="1" y="173"/>
                      <a:pt x="1" y="172"/>
                      <a:pt x="1" y="171"/>
                    </a:cubicBezTo>
                    <a:cubicBezTo>
                      <a:pt x="1" y="168"/>
                      <a:pt x="1" y="164"/>
                      <a:pt x="1" y="160"/>
                    </a:cubicBezTo>
                    <a:close/>
                    <a:moveTo>
                      <a:pt x="91" y="0"/>
                    </a:moveTo>
                    <a:cubicBezTo>
                      <a:pt x="88" y="1"/>
                      <a:pt x="84" y="2"/>
                      <a:pt x="80" y="4"/>
                    </a:cubicBezTo>
                    <a:cubicBezTo>
                      <a:pt x="72" y="8"/>
                      <a:pt x="62" y="14"/>
                      <a:pt x="55" y="21"/>
                    </a:cubicBezTo>
                    <a:cubicBezTo>
                      <a:pt x="47" y="29"/>
                      <a:pt x="34" y="33"/>
                      <a:pt x="22" y="45"/>
                    </a:cubicBezTo>
                    <a:cubicBezTo>
                      <a:pt x="11" y="57"/>
                      <a:pt x="1" y="78"/>
                      <a:pt x="1" y="117"/>
                    </a:cubicBezTo>
                    <a:cubicBezTo>
                      <a:pt x="1" y="119"/>
                      <a:pt x="1" y="120"/>
                      <a:pt x="1" y="121"/>
                    </a:cubicBezTo>
                    <a:cubicBezTo>
                      <a:pt x="1" y="133"/>
                      <a:pt x="1" y="144"/>
                      <a:pt x="1" y="154"/>
                    </a:cubicBezTo>
                    <a:cubicBezTo>
                      <a:pt x="1" y="154"/>
                      <a:pt x="1" y="153"/>
                      <a:pt x="1" y="153"/>
                    </a:cubicBezTo>
                    <a:cubicBezTo>
                      <a:pt x="2" y="150"/>
                      <a:pt x="2" y="147"/>
                      <a:pt x="2" y="143"/>
                    </a:cubicBezTo>
                    <a:cubicBezTo>
                      <a:pt x="2" y="137"/>
                      <a:pt x="1" y="130"/>
                      <a:pt x="1" y="122"/>
                    </a:cubicBezTo>
                    <a:cubicBezTo>
                      <a:pt x="1" y="121"/>
                      <a:pt x="1" y="120"/>
                      <a:pt x="1" y="119"/>
                    </a:cubicBezTo>
                    <a:cubicBezTo>
                      <a:pt x="1" y="79"/>
                      <a:pt x="11" y="58"/>
                      <a:pt x="23" y="46"/>
                    </a:cubicBezTo>
                    <a:cubicBezTo>
                      <a:pt x="35" y="34"/>
                      <a:pt x="48" y="29"/>
                      <a:pt x="56" y="22"/>
                    </a:cubicBezTo>
                    <a:cubicBezTo>
                      <a:pt x="62" y="15"/>
                      <a:pt x="72" y="9"/>
                      <a:pt x="81" y="5"/>
                    </a:cubicBezTo>
                    <a:cubicBezTo>
                      <a:pt x="85" y="4"/>
                      <a:pt x="88" y="2"/>
                      <a:pt x="91" y="1"/>
                    </a:cubicBezTo>
                    <a:cubicBezTo>
                      <a:pt x="91" y="1"/>
                      <a:pt x="91" y="0"/>
                      <a:pt x="9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1" name="Freeform 1927"/>
              <p:cNvSpPr>
                <a:spLocks noEditPoints="1"/>
              </p:cNvSpPr>
              <p:nvPr/>
            </p:nvSpPr>
            <p:spPr bwMode="auto">
              <a:xfrm>
                <a:off x="268" y="1948"/>
                <a:ext cx="191" cy="361"/>
              </a:xfrm>
              <a:custGeom>
                <a:avLst/>
                <a:gdLst>
                  <a:gd name="T0" fmla="*/ 1 w 90"/>
                  <a:gd name="T1" fmla="*/ 158 h 170"/>
                  <a:gd name="T2" fmla="*/ 0 w 90"/>
                  <a:gd name="T3" fmla="*/ 159 h 170"/>
                  <a:gd name="T4" fmla="*/ 0 w 90"/>
                  <a:gd name="T5" fmla="*/ 170 h 170"/>
                  <a:gd name="T6" fmla="*/ 0 w 90"/>
                  <a:gd name="T7" fmla="*/ 170 h 170"/>
                  <a:gd name="T8" fmla="*/ 1 w 90"/>
                  <a:gd name="T9" fmla="*/ 158 h 170"/>
                  <a:gd name="T10" fmla="*/ 90 w 90"/>
                  <a:gd name="T11" fmla="*/ 0 h 170"/>
                  <a:gd name="T12" fmla="*/ 80 w 90"/>
                  <a:gd name="T13" fmla="*/ 4 h 170"/>
                  <a:gd name="T14" fmla="*/ 55 w 90"/>
                  <a:gd name="T15" fmla="*/ 21 h 170"/>
                  <a:gd name="T16" fmla="*/ 22 w 90"/>
                  <a:gd name="T17" fmla="*/ 45 h 170"/>
                  <a:gd name="T18" fmla="*/ 0 w 90"/>
                  <a:gd name="T19" fmla="*/ 118 h 170"/>
                  <a:gd name="T20" fmla="*/ 0 w 90"/>
                  <a:gd name="T21" fmla="*/ 121 h 170"/>
                  <a:gd name="T22" fmla="*/ 1 w 90"/>
                  <a:gd name="T23" fmla="*/ 142 h 170"/>
                  <a:gd name="T24" fmla="*/ 0 w 90"/>
                  <a:gd name="T25" fmla="*/ 152 h 170"/>
                  <a:gd name="T26" fmla="*/ 1 w 90"/>
                  <a:gd name="T27" fmla="*/ 151 h 170"/>
                  <a:gd name="T28" fmla="*/ 1 w 90"/>
                  <a:gd name="T29" fmla="*/ 121 h 170"/>
                  <a:gd name="T30" fmla="*/ 0 w 90"/>
                  <a:gd name="T31" fmla="*/ 118 h 170"/>
                  <a:gd name="T32" fmla="*/ 22 w 90"/>
                  <a:gd name="T33" fmla="*/ 45 h 170"/>
                  <a:gd name="T34" fmla="*/ 55 w 90"/>
                  <a:gd name="T35" fmla="*/ 21 h 170"/>
                  <a:gd name="T36" fmla="*/ 80 w 90"/>
                  <a:gd name="T37" fmla="*/ 4 h 170"/>
                  <a:gd name="T38" fmla="*/ 90 w 90"/>
                  <a:gd name="T3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170">
                    <a:moveTo>
                      <a:pt x="1" y="158"/>
                    </a:moveTo>
                    <a:cubicBezTo>
                      <a:pt x="0" y="159"/>
                      <a:pt x="0" y="159"/>
                      <a:pt x="0" y="159"/>
                    </a:cubicBezTo>
                    <a:cubicBezTo>
                      <a:pt x="0" y="163"/>
                      <a:pt x="0" y="167"/>
                      <a:pt x="0" y="170"/>
                    </a:cubicBezTo>
                    <a:cubicBezTo>
                      <a:pt x="0" y="170"/>
                      <a:pt x="0" y="170"/>
                      <a:pt x="0" y="170"/>
                    </a:cubicBezTo>
                    <a:cubicBezTo>
                      <a:pt x="0" y="166"/>
                      <a:pt x="1" y="162"/>
                      <a:pt x="1" y="158"/>
                    </a:cubicBezTo>
                    <a:close/>
                    <a:moveTo>
                      <a:pt x="90" y="0"/>
                    </a:moveTo>
                    <a:cubicBezTo>
                      <a:pt x="87" y="1"/>
                      <a:pt x="84" y="3"/>
                      <a:pt x="80" y="4"/>
                    </a:cubicBezTo>
                    <a:cubicBezTo>
                      <a:pt x="71" y="8"/>
                      <a:pt x="61" y="14"/>
                      <a:pt x="55" y="21"/>
                    </a:cubicBezTo>
                    <a:cubicBezTo>
                      <a:pt x="47" y="28"/>
                      <a:pt x="34" y="33"/>
                      <a:pt x="22" y="45"/>
                    </a:cubicBezTo>
                    <a:cubicBezTo>
                      <a:pt x="10" y="57"/>
                      <a:pt x="0" y="78"/>
                      <a:pt x="0" y="118"/>
                    </a:cubicBezTo>
                    <a:cubicBezTo>
                      <a:pt x="0" y="119"/>
                      <a:pt x="0" y="120"/>
                      <a:pt x="0" y="121"/>
                    </a:cubicBezTo>
                    <a:cubicBezTo>
                      <a:pt x="0" y="129"/>
                      <a:pt x="1" y="136"/>
                      <a:pt x="1" y="142"/>
                    </a:cubicBezTo>
                    <a:cubicBezTo>
                      <a:pt x="1" y="146"/>
                      <a:pt x="1" y="149"/>
                      <a:pt x="0" y="152"/>
                    </a:cubicBezTo>
                    <a:cubicBezTo>
                      <a:pt x="1" y="151"/>
                      <a:pt x="1" y="151"/>
                      <a:pt x="1" y="151"/>
                    </a:cubicBezTo>
                    <a:cubicBezTo>
                      <a:pt x="1" y="142"/>
                      <a:pt x="1" y="132"/>
                      <a:pt x="1" y="121"/>
                    </a:cubicBezTo>
                    <a:cubicBezTo>
                      <a:pt x="1" y="120"/>
                      <a:pt x="0" y="119"/>
                      <a:pt x="0" y="118"/>
                    </a:cubicBezTo>
                    <a:cubicBezTo>
                      <a:pt x="1" y="78"/>
                      <a:pt x="11" y="58"/>
                      <a:pt x="22" y="45"/>
                    </a:cubicBezTo>
                    <a:cubicBezTo>
                      <a:pt x="34" y="33"/>
                      <a:pt x="47" y="29"/>
                      <a:pt x="55" y="21"/>
                    </a:cubicBezTo>
                    <a:cubicBezTo>
                      <a:pt x="61" y="14"/>
                      <a:pt x="71" y="8"/>
                      <a:pt x="80" y="4"/>
                    </a:cubicBezTo>
                    <a:cubicBezTo>
                      <a:pt x="84" y="3"/>
                      <a:pt x="87" y="1"/>
                      <a:pt x="9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2" name="Freeform 1928"/>
              <p:cNvSpPr>
                <a:spLocks noEditPoints="1"/>
              </p:cNvSpPr>
              <p:nvPr/>
            </p:nvSpPr>
            <p:spPr bwMode="auto">
              <a:xfrm>
                <a:off x="238" y="2333"/>
                <a:ext cx="30" cy="191"/>
              </a:xfrm>
              <a:custGeom>
                <a:avLst/>
                <a:gdLst>
                  <a:gd name="T0" fmla="*/ 3 w 14"/>
                  <a:gd name="T1" fmla="*/ 81 h 90"/>
                  <a:gd name="T2" fmla="*/ 0 w 14"/>
                  <a:gd name="T3" fmla="*/ 90 h 90"/>
                  <a:gd name="T4" fmla="*/ 2 w 14"/>
                  <a:gd name="T5" fmla="*/ 86 h 90"/>
                  <a:gd name="T6" fmla="*/ 3 w 14"/>
                  <a:gd name="T7" fmla="*/ 84 h 90"/>
                  <a:gd name="T8" fmla="*/ 3 w 14"/>
                  <a:gd name="T9" fmla="*/ 81 h 90"/>
                  <a:gd name="T10" fmla="*/ 12 w 14"/>
                  <a:gd name="T11" fmla="*/ 35 h 90"/>
                  <a:gd name="T12" fmla="*/ 11 w 14"/>
                  <a:gd name="T13" fmla="*/ 37 h 90"/>
                  <a:gd name="T14" fmla="*/ 5 w 14"/>
                  <a:gd name="T15" fmla="*/ 72 h 90"/>
                  <a:gd name="T16" fmla="*/ 5 w 14"/>
                  <a:gd name="T17" fmla="*/ 75 h 90"/>
                  <a:gd name="T18" fmla="*/ 5 w 14"/>
                  <a:gd name="T19" fmla="*/ 75 h 90"/>
                  <a:gd name="T20" fmla="*/ 5 w 14"/>
                  <a:gd name="T21" fmla="*/ 76 h 90"/>
                  <a:gd name="T22" fmla="*/ 7 w 14"/>
                  <a:gd name="T23" fmla="*/ 68 h 90"/>
                  <a:gd name="T24" fmla="*/ 12 w 14"/>
                  <a:gd name="T25" fmla="*/ 35 h 90"/>
                  <a:gd name="T26" fmla="*/ 14 w 14"/>
                  <a:gd name="T27" fmla="*/ 0 h 90"/>
                  <a:gd name="T28" fmla="*/ 13 w 14"/>
                  <a:gd name="T29" fmla="*/ 2 h 90"/>
                  <a:gd name="T30" fmla="*/ 11 w 14"/>
                  <a:gd name="T31" fmla="*/ 31 h 90"/>
                  <a:gd name="T32" fmla="*/ 12 w 14"/>
                  <a:gd name="T33" fmla="*/ 29 h 90"/>
                  <a:gd name="T34" fmla="*/ 14 w 14"/>
                  <a:gd name="T3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0">
                    <a:moveTo>
                      <a:pt x="3" y="81"/>
                    </a:moveTo>
                    <a:cubicBezTo>
                      <a:pt x="2" y="84"/>
                      <a:pt x="1" y="87"/>
                      <a:pt x="0" y="90"/>
                    </a:cubicBezTo>
                    <a:cubicBezTo>
                      <a:pt x="1" y="89"/>
                      <a:pt x="1" y="88"/>
                      <a:pt x="2" y="86"/>
                    </a:cubicBezTo>
                    <a:cubicBezTo>
                      <a:pt x="2" y="85"/>
                      <a:pt x="2" y="85"/>
                      <a:pt x="3" y="84"/>
                    </a:cubicBezTo>
                    <a:cubicBezTo>
                      <a:pt x="3" y="83"/>
                      <a:pt x="3" y="82"/>
                      <a:pt x="3" y="81"/>
                    </a:cubicBezTo>
                    <a:close/>
                    <a:moveTo>
                      <a:pt x="12" y="35"/>
                    </a:moveTo>
                    <a:cubicBezTo>
                      <a:pt x="11" y="36"/>
                      <a:pt x="11" y="37"/>
                      <a:pt x="11" y="37"/>
                    </a:cubicBezTo>
                    <a:cubicBezTo>
                      <a:pt x="9" y="53"/>
                      <a:pt x="7" y="64"/>
                      <a:pt x="5" y="72"/>
                    </a:cubicBezTo>
                    <a:cubicBezTo>
                      <a:pt x="5" y="73"/>
                      <a:pt x="5" y="74"/>
                      <a:pt x="5" y="75"/>
                    </a:cubicBezTo>
                    <a:cubicBezTo>
                      <a:pt x="5" y="75"/>
                      <a:pt x="5" y="75"/>
                      <a:pt x="5" y="75"/>
                    </a:cubicBezTo>
                    <a:cubicBezTo>
                      <a:pt x="5" y="76"/>
                      <a:pt x="5" y="76"/>
                      <a:pt x="5" y="76"/>
                    </a:cubicBezTo>
                    <a:cubicBezTo>
                      <a:pt x="6" y="73"/>
                      <a:pt x="6" y="71"/>
                      <a:pt x="7" y="68"/>
                    </a:cubicBezTo>
                    <a:cubicBezTo>
                      <a:pt x="9" y="60"/>
                      <a:pt x="10" y="49"/>
                      <a:pt x="12" y="35"/>
                    </a:cubicBezTo>
                    <a:close/>
                    <a:moveTo>
                      <a:pt x="14" y="0"/>
                    </a:moveTo>
                    <a:cubicBezTo>
                      <a:pt x="14" y="1"/>
                      <a:pt x="13" y="1"/>
                      <a:pt x="13" y="2"/>
                    </a:cubicBezTo>
                    <a:cubicBezTo>
                      <a:pt x="13" y="13"/>
                      <a:pt x="12" y="22"/>
                      <a:pt x="11" y="31"/>
                    </a:cubicBezTo>
                    <a:cubicBezTo>
                      <a:pt x="12" y="30"/>
                      <a:pt x="12" y="29"/>
                      <a:pt x="12" y="29"/>
                    </a:cubicBezTo>
                    <a:cubicBezTo>
                      <a:pt x="13" y="20"/>
                      <a:pt x="13" y="11"/>
                      <a:pt x="14"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3" name="Freeform 1929"/>
              <p:cNvSpPr>
                <a:spLocks noEditPoints="1"/>
              </p:cNvSpPr>
              <p:nvPr/>
            </p:nvSpPr>
            <p:spPr bwMode="auto">
              <a:xfrm>
                <a:off x="238" y="2331"/>
                <a:ext cx="30" cy="195"/>
              </a:xfrm>
              <a:custGeom>
                <a:avLst/>
                <a:gdLst>
                  <a:gd name="T0" fmla="*/ 3 w 14"/>
                  <a:gd name="T1" fmla="*/ 81 h 92"/>
                  <a:gd name="T2" fmla="*/ 2 w 14"/>
                  <a:gd name="T3" fmla="*/ 84 h 92"/>
                  <a:gd name="T4" fmla="*/ 0 w 14"/>
                  <a:gd name="T5" fmla="*/ 92 h 92"/>
                  <a:gd name="T6" fmla="*/ 3 w 14"/>
                  <a:gd name="T7" fmla="*/ 85 h 92"/>
                  <a:gd name="T8" fmla="*/ 3 w 14"/>
                  <a:gd name="T9" fmla="*/ 85 h 92"/>
                  <a:gd name="T10" fmla="*/ 2 w 14"/>
                  <a:gd name="T11" fmla="*/ 87 h 92"/>
                  <a:gd name="T12" fmla="*/ 0 w 14"/>
                  <a:gd name="T13" fmla="*/ 91 h 92"/>
                  <a:gd name="T14" fmla="*/ 3 w 14"/>
                  <a:gd name="T15" fmla="*/ 82 h 92"/>
                  <a:gd name="T16" fmla="*/ 3 w 14"/>
                  <a:gd name="T17" fmla="*/ 81 h 92"/>
                  <a:gd name="T18" fmla="*/ 12 w 14"/>
                  <a:gd name="T19" fmla="*/ 36 h 92"/>
                  <a:gd name="T20" fmla="*/ 12 w 14"/>
                  <a:gd name="T21" fmla="*/ 36 h 92"/>
                  <a:gd name="T22" fmla="*/ 7 w 14"/>
                  <a:gd name="T23" fmla="*/ 69 h 92"/>
                  <a:gd name="T24" fmla="*/ 5 w 14"/>
                  <a:gd name="T25" fmla="*/ 77 h 92"/>
                  <a:gd name="T26" fmla="*/ 5 w 14"/>
                  <a:gd name="T27" fmla="*/ 77 h 92"/>
                  <a:gd name="T28" fmla="*/ 12 w 14"/>
                  <a:gd name="T29" fmla="*/ 36 h 92"/>
                  <a:gd name="T30" fmla="*/ 14 w 14"/>
                  <a:gd name="T31" fmla="*/ 0 h 92"/>
                  <a:gd name="T32" fmla="*/ 14 w 14"/>
                  <a:gd name="T33" fmla="*/ 1 h 92"/>
                  <a:gd name="T34" fmla="*/ 12 w 14"/>
                  <a:gd name="T35" fmla="*/ 30 h 92"/>
                  <a:gd name="T36" fmla="*/ 12 w 14"/>
                  <a:gd name="T37" fmla="*/ 29 h 92"/>
                  <a:gd name="T38" fmla="*/ 14 w 14"/>
                  <a:gd name="T3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2">
                    <a:moveTo>
                      <a:pt x="3" y="81"/>
                    </a:moveTo>
                    <a:cubicBezTo>
                      <a:pt x="3" y="82"/>
                      <a:pt x="2" y="83"/>
                      <a:pt x="2" y="84"/>
                    </a:cubicBezTo>
                    <a:cubicBezTo>
                      <a:pt x="1" y="87"/>
                      <a:pt x="0" y="89"/>
                      <a:pt x="0" y="92"/>
                    </a:cubicBezTo>
                    <a:cubicBezTo>
                      <a:pt x="0" y="92"/>
                      <a:pt x="1" y="90"/>
                      <a:pt x="3" y="85"/>
                    </a:cubicBezTo>
                    <a:cubicBezTo>
                      <a:pt x="3" y="85"/>
                      <a:pt x="3" y="85"/>
                      <a:pt x="3" y="85"/>
                    </a:cubicBezTo>
                    <a:cubicBezTo>
                      <a:pt x="2" y="86"/>
                      <a:pt x="2" y="86"/>
                      <a:pt x="2" y="87"/>
                    </a:cubicBezTo>
                    <a:cubicBezTo>
                      <a:pt x="1" y="89"/>
                      <a:pt x="1" y="90"/>
                      <a:pt x="0" y="91"/>
                    </a:cubicBezTo>
                    <a:cubicBezTo>
                      <a:pt x="1" y="88"/>
                      <a:pt x="2" y="85"/>
                      <a:pt x="3" y="82"/>
                    </a:cubicBezTo>
                    <a:lnTo>
                      <a:pt x="3" y="81"/>
                    </a:lnTo>
                    <a:close/>
                    <a:moveTo>
                      <a:pt x="12" y="36"/>
                    </a:moveTo>
                    <a:cubicBezTo>
                      <a:pt x="12" y="36"/>
                      <a:pt x="12" y="36"/>
                      <a:pt x="12" y="36"/>
                    </a:cubicBezTo>
                    <a:cubicBezTo>
                      <a:pt x="10" y="50"/>
                      <a:pt x="9" y="61"/>
                      <a:pt x="7" y="69"/>
                    </a:cubicBezTo>
                    <a:cubicBezTo>
                      <a:pt x="6" y="72"/>
                      <a:pt x="6" y="74"/>
                      <a:pt x="5" y="77"/>
                    </a:cubicBezTo>
                    <a:cubicBezTo>
                      <a:pt x="5" y="77"/>
                      <a:pt x="5" y="77"/>
                      <a:pt x="5" y="77"/>
                    </a:cubicBezTo>
                    <a:cubicBezTo>
                      <a:pt x="7" y="69"/>
                      <a:pt x="10" y="56"/>
                      <a:pt x="12" y="36"/>
                    </a:cubicBezTo>
                    <a:close/>
                    <a:moveTo>
                      <a:pt x="14" y="0"/>
                    </a:moveTo>
                    <a:cubicBezTo>
                      <a:pt x="14" y="1"/>
                      <a:pt x="14" y="1"/>
                      <a:pt x="14" y="1"/>
                    </a:cubicBezTo>
                    <a:cubicBezTo>
                      <a:pt x="13" y="12"/>
                      <a:pt x="13" y="21"/>
                      <a:pt x="12" y="30"/>
                    </a:cubicBezTo>
                    <a:cubicBezTo>
                      <a:pt x="12" y="29"/>
                      <a:pt x="12" y="29"/>
                      <a:pt x="12" y="29"/>
                    </a:cubicBezTo>
                    <a:cubicBezTo>
                      <a:pt x="13" y="21"/>
                      <a:pt x="14" y="11"/>
                      <a:pt x="1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4" name="Freeform 1930"/>
              <p:cNvSpPr>
                <a:spLocks/>
              </p:cNvSpPr>
              <p:nvPr/>
            </p:nvSpPr>
            <p:spPr bwMode="auto">
              <a:xfrm>
                <a:off x="204" y="1961"/>
                <a:ext cx="264" cy="682"/>
              </a:xfrm>
              <a:custGeom>
                <a:avLst/>
                <a:gdLst>
                  <a:gd name="T0" fmla="*/ 9 w 124"/>
                  <a:gd name="T1" fmla="*/ 245 h 321"/>
                  <a:gd name="T2" fmla="*/ 23 w 124"/>
                  <a:gd name="T3" fmla="*/ 185 h 321"/>
                  <a:gd name="T4" fmla="*/ 39 w 124"/>
                  <a:gd name="T5" fmla="*/ 110 h 321"/>
                  <a:gd name="T6" fmla="*/ 63 w 124"/>
                  <a:gd name="T7" fmla="*/ 42 h 321"/>
                  <a:gd name="T8" fmla="*/ 93 w 124"/>
                  <a:gd name="T9" fmla="*/ 17 h 321"/>
                  <a:gd name="T10" fmla="*/ 123 w 124"/>
                  <a:gd name="T11" fmla="*/ 0 h 321"/>
                  <a:gd name="T12" fmla="*/ 124 w 124"/>
                  <a:gd name="T13" fmla="*/ 3 h 321"/>
                  <a:gd name="T14" fmla="*/ 121 w 124"/>
                  <a:gd name="T15" fmla="*/ 4 h 321"/>
                  <a:gd name="T16" fmla="*/ 113 w 124"/>
                  <a:gd name="T17" fmla="*/ 6 h 321"/>
                  <a:gd name="T18" fmla="*/ 95 w 124"/>
                  <a:gd name="T19" fmla="*/ 19 h 321"/>
                  <a:gd name="T20" fmla="*/ 65 w 124"/>
                  <a:gd name="T21" fmla="*/ 44 h 321"/>
                  <a:gd name="T22" fmla="*/ 42 w 124"/>
                  <a:gd name="T23" fmla="*/ 110 h 321"/>
                  <a:gd name="T24" fmla="*/ 26 w 124"/>
                  <a:gd name="T25" fmla="*/ 186 h 321"/>
                  <a:gd name="T26" fmla="*/ 10 w 124"/>
                  <a:gd name="T27" fmla="*/ 245 h 321"/>
                  <a:gd name="T28" fmla="*/ 11 w 124"/>
                  <a:gd name="T29" fmla="*/ 253 h 321"/>
                  <a:gd name="T30" fmla="*/ 0 w 124"/>
                  <a:gd name="T31" fmla="*/ 321 h 321"/>
                  <a:gd name="T32" fmla="*/ 9 w 124"/>
                  <a:gd name="T33" fmla="*/ 24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321">
                    <a:moveTo>
                      <a:pt x="9" y="245"/>
                    </a:moveTo>
                    <a:cubicBezTo>
                      <a:pt x="8" y="224"/>
                      <a:pt x="15" y="204"/>
                      <a:pt x="23" y="185"/>
                    </a:cubicBezTo>
                    <a:cubicBezTo>
                      <a:pt x="31" y="165"/>
                      <a:pt x="39" y="143"/>
                      <a:pt x="39" y="110"/>
                    </a:cubicBezTo>
                    <a:cubicBezTo>
                      <a:pt x="40" y="75"/>
                      <a:pt x="51" y="54"/>
                      <a:pt x="63" y="42"/>
                    </a:cubicBezTo>
                    <a:cubicBezTo>
                      <a:pt x="75" y="29"/>
                      <a:pt x="89" y="23"/>
                      <a:pt x="93" y="17"/>
                    </a:cubicBezTo>
                    <a:cubicBezTo>
                      <a:pt x="104" y="4"/>
                      <a:pt x="123" y="0"/>
                      <a:pt x="123" y="0"/>
                    </a:cubicBezTo>
                    <a:cubicBezTo>
                      <a:pt x="124" y="3"/>
                      <a:pt x="124" y="3"/>
                      <a:pt x="124" y="3"/>
                    </a:cubicBezTo>
                    <a:cubicBezTo>
                      <a:pt x="124" y="3"/>
                      <a:pt x="123" y="3"/>
                      <a:pt x="121" y="4"/>
                    </a:cubicBezTo>
                    <a:cubicBezTo>
                      <a:pt x="119" y="4"/>
                      <a:pt x="116" y="5"/>
                      <a:pt x="113" y="6"/>
                    </a:cubicBezTo>
                    <a:cubicBezTo>
                      <a:pt x="108" y="9"/>
                      <a:pt x="100" y="13"/>
                      <a:pt x="95" y="19"/>
                    </a:cubicBezTo>
                    <a:cubicBezTo>
                      <a:pt x="90" y="26"/>
                      <a:pt x="77" y="31"/>
                      <a:pt x="65" y="44"/>
                    </a:cubicBezTo>
                    <a:cubicBezTo>
                      <a:pt x="53" y="56"/>
                      <a:pt x="42" y="75"/>
                      <a:pt x="42" y="110"/>
                    </a:cubicBezTo>
                    <a:cubicBezTo>
                      <a:pt x="41" y="144"/>
                      <a:pt x="33" y="166"/>
                      <a:pt x="26" y="186"/>
                    </a:cubicBezTo>
                    <a:cubicBezTo>
                      <a:pt x="18" y="205"/>
                      <a:pt x="10" y="222"/>
                      <a:pt x="10" y="245"/>
                    </a:cubicBezTo>
                    <a:cubicBezTo>
                      <a:pt x="10" y="247"/>
                      <a:pt x="10" y="250"/>
                      <a:pt x="11" y="253"/>
                    </a:cubicBezTo>
                    <a:cubicBezTo>
                      <a:pt x="12" y="306"/>
                      <a:pt x="0" y="321"/>
                      <a:pt x="0" y="321"/>
                    </a:cubicBezTo>
                    <a:cubicBezTo>
                      <a:pt x="0" y="321"/>
                      <a:pt x="12" y="305"/>
                      <a:pt x="9" y="24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5" name="Freeform 1931"/>
              <p:cNvSpPr>
                <a:spLocks/>
              </p:cNvSpPr>
              <p:nvPr/>
            </p:nvSpPr>
            <p:spPr bwMode="auto">
              <a:xfrm>
                <a:off x="204" y="1961"/>
                <a:ext cx="264" cy="682"/>
              </a:xfrm>
              <a:custGeom>
                <a:avLst/>
                <a:gdLst>
                  <a:gd name="T0" fmla="*/ 9 w 124"/>
                  <a:gd name="T1" fmla="*/ 245 h 321"/>
                  <a:gd name="T2" fmla="*/ 23 w 124"/>
                  <a:gd name="T3" fmla="*/ 185 h 321"/>
                  <a:gd name="T4" fmla="*/ 63 w 124"/>
                  <a:gd name="T5" fmla="*/ 42 h 321"/>
                  <a:gd name="T6" fmla="*/ 93 w 124"/>
                  <a:gd name="T7" fmla="*/ 17 h 321"/>
                  <a:gd name="T8" fmla="*/ 112 w 124"/>
                  <a:gd name="T9" fmla="*/ 4 h 321"/>
                  <a:gd name="T10" fmla="*/ 123 w 124"/>
                  <a:gd name="T11" fmla="*/ 1 h 321"/>
                  <a:gd name="T12" fmla="*/ 123 w 124"/>
                  <a:gd name="T13" fmla="*/ 1 h 321"/>
                  <a:gd name="T14" fmla="*/ 124 w 124"/>
                  <a:gd name="T15" fmla="*/ 1 h 321"/>
                  <a:gd name="T16" fmla="*/ 123 w 124"/>
                  <a:gd name="T17" fmla="*/ 0 h 321"/>
                  <a:gd name="T18" fmla="*/ 124 w 124"/>
                  <a:gd name="T19" fmla="*/ 3 h 321"/>
                  <a:gd name="T20" fmla="*/ 124 w 124"/>
                  <a:gd name="T21" fmla="*/ 3 h 321"/>
                  <a:gd name="T22" fmla="*/ 124 w 124"/>
                  <a:gd name="T23" fmla="*/ 3 h 321"/>
                  <a:gd name="T24" fmla="*/ 124 w 124"/>
                  <a:gd name="T25" fmla="*/ 3 h 321"/>
                  <a:gd name="T26" fmla="*/ 121 w 124"/>
                  <a:gd name="T27" fmla="*/ 4 h 321"/>
                  <a:gd name="T28" fmla="*/ 95 w 124"/>
                  <a:gd name="T29" fmla="*/ 19 h 321"/>
                  <a:gd name="T30" fmla="*/ 42 w 124"/>
                  <a:gd name="T31" fmla="*/ 110 h 321"/>
                  <a:gd name="T32" fmla="*/ 10 w 124"/>
                  <a:gd name="T33" fmla="*/ 245 h 321"/>
                  <a:gd name="T34" fmla="*/ 11 w 124"/>
                  <a:gd name="T35" fmla="*/ 253 h 321"/>
                  <a:gd name="T36" fmla="*/ 11 w 124"/>
                  <a:gd name="T37" fmla="*/ 263 h 321"/>
                  <a:gd name="T38" fmla="*/ 0 w 124"/>
                  <a:gd name="T39" fmla="*/ 321 h 321"/>
                  <a:gd name="T40" fmla="*/ 9 w 124"/>
                  <a:gd name="T41" fmla="*/ 263 h 321"/>
                  <a:gd name="T42" fmla="*/ 9 w 124"/>
                  <a:gd name="T43" fmla="*/ 245 h 321"/>
                  <a:gd name="T44" fmla="*/ 9 w 124"/>
                  <a:gd name="T45" fmla="*/ 263 h 321"/>
                  <a:gd name="T46" fmla="*/ 1 w 124"/>
                  <a:gd name="T47" fmla="*/ 318 h 321"/>
                  <a:gd name="T48" fmla="*/ 0 w 124"/>
                  <a:gd name="T49" fmla="*/ 321 h 321"/>
                  <a:gd name="T50" fmla="*/ 0 w 124"/>
                  <a:gd name="T51" fmla="*/ 321 h 321"/>
                  <a:gd name="T52" fmla="*/ 11 w 124"/>
                  <a:gd name="T53" fmla="*/ 253 h 321"/>
                  <a:gd name="T54" fmla="*/ 11 w 124"/>
                  <a:gd name="T55" fmla="*/ 253 h 321"/>
                  <a:gd name="T56" fmla="*/ 26 w 124"/>
                  <a:gd name="T57" fmla="*/ 186 h 321"/>
                  <a:gd name="T58" fmla="*/ 65 w 124"/>
                  <a:gd name="T59" fmla="*/ 44 h 321"/>
                  <a:gd name="T60" fmla="*/ 114 w 124"/>
                  <a:gd name="T61" fmla="*/ 7 h 321"/>
                  <a:gd name="T62" fmla="*/ 123 w 124"/>
                  <a:gd name="T63" fmla="*/ 3 h 321"/>
                  <a:gd name="T64" fmla="*/ 124 w 124"/>
                  <a:gd name="T65" fmla="*/ 3 h 321"/>
                  <a:gd name="T66" fmla="*/ 124 w 124"/>
                  <a:gd name="T67" fmla="*/ 3 h 321"/>
                  <a:gd name="T68" fmla="*/ 124 w 124"/>
                  <a:gd name="T69" fmla="*/ 3 h 321"/>
                  <a:gd name="T70" fmla="*/ 124 w 124"/>
                  <a:gd name="T71" fmla="*/ 3 h 321"/>
                  <a:gd name="T72" fmla="*/ 124 w 124"/>
                  <a:gd name="T73" fmla="*/ 3 h 321"/>
                  <a:gd name="T74" fmla="*/ 123 w 124"/>
                  <a:gd name="T75" fmla="*/ 0 h 321"/>
                  <a:gd name="T76" fmla="*/ 123 w 124"/>
                  <a:gd name="T77" fmla="*/ 0 h 321"/>
                  <a:gd name="T78" fmla="*/ 123 w 124"/>
                  <a:gd name="T79" fmla="*/ 0 h 321"/>
                  <a:gd name="T80" fmla="*/ 112 w 124"/>
                  <a:gd name="T81" fmla="*/ 4 h 321"/>
                  <a:gd name="T82" fmla="*/ 93 w 124"/>
                  <a:gd name="T83" fmla="*/ 17 h 321"/>
                  <a:gd name="T84" fmla="*/ 63 w 124"/>
                  <a:gd name="T85" fmla="*/ 42 h 321"/>
                  <a:gd name="T86" fmla="*/ 23 w 124"/>
                  <a:gd name="T87" fmla="*/ 185 h 321"/>
                  <a:gd name="T88" fmla="*/ 9 w 124"/>
                  <a:gd name="T89" fmla="*/ 24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321">
                    <a:moveTo>
                      <a:pt x="9" y="245"/>
                    </a:moveTo>
                    <a:cubicBezTo>
                      <a:pt x="9" y="245"/>
                      <a:pt x="9" y="245"/>
                      <a:pt x="9" y="245"/>
                    </a:cubicBezTo>
                    <a:cubicBezTo>
                      <a:pt x="9" y="244"/>
                      <a:pt x="9" y="242"/>
                      <a:pt x="9" y="241"/>
                    </a:cubicBezTo>
                    <a:cubicBezTo>
                      <a:pt x="9" y="222"/>
                      <a:pt x="16" y="203"/>
                      <a:pt x="23" y="185"/>
                    </a:cubicBezTo>
                    <a:cubicBezTo>
                      <a:pt x="31" y="165"/>
                      <a:pt x="39" y="143"/>
                      <a:pt x="39" y="110"/>
                    </a:cubicBezTo>
                    <a:cubicBezTo>
                      <a:pt x="40" y="75"/>
                      <a:pt x="51" y="55"/>
                      <a:pt x="63" y="42"/>
                    </a:cubicBezTo>
                    <a:cubicBezTo>
                      <a:pt x="75" y="29"/>
                      <a:pt x="89" y="24"/>
                      <a:pt x="93" y="18"/>
                    </a:cubicBezTo>
                    <a:cubicBezTo>
                      <a:pt x="93" y="17"/>
                      <a:pt x="93" y="17"/>
                      <a:pt x="93" y="17"/>
                    </a:cubicBezTo>
                    <a:cubicBezTo>
                      <a:pt x="93" y="18"/>
                      <a:pt x="93" y="18"/>
                      <a:pt x="93" y="18"/>
                    </a:cubicBezTo>
                    <a:cubicBezTo>
                      <a:pt x="99" y="11"/>
                      <a:pt x="106" y="7"/>
                      <a:pt x="112" y="4"/>
                    </a:cubicBezTo>
                    <a:cubicBezTo>
                      <a:pt x="116" y="3"/>
                      <a:pt x="118" y="2"/>
                      <a:pt x="120" y="1"/>
                    </a:cubicBezTo>
                    <a:cubicBezTo>
                      <a:pt x="121" y="1"/>
                      <a:pt x="122" y="1"/>
                      <a:pt x="123" y="1"/>
                    </a:cubicBezTo>
                    <a:cubicBezTo>
                      <a:pt x="123" y="1"/>
                      <a:pt x="123" y="1"/>
                      <a:pt x="123" y="1"/>
                    </a:cubicBezTo>
                    <a:cubicBezTo>
                      <a:pt x="123" y="1"/>
                      <a:pt x="123" y="1"/>
                      <a:pt x="123" y="1"/>
                    </a:cubicBezTo>
                    <a:cubicBezTo>
                      <a:pt x="123" y="1"/>
                      <a:pt x="123" y="1"/>
                      <a:pt x="123" y="1"/>
                    </a:cubicBezTo>
                    <a:cubicBezTo>
                      <a:pt x="124" y="1"/>
                      <a:pt x="124" y="1"/>
                      <a:pt x="124" y="1"/>
                    </a:cubicBezTo>
                    <a:cubicBezTo>
                      <a:pt x="123" y="0"/>
                      <a:pt x="123" y="0"/>
                      <a:pt x="123" y="0"/>
                    </a:cubicBezTo>
                    <a:cubicBezTo>
                      <a:pt x="123" y="0"/>
                      <a:pt x="123" y="0"/>
                      <a:pt x="123" y="0"/>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3" y="3"/>
                      <a:pt x="121" y="4"/>
                    </a:cubicBezTo>
                    <a:cubicBezTo>
                      <a:pt x="119" y="4"/>
                      <a:pt x="116" y="5"/>
                      <a:pt x="113" y="6"/>
                    </a:cubicBezTo>
                    <a:cubicBezTo>
                      <a:pt x="107" y="9"/>
                      <a:pt x="100" y="13"/>
                      <a:pt x="95" y="19"/>
                    </a:cubicBezTo>
                    <a:cubicBezTo>
                      <a:pt x="90" y="26"/>
                      <a:pt x="77" y="31"/>
                      <a:pt x="65" y="43"/>
                    </a:cubicBezTo>
                    <a:cubicBezTo>
                      <a:pt x="53" y="56"/>
                      <a:pt x="42" y="75"/>
                      <a:pt x="42" y="110"/>
                    </a:cubicBezTo>
                    <a:cubicBezTo>
                      <a:pt x="41" y="144"/>
                      <a:pt x="33" y="166"/>
                      <a:pt x="25" y="186"/>
                    </a:cubicBezTo>
                    <a:cubicBezTo>
                      <a:pt x="18" y="205"/>
                      <a:pt x="10" y="222"/>
                      <a:pt x="10" y="245"/>
                    </a:cubicBezTo>
                    <a:cubicBezTo>
                      <a:pt x="10" y="247"/>
                      <a:pt x="10" y="250"/>
                      <a:pt x="10" y="253"/>
                    </a:cubicBezTo>
                    <a:cubicBezTo>
                      <a:pt x="11" y="253"/>
                      <a:pt x="11" y="253"/>
                      <a:pt x="11" y="253"/>
                    </a:cubicBezTo>
                    <a:cubicBezTo>
                      <a:pt x="10" y="253"/>
                      <a:pt x="10" y="253"/>
                      <a:pt x="10" y="253"/>
                    </a:cubicBezTo>
                    <a:cubicBezTo>
                      <a:pt x="11" y="256"/>
                      <a:pt x="11" y="259"/>
                      <a:pt x="11" y="263"/>
                    </a:cubicBezTo>
                    <a:cubicBezTo>
                      <a:pt x="11" y="308"/>
                      <a:pt x="0" y="321"/>
                      <a:pt x="0" y="321"/>
                    </a:cubicBezTo>
                    <a:cubicBezTo>
                      <a:pt x="0" y="321"/>
                      <a:pt x="0" y="321"/>
                      <a:pt x="0" y="321"/>
                    </a:cubicBezTo>
                    <a:cubicBezTo>
                      <a:pt x="0" y="321"/>
                      <a:pt x="0" y="321"/>
                      <a:pt x="0" y="321"/>
                    </a:cubicBezTo>
                    <a:cubicBezTo>
                      <a:pt x="0" y="321"/>
                      <a:pt x="9" y="309"/>
                      <a:pt x="9" y="263"/>
                    </a:cubicBezTo>
                    <a:cubicBezTo>
                      <a:pt x="9" y="258"/>
                      <a:pt x="9" y="252"/>
                      <a:pt x="9" y="245"/>
                    </a:cubicBezTo>
                    <a:cubicBezTo>
                      <a:pt x="9" y="245"/>
                      <a:pt x="9" y="245"/>
                      <a:pt x="9" y="245"/>
                    </a:cubicBezTo>
                    <a:cubicBezTo>
                      <a:pt x="9" y="245"/>
                      <a:pt x="9" y="245"/>
                      <a:pt x="9" y="245"/>
                    </a:cubicBezTo>
                    <a:cubicBezTo>
                      <a:pt x="9" y="252"/>
                      <a:pt x="9" y="258"/>
                      <a:pt x="9" y="263"/>
                    </a:cubicBezTo>
                    <a:cubicBezTo>
                      <a:pt x="9" y="286"/>
                      <a:pt x="7" y="300"/>
                      <a:pt x="4" y="309"/>
                    </a:cubicBezTo>
                    <a:cubicBezTo>
                      <a:pt x="3" y="314"/>
                      <a:pt x="2" y="316"/>
                      <a:pt x="1" y="318"/>
                    </a:cubicBezTo>
                    <a:cubicBezTo>
                      <a:pt x="1" y="319"/>
                      <a:pt x="0" y="320"/>
                      <a:pt x="0" y="320"/>
                    </a:cubicBezTo>
                    <a:cubicBezTo>
                      <a:pt x="0" y="321"/>
                      <a:pt x="0" y="321"/>
                      <a:pt x="0" y="321"/>
                    </a:cubicBezTo>
                    <a:cubicBezTo>
                      <a:pt x="0" y="321"/>
                      <a:pt x="0" y="321"/>
                      <a:pt x="0" y="321"/>
                    </a:cubicBezTo>
                    <a:cubicBezTo>
                      <a:pt x="0" y="321"/>
                      <a:pt x="0" y="321"/>
                      <a:pt x="0" y="321"/>
                    </a:cubicBezTo>
                    <a:cubicBezTo>
                      <a:pt x="0" y="321"/>
                      <a:pt x="11" y="308"/>
                      <a:pt x="11" y="263"/>
                    </a:cubicBezTo>
                    <a:cubicBezTo>
                      <a:pt x="11" y="259"/>
                      <a:pt x="11" y="256"/>
                      <a:pt x="11" y="253"/>
                    </a:cubicBezTo>
                    <a:cubicBezTo>
                      <a:pt x="11" y="253"/>
                      <a:pt x="11" y="253"/>
                      <a:pt x="11" y="253"/>
                    </a:cubicBezTo>
                    <a:cubicBezTo>
                      <a:pt x="11" y="253"/>
                      <a:pt x="11" y="253"/>
                      <a:pt x="11" y="253"/>
                    </a:cubicBezTo>
                    <a:cubicBezTo>
                      <a:pt x="11" y="250"/>
                      <a:pt x="10" y="247"/>
                      <a:pt x="10" y="245"/>
                    </a:cubicBezTo>
                    <a:cubicBezTo>
                      <a:pt x="10" y="222"/>
                      <a:pt x="18" y="205"/>
                      <a:pt x="26" y="186"/>
                    </a:cubicBezTo>
                    <a:cubicBezTo>
                      <a:pt x="33" y="166"/>
                      <a:pt x="41" y="144"/>
                      <a:pt x="42" y="110"/>
                    </a:cubicBezTo>
                    <a:cubicBezTo>
                      <a:pt x="43" y="75"/>
                      <a:pt x="53" y="56"/>
                      <a:pt x="65" y="44"/>
                    </a:cubicBezTo>
                    <a:cubicBezTo>
                      <a:pt x="77" y="31"/>
                      <a:pt x="90" y="26"/>
                      <a:pt x="96" y="19"/>
                    </a:cubicBezTo>
                    <a:cubicBezTo>
                      <a:pt x="100" y="13"/>
                      <a:pt x="108" y="9"/>
                      <a:pt x="114" y="7"/>
                    </a:cubicBezTo>
                    <a:cubicBezTo>
                      <a:pt x="116" y="5"/>
                      <a:pt x="119" y="5"/>
                      <a:pt x="121" y="4"/>
                    </a:cubicBezTo>
                    <a:cubicBezTo>
                      <a:pt x="122" y="4"/>
                      <a:pt x="123" y="4"/>
                      <a:pt x="123"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4" y="0"/>
                      <a:pt x="124" y="0"/>
                      <a:pt x="124"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18" y="1"/>
                      <a:pt x="112" y="4"/>
                    </a:cubicBezTo>
                    <a:cubicBezTo>
                      <a:pt x="106" y="6"/>
                      <a:pt x="99" y="11"/>
                      <a:pt x="93" y="17"/>
                    </a:cubicBezTo>
                    <a:cubicBezTo>
                      <a:pt x="93" y="17"/>
                      <a:pt x="93" y="17"/>
                      <a:pt x="93" y="17"/>
                    </a:cubicBezTo>
                    <a:cubicBezTo>
                      <a:pt x="93" y="17"/>
                      <a:pt x="93" y="17"/>
                      <a:pt x="93" y="17"/>
                    </a:cubicBezTo>
                    <a:cubicBezTo>
                      <a:pt x="88" y="23"/>
                      <a:pt x="75" y="29"/>
                      <a:pt x="63" y="42"/>
                    </a:cubicBezTo>
                    <a:cubicBezTo>
                      <a:pt x="51" y="54"/>
                      <a:pt x="40" y="75"/>
                      <a:pt x="39" y="110"/>
                    </a:cubicBezTo>
                    <a:cubicBezTo>
                      <a:pt x="38" y="143"/>
                      <a:pt x="31" y="165"/>
                      <a:pt x="23" y="185"/>
                    </a:cubicBezTo>
                    <a:cubicBezTo>
                      <a:pt x="16" y="203"/>
                      <a:pt x="8" y="221"/>
                      <a:pt x="8" y="241"/>
                    </a:cubicBezTo>
                    <a:cubicBezTo>
                      <a:pt x="8" y="242"/>
                      <a:pt x="8" y="244"/>
                      <a:pt x="9" y="24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6" name="Freeform 1932"/>
              <p:cNvSpPr>
                <a:spLocks/>
              </p:cNvSpPr>
              <p:nvPr/>
            </p:nvSpPr>
            <p:spPr bwMode="auto">
              <a:xfrm>
                <a:off x="404" y="1967"/>
                <a:ext cx="55" cy="34"/>
              </a:xfrm>
              <a:custGeom>
                <a:avLst/>
                <a:gdLst>
                  <a:gd name="T0" fmla="*/ 26 w 26"/>
                  <a:gd name="T1" fmla="*/ 0 h 16"/>
                  <a:gd name="T2" fmla="*/ 19 w 26"/>
                  <a:gd name="T3" fmla="*/ 2 h 16"/>
                  <a:gd name="T4" fmla="*/ 1 w 26"/>
                  <a:gd name="T5" fmla="*/ 15 h 16"/>
                  <a:gd name="T6" fmla="*/ 0 w 26"/>
                  <a:gd name="T7" fmla="*/ 16 h 16"/>
                  <a:gd name="T8" fmla="*/ 2 w 26"/>
                  <a:gd name="T9" fmla="*/ 15 h 16"/>
                  <a:gd name="T10" fmla="*/ 19 w 26"/>
                  <a:gd name="T11" fmla="*/ 3 h 16"/>
                  <a:gd name="T12" fmla="*/ 26 w 26"/>
                  <a:gd name="T13" fmla="*/ 1 h 16"/>
                  <a:gd name="T14" fmla="*/ 26 w 2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26" y="0"/>
                    </a:moveTo>
                    <a:cubicBezTo>
                      <a:pt x="24" y="0"/>
                      <a:pt x="22" y="1"/>
                      <a:pt x="19" y="2"/>
                    </a:cubicBezTo>
                    <a:cubicBezTo>
                      <a:pt x="13" y="4"/>
                      <a:pt x="6" y="8"/>
                      <a:pt x="1" y="15"/>
                    </a:cubicBezTo>
                    <a:cubicBezTo>
                      <a:pt x="1" y="15"/>
                      <a:pt x="0" y="16"/>
                      <a:pt x="0" y="16"/>
                    </a:cubicBezTo>
                    <a:cubicBezTo>
                      <a:pt x="0" y="16"/>
                      <a:pt x="1" y="16"/>
                      <a:pt x="2" y="15"/>
                    </a:cubicBezTo>
                    <a:cubicBezTo>
                      <a:pt x="7" y="10"/>
                      <a:pt x="14" y="6"/>
                      <a:pt x="19" y="3"/>
                    </a:cubicBezTo>
                    <a:cubicBezTo>
                      <a:pt x="22" y="2"/>
                      <a:pt x="24" y="2"/>
                      <a:pt x="26" y="1"/>
                    </a:cubicBezTo>
                    <a:cubicBezTo>
                      <a:pt x="26" y="1"/>
                      <a:pt x="26" y="0"/>
                      <a:pt x="26"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7" name="Freeform 1933"/>
              <p:cNvSpPr>
                <a:spLocks/>
              </p:cNvSpPr>
              <p:nvPr/>
            </p:nvSpPr>
            <p:spPr bwMode="auto">
              <a:xfrm>
                <a:off x="408" y="1969"/>
                <a:ext cx="51" cy="30"/>
              </a:xfrm>
              <a:custGeom>
                <a:avLst/>
                <a:gdLst>
                  <a:gd name="T0" fmla="*/ 24 w 24"/>
                  <a:gd name="T1" fmla="*/ 0 h 14"/>
                  <a:gd name="T2" fmla="*/ 17 w 24"/>
                  <a:gd name="T3" fmla="*/ 2 h 14"/>
                  <a:gd name="T4" fmla="*/ 0 w 24"/>
                  <a:gd name="T5" fmla="*/ 14 h 14"/>
                  <a:gd name="T6" fmla="*/ 0 w 24"/>
                  <a:gd name="T7" fmla="*/ 14 h 14"/>
                  <a:gd name="T8" fmla="*/ 17 w 24"/>
                  <a:gd name="T9" fmla="*/ 2 h 14"/>
                  <a:gd name="T10" fmla="*/ 24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4" y="0"/>
                    </a:moveTo>
                    <a:cubicBezTo>
                      <a:pt x="22" y="1"/>
                      <a:pt x="20" y="1"/>
                      <a:pt x="17" y="2"/>
                    </a:cubicBezTo>
                    <a:cubicBezTo>
                      <a:pt x="12" y="5"/>
                      <a:pt x="5" y="9"/>
                      <a:pt x="0" y="14"/>
                    </a:cubicBezTo>
                    <a:cubicBezTo>
                      <a:pt x="0" y="14"/>
                      <a:pt x="0" y="14"/>
                      <a:pt x="0" y="14"/>
                    </a:cubicBezTo>
                    <a:cubicBezTo>
                      <a:pt x="5" y="9"/>
                      <a:pt x="12" y="5"/>
                      <a:pt x="17" y="2"/>
                    </a:cubicBezTo>
                    <a:cubicBezTo>
                      <a:pt x="20" y="1"/>
                      <a:pt x="22" y="1"/>
                      <a:pt x="2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8" name="Freeform 1934"/>
              <p:cNvSpPr>
                <a:spLocks/>
              </p:cNvSpPr>
              <p:nvPr/>
            </p:nvSpPr>
            <p:spPr bwMode="auto">
              <a:xfrm>
                <a:off x="291" y="2012"/>
                <a:ext cx="104" cy="216"/>
              </a:xfrm>
              <a:custGeom>
                <a:avLst/>
                <a:gdLst>
                  <a:gd name="T0" fmla="*/ 49 w 49"/>
                  <a:gd name="T1" fmla="*/ 0 h 102"/>
                  <a:gd name="T2" fmla="*/ 44 w 49"/>
                  <a:gd name="T3" fmla="*/ 2 h 102"/>
                  <a:gd name="T4" fmla="*/ 24 w 49"/>
                  <a:gd name="T5" fmla="*/ 18 h 102"/>
                  <a:gd name="T6" fmla="*/ 1 w 49"/>
                  <a:gd name="T7" fmla="*/ 85 h 102"/>
                  <a:gd name="T8" fmla="*/ 0 w 49"/>
                  <a:gd name="T9" fmla="*/ 102 h 102"/>
                  <a:gd name="T10" fmla="*/ 0 w 49"/>
                  <a:gd name="T11" fmla="*/ 101 h 102"/>
                  <a:gd name="T12" fmla="*/ 1 w 49"/>
                  <a:gd name="T13" fmla="*/ 86 h 102"/>
                  <a:gd name="T14" fmla="*/ 24 w 49"/>
                  <a:gd name="T15" fmla="*/ 19 h 102"/>
                  <a:gd name="T16" fmla="*/ 49 w 49"/>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2">
                    <a:moveTo>
                      <a:pt x="49" y="0"/>
                    </a:moveTo>
                    <a:cubicBezTo>
                      <a:pt x="48" y="0"/>
                      <a:pt x="46" y="1"/>
                      <a:pt x="44" y="2"/>
                    </a:cubicBezTo>
                    <a:cubicBezTo>
                      <a:pt x="38" y="6"/>
                      <a:pt x="31" y="11"/>
                      <a:pt x="24" y="18"/>
                    </a:cubicBezTo>
                    <a:cubicBezTo>
                      <a:pt x="12" y="30"/>
                      <a:pt x="1" y="50"/>
                      <a:pt x="1" y="85"/>
                    </a:cubicBezTo>
                    <a:cubicBezTo>
                      <a:pt x="0" y="91"/>
                      <a:pt x="0" y="96"/>
                      <a:pt x="0" y="102"/>
                    </a:cubicBezTo>
                    <a:cubicBezTo>
                      <a:pt x="0" y="101"/>
                      <a:pt x="0" y="101"/>
                      <a:pt x="0" y="101"/>
                    </a:cubicBezTo>
                    <a:cubicBezTo>
                      <a:pt x="0" y="96"/>
                      <a:pt x="1" y="91"/>
                      <a:pt x="1" y="86"/>
                    </a:cubicBezTo>
                    <a:cubicBezTo>
                      <a:pt x="1" y="51"/>
                      <a:pt x="12" y="32"/>
                      <a:pt x="24" y="19"/>
                    </a:cubicBezTo>
                    <a:cubicBezTo>
                      <a:pt x="33" y="10"/>
                      <a:pt x="43" y="5"/>
                      <a:pt x="49"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9" name="Freeform 1935"/>
              <p:cNvSpPr>
                <a:spLocks/>
              </p:cNvSpPr>
              <p:nvPr/>
            </p:nvSpPr>
            <p:spPr bwMode="auto">
              <a:xfrm>
                <a:off x="291" y="2010"/>
                <a:ext cx="106" cy="216"/>
              </a:xfrm>
              <a:custGeom>
                <a:avLst/>
                <a:gdLst>
                  <a:gd name="T0" fmla="*/ 50 w 50"/>
                  <a:gd name="T1" fmla="*/ 0 h 102"/>
                  <a:gd name="T2" fmla="*/ 49 w 50"/>
                  <a:gd name="T3" fmla="*/ 1 h 102"/>
                  <a:gd name="T4" fmla="*/ 49 w 50"/>
                  <a:gd name="T5" fmla="*/ 1 h 102"/>
                  <a:gd name="T6" fmla="*/ 24 w 50"/>
                  <a:gd name="T7" fmla="*/ 20 h 102"/>
                  <a:gd name="T8" fmla="*/ 1 w 50"/>
                  <a:gd name="T9" fmla="*/ 87 h 102"/>
                  <a:gd name="T10" fmla="*/ 0 w 50"/>
                  <a:gd name="T11" fmla="*/ 102 h 102"/>
                  <a:gd name="T12" fmla="*/ 0 w 50"/>
                  <a:gd name="T13" fmla="*/ 102 h 102"/>
                  <a:gd name="T14" fmla="*/ 1 w 50"/>
                  <a:gd name="T15" fmla="*/ 87 h 102"/>
                  <a:gd name="T16" fmla="*/ 24 w 50"/>
                  <a:gd name="T17" fmla="*/ 21 h 102"/>
                  <a:gd name="T18" fmla="*/ 50 w 50"/>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02">
                    <a:moveTo>
                      <a:pt x="50" y="0"/>
                    </a:moveTo>
                    <a:cubicBezTo>
                      <a:pt x="49" y="1"/>
                      <a:pt x="49" y="1"/>
                      <a:pt x="49" y="1"/>
                    </a:cubicBezTo>
                    <a:cubicBezTo>
                      <a:pt x="49" y="1"/>
                      <a:pt x="49" y="1"/>
                      <a:pt x="49" y="1"/>
                    </a:cubicBezTo>
                    <a:cubicBezTo>
                      <a:pt x="43" y="6"/>
                      <a:pt x="33" y="11"/>
                      <a:pt x="24" y="20"/>
                    </a:cubicBezTo>
                    <a:cubicBezTo>
                      <a:pt x="12" y="33"/>
                      <a:pt x="1" y="52"/>
                      <a:pt x="1" y="87"/>
                    </a:cubicBezTo>
                    <a:cubicBezTo>
                      <a:pt x="1" y="92"/>
                      <a:pt x="0" y="97"/>
                      <a:pt x="0" y="102"/>
                    </a:cubicBezTo>
                    <a:cubicBezTo>
                      <a:pt x="0" y="102"/>
                      <a:pt x="0" y="102"/>
                      <a:pt x="0" y="102"/>
                    </a:cubicBezTo>
                    <a:cubicBezTo>
                      <a:pt x="0" y="97"/>
                      <a:pt x="1" y="92"/>
                      <a:pt x="1" y="87"/>
                    </a:cubicBezTo>
                    <a:cubicBezTo>
                      <a:pt x="1" y="52"/>
                      <a:pt x="12" y="33"/>
                      <a:pt x="24" y="21"/>
                    </a:cubicBezTo>
                    <a:cubicBezTo>
                      <a:pt x="33" y="11"/>
                      <a:pt x="43" y="6"/>
                      <a:pt x="5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0" name="Freeform 1936"/>
              <p:cNvSpPr>
                <a:spLocks/>
              </p:cNvSpPr>
              <p:nvPr/>
            </p:nvSpPr>
            <p:spPr bwMode="auto">
              <a:xfrm>
                <a:off x="244" y="2256"/>
                <a:ext cx="43" cy="134"/>
              </a:xfrm>
              <a:custGeom>
                <a:avLst/>
                <a:gdLst>
                  <a:gd name="T0" fmla="*/ 20 w 20"/>
                  <a:gd name="T1" fmla="*/ 0 h 63"/>
                  <a:gd name="T2" fmla="*/ 6 w 20"/>
                  <a:gd name="T3" fmla="*/ 45 h 63"/>
                  <a:gd name="T4" fmla="*/ 0 w 20"/>
                  <a:gd name="T5" fmla="*/ 61 h 63"/>
                  <a:gd name="T6" fmla="*/ 0 w 20"/>
                  <a:gd name="T7" fmla="*/ 62 h 63"/>
                  <a:gd name="T8" fmla="*/ 0 w 20"/>
                  <a:gd name="T9" fmla="*/ 63 h 63"/>
                  <a:gd name="T10" fmla="*/ 6 w 20"/>
                  <a:gd name="T11" fmla="*/ 47 h 63"/>
                  <a:gd name="T12" fmla="*/ 20 w 20"/>
                  <a:gd name="T13" fmla="*/ 2 h 63"/>
                  <a:gd name="T14" fmla="*/ 20 w 20"/>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3">
                    <a:moveTo>
                      <a:pt x="20" y="0"/>
                    </a:moveTo>
                    <a:cubicBezTo>
                      <a:pt x="17" y="18"/>
                      <a:pt x="11" y="32"/>
                      <a:pt x="6" y="45"/>
                    </a:cubicBezTo>
                    <a:cubicBezTo>
                      <a:pt x="4" y="51"/>
                      <a:pt x="2" y="56"/>
                      <a:pt x="0" y="61"/>
                    </a:cubicBezTo>
                    <a:cubicBezTo>
                      <a:pt x="0" y="62"/>
                      <a:pt x="0" y="62"/>
                      <a:pt x="0" y="62"/>
                    </a:cubicBezTo>
                    <a:cubicBezTo>
                      <a:pt x="0" y="62"/>
                      <a:pt x="0" y="63"/>
                      <a:pt x="0" y="63"/>
                    </a:cubicBezTo>
                    <a:cubicBezTo>
                      <a:pt x="2" y="58"/>
                      <a:pt x="4" y="52"/>
                      <a:pt x="6" y="47"/>
                    </a:cubicBezTo>
                    <a:cubicBezTo>
                      <a:pt x="11" y="34"/>
                      <a:pt x="17" y="20"/>
                      <a:pt x="20" y="2"/>
                    </a:cubicBezTo>
                    <a:cubicBezTo>
                      <a:pt x="20" y="1"/>
                      <a:pt x="20" y="1"/>
                      <a:pt x="2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1" name="Freeform 1937"/>
              <p:cNvSpPr>
                <a:spLocks/>
              </p:cNvSpPr>
              <p:nvPr/>
            </p:nvSpPr>
            <p:spPr bwMode="auto">
              <a:xfrm>
                <a:off x="244" y="2260"/>
                <a:ext cx="43" cy="132"/>
              </a:xfrm>
              <a:custGeom>
                <a:avLst/>
                <a:gdLst>
                  <a:gd name="T0" fmla="*/ 20 w 20"/>
                  <a:gd name="T1" fmla="*/ 0 h 62"/>
                  <a:gd name="T2" fmla="*/ 6 w 20"/>
                  <a:gd name="T3" fmla="*/ 45 h 62"/>
                  <a:gd name="T4" fmla="*/ 0 w 20"/>
                  <a:gd name="T5" fmla="*/ 61 h 62"/>
                  <a:gd name="T6" fmla="*/ 0 w 20"/>
                  <a:gd name="T7" fmla="*/ 62 h 62"/>
                  <a:gd name="T8" fmla="*/ 7 w 20"/>
                  <a:gd name="T9" fmla="*/ 45 h 62"/>
                  <a:gd name="T10" fmla="*/ 20 w 20"/>
                  <a:gd name="T11" fmla="*/ 1 h 62"/>
                  <a:gd name="T12" fmla="*/ 20 w 20"/>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20" h="62">
                    <a:moveTo>
                      <a:pt x="20" y="0"/>
                    </a:moveTo>
                    <a:cubicBezTo>
                      <a:pt x="17" y="18"/>
                      <a:pt x="11" y="32"/>
                      <a:pt x="6" y="45"/>
                    </a:cubicBezTo>
                    <a:cubicBezTo>
                      <a:pt x="4" y="50"/>
                      <a:pt x="2" y="56"/>
                      <a:pt x="0" y="61"/>
                    </a:cubicBezTo>
                    <a:cubicBezTo>
                      <a:pt x="0" y="62"/>
                      <a:pt x="0" y="62"/>
                      <a:pt x="0" y="62"/>
                    </a:cubicBezTo>
                    <a:cubicBezTo>
                      <a:pt x="2" y="56"/>
                      <a:pt x="4" y="50"/>
                      <a:pt x="7" y="45"/>
                    </a:cubicBezTo>
                    <a:cubicBezTo>
                      <a:pt x="12" y="32"/>
                      <a:pt x="17" y="18"/>
                      <a:pt x="20" y="1"/>
                    </a:cubicBezTo>
                    <a:lnTo>
                      <a:pt x="2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2" name="Freeform 1938"/>
              <p:cNvSpPr>
                <a:spLocks/>
              </p:cNvSpPr>
              <p:nvPr/>
            </p:nvSpPr>
            <p:spPr bwMode="auto">
              <a:xfrm>
                <a:off x="225" y="2396"/>
                <a:ext cx="15" cy="92"/>
              </a:xfrm>
              <a:custGeom>
                <a:avLst/>
                <a:gdLst>
                  <a:gd name="T0" fmla="*/ 7 w 7"/>
                  <a:gd name="T1" fmla="*/ 0 h 43"/>
                  <a:gd name="T2" fmla="*/ 0 w 7"/>
                  <a:gd name="T3" fmla="*/ 38 h 43"/>
                  <a:gd name="T4" fmla="*/ 0 w 7"/>
                  <a:gd name="T5" fmla="*/ 43 h 43"/>
                  <a:gd name="T6" fmla="*/ 0 w 7"/>
                  <a:gd name="T7" fmla="*/ 43 h 43"/>
                  <a:gd name="T8" fmla="*/ 0 w 7"/>
                  <a:gd name="T9" fmla="*/ 40 h 43"/>
                  <a:gd name="T10" fmla="*/ 7 w 7"/>
                  <a:gd name="T11" fmla="*/ 2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cubicBezTo>
                      <a:pt x="3" y="12"/>
                      <a:pt x="0" y="24"/>
                      <a:pt x="0" y="38"/>
                    </a:cubicBezTo>
                    <a:cubicBezTo>
                      <a:pt x="0" y="40"/>
                      <a:pt x="0" y="41"/>
                      <a:pt x="0" y="43"/>
                    </a:cubicBezTo>
                    <a:cubicBezTo>
                      <a:pt x="0" y="43"/>
                      <a:pt x="0" y="43"/>
                      <a:pt x="0" y="43"/>
                    </a:cubicBezTo>
                    <a:cubicBezTo>
                      <a:pt x="0" y="42"/>
                      <a:pt x="0" y="41"/>
                      <a:pt x="0" y="40"/>
                    </a:cubicBezTo>
                    <a:cubicBezTo>
                      <a:pt x="0" y="26"/>
                      <a:pt x="3" y="14"/>
                      <a:pt x="7" y="2"/>
                    </a:cubicBezTo>
                    <a:cubicBezTo>
                      <a:pt x="7" y="1"/>
                      <a:pt x="7" y="1"/>
                      <a:pt x="7"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3" name="Freeform 1939"/>
              <p:cNvSpPr>
                <a:spLocks/>
              </p:cNvSpPr>
              <p:nvPr/>
            </p:nvSpPr>
            <p:spPr bwMode="auto">
              <a:xfrm>
                <a:off x="225" y="2401"/>
                <a:ext cx="15" cy="87"/>
              </a:xfrm>
              <a:custGeom>
                <a:avLst/>
                <a:gdLst>
                  <a:gd name="T0" fmla="*/ 7 w 7"/>
                  <a:gd name="T1" fmla="*/ 0 h 41"/>
                  <a:gd name="T2" fmla="*/ 0 w 7"/>
                  <a:gd name="T3" fmla="*/ 38 h 41"/>
                  <a:gd name="T4" fmla="*/ 0 w 7"/>
                  <a:gd name="T5" fmla="*/ 41 h 41"/>
                  <a:gd name="T6" fmla="*/ 0 w 7"/>
                  <a:gd name="T7" fmla="*/ 40 h 41"/>
                  <a:gd name="T8" fmla="*/ 0 w 7"/>
                  <a:gd name="T9" fmla="*/ 38 h 41"/>
                  <a:gd name="T10" fmla="*/ 7 w 7"/>
                  <a:gd name="T11" fmla="*/ 0 h 41"/>
                </a:gdLst>
                <a:ahLst/>
                <a:cxnLst>
                  <a:cxn ang="0">
                    <a:pos x="T0" y="T1"/>
                  </a:cxn>
                  <a:cxn ang="0">
                    <a:pos x="T2" y="T3"/>
                  </a:cxn>
                  <a:cxn ang="0">
                    <a:pos x="T4" y="T5"/>
                  </a:cxn>
                  <a:cxn ang="0">
                    <a:pos x="T6" y="T7"/>
                  </a:cxn>
                  <a:cxn ang="0">
                    <a:pos x="T8" y="T9"/>
                  </a:cxn>
                  <a:cxn ang="0">
                    <a:pos x="T10" y="T11"/>
                  </a:cxn>
                </a:cxnLst>
                <a:rect l="0" t="0" r="r" b="b"/>
                <a:pathLst>
                  <a:path w="7" h="41">
                    <a:moveTo>
                      <a:pt x="7" y="0"/>
                    </a:moveTo>
                    <a:cubicBezTo>
                      <a:pt x="3" y="12"/>
                      <a:pt x="0" y="24"/>
                      <a:pt x="0" y="38"/>
                    </a:cubicBezTo>
                    <a:cubicBezTo>
                      <a:pt x="0" y="39"/>
                      <a:pt x="0" y="40"/>
                      <a:pt x="0" y="41"/>
                    </a:cubicBezTo>
                    <a:cubicBezTo>
                      <a:pt x="0" y="40"/>
                      <a:pt x="0" y="40"/>
                      <a:pt x="0" y="40"/>
                    </a:cubicBezTo>
                    <a:cubicBezTo>
                      <a:pt x="0" y="39"/>
                      <a:pt x="0" y="39"/>
                      <a:pt x="0" y="38"/>
                    </a:cubicBezTo>
                    <a:cubicBezTo>
                      <a:pt x="0" y="24"/>
                      <a:pt x="3" y="12"/>
                      <a:pt x="7"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4" name="Freeform 1940"/>
              <p:cNvSpPr>
                <a:spLocks/>
              </p:cNvSpPr>
              <p:nvPr/>
            </p:nvSpPr>
            <p:spPr bwMode="auto">
              <a:xfrm>
                <a:off x="208" y="2496"/>
                <a:ext cx="19" cy="136"/>
              </a:xfrm>
              <a:custGeom>
                <a:avLst/>
                <a:gdLst>
                  <a:gd name="T0" fmla="*/ 8 w 9"/>
                  <a:gd name="T1" fmla="*/ 0 h 64"/>
                  <a:gd name="T2" fmla="*/ 8 w 9"/>
                  <a:gd name="T3" fmla="*/ 0 h 64"/>
                  <a:gd name="T4" fmla="*/ 4 w 9"/>
                  <a:gd name="T5" fmla="*/ 54 h 64"/>
                  <a:gd name="T6" fmla="*/ 0 w 9"/>
                  <a:gd name="T7" fmla="*/ 64 h 64"/>
                  <a:gd name="T8" fmla="*/ 9 w 9"/>
                  <a:gd name="T9" fmla="*/ 11 h 64"/>
                  <a:gd name="T10" fmla="*/ 8 w 9"/>
                  <a:gd name="T11" fmla="*/ 1 h 64"/>
                  <a:gd name="T12" fmla="*/ 8 w 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9" h="64">
                    <a:moveTo>
                      <a:pt x="8" y="0"/>
                    </a:moveTo>
                    <a:cubicBezTo>
                      <a:pt x="8" y="0"/>
                      <a:pt x="8" y="0"/>
                      <a:pt x="8" y="0"/>
                    </a:cubicBezTo>
                    <a:cubicBezTo>
                      <a:pt x="9" y="27"/>
                      <a:pt x="6" y="44"/>
                      <a:pt x="4" y="54"/>
                    </a:cubicBezTo>
                    <a:cubicBezTo>
                      <a:pt x="2" y="59"/>
                      <a:pt x="1" y="62"/>
                      <a:pt x="0" y="64"/>
                    </a:cubicBezTo>
                    <a:cubicBezTo>
                      <a:pt x="4" y="58"/>
                      <a:pt x="9" y="42"/>
                      <a:pt x="9" y="11"/>
                    </a:cubicBezTo>
                    <a:cubicBezTo>
                      <a:pt x="9" y="7"/>
                      <a:pt x="9" y="4"/>
                      <a:pt x="8" y="1"/>
                    </a:cubicBezTo>
                    <a:cubicBezTo>
                      <a:pt x="8" y="0"/>
                      <a:pt x="8" y="0"/>
                      <a:pt x="8"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5" name="Freeform 1941"/>
              <p:cNvSpPr>
                <a:spLocks/>
              </p:cNvSpPr>
              <p:nvPr/>
            </p:nvSpPr>
            <p:spPr bwMode="auto">
              <a:xfrm>
                <a:off x="204" y="2494"/>
                <a:ext cx="25" cy="149"/>
              </a:xfrm>
              <a:custGeom>
                <a:avLst/>
                <a:gdLst>
                  <a:gd name="T0" fmla="*/ 10 w 12"/>
                  <a:gd name="T1" fmla="*/ 0 h 70"/>
                  <a:gd name="T2" fmla="*/ 10 w 12"/>
                  <a:gd name="T3" fmla="*/ 1 h 70"/>
                  <a:gd name="T4" fmla="*/ 10 w 12"/>
                  <a:gd name="T5" fmla="*/ 2 h 70"/>
                  <a:gd name="T6" fmla="*/ 11 w 12"/>
                  <a:gd name="T7" fmla="*/ 12 h 70"/>
                  <a:gd name="T8" fmla="*/ 2 w 12"/>
                  <a:gd name="T9" fmla="*/ 65 h 70"/>
                  <a:gd name="T10" fmla="*/ 6 w 12"/>
                  <a:gd name="T11" fmla="*/ 55 h 70"/>
                  <a:gd name="T12" fmla="*/ 5 w 12"/>
                  <a:gd name="T13" fmla="*/ 58 h 70"/>
                  <a:gd name="T14" fmla="*/ 0 w 12"/>
                  <a:gd name="T15" fmla="*/ 70 h 70"/>
                  <a:gd name="T16" fmla="*/ 11 w 12"/>
                  <a:gd name="T17" fmla="*/ 2 h 70"/>
                  <a:gd name="T18" fmla="*/ 10 w 12"/>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0">
                    <a:moveTo>
                      <a:pt x="10" y="0"/>
                    </a:moveTo>
                    <a:cubicBezTo>
                      <a:pt x="10" y="1"/>
                      <a:pt x="10" y="1"/>
                      <a:pt x="10" y="1"/>
                    </a:cubicBezTo>
                    <a:cubicBezTo>
                      <a:pt x="10" y="1"/>
                      <a:pt x="10" y="1"/>
                      <a:pt x="10" y="2"/>
                    </a:cubicBezTo>
                    <a:cubicBezTo>
                      <a:pt x="11" y="5"/>
                      <a:pt x="11" y="8"/>
                      <a:pt x="11" y="12"/>
                    </a:cubicBezTo>
                    <a:cubicBezTo>
                      <a:pt x="11" y="43"/>
                      <a:pt x="6" y="59"/>
                      <a:pt x="2" y="65"/>
                    </a:cubicBezTo>
                    <a:cubicBezTo>
                      <a:pt x="3" y="63"/>
                      <a:pt x="4" y="60"/>
                      <a:pt x="6" y="55"/>
                    </a:cubicBezTo>
                    <a:cubicBezTo>
                      <a:pt x="5" y="56"/>
                      <a:pt x="5" y="57"/>
                      <a:pt x="5" y="58"/>
                    </a:cubicBezTo>
                    <a:cubicBezTo>
                      <a:pt x="2" y="67"/>
                      <a:pt x="0" y="70"/>
                      <a:pt x="0" y="70"/>
                    </a:cubicBezTo>
                    <a:cubicBezTo>
                      <a:pt x="0" y="70"/>
                      <a:pt x="12" y="55"/>
                      <a:pt x="11" y="2"/>
                    </a:cubicBezTo>
                    <a:cubicBezTo>
                      <a:pt x="11" y="1"/>
                      <a:pt x="11" y="1"/>
                      <a:pt x="1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6" name="Freeform 1942"/>
              <p:cNvSpPr>
                <a:spLocks/>
              </p:cNvSpPr>
              <p:nvPr/>
            </p:nvSpPr>
            <p:spPr bwMode="auto">
              <a:xfrm>
                <a:off x="208" y="1988"/>
                <a:ext cx="257" cy="587"/>
              </a:xfrm>
              <a:custGeom>
                <a:avLst/>
                <a:gdLst>
                  <a:gd name="T0" fmla="*/ 0 w 121"/>
                  <a:gd name="T1" fmla="*/ 276 h 276"/>
                  <a:gd name="T2" fmla="*/ 36 w 121"/>
                  <a:gd name="T3" fmla="*/ 164 h 276"/>
                  <a:gd name="T4" fmla="*/ 38 w 121"/>
                  <a:gd name="T5" fmla="*/ 145 h 276"/>
                  <a:gd name="T6" fmla="*/ 34 w 121"/>
                  <a:gd name="T7" fmla="*/ 91 h 276"/>
                  <a:gd name="T8" fmla="*/ 41 w 121"/>
                  <a:gd name="T9" fmla="*/ 47 h 276"/>
                  <a:gd name="T10" fmla="*/ 87 w 121"/>
                  <a:gd name="T11" fmla="*/ 8 h 276"/>
                  <a:gd name="T12" fmla="*/ 121 w 121"/>
                  <a:gd name="T13" fmla="*/ 0 h 276"/>
                  <a:gd name="T14" fmla="*/ 121 w 121"/>
                  <a:gd name="T15" fmla="*/ 2 h 276"/>
                  <a:gd name="T16" fmla="*/ 111 w 121"/>
                  <a:gd name="T17" fmla="*/ 4 h 276"/>
                  <a:gd name="T18" fmla="*/ 88 w 121"/>
                  <a:gd name="T19" fmla="*/ 10 h 276"/>
                  <a:gd name="T20" fmla="*/ 44 w 121"/>
                  <a:gd name="T21" fmla="*/ 48 h 276"/>
                  <a:gd name="T22" fmla="*/ 37 w 121"/>
                  <a:gd name="T23" fmla="*/ 91 h 276"/>
                  <a:gd name="T24" fmla="*/ 40 w 121"/>
                  <a:gd name="T25" fmla="*/ 146 h 276"/>
                  <a:gd name="T26" fmla="*/ 38 w 121"/>
                  <a:gd name="T27" fmla="*/ 165 h 276"/>
                  <a:gd name="T28" fmla="*/ 9 w 121"/>
                  <a:gd name="T29" fmla="*/ 237 h 276"/>
                  <a:gd name="T30" fmla="*/ 0 w 121"/>
                  <a:gd name="T31"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276">
                    <a:moveTo>
                      <a:pt x="0" y="276"/>
                    </a:moveTo>
                    <a:cubicBezTo>
                      <a:pt x="4" y="226"/>
                      <a:pt x="29" y="194"/>
                      <a:pt x="36" y="164"/>
                    </a:cubicBezTo>
                    <a:cubicBezTo>
                      <a:pt x="37" y="159"/>
                      <a:pt x="38" y="152"/>
                      <a:pt x="38" y="145"/>
                    </a:cubicBezTo>
                    <a:cubicBezTo>
                      <a:pt x="38" y="129"/>
                      <a:pt x="34" y="110"/>
                      <a:pt x="34" y="91"/>
                    </a:cubicBezTo>
                    <a:cubicBezTo>
                      <a:pt x="34" y="76"/>
                      <a:pt x="36" y="61"/>
                      <a:pt x="41" y="47"/>
                    </a:cubicBezTo>
                    <a:cubicBezTo>
                      <a:pt x="50" y="26"/>
                      <a:pt x="70" y="14"/>
                      <a:pt x="87" y="8"/>
                    </a:cubicBezTo>
                    <a:cubicBezTo>
                      <a:pt x="105" y="1"/>
                      <a:pt x="121" y="0"/>
                      <a:pt x="121" y="0"/>
                    </a:cubicBezTo>
                    <a:cubicBezTo>
                      <a:pt x="121" y="2"/>
                      <a:pt x="121" y="2"/>
                      <a:pt x="121" y="2"/>
                    </a:cubicBezTo>
                    <a:cubicBezTo>
                      <a:pt x="121" y="2"/>
                      <a:pt x="117" y="3"/>
                      <a:pt x="111" y="4"/>
                    </a:cubicBezTo>
                    <a:cubicBezTo>
                      <a:pt x="105" y="5"/>
                      <a:pt x="97" y="7"/>
                      <a:pt x="88" y="10"/>
                    </a:cubicBezTo>
                    <a:cubicBezTo>
                      <a:pt x="71" y="17"/>
                      <a:pt x="52" y="28"/>
                      <a:pt x="44" y="48"/>
                    </a:cubicBezTo>
                    <a:cubicBezTo>
                      <a:pt x="39" y="62"/>
                      <a:pt x="37" y="76"/>
                      <a:pt x="37" y="91"/>
                    </a:cubicBezTo>
                    <a:cubicBezTo>
                      <a:pt x="37" y="110"/>
                      <a:pt x="40" y="129"/>
                      <a:pt x="40" y="146"/>
                    </a:cubicBezTo>
                    <a:cubicBezTo>
                      <a:pt x="40" y="153"/>
                      <a:pt x="39" y="159"/>
                      <a:pt x="38" y="165"/>
                    </a:cubicBezTo>
                    <a:cubicBezTo>
                      <a:pt x="34" y="180"/>
                      <a:pt x="17" y="214"/>
                      <a:pt x="9" y="237"/>
                    </a:cubicBezTo>
                    <a:cubicBezTo>
                      <a:pt x="3" y="253"/>
                      <a:pt x="0" y="276"/>
                      <a:pt x="0" y="27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7" name="Freeform 1943"/>
              <p:cNvSpPr>
                <a:spLocks/>
              </p:cNvSpPr>
              <p:nvPr/>
            </p:nvSpPr>
            <p:spPr bwMode="auto">
              <a:xfrm>
                <a:off x="208" y="1986"/>
                <a:ext cx="257" cy="589"/>
              </a:xfrm>
              <a:custGeom>
                <a:avLst/>
                <a:gdLst>
                  <a:gd name="T0" fmla="*/ 0 w 121"/>
                  <a:gd name="T1" fmla="*/ 277 h 277"/>
                  <a:gd name="T2" fmla="*/ 38 w 121"/>
                  <a:gd name="T3" fmla="*/ 146 h 277"/>
                  <a:gd name="T4" fmla="*/ 35 w 121"/>
                  <a:gd name="T5" fmla="*/ 92 h 277"/>
                  <a:gd name="T6" fmla="*/ 87 w 121"/>
                  <a:gd name="T7" fmla="*/ 9 h 277"/>
                  <a:gd name="T8" fmla="*/ 121 w 121"/>
                  <a:gd name="T9" fmla="*/ 1 h 277"/>
                  <a:gd name="T10" fmla="*/ 121 w 121"/>
                  <a:gd name="T11" fmla="*/ 3 h 277"/>
                  <a:gd name="T12" fmla="*/ 121 w 121"/>
                  <a:gd name="T13" fmla="*/ 3 h 277"/>
                  <a:gd name="T14" fmla="*/ 121 w 121"/>
                  <a:gd name="T15" fmla="*/ 3 h 277"/>
                  <a:gd name="T16" fmla="*/ 121 w 121"/>
                  <a:gd name="T17" fmla="*/ 3 h 277"/>
                  <a:gd name="T18" fmla="*/ 121 w 121"/>
                  <a:gd name="T19" fmla="*/ 3 h 277"/>
                  <a:gd name="T20" fmla="*/ 121 w 121"/>
                  <a:gd name="T21" fmla="*/ 3 h 277"/>
                  <a:gd name="T22" fmla="*/ 111 w 121"/>
                  <a:gd name="T23" fmla="*/ 5 h 277"/>
                  <a:gd name="T24" fmla="*/ 44 w 121"/>
                  <a:gd name="T25" fmla="*/ 49 h 277"/>
                  <a:gd name="T26" fmla="*/ 37 w 121"/>
                  <a:gd name="T27" fmla="*/ 92 h 277"/>
                  <a:gd name="T28" fmla="*/ 38 w 121"/>
                  <a:gd name="T29" fmla="*/ 166 h 277"/>
                  <a:gd name="T30" fmla="*/ 0 w 121"/>
                  <a:gd name="T31" fmla="*/ 277 h 277"/>
                  <a:gd name="T32" fmla="*/ 0 w 121"/>
                  <a:gd name="T33" fmla="*/ 277 h 277"/>
                  <a:gd name="T34" fmla="*/ 0 w 121"/>
                  <a:gd name="T35" fmla="*/ 277 h 277"/>
                  <a:gd name="T36" fmla="*/ 9 w 121"/>
                  <a:gd name="T37" fmla="*/ 238 h 277"/>
                  <a:gd name="T38" fmla="*/ 40 w 121"/>
                  <a:gd name="T39" fmla="*/ 147 h 277"/>
                  <a:gd name="T40" fmla="*/ 37 w 121"/>
                  <a:gd name="T41" fmla="*/ 92 h 277"/>
                  <a:gd name="T42" fmla="*/ 88 w 121"/>
                  <a:gd name="T43" fmla="*/ 12 h 277"/>
                  <a:gd name="T44" fmla="*/ 119 w 121"/>
                  <a:gd name="T45" fmla="*/ 4 h 277"/>
                  <a:gd name="T46" fmla="*/ 121 w 121"/>
                  <a:gd name="T47" fmla="*/ 4 h 277"/>
                  <a:gd name="T48" fmla="*/ 121 w 121"/>
                  <a:gd name="T49" fmla="*/ 4 h 277"/>
                  <a:gd name="T50" fmla="*/ 121 w 121"/>
                  <a:gd name="T51" fmla="*/ 4 h 277"/>
                  <a:gd name="T52" fmla="*/ 121 w 121"/>
                  <a:gd name="T53" fmla="*/ 4 h 277"/>
                  <a:gd name="T54" fmla="*/ 121 w 121"/>
                  <a:gd name="T55" fmla="*/ 0 h 277"/>
                  <a:gd name="T56" fmla="*/ 87 w 121"/>
                  <a:gd name="T57" fmla="*/ 9 h 277"/>
                  <a:gd name="T58" fmla="*/ 34 w 121"/>
                  <a:gd name="T59" fmla="*/ 92 h 277"/>
                  <a:gd name="T60" fmla="*/ 38 w 121"/>
                  <a:gd name="T61" fmla="*/ 146 h 277"/>
                  <a:gd name="T62" fmla="*/ 0 w 121"/>
                  <a:gd name="T63"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277">
                    <a:moveTo>
                      <a:pt x="0" y="277"/>
                    </a:moveTo>
                    <a:cubicBezTo>
                      <a:pt x="0" y="277"/>
                      <a:pt x="0" y="277"/>
                      <a:pt x="0" y="277"/>
                    </a:cubicBezTo>
                    <a:cubicBezTo>
                      <a:pt x="4" y="227"/>
                      <a:pt x="29" y="195"/>
                      <a:pt x="36" y="165"/>
                    </a:cubicBezTo>
                    <a:cubicBezTo>
                      <a:pt x="38" y="160"/>
                      <a:pt x="38" y="153"/>
                      <a:pt x="38" y="146"/>
                    </a:cubicBezTo>
                    <a:cubicBezTo>
                      <a:pt x="38" y="146"/>
                      <a:pt x="38" y="146"/>
                      <a:pt x="38" y="146"/>
                    </a:cubicBezTo>
                    <a:cubicBezTo>
                      <a:pt x="38" y="130"/>
                      <a:pt x="35" y="111"/>
                      <a:pt x="35" y="92"/>
                    </a:cubicBezTo>
                    <a:cubicBezTo>
                      <a:pt x="35" y="77"/>
                      <a:pt x="36" y="62"/>
                      <a:pt x="42" y="48"/>
                    </a:cubicBezTo>
                    <a:cubicBezTo>
                      <a:pt x="50" y="27"/>
                      <a:pt x="70" y="16"/>
                      <a:pt x="87" y="9"/>
                    </a:cubicBezTo>
                    <a:cubicBezTo>
                      <a:pt x="105" y="2"/>
                      <a:pt x="121" y="1"/>
                      <a:pt x="121" y="1"/>
                    </a:cubicBezTo>
                    <a:cubicBezTo>
                      <a:pt x="121" y="1"/>
                      <a:pt x="121" y="1"/>
                      <a:pt x="121" y="1"/>
                    </a:cubicBezTo>
                    <a:cubicBezTo>
                      <a:pt x="121" y="1"/>
                      <a:pt x="121" y="1"/>
                      <a:pt x="121" y="1"/>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21" y="3"/>
                      <a:pt x="121" y="3"/>
                    </a:cubicBezTo>
                    <a:cubicBezTo>
                      <a:pt x="121" y="3"/>
                      <a:pt x="117" y="4"/>
                      <a:pt x="111" y="5"/>
                    </a:cubicBezTo>
                    <a:cubicBezTo>
                      <a:pt x="105" y="6"/>
                      <a:pt x="97" y="8"/>
                      <a:pt x="88" y="11"/>
                    </a:cubicBezTo>
                    <a:cubicBezTo>
                      <a:pt x="71" y="18"/>
                      <a:pt x="52" y="29"/>
                      <a:pt x="44" y="49"/>
                    </a:cubicBezTo>
                    <a:cubicBezTo>
                      <a:pt x="38" y="63"/>
                      <a:pt x="37" y="77"/>
                      <a:pt x="37" y="92"/>
                    </a:cubicBezTo>
                    <a:cubicBezTo>
                      <a:pt x="37" y="92"/>
                      <a:pt x="37" y="92"/>
                      <a:pt x="37" y="92"/>
                    </a:cubicBezTo>
                    <a:cubicBezTo>
                      <a:pt x="37" y="111"/>
                      <a:pt x="40" y="130"/>
                      <a:pt x="40" y="147"/>
                    </a:cubicBezTo>
                    <a:cubicBezTo>
                      <a:pt x="40" y="154"/>
                      <a:pt x="39" y="160"/>
                      <a:pt x="38" y="166"/>
                    </a:cubicBezTo>
                    <a:cubicBezTo>
                      <a:pt x="34" y="181"/>
                      <a:pt x="17" y="215"/>
                      <a:pt x="9" y="238"/>
                    </a:cubicBezTo>
                    <a:cubicBezTo>
                      <a:pt x="3" y="254"/>
                      <a:pt x="0" y="277"/>
                      <a:pt x="0" y="277"/>
                    </a:cubicBezTo>
                    <a:cubicBezTo>
                      <a:pt x="0" y="277"/>
                      <a:pt x="0" y="277"/>
                      <a:pt x="0" y="277"/>
                    </a:cubicBezTo>
                    <a:cubicBezTo>
                      <a:pt x="0" y="277"/>
                      <a:pt x="0" y="277"/>
                      <a:pt x="0" y="277"/>
                    </a:cubicBezTo>
                    <a:cubicBezTo>
                      <a:pt x="0" y="277"/>
                      <a:pt x="0" y="277"/>
                      <a:pt x="0" y="277"/>
                    </a:cubicBezTo>
                    <a:cubicBezTo>
                      <a:pt x="0" y="277"/>
                      <a:pt x="0" y="277"/>
                      <a:pt x="0" y="277"/>
                    </a:cubicBezTo>
                    <a:cubicBezTo>
                      <a:pt x="0" y="277"/>
                      <a:pt x="0" y="276"/>
                      <a:pt x="0" y="274"/>
                    </a:cubicBezTo>
                    <a:cubicBezTo>
                      <a:pt x="2" y="266"/>
                      <a:pt x="5" y="250"/>
                      <a:pt x="9" y="238"/>
                    </a:cubicBezTo>
                    <a:cubicBezTo>
                      <a:pt x="17" y="215"/>
                      <a:pt x="35" y="181"/>
                      <a:pt x="38" y="166"/>
                    </a:cubicBezTo>
                    <a:cubicBezTo>
                      <a:pt x="40" y="160"/>
                      <a:pt x="40" y="154"/>
                      <a:pt x="40" y="147"/>
                    </a:cubicBezTo>
                    <a:cubicBezTo>
                      <a:pt x="40" y="130"/>
                      <a:pt x="37" y="111"/>
                      <a:pt x="37" y="92"/>
                    </a:cubicBezTo>
                    <a:cubicBezTo>
                      <a:pt x="37" y="92"/>
                      <a:pt x="37" y="92"/>
                      <a:pt x="37" y="92"/>
                    </a:cubicBezTo>
                    <a:cubicBezTo>
                      <a:pt x="37" y="77"/>
                      <a:pt x="39" y="63"/>
                      <a:pt x="44" y="49"/>
                    </a:cubicBezTo>
                    <a:cubicBezTo>
                      <a:pt x="52" y="30"/>
                      <a:pt x="71" y="18"/>
                      <a:pt x="88" y="12"/>
                    </a:cubicBezTo>
                    <a:cubicBezTo>
                      <a:pt x="97" y="8"/>
                      <a:pt x="105" y="6"/>
                      <a:pt x="111" y="5"/>
                    </a:cubicBezTo>
                    <a:cubicBezTo>
                      <a:pt x="114" y="5"/>
                      <a:pt x="117" y="4"/>
                      <a:pt x="119" y="4"/>
                    </a:cubicBezTo>
                    <a:cubicBezTo>
                      <a:pt x="119" y="4"/>
                      <a:pt x="120" y="4"/>
                      <a:pt x="121" y="4"/>
                    </a:cubicBezTo>
                    <a:cubicBezTo>
                      <a:pt x="121" y="4"/>
                      <a:pt x="121" y="4"/>
                      <a:pt x="121" y="4"/>
                    </a:cubicBezTo>
                    <a:cubicBezTo>
                      <a:pt x="121" y="4"/>
                      <a:pt x="121" y="4"/>
                      <a:pt x="121" y="4"/>
                    </a:cubicBezTo>
                    <a:cubicBezTo>
                      <a:pt x="121" y="4"/>
                      <a:pt x="121" y="4"/>
                      <a:pt x="121" y="4"/>
                    </a:cubicBezTo>
                    <a:cubicBezTo>
                      <a:pt x="121" y="4"/>
                      <a:pt x="121" y="4"/>
                      <a:pt x="121" y="4"/>
                    </a:cubicBezTo>
                    <a:cubicBezTo>
                      <a:pt x="121" y="4"/>
                      <a:pt x="121" y="4"/>
                      <a:pt x="121" y="4"/>
                    </a:cubicBezTo>
                    <a:cubicBezTo>
                      <a:pt x="121" y="4"/>
                      <a:pt x="121" y="4"/>
                      <a:pt x="121" y="4"/>
                    </a:cubicBezTo>
                    <a:cubicBezTo>
                      <a:pt x="121" y="4"/>
                      <a:pt x="121" y="4"/>
                      <a:pt x="121" y="4"/>
                    </a:cubicBezTo>
                    <a:cubicBezTo>
                      <a:pt x="121" y="3"/>
                      <a:pt x="121" y="3"/>
                      <a:pt x="121" y="3"/>
                    </a:cubicBezTo>
                    <a:cubicBezTo>
                      <a:pt x="121" y="0"/>
                      <a:pt x="121" y="0"/>
                      <a:pt x="121" y="0"/>
                    </a:cubicBezTo>
                    <a:cubicBezTo>
                      <a:pt x="121" y="0"/>
                      <a:pt x="121" y="0"/>
                      <a:pt x="121" y="0"/>
                    </a:cubicBezTo>
                    <a:cubicBezTo>
                      <a:pt x="121" y="0"/>
                      <a:pt x="105" y="2"/>
                      <a:pt x="87" y="9"/>
                    </a:cubicBezTo>
                    <a:cubicBezTo>
                      <a:pt x="70" y="15"/>
                      <a:pt x="50" y="27"/>
                      <a:pt x="41" y="48"/>
                    </a:cubicBezTo>
                    <a:cubicBezTo>
                      <a:pt x="36" y="62"/>
                      <a:pt x="34" y="77"/>
                      <a:pt x="34" y="92"/>
                    </a:cubicBezTo>
                    <a:cubicBezTo>
                      <a:pt x="34" y="111"/>
                      <a:pt x="38" y="130"/>
                      <a:pt x="38" y="146"/>
                    </a:cubicBezTo>
                    <a:cubicBezTo>
                      <a:pt x="38" y="146"/>
                      <a:pt x="38" y="146"/>
                      <a:pt x="38" y="146"/>
                    </a:cubicBezTo>
                    <a:cubicBezTo>
                      <a:pt x="38" y="153"/>
                      <a:pt x="37" y="160"/>
                      <a:pt x="36" y="165"/>
                    </a:cubicBezTo>
                    <a:cubicBezTo>
                      <a:pt x="29" y="195"/>
                      <a:pt x="4" y="227"/>
                      <a:pt x="0" y="277"/>
                    </a:cubicBezTo>
                    <a:cubicBezTo>
                      <a:pt x="0" y="277"/>
                      <a:pt x="0" y="277"/>
                      <a:pt x="0" y="277"/>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8" name="Freeform 1944"/>
              <p:cNvSpPr>
                <a:spLocks/>
              </p:cNvSpPr>
              <p:nvPr/>
            </p:nvSpPr>
            <p:spPr bwMode="auto">
              <a:xfrm>
                <a:off x="297" y="1990"/>
                <a:ext cx="162" cy="113"/>
              </a:xfrm>
              <a:custGeom>
                <a:avLst/>
                <a:gdLst>
                  <a:gd name="T0" fmla="*/ 76 w 76"/>
                  <a:gd name="T1" fmla="*/ 0 h 53"/>
                  <a:gd name="T2" fmla="*/ 70 w 76"/>
                  <a:gd name="T3" fmla="*/ 1 h 53"/>
                  <a:gd name="T4" fmla="*/ 47 w 76"/>
                  <a:gd name="T5" fmla="*/ 8 h 53"/>
                  <a:gd name="T6" fmla="*/ 2 w 76"/>
                  <a:gd name="T7" fmla="*/ 45 h 53"/>
                  <a:gd name="T8" fmla="*/ 0 w 76"/>
                  <a:gd name="T9" fmla="*/ 53 h 53"/>
                  <a:gd name="T10" fmla="*/ 2 w 76"/>
                  <a:gd name="T11" fmla="*/ 47 h 53"/>
                  <a:gd name="T12" fmla="*/ 46 w 76"/>
                  <a:gd name="T13" fmla="*/ 9 h 53"/>
                  <a:gd name="T14" fmla="*/ 69 w 76"/>
                  <a:gd name="T15" fmla="*/ 3 h 53"/>
                  <a:gd name="T16" fmla="*/ 76 w 76"/>
                  <a:gd name="T17" fmla="*/ 2 h 53"/>
                  <a:gd name="T18" fmla="*/ 76 w 76"/>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3">
                    <a:moveTo>
                      <a:pt x="76" y="0"/>
                    </a:moveTo>
                    <a:cubicBezTo>
                      <a:pt x="74" y="1"/>
                      <a:pt x="72" y="1"/>
                      <a:pt x="70" y="1"/>
                    </a:cubicBezTo>
                    <a:cubicBezTo>
                      <a:pt x="64" y="3"/>
                      <a:pt x="55" y="5"/>
                      <a:pt x="47" y="8"/>
                    </a:cubicBezTo>
                    <a:cubicBezTo>
                      <a:pt x="29" y="14"/>
                      <a:pt x="10" y="26"/>
                      <a:pt x="2" y="45"/>
                    </a:cubicBezTo>
                    <a:cubicBezTo>
                      <a:pt x="1" y="48"/>
                      <a:pt x="0" y="51"/>
                      <a:pt x="0" y="53"/>
                    </a:cubicBezTo>
                    <a:cubicBezTo>
                      <a:pt x="0" y="51"/>
                      <a:pt x="1" y="49"/>
                      <a:pt x="2" y="47"/>
                    </a:cubicBezTo>
                    <a:cubicBezTo>
                      <a:pt x="10" y="27"/>
                      <a:pt x="29" y="16"/>
                      <a:pt x="46" y="9"/>
                    </a:cubicBezTo>
                    <a:cubicBezTo>
                      <a:pt x="55" y="6"/>
                      <a:pt x="63" y="4"/>
                      <a:pt x="69" y="3"/>
                    </a:cubicBezTo>
                    <a:cubicBezTo>
                      <a:pt x="72" y="2"/>
                      <a:pt x="74" y="2"/>
                      <a:pt x="76" y="2"/>
                    </a:cubicBezTo>
                    <a:cubicBezTo>
                      <a:pt x="76" y="1"/>
                      <a:pt x="76" y="1"/>
                      <a:pt x="76"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9" name="Freeform 1945"/>
              <p:cNvSpPr>
                <a:spLocks/>
              </p:cNvSpPr>
              <p:nvPr/>
            </p:nvSpPr>
            <p:spPr bwMode="auto">
              <a:xfrm>
                <a:off x="291" y="1995"/>
                <a:ext cx="168" cy="131"/>
              </a:xfrm>
              <a:custGeom>
                <a:avLst/>
                <a:gdLst>
                  <a:gd name="T0" fmla="*/ 79 w 79"/>
                  <a:gd name="T1" fmla="*/ 0 h 62"/>
                  <a:gd name="T2" fmla="*/ 72 w 79"/>
                  <a:gd name="T3" fmla="*/ 1 h 62"/>
                  <a:gd name="T4" fmla="*/ 49 w 79"/>
                  <a:gd name="T5" fmla="*/ 7 h 62"/>
                  <a:gd name="T6" fmla="*/ 5 w 79"/>
                  <a:gd name="T7" fmla="*/ 45 h 62"/>
                  <a:gd name="T8" fmla="*/ 3 w 79"/>
                  <a:gd name="T9" fmla="*/ 51 h 62"/>
                  <a:gd name="T10" fmla="*/ 0 w 79"/>
                  <a:gd name="T11" fmla="*/ 62 h 62"/>
                  <a:gd name="T12" fmla="*/ 5 w 79"/>
                  <a:gd name="T13" fmla="*/ 45 h 62"/>
                  <a:gd name="T14" fmla="*/ 49 w 79"/>
                  <a:gd name="T15" fmla="*/ 7 h 62"/>
                  <a:gd name="T16" fmla="*/ 72 w 79"/>
                  <a:gd name="T17" fmla="*/ 1 h 62"/>
                  <a:gd name="T18" fmla="*/ 79 w 79"/>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62">
                    <a:moveTo>
                      <a:pt x="79" y="0"/>
                    </a:moveTo>
                    <a:cubicBezTo>
                      <a:pt x="77" y="0"/>
                      <a:pt x="75" y="0"/>
                      <a:pt x="72" y="1"/>
                    </a:cubicBezTo>
                    <a:cubicBezTo>
                      <a:pt x="66" y="2"/>
                      <a:pt x="58" y="4"/>
                      <a:pt x="49" y="7"/>
                    </a:cubicBezTo>
                    <a:cubicBezTo>
                      <a:pt x="32" y="14"/>
                      <a:pt x="13" y="25"/>
                      <a:pt x="5" y="45"/>
                    </a:cubicBezTo>
                    <a:cubicBezTo>
                      <a:pt x="4" y="47"/>
                      <a:pt x="3" y="49"/>
                      <a:pt x="3" y="51"/>
                    </a:cubicBezTo>
                    <a:cubicBezTo>
                      <a:pt x="2" y="55"/>
                      <a:pt x="1" y="58"/>
                      <a:pt x="0" y="62"/>
                    </a:cubicBezTo>
                    <a:cubicBezTo>
                      <a:pt x="1" y="56"/>
                      <a:pt x="3" y="51"/>
                      <a:pt x="5" y="45"/>
                    </a:cubicBezTo>
                    <a:cubicBezTo>
                      <a:pt x="13" y="25"/>
                      <a:pt x="32" y="14"/>
                      <a:pt x="49" y="7"/>
                    </a:cubicBezTo>
                    <a:cubicBezTo>
                      <a:pt x="58" y="4"/>
                      <a:pt x="66" y="2"/>
                      <a:pt x="72" y="1"/>
                    </a:cubicBezTo>
                    <a:cubicBezTo>
                      <a:pt x="75" y="0"/>
                      <a:pt x="77" y="0"/>
                      <a:pt x="79"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0" name="Freeform 1946"/>
              <p:cNvSpPr>
                <a:spLocks/>
              </p:cNvSpPr>
              <p:nvPr/>
            </p:nvSpPr>
            <p:spPr bwMode="auto">
              <a:xfrm>
                <a:off x="234" y="2003"/>
                <a:ext cx="231" cy="612"/>
              </a:xfrm>
              <a:custGeom>
                <a:avLst/>
                <a:gdLst>
                  <a:gd name="T0" fmla="*/ 3 w 109"/>
                  <a:gd name="T1" fmla="*/ 184 h 288"/>
                  <a:gd name="T2" fmla="*/ 18 w 109"/>
                  <a:gd name="T3" fmla="*/ 124 h 288"/>
                  <a:gd name="T4" fmla="*/ 33 w 109"/>
                  <a:gd name="T5" fmla="*/ 82 h 288"/>
                  <a:gd name="T6" fmla="*/ 33 w 109"/>
                  <a:gd name="T7" fmla="*/ 79 h 288"/>
                  <a:gd name="T8" fmla="*/ 33 w 109"/>
                  <a:gd name="T9" fmla="*/ 74 h 288"/>
                  <a:gd name="T10" fmla="*/ 70 w 109"/>
                  <a:gd name="T11" fmla="*/ 17 h 288"/>
                  <a:gd name="T12" fmla="*/ 95 w 109"/>
                  <a:gd name="T13" fmla="*/ 7 h 288"/>
                  <a:gd name="T14" fmla="*/ 108 w 109"/>
                  <a:gd name="T15" fmla="*/ 0 h 288"/>
                  <a:gd name="T16" fmla="*/ 108 w 109"/>
                  <a:gd name="T17" fmla="*/ 0 h 288"/>
                  <a:gd name="T18" fmla="*/ 109 w 109"/>
                  <a:gd name="T19" fmla="*/ 3 h 288"/>
                  <a:gd name="T20" fmla="*/ 71 w 109"/>
                  <a:gd name="T21" fmla="*/ 19 h 288"/>
                  <a:gd name="T22" fmla="*/ 36 w 109"/>
                  <a:gd name="T23" fmla="*/ 74 h 288"/>
                  <a:gd name="T24" fmla="*/ 36 w 109"/>
                  <a:gd name="T25" fmla="*/ 79 h 288"/>
                  <a:gd name="T26" fmla="*/ 36 w 109"/>
                  <a:gd name="T27" fmla="*/ 82 h 288"/>
                  <a:gd name="T28" fmla="*/ 20 w 109"/>
                  <a:gd name="T29" fmla="*/ 125 h 288"/>
                  <a:gd name="T30" fmla="*/ 5 w 109"/>
                  <a:gd name="T31" fmla="*/ 181 h 288"/>
                  <a:gd name="T32" fmla="*/ 5 w 109"/>
                  <a:gd name="T33" fmla="*/ 190 h 288"/>
                  <a:gd name="T34" fmla="*/ 7 w 109"/>
                  <a:gd name="T35" fmla="*/ 230 h 288"/>
                  <a:gd name="T36" fmla="*/ 0 w 109"/>
                  <a:gd name="T37" fmla="*/ 288 h 288"/>
                  <a:gd name="T38" fmla="*/ 3 w 109"/>
                  <a:gd name="T39" fmla="*/ 18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288">
                    <a:moveTo>
                      <a:pt x="3" y="184"/>
                    </a:moveTo>
                    <a:cubicBezTo>
                      <a:pt x="1" y="164"/>
                      <a:pt x="10" y="139"/>
                      <a:pt x="18" y="124"/>
                    </a:cubicBezTo>
                    <a:cubicBezTo>
                      <a:pt x="26" y="108"/>
                      <a:pt x="33" y="95"/>
                      <a:pt x="33" y="82"/>
                    </a:cubicBezTo>
                    <a:cubicBezTo>
                      <a:pt x="33" y="81"/>
                      <a:pt x="33" y="80"/>
                      <a:pt x="33" y="79"/>
                    </a:cubicBezTo>
                    <a:cubicBezTo>
                      <a:pt x="33" y="78"/>
                      <a:pt x="33" y="76"/>
                      <a:pt x="33" y="74"/>
                    </a:cubicBezTo>
                    <a:cubicBezTo>
                      <a:pt x="33" y="45"/>
                      <a:pt x="54" y="22"/>
                      <a:pt x="70" y="17"/>
                    </a:cubicBezTo>
                    <a:cubicBezTo>
                      <a:pt x="78" y="14"/>
                      <a:pt x="87" y="10"/>
                      <a:pt x="95" y="7"/>
                    </a:cubicBezTo>
                    <a:cubicBezTo>
                      <a:pt x="102" y="3"/>
                      <a:pt x="108" y="0"/>
                      <a:pt x="108" y="0"/>
                    </a:cubicBezTo>
                    <a:cubicBezTo>
                      <a:pt x="108" y="0"/>
                      <a:pt x="108" y="0"/>
                      <a:pt x="108" y="0"/>
                    </a:cubicBezTo>
                    <a:cubicBezTo>
                      <a:pt x="109" y="3"/>
                      <a:pt x="109" y="3"/>
                      <a:pt x="109" y="3"/>
                    </a:cubicBezTo>
                    <a:cubicBezTo>
                      <a:pt x="109" y="3"/>
                      <a:pt x="87" y="14"/>
                      <a:pt x="71" y="19"/>
                    </a:cubicBezTo>
                    <a:cubicBezTo>
                      <a:pt x="57" y="24"/>
                      <a:pt x="36" y="46"/>
                      <a:pt x="36" y="74"/>
                    </a:cubicBezTo>
                    <a:cubicBezTo>
                      <a:pt x="36" y="76"/>
                      <a:pt x="36" y="77"/>
                      <a:pt x="36" y="79"/>
                    </a:cubicBezTo>
                    <a:cubicBezTo>
                      <a:pt x="36" y="80"/>
                      <a:pt x="36" y="81"/>
                      <a:pt x="36" y="82"/>
                    </a:cubicBezTo>
                    <a:cubicBezTo>
                      <a:pt x="36" y="97"/>
                      <a:pt x="28" y="110"/>
                      <a:pt x="20" y="125"/>
                    </a:cubicBezTo>
                    <a:cubicBezTo>
                      <a:pt x="12" y="140"/>
                      <a:pt x="5" y="157"/>
                      <a:pt x="5" y="181"/>
                    </a:cubicBezTo>
                    <a:cubicBezTo>
                      <a:pt x="5" y="184"/>
                      <a:pt x="5" y="187"/>
                      <a:pt x="5" y="190"/>
                    </a:cubicBezTo>
                    <a:cubicBezTo>
                      <a:pt x="7" y="206"/>
                      <a:pt x="7" y="219"/>
                      <a:pt x="7" y="230"/>
                    </a:cubicBezTo>
                    <a:cubicBezTo>
                      <a:pt x="7" y="259"/>
                      <a:pt x="3" y="274"/>
                      <a:pt x="0" y="288"/>
                    </a:cubicBezTo>
                    <a:cubicBezTo>
                      <a:pt x="0" y="288"/>
                      <a:pt x="9" y="250"/>
                      <a:pt x="3" y="184"/>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1" name="Freeform 1947"/>
              <p:cNvSpPr>
                <a:spLocks/>
              </p:cNvSpPr>
              <p:nvPr/>
            </p:nvSpPr>
            <p:spPr bwMode="auto">
              <a:xfrm>
                <a:off x="232" y="2003"/>
                <a:ext cx="233" cy="612"/>
              </a:xfrm>
              <a:custGeom>
                <a:avLst/>
                <a:gdLst>
                  <a:gd name="T0" fmla="*/ 4 w 110"/>
                  <a:gd name="T1" fmla="*/ 184 h 288"/>
                  <a:gd name="T2" fmla="*/ 19 w 110"/>
                  <a:gd name="T3" fmla="*/ 124 h 288"/>
                  <a:gd name="T4" fmla="*/ 34 w 110"/>
                  <a:gd name="T5" fmla="*/ 82 h 288"/>
                  <a:gd name="T6" fmla="*/ 34 w 110"/>
                  <a:gd name="T7" fmla="*/ 74 h 288"/>
                  <a:gd name="T8" fmla="*/ 96 w 110"/>
                  <a:gd name="T9" fmla="*/ 7 h 288"/>
                  <a:gd name="T10" fmla="*/ 108 w 110"/>
                  <a:gd name="T11" fmla="*/ 1 h 288"/>
                  <a:gd name="T12" fmla="*/ 109 w 110"/>
                  <a:gd name="T13" fmla="*/ 0 h 288"/>
                  <a:gd name="T14" fmla="*/ 109 w 110"/>
                  <a:gd name="T15" fmla="*/ 0 h 288"/>
                  <a:gd name="T16" fmla="*/ 109 w 110"/>
                  <a:gd name="T17" fmla="*/ 0 h 288"/>
                  <a:gd name="T18" fmla="*/ 110 w 110"/>
                  <a:gd name="T19" fmla="*/ 3 h 288"/>
                  <a:gd name="T20" fmla="*/ 110 w 110"/>
                  <a:gd name="T21" fmla="*/ 2 h 288"/>
                  <a:gd name="T22" fmla="*/ 72 w 110"/>
                  <a:gd name="T23" fmla="*/ 19 h 288"/>
                  <a:gd name="T24" fmla="*/ 36 w 110"/>
                  <a:gd name="T25" fmla="*/ 74 h 288"/>
                  <a:gd name="T26" fmla="*/ 37 w 110"/>
                  <a:gd name="T27" fmla="*/ 82 h 288"/>
                  <a:gd name="T28" fmla="*/ 6 w 110"/>
                  <a:gd name="T29" fmla="*/ 181 h 288"/>
                  <a:gd name="T30" fmla="*/ 8 w 110"/>
                  <a:gd name="T31" fmla="*/ 230 h 288"/>
                  <a:gd name="T32" fmla="*/ 0 w 110"/>
                  <a:gd name="T33" fmla="*/ 288 h 288"/>
                  <a:gd name="T34" fmla="*/ 6 w 110"/>
                  <a:gd name="T35" fmla="*/ 227 h 288"/>
                  <a:gd name="T36" fmla="*/ 4 w 110"/>
                  <a:gd name="T37" fmla="*/ 184 h 288"/>
                  <a:gd name="T38" fmla="*/ 6 w 110"/>
                  <a:gd name="T39" fmla="*/ 227 h 288"/>
                  <a:gd name="T40" fmla="*/ 1 w 110"/>
                  <a:gd name="T41" fmla="*/ 284 h 288"/>
                  <a:gd name="T42" fmla="*/ 1 w 110"/>
                  <a:gd name="T43" fmla="*/ 288 h 288"/>
                  <a:gd name="T44" fmla="*/ 8 w 110"/>
                  <a:gd name="T45" fmla="*/ 230 h 288"/>
                  <a:gd name="T46" fmla="*/ 6 w 110"/>
                  <a:gd name="T47" fmla="*/ 181 h 288"/>
                  <a:gd name="T48" fmla="*/ 37 w 110"/>
                  <a:gd name="T49" fmla="*/ 82 h 288"/>
                  <a:gd name="T50" fmla="*/ 37 w 110"/>
                  <a:gd name="T51" fmla="*/ 74 h 288"/>
                  <a:gd name="T52" fmla="*/ 72 w 110"/>
                  <a:gd name="T53" fmla="*/ 19 h 288"/>
                  <a:gd name="T54" fmla="*/ 106 w 110"/>
                  <a:gd name="T55" fmla="*/ 5 h 288"/>
                  <a:gd name="T56" fmla="*/ 110 w 110"/>
                  <a:gd name="T57" fmla="*/ 3 h 288"/>
                  <a:gd name="T58" fmla="*/ 110 w 110"/>
                  <a:gd name="T59" fmla="*/ 3 h 288"/>
                  <a:gd name="T60" fmla="*/ 110 w 110"/>
                  <a:gd name="T61" fmla="*/ 3 h 288"/>
                  <a:gd name="T62" fmla="*/ 110 w 110"/>
                  <a:gd name="T63" fmla="*/ 3 h 288"/>
                  <a:gd name="T64" fmla="*/ 110 w 110"/>
                  <a:gd name="T65" fmla="*/ 3 h 288"/>
                  <a:gd name="T66" fmla="*/ 110 w 110"/>
                  <a:gd name="T67" fmla="*/ 3 h 288"/>
                  <a:gd name="T68" fmla="*/ 109 w 110"/>
                  <a:gd name="T69" fmla="*/ 0 h 288"/>
                  <a:gd name="T70" fmla="*/ 109 w 110"/>
                  <a:gd name="T71" fmla="*/ 0 h 288"/>
                  <a:gd name="T72" fmla="*/ 109 w 110"/>
                  <a:gd name="T73" fmla="*/ 0 h 288"/>
                  <a:gd name="T74" fmla="*/ 109 w 110"/>
                  <a:gd name="T75" fmla="*/ 0 h 288"/>
                  <a:gd name="T76" fmla="*/ 109 w 110"/>
                  <a:gd name="T77" fmla="*/ 0 h 288"/>
                  <a:gd name="T78" fmla="*/ 96 w 110"/>
                  <a:gd name="T79" fmla="*/ 6 h 288"/>
                  <a:gd name="T80" fmla="*/ 34 w 110"/>
                  <a:gd name="T81" fmla="*/ 74 h 288"/>
                  <a:gd name="T82" fmla="*/ 34 w 110"/>
                  <a:gd name="T83" fmla="*/ 82 h 288"/>
                  <a:gd name="T84" fmla="*/ 19 w 110"/>
                  <a:gd name="T85" fmla="*/ 123 h 288"/>
                  <a:gd name="T86" fmla="*/ 4 w 110"/>
                  <a:gd name="T87" fmla="*/ 18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288">
                    <a:moveTo>
                      <a:pt x="4" y="184"/>
                    </a:moveTo>
                    <a:cubicBezTo>
                      <a:pt x="4" y="184"/>
                      <a:pt x="4" y="184"/>
                      <a:pt x="4" y="184"/>
                    </a:cubicBezTo>
                    <a:cubicBezTo>
                      <a:pt x="4" y="182"/>
                      <a:pt x="4" y="180"/>
                      <a:pt x="4" y="178"/>
                    </a:cubicBezTo>
                    <a:cubicBezTo>
                      <a:pt x="4" y="160"/>
                      <a:pt x="12" y="137"/>
                      <a:pt x="19" y="124"/>
                    </a:cubicBezTo>
                    <a:cubicBezTo>
                      <a:pt x="27" y="108"/>
                      <a:pt x="34" y="96"/>
                      <a:pt x="34" y="82"/>
                    </a:cubicBezTo>
                    <a:cubicBezTo>
                      <a:pt x="34" y="82"/>
                      <a:pt x="34" y="82"/>
                      <a:pt x="34" y="82"/>
                    </a:cubicBezTo>
                    <a:cubicBezTo>
                      <a:pt x="34" y="81"/>
                      <a:pt x="34" y="80"/>
                      <a:pt x="34" y="79"/>
                    </a:cubicBezTo>
                    <a:cubicBezTo>
                      <a:pt x="34" y="78"/>
                      <a:pt x="34" y="76"/>
                      <a:pt x="34" y="74"/>
                    </a:cubicBezTo>
                    <a:cubicBezTo>
                      <a:pt x="34" y="45"/>
                      <a:pt x="55" y="22"/>
                      <a:pt x="71" y="17"/>
                    </a:cubicBezTo>
                    <a:cubicBezTo>
                      <a:pt x="79" y="14"/>
                      <a:pt x="88" y="10"/>
                      <a:pt x="96" y="7"/>
                    </a:cubicBezTo>
                    <a:cubicBezTo>
                      <a:pt x="100" y="5"/>
                      <a:pt x="103" y="3"/>
                      <a:pt x="105" y="2"/>
                    </a:cubicBezTo>
                    <a:cubicBezTo>
                      <a:pt x="106" y="2"/>
                      <a:pt x="107" y="1"/>
                      <a:pt x="108" y="1"/>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10" y="3"/>
                      <a:pt x="110" y="3"/>
                      <a:pt x="110" y="3"/>
                    </a:cubicBezTo>
                    <a:cubicBezTo>
                      <a:pt x="110" y="3"/>
                      <a:pt x="110" y="3"/>
                      <a:pt x="110" y="3"/>
                    </a:cubicBezTo>
                    <a:cubicBezTo>
                      <a:pt x="110" y="2"/>
                      <a:pt x="110" y="2"/>
                      <a:pt x="110" y="2"/>
                    </a:cubicBezTo>
                    <a:cubicBezTo>
                      <a:pt x="110" y="2"/>
                      <a:pt x="110" y="2"/>
                      <a:pt x="110" y="2"/>
                    </a:cubicBezTo>
                    <a:cubicBezTo>
                      <a:pt x="109" y="3"/>
                      <a:pt x="88" y="14"/>
                      <a:pt x="72" y="19"/>
                    </a:cubicBezTo>
                    <a:cubicBezTo>
                      <a:pt x="57" y="23"/>
                      <a:pt x="36" y="46"/>
                      <a:pt x="36" y="74"/>
                    </a:cubicBezTo>
                    <a:cubicBezTo>
                      <a:pt x="36" y="74"/>
                      <a:pt x="36" y="74"/>
                      <a:pt x="36" y="74"/>
                    </a:cubicBezTo>
                    <a:cubicBezTo>
                      <a:pt x="36" y="76"/>
                      <a:pt x="36" y="77"/>
                      <a:pt x="37" y="79"/>
                    </a:cubicBezTo>
                    <a:cubicBezTo>
                      <a:pt x="37" y="80"/>
                      <a:pt x="37" y="81"/>
                      <a:pt x="37" y="82"/>
                    </a:cubicBezTo>
                    <a:cubicBezTo>
                      <a:pt x="37" y="96"/>
                      <a:pt x="29" y="109"/>
                      <a:pt x="21" y="125"/>
                    </a:cubicBezTo>
                    <a:cubicBezTo>
                      <a:pt x="13" y="140"/>
                      <a:pt x="6" y="157"/>
                      <a:pt x="6" y="181"/>
                    </a:cubicBezTo>
                    <a:cubicBezTo>
                      <a:pt x="6" y="184"/>
                      <a:pt x="6" y="187"/>
                      <a:pt x="6" y="190"/>
                    </a:cubicBezTo>
                    <a:cubicBezTo>
                      <a:pt x="7" y="206"/>
                      <a:pt x="8" y="219"/>
                      <a:pt x="8" y="230"/>
                    </a:cubicBezTo>
                    <a:cubicBezTo>
                      <a:pt x="8" y="230"/>
                      <a:pt x="8" y="230"/>
                      <a:pt x="8" y="230"/>
                    </a:cubicBezTo>
                    <a:cubicBezTo>
                      <a:pt x="8" y="259"/>
                      <a:pt x="4" y="274"/>
                      <a:pt x="0" y="288"/>
                    </a:cubicBezTo>
                    <a:cubicBezTo>
                      <a:pt x="1" y="288"/>
                      <a:pt x="1" y="288"/>
                      <a:pt x="1" y="288"/>
                    </a:cubicBezTo>
                    <a:cubicBezTo>
                      <a:pt x="1" y="288"/>
                      <a:pt x="6" y="266"/>
                      <a:pt x="6" y="227"/>
                    </a:cubicBezTo>
                    <a:cubicBezTo>
                      <a:pt x="6" y="214"/>
                      <a:pt x="6" y="200"/>
                      <a:pt x="4" y="184"/>
                    </a:cubicBezTo>
                    <a:cubicBezTo>
                      <a:pt x="4" y="184"/>
                      <a:pt x="4" y="184"/>
                      <a:pt x="4" y="184"/>
                    </a:cubicBezTo>
                    <a:cubicBezTo>
                      <a:pt x="4" y="184"/>
                      <a:pt x="4" y="184"/>
                      <a:pt x="4" y="184"/>
                    </a:cubicBezTo>
                    <a:cubicBezTo>
                      <a:pt x="5" y="200"/>
                      <a:pt x="6" y="214"/>
                      <a:pt x="6" y="227"/>
                    </a:cubicBezTo>
                    <a:cubicBezTo>
                      <a:pt x="6" y="247"/>
                      <a:pt x="5" y="262"/>
                      <a:pt x="3" y="272"/>
                    </a:cubicBezTo>
                    <a:cubicBezTo>
                      <a:pt x="3" y="278"/>
                      <a:pt x="2" y="281"/>
                      <a:pt x="1" y="284"/>
                    </a:cubicBezTo>
                    <a:cubicBezTo>
                      <a:pt x="1" y="287"/>
                      <a:pt x="0" y="288"/>
                      <a:pt x="0" y="288"/>
                    </a:cubicBezTo>
                    <a:cubicBezTo>
                      <a:pt x="1" y="288"/>
                      <a:pt x="1" y="288"/>
                      <a:pt x="1" y="288"/>
                    </a:cubicBezTo>
                    <a:cubicBezTo>
                      <a:pt x="4" y="274"/>
                      <a:pt x="8" y="259"/>
                      <a:pt x="8" y="230"/>
                    </a:cubicBezTo>
                    <a:cubicBezTo>
                      <a:pt x="8" y="230"/>
                      <a:pt x="8" y="230"/>
                      <a:pt x="8" y="230"/>
                    </a:cubicBezTo>
                    <a:cubicBezTo>
                      <a:pt x="8" y="219"/>
                      <a:pt x="8" y="206"/>
                      <a:pt x="6" y="190"/>
                    </a:cubicBezTo>
                    <a:cubicBezTo>
                      <a:pt x="6" y="187"/>
                      <a:pt x="6" y="184"/>
                      <a:pt x="6" y="181"/>
                    </a:cubicBezTo>
                    <a:cubicBezTo>
                      <a:pt x="6" y="157"/>
                      <a:pt x="14" y="140"/>
                      <a:pt x="21" y="125"/>
                    </a:cubicBezTo>
                    <a:cubicBezTo>
                      <a:pt x="29" y="110"/>
                      <a:pt x="37" y="97"/>
                      <a:pt x="37" y="82"/>
                    </a:cubicBezTo>
                    <a:cubicBezTo>
                      <a:pt x="37" y="81"/>
                      <a:pt x="37" y="80"/>
                      <a:pt x="37" y="79"/>
                    </a:cubicBezTo>
                    <a:cubicBezTo>
                      <a:pt x="37" y="77"/>
                      <a:pt x="37" y="76"/>
                      <a:pt x="37" y="74"/>
                    </a:cubicBezTo>
                    <a:cubicBezTo>
                      <a:pt x="37" y="74"/>
                      <a:pt x="37" y="74"/>
                      <a:pt x="37" y="74"/>
                    </a:cubicBezTo>
                    <a:cubicBezTo>
                      <a:pt x="37" y="46"/>
                      <a:pt x="58" y="24"/>
                      <a:pt x="72" y="19"/>
                    </a:cubicBezTo>
                    <a:cubicBezTo>
                      <a:pt x="80" y="17"/>
                      <a:pt x="90" y="13"/>
                      <a:pt x="97" y="9"/>
                    </a:cubicBezTo>
                    <a:cubicBezTo>
                      <a:pt x="101" y="7"/>
                      <a:pt x="104" y="6"/>
                      <a:pt x="106" y="5"/>
                    </a:cubicBezTo>
                    <a:cubicBezTo>
                      <a:pt x="108" y="4"/>
                      <a:pt x="109" y="4"/>
                      <a:pt x="109"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9" y="0"/>
                      <a:pt x="109" y="0"/>
                    </a:cubicBezTo>
                    <a:cubicBezTo>
                      <a:pt x="109" y="0"/>
                      <a:pt x="103" y="3"/>
                      <a:pt x="96" y="6"/>
                    </a:cubicBezTo>
                    <a:cubicBezTo>
                      <a:pt x="88" y="10"/>
                      <a:pt x="79" y="14"/>
                      <a:pt x="71" y="16"/>
                    </a:cubicBezTo>
                    <a:cubicBezTo>
                      <a:pt x="55" y="21"/>
                      <a:pt x="34" y="45"/>
                      <a:pt x="34" y="74"/>
                    </a:cubicBezTo>
                    <a:cubicBezTo>
                      <a:pt x="34" y="76"/>
                      <a:pt x="34" y="78"/>
                      <a:pt x="34" y="79"/>
                    </a:cubicBezTo>
                    <a:cubicBezTo>
                      <a:pt x="34" y="80"/>
                      <a:pt x="34" y="81"/>
                      <a:pt x="34" y="82"/>
                    </a:cubicBezTo>
                    <a:cubicBezTo>
                      <a:pt x="34" y="82"/>
                      <a:pt x="34" y="82"/>
                      <a:pt x="34" y="82"/>
                    </a:cubicBezTo>
                    <a:cubicBezTo>
                      <a:pt x="34" y="95"/>
                      <a:pt x="26" y="108"/>
                      <a:pt x="19" y="123"/>
                    </a:cubicBezTo>
                    <a:cubicBezTo>
                      <a:pt x="11" y="137"/>
                      <a:pt x="4" y="159"/>
                      <a:pt x="4" y="178"/>
                    </a:cubicBezTo>
                    <a:cubicBezTo>
                      <a:pt x="4" y="180"/>
                      <a:pt x="4" y="182"/>
                      <a:pt x="4" y="18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2" name="Freeform 1948"/>
              <p:cNvSpPr>
                <a:spLocks/>
              </p:cNvSpPr>
              <p:nvPr/>
            </p:nvSpPr>
            <p:spPr bwMode="auto">
              <a:xfrm>
                <a:off x="236" y="2010"/>
                <a:ext cx="223" cy="590"/>
              </a:xfrm>
              <a:custGeom>
                <a:avLst/>
                <a:gdLst>
                  <a:gd name="T0" fmla="*/ 105 w 105"/>
                  <a:gd name="T1" fmla="*/ 0 h 278"/>
                  <a:gd name="T2" fmla="*/ 69 w 105"/>
                  <a:gd name="T3" fmla="*/ 15 h 278"/>
                  <a:gd name="T4" fmla="*/ 34 w 105"/>
                  <a:gd name="T5" fmla="*/ 70 h 278"/>
                  <a:gd name="T6" fmla="*/ 34 w 105"/>
                  <a:gd name="T7" fmla="*/ 75 h 278"/>
                  <a:gd name="T8" fmla="*/ 34 w 105"/>
                  <a:gd name="T9" fmla="*/ 78 h 278"/>
                  <a:gd name="T10" fmla="*/ 18 w 105"/>
                  <a:gd name="T11" fmla="*/ 121 h 278"/>
                  <a:gd name="T12" fmla="*/ 3 w 105"/>
                  <a:gd name="T13" fmla="*/ 177 h 278"/>
                  <a:gd name="T14" fmla="*/ 3 w 105"/>
                  <a:gd name="T15" fmla="*/ 186 h 278"/>
                  <a:gd name="T16" fmla="*/ 5 w 105"/>
                  <a:gd name="T17" fmla="*/ 226 h 278"/>
                  <a:gd name="T18" fmla="*/ 2 w 105"/>
                  <a:gd name="T19" fmla="*/ 266 h 278"/>
                  <a:gd name="T20" fmla="*/ 0 w 105"/>
                  <a:gd name="T21" fmla="*/ 278 h 278"/>
                  <a:gd name="T22" fmla="*/ 6 w 105"/>
                  <a:gd name="T23" fmla="*/ 227 h 278"/>
                  <a:gd name="T24" fmla="*/ 6 w 105"/>
                  <a:gd name="T25" fmla="*/ 227 h 278"/>
                  <a:gd name="T26" fmla="*/ 4 w 105"/>
                  <a:gd name="T27" fmla="*/ 187 h 278"/>
                  <a:gd name="T28" fmla="*/ 4 w 105"/>
                  <a:gd name="T29" fmla="*/ 178 h 278"/>
                  <a:gd name="T30" fmla="*/ 19 w 105"/>
                  <a:gd name="T31" fmla="*/ 122 h 278"/>
                  <a:gd name="T32" fmla="*/ 35 w 105"/>
                  <a:gd name="T33" fmla="*/ 79 h 278"/>
                  <a:gd name="T34" fmla="*/ 35 w 105"/>
                  <a:gd name="T35" fmla="*/ 76 h 278"/>
                  <a:gd name="T36" fmla="*/ 34 w 105"/>
                  <a:gd name="T37" fmla="*/ 71 h 278"/>
                  <a:gd name="T38" fmla="*/ 34 w 105"/>
                  <a:gd name="T39" fmla="*/ 71 h 278"/>
                  <a:gd name="T40" fmla="*/ 70 w 105"/>
                  <a:gd name="T41" fmla="*/ 16 h 278"/>
                  <a:gd name="T42" fmla="*/ 105 w 105"/>
                  <a:gd name="T43" fmla="*/ 1 h 278"/>
                  <a:gd name="T44" fmla="*/ 105 w 105"/>
                  <a:gd name="T4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278">
                    <a:moveTo>
                      <a:pt x="105" y="0"/>
                    </a:moveTo>
                    <a:cubicBezTo>
                      <a:pt x="98" y="3"/>
                      <a:pt x="82" y="11"/>
                      <a:pt x="69" y="15"/>
                    </a:cubicBezTo>
                    <a:cubicBezTo>
                      <a:pt x="55" y="19"/>
                      <a:pt x="34" y="42"/>
                      <a:pt x="34" y="70"/>
                    </a:cubicBezTo>
                    <a:cubicBezTo>
                      <a:pt x="34" y="72"/>
                      <a:pt x="34" y="73"/>
                      <a:pt x="34" y="75"/>
                    </a:cubicBezTo>
                    <a:cubicBezTo>
                      <a:pt x="34" y="76"/>
                      <a:pt x="34" y="77"/>
                      <a:pt x="34" y="78"/>
                    </a:cubicBezTo>
                    <a:cubicBezTo>
                      <a:pt x="34" y="92"/>
                      <a:pt x="26" y="105"/>
                      <a:pt x="18" y="121"/>
                    </a:cubicBezTo>
                    <a:cubicBezTo>
                      <a:pt x="11" y="136"/>
                      <a:pt x="3" y="153"/>
                      <a:pt x="3" y="177"/>
                    </a:cubicBezTo>
                    <a:cubicBezTo>
                      <a:pt x="3" y="180"/>
                      <a:pt x="3" y="183"/>
                      <a:pt x="3" y="186"/>
                    </a:cubicBezTo>
                    <a:cubicBezTo>
                      <a:pt x="5" y="202"/>
                      <a:pt x="5" y="215"/>
                      <a:pt x="5" y="226"/>
                    </a:cubicBezTo>
                    <a:cubicBezTo>
                      <a:pt x="5" y="243"/>
                      <a:pt x="4" y="256"/>
                      <a:pt x="2" y="266"/>
                    </a:cubicBezTo>
                    <a:cubicBezTo>
                      <a:pt x="1" y="271"/>
                      <a:pt x="1" y="275"/>
                      <a:pt x="0" y="278"/>
                    </a:cubicBezTo>
                    <a:cubicBezTo>
                      <a:pt x="3" y="266"/>
                      <a:pt x="6" y="251"/>
                      <a:pt x="6" y="227"/>
                    </a:cubicBezTo>
                    <a:cubicBezTo>
                      <a:pt x="6" y="227"/>
                      <a:pt x="6" y="227"/>
                      <a:pt x="6" y="227"/>
                    </a:cubicBezTo>
                    <a:cubicBezTo>
                      <a:pt x="6" y="216"/>
                      <a:pt x="5" y="203"/>
                      <a:pt x="4" y="187"/>
                    </a:cubicBezTo>
                    <a:cubicBezTo>
                      <a:pt x="4" y="184"/>
                      <a:pt x="4" y="181"/>
                      <a:pt x="4" y="178"/>
                    </a:cubicBezTo>
                    <a:cubicBezTo>
                      <a:pt x="4" y="154"/>
                      <a:pt x="11" y="137"/>
                      <a:pt x="19" y="122"/>
                    </a:cubicBezTo>
                    <a:cubicBezTo>
                      <a:pt x="27" y="106"/>
                      <a:pt x="35" y="93"/>
                      <a:pt x="35" y="79"/>
                    </a:cubicBezTo>
                    <a:cubicBezTo>
                      <a:pt x="35" y="78"/>
                      <a:pt x="35" y="77"/>
                      <a:pt x="35" y="76"/>
                    </a:cubicBezTo>
                    <a:cubicBezTo>
                      <a:pt x="34" y="74"/>
                      <a:pt x="34" y="73"/>
                      <a:pt x="34" y="71"/>
                    </a:cubicBezTo>
                    <a:cubicBezTo>
                      <a:pt x="34" y="71"/>
                      <a:pt x="34" y="71"/>
                      <a:pt x="34" y="71"/>
                    </a:cubicBezTo>
                    <a:cubicBezTo>
                      <a:pt x="34" y="43"/>
                      <a:pt x="55" y="20"/>
                      <a:pt x="70" y="16"/>
                    </a:cubicBezTo>
                    <a:cubicBezTo>
                      <a:pt x="82" y="12"/>
                      <a:pt x="98" y="5"/>
                      <a:pt x="105" y="1"/>
                    </a:cubicBezTo>
                    <a:cubicBezTo>
                      <a:pt x="105" y="1"/>
                      <a:pt x="105" y="0"/>
                      <a:pt x="105"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3" name="Freeform 1949"/>
              <p:cNvSpPr>
                <a:spLocks/>
              </p:cNvSpPr>
              <p:nvPr/>
            </p:nvSpPr>
            <p:spPr bwMode="auto">
              <a:xfrm>
                <a:off x="234" y="2012"/>
                <a:ext cx="225" cy="603"/>
              </a:xfrm>
              <a:custGeom>
                <a:avLst/>
                <a:gdLst>
                  <a:gd name="T0" fmla="*/ 106 w 106"/>
                  <a:gd name="T1" fmla="*/ 0 h 284"/>
                  <a:gd name="T2" fmla="*/ 71 w 106"/>
                  <a:gd name="T3" fmla="*/ 15 h 284"/>
                  <a:gd name="T4" fmla="*/ 35 w 106"/>
                  <a:gd name="T5" fmla="*/ 70 h 284"/>
                  <a:gd name="T6" fmla="*/ 35 w 106"/>
                  <a:gd name="T7" fmla="*/ 70 h 284"/>
                  <a:gd name="T8" fmla="*/ 36 w 106"/>
                  <a:gd name="T9" fmla="*/ 75 h 284"/>
                  <a:gd name="T10" fmla="*/ 36 w 106"/>
                  <a:gd name="T11" fmla="*/ 78 h 284"/>
                  <a:gd name="T12" fmla="*/ 20 w 106"/>
                  <a:gd name="T13" fmla="*/ 121 h 284"/>
                  <a:gd name="T14" fmla="*/ 5 w 106"/>
                  <a:gd name="T15" fmla="*/ 177 h 284"/>
                  <a:gd name="T16" fmla="*/ 5 w 106"/>
                  <a:gd name="T17" fmla="*/ 186 h 284"/>
                  <a:gd name="T18" fmla="*/ 7 w 106"/>
                  <a:gd name="T19" fmla="*/ 226 h 284"/>
                  <a:gd name="T20" fmla="*/ 7 w 106"/>
                  <a:gd name="T21" fmla="*/ 226 h 284"/>
                  <a:gd name="T22" fmla="*/ 1 w 106"/>
                  <a:gd name="T23" fmla="*/ 277 h 284"/>
                  <a:gd name="T24" fmla="*/ 3 w 106"/>
                  <a:gd name="T25" fmla="*/ 265 h 284"/>
                  <a:gd name="T26" fmla="*/ 2 w 106"/>
                  <a:gd name="T27" fmla="*/ 268 h 284"/>
                  <a:gd name="T28" fmla="*/ 0 w 106"/>
                  <a:gd name="T29" fmla="*/ 284 h 284"/>
                  <a:gd name="T30" fmla="*/ 7 w 106"/>
                  <a:gd name="T31" fmla="*/ 226 h 284"/>
                  <a:gd name="T32" fmla="*/ 5 w 106"/>
                  <a:gd name="T33" fmla="*/ 186 h 284"/>
                  <a:gd name="T34" fmla="*/ 5 w 106"/>
                  <a:gd name="T35" fmla="*/ 177 h 284"/>
                  <a:gd name="T36" fmla="*/ 20 w 106"/>
                  <a:gd name="T37" fmla="*/ 121 h 284"/>
                  <a:gd name="T38" fmla="*/ 36 w 106"/>
                  <a:gd name="T39" fmla="*/ 78 h 284"/>
                  <a:gd name="T40" fmla="*/ 36 w 106"/>
                  <a:gd name="T41" fmla="*/ 75 h 284"/>
                  <a:gd name="T42" fmla="*/ 36 w 106"/>
                  <a:gd name="T43" fmla="*/ 70 h 284"/>
                  <a:gd name="T44" fmla="*/ 71 w 106"/>
                  <a:gd name="T45" fmla="*/ 15 h 284"/>
                  <a:gd name="T46" fmla="*/ 106 w 106"/>
                  <a:gd name="T4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284">
                    <a:moveTo>
                      <a:pt x="106" y="0"/>
                    </a:moveTo>
                    <a:cubicBezTo>
                      <a:pt x="99" y="4"/>
                      <a:pt x="83" y="11"/>
                      <a:pt x="71" y="15"/>
                    </a:cubicBezTo>
                    <a:cubicBezTo>
                      <a:pt x="56" y="19"/>
                      <a:pt x="35" y="42"/>
                      <a:pt x="35" y="70"/>
                    </a:cubicBezTo>
                    <a:cubicBezTo>
                      <a:pt x="35" y="70"/>
                      <a:pt x="35" y="70"/>
                      <a:pt x="35" y="70"/>
                    </a:cubicBezTo>
                    <a:cubicBezTo>
                      <a:pt x="35" y="72"/>
                      <a:pt x="35" y="73"/>
                      <a:pt x="36" y="75"/>
                    </a:cubicBezTo>
                    <a:cubicBezTo>
                      <a:pt x="36" y="76"/>
                      <a:pt x="36" y="77"/>
                      <a:pt x="36" y="78"/>
                    </a:cubicBezTo>
                    <a:cubicBezTo>
                      <a:pt x="36" y="92"/>
                      <a:pt x="28" y="105"/>
                      <a:pt x="20" y="121"/>
                    </a:cubicBezTo>
                    <a:cubicBezTo>
                      <a:pt x="12" y="136"/>
                      <a:pt x="5" y="153"/>
                      <a:pt x="5" y="177"/>
                    </a:cubicBezTo>
                    <a:cubicBezTo>
                      <a:pt x="5" y="180"/>
                      <a:pt x="5" y="183"/>
                      <a:pt x="5" y="186"/>
                    </a:cubicBezTo>
                    <a:cubicBezTo>
                      <a:pt x="6" y="202"/>
                      <a:pt x="7" y="215"/>
                      <a:pt x="7" y="226"/>
                    </a:cubicBezTo>
                    <a:cubicBezTo>
                      <a:pt x="7" y="226"/>
                      <a:pt x="7" y="226"/>
                      <a:pt x="7" y="226"/>
                    </a:cubicBezTo>
                    <a:cubicBezTo>
                      <a:pt x="7" y="250"/>
                      <a:pt x="4" y="265"/>
                      <a:pt x="1" y="277"/>
                    </a:cubicBezTo>
                    <a:cubicBezTo>
                      <a:pt x="2" y="274"/>
                      <a:pt x="2" y="270"/>
                      <a:pt x="3" y="265"/>
                    </a:cubicBezTo>
                    <a:cubicBezTo>
                      <a:pt x="3" y="266"/>
                      <a:pt x="3" y="267"/>
                      <a:pt x="2" y="268"/>
                    </a:cubicBezTo>
                    <a:cubicBezTo>
                      <a:pt x="1" y="279"/>
                      <a:pt x="0" y="284"/>
                      <a:pt x="0" y="284"/>
                    </a:cubicBezTo>
                    <a:cubicBezTo>
                      <a:pt x="3" y="270"/>
                      <a:pt x="7" y="255"/>
                      <a:pt x="7" y="226"/>
                    </a:cubicBezTo>
                    <a:cubicBezTo>
                      <a:pt x="7" y="215"/>
                      <a:pt x="7" y="202"/>
                      <a:pt x="5" y="186"/>
                    </a:cubicBezTo>
                    <a:cubicBezTo>
                      <a:pt x="5" y="183"/>
                      <a:pt x="5" y="180"/>
                      <a:pt x="5" y="177"/>
                    </a:cubicBezTo>
                    <a:cubicBezTo>
                      <a:pt x="5" y="153"/>
                      <a:pt x="12" y="136"/>
                      <a:pt x="20" y="121"/>
                    </a:cubicBezTo>
                    <a:cubicBezTo>
                      <a:pt x="28" y="106"/>
                      <a:pt x="36" y="93"/>
                      <a:pt x="36" y="78"/>
                    </a:cubicBezTo>
                    <a:cubicBezTo>
                      <a:pt x="36" y="77"/>
                      <a:pt x="36" y="76"/>
                      <a:pt x="36" y="75"/>
                    </a:cubicBezTo>
                    <a:cubicBezTo>
                      <a:pt x="36" y="73"/>
                      <a:pt x="36" y="72"/>
                      <a:pt x="36" y="70"/>
                    </a:cubicBezTo>
                    <a:cubicBezTo>
                      <a:pt x="36" y="42"/>
                      <a:pt x="57" y="20"/>
                      <a:pt x="71" y="15"/>
                    </a:cubicBezTo>
                    <a:cubicBezTo>
                      <a:pt x="83" y="11"/>
                      <a:pt x="99" y="4"/>
                      <a:pt x="106"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4" name="Freeform 1950"/>
              <p:cNvSpPr>
                <a:spLocks/>
              </p:cNvSpPr>
              <p:nvPr/>
            </p:nvSpPr>
            <p:spPr bwMode="auto">
              <a:xfrm>
                <a:off x="383" y="1827"/>
                <a:ext cx="87" cy="140"/>
              </a:xfrm>
              <a:custGeom>
                <a:avLst/>
                <a:gdLst>
                  <a:gd name="T0" fmla="*/ 24 w 41"/>
                  <a:gd name="T1" fmla="*/ 28 h 66"/>
                  <a:gd name="T2" fmla="*/ 37 w 41"/>
                  <a:gd name="T3" fmla="*/ 1 h 66"/>
                  <a:gd name="T4" fmla="*/ 39 w 41"/>
                  <a:gd name="T5" fmla="*/ 0 h 66"/>
                  <a:gd name="T6" fmla="*/ 41 w 41"/>
                  <a:gd name="T7" fmla="*/ 2 h 66"/>
                  <a:gd name="T8" fmla="*/ 26 w 41"/>
                  <a:gd name="T9" fmla="*/ 26 h 66"/>
                  <a:gd name="T10" fmla="*/ 20 w 41"/>
                  <a:gd name="T11" fmla="*/ 50 h 66"/>
                  <a:gd name="T12" fmla="*/ 8 w 41"/>
                  <a:gd name="T13" fmla="*/ 62 h 66"/>
                  <a:gd name="T14" fmla="*/ 0 w 41"/>
                  <a:gd name="T15" fmla="*/ 66 h 66"/>
                  <a:gd name="T16" fmla="*/ 24 w 41"/>
                  <a:gd name="T17"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66">
                    <a:moveTo>
                      <a:pt x="24" y="28"/>
                    </a:moveTo>
                    <a:cubicBezTo>
                      <a:pt x="24" y="17"/>
                      <a:pt x="29" y="7"/>
                      <a:pt x="37" y="1"/>
                    </a:cubicBezTo>
                    <a:cubicBezTo>
                      <a:pt x="38" y="0"/>
                      <a:pt x="38" y="0"/>
                      <a:pt x="39" y="0"/>
                    </a:cubicBezTo>
                    <a:cubicBezTo>
                      <a:pt x="40" y="0"/>
                      <a:pt x="40" y="1"/>
                      <a:pt x="41" y="2"/>
                    </a:cubicBezTo>
                    <a:cubicBezTo>
                      <a:pt x="34" y="7"/>
                      <a:pt x="27" y="14"/>
                      <a:pt x="26" y="26"/>
                    </a:cubicBezTo>
                    <a:cubicBezTo>
                      <a:pt x="26" y="37"/>
                      <a:pt x="25" y="43"/>
                      <a:pt x="20" y="50"/>
                    </a:cubicBezTo>
                    <a:cubicBezTo>
                      <a:pt x="17" y="55"/>
                      <a:pt x="13" y="59"/>
                      <a:pt x="8" y="62"/>
                    </a:cubicBezTo>
                    <a:cubicBezTo>
                      <a:pt x="5" y="64"/>
                      <a:pt x="2" y="65"/>
                      <a:pt x="0" y="66"/>
                    </a:cubicBezTo>
                    <a:cubicBezTo>
                      <a:pt x="0" y="66"/>
                      <a:pt x="24" y="56"/>
                      <a:pt x="24" y="2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5" name="Freeform 1951"/>
              <p:cNvSpPr>
                <a:spLocks noEditPoints="1"/>
              </p:cNvSpPr>
              <p:nvPr/>
            </p:nvSpPr>
            <p:spPr bwMode="auto">
              <a:xfrm>
                <a:off x="383" y="1825"/>
                <a:ext cx="87" cy="142"/>
              </a:xfrm>
              <a:custGeom>
                <a:avLst/>
                <a:gdLst>
                  <a:gd name="T0" fmla="*/ 0 w 41"/>
                  <a:gd name="T1" fmla="*/ 67 h 67"/>
                  <a:gd name="T2" fmla="*/ 12 w 41"/>
                  <a:gd name="T3" fmla="*/ 59 h 67"/>
                  <a:gd name="T4" fmla="*/ 24 w 41"/>
                  <a:gd name="T5" fmla="*/ 29 h 67"/>
                  <a:gd name="T6" fmla="*/ 24 w 41"/>
                  <a:gd name="T7" fmla="*/ 29 h 67"/>
                  <a:gd name="T8" fmla="*/ 24 w 41"/>
                  <a:gd name="T9" fmla="*/ 28 h 67"/>
                  <a:gd name="T10" fmla="*/ 37 w 41"/>
                  <a:gd name="T11" fmla="*/ 2 h 67"/>
                  <a:gd name="T12" fmla="*/ 39 w 41"/>
                  <a:gd name="T13" fmla="*/ 0 h 67"/>
                  <a:gd name="T14" fmla="*/ 39 w 41"/>
                  <a:gd name="T15" fmla="*/ 0 h 67"/>
                  <a:gd name="T16" fmla="*/ 39 w 41"/>
                  <a:gd name="T17" fmla="*/ 0 h 67"/>
                  <a:gd name="T18" fmla="*/ 41 w 41"/>
                  <a:gd name="T19" fmla="*/ 3 h 67"/>
                  <a:gd name="T20" fmla="*/ 41 w 41"/>
                  <a:gd name="T21" fmla="*/ 3 h 67"/>
                  <a:gd name="T22" fmla="*/ 41 w 41"/>
                  <a:gd name="T23" fmla="*/ 3 h 67"/>
                  <a:gd name="T24" fmla="*/ 26 w 41"/>
                  <a:gd name="T25" fmla="*/ 27 h 67"/>
                  <a:gd name="T26" fmla="*/ 21 w 41"/>
                  <a:gd name="T27" fmla="*/ 51 h 67"/>
                  <a:gd name="T28" fmla="*/ 8 w 41"/>
                  <a:gd name="T29" fmla="*/ 64 h 67"/>
                  <a:gd name="T30" fmla="*/ 0 w 41"/>
                  <a:gd name="T31" fmla="*/ 67 h 67"/>
                  <a:gd name="T32" fmla="*/ 24 w 41"/>
                  <a:gd name="T33" fmla="*/ 29 h 67"/>
                  <a:gd name="T34" fmla="*/ 24 w 41"/>
                  <a:gd name="T35" fmla="*/ 29 h 67"/>
                  <a:gd name="T36" fmla="*/ 24 w 41"/>
                  <a:gd name="T37" fmla="*/ 29 h 67"/>
                  <a:gd name="T38" fmla="*/ 2 w 41"/>
                  <a:gd name="T39" fmla="*/ 66 h 67"/>
                  <a:gd name="T40" fmla="*/ 8 w 41"/>
                  <a:gd name="T41" fmla="*/ 63 h 67"/>
                  <a:gd name="T42" fmla="*/ 20 w 41"/>
                  <a:gd name="T43" fmla="*/ 51 h 67"/>
                  <a:gd name="T44" fmla="*/ 26 w 41"/>
                  <a:gd name="T45" fmla="*/ 27 h 67"/>
                  <a:gd name="T46" fmla="*/ 41 w 41"/>
                  <a:gd name="T47" fmla="*/ 3 h 67"/>
                  <a:gd name="T48" fmla="*/ 39 w 41"/>
                  <a:gd name="T49" fmla="*/ 1 h 67"/>
                  <a:gd name="T50" fmla="*/ 37 w 41"/>
                  <a:gd name="T51" fmla="*/ 2 h 67"/>
                  <a:gd name="T52" fmla="*/ 24 w 41"/>
                  <a:gd name="T53" fmla="*/ 28 h 67"/>
                  <a:gd name="T54" fmla="*/ 24 w 41"/>
                  <a:gd name="T5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67">
                    <a:moveTo>
                      <a:pt x="0" y="67"/>
                    </a:moveTo>
                    <a:cubicBezTo>
                      <a:pt x="0" y="67"/>
                      <a:pt x="6" y="64"/>
                      <a:pt x="12" y="59"/>
                    </a:cubicBezTo>
                    <a:cubicBezTo>
                      <a:pt x="18" y="53"/>
                      <a:pt x="24" y="43"/>
                      <a:pt x="24" y="29"/>
                    </a:cubicBezTo>
                    <a:cubicBezTo>
                      <a:pt x="24" y="29"/>
                      <a:pt x="24" y="29"/>
                      <a:pt x="24" y="29"/>
                    </a:cubicBezTo>
                    <a:cubicBezTo>
                      <a:pt x="24" y="28"/>
                      <a:pt x="24" y="28"/>
                      <a:pt x="24" y="28"/>
                    </a:cubicBezTo>
                    <a:cubicBezTo>
                      <a:pt x="24" y="18"/>
                      <a:pt x="29" y="8"/>
                      <a:pt x="37" y="2"/>
                    </a:cubicBezTo>
                    <a:cubicBezTo>
                      <a:pt x="38" y="1"/>
                      <a:pt x="38" y="1"/>
                      <a:pt x="39" y="0"/>
                    </a:cubicBezTo>
                    <a:cubicBezTo>
                      <a:pt x="39" y="0"/>
                      <a:pt x="39" y="0"/>
                      <a:pt x="39" y="0"/>
                    </a:cubicBezTo>
                    <a:cubicBezTo>
                      <a:pt x="39" y="0"/>
                      <a:pt x="39" y="0"/>
                      <a:pt x="39" y="0"/>
                    </a:cubicBezTo>
                    <a:cubicBezTo>
                      <a:pt x="40" y="1"/>
                      <a:pt x="40" y="2"/>
                      <a:pt x="41" y="3"/>
                    </a:cubicBezTo>
                    <a:cubicBezTo>
                      <a:pt x="41" y="3"/>
                      <a:pt x="41" y="3"/>
                      <a:pt x="41" y="3"/>
                    </a:cubicBezTo>
                    <a:cubicBezTo>
                      <a:pt x="41" y="3"/>
                      <a:pt x="41" y="3"/>
                      <a:pt x="41" y="3"/>
                    </a:cubicBezTo>
                    <a:cubicBezTo>
                      <a:pt x="34" y="8"/>
                      <a:pt x="27" y="15"/>
                      <a:pt x="26" y="27"/>
                    </a:cubicBezTo>
                    <a:cubicBezTo>
                      <a:pt x="26" y="38"/>
                      <a:pt x="25" y="44"/>
                      <a:pt x="21" y="51"/>
                    </a:cubicBezTo>
                    <a:cubicBezTo>
                      <a:pt x="17" y="56"/>
                      <a:pt x="13" y="60"/>
                      <a:pt x="8" y="64"/>
                    </a:cubicBezTo>
                    <a:cubicBezTo>
                      <a:pt x="5" y="65"/>
                      <a:pt x="3" y="66"/>
                      <a:pt x="0" y="67"/>
                    </a:cubicBezTo>
                    <a:close/>
                    <a:moveTo>
                      <a:pt x="24" y="29"/>
                    </a:moveTo>
                    <a:cubicBezTo>
                      <a:pt x="24" y="29"/>
                      <a:pt x="24" y="29"/>
                      <a:pt x="24" y="29"/>
                    </a:cubicBezTo>
                    <a:cubicBezTo>
                      <a:pt x="24" y="29"/>
                      <a:pt x="24" y="29"/>
                      <a:pt x="24" y="29"/>
                    </a:cubicBezTo>
                    <a:cubicBezTo>
                      <a:pt x="24" y="52"/>
                      <a:pt x="8" y="63"/>
                      <a:pt x="2" y="66"/>
                    </a:cubicBezTo>
                    <a:cubicBezTo>
                      <a:pt x="4" y="65"/>
                      <a:pt x="6" y="64"/>
                      <a:pt x="8" y="63"/>
                    </a:cubicBezTo>
                    <a:cubicBezTo>
                      <a:pt x="13" y="60"/>
                      <a:pt x="17" y="56"/>
                      <a:pt x="20" y="51"/>
                    </a:cubicBezTo>
                    <a:cubicBezTo>
                      <a:pt x="25" y="44"/>
                      <a:pt x="25" y="38"/>
                      <a:pt x="26" y="27"/>
                    </a:cubicBezTo>
                    <a:cubicBezTo>
                      <a:pt x="27" y="15"/>
                      <a:pt x="33" y="8"/>
                      <a:pt x="41" y="3"/>
                    </a:cubicBezTo>
                    <a:cubicBezTo>
                      <a:pt x="40" y="2"/>
                      <a:pt x="40" y="1"/>
                      <a:pt x="39" y="1"/>
                    </a:cubicBezTo>
                    <a:cubicBezTo>
                      <a:pt x="38" y="1"/>
                      <a:pt x="38" y="1"/>
                      <a:pt x="37" y="2"/>
                    </a:cubicBezTo>
                    <a:cubicBezTo>
                      <a:pt x="29" y="8"/>
                      <a:pt x="24" y="18"/>
                      <a:pt x="24" y="28"/>
                    </a:cubicBezTo>
                    <a:cubicBezTo>
                      <a:pt x="24" y="29"/>
                      <a:pt x="24" y="29"/>
                      <a:pt x="24" y="29"/>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6" name="Freeform 1952"/>
              <p:cNvSpPr>
                <a:spLocks/>
              </p:cNvSpPr>
              <p:nvPr/>
            </p:nvSpPr>
            <p:spPr bwMode="auto">
              <a:xfrm>
                <a:off x="387" y="1835"/>
                <a:ext cx="72" cy="130"/>
              </a:xfrm>
              <a:custGeom>
                <a:avLst/>
                <a:gdLst>
                  <a:gd name="T0" fmla="*/ 34 w 34"/>
                  <a:gd name="T1" fmla="*/ 0 h 61"/>
                  <a:gd name="T2" fmla="*/ 24 w 34"/>
                  <a:gd name="T3" fmla="*/ 22 h 61"/>
                  <a:gd name="T4" fmla="*/ 18 w 34"/>
                  <a:gd name="T5" fmla="*/ 45 h 61"/>
                  <a:gd name="T6" fmla="*/ 5 w 34"/>
                  <a:gd name="T7" fmla="*/ 58 h 61"/>
                  <a:gd name="T8" fmla="*/ 3 w 34"/>
                  <a:gd name="T9" fmla="*/ 60 h 61"/>
                  <a:gd name="T10" fmla="*/ 0 w 34"/>
                  <a:gd name="T11" fmla="*/ 61 h 61"/>
                  <a:gd name="T12" fmla="*/ 6 w 34"/>
                  <a:gd name="T13" fmla="*/ 58 h 61"/>
                  <a:gd name="T14" fmla="*/ 18 w 34"/>
                  <a:gd name="T15" fmla="*/ 46 h 61"/>
                  <a:gd name="T16" fmla="*/ 24 w 34"/>
                  <a:gd name="T17" fmla="*/ 22 h 61"/>
                  <a:gd name="T18" fmla="*/ 34 w 34"/>
                  <a:gd name="T19" fmla="*/ 1 h 61"/>
                  <a:gd name="T20" fmla="*/ 34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34" y="0"/>
                    </a:moveTo>
                    <a:cubicBezTo>
                      <a:pt x="28" y="5"/>
                      <a:pt x="24" y="11"/>
                      <a:pt x="24" y="22"/>
                    </a:cubicBezTo>
                    <a:cubicBezTo>
                      <a:pt x="23" y="33"/>
                      <a:pt x="22" y="39"/>
                      <a:pt x="18" y="45"/>
                    </a:cubicBezTo>
                    <a:cubicBezTo>
                      <a:pt x="14" y="51"/>
                      <a:pt x="10" y="55"/>
                      <a:pt x="5" y="58"/>
                    </a:cubicBezTo>
                    <a:cubicBezTo>
                      <a:pt x="4" y="59"/>
                      <a:pt x="4" y="59"/>
                      <a:pt x="3" y="60"/>
                    </a:cubicBezTo>
                    <a:cubicBezTo>
                      <a:pt x="2" y="60"/>
                      <a:pt x="1" y="61"/>
                      <a:pt x="0" y="61"/>
                    </a:cubicBezTo>
                    <a:cubicBezTo>
                      <a:pt x="2" y="60"/>
                      <a:pt x="4" y="59"/>
                      <a:pt x="6" y="58"/>
                    </a:cubicBezTo>
                    <a:cubicBezTo>
                      <a:pt x="11" y="55"/>
                      <a:pt x="15" y="51"/>
                      <a:pt x="18" y="46"/>
                    </a:cubicBezTo>
                    <a:cubicBezTo>
                      <a:pt x="23" y="39"/>
                      <a:pt x="23" y="33"/>
                      <a:pt x="24" y="22"/>
                    </a:cubicBezTo>
                    <a:cubicBezTo>
                      <a:pt x="24" y="13"/>
                      <a:pt x="29" y="6"/>
                      <a:pt x="34" y="1"/>
                    </a:cubicBezTo>
                    <a:cubicBezTo>
                      <a:pt x="34" y="1"/>
                      <a:pt x="34" y="1"/>
                      <a:pt x="34"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7" name="Freeform 1953"/>
              <p:cNvSpPr>
                <a:spLocks/>
              </p:cNvSpPr>
              <p:nvPr/>
            </p:nvSpPr>
            <p:spPr bwMode="auto">
              <a:xfrm>
                <a:off x="383" y="1837"/>
                <a:ext cx="76" cy="130"/>
              </a:xfrm>
              <a:custGeom>
                <a:avLst/>
                <a:gdLst>
                  <a:gd name="T0" fmla="*/ 36 w 36"/>
                  <a:gd name="T1" fmla="*/ 0 h 61"/>
                  <a:gd name="T2" fmla="*/ 26 w 36"/>
                  <a:gd name="T3" fmla="*/ 21 h 61"/>
                  <a:gd name="T4" fmla="*/ 20 w 36"/>
                  <a:gd name="T5" fmla="*/ 45 h 61"/>
                  <a:gd name="T6" fmla="*/ 8 w 36"/>
                  <a:gd name="T7" fmla="*/ 57 h 61"/>
                  <a:gd name="T8" fmla="*/ 2 w 36"/>
                  <a:gd name="T9" fmla="*/ 60 h 61"/>
                  <a:gd name="T10" fmla="*/ 5 w 36"/>
                  <a:gd name="T11" fmla="*/ 59 h 61"/>
                  <a:gd name="T12" fmla="*/ 3 w 36"/>
                  <a:gd name="T13" fmla="*/ 59 h 61"/>
                  <a:gd name="T14" fmla="*/ 0 w 36"/>
                  <a:gd name="T15" fmla="*/ 61 h 61"/>
                  <a:gd name="T16" fmla="*/ 8 w 36"/>
                  <a:gd name="T17" fmla="*/ 57 h 61"/>
                  <a:gd name="T18" fmla="*/ 20 w 36"/>
                  <a:gd name="T19" fmla="*/ 45 h 61"/>
                  <a:gd name="T20" fmla="*/ 26 w 36"/>
                  <a:gd name="T21" fmla="*/ 21 h 61"/>
                  <a:gd name="T22" fmla="*/ 36 w 36"/>
                  <a:gd name="T23" fmla="*/ 1 h 61"/>
                  <a:gd name="T24" fmla="*/ 36 w 36"/>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1">
                    <a:moveTo>
                      <a:pt x="36" y="0"/>
                    </a:moveTo>
                    <a:cubicBezTo>
                      <a:pt x="31" y="5"/>
                      <a:pt x="26" y="12"/>
                      <a:pt x="26" y="21"/>
                    </a:cubicBezTo>
                    <a:cubicBezTo>
                      <a:pt x="25" y="32"/>
                      <a:pt x="25" y="38"/>
                      <a:pt x="20" y="45"/>
                    </a:cubicBezTo>
                    <a:cubicBezTo>
                      <a:pt x="17" y="50"/>
                      <a:pt x="13" y="54"/>
                      <a:pt x="8" y="57"/>
                    </a:cubicBezTo>
                    <a:cubicBezTo>
                      <a:pt x="6" y="58"/>
                      <a:pt x="4" y="59"/>
                      <a:pt x="2" y="60"/>
                    </a:cubicBezTo>
                    <a:cubicBezTo>
                      <a:pt x="3" y="60"/>
                      <a:pt x="4" y="59"/>
                      <a:pt x="5" y="59"/>
                    </a:cubicBezTo>
                    <a:cubicBezTo>
                      <a:pt x="4" y="59"/>
                      <a:pt x="4" y="59"/>
                      <a:pt x="3" y="59"/>
                    </a:cubicBezTo>
                    <a:cubicBezTo>
                      <a:pt x="1" y="61"/>
                      <a:pt x="0" y="61"/>
                      <a:pt x="0" y="61"/>
                    </a:cubicBezTo>
                    <a:cubicBezTo>
                      <a:pt x="2" y="60"/>
                      <a:pt x="5" y="59"/>
                      <a:pt x="8" y="57"/>
                    </a:cubicBezTo>
                    <a:cubicBezTo>
                      <a:pt x="13" y="54"/>
                      <a:pt x="17" y="50"/>
                      <a:pt x="20" y="45"/>
                    </a:cubicBezTo>
                    <a:cubicBezTo>
                      <a:pt x="25" y="38"/>
                      <a:pt x="26" y="32"/>
                      <a:pt x="26" y="21"/>
                    </a:cubicBezTo>
                    <a:cubicBezTo>
                      <a:pt x="27" y="12"/>
                      <a:pt x="31" y="5"/>
                      <a:pt x="36" y="1"/>
                    </a:cubicBezTo>
                    <a:lnTo>
                      <a:pt x="36"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8" name="Freeform 1954"/>
              <p:cNvSpPr>
                <a:spLocks/>
              </p:cNvSpPr>
              <p:nvPr/>
            </p:nvSpPr>
            <p:spPr bwMode="auto">
              <a:xfrm>
                <a:off x="540" y="3306"/>
                <a:ext cx="13" cy="106"/>
              </a:xfrm>
              <a:custGeom>
                <a:avLst/>
                <a:gdLst>
                  <a:gd name="T0" fmla="*/ 4 w 6"/>
                  <a:gd name="T1" fmla="*/ 43 h 50"/>
                  <a:gd name="T2" fmla="*/ 1 w 6"/>
                  <a:gd name="T3" fmla="*/ 22 h 50"/>
                  <a:gd name="T4" fmla="*/ 1 w 6"/>
                  <a:gd name="T5" fmla="*/ 15 h 50"/>
                  <a:gd name="T6" fmla="*/ 3 w 6"/>
                  <a:gd name="T7" fmla="*/ 2 h 50"/>
                  <a:gd name="T8" fmla="*/ 2 w 6"/>
                  <a:gd name="T9" fmla="*/ 0 h 50"/>
                  <a:gd name="T10" fmla="*/ 0 w 6"/>
                  <a:gd name="T11" fmla="*/ 14 h 50"/>
                  <a:gd name="T12" fmla="*/ 0 w 6"/>
                  <a:gd name="T13" fmla="*/ 22 h 50"/>
                  <a:gd name="T14" fmla="*/ 3 w 6"/>
                  <a:gd name="T15" fmla="*/ 50 h 50"/>
                  <a:gd name="T16" fmla="*/ 4 w 6"/>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0">
                    <a:moveTo>
                      <a:pt x="4" y="43"/>
                    </a:moveTo>
                    <a:cubicBezTo>
                      <a:pt x="4" y="36"/>
                      <a:pt x="2" y="29"/>
                      <a:pt x="1" y="22"/>
                    </a:cubicBezTo>
                    <a:cubicBezTo>
                      <a:pt x="1" y="19"/>
                      <a:pt x="1" y="17"/>
                      <a:pt x="1" y="15"/>
                    </a:cubicBezTo>
                    <a:cubicBezTo>
                      <a:pt x="1" y="8"/>
                      <a:pt x="3" y="2"/>
                      <a:pt x="3" y="2"/>
                    </a:cubicBezTo>
                    <a:cubicBezTo>
                      <a:pt x="2" y="0"/>
                      <a:pt x="2" y="0"/>
                      <a:pt x="2" y="0"/>
                    </a:cubicBezTo>
                    <a:cubicBezTo>
                      <a:pt x="2" y="1"/>
                      <a:pt x="0" y="7"/>
                      <a:pt x="0" y="14"/>
                    </a:cubicBezTo>
                    <a:cubicBezTo>
                      <a:pt x="0" y="16"/>
                      <a:pt x="0" y="19"/>
                      <a:pt x="0" y="22"/>
                    </a:cubicBezTo>
                    <a:cubicBezTo>
                      <a:pt x="6" y="43"/>
                      <a:pt x="3" y="50"/>
                      <a:pt x="3" y="50"/>
                    </a:cubicBezTo>
                    <a:cubicBezTo>
                      <a:pt x="3" y="48"/>
                      <a:pt x="4" y="46"/>
                      <a:pt x="4" y="43"/>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9" name="Freeform 1955"/>
              <p:cNvSpPr>
                <a:spLocks/>
              </p:cNvSpPr>
              <p:nvPr/>
            </p:nvSpPr>
            <p:spPr bwMode="auto">
              <a:xfrm>
                <a:off x="540" y="3306"/>
                <a:ext cx="8" cy="106"/>
              </a:xfrm>
              <a:custGeom>
                <a:avLst/>
                <a:gdLst>
                  <a:gd name="T0" fmla="*/ 4 w 4"/>
                  <a:gd name="T1" fmla="*/ 43 h 50"/>
                  <a:gd name="T2" fmla="*/ 4 w 4"/>
                  <a:gd name="T3" fmla="*/ 43 h 50"/>
                  <a:gd name="T4" fmla="*/ 4 w 4"/>
                  <a:gd name="T5" fmla="*/ 42 h 50"/>
                  <a:gd name="T6" fmla="*/ 1 w 4"/>
                  <a:gd name="T7" fmla="*/ 22 h 50"/>
                  <a:gd name="T8" fmla="*/ 1 w 4"/>
                  <a:gd name="T9" fmla="*/ 16 h 50"/>
                  <a:gd name="T10" fmla="*/ 1 w 4"/>
                  <a:gd name="T11" fmla="*/ 15 h 50"/>
                  <a:gd name="T12" fmla="*/ 2 w 4"/>
                  <a:gd name="T13" fmla="*/ 6 h 50"/>
                  <a:gd name="T14" fmla="*/ 3 w 4"/>
                  <a:gd name="T15" fmla="*/ 3 h 50"/>
                  <a:gd name="T16" fmla="*/ 3 w 4"/>
                  <a:gd name="T17" fmla="*/ 2 h 50"/>
                  <a:gd name="T18" fmla="*/ 3 w 4"/>
                  <a:gd name="T19" fmla="*/ 2 h 50"/>
                  <a:gd name="T20" fmla="*/ 3 w 4"/>
                  <a:gd name="T21" fmla="*/ 2 h 50"/>
                  <a:gd name="T22" fmla="*/ 3 w 4"/>
                  <a:gd name="T23" fmla="*/ 2 h 50"/>
                  <a:gd name="T24" fmla="*/ 3 w 4"/>
                  <a:gd name="T25" fmla="*/ 2 h 50"/>
                  <a:gd name="T26" fmla="*/ 3 w 4"/>
                  <a:gd name="T27" fmla="*/ 2 h 50"/>
                  <a:gd name="T28" fmla="*/ 3 w 4"/>
                  <a:gd name="T29" fmla="*/ 2 h 50"/>
                  <a:gd name="T30" fmla="*/ 3 w 4"/>
                  <a:gd name="T31" fmla="*/ 2 h 50"/>
                  <a:gd name="T32" fmla="*/ 3 w 4"/>
                  <a:gd name="T33" fmla="*/ 2 h 50"/>
                  <a:gd name="T34" fmla="*/ 3 w 4"/>
                  <a:gd name="T35" fmla="*/ 2 h 50"/>
                  <a:gd name="T36" fmla="*/ 2 w 4"/>
                  <a:gd name="T37" fmla="*/ 0 h 50"/>
                  <a:gd name="T38" fmla="*/ 2 w 4"/>
                  <a:gd name="T39" fmla="*/ 0 h 50"/>
                  <a:gd name="T40" fmla="*/ 0 w 4"/>
                  <a:gd name="T41" fmla="*/ 14 h 50"/>
                  <a:gd name="T42" fmla="*/ 0 w 4"/>
                  <a:gd name="T43" fmla="*/ 17 h 50"/>
                  <a:gd name="T44" fmla="*/ 0 w 4"/>
                  <a:gd name="T45" fmla="*/ 22 h 50"/>
                  <a:gd name="T46" fmla="*/ 3 w 4"/>
                  <a:gd name="T47" fmla="*/ 43 h 50"/>
                  <a:gd name="T48" fmla="*/ 3 w 4"/>
                  <a:gd name="T49" fmla="*/ 49 h 50"/>
                  <a:gd name="T50" fmla="*/ 3 w 4"/>
                  <a:gd name="T51" fmla="*/ 50 h 50"/>
                  <a:gd name="T52" fmla="*/ 2 w 4"/>
                  <a:gd name="T53" fmla="*/ 50 h 50"/>
                  <a:gd name="T54" fmla="*/ 3 w 4"/>
                  <a:gd name="T55" fmla="*/ 50 h 50"/>
                  <a:gd name="T56" fmla="*/ 4 w 4"/>
                  <a:gd name="T57" fmla="*/ 43 h 50"/>
                  <a:gd name="T58" fmla="*/ 4 w 4"/>
                  <a:gd name="T59" fmla="*/ 43 h 50"/>
                  <a:gd name="T60" fmla="*/ 4 w 4"/>
                  <a:gd name="T61" fmla="*/ 43 h 50"/>
                  <a:gd name="T62" fmla="*/ 2 w 4"/>
                  <a:gd name="T63" fmla="*/ 50 h 50"/>
                  <a:gd name="T64" fmla="*/ 3 w 4"/>
                  <a:gd name="T65" fmla="*/ 50 h 50"/>
                  <a:gd name="T66" fmla="*/ 3 w 4"/>
                  <a:gd name="T67" fmla="*/ 43 h 50"/>
                  <a:gd name="T68" fmla="*/ 0 w 4"/>
                  <a:gd name="T69" fmla="*/ 22 h 50"/>
                  <a:gd name="T70" fmla="*/ 0 w 4"/>
                  <a:gd name="T71" fmla="*/ 17 h 50"/>
                  <a:gd name="T72" fmla="*/ 0 w 4"/>
                  <a:gd name="T73" fmla="*/ 14 h 50"/>
                  <a:gd name="T74" fmla="*/ 2 w 4"/>
                  <a:gd name="T75" fmla="*/ 0 h 50"/>
                  <a:gd name="T76" fmla="*/ 2 w 4"/>
                  <a:gd name="T77" fmla="*/ 0 h 50"/>
                  <a:gd name="T78" fmla="*/ 2 w 4"/>
                  <a:gd name="T79" fmla="*/ 0 h 50"/>
                  <a:gd name="T80" fmla="*/ 3 w 4"/>
                  <a:gd name="T81" fmla="*/ 2 h 50"/>
                  <a:gd name="T82" fmla="*/ 3 w 4"/>
                  <a:gd name="T83" fmla="*/ 2 h 50"/>
                  <a:gd name="T84" fmla="*/ 3 w 4"/>
                  <a:gd name="T85" fmla="*/ 2 h 50"/>
                  <a:gd name="T86" fmla="*/ 1 w 4"/>
                  <a:gd name="T87" fmla="*/ 15 h 50"/>
                  <a:gd name="T88" fmla="*/ 1 w 4"/>
                  <a:gd name="T89" fmla="*/ 16 h 50"/>
                  <a:gd name="T90" fmla="*/ 1 w 4"/>
                  <a:gd name="T91" fmla="*/ 22 h 50"/>
                  <a:gd name="T92" fmla="*/ 4 w 4"/>
                  <a:gd name="T93" fmla="*/ 42 h 50"/>
                  <a:gd name="T94" fmla="*/ 4 w 4"/>
                  <a:gd name="T95"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 h="50">
                    <a:moveTo>
                      <a:pt x="4" y="43"/>
                    </a:moveTo>
                    <a:cubicBezTo>
                      <a:pt x="4" y="43"/>
                      <a:pt x="4" y="43"/>
                      <a:pt x="4" y="43"/>
                    </a:cubicBezTo>
                    <a:cubicBezTo>
                      <a:pt x="4" y="42"/>
                      <a:pt x="4" y="42"/>
                      <a:pt x="4" y="42"/>
                    </a:cubicBezTo>
                    <a:cubicBezTo>
                      <a:pt x="4" y="36"/>
                      <a:pt x="2" y="29"/>
                      <a:pt x="1" y="22"/>
                    </a:cubicBezTo>
                    <a:cubicBezTo>
                      <a:pt x="1" y="20"/>
                      <a:pt x="1" y="18"/>
                      <a:pt x="1" y="16"/>
                    </a:cubicBezTo>
                    <a:cubicBezTo>
                      <a:pt x="1" y="15"/>
                      <a:pt x="1" y="15"/>
                      <a:pt x="1" y="15"/>
                    </a:cubicBezTo>
                    <a:cubicBezTo>
                      <a:pt x="1" y="11"/>
                      <a:pt x="1" y="8"/>
                      <a:pt x="2" y="6"/>
                    </a:cubicBezTo>
                    <a:cubicBezTo>
                      <a:pt x="2" y="5"/>
                      <a:pt x="2" y="4"/>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0"/>
                      <a:pt x="2" y="0"/>
                      <a:pt x="2" y="0"/>
                    </a:cubicBezTo>
                    <a:cubicBezTo>
                      <a:pt x="2" y="0"/>
                      <a:pt x="2" y="0"/>
                      <a:pt x="2" y="0"/>
                    </a:cubicBezTo>
                    <a:cubicBezTo>
                      <a:pt x="2" y="1"/>
                      <a:pt x="0" y="7"/>
                      <a:pt x="0" y="14"/>
                    </a:cubicBezTo>
                    <a:cubicBezTo>
                      <a:pt x="0" y="15"/>
                      <a:pt x="0" y="16"/>
                      <a:pt x="0" y="17"/>
                    </a:cubicBezTo>
                    <a:cubicBezTo>
                      <a:pt x="0" y="18"/>
                      <a:pt x="0" y="20"/>
                      <a:pt x="0" y="22"/>
                    </a:cubicBezTo>
                    <a:cubicBezTo>
                      <a:pt x="3" y="32"/>
                      <a:pt x="3" y="39"/>
                      <a:pt x="3" y="43"/>
                    </a:cubicBezTo>
                    <a:cubicBezTo>
                      <a:pt x="3" y="46"/>
                      <a:pt x="3" y="47"/>
                      <a:pt x="3" y="49"/>
                    </a:cubicBezTo>
                    <a:cubicBezTo>
                      <a:pt x="3" y="49"/>
                      <a:pt x="3" y="50"/>
                      <a:pt x="3" y="50"/>
                    </a:cubicBezTo>
                    <a:cubicBezTo>
                      <a:pt x="2" y="50"/>
                      <a:pt x="2" y="50"/>
                      <a:pt x="2" y="50"/>
                    </a:cubicBezTo>
                    <a:cubicBezTo>
                      <a:pt x="3" y="50"/>
                      <a:pt x="3" y="50"/>
                      <a:pt x="3" y="50"/>
                    </a:cubicBezTo>
                    <a:cubicBezTo>
                      <a:pt x="4" y="48"/>
                      <a:pt x="4" y="46"/>
                      <a:pt x="4" y="43"/>
                    </a:cubicBezTo>
                    <a:cubicBezTo>
                      <a:pt x="4" y="43"/>
                      <a:pt x="4" y="43"/>
                      <a:pt x="4" y="43"/>
                    </a:cubicBezTo>
                    <a:cubicBezTo>
                      <a:pt x="4" y="43"/>
                      <a:pt x="4" y="43"/>
                      <a:pt x="4" y="43"/>
                    </a:cubicBezTo>
                    <a:cubicBezTo>
                      <a:pt x="4" y="46"/>
                      <a:pt x="3" y="48"/>
                      <a:pt x="2" y="50"/>
                    </a:cubicBezTo>
                    <a:cubicBezTo>
                      <a:pt x="3" y="50"/>
                      <a:pt x="3" y="50"/>
                      <a:pt x="3" y="50"/>
                    </a:cubicBezTo>
                    <a:cubicBezTo>
                      <a:pt x="3" y="50"/>
                      <a:pt x="3" y="48"/>
                      <a:pt x="3" y="43"/>
                    </a:cubicBezTo>
                    <a:cubicBezTo>
                      <a:pt x="3" y="38"/>
                      <a:pt x="3" y="32"/>
                      <a:pt x="0" y="22"/>
                    </a:cubicBezTo>
                    <a:cubicBezTo>
                      <a:pt x="0" y="20"/>
                      <a:pt x="0" y="18"/>
                      <a:pt x="0" y="17"/>
                    </a:cubicBezTo>
                    <a:cubicBezTo>
                      <a:pt x="0" y="16"/>
                      <a:pt x="0" y="15"/>
                      <a:pt x="0" y="14"/>
                    </a:cubicBezTo>
                    <a:cubicBezTo>
                      <a:pt x="0" y="7"/>
                      <a:pt x="2" y="1"/>
                      <a:pt x="2" y="0"/>
                    </a:cubicBezTo>
                    <a:cubicBezTo>
                      <a:pt x="2" y="0"/>
                      <a:pt x="2" y="0"/>
                      <a:pt x="2" y="0"/>
                    </a:cubicBezTo>
                    <a:cubicBezTo>
                      <a:pt x="2" y="0"/>
                      <a:pt x="2" y="0"/>
                      <a:pt x="2" y="0"/>
                    </a:cubicBezTo>
                    <a:cubicBezTo>
                      <a:pt x="3" y="2"/>
                      <a:pt x="3" y="2"/>
                      <a:pt x="3" y="2"/>
                    </a:cubicBezTo>
                    <a:cubicBezTo>
                      <a:pt x="3" y="2"/>
                      <a:pt x="3" y="2"/>
                      <a:pt x="3" y="2"/>
                    </a:cubicBezTo>
                    <a:cubicBezTo>
                      <a:pt x="3" y="2"/>
                      <a:pt x="3" y="2"/>
                      <a:pt x="3" y="2"/>
                    </a:cubicBezTo>
                    <a:cubicBezTo>
                      <a:pt x="3" y="2"/>
                      <a:pt x="1" y="8"/>
                      <a:pt x="1" y="15"/>
                    </a:cubicBezTo>
                    <a:cubicBezTo>
                      <a:pt x="1" y="16"/>
                      <a:pt x="1" y="16"/>
                      <a:pt x="1" y="16"/>
                    </a:cubicBezTo>
                    <a:cubicBezTo>
                      <a:pt x="1" y="18"/>
                      <a:pt x="1" y="20"/>
                      <a:pt x="1" y="22"/>
                    </a:cubicBezTo>
                    <a:cubicBezTo>
                      <a:pt x="2" y="29"/>
                      <a:pt x="4" y="36"/>
                      <a:pt x="4" y="42"/>
                    </a:cubicBezTo>
                    <a:cubicBezTo>
                      <a:pt x="4" y="43"/>
                      <a:pt x="4" y="43"/>
                      <a:pt x="4" y="4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0" name="Freeform 1956"/>
              <p:cNvSpPr>
                <a:spLocks/>
              </p:cNvSpPr>
              <p:nvPr/>
            </p:nvSpPr>
            <p:spPr bwMode="auto">
              <a:xfrm>
                <a:off x="512" y="3240"/>
                <a:ext cx="19" cy="104"/>
              </a:xfrm>
              <a:custGeom>
                <a:avLst/>
                <a:gdLst>
                  <a:gd name="T0" fmla="*/ 3 w 9"/>
                  <a:gd name="T1" fmla="*/ 37 h 49"/>
                  <a:gd name="T2" fmla="*/ 2 w 9"/>
                  <a:gd name="T3" fmla="*/ 21 h 49"/>
                  <a:gd name="T4" fmla="*/ 2 w 9"/>
                  <a:gd name="T5" fmla="*/ 20 h 49"/>
                  <a:gd name="T6" fmla="*/ 6 w 9"/>
                  <a:gd name="T7" fmla="*/ 7 h 49"/>
                  <a:gd name="T8" fmla="*/ 9 w 9"/>
                  <a:gd name="T9" fmla="*/ 1 h 49"/>
                  <a:gd name="T10" fmla="*/ 8 w 9"/>
                  <a:gd name="T11" fmla="*/ 0 h 49"/>
                  <a:gd name="T12" fmla="*/ 1 w 9"/>
                  <a:gd name="T13" fmla="*/ 21 h 49"/>
                  <a:gd name="T14" fmla="*/ 1 w 9"/>
                  <a:gd name="T15" fmla="*/ 49 h 49"/>
                  <a:gd name="T16" fmla="*/ 3 w 9"/>
                  <a:gd name="T17"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9">
                    <a:moveTo>
                      <a:pt x="3" y="37"/>
                    </a:moveTo>
                    <a:cubicBezTo>
                      <a:pt x="3" y="31"/>
                      <a:pt x="2" y="25"/>
                      <a:pt x="2" y="21"/>
                    </a:cubicBezTo>
                    <a:cubicBezTo>
                      <a:pt x="2" y="20"/>
                      <a:pt x="2" y="20"/>
                      <a:pt x="2" y="20"/>
                    </a:cubicBezTo>
                    <a:cubicBezTo>
                      <a:pt x="2" y="16"/>
                      <a:pt x="4" y="11"/>
                      <a:pt x="6" y="7"/>
                    </a:cubicBezTo>
                    <a:cubicBezTo>
                      <a:pt x="8" y="4"/>
                      <a:pt x="9" y="1"/>
                      <a:pt x="9" y="1"/>
                    </a:cubicBezTo>
                    <a:cubicBezTo>
                      <a:pt x="8" y="0"/>
                      <a:pt x="8" y="0"/>
                      <a:pt x="8" y="0"/>
                    </a:cubicBezTo>
                    <a:cubicBezTo>
                      <a:pt x="8" y="0"/>
                      <a:pt x="0" y="12"/>
                      <a:pt x="1" y="21"/>
                    </a:cubicBezTo>
                    <a:cubicBezTo>
                      <a:pt x="2" y="29"/>
                      <a:pt x="3" y="34"/>
                      <a:pt x="1" y="49"/>
                    </a:cubicBezTo>
                    <a:cubicBezTo>
                      <a:pt x="1" y="49"/>
                      <a:pt x="2" y="42"/>
                      <a:pt x="3" y="37"/>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1" name="Freeform 1957"/>
              <p:cNvSpPr>
                <a:spLocks/>
              </p:cNvSpPr>
              <p:nvPr/>
            </p:nvSpPr>
            <p:spPr bwMode="auto">
              <a:xfrm>
                <a:off x="514" y="3240"/>
                <a:ext cx="20" cy="104"/>
              </a:xfrm>
              <a:custGeom>
                <a:avLst/>
                <a:gdLst>
                  <a:gd name="T0" fmla="*/ 2 w 9"/>
                  <a:gd name="T1" fmla="*/ 37 h 49"/>
                  <a:gd name="T2" fmla="*/ 1 w 9"/>
                  <a:gd name="T3" fmla="*/ 21 h 49"/>
                  <a:gd name="T4" fmla="*/ 1 w 9"/>
                  <a:gd name="T5" fmla="*/ 20 h 49"/>
                  <a:gd name="T6" fmla="*/ 7 w 9"/>
                  <a:gd name="T7" fmla="*/ 3 h 49"/>
                  <a:gd name="T8" fmla="*/ 8 w 9"/>
                  <a:gd name="T9" fmla="*/ 1 h 49"/>
                  <a:gd name="T10" fmla="*/ 9 w 9"/>
                  <a:gd name="T11" fmla="*/ 1 h 49"/>
                  <a:gd name="T12" fmla="*/ 9 w 9"/>
                  <a:gd name="T13" fmla="*/ 1 h 49"/>
                  <a:gd name="T14" fmla="*/ 7 w 9"/>
                  <a:gd name="T15" fmla="*/ 0 h 49"/>
                  <a:gd name="T16" fmla="*/ 7 w 9"/>
                  <a:gd name="T17" fmla="*/ 0 h 49"/>
                  <a:gd name="T18" fmla="*/ 7 w 9"/>
                  <a:gd name="T19" fmla="*/ 0 h 49"/>
                  <a:gd name="T20" fmla="*/ 0 w 9"/>
                  <a:gd name="T21" fmla="*/ 20 h 49"/>
                  <a:gd name="T22" fmla="*/ 1 w 9"/>
                  <a:gd name="T23" fmla="*/ 34 h 49"/>
                  <a:gd name="T24" fmla="*/ 0 w 9"/>
                  <a:gd name="T25" fmla="*/ 49 h 49"/>
                  <a:gd name="T26" fmla="*/ 0 w 9"/>
                  <a:gd name="T27" fmla="*/ 49 h 49"/>
                  <a:gd name="T28" fmla="*/ 0 w 9"/>
                  <a:gd name="T29" fmla="*/ 49 h 49"/>
                  <a:gd name="T30" fmla="*/ 2 w 9"/>
                  <a:gd name="T31" fmla="*/ 37 h 49"/>
                  <a:gd name="T32" fmla="*/ 1 w 9"/>
                  <a:gd name="T33" fmla="*/ 37 h 49"/>
                  <a:gd name="T34" fmla="*/ 0 w 9"/>
                  <a:gd name="T35" fmla="*/ 48 h 49"/>
                  <a:gd name="T36" fmla="*/ 0 w 9"/>
                  <a:gd name="T37" fmla="*/ 49 h 49"/>
                  <a:gd name="T38" fmla="*/ 0 w 9"/>
                  <a:gd name="T39" fmla="*/ 49 h 49"/>
                  <a:gd name="T40" fmla="*/ 0 w 9"/>
                  <a:gd name="T41" fmla="*/ 49 h 49"/>
                  <a:gd name="T42" fmla="*/ 0 w 9"/>
                  <a:gd name="T43" fmla="*/ 49 h 49"/>
                  <a:gd name="T44" fmla="*/ 0 w 9"/>
                  <a:gd name="T45" fmla="*/ 49 h 49"/>
                  <a:gd name="T46" fmla="*/ 0 w 9"/>
                  <a:gd name="T47" fmla="*/ 49 h 49"/>
                  <a:gd name="T48" fmla="*/ 0 w 9"/>
                  <a:gd name="T49" fmla="*/ 49 h 49"/>
                  <a:gd name="T50" fmla="*/ 0 w 9"/>
                  <a:gd name="T51" fmla="*/ 49 h 49"/>
                  <a:gd name="T52" fmla="*/ 0 w 9"/>
                  <a:gd name="T53" fmla="*/ 49 h 49"/>
                  <a:gd name="T54" fmla="*/ 0 w 9"/>
                  <a:gd name="T55" fmla="*/ 49 h 49"/>
                  <a:gd name="T56" fmla="*/ 0 w 9"/>
                  <a:gd name="T57" fmla="*/ 49 h 49"/>
                  <a:gd name="T58" fmla="*/ 0 w 9"/>
                  <a:gd name="T59" fmla="*/ 49 h 49"/>
                  <a:gd name="T60" fmla="*/ 1 w 9"/>
                  <a:gd name="T61" fmla="*/ 34 h 49"/>
                  <a:gd name="T62" fmla="*/ 0 w 9"/>
                  <a:gd name="T63" fmla="*/ 20 h 49"/>
                  <a:gd name="T64" fmla="*/ 6 w 9"/>
                  <a:gd name="T65" fmla="*/ 2 h 49"/>
                  <a:gd name="T66" fmla="*/ 7 w 9"/>
                  <a:gd name="T67" fmla="*/ 0 h 49"/>
                  <a:gd name="T68" fmla="*/ 7 w 9"/>
                  <a:gd name="T69" fmla="*/ 0 h 49"/>
                  <a:gd name="T70" fmla="*/ 7 w 9"/>
                  <a:gd name="T71" fmla="*/ 0 h 49"/>
                  <a:gd name="T72" fmla="*/ 8 w 9"/>
                  <a:gd name="T73" fmla="*/ 1 h 49"/>
                  <a:gd name="T74" fmla="*/ 8 w 9"/>
                  <a:gd name="T75" fmla="*/ 1 h 49"/>
                  <a:gd name="T76" fmla="*/ 8 w 9"/>
                  <a:gd name="T77" fmla="*/ 1 h 49"/>
                  <a:gd name="T78" fmla="*/ 8 w 9"/>
                  <a:gd name="T79" fmla="*/ 1 h 49"/>
                  <a:gd name="T80" fmla="*/ 1 w 9"/>
                  <a:gd name="T81" fmla="*/ 20 h 49"/>
                  <a:gd name="T82" fmla="*/ 1 w 9"/>
                  <a:gd name="T83" fmla="*/ 21 h 49"/>
                  <a:gd name="T84" fmla="*/ 1 w 9"/>
                  <a:gd name="T85"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49">
                    <a:moveTo>
                      <a:pt x="2" y="37"/>
                    </a:moveTo>
                    <a:cubicBezTo>
                      <a:pt x="2" y="37"/>
                      <a:pt x="2" y="37"/>
                      <a:pt x="2" y="37"/>
                    </a:cubicBezTo>
                    <a:cubicBezTo>
                      <a:pt x="2" y="36"/>
                      <a:pt x="2" y="35"/>
                      <a:pt x="2" y="34"/>
                    </a:cubicBezTo>
                    <a:cubicBezTo>
                      <a:pt x="2" y="30"/>
                      <a:pt x="1" y="24"/>
                      <a:pt x="1" y="21"/>
                    </a:cubicBezTo>
                    <a:cubicBezTo>
                      <a:pt x="1" y="20"/>
                      <a:pt x="1" y="20"/>
                      <a:pt x="1" y="20"/>
                    </a:cubicBezTo>
                    <a:cubicBezTo>
                      <a:pt x="1" y="20"/>
                      <a:pt x="1" y="20"/>
                      <a:pt x="1" y="20"/>
                    </a:cubicBezTo>
                    <a:cubicBezTo>
                      <a:pt x="1" y="16"/>
                      <a:pt x="3" y="11"/>
                      <a:pt x="5" y="7"/>
                    </a:cubicBezTo>
                    <a:cubicBezTo>
                      <a:pt x="6" y="5"/>
                      <a:pt x="7" y="4"/>
                      <a:pt x="7" y="3"/>
                    </a:cubicBezTo>
                    <a:cubicBezTo>
                      <a:pt x="8" y="2"/>
                      <a:pt x="8" y="2"/>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0" y="11"/>
                      <a:pt x="0" y="20"/>
                    </a:cubicBezTo>
                    <a:cubicBezTo>
                      <a:pt x="0" y="21"/>
                      <a:pt x="0" y="21"/>
                      <a:pt x="0" y="21"/>
                    </a:cubicBezTo>
                    <a:cubicBezTo>
                      <a:pt x="0" y="25"/>
                      <a:pt x="1" y="29"/>
                      <a:pt x="1" y="34"/>
                    </a:cubicBezTo>
                    <a:cubicBezTo>
                      <a:pt x="1" y="38"/>
                      <a:pt x="0" y="42"/>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8"/>
                      <a:pt x="2" y="41"/>
                      <a:pt x="2" y="37"/>
                    </a:cubicBezTo>
                    <a:cubicBezTo>
                      <a:pt x="2" y="37"/>
                      <a:pt x="2" y="37"/>
                      <a:pt x="2" y="37"/>
                    </a:cubicBezTo>
                    <a:cubicBezTo>
                      <a:pt x="1" y="37"/>
                      <a:pt x="1" y="37"/>
                      <a:pt x="1" y="37"/>
                    </a:cubicBezTo>
                    <a:cubicBezTo>
                      <a:pt x="1" y="39"/>
                      <a:pt x="1" y="42"/>
                      <a:pt x="0" y="45"/>
                    </a:cubicBezTo>
                    <a:cubicBezTo>
                      <a:pt x="0" y="46"/>
                      <a:pt x="0" y="47"/>
                      <a:pt x="0" y="48"/>
                    </a:cubicBezTo>
                    <a:cubicBezTo>
                      <a:pt x="0" y="48"/>
                      <a:pt x="0" y="48"/>
                      <a:pt x="0" y="48"/>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1" y="42"/>
                      <a:pt x="1" y="38"/>
                      <a:pt x="1" y="34"/>
                    </a:cubicBezTo>
                    <a:cubicBezTo>
                      <a:pt x="1" y="29"/>
                      <a:pt x="1" y="25"/>
                      <a:pt x="0" y="21"/>
                    </a:cubicBezTo>
                    <a:cubicBezTo>
                      <a:pt x="0" y="20"/>
                      <a:pt x="0" y="20"/>
                      <a:pt x="0" y="20"/>
                    </a:cubicBezTo>
                    <a:cubicBezTo>
                      <a:pt x="0" y="15"/>
                      <a:pt x="2" y="10"/>
                      <a:pt x="4" y="7"/>
                    </a:cubicBezTo>
                    <a:cubicBezTo>
                      <a:pt x="5" y="5"/>
                      <a:pt x="6" y="3"/>
                      <a:pt x="6" y="2"/>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6" y="4"/>
                      <a:pt x="5" y="7"/>
                    </a:cubicBezTo>
                    <a:cubicBezTo>
                      <a:pt x="3" y="11"/>
                      <a:pt x="1" y="16"/>
                      <a:pt x="1" y="20"/>
                    </a:cubicBezTo>
                    <a:cubicBezTo>
                      <a:pt x="1" y="20"/>
                      <a:pt x="1" y="20"/>
                      <a:pt x="1" y="20"/>
                    </a:cubicBezTo>
                    <a:cubicBezTo>
                      <a:pt x="1" y="21"/>
                      <a:pt x="1" y="21"/>
                      <a:pt x="1" y="21"/>
                    </a:cubicBezTo>
                    <a:cubicBezTo>
                      <a:pt x="1" y="24"/>
                      <a:pt x="1" y="30"/>
                      <a:pt x="1" y="34"/>
                    </a:cubicBezTo>
                    <a:cubicBezTo>
                      <a:pt x="1" y="35"/>
                      <a:pt x="1" y="36"/>
                      <a:pt x="1" y="37"/>
                    </a:cubicBezTo>
                    <a:lnTo>
                      <a:pt x="2" y="37"/>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2" name="Freeform 1958"/>
              <p:cNvSpPr>
                <a:spLocks/>
              </p:cNvSpPr>
              <p:nvPr/>
            </p:nvSpPr>
            <p:spPr bwMode="auto">
              <a:xfrm>
                <a:off x="523" y="3347"/>
                <a:ext cx="8" cy="46"/>
              </a:xfrm>
              <a:custGeom>
                <a:avLst/>
                <a:gdLst>
                  <a:gd name="T0" fmla="*/ 3 w 4"/>
                  <a:gd name="T1" fmla="*/ 16 h 22"/>
                  <a:gd name="T2" fmla="*/ 3 w 4"/>
                  <a:gd name="T3" fmla="*/ 9 h 22"/>
                  <a:gd name="T4" fmla="*/ 0 w 4"/>
                  <a:gd name="T5" fmla="*/ 0 h 22"/>
                  <a:gd name="T6" fmla="*/ 0 w 4"/>
                  <a:gd name="T7" fmla="*/ 1 h 22"/>
                  <a:gd name="T8" fmla="*/ 1 w 4"/>
                  <a:gd name="T9" fmla="*/ 3 h 22"/>
                  <a:gd name="T10" fmla="*/ 3 w 4"/>
                  <a:gd name="T11" fmla="*/ 9 h 22"/>
                  <a:gd name="T12" fmla="*/ 3 w 4"/>
                  <a:gd name="T13" fmla="*/ 11 h 22"/>
                  <a:gd name="T14" fmla="*/ 2 w 4"/>
                  <a:gd name="T15" fmla="*/ 20 h 22"/>
                  <a:gd name="T16" fmla="*/ 2 w 4"/>
                  <a:gd name="T17" fmla="*/ 22 h 22"/>
                  <a:gd name="T18" fmla="*/ 3 w 4"/>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2">
                    <a:moveTo>
                      <a:pt x="3" y="16"/>
                    </a:moveTo>
                    <a:cubicBezTo>
                      <a:pt x="3" y="13"/>
                      <a:pt x="3" y="11"/>
                      <a:pt x="3" y="9"/>
                    </a:cubicBezTo>
                    <a:cubicBezTo>
                      <a:pt x="4" y="3"/>
                      <a:pt x="0" y="0"/>
                      <a:pt x="0" y="0"/>
                    </a:cubicBezTo>
                    <a:cubicBezTo>
                      <a:pt x="0" y="1"/>
                      <a:pt x="0" y="1"/>
                      <a:pt x="0" y="1"/>
                    </a:cubicBezTo>
                    <a:cubicBezTo>
                      <a:pt x="0" y="2"/>
                      <a:pt x="1" y="2"/>
                      <a:pt x="1" y="3"/>
                    </a:cubicBezTo>
                    <a:cubicBezTo>
                      <a:pt x="2" y="4"/>
                      <a:pt x="3" y="6"/>
                      <a:pt x="3" y="9"/>
                    </a:cubicBezTo>
                    <a:cubicBezTo>
                      <a:pt x="3" y="10"/>
                      <a:pt x="3" y="11"/>
                      <a:pt x="3" y="11"/>
                    </a:cubicBezTo>
                    <a:cubicBezTo>
                      <a:pt x="2" y="16"/>
                      <a:pt x="2" y="19"/>
                      <a:pt x="2" y="20"/>
                    </a:cubicBezTo>
                    <a:cubicBezTo>
                      <a:pt x="2" y="21"/>
                      <a:pt x="2" y="21"/>
                      <a:pt x="2" y="22"/>
                    </a:cubicBezTo>
                    <a:cubicBezTo>
                      <a:pt x="2" y="22"/>
                      <a:pt x="2" y="19"/>
                      <a:pt x="3" y="16"/>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3" name="Freeform 1959"/>
              <p:cNvSpPr>
                <a:spLocks/>
              </p:cNvSpPr>
              <p:nvPr/>
            </p:nvSpPr>
            <p:spPr bwMode="auto">
              <a:xfrm>
                <a:off x="523" y="3347"/>
                <a:ext cx="8" cy="46"/>
              </a:xfrm>
              <a:custGeom>
                <a:avLst/>
                <a:gdLst>
                  <a:gd name="T0" fmla="*/ 3 w 4"/>
                  <a:gd name="T1" fmla="*/ 16 h 22"/>
                  <a:gd name="T2" fmla="*/ 3 w 4"/>
                  <a:gd name="T3" fmla="*/ 16 h 22"/>
                  <a:gd name="T4" fmla="*/ 4 w 4"/>
                  <a:gd name="T5" fmla="*/ 9 h 22"/>
                  <a:gd name="T6" fmla="*/ 4 w 4"/>
                  <a:gd name="T7" fmla="*/ 8 h 22"/>
                  <a:gd name="T8" fmla="*/ 2 w 4"/>
                  <a:gd name="T9" fmla="*/ 2 h 22"/>
                  <a:gd name="T10" fmla="*/ 0 w 4"/>
                  <a:gd name="T11" fmla="*/ 0 h 22"/>
                  <a:gd name="T12" fmla="*/ 0 w 4"/>
                  <a:gd name="T13" fmla="*/ 0 h 22"/>
                  <a:gd name="T14" fmla="*/ 0 w 4"/>
                  <a:gd name="T15" fmla="*/ 0 h 22"/>
                  <a:gd name="T16" fmla="*/ 0 w 4"/>
                  <a:gd name="T17" fmla="*/ 1 h 22"/>
                  <a:gd name="T18" fmla="*/ 0 w 4"/>
                  <a:gd name="T19" fmla="*/ 1 h 22"/>
                  <a:gd name="T20" fmla="*/ 1 w 4"/>
                  <a:gd name="T21" fmla="*/ 3 h 22"/>
                  <a:gd name="T22" fmla="*/ 3 w 4"/>
                  <a:gd name="T23" fmla="*/ 9 h 22"/>
                  <a:gd name="T24" fmla="*/ 3 w 4"/>
                  <a:gd name="T25" fmla="*/ 9 h 22"/>
                  <a:gd name="T26" fmla="*/ 3 w 4"/>
                  <a:gd name="T27" fmla="*/ 11 h 22"/>
                  <a:gd name="T28" fmla="*/ 2 w 4"/>
                  <a:gd name="T29" fmla="*/ 20 h 22"/>
                  <a:gd name="T30" fmla="*/ 2 w 4"/>
                  <a:gd name="T31" fmla="*/ 21 h 22"/>
                  <a:gd name="T32" fmla="*/ 2 w 4"/>
                  <a:gd name="T33" fmla="*/ 22 h 22"/>
                  <a:gd name="T34" fmla="*/ 2 w 4"/>
                  <a:gd name="T35" fmla="*/ 22 h 22"/>
                  <a:gd name="T36" fmla="*/ 3 w 4"/>
                  <a:gd name="T37" fmla="*/ 16 h 22"/>
                  <a:gd name="T38" fmla="*/ 3 w 4"/>
                  <a:gd name="T39" fmla="*/ 16 h 22"/>
                  <a:gd name="T40" fmla="*/ 2 w 4"/>
                  <a:gd name="T41" fmla="*/ 16 h 22"/>
                  <a:gd name="T42" fmla="*/ 2 w 4"/>
                  <a:gd name="T43" fmla="*/ 22 h 22"/>
                  <a:gd name="T44" fmla="*/ 2 w 4"/>
                  <a:gd name="T45" fmla="*/ 22 h 22"/>
                  <a:gd name="T46" fmla="*/ 2 w 4"/>
                  <a:gd name="T47" fmla="*/ 22 h 22"/>
                  <a:gd name="T48" fmla="*/ 2 w 4"/>
                  <a:gd name="T49" fmla="*/ 21 h 22"/>
                  <a:gd name="T50" fmla="*/ 2 w 4"/>
                  <a:gd name="T51" fmla="*/ 20 h 22"/>
                  <a:gd name="T52" fmla="*/ 3 w 4"/>
                  <a:gd name="T53" fmla="*/ 11 h 22"/>
                  <a:gd name="T54" fmla="*/ 3 w 4"/>
                  <a:gd name="T55" fmla="*/ 9 h 22"/>
                  <a:gd name="T56" fmla="*/ 3 w 4"/>
                  <a:gd name="T57" fmla="*/ 9 h 22"/>
                  <a:gd name="T58" fmla="*/ 1 w 4"/>
                  <a:gd name="T59" fmla="*/ 3 h 22"/>
                  <a:gd name="T60" fmla="*/ 0 w 4"/>
                  <a:gd name="T61" fmla="*/ 1 h 22"/>
                  <a:gd name="T62" fmla="*/ 0 w 4"/>
                  <a:gd name="T63" fmla="*/ 1 h 22"/>
                  <a:gd name="T64" fmla="*/ 0 w 4"/>
                  <a:gd name="T65" fmla="*/ 0 h 22"/>
                  <a:gd name="T66" fmla="*/ 0 w 4"/>
                  <a:gd name="T67" fmla="*/ 0 h 22"/>
                  <a:gd name="T68" fmla="*/ 0 w 4"/>
                  <a:gd name="T69" fmla="*/ 0 h 22"/>
                  <a:gd name="T70" fmla="*/ 0 w 4"/>
                  <a:gd name="T71" fmla="*/ 0 h 22"/>
                  <a:gd name="T72" fmla="*/ 2 w 4"/>
                  <a:gd name="T73" fmla="*/ 2 h 22"/>
                  <a:gd name="T74" fmla="*/ 3 w 4"/>
                  <a:gd name="T75" fmla="*/ 8 h 22"/>
                  <a:gd name="T76" fmla="*/ 3 w 4"/>
                  <a:gd name="T77" fmla="*/ 9 h 22"/>
                  <a:gd name="T78" fmla="*/ 2 w 4"/>
                  <a:gd name="T79" fmla="*/ 16 h 22"/>
                  <a:gd name="T80" fmla="*/ 3 w 4"/>
                  <a:gd name="T8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22">
                    <a:moveTo>
                      <a:pt x="3" y="16"/>
                    </a:moveTo>
                    <a:cubicBezTo>
                      <a:pt x="3" y="16"/>
                      <a:pt x="3" y="16"/>
                      <a:pt x="3" y="16"/>
                    </a:cubicBezTo>
                    <a:cubicBezTo>
                      <a:pt x="3" y="13"/>
                      <a:pt x="3" y="11"/>
                      <a:pt x="4" y="9"/>
                    </a:cubicBezTo>
                    <a:cubicBezTo>
                      <a:pt x="4" y="8"/>
                      <a:pt x="4" y="8"/>
                      <a:pt x="4" y="8"/>
                    </a:cubicBezTo>
                    <a:cubicBezTo>
                      <a:pt x="4" y="5"/>
                      <a:pt x="3" y="3"/>
                      <a:pt x="2" y="2"/>
                    </a:cubicBezTo>
                    <a:cubicBezTo>
                      <a:pt x="1" y="0"/>
                      <a:pt x="0" y="0"/>
                      <a:pt x="0" y="0"/>
                    </a:cubicBezTo>
                    <a:cubicBezTo>
                      <a:pt x="0" y="0"/>
                      <a:pt x="0" y="0"/>
                      <a:pt x="0" y="0"/>
                    </a:cubicBezTo>
                    <a:cubicBezTo>
                      <a:pt x="0" y="0"/>
                      <a:pt x="0" y="0"/>
                      <a:pt x="0" y="0"/>
                    </a:cubicBezTo>
                    <a:cubicBezTo>
                      <a:pt x="0" y="0"/>
                      <a:pt x="0" y="0"/>
                      <a:pt x="0" y="1"/>
                    </a:cubicBezTo>
                    <a:cubicBezTo>
                      <a:pt x="0" y="1"/>
                      <a:pt x="0" y="1"/>
                      <a:pt x="0" y="1"/>
                    </a:cubicBezTo>
                    <a:cubicBezTo>
                      <a:pt x="0" y="2"/>
                      <a:pt x="0" y="2"/>
                      <a:pt x="1" y="3"/>
                    </a:cubicBezTo>
                    <a:cubicBezTo>
                      <a:pt x="2" y="4"/>
                      <a:pt x="3" y="6"/>
                      <a:pt x="3" y="9"/>
                    </a:cubicBezTo>
                    <a:cubicBezTo>
                      <a:pt x="3" y="9"/>
                      <a:pt x="3" y="9"/>
                      <a:pt x="3" y="9"/>
                    </a:cubicBezTo>
                    <a:cubicBezTo>
                      <a:pt x="3" y="10"/>
                      <a:pt x="3" y="11"/>
                      <a:pt x="3" y="11"/>
                    </a:cubicBezTo>
                    <a:cubicBezTo>
                      <a:pt x="2" y="16"/>
                      <a:pt x="2" y="19"/>
                      <a:pt x="2" y="20"/>
                    </a:cubicBezTo>
                    <a:cubicBezTo>
                      <a:pt x="2" y="21"/>
                      <a:pt x="2" y="21"/>
                      <a:pt x="2" y="21"/>
                    </a:cubicBezTo>
                    <a:cubicBezTo>
                      <a:pt x="2" y="21"/>
                      <a:pt x="2" y="21"/>
                      <a:pt x="2" y="22"/>
                    </a:cubicBezTo>
                    <a:cubicBezTo>
                      <a:pt x="2" y="22"/>
                      <a:pt x="2" y="22"/>
                      <a:pt x="2" y="22"/>
                    </a:cubicBezTo>
                    <a:cubicBezTo>
                      <a:pt x="2" y="22"/>
                      <a:pt x="2" y="19"/>
                      <a:pt x="3" y="16"/>
                    </a:cubicBezTo>
                    <a:cubicBezTo>
                      <a:pt x="3" y="16"/>
                      <a:pt x="3" y="16"/>
                      <a:pt x="3" y="16"/>
                    </a:cubicBezTo>
                    <a:cubicBezTo>
                      <a:pt x="2" y="16"/>
                      <a:pt x="2" y="16"/>
                      <a:pt x="2" y="16"/>
                    </a:cubicBezTo>
                    <a:cubicBezTo>
                      <a:pt x="2" y="19"/>
                      <a:pt x="2" y="22"/>
                      <a:pt x="2" y="22"/>
                    </a:cubicBezTo>
                    <a:cubicBezTo>
                      <a:pt x="2" y="22"/>
                      <a:pt x="2" y="22"/>
                      <a:pt x="2" y="22"/>
                    </a:cubicBezTo>
                    <a:cubicBezTo>
                      <a:pt x="2" y="22"/>
                      <a:pt x="2" y="22"/>
                      <a:pt x="2" y="22"/>
                    </a:cubicBezTo>
                    <a:cubicBezTo>
                      <a:pt x="2" y="21"/>
                      <a:pt x="2" y="21"/>
                      <a:pt x="2" y="21"/>
                    </a:cubicBezTo>
                    <a:cubicBezTo>
                      <a:pt x="2" y="20"/>
                      <a:pt x="2" y="20"/>
                      <a:pt x="2" y="20"/>
                    </a:cubicBezTo>
                    <a:cubicBezTo>
                      <a:pt x="2" y="19"/>
                      <a:pt x="2" y="16"/>
                      <a:pt x="3" y="11"/>
                    </a:cubicBezTo>
                    <a:cubicBezTo>
                      <a:pt x="3" y="11"/>
                      <a:pt x="3" y="10"/>
                      <a:pt x="3" y="9"/>
                    </a:cubicBezTo>
                    <a:cubicBezTo>
                      <a:pt x="3" y="9"/>
                      <a:pt x="3" y="9"/>
                      <a:pt x="3" y="9"/>
                    </a:cubicBezTo>
                    <a:cubicBezTo>
                      <a:pt x="3" y="6"/>
                      <a:pt x="2" y="4"/>
                      <a:pt x="1" y="3"/>
                    </a:cubicBezTo>
                    <a:cubicBezTo>
                      <a:pt x="1" y="2"/>
                      <a:pt x="0" y="2"/>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1" y="1"/>
                      <a:pt x="2" y="2"/>
                    </a:cubicBezTo>
                    <a:cubicBezTo>
                      <a:pt x="3" y="3"/>
                      <a:pt x="3" y="5"/>
                      <a:pt x="3" y="8"/>
                    </a:cubicBezTo>
                    <a:cubicBezTo>
                      <a:pt x="3" y="9"/>
                      <a:pt x="3" y="9"/>
                      <a:pt x="3" y="9"/>
                    </a:cubicBezTo>
                    <a:cubicBezTo>
                      <a:pt x="3" y="11"/>
                      <a:pt x="3" y="13"/>
                      <a:pt x="2" y="16"/>
                    </a:cubicBezTo>
                    <a:lnTo>
                      <a:pt x="3" y="16"/>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4" name="Freeform 1960"/>
              <p:cNvSpPr>
                <a:spLocks/>
              </p:cNvSpPr>
              <p:nvPr/>
            </p:nvSpPr>
            <p:spPr bwMode="auto">
              <a:xfrm>
                <a:off x="516" y="3057"/>
                <a:ext cx="24" cy="313"/>
              </a:xfrm>
              <a:custGeom>
                <a:avLst/>
                <a:gdLst>
                  <a:gd name="T0" fmla="*/ 8 w 11"/>
                  <a:gd name="T1" fmla="*/ 88 h 147"/>
                  <a:gd name="T2" fmla="*/ 7 w 11"/>
                  <a:gd name="T3" fmla="*/ 69 h 147"/>
                  <a:gd name="T4" fmla="*/ 7 w 11"/>
                  <a:gd name="T5" fmla="*/ 53 h 147"/>
                  <a:gd name="T6" fmla="*/ 11 w 11"/>
                  <a:gd name="T7" fmla="*/ 2 h 147"/>
                  <a:gd name="T8" fmla="*/ 10 w 11"/>
                  <a:gd name="T9" fmla="*/ 0 h 147"/>
                  <a:gd name="T10" fmla="*/ 6 w 11"/>
                  <a:gd name="T11" fmla="*/ 53 h 147"/>
                  <a:gd name="T12" fmla="*/ 6 w 11"/>
                  <a:gd name="T13" fmla="*/ 69 h 147"/>
                  <a:gd name="T14" fmla="*/ 6 w 11"/>
                  <a:gd name="T15" fmla="*/ 88 h 147"/>
                  <a:gd name="T16" fmla="*/ 0 w 11"/>
                  <a:gd name="T17" fmla="*/ 147 h 147"/>
                  <a:gd name="T18" fmla="*/ 8 w 11"/>
                  <a:gd name="T19"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7">
                    <a:moveTo>
                      <a:pt x="8" y="88"/>
                    </a:moveTo>
                    <a:cubicBezTo>
                      <a:pt x="8" y="81"/>
                      <a:pt x="8" y="74"/>
                      <a:pt x="7" y="69"/>
                    </a:cubicBezTo>
                    <a:cubicBezTo>
                      <a:pt x="7" y="64"/>
                      <a:pt x="7" y="59"/>
                      <a:pt x="7" y="53"/>
                    </a:cubicBezTo>
                    <a:cubicBezTo>
                      <a:pt x="8" y="30"/>
                      <a:pt x="11" y="2"/>
                      <a:pt x="11" y="2"/>
                    </a:cubicBezTo>
                    <a:cubicBezTo>
                      <a:pt x="10" y="0"/>
                      <a:pt x="10" y="0"/>
                      <a:pt x="10" y="0"/>
                    </a:cubicBezTo>
                    <a:cubicBezTo>
                      <a:pt x="10" y="0"/>
                      <a:pt x="6" y="30"/>
                      <a:pt x="6" y="53"/>
                    </a:cubicBezTo>
                    <a:cubicBezTo>
                      <a:pt x="6" y="59"/>
                      <a:pt x="6" y="64"/>
                      <a:pt x="6" y="69"/>
                    </a:cubicBezTo>
                    <a:cubicBezTo>
                      <a:pt x="6" y="74"/>
                      <a:pt x="6" y="81"/>
                      <a:pt x="6" y="88"/>
                    </a:cubicBezTo>
                    <a:cubicBezTo>
                      <a:pt x="7" y="115"/>
                      <a:pt x="0" y="147"/>
                      <a:pt x="0" y="147"/>
                    </a:cubicBezTo>
                    <a:cubicBezTo>
                      <a:pt x="4" y="137"/>
                      <a:pt x="7" y="110"/>
                      <a:pt x="8" y="88"/>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5" name="Freeform 1961"/>
              <p:cNvSpPr>
                <a:spLocks/>
              </p:cNvSpPr>
              <p:nvPr/>
            </p:nvSpPr>
            <p:spPr bwMode="auto">
              <a:xfrm>
                <a:off x="516" y="3057"/>
                <a:ext cx="24" cy="313"/>
              </a:xfrm>
              <a:custGeom>
                <a:avLst/>
                <a:gdLst>
                  <a:gd name="T0" fmla="*/ 8 w 11"/>
                  <a:gd name="T1" fmla="*/ 88 h 147"/>
                  <a:gd name="T2" fmla="*/ 8 w 11"/>
                  <a:gd name="T3" fmla="*/ 88 h 147"/>
                  <a:gd name="T4" fmla="*/ 8 w 11"/>
                  <a:gd name="T5" fmla="*/ 81 h 147"/>
                  <a:gd name="T6" fmla="*/ 7 w 11"/>
                  <a:gd name="T7" fmla="*/ 69 h 147"/>
                  <a:gd name="T8" fmla="*/ 7 w 11"/>
                  <a:gd name="T9" fmla="*/ 59 h 147"/>
                  <a:gd name="T10" fmla="*/ 7 w 11"/>
                  <a:gd name="T11" fmla="*/ 53 h 147"/>
                  <a:gd name="T12" fmla="*/ 11 w 11"/>
                  <a:gd name="T13" fmla="*/ 2 h 147"/>
                  <a:gd name="T14" fmla="*/ 11 w 11"/>
                  <a:gd name="T15" fmla="*/ 1 h 147"/>
                  <a:gd name="T16" fmla="*/ 11 w 11"/>
                  <a:gd name="T17" fmla="*/ 1 h 147"/>
                  <a:gd name="T18" fmla="*/ 10 w 11"/>
                  <a:gd name="T19" fmla="*/ 0 h 147"/>
                  <a:gd name="T20" fmla="*/ 10 w 11"/>
                  <a:gd name="T21" fmla="*/ 0 h 147"/>
                  <a:gd name="T22" fmla="*/ 10 w 11"/>
                  <a:gd name="T23" fmla="*/ 0 h 147"/>
                  <a:gd name="T24" fmla="*/ 10 w 11"/>
                  <a:gd name="T25" fmla="*/ 0 h 147"/>
                  <a:gd name="T26" fmla="*/ 10 w 11"/>
                  <a:gd name="T27" fmla="*/ 0 h 147"/>
                  <a:gd name="T28" fmla="*/ 10 w 11"/>
                  <a:gd name="T29" fmla="*/ 0 h 147"/>
                  <a:gd name="T30" fmla="*/ 10 w 11"/>
                  <a:gd name="T31" fmla="*/ 0 h 147"/>
                  <a:gd name="T32" fmla="*/ 6 w 11"/>
                  <a:gd name="T33" fmla="*/ 53 h 147"/>
                  <a:gd name="T34" fmla="*/ 6 w 11"/>
                  <a:gd name="T35" fmla="*/ 59 h 147"/>
                  <a:gd name="T36" fmla="*/ 6 w 11"/>
                  <a:gd name="T37" fmla="*/ 69 h 147"/>
                  <a:gd name="T38" fmla="*/ 6 w 11"/>
                  <a:gd name="T39" fmla="*/ 81 h 147"/>
                  <a:gd name="T40" fmla="*/ 6 w 11"/>
                  <a:gd name="T41" fmla="*/ 88 h 147"/>
                  <a:gd name="T42" fmla="*/ 6 w 11"/>
                  <a:gd name="T43" fmla="*/ 88 h 147"/>
                  <a:gd name="T44" fmla="*/ 6 w 11"/>
                  <a:gd name="T45" fmla="*/ 88 h 147"/>
                  <a:gd name="T46" fmla="*/ 6 w 11"/>
                  <a:gd name="T47" fmla="*/ 91 h 147"/>
                  <a:gd name="T48" fmla="*/ 3 w 11"/>
                  <a:gd name="T49" fmla="*/ 129 h 147"/>
                  <a:gd name="T50" fmla="*/ 1 w 11"/>
                  <a:gd name="T51" fmla="*/ 142 h 147"/>
                  <a:gd name="T52" fmla="*/ 0 w 11"/>
                  <a:gd name="T53" fmla="*/ 147 h 147"/>
                  <a:gd name="T54" fmla="*/ 1 w 11"/>
                  <a:gd name="T55" fmla="*/ 147 h 147"/>
                  <a:gd name="T56" fmla="*/ 8 w 11"/>
                  <a:gd name="T57" fmla="*/ 88 h 147"/>
                  <a:gd name="T58" fmla="*/ 8 w 11"/>
                  <a:gd name="T59" fmla="*/ 88 h 147"/>
                  <a:gd name="T60" fmla="*/ 8 w 11"/>
                  <a:gd name="T61" fmla="*/ 88 h 147"/>
                  <a:gd name="T62" fmla="*/ 0 w 11"/>
                  <a:gd name="T63" fmla="*/ 147 h 147"/>
                  <a:gd name="T64" fmla="*/ 0 w 11"/>
                  <a:gd name="T65" fmla="*/ 147 h 147"/>
                  <a:gd name="T66" fmla="*/ 1 w 11"/>
                  <a:gd name="T67" fmla="*/ 147 h 147"/>
                  <a:gd name="T68" fmla="*/ 6 w 11"/>
                  <a:gd name="T69" fmla="*/ 91 h 147"/>
                  <a:gd name="T70" fmla="*/ 6 w 11"/>
                  <a:gd name="T71" fmla="*/ 88 h 147"/>
                  <a:gd name="T72" fmla="*/ 6 w 11"/>
                  <a:gd name="T73" fmla="*/ 88 h 147"/>
                  <a:gd name="T74" fmla="*/ 6 w 11"/>
                  <a:gd name="T75" fmla="*/ 88 h 147"/>
                  <a:gd name="T76" fmla="*/ 6 w 11"/>
                  <a:gd name="T77" fmla="*/ 81 h 147"/>
                  <a:gd name="T78" fmla="*/ 6 w 11"/>
                  <a:gd name="T79" fmla="*/ 69 h 147"/>
                  <a:gd name="T80" fmla="*/ 6 w 11"/>
                  <a:gd name="T81" fmla="*/ 59 h 147"/>
                  <a:gd name="T82" fmla="*/ 6 w 11"/>
                  <a:gd name="T83" fmla="*/ 53 h 147"/>
                  <a:gd name="T84" fmla="*/ 10 w 11"/>
                  <a:gd name="T85" fmla="*/ 0 h 147"/>
                  <a:gd name="T86" fmla="*/ 10 w 11"/>
                  <a:gd name="T87" fmla="*/ 0 h 147"/>
                  <a:gd name="T88" fmla="*/ 10 w 11"/>
                  <a:gd name="T89" fmla="*/ 0 h 147"/>
                  <a:gd name="T90" fmla="*/ 11 w 11"/>
                  <a:gd name="T91" fmla="*/ 2 h 147"/>
                  <a:gd name="T92" fmla="*/ 11 w 11"/>
                  <a:gd name="T93" fmla="*/ 2 h 147"/>
                  <a:gd name="T94" fmla="*/ 11 w 11"/>
                  <a:gd name="T95" fmla="*/ 2 h 147"/>
                  <a:gd name="T96" fmla="*/ 11 w 11"/>
                  <a:gd name="T97" fmla="*/ 2 h 147"/>
                  <a:gd name="T98" fmla="*/ 7 w 11"/>
                  <a:gd name="T99" fmla="*/ 53 h 147"/>
                  <a:gd name="T100" fmla="*/ 7 w 11"/>
                  <a:gd name="T101" fmla="*/ 59 h 147"/>
                  <a:gd name="T102" fmla="*/ 7 w 11"/>
                  <a:gd name="T103" fmla="*/ 69 h 147"/>
                  <a:gd name="T104" fmla="*/ 8 w 11"/>
                  <a:gd name="T105" fmla="*/ 81 h 147"/>
                  <a:gd name="T106" fmla="*/ 8 w 11"/>
                  <a:gd name="T107"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47">
                    <a:moveTo>
                      <a:pt x="8" y="88"/>
                    </a:moveTo>
                    <a:cubicBezTo>
                      <a:pt x="8" y="88"/>
                      <a:pt x="8" y="88"/>
                      <a:pt x="8" y="88"/>
                    </a:cubicBezTo>
                    <a:cubicBezTo>
                      <a:pt x="8" y="85"/>
                      <a:pt x="8" y="83"/>
                      <a:pt x="8" y="81"/>
                    </a:cubicBezTo>
                    <a:cubicBezTo>
                      <a:pt x="8" y="76"/>
                      <a:pt x="8" y="72"/>
                      <a:pt x="7" y="69"/>
                    </a:cubicBezTo>
                    <a:cubicBezTo>
                      <a:pt x="7" y="66"/>
                      <a:pt x="7" y="63"/>
                      <a:pt x="7" y="59"/>
                    </a:cubicBezTo>
                    <a:cubicBezTo>
                      <a:pt x="7" y="57"/>
                      <a:pt x="7" y="55"/>
                      <a:pt x="7" y="53"/>
                    </a:cubicBezTo>
                    <a:cubicBezTo>
                      <a:pt x="8" y="30"/>
                      <a:pt x="11" y="2"/>
                      <a:pt x="11" y="2"/>
                    </a:cubicBezTo>
                    <a:cubicBezTo>
                      <a:pt x="11" y="1"/>
                      <a:pt x="11" y="1"/>
                      <a:pt x="11" y="1"/>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6" y="30"/>
                      <a:pt x="6" y="53"/>
                    </a:cubicBezTo>
                    <a:cubicBezTo>
                      <a:pt x="6" y="55"/>
                      <a:pt x="6" y="57"/>
                      <a:pt x="6" y="59"/>
                    </a:cubicBezTo>
                    <a:cubicBezTo>
                      <a:pt x="6" y="63"/>
                      <a:pt x="6" y="66"/>
                      <a:pt x="6" y="69"/>
                    </a:cubicBezTo>
                    <a:cubicBezTo>
                      <a:pt x="6" y="72"/>
                      <a:pt x="6" y="76"/>
                      <a:pt x="6" y="81"/>
                    </a:cubicBezTo>
                    <a:cubicBezTo>
                      <a:pt x="6" y="83"/>
                      <a:pt x="6" y="85"/>
                      <a:pt x="6" y="88"/>
                    </a:cubicBezTo>
                    <a:cubicBezTo>
                      <a:pt x="6" y="88"/>
                      <a:pt x="6" y="88"/>
                      <a:pt x="6" y="88"/>
                    </a:cubicBezTo>
                    <a:cubicBezTo>
                      <a:pt x="6" y="88"/>
                      <a:pt x="6" y="88"/>
                      <a:pt x="6" y="88"/>
                    </a:cubicBezTo>
                    <a:cubicBezTo>
                      <a:pt x="6" y="89"/>
                      <a:pt x="6" y="90"/>
                      <a:pt x="6" y="91"/>
                    </a:cubicBezTo>
                    <a:cubicBezTo>
                      <a:pt x="6" y="105"/>
                      <a:pt x="5" y="119"/>
                      <a:pt x="3" y="129"/>
                    </a:cubicBezTo>
                    <a:cubicBezTo>
                      <a:pt x="3" y="134"/>
                      <a:pt x="2" y="139"/>
                      <a:pt x="1" y="142"/>
                    </a:cubicBezTo>
                    <a:cubicBezTo>
                      <a:pt x="1" y="145"/>
                      <a:pt x="0" y="147"/>
                      <a:pt x="0" y="147"/>
                    </a:cubicBezTo>
                    <a:cubicBezTo>
                      <a:pt x="1" y="147"/>
                      <a:pt x="1" y="147"/>
                      <a:pt x="1" y="147"/>
                    </a:cubicBezTo>
                    <a:cubicBezTo>
                      <a:pt x="4" y="137"/>
                      <a:pt x="7" y="110"/>
                      <a:pt x="8" y="88"/>
                    </a:cubicBezTo>
                    <a:cubicBezTo>
                      <a:pt x="8" y="88"/>
                      <a:pt x="8" y="88"/>
                      <a:pt x="8" y="88"/>
                    </a:cubicBezTo>
                    <a:cubicBezTo>
                      <a:pt x="8" y="88"/>
                      <a:pt x="8" y="88"/>
                      <a:pt x="8" y="88"/>
                    </a:cubicBezTo>
                    <a:cubicBezTo>
                      <a:pt x="7" y="110"/>
                      <a:pt x="4" y="137"/>
                      <a:pt x="0" y="147"/>
                    </a:cubicBezTo>
                    <a:cubicBezTo>
                      <a:pt x="0" y="147"/>
                      <a:pt x="0" y="147"/>
                      <a:pt x="0" y="147"/>
                    </a:cubicBezTo>
                    <a:cubicBezTo>
                      <a:pt x="1" y="147"/>
                      <a:pt x="1" y="147"/>
                      <a:pt x="1" y="147"/>
                    </a:cubicBezTo>
                    <a:cubicBezTo>
                      <a:pt x="1" y="147"/>
                      <a:pt x="6" y="118"/>
                      <a:pt x="6" y="91"/>
                    </a:cubicBezTo>
                    <a:cubicBezTo>
                      <a:pt x="6" y="90"/>
                      <a:pt x="6" y="89"/>
                      <a:pt x="6" y="88"/>
                    </a:cubicBezTo>
                    <a:cubicBezTo>
                      <a:pt x="6" y="88"/>
                      <a:pt x="6" y="88"/>
                      <a:pt x="6" y="88"/>
                    </a:cubicBezTo>
                    <a:cubicBezTo>
                      <a:pt x="6" y="88"/>
                      <a:pt x="6" y="88"/>
                      <a:pt x="6" y="88"/>
                    </a:cubicBezTo>
                    <a:cubicBezTo>
                      <a:pt x="6" y="85"/>
                      <a:pt x="6" y="83"/>
                      <a:pt x="6" y="81"/>
                    </a:cubicBezTo>
                    <a:cubicBezTo>
                      <a:pt x="6" y="76"/>
                      <a:pt x="6" y="72"/>
                      <a:pt x="6" y="69"/>
                    </a:cubicBezTo>
                    <a:cubicBezTo>
                      <a:pt x="6" y="66"/>
                      <a:pt x="6" y="63"/>
                      <a:pt x="6" y="59"/>
                    </a:cubicBezTo>
                    <a:cubicBezTo>
                      <a:pt x="6" y="57"/>
                      <a:pt x="6" y="55"/>
                      <a:pt x="6" y="53"/>
                    </a:cubicBezTo>
                    <a:cubicBezTo>
                      <a:pt x="6" y="30"/>
                      <a:pt x="10" y="0"/>
                      <a:pt x="10" y="0"/>
                    </a:cubicBezTo>
                    <a:cubicBezTo>
                      <a:pt x="10" y="0"/>
                      <a:pt x="10" y="0"/>
                      <a:pt x="10" y="0"/>
                    </a:cubicBezTo>
                    <a:cubicBezTo>
                      <a:pt x="10" y="0"/>
                      <a:pt x="10" y="0"/>
                      <a:pt x="10" y="0"/>
                    </a:cubicBezTo>
                    <a:cubicBezTo>
                      <a:pt x="11" y="2"/>
                      <a:pt x="11" y="2"/>
                      <a:pt x="11" y="2"/>
                    </a:cubicBezTo>
                    <a:cubicBezTo>
                      <a:pt x="11" y="2"/>
                      <a:pt x="11" y="2"/>
                      <a:pt x="11" y="2"/>
                    </a:cubicBezTo>
                    <a:cubicBezTo>
                      <a:pt x="11" y="2"/>
                      <a:pt x="11" y="2"/>
                      <a:pt x="11" y="2"/>
                    </a:cubicBezTo>
                    <a:cubicBezTo>
                      <a:pt x="11" y="2"/>
                      <a:pt x="11" y="2"/>
                      <a:pt x="11" y="2"/>
                    </a:cubicBezTo>
                    <a:cubicBezTo>
                      <a:pt x="11" y="2"/>
                      <a:pt x="8" y="30"/>
                      <a:pt x="7" y="53"/>
                    </a:cubicBezTo>
                    <a:cubicBezTo>
                      <a:pt x="7" y="55"/>
                      <a:pt x="7" y="57"/>
                      <a:pt x="7" y="59"/>
                    </a:cubicBezTo>
                    <a:cubicBezTo>
                      <a:pt x="7" y="63"/>
                      <a:pt x="7" y="66"/>
                      <a:pt x="7" y="69"/>
                    </a:cubicBezTo>
                    <a:cubicBezTo>
                      <a:pt x="8" y="72"/>
                      <a:pt x="8" y="76"/>
                      <a:pt x="8" y="81"/>
                    </a:cubicBezTo>
                    <a:cubicBezTo>
                      <a:pt x="8" y="83"/>
                      <a:pt x="8" y="85"/>
                      <a:pt x="8" y="8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6" name="Freeform 1962"/>
              <p:cNvSpPr>
                <a:spLocks/>
              </p:cNvSpPr>
              <p:nvPr/>
            </p:nvSpPr>
            <p:spPr bwMode="auto">
              <a:xfrm>
                <a:off x="555" y="3334"/>
                <a:ext cx="44" cy="44"/>
              </a:xfrm>
              <a:custGeom>
                <a:avLst/>
                <a:gdLst>
                  <a:gd name="T0" fmla="*/ 21 w 21"/>
                  <a:gd name="T1" fmla="*/ 21 h 21"/>
                  <a:gd name="T2" fmla="*/ 12 w 21"/>
                  <a:gd name="T3" fmla="*/ 11 h 21"/>
                  <a:gd name="T4" fmla="*/ 1 w 21"/>
                  <a:gd name="T5" fmla="*/ 0 h 21"/>
                  <a:gd name="T6" fmla="*/ 0 w 21"/>
                  <a:gd name="T7" fmla="*/ 0 h 21"/>
                  <a:gd name="T8" fmla="*/ 5 w 21"/>
                  <a:gd name="T9" fmla="*/ 4 h 21"/>
                  <a:gd name="T10" fmla="*/ 11 w 21"/>
                  <a:gd name="T11" fmla="*/ 11 h 21"/>
                  <a:gd name="T12" fmla="*/ 17 w 21"/>
                  <a:gd name="T13" fmla="*/ 17 h 21"/>
                  <a:gd name="T14" fmla="*/ 21 w 21"/>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1" y="21"/>
                    </a:moveTo>
                    <a:cubicBezTo>
                      <a:pt x="19" y="17"/>
                      <a:pt x="13" y="15"/>
                      <a:pt x="12" y="11"/>
                    </a:cubicBezTo>
                    <a:cubicBezTo>
                      <a:pt x="11" y="6"/>
                      <a:pt x="1" y="0"/>
                      <a:pt x="1" y="0"/>
                    </a:cubicBezTo>
                    <a:cubicBezTo>
                      <a:pt x="0" y="0"/>
                      <a:pt x="0" y="0"/>
                      <a:pt x="0" y="0"/>
                    </a:cubicBezTo>
                    <a:cubicBezTo>
                      <a:pt x="0" y="0"/>
                      <a:pt x="3" y="2"/>
                      <a:pt x="5" y="4"/>
                    </a:cubicBezTo>
                    <a:cubicBezTo>
                      <a:pt x="8" y="6"/>
                      <a:pt x="11" y="9"/>
                      <a:pt x="11" y="11"/>
                    </a:cubicBezTo>
                    <a:cubicBezTo>
                      <a:pt x="12" y="14"/>
                      <a:pt x="15" y="16"/>
                      <a:pt x="17" y="17"/>
                    </a:cubicBezTo>
                    <a:cubicBezTo>
                      <a:pt x="20" y="19"/>
                      <a:pt x="21" y="21"/>
                      <a:pt x="21" y="21"/>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7" name="Freeform 1963"/>
              <p:cNvSpPr>
                <a:spLocks/>
              </p:cNvSpPr>
              <p:nvPr/>
            </p:nvSpPr>
            <p:spPr bwMode="auto">
              <a:xfrm>
                <a:off x="555" y="3334"/>
                <a:ext cx="44" cy="44"/>
              </a:xfrm>
              <a:custGeom>
                <a:avLst/>
                <a:gdLst>
                  <a:gd name="T0" fmla="*/ 21 w 21"/>
                  <a:gd name="T1" fmla="*/ 21 h 21"/>
                  <a:gd name="T2" fmla="*/ 21 w 21"/>
                  <a:gd name="T3" fmla="*/ 21 h 21"/>
                  <a:gd name="T4" fmla="*/ 16 w 21"/>
                  <a:gd name="T5" fmla="*/ 16 h 21"/>
                  <a:gd name="T6" fmla="*/ 12 w 21"/>
                  <a:gd name="T7" fmla="*/ 11 h 21"/>
                  <a:gd name="T8" fmla="*/ 12 w 21"/>
                  <a:gd name="T9" fmla="*/ 11 h 21"/>
                  <a:gd name="T10" fmla="*/ 12 w 21"/>
                  <a:gd name="T11" fmla="*/ 11 h 21"/>
                  <a:gd name="T12" fmla="*/ 6 w 21"/>
                  <a:gd name="T13" fmla="*/ 4 h 21"/>
                  <a:gd name="T14" fmla="*/ 2 w 21"/>
                  <a:gd name="T15" fmla="*/ 1 h 21"/>
                  <a:gd name="T16" fmla="*/ 1 w 21"/>
                  <a:gd name="T17" fmla="*/ 0 h 21"/>
                  <a:gd name="T18" fmla="*/ 1 w 21"/>
                  <a:gd name="T19" fmla="*/ 0 h 21"/>
                  <a:gd name="T20" fmla="*/ 1 w 21"/>
                  <a:gd name="T21" fmla="*/ 0 h 21"/>
                  <a:gd name="T22" fmla="*/ 1 w 21"/>
                  <a:gd name="T23" fmla="*/ 0 h 21"/>
                  <a:gd name="T24" fmla="*/ 1 w 21"/>
                  <a:gd name="T25" fmla="*/ 0 h 21"/>
                  <a:gd name="T26" fmla="*/ 1 w 21"/>
                  <a:gd name="T27" fmla="*/ 0 h 21"/>
                  <a:gd name="T28" fmla="*/ 1 w 21"/>
                  <a:gd name="T29" fmla="*/ 0 h 21"/>
                  <a:gd name="T30" fmla="*/ 1 w 21"/>
                  <a:gd name="T31" fmla="*/ 0 h 21"/>
                  <a:gd name="T32" fmla="*/ 1 w 21"/>
                  <a:gd name="T33" fmla="*/ 0 h 21"/>
                  <a:gd name="T34" fmla="*/ 1 w 21"/>
                  <a:gd name="T35" fmla="*/ 0 h 21"/>
                  <a:gd name="T36" fmla="*/ 1 w 21"/>
                  <a:gd name="T37" fmla="*/ 0 h 21"/>
                  <a:gd name="T38" fmla="*/ 1 w 21"/>
                  <a:gd name="T39" fmla="*/ 0 h 21"/>
                  <a:gd name="T40" fmla="*/ 1 w 21"/>
                  <a:gd name="T41" fmla="*/ 0 h 21"/>
                  <a:gd name="T42" fmla="*/ 1 w 21"/>
                  <a:gd name="T43" fmla="*/ 0 h 21"/>
                  <a:gd name="T44" fmla="*/ 1 w 21"/>
                  <a:gd name="T45" fmla="*/ 0 h 21"/>
                  <a:gd name="T46" fmla="*/ 0 w 21"/>
                  <a:gd name="T47" fmla="*/ 0 h 21"/>
                  <a:gd name="T48" fmla="*/ 0 w 21"/>
                  <a:gd name="T49" fmla="*/ 0 h 21"/>
                  <a:gd name="T50" fmla="*/ 0 w 21"/>
                  <a:gd name="T51" fmla="*/ 0 h 21"/>
                  <a:gd name="T52" fmla="*/ 5 w 21"/>
                  <a:gd name="T53" fmla="*/ 4 h 21"/>
                  <a:gd name="T54" fmla="*/ 11 w 21"/>
                  <a:gd name="T55" fmla="*/ 11 h 21"/>
                  <a:gd name="T56" fmla="*/ 11 w 21"/>
                  <a:gd name="T57" fmla="*/ 11 h 21"/>
                  <a:gd name="T58" fmla="*/ 17 w 21"/>
                  <a:gd name="T59" fmla="*/ 17 h 21"/>
                  <a:gd name="T60" fmla="*/ 20 w 21"/>
                  <a:gd name="T61" fmla="*/ 20 h 21"/>
                  <a:gd name="T62" fmla="*/ 21 w 21"/>
                  <a:gd name="T63" fmla="*/ 21 h 21"/>
                  <a:gd name="T64" fmla="*/ 21 w 21"/>
                  <a:gd name="T65" fmla="*/ 21 h 21"/>
                  <a:gd name="T66" fmla="*/ 21 w 21"/>
                  <a:gd name="T67" fmla="*/ 21 h 21"/>
                  <a:gd name="T68" fmla="*/ 21 w 21"/>
                  <a:gd name="T69" fmla="*/ 21 h 21"/>
                  <a:gd name="T70" fmla="*/ 17 w 21"/>
                  <a:gd name="T71" fmla="*/ 17 h 21"/>
                  <a:gd name="T72" fmla="*/ 12 w 21"/>
                  <a:gd name="T73" fmla="*/ 11 h 21"/>
                  <a:gd name="T74" fmla="*/ 11 w 21"/>
                  <a:gd name="T75" fmla="*/ 11 h 21"/>
                  <a:gd name="T76" fmla="*/ 12 w 21"/>
                  <a:gd name="T77" fmla="*/ 11 h 21"/>
                  <a:gd name="T78" fmla="*/ 5 w 21"/>
                  <a:gd name="T79" fmla="*/ 4 h 21"/>
                  <a:gd name="T80" fmla="*/ 2 w 21"/>
                  <a:gd name="T81" fmla="*/ 1 h 21"/>
                  <a:gd name="T82" fmla="*/ 1 w 21"/>
                  <a:gd name="T83" fmla="*/ 0 h 21"/>
                  <a:gd name="T84" fmla="*/ 0 w 21"/>
                  <a:gd name="T85" fmla="*/ 0 h 21"/>
                  <a:gd name="T86" fmla="*/ 1 w 21"/>
                  <a:gd name="T87" fmla="*/ 0 h 21"/>
                  <a:gd name="T88" fmla="*/ 1 w 21"/>
                  <a:gd name="T89" fmla="*/ 0 h 21"/>
                  <a:gd name="T90" fmla="*/ 1 w 21"/>
                  <a:gd name="T91" fmla="*/ 0 h 21"/>
                  <a:gd name="T92" fmla="*/ 0 w 21"/>
                  <a:gd name="T93" fmla="*/ 0 h 21"/>
                  <a:gd name="T94" fmla="*/ 0 w 21"/>
                  <a:gd name="T95" fmla="*/ 0 h 21"/>
                  <a:gd name="T96" fmla="*/ 2 w 21"/>
                  <a:gd name="T97" fmla="*/ 1 h 21"/>
                  <a:gd name="T98" fmla="*/ 12 w 21"/>
                  <a:gd name="T99" fmla="*/ 11 h 21"/>
                  <a:gd name="T100" fmla="*/ 12 w 21"/>
                  <a:gd name="T101" fmla="*/ 11 h 21"/>
                  <a:gd name="T102" fmla="*/ 12 w 21"/>
                  <a:gd name="T103" fmla="*/ 11 h 21"/>
                  <a:gd name="T104" fmla="*/ 16 w 21"/>
                  <a:gd name="T105" fmla="*/ 16 h 21"/>
                  <a:gd name="T106" fmla="*/ 21 w 21"/>
                  <a:gd name="T107" fmla="*/ 21 h 21"/>
                  <a:gd name="T108" fmla="*/ 21 w 21"/>
                  <a:gd name="T109" fmla="*/ 21 h 21"/>
                  <a:gd name="T110" fmla="*/ 21 w 21"/>
                  <a:gd name="T11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21">
                    <a:moveTo>
                      <a:pt x="21" y="21"/>
                    </a:moveTo>
                    <a:cubicBezTo>
                      <a:pt x="21" y="21"/>
                      <a:pt x="21" y="21"/>
                      <a:pt x="21" y="21"/>
                    </a:cubicBezTo>
                    <a:cubicBezTo>
                      <a:pt x="20" y="19"/>
                      <a:pt x="18" y="17"/>
                      <a:pt x="16" y="16"/>
                    </a:cubicBezTo>
                    <a:cubicBezTo>
                      <a:pt x="14" y="14"/>
                      <a:pt x="13" y="13"/>
                      <a:pt x="12" y="11"/>
                    </a:cubicBezTo>
                    <a:cubicBezTo>
                      <a:pt x="12" y="11"/>
                      <a:pt x="12" y="11"/>
                      <a:pt x="12" y="11"/>
                    </a:cubicBezTo>
                    <a:cubicBezTo>
                      <a:pt x="12" y="11"/>
                      <a:pt x="12" y="11"/>
                      <a:pt x="12" y="11"/>
                    </a:cubicBezTo>
                    <a:cubicBezTo>
                      <a:pt x="12" y="8"/>
                      <a:pt x="9" y="6"/>
                      <a:pt x="6" y="4"/>
                    </a:cubicBezTo>
                    <a:cubicBezTo>
                      <a:pt x="5" y="3"/>
                      <a:pt x="3" y="2"/>
                      <a:pt x="2" y="1"/>
                    </a:cubicBezTo>
                    <a:cubicBezTo>
                      <a:pt x="2"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3" y="2"/>
                      <a:pt x="5" y="4"/>
                    </a:cubicBezTo>
                    <a:cubicBezTo>
                      <a:pt x="8" y="6"/>
                      <a:pt x="11" y="10"/>
                      <a:pt x="11" y="11"/>
                    </a:cubicBezTo>
                    <a:cubicBezTo>
                      <a:pt x="11" y="11"/>
                      <a:pt x="11" y="11"/>
                      <a:pt x="11" y="11"/>
                    </a:cubicBezTo>
                    <a:cubicBezTo>
                      <a:pt x="12" y="14"/>
                      <a:pt x="15" y="16"/>
                      <a:pt x="17" y="17"/>
                    </a:cubicBezTo>
                    <a:cubicBezTo>
                      <a:pt x="18" y="18"/>
                      <a:pt x="19" y="19"/>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0" y="19"/>
                      <a:pt x="17" y="17"/>
                    </a:cubicBezTo>
                    <a:cubicBezTo>
                      <a:pt x="15" y="15"/>
                      <a:pt x="12" y="13"/>
                      <a:pt x="12" y="11"/>
                    </a:cubicBezTo>
                    <a:cubicBezTo>
                      <a:pt x="11" y="11"/>
                      <a:pt x="11" y="11"/>
                      <a:pt x="11" y="11"/>
                    </a:cubicBezTo>
                    <a:cubicBezTo>
                      <a:pt x="12" y="11"/>
                      <a:pt x="12" y="11"/>
                      <a:pt x="12" y="11"/>
                    </a:cubicBezTo>
                    <a:cubicBezTo>
                      <a:pt x="11" y="9"/>
                      <a:pt x="8" y="6"/>
                      <a:pt x="5" y="4"/>
                    </a:cubicBezTo>
                    <a:cubicBezTo>
                      <a:pt x="4" y="3"/>
                      <a:pt x="3" y="2"/>
                      <a:pt x="2" y="1"/>
                    </a:cubicBezTo>
                    <a:cubicBezTo>
                      <a:pt x="1" y="1"/>
                      <a:pt x="1" y="0"/>
                      <a:pt x="1" y="0"/>
                    </a:cubicBez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1" y="0"/>
                      <a:pt x="1" y="1"/>
                      <a:pt x="2" y="1"/>
                    </a:cubicBezTo>
                    <a:cubicBezTo>
                      <a:pt x="5" y="3"/>
                      <a:pt x="11" y="7"/>
                      <a:pt x="12" y="11"/>
                    </a:cubicBezTo>
                    <a:cubicBezTo>
                      <a:pt x="12" y="11"/>
                      <a:pt x="12" y="11"/>
                      <a:pt x="12" y="11"/>
                    </a:cubicBezTo>
                    <a:cubicBezTo>
                      <a:pt x="12" y="11"/>
                      <a:pt x="12" y="11"/>
                      <a:pt x="12" y="11"/>
                    </a:cubicBezTo>
                    <a:cubicBezTo>
                      <a:pt x="13" y="13"/>
                      <a:pt x="14" y="15"/>
                      <a:pt x="16" y="16"/>
                    </a:cubicBezTo>
                    <a:cubicBezTo>
                      <a:pt x="18" y="17"/>
                      <a:pt x="20" y="19"/>
                      <a:pt x="21" y="21"/>
                    </a:cubicBezTo>
                    <a:cubicBezTo>
                      <a:pt x="21" y="21"/>
                      <a:pt x="21" y="21"/>
                      <a:pt x="21" y="21"/>
                    </a:cubicBezTo>
                    <a:cubicBezTo>
                      <a:pt x="21" y="21"/>
                      <a:pt x="21" y="21"/>
                      <a:pt x="21" y="2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8" name="Freeform 1964"/>
              <p:cNvSpPr>
                <a:spLocks/>
              </p:cNvSpPr>
              <p:nvPr/>
            </p:nvSpPr>
            <p:spPr bwMode="auto">
              <a:xfrm>
                <a:off x="546" y="3340"/>
                <a:ext cx="43" cy="66"/>
              </a:xfrm>
              <a:custGeom>
                <a:avLst/>
                <a:gdLst>
                  <a:gd name="T0" fmla="*/ 20 w 20"/>
                  <a:gd name="T1" fmla="*/ 31 h 31"/>
                  <a:gd name="T2" fmla="*/ 15 w 20"/>
                  <a:gd name="T3" fmla="*/ 20 h 31"/>
                  <a:gd name="T4" fmla="*/ 7 w 20"/>
                  <a:gd name="T5" fmla="*/ 7 h 31"/>
                  <a:gd name="T6" fmla="*/ 7 w 20"/>
                  <a:gd name="T7" fmla="*/ 6 h 31"/>
                  <a:gd name="T8" fmla="*/ 1 w 20"/>
                  <a:gd name="T9" fmla="*/ 0 h 31"/>
                  <a:gd name="T10" fmla="*/ 1 w 20"/>
                  <a:gd name="T11" fmla="*/ 0 h 31"/>
                  <a:gd name="T12" fmla="*/ 0 w 20"/>
                  <a:gd name="T13" fmla="*/ 2 h 31"/>
                  <a:gd name="T14" fmla="*/ 6 w 20"/>
                  <a:gd name="T15" fmla="*/ 7 h 31"/>
                  <a:gd name="T16" fmla="*/ 15 w 20"/>
                  <a:gd name="T17" fmla="*/ 21 h 31"/>
                  <a:gd name="T18" fmla="*/ 20 w 20"/>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1">
                    <a:moveTo>
                      <a:pt x="20" y="31"/>
                    </a:moveTo>
                    <a:cubicBezTo>
                      <a:pt x="20" y="29"/>
                      <a:pt x="18" y="24"/>
                      <a:pt x="15" y="20"/>
                    </a:cubicBezTo>
                    <a:cubicBezTo>
                      <a:pt x="13" y="17"/>
                      <a:pt x="7" y="7"/>
                      <a:pt x="7" y="7"/>
                    </a:cubicBezTo>
                    <a:cubicBezTo>
                      <a:pt x="7" y="6"/>
                      <a:pt x="7" y="6"/>
                      <a:pt x="7" y="6"/>
                    </a:cubicBezTo>
                    <a:cubicBezTo>
                      <a:pt x="1" y="0"/>
                      <a:pt x="1" y="0"/>
                      <a:pt x="1" y="0"/>
                    </a:cubicBezTo>
                    <a:cubicBezTo>
                      <a:pt x="1" y="0"/>
                      <a:pt x="1" y="0"/>
                      <a:pt x="1" y="0"/>
                    </a:cubicBezTo>
                    <a:cubicBezTo>
                      <a:pt x="0" y="2"/>
                      <a:pt x="0" y="2"/>
                      <a:pt x="0" y="2"/>
                    </a:cubicBezTo>
                    <a:cubicBezTo>
                      <a:pt x="6" y="7"/>
                      <a:pt x="6" y="7"/>
                      <a:pt x="6" y="7"/>
                    </a:cubicBezTo>
                    <a:cubicBezTo>
                      <a:pt x="7" y="8"/>
                      <a:pt x="15" y="21"/>
                      <a:pt x="15" y="21"/>
                    </a:cubicBezTo>
                    <a:cubicBezTo>
                      <a:pt x="17" y="24"/>
                      <a:pt x="20" y="31"/>
                      <a:pt x="20" y="31"/>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9" name="Freeform 1965"/>
              <p:cNvSpPr>
                <a:spLocks/>
              </p:cNvSpPr>
              <p:nvPr/>
            </p:nvSpPr>
            <p:spPr bwMode="auto">
              <a:xfrm>
                <a:off x="546" y="3340"/>
                <a:ext cx="43" cy="66"/>
              </a:xfrm>
              <a:custGeom>
                <a:avLst/>
                <a:gdLst>
                  <a:gd name="T0" fmla="*/ 20 w 20"/>
                  <a:gd name="T1" fmla="*/ 31 h 31"/>
                  <a:gd name="T2" fmla="*/ 20 w 20"/>
                  <a:gd name="T3" fmla="*/ 31 h 31"/>
                  <a:gd name="T4" fmla="*/ 15 w 20"/>
                  <a:gd name="T5" fmla="*/ 20 h 31"/>
                  <a:gd name="T6" fmla="*/ 15 w 20"/>
                  <a:gd name="T7" fmla="*/ 20 h 31"/>
                  <a:gd name="T8" fmla="*/ 15 w 20"/>
                  <a:gd name="T9" fmla="*/ 20 h 31"/>
                  <a:gd name="T10" fmla="*/ 10 w 20"/>
                  <a:gd name="T11" fmla="*/ 12 h 31"/>
                  <a:gd name="T12" fmla="*/ 8 w 20"/>
                  <a:gd name="T13" fmla="*/ 8 h 31"/>
                  <a:gd name="T14" fmla="*/ 7 w 20"/>
                  <a:gd name="T15" fmla="*/ 7 h 31"/>
                  <a:gd name="T16" fmla="*/ 7 w 20"/>
                  <a:gd name="T17" fmla="*/ 7 h 31"/>
                  <a:gd name="T18" fmla="*/ 7 w 20"/>
                  <a:gd name="T19" fmla="*/ 7 h 31"/>
                  <a:gd name="T20" fmla="*/ 7 w 20"/>
                  <a:gd name="T21" fmla="*/ 6 h 31"/>
                  <a:gd name="T22" fmla="*/ 7 w 20"/>
                  <a:gd name="T23" fmla="*/ 7 h 31"/>
                  <a:gd name="T24" fmla="*/ 7 w 20"/>
                  <a:gd name="T25" fmla="*/ 6 h 31"/>
                  <a:gd name="T26" fmla="*/ 7 w 20"/>
                  <a:gd name="T27" fmla="*/ 7 h 31"/>
                  <a:gd name="T28" fmla="*/ 7 w 20"/>
                  <a:gd name="T29" fmla="*/ 6 h 31"/>
                  <a:gd name="T30" fmla="*/ 7 w 20"/>
                  <a:gd name="T31" fmla="*/ 6 h 31"/>
                  <a:gd name="T32" fmla="*/ 7 w 20"/>
                  <a:gd name="T33" fmla="*/ 6 h 31"/>
                  <a:gd name="T34" fmla="*/ 7 w 20"/>
                  <a:gd name="T35" fmla="*/ 6 h 31"/>
                  <a:gd name="T36" fmla="*/ 1 w 20"/>
                  <a:gd name="T37" fmla="*/ 0 h 31"/>
                  <a:gd name="T38" fmla="*/ 1 w 20"/>
                  <a:gd name="T39" fmla="*/ 0 h 31"/>
                  <a:gd name="T40" fmla="*/ 0 w 20"/>
                  <a:gd name="T41" fmla="*/ 0 h 31"/>
                  <a:gd name="T42" fmla="*/ 0 w 20"/>
                  <a:gd name="T43" fmla="*/ 2 h 31"/>
                  <a:gd name="T44" fmla="*/ 0 w 20"/>
                  <a:gd name="T45" fmla="*/ 2 h 31"/>
                  <a:gd name="T46" fmla="*/ 6 w 20"/>
                  <a:gd name="T47" fmla="*/ 7 h 31"/>
                  <a:gd name="T48" fmla="*/ 6 w 20"/>
                  <a:gd name="T49" fmla="*/ 7 h 31"/>
                  <a:gd name="T50" fmla="*/ 6 w 20"/>
                  <a:gd name="T51" fmla="*/ 7 h 31"/>
                  <a:gd name="T52" fmla="*/ 15 w 20"/>
                  <a:gd name="T53" fmla="*/ 21 h 31"/>
                  <a:gd name="T54" fmla="*/ 15 w 20"/>
                  <a:gd name="T55" fmla="*/ 21 h 31"/>
                  <a:gd name="T56" fmla="*/ 18 w 20"/>
                  <a:gd name="T57" fmla="*/ 27 h 31"/>
                  <a:gd name="T58" fmla="*/ 20 w 20"/>
                  <a:gd name="T59" fmla="*/ 31 h 31"/>
                  <a:gd name="T60" fmla="*/ 20 w 20"/>
                  <a:gd name="T61" fmla="*/ 31 h 31"/>
                  <a:gd name="T62" fmla="*/ 20 w 20"/>
                  <a:gd name="T63" fmla="*/ 31 h 31"/>
                  <a:gd name="T64" fmla="*/ 20 w 20"/>
                  <a:gd name="T65" fmla="*/ 31 h 31"/>
                  <a:gd name="T66" fmla="*/ 15 w 20"/>
                  <a:gd name="T67" fmla="*/ 21 h 31"/>
                  <a:gd name="T68" fmla="*/ 15 w 20"/>
                  <a:gd name="T69" fmla="*/ 21 h 31"/>
                  <a:gd name="T70" fmla="*/ 15 w 20"/>
                  <a:gd name="T71" fmla="*/ 21 h 31"/>
                  <a:gd name="T72" fmla="*/ 14 w 20"/>
                  <a:gd name="T73" fmla="*/ 19 h 31"/>
                  <a:gd name="T74" fmla="*/ 6 w 20"/>
                  <a:gd name="T75" fmla="*/ 7 h 31"/>
                  <a:gd name="T76" fmla="*/ 6 w 20"/>
                  <a:gd name="T77" fmla="*/ 7 h 31"/>
                  <a:gd name="T78" fmla="*/ 1 w 20"/>
                  <a:gd name="T79" fmla="*/ 2 h 31"/>
                  <a:gd name="T80" fmla="*/ 1 w 20"/>
                  <a:gd name="T81" fmla="*/ 0 h 31"/>
                  <a:gd name="T82" fmla="*/ 1 w 20"/>
                  <a:gd name="T83" fmla="*/ 0 h 31"/>
                  <a:gd name="T84" fmla="*/ 1 w 20"/>
                  <a:gd name="T85" fmla="*/ 0 h 31"/>
                  <a:gd name="T86" fmla="*/ 1 w 20"/>
                  <a:gd name="T87" fmla="*/ 0 h 31"/>
                  <a:gd name="T88" fmla="*/ 1 w 20"/>
                  <a:gd name="T89" fmla="*/ 0 h 31"/>
                  <a:gd name="T90" fmla="*/ 0 w 20"/>
                  <a:gd name="T91" fmla="*/ 0 h 31"/>
                  <a:gd name="T92" fmla="*/ 7 w 20"/>
                  <a:gd name="T93" fmla="*/ 7 h 31"/>
                  <a:gd name="T94" fmla="*/ 7 w 20"/>
                  <a:gd name="T95" fmla="*/ 7 h 31"/>
                  <a:gd name="T96" fmla="*/ 7 w 20"/>
                  <a:gd name="T97" fmla="*/ 7 h 31"/>
                  <a:gd name="T98" fmla="*/ 7 w 20"/>
                  <a:gd name="T99" fmla="*/ 7 h 31"/>
                  <a:gd name="T100" fmla="*/ 7 w 20"/>
                  <a:gd name="T101" fmla="*/ 7 h 31"/>
                  <a:gd name="T102" fmla="*/ 15 w 20"/>
                  <a:gd name="T103" fmla="*/ 20 h 31"/>
                  <a:gd name="T104" fmla="*/ 15 w 20"/>
                  <a:gd name="T105" fmla="*/ 20 h 31"/>
                  <a:gd name="T106" fmla="*/ 15 w 20"/>
                  <a:gd name="T107" fmla="*/ 20 h 31"/>
                  <a:gd name="T108" fmla="*/ 20 w 20"/>
                  <a:gd name="T109" fmla="*/ 31 h 31"/>
                  <a:gd name="T110" fmla="*/ 20 w 20"/>
                  <a:gd name="T111" fmla="*/ 31 h 31"/>
                  <a:gd name="T112" fmla="*/ 20 w 20"/>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31">
                    <a:moveTo>
                      <a:pt x="20" y="31"/>
                    </a:moveTo>
                    <a:cubicBezTo>
                      <a:pt x="20" y="31"/>
                      <a:pt x="20" y="31"/>
                      <a:pt x="20" y="31"/>
                    </a:cubicBezTo>
                    <a:cubicBezTo>
                      <a:pt x="20" y="29"/>
                      <a:pt x="18" y="24"/>
                      <a:pt x="15" y="20"/>
                    </a:cubicBezTo>
                    <a:cubicBezTo>
                      <a:pt x="15" y="20"/>
                      <a:pt x="15" y="20"/>
                      <a:pt x="15" y="20"/>
                    </a:cubicBezTo>
                    <a:cubicBezTo>
                      <a:pt x="15" y="20"/>
                      <a:pt x="15" y="20"/>
                      <a:pt x="15" y="20"/>
                    </a:cubicBezTo>
                    <a:cubicBezTo>
                      <a:pt x="14" y="18"/>
                      <a:pt x="12" y="15"/>
                      <a:pt x="10" y="12"/>
                    </a:cubicBezTo>
                    <a:cubicBezTo>
                      <a:pt x="9" y="11"/>
                      <a:pt x="9" y="9"/>
                      <a:pt x="8" y="8"/>
                    </a:cubicBezTo>
                    <a:cubicBezTo>
                      <a:pt x="8" y="8"/>
                      <a:pt x="7" y="7"/>
                      <a:pt x="7" y="7"/>
                    </a:cubicBezTo>
                    <a:cubicBezTo>
                      <a:pt x="7" y="7"/>
                      <a:pt x="7" y="7"/>
                      <a:pt x="7" y="7"/>
                    </a:cubicBezTo>
                    <a:cubicBezTo>
                      <a:pt x="7" y="7"/>
                      <a:pt x="7" y="7"/>
                      <a:pt x="7" y="7"/>
                    </a:cubicBezTo>
                    <a:cubicBezTo>
                      <a:pt x="7" y="6"/>
                      <a:pt x="7" y="6"/>
                      <a:pt x="7" y="6"/>
                    </a:cubicBezTo>
                    <a:cubicBezTo>
                      <a:pt x="7" y="7"/>
                      <a:pt x="7" y="7"/>
                      <a:pt x="7" y="7"/>
                    </a:cubicBezTo>
                    <a:cubicBezTo>
                      <a:pt x="7" y="6"/>
                      <a:pt x="7" y="6"/>
                      <a:pt x="7" y="6"/>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1" y="0"/>
                      <a:pt x="1" y="0"/>
                      <a:pt x="1" y="0"/>
                    </a:cubicBezTo>
                    <a:cubicBezTo>
                      <a:pt x="1" y="0"/>
                      <a:pt x="1" y="0"/>
                      <a:pt x="1" y="0"/>
                    </a:cubicBezTo>
                    <a:cubicBezTo>
                      <a:pt x="0" y="0"/>
                      <a:pt x="0" y="0"/>
                      <a:pt x="0" y="0"/>
                    </a:cubicBezTo>
                    <a:cubicBezTo>
                      <a:pt x="0" y="2"/>
                      <a:pt x="0" y="2"/>
                      <a:pt x="0" y="2"/>
                    </a:cubicBezTo>
                    <a:cubicBezTo>
                      <a:pt x="0" y="2"/>
                      <a:pt x="0" y="2"/>
                      <a:pt x="0" y="2"/>
                    </a:cubicBezTo>
                    <a:cubicBezTo>
                      <a:pt x="6" y="7"/>
                      <a:pt x="6" y="7"/>
                      <a:pt x="6" y="7"/>
                    </a:cubicBezTo>
                    <a:cubicBezTo>
                      <a:pt x="6" y="7"/>
                      <a:pt x="6" y="7"/>
                      <a:pt x="6" y="7"/>
                    </a:cubicBezTo>
                    <a:cubicBezTo>
                      <a:pt x="6" y="7"/>
                      <a:pt x="6" y="7"/>
                      <a:pt x="6" y="7"/>
                    </a:cubicBezTo>
                    <a:cubicBezTo>
                      <a:pt x="7" y="8"/>
                      <a:pt x="15" y="21"/>
                      <a:pt x="15" y="21"/>
                    </a:cubicBezTo>
                    <a:cubicBezTo>
                      <a:pt x="15" y="21"/>
                      <a:pt x="15" y="21"/>
                      <a:pt x="15" y="21"/>
                    </a:cubicBezTo>
                    <a:cubicBezTo>
                      <a:pt x="16" y="22"/>
                      <a:pt x="17" y="25"/>
                      <a:pt x="18" y="27"/>
                    </a:cubicBezTo>
                    <a:cubicBezTo>
                      <a:pt x="19" y="29"/>
                      <a:pt x="20" y="31"/>
                      <a:pt x="20" y="31"/>
                    </a:cubicBezTo>
                    <a:cubicBezTo>
                      <a:pt x="20" y="31"/>
                      <a:pt x="20" y="31"/>
                      <a:pt x="20" y="31"/>
                    </a:cubicBezTo>
                    <a:cubicBezTo>
                      <a:pt x="20" y="31"/>
                      <a:pt x="20" y="31"/>
                      <a:pt x="20" y="31"/>
                    </a:cubicBezTo>
                    <a:cubicBezTo>
                      <a:pt x="20" y="31"/>
                      <a:pt x="20" y="31"/>
                      <a:pt x="20" y="31"/>
                    </a:cubicBezTo>
                    <a:cubicBezTo>
                      <a:pt x="20" y="31"/>
                      <a:pt x="17" y="24"/>
                      <a:pt x="15" y="21"/>
                    </a:cubicBezTo>
                    <a:cubicBezTo>
                      <a:pt x="15" y="21"/>
                      <a:pt x="15" y="21"/>
                      <a:pt x="15" y="21"/>
                    </a:cubicBezTo>
                    <a:cubicBezTo>
                      <a:pt x="15" y="21"/>
                      <a:pt x="15" y="21"/>
                      <a:pt x="15" y="21"/>
                    </a:cubicBezTo>
                    <a:cubicBezTo>
                      <a:pt x="15" y="21"/>
                      <a:pt x="14" y="20"/>
                      <a:pt x="14" y="19"/>
                    </a:cubicBezTo>
                    <a:cubicBezTo>
                      <a:pt x="11" y="15"/>
                      <a:pt x="7" y="8"/>
                      <a:pt x="6" y="7"/>
                    </a:cubicBezTo>
                    <a:cubicBezTo>
                      <a:pt x="6" y="7"/>
                      <a:pt x="6" y="7"/>
                      <a:pt x="6" y="7"/>
                    </a:cubicBezTo>
                    <a:cubicBezTo>
                      <a:pt x="1" y="2"/>
                      <a:pt x="1" y="2"/>
                      <a:pt x="1" y="2"/>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13" y="17"/>
                      <a:pt x="15" y="20"/>
                    </a:cubicBezTo>
                    <a:cubicBezTo>
                      <a:pt x="15" y="20"/>
                      <a:pt x="15" y="20"/>
                      <a:pt x="15" y="20"/>
                    </a:cubicBezTo>
                    <a:cubicBezTo>
                      <a:pt x="15" y="20"/>
                      <a:pt x="15" y="20"/>
                      <a:pt x="15" y="20"/>
                    </a:cubicBezTo>
                    <a:cubicBezTo>
                      <a:pt x="18" y="24"/>
                      <a:pt x="19" y="29"/>
                      <a:pt x="20" y="31"/>
                    </a:cubicBezTo>
                    <a:cubicBezTo>
                      <a:pt x="20" y="31"/>
                      <a:pt x="20" y="31"/>
                      <a:pt x="20" y="31"/>
                    </a:cubicBezTo>
                    <a:cubicBezTo>
                      <a:pt x="20" y="31"/>
                      <a:pt x="20" y="31"/>
                      <a:pt x="20" y="3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0" name="Freeform 1966"/>
              <p:cNvSpPr>
                <a:spLocks/>
              </p:cNvSpPr>
              <p:nvPr/>
            </p:nvSpPr>
            <p:spPr bwMode="auto">
              <a:xfrm>
                <a:off x="553" y="3281"/>
                <a:ext cx="36" cy="114"/>
              </a:xfrm>
              <a:custGeom>
                <a:avLst/>
                <a:gdLst>
                  <a:gd name="T0" fmla="*/ 17 w 17"/>
                  <a:gd name="T1" fmla="*/ 54 h 54"/>
                  <a:gd name="T2" fmla="*/ 9 w 17"/>
                  <a:gd name="T3" fmla="*/ 37 h 54"/>
                  <a:gd name="T4" fmla="*/ 1 w 17"/>
                  <a:gd name="T5" fmla="*/ 20 h 54"/>
                  <a:gd name="T6" fmla="*/ 1 w 17"/>
                  <a:gd name="T7" fmla="*/ 18 h 54"/>
                  <a:gd name="T8" fmla="*/ 1 w 17"/>
                  <a:gd name="T9" fmla="*/ 12 h 54"/>
                  <a:gd name="T10" fmla="*/ 0 w 17"/>
                  <a:gd name="T11" fmla="*/ 0 h 54"/>
                  <a:gd name="T12" fmla="*/ 0 w 17"/>
                  <a:gd name="T13" fmla="*/ 13 h 54"/>
                  <a:gd name="T14" fmla="*/ 0 w 17"/>
                  <a:gd name="T15" fmla="*/ 19 h 54"/>
                  <a:gd name="T16" fmla="*/ 0 w 17"/>
                  <a:gd name="T17" fmla="*/ 21 h 54"/>
                  <a:gd name="T18" fmla="*/ 8 w 17"/>
                  <a:gd name="T19" fmla="*/ 38 h 54"/>
                  <a:gd name="T20" fmla="*/ 17 w 17"/>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4">
                    <a:moveTo>
                      <a:pt x="17" y="54"/>
                    </a:moveTo>
                    <a:cubicBezTo>
                      <a:pt x="17" y="47"/>
                      <a:pt x="13" y="42"/>
                      <a:pt x="9" y="37"/>
                    </a:cubicBezTo>
                    <a:cubicBezTo>
                      <a:pt x="5" y="31"/>
                      <a:pt x="0" y="26"/>
                      <a:pt x="1" y="20"/>
                    </a:cubicBezTo>
                    <a:cubicBezTo>
                      <a:pt x="1" y="19"/>
                      <a:pt x="1" y="19"/>
                      <a:pt x="1" y="18"/>
                    </a:cubicBezTo>
                    <a:cubicBezTo>
                      <a:pt x="1" y="16"/>
                      <a:pt x="1" y="14"/>
                      <a:pt x="1" y="12"/>
                    </a:cubicBezTo>
                    <a:cubicBezTo>
                      <a:pt x="1" y="0"/>
                      <a:pt x="0" y="0"/>
                      <a:pt x="0" y="0"/>
                    </a:cubicBezTo>
                    <a:cubicBezTo>
                      <a:pt x="0" y="0"/>
                      <a:pt x="0" y="2"/>
                      <a:pt x="0" y="13"/>
                    </a:cubicBezTo>
                    <a:cubicBezTo>
                      <a:pt x="0" y="15"/>
                      <a:pt x="0" y="17"/>
                      <a:pt x="0" y="19"/>
                    </a:cubicBezTo>
                    <a:cubicBezTo>
                      <a:pt x="0" y="19"/>
                      <a:pt x="0" y="20"/>
                      <a:pt x="0" y="21"/>
                    </a:cubicBezTo>
                    <a:cubicBezTo>
                      <a:pt x="0" y="27"/>
                      <a:pt x="6" y="36"/>
                      <a:pt x="8" y="38"/>
                    </a:cubicBezTo>
                    <a:cubicBezTo>
                      <a:pt x="17" y="45"/>
                      <a:pt x="17" y="54"/>
                      <a:pt x="17" y="54"/>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1" name="Freeform 1967"/>
              <p:cNvSpPr>
                <a:spLocks/>
              </p:cNvSpPr>
              <p:nvPr/>
            </p:nvSpPr>
            <p:spPr bwMode="auto">
              <a:xfrm>
                <a:off x="553" y="3281"/>
                <a:ext cx="36" cy="114"/>
              </a:xfrm>
              <a:custGeom>
                <a:avLst/>
                <a:gdLst>
                  <a:gd name="T0" fmla="*/ 17 w 17"/>
                  <a:gd name="T1" fmla="*/ 54 h 54"/>
                  <a:gd name="T2" fmla="*/ 9 w 17"/>
                  <a:gd name="T3" fmla="*/ 37 h 54"/>
                  <a:gd name="T4" fmla="*/ 1 w 17"/>
                  <a:gd name="T5" fmla="*/ 20 h 54"/>
                  <a:gd name="T6" fmla="*/ 1 w 17"/>
                  <a:gd name="T7" fmla="*/ 16 h 54"/>
                  <a:gd name="T8" fmla="*/ 1 w 17"/>
                  <a:gd name="T9" fmla="*/ 12 h 54"/>
                  <a:gd name="T10" fmla="*/ 0 w 17"/>
                  <a:gd name="T11" fmla="*/ 1 h 54"/>
                  <a:gd name="T12" fmla="*/ 0 w 17"/>
                  <a:gd name="T13" fmla="*/ 0 h 54"/>
                  <a:gd name="T14" fmla="*/ 0 w 17"/>
                  <a:gd name="T15" fmla="*/ 0 h 54"/>
                  <a:gd name="T16" fmla="*/ 0 w 17"/>
                  <a:gd name="T17" fmla="*/ 0 h 54"/>
                  <a:gd name="T18" fmla="*/ 0 w 17"/>
                  <a:gd name="T19" fmla="*/ 0 h 54"/>
                  <a:gd name="T20" fmla="*/ 0 w 17"/>
                  <a:gd name="T21" fmla="*/ 0 h 54"/>
                  <a:gd name="T22" fmla="*/ 0 w 17"/>
                  <a:gd name="T23" fmla="*/ 8 h 54"/>
                  <a:gd name="T24" fmla="*/ 0 w 17"/>
                  <a:gd name="T25" fmla="*/ 13 h 54"/>
                  <a:gd name="T26" fmla="*/ 0 w 17"/>
                  <a:gd name="T27" fmla="*/ 19 h 54"/>
                  <a:gd name="T28" fmla="*/ 0 w 17"/>
                  <a:gd name="T29" fmla="*/ 21 h 54"/>
                  <a:gd name="T30" fmla="*/ 16 w 17"/>
                  <a:gd name="T31" fmla="*/ 49 h 54"/>
                  <a:gd name="T32" fmla="*/ 17 w 17"/>
                  <a:gd name="T33" fmla="*/ 54 h 54"/>
                  <a:gd name="T34" fmla="*/ 17 w 17"/>
                  <a:gd name="T35" fmla="*/ 54 h 54"/>
                  <a:gd name="T36" fmla="*/ 17 w 17"/>
                  <a:gd name="T37" fmla="*/ 54 h 54"/>
                  <a:gd name="T38" fmla="*/ 17 w 17"/>
                  <a:gd name="T39" fmla="*/ 54 h 54"/>
                  <a:gd name="T40" fmla="*/ 17 w 17"/>
                  <a:gd name="T41" fmla="*/ 54 h 54"/>
                  <a:gd name="T42" fmla="*/ 8 w 17"/>
                  <a:gd name="T43" fmla="*/ 38 h 54"/>
                  <a:gd name="T44" fmla="*/ 0 w 17"/>
                  <a:gd name="T45" fmla="*/ 21 h 54"/>
                  <a:gd name="T46" fmla="*/ 0 w 17"/>
                  <a:gd name="T47" fmla="*/ 17 h 54"/>
                  <a:gd name="T48" fmla="*/ 0 w 17"/>
                  <a:gd name="T49" fmla="*/ 13 h 54"/>
                  <a:gd name="T50" fmla="*/ 0 w 17"/>
                  <a:gd name="T51" fmla="*/ 0 h 54"/>
                  <a:gd name="T52" fmla="*/ 0 w 17"/>
                  <a:gd name="T53" fmla="*/ 0 h 54"/>
                  <a:gd name="T54" fmla="*/ 0 w 17"/>
                  <a:gd name="T55" fmla="*/ 1 h 54"/>
                  <a:gd name="T56" fmla="*/ 1 w 17"/>
                  <a:gd name="T57" fmla="*/ 12 h 54"/>
                  <a:gd name="T58" fmla="*/ 1 w 17"/>
                  <a:gd name="T59" fmla="*/ 16 h 54"/>
                  <a:gd name="T60" fmla="*/ 1 w 17"/>
                  <a:gd name="T61" fmla="*/ 20 h 54"/>
                  <a:gd name="T62" fmla="*/ 9 w 17"/>
                  <a:gd name="T63" fmla="*/ 37 h 54"/>
                  <a:gd name="T64" fmla="*/ 17 w 17"/>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54">
                    <a:moveTo>
                      <a:pt x="17" y="54"/>
                    </a:moveTo>
                    <a:cubicBezTo>
                      <a:pt x="17" y="54"/>
                      <a:pt x="17" y="54"/>
                      <a:pt x="17" y="54"/>
                    </a:cubicBezTo>
                    <a:cubicBezTo>
                      <a:pt x="17" y="53"/>
                      <a:pt x="17" y="53"/>
                      <a:pt x="17" y="53"/>
                    </a:cubicBezTo>
                    <a:cubicBezTo>
                      <a:pt x="17" y="47"/>
                      <a:pt x="13" y="42"/>
                      <a:pt x="9" y="37"/>
                    </a:cubicBezTo>
                    <a:cubicBezTo>
                      <a:pt x="5" y="31"/>
                      <a:pt x="1" y="26"/>
                      <a:pt x="1" y="20"/>
                    </a:cubicBezTo>
                    <a:cubicBezTo>
                      <a:pt x="1" y="20"/>
                      <a:pt x="1" y="20"/>
                      <a:pt x="1" y="20"/>
                    </a:cubicBezTo>
                    <a:cubicBezTo>
                      <a:pt x="1" y="19"/>
                      <a:pt x="1" y="19"/>
                      <a:pt x="1" y="18"/>
                    </a:cubicBezTo>
                    <a:cubicBezTo>
                      <a:pt x="1" y="17"/>
                      <a:pt x="1" y="17"/>
                      <a:pt x="1" y="16"/>
                    </a:cubicBezTo>
                    <a:cubicBezTo>
                      <a:pt x="1" y="15"/>
                      <a:pt x="1" y="13"/>
                      <a:pt x="1" y="12"/>
                    </a:cubicBezTo>
                    <a:cubicBezTo>
                      <a:pt x="1" y="12"/>
                      <a:pt x="1" y="12"/>
                      <a:pt x="1" y="12"/>
                    </a:cubicBezTo>
                    <a:cubicBezTo>
                      <a:pt x="1" y="11"/>
                      <a:pt x="1" y="10"/>
                      <a:pt x="1" y="9"/>
                    </a:cubicBezTo>
                    <a:cubicBezTo>
                      <a:pt x="1" y="5"/>
                      <a:pt x="1"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2"/>
                      <a:pt x="0" y="8"/>
                    </a:cubicBezTo>
                    <a:cubicBezTo>
                      <a:pt x="0" y="9"/>
                      <a:pt x="0" y="11"/>
                      <a:pt x="0" y="13"/>
                    </a:cubicBezTo>
                    <a:cubicBezTo>
                      <a:pt x="0" y="13"/>
                      <a:pt x="0" y="13"/>
                      <a:pt x="0" y="13"/>
                    </a:cubicBezTo>
                    <a:cubicBezTo>
                      <a:pt x="0" y="14"/>
                      <a:pt x="0" y="16"/>
                      <a:pt x="0" y="17"/>
                    </a:cubicBezTo>
                    <a:cubicBezTo>
                      <a:pt x="0" y="17"/>
                      <a:pt x="0" y="18"/>
                      <a:pt x="0" y="19"/>
                    </a:cubicBezTo>
                    <a:cubicBezTo>
                      <a:pt x="0" y="19"/>
                      <a:pt x="0" y="20"/>
                      <a:pt x="0" y="21"/>
                    </a:cubicBezTo>
                    <a:cubicBezTo>
                      <a:pt x="0" y="21"/>
                      <a:pt x="0" y="21"/>
                      <a:pt x="0" y="21"/>
                    </a:cubicBezTo>
                    <a:cubicBezTo>
                      <a:pt x="0" y="28"/>
                      <a:pt x="6" y="36"/>
                      <a:pt x="8" y="38"/>
                    </a:cubicBezTo>
                    <a:cubicBezTo>
                      <a:pt x="12" y="41"/>
                      <a:pt x="15" y="46"/>
                      <a:pt x="16" y="49"/>
                    </a:cubicBezTo>
                    <a:cubicBezTo>
                      <a:pt x="16" y="50"/>
                      <a:pt x="17" y="52"/>
                      <a:pt x="17" y="53"/>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45"/>
                      <a:pt x="8" y="38"/>
                    </a:cubicBezTo>
                    <a:cubicBezTo>
                      <a:pt x="6" y="36"/>
                      <a:pt x="0" y="27"/>
                      <a:pt x="0" y="21"/>
                    </a:cubicBezTo>
                    <a:cubicBezTo>
                      <a:pt x="0" y="21"/>
                      <a:pt x="0" y="21"/>
                      <a:pt x="0" y="21"/>
                    </a:cubicBezTo>
                    <a:cubicBezTo>
                      <a:pt x="0" y="20"/>
                      <a:pt x="0" y="19"/>
                      <a:pt x="0" y="19"/>
                    </a:cubicBezTo>
                    <a:cubicBezTo>
                      <a:pt x="0" y="18"/>
                      <a:pt x="0" y="17"/>
                      <a:pt x="0" y="17"/>
                    </a:cubicBezTo>
                    <a:cubicBezTo>
                      <a:pt x="0" y="16"/>
                      <a:pt x="0" y="14"/>
                      <a:pt x="0" y="13"/>
                    </a:cubicBezTo>
                    <a:cubicBezTo>
                      <a:pt x="0" y="13"/>
                      <a:pt x="0" y="13"/>
                      <a:pt x="0" y="13"/>
                    </a:cubicBezTo>
                    <a:cubicBezTo>
                      <a:pt x="0" y="11"/>
                      <a:pt x="0" y="9"/>
                      <a:pt x="0" y="8"/>
                    </a:cubicBezTo>
                    <a:cubicBezTo>
                      <a:pt x="0" y="1"/>
                      <a:pt x="0" y="0"/>
                      <a:pt x="0" y="0"/>
                    </a:cubicBezTo>
                    <a:cubicBezTo>
                      <a:pt x="0" y="0"/>
                      <a:pt x="0" y="0"/>
                      <a:pt x="0" y="0"/>
                    </a:cubicBezTo>
                    <a:cubicBezTo>
                      <a:pt x="0" y="0"/>
                      <a:pt x="0" y="0"/>
                      <a:pt x="0" y="0"/>
                    </a:cubicBezTo>
                    <a:cubicBezTo>
                      <a:pt x="0" y="0"/>
                      <a:pt x="0" y="0"/>
                      <a:pt x="0" y="0"/>
                    </a:cubicBezTo>
                    <a:cubicBezTo>
                      <a:pt x="0" y="0"/>
                      <a:pt x="0" y="0"/>
                      <a:pt x="0" y="1"/>
                    </a:cubicBezTo>
                    <a:cubicBezTo>
                      <a:pt x="1" y="3"/>
                      <a:pt x="1" y="5"/>
                      <a:pt x="1" y="9"/>
                    </a:cubicBezTo>
                    <a:cubicBezTo>
                      <a:pt x="1" y="10"/>
                      <a:pt x="1" y="11"/>
                      <a:pt x="1" y="12"/>
                    </a:cubicBezTo>
                    <a:cubicBezTo>
                      <a:pt x="1" y="12"/>
                      <a:pt x="1" y="12"/>
                      <a:pt x="1" y="12"/>
                    </a:cubicBezTo>
                    <a:cubicBezTo>
                      <a:pt x="1" y="13"/>
                      <a:pt x="1" y="15"/>
                      <a:pt x="1" y="16"/>
                    </a:cubicBezTo>
                    <a:cubicBezTo>
                      <a:pt x="1" y="17"/>
                      <a:pt x="1" y="17"/>
                      <a:pt x="1" y="18"/>
                    </a:cubicBezTo>
                    <a:cubicBezTo>
                      <a:pt x="1" y="19"/>
                      <a:pt x="1" y="19"/>
                      <a:pt x="1" y="20"/>
                    </a:cubicBezTo>
                    <a:cubicBezTo>
                      <a:pt x="1" y="20"/>
                      <a:pt x="1" y="20"/>
                      <a:pt x="1" y="20"/>
                    </a:cubicBezTo>
                    <a:cubicBezTo>
                      <a:pt x="1" y="26"/>
                      <a:pt x="5" y="31"/>
                      <a:pt x="9" y="37"/>
                    </a:cubicBezTo>
                    <a:cubicBezTo>
                      <a:pt x="13" y="42"/>
                      <a:pt x="17" y="47"/>
                      <a:pt x="17" y="53"/>
                    </a:cubicBezTo>
                    <a:cubicBezTo>
                      <a:pt x="17" y="54"/>
                      <a:pt x="17" y="54"/>
                      <a:pt x="17" y="54"/>
                    </a:cubicBezTo>
                    <a:cubicBezTo>
                      <a:pt x="17" y="54"/>
                      <a:pt x="17" y="54"/>
                      <a:pt x="17" y="5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2" name="Freeform 1968"/>
              <p:cNvSpPr>
                <a:spLocks/>
              </p:cNvSpPr>
              <p:nvPr/>
            </p:nvSpPr>
            <p:spPr bwMode="auto">
              <a:xfrm>
                <a:off x="544" y="3228"/>
                <a:ext cx="30" cy="178"/>
              </a:xfrm>
              <a:custGeom>
                <a:avLst/>
                <a:gdLst>
                  <a:gd name="T0" fmla="*/ 9 w 14"/>
                  <a:gd name="T1" fmla="*/ 71 h 84"/>
                  <a:gd name="T2" fmla="*/ 9 w 14"/>
                  <a:gd name="T3" fmla="*/ 71 h 84"/>
                  <a:gd name="T4" fmla="*/ 1 w 14"/>
                  <a:gd name="T5" fmla="*/ 45 h 84"/>
                  <a:gd name="T6" fmla="*/ 3 w 14"/>
                  <a:gd name="T7" fmla="*/ 33 h 84"/>
                  <a:gd name="T8" fmla="*/ 5 w 14"/>
                  <a:gd name="T9" fmla="*/ 17 h 84"/>
                  <a:gd name="T10" fmla="*/ 3 w 14"/>
                  <a:gd name="T11" fmla="*/ 0 h 84"/>
                  <a:gd name="T12" fmla="*/ 3 w 14"/>
                  <a:gd name="T13" fmla="*/ 5 h 84"/>
                  <a:gd name="T14" fmla="*/ 4 w 14"/>
                  <a:gd name="T15" fmla="*/ 17 h 84"/>
                  <a:gd name="T16" fmla="*/ 2 w 14"/>
                  <a:gd name="T17" fmla="*/ 32 h 84"/>
                  <a:gd name="T18" fmla="*/ 0 w 14"/>
                  <a:gd name="T19" fmla="*/ 45 h 84"/>
                  <a:gd name="T20" fmla="*/ 8 w 14"/>
                  <a:gd name="T21" fmla="*/ 70 h 84"/>
                  <a:gd name="T22" fmla="*/ 14 w 14"/>
                  <a:gd name="T23" fmla="*/ 84 h 84"/>
                  <a:gd name="T24" fmla="*/ 9 w 14"/>
                  <a:gd name="T25"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84">
                    <a:moveTo>
                      <a:pt x="9" y="71"/>
                    </a:moveTo>
                    <a:cubicBezTo>
                      <a:pt x="9" y="71"/>
                      <a:pt x="9" y="71"/>
                      <a:pt x="9" y="71"/>
                    </a:cubicBezTo>
                    <a:cubicBezTo>
                      <a:pt x="6" y="64"/>
                      <a:pt x="1" y="57"/>
                      <a:pt x="1" y="45"/>
                    </a:cubicBezTo>
                    <a:cubicBezTo>
                      <a:pt x="1" y="41"/>
                      <a:pt x="2" y="37"/>
                      <a:pt x="3" y="33"/>
                    </a:cubicBezTo>
                    <a:cubicBezTo>
                      <a:pt x="5" y="27"/>
                      <a:pt x="5" y="21"/>
                      <a:pt x="5" y="17"/>
                    </a:cubicBezTo>
                    <a:cubicBezTo>
                      <a:pt x="6" y="6"/>
                      <a:pt x="3" y="0"/>
                      <a:pt x="3" y="0"/>
                    </a:cubicBezTo>
                    <a:cubicBezTo>
                      <a:pt x="3" y="0"/>
                      <a:pt x="3" y="2"/>
                      <a:pt x="3" y="5"/>
                    </a:cubicBezTo>
                    <a:cubicBezTo>
                      <a:pt x="4" y="7"/>
                      <a:pt x="4" y="11"/>
                      <a:pt x="4" y="17"/>
                    </a:cubicBezTo>
                    <a:cubicBezTo>
                      <a:pt x="4" y="21"/>
                      <a:pt x="3" y="26"/>
                      <a:pt x="2" y="32"/>
                    </a:cubicBezTo>
                    <a:cubicBezTo>
                      <a:pt x="1" y="37"/>
                      <a:pt x="0" y="41"/>
                      <a:pt x="0" y="45"/>
                    </a:cubicBezTo>
                    <a:cubicBezTo>
                      <a:pt x="0" y="57"/>
                      <a:pt x="5" y="67"/>
                      <a:pt x="8" y="70"/>
                    </a:cubicBezTo>
                    <a:cubicBezTo>
                      <a:pt x="12" y="76"/>
                      <a:pt x="14" y="84"/>
                      <a:pt x="14" y="84"/>
                    </a:cubicBezTo>
                    <a:cubicBezTo>
                      <a:pt x="14" y="84"/>
                      <a:pt x="14" y="79"/>
                      <a:pt x="9" y="71"/>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3" name="Freeform 1969"/>
              <p:cNvSpPr>
                <a:spLocks/>
              </p:cNvSpPr>
              <p:nvPr/>
            </p:nvSpPr>
            <p:spPr bwMode="auto">
              <a:xfrm>
                <a:off x="544" y="3225"/>
                <a:ext cx="30" cy="181"/>
              </a:xfrm>
              <a:custGeom>
                <a:avLst/>
                <a:gdLst>
                  <a:gd name="T0" fmla="*/ 9 w 14"/>
                  <a:gd name="T1" fmla="*/ 72 h 85"/>
                  <a:gd name="T2" fmla="*/ 9 w 14"/>
                  <a:gd name="T3" fmla="*/ 72 h 85"/>
                  <a:gd name="T4" fmla="*/ 1 w 14"/>
                  <a:gd name="T5" fmla="*/ 47 h 85"/>
                  <a:gd name="T6" fmla="*/ 1 w 14"/>
                  <a:gd name="T7" fmla="*/ 46 h 85"/>
                  <a:gd name="T8" fmla="*/ 3 w 14"/>
                  <a:gd name="T9" fmla="*/ 34 h 85"/>
                  <a:gd name="T10" fmla="*/ 5 w 14"/>
                  <a:gd name="T11" fmla="*/ 18 h 85"/>
                  <a:gd name="T12" fmla="*/ 5 w 14"/>
                  <a:gd name="T13" fmla="*/ 16 h 85"/>
                  <a:gd name="T14" fmla="*/ 3 w 14"/>
                  <a:gd name="T15" fmla="*/ 1 h 85"/>
                  <a:gd name="T16" fmla="*/ 3 w 14"/>
                  <a:gd name="T17" fmla="*/ 0 h 85"/>
                  <a:gd name="T18" fmla="*/ 3 w 14"/>
                  <a:gd name="T19" fmla="*/ 1 h 85"/>
                  <a:gd name="T20" fmla="*/ 3 w 14"/>
                  <a:gd name="T21" fmla="*/ 3 h 85"/>
                  <a:gd name="T22" fmla="*/ 3 w 14"/>
                  <a:gd name="T23" fmla="*/ 6 h 85"/>
                  <a:gd name="T24" fmla="*/ 4 w 14"/>
                  <a:gd name="T25" fmla="*/ 16 h 85"/>
                  <a:gd name="T26" fmla="*/ 4 w 14"/>
                  <a:gd name="T27" fmla="*/ 18 h 85"/>
                  <a:gd name="T28" fmla="*/ 2 w 14"/>
                  <a:gd name="T29" fmla="*/ 33 h 85"/>
                  <a:gd name="T30" fmla="*/ 0 w 14"/>
                  <a:gd name="T31" fmla="*/ 46 h 85"/>
                  <a:gd name="T32" fmla="*/ 0 w 14"/>
                  <a:gd name="T33" fmla="*/ 46 h 85"/>
                  <a:gd name="T34" fmla="*/ 0 w 14"/>
                  <a:gd name="T35" fmla="*/ 46 h 85"/>
                  <a:gd name="T36" fmla="*/ 8 w 14"/>
                  <a:gd name="T37" fmla="*/ 71 h 85"/>
                  <a:gd name="T38" fmla="*/ 12 w 14"/>
                  <a:gd name="T39" fmla="*/ 81 h 85"/>
                  <a:gd name="T40" fmla="*/ 13 w 14"/>
                  <a:gd name="T41" fmla="*/ 84 h 85"/>
                  <a:gd name="T42" fmla="*/ 14 w 14"/>
                  <a:gd name="T43" fmla="*/ 85 h 85"/>
                  <a:gd name="T44" fmla="*/ 14 w 14"/>
                  <a:gd name="T45" fmla="*/ 85 h 85"/>
                  <a:gd name="T46" fmla="*/ 14 w 14"/>
                  <a:gd name="T47" fmla="*/ 85 h 85"/>
                  <a:gd name="T48" fmla="*/ 9 w 14"/>
                  <a:gd name="T49" fmla="*/ 72 h 85"/>
                  <a:gd name="T50" fmla="*/ 9 w 14"/>
                  <a:gd name="T51" fmla="*/ 72 h 85"/>
                  <a:gd name="T52" fmla="*/ 9 w 14"/>
                  <a:gd name="T53" fmla="*/ 72 h 85"/>
                  <a:gd name="T54" fmla="*/ 9 w 14"/>
                  <a:gd name="T55" fmla="*/ 72 h 85"/>
                  <a:gd name="T56" fmla="*/ 9 w 14"/>
                  <a:gd name="T57" fmla="*/ 72 h 85"/>
                  <a:gd name="T58" fmla="*/ 14 w 14"/>
                  <a:gd name="T59" fmla="*/ 85 h 85"/>
                  <a:gd name="T60" fmla="*/ 14 w 14"/>
                  <a:gd name="T61" fmla="*/ 85 h 85"/>
                  <a:gd name="T62" fmla="*/ 14 w 14"/>
                  <a:gd name="T63" fmla="*/ 85 h 85"/>
                  <a:gd name="T64" fmla="*/ 14 w 14"/>
                  <a:gd name="T65" fmla="*/ 85 h 85"/>
                  <a:gd name="T66" fmla="*/ 8 w 14"/>
                  <a:gd name="T67" fmla="*/ 71 h 85"/>
                  <a:gd name="T68" fmla="*/ 0 w 14"/>
                  <a:gd name="T69" fmla="*/ 46 h 85"/>
                  <a:gd name="T70" fmla="*/ 0 w 14"/>
                  <a:gd name="T71" fmla="*/ 46 h 85"/>
                  <a:gd name="T72" fmla="*/ 0 w 14"/>
                  <a:gd name="T73" fmla="*/ 46 h 85"/>
                  <a:gd name="T74" fmla="*/ 2 w 14"/>
                  <a:gd name="T75" fmla="*/ 33 h 85"/>
                  <a:gd name="T76" fmla="*/ 4 w 14"/>
                  <a:gd name="T77" fmla="*/ 18 h 85"/>
                  <a:gd name="T78" fmla="*/ 4 w 14"/>
                  <a:gd name="T79" fmla="*/ 16 h 85"/>
                  <a:gd name="T80" fmla="*/ 3 w 14"/>
                  <a:gd name="T81" fmla="*/ 6 h 85"/>
                  <a:gd name="T82" fmla="*/ 3 w 14"/>
                  <a:gd name="T83" fmla="*/ 3 h 85"/>
                  <a:gd name="T84" fmla="*/ 3 w 14"/>
                  <a:gd name="T85" fmla="*/ 1 h 85"/>
                  <a:gd name="T86" fmla="*/ 3 w 14"/>
                  <a:gd name="T87" fmla="*/ 1 h 85"/>
                  <a:gd name="T88" fmla="*/ 3 w 14"/>
                  <a:gd name="T89" fmla="*/ 1 h 85"/>
                  <a:gd name="T90" fmla="*/ 5 w 14"/>
                  <a:gd name="T91" fmla="*/ 16 h 85"/>
                  <a:gd name="T92" fmla="*/ 5 w 14"/>
                  <a:gd name="T93" fmla="*/ 18 h 85"/>
                  <a:gd name="T94" fmla="*/ 3 w 14"/>
                  <a:gd name="T95" fmla="*/ 34 h 85"/>
                  <a:gd name="T96" fmla="*/ 1 w 14"/>
                  <a:gd name="T97" fmla="*/ 46 h 85"/>
                  <a:gd name="T98" fmla="*/ 1 w 14"/>
                  <a:gd name="T99" fmla="*/ 47 h 85"/>
                  <a:gd name="T100" fmla="*/ 9 w 14"/>
                  <a:gd name="T101" fmla="*/ 72 h 85"/>
                  <a:gd name="T102" fmla="*/ 9 w 14"/>
                  <a:gd name="T10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85">
                    <a:moveTo>
                      <a:pt x="9" y="72"/>
                    </a:moveTo>
                    <a:cubicBezTo>
                      <a:pt x="9" y="72"/>
                      <a:pt x="9" y="72"/>
                      <a:pt x="9" y="72"/>
                    </a:cubicBezTo>
                    <a:cubicBezTo>
                      <a:pt x="6" y="66"/>
                      <a:pt x="1" y="58"/>
                      <a:pt x="1" y="47"/>
                    </a:cubicBezTo>
                    <a:cubicBezTo>
                      <a:pt x="1" y="46"/>
                      <a:pt x="1" y="46"/>
                      <a:pt x="1" y="46"/>
                    </a:cubicBezTo>
                    <a:cubicBezTo>
                      <a:pt x="1" y="42"/>
                      <a:pt x="2" y="38"/>
                      <a:pt x="3" y="34"/>
                    </a:cubicBezTo>
                    <a:cubicBezTo>
                      <a:pt x="5" y="28"/>
                      <a:pt x="5" y="22"/>
                      <a:pt x="5" y="18"/>
                    </a:cubicBezTo>
                    <a:cubicBezTo>
                      <a:pt x="5" y="17"/>
                      <a:pt x="5" y="17"/>
                      <a:pt x="5" y="16"/>
                    </a:cubicBezTo>
                    <a:cubicBezTo>
                      <a:pt x="5" y="7"/>
                      <a:pt x="3" y="1"/>
                      <a:pt x="3" y="1"/>
                    </a:cubicBezTo>
                    <a:cubicBezTo>
                      <a:pt x="3" y="0"/>
                      <a:pt x="3" y="0"/>
                      <a:pt x="3" y="0"/>
                    </a:cubicBezTo>
                    <a:cubicBezTo>
                      <a:pt x="3" y="1"/>
                      <a:pt x="3" y="1"/>
                      <a:pt x="3" y="1"/>
                    </a:cubicBezTo>
                    <a:cubicBezTo>
                      <a:pt x="3" y="1"/>
                      <a:pt x="3" y="2"/>
                      <a:pt x="3" y="3"/>
                    </a:cubicBezTo>
                    <a:cubicBezTo>
                      <a:pt x="3" y="4"/>
                      <a:pt x="3" y="5"/>
                      <a:pt x="3" y="6"/>
                    </a:cubicBezTo>
                    <a:cubicBezTo>
                      <a:pt x="4" y="8"/>
                      <a:pt x="4" y="12"/>
                      <a:pt x="4" y="16"/>
                    </a:cubicBezTo>
                    <a:cubicBezTo>
                      <a:pt x="4" y="17"/>
                      <a:pt x="4" y="17"/>
                      <a:pt x="4" y="18"/>
                    </a:cubicBezTo>
                    <a:cubicBezTo>
                      <a:pt x="4" y="22"/>
                      <a:pt x="3" y="27"/>
                      <a:pt x="2" y="33"/>
                    </a:cubicBezTo>
                    <a:cubicBezTo>
                      <a:pt x="0" y="38"/>
                      <a:pt x="0" y="42"/>
                      <a:pt x="0" y="46"/>
                    </a:cubicBezTo>
                    <a:cubicBezTo>
                      <a:pt x="0" y="46"/>
                      <a:pt x="0" y="46"/>
                      <a:pt x="0" y="46"/>
                    </a:cubicBezTo>
                    <a:cubicBezTo>
                      <a:pt x="0" y="46"/>
                      <a:pt x="0" y="46"/>
                      <a:pt x="0" y="46"/>
                    </a:cubicBezTo>
                    <a:cubicBezTo>
                      <a:pt x="0" y="58"/>
                      <a:pt x="5" y="68"/>
                      <a:pt x="8" y="71"/>
                    </a:cubicBezTo>
                    <a:cubicBezTo>
                      <a:pt x="10" y="74"/>
                      <a:pt x="11" y="78"/>
                      <a:pt x="12" y="81"/>
                    </a:cubicBezTo>
                    <a:cubicBezTo>
                      <a:pt x="13" y="82"/>
                      <a:pt x="13" y="83"/>
                      <a:pt x="13" y="84"/>
                    </a:cubicBezTo>
                    <a:cubicBezTo>
                      <a:pt x="14" y="85"/>
                      <a:pt x="14" y="85"/>
                      <a:pt x="14" y="85"/>
                    </a:cubicBezTo>
                    <a:cubicBezTo>
                      <a:pt x="14" y="85"/>
                      <a:pt x="14" y="85"/>
                      <a:pt x="14" y="85"/>
                    </a:cubicBezTo>
                    <a:cubicBezTo>
                      <a:pt x="14" y="85"/>
                      <a:pt x="14" y="85"/>
                      <a:pt x="14" y="85"/>
                    </a:cubicBezTo>
                    <a:cubicBezTo>
                      <a:pt x="14" y="84"/>
                      <a:pt x="14" y="79"/>
                      <a:pt x="9" y="72"/>
                    </a:cubicBezTo>
                    <a:cubicBezTo>
                      <a:pt x="9" y="72"/>
                      <a:pt x="9" y="72"/>
                      <a:pt x="9" y="72"/>
                    </a:cubicBezTo>
                    <a:cubicBezTo>
                      <a:pt x="9" y="72"/>
                      <a:pt x="9" y="72"/>
                      <a:pt x="9" y="72"/>
                    </a:cubicBezTo>
                    <a:cubicBezTo>
                      <a:pt x="9" y="72"/>
                      <a:pt x="9" y="72"/>
                      <a:pt x="9" y="72"/>
                    </a:cubicBezTo>
                    <a:cubicBezTo>
                      <a:pt x="9" y="72"/>
                      <a:pt x="9" y="72"/>
                      <a:pt x="9" y="72"/>
                    </a:cubicBezTo>
                    <a:cubicBezTo>
                      <a:pt x="13" y="79"/>
                      <a:pt x="14" y="84"/>
                      <a:pt x="14" y="85"/>
                    </a:cubicBezTo>
                    <a:cubicBezTo>
                      <a:pt x="14" y="85"/>
                      <a:pt x="14" y="85"/>
                      <a:pt x="14" y="85"/>
                    </a:cubicBezTo>
                    <a:cubicBezTo>
                      <a:pt x="14" y="85"/>
                      <a:pt x="14" y="85"/>
                      <a:pt x="14" y="85"/>
                    </a:cubicBezTo>
                    <a:cubicBezTo>
                      <a:pt x="14" y="85"/>
                      <a:pt x="14" y="85"/>
                      <a:pt x="14" y="85"/>
                    </a:cubicBezTo>
                    <a:cubicBezTo>
                      <a:pt x="14" y="85"/>
                      <a:pt x="12" y="77"/>
                      <a:pt x="8" y="71"/>
                    </a:cubicBezTo>
                    <a:cubicBezTo>
                      <a:pt x="5" y="68"/>
                      <a:pt x="0" y="58"/>
                      <a:pt x="0" y="46"/>
                    </a:cubicBezTo>
                    <a:cubicBezTo>
                      <a:pt x="0" y="46"/>
                      <a:pt x="0" y="46"/>
                      <a:pt x="0" y="46"/>
                    </a:cubicBezTo>
                    <a:cubicBezTo>
                      <a:pt x="0" y="46"/>
                      <a:pt x="0" y="46"/>
                      <a:pt x="0" y="46"/>
                    </a:cubicBezTo>
                    <a:cubicBezTo>
                      <a:pt x="0" y="42"/>
                      <a:pt x="1" y="38"/>
                      <a:pt x="2" y="33"/>
                    </a:cubicBezTo>
                    <a:cubicBezTo>
                      <a:pt x="3" y="27"/>
                      <a:pt x="4" y="22"/>
                      <a:pt x="4" y="18"/>
                    </a:cubicBezTo>
                    <a:cubicBezTo>
                      <a:pt x="4" y="17"/>
                      <a:pt x="4" y="17"/>
                      <a:pt x="4" y="16"/>
                    </a:cubicBezTo>
                    <a:cubicBezTo>
                      <a:pt x="4" y="12"/>
                      <a:pt x="4" y="8"/>
                      <a:pt x="3" y="6"/>
                    </a:cubicBezTo>
                    <a:cubicBezTo>
                      <a:pt x="3" y="5"/>
                      <a:pt x="3" y="4"/>
                      <a:pt x="3" y="3"/>
                    </a:cubicBezTo>
                    <a:cubicBezTo>
                      <a:pt x="3" y="2"/>
                      <a:pt x="3" y="1"/>
                      <a:pt x="3" y="1"/>
                    </a:cubicBezTo>
                    <a:cubicBezTo>
                      <a:pt x="3" y="1"/>
                      <a:pt x="3" y="1"/>
                      <a:pt x="3" y="1"/>
                    </a:cubicBezTo>
                    <a:cubicBezTo>
                      <a:pt x="3" y="1"/>
                      <a:pt x="3" y="1"/>
                      <a:pt x="3" y="1"/>
                    </a:cubicBezTo>
                    <a:cubicBezTo>
                      <a:pt x="3" y="1"/>
                      <a:pt x="5" y="7"/>
                      <a:pt x="5" y="16"/>
                    </a:cubicBezTo>
                    <a:cubicBezTo>
                      <a:pt x="5" y="17"/>
                      <a:pt x="5" y="17"/>
                      <a:pt x="5" y="18"/>
                    </a:cubicBezTo>
                    <a:cubicBezTo>
                      <a:pt x="5" y="22"/>
                      <a:pt x="4" y="28"/>
                      <a:pt x="3" y="34"/>
                    </a:cubicBezTo>
                    <a:cubicBezTo>
                      <a:pt x="2" y="38"/>
                      <a:pt x="1" y="42"/>
                      <a:pt x="1" y="46"/>
                    </a:cubicBezTo>
                    <a:cubicBezTo>
                      <a:pt x="1" y="47"/>
                      <a:pt x="1" y="47"/>
                      <a:pt x="1" y="47"/>
                    </a:cubicBezTo>
                    <a:cubicBezTo>
                      <a:pt x="1" y="58"/>
                      <a:pt x="6" y="66"/>
                      <a:pt x="9" y="72"/>
                    </a:cubicBezTo>
                    <a:cubicBezTo>
                      <a:pt x="9" y="72"/>
                      <a:pt x="9" y="72"/>
                      <a:pt x="9" y="7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4" name="Freeform 1970"/>
              <p:cNvSpPr>
                <a:spLocks/>
              </p:cNvSpPr>
              <p:nvPr/>
            </p:nvSpPr>
            <p:spPr bwMode="auto">
              <a:xfrm>
                <a:off x="572" y="2983"/>
                <a:ext cx="23" cy="85"/>
              </a:xfrm>
              <a:custGeom>
                <a:avLst/>
                <a:gdLst>
                  <a:gd name="T0" fmla="*/ 0 w 11"/>
                  <a:gd name="T1" fmla="*/ 0 h 40"/>
                  <a:gd name="T2" fmla="*/ 10 w 11"/>
                  <a:gd name="T3" fmla="*/ 40 h 40"/>
                  <a:gd name="T4" fmla="*/ 0 w 11"/>
                  <a:gd name="T5" fmla="*/ 5 h 40"/>
                  <a:gd name="T6" fmla="*/ 0 w 11"/>
                  <a:gd name="T7" fmla="*/ 0 h 40"/>
                </a:gdLst>
                <a:ahLst/>
                <a:cxnLst>
                  <a:cxn ang="0">
                    <a:pos x="T0" y="T1"/>
                  </a:cxn>
                  <a:cxn ang="0">
                    <a:pos x="T2" y="T3"/>
                  </a:cxn>
                  <a:cxn ang="0">
                    <a:pos x="T4" y="T5"/>
                  </a:cxn>
                  <a:cxn ang="0">
                    <a:pos x="T6" y="T7"/>
                  </a:cxn>
                </a:cxnLst>
                <a:rect l="0" t="0" r="r" b="b"/>
                <a:pathLst>
                  <a:path w="11" h="40">
                    <a:moveTo>
                      <a:pt x="0" y="0"/>
                    </a:moveTo>
                    <a:cubicBezTo>
                      <a:pt x="0" y="0"/>
                      <a:pt x="11" y="18"/>
                      <a:pt x="10" y="40"/>
                    </a:cubicBezTo>
                    <a:cubicBezTo>
                      <a:pt x="10" y="40"/>
                      <a:pt x="8" y="17"/>
                      <a:pt x="0" y="5"/>
                    </a:cubicBezTo>
                    <a:lnTo>
                      <a:pt x="0" y="0"/>
                    </a:ln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5" name="Freeform 1971"/>
              <p:cNvSpPr>
                <a:spLocks/>
              </p:cNvSpPr>
              <p:nvPr/>
            </p:nvSpPr>
            <p:spPr bwMode="auto">
              <a:xfrm>
                <a:off x="572" y="2983"/>
                <a:ext cx="21" cy="85"/>
              </a:xfrm>
              <a:custGeom>
                <a:avLst/>
                <a:gdLst>
                  <a:gd name="T0" fmla="*/ 0 w 10"/>
                  <a:gd name="T1" fmla="*/ 0 h 40"/>
                  <a:gd name="T2" fmla="*/ 0 w 10"/>
                  <a:gd name="T3" fmla="*/ 0 h 40"/>
                  <a:gd name="T4" fmla="*/ 1 w 10"/>
                  <a:gd name="T5" fmla="*/ 3 h 40"/>
                  <a:gd name="T6" fmla="*/ 10 w 10"/>
                  <a:gd name="T7" fmla="*/ 37 h 40"/>
                  <a:gd name="T8" fmla="*/ 10 w 10"/>
                  <a:gd name="T9" fmla="*/ 40 h 40"/>
                  <a:gd name="T10" fmla="*/ 10 w 10"/>
                  <a:gd name="T11" fmla="*/ 40 h 40"/>
                  <a:gd name="T12" fmla="*/ 10 w 10"/>
                  <a:gd name="T13" fmla="*/ 40 h 40"/>
                  <a:gd name="T14" fmla="*/ 0 w 10"/>
                  <a:gd name="T15" fmla="*/ 5 h 40"/>
                  <a:gd name="T16" fmla="*/ 0 w 10"/>
                  <a:gd name="T17" fmla="*/ 5 h 40"/>
                  <a:gd name="T18" fmla="*/ 0 w 10"/>
                  <a:gd name="T19" fmla="*/ 5 h 40"/>
                  <a:gd name="T20" fmla="*/ 0 w 10"/>
                  <a:gd name="T21" fmla="*/ 0 h 40"/>
                  <a:gd name="T22" fmla="*/ 0 w 10"/>
                  <a:gd name="T23" fmla="*/ 0 h 40"/>
                  <a:gd name="T24" fmla="*/ 0 w 10"/>
                  <a:gd name="T25" fmla="*/ 0 h 40"/>
                  <a:gd name="T26" fmla="*/ 0 w 10"/>
                  <a:gd name="T27" fmla="*/ 0 h 40"/>
                  <a:gd name="T28" fmla="*/ 0 w 10"/>
                  <a:gd name="T29" fmla="*/ 0 h 40"/>
                  <a:gd name="T30" fmla="*/ 0 w 10"/>
                  <a:gd name="T31" fmla="*/ 5 h 40"/>
                  <a:gd name="T32" fmla="*/ 0 w 10"/>
                  <a:gd name="T33" fmla="*/ 6 h 40"/>
                  <a:gd name="T34" fmla="*/ 8 w 10"/>
                  <a:gd name="T35" fmla="*/ 27 h 40"/>
                  <a:gd name="T36" fmla="*/ 9 w 10"/>
                  <a:gd name="T37" fmla="*/ 37 h 40"/>
                  <a:gd name="T38" fmla="*/ 10 w 10"/>
                  <a:gd name="T39" fmla="*/ 40 h 40"/>
                  <a:gd name="T40" fmla="*/ 10 w 10"/>
                  <a:gd name="T41" fmla="*/ 40 h 40"/>
                  <a:gd name="T42" fmla="*/ 10 w 10"/>
                  <a:gd name="T43" fmla="*/ 37 h 40"/>
                  <a:gd name="T44" fmla="*/ 0 w 10"/>
                  <a:gd name="T45" fmla="*/ 0 h 40"/>
                  <a:gd name="T46" fmla="*/ 0 w 10"/>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0">
                    <a:moveTo>
                      <a:pt x="0" y="0"/>
                    </a:moveTo>
                    <a:cubicBezTo>
                      <a:pt x="0" y="0"/>
                      <a:pt x="0" y="0"/>
                      <a:pt x="0" y="0"/>
                    </a:cubicBezTo>
                    <a:cubicBezTo>
                      <a:pt x="0" y="0"/>
                      <a:pt x="0" y="1"/>
                      <a:pt x="1" y="3"/>
                    </a:cubicBezTo>
                    <a:cubicBezTo>
                      <a:pt x="4" y="8"/>
                      <a:pt x="10" y="21"/>
                      <a:pt x="10" y="37"/>
                    </a:cubicBezTo>
                    <a:cubicBezTo>
                      <a:pt x="10" y="38"/>
                      <a:pt x="10" y="39"/>
                      <a:pt x="10" y="40"/>
                    </a:cubicBezTo>
                    <a:cubicBezTo>
                      <a:pt x="10" y="40"/>
                      <a:pt x="10" y="40"/>
                      <a:pt x="10" y="40"/>
                    </a:cubicBezTo>
                    <a:cubicBezTo>
                      <a:pt x="10" y="40"/>
                      <a:pt x="10" y="40"/>
                      <a:pt x="10" y="40"/>
                    </a:cubicBezTo>
                    <a:cubicBezTo>
                      <a:pt x="10" y="40"/>
                      <a:pt x="8" y="17"/>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5"/>
                      <a:pt x="0" y="5"/>
                      <a:pt x="0" y="5"/>
                    </a:cubicBezTo>
                    <a:cubicBezTo>
                      <a:pt x="0" y="6"/>
                      <a:pt x="0" y="6"/>
                      <a:pt x="0" y="6"/>
                    </a:cubicBezTo>
                    <a:cubicBezTo>
                      <a:pt x="4" y="11"/>
                      <a:pt x="7" y="20"/>
                      <a:pt x="8" y="27"/>
                    </a:cubicBezTo>
                    <a:cubicBezTo>
                      <a:pt x="9" y="31"/>
                      <a:pt x="9" y="34"/>
                      <a:pt x="9" y="37"/>
                    </a:cubicBezTo>
                    <a:cubicBezTo>
                      <a:pt x="9" y="39"/>
                      <a:pt x="10" y="40"/>
                      <a:pt x="10" y="40"/>
                    </a:cubicBezTo>
                    <a:cubicBezTo>
                      <a:pt x="10" y="40"/>
                      <a:pt x="10" y="40"/>
                      <a:pt x="10" y="40"/>
                    </a:cubicBezTo>
                    <a:cubicBezTo>
                      <a:pt x="10" y="39"/>
                      <a:pt x="10" y="38"/>
                      <a:pt x="10" y="37"/>
                    </a:cubicBezTo>
                    <a:cubicBezTo>
                      <a:pt x="10" y="16"/>
                      <a:pt x="0" y="0"/>
                      <a:pt x="0" y="0"/>
                    </a:cubicBezTo>
                    <a:cubicBezTo>
                      <a:pt x="0" y="0"/>
                      <a:pt x="0" y="0"/>
                      <a:pt x="0"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6" name="Freeform 1972"/>
              <p:cNvSpPr>
                <a:spLocks/>
              </p:cNvSpPr>
              <p:nvPr/>
            </p:nvSpPr>
            <p:spPr bwMode="auto">
              <a:xfrm>
                <a:off x="574" y="2992"/>
                <a:ext cx="19" cy="72"/>
              </a:xfrm>
              <a:custGeom>
                <a:avLst/>
                <a:gdLst>
                  <a:gd name="T0" fmla="*/ 0 w 9"/>
                  <a:gd name="T1" fmla="*/ 0 h 34"/>
                  <a:gd name="T2" fmla="*/ 0 w 9"/>
                  <a:gd name="T3" fmla="*/ 2 h 34"/>
                  <a:gd name="T4" fmla="*/ 9 w 9"/>
                  <a:gd name="T5" fmla="*/ 34 h 34"/>
                  <a:gd name="T6" fmla="*/ 9 w 9"/>
                  <a:gd name="T7" fmla="*/ 33 h 34"/>
                  <a:gd name="T8" fmla="*/ 8 w 9"/>
                  <a:gd name="T9" fmla="*/ 28 h 34"/>
                  <a:gd name="T10" fmla="*/ 0 w 9"/>
                  <a:gd name="T11" fmla="*/ 0 h 34"/>
                </a:gdLst>
                <a:ahLst/>
                <a:cxnLst>
                  <a:cxn ang="0">
                    <a:pos x="T0" y="T1"/>
                  </a:cxn>
                  <a:cxn ang="0">
                    <a:pos x="T2" y="T3"/>
                  </a:cxn>
                  <a:cxn ang="0">
                    <a:pos x="T4" y="T5"/>
                  </a:cxn>
                  <a:cxn ang="0">
                    <a:pos x="T6" y="T7"/>
                  </a:cxn>
                  <a:cxn ang="0">
                    <a:pos x="T8" y="T9"/>
                  </a:cxn>
                  <a:cxn ang="0">
                    <a:pos x="T10" y="T11"/>
                  </a:cxn>
                </a:cxnLst>
                <a:rect l="0" t="0" r="r" b="b"/>
                <a:pathLst>
                  <a:path w="9" h="34">
                    <a:moveTo>
                      <a:pt x="0" y="0"/>
                    </a:moveTo>
                    <a:cubicBezTo>
                      <a:pt x="0" y="1"/>
                      <a:pt x="0" y="2"/>
                      <a:pt x="0" y="2"/>
                    </a:cubicBezTo>
                    <a:cubicBezTo>
                      <a:pt x="6" y="12"/>
                      <a:pt x="8" y="29"/>
                      <a:pt x="9" y="34"/>
                    </a:cubicBezTo>
                    <a:cubicBezTo>
                      <a:pt x="9" y="34"/>
                      <a:pt x="9" y="34"/>
                      <a:pt x="9" y="33"/>
                    </a:cubicBezTo>
                    <a:cubicBezTo>
                      <a:pt x="9" y="32"/>
                      <a:pt x="9" y="30"/>
                      <a:pt x="8" y="28"/>
                    </a:cubicBezTo>
                    <a:cubicBezTo>
                      <a:pt x="7" y="21"/>
                      <a:pt x="5" y="8"/>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7" name="Freeform 1973"/>
              <p:cNvSpPr>
                <a:spLocks/>
              </p:cNvSpPr>
              <p:nvPr/>
            </p:nvSpPr>
            <p:spPr bwMode="auto">
              <a:xfrm>
                <a:off x="574" y="2996"/>
                <a:ext cx="19" cy="72"/>
              </a:xfrm>
              <a:custGeom>
                <a:avLst/>
                <a:gdLst>
                  <a:gd name="T0" fmla="*/ 0 w 9"/>
                  <a:gd name="T1" fmla="*/ 0 h 34"/>
                  <a:gd name="T2" fmla="*/ 0 w 9"/>
                  <a:gd name="T3" fmla="*/ 0 h 34"/>
                  <a:gd name="T4" fmla="*/ 9 w 9"/>
                  <a:gd name="T5" fmla="*/ 34 h 34"/>
                  <a:gd name="T6" fmla="*/ 9 w 9"/>
                  <a:gd name="T7" fmla="*/ 28 h 34"/>
                  <a:gd name="T8" fmla="*/ 8 w 9"/>
                  <a:gd name="T9" fmla="*/ 26 h 34"/>
                  <a:gd name="T10" fmla="*/ 9 w 9"/>
                  <a:gd name="T11" fmla="*/ 31 h 34"/>
                  <a:gd name="T12" fmla="*/ 9 w 9"/>
                  <a:gd name="T13" fmla="*/ 32 h 34"/>
                  <a:gd name="T14" fmla="*/ 0 w 9"/>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4">
                    <a:moveTo>
                      <a:pt x="0" y="0"/>
                    </a:moveTo>
                    <a:cubicBezTo>
                      <a:pt x="0" y="0"/>
                      <a:pt x="0" y="0"/>
                      <a:pt x="0" y="0"/>
                    </a:cubicBezTo>
                    <a:cubicBezTo>
                      <a:pt x="7" y="13"/>
                      <a:pt x="9" y="34"/>
                      <a:pt x="9" y="34"/>
                    </a:cubicBezTo>
                    <a:cubicBezTo>
                      <a:pt x="9" y="32"/>
                      <a:pt x="9" y="30"/>
                      <a:pt x="9" y="28"/>
                    </a:cubicBezTo>
                    <a:cubicBezTo>
                      <a:pt x="9" y="27"/>
                      <a:pt x="9" y="27"/>
                      <a:pt x="8" y="26"/>
                    </a:cubicBezTo>
                    <a:cubicBezTo>
                      <a:pt x="9" y="28"/>
                      <a:pt x="9" y="30"/>
                      <a:pt x="9" y="31"/>
                    </a:cubicBezTo>
                    <a:cubicBezTo>
                      <a:pt x="9" y="32"/>
                      <a:pt x="9" y="32"/>
                      <a:pt x="9" y="32"/>
                    </a:cubicBezTo>
                    <a:cubicBezTo>
                      <a:pt x="8" y="27"/>
                      <a:pt x="6" y="1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8" name="Freeform 1974"/>
              <p:cNvSpPr>
                <a:spLocks/>
              </p:cNvSpPr>
              <p:nvPr/>
            </p:nvSpPr>
            <p:spPr bwMode="auto">
              <a:xfrm>
                <a:off x="572" y="2739"/>
                <a:ext cx="19" cy="240"/>
              </a:xfrm>
              <a:custGeom>
                <a:avLst/>
                <a:gdLst>
                  <a:gd name="T0" fmla="*/ 7 w 9"/>
                  <a:gd name="T1" fmla="*/ 113 h 113"/>
                  <a:gd name="T2" fmla="*/ 4 w 9"/>
                  <a:gd name="T3" fmla="*/ 85 h 113"/>
                  <a:gd name="T4" fmla="*/ 6 w 9"/>
                  <a:gd name="T5" fmla="*/ 46 h 113"/>
                  <a:gd name="T6" fmla="*/ 8 w 9"/>
                  <a:gd name="T7" fmla="*/ 5 h 113"/>
                  <a:gd name="T8" fmla="*/ 8 w 9"/>
                  <a:gd name="T9" fmla="*/ 0 h 113"/>
                  <a:gd name="T10" fmla="*/ 8 w 9"/>
                  <a:gd name="T11" fmla="*/ 0 h 113"/>
                  <a:gd name="T12" fmla="*/ 7 w 9"/>
                  <a:gd name="T13" fmla="*/ 0 h 113"/>
                  <a:gd name="T14" fmla="*/ 7 w 9"/>
                  <a:gd name="T15" fmla="*/ 5 h 113"/>
                  <a:gd name="T16" fmla="*/ 5 w 9"/>
                  <a:gd name="T17" fmla="*/ 46 h 113"/>
                  <a:gd name="T18" fmla="*/ 7 w 9"/>
                  <a:gd name="T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3">
                    <a:moveTo>
                      <a:pt x="7" y="113"/>
                    </a:moveTo>
                    <a:cubicBezTo>
                      <a:pt x="5" y="105"/>
                      <a:pt x="4" y="95"/>
                      <a:pt x="4" y="85"/>
                    </a:cubicBezTo>
                    <a:cubicBezTo>
                      <a:pt x="4" y="72"/>
                      <a:pt x="4" y="59"/>
                      <a:pt x="6" y="46"/>
                    </a:cubicBezTo>
                    <a:cubicBezTo>
                      <a:pt x="8" y="29"/>
                      <a:pt x="9" y="13"/>
                      <a:pt x="8" y="5"/>
                    </a:cubicBezTo>
                    <a:cubicBezTo>
                      <a:pt x="8" y="2"/>
                      <a:pt x="8" y="0"/>
                      <a:pt x="8" y="0"/>
                    </a:cubicBezTo>
                    <a:cubicBezTo>
                      <a:pt x="8" y="0"/>
                      <a:pt x="8" y="0"/>
                      <a:pt x="8" y="0"/>
                    </a:cubicBezTo>
                    <a:cubicBezTo>
                      <a:pt x="7" y="0"/>
                      <a:pt x="7" y="0"/>
                      <a:pt x="7" y="0"/>
                    </a:cubicBezTo>
                    <a:cubicBezTo>
                      <a:pt x="7" y="0"/>
                      <a:pt x="7" y="2"/>
                      <a:pt x="7" y="5"/>
                    </a:cubicBezTo>
                    <a:cubicBezTo>
                      <a:pt x="7" y="13"/>
                      <a:pt x="7" y="29"/>
                      <a:pt x="5" y="46"/>
                    </a:cubicBezTo>
                    <a:cubicBezTo>
                      <a:pt x="0" y="95"/>
                      <a:pt x="7" y="113"/>
                      <a:pt x="7" y="113"/>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9" name="Freeform 1975"/>
              <p:cNvSpPr>
                <a:spLocks/>
              </p:cNvSpPr>
              <p:nvPr/>
            </p:nvSpPr>
            <p:spPr bwMode="auto">
              <a:xfrm>
                <a:off x="578" y="2739"/>
                <a:ext cx="11" cy="240"/>
              </a:xfrm>
              <a:custGeom>
                <a:avLst/>
                <a:gdLst>
                  <a:gd name="T0" fmla="*/ 4 w 5"/>
                  <a:gd name="T1" fmla="*/ 113 h 113"/>
                  <a:gd name="T2" fmla="*/ 4 w 5"/>
                  <a:gd name="T3" fmla="*/ 113 h 113"/>
                  <a:gd name="T4" fmla="*/ 1 w 5"/>
                  <a:gd name="T5" fmla="*/ 85 h 113"/>
                  <a:gd name="T6" fmla="*/ 1 w 5"/>
                  <a:gd name="T7" fmla="*/ 80 h 113"/>
                  <a:gd name="T8" fmla="*/ 3 w 5"/>
                  <a:gd name="T9" fmla="*/ 46 h 113"/>
                  <a:gd name="T10" fmla="*/ 5 w 5"/>
                  <a:gd name="T11" fmla="*/ 11 h 113"/>
                  <a:gd name="T12" fmla="*/ 5 w 5"/>
                  <a:gd name="T13" fmla="*/ 5 h 113"/>
                  <a:gd name="T14" fmla="*/ 5 w 5"/>
                  <a:gd name="T15" fmla="*/ 1 h 113"/>
                  <a:gd name="T16" fmla="*/ 5 w 5"/>
                  <a:gd name="T17" fmla="*/ 0 h 113"/>
                  <a:gd name="T18" fmla="*/ 5 w 5"/>
                  <a:gd name="T19" fmla="*/ 0 h 113"/>
                  <a:gd name="T20" fmla="*/ 5 w 5"/>
                  <a:gd name="T21" fmla="*/ 0 h 113"/>
                  <a:gd name="T22" fmla="*/ 5 w 5"/>
                  <a:gd name="T23" fmla="*/ 0 h 113"/>
                  <a:gd name="T24" fmla="*/ 5 w 5"/>
                  <a:gd name="T25" fmla="*/ 0 h 113"/>
                  <a:gd name="T26" fmla="*/ 5 w 5"/>
                  <a:gd name="T27" fmla="*/ 0 h 113"/>
                  <a:gd name="T28" fmla="*/ 5 w 5"/>
                  <a:gd name="T29" fmla="*/ 0 h 113"/>
                  <a:gd name="T30" fmla="*/ 5 w 5"/>
                  <a:gd name="T31" fmla="*/ 0 h 113"/>
                  <a:gd name="T32" fmla="*/ 4 w 5"/>
                  <a:gd name="T33" fmla="*/ 0 h 113"/>
                  <a:gd name="T34" fmla="*/ 4 w 5"/>
                  <a:gd name="T35" fmla="*/ 0 h 113"/>
                  <a:gd name="T36" fmla="*/ 4 w 5"/>
                  <a:gd name="T37" fmla="*/ 0 h 113"/>
                  <a:gd name="T38" fmla="*/ 4 w 5"/>
                  <a:gd name="T39" fmla="*/ 0 h 113"/>
                  <a:gd name="T40" fmla="*/ 4 w 5"/>
                  <a:gd name="T41" fmla="*/ 0 h 113"/>
                  <a:gd name="T42" fmla="*/ 4 w 5"/>
                  <a:gd name="T43" fmla="*/ 0 h 113"/>
                  <a:gd name="T44" fmla="*/ 4 w 5"/>
                  <a:gd name="T45" fmla="*/ 0 h 113"/>
                  <a:gd name="T46" fmla="*/ 4 w 5"/>
                  <a:gd name="T47" fmla="*/ 0 h 113"/>
                  <a:gd name="T48" fmla="*/ 4 w 5"/>
                  <a:gd name="T49" fmla="*/ 5 h 113"/>
                  <a:gd name="T50" fmla="*/ 4 w 5"/>
                  <a:gd name="T51" fmla="*/ 11 h 113"/>
                  <a:gd name="T52" fmla="*/ 2 w 5"/>
                  <a:gd name="T53" fmla="*/ 46 h 113"/>
                  <a:gd name="T54" fmla="*/ 0 w 5"/>
                  <a:gd name="T55" fmla="*/ 77 h 113"/>
                  <a:gd name="T56" fmla="*/ 4 w 5"/>
                  <a:gd name="T57" fmla="*/ 113 h 113"/>
                  <a:gd name="T58" fmla="*/ 4 w 5"/>
                  <a:gd name="T59" fmla="*/ 113 h 113"/>
                  <a:gd name="T60" fmla="*/ 4 w 5"/>
                  <a:gd name="T61" fmla="*/ 113 h 113"/>
                  <a:gd name="T62" fmla="*/ 4 w 5"/>
                  <a:gd name="T63" fmla="*/ 113 h 113"/>
                  <a:gd name="T64" fmla="*/ 4 w 5"/>
                  <a:gd name="T65" fmla="*/ 111 h 113"/>
                  <a:gd name="T66" fmla="*/ 0 w 5"/>
                  <a:gd name="T67" fmla="*/ 77 h 113"/>
                  <a:gd name="T68" fmla="*/ 2 w 5"/>
                  <a:gd name="T69" fmla="*/ 46 h 113"/>
                  <a:gd name="T70" fmla="*/ 2 w 5"/>
                  <a:gd name="T71" fmla="*/ 46 h 113"/>
                  <a:gd name="T72" fmla="*/ 2 w 5"/>
                  <a:gd name="T73" fmla="*/ 46 h 113"/>
                  <a:gd name="T74" fmla="*/ 4 w 5"/>
                  <a:gd name="T75" fmla="*/ 11 h 113"/>
                  <a:gd name="T76" fmla="*/ 4 w 5"/>
                  <a:gd name="T77" fmla="*/ 5 h 113"/>
                  <a:gd name="T78" fmla="*/ 4 w 5"/>
                  <a:gd name="T79" fmla="*/ 1 h 113"/>
                  <a:gd name="T80" fmla="*/ 4 w 5"/>
                  <a:gd name="T81" fmla="*/ 0 h 113"/>
                  <a:gd name="T82" fmla="*/ 4 w 5"/>
                  <a:gd name="T83" fmla="*/ 0 h 113"/>
                  <a:gd name="T84" fmla="*/ 4 w 5"/>
                  <a:gd name="T85" fmla="*/ 0 h 113"/>
                  <a:gd name="T86" fmla="*/ 4 w 5"/>
                  <a:gd name="T87" fmla="*/ 0 h 113"/>
                  <a:gd name="T88" fmla="*/ 4 w 5"/>
                  <a:gd name="T89" fmla="*/ 0 h 113"/>
                  <a:gd name="T90" fmla="*/ 4 w 5"/>
                  <a:gd name="T91" fmla="*/ 0 h 113"/>
                  <a:gd name="T92" fmla="*/ 4 w 5"/>
                  <a:gd name="T93" fmla="*/ 0 h 113"/>
                  <a:gd name="T94" fmla="*/ 4 w 5"/>
                  <a:gd name="T95" fmla="*/ 0 h 113"/>
                  <a:gd name="T96" fmla="*/ 5 w 5"/>
                  <a:gd name="T97" fmla="*/ 0 h 113"/>
                  <a:gd name="T98" fmla="*/ 5 w 5"/>
                  <a:gd name="T99" fmla="*/ 0 h 113"/>
                  <a:gd name="T100" fmla="*/ 5 w 5"/>
                  <a:gd name="T101" fmla="*/ 0 h 113"/>
                  <a:gd name="T102" fmla="*/ 5 w 5"/>
                  <a:gd name="T103" fmla="*/ 0 h 113"/>
                  <a:gd name="T104" fmla="*/ 5 w 5"/>
                  <a:gd name="T105" fmla="*/ 5 h 113"/>
                  <a:gd name="T106" fmla="*/ 5 w 5"/>
                  <a:gd name="T107" fmla="*/ 11 h 113"/>
                  <a:gd name="T108" fmla="*/ 3 w 5"/>
                  <a:gd name="T109" fmla="*/ 46 h 113"/>
                  <a:gd name="T110" fmla="*/ 1 w 5"/>
                  <a:gd name="T111" fmla="*/ 80 h 113"/>
                  <a:gd name="T112" fmla="*/ 1 w 5"/>
                  <a:gd name="T113" fmla="*/ 85 h 113"/>
                  <a:gd name="T114" fmla="*/ 4 w 5"/>
                  <a:gd name="T115" fmla="*/ 113 h 113"/>
                  <a:gd name="T116" fmla="*/ 4 w 5"/>
                  <a:gd name="T117" fmla="*/ 113 h 113"/>
                  <a:gd name="T118" fmla="*/ 4 w 5"/>
                  <a:gd name="T1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 h="113">
                    <a:moveTo>
                      <a:pt x="4" y="113"/>
                    </a:moveTo>
                    <a:cubicBezTo>
                      <a:pt x="4" y="113"/>
                      <a:pt x="4" y="113"/>
                      <a:pt x="4" y="113"/>
                    </a:cubicBezTo>
                    <a:cubicBezTo>
                      <a:pt x="2" y="105"/>
                      <a:pt x="1" y="95"/>
                      <a:pt x="1" y="85"/>
                    </a:cubicBezTo>
                    <a:cubicBezTo>
                      <a:pt x="1" y="83"/>
                      <a:pt x="1" y="82"/>
                      <a:pt x="1" y="80"/>
                    </a:cubicBezTo>
                    <a:cubicBezTo>
                      <a:pt x="1" y="69"/>
                      <a:pt x="2" y="57"/>
                      <a:pt x="3" y="46"/>
                    </a:cubicBezTo>
                    <a:cubicBezTo>
                      <a:pt x="5" y="32"/>
                      <a:pt x="5" y="20"/>
                      <a:pt x="5" y="11"/>
                    </a:cubicBezTo>
                    <a:cubicBezTo>
                      <a:pt x="5" y="9"/>
                      <a:pt x="5" y="7"/>
                      <a:pt x="5" y="5"/>
                    </a:cubicBezTo>
                    <a:cubicBezTo>
                      <a:pt x="5" y="3"/>
                      <a:pt x="5" y="2"/>
                      <a:pt x="5"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2"/>
                      <a:pt x="4" y="5"/>
                    </a:cubicBezTo>
                    <a:cubicBezTo>
                      <a:pt x="4" y="7"/>
                      <a:pt x="4" y="9"/>
                      <a:pt x="4" y="11"/>
                    </a:cubicBezTo>
                    <a:cubicBezTo>
                      <a:pt x="4" y="20"/>
                      <a:pt x="4" y="32"/>
                      <a:pt x="2" y="46"/>
                    </a:cubicBezTo>
                    <a:cubicBezTo>
                      <a:pt x="0" y="58"/>
                      <a:pt x="0" y="69"/>
                      <a:pt x="0" y="77"/>
                    </a:cubicBezTo>
                    <a:cubicBezTo>
                      <a:pt x="0" y="103"/>
                      <a:pt x="4" y="113"/>
                      <a:pt x="4" y="113"/>
                    </a:cubicBezTo>
                    <a:cubicBezTo>
                      <a:pt x="4" y="113"/>
                      <a:pt x="4" y="113"/>
                      <a:pt x="4" y="113"/>
                    </a:cubicBezTo>
                    <a:cubicBezTo>
                      <a:pt x="4" y="113"/>
                      <a:pt x="4" y="113"/>
                      <a:pt x="4" y="113"/>
                    </a:cubicBezTo>
                    <a:cubicBezTo>
                      <a:pt x="4" y="113"/>
                      <a:pt x="4" y="113"/>
                      <a:pt x="4" y="113"/>
                    </a:cubicBezTo>
                    <a:cubicBezTo>
                      <a:pt x="4" y="113"/>
                      <a:pt x="4" y="112"/>
                      <a:pt x="4" y="111"/>
                    </a:cubicBezTo>
                    <a:cubicBezTo>
                      <a:pt x="3" y="107"/>
                      <a:pt x="0" y="96"/>
                      <a:pt x="0" y="77"/>
                    </a:cubicBezTo>
                    <a:cubicBezTo>
                      <a:pt x="0" y="69"/>
                      <a:pt x="1" y="58"/>
                      <a:pt x="2" y="46"/>
                    </a:cubicBezTo>
                    <a:cubicBezTo>
                      <a:pt x="2" y="46"/>
                      <a:pt x="2" y="46"/>
                      <a:pt x="2" y="46"/>
                    </a:cubicBezTo>
                    <a:cubicBezTo>
                      <a:pt x="2" y="46"/>
                      <a:pt x="2" y="46"/>
                      <a:pt x="2" y="46"/>
                    </a:cubicBezTo>
                    <a:cubicBezTo>
                      <a:pt x="4" y="32"/>
                      <a:pt x="4" y="20"/>
                      <a:pt x="4" y="11"/>
                    </a:cubicBezTo>
                    <a:cubicBezTo>
                      <a:pt x="4" y="9"/>
                      <a:pt x="4" y="7"/>
                      <a:pt x="4" y="5"/>
                    </a:cubicBezTo>
                    <a:cubicBezTo>
                      <a:pt x="4" y="3"/>
                      <a:pt x="4" y="2"/>
                      <a:pt x="4" y="1"/>
                    </a:cubicBezTo>
                    <a:cubicBezTo>
                      <a:pt x="4" y="1"/>
                      <a:pt x="4"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5" y="0"/>
                      <a:pt x="5" y="0"/>
                    </a:cubicBezTo>
                    <a:cubicBezTo>
                      <a:pt x="5" y="0"/>
                      <a:pt x="5" y="2"/>
                      <a:pt x="5" y="5"/>
                    </a:cubicBezTo>
                    <a:cubicBezTo>
                      <a:pt x="5" y="7"/>
                      <a:pt x="5" y="9"/>
                      <a:pt x="5" y="11"/>
                    </a:cubicBezTo>
                    <a:cubicBezTo>
                      <a:pt x="5" y="20"/>
                      <a:pt x="5" y="32"/>
                      <a:pt x="3" y="46"/>
                    </a:cubicBezTo>
                    <a:cubicBezTo>
                      <a:pt x="2" y="57"/>
                      <a:pt x="1" y="69"/>
                      <a:pt x="1" y="80"/>
                    </a:cubicBezTo>
                    <a:cubicBezTo>
                      <a:pt x="1" y="82"/>
                      <a:pt x="1" y="83"/>
                      <a:pt x="1" y="85"/>
                    </a:cubicBezTo>
                    <a:cubicBezTo>
                      <a:pt x="1" y="95"/>
                      <a:pt x="2" y="105"/>
                      <a:pt x="4" y="113"/>
                    </a:cubicBezTo>
                    <a:cubicBezTo>
                      <a:pt x="4" y="113"/>
                      <a:pt x="4" y="113"/>
                      <a:pt x="4" y="113"/>
                    </a:cubicBezTo>
                    <a:cubicBezTo>
                      <a:pt x="4" y="113"/>
                      <a:pt x="4" y="113"/>
                      <a:pt x="4" y="11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0" name="Freeform 1976"/>
              <p:cNvSpPr>
                <a:spLocks/>
              </p:cNvSpPr>
              <p:nvPr/>
            </p:nvSpPr>
            <p:spPr bwMode="auto">
              <a:xfrm>
                <a:off x="578" y="2751"/>
                <a:ext cx="11" cy="219"/>
              </a:xfrm>
              <a:custGeom>
                <a:avLst/>
                <a:gdLst>
                  <a:gd name="T0" fmla="*/ 5 w 5"/>
                  <a:gd name="T1" fmla="*/ 0 h 103"/>
                  <a:gd name="T2" fmla="*/ 4 w 5"/>
                  <a:gd name="T3" fmla="*/ 1 h 103"/>
                  <a:gd name="T4" fmla="*/ 4 w 5"/>
                  <a:gd name="T5" fmla="*/ 5 h 103"/>
                  <a:gd name="T6" fmla="*/ 2 w 5"/>
                  <a:gd name="T7" fmla="*/ 40 h 103"/>
                  <a:gd name="T8" fmla="*/ 0 w 5"/>
                  <a:gd name="T9" fmla="*/ 71 h 103"/>
                  <a:gd name="T10" fmla="*/ 3 w 5"/>
                  <a:gd name="T11" fmla="*/ 103 h 103"/>
                  <a:gd name="T12" fmla="*/ 1 w 5"/>
                  <a:gd name="T13" fmla="*/ 79 h 103"/>
                  <a:gd name="T14" fmla="*/ 1 w 5"/>
                  <a:gd name="T15" fmla="*/ 74 h 103"/>
                  <a:gd name="T16" fmla="*/ 1 w 5"/>
                  <a:gd name="T17" fmla="*/ 72 h 103"/>
                  <a:gd name="T18" fmla="*/ 3 w 5"/>
                  <a:gd name="T19" fmla="*/ 39 h 103"/>
                  <a:gd name="T20" fmla="*/ 5 w 5"/>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3">
                    <a:moveTo>
                      <a:pt x="5" y="0"/>
                    </a:moveTo>
                    <a:cubicBezTo>
                      <a:pt x="5" y="0"/>
                      <a:pt x="4" y="1"/>
                      <a:pt x="4" y="1"/>
                    </a:cubicBezTo>
                    <a:cubicBezTo>
                      <a:pt x="4" y="3"/>
                      <a:pt x="4" y="4"/>
                      <a:pt x="4" y="5"/>
                    </a:cubicBezTo>
                    <a:cubicBezTo>
                      <a:pt x="4" y="14"/>
                      <a:pt x="4" y="26"/>
                      <a:pt x="2" y="40"/>
                    </a:cubicBezTo>
                    <a:cubicBezTo>
                      <a:pt x="1" y="52"/>
                      <a:pt x="0" y="63"/>
                      <a:pt x="0" y="71"/>
                    </a:cubicBezTo>
                    <a:cubicBezTo>
                      <a:pt x="0" y="88"/>
                      <a:pt x="2" y="98"/>
                      <a:pt x="3" y="103"/>
                    </a:cubicBezTo>
                    <a:cubicBezTo>
                      <a:pt x="2" y="96"/>
                      <a:pt x="1" y="88"/>
                      <a:pt x="1" y="79"/>
                    </a:cubicBezTo>
                    <a:cubicBezTo>
                      <a:pt x="1" y="77"/>
                      <a:pt x="1" y="76"/>
                      <a:pt x="1" y="74"/>
                    </a:cubicBezTo>
                    <a:cubicBezTo>
                      <a:pt x="1" y="73"/>
                      <a:pt x="1" y="73"/>
                      <a:pt x="1" y="72"/>
                    </a:cubicBezTo>
                    <a:cubicBezTo>
                      <a:pt x="1" y="63"/>
                      <a:pt x="1" y="52"/>
                      <a:pt x="3" y="39"/>
                    </a:cubicBezTo>
                    <a:cubicBezTo>
                      <a:pt x="5" y="23"/>
                      <a:pt x="5" y="8"/>
                      <a:pt x="5"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1" name="Freeform 1977"/>
              <p:cNvSpPr>
                <a:spLocks/>
              </p:cNvSpPr>
              <p:nvPr/>
            </p:nvSpPr>
            <p:spPr bwMode="auto">
              <a:xfrm>
                <a:off x="572" y="2754"/>
                <a:ext cx="15" cy="225"/>
              </a:xfrm>
              <a:custGeom>
                <a:avLst/>
                <a:gdLst>
                  <a:gd name="T0" fmla="*/ 7 w 7"/>
                  <a:gd name="T1" fmla="*/ 0 h 106"/>
                  <a:gd name="T2" fmla="*/ 7 w 7"/>
                  <a:gd name="T3" fmla="*/ 1 h 106"/>
                  <a:gd name="T4" fmla="*/ 5 w 7"/>
                  <a:gd name="T5" fmla="*/ 39 h 106"/>
                  <a:gd name="T6" fmla="*/ 7 w 7"/>
                  <a:gd name="T7" fmla="*/ 106 h 106"/>
                  <a:gd name="T8" fmla="*/ 4 w 7"/>
                  <a:gd name="T9" fmla="*/ 78 h 106"/>
                  <a:gd name="T10" fmla="*/ 4 w 7"/>
                  <a:gd name="T11" fmla="*/ 77 h 106"/>
                  <a:gd name="T12" fmla="*/ 4 w 7"/>
                  <a:gd name="T13" fmla="*/ 71 h 106"/>
                  <a:gd name="T14" fmla="*/ 4 w 7"/>
                  <a:gd name="T15" fmla="*/ 73 h 106"/>
                  <a:gd name="T16" fmla="*/ 4 w 7"/>
                  <a:gd name="T17" fmla="*/ 78 h 106"/>
                  <a:gd name="T18" fmla="*/ 6 w 7"/>
                  <a:gd name="T19" fmla="*/ 102 h 106"/>
                  <a:gd name="T20" fmla="*/ 3 w 7"/>
                  <a:gd name="T21" fmla="*/ 70 h 106"/>
                  <a:gd name="T22" fmla="*/ 5 w 7"/>
                  <a:gd name="T23" fmla="*/ 39 h 106"/>
                  <a:gd name="T24" fmla="*/ 7 w 7"/>
                  <a:gd name="T25" fmla="*/ 4 h 106"/>
                  <a:gd name="T26" fmla="*/ 7 w 7"/>
                  <a:gd name="T2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6">
                    <a:moveTo>
                      <a:pt x="7" y="0"/>
                    </a:moveTo>
                    <a:cubicBezTo>
                      <a:pt x="7" y="1"/>
                      <a:pt x="7" y="1"/>
                      <a:pt x="7" y="1"/>
                    </a:cubicBezTo>
                    <a:cubicBezTo>
                      <a:pt x="7" y="9"/>
                      <a:pt x="7" y="24"/>
                      <a:pt x="5" y="39"/>
                    </a:cubicBezTo>
                    <a:cubicBezTo>
                      <a:pt x="0" y="88"/>
                      <a:pt x="7" y="106"/>
                      <a:pt x="7" y="106"/>
                    </a:cubicBezTo>
                    <a:cubicBezTo>
                      <a:pt x="5" y="98"/>
                      <a:pt x="4" y="88"/>
                      <a:pt x="4" y="78"/>
                    </a:cubicBezTo>
                    <a:cubicBezTo>
                      <a:pt x="4" y="77"/>
                      <a:pt x="4" y="77"/>
                      <a:pt x="4" y="77"/>
                    </a:cubicBezTo>
                    <a:cubicBezTo>
                      <a:pt x="4" y="75"/>
                      <a:pt x="4" y="73"/>
                      <a:pt x="4" y="71"/>
                    </a:cubicBezTo>
                    <a:cubicBezTo>
                      <a:pt x="4" y="72"/>
                      <a:pt x="4" y="72"/>
                      <a:pt x="4" y="73"/>
                    </a:cubicBezTo>
                    <a:cubicBezTo>
                      <a:pt x="4" y="75"/>
                      <a:pt x="4" y="76"/>
                      <a:pt x="4" y="78"/>
                    </a:cubicBezTo>
                    <a:cubicBezTo>
                      <a:pt x="4" y="87"/>
                      <a:pt x="5" y="95"/>
                      <a:pt x="6" y="102"/>
                    </a:cubicBezTo>
                    <a:cubicBezTo>
                      <a:pt x="5" y="97"/>
                      <a:pt x="3" y="87"/>
                      <a:pt x="3" y="70"/>
                    </a:cubicBezTo>
                    <a:cubicBezTo>
                      <a:pt x="3" y="62"/>
                      <a:pt x="4" y="51"/>
                      <a:pt x="5" y="39"/>
                    </a:cubicBezTo>
                    <a:cubicBezTo>
                      <a:pt x="7" y="25"/>
                      <a:pt x="7" y="13"/>
                      <a:pt x="7" y="4"/>
                    </a:cubicBezTo>
                    <a:cubicBezTo>
                      <a:pt x="7" y="3"/>
                      <a:pt x="7" y="2"/>
                      <a:pt x="7"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2" name="Freeform 1978"/>
              <p:cNvSpPr>
                <a:spLocks/>
              </p:cNvSpPr>
              <p:nvPr/>
            </p:nvSpPr>
            <p:spPr bwMode="auto">
              <a:xfrm>
                <a:off x="531" y="2853"/>
                <a:ext cx="66" cy="341"/>
              </a:xfrm>
              <a:custGeom>
                <a:avLst/>
                <a:gdLst>
                  <a:gd name="T0" fmla="*/ 1 w 31"/>
                  <a:gd name="T1" fmla="*/ 0 h 160"/>
                  <a:gd name="T2" fmla="*/ 20 w 31"/>
                  <a:gd name="T3" fmla="*/ 70 h 160"/>
                  <a:gd name="T4" fmla="*/ 17 w 31"/>
                  <a:gd name="T5" fmla="*/ 160 h 160"/>
                  <a:gd name="T6" fmla="*/ 22 w 31"/>
                  <a:gd name="T7" fmla="*/ 108 h 160"/>
                  <a:gd name="T8" fmla="*/ 18 w 31"/>
                  <a:gd name="T9" fmla="*/ 69 h 160"/>
                  <a:gd name="T10" fmla="*/ 0 w 31"/>
                  <a:gd name="T11" fmla="*/ 4 h 160"/>
                  <a:gd name="T12" fmla="*/ 1 w 31"/>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31" h="160">
                    <a:moveTo>
                      <a:pt x="1" y="0"/>
                    </a:moveTo>
                    <a:cubicBezTo>
                      <a:pt x="1" y="0"/>
                      <a:pt x="20" y="33"/>
                      <a:pt x="20" y="70"/>
                    </a:cubicBezTo>
                    <a:cubicBezTo>
                      <a:pt x="19" y="106"/>
                      <a:pt x="31" y="109"/>
                      <a:pt x="17" y="160"/>
                    </a:cubicBezTo>
                    <a:cubicBezTo>
                      <a:pt x="17" y="160"/>
                      <a:pt x="25" y="127"/>
                      <a:pt x="22" y="108"/>
                    </a:cubicBezTo>
                    <a:cubicBezTo>
                      <a:pt x="19" y="89"/>
                      <a:pt x="18" y="76"/>
                      <a:pt x="18" y="69"/>
                    </a:cubicBezTo>
                    <a:cubicBezTo>
                      <a:pt x="18" y="62"/>
                      <a:pt x="15" y="28"/>
                      <a:pt x="0" y="4"/>
                    </a:cubicBezTo>
                    <a:lnTo>
                      <a:pt x="1" y="0"/>
                    </a:ln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3" name="Freeform 1979"/>
              <p:cNvSpPr>
                <a:spLocks/>
              </p:cNvSpPr>
              <p:nvPr/>
            </p:nvSpPr>
            <p:spPr bwMode="auto">
              <a:xfrm>
                <a:off x="531" y="2851"/>
                <a:ext cx="51" cy="343"/>
              </a:xfrm>
              <a:custGeom>
                <a:avLst/>
                <a:gdLst>
                  <a:gd name="T0" fmla="*/ 1 w 24"/>
                  <a:gd name="T1" fmla="*/ 1 h 161"/>
                  <a:gd name="T2" fmla="*/ 1 w 24"/>
                  <a:gd name="T3" fmla="*/ 1 h 161"/>
                  <a:gd name="T4" fmla="*/ 2 w 24"/>
                  <a:gd name="T5" fmla="*/ 2 h 161"/>
                  <a:gd name="T6" fmla="*/ 20 w 24"/>
                  <a:gd name="T7" fmla="*/ 70 h 161"/>
                  <a:gd name="T8" fmla="*/ 19 w 24"/>
                  <a:gd name="T9" fmla="*/ 71 h 161"/>
                  <a:gd name="T10" fmla="*/ 19 w 24"/>
                  <a:gd name="T11" fmla="*/ 72 h 161"/>
                  <a:gd name="T12" fmla="*/ 24 w 24"/>
                  <a:gd name="T13" fmla="*/ 120 h 161"/>
                  <a:gd name="T14" fmla="*/ 17 w 24"/>
                  <a:gd name="T15" fmla="*/ 161 h 161"/>
                  <a:gd name="T16" fmla="*/ 17 w 24"/>
                  <a:gd name="T17" fmla="*/ 161 h 161"/>
                  <a:gd name="T18" fmla="*/ 17 w 24"/>
                  <a:gd name="T19" fmla="*/ 161 h 161"/>
                  <a:gd name="T20" fmla="*/ 23 w 24"/>
                  <a:gd name="T21" fmla="*/ 120 h 161"/>
                  <a:gd name="T22" fmla="*/ 22 w 24"/>
                  <a:gd name="T23" fmla="*/ 109 h 161"/>
                  <a:gd name="T24" fmla="*/ 18 w 24"/>
                  <a:gd name="T25" fmla="*/ 70 h 161"/>
                  <a:gd name="T26" fmla="*/ 0 w 24"/>
                  <a:gd name="T27" fmla="*/ 4 h 161"/>
                  <a:gd name="T28" fmla="*/ 0 w 24"/>
                  <a:gd name="T29" fmla="*/ 5 h 161"/>
                  <a:gd name="T30" fmla="*/ 0 w 24"/>
                  <a:gd name="T31" fmla="*/ 5 h 161"/>
                  <a:gd name="T32" fmla="*/ 2 w 24"/>
                  <a:gd name="T33" fmla="*/ 1 h 161"/>
                  <a:gd name="T34" fmla="*/ 1 w 24"/>
                  <a:gd name="T35" fmla="*/ 1 h 161"/>
                  <a:gd name="T36" fmla="*/ 1 w 24"/>
                  <a:gd name="T37" fmla="*/ 1 h 161"/>
                  <a:gd name="T38" fmla="*/ 1 w 24"/>
                  <a:gd name="T39" fmla="*/ 1 h 161"/>
                  <a:gd name="T40" fmla="*/ 1 w 24"/>
                  <a:gd name="T41" fmla="*/ 1 h 161"/>
                  <a:gd name="T42" fmla="*/ 0 w 24"/>
                  <a:gd name="T43" fmla="*/ 5 h 161"/>
                  <a:gd name="T44" fmla="*/ 0 w 24"/>
                  <a:gd name="T45" fmla="*/ 5 h 161"/>
                  <a:gd name="T46" fmla="*/ 18 w 24"/>
                  <a:gd name="T47" fmla="*/ 70 h 161"/>
                  <a:gd name="T48" fmla="*/ 22 w 24"/>
                  <a:gd name="T49" fmla="*/ 109 h 161"/>
                  <a:gd name="T50" fmla="*/ 23 w 24"/>
                  <a:gd name="T51" fmla="*/ 120 h 161"/>
                  <a:gd name="T52" fmla="*/ 20 w 24"/>
                  <a:gd name="T53" fmla="*/ 148 h 161"/>
                  <a:gd name="T54" fmla="*/ 18 w 24"/>
                  <a:gd name="T55" fmla="*/ 157 h 161"/>
                  <a:gd name="T56" fmla="*/ 17 w 24"/>
                  <a:gd name="T57" fmla="*/ 161 h 161"/>
                  <a:gd name="T58" fmla="*/ 17 w 24"/>
                  <a:gd name="T59" fmla="*/ 161 h 161"/>
                  <a:gd name="T60" fmla="*/ 24 w 24"/>
                  <a:gd name="T61" fmla="*/ 120 h 161"/>
                  <a:gd name="T62" fmla="*/ 20 w 24"/>
                  <a:gd name="T63" fmla="*/ 72 h 161"/>
                  <a:gd name="T64" fmla="*/ 20 w 24"/>
                  <a:gd name="T65" fmla="*/ 71 h 161"/>
                  <a:gd name="T66" fmla="*/ 20 w 24"/>
                  <a:gd name="T67" fmla="*/ 70 h 161"/>
                  <a:gd name="T68" fmla="*/ 2 w 24"/>
                  <a:gd name="T69" fmla="*/ 1 h 161"/>
                  <a:gd name="T70" fmla="*/ 1 w 24"/>
                  <a:gd name="T71" fmla="*/ 0 h 161"/>
                  <a:gd name="T72" fmla="*/ 1 w 24"/>
                  <a:gd name="T73"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61">
                    <a:moveTo>
                      <a:pt x="1" y="1"/>
                    </a:moveTo>
                    <a:cubicBezTo>
                      <a:pt x="1" y="1"/>
                      <a:pt x="1" y="1"/>
                      <a:pt x="1" y="1"/>
                    </a:cubicBezTo>
                    <a:cubicBezTo>
                      <a:pt x="1" y="1"/>
                      <a:pt x="2" y="1"/>
                      <a:pt x="2" y="2"/>
                    </a:cubicBezTo>
                    <a:cubicBezTo>
                      <a:pt x="6" y="9"/>
                      <a:pt x="20" y="38"/>
                      <a:pt x="20" y="70"/>
                    </a:cubicBezTo>
                    <a:cubicBezTo>
                      <a:pt x="19" y="71"/>
                      <a:pt x="19" y="71"/>
                      <a:pt x="19" y="71"/>
                    </a:cubicBezTo>
                    <a:cubicBezTo>
                      <a:pt x="19" y="71"/>
                      <a:pt x="19" y="71"/>
                      <a:pt x="19" y="72"/>
                    </a:cubicBezTo>
                    <a:cubicBezTo>
                      <a:pt x="19" y="94"/>
                      <a:pt x="24" y="104"/>
                      <a:pt x="24" y="120"/>
                    </a:cubicBezTo>
                    <a:cubicBezTo>
                      <a:pt x="24" y="130"/>
                      <a:pt x="22" y="142"/>
                      <a:pt x="17" y="161"/>
                    </a:cubicBezTo>
                    <a:cubicBezTo>
                      <a:pt x="17" y="161"/>
                      <a:pt x="17" y="161"/>
                      <a:pt x="17" y="161"/>
                    </a:cubicBezTo>
                    <a:cubicBezTo>
                      <a:pt x="17" y="161"/>
                      <a:pt x="17" y="161"/>
                      <a:pt x="17" y="161"/>
                    </a:cubicBezTo>
                    <a:cubicBezTo>
                      <a:pt x="17" y="161"/>
                      <a:pt x="23" y="138"/>
                      <a:pt x="23" y="120"/>
                    </a:cubicBezTo>
                    <a:cubicBezTo>
                      <a:pt x="23" y="116"/>
                      <a:pt x="23" y="112"/>
                      <a:pt x="22" y="109"/>
                    </a:cubicBezTo>
                    <a:cubicBezTo>
                      <a:pt x="19" y="90"/>
                      <a:pt x="19" y="77"/>
                      <a:pt x="18" y="70"/>
                    </a:cubicBezTo>
                    <a:cubicBezTo>
                      <a:pt x="18" y="63"/>
                      <a:pt x="15" y="29"/>
                      <a:pt x="0" y="4"/>
                    </a:cubicBezTo>
                    <a:cubicBezTo>
                      <a:pt x="0" y="5"/>
                      <a:pt x="0" y="5"/>
                      <a:pt x="0" y="5"/>
                    </a:cubicBezTo>
                    <a:cubicBezTo>
                      <a:pt x="0" y="5"/>
                      <a:pt x="0" y="5"/>
                      <a:pt x="0" y="5"/>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5"/>
                      <a:pt x="0" y="5"/>
                      <a:pt x="0" y="5"/>
                    </a:cubicBezTo>
                    <a:cubicBezTo>
                      <a:pt x="0" y="5"/>
                      <a:pt x="0" y="5"/>
                      <a:pt x="0" y="5"/>
                    </a:cubicBezTo>
                    <a:cubicBezTo>
                      <a:pt x="15" y="29"/>
                      <a:pt x="18" y="63"/>
                      <a:pt x="18" y="70"/>
                    </a:cubicBezTo>
                    <a:cubicBezTo>
                      <a:pt x="18" y="77"/>
                      <a:pt x="18" y="90"/>
                      <a:pt x="22" y="109"/>
                    </a:cubicBezTo>
                    <a:cubicBezTo>
                      <a:pt x="22" y="112"/>
                      <a:pt x="23" y="116"/>
                      <a:pt x="23" y="120"/>
                    </a:cubicBezTo>
                    <a:cubicBezTo>
                      <a:pt x="23" y="129"/>
                      <a:pt x="21" y="139"/>
                      <a:pt x="20" y="148"/>
                    </a:cubicBezTo>
                    <a:cubicBezTo>
                      <a:pt x="19" y="152"/>
                      <a:pt x="18" y="155"/>
                      <a:pt x="18" y="157"/>
                    </a:cubicBezTo>
                    <a:cubicBezTo>
                      <a:pt x="17" y="160"/>
                      <a:pt x="17" y="161"/>
                      <a:pt x="17" y="161"/>
                    </a:cubicBezTo>
                    <a:cubicBezTo>
                      <a:pt x="17" y="161"/>
                      <a:pt x="17" y="161"/>
                      <a:pt x="17" y="161"/>
                    </a:cubicBezTo>
                    <a:cubicBezTo>
                      <a:pt x="22" y="142"/>
                      <a:pt x="24" y="130"/>
                      <a:pt x="24" y="120"/>
                    </a:cubicBezTo>
                    <a:cubicBezTo>
                      <a:pt x="24" y="104"/>
                      <a:pt x="20" y="94"/>
                      <a:pt x="20" y="72"/>
                    </a:cubicBezTo>
                    <a:cubicBezTo>
                      <a:pt x="20" y="71"/>
                      <a:pt x="20" y="71"/>
                      <a:pt x="20" y="71"/>
                    </a:cubicBezTo>
                    <a:cubicBezTo>
                      <a:pt x="20" y="70"/>
                      <a:pt x="20" y="70"/>
                      <a:pt x="20" y="70"/>
                    </a:cubicBezTo>
                    <a:cubicBezTo>
                      <a:pt x="20" y="33"/>
                      <a:pt x="2" y="1"/>
                      <a:pt x="2" y="1"/>
                    </a:cubicBezTo>
                    <a:cubicBezTo>
                      <a:pt x="1" y="0"/>
                      <a:pt x="1" y="0"/>
                      <a:pt x="1" y="0"/>
                    </a:cubicBezTo>
                    <a:cubicBezTo>
                      <a:pt x="1" y="1"/>
                      <a:pt x="1" y="1"/>
                      <a:pt x="1"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4" name="Freeform 1980"/>
              <p:cNvSpPr>
                <a:spLocks noEditPoints="1"/>
              </p:cNvSpPr>
              <p:nvPr/>
            </p:nvSpPr>
            <p:spPr bwMode="auto">
              <a:xfrm>
                <a:off x="534" y="2860"/>
                <a:ext cx="51" cy="317"/>
              </a:xfrm>
              <a:custGeom>
                <a:avLst/>
                <a:gdLst>
                  <a:gd name="T0" fmla="*/ 14 w 24"/>
                  <a:gd name="T1" fmla="*/ 38 h 149"/>
                  <a:gd name="T2" fmla="*/ 14 w 24"/>
                  <a:gd name="T3" fmla="*/ 41 h 149"/>
                  <a:gd name="T4" fmla="*/ 17 w 24"/>
                  <a:gd name="T5" fmla="*/ 66 h 149"/>
                  <a:gd name="T6" fmla="*/ 21 w 24"/>
                  <a:gd name="T7" fmla="*/ 105 h 149"/>
                  <a:gd name="T8" fmla="*/ 22 w 24"/>
                  <a:gd name="T9" fmla="*/ 116 h 149"/>
                  <a:gd name="T10" fmla="*/ 18 w 24"/>
                  <a:gd name="T11" fmla="*/ 149 h 149"/>
                  <a:gd name="T12" fmla="*/ 19 w 24"/>
                  <a:gd name="T13" fmla="*/ 146 h 149"/>
                  <a:gd name="T14" fmla="*/ 22 w 24"/>
                  <a:gd name="T15" fmla="*/ 103 h 149"/>
                  <a:gd name="T16" fmla="*/ 18 w 24"/>
                  <a:gd name="T17" fmla="*/ 64 h 149"/>
                  <a:gd name="T18" fmla="*/ 14 w 24"/>
                  <a:gd name="T19" fmla="*/ 38 h 149"/>
                  <a:gd name="T20" fmla="*/ 1 w 24"/>
                  <a:gd name="T21" fmla="*/ 0 h 149"/>
                  <a:gd name="T22" fmla="*/ 0 w 24"/>
                  <a:gd name="T23" fmla="*/ 2 h 149"/>
                  <a:gd name="T24" fmla="*/ 13 w 24"/>
                  <a:gd name="T25" fmla="*/ 36 h 149"/>
                  <a:gd name="T26" fmla="*/ 13 w 24"/>
                  <a:gd name="T27" fmla="*/ 33 h 149"/>
                  <a:gd name="T28" fmla="*/ 1 w 24"/>
                  <a:gd name="T2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49">
                    <a:moveTo>
                      <a:pt x="14" y="38"/>
                    </a:moveTo>
                    <a:cubicBezTo>
                      <a:pt x="14" y="39"/>
                      <a:pt x="14" y="40"/>
                      <a:pt x="14" y="41"/>
                    </a:cubicBezTo>
                    <a:cubicBezTo>
                      <a:pt x="16" y="53"/>
                      <a:pt x="17" y="63"/>
                      <a:pt x="17" y="66"/>
                    </a:cubicBezTo>
                    <a:cubicBezTo>
                      <a:pt x="18" y="73"/>
                      <a:pt x="18" y="86"/>
                      <a:pt x="21" y="105"/>
                    </a:cubicBezTo>
                    <a:cubicBezTo>
                      <a:pt x="22" y="108"/>
                      <a:pt x="22" y="112"/>
                      <a:pt x="22" y="116"/>
                    </a:cubicBezTo>
                    <a:cubicBezTo>
                      <a:pt x="22" y="127"/>
                      <a:pt x="20" y="140"/>
                      <a:pt x="18" y="149"/>
                    </a:cubicBezTo>
                    <a:cubicBezTo>
                      <a:pt x="18" y="148"/>
                      <a:pt x="19" y="147"/>
                      <a:pt x="19" y="146"/>
                    </a:cubicBezTo>
                    <a:cubicBezTo>
                      <a:pt x="21" y="134"/>
                      <a:pt x="24" y="115"/>
                      <a:pt x="22" y="103"/>
                    </a:cubicBezTo>
                    <a:cubicBezTo>
                      <a:pt x="18" y="84"/>
                      <a:pt x="18" y="71"/>
                      <a:pt x="18" y="64"/>
                    </a:cubicBezTo>
                    <a:cubicBezTo>
                      <a:pt x="18" y="61"/>
                      <a:pt x="17" y="51"/>
                      <a:pt x="14" y="38"/>
                    </a:cubicBezTo>
                    <a:close/>
                    <a:moveTo>
                      <a:pt x="1" y="0"/>
                    </a:moveTo>
                    <a:cubicBezTo>
                      <a:pt x="0" y="1"/>
                      <a:pt x="0" y="1"/>
                      <a:pt x="0" y="2"/>
                    </a:cubicBezTo>
                    <a:cubicBezTo>
                      <a:pt x="6" y="12"/>
                      <a:pt x="10" y="24"/>
                      <a:pt x="13" y="36"/>
                    </a:cubicBezTo>
                    <a:cubicBezTo>
                      <a:pt x="13" y="34"/>
                      <a:pt x="13" y="33"/>
                      <a:pt x="13" y="33"/>
                    </a:cubicBezTo>
                    <a:cubicBezTo>
                      <a:pt x="10" y="22"/>
                      <a:pt x="7" y="10"/>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5" name="Freeform 1981"/>
              <p:cNvSpPr>
                <a:spLocks noEditPoints="1"/>
              </p:cNvSpPr>
              <p:nvPr/>
            </p:nvSpPr>
            <p:spPr bwMode="auto">
              <a:xfrm>
                <a:off x="534" y="2864"/>
                <a:ext cx="51" cy="330"/>
              </a:xfrm>
              <a:custGeom>
                <a:avLst/>
                <a:gdLst>
                  <a:gd name="T0" fmla="*/ 14 w 24"/>
                  <a:gd name="T1" fmla="*/ 39 h 155"/>
                  <a:gd name="T2" fmla="*/ 14 w 24"/>
                  <a:gd name="T3" fmla="*/ 40 h 155"/>
                  <a:gd name="T4" fmla="*/ 17 w 24"/>
                  <a:gd name="T5" fmla="*/ 64 h 155"/>
                  <a:gd name="T6" fmla="*/ 21 w 24"/>
                  <a:gd name="T7" fmla="*/ 103 h 155"/>
                  <a:gd name="T8" fmla="*/ 16 w 24"/>
                  <a:gd name="T9" fmla="*/ 155 h 155"/>
                  <a:gd name="T10" fmla="*/ 18 w 24"/>
                  <a:gd name="T11" fmla="*/ 148 h 155"/>
                  <a:gd name="T12" fmla="*/ 19 w 24"/>
                  <a:gd name="T13" fmla="*/ 144 h 155"/>
                  <a:gd name="T14" fmla="*/ 18 w 24"/>
                  <a:gd name="T15" fmla="*/ 147 h 155"/>
                  <a:gd name="T16" fmla="*/ 22 w 24"/>
                  <a:gd name="T17" fmla="*/ 114 h 155"/>
                  <a:gd name="T18" fmla="*/ 21 w 24"/>
                  <a:gd name="T19" fmla="*/ 103 h 155"/>
                  <a:gd name="T20" fmla="*/ 17 w 24"/>
                  <a:gd name="T21" fmla="*/ 64 h 155"/>
                  <a:gd name="T22" fmla="*/ 14 w 24"/>
                  <a:gd name="T23" fmla="*/ 39 h 155"/>
                  <a:gd name="T24" fmla="*/ 0 w 24"/>
                  <a:gd name="T25" fmla="*/ 0 h 155"/>
                  <a:gd name="T26" fmla="*/ 0 w 24"/>
                  <a:gd name="T27" fmla="*/ 0 h 155"/>
                  <a:gd name="T28" fmla="*/ 13 w 24"/>
                  <a:gd name="T29" fmla="*/ 34 h 155"/>
                  <a:gd name="T30" fmla="*/ 13 w 24"/>
                  <a:gd name="T31" fmla="*/ 34 h 155"/>
                  <a:gd name="T32" fmla="*/ 0 w 24"/>
                  <a:gd name="T3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5">
                    <a:moveTo>
                      <a:pt x="14" y="39"/>
                    </a:moveTo>
                    <a:cubicBezTo>
                      <a:pt x="14" y="40"/>
                      <a:pt x="14" y="40"/>
                      <a:pt x="14" y="40"/>
                    </a:cubicBezTo>
                    <a:cubicBezTo>
                      <a:pt x="16" y="51"/>
                      <a:pt x="17" y="61"/>
                      <a:pt x="17" y="64"/>
                    </a:cubicBezTo>
                    <a:cubicBezTo>
                      <a:pt x="17" y="71"/>
                      <a:pt x="18" y="84"/>
                      <a:pt x="21" y="103"/>
                    </a:cubicBezTo>
                    <a:cubicBezTo>
                      <a:pt x="24" y="122"/>
                      <a:pt x="16" y="155"/>
                      <a:pt x="16" y="155"/>
                    </a:cubicBezTo>
                    <a:cubicBezTo>
                      <a:pt x="17" y="153"/>
                      <a:pt x="17" y="151"/>
                      <a:pt x="18" y="148"/>
                    </a:cubicBezTo>
                    <a:cubicBezTo>
                      <a:pt x="18" y="147"/>
                      <a:pt x="19" y="145"/>
                      <a:pt x="19" y="144"/>
                    </a:cubicBezTo>
                    <a:cubicBezTo>
                      <a:pt x="19" y="145"/>
                      <a:pt x="18" y="146"/>
                      <a:pt x="18" y="147"/>
                    </a:cubicBezTo>
                    <a:cubicBezTo>
                      <a:pt x="20" y="138"/>
                      <a:pt x="22" y="125"/>
                      <a:pt x="22" y="114"/>
                    </a:cubicBezTo>
                    <a:cubicBezTo>
                      <a:pt x="22" y="110"/>
                      <a:pt x="22" y="106"/>
                      <a:pt x="21" y="103"/>
                    </a:cubicBezTo>
                    <a:cubicBezTo>
                      <a:pt x="18" y="84"/>
                      <a:pt x="18" y="71"/>
                      <a:pt x="17" y="64"/>
                    </a:cubicBezTo>
                    <a:cubicBezTo>
                      <a:pt x="17" y="61"/>
                      <a:pt x="16" y="51"/>
                      <a:pt x="14" y="39"/>
                    </a:cubicBezTo>
                    <a:close/>
                    <a:moveTo>
                      <a:pt x="0" y="0"/>
                    </a:moveTo>
                    <a:cubicBezTo>
                      <a:pt x="0" y="0"/>
                      <a:pt x="0" y="0"/>
                      <a:pt x="0" y="0"/>
                    </a:cubicBezTo>
                    <a:cubicBezTo>
                      <a:pt x="6" y="11"/>
                      <a:pt x="10" y="23"/>
                      <a:pt x="13" y="34"/>
                    </a:cubicBezTo>
                    <a:cubicBezTo>
                      <a:pt x="13" y="34"/>
                      <a:pt x="13" y="34"/>
                      <a:pt x="13" y="34"/>
                    </a:cubicBezTo>
                    <a:cubicBezTo>
                      <a:pt x="10" y="22"/>
                      <a:pt x="6" y="1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6" name="Freeform 1982"/>
              <p:cNvSpPr>
                <a:spLocks/>
              </p:cNvSpPr>
              <p:nvPr/>
            </p:nvSpPr>
            <p:spPr bwMode="auto">
              <a:xfrm>
                <a:off x="602" y="2596"/>
                <a:ext cx="12" cy="162"/>
              </a:xfrm>
              <a:custGeom>
                <a:avLst/>
                <a:gdLst>
                  <a:gd name="T0" fmla="*/ 6 w 6"/>
                  <a:gd name="T1" fmla="*/ 35 h 76"/>
                  <a:gd name="T2" fmla="*/ 1 w 6"/>
                  <a:gd name="T3" fmla="*/ 0 h 76"/>
                  <a:gd name="T4" fmla="*/ 0 w 6"/>
                  <a:gd name="T5" fmla="*/ 1 h 76"/>
                  <a:gd name="T6" fmla="*/ 2 w 6"/>
                  <a:gd name="T7" fmla="*/ 9 h 76"/>
                  <a:gd name="T8" fmla="*/ 4 w 6"/>
                  <a:gd name="T9" fmla="*/ 35 h 76"/>
                  <a:gd name="T10" fmla="*/ 1 w 6"/>
                  <a:gd name="T11" fmla="*/ 76 h 76"/>
                  <a:gd name="T12" fmla="*/ 6 w 6"/>
                  <a:gd name="T13" fmla="*/ 35 h 76"/>
                </a:gdLst>
                <a:ahLst/>
                <a:cxnLst>
                  <a:cxn ang="0">
                    <a:pos x="T0" y="T1"/>
                  </a:cxn>
                  <a:cxn ang="0">
                    <a:pos x="T2" y="T3"/>
                  </a:cxn>
                  <a:cxn ang="0">
                    <a:pos x="T4" y="T5"/>
                  </a:cxn>
                  <a:cxn ang="0">
                    <a:pos x="T6" y="T7"/>
                  </a:cxn>
                  <a:cxn ang="0">
                    <a:pos x="T8" y="T9"/>
                  </a:cxn>
                  <a:cxn ang="0">
                    <a:pos x="T10" y="T11"/>
                  </a:cxn>
                  <a:cxn ang="0">
                    <a:pos x="T12" y="T13"/>
                  </a:cxn>
                </a:cxnLst>
                <a:rect l="0" t="0" r="r" b="b"/>
                <a:pathLst>
                  <a:path w="6" h="76">
                    <a:moveTo>
                      <a:pt x="6" y="35"/>
                    </a:moveTo>
                    <a:cubicBezTo>
                      <a:pt x="6" y="12"/>
                      <a:pt x="1" y="0"/>
                      <a:pt x="1" y="0"/>
                    </a:cubicBezTo>
                    <a:cubicBezTo>
                      <a:pt x="0" y="1"/>
                      <a:pt x="0" y="1"/>
                      <a:pt x="0" y="1"/>
                    </a:cubicBezTo>
                    <a:cubicBezTo>
                      <a:pt x="0" y="1"/>
                      <a:pt x="1" y="4"/>
                      <a:pt x="2" y="9"/>
                    </a:cubicBezTo>
                    <a:cubicBezTo>
                      <a:pt x="3" y="15"/>
                      <a:pt x="4" y="24"/>
                      <a:pt x="4" y="35"/>
                    </a:cubicBezTo>
                    <a:cubicBezTo>
                      <a:pt x="5" y="49"/>
                      <a:pt x="1" y="76"/>
                      <a:pt x="1" y="76"/>
                    </a:cubicBezTo>
                    <a:cubicBezTo>
                      <a:pt x="5" y="60"/>
                      <a:pt x="6" y="46"/>
                      <a:pt x="6" y="35"/>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7" name="Freeform 1983"/>
              <p:cNvSpPr>
                <a:spLocks/>
              </p:cNvSpPr>
              <p:nvPr/>
            </p:nvSpPr>
            <p:spPr bwMode="auto">
              <a:xfrm>
                <a:off x="602" y="2596"/>
                <a:ext cx="12" cy="162"/>
              </a:xfrm>
              <a:custGeom>
                <a:avLst/>
                <a:gdLst>
                  <a:gd name="T0" fmla="*/ 6 w 6"/>
                  <a:gd name="T1" fmla="*/ 35 h 76"/>
                  <a:gd name="T2" fmla="*/ 1 w 6"/>
                  <a:gd name="T3" fmla="*/ 0 h 76"/>
                  <a:gd name="T4" fmla="*/ 0 w 6"/>
                  <a:gd name="T5" fmla="*/ 1 h 76"/>
                  <a:gd name="T6" fmla="*/ 0 w 6"/>
                  <a:gd name="T7" fmla="*/ 1 h 76"/>
                  <a:gd name="T8" fmla="*/ 0 w 6"/>
                  <a:gd name="T9" fmla="*/ 1 h 76"/>
                  <a:gd name="T10" fmla="*/ 0 w 6"/>
                  <a:gd name="T11" fmla="*/ 1 h 76"/>
                  <a:gd name="T12" fmla="*/ 0 w 6"/>
                  <a:gd name="T13" fmla="*/ 1 h 76"/>
                  <a:gd name="T14" fmla="*/ 0 w 6"/>
                  <a:gd name="T15" fmla="*/ 1 h 76"/>
                  <a:gd name="T16" fmla="*/ 0 w 6"/>
                  <a:gd name="T17" fmla="*/ 1 h 76"/>
                  <a:gd name="T18" fmla="*/ 4 w 6"/>
                  <a:gd name="T19" fmla="*/ 35 h 76"/>
                  <a:gd name="T20" fmla="*/ 4 w 6"/>
                  <a:gd name="T21" fmla="*/ 35 h 76"/>
                  <a:gd name="T22" fmla="*/ 3 w 6"/>
                  <a:gd name="T23" fmla="*/ 64 h 76"/>
                  <a:gd name="T24" fmla="*/ 1 w 6"/>
                  <a:gd name="T25" fmla="*/ 76 h 76"/>
                  <a:gd name="T26" fmla="*/ 6 w 6"/>
                  <a:gd name="T27" fmla="*/ 35 h 76"/>
                  <a:gd name="T28" fmla="*/ 5 w 6"/>
                  <a:gd name="T29" fmla="*/ 35 h 76"/>
                  <a:gd name="T30" fmla="*/ 1 w 6"/>
                  <a:gd name="T31" fmla="*/ 76 h 76"/>
                  <a:gd name="T32" fmla="*/ 4 w 6"/>
                  <a:gd name="T33" fmla="*/ 40 h 76"/>
                  <a:gd name="T34" fmla="*/ 4 w 6"/>
                  <a:gd name="T35" fmla="*/ 35 h 76"/>
                  <a:gd name="T36" fmla="*/ 2 w 6"/>
                  <a:gd name="T37" fmla="*/ 9 h 76"/>
                  <a:gd name="T38" fmla="*/ 0 w 6"/>
                  <a:gd name="T39" fmla="*/ 1 h 76"/>
                  <a:gd name="T40" fmla="*/ 0 w 6"/>
                  <a:gd name="T41" fmla="*/ 1 h 76"/>
                  <a:gd name="T42" fmla="*/ 0 w 6"/>
                  <a:gd name="T43" fmla="*/ 1 h 76"/>
                  <a:gd name="T44" fmla="*/ 0 w 6"/>
                  <a:gd name="T45" fmla="*/ 1 h 76"/>
                  <a:gd name="T46" fmla="*/ 0 w 6"/>
                  <a:gd name="T47" fmla="*/ 1 h 76"/>
                  <a:gd name="T48" fmla="*/ 0 w 6"/>
                  <a:gd name="T49" fmla="*/ 1 h 76"/>
                  <a:gd name="T50" fmla="*/ 0 w 6"/>
                  <a:gd name="T51" fmla="*/ 1 h 76"/>
                  <a:gd name="T52" fmla="*/ 0 w 6"/>
                  <a:gd name="T53" fmla="*/ 1 h 76"/>
                  <a:gd name="T54" fmla="*/ 0 w 6"/>
                  <a:gd name="T55" fmla="*/ 1 h 76"/>
                  <a:gd name="T56" fmla="*/ 0 w 6"/>
                  <a:gd name="T57" fmla="*/ 1 h 76"/>
                  <a:gd name="T58" fmla="*/ 0 w 6"/>
                  <a:gd name="T59" fmla="*/ 1 h 76"/>
                  <a:gd name="T60" fmla="*/ 1 w 6"/>
                  <a:gd name="T61" fmla="*/ 0 h 76"/>
                  <a:gd name="T62" fmla="*/ 5 w 6"/>
                  <a:gd name="T63"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76">
                    <a:moveTo>
                      <a:pt x="6" y="35"/>
                    </a:moveTo>
                    <a:cubicBezTo>
                      <a:pt x="6" y="35"/>
                      <a:pt x="6" y="35"/>
                      <a:pt x="6" y="35"/>
                    </a:cubicBezTo>
                    <a:cubicBezTo>
                      <a:pt x="6" y="12"/>
                      <a:pt x="2"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4"/>
                      <a:pt x="2" y="9"/>
                    </a:cubicBezTo>
                    <a:cubicBezTo>
                      <a:pt x="3" y="15"/>
                      <a:pt x="4" y="24"/>
                      <a:pt x="4" y="35"/>
                    </a:cubicBezTo>
                    <a:cubicBezTo>
                      <a:pt x="4" y="35"/>
                      <a:pt x="4" y="35"/>
                      <a:pt x="4" y="35"/>
                    </a:cubicBezTo>
                    <a:cubicBezTo>
                      <a:pt x="4" y="35"/>
                      <a:pt x="4" y="35"/>
                      <a:pt x="4" y="35"/>
                    </a:cubicBezTo>
                    <a:cubicBezTo>
                      <a:pt x="4" y="36"/>
                      <a:pt x="4" y="38"/>
                      <a:pt x="4" y="40"/>
                    </a:cubicBezTo>
                    <a:cubicBezTo>
                      <a:pt x="4" y="47"/>
                      <a:pt x="4" y="56"/>
                      <a:pt x="3" y="64"/>
                    </a:cubicBezTo>
                    <a:cubicBezTo>
                      <a:pt x="2" y="67"/>
                      <a:pt x="2" y="70"/>
                      <a:pt x="2" y="73"/>
                    </a:cubicBezTo>
                    <a:cubicBezTo>
                      <a:pt x="2" y="75"/>
                      <a:pt x="1" y="76"/>
                      <a:pt x="1" y="76"/>
                    </a:cubicBezTo>
                    <a:cubicBezTo>
                      <a:pt x="2" y="76"/>
                      <a:pt x="2" y="76"/>
                      <a:pt x="2" y="76"/>
                    </a:cubicBezTo>
                    <a:cubicBezTo>
                      <a:pt x="5" y="60"/>
                      <a:pt x="6" y="46"/>
                      <a:pt x="6" y="35"/>
                    </a:cubicBezTo>
                    <a:cubicBezTo>
                      <a:pt x="6" y="35"/>
                      <a:pt x="6" y="35"/>
                      <a:pt x="6" y="35"/>
                    </a:cubicBezTo>
                    <a:cubicBezTo>
                      <a:pt x="5" y="35"/>
                      <a:pt x="5" y="35"/>
                      <a:pt x="5" y="35"/>
                    </a:cubicBezTo>
                    <a:cubicBezTo>
                      <a:pt x="5" y="46"/>
                      <a:pt x="4" y="60"/>
                      <a:pt x="1" y="76"/>
                    </a:cubicBezTo>
                    <a:cubicBezTo>
                      <a:pt x="1" y="76"/>
                      <a:pt x="1" y="76"/>
                      <a:pt x="1" y="76"/>
                    </a:cubicBezTo>
                    <a:cubicBezTo>
                      <a:pt x="2" y="76"/>
                      <a:pt x="2" y="76"/>
                      <a:pt x="2" y="76"/>
                    </a:cubicBezTo>
                    <a:cubicBezTo>
                      <a:pt x="2" y="76"/>
                      <a:pt x="4" y="54"/>
                      <a:pt x="4" y="40"/>
                    </a:cubicBezTo>
                    <a:cubicBezTo>
                      <a:pt x="4" y="38"/>
                      <a:pt x="4" y="36"/>
                      <a:pt x="4" y="35"/>
                    </a:cubicBezTo>
                    <a:cubicBezTo>
                      <a:pt x="4" y="35"/>
                      <a:pt x="4" y="35"/>
                      <a:pt x="4" y="35"/>
                    </a:cubicBezTo>
                    <a:cubicBezTo>
                      <a:pt x="4" y="35"/>
                      <a:pt x="4" y="35"/>
                      <a:pt x="4" y="35"/>
                    </a:cubicBezTo>
                    <a:cubicBezTo>
                      <a:pt x="4" y="24"/>
                      <a:pt x="3" y="15"/>
                      <a:pt x="2" y="9"/>
                    </a:cubicBezTo>
                    <a:cubicBezTo>
                      <a:pt x="2" y="6"/>
                      <a:pt x="1" y="4"/>
                      <a:pt x="1" y="3"/>
                    </a:cubicBezTo>
                    <a:cubicBezTo>
                      <a:pt x="1" y="2"/>
                      <a:pt x="0" y="2"/>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1" y="0"/>
                      <a:pt x="5" y="12"/>
                      <a:pt x="5" y="35"/>
                    </a:cubicBezTo>
                    <a:lnTo>
                      <a:pt x="6" y="35"/>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8" name="Freeform 1984"/>
              <p:cNvSpPr>
                <a:spLocks/>
              </p:cNvSpPr>
              <p:nvPr/>
            </p:nvSpPr>
            <p:spPr bwMode="auto">
              <a:xfrm>
                <a:off x="582" y="2445"/>
                <a:ext cx="45" cy="68"/>
              </a:xfrm>
              <a:custGeom>
                <a:avLst/>
                <a:gdLst>
                  <a:gd name="T0" fmla="*/ 21 w 21"/>
                  <a:gd name="T1" fmla="*/ 32 h 32"/>
                  <a:gd name="T2" fmla="*/ 18 w 21"/>
                  <a:gd name="T3" fmla="*/ 29 h 32"/>
                  <a:gd name="T4" fmla="*/ 13 w 21"/>
                  <a:gd name="T5" fmla="*/ 20 h 32"/>
                  <a:gd name="T6" fmla="*/ 1 w 21"/>
                  <a:gd name="T7" fmla="*/ 0 h 32"/>
                  <a:gd name="T8" fmla="*/ 0 w 21"/>
                  <a:gd name="T9" fmla="*/ 0 h 32"/>
                  <a:gd name="T10" fmla="*/ 5 w 21"/>
                  <a:gd name="T11" fmla="*/ 7 h 32"/>
                  <a:gd name="T12" fmla="*/ 12 w 21"/>
                  <a:gd name="T13" fmla="*/ 20 h 32"/>
                  <a:gd name="T14" fmla="*/ 21 w 21"/>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2">
                    <a:moveTo>
                      <a:pt x="21" y="32"/>
                    </a:moveTo>
                    <a:cubicBezTo>
                      <a:pt x="21" y="32"/>
                      <a:pt x="20" y="31"/>
                      <a:pt x="18" y="29"/>
                    </a:cubicBezTo>
                    <a:cubicBezTo>
                      <a:pt x="16" y="27"/>
                      <a:pt x="14" y="24"/>
                      <a:pt x="13" y="20"/>
                    </a:cubicBezTo>
                    <a:cubicBezTo>
                      <a:pt x="11" y="11"/>
                      <a:pt x="1" y="0"/>
                      <a:pt x="1" y="0"/>
                    </a:cubicBezTo>
                    <a:cubicBezTo>
                      <a:pt x="0" y="0"/>
                      <a:pt x="0" y="0"/>
                      <a:pt x="0" y="0"/>
                    </a:cubicBezTo>
                    <a:cubicBezTo>
                      <a:pt x="0" y="0"/>
                      <a:pt x="3" y="3"/>
                      <a:pt x="5" y="7"/>
                    </a:cubicBezTo>
                    <a:cubicBezTo>
                      <a:pt x="8" y="11"/>
                      <a:pt x="11" y="16"/>
                      <a:pt x="12" y="20"/>
                    </a:cubicBezTo>
                    <a:cubicBezTo>
                      <a:pt x="15" y="29"/>
                      <a:pt x="21" y="32"/>
                      <a:pt x="21" y="32"/>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9" name="Freeform 1985"/>
              <p:cNvSpPr>
                <a:spLocks/>
              </p:cNvSpPr>
              <p:nvPr/>
            </p:nvSpPr>
            <p:spPr bwMode="auto">
              <a:xfrm>
                <a:off x="582" y="2443"/>
                <a:ext cx="45" cy="72"/>
              </a:xfrm>
              <a:custGeom>
                <a:avLst/>
                <a:gdLst>
                  <a:gd name="T0" fmla="*/ 21 w 21"/>
                  <a:gd name="T1" fmla="*/ 33 h 34"/>
                  <a:gd name="T2" fmla="*/ 21 w 21"/>
                  <a:gd name="T3" fmla="*/ 33 h 34"/>
                  <a:gd name="T4" fmla="*/ 21 w 21"/>
                  <a:gd name="T5" fmla="*/ 33 h 34"/>
                  <a:gd name="T6" fmla="*/ 18 w 21"/>
                  <a:gd name="T7" fmla="*/ 30 h 34"/>
                  <a:gd name="T8" fmla="*/ 6 w 21"/>
                  <a:gd name="T9" fmla="*/ 7 h 34"/>
                  <a:gd name="T10" fmla="*/ 2 w 21"/>
                  <a:gd name="T11" fmla="*/ 1 h 34"/>
                  <a:gd name="T12" fmla="*/ 2 w 21"/>
                  <a:gd name="T13" fmla="*/ 1 h 34"/>
                  <a:gd name="T14" fmla="*/ 2 w 21"/>
                  <a:gd name="T15" fmla="*/ 1 h 34"/>
                  <a:gd name="T16" fmla="*/ 2 w 21"/>
                  <a:gd name="T17" fmla="*/ 1 h 34"/>
                  <a:gd name="T18" fmla="*/ 1 w 21"/>
                  <a:gd name="T19" fmla="*/ 1 h 34"/>
                  <a:gd name="T20" fmla="*/ 1 w 21"/>
                  <a:gd name="T21" fmla="*/ 0 h 34"/>
                  <a:gd name="T22" fmla="*/ 0 w 21"/>
                  <a:gd name="T23" fmla="*/ 1 h 34"/>
                  <a:gd name="T24" fmla="*/ 5 w 21"/>
                  <a:gd name="T25" fmla="*/ 8 h 34"/>
                  <a:gd name="T26" fmla="*/ 21 w 21"/>
                  <a:gd name="T27" fmla="*/ 34 h 34"/>
                  <a:gd name="T28" fmla="*/ 21 w 21"/>
                  <a:gd name="T29" fmla="*/ 33 h 34"/>
                  <a:gd name="T30" fmla="*/ 21 w 21"/>
                  <a:gd name="T31" fmla="*/ 33 h 34"/>
                  <a:gd name="T32" fmla="*/ 12 w 21"/>
                  <a:gd name="T33" fmla="*/ 21 h 34"/>
                  <a:gd name="T34" fmla="*/ 2 w 21"/>
                  <a:gd name="T35" fmla="*/ 3 h 34"/>
                  <a:gd name="T36" fmla="*/ 1 w 21"/>
                  <a:gd name="T37" fmla="*/ 1 h 34"/>
                  <a:gd name="T38" fmla="*/ 1 w 21"/>
                  <a:gd name="T39" fmla="*/ 1 h 34"/>
                  <a:gd name="T40" fmla="*/ 0 w 21"/>
                  <a:gd name="T41" fmla="*/ 1 h 34"/>
                  <a:gd name="T42" fmla="*/ 0 w 21"/>
                  <a:gd name="T43" fmla="*/ 1 h 34"/>
                  <a:gd name="T44" fmla="*/ 0 w 21"/>
                  <a:gd name="T45" fmla="*/ 1 h 34"/>
                  <a:gd name="T46" fmla="*/ 1 w 21"/>
                  <a:gd name="T47" fmla="*/ 1 h 34"/>
                  <a:gd name="T48" fmla="*/ 1 w 21"/>
                  <a:gd name="T49" fmla="*/ 1 h 34"/>
                  <a:gd name="T50" fmla="*/ 1 w 21"/>
                  <a:gd name="T51" fmla="*/ 2 h 34"/>
                  <a:gd name="T52" fmla="*/ 1 w 21"/>
                  <a:gd name="T53" fmla="*/ 1 h 34"/>
                  <a:gd name="T54" fmla="*/ 1 w 21"/>
                  <a:gd name="T55" fmla="*/ 1 h 34"/>
                  <a:gd name="T56" fmla="*/ 18 w 21"/>
                  <a:gd name="T57" fmla="*/ 30 h 34"/>
                  <a:gd name="T58" fmla="*/ 21 w 21"/>
                  <a:gd name="T59" fmla="*/ 33 h 34"/>
                  <a:gd name="T60" fmla="*/ 21 w 21"/>
                  <a:gd name="T61" fmla="*/ 33 h 34"/>
                  <a:gd name="T62" fmla="*/ 21 w 21"/>
                  <a:gd name="T63" fmla="*/ 33 h 34"/>
                  <a:gd name="T64" fmla="*/ 21 w 21"/>
                  <a:gd name="T65" fmla="*/ 33 h 34"/>
                  <a:gd name="T66" fmla="*/ 21 w 21"/>
                  <a:gd name="T67" fmla="*/ 33 h 34"/>
                  <a:gd name="T68" fmla="*/ 21 w 21"/>
                  <a:gd name="T69" fmla="*/ 33 h 34"/>
                  <a:gd name="T70" fmla="*/ 21 w 21"/>
                  <a:gd name="T71" fmla="*/ 33 h 34"/>
                  <a:gd name="T72" fmla="*/ 21 w 21"/>
                  <a:gd name="T73" fmla="*/ 33 h 34"/>
                  <a:gd name="T74" fmla="*/ 21 w 21"/>
                  <a:gd name="T75" fmla="*/ 33 h 34"/>
                  <a:gd name="T76" fmla="*/ 21 w 21"/>
                  <a:gd name="T77" fmla="*/ 33 h 34"/>
                  <a:gd name="T78" fmla="*/ 21 w 21"/>
                  <a:gd name="T79" fmla="*/ 33 h 34"/>
                  <a:gd name="T80" fmla="*/ 21 w 21"/>
                  <a:gd name="T81" fmla="*/ 33 h 34"/>
                  <a:gd name="T82" fmla="*/ 21 w 21"/>
                  <a:gd name="T83" fmla="*/ 33 h 34"/>
                  <a:gd name="T84" fmla="*/ 21 w 21"/>
                  <a:gd name="T8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4">
                    <a:moveTo>
                      <a:pt x="21" y="33"/>
                    </a:move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0" y="32"/>
                      <a:pt x="18" y="30"/>
                    </a:cubicBezTo>
                    <a:cubicBezTo>
                      <a:pt x="16" y="28"/>
                      <a:pt x="15" y="25"/>
                      <a:pt x="13" y="21"/>
                    </a:cubicBezTo>
                    <a:cubicBezTo>
                      <a:pt x="12" y="17"/>
                      <a:pt x="9" y="11"/>
                      <a:pt x="6" y="7"/>
                    </a:cubicBezTo>
                    <a:cubicBezTo>
                      <a:pt x="5" y="5"/>
                      <a:pt x="4" y="4"/>
                      <a:pt x="3" y="3"/>
                    </a:cubicBezTo>
                    <a:cubicBezTo>
                      <a:pt x="3" y="2"/>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2" y="1"/>
                      <a:pt x="2" y="1"/>
                      <a:pt x="2" y="1"/>
                    </a:cubicBezTo>
                    <a:cubicBezTo>
                      <a:pt x="2" y="1"/>
                      <a:pt x="2" y="1"/>
                      <a:pt x="2" y="1"/>
                    </a:cubicBezTo>
                    <a:cubicBezTo>
                      <a:pt x="1" y="1"/>
                      <a:pt x="1" y="1"/>
                      <a:pt x="1" y="1"/>
                    </a:cubicBezTo>
                    <a:cubicBezTo>
                      <a:pt x="2" y="1"/>
                      <a:pt x="2" y="1"/>
                      <a:pt x="2" y="1"/>
                    </a:cubicBezTo>
                    <a:cubicBezTo>
                      <a:pt x="1" y="0"/>
                      <a:pt x="1" y="0"/>
                      <a:pt x="1" y="0"/>
                    </a:cubicBezTo>
                    <a:cubicBezTo>
                      <a:pt x="0" y="1"/>
                      <a:pt x="0" y="1"/>
                      <a:pt x="0" y="1"/>
                    </a:cubicBezTo>
                    <a:cubicBezTo>
                      <a:pt x="0" y="1"/>
                      <a:pt x="0" y="1"/>
                      <a:pt x="0" y="1"/>
                    </a:cubicBezTo>
                    <a:cubicBezTo>
                      <a:pt x="0" y="1"/>
                      <a:pt x="0" y="1"/>
                      <a:pt x="0" y="1"/>
                    </a:cubicBezTo>
                    <a:cubicBezTo>
                      <a:pt x="0" y="2"/>
                      <a:pt x="3" y="4"/>
                      <a:pt x="5" y="8"/>
                    </a:cubicBezTo>
                    <a:cubicBezTo>
                      <a:pt x="8" y="12"/>
                      <a:pt x="11" y="17"/>
                      <a:pt x="12" y="21"/>
                    </a:cubicBezTo>
                    <a:cubicBezTo>
                      <a:pt x="14" y="30"/>
                      <a:pt x="21" y="34"/>
                      <a:pt x="21" y="34"/>
                    </a:cubicBezTo>
                    <a:cubicBezTo>
                      <a:pt x="21" y="34"/>
                      <a:pt x="21" y="34"/>
                      <a:pt x="21" y="34"/>
                    </a:cubicBezTo>
                    <a:cubicBezTo>
                      <a:pt x="21" y="33"/>
                      <a:pt x="21" y="33"/>
                      <a:pt x="21" y="33"/>
                    </a:cubicBezTo>
                    <a:cubicBezTo>
                      <a:pt x="21" y="33"/>
                      <a:pt x="21" y="33"/>
                      <a:pt x="21" y="33"/>
                    </a:cubicBezTo>
                    <a:cubicBezTo>
                      <a:pt x="21" y="33"/>
                      <a:pt x="21" y="33"/>
                      <a:pt x="21" y="33"/>
                    </a:cubicBezTo>
                    <a:cubicBezTo>
                      <a:pt x="21" y="33"/>
                      <a:pt x="21" y="33"/>
                      <a:pt x="20" y="33"/>
                    </a:cubicBezTo>
                    <a:cubicBezTo>
                      <a:pt x="18" y="31"/>
                      <a:pt x="14" y="28"/>
                      <a:pt x="12" y="21"/>
                    </a:cubicBezTo>
                    <a:cubicBezTo>
                      <a:pt x="11" y="17"/>
                      <a:pt x="8" y="12"/>
                      <a:pt x="5" y="8"/>
                    </a:cubicBezTo>
                    <a:cubicBezTo>
                      <a:pt x="4" y="6"/>
                      <a:pt x="3" y="5"/>
                      <a:pt x="2" y="3"/>
                    </a:cubicBezTo>
                    <a:cubicBezTo>
                      <a:pt x="2" y="3"/>
                      <a:pt x="1" y="2"/>
                      <a:pt x="1" y="2"/>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1" y="1"/>
                      <a:pt x="1" y="1"/>
                      <a:pt x="1" y="1"/>
                    </a:cubicBezTo>
                    <a:cubicBezTo>
                      <a:pt x="0" y="1"/>
                      <a:pt x="0" y="1"/>
                      <a:pt x="0" y="1"/>
                    </a:cubicBezTo>
                    <a:cubicBezTo>
                      <a:pt x="1" y="1"/>
                      <a:pt x="1" y="1"/>
                      <a:pt x="1" y="1"/>
                    </a:cubicBezTo>
                    <a:cubicBezTo>
                      <a:pt x="0" y="1"/>
                      <a:pt x="0" y="1"/>
                      <a:pt x="0" y="1"/>
                    </a:cubicBezTo>
                    <a:cubicBezTo>
                      <a:pt x="1" y="1"/>
                      <a:pt x="1" y="1"/>
                      <a:pt x="1" y="1"/>
                    </a:cubicBezTo>
                    <a:cubicBezTo>
                      <a:pt x="1" y="1"/>
                      <a:pt x="1" y="1"/>
                      <a:pt x="1" y="1"/>
                    </a:cubicBezTo>
                    <a:cubicBezTo>
                      <a:pt x="0" y="1"/>
                      <a:pt x="0" y="1"/>
                      <a:pt x="0" y="1"/>
                    </a:cubicBezTo>
                    <a:cubicBezTo>
                      <a:pt x="1" y="1"/>
                      <a:pt x="1" y="1"/>
                      <a:pt x="1" y="1"/>
                    </a:cubicBezTo>
                    <a:cubicBezTo>
                      <a:pt x="0" y="1"/>
                      <a:pt x="0" y="1"/>
                      <a:pt x="0" y="1"/>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2" y="1"/>
                      <a:pt x="11" y="12"/>
                      <a:pt x="13" y="21"/>
                    </a:cubicBezTo>
                    <a:cubicBezTo>
                      <a:pt x="14" y="25"/>
                      <a:pt x="16" y="28"/>
                      <a:pt x="18" y="30"/>
                    </a:cubicBezTo>
                    <a:cubicBezTo>
                      <a:pt x="19" y="31"/>
                      <a:pt x="20" y="32"/>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0" name="Freeform 1986"/>
              <p:cNvSpPr>
                <a:spLocks/>
              </p:cNvSpPr>
              <p:nvPr/>
            </p:nvSpPr>
            <p:spPr bwMode="auto">
              <a:xfrm>
                <a:off x="536" y="2324"/>
                <a:ext cx="29" cy="9"/>
              </a:xfrm>
              <a:custGeom>
                <a:avLst/>
                <a:gdLst>
                  <a:gd name="T0" fmla="*/ 14 w 14"/>
                  <a:gd name="T1" fmla="*/ 4 h 4"/>
                  <a:gd name="T2" fmla="*/ 1 w 14"/>
                  <a:gd name="T3" fmla="*/ 0 h 4"/>
                  <a:gd name="T4" fmla="*/ 1 w 14"/>
                  <a:gd name="T5" fmla="*/ 1 h 4"/>
                  <a:gd name="T6" fmla="*/ 14 w 14"/>
                  <a:gd name="T7" fmla="*/ 4 h 4"/>
                </a:gdLst>
                <a:ahLst/>
                <a:cxnLst>
                  <a:cxn ang="0">
                    <a:pos x="T0" y="T1"/>
                  </a:cxn>
                  <a:cxn ang="0">
                    <a:pos x="T2" y="T3"/>
                  </a:cxn>
                  <a:cxn ang="0">
                    <a:pos x="T4" y="T5"/>
                  </a:cxn>
                  <a:cxn ang="0">
                    <a:pos x="T6" y="T7"/>
                  </a:cxn>
                </a:cxnLst>
                <a:rect l="0" t="0" r="r" b="b"/>
                <a:pathLst>
                  <a:path w="14" h="4">
                    <a:moveTo>
                      <a:pt x="14" y="4"/>
                    </a:moveTo>
                    <a:cubicBezTo>
                      <a:pt x="9" y="0"/>
                      <a:pt x="1" y="0"/>
                      <a:pt x="1" y="0"/>
                    </a:cubicBezTo>
                    <a:cubicBezTo>
                      <a:pt x="1" y="0"/>
                      <a:pt x="0" y="1"/>
                      <a:pt x="1" y="1"/>
                    </a:cubicBezTo>
                    <a:cubicBezTo>
                      <a:pt x="8" y="1"/>
                      <a:pt x="14" y="4"/>
                      <a:pt x="14" y="4"/>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1" name="Freeform 1987"/>
              <p:cNvSpPr>
                <a:spLocks/>
              </p:cNvSpPr>
              <p:nvPr/>
            </p:nvSpPr>
            <p:spPr bwMode="auto">
              <a:xfrm>
                <a:off x="536" y="2324"/>
                <a:ext cx="29" cy="11"/>
              </a:xfrm>
              <a:custGeom>
                <a:avLst/>
                <a:gdLst>
                  <a:gd name="T0" fmla="*/ 14 w 14"/>
                  <a:gd name="T1" fmla="*/ 4 h 5"/>
                  <a:gd name="T2" fmla="*/ 14 w 14"/>
                  <a:gd name="T3" fmla="*/ 4 h 5"/>
                  <a:gd name="T4" fmla="*/ 6 w 14"/>
                  <a:gd name="T5" fmla="*/ 0 h 5"/>
                  <a:gd name="T6" fmla="*/ 2 w 14"/>
                  <a:gd name="T7" fmla="*/ 0 h 5"/>
                  <a:gd name="T8" fmla="*/ 1 w 14"/>
                  <a:gd name="T9" fmla="*/ 0 h 5"/>
                  <a:gd name="T10" fmla="*/ 1 w 14"/>
                  <a:gd name="T11" fmla="*/ 0 h 5"/>
                  <a:gd name="T12" fmla="*/ 1 w 14"/>
                  <a:gd name="T13" fmla="*/ 0 h 5"/>
                  <a:gd name="T14" fmla="*/ 1 w 14"/>
                  <a:gd name="T15" fmla="*/ 0 h 5"/>
                  <a:gd name="T16" fmla="*/ 1 w 14"/>
                  <a:gd name="T17" fmla="*/ 0 h 5"/>
                  <a:gd name="T18" fmla="*/ 1 w 14"/>
                  <a:gd name="T19" fmla="*/ 0 h 5"/>
                  <a:gd name="T20" fmla="*/ 1 w 14"/>
                  <a:gd name="T21" fmla="*/ 0 h 5"/>
                  <a:gd name="T22" fmla="*/ 1 w 14"/>
                  <a:gd name="T23" fmla="*/ 0 h 5"/>
                  <a:gd name="T24" fmla="*/ 1 w 14"/>
                  <a:gd name="T25" fmla="*/ 0 h 5"/>
                  <a:gd name="T26" fmla="*/ 1 w 14"/>
                  <a:gd name="T27" fmla="*/ 0 h 5"/>
                  <a:gd name="T28" fmla="*/ 1 w 14"/>
                  <a:gd name="T29" fmla="*/ 0 h 5"/>
                  <a:gd name="T30" fmla="*/ 1 w 14"/>
                  <a:gd name="T31" fmla="*/ 0 h 5"/>
                  <a:gd name="T32" fmla="*/ 0 w 14"/>
                  <a:gd name="T33" fmla="*/ 1 h 5"/>
                  <a:gd name="T34" fmla="*/ 0 w 14"/>
                  <a:gd name="T35" fmla="*/ 1 h 5"/>
                  <a:gd name="T36" fmla="*/ 1 w 14"/>
                  <a:gd name="T37" fmla="*/ 1 h 5"/>
                  <a:gd name="T38" fmla="*/ 1 w 14"/>
                  <a:gd name="T39" fmla="*/ 1 h 5"/>
                  <a:gd name="T40" fmla="*/ 1 w 14"/>
                  <a:gd name="T41" fmla="*/ 1 h 5"/>
                  <a:gd name="T42" fmla="*/ 1 w 14"/>
                  <a:gd name="T43" fmla="*/ 1 h 5"/>
                  <a:gd name="T44" fmla="*/ 1 w 14"/>
                  <a:gd name="T45" fmla="*/ 1 h 5"/>
                  <a:gd name="T46" fmla="*/ 1 w 14"/>
                  <a:gd name="T47" fmla="*/ 1 h 5"/>
                  <a:gd name="T48" fmla="*/ 1 w 14"/>
                  <a:gd name="T49" fmla="*/ 1 h 5"/>
                  <a:gd name="T50" fmla="*/ 1 w 14"/>
                  <a:gd name="T51" fmla="*/ 1 h 5"/>
                  <a:gd name="T52" fmla="*/ 1 w 14"/>
                  <a:gd name="T53" fmla="*/ 1 h 5"/>
                  <a:gd name="T54" fmla="*/ 10 w 14"/>
                  <a:gd name="T55" fmla="*/ 3 h 5"/>
                  <a:gd name="T56" fmla="*/ 13 w 14"/>
                  <a:gd name="T57" fmla="*/ 4 h 5"/>
                  <a:gd name="T58" fmla="*/ 14 w 14"/>
                  <a:gd name="T59" fmla="*/ 5 h 5"/>
                  <a:gd name="T60" fmla="*/ 14 w 14"/>
                  <a:gd name="T61" fmla="*/ 4 h 5"/>
                  <a:gd name="T62" fmla="*/ 14 w 14"/>
                  <a:gd name="T63" fmla="*/ 4 h 5"/>
                  <a:gd name="T64" fmla="*/ 14 w 14"/>
                  <a:gd name="T65" fmla="*/ 4 h 5"/>
                  <a:gd name="T66" fmla="*/ 1 w 14"/>
                  <a:gd name="T67" fmla="*/ 1 h 5"/>
                  <a:gd name="T68" fmla="*/ 1 w 14"/>
                  <a:gd name="T69" fmla="*/ 1 h 5"/>
                  <a:gd name="T70" fmla="*/ 1 w 14"/>
                  <a:gd name="T71" fmla="*/ 1 h 5"/>
                  <a:gd name="T72" fmla="*/ 1 w 14"/>
                  <a:gd name="T73" fmla="*/ 1 h 5"/>
                  <a:gd name="T74" fmla="*/ 1 w 14"/>
                  <a:gd name="T75" fmla="*/ 1 h 5"/>
                  <a:gd name="T76" fmla="*/ 1 w 14"/>
                  <a:gd name="T77" fmla="*/ 1 h 5"/>
                  <a:gd name="T78" fmla="*/ 0 w 14"/>
                  <a:gd name="T79" fmla="*/ 1 h 5"/>
                  <a:gd name="T80" fmla="*/ 1 w 14"/>
                  <a:gd name="T81" fmla="*/ 0 h 5"/>
                  <a:gd name="T82" fmla="*/ 1 w 14"/>
                  <a:gd name="T83" fmla="*/ 0 h 5"/>
                  <a:gd name="T84" fmla="*/ 1 w 14"/>
                  <a:gd name="T85" fmla="*/ 0 h 5"/>
                  <a:gd name="T86" fmla="*/ 1 w 14"/>
                  <a:gd name="T87" fmla="*/ 0 h 5"/>
                  <a:gd name="T88" fmla="*/ 1 w 14"/>
                  <a:gd name="T89" fmla="*/ 0 h 5"/>
                  <a:gd name="T90" fmla="*/ 14 w 14"/>
                  <a:gd name="T91" fmla="*/ 5 h 5"/>
                  <a:gd name="T92" fmla="*/ 14 w 14"/>
                  <a:gd name="T93" fmla="*/ 4 h 5"/>
                  <a:gd name="T94" fmla="*/ 14 w 14"/>
                  <a:gd name="T9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5">
                    <a:moveTo>
                      <a:pt x="14" y="4"/>
                    </a:moveTo>
                    <a:cubicBezTo>
                      <a:pt x="14" y="4"/>
                      <a:pt x="14" y="4"/>
                      <a:pt x="14" y="4"/>
                    </a:cubicBezTo>
                    <a:cubicBezTo>
                      <a:pt x="12" y="2"/>
                      <a:pt x="8" y="1"/>
                      <a:pt x="6" y="0"/>
                    </a:cubicBezTo>
                    <a:cubicBezTo>
                      <a:pt x="4"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4" y="1"/>
                      <a:pt x="8" y="2"/>
                      <a:pt x="10" y="3"/>
                    </a:cubicBezTo>
                    <a:cubicBezTo>
                      <a:pt x="11" y="3"/>
                      <a:pt x="12" y="4"/>
                      <a:pt x="13" y="4"/>
                    </a:cubicBezTo>
                    <a:cubicBezTo>
                      <a:pt x="14" y="4"/>
                      <a:pt x="14" y="5"/>
                      <a:pt x="14" y="5"/>
                    </a:cubicBezTo>
                    <a:cubicBezTo>
                      <a:pt x="14" y="4"/>
                      <a:pt x="14" y="4"/>
                      <a:pt x="14" y="4"/>
                    </a:cubicBezTo>
                    <a:cubicBezTo>
                      <a:pt x="14" y="4"/>
                      <a:pt x="14" y="4"/>
                      <a:pt x="14" y="4"/>
                    </a:cubicBezTo>
                    <a:cubicBezTo>
                      <a:pt x="14" y="4"/>
                      <a:pt x="14" y="4"/>
                      <a:pt x="14" y="4"/>
                    </a:cubicBezTo>
                    <a:cubicBezTo>
                      <a:pt x="14" y="4"/>
                      <a:pt x="8"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9" y="1"/>
                      <a:pt x="14" y="5"/>
                    </a:cubicBezTo>
                    <a:cubicBezTo>
                      <a:pt x="14" y="4"/>
                      <a:pt x="14" y="4"/>
                      <a:pt x="14" y="4"/>
                    </a:cubicBezTo>
                    <a:cubicBezTo>
                      <a:pt x="14" y="4"/>
                      <a:pt x="14" y="4"/>
                      <a:pt x="14"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2" name="Freeform 1988"/>
              <p:cNvSpPr>
                <a:spLocks/>
              </p:cNvSpPr>
              <p:nvPr/>
            </p:nvSpPr>
            <p:spPr bwMode="auto">
              <a:xfrm>
                <a:off x="708" y="2575"/>
                <a:ext cx="23" cy="87"/>
              </a:xfrm>
              <a:custGeom>
                <a:avLst/>
                <a:gdLst>
                  <a:gd name="T0" fmla="*/ 5 w 11"/>
                  <a:gd name="T1" fmla="*/ 23 h 41"/>
                  <a:gd name="T2" fmla="*/ 4 w 11"/>
                  <a:gd name="T3" fmla="*/ 0 h 41"/>
                  <a:gd name="T4" fmla="*/ 11 w 11"/>
                  <a:gd name="T5" fmla="*/ 41 h 41"/>
                  <a:gd name="T6" fmla="*/ 5 w 11"/>
                  <a:gd name="T7" fmla="*/ 23 h 41"/>
                </a:gdLst>
                <a:ahLst/>
                <a:cxnLst>
                  <a:cxn ang="0">
                    <a:pos x="T0" y="T1"/>
                  </a:cxn>
                  <a:cxn ang="0">
                    <a:pos x="T2" y="T3"/>
                  </a:cxn>
                  <a:cxn ang="0">
                    <a:pos x="T4" y="T5"/>
                  </a:cxn>
                  <a:cxn ang="0">
                    <a:pos x="T6" y="T7"/>
                  </a:cxn>
                </a:cxnLst>
                <a:rect l="0" t="0" r="r" b="b"/>
                <a:pathLst>
                  <a:path w="11" h="41">
                    <a:moveTo>
                      <a:pt x="5" y="23"/>
                    </a:moveTo>
                    <a:cubicBezTo>
                      <a:pt x="4" y="13"/>
                      <a:pt x="4" y="0"/>
                      <a:pt x="4" y="0"/>
                    </a:cubicBezTo>
                    <a:cubicBezTo>
                      <a:pt x="4" y="0"/>
                      <a:pt x="0" y="25"/>
                      <a:pt x="11" y="41"/>
                    </a:cubicBezTo>
                    <a:cubicBezTo>
                      <a:pt x="11" y="41"/>
                      <a:pt x="7" y="33"/>
                      <a:pt x="5" y="23"/>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3" name="Freeform 1989"/>
              <p:cNvSpPr>
                <a:spLocks/>
              </p:cNvSpPr>
              <p:nvPr/>
            </p:nvSpPr>
            <p:spPr bwMode="auto">
              <a:xfrm>
                <a:off x="714" y="2575"/>
                <a:ext cx="17" cy="89"/>
              </a:xfrm>
              <a:custGeom>
                <a:avLst/>
                <a:gdLst>
                  <a:gd name="T0" fmla="*/ 2 w 8"/>
                  <a:gd name="T1" fmla="*/ 23 h 42"/>
                  <a:gd name="T2" fmla="*/ 2 w 8"/>
                  <a:gd name="T3" fmla="*/ 23 h 42"/>
                  <a:gd name="T4" fmla="*/ 1 w 8"/>
                  <a:gd name="T5" fmla="*/ 6 h 42"/>
                  <a:gd name="T6" fmla="*/ 1 w 8"/>
                  <a:gd name="T7" fmla="*/ 0 h 42"/>
                  <a:gd name="T8" fmla="*/ 1 w 8"/>
                  <a:gd name="T9" fmla="*/ 0 h 42"/>
                  <a:gd name="T10" fmla="*/ 0 w 8"/>
                  <a:gd name="T11" fmla="*/ 11 h 42"/>
                  <a:gd name="T12" fmla="*/ 8 w 8"/>
                  <a:gd name="T13" fmla="*/ 42 h 42"/>
                  <a:gd name="T14" fmla="*/ 8 w 8"/>
                  <a:gd name="T15" fmla="*/ 41 h 42"/>
                  <a:gd name="T16" fmla="*/ 8 w 8"/>
                  <a:gd name="T17" fmla="*/ 40 h 42"/>
                  <a:gd name="T18" fmla="*/ 2 w 8"/>
                  <a:gd name="T19" fmla="*/ 23 h 42"/>
                  <a:gd name="T20" fmla="*/ 2 w 8"/>
                  <a:gd name="T21" fmla="*/ 23 h 42"/>
                  <a:gd name="T22" fmla="*/ 2 w 8"/>
                  <a:gd name="T23" fmla="*/ 23 h 42"/>
                  <a:gd name="T24" fmla="*/ 8 w 8"/>
                  <a:gd name="T25" fmla="*/ 42 h 42"/>
                  <a:gd name="T26" fmla="*/ 8 w 8"/>
                  <a:gd name="T27" fmla="*/ 41 h 42"/>
                  <a:gd name="T28" fmla="*/ 8 w 8"/>
                  <a:gd name="T29" fmla="*/ 41 h 42"/>
                  <a:gd name="T30" fmla="*/ 0 w 8"/>
                  <a:gd name="T31" fmla="*/ 11 h 42"/>
                  <a:gd name="T32" fmla="*/ 1 w 8"/>
                  <a:gd name="T33" fmla="*/ 3 h 42"/>
                  <a:gd name="T34" fmla="*/ 1 w 8"/>
                  <a:gd name="T35" fmla="*/ 0 h 42"/>
                  <a:gd name="T36" fmla="*/ 1 w 8"/>
                  <a:gd name="T37" fmla="*/ 0 h 42"/>
                  <a:gd name="T38" fmla="*/ 1 w 8"/>
                  <a:gd name="T39" fmla="*/ 0 h 42"/>
                  <a:gd name="T40" fmla="*/ 1 w 8"/>
                  <a:gd name="T41" fmla="*/ 6 h 42"/>
                  <a:gd name="T42" fmla="*/ 2 w 8"/>
                  <a:gd name="T43"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2">
                    <a:moveTo>
                      <a:pt x="2" y="23"/>
                    </a:moveTo>
                    <a:cubicBezTo>
                      <a:pt x="2" y="23"/>
                      <a:pt x="2" y="23"/>
                      <a:pt x="2" y="23"/>
                    </a:cubicBezTo>
                    <a:cubicBezTo>
                      <a:pt x="1" y="17"/>
                      <a:pt x="1" y="10"/>
                      <a:pt x="1" y="6"/>
                    </a:cubicBezTo>
                    <a:cubicBezTo>
                      <a:pt x="1" y="2"/>
                      <a:pt x="1" y="0"/>
                      <a:pt x="1" y="0"/>
                    </a:cubicBezTo>
                    <a:cubicBezTo>
                      <a:pt x="1" y="0"/>
                      <a:pt x="1" y="0"/>
                      <a:pt x="1" y="0"/>
                    </a:cubicBezTo>
                    <a:cubicBezTo>
                      <a:pt x="1" y="0"/>
                      <a:pt x="0" y="5"/>
                      <a:pt x="0" y="11"/>
                    </a:cubicBezTo>
                    <a:cubicBezTo>
                      <a:pt x="0" y="20"/>
                      <a:pt x="2" y="32"/>
                      <a:pt x="8" y="42"/>
                    </a:cubicBezTo>
                    <a:cubicBezTo>
                      <a:pt x="8" y="41"/>
                      <a:pt x="8" y="41"/>
                      <a:pt x="8" y="41"/>
                    </a:cubicBezTo>
                    <a:cubicBezTo>
                      <a:pt x="8" y="41"/>
                      <a:pt x="8" y="41"/>
                      <a:pt x="8" y="40"/>
                    </a:cubicBezTo>
                    <a:cubicBezTo>
                      <a:pt x="6" y="37"/>
                      <a:pt x="4" y="30"/>
                      <a:pt x="2" y="23"/>
                    </a:cubicBezTo>
                    <a:cubicBezTo>
                      <a:pt x="2" y="23"/>
                      <a:pt x="2" y="23"/>
                      <a:pt x="2" y="23"/>
                    </a:cubicBezTo>
                    <a:cubicBezTo>
                      <a:pt x="2" y="23"/>
                      <a:pt x="2" y="23"/>
                      <a:pt x="2" y="23"/>
                    </a:cubicBezTo>
                    <a:cubicBezTo>
                      <a:pt x="4" y="33"/>
                      <a:pt x="8" y="41"/>
                      <a:pt x="8" y="42"/>
                    </a:cubicBezTo>
                    <a:cubicBezTo>
                      <a:pt x="8" y="41"/>
                      <a:pt x="8" y="41"/>
                      <a:pt x="8" y="41"/>
                    </a:cubicBezTo>
                    <a:cubicBezTo>
                      <a:pt x="8" y="41"/>
                      <a:pt x="8" y="41"/>
                      <a:pt x="8" y="41"/>
                    </a:cubicBezTo>
                    <a:cubicBezTo>
                      <a:pt x="2" y="32"/>
                      <a:pt x="0" y="20"/>
                      <a:pt x="0" y="11"/>
                    </a:cubicBezTo>
                    <a:cubicBezTo>
                      <a:pt x="0" y="8"/>
                      <a:pt x="1" y="5"/>
                      <a:pt x="1" y="3"/>
                    </a:cubicBezTo>
                    <a:cubicBezTo>
                      <a:pt x="1" y="1"/>
                      <a:pt x="1" y="0"/>
                      <a:pt x="1" y="0"/>
                    </a:cubicBezTo>
                    <a:cubicBezTo>
                      <a:pt x="1" y="0"/>
                      <a:pt x="1" y="0"/>
                      <a:pt x="1" y="0"/>
                    </a:cubicBezTo>
                    <a:cubicBezTo>
                      <a:pt x="1" y="0"/>
                      <a:pt x="1" y="0"/>
                      <a:pt x="1" y="0"/>
                    </a:cubicBezTo>
                    <a:cubicBezTo>
                      <a:pt x="1" y="0"/>
                      <a:pt x="1" y="2"/>
                      <a:pt x="1" y="6"/>
                    </a:cubicBezTo>
                    <a:cubicBezTo>
                      <a:pt x="1" y="10"/>
                      <a:pt x="1" y="17"/>
                      <a:pt x="2" y="2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4" name="Freeform 1990"/>
              <p:cNvSpPr>
                <a:spLocks/>
              </p:cNvSpPr>
              <p:nvPr/>
            </p:nvSpPr>
            <p:spPr bwMode="auto">
              <a:xfrm>
                <a:off x="695" y="2547"/>
                <a:ext cx="17" cy="92"/>
              </a:xfrm>
              <a:custGeom>
                <a:avLst/>
                <a:gdLst>
                  <a:gd name="T0" fmla="*/ 6 w 8"/>
                  <a:gd name="T1" fmla="*/ 15 h 43"/>
                  <a:gd name="T2" fmla="*/ 0 w 8"/>
                  <a:gd name="T3" fmla="*/ 0 h 43"/>
                  <a:gd name="T4" fmla="*/ 1 w 8"/>
                  <a:gd name="T5" fmla="*/ 6 h 43"/>
                  <a:gd name="T6" fmla="*/ 8 w 8"/>
                  <a:gd name="T7" fmla="*/ 43 h 43"/>
                  <a:gd name="T8" fmla="*/ 6 w 8"/>
                  <a:gd name="T9" fmla="*/ 15 h 43"/>
                </a:gdLst>
                <a:ahLst/>
                <a:cxnLst>
                  <a:cxn ang="0">
                    <a:pos x="T0" y="T1"/>
                  </a:cxn>
                  <a:cxn ang="0">
                    <a:pos x="T2" y="T3"/>
                  </a:cxn>
                  <a:cxn ang="0">
                    <a:pos x="T4" y="T5"/>
                  </a:cxn>
                  <a:cxn ang="0">
                    <a:pos x="T6" y="T7"/>
                  </a:cxn>
                  <a:cxn ang="0">
                    <a:pos x="T8" y="T9"/>
                  </a:cxn>
                </a:cxnLst>
                <a:rect l="0" t="0" r="r" b="b"/>
                <a:pathLst>
                  <a:path w="8" h="43">
                    <a:moveTo>
                      <a:pt x="6" y="15"/>
                    </a:moveTo>
                    <a:cubicBezTo>
                      <a:pt x="6" y="7"/>
                      <a:pt x="0" y="0"/>
                      <a:pt x="0" y="0"/>
                    </a:cubicBezTo>
                    <a:cubicBezTo>
                      <a:pt x="0" y="0"/>
                      <a:pt x="0" y="3"/>
                      <a:pt x="1" y="6"/>
                    </a:cubicBezTo>
                    <a:cubicBezTo>
                      <a:pt x="7" y="13"/>
                      <a:pt x="7" y="37"/>
                      <a:pt x="8" y="43"/>
                    </a:cubicBezTo>
                    <a:cubicBezTo>
                      <a:pt x="8" y="43"/>
                      <a:pt x="7" y="24"/>
                      <a:pt x="6" y="15"/>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5" name="Freeform 1991"/>
              <p:cNvSpPr>
                <a:spLocks/>
              </p:cNvSpPr>
              <p:nvPr/>
            </p:nvSpPr>
            <p:spPr bwMode="auto">
              <a:xfrm>
                <a:off x="695" y="2547"/>
                <a:ext cx="17" cy="92"/>
              </a:xfrm>
              <a:custGeom>
                <a:avLst/>
                <a:gdLst>
                  <a:gd name="T0" fmla="*/ 6 w 8"/>
                  <a:gd name="T1" fmla="*/ 15 h 43"/>
                  <a:gd name="T2" fmla="*/ 7 w 8"/>
                  <a:gd name="T3" fmla="*/ 15 h 43"/>
                  <a:gd name="T4" fmla="*/ 3 w 8"/>
                  <a:gd name="T5" fmla="*/ 4 h 43"/>
                  <a:gd name="T6" fmla="*/ 1 w 8"/>
                  <a:gd name="T7" fmla="*/ 1 h 43"/>
                  <a:gd name="T8" fmla="*/ 1 w 8"/>
                  <a:gd name="T9" fmla="*/ 0 h 43"/>
                  <a:gd name="T10" fmla="*/ 1 w 8"/>
                  <a:gd name="T11" fmla="*/ 0 h 43"/>
                  <a:gd name="T12" fmla="*/ 1 w 8"/>
                  <a:gd name="T13" fmla="*/ 0 h 43"/>
                  <a:gd name="T14" fmla="*/ 1 w 8"/>
                  <a:gd name="T15" fmla="*/ 0 h 43"/>
                  <a:gd name="T16" fmla="*/ 1 w 8"/>
                  <a:gd name="T17" fmla="*/ 0 h 43"/>
                  <a:gd name="T18" fmla="*/ 1 w 8"/>
                  <a:gd name="T19" fmla="*/ 0 h 43"/>
                  <a:gd name="T20" fmla="*/ 1 w 8"/>
                  <a:gd name="T21" fmla="*/ 0 h 43"/>
                  <a:gd name="T22" fmla="*/ 1 w 8"/>
                  <a:gd name="T23" fmla="*/ 0 h 43"/>
                  <a:gd name="T24" fmla="*/ 1 w 8"/>
                  <a:gd name="T25" fmla="*/ 0 h 43"/>
                  <a:gd name="T26" fmla="*/ 0 w 8"/>
                  <a:gd name="T27" fmla="*/ 0 h 43"/>
                  <a:gd name="T28" fmla="*/ 1 w 8"/>
                  <a:gd name="T29" fmla="*/ 0 h 43"/>
                  <a:gd name="T30" fmla="*/ 1 w 8"/>
                  <a:gd name="T31" fmla="*/ 0 h 43"/>
                  <a:gd name="T32" fmla="*/ 0 w 8"/>
                  <a:gd name="T33" fmla="*/ 0 h 43"/>
                  <a:gd name="T34" fmla="*/ 1 w 8"/>
                  <a:gd name="T35" fmla="*/ 0 h 43"/>
                  <a:gd name="T36" fmla="*/ 0 w 8"/>
                  <a:gd name="T37" fmla="*/ 0 h 43"/>
                  <a:gd name="T38" fmla="*/ 1 w 8"/>
                  <a:gd name="T39" fmla="*/ 0 h 43"/>
                  <a:gd name="T40" fmla="*/ 1 w 8"/>
                  <a:gd name="T41" fmla="*/ 0 h 43"/>
                  <a:gd name="T42" fmla="*/ 0 w 8"/>
                  <a:gd name="T43" fmla="*/ 0 h 43"/>
                  <a:gd name="T44" fmla="*/ 1 w 8"/>
                  <a:gd name="T45" fmla="*/ 0 h 43"/>
                  <a:gd name="T46" fmla="*/ 0 w 8"/>
                  <a:gd name="T47" fmla="*/ 0 h 43"/>
                  <a:gd name="T48" fmla="*/ 0 w 8"/>
                  <a:gd name="T49" fmla="*/ 0 h 43"/>
                  <a:gd name="T50" fmla="*/ 0 w 8"/>
                  <a:gd name="T51" fmla="*/ 0 h 43"/>
                  <a:gd name="T52" fmla="*/ 0 w 8"/>
                  <a:gd name="T53" fmla="*/ 1 h 43"/>
                  <a:gd name="T54" fmla="*/ 1 w 8"/>
                  <a:gd name="T55" fmla="*/ 6 h 43"/>
                  <a:gd name="T56" fmla="*/ 1 w 8"/>
                  <a:gd name="T57" fmla="*/ 6 h 43"/>
                  <a:gd name="T58" fmla="*/ 1 w 8"/>
                  <a:gd name="T59" fmla="*/ 6 h 43"/>
                  <a:gd name="T60" fmla="*/ 6 w 8"/>
                  <a:gd name="T61" fmla="*/ 25 h 43"/>
                  <a:gd name="T62" fmla="*/ 8 w 8"/>
                  <a:gd name="T63" fmla="*/ 43 h 43"/>
                  <a:gd name="T64" fmla="*/ 8 w 8"/>
                  <a:gd name="T65" fmla="*/ 43 h 43"/>
                  <a:gd name="T66" fmla="*/ 7 w 8"/>
                  <a:gd name="T67" fmla="*/ 15 h 43"/>
                  <a:gd name="T68" fmla="*/ 6 w 8"/>
                  <a:gd name="T69" fmla="*/ 15 h 43"/>
                  <a:gd name="T70" fmla="*/ 6 w 8"/>
                  <a:gd name="T71" fmla="*/ 15 h 43"/>
                  <a:gd name="T72" fmla="*/ 8 w 8"/>
                  <a:gd name="T73" fmla="*/ 32 h 43"/>
                  <a:gd name="T74" fmla="*/ 8 w 8"/>
                  <a:gd name="T75" fmla="*/ 40 h 43"/>
                  <a:gd name="T76" fmla="*/ 8 w 8"/>
                  <a:gd name="T77" fmla="*/ 43 h 43"/>
                  <a:gd name="T78" fmla="*/ 8 w 8"/>
                  <a:gd name="T79" fmla="*/ 43 h 43"/>
                  <a:gd name="T80" fmla="*/ 8 w 8"/>
                  <a:gd name="T81" fmla="*/ 43 h 43"/>
                  <a:gd name="T82" fmla="*/ 7 w 8"/>
                  <a:gd name="T83" fmla="*/ 25 h 43"/>
                  <a:gd name="T84" fmla="*/ 2 w 8"/>
                  <a:gd name="T85" fmla="*/ 6 h 43"/>
                  <a:gd name="T86" fmla="*/ 1 w 8"/>
                  <a:gd name="T87" fmla="*/ 6 h 43"/>
                  <a:gd name="T88" fmla="*/ 2 w 8"/>
                  <a:gd name="T89" fmla="*/ 6 h 43"/>
                  <a:gd name="T90" fmla="*/ 0 w 8"/>
                  <a:gd name="T91" fmla="*/ 1 h 43"/>
                  <a:gd name="T92" fmla="*/ 1 w 8"/>
                  <a:gd name="T93" fmla="*/ 0 h 43"/>
                  <a:gd name="T94" fmla="*/ 1 w 8"/>
                  <a:gd name="T95" fmla="*/ 0 h 43"/>
                  <a:gd name="T96" fmla="*/ 1 w 8"/>
                  <a:gd name="T97" fmla="*/ 0 h 43"/>
                  <a:gd name="T98" fmla="*/ 0 w 8"/>
                  <a:gd name="T99" fmla="*/ 0 h 43"/>
                  <a:gd name="T100" fmla="*/ 0 w 8"/>
                  <a:gd name="T101" fmla="*/ 0 h 43"/>
                  <a:gd name="T102" fmla="*/ 0 w 8"/>
                  <a:gd name="T103" fmla="*/ 0 h 43"/>
                  <a:gd name="T104" fmla="*/ 6 w 8"/>
                  <a:gd name="T105"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43">
                    <a:moveTo>
                      <a:pt x="6" y="15"/>
                    </a:moveTo>
                    <a:cubicBezTo>
                      <a:pt x="7" y="15"/>
                      <a:pt x="7" y="15"/>
                      <a:pt x="7" y="15"/>
                    </a:cubicBezTo>
                    <a:cubicBezTo>
                      <a:pt x="6" y="11"/>
                      <a:pt x="5" y="7"/>
                      <a:pt x="3" y="4"/>
                    </a:cubicBezTo>
                    <a:cubicBezTo>
                      <a:pt x="3" y="3"/>
                      <a:pt x="2"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1" y="0"/>
                      <a:pt x="1" y="0"/>
                      <a:pt x="1" y="0"/>
                    </a:cubicBezTo>
                    <a:cubicBezTo>
                      <a:pt x="1" y="0"/>
                      <a:pt x="1" y="0"/>
                      <a:pt x="1" y="0"/>
                    </a:cubicBezTo>
                    <a:cubicBezTo>
                      <a:pt x="0" y="0"/>
                      <a:pt x="0" y="0"/>
                      <a:pt x="0" y="0"/>
                    </a:cubicBezTo>
                    <a:cubicBezTo>
                      <a:pt x="1" y="0"/>
                      <a:pt x="1" y="0"/>
                      <a:pt x="1" y="0"/>
                    </a:cubicBezTo>
                    <a:cubicBezTo>
                      <a:pt x="0" y="0"/>
                      <a:pt x="0" y="0"/>
                      <a:pt x="0" y="0"/>
                    </a:cubicBezTo>
                    <a:cubicBezTo>
                      <a:pt x="1" y="0"/>
                      <a:pt x="1"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1"/>
                    </a:cubicBezTo>
                    <a:cubicBezTo>
                      <a:pt x="0" y="3"/>
                      <a:pt x="0" y="5"/>
                      <a:pt x="1" y="6"/>
                    </a:cubicBezTo>
                    <a:cubicBezTo>
                      <a:pt x="1" y="6"/>
                      <a:pt x="1" y="6"/>
                      <a:pt x="1" y="6"/>
                    </a:cubicBezTo>
                    <a:cubicBezTo>
                      <a:pt x="1" y="6"/>
                      <a:pt x="1" y="6"/>
                      <a:pt x="1" y="6"/>
                    </a:cubicBezTo>
                    <a:cubicBezTo>
                      <a:pt x="4" y="9"/>
                      <a:pt x="5" y="17"/>
                      <a:pt x="6" y="25"/>
                    </a:cubicBezTo>
                    <a:cubicBezTo>
                      <a:pt x="7" y="32"/>
                      <a:pt x="7" y="40"/>
                      <a:pt x="8" y="43"/>
                    </a:cubicBezTo>
                    <a:cubicBezTo>
                      <a:pt x="8" y="43"/>
                      <a:pt x="8" y="43"/>
                      <a:pt x="8" y="43"/>
                    </a:cubicBezTo>
                    <a:cubicBezTo>
                      <a:pt x="8" y="43"/>
                      <a:pt x="7" y="24"/>
                      <a:pt x="7" y="15"/>
                    </a:cubicBezTo>
                    <a:cubicBezTo>
                      <a:pt x="6" y="15"/>
                      <a:pt x="6" y="15"/>
                      <a:pt x="6" y="15"/>
                    </a:cubicBezTo>
                    <a:cubicBezTo>
                      <a:pt x="6" y="15"/>
                      <a:pt x="6" y="15"/>
                      <a:pt x="6" y="15"/>
                    </a:cubicBezTo>
                    <a:cubicBezTo>
                      <a:pt x="7" y="19"/>
                      <a:pt x="7" y="26"/>
                      <a:pt x="8" y="32"/>
                    </a:cubicBezTo>
                    <a:cubicBezTo>
                      <a:pt x="8" y="35"/>
                      <a:pt x="8" y="38"/>
                      <a:pt x="8" y="40"/>
                    </a:cubicBezTo>
                    <a:cubicBezTo>
                      <a:pt x="8" y="42"/>
                      <a:pt x="8" y="43"/>
                      <a:pt x="8" y="43"/>
                    </a:cubicBezTo>
                    <a:cubicBezTo>
                      <a:pt x="8" y="43"/>
                      <a:pt x="8" y="43"/>
                      <a:pt x="8" y="43"/>
                    </a:cubicBezTo>
                    <a:cubicBezTo>
                      <a:pt x="8" y="43"/>
                      <a:pt x="8" y="43"/>
                      <a:pt x="8" y="43"/>
                    </a:cubicBezTo>
                    <a:cubicBezTo>
                      <a:pt x="8" y="40"/>
                      <a:pt x="7" y="32"/>
                      <a:pt x="7" y="25"/>
                    </a:cubicBezTo>
                    <a:cubicBezTo>
                      <a:pt x="6" y="17"/>
                      <a:pt x="4" y="9"/>
                      <a:pt x="2" y="6"/>
                    </a:cubicBezTo>
                    <a:cubicBezTo>
                      <a:pt x="1" y="6"/>
                      <a:pt x="1" y="6"/>
                      <a:pt x="1" y="6"/>
                    </a:cubicBezTo>
                    <a:cubicBezTo>
                      <a:pt x="2" y="6"/>
                      <a:pt x="2" y="6"/>
                      <a:pt x="2" y="6"/>
                    </a:cubicBezTo>
                    <a:cubicBezTo>
                      <a:pt x="1" y="5"/>
                      <a:pt x="0" y="3"/>
                      <a:pt x="0" y="1"/>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6" y="7"/>
                      <a:pt x="6" y="1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6" name="Freeform 1992"/>
              <p:cNvSpPr>
                <a:spLocks/>
              </p:cNvSpPr>
              <p:nvPr/>
            </p:nvSpPr>
            <p:spPr bwMode="auto">
              <a:xfrm>
                <a:off x="674" y="2237"/>
                <a:ext cx="11" cy="13"/>
              </a:xfrm>
              <a:custGeom>
                <a:avLst/>
                <a:gdLst>
                  <a:gd name="T0" fmla="*/ 5 w 5"/>
                  <a:gd name="T1" fmla="*/ 6 h 6"/>
                  <a:gd name="T2" fmla="*/ 2 w 5"/>
                  <a:gd name="T3" fmla="*/ 3 h 6"/>
                  <a:gd name="T4" fmla="*/ 1 w 5"/>
                  <a:gd name="T5" fmla="*/ 0 h 6"/>
                  <a:gd name="T6" fmla="*/ 0 w 5"/>
                  <a:gd name="T7" fmla="*/ 1 h 6"/>
                  <a:gd name="T8" fmla="*/ 1 w 5"/>
                  <a:gd name="T9" fmla="*/ 4 h 6"/>
                  <a:gd name="T10" fmla="*/ 5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5" y="6"/>
                    </a:moveTo>
                    <a:cubicBezTo>
                      <a:pt x="4" y="6"/>
                      <a:pt x="3" y="4"/>
                      <a:pt x="2" y="3"/>
                    </a:cubicBezTo>
                    <a:cubicBezTo>
                      <a:pt x="1" y="1"/>
                      <a:pt x="1" y="0"/>
                      <a:pt x="1" y="0"/>
                    </a:cubicBezTo>
                    <a:cubicBezTo>
                      <a:pt x="0" y="1"/>
                      <a:pt x="0" y="1"/>
                      <a:pt x="0" y="1"/>
                    </a:cubicBezTo>
                    <a:cubicBezTo>
                      <a:pt x="0" y="1"/>
                      <a:pt x="0" y="2"/>
                      <a:pt x="1" y="4"/>
                    </a:cubicBezTo>
                    <a:cubicBezTo>
                      <a:pt x="2" y="6"/>
                      <a:pt x="5" y="6"/>
                      <a:pt x="5" y="6"/>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7" name="Freeform 1993"/>
              <p:cNvSpPr>
                <a:spLocks/>
              </p:cNvSpPr>
              <p:nvPr/>
            </p:nvSpPr>
            <p:spPr bwMode="auto">
              <a:xfrm>
                <a:off x="674" y="2235"/>
                <a:ext cx="11" cy="15"/>
              </a:xfrm>
              <a:custGeom>
                <a:avLst/>
                <a:gdLst>
                  <a:gd name="T0" fmla="*/ 5 w 5"/>
                  <a:gd name="T1" fmla="*/ 7 h 7"/>
                  <a:gd name="T2" fmla="*/ 5 w 5"/>
                  <a:gd name="T3" fmla="*/ 7 h 7"/>
                  <a:gd name="T4" fmla="*/ 2 w 5"/>
                  <a:gd name="T5" fmla="*/ 3 h 7"/>
                  <a:gd name="T6" fmla="*/ 1 w 5"/>
                  <a:gd name="T7" fmla="*/ 1 h 7"/>
                  <a:gd name="T8" fmla="*/ 1 w 5"/>
                  <a:gd name="T9" fmla="*/ 1 h 7"/>
                  <a:gd name="T10" fmla="*/ 1 w 5"/>
                  <a:gd name="T11" fmla="*/ 1 h 7"/>
                  <a:gd name="T12" fmla="*/ 1 w 5"/>
                  <a:gd name="T13" fmla="*/ 0 h 7"/>
                  <a:gd name="T14" fmla="*/ 1 w 5"/>
                  <a:gd name="T15" fmla="*/ 0 h 7"/>
                  <a:gd name="T16" fmla="*/ 1 w 5"/>
                  <a:gd name="T17" fmla="*/ 0 h 7"/>
                  <a:gd name="T18" fmla="*/ 1 w 5"/>
                  <a:gd name="T19" fmla="*/ 0 h 7"/>
                  <a:gd name="T20" fmla="*/ 1 w 5"/>
                  <a:gd name="T21" fmla="*/ 0 h 7"/>
                  <a:gd name="T22" fmla="*/ 1 w 5"/>
                  <a:gd name="T23" fmla="*/ 0 h 7"/>
                  <a:gd name="T24" fmla="*/ 1 w 5"/>
                  <a:gd name="T25" fmla="*/ 0 h 7"/>
                  <a:gd name="T26" fmla="*/ 1 w 5"/>
                  <a:gd name="T27" fmla="*/ 0 h 7"/>
                  <a:gd name="T28" fmla="*/ 1 w 5"/>
                  <a:gd name="T29" fmla="*/ 1 h 7"/>
                  <a:gd name="T30" fmla="*/ 1 w 5"/>
                  <a:gd name="T31" fmla="*/ 0 h 7"/>
                  <a:gd name="T32" fmla="*/ 1 w 5"/>
                  <a:gd name="T33" fmla="*/ 1 h 7"/>
                  <a:gd name="T34" fmla="*/ 1 w 5"/>
                  <a:gd name="T35" fmla="*/ 0 h 7"/>
                  <a:gd name="T36" fmla="*/ 1 w 5"/>
                  <a:gd name="T37" fmla="*/ 1 h 7"/>
                  <a:gd name="T38" fmla="*/ 1 w 5"/>
                  <a:gd name="T39" fmla="*/ 1 h 7"/>
                  <a:gd name="T40" fmla="*/ 1 w 5"/>
                  <a:gd name="T41" fmla="*/ 0 h 7"/>
                  <a:gd name="T42" fmla="*/ 1 w 5"/>
                  <a:gd name="T43" fmla="*/ 1 h 7"/>
                  <a:gd name="T44" fmla="*/ 1 w 5"/>
                  <a:gd name="T45" fmla="*/ 1 h 7"/>
                  <a:gd name="T46" fmla="*/ 1 w 5"/>
                  <a:gd name="T47" fmla="*/ 0 h 7"/>
                  <a:gd name="T48" fmla="*/ 0 w 5"/>
                  <a:gd name="T49" fmla="*/ 1 h 7"/>
                  <a:gd name="T50" fmla="*/ 0 w 5"/>
                  <a:gd name="T51" fmla="*/ 2 h 7"/>
                  <a:gd name="T52" fmla="*/ 1 w 5"/>
                  <a:gd name="T53" fmla="*/ 5 h 7"/>
                  <a:gd name="T54" fmla="*/ 5 w 5"/>
                  <a:gd name="T55" fmla="*/ 7 h 7"/>
                  <a:gd name="T56" fmla="*/ 5 w 5"/>
                  <a:gd name="T57" fmla="*/ 7 h 7"/>
                  <a:gd name="T58" fmla="*/ 5 w 5"/>
                  <a:gd name="T59" fmla="*/ 7 h 7"/>
                  <a:gd name="T60" fmla="*/ 5 w 5"/>
                  <a:gd name="T61" fmla="*/ 7 h 7"/>
                  <a:gd name="T62" fmla="*/ 3 w 5"/>
                  <a:gd name="T63" fmla="*/ 7 h 7"/>
                  <a:gd name="T64" fmla="*/ 1 w 5"/>
                  <a:gd name="T65" fmla="*/ 5 h 7"/>
                  <a:gd name="T66" fmla="*/ 0 w 5"/>
                  <a:gd name="T67" fmla="*/ 1 h 7"/>
                  <a:gd name="T68" fmla="*/ 0 w 5"/>
                  <a:gd name="T69" fmla="*/ 2 h 7"/>
                  <a:gd name="T70" fmla="*/ 0 w 5"/>
                  <a:gd name="T71" fmla="*/ 2 h 7"/>
                  <a:gd name="T72" fmla="*/ 1 w 5"/>
                  <a:gd name="T73" fmla="*/ 1 h 7"/>
                  <a:gd name="T74" fmla="*/ 1 w 5"/>
                  <a:gd name="T75" fmla="*/ 1 h 7"/>
                  <a:gd name="T76" fmla="*/ 1 w 5"/>
                  <a:gd name="T77" fmla="*/ 1 h 7"/>
                  <a:gd name="T78" fmla="*/ 1 w 5"/>
                  <a:gd name="T79" fmla="*/ 1 h 7"/>
                  <a:gd name="T80" fmla="*/ 2 w 5"/>
                  <a:gd name="T81" fmla="*/ 4 h 7"/>
                  <a:gd name="T82" fmla="*/ 5 w 5"/>
                  <a:gd name="T83" fmla="*/ 7 h 7"/>
                  <a:gd name="T84" fmla="*/ 5 w 5"/>
                  <a:gd name="T85" fmla="*/ 7 h 7"/>
                  <a:gd name="T86" fmla="*/ 5 w 5"/>
                  <a:gd name="T8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 h="7">
                    <a:moveTo>
                      <a:pt x="5" y="7"/>
                    </a:moveTo>
                    <a:cubicBezTo>
                      <a:pt x="5" y="7"/>
                      <a:pt x="5" y="7"/>
                      <a:pt x="5" y="7"/>
                    </a:cubicBezTo>
                    <a:cubicBezTo>
                      <a:pt x="4" y="7"/>
                      <a:pt x="3" y="5"/>
                      <a:pt x="2" y="3"/>
                    </a:cubicBezTo>
                    <a:cubicBezTo>
                      <a:pt x="2" y="3"/>
                      <a:pt x="2" y="2"/>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0"/>
                      <a:pt x="1" y="0"/>
                      <a:pt x="1" y="0"/>
                    </a:cubicBezTo>
                    <a:cubicBezTo>
                      <a:pt x="1" y="1"/>
                      <a:pt x="1" y="1"/>
                      <a:pt x="1" y="1"/>
                    </a:cubicBezTo>
                    <a:cubicBezTo>
                      <a:pt x="1" y="0"/>
                      <a:pt x="1" y="0"/>
                      <a:pt x="1" y="0"/>
                    </a:cubicBezTo>
                    <a:cubicBezTo>
                      <a:pt x="1" y="1"/>
                      <a:pt x="1" y="1"/>
                      <a:pt x="1" y="1"/>
                    </a:cubicBezTo>
                    <a:cubicBezTo>
                      <a:pt x="1" y="1"/>
                      <a:pt x="1" y="1"/>
                      <a:pt x="1" y="1"/>
                    </a:cubicBezTo>
                    <a:cubicBezTo>
                      <a:pt x="1" y="0"/>
                      <a:pt x="1" y="0"/>
                      <a:pt x="1" y="0"/>
                    </a:cubicBezTo>
                    <a:cubicBezTo>
                      <a:pt x="1" y="1"/>
                      <a:pt x="1" y="1"/>
                      <a:pt x="1" y="1"/>
                    </a:cubicBezTo>
                    <a:cubicBezTo>
                      <a:pt x="1" y="1"/>
                      <a:pt x="1" y="1"/>
                      <a:pt x="1" y="1"/>
                    </a:cubicBezTo>
                    <a:cubicBezTo>
                      <a:pt x="1" y="0"/>
                      <a:pt x="1" y="0"/>
                      <a:pt x="1" y="0"/>
                    </a:cubicBezTo>
                    <a:cubicBezTo>
                      <a:pt x="0" y="1"/>
                      <a:pt x="0" y="1"/>
                      <a:pt x="0" y="1"/>
                    </a:cubicBezTo>
                    <a:cubicBezTo>
                      <a:pt x="0" y="2"/>
                      <a:pt x="0" y="2"/>
                      <a:pt x="0" y="2"/>
                    </a:cubicBezTo>
                    <a:cubicBezTo>
                      <a:pt x="0" y="2"/>
                      <a:pt x="0" y="3"/>
                      <a:pt x="1" y="5"/>
                    </a:cubicBezTo>
                    <a:cubicBezTo>
                      <a:pt x="2" y="7"/>
                      <a:pt x="5" y="7"/>
                      <a:pt x="5" y="7"/>
                    </a:cubicBezTo>
                    <a:cubicBezTo>
                      <a:pt x="5" y="7"/>
                      <a:pt x="5" y="7"/>
                      <a:pt x="5" y="7"/>
                    </a:cubicBezTo>
                    <a:cubicBezTo>
                      <a:pt x="5" y="7"/>
                      <a:pt x="5" y="7"/>
                      <a:pt x="5" y="7"/>
                    </a:cubicBezTo>
                    <a:cubicBezTo>
                      <a:pt x="5" y="7"/>
                      <a:pt x="5" y="7"/>
                      <a:pt x="5" y="7"/>
                    </a:cubicBezTo>
                    <a:cubicBezTo>
                      <a:pt x="5" y="7"/>
                      <a:pt x="4" y="7"/>
                      <a:pt x="3" y="7"/>
                    </a:cubicBezTo>
                    <a:cubicBezTo>
                      <a:pt x="3" y="6"/>
                      <a:pt x="2" y="6"/>
                      <a:pt x="1" y="5"/>
                    </a:cubicBezTo>
                    <a:cubicBezTo>
                      <a:pt x="1" y="3"/>
                      <a:pt x="0" y="2"/>
                      <a:pt x="0" y="1"/>
                    </a:cubicBezTo>
                    <a:cubicBezTo>
                      <a:pt x="0" y="2"/>
                      <a:pt x="0" y="2"/>
                      <a:pt x="0" y="2"/>
                    </a:cubicBezTo>
                    <a:cubicBezTo>
                      <a:pt x="0" y="2"/>
                      <a:pt x="0" y="2"/>
                      <a:pt x="0" y="2"/>
                    </a:cubicBezTo>
                    <a:cubicBezTo>
                      <a:pt x="1" y="1"/>
                      <a:pt x="1" y="1"/>
                      <a:pt x="1" y="1"/>
                    </a:cubicBezTo>
                    <a:cubicBezTo>
                      <a:pt x="1" y="1"/>
                      <a:pt x="1" y="1"/>
                      <a:pt x="1" y="1"/>
                    </a:cubicBezTo>
                    <a:cubicBezTo>
                      <a:pt x="1" y="1"/>
                      <a:pt x="1" y="1"/>
                      <a:pt x="1" y="1"/>
                    </a:cubicBezTo>
                    <a:cubicBezTo>
                      <a:pt x="1" y="1"/>
                      <a:pt x="1" y="1"/>
                      <a:pt x="1" y="1"/>
                    </a:cubicBezTo>
                    <a:cubicBezTo>
                      <a:pt x="1" y="1"/>
                      <a:pt x="1" y="2"/>
                      <a:pt x="2" y="4"/>
                    </a:cubicBezTo>
                    <a:cubicBezTo>
                      <a:pt x="3" y="5"/>
                      <a:pt x="4" y="7"/>
                      <a:pt x="5" y="7"/>
                    </a:cubicBezTo>
                    <a:cubicBezTo>
                      <a:pt x="5" y="7"/>
                      <a:pt x="5" y="7"/>
                      <a:pt x="5" y="7"/>
                    </a:cubicBezTo>
                    <a:cubicBezTo>
                      <a:pt x="5" y="7"/>
                      <a:pt x="5" y="7"/>
                      <a:pt x="5" y="7"/>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8" name="Freeform 1994"/>
              <p:cNvSpPr>
                <a:spLocks/>
              </p:cNvSpPr>
              <p:nvPr/>
            </p:nvSpPr>
            <p:spPr bwMode="auto">
              <a:xfrm>
                <a:off x="742" y="2569"/>
                <a:ext cx="15" cy="116"/>
              </a:xfrm>
              <a:custGeom>
                <a:avLst/>
                <a:gdLst>
                  <a:gd name="T0" fmla="*/ 3 w 7"/>
                  <a:gd name="T1" fmla="*/ 2 h 55"/>
                  <a:gd name="T2" fmla="*/ 1 w 7"/>
                  <a:gd name="T3" fmla="*/ 21 h 55"/>
                  <a:gd name="T4" fmla="*/ 7 w 7"/>
                  <a:gd name="T5" fmla="*/ 55 h 55"/>
                  <a:gd name="T6" fmla="*/ 0 w 7"/>
                  <a:gd name="T7" fmla="*/ 25 h 55"/>
                  <a:gd name="T8" fmla="*/ 1 w 7"/>
                  <a:gd name="T9" fmla="*/ 0 h 55"/>
                  <a:gd name="T10" fmla="*/ 3 w 7"/>
                  <a:gd name="T11" fmla="*/ 2 h 55"/>
                </a:gdLst>
                <a:ahLst/>
                <a:cxnLst>
                  <a:cxn ang="0">
                    <a:pos x="T0" y="T1"/>
                  </a:cxn>
                  <a:cxn ang="0">
                    <a:pos x="T2" y="T3"/>
                  </a:cxn>
                  <a:cxn ang="0">
                    <a:pos x="T4" y="T5"/>
                  </a:cxn>
                  <a:cxn ang="0">
                    <a:pos x="T6" y="T7"/>
                  </a:cxn>
                  <a:cxn ang="0">
                    <a:pos x="T8" y="T9"/>
                  </a:cxn>
                  <a:cxn ang="0">
                    <a:pos x="T10" y="T11"/>
                  </a:cxn>
                </a:cxnLst>
                <a:rect l="0" t="0" r="r" b="b"/>
                <a:pathLst>
                  <a:path w="7" h="55">
                    <a:moveTo>
                      <a:pt x="3" y="2"/>
                    </a:moveTo>
                    <a:cubicBezTo>
                      <a:pt x="3" y="2"/>
                      <a:pt x="1" y="11"/>
                      <a:pt x="1" y="21"/>
                    </a:cubicBezTo>
                    <a:cubicBezTo>
                      <a:pt x="0" y="31"/>
                      <a:pt x="2" y="44"/>
                      <a:pt x="7" y="55"/>
                    </a:cubicBezTo>
                    <a:cubicBezTo>
                      <a:pt x="7" y="55"/>
                      <a:pt x="0" y="41"/>
                      <a:pt x="0" y="25"/>
                    </a:cubicBezTo>
                    <a:cubicBezTo>
                      <a:pt x="0" y="9"/>
                      <a:pt x="1" y="1"/>
                      <a:pt x="1" y="0"/>
                    </a:cubicBezTo>
                    <a:cubicBezTo>
                      <a:pt x="1" y="0"/>
                      <a:pt x="3" y="2"/>
                      <a:pt x="3" y="2"/>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9" name="Freeform 1995"/>
              <p:cNvSpPr>
                <a:spLocks/>
              </p:cNvSpPr>
              <p:nvPr/>
            </p:nvSpPr>
            <p:spPr bwMode="auto">
              <a:xfrm>
                <a:off x="742" y="2569"/>
                <a:ext cx="15" cy="116"/>
              </a:xfrm>
              <a:custGeom>
                <a:avLst/>
                <a:gdLst>
                  <a:gd name="T0" fmla="*/ 3 w 7"/>
                  <a:gd name="T1" fmla="*/ 2 h 55"/>
                  <a:gd name="T2" fmla="*/ 2 w 7"/>
                  <a:gd name="T3" fmla="*/ 2 h 55"/>
                  <a:gd name="T4" fmla="*/ 1 w 7"/>
                  <a:gd name="T5" fmla="*/ 21 h 55"/>
                  <a:gd name="T6" fmla="*/ 1 w 7"/>
                  <a:gd name="T7" fmla="*/ 24 h 55"/>
                  <a:gd name="T8" fmla="*/ 7 w 7"/>
                  <a:gd name="T9" fmla="*/ 55 h 55"/>
                  <a:gd name="T10" fmla="*/ 7 w 7"/>
                  <a:gd name="T11" fmla="*/ 55 h 55"/>
                  <a:gd name="T12" fmla="*/ 7 w 7"/>
                  <a:gd name="T13" fmla="*/ 55 h 55"/>
                  <a:gd name="T14" fmla="*/ 6 w 7"/>
                  <a:gd name="T15" fmla="*/ 53 h 55"/>
                  <a:gd name="T16" fmla="*/ 0 w 7"/>
                  <a:gd name="T17" fmla="*/ 25 h 55"/>
                  <a:gd name="T18" fmla="*/ 0 w 7"/>
                  <a:gd name="T19" fmla="*/ 25 h 55"/>
                  <a:gd name="T20" fmla="*/ 1 w 7"/>
                  <a:gd name="T21" fmla="*/ 0 h 55"/>
                  <a:gd name="T22" fmla="*/ 1 w 7"/>
                  <a:gd name="T23" fmla="*/ 0 h 55"/>
                  <a:gd name="T24" fmla="*/ 1 w 7"/>
                  <a:gd name="T25" fmla="*/ 0 h 55"/>
                  <a:gd name="T26" fmla="*/ 1 w 7"/>
                  <a:gd name="T27" fmla="*/ 0 h 55"/>
                  <a:gd name="T28" fmla="*/ 1 w 7"/>
                  <a:gd name="T29" fmla="*/ 0 h 55"/>
                  <a:gd name="T30" fmla="*/ 1 w 7"/>
                  <a:gd name="T31" fmla="*/ 0 h 55"/>
                  <a:gd name="T32" fmla="*/ 1 w 7"/>
                  <a:gd name="T33" fmla="*/ 0 h 55"/>
                  <a:gd name="T34" fmla="*/ 1 w 7"/>
                  <a:gd name="T35" fmla="*/ 0 h 55"/>
                  <a:gd name="T36" fmla="*/ 1 w 7"/>
                  <a:gd name="T37" fmla="*/ 0 h 55"/>
                  <a:gd name="T38" fmla="*/ 1 w 7"/>
                  <a:gd name="T39" fmla="*/ 0 h 55"/>
                  <a:gd name="T40" fmla="*/ 1 w 7"/>
                  <a:gd name="T41" fmla="*/ 0 h 55"/>
                  <a:gd name="T42" fmla="*/ 1 w 7"/>
                  <a:gd name="T43" fmla="*/ 0 h 55"/>
                  <a:gd name="T44" fmla="*/ 1 w 7"/>
                  <a:gd name="T45" fmla="*/ 0 h 55"/>
                  <a:gd name="T46" fmla="*/ 1 w 7"/>
                  <a:gd name="T47" fmla="*/ 0 h 55"/>
                  <a:gd name="T48" fmla="*/ 1 w 7"/>
                  <a:gd name="T49" fmla="*/ 0 h 55"/>
                  <a:gd name="T50" fmla="*/ 1 w 7"/>
                  <a:gd name="T51" fmla="*/ 0 h 55"/>
                  <a:gd name="T52" fmla="*/ 1 w 7"/>
                  <a:gd name="T53" fmla="*/ 0 h 55"/>
                  <a:gd name="T54" fmla="*/ 1 w 7"/>
                  <a:gd name="T55" fmla="*/ 0 h 55"/>
                  <a:gd name="T56" fmla="*/ 1 w 7"/>
                  <a:gd name="T57" fmla="*/ 0 h 55"/>
                  <a:gd name="T58" fmla="*/ 1 w 7"/>
                  <a:gd name="T59" fmla="*/ 1 h 55"/>
                  <a:gd name="T60" fmla="*/ 2 w 7"/>
                  <a:gd name="T61" fmla="*/ 2 h 55"/>
                  <a:gd name="T62" fmla="*/ 3 w 7"/>
                  <a:gd name="T63" fmla="*/ 2 h 55"/>
                  <a:gd name="T64" fmla="*/ 2 w 7"/>
                  <a:gd name="T65" fmla="*/ 2 h 55"/>
                  <a:gd name="T66" fmla="*/ 3 w 7"/>
                  <a:gd name="T67" fmla="*/ 2 h 55"/>
                  <a:gd name="T68" fmla="*/ 3 w 7"/>
                  <a:gd name="T69" fmla="*/ 2 h 55"/>
                  <a:gd name="T70" fmla="*/ 2 w 7"/>
                  <a:gd name="T71" fmla="*/ 1 h 55"/>
                  <a:gd name="T72" fmla="*/ 2 w 7"/>
                  <a:gd name="T73" fmla="*/ 1 h 55"/>
                  <a:gd name="T74" fmla="*/ 1 w 7"/>
                  <a:gd name="T75" fmla="*/ 0 h 55"/>
                  <a:gd name="T76" fmla="*/ 1 w 7"/>
                  <a:gd name="T77" fmla="*/ 0 h 55"/>
                  <a:gd name="T78" fmla="*/ 1 w 7"/>
                  <a:gd name="T79" fmla="*/ 0 h 55"/>
                  <a:gd name="T80" fmla="*/ 1 w 7"/>
                  <a:gd name="T81" fmla="*/ 0 h 55"/>
                  <a:gd name="T82" fmla="*/ 1 w 7"/>
                  <a:gd name="T83" fmla="*/ 0 h 55"/>
                  <a:gd name="T84" fmla="*/ 1 w 7"/>
                  <a:gd name="T85" fmla="*/ 0 h 55"/>
                  <a:gd name="T86" fmla="*/ 0 w 7"/>
                  <a:gd name="T87" fmla="*/ 25 h 55"/>
                  <a:gd name="T88" fmla="*/ 0 w 7"/>
                  <a:gd name="T89" fmla="*/ 25 h 55"/>
                  <a:gd name="T90" fmla="*/ 7 w 7"/>
                  <a:gd name="T91" fmla="*/ 55 h 55"/>
                  <a:gd name="T92" fmla="*/ 7 w 7"/>
                  <a:gd name="T93" fmla="*/ 55 h 55"/>
                  <a:gd name="T94" fmla="*/ 1 w 7"/>
                  <a:gd name="T95" fmla="*/ 24 h 55"/>
                  <a:gd name="T96" fmla="*/ 1 w 7"/>
                  <a:gd name="T97" fmla="*/ 21 h 55"/>
                  <a:gd name="T98" fmla="*/ 2 w 7"/>
                  <a:gd name="T99" fmla="*/ 8 h 55"/>
                  <a:gd name="T100" fmla="*/ 3 w 7"/>
                  <a:gd name="T101" fmla="*/ 2 h 55"/>
                  <a:gd name="T102" fmla="*/ 3 w 7"/>
                  <a:gd name="T103" fmla="*/ 2 h 55"/>
                  <a:gd name="T104" fmla="*/ 3 w 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55">
                    <a:moveTo>
                      <a:pt x="3" y="2"/>
                    </a:moveTo>
                    <a:cubicBezTo>
                      <a:pt x="2" y="2"/>
                      <a:pt x="2" y="2"/>
                      <a:pt x="2" y="2"/>
                    </a:cubicBezTo>
                    <a:cubicBezTo>
                      <a:pt x="2" y="2"/>
                      <a:pt x="1" y="11"/>
                      <a:pt x="1" y="21"/>
                    </a:cubicBezTo>
                    <a:cubicBezTo>
                      <a:pt x="1" y="22"/>
                      <a:pt x="1" y="23"/>
                      <a:pt x="1" y="24"/>
                    </a:cubicBezTo>
                    <a:cubicBezTo>
                      <a:pt x="1" y="34"/>
                      <a:pt x="3" y="45"/>
                      <a:pt x="7" y="55"/>
                    </a:cubicBezTo>
                    <a:cubicBezTo>
                      <a:pt x="7" y="55"/>
                      <a:pt x="7" y="55"/>
                      <a:pt x="7" y="55"/>
                    </a:cubicBezTo>
                    <a:cubicBezTo>
                      <a:pt x="7" y="55"/>
                      <a:pt x="7" y="55"/>
                      <a:pt x="7" y="55"/>
                    </a:cubicBezTo>
                    <a:cubicBezTo>
                      <a:pt x="7" y="55"/>
                      <a:pt x="7" y="54"/>
                      <a:pt x="6" y="53"/>
                    </a:cubicBezTo>
                    <a:cubicBezTo>
                      <a:pt x="4" y="48"/>
                      <a:pt x="0" y="37"/>
                      <a:pt x="0" y="25"/>
                    </a:cubicBezTo>
                    <a:cubicBezTo>
                      <a:pt x="0" y="25"/>
                      <a:pt x="0" y="25"/>
                      <a:pt x="0" y="25"/>
                    </a:cubicBezTo>
                    <a:cubicBezTo>
                      <a:pt x="0" y="9"/>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2" y="1"/>
                      <a:pt x="2" y="2"/>
                      <a:pt x="2" y="2"/>
                    </a:cubicBezTo>
                    <a:cubicBezTo>
                      <a:pt x="3" y="2"/>
                      <a:pt x="3" y="2"/>
                      <a:pt x="3" y="2"/>
                    </a:cubicBezTo>
                    <a:cubicBezTo>
                      <a:pt x="2" y="2"/>
                      <a:pt x="2" y="2"/>
                      <a:pt x="2" y="2"/>
                    </a:cubicBezTo>
                    <a:cubicBezTo>
                      <a:pt x="3" y="2"/>
                      <a:pt x="3" y="2"/>
                      <a:pt x="3" y="2"/>
                    </a:cubicBezTo>
                    <a:cubicBezTo>
                      <a:pt x="3" y="2"/>
                      <a:pt x="3" y="2"/>
                      <a:pt x="3" y="2"/>
                    </a:cubicBezTo>
                    <a:cubicBezTo>
                      <a:pt x="3" y="2"/>
                      <a:pt x="2" y="2"/>
                      <a:pt x="2" y="1"/>
                    </a:cubicBezTo>
                    <a:cubicBezTo>
                      <a:pt x="2" y="1"/>
                      <a:pt x="2" y="1"/>
                      <a:pt x="2"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0" y="9"/>
                      <a:pt x="0" y="25"/>
                    </a:cubicBezTo>
                    <a:cubicBezTo>
                      <a:pt x="0" y="25"/>
                      <a:pt x="0" y="25"/>
                      <a:pt x="0" y="25"/>
                    </a:cubicBezTo>
                    <a:cubicBezTo>
                      <a:pt x="0" y="41"/>
                      <a:pt x="7" y="55"/>
                      <a:pt x="7" y="55"/>
                    </a:cubicBezTo>
                    <a:cubicBezTo>
                      <a:pt x="7" y="55"/>
                      <a:pt x="7" y="55"/>
                      <a:pt x="7" y="55"/>
                    </a:cubicBezTo>
                    <a:cubicBezTo>
                      <a:pt x="3" y="45"/>
                      <a:pt x="1" y="34"/>
                      <a:pt x="1" y="24"/>
                    </a:cubicBezTo>
                    <a:cubicBezTo>
                      <a:pt x="1" y="23"/>
                      <a:pt x="1" y="22"/>
                      <a:pt x="1" y="21"/>
                    </a:cubicBezTo>
                    <a:cubicBezTo>
                      <a:pt x="1" y="16"/>
                      <a:pt x="2" y="11"/>
                      <a:pt x="2" y="8"/>
                    </a:cubicBezTo>
                    <a:cubicBezTo>
                      <a:pt x="2" y="4"/>
                      <a:pt x="3" y="2"/>
                      <a:pt x="3" y="2"/>
                    </a:cubicBezTo>
                    <a:cubicBezTo>
                      <a:pt x="3" y="2"/>
                      <a:pt x="3" y="2"/>
                      <a:pt x="3" y="2"/>
                    </a:cubicBezTo>
                    <a:cubicBezTo>
                      <a:pt x="3" y="2"/>
                      <a:pt x="3" y="2"/>
                      <a:pt x="3"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0" name="Freeform 1996"/>
              <p:cNvSpPr>
                <a:spLocks/>
              </p:cNvSpPr>
              <p:nvPr/>
            </p:nvSpPr>
            <p:spPr bwMode="auto">
              <a:xfrm>
                <a:off x="725" y="2532"/>
                <a:ext cx="66" cy="71"/>
              </a:xfrm>
              <a:custGeom>
                <a:avLst/>
                <a:gdLst>
                  <a:gd name="T0" fmla="*/ 0 w 31"/>
                  <a:gd name="T1" fmla="*/ 0 h 33"/>
                  <a:gd name="T2" fmla="*/ 14 w 31"/>
                  <a:gd name="T3" fmla="*/ 12 h 33"/>
                  <a:gd name="T4" fmla="*/ 26 w 31"/>
                  <a:gd name="T5" fmla="*/ 26 h 33"/>
                  <a:gd name="T6" fmla="*/ 31 w 31"/>
                  <a:gd name="T7" fmla="*/ 33 h 33"/>
                  <a:gd name="T8" fmla="*/ 26 w 31"/>
                  <a:gd name="T9" fmla="*/ 27 h 33"/>
                  <a:gd name="T10" fmla="*/ 15 w 31"/>
                  <a:gd name="T11" fmla="*/ 14 h 33"/>
                  <a:gd name="T12" fmla="*/ 1 w 31"/>
                  <a:gd name="T13" fmla="*/ 2 h 33"/>
                  <a:gd name="T14" fmla="*/ 0 w 3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3">
                    <a:moveTo>
                      <a:pt x="0" y="0"/>
                    </a:moveTo>
                    <a:cubicBezTo>
                      <a:pt x="0" y="0"/>
                      <a:pt x="7" y="8"/>
                      <a:pt x="14" y="12"/>
                    </a:cubicBezTo>
                    <a:cubicBezTo>
                      <a:pt x="22" y="17"/>
                      <a:pt x="25" y="21"/>
                      <a:pt x="26" y="26"/>
                    </a:cubicBezTo>
                    <a:cubicBezTo>
                      <a:pt x="28" y="31"/>
                      <a:pt x="31" y="33"/>
                      <a:pt x="31" y="33"/>
                    </a:cubicBezTo>
                    <a:cubicBezTo>
                      <a:pt x="31" y="33"/>
                      <a:pt x="29" y="32"/>
                      <a:pt x="26" y="27"/>
                    </a:cubicBezTo>
                    <a:cubicBezTo>
                      <a:pt x="23" y="22"/>
                      <a:pt x="23" y="19"/>
                      <a:pt x="15" y="14"/>
                    </a:cubicBezTo>
                    <a:cubicBezTo>
                      <a:pt x="7" y="10"/>
                      <a:pt x="1" y="3"/>
                      <a:pt x="1" y="2"/>
                    </a:cubicBezTo>
                    <a:cubicBezTo>
                      <a:pt x="0" y="2"/>
                      <a:pt x="0" y="0"/>
                      <a:pt x="0" y="0"/>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1" name="Freeform 1997"/>
              <p:cNvSpPr>
                <a:spLocks/>
              </p:cNvSpPr>
              <p:nvPr/>
            </p:nvSpPr>
            <p:spPr bwMode="auto">
              <a:xfrm>
                <a:off x="725" y="2532"/>
                <a:ext cx="66" cy="71"/>
              </a:xfrm>
              <a:custGeom>
                <a:avLst/>
                <a:gdLst>
                  <a:gd name="T0" fmla="*/ 0 w 31"/>
                  <a:gd name="T1" fmla="*/ 0 h 33"/>
                  <a:gd name="T2" fmla="*/ 0 w 31"/>
                  <a:gd name="T3" fmla="*/ 0 h 33"/>
                  <a:gd name="T4" fmla="*/ 14 w 31"/>
                  <a:gd name="T5" fmla="*/ 12 h 33"/>
                  <a:gd name="T6" fmla="*/ 26 w 31"/>
                  <a:gd name="T7" fmla="*/ 26 h 33"/>
                  <a:gd name="T8" fmla="*/ 29 w 31"/>
                  <a:gd name="T9" fmla="*/ 32 h 33"/>
                  <a:gd name="T10" fmla="*/ 30 w 31"/>
                  <a:gd name="T11" fmla="*/ 33 h 33"/>
                  <a:gd name="T12" fmla="*/ 31 w 31"/>
                  <a:gd name="T13" fmla="*/ 33 h 33"/>
                  <a:gd name="T14" fmla="*/ 31 w 31"/>
                  <a:gd name="T15" fmla="*/ 33 h 33"/>
                  <a:gd name="T16" fmla="*/ 31 w 31"/>
                  <a:gd name="T17" fmla="*/ 33 h 33"/>
                  <a:gd name="T18" fmla="*/ 31 w 31"/>
                  <a:gd name="T19" fmla="*/ 33 h 33"/>
                  <a:gd name="T20" fmla="*/ 31 w 31"/>
                  <a:gd name="T21" fmla="*/ 33 h 33"/>
                  <a:gd name="T22" fmla="*/ 31 w 31"/>
                  <a:gd name="T23" fmla="*/ 33 h 33"/>
                  <a:gd name="T24" fmla="*/ 31 w 31"/>
                  <a:gd name="T25" fmla="*/ 33 h 33"/>
                  <a:gd name="T26" fmla="*/ 31 w 31"/>
                  <a:gd name="T27" fmla="*/ 33 h 33"/>
                  <a:gd name="T28" fmla="*/ 31 w 31"/>
                  <a:gd name="T29" fmla="*/ 33 h 33"/>
                  <a:gd name="T30" fmla="*/ 31 w 31"/>
                  <a:gd name="T31" fmla="*/ 33 h 33"/>
                  <a:gd name="T32" fmla="*/ 31 w 31"/>
                  <a:gd name="T33" fmla="*/ 33 h 33"/>
                  <a:gd name="T34" fmla="*/ 31 w 31"/>
                  <a:gd name="T35" fmla="*/ 33 h 33"/>
                  <a:gd name="T36" fmla="*/ 31 w 31"/>
                  <a:gd name="T37" fmla="*/ 33 h 33"/>
                  <a:gd name="T38" fmla="*/ 31 w 31"/>
                  <a:gd name="T39" fmla="*/ 33 h 33"/>
                  <a:gd name="T40" fmla="*/ 31 w 31"/>
                  <a:gd name="T41" fmla="*/ 33 h 33"/>
                  <a:gd name="T42" fmla="*/ 31 w 31"/>
                  <a:gd name="T43" fmla="*/ 33 h 33"/>
                  <a:gd name="T44" fmla="*/ 31 w 31"/>
                  <a:gd name="T45" fmla="*/ 33 h 33"/>
                  <a:gd name="T46" fmla="*/ 31 w 31"/>
                  <a:gd name="T47" fmla="*/ 33 h 33"/>
                  <a:gd name="T48" fmla="*/ 31 w 31"/>
                  <a:gd name="T49" fmla="*/ 33 h 33"/>
                  <a:gd name="T50" fmla="*/ 31 w 31"/>
                  <a:gd name="T51" fmla="*/ 33 h 33"/>
                  <a:gd name="T52" fmla="*/ 31 w 31"/>
                  <a:gd name="T53" fmla="*/ 33 h 33"/>
                  <a:gd name="T54" fmla="*/ 30 w 31"/>
                  <a:gd name="T55" fmla="*/ 32 h 33"/>
                  <a:gd name="T56" fmla="*/ 26 w 31"/>
                  <a:gd name="T57" fmla="*/ 27 h 33"/>
                  <a:gd name="T58" fmla="*/ 15 w 31"/>
                  <a:gd name="T59" fmla="*/ 14 h 33"/>
                  <a:gd name="T60" fmla="*/ 1 w 31"/>
                  <a:gd name="T61" fmla="*/ 2 h 33"/>
                  <a:gd name="T62" fmla="*/ 0 w 31"/>
                  <a:gd name="T63" fmla="*/ 1 h 33"/>
                  <a:gd name="T64" fmla="*/ 0 w 31"/>
                  <a:gd name="T65" fmla="*/ 0 h 33"/>
                  <a:gd name="T66" fmla="*/ 0 w 31"/>
                  <a:gd name="T67" fmla="*/ 0 h 33"/>
                  <a:gd name="T68" fmla="*/ 0 w 31"/>
                  <a:gd name="T69" fmla="*/ 0 h 33"/>
                  <a:gd name="T70" fmla="*/ 0 w 31"/>
                  <a:gd name="T71" fmla="*/ 0 h 33"/>
                  <a:gd name="T72" fmla="*/ 0 w 31"/>
                  <a:gd name="T73" fmla="*/ 0 h 33"/>
                  <a:gd name="T74" fmla="*/ 0 w 31"/>
                  <a:gd name="T75" fmla="*/ 1 h 33"/>
                  <a:gd name="T76" fmla="*/ 1 w 31"/>
                  <a:gd name="T77" fmla="*/ 2 h 33"/>
                  <a:gd name="T78" fmla="*/ 15 w 31"/>
                  <a:gd name="T79" fmla="*/ 14 h 33"/>
                  <a:gd name="T80" fmla="*/ 26 w 31"/>
                  <a:gd name="T81" fmla="*/ 27 h 33"/>
                  <a:gd name="T82" fmla="*/ 29 w 31"/>
                  <a:gd name="T83" fmla="*/ 32 h 33"/>
                  <a:gd name="T84" fmla="*/ 30 w 31"/>
                  <a:gd name="T85" fmla="*/ 33 h 33"/>
                  <a:gd name="T86" fmla="*/ 31 w 31"/>
                  <a:gd name="T87" fmla="*/ 33 h 33"/>
                  <a:gd name="T88" fmla="*/ 31 w 31"/>
                  <a:gd name="T89" fmla="*/ 33 h 33"/>
                  <a:gd name="T90" fmla="*/ 31 w 31"/>
                  <a:gd name="T91" fmla="*/ 33 h 33"/>
                  <a:gd name="T92" fmla="*/ 31 w 31"/>
                  <a:gd name="T93" fmla="*/ 33 h 33"/>
                  <a:gd name="T94" fmla="*/ 31 w 31"/>
                  <a:gd name="T95" fmla="*/ 33 h 33"/>
                  <a:gd name="T96" fmla="*/ 31 w 31"/>
                  <a:gd name="T97" fmla="*/ 33 h 33"/>
                  <a:gd name="T98" fmla="*/ 27 w 31"/>
                  <a:gd name="T99" fmla="*/ 26 h 33"/>
                  <a:gd name="T100" fmla="*/ 14 w 31"/>
                  <a:gd name="T101" fmla="*/ 12 h 33"/>
                  <a:gd name="T102" fmla="*/ 4 w 31"/>
                  <a:gd name="T103" fmla="*/ 5 h 33"/>
                  <a:gd name="T104" fmla="*/ 1 w 31"/>
                  <a:gd name="T105" fmla="*/ 1 h 33"/>
                  <a:gd name="T106" fmla="*/ 0 w 31"/>
                  <a:gd name="T107" fmla="*/ 0 h 33"/>
                  <a:gd name="T108" fmla="*/ 0 w 31"/>
                  <a:gd name="T109" fmla="*/ 0 h 33"/>
                  <a:gd name="T110" fmla="*/ 0 w 31"/>
                  <a:gd name="T11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
                    <a:moveTo>
                      <a:pt x="0" y="0"/>
                    </a:moveTo>
                    <a:cubicBezTo>
                      <a:pt x="0" y="0"/>
                      <a:pt x="0" y="0"/>
                      <a:pt x="0" y="0"/>
                    </a:cubicBezTo>
                    <a:cubicBezTo>
                      <a:pt x="0" y="0"/>
                      <a:pt x="7" y="8"/>
                      <a:pt x="14" y="12"/>
                    </a:cubicBezTo>
                    <a:cubicBezTo>
                      <a:pt x="22" y="17"/>
                      <a:pt x="24" y="21"/>
                      <a:pt x="26" y="26"/>
                    </a:cubicBezTo>
                    <a:cubicBezTo>
                      <a:pt x="27" y="29"/>
                      <a:pt x="28" y="30"/>
                      <a:pt x="29" y="32"/>
                    </a:cubicBezTo>
                    <a:cubicBezTo>
                      <a:pt x="30" y="32"/>
                      <a:pt x="30" y="33"/>
                      <a:pt x="30"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0" y="33"/>
                      <a:pt x="30" y="32"/>
                    </a:cubicBezTo>
                    <a:cubicBezTo>
                      <a:pt x="29" y="31"/>
                      <a:pt x="28" y="30"/>
                      <a:pt x="26" y="27"/>
                    </a:cubicBezTo>
                    <a:cubicBezTo>
                      <a:pt x="23" y="22"/>
                      <a:pt x="23" y="18"/>
                      <a:pt x="15" y="14"/>
                    </a:cubicBezTo>
                    <a:cubicBezTo>
                      <a:pt x="7" y="10"/>
                      <a:pt x="1" y="3"/>
                      <a:pt x="1" y="2"/>
                    </a:cubicBezTo>
                    <a:cubicBezTo>
                      <a:pt x="1" y="2"/>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2"/>
                      <a:pt x="0" y="2"/>
                      <a:pt x="1" y="2"/>
                    </a:cubicBezTo>
                    <a:cubicBezTo>
                      <a:pt x="1" y="3"/>
                      <a:pt x="7" y="10"/>
                      <a:pt x="15" y="14"/>
                    </a:cubicBezTo>
                    <a:cubicBezTo>
                      <a:pt x="23" y="19"/>
                      <a:pt x="23" y="22"/>
                      <a:pt x="26" y="27"/>
                    </a:cubicBezTo>
                    <a:cubicBezTo>
                      <a:pt x="27" y="30"/>
                      <a:pt x="29" y="31"/>
                      <a:pt x="29" y="32"/>
                    </a:cubicBezTo>
                    <a:cubicBezTo>
                      <a:pt x="30" y="33"/>
                      <a:pt x="30" y="33"/>
                      <a:pt x="30"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0" y="32"/>
                      <a:pt x="28" y="30"/>
                      <a:pt x="27" y="26"/>
                    </a:cubicBezTo>
                    <a:cubicBezTo>
                      <a:pt x="25" y="21"/>
                      <a:pt x="22" y="17"/>
                      <a:pt x="14" y="12"/>
                    </a:cubicBezTo>
                    <a:cubicBezTo>
                      <a:pt x="11" y="10"/>
                      <a:pt x="7" y="7"/>
                      <a:pt x="4" y="5"/>
                    </a:cubicBezTo>
                    <a:cubicBezTo>
                      <a:pt x="3" y="3"/>
                      <a:pt x="2" y="2"/>
                      <a:pt x="1" y="1"/>
                    </a:cubicBezTo>
                    <a:cubicBezTo>
                      <a:pt x="1" y="1"/>
                      <a:pt x="0" y="0"/>
                      <a:pt x="0" y="0"/>
                    </a:cubicBezTo>
                    <a:cubicBezTo>
                      <a:pt x="0" y="0"/>
                      <a:pt x="0" y="0"/>
                      <a:pt x="0" y="0"/>
                    </a:cubicBezTo>
                    <a:cubicBezTo>
                      <a:pt x="0" y="0"/>
                      <a:pt x="0" y="0"/>
                      <a:pt x="0"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2" name="Freeform 1998"/>
              <p:cNvSpPr>
                <a:spLocks/>
              </p:cNvSpPr>
              <p:nvPr/>
            </p:nvSpPr>
            <p:spPr bwMode="auto">
              <a:xfrm>
                <a:off x="729" y="2552"/>
                <a:ext cx="45" cy="119"/>
              </a:xfrm>
              <a:custGeom>
                <a:avLst/>
                <a:gdLst>
                  <a:gd name="T0" fmla="*/ 0 w 21"/>
                  <a:gd name="T1" fmla="*/ 0 h 56"/>
                  <a:gd name="T2" fmla="*/ 11 w 21"/>
                  <a:gd name="T3" fmla="*/ 16 h 56"/>
                  <a:gd name="T4" fmla="*/ 19 w 21"/>
                  <a:gd name="T5" fmla="*/ 50 h 56"/>
                  <a:gd name="T6" fmla="*/ 14 w 21"/>
                  <a:gd name="T7" fmla="*/ 37 h 56"/>
                  <a:gd name="T8" fmla="*/ 0 w 21"/>
                  <a:gd name="T9" fmla="*/ 1 h 56"/>
                  <a:gd name="T10" fmla="*/ 0 w 21"/>
                  <a:gd name="T11" fmla="*/ 0 h 56"/>
                </a:gdLst>
                <a:ahLst/>
                <a:cxnLst>
                  <a:cxn ang="0">
                    <a:pos x="T0" y="T1"/>
                  </a:cxn>
                  <a:cxn ang="0">
                    <a:pos x="T2" y="T3"/>
                  </a:cxn>
                  <a:cxn ang="0">
                    <a:pos x="T4" y="T5"/>
                  </a:cxn>
                  <a:cxn ang="0">
                    <a:pos x="T6" y="T7"/>
                  </a:cxn>
                  <a:cxn ang="0">
                    <a:pos x="T8" y="T9"/>
                  </a:cxn>
                  <a:cxn ang="0">
                    <a:pos x="T10" y="T11"/>
                  </a:cxn>
                </a:cxnLst>
                <a:rect l="0" t="0" r="r" b="b"/>
                <a:pathLst>
                  <a:path w="21" h="56">
                    <a:moveTo>
                      <a:pt x="0" y="0"/>
                    </a:moveTo>
                    <a:cubicBezTo>
                      <a:pt x="0" y="0"/>
                      <a:pt x="9" y="4"/>
                      <a:pt x="11" y="16"/>
                    </a:cubicBezTo>
                    <a:cubicBezTo>
                      <a:pt x="14" y="29"/>
                      <a:pt x="16" y="45"/>
                      <a:pt x="19" y="50"/>
                    </a:cubicBezTo>
                    <a:cubicBezTo>
                      <a:pt x="21" y="56"/>
                      <a:pt x="17" y="49"/>
                      <a:pt x="14" y="37"/>
                    </a:cubicBezTo>
                    <a:cubicBezTo>
                      <a:pt x="11" y="24"/>
                      <a:pt x="11" y="9"/>
                      <a:pt x="0" y="1"/>
                    </a:cubicBezTo>
                    <a:lnTo>
                      <a:pt x="0"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3" name="Freeform 1999"/>
              <p:cNvSpPr>
                <a:spLocks/>
              </p:cNvSpPr>
              <p:nvPr/>
            </p:nvSpPr>
            <p:spPr bwMode="auto">
              <a:xfrm>
                <a:off x="729" y="2549"/>
                <a:ext cx="43" cy="113"/>
              </a:xfrm>
              <a:custGeom>
                <a:avLst/>
                <a:gdLst>
                  <a:gd name="T0" fmla="*/ 0 w 20"/>
                  <a:gd name="T1" fmla="*/ 1 h 53"/>
                  <a:gd name="T2" fmla="*/ 0 w 20"/>
                  <a:gd name="T3" fmla="*/ 1 h 53"/>
                  <a:gd name="T4" fmla="*/ 1 w 20"/>
                  <a:gd name="T5" fmla="*/ 2 h 53"/>
                  <a:gd name="T6" fmla="*/ 11 w 20"/>
                  <a:gd name="T7" fmla="*/ 18 h 53"/>
                  <a:gd name="T8" fmla="*/ 19 w 20"/>
                  <a:gd name="T9" fmla="*/ 51 h 53"/>
                  <a:gd name="T10" fmla="*/ 20 w 20"/>
                  <a:gd name="T11" fmla="*/ 53 h 53"/>
                  <a:gd name="T12" fmla="*/ 20 w 20"/>
                  <a:gd name="T13" fmla="*/ 53 h 53"/>
                  <a:gd name="T14" fmla="*/ 20 w 20"/>
                  <a:gd name="T15" fmla="*/ 53 h 53"/>
                  <a:gd name="T16" fmla="*/ 20 w 20"/>
                  <a:gd name="T17" fmla="*/ 53 h 53"/>
                  <a:gd name="T18" fmla="*/ 20 w 20"/>
                  <a:gd name="T19" fmla="*/ 53 h 53"/>
                  <a:gd name="T20" fmla="*/ 20 w 20"/>
                  <a:gd name="T21" fmla="*/ 53 h 53"/>
                  <a:gd name="T22" fmla="*/ 20 w 20"/>
                  <a:gd name="T23" fmla="*/ 53 h 53"/>
                  <a:gd name="T24" fmla="*/ 20 w 20"/>
                  <a:gd name="T25" fmla="*/ 53 h 53"/>
                  <a:gd name="T26" fmla="*/ 20 w 20"/>
                  <a:gd name="T27" fmla="*/ 53 h 53"/>
                  <a:gd name="T28" fmla="*/ 20 w 20"/>
                  <a:gd name="T29" fmla="*/ 53 h 53"/>
                  <a:gd name="T30" fmla="*/ 20 w 20"/>
                  <a:gd name="T31" fmla="*/ 53 h 53"/>
                  <a:gd name="T32" fmla="*/ 20 w 20"/>
                  <a:gd name="T33" fmla="*/ 53 h 53"/>
                  <a:gd name="T34" fmla="*/ 20 w 20"/>
                  <a:gd name="T35" fmla="*/ 53 h 53"/>
                  <a:gd name="T36" fmla="*/ 20 w 20"/>
                  <a:gd name="T37" fmla="*/ 53 h 53"/>
                  <a:gd name="T38" fmla="*/ 20 w 20"/>
                  <a:gd name="T39" fmla="*/ 53 h 53"/>
                  <a:gd name="T40" fmla="*/ 20 w 20"/>
                  <a:gd name="T41" fmla="*/ 53 h 53"/>
                  <a:gd name="T42" fmla="*/ 20 w 20"/>
                  <a:gd name="T43" fmla="*/ 53 h 53"/>
                  <a:gd name="T44" fmla="*/ 20 w 20"/>
                  <a:gd name="T45" fmla="*/ 53 h 53"/>
                  <a:gd name="T46" fmla="*/ 20 w 20"/>
                  <a:gd name="T47" fmla="*/ 53 h 53"/>
                  <a:gd name="T48" fmla="*/ 20 w 20"/>
                  <a:gd name="T49" fmla="*/ 53 h 53"/>
                  <a:gd name="T50" fmla="*/ 19 w 20"/>
                  <a:gd name="T51" fmla="*/ 52 h 53"/>
                  <a:gd name="T52" fmla="*/ 14 w 20"/>
                  <a:gd name="T53" fmla="*/ 38 h 53"/>
                  <a:gd name="T54" fmla="*/ 0 w 20"/>
                  <a:gd name="T55" fmla="*/ 2 h 53"/>
                  <a:gd name="T56" fmla="*/ 0 w 20"/>
                  <a:gd name="T57" fmla="*/ 2 h 53"/>
                  <a:gd name="T58" fmla="*/ 0 w 20"/>
                  <a:gd name="T59" fmla="*/ 2 h 53"/>
                  <a:gd name="T60" fmla="*/ 0 w 20"/>
                  <a:gd name="T61" fmla="*/ 1 h 53"/>
                  <a:gd name="T62" fmla="*/ 0 w 20"/>
                  <a:gd name="T63" fmla="*/ 1 h 53"/>
                  <a:gd name="T64" fmla="*/ 0 w 20"/>
                  <a:gd name="T65" fmla="*/ 1 h 53"/>
                  <a:gd name="T66" fmla="*/ 0 w 20"/>
                  <a:gd name="T67" fmla="*/ 1 h 53"/>
                  <a:gd name="T68" fmla="*/ 0 w 20"/>
                  <a:gd name="T69" fmla="*/ 1 h 53"/>
                  <a:gd name="T70" fmla="*/ 0 w 20"/>
                  <a:gd name="T71" fmla="*/ 2 h 53"/>
                  <a:gd name="T72" fmla="*/ 0 w 20"/>
                  <a:gd name="T73" fmla="*/ 2 h 53"/>
                  <a:gd name="T74" fmla="*/ 14 w 20"/>
                  <a:gd name="T75" fmla="*/ 38 h 53"/>
                  <a:gd name="T76" fmla="*/ 18 w 20"/>
                  <a:gd name="T77" fmla="*/ 49 h 53"/>
                  <a:gd name="T78" fmla="*/ 19 w 20"/>
                  <a:gd name="T79" fmla="*/ 52 h 53"/>
                  <a:gd name="T80" fmla="*/ 19 w 20"/>
                  <a:gd name="T81" fmla="*/ 53 h 53"/>
                  <a:gd name="T82" fmla="*/ 19 w 20"/>
                  <a:gd name="T83" fmla="*/ 53 h 53"/>
                  <a:gd name="T84" fmla="*/ 20 w 20"/>
                  <a:gd name="T85" fmla="*/ 53 h 53"/>
                  <a:gd name="T86" fmla="*/ 20 w 20"/>
                  <a:gd name="T87" fmla="*/ 53 h 53"/>
                  <a:gd name="T88" fmla="*/ 20 w 20"/>
                  <a:gd name="T89" fmla="*/ 53 h 53"/>
                  <a:gd name="T90" fmla="*/ 19 w 20"/>
                  <a:gd name="T91" fmla="*/ 51 h 53"/>
                  <a:gd name="T92" fmla="*/ 12 w 20"/>
                  <a:gd name="T93" fmla="*/ 17 h 53"/>
                  <a:gd name="T94" fmla="*/ 0 w 20"/>
                  <a:gd name="T95" fmla="*/ 1 h 53"/>
                  <a:gd name="T96" fmla="*/ 0 w 20"/>
                  <a:gd name="T97" fmla="*/ 0 h 53"/>
                  <a:gd name="T98" fmla="*/ 0 w 20"/>
                  <a:gd name="T9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53">
                    <a:moveTo>
                      <a:pt x="0" y="1"/>
                    </a:moveTo>
                    <a:cubicBezTo>
                      <a:pt x="0" y="1"/>
                      <a:pt x="0" y="1"/>
                      <a:pt x="0" y="1"/>
                    </a:cubicBezTo>
                    <a:cubicBezTo>
                      <a:pt x="0" y="1"/>
                      <a:pt x="0" y="1"/>
                      <a:pt x="1" y="2"/>
                    </a:cubicBezTo>
                    <a:cubicBezTo>
                      <a:pt x="4" y="3"/>
                      <a:pt x="9" y="8"/>
                      <a:pt x="11" y="18"/>
                    </a:cubicBezTo>
                    <a:cubicBezTo>
                      <a:pt x="14" y="30"/>
                      <a:pt x="16" y="46"/>
                      <a:pt x="19" y="51"/>
                    </a:cubicBezTo>
                    <a:cubicBezTo>
                      <a:pt x="19" y="52"/>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19" y="53"/>
                      <a:pt x="19" y="52"/>
                    </a:cubicBezTo>
                    <a:cubicBezTo>
                      <a:pt x="18" y="50"/>
                      <a:pt x="16" y="45"/>
                      <a:pt x="14" y="38"/>
                    </a:cubicBezTo>
                    <a:cubicBezTo>
                      <a:pt x="12" y="25"/>
                      <a:pt x="11" y="10"/>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11" y="10"/>
                      <a:pt x="11" y="25"/>
                      <a:pt x="14" y="38"/>
                    </a:cubicBezTo>
                    <a:cubicBezTo>
                      <a:pt x="15" y="42"/>
                      <a:pt x="17" y="46"/>
                      <a:pt x="18" y="49"/>
                    </a:cubicBezTo>
                    <a:cubicBezTo>
                      <a:pt x="18" y="50"/>
                      <a:pt x="19" y="51"/>
                      <a:pt x="19" y="52"/>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19" y="52"/>
                      <a:pt x="19" y="51"/>
                    </a:cubicBezTo>
                    <a:cubicBezTo>
                      <a:pt x="17" y="46"/>
                      <a:pt x="14" y="30"/>
                      <a:pt x="12" y="17"/>
                    </a:cubicBezTo>
                    <a:cubicBezTo>
                      <a:pt x="9" y="5"/>
                      <a:pt x="0" y="1"/>
                      <a:pt x="0" y="1"/>
                    </a:cubicBezTo>
                    <a:cubicBezTo>
                      <a:pt x="0" y="0"/>
                      <a:pt x="0" y="0"/>
                      <a:pt x="0" y="0"/>
                    </a:cubicBezTo>
                    <a:cubicBezTo>
                      <a:pt x="0" y="1"/>
                      <a:pt x="0" y="1"/>
                      <a:pt x="0"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4" name="Freeform 2000"/>
              <p:cNvSpPr>
                <a:spLocks/>
              </p:cNvSpPr>
              <p:nvPr/>
            </p:nvSpPr>
            <p:spPr bwMode="auto">
              <a:xfrm>
                <a:off x="685" y="2464"/>
                <a:ext cx="2" cy="20"/>
              </a:xfrm>
              <a:custGeom>
                <a:avLst/>
                <a:gdLst>
                  <a:gd name="T0" fmla="*/ 1 w 1"/>
                  <a:gd name="T1" fmla="*/ 5 h 9"/>
                  <a:gd name="T2" fmla="*/ 0 w 1"/>
                  <a:gd name="T3" fmla="*/ 9 h 9"/>
                  <a:gd name="T4" fmla="*/ 0 w 1"/>
                  <a:gd name="T5" fmla="*/ 0 h 9"/>
                  <a:gd name="T6" fmla="*/ 1 w 1"/>
                  <a:gd name="T7" fmla="*/ 5 h 9"/>
                </a:gdLst>
                <a:ahLst/>
                <a:cxnLst>
                  <a:cxn ang="0">
                    <a:pos x="T0" y="T1"/>
                  </a:cxn>
                  <a:cxn ang="0">
                    <a:pos x="T2" y="T3"/>
                  </a:cxn>
                  <a:cxn ang="0">
                    <a:pos x="T4" y="T5"/>
                  </a:cxn>
                  <a:cxn ang="0">
                    <a:pos x="T6" y="T7"/>
                  </a:cxn>
                </a:cxnLst>
                <a:rect l="0" t="0" r="r" b="b"/>
                <a:pathLst>
                  <a:path w="1" h="9">
                    <a:moveTo>
                      <a:pt x="1" y="5"/>
                    </a:moveTo>
                    <a:cubicBezTo>
                      <a:pt x="1" y="5"/>
                      <a:pt x="1" y="7"/>
                      <a:pt x="0" y="9"/>
                    </a:cubicBezTo>
                    <a:cubicBezTo>
                      <a:pt x="0" y="9"/>
                      <a:pt x="1" y="4"/>
                      <a:pt x="0" y="0"/>
                    </a:cubicBezTo>
                    <a:lnTo>
                      <a:pt x="1" y="5"/>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5" name="Freeform 2001"/>
              <p:cNvSpPr>
                <a:spLocks/>
              </p:cNvSpPr>
              <p:nvPr/>
            </p:nvSpPr>
            <p:spPr bwMode="auto">
              <a:xfrm>
                <a:off x="682" y="2464"/>
                <a:ext cx="5" cy="20"/>
              </a:xfrm>
              <a:custGeom>
                <a:avLst/>
                <a:gdLst>
                  <a:gd name="T0" fmla="*/ 2 w 2"/>
                  <a:gd name="T1" fmla="*/ 5 h 9"/>
                  <a:gd name="T2" fmla="*/ 2 w 2"/>
                  <a:gd name="T3" fmla="*/ 5 h 9"/>
                  <a:gd name="T4" fmla="*/ 2 w 2"/>
                  <a:gd name="T5" fmla="*/ 6 h 9"/>
                  <a:gd name="T6" fmla="*/ 0 w 2"/>
                  <a:gd name="T7" fmla="*/ 9 h 9"/>
                  <a:gd name="T8" fmla="*/ 1 w 2"/>
                  <a:gd name="T9" fmla="*/ 9 h 9"/>
                  <a:gd name="T10" fmla="*/ 1 w 2"/>
                  <a:gd name="T11" fmla="*/ 9 h 9"/>
                  <a:gd name="T12" fmla="*/ 1 w 2"/>
                  <a:gd name="T13" fmla="*/ 3 h 9"/>
                  <a:gd name="T14" fmla="*/ 1 w 2"/>
                  <a:gd name="T15" fmla="*/ 0 h 9"/>
                  <a:gd name="T16" fmla="*/ 1 w 2"/>
                  <a:gd name="T17" fmla="*/ 0 h 9"/>
                  <a:gd name="T18" fmla="*/ 1 w 2"/>
                  <a:gd name="T19" fmla="*/ 0 h 9"/>
                  <a:gd name="T20" fmla="*/ 2 w 2"/>
                  <a:gd name="T21" fmla="*/ 5 h 9"/>
                  <a:gd name="T22" fmla="*/ 2 w 2"/>
                  <a:gd name="T23" fmla="*/ 5 h 9"/>
                  <a:gd name="T24" fmla="*/ 2 w 2"/>
                  <a:gd name="T25" fmla="*/ 5 h 9"/>
                  <a:gd name="T26" fmla="*/ 2 w 2"/>
                  <a:gd name="T27" fmla="*/ 5 h 9"/>
                  <a:gd name="T28" fmla="*/ 2 w 2"/>
                  <a:gd name="T29" fmla="*/ 5 h 9"/>
                  <a:gd name="T30" fmla="*/ 1 w 2"/>
                  <a:gd name="T31" fmla="*/ 0 h 9"/>
                  <a:gd name="T32" fmla="*/ 1 w 2"/>
                  <a:gd name="T33" fmla="*/ 0 h 9"/>
                  <a:gd name="T34" fmla="*/ 1 w 2"/>
                  <a:gd name="T35" fmla="*/ 3 h 9"/>
                  <a:gd name="T36" fmla="*/ 1 w 2"/>
                  <a:gd name="T37" fmla="*/ 7 h 9"/>
                  <a:gd name="T38" fmla="*/ 0 w 2"/>
                  <a:gd name="T39" fmla="*/ 9 h 9"/>
                  <a:gd name="T40" fmla="*/ 0 w 2"/>
                  <a:gd name="T41" fmla="*/ 9 h 9"/>
                  <a:gd name="T42" fmla="*/ 1 w 2"/>
                  <a:gd name="T43" fmla="*/ 9 h 9"/>
                  <a:gd name="T44" fmla="*/ 2 w 2"/>
                  <a:gd name="T45" fmla="*/ 5 h 9"/>
                  <a:gd name="T46" fmla="*/ 2 w 2"/>
                  <a:gd name="T47" fmla="*/ 5 h 9"/>
                  <a:gd name="T48" fmla="*/ 2 w 2"/>
                  <a:gd name="T4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9">
                    <a:moveTo>
                      <a:pt x="2" y="5"/>
                    </a:moveTo>
                    <a:cubicBezTo>
                      <a:pt x="2" y="5"/>
                      <a:pt x="2" y="5"/>
                      <a:pt x="2" y="5"/>
                    </a:cubicBezTo>
                    <a:cubicBezTo>
                      <a:pt x="2" y="5"/>
                      <a:pt x="2" y="5"/>
                      <a:pt x="2" y="6"/>
                    </a:cubicBezTo>
                    <a:cubicBezTo>
                      <a:pt x="2" y="7"/>
                      <a:pt x="1" y="8"/>
                      <a:pt x="0" y="9"/>
                    </a:cubicBezTo>
                    <a:cubicBezTo>
                      <a:pt x="1" y="9"/>
                      <a:pt x="1" y="9"/>
                      <a:pt x="1" y="9"/>
                    </a:cubicBezTo>
                    <a:cubicBezTo>
                      <a:pt x="1" y="9"/>
                      <a:pt x="1" y="9"/>
                      <a:pt x="1" y="9"/>
                    </a:cubicBezTo>
                    <a:cubicBezTo>
                      <a:pt x="1" y="9"/>
                      <a:pt x="1" y="6"/>
                      <a:pt x="1" y="3"/>
                    </a:cubicBezTo>
                    <a:cubicBezTo>
                      <a:pt x="1" y="2"/>
                      <a:pt x="1" y="1"/>
                      <a:pt x="1" y="0"/>
                    </a:cubicBezTo>
                    <a:cubicBezTo>
                      <a:pt x="1" y="0"/>
                      <a:pt x="1" y="0"/>
                      <a:pt x="1" y="0"/>
                    </a:cubicBezTo>
                    <a:cubicBezTo>
                      <a:pt x="1" y="0"/>
                      <a:pt x="1" y="0"/>
                      <a:pt x="1" y="0"/>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0"/>
                      <a:pt x="1" y="0"/>
                      <a:pt x="1" y="0"/>
                    </a:cubicBezTo>
                    <a:cubicBezTo>
                      <a:pt x="1" y="0"/>
                      <a:pt x="1" y="0"/>
                      <a:pt x="1" y="0"/>
                    </a:cubicBezTo>
                    <a:cubicBezTo>
                      <a:pt x="1" y="1"/>
                      <a:pt x="1" y="2"/>
                      <a:pt x="1" y="3"/>
                    </a:cubicBezTo>
                    <a:cubicBezTo>
                      <a:pt x="1" y="4"/>
                      <a:pt x="1" y="6"/>
                      <a:pt x="1" y="7"/>
                    </a:cubicBezTo>
                    <a:cubicBezTo>
                      <a:pt x="1" y="8"/>
                      <a:pt x="0" y="9"/>
                      <a:pt x="0" y="9"/>
                    </a:cubicBezTo>
                    <a:cubicBezTo>
                      <a:pt x="0" y="9"/>
                      <a:pt x="0" y="9"/>
                      <a:pt x="0" y="9"/>
                    </a:cubicBezTo>
                    <a:cubicBezTo>
                      <a:pt x="1" y="9"/>
                      <a:pt x="1" y="9"/>
                      <a:pt x="1" y="9"/>
                    </a:cubicBezTo>
                    <a:cubicBezTo>
                      <a:pt x="2" y="7"/>
                      <a:pt x="2" y="5"/>
                      <a:pt x="2" y="5"/>
                    </a:cubicBezTo>
                    <a:cubicBezTo>
                      <a:pt x="2" y="5"/>
                      <a:pt x="2" y="5"/>
                      <a:pt x="2" y="5"/>
                    </a:cubicBezTo>
                    <a:cubicBezTo>
                      <a:pt x="2" y="5"/>
                      <a:pt x="2" y="5"/>
                      <a:pt x="2" y="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6" name="Freeform 2002"/>
              <p:cNvSpPr>
                <a:spLocks/>
              </p:cNvSpPr>
              <p:nvPr/>
            </p:nvSpPr>
            <p:spPr bwMode="auto">
              <a:xfrm>
                <a:off x="659" y="2367"/>
                <a:ext cx="4" cy="19"/>
              </a:xfrm>
              <a:custGeom>
                <a:avLst/>
                <a:gdLst>
                  <a:gd name="T0" fmla="*/ 2 w 2"/>
                  <a:gd name="T1" fmla="*/ 2 h 9"/>
                  <a:gd name="T2" fmla="*/ 1 w 2"/>
                  <a:gd name="T3" fmla="*/ 9 h 9"/>
                  <a:gd name="T4" fmla="*/ 1 w 2"/>
                  <a:gd name="T5" fmla="*/ 0 h 9"/>
                  <a:gd name="T6" fmla="*/ 2 w 2"/>
                  <a:gd name="T7" fmla="*/ 2 h 9"/>
                </a:gdLst>
                <a:ahLst/>
                <a:cxnLst>
                  <a:cxn ang="0">
                    <a:pos x="T0" y="T1"/>
                  </a:cxn>
                  <a:cxn ang="0">
                    <a:pos x="T2" y="T3"/>
                  </a:cxn>
                  <a:cxn ang="0">
                    <a:pos x="T4" y="T5"/>
                  </a:cxn>
                  <a:cxn ang="0">
                    <a:pos x="T6" y="T7"/>
                  </a:cxn>
                </a:cxnLst>
                <a:rect l="0" t="0" r="r" b="b"/>
                <a:pathLst>
                  <a:path w="2" h="9">
                    <a:moveTo>
                      <a:pt x="2" y="2"/>
                    </a:moveTo>
                    <a:cubicBezTo>
                      <a:pt x="2" y="2"/>
                      <a:pt x="1" y="4"/>
                      <a:pt x="1" y="9"/>
                    </a:cubicBezTo>
                    <a:cubicBezTo>
                      <a:pt x="1" y="9"/>
                      <a:pt x="0" y="3"/>
                      <a:pt x="1" y="0"/>
                    </a:cubicBezTo>
                    <a:lnTo>
                      <a:pt x="2" y="2"/>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7" name="Freeform 2003"/>
              <p:cNvSpPr>
                <a:spLocks/>
              </p:cNvSpPr>
              <p:nvPr/>
            </p:nvSpPr>
            <p:spPr bwMode="auto">
              <a:xfrm>
                <a:off x="659" y="2367"/>
                <a:ext cx="4" cy="19"/>
              </a:xfrm>
              <a:custGeom>
                <a:avLst/>
                <a:gdLst>
                  <a:gd name="T0" fmla="*/ 2 w 2"/>
                  <a:gd name="T1" fmla="*/ 2 h 9"/>
                  <a:gd name="T2" fmla="*/ 2 w 2"/>
                  <a:gd name="T3" fmla="*/ 1 h 9"/>
                  <a:gd name="T4" fmla="*/ 1 w 2"/>
                  <a:gd name="T5" fmla="*/ 7 h 9"/>
                  <a:gd name="T6" fmla="*/ 1 w 2"/>
                  <a:gd name="T7" fmla="*/ 9 h 9"/>
                  <a:gd name="T8" fmla="*/ 1 w 2"/>
                  <a:gd name="T9" fmla="*/ 9 h 9"/>
                  <a:gd name="T10" fmla="*/ 1 w 2"/>
                  <a:gd name="T11" fmla="*/ 9 h 9"/>
                  <a:gd name="T12" fmla="*/ 1 w 2"/>
                  <a:gd name="T13" fmla="*/ 7 h 9"/>
                  <a:gd name="T14" fmla="*/ 0 w 2"/>
                  <a:gd name="T15" fmla="*/ 2 h 9"/>
                  <a:gd name="T16" fmla="*/ 1 w 2"/>
                  <a:gd name="T17" fmla="*/ 0 h 9"/>
                  <a:gd name="T18" fmla="*/ 1 w 2"/>
                  <a:gd name="T19" fmla="*/ 0 h 9"/>
                  <a:gd name="T20" fmla="*/ 1 w 2"/>
                  <a:gd name="T21" fmla="*/ 0 h 9"/>
                  <a:gd name="T22" fmla="*/ 2 w 2"/>
                  <a:gd name="T23" fmla="*/ 2 h 9"/>
                  <a:gd name="T24" fmla="*/ 2 w 2"/>
                  <a:gd name="T25" fmla="*/ 2 h 9"/>
                  <a:gd name="T26" fmla="*/ 2 w 2"/>
                  <a:gd name="T27" fmla="*/ 1 h 9"/>
                  <a:gd name="T28" fmla="*/ 2 w 2"/>
                  <a:gd name="T29" fmla="*/ 2 h 9"/>
                  <a:gd name="T30" fmla="*/ 2 w 2"/>
                  <a:gd name="T31" fmla="*/ 1 h 9"/>
                  <a:gd name="T32" fmla="*/ 1 w 2"/>
                  <a:gd name="T33" fmla="*/ 0 h 9"/>
                  <a:gd name="T34" fmla="*/ 1 w 2"/>
                  <a:gd name="T35" fmla="*/ 0 h 9"/>
                  <a:gd name="T36" fmla="*/ 0 w 2"/>
                  <a:gd name="T37" fmla="*/ 2 h 9"/>
                  <a:gd name="T38" fmla="*/ 1 w 2"/>
                  <a:gd name="T39" fmla="*/ 9 h 9"/>
                  <a:gd name="T40" fmla="*/ 1 w 2"/>
                  <a:gd name="T41" fmla="*/ 9 h 9"/>
                  <a:gd name="T42" fmla="*/ 1 w 2"/>
                  <a:gd name="T43" fmla="*/ 7 h 9"/>
                  <a:gd name="T44" fmla="*/ 2 w 2"/>
                  <a:gd name="T45" fmla="*/ 3 h 9"/>
                  <a:gd name="T46" fmla="*/ 2 w 2"/>
                  <a:gd name="T47" fmla="*/ 2 h 9"/>
                  <a:gd name="T48" fmla="*/ 2 w 2"/>
                  <a:gd name="T49" fmla="*/ 2 h 9"/>
                  <a:gd name="T50" fmla="*/ 2 w 2"/>
                  <a:gd name="T51" fmla="*/ 1 h 9"/>
                  <a:gd name="T52" fmla="*/ 2 w 2"/>
                  <a:gd name="T5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9">
                    <a:moveTo>
                      <a:pt x="2" y="2"/>
                    </a:moveTo>
                    <a:cubicBezTo>
                      <a:pt x="2" y="1"/>
                      <a:pt x="2" y="1"/>
                      <a:pt x="2" y="1"/>
                    </a:cubicBezTo>
                    <a:cubicBezTo>
                      <a:pt x="2" y="1"/>
                      <a:pt x="1" y="4"/>
                      <a:pt x="1" y="7"/>
                    </a:cubicBezTo>
                    <a:cubicBezTo>
                      <a:pt x="1" y="8"/>
                      <a:pt x="1" y="8"/>
                      <a:pt x="1" y="9"/>
                    </a:cubicBezTo>
                    <a:cubicBezTo>
                      <a:pt x="1" y="9"/>
                      <a:pt x="1" y="9"/>
                      <a:pt x="1" y="9"/>
                    </a:cubicBezTo>
                    <a:cubicBezTo>
                      <a:pt x="1" y="9"/>
                      <a:pt x="1" y="9"/>
                      <a:pt x="1" y="9"/>
                    </a:cubicBezTo>
                    <a:cubicBezTo>
                      <a:pt x="1" y="9"/>
                      <a:pt x="1" y="8"/>
                      <a:pt x="1" y="7"/>
                    </a:cubicBezTo>
                    <a:cubicBezTo>
                      <a:pt x="1" y="5"/>
                      <a:pt x="0" y="4"/>
                      <a:pt x="0" y="2"/>
                    </a:cubicBezTo>
                    <a:cubicBezTo>
                      <a:pt x="0" y="1"/>
                      <a:pt x="1" y="1"/>
                      <a:pt x="1" y="0"/>
                    </a:cubicBezTo>
                    <a:cubicBezTo>
                      <a:pt x="1" y="0"/>
                      <a:pt x="1" y="0"/>
                      <a:pt x="1" y="0"/>
                    </a:cubicBezTo>
                    <a:cubicBezTo>
                      <a:pt x="1" y="0"/>
                      <a:pt x="1" y="0"/>
                      <a:pt x="1" y="0"/>
                    </a:cubicBezTo>
                    <a:cubicBezTo>
                      <a:pt x="2" y="2"/>
                      <a:pt x="2" y="2"/>
                      <a:pt x="2" y="2"/>
                    </a:cubicBezTo>
                    <a:cubicBezTo>
                      <a:pt x="2" y="2"/>
                      <a:pt x="2" y="2"/>
                      <a:pt x="2" y="2"/>
                    </a:cubicBezTo>
                    <a:cubicBezTo>
                      <a:pt x="2" y="1"/>
                      <a:pt x="2" y="1"/>
                      <a:pt x="2" y="1"/>
                    </a:cubicBezTo>
                    <a:cubicBezTo>
                      <a:pt x="2" y="2"/>
                      <a:pt x="2" y="2"/>
                      <a:pt x="2" y="2"/>
                    </a:cubicBezTo>
                    <a:cubicBezTo>
                      <a:pt x="2" y="1"/>
                      <a:pt x="2" y="1"/>
                      <a:pt x="2" y="1"/>
                    </a:cubicBezTo>
                    <a:cubicBezTo>
                      <a:pt x="1" y="0"/>
                      <a:pt x="1" y="0"/>
                      <a:pt x="1" y="0"/>
                    </a:cubicBezTo>
                    <a:cubicBezTo>
                      <a:pt x="1" y="0"/>
                      <a:pt x="1" y="0"/>
                      <a:pt x="1" y="0"/>
                    </a:cubicBezTo>
                    <a:cubicBezTo>
                      <a:pt x="0" y="1"/>
                      <a:pt x="0" y="1"/>
                      <a:pt x="0" y="2"/>
                    </a:cubicBezTo>
                    <a:cubicBezTo>
                      <a:pt x="0" y="5"/>
                      <a:pt x="1" y="9"/>
                      <a:pt x="1" y="9"/>
                    </a:cubicBezTo>
                    <a:cubicBezTo>
                      <a:pt x="1" y="9"/>
                      <a:pt x="1" y="9"/>
                      <a:pt x="1" y="9"/>
                    </a:cubicBezTo>
                    <a:cubicBezTo>
                      <a:pt x="1" y="8"/>
                      <a:pt x="1" y="8"/>
                      <a:pt x="1" y="7"/>
                    </a:cubicBezTo>
                    <a:cubicBezTo>
                      <a:pt x="1" y="5"/>
                      <a:pt x="2" y="4"/>
                      <a:pt x="2" y="3"/>
                    </a:cubicBezTo>
                    <a:cubicBezTo>
                      <a:pt x="2" y="2"/>
                      <a:pt x="2" y="2"/>
                      <a:pt x="2" y="2"/>
                    </a:cubicBezTo>
                    <a:cubicBezTo>
                      <a:pt x="2" y="2"/>
                      <a:pt x="2" y="2"/>
                      <a:pt x="2" y="2"/>
                    </a:cubicBezTo>
                    <a:cubicBezTo>
                      <a:pt x="2" y="1"/>
                      <a:pt x="2" y="1"/>
                      <a:pt x="2" y="1"/>
                    </a:cubicBezTo>
                    <a:lnTo>
                      <a:pt x="2" y="2"/>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8" name="Freeform 2004"/>
              <p:cNvSpPr>
                <a:spLocks/>
              </p:cNvSpPr>
              <p:nvPr/>
            </p:nvSpPr>
            <p:spPr bwMode="auto">
              <a:xfrm>
                <a:off x="691" y="2326"/>
                <a:ext cx="21" cy="62"/>
              </a:xfrm>
              <a:custGeom>
                <a:avLst/>
                <a:gdLst>
                  <a:gd name="T0" fmla="*/ 1 w 10"/>
                  <a:gd name="T1" fmla="*/ 4 h 29"/>
                  <a:gd name="T2" fmla="*/ 9 w 10"/>
                  <a:gd name="T3" fmla="*/ 29 h 29"/>
                  <a:gd name="T4" fmla="*/ 0 w 10"/>
                  <a:gd name="T5" fmla="*/ 0 h 29"/>
                  <a:gd name="T6" fmla="*/ 1 w 10"/>
                  <a:gd name="T7" fmla="*/ 4 h 29"/>
                </a:gdLst>
                <a:ahLst/>
                <a:cxnLst>
                  <a:cxn ang="0">
                    <a:pos x="T0" y="T1"/>
                  </a:cxn>
                  <a:cxn ang="0">
                    <a:pos x="T2" y="T3"/>
                  </a:cxn>
                  <a:cxn ang="0">
                    <a:pos x="T4" y="T5"/>
                  </a:cxn>
                  <a:cxn ang="0">
                    <a:pos x="T6" y="T7"/>
                  </a:cxn>
                </a:cxnLst>
                <a:rect l="0" t="0" r="r" b="b"/>
                <a:pathLst>
                  <a:path w="10" h="29">
                    <a:moveTo>
                      <a:pt x="1" y="4"/>
                    </a:moveTo>
                    <a:cubicBezTo>
                      <a:pt x="1" y="4"/>
                      <a:pt x="8" y="14"/>
                      <a:pt x="9" y="29"/>
                    </a:cubicBezTo>
                    <a:cubicBezTo>
                      <a:pt x="9" y="29"/>
                      <a:pt x="10" y="14"/>
                      <a:pt x="0" y="0"/>
                    </a:cubicBezTo>
                    <a:lnTo>
                      <a:pt x="1" y="4"/>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9" name="Freeform 2005"/>
              <p:cNvSpPr>
                <a:spLocks/>
              </p:cNvSpPr>
              <p:nvPr/>
            </p:nvSpPr>
            <p:spPr bwMode="auto">
              <a:xfrm>
                <a:off x="691" y="2326"/>
                <a:ext cx="19" cy="62"/>
              </a:xfrm>
              <a:custGeom>
                <a:avLst/>
                <a:gdLst>
                  <a:gd name="T0" fmla="*/ 1 w 9"/>
                  <a:gd name="T1" fmla="*/ 4 h 29"/>
                  <a:gd name="T2" fmla="*/ 0 w 9"/>
                  <a:gd name="T3" fmla="*/ 4 h 29"/>
                  <a:gd name="T4" fmla="*/ 2 w 9"/>
                  <a:gd name="T5" fmla="*/ 6 h 29"/>
                  <a:gd name="T6" fmla="*/ 9 w 9"/>
                  <a:gd name="T7" fmla="*/ 29 h 29"/>
                  <a:gd name="T8" fmla="*/ 9 w 9"/>
                  <a:gd name="T9" fmla="*/ 29 h 29"/>
                  <a:gd name="T10" fmla="*/ 9 w 9"/>
                  <a:gd name="T11" fmla="*/ 28 h 29"/>
                  <a:gd name="T12" fmla="*/ 0 w 9"/>
                  <a:gd name="T13" fmla="*/ 0 h 29"/>
                  <a:gd name="T14" fmla="*/ 0 w 9"/>
                  <a:gd name="T15" fmla="*/ 0 h 29"/>
                  <a:gd name="T16" fmla="*/ 0 w 9"/>
                  <a:gd name="T17" fmla="*/ 4 h 29"/>
                  <a:gd name="T18" fmla="*/ 0 w 9"/>
                  <a:gd name="T19" fmla="*/ 4 h 29"/>
                  <a:gd name="T20" fmla="*/ 1 w 9"/>
                  <a:gd name="T21" fmla="*/ 4 h 29"/>
                  <a:gd name="T22" fmla="*/ 1 w 9"/>
                  <a:gd name="T23" fmla="*/ 4 h 29"/>
                  <a:gd name="T24" fmla="*/ 0 w 9"/>
                  <a:gd name="T25" fmla="*/ 0 h 29"/>
                  <a:gd name="T26" fmla="*/ 0 w 9"/>
                  <a:gd name="T27" fmla="*/ 0 h 29"/>
                  <a:gd name="T28" fmla="*/ 0 w 9"/>
                  <a:gd name="T29" fmla="*/ 0 h 29"/>
                  <a:gd name="T30" fmla="*/ 9 w 9"/>
                  <a:gd name="T31" fmla="*/ 28 h 29"/>
                  <a:gd name="T32" fmla="*/ 9 w 9"/>
                  <a:gd name="T33" fmla="*/ 29 h 29"/>
                  <a:gd name="T34" fmla="*/ 9 w 9"/>
                  <a:gd name="T35" fmla="*/ 29 h 29"/>
                  <a:gd name="T36" fmla="*/ 9 w 9"/>
                  <a:gd name="T37" fmla="*/ 29 h 29"/>
                  <a:gd name="T38" fmla="*/ 1 w 9"/>
                  <a:gd name="T39" fmla="*/ 4 h 29"/>
                  <a:gd name="T40" fmla="*/ 1 w 9"/>
                  <a:gd name="T41" fmla="*/ 4 h 29"/>
                  <a:gd name="T42" fmla="*/ 1 w 9"/>
                  <a:gd name="T4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9">
                    <a:moveTo>
                      <a:pt x="1" y="4"/>
                    </a:moveTo>
                    <a:cubicBezTo>
                      <a:pt x="0" y="4"/>
                      <a:pt x="0" y="4"/>
                      <a:pt x="0" y="4"/>
                    </a:cubicBezTo>
                    <a:cubicBezTo>
                      <a:pt x="0" y="4"/>
                      <a:pt x="1" y="5"/>
                      <a:pt x="2" y="6"/>
                    </a:cubicBezTo>
                    <a:cubicBezTo>
                      <a:pt x="4" y="9"/>
                      <a:pt x="8" y="18"/>
                      <a:pt x="9" y="29"/>
                    </a:cubicBezTo>
                    <a:cubicBezTo>
                      <a:pt x="9" y="29"/>
                      <a:pt x="9" y="29"/>
                      <a:pt x="9" y="29"/>
                    </a:cubicBezTo>
                    <a:cubicBezTo>
                      <a:pt x="9" y="29"/>
                      <a:pt x="9" y="29"/>
                      <a:pt x="9" y="28"/>
                    </a:cubicBezTo>
                    <a:cubicBezTo>
                      <a:pt x="9" y="24"/>
                      <a:pt x="8" y="12"/>
                      <a:pt x="0" y="0"/>
                    </a:cubicBezTo>
                    <a:cubicBezTo>
                      <a:pt x="0" y="0"/>
                      <a:pt x="0" y="0"/>
                      <a:pt x="0" y="0"/>
                    </a:cubicBezTo>
                    <a:cubicBezTo>
                      <a:pt x="0" y="4"/>
                      <a:pt x="0" y="4"/>
                      <a:pt x="0" y="4"/>
                    </a:cubicBezTo>
                    <a:cubicBezTo>
                      <a:pt x="0" y="4"/>
                      <a:pt x="0" y="4"/>
                      <a:pt x="0" y="4"/>
                    </a:cubicBezTo>
                    <a:cubicBezTo>
                      <a:pt x="1" y="4"/>
                      <a:pt x="1" y="4"/>
                      <a:pt x="1" y="4"/>
                    </a:cubicBezTo>
                    <a:cubicBezTo>
                      <a:pt x="1" y="4"/>
                      <a:pt x="1" y="4"/>
                      <a:pt x="1" y="4"/>
                    </a:cubicBezTo>
                    <a:cubicBezTo>
                      <a:pt x="0" y="0"/>
                      <a:pt x="0" y="0"/>
                      <a:pt x="0" y="0"/>
                    </a:cubicBezTo>
                    <a:cubicBezTo>
                      <a:pt x="0" y="0"/>
                      <a:pt x="0" y="0"/>
                      <a:pt x="0" y="0"/>
                    </a:cubicBezTo>
                    <a:cubicBezTo>
                      <a:pt x="0" y="0"/>
                      <a:pt x="0" y="0"/>
                      <a:pt x="0" y="0"/>
                    </a:cubicBezTo>
                    <a:cubicBezTo>
                      <a:pt x="8" y="12"/>
                      <a:pt x="9" y="24"/>
                      <a:pt x="9" y="28"/>
                    </a:cubicBezTo>
                    <a:cubicBezTo>
                      <a:pt x="9" y="29"/>
                      <a:pt x="9" y="29"/>
                      <a:pt x="9" y="29"/>
                    </a:cubicBezTo>
                    <a:cubicBezTo>
                      <a:pt x="9" y="29"/>
                      <a:pt x="9" y="29"/>
                      <a:pt x="9" y="29"/>
                    </a:cubicBezTo>
                    <a:cubicBezTo>
                      <a:pt x="9" y="29"/>
                      <a:pt x="9" y="29"/>
                      <a:pt x="9" y="29"/>
                    </a:cubicBezTo>
                    <a:cubicBezTo>
                      <a:pt x="8" y="14"/>
                      <a:pt x="1" y="4"/>
                      <a:pt x="1" y="4"/>
                    </a:cubicBezTo>
                    <a:cubicBezTo>
                      <a:pt x="1" y="4"/>
                      <a:pt x="1" y="4"/>
                      <a:pt x="1" y="4"/>
                    </a:cubicBezTo>
                    <a:cubicBezTo>
                      <a:pt x="1" y="4"/>
                      <a:pt x="1" y="4"/>
                      <a:pt x="1"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0" name="Freeform 2006"/>
              <p:cNvSpPr>
                <a:spLocks/>
              </p:cNvSpPr>
              <p:nvPr/>
            </p:nvSpPr>
            <p:spPr bwMode="auto">
              <a:xfrm>
                <a:off x="642" y="2290"/>
                <a:ext cx="6" cy="28"/>
              </a:xfrm>
              <a:custGeom>
                <a:avLst/>
                <a:gdLst>
                  <a:gd name="T0" fmla="*/ 3 w 3"/>
                  <a:gd name="T1" fmla="*/ 4 h 13"/>
                  <a:gd name="T2" fmla="*/ 0 w 3"/>
                  <a:gd name="T3" fmla="*/ 13 h 13"/>
                  <a:gd name="T4" fmla="*/ 3 w 3"/>
                  <a:gd name="T5" fmla="*/ 0 h 13"/>
                  <a:gd name="T6" fmla="*/ 3 w 3"/>
                  <a:gd name="T7" fmla="*/ 4 h 13"/>
                </a:gdLst>
                <a:ahLst/>
                <a:cxnLst>
                  <a:cxn ang="0">
                    <a:pos x="T0" y="T1"/>
                  </a:cxn>
                  <a:cxn ang="0">
                    <a:pos x="T2" y="T3"/>
                  </a:cxn>
                  <a:cxn ang="0">
                    <a:pos x="T4" y="T5"/>
                  </a:cxn>
                  <a:cxn ang="0">
                    <a:pos x="T6" y="T7"/>
                  </a:cxn>
                </a:cxnLst>
                <a:rect l="0" t="0" r="r" b="b"/>
                <a:pathLst>
                  <a:path w="3" h="13">
                    <a:moveTo>
                      <a:pt x="3" y="4"/>
                    </a:moveTo>
                    <a:cubicBezTo>
                      <a:pt x="3" y="4"/>
                      <a:pt x="1" y="8"/>
                      <a:pt x="0" y="13"/>
                    </a:cubicBezTo>
                    <a:cubicBezTo>
                      <a:pt x="0" y="13"/>
                      <a:pt x="0" y="6"/>
                      <a:pt x="3" y="0"/>
                    </a:cubicBezTo>
                    <a:lnTo>
                      <a:pt x="3" y="4"/>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1" name="Freeform 2007"/>
              <p:cNvSpPr>
                <a:spLocks/>
              </p:cNvSpPr>
              <p:nvPr/>
            </p:nvSpPr>
            <p:spPr bwMode="auto">
              <a:xfrm>
                <a:off x="642" y="2290"/>
                <a:ext cx="6" cy="28"/>
              </a:xfrm>
              <a:custGeom>
                <a:avLst/>
                <a:gdLst>
                  <a:gd name="T0" fmla="*/ 3 w 3"/>
                  <a:gd name="T1" fmla="*/ 4 h 13"/>
                  <a:gd name="T2" fmla="*/ 3 w 3"/>
                  <a:gd name="T3" fmla="*/ 4 h 13"/>
                  <a:gd name="T4" fmla="*/ 0 w 3"/>
                  <a:gd name="T5" fmla="*/ 13 h 13"/>
                  <a:gd name="T6" fmla="*/ 0 w 3"/>
                  <a:gd name="T7" fmla="*/ 13 h 13"/>
                  <a:gd name="T8" fmla="*/ 1 w 3"/>
                  <a:gd name="T9" fmla="*/ 13 h 13"/>
                  <a:gd name="T10" fmla="*/ 1 w 3"/>
                  <a:gd name="T11" fmla="*/ 12 h 13"/>
                  <a:gd name="T12" fmla="*/ 3 w 3"/>
                  <a:gd name="T13" fmla="*/ 0 h 13"/>
                  <a:gd name="T14" fmla="*/ 3 w 3"/>
                  <a:gd name="T15" fmla="*/ 0 h 13"/>
                  <a:gd name="T16" fmla="*/ 3 w 3"/>
                  <a:gd name="T17" fmla="*/ 0 h 13"/>
                  <a:gd name="T18" fmla="*/ 3 w 3"/>
                  <a:gd name="T19" fmla="*/ 4 h 13"/>
                  <a:gd name="T20" fmla="*/ 3 w 3"/>
                  <a:gd name="T21" fmla="*/ 4 h 13"/>
                  <a:gd name="T22" fmla="*/ 3 w 3"/>
                  <a:gd name="T23" fmla="*/ 4 h 13"/>
                  <a:gd name="T24" fmla="*/ 3 w 3"/>
                  <a:gd name="T25" fmla="*/ 4 h 13"/>
                  <a:gd name="T26" fmla="*/ 3 w 3"/>
                  <a:gd name="T27" fmla="*/ 4 h 13"/>
                  <a:gd name="T28" fmla="*/ 3 w 3"/>
                  <a:gd name="T29" fmla="*/ 0 h 13"/>
                  <a:gd name="T30" fmla="*/ 3 w 3"/>
                  <a:gd name="T31" fmla="*/ 0 h 13"/>
                  <a:gd name="T32" fmla="*/ 0 w 3"/>
                  <a:gd name="T33" fmla="*/ 12 h 13"/>
                  <a:gd name="T34" fmla="*/ 0 w 3"/>
                  <a:gd name="T35" fmla="*/ 13 h 13"/>
                  <a:gd name="T36" fmla="*/ 1 w 3"/>
                  <a:gd name="T37" fmla="*/ 13 h 13"/>
                  <a:gd name="T38" fmla="*/ 2 w 3"/>
                  <a:gd name="T39" fmla="*/ 6 h 13"/>
                  <a:gd name="T40" fmla="*/ 3 w 3"/>
                  <a:gd name="T41" fmla="*/ 4 h 13"/>
                  <a:gd name="T42" fmla="*/ 3 w 3"/>
                  <a:gd name="T43" fmla="*/ 4 h 13"/>
                  <a:gd name="T44" fmla="*/ 3 w 3"/>
                  <a:gd name="T4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3">
                    <a:moveTo>
                      <a:pt x="3" y="4"/>
                    </a:moveTo>
                    <a:cubicBezTo>
                      <a:pt x="3" y="4"/>
                      <a:pt x="3" y="4"/>
                      <a:pt x="3" y="4"/>
                    </a:cubicBezTo>
                    <a:cubicBezTo>
                      <a:pt x="3" y="4"/>
                      <a:pt x="1" y="8"/>
                      <a:pt x="0" y="13"/>
                    </a:cubicBezTo>
                    <a:cubicBezTo>
                      <a:pt x="0" y="13"/>
                      <a:pt x="0" y="13"/>
                      <a:pt x="0" y="13"/>
                    </a:cubicBezTo>
                    <a:cubicBezTo>
                      <a:pt x="1" y="13"/>
                      <a:pt x="1" y="13"/>
                      <a:pt x="1" y="13"/>
                    </a:cubicBezTo>
                    <a:cubicBezTo>
                      <a:pt x="1" y="13"/>
                      <a:pt x="1" y="13"/>
                      <a:pt x="1" y="12"/>
                    </a:cubicBezTo>
                    <a:cubicBezTo>
                      <a:pt x="1" y="10"/>
                      <a:pt x="1" y="5"/>
                      <a:pt x="3" y="0"/>
                    </a:cubicBezTo>
                    <a:cubicBezTo>
                      <a:pt x="3" y="0"/>
                      <a:pt x="3" y="0"/>
                      <a:pt x="3" y="0"/>
                    </a:cubicBezTo>
                    <a:cubicBezTo>
                      <a:pt x="3" y="0"/>
                      <a:pt x="3" y="0"/>
                      <a:pt x="3" y="0"/>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0"/>
                      <a:pt x="3" y="0"/>
                      <a:pt x="3" y="0"/>
                    </a:cubicBezTo>
                    <a:cubicBezTo>
                      <a:pt x="3" y="0"/>
                      <a:pt x="3" y="0"/>
                      <a:pt x="3" y="0"/>
                    </a:cubicBezTo>
                    <a:cubicBezTo>
                      <a:pt x="1" y="5"/>
                      <a:pt x="0" y="10"/>
                      <a:pt x="0" y="12"/>
                    </a:cubicBezTo>
                    <a:cubicBezTo>
                      <a:pt x="0" y="13"/>
                      <a:pt x="0" y="13"/>
                      <a:pt x="0" y="13"/>
                    </a:cubicBezTo>
                    <a:cubicBezTo>
                      <a:pt x="1" y="13"/>
                      <a:pt x="1" y="13"/>
                      <a:pt x="1" y="13"/>
                    </a:cubicBezTo>
                    <a:cubicBezTo>
                      <a:pt x="1" y="10"/>
                      <a:pt x="2" y="8"/>
                      <a:pt x="2" y="6"/>
                    </a:cubicBezTo>
                    <a:cubicBezTo>
                      <a:pt x="3" y="5"/>
                      <a:pt x="3" y="4"/>
                      <a:pt x="3" y="4"/>
                    </a:cubicBezTo>
                    <a:cubicBezTo>
                      <a:pt x="3" y="4"/>
                      <a:pt x="3" y="4"/>
                      <a:pt x="3" y="4"/>
                    </a:cubicBezTo>
                    <a:cubicBezTo>
                      <a:pt x="3" y="4"/>
                      <a:pt x="3" y="4"/>
                      <a:pt x="3"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2" name="Freeform 2008"/>
              <p:cNvSpPr>
                <a:spLocks/>
              </p:cNvSpPr>
              <p:nvPr/>
            </p:nvSpPr>
            <p:spPr bwMode="auto">
              <a:xfrm>
                <a:off x="665" y="2190"/>
                <a:ext cx="9" cy="36"/>
              </a:xfrm>
              <a:custGeom>
                <a:avLst/>
                <a:gdLst>
                  <a:gd name="T0" fmla="*/ 4 w 4"/>
                  <a:gd name="T1" fmla="*/ 2 h 17"/>
                  <a:gd name="T2" fmla="*/ 0 w 4"/>
                  <a:gd name="T3" fmla="*/ 17 h 17"/>
                  <a:gd name="T4" fmla="*/ 3 w 4"/>
                  <a:gd name="T5" fmla="*/ 0 h 17"/>
                  <a:gd name="T6" fmla="*/ 4 w 4"/>
                  <a:gd name="T7" fmla="*/ 2 h 17"/>
                </a:gdLst>
                <a:ahLst/>
                <a:cxnLst>
                  <a:cxn ang="0">
                    <a:pos x="T0" y="T1"/>
                  </a:cxn>
                  <a:cxn ang="0">
                    <a:pos x="T2" y="T3"/>
                  </a:cxn>
                  <a:cxn ang="0">
                    <a:pos x="T4" y="T5"/>
                  </a:cxn>
                  <a:cxn ang="0">
                    <a:pos x="T6" y="T7"/>
                  </a:cxn>
                </a:cxnLst>
                <a:rect l="0" t="0" r="r" b="b"/>
                <a:pathLst>
                  <a:path w="4" h="17">
                    <a:moveTo>
                      <a:pt x="4" y="2"/>
                    </a:moveTo>
                    <a:cubicBezTo>
                      <a:pt x="4" y="2"/>
                      <a:pt x="0" y="12"/>
                      <a:pt x="0" y="17"/>
                    </a:cubicBezTo>
                    <a:cubicBezTo>
                      <a:pt x="0" y="17"/>
                      <a:pt x="0" y="7"/>
                      <a:pt x="3" y="0"/>
                    </a:cubicBezTo>
                    <a:lnTo>
                      <a:pt x="4" y="2"/>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3" name="Freeform 2009"/>
              <p:cNvSpPr>
                <a:spLocks/>
              </p:cNvSpPr>
              <p:nvPr/>
            </p:nvSpPr>
            <p:spPr bwMode="auto">
              <a:xfrm>
                <a:off x="665" y="2190"/>
                <a:ext cx="9" cy="36"/>
              </a:xfrm>
              <a:custGeom>
                <a:avLst/>
                <a:gdLst>
                  <a:gd name="T0" fmla="*/ 4 w 4"/>
                  <a:gd name="T1" fmla="*/ 2 h 17"/>
                  <a:gd name="T2" fmla="*/ 4 w 4"/>
                  <a:gd name="T3" fmla="*/ 2 h 17"/>
                  <a:gd name="T4" fmla="*/ 0 w 4"/>
                  <a:gd name="T5" fmla="*/ 16 h 17"/>
                  <a:gd name="T6" fmla="*/ 0 w 4"/>
                  <a:gd name="T7" fmla="*/ 17 h 17"/>
                  <a:gd name="T8" fmla="*/ 0 w 4"/>
                  <a:gd name="T9" fmla="*/ 17 h 17"/>
                  <a:gd name="T10" fmla="*/ 0 w 4"/>
                  <a:gd name="T11" fmla="*/ 16 h 17"/>
                  <a:gd name="T12" fmla="*/ 3 w 4"/>
                  <a:gd name="T13" fmla="*/ 0 h 17"/>
                  <a:gd name="T14" fmla="*/ 3 w 4"/>
                  <a:gd name="T15" fmla="*/ 0 h 17"/>
                  <a:gd name="T16" fmla="*/ 3 w 4"/>
                  <a:gd name="T17" fmla="*/ 0 h 17"/>
                  <a:gd name="T18" fmla="*/ 4 w 4"/>
                  <a:gd name="T19" fmla="*/ 2 h 17"/>
                  <a:gd name="T20" fmla="*/ 4 w 4"/>
                  <a:gd name="T21" fmla="*/ 2 h 17"/>
                  <a:gd name="T22" fmla="*/ 4 w 4"/>
                  <a:gd name="T23" fmla="*/ 2 h 17"/>
                  <a:gd name="T24" fmla="*/ 4 w 4"/>
                  <a:gd name="T25" fmla="*/ 2 h 17"/>
                  <a:gd name="T26" fmla="*/ 4 w 4"/>
                  <a:gd name="T27" fmla="*/ 2 h 17"/>
                  <a:gd name="T28" fmla="*/ 3 w 4"/>
                  <a:gd name="T29" fmla="*/ 0 h 17"/>
                  <a:gd name="T30" fmla="*/ 3 w 4"/>
                  <a:gd name="T31" fmla="*/ 0 h 17"/>
                  <a:gd name="T32" fmla="*/ 0 w 4"/>
                  <a:gd name="T33" fmla="*/ 16 h 17"/>
                  <a:gd name="T34" fmla="*/ 0 w 4"/>
                  <a:gd name="T35" fmla="*/ 17 h 17"/>
                  <a:gd name="T36" fmla="*/ 0 w 4"/>
                  <a:gd name="T37" fmla="*/ 17 h 17"/>
                  <a:gd name="T38" fmla="*/ 0 w 4"/>
                  <a:gd name="T39" fmla="*/ 17 h 17"/>
                  <a:gd name="T40" fmla="*/ 0 w 4"/>
                  <a:gd name="T41" fmla="*/ 16 h 17"/>
                  <a:gd name="T42" fmla="*/ 2 w 4"/>
                  <a:gd name="T43" fmla="*/ 7 h 17"/>
                  <a:gd name="T44" fmla="*/ 3 w 4"/>
                  <a:gd name="T45" fmla="*/ 4 h 17"/>
                  <a:gd name="T46" fmla="*/ 4 w 4"/>
                  <a:gd name="T47" fmla="*/ 3 h 17"/>
                  <a:gd name="T48" fmla="*/ 4 w 4"/>
                  <a:gd name="T49" fmla="*/ 2 h 17"/>
                  <a:gd name="T50" fmla="*/ 4 w 4"/>
                  <a:gd name="T5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4" y="2"/>
                    </a:moveTo>
                    <a:cubicBezTo>
                      <a:pt x="4" y="2"/>
                      <a:pt x="4" y="2"/>
                      <a:pt x="4" y="2"/>
                    </a:cubicBezTo>
                    <a:cubicBezTo>
                      <a:pt x="4" y="2"/>
                      <a:pt x="0" y="11"/>
                      <a:pt x="0" y="16"/>
                    </a:cubicBezTo>
                    <a:cubicBezTo>
                      <a:pt x="0" y="17"/>
                      <a:pt x="0" y="17"/>
                      <a:pt x="0" y="17"/>
                    </a:cubicBezTo>
                    <a:cubicBezTo>
                      <a:pt x="0" y="17"/>
                      <a:pt x="0" y="17"/>
                      <a:pt x="0" y="17"/>
                    </a:cubicBezTo>
                    <a:cubicBezTo>
                      <a:pt x="0" y="17"/>
                      <a:pt x="0" y="17"/>
                      <a:pt x="0" y="16"/>
                    </a:cubicBezTo>
                    <a:cubicBezTo>
                      <a:pt x="0" y="13"/>
                      <a:pt x="1" y="6"/>
                      <a:pt x="3" y="0"/>
                    </a:cubicBezTo>
                    <a:cubicBezTo>
                      <a:pt x="3" y="0"/>
                      <a:pt x="3" y="0"/>
                      <a:pt x="3" y="0"/>
                    </a:cubicBezTo>
                    <a:cubicBezTo>
                      <a:pt x="3" y="0"/>
                      <a:pt x="3" y="0"/>
                      <a:pt x="3" y="0"/>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0"/>
                      <a:pt x="3" y="0"/>
                      <a:pt x="3" y="0"/>
                    </a:cubicBezTo>
                    <a:cubicBezTo>
                      <a:pt x="3" y="0"/>
                      <a:pt x="3" y="0"/>
                      <a:pt x="3" y="0"/>
                    </a:cubicBezTo>
                    <a:cubicBezTo>
                      <a:pt x="0" y="6"/>
                      <a:pt x="0" y="13"/>
                      <a:pt x="0" y="16"/>
                    </a:cubicBezTo>
                    <a:cubicBezTo>
                      <a:pt x="0" y="17"/>
                      <a:pt x="0" y="17"/>
                      <a:pt x="0" y="17"/>
                    </a:cubicBezTo>
                    <a:cubicBezTo>
                      <a:pt x="0" y="17"/>
                      <a:pt x="0" y="17"/>
                      <a:pt x="0" y="17"/>
                    </a:cubicBezTo>
                    <a:cubicBezTo>
                      <a:pt x="0" y="17"/>
                      <a:pt x="0" y="17"/>
                      <a:pt x="0" y="17"/>
                    </a:cubicBezTo>
                    <a:cubicBezTo>
                      <a:pt x="0" y="16"/>
                      <a:pt x="0" y="16"/>
                      <a:pt x="0" y="16"/>
                    </a:cubicBezTo>
                    <a:cubicBezTo>
                      <a:pt x="0" y="14"/>
                      <a:pt x="1" y="10"/>
                      <a:pt x="2" y="7"/>
                    </a:cubicBezTo>
                    <a:cubicBezTo>
                      <a:pt x="3" y="6"/>
                      <a:pt x="3" y="5"/>
                      <a:pt x="3" y="4"/>
                    </a:cubicBezTo>
                    <a:cubicBezTo>
                      <a:pt x="4" y="3"/>
                      <a:pt x="4" y="3"/>
                      <a:pt x="4" y="3"/>
                    </a:cubicBezTo>
                    <a:cubicBezTo>
                      <a:pt x="4" y="2"/>
                      <a:pt x="4" y="2"/>
                      <a:pt x="4" y="2"/>
                    </a:cubicBezTo>
                    <a:cubicBezTo>
                      <a:pt x="4" y="2"/>
                      <a:pt x="4" y="2"/>
                      <a:pt x="4"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4" name="Freeform 2010"/>
              <p:cNvSpPr>
                <a:spLocks/>
              </p:cNvSpPr>
              <p:nvPr/>
            </p:nvSpPr>
            <p:spPr bwMode="auto">
              <a:xfrm>
                <a:off x="633" y="2207"/>
                <a:ext cx="5" cy="17"/>
              </a:xfrm>
              <a:custGeom>
                <a:avLst/>
                <a:gdLst>
                  <a:gd name="T0" fmla="*/ 2 w 2"/>
                  <a:gd name="T1" fmla="*/ 1 h 8"/>
                  <a:gd name="T2" fmla="*/ 0 w 2"/>
                  <a:gd name="T3" fmla="*/ 8 h 8"/>
                  <a:gd name="T4" fmla="*/ 1 w 2"/>
                  <a:gd name="T5" fmla="*/ 0 h 8"/>
                  <a:gd name="T6" fmla="*/ 2 w 2"/>
                  <a:gd name="T7" fmla="*/ 1 h 8"/>
                </a:gdLst>
                <a:ahLst/>
                <a:cxnLst>
                  <a:cxn ang="0">
                    <a:pos x="T0" y="T1"/>
                  </a:cxn>
                  <a:cxn ang="0">
                    <a:pos x="T2" y="T3"/>
                  </a:cxn>
                  <a:cxn ang="0">
                    <a:pos x="T4" y="T5"/>
                  </a:cxn>
                  <a:cxn ang="0">
                    <a:pos x="T6" y="T7"/>
                  </a:cxn>
                </a:cxnLst>
                <a:rect l="0" t="0" r="r" b="b"/>
                <a:pathLst>
                  <a:path w="2" h="8">
                    <a:moveTo>
                      <a:pt x="2" y="1"/>
                    </a:moveTo>
                    <a:cubicBezTo>
                      <a:pt x="2" y="1"/>
                      <a:pt x="2" y="5"/>
                      <a:pt x="0" y="8"/>
                    </a:cubicBezTo>
                    <a:cubicBezTo>
                      <a:pt x="0" y="8"/>
                      <a:pt x="2" y="3"/>
                      <a:pt x="1" y="0"/>
                    </a:cubicBezTo>
                    <a:lnTo>
                      <a:pt x="2" y="1"/>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5" name="Freeform 2011"/>
              <p:cNvSpPr>
                <a:spLocks/>
              </p:cNvSpPr>
              <p:nvPr/>
            </p:nvSpPr>
            <p:spPr bwMode="auto">
              <a:xfrm>
                <a:off x="633" y="2207"/>
                <a:ext cx="5" cy="17"/>
              </a:xfrm>
              <a:custGeom>
                <a:avLst/>
                <a:gdLst>
                  <a:gd name="T0" fmla="*/ 2 w 2"/>
                  <a:gd name="T1" fmla="*/ 1 h 8"/>
                  <a:gd name="T2" fmla="*/ 2 w 2"/>
                  <a:gd name="T3" fmla="*/ 1 h 8"/>
                  <a:gd name="T4" fmla="*/ 2 w 2"/>
                  <a:gd name="T5" fmla="*/ 4 h 8"/>
                  <a:gd name="T6" fmla="*/ 0 w 2"/>
                  <a:gd name="T7" fmla="*/ 8 h 8"/>
                  <a:gd name="T8" fmla="*/ 0 w 2"/>
                  <a:gd name="T9" fmla="*/ 8 h 8"/>
                  <a:gd name="T10" fmla="*/ 0 w 2"/>
                  <a:gd name="T11" fmla="*/ 8 h 8"/>
                  <a:gd name="T12" fmla="*/ 1 w 2"/>
                  <a:gd name="T13" fmla="*/ 3 h 8"/>
                  <a:gd name="T14" fmla="*/ 1 w 2"/>
                  <a:gd name="T15" fmla="*/ 0 h 8"/>
                  <a:gd name="T16" fmla="*/ 1 w 2"/>
                  <a:gd name="T17" fmla="*/ 0 h 8"/>
                  <a:gd name="T18" fmla="*/ 1 w 2"/>
                  <a:gd name="T19" fmla="*/ 0 h 8"/>
                  <a:gd name="T20" fmla="*/ 2 w 2"/>
                  <a:gd name="T21" fmla="*/ 1 h 8"/>
                  <a:gd name="T22" fmla="*/ 2 w 2"/>
                  <a:gd name="T23" fmla="*/ 1 h 8"/>
                  <a:gd name="T24" fmla="*/ 2 w 2"/>
                  <a:gd name="T25" fmla="*/ 1 h 8"/>
                  <a:gd name="T26" fmla="*/ 2 w 2"/>
                  <a:gd name="T27" fmla="*/ 1 h 8"/>
                  <a:gd name="T28" fmla="*/ 2 w 2"/>
                  <a:gd name="T29" fmla="*/ 1 h 8"/>
                  <a:gd name="T30" fmla="*/ 0 w 2"/>
                  <a:gd name="T31" fmla="*/ 0 h 8"/>
                  <a:gd name="T32" fmla="*/ 1 w 2"/>
                  <a:gd name="T33" fmla="*/ 0 h 8"/>
                  <a:gd name="T34" fmla="*/ 1 w 2"/>
                  <a:gd name="T35" fmla="*/ 3 h 8"/>
                  <a:gd name="T36" fmla="*/ 0 w 2"/>
                  <a:gd name="T37" fmla="*/ 6 h 8"/>
                  <a:gd name="T38" fmla="*/ 0 w 2"/>
                  <a:gd name="T39" fmla="*/ 8 h 8"/>
                  <a:gd name="T40" fmla="*/ 0 w 2"/>
                  <a:gd name="T41" fmla="*/ 8 h 8"/>
                  <a:gd name="T42" fmla="*/ 2 w 2"/>
                  <a:gd name="T43" fmla="*/ 1 h 8"/>
                  <a:gd name="T44" fmla="*/ 2 w 2"/>
                  <a:gd name="T45" fmla="*/ 1 h 8"/>
                  <a:gd name="T46" fmla="*/ 2 w 2"/>
                  <a:gd name="T4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8">
                    <a:moveTo>
                      <a:pt x="2" y="1"/>
                    </a:moveTo>
                    <a:cubicBezTo>
                      <a:pt x="2" y="1"/>
                      <a:pt x="2" y="1"/>
                      <a:pt x="2" y="1"/>
                    </a:cubicBezTo>
                    <a:cubicBezTo>
                      <a:pt x="2" y="1"/>
                      <a:pt x="2" y="2"/>
                      <a:pt x="2" y="4"/>
                    </a:cubicBezTo>
                    <a:cubicBezTo>
                      <a:pt x="2" y="5"/>
                      <a:pt x="1" y="7"/>
                      <a:pt x="0" y="8"/>
                    </a:cubicBezTo>
                    <a:cubicBezTo>
                      <a:pt x="0" y="8"/>
                      <a:pt x="0" y="8"/>
                      <a:pt x="0" y="8"/>
                    </a:cubicBezTo>
                    <a:cubicBezTo>
                      <a:pt x="0" y="8"/>
                      <a:pt x="0" y="8"/>
                      <a:pt x="0" y="8"/>
                    </a:cubicBezTo>
                    <a:cubicBezTo>
                      <a:pt x="0" y="8"/>
                      <a:pt x="1" y="5"/>
                      <a:pt x="1" y="3"/>
                    </a:cubicBezTo>
                    <a:cubicBezTo>
                      <a:pt x="1" y="2"/>
                      <a:pt x="1" y="1"/>
                      <a:pt x="1" y="0"/>
                    </a:cubicBezTo>
                    <a:cubicBezTo>
                      <a:pt x="1" y="0"/>
                      <a:pt x="1" y="0"/>
                      <a:pt x="1" y="0"/>
                    </a:cubicBezTo>
                    <a:cubicBezTo>
                      <a:pt x="1" y="0"/>
                      <a:pt x="1" y="0"/>
                      <a:pt x="1"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0" y="0"/>
                      <a:pt x="0" y="0"/>
                      <a:pt x="0" y="0"/>
                    </a:cubicBezTo>
                    <a:cubicBezTo>
                      <a:pt x="1" y="0"/>
                      <a:pt x="1" y="0"/>
                      <a:pt x="1" y="0"/>
                    </a:cubicBezTo>
                    <a:cubicBezTo>
                      <a:pt x="1" y="1"/>
                      <a:pt x="1" y="2"/>
                      <a:pt x="1" y="3"/>
                    </a:cubicBezTo>
                    <a:cubicBezTo>
                      <a:pt x="1" y="4"/>
                      <a:pt x="1" y="5"/>
                      <a:pt x="0" y="6"/>
                    </a:cubicBezTo>
                    <a:cubicBezTo>
                      <a:pt x="0" y="7"/>
                      <a:pt x="0" y="8"/>
                      <a:pt x="0" y="8"/>
                    </a:cubicBezTo>
                    <a:cubicBezTo>
                      <a:pt x="0" y="8"/>
                      <a:pt x="0" y="8"/>
                      <a:pt x="0" y="8"/>
                    </a:cubicBezTo>
                    <a:cubicBezTo>
                      <a:pt x="2" y="5"/>
                      <a:pt x="2" y="1"/>
                      <a:pt x="2" y="1"/>
                    </a:cubicBezTo>
                    <a:cubicBezTo>
                      <a:pt x="2" y="1"/>
                      <a:pt x="2" y="1"/>
                      <a:pt x="2" y="1"/>
                    </a:cubicBezTo>
                    <a:cubicBezTo>
                      <a:pt x="2" y="1"/>
                      <a:pt x="2" y="1"/>
                      <a:pt x="2"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6" name="Freeform 2012"/>
              <p:cNvSpPr>
                <a:spLocks/>
              </p:cNvSpPr>
              <p:nvPr/>
            </p:nvSpPr>
            <p:spPr bwMode="auto">
              <a:xfrm>
                <a:off x="657" y="2169"/>
                <a:ext cx="10" cy="15"/>
              </a:xfrm>
              <a:custGeom>
                <a:avLst/>
                <a:gdLst>
                  <a:gd name="T0" fmla="*/ 1 w 5"/>
                  <a:gd name="T1" fmla="*/ 0 h 7"/>
                  <a:gd name="T2" fmla="*/ 5 w 5"/>
                  <a:gd name="T3" fmla="*/ 7 h 7"/>
                  <a:gd name="T4" fmla="*/ 0 w 5"/>
                  <a:gd name="T5" fmla="*/ 3 h 7"/>
                  <a:gd name="T6" fmla="*/ 1 w 5"/>
                  <a:gd name="T7" fmla="*/ 0 h 7"/>
                </a:gdLst>
                <a:ahLst/>
                <a:cxnLst>
                  <a:cxn ang="0">
                    <a:pos x="T0" y="T1"/>
                  </a:cxn>
                  <a:cxn ang="0">
                    <a:pos x="T2" y="T3"/>
                  </a:cxn>
                  <a:cxn ang="0">
                    <a:pos x="T4" y="T5"/>
                  </a:cxn>
                  <a:cxn ang="0">
                    <a:pos x="T6" y="T7"/>
                  </a:cxn>
                </a:cxnLst>
                <a:rect l="0" t="0" r="r" b="b"/>
                <a:pathLst>
                  <a:path w="5" h="7">
                    <a:moveTo>
                      <a:pt x="1" y="0"/>
                    </a:moveTo>
                    <a:cubicBezTo>
                      <a:pt x="1" y="0"/>
                      <a:pt x="4" y="3"/>
                      <a:pt x="5" y="7"/>
                    </a:cubicBezTo>
                    <a:cubicBezTo>
                      <a:pt x="5" y="7"/>
                      <a:pt x="3" y="3"/>
                      <a:pt x="0" y="3"/>
                    </a:cubicBezTo>
                    <a:lnTo>
                      <a:pt x="1"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7" name="Freeform 2013"/>
              <p:cNvSpPr>
                <a:spLocks/>
              </p:cNvSpPr>
              <p:nvPr/>
            </p:nvSpPr>
            <p:spPr bwMode="auto">
              <a:xfrm>
                <a:off x="657" y="2169"/>
                <a:ext cx="10" cy="15"/>
              </a:xfrm>
              <a:custGeom>
                <a:avLst/>
                <a:gdLst>
                  <a:gd name="T0" fmla="*/ 1 w 5"/>
                  <a:gd name="T1" fmla="*/ 0 h 7"/>
                  <a:gd name="T2" fmla="*/ 0 w 5"/>
                  <a:gd name="T3" fmla="*/ 0 h 7"/>
                  <a:gd name="T4" fmla="*/ 1 w 5"/>
                  <a:gd name="T5" fmla="*/ 1 h 7"/>
                  <a:gd name="T6" fmla="*/ 5 w 5"/>
                  <a:gd name="T7" fmla="*/ 7 h 7"/>
                  <a:gd name="T8" fmla="*/ 5 w 5"/>
                  <a:gd name="T9" fmla="*/ 7 h 7"/>
                  <a:gd name="T10" fmla="*/ 5 w 5"/>
                  <a:gd name="T11" fmla="*/ 7 h 7"/>
                  <a:gd name="T12" fmla="*/ 0 w 5"/>
                  <a:gd name="T13" fmla="*/ 3 h 7"/>
                  <a:gd name="T14" fmla="*/ 0 w 5"/>
                  <a:gd name="T15" fmla="*/ 3 h 7"/>
                  <a:gd name="T16" fmla="*/ 0 w 5"/>
                  <a:gd name="T17" fmla="*/ 3 h 7"/>
                  <a:gd name="T18" fmla="*/ 1 w 5"/>
                  <a:gd name="T19" fmla="*/ 0 h 7"/>
                  <a:gd name="T20" fmla="*/ 1 w 5"/>
                  <a:gd name="T21" fmla="*/ 0 h 7"/>
                  <a:gd name="T22" fmla="*/ 0 w 5"/>
                  <a:gd name="T23" fmla="*/ 0 h 7"/>
                  <a:gd name="T24" fmla="*/ 1 w 5"/>
                  <a:gd name="T25" fmla="*/ 0 h 7"/>
                  <a:gd name="T26" fmla="*/ 0 w 5"/>
                  <a:gd name="T27" fmla="*/ 0 h 7"/>
                  <a:gd name="T28" fmla="*/ 0 w 5"/>
                  <a:gd name="T29" fmla="*/ 3 h 7"/>
                  <a:gd name="T30" fmla="*/ 0 w 5"/>
                  <a:gd name="T31" fmla="*/ 3 h 7"/>
                  <a:gd name="T32" fmla="*/ 3 w 5"/>
                  <a:gd name="T33" fmla="*/ 5 h 7"/>
                  <a:gd name="T34" fmla="*/ 4 w 5"/>
                  <a:gd name="T35" fmla="*/ 6 h 7"/>
                  <a:gd name="T36" fmla="*/ 5 w 5"/>
                  <a:gd name="T37" fmla="*/ 7 h 7"/>
                  <a:gd name="T38" fmla="*/ 5 w 5"/>
                  <a:gd name="T39" fmla="*/ 7 h 7"/>
                  <a:gd name="T40" fmla="*/ 1 w 5"/>
                  <a:gd name="T41" fmla="*/ 0 h 7"/>
                  <a:gd name="T42" fmla="*/ 0 w 5"/>
                  <a:gd name="T43" fmla="*/ 0 h 7"/>
                  <a:gd name="T44" fmla="*/ 0 w 5"/>
                  <a:gd name="T45" fmla="*/ 0 h 7"/>
                  <a:gd name="T46" fmla="*/ 1 w 5"/>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7">
                    <a:moveTo>
                      <a:pt x="1" y="0"/>
                    </a:moveTo>
                    <a:cubicBezTo>
                      <a:pt x="0" y="0"/>
                      <a:pt x="0" y="0"/>
                      <a:pt x="0" y="0"/>
                    </a:cubicBezTo>
                    <a:cubicBezTo>
                      <a:pt x="1" y="1"/>
                      <a:pt x="1" y="1"/>
                      <a:pt x="1" y="1"/>
                    </a:cubicBezTo>
                    <a:cubicBezTo>
                      <a:pt x="2" y="2"/>
                      <a:pt x="4" y="4"/>
                      <a:pt x="5" y="7"/>
                    </a:cubicBezTo>
                    <a:cubicBezTo>
                      <a:pt x="5" y="7"/>
                      <a:pt x="5" y="7"/>
                      <a:pt x="5" y="7"/>
                    </a:cubicBezTo>
                    <a:cubicBezTo>
                      <a:pt x="5" y="7"/>
                      <a:pt x="5" y="7"/>
                      <a:pt x="5" y="7"/>
                    </a:cubicBezTo>
                    <a:cubicBezTo>
                      <a:pt x="5" y="7"/>
                      <a:pt x="3" y="3"/>
                      <a:pt x="0" y="3"/>
                    </a:cubicBezTo>
                    <a:cubicBezTo>
                      <a:pt x="0" y="3"/>
                      <a:pt x="0" y="3"/>
                      <a:pt x="0" y="3"/>
                    </a:cubicBezTo>
                    <a:cubicBezTo>
                      <a:pt x="0" y="3"/>
                      <a:pt x="0" y="3"/>
                      <a:pt x="0" y="3"/>
                    </a:cubicBezTo>
                    <a:cubicBezTo>
                      <a:pt x="1" y="0"/>
                      <a:pt x="1" y="0"/>
                      <a:pt x="1" y="0"/>
                    </a:cubicBezTo>
                    <a:cubicBezTo>
                      <a:pt x="1" y="0"/>
                      <a:pt x="1" y="0"/>
                      <a:pt x="1" y="0"/>
                    </a:cubicBezTo>
                    <a:cubicBezTo>
                      <a:pt x="0" y="0"/>
                      <a:pt x="0" y="0"/>
                      <a:pt x="0" y="0"/>
                    </a:cubicBezTo>
                    <a:cubicBezTo>
                      <a:pt x="1" y="0"/>
                      <a:pt x="1" y="0"/>
                      <a:pt x="1" y="0"/>
                    </a:cubicBezTo>
                    <a:cubicBezTo>
                      <a:pt x="0" y="0"/>
                      <a:pt x="0" y="0"/>
                      <a:pt x="0" y="0"/>
                    </a:cubicBezTo>
                    <a:cubicBezTo>
                      <a:pt x="0" y="3"/>
                      <a:pt x="0" y="3"/>
                      <a:pt x="0" y="3"/>
                    </a:cubicBezTo>
                    <a:cubicBezTo>
                      <a:pt x="0" y="3"/>
                      <a:pt x="0" y="3"/>
                      <a:pt x="0" y="3"/>
                    </a:cubicBezTo>
                    <a:cubicBezTo>
                      <a:pt x="2" y="3"/>
                      <a:pt x="3" y="4"/>
                      <a:pt x="3" y="5"/>
                    </a:cubicBezTo>
                    <a:cubicBezTo>
                      <a:pt x="4" y="5"/>
                      <a:pt x="4" y="6"/>
                      <a:pt x="4" y="6"/>
                    </a:cubicBezTo>
                    <a:cubicBezTo>
                      <a:pt x="5" y="7"/>
                      <a:pt x="5" y="7"/>
                      <a:pt x="5" y="7"/>
                    </a:cubicBezTo>
                    <a:cubicBezTo>
                      <a:pt x="5" y="7"/>
                      <a:pt x="5" y="7"/>
                      <a:pt x="5" y="7"/>
                    </a:cubicBezTo>
                    <a:cubicBezTo>
                      <a:pt x="4" y="3"/>
                      <a:pt x="1" y="0"/>
                      <a:pt x="1" y="0"/>
                    </a:cubicBezTo>
                    <a:cubicBezTo>
                      <a:pt x="0" y="0"/>
                      <a:pt x="0" y="0"/>
                      <a:pt x="0" y="0"/>
                    </a:cubicBezTo>
                    <a:cubicBezTo>
                      <a:pt x="0" y="0"/>
                      <a:pt x="0" y="0"/>
                      <a:pt x="0" y="0"/>
                    </a:cubicBezTo>
                    <a:lnTo>
                      <a:pt x="1" y="0"/>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0" name="Group 2215"/>
            <p:cNvGrpSpPr>
              <a:grpSpLocks/>
            </p:cNvGrpSpPr>
            <p:nvPr/>
          </p:nvGrpSpPr>
          <p:grpSpPr bwMode="auto">
            <a:xfrm>
              <a:off x="654050" y="2663825"/>
              <a:ext cx="514350" cy="2544762"/>
              <a:chOff x="412" y="1678"/>
              <a:chExt cx="324" cy="1603"/>
            </a:xfrm>
          </p:grpSpPr>
          <p:sp>
            <p:nvSpPr>
              <p:cNvPr id="4158" name="Freeform 2015"/>
              <p:cNvSpPr>
                <a:spLocks/>
              </p:cNvSpPr>
              <p:nvPr/>
            </p:nvSpPr>
            <p:spPr bwMode="auto">
              <a:xfrm>
                <a:off x="670" y="2131"/>
                <a:ext cx="10" cy="15"/>
              </a:xfrm>
              <a:custGeom>
                <a:avLst/>
                <a:gdLst>
                  <a:gd name="T0" fmla="*/ 0 w 5"/>
                  <a:gd name="T1" fmla="*/ 0 h 7"/>
                  <a:gd name="T2" fmla="*/ 5 w 5"/>
                  <a:gd name="T3" fmla="*/ 7 h 7"/>
                  <a:gd name="T4" fmla="*/ 1 w 5"/>
                  <a:gd name="T5" fmla="*/ 3 h 7"/>
                  <a:gd name="T6" fmla="*/ 0 w 5"/>
                  <a:gd name="T7" fmla="*/ 0 h 7"/>
                </a:gdLst>
                <a:ahLst/>
                <a:cxnLst>
                  <a:cxn ang="0">
                    <a:pos x="T0" y="T1"/>
                  </a:cxn>
                  <a:cxn ang="0">
                    <a:pos x="T2" y="T3"/>
                  </a:cxn>
                  <a:cxn ang="0">
                    <a:pos x="T4" y="T5"/>
                  </a:cxn>
                  <a:cxn ang="0">
                    <a:pos x="T6" y="T7"/>
                  </a:cxn>
                </a:cxnLst>
                <a:rect l="0" t="0" r="r" b="b"/>
                <a:pathLst>
                  <a:path w="5" h="7">
                    <a:moveTo>
                      <a:pt x="0" y="0"/>
                    </a:moveTo>
                    <a:cubicBezTo>
                      <a:pt x="0" y="0"/>
                      <a:pt x="4" y="3"/>
                      <a:pt x="5" y="7"/>
                    </a:cubicBezTo>
                    <a:cubicBezTo>
                      <a:pt x="5" y="7"/>
                      <a:pt x="4" y="4"/>
                      <a:pt x="1" y="3"/>
                    </a:cubicBezTo>
                    <a:lnTo>
                      <a:pt x="0" y="0"/>
                    </a:ln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9" name="Freeform 2016"/>
              <p:cNvSpPr>
                <a:spLocks/>
              </p:cNvSpPr>
              <p:nvPr/>
            </p:nvSpPr>
            <p:spPr bwMode="auto">
              <a:xfrm>
                <a:off x="670" y="2129"/>
                <a:ext cx="10" cy="17"/>
              </a:xfrm>
              <a:custGeom>
                <a:avLst/>
                <a:gdLst>
                  <a:gd name="T0" fmla="*/ 0 w 5"/>
                  <a:gd name="T1" fmla="*/ 1 h 8"/>
                  <a:gd name="T2" fmla="*/ 0 w 5"/>
                  <a:gd name="T3" fmla="*/ 1 h 8"/>
                  <a:gd name="T4" fmla="*/ 1 w 5"/>
                  <a:gd name="T5" fmla="*/ 1 h 8"/>
                  <a:gd name="T6" fmla="*/ 5 w 5"/>
                  <a:gd name="T7" fmla="*/ 8 h 8"/>
                  <a:gd name="T8" fmla="*/ 5 w 5"/>
                  <a:gd name="T9" fmla="*/ 8 h 8"/>
                  <a:gd name="T10" fmla="*/ 5 w 5"/>
                  <a:gd name="T11" fmla="*/ 8 h 8"/>
                  <a:gd name="T12" fmla="*/ 1 w 5"/>
                  <a:gd name="T13" fmla="*/ 4 h 8"/>
                  <a:gd name="T14" fmla="*/ 1 w 5"/>
                  <a:gd name="T15" fmla="*/ 4 h 8"/>
                  <a:gd name="T16" fmla="*/ 1 w 5"/>
                  <a:gd name="T17" fmla="*/ 4 h 8"/>
                  <a:gd name="T18" fmla="*/ 0 w 5"/>
                  <a:gd name="T19" fmla="*/ 1 h 8"/>
                  <a:gd name="T20" fmla="*/ 0 w 5"/>
                  <a:gd name="T21" fmla="*/ 1 h 8"/>
                  <a:gd name="T22" fmla="*/ 0 w 5"/>
                  <a:gd name="T23" fmla="*/ 1 h 8"/>
                  <a:gd name="T24" fmla="*/ 0 w 5"/>
                  <a:gd name="T25" fmla="*/ 1 h 8"/>
                  <a:gd name="T26" fmla="*/ 0 w 5"/>
                  <a:gd name="T27" fmla="*/ 1 h 8"/>
                  <a:gd name="T28" fmla="*/ 1 w 5"/>
                  <a:gd name="T29" fmla="*/ 4 h 8"/>
                  <a:gd name="T30" fmla="*/ 1 w 5"/>
                  <a:gd name="T31" fmla="*/ 4 h 8"/>
                  <a:gd name="T32" fmla="*/ 4 w 5"/>
                  <a:gd name="T33" fmla="*/ 7 h 8"/>
                  <a:gd name="T34" fmla="*/ 4 w 5"/>
                  <a:gd name="T35" fmla="*/ 8 h 8"/>
                  <a:gd name="T36" fmla="*/ 5 w 5"/>
                  <a:gd name="T37" fmla="*/ 8 h 8"/>
                  <a:gd name="T38" fmla="*/ 5 w 5"/>
                  <a:gd name="T39" fmla="*/ 8 h 8"/>
                  <a:gd name="T40" fmla="*/ 0 w 5"/>
                  <a:gd name="T41" fmla="*/ 0 h 8"/>
                  <a:gd name="T42" fmla="*/ 0 w 5"/>
                  <a:gd name="T43" fmla="*/ 0 h 8"/>
                  <a:gd name="T44" fmla="*/ 0 w 5"/>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8">
                    <a:moveTo>
                      <a:pt x="0" y="1"/>
                    </a:moveTo>
                    <a:cubicBezTo>
                      <a:pt x="0" y="1"/>
                      <a:pt x="0" y="1"/>
                      <a:pt x="0" y="1"/>
                    </a:cubicBezTo>
                    <a:cubicBezTo>
                      <a:pt x="0" y="1"/>
                      <a:pt x="0" y="1"/>
                      <a:pt x="1" y="1"/>
                    </a:cubicBezTo>
                    <a:cubicBezTo>
                      <a:pt x="2" y="2"/>
                      <a:pt x="4" y="5"/>
                      <a:pt x="5" y="8"/>
                    </a:cubicBezTo>
                    <a:cubicBezTo>
                      <a:pt x="5" y="8"/>
                      <a:pt x="5" y="8"/>
                      <a:pt x="5" y="8"/>
                    </a:cubicBezTo>
                    <a:cubicBezTo>
                      <a:pt x="5" y="8"/>
                      <a:pt x="5" y="8"/>
                      <a:pt x="5" y="8"/>
                    </a:cubicBezTo>
                    <a:cubicBezTo>
                      <a:pt x="5" y="8"/>
                      <a:pt x="4" y="5"/>
                      <a:pt x="1" y="4"/>
                    </a:cubicBezTo>
                    <a:cubicBezTo>
                      <a:pt x="1" y="4"/>
                      <a:pt x="1" y="4"/>
                      <a:pt x="1" y="4"/>
                    </a:cubicBezTo>
                    <a:cubicBezTo>
                      <a:pt x="1" y="4"/>
                      <a:pt x="1" y="4"/>
                      <a:pt x="1" y="4"/>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4"/>
                      <a:pt x="1" y="4"/>
                      <a:pt x="1" y="4"/>
                    </a:cubicBezTo>
                    <a:cubicBezTo>
                      <a:pt x="1" y="4"/>
                      <a:pt x="1" y="4"/>
                      <a:pt x="1" y="4"/>
                    </a:cubicBezTo>
                    <a:cubicBezTo>
                      <a:pt x="2" y="5"/>
                      <a:pt x="3" y="6"/>
                      <a:pt x="4" y="7"/>
                    </a:cubicBezTo>
                    <a:cubicBezTo>
                      <a:pt x="4" y="7"/>
                      <a:pt x="4" y="8"/>
                      <a:pt x="4" y="8"/>
                    </a:cubicBezTo>
                    <a:cubicBezTo>
                      <a:pt x="5" y="8"/>
                      <a:pt x="5" y="8"/>
                      <a:pt x="5" y="8"/>
                    </a:cubicBezTo>
                    <a:cubicBezTo>
                      <a:pt x="5" y="8"/>
                      <a:pt x="5" y="8"/>
                      <a:pt x="5" y="8"/>
                    </a:cubicBezTo>
                    <a:cubicBezTo>
                      <a:pt x="4" y="4"/>
                      <a:pt x="0" y="0"/>
                      <a:pt x="0" y="0"/>
                    </a:cubicBezTo>
                    <a:cubicBezTo>
                      <a:pt x="0" y="0"/>
                      <a:pt x="0" y="0"/>
                      <a:pt x="0" y="0"/>
                    </a:cubicBezTo>
                    <a:cubicBezTo>
                      <a:pt x="0" y="1"/>
                      <a:pt x="0" y="1"/>
                      <a:pt x="0" y="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0" name="Freeform 2017"/>
              <p:cNvSpPr>
                <a:spLocks/>
              </p:cNvSpPr>
              <p:nvPr/>
            </p:nvSpPr>
            <p:spPr bwMode="auto">
              <a:xfrm>
                <a:off x="631" y="2044"/>
                <a:ext cx="45" cy="27"/>
              </a:xfrm>
              <a:custGeom>
                <a:avLst/>
                <a:gdLst>
                  <a:gd name="T0" fmla="*/ 21 w 21"/>
                  <a:gd name="T1" fmla="*/ 13 h 13"/>
                  <a:gd name="T2" fmla="*/ 12 w 21"/>
                  <a:gd name="T3" fmla="*/ 7 h 13"/>
                  <a:gd name="T4" fmla="*/ 0 w 21"/>
                  <a:gd name="T5" fmla="*/ 0 h 13"/>
                  <a:gd name="T6" fmla="*/ 0 w 21"/>
                  <a:gd name="T7" fmla="*/ 2 h 13"/>
                  <a:gd name="T8" fmla="*/ 4 w 21"/>
                  <a:gd name="T9" fmla="*/ 4 h 13"/>
                  <a:gd name="T10" fmla="*/ 12 w 21"/>
                  <a:gd name="T11" fmla="*/ 8 h 13"/>
                  <a:gd name="T12" fmla="*/ 21 w 21"/>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1" y="13"/>
                    </a:moveTo>
                    <a:cubicBezTo>
                      <a:pt x="21" y="13"/>
                      <a:pt x="16" y="12"/>
                      <a:pt x="12" y="7"/>
                    </a:cubicBezTo>
                    <a:cubicBezTo>
                      <a:pt x="10" y="3"/>
                      <a:pt x="0" y="0"/>
                      <a:pt x="0" y="0"/>
                    </a:cubicBezTo>
                    <a:cubicBezTo>
                      <a:pt x="0" y="2"/>
                      <a:pt x="0" y="2"/>
                      <a:pt x="0" y="2"/>
                    </a:cubicBezTo>
                    <a:cubicBezTo>
                      <a:pt x="0" y="2"/>
                      <a:pt x="2" y="3"/>
                      <a:pt x="4" y="4"/>
                    </a:cubicBezTo>
                    <a:cubicBezTo>
                      <a:pt x="7" y="5"/>
                      <a:pt x="10" y="6"/>
                      <a:pt x="12" y="8"/>
                    </a:cubicBezTo>
                    <a:cubicBezTo>
                      <a:pt x="16" y="13"/>
                      <a:pt x="20" y="13"/>
                      <a:pt x="21" y="13"/>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1" name="Freeform 2018"/>
              <p:cNvSpPr>
                <a:spLocks/>
              </p:cNvSpPr>
              <p:nvPr/>
            </p:nvSpPr>
            <p:spPr bwMode="auto">
              <a:xfrm>
                <a:off x="636" y="2048"/>
                <a:ext cx="38" cy="23"/>
              </a:xfrm>
              <a:custGeom>
                <a:avLst/>
                <a:gdLst>
                  <a:gd name="T0" fmla="*/ 0 w 18"/>
                  <a:gd name="T1" fmla="*/ 0 h 11"/>
                  <a:gd name="T2" fmla="*/ 1 w 18"/>
                  <a:gd name="T3" fmla="*/ 1 h 11"/>
                  <a:gd name="T4" fmla="*/ 2 w 18"/>
                  <a:gd name="T5" fmla="*/ 2 h 11"/>
                  <a:gd name="T6" fmla="*/ 10 w 18"/>
                  <a:gd name="T7" fmla="*/ 6 h 11"/>
                  <a:gd name="T8" fmla="*/ 18 w 18"/>
                  <a:gd name="T9" fmla="*/ 11 h 11"/>
                  <a:gd name="T10" fmla="*/ 14 w 18"/>
                  <a:gd name="T11" fmla="*/ 9 h 11"/>
                  <a:gd name="T12" fmla="*/ 9 w 18"/>
                  <a:gd name="T13" fmla="*/ 5 h 11"/>
                  <a:gd name="T14" fmla="*/ 2 w 18"/>
                  <a:gd name="T15" fmla="*/ 1 h 11"/>
                  <a:gd name="T16" fmla="*/ 0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0" y="0"/>
                    </a:moveTo>
                    <a:cubicBezTo>
                      <a:pt x="0" y="0"/>
                      <a:pt x="1" y="1"/>
                      <a:pt x="1" y="1"/>
                    </a:cubicBezTo>
                    <a:cubicBezTo>
                      <a:pt x="2" y="1"/>
                      <a:pt x="2" y="1"/>
                      <a:pt x="2" y="2"/>
                    </a:cubicBezTo>
                    <a:cubicBezTo>
                      <a:pt x="5" y="2"/>
                      <a:pt x="8" y="4"/>
                      <a:pt x="10" y="6"/>
                    </a:cubicBezTo>
                    <a:cubicBezTo>
                      <a:pt x="13" y="10"/>
                      <a:pt x="16" y="11"/>
                      <a:pt x="18" y="11"/>
                    </a:cubicBezTo>
                    <a:cubicBezTo>
                      <a:pt x="17" y="11"/>
                      <a:pt x="16" y="10"/>
                      <a:pt x="14" y="9"/>
                    </a:cubicBezTo>
                    <a:cubicBezTo>
                      <a:pt x="13" y="9"/>
                      <a:pt x="11" y="7"/>
                      <a:pt x="9" y="5"/>
                    </a:cubicBezTo>
                    <a:cubicBezTo>
                      <a:pt x="8" y="3"/>
                      <a:pt x="5" y="2"/>
                      <a:pt x="2" y="1"/>
                    </a:cubicBezTo>
                    <a:cubicBezTo>
                      <a:pt x="2" y="0"/>
                      <a:pt x="1"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2" name="Freeform 2019"/>
              <p:cNvSpPr>
                <a:spLocks/>
              </p:cNvSpPr>
              <p:nvPr/>
            </p:nvSpPr>
            <p:spPr bwMode="auto">
              <a:xfrm>
                <a:off x="631" y="2044"/>
                <a:ext cx="45" cy="29"/>
              </a:xfrm>
              <a:custGeom>
                <a:avLst/>
                <a:gdLst>
                  <a:gd name="T0" fmla="*/ 21 w 21"/>
                  <a:gd name="T1" fmla="*/ 13 h 14"/>
                  <a:gd name="T2" fmla="*/ 21 w 21"/>
                  <a:gd name="T3" fmla="*/ 13 h 14"/>
                  <a:gd name="T4" fmla="*/ 20 w 21"/>
                  <a:gd name="T5" fmla="*/ 13 h 14"/>
                  <a:gd name="T6" fmla="*/ 12 w 21"/>
                  <a:gd name="T7" fmla="*/ 7 h 14"/>
                  <a:gd name="T8" fmla="*/ 0 w 21"/>
                  <a:gd name="T9" fmla="*/ 0 h 14"/>
                  <a:gd name="T10" fmla="*/ 0 w 21"/>
                  <a:gd name="T11" fmla="*/ 0 h 14"/>
                  <a:gd name="T12" fmla="*/ 0 w 21"/>
                  <a:gd name="T13" fmla="*/ 2 h 14"/>
                  <a:gd name="T14" fmla="*/ 0 w 21"/>
                  <a:gd name="T15" fmla="*/ 2 h 14"/>
                  <a:gd name="T16" fmla="*/ 0 w 21"/>
                  <a:gd name="T17" fmla="*/ 3 h 14"/>
                  <a:gd name="T18" fmla="*/ 0 w 21"/>
                  <a:gd name="T19" fmla="*/ 3 h 14"/>
                  <a:gd name="T20" fmla="*/ 4 w 21"/>
                  <a:gd name="T21" fmla="*/ 4 h 14"/>
                  <a:gd name="T22" fmla="*/ 11 w 21"/>
                  <a:gd name="T23" fmla="*/ 8 h 14"/>
                  <a:gd name="T24" fmla="*/ 21 w 21"/>
                  <a:gd name="T25" fmla="*/ 14 h 14"/>
                  <a:gd name="T26" fmla="*/ 21 w 21"/>
                  <a:gd name="T27" fmla="*/ 14 h 14"/>
                  <a:gd name="T28" fmla="*/ 21 w 21"/>
                  <a:gd name="T29" fmla="*/ 13 h 14"/>
                  <a:gd name="T30" fmla="*/ 21 w 21"/>
                  <a:gd name="T31" fmla="*/ 13 h 14"/>
                  <a:gd name="T32" fmla="*/ 21 w 21"/>
                  <a:gd name="T33" fmla="*/ 13 h 14"/>
                  <a:gd name="T34" fmla="*/ 21 w 21"/>
                  <a:gd name="T35" fmla="*/ 13 h 14"/>
                  <a:gd name="T36" fmla="*/ 12 w 21"/>
                  <a:gd name="T37" fmla="*/ 8 h 14"/>
                  <a:gd name="T38" fmla="*/ 4 w 21"/>
                  <a:gd name="T39" fmla="*/ 4 h 14"/>
                  <a:gd name="T40" fmla="*/ 1 w 21"/>
                  <a:gd name="T41" fmla="*/ 3 h 14"/>
                  <a:gd name="T42" fmla="*/ 0 w 21"/>
                  <a:gd name="T43" fmla="*/ 2 h 14"/>
                  <a:gd name="T44" fmla="*/ 0 w 21"/>
                  <a:gd name="T45" fmla="*/ 2 h 14"/>
                  <a:gd name="T46" fmla="*/ 0 w 21"/>
                  <a:gd name="T47" fmla="*/ 2 h 14"/>
                  <a:gd name="T48" fmla="*/ 0 w 21"/>
                  <a:gd name="T49" fmla="*/ 2 h 14"/>
                  <a:gd name="T50" fmla="*/ 0 w 21"/>
                  <a:gd name="T51" fmla="*/ 2 h 14"/>
                  <a:gd name="T52" fmla="*/ 0 w 21"/>
                  <a:gd name="T53" fmla="*/ 2 h 14"/>
                  <a:gd name="T54" fmla="*/ 0 w 21"/>
                  <a:gd name="T55" fmla="*/ 2 h 14"/>
                  <a:gd name="T56" fmla="*/ 0 w 21"/>
                  <a:gd name="T57" fmla="*/ 2 h 14"/>
                  <a:gd name="T58" fmla="*/ 0 w 21"/>
                  <a:gd name="T59" fmla="*/ 2 h 14"/>
                  <a:gd name="T60" fmla="*/ 0 w 21"/>
                  <a:gd name="T61" fmla="*/ 2 h 14"/>
                  <a:gd name="T62" fmla="*/ 0 w 21"/>
                  <a:gd name="T63" fmla="*/ 2 h 14"/>
                  <a:gd name="T64" fmla="*/ 0 w 21"/>
                  <a:gd name="T65" fmla="*/ 2 h 14"/>
                  <a:gd name="T66" fmla="*/ 0 w 21"/>
                  <a:gd name="T67" fmla="*/ 2 h 14"/>
                  <a:gd name="T68" fmla="*/ 0 w 21"/>
                  <a:gd name="T69" fmla="*/ 2 h 14"/>
                  <a:gd name="T70" fmla="*/ 0 w 21"/>
                  <a:gd name="T71" fmla="*/ 2 h 14"/>
                  <a:gd name="T72" fmla="*/ 0 w 21"/>
                  <a:gd name="T73" fmla="*/ 2 h 14"/>
                  <a:gd name="T74" fmla="*/ 0 w 21"/>
                  <a:gd name="T75" fmla="*/ 2 h 14"/>
                  <a:gd name="T76" fmla="*/ 0 w 21"/>
                  <a:gd name="T77" fmla="*/ 2 h 14"/>
                  <a:gd name="T78" fmla="*/ 0 w 21"/>
                  <a:gd name="T79" fmla="*/ 2 h 14"/>
                  <a:gd name="T80" fmla="*/ 0 w 21"/>
                  <a:gd name="T81" fmla="*/ 2 h 14"/>
                  <a:gd name="T82" fmla="*/ 0 w 21"/>
                  <a:gd name="T83" fmla="*/ 2 h 14"/>
                  <a:gd name="T84" fmla="*/ 0 w 21"/>
                  <a:gd name="T85" fmla="*/ 0 h 14"/>
                  <a:gd name="T86" fmla="*/ 0 w 21"/>
                  <a:gd name="T87" fmla="*/ 0 h 14"/>
                  <a:gd name="T88" fmla="*/ 0 w 21"/>
                  <a:gd name="T89" fmla="*/ 0 h 14"/>
                  <a:gd name="T90" fmla="*/ 2 w 21"/>
                  <a:gd name="T91" fmla="*/ 1 h 14"/>
                  <a:gd name="T92" fmla="*/ 12 w 21"/>
                  <a:gd name="T93" fmla="*/ 7 h 14"/>
                  <a:gd name="T94" fmla="*/ 21 w 21"/>
                  <a:gd name="T95" fmla="*/ 13 h 14"/>
                  <a:gd name="T96" fmla="*/ 21 w 21"/>
                  <a:gd name="T97" fmla="*/ 13 h 14"/>
                  <a:gd name="T98" fmla="*/ 21 w 21"/>
                  <a:gd name="T9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14">
                    <a:moveTo>
                      <a:pt x="21" y="13"/>
                    </a:moveTo>
                    <a:cubicBezTo>
                      <a:pt x="21" y="13"/>
                      <a:pt x="21" y="13"/>
                      <a:pt x="21" y="13"/>
                    </a:cubicBezTo>
                    <a:cubicBezTo>
                      <a:pt x="21" y="13"/>
                      <a:pt x="20" y="13"/>
                      <a:pt x="20" y="13"/>
                    </a:cubicBezTo>
                    <a:cubicBezTo>
                      <a:pt x="18" y="13"/>
                      <a:pt x="15" y="11"/>
                      <a:pt x="12" y="7"/>
                    </a:cubicBezTo>
                    <a:cubicBezTo>
                      <a:pt x="10" y="3"/>
                      <a:pt x="0" y="0"/>
                      <a:pt x="0" y="0"/>
                    </a:cubicBezTo>
                    <a:cubicBezTo>
                      <a:pt x="0" y="0"/>
                      <a:pt x="0" y="0"/>
                      <a:pt x="0" y="0"/>
                    </a:cubicBezTo>
                    <a:cubicBezTo>
                      <a:pt x="0" y="2"/>
                      <a:pt x="0" y="2"/>
                      <a:pt x="0" y="2"/>
                    </a:cubicBezTo>
                    <a:cubicBezTo>
                      <a:pt x="0" y="2"/>
                      <a:pt x="0" y="2"/>
                      <a:pt x="0" y="2"/>
                    </a:cubicBezTo>
                    <a:cubicBezTo>
                      <a:pt x="0" y="3"/>
                      <a:pt x="0" y="3"/>
                      <a:pt x="0" y="3"/>
                    </a:cubicBezTo>
                    <a:cubicBezTo>
                      <a:pt x="0" y="3"/>
                      <a:pt x="0" y="3"/>
                      <a:pt x="0" y="3"/>
                    </a:cubicBezTo>
                    <a:cubicBezTo>
                      <a:pt x="0" y="3"/>
                      <a:pt x="2" y="3"/>
                      <a:pt x="4" y="4"/>
                    </a:cubicBezTo>
                    <a:cubicBezTo>
                      <a:pt x="7" y="5"/>
                      <a:pt x="10" y="6"/>
                      <a:pt x="11" y="8"/>
                    </a:cubicBezTo>
                    <a:cubicBezTo>
                      <a:pt x="16" y="13"/>
                      <a:pt x="20"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0" y="13"/>
                      <a:pt x="16" y="13"/>
                      <a:pt x="12" y="8"/>
                    </a:cubicBezTo>
                    <a:cubicBezTo>
                      <a:pt x="10" y="6"/>
                      <a:pt x="7" y="4"/>
                      <a:pt x="4" y="4"/>
                    </a:cubicBezTo>
                    <a:cubicBezTo>
                      <a:pt x="3" y="3"/>
                      <a:pt x="2" y="3"/>
                      <a:pt x="1" y="3"/>
                    </a:cubicBezTo>
                    <a:cubicBezTo>
                      <a:pt x="1" y="3"/>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0"/>
                      <a:pt x="0" y="0"/>
                      <a:pt x="0" y="0"/>
                    </a:cubicBezTo>
                    <a:cubicBezTo>
                      <a:pt x="0" y="0"/>
                      <a:pt x="0" y="0"/>
                      <a:pt x="0" y="0"/>
                    </a:cubicBezTo>
                    <a:cubicBezTo>
                      <a:pt x="0" y="0"/>
                      <a:pt x="1" y="0"/>
                      <a:pt x="2" y="1"/>
                    </a:cubicBezTo>
                    <a:cubicBezTo>
                      <a:pt x="4" y="2"/>
                      <a:pt x="10" y="4"/>
                      <a:pt x="12" y="7"/>
                    </a:cubicBezTo>
                    <a:cubicBezTo>
                      <a:pt x="16" y="13"/>
                      <a:pt x="21" y="13"/>
                      <a:pt x="21" y="13"/>
                    </a:cubicBezTo>
                    <a:cubicBezTo>
                      <a:pt x="21" y="13"/>
                      <a:pt x="21" y="13"/>
                      <a:pt x="21" y="13"/>
                    </a:cubicBezTo>
                    <a:cubicBezTo>
                      <a:pt x="21" y="13"/>
                      <a:pt x="21" y="13"/>
                      <a:pt x="21" y="1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3" name="Freeform 2020"/>
              <p:cNvSpPr>
                <a:spLocks/>
              </p:cNvSpPr>
              <p:nvPr/>
            </p:nvSpPr>
            <p:spPr bwMode="auto">
              <a:xfrm>
                <a:off x="644" y="2007"/>
                <a:ext cx="26" cy="9"/>
              </a:xfrm>
              <a:custGeom>
                <a:avLst/>
                <a:gdLst>
                  <a:gd name="T0" fmla="*/ 12 w 12"/>
                  <a:gd name="T1" fmla="*/ 4 h 4"/>
                  <a:gd name="T2" fmla="*/ 2 w 12"/>
                  <a:gd name="T3" fmla="*/ 0 h 4"/>
                  <a:gd name="T4" fmla="*/ 0 w 12"/>
                  <a:gd name="T5" fmla="*/ 0 h 4"/>
                  <a:gd name="T6" fmla="*/ 2 w 12"/>
                  <a:gd name="T7" fmla="*/ 3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9" y="1"/>
                      <a:pt x="4" y="0"/>
                      <a:pt x="2" y="0"/>
                    </a:cubicBezTo>
                    <a:cubicBezTo>
                      <a:pt x="1" y="0"/>
                      <a:pt x="0" y="0"/>
                      <a:pt x="0" y="0"/>
                    </a:cubicBezTo>
                    <a:cubicBezTo>
                      <a:pt x="2" y="3"/>
                      <a:pt x="2" y="3"/>
                      <a:pt x="2" y="3"/>
                    </a:cubicBezTo>
                    <a:cubicBezTo>
                      <a:pt x="8" y="1"/>
                      <a:pt x="12" y="4"/>
                      <a:pt x="12" y="4"/>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4" name="Freeform 2021"/>
              <p:cNvSpPr>
                <a:spLocks/>
              </p:cNvSpPr>
              <p:nvPr/>
            </p:nvSpPr>
            <p:spPr bwMode="auto">
              <a:xfrm>
                <a:off x="644" y="2007"/>
                <a:ext cx="26" cy="9"/>
              </a:xfrm>
              <a:custGeom>
                <a:avLst/>
                <a:gdLst>
                  <a:gd name="T0" fmla="*/ 12 w 12"/>
                  <a:gd name="T1" fmla="*/ 4 h 4"/>
                  <a:gd name="T2" fmla="*/ 12 w 12"/>
                  <a:gd name="T3" fmla="*/ 4 h 4"/>
                  <a:gd name="T4" fmla="*/ 2 w 12"/>
                  <a:gd name="T5" fmla="*/ 0 h 4"/>
                  <a:gd name="T6" fmla="*/ 2 w 12"/>
                  <a:gd name="T7" fmla="*/ 0 h 4"/>
                  <a:gd name="T8" fmla="*/ 0 w 12"/>
                  <a:gd name="T9" fmla="*/ 0 h 4"/>
                  <a:gd name="T10" fmla="*/ 0 w 12"/>
                  <a:gd name="T11" fmla="*/ 0 h 4"/>
                  <a:gd name="T12" fmla="*/ 2 w 12"/>
                  <a:gd name="T13" fmla="*/ 3 h 4"/>
                  <a:gd name="T14" fmla="*/ 2 w 12"/>
                  <a:gd name="T15" fmla="*/ 3 h 4"/>
                  <a:gd name="T16" fmla="*/ 5 w 12"/>
                  <a:gd name="T17" fmla="*/ 2 h 4"/>
                  <a:gd name="T18" fmla="*/ 10 w 12"/>
                  <a:gd name="T19" fmla="*/ 3 h 4"/>
                  <a:gd name="T20" fmla="*/ 11 w 12"/>
                  <a:gd name="T21" fmla="*/ 4 h 4"/>
                  <a:gd name="T22" fmla="*/ 12 w 12"/>
                  <a:gd name="T23" fmla="*/ 4 h 4"/>
                  <a:gd name="T24" fmla="*/ 12 w 12"/>
                  <a:gd name="T25" fmla="*/ 4 h 4"/>
                  <a:gd name="T26" fmla="*/ 12 w 12"/>
                  <a:gd name="T27" fmla="*/ 4 h 4"/>
                  <a:gd name="T28" fmla="*/ 12 w 12"/>
                  <a:gd name="T29" fmla="*/ 4 h 4"/>
                  <a:gd name="T30" fmla="*/ 5 w 12"/>
                  <a:gd name="T31" fmla="*/ 2 h 4"/>
                  <a:gd name="T32" fmla="*/ 2 w 12"/>
                  <a:gd name="T33" fmla="*/ 3 h 4"/>
                  <a:gd name="T34" fmla="*/ 2 w 12"/>
                  <a:gd name="T35" fmla="*/ 3 h 4"/>
                  <a:gd name="T36" fmla="*/ 2 w 12"/>
                  <a:gd name="T37" fmla="*/ 3 h 4"/>
                  <a:gd name="T38" fmla="*/ 0 w 12"/>
                  <a:gd name="T39" fmla="*/ 0 h 4"/>
                  <a:gd name="T40" fmla="*/ 0 w 12"/>
                  <a:gd name="T41" fmla="*/ 0 h 4"/>
                  <a:gd name="T42" fmla="*/ 0 w 12"/>
                  <a:gd name="T43" fmla="*/ 0 h 4"/>
                  <a:gd name="T44" fmla="*/ 2 w 12"/>
                  <a:gd name="T45" fmla="*/ 0 h 4"/>
                  <a:gd name="T46" fmla="*/ 2 w 12"/>
                  <a:gd name="T47" fmla="*/ 0 h 4"/>
                  <a:gd name="T48" fmla="*/ 2 w 12"/>
                  <a:gd name="T49" fmla="*/ 0 h 4"/>
                  <a:gd name="T50" fmla="*/ 12 w 12"/>
                  <a:gd name="T51" fmla="*/ 4 h 4"/>
                  <a:gd name="T52" fmla="*/ 12 w 12"/>
                  <a:gd name="T53" fmla="*/ 4 h 4"/>
                  <a:gd name="T54" fmla="*/ 12 w 12"/>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4">
                    <a:moveTo>
                      <a:pt x="12" y="4"/>
                    </a:moveTo>
                    <a:cubicBezTo>
                      <a:pt x="12" y="4"/>
                      <a:pt x="12" y="4"/>
                      <a:pt x="12" y="4"/>
                    </a:cubicBezTo>
                    <a:cubicBezTo>
                      <a:pt x="9" y="0"/>
                      <a:pt x="4" y="0"/>
                      <a:pt x="2" y="0"/>
                    </a:cubicBezTo>
                    <a:cubicBezTo>
                      <a:pt x="2" y="0"/>
                      <a:pt x="2" y="0"/>
                      <a:pt x="2" y="0"/>
                    </a:cubicBezTo>
                    <a:cubicBezTo>
                      <a:pt x="1" y="0"/>
                      <a:pt x="0" y="0"/>
                      <a:pt x="0" y="0"/>
                    </a:cubicBezTo>
                    <a:cubicBezTo>
                      <a:pt x="0" y="0"/>
                      <a:pt x="0" y="0"/>
                      <a:pt x="0" y="0"/>
                    </a:cubicBezTo>
                    <a:cubicBezTo>
                      <a:pt x="2" y="3"/>
                      <a:pt x="2" y="3"/>
                      <a:pt x="2" y="3"/>
                    </a:cubicBezTo>
                    <a:cubicBezTo>
                      <a:pt x="2" y="3"/>
                      <a:pt x="2" y="3"/>
                      <a:pt x="2" y="3"/>
                    </a:cubicBezTo>
                    <a:cubicBezTo>
                      <a:pt x="3" y="2"/>
                      <a:pt x="4" y="2"/>
                      <a:pt x="5" y="2"/>
                    </a:cubicBezTo>
                    <a:cubicBezTo>
                      <a:pt x="7" y="2"/>
                      <a:pt x="9" y="3"/>
                      <a:pt x="10" y="3"/>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9" y="2"/>
                      <a:pt x="5" y="2"/>
                    </a:cubicBezTo>
                    <a:cubicBezTo>
                      <a:pt x="4" y="2"/>
                      <a:pt x="3" y="2"/>
                      <a:pt x="2" y="3"/>
                    </a:cubicBezTo>
                    <a:cubicBezTo>
                      <a:pt x="2" y="3"/>
                      <a:pt x="2" y="3"/>
                      <a:pt x="2" y="3"/>
                    </a:cubicBezTo>
                    <a:cubicBezTo>
                      <a:pt x="2" y="3"/>
                      <a:pt x="2" y="3"/>
                      <a:pt x="2" y="3"/>
                    </a:cubicBezTo>
                    <a:cubicBezTo>
                      <a:pt x="0" y="0"/>
                      <a:pt x="0" y="0"/>
                      <a:pt x="0" y="0"/>
                    </a:cubicBez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4" y="0"/>
                      <a:pt x="9" y="1"/>
                      <a:pt x="12" y="4"/>
                    </a:cubicBezTo>
                    <a:cubicBezTo>
                      <a:pt x="12" y="4"/>
                      <a:pt x="12" y="4"/>
                      <a:pt x="12" y="4"/>
                    </a:cubicBezTo>
                    <a:cubicBezTo>
                      <a:pt x="12" y="4"/>
                      <a:pt x="12" y="4"/>
                      <a:pt x="12" y="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5" name="Freeform 2022"/>
              <p:cNvSpPr>
                <a:spLocks/>
              </p:cNvSpPr>
              <p:nvPr/>
            </p:nvSpPr>
            <p:spPr bwMode="auto">
              <a:xfrm>
                <a:off x="619" y="1993"/>
                <a:ext cx="10" cy="21"/>
              </a:xfrm>
              <a:custGeom>
                <a:avLst/>
                <a:gdLst>
                  <a:gd name="T0" fmla="*/ 2 w 5"/>
                  <a:gd name="T1" fmla="*/ 1 h 10"/>
                  <a:gd name="T2" fmla="*/ 0 w 5"/>
                  <a:gd name="T3" fmla="*/ 1 h 10"/>
                  <a:gd name="T4" fmla="*/ 5 w 5"/>
                  <a:gd name="T5" fmla="*/ 10 h 10"/>
                  <a:gd name="T6" fmla="*/ 2 w 5"/>
                  <a:gd name="T7" fmla="*/ 1 h 10"/>
                </a:gdLst>
                <a:ahLst/>
                <a:cxnLst>
                  <a:cxn ang="0">
                    <a:pos x="T0" y="T1"/>
                  </a:cxn>
                  <a:cxn ang="0">
                    <a:pos x="T2" y="T3"/>
                  </a:cxn>
                  <a:cxn ang="0">
                    <a:pos x="T4" y="T5"/>
                  </a:cxn>
                  <a:cxn ang="0">
                    <a:pos x="T6" y="T7"/>
                  </a:cxn>
                </a:cxnLst>
                <a:rect l="0" t="0" r="r" b="b"/>
                <a:pathLst>
                  <a:path w="5" h="10">
                    <a:moveTo>
                      <a:pt x="2" y="1"/>
                    </a:moveTo>
                    <a:cubicBezTo>
                      <a:pt x="2" y="0"/>
                      <a:pt x="0" y="0"/>
                      <a:pt x="0" y="1"/>
                    </a:cubicBezTo>
                    <a:cubicBezTo>
                      <a:pt x="0" y="5"/>
                      <a:pt x="5" y="10"/>
                      <a:pt x="5" y="10"/>
                    </a:cubicBezTo>
                    <a:cubicBezTo>
                      <a:pt x="5" y="10"/>
                      <a:pt x="1" y="4"/>
                      <a:pt x="2" y="1"/>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6" name="Freeform 2023"/>
              <p:cNvSpPr>
                <a:spLocks/>
              </p:cNvSpPr>
              <p:nvPr/>
            </p:nvSpPr>
            <p:spPr bwMode="auto">
              <a:xfrm>
                <a:off x="619" y="1993"/>
                <a:ext cx="10" cy="21"/>
              </a:xfrm>
              <a:custGeom>
                <a:avLst/>
                <a:gdLst>
                  <a:gd name="T0" fmla="*/ 2 w 5"/>
                  <a:gd name="T1" fmla="*/ 1 h 10"/>
                  <a:gd name="T2" fmla="*/ 2 w 5"/>
                  <a:gd name="T3" fmla="*/ 1 h 10"/>
                  <a:gd name="T4" fmla="*/ 2 w 5"/>
                  <a:gd name="T5" fmla="*/ 0 h 10"/>
                  <a:gd name="T6" fmla="*/ 2 w 5"/>
                  <a:gd name="T7" fmla="*/ 0 h 10"/>
                  <a:gd name="T8" fmla="*/ 1 w 5"/>
                  <a:gd name="T9" fmla="*/ 0 h 10"/>
                  <a:gd name="T10" fmla="*/ 0 w 5"/>
                  <a:gd name="T11" fmla="*/ 0 h 10"/>
                  <a:gd name="T12" fmla="*/ 0 w 5"/>
                  <a:gd name="T13" fmla="*/ 1 h 10"/>
                  <a:gd name="T14" fmla="*/ 0 w 5"/>
                  <a:gd name="T15" fmla="*/ 1 h 10"/>
                  <a:gd name="T16" fmla="*/ 4 w 5"/>
                  <a:gd name="T17" fmla="*/ 10 h 10"/>
                  <a:gd name="T18" fmla="*/ 5 w 5"/>
                  <a:gd name="T19" fmla="*/ 10 h 10"/>
                  <a:gd name="T20" fmla="*/ 3 w 5"/>
                  <a:gd name="T21" fmla="*/ 7 h 10"/>
                  <a:gd name="T22" fmla="*/ 2 w 5"/>
                  <a:gd name="T23" fmla="*/ 1 h 10"/>
                  <a:gd name="T24" fmla="*/ 2 w 5"/>
                  <a:gd name="T25" fmla="*/ 1 h 10"/>
                  <a:gd name="T26" fmla="*/ 2 w 5"/>
                  <a:gd name="T27" fmla="*/ 1 h 10"/>
                  <a:gd name="T28" fmla="*/ 2 w 5"/>
                  <a:gd name="T29" fmla="*/ 0 h 10"/>
                  <a:gd name="T30" fmla="*/ 2 w 5"/>
                  <a:gd name="T31" fmla="*/ 1 h 10"/>
                  <a:gd name="T32" fmla="*/ 4 w 5"/>
                  <a:gd name="T33" fmla="*/ 10 h 10"/>
                  <a:gd name="T34" fmla="*/ 5 w 5"/>
                  <a:gd name="T35" fmla="*/ 10 h 10"/>
                  <a:gd name="T36" fmla="*/ 5 w 5"/>
                  <a:gd name="T37" fmla="*/ 10 h 10"/>
                  <a:gd name="T38" fmla="*/ 4 w 5"/>
                  <a:gd name="T39" fmla="*/ 9 h 10"/>
                  <a:gd name="T40" fmla="*/ 0 w 5"/>
                  <a:gd name="T41" fmla="*/ 1 h 10"/>
                  <a:gd name="T42" fmla="*/ 0 w 5"/>
                  <a:gd name="T43" fmla="*/ 1 h 10"/>
                  <a:gd name="T44" fmla="*/ 0 w 5"/>
                  <a:gd name="T45" fmla="*/ 0 h 10"/>
                  <a:gd name="T46" fmla="*/ 1 w 5"/>
                  <a:gd name="T47" fmla="*/ 0 h 10"/>
                  <a:gd name="T48" fmla="*/ 2 w 5"/>
                  <a:gd name="T49" fmla="*/ 0 h 10"/>
                  <a:gd name="T50" fmla="*/ 2 w 5"/>
                  <a:gd name="T51" fmla="*/ 0 h 10"/>
                  <a:gd name="T52" fmla="*/ 2 w 5"/>
                  <a:gd name="T53" fmla="*/ 0 h 10"/>
                  <a:gd name="T54" fmla="*/ 2 w 5"/>
                  <a:gd name="T5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10">
                    <a:moveTo>
                      <a:pt x="2" y="1"/>
                    </a:moveTo>
                    <a:cubicBezTo>
                      <a:pt x="2" y="1"/>
                      <a:pt x="2" y="1"/>
                      <a:pt x="2" y="1"/>
                    </a:cubicBezTo>
                    <a:cubicBezTo>
                      <a:pt x="2" y="0"/>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cubicBezTo>
                      <a:pt x="0" y="5"/>
                      <a:pt x="4" y="10"/>
                      <a:pt x="4" y="10"/>
                    </a:cubicBezTo>
                    <a:cubicBezTo>
                      <a:pt x="5" y="10"/>
                      <a:pt x="5" y="10"/>
                      <a:pt x="5" y="10"/>
                    </a:cubicBezTo>
                    <a:cubicBezTo>
                      <a:pt x="5" y="10"/>
                      <a:pt x="4" y="9"/>
                      <a:pt x="3" y="7"/>
                    </a:cubicBezTo>
                    <a:cubicBezTo>
                      <a:pt x="3" y="5"/>
                      <a:pt x="2" y="3"/>
                      <a:pt x="2" y="1"/>
                    </a:cubicBezTo>
                    <a:cubicBezTo>
                      <a:pt x="2" y="1"/>
                      <a:pt x="2" y="1"/>
                      <a:pt x="2" y="1"/>
                    </a:cubicBezTo>
                    <a:cubicBezTo>
                      <a:pt x="2" y="1"/>
                      <a:pt x="2" y="1"/>
                      <a:pt x="2" y="1"/>
                    </a:cubicBezTo>
                    <a:cubicBezTo>
                      <a:pt x="2" y="0"/>
                      <a:pt x="2" y="0"/>
                      <a:pt x="2" y="0"/>
                    </a:cubicBezTo>
                    <a:cubicBezTo>
                      <a:pt x="2" y="1"/>
                      <a:pt x="2" y="1"/>
                      <a:pt x="2" y="1"/>
                    </a:cubicBezTo>
                    <a:cubicBezTo>
                      <a:pt x="2" y="5"/>
                      <a:pt x="4" y="10"/>
                      <a:pt x="4" y="10"/>
                    </a:cubicBezTo>
                    <a:cubicBezTo>
                      <a:pt x="5" y="10"/>
                      <a:pt x="5" y="10"/>
                      <a:pt x="5" y="10"/>
                    </a:cubicBezTo>
                    <a:cubicBezTo>
                      <a:pt x="5" y="10"/>
                      <a:pt x="5" y="10"/>
                      <a:pt x="5" y="10"/>
                    </a:cubicBezTo>
                    <a:cubicBezTo>
                      <a:pt x="5" y="10"/>
                      <a:pt x="4" y="10"/>
                      <a:pt x="4" y="9"/>
                    </a:cubicBezTo>
                    <a:cubicBezTo>
                      <a:pt x="3" y="8"/>
                      <a:pt x="0" y="4"/>
                      <a:pt x="0" y="1"/>
                    </a:cubicBezTo>
                    <a:cubicBezTo>
                      <a:pt x="0" y="1"/>
                      <a:pt x="0" y="1"/>
                      <a:pt x="0" y="1"/>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lnTo>
                      <a:pt x="2" y="1"/>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7" name="Freeform 2024"/>
              <p:cNvSpPr>
                <a:spLocks/>
              </p:cNvSpPr>
              <p:nvPr/>
            </p:nvSpPr>
            <p:spPr bwMode="auto">
              <a:xfrm>
                <a:off x="597" y="1967"/>
                <a:ext cx="24" cy="4"/>
              </a:xfrm>
              <a:custGeom>
                <a:avLst/>
                <a:gdLst>
                  <a:gd name="T0" fmla="*/ 3 w 11"/>
                  <a:gd name="T1" fmla="*/ 0 h 2"/>
                  <a:gd name="T2" fmla="*/ 3 w 11"/>
                  <a:gd name="T3" fmla="*/ 0 h 2"/>
                  <a:gd name="T4" fmla="*/ 0 w 11"/>
                  <a:gd name="T5" fmla="*/ 0 h 2"/>
                  <a:gd name="T6" fmla="*/ 0 w 11"/>
                  <a:gd name="T7" fmla="*/ 0 h 2"/>
                  <a:gd name="T8" fmla="*/ 0 w 11"/>
                  <a:gd name="T9" fmla="*/ 2 h 2"/>
                  <a:gd name="T10" fmla="*/ 11 w 11"/>
                  <a:gd name="T11" fmla="*/ 2 h 2"/>
                  <a:gd name="T12" fmla="*/ 3 w 1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3" y="0"/>
                    </a:moveTo>
                    <a:cubicBezTo>
                      <a:pt x="1" y="0"/>
                      <a:pt x="3" y="0"/>
                      <a:pt x="3" y="0"/>
                    </a:cubicBezTo>
                    <a:cubicBezTo>
                      <a:pt x="2" y="0"/>
                      <a:pt x="0" y="0"/>
                      <a:pt x="0" y="0"/>
                    </a:cubicBezTo>
                    <a:cubicBezTo>
                      <a:pt x="0" y="0"/>
                      <a:pt x="0" y="0"/>
                      <a:pt x="0" y="0"/>
                    </a:cubicBezTo>
                    <a:cubicBezTo>
                      <a:pt x="0" y="2"/>
                      <a:pt x="0" y="2"/>
                      <a:pt x="0" y="2"/>
                    </a:cubicBezTo>
                    <a:cubicBezTo>
                      <a:pt x="4" y="1"/>
                      <a:pt x="10" y="2"/>
                      <a:pt x="11" y="2"/>
                    </a:cubicBezTo>
                    <a:cubicBezTo>
                      <a:pt x="11" y="2"/>
                      <a:pt x="6" y="0"/>
                      <a:pt x="3" y="0"/>
                    </a:cubicBezTo>
                    <a:close/>
                  </a:path>
                </a:pathLst>
              </a:custGeom>
              <a:solidFill>
                <a:srgbClr val="C4C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8" name="Freeform 2025"/>
              <p:cNvSpPr>
                <a:spLocks/>
              </p:cNvSpPr>
              <p:nvPr/>
            </p:nvSpPr>
            <p:spPr bwMode="auto">
              <a:xfrm>
                <a:off x="597" y="1967"/>
                <a:ext cx="24" cy="6"/>
              </a:xfrm>
              <a:custGeom>
                <a:avLst/>
                <a:gdLst>
                  <a:gd name="T0" fmla="*/ 3 w 11"/>
                  <a:gd name="T1" fmla="*/ 0 h 3"/>
                  <a:gd name="T2" fmla="*/ 3 w 11"/>
                  <a:gd name="T3" fmla="*/ 0 h 3"/>
                  <a:gd name="T4" fmla="*/ 3 w 11"/>
                  <a:gd name="T5" fmla="*/ 0 h 3"/>
                  <a:gd name="T6" fmla="*/ 2 w 11"/>
                  <a:gd name="T7" fmla="*/ 0 h 3"/>
                  <a:gd name="T8" fmla="*/ 3 w 11"/>
                  <a:gd name="T9" fmla="*/ 0 h 3"/>
                  <a:gd name="T10" fmla="*/ 3 w 11"/>
                  <a:gd name="T11" fmla="*/ 0 h 3"/>
                  <a:gd name="T12" fmla="*/ 3 w 11"/>
                  <a:gd name="T13" fmla="*/ 0 h 3"/>
                  <a:gd name="T14" fmla="*/ 3 w 11"/>
                  <a:gd name="T15" fmla="*/ 0 h 3"/>
                  <a:gd name="T16" fmla="*/ 1 w 11"/>
                  <a:gd name="T17" fmla="*/ 0 h 3"/>
                  <a:gd name="T18" fmla="*/ 0 w 11"/>
                  <a:gd name="T19" fmla="*/ 0 h 3"/>
                  <a:gd name="T20" fmla="*/ 0 w 11"/>
                  <a:gd name="T21" fmla="*/ 0 h 3"/>
                  <a:gd name="T22" fmla="*/ 0 w 11"/>
                  <a:gd name="T23" fmla="*/ 0 h 3"/>
                  <a:gd name="T24" fmla="*/ 0 w 11"/>
                  <a:gd name="T25" fmla="*/ 0 h 3"/>
                  <a:gd name="T26" fmla="*/ 0 w 11"/>
                  <a:gd name="T27" fmla="*/ 2 h 3"/>
                  <a:gd name="T28" fmla="*/ 0 w 11"/>
                  <a:gd name="T29" fmla="*/ 2 h 3"/>
                  <a:gd name="T30" fmla="*/ 4 w 11"/>
                  <a:gd name="T31" fmla="*/ 1 h 3"/>
                  <a:gd name="T32" fmla="*/ 11 w 11"/>
                  <a:gd name="T33" fmla="*/ 3 h 3"/>
                  <a:gd name="T34" fmla="*/ 11 w 11"/>
                  <a:gd name="T35" fmla="*/ 2 h 3"/>
                  <a:gd name="T36" fmla="*/ 3 w 11"/>
                  <a:gd name="T37" fmla="*/ 0 h 3"/>
                  <a:gd name="T38" fmla="*/ 3 w 11"/>
                  <a:gd name="T39" fmla="*/ 0 h 3"/>
                  <a:gd name="T40" fmla="*/ 3 w 11"/>
                  <a:gd name="T41" fmla="*/ 0 h 3"/>
                  <a:gd name="T42" fmla="*/ 8 w 11"/>
                  <a:gd name="T43" fmla="*/ 1 h 3"/>
                  <a:gd name="T44" fmla="*/ 11 w 11"/>
                  <a:gd name="T45" fmla="*/ 3 h 3"/>
                  <a:gd name="T46" fmla="*/ 11 w 11"/>
                  <a:gd name="T47" fmla="*/ 2 h 3"/>
                  <a:gd name="T48" fmla="*/ 11 w 11"/>
                  <a:gd name="T49" fmla="*/ 2 h 3"/>
                  <a:gd name="T50" fmla="*/ 4 w 11"/>
                  <a:gd name="T51" fmla="*/ 1 h 3"/>
                  <a:gd name="T52" fmla="*/ 0 w 11"/>
                  <a:gd name="T53" fmla="*/ 2 h 3"/>
                  <a:gd name="T54" fmla="*/ 0 w 11"/>
                  <a:gd name="T55" fmla="*/ 2 h 3"/>
                  <a:gd name="T56" fmla="*/ 1 w 11"/>
                  <a:gd name="T57" fmla="*/ 2 h 3"/>
                  <a:gd name="T58" fmla="*/ 0 w 11"/>
                  <a:gd name="T59" fmla="*/ 0 h 3"/>
                  <a:gd name="T60" fmla="*/ 0 w 11"/>
                  <a:gd name="T61" fmla="*/ 0 h 3"/>
                  <a:gd name="T62" fmla="*/ 0 w 11"/>
                  <a:gd name="T63" fmla="*/ 0 h 3"/>
                  <a:gd name="T64" fmla="*/ 0 w 11"/>
                  <a:gd name="T65" fmla="*/ 0 h 3"/>
                  <a:gd name="T66" fmla="*/ 0 w 11"/>
                  <a:gd name="T67" fmla="*/ 0 h 3"/>
                  <a:gd name="T68" fmla="*/ 0 w 11"/>
                  <a:gd name="T69" fmla="*/ 0 h 3"/>
                  <a:gd name="T70" fmla="*/ 3 w 11"/>
                  <a:gd name="T71" fmla="*/ 0 h 3"/>
                  <a:gd name="T72" fmla="*/ 3 w 11"/>
                  <a:gd name="T73" fmla="*/ 0 h 3"/>
                  <a:gd name="T74" fmla="*/ 3 w 11"/>
                  <a:gd name="T75" fmla="*/ 0 h 3"/>
                  <a:gd name="T76" fmla="*/ 2 w 11"/>
                  <a:gd name="T77" fmla="*/ 0 h 3"/>
                  <a:gd name="T78" fmla="*/ 3 w 11"/>
                  <a:gd name="T79" fmla="*/ 0 h 3"/>
                  <a:gd name="T80" fmla="*/ 3 w 11"/>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3">
                    <a:moveTo>
                      <a:pt x="3" y="0"/>
                    </a:moveTo>
                    <a:cubicBezTo>
                      <a:pt x="3" y="0"/>
                      <a:pt x="3" y="0"/>
                      <a:pt x="3" y="0"/>
                    </a:cubicBezTo>
                    <a:cubicBezTo>
                      <a:pt x="3" y="0"/>
                      <a:pt x="3" y="0"/>
                      <a:pt x="3"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2"/>
                      <a:pt x="0" y="2"/>
                      <a:pt x="0" y="2"/>
                    </a:cubicBezTo>
                    <a:cubicBezTo>
                      <a:pt x="0" y="2"/>
                      <a:pt x="0" y="2"/>
                      <a:pt x="0" y="2"/>
                    </a:cubicBezTo>
                    <a:cubicBezTo>
                      <a:pt x="1" y="1"/>
                      <a:pt x="3" y="1"/>
                      <a:pt x="4" y="1"/>
                    </a:cubicBezTo>
                    <a:cubicBezTo>
                      <a:pt x="7" y="1"/>
                      <a:pt x="10" y="2"/>
                      <a:pt x="11" y="3"/>
                    </a:cubicBezTo>
                    <a:cubicBezTo>
                      <a:pt x="11" y="2"/>
                      <a:pt x="11" y="2"/>
                      <a:pt x="11" y="2"/>
                    </a:cubicBezTo>
                    <a:cubicBezTo>
                      <a:pt x="11" y="2"/>
                      <a:pt x="6" y="0"/>
                      <a:pt x="3" y="0"/>
                    </a:cubicBezTo>
                    <a:cubicBezTo>
                      <a:pt x="3" y="0"/>
                      <a:pt x="3" y="0"/>
                      <a:pt x="3" y="0"/>
                    </a:cubicBezTo>
                    <a:cubicBezTo>
                      <a:pt x="3" y="0"/>
                      <a:pt x="3" y="0"/>
                      <a:pt x="3" y="0"/>
                    </a:cubicBezTo>
                    <a:cubicBezTo>
                      <a:pt x="5" y="0"/>
                      <a:pt x="7" y="1"/>
                      <a:pt x="8" y="1"/>
                    </a:cubicBezTo>
                    <a:cubicBezTo>
                      <a:pt x="10" y="2"/>
                      <a:pt x="11" y="3"/>
                      <a:pt x="11" y="3"/>
                    </a:cubicBezTo>
                    <a:cubicBezTo>
                      <a:pt x="11" y="2"/>
                      <a:pt x="11" y="2"/>
                      <a:pt x="11" y="2"/>
                    </a:cubicBezTo>
                    <a:cubicBezTo>
                      <a:pt x="11" y="2"/>
                      <a:pt x="11" y="2"/>
                      <a:pt x="11" y="2"/>
                    </a:cubicBezTo>
                    <a:cubicBezTo>
                      <a:pt x="10" y="2"/>
                      <a:pt x="7" y="1"/>
                      <a:pt x="4" y="1"/>
                    </a:cubicBezTo>
                    <a:cubicBezTo>
                      <a:pt x="3" y="1"/>
                      <a:pt x="1" y="1"/>
                      <a:pt x="0" y="2"/>
                    </a:cubicBezTo>
                    <a:cubicBezTo>
                      <a:pt x="0" y="2"/>
                      <a:pt x="0" y="2"/>
                      <a:pt x="0" y="2"/>
                    </a:cubicBezTo>
                    <a:cubicBezTo>
                      <a:pt x="1" y="2"/>
                      <a:pt x="1" y="2"/>
                      <a:pt x="1" y="2"/>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2" y="0"/>
                      <a:pt x="3" y="0"/>
                    </a:cubicBezTo>
                    <a:cubicBezTo>
                      <a:pt x="3" y="0"/>
                      <a:pt x="3" y="0"/>
                      <a:pt x="3" y="0"/>
                    </a:cubicBezTo>
                    <a:cubicBezTo>
                      <a:pt x="3" y="0"/>
                      <a:pt x="3" y="0"/>
                      <a:pt x="3" y="0"/>
                    </a:cubicBezTo>
                    <a:cubicBezTo>
                      <a:pt x="2" y="0"/>
                      <a:pt x="2" y="0"/>
                      <a:pt x="2" y="0"/>
                    </a:cubicBezTo>
                    <a:cubicBezTo>
                      <a:pt x="3" y="0"/>
                      <a:pt x="3" y="0"/>
                      <a:pt x="3" y="0"/>
                    </a:cubicBezTo>
                    <a:cubicBezTo>
                      <a:pt x="3" y="0"/>
                      <a:pt x="3" y="0"/>
                      <a:pt x="3" y="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9" name="Freeform 2026"/>
              <p:cNvSpPr>
                <a:spLocks/>
              </p:cNvSpPr>
              <p:nvPr/>
            </p:nvSpPr>
            <p:spPr bwMode="auto">
              <a:xfrm>
                <a:off x="468" y="1854"/>
                <a:ext cx="157" cy="132"/>
              </a:xfrm>
              <a:custGeom>
                <a:avLst/>
                <a:gdLst>
                  <a:gd name="T0" fmla="*/ 74 w 74"/>
                  <a:gd name="T1" fmla="*/ 62 h 62"/>
                  <a:gd name="T2" fmla="*/ 35 w 74"/>
                  <a:gd name="T3" fmla="*/ 43 h 62"/>
                  <a:gd name="T4" fmla="*/ 20 w 74"/>
                  <a:gd name="T5" fmla="*/ 37 h 62"/>
                  <a:gd name="T6" fmla="*/ 15 w 74"/>
                  <a:gd name="T7" fmla="*/ 19 h 62"/>
                  <a:gd name="T8" fmla="*/ 1 w 74"/>
                  <a:gd name="T9" fmla="*/ 0 h 62"/>
                  <a:gd name="T10" fmla="*/ 0 w 74"/>
                  <a:gd name="T11" fmla="*/ 2 h 62"/>
                  <a:gd name="T12" fmla="*/ 1 w 74"/>
                  <a:gd name="T13" fmla="*/ 2 h 62"/>
                  <a:gd name="T14" fmla="*/ 2 w 74"/>
                  <a:gd name="T15" fmla="*/ 3 h 62"/>
                  <a:gd name="T16" fmla="*/ 5 w 74"/>
                  <a:gd name="T17" fmla="*/ 5 h 62"/>
                  <a:gd name="T18" fmla="*/ 13 w 74"/>
                  <a:gd name="T19" fmla="*/ 21 h 62"/>
                  <a:gd name="T20" fmla="*/ 43 w 74"/>
                  <a:gd name="T21" fmla="*/ 47 h 62"/>
                  <a:gd name="T22" fmla="*/ 74 w 7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2">
                    <a:moveTo>
                      <a:pt x="74" y="62"/>
                    </a:moveTo>
                    <a:cubicBezTo>
                      <a:pt x="68" y="55"/>
                      <a:pt x="53" y="48"/>
                      <a:pt x="35" y="43"/>
                    </a:cubicBezTo>
                    <a:cubicBezTo>
                      <a:pt x="27" y="40"/>
                      <a:pt x="24" y="39"/>
                      <a:pt x="20" y="37"/>
                    </a:cubicBezTo>
                    <a:cubicBezTo>
                      <a:pt x="16" y="33"/>
                      <a:pt x="17" y="26"/>
                      <a:pt x="15" y="19"/>
                    </a:cubicBezTo>
                    <a:cubicBezTo>
                      <a:pt x="11" y="2"/>
                      <a:pt x="1" y="0"/>
                      <a:pt x="1" y="0"/>
                    </a:cubicBezTo>
                    <a:cubicBezTo>
                      <a:pt x="0" y="2"/>
                      <a:pt x="0" y="2"/>
                      <a:pt x="0" y="2"/>
                    </a:cubicBezTo>
                    <a:cubicBezTo>
                      <a:pt x="1" y="2"/>
                      <a:pt x="1" y="2"/>
                      <a:pt x="1" y="2"/>
                    </a:cubicBezTo>
                    <a:cubicBezTo>
                      <a:pt x="1" y="2"/>
                      <a:pt x="1" y="3"/>
                      <a:pt x="2" y="3"/>
                    </a:cubicBezTo>
                    <a:cubicBezTo>
                      <a:pt x="3" y="3"/>
                      <a:pt x="4" y="4"/>
                      <a:pt x="5" y="5"/>
                    </a:cubicBezTo>
                    <a:cubicBezTo>
                      <a:pt x="8" y="8"/>
                      <a:pt x="11" y="10"/>
                      <a:pt x="13" y="21"/>
                    </a:cubicBezTo>
                    <a:cubicBezTo>
                      <a:pt x="17" y="37"/>
                      <a:pt x="11" y="37"/>
                      <a:pt x="43" y="47"/>
                    </a:cubicBezTo>
                    <a:cubicBezTo>
                      <a:pt x="57" y="51"/>
                      <a:pt x="74" y="62"/>
                      <a:pt x="74" y="62"/>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0" name="Freeform 2027"/>
              <p:cNvSpPr>
                <a:spLocks/>
              </p:cNvSpPr>
              <p:nvPr/>
            </p:nvSpPr>
            <p:spPr bwMode="auto">
              <a:xfrm>
                <a:off x="468" y="1852"/>
                <a:ext cx="157" cy="134"/>
              </a:xfrm>
              <a:custGeom>
                <a:avLst/>
                <a:gdLst>
                  <a:gd name="T0" fmla="*/ 74 w 74"/>
                  <a:gd name="T1" fmla="*/ 63 h 63"/>
                  <a:gd name="T2" fmla="*/ 21 w 74"/>
                  <a:gd name="T3" fmla="*/ 38 h 63"/>
                  <a:gd name="T4" fmla="*/ 15 w 74"/>
                  <a:gd name="T5" fmla="*/ 20 h 63"/>
                  <a:gd name="T6" fmla="*/ 3 w 74"/>
                  <a:gd name="T7" fmla="*/ 1 h 63"/>
                  <a:gd name="T8" fmla="*/ 1 w 74"/>
                  <a:gd name="T9" fmla="*/ 0 h 63"/>
                  <a:gd name="T10" fmla="*/ 1 w 74"/>
                  <a:gd name="T11" fmla="*/ 0 h 63"/>
                  <a:gd name="T12" fmla="*/ 0 w 74"/>
                  <a:gd name="T13" fmla="*/ 3 h 63"/>
                  <a:gd name="T14" fmla="*/ 0 w 74"/>
                  <a:gd name="T15" fmla="*/ 3 h 63"/>
                  <a:gd name="T16" fmla="*/ 1 w 74"/>
                  <a:gd name="T17" fmla="*/ 4 h 63"/>
                  <a:gd name="T18" fmla="*/ 2 w 74"/>
                  <a:gd name="T19" fmla="*/ 4 h 63"/>
                  <a:gd name="T20" fmla="*/ 13 w 74"/>
                  <a:gd name="T21" fmla="*/ 22 h 63"/>
                  <a:gd name="T22" fmla="*/ 43 w 74"/>
                  <a:gd name="T23" fmla="*/ 48 h 63"/>
                  <a:gd name="T24" fmla="*/ 71 w 74"/>
                  <a:gd name="T25" fmla="*/ 61 h 63"/>
                  <a:gd name="T26" fmla="*/ 74 w 74"/>
                  <a:gd name="T27" fmla="*/ 63 h 63"/>
                  <a:gd name="T28" fmla="*/ 74 w 74"/>
                  <a:gd name="T29" fmla="*/ 63 h 63"/>
                  <a:gd name="T30" fmla="*/ 18 w 74"/>
                  <a:gd name="T31" fmla="*/ 37 h 63"/>
                  <a:gd name="T32" fmla="*/ 6 w 74"/>
                  <a:gd name="T33" fmla="*/ 6 h 63"/>
                  <a:gd name="T34" fmla="*/ 1 w 74"/>
                  <a:gd name="T35" fmla="*/ 3 h 63"/>
                  <a:gd name="T36" fmla="*/ 0 w 74"/>
                  <a:gd name="T37" fmla="*/ 3 h 63"/>
                  <a:gd name="T38" fmla="*/ 0 w 74"/>
                  <a:gd name="T39" fmla="*/ 3 h 63"/>
                  <a:gd name="T40" fmla="*/ 0 w 74"/>
                  <a:gd name="T41" fmla="*/ 3 h 63"/>
                  <a:gd name="T42" fmla="*/ 0 w 74"/>
                  <a:gd name="T43" fmla="*/ 3 h 63"/>
                  <a:gd name="T44" fmla="*/ 0 w 74"/>
                  <a:gd name="T45" fmla="*/ 3 h 63"/>
                  <a:gd name="T46" fmla="*/ 0 w 74"/>
                  <a:gd name="T47" fmla="*/ 3 h 63"/>
                  <a:gd name="T48" fmla="*/ 0 w 74"/>
                  <a:gd name="T49" fmla="*/ 3 h 63"/>
                  <a:gd name="T50" fmla="*/ 0 w 74"/>
                  <a:gd name="T51" fmla="*/ 3 h 63"/>
                  <a:gd name="T52" fmla="*/ 1 w 74"/>
                  <a:gd name="T53" fmla="*/ 3 h 63"/>
                  <a:gd name="T54" fmla="*/ 1 w 74"/>
                  <a:gd name="T55" fmla="*/ 3 h 63"/>
                  <a:gd name="T56" fmla="*/ 1 w 74"/>
                  <a:gd name="T57" fmla="*/ 1 h 63"/>
                  <a:gd name="T58" fmla="*/ 1 w 74"/>
                  <a:gd name="T59" fmla="*/ 1 h 63"/>
                  <a:gd name="T60" fmla="*/ 1 w 74"/>
                  <a:gd name="T61" fmla="*/ 1 h 63"/>
                  <a:gd name="T62" fmla="*/ 1 w 74"/>
                  <a:gd name="T63" fmla="*/ 1 h 63"/>
                  <a:gd name="T64" fmla="*/ 1 w 74"/>
                  <a:gd name="T65" fmla="*/ 1 h 63"/>
                  <a:gd name="T66" fmla="*/ 1 w 74"/>
                  <a:gd name="T67" fmla="*/ 1 h 63"/>
                  <a:gd name="T68" fmla="*/ 1 w 74"/>
                  <a:gd name="T69" fmla="*/ 1 h 63"/>
                  <a:gd name="T70" fmla="*/ 17 w 74"/>
                  <a:gd name="T71" fmla="*/ 30 h 63"/>
                  <a:gd name="T72" fmla="*/ 35 w 74"/>
                  <a:gd name="T73" fmla="*/ 44 h 63"/>
                  <a:gd name="T74" fmla="*/ 74 w 74"/>
                  <a:gd name="T7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63">
                    <a:moveTo>
                      <a:pt x="74" y="63"/>
                    </a:moveTo>
                    <a:cubicBezTo>
                      <a:pt x="74" y="63"/>
                      <a:pt x="74" y="63"/>
                      <a:pt x="74" y="63"/>
                    </a:cubicBezTo>
                    <a:cubicBezTo>
                      <a:pt x="68" y="56"/>
                      <a:pt x="53" y="49"/>
                      <a:pt x="35" y="43"/>
                    </a:cubicBezTo>
                    <a:cubicBezTo>
                      <a:pt x="27" y="41"/>
                      <a:pt x="24" y="40"/>
                      <a:pt x="21" y="38"/>
                    </a:cubicBezTo>
                    <a:cubicBezTo>
                      <a:pt x="18" y="36"/>
                      <a:pt x="18" y="33"/>
                      <a:pt x="17" y="30"/>
                    </a:cubicBezTo>
                    <a:cubicBezTo>
                      <a:pt x="16" y="27"/>
                      <a:pt x="16" y="23"/>
                      <a:pt x="15" y="20"/>
                    </a:cubicBezTo>
                    <a:cubicBezTo>
                      <a:pt x="13" y="11"/>
                      <a:pt x="10" y="6"/>
                      <a:pt x="7" y="4"/>
                    </a:cubicBezTo>
                    <a:cubicBezTo>
                      <a:pt x="5" y="2"/>
                      <a:pt x="4" y="2"/>
                      <a:pt x="3" y="1"/>
                    </a:cubicBezTo>
                    <a:cubicBezTo>
                      <a:pt x="2" y="1"/>
                      <a:pt x="2" y="1"/>
                      <a:pt x="1" y="1"/>
                    </a:cubicBezTo>
                    <a:cubicBezTo>
                      <a:pt x="1" y="0"/>
                      <a:pt x="1" y="0"/>
                      <a:pt x="1" y="0"/>
                    </a:cubicBezTo>
                    <a:cubicBezTo>
                      <a:pt x="1" y="0"/>
                      <a:pt x="1" y="0"/>
                      <a:pt x="1" y="0"/>
                    </a:cubicBezTo>
                    <a:cubicBezTo>
                      <a:pt x="1" y="0"/>
                      <a:pt x="1" y="0"/>
                      <a:pt x="1" y="0"/>
                    </a:cubicBezTo>
                    <a:cubicBezTo>
                      <a:pt x="1" y="0"/>
                      <a:pt x="1" y="0"/>
                      <a:pt x="1" y="0"/>
                    </a:cubicBezTo>
                    <a:cubicBezTo>
                      <a:pt x="0" y="3"/>
                      <a:pt x="0" y="3"/>
                      <a:pt x="0" y="3"/>
                    </a:cubicBezTo>
                    <a:cubicBezTo>
                      <a:pt x="0" y="3"/>
                      <a:pt x="0" y="3"/>
                      <a:pt x="0" y="3"/>
                    </a:cubicBezTo>
                    <a:cubicBezTo>
                      <a:pt x="0" y="3"/>
                      <a:pt x="0" y="3"/>
                      <a:pt x="0" y="3"/>
                    </a:cubicBezTo>
                    <a:cubicBezTo>
                      <a:pt x="0" y="3"/>
                      <a:pt x="0" y="3"/>
                      <a:pt x="0" y="3"/>
                    </a:cubicBezTo>
                    <a:cubicBezTo>
                      <a:pt x="1" y="4"/>
                      <a:pt x="1" y="4"/>
                      <a:pt x="1" y="4"/>
                    </a:cubicBezTo>
                    <a:cubicBezTo>
                      <a:pt x="1" y="4"/>
                      <a:pt x="1" y="4"/>
                      <a:pt x="1" y="4"/>
                    </a:cubicBezTo>
                    <a:cubicBezTo>
                      <a:pt x="1" y="4"/>
                      <a:pt x="1" y="4"/>
                      <a:pt x="2" y="4"/>
                    </a:cubicBezTo>
                    <a:cubicBezTo>
                      <a:pt x="3" y="4"/>
                      <a:pt x="4" y="5"/>
                      <a:pt x="5" y="6"/>
                    </a:cubicBezTo>
                    <a:cubicBezTo>
                      <a:pt x="8" y="9"/>
                      <a:pt x="11" y="11"/>
                      <a:pt x="13" y="22"/>
                    </a:cubicBezTo>
                    <a:cubicBezTo>
                      <a:pt x="15" y="30"/>
                      <a:pt x="14" y="34"/>
                      <a:pt x="17" y="37"/>
                    </a:cubicBezTo>
                    <a:cubicBezTo>
                      <a:pt x="20" y="41"/>
                      <a:pt x="27" y="43"/>
                      <a:pt x="43" y="48"/>
                    </a:cubicBezTo>
                    <a:cubicBezTo>
                      <a:pt x="50" y="50"/>
                      <a:pt x="57" y="54"/>
                      <a:pt x="63" y="57"/>
                    </a:cubicBezTo>
                    <a:cubicBezTo>
                      <a:pt x="66" y="59"/>
                      <a:pt x="69" y="60"/>
                      <a:pt x="71" y="61"/>
                    </a:cubicBezTo>
                    <a:cubicBezTo>
                      <a:pt x="73" y="62"/>
                      <a:pt x="74" y="63"/>
                      <a:pt x="74" y="63"/>
                    </a:cubicBezTo>
                    <a:cubicBezTo>
                      <a:pt x="74" y="63"/>
                      <a:pt x="74" y="63"/>
                      <a:pt x="74" y="63"/>
                    </a:cubicBezTo>
                    <a:cubicBezTo>
                      <a:pt x="74" y="63"/>
                      <a:pt x="74" y="63"/>
                      <a:pt x="74" y="63"/>
                    </a:cubicBezTo>
                    <a:cubicBezTo>
                      <a:pt x="74" y="63"/>
                      <a:pt x="74" y="63"/>
                      <a:pt x="74" y="63"/>
                    </a:cubicBezTo>
                    <a:cubicBezTo>
                      <a:pt x="74" y="63"/>
                      <a:pt x="57" y="52"/>
                      <a:pt x="43" y="47"/>
                    </a:cubicBezTo>
                    <a:cubicBezTo>
                      <a:pt x="27" y="43"/>
                      <a:pt x="20" y="40"/>
                      <a:pt x="18" y="37"/>
                    </a:cubicBezTo>
                    <a:cubicBezTo>
                      <a:pt x="15" y="34"/>
                      <a:pt x="15" y="30"/>
                      <a:pt x="13" y="22"/>
                    </a:cubicBezTo>
                    <a:cubicBezTo>
                      <a:pt x="11" y="11"/>
                      <a:pt x="8" y="8"/>
                      <a:pt x="6" y="6"/>
                    </a:cubicBezTo>
                    <a:cubicBezTo>
                      <a:pt x="4" y="5"/>
                      <a:pt x="3" y="4"/>
                      <a:pt x="2" y="4"/>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0" y="3"/>
                      <a:pt x="0" y="3"/>
                      <a:pt x="0" y="3"/>
                    </a:cubicBezTo>
                    <a:cubicBezTo>
                      <a:pt x="0" y="3"/>
                      <a:pt x="0" y="3"/>
                      <a:pt x="0" y="3"/>
                    </a:cubicBezTo>
                    <a:cubicBezTo>
                      <a:pt x="1" y="3"/>
                      <a:pt x="1" y="3"/>
                      <a:pt x="1" y="3"/>
                    </a:cubicBezTo>
                    <a:cubicBezTo>
                      <a:pt x="0" y="3"/>
                      <a:pt x="0" y="3"/>
                      <a:pt x="0" y="3"/>
                    </a:cubicBezTo>
                    <a:cubicBezTo>
                      <a:pt x="1" y="3"/>
                      <a:pt x="1" y="3"/>
                      <a:pt x="1" y="3"/>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11" y="4"/>
                      <a:pt x="15" y="20"/>
                    </a:cubicBezTo>
                    <a:cubicBezTo>
                      <a:pt x="16" y="23"/>
                      <a:pt x="16" y="27"/>
                      <a:pt x="17" y="30"/>
                    </a:cubicBezTo>
                    <a:cubicBezTo>
                      <a:pt x="17" y="33"/>
                      <a:pt x="18" y="36"/>
                      <a:pt x="20" y="38"/>
                    </a:cubicBezTo>
                    <a:cubicBezTo>
                      <a:pt x="24" y="41"/>
                      <a:pt x="27" y="41"/>
                      <a:pt x="35" y="44"/>
                    </a:cubicBezTo>
                    <a:cubicBezTo>
                      <a:pt x="52" y="49"/>
                      <a:pt x="68" y="57"/>
                      <a:pt x="74" y="63"/>
                    </a:cubicBezTo>
                    <a:cubicBezTo>
                      <a:pt x="74" y="63"/>
                      <a:pt x="74" y="63"/>
                      <a:pt x="74" y="63"/>
                    </a:cubicBezTo>
                    <a:cubicBezTo>
                      <a:pt x="74" y="63"/>
                      <a:pt x="74" y="63"/>
                      <a:pt x="74" y="63"/>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1" name="Freeform 2028"/>
              <p:cNvSpPr>
                <a:spLocks noEditPoints="1"/>
              </p:cNvSpPr>
              <p:nvPr/>
            </p:nvSpPr>
            <p:spPr bwMode="auto">
              <a:xfrm>
                <a:off x="482" y="1865"/>
                <a:ext cx="141" cy="119"/>
              </a:xfrm>
              <a:custGeom>
                <a:avLst/>
                <a:gdLst>
                  <a:gd name="T0" fmla="*/ 20 w 66"/>
                  <a:gd name="T1" fmla="*/ 36 h 56"/>
                  <a:gd name="T2" fmla="*/ 21 w 66"/>
                  <a:gd name="T3" fmla="*/ 37 h 56"/>
                  <a:gd name="T4" fmla="*/ 36 w 66"/>
                  <a:gd name="T5" fmla="*/ 41 h 56"/>
                  <a:gd name="T6" fmla="*/ 66 w 66"/>
                  <a:gd name="T7" fmla="*/ 56 h 56"/>
                  <a:gd name="T8" fmla="*/ 63 w 66"/>
                  <a:gd name="T9" fmla="*/ 53 h 56"/>
                  <a:gd name="T10" fmla="*/ 36 w 66"/>
                  <a:gd name="T11" fmla="*/ 41 h 56"/>
                  <a:gd name="T12" fmla="*/ 20 w 66"/>
                  <a:gd name="T13" fmla="*/ 36 h 56"/>
                  <a:gd name="T14" fmla="*/ 0 w 66"/>
                  <a:gd name="T15" fmla="*/ 0 h 56"/>
                  <a:gd name="T16" fmla="*/ 0 w 66"/>
                  <a:gd name="T17" fmla="*/ 2 h 56"/>
                  <a:gd name="T18" fmla="*/ 6 w 66"/>
                  <a:gd name="T19" fmla="*/ 16 h 56"/>
                  <a:gd name="T20" fmla="*/ 11 w 66"/>
                  <a:gd name="T21" fmla="*/ 31 h 56"/>
                  <a:gd name="T22" fmla="*/ 17 w 66"/>
                  <a:gd name="T23" fmla="*/ 35 h 56"/>
                  <a:gd name="T24" fmla="*/ 17 w 66"/>
                  <a:gd name="T25" fmla="*/ 35 h 56"/>
                  <a:gd name="T26" fmla="*/ 7 w 66"/>
                  <a:gd name="T27" fmla="*/ 16 h 56"/>
                  <a:gd name="T28" fmla="*/ 0 w 66"/>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56">
                    <a:moveTo>
                      <a:pt x="20" y="36"/>
                    </a:moveTo>
                    <a:cubicBezTo>
                      <a:pt x="21" y="37"/>
                      <a:pt x="21" y="37"/>
                      <a:pt x="21" y="37"/>
                    </a:cubicBezTo>
                    <a:cubicBezTo>
                      <a:pt x="24" y="38"/>
                      <a:pt x="29" y="40"/>
                      <a:pt x="36" y="41"/>
                    </a:cubicBezTo>
                    <a:cubicBezTo>
                      <a:pt x="48" y="45"/>
                      <a:pt x="62" y="53"/>
                      <a:pt x="66" y="56"/>
                    </a:cubicBezTo>
                    <a:cubicBezTo>
                      <a:pt x="65" y="55"/>
                      <a:pt x="64" y="54"/>
                      <a:pt x="63" y="53"/>
                    </a:cubicBezTo>
                    <a:cubicBezTo>
                      <a:pt x="56" y="50"/>
                      <a:pt x="45" y="44"/>
                      <a:pt x="36" y="41"/>
                    </a:cubicBezTo>
                    <a:cubicBezTo>
                      <a:pt x="29" y="39"/>
                      <a:pt x="24" y="37"/>
                      <a:pt x="20" y="36"/>
                    </a:cubicBezTo>
                    <a:close/>
                    <a:moveTo>
                      <a:pt x="0" y="0"/>
                    </a:moveTo>
                    <a:cubicBezTo>
                      <a:pt x="0" y="1"/>
                      <a:pt x="0" y="1"/>
                      <a:pt x="0" y="2"/>
                    </a:cubicBezTo>
                    <a:cubicBezTo>
                      <a:pt x="3" y="4"/>
                      <a:pt x="5" y="8"/>
                      <a:pt x="6" y="16"/>
                    </a:cubicBezTo>
                    <a:cubicBezTo>
                      <a:pt x="8" y="24"/>
                      <a:pt x="8" y="28"/>
                      <a:pt x="11" y="31"/>
                    </a:cubicBezTo>
                    <a:cubicBezTo>
                      <a:pt x="12" y="33"/>
                      <a:pt x="14" y="34"/>
                      <a:pt x="17" y="35"/>
                    </a:cubicBezTo>
                    <a:cubicBezTo>
                      <a:pt x="17" y="35"/>
                      <a:pt x="17" y="35"/>
                      <a:pt x="17" y="35"/>
                    </a:cubicBezTo>
                    <a:cubicBezTo>
                      <a:pt x="7" y="30"/>
                      <a:pt x="10" y="27"/>
                      <a:pt x="7" y="16"/>
                    </a:cubicBezTo>
                    <a:cubicBezTo>
                      <a:pt x="5" y="6"/>
                      <a:pt x="3" y="2"/>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2" name="Freeform 2029"/>
              <p:cNvSpPr>
                <a:spLocks noEditPoints="1"/>
              </p:cNvSpPr>
              <p:nvPr/>
            </p:nvSpPr>
            <p:spPr bwMode="auto">
              <a:xfrm>
                <a:off x="482" y="1869"/>
                <a:ext cx="143" cy="117"/>
              </a:xfrm>
              <a:custGeom>
                <a:avLst/>
                <a:gdLst>
                  <a:gd name="T0" fmla="*/ 21 w 67"/>
                  <a:gd name="T1" fmla="*/ 35 h 55"/>
                  <a:gd name="T2" fmla="*/ 21 w 67"/>
                  <a:gd name="T3" fmla="*/ 35 h 55"/>
                  <a:gd name="T4" fmla="*/ 36 w 67"/>
                  <a:gd name="T5" fmla="*/ 40 h 55"/>
                  <a:gd name="T6" fmla="*/ 67 w 67"/>
                  <a:gd name="T7" fmla="*/ 55 h 55"/>
                  <a:gd name="T8" fmla="*/ 64 w 67"/>
                  <a:gd name="T9" fmla="*/ 52 h 55"/>
                  <a:gd name="T10" fmla="*/ 63 w 67"/>
                  <a:gd name="T11" fmla="*/ 51 h 55"/>
                  <a:gd name="T12" fmla="*/ 66 w 67"/>
                  <a:gd name="T13" fmla="*/ 54 h 55"/>
                  <a:gd name="T14" fmla="*/ 36 w 67"/>
                  <a:gd name="T15" fmla="*/ 39 h 55"/>
                  <a:gd name="T16" fmla="*/ 21 w 67"/>
                  <a:gd name="T17" fmla="*/ 35 h 55"/>
                  <a:gd name="T18" fmla="*/ 0 w 67"/>
                  <a:gd name="T19" fmla="*/ 0 h 55"/>
                  <a:gd name="T20" fmla="*/ 0 w 67"/>
                  <a:gd name="T21" fmla="*/ 0 h 55"/>
                  <a:gd name="T22" fmla="*/ 6 w 67"/>
                  <a:gd name="T23" fmla="*/ 14 h 55"/>
                  <a:gd name="T24" fmla="*/ 17 w 67"/>
                  <a:gd name="T25" fmla="*/ 34 h 55"/>
                  <a:gd name="T26" fmla="*/ 17 w 67"/>
                  <a:gd name="T27" fmla="*/ 33 h 55"/>
                  <a:gd name="T28" fmla="*/ 11 w 67"/>
                  <a:gd name="T29" fmla="*/ 29 h 55"/>
                  <a:gd name="T30" fmla="*/ 6 w 67"/>
                  <a:gd name="T31" fmla="*/ 14 h 55"/>
                  <a:gd name="T32" fmla="*/ 0 w 67"/>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21" y="35"/>
                    </a:moveTo>
                    <a:cubicBezTo>
                      <a:pt x="21" y="35"/>
                      <a:pt x="21" y="35"/>
                      <a:pt x="21" y="35"/>
                    </a:cubicBezTo>
                    <a:cubicBezTo>
                      <a:pt x="25" y="36"/>
                      <a:pt x="29" y="38"/>
                      <a:pt x="36" y="40"/>
                    </a:cubicBezTo>
                    <a:cubicBezTo>
                      <a:pt x="50" y="44"/>
                      <a:pt x="67" y="55"/>
                      <a:pt x="67" y="55"/>
                    </a:cubicBezTo>
                    <a:cubicBezTo>
                      <a:pt x="66" y="54"/>
                      <a:pt x="65" y="53"/>
                      <a:pt x="64" y="52"/>
                    </a:cubicBezTo>
                    <a:cubicBezTo>
                      <a:pt x="63" y="52"/>
                      <a:pt x="63" y="52"/>
                      <a:pt x="63" y="51"/>
                    </a:cubicBezTo>
                    <a:cubicBezTo>
                      <a:pt x="64" y="52"/>
                      <a:pt x="65" y="53"/>
                      <a:pt x="66" y="54"/>
                    </a:cubicBezTo>
                    <a:cubicBezTo>
                      <a:pt x="62" y="51"/>
                      <a:pt x="48" y="43"/>
                      <a:pt x="36" y="39"/>
                    </a:cubicBezTo>
                    <a:cubicBezTo>
                      <a:pt x="29" y="38"/>
                      <a:pt x="24" y="36"/>
                      <a:pt x="21" y="35"/>
                    </a:cubicBezTo>
                    <a:close/>
                    <a:moveTo>
                      <a:pt x="0" y="0"/>
                    </a:moveTo>
                    <a:cubicBezTo>
                      <a:pt x="0" y="0"/>
                      <a:pt x="0" y="0"/>
                      <a:pt x="0" y="0"/>
                    </a:cubicBezTo>
                    <a:cubicBezTo>
                      <a:pt x="3" y="2"/>
                      <a:pt x="5" y="6"/>
                      <a:pt x="6" y="14"/>
                    </a:cubicBezTo>
                    <a:cubicBezTo>
                      <a:pt x="9" y="26"/>
                      <a:pt x="6" y="29"/>
                      <a:pt x="17" y="34"/>
                    </a:cubicBezTo>
                    <a:cubicBezTo>
                      <a:pt x="17" y="33"/>
                      <a:pt x="17" y="33"/>
                      <a:pt x="17" y="33"/>
                    </a:cubicBezTo>
                    <a:cubicBezTo>
                      <a:pt x="14" y="32"/>
                      <a:pt x="12" y="31"/>
                      <a:pt x="11" y="29"/>
                    </a:cubicBezTo>
                    <a:cubicBezTo>
                      <a:pt x="8" y="26"/>
                      <a:pt x="8" y="22"/>
                      <a:pt x="6" y="14"/>
                    </a:cubicBezTo>
                    <a:cubicBezTo>
                      <a:pt x="5" y="6"/>
                      <a:pt x="3"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3" name="Freeform 2030"/>
              <p:cNvSpPr>
                <a:spLocks/>
              </p:cNvSpPr>
              <p:nvPr/>
            </p:nvSpPr>
            <p:spPr bwMode="auto">
              <a:xfrm>
                <a:off x="474" y="1912"/>
                <a:ext cx="202" cy="138"/>
              </a:xfrm>
              <a:custGeom>
                <a:avLst/>
                <a:gdLst>
                  <a:gd name="T0" fmla="*/ 95 w 95"/>
                  <a:gd name="T1" fmla="*/ 65 h 65"/>
                  <a:gd name="T2" fmla="*/ 87 w 95"/>
                  <a:gd name="T3" fmla="*/ 51 h 65"/>
                  <a:gd name="T4" fmla="*/ 63 w 95"/>
                  <a:gd name="T5" fmla="*/ 36 h 65"/>
                  <a:gd name="T6" fmla="*/ 20 w 95"/>
                  <a:gd name="T7" fmla="*/ 18 h 65"/>
                  <a:gd name="T8" fmla="*/ 7 w 95"/>
                  <a:gd name="T9" fmla="*/ 6 h 65"/>
                  <a:gd name="T10" fmla="*/ 2 w 95"/>
                  <a:gd name="T11" fmla="*/ 0 h 65"/>
                  <a:gd name="T12" fmla="*/ 2 w 95"/>
                  <a:gd name="T13" fmla="*/ 0 h 65"/>
                  <a:gd name="T14" fmla="*/ 0 w 95"/>
                  <a:gd name="T15" fmla="*/ 2 h 65"/>
                  <a:gd name="T16" fmla="*/ 19 w 95"/>
                  <a:gd name="T17" fmla="*/ 20 h 65"/>
                  <a:gd name="T18" fmla="*/ 68 w 95"/>
                  <a:gd name="T19" fmla="*/ 39 h 65"/>
                  <a:gd name="T20" fmla="*/ 95 w 95"/>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65">
                    <a:moveTo>
                      <a:pt x="95" y="65"/>
                    </a:moveTo>
                    <a:cubicBezTo>
                      <a:pt x="94" y="63"/>
                      <a:pt x="92" y="58"/>
                      <a:pt x="87" y="51"/>
                    </a:cubicBezTo>
                    <a:cubicBezTo>
                      <a:pt x="82" y="45"/>
                      <a:pt x="75" y="39"/>
                      <a:pt x="63" y="36"/>
                    </a:cubicBezTo>
                    <a:cubicBezTo>
                      <a:pt x="47" y="31"/>
                      <a:pt x="35" y="29"/>
                      <a:pt x="20" y="18"/>
                    </a:cubicBezTo>
                    <a:cubicBezTo>
                      <a:pt x="15" y="14"/>
                      <a:pt x="11" y="9"/>
                      <a:pt x="7" y="6"/>
                    </a:cubicBezTo>
                    <a:cubicBezTo>
                      <a:pt x="4" y="3"/>
                      <a:pt x="2" y="0"/>
                      <a:pt x="2" y="0"/>
                    </a:cubicBezTo>
                    <a:cubicBezTo>
                      <a:pt x="2" y="0"/>
                      <a:pt x="2" y="0"/>
                      <a:pt x="2" y="0"/>
                    </a:cubicBezTo>
                    <a:cubicBezTo>
                      <a:pt x="0" y="2"/>
                      <a:pt x="0" y="2"/>
                      <a:pt x="0" y="2"/>
                    </a:cubicBezTo>
                    <a:cubicBezTo>
                      <a:pt x="0" y="2"/>
                      <a:pt x="8" y="12"/>
                      <a:pt x="19" y="20"/>
                    </a:cubicBezTo>
                    <a:cubicBezTo>
                      <a:pt x="34" y="31"/>
                      <a:pt x="46" y="33"/>
                      <a:pt x="68" y="39"/>
                    </a:cubicBezTo>
                    <a:cubicBezTo>
                      <a:pt x="83" y="43"/>
                      <a:pt x="95" y="65"/>
                      <a:pt x="95" y="6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4" name="Freeform 2031"/>
              <p:cNvSpPr>
                <a:spLocks/>
              </p:cNvSpPr>
              <p:nvPr/>
            </p:nvSpPr>
            <p:spPr bwMode="auto">
              <a:xfrm>
                <a:off x="472" y="1912"/>
                <a:ext cx="204" cy="138"/>
              </a:xfrm>
              <a:custGeom>
                <a:avLst/>
                <a:gdLst>
                  <a:gd name="T0" fmla="*/ 96 w 96"/>
                  <a:gd name="T1" fmla="*/ 65 h 65"/>
                  <a:gd name="T2" fmla="*/ 88 w 96"/>
                  <a:gd name="T3" fmla="*/ 51 h 65"/>
                  <a:gd name="T4" fmla="*/ 22 w 96"/>
                  <a:gd name="T5" fmla="*/ 17 h 65"/>
                  <a:gd name="T6" fmla="*/ 4 w 96"/>
                  <a:gd name="T7" fmla="*/ 2 h 65"/>
                  <a:gd name="T8" fmla="*/ 3 w 96"/>
                  <a:gd name="T9" fmla="*/ 0 h 65"/>
                  <a:gd name="T10" fmla="*/ 3 w 96"/>
                  <a:gd name="T11" fmla="*/ 0 h 65"/>
                  <a:gd name="T12" fmla="*/ 3 w 96"/>
                  <a:gd name="T13" fmla="*/ 0 h 65"/>
                  <a:gd name="T14" fmla="*/ 3 w 96"/>
                  <a:gd name="T15" fmla="*/ 0 h 65"/>
                  <a:gd name="T16" fmla="*/ 3 w 96"/>
                  <a:gd name="T17" fmla="*/ 0 h 65"/>
                  <a:gd name="T18" fmla="*/ 3 w 96"/>
                  <a:gd name="T19" fmla="*/ 0 h 65"/>
                  <a:gd name="T20" fmla="*/ 3 w 96"/>
                  <a:gd name="T21" fmla="*/ 0 h 65"/>
                  <a:gd name="T22" fmla="*/ 3 w 96"/>
                  <a:gd name="T23" fmla="*/ 0 h 65"/>
                  <a:gd name="T24" fmla="*/ 3 w 96"/>
                  <a:gd name="T25" fmla="*/ 0 h 65"/>
                  <a:gd name="T26" fmla="*/ 0 w 96"/>
                  <a:gd name="T27" fmla="*/ 2 h 65"/>
                  <a:gd name="T28" fmla="*/ 0 w 96"/>
                  <a:gd name="T29" fmla="*/ 2 h 65"/>
                  <a:gd name="T30" fmla="*/ 1 w 96"/>
                  <a:gd name="T31" fmla="*/ 2 h 65"/>
                  <a:gd name="T32" fmla="*/ 20 w 96"/>
                  <a:gd name="T33" fmla="*/ 20 h 65"/>
                  <a:gd name="T34" fmla="*/ 88 w 96"/>
                  <a:gd name="T35" fmla="*/ 54 h 65"/>
                  <a:gd name="T36" fmla="*/ 95 w 96"/>
                  <a:gd name="T37" fmla="*/ 64 h 65"/>
                  <a:gd name="T38" fmla="*/ 96 w 96"/>
                  <a:gd name="T39" fmla="*/ 65 h 65"/>
                  <a:gd name="T40" fmla="*/ 96 w 96"/>
                  <a:gd name="T41" fmla="*/ 65 h 65"/>
                  <a:gd name="T42" fmla="*/ 69 w 96"/>
                  <a:gd name="T43" fmla="*/ 39 h 65"/>
                  <a:gd name="T44" fmla="*/ 6 w 96"/>
                  <a:gd name="T45" fmla="*/ 8 h 65"/>
                  <a:gd name="T46" fmla="*/ 1 w 96"/>
                  <a:gd name="T47" fmla="*/ 2 h 65"/>
                  <a:gd name="T48" fmla="*/ 1 w 96"/>
                  <a:gd name="T49" fmla="*/ 2 h 65"/>
                  <a:gd name="T50" fmla="*/ 3 w 96"/>
                  <a:gd name="T51" fmla="*/ 0 h 65"/>
                  <a:gd name="T52" fmla="*/ 3 w 96"/>
                  <a:gd name="T53" fmla="*/ 0 h 65"/>
                  <a:gd name="T54" fmla="*/ 2 w 96"/>
                  <a:gd name="T55" fmla="*/ 0 h 65"/>
                  <a:gd name="T56" fmla="*/ 8 w 96"/>
                  <a:gd name="T57" fmla="*/ 6 h 65"/>
                  <a:gd name="T58" fmla="*/ 64 w 96"/>
                  <a:gd name="T59" fmla="*/ 36 h 65"/>
                  <a:gd name="T60" fmla="*/ 93 w 96"/>
                  <a:gd name="T61" fmla="*/ 60 h 65"/>
                  <a:gd name="T62" fmla="*/ 96 w 96"/>
                  <a:gd name="T6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65">
                    <a:moveTo>
                      <a:pt x="96" y="65"/>
                    </a:moveTo>
                    <a:cubicBezTo>
                      <a:pt x="96" y="65"/>
                      <a:pt x="96" y="65"/>
                      <a:pt x="96" y="65"/>
                    </a:cubicBezTo>
                    <a:cubicBezTo>
                      <a:pt x="95" y="64"/>
                      <a:pt x="95" y="62"/>
                      <a:pt x="93" y="60"/>
                    </a:cubicBezTo>
                    <a:cubicBezTo>
                      <a:pt x="92" y="57"/>
                      <a:pt x="90" y="54"/>
                      <a:pt x="88" y="51"/>
                    </a:cubicBezTo>
                    <a:cubicBezTo>
                      <a:pt x="83" y="45"/>
                      <a:pt x="76" y="39"/>
                      <a:pt x="64" y="36"/>
                    </a:cubicBezTo>
                    <a:cubicBezTo>
                      <a:pt x="48" y="31"/>
                      <a:pt x="36" y="29"/>
                      <a:pt x="22" y="17"/>
                    </a:cubicBezTo>
                    <a:cubicBezTo>
                      <a:pt x="17" y="14"/>
                      <a:pt x="12" y="9"/>
                      <a:pt x="8" y="6"/>
                    </a:cubicBezTo>
                    <a:cubicBezTo>
                      <a:pt x="7" y="4"/>
                      <a:pt x="5" y="3"/>
                      <a:pt x="4" y="2"/>
                    </a:cubicBezTo>
                    <a:cubicBezTo>
                      <a:pt x="4" y="1"/>
                      <a:pt x="3"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0" y="2"/>
                      <a:pt x="0" y="2"/>
                      <a:pt x="0" y="2"/>
                    </a:cubicBezTo>
                    <a:cubicBezTo>
                      <a:pt x="0" y="2"/>
                      <a:pt x="0" y="2"/>
                      <a:pt x="0" y="2"/>
                    </a:cubicBezTo>
                    <a:cubicBezTo>
                      <a:pt x="1" y="2"/>
                      <a:pt x="1" y="2"/>
                      <a:pt x="1" y="2"/>
                    </a:cubicBezTo>
                    <a:cubicBezTo>
                      <a:pt x="0" y="2"/>
                      <a:pt x="0" y="2"/>
                      <a:pt x="0" y="2"/>
                    </a:cubicBezTo>
                    <a:cubicBezTo>
                      <a:pt x="0" y="2"/>
                      <a:pt x="0" y="2"/>
                      <a:pt x="0" y="2"/>
                    </a:cubicBezTo>
                    <a:cubicBezTo>
                      <a:pt x="1" y="2"/>
                      <a:pt x="1" y="2"/>
                      <a:pt x="1" y="2"/>
                    </a:cubicBezTo>
                    <a:cubicBezTo>
                      <a:pt x="0" y="2"/>
                      <a:pt x="0" y="2"/>
                      <a:pt x="0" y="2"/>
                    </a:cubicBezTo>
                    <a:cubicBezTo>
                      <a:pt x="1" y="2"/>
                      <a:pt x="9" y="12"/>
                      <a:pt x="20" y="20"/>
                    </a:cubicBezTo>
                    <a:cubicBezTo>
                      <a:pt x="35" y="31"/>
                      <a:pt x="47" y="33"/>
                      <a:pt x="69" y="39"/>
                    </a:cubicBezTo>
                    <a:cubicBezTo>
                      <a:pt x="76" y="41"/>
                      <a:pt x="83" y="48"/>
                      <a:pt x="88" y="54"/>
                    </a:cubicBezTo>
                    <a:cubicBezTo>
                      <a:pt x="90" y="57"/>
                      <a:pt x="92" y="60"/>
                      <a:pt x="94" y="62"/>
                    </a:cubicBezTo>
                    <a:cubicBezTo>
                      <a:pt x="94" y="63"/>
                      <a:pt x="95" y="64"/>
                      <a:pt x="95" y="64"/>
                    </a:cubicBezTo>
                    <a:cubicBezTo>
                      <a:pt x="95" y="65"/>
                      <a:pt x="96" y="65"/>
                      <a:pt x="96" y="65"/>
                    </a:cubicBezTo>
                    <a:cubicBezTo>
                      <a:pt x="96" y="65"/>
                      <a:pt x="96" y="65"/>
                      <a:pt x="96" y="65"/>
                    </a:cubicBezTo>
                    <a:cubicBezTo>
                      <a:pt x="96" y="65"/>
                      <a:pt x="96" y="65"/>
                      <a:pt x="96" y="65"/>
                    </a:cubicBezTo>
                    <a:cubicBezTo>
                      <a:pt x="96" y="65"/>
                      <a:pt x="96" y="65"/>
                      <a:pt x="96" y="65"/>
                    </a:cubicBezTo>
                    <a:cubicBezTo>
                      <a:pt x="96" y="65"/>
                      <a:pt x="96" y="65"/>
                      <a:pt x="96" y="65"/>
                    </a:cubicBezTo>
                    <a:cubicBezTo>
                      <a:pt x="96" y="65"/>
                      <a:pt x="85" y="43"/>
                      <a:pt x="69" y="39"/>
                    </a:cubicBezTo>
                    <a:cubicBezTo>
                      <a:pt x="47" y="33"/>
                      <a:pt x="35" y="31"/>
                      <a:pt x="20" y="20"/>
                    </a:cubicBezTo>
                    <a:cubicBezTo>
                      <a:pt x="15" y="16"/>
                      <a:pt x="10" y="11"/>
                      <a:pt x="6" y="8"/>
                    </a:cubicBezTo>
                    <a:cubicBezTo>
                      <a:pt x="5" y="6"/>
                      <a:pt x="3" y="4"/>
                      <a:pt x="2" y="3"/>
                    </a:cubicBezTo>
                    <a:cubicBezTo>
                      <a:pt x="1" y="2"/>
                      <a:pt x="1" y="2"/>
                      <a:pt x="1" y="2"/>
                    </a:cubicBezTo>
                    <a:cubicBezTo>
                      <a:pt x="1" y="2"/>
                      <a:pt x="1" y="2"/>
                      <a:pt x="1" y="2"/>
                    </a:cubicBezTo>
                    <a:cubicBezTo>
                      <a:pt x="1" y="2"/>
                      <a:pt x="1" y="2"/>
                      <a:pt x="1" y="2"/>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3" y="0"/>
                      <a:pt x="3" y="0"/>
                      <a:pt x="3" y="0"/>
                    </a:cubicBezTo>
                    <a:cubicBezTo>
                      <a:pt x="3" y="0"/>
                      <a:pt x="5" y="3"/>
                      <a:pt x="8" y="6"/>
                    </a:cubicBezTo>
                    <a:cubicBezTo>
                      <a:pt x="12" y="10"/>
                      <a:pt x="16" y="14"/>
                      <a:pt x="21" y="18"/>
                    </a:cubicBezTo>
                    <a:cubicBezTo>
                      <a:pt x="36" y="29"/>
                      <a:pt x="48" y="31"/>
                      <a:pt x="64" y="36"/>
                    </a:cubicBezTo>
                    <a:cubicBezTo>
                      <a:pt x="76" y="39"/>
                      <a:pt x="83" y="45"/>
                      <a:pt x="88" y="52"/>
                    </a:cubicBezTo>
                    <a:cubicBezTo>
                      <a:pt x="90" y="55"/>
                      <a:pt x="92" y="58"/>
                      <a:pt x="93" y="60"/>
                    </a:cubicBezTo>
                    <a:cubicBezTo>
                      <a:pt x="94" y="62"/>
                      <a:pt x="95" y="64"/>
                      <a:pt x="96" y="65"/>
                    </a:cubicBezTo>
                    <a:cubicBezTo>
                      <a:pt x="96" y="65"/>
                      <a:pt x="96" y="65"/>
                      <a:pt x="96" y="6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5" name="Freeform 2032"/>
              <p:cNvSpPr>
                <a:spLocks/>
              </p:cNvSpPr>
              <p:nvPr/>
            </p:nvSpPr>
            <p:spPr bwMode="auto">
              <a:xfrm>
                <a:off x="482" y="1925"/>
                <a:ext cx="188" cy="114"/>
              </a:xfrm>
              <a:custGeom>
                <a:avLst/>
                <a:gdLst>
                  <a:gd name="T0" fmla="*/ 0 w 88"/>
                  <a:gd name="T1" fmla="*/ 0 h 54"/>
                  <a:gd name="T2" fmla="*/ 0 w 88"/>
                  <a:gd name="T3" fmla="*/ 1 h 54"/>
                  <a:gd name="T4" fmla="*/ 1 w 88"/>
                  <a:gd name="T5" fmla="*/ 2 h 54"/>
                  <a:gd name="T6" fmla="*/ 15 w 88"/>
                  <a:gd name="T7" fmla="*/ 14 h 54"/>
                  <a:gd name="T8" fmla="*/ 64 w 88"/>
                  <a:gd name="T9" fmla="*/ 33 h 54"/>
                  <a:gd name="T10" fmla="*/ 88 w 88"/>
                  <a:gd name="T11" fmla="*/ 54 h 54"/>
                  <a:gd name="T12" fmla="*/ 88 w 88"/>
                  <a:gd name="T13" fmla="*/ 54 h 54"/>
                  <a:gd name="T14" fmla="*/ 86 w 88"/>
                  <a:gd name="T15" fmla="*/ 50 h 54"/>
                  <a:gd name="T16" fmla="*/ 64 w 88"/>
                  <a:gd name="T17" fmla="*/ 32 h 54"/>
                  <a:gd name="T18" fmla="*/ 15 w 88"/>
                  <a:gd name="T19" fmla="*/ 12 h 54"/>
                  <a:gd name="T20" fmla="*/ 0 w 88"/>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4">
                    <a:moveTo>
                      <a:pt x="0" y="0"/>
                    </a:moveTo>
                    <a:cubicBezTo>
                      <a:pt x="0" y="1"/>
                      <a:pt x="0" y="1"/>
                      <a:pt x="0" y="1"/>
                    </a:cubicBezTo>
                    <a:cubicBezTo>
                      <a:pt x="1" y="2"/>
                      <a:pt x="1" y="2"/>
                      <a:pt x="1" y="2"/>
                    </a:cubicBezTo>
                    <a:cubicBezTo>
                      <a:pt x="5" y="5"/>
                      <a:pt x="10" y="10"/>
                      <a:pt x="15" y="14"/>
                    </a:cubicBezTo>
                    <a:cubicBezTo>
                      <a:pt x="30" y="25"/>
                      <a:pt x="42" y="27"/>
                      <a:pt x="64" y="33"/>
                    </a:cubicBezTo>
                    <a:cubicBezTo>
                      <a:pt x="75" y="36"/>
                      <a:pt x="84" y="48"/>
                      <a:pt x="88" y="54"/>
                    </a:cubicBezTo>
                    <a:cubicBezTo>
                      <a:pt x="88" y="54"/>
                      <a:pt x="88" y="54"/>
                      <a:pt x="88" y="54"/>
                    </a:cubicBezTo>
                    <a:cubicBezTo>
                      <a:pt x="87" y="53"/>
                      <a:pt x="87" y="51"/>
                      <a:pt x="86" y="50"/>
                    </a:cubicBezTo>
                    <a:cubicBezTo>
                      <a:pt x="81" y="43"/>
                      <a:pt x="73" y="34"/>
                      <a:pt x="64" y="32"/>
                    </a:cubicBezTo>
                    <a:cubicBezTo>
                      <a:pt x="42" y="26"/>
                      <a:pt x="30" y="24"/>
                      <a:pt x="15" y="12"/>
                    </a:cubicBezTo>
                    <a:cubicBezTo>
                      <a:pt x="9" y="8"/>
                      <a:pt x="4"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6" name="Freeform 2033"/>
              <p:cNvSpPr>
                <a:spLocks/>
              </p:cNvSpPr>
              <p:nvPr/>
            </p:nvSpPr>
            <p:spPr bwMode="auto">
              <a:xfrm>
                <a:off x="482" y="1927"/>
                <a:ext cx="192" cy="121"/>
              </a:xfrm>
              <a:custGeom>
                <a:avLst/>
                <a:gdLst>
                  <a:gd name="T0" fmla="*/ 0 w 90"/>
                  <a:gd name="T1" fmla="*/ 0 h 57"/>
                  <a:gd name="T2" fmla="*/ 0 w 90"/>
                  <a:gd name="T3" fmla="*/ 0 h 57"/>
                  <a:gd name="T4" fmla="*/ 15 w 90"/>
                  <a:gd name="T5" fmla="*/ 13 h 57"/>
                  <a:gd name="T6" fmla="*/ 64 w 90"/>
                  <a:gd name="T7" fmla="*/ 32 h 57"/>
                  <a:gd name="T8" fmla="*/ 90 w 90"/>
                  <a:gd name="T9" fmla="*/ 57 h 57"/>
                  <a:gd name="T10" fmla="*/ 87 w 90"/>
                  <a:gd name="T11" fmla="*/ 51 h 57"/>
                  <a:gd name="T12" fmla="*/ 86 w 90"/>
                  <a:gd name="T13" fmla="*/ 49 h 57"/>
                  <a:gd name="T14" fmla="*/ 88 w 90"/>
                  <a:gd name="T15" fmla="*/ 53 h 57"/>
                  <a:gd name="T16" fmla="*/ 88 w 90"/>
                  <a:gd name="T17" fmla="*/ 53 h 57"/>
                  <a:gd name="T18" fmla="*/ 64 w 90"/>
                  <a:gd name="T19" fmla="*/ 32 h 57"/>
                  <a:gd name="T20" fmla="*/ 15 w 90"/>
                  <a:gd name="T21" fmla="*/ 13 h 57"/>
                  <a:gd name="T22" fmla="*/ 1 w 90"/>
                  <a:gd name="T23" fmla="*/ 1 h 57"/>
                  <a:gd name="T24" fmla="*/ 0 w 90"/>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7">
                    <a:moveTo>
                      <a:pt x="0" y="0"/>
                    </a:moveTo>
                    <a:cubicBezTo>
                      <a:pt x="0" y="0"/>
                      <a:pt x="0" y="0"/>
                      <a:pt x="0" y="0"/>
                    </a:cubicBezTo>
                    <a:cubicBezTo>
                      <a:pt x="4" y="4"/>
                      <a:pt x="9" y="9"/>
                      <a:pt x="15" y="13"/>
                    </a:cubicBezTo>
                    <a:cubicBezTo>
                      <a:pt x="30" y="24"/>
                      <a:pt x="42" y="26"/>
                      <a:pt x="64" y="32"/>
                    </a:cubicBezTo>
                    <a:cubicBezTo>
                      <a:pt x="77" y="36"/>
                      <a:pt x="87" y="52"/>
                      <a:pt x="90" y="57"/>
                    </a:cubicBezTo>
                    <a:cubicBezTo>
                      <a:pt x="89" y="55"/>
                      <a:pt x="88" y="53"/>
                      <a:pt x="87" y="51"/>
                    </a:cubicBezTo>
                    <a:cubicBezTo>
                      <a:pt x="87" y="50"/>
                      <a:pt x="86" y="50"/>
                      <a:pt x="86" y="49"/>
                    </a:cubicBezTo>
                    <a:cubicBezTo>
                      <a:pt x="87" y="50"/>
                      <a:pt x="87" y="52"/>
                      <a:pt x="88" y="53"/>
                    </a:cubicBezTo>
                    <a:cubicBezTo>
                      <a:pt x="88" y="53"/>
                      <a:pt x="88" y="53"/>
                      <a:pt x="88" y="53"/>
                    </a:cubicBezTo>
                    <a:cubicBezTo>
                      <a:pt x="84" y="47"/>
                      <a:pt x="75" y="35"/>
                      <a:pt x="64" y="32"/>
                    </a:cubicBezTo>
                    <a:cubicBezTo>
                      <a:pt x="42" y="26"/>
                      <a:pt x="30" y="24"/>
                      <a:pt x="15" y="13"/>
                    </a:cubicBezTo>
                    <a:cubicBezTo>
                      <a:pt x="10" y="9"/>
                      <a:pt x="5" y="4"/>
                      <a:pt x="1" y="1"/>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7" name="Freeform 2034"/>
              <p:cNvSpPr>
                <a:spLocks/>
              </p:cNvSpPr>
              <p:nvPr/>
            </p:nvSpPr>
            <p:spPr bwMode="auto">
              <a:xfrm>
                <a:off x="474" y="2022"/>
                <a:ext cx="136" cy="100"/>
              </a:xfrm>
              <a:custGeom>
                <a:avLst/>
                <a:gdLst>
                  <a:gd name="T0" fmla="*/ 53 w 64"/>
                  <a:gd name="T1" fmla="*/ 28 h 47"/>
                  <a:gd name="T2" fmla="*/ 25 w 64"/>
                  <a:gd name="T3" fmla="*/ 15 h 47"/>
                  <a:gd name="T4" fmla="*/ 2 w 64"/>
                  <a:gd name="T5" fmla="*/ 0 h 47"/>
                  <a:gd name="T6" fmla="*/ 2 w 64"/>
                  <a:gd name="T7" fmla="*/ 0 h 47"/>
                  <a:gd name="T8" fmla="*/ 0 w 64"/>
                  <a:gd name="T9" fmla="*/ 2 h 47"/>
                  <a:gd name="T10" fmla="*/ 26 w 64"/>
                  <a:gd name="T11" fmla="*/ 18 h 47"/>
                  <a:gd name="T12" fmla="*/ 51 w 64"/>
                  <a:gd name="T13" fmla="*/ 28 h 47"/>
                  <a:gd name="T14" fmla="*/ 62 w 64"/>
                  <a:gd name="T15" fmla="*/ 40 h 47"/>
                  <a:gd name="T16" fmla="*/ 56 w 64"/>
                  <a:gd name="T17" fmla="*/ 47 h 47"/>
                  <a:gd name="T18" fmla="*/ 63 w 64"/>
                  <a:gd name="T19" fmla="*/ 43 h 47"/>
                  <a:gd name="T20" fmla="*/ 53 w 64"/>
                  <a:gd name="T21"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47">
                    <a:moveTo>
                      <a:pt x="53" y="28"/>
                    </a:moveTo>
                    <a:cubicBezTo>
                      <a:pt x="42" y="21"/>
                      <a:pt x="40" y="20"/>
                      <a:pt x="25" y="15"/>
                    </a:cubicBezTo>
                    <a:cubicBezTo>
                      <a:pt x="11" y="9"/>
                      <a:pt x="4" y="2"/>
                      <a:pt x="2" y="0"/>
                    </a:cubicBezTo>
                    <a:cubicBezTo>
                      <a:pt x="2" y="0"/>
                      <a:pt x="2" y="0"/>
                      <a:pt x="2" y="0"/>
                    </a:cubicBezTo>
                    <a:cubicBezTo>
                      <a:pt x="0" y="2"/>
                      <a:pt x="0" y="2"/>
                      <a:pt x="0" y="2"/>
                    </a:cubicBezTo>
                    <a:cubicBezTo>
                      <a:pt x="0" y="2"/>
                      <a:pt x="13" y="13"/>
                      <a:pt x="26" y="18"/>
                    </a:cubicBezTo>
                    <a:cubicBezTo>
                      <a:pt x="39" y="22"/>
                      <a:pt x="45" y="25"/>
                      <a:pt x="51" y="28"/>
                    </a:cubicBezTo>
                    <a:cubicBezTo>
                      <a:pt x="57" y="31"/>
                      <a:pt x="62" y="35"/>
                      <a:pt x="62" y="40"/>
                    </a:cubicBezTo>
                    <a:cubicBezTo>
                      <a:pt x="63" y="46"/>
                      <a:pt x="58" y="46"/>
                      <a:pt x="56" y="47"/>
                    </a:cubicBezTo>
                    <a:cubicBezTo>
                      <a:pt x="56" y="47"/>
                      <a:pt x="61" y="46"/>
                      <a:pt x="63" y="43"/>
                    </a:cubicBezTo>
                    <a:cubicBezTo>
                      <a:pt x="64" y="41"/>
                      <a:pt x="64" y="34"/>
                      <a:pt x="53" y="2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8" name="Freeform 2035"/>
              <p:cNvSpPr>
                <a:spLocks/>
              </p:cNvSpPr>
              <p:nvPr/>
            </p:nvSpPr>
            <p:spPr bwMode="auto">
              <a:xfrm>
                <a:off x="472" y="2022"/>
                <a:ext cx="136" cy="100"/>
              </a:xfrm>
              <a:custGeom>
                <a:avLst/>
                <a:gdLst>
                  <a:gd name="T0" fmla="*/ 54 w 64"/>
                  <a:gd name="T1" fmla="*/ 28 h 47"/>
                  <a:gd name="T2" fmla="*/ 54 w 64"/>
                  <a:gd name="T3" fmla="*/ 28 h 47"/>
                  <a:gd name="T4" fmla="*/ 27 w 64"/>
                  <a:gd name="T5" fmla="*/ 15 h 47"/>
                  <a:gd name="T6" fmla="*/ 3 w 64"/>
                  <a:gd name="T7" fmla="*/ 0 h 47"/>
                  <a:gd name="T8" fmla="*/ 3 w 64"/>
                  <a:gd name="T9" fmla="*/ 0 h 47"/>
                  <a:gd name="T10" fmla="*/ 3 w 64"/>
                  <a:gd name="T11" fmla="*/ 0 h 47"/>
                  <a:gd name="T12" fmla="*/ 3 w 64"/>
                  <a:gd name="T13" fmla="*/ 0 h 47"/>
                  <a:gd name="T14" fmla="*/ 0 w 64"/>
                  <a:gd name="T15" fmla="*/ 2 h 47"/>
                  <a:gd name="T16" fmla="*/ 1 w 64"/>
                  <a:gd name="T17" fmla="*/ 2 h 47"/>
                  <a:gd name="T18" fmla="*/ 1 w 64"/>
                  <a:gd name="T19" fmla="*/ 2 h 47"/>
                  <a:gd name="T20" fmla="*/ 27 w 64"/>
                  <a:gd name="T21" fmla="*/ 18 h 47"/>
                  <a:gd name="T22" fmla="*/ 52 w 64"/>
                  <a:gd name="T23" fmla="*/ 28 h 47"/>
                  <a:gd name="T24" fmla="*/ 63 w 64"/>
                  <a:gd name="T25" fmla="*/ 40 h 47"/>
                  <a:gd name="T26" fmla="*/ 63 w 64"/>
                  <a:gd name="T27" fmla="*/ 41 h 47"/>
                  <a:gd name="T28" fmla="*/ 61 w 64"/>
                  <a:gd name="T29" fmla="*/ 45 h 47"/>
                  <a:gd name="T30" fmla="*/ 57 w 64"/>
                  <a:gd name="T31" fmla="*/ 47 h 47"/>
                  <a:gd name="T32" fmla="*/ 57 w 64"/>
                  <a:gd name="T33" fmla="*/ 47 h 47"/>
                  <a:gd name="T34" fmla="*/ 60 w 64"/>
                  <a:gd name="T35" fmla="*/ 46 h 47"/>
                  <a:gd name="T36" fmla="*/ 64 w 64"/>
                  <a:gd name="T37" fmla="*/ 44 h 47"/>
                  <a:gd name="T38" fmla="*/ 64 w 64"/>
                  <a:gd name="T39" fmla="*/ 41 h 47"/>
                  <a:gd name="T40" fmla="*/ 54 w 64"/>
                  <a:gd name="T41" fmla="*/ 28 h 47"/>
                  <a:gd name="T42" fmla="*/ 54 w 64"/>
                  <a:gd name="T43" fmla="*/ 28 h 47"/>
                  <a:gd name="T44" fmla="*/ 54 w 64"/>
                  <a:gd name="T45" fmla="*/ 28 h 47"/>
                  <a:gd name="T46" fmla="*/ 64 w 64"/>
                  <a:gd name="T47" fmla="*/ 41 h 47"/>
                  <a:gd name="T48" fmla="*/ 64 w 64"/>
                  <a:gd name="T49" fmla="*/ 43 h 47"/>
                  <a:gd name="T50" fmla="*/ 60 w 64"/>
                  <a:gd name="T51" fmla="*/ 46 h 47"/>
                  <a:gd name="T52" fmla="*/ 58 w 64"/>
                  <a:gd name="T53" fmla="*/ 47 h 47"/>
                  <a:gd name="T54" fmla="*/ 57 w 64"/>
                  <a:gd name="T55" fmla="*/ 47 h 47"/>
                  <a:gd name="T56" fmla="*/ 57 w 64"/>
                  <a:gd name="T57" fmla="*/ 47 h 47"/>
                  <a:gd name="T58" fmla="*/ 57 w 64"/>
                  <a:gd name="T59" fmla="*/ 47 h 47"/>
                  <a:gd name="T60" fmla="*/ 61 w 64"/>
                  <a:gd name="T61" fmla="*/ 46 h 47"/>
                  <a:gd name="T62" fmla="*/ 63 w 64"/>
                  <a:gd name="T63" fmla="*/ 41 h 47"/>
                  <a:gd name="T64" fmla="*/ 63 w 64"/>
                  <a:gd name="T65" fmla="*/ 40 h 47"/>
                  <a:gd name="T66" fmla="*/ 52 w 64"/>
                  <a:gd name="T67" fmla="*/ 28 h 47"/>
                  <a:gd name="T68" fmla="*/ 27 w 64"/>
                  <a:gd name="T69" fmla="*/ 17 h 47"/>
                  <a:gd name="T70" fmla="*/ 9 w 64"/>
                  <a:gd name="T71" fmla="*/ 8 h 47"/>
                  <a:gd name="T72" fmla="*/ 3 w 64"/>
                  <a:gd name="T73" fmla="*/ 3 h 47"/>
                  <a:gd name="T74" fmla="*/ 1 w 64"/>
                  <a:gd name="T75" fmla="*/ 2 h 47"/>
                  <a:gd name="T76" fmla="*/ 1 w 64"/>
                  <a:gd name="T77" fmla="*/ 2 h 47"/>
                  <a:gd name="T78" fmla="*/ 1 w 64"/>
                  <a:gd name="T79" fmla="*/ 2 h 47"/>
                  <a:gd name="T80" fmla="*/ 1 w 64"/>
                  <a:gd name="T81" fmla="*/ 2 h 47"/>
                  <a:gd name="T82" fmla="*/ 1 w 64"/>
                  <a:gd name="T83" fmla="*/ 2 h 47"/>
                  <a:gd name="T84" fmla="*/ 1 w 64"/>
                  <a:gd name="T85" fmla="*/ 2 h 47"/>
                  <a:gd name="T86" fmla="*/ 1 w 64"/>
                  <a:gd name="T87" fmla="*/ 2 h 47"/>
                  <a:gd name="T88" fmla="*/ 1 w 64"/>
                  <a:gd name="T89" fmla="*/ 2 h 47"/>
                  <a:gd name="T90" fmla="*/ 1 w 64"/>
                  <a:gd name="T91" fmla="*/ 2 h 47"/>
                  <a:gd name="T92" fmla="*/ 1 w 64"/>
                  <a:gd name="T93" fmla="*/ 2 h 47"/>
                  <a:gd name="T94" fmla="*/ 1 w 64"/>
                  <a:gd name="T95" fmla="*/ 2 h 47"/>
                  <a:gd name="T96" fmla="*/ 1 w 64"/>
                  <a:gd name="T97" fmla="*/ 2 h 47"/>
                  <a:gd name="T98" fmla="*/ 3 w 64"/>
                  <a:gd name="T99" fmla="*/ 0 h 47"/>
                  <a:gd name="T100" fmla="*/ 3 w 64"/>
                  <a:gd name="T101" fmla="*/ 0 h 47"/>
                  <a:gd name="T102" fmla="*/ 3 w 64"/>
                  <a:gd name="T103" fmla="*/ 0 h 47"/>
                  <a:gd name="T104" fmla="*/ 3 w 64"/>
                  <a:gd name="T105" fmla="*/ 0 h 47"/>
                  <a:gd name="T106" fmla="*/ 26 w 64"/>
                  <a:gd name="T107" fmla="*/ 15 h 47"/>
                  <a:gd name="T108" fmla="*/ 54 w 64"/>
                  <a:gd name="T10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47">
                    <a:moveTo>
                      <a:pt x="54" y="28"/>
                    </a:moveTo>
                    <a:cubicBezTo>
                      <a:pt x="54" y="28"/>
                      <a:pt x="54" y="28"/>
                      <a:pt x="54" y="28"/>
                    </a:cubicBezTo>
                    <a:cubicBezTo>
                      <a:pt x="43" y="21"/>
                      <a:pt x="41" y="20"/>
                      <a:pt x="27" y="15"/>
                    </a:cubicBezTo>
                    <a:cubicBezTo>
                      <a:pt x="12" y="9"/>
                      <a:pt x="5" y="2"/>
                      <a:pt x="3" y="0"/>
                    </a:cubicBezTo>
                    <a:cubicBezTo>
                      <a:pt x="3" y="0"/>
                      <a:pt x="3" y="0"/>
                      <a:pt x="3" y="0"/>
                    </a:cubicBezTo>
                    <a:cubicBezTo>
                      <a:pt x="3" y="0"/>
                      <a:pt x="3" y="0"/>
                      <a:pt x="3" y="0"/>
                    </a:cubicBezTo>
                    <a:cubicBezTo>
                      <a:pt x="3" y="0"/>
                      <a:pt x="3" y="0"/>
                      <a:pt x="3" y="0"/>
                    </a:cubicBezTo>
                    <a:cubicBezTo>
                      <a:pt x="0" y="2"/>
                      <a:pt x="0" y="2"/>
                      <a:pt x="0" y="2"/>
                    </a:cubicBezTo>
                    <a:cubicBezTo>
                      <a:pt x="1" y="2"/>
                      <a:pt x="1" y="2"/>
                      <a:pt x="1" y="2"/>
                    </a:cubicBezTo>
                    <a:cubicBezTo>
                      <a:pt x="1" y="2"/>
                      <a:pt x="1" y="2"/>
                      <a:pt x="1" y="2"/>
                    </a:cubicBezTo>
                    <a:cubicBezTo>
                      <a:pt x="2" y="3"/>
                      <a:pt x="15" y="13"/>
                      <a:pt x="27" y="18"/>
                    </a:cubicBezTo>
                    <a:cubicBezTo>
                      <a:pt x="40" y="22"/>
                      <a:pt x="46" y="25"/>
                      <a:pt x="52" y="28"/>
                    </a:cubicBezTo>
                    <a:cubicBezTo>
                      <a:pt x="58" y="32"/>
                      <a:pt x="63" y="35"/>
                      <a:pt x="63" y="40"/>
                    </a:cubicBezTo>
                    <a:cubicBezTo>
                      <a:pt x="63" y="41"/>
                      <a:pt x="63" y="41"/>
                      <a:pt x="63" y="41"/>
                    </a:cubicBezTo>
                    <a:cubicBezTo>
                      <a:pt x="63" y="43"/>
                      <a:pt x="62" y="45"/>
                      <a:pt x="61" y="45"/>
                    </a:cubicBezTo>
                    <a:cubicBezTo>
                      <a:pt x="59" y="46"/>
                      <a:pt x="58" y="46"/>
                      <a:pt x="57" y="47"/>
                    </a:cubicBezTo>
                    <a:cubicBezTo>
                      <a:pt x="57" y="47"/>
                      <a:pt x="57" y="47"/>
                      <a:pt x="57" y="47"/>
                    </a:cubicBezTo>
                    <a:cubicBezTo>
                      <a:pt x="57" y="47"/>
                      <a:pt x="59" y="47"/>
                      <a:pt x="60" y="46"/>
                    </a:cubicBezTo>
                    <a:cubicBezTo>
                      <a:pt x="62" y="46"/>
                      <a:pt x="63" y="45"/>
                      <a:pt x="64" y="44"/>
                    </a:cubicBezTo>
                    <a:cubicBezTo>
                      <a:pt x="64" y="43"/>
                      <a:pt x="64" y="42"/>
                      <a:pt x="64" y="41"/>
                    </a:cubicBezTo>
                    <a:cubicBezTo>
                      <a:pt x="64" y="37"/>
                      <a:pt x="62" y="32"/>
                      <a:pt x="54" y="28"/>
                    </a:cubicBezTo>
                    <a:cubicBezTo>
                      <a:pt x="54" y="28"/>
                      <a:pt x="54" y="28"/>
                      <a:pt x="54" y="28"/>
                    </a:cubicBezTo>
                    <a:cubicBezTo>
                      <a:pt x="54" y="28"/>
                      <a:pt x="54" y="28"/>
                      <a:pt x="54" y="28"/>
                    </a:cubicBezTo>
                    <a:cubicBezTo>
                      <a:pt x="62" y="33"/>
                      <a:pt x="64" y="37"/>
                      <a:pt x="64" y="41"/>
                    </a:cubicBezTo>
                    <a:cubicBezTo>
                      <a:pt x="64" y="42"/>
                      <a:pt x="64" y="43"/>
                      <a:pt x="64" y="43"/>
                    </a:cubicBezTo>
                    <a:cubicBezTo>
                      <a:pt x="63" y="45"/>
                      <a:pt x="61" y="46"/>
                      <a:pt x="60" y="46"/>
                    </a:cubicBezTo>
                    <a:cubicBezTo>
                      <a:pt x="59" y="46"/>
                      <a:pt x="59" y="47"/>
                      <a:pt x="58" y="47"/>
                    </a:cubicBezTo>
                    <a:cubicBezTo>
                      <a:pt x="58" y="47"/>
                      <a:pt x="57" y="47"/>
                      <a:pt x="57" y="47"/>
                    </a:cubicBezTo>
                    <a:cubicBezTo>
                      <a:pt x="57" y="47"/>
                      <a:pt x="57" y="47"/>
                      <a:pt x="57" y="47"/>
                    </a:cubicBezTo>
                    <a:cubicBezTo>
                      <a:pt x="57" y="47"/>
                      <a:pt x="57" y="47"/>
                      <a:pt x="57" y="47"/>
                    </a:cubicBezTo>
                    <a:cubicBezTo>
                      <a:pt x="58" y="47"/>
                      <a:pt x="59" y="46"/>
                      <a:pt x="61" y="46"/>
                    </a:cubicBezTo>
                    <a:cubicBezTo>
                      <a:pt x="62" y="45"/>
                      <a:pt x="63" y="43"/>
                      <a:pt x="63" y="41"/>
                    </a:cubicBezTo>
                    <a:cubicBezTo>
                      <a:pt x="63" y="40"/>
                      <a:pt x="63" y="40"/>
                      <a:pt x="63" y="40"/>
                    </a:cubicBezTo>
                    <a:cubicBezTo>
                      <a:pt x="63" y="35"/>
                      <a:pt x="58" y="31"/>
                      <a:pt x="52" y="28"/>
                    </a:cubicBezTo>
                    <a:cubicBezTo>
                      <a:pt x="46" y="24"/>
                      <a:pt x="40" y="22"/>
                      <a:pt x="27" y="17"/>
                    </a:cubicBezTo>
                    <a:cubicBezTo>
                      <a:pt x="21" y="15"/>
                      <a:pt x="14" y="11"/>
                      <a:pt x="9" y="8"/>
                    </a:cubicBezTo>
                    <a:cubicBezTo>
                      <a:pt x="7" y="6"/>
                      <a:pt x="5" y="5"/>
                      <a:pt x="3" y="3"/>
                    </a:cubicBezTo>
                    <a:cubicBezTo>
                      <a:pt x="2" y="3"/>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3" y="0"/>
                      <a:pt x="3" y="0"/>
                      <a:pt x="3" y="0"/>
                    </a:cubicBezTo>
                    <a:cubicBezTo>
                      <a:pt x="3" y="0"/>
                      <a:pt x="3" y="0"/>
                      <a:pt x="3" y="0"/>
                    </a:cubicBezTo>
                    <a:cubicBezTo>
                      <a:pt x="3" y="0"/>
                      <a:pt x="3" y="0"/>
                      <a:pt x="3" y="0"/>
                    </a:cubicBezTo>
                    <a:cubicBezTo>
                      <a:pt x="3" y="0"/>
                      <a:pt x="3" y="0"/>
                      <a:pt x="3" y="0"/>
                    </a:cubicBezTo>
                    <a:cubicBezTo>
                      <a:pt x="4" y="2"/>
                      <a:pt x="11" y="10"/>
                      <a:pt x="26" y="15"/>
                    </a:cubicBezTo>
                    <a:cubicBezTo>
                      <a:pt x="41" y="20"/>
                      <a:pt x="43" y="21"/>
                      <a:pt x="54" y="2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9" name="Freeform 2036"/>
              <p:cNvSpPr>
                <a:spLocks/>
              </p:cNvSpPr>
              <p:nvPr/>
            </p:nvSpPr>
            <p:spPr bwMode="auto">
              <a:xfrm>
                <a:off x="482" y="2031"/>
                <a:ext cx="126" cy="85"/>
              </a:xfrm>
              <a:custGeom>
                <a:avLst/>
                <a:gdLst>
                  <a:gd name="T0" fmla="*/ 0 w 59"/>
                  <a:gd name="T1" fmla="*/ 0 h 40"/>
                  <a:gd name="T2" fmla="*/ 0 w 59"/>
                  <a:gd name="T3" fmla="*/ 1 h 40"/>
                  <a:gd name="T4" fmla="*/ 4 w 59"/>
                  <a:gd name="T5" fmla="*/ 4 h 40"/>
                  <a:gd name="T6" fmla="*/ 22 w 59"/>
                  <a:gd name="T7" fmla="*/ 13 h 40"/>
                  <a:gd name="T8" fmla="*/ 47 w 59"/>
                  <a:gd name="T9" fmla="*/ 24 h 40"/>
                  <a:gd name="T10" fmla="*/ 58 w 59"/>
                  <a:gd name="T11" fmla="*/ 36 h 40"/>
                  <a:gd name="T12" fmla="*/ 58 w 59"/>
                  <a:gd name="T13" fmla="*/ 37 h 40"/>
                  <a:gd name="T14" fmla="*/ 58 w 59"/>
                  <a:gd name="T15" fmla="*/ 40 h 40"/>
                  <a:gd name="T16" fmla="*/ 59 w 59"/>
                  <a:gd name="T17" fmla="*/ 35 h 40"/>
                  <a:gd name="T18" fmla="*/ 47 w 59"/>
                  <a:gd name="T19" fmla="*/ 23 h 40"/>
                  <a:gd name="T20" fmla="*/ 23 w 59"/>
                  <a:gd name="T21" fmla="*/ 13 h 40"/>
                  <a:gd name="T22" fmla="*/ 0 w 59"/>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40">
                    <a:moveTo>
                      <a:pt x="0" y="0"/>
                    </a:moveTo>
                    <a:cubicBezTo>
                      <a:pt x="0" y="1"/>
                      <a:pt x="0" y="1"/>
                      <a:pt x="0" y="1"/>
                    </a:cubicBezTo>
                    <a:cubicBezTo>
                      <a:pt x="2" y="2"/>
                      <a:pt x="3" y="3"/>
                      <a:pt x="4" y="4"/>
                    </a:cubicBezTo>
                    <a:cubicBezTo>
                      <a:pt x="9" y="7"/>
                      <a:pt x="16" y="11"/>
                      <a:pt x="22" y="13"/>
                    </a:cubicBezTo>
                    <a:cubicBezTo>
                      <a:pt x="35" y="18"/>
                      <a:pt x="41" y="20"/>
                      <a:pt x="47" y="24"/>
                    </a:cubicBezTo>
                    <a:cubicBezTo>
                      <a:pt x="53" y="27"/>
                      <a:pt x="58" y="31"/>
                      <a:pt x="58" y="36"/>
                    </a:cubicBezTo>
                    <a:cubicBezTo>
                      <a:pt x="58" y="37"/>
                      <a:pt x="58" y="37"/>
                      <a:pt x="58" y="37"/>
                    </a:cubicBezTo>
                    <a:cubicBezTo>
                      <a:pt x="58" y="38"/>
                      <a:pt x="58" y="39"/>
                      <a:pt x="58" y="40"/>
                    </a:cubicBezTo>
                    <a:cubicBezTo>
                      <a:pt x="59" y="39"/>
                      <a:pt x="59" y="37"/>
                      <a:pt x="59" y="35"/>
                    </a:cubicBezTo>
                    <a:cubicBezTo>
                      <a:pt x="58" y="30"/>
                      <a:pt x="53" y="27"/>
                      <a:pt x="47" y="23"/>
                    </a:cubicBezTo>
                    <a:cubicBezTo>
                      <a:pt x="42" y="20"/>
                      <a:pt x="36" y="18"/>
                      <a:pt x="23" y="13"/>
                    </a:cubicBezTo>
                    <a:cubicBezTo>
                      <a:pt x="14" y="10"/>
                      <a:pt x="5"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0" name="Freeform 2037"/>
              <p:cNvSpPr>
                <a:spLocks/>
              </p:cNvSpPr>
              <p:nvPr/>
            </p:nvSpPr>
            <p:spPr bwMode="auto">
              <a:xfrm>
                <a:off x="482" y="2033"/>
                <a:ext cx="124" cy="83"/>
              </a:xfrm>
              <a:custGeom>
                <a:avLst/>
                <a:gdLst>
                  <a:gd name="T0" fmla="*/ 0 w 58"/>
                  <a:gd name="T1" fmla="*/ 0 h 39"/>
                  <a:gd name="T2" fmla="*/ 0 w 58"/>
                  <a:gd name="T3" fmla="*/ 0 h 39"/>
                  <a:gd name="T4" fmla="*/ 22 w 58"/>
                  <a:gd name="T5" fmla="*/ 13 h 39"/>
                  <a:gd name="T6" fmla="*/ 47 w 58"/>
                  <a:gd name="T7" fmla="*/ 23 h 39"/>
                  <a:gd name="T8" fmla="*/ 58 w 58"/>
                  <a:gd name="T9" fmla="*/ 35 h 39"/>
                  <a:gd name="T10" fmla="*/ 57 w 58"/>
                  <a:gd name="T11" fmla="*/ 39 h 39"/>
                  <a:gd name="T12" fmla="*/ 58 w 58"/>
                  <a:gd name="T13" fmla="*/ 39 h 39"/>
                  <a:gd name="T14" fmla="*/ 58 w 58"/>
                  <a:gd name="T15" fmla="*/ 36 h 39"/>
                  <a:gd name="T16" fmla="*/ 58 w 58"/>
                  <a:gd name="T17" fmla="*/ 35 h 39"/>
                  <a:gd name="T18" fmla="*/ 47 w 58"/>
                  <a:gd name="T19" fmla="*/ 23 h 39"/>
                  <a:gd name="T20" fmla="*/ 22 w 58"/>
                  <a:gd name="T21" fmla="*/ 12 h 39"/>
                  <a:gd name="T22" fmla="*/ 4 w 58"/>
                  <a:gd name="T23" fmla="*/ 3 h 39"/>
                  <a:gd name="T24" fmla="*/ 0 w 5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39">
                    <a:moveTo>
                      <a:pt x="0" y="0"/>
                    </a:moveTo>
                    <a:cubicBezTo>
                      <a:pt x="0" y="0"/>
                      <a:pt x="0" y="0"/>
                      <a:pt x="0" y="0"/>
                    </a:cubicBezTo>
                    <a:cubicBezTo>
                      <a:pt x="6" y="4"/>
                      <a:pt x="14" y="10"/>
                      <a:pt x="22" y="13"/>
                    </a:cubicBezTo>
                    <a:cubicBezTo>
                      <a:pt x="35" y="17"/>
                      <a:pt x="41" y="20"/>
                      <a:pt x="47" y="23"/>
                    </a:cubicBezTo>
                    <a:cubicBezTo>
                      <a:pt x="53" y="26"/>
                      <a:pt x="58" y="30"/>
                      <a:pt x="58" y="35"/>
                    </a:cubicBezTo>
                    <a:cubicBezTo>
                      <a:pt x="58" y="37"/>
                      <a:pt x="58" y="38"/>
                      <a:pt x="57" y="39"/>
                    </a:cubicBezTo>
                    <a:cubicBezTo>
                      <a:pt x="58" y="39"/>
                      <a:pt x="58" y="39"/>
                      <a:pt x="58" y="39"/>
                    </a:cubicBezTo>
                    <a:cubicBezTo>
                      <a:pt x="58" y="38"/>
                      <a:pt x="58" y="37"/>
                      <a:pt x="58" y="36"/>
                    </a:cubicBezTo>
                    <a:cubicBezTo>
                      <a:pt x="58" y="35"/>
                      <a:pt x="58" y="35"/>
                      <a:pt x="58" y="35"/>
                    </a:cubicBezTo>
                    <a:cubicBezTo>
                      <a:pt x="58" y="30"/>
                      <a:pt x="53" y="26"/>
                      <a:pt x="47" y="23"/>
                    </a:cubicBezTo>
                    <a:cubicBezTo>
                      <a:pt x="41" y="19"/>
                      <a:pt x="35" y="17"/>
                      <a:pt x="22" y="12"/>
                    </a:cubicBezTo>
                    <a:cubicBezTo>
                      <a:pt x="16" y="10"/>
                      <a:pt x="9" y="6"/>
                      <a:pt x="4" y="3"/>
                    </a:cubicBezTo>
                    <a:cubicBezTo>
                      <a:pt x="3" y="2"/>
                      <a:pt x="2"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1" name="Freeform 2038"/>
              <p:cNvSpPr>
                <a:spLocks/>
              </p:cNvSpPr>
              <p:nvPr/>
            </p:nvSpPr>
            <p:spPr bwMode="auto">
              <a:xfrm>
                <a:off x="474" y="2046"/>
                <a:ext cx="140" cy="106"/>
              </a:xfrm>
              <a:custGeom>
                <a:avLst/>
                <a:gdLst>
                  <a:gd name="T0" fmla="*/ 55 w 66"/>
                  <a:gd name="T1" fmla="*/ 29 h 50"/>
                  <a:gd name="T2" fmla="*/ 26 w 66"/>
                  <a:gd name="T3" fmla="*/ 16 h 50"/>
                  <a:gd name="T4" fmla="*/ 2 w 66"/>
                  <a:gd name="T5" fmla="*/ 0 h 50"/>
                  <a:gd name="T6" fmla="*/ 2 w 66"/>
                  <a:gd name="T7" fmla="*/ 0 h 50"/>
                  <a:gd name="T8" fmla="*/ 0 w 66"/>
                  <a:gd name="T9" fmla="*/ 1 h 50"/>
                  <a:gd name="T10" fmla="*/ 27 w 66"/>
                  <a:gd name="T11" fmla="*/ 19 h 50"/>
                  <a:gd name="T12" fmla="*/ 53 w 66"/>
                  <a:gd name="T13" fmla="*/ 30 h 50"/>
                  <a:gd name="T14" fmla="*/ 64 w 66"/>
                  <a:gd name="T15" fmla="*/ 42 h 50"/>
                  <a:gd name="T16" fmla="*/ 58 w 66"/>
                  <a:gd name="T17" fmla="*/ 50 h 50"/>
                  <a:gd name="T18" fmla="*/ 65 w 66"/>
                  <a:gd name="T19" fmla="*/ 46 h 50"/>
                  <a:gd name="T20" fmla="*/ 55 w 66"/>
                  <a:gd name="T21"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55" y="29"/>
                    </a:moveTo>
                    <a:cubicBezTo>
                      <a:pt x="44" y="22"/>
                      <a:pt x="42" y="21"/>
                      <a:pt x="26" y="16"/>
                    </a:cubicBezTo>
                    <a:cubicBezTo>
                      <a:pt x="11" y="10"/>
                      <a:pt x="4" y="2"/>
                      <a:pt x="2" y="0"/>
                    </a:cubicBezTo>
                    <a:cubicBezTo>
                      <a:pt x="2" y="0"/>
                      <a:pt x="2" y="0"/>
                      <a:pt x="2" y="0"/>
                    </a:cubicBezTo>
                    <a:cubicBezTo>
                      <a:pt x="0" y="1"/>
                      <a:pt x="0" y="1"/>
                      <a:pt x="0" y="1"/>
                    </a:cubicBezTo>
                    <a:cubicBezTo>
                      <a:pt x="0" y="2"/>
                      <a:pt x="14" y="14"/>
                      <a:pt x="27" y="19"/>
                    </a:cubicBezTo>
                    <a:cubicBezTo>
                      <a:pt x="41" y="23"/>
                      <a:pt x="47" y="26"/>
                      <a:pt x="53" y="30"/>
                    </a:cubicBezTo>
                    <a:cubicBezTo>
                      <a:pt x="59" y="33"/>
                      <a:pt x="64" y="37"/>
                      <a:pt x="64" y="42"/>
                    </a:cubicBezTo>
                    <a:cubicBezTo>
                      <a:pt x="65" y="49"/>
                      <a:pt x="60" y="49"/>
                      <a:pt x="58" y="50"/>
                    </a:cubicBezTo>
                    <a:cubicBezTo>
                      <a:pt x="58" y="50"/>
                      <a:pt x="64" y="49"/>
                      <a:pt x="65" y="46"/>
                    </a:cubicBezTo>
                    <a:cubicBezTo>
                      <a:pt x="66" y="43"/>
                      <a:pt x="66" y="36"/>
                      <a:pt x="55"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2" name="Freeform 2039"/>
              <p:cNvSpPr>
                <a:spLocks/>
              </p:cNvSpPr>
              <p:nvPr/>
            </p:nvSpPr>
            <p:spPr bwMode="auto">
              <a:xfrm>
                <a:off x="472" y="2044"/>
                <a:ext cx="142" cy="108"/>
              </a:xfrm>
              <a:custGeom>
                <a:avLst/>
                <a:gdLst>
                  <a:gd name="T0" fmla="*/ 56 w 67"/>
                  <a:gd name="T1" fmla="*/ 30 h 51"/>
                  <a:gd name="T2" fmla="*/ 56 w 67"/>
                  <a:gd name="T3" fmla="*/ 30 h 51"/>
                  <a:gd name="T4" fmla="*/ 27 w 67"/>
                  <a:gd name="T5" fmla="*/ 16 h 51"/>
                  <a:gd name="T6" fmla="*/ 3 w 67"/>
                  <a:gd name="T7" fmla="*/ 1 h 51"/>
                  <a:gd name="T8" fmla="*/ 3 w 67"/>
                  <a:gd name="T9" fmla="*/ 1 h 51"/>
                  <a:gd name="T10" fmla="*/ 3 w 67"/>
                  <a:gd name="T11" fmla="*/ 0 h 51"/>
                  <a:gd name="T12" fmla="*/ 3 w 67"/>
                  <a:gd name="T13" fmla="*/ 0 h 51"/>
                  <a:gd name="T14" fmla="*/ 0 w 67"/>
                  <a:gd name="T15" fmla="*/ 2 h 51"/>
                  <a:gd name="T16" fmla="*/ 1 w 67"/>
                  <a:gd name="T17" fmla="*/ 3 h 51"/>
                  <a:gd name="T18" fmla="*/ 1 w 67"/>
                  <a:gd name="T19" fmla="*/ 3 h 51"/>
                  <a:gd name="T20" fmla="*/ 28 w 67"/>
                  <a:gd name="T21" fmla="*/ 20 h 51"/>
                  <a:gd name="T22" fmla="*/ 54 w 67"/>
                  <a:gd name="T23" fmla="*/ 31 h 51"/>
                  <a:gd name="T24" fmla="*/ 65 w 67"/>
                  <a:gd name="T25" fmla="*/ 44 h 51"/>
                  <a:gd name="T26" fmla="*/ 65 w 67"/>
                  <a:gd name="T27" fmla="*/ 45 h 51"/>
                  <a:gd name="T28" fmla="*/ 63 w 67"/>
                  <a:gd name="T29" fmla="*/ 49 h 51"/>
                  <a:gd name="T30" fmla="*/ 59 w 67"/>
                  <a:gd name="T31" fmla="*/ 51 h 51"/>
                  <a:gd name="T32" fmla="*/ 59 w 67"/>
                  <a:gd name="T33" fmla="*/ 51 h 51"/>
                  <a:gd name="T34" fmla="*/ 62 w 67"/>
                  <a:gd name="T35" fmla="*/ 50 h 51"/>
                  <a:gd name="T36" fmla="*/ 66 w 67"/>
                  <a:gd name="T37" fmla="*/ 47 h 51"/>
                  <a:gd name="T38" fmla="*/ 67 w 67"/>
                  <a:gd name="T39" fmla="*/ 44 h 51"/>
                  <a:gd name="T40" fmla="*/ 56 w 67"/>
                  <a:gd name="T41" fmla="*/ 30 h 51"/>
                  <a:gd name="T42" fmla="*/ 56 w 67"/>
                  <a:gd name="T43" fmla="*/ 30 h 51"/>
                  <a:gd name="T44" fmla="*/ 56 w 67"/>
                  <a:gd name="T45" fmla="*/ 31 h 51"/>
                  <a:gd name="T46" fmla="*/ 66 w 67"/>
                  <a:gd name="T47" fmla="*/ 44 h 51"/>
                  <a:gd name="T48" fmla="*/ 66 w 67"/>
                  <a:gd name="T49" fmla="*/ 47 h 51"/>
                  <a:gd name="T50" fmla="*/ 62 w 67"/>
                  <a:gd name="T51" fmla="*/ 50 h 51"/>
                  <a:gd name="T52" fmla="*/ 60 w 67"/>
                  <a:gd name="T53" fmla="*/ 51 h 51"/>
                  <a:gd name="T54" fmla="*/ 59 w 67"/>
                  <a:gd name="T55" fmla="*/ 51 h 51"/>
                  <a:gd name="T56" fmla="*/ 59 w 67"/>
                  <a:gd name="T57" fmla="*/ 51 h 51"/>
                  <a:gd name="T58" fmla="*/ 59 w 67"/>
                  <a:gd name="T59" fmla="*/ 51 h 51"/>
                  <a:gd name="T60" fmla="*/ 63 w 67"/>
                  <a:gd name="T61" fmla="*/ 50 h 51"/>
                  <a:gd name="T62" fmla="*/ 66 w 67"/>
                  <a:gd name="T63" fmla="*/ 45 h 51"/>
                  <a:gd name="T64" fmla="*/ 66 w 67"/>
                  <a:gd name="T65" fmla="*/ 43 h 51"/>
                  <a:gd name="T66" fmla="*/ 54 w 67"/>
                  <a:gd name="T67" fmla="*/ 31 h 51"/>
                  <a:gd name="T68" fmla="*/ 28 w 67"/>
                  <a:gd name="T69" fmla="*/ 19 h 51"/>
                  <a:gd name="T70" fmla="*/ 10 w 67"/>
                  <a:gd name="T71" fmla="*/ 9 h 51"/>
                  <a:gd name="T72" fmla="*/ 3 w 67"/>
                  <a:gd name="T73" fmla="*/ 4 h 51"/>
                  <a:gd name="T74" fmla="*/ 1 w 67"/>
                  <a:gd name="T75" fmla="*/ 3 h 51"/>
                  <a:gd name="T76" fmla="*/ 1 w 67"/>
                  <a:gd name="T77" fmla="*/ 2 h 51"/>
                  <a:gd name="T78" fmla="*/ 1 w 67"/>
                  <a:gd name="T79" fmla="*/ 2 h 51"/>
                  <a:gd name="T80" fmla="*/ 1 w 67"/>
                  <a:gd name="T81" fmla="*/ 2 h 51"/>
                  <a:gd name="T82" fmla="*/ 1 w 67"/>
                  <a:gd name="T83" fmla="*/ 2 h 51"/>
                  <a:gd name="T84" fmla="*/ 1 w 67"/>
                  <a:gd name="T85" fmla="*/ 2 h 51"/>
                  <a:gd name="T86" fmla="*/ 1 w 67"/>
                  <a:gd name="T87" fmla="*/ 2 h 51"/>
                  <a:gd name="T88" fmla="*/ 1 w 67"/>
                  <a:gd name="T89" fmla="*/ 2 h 51"/>
                  <a:gd name="T90" fmla="*/ 1 w 67"/>
                  <a:gd name="T91" fmla="*/ 2 h 51"/>
                  <a:gd name="T92" fmla="*/ 1 w 67"/>
                  <a:gd name="T93" fmla="*/ 2 h 51"/>
                  <a:gd name="T94" fmla="*/ 1 w 67"/>
                  <a:gd name="T95" fmla="*/ 3 h 51"/>
                  <a:gd name="T96" fmla="*/ 3 w 67"/>
                  <a:gd name="T97" fmla="*/ 1 h 51"/>
                  <a:gd name="T98" fmla="*/ 3 w 67"/>
                  <a:gd name="T99" fmla="*/ 1 h 51"/>
                  <a:gd name="T100" fmla="*/ 3 w 67"/>
                  <a:gd name="T101" fmla="*/ 1 h 51"/>
                  <a:gd name="T102" fmla="*/ 3 w 67"/>
                  <a:gd name="T103" fmla="*/ 1 h 51"/>
                  <a:gd name="T104" fmla="*/ 27 w 67"/>
                  <a:gd name="T105" fmla="*/ 17 h 51"/>
                  <a:gd name="T106" fmla="*/ 56 w 67"/>
                  <a:gd name="T107" fmla="*/ 31 h 51"/>
                  <a:gd name="T108" fmla="*/ 56 w 67"/>
                  <a:gd name="T10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51">
                    <a:moveTo>
                      <a:pt x="56" y="30"/>
                    </a:moveTo>
                    <a:cubicBezTo>
                      <a:pt x="56" y="30"/>
                      <a:pt x="56" y="30"/>
                      <a:pt x="56" y="30"/>
                    </a:cubicBezTo>
                    <a:cubicBezTo>
                      <a:pt x="45" y="23"/>
                      <a:pt x="43" y="22"/>
                      <a:pt x="27" y="16"/>
                    </a:cubicBezTo>
                    <a:cubicBezTo>
                      <a:pt x="12" y="11"/>
                      <a:pt x="5" y="2"/>
                      <a:pt x="3" y="1"/>
                    </a:cubicBezTo>
                    <a:cubicBezTo>
                      <a:pt x="3" y="1"/>
                      <a:pt x="3" y="1"/>
                      <a:pt x="3" y="1"/>
                    </a:cubicBezTo>
                    <a:cubicBezTo>
                      <a:pt x="3" y="0"/>
                      <a:pt x="3" y="0"/>
                      <a:pt x="3" y="0"/>
                    </a:cubicBezTo>
                    <a:cubicBezTo>
                      <a:pt x="3" y="0"/>
                      <a:pt x="3" y="0"/>
                      <a:pt x="3" y="0"/>
                    </a:cubicBezTo>
                    <a:cubicBezTo>
                      <a:pt x="0" y="2"/>
                      <a:pt x="0" y="2"/>
                      <a:pt x="0" y="2"/>
                    </a:cubicBezTo>
                    <a:cubicBezTo>
                      <a:pt x="1" y="3"/>
                      <a:pt x="1" y="3"/>
                      <a:pt x="1" y="3"/>
                    </a:cubicBezTo>
                    <a:cubicBezTo>
                      <a:pt x="1" y="3"/>
                      <a:pt x="1" y="3"/>
                      <a:pt x="1" y="3"/>
                    </a:cubicBezTo>
                    <a:cubicBezTo>
                      <a:pt x="2" y="4"/>
                      <a:pt x="15" y="15"/>
                      <a:pt x="28" y="20"/>
                    </a:cubicBezTo>
                    <a:cubicBezTo>
                      <a:pt x="42" y="25"/>
                      <a:pt x="48" y="27"/>
                      <a:pt x="54" y="31"/>
                    </a:cubicBezTo>
                    <a:cubicBezTo>
                      <a:pt x="60" y="35"/>
                      <a:pt x="65" y="38"/>
                      <a:pt x="65" y="44"/>
                    </a:cubicBezTo>
                    <a:cubicBezTo>
                      <a:pt x="65" y="45"/>
                      <a:pt x="65" y="45"/>
                      <a:pt x="65" y="45"/>
                    </a:cubicBezTo>
                    <a:cubicBezTo>
                      <a:pt x="65" y="47"/>
                      <a:pt x="64" y="48"/>
                      <a:pt x="63" y="49"/>
                    </a:cubicBezTo>
                    <a:cubicBezTo>
                      <a:pt x="61" y="50"/>
                      <a:pt x="60" y="50"/>
                      <a:pt x="59" y="51"/>
                    </a:cubicBezTo>
                    <a:cubicBezTo>
                      <a:pt x="59" y="51"/>
                      <a:pt x="59" y="51"/>
                      <a:pt x="59" y="51"/>
                    </a:cubicBezTo>
                    <a:cubicBezTo>
                      <a:pt x="59" y="51"/>
                      <a:pt x="61" y="51"/>
                      <a:pt x="62" y="50"/>
                    </a:cubicBezTo>
                    <a:cubicBezTo>
                      <a:pt x="64" y="50"/>
                      <a:pt x="65" y="49"/>
                      <a:pt x="66" y="47"/>
                    </a:cubicBezTo>
                    <a:cubicBezTo>
                      <a:pt x="66" y="47"/>
                      <a:pt x="67" y="46"/>
                      <a:pt x="67" y="44"/>
                    </a:cubicBezTo>
                    <a:cubicBezTo>
                      <a:pt x="67" y="41"/>
                      <a:pt x="64" y="36"/>
                      <a:pt x="56" y="30"/>
                    </a:cubicBezTo>
                    <a:cubicBezTo>
                      <a:pt x="56" y="30"/>
                      <a:pt x="56" y="30"/>
                      <a:pt x="56" y="30"/>
                    </a:cubicBezTo>
                    <a:cubicBezTo>
                      <a:pt x="56" y="31"/>
                      <a:pt x="56" y="31"/>
                      <a:pt x="56" y="31"/>
                    </a:cubicBezTo>
                    <a:cubicBezTo>
                      <a:pt x="64" y="36"/>
                      <a:pt x="66" y="41"/>
                      <a:pt x="66" y="44"/>
                    </a:cubicBezTo>
                    <a:cubicBezTo>
                      <a:pt x="66" y="45"/>
                      <a:pt x="66" y="46"/>
                      <a:pt x="66" y="47"/>
                    </a:cubicBezTo>
                    <a:cubicBezTo>
                      <a:pt x="65" y="49"/>
                      <a:pt x="64" y="50"/>
                      <a:pt x="62" y="50"/>
                    </a:cubicBezTo>
                    <a:cubicBezTo>
                      <a:pt x="61" y="50"/>
                      <a:pt x="61" y="51"/>
                      <a:pt x="60" y="51"/>
                    </a:cubicBezTo>
                    <a:cubicBezTo>
                      <a:pt x="60" y="51"/>
                      <a:pt x="59" y="51"/>
                      <a:pt x="59" y="51"/>
                    </a:cubicBezTo>
                    <a:cubicBezTo>
                      <a:pt x="59" y="51"/>
                      <a:pt x="59" y="51"/>
                      <a:pt x="59" y="51"/>
                    </a:cubicBezTo>
                    <a:cubicBezTo>
                      <a:pt x="59" y="51"/>
                      <a:pt x="59" y="51"/>
                      <a:pt x="59" y="51"/>
                    </a:cubicBezTo>
                    <a:cubicBezTo>
                      <a:pt x="60" y="51"/>
                      <a:pt x="62" y="50"/>
                      <a:pt x="63" y="50"/>
                    </a:cubicBezTo>
                    <a:cubicBezTo>
                      <a:pt x="64" y="49"/>
                      <a:pt x="66" y="47"/>
                      <a:pt x="66" y="45"/>
                    </a:cubicBezTo>
                    <a:cubicBezTo>
                      <a:pt x="66" y="44"/>
                      <a:pt x="66" y="44"/>
                      <a:pt x="66" y="43"/>
                    </a:cubicBezTo>
                    <a:cubicBezTo>
                      <a:pt x="65" y="38"/>
                      <a:pt x="60" y="34"/>
                      <a:pt x="54" y="31"/>
                    </a:cubicBezTo>
                    <a:cubicBezTo>
                      <a:pt x="48" y="27"/>
                      <a:pt x="42" y="24"/>
                      <a:pt x="28" y="19"/>
                    </a:cubicBezTo>
                    <a:cubicBezTo>
                      <a:pt x="22" y="17"/>
                      <a:pt x="15" y="13"/>
                      <a:pt x="10" y="9"/>
                    </a:cubicBezTo>
                    <a:cubicBezTo>
                      <a:pt x="7" y="7"/>
                      <a:pt x="5" y="6"/>
                      <a:pt x="3" y="4"/>
                    </a:cubicBezTo>
                    <a:cubicBezTo>
                      <a:pt x="2" y="4"/>
                      <a:pt x="2"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3" y="1"/>
                      <a:pt x="3" y="1"/>
                      <a:pt x="3" y="1"/>
                    </a:cubicBezTo>
                    <a:cubicBezTo>
                      <a:pt x="3" y="1"/>
                      <a:pt x="3" y="1"/>
                      <a:pt x="3" y="1"/>
                    </a:cubicBezTo>
                    <a:cubicBezTo>
                      <a:pt x="3" y="1"/>
                      <a:pt x="3" y="1"/>
                      <a:pt x="3" y="1"/>
                    </a:cubicBezTo>
                    <a:cubicBezTo>
                      <a:pt x="3" y="1"/>
                      <a:pt x="3" y="1"/>
                      <a:pt x="3" y="1"/>
                    </a:cubicBezTo>
                    <a:cubicBezTo>
                      <a:pt x="5" y="3"/>
                      <a:pt x="12" y="11"/>
                      <a:pt x="27" y="17"/>
                    </a:cubicBezTo>
                    <a:cubicBezTo>
                      <a:pt x="43" y="22"/>
                      <a:pt x="44" y="23"/>
                      <a:pt x="56" y="31"/>
                    </a:cubicBezTo>
                    <a:lnTo>
                      <a:pt x="56" y="30"/>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3" name="Freeform 2040"/>
              <p:cNvSpPr>
                <a:spLocks/>
              </p:cNvSpPr>
              <p:nvPr/>
            </p:nvSpPr>
            <p:spPr bwMode="auto">
              <a:xfrm>
                <a:off x="482" y="2054"/>
                <a:ext cx="130" cy="89"/>
              </a:xfrm>
              <a:custGeom>
                <a:avLst/>
                <a:gdLst>
                  <a:gd name="T0" fmla="*/ 0 w 61"/>
                  <a:gd name="T1" fmla="*/ 0 h 42"/>
                  <a:gd name="T2" fmla="*/ 0 w 61"/>
                  <a:gd name="T3" fmla="*/ 1 h 42"/>
                  <a:gd name="T4" fmla="*/ 5 w 61"/>
                  <a:gd name="T5" fmla="*/ 4 h 42"/>
                  <a:gd name="T6" fmla="*/ 23 w 61"/>
                  <a:gd name="T7" fmla="*/ 14 h 42"/>
                  <a:gd name="T8" fmla="*/ 49 w 61"/>
                  <a:gd name="T9" fmla="*/ 26 h 42"/>
                  <a:gd name="T10" fmla="*/ 61 w 61"/>
                  <a:gd name="T11" fmla="*/ 38 h 42"/>
                  <a:gd name="T12" fmla="*/ 61 w 61"/>
                  <a:gd name="T13" fmla="*/ 40 h 42"/>
                  <a:gd name="T14" fmla="*/ 60 w 61"/>
                  <a:gd name="T15" fmla="*/ 42 h 42"/>
                  <a:gd name="T16" fmla="*/ 61 w 61"/>
                  <a:gd name="T17" fmla="*/ 38 h 42"/>
                  <a:gd name="T18" fmla="*/ 49 w 61"/>
                  <a:gd name="T19" fmla="*/ 25 h 42"/>
                  <a:gd name="T20" fmla="*/ 24 w 61"/>
                  <a:gd name="T21" fmla="*/ 14 h 42"/>
                  <a:gd name="T22" fmla="*/ 0 w 6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2">
                    <a:moveTo>
                      <a:pt x="0" y="0"/>
                    </a:moveTo>
                    <a:cubicBezTo>
                      <a:pt x="0" y="1"/>
                      <a:pt x="0" y="1"/>
                      <a:pt x="0" y="1"/>
                    </a:cubicBezTo>
                    <a:cubicBezTo>
                      <a:pt x="2" y="2"/>
                      <a:pt x="3" y="3"/>
                      <a:pt x="5" y="4"/>
                    </a:cubicBezTo>
                    <a:cubicBezTo>
                      <a:pt x="10" y="8"/>
                      <a:pt x="17" y="12"/>
                      <a:pt x="23" y="14"/>
                    </a:cubicBezTo>
                    <a:cubicBezTo>
                      <a:pt x="37" y="19"/>
                      <a:pt x="43" y="22"/>
                      <a:pt x="49" y="26"/>
                    </a:cubicBezTo>
                    <a:cubicBezTo>
                      <a:pt x="55" y="29"/>
                      <a:pt x="60" y="33"/>
                      <a:pt x="61" y="38"/>
                    </a:cubicBezTo>
                    <a:cubicBezTo>
                      <a:pt x="61" y="39"/>
                      <a:pt x="61" y="39"/>
                      <a:pt x="61" y="40"/>
                    </a:cubicBezTo>
                    <a:cubicBezTo>
                      <a:pt x="61" y="41"/>
                      <a:pt x="60" y="42"/>
                      <a:pt x="60" y="42"/>
                    </a:cubicBezTo>
                    <a:cubicBezTo>
                      <a:pt x="61" y="41"/>
                      <a:pt x="61" y="40"/>
                      <a:pt x="61" y="38"/>
                    </a:cubicBezTo>
                    <a:cubicBezTo>
                      <a:pt x="60" y="33"/>
                      <a:pt x="55" y="29"/>
                      <a:pt x="49" y="25"/>
                    </a:cubicBezTo>
                    <a:cubicBezTo>
                      <a:pt x="43" y="21"/>
                      <a:pt x="37" y="19"/>
                      <a:pt x="24" y="14"/>
                    </a:cubicBezTo>
                    <a:cubicBezTo>
                      <a:pt x="15" y="11"/>
                      <a:pt x="6"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4" name="Freeform 2041"/>
              <p:cNvSpPr>
                <a:spLocks/>
              </p:cNvSpPr>
              <p:nvPr/>
            </p:nvSpPr>
            <p:spPr bwMode="auto">
              <a:xfrm>
                <a:off x="482" y="2056"/>
                <a:ext cx="130" cy="90"/>
              </a:xfrm>
              <a:custGeom>
                <a:avLst/>
                <a:gdLst>
                  <a:gd name="T0" fmla="*/ 0 w 61"/>
                  <a:gd name="T1" fmla="*/ 0 h 42"/>
                  <a:gd name="T2" fmla="*/ 0 w 61"/>
                  <a:gd name="T3" fmla="*/ 0 h 42"/>
                  <a:gd name="T4" fmla="*/ 23 w 61"/>
                  <a:gd name="T5" fmla="*/ 14 h 42"/>
                  <a:gd name="T6" fmla="*/ 49 w 61"/>
                  <a:gd name="T7" fmla="*/ 25 h 42"/>
                  <a:gd name="T8" fmla="*/ 60 w 61"/>
                  <a:gd name="T9" fmla="*/ 37 h 42"/>
                  <a:gd name="T10" fmla="*/ 59 w 61"/>
                  <a:gd name="T11" fmla="*/ 42 h 42"/>
                  <a:gd name="T12" fmla="*/ 60 w 61"/>
                  <a:gd name="T13" fmla="*/ 41 h 42"/>
                  <a:gd name="T14" fmla="*/ 61 w 61"/>
                  <a:gd name="T15" fmla="*/ 39 h 42"/>
                  <a:gd name="T16" fmla="*/ 61 w 61"/>
                  <a:gd name="T17" fmla="*/ 37 h 42"/>
                  <a:gd name="T18" fmla="*/ 49 w 61"/>
                  <a:gd name="T19" fmla="*/ 25 h 42"/>
                  <a:gd name="T20" fmla="*/ 23 w 61"/>
                  <a:gd name="T21" fmla="*/ 13 h 42"/>
                  <a:gd name="T22" fmla="*/ 5 w 61"/>
                  <a:gd name="T23" fmla="*/ 3 h 42"/>
                  <a:gd name="T24" fmla="*/ 0 w 61"/>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42">
                    <a:moveTo>
                      <a:pt x="0" y="0"/>
                    </a:moveTo>
                    <a:cubicBezTo>
                      <a:pt x="0" y="0"/>
                      <a:pt x="0" y="0"/>
                      <a:pt x="0" y="0"/>
                    </a:cubicBezTo>
                    <a:cubicBezTo>
                      <a:pt x="6" y="4"/>
                      <a:pt x="15" y="11"/>
                      <a:pt x="23" y="14"/>
                    </a:cubicBezTo>
                    <a:cubicBezTo>
                      <a:pt x="37" y="18"/>
                      <a:pt x="43" y="21"/>
                      <a:pt x="49" y="25"/>
                    </a:cubicBezTo>
                    <a:cubicBezTo>
                      <a:pt x="55" y="28"/>
                      <a:pt x="60" y="32"/>
                      <a:pt x="60" y="37"/>
                    </a:cubicBezTo>
                    <a:cubicBezTo>
                      <a:pt x="61" y="40"/>
                      <a:pt x="60" y="41"/>
                      <a:pt x="59" y="42"/>
                    </a:cubicBezTo>
                    <a:cubicBezTo>
                      <a:pt x="60" y="41"/>
                      <a:pt x="60" y="41"/>
                      <a:pt x="60" y="41"/>
                    </a:cubicBezTo>
                    <a:cubicBezTo>
                      <a:pt x="60" y="41"/>
                      <a:pt x="61" y="40"/>
                      <a:pt x="61" y="39"/>
                    </a:cubicBezTo>
                    <a:cubicBezTo>
                      <a:pt x="61" y="38"/>
                      <a:pt x="61" y="38"/>
                      <a:pt x="61" y="37"/>
                    </a:cubicBezTo>
                    <a:cubicBezTo>
                      <a:pt x="60" y="32"/>
                      <a:pt x="55" y="28"/>
                      <a:pt x="49" y="25"/>
                    </a:cubicBezTo>
                    <a:cubicBezTo>
                      <a:pt x="43" y="21"/>
                      <a:pt x="37" y="18"/>
                      <a:pt x="23" y="13"/>
                    </a:cubicBezTo>
                    <a:cubicBezTo>
                      <a:pt x="17" y="11"/>
                      <a:pt x="10" y="7"/>
                      <a:pt x="5" y="3"/>
                    </a:cubicBezTo>
                    <a:cubicBezTo>
                      <a:pt x="3" y="2"/>
                      <a:pt x="2"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5" name="Freeform 2042"/>
              <p:cNvSpPr>
                <a:spLocks/>
              </p:cNvSpPr>
              <p:nvPr/>
            </p:nvSpPr>
            <p:spPr bwMode="auto">
              <a:xfrm>
                <a:off x="474" y="2067"/>
                <a:ext cx="134" cy="108"/>
              </a:xfrm>
              <a:custGeom>
                <a:avLst/>
                <a:gdLst>
                  <a:gd name="T0" fmla="*/ 52 w 63"/>
                  <a:gd name="T1" fmla="*/ 30 h 51"/>
                  <a:gd name="T2" fmla="*/ 25 w 63"/>
                  <a:gd name="T3" fmla="*/ 16 h 51"/>
                  <a:gd name="T4" fmla="*/ 3 w 63"/>
                  <a:gd name="T5" fmla="*/ 1 h 51"/>
                  <a:gd name="T6" fmla="*/ 2 w 63"/>
                  <a:gd name="T7" fmla="*/ 0 h 51"/>
                  <a:gd name="T8" fmla="*/ 0 w 63"/>
                  <a:gd name="T9" fmla="*/ 2 h 51"/>
                  <a:gd name="T10" fmla="*/ 26 w 63"/>
                  <a:gd name="T11" fmla="*/ 19 h 51"/>
                  <a:gd name="T12" fmla="*/ 50 w 63"/>
                  <a:gd name="T13" fmla="*/ 30 h 51"/>
                  <a:gd name="T14" fmla="*/ 61 w 63"/>
                  <a:gd name="T15" fmla="*/ 43 h 51"/>
                  <a:gd name="T16" fmla="*/ 56 w 63"/>
                  <a:gd name="T17" fmla="*/ 51 h 51"/>
                  <a:gd name="T18" fmla="*/ 62 w 63"/>
                  <a:gd name="T19" fmla="*/ 47 h 51"/>
                  <a:gd name="T20" fmla="*/ 52 w 63"/>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1">
                    <a:moveTo>
                      <a:pt x="52" y="30"/>
                    </a:moveTo>
                    <a:cubicBezTo>
                      <a:pt x="42" y="23"/>
                      <a:pt x="40" y="22"/>
                      <a:pt x="25" y="16"/>
                    </a:cubicBezTo>
                    <a:cubicBezTo>
                      <a:pt x="11" y="10"/>
                      <a:pt x="4" y="2"/>
                      <a:pt x="3" y="1"/>
                    </a:cubicBezTo>
                    <a:cubicBezTo>
                      <a:pt x="2" y="0"/>
                      <a:pt x="2" y="0"/>
                      <a:pt x="2" y="0"/>
                    </a:cubicBezTo>
                    <a:cubicBezTo>
                      <a:pt x="0" y="2"/>
                      <a:pt x="0" y="2"/>
                      <a:pt x="0" y="2"/>
                    </a:cubicBezTo>
                    <a:cubicBezTo>
                      <a:pt x="0" y="2"/>
                      <a:pt x="14" y="14"/>
                      <a:pt x="26" y="19"/>
                    </a:cubicBezTo>
                    <a:cubicBezTo>
                      <a:pt x="39" y="24"/>
                      <a:pt x="45" y="27"/>
                      <a:pt x="50" y="30"/>
                    </a:cubicBezTo>
                    <a:cubicBezTo>
                      <a:pt x="56" y="34"/>
                      <a:pt x="61" y="38"/>
                      <a:pt x="61" y="43"/>
                    </a:cubicBezTo>
                    <a:cubicBezTo>
                      <a:pt x="62" y="49"/>
                      <a:pt x="57" y="50"/>
                      <a:pt x="56" y="51"/>
                    </a:cubicBezTo>
                    <a:cubicBezTo>
                      <a:pt x="56" y="51"/>
                      <a:pt x="61" y="50"/>
                      <a:pt x="62" y="47"/>
                    </a:cubicBezTo>
                    <a:cubicBezTo>
                      <a:pt x="63" y="44"/>
                      <a:pt x="63" y="37"/>
                      <a:pt x="52" y="30"/>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6" name="Freeform 2043"/>
              <p:cNvSpPr>
                <a:spLocks/>
              </p:cNvSpPr>
              <p:nvPr/>
            </p:nvSpPr>
            <p:spPr bwMode="auto">
              <a:xfrm>
                <a:off x="474" y="2067"/>
                <a:ext cx="134" cy="108"/>
              </a:xfrm>
              <a:custGeom>
                <a:avLst/>
                <a:gdLst>
                  <a:gd name="T0" fmla="*/ 52 w 63"/>
                  <a:gd name="T1" fmla="*/ 30 h 51"/>
                  <a:gd name="T2" fmla="*/ 53 w 63"/>
                  <a:gd name="T3" fmla="*/ 30 h 51"/>
                  <a:gd name="T4" fmla="*/ 26 w 63"/>
                  <a:gd name="T5" fmla="*/ 16 h 51"/>
                  <a:gd name="T6" fmla="*/ 3 w 63"/>
                  <a:gd name="T7" fmla="*/ 1 h 51"/>
                  <a:gd name="T8" fmla="*/ 2 w 63"/>
                  <a:gd name="T9" fmla="*/ 0 h 51"/>
                  <a:gd name="T10" fmla="*/ 2 w 63"/>
                  <a:gd name="T11" fmla="*/ 0 h 51"/>
                  <a:gd name="T12" fmla="*/ 2 w 63"/>
                  <a:gd name="T13" fmla="*/ 0 h 51"/>
                  <a:gd name="T14" fmla="*/ 0 w 63"/>
                  <a:gd name="T15" fmla="*/ 2 h 51"/>
                  <a:gd name="T16" fmla="*/ 0 w 63"/>
                  <a:gd name="T17" fmla="*/ 2 h 51"/>
                  <a:gd name="T18" fmla="*/ 0 w 63"/>
                  <a:gd name="T19" fmla="*/ 2 h 51"/>
                  <a:gd name="T20" fmla="*/ 26 w 63"/>
                  <a:gd name="T21" fmla="*/ 19 h 51"/>
                  <a:gd name="T22" fmla="*/ 50 w 63"/>
                  <a:gd name="T23" fmla="*/ 30 h 51"/>
                  <a:gd name="T24" fmla="*/ 61 w 63"/>
                  <a:gd name="T25" fmla="*/ 43 h 51"/>
                  <a:gd name="T26" fmla="*/ 61 w 63"/>
                  <a:gd name="T27" fmla="*/ 44 h 51"/>
                  <a:gd name="T28" fmla="*/ 59 w 63"/>
                  <a:gd name="T29" fmla="*/ 49 h 51"/>
                  <a:gd name="T30" fmla="*/ 56 w 63"/>
                  <a:gd name="T31" fmla="*/ 50 h 51"/>
                  <a:gd name="T32" fmla="*/ 56 w 63"/>
                  <a:gd name="T33" fmla="*/ 51 h 51"/>
                  <a:gd name="T34" fmla="*/ 58 w 63"/>
                  <a:gd name="T35" fmla="*/ 50 h 51"/>
                  <a:gd name="T36" fmla="*/ 62 w 63"/>
                  <a:gd name="T37" fmla="*/ 47 h 51"/>
                  <a:gd name="T38" fmla="*/ 63 w 63"/>
                  <a:gd name="T39" fmla="*/ 44 h 51"/>
                  <a:gd name="T40" fmla="*/ 53 w 63"/>
                  <a:gd name="T41" fmla="*/ 30 h 51"/>
                  <a:gd name="T42" fmla="*/ 52 w 63"/>
                  <a:gd name="T43" fmla="*/ 30 h 51"/>
                  <a:gd name="T44" fmla="*/ 52 w 63"/>
                  <a:gd name="T45" fmla="*/ 30 h 51"/>
                  <a:gd name="T46" fmla="*/ 62 w 63"/>
                  <a:gd name="T47" fmla="*/ 44 h 51"/>
                  <a:gd name="T48" fmla="*/ 62 w 63"/>
                  <a:gd name="T49" fmla="*/ 47 h 51"/>
                  <a:gd name="T50" fmla="*/ 58 w 63"/>
                  <a:gd name="T51" fmla="*/ 50 h 51"/>
                  <a:gd name="T52" fmla="*/ 56 w 63"/>
                  <a:gd name="T53" fmla="*/ 50 h 51"/>
                  <a:gd name="T54" fmla="*/ 56 w 63"/>
                  <a:gd name="T55" fmla="*/ 50 h 51"/>
                  <a:gd name="T56" fmla="*/ 56 w 63"/>
                  <a:gd name="T57" fmla="*/ 51 h 51"/>
                  <a:gd name="T58" fmla="*/ 56 w 63"/>
                  <a:gd name="T59" fmla="*/ 51 h 51"/>
                  <a:gd name="T60" fmla="*/ 59 w 63"/>
                  <a:gd name="T61" fmla="*/ 49 h 51"/>
                  <a:gd name="T62" fmla="*/ 62 w 63"/>
                  <a:gd name="T63" fmla="*/ 44 h 51"/>
                  <a:gd name="T64" fmla="*/ 62 w 63"/>
                  <a:gd name="T65" fmla="*/ 43 h 51"/>
                  <a:gd name="T66" fmla="*/ 51 w 63"/>
                  <a:gd name="T67" fmla="*/ 30 h 51"/>
                  <a:gd name="T68" fmla="*/ 26 w 63"/>
                  <a:gd name="T69" fmla="*/ 19 h 51"/>
                  <a:gd name="T70" fmla="*/ 9 w 63"/>
                  <a:gd name="T71" fmla="*/ 9 h 51"/>
                  <a:gd name="T72" fmla="*/ 3 w 63"/>
                  <a:gd name="T73" fmla="*/ 4 h 51"/>
                  <a:gd name="T74" fmla="*/ 1 w 63"/>
                  <a:gd name="T75" fmla="*/ 3 h 51"/>
                  <a:gd name="T76" fmla="*/ 0 w 63"/>
                  <a:gd name="T77" fmla="*/ 2 h 51"/>
                  <a:gd name="T78" fmla="*/ 0 w 63"/>
                  <a:gd name="T79" fmla="*/ 2 h 51"/>
                  <a:gd name="T80" fmla="*/ 0 w 63"/>
                  <a:gd name="T81" fmla="*/ 2 h 51"/>
                  <a:gd name="T82" fmla="*/ 0 w 63"/>
                  <a:gd name="T83" fmla="*/ 2 h 51"/>
                  <a:gd name="T84" fmla="*/ 0 w 63"/>
                  <a:gd name="T85" fmla="*/ 2 h 51"/>
                  <a:gd name="T86" fmla="*/ 0 w 63"/>
                  <a:gd name="T87" fmla="*/ 2 h 51"/>
                  <a:gd name="T88" fmla="*/ 0 w 63"/>
                  <a:gd name="T89" fmla="*/ 2 h 51"/>
                  <a:gd name="T90" fmla="*/ 0 w 63"/>
                  <a:gd name="T91" fmla="*/ 2 h 51"/>
                  <a:gd name="T92" fmla="*/ 0 w 63"/>
                  <a:gd name="T93" fmla="*/ 2 h 51"/>
                  <a:gd name="T94" fmla="*/ 0 w 63"/>
                  <a:gd name="T95" fmla="*/ 2 h 51"/>
                  <a:gd name="T96" fmla="*/ 2 w 63"/>
                  <a:gd name="T97" fmla="*/ 0 h 51"/>
                  <a:gd name="T98" fmla="*/ 2 w 63"/>
                  <a:gd name="T99" fmla="*/ 0 h 51"/>
                  <a:gd name="T100" fmla="*/ 2 w 63"/>
                  <a:gd name="T101" fmla="*/ 0 h 51"/>
                  <a:gd name="T102" fmla="*/ 2 w 63"/>
                  <a:gd name="T103" fmla="*/ 1 h 51"/>
                  <a:gd name="T104" fmla="*/ 25 w 63"/>
                  <a:gd name="T105" fmla="*/ 16 h 51"/>
                  <a:gd name="T106" fmla="*/ 52 w 63"/>
                  <a:gd name="T107"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51">
                    <a:moveTo>
                      <a:pt x="52" y="30"/>
                    </a:moveTo>
                    <a:cubicBezTo>
                      <a:pt x="53" y="30"/>
                      <a:pt x="53" y="30"/>
                      <a:pt x="53" y="30"/>
                    </a:cubicBezTo>
                    <a:cubicBezTo>
                      <a:pt x="42" y="23"/>
                      <a:pt x="40" y="22"/>
                      <a:pt x="26" y="16"/>
                    </a:cubicBezTo>
                    <a:cubicBezTo>
                      <a:pt x="11" y="10"/>
                      <a:pt x="4" y="2"/>
                      <a:pt x="3" y="1"/>
                    </a:cubicBezTo>
                    <a:cubicBezTo>
                      <a:pt x="2" y="0"/>
                      <a:pt x="2" y="0"/>
                      <a:pt x="2" y="0"/>
                    </a:cubicBezTo>
                    <a:cubicBezTo>
                      <a:pt x="2" y="0"/>
                      <a:pt x="2" y="0"/>
                      <a:pt x="2" y="0"/>
                    </a:cubicBezTo>
                    <a:cubicBezTo>
                      <a:pt x="2" y="0"/>
                      <a:pt x="2" y="0"/>
                      <a:pt x="2" y="0"/>
                    </a:cubicBezTo>
                    <a:cubicBezTo>
                      <a:pt x="0" y="2"/>
                      <a:pt x="0" y="2"/>
                      <a:pt x="0" y="2"/>
                    </a:cubicBezTo>
                    <a:cubicBezTo>
                      <a:pt x="0" y="2"/>
                      <a:pt x="0" y="2"/>
                      <a:pt x="0" y="2"/>
                    </a:cubicBezTo>
                    <a:cubicBezTo>
                      <a:pt x="0" y="2"/>
                      <a:pt x="0" y="2"/>
                      <a:pt x="0" y="2"/>
                    </a:cubicBezTo>
                    <a:cubicBezTo>
                      <a:pt x="1" y="3"/>
                      <a:pt x="14" y="15"/>
                      <a:pt x="26" y="19"/>
                    </a:cubicBezTo>
                    <a:cubicBezTo>
                      <a:pt x="39" y="24"/>
                      <a:pt x="45" y="27"/>
                      <a:pt x="50" y="30"/>
                    </a:cubicBezTo>
                    <a:cubicBezTo>
                      <a:pt x="56" y="34"/>
                      <a:pt x="61" y="38"/>
                      <a:pt x="61" y="43"/>
                    </a:cubicBezTo>
                    <a:cubicBezTo>
                      <a:pt x="61" y="44"/>
                      <a:pt x="61" y="44"/>
                      <a:pt x="61" y="44"/>
                    </a:cubicBezTo>
                    <a:cubicBezTo>
                      <a:pt x="61" y="47"/>
                      <a:pt x="60" y="48"/>
                      <a:pt x="59" y="49"/>
                    </a:cubicBezTo>
                    <a:cubicBezTo>
                      <a:pt x="58" y="50"/>
                      <a:pt x="56" y="50"/>
                      <a:pt x="56" y="50"/>
                    </a:cubicBezTo>
                    <a:cubicBezTo>
                      <a:pt x="56" y="51"/>
                      <a:pt x="56" y="51"/>
                      <a:pt x="56" y="51"/>
                    </a:cubicBezTo>
                    <a:cubicBezTo>
                      <a:pt x="56" y="51"/>
                      <a:pt x="57" y="51"/>
                      <a:pt x="58" y="50"/>
                    </a:cubicBezTo>
                    <a:cubicBezTo>
                      <a:pt x="60" y="49"/>
                      <a:pt x="61" y="48"/>
                      <a:pt x="62" y="47"/>
                    </a:cubicBezTo>
                    <a:cubicBezTo>
                      <a:pt x="63" y="46"/>
                      <a:pt x="63" y="45"/>
                      <a:pt x="63" y="44"/>
                    </a:cubicBezTo>
                    <a:cubicBezTo>
                      <a:pt x="63" y="40"/>
                      <a:pt x="61" y="35"/>
                      <a:pt x="53" y="30"/>
                    </a:cubicBezTo>
                    <a:cubicBezTo>
                      <a:pt x="52" y="30"/>
                      <a:pt x="52" y="30"/>
                      <a:pt x="52" y="30"/>
                    </a:cubicBezTo>
                    <a:cubicBezTo>
                      <a:pt x="52" y="30"/>
                      <a:pt x="52" y="30"/>
                      <a:pt x="52" y="30"/>
                    </a:cubicBezTo>
                    <a:cubicBezTo>
                      <a:pt x="60" y="35"/>
                      <a:pt x="62" y="40"/>
                      <a:pt x="62" y="44"/>
                    </a:cubicBezTo>
                    <a:cubicBezTo>
                      <a:pt x="62" y="45"/>
                      <a:pt x="62" y="46"/>
                      <a:pt x="62" y="47"/>
                    </a:cubicBezTo>
                    <a:cubicBezTo>
                      <a:pt x="61" y="48"/>
                      <a:pt x="60" y="49"/>
                      <a:pt x="58" y="50"/>
                    </a:cubicBezTo>
                    <a:cubicBezTo>
                      <a:pt x="58" y="50"/>
                      <a:pt x="57" y="50"/>
                      <a:pt x="56" y="50"/>
                    </a:cubicBezTo>
                    <a:cubicBezTo>
                      <a:pt x="56" y="50"/>
                      <a:pt x="56" y="50"/>
                      <a:pt x="56" y="50"/>
                    </a:cubicBezTo>
                    <a:cubicBezTo>
                      <a:pt x="56" y="51"/>
                      <a:pt x="56" y="51"/>
                      <a:pt x="56" y="51"/>
                    </a:cubicBezTo>
                    <a:cubicBezTo>
                      <a:pt x="56" y="51"/>
                      <a:pt x="56" y="51"/>
                      <a:pt x="56" y="51"/>
                    </a:cubicBezTo>
                    <a:cubicBezTo>
                      <a:pt x="56" y="50"/>
                      <a:pt x="58" y="50"/>
                      <a:pt x="59" y="49"/>
                    </a:cubicBezTo>
                    <a:cubicBezTo>
                      <a:pt x="61" y="48"/>
                      <a:pt x="62" y="47"/>
                      <a:pt x="62" y="44"/>
                    </a:cubicBezTo>
                    <a:cubicBezTo>
                      <a:pt x="62" y="44"/>
                      <a:pt x="62" y="43"/>
                      <a:pt x="62" y="43"/>
                    </a:cubicBezTo>
                    <a:cubicBezTo>
                      <a:pt x="61" y="38"/>
                      <a:pt x="56" y="34"/>
                      <a:pt x="51" y="30"/>
                    </a:cubicBezTo>
                    <a:cubicBezTo>
                      <a:pt x="45" y="26"/>
                      <a:pt x="39" y="24"/>
                      <a:pt x="26" y="19"/>
                    </a:cubicBezTo>
                    <a:cubicBezTo>
                      <a:pt x="20" y="17"/>
                      <a:pt x="13" y="12"/>
                      <a:pt x="9" y="9"/>
                    </a:cubicBezTo>
                    <a:cubicBezTo>
                      <a:pt x="6" y="7"/>
                      <a:pt x="4" y="5"/>
                      <a:pt x="3" y="4"/>
                    </a:cubicBezTo>
                    <a:cubicBezTo>
                      <a:pt x="2" y="3"/>
                      <a:pt x="1" y="3"/>
                      <a:pt x="1"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2" y="0"/>
                      <a:pt x="2" y="0"/>
                      <a:pt x="2" y="0"/>
                    </a:cubicBezTo>
                    <a:cubicBezTo>
                      <a:pt x="2" y="0"/>
                      <a:pt x="2" y="0"/>
                      <a:pt x="2" y="0"/>
                    </a:cubicBezTo>
                    <a:cubicBezTo>
                      <a:pt x="2" y="0"/>
                      <a:pt x="2" y="0"/>
                      <a:pt x="2" y="0"/>
                    </a:cubicBezTo>
                    <a:cubicBezTo>
                      <a:pt x="2" y="1"/>
                      <a:pt x="2" y="1"/>
                      <a:pt x="2" y="1"/>
                    </a:cubicBezTo>
                    <a:cubicBezTo>
                      <a:pt x="4" y="2"/>
                      <a:pt x="11" y="11"/>
                      <a:pt x="25" y="16"/>
                    </a:cubicBezTo>
                    <a:cubicBezTo>
                      <a:pt x="40" y="22"/>
                      <a:pt x="42" y="23"/>
                      <a:pt x="52" y="3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7" name="Freeform 2044"/>
              <p:cNvSpPr>
                <a:spLocks/>
              </p:cNvSpPr>
              <p:nvPr/>
            </p:nvSpPr>
            <p:spPr bwMode="auto">
              <a:xfrm>
                <a:off x="482" y="2078"/>
                <a:ext cx="124" cy="89"/>
              </a:xfrm>
              <a:custGeom>
                <a:avLst/>
                <a:gdLst>
                  <a:gd name="T0" fmla="*/ 0 w 58"/>
                  <a:gd name="T1" fmla="*/ 0 h 42"/>
                  <a:gd name="T2" fmla="*/ 0 w 58"/>
                  <a:gd name="T3" fmla="*/ 1 h 42"/>
                  <a:gd name="T4" fmla="*/ 5 w 58"/>
                  <a:gd name="T5" fmla="*/ 4 h 42"/>
                  <a:gd name="T6" fmla="*/ 22 w 58"/>
                  <a:gd name="T7" fmla="*/ 14 h 42"/>
                  <a:gd name="T8" fmla="*/ 47 w 58"/>
                  <a:gd name="T9" fmla="*/ 25 h 42"/>
                  <a:gd name="T10" fmla="*/ 58 w 58"/>
                  <a:gd name="T11" fmla="*/ 38 h 42"/>
                  <a:gd name="T12" fmla="*/ 58 w 58"/>
                  <a:gd name="T13" fmla="*/ 39 h 42"/>
                  <a:gd name="T14" fmla="*/ 57 w 58"/>
                  <a:gd name="T15" fmla="*/ 42 h 42"/>
                  <a:gd name="T16" fmla="*/ 58 w 58"/>
                  <a:gd name="T17" fmla="*/ 37 h 42"/>
                  <a:gd name="T18" fmla="*/ 47 w 58"/>
                  <a:gd name="T19" fmla="*/ 25 h 42"/>
                  <a:gd name="T20" fmla="*/ 23 w 58"/>
                  <a:gd name="T21" fmla="*/ 14 h 42"/>
                  <a:gd name="T22" fmla="*/ 0 w 5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0" y="0"/>
                    </a:moveTo>
                    <a:cubicBezTo>
                      <a:pt x="0" y="1"/>
                      <a:pt x="0" y="1"/>
                      <a:pt x="0" y="1"/>
                    </a:cubicBezTo>
                    <a:cubicBezTo>
                      <a:pt x="2" y="2"/>
                      <a:pt x="3" y="3"/>
                      <a:pt x="5" y="4"/>
                    </a:cubicBezTo>
                    <a:cubicBezTo>
                      <a:pt x="9" y="7"/>
                      <a:pt x="16" y="12"/>
                      <a:pt x="22" y="14"/>
                    </a:cubicBezTo>
                    <a:cubicBezTo>
                      <a:pt x="35" y="19"/>
                      <a:pt x="41" y="21"/>
                      <a:pt x="47" y="25"/>
                    </a:cubicBezTo>
                    <a:cubicBezTo>
                      <a:pt x="52" y="29"/>
                      <a:pt x="57" y="33"/>
                      <a:pt x="58" y="38"/>
                    </a:cubicBezTo>
                    <a:cubicBezTo>
                      <a:pt x="58" y="38"/>
                      <a:pt x="58" y="39"/>
                      <a:pt x="58" y="39"/>
                    </a:cubicBezTo>
                    <a:cubicBezTo>
                      <a:pt x="58" y="40"/>
                      <a:pt x="57" y="41"/>
                      <a:pt x="57" y="42"/>
                    </a:cubicBezTo>
                    <a:cubicBezTo>
                      <a:pt x="58" y="41"/>
                      <a:pt x="58" y="39"/>
                      <a:pt x="58" y="37"/>
                    </a:cubicBezTo>
                    <a:cubicBezTo>
                      <a:pt x="58" y="32"/>
                      <a:pt x="53" y="28"/>
                      <a:pt x="47" y="25"/>
                    </a:cubicBezTo>
                    <a:cubicBezTo>
                      <a:pt x="41" y="21"/>
                      <a:pt x="36" y="18"/>
                      <a:pt x="23" y="14"/>
                    </a:cubicBezTo>
                    <a:cubicBezTo>
                      <a:pt x="14" y="10"/>
                      <a:pt x="5"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8" name="Freeform 2045"/>
              <p:cNvSpPr>
                <a:spLocks/>
              </p:cNvSpPr>
              <p:nvPr/>
            </p:nvSpPr>
            <p:spPr bwMode="auto">
              <a:xfrm>
                <a:off x="482" y="2080"/>
                <a:ext cx="124" cy="89"/>
              </a:xfrm>
              <a:custGeom>
                <a:avLst/>
                <a:gdLst>
                  <a:gd name="T0" fmla="*/ 0 w 58"/>
                  <a:gd name="T1" fmla="*/ 0 h 42"/>
                  <a:gd name="T2" fmla="*/ 0 w 58"/>
                  <a:gd name="T3" fmla="*/ 0 h 42"/>
                  <a:gd name="T4" fmla="*/ 22 w 58"/>
                  <a:gd name="T5" fmla="*/ 13 h 42"/>
                  <a:gd name="T6" fmla="*/ 46 w 58"/>
                  <a:gd name="T7" fmla="*/ 24 h 42"/>
                  <a:gd name="T8" fmla="*/ 57 w 58"/>
                  <a:gd name="T9" fmla="*/ 37 h 42"/>
                  <a:gd name="T10" fmla="*/ 56 w 58"/>
                  <a:gd name="T11" fmla="*/ 42 h 42"/>
                  <a:gd name="T12" fmla="*/ 57 w 58"/>
                  <a:gd name="T13" fmla="*/ 41 h 42"/>
                  <a:gd name="T14" fmla="*/ 58 w 58"/>
                  <a:gd name="T15" fmla="*/ 38 h 42"/>
                  <a:gd name="T16" fmla="*/ 58 w 58"/>
                  <a:gd name="T17" fmla="*/ 37 h 42"/>
                  <a:gd name="T18" fmla="*/ 47 w 58"/>
                  <a:gd name="T19" fmla="*/ 24 h 42"/>
                  <a:gd name="T20" fmla="*/ 22 w 58"/>
                  <a:gd name="T21" fmla="*/ 13 h 42"/>
                  <a:gd name="T22" fmla="*/ 5 w 58"/>
                  <a:gd name="T23" fmla="*/ 3 h 42"/>
                  <a:gd name="T24" fmla="*/ 0 w 58"/>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42">
                    <a:moveTo>
                      <a:pt x="0" y="0"/>
                    </a:moveTo>
                    <a:cubicBezTo>
                      <a:pt x="0" y="0"/>
                      <a:pt x="0" y="0"/>
                      <a:pt x="0" y="0"/>
                    </a:cubicBezTo>
                    <a:cubicBezTo>
                      <a:pt x="5" y="4"/>
                      <a:pt x="14" y="10"/>
                      <a:pt x="22" y="13"/>
                    </a:cubicBezTo>
                    <a:cubicBezTo>
                      <a:pt x="35" y="18"/>
                      <a:pt x="41" y="21"/>
                      <a:pt x="46" y="24"/>
                    </a:cubicBezTo>
                    <a:cubicBezTo>
                      <a:pt x="52" y="28"/>
                      <a:pt x="57" y="32"/>
                      <a:pt x="57" y="37"/>
                    </a:cubicBezTo>
                    <a:cubicBezTo>
                      <a:pt x="58" y="39"/>
                      <a:pt x="57" y="41"/>
                      <a:pt x="56" y="42"/>
                    </a:cubicBezTo>
                    <a:cubicBezTo>
                      <a:pt x="57" y="41"/>
                      <a:pt x="57" y="41"/>
                      <a:pt x="57" y="41"/>
                    </a:cubicBezTo>
                    <a:cubicBezTo>
                      <a:pt x="57" y="40"/>
                      <a:pt x="58" y="39"/>
                      <a:pt x="58" y="38"/>
                    </a:cubicBezTo>
                    <a:cubicBezTo>
                      <a:pt x="58" y="38"/>
                      <a:pt x="58" y="37"/>
                      <a:pt x="58" y="37"/>
                    </a:cubicBezTo>
                    <a:cubicBezTo>
                      <a:pt x="57" y="32"/>
                      <a:pt x="52" y="28"/>
                      <a:pt x="47" y="24"/>
                    </a:cubicBezTo>
                    <a:cubicBezTo>
                      <a:pt x="41" y="20"/>
                      <a:pt x="35" y="18"/>
                      <a:pt x="22" y="13"/>
                    </a:cubicBezTo>
                    <a:cubicBezTo>
                      <a:pt x="16" y="11"/>
                      <a:pt x="9" y="6"/>
                      <a:pt x="5" y="3"/>
                    </a:cubicBezTo>
                    <a:cubicBezTo>
                      <a:pt x="3" y="2"/>
                      <a:pt x="2"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9" name="Freeform 2046"/>
              <p:cNvSpPr>
                <a:spLocks/>
              </p:cNvSpPr>
              <p:nvPr/>
            </p:nvSpPr>
            <p:spPr bwMode="auto">
              <a:xfrm>
                <a:off x="472" y="2090"/>
                <a:ext cx="132" cy="107"/>
              </a:xfrm>
              <a:custGeom>
                <a:avLst/>
                <a:gdLst>
                  <a:gd name="T0" fmla="*/ 52 w 62"/>
                  <a:gd name="T1" fmla="*/ 29 h 50"/>
                  <a:gd name="T2" fmla="*/ 25 w 62"/>
                  <a:gd name="T3" fmla="*/ 15 h 50"/>
                  <a:gd name="T4" fmla="*/ 2 w 62"/>
                  <a:gd name="T5" fmla="*/ 0 h 50"/>
                  <a:gd name="T6" fmla="*/ 2 w 62"/>
                  <a:gd name="T7" fmla="*/ 0 h 50"/>
                  <a:gd name="T8" fmla="*/ 0 w 62"/>
                  <a:gd name="T9" fmla="*/ 1 h 50"/>
                  <a:gd name="T10" fmla="*/ 26 w 62"/>
                  <a:gd name="T11" fmla="*/ 18 h 50"/>
                  <a:gd name="T12" fmla="*/ 49 w 62"/>
                  <a:gd name="T13" fmla="*/ 29 h 50"/>
                  <a:gd name="T14" fmla="*/ 60 w 62"/>
                  <a:gd name="T15" fmla="*/ 42 h 50"/>
                  <a:gd name="T16" fmla="*/ 55 w 62"/>
                  <a:gd name="T17" fmla="*/ 50 h 50"/>
                  <a:gd name="T18" fmla="*/ 61 w 62"/>
                  <a:gd name="T19" fmla="*/ 46 h 50"/>
                  <a:gd name="T20" fmla="*/ 52 w 62"/>
                  <a:gd name="T21"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0">
                    <a:moveTo>
                      <a:pt x="52" y="29"/>
                    </a:moveTo>
                    <a:cubicBezTo>
                      <a:pt x="41" y="22"/>
                      <a:pt x="39" y="21"/>
                      <a:pt x="25" y="15"/>
                    </a:cubicBezTo>
                    <a:cubicBezTo>
                      <a:pt x="10" y="10"/>
                      <a:pt x="4" y="2"/>
                      <a:pt x="2" y="0"/>
                    </a:cubicBezTo>
                    <a:cubicBezTo>
                      <a:pt x="2" y="0"/>
                      <a:pt x="2" y="0"/>
                      <a:pt x="2" y="0"/>
                    </a:cubicBezTo>
                    <a:cubicBezTo>
                      <a:pt x="0" y="1"/>
                      <a:pt x="0" y="1"/>
                      <a:pt x="0" y="1"/>
                    </a:cubicBezTo>
                    <a:cubicBezTo>
                      <a:pt x="0" y="2"/>
                      <a:pt x="13" y="14"/>
                      <a:pt x="26" y="18"/>
                    </a:cubicBezTo>
                    <a:cubicBezTo>
                      <a:pt x="38" y="23"/>
                      <a:pt x="44" y="26"/>
                      <a:pt x="49" y="29"/>
                    </a:cubicBezTo>
                    <a:cubicBezTo>
                      <a:pt x="55" y="33"/>
                      <a:pt x="60" y="37"/>
                      <a:pt x="60" y="42"/>
                    </a:cubicBezTo>
                    <a:cubicBezTo>
                      <a:pt x="61" y="48"/>
                      <a:pt x="56" y="49"/>
                      <a:pt x="55" y="50"/>
                    </a:cubicBezTo>
                    <a:cubicBezTo>
                      <a:pt x="55" y="50"/>
                      <a:pt x="60" y="49"/>
                      <a:pt x="61" y="46"/>
                    </a:cubicBezTo>
                    <a:cubicBezTo>
                      <a:pt x="62" y="43"/>
                      <a:pt x="62" y="36"/>
                      <a:pt x="52"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0" name="Freeform 2047"/>
              <p:cNvSpPr>
                <a:spLocks/>
              </p:cNvSpPr>
              <p:nvPr/>
            </p:nvSpPr>
            <p:spPr bwMode="auto">
              <a:xfrm>
                <a:off x="472" y="2088"/>
                <a:ext cx="132" cy="109"/>
              </a:xfrm>
              <a:custGeom>
                <a:avLst/>
                <a:gdLst>
                  <a:gd name="T0" fmla="*/ 52 w 62"/>
                  <a:gd name="T1" fmla="*/ 30 h 51"/>
                  <a:gd name="T2" fmla="*/ 52 w 62"/>
                  <a:gd name="T3" fmla="*/ 30 h 51"/>
                  <a:gd name="T4" fmla="*/ 25 w 62"/>
                  <a:gd name="T5" fmla="*/ 16 h 51"/>
                  <a:gd name="T6" fmla="*/ 2 w 62"/>
                  <a:gd name="T7" fmla="*/ 1 h 51"/>
                  <a:gd name="T8" fmla="*/ 2 w 62"/>
                  <a:gd name="T9" fmla="*/ 1 h 51"/>
                  <a:gd name="T10" fmla="*/ 2 w 62"/>
                  <a:gd name="T11" fmla="*/ 0 h 51"/>
                  <a:gd name="T12" fmla="*/ 2 w 62"/>
                  <a:gd name="T13" fmla="*/ 0 h 51"/>
                  <a:gd name="T14" fmla="*/ 0 w 62"/>
                  <a:gd name="T15" fmla="*/ 2 h 51"/>
                  <a:gd name="T16" fmla="*/ 0 w 62"/>
                  <a:gd name="T17" fmla="*/ 3 h 51"/>
                  <a:gd name="T18" fmla="*/ 0 w 62"/>
                  <a:gd name="T19" fmla="*/ 3 h 51"/>
                  <a:gd name="T20" fmla="*/ 26 w 62"/>
                  <a:gd name="T21" fmla="*/ 20 h 51"/>
                  <a:gd name="T22" fmla="*/ 49 w 62"/>
                  <a:gd name="T23" fmla="*/ 31 h 51"/>
                  <a:gd name="T24" fmla="*/ 60 w 62"/>
                  <a:gd name="T25" fmla="*/ 43 h 51"/>
                  <a:gd name="T26" fmla="*/ 60 w 62"/>
                  <a:gd name="T27" fmla="*/ 44 h 51"/>
                  <a:gd name="T28" fmla="*/ 58 w 62"/>
                  <a:gd name="T29" fmla="*/ 49 h 51"/>
                  <a:gd name="T30" fmla="*/ 55 w 62"/>
                  <a:gd name="T31" fmla="*/ 50 h 51"/>
                  <a:gd name="T32" fmla="*/ 55 w 62"/>
                  <a:gd name="T33" fmla="*/ 51 h 51"/>
                  <a:gd name="T34" fmla="*/ 57 w 62"/>
                  <a:gd name="T35" fmla="*/ 50 h 51"/>
                  <a:gd name="T36" fmla="*/ 61 w 62"/>
                  <a:gd name="T37" fmla="*/ 47 h 51"/>
                  <a:gd name="T38" fmla="*/ 62 w 62"/>
                  <a:gd name="T39" fmla="*/ 44 h 51"/>
                  <a:gd name="T40" fmla="*/ 52 w 62"/>
                  <a:gd name="T41" fmla="*/ 30 h 51"/>
                  <a:gd name="T42" fmla="*/ 52 w 62"/>
                  <a:gd name="T43" fmla="*/ 30 h 51"/>
                  <a:gd name="T44" fmla="*/ 51 w 62"/>
                  <a:gd name="T45" fmla="*/ 30 h 51"/>
                  <a:gd name="T46" fmla="*/ 61 w 62"/>
                  <a:gd name="T47" fmla="*/ 44 h 51"/>
                  <a:gd name="T48" fmla="*/ 61 w 62"/>
                  <a:gd name="T49" fmla="*/ 47 h 51"/>
                  <a:gd name="T50" fmla="*/ 57 w 62"/>
                  <a:gd name="T51" fmla="*/ 50 h 51"/>
                  <a:gd name="T52" fmla="*/ 55 w 62"/>
                  <a:gd name="T53" fmla="*/ 50 h 51"/>
                  <a:gd name="T54" fmla="*/ 55 w 62"/>
                  <a:gd name="T55" fmla="*/ 50 h 51"/>
                  <a:gd name="T56" fmla="*/ 55 w 62"/>
                  <a:gd name="T57" fmla="*/ 51 h 51"/>
                  <a:gd name="T58" fmla="*/ 55 w 62"/>
                  <a:gd name="T59" fmla="*/ 51 h 51"/>
                  <a:gd name="T60" fmla="*/ 58 w 62"/>
                  <a:gd name="T61" fmla="*/ 49 h 51"/>
                  <a:gd name="T62" fmla="*/ 61 w 62"/>
                  <a:gd name="T63" fmla="*/ 44 h 51"/>
                  <a:gd name="T64" fmla="*/ 61 w 62"/>
                  <a:gd name="T65" fmla="*/ 43 h 51"/>
                  <a:gd name="T66" fmla="*/ 50 w 62"/>
                  <a:gd name="T67" fmla="*/ 30 h 51"/>
                  <a:gd name="T68" fmla="*/ 26 w 62"/>
                  <a:gd name="T69" fmla="*/ 19 h 51"/>
                  <a:gd name="T70" fmla="*/ 8 w 62"/>
                  <a:gd name="T71" fmla="*/ 9 h 51"/>
                  <a:gd name="T72" fmla="*/ 2 w 62"/>
                  <a:gd name="T73" fmla="*/ 4 h 51"/>
                  <a:gd name="T74" fmla="*/ 1 w 62"/>
                  <a:gd name="T75" fmla="*/ 3 h 51"/>
                  <a:gd name="T76" fmla="*/ 0 w 62"/>
                  <a:gd name="T77" fmla="*/ 2 h 51"/>
                  <a:gd name="T78" fmla="*/ 0 w 62"/>
                  <a:gd name="T79" fmla="*/ 2 h 51"/>
                  <a:gd name="T80" fmla="*/ 0 w 62"/>
                  <a:gd name="T81" fmla="*/ 2 h 51"/>
                  <a:gd name="T82" fmla="*/ 0 w 62"/>
                  <a:gd name="T83" fmla="*/ 2 h 51"/>
                  <a:gd name="T84" fmla="*/ 0 w 62"/>
                  <a:gd name="T85" fmla="*/ 2 h 51"/>
                  <a:gd name="T86" fmla="*/ 0 w 62"/>
                  <a:gd name="T87" fmla="*/ 2 h 51"/>
                  <a:gd name="T88" fmla="*/ 0 w 62"/>
                  <a:gd name="T89" fmla="*/ 2 h 51"/>
                  <a:gd name="T90" fmla="*/ 0 w 62"/>
                  <a:gd name="T91" fmla="*/ 2 h 51"/>
                  <a:gd name="T92" fmla="*/ 0 w 62"/>
                  <a:gd name="T93" fmla="*/ 2 h 51"/>
                  <a:gd name="T94" fmla="*/ 0 w 62"/>
                  <a:gd name="T95" fmla="*/ 3 h 51"/>
                  <a:gd name="T96" fmla="*/ 2 w 62"/>
                  <a:gd name="T97" fmla="*/ 1 h 51"/>
                  <a:gd name="T98" fmla="*/ 2 w 62"/>
                  <a:gd name="T99" fmla="*/ 1 h 51"/>
                  <a:gd name="T100" fmla="*/ 2 w 62"/>
                  <a:gd name="T101" fmla="*/ 1 h 51"/>
                  <a:gd name="T102" fmla="*/ 2 w 62"/>
                  <a:gd name="T103" fmla="*/ 1 h 51"/>
                  <a:gd name="T104" fmla="*/ 25 w 62"/>
                  <a:gd name="T105" fmla="*/ 17 h 51"/>
                  <a:gd name="T106" fmla="*/ 51 w 62"/>
                  <a:gd name="T107" fmla="*/ 30 h 51"/>
                  <a:gd name="T108" fmla="*/ 52 w 62"/>
                  <a:gd name="T10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51">
                    <a:moveTo>
                      <a:pt x="52" y="30"/>
                    </a:moveTo>
                    <a:cubicBezTo>
                      <a:pt x="52" y="30"/>
                      <a:pt x="52" y="30"/>
                      <a:pt x="52" y="30"/>
                    </a:cubicBezTo>
                    <a:cubicBezTo>
                      <a:pt x="41" y="23"/>
                      <a:pt x="39" y="22"/>
                      <a:pt x="25" y="16"/>
                    </a:cubicBezTo>
                    <a:cubicBezTo>
                      <a:pt x="10" y="11"/>
                      <a:pt x="4" y="2"/>
                      <a:pt x="2" y="1"/>
                    </a:cubicBezTo>
                    <a:cubicBezTo>
                      <a:pt x="2" y="1"/>
                      <a:pt x="2" y="1"/>
                      <a:pt x="2" y="1"/>
                    </a:cubicBezTo>
                    <a:cubicBezTo>
                      <a:pt x="2" y="0"/>
                      <a:pt x="2" y="0"/>
                      <a:pt x="2" y="0"/>
                    </a:cubicBezTo>
                    <a:cubicBezTo>
                      <a:pt x="2" y="0"/>
                      <a:pt x="2" y="0"/>
                      <a:pt x="2" y="0"/>
                    </a:cubicBezTo>
                    <a:cubicBezTo>
                      <a:pt x="0" y="2"/>
                      <a:pt x="0" y="2"/>
                      <a:pt x="0" y="2"/>
                    </a:cubicBezTo>
                    <a:cubicBezTo>
                      <a:pt x="0" y="3"/>
                      <a:pt x="0" y="3"/>
                      <a:pt x="0" y="3"/>
                    </a:cubicBezTo>
                    <a:cubicBezTo>
                      <a:pt x="0" y="3"/>
                      <a:pt x="0" y="3"/>
                      <a:pt x="0" y="3"/>
                    </a:cubicBezTo>
                    <a:cubicBezTo>
                      <a:pt x="1" y="4"/>
                      <a:pt x="13" y="15"/>
                      <a:pt x="26" y="20"/>
                    </a:cubicBezTo>
                    <a:cubicBezTo>
                      <a:pt x="38" y="24"/>
                      <a:pt x="44" y="27"/>
                      <a:pt x="49" y="31"/>
                    </a:cubicBezTo>
                    <a:cubicBezTo>
                      <a:pt x="55" y="34"/>
                      <a:pt x="60" y="38"/>
                      <a:pt x="60" y="43"/>
                    </a:cubicBezTo>
                    <a:cubicBezTo>
                      <a:pt x="60" y="44"/>
                      <a:pt x="60" y="44"/>
                      <a:pt x="60" y="44"/>
                    </a:cubicBezTo>
                    <a:cubicBezTo>
                      <a:pt x="60" y="47"/>
                      <a:pt x="59" y="48"/>
                      <a:pt x="58" y="49"/>
                    </a:cubicBezTo>
                    <a:cubicBezTo>
                      <a:pt x="57" y="50"/>
                      <a:pt x="55" y="50"/>
                      <a:pt x="55" y="50"/>
                    </a:cubicBezTo>
                    <a:cubicBezTo>
                      <a:pt x="55" y="51"/>
                      <a:pt x="55" y="51"/>
                      <a:pt x="55" y="51"/>
                    </a:cubicBezTo>
                    <a:cubicBezTo>
                      <a:pt x="55" y="51"/>
                      <a:pt x="56" y="51"/>
                      <a:pt x="57" y="50"/>
                    </a:cubicBezTo>
                    <a:cubicBezTo>
                      <a:pt x="59" y="49"/>
                      <a:pt x="60" y="48"/>
                      <a:pt x="61" y="47"/>
                    </a:cubicBezTo>
                    <a:cubicBezTo>
                      <a:pt x="61" y="46"/>
                      <a:pt x="62" y="45"/>
                      <a:pt x="62" y="44"/>
                    </a:cubicBezTo>
                    <a:cubicBezTo>
                      <a:pt x="62" y="40"/>
                      <a:pt x="60" y="35"/>
                      <a:pt x="52" y="30"/>
                    </a:cubicBezTo>
                    <a:cubicBezTo>
                      <a:pt x="52" y="30"/>
                      <a:pt x="52" y="30"/>
                      <a:pt x="52" y="30"/>
                    </a:cubicBezTo>
                    <a:cubicBezTo>
                      <a:pt x="51" y="30"/>
                      <a:pt x="51" y="30"/>
                      <a:pt x="51" y="30"/>
                    </a:cubicBezTo>
                    <a:cubicBezTo>
                      <a:pt x="59" y="35"/>
                      <a:pt x="61" y="40"/>
                      <a:pt x="61" y="44"/>
                    </a:cubicBezTo>
                    <a:cubicBezTo>
                      <a:pt x="61" y="45"/>
                      <a:pt x="61" y="46"/>
                      <a:pt x="61" y="47"/>
                    </a:cubicBezTo>
                    <a:cubicBezTo>
                      <a:pt x="60" y="48"/>
                      <a:pt x="59" y="49"/>
                      <a:pt x="57" y="50"/>
                    </a:cubicBezTo>
                    <a:cubicBezTo>
                      <a:pt x="57" y="50"/>
                      <a:pt x="56" y="50"/>
                      <a:pt x="55" y="50"/>
                    </a:cubicBezTo>
                    <a:cubicBezTo>
                      <a:pt x="55" y="50"/>
                      <a:pt x="55" y="50"/>
                      <a:pt x="55" y="50"/>
                    </a:cubicBezTo>
                    <a:cubicBezTo>
                      <a:pt x="55" y="51"/>
                      <a:pt x="55" y="51"/>
                      <a:pt x="55" y="51"/>
                    </a:cubicBezTo>
                    <a:cubicBezTo>
                      <a:pt x="55" y="51"/>
                      <a:pt x="55" y="51"/>
                      <a:pt x="55" y="51"/>
                    </a:cubicBezTo>
                    <a:cubicBezTo>
                      <a:pt x="55" y="50"/>
                      <a:pt x="57" y="50"/>
                      <a:pt x="58" y="49"/>
                    </a:cubicBezTo>
                    <a:cubicBezTo>
                      <a:pt x="59" y="48"/>
                      <a:pt x="61" y="47"/>
                      <a:pt x="61" y="44"/>
                    </a:cubicBezTo>
                    <a:cubicBezTo>
                      <a:pt x="61" y="44"/>
                      <a:pt x="61" y="43"/>
                      <a:pt x="61" y="43"/>
                    </a:cubicBezTo>
                    <a:cubicBezTo>
                      <a:pt x="60" y="38"/>
                      <a:pt x="55" y="34"/>
                      <a:pt x="50" y="30"/>
                    </a:cubicBezTo>
                    <a:cubicBezTo>
                      <a:pt x="44" y="27"/>
                      <a:pt x="38" y="24"/>
                      <a:pt x="26" y="19"/>
                    </a:cubicBezTo>
                    <a:cubicBezTo>
                      <a:pt x="19" y="17"/>
                      <a:pt x="13" y="13"/>
                      <a:pt x="8" y="9"/>
                    </a:cubicBezTo>
                    <a:cubicBezTo>
                      <a:pt x="6" y="7"/>
                      <a:pt x="4" y="6"/>
                      <a:pt x="2" y="4"/>
                    </a:cubicBezTo>
                    <a:cubicBezTo>
                      <a:pt x="2" y="4"/>
                      <a:pt x="1" y="3"/>
                      <a:pt x="1"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2" y="1"/>
                      <a:pt x="2" y="1"/>
                      <a:pt x="2" y="1"/>
                    </a:cubicBezTo>
                    <a:cubicBezTo>
                      <a:pt x="2" y="1"/>
                      <a:pt x="2" y="1"/>
                      <a:pt x="2" y="1"/>
                    </a:cubicBezTo>
                    <a:cubicBezTo>
                      <a:pt x="2" y="1"/>
                      <a:pt x="2" y="1"/>
                      <a:pt x="2" y="1"/>
                    </a:cubicBezTo>
                    <a:cubicBezTo>
                      <a:pt x="2" y="1"/>
                      <a:pt x="2" y="1"/>
                      <a:pt x="2" y="1"/>
                    </a:cubicBezTo>
                    <a:cubicBezTo>
                      <a:pt x="3" y="3"/>
                      <a:pt x="10" y="11"/>
                      <a:pt x="25" y="17"/>
                    </a:cubicBezTo>
                    <a:cubicBezTo>
                      <a:pt x="39" y="22"/>
                      <a:pt x="41" y="23"/>
                      <a:pt x="51" y="30"/>
                    </a:cubicBezTo>
                    <a:lnTo>
                      <a:pt x="52" y="30"/>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1" name="Freeform 2048"/>
              <p:cNvSpPr>
                <a:spLocks/>
              </p:cNvSpPr>
              <p:nvPr/>
            </p:nvSpPr>
            <p:spPr bwMode="auto">
              <a:xfrm>
                <a:off x="482" y="2101"/>
                <a:ext cx="120" cy="87"/>
              </a:xfrm>
              <a:custGeom>
                <a:avLst/>
                <a:gdLst>
                  <a:gd name="T0" fmla="*/ 0 w 56"/>
                  <a:gd name="T1" fmla="*/ 0 h 41"/>
                  <a:gd name="T2" fmla="*/ 0 w 56"/>
                  <a:gd name="T3" fmla="*/ 1 h 41"/>
                  <a:gd name="T4" fmla="*/ 3 w 56"/>
                  <a:gd name="T5" fmla="*/ 3 h 41"/>
                  <a:gd name="T6" fmla="*/ 21 w 56"/>
                  <a:gd name="T7" fmla="*/ 13 h 41"/>
                  <a:gd name="T8" fmla="*/ 45 w 56"/>
                  <a:gd name="T9" fmla="*/ 24 h 41"/>
                  <a:gd name="T10" fmla="*/ 56 w 56"/>
                  <a:gd name="T11" fmla="*/ 37 h 41"/>
                  <a:gd name="T12" fmla="*/ 56 w 56"/>
                  <a:gd name="T13" fmla="*/ 38 h 41"/>
                  <a:gd name="T14" fmla="*/ 55 w 56"/>
                  <a:gd name="T15" fmla="*/ 41 h 41"/>
                  <a:gd name="T16" fmla="*/ 56 w 56"/>
                  <a:gd name="T17" fmla="*/ 36 h 41"/>
                  <a:gd name="T18" fmla="*/ 45 w 56"/>
                  <a:gd name="T19" fmla="*/ 24 h 41"/>
                  <a:gd name="T20" fmla="*/ 21 w 56"/>
                  <a:gd name="T21" fmla="*/ 13 h 41"/>
                  <a:gd name="T22" fmla="*/ 0 w 56"/>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1">
                    <a:moveTo>
                      <a:pt x="0" y="0"/>
                    </a:moveTo>
                    <a:cubicBezTo>
                      <a:pt x="0" y="1"/>
                      <a:pt x="0" y="1"/>
                      <a:pt x="0" y="1"/>
                    </a:cubicBezTo>
                    <a:cubicBezTo>
                      <a:pt x="1" y="2"/>
                      <a:pt x="2" y="2"/>
                      <a:pt x="3" y="3"/>
                    </a:cubicBezTo>
                    <a:cubicBezTo>
                      <a:pt x="8" y="7"/>
                      <a:pt x="14" y="11"/>
                      <a:pt x="21" y="13"/>
                    </a:cubicBezTo>
                    <a:cubicBezTo>
                      <a:pt x="33" y="18"/>
                      <a:pt x="39" y="21"/>
                      <a:pt x="45" y="24"/>
                    </a:cubicBezTo>
                    <a:cubicBezTo>
                      <a:pt x="50" y="28"/>
                      <a:pt x="55" y="32"/>
                      <a:pt x="56" y="37"/>
                    </a:cubicBezTo>
                    <a:cubicBezTo>
                      <a:pt x="56" y="37"/>
                      <a:pt x="56" y="38"/>
                      <a:pt x="56" y="38"/>
                    </a:cubicBezTo>
                    <a:cubicBezTo>
                      <a:pt x="56" y="39"/>
                      <a:pt x="55" y="40"/>
                      <a:pt x="55" y="41"/>
                    </a:cubicBezTo>
                    <a:cubicBezTo>
                      <a:pt x="56" y="40"/>
                      <a:pt x="56" y="39"/>
                      <a:pt x="56" y="36"/>
                    </a:cubicBezTo>
                    <a:cubicBezTo>
                      <a:pt x="55" y="31"/>
                      <a:pt x="51" y="27"/>
                      <a:pt x="45" y="24"/>
                    </a:cubicBezTo>
                    <a:cubicBezTo>
                      <a:pt x="40" y="20"/>
                      <a:pt x="34" y="18"/>
                      <a:pt x="21" y="13"/>
                    </a:cubicBezTo>
                    <a:cubicBezTo>
                      <a:pt x="13" y="10"/>
                      <a:pt x="5"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2" name="Freeform 2049"/>
              <p:cNvSpPr>
                <a:spLocks/>
              </p:cNvSpPr>
              <p:nvPr/>
            </p:nvSpPr>
            <p:spPr bwMode="auto">
              <a:xfrm>
                <a:off x="482" y="2103"/>
                <a:ext cx="120" cy="87"/>
              </a:xfrm>
              <a:custGeom>
                <a:avLst/>
                <a:gdLst>
                  <a:gd name="T0" fmla="*/ 0 w 56"/>
                  <a:gd name="T1" fmla="*/ 0 h 41"/>
                  <a:gd name="T2" fmla="*/ 0 w 56"/>
                  <a:gd name="T3" fmla="*/ 0 h 41"/>
                  <a:gd name="T4" fmla="*/ 21 w 56"/>
                  <a:gd name="T5" fmla="*/ 12 h 41"/>
                  <a:gd name="T6" fmla="*/ 44 w 56"/>
                  <a:gd name="T7" fmla="*/ 23 h 41"/>
                  <a:gd name="T8" fmla="*/ 55 w 56"/>
                  <a:gd name="T9" fmla="*/ 36 h 41"/>
                  <a:gd name="T10" fmla="*/ 54 w 56"/>
                  <a:gd name="T11" fmla="*/ 41 h 41"/>
                  <a:gd name="T12" fmla="*/ 55 w 56"/>
                  <a:gd name="T13" fmla="*/ 40 h 41"/>
                  <a:gd name="T14" fmla="*/ 56 w 56"/>
                  <a:gd name="T15" fmla="*/ 37 h 41"/>
                  <a:gd name="T16" fmla="*/ 56 w 56"/>
                  <a:gd name="T17" fmla="*/ 36 h 41"/>
                  <a:gd name="T18" fmla="*/ 45 w 56"/>
                  <a:gd name="T19" fmla="*/ 23 h 41"/>
                  <a:gd name="T20" fmla="*/ 21 w 56"/>
                  <a:gd name="T21" fmla="*/ 12 h 41"/>
                  <a:gd name="T22" fmla="*/ 3 w 56"/>
                  <a:gd name="T23" fmla="*/ 2 h 41"/>
                  <a:gd name="T24" fmla="*/ 0 w 56"/>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1">
                    <a:moveTo>
                      <a:pt x="0" y="0"/>
                    </a:moveTo>
                    <a:cubicBezTo>
                      <a:pt x="0" y="0"/>
                      <a:pt x="0" y="0"/>
                      <a:pt x="0" y="0"/>
                    </a:cubicBezTo>
                    <a:cubicBezTo>
                      <a:pt x="5" y="4"/>
                      <a:pt x="13" y="10"/>
                      <a:pt x="21" y="12"/>
                    </a:cubicBezTo>
                    <a:cubicBezTo>
                      <a:pt x="33" y="17"/>
                      <a:pt x="39" y="20"/>
                      <a:pt x="44" y="23"/>
                    </a:cubicBezTo>
                    <a:cubicBezTo>
                      <a:pt x="50" y="27"/>
                      <a:pt x="55" y="31"/>
                      <a:pt x="55" y="36"/>
                    </a:cubicBezTo>
                    <a:cubicBezTo>
                      <a:pt x="56" y="38"/>
                      <a:pt x="55" y="40"/>
                      <a:pt x="54" y="41"/>
                    </a:cubicBezTo>
                    <a:cubicBezTo>
                      <a:pt x="55" y="40"/>
                      <a:pt x="55" y="40"/>
                      <a:pt x="55" y="40"/>
                    </a:cubicBezTo>
                    <a:cubicBezTo>
                      <a:pt x="55" y="39"/>
                      <a:pt x="56" y="38"/>
                      <a:pt x="56" y="37"/>
                    </a:cubicBezTo>
                    <a:cubicBezTo>
                      <a:pt x="56" y="37"/>
                      <a:pt x="56" y="36"/>
                      <a:pt x="56" y="36"/>
                    </a:cubicBezTo>
                    <a:cubicBezTo>
                      <a:pt x="55" y="31"/>
                      <a:pt x="50" y="27"/>
                      <a:pt x="45" y="23"/>
                    </a:cubicBezTo>
                    <a:cubicBezTo>
                      <a:pt x="39" y="20"/>
                      <a:pt x="33" y="17"/>
                      <a:pt x="21" y="12"/>
                    </a:cubicBezTo>
                    <a:cubicBezTo>
                      <a:pt x="14" y="10"/>
                      <a:pt x="8" y="6"/>
                      <a:pt x="3" y="2"/>
                    </a:cubicBezTo>
                    <a:cubicBezTo>
                      <a:pt x="2" y="1"/>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3" name="Freeform 2050"/>
              <p:cNvSpPr>
                <a:spLocks/>
              </p:cNvSpPr>
              <p:nvPr/>
            </p:nvSpPr>
            <p:spPr bwMode="auto">
              <a:xfrm>
                <a:off x="468" y="2109"/>
                <a:ext cx="131" cy="102"/>
              </a:xfrm>
              <a:custGeom>
                <a:avLst/>
                <a:gdLst>
                  <a:gd name="T0" fmla="*/ 51 w 62"/>
                  <a:gd name="T1" fmla="*/ 29 h 48"/>
                  <a:gd name="T2" fmla="*/ 25 w 62"/>
                  <a:gd name="T3" fmla="*/ 15 h 48"/>
                  <a:gd name="T4" fmla="*/ 2 w 62"/>
                  <a:gd name="T5" fmla="*/ 0 h 48"/>
                  <a:gd name="T6" fmla="*/ 2 w 62"/>
                  <a:gd name="T7" fmla="*/ 0 h 48"/>
                  <a:gd name="T8" fmla="*/ 0 w 62"/>
                  <a:gd name="T9" fmla="*/ 2 h 48"/>
                  <a:gd name="T10" fmla="*/ 25 w 62"/>
                  <a:gd name="T11" fmla="*/ 18 h 48"/>
                  <a:gd name="T12" fmla="*/ 49 w 62"/>
                  <a:gd name="T13" fmla="*/ 29 h 48"/>
                  <a:gd name="T14" fmla="*/ 60 w 62"/>
                  <a:gd name="T15" fmla="*/ 41 h 48"/>
                  <a:gd name="T16" fmla="*/ 54 w 62"/>
                  <a:gd name="T17" fmla="*/ 48 h 48"/>
                  <a:gd name="T18" fmla="*/ 61 w 62"/>
                  <a:gd name="T19" fmla="*/ 45 h 48"/>
                  <a:gd name="T20" fmla="*/ 51 w 62"/>
                  <a:gd name="T21"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8">
                    <a:moveTo>
                      <a:pt x="51" y="29"/>
                    </a:moveTo>
                    <a:cubicBezTo>
                      <a:pt x="41" y="22"/>
                      <a:pt x="39" y="21"/>
                      <a:pt x="25" y="15"/>
                    </a:cubicBezTo>
                    <a:cubicBezTo>
                      <a:pt x="10" y="10"/>
                      <a:pt x="3" y="2"/>
                      <a:pt x="2" y="0"/>
                    </a:cubicBezTo>
                    <a:cubicBezTo>
                      <a:pt x="2" y="0"/>
                      <a:pt x="2" y="0"/>
                      <a:pt x="2" y="0"/>
                    </a:cubicBezTo>
                    <a:cubicBezTo>
                      <a:pt x="0" y="2"/>
                      <a:pt x="0" y="2"/>
                      <a:pt x="0" y="2"/>
                    </a:cubicBezTo>
                    <a:cubicBezTo>
                      <a:pt x="0" y="2"/>
                      <a:pt x="13" y="14"/>
                      <a:pt x="25" y="18"/>
                    </a:cubicBezTo>
                    <a:cubicBezTo>
                      <a:pt x="38" y="23"/>
                      <a:pt x="44" y="25"/>
                      <a:pt x="49" y="29"/>
                    </a:cubicBezTo>
                    <a:cubicBezTo>
                      <a:pt x="55" y="32"/>
                      <a:pt x="60" y="36"/>
                      <a:pt x="60" y="41"/>
                    </a:cubicBezTo>
                    <a:cubicBezTo>
                      <a:pt x="61" y="47"/>
                      <a:pt x="56" y="47"/>
                      <a:pt x="54" y="48"/>
                    </a:cubicBezTo>
                    <a:cubicBezTo>
                      <a:pt x="54" y="48"/>
                      <a:pt x="59" y="47"/>
                      <a:pt x="61" y="45"/>
                    </a:cubicBezTo>
                    <a:cubicBezTo>
                      <a:pt x="62" y="42"/>
                      <a:pt x="62" y="35"/>
                      <a:pt x="51" y="29"/>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4" name="Freeform 2051"/>
              <p:cNvSpPr>
                <a:spLocks/>
              </p:cNvSpPr>
              <p:nvPr/>
            </p:nvSpPr>
            <p:spPr bwMode="auto">
              <a:xfrm>
                <a:off x="465" y="2109"/>
                <a:ext cx="132" cy="105"/>
              </a:xfrm>
              <a:custGeom>
                <a:avLst/>
                <a:gdLst>
                  <a:gd name="T0" fmla="*/ 52 w 62"/>
                  <a:gd name="T1" fmla="*/ 29 h 49"/>
                  <a:gd name="T2" fmla="*/ 52 w 62"/>
                  <a:gd name="T3" fmla="*/ 28 h 49"/>
                  <a:gd name="T4" fmla="*/ 26 w 62"/>
                  <a:gd name="T5" fmla="*/ 15 h 49"/>
                  <a:gd name="T6" fmla="*/ 3 w 62"/>
                  <a:gd name="T7" fmla="*/ 0 h 49"/>
                  <a:gd name="T8" fmla="*/ 3 w 62"/>
                  <a:gd name="T9" fmla="*/ 0 h 49"/>
                  <a:gd name="T10" fmla="*/ 3 w 62"/>
                  <a:gd name="T11" fmla="*/ 0 h 49"/>
                  <a:gd name="T12" fmla="*/ 3 w 62"/>
                  <a:gd name="T13" fmla="*/ 0 h 49"/>
                  <a:gd name="T14" fmla="*/ 0 w 62"/>
                  <a:gd name="T15" fmla="*/ 2 h 49"/>
                  <a:gd name="T16" fmla="*/ 0 w 62"/>
                  <a:gd name="T17" fmla="*/ 2 h 49"/>
                  <a:gd name="T18" fmla="*/ 0 w 62"/>
                  <a:gd name="T19" fmla="*/ 2 h 49"/>
                  <a:gd name="T20" fmla="*/ 26 w 62"/>
                  <a:gd name="T21" fmla="*/ 18 h 49"/>
                  <a:gd name="T22" fmla="*/ 50 w 62"/>
                  <a:gd name="T23" fmla="*/ 29 h 49"/>
                  <a:gd name="T24" fmla="*/ 61 w 62"/>
                  <a:gd name="T25" fmla="*/ 41 h 49"/>
                  <a:gd name="T26" fmla="*/ 61 w 62"/>
                  <a:gd name="T27" fmla="*/ 42 h 49"/>
                  <a:gd name="T28" fmla="*/ 59 w 62"/>
                  <a:gd name="T29" fmla="*/ 47 h 49"/>
                  <a:gd name="T30" fmla="*/ 55 w 62"/>
                  <a:gd name="T31" fmla="*/ 48 h 49"/>
                  <a:gd name="T32" fmla="*/ 55 w 62"/>
                  <a:gd name="T33" fmla="*/ 49 h 49"/>
                  <a:gd name="T34" fmla="*/ 58 w 62"/>
                  <a:gd name="T35" fmla="*/ 48 h 49"/>
                  <a:gd name="T36" fmla="*/ 62 w 62"/>
                  <a:gd name="T37" fmla="*/ 45 h 49"/>
                  <a:gd name="T38" fmla="*/ 62 w 62"/>
                  <a:gd name="T39" fmla="*/ 42 h 49"/>
                  <a:gd name="T40" fmla="*/ 52 w 62"/>
                  <a:gd name="T41" fmla="*/ 28 h 49"/>
                  <a:gd name="T42" fmla="*/ 52 w 62"/>
                  <a:gd name="T43" fmla="*/ 29 h 49"/>
                  <a:gd name="T44" fmla="*/ 52 w 62"/>
                  <a:gd name="T45" fmla="*/ 29 h 49"/>
                  <a:gd name="T46" fmla="*/ 62 w 62"/>
                  <a:gd name="T47" fmla="*/ 42 h 49"/>
                  <a:gd name="T48" fmla="*/ 62 w 62"/>
                  <a:gd name="T49" fmla="*/ 45 h 49"/>
                  <a:gd name="T50" fmla="*/ 58 w 62"/>
                  <a:gd name="T51" fmla="*/ 47 h 49"/>
                  <a:gd name="T52" fmla="*/ 56 w 62"/>
                  <a:gd name="T53" fmla="*/ 48 h 49"/>
                  <a:gd name="T54" fmla="*/ 55 w 62"/>
                  <a:gd name="T55" fmla="*/ 48 h 49"/>
                  <a:gd name="T56" fmla="*/ 55 w 62"/>
                  <a:gd name="T57" fmla="*/ 48 h 49"/>
                  <a:gd name="T58" fmla="*/ 55 w 62"/>
                  <a:gd name="T59" fmla="*/ 48 h 49"/>
                  <a:gd name="T60" fmla="*/ 59 w 62"/>
                  <a:gd name="T61" fmla="*/ 47 h 49"/>
                  <a:gd name="T62" fmla="*/ 61 w 62"/>
                  <a:gd name="T63" fmla="*/ 42 h 49"/>
                  <a:gd name="T64" fmla="*/ 61 w 62"/>
                  <a:gd name="T65" fmla="*/ 41 h 49"/>
                  <a:gd name="T66" fmla="*/ 50 w 62"/>
                  <a:gd name="T67" fmla="*/ 29 h 49"/>
                  <a:gd name="T68" fmla="*/ 26 w 62"/>
                  <a:gd name="T69" fmla="*/ 18 h 49"/>
                  <a:gd name="T70" fmla="*/ 9 w 62"/>
                  <a:gd name="T71" fmla="*/ 8 h 49"/>
                  <a:gd name="T72" fmla="*/ 3 w 62"/>
                  <a:gd name="T73" fmla="*/ 4 h 49"/>
                  <a:gd name="T74" fmla="*/ 1 w 62"/>
                  <a:gd name="T75" fmla="*/ 2 h 49"/>
                  <a:gd name="T76" fmla="*/ 1 w 62"/>
                  <a:gd name="T77" fmla="*/ 2 h 49"/>
                  <a:gd name="T78" fmla="*/ 1 w 62"/>
                  <a:gd name="T79" fmla="*/ 2 h 49"/>
                  <a:gd name="T80" fmla="*/ 1 w 62"/>
                  <a:gd name="T81" fmla="*/ 2 h 49"/>
                  <a:gd name="T82" fmla="*/ 1 w 62"/>
                  <a:gd name="T83" fmla="*/ 2 h 49"/>
                  <a:gd name="T84" fmla="*/ 1 w 62"/>
                  <a:gd name="T85" fmla="*/ 2 h 49"/>
                  <a:gd name="T86" fmla="*/ 1 w 62"/>
                  <a:gd name="T87" fmla="*/ 2 h 49"/>
                  <a:gd name="T88" fmla="*/ 1 w 62"/>
                  <a:gd name="T89" fmla="*/ 2 h 49"/>
                  <a:gd name="T90" fmla="*/ 1 w 62"/>
                  <a:gd name="T91" fmla="*/ 2 h 49"/>
                  <a:gd name="T92" fmla="*/ 1 w 62"/>
                  <a:gd name="T93" fmla="*/ 2 h 49"/>
                  <a:gd name="T94" fmla="*/ 1 w 62"/>
                  <a:gd name="T95" fmla="*/ 2 h 49"/>
                  <a:gd name="T96" fmla="*/ 1 w 62"/>
                  <a:gd name="T97" fmla="*/ 2 h 49"/>
                  <a:gd name="T98" fmla="*/ 3 w 62"/>
                  <a:gd name="T99" fmla="*/ 0 h 49"/>
                  <a:gd name="T100" fmla="*/ 3 w 62"/>
                  <a:gd name="T101" fmla="*/ 0 h 49"/>
                  <a:gd name="T102" fmla="*/ 3 w 62"/>
                  <a:gd name="T103" fmla="*/ 0 h 49"/>
                  <a:gd name="T104" fmla="*/ 3 w 62"/>
                  <a:gd name="T105" fmla="*/ 1 h 49"/>
                  <a:gd name="T106" fmla="*/ 26 w 62"/>
                  <a:gd name="T107" fmla="*/ 16 h 49"/>
                  <a:gd name="T108" fmla="*/ 52 w 62"/>
                  <a:gd name="T109"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49">
                    <a:moveTo>
                      <a:pt x="52" y="29"/>
                    </a:moveTo>
                    <a:cubicBezTo>
                      <a:pt x="52" y="28"/>
                      <a:pt x="52" y="28"/>
                      <a:pt x="52" y="28"/>
                    </a:cubicBezTo>
                    <a:cubicBezTo>
                      <a:pt x="42" y="22"/>
                      <a:pt x="40" y="21"/>
                      <a:pt x="26" y="15"/>
                    </a:cubicBezTo>
                    <a:cubicBezTo>
                      <a:pt x="11" y="10"/>
                      <a:pt x="4" y="2"/>
                      <a:pt x="3" y="0"/>
                    </a:cubicBezTo>
                    <a:cubicBezTo>
                      <a:pt x="3" y="0"/>
                      <a:pt x="3" y="0"/>
                      <a:pt x="3" y="0"/>
                    </a:cubicBezTo>
                    <a:cubicBezTo>
                      <a:pt x="3" y="0"/>
                      <a:pt x="3" y="0"/>
                      <a:pt x="3" y="0"/>
                    </a:cubicBezTo>
                    <a:cubicBezTo>
                      <a:pt x="3" y="0"/>
                      <a:pt x="3" y="0"/>
                      <a:pt x="3" y="0"/>
                    </a:cubicBezTo>
                    <a:cubicBezTo>
                      <a:pt x="0" y="2"/>
                      <a:pt x="0" y="2"/>
                      <a:pt x="0" y="2"/>
                    </a:cubicBezTo>
                    <a:cubicBezTo>
                      <a:pt x="0" y="2"/>
                      <a:pt x="0" y="2"/>
                      <a:pt x="0" y="2"/>
                    </a:cubicBezTo>
                    <a:cubicBezTo>
                      <a:pt x="0" y="2"/>
                      <a:pt x="0" y="2"/>
                      <a:pt x="0" y="2"/>
                    </a:cubicBezTo>
                    <a:cubicBezTo>
                      <a:pt x="1" y="3"/>
                      <a:pt x="14" y="14"/>
                      <a:pt x="26" y="18"/>
                    </a:cubicBezTo>
                    <a:cubicBezTo>
                      <a:pt x="39" y="23"/>
                      <a:pt x="45" y="26"/>
                      <a:pt x="50" y="29"/>
                    </a:cubicBezTo>
                    <a:cubicBezTo>
                      <a:pt x="56" y="33"/>
                      <a:pt x="60" y="36"/>
                      <a:pt x="61" y="41"/>
                    </a:cubicBezTo>
                    <a:cubicBezTo>
                      <a:pt x="61" y="42"/>
                      <a:pt x="61" y="42"/>
                      <a:pt x="61" y="42"/>
                    </a:cubicBezTo>
                    <a:cubicBezTo>
                      <a:pt x="61" y="45"/>
                      <a:pt x="60" y="46"/>
                      <a:pt x="59" y="47"/>
                    </a:cubicBezTo>
                    <a:cubicBezTo>
                      <a:pt x="57" y="47"/>
                      <a:pt x="56" y="48"/>
                      <a:pt x="55" y="48"/>
                    </a:cubicBezTo>
                    <a:cubicBezTo>
                      <a:pt x="55" y="49"/>
                      <a:pt x="55" y="49"/>
                      <a:pt x="55" y="49"/>
                    </a:cubicBezTo>
                    <a:cubicBezTo>
                      <a:pt x="55" y="49"/>
                      <a:pt x="57" y="48"/>
                      <a:pt x="58" y="48"/>
                    </a:cubicBezTo>
                    <a:cubicBezTo>
                      <a:pt x="60" y="47"/>
                      <a:pt x="61" y="46"/>
                      <a:pt x="62" y="45"/>
                    </a:cubicBezTo>
                    <a:cubicBezTo>
                      <a:pt x="62" y="44"/>
                      <a:pt x="62" y="43"/>
                      <a:pt x="62" y="42"/>
                    </a:cubicBezTo>
                    <a:cubicBezTo>
                      <a:pt x="62" y="38"/>
                      <a:pt x="60" y="33"/>
                      <a:pt x="52" y="28"/>
                    </a:cubicBezTo>
                    <a:cubicBezTo>
                      <a:pt x="52" y="29"/>
                      <a:pt x="52" y="29"/>
                      <a:pt x="52" y="29"/>
                    </a:cubicBezTo>
                    <a:cubicBezTo>
                      <a:pt x="52" y="29"/>
                      <a:pt x="52" y="29"/>
                      <a:pt x="52" y="29"/>
                    </a:cubicBezTo>
                    <a:cubicBezTo>
                      <a:pt x="60" y="34"/>
                      <a:pt x="62" y="39"/>
                      <a:pt x="62" y="42"/>
                    </a:cubicBezTo>
                    <a:cubicBezTo>
                      <a:pt x="62" y="43"/>
                      <a:pt x="62" y="44"/>
                      <a:pt x="62" y="45"/>
                    </a:cubicBezTo>
                    <a:cubicBezTo>
                      <a:pt x="61" y="46"/>
                      <a:pt x="59" y="47"/>
                      <a:pt x="58" y="47"/>
                    </a:cubicBezTo>
                    <a:cubicBezTo>
                      <a:pt x="57" y="48"/>
                      <a:pt x="57" y="48"/>
                      <a:pt x="56" y="48"/>
                    </a:cubicBezTo>
                    <a:cubicBezTo>
                      <a:pt x="56" y="48"/>
                      <a:pt x="55" y="48"/>
                      <a:pt x="55" y="48"/>
                    </a:cubicBezTo>
                    <a:cubicBezTo>
                      <a:pt x="55" y="48"/>
                      <a:pt x="55" y="48"/>
                      <a:pt x="55" y="48"/>
                    </a:cubicBezTo>
                    <a:cubicBezTo>
                      <a:pt x="55" y="48"/>
                      <a:pt x="55" y="48"/>
                      <a:pt x="55" y="48"/>
                    </a:cubicBezTo>
                    <a:cubicBezTo>
                      <a:pt x="56" y="48"/>
                      <a:pt x="58" y="48"/>
                      <a:pt x="59" y="47"/>
                    </a:cubicBezTo>
                    <a:cubicBezTo>
                      <a:pt x="60" y="46"/>
                      <a:pt x="61" y="45"/>
                      <a:pt x="61" y="42"/>
                    </a:cubicBezTo>
                    <a:cubicBezTo>
                      <a:pt x="61" y="41"/>
                      <a:pt x="61" y="41"/>
                      <a:pt x="61" y="41"/>
                    </a:cubicBezTo>
                    <a:cubicBezTo>
                      <a:pt x="61" y="36"/>
                      <a:pt x="56" y="32"/>
                      <a:pt x="50" y="29"/>
                    </a:cubicBezTo>
                    <a:cubicBezTo>
                      <a:pt x="45" y="25"/>
                      <a:pt x="39" y="23"/>
                      <a:pt x="26" y="18"/>
                    </a:cubicBezTo>
                    <a:cubicBezTo>
                      <a:pt x="20" y="16"/>
                      <a:pt x="14" y="12"/>
                      <a:pt x="9" y="8"/>
                    </a:cubicBezTo>
                    <a:cubicBezTo>
                      <a:pt x="6" y="7"/>
                      <a:pt x="4" y="5"/>
                      <a:pt x="3" y="4"/>
                    </a:cubicBezTo>
                    <a:cubicBezTo>
                      <a:pt x="2" y="3"/>
                      <a:pt x="2" y="3"/>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3" y="0"/>
                      <a:pt x="3" y="0"/>
                      <a:pt x="3" y="0"/>
                    </a:cubicBezTo>
                    <a:cubicBezTo>
                      <a:pt x="3" y="0"/>
                      <a:pt x="3" y="0"/>
                      <a:pt x="3" y="0"/>
                    </a:cubicBezTo>
                    <a:cubicBezTo>
                      <a:pt x="3" y="0"/>
                      <a:pt x="3" y="0"/>
                      <a:pt x="3" y="0"/>
                    </a:cubicBezTo>
                    <a:cubicBezTo>
                      <a:pt x="3" y="1"/>
                      <a:pt x="3" y="1"/>
                      <a:pt x="3" y="1"/>
                    </a:cubicBezTo>
                    <a:cubicBezTo>
                      <a:pt x="4" y="2"/>
                      <a:pt x="11" y="10"/>
                      <a:pt x="26" y="16"/>
                    </a:cubicBezTo>
                    <a:cubicBezTo>
                      <a:pt x="40" y="21"/>
                      <a:pt x="42" y="22"/>
                      <a:pt x="52" y="29"/>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5" name="Freeform 2052"/>
              <p:cNvSpPr>
                <a:spLocks/>
              </p:cNvSpPr>
              <p:nvPr/>
            </p:nvSpPr>
            <p:spPr bwMode="auto">
              <a:xfrm>
                <a:off x="482" y="2124"/>
                <a:ext cx="115" cy="81"/>
              </a:xfrm>
              <a:custGeom>
                <a:avLst/>
                <a:gdLst>
                  <a:gd name="T0" fmla="*/ 0 w 54"/>
                  <a:gd name="T1" fmla="*/ 0 h 38"/>
                  <a:gd name="T2" fmla="*/ 0 w 54"/>
                  <a:gd name="T3" fmla="*/ 1 h 38"/>
                  <a:gd name="T4" fmla="*/ 1 w 54"/>
                  <a:gd name="T5" fmla="*/ 1 h 38"/>
                  <a:gd name="T6" fmla="*/ 18 w 54"/>
                  <a:gd name="T7" fmla="*/ 11 h 38"/>
                  <a:gd name="T8" fmla="*/ 42 w 54"/>
                  <a:gd name="T9" fmla="*/ 22 h 38"/>
                  <a:gd name="T10" fmla="*/ 53 w 54"/>
                  <a:gd name="T11" fmla="*/ 34 h 38"/>
                  <a:gd name="T12" fmla="*/ 53 w 54"/>
                  <a:gd name="T13" fmla="*/ 35 h 38"/>
                  <a:gd name="T14" fmla="*/ 53 w 54"/>
                  <a:gd name="T15" fmla="*/ 38 h 38"/>
                  <a:gd name="T16" fmla="*/ 54 w 54"/>
                  <a:gd name="T17" fmla="*/ 33 h 38"/>
                  <a:gd name="T18" fmla="*/ 43 w 54"/>
                  <a:gd name="T19" fmla="*/ 21 h 38"/>
                  <a:gd name="T20" fmla="*/ 19 w 54"/>
                  <a:gd name="T21" fmla="*/ 11 h 38"/>
                  <a:gd name="T22" fmla="*/ 0 w 5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8">
                    <a:moveTo>
                      <a:pt x="0" y="0"/>
                    </a:moveTo>
                    <a:cubicBezTo>
                      <a:pt x="0" y="1"/>
                      <a:pt x="0" y="1"/>
                      <a:pt x="0" y="1"/>
                    </a:cubicBezTo>
                    <a:cubicBezTo>
                      <a:pt x="1" y="1"/>
                      <a:pt x="1" y="1"/>
                      <a:pt x="1" y="1"/>
                    </a:cubicBezTo>
                    <a:cubicBezTo>
                      <a:pt x="6" y="5"/>
                      <a:pt x="12" y="9"/>
                      <a:pt x="18" y="11"/>
                    </a:cubicBezTo>
                    <a:cubicBezTo>
                      <a:pt x="31" y="16"/>
                      <a:pt x="37" y="18"/>
                      <a:pt x="42" y="22"/>
                    </a:cubicBezTo>
                    <a:cubicBezTo>
                      <a:pt x="48" y="25"/>
                      <a:pt x="53" y="29"/>
                      <a:pt x="53" y="34"/>
                    </a:cubicBezTo>
                    <a:cubicBezTo>
                      <a:pt x="53" y="35"/>
                      <a:pt x="53" y="35"/>
                      <a:pt x="53" y="35"/>
                    </a:cubicBezTo>
                    <a:cubicBezTo>
                      <a:pt x="53" y="36"/>
                      <a:pt x="53" y="37"/>
                      <a:pt x="53" y="38"/>
                    </a:cubicBezTo>
                    <a:cubicBezTo>
                      <a:pt x="53" y="37"/>
                      <a:pt x="54" y="35"/>
                      <a:pt x="54" y="33"/>
                    </a:cubicBezTo>
                    <a:cubicBezTo>
                      <a:pt x="53" y="28"/>
                      <a:pt x="48" y="25"/>
                      <a:pt x="43" y="21"/>
                    </a:cubicBezTo>
                    <a:cubicBezTo>
                      <a:pt x="37" y="18"/>
                      <a:pt x="32" y="15"/>
                      <a:pt x="19" y="11"/>
                    </a:cubicBezTo>
                    <a:cubicBezTo>
                      <a:pt x="12" y="8"/>
                      <a:pt x="5"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6" name="Freeform 2053"/>
              <p:cNvSpPr>
                <a:spLocks/>
              </p:cNvSpPr>
              <p:nvPr/>
            </p:nvSpPr>
            <p:spPr bwMode="auto">
              <a:xfrm>
                <a:off x="482" y="2126"/>
                <a:ext cx="113" cy="81"/>
              </a:xfrm>
              <a:custGeom>
                <a:avLst/>
                <a:gdLst>
                  <a:gd name="T0" fmla="*/ 0 w 53"/>
                  <a:gd name="T1" fmla="*/ 0 h 38"/>
                  <a:gd name="T2" fmla="*/ 0 w 53"/>
                  <a:gd name="T3" fmla="*/ 0 h 38"/>
                  <a:gd name="T4" fmla="*/ 18 w 53"/>
                  <a:gd name="T5" fmla="*/ 10 h 38"/>
                  <a:gd name="T6" fmla="*/ 42 w 53"/>
                  <a:gd name="T7" fmla="*/ 21 h 38"/>
                  <a:gd name="T8" fmla="*/ 53 w 53"/>
                  <a:gd name="T9" fmla="*/ 33 h 38"/>
                  <a:gd name="T10" fmla="*/ 52 w 53"/>
                  <a:gd name="T11" fmla="*/ 38 h 38"/>
                  <a:gd name="T12" fmla="*/ 53 w 53"/>
                  <a:gd name="T13" fmla="*/ 37 h 38"/>
                  <a:gd name="T14" fmla="*/ 53 w 53"/>
                  <a:gd name="T15" fmla="*/ 34 h 38"/>
                  <a:gd name="T16" fmla="*/ 53 w 53"/>
                  <a:gd name="T17" fmla="*/ 33 h 38"/>
                  <a:gd name="T18" fmla="*/ 42 w 53"/>
                  <a:gd name="T19" fmla="*/ 21 h 38"/>
                  <a:gd name="T20" fmla="*/ 18 w 53"/>
                  <a:gd name="T21" fmla="*/ 10 h 38"/>
                  <a:gd name="T22" fmla="*/ 1 w 53"/>
                  <a:gd name="T23" fmla="*/ 0 h 38"/>
                  <a:gd name="T24" fmla="*/ 0 w 53"/>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0" y="0"/>
                    </a:moveTo>
                    <a:cubicBezTo>
                      <a:pt x="0" y="0"/>
                      <a:pt x="0" y="0"/>
                      <a:pt x="0" y="0"/>
                    </a:cubicBezTo>
                    <a:cubicBezTo>
                      <a:pt x="5" y="4"/>
                      <a:pt x="12" y="8"/>
                      <a:pt x="18" y="10"/>
                    </a:cubicBezTo>
                    <a:cubicBezTo>
                      <a:pt x="31" y="15"/>
                      <a:pt x="37" y="17"/>
                      <a:pt x="42" y="21"/>
                    </a:cubicBezTo>
                    <a:cubicBezTo>
                      <a:pt x="48" y="24"/>
                      <a:pt x="53" y="28"/>
                      <a:pt x="53" y="33"/>
                    </a:cubicBezTo>
                    <a:cubicBezTo>
                      <a:pt x="53" y="35"/>
                      <a:pt x="53" y="37"/>
                      <a:pt x="52" y="38"/>
                    </a:cubicBezTo>
                    <a:cubicBezTo>
                      <a:pt x="53" y="37"/>
                      <a:pt x="53" y="37"/>
                      <a:pt x="53" y="37"/>
                    </a:cubicBezTo>
                    <a:cubicBezTo>
                      <a:pt x="53" y="36"/>
                      <a:pt x="53" y="35"/>
                      <a:pt x="53" y="34"/>
                    </a:cubicBezTo>
                    <a:cubicBezTo>
                      <a:pt x="53" y="33"/>
                      <a:pt x="53" y="33"/>
                      <a:pt x="53" y="33"/>
                    </a:cubicBezTo>
                    <a:cubicBezTo>
                      <a:pt x="53" y="28"/>
                      <a:pt x="48" y="24"/>
                      <a:pt x="42" y="21"/>
                    </a:cubicBezTo>
                    <a:cubicBezTo>
                      <a:pt x="37" y="17"/>
                      <a:pt x="31" y="15"/>
                      <a:pt x="18" y="10"/>
                    </a:cubicBezTo>
                    <a:cubicBezTo>
                      <a:pt x="12" y="8"/>
                      <a:pt x="6" y="4"/>
                      <a:pt x="1" y="0"/>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7" name="Freeform 2054"/>
              <p:cNvSpPr>
                <a:spLocks/>
              </p:cNvSpPr>
              <p:nvPr/>
            </p:nvSpPr>
            <p:spPr bwMode="auto">
              <a:xfrm>
                <a:off x="474" y="2141"/>
                <a:ext cx="117" cy="96"/>
              </a:xfrm>
              <a:custGeom>
                <a:avLst/>
                <a:gdLst>
                  <a:gd name="T0" fmla="*/ 45 w 55"/>
                  <a:gd name="T1" fmla="*/ 27 h 45"/>
                  <a:gd name="T2" fmla="*/ 22 w 55"/>
                  <a:gd name="T3" fmla="*/ 14 h 45"/>
                  <a:gd name="T4" fmla="*/ 2 w 55"/>
                  <a:gd name="T5" fmla="*/ 0 h 45"/>
                  <a:gd name="T6" fmla="*/ 1 w 55"/>
                  <a:gd name="T7" fmla="*/ 0 h 45"/>
                  <a:gd name="T8" fmla="*/ 0 w 55"/>
                  <a:gd name="T9" fmla="*/ 2 h 45"/>
                  <a:gd name="T10" fmla="*/ 22 w 55"/>
                  <a:gd name="T11" fmla="*/ 17 h 45"/>
                  <a:gd name="T12" fmla="*/ 44 w 55"/>
                  <a:gd name="T13" fmla="*/ 27 h 45"/>
                  <a:gd name="T14" fmla="*/ 53 w 55"/>
                  <a:gd name="T15" fmla="*/ 38 h 45"/>
                  <a:gd name="T16" fmla="*/ 48 w 55"/>
                  <a:gd name="T17" fmla="*/ 45 h 45"/>
                  <a:gd name="T18" fmla="*/ 54 w 55"/>
                  <a:gd name="T19" fmla="*/ 42 h 45"/>
                  <a:gd name="T20" fmla="*/ 45 w 55"/>
                  <a:gd name="T2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45">
                    <a:moveTo>
                      <a:pt x="45" y="27"/>
                    </a:moveTo>
                    <a:cubicBezTo>
                      <a:pt x="36" y="20"/>
                      <a:pt x="35" y="19"/>
                      <a:pt x="22" y="14"/>
                    </a:cubicBezTo>
                    <a:cubicBezTo>
                      <a:pt x="9" y="9"/>
                      <a:pt x="3" y="2"/>
                      <a:pt x="2" y="0"/>
                    </a:cubicBezTo>
                    <a:cubicBezTo>
                      <a:pt x="1" y="0"/>
                      <a:pt x="1" y="0"/>
                      <a:pt x="1" y="0"/>
                    </a:cubicBezTo>
                    <a:cubicBezTo>
                      <a:pt x="0" y="2"/>
                      <a:pt x="0" y="2"/>
                      <a:pt x="0" y="2"/>
                    </a:cubicBezTo>
                    <a:cubicBezTo>
                      <a:pt x="0" y="2"/>
                      <a:pt x="11" y="13"/>
                      <a:pt x="22" y="17"/>
                    </a:cubicBezTo>
                    <a:cubicBezTo>
                      <a:pt x="34" y="21"/>
                      <a:pt x="39" y="24"/>
                      <a:pt x="44" y="27"/>
                    </a:cubicBezTo>
                    <a:cubicBezTo>
                      <a:pt x="49" y="30"/>
                      <a:pt x="53" y="34"/>
                      <a:pt x="53" y="38"/>
                    </a:cubicBezTo>
                    <a:cubicBezTo>
                      <a:pt x="54" y="44"/>
                      <a:pt x="49" y="44"/>
                      <a:pt x="48" y="45"/>
                    </a:cubicBezTo>
                    <a:cubicBezTo>
                      <a:pt x="48" y="45"/>
                      <a:pt x="53" y="44"/>
                      <a:pt x="54" y="42"/>
                    </a:cubicBezTo>
                    <a:cubicBezTo>
                      <a:pt x="55" y="39"/>
                      <a:pt x="55" y="33"/>
                      <a:pt x="45" y="2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8" name="Freeform 2055"/>
              <p:cNvSpPr>
                <a:spLocks/>
              </p:cNvSpPr>
              <p:nvPr/>
            </p:nvSpPr>
            <p:spPr bwMode="auto">
              <a:xfrm>
                <a:off x="472" y="2141"/>
                <a:ext cx="117" cy="98"/>
              </a:xfrm>
              <a:custGeom>
                <a:avLst/>
                <a:gdLst>
                  <a:gd name="T0" fmla="*/ 46 w 55"/>
                  <a:gd name="T1" fmla="*/ 27 h 46"/>
                  <a:gd name="T2" fmla="*/ 47 w 55"/>
                  <a:gd name="T3" fmla="*/ 26 h 46"/>
                  <a:gd name="T4" fmla="*/ 23 w 55"/>
                  <a:gd name="T5" fmla="*/ 14 h 46"/>
                  <a:gd name="T6" fmla="*/ 3 w 55"/>
                  <a:gd name="T7" fmla="*/ 0 h 46"/>
                  <a:gd name="T8" fmla="*/ 3 w 55"/>
                  <a:gd name="T9" fmla="*/ 0 h 46"/>
                  <a:gd name="T10" fmla="*/ 3 w 55"/>
                  <a:gd name="T11" fmla="*/ 0 h 46"/>
                  <a:gd name="T12" fmla="*/ 2 w 55"/>
                  <a:gd name="T13" fmla="*/ 0 h 46"/>
                  <a:gd name="T14" fmla="*/ 0 w 55"/>
                  <a:gd name="T15" fmla="*/ 1 h 46"/>
                  <a:gd name="T16" fmla="*/ 0 w 55"/>
                  <a:gd name="T17" fmla="*/ 2 h 46"/>
                  <a:gd name="T18" fmla="*/ 0 w 55"/>
                  <a:gd name="T19" fmla="*/ 2 h 46"/>
                  <a:gd name="T20" fmla="*/ 23 w 55"/>
                  <a:gd name="T21" fmla="*/ 17 h 46"/>
                  <a:gd name="T22" fmla="*/ 45 w 55"/>
                  <a:gd name="T23" fmla="*/ 27 h 46"/>
                  <a:gd name="T24" fmla="*/ 54 w 55"/>
                  <a:gd name="T25" fmla="*/ 38 h 46"/>
                  <a:gd name="T26" fmla="*/ 54 w 55"/>
                  <a:gd name="T27" fmla="*/ 39 h 46"/>
                  <a:gd name="T28" fmla="*/ 52 w 55"/>
                  <a:gd name="T29" fmla="*/ 44 h 46"/>
                  <a:gd name="T30" fmla="*/ 49 w 55"/>
                  <a:gd name="T31" fmla="*/ 45 h 46"/>
                  <a:gd name="T32" fmla="*/ 49 w 55"/>
                  <a:gd name="T33" fmla="*/ 46 h 46"/>
                  <a:gd name="T34" fmla="*/ 52 w 55"/>
                  <a:gd name="T35" fmla="*/ 45 h 46"/>
                  <a:gd name="T36" fmla="*/ 55 w 55"/>
                  <a:gd name="T37" fmla="*/ 42 h 46"/>
                  <a:gd name="T38" fmla="*/ 55 w 55"/>
                  <a:gd name="T39" fmla="*/ 39 h 46"/>
                  <a:gd name="T40" fmla="*/ 47 w 55"/>
                  <a:gd name="T41" fmla="*/ 26 h 46"/>
                  <a:gd name="T42" fmla="*/ 46 w 55"/>
                  <a:gd name="T43" fmla="*/ 27 h 46"/>
                  <a:gd name="T44" fmla="*/ 46 w 55"/>
                  <a:gd name="T45" fmla="*/ 27 h 46"/>
                  <a:gd name="T46" fmla="*/ 55 w 55"/>
                  <a:gd name="T47" fmla="*/ 39 h 46"/>
                  <a:gd name="T48" fmla="*/ 55 w 55"/>
                  <a:gd name="T49" fmla="*/ 42 h 46"/>
                  <a:gd name="T50" fmla="*/ 51 w 55"/>
                  <a:gd name="T51" fmla="*/ 44 h 46"/>
                  <a:gd name="T52" fmla="*/ 50 w 55"/>
                  <a:gd name="T53" fmla="*/ 45 h 46"/>
                  <a:gd name="T54" fmla="*/ 49 w 55"/>
                  <a:gd name="T55" fmla="*/ 45 h 46"/>
                  <a:gd name="T56" fmla="*/ 49 w 55"/>
                  <a:gd name="T57" fmla="*/ 45 h 46"/>
                  <a:gd name="T58" fmla="*/ 49 w 55"/>
                  <a:gd name="T59" fmla="*/ 45 h 46"/>
                  <a:gd name="T60" fmla="*/ 52 w 55"/>
                  <a:gd name="T61" fmla="*/ 44 h 46"/>
                  <a:gd name="T62" fmla="*/ 55 w 55"/>
                  <a:gd name="T63" fmla="*/ 39 h 46"/>
                  <a:gd name="T64" fmla="*/ 54 w 55"/>
                  <a:gd name="T65" fmla="*/ 38 h 46"/>
                  <a:gd name="T66" fmla="*/ 45 w 55"/>
                  <a:gd name="T67" fmla="*/ 27 h 46"/>
                  <a:gd name="T68" fmla="*/ 24 w 55"/>
                  <a:gd name="T69" fmla="*/ 17 h 46"/>
                  <a:gd name="T70" fmla="*/ 8 w 55"/>
                  <a:gd name="T71" fmla="*/ 8 h 46"/>
                  <a:gd name="T72" fmla="*/ 3 w 55"/>
                  <a:gd name="T73" fmla="*/ 3 h 46"/>
                  <a:gd name="T74" fmla="*/ 1 w 55"/>
                  <a:gd name="T75" fmla="*/ 2 h 46"/>
                  <a:gd name="T76" fmla="*/ 1 w 55"/>
                  <a:gd name="T77" fmla="*/ 2 h 46"/>
                  <a:gd name="T78" fmla="*/ 1 w 55"/>
                  <a:gd name="T79" fmla="*/ 1 h 46"/>
                  <a:gd name="T80" fmla="*/ 1 w 55"/>
                  <a:gd name="T81" fmla="*/ 1 h 46"/>
                  <a:gd name="T82" fmla="*/ 1 w 55"/>
                  <a:gd name="T83" fmla="*/ 1 h 46"/>
                  <a:gd name="T84" fmla="*/ 1 w 55"/>
                  <a:gd name="T85" fmla="*/ 1 h 46"/>
                  <a:gd name="T86" fmla="*/ 1 w 55"/>
                  <a:gd name="T87" fmla="*/ 1 h 46"/>
                  <a:gd name="T88" fmla="*/ 1 w 55"/>
                  <a:gd name="T89" fmla="*/ 1 h 46"/>
                  <a:gd name="T90" fmla="*/ 1 w 55"/>
                  <a:gd name="T91" fmla="*/ 1 h 46"/>
                  <a:gd name="T92" fmla="*/ 1 w 55"/>
                  <a:gd name="T93" fmla="*/ 1 h 46"/>
                  <a:gd name="T94" fmla="*/ 1 w 55"/>
                  <a:gd name="T95" fmla="*/ 2 h 46"/>
                  <a:gd name="T96" fmla="*/ 1 w 55"/>
                  <a:gd name="T97" fmla="*/ 2 h 46"/>
                  <a:gd name="T98" fmla="*/ 3 w 55"/>
                  <a:gd name="T99" fmla="*/ 0 h 46"/>
                  <a:gd name="T100" fmla="*/ 2 w 55"/>
                  <a:gd name="T101" fmla="*/ 0 h 46"/>
                  <a:gd name="T102" fmla="*/ 2 w 55"/>
                  <a:gd name="T103" fmla="*/ 0 h 46"/>
                  <a:gd name="T104" fmla="*/ 3 w 55"/>
                  <a:gd name="T105" fmla="*/ 0 h 46"/>
                  <a:gd name="T106" fmla="*/ 23 w 55"/>
                  <a:gd name="T107" fmla="*/ 14 h 46"/>
                  <a:gd name="T108" fmla="*/ 46 w 55"/>
                  <a:gd name="T10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46">
                    <a:moveTo>
                      <a:pt x="46" y="27"/>
                    </a:moveTo>
                    <a:cubicBezTo>
                      <a:pt x="47" y="26"/>
                      <a:pt x="47" y="26"/>
                      <a:pt x="47" y="26"/>
                    </a:cubicBezTo>
                    <a:cubicBezTo>
                      <a:pt x="37" y="20"/>
                      <a:pt x="36" y="19"/>
                      <a:pt x="23" y="14"/>
                    </a:cubicBezTo>
                    <a:cubicBezTo>
                      <a:pt x="10" y="9"/>
                      <a:pt x="4" y="1"/>
                      <a:pt x="3" y="0"/>
                    </a:cubicBezTo>
                    <a:cubicBezTo>
                      <a:pt x="3" y="0"/>
                      <a:pt x="3" y="0"/>
                      <a:pt x="3" y="0"/>
                    </a:cubicBezTo>
                    <a:cubicBezTo>
                      <a:pt x="3" y="0"/>
                      <a:pt x="3" y="0"/>
                      <a:pt x="3" y="0"/>
                    </a:cubicBezTo>
                    <a:cubicBezTo>
                      <a:pt x="2" y="0"/>
                      <a:pt x="2" y="0"/>
                      <a:pt x="2" y="0"/>
                    </a:cubicBezTo>
                    <a:cubicBezTo>
                      <a:pt x="0" y="1"/>
                      <a:pt x="0" y="1"/>
                      <a:pt x="0" y="1"/>
                    </a:cubicBezTo>
                    <a:cubicBezTo>
                      <a:pt x="0" y="2"/>
                      <a:pt x="0" y="2"/>
                      <a:pt x="0" y="2"/>
                    </a:cubicBezTo>
                    <a:cubicBezTo>
                      <a:pt x="0" y="2"/>
                      <a:pt x="0" y="2"/>
                      <a:pt x="0" y="2"/>
                    </a:cubicBezTo>
                    <a:cubicBezTo>
                      <a:pt x="1" y="3"/>
                      <a:pt x="13" y="13"/>
                      <a:pt x="23" y="17"/>
                    </a:cubicBezTo>
                    <a:cubicBezTo>
                      <a:pt x="35" y="21"/>
                      <a:pt x="40" y="24"/>
                      <a:pt x="45" y="27"/>
                    </a:cubicBezTo>
                    <a:cubicBezTo>
                      <a:pt x="49" y="30"/>
                      <a:pt x="54" y="34"/>
                      <a:pt x="54" y="38"/>
                    </a:cubicBezTo>
                    <a:cubicBezTo>
                      <a:pt x="54" y="39"/>
                      <a:pt x="54" y="39"/>
                      <a:pt x="54" y="39"/>
                    </a:cubicBezTo>
                    <a:cubicBezTo>
                      <a:pt x="54" y="42"/>
                      <a:pt x="53" y="43"/>
                      <a:pt x="52" y="44"/>
                    </a:cubicBezTo>
                    <a:cubicBezTo>
                      <a:pt x="51" y="44"/>
                      <a:pt x="50" y="45"/>
                      <a:pt x="49" y="45"/>
                    </a:cubicBezTo>
                    <a:cubicBezTo>
                      <a:pt x="49" y="46"/>
                      <a:pt x="49" y="46"/>
                      <a:pt x="49" y="46"/>
                    </a:cubicBezTo>
                    <a:cubicBezTo>
                      <a:pt x="49" y="45"/>
                      <a:pt x="50" y="45"/>
                      <a:pt x="52" y="45"/>
                    </a:cubicBezTo>
                    <a:cubicBezTo>
                      <a:pt x="53" y="44"/>
                      <a:pt x="54" y="43"/>
                      <a:pt x="55" y="42"/>
                    </a:cubicBezTo>
                    <a:cubicBezTo>
                      <a:pt x="55" y="41"/>
                      <a:pt x="55" y="40"/>
                      <a:pt x="55" y="39"/>
                    </a:cubicBezTo>
                    <a:cubicBezTo>
                      <a:pt x="55" y="36"/>
                      <a:pt x="54" y="31"/>
                      <a:pt x="47" y="26"/>
                    </a:cubicBezTo>
                    <a:cubicBezTo>
                      <a:pt x="46" y="27"/>
                      <a:pt x="46" y="27"/>
                      <a:pt x="46" y="27"/>
                    </a:cubicBezTo>
                    <a:cubicBezTo>
                      <a:pt x="46" y="27"/>
                      <a:pt x="46" y="27"/>
                      <a:pt x="46" y="27"/>
                    </a:cubicBezTo>
                    <a:cubicBezTo>
                      <a:pt x="53" y="31"/>
                      <a:pt x="55" y="36"/>
                      <a:pt x="55" y="39"/>
                    </a:cubicBezTo>
                    <a:cubicBezTo>
                      <a:pt x="55" y="40"/>
                      <a:pt x="55" y="41"/>
                      <a:pt x="55" y="42"/>
                    </a:cubicBezTo>
                    <a:cubicBezTo>
                      <a:pt x="54" y="43"/>
                      <a:pt x="53" y="44"/>
                      <a:pt x="51" y="44"/>
                    </a:cubicBezTo>
                    <a:cubicBezTo>
                      <a:pt x="51" y="45"/>
                      <a:pt x="50" y="45"/>
                      <a:pt x="50" y="45"/>
                    </a:cubicBezTo>
                    <a:cubicBezTo>
                      <a:pt x="49" y="45"/>
                      <a:pt x="49" y="45"/>
                      <a:pt x="49" y="45"/>
                    </a:cubicBezTo>
                    <a:cubicBezTo>
                      <a:pt x="49" y="45"/>
                      <a:pt x="49" y="45"/>
                      <a:pt x="49" y="45"/>
                    </a:cubicBezTo>
                    <a:cubicBezTo>
                      <a:pt x="49" y="45"/>
                      <a:pt x="49" y="45"/>
                      <a:pt x="49" y="45"/>
                    </a:cubicBezTo>
                    <a:cubicBezTo>
                      <a:pt x="50" y="45"/>
                      <a:pt x="51" y="45"/>
                      <a:pt x="52" y="44"/>
                    </a:cubicBezTo>
                    <a:cubicBezTo>
                      <a:pt x="53" y="43"/>
                      <a:pt x="55" y="42"/>
                      <a:pt x="55" y="39"/>
                    </a:cubicBezTo>
                    <a:cubicBezTo>
                      <a:pt x="54" y="38"/>
                      <a:pt x="54" y="38"/>
                      <a:pt x="54" y="38"/>
                    </a:cubicBezTo>
                    <a:cubicBezTo>
                      <a:pt x="54" y="34"/>
                      <a:pt x="50" y="30"/>
                      <a:pt x="45" y="27"/>
                    </a:cubicBezTo>
                    <a:cubicBezTo>
                      <a:pt x="40" y="23"/>
                      <a:pt x="35" y="21"/>
                      <a:pt x="24" y="17"/>
                    </a:cubicBezTo>
                    <a:cubicBezTo>
                      <a:pt x="18" y="15"/>
                      <a:pt x="12" y="11"/>
                      <a:pt x="8" y="8"/>
                    </a:cubicBezTo>
                    <a:cubicBezTo>
                      <a:pt x="6" y="6"/>
                      <a:pt x="4" y="4"/>
                      <a:pt x="3" y="3"/>
                    </a:cubicBezTo>
                    <a:cubicBezTo>
                      <a:pt x="2" y="3"/>
                      <a:pt x="2"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3" y="0"/>
                      <a:pt x="3" y="0"/>
                      <a:pt x="3" y="0"/>
                    </a:cubicBezTo>
                    <a:cubicBezTo>
                      <a:pt x="2" y="0"/>
                      <a:pt x="2" y="0"/>
                      <a:pt x="2" y="0"/>
                    </a:cubicBezTo>
                    <a:cubicBezTo>
                      <a:pt x="2" y="0"/>
                      <a:pt x="2" y="0"/>
                      <a:pt x="2" y="0"/>
                    </a:cubicBezTo>
                    <a:cubicBezTo>
                      <a:pt x="3" y="0"/>
                      <a:pt x="3" y="0"/>
                      <a:pt x="3" y="0"/>
                    </a:cubicBezTo>
                    <a:cubicBezTo>
                      <a:pt x="4" y="2"/>
                      <a:pt x="10" y="9"/>
                      <a:pt x="23" y="14"/>
                    </a:cubicBezTo>
                    <a:cubicBezTo>
                      <a:pt x="36" y="20"/>
                      <a:pt x="37" y="20"/>
                      <a:pt x="46" y="27"/>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9" name="Freeform 2056"/>
              <p:cNvSpPr>
                <a:spLocks/>
              </p:cNvSpPr>
              <p:nvPr/>
            </p:nvSpPr>
            <p:spPr bwMode="auto">
              <a:xfrm>
                <a:off x="482" y="2152"/>
                <a:ext cx="107" cy="79"/>
              </a:xfrm>
              <a:custGeom>
                <a:avLst/>
                <a:gdLst>
                  <a:gd name="T0" fmla="*/ 0 w 50"/>
                  <a:gd name="T1" fmla="*/ 0 h 37"/>
                  <a:gd name="T2" fmla="*/ 0 w 50"/>
                  <a:gd name="T3" fmla="*/ 0 h 37"/>
                  <a:gd name="T4" fmla="*/ 3 w 50"/>
                  <a:gd name="T5" fmla="*/ 3 h 37"/>
                  <a:gd name="T6" fmla="*/ 19 w 50"/>
                  <a:gd name="T7" fmla="*/ 12 h 37"/>
                  <a:gd name="T8" fmla="*/ 40 w 50"/>
                  <a:gd name="T9" fmla="*/ 22 h 37"/>
                  <a:gd name="T10" fmla="*/ 49 w 50"/>
                  <a:gd name="T11" fmla="*/ 33 h 37"/>
                  <a:gd name="T12" fmla="*/ 50 w 50"/>
                  <a:gd name="T13" fmla="*/ 34 h 37"/>
                  <a:gd name="T14" fmla="*/ 49 w 50"/>
                  <a:gd name="T15" fmla="*/ 37 h 37"/>
                  <a:gd name="T16" fmla="*/ 50 w 50"/>
                  <a:gd name="T17" fmla="*/ 33 h 37"/>
                  <a:gd name="T18" fmla="*/ 40 w 50"/>
                  <a:gd name="T19" fmla="*/ 21 h 37"/>
                  <a:gd name="T20" fmla="*/ 19 w 50"/>
                  <a:gd name="T21" fmla="*/ 11 h 37"/>
                  <a:gd name="T22" fmla="*/ 0 w 50"/>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7">
                    <a:moveTo>
                      <a:pt x="0" y="0"/>
                    </a:moveTo>
                    <a:cubicBezTo>
                      <a:pt x="0" y="0"/>
                      <a:pt x="0" y="0"/>
                      <a:pt x="0" y="0"/>
                    </a:cubicBezTo>
                    <a:cubicBezTo>
                      <a:pt x="1" y="1"/>
                      <a:pt x="2" y="2"/>
                      <a:pt x="3" y="3"/>
                    </a:cubicBezTo>
                    <a:cubicBezTo>
                      <a:pt x="7" y="6"/>
                      <a:pt x="13" y="10"/>
                      <a:pt x="19" y="12"/>
                    </a:cubicBezTo>
                    <a:cubicBezTo>
                      <a:pt x="30" y="16"/>
                      <a:pt x="35" y="18"/>
                      <a:pt x="40" y="22"/>
                    </a:cubicBezTo>
                    <a:cubicBezTo>
                      <a:pt x="45" y="25"/>
                      <a:pt x="49" y="29"/>
                      <a:pt x="49" y="33"/>
                    </a:cubicBezTo>
                    <a:cubicBezTo>
                      <a:pt x="50" y="34"/>
                      <a:pt x="50" y="34"/>
                      <a:pt x="50" y="34"/>
                    </a:cubicBezTo>
                    <a:cubicBezTo>
                      <a:pt x="50" y="35"/>
                      <a:pt x="49" y="36"/>
                      <a:pt x="49" y="37"/>
                    </a:cubicBezTo>
                    <a:cubicBezTo>
                      <a:pt x="50" y="36"/>
                      <a:pt x="50" y="35"/>
                      <a:pt x="50" y="33"/>
                    </a:cubicBezTo>
                    <a:cubicBezTo>
                      <a:pt x="49" y="28"/>
                      <a:pt x="45" y="25"/>
                      <a:pt x="40" y="21"/>
                    </a:cubicBezTo>
                    <a:cubicBezTo>
                      <a:pt x="35" y="18"/>
                      <a:pt x="30" y="16"/>
                      <a:pt x="19" y="11"/>
                    </a:cubicBezTo>
                    <a:cubicBezTo>
                      <a:pt x="12" y="9"/>
                      <a:pt x="5"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0" name="Freeform 2057"/>
              <p:cNvSpPr>
                <a:spLocks/>
              </p:cNvSpPr>
              <p:nvPr/>
            </p:nvSpPr>
            <p:spPr bwMode="auto">
              <a:xfrm>
                <a:off x="482" y="2152"/>
                <a:ext cx="107" cy="81"/>
              </a:xfrm>
              <a:custGeom>
                <a:avLst/>
                <a:gdLst>
                  <a:gd name="T0" fmla="*/ 0 w 50"/>
                  <a:gd name="T1" fmla="*/ 0 h 38"/>
                  <a:gd name="T2" fmla="*/ 0 w 50"/>
                  <a:gd name="T3" fmla="*/ 1 h 38"/>
                  <a:gd name="T4" fmla="*/ 18 w 50"/>
                  <a:gd name="T5" fmla="*/ 12 h 38"/>
                  <a:gd name="T6" fmla="*/ 40 w 50"/>
                  <a:gd name="T7" fmla="*/ 22 h 38"/>
                  <a:gd name="T8" fmla="*/ 49 w 50"/>
                  <a:gd name="T9" fmla="*/ 33 h 38"/>
                  <a:gd name="T10" fmla="*/ 48 w 50"/>
                  <a:gd name="T11" fmla="*/ 38 h 38"/>
                  <a:gd name="T12" fmla="*/ 49 w 50"/>
                  <a:gd name="T13" fmla="*/ 37 h 38"/>
                  <a:gd name="T14" fmla="*/ 50 w 50"/>
                  <a:gd name="T15" fmla="*/ 34 h 38"/>
                  <a:gd name="T16" fmla="*/ 49 w 50"/>
                  <a:gd name="T17" fmla="*/ 33 h 38"/>
                  <a:gd name="T18" fmla="*/ 40 w 50"/>
                  <a:gd name="T19" fmla="*/ 22 h 38"/>
                  <a:gd name="T20" fmla="*/ 19 w 50"/>
                  <a:gd name="T21" fmla="*/ 12 h 38"/>
                  <a:gd name="T22" fmla="*/ 3 w 50"/>
                  <a:gd name="T23" fmla="*/ 3 h 38"/>
                  <a:gd name="T24" fmla="*/ 0 w 50"/>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38">
                    <a:moveTo>
                      <a:pt x="0" y="0"/>
                    </a:moveTo>
                    <a:cubicBezTo>
                      <a:pt x="0" y="1"/>
                      <a:pt x="0" y="1"/>
                      <a:pt x="0" y="1"/>
                    </a:cubicBezTo>
                    <a:cubicBezTo>
                      <a:pt x="5" y="4"/>
                      <a:pt x="12" y="9"/>
                      <a:pt x="18" y="12"/>
                    </a:cubicBezTo>
                    <a:cubicBezTo>
                      <a:pt x="30" y="16"/>
                      <a:pt x="35" y="19"/>
                      <a:pt x="40" y="22"/>
                    </a:cubicBezTo>
                    <a:cubicBezTo>
                      <a:pt x="45" y="25"/>
                      <a:pt x="49" y="29"/>
                      <a:pt x="49" y="33"/>
                    </a:cubicBezTo>
                    <a:cubicBezTo>
                      <a:pt x="50" y="35"/>
                      <a:pt x="49" y="37"/>
                      <a:pt x="48" y="38"/>
                    </a:cubicBezTo>
                    <a:cubicBezTo>
                      <a:pt x="49" y="37"/>
                      <a:pt x="49" y="37"/>
                      <a:pt x="49" y="37"/>
                    </a:cubicBezTo>
                    <a:cubicBezTo>
                      <a:pt x="49" y="36"/>
                      <a:pt x="50" y="35"/>
                      <a:pt x="50" y="34"/>
                    </a:cubicBezTo>
                    <a:cubicBezTo>
                      <a:pt x="49" y="33"/>
                      <a:pt x="49" y="33"/>
                      <a:pt x="49" y="33"/>
                    </a:cubicBezTo>
                    <a:cubicBezTo>
                      <a:pt x="49" y="29"/>
                      <a:pt x="45" y="25"/>
                      <a:pt x="40" y="22"/>
                    </a:cubicBezTo>
                    <a:cubicBezTo>
                      <a:pt x="35" y="18"/>
                      <a:pt x="30" y="16"/>
                      <a:pt x="19" y="12"/>
                    </a:cubicBezTo>
                    <a:cubicBezTo>
                      <a:pt x="13" y="10"/>
                      <a:pt x="7" y="6"/>
                      <a:pt x="3" y="3"/>
                    </a:cubicBezTo>
                    <a:cubicBezTo>
                      <a:pt x="2"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1" name="Freeform 2058"/>
              <p:cNvSpPr>
                <a:spLocks/>
              </p:cNvSpPr>
              <p:nvPr/>
            </p:nvSpPr>
            <p:spPr bwMode="auto">
              <a:xfrm>
                <a:off x="472" y="2167"/>
                <a:ext cx="110" cy="91"/>
              </a:xfrm>
              <a:custGeom>
                <a:avLst/>
                <a:gdLst>
                  <a:gd name="T0" fmla="*/ 43 w 52"/>
                  <a:gd name="T1" fmla="*/ 25 h 43"/>
                  <a:gd name="T2" fmla="*/ 21 w 52"/>
                  <a:gd name="T3" fmla="*/ 13 h 43"/>
                  <a:gd name="T4" fmla="*/ 2 w 52"/>
                  <a:gd name="T5" fmla="*/ 0 h 43"/>
                  <a:gd name="T6" fmla="*/ 2 w 52"/>
                  <a:gd name="T7" fmla="*/ 0 h 43"/>
                  <a:gd name="T8" fmla="*/ 0 w 52"/>
                  <a:gd name="T9" fmla="*/ 1 h 43"/>
                  <a:gd name="T10" fmla="*/ 22 w 52"/>
                  <a:gd name="T11" fmla="*/ 16 h 43"/>
                  <a:gd name="T12" fmla="*/ 42 w 52"/>
                  <a:gd name="T13" fmla="*/ 26 h 43"/>
                  <a:gd name="T14" fmla="*/ 51 w 52"/>
                  <a:gd name="T15" fmla="*/ 36 h 43"/>
                  <a:gd name="T16" fmla="*/ 46 w 52"/>
                  <a:gd name="T17" fmla="*/ 43 h 43"/>
                  <a:gd name="T18" fmla="*/ 51 w 52"/>
                  <a:gd name="T19" fmla="*/ 40 h 43"/>
                  <a:gd name="T20" fmla="*/ 43 w 52"/>
                  <a:gd name="T21"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43">
                    <a:moveTo>
                      <a:pt x="43" y="25"/>
                    </a:moveTo>
                    <a:cubicBezTo>
                      <a:pt x="34" y="19"/>
                      <a:pt x="33" y="18"/>
                      <a:pt x="21" y="13"/>
                    </a:cubicBezTo>
                    <a:cubicBezTo>
                      <a:pt x="9" y="9"/>
                      <a:pt x="3" y="1"/>
                      <a:pt x="2" y="0"/>
                    </a:cubicBezTo>
                    <a:cubicBezTo>
                      <a:pt x="2" y="0"/>
                      <a:pt x="2" y="0"/>
                      <a:pt x="2" y="0"/>
                    </a:cubicBezTo>
                    <a:cubicBezTo>
                      <a:pt x="0" y="1"/>
                      <a:pt x="0" y="1"/>
                      <a:pt x="0" y="1"/>
                    </a:cubicBezTo>
                    <a:cubicBezTo>
                      <a:pt x="0" y="2"/>
                      <a:pt x="11" y="12"/>
                      <a:pt x="22" y="16"/>
                    </a:cubicBezTo>
                    <a:cubicBezTo>
                      <a:pt x="32" y="20"/>
                      <a:pt x="37" y="22"/>
                      <a:pt x="42" y="26"/>
                    </a:cubicBezTo>
                    <a:cubicBezTo>
                      <a:pt x="46" y="29"/>
                      <a:pt x="50" y="32"/>
                      <a:pt x="51" y="36"/>
                    </a:cubicBezTo>
                    <a:cubicBezTo>
                      <a:pt x="51" y="42"/>
                      <a:pt x="47" y="42"/>
                      <a:pt x="46" y="43"/>
                    </a:cubicBezTo>
                    <a:cubicBezTo>
                      <a:pt x="46" y="43"/>
                      <a:pt x="50" y="42"/>
                      <a:pt x="51" y="40"/>
                    </a:cubicBezTo>
                    <a:cubicBezTo>
                      <a:pt x="52" y="37"/>
                      <a:pt x="52" y="31"/>
                      <a:pt x="43" y="2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2" name="Freeform 2059"/>
              <p:cNvSpPr>
                <a:spLocks/>
              </p:cNvSpPr>
              <p:nvPr/>
            </p:nvSpPr>
            <p:spPr bwMode="auto">
              <a:xfrm>
                <a:off x="472" y="2167"/>
                <a:ext cx="110" cy="91"/>
              </a:xfrm>
              <a:custGeom>
                <a:avLst/>
                <a:gdLst>
                  <a:gd name="T0" fmla="*/ 43 w 52"/>
                  <a:gd name="T1" fmla="*/ 25 h 43"/>
                  <a:gd name="T2" fmla="*/ 43 w 52"/>
                  <a:gd name="T3" fmla="*/ 25 h 43"/>
                  <a:gd name="T4" fmla="*/ 21 w 52"/>
                  <a:gd name="T5" fmla="*/ 13 h 43"/>
                  <a:gd name="T6" fmla="*/ 3 w 52"/>
                  <a:gd name="T7" fmla="*/ 0 h 43"/>
                  <a:gd name="T8" fmla="*/ 2 w 52"/>
                  <a:gd name="T9" fmla="*/ 0 h 43"/>
                  <a:gd name="T10" fmla="*/ 2 w 52"/>
                  <a:gd name="T11" fmla="*/ 0 h 43"/>
                  <a:gd name="T12" fmla="*/ 2 w 52"/>
                  <a:gd name="T13" fmla="*/ 0 h 43"/>
                  <a:gd name="T14" fmla="*/ 0 w 52"/>
                  <a:gd name="T15" fmla="*/ 1 h 43"/>
                  <a:gd name="T16" fmla="*/ 0 w 52"/>
                  <a:gd name="T17" fmla="*/ 1 h 43"/>
                  <a:gd name="T18" fmla="*/ 0 w 52"/>
                  <a:gd name="T19" fmla="*/ 2 h 43"/>
                  <a:gd name="T20" fmla="*/ 22 w 52"/>
                  <a:gd name="T21" fmla="*/ 16 h 43"/>
                  <a:gd name="T22" fmla="*/ 41 w 52"/>
                  <a:gd name="T23" fmla="*/ 26 h 43"/>
                  <a:gd name="T24" fmla="*/ 50 w 52"/>
                  <a:gd name="T25" fmla="*/ 37 h 43"/>
                  <a:gd name="T26" fmla="*/ 50 w 52"/>
                  <a:gd name="T27" fmla="*/ 37 h 43"/>
                  <a:gd name="T28" fmla="*/ 49 w 52"/>
                  <a:gd name="T29" fmla="*/ 41 h 43"/>
                  <a:gd name="T30" fmla="*/ 46 w 52"/>
                  <a:gd name="T31" fmla="*/ 43 h 43"/>
                  <a:gd name="T32" fmla="*/ 46 w 52"/>
                  <a:gd name="T33" fmla="*/ 43 h 43"/>
                  <a:gd name="T34" fmla="*/ 48 w 52"/>
                  <a:gd name="T35" fmla="*/ 42 h 43"/>
                  <a:gd name="T36" fmla="*/ 51 w 52"/>
                  <a:gd name="T37" fmla="*/ 40 h 43"/>
                  <a:gd name="T38" fmla="*/ 52 w 52"/>
                  <a:gd name="T39" fmla="*/ 37 h 43"/>
                  <a:gd name="T40" fmla="*/ 43 w 52"/>
                  <a:gd name="T41" fmla="*/ 25 h 43"/>
                  <a:gd name="T42" fmla="*/ 43 w 52"/>
                  <a:gd name="T43" fmla="*/ 25 h 43"/>
                  <a:gd name="T44" fmla="*/ 43 w 52"/>
                  <a:gd name="T45" fmla="*/ 25 h 43"/>
                  <a:gd name="T46" fmla="*/ 51 w 52"/>
                  <a:gd name="T47" fmla="*/ 37 h 43"/>
                  <a:gd name="T48" fmla="*/ 51 w 52"/>
                  <a:gd name="T49" fmla="*/ 40 h 43"/>
                  <a:gd name="T50" fmla="*/ 48 w 52"/>
                  <a:gd name="T51" fmla="*/ 42 h 43"/>
                  <a:gd name="T52" fmla="*/ 46 w 52"/>
                  <a:gd name="T53" fmla="*/ 43 h 43"/>
                  <a:gd name="T54" fmla="*/ 46 w 52"/>
                  <a:gd name="T55" fmla="*/ 43 h 43"/>
                  <a:gd name="T56" fmla="*/ 46 w 52"/>
                  <a:gd name="T57" fmla="*/ 43 h 43"/>
                  <a:gd name="T58" fmla="*/ 46 w 52"/>
                  <a:gd name="T59" fmla="*/ 43 h 43"/>
                  <a:gd name="T60" fmla="*/ 49 w 52"/>
                  <a:gd name="T61" fmla="*/ 42 h 43"/>
                  <a:gd name="T62" fmla="*/ 51 w 52"/>
                  <a:gd name="T63" fmla="*/ 37 h 43"/>
                  <a:gd name="T64" fmla="*/ 51 w 52"/>
                  <a:gd name="T65" fmla="*/ 36 h 43"/>
                  <a:gd name="T66" fmla="*/ 42 w 52"/>
                  <a:gd name="T67" fmla="*/ 25 h 43"/>
                  <a:gd name="T68" fmla="*/ 22 w 52"/>
                  <a:gd name="T69" fmla="*/ 16 h 43"/>
                  <a:gd name="T70" fmla="*/ 7 w 52"/>
                  <a:gd name="T71" fmla="*/ 7 h 43"/>
                  <a:gd name="T72" fmla="*/ 2 w 52"/>
                  <a:gd name="T73" fmla="*/ 3 h 43"/>
                  <a:gd name="T74" fmla="*/ 1 w 52"/>
                  <a:gd name="T75" fmla="*/ 2 h 43"/>
                  <a:gd name="T76" fmla="*/ 1 w 52"/>
                  <a:gd name="T77" fmla="*/ 1 h 43"/>
                  <a:gd name="T78" fmla="*/ 1 w 52"/>
                  <a:gd name="T79" fmla="*/ 1 h 43"/>
                  <a:gd name="T80" fmla="*/ 1 w 52"/>
                  <a:gd name="T81" fmla="*/ 1 h 43"/>
                  <a:gd name="T82" fmla="*/ 1 w 52"/>
                  <a:gd name="T83" fmla="*/ 1 h 43"/>
                  <a:gd name="T84" fmla="*/ 0 w 52"/>
                  <a:gd name="T85" fmla="*/ 1 h 43"/>
                  <a:gd name="T86" fmla="*/ 1 w 52"/>
                  <a:gd name="T87" fmla="*/ 1 h 43"/>
                  <a:gd name="T88" fmla="*/ 1 w 52"/>
                  <a:gd name="T89" fmla="*/ 1 h 43"/>
                  <a:gd name="T90" fmla="*/ 0 w 52"/>
                  <a:gd name="T91" fmla="*/ 1 h 43"/>
                  <a:gd name="T92" fmla="*/ 1 w 52"/>
                  <a:gd name="T93" fmla="*/ 1 h 43"/>
                  <a:gd name="T94" fmla="*/ 0 w 52"/>
                  <a:gd name="T95" fmla="*/ 1 h 43"/>
                  <a:gd name="T96" fmla="*/ 0 w 52"/>
                  <a:gd name="T97" fmla="*/ 2 h 43"/>
                  <a:gd name="T98" fmla="*/ 2 w 52"/>
                  <a:gd name="T99" fmla="*/ 0 h 43"/>
                  <a:gd name="T100" fmla="*/ 2 w 52"/>
                  <a:gd name="T101" fmla="*/ 0 h 43"/>
                  <a:gd name="T102" fmla="*/ 2 w 52"/>
                  <a:gd name="T103" fmla="*/ 0 h 43"/>
                  <a:gd name="T104" fmla="*/ 2 w 52"/>
                  <a:gd name="T105" fmla="*/ 0 h 43"/>
                  <a:gd name="T106" fmla="*/ 21 w 52"/>
                  <a:gd name="T107" fmla="*/ 14 h 43"/>
                  <a:gd name="T108" fmla="*/ 43 w 52"/>
                  <a:gd name="T109"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 h="43">
                    <a:moveTo>
                      <a:pt x="43" y="25"/>
                    </a:moveTo>
                    <a:cubicBezTo>
                      <a:pt x="43" y="25"/>
                      <a:pt x="43" y="25"/>
                      <a:pt x="43" y="25"/>
                    </a:cubicBezTo>
                    <a:cubicBezTo>
                      <a:pt x="35" y="19"/>
                      <a:pt x="33" y="18"/>
                      <a:pt x="21" y="13"/>
                    </a:cubicBezTo>
                    <a:cubicBezTo>
                      <a:pt x="9" y="8"/>
                      <a:pt x="4" y="1"/>
                      <a:pt x="3" y="0"/>
                    </a:cubicBezTo>
                    <a:cubicBezTo>
                      <a:pt x="2" y="0"/>
                      <a:pt x="2" y="0"/>
                      <a:pt x="2" y="0"/>
                    </a:cubicBezTo>
                    <a:cubicBezTo>
                      <a:pt x="2" y="0"/>
                      <a:pt x="2" y="0"/>
                      <a:pt x="2" y="0"/>
                    </a:cubicBezTo>
                    <a:cubicBezTo>
                      <a:pt x="2" y="0"/>
                      <a:pt x="2" y="0"/>
                      <a:pt x="2" y="0"/>
                    </a:cubicBezTo>
                    <a:cubicBezTo>
                      <a:pt x="0" y="1"/>
                      <a:pt x="0" y="1"/>
                      <a:pt x="0" y="1"/>
                    </a:cubicBezTo>
                    <a:cubicBezTo>
                      <a:pt x="0" y="1"/>
                      <a:pt x="0" y="1"/>
                      <a:pt x="0" y="1"/>
                    </a:cubicBezTo>
                    <a:cubicBezTo>
                      <a:pt x="0" y="2"/>
                      <a:pt x="0" y="2"/>
                      <a:pt x="0" y="2"/>
                    </a:cubicBezTo>
                    <a:cubicBezTo>
                      <a:pt x="1" y="2"/>
                      <a:pt x="12" y="12"/>
                      <a:pt x="22" y="16"/>
                    </a:cubicBezTo>
                    <a:cubicBezTo>
                      <a:pt x="32" y="20"/>
                      <a:pt x="37" y="23"/>
                      <a:pt x="41" y="26"/>
                    </a:cubicBezTo>
                    <a:cubicBezTo>
                      <a:pt x="46" y="29"/>
                      <a:pt x="50" y="32"/>
                      <a:pt x="50" y="37"/>
                    </a:cubicBezTo>
                    <a:cubicBezTo>
                      <a:pt x="50" y="37"/>
                      <a:pt x="50" y="37"/>
                      <a:pt x="50" y="37"/>
                    </a:cubicBezTo>
                    <a:cubicBezTo>
                      <a:pt x="50" y="40"/>
                      <a:pt x="50" y="41"/>
                      <a:pt x="49" y="41"/>
                    </a:cubicBezTo>
                    <a:cubicBezTo>
                      <a:pt x="47" y="42"/>
                      <a:pt x="46" y="42"/>
                      <a:pt x="46" y="43"/>
                    </a:cubicBezTo>
                    <a:cubicBezTo>
                      <a:pt x="46" y="43"/>
                      <a:pt x="46" y="43"/>
                      <a:pt x="46" y="43"/>
                    </a:cubicBezTo>
                    <a:cubicBezTo>
                      <a:pt x="46" y="43"/>
                      <a:pt x="47" y="43"/>
                      <a:pt x="48" y="42"/>
                    </a:cubicBezTo>
                    <a:cubicBezTo>
                      <a:pt x="49" y="42"/>
                      <a:pt x="51" y="41"/>
                      <a:pt x="51" y="40"/>
                    </a:cubicBezTo>
                    <a:cubicBezTo>
                      <a:pt x="51" y="39"/>
                      <a:pt x="52" y="38"/>
                      <a:pt x="52" y="37"/>
                    </a:cubicBezTo>
                    <a:cubicBezTo>
                      <a:pt x="52" y="34"/>
                      <a:pt x="50" y="30"/>
                      <a:pt x="43" y="25"/>
                    </a:cubicBezTo>
                    <a:cubicBezTo>
                      <a:pt x="43" y="25"/>
                      <a:pt x="43" y="25"/>
                      <a:pt x="43" y="25"/>
                    </a:cubicBezTo>
                    <a:cubicBezTo>
                      <a:pt x="43" y="25"/>
                      <a:pt x="43" y="25"/>
                      <a:pt x="43" y="25"/>
                    </a:cubicBezTo>
                    <a:cubicBezTo>
                      <a:pt x="50" y="30"/>
                      <a:pt x="51" y="34"/>
                      <a:pt x="51" y="37"/>
                    </a:cubicBezTo>
                    <a:cubicBezTo>
                      <a:pt x="51" y="38"/>
                      <a:pt x="51" y="39"/>
                      <a:pt x="51" y="40"/>
                    </a:cubicBezTo>
                    <a:cubicBezTo>
                      <a:pt x="50" y="41"/>
                      <a:pt x="49" y="42"/>
                      <a:pt x="48" y="42"/>
                    </a:cubicBezTo>
                    <a:cubicBezTo>
                      <a:pt x="47" y="42"/>
                      <a:pt x="47" y="43"/>
                      <a:pt x="46" y="43"/>
                    </a:cubicBezTo>
                    <a:cubicBezTo>
                      <a:pt x="46" y="43"/>
                      <a:pt x="46" y="43"/>
                      <a:pt x="46" y="43"/>
                    </a:cubicBezTo>
                    <a:cubicBezTo>
                      <a:pt x="46" y="43"/>
                      <a:pt x="46" y="43"/>
                      <a:pt x="46" y="43"/>
                    </a:cubicBezTo>
                    <a:cubicBezTo>
                      <a:pt x="46" y="43"/>
                      <a:pt x="46" y="43"/>
                      <a:pt x="46" y="43"/>
                    </a:cubicBezTo>
                    <a:cubicBezTo>
                      <a:pt x="46" y="43"/>
                      <a:pt x="48" y="43"/>
                      <a:pt x="49" y="42"/>
                    </a:cubicBezTo>
                    <a:cubicBezTo>
                      <a:pt x="50" y="41"/>
                      <a:pt x="51" y="40"/>
                      <a:pt x="51" y="37"/>
                    </a:cubicBezTo>
                    <a:cubicBezTo>
                      <a:pt x="51" y="36"/>
                      <a:pt x="51" y="36"/>
                      <a:pt x="51" y="36"/>
                    </a:cubicBezTo>
                    <a:cubicBezTo>
                      <a:pt x="50" y="32"/>
                      <a:pt x="46" y="29"/>
                      <a:pt x="42" y="25"/>
                    </a:cubicBezTo>
                    <a:cubicBezTo>
                      <a:pt x="37" y="22"/>
                      <a:pt x="32" y="20"/>
                      <a:pt x="22" y="16"/>
                    </a:cubicBezTo>
                    <a:cubicBezTo>
                      <a:pt x="17" y="14"/>
                      <a:pt x="11" y="10"/>
                      <a:pt x="7" y="7"/>
                    </a:cubicBezTo>
                    <a:cubicBezTo>
                      <a:pt x="5" y="6"/>
                      <a:pt x="4" y="4"/>
                      <a:pt x="2" y="3"/>
                    </a:cubicBezTo>
                    <a:cubicBezTo>
                      <a:pt x="2" y="3"/>
                      <a:pt x="1" y="2"/>
                      <a:pt x="1" y="2"/>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1" y="1"/>
                      <a:pt x="1" y="1"/>
                      <a:pt x="1" y="1"/>
                    </a:cubicBezTo>
                    <a:cubicBezTo>
                      <a:pt x="1" y="1"/>
                      <a:pt x="1" y="1"/>
                      <a:pt x="1" y="1"/>
                    </a:cubicBezTo>
                    <a:cubicBezTo>
                      <a:pt x="0" y="1"/>
                      <a:pt x="0" y="1"/>
                      <a:pt x="0" y="1"/>
                    </a:cubicBezTo>
                    <a:cubicBezTo>
                      <a:pt x="1" y="1"/>
                      <a:pt x="1" y="1"/>
                      <a:pt x="1" y="1"/>
                    </a:cubicBezTo>
                    <a:cubicBezTo>
                      <a:pt x="0" y="1"/>
                      <a:pt x="0" y="1"/>
                      <a:pt x="0" y="1"/>
                    </a:cubicBezTo>
                    <a:cubicBezTo>
                      <a:pt x="0" y="2"/>
                      <a:pt x="0" y="2"/>
                      <a:pt x="0" y="2"/>
                    </a:cubicBezTo>
                    <a:cubicBezTo>
                      <a:pt x="2" y="0"/>
                      <a:pt x="2" y="0"/>
                      <a:pt x="2" y="0"/>
                    </a:cubicBezTo>
                    <a:cubicBezTo>
                      <a:pt x="2" y="0"/>
                      <a:pt x="2" y="0"/>
                      <a:pt x="2" y="0"/>
                    </a:cubicBezTo>
                    <a:cubicBezTo>
                      <a:pt x="2" y="0"/>
                      <a:pt x="2" y="0"/>
                      <a:pt x="2" y="0"/>
                    </a:cubicBezTo>
                    <a:cubicBezTo>
                      <a:pt x="2" y="0"/>
                      <a:pt x="2" y="0"/>
                      <a:pt x="2" y="0"/>
                    </a:cubicBezTo>
                    <a:cubicBezTo>
                      <a:pt x="3" y="2"/>
                      <a:pt x="9" y="9"/>
                      <a:pt x="21" y="14"/>
                    </a:cubicBezTo>
                    <a:cubicBezTo>
                      <a:pt x="33" y="19"/>
                      <a:pt x="34" y="19"/>
                      <a:pt x="43" y="2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3" name="Freeform 2060"/>
              <p:cNvSpPr>
                <a:spLocks/>
              </p:cNvSpPr>
              <p:nvPr/>
            </p:nvSpPr>
            <p:spPr bwMode="auto">
              <a:xfrm>
                <a:off x="482" y="2177"/>
                <a:ext cx="98" cy="75"/>
              </a:xfrm>
              <a:custGeom>
                <a:avLst/>
                <a:gdLst>
                  <a:gd name="T0" fmla="*/ 0 w 46"/>
                  <a:gd name="T1" fmla="*/ 0 h 35"/>
                  <a:gd name="T2" fmla="*/ 0 w 46"/>
                  <a:gd name="T3" fmla="*/ 0 h 35"/>
                  <a:gd name="T4" fmla="*/ 2 w 46"/>
                  <a:gd name="T5" fmla="*/ 2 h 35"/>
                  <a:gd name="T6" fmla="*/ 17 w 46"/>
                  <a:gd name="T7" fmla="*/ 11 h 35"/>
                  <a:gd name="T8" fmla="*/ 37 w 46"/>
                  <a:gd name="T9" fmla="*/ 20 h 35"/>
                  <a:gd name="T10" fmla="*/ 46 w 46"/>
                  <a:gd name="T11" fmla="*/ 31 h 35"/>
                  <a:gd name="T12" fmla="*/ 46 w 46"/>
                  <a:gd name="T13" fmla="*/ 32 h 35"/>
                  <a:gd name="T14" fmla="*/ 45 w 46"/>
                  <a:gd name="T15" fmla="*/ 35 h 35"/>
                  <a:gd name="T16" fmla="*/ 46 w 46"/>
                  <a:gd name="T17" fmla="*/ 31 h 35"/>
                  <a:gd name="T18" fmla="*/ 37 w 46"/>
                  <a:gd name="T19" fmla="*/ 20 h 35"/>
                  <a:gd name="T20" fmla="*/ 17 w 46"/>
                  <a:gd name="T21" fmla="*/ 11 h 35"/>
                  <a:gd name="T22" fmla="*/ 0 w 46"/>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5">
                    <a:moveTo>
                      <a:pt x="0" y="0"/>
                    </a:moveTo>
                    <a:cubicBezTo>
                      <a:pt x="0" y="0"/>
                      <a:pt x="0" y="0"/>
                      <a:pt x="0" y="0"/>
                    </a:cubicBezTo>
                    <a:cubicBezTo>
                      <a:pt x="1" y="1"/>
                      <a:pt x="2" y="2"/>
                      <a:pt x="2" y="2"/>
                    </a:cubicBezTo>
                    <a:cubicBezTo>
                      <a:pt x="6" y="5"/>
                      <a:pt x="12" y="9"/>
                      <a:pt x="17" y="11"/>
                    </a:cubicBezTo>
                    <a:cubicBezTo>
                      <a:pt x="27" y="15"/>
                      <a:pt x="32" y="17"/>
                      <a:pt x="37" y="20"/>
                    </a:cubicBezTo>
                    <a:cubicBezTo>
                      <a:pt x="41" y="24"/>
                      <a:pt x="45" y="27"/>
                      <a:pt x="46" y="31"/>
                    </a:cubicBezTo>
                    <a:cubicBezTo>
                      <a:pt x="46" y="32"/>
                      <a:pt x="46" y="32"/>
                      <a:pt x="46" y="32"/>
                    </a:cubicBezTo>
                    <a:cubicBezTo>
                      <a:pt x="46" y="33"/>
                      <a:pt x="46" y="34"/>
                      <a:pt x="45" y="35"/>
                    </a:cubicBezTo>
                    <a:cubicBezTo>
                      <a:pt x="46" y="34"/>
                      <a:pt x="46" y="33"/>
                      <a:pt x="46" y="31"/>
                    </a:cubicBezTo>
                    <a:cubicBezTo>
                      <a:pt x="46" y="27"/>
                      <a:pt x="42" y="23"/>
                      <a:pt x="37" y="20"/>
                    </a:cubicBezTo>
                    <a:cubicBezTo>
                      <a:pt x="32" y="17"/>
                      <a:pt x="28" y="15"/>
                      <a:pt x="17" y="11"/>
                    </a:cubicBezTo>
                    <a:cubicBezTo>
                      <a:pt x="11" y="8"/>
                      <a:pt x="4"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4" name="Freeform 2061"/>
              <p:cNvSpPr>
                <a:spLocks/>
              </p:cNvSpPr>
              <p:nvPr/>
            </p:nvSpPr>
            <p:spPr bwMode="auto">
              <a:xfrm>
                <a:off x="482" y="2177"/>
                <a:ext cx="98" cy="77"/>
              </a:xfrm>
              <a:custGeom>
                <a:avLst/>
                <a:gdLst>
                  <a:gd name="T0" fmla="*/ 0 w 46"/>
                  <a:gd name="T1" fmla="*/ 0 h 36"/>
                  <a:gd name="T2" fmla="*/ 0 w 46"/>
                  <a:gd name="T3" fmla="*/ 1 h 36"/>
                  <a:gd name="T4" fmla="*/ 17 w 46"/>
                  <a:gd name="T5" fmla="*/ 11 h 36"/>
                  <a:gd name="T6" fmla="*/ 37 w 46"/>
                  <a:gd name="T7" fmla="*/ 21 h 36"/>
                  <a:gd name="T8" fmla="*/ 46 w 46"/>
                  <a:gd name="T9" fmla="*/ 31 h 36"/>
                  <a:gd name="T10" fmla="*/ 45 w 46"/>
                  <a:gd name="T11" fmla="*/ 36 h 36"/>
                  <a:gd name="T12" fmla="*/ 45 w 46"/>
                  <a:gd name="T13" fmla="*/ 35 h 36"/>
                  <a:gd name="T14" fmla="*/ 46 w 46"/>
                  <a:gd name="T15" fmla="*/ 32 h 36"/>
                  <a:gd name="T16" fmla="*/ 46 w 46"/>
                  <a:gd name="T17" fmla="*/ 31 h 36"/>
                  <a:gd name="T18" fmla="*/ 37 w 46"/>
                  <a:gd name="T19" fmla="*/ 20 h 36"/>
                  <a:gd name="T20" fmla="*/ 17 w 46"/>
                  <a:gd name="T21" fmla="*/ 11 h 36"/>
                  <a:gd name="T22" fmla="*/ 2 w 46"/>
                  <a:gd name="T23" fmla="*/ 2 h 36"/>
                  <a:gd name="T24" fmla="*/ 0 w 4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6">
                    <a:moveTo>
                      <a:pt x="0" y="0"/>
                    </a:moveTo>
                    <a:cubicBezTo>
                      <a:pt x="0" y="1"/>
                      <a:pt x="0" y="1"/>
                      <a:pt x="0" y="1"/>
                    </a:cubicBezTo>
                    <a:cubicBezTo>
                      <a:pt x="4" y="4"/>
                      <a:pt x="11" y="9"/>
                      <a:pt x="17" y="11"/>
                    </a:cubicBezTo>
                    <a:cubicBezTo>
                      <a:pt x="27" y="15"/>
                      <a:pt x="32" y="17"/>
                      <a:pt x="37" y="21"/>
                    </a:cubicBezTo>
                    <a:cubicBezTo>
                      <a:pt x="41" y="24"/>
                      <a:pt x="45" y="27"/>
                      <a:pt x="46" y="31"/>
                    </a:cubicBezTo>
                    <a:cubicBezTo>
                      <a:pt x="46" y="33"/>
                      <a:pt x="45" y="35"/>
                      <a:pt x="45" y="36"/>
                    </a:cubicBezTo>
                    <a:cubicBezTo>
                      <a:pt x="45" y="35"/>
                      <a:pt x="45" y="35"/>
                      <a:pt x="45" y="35"/>
                    </a:cubicBezTo>
                    <a:cubicBezTo>
                      <a:pt x="46" y="34"/>
                      <a:pt x="46" y="33"/>
                      <a:pt x="46" y="32"/>
                    </a:cubicBezTo>
                    <a:cubicBezTo>
                      <a:pt x="46" y="31"/>
                      <a:pt x="46" y="31"/>
                      <a:pt x="46" y="31"/>
                    </a:cubicBezTo>
                    <a:cubicBezTo>
                      <a:pt x="45" y="27"/>
                      <a:pt x="41" y="24"/>
                      <a:pt x="37" y="20"/>
                    </a:cubicBezTo>
                    <a:cubicBezTo>
                      <a:pt x="32" y="17"/>
                      <a:pt x="27" y="15"/>
                      <a:pt x="17" y="11"/>
                    </a:cubicBezTo>
                    <a:cubicBezTo>
                      <a:pt x="12" y="9"/>
                      <a:pt x="6" y="5"/>
                      <a:pt x="2" y="2"/>
                    </a:cubicBezTo>
                    <a:cubicBezTo>
                      <a:pt x="2"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5" name="Freeform 2062"/>
              <p:cNvSpPr>
                <a:spLocks/>
              </p:cNvSpPr>
              <p:nvPr/>
            </p:nvSpPr>
            <p:spPr bwMode="auto">
              <a:xfrm>
                <a:off x="474" y="2186"/>
                <a:ext cx="100" cy="87"/>
              </a:xfrm>
              <a:custGeom>
                <a:avLst/>
                <a:gdLst>
                  <a:gd name="T0" fmla="*/ 39 w 47"/>
                  <a:gd name="T1" fmla="*/ 24 h 41"/>
                  <a:gd name="T2" fmla="*/ 19 w 47"/>
                  <a:gd name="T3" fmla="*/ 13 h 41"/>
                  <a:gd name="T4" fmla="*/ 2 w 47"/>
                  <a:gd name="T5" fmla="*/ 1 h 41"/>
                  <a:gd name="T6" fmla="*/ 2 w 47"/>
                  <a:gd name="T7" fmla="*/ 0 h 41"/>
                  <a:gd name="T8" fmla="*/ 0 w 47"/>
                  <a:gd name="T9" fmla="*/ 2 h 41"/>
                  <a:gd name="T10" fmla="*/ 20 w 47"/>
                  <a:gd name="T11" fmla="*/ 16 h 41"/>
                  <a:gd name="T12" fmla="*/ 38 w 47"/>
                  <a:gd name="T13" fmla="*/ 25 h 41"/>
                  <a:gd name="T14" fmla="*/ 46 w 47"/>
                  <a:gd name="T15" fmla="*/ 35 h 41"/>
                  <a:gd name="T16" fmla="*/ 42 w 47"/>
                  <a:gd name="T17" fmla="*/ 41 h 41"/>
                  <a:gd name="T18" fmla="*/ 46 w 47"/>
                  <a:gd name="T19" fmla="*/ 38 h 41"/>
                  <a:gd name="T20" fmla="*/ 39 w 47"/>
                  <a:gd name="T21"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1">
                    <a:moveTo>
                      <a:pt x="39" y="24"/>
                    </a:moveTo>
                    <a:cubicBezTo>
                      <a:pt x="31" y="19"/>
                      <a:pt x="30" y="18"/>
                      <a:pt x="19" y="13"/>
                    </a:cubicBezTo>
                    <a:cubicBezTo>
                      <a:pt x="8" y="9"/>
                      <a:pt x="3" y="2"/>
                      <a:pt x="2" y="1"/>
                    </a:cubicBezTo>
                    <a:cubicBezTo>
                      <a:pt x="2" y="0"/>
                      <a:pt x="2" y="0"/>
                      <a:pt x="2" y="0"/>
                    </a:cubicBezTo>
                    <a:cubicBezTo>
                      <a:pt x="0" y="2"/>
                      <a:pt x="0" y="2"/>
                      <a:pt x="0" y="2"/>
                    </a:cubicBezTo>
                    <a:cubicBezTo>
                      <a:pt x="0" y="2"/>
                      <a:pt x="10" y="12"/>
                      <a:pt x="20" y="16"/>
                    </a:cubicBezTo>
                    <a:cubicBezTo>
                      <a:pt x="29" y="20"/>
                      <a:pt x="34" y="22"/>
                      <a:pt x="38" y="25"/>
                    </a:cubicBezTo>
                    <a:cubicBezTo>
                      <a:pt x="42" y="28"/>
                      <a:pt x="46" y="31"/>
                      <a:pt x="46" y="35"/>
                    </a:cubicBezTo>
                    <a:cubicBezTo>
                      <a:pt x="46" y="40"/>
                      <a:pt x="43" y="40"/>
                      <a:pt x="42" y="41"/>
                    </a:cubicBezTo>
                    <a:cubicBezTo>
                      <a:pt x="42" y="41"/>
                      <a:pt x="45" y="40"/>
                      <a:pt x="46" y="38"/>
                    </a:cubicBezTo>
                    <a:cubicBezTo>
                      <a:pt x="47" y="36"/>
                      <a:pt x="47" y="30"/>
                      <a:pt x="39" y="24"/>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6" name="Freeform 2063"/>
              <p:cNvSpPr>
                <a:spLocks/>
              </p:cNvSpPr>
              <p:nvPr/>
            </p:nvSpPr>
            <p:spPr bwMode="auto">
              <a:xfrm>
                <a:off x="474" y="2186"/>
                <a:ext cx="100" cy="87"/>
              </a:xfrm>
              <a:custGeom>
                <a:avLst/>
                <a:gdLst>
                  <a:gd name="T0" fmla="*/ 39 w 47"/>
                  <a:gd name="T1" fmla="*/ 24 h 41"/>
                  <a:gd name="T2" fmla="*/ 39 w 47"/>
                  <a:gd name="T3" fmla="*/ 24 h 41"/>
                  <a:gd name="T4" fmla="*/ 19 w 47"/>
                  <a:gd name="T5" fmla="*/ 13 h 41"/>
                  <a:gd name="T6" fmla="*/ 2 w 47"/>
                  <a:gd name="T7" fmla="*/ 1 h 41"/>
                  <a:gd name="T8" fmla="*/ 2 w 47"/>
                  <a:gd name="T9" fmla="*/ 0 h 41"/>
                  <a:gd name="T10" fmla="*/ 2 w 47"/>
                  <a:gd name="T11" fmla="*/ 0 h 41"/>
                  <a:gd name="T12" fmla="*/ 0 w 47"/>
                  <a:gd name="T13" fmla="*/ 2 h 41"/>
                  <a:gd name="T14" fmla="*/ 0 w 47"/>
                  <a:gd name="T15" fmla="*/ 2 h 41"/>
                  <a:gd name="T16" fmla="*/ 0 w 47"/>
                  <a:gd name="T17" fmla="*/ 2 h 41"/>
                  <a:gd name="T18" fmla="*/ 20 w 47"/>
                  <a:gd name="T19" fmla="*/ 16 h 41"/>
                  <a:gd name="T20" fmla="*/ 38 w 47"/>
                  <a:gd name="T21" fmla="*/ 25 h 41"/>
                  <a:gd name="T22" fmla="*/ 46 w 47"/>
                  <a:gd name="T23" fmla="*/ 35 h 41"/>
                  <a:gd name="T24" fmla="*/ 46 w 47"/>
                  <a:gd name="T25" fmla="*/ 36 h 41"/>
                  <a:gd name="T26" fmla="*/ 44 w 47"/>
                  <a:gd name="T27" fmla="*/ 40 h 41"/>
                  <a:gd name="T28" fmla="*/ 42 w 47"/>
                  <a:gd name="T29" fmla="*/ 41 h 41"/>
                  <a:gd name="T30" fmla="*/ 42 w 47"/>
                  <a:gd name="T31" fmla="*/ 41 h 41"/>
                  <a:gd name="T32" fmla="*/ 44 w 47"/>
                  <a:gd name="T33" fmla="*/ 41 h 41"/>
                  <a:gd name="T34" fmla="*/ 47 w 47"/>
                  <a:gd name="T35" fmla="*/ 38 h 41"/>
                  <a:gd name="T36" fmla="*/ 47 w 47"/>
                  <a:gd name="T37" fmla="*/ 36 h 41"/>
                  <a:gd name="T38" fmla="*/ 39 w 47"/>
                  <a:gd name="T39" fmla="*/ 24 h 41"/>
                  <a:gd name="T40" fmla="*/ 39 w 47"/>
                  <a:gd name="T41" fmla="*/ 24 h 41"/>
                  <a:gd name="T42" fmla="*/ 39 w 47"/>
                  <a:gd name="T43" fmla="*/ 25 h 41"/>
                  <a:gd name="T44" fmla="*/ 47 w 47"/>
                  <a:gd name="T45" fmla="*/ 36 h 41"/>
                  <a:gd name="T46" fmla="*/ 46 w 47"/>
                  <a:gd name="T47" fmla="*/ 38 h 41"/>
                  <a:gd name="T48" fmla="*/ 44 w 47"/>
                  <a:gd name="T49" fmla="*/ 40 h 41"/>
                  <a:gd name="T50" fmla="*/ 42 w 47"/>
                  <a:gd name="T51" fmla="*/ 41 h 41"/>
                  <a:gd name="T52" fmla="*/ 42 w 47"/>
                  <a:gd name="T53" fmla="*/ 41 h 41"/>
                  <a:gd name="T54" fmla="*/ 42 w 47"/>
                  <a:gd name="T55" fmla="*/ 41 h 41"/>
                  <a:gd name="T56" fmla="*/ 42 w 47"/>
                  <a:gd name="T57" fmla="*/ 41 h 41"/>
                  <a:gd name="T58" fmla="*/ 44 w 47"/>
                  <a:gd name="T59" fmla="*/ 40 h 41"/>
                  <a:gd name="T60" fmla="*/ 46 w 47"/>
                  <a:gd name="T61" fmla="*/ 36 h 41"/>
                  <a:gd name="T62" fmla="*/ 46 w 47"/>
                  <a:gd name="T63" fmla="*/ 35 h 41"/>
                  <a:gd name="T64" fmla="*/ 38 w 47"/>
                  <a:gd name="T65" fmla="*/ 25 h 41"/>
                  <a:gd name="T66" fmla="*/ 20 w 47"/>
                  <a:gd name="T67" fmla="*/ 16 h 41"/>
                  <a:gd name="T68" fmla="*/ 7 w 47"/>
                  <a:gd name="T69" fmla="*/ 7 h 41"/>
                  <a:gd name="T70" fmla="*/ 2 w 47"/>
                  <a:gd name="T71" fmla="*/ 3 h 41"/>
                  <a:gd name="T72" fmla="*/ 1 w 47"/>
                  <a:gd name="T73" fmla="*/ 2 h 41"/>
                  <a:gd name="T74" fmla="*/ 0 w 47"/>
                  <a:gd name="T75" fmla="*/ 2 h 41"/>
                  <a:gd name="T76" fmla="*/ 0 w 47"/>
                  <a:gd name="T77" fmla="*/ 2 h 41"/>
                  <a:gd name="T78" fmla="*/ 0 w 47"/>
                  <a:gd name="T79" fmla="*/ 2 h 41"/>
                  <a:gd name="T80" fmla="*/ 0 w 47"/>
                  <a:gd name="T81" fmla="*/ 2 h 41"/>
                  <a:gd name="T82" fmla="*/ 0 w 47"/>
                  <a:gd name="T83" fmla="*/ 2 h 41"/>
                  <a:gd name="T84" fmla="*/ 0 w 47"/>
                  <a:gd name="T85" fmla="*/ 2 h 41"/>
                  <a:gd name="T86" fmla="*/ 0 w 47"/>
                  <a:gd name="T87" fmla="*/ 2 h 41"/>
                  <a:gd name="T88" fmla="*/ 0 w 47"/>
                  <a:gd name="T89" fmla="*/ 2 h 41"/>
                  <a:gd name="T90" fmla="*/ 0 w 47"/>
                  <a:gd name="T91" fmla="*/ 2 h 41"/>
                  <a:gd name="T92" fmla="*/ 0 w 47"/>
                  <a:gd name="T93" fmla="*/ 2 h 41"/>
                  <a:gd name="T94" fmla="*/ 0 w 47"/>
                  <a:gd name="T95" fmla="*/ 2 h 41"/>
                  <a:gd name="T96" fmla="*/ 2 w 47"/>
                  <a:gd name="T97" fmla="*/ 1 h 41"/>
                  <a:gd name="T98" fmla="*/ 2 w 47"/>
                  <a:gd name="T99" fmla="*/ 0 h 41"/>
                  <a:gd name="T100" fmla="*/ 2 w 47"/>
                  <a:gd name="T101" fmla="*/ 0 h 41"/>
                  <a:gd name="T102" fmla="*/ 2 w 47"/>
                  <a:gd name="T103" fmla="*/ 1 h 41"/>
                  <a:gd name="T104" fmla="*/ 19 w 47"/>
                  <a:gd name="T105" fmla="*/ 13 h 41"/>
                  <a:gd name="T106" fmla="*/ 39 w 47"/>
                  <a:gd name="T107" fmla="*/ 25 h 41"/>
                  <a:gd name="T108" fmla="*/ 39 w 47"/>
                  <a:gd name="T10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41">
                    <a:moveTo>
                      <a:pt x="39" y="24"/>
                    </a:moveTo>
                    <a:cubicBezTo>
                      <a:pt x="39" y="24"/>
                      <a:pt x="39" y="24"/>
                      <a:pt x="39" y="24"/>
                    </a:cubicBezTo>
                    <a:cubicBezTo>
                      <a:pt x="31" y="19"/>
                      <a:pt x="30" y="18"/>
                      <a:pt x="19" y="13"/>
                    </a:cubicBezTo>
                    <a:cubicBezTo>
                      <a:pt x="8" y="8"/>
                      <a:pt x="3" y="2"/>
                      <a:pt x="2" y="1"/>
                    </a:cubicBezTo>
                    <a:cubicBezTo>
                      <a:pt x="2" y="0"/>
                      <a:pt x="2" y="0"/>
                      <a:pt x="2" y="0"/>
                    </a:cubicBezTo>
                    <a:cubicBezTo>
                      <a:pt x="2" y="0"/>
                      <a:pt x="2" y="0"/>
                      <a:pt x="2" y="0"/>
                    </a:cubicBezTo>
                    <a:cubicBezTo>
                      <a:pt x="0" y="2"/>
                      <a:pt x="0" y="2"/>
                      <a:pt x="0" y="2"/>
                    </a:cubicBezTo>
                    <a:cubicBezTo>
                      <a:pt x="0" y="2"/>
                      <a:pt x="0" y="2"/>
                      <a:pt x="0" y="2"/>
                    </a:cubicBezTo>
                    <a:cubicBezTo>
                      <a:pt x="0" y="2"/>
                      <a:pt x="0" y="2"/>
                      <a:pt x="0" y="2"/>
                    </a:cubicBezTo>
                    <a:cubicBezTo>
                      <a:pt x="1" y="3"/>
                      <a:pt x="10" y="12"/>
                      <a:pt x="20" y="16"/>
                    </a:cubicBezTo>
                    <a:cubicBezTo>
                      <a:pt x="29" y="20"/>
                      <a:pt x="33" y="22"/>
                      <a:pt x="38" y="25"/>
                    </a:cubicBezTo>
                    <a:cubicBezTo>
                      <a:pt x="42" y="28"/>
                      <a:pt x="45" y="31"/>
                      <a:pt x="46" y="35"/>
                    </a:cubicBezTo>
                    <a:cubicBezTo>
                      <a:pt x="46" y="36"/>
                      <a:pt x="46" y="36"/>
                      <a:pt x="46" y="36"/>
                    </a:cubicBezTo>
                    <a:cubicBezTo>
                      <a:pt x="46" y="38"/>
                      <a:pt x="45" y="39"/>
                      <a:pt x="44" y="40"/>
                    </a:cubicBezTo>
                    <a:cubicBezTo>
                      <a:pt x="43" y="40"/>
                      <a:pt x="42" y="41"/>
                      <a:pt x="42" y="41"/>
                    </a:cubicBezTo>
                    <a:cubicBezTo>
                      <a:pt x="42" y="41"/>
                      <a:pt x="42" y="41"/>
                      <a:pt x="42" y="41"/>
                    </a:cubicBezTo>
                    <a:cubicBezTo>
                      <a:pt x="42" y="41"/>
                      <a:pt x="43" y="41"/>
                      <a:pt x="44" y="41"/>
                    </a:cubicBezTo>
                    <a:cubicBezTo>
                      <a:pt x="45" y="40"/>
                      <a:pt x="46" y="39"/>
                      <a:pt x="47" y="38"/>
                    </a:cubicBezTo>
                    <a:cubicBezTo>
                      <a:pt x="47" y="38"/>
                      <a:pt x="47" y="37"/>
                      <a:pt x="47" y="36"/>
                    </a:cubicBezTo>
                    <a:cubicBezTo>
                      <a:pt x="47" y="33"/>
                      <a:pt x="45" y="29"/>
                      <a:pt x="39" y="24"/>
                    </a:cubicBezTo>
                    <a:cubicBezTo>
                      <a:pt x="39" y="24"/>
                      <a:pt x="39" y="24"/>
                      <a:pt x="39" y="24"/>
                    </a:cubicBezTo>
                    <a:cubicBezTo>
                      <a:pt x="39" y="25"/>
                      <a:pt x="39" y="25"/>
                      <a:pt x="39" y="25"/>
                    </a:cubicBezTo>
                    <a:cubicBezTo>
                      <a:pt x="45" y="29"/>
                      <a:pt x="47" y="33"/>
                      <a:pt x="47" y="36"/>
                    </a:cubicBezTo>
                    <a:cubicBezTo>
                      <a:pt x="47" y="37"/>
                      <a:pt x="46" y="37"/>
                      <a:pt x="46" y="38"/>
                    </a:cubicBezTo>
                    <a:cubicBezTo>
                      <a:pt x="46" y="39"/>
                      <a:pt x="45" y="40"/>
                      <a:pt x="44" y="40"/>
                    </a:cubicBezTo>
                    <a:cubicBezTo>
                      <a:pt x="43" y="41"/>
                      <a:pt x="43" y="41"/>
                      <a:pt x="42" y="41"/>
                    </a:cubicBezTo>
                    <a:cubicBezTo>
                      <a:pt x="42" y="41"/>
                      <a:pt x="42" y="41"/>
                      <a:pt x="42" y="41"/>
                    </a:cubicBezTo>
                    <a:cubicBezTo>
                      <a:pt x="42" y="41"/>
                      <a:pt x="42" y="41"/>
                      <a:pt x="42" y="41"/>
                    </a:cubicBezTo>
                    <a:cubicBezTo>
                      <a:pt x="42" y="41"/>
                      <a:pt x="42" y="41"/>
                      <a:pt x="42" y="41"/>
                    </a:cubicBezTo>
                    <a:cubicBezTo>
                      <a:pt x="42" y="41"/>
                      <a:pt x="43" y="41"/>
                      <a:pt x="44" y="40"/>
                    </a:cubicBezTo>
                    <a:cubicBezTo>
                      <a:pt x="45" y="39"/>
                      <a:pt x="46" y="38"/>
                      <a:pt x="46" y="36"/>
                    </a:cubicBezTo>
                    <a:cubicBezTo>
                      <a:pt x="46" y="35"/>
                      <a:pt x="46" y="35"/>
                      <a:pt x="46" y="35"/>
                    </a:cubicBezTo>
                    <a:cubicBezTo>
                      <a:pt x="46" y="31"/>
                      <a:pt x="42" y="28"/>
                      <a:pt x="38" y="25"/>
                    </a:cubicBezTo>
                    <a:cubicBezTo>
                      <a:pt x="34" y="22"/>
                      <a:pt x="29" y="19"/>
                      <a:pt x="20" y="16"/>
                    </a:cubicBezTo>
                    <a:cubicBezTo>
                      <a:pt x="15" y="14"/>
                      <a:pt x="10" y="10"/>
                      <a:pt x="7" y="7"/>
                    </a:cubicBezTo>
                    <a:cubicBezTo>
                      <a:pt x="5" y="6"/>
                      <a:pt x="3" y="4"/>
                      <a:pt x="2" y="3"/>
                    </a:cubicBezTo>
                    <a:cubicBezTo>
                      <a:pt x="2" y="3"/>
                      <a:pt x="1" y="3"/>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2" y="1"/>
                      <a:pt x="2" y="1"/>
                      <a:pt x="2" y="1"/>
                    </a:cubicBezTo>
                    <a:cubicBezTo>
                      <a:pt x="2" y="0"/>
                      <a:pt x="2" y="0"/>
                      <a:pt x="2" y="0"/>
                    </a:cubicBezTo>
                    <a:cubicBezTo>
                      <a:pt x="2" y="0"/>
                      <a:pt x="2" y="0"/>
                      <a:pt x="2" y="0"/>
                    </a:cubicBezTo>
                    <a:cubicBezTo>
                      <a:pt x="2" y="1"/>
                      <a:pt x="2" y="1"/>
                      <a:pt x="2" y="1"/>
                    </a:cubicBezTo>
                    <a:cubicBezTo>
                      <a:pt x="3" y="2"/>
                      <a:pt x="8" y="9"/>
                      <a:pt x="19" y="13"/>
                    </a:cubicBezTo>
                    <a:cubicBezTo>
                      <a:pt x="30" y="18"/>
                      <a:pt x="31" y="19"/>
                      <a:pt x="39" y="25"/>
                    </a:cubicBezTo>
                    <a:lnTo>
                      <a:pt x="39" y="24"/>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7" name="Freeform 2064"/>
              <p:cNvSpPr>
                <a:spLocks/>
              </p:cNvSpPr>
              <p:nvPr/>
            </p:nvSpPr>
            <p:spPr bwMode="auto">
              <a:xfrm>
                <a:off x="482" y="2197"/>
                <a:ext cx="92" cy="70"/>
              </a:xfrm>
              <a:custGeom>
                <a:avLst/>
                <a:gdLst>
                  <a:gd name="T0" fmla="*/ 0 w 43"/>
                  <a:gd name="T1" fmla="*/ 0 h 33"/>
                  <a:gd name="T2" fmla="*/ 0 w 43"/>
                  <a:gd name="T3" fmla="*/ 0 h 33"/>
                  <a:gd name="T4" fmla="*/ 3 w 43"/>
                  <a:gd name="T5" fmla="*/ 2 h 33"/>
                  <a:gd name="T6" fmla="*/ 16 w 43"/>
                  <a:gd name="T7" fmla="*/ 11 h 33"/>
                  <a:gd name="T8" fmla="*/ 34 w 43"/>
                  <a:gd name="T9" fmla="*/ 20 h 33"/>
                  <a:gd name="T10" fmla="*/ 42 w 43"/>
                  <a:gd name="T11" fmla="*/ 30 h 33"/>
                  <a:gd name="T12" fmla="*/ 42 w 43"/>
                  <a:gd name="T13" fmla="*/ 31 h 33"/>
                  <a:gd name="T14" fmla="*/ 42 w 43"/>
                  <a:gd name="T15" fmla="*/ 33 h 33"/>
                  <a:gd name="T16" fmla="*/ 42 w 43"/>
                  <a:gd name="T17" fmla="*/ 30 h 33"/>
                  <a:gd name="T18" fmla="*/ 34 w 43"/>
                  <a:gd name="T19" fmla="*/ 19 h 33"/>
                  <a:gd name="T20" fmla="*/ 16 w 43"/>
                  <a:gd name="T21" fmla="*/ 10 h 33"/>
                  <a:gd name="T22" fmla="*/ 0 w 43"/>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3">
                    <a:moveTo>
                      <a:pt x="0" y="0"/>
                    </a:moveTo>
                    <a:cubicBezTo>
                      <a:pt x="0" y="0"/>
                      <a:pt x="0" y="0"/>
                      <a:pt x="0" y="0"/>
                    </a:cubicBezTo>
                    <a:cubicBezTo>
                      <a:pt x="1" y="1"/>
                      <a:pt x="2" y="2"/>
                      <a:pt x="3" y="2"/>
                    </a:cubicBezTo>
                    <a:cubicBezTo>
                      <a:pt x="6" y="5"/>
                      <a:pt x="11" y="9"/>
                      <a:pt x="16" y="11"/>
                    </a:cubicBezTo>
                    <a:cubicBezTo>
                      <a:pt x="25" y="14"/>
                      <a:pt x="30" y="17"/>
                      <a:pt x="34" y="20"/>
                    </a:cubicBezTo>
                    <a:cubicBezTo>
                      <a:pt x="38" y="23"/>
                      <a:pt x="42" y="26"/>
                      <a:pt x="42" y="30"/>
                    </a:cubicBezTo>
                    <a:cubicBezTo>
                      <a:pt x="42" y="31"/>
                      <a:pt x="42" y="31"/>
                      <a:pt x="42" y="31"/>
                    </a:cubicBezTo>
                    <a:cubicBezTo>
                      <a:pt x="42" y="32"/>
                      <a:pt x="42" y="32"/>
                      <a:pt x="42" y="33"/>
                    </a:cubicBezTo>
                    <a:cubicBezTo>
                      <a:pt x="42" y="32"/>
                      <a:pt x="43" y="31"/>
                      <a:pt x="42" y="30"/>
                    </a:cubicBezTo>
                    <a:cubicBezTo>
                      <a:pt x="42" y="25"/>
                      <a:pt x="38" y="22"/>
                      <a:pt x="34" y="19"/>
                    </a:cubicBezTo>
                    <a:cubicBezTo>
                      <a:pt x="30" y="16"/>
                      <a:pt x="26" y="14"/>
                      <a:pt x="16" y="10"/>
                    </a:cubicBezTo>
                    <a:cubicBezTo>
                      <a:pt x="10" y="8"/>
                      <a:pt x="4"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8" name="Freeform 2065"/>
              <p:cNvSpPr>
                <a:spLocks/>
              </p:cNvSpPr>
              <p:nvPr/>
            </p:nvSpPr>
            <p:spPr bwMode="auto">
              <a:xfrm>
                <a:off x="482" y="2197"/>
                <a:ext cx="90" cy="72"/>
              </a:xfrm>
              <a:custGeom>
                <a:avLst/>
                <a:gdLst>
                  <a:gd name="T0" fmla="*/ 0 w 42"/>
                  <a:gd name="T1" fmla="*/ 0 h 34"/>
                  <a:gd name="T2" fmla="*/ 0 w 42"/>
                  <a:gd name="T3" fmla="*/ 0 h 34"/>
                  <a:gd name="T4" fmla="*/ 16 w 42"/>
                  <a:gd name="T5" fmla="*/ 11 h 34"/>
                  <a:gd name="T6" fmla="*/ 34 w 42"/>
                  <a:gd name="T7" fmla="*/ 20 h 34"/>
                  <a:gd name="T8" fmla="*/ 42 w 42"/>
                  <a:gd name="T9" fmla="*/ 30 h 34"/>
                  <a:gd name="T10" fmla="*/ 41 w 42"/>
                  <a:gd name="T11" fmla="*/ 34 h 34"/>
                  <a:gd name="T12" fmla="*/ 42 w 42"/>
                  <a:gd name="T13" fmla="*/ 33 h 34"/>
                  <a:gd name="T14" fmla="*/ 42 w 42"/>
                  <a:gd name="T15" fmla="*/ 31 h 34"/>
                  <a:gd name="T16" fmla="*/ 42 w 42"/>
                  <a:gd name="T17" fmla="*/ 30 h 34"/>
                  <a:gd name="T18" fmla="*/ 34 w 42"/>
                  <a:gd name="T19" fmla="*/ 20 h 34"/>
                  <a:gd name="T20" fmla="*/ 16 w 42"/>
                  <a:gd name="T21" fmla="*/ 11 h 34"/>
                  <a:gd name="T22" fmla="*/ 3 w 42"/>
                  <a:gd name="T23" fmla="*/ 2 h 34"/>
                  <a:gd name="T24" fmla="*/ 0 w 42"/>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4">
                    <a:moveTo>
                      <a:pt x="0" y="0"/>
                    </a:moveTo>
                    <a:cubicBezTo>
                      <a:pt x="0" y="0"/>
                      <a:pt x="0" y="0"/>
                      <a:pt x="0" y="0"/>
                    </a:cubicBezTo>
                    <a:cubicBezTo>
                      <a:pt x="4" y="4"/>
                      <a:pt x="10" y="8"/>
                      <a:pt x="16" y="11"/>
                    </a:cubicBezTo>
                    <a:cubicBezTo>
                      <a:pt x="25" y="15"/>
                      <a:pt x="30" y="17"/>
                      <a:pt x="34" y="20"/>
                    </a:cubicBezTo>
                    <a:cubicBezTo>
                      <a:pt x="38" y="23"/>
                      <a:pt x="42" y="26"/>
                      <a:pt x="42" y="30"/>
                    </a:cubicBezTo>
                    <a:cubicBezTo>
                      <a:pt x="42" y="32"/>
                      <a:pt x="42" y="33"/>
                      <a:pt x="41" y="34"/>
                    </a:cubicBezTo>
                    <a:cubicBezTo>
                      <a:pt x="42" y="33"/>
                      <a:pt x="42" y="33"/>
                      <a:pt x="42" y="33"/>
                    </a:cubicBezTo>
                    <a:cubicBezTo>
                      <a:pt x="42" y="32"/>
                      <a:pt x="42" y="32"/>
                      <a:pt x="42" y="31"/>
                    </a:cubicBezTo>
                    <a:cubicBezTo>
                      <a:pt x="42" y="30"/>
                      <a:pt x="42" y="30"/>
                      <a:pt x="42" y="30"/>
                    </a:cubicBezTo>
                    <a:cubicBezTo>
                      <a:pt x="42" y="26"/>
                      <a:pt x="38" y="23"/>
                      <a:pt x="34" y="20"/>
                    </a:cubicBezTo>
                    <a:cubicBezTo>
                      <a:pt x="30" y="17"/>
                      <a:pt x="25" y="14"/>
                      <a:pt x="16" y="11"/>
                    </a:cubicBezTo>
                    <a:cubicBezTo>
                      <a:pt x="11" y="9"/>
                      <a:pt x="6" y="5"/>
                      <a:pt x="3" y="2"/>
                    </a:cubicBezTo>
                    <a:cubicBezTo>
                      <a:pt x="2"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9" name="Freeform 2066"/>
              <p:cNvSpPr>
                <a:spLocks/>
              </p:cNvSpPr>
              <p:nvPr/>
            </p:nvSpPr>
            <p:spPr bwMode="auto">
              <a:xfrm>
                <a:off x="476" y="2211"/>
                <a:ext cx="92" cy="75"/>
              </a:xfrm>
              <a:custGeom>
                <a:avLst/>
                <a:gdLst>
                  <a:gd name="T0" fmla="*/ 35 w 43"/>
                  <a:gd name="T1" fmla="*/ 21 h 35"/>
                  <a:gd name="T2" fmla="*/ 17 w 43"/>
                  <a:gd name="T3" fmla="*/ 11 h 35"/>
                  <a:gd name="T4" fmla="*/ 1 w 43"/>
                  <a:gd name="T5" fmla="*/ 1 h 35"/>
                  <a:gd name="T6" fmla="*/ 1 w 43"/>
                  <a:gd name="T7" fmla="*/ 0 h 35"/>
                  <a:gd name="T8" fmla="*/ 0 w 43"/>
                  <a:gd name="T9" fmla="*/ 2 h 35"/>
                  <a:gd name="T10" fmla="*/ 17 w 43"/>
                  <a:gd name="T11" fmla="*/ 13 h 35"/>
                  <a:gd name="T12" fmla="*/ 34 w 43"/>
                  <a:gd name="T13" fmla="*/ 21 h 35"/>
                  <a:gd name="T14" fmla="*/ 41 w 43"/>
                  <a:gd name="T15" fmla="*/ 30 h 35"/>
                  <a:gd name="T16" fmla="*/ 37 w 43"/>
                  <a:gd name="T17" fmla="*/ 35 h 35"/>
                  <a:gd name="T18" fmla="*/ 42 w 43"/>
                  <a:gd name="T19" fmla="*/ 32 h 35"/>
                  <a:gd name="T20" fmla="*/ 35 w 43"/>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5">
                    <a:moveTo>
                      <a:pt x="35" y="21"/>
                    </a:moveTo>
                    <a:cubicBezTo>
                      <a:pt x="28" y="16"/>
                      <a:pt x="27" y="15"/>
                      <a:pt x="17" y="11"/>
                    </a:cubicBezTo>
                    <a:cubicBezTo>
                      <a:pt x="7" y="7"/>
                      <a:pt x="2" y="2"/>
                      <a:pt x="1" y="1"/>
                    </a:cubicBezTo>
                    <a:cubicBezTo>
                      <a:pt x="1" y="0"/>
                      <a:pt x="1" y="0"/>
                      <a:pt x="1" y="0"/>
                    </a:cubicBezTo>
                    <a:cubicBezTo>
                      <a:pt x="0" y="2"/>
                      <a:pt x="0" y="2"/>
                      <a:pt x="0" y="2"/>
                    </a:cubicBezTo>
                    <a:cubicBezTo>
                      <a:pt x="0" y="2"/>
                      <a:pt x="9" y="10"/>
                      <a:pt x="17" y="13"/>
                    </a:cubicBezTo>
                    <a:cubicBezTo>
                      <a:pt x="26" y="17"/>
                      <a:pt x="30" y="18"/>
                      <a:pt x="34" y="21"/>
                    </a:cubicBezTo>
                    <a:cubicBezTo>
                      <a:pt x="38" y="23"/>
                      <a:pt x="41" y="26"/>
                      <a:pt x="41" y="30"/>
                    </a:cubicBezTo>
                    <a:cubicBezTo>
                      <a:pt x="42" y="34"/>
                      <a:pt x="38" y="34"/>
                      <a:pt x="37" y="35"/>
                    </a:cubicBezTo>
                    <a:cubicBezTo>
                      <a:pt x="37" y="35"/>
                      <a:pt x="41" y="34"/>
                      <a:pt x="42" y="32"/>
                    </a:cubicBezTo>
                    <a:cubicBezTo>
                      <a:pt x="43" y="30"/>
                      <a:pt x="42" y="25"/>
                      <a:pt x="35" y="2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0" name="Freeform 2067"/>
              <p:cNvSpPr>
                <a:spLocks/>
              </p:cNvSpPr>
              <p:nvPr/>
            </p:nvSpPr>
            <p:spPr bwMode="auto">
              <a:xfrm>
                <a:off x="474" y="2211"/>
                <a:ext cx="91" cy="75"/>
              </a:xfrm>
              <a:custGeom>
                <a:avLst/>
                <a:gdLst>
                  <a:gd name="T0" fmla="*/ 36 w 43"/>
                  <a:gd name="T1" fmla="*/ 21 h 35"/>
                  <a:gd name="T2" fmla="*/ 36 w 43"/>
                  <a:gd name="T3" fmla="*/ 20 h 35"/>
                  <a:gd name="T4" fmla="*/ 18 w 43"/>
                  <a:gd name="T5" fmla="*/ 11 h 35"/>
                  <a:gd name="T6" fmla="*/ 2 w 43"/>
                  <a:gd name="T7" fmla="*/ 0 h 35"/>
                  <a:gd name="T8" fmla="*/ 2 w 43"/>
                  <a:gd name="T9" fmla="*/ 0 h 35"/>
                  <a:gd name="T10" fmla="*/ 2 w 43"/>
                  <a:gd name="T11" fmla="*/ 0 h 35"/>
                  <a:gd name="T12" fmla="*/ 0 w 43"/>
                  <a:gd name="T13" fmla="*/ 2 h 35"/>
                  <a:gd name="T14" fmla="*/ 0 w 43"/>
                  <a:gd name="T15" fmla="*/ 2 h 35"/>
                  <a:gd name="T16" fmla="*/ 1 w 43"/>
                  <a:gd name="T17" fmla="*/ 2 h 35"/>
                  <a:gd name="T18" fmla="*/ 18 w 43"/>
                  <a:gd name="T19" fmla="*/ 13 h 35"/>
                  <a:gd name="T20" fmla="*/ 35 w 43"/>
                  <a:gd name="T21" fmla="*/ 21 h 35"/>
                  <a:gd name="T22" fmla="*/ 42 w 43"/>
                  <a:gd name="T23" fmla="*/ 30 h 35"/>
                  <a:gd name="T24" fmla="*/ 42 w 43"/>
                  <a:gd name="T25" fmla="*/ 30 h 35"/>
                  <a:gd name="T26" fmla="*/ 41 w 43"/>
                  <a:gd name="T27" fmla="*/ 33 h 35"/>
                  <a:gd name="T28" fmla="*/ 38 w 43"/>
                  <a:gd name="T29" fmla="*/ 35 h 35"/>
                  <a:gd name="T30" fmla="*/ 38 w 43"/>
                  <a:gd name="T31" fmla="*/ 35 h 35"/>
                  <a:gd name="T32" fmla="*/ 40 w 43"/>
                  <a:gd name="T33" fmla="*/ 34 h 35"/>
                  <a:gd name="T34" fmla="*/ 43 w 43"/>
                  <a:gd name="T35" fmla="*/ 32 h 35"/>
                  <a:gd name="T36" fmla="*/ 43 w 43"/>
                  <a:gd name="T37" fmla="*/ 30 h 35"/>
                  <a:gd name="T38" fmla="*/ 36 w 43"/>
                  <a:gd name="T39" fmla="*/ 20 h 35"/>
                  <a:gd name="T40" fmla="*/ 36 w 43"/>
                  <a:gd name="T41" fmla="*/ 21 h 35"/>
                  <a:gd name="T42" fmla="*/ 36 w 43"/>
                  <a:gd name="T43" fmla="*/ 21 h 35"/>
                  <a:gd name="T44" fmla="*/ 43 w 43"/>
                  <a:gd name="T45" fmla="*/ 30 h 35"/>
                  <a:gd name="T46" fmla="*/ 42 w 43"/>
                  <a:gd name="T47" fmla="*/ 32 h 35"/>
                  <a:gd name="T48" fmla="*/ 40 w 43"/>
                  <a:gd name="T49" fmla="*/ 34 h 35"/>
                  <a:gd name="T50" fmla="*/ 39 w 43"/>
                  <a:gd name="T51" fmla="*/ 34 h 35"/>
                  <a:gd name="T52" fmla="*/ 38 w 43"/>
                  <a:gd name="T53" fmla="*/ 35 h 35"/>
                  <a:gd name="T54" fmla="*/ 38 w 43"/>
                  <a:gd name="T55" fmla="*/ 35 h 35"/>
                  <a:gd name="T56" fmla="*/ 38 w 43"/>
                  <a:gd name="T57" fmla="*/ 35 h 35"/>
                  <a:gd name="T58" fmla="*/ 41 w 43"/>
                  <a:gd name="T59" fmla="*/ 34 h 35"/>
                  <a:gd name="T60" fmla="*/ 42 w 43"/>
                  <a:gd name="T61" fmla="*/ 30 h 35"/>
                  <a:gd name="T62" fmla="*/ 42 w 43"/>
                  <a:gd name="T63" fmla="*/ 30 h 35"/>
                  <a:gd name="T64" fmla="*/ 35 w 43"/>
                  <a:gd name="T65" fmla="*/ 21 h 35"/>
                  <a:gd name="T66" fmla="*/ 18 w 43"/>
                  <a:gd name="T67" fmla="*/ 13 h 35"/>
                  <a:gd name="T68" fmla="*/ 6 w 43"/>
                  <a:gd name="T69" fmla="*/ 6 h 35"/>
                  <a:gd name="T70" fmla="*/ 2 w 43"/>
                  <a:gd name="T71" fmla="*/ 3 h 35"/>
                  <a:gd name="T72" fmla="*/ 1 w 43"/>
                  <a:gd name="T73" fmla="*/ 2 h 35"/>
                  <a:gd name="T74" fmla="*/ 1 w 43"/>
                  <a:gd name="T75" fmla="*/ 2 h 35"/>
                  <a:gd name="T76" fmla="*/ 1 w 43"/>
                  <a:gd name="T77" fmla="*/ 2 h 35"/>
                  <a:gd name="T78" fmla="*/ 1 w 43"/>
                  <a:gd name="T79" fmla="*/ 2 h 35"/>
                  <a:gd name="T80" fmla="*/ 1 w 43"/>
                  <a:gd name="T81" fmla="*/ 2 h 35"/>
                  <a:gd name="T82" fmla="*/ 1 w 43"/>
                  <a:gd name="T83" fmla="*/ 2 h 35"/>
                  <a:gd name="T84" fmla="*/ 1 w 43"/>
                  <a:gd name="T85" fmla="*/ 2 h 35"/>
                  <a:gd name="T86" fmla="*/ 1 w 43"/>
                  <a:gd name="T87" fmla="*/ 2 h 35"/>
                  <a:gd name="T88" fmla="*/ 1 w 43"/>
                  <a:gd name="T89" fmla="*/ 2 h 35"/>
                  <a:gd name="T90" fmla="*/ 1 w 43"/>
                  <a:gd name="T91" fmla="*/ 2 h 35"/>
                  <a:gd name="T92" fmla="*/ 1 w 43"/>
                  <a:gd name="T93" fmla="*/ 2 h 35"/>
                  <a:gd name="T94" fmla="*/ 1 w 43"/>
                  <a:gd name="T95" fmla="*/ 2 h 35"/>
                  <a:gd name="T96" fmla="*/ 2 w 43"/>
                  <a:gd name="T97" fmla="*/ 1 h 35"/>
                  <a:gd name="T98" fmla="*/ 2 w 43"/>
                  <a:gd name="T99" fmla="*/ 0 h 35"/>
                  <a:gd name="T100" fmla="*/ 2 w 43"/>
                  <a:gd name="T101" fmla="*/ 0 h 35"/>
                  <a:gd name="T102" fmla="*/ 2 w 43"/>
                  <a:gd name="T103" fmla="*/ 1 h 35"/>
                  <a:gd name="T104" fmla="*/ 18 w 43"/>
                  <a:gd name="T105" fmla="*/ 11 h 35"/>
                  <a:gd name="T106" fmla="*/ 36 w 43"/>
                  <a:gd name="T10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35">
                    <a:moveTo>
                      <a:pt x="36" y="21"/>
                    </a:moveTo>
                    <a:cubicBezTo>
                      <a:pt x="36" y="20"/>
                      <a:pt x="36" y="20"/>
                      <a:pt x="36" y="20"/>
                    </a:cubicBezTo>
                    <a:cubicBezTo>
                      <a:pt x="29" y="16"/>
                      <a:pt x="28" y="15"/>
                      <a:pt x="18" y="11"/>
                    </a:cubicBezTo>
                    <a:cubicBezTo>
                      <a:pt x="8" y="7"/>
                      <a:pt x="3" y="2"/>
                      <a:pt x="2" y="0"/>
                    </a:cubicBezTo>
                    <a:cubicBezTo>
                      <a:pt x="2" y="0"/>
                      <a:pt x="2" y="0"/>
                      <a:pt x="2" y="0"/>
                    </a:cubicBezTo>
                    <a:cubicBezTo>
                      <a:pt x="2" y="0"/>
                      <a:pt x="2" y="0"/>
                      <a:pt x="2" y="0"/>
                    </a:cubicBezTo>
                    <a:cubicBezTo>
                      <a:pt x="0" y="2"/>
                      <a:pt x="0" y="2"/>
                      <a:pt x="0" y="2"/>
                    </a:cubicBezTo>
                    <a:cubicBezTo>
                      <a:pt x="0" y="2"/>
                      <a:pt x="0" y="2"/>
                      <a:pt x="0" y="2"/>
                    </a:cubicBezTo>
                    <a:cubicBezTo>
                      <a:pt x="1" y="2"/>
                      <a:pt x="1" y="2"/>
                      <a:pt x="1" y="2"/>
                    </a:cubicBezTo>
                    <a:cubicBezTo>
                      <a:pt x="1" y="2"/>
                      <a:pt x="10" y="10"/>
                      <a:pt x="18" y="13"/>
                    </a:cubicBezTo>
                    <a:cubicBezTo>
                      <a:pt x="27" y="17"/>
                      <a:pt x="31" y="19"/>
                      <a:pt x="35" y="21"/>
                    </a:cubicBezTo>
                    <a:cubicBezTo>
                      <a:pt x="38" y="23"/>
                      <a:pt x="42" y="26"/>
                      <a:pt x="42" y="30"/>
                    </a:cubicBezTo>
                    <a:cubicBezTo>
                      <a:pt x="42" y="30"/>
                      <a:pt x="42" y="30"/>
                      <a:pt x="42" y="30"/>
                    </a:cubicBezTo>
                    <a:cubicBezTo>
                      <a:pt x="42" y="32"/>
                      <a:pt x="41" y="33"/>
                      <a:pt x="41" y="33"/>
                    </a:cubicBezTo>
                    <a:cubicBezTo>
                      <a:pt x="40" y="34"/>
                      <a:pt x="39" y="34"/>
                      <a:pt x="38" y="35"/>
                    </a:cubicBezTo>
                    <a:cubicBezTo>
                      <a:pt x="38" y="35"/>
                      <a:pt x="38" y="35"/>
                      <a:pt x="38" y="35"/>
                    </a:cubicBezTo>
                    <a:cubicBezTo>
                      <a:pt x="38" y="35"/>
                      <a:pt x="39" y="35"/>
                      <a:pt x="40" y="34"/>
                    </a:cubicBezTo>
                    <a:cubicBezTo>
                      <a:pt x="41" y="34"/>
                      <a:pt x="42" y="33"/>
                      <a:pt x="43" y="32"/>
                    </a:cubicBezTo>
                    <a:cubicBezTo>
                      <a:pt x="43" y="32"/>
                      <a:pt x="43" y="31"/>
                      <a:pt x="43" y="30"/>
                    </a:cubicBezTo>
                    <a:cubicBezTo>
                      <a:pt x="43" y="28"/>
                      <a:pt x="42" y="24"/>
                      <a:pt x="36" y="20"/>
                    </a:cubicBezTo>
                    <a:cubicBezTo>
                      <a:pt x="36" y="21"/>
                      <a:pt x="36" y="21"/>
                      <a:pt x="36" y="21"/>
                    </a:cubicBezTo>
                    <a:cubicBezTo>
                      <a:pt x="36" y="21"/>
                      <a:pt x="36" y="21"/>
                      <a:pt x="36" y="21"/>
                    </a:cubicBezTo>
                    <a:cubicBezTo>
                      <a:pt x="41" y="24"/>
                      <a:pt x="43" y="28"/>
                      <a:pt x="43" y="30"/>
                    </a:cubicBezTo>
                    <a:cubicBezTo>
                      <a:pt x="43" y="31"/>
                      <a:pt x="43" y="32"/>
                      <a:pt x="42" y="32"/>
                    </a:cubicBezTo>
                    <a:cubicBezTo>
                      <a:pt x="42" y="33"/>
                      <a:pt x="41" y="34"/>
                      <a:pt x="40" y="34"/>
                    </a:cubicBezTo>
                    <a:cubicBezTo>
                      <a:pt x="40" y="34"/>
                      <a:pt x="39" y="34"/>
                      <a:pt x="39" y="34"/>
                    </a:cubicBezTo>
                    <a:cubicBezTo>
                      <a:pt x="38" y="35"/>
                      <a:pt x="38" y="35"/>
                      <a:pt x="38" y="35"/>
                    </a:cubicBezTo>
                    <a:cubicBezTo>
                      <a:pt x="38" y="35"/>
                      <a:pt x="38" y="35"/>
                      <a:pt x="38" y="35"/>
                    </a:cubicBezTo>
                    <a:cubicBezTo>
                      <a:pt x="38" y="35"/>
                      <a:pt x="38" y="35"/>
                      <a:pt x="38" y="35"/>
                    </a:cubicBezTo>
                    <a:cubicBezTo>
                      <a:pt x="39" y="35"/>
                      <a:pt x="40" y="34"/>
                      <a:pt x="41" y="34"/>
                    </a:cubicBezTo>
                    <a:cubicBezTo>
                      <a:pt x="42" y="33"/>
                      <a:pt x="42" y="32"/>
                      <a:pt x="42" y="30"/>
                    </a:cubicBezTo>
                    <a:cubicBezTo>
                      <a:pt x="42" y="30"/>
                      <a:pt x="42" y="30"/>
                      <a:pt x="42" y="30"/>
                    </a:cubicBezTo>
                    <a:cubicBezTo>
                      <a:pt x="42" y="26"/>
                      <a:pt x="39" y="23"/>
                      <a:pt x="35" y="21"/>
                    </a:cubicBezTo>
                    <a:cubicBezTo>
                      <a:pt x="31" y="18"/>
                      <a:pt x="27" y="16"/>
                      <a:pt x="18" y="13"/>
                    </a:cubicBezTo>
                    <a:cubicBezTo>
                      <a:pt x="14" y="12"/>
                      <a:pt x="10" y="9"/>
                      <a:pt x="6" y="6"/>
                    </a:cubicBezTo>
                    <a:cubicBezTo>
                      <a:pt x="5" y="5"/>
                      <a:pt x="3" y="4"/>
                      <a:pt x="2" y="3"/>
                    </a:cubicBezTo>
                    <a:cubicBezTo>
                      <a:pt x="2"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1"/>
                      <a:pt x="2" y="1"/>
                      <a:pt x="2" y="1"/>
                    </a:cubicBezTo>
                    <a:cubicBezTo>
                      <a:pt x="2" y="0"/>
                      <a:pt x="2" y="0"/>
                      <a:pt x="2" y="0"/>
                    </a:cubicBezTo>
                    <a:cubicBezTo>
                      <a:pt x="2" y="0"/>
                      <a:pt x="2" y="0"/>
                      <a:pt x="2" y="0"/>
                    </a:cubicBezTo>
                    <a:cubicBezTo>
                      <a:pt x="2" y="1"/>
                      <a:pt x="2" y="1"/>
                      <a:pt x="2" y="1"/>
                    </a:cubicBezTo>
                    <a:cubicBezTo>
                      <a:pt x="3" y="2"/>
                      <a:pt x="8" y="7"/>
                      <a:pt x="18" y="11"/>
                    </a:cubicBezTo>
                    <a:cubicBezTo>
                      <a:pt x="28" y="15"/>
                      <a:pt x="29" y="16"/>
                      <a:pt x="36" y="2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1" name="Freeform 2068"/>
              <p:cNvSpPr>
                <a:spLocks/>
              </p:cNvSpPr>
              <p:nvPr/>
            </p:nvSpPr>
            <p:spPr bwMode="auto">
              <a:xfrm>
                <a:off x="482" y="2220"/>
                <a:ext cx="83" cy="60"/>
              </a:xfrm>
              <a:custGeom>
                <a:avLst/>
                <a:gdLst>
                  <a:gd name="T0" fmla="*/ 0 w 39"/>
                  <a:gd name="T1" fmla="*/ 0 h 28"/>
                  <a:gd name="T2" fmla="*/ 0 w 39"/>
                  <a:gd name="T3" fmla="*/ 0 h 28"/>
                  <a:gd name="T4" fmla="*/ 2 w 39"/>
                  <a:gd name="T5" fmla="*/ 2 h 28"/>
                  <a:gd name="T6" fmla="*/ 14 w 39"/>
                  <a:gd name="T7" fmla="*/ 9 h 28"/>
                  <a:gd name="T8" fmla="*/ 31 w 39"/>
                  <a:gd name="T9" fmla="*/ 17 h 28"/>
                  <a:gd name="T10" fmla="*/ 38 w 39"/>
                  <a:gd name="T11" fmla="*/ 26 h 28"/>
                  <a:gd name="T12" fmla="*/ 38 w 39"/>
                  <a:gd name="T13" fmla="*/ 26 h 28"/>
                  <a:gd name="T14" fmla="*/ 38 w 39"/>
                  <a:gd name="T15" fmla="*/ 28 h 28"/>
                  <a:gd name="T16" fmla="*/ 39 w 39"/>
                  <a:gd name="T17" fmla="*/ 25 h 28"/>
                  <a:gd name="T18" fmla="*/ 31 w 39"/>
                  <a:gd name="T19" fmla="*/ 16 h 28"/>
                  <a:gd name="T20" fmla="*/ 15 w 39"/>
                  <a:gd name="T21" fmla="*/ 9 h 28"/>
                  <a:gd name="T22" fmla="*/ 0 w 3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8">
                    <a:moveTo>
                      <a:pt x="0" y="0"/>
                    </a:moveTo>
                    <a:cubicBezTo>
                      <a:pt x="0" y="0"/>
                      <a:pt x="0" y="0"/>
                      <a:pt x="0" y="0"/>
                    </a:cubicBezTo>
                    <a:cubicBezTo>
                      <a:pt x="1" y="1"/>
                      <a:pt x="2" y="2"/>
                      <a:pt x="2" y="2"/>
                    </a:cubicBezTo>
                    <a:cubicBezTo>
                      <a:pt x="6" y="5"/>
                      <a:pt x="10" y="8"/>
                      <a:pt x="14" y="9"/>
                    </a:cubicBezTo>
                    <a:cubicBezTo>
                      <a:pt x="23" y="12"/>
                      <a:pt x="27" y="14"/>
                      <a:pt x="31" y="17"/>
                    </a:cubicBezTo>
                    <a:cubicBezTo>
                      <a:pt x="35" y="19"/>
                      <a:pt x="38" y="22"/>
                      <a:pt x="38" y="26"/>
                    </a:cubicBezTo>
                    <a:cubicBezTo>
                      <a:pt x="38" y="26"/>
                      <a:pt x="38" y="26"/>
                      <a:pt x="38" y="26"/>
                    </a:cubicBezTo>
                    <a:cubicBezTo>
                      <a:pt x="38" y="27"/>
                      <a:pt x="38" y="27"/>
                      <a:pt x="38" y="28"/>
                    </a:cubicBezTo>
                    <a:cubicBezTo>
                      <a:pt x="39" y="27"/>
                      <a:pt x="39" y="26"/>
                      <a:pt x="39" y="25"/>
                    </a:cubicBezTo>
                    <a:cubicBezTo>
                      <a:pt x="38" y="22"/>
                      <a:pt x="35" y="19"/>
                      <a:pt x="31" y="16"/>
                    </a:cubicBezTo>
                    <a:cubicBezTo>
                      <a:pt x="27" y="14"/>
                      <a:pt x="23" y="12"/>
                      <a:pt x="15" y="9"/>
                    </a:cubicBezTo>
                    <a:cubicBezTo>
                      <a:pt x="9" y="7"/>
                      <a:pt x="3"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2" name="Freeform 2069"/>
              <p:cNvSpPr>
                <a:spLocks/>
              </p:cNvSpPr>
              <p:nvPr/>
            </p:nvSpPr>
            <p:spPr bwMode="auto">
              <a:xfrm>
                <a:off x="482" y="2220"/>
                <a:ext cx="81" cy="62"/>
              </a:xfrm>
              <a:custGeom>
                <a:avLst/>
                <a:gdLst>
                  <a:gd name="T0" fmla="*/ 0 w 38"/>
                  <a:gd name="T1" fmla="*/ 0 h 29"/>
                  <a:gd name="T2" fmla="*/ 0 w 38"/>
                  <a:gd name="T3" fmla="*/ 1 h 29"/>
                  <a:gd name="T4" fmla="*/ 14 w 38"/>
                  <a:gd name="T5" fmla="*/ 9 h 29"/>
                  <a:gd name="T6" fmla="*/ 31 w 38"/>
                  <a:gd name="T7" fmla="*/ 17 h 29"/>
                  <a:gd name="T8" fmla="*/ 38 w 38"/>
                  <a:gd name="T9" fmla="*/ 26 h 29"/>
                  <a:gd name="T10" fmla="*/ 37 w 38"/>
                  <a:gd name="T11" fmla="*/ 29 h 29"/>
                  <a:gd name="T12" fmla="*/ 38 w 38"/>
                  <a:gd name="T13" fmla="*/ 28 h 29"/>
                  <a:gd name="T14" fmla="*/ 38 w 38"/>
                  <a:gd name="T15" fmla="*/ 26 h 29"/>
                  <a:gd name="T16" fmla="*/ 38 w 38"/>
                  <a:gd name="T17" fmla="*/ 26 h 29"/>
                  <a:gd name="T18" fmla="*/ 31 w 38"/>
                  <a:gd name="T19" fmla="*/ 17 h 29"/>
                  <a:gd name="T20" fmla="*/ 14 w 38"/>
                  <a:gd name="T21" fmla="*/ 9 h 29"/>
                  <a:gd name="T22" fmla="*/ 2 w 38"/>
                  <a:gd name="T23" fmla="*/ 2 h 29"/>
                  <a:gd name="T24" fmla="*/ 0 w 38"/>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9">
                    <a:moveTo>
                      <a:pt x="0" y="0"/>
                    </a:moveTo>
                    <a:cubicBezTo>
                      <a:pt x="0" y="1"/>
                      <a:pt x="0" y="1"/>
                      <a:pt x="0" y="1"/>
                    </a:cubicBezTo>
                    <a:cubicBezTo>
                      <a:pt x="3" y="3"/>
                      <a:pt x="9" y="7"/>
                      <a:pt x="14" y="9"/>
                    </a:cubicBezTo>
                    <a:cubicBezTo>
                      <a:pt x="23" y="13"/>
                      <a:pt x="27" y="14"/>
                      <a:pt x="31" y="17"/>
                    </a:cubicBezTo>
                    <a:cubicBezTo>
                      <a:pt x="35" y="19"/>
                      <a:pt x="38" y="22"/>
                      <a:pt x="38" y="26"/>
                    </a:cubicBezTo>
                    <a:cubicBezTo>
                      <a:pt x="38" y="27"/>
                      <a:pt x="38" y="28"/>
                      <a:pt x="37" y="29"/>
                    </a:cubicBezTo>
                    <a:cubicBezTo>
                      <a:pt x="38" y="28"/>
                      <a:pt x="38" y="28"/>
                      <a:pt x="38" y="28"/>
                    </a:cubicBezTo>
                    <a:cubicBezTo>
                      <a:pt x="38" y="27"/>
                      <a:pt x="38" y="27"/>
                      <a:pt x="38" y="26"/>
                    </a:cubicBezTo>
                    <a:cubicBezTo>
                      <a:pt x="38" y="26"/>
                      <a:pt x="38" y="26"/>
                      <a:pt x="38" y="26"/>
                    </a:cubicBezTo>
                    <a:cubicBezTo>
                      <a:pt x="38" y="22"/>
                      <a:pt x="35" y="19"/>
                      <a:pt x="31" y="17"/>
                    </a:cubicBezTo>
                    <a:cubicBezTo>
                      <a:pt x="27" y="14"/>
                      <a:pt x="23" y="12"/>
                      <a:pt x="14" y="9"/>
                    </a:cubicBezTo>
                    <a:cubicBezTo>
                      <a:pt x="10" y="8"/>
                      <a:pt x="6" y="5"/>
                      <a:pt x="2" y="2"/>
                    </a:cubicBezTo>
                    <a:cubicBezTo>
                      <a:pt x="2"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3" name="Freeform 2070"/>
              <p:cNvSpPr>
                <a:spLocks/>
              </p:cNvSpPr>
              <p:nvPr/>
            </p:nvSpPr>
            <p:spPr bwMode="auto">
              <a:xfrm>
                <a:off x="474" y="2235"/>
                <a:ext cx="85" cy="66"/>
              </a:xfrm>
              <a:custGeom>
                <a:avLst/>
                <a:gdLst>
                  <a:gd name="T0" fmla="*/ 33 w 40"/>
                  <a:gd name="T1" fmla="*/ 18 h 31"/>
                  <a:gd name="T2" fmla="*/ 16 w 40"/>
                  <a:gd name="T3" fmla="*/ 10 h 31"/>
                  <a:gd name="T4" fmla="*/ 2 w 40"/>
                  <a:gd name="T5" fmla="*/ 0 h 31"/>
                  <a:gd name="T6" fmla="*/ 2 w 40"/>
                  <a:gd name="T7" fmla="*/ 0 h 31"/>
                  <a:gd name="T8" fmla="*/ 0 w 40"/>
                  <a:gd name="T9" fmla="*/ 1 h 31"/>
                  <a:gd name="T10" fmla="*/ 17 w 40"/>
                  <a:gd name="T11" fmla="*/ 11 h 31"/>
                  <a:gd name="T12" fmla="*/ 32 w 40"/>
                  <a:gd name="T13" fmla="*/ 18 h 31"/>
                  <a:gd name="T14" fmla="*/ 39 w 40"/>
                  <a:gd name="T15" fmla="*/ 26 h 31"/>
                  <a:gd name="T16" fmla="*/ 35 w 40"/>
                  <a:gd name="T17" fmla="*/ 31 h 31"/>
                  <a:gd name="T18" fmla="*/ 39 w 40"/>
                  <a:gd name="T19" fmla="*/ 28 h 31"/>
                  <a:gd name="T20" fmla="*/ 33 w 40"/>
                  <a:gd name="T21"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1">
                    <a:moveTo>
                      <a:pt x="33" y="18"/>
                    </a:moveTo>
                    <a:cubicBezTo>
                      <a:pt x="26" y="14"/>
                      <a:pt x="25" y="13"/>
                      <a:pt x="16" y="10"/>
                    </a:cubicBezTo>
                    <a:cubicBezTo>
                      <a:pt x="7" y="6"/>
                      <a:pt x="3" y="1"/>
                      <a:pt x="2" y="0"/>
                    </a:cubicBezTo>
                    <a:cubicBezTo>
                      <a:pt x="2" y="0"/>
                      <a:pt x="2" y="0"/>
                      <a:pt x="2" y="0"/>
                    </a:cubicBezTo>
                    <a:cubicBezTo>
                      <a:pt x="0" y="1"/>
                      <a:pt x="0" y="1"/>
                      <a:pt x="0" y="1"/>
                    </a:cubicBezTo>
                    <a:cubicBezTo>
                      <a:pt x="0" y="1"/>
                      <a:pt x="9" y="8"/>
                      <a:pt x="17" y="11"/>
                    </a:cubicBezTo>
                    <a:cubicBezTo>
                      <a:pt x="25" y="14"/>
                      <a:pt x="28" y="16"/>
                      <a:pt x="32" y="18"/>
                    </a:cubicBezTo>
                    <a:cubicBezTo>
                      <a:pt x="35" y="20"/>
                      <a:pt x="39" y="23"/>
                      <a:pt x="39" y="26"/>
                    </a:cubicBezTo>
                    <a:cubicBezTo>
                      <a:pt x="39" y="30"/>
                      <a:pt x="36" y="30"/>
                      <a:pt x="35" y="31"/>
                    </a:cubicBezTo>
                    <a:cubicBezTo>
                      <a:pt x="35" y="31"/>
                      <a:pt x="38" y="30"/>
                      <a:pt x="39" y="28"/>
                    </a:cubicBezTo>
                    <a:cubicBezTo>
                      <a:pt x="40" y="26"/>
                      <a:pt x="40" y="22"/>
                      <a:pt x="33" y="1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4" name="Freeform 2071"/>
              <p:cNvSpPr>
                <a:spLocks/>
              </p:cNvSpPr>
              <p:nvPr/>
            </p:nvSpPr>
            <p:spPr bwMode="auto">
              <a:xfrm>
                <a:off x="474" y="2235"/>
                <a:ext cx="85" cy="66"/>
              </a:xfrm>
              <a:custGeom>
                <a:avLst/>
                <a:gdLst>
                  <a:gd name="T0" fmla="*/ 33 w 40"/>
                  <a:gd name="T1" fmla="*/ 18 h 31"/>
                  <a:gd name="T2" fmla="*/ 33 w 40"/>
                  <a:gd name="T3" fmla="*/ 18 h 31"/>
                  <a:gd name="T4" fmla="*/ 16 w 40"/>
                  <a:gd name="T5" fmla="*/ 9 h 31"/>
                  <a:gd name="T6" fmla="*/ 2 w 40"/>
                  <a:gd name="T7" fmla="*/ 0 h 31"/>
                  <a:gd name="T8" fmla="*/ 2 w 40"/>
                  <a:gd name="T9" fmla="*/ 0 h 31"/>
                  <a:gd name="T10" fmla="*/ 2 w 40"/>
                  <a:gd name="T11" fmla="*/ 0 h 31"/>
                  <a:gd name="T12" fmla="*/ 0 w 40"/>
                  <a:gd name="T13" fmla="*/ 1 h 31"/>
                  <a:gd name="T14" fmla="*/ 0 w 40"/>
                  <a:gd name="T15" fmla="*/ 1 h 31"/>
                  <a:gd name="T16" fmla="*/ 0 w 40"/>
                  <a:gd name="T17" fmla="*/ 1 h 31"/>
                  <a:gd name="T18" fmla="*/ 17 w 40"/>
                  <a:gd name="T19" fmla="*/ 12 h 31"/>
                  <a:gd name="T20" fmla="*/ 32 w 40"/>
                  <a:gd name="T21" fmla="*/ 18 h 31"/>
                  <a:gd name="T22" fmla="*/ 39 w 40"/>
                  <a:gd name="T23" fmla="*/ 26 h 31"/>
                  <a:gd name="T24" fmla="*/ 39 w 40"/>
                  <a:gd name="T25" fmla="*/ 27 h 31"/>
                  <a:gd name="T26" fmla="*/ 37 w 40"/>
                  <a:gd name="T27" fmla="*/ 29 h 31"/>
                  <a:gd name="T28" fmla="*/ 35 w 40"/>
                  <a:gd name="T29" fmla="*/ 31 h 31"/>
                  <a:gd name="T30" fmla="*/ 35 w 40"/>
                  <a:gd name="T31" fmla="*/ 31 h 31"/>
                  <a:gd name="T32" fmla="*/ 37 w 40"/>
                  <a:gd name="T33" fmla="*/ 30 h 31"/>
                  <a:gd name="T34" fmla="*/ 39 w 40"/>
                  <a:gd name="T35" fmla="*/ 28 h 31"/>
                  <a:gd name="T36" fmla="*/ 40 w 40"/>
                  <a:gd name="T37" fmla="*/ 26 h 31"/>
                  <a:gd name="T38" fmla="*/ 33 w 40"/>
                  <a:gd name="T39" fmla="*/ 18 h 31"/>
                  <a:gd name="T40" fmla="*/ 33 w 40"/>
                  <a:gd name="T41" fmla="*/ 18 h 31"/>
                  <a:gd name="T42" fmla="*/ 33 w 40"/>
                  <a:gd name="T43" fmla="*/ 18 h 31"/>
                  <a:gd name="T44" fmla="*/ 39 w 40"/>
                  <a:gd name="T45" fmla="*/ 26 h 31"/>
                  <a:gd name="T46" fmla="*/ 39 w 40"/>
                  <a:gd name="T47" fmla="*/ 28 h 31"/>
                  <a:gd name="T48" fmla="*/ 37 w 40"/>
                  <a:gd name="T49" fmla="*/ 30 h 31"/>
                  <a:gd name="T50" fmla="*/ 36 w 40"/>
                  <a:gd name="T51" fmla="*/ 30 h 31"/>
                  <a:gd name="T52" fmla="*/ 35 w 40"/>
                  <a:gd name="T53" fmla="*/ 30 h 31"/>
                  <a:gd name="T54" fmla="*/ 35 w 40"/>
                  <a:gd name="T55" fmla="*/ 31 h 31"/>
                  <a:gd name="T56" fmla="*/ 35 w 40"/>
                  <a:gd name="T57" fmla="*/ 31 h 31"/>
                  <a:gd name="T58" fmla="*/ 38 w 40"/>
                  <a:gd name="T59" fmla="*/ 30 h 31"/>
                  <a:gd name="T60" fmla="*/ 39 w 40"/>
                  <a:gd name="T61" fmla="*/ 27 h 31"/>
                  <a:gd name="T62" fmla="*/ 39 w 40"/>
                  <a:gd name="T63" fmla="*/ 26 h 31"/>
                  <a:gd name="T64" fmla="*/ 32 w 40"/>
                  <a:gd name="T65" fmla="*/ 18 h 31"/>
                  <a:gd name="T66" fmla="*/ 17 w 40"/>
                  <a:gd name="T67" fmla="*/ 11 h 31"/>
                  <a:gd name="T68" fmla="*/ 6 w 40"/>
                  <a:gd name="T69" fmla="*/ 5 h 31"/>
                  <a:gd name="T70" fmla="*/ 2 w 40"/>
                  <a:gd name="T71" fmla="*/ 2 h 31"/>
                  <a:gd name="T72" fmla="*/ 1 w 40"/>
                  <a:gd name="T73" fmla="*/ 1 h 31"/>
                  <a:gd name="T74" fmla="*/ 0 w 40"/>
                  <a:gd name="T75" fmla="*/ 1 h 31"/>
                  <a:gd name="T76" fmla="*/ 0 w 40"/>
                  <a:gd name="T77" fmla="*/ 1 h 31"/>
                  <a:gd name="T78" fmla="*/ 0 w 40"/>
                  <a:gd name="T79" fmla="*/ 1 h 31"/>
                  <a:gd name="T80" fmla="*/ 0 w 40"/>
                  <a:gd name="T81" fmla="*/ 1 h 31"/>
                  <a:gd name="T82" fmla="*/ 0 w 40"/>
                  <a:gd name="T83" fmla="*/ 1 h 31"/>
                  <a:gd name="T84" fmla="*/ 0 w 40"/>
                  <a:gd name="T85" fmla="*/ 1 h 31"/>
                  <a:gd name="T86" fmla="*/ 0 w 40"/>
                  <a:gd name="T87" fmla="*/ 1 h 31"/>
                  <a:gd name="T88" fmla="*/ 0 w 40"/>
                  <a:gd name="T89" fmla="*/ 1 h 31"/>
                  <a:gd name="T90" fmla="*/ 0 w 40"/>
                  <a:gd name="T91" fmla="*/ 1 h 31"/>
                  <a:gd name="T92" fmla="*/ 0 w 40"/>
                  <a:gd name="T93" fmla="*/ 1 h 31"/>
                  <a:gd name="T94" fmla="*/ 2 w 40"/>
                  <a:gd name="T95" fmla="*/ 0 h 31"/>
                  <a:gd name="T96" fmla="*/ 2 w 40"/>
                  <a:gd name="T97" fmla="*/ 0 h 31"/>
                  <a:gd name="T98" fmla="*/ 1 w 40"/>
                  <a:gd name="T99" fmla="*/ 0 h 31"/>
                  <a:gd name="T100" fmla="*/ 2 w 40"/>
                  <a:gd name="T101" fmla="*/ 0 h 31"/>
                  <a:gd name="T102" fmla="*/ 16 w 40"/>
                  <a:gd name="T103" fmla="*/ 10 h 31"/>
                  <a:gd name="T104" fmla="*/ 33 w 40"/>
                  <a:gd name="T105"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31">
                    <a:moveTo>
                      <a:pt x="33" y="18"/>
                    </a:moveTo>
                    <a:cubicBezTo>
                      <a:pt x="33" y="18"/>
                      <a:pt x="33" y="18"/>
                      <a:pt x="33" y="18"/>
                    </a:cubicBezTo>
                    <a:cubicBezTo>
                      <a:pt x="27" y="14"/>
                      <a:pt x="26" y="13"/>
                      <a:pt x="16" y="9"/>
                    </a:cubicBezTo>
                    <a:cubicBezTo>
                      <a:pt x="7" y="6"/>
                      <a:pt x="3" y="1"/>
                      <a:pt x="2" y="0"/>
                    </a:cubicBezTo>
                    <a:cubicBezTo>
                      <a:pt x="2" y="0"/>
                      <a:pt x="2" y="0"/>
                      <a:pt x="2" y="0"/>
                    </a:cubicBezTo>
                    <a:cubicBezTo>
                      <a:pt x="2" y="0"/>
                      <a:pt x="2" y="0"/>
                      <a:pt x="2" y="0"/>
                    </a:cubicBezTo>
                    <a:cubicBezTo>
                      <a:pt x="0" y="1"/>
                      <a:pt x="0" y="1"/>
                      <a:pt x="0" y="1"/>
                    </a:cubicBezTo>
                    <a:cubicBezTo>
                      <a:pt x="0" y="1"/>
                      <a:pt x="0" y="1"/>
                      <a:pt x="0" y="1"/>
                    </a:cubicBezTo>
                    <a:cubicBezTo>
                      <a:pt x="0" y="1"/>
                      <a:pt x="0" y="1"/>
                      <a:pt x="0" y="1"/>
                    </a:cubicBezTo>
                    <a:cubicBezTo>
                      <a:pt x="1" y="2"/>
                      <a:pt x="9" y="9"/>
                      <a:pt x="17" y="12"/>
                    </a:cubicBezTo>
                    <a:cubicBezTo>
                      <a:pt x="25" y="15"/>
                      <a:pt x="28" y="16"/>
                      <a:pt x="32" y="18"/>
                    </a:cubicBezTo>
                    <a:cubicBezTo>
                      <a:pt x="35" y="21"/>
                      <a:pt x="38" y="23"/>
                      <a:pt x="39" y="26"/>
                    </a:cubicBezTo>
                    <a:cubicBezTo>
                      <a:pt x="39" y="27"/>
                      <a:pt x="39" y="27"/>
                      <a:pt x="39" y="27"/>
                    </a:cubicBezTo>
                    <a:cubicBezTo>
                      <a:pt x="39" y="28"/>
                      <a:pt x="38" y="29"/>
                      <a:pt x="37" y="29"/>
                    </a:cubicBezTo>
                    <a:cubicBezTo>
                      <a:pt x="37" y="30"/>
                      <a:pt x="36" y="30"/>
                      <a:pt x="35" y="31"/>
                    </a:cubicBezTo>
                    <a:cubicBezTo>
                      <a:pt x="35" y="31"/>
                      <a:pt x="35" y="31"/>
                      <a:pt x="35" y="31"/>
                    </a:cubicBezTo>
                    <a:cubicBezTo>
                      <a:pt x="35" y="31"/>
                      <a:pt x="36" y="31"/>
                      <a:pt x="37" y="30"/>
                    </a:cubicBezTo>
                    <a:cubicBezTo>
                      <a:pt x="38" y="30"/>
                      <a:pt x="39" y="29"/>
                      <a:pt x="39" y="28"/>
                    </a:cubicBezTo>
                    <a:cubicBezTo>
                      <a:pt x="40" y="28"/>
                      <a:pt x="40" y="27"/>
                      <a:pt x="40" y="26"/>
                    </a:cubicBezTo>
                    <a:cubicBezTo>
                      <a:pt x="40" y="24"/>
                      <a:pt x="38" y="21"/>
                      <a:pt x="33" y="18"/>
                    </a:cubicBezTo>
                    <a:cubicBezTo>
                      <a:pt x="33" y="18"/>
                      <a:pt x="33" y="18"/>
                      <a:pt x="33" y="18"/>
                    </a:cubicBezTo>
                    <a:cubicBezTo>
                      <a:pt x="33" y="18"/>
                      <a:pt x="33" y="18"/>
                      <a:pt x="33" y="18"/>
                    </a:cubicBezTo>
                    <a:cubicBezTo>
                      <a:pt x="38" y="21"/>
                      <a:pt x="39" y="24"/>
                      <a:pt x="39" y="26"/>
                    </a:cubicBezTo>
                    <a:cubicBezTo>
                      <a:pt x="39" y="27"/>
                      <a:pt x="39" y="28"/>
                      <a:pt x="39" y="28"/>
                    </a:cubicBezTo>
                    <a:cubicBezTo>
                      <a:pt x="39" y="29"/>
                      <a:pt x="38" y="30"/>
                      <a:pt x="37" y="30"/>
                    </a:cubicBezTo>
                    <a:cubicBezTo>
                      <a:pt x="36" y="30"/>
                      <a:pt x="36" y="30"/>
                      <a:pt x="36" y="30"/>
                    </a:cubicBezTo>
                    <a:cubicBezTo>
                      <a:pt x="35" y="30"/>
                      <a:pt x="35" y="30"/>
                      <a:pt x="35" y="30"/>
                    </a:cubicBezTo>
                    <a:cubicBezTo>
                      <a:pt x="35" y="31"/>
                      <a:pt x="35" y="31"/>
                      <a:pt x="35" y="31"/>
                    </a:cubicBezTo>
                    <a:cubicBezTo>
                      <a:pt x="35" y="31"/>
                      <a:pt x="35" y="31"/>
                      <a:pt x="35" y="31"/>
                    </a:cubicBezTo>
                    <a:cubicBezTo>
                      <a:pt x="36" y="31"/>
                      <a:pt x="37" y="30"/>
                      <a:pt x="38" y="30"/>
                    </a:cubicBezTo>
                    <a:cubicBezTo>
                      <a:pt x="38" y="29"/>
                      <a:pt x="39" y="28"/>
                      <a:pt x="39" y="27"/>
                    </a:cubicBezTo>
                    <a:cubicBezTo>
                      <a:pt x="39" y="26"/>
                      <a:pt x="39" y="26"/>
                      <a:pt x="39" y="26"/>
                    </a:cubicBezTo>
                    <a:cubicBezTo>
                      <a:pt x="39" y="23"/>
                      <a:pt x="36" y="20"/>
                      <a:pt x="32" y="18"/>
                    </a:cubicBezTo>
                    <a:cubicBezTo>
                      <a:pt x="29" y="16"/>
                      <a:pt x="25" y="14"/>
                      <a:pt x="17" y="11"/>
                    </a:cubicBezTo>
                    <a:cubicBezTo>
                      <a:pt x="13" y="10"/>
                      <a:pt x="9" y="7"/>
                      <a:pt x="6" y="5"/>
                    </a:cubicBezTo>
                    <a:cubicBezTo>
                      <a:pt x="4" y="4"/>
                      <a:pt x="3" y="3"/>
                      <a:pt x="2" y="2"/>
                    </a:cubicBezTo>
                    <a:cubicBezTo>
                      <a:pt x="1" y="2"/>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2" y="0"/>
                      <a:pt x="2" y="0"/>
                      <a:pt x="2" y="0"/>
                    </a:cubicBezTo>
                    <a:cubicBezTo>
                      <a:pt x="2" y="0"/>
                      <a:pt x="2" y="0"/>
                      <a:pt x="2" y="0"/>
                    </a:cubicBezTo>
                    <a:cubicBezTo>
                      <a:pt x="1" y="0"/>
                      <a:pt x="1" y="0"/>
                      <a:pt x="1" y="0"/>
                    </a:cubicBezTo>
                    <a:cubicBezTo>
                      <a:pt x="2" y="0"/>
                      <a:pt x="2" y="0"/>
                      <a:pt x="2" y="0"/>
                    </a:cubicBezTo>
                    <a:cubicBezTo>
                      <a:pt x="2" y="1"/>
                      <a:pt x="7" y="6"/>
                      <a:pt x="16" y="10"/>
                    </a:cubicBezTo>
                    <a:cubicBezTo>
                      <a:pt x="25" y="13"/>
                      <a:pt x="26" y="14"/>
                      <a:pt x="33" y="1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5" name="Freeform 2072"/>
              <p:cNvSpPr>
                <a:spLocks/>
              </p:cNvSpPr>
              <p:nvPr/>
            </p:nvSpPr>
            <p:spPr bwMode="auto">
              <a:xfrm>
                <a:off x="482" y="2241"/>
                <a:ext cx="75" cy="53"/>
              </a:xfrm>
              <a:custGeom>
                <a:avLst/>
                <a:gdLst>
                  <a:gd name="T0" fmla="*/ 0 w 35"/>
                  <a:gd name="T1" fmla="*/ 0 h 25"/>
                  <a:gd name="T2" fmla="*/ 0 w 35"/>
                  <a:gd name="T3" fmla="*/ 1 h 25"/>
                  <a:gd name="T4" fmla="*/ 2 w 35"/>
                  <a:gd name="T5" fmla="*/ 2 h 25"/>
                  <a:gd name="T6" fmla="*/ 13 w 35"/>
                  <a:gd name="T7" fmla="*/ 8 h 25"/>
                  <a:gd name="T8" fmla="*/ 28 w 35"/>
                  <a:gd name="T9" fmla="*/ 15 h 25"/>
                  <a:gd name="T10" fmla="*/ 35 w 35"/>
                  <a:gd name="T11" fmla="*/ 23 h 25"/>
                  <a:gd name="T12" fmla="*/ 35 w 35"/>
                  <a:gd name="T13" fmla="*/ 24 h 25"/>
                  <a:gd name="T14" fmla="*/ 35 w 35"/>
                  <a:gd name="T15" fmla="*/ 25 h 25"/>
                  <a:gd name="T16" fmla="*/ 35 w 35"/>
                  <a:gd name="T17" fmla="*/ 23 h 25"/>
                  <a:gd name="T18" fmla="*/ 28 w 35"/>
                  <a:gd name="T19" fmla="*/ 15 h 25"/>
                  <a:gd name="T20" fmla="*/ 13 w 35"/>
                  <a:gd name="T21" fmla="*/ 8 h 25"/>
                  <a:gd name="T22" fmla="*/ 0 w 35"/>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5">
                    <a:moveTo>
                      <a:pt x="0" y="0"/>
                    </a:moveTo>
                    <a:cubicBezTo>
                      <a:pt x="0" y="1"/>
                      <a:pt x="0" y="1"/>
                      <a:pt x="0" y="1"/>
                    </a:cubicBezTo>
                    <a:cubicBezTo>
                      <a:pt x="0" y="1"/>
                      <a:pt x="1" y="2"/>
                      <a:pt x="2" y="2"/>
                    </a:cubicBezTo>
                    <a:cubicBezTo>
                      <a:pt x="5" y="4"/>
                      <a:pt x="9" y="7"/>
                      <a:pt x="13" y="8"/>
                    </a:cubicBezTo>
                    <a:cubicBezTo>
                      <a:pt x="21" y="11"/>
                      <a:pt x="25" y="13"/>
                      <a:pt x="28" y="15"/>
                    </a:cubicBezTo>
                    <a:cubicBezTo>
                      <a:pt x="32" y="17"/>
                      <a:pt x="35" y="20"/>
                      <a:pt x="35" y="23"/>
                    </a:cubicBezTo>
                    <a:cubicBezTo>
                      <a:pt x="35" y="24"/>
                      <a:pt x="35" y="24"/>
                      <a:pt x="35" y="24"/>
                    </a:cubicBezTo>
                    <a:cubicBezTo>
                      <a:pt x="35" y="24"/>
                      <a:pt x="35" y="25"/>
                      <a:pt x="35" y="25"/>
                    </a:cubicBezTo>
                    <a:cubicBezTo>
                      <a:pt x="35" y="24"/>
                      <a:pt x="35" y="24"/>
                      <a:pt x="35" y="23"/>
                    </a:cubicBezTo>
                    <a:cubicBezTo>
                      <a:pt x="35" y="19"/>
                      <a:pt x="32" y="17"/>
                      <a:pt x="28" y="15"/>
                    </a:cubicBezTo>
                    <a:cubicBezTo>
                      <a:pt x="25" y="13"/>
                      <a:pt x="21" y="11"/>
                      <a:pt x="13" y="8"/>
                    </a:cubicBezTo>
                    <a:cubicBezTo>
                      <a:pt x="8" y="6"/>
                      <a:pt x="3"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6" name="Freeform 2073"/>
              <p:cNvSpPr>
                <a:spLocks/>
              </p:cNvSpPr>
              <p:nvPr/>
            </p:nvSpPr>
            <p:spPr bwMode="auto">
              <a:xfrm>
                <a:off x="482" y="2243"/>
                <a:ext cx="75" cy="54"/>
              </a:xfrm>
              <a:custGeom>
                <a:avLst/>
                <a:gdLst>
                  <a:gd name="T0" fmla="*/ 0 w 35"/>
                  <a:gd name="T1" fmla="*/ 0 h 25"/>
                  <a:gd name="T2" fmla="*/ 0 w 35"/>
                  <a:gd name="T3" fmla="*/ 0 h 25"/>
                  <a:gd name="T4" fmla="*/ 13 w 35"/>
                  <a:gd name="T5" fmla="*/ 7 h 25"/>
                  <a:gd name="T6" fmla="*/ 28 w 35"/>
                  <a:gd name="T7" fmla="*/ 14 h 25"/>
                  <a:gd name="T8" fmla="*/ 35 w 35"/>
                  <a:gd name="T9" fmla="*/ 22 h 25"/>
                  <a:gd name="T10" fmla="*/ 34 w 35"/>
                  <a:gd name="T11" fmla="*/ 25 h 25"/>
                  <a:gd name="T12" fmla="*/ 35 w 35"/>
                  <a:gd name="T13" fmla="*/ 24 h 25"/>
                  <a:gd name="T14" fmla="*/ 35 w 35"/>
                  <a:gd name="T15" fmla="*/ 23 h 25"/>
                  <a:gd name="T16" fmla="*/ 35 w 35"/>
                  <a:gd name="T17" fmla="*/ 22 h 25"/>
                  <a:gd name="T18" fmla="*/ 28 w 35"/>
                  <a:gd name="T19" fmla="*/ 14 h 25"/>
                  <a:gd name="T20" fmla="*/ 13 w 35"/>
                  <a:gd name="T21" fmla="*/ 7 h 25"/>
                  <a:gd name="T22" fmla="*/ 2 w 35"/>
                  <a:gd name="T23" fmla="*/ 1 h 25"/>
                  <a:gd name="T24" fmla="*/ 0 w 3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5">
                    <a:moveTo>
                      <a:pt x="0" y="0"/>
                    </a:moveTo>
                    <a:cubicBezTo>
                      <a:pt x="0" y="0"/>
                      <a:pt x="0" y="0"/>
                      <a:pt x="0" y="0"/>
                    </a:cubicBezTo>
                    <a:cubicBezTo>
                      <a:pt x="3" y="2"/>
                      <a:pt x="8" y="6"/>
                      <a:pt x="13" y="7"/>
                    </a:cubicBezTo>
                    <a:cubicBezTo>
                      <a:pt x="21" y="10"/>
                      <a:pt x="24" y="12"/>
                      <a:pt x="28" y="14"/>
                    </a:cubicBezTo>
                    <a:cubicBezTo>
                      <a:pt x="31" y="16"/>
                      <a:pt x="35" y="19"/>
                      <a:pt x="35" y="22"/>
                    </a:cubicBezTo>
                    <a:cubicBezTo>
                      <a:pt x="35" y="23"/>
                      <a:pt x="35" y="24"/>
                      <a:pt x="34" y="25"/>
                    </a:cubicBezTo>
                    <a:cubicBezTo>
                      <a:pt x="35" y="24"/>
                      <a:pt x="35" y="24"/>
                      <a:pt x="35" y="24"/>
                    </a:cubicBezTo>
                    <a:cubicBezTo>
                      <a:pt x="35" y="24"/>
                      <a:pt x="35" y="23"/>
                      <a:pt x="35" y="23"/>
                    </a:cubicBezTo>
                    <a:cubicBezTo>
                      <a:pt x="35" y="22"/>
                      <a:pt x="35" y="22"/>
                      <a:pt x="35" y="22"/>
                    </a:cubicBezTo>
                    <a:cubicBezTo>
                      <a:pt x="35" y="19"/>
                      <a:pt x="32" y="16"/>
                      <a:pt x="28" y="14"/>
                    </a:cubicBezTo>
                    <a:cubicBezTo>
                      <a:pt x="25" y="12"/>
                      <a:pt x="21" y="10"/>
                      <a:pt x="13" y="7"/>
                    </a:cubicBezTo>
                    <a:cubicBezTo>
                      <a:pt x="9" y="6"/>
                      <a:pt x="5" y="3"/>
                      <a:pt x="2" y="1"/>
                    </a:cubicBezTo>
                    <a:cubicBezTo>
                      <a:pt x="1" y="1"/>
                      <a:pt x="0" y="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7" name="Freeform 2074"/>
              <p:cNvSpPr>
                <a:spLocks/>
              </p:cNvSpPr>
              <p:nvPr/>
            </p:nvSpPr>
            <p:spPr bwMode="auto">
              <a:xfrm>
                <a:off x="474" y="2254"/>
                <a:ext cx="79" cy="62"/>
              </a:xfrm>
              <a:custGeom>
                <a:avLst/>
                <a:gdLst>
                  <a:gd name="T0" fmla="*/ 31 w 37"/>
                  <a:gd name="T1" fmla="*/ 17 h 29"/>
                  <a:gd name="T2" fmla="*/ 15 w 37"/>
                  <a:gd name="T3" fmla="*/ 9 h 29"/>
                  <a:gd name="T4" fmla="*/ 1 w 37"/>
                  <a:gd name="T5" fmla="*/ 0 h 29"/>
                  <a:gd name="T6" fmla="*/ 1 w 37"/>
                  <a:gd name="T7" fmla="*/ 0 h 29"/>
                  <a:gd name="T8" fmla="*/ 0 w 37"/>
                  <a:gd name="T9" fmla="*/ 1 h 29"/>
                  <a:gd name="T10" fmla="*/ 15 w 37"/>
                  <a:gd name="T11" fmla="*/ 11 h 29"/>
                  <a:gd name="T12" fmla="*/ 29 w 37"/>
                  <a:gd name="T13" fmla="*/ 17 h 29"/>
                  <a:gd name="T14" fmla="*/ 36 w 37"/>
                  <a:gd name="T15" fmla="*/ 24 h 29"/>
                  <a:gd name="T16" fmla="*/ 33 w 37"/>
                  <a:gd name="T17" fmla="*/ 29 h 29"/>
                  <a:gd name="T18" fmla="*/ 36 w 37"/>
                  <a:gd name="T19" fmla="*/ 26 h 29"/>
                  <a:gd name="T20" fmla="*/ 31 w 37"/>
                  <a:gd name="T2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9">
                    <a:moveTo>
                      <a:pt x="31" y="17"/>
                    </a:moveTo>
                    <a:cubicBezTo>
                      <a:pt x="24" y="13"/>
                      <a:pt x="23" y="12"/>
                      <a:pt x="15" y="9"/>
                    </a:cubicBezTo>
                    <a:cubicBezTo>
                      <a:pt x="6" y="5"/>
                      <a:pt x="2" y="1"/>
                      <a:pt x="1" y="0"/>
                    </a:cubicBezTo>
                    <a:cubicBezTo>
                      <a:pt x="1" y="0"/>
                      <a:pt x="1" y="0"/>
                      <a:pt x="1" y="0"/>
                    </a:cubicBezTo>
                    <a:cubicBezTo>
                      <a:pt x="0" y="1"/>
                      <a:pt x="0" y="1"/>
                      <a:pt x="0" y="1"/>
                    </a:cubicBezTo>
                    <a:cubicBezTo>
                      <a:pt x="0" y="1"/>
                      <a:pt x="8" y="8"/>
                      <a:pt x="15" y="11"/>
                    </a:cubicBezTo>
                    <a:cubicBezTo>
                      <a:pt x="23" y="13"/>
                      <a:pt x="26" y="15"/>
                      <a:pt x="29" y="17"/>
                    </a:cubicBezTo>
                    <a:cubicBezTo>
                      <a:pt x="33" y="19"/>
                      <a:pt x="36" y="21"/>
                      <a:pt x="36" y="24"/>
                    </a:cubicBezTo>
                    <a:cubicBezTo>
                      <a:pt x="36" y="28"/>
                      <a:pt x="33" y="28"/>
                      <a:pt x="33" y="29"/>
                    </a:cubicBezTo>
                    <a:cubicBezTo>
                      <a:pt x="33" y="29"/>
                      <a:pt x="36" y="28"/>
                      <a:pt x="36" y="26"/>
                    </a:cubicBezTo>
                    <a:cubicBezTo>
                      <a:pt x="37" y="25"/>
                      <a:pt x="37" y="21"/>
                      <a:pt x="31" y="1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8" name="Freeform 2075"/>
              <p:cNvSpPr>
                <a:spLocks/>
              </p:cNvSpPr>
              <p:nvPr/>
            </p:nvSpPr>
            <p:spPr bwMode="auto">
              <a:xfrm>
                <a:off x="474" y="2252"/>
                <a:ext cx="79" cy="64"/>
              </a:xfrm>
              <a:custGeom>
                <a:avLst/>
                <a:gdLst>
                  <a:gd name="T0" fmla="*/ 31 w 37"/>
                  <a:gd name="T1" fmla="*/ 18 h 30"/>
                  <a:gd name="T2" fmla="*/ 31 w 37"/>
                  <a:gd name="T3" fmla="*/ 18 h 30"/>
                  <a:gd name="T4" fmla="*/ 15 w 37"/>
                  <a:gd name="T5" fmla="*/ 10 h 30"/>
                  <a:gd name="T6" fmla="*/ 1 w 37"/>
                  <a:gd name="T7" fmla="*/ 1 h 30"/>
                  <a:gd name="T8" fmla="*/ 1 w 37"/>
                  <a:gd name="T9" fmla="*/ 0 h 30"/>
                  <a:gd name="T10" fmla="*/ 1 w 37"/>
                  <a:gd name="T11" fmla="*/ 0 h 30"/>
                  <a:gd name="T12" fmla="*/ 0 w 37"/>
                  <a:gd name="T13" fmla="*/ 2 h 30"/>
                  <a:gd name="T14" fmla="*/ 0 w 37"/>
                  <a:gd name="T15" fmla="*/ 2 h 30"/>
                  <a:gd name="T16" fmla="*/ 0 w 37"/>
                  <a:gd name="T17" fmla="*/ 2 h 30"/>
                  <a:gd name="T18" fmla="*/ 15 w 37"/>
                  <a:gd name="T19" fmla="*/ 12 h 30"/>
                  <a:gd name="T20" fmla="*/ 29 w 37"/>
                  <a:gd name="T21" fmla="*/ 18 h 30"/>
                  <a:gd name="T22" fmla="*/ 36 w 37"/>
                  <a:gd name="T23" fmla="*/ 25 h 30"/>
                  <a:gd name="T24" fmla="*/ 36 w 37"/>
                  <a:gd name="T25" fmla="*/ 26 h 30"/>
                  <a:gd name="T26" fmla="*/ 35 w 37"/>
                  <a:gd name="T27" fmla="*/ 29 h 30"/>
                  <a:gd name="T28" fmla="*/ 32 w 37"/>
                  <a:gd name="T29" fmla="*/ 30 h 30"/>
                  <a:gd name="T30" fmla="*/ 33 w 37"/>
                  <a:gd name="T31" fmla="*/ 30 h 30"/>
                  <a:gd name="T32" fmla="*/ 34 w 37"/>
                  <a:gd name="T33" fmla="*/ 29 h 30"/>
                  <a:gd name="T34" fmla="*/ 36 w 37"/>
                  <a:gd name="T35" fmla="*/ 28 h 30"/>
                  <a:gd name="T36" fmla="*/ 37 w 37"/>
                  <a:gd name="T37" fmla="*/ 26 h 30"/>
                  <a:gd name="T38" fmla="*/ 31 w 37"/>
                  <a:gd name="T39" fmla="*/ 18 h 30"/>
                  <a:gd name="T40" fmla="*/ 31 w 37"/>
                  <a:gd name="T41" fmla="*/ 18 h 30"/>
                  <a:gd name="T42" fmla="*/ 31 w 37"/>
                  <a:gd name="T43" fmla="*/ 18 h 30"/>
                  <a:gd name="T44" fmla="*/ 36 w 37"/>
                  <a:gd name="T45" fmla="*/ 26 h 30"/>
                  <a:gd name="T46" fmla="*/ 36 w 37"/>
                  <a:gd name="T47" fmla="*/ 27 h 30"/>
                  <a:gd name="T48" fmla="*/ 34 w 37"/>
                  <a:gd name="T49" fmla="*/ 29 h 30"/>
                  <a:gd name="T50" fmla="*/ 33 w 37"/>
                  <a:gd name="T51" fmla="*/ 29 h 30"/>
                  <a:gd name="T52" fmla="*/ 33 w 37"/>
                  <a:gd name="T53" fmla="*/ 30 h 30"/>
                  <a:gd name="T54" fmla="*/ 33 w 37"/>
                  <a:gd name="T55" fmla="*/ 30 h 30"/>
                  <a:gd name="T56" fmla="*/ 33 w 37"/>
                  <a:gd name="T57" fmla="*/ 30 h 30"/>
                  <a:gd name="T58" fmla="*/ 35 w 37"/>
                  <a:gd name="T59" fmla="*/ 29 h 30"/>
                  <a:gd name="T60" fmla="*/ 36 w 37"/>
                  <a:gd name="T61" fmla="*/ 26 h 30"/>
                  <a:gd name="T62" fmla="*/ 36 w 37"/>
                  <a:gd name="T63" fmla="*/ 25 h 30"/>
                  <a:gd name="T64" fmla="*/ 30 w 37"/>
                  <a:gd name="T65" fmla="*/ 18 h 30"/>
                  <a:gd name="T66" fmla="*/ 15 w 37"/>
                  <a:gd name="T67" fmla="*/ 11 h 30"/>
                  <a:gd name="T68" fmla="*/ 5 w 37"/>
                  <a:gd name="T69" fmla="*/ 5 h 30"/>
                  <a:gd name="T70" fmla="*/ 1 w 37"/>
                  <a:gd name="T71" fmla="*/ 3 h 30"/>
                  <a:gd name="T72" fmla="*/ 0 w 37"/>
                  <a:gd name="T73" fmla="*/ 2 h 30"/>
                  <a:gd name="T74" fmla="*/ 0 w 37"/>
                  <a:gd name="T75" fmla="*/ 2 h 30"/>
                  <a:gd name="T76" fmla="*/ 0 w 37"/>
                  <a:gd name="T77" fmla="*/ 2 h 30"/>
                  <a:gd name="T78" fmla="*/ 0 w 37"/>
                  <a:gd name="T79" fmla="*/ 2 h 30"/>
                  <a:gd name="T80" fmla="*/ 0 w 37"/>
                  <a:gd name="T81" fmla="*/ 2 h 30"/>
                  <a:gd name="T82" fmla="*/ 0 w 37"/>
                  <a:gd name="T83" fmla="*/ 2 h 30"/>
                  <a:gd name="T84" fmla="*/ 0 w 37"/>
                  <a:gd name="T85" fmla="*/ 2 h 30"/>
                  <a:gd name="T86" fmla="*/ 0 w 37"/>
                  <a:gd name="T87" fmla="*/ 2 h 30"/>
                  <a:gd name="T88" fmla="*/ 0 w 37"/>
                  <a:gd name="T89" fmla="*/ 2 h 30"/>
                  <a:gd name="T90" fmla="*/ 0 w 37"/>
                  <a:gd name="T91" fmla="*/ 2 h 30"/>
                  <a:gd name="T92" fmla="*/ 0 w 37"/>
                  <a:gd name="T93" fmla="*/ 2 h 30"/>
                  <a:gd name="T94" fmla="*/ 1 w 37"/>
                  <a:gd name="T95" fmla="*/ 1 h 30"/>
                  <a:gd name="T96" fmla="*/ 1 w 37"/>
                  <a:gd name="T97" fmla="*/ 1 h 30"/>
                  <a:gd name="T98" fmla="*/ 1 w 37"/>
                  <a:gd name="T99" fmla="*/ 1 h 30"/>
                  <a:gd name="T100" fmla="*/ 1 w 37"/>
                  <a:gd name="T101" fmla="*/ 1 h 30"/>
                  <a:gd name="T102" fmla="*/ 15 w 37"/>
                  <a:gd name="T103" fmla="*/ 10 h 30"/>
                  <a:gd name="T104" fmla="*/ 31 w 37"/>
                  <a:gd name="T105"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30">
                    <a:moveTo>
                      <a:pt x="31" y="18"/>
                    </a:moveTo>
                    <a:cubicBezTo>
                      <a:pt x="31" y="18"/>
                      <a:pt x="31" y="18"/>
                      <a:pt x="31" y="18"/>
                    </a:cubicBezTo>
                    <a:cubicBezTo>
                      <a:pt x="24" y="14"/>
                      <a:pt x="23" y="13"/>
                      <a:pt x="15" y="10"/>
                    </a:cubicBezTo>
                    <a:cubicBezTo>
                      <a:pt x="6" y="6"/>
                      <a:pt x="2" y="2"/>
                      <a:pt x="1" y="1"/>
                    </a:cubicBezTo>
                    <a:cubicBezTo>
                      <a:pt x="1" y="0"/>
                      <a:pt x="1" y="0"/>
                      <a:pt x="1" y="0"/>
                    </a:cubicBezTo>
                    <a:cubicBezTo>
                      <a:pt x="1" y="0"/>
                      <a:pt x="1" y="0"/>
                      <a:pt x="1" y="0"/>
                    </a:cubicBezTo>
                    <a:cubicBezTo>
                      <a:pt x="0" y="2"/>
                      <a:pt x="0" y="2"/>
                      <a:pt x="0" y="2"/>
                    </a:cubicBezTo>
                    <a:cubicBezTo>
                      <a:pt x="0" y="2"/>
                      <a:pt x="0" y="2"/>
                      <a:pt x="0" y="2"/>
                    </a:cubicBezTo>
                    <a:cubicBezTo>
                      <a:pt x="0" y="2"/>
                      <a:pt x="0" y="2"/>
                      <a:pt x="0" y="2"/>
                    </a:cubicBezTo>
                    <a:cubicBezTo>
                      <a:pt x="0" y="2"/>
                      <a:pt x="8" y="9"/>
                      <a:pt x="15" y="12"/>
                    </a:cubicBezTo>
                    <a:cubicBezTo>
                      <a:pt x="23" y="14"/>
                      <a:pt x="26" y="16"/>
                      <a:pt x="29" y="18"/>
                    </a:cubicBezTo>
                    <a:cubicBezTo>
                      <a:pt x="33" y="20"/>
                      <a:pt x="36" y="22"/>
                      <a:pt x="36" y="25"/>
                    </a:cubicBezTo>
                    <a:cubicBezTo>
                      <a:pt x="36" y="26"/>
                      <a:pt x="36" y="26"/>
                      <a:pt x="36" y="26"/>
                    </a:cubicBezTo>
                    <a:cubicBezTo>
                      <a:pt x="36" y="27"/>
                      <a:pt x="35" y="28"/>
                      <a:pt x="35" y="29"/>
                    </a:cubicBezTo>
                    <a:cubicBezTo>
                      <a:pt x="34" y="29"/>
                      <a:pt x="33" y="29"/>
                      <a:pt x="32" y="30"/>
                    </a:cubicBezTo>
                    <a:cubicBezTo>
                      <a:pt x="33" y="30"/>
                      <a:pt x="33" y="30"/>
                      <a:pt x="33" y="30"/>
                    </a:cubicBezTo>
                    <a:cubicBezTo>
                      <a:pt x="33" y="30"/>
                      <a:pt x="33" y="30"/>
                      <a:pt x="34" y="29"/>
                    </a:cubicBezTo>
                    <a:cubicBezTo>
                      <a:pt x="35" y="29"/>
                      <a:pt x="36" y="28"/>
                      <a:pt x="36" y="28"/>
                    </a:cubicBezTo>
                    <a:cubicBezTo>
                      <a:pt x="37" y="27"/>
                      <a:pt x="37" y="26"/>
                      <a:pt x="37" y="26"/>
                    </a:cubicBezTo>
                    <a:cubicBezTo>
                      <a:pt x="37" y="24"/>
                      <a:pt x="36" y="21"/>
                      <a:pt x="31" y="18"/>
                    </a:cubicBezTo>
                    <a:cubicBezTo>
                      <a:pt x="31" y="18"/>
                      <a:pt x="31" y="18"/>
                      <a:pt x="31" y="18"/>
                    </a:cubicBezTo>
                    <a:cubicBezTo>
                      <a:pt x="31" y="18"/>
                      <a:pt x="31" y="18"/>
                      <a:pt x="31" y="18"/>
                    </a:cubicBezTo>
                    <a:cubicBezTo>
                      <a:pt x="35" y="21"/>
                      <a:pt x="36" y="24"/>
                      <a:pt x="36" y="26"/>
                    </a:cubicBezTo>
                    <a:cubicBezTo>
                      <a:pt x="36" y="26"/>
                      <a:pt x="36" y="27"/>
                      <a:pt x="36" y="27"/>
                    </a:cubicBezTo>
                    <a:cubicBezTo>
                      <a:pt x="36" y="28"/>
                      <a:pt x="35" y="29"/>
                      <a:pt x="34" y="29"/>
                    </a:cubicBezTo>
                    <a:cubicBezTo>
                      <a:pt x="34" y="29"/>
                      <a:pt x="33" y="29"/>
                      <a:pt x="33" y="29"/>
                    </a:cubicBezTo>
                    <a:cubicBezTo>
                      <a:pt x="33" y="30"/>
                      <a:pt x="33" y="30"/>
                      <a:pt x="33" y="30"/>
                    </a:cubicBezTo>
                    <a:cubicBezTo>
                      <a:pt x="33" y="30"/>
                      <a:pt x="33" y="30"/>
                      <a:pt x="33" y="30"/>
                    </a:cubicBezTo>
                    <a:cubicBezTo>
                      <a:pt x="33" y="30"/>
                      <a:pt x="33" y="30"/>
                      <a:pt x="33" y="30"/>
                    </a:cubicBezTo>
                    <a:cubicBezTo>
                      <a:pt x="33" y="30"/>
                      <a:pt x="34" y="29"/>
                      <a:pt x="35" y="29"/>
                    </a:cubicBezTo>
                    <a:cubicBezTo>
                      <a:pt x="35" y="28"/>
                      <a:pt x="36" y="27"/>
                      <a:pt x="36" y="26"/>
                    </a:cubicBezTo>
                    <a:cubicBezTo>
                      <a:pt x="36" y="25"/>
                      <a:pt x="36" y="25"/>
                      <a:pt x="36" y="25"/>
                    </a:cubicBezTo>
                    <a:cubicBezTo>
                      <a:pt x="36" y="22"/>
                      <a:pt x="33" y="20"/>
                      <a:pt x="30" y="18"/>
                    </a:cubicBezTo>
                    <a:cubicBezTo>
                      <a:pt x="26" y="16"/>
                      <a:pt x="23" y="14"/>
                      <a:pt x="15" y="11"/>
                    </a:cubicBezTo>
                    <a:cubicBezTo>
                      <a:pt x="12" y="10"/>
                      <a:pt x="8" y="8"/>
                      <a:pt x="5" y="5"/>
                    </a:cubicBezTo>
                    <a:cubicBezTo>
                      <a:pt x="3" y="4"/>
                      <a:pt x="2" y="3"/>
                      <a:pt x="1" y="3"/>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1"/>
                      <a:pt x="1" y="1"/>
                      <a:pt x="1" y="1"/>
                    </a:cubicBezTo>
                    <a:cubicBezTo>
                      <a:pt x="1" y="1"/>
                      <a:pt x="1" y="1"/>
                      <a:pt x="1" y="1"/>
                    </a:cubicBezTo>
                    <a:cubicBezTo>
                      <a:pt x="1" y="1"/>
                      <a:pt x="1" y="1"/>
                      <a:pt x="1" y="1"/>
                    </a:cubicBezTo>
                    <a:cubicBezTo>
                      <a:pt x="1" y="1"/>
                      <a:pt x="1" y="1"/>
                      <a:pt x="1" y="1"/>
                    </a:cubicBezTo>
                    <a:cubicBezTo>
                      <a:pt x="2" y="2"/>
                      <a:pt x="6" y="7"/>
                      <a:pt x="15" y="10"/>
                    </a:cubicBezTo>
                    <a:cubicBezTo>
                      <a:pt x="23" y="13"/>
                      <a:pt x="24" y="14"/>
                      <a:pt x="31" y="1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9" name="Freeform 2076"/>
              <p:cNvSpPr>
                <a:spLocks/>
              </p:cNvSpPr>
              <p:nvPr/>
            </p:nvSpPr>
            <p:spPr bwMode="auto">
              <a:xfrm>
                <a:off x="482" y="2260"/>
                <a:ext cx="69" cy="49"/>
              </a:xfrm>
              <a:custGeom>
                <a:avLst/>
                <a:gdLst>
                  <a:gd name="T0" fmla="*/ 0 w 32"/>
                  <a:gd name="T1" fmla="*/ 0 h 23"/>
                  <a:gd name="T2" fmla="*/ 0 w 32"/>
                  <a:gd name="T3" fmla="*/ 1 h 23"/>
                  <a:gd name="T4" fmla="*/ 1 w 32"/>
                  <a:gd name="T5" fmla="*/ 1 h 23"/>
                  <a:gd name="T6" fmla="*/ 11 w 32"/>
                  <a:gd name="T7" fmla="*/ 7 h 23"/>
                  <a:gd name="T8" fmla="*/ 26 w 32"/>
                  <a:gd name="T9" fmla="*/ 14 h 23"/>
                  <a:gd name="T10" fmla="*/ 32 w 32"/>
                  <a:gd name="T11" fmla="*/ 21 h 23"/>
                  <a:gd name="T12" fmla="*/ 32 w 32"/>
                  <a:gd name="T13" fmla="*/ 22 h 23"/>
                  <a:gd name="T14" fmla="*/ 32 w 32"/>
                  <a:gd name="T15" fmla="*/ 23 h 23"/>
                  <a:gd name="T16" fmla="*/ 32 w 32"/>
                  <a:gd name="T17" fmla="*/ 21 h 23"/>
                  <a:gd name="T18" fmla="*/ 26 w 32"/>
                  <a:gd name="T19" fmla="*/ 14 h 23"/>
                  <a:gd name="T20" fmla="*/ 12 w 32"/>
                  <a:gd name="T21" fmla="*/ 7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cubicBezTo>
                      <a:pt x="0" y="1"/>
                      <a:pt x="0" y="1"/>
                      <a:pt x="0" y="1"/>
                    </a:cubicBezTo>
                    <a:cubicBezTo>
                      <a:pt x="0" y="1"/>
                      <a:pt x="0" y="1"/>
                      <a:pt x="1" y="1"/>
                    </a:cubicBezTo>
                    <a:cubicBezTo>
                      <a:pt x="4" y="4"/>
                      <a:pt x="8" y="6"/>
                      <a:pt x="11" y="7"/>
                    </a:cubicBezTo>
                    <a:cubicBezTo>
                      <a:pt x="19" y="10"/>
                      <a:pt x="22" y="12"/>
                      <a:pt x="26" y="14"/>
                    </a:cubicBezTo>
                    <a:cubicBezTo>
                      <a:pt x="29" y="16"/>
                      <a:pt x="32" y="18"/>
                      <a:pt x="32" y="21"/>
                    </a:cubicBezTo>
                    <a:cubicBezTo>
                      <a:pt x="32" y="22"/>
                      <a:pt x="32" y="22"/>
                      <a:pt x="32" y="22"/>
                    </a:cubicBezTo>
                    <a:cubicBezTo>
                      <a:pt x="32" y="22"/>
                      <a:pt x="32" y="23"/>
                      <a:pt x="32" y="23"/>
                    </a:cubicBezTo>
                    <a:cubicBezTo>
                      <a:pt x="32" y="23"/>
                      <a:pt x="32" y="22"/>
                      <a:pt x="32" y="21"/>
                    </a:cubicBezTo>
                    <a:cubicBezTo>
                      <a:pt x="32" y="18"/>
                      <a:pt x="29" y="16"/>
                      <a:pt x="26" y="14"/>
                    </a:cubicBezTo>
                    <a:cubicBezTo>
                      <a:pt x="23" y="11"/>
                      <a:pt x="19" y="10"/>
                      <a:pt x="12" y="7"/>
                    </a:cubicBezTo>
                    <a:cubicBezTo>
                      <a:pt x="7" y="6"/>
                      <a:pt x="3" y="3"/>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0" name="Freeform 2077"/>
              <p:cNvSpPr>
                <a:spLocks/>
              </p:cNvSpPr>
              <p:nvPr/>
            </p:nvSpPr>
            <p:spPr bwMode="auto">
              <a:xfrm>
                <a:off x="482" y="2262"/>
                <a:ext cx="69" cy="49"/>
              </a:xfrm>
              <a:custGeom>
                <a:avLst/>
                <a:gdLst>
                  <a:gd name="T0" fmla="*/ 0 w 32"/>
                  <a:gd name="T1" fmla="*/ 0 h 23"/>
                  <a:gd name="T2" fmla="*/ 0 w 32"/>
                  <a:gd name="T3" fmla="*/ 0 h 23"/>
                  <a:gd name="T4" fmla="*/ 11 w 32"/>
                  <a:gd name="T5" fmla="*/ 7 h 23"/>
                  <a:gd name="T6" fmla="*/ 25 w 32"/>
                  <a:gd name="T7" fmla="*/ 13 h 23"/>
                  <a:gd name="T8" fmla="*/ 32 w 32"/>
                  <a:gd name="T9" fmla="*/ 20 h 23"/>
                  <a:gd name="T10" fmla="*/ 31 w 32"/>
                  <a:gd name="T11" fmla="*/ 23 h 23"/>
                  <a:gd name="T12" fmla="*/ 32 w 32"/>
                  <a:gd name="T13" fmla="*/ 22 h 23"/>
                  <a:gd name="T14" fmla="*/ 32 w 32"/>
                  <a:gd name="T15" fmla="*/ 21 h 23"/>
                  <a:gd name="T16" fmla="*/ 32 w 32"/>
                  <a:gd name="T17" fmla="*/ 20 h 23"/>
                  <a:gd name="T18" fmla="*/ 26 w 32"/>
                  <a:gd name="T19" fmla="*/ 13 h 23"/>
                  <a:gd name="T20" fmla="*/ 11 w 32"/>
                  <a:gd name="T21" fmla="*/ 6 h 23"/>
                  <a:gd name="T22" fmla="*/ 1 w 32"/>
                  <a:gd name="T23" fmla="*/ 0 h 23"/>
                  <a:gd name="T24" fmla="*/ 0 w 32"/>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3">
                    <a:moveTo>
                      <a:pt x="0" y="0"/>
                    </a:moveTo>
                    <a:cubicBezTo>
                      <a:pt x="0" y="0"/>
                      <a:pt x="0" y="0"/>
                      <a:pt x="0" y="0"/>
                    </a:cubicBezTo>
                    <a:cubicBezTo>
                      <a:pt x="3" y="2"/>
                      <a:pt x="7" y="5"/>
                      <a:pt x="11" y="7"/>
                    </a:cubicBezTo>
                    <a:cubicBezTo>
                      <a:pt x="19" y="9"/>
                      <a:pt x="22" y="11"/>
                      <a:pt x="25" y="13"/>
                    </a:cubicBezTo>
                    <a:cubicBezTo>
                      <a:pt x="29" y="15"/>
                      <a:pt x="32" y="17"/>
                      <a:pt x="32" y="20"/>
                    </a:cubicBezTo>
                    <a:cubicBezTo>
                      <a:pt x="32" y="22"/>
                      <a:pt x="32" y="22"/>
                      <a:pt x="31" y="23"/>
                    </a:cubicBezTo>
                    <a:cubicBezTo>
                      <a:pt x="32" y="22"/>
                      <a:pt x="32" y="22"/>
                      <a:pt x="32" y="22"/>
                    </a:cubicBezTo>
                    <a:cubicBezTo>
                      <a:pt x="32" y="22"/>
                      <a:pt x="32" y="21"/>
                      <a:pt x="32" y="21"/>
                    </a:cubicBezTo>
                    <a:cubicBezTo>
                      <a:pt x="32" y="20"/>
                      <a:pt x="32" y="20"/>
                      <a:pt x="32" y="20"/>
                    </a:cubicBezTo>
                    <a:cubicBezTo>
                      <a:pt x="32" y="17"/>
                      <a:pt x="29" y="15"/>
                      <a:pt x="26" y="13"/>
                    </a:cubicBezTo>
                    <a:cubicBezTo>
                      <a:pt x="22" y="11"/>
                      <a:pt x="19" y="9"/>
                      <a:pt x="11" y="6"/>
                    </a:cubicBezTo>
                    <a:cubicBezTo>
                      <a:pt x="8" y="5"/>
                      <a:pt x="4" y="3"/>
                      <a:pt x="1" y="0"/>
                    </a:cubicBezTo>
                    <a:cubicBezTo>
                      <a:pt x="0" y="0"/>
                      <a:pt x="0" y="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1" name="Freeform 2078"/>
              <p:cNvSpPr>
                <a:spLocks/>
              </p:cNvSpPr>
              <p:nvPr/>
            </p:nvSpPr>
            <p:spPr bwMode="auto">
              <a:xfrm>
                <a:off x="472" y="2269"/>
                <a:ext cx="110" cy="102"/>
              </a:xfrm>
              <a:custGeom>
                <a:avLst/>
                <a:gdLst>
                  <a:gd name="T0" fmla="*/ 52 w 52"/>
                  <a:gd name="T1" fmla="*/ 48 h 48"/>
                  <a:gd name="T2" fmla="*/ 27 w 52"/>
                  <a:gd name="T3" fmla="*/ 23 h 48"/>
                  <a:gd name="T4" fmla="*/ 5 w 52"/>
                  <a:gd name="T5" fmla="*/ 2 h 48"/>
                  <a:gd name="T6" fmla="*/ 3 w 52"/>
                  <a:gd name="T7" fmla="*/ 0 h 48"/>
                  <a:gd name="T8" fmla="*/ 0 w 52"/>
                  <a:gd name="T9" fmla="*/ 2 h 48"/>
                  <a:gd name="T10" fmla="*/ 28 w 52"/>
                  <a:gd name="T11" fmla="*/ 26 h 48"/>
                  <a:gd name="T12" fmla="*/ 52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52" y="48"/>
                    </a:moveTo>
                    <a:cubicBezTo>
                      <a:pt x="50" y="42"/>
                      <a:pt x="42" y="32"/>
                      <a:pt x="27" y="23"/>
                    </a:cubicBezTo>
                    <a:cubicBezTo>
                      <a:pt x="17" y="17"/>
                      <a:pt x="8" y="7"/>
                      <a:pt x="5" y="2"/>
                    </a:cubicBezTo>
                    <a:cubicBezTo>
                      <a:pt x="4" y="1"/>
                      <a:pt x="3" y="0"/>
                      <a:pt x="3" y="0"/>
                    </a:cubicBezTo>
                    <a:cubicBezTo>
                      <a:pt x="0" y="2"/>
                      <a:pt x="0" y="2"/>
                      <a:pt x="0" y="2"/>
                    </a:cubicBezTo>
                    <a:cubicBezTo>
                      <a:pt x="0" y="2"/>
                      <a:pt x="12" y="18"/>
                      <a:pt x="28" y="26"/>
                    </a:cubicBezTo>
                    <a:cubicBezTo>
                      <a:pt x="45" y="34"/>
                      <a:pt x="52" y="48"/>
                      <a:pt x="52" y="4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2" name="Freeform 2079"/>
              <p:cNvSpPr>
                <a:spLocks/>
              </p:cNvSpPr>
              <p:nvPr/>
            </p:nvSpPr>
            <p:spPr bwMode="auto">
              <a:xfrm>
                <a:off x="470" y="2269"/>
                <a:ext cx="112" cy="102"/>
              </a:xfrm>
              <a:custGeom>
                <a:avLst/>
                <a:gdLst>
                  <a:gd name="T0" fmla="*/ 53 w 53"/>
                  <a:gd name="T1" fmla="*/ 48 h 48"/>
                  <a:gd name="T2" fmla="*/ 53 w 53"/>
                  <a:gd name="T3" fmla="*/ 48 h 48"/>
                  <a:gd name="T4" fmla="*/ 28 w 53"/>
                  <a:gd name="T5" fmla="*/ 23 h 48"/>
                  <a:gd name="T6" fmla="*/ 6 w 53"/>
                  <a:gd name="T7" fmla="*/ 2 h 48"/>
                  <a:gd name="T8" fmla="*/ 4 w 53"/>
                  <a:gd name="T9" fmla="*/ 0 h 48"/>
                  <a:gd name="T10" fmla="*/ 4 w 53"/>
                  <a:gd name="T11" fmla="*/ 0 h 48"/>
                  <a:gd name="T12" fmla="*/ 0 w 53"/>
                  <a:gd name="T13" fmla="*/ 2 h 48"/>
                  <a:gd name="T14" fmla="*/ 1 w 53"/>
                  <a:gd name="T15" fmla="*/ 2 h 48"/>
                  <a:gd name="T16" fmla="*/ 1 w 53"/>
                  <a:gd name="T17" fmla="*/ 2 h 48"/>
                  <a:gd name="T18" fmla="*/ 1 w 53"/>
                  <a:gd name="T19" fmla="*/ 2 h 48"/>
                  <a:gd name="T20" fmla="*/ 1 w 53"/>
                  <a:gd name="T21" fmla="*/ 2 h 48"/>
                  <a:gd name="T22" fmla="*/ 1 w 53"/>
                  <a:gd name="T23" fmla="*/ 2 h 48"/>
                  <a:gd name="T24" fmla="*/ 1 w 53"/>
                  <a:gd name="T25" fmla="*/ 2 h 48"/>
                  <a:gd name="T26" fmla="*/ 29 w 53"/>
                  <a:gd name="T27" fmla="*/ 26 h 48"/>
                  <a:gd name="T28" fmla="*/ 47 w 53"/>
                  <a:gd name="T29" fmla="*/ 40 h 48"/>
                  <a:gd name="T30" fmla="*/ 51 w 53"/>
                  <a:gd name="T31" fmla="*/ 46 h 48"/>
                  <a:gd name="T32" fmla="*/ 52 w 53"/>
                  <a:gd name="T33" fmla="*/ 48 h 48"/>
                  <a:gd name="T34" fmla="*/ 53 w 53"/>
                  <a:gd name="T35" fmla="*/ 48 h 48"/>
                  <a:gd name="T36" fmla="*/ 53 w 53"/>
                  <a:gd name="T37" fmla="*/ 48 h 48"/>
                  <a:gd name="T38" fmla="*/ 53 w 53"/>
                  <a:gd name="T39" fmla="*/ 48 h 48"/>
                  <a:gd name="T40" fmla="*/ 53 w 53"/>
                  <a:gd name="T41" fmla="*/ 48 h 48"/>
                  <a:gd name="T42" fmla="*/ 29 w 53"/>
                  <a:gd name="T43" fmla="*/ 26 h 48"/>
                  <a:gd name="T44" fmla="*/ 9 w 53"/>
                  <a:gd name="T45" fmla="*/ 11 h 48"/>
                  <a:gd name="T46" fmla="*/ 3 w 53"/>
                  <a:gd name="T47" fmla="*/ 5 h 48"/>
                  <a:gd name="T48" fmla="*/ 1 w 53"/>
                  <a:gd name="T49" fmla="*/ 3 h 48"/>
                  <a:gd name="T50" fmla="*/ 1 w 53"/>
                  <a:gd name="T51" fmla="*/ 2 h 48"/>
                  <a:gd name="T52" fmla="*/ 1 w 53"/>
                  <a:gd name="T53" fmla="*/ 2 h 48"/>
                  <a:gd name="T54" fmla="*/ 1 w 53"/>
                  <a:gd name="T55" fmla="*/ 2 h 48"/>
                  <a:gd name="T56" fmla="*/ 1 w 53"/>
                  <a:gd name="T57" fmla="*/ 2 h 48"/>
                  <a:gd name="T58" fmla="*/ 4 w 53"/>
                  <a:gd name="T59" fmla="*/ 0 h 48"/>
                  <a:gd name="T60" fmla="*/ 4 w 53"/>
                  <a:gd name="T61" fmla="*/ 0 h 48"/>
                  <a:gd name="T62" fmla="*/ 4 w 53"/>
                  <a:gd name="T63" fmla="*/ 0 h 48"/>
                  <a:gd name="T64" fmla="*/ 6 w 53"/>
                  <a:gd name="T65" fmla="*/ 3 h 48"/>
                  <a:gd name="T66" fmla="*/ 28 w 53"/>
                  <a:gd name="T67" fmla="*/ 23 h 48"/>
                  <a:gd name="T68" fmla="*/ 53 w 53"/>
                  <a:gd name="T69" fmla="*/ 48 h 48"/>
                  <a:gd name="T70" fmla="*/ 53 w 53"/>
                  <a:gd name="T71" fmla="*/ 48 h 48"/>
                  <a:gd name="T72" fmla="*/ 53 w 53"/>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48">
                    <a:moveTo>
                      <a:pt x="53" y="48"/>
                    </a:moveTo>
                    <a:cubicBezTo>
                      <a:pt x="53" y="48"/>
                      <a:pt x="53" y="48"/>
                      <a:pt x="53" y="48"/>
                    </a:cubicBezTo>
                    <a:cubicBezTo>
                      <a:pt x="51" y="42"/>
                      <a:pt x="43" y="31"/>
                      <a:pt x="28" y="23"/>
                    </a:cubicBezTo>
                    <a:cubicBezTo>
                      <a:pt x="18" y="17"/>
                      <a:pt x="9" y="7"/>
                      <a:pt x="6" y="2"/>
                    </a:cubicBezTo>
                    <a:cubicBezTo>
                      <a:pt x="5" y="1"/>
                      <a:pt x="4" y="0"/>
                      <a:pt x="4" y="0"/>
                    </a:cubicBezTo>
                    <a:cubicBezTo>
                      <a:pt x="4" y="0"/>
                      <a:pt x="4" y="0"/>
                      <a:pt x="4" y="0"/>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3" y="18"/>
                      <a:pt x="29" y="26"/>
                    </a:cubicBezTo>
                    <a:cubicBezTo>
                      <a:pt x="37" y="30"/>
                      <a:pt x="43" y="36"/>
                      <a:pt x="47" y="40"/>
                    </a:cubicBezTo>
                    <a:cubicBezTo>
                      <a:pt x="49" y="43"/>
                      <a:pt x="50" y="45"/>
                      <a:pt x="51" y="46"/>
                    </a:cubicBezTo>
                    <a:cubicBezTo>
                      <a:pt x="52" y="47"/>
                      <a:pt x="52" y="47"/>
                      <a:pt x="52" y="48"/>
                    </a:cubicBezTo>
                    <a:cubicBezTo>
                      <a:pt x="53" y="48"/>
                      <a:pt x="53" y="48"/>
                      <a:pt x="53" y="48"/>
                    </a:cubicBezTo>
                    <a:cubicBezTo>
                      <a:pt x="53" y="48"/>
                      <a:pt x="53" y="48"/>
                      <a:pt x="53" y="48"/>
                    </a:cubicBezTo>
                    <a:cubicBezTo>
                      <a:pt x="53" y="48"/>
                      <a:pt x="53" y="48"/>
                      <a:pt x="53" y="48"/>
                    </a:cubicBezTo>
                    <a:cubicBezTo>
                      <a:pt x="53" y="48"/>
                      <a:pt x="53" y="48"/>
                      <a:pt x="53" y="48"/>
                    </a:cubicBezTo>
                    <a:cubicBezTo>
                      <a:pt x="53" y="48"/>
                      <a:pt x="46" y="34"/>
                      <a:pt x="29" y="26"/>
                    </a:cubicBezTo>
                    <a:cubicBezTo>
                      <a:pt x="21" y="22"/>
                      <a:pt x="14" y="16"/>
                      <a:pt x="9" y="11"/>
                    </a:cubicBezTo>
                    <a:cubicBezTo>
                      <a:pt x="6" y="9"/>
                      <a:pt x="4" y="6"/>
                      <a:pt x="3" y="5"/>
                    </a:cubicBezTo>
                    <a:cubicBezTo>
                      <a:pt x="2" y="4"/>
                      <a:pt x="2" y="3"/>
                      <a:pt x="1" y="3"/>
                    </a:cubicBezTo>
                    <a:cubicBezTo>
                      <a:pt x="1" y="2"/>
                      <a:pt x="1" y="2"/>
                      <a:pt x="1" y="2"/>
                    </a:cubicBezTo>
                    <a:cubicBezTo>
                      <a:pt x="1" y="2"/>
                      <a:pt x="1" y="2"/>
                      <a:pt x="1" y="2"/>
                    </a:cubicBezTo>
                    <a:cubicBezTo>
                      <a:pt x="1" y="2"/>
                      <a:pt x="1" y="2"/>
                      <a:pt x="1" y="2"/>
                    </a:cubicBezTo>
                    <a:cubicBezTo>
                      <a:pt x="1" y="2"/>
                      <a:pt x="1" y="2"/>
                      <a:pt x="1" y="2"/>
                    </a:cubicBezTo>
                    <a:cubicBezTo>
                      <a:pt x="4" y="0"/>
                      <a:pt x="4" y="0"/>
                      <a:pt x="4" y="0"/>
                    </a:cubicBezTo>
                    <a:cubicBezTo>
                      <a:pt x="4" y="0"/>
                      <a:pt x="4" y="0"/>
                      <a:pt x="4" y="0"/>
                    </a:cubicBezTo>
                    <a:cubicBezTo>
                      <a:pt x="4" y="0"/>
                      <a:pt x="4" y="0"/>
                      <a:pt x="4" y="0"/>
                    </a:cubicBezTo>
                    <a:cubicBezTo>
                      <a:pt x="4" y="0"/>
                      <a:pt x="5" y="1"/>
                      <a:pt x="6" y="3"/>
                    </a:cubicBezTo>
                    <a:cubicBezTo>
                      <a:pt x="9" y="7"/>
                      <a:pt x="18" y="17"/>
                      <a:pt x="28" y="23"/>
                    </a:cubicBezTo>
                    <a:cubicBezTo>
                      <a:pt x="43" y="32"/>
                      <a:pt x="51" y="42"/>
                      <a:pt x="53" y="48"/>
                    </a:cubicBezTo>
                    <a:cubicBezTo>
                      <a:pt x="53" y="48"/>
                      <a:pt x="53" y="48"/>
                      <a:pt x="53" y="48"/>
                    </a:cubicBezTo>
                    <a:cubicBezTo>
                      <a:pt x="53" y="48"/>
                      <a:pt x="53" y="48"/>
                      <a:pt x="53" y="4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3" name="Freeform 2080"/>
              <p:cNvSpPr>
                <a:spLocks/>
              </p:cNvSpPr>
              <p:nvPr/>
            </p:nvSpPr>
            <p:spPr bwMode="auto">
              <a:xfrm>
                <a:off x="482" y="2284"/>
                <a:ext cx="98" cy="83"/>
              </a:xfrm>
              <a:custGeom>
                <a:avLst/>
                <a:gdLst>
                  <a:gd name="T0" fmla="*/ 0 w 46"/>
                  <a:gd name="T1" fmla="*/ 0 h 39"/>
                  <a:gd name="T2" fmla="*/ 0 w 46"/>
                  <a:gd name="T3" fmla="*/ 1 h 39"/>
                  <a:gd name="T4" fmla="*/ 3 w 46"/>
                  <a:gd name="T5" fmla="*/ 4 h 39"/>
                  <a:gd name="T6" fmla="*/ 23 w 46"/>
                  <a:gd name="T7" fmla="*/ 19 h 39"/>
                  <a:gd name="T8" fmla="*/ 46 w 46"/>
                  <a:gd name="T9" fmla="*/ 39 h 39"/>
                  <a:gd name="T10" fmla="*/ 43 w 46"/>
                  <a:gd name="T11" fmla="*/ 34 h 39"/>
                  <a:gd name="T12" fmla="*/ 23 w 46"/>
                  <a:gd name="T13" fmla="*/ 17 h 39"/>
                  <a:gd name="T14" fmla="*/ 0 w 46"/>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0" y="0"/>
                    </a:moveTo>
                    <a:cubicBezTo>
                      <a:pt x="0" y="1"/>
                      <a:pt x="0" y="1"/>
                      <a:pt x="0" y="1"/>
                    </a:cubicBezTo>
                    <a:cubicBezTo>
                      <a:pt x="1" y="2"/>
                      <a:pt x="2" y="3"/>
                      <a:pt x="3" y="4"/>
                    </a:cubicBezTo>
                    <a:cubicBezTo>
                      <a:pt x="8" y="9"/>
                      <a:pt x="15" y="15"/>
                      <a:pt x="23" y="19"/>
                    </a:cubicBezTo>
                    <a:cubicBezTo>
                      <a:pt x="36" y="25"/>
                      <a:pt x="43" y="35"/>
                      <a:pt x="46" y="39"/>
                    </a:cubicBezTo>
                    <a:cubicBezTo>
                      <a:pt x="45" y="38"/>
                      <a:pt x="44" y="36"/>
                      <a:pt x="43" y="34"/>
                    </a:cubicBezTo>
                    <a:cubicBezTo>
                      <a:pt x="39" y="29"/>
                      <a:pt x="33" y="22"/>
                      <a:pt x="23" y="17"/>
                    </a:cubicBezTo>
                    <a:cubicBezTo>
                      <a:pt x="13" y="13"/>
                      <a:pt x="5" y="5"/>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4" name="Freeform 2081"/>
              <p:cNvSpPr>
                <a:spLocks/>
              </p:cNvSpPr>
              <p:nvPr/>
            </p:nvSpPr>
            <p:spPr bwMode="auto">
              <a:xfrm>
                <a:off x="482" y="2286"/>
                <a:ext cx="100" cy="85"/>
              </a:xfrm>
              <a:custGeom>
                <a:avLst/>
                <a:gdLst>
                  <a:gd name="T0" fmla="*/ 0 w 47"/>
                  <a:gd name="T1" fmla="*/ 0 h 40"/>
                  <a:gd name="T2" fmla="*/ 0 w 47"/>
                  <a:gd name="T3" fmla="*/ 0 h 40"/>
                  <a:gd name="T4" fmla="*/ 23 w 47"/>
                  <a:gd name="T5" fmla="*/ 18 h 40"/>
                  <a:gd name="T6" fmla="*/ 47 w 47"/>
                  <a:gd name="T7" fmla="*/ 40 h 40"/>
                  <a:gd name="T8" fmla="*/ 45 w 47"/>
                  <a:gd name="T9" fmla="*/ 36 h 40"/>
                  <a:gd name="T10" fmla="*/ 43 w 47"/>
                  <a:gd name="T11" fmla="*/ 33 h 40"/>
                  <a:gd name="T12" fmla="*/ 46 w 47"/>
                  <a:gd name="T13" fmla="*/ 38 h 40"/>
                  <a:gd name="T14" fmla="*/ 23 w 47"/>
                  <a:gd name="T15" fmla="*/ 18 h 40"/>
                  <a:gd name="T16" fmla="*/ 3 w 47"/>
                  <a:gd name="T17" fmla="*/ 3 h 40"/>
                  <a:gd name="T18" fmla="*/ 0 w 47"/>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0">
                    <a:moveTo>
                      <a:pt x="0" y="0"/>
                    </a:moveTo>
                    <a:cubicBezTo>
                      <a:pt x="0" y="0"/>
                      <a:pt x="0" y="0"/>
                      <a:pt x="0" y="0"/>
                    </a:cubicBezTo>
                    <a:cubicBezTo>
                      <a:pt x="5" y="5"/>
                      <a:pt x="13" y="13"/>
                      <a:pt x="23" y="18"/>
                    </a:cubicBezTo>
                    <a:cubicBezTo>
                      <a:pt x="40" y="26"/>
                      <a:pt x="47" y="40"/>
                      <a:pt x="47" y="40"/>
                    </a:cubicBezTo>
                    <a:cubicBezTo>
                      <a:pt x="47" y="39"/>
                      <a:pt x="46" y="37"/>
                      <a:pt x="45" y="36"/>
                    </a:cubicBezTo>
                    <a:cubicBezTo>
                      <a:pt x="44" y="35"/>
                      <a:pt x="44" y="34"/>
                      <a:pt x="43" y="33"/>
                    </a:cubicBezTo>
                    <a:cubicBezTo>
                      <a:pt x="44" y="35"/>
                      <a:pt x="45" y="37"/>
                      <a:pt x="46" y="38"/>
                    </a:cubicBezTo>
                    <a:cubicBezTo>
                      <a:pt x="43" y="34"/>
                      <a:pt x="36" y="24"/>
                      <a:pt x="23" y="18"/>
                    </a:cubicBezTo>
                    <a:cubicBezTo>
                      <a:pt x="15" y="14"/>
                      <a:pt x="8" y="8"/>
                      <a:pt x="3" y="3"/>
                    </a:cubicBezTo>
                    <a:cubicBezTo>
                      <a:pt x="2"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5" name="Freeform 2082"/>
              <p:cNvSpPr>
                <a:spLocks/>
              </p:cNvSpPr>
              <p:nvPr/>
            </p:nvSpPr>
            <p:spPr bwMode="auto">
              <a:xfrm>
                <a:off x="474" y="2303"/>
                <a:ext cx="134" cy="978"/>
              </a:xfrm>
              <a:custGeom>
                <a:avLst/>
                <a:gdLst>
                  <a:gd name="T0" fmla="*/ 37 w 63"/>
                  <a:gd name="T1" fmla="*/ 410 h 460"/>
                  <a:gd name="T2" fmla="*/ 23 w 63"/>
                  <a:gd name="T3" fmla="*/ 296 h 460"/>
                  <a:gd name="T4" fmla="*/ 36 w 63"/>
                  <a:gd name="T5" fmla="*/ 246 h 460"/>
                  <a:gd name="T6" fmla="*/ 58 w 63"/>
                  <a:gd name="T7" fmla="*/ 193 h 460"/>
                  <a:gd name="T8" fmla="*/ 63 w 63"/>
                  <a:gd name="T9" fmla="*/ 156 h 460"/>
                  <a:gd name="T10" fmla="*/ 41 w 63"/>
                  <a:gd name="T11" fmla="*/ 54 h 460"/>
                  <a:gd name="T12" fmla="*/ 1 w 63"/>
                  <a:gd name="T13" fmla="*/ 0 h 460"/>
                  <a:gd name="T14" fmla="*/ 0 w 63"/>
                  <a:gd name="T15" fmla="*/ 4 h 460"/>
                  <a:gd name="T16" fmla="*/ 0 w 63"/>
                  <a:gd name="T17" fmla="*/ 4 h 460"/>
                  <a:gd name="T18" fmla="*/ 0 w 63"/>
                  <a:gd name="T19" fmla="*/ 4 h 460"/>
                  <a:gd name="T20" fmla="*/ 3 w 63"/>
                  <a:gd name="T21" fmla="*/ 6 h 460"/>
                  <a:gd name="T22" fmla="*/ 12 w 63"/>
                  <a:gd name="T23" fmla="*/ 14 h 460"/>
                  <a:gd name="T24" fmla="*/ 38 w 63"/>
                  <a:gd name="T25" fmla="*/ 55 h 460"/>
                  <a:gd name="T26" fmla="*/ 60 w 63"/>
                  <a:gd name="T27" fmla="*/ 156 h 460"/>
                  <a:gd name="T28" fmla="*/ 56 w 63"/>
                  <a:gd name="T29" fmla="*/ 192 h 460"/>
                  <a:gd name="T30" fmla="*/ 34 w 63"/>
                  <a:gd name="T31" fmla="*/ 245 h 460"/>
                  <a:gd name="T32" fmla="*/ 20 w 63"/>
                  <a:gd name="T33" fmla="*/ 296 h 460"/>
                  <a:gd name="T34" fmla="*/ 22 w 63"/>
                  <a:gd name="T35" fmla="*/ 315 h 460"/>
                  <a:gd name="T36" fmla="*/ 32 w 63"/>
                  <a:gd name="T37" fmla="*/ 460 h 460"/>
                  <a:gd name="T38" fmla="*/ 37 w 63"/>
                  <a:gd name="T39" fmla="*/ 41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460">
                    <a:moveTo>
                      <a:pt x="37" y="410"/>
                    </a:moveTo>
                    <a:cubicBezTo>
                      <a:pt x="37" y="377"/>
                      <a:pt x="24" y="322"/>
                      <a:pt x="23" y="296"/>
                    </a:cubicBezTo>
                    <a:cubicBezTo>
                      <a:pt x="22" y="274"/>
                      <a:pt x="28" y="261"/>
                      <a:pt x="36" y="246"/>
                    </a:cubicBezTo>
                    <a:cubicBezTo>
                      <a:pt x="44" y="230"/>
                      <a:pt x="54" y="216"/>
                      <a:pt x="58" y="193"/>
                    </a:cubicBezTo>
                    <a:cubicBezTo>
                      <a:pt x="61" y="181"/>
                      <a:pt x="63" y="168"/>
                      <a:pt x="63" y="156"/>
                    </a:cubicBezTo>
                    <a:cubicBezTo>
                      <a:pt x="63" y="120"/>
                      <a:pt x="53" y="87"/>
                      <a:pt x="41" y="54"/>
                    </a:cubicBezTo>
                    <a:cubicBezTo>
                      <a:pt x="25" y="11"/>
                      <a:pt x="2" y="0"/>
                      <a:pt x="1" y="0"/>
                    </a:cubicBezTo>
                    <a:cubicBezTo>
                      <a:pt x="0" y="4"/>
                      <a:pt x="0" y="4"/>
                      <a:pt x="0" y="4"/>
                    </a:cubicBezTo>
                    <a:cubicBezTo>
                      <a:pt x="0" y="4"/>
                      <a:pt x="0" y="4"/>
                      <a:pt x="0" y="4"/>
                    </a:cubicBezTo>
                    <a:cubicBezTo>
                      <a:pt x="0" y="4"/>
                      <a:pt x="0" y="4"/>
                      <a:pt x="0" y="4"/>
                    </a:cubicBezTo>
                    <a:cubicBezTo>
                      <a:pt x="1" y="5"/>
                      <a:pt x="2" y="5"/>
                      <a:pt x="3" y="6"/>
                    </a:cubicBezTo>
                    <a:cubicBezTo>
                      <a:pt x="5" y="7"/>
                      <a:pt x="9" y="10"/>
                      <a:pt x="12" y="14"/>
                    </a:cubicBezTo>
                    <a:cubicBezTo>
                      <a:pt x="20" y="21"/>
                      <a:pt x="30" y="34"/>
                      <a:pt x="38" y="55"/>
                    </a:cubicBezTo>
                    <a:cubicBezTo>
                      <a:pt x="50" y="88"/>
                      <a:pt x="60" y="120"/>
                      <a:pt x="60" y="156"/>
                    </a:cubicBezTo>
                    <a:cubicBezTo>
                      <a:pt x="60" y="167"/>
                      <a:pt x="58" y="179"/>
                      <a:pt x="56" y="192"/>
                    </a:cubicBezTo>
                    <a:cubicBezTo>
                      <a:pt x="52" y="214"/>
                      <a:pt x="42" y="229"/>
                      <a:pt x="34" y="245"/>
                    </a:cubicBezTo>
                    <a:cubicBezTo>
                      <a:pt x="26" y="260"/>
                      <a:pt x="20" y="275"/>
                      <a:pt x="20" y="296"/>
                    </a:cubicBezTo>
                    <a:cubicBezTo>
                      <a:pt x="20" y="301"/>
                      <a:pt x="22" y="315"/>
                      <a:pt x="22" y="315"/>
                    </a:cubicBezTo>
                    <a:cubicBezTo>
                      <a:pt x="46" y="410"/>
                      <a:pt x="32" y="460"/>
                      <a:pt x="32" y="460"/>
                    </a:cubicBezTo>
                    <a:cubicBezTo>
                      <a:pt x="36" y="442"/>
                      <a:pt x="37" y="425"/>
                      <a:pt x="37" y="410"/>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6" name="Freeform 2083"/>
              <p:cNvSpPr>
                <a:spLocks/>
              </p:cNvSpPr>
              <p:nvPr/>
            </p:nvSpPr>
            <p:spPr bwMode="auto">
              <a:xfrm>
                <a:off x="472" y="2303"/>
                <a:ext cx="136" cy="978"/>
              </a:xfrm>
              <a:custGeom>
                <a:avLst/>
                <a:gdLst>
                  <a:gd name="T0" fmla="*/ 38 w 64"/>
                  <a:gd name="T1" fmla="*/ 410 h 460"/>
                  <a:gd name="T2" fmla="*/ 24 w 64"/>
                  <a:gd name="T3" fmla="*/ 291 h 460"/>
                  <a:gd name="T4" fmla="*/ 60 w 64"/>
                  <a:gd name="T5" fmla="*/ 193 h 460"/>
                  <a:gd name="T6" fmla="*/ 42 w 64"/>
                  <a:gd name="T7" fmla="*/ 54 h 460"/>
                  <a:gd name="T8" fmla="*/ 2 w 64"/>
                  <a:gd name="T9" fmla="*/ 0 h 460"/>
                  <a:gd name="T10" fmla="*/ 1 w 64"/>
                  <a:gd name="T11" fmla="*/ 4 h 460"/>
                  <a:gd name="T12" fmla="*/ 1 w 64"/>
                  <a:gd name="T13" fmla="*/ 4 h 460"/>
                  <a:gd name="T14" fmla="*/ 1 w 64"/>
                  <a:gd name="T15" fmla="*/ 5 h 460"/>
                  <a:gd name="T16" fmla="*/ 13 w 64"/>
                  <a:gd name="T17" fmla="*/ 14 h 460"/>
                  <a:gd name="T18" fmla="*/ 60 w 64"/>
                  <a:gd name="T19" fmla="*/ 156 h 460"/>
                  <a:gd name="T20" fmla="*/ 61 w 64"/>
                  <a:gd name="T21" fmla="*/ 156 h 460"/>
                  <a:gd name="T22" fmla="*/ 57 w 64"/>
                  <a:gd name="T23" fmla="*/ 192 h 460"/>
                  <a:gd name="T24" fmla="*/ 21 w 64"/>
                  <a:gd name="T25" fmla="*/ 296 h 460"/>
                  <a:gd name="T26" fmla="*/ 23 w 64"/>
                  <a:gd name="T27" fmla="*/ 315 h 460"/>
                  <a:gd name="T28" fmla="*/ 23 w 64"/>
                  <a:gd name="T29" fmla="*/ 315 h 460"/>
                  <a:gd name="T30" fmla="*/ 35 w 64"/>
                  <a:gd name="T31" fmla="*/ 449 h 460"/>
                  <a:gd name="T32" fmla="*/ 33 w 64"/>
                  <a:gd name="T33" fmla="*/ 460 h 460"/>
                  <a:gd name="T34" fmla="*/ 33 w 64"/>
                  <a:gd name="T35" fmla="*/ 460 h 460"/>
                  <a:gd name="T36" fmla="*/ 38 w 64"/>
                  <a:gd name="T37" fmla="*/ 410 h 460"/>
                  <a:gd name="T38" fmla="*/ 33 w 64"/>
                  <a:gd name="T39" fmla="*/ 460 h 460"/>
                  <a:gd name="T40" fmla="*/ 37 w 64"/>
                  <a:gd name="T41" fmla="*/ 417 h 460"/>
                  <a:gd name="T42" fmla="*/ 23 w 64"/>
                  <a:gd name="T43" fmla="*/ 315 h 460"/>
                  <a:gd name="T44" fmla="*/ 23 w 64"/>
                  <a:gd name="T45" fmla="*/ 313 h 460"/>
                  <a:gd name="T46" fmla="*/ 21 w 64"/>
                  <a:gd name="T47" fmla="*/ 296 h 460"/>
                  <a:gd name="T48" fmla="*/ 57 w 64"/>
                  <a:gd name="T49" fmla="*/ 192 h 460"/>
                  <a:gd name="T50" fmla="*/ 61 w 64"/>
                  <a:gd name="T51" fmla="*/ 156 h 460"/>
                  <a:gd name="T52" fmla="*/ 39 w 64"/>
                  <a:gd name="T53" fmla="*/ 55 h 460"/>
                  <a:gd name="T54" fmla="*/ 4 w 64"/>
                  <a:gd name="T55" fmla="*/ 6 h 460"/>
                  <a:gd name="T56" fmla="*/ 1 w 64"/>
                  <a:gd name="T57" fmla="*/ 4 h 460"/>
                  <a:gd name="T58" fmla="*/ 1 w 64"/>
                  <a:gd name="T59" fmla="*/ 4 h 460"/>
                  <a:gd name="T60" fmla="*/ 1 w 64"/>
                  <a:gd name="T61" fmla="*/ 4 h 460"/>
                  <a:gd name="T62" fmla="*/ 2 w 64"/>
                  <a:gd name="T63" fmla="*/ 0 h 460"/>
                  <a:gd name="T64" fmla="*/ 2 w 64"/>
                  <a:gd name="T65" fmla="*/ 0 h 460"/>
                  <a:gd name="T66" fmla="*/ 63 w 64"/>
                  <a:gd name="T67" fmla="*/ 156 h 460"/>
                  <a:gd name="T68" fmla="*/ 37 w 64"/>
                  <a:gd name="T69" fmla="*/ 246 h 460"/>
                  <a:gd name="T70" fmla="*/ 24 w 64"/>
                  <a:gd name="T71" fmla="*/ 29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460">
                    <a:moveTo>
                      <a:pt x="38" y="410"/>
                    </a:moveTo>
                    <a:cubicBezTo>
                      <a:pt x="38" y="410"/>
                      <a:pt x="38" y="410"/>
                      <a:pt x="38" y="410"/>
                    </a:cubicBezTo>
                    <a:cubicBezTo>
                      <a:pt x="38" y="377"/>
                      <a:pt x="25" y="322"/>
                      <a:pt x="24" y="296"/>
                    </a:cubicBezTo>
                    <a:cubicBezTo>
                      <a:pt x="24" y="295"/>
                      <a:pt x="24" y="293"/>
                      <a:pt x="24" y="291"/>
                    </a:cubicBezTo>
                    <a:cubicBezTo>
                      <a:pt x="24" y="272"/>
                      <a:pt x="30" y="260"/>
                      <a:pt x="38" y="246"/>
                    </a:cubicBezTo>
                    <a:cubicBezTo>
                      <a:pt x="46" y="231"/>
                      <a:pt x="55" y="216"/>
                      <a:pt x="60" y="193"/>
                    </a:cubicBezTo>
                    <a:cubicBezTo>
                      <a:pt x="62" y="181"/>
                      <a:pt x="64" y="168"/>
                      <a:pt x="64" y="156"/>
                    </a:cubicBezTo>
                    <a:cubicBezTo>
                      <a:pt x="64" y="120"/>
                      <a:pt x="54" y="86"/>
                      <a:pt x="42" y="54"/>
                    </a:cubicBezTo>
                    <a:cubicBezTo>
                      <a:pt x="26" y="11"/>
                      <a:pt x="3" y="0"/>
                      <a:pt x="2" y="0"/>
                    </a:cubicBezTo>
                    <a:cubicBezTo>
                      <a:pt x="2" y="0"/>
                      <a:pt x="2" y="0"/>
                      <a:pt x="2" y="0"/>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2" y="5"/>
                      <a:pt x="3" y="5"/>
                      <a:pt x="4" y="6"/>
                    </a:cubicBezTo>
                    <a:cubicBezTo>
                      <a:pt x="6" y="8"/>
                      <a:pt x="9" y="10"/>
                      <a:pt x="13" y="14"/>
                    </a:cubicBezTo>
                    <a:cubicBezTo>
                      <a:pt x="21" y="22"/>
                      <a:pt x="31" y="34"/>
                      <a:pt x="39" y="56"/>
                    </a:cubicBezTo>
                    <a:cubicBezTo>
                      <a:pt x="51" y="88"/>
                      <a:pt x="60" y="120"/>
                      <a:pt x="60" y="156"/>
                    </a:cubicBezTo>
                    <a:cubicBezTo>
                      <a:pt x="60" y="156"/>
                      <a:pt x="60" y="156"/>
                      <a:pt x="60" y="156"/>
                    </a:cubicBezTo>
                    <a:cubicBezTo>
                      <a:pt x="61" y="156"/>
                      <a:pt x="61" y="156"/>
                      <a:pt x="61" y="156"/>
                    </a:cubicBezTo>
                    <a:cubicBezTo>
                      <a:pt x="60" y="156"/>
                      <a:pt x="60" y="156"/>
                      <a:pt x="60" y="156"/>
                    </a:cubicBezTo>
                    <a:cubicBezTo>
                      <a:pt x="60" y="167"/>
                      <a:pt x="59" y="179"/>
                      <a:pt x="57" y="192"/>
                    </a:cubicBezTo>
                    <a:cubicBezTo>
                      <a:pt x="53" y="214"/>
                      <a:pt x="43" y="229"/>
                      <a:pt x="35" y="245"/>
                    </a:cubicBezTo>
                    <a:cubicBezTo>
                      <a:pt x="27" y="260"/>
                      <a:pt x="21" y="275"/>
                      <a:pt x="21" y="296"/>
                    </a:cubicBezTo>
                    <a:cubicBezTo>
                      <a:pt x="21" y="296"/>
                      <a:pt x="21" y="296"/>
                      <a:pt x="21" y="296"/>
                    </a:cubicBezTo>
                    <a:cubicBezTo>
                      <a:pt x="21" y="301"/>
                      <a:pt x="23" y="315"/>
                      <a:pt x="23" y="315"/>
                    </a:cubicBezTo>
                    <a:cubicBezTo>
                      <a:pt x="23" y="315"/>
                      <a:pt x="23" y="315"/>
                      <a:pt x="23" y="315"/>
                    </a:cubicBezTo>
                    <a:cubicBezTo>
                      <a:pt x="23" y="315"/>
                      <a:pt x="23" y="315"/>
                      <a:pt x="23" y="315"/>
                    </a:cubicBezTo>
                    <a:cubicBezTo>
                      <a:pt x="34" y="359"/>
                      <a:pt x="37" y="393"/>
                      <a:pt x="37" y="417"/>
                    </a:cubicBezTo>
                    <a:cubicBezTo>
                      <a:pt x="37" y="431"/>
                      <a:pt x="36" y="442"/>
                      <a:pt x="35" y="449"/>
                    </a:cubicBezTo>
                    <a:cubicBezTo>
                      <a:pt x="34" y="453"/>
                      <a:pt x="34" y="456"/>
                      <a:pt x="33" y="457"/>
                    </a:cubicBezTo>
                    <a:cubicBezTo>
                      <a:pt x="33" y="459"/>
                      <a:pt x="33" y="460"/>
                      <a:pt x="33" y="460"/>
                    </a:cubicBezTo>
                    <a:cubicBezTo>
                      <a:pt x="33" y="460"/>
                      <a:pt x="33" y="460"/>
                      <a:pt x="33" y="460"/>
                    </a:cubicBezTo>
                    <a:cubicBezTo>
                      <a:pt x="33" y="460"/>
                      <a:pt x="33" y="460"/>
                      <a:pt x="33" y="460"/>
                    </a:cubicBezTo>
                    <a:cubicBezTo>
                      <a:pt x="37" y="442"/>
                      <a:pt x="38" y="425"/>
                      <a:pt x="38" y="410"/>
                    </a:cubicBezTo>
                    <a:cubicBezTo>
                      <a:pt x="38" y="410"/>
                      <a:pt x="38" y="410"/>
                      <a:pt x="38" y="410"/>
                    </a:cubicBezTo>
                    <a:cubicBezTo>
                      <a:pt x="38" y="410"/>
                      <a:pt x="38" y="410"/>
                      <a:pt x="38" y="410"/>
                    </a:cubicBezTo>
                    <a:cubicBezTo>
                      <a:pt x="38" y="425"/>
                      <a:pt x="37" y="442"/>
                      <a:pt x="33" y="460"/>
                    </a:cubicBezTo>
                    <a:cubicBezTo>
                      <a:pt x="33" y="460"/>
                      <a:pt x="33" y="460"/>
                      <a:pt x="33" y="460"/>
                    </a:cubicBezTo>
                    <a:cubicBezTo>
                      <a:pt x="33" y="460"/>
                      <a:pt x="37" y="446"/>
                      <a:pt x="37" y="417"/>
                    </a:cubicBezTo>
                    <a:cubicBezTo>
                      <a:pt x="37" y="393"/>
                      <a:pt x="34" y="359"/>
                      <a:pt x="23" y="315"/>
                    </a:cubicBezTo>
                    <a:cubicBezTo>
                      <a:pt x="23" y="315"/>
                      <a:pt x="23" y="315"/>
                      <a:pt x="23" y="315"/>
                    </a:cubicBezTo>
                    <a:cubicBezTo>
                      <a:pt x="23" y="315"/>
                      <a:pt x="23" y="315"/>
                      <a:pt x="23" y="315"/>
                    </a:cubicBezTo>
                    <a:cubicBezTo>
                      <a:pt x="23" y="315"/>
                      <a:pt x="23" y="314"/>
                      <a:pt x="23" y="313"/>
                    </a:cubicBezTo>
                    <a:cubicBezTo>
                      <a:pt x="22" y="309"/>
                      <a:pt x="21" y="299"/>
                      <a:pt x="21" y="296"/>
                    </a:cubicBezTo>
                    <a:cubicBezTo>
                      <a:pt x="21" y="296"/>
                      <a:pt x="21" y="296"/>
                      <a:pt x="21" y="296"/>
                    </a:cubicBezTo>
                    <a:cubicBezTo>
                      <a:pt x="21" y="275"/>
                      <a:pt x="27" y="260"/>
                      <a:pt x="35" y="245"/>
                    </a:cubicBezTo>
                    <a:cubicBezTo>
                      <a:pt x="43" y="229"/>
                      <a:pt x="53" y="214"/>
                      <a:pt x="57" y="192"/>
                    </a:cubicBezTo>
                    <a:cubicBezTo>
                      <a:pt x="60" y="179"/>
                      <a:pt x="61" y="167"/>
                      <a:pt x="61" y="156"/>
                    </a:cubicBezTo>
                    <a:cubicBezTo>
                      <a:pt x="61" y="156"/>
                      <a:pt x="61" y="156"/>
                      <a:pt x="61" y="156"/>
                    </a:cubicBezTo>
                    <a:cubicBezTo>
                      <a:pt x="61" y="156"/>
                      <a:pt x="61" y="156"/>
                      <a:pt x="61" y="156"/>
                    </a:cubicBezTo>
                    <a:cubicBezTo>
                      <a:pt x="61" y="120"/>
                      <a:pt x="51" y="88"/>
                      <a:pt x="39" y="55"/>
                    </a:cubicBezTo>
                    <a:cubicBezTo>
                      <a:pt x="32" y="34"/>
                      <a:pt x="21" y="21"/>
                      <a:pt x="13" y="14"/>
                    </a:cubicBezTo>
                    <a:cubicBezTo>
                      <a:pt x="10" y="10"/>
                      <a:pt x="6" y="7"/>
                      <a:pt x="4" y="6"/>
                    </a:cubicBezTo>
                    <a:cubicBezTo>
                      <a:pt x="3" y="5"/>
                      <a:pt x="2" y="5"/>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0"/>
                      <a:pt x="2" y="0"/>
                      <a:pt x="2" y="0"/>
                    </a:cubicBezTo>
                    <a:cubicBezTo>
                      <a:pt x="2" y="0"/>
                      <a:pt x="2" y="0"/>
                      <a:pt x="2" y="0"/>
                    </a:cubicBezTo>
                    <a:cubicBezTo>
                      <a:pt x="2" y="0"/>
                      <a:pt x="2" y="0"/>
                      <a:pt x="2" y="0"/>
                    </a:cubicBezTo>
                    <a:cubicBezTo>
                      <a:pt x="3" y="1"/>
                      <a:pt x="26" y="11"/>
                      <a:pt x="42" y="54"/>
                    </a:cubicBezTo>
                    <a:cubicBezTo>
                      <a:pt x="54" y="87"/>
                      <a:pt x="63" y="120"/>
                      <a:pt x="63" y="156"/>
                    </a:cubicBezTo>
                    <a:cubicBezTo>
                      <a:pt x="63" y="168"/>
                      <a:pt x="62" y="181"/>
                      <a:pt x="59" y="193"/>
                    </a:cubicBezTo>
                    <a:cubicBezTo>
                      <a:pt x="55" y="216"/>
                      <a:pt x="45" y="230"/>
                      <a:pt x="37" y="246"/>
                    </a:cubicBezTo>
                    <a:cubicBezTo>
                      <a:pt x="30" y="260"/>
                      <a:pt x="23" y="272"/>
                      <a:pt x="23" y="291"/>
                    </a:cubicBezTo>
                    <a:cubicBezTo>
                      <a:pt x="23" y="293"/>
                      <a:pt x="23" y="295"/>
                      <a:pt x="24" y="297"/>
                    </a:cubicBezTo>
                    <a:cubicBezTo>
                      <a:pt x="25" y="322"/>
                      <a:pt x="38" y="377"/>
                      <a:pt x="38" y="410"/>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7" name="Freeform 2084"/>
              <p:cNvSpPr>
                <a:spLocks/>
              </p:cNvSpPr>
              <p:nvPr/>
            </p:nvSpPr>
            <p:spPr bwMode="auto">
              <a:xfrm>
                <a:off x="480" y="2311"/>
                <a:ext cx="51" cy="58"/>
              </a:xfrm>
              <a:custGeom>
                <a:avLst/>
                <a:gdLst>
                  <a:gd name="T0" fmla="*/ 0 w 24"/>
                  <a:gd name="T1" fmla="*/ 0 h 27"/>
                  <a:gd name="T2" fmla="*/ 0 w 24"/>
                  <a:gd name="T3" fmla="*/ 2 h 27"/>
                  <a:gd name="T4" fmla="*/ 9 w 24"/>
                  <a:gd name="T5" fmla="*/ 10 h 27"/>
                  <a:gd name="T6" fmla="*/ 22 w 24"/>
                  <a:gd name="T7" fmla="*/ 25 h 27"/>
                  <a:gd name="T8" fmla="*/ 24 w 24"/>
                  <a:gd name="T9" fmla="*/ 27 h 27"/>
                  <a:gd name="T10" fmla="*/ 9 w 24"/>
                  <a:gd name="T11" fmla="*/ 8 h 27"/>
                  <a:gd name="T12" fmla="*/ 0 w 2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4" h="27">
                    <a:moveTo>
                      <a:pt x="0" y="0"/>
                    </a:moveTo>
                    <a:cubicBezTo>
                      <a:pt x="0" y="1"/>
                      <a:pt x="0" y="1"/>
                      <a:pt x="0" y="2"/>
                    </a:cubicBezTo>
                    <a:cubicBezTo>
                      <a:pt x="3" y="4"/>
                      <a:pt x="6" y="6"/>
                      <a:pt x="9" y="10"/>
                    </a:cubicBezTo>
                    <a:cubicBezTo>
                      <a:pt x="13" y="13"/>
                      <a:pt x="17" y="18"/>
                      <a:pt x="22" y="25"/>
                    </a:cubicBezTo>
                    <a:cubicBezTo>
                      <a:pt x="23" y="25"/>
                      <a:pt x="23" y="26"/>
                      <a:pt x="24" y="27"/>
                    </a:cubicBezTo>
                    <a:cubicBezTo>
                      <a:pt x="19" y="18"/>
                      <a:pt x="14" y="12"/>
                      <a:pt x="9" y="8"/>
                    </a:cubicBezTo>
                    <a:cubicBezTo>
                      <a:pt x="6" y="4"/>
                      <a:pt x="3" y="2"/>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8" name="Freeform 2085"/>
              <p:cNvSpPr>
                <a:spLocks/>
              </p:cNvSpPr>
              <p:nvPr/>
            </p:nvSpPr>
            <p:spPr bwMode="auto">
              <a:xfrm>
                <a:off x="480" y="2316"/>
                <a:ext cx="47" cy="49"/>
              </a:xfrm>
              <a:custGeom>
                <a:avLst/>
                <a:gdLst>
                  <a:gd name="T0" fmla="*/ 0 w 22"/>
                  <a:gd name="T1" fmla="*/ 0 h 23"/>
                  <a:gd name="T2" fmla="*/ 0 w 22"/>
                  <a:gd name="T3" fmla="*/ 0 h 23"/>
                  <a:gd name="T4" fmla="*/ 9 w 22"/>
                  <a:gd name="T5" fmla="*/ 8 h 23"/>
                  <a:gd name="T6" fmla="*/ 21 w 22"/>
                  <a:gd name="T7" fmla="*/ 22 h 23"/>
                  <a:gd name="T8" fmla="*/ 22 w 22"/>
                  <a:gd name="T9" fmla="*/ 23 h 23"/>
                  <a:gd name="T10" fmla="*/ 9 w 22"/>
                  <a:gd name="T11" fmla="*/ 8 h 23"/>
                  <a:gd name="T12" fmla="*/ 0 w 2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2" h="23">
                    <a:moveTo>
                      <a:pt x="0" y="0"/>
                    </a:moveTo>
                    <a:cubicBezTo>
                      <a:pt x="0" y="0"/>
                      <a:pt x="0" y="0"/>
                      <a:pt x="0" y="0"/>
                    </a:cubicBezTo>
                    <a:cubicBezTo>
                      <a:pt x="3" y="2"/>
                      <a:pt x="6" y="4"/>
                      <a:pt x="9" y="8"/>
                    </a:cubicBezTo>
                    <a:cubicBezTo>
                      <a:pt x="13" y="11"/>
                      <a:pt x="17" y="16"/>
                      <a:pt x="21" y="22"/>
                    </a:cubicBezTo>
                    <a:cubicBezTo>
                      <a:pt x="22" y="23"/>
                      <a:pt x="22" y="23"/>
                      <a:pt x="22" y="23"/>
                    </a:cubicBezTo>
                    <a:cubicBezTo>
                      <a:pt x="17" y="16"/>
                      <a:pt x="13" y="11"/>
                      <a:pt x="9" y="8"/>
                    </a:cubicBezTo>
                    <a:cubicBezTo>
                      <a:pt x="6" y="4"/>
                      <a:pt x="3"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9" name="Freeform 2086"/>
              <p:cNvSpPr>
                <a:spLocks/>
              </p:cNvSpPr>
              <p:nvPr/>
            </p:nvSpPr>
            <p:spPr bwMode="auto">
              <a:xfrm>
                <a:off x="538" y="2382"/>
                <a:ext cx="64" cy="238"/>
              </a:xfrm>
              <a:custGeom>
                <a:avLst/>
                <a:gdLst>
                  <a:gd name="T0" fmla="*/ 0 w 30"/>
                  <a:gd name="T1" fmla="*/ 0 h 112"/>
                  <a:gd name="T2" fmla="*/ 8 w 30"/>
                  <a:gd name="T3" fmla="*/ 18 h 112"/>
                  <a:gd name="T4" fmla="*/ 30 w 30"/>
                  <a:gd name="T5" fmla="*/ 112 h 112"/>
                  <a:gd name="T6" fmla="*/ 8 w 30"/>
                  <a:gd name="T7" fmla="*/ 17 h 112"/>
                  <a:gd name="T8" fmla="*/ 2 w 30"/>
                  <a:gd name="T9" fmla="*/ 2 h 112"/>
                  <a:gd name="T10" fmla="*/ 0 w 30"/>
                  <a:gd name="T11" fmla="*/ 0 h 112"/>
                </a:gdLst>
                <a:ahLst/>
                <a:cxnLst>
                  <a:cxn ang="0">
                    <a:pos x="T0" y="T1"/>
                  </a:cxn>
                  <a:cxn ang="0">
                    <a:pos x="T2" y="T3"/>
                  </a:cxn>
                  <a:cxn ang="0">
                    <a:pos x="T4" y="T5"/>
                  </a:cxn>
                  <a:cxn ang="0">
                    <a:pos x="T6" y="T7"/>
                  </a:cxn>
                  <a:cxn ang="0">
                    <a:pos x="T8" y="T9"/>
                  </a:cxn>
                  <a:cxn ang="0">
                    <a:pos x="T10" y="T11"/>
                  </a:cxn>
                </a:cxnLst>
                <a:rect l="0" t="0" r="r" b="b"/>
                <a:pathLst>
                  <a:path w="30" h="112">
                    <a:moveTo>
                      <a:pt x="0" y="0"/>
                    </a:moveTo>
                    <a:cubicBezTo>
                      <a:pt x="3" y="5"/>
                      <a:pt x="6" y="11"/>
                      <a:pt x="8" y="18"/>
                    </a:cubicBezTo>
                    <a:cubicBezTo>
                      <a:pt x="20" y="49"/>
                      <a:pt x="29" y="79"/>
                      <a:pt x="30" y="112"/>
                    </a:cubicBezTo>
                    <a:cubicBezTo>
                      <a:pt x="29" y="79"/>
                      <a:pt x="20" y="47"/>
                      <a:pt x="8" y="17"/>
                    </a:cubicBezTo>
                    <a:cubicBezTo>
                      <a:pt x="6" y="11"/>
                      <a:pt x="4" y="6"/>
                      <a:pt x="2" y="2"/>
                    </a:cubicBezTo>
                    <a:cubicBezTo>
                      <a:pt x="1" y="1"/>
                      <a:pt x="1"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0" name="Freeform 2087"/>
              <p:cNvSpPr>
                <a:spLocks/>
              </p:cNvSpPr>
              <p:nvPr/>
            </p:nvSpPr>
            <p:spPr bwMode="auto">
              <a:xfrm>
                <a:off x="538" y="2382"/>
                <a:ext cx="64" cy="276"/>
              </a:xfrm>
              <a:custGeom>
                <a:avLst/>
                <a:gdLst>
                  <a:gd name="T0" fmla="*/ 0 w 30"/>
                  <a:gd name="T1" fmla="*/ 0 h 130"/>
                  <a:gd name="T2" fmla="*/ 8 w 30"/>
                  <a:gd name="T3" fmla="*/ 18 h 130"/>
                  <a:gd name="T4" fmla="*/ 30 w 30"/>
                  <a:gd name="T5" fmla="*/ 119 h 130"/>
                  <a:gd name="T6" fmla="*/ 29 w 30"/>
                  <a:gd name="T7" fmla="*/ 130 h 130"/>
                  <a:gd name="T8" fmla="*/ 30 w 30"/>
                  <a:gd name="T9" fmla="*/ 117 h 130"/>
                  <a:gd name="T10" fmla="*/ 30 w 30"/>
                  <a:gd name="T11" fmla="*/ 112 h 130"/>
                  <a:gd name="T12" fmla="*/ 8 w 30"/>
                  <a:gd name="T13" fmla="*/ 18 h 130"/>
                  <a:gd name="T14" fmla="*/ 0 w 30"/>
                  <a:gd name="T15" fmla="*/ 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0">
                    <a:moveTo>
                      <a:pt x="0" y="0"/>
                    </a:moveTo>
                    <a:cubicBezTo>
                      <a:pt x="3" y="5"/>
                      <a:pt x="6" y="11"/>
                      <a:pt x="8" y="18"/>
                    </a:cubicBezTo>
                    <a:cubicBezTo>
                      <a:pt x="20" y="51"/>
                      <a:pt x="30" y="83"/>
                      <a:pt x="30" y="119"/>
                    </a:cubicBezTo>
                    <a:cubicBezTo>
                      <a:pt x="30" y="122"/>
                      <a:pt x="29" y="126"/>
                      <a:pt x="29" y="130"/>
                    </a:cubicBezTo>
                    <a:cubicBezTo>
                      <a:pt x="29" y="126"/>
                      <a:pt x="30" y="121"/>
                      <a:pt x="30" y="117"/>
                    </a:cubicBezTo>
                    <a:cubicBezTo>
                      <a:pt x="30" y="115"/>
                      <a:pt x="30" y="113"/>
                      <a:pt x="30" y="112"/>
                    </a:cubicBezTo>
                    <a:cubicBezTo>
                      <a:pt x="29" y="79"/>
                      <a:pt x="20" y="49"/>
                      <a:pt x="8" y="18"/>
                    </a:cubicBezTo>
                    <a:cubicBezTo>
                      <a:pt x="6" y="11"/>
                      <a:pt x="3" y="5"/>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1" name="Freeform 2088"/>
              <p:cNvSpPr>
                <a:spLocks/>
              </p:cNvSpPr>
              <p:nvPr/>
            </p:nvSpPr>
            <p:spPr bwMode="auto">
              <a:xfrm>
                <a:off x="474" y="2335"/>
                <a:ext cx="151" cy="236"/>
              </a:xfrm>
              <a:custGeom>
                <a:avLst/>
                <a:gdLst>
                  <a:gd name="T0" fmla="*/ 71 w 71"/>
                  <a:gd name="T1" fmla="*/ 111 h 111"/>
                  <a:gd name="T2" fmla="*/ 65 w 71"/>
                  <a:gd name="T3" fmla="*/ 92 h 111"/>
                  <a:gd name="T4" fmla="*/ 53 w 71"/>
                  <a:gd name="T5" fmla="*/ 55 h 111"/>
                  <a:gd name="T6" fmla="*/ 1 w 71"/>
                  <a:gd name="T7" fmla="*/ 0 h 111"/>
                  <a:gd name="T8" fmla="*/ 0 w 71"/>
                  <a:gd name="T9" fmla="*/ 4 h 111"/>
                  <a:gd name="T10" fmla="*/ 1 w 71"/>
                  <a:gd name="T11" fmla="*/ 5 h 111"/>
                  <a:gd name="T12" fmla="*/ 6 w 71"/>
                  <a:gd name="T13" fmla="*/ 7 h 111"/>
                  <a:gd name="T14" fmla="*/ 23 w 71"/>
                  <a:gd name="T15" fmla="*/ 16 h 111"/>
                  <a:gd name="T16" fmla="*/ 52 w 71"/>
                  <a:gd name="T17" fmla="*/ 56 h 111"/>
                  <a:gd name="T18" fmla="*/ 63 w 71"/>
                  <a:gd name="T19" fmla="*/ 91 h 111"/>
                  <a:gd name="T20" fmla="*/ 71 w 7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11">
                    <a:moveTo>
                      <a:pt x="71" y="111"/>
                    </a:moveTo>
                    <a:cubicBezTo>
                      <a:pt x="71" y="104"/>
                      <a:pt x="68" y="99"/>
                      <a:pt x="65" y="92"/>
                    </a:cubicBezTo>
                    <a:cubicBezTo>
                      <a:pt x="62" y="84"/>
                      <a:pt x="58" y="74"/>
                      <a:pt x="53" y="55"/>
                    </a:cubicBezTo>
                    <a:cubicBezTo>
                      <a:pt x="44" y="16"/>
                      <a:pt x="1" y="0"/>
                      <a:pt x="1" y="0"/>
                    </a:cubicBezTo>
                    <a:cubicBezTo>
                      <a:pt x="0" y="4"/>
                      <a:pt x="0" y="4"/>
                      <a:pt x="0" y="4"/>
                    </a:cubicBezTo>
                    <a:cubicBezTo>
                      <a:pt x="0" y="4"/>
                      <a:pt x="0" y="4"/>
                      <a:pt x="1" y="5"/>
                    </a:cubicBezTo>
                    <a:cubicBezTo>
                      <a:pt x="3" y="5"/>
                      <a:pt x="4" y="6"/>
                      <a:pt x="6" y="7"/>
                    </a:cubicBezTo>
                    <a:cubicBezTo>
                      <a:pt x="10" y="9"/>
                      <a:pt x="18" y="12"/>
                      <a:pt x="23" y="16"/>
                    </a:cubicBezTo>
                    <a:cubicBezTo>
                      <a:pt x="35" y="25"/>
                      <a:pt x="48" y="38"/>
                      <a:pt x="52" y="56"/>
                    </a:cubicBezTo>
                    <a:cubicBezTo>
                      <a:pt x="54" y="66"/>
                      <a:pt x="59" y="82"/>
                      <a:pt x="63" y="91"/>
                    </a:cubicBezTo>
                    <a:cubicBezTo>
                      <a:pt x="68" y="100"/>
                      <a:pt x="71" y="111"/>
                      <a:pt x="71" y="11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2" name="Freeform 2089"/>
              <p:cNvSpPr>
                <a:spLocks/>
              </p:cNvSpPr>
              <p:nvPr/>
            </p:nvSpPr>
            <p:spPr bwMode="auto">
              <a:xfrm>
                <a:off x="474" y="2335"/>
                <a:ext cx="153" cy="236"/>
              </a:xfrm>
              <a:custGeom>
                <a:avLst/>
                <a:gdLst>
                  <a:gd name="T0" fmla="*/ 72 w 72"/>
                  <a:gd name="T1" fmla="*/ 111 h 111"/>
                  <a:gd name="T2" fmla="*/ 54 w 72"/>
                  <a:gd name="T3" fmla="*/ 55 h 111"/>
                  <a:gd name="T4" fmla="*/ 8 w 72"/>
                  <a:gd name="T5" fmla="*/ 3 h 111"/>
                  <a:gd name="T6" fmla="*/ 2 w 72"/>
                  <a:gd name="T7" fmla="*/ 0 h 111"/>
                  <a:gd name="T8" fmla="*/ 1 w 72"/>
                  <a:gd name="T9" fmla="*/ 0 h 111"/>
                  <a:gd name="T10" fmla="*/ 1 w 72"/>
                  <a:gd name="T11" fmla="*/ 0 h 111"/>
                  <a:gd name="T12" fmla="*/ 1 w 72"/>
                  <a:gd name="T13" fmla="*/ 0 h 111"/>
                  <a:gd name="T14" fmla="*/ 1 w 72"/>
                  <a:gd name="T15" fmla="*/ 0 h 111"/>
                  <a:gd name="T16" fmla="*/ 1 w 72"/>
                  <a:gd name="T17" fmla="*/ 0 h 111"/>
                  <a:gd name="T18" fmla="*/ 1 w 72"/>
                  <a:gd name="T19" fmla="*/ 0 h 111"/>
                  <a:gd name="T20" fmla="*/ 0 w 72"/>
                  <a:gd name="T21" fmla="*/ 4 h 111"/>
                  <a:gd name="T22" fmla="*/ 0 w 72"/>
                  <a:gd name="T23" fmla="*/ 4 h 111"/>
                  <a:gd name="T24" fmla="*/ 0 w 72"/>
                  <a:gd name="T25" fmla="*/ 4 h 111"/>
                  <a:gd name="T26" fmla="*/ 6 w 72"/>
                  <a:gd name="T27" fmla="*/ 7 h 111"/>
                  <a:gd name="T28" fmla="*/ 52 w 72"/>
                  <a:gd name="T29" fmla="*/ 57 h 111"/>
                  <a:gd name="T30" fmla="*/ 69 w 72"/>
                  <a:gd name="T31" fmla="*/ 104 h 111"/>
                  <a:gd name="T32" fmla="*/ 71 w 72"/>
                  <a:gd name="T33" fmla="*/ 111 h 111"/>
                  <a:gd name="T34" fmla="*/ 71 w 72"/>
                  <a:gd name="T35" fmla="*/ 111 h 111"/>
                  <a:gd name="T36" fmla="*/ 64 w 72"/>
                  <a:gd name="T37" fmla="*/ 91 h 111"/>
                  <a:gd name="T38" fmla="*/ 23 w 72"/>
                  <a:gd name="T39" fmla="*/ 16 h 111"/>
                  <a:gd name="T40" fmla="*/ 1 w 72"/>
                  <a:gd name="T41" fmla="*/ 5 h 111"/>
                  <a:gd name="T42" fmla="*/ 0 w 72"/>
                  <a:gd name="T43" fmla="*/ 4 h 111"/>
                  <a:gd name="T44" fmla="*/ 0 w 72"/>
                  <a:gd name="T45" fmla="*/ 4 h 111"/>
                  <a:gd name="T46" fmla="*/ 0 w 72"/>
                  <a:gd name="T47" fmla="*/ 4 h 111"/>
                  <a:gd name="T48" fmla="*/ 0 w 72"/>
                  <a:gd name="T49" fmla="*/ 4 h 111"/>
                  <a:gd name="T50" fmla="*/ 0 w 72"/>
                  <a:gd name="T51" fmla="*/ 4 h 111"/>
                  <a:gd name="T52" fmla="*/ 0 w 72"/>
                  <a:gd name="T53" fmla="*/ 4 h 111"/>
                  <a:gd name="T54" fmla="*/ 0 w 72"/>
                  <a:gd name="T55" fmla="*/ 4 h 111"/>
                  <a:gd name="T56" fmla="*/ 0 w 72"/>
                  <a:gd name="T57" fmla="*/ 4 h 111"/>
                  <a:gd name="T58" fmla="*/ 0 w 72"/>
                  <a:gd name="T59" fmla="*/ 4 h 111"/>
                  <a:gd name="T60" fmla="*/ 0 w 72"/>
                  <a:gd name="T61" fmla="*/ 4 h 111"/>
                  <a:gd name="T62" fmla="*/ 0 w 72"/>
                  <a:gd name="T63" fmla="*/ 4 h 111"/>
                  <a:gd name="T64" fmla="*/ 0 w 72"/>
                  <a:gd name="T65" fmla="*/ 4 h 111"/>
                  <a:gd name="T66" fmla="*/ 0 w 72"/>
                  <a:gd name="T67" fmla="*/ 4 h 111"/>
                  <a:gd name="T68" fmla="*/ 0 w 72"/>
                  <a:gd name="T69" fmla="*/ 4 h 111"/>
                  <a:gd name="T70" fmla="*/ 0 w 72"/>
                  <a:gd name="T71" fmla="*/ 4 h 111"/>
                  <a:gd name="T72" fmla="*/ 1 w 72"/>
                  <a:gd name="T73" fmla="*/ 0 h 111"/>
                  <a:gd name="T74" fmla="*/ 1 w 72"/>
                  <a:gd name="T75" fmla="*/ 0 h 111"/>
                  <a:gd name="T76" fmla="*/ 53 w 72"/>
                  <a:gd name="T77" fmla="*/ 55 h 111"/>
                  <a:gd name="T78" fmla="*/ 71 w 72"/>
                  <a:gd name="T79" fmla="*/ 111 h 111"/>
                  <a:gd name="T80" fmla="*/ 72 w 72"/>
                  <a:gd name="T8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111">
                    <a:moveTo>
                      <a:pt x="71" y="111"/>
                    </a:moveTo>
                    <a:cubicBezTo>
                      <a:pt x="72" y="111"/>
                      <a:pt x="72" y="111"/>
                      <a:pt x="72" y="111"/>
                    </a:cubicBezTo>
                    <a:cubicBezTo>
                      <a:pt x="71" y="104"/>
                      <a:pt x="68" y="99"/>
                      <a:pt x="65" y="92"/>
                    </a:cubicBezTo>
                    <a:cubicBezTo>
                      <a:pt x="62" y="84"/>
                      <a:pt x="58" y="74"/>
                      <a:pt x="54" y="55"/>
                    </a:cubicBezTo>
                    <a:cubicBezTo>
                      <a:pt x="49" y="36"/>
                      <a:pt x="36" y="22"/>
                      <a:pt x="24" y="13"/>
                    </a:cubicBezTo>
                    <a:cubicBezTo>
                      <a:pt x="18" y="9"/>
                      <a:pt x="12" y="5"/>
                      <a:pt x="8" y="3"/>
                    </a:cubicBezTo>
                    <a:cubicBezTo>
                      <a:pt x="6" y="2"/>
                      <a:pt x="4" y="2"/>
                      <a:pt x="3" y="1"/>
                    </a:cubicBezTo>
                    <a:cubicBezTo>
                      <a:pt x="3" y="1"/>
                      <a:pt x="2" y="1"/>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5"/>
                      <a:pt x="1" y="5"/>
                    </a:cubicBezTo>
                    <a:cubicBezTo>
                      <a:pt x="2" y="6"/>
                      <a:pt x="4" y="6"/>
                      <a:pt x="6" y="7"/>
                    </a:cubicBezTo>
                    <a:cubicBezTo>
                      <a:pt x="10" y="9"/>
                      <a:pt x="17" y="12"/>
                      <a:pt x="23" y="16"/>
                    </a:cubicBezTo>
                    <a:cubicBezTo>
                      <a:pt x="35" y="25"/>
                      <a:pt x="48" y="39"/>
                      <a:pt x="52" y="57"/>
                    </a:cubicBezTo>
                    <a:cubicBezTo>
                      <a:pt x="54" y="66"/>
                      <a:pt x="59" y="82"/>
                      <a:pt x="63" y="91"/>
                    </a:cubicBezTo>
                    <a:cubicBezTo>
                      <a:pt x="65" y="96"/>
                      <a:pt x="67" y="101"/>
                      <a:pt x="69" y="104"/>
                    </a:cubicBezTo>
                    <a:cubicBezTo>
                      <a:pt x="70" y="106"/>
                      <a:pt x="70" y="108"/>
                      <a:pt x="71" y="109"/>
                    </a:cubicBezTo>
                    <a:cubicBezTo>
                      <a:pt x="71" y="110"/>
                      <a:pt x="71" y="111"/>
                      <a:pt x="71" y="111"/>
                    </a:cubicBezTo>
                    <a:cubicBezTo>
                      <a:pt x="72" y="111"/>
                      <a:pt x="72" y="111"/>
                      <a:pt x="72" y="111"/>
                    </a:cubicBezTo>
                    <a:cubicBezTo>
                      <a:pt x="71" y="111"/>
                      <a:pt x="71" y="111"/>
                      <a:pt x="71" y="111"/>
                    </a:cubicBezTo>
                    <a:cubicBezTo>
                      <a:pt x="72" y="111"/>
                      <a:pt x="72" y="111"/>
                      <a:pt x="72" y="111"/>
                    </a:cubicBezTo>
                    <a:cubicBezTo>
                      <a:pt x="71" y="111"/>
                      <a:pt x="68" y="100"/>
                      <a:pt x="64" y="91"/>
                    </a:cubicBezTo>
                    <a:cubicBezTo>
                      <a:pt x="59" y="82"/>
                      <a:pt x="54" y="66"/>
                      <a:pt x="52" y="56"/>
                    </a:cubicBezTo>
                    <a:cubicBezTo>
                      <a:pt x="48" y="38"/>
                      <a:pt x="35" y="25"/>
                      <a:pt x="23" y="16"/>
                    </a:cubicBezTo>
                    <a:cubicBezTo>
                      <a:pt x="18" y="12"/>
                      <a:pt x="10" y="9"/>
                      <a:pt x="6" y="7"/>
                    </a:cubicBezTo>
                    <a:cubicBezTo>
                      <a:pt x="4" y="6"/>
                      <a:pt x="3" y="5"/>
                      <a:pt x="1" y="5"/>
                    </a:cubicBezTo>
                    <a:cubicBezTo>
                      <a:pt x="1"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0"/>
                      <a:pt x="1" y="0"/>
                      <a:pt x="1" y="0"/>
                    </a:cubicBezTo>
                    <a:cubicBezTo>
                      <a:pt x="1" y="0"/>
                      <a:pt x="1" y="0"/>
                      <a:pt x="1" y="0"/>
                    </a:cubicBezTo>
                    <a:cubicBezTo>
                      <a:pt x="1" y="0"/>
                      <a:pt x="1" y="0"/>
                      <a:pt x="1" y="0"/>
                    </a:cubicBezTo>
                    <a:cubicBezTo>
                      <a:pt x="1" y="0"/>
                      <a:pt x="1" y="0"/>
                      <a:pt x="1" y="0"/>
                    </a:cubicBezTo>
                    <a:cubicBezTo>
                      <a:pt x="2" y="1"/>
                      <a:pt x="44" y="17"/>
                      <a:pt x="53" y="55"/>
                    </a:cubicBezTo>
                    <a:cubicBezTo>
                      <a:pt x="58" y="74"/>
                      <a:pt x="62" y="84"/>
                      <a:pt x="65" y="92"/>
                    </a:cubicBezTo>
                    <a:cubicBezTo>
                      <a:pt x="68" y="99"/>
                      <a:pt x="70" y="104"/>
                      <a:pt x="71" y="111"/>
                    </a:cubicBezTo>
                    <a:cubicBezTo>
                      <a:pt x="71" y="111"/>
                      <a:pt x="71" y="111"/>
                      <a:pt x="71" y="111"/>
                    </a:cubicBezTo>
                    <a:cubicBezTo>
                      <a:pt x="72" y="111"/>
                      <a:pt x="72" y="111"/>
                      <a:pt x="72" y="111"/>
                    </a:cubicBezTo>
                    <a:lnTo>
                      <a:pt x="71" y="111"/>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3" name="Freeform 2090"/>
              <p:cNvSpPr>
                <a:spLocks/>
              </p:cNvSpPr>
              <p:nvPr/>
            </p:nvSpPr>
            <p:spPr bwMode="auto">
              <a:xfrm>
                <a:off x="480" y="2343"/>
                <a:ext cx="145" cy="223"/>
              </a:xfrm>
              <a:custGeom>
                <a:avLst/>
                <a:gdLst>
                  <a:gd name="T0" fmla="*/ 0 w 68"/>
                  <a:gd name="T1" fmla="*/ 0 h 105"/>
                  <a:gd name="T2" fmla="*/ 0 w 68"/>
                  <a:gd name="T3" fmla="*/ 2 h 105"/>
                  <a:gd name="T4" fmla="*/ 3 w 68"/>
                  <a:gd name="T5" fmla="*/ 3 h 105"/>
                  <a:gd name="T6" fmla="*/ 20 w 68"/>
                  <a:gd name="T7" fmla="*/ 12 h 105"/>
                  <a:gd name="T8" fmla="*/ 49 w 68"/>
                  <a:gd name="T9" fmla="*/ 52 h 105"/>
                  <a:gd name="T10" fmla="*/ 61 w 68"/>
                  <a:gd name="T11" fmla="*/ 87 h 105"/>
                  <a:gd name="T12" fmla="*/ 68 w 68"/>
                  <a:gd name="T13" fmla="*/ 105 h 105"/>
                  <a:gd name="T14" fmla="*/ 67 w 68"/>
                  <a:gd name="T15" fmla="*/ 102 h 105"/>
                  <a:gd name="T16" fmla="*/ 61 w 68"/>
                  <a:gd name="T17" fmla="*/ 86 h 105"/>
                  <a:gd name="T18" fmla="*/ 49 w 68"/>
                  <a:gd name="T19" fmla="*/ 51 h 105"/>
                  <a:gd name="T20" fmla="*/ 20 w 68"/>
                  <a:gd name="T21" fmla="*/ 11 h 105"/>
                  <a:gd name="T22" fmla="*/ 3 w 68"/>
                  <a:gd name="T23" fmla="*/ 2 h 105"/>
                  <a:gd name="T24" fmla="*/ 0 w 68"/>
                  <a:gd name="T2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05">
                    <a:moveTo>
                      <a:pt x="0" y="0"/>
                    </a:moveTo>
                    <a:cubicBezTo>
                      <a:pt x="0" y="1"/>
                      <a:pt x="0" y="1"/>
                      <a:pt x="0" y="2"/>
                    </a:cubicBezTo>
                    <a:cubicBezTo>
                      <a:pt x="1" y="2"/>
                      <a:pt x="2" y="2"/>
                      <a:pt x="3" y="3"/>
                    </a:cubicBezTo>
                    <a:cubicBezTo>
                      <a:pt x="7" y="5"/>
                      <a:pt x="15" y="8"/>
                      <a:pt x="20" y="12"/>
                    </a:cubicBezTo>
                    <a:cubicBezTo>
                      <a:pt x="32" y="21"/>
                      <a:pt x="45" y="34"/>
                      <a:pt x="49" y="52"/>
                    </a:cubicBezTo>
                    <a:cubicBezTo>
                      <a:pt x="51" y="62"/>
                      <a:pt x="56" y="78"/>
                      <a:pt x="61" y="87"/>
                    </a:cubicBezTo>
                    <a:cubicBezTo>
                      <a:pt x="64" y="94"/>
                      <a:pt x="67" y="102"/>
                      <a:pt x="68" y="105"/>
                    </a:cubicBezTo>
                    <a:cubicBezTo>
                      <a:pt x="68" y="104"/>
                      <a:pt x="68" y="103"/>
                      <a:pt x="67" y="102"/>
                    </a:cubicBezTo>
                    <a:cubicBezTo>
                      <a:pt x="66" y="98"/>
                      <a:pt x="63" y="92"/>
                      <a:pt x="61" y="86"/>
                    </a:cubicBezTo>
                    <a:cubicBezTo>
                      <a:pt x="56" y="76"/>
                      <a:pt x="51" y="61"/>
                      <a:pt x="49" y="51"/>
                    </a:cubicBezTo>
                    <a:cubicBezTo>
                      <a:pt x="45" y="33"/>
                      <a:pt x="32" y="20"/>
                      <a:pt x="20" y="11"/>
                    </a:cubicBezTo>
                    <a:cubicBezTo>
                      <a:pt x="15" y="7"/>
                      <a:pt x="7" y="4"/>
                      <a:pt x="3" y="2"/>
                    </a:cubicBezTo>
                    <a:cubicBezTo>
                      <a:pt x="2" y="1"/>
                      <a:pt x="1"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4" name="Freeform 2091"/>
              <p:cNvSpPr>
                <a:spLocks/>
              </p:cNvSpPr>
              <p:nvPr/>
            </p:nvSpPr>
            <p:spPr bwMode="auto">
              <a:xfrm>
                <a:off x="480" y="2348"/>
                <a:ext cx="145" cy="223"/>
              </a:xfrm>
              <a:custGeom>
                <a:avLst/>
                <a:gdLst>
                  <a:gd name="T0" fmla="*/ 0 w 68"/>
                  <a:gd name="T1" fmla="*/ 0 h 105"/>
                  <a:gd name="T2" fmla="*/ 0 w 68"/>
                  <a:gd name="T3" fmla="*/ 0 h 105"/>
                  <a:gd name="T4" fmla="*/ 3 w 68"/>
                  <a:gd name="T5" fmla="*/ 1 h 105"/>
                  <a:gd name="T6" fmla="*/ 20 w 68"/>
                  <a:gd name="T7" fmla="*/ 10 h 105"/>
                  <a:gd name="T8" fmla="*/ 49 w 68"/>
                  <a:gd name="T9" fmla="*/ 50 h 105"/>
                  <a:gd name="T10" fmla="*/ 60 w 68"/>
                  <a:gd name="T11" fmla="*/ 85 h 105"/>
                  <a:gd name="T12" fmla="*/ 68 w 68"/>
                  <a:gd name="T13" fmla="*/ 105 h 105"/>
                  <a:gd name="T14" fmla="*/ 68 w 68"/>
                  <a:gd name="T15" fmla="*/ 102 h 105"/>
                  <a:gd name="T16" fmla="*/ 67 w 68"/>
                  <a:gd name="T17" fmla="*/ 100 h 105"/>
                  <a:gd name="T18" fmla="*/ 68 w 68"/>
                  <a:gd name="T19" fmla="*/ 103 h 105"/>
                  <a:gd name="T20" fmla="*/ 61 w 68"/>
                  <a:gd name="T21" fmla="*/ 85 h 105"/>
                  <a:gd name="T22" fmla="*/ 49 w 68"/>
                  <a:gd name="T23" fmla="*/ 50 h 105"/>
                  <a:gd name="T24" fmla="*/ 20 w 68"/>
                  <a:gd name="T25" fmla="*/ 10 h 105"/>
                  <a:gd name="T26" fmla="*/ 3 w 68"/>
                  <a:gd name="T27" fmla="*/ 1 h 105"/>
                  <a:gd name="T28" fmla="*/ 0 w 68"/>
                  <a:gd name="T2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105">
                    <a:moveTo>
                      <a:pt x="0" y="0"/>
                    </a:moveTo>
                    <a:cubicBezTo>
                      <a:pt x="0" y="0"/>
                      <a:pt x="0" y="0"/>
                      <a:pt x="0" y="0"/>
                    </a:cubicBezTo>
                    <a:cubicBezTo>
                      <a:pt x="1" y="0"/>
                      <a:pt x="2" y="1"/>
                      <a:pt x="3" y="1"/>
                    </a:cubicBezTo>
                    <a:cubicBezTo>
                      <a:pt x="7" y="3"/>
                      <a:pt x="15" y="6"/>
                      <a:pt x="20" y="10"/>
                    </a:cubicBezTo>
                    <a:cubicBezTo>
                      <a:pt x="32" y="19"/>
                      <a:pt x="45" y="32"/>
                      <a:pt x="49" y="50"/>
                    </a:cubicBezTo>
                    <a:cubicBezTo>
                      <a:pt x="51" y="60"/>
                      <a:pt x="56" y="76"/>
                      <a:pt x="60" y="85"/>
                    </a:cubicBezTo>
                    <a:cubicBezTo>
                      <a:pt x="65" y="94"/>
                      <a:pt x="68" y="105"/>
                      <a:pt x="68" y="105"/>
                    </a:cubicBezTo>
                    <a:cubicBezTo>
                      <a:pt x="68" y="104"/>
                      <a:pt x="68" y="103"/>
                      <a:pt x="68" y="102"/>
                    </a:cubicBezTo>
                    <a:cubicBezTo>
                      <a:pt x="68" y="101"/>
                      <a:pt x="67" y="101"/>
                      <a:pt x="67" y="100"/>
                    </a:cubicBezTo>
                    <a:cubicBezTo>
                      <a:pt x="68" y="101"/>
                      <a:pt x="68" y="102"/>
                      <a:pt x="68" y="103"/>
                    </a:cubicBezTo>
                    <a:cubicBezTo>
                      <a:pt x="67" y="100"/>
                      <a:pt x="64" y="92"/>
                      <a:pt x="61" y="85"/>
                    </a:cubicBezTo>
                    <a:cubicBezTo>
                      <a:pt x="56" y="76"/>
                      <a:pt x="51" y="60"/>
                      <a:pt x="49" y="50"/>
                    </a:cubicBezTo>
                    <a:cubicBezTo>
                      <a:pt x="45" y="32"/>
                      <a:pt x="32" y="19"/>
                      <a:pt x="20" y="10"/>
                    </a:cubicBezTo>
                    <a:cubicBezTo>
                      <a:pt x="15" y="6"/>
                      <a:pt x="7" y="3"/>
                      <a:pt x="3" y="1"/>
                    </a:cubicBezTo>
                    <a:cubicBezTo>
                      <a:pt x="2" y="0"/>
                      <a:pt x="1" y="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5" name="Freeform 2092"/>
              <p:cNvSpPr>
                <a:spLocks/>
              </p:cNvSpPr>
              <p:nvPr/>
            </p:nvSpPr>
            <p:spPr bwMode="auto">
              <a:xfrm>
                <a:off x="474" y="2371"/>
                <a:ext cx="106" cy="795"/>
              </a:xfrm>
              <a:custGeom>
                <a:avLst/>
                <a:gdLst>
                  <a:gd name="T0" fmla="*/ 39 w 50"/>
                  <a:gd name="T1" fmla="*/ 368 h 374"/>
                  <a:gd name="T2" fmla="*/ 41 w 50"/>
                  <a:gd name="T3" fmla="*/ 278 h 374"/>
                  <a:gd name="T4" fmla="*/ 44 w 50"/>
                  <a:gd name="T5" fmla="*/ 233 h 374"/>
                  <a:gd name="T6" fmla="*/ 42 w 50"/>
                  <a:gd name="T7" fmla="*/ 173 h 374"/>
                  <a:gd name="T8" fmla="*/ 49 w 50"/>
                  <a:gd name="T9" fmla="*/ 96 h 374"/>
                  <a:gd name="T10" fmla="*/ 50 w 50"/>
                  <a:gd name="T11" fmla="*/ 76 h 374"/>
                  <a:gd name="T12" fmla="*/ 25 w 50"/>
                  <a:gd name="T13" fmla="*/ 16 h 374"/>
                  <a:gd name="T14" fmla="*/ 1 w 50"/>
                  <a:gd name="T15" fmla="*/ 0 h 374"/>
                  <a:gd name="T16" fmla="*/ 1 w 50"/>
                  <a:gd name="T17" fmla="*/ 0 h 374"/>
                  <a:gd name="T18" fmla="*/ 0 w 50"/>
                  <a:gd name="T19" fmla="*/ 4 h 374"/>
                  <a:gd name="T20" fmla="*/ 2 w 50"/>
                  <a:gd name="T21" fmla="*/ 4 h 374"/>
                  <a:gd name="T22" fmla="*/ 7 w 50"/>
                  <a:gd name="T23" fmla="*/ 7 h 374"/>
                  <a:gd name="T24" fmla="*/ 24 w 50"/>
                  <a:gd name="T25" fmla="*/ 18 h 374"/>
                  <a:gd name="T26" fmla="*/ 48 w 50"/>
                  <a:gd name="T27" fmla="*/ 76 h 374"/>
                  <a:gd name="T28" fmla="*/ 46 w 50"/>
                  <a:gd name="T29" fmla="*/ 95 h 374"/>
                  <a:gd name="T30" fmla="*/ 40 w 50"/>
                  <a:gd name="T31" fmla="*/ 174 h 374"/>
                  <a:gd name="T32" fmla="*/ 42 w 50"/>
                  <a:gd name="T33" fmla="*/ 232 h 374"/>
                  <a:gd name="T34" fmla="*/ 39 w 50"/>
                  <a:gd name="T35" fmla="*/ 279 h 374"/>
                  <a:gd name="T36" fmla="*/ 39 w 50"/>
                  <a:gd name="T37" fmla="*/ 374 h 374"/>
                  <a:gd name="T38" fmla="*/ 39 w 50"/>
                  <a:gd name="T39" fmla="*/ 36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74">
                    <a:moveTo>
                      <a:pt x="39" y="368"/>
                    </a:moveTo>
                    <a:cubicBezTo>
                      <a:pt x="39" y="360"/>
                      <a:pt x="35" y="313"/>
                      <a:pt x="41" y="278"/>
                    </a:cubicBezTo>
                    <a:cubicBezTo>
                      <a:pt x="43" y="263"/>
                      <a:pt x="44" y="248"/>
                      <a:pt x="44" y="233"/>
                    </a:cubicBezTo>
                    <a:cubicBezTo>
                      <a:pt x="44" y="213"/>
                      <a:pt x="42" y="195"/>
                      <a:pt x="42" y="173"/>
                    </a:cubicBezTo>
                    <a:cubicBezTo>
                      <a:pt x="42" y="150"/>
                      <a:pt x="44" y="124"/>
                      <a:pt x="49" y="96"/>
                    </a:cubicBezTo>
                    <a:cubicBezTo>
                      <a:pt x="50" y="89"/>
                      <a:pt x="50" y="82"/>
                      <a:pt x="50" y="76"/>
                    </a:cubicBezTo>
                    <a:cubicBezTo>
                      <a:pt x="50" y="46"/>
                      <a:pt x="38" y="28"/>
                      <a:pt x="25" y="16"/>
                    </a:cubicBezTo>
                    <a:cubicBezTo>
                      <a:pt x="13" y="4"/>
                      <a:pt x="1" y="0"/>
                      <a:pt x="1" y="0"/>
                    </a:cubicBezTo>
                    <a:cubicBezTo>
                      <a:pt x="1" y="0"/>
                      <a:pt x="1" y="0"/>
                      <a:pt x="1" y="0"/>
                    </a:cubicBezTo>
                    <a:cubicBezTo>
                      <a:pt x="0" y="4"/>
                      <a:pt x="0" y="4"/>
                      <a:pt x="0" y="4"/>
                    </a:cubicBezTo>
                    <a:cubicBezTo>
                      <a:pt x="0" y="4"/>
                      <a:pt x="0" y="4"/>
                      <a:pt x="2" y="4"/>
                    </a:cubicBezTo>
                    <a:cubicBezTo>
                      <a:pt x="3" y="5"/>
                      <a:pt x="5" y="6"/>
                      <a:pt x="7" y="7"/>
                    </a:cubicBezTo>
                    <a:cubicBezTo>
                      <a:pt x="11" y="9"/>
                      <a:pt x="18" y="12"/>
                      <a:pt x="24" y="18"/>
                    </a:cubicBezTo>
                    <a:cubicBezTo>
                      <a:pt x="35" y="29"/>
                      <a:pt x="48" y="46"/>
                      <a:pt x="48" y="76"/>
                    </a:cubicBezTo>
                    <a:cubicBezTo>
                      <a:pt x="48" y="82"/>
                      <a:pt x="47" y="89"/>
                      <a:pt x="46" y="95"/>
                    </a:cubicBezTo>
                    <a:cubicBezTo>
                      <a:pt x="42" y="124"/>
                      <a:pt x="40" y="150"/>
                      <a:pt x="40" y="174"/>
                    </a:cubicBezTo>
                    <a:cubicBezTo>
                      <a:pt x="40" y="195"/>
                      <a:pt x="42" y="212"/>
                      <a:pt x="42" y="232"/>
                    </a:cubicBezTo>
                    <a:cubicBezTo>
                      <a:pt x="42" y="247"/>
                      <a:pt x="43" y="250"/>
                      <a:pt x="39" y="279"/>
                    </a:cubicBezTo>
                    <a:cubicBezTo>
                      <a:pt x="35" y="314"/>
                      <a:pt x="39" y="374"/>
                      <a:pt x="39" y="374"/>
                    </a:cubicBezTo>
                    <a:cubicBezTo>
                      <a:pt x="39" y="372"/>
                      <a:pt x="39" y="370"/>
                      <a:pt x="39" y="36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6" name="Freeform 2093"/>
              <p:cNvSpPr>
                <a:spLocks/>
              </p:cNvSpPr>
              <p:nvPr/>
            </p:nvSpPr>
            <p:spPr bwMode="auto">
              <a:xfrm>
                <a:off x="474" y="2371"/>
                <a:ext cx="106" cy="795"/>
              </a:xfrm>
              <a:custGeom>
                <a:avLst/>
                <a:gdLst>
                  <a:gd name="T0" fmla="*/ 39 w 50"/>
                  <a:gd name="T1" fmla="*/ 368 h 374"/>
                  <a:gd name="T2" fmla="*/ 41 w 50"/>
                  <a:gd name="T3" fmla="*/ 278 h 374"/>
                  <a:gd name="T4" fmla="*/ 41 w 50"/>
                  <a:gd name="T5" fmla="*/ 278 h 374"/>
                  <a:gd name="T6" fmla="*/ 42 w 50"/>
                  <a:gd name="T7" fmla="*/ 173 h 374"/>
                  <a:gd name="T8" fmla="*/ 50 w 50"/>
                  <a:gd name="T9" fmla="*/ 76 h 374"/>
                  <a:gd name="T10" fmla="*/ 25 w 50"/>
                  <a:gd name="T11" fmla="*/ 16 h 374"/>
                  <a:gd name="T12" fmla="*/ 1 w 50"/>
                  <a:gd name="T13" fmla="*/ 0 h 374"/>
                  <a:gd name="T14" fmla="*/ 0 w 50"/>
                  <a:gd name="T15" fmla="*/ 4 h 374"/>
                  <a:gd name="T16" fmla="*/ 0 w 50"/>
                  <a:gd name="T17" fmla="*/ 4 h 374"/>
                  <a:gd name="T18" fmla="*/ 2 w 50"/>
                  <a:gd name="T19" fmla="*/ 5 h 374"/>
                  <a:gd name="T20" fmla="*/ 23 w 50"/>
                  <a:gd name="T21" fmla="*/ 18 h 374"/>
                  <a:gd name="T22" fmla="*/ 46 w 50"/>
                  <a:gd name="T23" fmla="*/ 95 h 374"/>
                  <a:gd name="T24" fmla="*/ 40 w 50"/>
                  <a:gd name="T25" fmla="*/ 174 h 374"/>
                  <a:gd name="T26" fmla="*/ 42 w 50"/>
                  <a:gd name="T27" fmla="*/ 246 h 374"/>
                  <a:gd name="T28" fmla="*/ 37 w 50"/>
                  <a:gd name="T29" fmla="*/ 323 h 374"/>
                  <a:gd name="T30" fmla="*/ 39 w 50"/>
                  <a:gd name="T31" fmla="*/ 374 h 374"/>
                  <a:gd name="T32" fmla="*/ 39 w 50"/>
                  <a:gd name="T33" fmla="*/ 368 h 374"/>
                  <a:gd name="T34" fmla="*/ 39 w 50"/>
                  <a:gd name="T35" fmla="*/ 374 h 374"/>
                  <a:gd name="T36" fmla="*/ 39 w 50"/>
                  <a:gd name="T37" fmla="*/ 374 h 374"/>
                  <a:gd name="T38" fmla="*/ 37 w 50"/>
                  <a:gd name="T39" fmla="*/ 323 h 374"/>
                  <a:gd name="T40" fmla="*/ 42 w 50"/>
                  <a:gd name="T41" fmla="*/ 246 h 374"/>
                  <a:gd name="T42" fmla="*/ 41 w 50"/>
                  <a:gd name="T43" fmla="*/ 174 h 374"/>
                  <a:gd name="T44" fmla="*/ 47 w 50"/>
                  <a:gd name="T45" fmla="*/ 96 h 374"/>
                  <a:gd name="T46" fmla="*/ 24 w 50"/>
                  <a:gd name="T47" fmla="*/ 18 h 374"/>
                  <a:gd name="T48" fmla="*/ 2 w 50"/>
                  <a:gd name="T49" fmla="*/ 4 h 374"/>
                  <a:gd name="T50" fmla="*/ 0 w 50"/>
                  <a:gd name="T51" fmla="*/ 4 h 374"/>
                  <a:gd name="T52" fmla="*/ 0 w 50"/>
                  <a:gd name="T53" fmla="*/ 4 h 374"/>
                  <a:gd name="T54" fmla="*/ 0 w 50"/>
                  <a:gd name="T55" fmla="*/ 4 h 374"/>
                  <a:gd name="T56" fmla="*/ 0 w 50"/>
                  <a:gd name="T57" fmla="*/ 4 h 374"/>
                  <a:gd name="T58" fmla="*/ 0 w 50"/>
                  <a:gd name="T59" fmla="*/ 4 h 374"/>
                  <a:gd name="T60" fmla="*/ 0 w 50"/>
                  <a:gd name="T61" fmla="*/ 4 h 374"/>
                  <a:gd name="T62" fmla="*/ 0 w 50"/>
                  <a:gd name="T63" fmla="*/ 4 h 374"/>
                  <a:gd name="T64" fmla="*/ 0 w 50"/>
                  <a:gd name="T65" fmla="*/ 4 h 374"/>
                  <a:gd name="T66" fmla="*/ 0 w 50"/>
                  <a:gd name="T67" fmla="*/ 4 h 374"/>
                  <a:gd name="T68" fmla="*/ 0 w 50"/>
                  <a:gd name="T69" fmla="*/ 4 h 374"/>
                  <a:gd name="T70" fmla="*/ 0 w 50"/>
                  <a:gd name="T71" fmla="*/ 4 h 374"/>
                  <a:gd name="T72" fmla="*/ 0 w 50"/>
                  <a:gd name="T73" fmla="*/ 4 h 374"/>
                  <a:gd name="T74" fmla="*/ 0 w 50"/>
                  <a:gd name="T75" fmla="*/ 4 h 374"/>
                  <a:gd name="T76" fmla="*/ 1 w 50"/>
                  <a:gd name="T77" fmla="*/ 0 h 374"/>
                  <a:gd name="T78" fmla="*/ 1 w 50"/>
                  <a:gd name="T79" fmla="*/ 0 h 374"/>
                  <a:gd name="T80" fmla="*/ 50 w 50"/>
                  <a:gd name="T81" fmla="*/ 76 h 374"/>
                  <a:gd name="T82" fmla="*/ 49 w 50"/>
                  <a:gd name="T83" fmla="*/ 96 h 374"/>
                  <a:gd name="T84" fmla="*/ 43 w 50"/>
                  <a:gd name="T85" fmla="*/ 233 h 374"/>
                  <a:gd name="T86" fmla="*/ 41 w 50"/>
                  <a:gd name="T87" fmla="*/ 278 h 374"/>
                  <a:gd name="T88" fmla="*/ 38 w 50"/>
                  <a:gd name="T89" fmla="*/ 32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74">
                    <a:moveTo>
                      <a:pt x="39" y="368"/>
                    </a:moveTo>
                    <a:cubicBezTo>
                      <a:pt x="39" y="368"/>
                      <a:pt x="39" y="368"/>
                      <a:pt x="39" y="368"/>
                    </a:cubicBezTo>
                    <a:cubicBezTo>
                      <a:pt x="39" y="363"/>
                      <a:pt x="38" y="347"/>
                      <a:pt x="38" y="327"/>
                    </a:cubicBezTo>
                    <a:cubicBezTo>
                      <a:pt x="38" y="311"/>
                      <a:pt x="39" y="293"/>
                      <a:pt x="41" y="278"/>
                    </a:cubicBezTo>
                    <a:cubicBezTo>
                      <a:pt x="41" y="278"/>
                      <a:pt x="41" y="278"/>
                      <a:pt x="41" y="278"/>
                    </a:cubicBezTo>
                    <a:cubicBezTo>
                      <a:pt x="41" y="278"/>
                      <a:pt x="41" y="278"/>
                      <a:pt x="41" y="278"/>
                    </a:cubicBezTo>
                    <a:cubicBezTo>
                      <a:pt x="43" y="263"/>
                      <a:pt x="44" y="248"/>
                      <a:pt x="44" y="233"/>
                    </a:cubicBezTo>
                    <a:cubicBezTo>
                      <a:pt x="44" y="213"/>
                      <a:pt x="42" y="195"/>
                      <a:pt x="42" y="173"/>
                    </a:cubicBezTo>
                    <a:cubicBezTo>
                      <a:pt x="42" y="150"/>
                      <a:pt x="44" y="124"/>
                      <a:pt x="49" y="96"/>
                    </a:cubicBezTo>
                    <a:cubicBezTo>
                      <a:pt x="50" y="89"/>
                      <a:pt x="50" y="82"/>
                      <a:pt x="50" y="76"/>
                    </a:cubicBezTo>
                    <a:cubicBezTo>
                      <a:pt x="50" y="76"/>
                      <a:pt x="50" y="76"/>
                      <a:pt x="50" y="76"/>
                    </a:cubicBezTo>
                    <a:cubicBezTo>
                      <a:pt x="50" y="45"/>
                      <a:pt x="38" y="27"/>
                      <a:pt x="25" y="16"/>
                    </a:cubicBezTo>
                    <a:cubicBezTo>
                      <a:pt x="13" y="4"/>
                      <a:pt x="1" y="0"/>
                      <a:pt x="1" y="0"/>
                    </a:cubicBezTo>
                    <a:cubicBezTo>
                      <a:pt x="1" y="0"/>
                      <a:pt x="1" y="0"/>
                      <a:pt x="1" y="0"/>
                    </a:cubicBezTo>
                    <a:cubicBezTo>
                      <a:pt x="1" y="0"/>
                      <a:pt x="1" y="0"/>
                      <a:pt x="1" y="0"/>
                    </a:cubicBezTo>
                    <a:cubicBezTo>
                      <a:pt x="0" y="4"/>
                      <a:pt x="0" y="4"/>
                      <a:pt x="0" y="4"/>
                    </a:cubicBezTo>
                    <a:cubicBezTo>
                      <a:pt x="0" y="4"/>
                      <a:pt x="0" y="4"/>
                      <a:pt x="0" y="4"/>
                    </a:cubicBezTo>
                    <a:cubicBezTo>
                      <a:pt x="0" y="4"/>
                      <a:pt x="0" y="4"/>
                      <a:pt x="0" y="4"/>
                    </a:cubicBezTo>
                    <a:cubicBezTo>
                      <a:pt x="0" y="4"/>
                      <a:pt x="0" y="4"/>
                      <a:pt x="0" y="4"/>
                    </a:cubicBezTo>
                    <a:cubicBezTo>
                      <a:pt x="0" y="4"/>
                      <a:pt x="0" y="4"/>
                      <a:pt x="2" y="5"/>
                    </a:cubicBezTo>
                    <a:cubicBezTo>
                      <a:pt x="3" y="5"/>
                      <a:pt x="5" y="6"/>
                      <a:pt x="7" y="7"/>
                    </a:cubicBezTo>
                    <a:cubicBezTo>
                      <a:pt x="11" y="9"/>
                      <a:pt x="18" y="12"/>
                      <a:pt x="23" y="18"/>
                    </a:cubicBezTo>
                    <a:cubicBezTo>
                      <a:pt x="35" y="29"/>
                      <a:pt x="48" y="46"/>
                      <a:pt x="48" y="76"/>
                    </a:cubicBezTo>
                    <a:cubicBezTo>
                      <a:pt x="48" y="82"/>
                      <a:pt x="47" y="89"/>
                      <a:pt x="46" y="95"/>
                    </a:cubicBezTo>
                    <a:cubicBezTo>
                      <a:pt x="42" y="124"/>
                      <a:pt x="40" y="150"/>
                      <a:pt x="40" y="174"/>
                    </a:cubicBezTo>
                    <a:cubicBezTo>
                      <a:pt x="40" y="174"/>
                      <a:pt x="40" y="174"/>
                      <a:pt x="40" y="174"/>
                    </a:cubicBezTo>
                    <a:cubicBezTo>
                      <a:pt x="40" y="195"/>
                      <a:pt x="42" y="212"/>
                      <a:pt x="42" y="232"/>
                    </a:cubicBezTo>
                    <a:cubicBezTo>
                      <a:pt x="42" y="238"/>
                      <a:pt x="42" y="242"/>
                      <a:pt x="42" y="246"/>
                    </a:cubicBezTo>
                    <a:cubicBezTo>
                      <a:pt x="42" y="253"/>
                      <a:pt x="41" y="261"/>
                      <a:pt x="39" y="279"/>
                    </a:cubicBezTo>
                    <a:cubicBezTo>
                      <a:pt x="37" y="292"/>
                      <a:pt x="37" y="308"/>
                      <a:pt x="37" y="323"/>
                    </a:cubicBezTo>
                    <a:cubicBezTo>
                      <a:pt x="37" y="350"/>
                      <a:pt x="39" y="374"/>
                      <a:pt x="39" y="374"/>
                    </a:cubicBezTo>
                    <a:cubicBezTo>
                      <a:pt x="39" y="374"/>
                      <a:pt x="39" y="374"/>
                      <a:pt x="39" y="374"/>
                    </a:cubicBezTo>
                    <a:cubicBezTo>
                      <a:pt x="39" y="372"/>
                      <a:pt x="39" y="370"/>
                      <a:pt x="39" y="368"/>
                    </a:cubicBezTo>
                    <a:cubicBezTo>
                      <a:pt x="39" y="368"/>
                      <a:pt x="39" y="368"/>
                      <a:pt x="39" y="368"/>
                    </a:cubicBezTo>
                    <a:cubicBezTo>
                      <a:pt x="39" y="368"/>
                      <a:pt x="39" y="368"/>
                      <a:pt x="39" y="368"/>
                    </a:cubicBezTo>
                    <a:cubicBezTo>
                      <a:pt x="39" y="370"/>
                      <a:pt x="39" y="372"/>
                      <a:pt x="39" y="374"/>
                    </a:cubicBezTo>
                    <a:cubicBezTo>
                      <a:pt x="39" y="374"/>
                      <a:pt x="39" y="374"/>
                      <a:pt x="39" y="374"/>
                    </a:cubicBezTo>
                    <a:cubicBezTo>
                      <a:pt x="39" y="374"/>
                      <a:pt x="39" y="374"/>
                      <a:pt x="39" y="374"/>
                    </a:cubicBezTo>
                    <a:cubicBezTo>
                      <a:pt x="39" y="374"/>
                      <a:pt x="39" y="373"/>
                      <a:pt x="39" y="370"/>
                    </a:cubicBezTo>
                    <a:cubicBezTo>
                      <a:pt x="38" y="362"/>
                      <a:pt x="37" y="343"/>
                      <a:pt x="37" y="323"/>
                    </a:cubicBezTo>
                    <a:cubicBezTo>
                      <a:pt x="37" y="308"/>
                      <a:pt x="38" y="292"/>
                      <a:pt x="39" y="279"/>
                    </a:cubicBezTo>
                    <a:cubicBezTo>
                      <a:pt x="42" y="261"/>
                      <a:pt x="42" y="253"/>
                      <a:pt x="42" y="246"/>
                    </a:cubicBezTo>
                    <a:cubicBezTo>
                      <a:pt x="42" y="241"/>
                      <a:pt x="42" y="238"/>
                      <a:pt x="42" y="232"/>
                    </a:cubicBezTo>
                    <a:cubicBezTo>
                      <a:pt x="42" y="212"/>
                      <a:pt x="41" y="195"/>
                      <a:pt x="41" y="174"/>
                    </a:cubicBezTo>
                    <a:cubicBezTo>
                      <a:pt x="41" y="174"/>
                      <a:pt x="41" y="174"/>
                      <a:pt x="41" y="174"/>
                    </a:cubicBezTo>
                    <a:cubicBezTo>
                      <a:pt x="41" y="150"/>
                      <a:pt x="42" y="124"/>
                      <a:pt x="47" y="96"/>
                    </a:cubicBezTo>
                    <a:cubicBezTo>
                      <a:pt x="48" y="89"/>
                      <a:pt x="49" y="82"/>
                      <a:pt x="49" y="76"/>
                    </a:cubicBezTo>
                    <a:cubicBezTo>
                      <a:pt x="49" y="46"/>
                      <a:pt x="35" y="29"/>
                      <a:pt x="24" y="18"/>
                    </a:cubicBezTo>
                    <a:cubicBezTo>
                      <a:pt x="18" y="12"/>
                      <a:pt x="11" y="9"/>
                      <a:pt x="7" y="7"/>
                    </a:cubicBezTo>
                    <a:cubicBezTo>
                      <a:pt x="5" y="6"/>
                      <a:pt x="3" y="5"/>
                      <a:pt x="2" y="4"/>
                    </a:cubicBezTo>
                    <a:cubicBezTo>
                      <a:pt x="1" y="4"/>
                      <a:pt x="1"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0"/>
                      <a:pt x="1" y="0"/>
                      <a:pt x="1" y="0"/>
                    </a:cubicBezTo>
                    <a:cubicBezTo>
                      <a:pt x="1" y="0"/>
                      <a:pt x="1" y="0"/>
                      <a:pt x="1" y="0"/>
                    </a:cubicBezTo>
                    <a:cubicBezTo>
                      <a:pt x="1" y="0"/>
                      <a:pt x="1" y="0"/>
                      <a:pt x="1" y="0"/>
                    </a:cubicBezTo>
                    <a:cubicBezTo>
                      <a:pt x="1" y="0"/>
                      <a:pt x="1" y="0"/>
                      <a:pt x="1" y="0"/>
                    </a:cubicBezTo>
                    <a:cubicBezTo>
                      <a:pt x="1" y="0"/>
                      <a:pt x="13" y="5"/>
                      <a:pt x="25" y="16"/>
                    </a:cubicBezTo>
                    <a:cubicBezTo>
                      <a:pt x="37" y="28"/>
                      <a:pt x="50" y="46"/>
                      <a:pt x="50" y="76"/>
                    </a:cubicBezTo>
                    <a:cubicBezTo>
                      <a:pt x="50" y="76"/>
                      <a:pt x="50" y="76"/>
                      <a:pt x="50" y="76"/>
                    </a:cubicBezTo>
                    <a:cubicBezTo>
                      <a:pt x="50" y="82"/>
                      <a:pt x="50" y="89"/>
                      <a:pt x="49" y="96"/>
                    </a:cubicBezTo>
                    <a:cubicBezTo>
                      <a:pt x="44" y="124"/>
                      <a:pt x="42" y="150"/>
                      <a:pt x="42" y="173"/>
                    </a:cubicBezTo>
                    <a:cubicBezTo>
                      <a:pt x="42" y="195"/>
                      <a:pt x="43" y="213"/>
                      <a:pt x="43" y="233"/>
                    </a:cubicBezTo>
                    <a:cubicBezTo>
                      <a:pt x="43" y="248"/>
                      <a:pt x="43" y="263"/>
                      <a:pt x="41" y="278"/>
                    </a:cubicBezTo>
                    <a:cubicBezTo>
                      <a:pt x="41" y="278"/>
                      <a:pt x="41" y="278"/>
                      <a:pt x="41" y="278"/>
                    </a:cubicBezTo>
                    <a:cubicBezTo>
                      <a:pt x="41" y="278"/>
                      <a:pt x="41" y="278"/>
                      <a:pt x="41" y="278"/>
                    </a:cubicBezTo>
                    <a:cubicBezTo>
                      <a:pt x="38" y="293"/>
                      <a:pt x="38" y="311"/>
                      <a:pt x="38" y="327"/>
                    </a:cubicBezTo>
                    <a:cubicBezTo>
                      <a:pt x="38" y="347"/>
                      <a:pt x="39" y="363"/>
                      <a:pt x="39" y="36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7" name="Freeform 2094"/>
              <p:cNvSpPr>
                <a:spLocks noEditPoints="1"/>
              </p:cNvSpPr>
              <p:nvPr/>
            </p:nvSpPr>
            <p:spPr bwMode="auto">
              <a:xfrm>
                <a:off x="480" y="2379"/>
                <a:ext cx="98" cy="780"/>
              </a:xfrm>
              <a:custGeom>
                <a:avLst/>
                <a:gdLst>
                  <a:gd name="T0" fmla="*/ 15 w 46"/>
                  <a:gd name="T1" fmla="*/ 8 h 367"/>
                  <a:gd name="T2" fmla="*/ 15 w 46"/>
                  <a:gd name="T3" fmla="*/ 8 h 367"/>
                  <a:gd name="T4" fmla="*/ 15 w 46"/>
                  <a:gd name="T5" fmla="*/ 8 h 367"/>
                  <a:gd name="T6" fmla="*/ 15 w 46"/>
                  <a:gd name="T7" fmla="*/ 8 h 367"/>
                  <a:gd name="T8" fmla="*/ 15 w 46"/>
                  <a:gd name="T9" fmla="*/ 9 h 367"/>
                  <a:gd name="T10" fmla="*/ 15 w 46"/>
                  <a:gd name="T11" fmla="*/ 9 h 367"/>
                  <a:gd name="T12" fmla="*/ 15 w 46"/>
                  <a:gd name="T13" fmla="*/ 9 h 367"/>
                  <a:gd name="T14" fmla="*/ 21 w 46"/>
                  <a:gd name="T15" fmla="*/ 14 h 367"/>
                  <a:gd name="T16" fmla="*/ 46 w 46"/>
                  <a:gd name="T17" fmla="*/ 72 h 367"/>
                  <a:gd name="T18" fmla="*/ 44 w 46"/>
                  <a:gd name="T19" fmla="*/ 92 h 367"/>
                  <a:gd name="T20" fmla="*/ 38 w 46"/>
                  <a:gd name="T21" fmla="*/ 170 h 367"/>
                  <a:gd name="T22" fmla="*/ 38 w 46"/>
                  <a:gd name="T23" fmla="*/ 170 h 367"/>
                  <a:gd name="T24" fmla="*/ 39 w 46"/>
                  <a:gd name="T25" fmla="*/ 228 h 367"/>
                  <a:gd name="T26" fmla="*/ 39 w 46"/>
                  <a:gd name="T27" fmla="*/ 242 h 367"/>
                  <a:gd name="T28" fmla="*/ 36 w 46"/>
                  <a:gd name="T29" fmla="*/ 275 h 367"/>
                  <a:gd name="T30" fmla="*/ 34 w 46"/>
                  <a:gd name="T31" fmla="*/ 319 h 367"/>
                  <a:gd name="T32" fmla="*/ 36 w 46"/>
                  <a:gd name="T33" fmla="*/ 366 h 367"/>
                  <a:gd name="T34" fmla="*/ 36 w 46"/>
                  <a:gd name="T35" fmla="*/ 367 h 367"/>
                  <a:gd name="T36" fmla="*/ 36 w 46"/>
                  <a:gd name="T37" fmla="*/ 364 h 367"/>
                  <a:gd name="T38" fmla="*/ 36 w 46"/>
                  <a:gd name="T39" fmla="*/ 364 h 367"/>
                  <a:gd name="T40" fmla="*/ 36 w 46"/>
                  <a:gd name="T41" fmla="*/ 364 h 367"/>
                  <a:gd name="T42" fmla="*/ 35 w 46"/>
                  <a:gd name="T43" fmla="*/ 323 h 367"/>
                  <a:gd name="T44" fmla="*/ 35 w 46"/>
                  <a:gd name="T45" fmla="*/ 313 h 367"/>
                  <a:gd name="T46" fmla="*/ 37 w 46"/>
                  <a:gd name="T47" fmla="*/ 274 h 367"/>
                  <a:gd name="T48" fmla="*/ 39 w 46"/>
                  <a:gd name="T49" fmla="*/ 227 h 367"/>
                  <a:gd name="T50" fmla="*/ 38 w 46"/>
                  <a:gd name="T51" fmla="*/ 169 h 367"/>
                  <a:gd name="T52" fmla="*/ 44 w 46"/>
                  <a:gd name="T53" fmla="*/ 90 h 367"/>
                  <a:gd name="T54" fmla="*/ 46 w 46"/>
                  <a:gd name="T55" fmla="*/ 71 h 367"/>
                  <a:gd name="T56" fmla="*/ 21 w 46"/>
                  <a:gd name="T57" fmla="*/ 13 h 367"/>
                  <a:gd name="T58" fmla="*/ 15 w 46"/>
                  <a:gd name="T59" fmla="*/ 8 h 367"/>
                  <a:gd name="T60" fmla="*/ 0 w 46"/>
                  <a:gd name="T61" fmla="*/ 0 h 367"/>
                  <a:gd name="T62" fmla="*/ 0 w 46"/>
                  <a:gd name="T63" fmla="*/ 1 h 367"/>
                  <a:gd name="T64" fmla="*/ 4 w 46"/>
                  <a:gd name="T65" fmla="*/ 3 h 367"/>
                  <a:gd name="T66" fmla="*/ 11 w 46"/>
                  <a:gd name="T67" fmla="*/ 7 h 367"/>
                  <a:gd name="T68" fmla="*/ 11 w 46"/>
                  <a:gd name="T69" fmla="*/ 6 h 367"/>
                  <a:gd name="T70" fmla="*/ 15 w 46"/>
                  <a:gd name="T71" fmla="*/ 8 h 367"/>
                  <a:gd name="T72" fmla="*/ 15 w 46"/>
                  <a:gd name="T73" fmla="*/ 8 h 367"/>
                  <a:gd name="T74" fmla="*/ 5 w 46"/>
                  <a:gd name="T75" fmla="*/ 2 h 367"/>
                  <a:gd name="T76" fmla="*/ 0 w 46"/>
                  <a:gd name="T7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367">
                    <a:moveTo>
                      <a:pt x="15" y="8"/>
                    </a:move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7" y="10"/>
                      <a:pt x="19" y="12"/>
                      <a:pt x="21" y="14"/>
                    </a:cubicBezTo>
                    <a:cubicBezTo>
                      <a:pt x="32" y="25"/>
                      <a:pt x="46" y="42"/>
                      <a:pt x="46" y="72"/>
                    </a:cubicBezTo>
                    <a:cubicBezTo>
                      <a:pt x="46" y="78"/>
                      <a:pt x="45" y="85"/>
                      <a:pt x="44" y="92"/>
                    </a:cubicBezTo>
                    <a:cubicBezTo>
                      <a:pt x="39" y="120"/>
                      <a:pt x="38" y="146"/>
                      <a:pt x="38" y="170"/>
                    </a:cubicBezTo>
                    <a:cubicBezTo>
                      <a:pt x="38" y="170"/>
                      <a:pt x="38" y="170"/>
                      <a:pt x="38" y="170"/>
                    </a:cubicBezTo>
                    <a:cubicBezTo>
                      <a:pt x="38" y="191"/>
                      <a:pt x="39" y="208"/>
                      <a:pt x="39" y="228"/>
                    </a:cubicBezTo>
                    <a:cubicBezTo>
                      <a:pt x="39" y="234"/>
                      <a:pt x="39" y="237"/>
                      <a:pt x="39" y="242"/>
                    </a:cubicBezTo>
                    <a:cubicBezTo>
                      <a:pt x="39" y="249"/>
                      <a:pt x="39" y="257"/>
                      <a:pt x="36" y="275"/>
                    </a:cubicBezTo>
                    <a:cubicBezTo>
                      <a:pt x="35" y="288"/>
                      <a:pt x="34" y="304"/>
                      <a:pt x="34" y="319"/>
                    </a:cubicBezTo>
                    <a:cubicBezTo>
                      <a:pt x="34" y="339"/>
                      <a:pt x="35" y="358"/>
                      <a:pt x="36" y="366"/>
                    </a:cubicBezTo>
                    <a:cubicBezTo>
                      <a:pt x="36" y="366"/>
                      <a:pt x="36" y="367"/>
                      <a:pt x="36" y="367"/>
                    </a:cubicBezTo>
                    <a:cubicBezTo>
                      <a:pt x="36" y="366"/>
                      <a:pt x="36" y="365"/>
                      <a:pt x="36" y="364"/>
                    </a:cubicBezTo>
                    <a:cubicBezTo>
                      <a:pt x="36" y="364"/>
                      <a:pt x="36" y="364"/>
                      <a:pt x="36" y="364"/>
                    </a:cubicBezTo>
                    <a:cubicBezTo>
                      <a:pt x="36" y="364"/>
                      <a:pt x="36" y="364"/>
                      <a:pt x="36" y="364"/>
                    </a:cubicBezTo>
                    <a:cubicBezTo>
                      <a:pt x="36" y="359"/>
                      <a:pt x="35" y="343"/>
                      <a:pt x="35" y="323"/>
                    </a:cubicBezTo>
                    <a:cubicBezTo>
                      <a:pt x="35" y="319"/>
                      <a:pt x="35" y="316"/>
                      <a:pt x="35" y="313"/>
                    </a:cubicBezTo>
                    <a:cubicBezTo>
                      <a:pt x="35" y="299"/>
                      <a:pt x="35" y="285"/>
                      <a:pt x="37" y="274"/>
                    </a:cubicBezTo>
                    <a:cubicBezTo>
                      <a:pt x="41" y="245"/>
                      <a:pt x="39" y="242"/>
                      <a:pt x="39" y="227"/>
                    </a:cubicBezTo>
                    <a:cubicBezTo>
                      <a:pt x="39" y="207"/>
                      <a:pt x="38" y="190"/>
                      <a:pt x="38" y="169"/>
                    </a:cubicBezTo>
                    <a:cubicBezTo>
                      <a:pt x="38" y="145"/>
                      <a:pt x="40" y="119"/>
                      <a:pt x="44" y="90"/>
                    </a:cubicBezTo>
                    <a:cubicBezTo>
                      <a:pt x="45" y="84"/>
                      <a:pt x="46" y="77"/>
                      <a:pt x="46" y="71"/>
                    </a:cubicBezTo>
                    <a:cubicBezTo>
                      <a:pt x="46" y="41"/>
                      <a:pt x="33" y="24"/>
                      <a:pt x="21" y="13"/>
                    </a:cubicBezTo>
                    <a:cubicBezTo>
                      <a:pt x="19" y="11"/>
                      <a:pt x="17" y="9"/>
                      <a:pt x="15" y="8"/>
                    </a:cubicBezTo>
                    <a:close/>
                    <a:moveTo>
                      <a:pt x="0" y="0"/>
                    </a:moveTo>
                    <a:cubicBezTo>
                      <a:pt x="0" y="0"/>
                      <a:pt x="0" y="1"/>
                      <a:pt x="0" y="1"/>
                    </a:cubicBezTo>
                    <a:cubicBezTo>
                      <a:pt x="1" y="1"/>
                      <a:pt x="3" y="2"/>
                      <a:pt x="4" y="3"/>
                    </a:cubicBezTo>
                    <a:cubicBezTo>
                      <a:pt x="6" y="4"/>
                      <a:pt x="9" y="5"/>
                      <a:pt x="11" y="7"/>
                    </a:cubicBezTo>
                    <a:cubicBezTo>
                      <a:pt x="11" y="6"/>
                      <a:pt x="11" y="6"/>
                      <a:pt x="11" y="6"/>
                    </a:cubicBezTo>
                    <a:cubicBezTo>
                      <a:pt x="15" y="8"/>
                      <a:pt x="15" y="8"/>
                      <a:pt x="15" y="8"/>
                    </a:cubicBezTo>
                    <a:cubicBezTo>
                      <a:pt x="15" y="8"/>
                      <a:pt x="15" y="8"/>
                      <a:pt x="15" y="8"/>
                    </a:cubicBezTo>
                    <a:cubicBezTo>
                      <a:pt x="11" y="5"/>
                      <a:pt x="7" y="3"/>
                      <a:pt x="5" y="2"/>
                    </a:cubicBezTo>
                    <a:cubicBezTo>
                      <a:pt x="3" y="1"/>
                      <a:pt x="1"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8" name="Freeform 2095"/>
              <p:cNvSpPr>
                <a:spLocks noEditPoints="1"/>
              </p:cNvSpPr>
              <p:nvPr/>
            </p:nvSpPr>
            <p:spPr bwMode="auto">
              <a:xfrm>
                <a:off x="480" y="2382"/>
                <a:ext cx="98" cy="784"/>
              </a:xfrm>
              <a:custGeom>
                <a:avLst/>
                <a:gdLst>
                  <a:gd name="T0" fmla="*/ 35 w 46"/>
                  <a:gd name="T1" fmla="*/ 312 h 369"/>
                  <a:gd name="T2" fmla="*/ 35 w 46"/>
                  <a:gd name="T3" fmla="*/ 322 h 369"/>
                  <a:gd name="T4" fmla="*/ 36 w 46"/>
                  <a:gd name="T5" fmla="*/ 363 h 369"/>
                  <a:gd name="T6" fmla="*/ 36 w 46"/>
                  <a:gd name="T7" fmla="*/ 363 h 369"/>
                  <a:gd name="T8" fmla="*/ 36 w 46"/>
                  <a:gd name="T9" fmla="*/ 359 h 369"/>
                  <a:gd name="T10" fmla="*/ 35 w 46"/>
                  <a:gd name="T11" fmla="*/ 312 h 369"/>
                  <a:gd name="T12" fmla="*/ 15 w 46"/>
                  <a:gd name="T13" fmla="*/ 8 h 369"/>
                  <a:gd name="T14" fmla="*/ 15 w 46"/>
                  <a:gd name="T15" fmla="*/ 8 h 369"/>
                  <a:gd name="T16" fmla="*/ 21 w 46"/>
                  <a:gd name="T17" fmla="*/ 13 h 369"/>
                  <a:gd name="T18" fmla="*/ 45 w 46"/>
                  <a:gd name="T19" fmla="*/ 71 h 369"/>
                  <a:gd name="T20" fmla="*/ 43 w 46"/>
                  <a:gd name="T21" fmla="*/ 90 h 369"/>
                  <a:gd name="T22" fmla="*/ 37 w 46"/>
                  <a:gd name="T23" fmla="*/ 169 h 369"/>
                  <a:gd name="T24" fmla="*/ 39 w 46"/>
                  <a:gd name="T25" fmla="*/ 227 h 369"/>
                  <a:gd name="T26" fmla="*/ 36 w 46"/>
                  <a:gd name="T27" fmla="*/ 274 h 369"/>
                  <a:gd name="T28" fmla="*/ 36 w 46"/>
                  <a:gd name="T29" fmla="*/ 369 h 369"/>
                  <a:gd name="T30" fmla="*/ 36 w 46"/>
                  <a:gd name="T31" fmla="*/ 363 h 369"/>
                  <a:gd name="T32" fmla="*/ 36 w 46"/>
                  <a:gd name="T33" fmla="*/ 363 h 369"/>
                  <a:gd name="T34" fmla="*/ 36 w 46"/>
                  <a:gd name="T35" fmla="*/ 366 h 369"/>
                  <a:gd name="T36" fmla="*/ 36 w 46"/>
                  <a:gd name="T37" fmla="*/ 365 h 369"/>
                  <a:gd name="T38" fmla="*/ 34 w 46"/>
                  <a:gd name="T39" fmla="*/ 318 h 369"/>
                  <a:gd name="T40" fmla="*/ 36 w 46"/>
                  <a:gd name="T41" fmla="*/ 274 h 369"/>
                  <a:gd name="T42" fmla="*/ 39 w 46"/>
                  <a:gd name="T43" fmla="*/ 241 h 369"/>
                  <a:gd name="T44" fmla="*/ 39 w 46"/>
                  <a:gd name="T45" fmla="*/ 227 h 369"/>
                  <a:gd name="T46" fmla="*/ 38 w 46"/>
                  <a:gd name="T47" fmla="*/ 169 h 369"/>
                  <a:gd name="T48" fmla="*/ 38 w 46"/>
                  <a:gd name="T49" fmla="*/ 169 h 369"/>
                  <a:gd name="T50" fmla="*/ 44 w 46"/>
                  <a:gd name="T51" fmla="*/ 91 h 369"/>
                  <a:gd name="T52" fmla="*/ 46 w 46"/>
                  <a:gd name="T53" fmla="*/ 71 h 369"/>
                  <a:gd name="T54" fmla="*/ 21 w 46"/>
                  <a:gd name="T55" fmla="*/ 13 h 369"/>
                  <a:gd name="T56" fmla="*/ 15 w 46"/>
                  <a:gd name="T57" fmla="*/ 8 h 369"/>
                  <a:gd name="T58" fmla="*/ 0 w 46"/>
                  <a:gd name="T59" fmla="*/ 0 h 369"/>
                  <a:gd name="T60" fmla="*/ 0 w 46"/>
                  <a:gd name="T61" fmla="*/ 0 h 369"/>
                  <a:gd name="T62" fmla="*/ 4 w 46"/>
                  <a:gd name="T63" fmla="*/ 2 h 369"/>
                  <a:gd name="T64" fmla="*/ 11 w 46"/>
                  <a:gd name="T65" fmla="*/ 6 h 369"/>
                  <a:gd name="T66" fmla="*/ 11 w 46"/>
                  <a:gd name="T67" fmla="*/ 6 h 369"/>
                  <a:gd name="T68" fmla="*/ 11 w 46"/>
                  <a:gd name="T69" fmla="*/ 6 h 369"/>
                  <a:gd name="T70" fmla="*/ 4 w 46"/>
                  <a:gd name="T71" fmla="*/ 2 h 369"/>
                  <a:gd name="T72" fmla="*/ 0 w 46"/>
                  <a:gd name="T7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369">
                    <a:moveTo>
                      <a:pt x="35" y="312"/>
                    </a:moveTo>
                    <a:cubicBezTo>
                      <a:pt x="35" y="315"/>
                      <a:pt x="35" y="318"/>
                      <a:pt x="35" y="322"/>
                    </a:cubicBezTo>
                    <a:cubicBezTo>
                      <a:pt x="35" y="342"/>
                      <a:pt x="36" y="358"/>
                      <a:pt x="36" y="363"/>
                    </a:cubicBezTo>
                    <a:cubicBezTo>
                      <a:pt x="36" y="363"/>
                      <a:pt x="36" y="363"/>
                      <a:pt x="36" y="363"/>
                    </a:cubicBezTo>
                    <a:cubicBezTo>
                      <a:pt x="36" y="362"/>
                      <a:pt x="36" y="361"/>
                      <a:pt x="36" y="359"/>
                    </a:cubicBezTo>
                    <a:cubicBezTo>
                      <a:pt x="35" y="349"/>
                      <a:pt x="34" y="331"/>
                      <a:pt x="35" y="312"/>
                    </a:cubicBezTo>
                    <a:close/>
                    <a:moveTo>
                      <a:pt x="15" y="8"/>
                    </a:moveTo>
                    <a:cubicBezTo>
                      <a:pt x="15" y="8"/>
                      <a:pt x="15" y="8"/>
                      <a:pt x="15" y="8"/>
                    </a:cubicBezTo>
                    <a:cubicBezTo>
                      <a:pt x="17" y="10"/>
                      <a:pt x="19" y="11"/>
                      <a:pt x="21" y="13"/>
                    </a:cubicBezTo>
                    <a:cubicBezTo>
                      <a:pt x="32" y="24"/>
                      <a:pt x="45" y="41"/>
                      <a:pt x="45" y="71"/>
                    </a:cubicBezTo>
                    <a:cubicBezTo>
                      <a:pt x="45" y="77"/>
                      <a:pt x="44" y="84"/>
                      <a:pt x="43" y="90"/>
                    </a:cubicBezTo>
                    <a:cubicBezTo>
                      <a:pt x="39" y="119"/>
                      <a:pt x="37" y="145"/>
                      <a:pt x="37" y="169"/>
                    </a:cubicBezTo>
                    <a:cubicBezTo>
                      <a:pt x="37" y="190"/>
                      <a:pt x="39" y="207"/>
                      <a:pt x="39" y="227"/>
                    </a:cubicBezTo>
                    <a:cubicBezTo>
                      <a:pt x="39" y="242"/>
                      <a:pt x="40" y="245"/>
                      <a:pt x="36" y="274"/>
                    </a:cubicBezTo>
                    <a:cubicBezTo>
                      <a:pt x="32" y="309"/>
                      <a:pt x="36" y="369"/>
                      <a:pt x="36" y="369"/>
                    </a:cubicBezTo>
                    <a:cubicBezTo>
                      <a:pt x="36" y="367"/>
                      <a:pt x="36" y="365"/>
                      <a:pt x="36" y="363"/>
                    </a:cubicBezTo>
                    <a:cubicBezTo>
                      <a:pt x="36" y="363"/>
                      <a:pt x="36" y="363"/>
                      <a:pt x="36" y="363"/>
                    </a:cubicBezTo>
                    <a:cubicBezTo>
                      <a:pt x="36" y="364"/>
                      <a:pt x="36" y="365"/>
                      <a:pt x="36" y="366"/>
                    </a:cubicBezTo>
                    <a:cubicBezTo>
                      <a:pt x="36" y="366"/>
                      <a:pt x="36" y="365"/>
                      <a:pt x="36" y="365"/>
                    </a:cubicBezTo>
                    <a:cubicBezTo>
                      <a:pt x="35" y="357"/>
                      <a:pt x="34" y="338"/>
                      <a:pt x="34" y="318"/>
                    </a:cubicBezTo>
                    <a:cubicBezTo>
                      <a:pt x="34" y="303"/>
                      <a:pt x="35" y="287"/>
                      <a:pt x="36" y="274"/>
                    </a:cubicBezTo>
                    <a:cubicBezTo>
                      <a:pt x="39" y="256"/>
                      <a:pt x="39" y="248"/>
                      <a:pt x="39" y="241"/>
                    </a:cubicBezTo>
                    <a:cubicBezTo>
                      <a:pt x="39" y="236"/>
                      <a:pt x="39" y="233"/>
                      <a:pt x="39" y="227"/>
                    </a:cubicBezTo>
                    <a:cubicBezTo>
                      <a:pt x="39" y="207"/>
                      <a:pt x="38" y="190"/>
                      <a:pt x="38" y="169"/>
                    </a:cubicBezTo>
                    <a:cubicBezTo>
                      <a:pt x="38" y="169"/>
                      <a:pt x="38" y="169"/>
                      <a:pt x="38" y="169"/>
                    </a:cubicBezTo>
                    <a:cubicBezTo>
                      <a:pt x="38" y="145"/>
                      <a:pt x="39" y="119"/>
                      <a:pt x="44" y="91"/>
                    </a:cubicBezTo>
                    <a:cubicBezTo>
                      <a:pt x="45" y="84"/>
                      <a:pt x="46" y="77"/>
                      <a:pt x="46" y="71"/>
                    </a:cubicBezTo>
                    <a:cubicBezTo>
                      <a:pt x="46" y="41"/>
                      <a:pt x="32" y="24"/>
                      <a:pt x="21" y="13"/>
                    </a:cubicBezTo>
                    <a:cubicBezTo>
                      <a:pt x="19" y="11"/>
                      <a:pt x="17" y="9"/>
                      <a:pt x="15" y="8"/>
                    </a:cubicBezTo>
                    <a:close/>
                    <a:moveTo>
                      <a:pt x="0" y="0"/>
                    </a:moveTo>
                    <a:cubicBezTo>
                      <a:pt x="0" y="0"/>
                      <a:pt x="0" y="0"/>
                      <a:pt x="0" y="0"/>
                    </a:cubicBezTo>
                    <a:cubicBezTo>
                      <a:pt x="1" y="1"/>
                      <a:pt x="3" y="1"/>
                      <a:pt x="4" y="2"/>
                    </a:cubicBezTo>
                    <a:cubicBezTo>
                      <a:pt x="6" y="3"/>
                      <a:pt x="9" y="4"/>
                      <a:pt x="11" y="6"/>
                    </a:cubicBezTo>
                    <a:cubicBezTo>
                      <a:pt x="11" y="6"/>
                      <a:pt x="11" y="6"/>
                      <a:pt x="11" y="6"/>
                    </a:cubicBezTo>
                    <a:cubicBezTo>
                      <a:pt x="11" y="6"/>
                      <a:pt x="11" y="6"/>
                      <a:pt x="11" y="6"/>
                    </a:cubicBezTo>
                    <a:cubicBezTo>
                      <a:pt x="9" y="4"/>
                      <a:pt x="6" y="3"/>
                      <a:pt x="4" y="2"/>
                    </a:cubicBezTo>
                    <a:cubicBezTo>
                      <a:pt x="3" y="1"/>
                      <a:pt x="1" y="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9" name="Freeform 2096"/>
              <p:cNvSpPr>
                <a:spLocks noEditPoints="1"/>
              </p:cNvSpPr>
              <p:nvPr/>
            </p:nvSpPr>
            <p:spPr bwMode="auto">
              <a:xfrm>
                <a:off x="495" y="2394"/>
                <a:ext cx="41" cy="844"/>
              </a:xfrm>
              <a:custGeom>
                <a:avLst/>
                <a:gdLst>
                  <a:gd name="T0" fmla="*/ 12 w 19"/>
                  <a:gd name="T1" fmla="*/ 397 h 397"/>
                  <a:gd name="T2" fmla="*/ 9 w 19"/>
                  <a:gd name="T3" fmla="*/ 326 h 397"/>
                  <a:gd name="T4" fmla="*/ 15 w 19"/>
                  <a:gd name="T5" fmla="*/ 247 h 397"/>
                  <a:gd name="T6" fmla="*/ 15 w 19"/>
                  <a:gd name="T7" fmla="*/ 243 h 397"/>
                  <a:gd name="T8" fmla="*/ 0 w 19"/>
                  <a:gd name="T9" fmla="*/ 95 h 397"/>
                  <a:gd name="T10" fmla="*/ 0 w 19"/>
                  <a:gd name="T11" fmla="*/ 66 h 397"/>
                  <a:gd name="T12" fmla="*/ 4 w 19"/>
                  <a:gd name="T13" fmla="*/ 0 h 397"/>
                  <a:gd name="T14" fmla="*/ 8 w 19"/>
                  <a:gd name="T15" fmla="*/ 1 h 397"/>
                  <a:gd name="T16" fmla="*/ 8 w 19"/>
                  <a:gd name="T17" fmla="*/ 1 h 397"/>
                  <a:gd name="T18" fmla="*/ 3 w 19"/>
                  <a:gd name="T19" fmla="*/ 66 h 397"/>
                  <a:gd name="T20" fmla="*/ 4 w 19"/>
                  <a:gd name="T21" fmla="*/ 95 h 397"/>
                  <a:gd name="T22" fmla="*/ 18 w 19"/>
                  <a:gd name="T23" fmla="*/ 241 h 397"/>
                  <a:gd name="T24" fmla="*/ 12 w 19"/>
                  <a:gd name="T25" fmla="*/ 298 h 397"/>
                  <a:gd name="T26" fmla="*/ 12 w 19"/>
                  <a:gd name="T27" fmla="*/ 397 h 397"/>
                  <a:gd name="T28" fmla="*/ 8 w 19"/>
                  <a:gd name="T29" fmla="*/ 1 h 397"/>
                  <a:gd name="T30" fmla="*/ 8 w 19"/>
                  <a:gd name="T31" fmla="*/ 1 h 397"/>
                  <a:gd name="T32" fmla="*/ 8 w 19"/>
                  <a:gd name="T33" fmla="*/ 1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7">
                    <a:moveTo>
                      <a:pt x="12" y="397"/>
                    </a:moveTo>
                    <a:cubicBezTo>
                      <a:pt x="10" y="367"/>
                      <a:pt x="9" y="344"/>
                      <a:pt x="9" y="326"/>
                    </a:cubicBezTo>
                    <a:cubicBezTo>
                      <a:pt x="9" y="282"/>
                      <a:pt x="14" y="265"/>
                      <a:pt x="15" y="247"/>
                    </a:cubicBezTo>
                    <a:cubicBezTo>
                      <a:pt x="15" y="246"/>
                      <a:pt x="15" y="245"/>
                      <a:pt x="15" y="243"/>
                    </a:cubicBezTo>
                    <a:cubicBezTo>
                      <a:pt x="15" y="217"/>
                      <a:pt x="2" y="171"/>
                      <a:pt x="0" y="95"/>
                    </a:cubicBezTo>
                    <a:cubicBezTo>
                      <a:pt x="0" y="84"/>
                      <a:pt x="0" y="75"/>
                      <a:pt x="0" y="66"/>
                    </a:cubicBezTo>
                    <a:cubicBezTo>
                      <a:pt x="0" y="11"/>
                      <a:pt x="4" y="0"/>
                      <a:pt x="4" y="0"/>
                    </a:cubicBezTo>
                    <a:cubicBezTo>
                      <a:pt x="8" y="1"/>
                      <a:pt x="8" y="1"/>
                      <a:pt x="8" y="1"/>
                    </a:cubicBezTo>
                    <a:cubicBezTo>
                      <a:pt x="8" y="1"/>
                      <a:pt x="8" y="1"/>
                      <a:pt x="8" y="1"/>
                    </a:cubicBezTo>
                    <a:cubicBezTo>
                      <a:pt x="8" y="2"/>
                      <a:pt x="3" y="15"/>
                      <a:pt x="3" y="66"/>
                    </a:cubicBezTo>
                    <a:cubicBezTo>
                      <a:pt x="3" y="75"/>
                      <a:pt x="3" y="84"/>
                      <a:pt x="4" y="95"/>
                    </a:cubicBezTo>
                    <a:cubicBezTo>
                      <a:pt x="6" y="171"/>
                      <a:pt x="19" y="223"/>
                      <a:pt x="18" y="241"/>
                    </a:cubicBezTo>
                    <a:cubicBezTo>
                      <a:pt x="16" y="259"/>
                      <a:pt x="12" y="279"/>
                      <a:pt x="12" y="298"/>
                    </a:cubicBezTo>
                    <a:cubicBezTo>
                      <a:pt x="9" y="350"/>
                      <a:pt x="12" y="397"/>
                      <a:pt x="12" y="397"/>
                    </a:cubicBezTo>
                    <a:close/>
                    <a:moveTo>
                      <a:pt x="8" y="1"/>
                    </a:moveTo>
                    <a:cubicBezTo>
                      <a:pt x="8" y="1"/>
                      <a:pt x="8" y="1"/>
                      <a:pt x="8" y="1"/>
                    </a:cubicBezTo>
                    <a:cubicBezTo>
                      <a:pt x="8" y="1"/>
                      <a:pt x="8" y="1"/>
                      <a:pt x="8" y="1"/>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0" name="Freeform 2097"/>
              <p:cNvSpPr>
                <a:spLocks noEditPoints="1"/>
              </p:cNvSpPr>
              <p:nvPr/>
            </p:nvSpPr>
            <p:spPr bwMode="auto">
              <a:xfrm>
                <a:off x="495" y="2392"/>
                <a:ext cx="39" cy="846"/>
              </a:xfrm>
              <a:custGeom>
                <a:avLst/>
                <a:gdLst>
                  <a:gd name="T0" fmla="*/ 12 w 18"/>
                  <a:gd name="T1" fmla="*/ 398 h 398"/>
                  <a:gd name="T2" fmla="*/ 9 w 18"/>
                  <a:gd name="T3" fmla="*/ 327 h 398"/>
                  <a:gd name="T4" fmla="*/ 15 w 18"/>
                  <a:gd name="T5" fmla="*/ 244 h 398"/>
                  <a:gd name="T6" fmla="*/ 1 w 18"/>
                  <a:gd name="T7" fmla="*/ 96 h 398"/>
                  <a:gd name="T8" fmla="*/ 5 w 18"/>
                  <a:gd name="T9" fmla="*/ 1 h 398"/>
                  <a:gd name="T10" fmla="*/ 4 w 18"/>
                  <a:gd name="T11" fmla="*/ 1 h 398"/>
                  <a:gd name="T12" fmla="*/ 8 w 18"/>
                  <a:gd name="T13" fmla="*/ 2 h 398"/>
                  <a:gd name="T14" fmla="*/ 8 w 18"/>
                  <a:gd name="T15" fmla="*/ 2 h 398"/>
                  <a:gd name="T16" fmla="*/ 8 w 18"/>
                  <a:gd name="T17" fmla="*/ 2 h 398"/>
                  <a:gd name="T18" fmla="*/ 3 w 18"/>
                  <a:gd name="T19" fmla="*/ 67 h 398"/>
                  <a:gd name="T20" fmla="*/ 4 w 18"/>
                  <a:gd name="T21" fmla="*/ 96 h 398"/>
                  <a:gd name="T22" fmla="*/ 18 w 18"/>
                  <a:gd name="T23" fmla="*/ 242 h 398"/>
                  <a:gd name="T24" fmla="*/ 10 w 18"/>
                  <a:gd name="T25" fmla="*/ 342 h 398"/>
                  <a:gd name="T26" fmla="*/ 12 w 18"/>
                  <a:gd name="T27" fmla="*/ 398 h 398"/>
                  <a:gd name="T28" fmla="*/ 12 w 18"/>
                  <a:gd name="T29" fmla="*/ 398 h 398"/>
                  <a:gd name="T30" fmla="*/ 12 w 18"/>
                  <a:gd name="T31" fmla="*/ 394 h 398"/>
                  <a:gd name="T32" fmla="*/ 12 w 18"/>
                  <a:gd name="T33" fmla="*/ 299 h 398"/>
                  <a:gd name="T34" fmla="*/ 18 w 18"/>
                  <a:gd name="T35" fmla="*/ 239 h 398"/>
                  <a:gd name="T36" fmla="*/ 3 w 18"/>
                  <a:gd name="T37" fmla="*/ 67 h 398"/>
                  <a:gd name="T38" fmla="*/ 3 w 18"/>
                  <a:gd name="T39" fmla="*/ 67 h 398"/>
                  <a:gd name="T40" fmla="*/ 8 w 18"/>
                  <a:gd name="T41" fmla="*/ 3 h 398"/>
                  <a:gd name="T42" fmla="*/ 8 w 18"/>
                  <a:gd name="T43" fmla="*/ 2 h 398"/>
                  <a:gd name="T44" fmla="*/ 4 w 18"/>
                  <a:gd name="T45" fmla="*/ 1 h 398"/>
                  <a:gd name="T46" fmla="*/ 0 w 18"/>
                  <a:gd name="T47" fmla="*/ 96 h 398"/>
                  <a:gd name="T48" fmla="*/ 15 w 18"/>
                  <a:gd name="T49" fmla="*/ 244 h 398"/>
                  <a:gd name="T50" fmla="*/ 9 w 18"/>
                  <a:gd name="T51" fmla="*/ 327 h 398"/>
                  <a:gd name="T52" fmla="*/ 12 w 18"/>
                  <a:gd name="T53" fmla="*/ 398 h 398"/>
                  <a:gd name="T54" fmla="*/ 8 w 18"/>
                  <a:gd name="T55" fmla="*/ 2 h 398"/>
                  <a:gd name="T56" fmla="*/ 8 w 18"/>
                  <a:gd name="T57" fmla="*/ 2 h 398"/>
                  <a:gd name="T58" fmla="*/ 8 w 18"/>
                  <a:gd name="T59" fmla="*/ 2 h 398"/>
                  <a:gd name="T60" fmla="*/ 8 w 18"/>
                  <a:gd name="T61" fmla="*/ 3 h 398"/>
                  <a:gd name="T62" fmla="*/ 8 w 18"/>
                  <a:gd name="T63" fmla="*/ 2 h 398"/>
                  <a:gd name="T64" fmla="*/ 8 w 18"/>
                  <a:gd name="T65" fmla="*/ 2 h 398"/>
                  <a:gd name="T66" fmla="*/ 8 w 18"/>
                  <a:gd name="T67" fmla="*/ 2 h 398"/>
                  <a:gd name="T68" fmla="*/ 8 w 18"/>
                  <a:gd name="T69" fmla="*/ 3 h 398"/>
                  <a:gd name="T70" fmla="*/ 8 w 18"/>
                  <a:gd name="T71" fmla="*/ 2 h 398"/>
                  <a:gd name="T72" fmla="*/ 8 w 18"/>
                  <a:gd name="T73" fmla="*/ 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398">
                    <a:moveTo>
                      <a:pt x="12" y="398"/>
                    </a:moveTo>
                    <a:cubicBezTo>
                      <a:pt x="12" y="398"/>
                      <a:pt x="12" y="398"/>
                      <a:pt x="12" y="398"/>
                    </a:cubicBezTo>
                    <a:cubicBezTo>
                      <a:pt x="10" y="368"/>
                      <a:pt x="9" y="345"/>
                      <a:pt x="9" y="327"/>
                    </a:cubicBezTo>
                    <a:cubicBezTo>
                      <a:pt x="9" y="327"/>
                      <a:pt x="9" y="327"/>
                      <a:pt x="9" y="327"/>
                    </a:cubicBezTo>
                    <a:cubicBezTo>
                      <a:pt x="9" y="283"/>
                      <a:pt x="14" y="266"/>
                      <a:pt x="15" y="248"/>
                    </a:cubicBezTo>
                    <a:cubicBezTo>
                      <a:pt x="15" y="247"/>
                      <a:pt x="15" y="246"/>
                      <a:pt x="15" y="244"/>
                    </a:cubicBezTo>
                    <a:cubicBezTo>
                      <a:pt x="15" y="244"/>
                      <a:pt x="15" y="244"/>
                      <a:pt x="15" y="244"/>
                    </a:cubicBezTo>
                    <a:cubicBezTo>
                      <a:pt x="15" y="218"/>
                      <a:pt x="3" y="172"/>
                      <a:pt x="1" y="96"/>
                    </a:cubicBezTo>
                    <a:cubicBezTo>
                      <a:pt x="0" y="85"/>
                      <a:pt x="0" y="76"/>
                      <a:pt x="0" y="67"/>
                    </a:cubicBezTo>
                    <a:cubicBezTo>
                      <a:pt x="0" y="12"/>
                      <a:pt x="4" y="1"/>
                      <a:pt x="5" y="1"/>
                    </a:cubicBezTo>
                    <a:cubicBezTo>
                      <a:pt x="4" y="1"/>
                      <a:pt x="4" y="1"/>
                      <a:pt x="4" y="1"/>
                    </a:cubicBezTo>
                    <a:cubicBezTo>
                      <a:pt x="4" y="1"/>
                      <a:pt x="4" y="1"/>
                      <a:pt x="4" y="1"/>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3" y="16"/>
                      <a:pt x="3" y="67"/>
                    </a:cubicBezTo>
                    <a:cubicBezTo>
                      <a:pt x="3" y="67"/>
                      <a:pt x="3" y="67"/>
                      <a:pt x="3" y="67"/>
                    </a:cubicBezTo>
                    <a:cubicBezTo>
                      <a:pt x="3" y="67"/>
                      <a:pt x="3" y="67"/>
                      <a:pt x="3" y="67"/>
                    </a:cubicBezTo>
                    <a:cubicBezTo>
                      <a:pt x="3" y="76"/>
                      <a:pt x="3" y="85"/>
                      <a:pt x="4" y="96"/>
                    </a:cubicBezTo>
                    <a:cubicBezTo>
                      <a:pt x="5" y="168"/>
                      <a:pt x="18" y="219"/>
                      <a:pt x="18" y="239"/>
                    </a:cubicBezTo>
                    <a:cubicBezTo>
                      <a:pt x="18" y="240"/>
                      <a:pt x="18" y="241"/>
                      <a:pt x="18" y="242"/>
                    </a:cubicBezTo>
                    <a:cubicBezTo>
                      <a:pt x="16" y="260"/>
                      <a:pt x="12" y="280"/>
                      <a:pt x="11" y="299"/>
                    </a:cubicBezTo>
                    <a:cubicBezTo>
                      <a:pt x="11" y="314"/>
                      <a:pt x="10" y="329"/>
                      <a:pt x="10" y="342"/>
                    </a:cubicBezTo>
                    <a:cubicBezTo>
                      <a:pt x="10" y="375"/>
                      <a:pt x="12" y="398"/>
                      <a:pt x="12" y="398"/>
                    </a:cubicBezTo>
                    <a:cubicBezTo>
                      <a:pt x="12" y="398"/>
                      <a:pt x="12" y="398"/>
                      <a:pt x="12" y="398"/>
                    </a:cubicBezTo>
                    <a:cubicBezTo>
                      <a:pt x="12" y="398"/>
                      <a:pt x="12" y="398"/>
                      <a:pt x="12" y="398"/>
                    </a:cubicBezTo>
                    <a:cubicBezTo>
                      <a:pt x="12" y="398"/>
                      <a:pt x="12" y="398"/>
                      <a:pt x="12" y="398"/>
                    </a:cubicBezTo>
                    <a:cubicBezTo>
                      <a:pt x="12" y="398"/>
                      <a:pt x="12" y="398"/>
                      <a:pt x="12" y="398"/>
                    </a:cubicBezTo>
                    <a:cubicBezTo>
                      <a:pt x="12" y="398"/>
                      <a:pt x="12" y="397"/>
                      <a:pt x="12" y="394"/>
                    </a:cubicBezTo>
                    <a:cubicBezTo>
                      <a:pt x="12" y="386"/>
                      <a:pt x="11" y="366"/>
                      <a:pt x="11" y="342"/>
                    </a:cubicBezTo>
                    <a:cubicBezTo>
                      <a:pt x="11" y="329"/>
                      <a:pt x="11" y="314"/>
                      <a:pt x="12" y="299"/>
                    </a:cubicBezTo>
                    <a:cubicBezTo>
                      <a:pt x="13" y="280"/>
                      <a:pt x="17" y="260"/>
                      <a:pt x="18" y="242"/>
                    </a:cubicBezTo>
                    <a:cubicBezTo>
                      <a:pt x="18" y="241"/>
                      <a:pt x="18" y="240"/>
                      <a:pt x="18" y="239"/>
                    </a:cubicBezTo>
                    <a:cubicBezTo>
                      <a:pt x="18" y="219"/>
                      <a:pt x="6" y="168"/>
                      <a:pt x="4" y="96"/>
                    </a:cubicBezTo>
                    <a:cubicBezTo>
                      <a:pt x="4" y="85"/>
                      <a:pt x="3" y="76"/>
                      <a:pt x="3" y="67"/>
                    </a:cubicBezTo>
                    <a:cubicBezTo>
                      <a:pt x="3" y="67"/>
                      <a:pt x="3" y="67"/>
                      <a:pt x="3" y="67"/>
                    </a:cubicBezTo>
                    <a:cubicBezTo>
                      <a:pt x="3" y="67"/>
                      <a:pt x="3" y="67"/>
                      <a:pt x="3" y="67"/>
                    </a:cubicBezTo>
                    <a:cubicBezTo>
                      <a:pt x="3" y="16"/>
                      <a:pt x="8" y="3"/>
                      <a:pt x="8" y="3"/>
                    </a:cubicBezTo>
                    <a:cubicBezTo>
                      <a:pt x="8" y="3"/>
                      <a:pt x="8" y="3"/>
                      <a:pt x="8" y="3"/>
                    </a:cubicBezTo>
                    <a:cubicBezTo>
                      <a:pt x="8" y="3"/>
                      <a:pt x="8" y="3"/>
                      <a:pt x="8" y="3"/>
                    </a:cubicBezTo>
                    <a:cubicBezTo>
                      <a:pt x="8" y="2"/>
                      <a:pt x="8" y="2"/>
                      <a:pt x="8" y="2"/>
                    </a:cubicBezTo>
                    <a:cubicBezTo>
                      <a:pt x="4" y="0"/>
                      <a:pt x="4" y="0"/>
                      <a:pt x="4" y="0"/>
                    </a:cubicBezTo>
                    <a:cubicBezTo>
                      <a:pt x="4" y="1"/>
                      <a:pt x="4" y="1"/>
                      <a:pt x="4" y="1"/>
                    </a:cubicBezTo>
                    <a:cubicBezTo>
                      <a:pt x="4" y="1"/>
                      <a:pt x="0" y="12"/>
                      <a:pt x="0" y="67"/>
                    </a:cubicBezTo>
                    <a:cubicBezTo>
                      <a:pt x="0" y="76"/>
                      <a:pt x="0" y="85"/>
                      <a:pt x="0" y="96"/>
                    </a:cubicBezTo>
                    <a:cubicBezTo>
                      <a:pt x="2" y="172"/>
                      <a:pt x="15" y="218"/>
                      <a:pt x="15" y="244"/>
                    </a:cubicBezTo>
                    <a:cubicBezTo>
                      <a:pt x="15" y="244"/>
                      <a:pt x="15" y="244"/>
                      <a:pt x="15" y="244"/>
                    </a:cubicBezTo>
                    <a:cubicBezTo>
                      <a:pt x="15" y="246"/>
                      <a:pt x="15" y="247"/>
                      <a:pt x="15" y="248"/>
                    </a:cubicBezTo>
                    <a:cubicBezTo>
                      <a:pt x="14" y="266"/>
                      <a:pt x="9" y="283"/>
                      <a:pt x="9" y="327"/>
                    </a:cubicBezTo>
                    <a:cubicBezTo>
                      <a:pt x="9" y="327"/>
                      <a:pt x="9" y="327"/>
                      <a:pt x="9" y="327"/>
                    </a:cubicBezTo>
                    <a:cubicBezTo>
                      <a:pt x="9" y="345"/>
                      <a:pt x="9" y="368"/>
                      <a:pt x="12" y="398"/>
                    </a:cubicBezTo>
                    <a:cubicBezTo>
                      <a:pt x="12" y="398"/>
                      <a:pt x="12" y="398"/>
                      <a:pt x="12" y="398"/>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1" name="Freeform 2098"/>
              <p:cNvSpPr>
                <a:spLocks/>
              </p:cNvSpPr>
              <p:nvPr/>
            </p:nvSpPr>
            <p:spPr bwMode="auto">
              <a:xfrm>
                <a:off x="499" y="2394"/>
                <a:ext cx="7" cy="47"/>
              </a:xfrm>
              <a:custGeom>
                <a:avLst/>
                <a:gdLst>
                  <a:gd name="T0" fmla="*/ 2 w 3"/>
                  <a:gd name="T1" fmla="*/ 0 h 22"/>
                  <a:gd name="T2" fmla="*/ 0 w 3"/>
                  <a:gd name="T3" fmla="*/ 21 h 22"/>
                  <a:gd name="T4" fmla="*/ 0 w 3"/>
                  <a:gd name="T5" fmla="*/ 22 h 22"/>
                  <a:gd name="T6" fmla="*/ 3 w 3"/>
                  <a:gd name="T7" fmla="*/ 0 h 22"/>
                  <a:gd name="T8" fmla="*/ 2 w 3"/>
                  <a:gd name="T9" fmla="*/ 0 h 22"/>
                </a:gdLst>
                <a:ahLst/>
                <a:cxnLst>
                  <a:cxn ang="0">
                    <a:pos x="T0" y="T1"/>
                  </a:cxn>
                  <a:cxn ang="0">
                    <a:pos x="T2" y="T3"/>
                  </a:cxn>
                  <a:cxn ang="0">
                    <a:pos x="T4" y="T5"/>
                  </a:cxn>
                  <a:cxn ang="0">
                    <a:pos x="T6" y="T7"/>
                  </a:cxn>
                  <a:cxn ang="0">
                    <a:pos x="T8" y="T9"/>
                  </a:cxn>
                </a:cxnLst>
                <a:rect l="0" t="0" r="r" b="b"/>
                <a:pathLst>
                  <a:path w="3" h="22">
                    <a:moveTo>
                      <a:pt x="2" y="0"/>
                    </a:moveTo>
                    <a:cubicBezTo>
                      <a:pt x="2" y="1"/>
                      <a:pt x="1" y="6"/>
                      <a:pt x="0" y="21"/>
                    </a:cubicBezTo>
                    <a:cubicBezTo>
                      <a:pt x="0" y="22"/>
                      <a:pt x="0" y="22"/>
                      <a:pt x="0" y="22"/>
                    </a:cubicBezTo>
                    <a:cubicBezTo>
                      <a:pt x="1" y="9"/>
                      <a:pt x="3" y="3"/>
                      <a:pt x="3" y="0"/>
                    </a:cubicBezTo>
                    <a:lnTo>
                      <a:pt x="2"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2" name="Freeform 2099"/>
              <p:cNvSpPr>
                <a:spLocks/>
              </p:cNvSpPr>
              <p:nvPr/>
            </p:nvSpPr>
            <p:spPr bwMode="auto">
              <a:xfrm>
                <a:off x="497" y="2394"/>
                <a:ext cx="9" cy="45"/>
              </a:xfrm>
              <a:custGeom>
                <a:avLst/>
                <a:gdLst>
                  <a:gd name="T0" fmla="*/ 3 w 4"/>
                  <a:gd name="T1" fmla="*/ 0 h 21"/>
                  <a:gd name="T2" fmla="*/ 0 w 4"/>
                  <a:gd name="T3" fmla="*/ 21 h 21"/>
                  <a:gd name="T4" fmla="*/ 1 w 4"/>
                  <a:gd name="T5" fmla="*/ 21 h 21"/>
                  <a:gd name="T6" fmla="*/ 3 w 4"/>
                  <a:gd name="T7" fmla="*/ 0 h 21"/>
                  <a:gd name="T8" fmla="*/ 4 w 4"/>
                  <a:gd name="T9" fmla="*/ 0 h 21"/>
                  <a:gd name="T10" fmla="*/ 4 w 4"/>
                  <a:gd name="T11" fmla="*/ 0 h 21"/>
                  <a:gd name="T12" fmla="*/ 3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3" y="0"/>
                    </a:moveTo>
                    <a:cubicBezTo>
                      <a:pt x="3" y="0"/>
                      <a:pt x="2" y="4"/>
                      <a:pt x="0" y="21"/>
                    </a:cubicBezTo>
                    <a:cubicBezTo>
                      <a:pt x="1" y="21"/>
                      <a:pt x="1" y="21"/>
                      <a:pt x="1" y="21"/>
                    </a:cubicBezTo>
                    <a:cubicBezTo>
                      <a:pt x="2" y="6"/>
                      <a:pt x="3" y="1"/>
                      <a:pt x="3" y="0"/>
                    </a:cubicBezTo>
                    <a:cubicBezTo>
                      <a:pt x="4" y="0"/>
                      <a:pt x="4" y="0"/>
                      <a:pt x="4" y="0"/>
                    </a:cubicBezTo>
                    <a:cubicBezTo>
                      <a:pt x="4" y="0"/>
                      <a:pt x="4" y="0"/>
                      <a:pt x="4" y="0"/>
                    </a:cubicBezTo>
                    <a:lnTo>
                      <a:pt x="3"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3" name="Freeform 2100"/>
              <p:cNvSpPr>
                <a:spLocks/>
              </p:cNvSpPr>
              <p:nvPr/>
            </p:nvSpPr>
            <p:spPr bwMode="auto">
              <a:xfrm>
                <a:off x="497" y="2452"/>
                <a:ext cx="2" cy="19"/>
              </a:xfrm>
              <a:custGeom>
                <a:avLst/>
                <a:gdLst>
                  <a:gd name="T0" fmla="*/ 0 w 1"/>
                  <a:gd name="T1" fmla="*/ 0 h 9"/>
                  <a:gd name="T2" fmla="*/ 0 w 1"/>
                  <a:gd name="T3" fmla="*/ 8 h 9"/>
                  <a:gd name="T4" fmla="*/ 1 w 1"/>
                  <a:gd name="T5" fmla="*/ 9 h 9"/>
                  <a:gd name="T6" fmla="*/ 1 w 1"/>
                  <a:gd name="T7" fmla="*/ 1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2"/>
                      <a:pt x="0" y="5"/>
                      <a:pt x="0" y="8"/>
                    </a:cubicBezTo>
                    <a:cubicBezTo>
                      <a:pt x="1" y="9"/>
                      <a:pt x="1" y="9"/>
                      <a:pt x="1" y="9"/>
                    </a:cubicBezTo>
                    <a:cubicBezTo>
                      <a:pt x="1" y="6"/>
                      <a:pt x="1" y="3"/>
                      <a:pt x="1" y="1"/>
                    </a:cubicBezTo>
                    <a:cubicBezTo>
                      <a:pt x="1" y="1"/>
                      <a:pt x="0"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4" name="Freeform 2101"/>
              <p:cNvSpPr>
                <a:spLocks/>
              </p:cNvSpPr>
              <p:nvPr/>
            </p:nvSpPr>
            <p:spPr bwMode="auto">
              <a:xfrm>
                <a:off x="497" y="2452"/>
                <a:ext cx="0" cy="17"/>
              </a:xfrm>
              <a:custGeom>
                <a:avLst/>
                <a:gdLst>
                  <a:gd name="T0" fmla="*/ 0 h 8"/>
                  <a:gd name="T1" fmla="*/ 7 h 8"/>
                  <a:gd name="T2" fmla="*/ 8 h 8"/>
                  <a:gd name="T3" fmla="*/ 0 h 8"/>
                </a:gdLst>
                <a:ahLst/>
                <a:cxnLst>
                  <a:cxn ang="0">
                    <a:pos x="0" y="T0"/>
                  </a:cxn>
                  <a:cxn ang="0">
                    <a:pos x="0" y="T1"/>
                  </a:cxn>
                  <a:cxn ang="0">
                    <a:pos x="0" y="T2"/>
                  </a:cxn>
                  <a:cxn ang="0">
                    <a:pos x="0" y="T3"/>
                  </a:cxn>
                </a:cxnLst>
                <a:rect l="0" t="0" r="r" b="b"/>
                <a:pathLst>
                  <a:path h="8">
                    <a:moveTo>
                      <a:pt x="0" y="0"/>
                    </a:moveTo>
                    <a:cubicBezTo>
                      <a:pt x="0" y="2"/>
                      <a:pt x="0" y="5"/>
                      <a:pt x="0" y="7"/>
                    </a:cubicBezTo>
                    <a:cubicBezTo>
                      <a:pt x="0" y="8"/>
                      <a:pt x="0" y="8"/>
                      <a:pt x="0" y="8"/>
                    </a:cubicBezTo>
                    <a:cubicBezTo>
                      <a:pt x="0" y="5"/>
                      <a:pt x="0"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5" name="Freeform 2102"/>
              <p:cNvSpPr>
                <a:spLocks/>
              </p:cNvSpPr>
              <p:nvPr/>
            </p:nvSpPr>
            <p:spPr bwMode="auto">
              <a:xfrm>
                <a:off x="495" y="2481"/>
                <a:ext cx="2" cy="30"/>
              </a:xfrm>
              <a:custGeom>
                <a:avLst/>
                <a:gdLst>
                  <a:gd name="T0" fmla="*/ 1 w 1"/>
                  <a:gd name="T1" fmla="*/ 0 h 14"/>
                  <a:gd name="T2" fmla="*/ 0 w 1"/>
                  <a:gd name="T3" fmla="*/ 13 h 14"/>
                  <a:gd name="T4" fmla="*/ 1 w 1"/>
                  <a:gd name="T5" fmla="*/ 14 h 14"/>
                  <a:gd name="T6" fmla="*/ 1 w 1"/>
                  <a:gd name="T7" fmla="*/ 1 h 14"/>
                  <a:gd name="T8" fmla="*/ 1 w 1"/>
                  <a:gd name="T9" fmla="*/ 0 h 14"/>
                </a:gdLst>
                <a:ahLst/>
                <a:cxnLst>
                  <a:cxn ang="0">
                    <a:pos x="T0" y="T1"/>
                  </a:cxn>
                  <a:cxn ang="0">
                    <a:pos x="T2" y="T3"/>
                  </a:cxn>
                  <a:cxn ang="0">
                    <a:pos x="T4" y="T5"/>
                  </a:cxn>
                  <a:cxn ang="0">
                    <a:pos x="T6" y="T7"/>
                  </a:cxn>
                  <a:cxn ang="0">
                    <a:pos x="T8" y="T9"/>
                  </a:cxn>
                </a:cxnLst>
                <a:rect l="0" t="0" r="r" b="b"/>
                <a:pathLst>
                  <a:path w="1" h="14">
                    <a:moveTo>
                      <a:pt x="1" y="0"/>
                    </a:moveTo>
                    <a:cubicBezTo>
                      <a:pt x="0" y="4"/>
                      <a:pt x="0" y="8"/>
                      <a:pt x="0" y="13"/>
                    </a:cubicBezTo>
                    <a:cubicBezTo>
                      <a:pt x="1" y="13"/>
                      <a:pt x="1" y="14"/>
                      <a:pt x="1" y="14"/>
                    </a:cubicBezTo>
                    <a:cubicBezTo>
                      <a:pt x="1" y="10"/>
                      <a:pt x="1" y="5"/>
                      <a:pt x="1" y="1"/>
                    </a:cubicBezTo>
                    <a:cubicBezTo>
                      <a:pt x="1" y="1"/>
                      <a:pt x="1" y="0"/>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6" name="Freeform 2103"/>
              <p:cNvSpPr>
                <a:spLocks/>
              </p:cNvSpPr>
              <p:nvPr/>
            </p:nvSpPr>
            <p:spPr bwMode="auto">
              <a:xfrm>
                <a:off x="495" y="2481"/>
                <a:ext cx="2" cy="28"/>
              </a:xfrm>
              <a:custGeom>
                <a:avLst/>
                <a:gdLst>
                  <a:gd name="T0" fmla="*/ 0 w 1"/>
                  <a:gd name="T1" fmla="*/ 0 h 13"/>
                  <a:gd name="T2" fmla="*/ 0 w 1"/>
                  <a:gd name="T3" fmla="*/ 12 h 13"/>
                  <a:gd name="T4" fmla="*/ 0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4"/>
                      <a:pt x="0" y="8"/>
                      <a:pt x="0" y="12"/>
                    </a:cubicBezTo>
                    <a:cubicBezTo>
                      <a:pt x="0" y="13"/>
                      <a:pt x="0" y="13"/>
                      <a:pt x="0" y="13"/>
                    </a:cubicBezTo>
                    <a:cubicBezTo>
                      <a:pt x="0" y="8"/>
                      <a:pt x="0" y="4"/>
                      <a:pt x="1" y="0"/>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7" name="Freeform 2104"/>
              <p:cNvSpPr>
                <a:spLocks/>
              </p:cNvSpPr>
              <p:nvPr/>
            </p:nvSpPr>
            <p:spPr bwMode="auto">
              <a:xfrm>
                <a:off x="495" y="2526"/>
                <a:ext cx="9" cy="185"/>
              </a:xfrm>
              <a:custGeom>
                <a:avLst/>
                <a:gdLst>
                  <a:gd name="T0" fmla="*/ 0 w 4"/>
                  <a:gd name="T1" fmla="*/ 0 h 87"/>
                  <a:gd name="T2" fmla="*/ 0 w 4"/>
                  <a:gd name="T3" fmla="*/ 4 h 87"/>
                  <a:gd name="T4" fmla="*/ 1 w 4"/>
                  <a:gd name="T5" fmla="*/ 33 h 87"/>
                  <a:gd name="T6" fmla="*/ 4 w 4"/>
                  <a:gd name="T7" fmla="*/ 87 h 87"/>
                  <a:gd name="T8" fmla="*/ 4 w 4"/>
                  <a:gd name="T9" fmla="*/ 81 h 87"/>
                  <a:gd name="T10" fmla="*/ 2 w 4"/>
                  <a:gd name="T11" fmla="*/ 32 h 87"/>
                  <a:gd name="T12" fmla="*/ 1 w 4"/>
                  <a:gd name="T13" fmla="*/ 3 h 87"/>
                  <a:gd name="T14" fmla="*/ 1 w 4"/>
                  <a:gd name="T15" fmla="*/ 2 h 87"/>
                  <a:gd name="T16" fmla="*/ 0 w 4"/>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7">
                    <a:moveTo>
                      <a:pt x="0" y="0"/>
                    </a:moveTo>
                    <a:cubicBezTo>
                      <a:pt x="0" y="1"/>
                      <a:pt x="0" y="3"/>
                      <a:pt x="0" y="4"/>
                    </a:cubicBezTo>
                    <a:cubicBezTo>
                      <a:pt x="0" y="13"/>
                      <a:pt x="0" y="22"/>
                      <a:pt x="1" y="33"/>
                    </a:cubicBezTo>
                    <a:cubicBezTo>
                      <a:pt x="1" y="53"/>
                      <a:pt x="2" y="71"/>
                      <a:pt x="4" y="87"/>
                    </a:cubicBezTo>
                    <a:cubicBezTo>
                      <a:pt x="4" y="85"/>
                      <a:pt x="4" y="83"/>
                      <a:pt x="4" y="81"/>
                    </a:cubicBezTo>
                    <a:cubicBezTo>
                      <a:pt x="3" y="66"/>
                      <a:pt x="2" y="50"/>
                      <a:pt x="2" y="32"/>
                    </a:cubicBezTo>
                    <a:cubicBezTo>
                      <a:pt x="1" y="21"/>
                      <a:pt x="1" y="12"/>
                      <a:pt x="1" y="3"/>
                    </a:cubicBezTo>
                    <a:cubicBezTo>
                      <a:pt x="1" y="2"/>
                      <a:pt x="1" y="2"/>
                      <a:pt x="1" y="2"/>
                    </a:cubicBezTo>
                    <a:cubicBezTo>
                      <a:pt x="1" y="1"/>
                      <a:pt x="1"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8" name="Freeform 2105"/>
              <p:cNvSpPr>
                <a:spLocks/>
              </p:cNvSpPr>
              <p:nvPr/>
            </p:nvSpPr>
            <p:spPr bwMode="auto">
              <a:xfrm>
                <a:off x="495" y="2524"/>
                <a:ext cx="9" cy="189"/>
              </a:xfrm>
              <a:custGeom>
                <a:avLst/>
                <a:gdLst>
                  <a:gd name="T0" fmla="*/ 0 w 4"/>
                  <a:gd name="T1" fmla="*/ 0 h 89"/>
                  <a:gd name="T2" fmla="*/ 0 w 4"/>
                  <a:gd name="T3" fmla="*/ 5 h 89"/>
                  <a:gd name="T4" fmla="*/ 0 w 4"/>
                  <a:gd name="T5" fmla="*/ 34 h 89"/>
                  <a:gd name="T6" fmla="*/ 4 w 4"/>
                  <a:gd name="T7" fmla="*/ 89 h 89"/>
                  <a:gd name="T8" fmla="*/ 4 w 4"/>
                  <a:gd name="T9" fmla="*/ 88 h 89"/>
                  <a:gd name="T10" fmla="*/ 1 w 4"/>
                  <a:gd name="T11" fmla="*/ 34 h 89"/>
                  <a:gd name="T12" fmla="*/ 0 w 4"/>
                  <a:gd name="T13" fmla="*/ 5 h 89"/>
                  <a:gd name="T14" fmla="*/ 0 w 4"/>
                  <a:gd name="T15" fmla="*/ 1 h 89"/>
                  <a:gd name="T16" fmla="*/ 0 w 4"/>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9">
                    <a:moveTo>
                      <a:pt x="0" y="0"/>
                    </a:moveTo>
                    <a:cubicBezTo>
                      <a:pt x="0" y="2"/>
                      <a:pt x="0" y="3"/>
                      <a:pt x="0" y="5"/>
                    </a:cubicBezTo>
                    <a:cubicBezTo>
                      <a:pt x="0" y="14"/>
                      <a:pt x="0" y="23"/>
                      <a:pt x="0" y="34"/>
                    </a:cubicBezTo>
                    <a:cubicBezTo>
                      <a:pt x="1" y="54"/>
                      <a:pt x="2" y="73"/>
                      <a:pt x="4" y="89"/>
                    </a:cubicBezTo>
                    <a:cubicBezTo>
                      <a:pt x="4" y="88"/>
                      <a:pt x="4" y="88"/>
                      <a:pt x="4" y="88"/>
                    </a:cubicBezTo>
                    <a:cubicBezTo>
                      <a:pt x="2" y="72"/>
                      <a:pt x="1" y="54"/>
                      <a:pt x="1" y="34"/>
                    </a:cubicBezTo>
                    <a:cubicBezTo>
                      <a:pt x="0" y="23"/>
                      <a:pt x="0" y="14"/>
                      <a:pt x="0" y="5"/>
                    </a:cubicBezTo>
                    <a:cubicBezTo>
                      <a:pt x="0" y="4"/>
                      <a:pt x="0" y="2"/>
                      <a:pt x="0" y="1"/>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9" name="Freeform 2106"/>
              <p:cNvSpPr>
                <a:spLocks/>
              </p:cNvSpPr>
              <p:nvPr/>
            </p:nvSpPr>
            <p:spPr bwMode="auto">
              <a:xfrm>
                <a:off x="506" y="2726"/>
                <a:ext cx="17" cy="132"/>
              </a:xfrm>
              <a:custGeom>
                <a:avLst/>
                <a:gdLst>
                  <a:gd name="T0" fmla="*/ 1 w 8"/>
                  <a:gd name="T1" fmla="*/ 0 h 62"/>
                  <a:gd name="T2" fmla="*/ 0 w 8"/>
                  <a:gd name="T3" fmla="*/ 4 h 62"/>
                  <a:gd name="T4" fmla="*/ 8 w 8"/>
                  <a:gd name="T5" fmla="*/ 62 h 62"/>
                  <a:gd name="T6" fmla="*/ 8 w 8"/>
                  <a:gd name="T7" fmla="*/ 58 h 62"/>
                  <a:gd name="T8" fmla="*/ 1 w 8"/>
                  <a:gd name="T9" fmla="*/ 0 h 62"/>
                </a:gdLst>
                <a:ahLst/>
                <a:cxnLst>
                  <a:cxn ang="0">
                    <a:pos x="T0" y="T1"/>
                  </a:cxn>
                  <a:cxn ang="0">
                    <a:pos x="T2" y="T3"/>
                  </a:cxn>
                  <a:cxn ang="0">
                    <a:pos x="T4" y="T5"/>
                  </a:cxn>
                  <a:cxn ang="0">
                    <a:pos x="T6" y="T7"/>
                  </a:cxn>
                  <a:cxn ang="0">
                    <a:pos x="T8" y="T9"/>
                  </a:cxn>
                </a:cxnLst>
                <a:rect l="0" t="0" r="r" b="b"/>
                <a:pathLst>
                  <a:path w="8" h="62">
                    <a:moveTo>
                      <a:pt x="1" y="0"/>
                    </a:moveTo>
                    <a:cubicBezTo>
                      <a:pt x="0" y="1"/>
                      <a:pt x="0" y="2"/>
                      <a:pt x="0" y="4"/>
                    </a:cubicBezTo>
                    <a:cubicBezTo>
                      <a:pt x="3" y="27"/>
                      <a:pt x="6" y="46"/>
                      <a:pt x="8" y="62"/>
                    </a:cubicBezTo>
                    <a:cubicBezTo>
                      <a:pt x="8" y="60"/>
                      <a:pt x="8" y="59"/>
                      <a:pt x="8" y="58"/>
                    </a:cubicBezTo>
                    <a:cubicBezTo>
                      <a:pt x="6" y="43"/>
                      <a:pt x="3" y="23"/>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0" name="Freeform 2107"/>
              <p:cNvSpPr>
                <a:spLocks/>
              </p:cNvSpPr>
              <p:nvPr/>
            </p:nvSpPr>
            <p:spPr bwMode="auto">
              <a:xfrm>
                <a:off x="506" y="2734"/>
                <a:ext cx="17" cy="124"/>
              </a:xfrm>
              <a:custGeom>
                <a:avLst/>
                <a:gdLst>
                  <a:gd name="T0" fmla="*/ 0 w 8"/>
                  <a:gd name="T1" fmla="*/ 0 h 58"/>
                  <a:gd name="T2" fmla="*/ 0 w 8"/>
                  <a:gd name="T3" fmla="*/ 0 h 58"/>
                  <a:gd name="T4" fmla="*/ 8 w 8"/>
                  <a:gd name="T5" fmla="*/ 58 h 58"/>
                  <a:gd name="T6" fmla="*/ 8 w 8"/>
                  <a:gd name="T7" fmla="*/ 58 h 58"/>
                  <a:gd name="T8" fmla="*/ 0 w 8"/>
                  <a:gd name="T9" fmla="*/ 0 h 58"/>
                </a:gdLst>
                <a:ahLst/>
                <a:cxnLst>
                  <a:cxn ang="0">
                    <a:pos x="T0" y="T1"/>
                  </a:cxn>
                  <a:cxn ang="0">
                    <a:pos x="T2" y="T3"/>
                  </a:cxn>
                  <a:cxn ang="0">
                    <a:pos x="T4" y="T5"/>
                  </a:cxn>
                  <a:cxn ang="0">
                    <a:pos x="T6" y="T7"/>
                  </a:cxn>
                  <a:cxn ang="0">
                    <a:pos x="T8" y="T9"/>
                  </a:cxn>
                </a:cxnLst>
                <a:rect l="0" t="0" r="r" b="b"/>
                <a:pathLst>
                  <a:path w="8" h="58">
                    <a:moveTo>
                      <a:pt x="0" y="0"/>
                    </a:moveTo>
                    <a:cubicBezTo>
                      <a:pt x="0" y="0"/>
                      <a:pt x="0" y="0"/>
                      <a:pt x="0" y="0"/>
                    </a:cubicBezTo>
                    <a:cubicBezTo>
                      <a:pt x="3" y="24"/>
                      <a:pt x="6" y="43"/>
                      <a:pt x="8" y="58"/>
                    </a:cubicBezTo>
                    <a:cubicBezTo>
                      <a:pt x="8" y="58"/>
                      <a:pt x="8" y="58"/>
                      <a:pt x="8" y="58"/>
                    </a:cubicBezTo>
                    <a:cubicBezTo>
                      <a:pt x="6" y="42"/>
                      <a:pt x="3" y="23"/>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1" name="Freeform 2108"/>
              <p:cNvSpPr>
                <a:spLocks/>
              </p:cNvSpPr>
              <p:nvPr/>
            </p:nvSpPr>
            <p:spPr bwMode="auto">
              <a:xfrm>
                <a:off x="514" y="2853"/>
                <a:ext cx="15" cy="358"/>
              </a:xfrm>
              <a:custGeom>
                <a:avLst/>
                <a:gdLst>
                  <a:gd name="T0" fmla="*/ 5 w 7"/>
                  <a:gd name="T1" fmla="*/ 0 h 168"/>
                  <a:gd name="T2" fmla="*/ 4 w 7"/>
                  <a:gd name="T3" fmla="*/ 3 h 168"/>
                  <a:gd name="T4" fmla="*/ 6 w 7"/>
                  <a:gd name="T5" fmla="*/ 27 h 168"/>
                  <a:gd name="T6" fmla="*/ 6 w 7"/>
                  <a:gd name="T7" fmla="*/ 27 h 168"/>
                  <a:gd name="T8" fmla="*/ 6 w 7"/>
                  <a:gd name="T9" fmla="*/ 31 h 168"/>
                  <a:gd name="T10" fmla="*/ 0 w 7"/>
                  <a:gd name="T11" fmla="*/ 110 h 168"/>
                  <a:gd name="T12" fmla="*/ 0 w 7"/>
                  <a:gd name="T13" fmla="*/ 110 h 168"/>
                  <a:gd name="T14" fmla="*/ 2 w 7"/>
                  <a:gd name="T15" fmla="*/ 168 h 168"/>
                  <a:gd name="T16" fmla="*/ 1 w 7"/>
                  <a:gd name="T17" fmla="*/ 132 h 168"/>
                  <a:gd name="T18" fmla="*/ 1 w 7"/>
                  <a:gd name="T19" fmla="*/ 109 h 168"/>
                  <a:gd name="T20" fmla="*/ 7 w 7"/>
                  <a:gd name="T21" fmla="*/ 30 h 168"/>
                  <a:gd name="T22" fmla="*/ 7 w 7"/>
                  <a:gd name="T23" fmla="*/ 26 h 168"/>
                  <a:gd name="T24" fmla="*/ 5 w 7"/>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8">
                    <a:moveTo>
                      <a:pt x="5" y="0"/>
                    </a:moveTo>
                    <a:cubicBezTo>
                      <a:pt x="4" y="1"/>
                      <a:pt x="4" y="2"/>
                      <a:pt x="4" y="3"/>
                    </a:cubicBezTo>
                    <a:cubicBezTo>
                      <a:pt x="5" y="13"/>
                      <a:pt x="6" y="20"/>
                      <a:pt x="6" y="27"/>
                    </a:cubicBezTo>
                    <a:cubicBezTo>
                      <a:pt x="6" y="27"/>
                      <a:pt x="6" y="27"/>
                      <a:pt x="6" y="27"/>
                    </a:cubicBezTo>
                    <a:cubicBezTo>
                      <a:pt x="6" y="29"/>
                      <a:pt x="6" y="30"/>
                      <a:pt x="6" y="31"/>
                    </a:cubicBezTo>
                    <a:cubicBezTo>
                      <a:pt x="5" y="49"/>
                      <a:pt x="0" y="66"/>
                      <a:pt x="0" y="110"/>
                    </a:cubicBezTo>
                    <a:cubicBezTo>
                      <a:pt x="0" y="110"/>
                      <a:pt x="0" y="110"/>
                      <a:pt x="0" y="110"/>
                    </a:cubicBezTo>
                    <a:cubicBezTo>
                      <a:pt x="0" y="125"/>
                      <a:pt x="1" y="144"/>
                      <a:pt x="2" y="168"/>
                    </a:cubicBezTo>
                    <a:cubicBezTo>
                      <a:pt x="2" y="159"/>
                      <a:pt x="1" y="146"/>
                      <a:pt x="1" y="132"/>
                    </a:cubicBezTo>
                    <a:cubicBezTo>
                      <a:pt x="1" y="124"/>
                      <a:pt x="1" y="116"/>
                      <a:pt x="1" y="109"/>
                    </a:cubicBezTo>
                    <a:cubicBezTo>
                      <a:pt x="1" y="65"/>
                      <a:pt x="6" y="48"/>
                      <a:pt x="7" y="30"/>
                    </a:cubicBezTo>
                    <a:cubicBezTo>
                      <a:pt x="7" y="29"/>
                      <a:pt x="7" y="28"/>
                      <a:pt x="7" y="26"/>
                    </a:cubicBezTo>
                    <a:cubicBezTo>
                      <a:pt x="7" y="19"/>
                      <a:pt x="6" y="11"/>
                      <a:pt x="5"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2" name="Freeform 2109"/>
              <p:cNvSpPr>
                <a:spLocks noEditPoints="1"/>
              </p:cNvSpPr>
              <p:nvPr/>
            </p:nvSpPr>
            <p:spPr bwMode="auto">
              <a:xfrm>
                <a:off x="514" y="2860"/>
                <a:ext cx="13" cy="378"/>
              </a:xfrm>
              <a:custGeom>
                <a:avLst/>
                <a:gdLst>
                  <a:gd name="T0" fmla="*/ 3 w 6"/>
                  <a:gd name="T1" fmla="*/ 178 h 178"/>
                  <a:gd name="T2" fmla="*/ 3 w 6"/>
                  <a:gd name="T3" fmla="*/ 178 h 178"/>
                  <a:gd name="T4" fmla="*/ 4 w 6"/>
                  <a:gd name="T5" fmla="*/ 0 h 178"/>
                  <a:gd name="T6" fmla="*/ 4 w 6"/>
                  <a:gd name="T7" fmla="*/ 1 h 178"/>
                  <a:gd name="T8" fmla="*/ 6 w 6"/>
                  <a:gd name="T9" fmla="*/ 24 h 178"/>
                  <a:gd name="T10" fmla="*/ 6 w 6"/>
                  <a:gd name="T11" fmla="*/ 28 h 178"/>
                  <a:gd name="T12" fmla="*/ 0 w 6"/>
                  <a:gd name="T13" fmla="*/ 107 h 178"/>
                  <a:gd name="T14" fmla="*/ 3 w 6"/>
                  <a:gd name="T15" fmla="*/ 178 h 178"/>
                  <a:gd name="T16" fmla="*/ 2 w 6"/>
                  <a:gd name="T17" fmla="*/ 135 h 178"/>
                  <a:gd name="T18" fmla="*/ 1 w 6"/>
                  <a:gd name="T19" fmla="*/ 129 h 178"/>
                  <a:gd name="T20" fmla="*/ 2 w 6"/>
                  <a:gd name="T21" fmla="*/ 165 h 178"/>
                  <a:gd name="T22" fmla="*/ 0 w 6"/>
                  <a:gd name="T23" fmla="*/ 107 h 178"/>
                  <a:gd name="T24" fmla="*/ 0 w 6"/>
                  <a:gd name="T25" fmla="*/ 107 h 178"/>
                  <a:gd name="T26" fmla="*/ 6 w 6"/>
                  <a:gd name="T27" fmla="*/ 28 h 178"/>
                  <a:gd name="T28" fmla="*/ 6 w 6"/>
                  <a:gd name="T29" fmla="*/ 24 h 178"/>
                  <a:gd name="T30" fmla="*/ 6 w 6"/>
                  <a:gd name="T31" fmla="*/ 24 h 178"/>
                  <a:gd name="T32" fmla="*/ 4 w 6"/>
                  <a:gd name="T3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78">
                    <a:moveTo>
                      <a:pt x="3" y="178"/>
                    </a:moveTo>
                    <a:cubicBezTo>
                      <a:pt x="3" y="178"/>
                      <a:pt x="3" y="178"/>
                      <a:pt x="3" y="178"/>
                    </a:cubicBezTo>
                    <a:moveTo>
                      <a:pt x="4" y="0"/>
                    </a:moveTo>
                    <a:cubicBezTo>
                      <a:pt x="4" y="1"/>
                      <a:pt x="4" y="1"/>
                      <a:pt x="4" y="1"/>
                    </a:cubicBezTo>
                    <a:cubicBezTo>
                      <a:pt x="5" y="10"/>
                      <a:pt x="6" y="18"/>
                      <a:pt x="6" y="24"/>
                    </a:cubicBezTo>
                    <a:cubicBezTo>
                      <a:pt x="6" y="26"/>
                      <a:pt x="6" y="27"/>
                      <a:pt x="6" y="28"/>
                    </a:cubicBezTo>
                    <a:cubicBezTo>
                      <a:pt x="5" y="46"/>
                      <a:pt x="0" y="63"/>
                      <a:pt x="0" y="107"/>
                    </a:cubicBezTo>
                    <a:cubicBezTo>
                      <a:pt x="0" y="125"/>
                      <a:pt x="1" y="148"/>
                      <a:pt x="3" y="178"/>
                    </a:cubicBezTo>
                    <a:cubicBezTo>
                      <a:pt x="3" y="178"/>
                      <a:pt x="2" y="161"/>
                      <a:pt x="2" y="135"/>
                    </a:cubicBezTo>
                    <a:cubicBezTo>
                      <a:pt x="1" y="133"/>
                      <a:pt x="1" y="131"/>
                      <a:pt x="1" y="129"/>
                    </a:cubicBezTo>
                    <a:cubicBezTo>
                      <a:pt x="1" y="143"/>
                      <a:pt x="2" y="156"/>
                      <a:pt x="2" y="165"/>
                    </a:cubicBezTo>
                    <a:cubicBezTo>
                      <a:pt x="1" y="141"/>
                      <a:pt x="0" y="122"/>
                      <a:pt x="0" y="107"/>
                    </a:cubicBezTo>
                    <a:cubicBezTo>
                      <a:pt x="0" y="107"/>
                      <a:pt x="0" y="107"/>
                      <a:pt x="0" y="107"/>
                    </a:cubicBezTo>
                    <a:cubicBezTo>
                      <a:pt x="0" y="63"/>
                      <a:pt x="5" y="46"/>
                      <a:pt x="6" y="28"/>
                    </a:cubicBezTo>
                    <a:cubicBezTo>
                      <a:pt x="6" y="27"/>
                      <a:pt x="6" y="26"/>
                      <a:pt x="6" y="24"/>
                    </a:cubicBezTo>
                    <a:cubicBezTo>
                      <a:pt x="6" y="24"/>
                      <a:pt x="6" y="24"/>
                      <a:pt x="6" y="24"/>
                    </a:cubicBezTo>
                    <a:cubicBezTo>
                      <a:pt x="6" y="17"/>
                      <a:pt x="5" y="10"/>
                      <a:pt x="4"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3" name="Freeform 2110"/>
              <p:cNvSpPr>
                <a:spLocks/>
              </p:cNvSpPr>
              <p:nvPr/>
            </p:nvSpPr>
            <p:spPr bwMode="auto">
              <a:xfrm>
                <a:off x="474" y="2420"/>
                <a:ext cx="81" cy="368"/>
              </a:xfrm>
              <a:custGeom>
                <a:avLst/>
                <a:gdLst>
                  <a:gd name="T0" fmla="*/ 38 w 38"/>
                  <a:gd name="T1" fmla="*/ 95 h 173"/>
                  <a:gd name="T2" fmla="*/ 36 w 38"/>
                  <a:gd name="T3" fmla="*/ 68 h 173"/>
                  <a:gd name="T4" fmla="*/ 2 w 38"/>
                  <a:gd name="T5" fmla="*/ 0 h 173"/>
                  <a:gd name="T6" fmla="*/ 0 w 38"/>
                  <a:gd name="T7" fmla="*/ 4 h 173"/>
                  <a:gd name="T8" fmla="*/ 0 w 38"/>
                  <a:gd name="T9" fmla="*/ 4 h 173"/>
                  <a:gd name="T10" fmla="*/ 0 w 38"/>
                  <a:gd name="T11" fmla="*/ 4 h 173"/>
                  <a:gd name="T12" fmla="*/ 3 w 38"/>
                  <a:gd name="T13" fmla="*/ 6 h 173"/>
                  <a:gd name="T14" fmla="*/ 13 w 38"/>
                  <a:gd name="T15" fmla="*/ 17 h 173"/>
                  <a:gd name="T16" fmla="*/ 34 w 38"/>
                  <a:gd name="T17" fmla="*/ 69 h 173"/>
                  <a:gd name="T18" fmla="*/ 36 w 38"/>
                  <a:gd name="T19" fmla="*/ 95 h 173"/>
                  <a:gd name="T20" fmla="*/ 22 w 38"/>
                  <a:gd name="T21" fmla="*/ 172 h 173"/>
                  <a:gd name="T22" fmla="*/ 21 w 38"/>
                  <a:gd name="T23" fmla="*/ 173 h 173"/>
                  <a:gd name="T24" fmla="*/ 38 w 38"/>
                  <a:gd name="T25" fmla="*/ 9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73">
                    <a:moveTo>
                      <a:pt x="38" y="95"/>
                    </a:moveTo>
                    <a:cubicBezTo>
                      <a:pt x="38" y="87"/>
                      <a:pt x="38" y="77"/>
                      <a:pt x="36" y="68"/>
                    </a:cubicBezTo>
                    <a:cubicBezTo>
                      <a:pt x="27" y="15"/>
                      <a:pt x="2" y="0"/>
                      <a:pt x="2" y="0"/>
                    </a:cubicBezTo>
                    <a:cubicBezTo>
                      <a:pt x="0" y="4"/>
                      <a:pt x="0" y="4"/>
                      <a:pt x="0" y="4"/>
                    </a:cubicBezTo>
                    <a:cubicBezTo>
                      <a:pt x="0" y="4"/>
                      <a:pt x="0" y="4"/>
                      <a:pt x="0" y="4"/>
                    </a:cubicBezTo>
                    <a:cubicBezTo>
                      <a:pt x="0" y="4"/>
                      <a:pt x="0" y="4"/>
                      <a:pt x="0" y="4"/>
                    </a:cubicBezTo>
                    <a:cubicBezTo>
                      <a:pt x="1" y="5"/>
                      <a:pt x="2" y="5"/>
                      <a:pt x="3" y="6"/>
                    </a:cubicBezTo>
                    <a:cubicBezTo>
                      <a:pt x="6" y="9"/>
                      <a:pt x="9" y="12"/>
                      <a:pt x="13" y="17"/>
                    </a:cubicBezTo>
                    <a:cubicBezTo>
                      <a:pt x="20" y="27"/>
                      <a:pt x="29" y="43"/>
                      <a:pt x="34" y="69"/>
                    </a:cubicBezTo>
                    <a:cubicBezTo>
                      <a:pt x="35" y="78"/>
                      <a:pt x="36" y="87"/>
                      <a:pt x="36" y="95"/>
                    </a:cubicBezTo>
                    <a:cubicBezTo>
                      <a:pt x="36" y="131"/>
                      <a:pt x="27" y="147"/>
                      <a:pt x="22" y="172"/>
                    </a:cubicBezTo>
                    <a:cubicBezTo>
                      <a:pt x="21" y="173"/>
                      <a:pt x="21" y="173"/>
                      <a:pt x="21" y="173"/>
                    </a:cubicBezTo>
                    <a:cubicBezTo>
                      <a:pt x="21" y="173"/>
                      <a:pt x="38" y="131"/>
                      <a:pt x="38" y="9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4" name="Freeform 2111"/>
              <p:cNvSpPr>
                <a:spLocks/>
              </p:cNvSpPr>
              <p:nvPr/>
            </p:nvSpPr>
            <p:spPr bwMode="auto">
              <a:xfrm>
                <a:off x="472" y="2420"/>
                <a:ext cx="85" cy="368"/>
              </a:xfrm>
              <a:custGeom>
                <a:avLst/>
                <a:gdLst>
                  <a:gd name="T0" fmla="*/ 39 w 40"/>
                  <a:gd name="T1" fmla="*/ 95 h 173"/>
                  <a:gd name="T2" fmla="*/ 40 w 40"/>
                  <a:gd name="T3" fmla="*/ 95 h 173"/>
                  <a:gd name="T4" fmla="*/ 37 w 40"/>
                  <a:gd name="T5" fmla="*/ 68 h 173"/>
                  <a:gd name="T6" fmla="*/ 17 w 40"/>
                  <a:gd name="T7" fmla="*/ 14 h 173"/>
                  <a:gd name="T8" fmla="*/ 7 w 40"/>
                  <a:gd name="T9" fmla="*/ 3 h 173"/>
                  <a:gd name="T10" fmla="*/ 3 w 40"/>
                  <a:gd name="T11" fmla="*/ 0 h 173"/>
                  <a:gd name="T12" fmla="*/ 3 w 40"/>
                  <a:gd name="T13" fmla="*/ 0 h 173"/>
                  <a:gd name="T14" fmla="*/ 0 w 40"/>
                  <a:gd name="T15" fmla="*/ 4 h 173"/>
                  <a:gd name="T16" fmla="*/ 0 w 40"/>
                  <a:gd name="T17" fmla="*/ 4 h 173"/>
                  <a:gd name="T18" fmla="*/ 0 w 40"/>
                  <a:gd name="T19" fmla="*/ 4 h 173"/>
                  <a:gd name="T20" fmla="*/ 0 w 40"/>
                  <a:gd name="T21" fmla="*/ 4 h 173"/>
                  <a:gd name="T22" fmla="*/ 1 w 40"/>
                  <a:gd name="T23" fmla="*/ 4 h 173"/>
                  <a:gd name="T24" fmla="*/ 1 w 40"/>
                  <a:gd name="T25" fmla="*/ 4 h 173"/>
                  <a:gd name="T26" fmla="*/ 4 w 40"/>
                  <a:gd name="T27" fmla="*/ 7 h 173"/>
                  <a:gd name="T28" fmla="*/ 14 w 40"/>
                  <a:gd name="T29" fmla="*/ 17 h 173"/>
                  <a:gd name="T30" fmla="*/ 34 w 40"/>
                  <a:gd name="T31" fmla="*/ 69 h 173"/>
                  <a:gd name="T32" fmla="*/ 37 w 40"/>
                  <a:gd name="T33" fmla="*/ 95 h 173"/>
                  <a:gd name="T34" fmla="*/ 37 w 40"/>
                  <a:gd name="T35" fmla="*/ 96 h 173"/>
                  <a:gd name="T36" fmla="*/ 23 w 40"/>
                  <a:gd name="T37" fmla="*/ 172 h 173"/>
                  <a:gd name="T38" fmla="*/ 23 w 40"/>
                  <a:gd name="T39" fmla="*/ 172 h 173"/>
                  <a:gd name="T40" fmla="*/ 23 w 40"/>
                  <a:gd name="T41" fmla="*/ 172 h 173"/>
                  <a:gd name="T42" fmla="*/ 22 w 40"/>
                  <a:gd name="T43" fmla="*/ 173 h 173"/>
                  <a:gd name="T44" fmla="*/ 22 w 40"/>
                  <a:gd name="T45" fmla="*/ 173 h 173"/>
                  <a:gd name="T46" fmla="*/ 22 w 40"/>
                  <a:gd name="T47" fmla="*/ 173 h 173"/>
                  <a:gd name="T48" fmla="*/ 40 w 40"/>
                  <a:gd name="T49" fmla="*/ 95 h 173"/>
                  <a:gd name="T50" fmla="*/ 39 w 40"/>
                  <a:gd name="T51" fmla="*/ 95 h 173"/>
                  <a:gd name="T52" fmla="*/ 39 w 40"/>
                  <a:gd name="T53" fmla="*/ 95 h 173"/>
                  <a:gd name="T54" fmla="*/ 31 w 40"/>
                  <a:gd name="T55" fmla="*/ 148 h 173"/>
                  <a:gd name="T56" fmla="*/ 25 w 40"/>
                  <a:gd name="T57" fmla="*/ 166 h 173"/>
                  <a:gd name="T58" fmla="*/ 23 w 40"/>
                  <a:gd name="T59" fmla="*/ 171 h 173"/>
                  <a:gd name="T60" fmla="*/ 22 w 40"/>
                  <a:gd name="T61" fmla="*/ 173 h 173"/>
                  <a:gd name="T62" fmla="*/ 22 w 40"/>
                  <a:gd name="T63" fmla="*/ 173 h 173"/>
                  <a:gd name="T64" fmla="*/ 23 w 40"/>
                  <a:gd name="T65" fmla="*/ 172 h 173"/>
                  <a:gd name="T66" fmla="*/ 23 w 40"/>
                  <a:gd name="T67" fmla="*/ 172 h 173"/>
                  <a:gd name="T68" fmla="*/ 37 w 40"/>
                  <a:gd name="T69" fmla="*/ 96 h 173"/>
                  <a:gd name="T70" fmla="*/ 37 w 40"/>
                  <a:gd name="T71" fmla="*/ 95 h 173"/>
                  <a:gd name="T72" fmla="*/ 35 w 40"/>
                  <a:gd name="T73" fmla="*/ 69 h 173"/>
                  <a:gd name="T74" fmla="*/ 14 w 40"/>
                  <a:gd name="T75" fmla="*/ 17 h 173"/>
                  <a:gd name="T76" fmla="*/ 4 w 40"/>
                  <a:gd name="T77" fmla="*/ 6 h 173"/>
                  <a:gd name="T78" fmla="*/ 2 w 40"/>
                  <a:gd name="T79" fmla="*/ 4 h 173"/>
                  <a:gd name="T80" fmla="*/ 1 w 40"/>
                  <a:gd name="T81" fmla="*/ 4 h 173"/>
                  <a:gd name="T82" fmla="*/ 1 w 40"/>
                  <a:gd name="T83" fmla="*/ 3 h 173"/>
                  <a:gd name="T84" fmla="*/ 1 w 40"/>
                  <a:gd name="T85" fmla="*/ 3 h 173"/>
                  <a:gd name="T86" fmla="*/ 1 w 40"/>
                  <a:gd name="T87" fmla="*/ 4 h 173"/>
                  <a:gd name="T88" fmla="*/ 1 w 40"/>
                  <a:gd name="T89" fmla="*/ 3 h 173"/>
                  <a:gd name="T90" fmla="*/ 1 w 40"/>
                  <a:gd name="T91" fmla="*/ 3 h 173"/>
                  <a:gd name="T92" fmla="*/ 1 w 40"/>
                  <a:gd name="T93" fmla="*/ 4 h 173"/>
                  <a:gd name="T94" fmla="*/ 1 w 40"/>
                  <a:gd name="T95" fmla="*/ 3 h 173"/>
                  <a:gd name="T96" fmla="*/ 1 w 40"/>
                  <a:gd name="T97" fmla="*/ 4 h 173"/>
                  <a:gd name="T98" fmla="*/ 1 w 40"/>
                  <a:gd name="T99" fmla="*/ 4 h 173"/>
                  <a:gd name="T100" fmla="*/ 1 w 40"/>
                  <a:gd name="T101" fmla="*/ 3 h 173"/>
                  <a:gd name="T102" fmla="*/ 1 w 40"/>
                  <a:gd name="T103" fmla="*/ 4 h 173"/>
                  <a:gd name="T104" fmla="*/ 1 w 40"/>
                  <a:gd name="T105" fmla="*/ 4 h 173"/>
                  <a:gd name="T106" fmla="*/ 1 w 40"/>
                  <a:gd name="T107" fmla="*/ 4 h 173"/>
                  <a:gd name="T108" fmla="*/ 1 w 40"/>
                  <a:gd name="T109" fmla="*/ 4 h 173"/>
                  <a:gd name="T110" fmla="*/ 3 w 40"/>
                  <a:gd name="T111" fmla="*/ 0 h 173"/>
                  <a:gd name="T112" fmla="*/ 3 w 40"/>
                  <a:gd name="T113" fmla="*/ 0 h 173"/>
                  <a:gd name="T114" fmla="*/ 3 w 40"/>
                  <a:gd name="T115" fmla="*/ 0 h 173"/>
                  <a:gd name="T116" fmla="*/ 7 w 40"/>
                  <a:gd name="T117" fmla="*/ 3 h 173"/>
                  <a:gd name="T118" fmla="*/ 37 w 40"/>
                  <a:gd name="T119" fmla="*/ 68 h 173"/>
                  <a:gd name="T120" fmla="*/ 39 w 40"/>
                  <a:gd name="T121" fmla="*/ 9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173">
                    <a:moveTo>
                      <a:pt x="39" y="95"/>
                    </a:moveTo>
                    <a:cubicBezTo>
                      <a:pt x="40" y="95"/>
                      <a:pt x="40" y="95"/>
                      <a:pt x="40" y="95"/>
                    </a:cubicBezTo>
                    <a:cubicBezTo>
                      <a:pt x="40" y="87"/>
                      <a:pt x="39" y="77"/>
                      <a:pt x="37" y="68"/>
                    </a:cubicBezTo>
                    <a:cubicBezTo>
                      <a:pt x="32" y="41"/>
                      <a:pt x="24" y="24"/>
                      <a:pt x="17" y="14"/>
                    </a:cubicBezTo>
                    <a:cubicBezTo>
                      <a:pt x="13" y="9"/>
                      <a:pt x="9" y="5"/>
                      <a:pt x="7" y="3"/>
                    </a:cubicBezTo>
                    <a:cubicBezTo>
                      <a:pt x="4" y="1"/>
                      <a:pt x="3" y="0"/>
                      <a:pt x="3" y="0"/>
                    </a:cubicBezTo>
                    <a:cubicBezTo>
                      <a:pt x="3" y="0"/>
                      <a:pt x="3" y="0"/>
                      <a:pt x="3" y="0"/>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2" y="5"/>
                      <a:pt x="3" y="6"/>
                      <a:pt x="4" y="7"/>
                    </a:cubicBezTo>
                    <a:cubicBezTo>
                      <a:pt x="7" y="9"/>
                      <a:pt x="10" y="12"/>
                      <a:pt x="14" y="17"/>
                    </a:cubicBezTo>
                    <a:cubicBezTo>
                      <a:pt x="21" y="27"/>
                      <a:pt x="30" y="43"/>
                      <a:pt x="34" y="69"/>
                    </a:cubicBezTo>
                    <a:cubicBezTo>
                      <a:pt x="36" y="78"/>
                      <a:pt x="37" y="87"/>
                      <a:pt x="37" y="95"/>
                    </a:cubicBezTo>
                    <a:cubicBezTo>
                      <a:pt x="37" y="96"/>
                      <a:pt x="37" y="96"/>
                      <a:pt x="37" y="96"/>
                    </a:cubicBezTo>
                    <a:cubicBezTo>
                      <a:pt x="37" y="131"/>
                      <a:pt x="28" y="147"/>
                      <a:pt x="23" y="172"/>
                    </a:cubicBezTo>
                    <a:cubicBezTo>
                      <a:pt x="23" y="172"/>
                      <a:pt x="23" y="172"/>
                      <a:pt x="23" y="172"/>
                    </a:cubicBezTo>
                    <a:cubicBezTo>
                      <a:pt x="23" y="172"/>
                      <a:pt x="23" y="172"/>
                      <a:pt x="23" y="172"/>
                    </a:cubicBezTo>
                    <a:cubicBezTo>
                      <a:pt x="22" y="173"/>
                      <a:pt x="22" y="173"/>
                      <a:pt x="22" y="173"/>
                    </a:cubicBezTo>
                    <a:cubicBezTo>
                      <a:pt x="22" y="173"/>
                      <a:pt x="22" y="173"/>
                      <a:pt x="22" y="173"/>
                    </a:cubicBezTo>
                    <a:cubicBezTo>
                      <a:pt x="22" y="173"/>
                      <a:pt x="22" y="173"/>
                      <a:pt x="22" y="173"/>
                    </a:cubicBezTo>
                    <a:cubicBezTo>
                      <a:pt x="22" y="173"/>
                      <a:pt x="40" y="131"/>
                      <a:pt x="40" y="95"/>
                    </a:cubicBezTo>
                    <a:cubicBezTo>
                      <a:pt x="39" y="95"/>
                      <a:pt x="39" y="95"/>
                      <a:pt x="39" y="95"/>
                    </a:cubicBezTo>
                    <a:cubicBezTo>
                      <a:pt x="39" y="95"/>
                      <a:pt x="39" y="95"/>
                      <a:pt x="39" y="95"/>
                    </a:cubicBezTo>
                    <a:cubicBezTo>
                      <a:pt x="39" y="113"/>
                      <a:pt x="35" y="133"/>
                      <a:pt x="31" y="148"/>
                    </a:cubicBezTo>
                    <a:cubicBezTo>
                      <a:pt x="28" y="155"/>
                      <a:pt x="26" y="161"/>
                      <a:pt x="25" y="166"/>
                    </a:cubicBezTo>
                    <a:cubicBezTo>
                      <a:pt x="24" y="168"/>
                      <a:pt x="23" y="170"/>
                      <a:pt x="23" y="171"/>
                    </a:cubicBezTo>
                    <a:cubicBezTo>
                      <a:pt x="22" y="172"/>
                      <a:pt x="22" y="173"/>
                      <a:pt x="22" y="173"/>
                    </a:cubicBezTo>
                    <a:cubicBezTo>
                      <a:pt x="22" y="173"/>
                      <a:pt x="22" y="173"/>
                      <a:pt x="22" y="173"/>
                    </a:cubicBezTo>
                    <a:cubicBezTo>
                      <a:pt x="23" y="172"/>
                      <a:pt x="23" y="172"/>
                      <a:pt x="23" y="172"/>
                    </a:cubicBezTo>
                    <a:cubicBezTo>
                      <a:pt x="23" y="172"/>
                      <a:pt x="23" y="172"/>
                      <a:pt x="23" y="172"/>
                    </a:cubicBezTo>
                    <a:cubicBezTo>
                      <a:pt x="29" y="147"/>
                      <a:pt x="37" y="131"/>
                      <a:pt x="37" y="96"/>
                    </a:cubicBezTo>
                    <a:cubicBezTo>
                      <a:pt x="37" y="95"/>
                      <a:pt x="37" y="95"/>
                      <a:pt x="37" y="95"/>
                    </a:cubicBezTo>
                    <a:cubicBezTo>
                      <a:pt x="37" y="87"/>
                      <a:pt x="36" y="78"/>
                      <a:pt x="35" y="69"/>
                    </a:cubicBezTo>
                    <a:cubicBezTo>
                      <a:pt x="30" y="43"/>
                      <a:pt x="21" y="27"/>
                      <a:pt x="14" y="17"/>
                    </a:cubicBezTo>
                    <a:cubicBezTo>
                      <a:pt x="10" y="12"/>
                      <a:pt x="7" y="8"/>
                      <a:pt x="4" y="6"/>
                    </a:cubicBezTo>
                    <a:cubicBezTo>
                      <a:pt x="3" y="5"/>
                      <a:pt x="2" y="5"/>
                      <a:pt x="2" y="4"/>
                    </a:cubicBezTo>
                    <a:cubicBezTo>
                      <a:pt x="1" y="4"/>
                      <a:pt x="1" y="4"/>
                      <a:pt x="1" y="4"/>
                    </a:cubicBezTo>
                    <a:cubicBezTo>
                      <a:pt x="1" y="3"/>
                      <a:pt x="1" y="3"/>
                      <a:pt x="1" y="3"/>
                    </a:cubicBezTo>
                    <a:cubicBezTo>
                      <a:pt x="1" y="3"/>
                      <a:pt x="1" y="3"/>
                      <a:pt x="1" y="3"/>
                    </a:cubicBezTo>
                    <a:cubicBezTo>
                      <a:pt x="1" y="4"/>
                      <a:pt x="1" y="4"/>
                      <a:pt x="1" y="4"/>
                    </a:cubicBezTo>
                    <a:cubicBezTo>
                      <a:pt x="1" y="3"/>
                      <a:pt x="1" y="3"/>
                      <a:pt x="1" y="3"/>
                    </a:cubicBezTo>
                    <a:cubicBezTo>
                      <a:pt x="1" y="3"/>
                      <a:pt x="1" y="3"/>
                      <a:pt x="1" y="3"/>
                    </a:cubicBezTo>
                    <a:cubicBezTo>
                      <a:pt x="1" y="4"/>
                      <a:pt x="1" y="4"/>
                      <a:pt x="1" y="4"/>
                    </a:cubicBezTo>
                    <a:cubicBezTo>
                      <a:pt x="1" y="3"/>
                      <a:pt x="1" y="3"/>
                      <a:pt x="1" y="3"/>
                    </a:cubicBezTo>
                    <a:cubicBezTo>
                      <a:pt x="1" y="4"/>
                      <a:pt x="1" y="4"/>
                      <a:pt x="1" y="4"/>
                    </a:cubicBezTo>
                    <a:cubicBezTo>
                      <a:pt x="1" y="4"/>
                      <a:pt x="1" y="4"/>
                      <a:pt x="1" y="4"/>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3" y="0"/>
                      <a:pt x="3" y="0"/>
                      <a:pt x="3" y="0"/>
                    </a:cubicBezTo>
                    <a:cubicBezTo>
                      <a:pt x="3" y="0"/>
                      <a:pt x="3" y="0"/>
                      <a:pt x="3" y="0"/>
                    </a:cubicBezTo>
                    <a:cubicBezTo>
                      <a:pt x="3" y="0"/>
                      <a:pt x="3" y="0"/>
                      <a:pt x="3" y="0"/>
                    </a:cubicBezTo>
                    <a:cubicBezTo>
                      <a:pt x="3" y="0"/>
                      <a:pt x="4" y="1"/>
                      <a:pt x="7" y="3"/>
                    </a:cubicBezTo>
                    <a:cubicBezTo>
                      <a:pt x="14" y="10"/>
                      <a:pt x="30" y="28"/>
                      <a:pt x="37" y="68"/>
                    </a:cubicBezTo>
                    <a:cubicBezTo>
                      <a:pt x="39" y="77"/>
                      <a:pt x="39" y="87"/>
                      <a:pt x="39" y="9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5" name="Freeform 2112"/>
              <p:cNvSpPr>
                <a:spLocks/>
              </p:cNvSpPr>
              <p:nvPr/>
            </p:nvSpPr>
            <p:spPr bwMode="auto">
              <a:xfrm>
                <a:off x="480" y="2428"/>
                <a:ext cx="71" cy="234"/>
              </a:xfrm>
              <a:custGeom>
                <a:avLst/>
                <a:gdLst>
                  <a:gd name="T0" fmla="*/ 0 w 33"/>
                  <a:gd name="T1" fmla="*/ 0 h 110"/>
                  <a:gd name="T2" fmla="*/ 0 w 33"/>
                  <a:gd name="T3" fmla="*/ 2 h 110"/>
                  <a:gd name="T4" fmla="*/ 0 w 33"/>
                  <a:gd name="T5" fmla="*/ 2 h 110"/>
                  <a:gd name="T6" fmla="*/ 10 w 33"/>
                  <a:gd name="T7" fmla="*/ 13 h 110"/>
                  <a:gd name="T8" fmla="*/ 31 w 33"/>
                  <a:gd name="T9" fmla="*/ 65 h 110"/>
                  <a:gd name="T10" fmla="*/ 33 w 33"/>
                  <a:gd name="T11" fmla="*/ 91 h 110"/>
                  <a:gd name="T12" fmla="*/ 33 w 33"/>
                  <a:gd name="T13" fmla="*/ 92 h 110"/>
                  <a:gd name="T14" fmla="*/ 32 w 33"/>
                  <a:gd name="T15" fmla="*/ 110 h 110"/>
                  <a:gd name="T16" fmla="*/ 33 w 33"/>
                  <a:gd name="T17" fmla="*/ 90 h 110"/>
                  <a:gd name="T18" fmla="*/ 31 w 33"/>
                  <a:gd name="T19" fmla="*/ 63 h 110"/>
                  <a:gd name="T20" fmla="*/ 10 w 33"/>
                  <a:gd name="T21" fmla="*/ 11 h 110"/>
                  <a:gd name="T22" fmla="*/ 1 w 33"/>
                  <a:gd name="T23" fmla="*/ 1 h 110"/>
                  <a:gd name="T24" fmla="*/ 0 w 3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10">
                    <a:moveTo>
                      <a:pt x="0" y="0"/>
                    </a:moveTo>
                    <a:cubicBezTo>
                      <a:pt x="0" y="1"/>
                      <a:pt x="0" y="1"/>
                      <a:pt x="0" y="2"/>
                    </a:cubicBezTo>
                    <a:cubicBezTo>
                      <a:pt x="0" y="2"/>
                      <a:pt x="0" y="2"/>
                      <a:pt x="0" y="2"/>
                    </a:cubicBezTo>
                    <a:cubicBezTo>
                      <a:pt x="3" y="4"/>
                      <a:pt x="6" y="8"/>
                      <a:pt x="10" y="13"/>
                    </a:cubicBezTo>
                    <a:cubicBezTo>
                      <a:pt x="17" y="23"/>
                      <a:pt x="26" y="39"/>
                      <a:pt x="31" y="65"/>
                    </a:cubicBezTo>
                    <a:cubicBezTo>
                      <a:pt x="32" y="74"/>
                      <a:pt x="33" y="83"/>
                      <a:pt x="33" y="91"/>
                    </a:cubicBezTo>
                    <a:cubicBezTo>
                      <a:pt x="33" y="92"/>
                      <a:pt x="33" y="92"/>
                      <a:pt x="33" y="92"/>
                    </a:cubicBezTo>
                    <a:cubicBezTo>
                      <a:pt x="33" y="99"/>
                      <a:pt x="33" y="105"/>
                      <a:pt x="32" y="110"/>
                    </a:cubicBezTo>
                    <a:cubicBezTo>
                      <a:pt x="33" y="104"/>
                      <a:pt x="33" y="98"/>
                      <a:pt x="33" y="90"/>
                    </a:cubicBezTo>
                    <a:cubicBezTo>
                      <a:pt x="33" y="82"/>
                      <a:pt x="33" y="73"/>
                      <a:pt x="31" y="63"/>
                    </a:cubicBezTo>
                    <a:cubicBezTo>
                      <a:pt x="26" y="38"/>
                      <a:pt x="18" y="21"/>
                      <a:pt x="10" y="11"/>
                    </a:cubicBezTo>
                    <a:cubicBezTo>
                      <a:pt x="7" y="6"/>
                      <a:pt x="3" y="3"/>
                      <a:pt x="1" y="1"/>
                    </a:cubicBezTo>
                    <a:lnTo>
                      <a:pt x="0"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6" name="Freeform 2113"/>
              <p:cNvSpPr>
                <a:spLocks/>
              </p:cNvSpPr>
              <p:nvPr/>
            </p:nvSpPr>
            <p:spPr bwMode="auto">
              <a:xfrm>
                <a:off x="480" y="2433"/>
                <a:ext cx="71" cy="265"/>
              </a:xfrm>
              <a:custGeom>
                <a:avLst/>
                <a:gdLst>
                  <a:gd name="T0" fmla="*/ 0 w 33"/>
                  <a:gd name="T1" fmla="*/ 0 h 125"/>
                  <a:gd name="T2" fmla="*/ 0 w 33"/>
                  <a:gd name="T3" fmla="*/ 0 h 125"/>
                  <a:gd name="T4" fmla="*/ 0 w 33"/>
                  <a:gd name="T5" fmla="*/ 0 h 125"/>
                  <a:gd name="T6" fmla="*/ 10 w 33"/>
                  <a:gd name="T7" fmla="*/ 11 h 125"/>
                  <a:gd name="T8" fmla="*/ 31 w 33"/>
                  <a:gd name="T9" fmla="*/ 63 h 125"/>
                  <a:gd name="T10" fmla="*/ 33 w 33"/>
                  <a:gd name="T11" fmla="*/ 89 h 125"/>
                  <a:gd name="T12" fmla="*/ 30 w 33"/>
                  <a:gd name="T13" fmla="*/ 125 h 125"/>
                  <a:gd name="T14" fmla="*/ 32 w 33"/>
                  <a:gd name="T15" fmla="*/ 108 h 125"/>
                  <a:gd name="T16" fmla="*/ 33 w 33"/>
                  <a:gd name="T17" fmla="*/ 90 h 125"/>
                  <a:gd name="T18" fmla="*/ 33 w 33"/>
                  <a:gd name="T19" fmla="*/ 89 h 125"/>
                  <a:gd name="T20" fmla="*/ 31 w 33"/>
                  <a:gd name="T21" fmla="*/ 63 h 125"/>
                  <a:gd name="T22" fmla="*/ 10 w 33"/>
                  <a:gd name="T23" fmla="*/ 11 h 125"/>
                  <a:gd name="T24" fmla="*/ 0 w 33"/>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25">
                    <a:moveTo>
                      <a:pt x="0" y="0"/>
                    </a:moveTo>
                    <a:cubicBezTo>
                      <a:pt x="0" y="0"/>
                      <a:pt x="0" y="0"/>
                      <a:pt x="0" y="0"/>
                    </a:cubicBezTo>
                    <a:cubicBezTo>
                      <a:pt x="0" y="0"/>
                      <a:pt x="0" y="0"/>
                      <a:pt x="0" y="0"/>
                    </a:cubicBezTo>
                    <a:cubicBezTo>
                      <a:pt x="3" y="3"/>
                      <a:pt x="6" y="6"/>
                      <a:pt x="10" y="11"/>
                    </a:cubicBezTo>
                    <a:cubicBezTo>
                      <a:pt x="17" y="21"/>
                      <a:pt x="26" y="37"/>
                      <a:pt x="31" y="63"/>
                    </a:cubicBezTo>
                    <a:cubicBezTo>
                      <a:pt x="32" y="72"/>
                      <a:pt x="33" y="81"/>
                      <a:pt x="33" y="89"/>
                    </a:cubicBezTo>
                    <a:cubicBezTo>
                      <a:pt x="33" y="104"/>
                      <a:pt x="32" y="115"/>
                      <a:pt x="30" y="125"/>
                    </a:cubicBezTo>
                    <a:cubicBezTo>
                      <a:pt x="31" y="120"/>
                      <a:pt x="32" y="114"/>
                      <a:pt x="32" y="108"/>
                    </a:cubicBezTo>
                    <a:cubicBezTo>
                      <a:pt x="33" y="103"/>
                      <a:pt x="33" y="97"/>
                      <a:pt x="33" y="90"/>
                    </a:cubicBezTo>
                    <a:cubicBezTo>
                      <a:pt x="33" y="89"/>
                      <a:pt x="33" y="89"/>
                      <a:pt x="33" y="89"/>
                    </a:cubicBezTo>
                    <a:cubicBezTo>
                      <a:pt x="33" y="81"/>
                      <a:pt x="32" y="72"/>
                      <a:pt x="31" y="63"/>
                    </a:cubicBezTo>
                    <a:cubicBezTo>
                      <a:pt x="26" y="37"/>
                      <a:pt x="17" y="21"/>
                      <a:pt x="10" y="11"/>
                    </a:cubicBezTo>
                    <a:cubicBezTo>
                      <a:pt x="6" y="6"/>
                      <a:pt x="3"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7" name="Freeform 2114"/>
              <p:cNvSpPr>
                <a:spLocks/>
              </p:cNvSpPr>
              <p:nvPr/>
            </p:nvSpPr>
            <p:spPr bwMode="auto">
              <a:xfrm>
                <a:off x="472" y="2454"/>
                <a:ext cx="59" cy="425"/>
              </a:xfrm>
              <a:custGeom>
                <a:avLst/>
                <a:gdLst>
                  <a:gd name="T0" fmla="*/ 26 w 28"/>
                  <a:gd name="T1" fmla="*/ 66 h 200"/>
                  <a:gd name="T2" fmla="*/ 26 w 28"/>
                  <a:gd name="T3" fmla="*/ 62 h 200"/>
                  <a:gd name="T4" fmla="*/ 26 w 28"/>
                  <a:gd name="T5" fmla="*/ 61 h 200"/>
                  <a:gd name="T6" fmla="*/ 14 w 28"/>
                  <a:gd name="T7" fmla="*/ 9 h 200"/>
                  <a:gd name="T8" fmla="*/ 0 w 28"/>
                  <a:gd name="T9" fmla="*/ 0 h 200"/>
                  <a:gd name="T10" fmla="*/ 0 w 28"/>
                  <a:gd name="T11" fmla="*/ 4 h 200"/>
                  <a:gd name="T12" fmla="*/ 0 w 28"/>
                  <a:gd name="T13" fmla="*/ 4 h 200"/>
                  <a:gd name="T14" fmla="*/ 1 w 28"/>
                  <a:gd name="T15" fmla="*/ 5 h 200"/>
                  <a:gd name="T16" fmla="*/ 3 w 28"/>
                  <a:gd name="T17" fmla="*/ 6 h 200"/>
                  <a:gd name="T18" fmla="*/ 11 w 28"/>
                  <a:gd name="T19" fmla="*/ 12 h 200"/>
                  <a:gd name="T20" fmla="*/ 23 w 28"/>
                  <a:gd name="T21" fmla="*/ 59 h 200"/>
                  <a:gd name="T22" fmla="*/ 23 w 28"/>
                  <a:gd name="T23" fmla="*/ 61 h 200"/>
                  <a:gd name="T24" fmla="*/ 23 w 28"/>
                  <a:gd name="T25" fmla="*/ 64 h 200"/>
                  <a:gd name="T26" fmla="*/ 27 w 28"/>
                  <a:gd name="T27" fmla="*/ 153 h 200"/>
                  <a:gd name="T28" fmla="*/ 22 w 28"/>
                  <a:gd name="T29" fmla="*/ 200 h 200"/>
                  <a:gd name="T30" fmla="*/ 28 w 28"/>
                  <a:gd name="T31" fmla="*/ 152 h 200"/>
                  <a:gd name="T32" fmla="*/ 26 w 28"/>
                  <a:gd name="T33"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00">
                    <a:moveTo>
                      <a:pt x="26" y="66"/>
                    </a:moveTo>
                    <a:cubicBezTo>
                      <a:pt x="26" y="65"/>
                      <a:pt x="26" y="64"/>
                      <a:pt x="26" y="62"/>
                    </a:cubicBezTo>
                    <a:cubicBezTo>
                      <a:pt x="26" y="62"/>
                      <a:pt x="26" y="61"/>
                      <a:pt x="26" y="61"/>
                    </a:cubicBezTo>
                    <a:cubicBezTo>
                      <a:pt x="26" y="34"/>
                      <a:pt x="21" y="17"/>
                      <a:pt x="14" y="9"/>
                    </a:cubicBezTo>
                    <a:cubicBezTo>
                      <a:pt x="7" y="1"/>
                      <a:pt x="1" y="0"/>
                      <a:pt x="0" y="0"/>
                    </a:cubicBezTo>
                    <a:cubicBezTo>
                      <a:pt x="0" y="4"/>
                      <a:pt x="0" y="4"/>
                      <a:pt x="0" y="4"/>
                    </a:cubicBezTo>
                    <a:cubicBezTo>
                      <a:pt x="0" y="4"/>
                      <a:pt x="0" y="4"/>
                      <a:pt x="0" y="4"/>
                    </a:cubicBezTo>
                    <a:cubicBezTo>
                      <a:pt x="1" y="5"/>
                      <a:pt x="1" y="5"/>
                      <a:pt x="1" y="5"/>
                    </a:cubicBezTo>
                    <a:cubicBezTo>
                      <a:pt x="1" y="5"/>
                      <a:pt x="2" y="5"/>
                      <a:pt x="3" y="6"/>
                    </a:cubicBezTo>
                    <a:cubicBezTo>
                      <a:pt x="5" y="7"/>
                      <a:pt x="8" y="8"/>
                      <a:pt x="11" y="12"/>
                    </a:cubicBezTo>
                    <a:cubicBezTo>
                      <a:pt x="17" y="19"/>
                      <a:pt x="23" y="33"/>
                      <a:pt x="23" y="59"/>
                    </a:cubicBezTo>
                    <a:cubicBezTo>
                      <a:pt x="23" y="60"/>
                      <a:pt x="23" y="60"/>
                      <a:pt x="23" y="61"/>
                    </a:cubicBezTo>
                    <a:cubicBezTo>
                      <a:pt x="23" y="62"/>
                      <a:pt x="23" y="63"/>
                      <a:pt x="23" y="64"/>
                    </a:cubicBezTo>
                    <a:cubicBezTo>
                      <a:pt x="23" y="99"/>
                      <a:pt x="27" y="144"/>
                      <a:pt x="27" y="153"/>
                    </a:cubicBezTo>
                    <a:cubicBezTo>
                      <a:pt x="27" y="161"/>
                      <a:pt x="25" y="189"/>
                      <a:pt x="22" y="200"/>
                    </a:cubicBezTo>
                    <a:cubicBezTo>
                      <a:pt x="22" y="200"/>
                      <a:pt x="28" y="178"/>
                      <a:pt x="28" y="152"/>
                    </a:cubicBezTo>
                    <a:cubicBezTo>
                      <a:pt x="28" y="120"/>
                      <a:pt x="26" y="106"/>
                      <a:pt x="26" y="6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8" name="Freeform 2115"/>
              <p:cNvSpPr>
                <a:spLocks/>
              </p:cNvSpPr>
              <p:nvPr/>
            </p:nvSpPr>
            <p:spPr bwMode="auto">
              <a:xfrm>
                <a:off x="472" y="2454"/>
                <a:ext cx="59" cy="425"/>
              </a:xfrm>
              <a:custGeom>
                <a:avLst/>
                <a:gdLst>
                  <a:gd name="T0" fmla="*/ 26 w 28"/>
                  <a:gd name="T1" fmla="*/ 66 h 200"/>
                  <a:gd name="T2" fmla="*/ 26 w 28"/>
                  <a:gd name="T3" fmla="*/ 61 h 200"/>
                  <a:gd name="T4" fmla="*/ 14 w 28"/>
                  <a:gd name="T5" fmla="*/ 9 h 200"/>
                  <a:gd name="T6" fmla="*/ 0 w 28"/>
                  <a:gd name="T7" fmla="*/ 0 h 200"/>
                  <a:gd name="T8" fmla="*/ 0 w 28"/>
                  <a:gd name="T9" fmla="*/ 4 h 200"/>
                  <a:gd name="T10" fmla="*/ 0 w 28"/>
                  <a:gd name="T11" fmla="*/ 5 h 200"/>
                  <a:gd name="T12" fmla="*/ 0 w 28"/>
                  <a:gd name="T13" fmla="*/ 5 h 200"/>
                  <a:gd name="T14" fmla="*/ 1 w 28"/>
                  <a:gd name="T15" fmla="*/ 5 h 200"/>
                  <a:gd name="T16" fmla="*/ 3 w 28"/>
                  <a:gd name="T17" fmla="*/ 6 h 200"/>
                  <a:gd name="T18" fmla="*/ 23 w 28"/>
                  <a:gd name="T19" fmla="*/ 59 h 200"/>
                  <a:gd name="T20" fmla="*/ 23 w 28"/>
                  <a:gd name="T21" fmla="*/ 64 h 200"/>
                  <a:gd name="T22" fmla="*/ 27 w 28"/>
                  <a:gd name="T23" fmla="*/ 153 h 200"/>
                  <a:gd name="T24" fmla="*/ 22 w 28"/>
                  <a:gd name="T25" fmla="*/ 200 h 200"/>
                  <a:gd name="T26" fmla="*/ 28 w 28"/>
                  <a:gd name="T27" fmla="*/ 152 h 200"/>
                  <a:gd name="T28" fmla="*/ 26 w 28"/>
                  <a:gd name="T29" fmla="*/ 66 h 200"/>
                  <a:gd name="T30" fmla="*/ 26 w 28"/>
                  <a:gd name="T31" fmla="*/ 66 h 200"/>
                  <a:gd name="T32" fmla="*/ 28 w 28"/>
                  <a:gd name="T33" fmla="*/ 152 h 200"/>
                  <a:gd name="T34" fmla="*/ 23 w 28"/>
                  <a:gd name="T35" fmla="*/ 196 h 200"/>
                  <a:gd name="T36" fmla="*/ 22 w 28"/>
                  <a:gd name="T37" fmla="*/ 200 h 200"/>
                  <a:gd name="T38" fmla="*/ 27 w 28"/>
                  <a:gd name="T39" fmla="*/ 153 h 200"/>
                  <a:gd name="T40" fmla="*/ 23 w 28"/>
                  <a:gd name="T41" fmla="*/ 61 h 200"/>
                  <a:gd name="T42" fmla="*/ 11 w 28"/>
                  <a:gd name="T43" fmla="*/ 12 h 200"/>
                  <a:gd name="T44" fmla="*/ 1 w 28"/>
                  <a:gd name="T45" fmla="*/ 4 h 200"/>
                  <a:gd name="T46" fmla="*/ 1 w 28"/>
                  <a:gd name="T47" fmla="*/ 4 h 200"/>
                  <a:gd name="T48" fmla="*/ 0 w 28"/>
                  <a:gd name="T49" fmla="*/ 4 h 200"/>
                  <a:gd name="T50" fmla="*/ 0 w 28"/>
                  <a:gd name="T51" fmla="*/ 4 h 200"/>
                  <a:gd name="T52" fmla="*/ 0 w 28"/>
                  <a:gd name="T53" fmla="*/ 4 h 200"/>
                  <a:gd name="T54" fmla="*/ 0 w 28"/>
                  <a:gd name="T55" fmla="*/ 4 h 200"/>
                  <a:gd name="T56" fmla="*/ 0 w 28"/>
                  <a:gd name="T57" fmla="*/ 4 h 200"/>
                  <a:gd name="T58" fmla="*/ 0 w 28"/>
                  <a:gd name="T59" fmla="*/ 4 h 200"/>
                  <a:gd name="T60" fmla="*/ 0 w 28"/>
                  <a:gd name="T61" fmla="*/ 4 h 200"/>
                  <a:gd name="T62" fmla="*/ 0 w 28"/>
                  <a:gd name="T63" fmla="*/ 4 h 200"/>
                  <a:gd name="T64" fmla="*/ 0 w 28"/>
                  <a:gd name="T65" fmla="*/ 4 h 200"/>
                  <a:gd name="T66" fmla="*/ 0 w 28"/>
                  <a:gd name="T67" fmla="*/ 4 h 200"/>
                  <a:gd name="T68" fmla="*/ 0 w 28"/>
                  <a:gd name="T69" fmla="*/ 4 h 200"/>
                  <a:gd name="T70" fmla="*/ 0 w 28"/>
                  <a:gd name="T71" fmla="*/ 0 h 200"/>
                  <a:gd name="T72" fmla="*/ 14 w 28"/>
                  <a:gd name="T73" fmla="*/ 9 h 200"/>
                  <a:gd name="T74" fmla="*/ 26 w 28"/>
                  <a:gd name="T75" fmla="*/ 61 h 200"/>
                  <a:gd name="T76" fmla="*/ 26 w 28"/>
                  <a:gd name="T77"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200">
                    <a:moveTo>
                      <a:pt x="26" y="66"/>
                    </a:moveTo>
                    <a:cubicBezTo>
                      <a:pt x="26" y="66"/>
                      <a:pt x="26" y="66"/>
                      <a:pt x="26" y="66"/>
                    </a:cubicBezTo>
                    <a:cubicBezTo>
                      <a:pt x="26" y="65"/>
                      <a:pt x="26" y="64"/>
                      <a:pt x="26" y="62"/>
                    </a:cubicBezTo>
                    <a:cubicBezTo>
                      <a:pt x="26" y="62"/>
                      <a:pt x="26" y="61"/>
                      <a:pt x="26" y="61"/>
                    </a:cubicBezTo>
                    <a:cubicBezTo>
                      <a:pt x="26" y="61"/>
                      <a:pt x="26" y="61"/>
                      <a:pt x="26" y="61"/>
                    </a:cubicBezTo>
                    <a:cubicBezTo>
                      <a:pt x="26" y="34"/>
                      <a:pt x="21" y="17"/>
                      <a:pt x="14" y="9"/>
                    </a:cubicBezTo>
                    <a:cubicBezTo>
                      <a:pt x="8" y="1"/>
                      <a:pt x="1" y="0"/>
                      <a:pt x="0" y="0"/>
                    </a:cubicBezTo>
                    <a:cubicBezTo>
                      <a:pt x="0" y="0"/>
                      <a:pt x="0" y="0"/>
                      <a:pt x="0" y="0"/>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2" y="5"/>
                      <a:pt x="3" y="6"/>
                    </a:cubicBezTo>
                    <a:cubicBezTo>
                      <a:pt x="5" y="7"/>
                      <a:pt x="8" y="9"/>
                      <a:pt x="11" y="12"/>
                    </a:cubicBezTo>
                    <a:cubicBezTo>
                      <a:pt x="17" y="19"/>
                      <a:pt x="23" y="33"/>
                      <a:pt x="23" y="59"/>
                    </a:cubicBezTo>
                    <a:cubicBezTo>
                      <a:pt x="23" y="60"/>
                      <a:pt x="23" y="60"/>
                      <a:pt x="23" y="61"/>
                    </a:cubicBezTo>
                    <a:cubicBezTo>
                      <a:pt x="23" y="62"/>
                      <a:pt x="23" y="63"/>
                      <a:pt x="23" y="64"/>
                    </a:cubicBezTo>
                    <a:cubicBezTo>
                      <a:pt x="23" y="99"/>
                      <a:pt x="27" y="144"/>
                      <a:pt x="27" y="153"/>
                    </a:cubicBezTo>
                    <a:cubicBezTo>
                      <a:pt x="27" y="153"/>
                      <a:pt x="27" y="153"/>
                      <a:pt x="27" y="153"/>
                    </a:cubicBezTo>
                    <a:cubicBezTo>
                      <a:pt x="27" y="162"/>
                      <a:pt x="25" y="189"/>
                      <a:pt x="21" y="200"/>
                    </a:cubicBezTo>
                    <a:cubicBezTo>
                      <a:pt x="22" y="200"/>
                      <a:pt x="22" y="200"/>
                      <a:pt x="22" y="200"/>
                    </a:cubicBezTo>
                    <a:cubicBezTo>
                      <a:pt x="22" y="200"/>
                      <a:pt x="22" y="200"/>
                      <a:pt x="22" y="200"/>
                    </a:cubicBezTo>
                    <a:cubicBezTo>
                      <a:pt x="22" y="200"/>
                      <a:pt x="28" y="178"/>
                      <a:pt x="28" y="152"/>
                    </a:cubicBezTo>
                    <a:cubicBezTo>
                      <a:pt x="28" y="121"/>
                      <a:pt x="26" y="107"/>
                      <a:pt x="26" y="70"/>
                    </a:cubicBezTo>
                    <a:cubicBezTo>
                      <a:pt x="26" y="69"/>
                      <a:pt x="26" y="67"/>
                      <a:pt x="26" y="66"/>
                    </a:cubicBezTo>
                    <a:cubicBezTo>
                      <a:pt x="26" y="66"/>
                      <a:pt x="26" y="66"/>
                      <a:pt x="26" y="66"/>
                    </a:cubicBezTo>
                    <a:cubicBezTo>
                      <a:pt x="26" y="66"/>
                      <a:pt x="26" y="66"/>
                      <a:pt x="26" y="66"/>
                    </a:cubicBezTo>
                    <a:cubicBezTo>
                      <a:pt x="26" y="67"/>
                      <a:pt x="26" y="69"/>
                      <a:pt x="26" y="70"/>
                    </a:cubicBezTo>
                    <a:cubicBezTo>
                      <a:pt x="26" y="107"/>
                      <a:pt x="28" y="121"/>
                      <a:pt x="28" y="152"/>
                    </a:cubicBezTo>
                    <a:cubicBezTo>
                      <a:pt x="28" y="165"/>
                      <a:pt x="26" y="177"/>
                      <a:pt x="25" y="186"/>
                    </a:cubicBezTo>
                    <a:cubicBezTo>
                      <a:pt x="24" y="190"/>
                      <a:pt x="23" y="193"/>
                      <a:pt x="23" y="196"/>
                    </a:cubicBezTo>
                    <a:cubicBezTo>
                      <a:pt x="22" y="198"/>
                      <a:pt x="21" y="200"/>
                      <a:pt x="21" y="200"/>
                    </a:cubicBezTo>
                    <a:cubicBezTo>
                      <a:pt x="22" y="200"/>
                      <a:pt x="22" y="200"/>
                      <a:pt x="22" y="200"/>
                    </a:cubicBezTo>
                    <a:cubicBezTo>
                      <a:pt x="25" y="189"/>
                      <a:pt x="27" y="162"/>
                      <a:pt x="27" y="153"/>
                    </a:cubicBezTo>
                    <a:cubicBezTo>
                      <a:pt x="27" y="153"/>
                      <a:pt x="27" y="153"/>
                      <a:pt x="27" y="153"/>
                    </a:cubicBezTo>
                    <a:cubicBezTo>
                      <a:pt x="27" y="144"/>
                      <a:pt x="23" y="99"/>
                      <a:pt x="23" y="64"/>
                    </a:cubicBezTo>
                    <a:cubicBezTo>
                      <a:pt x="23" y="63"/>
                      <a:pt x="23" y="62"/>
                      <a:pt x="23" y="61"/>
                    </a:cubicBezTo>
                    <a:cubicBezTo>
                      <a:pt x="23" y="60"/>
                      <a:pt x="23" y="60"/>
                      <a:pt x="23" y="59"/>
                    </a:cubicBezTo>
                    <a:cubicBezTo>
                      <a:pt x="23" y="33"/>
                      <a:pt x="17" y="19"/>
                      <a:pt x="11" y="12"/>
                    </a:cubicBezTo>
                    <a:cubicBezTo>
                      <a:pt x="8" y="8"/>
                      <a:pt x="5" y="6"/>
                      <a:pt x="3" y="5"/>
                    </a:cubicBezTo>
                    <a:cubicBezTo>
                      <a:pt x="2" y="5"/>
                      <a:pt x="1" y="5"/>
                      <a:pt x="1" y="4"/>
                    </a:cubicBezTo>
                    <a:cubicBezTo>
                      <a:pt x="1" y="5"/>
                      <a:pt x="1" y="5"/>
                      <a:pt x="1" y="5"/>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0"/>
                      <a:pt x="1" y="0"/>
                      <a:pt x="1" y="0"/>
                    </a:cubicBezTo>
                    <a:cubicBezTo>
                      <a:pt x="0" y="0"/>
                      <a:pt x="0" y="0"/>
                      <a:pt x="0" y="0"/>
                    </a:cubicBezTo>
                    <a:cubicBezTo>
                      <a:pt x="0" y="1"/>
                      <a:pt x="0" y="1"/>
                      <a:pt x="0" y="1"/>
                    </a:cubicBezTo>
                    <a:cubicBezTo>
                      <a:pt x="1" y="1"/>
                      <a:pt x="7" y="2"/>
                      <a:pt x="14" y="9"/>
                    </a:cubicBezTo>
                    <a:cubicBezTo>
                      <a:pt x="20" y="17"/>
                      <a:pt x="26" y="34"/>
                      <a:pt x="26" y="61"/>
                    </a:cubicBezTo>
                    <a:cubicBezTo>
                      <a:pt x="26" y="61"/>
                      <a:pt x="26" y="61"/>
                      <a:pt x="26" y="61"/>
                    </a:cubicBezTo>
                    <a:cubicBezTo>
                      <a:pt x="26" y="61"/>
                      <a:pt x="26" y="62"/>
                      <a:pt x="26" y="62"/>
                    </a:cubicBezTo>
                    <a:cubicBezTo>
                      <a:pt x="26" y="64"/>
                      <a:pt x="26" y="65"/>
                      <a:pt x="26" y="66"/>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9" name="Freeform 2116"/>
              <p:cNvSpPr>
                <a:spLocks/>
              </p:cNvSpPr>
              <p:nvPr/>
            </p:nvSpPr>
            <p:spPr bwMode="auto">
              <a:xfrm>
                <a:off x="478" y="2460"/>
                <a:ext cx="53" cy="387"/>
              </a:xfrm>
              <a:custGeom>
                <a:avLst/>
                <a:gdLst>
                  <a:gd name="T0" fmla="*/ 0 w 25"/>
                  <a:gd name="T1" fmla="*/ 0 h 182"/>
                  <a:gd name="T2" fmla="*/ 0 w 25"/>
                  <a:gd name="T3" fmla="*/ 2 h 182"/>
                  <a:gd name="T4" fmla="*/ 8 w 25"/>
                  <a:gd name="T5" fmla="*/ 9 h 182"/>
                  <a:gd name="T6" fmla="*/ 20 w 25"/>
                  <a:gd name="T7" fmla="*/ 56 h 182"/>
                  <a:gd name="T8" fmla="*/ 20 w 25"/>
                  <a:gd name="T9" fmla="*/ 58 h 182"/>
                  <a:gd name="T10" fmla="*/ 20 w 25"/>
                  <a:gd name="T11" fmla="*/ 61 h 182"/>
                  <a:gd name="T12" fmla="*/ 24 w 25"/>
                  <a:gd name="T13" fmla="*/ 150 h 182"/>
                  <a:gd name="T14" fmla="*/ 24 w 25"/>
                  <a:gd name="T15" fmla="*/ 150 h 182"/>
                  <a:gd name="T16" fmla="*/ 22 w 25"/>
                  <a:gd name="T17" fmla="*/ 182 h 182"/>
                  <a:gd name="T18" fmla="*/ 22 w 25"/>
                  <a:gd name="T19" fmla="*/ 180 h 182"/>
                  <a:gd name="T20" fmla="*/ 25 w 25"/>
                  <a:gd name="T21" fmla="*/ 148 h 182"/>
                  <a:gd name="T22" fmla="*/ 20 w 25"/>
                  <a:gd name="T23" fmla="*/ 59 h 182"/>
                  <a:gd name="T24" fmla="*/ 20 w 25"/>
                  <a:gd name="T25" fmla="*/ 56 h 182"/>
                  <a:gd name="T26" fmla="*/ 20 w 25"/>
                  <a:gd name="T27" fmla="*/ 54 h 182"/>
                  <a:gd name="T28" fmla="*/ 8 w 25"/>
                  <a:gd name="T29" fmla="*/ 7 h 182"/>
                  <a:gd name="T30" fmla="*/ 1 w 25"/>
                  <a:gd name="T31" fmla="*/ 0 h 182"/>
                  <a:gd name="T32" fmla="*/ 0 w 25"/>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82">
                    <a:moveTo>
                      <a:pt x="0" y="0"/>
                    </a:moveTo>
                    <a:cubicBezTo>
                      <a:pt x="0" y="1"/>
                      <a:pt x="0" y="2"/>
                      <a:pt x="0" y="2"/>
                    </a:cubicBezTo>
                    <a:cubicBezTo>
                      <a:pt x="2" y="4"/>
                      <a:pt x="5" y="5"/>
                      <a:pt x="8" y="9"/>
                    </a:cubicBezTo>
                    <a:cubicBezTo>
                      <a:pt x="14" y="16"/>
                      <a:pt x="20" y="30"/>
                      <a:pt x="20" y="56"/>
                    </a:cubicBezTo>
                    <a:cubicBezTo>
                      <a:pt x="20" y="57"/>
                      <a:pt x="20" y="57"/>
                      <a:pt x="20" y="58"/>
                    </a:cubicBezTo>
                    <a:cubicBezTo>
                      <a:pt x="20" y="59"/>
                      <a:pt x="20" y="60"/>
                      <a:pt x="20" y="61"/>
                    </a:cubicBezTo>
                    <a:cubicBezTo>
                      <a:pt x="20" y="96"/>
                      <a:pt x="24" y="141"/>
                      <a:pt x="24" y="150"/>
                    </a:cubicBezTo>
                    <a:cubicBezTo>
                      <a:pt x="24" y="150"/>
                      <a:pt x="24" y="150"/>
                      <a:pt x="24" y="150"/>
                    </a:cubicBezTo>
                    <a:cubicBezTo>
                      <a:pt x="24" y="157"/>
                      <a:pt x="23" y="171"/>
                      <a:pt x="22" y="182"/>
                    </a:cubicBezTo>
                    <a:cubicBezTo>
                      <a:pt x="22" y="182"/>
                      <a:pt x="22" y="181"/>
                      <a:pt x="22" y="180"/>
                    </a:cubicBezTo>
                    <a:cubicBezTo>
                      <a:pt x="24" y="168"/>
                      <a:pt x="25" y="153"/>
                      <a:pt x="25" y="148"/>
                    </a:cubicBezTo>
                    <a:cubicBezTo>
                      <a:pt x="25" y="139"/>
                      <a:pt x="20" y="93"/>
                      <a:pt x="20" y="59"/>
                    </a:cubicBezTo>
                    <a:cubicBezTo>
                      <a:pt x="20" y="58"/>
                      <a:pt x="20" y="57"/>
                      <a:pt x="20" y="56"/>
                    </a:cubicBezTo>
                    <a:cubicBezTo>
                      <a:pt x="20" y="55"/>
                      <a:pt x="20" y="55"/>
                      <a:pt x="20" y="54"/>
                    </a:cubicBezTo>
                    <a:cubicBezTo>
                      <a:pt x="20" y="28"/>
                      <a:pt x="14" y="14"/>
                      <a:pt x="8" y="7"/>
                    </a:cubicBezTo>
                    <a:cubicBezTo>
                      <a:pt x="6" y="3"/>
                      <a:pt x="3" y="2"/>
                      <a:pt x="1" y="0"/>
                    </a:cubicBezTo>
                    <a:lnTo>
                      <a:pt x="0" y="0"/>
                    </a:ln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0" name="Freeform 2117"/>
              <p:cNvSpPr>
                <a:spLocks/>
              </p:cNvSpPr>
              <p:nvPr/>
            </p:nvSpPr>
            <p:spPr bwMode="auto">
              <a:xfrm>
                <a:off x="478" y="2464"/>
                <a:ext cx="51" cy="402"/>
              </a:xfrm>
              <a:custGeom>
                <a:avLst/>
                <a:gdLst>
                  <a:gd name="T0" fmla="*/ 0 w 24"/>
                  <a:gd name="T1" fmla="*/ 0 h 189"/>
                  <a:gd name="T2" fmla="*/ 0 w 24"/>
                  <a:gd name="T3" fmla="*/ 1 h 189"/>
                  <a:gd name="T4" fmla="*/ 8 w 24"/>
                  <a:gd name="T5" fmla="*/ 7 h 189"/>
                  <a:gd name="T6" fmla="*/ 20 w 24"/>
                  <a:gd name="T7" fmla="*/ 54 h 189"/>
                  <a:gd name="T8" fmla="*/ 20 w 24"/>
                  <a:gd name="T9" fmla="*/ 56 h 189"/>
                  <a:gd name="T10" fmla="*/ 20 w 24"/>
                  <a:gd name="T11" fmla="*/ 59 h 189"/>
                  <a:gd name="T12" fmla="*/ 24 w 24"/>
                  <a:gd name="T13" fmla="*/ 148 h 189"/>
                  <a:gd name="T14" fmla="*/ 20 w 24"/>
                  <a:gd name="T15" fmla="*/ 189 h 189"/>
                  <a:gd name="T16" fmla="*/ 22 w 24"/>
                  <a:gd name="T17" fmla="*/ 183 h 189"/>
                  <a:gd name="T18" fmla="*/ 22 w 24"/>
                  <a:gd name="T19" fmla="*/ 178 h 189"/>
                  <a:gd name="T20" fmla="*/ 22 w 24"/>
                  <a:gd name="T21" fmla="*/ 180 h 189"/>
                  <a:gd name="T22" fmla="*/ 24 w 24"/>
                  <a:gd name="T23" fmla="*/ 148 h 189"/>
                  <a:gd name="T24" fmla="*/ 24 w 24"/>
                  <a:gd name="T25" fmla="*/ 148 h 189"/>
                  <a:gd name="T26" fmla="*/ 20 w 24"/>
                  <a:gd name="T27" fmla="*/ 59 h 189"/>
                  <a:gd name="T28" fmla="*/ 20 w 24"/>
                  <a:gd name="T29" fmla="*/ 56 h 189"/>
                  <a:gd name="T30" fmla="*/ 20 w 24"/>
                  <a:gd name="T31" fmla="*/ 54 h 189"/>
                  <a:gd name="T32" fmla="*/ 8 w 24"/>
                  <a:gd name="T33" fmla="*/ 7 h 189"/>
                  <a:gd name="T34" fmla="*/ 0 w 24"/>
                  <a:gd name="T3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89">
                    <a:moveTo>
                      <a:pt x="0" y="0"/>
                    </a:moveTo>
                    <a:cubicBezTo>
                      <a:pt x="0" y="1"/>
                      <a:pt x="0" y="1"/>
                      <a:pt x="0" y="1"/>
                    </a:cubicBezTo>
                    <a:cubicBezTo>
                      <a:pt x="2" y="2"/>
                      <a:pt x="5" y="4"/>
                      <a:pt x="8" y="7"/>
                    </a:cubicBezTo>
                    <a:cubicBezTo>
                      <a:pt x="14" y="14"/>
                      <a:pt x="20" y="28"/>
                      <a:pt x="20" y="54"/>
                    </a:cubicBezTo>
                    <a:cubicBezTo>
                      <a:pt x="20" y="55"/>
                      <a:pt x="20" y="55"/>
                      <a:pt x="20" y="56"/>
                    </a:cubicBezTo>
                    <a:cubicBezTo>
                      <a:pt x="20" y="57"/>
                      <a:pt x="20" y="58"/>
                      <a:pt x="20" y="59"/>
                    </a:cubicBezTo>
                    <a:cubicBezTo>
                      <a:pt x="20" y="94"/>
                      <a:pt x="24" y="139"/>
                      <a:pt x="24" y="148"/>
                    </a:cubicBezTo>
                    <a:cubicBezTo>
                      <a:pt x="24" y="155"/>
                      <a:pt x="23" y="176"/>
                      <a:pt x="20" y="189"/>
                    </a:cubicBezTo>
                    <a:cubicBezTo>
                      <a:pt x="21" y="187"/>
                      <a:pt x="21" y="185"/>
                      <a:pt x="22" y="183"/>
                    </a:cubicBezTo>
                    <a:cubicBezTo>
                      <a:pt x="22" y="181"/>
                      <a:pt x="22" y="180"/>
                      <a:pt x="22" y="178"/>
                    </a:cubicBezTo>
                    <a:cubicBezTo>
                      <a:pt x="22" y="179"/>
                      <a:pt x="22" y="180"/>
                      <a:pt x="22" y="180"/>
                    </a:cubicBezTo>
                    <a:cubicBezTo>
                      <a:pt x="23" y="169"/>
                      <a:pt x="24" y="155"/>
                      <a:pt x="24" y="148"/>
                    </a:cubicBezTo>
                    <a:cubicBezTo>
                      <a:pt x="24" y="148"/>
                      <a:pt x="24" y="148"/>
                      <a:pt x="24" y="148"/>
                    </a:cubicBezTo>
                    <a:cubicBezTo>
                      <a:pt x="24" y="139"/>
                      <a:pt x="20" y="94"/>
                      <a:pt x="20" y="59"/>
                    </a:cubicBezTo>
                    <a:cubicBezTo>
                      <a:pt x="20" y="58"/>
                      <a:pt x="20" y="57"/>
                      <a:pt x="20" y="56"/>
                    </a:cubicBezTo>
                    <a:cubicBezTo>
                      <a:pt x="20" y="55"/>
                      <a:pt x="20" y="55"/>
                      <a:pt x="20" y="54"/>
                    </a:cubicBezTo>
                    <a:cubicBezTo>
                      <a:pt x="20" y="28"/>
                      <a:pt x="14" y="14"/>
                      <a:pt x="8" y="7"/>
                    </a:cubicBezTo>
                    <a:cubicBezTo>
                      <a:pt x="5" y="3"/>
                      <a:pt x="2" y="2"/>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1" name="Freeform 2118"/>
              <p:cNvSpPr>
                <a:spLocks/>
              </p:cNvSpPr>
              <p:nvPr/>
            </p:nvSpPr>
            <p:spPr bwMode="auto">
              <a:xfrm>
                <a:off x="470" y="2484"/>
                <a:ext cx="42" cy="363"/>
              </a:xfrm>
              <a:custGeom>
                <a:avLst/>
                <a:gdLst>
                  <a:gd name="T0" fmla="*/ 15 w 20"/>
                  <a:gd name="T1" fmla="*/ 137 h 171"/>
                  <a:gd name="T2" fmla="*/ 18 w 20"/>
                  <a:gd name="T3" fmla="*/ 113 h 171"/>
                  <a:gd name="T4" fmla="*/ 20 w 20"/>
                  <a:gd name="T5" fmla="*/ 83 h 171"/>
                  <a:gd name="T6" fmla="*/ 20 w 20"/>
                  <a:gd name="T7" fmla="*/ 59 h 171"/>
                  <a:gd name="T8" fmla="*/ 19 w 20"/>
                  <a:gd name="T9" fmla="*/ 36 h 171"/>
                  <a:gd name="T10" fmla="*/ 2 w 20"/>
                  <a:gd name="T11" fmla="*/ 0 h 171"/>
                  <a:gd name="T12" fmla="*/ 0 w 20"/>
                  <a:gd name="T13" fmla="*/ 3 h 171"/>
                  <a:gd name="T14" fmla="*/ 0 w 20"/>
                  <a:gd name="T15" fmla="*/ 3 h 171"/>
                  <a:gd name="T16" fmla="*/ 0 w 20"/>
                  <a:gd name="T17" fmla="*/ 3 h 171"/>
                  <a:gd name="T18" fmla="*/ 1 w 20"/>
                  <a:gd name="T19" fmla="*/ 4 h 171"/>
                  <a:gd name="T20" fmla="*/ 6 w 20"/>
                  <a:gd name="T21" fmla="*/ 9 h 171"/>
                  <a:gd name="T22" fmla="*/ 16 w 20"/>
                  <a:gd name="T23" fmla="*/ 38 h 171"/>
                  <a:gd name="T24" fmla="*/ 18 w 20"/>
                  <a:gd name="T25" fmla="*/ 59 h 171"/>
                  <a:gd name="T26" fmla="*/ 14 w 20"/>
                  <a:gd name="T27" fmla="*/ 141 h 171"/>
                  <a:gd name="T28" fmla="*/ 17 w 20"/>
                  <a:gd name="T29" fmla="*/ 171 h 171"/>
                  <a:gd name="T30" fmla="*/ 15 w 20"/>
                  <a:gd name="T31" fmla="*/ 13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1">
                    <a:moveTo>
                      <a:pt x="15" y="137"/>
                    </a:moveTo>
                    <a:cubicBezTo>
                      <a:pt x="15" y="129"/>
                      <a:pt x="16" y="121"/>
                      <a:pt x="18" y="113"/>
                    </a:cubicBezTo>
                    <a:cubicBezTo>
                      <a:pt x="19" y="108"/>
                      <a:pt x="20" y="88"/>
                      <a:pt x="20" y="83"/>
                    </a:cubicBezTo>
                    <a:cubicBezTo>
                      <a:pt x="20" y="75"/>
                      <a:pt x="20" y="67"/>
                      <a:pt x="20" y="59"/>
                    </a:cubicBezTo>
                    <a:cubicBezTo>
                      <a:pt x="20" y="52"/>
                      <a:pt x="20" y="44"/>
                      <a:pt x="19" y="36"/>
                    </a:cubicBezTo>
                    <a:cubicBezTo>
                      <a:pt x="16" y="8"/>
                      <a:pt x="2" y="0"/>
                      <a:pt x="2" y="0"/>
                    </a:cubicBezTo>
                    <a:cubicBezTo>
                      <a:pt x="0" y="3"/>
                      <a:pt x="0" y="3"/>
                      <a:pt x="0" y="3"/>
                    </a:cubicBezTo>
                    <a:cubicBezTo>
                      <a:pt x="0" y="3"/>
                      <a:pt x="0" y="3"/>
                      <a:pt x="0" y="3"/>
                    </a:cubicBezTo>
                    <a:cubicBezTo>
                      <a:pt x="0" y="3"/>
                      <a:pt x="0" y="3"/>
                      <a:pt x="0" y="3"/>
                    </a:cubicBezTo>
                    <a:cubicBezTo>
                      <a:pt x="0" y="4"/>
                      <a:pt x="1" y="4"/>
                      <a:pt x="1" y="4"/>
                    </a:cubicBezTo>
                    <a:cubicBezTo>
                      <a:pt x="3" y="5"/>
                      <a:pt x="4" y="7"/>
                      <a:pt x="6" y="9"/>
                    </a:cubicBezTo>
                    <a:cubicBezTo>
                      <a:pt x="11" y="14"/>
                      <a:pt x="15" y="24"/>
                      <a:pt x="16" y="38"/>
                    </a:cubicBezTo>
                    <a:cubicBezTo>
                      <a:pt x="17" y="46"/>
                      <a:pt x="17" y="51"/>
                      <a:pt x="18" y="59"/>
                    </a:cubicBezTo>
                    <a:cubicBezTo>
                      <a:pt x="19" y="83"/>
                      <a:pt x="14" y="126"/>
                      <a:pt x="14" y="141"/>
                    </a:cubicBezTo>
                    <a:cubicBezTo>
                      <a:pt x="14" y="149"/>
                      <a:pt x="14" y="161"/>
                      <a:pt x="17" y="171"/>
                    </a:cubicBezTo>
                    <a:cubicBezTo>
                      <a:pt x="17" y="171"/>
                      <a:pt x="14" y="159"/>
                      <a:pt x="15" y="137"/>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2" name="Freeform 2119"/>
              <p:cNvSpPr>
                <a:spLocks/>
              </p:cNvSpPr>
              <p:nvPr/>
            </p:nvSpPr>
            <p:spPr bwMode="auto">
              <a:xfrm>
                <a:off x="470" y="2481"/>
                <a:ext cx="44" cy="366"/>
              </a:xfrm>
              <a:custGeom>
                <a:avLst/>
                <a:gdLst>
                  <a:gd name="T0" fmla="*/ 15 w 21"/>
                  <a:gd name="T1" fmla="*/ 138 h 172"/>
                  <a:gd name="T2" fmla="*/ 15 w 21"/>
                  <a:gd name="T3" fmla="*/ 138 h 172"/>
                  <a:gd name="T4" fmla="*/ 18 w 21"/>
                  <a:gd name="T5" fmla="*/ 114 h 172"/>
                  <a:gd name="T6" fmla="*/ 20 w 21"/>
                  <a:gd name="T7" fmla="*/ 84 h 172"/>
                  <a:gd name="T8" fmla="*/ 21 w 21"/>
                  <a:gd name="T9" fmla="*/ 60 h 172"/>
                  <a:gd name="T10" fmla="*/ 19 w 21"/>
                  <a:gd name="T11" fmla="*/ 37 h 172"/>
                  <a:gd name="T12" fmla="*/ 9 w 21"/>
                  <a:gd name="T13" fmla="*/ 8 h 172"/>
                  <a:gd name="T14" fmla="*/ 4 w 21"/>
                  <a:gd name="T15" fmla="*/ 2 h 172"/>
                  <a:gd name="T16" fmla="*/ 2 w 21"/>
                  <a:gd name="T17" fmla="*/ 0 h 172"/>
                  <a:gd name="T18" fmla="*/ 2 w 21"/>
                  <a:gd name="T19" fmla="*/ 0 h 172"/>
                  <a:gd name="T20" fmla="*/ 0 w 21"/>
                  <a:gd name="T21" fmla="*/ 4 h 172"/>
                  <a:gd name="T22" fmla="*/ 0 w 21"/>
                  <a:gd name="T23" fmla="*/ 4 h 172"/>
                  <a:gd name="T24" fmla="*/ 0 w 21"/>
                  <a:gd name="T25" fmla="*/ 5 h 172"/>
                  <a:gd name="T26" fmla="*/ 1 w 21"/>
                  <a:gd name="T27" fmla="*/ 6 h 172"/>
                  <a:gd name="T28" fmla="*/ 6 w 21"/>
                  <a:gd name="T29" fmla="*/ 10 h 172"/>
                  <a:gd name="T30" fmla="*/ 16 w 21"/>
                  <a:gd name="T31" fmla="*/ 39 h 172"/>
                  <a:gd name="T32" fmla="*/ 18 w 21"/>
                  <a:gd name="T33" fmla="*/ 60 h 172"/>
                  <a:gd name="T34" fmla="*/ 18 w 21"/>
                  <a:gd name="T35" fmla="*/ 69 h 172"/>
                  <a:gd name="T36" fmla="*/ 14 w 21"/>
                  <a:gd name="T37" fmla="*/ 142 h 172"/>
                  <a:gd name="T38" fmla="*/ 17 w 21"/>
                  <a:gd name="T39" fmla="*/ 172 h 172"/>
                  <a:gd name="T40" fmla="*/ 17 w 21"/>
                  <a:gd name="T41" fmla="*/ 172 h 172"/>
                  <a:gd name="T42" fmla="*/ 17 w 21"/>
                  <a:gd name="T43" fmla="*/ 170 h 172"/>
                  <a:gd name="T44" fmla="*/ 15 w 21"/>
                  <a:gd name="T45" fmla="*/ 144 h 172"/>
                  <a:gd name="T46" fmla="*/ 15 w 21"/>
                  <a:gd name="T47" fmla="*/ 138 h 172"/>
                  <a:gd name="T48" fmla="*/ 15 w 21"/>
                  <a:gd name="T49" fmla="*/ 138 h 172"/>
                  <a:gd name="T50" fmla="*/ 15 w 21"/>
                  <a:gd name="T51" fmla="*/ 138 h 172"/>
                  <a:gd name="T52" fmla="*/ 15 w 21"/>
                  <a:gd name="T53" fmla="*/ 144 h 172"/>
                  <a:gd name="T54" fmla="*/ 17 w 21"/>
                  <a:gd name="T55" fmla="*/ 172 h 172"/>
                  <a:gd name="T56" fmla="*/ 17 w 21"/>
                  <a:gd name="T57" fmla="*/ 172 h 172"/>
                  <a:gd name="T58" fmla="*/ 17 w 21"/>
                  <a:gd name="T59" fmla="*/ 172 h 172"/>
                  <a:gd name="T60" fmla="*/ 14 w 21"/>
                  <a:gd name="T61" fmla="*/ 142 h 172"/>
                  <a:gd name="T62" fmla="*/ 18 w 21"/>
                  <a:gd name="T63" fmla="*/ 69 h 172"/>
                  <a:gd name="T64" fmla="*/ 18 w 21"/>
                  <a:gd name="T65" fmla="*/ 60 h 172"/>
                  <a:gd name="T66" fmla="*/ 17 w 21"/>
                  <a:gd name="T67" fmla="*/ 39 h 172"/>
                  <a:gd name="T68" fmla="*/ 7 w 21"/>
                  <a:gd name="T69" fmla="*/ 10 h 172"/>
                  <a:gd name="T70" fmla="*/ 2 w 21"/>
                  <a:gd name="T71" fmla="*/ 5 h 172"/>
                  <a:gd name="T72" fmla="*/ 0 w 21"/>
                  <a:gd name="T73" fmla="*/ 4 h 172"/>
                  <a:gd name="T74" fmla="*/ 0 w 21"/>
                  <a:gd name="T75" fmla="*/ 4 h 172"/>
                  <a:gd name="T76" fmla="*/ 0 w 21"/>
                  <a:gd name="T77" fmla="*/ 4 h 172"/>
                  <a:gd name="T78" fmla="*/ 0 w 21"/>
                  <a:gd name="T79" fmla="*/ 4 h 172"/>
                  <a:gd name="T80" fmla="*/ 0 w 21"/>
                  <a:gd name="T81" fmla="*/ 4 h 172"/>
                  <a:gd name="T82" fmla="*/ 2 w 21"/>
                  <a:gd name="T83" fmla="*/ 1 h 172"/>
                  <a:gd name="T84" fmla="*/ 2 w 21"/>
                  <a:gd name="T85" fmla="*/ 1 h 172"/>
                  <a:gd name="T86" fmla="*/ 2 w 21"/>
                  <a:gd name="T87" fmla="*/ 1 h 172"/>
                  <a:gd name="T88" fmla="*/ 4 w 21"/>
                  <a:gd name="T89" fmla="*/ 3 h 172"/>
                  <a:gd name="T90" fmla="*/ 19 w 21"/>
                  <a:gd name="T91" fmla="*/ 37 h 172"/>
                  <a:gd name="T92" fmla="*/ 20 w 21"/>
                  <a:gd name="T93" fmla="*/ 60 h 172"/>
                  <a:gd name="T94" fmla="*/ 20 w 21"/>
                  <a:gd name="T95" fmla="*/ 84 h 172"/>
                  <a:gd name="T96" fmla="*/ 18 w 21"/>
                  <a:gd name="T97" fmla="*/ 114 h 172"/>
                  <a:gd name="T98" fmla="*/ 15 w 21"/>
                  <a:gd name="T99" fmla="*/ 13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172">
                    <a:moveTo>
                      <a:pt x="15" y="138"/>
                    </a:moveTo>
                    <a:cubicBezTo>
                      <a:pt x="15" y="138"/>
                      <a:pt x="15" y="138"/>
                      <a:pt x="15" y="138"/>
                    </a:cubicBezTo>
                    <a:cubicBezTo>
                      <a:pt x="15" y="130"/>
                      <a:pt x="16" y="122"/>
                      <a:pt x="18" y="114"/>
                    </a:cubicBezTo>
                    <a:cubicBezTo>
                      <a:pt x="19" y="109"/>
                      <a:pt x="20" y="89"/>
                      <a:pt x="20" y="84"/>
                    </a:cubicBezTo>
                    <a:cubicBezTo>
                      <a:pt x="20" y="76"/>
                      <a:pt x="21" y="68"/>
                      <a:pt x="21" y="60"/>
                    </a:cubicBezTo>
                    <a:cubicBezTo>
                      <a:pt x="21" y="53"/>
                      <a:pt x="20" y="45"/>
                      <a:pt x="19" y="37"/>
                    </a:cubicBezTo>
                    <a:cubicBezTo>
                      <a:pt x="18" y="23"/>
                      <a:pt x="13" y="14"/>
                      <a:pt x="9" y="8"/>
                    </a:cubicBezTo>
                    <a:cubicBezTo>
                      <a:pt x="8" y="5"/>
                      <a:pt x="6" y="3"/>
                      <a:pt x="4" y="2"/>
                    </a:cubicBezTo>
                    <a:cubicBezTo>
                      <a:pt x="3" y="1"/>
                      <a:pt x="2" y="1"/>
                      <a:pt x="2" y="0"/>
                    </a:cubicBezTo>
                    <a:cubicBezTo>
                      <a:pt x="2" y="0"/>
                      <a:pt x="2" y="0"/>
                      <a:pt x="2" y="0"/>
                    </a:cubicBezTo>
                    <a:cubicBezTo>
                      <a:pt x="0" y="4"/>
                      <a:pt x="0" y="4"/>
                      <a:pt x="0" y="4"/>
                    </a:cubicBezTo>
                    <a:cubicBezTo>
                      <a:pt x="0" y="4"/>
                      <a:pt x="0" y="4"/>
                      <a:pt x="0" y="4"/>
                    </a:cubicBezTo>
                    <a:cubicBezTo>
                      <a:pt x="0" y="5"/>
                      <a:pt x="0" y="5"/>
                      <a:pt x="0" y="5"/>
                    </a:cubicBezTo>
                    <a:cubicBezTo>
                      <a:pt x="0" y="5"/>
                      <a:pt x="1" y="5"/>
                      <a:pt x="1" y="6"/>
                    </a:cubicBezTo>
                    <a:cubicBezTo>
                      <a:pt x="3" y="7"/>
                      <a:pt x="4" y="8"/>
                      <a:pt x="6" y="10"/>
                    </a:cubicBezTo>
                    <a:cubicBezTo>
                      <a:pt x="11" y="15"/>
                      <a:pt x="15" y="25"/>
                      <a:pt x="16" y="39"/>
                    </a:cubicBezTo>
                    <a:cubicBezTo>
                      <a:pt x="17" y="47"/>
                      <a:pt x="17" y="52"/>
                      <a:pt x="18" y="60"/>
                    </a:cubicBezTo>
                    <a:cubicBezTo>
                      <a:pt x="18" y="63"/>
                      <a:pt x="18" y="66"/>
                      <a:pt x="18" y="69"/>
                    </a:cubicBezTo>
                    <a:cubicBezTo>
                      <a:pt x="18" y="94"/>
                      <a:pt x="14" y="128"/>
                      <a:pt x="14" y="142"/>
                    </a:cubicBezTo>
                    <a:cubicBezTo>
                      <a:pt x="14" y="150"/>
                      <a:pt x="14" y="162"/>
                      <a:pt x="17" y="172"/>
                    </a:cubicBezTo>
                    <a:cubicBezTo>
                      <a:pt x="17" y="172"/>
                      <a:pt x="17" y="172"/>
                      <a:pt x="17" y="172"/>
                    </a:cubicBezTo>
                    <a:cubicBezTo>
                      <a:pt x="17" y="172"/>
                      <a:pt x="17" y="172"/>
                      <a:pt x="17" y="170"/>
                    </a:cubicBezTo>
                    <a:cubicBezTo>
                      <a:pt x="16" y="167"/>
                      <a:pt x="15" y="158"/>
                      <a:pt x="15" y="144"/>
                    </a:cubicBezTo>
                    <a:cubicBezTo>
                      <a:pt x="15" y="143"/>
                      <a:pt x="15" y="141"/>
                      <a:pt x="15" y="138"/>
                    </a:cubicBezTo>
                    <a:cubicBezTo>
                      <a:pt x="15" y="138"/>
                      <a:pt x="15" y="138"/>
                      <a:pt x="15" y="138"/>
                    </a:cubicBezTo>
                    <a:cubicBezTo>
                      <a:pt x="15" y="138"/>
                      <a:pt x="15" y="138"/>
                      <a:pt x="15" y="138"/>
                    </a:cubicBezTo>
                    <a:cubicBezTo>
                      <a:pt x="15" y="141"/>
                      <a:pt x="15" y="143"/>
                      <a:pt x="15" y="144"/>
                    </a:cubicBezTo>
                    <a:cubicBezTo>
                      <a:pt x="15" y="163"/>
                      <a:pt x="17" y="172"/>
                      <a:pt x="17" y="172"/>
                    </a:cubicBezTo>
                    <a:cubicBezTo>
                      <a:pt x="17" y="172"/>
                      <a:pt x="17" y="172"/>
                      <a:pt x="17" y="172"/>
                    </a:cubicBezTo>
                    <a:cubicBezTo>
                      <a:pt x="17" y="172"/>
                      <a:pt x="17" y="172"/>
                      <a:pt x="17" y="172"/>
                    </a:cubicBezTo>
                    <a:cubicBezTo>
                      <a:pt x="14" y="162"/>
                      <a:pt x="14" y="150"/>
                      <a:pt x="14" y="142"/>
                    </a:cubicBezTo>
                    <a:cubicBezTo>
                      <a:pt x="14" y="128"/>
                      <a:pt x="18" y="94"/>
                      <a:pt x="18" y="69"/>
                    </a:cubicBezTo>
                    <a:cubicBezTo>
                      <a:pt x="18" y="66"/>
                      <a:pt x="18" y="63"/>
                      <a:pt x="18" y="60"/>
                    </a:cubicBezTo>
                    <a:cubicBezTo>
                      <a:pt x="18" y="52"/>
                      <a:pt x="18" y="47"/>
                      <a:pt x="17" y="39"/>
                    </a:cubicBezTo>
                    <a:cubicBezTo>
                      <a:pt x="15" y="25"/>
                      <a:pt x="11" y="15"/>
                      <a:pt x="7" y="10"/>
                    </a:cubicBezTo>
                    <a:cubicBezTo>
                      <a:pt x="4" y="8"/>
                      <a:pt x="3" y="6"/>
                      <a:pt x="2" y="5"/>
                    </a:cubicBezTo>
                    <a:cubicBezTo>
                      <a:pt x="1" y="5"/>
                      <a:pt x="1" y="5"/>
                      <a:pt x="0" y="4"/>
                    </a:cubicBezTo>
                    <a:cubicBezTo>
                      <a:pt x="0" y="4"/>
                      <a:pt x="0" y="4"/>
                      <a:pt x="0" y="4"/>
                    </a:cubicBezTo>
                    <a:cubicBezTo>
                      <a:pt x="0" y="4"/>
                      <a:pt x="0" y="4"/>
                      <a:pt x="0" y="4"/>
                    </a:cubicBezTo>
                    <a:cubicBezTo>
                      <a:pt x="0" y="4"/>
                      <a:pt x="0" y="4"/>
                      <a:pt x="0" y="4"/>
                    </a:cubicBezTo>
                    <a:cubicBezTo>
                      <a:pt x="0" y="4"/>
                      <a:pt x="0" y="4"/>
                      <a:pt x="0" y="4"/>
                    </a:cubicBezTo>
                    <a:cubicBezTo>
                      <a:pt x="2" y="1"/>
                      <a:pt x="2" y="1"/>
                      <a:pt x="2" y="1"/>
                    </a:cubicBezTo>
                    <a:cubicBezTo>
                      <a:pt x="2" y="1"/>
                      <a:pt x="2" y="1"/>
                      <a:pt x="2" y="1"/>
                    </a:cubicBezTo>
                    <a:cubicBezTo>
                      <a:pt x="2" y="1"/>
                      <a:pt x="2" y="1"/>
                      <a:pt x="2" y="1"/>
                    </a:cubicBezTo>
                    <a:cubicBezTo>
                      <a:pt x="2" y="1"/>
                      <a:pt x="3" y="1"/>
                      <a:pt x="4" y="3"/>
                    </a:cubicBezTo>
                    <a:cubicBezTo>
                      <a:pt x="8" y="6"/>
                      <a:pt x="16" y="16"/>
                      <a:pt x="19" y="37"/>
                    </a:cubicBezTo>
                    <a:cubicBezTo>
                      <a:pt x="20" y="45"/>
                      <a:pt x="20" y="53"/>
                      <a:pt x="20" y="60"/>
                    </a:cubicBezTo>
                    <a:cubicBezTo>
                      <a:pt x="20" y="68"/>
                      <a:pt x="20" y="76"/>
                      <a:pt x="20" y="84"/>
                    </a:cubicBezTo>
                    <a:cubicBezTo>
                      <a:pt x="19" y="89"/>
                      <a:pt x="18" y="109"/>
                      <a:pt x="18" y="114"/>
                    </a:cubicBezTo>
                    <a:cubicBezTo>
                      <a:pt x="16" y="122"/>
                      <a:pt x="15" y="130"/>
                      <a:pt x="15" y="138"/>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3" name="Freeform 2120"/>
              <p:cNvSpPr>
                <a:spLocks/>
              </p:cNvSpPr>
              <p:nvPr/>
            </p:nvSpPr>
            <p:spPr bwMode="auto">
              <a:xfrm>
                <a:off x="474" y="2490"/>
                <a:ext cx="38" cy="346"/>
              </a:xfrm>
              <a:custGeom>
                <a:avLst/>
                <a:gdLst>
                  <a:gd name="T0" fmla="*/ 1 w 18"/>
                  <a:gd name="T1" fmla="*/ 0 h 163"/>
                  <a:gd name="T2" fmla="*/ 0 w 18"/>
                  <a:gd name="T3" fmla="*/ 2 h 163"/>
                  <a:gd name="T4" fmla="*/ 5 w 18"/>
                  <a:gd name="T5" fmla="*/ 6 h 163"/>
                  <a:gd name="T6" fmla="*/ 15 w 18"/>
                  <a:gd name="T7" fmla="*/ 35 h 163"/>
                  <a:gd name="T8" fmla="*/ 16 w 18"/>
                  <a:gd name="T9" fmla="*/ 56 h 163"/>
                  <a:gd name="T10" fmla="*/ 16 w 18"/>
                  <a:gd name="T11" fmla="*/ 65 h 163"/>
                  <a:gd name="T12" fmla="*/ 12 w 18"/>
                  <a:gd name="T13" fmla="*/ 138 h 163"/>
                  <a:gd name="T14" fmla="*/ 14 w 18"/>
                  <a:gd name="T15" fmla="*/ 163 h 163"/>
                  <a:gd name="T16" fmla="*/ 13 w 18"/>
                  <a:gd name="T17" fmla="*/ 140 h 163"/>
                  <a:gd name="T18" fmla="*/ 13 w 18"/>
                  <a:gd name="T19" fmla="*/ 134 h 163"/>
                  <a:gd name="T20" fmla="*/ 13 w 18"/>
                  <a:gd name="T21" fmla="*/ 124 h 163"/>
                  <a:gd name="T22" fmla="*/ 17 w 18"/>
                  <a:gd name="T23" fmla="*/ 54 h 163"/>
                  <a:gd name="T24" fmla="*/ 15 w 18"/>
                  <a:gd name="T25" fmla="*/ 33 h 163"/>
                  <a:gd name="T26" fmla="*/ 5 w 18"/>
                  <a:gd name="T27" fmla="*/ 5 h 163"/>
                  <a:gd name="T28" fmla="*/ 1 w 18"/>
                  <a:gd name="T2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63">
                    <a:moveTo>
                      <a:pt x="1" y="0"/>
                    </a:moveTo>
                    <a:cubicBezTo>
                      <a:pt x="0" y="1"/>
                      <a:pt x="0" y="1"/>
                      <a:pt x="0" y="2"/>
                    </a:cubicBezTo>
                    <a:cubicBezTo>
                      <a:pt x="1" y="3"/>
                      <a:pt x="3" y="4"/>
                      <a:pt x="5" y="6"/>
                    </a:cubicBezTo>
                    <a:cubicBezTo>
                      <a:pt x="9" y="11"/>
                      <a:pt x="13" y="21"/>
                      <a:pt x="15" y="35"/>
                    </a:cubicBezTo>
                    <a:cubicBezTo>
                      <a:pt x="16" y="43"/>
                      <a:pt x="16" y="48"/>
                      <a:pt x="16" y="56"/>
                    </a:cubicBezTo>
                    <a:cubicBezTo>
                      <a:pt x="16" y="59"/>
                      <a:pt x="16" y="62"/>
                      <a:pt x="16" y="65"/>
                    </a:cubicBezTo>
                    <a:cubicBezTo>
                      <a:pt x="16" y="90"/>
                      <a:pt x="12" y="124"/>
                      <a:pt x="12" y="138"/>
                    </a:cubicBezTo>
                    <a:cubicBezTo>
                      <a:pt x="12" y="145"/>
                      <a:pt x="12" y="154"/>
                      <a:pt x="14" y="163"/>
                    </a:cubicBezTo>
                    <a:cubicBezTo>
                      <a:pt x="13" y="159"/>
                      <a:pt x="13" y="151"/>
                      <a:pt x="13" y="140"/>
                    </a:cubicBezTo>
                    <a:cubicBezTo>
                      <a:pt x="13" y="139"/>
                      <a:pt x="13" y="137"/>
                      <a:pt x="13" y="134"/>
                    </a:cubicBezTo>
                    <a:cubicBezTo>
                      <a:pt x="13" y="131"/>
                      <a:pt x="13" y="128"/>
                      <a:pt x="13" y="124"/>
                    </a:cubicBezTo>
                    <a:cubicBezTo>
                      <a:pt x="15" y="104"/>
                      <a:pt x="18" y="74"/>
                      <a:pt x="17" y="54"/>
                    </a:cubicBezTo>
                    <a:cubicBezTo>
                      <a:pt x="17" y="47"/>
                      <a:pt x="16" y="41"/>
                      <a:pt x="15" y="33"/>
                    </a:cubicBezTo>
                    <a:cubicBezTo>
                      <a:pt x="14" y="20"/>
                      <a:pt x="10" y="9"/>
                      <a:pt x="5" y="5"/>
                    </a:cubicBezTo>
                    <a:cubicBezTo>
                      <a:pt x="3" y="2"/>
                      <a:pt x="2" y="1"/>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4" name="Freeform 2121"/>
              <p:cNvSpPr>
                <a:spLocks/>
              </p:cNvSpPr>
              <p:nvPr/>
            </p:nvSpPr>
            <p:spPr bwMode="auto">
              <a:xfrm>
                <a:off x="474" y="2494"/>
                <a:ext cx="36" cy="353"/>
              </a:xfrm>
              <a:custGeom>
                <a:avLst/>
                <a:gdLst>
                  <a:gd name="T0" fmla="*/ 0 w 17"/>
                  <a:gd name="T1" fmla="*/ 0 h 166"/>
                  <a:gd name="T2" fmla="*/ 0 w 17"/>
                  <a:gd name="T3" fmla="*/ 0 h 166"/>
                  <a:gd name="T4" fmla="*/ 4 w 17"/>
                  <a:gd name="T5" fmla="*/ 4 h 166"/>
                  <a:gd name="T6" fmla="*/ 14 w 17"/>
                  <a:gd name="T7" fmla="*/ 33 h 166"/>
                  <a:gd name="T8" fmla="*/ 16 w 17"/>
                  <a:gd name="T9" fmla="*/ 54 h 166"/>
                  <a:gd name="T10" fmla="*/ 12 w 17"/>
                  <a:gd name="T11" fmla="*/ 136 h 166"/>
                  <a:gd name="T12" fmla="*/ 15 w 17"/>
                  <a:gd name="T13" fmla="*/ 166 h 166"/>
                  <a:gd name="T14" fmla="*/ 13 w 17"/>
                  <a:gd name="T15" fmla="*/ 136 h 166"/>
                  <a:gd name="T16" fmla="*/ 13 w 17"/>
                  <a:gd name="T17" fmla="*/ 135 h 166"/>
                  <a:gd name="T18" fmla="*/ 13 w 17"/>
                  <a:gd name="T19" fmla="*/ 122 h 166"/>
                  <a:gd name="T20" fmla="*/ 13 w 17"/>
                  <a:gd name="T21" fmla="*/ 132 h 166"/>
                  <a:gd name="T22" fmla="*/ 13 w 17"/>
                  <a:gd name="T23" fmla="*/ 138 h 166"/>
                  <a:gd name="T24" fmla="*/ 14 w 17"/>
                  <a:gd name="T25" fmla="*/ 161 h 166"/>
                  <a:gd name="T26" fmla="*/ 12 w 17"/>
                  <a:gd name="T27" fmla="*/ 136 h 166"/>
                  <a:gd name="T28" fmla="*/ 16 w 17"/>
                  <a:gd name="T29" fmla="*/ 63 h 166"/>
                  <a:gd name="T30" fmla="*/ 16 w 17"/>
                  <a:gd name="T31" fmla="*/ 54 h 166"/>
                  <a:gd name="T32" fmla="*/ 15 w 17"/>
                  <a:gd name="T33" fmla="*/ 33 h 166"/>
                  <a:gd name="T34" fmla="*/ 5 w 17"/>
                  <a:gd name="T35" fmla="*/ 4 h 166"/>
                  <a:gd name="T36" fmla="*/ 0 w 17"/>
                  <a:gd name="T3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66">
                    <a:moveTo>
                      <a:pt x="0" y="0"/>
                    </a:moveTo>
                    <a:cubicBezTo>
                      <a:pt x="0" y="0"/>
                      <a:pt x="0" y="0"/>
                      <a:pt x="0" y="0"/>
                    </a:cubicBezTo>
                    <a:cubicBezTo>
                      <a:pt x="1" y="1"/>
                      <a:pt x="3" y="2"/>
                      <a:pt x="4" y="4"/>
                    </a:cubicBezTo>
                    <a:cubicBezTo>
                      <a:pt x="9" y="9"/>
                      <a:pt x="13" y="19"/>
                      <a:pt x="14" y="33"/>
                    </a:cubicBezTo>
                    <a:cubicBezTo>
                      <a:pt x="15" y="41"/>
                      <a:pt x="15" y="46"/>
                      <a:pt x="16" y="54"/>
                    </a:cubicBezTo>
                    <a:cubicBezTo>
                      <a:pt x="17" y="78"/>
                      <a:pt x="12" y="121"/>
                      <a:pt x="12" y="136"/>
                    </a:cubicBezTo>
                    <a:cubicBezTo>
                      <a:pt x="12" y="144"/>
                      <a:pt x="12" y="156"/>
                      <a:pt x="15" y="166"/>
                    </a:cubicBezTo>
                    <a:cubicBezTo>
                      <a:pt x="15" y="166"/>
                      <a:pt x="13" y="156"/>
                      <a:pt x="13" y="136"/>
                    </a:cubicBezTo>
                    <a:cubicBezTo>
                      <a:pt x="13" y="136"/>
                      <a:pt x="13" y="135"/>
                      <a:pt x="13" y="135"/>
                    </a:cubicBezTo>
                    <a:cubicBezTo>
                      <a:pt x="13" y="131"/>
                      <a:pt x="13" y="127"/>
                      <a:pt x="13" y="122"/>
                    </a:cubicBezTo>
                    <a:cubicBezTo>
                      <a:pt x="13" y="126"/>
                      <a:pt x="13" y="129"/>
                      <a:pt x="13" y="132"/>
                    </a:cubicBezTo>
                    <a:cubicBezTo>
                      <a:pt x="13" y="135"/>
                      <a:pt x="13" y="137"/>
                      <a:pt x="13" y="138"/>
                    </a:cubicBezTo>
                    <a:cubicBezTo>
                      <a:pt x="13" y="149"/>
                      <a:pt x="13" y="157"/>
                      <a:pt x="14" y="161"/>
                    </a:cubicBezTo>
                    <a:cubicBezTo>
                      <a:pt x="12" y="152"/>
                      <a:pt x="12" y="143"/>
                      <a:pt x="12" y="136"/>
                    </a:cubicBezTo>
                    <a:cubicBezTo>
                      <a:pt x="12" y="122"/>
                      <a:pt x="16" y="88"/>
                      <a:pt x="16" y="63"/>
                    </a:cubicBezTo>
                    <a:cubicBezTo>
                      <a:pt x="16" y="60"/>
                      <a:pt x="16" y="57"/>
                      <a:pt x="16" y="54"/>
                    </a:cubicBezTo>
                    <a:cubicBezTo>
                      <a:pt x="16" y="46"/>
                      <a:pt x="16" y="41"/>
                      <a:pt x="15" y="33"/>
                    </a:cubicBezTo>
                    <a:cubicBezTo>
                      <a:pt x="13" y="19"/>
                      <a:pt x="9" y="9"/>
                      <a:pt x="5" y="4"/>
                    </a:cubicBezTo>
                    <a:cubicBezTo>
                      <a:pt x="3" y="2"/>
                      <a:pt x="1"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5" name="Freeform 2122"/>
              <p:cNvSpPr>
                <a:spLocks/>
              </p:cNvSpPr>
              <p:nvPr/>
            </p:nvSpPr>
            <p:spPr bwMode="auto">
              <a:xfrm>
                <a:off x="472" y="1939"/>
                <a:ext cx="230" cy="587"/>
              </a:xfrm>
              <a:custGeom>
                <a:avLst/>
                <a:gdLst>
                  <a:gd name="T0" fmla="*/ 108 w 108"/>
                  <a:gd name="T1" fmla="*/ 276 h 276"/>
                  <a:gd name="T2" fmla="*/ 96 w 108"/>
                  <a:gd name="T3" fmla="*/ 166 h 276"/>
                  <a:gd name="T4" fmla="*/ 96 w 108"/>
                  <a:gd name="T5" fmla="*/ 125 h 276"/>
                  <a:gd name="T6" fmla="*/ 96 w 108"/>
                  <a:gd name="T7" fmla="*/ 122 h 276"/>
                  <a:gd name="T8" fmla="*/ 74 w 108"/>
                  <a:gd name="T9" fmla="*/ 47 h 276"/>
                  <a:gd name="T10" fmla="*/ 41 w 108"/>
                  <a:gd name="T11" fmla="*/ 23 h 276"/>
                  <a:gd name="T12" fmla="*/ 0 w 108"/>
                  <a:gd name="T13" fmla="*/ 0 h 276"/>
                  <a:gd name="T14" fmla="*/ 0 w 108"/>
                  <a:gd name="T15" fmla="*/ 0 h 276"/>
                  <a:gd name="T16" fmla="*/ 0 w 108"/>
                  <a:gd name="T17" fmla="*/ 3 h 276"/>
                  <a:gd name="T18" fmla="*/ 14 w 108"/>
                  <a:gd name="T19" fmla="*/ 8 h 276"/>
                  <a:gd name="T20" fmla="*/ 39 w 108"/>
                  <a:gd name="T21" fmla="*/ 25 h 276"/>
                  <a:gd name="T22" fmla="*/ 72 w 108"/>
                  <a:gd name="T23" fmla="*/ 49 h 276"/>
                  <a:gd name="T24" fmla="*/ 94 w 108"/>
                  <a:gd name="T25" fmla="*/ 122 h 276"/>
                  <a:gd name="T26" fmla="*/ 94 w 108"/>
                  <a:gd name="T27" fmla="*/ 125 h 276"/>
                  <a:gd name="T28" fmla="*/ 108 w 108"/>
                  <a:gd name="T2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76">
                    <a:moveTo>
                      <a:pt x="108" y="276"/>
                    </a:moveTo>
                    <a:cubicBezTo>
                      <a:pt x="98" y="245"/>
                      <a:pt x="96" y="218"/>
                      <a:pt x="96" y="166"/>
                    </a:cubicBezTo>
                    <a:cubicBezTo>
                      <a:pt x="96" y="154"/>
                      <a:pt x="96" y="141"/>
                      <a:pt x="96" y="125"/>
                    </a:cubicBezTo>
                    <a:cubicBezTo>
                      <a:pt x="96" y="124"/>
                      <a:pt x="96" y="123"/>
                      <a:pt x="96" y="122"/>
                    </a:cubicBezTo>
                    <a:cubicBezTo>
                      <a:pt x="96" y="81"/>
                      <a:pt x="86" y="60"/>
                      <a:pt x="74" y="47"/>
                    </a:cubicBezTo>
                    <a:cubicBezTo>
                      <a:pt x="62" y="35"/>
                      <a:pt x="48" y="30"/>
                      <a:pt x="41" y="23"/>
                    </a:cubicBezTo>
                    <a:cubicBezTo>
                      <a:pt x="27" y="8"/>
                      <a:pt x="1" y="0"/>
                      <a:pt x="0" y="0"/>
                    </a:cubicBezTo>
                    <a:cubicBezTo>
                      <a:pt x="0" y="0"/>
                      <a:pt x="0" y="0"/>
                      <a:pt x="0" y="0"/>
                    </a:cubicBezTo>
                    <a:cubicBezTo>
                      <a:pt x="0" y="3"/>
                      <a:pt x="0" y="3"/>
                      <a:pt x="0" y="3"/>
                    </a:cubicBezTo>
                    <a:cubicBezTo>
                      <a:pt x="0" y="3"/>
                      <a:pt x="6" y="5"/>
                      <a:pt x="14" y="8"/>
                    </a:cubicBezTo>
                    <a:cubicBezTo>
                      <a:pt x="23" y="12"/>
                      <a:pt x="33" y="18"/>
                      <a:pt x="39" y="25"/>
                    </a:cubicBezTo>
                    <a:cubicBezTo>
                      <a:pt x="47" y="33"/>
                      <a:pt x="60" y="37"/>
                      <a:pt x="72" y="49"/>
                    </a:cubicBezTo>
                    <a:cubicBezTo>
                      <a:pt x="84" y="62"/>
                      <a:pt x="94" y="82"/>
                      <a:pt x="94" y="122"/>
                    </a:cubicBezTo>
                    <a:cubicBezTo>
                      <a:pt x="94" y="123"/>
                      <a:pt x="94" y="124"/>
                      <a:pt x="94" y="125"/>
                    </a:cubicBezTo>
                    <a:cubicBezTo>
                      <a:pt x="92" y="256"/>
                      <a:pt x="108" y="276"/>
                      <a:pt x="108" y="27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6" name="Freeform 2123"/>
              <p:cNvSpPr>
                <a:spLocks/>
              </p:cNvSpPr>
              <p:nvPr/>
            </p:nvSpPr>
            <p:spPr bwMode="auto">
              <a:xfrm>
                <a:off x="470" y="1939"/>
                <a:ext cx="234" cy="587"/>
              </a:xfrm>
              <a:custGeom>
                <a:avLst/>
                <a:gdLst>
                  <a:gd name="T0" fmla="*/ 110 w 110"/>
                  <a:gd name="T1" fmla="*/ 276 h 276"/>
                  <a:gd name="T2" fmla="*/ 97 w 110"/>
                  <a:gd name="T3" fmla="*/ 166 h 276"/>
                  <a:gd name="T4" fmla="*/ 97 w 110"/>
                  <a:gd name="T5" fmla="*/ 122 h 276"/>
                  <a:gd name="T6" fmla="*/ 75 w 110"/>
                  <a:gd name="T7" fmla="*/ 47 h 276"/>
                  <a:gd name="T8" fmla="*/ 17 w 110"/>
                  <a:gd name="T9" fmla="*/ 6 h 276"/>
                  <a:gd name="T10" fmla="*/ 3 w 110"/>
                  <a:gd name="T11" fmla="*/ 0 h 276"/>
                  <a:gd name="T12" fmla="*/ 2 w 110"/>
                  <a:gd name="T13" fmla="*/ 0 h 276"/>
                  <a:gd name="T14" fmla="*/ 2 w 110"/>
                  <a:gd name="T15" fmla="*/ 0 h 276"/>
                  <a:gd name="T16" fmla="*/ 2 w 110"/>
                  <a:gd name="T17" fmla="*/ 0 h 276"/>
                  <a:gd name="T18" fmla="*/ 2 w 110"/>
                  <a:gd name="T19" fmla="*/ 0 h 276"/>
                  <a:gd name="T20" fmla="*/ 2 w 110"/>
                  <a:gd name="T21" fmla="*/ 0 h 276"/>
                  <a:gd name="T22" fmla="*/ 1 w 110"/>
                  <a:gd name="T23" fmla="*/ 0 h 276"/>
                  <a:gd name="T24" fmla="*/ 1 w 110"/>
                  <a:gd name="T25" fmla="*/ 0 h 276"/>
                  <a:gd name="T26" fmla="*/ 1 w 110"/>
                  <a:gd name="T27" fmla="*/ 0 h 276"/>
                  <a:gd name="T28" fmla="*/ 1 w 110"/>
                  <a:gd name="T29" fmla="*/ 3 h 276"/>
                  <a:gd name="T30" fmla="*/ 1 w 110"/>
                  <a:gd name="T31" fmla="*/ 3 h 276"/>
                  <a:gd name="T32" fmla="*/ 40 w 110"/>
                  <a:gd name="T33" fmla="*/ 25 h 276"/>
                  <a:gd name="T34" fmla="*/ 94 w 110"/>
                  <a:gd name="T35" fmla="*/ 122 h 276"/>
                  <a:gd name="T36" fmla="*/ 94 w 110"/>
                  <a:gd name="T37" fmla="*/ 146 h 276"/>
                  <a:gd name="T38" fmla="*/ 110 w 110"/>
                  <a:gd name="T39" fmla="*/ 276 h 276"/>
                  <a:gd name="T40" fmla="*/ 110 w 110"/>
                  <a:gd name="T41" fmla="*/ 276 h 276"/>
                  <a:gd name="T42" fmla="*/ 95 w 110"/>
                  <a:gd name="T43" fmla="*/ 146 h 276"/>
                  <a:gd name="T44" fmla="*/ 95 w 110"/>
                  <a:gd name="T45" fmla="*/ 122 h 276"/>
                  <a:gd name="T46" fmla="*/ 41 w 110"/>
                  <a:gd name="T47" fmla="*/ 25 h 276"/>
                  <a:gd name="T48" fmla="*/ 5 w 110"/>
                  <a:gd name="T49" fmla="*/ 4 h 276"/>
                  <a:gd name="T50" fmla="*/ 1 w 110"/>
                  <a:gd name="T51" fmla="*/ 3 h 276"/>
                  <a:gd name="T52" fmla="*/ 1 w 110"/>
                  <a:gd name="T53" fmla="*/ 3 h 276"/>
                  <a:gd name="T54" fmla="*/ 1 w 110"/>
                  <a:gd name="T55" fmla="*/ 3 h 276"/>
                  <a:gd name="T56" fmla="*/ 1 w 110"/>
                  <a:gd name="T57" fmla="*/ 3 h 276"/>
                  <a:gd name="T58" fmla="*/ 1 w 110"/>
                  <a:gd name="T59" fmla="*/ 3 h 276"/>
                  <a:gd name="T60" fmla="*/ 1 w 110"/>
                  <a:gd name="T61" fmla="*/ 3 h 276"/>
                  <a:gd name="T62" fmla="*/ 1 w 110"/>
                  <a:gd name="T63" fmla="*/ 3 h 276"/>
                  <a:gd name="T64" fmla="*/ 1 w 110"/>
                  <a:gd name="T65" fmla="*/ 3 h 276"/>
                  <a:gd name="T66" fmla="*/ 1 w 110"/>
                  <a:gd name="T67" fmla="*/ 3 h 276"/>
                  <a:gd name="T68" fmla="*/ 1 w 110"/>
                  <a:gd name="T69" fmla="*/ 3 h 276"/>
                  <a:gd name="T70" fmla="*/ 2 w 110"/>
                  <a:gd name="T71" fmla="*/ 0 h 276"/>
                  <a:gd name="T72" fmla="*/ 1 w 110"/>
                  <a:gd name="T73" fmla="*/ 0 h 276"/>
                  <a:gd name="T74" fmla="*/ 1 w 110"/>
                  <a:gd name="T75" fmla="*/ 0 h 276"/>
                  <a:gd name="T76" fmla="*/ 1 w 110"/>
                  <a:gd name="T77" fmla="*/ 0 h 276"/>
                  <a:gd name="T78" fmla="*/ 75 w 110"/>
                  <a:gd name="T79" fmla="*/ 47 h 276"/>
                  <a:gd name="T80" fmla="*/ 97 w 110"/>
                  <a:gd name="T81" fmla="*/ 122 h 276"/>
                  <a:gd name="T82" fmla="*/ 97 w 110"/>
                  <a:gd name="T83" fmla="*/ 166 h 276"/>
                  <a:gd name="T84" fmla="*/ 109 w 110"/>
                  <a:gd name="T85" fmla="*/ 276 h 276"/>
                  <a:gd name="T86" fmla="*/ 110 w 110"/>
                  <a:gd name="T87"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276">
                    <a:moveTo>
                      <a:pt x="109" y="276"/>
                    </a:moveTo>
                    <a:cubicBezTo>
                      <a:pt x="110" y="276"/>
                      <a:pt x="110" y="276"/>
                      <a:pt x="110" y="276"/>
                    </a:cubicBezTo>
                    <a:cubicBezTo>
                      <a:pt x="100" y="245"/>
                      <a:pt x="97" y="218"/>
                      <a:pt x="97" y="166"/>
                    </a:cubicBezTo>
                    <a:cubicBezTo>
                      <a:pt x="97" y="166"/>
                      <a:pt x="97" y="166"/>
                      <a:pt x="97" y="166"/>
                    </a:cubicBezTo>
                    <a:cubicBezTo>
                      <a:pt x="97" y="154"/>
                      <a:pt x="97" y="141"/>
                      <a:pt x="97" y="125"/>
                    </a:cubicBezTo>
                    <a:cubicBezTo>
                      <a:pt x="97" y="124"/>
                      <a:pt x="97" y="123"/>
                      <a:pt x="97" y="122"/>
                    </a:cubicBezTo>
                    <a:cubicBezTo>
                      <a:pt x="97" y="121"/>
                      <a:pt x="97" y="121"/>
                      <a:pt x="97" y="121"/>
                    </a:cubicBezTo>
                    <a:cubicBezTo>
                      <a:pt x="97" y="81"/>
                      <a:pt x="87" y="60"/>
                      <a:pt x="75" y="47"/>
                    </a:cubicBezTo>
                    <a:cubicBezTo>
                      <a:pt x="63" y="34"/>
                      <a:pt x="49" y="30"/>
                      <a:pt x="43" y="23"/>
                    </a:cubicBezTo>
                    <a:cubicBezTo>
                      <a:pt x="35" y="15"/>
                      <a:pt x="25" y="10"/>
                      <a:pt x="17" y="6"/>
                    </a:cubicBezTo>
                    <a:cubicBezTo>
                      <a:pt x="12" y="4"/>
                      <a:pt x="9" y="2"/>
                      <a:pt x="6" y="1"/>
                    </a:cubicBezTo>
                    <a:cubicBezTo>
                      <a:pt x="5" y="1"/>
                      <a:pt x="3" y="1"/>
                      <a:pt x="3"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2" y="0"/>
                      <a:pt x="2" y="0"/>
                      <a:pt x="2" y="0"/>
                    </a:cubicBezTo>
                    <a:cubicBezTo>
                      <a:pt x="1" y="0"/>
                      <a:pt x="1" y="0"/>
                      <a:pt x="1" y="0"/>
                    </a:cubicBezTo>
                    <a:cubicBezTo>
                      <a:pt x="2" y="0"/>
                      <a:pt x="2" y="0"/>
                      <a:pt x="2" y="0"/>
                    </a:cubicBezTo>
                    <a:cubicBezTo>
                      <a:pt x="1" y="0"/>
                      <a:pt x="1" y="0"/>
                      <a:pt x="1" y="0"/>
                    </a:cubicBezTo>
                    <a:cubicBezTo>
                      <a:pt x="2" y="0"/>
                      <a:pt x="2" y="0"/>
                      <a:pt x="2" y="0"/>
                    </a:cubicBezTo>
                    <a:cubicBezTo>
                      <a:pt x="2" y="0"/>
                      <a:pt x="2" y="0"/>
                      <a:pt x="2"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0" y="3"/>
                      <a:pt x="0" y="3"/>
                      <a:pt x="0" y="3"/>
                    </a:cubicBezTo>
                    <a:cubicBezTo>
                      <a:pt x="1" y="3"/>
                      <a:pt x="1" y="3"/>
                      <a:pt x="1" y="3"/>
                    </a:cubicBezTo>
                    <a:cubicBezTo>
                      <a:pt x="1" y="3"/>
                      <a:pt x="1" y="3"/>
                      <a:pt x="1" y="3"/>
                    </a:cubicBezTo>
                    <a:cubicBezTo>
                      <a:pt x="1" y="3"/>
                      <a:pt x="1" y="3"/>
                      <a:pt x="1" y="3"/>
                    </a:cubicBezTo>
                    <a:cubicBezTo>
                      <a:pt x="1" y="3"/>
                      <a:pt x="8" y="5"/>
                      <a:pt x="15" y="9"/>
                    </a:cubicBezTo>
                    <a:cubicBezTo>
                      <a:pt x="24" y="12"/>
                      <a:pt x="34" y="18"/>
                      <a:pt x="40" y="25"/>
                    </a:cubicBezTo>
                    <a:cubicBezTo>
                      <a:pt x="48" y="33"/>
                      <a:pt x="61" y="37"/>
                      <a:pt x="73" y="49"/>
                    </a:cubicBezTo>
                    <a:cubicBezTo>
                      <a:pt x="84" y="62"/>
                      <a:pt x="94" y="82"/>
                      <a:pt x="94" y="122"/>
                    </a:cubicBezTo>
                    <a:cubicBezTo>
                      <a:pt x="94" y="123"/>
                      <a:pt x="94" y="124"/>
                      <a:pt x="94" y="125"/>
                    </a:cubicBezTo>
                    <a:cubicBezTo>
                      <a:pt x="94" y="133"/>
                      <a:pt x="94" y="140"/>
                      <a:pt x="94" y="146"/>
                    </a:cubicBezTo>
                    <a:cubicBezTo>
                      <a:pt x="94" y="258"/>
                      <a:pt x="109" y="276"/>
                      <a:pt x="109" y="276"/>
                    </a:cubicBezTo>
                    <a:cubicBezTo>
                      <a:pt x="110" y="276"/>
                      <a:pt x="110" y="276"/>
                      <a:pt x="110" y="276"/>
                    </a:cubicBezTo>
                    <a:cubicBezTo>
                      <a:pt x="109" y="276"/>
                      <a:pt x="109" y="276"/>
                      <a:pt x="109" y="276"/>
                    </a:cubicBezTo>
                    <a:cubicBezTo>
                      <a:pt x="110" y="276"/>
                      <a:pt x="110" y="276"/>
                      <a:pt x="110" y="276"/>
                    </a:cubicBezTo>
                    <a:cubicBezTo>
                      <a:pt x="109" y="276"/>
                      <a:pt x="109" y="276"/>
                      <a:pt x="109" y="276"/>
                    </a:cubicBezTo>
                    <a:cubicBezTo>
                      <a:pt x="108" y="273"/>
                      <a:pt x="95" y="251"/>
                      <a:pt x="95" y="146"/>
                    </a:cubicBezTo>
                    <a:cubicBezTo>
                      <a:pt x="95" y="140"/>
                      <a:pt x="95" y="133"/>
                      <a:pt x="95" y="125"/>
                    </a:cubicBezTo>
                    <a:cubicBezTo>
                      <a:pt x="95" y="124"/>
                      <a:pt x="95" y="123"/>
                      <a:pt x="95" y="122"/>
                    </a:cubicBezTo>
                    <a:cubicBezTo>
                      <a:pt x="95" y="82"/>
                      <a:pt x="85" y="61"/>
                      <a:pt x="73" y="49"/>
                    </a:cubicBezTo>
                    <a:cubicBezTo>
                      <a:pt x="61" y="37"/>
                      <a:pt x="48" y="32"/>
                      <a:pt x="41" y="25"/>
                    </a:cubicBezTo>
                    <a:cubicBezTo>
                      <a:pt x="34" y="18"/>
                      <a:pt x="24" y="12"/>
                      <a:pt x="15" y="8"/>
                    </a:cubicBezTo>
                    <a:cubicBezTo>
                      <a:pt x="11" y="6"/>
                      <a:pt x="8" y="5"/>
                      <a:pt x="5" y="4"/>
                    </a:cubicBezTo>
                    <a:cubicBezTo>
                      <a:pt x="4" y="4"/>
                      <a:pt x="3"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8" y="8"/>
                      <a:pt x="42" y="23"/>
                    </a:cubicBezTo>
                    <a:cubicBezTo>
                      <a:pt x="49" y="30"/>
                      <a:pt x="63" y="35"/>
                      <a:pt x="75" y="47"/>
                    </a:cubicBezTo>
                    <a:cubicBezTo>
                      <a:pt x="87" y="60"/>
                      <a:pt x="97" y="81"/>
                      <a:pt x="97" y="121"/>
                    </a:cubicBezTo>
                    <a:cubicBezTo>
                      <a:pt x="97" y="122"/>
                      <a:pt x="97" y="122"/>
                      <a:pt x="97" y="122"/>
                    </a:cubicBezTo>
                    <a:cubicBezTo>
                      <a:pt x="97" y="123"/>
                      <a:pt x="97" y="124"/>
                      <a:pt x="97" y="125"/>
                    </a:cubicBezTo>
                    <a:cubicBezTo>
                      <a:pt x="97" y="141"/>
                      <a:pt x="97" y="154"/>
                      <a:pt x="97" y="166"/>
                    </a:cubicBezTo>
                    <a:cubicBezTo>
                      <a:pt x="97" y="166"/>
                      <a:pt x="97" y="166"/>
                      <a:pt x="97" y="166"/>
                    </a:cubicBezTo>
                    <a:cubicBezTo>
                      <a:pt x="97" y="218"/>
                      <a:pt x="99" y="245"/>
                      <a:pt x="109" y="276"/>
                    </a:cubicBezTo>
                    <a:cubicBezTo>
                      <a:pt x="109" y="276"/>
                      <a:pt x="109" y="276"/>
                      <a:pt x="109" y="276"/>
                    </a:cubicBezTo>
                    <a:cubicBezTo>
                      <a:pt x="110" y="276"/>
                      <a:pt x="110" y="276"/>
                      <a:pt x="110" y="276"/>
                    </a:cubicBezTo>
                    <a:lnTo>
                      <a:pt x="109" y="276"/>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7" name="Freeform 2124"/>
              <p:cNvSpPr>
                <a:spLocks/>
              </p:cNvSpPr>
              <p:nvPr/>
            </p:nvSpPr>
            <p:spPr bwMode="auto">
              <a:xfrm>
                <a:off x="672" y="2333"/>
                <a:ext cx="6" cy="66"/>
              </a:xfrm>
              <a:custGeom>
                <a:avLst/>
                <a:gdLst>
                  <a:gd name="T0" fmla="*/ 0 w 3"/>
                  <a:gd name="T1" fmla="*/ 0 h 31"/>
                  <a:gd name="T2" fmla="*/ 2 w 3"/>
                  <a:gd name="T3" fmla="*/ 29 h 31"/>
                  <a:gd name="T4" fmla="*/ 3 w 3"/>
                  <a:gd name="T5" fmla="*/ 31 h 31"/>
                  <a:gd name="T6" fmla="*/ 1 w 3"/>
                  <a:gd name="T7" fmla="*/ 2 h 31"/>
                  <a:gd name="T8" fmla="*/ 0 w 3"/>
                  <a:gd name="T9" fmla="*/ 0 h 31"/>
                </a:gdLst>
                <a:ahLst/>
                <a:cxnLst>
                  <a:cxn ang="0">
                    <a:pos x="T0" y="T1"/>
                  </a:cxn>
                  <a:cxn ang="0">
                    <a:pos x="T2" y="T3"/>
                  </a:cxn>
                  <a:cxn ang="0">
                    <a:pos x="T4" y="T5"/>
                  </a:cxn>
                  <a:cxn ang="0">
                    <a:pos x="T6" y="T7"/>
                  </a:cxn>
                  <a:cxn ang="0">
                    <a:pos x="T8" y="T9"/>
                  </a:cxn>
                </a:cxnLst>
                <a:rect l="0" t="0" r="r" b="b"/>
                <a:pathLst>
                  <a:path w="3" h="31">
                    <a:moveTo>
                      <a:pt x="0" y="0"/>
                    </a:moveTo>
                    <a:cubicBezTo>
                      <a:pt x="1" y="11"/>
                      <a:pt x="1" y="20"/>
                      <a:pt x="2" y="29"/>
                    </a:cubicBezTo>
                    <a:cubicBezTo>
                      <a:pt x="2" y="29"/>
                      <a:pt x="3" y="30"/>
                      <a:pt x="3" y="31"/>
                    </a:cubicBezTo>
                    <a:cubicBezTo>
                      <a:pt x="2" y="22"/>
                      <a:pt x="1" y="13"/>
                      <a:pt x="1" y="2"/>
                    </a:cubicBezTo>
                    <a:cubicBezTo>
                      <a:pt x="1" y="1"/>
                      <a:pt x="0"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8" name="Freeform 2125"/>
              <p:cNvSpPr>
                <a:spLocks/>
              </p:cNvSpPr>
              <p:nvPr/>
            </p:nvSpPr>
            <p:spPr bwMode="auto">
              <a:xfrm>
                <a:off x="672" y="2331"/>
                <a:ext cx="4" cy="63"/>
              </a:xfrm>
              <a:custGeom>
                <a:avLst/>
                <a:gdLst>
                  <a:gd name="T0" fmla="*/ 0 w 2"/>
                  <a:gd name="T1" fmla="*/ 0 h 30"/>
                  <a:gd name="T2" fmla="*/ 2 w 2"/>
                  <a:gd name="T3" fmla="*/ 29 h 30"/>
                  <a:gd name="T4" fmla="*/ 2 w 2"/>
                  <a:gd name="T5" fmla="*/ 30 h 30"/>
                  <a:gd name="T6" fmla="*/ 0 w 2"/>
                  <a:gd name="T7" fmla="*/ 1 h 30"/>
                  <a:gd name="T8" fmla="*/ 0 w 2"/>
                  <a:gd name="T9" fmla="*/ 0 h 30"/>
                </a:gdLst>
                <a:ahLst/>
                <a:cxnLst>
                  <a:cxn ang="0">
                    <a:pos x="T0" y="T1"/>
                  </a:cxn>
                  <a:cxn ang="0">
                    <a:pos x="T2" y="T3"/>
                  </a:cxn>
                  <a:cxn ang="0">
                    <a:pos x="T4" y="T5"/>
                  </a:cxn>
                  <a:cxn ang="0">
                    <a:pos x="T6" y="T7"/>
                  </a:cxn>
                  <a:cxn ang="0">
                    <a:pos x="T8" y="T9"/>
                  </a:cxn>
                </a:cxnLst>
                <a:rect l="0" t="0" r="r" b="b"/>
                <a:pathLst>
                  <a:path w="2" h="30">
                    <a:moveTo>
                      <a:pt x="0" y="0"/>
                    </a:moveTo>
                    <a:cubicBezTo>
                      <a:pt x="0" y="11"/>
                      <a:pt x="1" y="21"/>
                      <a:pt x="2" y="29"/>
                    </a:cubicBezTo>
                    <a:cubicBezTo>
                      <a:pt x="2" y="30"/>
                      <a:pt x="2" y="30"/>
                      <a:pt x="2" y="30"/>
                    </a:cubicBezTo>
                    <a:cubicBezTo>
                      <a:pt x="1" y="21"/>
                      <a:pt x="1" y="12"/>
                      <a:pt x="0" y="1"/>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9" name="Freeform 2126"/>
              <p:cNvSpPr>
                <a:spLocks noEditPoints="1"/>
              </p:cNvSpPr>
              <p:nvPr/>
            </p:nvSpPr>
            <p:spPr bwMode="auto">
              <a:xfrm>
                <a:off x="482" y="1946"/>
                <a:ext cx="192" cy="370"/>
              </a:xfrm>
              <a:custGeom>
                <a:avLst/>
                <a:gdLst>
                  <a:gd name="T0" fmla="*/ 89 w 90"/>
                  <a:gd name="T1" fmla="*/ 160 h 174"/>
                  <a:gd name="T2" fmla="*/ 89 w 90"/>
                  <a:gd name="T3" fmla="*/ 171 h 174"/>
                  <a:gd name="T4" fmla="*/ 90 w 90"/>
                  <a:gd name="T5" fmla="*/ 174 h 174"/>
                  <a:gd name="T6" fmla="*/ 89 w 90"/>
                  <a:gd name="T7" fmla="*/ 161 h 174"/>
                  <a:gd name="T8" fmla="*/ 89 w 90"/>
                  <a:gd name="T9" fmla="*/ 160 h 174"/>
                  <a:gd name="T10" fmla="*/ 0 w 90"/>
                  <a:gd name="T11" fmla="*/ 0 h 174"/>
                  <a:gd name="T12" fmla="*/ 0 w 90"/>
                  <a:gd name="T13" fmla="*/ 2 h 174"/>
                  <a:gd name="T14" fmla="*/ 9 w 90"/>
                  <a:gd name="T15" fmla="*/ 5 h 174"/>
                  <a:gd name="T16" fmla="*/ 35 w 90"/>
                  <a:gd name="T17" fmla="*/ 22 h 174"/>
                  <a:gd name="T18" fmla="*/ 67 w 90"/>
                  <a:gd name="T19" fmla="*/ 46 h 174"/>
                  <a:gd name="T20" fmla="*/ 89 w 90"/>
                  <a:gd name="T21" fmla="*/ 119 h 174"/>
                  <a:gd name="T22" fmla="*/ 89 w 90"/>
                  <a:gd name="T23" fmla="*/ 122 h 174"/>
                  <a:gd name="T24" fmla="*/ 89 w 90"/>
                  <a:gd name="T25" fmla="*/ 143 h 174"/>
                  <a:gd name="T26" fmla="*/ 89 w 90"/>
                  <a:gd name="T27" fmla="*/ 153 h 174"/>
                  <a:gd name="T28" fmla="*/ 89 w 90"/>
                  <a:gd name="T29" fmla="*/ 154 h 174"/>
                  <a:gd name="T30" fmla="*/ 89 w 90"/>
                  <a:gd name="T31" fmla="*/ 121 h 174"/>
                  <a:gd name="T32" fmla="*/ 89 w 90"/>
                  <a:gd name="T33" fmla="*/ 117 h 174"/>
                  <a:gd name="T34" fmla="*/ 68 w 90"/>
                  <a:gd name="T35" fmla="*/ 45 h 174"/>
                  <a:gd name="T36" fmla="*/ 35 w 90"/>
                  <a:gd name="T37" fmla="*/ 21 h 174"/>
                  <a:gd name="T38" fmla="*/ 10 w 90"/>
                  <a:gd name="T39" fmla="*/ 4 h 174"/>
                  <a:gd name="T40" fmla="*/ 0 w 90"/>
                  <a:gd name="T4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74">
                    <a:moveTo>
                      <a:pt x="89" y="160"/>
                    </a:moveTo>
                    <a:cubicBezTo>
                      <a:pt x="89" y="164"/>
                      <a:pt x="89" y="168"/>
                      <a:pt x="89" y="171"/>
                    </a:cubicBezTo>
                    <a:cubicBezTo>
                      <a:pt x="89" y="172"/>
                      <a:pt x="89" y="173"/>
                      <a:pt x="90" y="174"/>
                    </a:cubicBezTo>
                    <a:cubicBezTo>
                      <a:pt x="90" y="170"/>
                      <a:pt x="89" y="165"/>
                      <a:pt x="89" y="161"/>
                    </a:cubicBezTo>
                    <a:cubicBezTo>
                      <a:pt x="89" y="161"/>
                      <a:pt x="89" y="160"/>
                      <a:pt x="89" y="160"/>
                    </a:cubicBezTo>
                    <a:close/>
                    <a:moveTo>
                      <a:pt x="0" y="0"/>
                    </a:moveTo>
                    <a:cubicBezTo>
                      <a:pt x="0" y="1"/>
                      <a:pt x="0" y="1"/>
                      <a:pt x="0" y="2"/>
                    </a:cubicBezTo>
                    <a:cubicBezTo>
                      <a:pt x="3" y="3"/>
                      <a:pt x="6" y="4"/>
                      <a:pt x="9" y="5"/>
                    </a:cubicBezTo>
                    <a:cubicBezTo>
                      <a:pt x="18" y="9"/>
                      <a:pt x="28" y="15"/>
                      <a:pt x="35" y="22"/>
                    </a:cubicBezTo>
                    <a:cubicBezTo>
                      <a:pt x="42" y="29"/>
                      <a:pt x="55" y="34"/>
                      <a:pt x="67" y="46"/>
                    </a:cubicBezTo>
                    <a:cubicBezTo>
                      <a:pt x="79" y="58"/>
                      <a:pt x="89" y="79"/>
                      <a:pt x="89" y="119"/>
                    </a:cubicBezTo>
                    <a:cubicBezTo>
                      <a:pt x="89" y="120"/>
                      <a:pt x="89" y="121"/>
                      <a:pt x="89" y="122"/>
                    </a:cubicBezTo>
                    <a:cubicBezTo>
                      <a:pt x="89" y="130"/>
                      <a:pt x="89" y="137"/>
                      <a:pt x="89" y="143"/>
                    </a:cubicBezTo>
                    <a:cubicBezTo>
                      <a:pt x="89" y="147"/>
                      <a:pt x="89" y="150"/>
                      <a:pt x="89" y="153"/>
                    </a:cubicBezTo>
                    <a:cubicBezTo>
                      <a:pt x="89" y="153"/>
                      <a:pt x="89" y="154"/>
                      <a:pt x="89" y="154"/>
                    </a:cubicBezTo>
                    <a:cubicBezTo>
                      <a:pt x="89" y="144"/>
                      <a:pt x="89" y="133"/>
                      <a:pt x="89" y="121"/>
                    </a:cubicBezTo>
                    <a:cubicBezTo>
                      <a:pt x="89" y="120"/>
                      <a:pt x="89" y="119"/>
                      <a:pt x="89" y="117"/>
                    </a:cubicBezTo>
                    <a:cubicBezTo>
                      <a:pt x="89" y="78"/>
                      <a:pt x="79" y="57"/>
                      <a:pt x="68" y="45"/>
                    </a:cubicBezTo>
                    <a:cubicBezTo>
                      <a:pt x="56" y="33"/>
                      <a:pt x="43" y="29"/>
                      <a:pt x="35" y="21"/>
                    </a:cubicBezTo>
                    <a:cubicBezTo>
                      <a:pt x="28" y="14"/>
                      <a:pt x="18" y="8"/>
                      <a:pt x="10" y="4"/>
                    </a:cubicBezTo>
                    <a:cubicBezTo>
                      <a:pt x="6" y="3"/>
                      <a:pt x="3"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0" name="Freeform 2127"/>
              <p:cNvSpPr>
                <a:spLocks noEditPoints="1"/>
              </p:cNvSpPr>
              <p:nvPr/>
            </p:nvSpPr>
            <p:spPr bwMode="auto">
              <a:xfrm>
                <a:off x="482" y="1950"/>
                <a:ext cx="190" cy="359"/>
              </a:xfrm>
              <a:custGeom>
                <a:avLst/>
                <a:gdLst>
                  <a:gd name="T0" fmla="*/ 89 w 89"/>
                  <a:gd name="T1" fmla="*/ 157 h 169"/>
                  <a:gd name="T2" fmla="*/ 89 w 89"/>
                  <a:gd name="T3" fmla="*/ 169 h 169"/>
                  <a:gd name="T4" fmla="*/ 89 w 89"/>
                  <a:gd name="T5" fmla="*/ 169 h 169"/>
                  <a:gd name="T6" fmla="*/ 89 w 89"/>
                  <a:gd name="T7" fmla="*/ 158 h 169"/>
                  <a:gd name="T8" fmla="*/ 89 w 89"/>
                  <a:gd name="T9" fmla="*/ 157 h 169"/>
                  <a:gd name="T10" fmla="*/ 0 w 89"/>
                  <a:gd name="T11" fmla="*/ 0 h 169"/>
                  <a:gd name="T12" fmla="*/ 0 w 89"/>
                  <a:gd name="T13" fmla="*/ 0 h 169"/>
                  <a:gd name="T14" fmla="*/ 9 w 89"/>
                  <a:gd name="T15" fmla="*/ 3 h 169"/>
                  <a:gd name="T16" fmla="*/ 34 w 89"/>
                  <a:gd name="T17" fmla="*/ 20 h 169"/>
                  <a:gd name="T18" fmla="*/ 67 w 89"/>
                  <a:gd name="T19" fmla="*/ 44 h 169"/>
                  <a:gd name="T20" fmla="*/ 89 w 89"/>
                  <a:gd name="T21" fmla="*/ 117 h 169"/>
                  <a:gd name="T22" fmla="*/ 89 w 89"/>
                  <a:gd name="T23" fmla="*/ 120 h 169"/>
                  <a:gd name="T24" fmla="*/ 88 w 89"/>
                  <a:gd name="T25" fmla="*/ 150 h 169"/>
                  <a:gd name="T26" fmla="*/ 89 w 89"/>
                  <a:gd name="T27" fmla="*/ 151 h 169"/>
                  <a:gd name="T28" fmla="*/ 89 w 89"/>
                  <a:gd name="T29" fmla="*/ 141 h 169"/>
                  <a:gd name="T30" fmla="*/ 89 w 89"/>
                  <a:gd name="T31" fmla="*/ 120 h 169"/>
                  <a:gd name="T32" fmla="*/ 89 w 89"/>
                  <a:gd name="T33" fmla="*/ 117 h 169"/>
                  <a:gd name="T34" fmla="*/ 67 w 89"/>
                  <a:gd name="T35" fmla="*/ 44 h 169"/>
                  <a:gd name="T36" fmla="*/ 35 w 89"/>
                  <a:gd name="T37" fmla="*/ 20 h 169"/>
                  <a:gd name="T38" fmla="*/ 9 w 89"/>
                  <a:gd name="T39" fmla="*/ 3 h 169"/>
                  <a:gd name="T40" fmla="*/ 0 w 89"/>
                  <a:gd name="T4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69">
                    <a:moveTo>
                      <a:pt x="89" y="157"/>
                    </a:moveTo>
                    <a:cubicBezTo>
                      <a:pt x="89" y="161"/>
                      <a:pt x="89" y="165"/>
                      <a:pt x="89" y="169"/>
                    </a:cubicBezTo>
                    <a:cubicBezTo>
                      <a:pt x="89" y="169"/>
                      <a:pt x="89" y="169"/>
                      <a:pt x="89" y="169"/>
                    </a:cubicBezTo>
                    <a:cubicBezTo>
                      <a:pt x="89" y="166"/>
                      <a:pt x="89" y="162"/>
                      <a:pt x="89" y="158"/>
                    </a:cubicBezTo>
                    <a:lnTo>
                      <a:pt x="89" y="157"/>
                    </a:lnTo>
                    <a:close/>
                    <a:moveTo>
                      <a:pt x="0" y="0"/>
                    </a:moveTo>
                    <a:cubicBezTo>
                      <a:pt x="0" y="0"/>
                      <a:pt x="0" y="0"/>
                      <a:pt x="0" y="0"/>
                    </a:cubicBezTo>
                    <a:cubicBezTo>
                      <a:pt x="3" y="1"/>
                      <a:pt x="6" y="2"/>
                      <a:pt x="9" y="3"/>
                    </a:cubicBezTo>
                    <a:cubicBezTo>
                      <a:pt x="18" y="7"/>
                      <a:pt x="28" y="13"/>
                      <a:pt x="34" y="20"/>
                    </a:cubicBezTo>
                    <a:cubicBezTo>
                      <a:pt x="42" y="28"/>
                      <a:pt x="55" y="32"/>
                      <a:pt x="67" y="44"/>
                    </a:cubicBezTo>
                    <a:cubicBezTo>
                      <a:pt x="79" y="57"/>
                      <a:pt x="89" y="77"/>
                      <a:pt x="89" y="117"/>
                    </a:cubicBezTo>
                    <a:cubicBezTo>
                      <a:pt x="89" y="118"/>
                      <a:pt x="89" y="119"/>
                      <a:pt x="89" y="120"/>
                    </a:cubicBezTo>
                    <a:cubicBezTo>
                      <a:pt x="88" y="131"/>
                      <a:pt x="88" y="141"/>
                      <a:pt x="88" y="150"/>
                    </a:cubicBezTo>
                    <a:cubicBezTo>
                      <a:pt x="89" y="151"/>
                      <a:pt x="89" y="151"/>
                      <a:pt x="89" y="151"/>
                    </a:cubicBezTo>
                    <a:cubicBezTo>
                      <a:pt x="89" y="148"/>
                      <a:pt x="89" y="145"/>
                      <a:pt x="89" y="141"/>
                    </a:cubicBezTo>
                    <a:cubicBezTo>
                      <a:pt x="89" y="135"/>
                      <a:pt x="89" y="128"/>
                      <a:pt x="89" y="120"/>
                    </a:cubicBezTo>
                    <a:cubicBezTo>
                      <a:pt x="89" y="119"/>
                      <a:pt x="89" y="118"/>
                      <a:pt x="89" y="117"/>
                    </a:cubicBezTo>
                    <a:cubicBezTo>
                      <a:pt x="89" y="77"/>
                      <a:pt x="79" y="56"/>
                      <a:pt x="67" y="44"/>
                    </a:cubicBezTo>
                    <a:cubicBezTo>
                      <a:pt x="55" y="32"/>
                      <a:pt x="42" y="27"/>
                      <a:pt x="35" y="20"/>
                    </a:cubicBezTo>
                    <a:cubicBezTo>
                      <a:pt x="28" y="13"/>
                      <a:pt x="18" y="7"/>
                      <a:pt x="9" y="3"/>
                    </a:cubicBezTo>
                    <a:cubicBezTo>
                      <a:pt x="6" y="2"/>
                      <a:pt x="3"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1" name="Freeform 2128"/>
              <p:cNvSpPr>
                <a:spLocks noEditPoints="1"/>
              </p:cNvSpPr>
              <p:nvPr/>
            </p:nvSpPr>
            <p:spPr bwMode="auto">
              <a:xfrm>
                <a:off x="678" y="2407"/>
                <a:ext cx="24" cy="117"/>
              </a:xfrm>
              <a:custGeom>
                <a:avLst/>
                <a:gdLst>
                  <a:gd name="T0" fmla="*/ 8 w 11"/>
                  <a:gd name="T1" fmla="*/ 46 h 55"/>
                  <a:gd name="T2" fmla="*/ 8 w 11"/>
                  <a:gd name="T3" fmla="*/ 49 h 55"/>
                  <a:gd name="T4" fmla="*/ 11 w 11"/>
                  <a:gd name="T5" fmla="*/ 55 h 55"/>
                  <a:gd name="T6" fmla="*/ 8 w 11"/>
                  <a:gd name="T7" fmla="*/ 46 h 55"/>
                  <a:gd name="T8" fmla="*/ 0 w 11"/>
                  <a:gd name="T9" fmla="*/ 0 h 55"/>
                  <a:gd name="T10" fmla="*/ 6 w 11"/>
                  <a:gd name="T11" fmla="*/ 41 h 55"/>
                  <a:gd name="T12" fmla="*/ 6 w 11"/>
                  <a:gd name="T13" fmla="*/ 40 h 55"/>
                  <a:gd name="T14" fmla="*/ 6 w 11"/>
                  <a:gd name="T15" fmla="*/ 40 h 55"/>
                  <a:gd name="T16" fmla="*/ 6 w 11"/>
                  <a:gd name="T17" fmla="*/ 37 h 55"/>
                  <a:gd name="T18" fmla="*/ 0 w 11"/>
                  <a:gd name="T19" fmla="*/ 2 h 55"/>
                  <a:gd name="T20" fmla="*/ 0 w 11"/>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55">
                    <a:moveTo>
                      <a:pt x="8" y="46"/>
                    </a:moveTo>
                    <a:cubicBezTo>
                      <a:pt x="8" y="47"/>
                      <a:pt x="8" y="48"/>
                      <a:pt x="8" y="49"/>
                    </a:cubicBezTo>
                    <a:cubicBezTo>
                      <a:pt x="9" y="52"/>
                      <a:pt x="10" y="54"/>
                      <a:pt x="11" y="55"/>
                    </a:cubicBezTo>
                    <a:cubicBezTo>
                      <a:pt x="10" y="52"/>
                      <a:pt x="9" y="49"/>
                      <a:pt x="8" y="46"/>
                    </a:cubicBezTo>
                    <a:close/>
                    <a:moveTo>
                      <a:pt x="0" y="0"/>
                    </a:moveTo>
                    <a:cubicBezTo>
                      <a:pt x="1" y="19"/>
                      <a:pt x="4" y="32"/>
                      <a:pt x="6" y="41"/>
                    </a:cubicBezTo>
                    <a:cubicBezTo>
                      <a:pt x="6" y="40"/>
                      <a:pt x="6" y="40"/>
                      <a:pt x="6" y="40"/>
                    </a:cubicBezTo>
                    <a:cubicBezTo>
                      <a:pt x="6" y="40"/>
                      <a:pt x="6" y="40"/>
                      <a:pt x="6" y="40"/>
                    </a:cubicBezTo>
                    <a:cubicBezTo>
                      <a:pt x="6" y="39"/>
                      <a:pt x="6" y="38"/>
                      <a:pt x="6" y="37"/>
                    </a:cubicBezTo>
                    <a:cubicBezTo>
                      <a:pt x="4" y="29"/>
                      <a:pt x="2" y="18"/>
                      <a:pt x="0" y="2"/>
                    </a:cubicBezTo>
                    <a:cubicBezTo>
                      <a:pt x="0" y="2"/>
                      <a:pt x="0"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2" name="Freeform 2129"/>
              <p:cNvSpPr>
                <a:spLocks noEditPoints="1"/>
              </p:cNvSpPr>
              <p:nvPr/>
            </p:nvSpPr>
            <p:spPr bwMode="auto">
              <a:xfrm>
                <a:off x="676" y="2407"/>
                <a:ext cx="26" cy="119"/>
              </a:xfrm>
              <a:custGeom>
                <a:avLst/>
                <a:gdLst>
                  <a:gd name="T0" fmla="*/ 9 w 12"/>
                  <a:gd name="T1" fmla="*/ 45 h 56"/>
                  <a:gd name="T2" fmla="*/ 9 w 12"/>
                  <a:gd name="T3" fmla="*/ 46 h 56"/>
                  <a:gd name="T4" fmla="*/ 12 w 12"/>
                  <a:gd name="T5" fmla="*/ 55 h 56"/>
                  <a:gd name="T6" fmla="*/ 9 w 12"/>
                  <a:gd name="T7" fmla="*/ 49 h 56"/>
                  <a:gd name="T8" fmla="*/ 9 w 12"/>
                  <a:gd name="T9" fmla="*/ 49 h 56"/>
                  <a:gd name="T10" fmla="*/ 12 w 12"/>
                  <a:gd name="T11" fmla="*/ 56 h 56"/>
                  <a:gd name="T12" fmla="*/ 10 w 12"/>
                  <a:gd name="T13" fmla="*/ 48 h 56"/>
                  <a:gd name="T14" fmla="*/ 9 w 12"/>
                  <a:gd name="T15" fmla="*/ 45 h 56"/>
                  <a:gd name="T16" fmla="*/ 0 w 12"/>
                  <a:gd name="T17" fmla="*/ 0 h 56"/>
                  <a:gd name="T18" fmla="*/ 7 w 12"/>
                  <a:gd name="T19" fmla="*/ 41 h 56"/>
                  <a:gd name="T20" fmla="*/ 7 w 12"/>
                  <a:gd name="T21" fmla="*/ 41 h 56"/>
                  <a:gd name="T22" fmla="*/ 1 w 12"/>
                  <a:gd name="T23" fmla="*/ 0 h 56"/>
                  <a:gd name="T24" fmla="*/ 0 w 12"/>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6">
                    <a:moveTo>
                      <a:pt x="9" y="45"/>
                    </a:moveTo>
                    <a:cubicBezTo>
                      <a:pt x="9" y="46"/>
                      <a:pt x="9" y="46"/>
                      <a:pt x="9" y="46"/>
                    </a:cubicBezTo>
                    <a:cubicBezTo>
                      <a:pt x="10" y="49"/>
                      <a:pt x="11" y="52"/>
                      <a:pt x="12" y="55"/>
                    </a:cubicBezTo>
                    <a:cubicBezTo>
                      <a:pt x="11" y="54"/>
                      <a:pt x="10" y="52"/>
                      <a:pt x="9" y="49"/>
                    </a:cubicBezTo>
                    <a:cubicBezTo>
                      <a:pt x="9" y="49"/>
                      <a:pt x="9" y="49"/>
                      <a:pt x="9" y="49"/>
                    </a:cubicBezTo>
                    <a:cubicBezTo>
                      <a:pt x="11" y="54"/>
                      <a:pt x="12" y="56"/>
                      <a:pt x="12" y="56"/>
                    </a:cubicBezTo>
                    <a:cubicBezTo>
                      <a:pt x="12" y="53"/>
                      <a:pt x="11" y="51"/>
                      <a:pt x="10" y="48"/>
                    </a:cubicBezTo>
                    <a:cubicBezTo>
                      <a:pt x="10" y="47"/>
                      <a:pt x="9" y="46"/>
                      <a:pt x="9" y="45"/>
                    </a:cubicBezTo>
                    <a:close/>
                    <a:moveTo>
                      <a:pt x="0" y="0"/>
                    </a:moveTo>
                    <a:cubicBezTo>
                      <a:pt x="2" y="20"/>
                      <a:pt x="5" y="33"/>
                      <a:pt x="7" y="41"/>
                    </a:cubicBezTo>
                    <a:cubicBezTo>
                      <a:pt x="7" y="41"/>
                      <a:pt x="7" y="41"/>
                      <a:pt x="7" y="41"/>
                    </a:cubicBezTo>
                    <a:cubicBezTo>
                      <a:pt x="5" y="32"/>
                      <a:pt x="2" y="19"/>
                      <a:pt x="1" y="0"/>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3" name="Freeform 2130"/>
              <p:cNvSpPr>
                <a:spLocks/>
              </p:cNvSpPr>
              <p:nvPr/>
            </p:nvSpPr>
            <p:spPr bwMode="auto">
              <a:xfrm>
                <a:off x="472" y="1961"/>
                <a:ext cx="264" cy="682"/>
              </a:xfrm>
              <a:custGeom>
                <a:avLst/>
                <a:gdLst>
                  <a:gd name="T0" fmla="*/ 115 w 124"/>
                  <a:gd name="T1" fmla="*/ 245 h 321"/>
                  <a:gd name="T2" fmla="*/ 101 w 124"/>
                  <a:gd name="T3" fmla="*/ 185 h 321"/>
                  <a:gd name="T4" fmla="*/ 85 w 124"/>
                  <a:gd name="T5" fmla="*/ 110 h 321"/>
                  <a:gd name="T6" fmla="*/ 61 w 124"/>
                  <a:gd name="T7" fmla="*/ 42 h 321"/>
                  <a:gd name="T8" fmla="*/ 31 w 124"/>
                  <a:gd name="T9" fmla="*/ 17 h 321"/>
                  <a:gd name="T10" fmla="*/ 1 w 124"/>
                  <a:gd name="T11" fmla="*/ 0 h 321"/>
                  <a:gd name="T12" fmla="*/ 0 w 124"/>
                  <a:gd name="T13" fmla="*/ 3 h 321"/>
                  <a:gd name="T14" fmla="*/ 3 w 124"/>
                  <a:gd name="T15" fmla="*/ 4 h 321"/>
                  <a:gd name="T16" fmla="*/ 11 w 124"/>
                  <a:gd name="T17" fmla="*/ 6 h 321"/>
                  <a:gd name="T18" fmla="*/ 29 w 124"/>
                  <a:gd name="T19" fmla="*/ 19 h 321"/>
                  <a:gd name="T20" fmla="*/ 59 w 124"/>
                  <a:gd name="T21" fmla="*/ 44 h 321"/>
                  <a:gd name="T22" fmla="*/ 82 w 124"/>
                  <a:gd name="T23" fmla="*/ 110 h 321"/>
                  <a:gd name="T24" fmla="*/ 99 w 124"/>
                  <a:gd name="T25" fmla="*/ 186 h 321"/>
                  <a:gd name="T26" fmla="*/ 114 w 124"/>
                  <a:gd name="T27" fmla="*/ 245 h 321"/>
                  <a:gd name="T28" fmla="*/ 114 w 124"/>
                  <a:gd name="T29" fmla="*/ 253 h 321"/>
                  <a:gd name="T30" fmla="*/ 124 w 124"/>
                  <a:gd name="T31" fmla="*/ 321 h 321"/>
                  <a:gd name="T32" fmla="*/ 115 w 124"/>
                  <a:gd name="T33" fmla="*/ 24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321">
                    <a:moveTo>
                      <a:pt x="115" y="245"/>
                    </a:moveTo>
                    <a:cubicBezTo>
                      <a:pt x="116" y="224"/>
                      <a:pt x="109" y="204"/>
                      <a:pt x="101" y="185"/>
                    </a:cubicBezTo>
                    <a:cubicBezTo>
                      <a:pt x="93" y="165"/>
                      <a:pt x="86" y="143"/>
                      <a:pt x="85" y="110"/>
                    </a:cubicBezTo>
                    <a:cubicBezTo>
                      <a:pt x="84" y="75"/>
                      <a:pt x="73" y="54"/>
                      <a:pt x="61" y="42"/>
                    </a:cubicBezTo>
                    <a:cubicBezTo>
                      <a:pt x="49" y="29"/>
                      <a:pt x="36" y="23"/>
                      <a:pt x="31" y="17"/>
                    </a:cubicBezTo>
                    <a:cubicBezTo>
                      <a:pt x="20" y="4"/>
                      <a:pt x="1" y="0"/>
                      <a:pt x="1" y="0"/>
                    </a:cubicBezTo>
                    <a:cubicBezTo>
                      <a:pt x="0" y="3"/>
                      <a:pt x="0" y="3"/>
                      <a:pt x="0" y="3"/>
                    </a:cubicBezTo>
                    <a:cubicBezTo>
                      <a:pt x="0" y="3"/>
                      <a:pt x="1" y="3"/>
                      <a:pt x="3" y="4"/>
                    </a:cubicBezTo>
                    <a:cubicBezTo>
                      <a:pt x="5" y="4"/>
                      <a:pt x="8" y="5"/>
                      <a:pt x="11" y="6"/>
                    </a:cubicBezTo>
                    <a:cubicBezTo>
                      <a:pt x="17" y="9"/>
                      <a:pt x="24" y="13"/>
                      <a:pt x="29" y="19"/>
                    </a:cubicBezTo>
                    <a:cubicBezTo>
                      <a:pt x="34" y="26"/>
                      <a:pt x="47" y="31"/>
                      <a:pt x="59" y="44"/>
                    </a:cubicBezTo>
                    <a:cubicBezTo>
                      <a:pt x="71" y="56"/>
                      <a:pt x="82" y="75"/>
                      <a:pt x="82" y="110"/>
                    </a:cubicBezTo>
                    <a:cubicBezTo>
                      <a:pt x="83" y="144"/>
                      <a:pt x="91" y="166"/>
                      <a:pt x="99" y="186"/>
                    </a:cubicBezTo>
                    <a:cubicBezTo>
                      <a:pt x="106" y="205"/>
                      <a:pt x="114" y="222"/>
                      <a:pt x="114" y="245"/>
                    </a:cubicBezTo>
                    <a:cubicBezTo>
                      <a:pt x="114" y="247"/>
                      <a:pt x="114" y="250"/>
                      <a:pt x="114" y="253"/>
                    </a:cubicBezTo>
                    <a:cubicBezTo>
                      <a:pt x="112" y="306"/>
                      <a:pt x="124" y="321"/>
                      <a:pt x="124" y="321"/>
                    </a:cubicBezTo>
                    <a:cubicBezTo>
                      <a:pt x="124" y="321"/>
                      <a:pt x="112" y="305"/>
                      <a:pt x="115" y="245"/>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4" name="Freeform 2131"/>
              <p:cNvSpPr>
                <a:spLocks/>
              </p:cNvSpPr>
              <p:nvPr/>
            </p:nvSpPr>
            <p:spPr bwMode="auto">
              <a:xfrm>
                <a:off x="472" y="1961"/>
                <a:ext cx="264" cy="682"/>
              </a:xfrm>
              <a:custGeom>
                <a:avLst/>
                <a:gdLst>
                  <a:gd name="T0" fmla="*/ 116 w 124"/>
                  <a:gd name="T1" fmla="*/ 245 h 321"/>
                  <a:gd name="T2" fmla="*/ 101 w 124"/>
                  <a:gd name="T3" fmla="*/ 185 h 321"/>
                  <a:gd name="T4" fmla="*/ 61 w 124"/>
                  <a:gd name="T5" fmla="*/ 42 h 321"/>
                  <a:gd name="T6" fmla="*/ 12 w 124"/>
                  <a:gd name="T7" fmla="*/ 4 h 321"/>
                  <a:gd name="T8" fmla="*/ 2 w 124"/>
                  <a:gd name="T9" fmla="*/ 0 h 321"/>
                  <a:gd name="T10" fmla="*/ 1 w 124"/>
                  <a:gd name="T11" fmla="*/ 0 h 321"/>
                  <a:gd name="T12" fmla="*/ 1 w 124"/>
                  <a:gd name="T13" fmla="*/ 0 h 321"/>
                  <a:gd name="T14" fmla="*/ 1 w 124"/>
                  <a:gd name="T15" fmla="*/ 0 h 321"/>
                  <a:gd name="T16" fmla="*/ 1 w 124"/>
                  <a:gd name="T17" fmla="*/ 0 h 321"/>
                  <a:gd name="T18" fmla="*/ 1 w 124"/>
                  <a:gd name="T19" fmla="*/ 0 h 321"/>
                  <a:gd name="T20" fmla="*/ 0 w 124"/>
                  <a:gd name="T21" fmla="*/ 3 h 321"/>
                  <a:gd name="T22" fmla="*/ 0 w 124"/>
                  <a:gd name="T23" fmla="*/ 3 h 321"/>
                  <a:gd name="T24" fmla="*/ 3 w 124"/>
                  <a:gd name="T25" fmla="*/ 4 h 321"/>
                  <a:gd name="T26" fmla="*/ 29 w 124"/>
                  <a:gd name="T27" fmla="*/ 19 h 321"/>
                  <a:gd name="T28" fmla="*/ 82 w 124"/>
                  <a:gd name="T29" fmla="*/ 110 h 321"/>
                  <a:gd name="T30" fmla="*/ 114 w 124"/>
                  <a:gd name="T31" fmla="*/ 245 h 321"/>
                  <a:gd name="T32" fmla="*/ 113 w 124"/>
                  <a:gd name="T33" fmla="*/ 253 h 321"/>
                  <a:gd name="T34" fmla="*/ 113 w 124"/>
                  <a:gd name="T35" fmla="*/ 263 h 321"/>
                  <a:gd name="T36" fmla="*/ 124 w 124"/>
                  <a:gd name="T37" fmla="*/ 321 h 321"/>
                  <a:gd name="T38" fmla="*/ 115 w 124"/>
                  <a:gd name="T39" fmla="*/ 263 h 321"/>
                  <a:gd name="T40" fmla="*/ 115 w 124"/>
                  <a:gd name="T41" fmla="*/ 245 h 321"/>
                  <a:gd name="T42" fmla="*/ 115 w 124"/>
                  <a:gd name="T43" fmla="*/ 263 h 321"/>
                  <a:gd name="T44" fmla="*/ 124 w 124"/>
                  <a:gd name="T45" fmla="*/ 321 h 321"/>
                  <a:gd name="T46" fmla="*/ 114 w 124"/>
                  <a:gd name="T47" fmla="*/ 263 h 321"/>
                  <a:gd name="T48" fmla="*/ 114 w 124"/>
                  <a:gd name="T49" fmla="*/ 253 h 321"/>
                  <a:gd name="T50" fmla="*/ 114 w 124"/>
                  <a:gd name="T51" fmla="*/ 245 h 321"/>
                  <a:gd name="T52" fmla="*/ 82 w 124"/>
                  <a:gd name="T53" fmla="*/ 110 h 321"/>
                  <a:gd name="T54" fmla="*/ 29 w 124"/>
                  <a:gd name="T55" fmla="*/ 19 h 321"/>
                  <a:gd name="T56" fmla="*/ 3 w 124"/>
                  <a:gd name="T57" fmla="*/ 4 h 321"/>
                  <a:gd name="T58" fmla="*/ 0 w 124"/>
                  <a:gd name="T59" fmla="*/ 3 h 321"/>
                  <a:gd name="T60" fmla="*/ 0 w 124"/>
                  <a:gd name="T61" fmla="*/ 3 h 321"/>
                  <a:gd name="T62" fmla="*/ 0 w 124"/>
                  <a:gd name="T63" fmla="*/ 3 h 321"/>
                  <a:gd name="T64" fmla="*/ 0 w 124"/>
                  <a:gd name="T65" fmla="*/ 3 h 321"/>
                  <a:gd name="T66" fmla="*/ 0 w 124"/>
                  <a:gd name="T67" fmla="*/ 3 h 321"/>
                  <a:gd name="T68" fmla="*/ 0 w 124"/>
                  <a:gd name="T69" fmla="*/ 3 h 321"/>
                  <a:gd name="T70" fmla="*/ 0 w 124"/>
                  <a:gd name="T71" fmla="*/ 3 h 321"/>
                  <a:gd name="T72" fmla="*/ 0 w 124"/>
                  <a:gd name="T73" fmla="*/ 3 h 321"/>
                  <a:gd name="T74" fmla="*/ 0 w 124"/>
                  <a:gd name="T75" fmla="*/ 3 h 321"/>
                  <a:gd name="T76" fmla="*/ 0 w 124"/>
                  <a:gd name="T77" fmla="*/ 3 h 321"/>
                  <a:gd name="T78" fmla="*/ 0 w 124"/>
                  <a:gd name="T79" fmla="*/ 3 h 321"/>
                  <a:gd name="T80" fmla="*/ 0 w 124"/>
                  <a:gd name="T81" fmla="*/ 3 h 321"/>
                  <a:gd name="T82" fmla="*/ 0 w 124"/>
                  <a:gd name="T83" fmla="*/ 3 h 321"/>
                  <a:gd name="T84" fmla="*/ 0 w 124"/>
                  <a:gd name="T85" fmla="*/ 3 h 321"/>
                  <a:gd name="T86" fmla="*/ 1 w 124"/>
                  <a:gd name="T87" fmla="*/ 0 h 321"/>
                  <a:gd name="T88" fmla="*/ 1 w 124"/>
                  <a:gd name="T89" fmla="*/ 1 h 321"/>
                  <a:gd name="T90" fmla="*/ 61 w 124"/>
                  <a:gd name="T91" fmla="*/ 42 h 321"/>
                  <a:gd name="T92" fmla="*/ 101 w 124"/>
                  <a:gd name="T93" fmla="*/ 185 h 321"/>
                  <a:gd name="T94" fmla="*/ 115 w 124"/>
                  <a:gd name="T95" fmla="*/ 24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321">
                    <a:moveTo>
                      <a:pt x="115" y="245"/>
                    </a:moveTo>
                    <a:cubicBezTo>
                      <a:pt x="116" y="245"/>
                      <a:pt x="116" y="245"/>
                      <a:pt x="116" y="245"/>
                    </a:cubicBezTo>
                    <a:cubicBezTo>
                      <a:pt x="116" y="244"/>
                      <a:pt x="116" y="242"/>
                      <a:pt x="116" y="241"/>
                    </a:cubicBezTo>
                    <a:cubicBezTo>
                      <a:pt x="116" y="221"/>
                      <a:pt x="108" y="203"/>
                      <a:pt x="101" y="185"/>
                    </a:cubicBezTo>
                    <a:cubicBezTo>
                      <a:pt x="94" y="165"/>
                      <a:pt x="86" y="143"/>
                      <a:pt x="85" y="110"/>
                    </a:cubicBezTo>
                    <a:cubicBezTo>
                      <a:pt x="85" y="75"/>
                      <a:pt x="74" y="54"/>
                      <a:pt x="61" y="42"/>
                    </a:cubicBezTo>
                    <a:cubicBezTo>
                      <a:pt x="49" y="29"/>
                      <a:pt x="36" y="23"/>
                      <a:pt x="31" y="17"/>
                    </a:cubicBezTo>
                    <a:cubicBezTo>
                      <a:pt x="26" y="11"/>
                      <a:pt x="18" y="6"/>
                      <a:pt x="12" y="4"/>
                    </a:cubicBezTo>
                    <a:cubicBezTo>
                      <a:pt x="9" y="2"/>
                      <a:pt x="6" y="2"/>
                      <a:pt x="4" y="1"/>
                    </a:cubicBezTo>
                    <a:cubicBezTo>
                      <a:pt x="3" y="1"/>
                      <a:pt x="2" y="1"/>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4"/>
                      <a:pt x="3" y="4"/>
                    </a:cubicBezTo>
                    <a:cubicBezTo>
                      <a:pt x="5" y="5"/>
                      <a:pt x="8" y="5"/>
                      <a:pt x="11" y="7"/>
                    </a:cubicBezTo>
                    <a:cubicBezTo>
                      <a:pt x="16" y="9"/>
                      <a:pt x="24" y="13"/>
                      <a:pt x="29" y="19"/>
                    </a:cubicBezTo>
                    <a:cubicBezTo>
                      <a:pt x="34" y="26"/>
                      <a:pt x="47" y="31"/>
                      <a:pt x="59" y="44"/>
                    </a:cubicBezTo>
                    <a:cubicBezTo>
                      <a:pt x="71" y="56"/>
                      <a:pt x="81" y="75"/>
                      <a:pt x="82" y="110"/>
                    </a:cubicBezTo>
                    <a:cubicBezTo>
                      <a:pt x="83" y="144"/>
                      <a:pt x="91" y="166"/>
                      <a:pt x="98" y="186"/>
                    </a:cubicBezTo>
                    <a:cubicBezTo>
                      <a:pt x="106" y="205"/>
                      <a:pt x="114" y="222"/>
                      <a:pt x="114" y="245"/>
                    </a:cubicBezTo>
                    <a:cubicBezTo>
                      <a:pt x="114" y="247"/>
                      <a:pt x="114" y="250"/>
                      <a:pt x="113" y="253"/>
                    </a:cubicBezTo>
                    <a:cubicBezTo>
                      <a:pt x="113" y="253"/>
                      <a:pt x="113" y="253"/>
                      <a:pt x="113" y="253"/>
                    </a:cubicBezTo>
                    <a:cubicBezTo>
                      <a:pt x="113" y="253"/>
                      <a:pt x="113" y="253"/>
                      <a:pt x="113" y="253"/>
                    </a:cubicBezTo>
                    <a:cubicBezTo>
                      <a:pt x="113" y="256"/>
                      <a:pt x="113" y="259"/>
                      <a:pt x="113" y="263"/>
                    </a:cubicBezTo>
                    <a:cubicBezTo>
                      <a:pt x="113" y="308"/>
                      <a:pt x="124" y="321"/>
                      <a:pt x="124" y="321"/>
                    </a:cubicBezTo>
                    <a:cubicBezTo>
                      <a:pt x="124" y="321"/>
                      <a:pt x="124" y="321"/>
                      <a:pt x="124" y="321"/>
                    </a:cubicBezTo>
                    <a:cubicBezTo>
                      <a:pt x="124" y="321"/>
                      <a:pt x="124" y="321"/>
                      <a:pt x="124" y="321"/>
                    </a:cubicBezTo>
                    <a:cubicBezTo>
                      <a:pt x="123" y="319"/>
                      <a:pt x="115" y="306"/>
                      <a:pt x="115" y="263"/>
                    </a:cubicBezTo>
                    <a:cubicBezTo>
                      <a:pt x="115" y="258"/>
                      <a:pt x="115" y="252"/>
                      <a:pt x="116" y="245"/>
                    </a:cubicBezTo>
                    <a:cubicBezTo>
                      <a:pt x="115" y="245"/>
                      <a:pt x="115" y="245"/>
                      <a:pt x="115" y="245"/>
                    </a:cubicBezTo>
                    <a:cubicBezTo>
                      <a:pt x="115" y="245"/>
                      <a:pt x="115" y="245"/>
                      <a:pt x="115" y="245"/>
                    </a:cubicBezTo>
                    <a:cubicBezTo>
                      <a:pt x="115" y="252"/>
                      <a:pt x="115" y="258"/>
                      <a:pt x="115" y="263"/>
                    </a:cubicBezTo>
                    <a:cubicBezTo>
                      <a:pt x="115" y="309"/>
                      <a:pt x="124" y="321"/>
                      <a:pt x="124" y="321"/>
                    </a:cubicBezTo>
                    <a:cubicBezTo>
                      <a:pt x="124" y="321"/>
                      <a:pt x="124" y="321"/>
                      <a:pt x="124" y="321"/>
                    </a:cubicBezTo>
                    <a:cubicBezTo>
                      <a:pt x="124" y="321"/>
                      <a:pt x="124" y="321"/>
                      <a:pt x="124" y="321"/>
                    </a:cubicBezTo>
                    <a:cubicBezTo>
                      <a:pt x="124" y="321"/>
                      <a:pt x="114" y="308"/>
                      <a:pt x="114" y="263"/>
                    </a:cubicBezTo>
                    <a:cubicBezTo>
                      <a:pt x="114" y="259"/>
                      <a:pt x="114" y="256"/>
                      <a:pt x="114" y="253"/>
                    </a:cubicBezTo>
                    <a:cubicBezTo>
                      <a:pt x="114" y="253"/>
                      <a:pt x="114" y="253"/>
                      <a:pt x="114" y="253"/>
                    </a:cubicBezTo>
                    <a:cubicBezTo>
                      <a:pt x="114" y="253"/>
                      <a:pt x="114" y="253"/>
                      <a:pt x="114" y="253"/>
                    </a:cubicBezTo>
                    <a:cubicBezTo>
                      <a:pt x="114" y="250"/>
                      <a:pt x="114" y="247"/>
                      <a:pt x="114" y="245"/>
                    </a:cubicBezTo>
                    <a:cubicBezTo>
                      <a:pt x="114" y="222"/>
                      <a:pt x="106" y="205"/>
                      <a:pt x="99" y="186"/>
                    </a:cubicBezTo>
                    <a:cubicBezTo>
                      <a:pt x="91" y="166"/>
                      <a:pt x="83" y="144"/>
                      <a:pt x="82" y="110"/>
                    </a:cubicBezTo>
                    <a:cubicBezTo>
                      <a:pt x="82" y="75"/>
                      <a:pt x="71" y="56"/>
                      <a:pt x="59" y="43"/>
                    </a:cubicBezTo>
                    <a:cubicBezTo>
                      <a:pt x="47" y="31"/>
                      <a:pt x="34" y="26"/>
                      <a:pt x="29" y="19"/>
                    </a:cubicBezTo>
                    <a:cubicBezTo>
                      <a:pt x="24" y="13"/>
                      <a:pt x="17" y="9"/>
                      <a:pt x="11" y="6"/>
                    </a:cubicBezTo>
                    <a:cubicBezTo>
                      <a:pt x="8" y="5"/>
                      <a:pt x="5" y="4"/>
                      <a:pt x="3" y="4"/>
                    </a:cubicBezTo>
                    <a:cubicBezTo>
                      <a:pt x="2"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0"/>
                      <a:pt x="1" y="0"/>
                      <a:pt x="1" y="0"/>
                    </a:cubicBezTo>
                    <a:cubicBezTo>
                      <a:pt x="1" y="0"/>
                      <a:pt x="1" y="0"/>
                      <a:pt x="1" y="0"/>
                    </a:cubicBezTo>
                    <a:cubicBezTo>
                      <a:pt x="1" y="1"/>
                      <a:pt x="1" y="1"/>
                      <a:pt x="1" y="1"/>
                    </a:cubicBezTo>
                    <a:cubicBezTo>
                      <a:pt x="1" y="1"/>
                      <a:pt x="1" y="1"/>
                      <a:pt x="1" y="1"/>
                    </a:cubicBezTo>
                    <a:cubicBezTo>
                      <a:pt x="1" y="1"/>
                      <a:pt x="20" y="4"/>
                      <a:pt x="31" y="18"/>
                    </a:cubicBezTo>
                    <a:cubicBezTo>
                      <a:pt x="35" y="24"/>
                      <a:pt x="49" y="29"/>
                      <a:pt x="61" y="42"/>
                    </a:cubicBezTo>
                    <a:cubicBezTo>
                      <a:pt x="73" y="55"/>
                      <a:pt x="84" y="75"/>
                      <a:pt x="85" y="110"/>
                    </a:cubicBezTo>
                    <a:cubicBezTo>
                      <a:pt x="85" y="143"/>
                      <a:pt x="93" y="165"/>
                      <a:pt x="101" y="185"/>
                    </a:cubicBezTo>
                    <a:cubicBezTo>
                      <a:pt x="108" y="203"/>
                      <a:pt x="115" y="222"/>
                      <a:pt x="115" y="241"/>
                    </a:cubicBezTo>
                    <a:cubicBezTo>
                      <a:pt x="115" y="242"/>
                      <a:pt x="115" y="244"/>
                      <a:pt x="115" y="245"/>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5" name="Freeform 2132"/>
              <p:cNvSpPr>
                <a:spLocks/>
              </p:cNvSpPr>
              <p:nvPr/>
            </p:nvSpPr>
            <p:spPr bwMode="auto">
              <a:xfrm>
                <a:off x="482" y="1967"/>
                <a:ext cx="54" cy="34"/>
              </a:xfrm>
              <a:custGeom>
                <a:avLst/>
                <a:gdLst>
                  <a:gd name="T0" fmla="*/ 0 w 25"/>
                  <a:gd name="T1" fmla="*/ 0 h 16"/>
                  <a:gd name="T2" fmla="*/ 0 w 25"/>
                  <a:gd name="T3" fmla="*/ 1 h 16"/>
                  <a:gd name="T4" fmla="*/ 6 w 25"/>
                  <a:gd name="T5" fmla="*/ 3 h 16"/>
                  <a:gd name="T6" fmla="*/ 23 w 25"/>
                  <a:gd name="T7" fmla="*/ 15 h 16"/>
                  <a:gd name="T8" fmla="*/ 25 w 25"/>
                  <a:gd name="T9" fmla="*/ 16 h 16"/>
                  <a:gd name="T10" fmla="*/ 24 w 25"/>
                  <a:gd name="T11" fmla="*/ 15 h 16"/>
                  <a:gd name="T12" fmla="*/ 6 w 25"/>
                  <a:gd name="T13" fmla="*/ 2 h 16"/>
                  <a:gd name="T14" fmla="*/ 0 w 2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0" y="0"/>
                    </a:moveTo>
                    <a:cubicBezTo>
                      <a:pt x="0" y="0"/>
                      <a:pt x="0" y="1"/>
                      <a:pt x="0" y="1"/>
                    </a:cubicBezTo>
                    <a:cubicBezTo>
                      <a:pt x="2" y="2"/>
                      <a:pt x="4" y="3"/>
                      <a:pt x="6" y="3"/>
                    </a:cubicBezTo>
                    <a:cubicBezTo>
                      <a:pt x="11" y="6"/>
                      <a:pt x="18" y="10"/>
                      <a:pt x="23" y="15"/>
                    </a:cubicBezTo>
                    <a:cubicBezTo>
                      <a:pt x="24" y="16"/>
                      <a:pt x="25" y="16"/>
                      <a:pt x="25" y="16"/>
                    </a:cubicBezTo>
                    <a:cubicBezTo>
                      <a:pt x="25" y="16"/>
                      <a:pt x="24" y="15"/>
                      <a:pt x="24" y="15"/>
                    </a:cubicBezTo>
                    <a:cubicBezTo>
                      <a:pt x="19" y="8"/>
                      <a:pt x="12" y="4"/>
                      <a:pt x="6" y="2"/>
                    </a:cubicBezTo>
                    <a:cubicBezTo>
                      <a:pt x="4" y="1"/>
                      <a:pt x="2"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6" name="Freeform 2133"/>
              <p:cNvSpPr>
                <a:spLocks/>
              </p:cNvSpPr>
              <p:nvPr/>
            </p:nvSpPr>
            <p:spPr bwMode="auto">
              <a:xfrm>
                <a:off x="482" y="1969"/>
                <a:ext cx="49" cy="30"/>
              </a:xfrm>
              <a:custGeom>
                <a:avLst/>
                <a:gdLst>
                  <a:gd name="T0" fmla="*/ 0 w 23"/>
                  <a:gd name="T1" fmla="*/ 0 h 14"/>
                  <a:gd name="T2" fmla="*/ 0 w 23"/>
                  <a:gd name="T3" fmla="*/ 1 h 14"/>
                  <a:gd name="T4" fmla="*/ 6 w 23"/>
                  <a:gd name="T5" fmla="*/ 2 h 14"/>
                  <a:gd name="T6" fmla="*/ 23 w 23"/>
                  <a:gd name="T7" fmla="*/ 14 h 14"/>
                  <a:gd name="T8" fmla="*/ 23 w 23"/>
                  <a:gd name="T9" fmla="*/ 14 h 14"/>
                  <a:gd name="T10" fmla="*/ 6 w 23"/>
                  <a:gd name="T11" fmla="*/ 2 h 14"/>
                  <a:gd name="T12" fmla="*/ 0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0" y="0"/>
                    </a:moveTo>
                    <a:cubicBezTo>
                      <a:pt x="0" y="1"/>
                      <a:pt x="0" y="1"/>
                      <a:pt x="0" y="1"/>
                    </a:cubicBezTo>
                    <a:cubicBezTo>
                      <a:pt x="2" y="1"/>
                      <a:pt x="4" y="2"/>
                      <a:pt x="6" y="2"/>
                    </a:cubicBezTo>
                    <a:cubicBezTo>
                      <a:pt x="11" y="5"/>
                      <a:pt x="18" y="9"/>
                      <a:pt x="23" y="14"/>
                    </a:cubicBezTo>
                    <a:cubicBezTo>
                      <a:pt x="23" y="14"/>
                      <a:pt x="23" y="14"/>
                      <a:pt x="23" y="14"/>
                    </a:cubicBezTo>
                    <a:cubicBezTo>
                      <a:pt x="18" y="9"/>
                      <a:pt x="11" y="5"/>
                      <a:pt x="6" y="2"/>
                    </a:cubicBezTo>
                    <a:cubicBezTo>
                      <a:pt x="4" y="2"/>
                      <a:pt x="2"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7" name="Freeform 2134"/>
              <p:cNvSpPr>
                <a:spLocks/>
              </p:cNvSpPr>
              <p:nvPr/>
            </p:nvSpPr>
            <p:spPr bwMode="auto">
              <a:xfrm>
                <a:off x="544" y="2012"/>
                <a:ext cx="106" cy="216"/>
              </a:xfrm>
              <a:custGeom>
                <a:avLst/>
                <a:gdLst>
                  <a:gd name="T0" fmla="*/ 0 w 50"/>
                  <a:gd name="T1" fmla="*/ 0 h 102"/>
                  <a:gd name="T2" fmla="*/ 25 w 50"/>
                  <a:gd name="T3" fmla="*/ 19 h 102"/>
                  <a:gd name="T4" fmla="*/ 48 w 50"/>
                  <a:gd name="T5" fmla="*/ 86 h 102"/>
                  <a:gd name="T6" fmla="*/ 49 w 50"/>
                  <a:gd name="T7" fmla="*/ 101 h 102"/>
                  <a:gd name="T8" fmla="*/ 50 w 50"/>
                  <a:gd name="T9" fmla="*/ 102 h 102"/>
                  <a:gd name="T10" fmla="*/ 49 w 50"/>
                  <a:gd name="T11" fmla="*/ 85 h 102"/>
                  <a:gd name="T12" fmla="*/ 25 w 50"/>
                  <a:gd name="T13" fmla="*/ 18 h 102"/>
                  <a:gd name="T14" fmla="*/ 5 w 50"/>
                  <a:gd name="T15" fmla="*/ 2 h 102"/>
                  <a:gd name="T16" fmla="*/ 0 w 50"/>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02">
                    <a:moveTo>
                      <a:pt x="0" y="0"/>
                    </a:moveTo>
                    <a:cubicBezTo>
                      <a:pt x="6" y="5"/>
                      <a:pt x="16" y="10"/>
                      <a:pt x="25" y="19"/>
                    </a:cubicBezTo>
                    <a:cubicBezTo>
                      <a:pt x="37" y="32"/>
                      <a:pt x="48" y="51"/>
                      <a:pt x="48" y="86"/>
                    </a:cubicBezTo>
                    <a:cubicBezTo>
                      <a:pt x="49" y="91"/>
                      <a:pt x="49" y="96"/>
                      <a:pt x="49" y="101"/>
                    </a:cubicBezTo>
                    <a:cubicBezTo>
                      <a:pt x="50" y="102"/>
                      <a:pt x="50" y="102"/>
                      <a:pt x="50" y="102"/>
                    </a:cubicBezTo>
                    <a:cubicBezTo>
                      <a:pt x="49" y="96"/>
                      <a:pt x="49" y="91"/>
                      <a:pt x="49" y="85"/>
                    </a:cubicBezTo>
                    <a:cubicBezTo>
                      <a:pt x="48" y="50"/>
                      <a:pt x="37" y="30"/>
                      <a:pt x="25" y="18"/>
                    </a:cubicBezTo>
                    <a:cubicBezTo>
                      <a:pt x="18" y="11"/>
                      <a:pt x="11" y="6"/>
                      <a:pt x="5" y="2"/>
                    </a:cubicBezTo>
                    <a:cubicBezTo>
                      <a:pt x="3" y="1"/>
                      <a:pt x="1" y="0"/>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8" name="Freeform 2135"/>
              <p:cNvSpPr>
                <a:spLocks/>
              </p:cNvSpPr>
              <p:nvPr/>
            </p:nvSpPr>
            <p:spPr bwMode="auto">
              <a:xfrm>
                <a:off x="542" y="2010"/>
                <a:ext cx="106" cy="216"/>
              </a:xfrm>
              <a:custGeom>
                <a:avLst/>
                <a:gdLst>
                  <a:gd name="T0" fmla="*/ 0 w 50"/>
                  <a:gd name="T1" fmla="*/ 0 h 102"/>
                  <a:gd name="T2" fmla="*/ 26 w 50"/>
                  <a:gd name="T3" fmla="*/ 21 h 102"/>
                  <a:gd name="T4" fmla="*/ 49 w 50"/>
                  <a:gd name="T5" fmla="*/ 87 h 102"/>
                  <a:gd name="T6" fmla="*/ 50 w 50"/>
                  <a:gd name="T7" fmla="*/ 102 h 102"/>
                  <a:gd name="T8" fmla="*/ 50 w 50"/>
                  <a:gd name="T9" fmla="*/ 102 h 102"/>
                  <a:gd name="T10" fmla="*/ 49 w 50"/>
                  <a:gd name="T11" fmla="*/ 87 h 102"/>
                  <a:gd name="T12" fmla="*/ 26 w 50"/>
                  <a:gd name="T13" fmla="*/ 20 h 102"/>
                  <a:gd name="T14" fmla="*/ 1 w 50"/>
                  <a:gd name="T15" fmla="*/ 1 h 102"/>
                  <a:gd name="T16" fmla="*/ 1 w 50"/>
                  <a:gd name="T17" fmla="*/ 1 h 102"/>
                  <a:gd name="T18" fmla="*/ 0 w 50"/>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02">
                    <a:moveTo>
                      <a:pt x="0" y="0"/>
                    </a:moveTo>
                    <a:cubicBezTo>
                      <a:pt x="7" y="6"/>
                      <a:pt x="17" y="11"/>
                      <a:pt x="26" y="21"/>
                    </a:cubicBezTo>
                    <a:cubicBezTo>
                      <a:pt x="38" y="33"/>
                      <a:pt x="49" y="52"/>
                      <a:pt x="49" y="87"/>
                    </a:cubicBezTo>
                    <a:cubicBezTo>
                      <a:pt x="49" y="92"/>
                      <a:pt x="50" y="97"/>
                      <a:pt x="50" y="102"/>
                    </a:cubicBezTo>
                    <a:cubicBezTo>
                      <a:pt x="50" y="102"/>
                      <a:pt x="50" y="102"/>
                      <a:pt x="50" y="102"/>
                    </a:cubicBezTo>
                    <a:cubicBezTo>
                      <a:pt x="50" y="97"/>
                      <a:pt x="50" y="92"/>
                      <a:pt x="49" y="87"/>
                    </a:cubicBezTo>
                    <a:cubicBezTo>
                      <a:pt x="49" y="52"/>
                      <a:pt x="38" y="33"/>
                      <a:pt x="26" y="20"/>
                    </a:cubicBezTo>
                    <a:cubicBezTo>
                      <a:pt x="17" y="11"/>
                      <a:pt x="7" y="6"/>
                      <a:pt x="1" y="1"/>
                    </a:cubicBezTo>
                    <a:cubicBezTo>
                      <a:pt x="1" y="1"/>
                      <a:pt x="1" y="1"/>
                      <a:pt x="1" y="1"/>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9" name="Freeform 2136"/>
              <p:cNvSpPr>
                <a:spLocks noEditPoints="1"/>
              </p:cNvSpPr>
              <p:nvPr/>
            </p:nvSpPr>
            <p:spPr bwMode="auto">
              <a:xfrm>
                <a:off x="653" y="2256"/>
                <a:ext cx="61" cy="232"/>
              </a:xfrm>
              <a:custGeom>
                <a:avLst/>
                <a:gdLst>
                  <a:gd name="T0" fmla="*/ 22 w 29"/>
                  <a:gd name="T1" fmla="*/ 66 h 109"/>
                  <a:gd name="T2" fmla="*/ 22 w 29"/>
                  <a:gd name="T3" fmla="*/ 68 h 109"/>
                  <a:gd name="T4" fmla="*/ 29 w 29"/>
                  <a:gd name="T5" fmla="*/ 106 h 109"/>
                  <a:gd name="T6" fmla="*/ 29 w 29"/>
                  <a:gd name="T7" fmla="*/ 109 h 109"/>
                  <a:gd name="T8" fmla="*/ 29 w 29"/>
                  <a:gd name="T9" fmla="*/ 109 h 109"/>
                  <a:gd name="T10" fmla="*/ 29 w 29"/>
                  <a:gd name="T11" fmla="*/ 104 h 109"/>
                  <a:gd name="T12" fmla="*/ 22 w 29"/>
                  <a:gd name="T13" fmla="*/ 66 h 109"/>
                  <a:gd name="T14" fmla="*/ 0 w 29"/>
                  <a:gd name="T15" fmla="*/ 0 h 109"/>
                  <a:gd name="T16" fmla="*/ 0 w 29"/>
                  <a:gd name="T17" fmla="*/ 2 h 109"/>
                  <a:gd name="T18" fmla="*/ 14 w 29"/>
                  <a:gd name="T19" fmla="*/ 47 h 109"/>
                  <a:gd name="T20" fmla="*/ 20 w 29"/>
                  <a:gd name="T21" fmla="*/ 63 h 109"/>
                  <a:gd name="T22" fmla="*/ 20 w 29"/>
                  <a:gd name="T23" fmla="*/ 62 h 109"/>
                  <a:gd name="T24" fmla="*/ 20 w 29"/>
                  <a:gd name="T25" fmla="*/ 61 h 109"/>
                  <a:gd name="T26" fmla="*/ 14 w 29"/>
                  <a:gd name="T27" fmla="*/ 45 h 109"/>
                  <a:gd name="T28" fmla="*/ 0 w 29"/>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09">
                    <a:moveTo>
                      <a:pt x="22" y="66"/>
                    </a:moveTo>
                    <a:cubicBezTo>
                      <a:pt x="22" y="67"/>
                      <a:pt x="22" y="67"/>
                      <a:pt x="22" y="68"/>
                    </a:cubicBezTo>
                    <a:cubicBezTo>
                      <a:pt x="26" y="80"/>
                      <a:pt x="29" y="92"/>
                      <a:pt x="29" y="106"/>
                    </a:cubicBezTo>
                    <a:cubicBezTo>
                      <a:pt x="29" y="107"/>
                      <a:pt x="29" y="108"/>
                      <a:pt x="29" y="109"/>
                    </a:cubicBezTo>
                    <a:cubicBezTo>
                      <a:pt x="29" y="109"/>
                      <a:pt x="29" y="109"/>
                      <a:pt x="29" y="109"/>
                    </a:cubicBezTo>
                    <a:cubicBezTo>
                      <a:pt x="29" y="107"/>
                      <a:pt x="29" y="106"/>
                      <a:pt x="29" y="104"/>
                    </a:cubicBezTo>
                    <a:cubicBezTo>
                      <a:pt x="29" y="90"/>
                      <a:pt x="26" y="78"/>
                      <a:pt x="22" y="66"/>
                    </a:cubicBezTo>
                    <a:close/>
                    <a:moveTo>
                      <a:pt x="0" y="0"/>
                    </a:moveTo>
                    <a:cubicBezTo>
                      <a:pt x="0" y="1"/>
                      <a:pt x="0" y="1"/>
                      <a:pt x="0" y="2"/>
                    </a:cubicBezTo>
                    <a:cubicBezTo>
                      <a:pt x="3" y="20"/>
                      <a:pt x="9" y="34"/>
                      <a:pt x="14" y="47"/>
                    </a:cubicBezTo>
                    <a:cubicBezTo>
                      <a:pt x="16" y="52"/>
                      <a:pt x="18" y="58"/>
                      <a:pt x="20" y="63"/>
                    </a:cubicBezTo>
                    <a:cubicBezTo>
                      <a:pt x="20" y="63"/>
                      <a:pt x="20" y="62"/>
                      <a:pt x="20" y="62"/>
                    </a:cubicBezTo>
                    <a:cubicBezTo>
                      <a:pt x="20" y="61"/>
                      <a:pt x="20" y="61"/>
                      <a:pt x="20" y="61"/>
                    </a:cubicBezTo>
                    <a:cubicBezTo>
                      <a:pt x="18" y="56"/>
                      <a:pt x="16" y="51"/>
                      <a:pt x="14" y="45"/>
                    </a:cubicBezTo>
                    <a:cubicBezTo>
                      <a:pt x="9" y="32"/>
                      <a:pt x="4" y="18"/>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0" name="Freeform 2137"/>
              <p:cNvSpPr>
                <a:spLocks noEditPoints="1"/>
              </p:cNvSpPr>
              <p:nvPr/>
            </p:nvSpPr>
            <p:spPr bwMode="auto">
              <a:xfrm>
                <a:off x="653" y="2260"/>
                <a:ext cx="61" cy="228"/>
              </a:xfrm>
              <a:custGeom>
                <a:avLst/>
                <a:gdLst>
                  <a:gd name="T0" fmla="*/ 22 w 29"/>
                  <a:gd name="T1" fmla="*/ 66 h 107"/>
                  <a:gd name="T2" fmla="*/ 22 w 29"/>
                  <a:gd name="T3" fmla="*/ 66 h 107"/>
                  <a:gd name="T4" fmla="*/ 29 w 29"/>
                  <a:gd name="T5" fmla="*/ 104 h 107"/>
                  <a:gd name="T6" fmla="*/ 29 w 29"/>
                  <a:gd name="T7" fmla="*/ 106 h 107"/>
                  <a:gd name="T8" fmla="*/ 29 w 29"/>
                  <a:gd name="T9" fmla="*/ 107 h 107"/>
                  <a:gd name="T10" fmla="*/ 29 w 29"/>
                  <a:gd name="T11" fmla="*/ 104 h 107"/>
                  <a:gd name="T12" fmla="*/ 22 w 29"/>
                  <a:gd name="T13" fmla="*/ 66 h 107"/>
                  <a:gd name="T14" fmla="*/ 0 w 29"/>
                  <a:gd name="T15" fmla="*/ 0 h 107"/>
                  <a:gd name="T16" fmla="*/ 0 w 29"/>
                  <a:gd name="T17" fmla="*/ 1 h 107"/>
                  <a:gd name="T18" fmla="*/ 14 w 29"/>
                  <a:gd name="T19" fmla="*/ 45 h 107"/>
                  <a:gd name="T20" fmla="*/ 20 w 29"/>
                  <a:gd name="T21" fmla="*/ 62 h 107"/>
                  <a:gd name="T22" fmla="*/ 20 w 29"/>
                  <a:gd name="T23" fmla="*/ 61 h 107"/>
                  <a:gd name="T24" fmla="*/ 14 w 29"/>
                  <a:gd name="T25" fmla="*/ 45 h 107"/>
                  <a:gd name="T26" fmla="*/ 0 w 29"/>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07">
                    <a:moveTo>
                      <a:pt x="22" y="66"/>
                    </a:moveTo>
                    <a:cubicBezTo>
                      <a:pt x="22" y="66"/>
                      <a:pt x="22" y="66"/>
                      <a:pt x="22" y="66"/>
                    </a:cubicBezTo>
                    <a:cubicBezTo>
                      <a:pt x="26" y="78"/>
                      <a:pt x="29" y="90"/>
                      <a:pt x="29" y="104"/>
                    </a:cubicBezTo>
                    <a:cubicBezTo>
                      <a:pt x="29" y="105"/>
                      <a:pt x="29" y="105"/>
                      <a:pt x="29" y="106"/>
                    </a:cubicBezTo>
                    <a:cubicBezTo>
                      <a:pt x="29" y="107"/>
                      <a:pt x="29" y="107"/>
                      <a:pt x="29" y="107"/>
                    </a:cubicBezTo>
                    <a:cubicBezTo>
                      <a:pt x="29" y="106"/>
                      <a:pt x="29" y="105"/>
                      <a:pt x="29" y="104"/>
                    </a:cubicBezTo>
                    <a:cubicBezTo>
                      <a:pt x="29" y="90"/>
                      <a:pt x="26" y="78"/>
                      <a:pt x="22" y="66"/>
                    </a:cubicBezTo>
                    <a:close/>
                    <a:moveTo>
                      <a:pt x="0" y="0"/>
                    </a:moveTo>
                    <a:cubicBezTo>
                      <a:pt x="0" y="1"/>
                      <a:pt x="0" y="1"/>
                      <a:pt x="0" y="1"/>
                    </a:cubicBezTo>
                    <a:cubicBezTo>
                      <a:pt x="3" y="18"/>
                      <a:pt x="9" y="32"/>
                      <a:pt x="14" y="45"/>
                    </a:cubicBezTo>
                    <a:cubicBezTo>
                      <a:pt x="16" y="50"/>
                      <a:pt x="18" y="56"/>
                      <a:pt x="20" y="62"/>
                    </a:cubicBezTo>
                    <a:cubicBezTo>
                      <a:pt x="20" y="61"/>
                      <a:pt x="20" y="61"/>
                      <a:pt x="20" y="61"/>
                    </a:cubicBezTo>
                    <a:cubicBezTo>
                      <a:pt x="18" y="56"/>
                      <a:pt x="16" y="50"/>
                      <a:pt x="14" y="45"/>
                    </a:cubicBezTo>
                    <a:cubicBezTo>
                      <a:pt x="9" y="32"/>
                      <a:pt x="3" y="18"/>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1" name="Freeform 2138"/>
              <p:cNvSpPr>
                <a:spLocks/>
              </p:cNvSpPr>
              <p:nvPr/>
            </p:nvSpPr>
            <p:spPr bwMode="auto">
              <a:xfrm>
                <a:off x="712" y="2496"/>
                <a:ext cx="19" cy="136"/>
              </a:xfrm>
              <a:custGeom>
                <a:avLst/>
                <a:gdLst>
                  <a:gd name="T0" fmla="*/ 1 w 9"/>
                  <a:gd name="T1" fmla="*/ 0 h 64"/>
                  <a:gd name="T2" fmla="*/ 1 w 9"/>
                  <a:gd name="T3" fmla="*/ 1 h 64"/>
                  <a:gd name="T4" fmla="*/ 1 w 9"/>
                  <a:gd name="T5" fmla="*/ 11 h 64"/>
                  <a:gd name="T6" fmla="*/ 9 w 9"/>
                  <a:gd name="T7" fmla="*/ 64 h 64"/>
                  <a:gd name="T8" fmla="*/ 6 w 9"/>
                  <a:gd name="T9" fmla="*/ 54 h 64"/>
                  <a:gd name="T10" fmla="*/ 1 w 9"/>
                  <a:gd name="T11" fmla="*/ 0 h 64"/>
                </a:gdLst>
                <a:ahLst/>
                <a:cxnLst>
                  <a:cxn ang="0">
                    <a:pos x="T0" y="T1"/>
                  </a:cxn>
                  <a:cxn ang="0">
                    <a:pos x="T2" y="T3"/>
                  </a:cxn>
                  <a:cxn ang="0">
                    <a:pos x="T4" y="T5"/>
                  </a:cxn>
                  <a:cxn ang="0">
                    <a:pos x="T6" y="T7"/>
                  </a:cxn>
                  <a:cxn ang="0">
                    <a:pos x="T8" y="T9"/>
                  </a:cxn>
                  <a:cxn ang="0">
                    <a:pos x="T10" y="T11"/>
                  </a:cxn>
                </a:cxnLst>
                <a:rect l="0" t="0" r="r" b="b"/>
                <a:pathLst>
                  <a:path w="9" h="64">
                    <a:moveTo>
                      <a:pt x="1" y="0"/>
                    </a:moveTo>
                    <a:cubicBezTo>
                      <a:pt x="1" y="0"/>
                      <a:pt x="1" y="0"/>
                      <a:pt x="1" y="1"/>
                    </a:cubicBezTo>
                    <a:cubicBezTo>
                      <a:pt x="1" y="4"/>
                      <a:pt x="1" y="7"/>
                      <a:pt x="1" y="11"/>
                    </a:cubicBezTo>
                    <a:cubicBezTo>
                      <a:pt x="1" y="42"/>
                      <a:pt x="6" y="58"/>
                      <a:pt x="9" y="64"/>
                    </a:cubicBezTo>
                    <a:cubicBezTo>
                      <a:pt x="8" y="62"/>
                      <a:pt x="7" y="59"/>
                      <a:pt x="6" y="54"/>
                    </a:cubicBezTo>
                    <a:cubicBezTo>
                      <a:pt x="3" y="44"/>
                      <a:pt x="0" y="27"/>
                      <a:pt x="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2" name="Freeform 2139"/>
              <p:cNvSpPr>
                <a:spLocks/>
              </p:cNvSpPr>
              <p:nvPr/>
            </p:nvSpPr>
            <p:spPr bwMode="auto">
              <a:xfrm>
                <a:off x="710" y="2494"/>
                <a:ext cx="26" cy="149"/>
              </a:xfrm>
              <a:custGeom>
                <a:avLst/>
                <a:gdLst>
                  <a:gd name="T0" fmla="*/ 2 w 12"/>
                  <a:gd name="T1" fmla="*/ 0 h 70"/>
                  <a:gd name="T2" fmla="*/ 2 w 12"/>
                  <a:gd name="T3" fmla="*/ 2 h 70"/>
                  <a:gd name="T4" fmla="*/ 12 w 12"/>
                  <a:gd name="T5" fmla="*/ 70 h 70"/>
                  <a:gd name="T6" fmla="*/ 7 w 12"/>
                  <a:gd name="T7" fmla="*/ 58 h 70"/>
                  <a:gd name="T8" fmla="*/ 7 w 12"/>
                  <a:gd name="T9" fmla="*/ 55 h 70"/>
                  <a:gd name="T10" fmla="*/ 10 w 12"/>
                  <a:gd name="T11" fmla="*/ 65 h 70"/>
                  <a:gd name="T12" fmla="*/ 2 w 12"/>
                  <a:gd name="T13" fmla="*/ 12 h 70"/>
                  <a:gd name="T14" fmla="*/ 2 w 12"/>
                  <a:gd name="T15" fmla="*/ 2 h 70"/>
                  <a:gd name="T16" fmla="*/ 2 w 12"/>
                  <a:gd name="T17" fmla="*/ 1 h 70"/>
                  <a:gd name="T18" fmla="*/ 2 w 12"/>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0">
                    <a:moveTo>
                      <a:pt x="2" y="0"/>
                    </a:moveTo>
                    <a:cubicBezTo>
                      <a:pt x="2" y="1"/>
                      <a:pt x="2" y="1"/>
                      <a:pt x="2" y="2"/>
                    </a:cubicBezTo>
                    <a:cubicBezTo>
                      <a:pt x="0" y="55"/>
                      <a:pt x="12" y="70"/>
                      <a:pt x="12" y="70"/>
                    </a:cubicBezTo>
                    <a:cubicBezTo>
                      <a:pt x="12" y="70"/>
                      <a:pt x="10" y="67"/>
                      <a:pt x="7" y="58"/>
                    </a:cubicBezTo>
                    <a:cubicBezTo>
                      <a:pt x="7" y="57"/>
                      <a:pt x="7" y="56"/>
                      <a:pt x="7" y="55"/>
                    </a:cubicBezTo>
                    <a:cubicBezTo>
                      <a:pt x="8" y="60"/>
                      <a:pt x="9" y="63"/>
                      <a:pt x="10" y="65"/>
                    </a:cubicBezTo>
                    <a:cubicBezTo>
                      <a:pt x="7" y="59"/>
                      <a:pt x="2" y="43"/>
                      <a:pt x="2" y="12"/>
                    </a:cubicBezTo>
                    <a:cubicBezTo>
                      <a:pt x="2" y="8"/>
                      <a:pt x="2" y="5"/>
                      <a:pt x="2" y="2"/>
                    </a:cubicBezTo>
                    <a:cubicBezTo>
                      <a:pt x="2" y="1"/>
                      <a:pt x="2" y="1"/>
                      <a:pt x="2" y="1"/>
                    </a:cubicBezTo>
                    <a:lnTo>
                      <a:pt x="2"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3" name="Freeform 2140"/>
              <p:cNvSpPr>
                <a:spLocks/>
              </p:cNvSpPr>
              <p:nvPr/>
            </p:nvSpPr>
            <p:spPr bwMode="auto">
              <a:xfrm>
                <a:off x="474" y="1988"/>
                <a:ext cx="257" cy="587"/>
              </a:xfrm>
              <a:custGeom>
                <a:avLst/>
                <a:gdLst>
                  <a:gd name="T0" fmla="*/ 121 w 121"/>
                  <a:gd name="T1" fmla="*/ 276 h 276"/>
                  <a:gd name="T2" fmla="*/ 85 w 121"/>
                  <a:gd name="T3" fmla="*/ 164 h 276"/>
                  <a:gd name="T4" fmla="*/ 83 w 121"/>
                  <a:gd name="T5" fmla="*/ 145 h 276"/>
                  <a:gd name="T6" fmla="*/ 87 w 121"/>
                  <a:gd name="T7" fmla="*/ 91 h 276"/>
                  <a:gd name="T8" fmla="*/ 80 w 121"/>
                  <a:gd name="T9" fmla="*/ 47 h 276"/>
                  <a:gd name="T10" fmla="*/ 34 w 121"/>
                  <a:gd name="T11" fmla="*/ 8 h 276"/>
                  <a:gd name="T12" fmla="*/ 0 w 121"/>
                  <a:gd name="T13" fmla="*/ 0 h 276"/>
                  <a:gd name="T14" fmla="*/ 0 w 121"/>
                  <a:gd name="T15" fmla="*/ 2 h 276"/>
                  <a:gd name="T16" fmla="*/ 10 w 121"/>
                  <a:gd name="T17" fmla="*/ 4 h 276"/>
                  <a:gd name="T18" fmla="*/ 33 w 121"/>
                  <a:gd name="T19" fmla="*/ 10 h 276"/>
                  <a:gd name="T20" fmla="*/ 77 w 121"/>
                  <a:gd name="T21" fmla="*/ 48 h 276"/>
                  <a:gd name="T22" fmla="*/ 84 w 121"/>
                  <a:gd name="T23" fmla="*/ 91 h 276"/>
                  <a:gd name="T24" fmla="*/ 81 w 121"/>
                  <a:gd name="T25" fmla="*/ 146 h 276"/>
                  <a:gd name="T26" fmla="*/ 83 w 121"/>
                  <a:gd name="T27" fmla="*/ 165 h 276"/>
                  <a:gd name="T28" fmla="*/ 112 w 121"/>
                  <a:gd name="T29" fmla="*/ 237 h 276"/>
                  <a:gd name="T30" fmla="*/ 121 w 121"/>
                  <a:gd name="T31"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276">
                    <a:moveTo>
                      <a:pt x="121" y="276"/>
                    </a:moveTo>
                    <a:cubicBezTo>
                      <a:pt x="117" y="226"/>
                      <a:pt x="92" y="194"/>
                      <a:pt x="85" y="164"/>
                    </a:cubicBezTo>
                    <a:cubicBezTo>
                      <a:pt x="84" y="159"/>
                      <a:pt x="83" y="152"/>
                      <a:pt x="83" y="145"/>
                    </a:cubicBezTo>
                    <a:cubicBezTo>
                      <a:pt x="83" y="129"/>
                      <a:pt x="87" y="110"/>
                      <a:pt x="87" y="91"/>
                    </a:cubicBezTo>
                    <a:cubicBezTo>
                      <a:pt x="87" y="76"/>
                      <a:pt x="85" y="61"/>
                      <a:pt x="80" y="47"/>
                    </a:cubicBezTo>
                    <a:cubicBezTo>
                      <a:pt x="71" y="26"/>
                      <a:pt x="51" y="14"/>
                      <a:pt x="34" y="8"/>
                    </a:cubicBezTo>
                    <a:cubicBezTo>
                      <a:pt x="16" y="1"/>
                      <a:pt x="0" y="0"/>
                      <a:pt x="0" y="0"/>
                    </a:cubicBezTo>
                    <a:cubicBezTo>
                      <a:pt x="0" y="2"/>
                      <a:pt x="0" y="2"/>
                      <a:pt x="0" y="2"/>
                    </a:cubicBezTo>
                    <a:cubicBezTo>
                      <a:pt x="0" y="2"/>
                      <a:pt x="4" y="3"/>
                      <a:pt x="10" y="4"/>
                    </a:cubicBezTo>
                    <a:cubicBezTo>
                      <a:pt x="16" y="5"/>
                      <a:pt x="24" y="7"/>
                      <a:pt x="33" y="10"/>
                    </a:cubicBezTo>
                    <a:cubicBezTo>
                      <a:pt x="50" y="17"/>
                      <a:pt x="69" y="28"/>
                      <a:pt x="77" y="48"/>
                    </a:cubicBezTo>
                    <a:cubicBezTo>
                      <a:pt x="82" y="62"/>
                      <a:pt x="84" y="76"/>
                      <a:pt x="84" y="91"/>
                    </a:cubicBezTo>
                    <a:cubicBezTo>
                      <a:pt x="84" y="110"/>
                      <a:pt x="81" y="129"/>
                      <a:pt x="81" y="146"/>
                    </a:cubicBezTo>
                    <a:cubicBezTo>
                      <a:pt x="81" y="153"/>
                      <a:pt x="82" y="159"/>
                      <a:pt x="83" y="165"/>
                    </a:cubicBezTo>
                    <a:cubicBezTo>
                      <a:pt x="87" y="180"/>
                      <a:pt x="104" y="214"/>
                      <a:pt x="112" y="237"/>
                    </a:cubicBezTo>
                    <a:cubicBezTo>
                      <a:pt x="118" y="253"/>
                      <a:pt x="121" y="276"/>
                      <a:pt x="121" y="276"/>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4" name="Freeform 2141"/>
              <p:cNvSpPr>
                <a:spLocks/>
              </p:cNvSpPr>
              <p:nvPr/>
            </p:nvSpPr>
            <p:spPr bwMode="auto">
              <a:xfrm>
                <a:off x="474" y="1986"/>
                <a:ext cx="259" cy="589"/>
              </a:xfrm>
              <a:custGeom>
                <a:avLst/>
                <a:gdLst>
                  <a:gd name="T0" fmla="*/ 122 w 122"/>
                  <a:gd name="T1" fmla="*/ 277 h 277"/>
                  <a:gd name="T2" fmla="*/ 83 w 122"/>
                  <a:gd name="T3" fmla="*/ 146 h 277"/>
                  <a:gd name="T4" fmla="*/ 87 w 122"/>
                  <a:gd name="T5" fmla="*/ 92 h 277"/>
                  <a:gd name="T6" fmla="*/ 34 w 122"/>
                  <a:gd name="T7" fmla="*/ 9 h 277"/>
                  <a:gd name="T8" fmla="*/ 0 w 122"/>
                  <a:gd name="T9" fmla="*/ 0 h 277"/>
                  <a:gd name="T10" fmla="*/ 0 w 122"/>
                  <a:gd name="T11" fmla="*/ 4 h 277"/>
                  <a:gd name="T12" fmla="*/ 0 w 122"/>
                  <a:gd name="T13" fmla="*/ 4 h 277"/>
                  <a:gd name="T14" fmla="*/ 33 w 122"/>
                  <a:gd name="T15" fmla="*/ 12 h 277"/>
                  <a:gd name="T16" fmla="*/ 84 w 122"/>
                  <a:gd name="T17" fmla="*/ 92 h 277"/>
                  <a:gd name="T18" fmla="*/ 81 w 122"/>
                  <a:gd name="T19" fmla="*/ 147 h 277"/>
                  <a:gd name="T20" fmla="*/ 112 w 122"/>
                  <a:gd name="T21" fmla="*/ 238 h 277"/>
                  <a:gd name="T22" fmla="*/ 121 w 122"/>
                  <a:gd name="T23" fmla="*/ 274 h 277"/>
                  <a:gd name="T24" fmla="*/ 122 w 122"/>
                  <a:gd name="T25" fmla="*/ 277 h 277"/>
                  <a:gd name="T26" fmla="*/ 122 w 122"/>
                  <a:gd name="T27" fmla="*/ 277 h 277"/>
                  <a:gd name="T28" fmla="*/ 83 w 122"/>
                  <a:gd name="T29" fmla="*/ 166 h 277"/>
                  <a:gd name="T30" fmla="*/ 84 w 122"/>
                  <a:gd name="T31" fmla="*/ 92 h 277"/>
                  <a:gd name="T32" fmla="*/ 77 w 122"/>
                  <a:gd name="T33" fmla="*/ 49 h 277"/>
                  <a:gd name="T34" fmla="*/ 10 w 122"/>
                  <a:gd name="T35" fmla="*/ 5 h 277"/>
                  <a:gd name="T36" fmla="*/ 1 w 122"/>
                  <a:gd name="T37" fmla="*/ 3 h 277"/>
                  <a:gd name="T38" fmla="*/ 0 w 122"/>
                  <a:gd name="T39" fmla="*/ 3 h 277"/>
                  <a:gd name="T40" fmla="*/ 0 w 122"/>
                  <a:gd name="T41" fmla="*/ 3 h 277"/>
                  <a:gd name="T42" fmla="*/ 0 w 122"/>
                  <a:gd name="T43" fmla="*/ 3 h 277"/>
                  <a:gd name="T44" fmla="*/ 0 w 122"/>
                  <a:gd name="T45" fmla="*/ 3 h 277"/>
                  <a:gd name="T46" fmla="*/ 0 w 122"/>
                  <a:gd name="T47" fmla="*/ 3 h 277"/>
                  <a:gd name="T48" fmla="*/ 0 w 122"/>
                  <a:gd name="T49" fmla="*/ 3 h 277"/>
                  <a:gd name="T50" fmla="*/ 0 w 122"/>
                  <a:gd name="T51" fmla="*/ 3 h 277"/>
                  <a:gd name="T52" fmla="*/ 0 w 122"/>
                  <a:gd name="T53" fmla="*/ 3 h 277"/>
                  <a:gd name="T54" fmla="*/ 0 w 122"/>
                  <a:gd name="T55" fmla="*/ 3 h 277"/>
                  <a:gd name="T56" fmla="*/ 0 w 122"/>
                  <a:gd name="T57" fmla="*/ 3 h 277"/>
                  <a:gd name="T58" fmla="*/ 0 w 122"/>
                  <a:gd name="T59" fmla="*/ 1 h 277"/>
                  <a:gd name="T60" fmla="*/ 0 w 122"/>
                  <a:gd name="T61" fmla="*/ 1 h 277"/>
                  <a:gd name="T62" fmla="*/ 79 w 122"/>
                  <a:gd name="T63" fmla="*/ 48 h 277"/>
                  <a:gd name="T64" fmla="*/ 83 w 122"/>
                  <a:gd name="T65" fmla="*/ 146 h 277"/>
                  <a:gd name="T66" fmla="*/ 85 w 122"/>
                  <a:gd name="T67" fmla="*/ 165 h 277"/>
                  <a:gd name="T68" fmla="*/ 121 w 122"/>
                  <a:gd name="T69" fmla="*/ 277 h 277"/>
                  <a:gd name="T70" fmla="*/ 121 w 122"/>
                  <a:gd name="T71"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277">
                    <a:moveTo>
                      <a:pt x="121" y="277"/>
                    </a:moveTo>
                    <a:cubicBezTo>
                      <a:pt x="122" y="277"/>
                      <a:pt x="122" y="277"/>
                      <a:pt x="122" y="277"/>
                    </a:cubicBezTo>
                    <a:cubicBezTo>
                      <a:pt x="117" y="227"/>
                      <a:pt x="92" y="195"/>
                      <a:pt x="85" y="165"/>
                    </a:cubicBezTo>
                    <a:cubicBezTo>
                      <a:pt x="84" y="160"/>
                      <a:pt x="83" y="153"/>
                      <a:pt x="83" y="146"/>
                    </a:cubicBezTo>
                    <a:cubicBezTo>
                      <a:pt x="83" y="146"/>
                      <a:pt x="83" y="146"/>
                      <a:pt x="83" y="146"/>
                    </a:cubicBezTo>
                    <a:cubicBezTo>
                      <a:pt x="83" y="130"/>
                      <a:pt x="87" y="111"/>
                      <a:pt x="87" y="92"/>
                    </a:cubicBezTo>
                    <a:cubicBezTo>
                      <a:pt x="87" y="77"/>
                      <a:pt x="85" y="62"/>
                      <a:pt x="80" y="48"/>
                    </a:cubicBezTo>
                    <a:cubicBezTo>
                      <a:pt x="72" y="27"/>
                      <a:pt x="52" y="15"/>
                      <a:pt x="34" y="9"/>
                    </a:cubicBezTo>
                    <a:cubicBezTo>
                      <a:pt x="16" y="2"/>
                      <a:pt x="0" y="0"/>
                      <a:pt x="0" y="0"/>
                    </a:cubicBezTo>
                    <a:cubicBezTo>
                      <a:pt x="0" y="0"/>
                      <a:pt x="0" y="0"/>
                      <a:pt x="0" y="0"/>
                    </a:cubicBezTo>
                    <a:cubicBezTo>
                      <a:pt x="0" y="3"/>
                      <a:pt x="0" y="3"/>
                      <a:pt x="0" y="3"/>
                    </a:cubicBezTo>
                    <a:cubicBezTo>
                      <a:pt x="0" y="4"/>
                      <a:pt x="0" y="4"/>
                      <a:pt x="0" y="4"/>
                    </a:cubicBezTo>
                    <a:cubicBezTo>
                      <a:pt x="0" y="4"/>
                      <a:pt x="0" y="4"/>
                      <a:pt x="0" y="4"/>
                    </a:cubicBezTo>
                    <a:cubicBezTo>
                      <a:pt x="0" y="4"/>
                      <a:pt x="0" y="4"/>
                      <a:pt x="0" y="4"/>
                    </a:cubicBezTo>
                    <a:cubicBezTo>
                      <a:pt x="0" y="4"/>
                      <a:pt x="4" y="4"/>
                      <a:pt x="10" y="5"/>
                    </a:cubicBezTo>
                    <a:cubicBezTo>
                      <a:pt x="16" y="6"/>
                      <a:pt x="24" y="8"/>
                      <a:pt x="33" y="12"/>
                    </a:cubicBezTo>
                    <a:cubicBezTo>
                      <a:pt x="50" y="18"/>
                      <a:pt x="69" y="30"/>
                      <a:pt x="77" y="49"/>
                    </a:cubicBezTo>
                    <a:cubicBezTo>
                      <a:pt x="82" y="63"/>
                      <a:pt x="84" y="77"/>
                      <a:pt x="84" y="92"/>
                    </a:cubicBezTo>
                    <a:cubicBezTo>
                      <a:pt x="84" y="92"/>
                      <a:pt x="84" y="92"/>
                      <a:pt x="84" y="92"/>
                    </a:cubicBezTo>
                    <a:cubicBezTo>
                      <a:pt x="84" y="111"/>
                      <a:pt x="81" y="130"/>
                      <a:pt x="81" y="147"/>
                    </a:cubicBezTo>
                    <a:cubicBezTo>
                      <a:pt x="81" y="154"/>
                      <a:pt x="82" y="160"/>
                      <a:pt x="83" y="166"/>
                    </a:cubicBezTo>
                    <a:cubicBezTo>
                      <a:pt x="87" y="181"/>
                      <a:pt x="104" y="215"/>
                      <a:pt x="112" y="238"/>
                    </a:cubicBezTo>
                    <a:cubicBezTo>
                      <a:pt x="115" y="246"/>
                      <a:pt x="117" y="256"/>
                      <a:pt x="119" y="264"/>
                    </a:cubicBezTo>
                    <a:cubicBezTo>
                      <a:pt x="120" y="268"/>
                      <a:pt x="120" y="271"/>
                      <a:pt x="121" y="274"/>
                    </a:cubicBezTo>
                    <a:cubicBezTo>
                      <a:pt x="121" y="276"/>
                      <a:pt x="121" y="277"/>
                      <a:pt x="121" y="277"/>
                    </a:cubicBezTo>
                    <a:cubicBezTo>
                      <a:pt x="122" y="277"/>
                      <a:pt x="122" y="277"/>
                      <a:pt x="122" y="277"/>
                    </a:cubicBezTo>
                    <a:cubicBezTo>
                      <a:pt x="121" y="277"/>
                      <a:pt x="121" y="277"/>
                      <a:pt x="121" y="277"/>
                    </a:cubicBezTo>
                    <a:cubicBezTo>
                      <a:pt x="122" y="277"/>
                      <a:pt x="122" y="277"/>
                      <a:pt x="122" y="277"/>
                    </a:cubicBezTo>
                    <a:cubicBezTo>
                      <a:pt x="122" y="277"/>
                      <a:pt x="118" y="254"/>
                      <a:pt x="112" y="238"/>
                    </a:cubicBezTo>
                    <a:cubicBezTo>
                      <a:pt x="104" y="215"/>
                      <a:pt x="87" y="181"/>
                      <a:pt x="83" y="166"/>
                    </a:cubicBezTo>
                    <a:cubicBezTo>
                      <a:pt x="82" y="160"/>
                      <a:pt x="81" y="154"/>
                      <a:pt x="81" y="147"/>
                    </a:cubicBezTo>
                    <a:cubicBezTo>
                      <a:pt x="81" y="130"/>
                      <a:pt x="84" y="111"/>
                      <a:pt x="84" y="92"/>
                    </a:cubicBezTo>
                    <a:cubicBezTo>
                      <a:pt x="84" y="92"/>
                      <a:pt x="84" y="92"/>
                      <a:pt x="84" y="92"/>
                    </a:cubicBezTo>
                    <a:cubicBezTo>
                      <a:pt x="84" y="77"/>
                      <a:pt x="83" y="63"/>
                      <a:pt x="77" y="49"/>
                    </a:cubicBezTo>
                    <a:cubicBezTo>
                      <a:pt x="70" y="29"/>
                      <a:pt x="50" y="18"/>
                      <a:pt x="33" y="11"/>
                    </a:cubicBezTo>
                    <a:cubicBezTo>
                      <a:pt x="24" y="8"/>
                      <a:pt x="16" y="6"/>
                      <a:pt x="10" y="5"/>
                    </a:cubicBezTo>
                    <a:cubicBezTo>
                      <a:pt x="7" y="4"/>
                      <a:pt x="4" y="4"/>
                      <a:pt x="3" y="4"/>
                    </a:cubicBezTo>
                    <a:cubicBezTo>
                      <a:pt x="2"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1"/>
                      <a:pt x="0" y="1"/>
                      <a:pt x="0" y="1"/>
                    </a:cubicBezTo>
                    <a:cubicBezTo>
                      <a:pt x="0" y="1"/>
                      <a:pt x="0" y="1"/>
                      <a:pt x="0" y="1"/>
                    </a:cubicBezTo>
                    <a:cubicBezTo>
                      <a:pt x="0" y="1"/>
                      <a:pt x="0" y="1"/>
                      <a:pt x="0" y="1"/>
                    </a:cubicBezTo>
                    <a:cubicBezTo>
                      <a:pt x="0" y="1"/>
                      <a:pt x="16" y="2"/>
                      <a:pt x="34" y="9"/>
                    </a:cubicBezTo>
                    <a:cubicBezTo>
                      <a:pt x="51" y="16"/>
                      <a:pt x="71" y="27"/>
                      <a:pt x="79" y="48"/>
                    </a:cubicBezTo>
                    <a:cubicBezTo>
                      <a:pt x="85" y="62"/>
                      <a:pt x="87" y="77"/>
                      <a:pt x="87" y="92"/>
                    </a:cubicBezTo>
                    <a:cubicBezTo>
                      <a:pt x="87" y="111"/>
                      <a:pt x="83" y="130"/>
                      <a:pt x="83" y="146"/>
                    </a:cubicBezTo>
                    <a:cubicBezTo>
                      <a:pt x="83" y="146"/>
                      <a:pt x="83" y="146"/>
                      <a:pt x="83" y="146"/>
                    </a:cubicBezTo>
                    <a:cubicBezTo>
                      <a:pt x="83" y="153"/>
                      <a:pt x="84" y="160"/>
                      <a:pt x="85" y="165"/>
                    </a:cubicBezTo>
                    <a:cubicBezTo>
                      <a:pt x="92" y="195"/>
                      <a:pt x="117" y="227"/>
                      <a:pt x="121" y="277"/>
                    </a:cubicBezTo>
                    <a:cubicBezTo>
                      <a:pt x="121" y="277"/>
                      <a:pt x="121" y="277"/>
                      <a:pt x="121" y="277"/>
                    </a:cubicBezTo>
                    <a:cubicBezTo>
                      <a:pt x="122" y="277"/>
                      <a:pt x="122" y="277"/>
                      <a:pt x="122" y="277"/>
                    </a:cubicBezTo>
                    <a:lnTo>
                      <a:pt x="121" y="277"/>
                    </a:ln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5" name="Freeform 2142"/>
              <p:cNvSpPr>
                <a:spLocks/>
              </p:cNvSpPr>
              <p:nvPr/>
            </p:nvSpPr>
            <p:spPr bwMode="auto">
              <a:xfrm>
                <a:off x="482" y="1990"/>
                <a:ext cx="160" cy="113"/>
              </a:xfrm>
              <a:custGeom>
                <a:avLst/>
                <a:gdLst>
                  <a:gd name="T0" fmla="*/ 0 w 75"/>
                  <a:gd name="T1" fmla="*/ 0 h 53"/>
                  <a:gd name="T2" fmla="*/ 0 w 75"/>
                  <a:gd name="T3" fmla="*/ 2 h 53"/>
                  <a:gd name="T4" fmla="*/ 6 w 75"/>
                  <a:gd name="T5" fmla="*/ 3 h 53"/>
                  <a:gd name="T6" fmla="*/ 29 w 75"/>
                  <a:gd name="T7" fmla="*/ 9 h 53"/>
                  <a:gd name="T8" fmla="*/ 73 w 75"/>
                  <a:gd name="T9" fmla="*/ 47 h 53"/>
                  <a:gd name="T10" fmla="*/ 75 w 75"/>
                  <a:gd name="T11" fmla="*/ 53 h 53"/>
                  <a:gd name="T12" fmla="*/ 73 w 75"/>
                  <a:gd name="T13" fmla="*/ 45 h 53"/>
                  <a:gd name="T14" fmla="*/ 28 w 75"/>
                  <a:gd name="T15" fmla="*/ 8 h 53"/>
                  <a:gd name="T16" fmla="*/ 5 w 75"/>
                  <a:gd name="T17" fmla="*/ 1 h 53"/>
                  <a:gd name="T18" fmla="*/ 0 w 75"/>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53">
                    <a:moveTo>
                      <a:pt x="0" y="0"/>
                    </a:moveTo>
                    <a:cubicBezTo>
                      <a:pt x="0" y="1"/>
                      <a:pt x="0" y="1"/>
                      <a:pt x="0" y="2"/>
                    </a:cubicBezTo>
                    <a:cubicBezTo>
                      <a:pt x="2" y="2"/>
                      <a:pt x="4" y="2"/>
                      <a:pt x="6" y="3"/>
                    </a:cubicBezTo>
                    <a:cubicBezTo>
                      <a:pt x="12" y="4"/>
                      <a:pt x="20" y="6"/>
                      <a:pt x="29" y="9"/>
                    </a:cubicBezTo>
                    <a:cubicBezTo>
                      <a:pt x="46" y="16"/>
                      <a:pt x="66" y="27"/>
                      <a:pt x="73" y="47"/>
                    </a:cubicBezTo>
                    <a:cubicBezTo>
                      <a:pt x="74" y="49"/>
                      <a:pt x="75" y="51"/>
                      <a:pt x="75" y="53"/>
                    </a:cubicBezTo>
                    <a:cubicBezTo>
                      <a:pt x="75" y="51"/>
                      <a:pt x="74" y="48"/>
                      <a:pt x="73" y="45"/>
                    </a:cubicBezTo>
                    <a:cubicBezTo>
                      <a:pt x="65" y="26"/>
                      <a:pt x="46" y="14"/>
                      <a:pt x="28" y="8"/>
                    </a:cubicBezTo>
                    <a:cubicBezTo>
                      <a:pt x="20" y="5"/>
                      <a:pt x="12" y="3"/>
                      <a:pt x="5" y="1"/>
                    </a:cubicBezTo>
                    <a:cubicBezTo>
                      <a:pt x="4" y="1"/>
                      <a:pt x="2" y="1"/>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6" name="Freeform 2143"/>
              <p:cNvSpPr>
                <a:spLocks/>
              </p:cNvSpPr>
              <p:nvPr/>
            </p:nvSpPr>
            <p:spPr bwMode="auto">
              <a:xfrm>
                <a:off x="482" y="1995"/>
                <a:ext cx="166" cy="131"/>
              </a:xfrm>
              <a:custGeom>
                <a:avLst/>
                <a:gdLst>
                  <a:gd name="T0" fmla="*/ 0 w 78"/>
                  <a:gd name="T1" fmla="*/ 0 h 62"/>
                  <a:gd name="T2" fmla="*/ 0 w 78"/>
                  <a:gd name="T3" fmla="*/ 0 h 62"/>
                  <a:gd name="T4" fmla="*/ 6 w 78"/>
                  <a:gd name="T5" fmla="*/ 1 h 62"/>
                  <a:gd name="T6" fmla="*/ 29 w 78"/>
                  <a:gd name="T7" fmla="*/ 7 h 62"/>
                  <a:gd name="T8" fmla="*/ 73 w 78"/>
                  <a:gd name="T9" fmla="*/ 45 h 62"/>
                  <a:gd name="T10" fmla="*/ 78 w 78"/>
                  <a:gd name="T11" fmla="*/ 62 h 62"/>
                  <a:gd name="T12" fmla="*/ 75 w 78"/>
                  <a:gd name="T13" fmla="*/ 51 h 62"/>
                  <a:gd name="T14" fmla="*/ 73 w 78"/>
                  <a:gd name="T15" fmla="*/ 45 h 62"/>
                  <a:gd name="T16" fmla="*/ 29 w 78"/>
                  <a:gd name="T17" fmla="*/ 7 h 62"/>
                  <a:gd name="T18" fmla="*/ 6 w 78"/>
                  <a:gd name="T19" fmla="*/ 1 h 62"/>
                  <a:gd name="T20" fmla="*/ 0 w 78"/>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62">
                    <a:moveTo>
                      <a:pt x="0" y="0"/>
                    </a:moveTo>
                    <a:cubicBezTo>
                      <a:pt x="0" y="0"/>
                      <a:pt x="0" y="0"/>
                      <a:pt x="0" y="0"/>
                    </a:cubicBezTo>
                    <a:cubicBezTo>
                      <a:pt x="2" y="0"/>
                      <a:pt x="4" y="1"/>
                      <a:pt x="6" y="1"/>
                    </a:cubicBezTo>
                    <a:cubicBezTo>
                      <a:pt x="12" y="2"/>
                      <a:pt x="20" y="4"/>
                      <a:pt x="29" y="7"/>
                    </a:cubicBezTo>
                    <a:cubicBezTo>
                      <a:pt x="46" y="14"/>
                      <a:pt x="65" y="25"/>
                      <a:pt x="73" y="45"/>
                    </a:cubicBezTo>
                    <a:cubicBezTo>
                      <a:pt x="75" y="51"/>
                      <a:pt x="77" y="56"/>
                      <a:pt x="78" y="62"/>
                    </a:cubicBezTo>
                    <a:cubicBezTo>
                      <a:pt x="77" y="58"/>
                      <a:pt x="76" y="55"/>
                      <a:pt x="75" y="51"/>
                    </a:cubicBezTo>
                    <a:cubicBezTo>
                      <a:pt x="75" y="49"/>
                      <a:pt x="74" y="47"/>
                      <a:pt x="73" y="45"/>
                    </a:cubicBezTo>
                    <a:cubicBezTo>
                      <a:pt x="66" y="25"/>
                      <a:pt x="46" y="14"/>
                      <a:pt x="29" y="7"/>
                    </a:cubicBezTo>
                    <a:cubicBezTo>
                      <a:pt x="20" y="4"/>
                      <a:pt x="12" y="2"/>
                      <a:pt x="6" y="1"/>
                    </a:cubicBezTo>
                    <a:cubicBezTo>
                      <a:pt x="4" y="0"/>
                      <a:pt x="2" y="0"/>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7" name="Freeform 2144"/>
              <p:cNvSpPr>
                <a:spLocks/>
              </p:cNvSpPr>
              <p:nvPr/>
            </p:nvSpPr>
            <p:spPr bwMode="auto">
              <a:xfrm>
                <a:off x="474" y="2003"/>
                <a:ext cx="232" cy="612"/>
              </a:xfrm>
              <a:custGeom>
                <a:avLst/>
                <a:gdLst>
                  <a:gd name="T0" fmla="*/ 106 w 109"/>
                  <a:gd name="T1" fmla="*/ 184 h 288"/>
                  <a:gd name="T2" fmla="*/ 91 w 109"/>
                  <a:gd name="T3" fmla="*/ 124 h 288"/>
                  <a:gd name="T4" fmla="*/ 76 w 109"/>
                  <a:gd name="T5" fmla="*/ 82 h 288"/>
                  <a:gd name="T6" fmla="*/ 76 w 109"/>
                  <a:gd name="T7" fmla="*/ 79 h 288"/>
                  <a:gd name="T8" fmla="*/ 76 w 109"/>
                  <a:gd name="T9" fmla="*/ 74 h 288"/>
                  <a:gd name="T10" fmla="*/ 39 w 109"/>
                  <a:gd name="T11" fmla="*/ 17 h 288"/>
                  <a:gd name="T12" fmla="*/ 14 w 109"/>
                  <a:gd name="T13" fmla="*/ 7 h 288"/>
                  <a:gd name="T14" fmla="*/ 1 w 109"/>
                  <a:gd name="T15" fmla="*/ 0 h 288"/>
                  <a:gd name="T16" fmla="*/ 1 w 109"/>
                  <a:gd name="T17" fmla="*/ 0 h 288"/>
                  <a:gd name="T18" fmla="*/ 0 w 109"/>
                  <a:gd name="T19" fmla="*/ 3 h 288"/>
                  <a:gd name="T20" fmla="*/ 38 w 109"/>
                  <a:gd name="T21" fmla="*/ 19 h 288"/>
                  <a:gd name="T22" fmla="*/ 74 w 109"/>
                  <a:gd name="T23" fmla="*/ 74 h 288"/>
                  <a:gd name="T24" fmla="*/ 73 w 109"/>
                  <a:gd name="T25" fmla="*/ 79 h 288"/>
                  <a:gd name="T26" fmla="*/ 73 w 109"/>
                  <a:gd name="T27" fmla="*/ 82 h 288"/>
                  <a:gd name="T28" fmla="*/ 89 w 109"/>
                  <a:gd name="T29" fmla="*/ 125 h 288"/>
                  <a:gd name="T30" fmla="*/ 104 w 109"/>
                  <a:gd name="T31" fmla="*/ 181 h 288"/>
                  <a:gd name="T32" fmla="*/ 104 w 109"/>
                  <a:gd name="T33" fmla="*/ 190 h 288"/>
                  <a:gd name="T34" fmla="*/ 102 w 109"/>
                  <a:gd name="T35" fmla="*/ 230 h 288"/>
                  <a:gd name="T36" fmla="*/ 109 w 109"/>
                  <a:gd name="T37" fmla="*/ 288 h 288"/>
                  <a:gd name="T38" fmla="*/ 106 w 109"/>
                  <a:gd name="T39" fmla="*/ 18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288">
                    <a:moveTo>
                      <a:pt x="106" y="184"/>
                    </a:moveTo>
                    <a:cubicBezTo>
                      <a:pt x="108" y="164"/>
                      <a:pt x="99" y="139"/>
                      <a:pt x="91" y="124"/>
                    </a:cubicBezTo>
                    <a:cubicBezTo>
                      <a:pt x="84" y="108"/>
                      <a:pt x="76" y="95"/>
                      <a:pt x="76" y="82"/>
                    </a:cubicBezTo>
                    <a:cubicBezTo>
                      <a:pt x="76" y="81"/>
                      <a:pt x="76" y="80"/>
                      <a:pt x="76" y="79"/>
                    </a:cubicBezTo>
                    <a:cubicBezTo>
                      <a:pt x="76" y="78"/>
                      <a:pt x="76" y="76"/>
                      <a:pt x="76" y="74"/>
                    </a:cubicBezTo>
                    <a:cubicBezTo>
                      <a:pt x="76" y="45"/>
                      <a:pt x="55" y="22"/>
                      <a:pt x="39" y="17"/>
                    </a:cubicBezTo>
                    <a:cubicBezTo>
                      <a:pt x="31" y="14"/>
                      <a:pt x="22" y="10"/>
                      <a:pt x="14" y="7"/>
                    </a:cubicBezTo>
                    <a:cubicBezTo>
                      <a:pt x="7" y="3"/>
                      <a:pt x="1" y="0"/>
                      <a:pt x="1" y="0"/>
                    </a:cubicBezTo>
                    <a:cubicBezTo>
                      <a:pt x="1" y="0"/>
                      <a:pt x="1" y="0"/>
                      <a:pt x="1" y="0"/>
                    </a:cubicBezTo>
                    <a:cubicBezTo>
                      <a:pt x="0" y="3"/>
                      <a:pt x="0" y="3"/>
                      <a:pt x="0" y="3"/>
                    </a:cubicBezTo>
                    <a:cubicBezTo>
                      <a:pt x="0" y="3"/>
                      <a:pt x="22" y="14"/>
                      <a:pt x="38" y="19"/>
                    </a:cubicBezTo>
                    <a:cubicBezTo>
                      <a:pt x="53" y="24"/>
                      <a:pt x="74" y="46"/>
                      <a:pt x="74" y="74"/>
                    </a:cubicBezTo>
                    <a:cubicBezTo>
                      <a:pt x="74" y="76"/>
                      <a:pt x="73" y="77"/>
                      <a:pt x="73" y="79"/>
                    </a:cubicBezTo>
                    <a:cubicBezTo>
                      <a:pt x="73" y="80"/>
                      <a:pt x="73" y="81"/>
                      <a:pt x="73" y="82"/>
                    </a:cubicBezTo>
                    <a:cubicBezTo>
                      <a:pt x="73" y="97"/>
                      <a:pt x="81" y="110"/>
                      <a:pt x="89" y="125"/>
                    </a:cubicBezTo>
                    <a:cubicBezTo>
                      <a:pt x="97" y="140"/>
                      <a:pt x="104" y="157"/>
                      <a:pt x="104" y="181"/>
                    </a:cubicBezTo>
                    <a:cubicBezTo>
                      <a:pt x="104" y="184"/>
                      <a:pt x="104" y="187"/>
                      <a:pt x="104" y="190"/>
                    </a:cubicBezTo>
                    <a:cubicBezTo>
                      <a:pt x="103" y="206"/>
                      <a:pt x="102" y="219"/>
                      <a:pt x="102" y="230"/>
                    </a:cubicBezTo>
                    <a:cubicBezTo>
                      <a:pt x="102" y="259"/>
                      <a:pt x="106" y="274"/>
                      <a:pt x="109" y="288"/>
                    </a:cubicBezTo>
                    <a:cubicBezTo>
                      <a:pt x="109" y="288"/>
                      <a:pt x="100" y="250"/>
                      <a:pt x="106" y="184"/>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8" name="Freeform 2145"/>
              <p:cNvSpPr>
                <a:spLocks/>
              </p:cNvSpPr>
              <p:nvPr/>
            </p:nvSpPr>
            <p:spPr bwMode="auto">
              <a:xfrm>
                <a:off x="474" y="2003"/>
                <a:ext cx="234" cy="612"/>
              </a:xfrm>
              <a:custGeom>
                <a:avLst/>
                <a:gdLst>
                  <a:gd name="T0" fmla="*/ 106 w 110"/>
                  <a:gd name="T1" fmla="*/ 184 h 288"/>
                  <a:gd name="T2" fmla="*/ 92 w 110"/>
                  <a:gd name="T3" fmla="*/ 123 h 288"/>
                  <a:gd name="T4" fmla="*/ 76 w 110"/>
                  <a:gd name="T5" fmla="*/ 82 h 288"/>
                  <a:gd name="T6" fmla="*/ 76 w 110"/>
                  <a:gd name="T7" fmla="*/ 74 h 288"/>
                  <a:gd name="T8" fmla="*/ 14 w 110"/>
                  <a:gd name="T9" fmla="*/ 6 h 288"/>
                  <a:gd name="T10" fmla="*/ 2 w 110"/>
                  <a:gd name="T11" fmla="*/ 1 h 288"/>
                  <a:gd name="T12" fmla="*/ 1 w 110"/>
                  <a:gd name="T13" fmla="*/ 0 h 288"/>
                  <a:gd name="T14" fmla="*/ 1 w 110"/>
                  <a:gd name="T15" fmla="*/ 0 h 288"/>
                  <a:gd name="T16" fmla="*/ 1 w 110"/>
                  <a:gd name="T17" fmla="*/ 0 h 288"/>
                  <a:gd name="T18" fmla="*/ 1 w 110"/>
                  <a:gd name="T19" fmla="*/ 0 h 288"/>
                  <a:gd name="T20" fmla="*/ 1 w 110"/>
                  <a:gd name="T21" fmla="*/ 0 h 288"/>
                  <a:gd name="T22" fmla="*/ 1 w 110"/>
                  <a:gd name="T23" fmla="*/ 0 h 288"/>
                  <a:gd name="T24" fmla="*/ 0 w 110"/>
                  <a:gd name="T25" fmla="*/ 3 h 288"/>
                  <a:gd name="T26" fmla="*/ 0 w 110"/>
                  <a:gd name="T27" fmla="*/ 3 h 288"/>
                  <a:gd name="T28" fmla="*/ 0 w 110"/>
                  <a:gd name="T29" fmla="*/ 3 h 288"/>
                  <a:gd name="T30" fmla="*/ 38 w 110"/>
                  <a:gd name="T31" fmla="*/ 19 h 288"/>
                  <a:gd name="T32" fmla="*/ 73 w 110"/>
                  <a:gd name="T33" fmla="*/ 74 h 288"/>
                  <a:gd name="T34" fmla="*/ 73 w 110"/>
                  <a:gd name="T35" fmla="*/ 82 h 288"/>
                  <a:gd name="T36" fmla="*/ 104 w 110"/>
                  <a:gd name="T37" fmla="*/ 181 h 288"/>
                  <a:gd name="T38" fmla="*/ 102 w 110"/>
                  <a:gd name="T39" fmla="*/ 230 h 288"/>
                  <a:gd name="T40" fmla="*/ 109 w 110"/>
                  <a:gd name="T41" fmla="*/ 288 h 288"/>
                  <a:gd name="T42" fmla="*/ 109 w 110"/>
                  <a:gd name="T43" fmla="*/ 284 h 288"/>
                  <a:gd name="T44" fmla="*/ 106 w 110"/>
                  <a:gd name="T45" fmla="*/ 184 h 288"/>
                  <a:gd name="T46" fmla="*/ 106 w 110"/>
                  <a:gd name="T47" fmla="*/ 184 h 288"/>
                  <a:gd name="T48" fmla="*/ 109 w 110"/>
                  <a:gd name="T49" fmla="*/ 288 h 288"/>
                  <a:gd name="T50" fmla="*/ 102 w 110"/>
                  <a:gd name="T51" fmla="*/ 230 h 288"/>
                  <a:gd name="T52" fmla="*/ 104 w 110"/>
                  <a:gd name="T53" fmla="*/ 190 h 288"/>
                  <a:gd name="T54" fmla="*/ 89 w 110"/>
                  <a:gd name="T55" fmla="*/ 125 h 288"/>
                  <a:gd name="T56" fmla="*/ 73 w 110"/>
                  <a:gd name="T57" fmla="*/ 79 h 288"/>
                  <a:gd name="T58" fmla="*/ 74 w 110"/>
                  <a:gd name="T59" fmla="*/ 74 h 288"/>
                  <a:gd name="T60" fmla="*/ 13 w 110"/>
                  <a:gd name="T61" fmla="*/ 9 h 288"/>
                  <a:gd name="T62" fmla="*/ 1 w 110"/>
                  <a:gd name="T63" fmla="*/ 3 h 288"/>
                  <a:gd name="T64" fmla="*/ 0 w 110"/>
                  <a:gd name="T65" fmla="*/ 2 h 288"/>
                  <a:gd name="T66" fmla="*/ 0 w 110"/>
                  <a:gd name="T67" fmla="*/ 2 h 288"/>
                  <a:gd name="T68" fmla="*/ 0 w 110"/>
                  <a:gd name="T69" fmla="*/ 3 h 288"/>
                  <a:gd name="T70" fmla="*/ 1 w 110"/>
                  <a:gd name="T71" fmla="*/ 0 h 288"/>
                  <a:gd name="T72" fmla="*/ 1 w 110"/>
                  <a:gd name="T73" fmla="*/ 0 h 288"/>
                  <a:gd name="T74" fmla="*/ 14 w 110"/>
                  <a:gd name="T75" fmla="*/ 7 h 288"/>
                  <a:gd name="T76" fmla="*/ 76 w 110"/>
                  <a:gd name="T77" fmla="*/ 74 h 288"/>
                  <a:gd name="T78" fmla="*/ 76 w 110"/>
                  <a:gd name="T79" fmla="*/ 82 h 288"/>
                  <a:gd name="T80" fmla="*/ 91 w 110"/>
                  <a:gd name="T81" fmla="*/ 124 h 288"/>
                  <a:gd name="T82" fmla="*/ 106 w 110"/>
                  <a:gd name="T83" fmla="*/ 18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288">
                    <a:moveTo>
                      <a:pt x="106" y="184"/>
                    </a:moveTo>
                    <a:cubicBezTo>
                      <a:pt x="106" y="184"/>
                      <a:pt x="106" y="184"/>
                      <a:pt x="106" y="184"/>
                    </a:cubicBezTo>
                    <a:cubicBezTo>
                      <a:pt x="106" y="182"/>
                      <a:pt x="106" y="180"/>
                      <a:pt x="106" y="178"/>
                    </a:cubicBezTo>
                    <a:cubicBezTo>
                      <a:pt x="106" y="159"/>
                      <a:pt x="99" y="137"/>
                      <a:pt x="92" y="123"/>
                    </a:cubicBezTo>
                    <a:cubicBezTo>
                      <a:pt x="84" y="108"/>
                      <a:pt x="76" y="95"/>
                      <a:pt x="76" y="82"/>
                    </a:cubicBezTo>
                    <a:cubicBezTo>
                      <a:pt x="76" y="82"/>
                      <a:pt x="76" y="82"/>
                      <a:pt x="76" y="82"/>
                    </a:cubicBezTo>
                    <a:cubicBezTo>
                      <a:pt x="76" y="81"/>
                      <a:pt x="76" y="80"/>
                      <a:pt x="76" y="79"/>
                    </a:cubicBezTo>
                    <a:cubicBezTo>
                      <a:pt x="76" y="78"/>
                      <a:pt x="76" y="76"/>
                      <a:pt x="76" y="74"/>
                    </a:cubicBezTo>
                    <a:cubicBezTo>
                      <a:pt x="76" y="45"/>
                      <a:pt x="55" y="21"/>
                      <a:pt x="39" y="16"/>
                    </a:cubicBezTo>
                    <a:cubicBezTo>
                      <a:pt x="31" y="14"/>
                      <a:pt x="22" y="10"/>
                      <a:pt x="14" y="6"/>
                    </a:cubicBezTo>
                    <a:cubicBezTo>
                      <a:pt x="11" y="5"/>
                      <a:pt x="7" y="3"/>
                      <a:pt x="5" y="2"/>
                    </a:cubicBezTo>
                    <a:cubicBezTo>
                      <a:pt x="4" y="1"/>
                      <a:pt x="3" y="1"/>
                      <a:pt x="2" y="1"/>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22" y="14"/>
                      <a:pt x="38" y="19"/>
                    </a:cubicBezTo>
                    <a:cubicBezTo>
                      <a:pt x="52" y="24"/>
                      <a:pt x="73" y="46"/>
                      <a:pt x="73" y="74"/>
                    </a:cubicBezTo>
                    <a:cubicBezTo>
                      <a:pt x="73" y="74"/>
                      <a:pt x="73" y="74"/>
                      <a:pt x="73" y="74"/>
                    </a:cubicBezTo>
                    <a:cubicBezTo>
                      <a:pt x="73" y="76"/>
                      <a:pt x="73" y="77"/>
                      <a:pt x="73" y="79"/>
                    </a:cubicBezTo>
                    <a:cubicBezTo>
                      <a:pt x="73" y="80"/>
                      <a:pt x="73" y="81"/>
                      <a:pt x="73" y="82"/>
                    </a:cubicBezTo>
                    <a:cubicBezTo>
                      <a:pt x="73" y="97"/>
                      <a:pt x="81" y="110"/>
                      <a:pt x="89" y="125"/>
                    </a:cubicBezTo>
                    <a:cubicBezTo>
                      <a:pt x="97" y="140"/>
                      <a:pt x="104" y="157"/>
                      <a:pt x="104" y="181"/>
                    </a:cubicBezTo>
                    <a:cubicBezTo>
                      <a:pt x="104" y="184"/>
                      <a:pt x="104" y="187"/>
                      <a:pt x="104" y="190"/>
                    </a:cubicBezTo>
                    <a:cubicBezTo>
                      <a:pt x="102" y="206"/>
                      <a:pt x="102" y="219"/>
                      <a:pt x="102" y="230"/>
                    </a:cubicBezTo>
                    <a:cubicBezTo>
                      <a:pt x="102" y="230"/>
                      <a:pt x="102" y="230"/>
                      <a:pt x="102" y="230"/>
                    </a:cubicBezTo>
                    <a:cubicBezTo>
                      <a:pt x="102" y="259"/>
                      <a:pt x="106" y="274"/>
                      <a:pt x="109" y="288"/>
                    </a:cubicBezTo>
                    <a:cubicBezTo>
                      <a:pt x="110" y="288"/>
                      <a:pt x="110" y="288"/>
                      <a:pt x="110" y="288"/>
                    </a:cubicBezTo>
                    <a:cubicBezTo>
                      <a:pt x="110" y="288"/>
                      <a:pt x="109" y="287"/>
                      <a:pt x="109" y="284"/>
                    </a:cubicBezTo>
                    <a:cubicBezTo>
                      <a:pt x="107" y="276"/>
                      <a:pt x="104" y="257"/>
                      <a:pt x="104" y="227"/>
                    </a:cubicBezTo>
                    <a:cubicBezTo>
                      <a:pt x="104" y="214"/>
                      <a:pt x="105" y="200"/>
                      <a:pt x="106" y="184"/>
                    </a:cubicBezTo>
                    <a:cubicBezTo>
                      <a:pt x="106" y="184"/>
                      <a:pt x="106" y="184"/>
                      <a:pt x="106" y="184"/>
                    </a:cubicBezTo>
                    <a:cubicBezTo>
                      <a:pt x="106" y="184"/>
                      <a:pt x="106" y="184"/>
                      <a:pt x="106" y="184"/>
                    </a:cubicBezTo>
                    <a:cubicBezTo>
                      <a:pt x="104" y="200"/>
                      <a:pt x="104" y="214"/>
                      <a:pt x="104" y="227"/>
                    </a:cubicBezTo>
                    <a:cubicBezTo>
                      <a:pt x="104" y="266"/>
                      <a:pt x="109" y="288"/>
                      <a:pt x="109" y="288"/>
                    </a:cubicBezTo>
                    <a:cubicBezTo>
                      <a:pt x="110" y="288"/>
                      <a:pt x="110" y="288"/>
                      <a:pt x="110" y="288"/>
                    </a:cubicBezTo>
                    <a:cubicBezTo>
                      <a:pt x="106" y="274"/>
                      <a:pt x="102" y="259"/>
                      <a:pt x="102" y="230"/>
                    </a:cubicBezTo>
                    <a:cubicBezTo>
                      <a:pt x="102" y="230"/>
                      <a:pt x="102" y="230"/>
                      <a:pt x="102" y="230"/>
                    </a:cubicBezTo>
                    <a:cubicBezTo>
                      <a:pt x="102" y="219"/>
                      <a:pt x="103" y="206"/>
                      <a:pt x="104" y="190"/>
                    </a:cubicBezTo>
                    <a:cubicBezTo>
                      <a:pt x="104" y="187"/>
                      <a:pt x="105" y="184"/>
                      <a:pt x="105" y="181"/>
                    </a:cubicBezTo>
                    <a:cubicBezTo>
                      <a:pt x="105" y="157"/>
                      <a:pt x="97" y="140"/>
                      <a:pt x="89" y="125"/>
                    </a:cubicBezTo>
                    <a:cubicBezTo>
                      <a:pt x="81" y="109"/>
                      <a:pt x="73" y="96"/>
                      <a:pt x="73" y="82"/>
                    </a:cubicBezTo>
                    <a:cubicBezTo>
                      <a:pt x="73" y="81"/>
                      <a:pt x="73" y="80"/>
                      <a:pt x="73" y="79"/>
                    </a:cubicBezTo>
                    <a:cubicBezTo>
                      <a:pt x="74" y="77"/>
                      <a:pt x="74" y="76"/>
                      <a:pt x="74" y="74"/>
                    </a:cubicBezTo>
                    <a:cubicBezTo>
                      <a:pt x="74" y="74"/>
                      <a:pt x="74" y="74"/>
                      <a:pt x="74" y="74"/>
                    </a:cubicBezTo>
                    <a:cubicBezTo>
                      <a:pt x="74" y="46"/>
                      <a:pt x="53" y="23"/>
                      <a:pt x="38" y="19"/>
                    </a:cubicBezTo>
                    <a:cubicBezTo>
                      <a:pt x="30" y="17"/>
                      <a:pt x="21" y="12"/>
                      <a:pt x="13" y="9"/>
                    </a:cubicBezTo>
                    <a:cubicBezTo>
                      <a:pt x="9" y="7"/>
                      <a:pt x="6" y="5"/>
                      <a:pt x="4" y="4"/>
                    </a:cubicBezTo>
                    <a:cubicBezTo>
                      <a:pt x="3" y="4"/>
                      <a:pt x="2" y="3"/>
                      <a:pt x="1" y="3"/>
                    </a:cubicBezTo>
                    <a:cubicBezTo>
                      <a:pt x="0" y="3"/>
                      <a:pt x="0" y="3"/>
                      <a:pt x="0" y="3"/>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1"/>
                      <a:pt x="7" y="3"/>
                      <a:pt x="14" y="7"/>
                    </a:cubicBezTo>
                    <a:cubicBezTo>
                      <a:pt x="22" y="10"/>
                      <a:pt x="31" y="14"/>
                      <a:pt x="39" y="17"/>
                    </a:cubicBezTo>
                    <a:cubicBezTo>
                      <a:pt x="55" y="22"/>
                      <a:pt x="76" y="45"/>
                      <a:pt x="76" y="74"/>
                    </a:cubicBezTo>
                    <a:cubicBezTo>
                      <a:pt x="76" y="76"/>
                      <a:pt x="76" y="78"/>
                      <a:pt x="76" y="79"/>
                    </a:cubicBezTo>
                    <a:cubicBezTo>
                      <a:pt x="76" y="80"/>
                      <a:pt x="76" y="81"/>
                      <a:pt x="76" y="82"/>
                    </a:cubicBezTo>
                    <a:cubicBezTo>
                      <a:pt x="76" y="82"/>
                      <a:pt x="76" y="82"/>
                      <a:pt x="76" y="82"/>
                    </a:cubicBezTo>
                    <a:cubicBezTo>
                      <a:pt x="76" y="96"/>
                      <a:pt x="83" y="108"/>
                      <a:pt x="91" y="124"/>
                    </a:cubicBezTo>
                    <a:cubicBezTo>
                      <a:pt x="98" y="137"/>
                      <a:pt x="106" y="160"/>
                      <a:pt x="106" y="178"/>
                    </a:cubicBezTo>
                    <a:cubicBezTo>
                      <a:pt x="106" y="180"/>
                      <a:pt x="106" y="182"/>
                      <a:pt x="106" y="184"/>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9" name="Freeform 2146"/>
              <p:cNvSpPr>
                <a:spLocks/>
              </p:cNvSpPr>
              <p:nvPr/>
            </p:nvSpPr>
            <p:spPr bwMode="auto">
              <a:xfrm>
                <a:off x="482" y="2010"/>
                <a:ext cx="222" cy="590"/>
              </a:xfrm>
              <a:custGeom>
                <a:avLst/>
                <a:gdLst>
                  <a:gd name="T0" fmla="*/ 0 w 104"/>
                  <a:gd name="T1" fmla="*/ 0 h 278"/>
                  <a:gd name="T2" fmla="*/ 0 w 104"/>
                  <a:gd name="T3" fmla="*/ 2 h 278"/>
                  <a:gd name="T4" fmla="*/ 9 w 104"/>
                  <a:gd name="T5" fmla="*/ 6 h 278"/>
                  <a:gd name="T6" fmla="*/ 34 w 104"/>
                  <a:gd name="T7" fmla="*/ 16 h 278"/>
                  <a:gd name="T8" fmla="*/ 70 w 104"/>
                  <a:gd name="T9" fmla="*/ 71 h 278"/>
                  <a:gd name="T10" fmla="*/ 70 w 104"/>
                  <a:gd name="T11" fmla="*/ 71 h 278"/>
                  <a:gd name="T12" fmla="*/ 69 w 104"/>
                  <a:gd name="T13" fmla="*/ 76 h 278"/>
                  <a:gd name="T14" fmla="*/ 69 w 104"/>
                  <a:gd name="T15" fmla="*/ 79 h 278"/>
                  <a:gd name="T16" fmla="*/ 85 w 104"/>
                  <a:gd name="T17" fmla="*/ 122 h 278"/>
                  <a:gd name="T18" fmla="*/ 101 w 104"/>
                  <a:gd name="T19" fmla="*/ 178 h 278"/>
                  <a:gd name="T20" fmla="*/ 100 w 104"/>
                  <a:gd name="T21" fmla="*/ 187 h 278"/>
                  <a:gd name="T22" fmla="*/ 98 w 104"/>
                  <a:gd name="T23" fmla="*/ 227 h 278"/>
                  <a:gd name="T24" fmla="*/ 98 w 104"/>
                  <a:gd name="T25" fmla="*/ 227 h 278"/>
                  <a:gd name="T26" fmla="*/ 104 w 104"/>
                  <a:gd name="T27" fmla="*/ 278 h 278"/>
                  <a:gd name="T28" fmla="*/ 102 w 104"/>
                  <a:gd name="T29" fmla="*/ 266 h 278"/>
                  <a:gd name="T30" fmla="*/ 99 w 104"/>
                  <a:gd name="T31" fmla="*/ 226 h 278"/>
                  <a:gd name="T32" fmla="*/ 101 w 104"/>
                  <a:gd name="T33" fmla="*/ 186 h 278"/>
                  <a:gd name="T34" fmla="*/ 101 w 104"/>
                  <a:gd name="T35" fmla="*/ 177 h 278"/>
                  <a:gd name="T36" fmla="*/ 86 w 104"/>
                  <a:gd name="T37" fmla="*/ 121 h 278"/>
                  <a:gd name="T38" fmla="*/ 70 w 104"/>
                  <a:gd name="T39" fmla="*/ 78 h 278"/>
                  <a:gd name="T40" fmla="*/ 70 w 104"/>
                  <a:gd name="T41" fmla="*/ 75 h 278"/>
                  <a:gd name="T42" fmla="*/ 70 w 104"/>
                  <a:gd name="T43" fmla="*/ 70 h 278"/>
                  <a:gd name="T44" fmla="*/ 35 w 104"/>
                  <a:gd name="T45" fmla="*/ 15 h 278"/>
                  <a:gd name="T46" fmla="*/ 0 w 104"/>
                  <a:gd name="T47"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278">
                    <a:moveTo>
                      <a:pt x="0" y="0"/>
                    </a:moveTo>
                    <a:cubicBezTo>
                      <a:pt x="0" y="1"/>
                      <a:pt x="0" y="1"/>
                      <a:pt x="0" y="2"/>
                    </a:cubicBezTo>
                    <a:cubicBezTo>
                      <a:pt x="3" y="3"/>
                      <a:pt x="6" y="4"/>
                      <a:pt x="9" y="6"/>
                    </a:cubicBezTo>
                    <a:cubicBezTo>
                      <a:pt x="17" y="9"/>
                      <a:pt x="26" y="14"/>
                      <a:pt x="34" y="16"/>
                    </a:cubicBezTo>
                    <a:cubicBezTo>
                      <a:pt x="49" y="20"/>
                      <a:pt x="70" y="43"/>
                      <a:pt x="70" y="71"/>
                    </a:cubicBezTo>
                    <a:cubicBezTo>
                      <a:pt x="70" y="71"/>
                      <a:pt x="70" y="71"/>
                      <a:pt x="70" y="71"/>
                    </a:cubicBezTo>
                    <a:cubicBezTo>
                      <a:pt x="70" y="73"/>
                      <a:pt x="70" y="74"/>
                      <a:pt x="69" y="76"/>
                    </a:cubicBezTo>
                    <a:cubicBezTo>
                      <a:pt x="69" y="77"/>
                      <a:pt x="69" y="78"/>
                      <a:pt x="69" y="79"/>
                    </a:cubicBezTo>
                    <a:cubicBezTo>
                      <a:pt x="69" y="93"/>
                      <a:pt x="77" y="106"/>
                      <a:pt x="85" y="122"/>
                    </a:cubicBezTo>
                    <a:cubicBezTo>
                      <a:pt x="93" y="137"/>
                      <a:pt x="101" y="154"/>
                      <a:pt x="101" y="178"/>
                    </a:cubicBezTo>
                    <a:cubicBezTo>
                      <a:pt x="101" y="181"/>
                      <a:pt x="100" y="184"/>
                      <a:pt x="100" y="187"/>
                    </a:cubicBezTo>
                    <a:cubicBezTo>
                      <a:pt x="99" y="203"/>
                      <a:pt x="98" y="216"/>
                      <a:pt x="98" y="227"/>
                    </a:cubicBezTo>
                    <a:cubicBezTo>
                      <a:pt x="98" y="227"/>
                      <a:pt x="98" y="227"/>
                      <a:pt x="98" y="227"/>
                    </a:cubicBezTo>
                    <a:cubicBezTo>
                      <a:pt x="98" y="251"/>
                      <a:pt x="101" y="266"/>
                      <a:pt x="104" y="278"/>
                    </a:cubicBezTo>
                    <a:cubicBezTo>
                      <a:pt x="103" y="275"/>
                      <a:pt x="103" y="271"/>
                      <a:pt x="102" y="266"/>
                    </a:cubicBezTo>
                    <a:cubicBezTo>
                      <a:pt x="100" y="256"/>
                      <a:pt x="99" y="243"/>
                      <a:pt x="99" y="226"/>
                    </a:cubicBezTo>
                    <a:cubicBezTo>
                      <a:pt x="99" y="215"/>
                      <a:pt x="99" y="202"/>
                      <a:pt x="101" y="186"/>
                    </a:cubicBezTo>
                    <a:cubicBezTo>
                      <a:pt x="101" y="183"/>
                      <a:pt x="101" y="180"/>
                      <a:pt x="101" y="177"/>
                    </a:cubicBezTo>
                    <a:cubicBezTo>
                      <a:pt x="101" y="153"/>
                      <a:pt x="93" y="136"/>
                      <a:pt x="86" y="121"/>
                    </a:cubicBezTo>
                    <a:cubicBezTo>
                      <a:pt x="78" y="105"/>
                      <a:pt x="70" y="92"/>
                      <a:pt x="70" y="78"/>
                    </a:cubicBezTo>
                    <a:cubicBezTo>
                      <a:pt x="70" y="77"/>
                      <a:pt x="70" y="76"/>
                      <a:pt x="70" y="75"/>
                    </a:cubicBezTo>
                    <a:cubicBezTo>
                      <a:pt x="70" y="73"/>
                      <a:pt x="70" y="72"/>
                      <a:pt x="70" y="70"/>
                    </a:cubicBezTo>
                    <a:cubicBezTo>
                      <a:pt x="70" y="42"/>
                      <a:pt x="49" y="19"/>
                      <a:pt x="35" y="15"/>
                    </a:cubicBezTo>
                    <a:cubicBezTo>
                      <a:pt x="23" y="11"/>
                      <a:pt x="7" y="4"/>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0" name="Freeform 2147"/>
              <p:cNvSpPr>
                <a:spLocks noEditPoints="1"/>
              </p:cNvSpPr>
              <p:nvPr/>
            </p:nvSpPr>
            <p:spPr bwMode="auto">
              <a:xfrm>
                <a:off x="482" y="2014"/>
                <a:ext cx="224" cy="601"/>
              </a:xfrm>
              <a:custGeom>
                <a:avLst/>
                <a:gdLst>
                  <a:gd name="T0" fmla="*/ 105 w 105"/>
                  <a:gd name="T1" fmla="*/ 283 h 283"/>
                  <a:gd name="T2" fmla="*/ 105 w 105"/>
                  <a:gd name="T3" fmla="*/ 283 h 283"/>
                  <a:gd name="T4" fmla="*/ 0 w 105"/>
                  <a:gd name="T5" fmla="*/ 0 h 283"/>
                  <a:gd name="T6" fmla="*/ 0 w 105"/>
                  <a:gd name="T7" fmla="*/ 0 h 283"/>
                  <a:gd name="T8" fmla="*/ 34 w 105"/>
                  <a:gd name="T9" fmla="*/ 14 h 283"/>
                  <a:gd name="T10" fmla="*/ 70 w 105"/>
                  <a:gd name="T11" fmla="*/ 69 h 283"/>
                  <a:gd name="T12" fmla="*/ 69 w 105"/>
                  <a:gd name="T13" fmla="*/ 74 h 283"/>
                  <a:gd name="T14" fmla="*/ 69 w 105"/>
                  <a:gd name="T15" fmla="*/ 77 h 283"/>
                  <a:gd name="T16" fmla="*/ 85 w 105"/>
                  <a:gd name="T17" fmla="*/ 120 h 283"/>
                  <a:gd name="T18" fmla="*/ 100 w 105"/>
                  <a:gd name="T19" fmla="*/ 176 h 283"/>
                  <a:gd name="T20" fmla="*/ 100 w 105"/>
                  <a:gd name="T21" fmla="*/ 185 h 283"/>
                  <a:gd name="T22" fmla="*/ 98 w 105"/>
                  <a:gd name="T23" fmla="*/ 225 h 283"/>
                  <a:gd name="T24" fmla="*/ 105 w 105"/>
                  <a:gd name="T25" fmla="*/ 283 h 283"/>
                  <a:gd name="T26" fmla="*/ 103 w 105"/>
                  <a:gd name="T27" fmla="*/ 267 h 283"/>
                  <a:gd name="T28" fmla="*/ 102 w 105"/>
                  <a:gd name="T29" fmla="*/ 264 h 283"/>
                  <a:gd name="T30" fmla="*/ 104 w 105"/>
                  <a:gd name="T31" fmla="*/ 276 h 283"/>
                  <a:gd name="T32" fmla="*/ 98 w 105"/>
                  <a:gd name="T33" fmla="*/ 225 h 283"/>
                  <a:gd name="T34" fmla="*/ 98 w 105"/>
                  <a:gd name="T35" fmla="*/ 225 h 283"/>
                  <a:gd name="T36" fmla="*/ 100 w 105"/>
                  <a:gd name="T37" fmla="*/ 185 h 283"/>
                  <a:gd name="T38" fmla="*/ 101 w 105"/>
                  <a:gd name="T39" fmla="*/ 176 h 283"/>
                  <a:gd name="T40" fmla="*/ 85 w 105"/>
                  <a:gd name="T41" fmla="*/ 120 h 283"/>
                  <a:gd name="T42" fmla="*/ 69 w 105"/>
                  <a:gd name="T43" fmla="*/ 77 h 283"/>
                  <a:gd name="T44" fmla="*/ 69 w 105"/>
                  <a:gd name="T45" fmla="*/ 74 h 283"/>
                  <a:gd name="T46" fmla="*/ 70 w 105"/>
                  <a:gd name="T47" fmla="*/ 69 h 283"/>
                  <a:gd name="T48" fmla="*/ 70 w 105"/>
                  <a:gd name="T49" fmla="*/ 69 h 283"/>
                  <a:gd name="T50" fmla="*/ 34 w 105"/>
                  <a:gd name="T51" fmla="*/ 14 h 283"/>
                  <a:gd name="T52" fmla="*/ 9 w 105"/>
                  <a:gd name="T53" fmla="*/ 4 h 283"/>
                  <a:gd name="T54" fmla="*/ 0 w 105"/>
                  <a:gd name="T55"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283">
                    <a:moveTo>
                      <a:pt x="105" y="283"/>
                    </a:moveTo>
                    <a:cubicBezTo>
                      <a:pt x="105" y="283"/>
                      <a:pt x="105" y="283"/>
                      <a:pt x="105" y="283"/>
                    </a:cubicBezTo>
                    <a:moveTo>
                      <a:pt x="0" y="0"/>
                    </a:moveTo>
                    <a:cubicBezTo>
                      <a:pt x="0" y="0"/>
                      <a:pt x="0" y="0"/>
                      <a:pt x="0" y="0"/>
                    </a:cubicBezTo>
                    <a:cubicBezTo>
                      <a:pt x="8" y="4"/>
                      <a:pt x="22" y="11"/>
                      <a:pt x="34" y="14"/>
                    </a:cubicBezTo>
                    <a:cubicBezTo>
                      <a:pt x="49" y="19"/>
                      <a:pt x="70" y="41"/>
                      <a:pt x="70" y="69"/>
                    </a:cubicBezTo>
                    <a:cubicBezTo>
                      <a:pt x="70" y="71"/>
                      <a:pt x="69" y="72"/>
                      <a:pt x="69" y="74"/>
                    </a:cubicBezTo>
                    <a:cubicBezTo>
                      <a:pt x="69" y="75"/>
                      <a:pt x="69" y="76"/>
                      <a:pt x="69" y="77"/>
                    </a:cubicBezTo>
                    <a:cubicBezTo>
                      <a:pt x="69" y="92"/>
                      <a:pt x="77" y="105"/>
                      <a:pt x="85" y="120"/>
                    </a:cubicBezTo>
                    <a:cubicBezTo>
                      <a:pt x="93" y="135"/>
                      <a:pt x="100" y="152"/>
                      <a:pt x="100" y="176"/>
                    </a:cubicBezTo>
                    <a:cubicBezTo>
                      <a:pt x="100" y="179"/>
                      <a:pt x="100" y="182"/>
                      <a:pt x="100" y="185"/>
                    </a:cubicBezTo>
                    <a:cubicBezTo>
                      <a:pt x="99" y="201"/>
                      <a:pt x="98" y="214"/>
                      <a:pt x="98" y="225"/>
                    </a:cubicBezTo>
                    <a:cubicBezTo>
                      <a:pt x="98" y="254"/>
                      <a:pt x="102" y="269"/>
                      <a:pt x="105" y="283"/>
                    </a:cubicBezTo>
                    <a:cubicBezTo>
                      <a:pt x="105" y="283"/>
                      <a:pt x="104" y="278"/>
                      <a:pt x="103" y="267"/>
                    </a:cubicBezTo>
                    <a:cubicBezTo>
                      <a:pt x="102" y="266"/>
                      <a:pt x="102" y="265"/>
                      <a:pt x="102" y="264"/>
                    </a:cubicBezTo>
                    <a:cubicBezTo>
                      <a:pt x="103" y="269"/>
                      <a:pt x="103" y="273"/>
                      <a:pt x="104" y="276"/>
                    </a:cubicBezTo>
                    <a:cubicBezTo>
                      <a:pt x="101" y="264"/>
                      <a:pt x="98" y="249"/>
                      <a:pt x="98" y="225"/>
                    </a:cubicBezTo>
                    <a:cubicBezTo>
                      <a:pt x="98" y="225"/>
                      <a:pt x="98" y="225"/>
                      <a:pt x="98" y="225"/>
                    </a:cubicBezTo>
                    <a:cubicBezTo>
                      <a:pt x="98" y="214"/>
                      <a:pt x="99" y="201"/>
                      <a:pt x="100" y="185"/>
                    </a:cubicBezTo>
                    <a:cubicBezTo>
                      <a:pt x="100" y="182"/>
                      <a:pt x="101" y="179"/>
                      <a:pt x="101" y="176"/>
                    </a:cubicBezTo>
                    <a:cubicBezTo>
                      <a:pt x="101" y="152"/>
                      <a:pt x="93" y="135"/>
                      <a:pt x="85" y="120"/>
                    </a:cubicBezTo>
                    <a:cubicBezTo>
                      <a:pt x="77" y="104"/>
                      <a:pt x="69" y="91"/>
                      <a:pt x="69" y="77"/>
                    </a:cubicBezTo>
                    <a:cubicBezTo>
                      <a:pt x="69" y="76"/>
                      <a:pt x="69" y="75"/>
                      <a:pt x="69" y="74"/>
                    </a:cubicBezTo>
                    <a:cubicBezTo>
                      <a:pt x="70" y="72"/>
                      <a:pt x="70" y="71"/>
                      <a:pt x="70" y="69"/>
                    </a:cubicBezTo>
                    <a:cubicBezTo>
                      <a:pt x="70" y="69"/>
                      <a:pt x="70" y="69"/>
                      <a:pt x="70" y="69"/>
                    </a:cubicBezTo>
                    <a:cubicBezTo>
                      <a:pt x="70" y="41"/>
                      <a:pt x="49" y="18"/>
                      <a:pt x="34" y="14"/>
                    </a:cubicBezTo>
                    <a:cubicBezTo>
                      <a:pt x="26" y="12"/>
                      <a:pt x="17" y="7"/>
                      <a:pt x="9" y="4"/>
                    </a:cubicBezTo>
                    <a:cubicBezTo>
                      <a:pt x="6" y="2"/>
                      <a:pt x="3" y="1"/>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1" name="Freeform 2148"/>
              <p:cNvSpPr>
                <a:spLocks/>
              </p:cNvSpPr>
              <p:nvPr/>
            </p:nvSpPr>
            <p:spPr bwMode="auto">
              <a:xfrm>
                <a:off x="470" y="1827"/>
                <a:ext cx="87" cy="140"/>
              </a:xfrm>
              <a:custGeom>
                <a:avLst/>
                <a:gdLst>
                  <a:gd name="T0" fmla="*/ 17 w 41"/>
                  <a:gd name="T1" fmla="*/ 28 h 66"/>
                  <a:gd name="T2" fmla="*/ 4 w 41"/>
                  <a:gd name="T3" fmla="*/ 1 h 66"/>
                  <a:gd name="T4" fmla="*/ 2 w 41"/>
                  <a:gd name="T5" fmla="*/ 0 h 66"/>
                  <a:gd name="T6" fmla="*/ 0 w 41"/>
                  <a:gd name="T7" fmla="*/ 2 h 66"/>
                  <a:gd name="T8" fmla="*/ 15 w 41"/>
                  <a:gd name="T9" fmla="*/ 26 h 66"/>
                  <a:gd name="T10" fmla="*/ 21 w 41"/>
                  <a:gd name="T11" fmla="*/ 50 h 66"/>
                  <a:gd name="T12" fmla="*/ 33 w 41"/>
                  <a:gd name="T13" fmla="*/ 62 h 66"/>
                  <a:gd name="T14" fmla="*/ 41 w 41"/>
                  <a:gd name="T15" fmla="*/ 66 h 66"/>
                  <a:gd name="T16" fmla="*/ 17 w 41"/>
                  <a:gd name="T17"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66">
                    <a:moveTo>
                      <a:pt x="17" y="28"/>
                    </a:moveTo>
                    <a:cubicBezTo>
                      <a:pt x="17" y="17"/>
                      <a:pt x="13" y="7"/>
                      <a:pt x="4" y="1"/>
                    </a:cubicBezTo>
                    <a:cubicBezTo>
                      <a:pt x="3" y="0"/>
                      <a:pt x="3" y="0"/>
                      <a:pt x="2" y="0"/>
                    </a:cubicBezTo>
                    <a:cubicBezTo>
                      <a:pt x="1" y="0"/>
                      <a:pt x="1" y="1"/>
                      <a:pt x="0" y="2"/>
                    </a:cubicBezTo>
                    <a:cubicBezTo>
                      <a:pt x="7" y="7"/>
                      <a:pt x="14" y="14"/>
                      <a:pt x="15" y="26"/>
                    </a:cubicBezTo>
                    <a:cubicBezTo>
                      <a:pt x="15" y="37"/>
                      <a:pt x="16" y="43"/>
                      <a:pt x="21" y="50"/>
                    </a:cubicBezTo>
                    <a:cubicBezTo>
                      <a:pt x="24" y="55"/>
                      <a:pt x="28" y="59"/>
                      <a:pt x="33" y="62"/>
                    </a:cubicBezTo>
                    <a:cubicBezTo>
                      <a:pt x="36" y="64"/>
                      <a:pt x="39" y="65"/>
                      <a:pt x="41" y="66"/>
                    </a:cubicBezTo>
                    <a:cubicBezTo>
                      <a:pt x="41" y="66"/>
                      <a:pt x="17" y="56"/>
                      <a:pt x="17" y="28"/>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2" name="Freeform 2149"/>
              <p:cNvSpPr>
                <a:spLocks noEditPoints="1"/>
              </p:cNvSpPr>
              <p:nvPr/>
            </p:nvSpPr>
            <p:spPr bwMode="auto">
              <a:xfrm>
                <a:off x="470" y="1825"/>
                <a:ext cx="87" cy="142"/>
              </a:xfrm>
              <a:custGeom>
                <a:avLst/>
                <a:gdLst>
                  <a:gd name="T0" fmla="*/ 41 w 41"/>
                  <a:gd name="T1" fmla="*/ 67 h 67"/>
                  <a:gd name="T2" fmla="*/ 41 w 41"/>
                  <a:gd name="T3" fmla="*/ 67 h 67"/>
                  <a:gd name="T4" fmla="*/ 33 w 41"/>
                  <a:gd name="T5" fmla="*/ 64 h 67"/>
                  <a:gd name="T6" fmla="*/ 21 w 41"/>
                  <a:gd name="T7" fmla="*/ 51 h 67"/>
                  <a:gd name="T8" fmla="*/ 15 w 41"/>
                  <a:gd name="T9" fmla="*/ 27 h 67"/>
                  <a:gd name="T10" fmla="*/ 0 w 41"/>
                  <a:gd name="T11" fmla="*/ 3 h 67"/>
                  <a:gd name="T12" fmla="*/ 0 w 41"/>
                  <a:gd name="T13" fmla="*/ 3 h 67"/>
                  <a:gd name="T14" fmla="*/ 0 w 41"/>
                  <a:gd name="T15" fmla="*/ 3 h 67"/>
                  <a:gd name="T16" fmla="*/ 2 w 41"/>
                  <a:gd name="T17" fmla="*/ 0 h 67"/>
                  <a:gd name="T18" fmla="*/ 2 w 41"/>
                  <a:gd name="T19" fmla="*/ 0 h 67"/>
                  <a:gd name="T20" fmla="*/ 2 w 41"/>
                  <a:gd name="T21" fmla="*/ 0 h 67"/>
                  <a:gd name="T22" fmla="*/ 4 w 41"/>
                  <a:gd name="T23" fmla="*/ 2 h 67"/>
                  <a:gd name="T24" fmla="*/ 17 w 41"/>
                  <a:gd name="T25" fmla="*/ 28 h 67"/>
                  <a:gd name="T26" fmla="*/ 17 w 41"/>
                  <a:gd name="T27" fmla="*/ 29 h 67"/>
                  <a:gd name="T28" fmla="*/ 17 w 41"/>
                  <a:gd name="T29" fmla="*/ 29 h 67"/>
                  <a:gd name="T30" fmla="*/ 29 w 41"/>
                  <a:gd name="T31" fmla="*/ 59 h 67"/>
                  <a:gd name="T32" fmla="*/ 41 w 41"/>
                  <a:gd name="T33" fmla="*/ 67 h 67"/>
                  <a:gd name="T34" fmla="*/ 17 w 41"/>
                  <a:gd name="T35" fmla="*/ 29 h 67"/>
                  <a:gd name="T36" fmla="*/ 17 w 41"/>
                  <a:gd name="T37" fmla="*/ 29 h 67"/>
                  <a:gd name="T38" fmla="*/ 17 w 41"/>
                  <a:gd name="T39" fmla="*/ 28 h 67"/>
                  <a:gd name="T40" fmla="*/ 4 w 41"/>
                  <a:gd name="T41" fmla="*/ 2 h 67"/>
                  <a:gd name="T42" fmla="*/ 2 w 41"/>
                  <a:gd name="T43" fmla="*/ 1 h 67"/>
                  <a:gd name="T44" fmla="*/ 0 w 41"/>
                  <a:gd name="T45" fmla="*/ 3 h 67"/>
                  <a:gd name="T46" fmla="*/ 15 w 41"/>
                  <a:gd name="T47" fmla="*/ 27 h 67"/>
                  <a:gd name="T48" fmla="*/ 21 w 41"/>
                  <a:gd name="T49" fmla="*/ 51 h 67"/>
                  <a:gd name="T50" fmla="*/ 34 w 41"/>
                  <a:gd name="T51" fmla="*/ 63 h 67"/>
                  <a:gd name="T52" fmla="*/ 39 w 41"/>
                  <a:gd name="T53" fmla="*/ 66 h 67"/>
                  <a:gd name="T54" fmla="*/ 17 w 41"/>
                  <a:gd name="T55" fmla="*/ 29 h 67"/>
                  <a:gd name="T56" fmla="*/ 17 w 41"/>
                  <a:gd name="T57"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67">
                    <a:moveTo>
                      <a:pt x="41" y="67"/>
                    </a:moveTo>
                    <a:cubicBezTo>
                      <a:pt x="41" y="67"/>
                      <a:pt x="41" y="67"/>
                      <a:pt x="41" y="67"/>
                    </a:cubicBezTo>
                    <a:cubicBezTo>
                      <a:pt x="39" y="66"/>
                      <a:pt x="36" y="65"/>
                      <a:pt x="33" y="64"/>
                    </a:cubicBezTo>
                    <a:cubicBezTo>
                      <a:pt x="28" y="60"/>
                      <a:pt x="24" y="56"/>
                      <a:pt x="21" y="51"/>
                    </a:cubicBezTo>
                    <a:cubicBezTo>
                      <a:pt x="16" y="44"/>
                      <a:pt x="15" y="38"/>
                      <a:pt x="15" y="27"/>
                    </a:cubicBezTo>
                    <a:cubicBezTo>
                      <a:pt x="14" y="15"/>
                      <a:pt x="7" y="8"/>
                      <a:pt x="0" y="3"/>
                    </a:cubicBezTo>
                    <a:cubicBezTo>
                      <a:pt x="0" y="3"/>
                      <a:pt x="0" y="3"/>
                      <a:pt x="0" y="3"/>
                    </a:cubicBezTo>
                    <a:cubicBezTo>
                      <a:pt x="0" y="3"/>
                      <a:pt x="0" y="3"/>
                      <a:pt x="0" y="3"/>
                    </a:cubicBezTo>
                    <a:cubicBezTo>
                      <a:pt x="1" y="2"/>
                      <a:pt x="1" y="1"/>
                      <a:pt x="2" y="0"/>
                    </a:cubicBezTo>
                    <a:cubicBezTo>
                      <a:pt x="2" y="0"/>
                      <a:pt x="2" y="0"/>
                      <a:pt x="2" y="0"/>
                    </a:cubicBezTo>
                    <a:cubicBezTo>
                      <a:pt x="2" y="0"/>
                      <a:pt x="2" y="0"/>
                      <a:pt x="2" y="0"/>
                    </a:cubicBezTo>
                    <a:cubicBezTo>
                      <a:pt x="3" y="1"/>
                      <a:pt x="3" y="1"/>
                      <a:pt x="4" y="2"/>
                    </a:cubicBezTo>
                    <a:cubicBezTo>
                      <a:pt x="13" y="8"/>
                      <a:pt x="17" y="18"/>
                      <a:pt x="17" y="28"/>
                    </a:cubicBezTo>
                    <a:cubicBezTo>
                      <a:pt x="17" y="29"/>
                      <a:pt x="17" y="29"/>
                      <a:pt x="17" y="29"/>
                    </a:cubicBezTo>
                    <a:cubicBezTo>
                      <a:pt x="17" y="29"/>
                      <a:pt x="17" y="29"/>
                      <a:pt x="17" y="29"/>
                    </a:cubicBezTo>
                    <a:cubicBezTo>
                      <a:pt x="17" y="43"/>
                      <a:pt x="23" y="53"/>
                      <a:pt x="29" y="59"/>
                    </a:cubicBezTo>
                    <a:cubicBezTo>
                      <a:pt x="35" y="64"/>
                      <a:pt x="41" y="67"/>
                      <a:pt x="41" y="67"/>
                    </a:cubicBezTo>
                    <a:close/>
                    <a:moveTo>
                      <a:pt x="17" y="29"/>
                    </a:moveTo>
                    <a:cubicBezTo>
                      <a:pt x="17" y="29"/>
                      <a:pt x="17" y="29"/>
                      <a:pt x="17" y="29"/>
                    </a:cubicBezTo>
                    <a:cubicBezTo>
                      <a:pt x="17" y="28"/>
                      <a:pt x="17" y="28"/>
                      <a:pt x="17" y="28"/>
                    </a:cubicBezTo>
                    <a:cubicBezTo>
                      <a:pt x="17" y="18"/>
                      <a:pt x="12" y="8"/>
                      <a:pt x="4" y="2"/>
                    </a:cubicBezTo>
                    <a:cubicBezTo>
                      <a:pt x="3" y="1"/>
                      <a:pt x="3" y="1"/>
                      <a:pt x="2" y="1"/>
                    </a:cubicBezTo>
                    <a:cubicBezTo>
                      <a:pt x="2" y="1"/>
                      <a:pt x="1" y="2"/>
                      <a:pt x="0" y="3"/>
                    </a:cubicBezTo>
                    <a:cubicBezTo>
                      <a:pt x="8" y="8"/>
                      <a:pt x="15" y="15"/>
                      <a:pt x="15" y="27"/>
                    </a:cubicBezTo>
                    <a:cubicBezTo>
                      <a:pt x="16" y="38"/>
                      <a:pt x="16" y="44"/>
                      <a:pt x="21" y="51"/>
                    </a:cubicBezTo>
                    <a:cubicBezTo>
                      <a:pt x="24" y="56"/>
                      <a:pt x="28" y="60"/>
                      <a:pt x="34" y="63"/>
                    </a:cubicBezTo>
                    <a:cubicBezTo>
                      <a:pt x="35" y="64"/>
                      <a:pt x="37" y="65"/>
                      <a:pt x="39" y="66"/>
                    </a:cubicBezTo>
                    <a:cubicBezTo>
                      <a:pt x="33" y="63"/>
                      <a:pt x="17" y="52"/>
                      <a:pt x="17" y="29"/>
                    </a:cubicBezTo>
                    <a:cubicBezTo>
                      <a:pt x="17" y="29"/>
                      <a:pt x="17" y="29"/>
                      <a:pt x="17" y="29"/>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3" name="Freeform 2150"/>
              <p:cNvSpPr>
                <a:spLocks/>
              </p:cNvSpPr>
              <p:nvPr/>
            </p:nvSpPr>
            <p:spPr bwMode="auto">
              <a:xfrm>
                <a:off x="482" y="1837"/>
                <a:ext cx="71" cy="128"/>
              </a:xfrm>
              <a:custGeom>
                <a:avLst/>
                <a:gdLst>
                  <a:gd name="T0" fmla="*/ 0 w 33"/>
                  <a:gd name="T1" fmla="*/ 0 h 60"/>
                  <a:gd name="T2" fmla="*/ 0 w 33"/>
                  <a:gd name="T3" fmla="*/ 2 h 60"/>
                  <a:gd name="T4" fmla="*/ 9 w 33"/>
                  <a:gd name="T5" fmla="*/ 21 h 60"/>
                  <a:gd name="T6" fmla="*/ 15 w 33"/>
                  <a:gd name="T7" fmla="*/ 45 h 60"/>
                  <a:gd name="T8" fmla="*/ 28 w 33"/>
                  <a:gd name="T9" fmla="*/ 57 h 60"/>
                  <a:gd name="T10" fmla="*/ 33 w 33"/>
                  <a:gd name="T11" fmla="*/ 60 h 60"/>
                  <a:gd name="T12" fmla="*/ 30 w 33"/>
                  <a:gd name="T13" fmla="*/ 59 h 60"/>
                  <a:gd name="T14" fmla="*/ 28 w 33"/>
                  <a:gd name="T15" fmla="*/ 57 h 60"/>
                  <a:gd name="T16" fmla="*/ 15 w 33"/>
                  <a:gd name="T17" fmla="*/ 44 h 60"/>
                  <a:gd name="T18" fmla="*/ 10 w 33"/>
                  <a:gd name="T19" fmla="*/ 21 h 60"/>
                  <a:gd name="T20" fmla="*/ 0 w 33"/>
                  <a:gd name="T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0">
                    <a:moveTo>
                      <a:pt x="0" y="0"/>
                    </a:moveTo>
                    <a:cubicBezTo>
                      <a:pt x="0" y="1"/>
                      <a:pt x="0" y="1"/>
                      <a:pt x="0" y="2"/>
                    </a:cubicBezTo>
                    <a:cubicBezTo>
                      <a:pt x="5" y="6"/>
                      <a:pt x="9" y="12"/>
                      <a:pt x="9" y="21"/>
                    </a:cubicBezTo>
                    <a:cubicBezTo>
                      <a:pt x="10" y="32"/>
                      <a:pt x="10" y="38"/>
                      <a:pt x="15" y="45"/>
                    </a:cubicBezTo>
                    <a:cubicBezTo>
                      <a:pt x="18" y="50"/>
                      <a:pt x="22" y="54"/>
                      <a:pt x="28" y="57"/>
                    </a:cubicBezTo>
                    <a:cubicBezTo>
                      <a:pt x="29" y="58"/>
                      <a:pt x="31" y="59"/>
                      <a:pt x="33" y="60"/>
                    </a:cubicBezTo>
                    <a:cubicBezTo>
                      <a:pt x="32" y="60"/>
                      <a:pt x="31" y="59"/>
                      <a:pt x="30" y="59"/>
                    </a:cubicBezTo>
                    <a:cubicBezTo>
                      <a:pt x="30" y="58"/>
                      <a:pt x="29" y="58"/>
                      <a:pt x="28" y="57"/>
                    </a:cubicBezTo>
                    <a:cubicBezTo>
                      <a:pt x="23" y="54"/>
                      <a:pt x="19" y="50"/>
                      <a:pt x="15" y="44"/>
                    </a:cubicBezTo>
                    <a:cubicBezTo>
                      <a:pt x="11" y="38"/>
                      <a:pt x="10" y="32"/>
                      <a:pt x="10" y="21"/>
                    </a:cubicBezTo>
                    <a:cubicBezTo>
                      <a:pt x="9" y="11"/>
                      <a:pt x="6" y="5"/>
                      <a:pt x="0"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4" name="Freeform 2151"/>
              <p:cNvSpPr>
                <a:spLocks/>
              </p:cNvSpPr>
              <p:nvPr/>
            </p:nvSpPr>
            <p:spPr bwMode="auto">
              <a:xfrm>
                <a:off x="482" y="1842"/>
                <a:ext cx="75" cy="125"/>
              </a:xfrm>
              <a:custGeom>
                <a:avLst/>
                <a:gdLst>
                  <a:gd name="T0" fmla="*/ 0 w 35"/>
                  <a:gd name="T1" fmla="*/ 0 h 59"/>
                  <a:gd name="T2" fmla="*/ 0 w 35"/>
                  <a:gd name="T3" fmla="*/ 0 h 59"/>
                  <a:gd name="T4" fmla="*/ 9 w 35"/>
                  <a:gd name="T5" fmla="*/ 19 h 59"/>
                  <a:gd name="T6" fmla="*/ 15 w 35"/>
                  <a:gd name="T7" fmla="*/ 43 h 59"/>
                  <a:gd name="T8" fmla="*/ 27 w 35"/>
                  <a:gd name="T9" fmla="*/ 55 h 59"/>
                  <a:gd name="T10" fmla="*/ 35 w 35"/>
                  <a:gd name="T11" fmla="*/ 59 h 59"/>
                  <a:gd name="T12" fmla="*/ 32 w 35"/>
                  <a:gd name="T13" fmla="*/ 57 h 59"/>
                  <a:gd name="T14" fmla="*/ 30 w 35"/>
                  <a:gd name="T15" fmla="*/ 57 h 59"/>
                  <a:gd name="T16" fmla="*/ 33 w 35"/>
                  <a:gd name="T17" fmla="*/ 58 h 59"/>
                  <a:gd name="T18" fmla="*/ 28 w 35"/>
                  <a:gd name="T19" fmla="*/ 55 h 59"/>
                  <a:gd name="T20" fmla="*/ 15 w 35"/>
                  <a:gd name="T21" fmla="*/ 43 h 59"/>
                  <a:gd name="T22" fmla="*/ 9 w 35"/>
                  <a:gd name="T23" fmla="*/ 19 h 59"/>
                  <a:gd name="T24" fmla="*/ 0 w 35"/>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59">
                    <a:moveTo>
                      <a:pt x="0" y="0"/>
                    </a:moveTo>
                    <a:cubicBezTo>
                      <a:pt x="0" y="0"/>
                      <a:pt x="0" y="0"/>
                      <a:pt x="0" y="0"/>
                    </a:cubicBezTo>
                    <a:cubicBezTo>
                      <a:pt x="5" y="4"/>
                      <a:pt x="9" y="10"/>
                      <a:pt x="9" y="19"/>
                    </a:cubicBezTo>
                    <a:cubicBezTo>
                      <a:pt x="9" y="30"/>
                      <a:pt x="10" y="36"/>
                      <a:pt x="15" y="43"/>
                    </a:cubicBezTo>
                    <a:cubicBezTo>
                      <a:pt x="18" y="48"/>
                      <a:pt x="22" y="52"/>
                      <a:pt x="27" y="55"/>
                    </a:cubicBezTo>
                    <a:cubicBezTo>
                      <a:pt x="30" y="57"/>
                      <a:pt x="33" y="58"/>
                      <a:pt x="35" y="59"/>
                    </a:cubicBezTo>
                    <a:cubicBezTo>
                      <a:pt x="35" y="59"/>
                      <a:pt x="34" y="59"/>
                      <a:pt x="32" y="57"/>
                    </a:cubicBezTo>
                    <a:cubicBezTo>
                      <a:pt x="31" y="57"/>
                      <a:pt x="31" y="57"/>
                      <a:pt x="30" y="57"/>
                    </a:cubicBezTo>
                    <a:cubicBezTo>
                      <a:pt x="31" y="57"/>
                      <a:pt x="32" y="58"/>
                      <a:pt x="33" y="58"/>
                    </a:cubicBezTo>
                    <a:cubicBezTo>
                      <a:pt x="31" y="57"/>
                      <a:pt x="29" y="56"/>
                      <a:pt x="28" y="55"/>
                    </a:cubicBezTo>
                    <a:cubicBezTo>
                      <a:pt x="22" y="52"/>
                      <a:pt x="18" y="48"/>
                      <a:pt x="15" y="43"/>
                    </a:cubicBezTo>
                    <a:cubicBezTo>
                      <a:pt x="10" y="36"/>
                      <a:pt x="10" y="30"/>
                      <a:pt x="9" y="19"/>
                    </a:cubicBezTo>
                    <a:cubicBezTo>
                      <a:pt x="9" y="10"/>
                      <a:pt x="5" y="4"/>
                      <a:pt x="0" y="0"/>
                    </a:cubicBez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5" name="Freeform 2152"/>
              <p:cNvSpPr>
                <a:spLocks/>
              </p:cNvSpPr>
              <p:nvPr/>
            </p:nvSpPr>
            <p:spPr bwMode="auto">
              <a:xfrm>
                <a:off x="438" y="1774"/>
                <a:ext cx="68" cy="722"/>
              </a:xfrm>
              <a:custGeom>
                <a:avLst/>
                <a:gdLst>
                  <a:gd name="T0" fmla="*/ 11 w 32"/>
                  <a:gd name="T1" fmla="*/ 244 h 340"/>
                  <a:gd name="T2" fmla="*/ 10 w 32"/>
                  <a:gd name="T3" fmla="*/ 24 h 340"/>
                  <a:gd name="T4" fmla="*/ 4 w 32"/>
                  <a:gd name="T5" fmla="*/ 5 h 340"/>
                  <a:gd name="T6" fmla="*/ 26 w 32"/>
                  <a:gd name="T7" fmla="*/ 6 h 340"/>
                  <a:gd name="T8" fmla="*/ 21 w 32"/>
                  <a:gd name="T9" fmla="*/ 24 h 340"/>
                  <a:gd name="T10" fmla="*/ 20 w 32"/>
                  <a:gd name="T11" fmla="*/ 243 h 340"/>
                  <a:gd name="T12" fmla="*/ 15 w 32"/>
                  <a:gd name="T13" fmla="*/ 340 h 340"/>
                  <a:gd name="T14" fmla="*/ 11 w 32"/>
                  <a:gd name="T15" fmla="*/ 244 h 3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40">
                    <a:moveTo>
                      <a:pt x="11" y="244"/>
                    </a:moveTo>
                    <a:cubicBezTo>
                      <a:pt x="10" y="151"/>
                      <a:pt x="10" y="24"/>
                      <a:pt x="10" y="24"/>
                    </a:cubicBezTo>
                    <a:cubicBezTo>
                      <a:pt x="10" y="24"/>
                      <a:pt x="8" y="10"/>
                      <a:pt x="4" y="5"/>
                    </a:cubicBezTo>
                    <a:cubicBezTo>
                      <a:pt x="0" y="0"/>
                      <a:pt x="32" y="0"/>
                      <a:pt x="26" y="6"/>
                    </a:cubicBezTo>
                    <a:cubicBezTo>
                      <a:pt x="22" y="9"/>
                      <a:pt x="21" y="24"/>
                      <a:pt x="21" y="24"/>
                    </a:cubicBezTo>
                    <a:cubicBezTo>
                      <a:pt x="21" y="24"/>
                      <a:pt x="22" y="150"/>
                      <a:pt x="20" y="243"/>
                    </a:cubicBezTo>
                    <a:cubicBezTo>
                      <a:pt x="20" y="297"/>
                      <a:pt x="21" y="340"/>
                      <a:pt x="15" y="340"/>
                    </a:cubicBezTo>
                    <a:cubicBezTo>
                      <a:pt x="10" y="340"/>
                      <a:pt x="11" y="297"/>
                      <a:pt x="11" y="244"/>
                    </a:cubicBezTo>
                    <a:close/>
                  </a:path>
                </a:pathLst>
              </a:custGeom>
              <a:solidFill>
                <a:srgbClr val="D9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6" name="Freeform 2153"/>
              <p:cNvSpPr>
                <a:spLocks/>
              </p:cNvSpPr>
              <p:nvPr/>
            </p:nvSpPr>
            <p:spPr bwMode="auto">
              <a:xfrm>
                <a:off x="444" y="1776"/>
                <a:ext cx="51" cy="720"/>
              </a:xfrm>
              <a:custGeom>
                <a:avLst/>
                <a:gdLst>
                  <a:gd name="T0" fmla="*/ 9 w 24"/>
                  <a:gd name="T1" fmla="*/ 331 h 339"/>
                  <a:gd name="T2" fmla="*/ 8 w 24"/>
                  <a:gd name="T3" fmla="*/ 311 h 339"/>
                  <a:gd name="T4" fmla="*/ 7 w 24"/>
                  <a:gd name="T5" fmla="*/ 243 h 339"/>
                  <a:gd name="T6" fmla="*/ 8 w 24"/>
                  <a:gd name="T7" fmla="*/ 243 h 339"/>
                  <a:gd name="T8" fmla="*/ 8 w 24"/>
                  <a:gd name="T9" fmla="*/ 243 h 339"/>
                  <a:gd name="T10" fmla="*/ 10 w 24"/>
                  <a:gd name="T11" fmla="*/ 331 h 339"/>
                  <a:gd name="T12" fmla="*/ 12 w 24"/>
                  <a:gd name="T13" fmla="*/ 338 h 339"/>
                  <a:gd name="T14" fmla="*/ 14 w 24"/>
                  <a:gd name="T15" fmla="*/ 337 h 339"/>
                  <a:gd name="T16" fmla="*/ 15 w 24"/>
                  <a:gd name="T17" fmla="*/ 331 h 339"/>
                  <a:gd name="T18" fmla="*/ 16 w 24"/>
                  <a:gd name="T19" fmla="*/ 311 h 339"/>
                  <a:gd name="T20" fmla="*/ 17 w 24"/>
                  <a:gd name="T21" fmla="*/ 242 h 339"/>
                  <a:gd name="T22" fmla="*/ 18 w 24"/>
                  <a:gd name="T23" fmla="*/ 79 h 339"/>
                  <a:gd name="T24" fmla="*/ 18 w 24"/>
                  <a:gd name="T25" fmla="*/ 23 h 339"/>
                  <a:gd name="T26" fmla="*/ 23 w 24"/>
                  <a:gd name="T27" fmla="*/ 4 h 339"/>
                  <a:gd name="T28" fmla="*/ 23 w 24"/>
                  <a:gd name="T29" fmla="*/ 3 h 339"/>
                  <a:gd name="T30" fmla="*/ 20 w 24"/>
                  <a:gd name="T31" fmla="*/ 1 h 339"/>
                  <a:gd name="T32" fmla="*/ 11 w 24"/>
                  <a:gd name="T33" fmla="*/ 1 h 339"/>
                  <a:gd name="T34" fmla="*/ 4 w 24"/>
                  <a:gd name="T35" fmla="*/ 1 h 339"/>
                  <a:gd name="T36" fmla="*/ 1 w 24"/>
                  <a:gd name="T37" fmla="*/ 3 h 339"/>
                  <a:gd name="T38" fmla="*/ 1 w 24"/>
                  <a:gd name="T39" fmla="*/ 3 h 339"/>
                  <a:gd name="T40" fmla="*/ 7 w 24"/>
                  <a:gd name="T41" fmla="*/ 23 h 339"/>
                  <a:gd name="T42" fmla="*/ 7 w 24"/>
                  <a:gd name="T43" fmla="*/ 97 h 339"/>
                  <a:gd name="T44" fmla="*/ 8 w 24"/>
                  <a:gd name="T45" fmla="*/ 243 h 339"/>
                  <a:gd name="T46" fmla="*/ 8 w 24"/>
                  <a:gd name="T47" fmla="*/ 243 h 339"/>
                  <a:gd name="T48" fmla="*/ 7 w 24"/>
                  <a:gd name="T49" fmla="*/ 243 h 339"/>
                  <a:gd name="T50" fmla="*/ 7 w 24"/>
                  <a:gd name="T51" fmla="*/ 97 h 339"/>
                  <a:gd name="T52" fmla="*/ 7 w 24"/>
                  <a:gd name="T53" fmla="*/ 23 h 339"/>
                  <a:gd name="T54" fmla="*/ 5 w 24"/>
                  <a:gd name="T55" fmla="*/ 15 h 339"/>
                  <a:gd name="T56" fmla="*/ 1 w 24"/>
                  <a:gd name="T57" fmla="*/ 4 h 339"/>
                  <a:gd name="T58" fmla="*/ 0 w 24"/>
                  <a:gd name="T59" fmla="*/ 3 h 339"/>
                  <a:gd name="T60" fmla="*/ 4 w 24"/>
                  <a:gd name="T61" fmla="*/ 1 h 339"/>
                  <a:gd name="T62" fmla="*/ 11 w 24"/>
                  <a:gd name="T63" fmla="*/ 0 h 339"/>
                  <a:gd name="T64" fmla="*/ 20 w 24"/>
                  <a:gd name="T65" fmla="*/ 1 h 339"/>
                  <a:gd name="T66" fmla="*/ 24 w 24"/>
                  <a:gd name="T67" fmla="*/ 3 h 339"/>
                  <a:gd name="T68" fmla="*/ 23 w 24"/>
                  <a:gd name="T69" fmla="*/ 5 h 339"/>
                  <a:gd name="T70" fmla="*/ 20 w 24"/>
                  <a:gd name="T71" fmla="*/ 15 h 339"/>
                  <a:gd name="T72" fmla="*/ 18 w 24"/>
                  <a:gd name="T73" fmla="*/ 23 h 339"/>
                  <a:gd name="T74" fmla="*/ 18 w 24"/>
                  <a:gd name="T75" fmla="*/ 79 h 339"/>
                  <a:gd name="T76" fmla="*/ 18 w 24"/>
                  <a:gd name="T77" fmla="*/ 242 h 339"/>
                  <a:gd name="T78" fmla="*/ 16 w 24"/>
                  <a:gd name="T79" fmla="*/ 331 h 339"/>
                  <a:gd name="T80" fmla="*/ 12 w 24"/>
                  <a:gd name="T81" fmla="*/ 339 h 339"/>
                  <a:gd name="T82" fmla="*/ 9 w 24"/>
                  <a:gd name="T83" fmla="*/ 33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39">
                    <a:moveTo>
                      <a:pt x="9" y="331"/>
                    </a:moveTo>
                    <a:cubicBezTo>
                      <a:pt x="8" y="326"/>
                      <a:pt x="8" y="320"/>
                      <a:pt x="8" y="311"/>
                    </a:cubicBezTo>
                    <a:cubicBezTo>
                      <a:pt x="7" y="294"/>
                      <a:pt x="8" y="270"/>
                      <a:pt x="7" y="243"/>
                    </a:cubicBezTo>
                    <a:cubicBezTo>
                      <a:pt x="8" y="243"/>
                      <a:pt x="8" y="243"/>
                      <a:pt x="8" y="243"/>
                    </a:cubicBezTo>
                    <a:cubicBezTo>
                      <a:pt x="8" y="243"/>
                      <a:pt x="8" y="243"/>
                      <a:pt x="8" y="243"/>
                    </a:cubicBezTo>
                    <a:cubicBezTo>
                      <a:pt x="9" y="283"/>
                      <a:pt x="8" y="317"/>
                      <a:pt x="10" y="331"/>
                    </a:cubicBezTo>
                    <a:cubicBezTo>
                      <a:pt x="10" y="336"/>
                      <a:pt x="11" y="339"/>
                      <a:pt x="12" y="338"/>
                    </a:cubicBezTo>
                    <a:cubicBezTo>
                      <a:pt x="13" y="338"/>
                      <a:pt x="13" y="338"/>
                      <a:pt x="14" y="337"/>
                    </a:cubicBezTo>
                    <a:cubicBezTo>
                      <a:pt x="14" y="335"/>
                      <a:pt x="15" y="334"/>
                      <a:pt x="15" y="331"/>
                    </a:cubicBezTo>
                    <a:cubicBezTo>
                      <a:pt x="16" y="326"/>
                      <a:pt x="16" y="319"/>
                      <a:pt x="16" y="311"/>
                    </a:cubicBezTo>
                    <a:cubicBezTo>
                      <a:pt x="17" y="293"/>
                      <a:pt x="17" y="269"/>
                      <a:pt x="17" y="242"/>
                    </a:cubicBezTo>
                    <a:cubicBezTo>
                      <a:pt x="18" y="189"/>
                      <a:pt x="18" y="124"/>
                      <a:pt x="18" y="79"/>
                    </a:cubicBezTo>
                    <a:cubicBezTo>
                      <a:pt x="18" y="46"/>
                      <a:pt x="18" y="23"/>
                      <a:pt x="18" y="23"/>
                    </a:cubicBezTo>
                    <a:cubicBezTo>
                      <a:pt x="18" y="23"/>
                      <a:pt x="19" y="8"/>
                      <a:pt x="23" y="4"/>
                    </a:cubicBezTo>
                    <a:cubicBezTo>
                      <a:pt x="23" y="4"/>
                      <a:pt x="23" y="4"/>
                      <a:pt x="23" y="3"/>
                    </a:cubicBezTo>
                    <a:cubicBezTo>
                      <a:pt x="23" y="3"/>
                      <a:pt x="22" y="2"/>
                      <a:pt x="20" y="1"/>
                    </a:cubicBezTo>
                    <a:cubicBezTo>
                      <a:pt x="17" y="1"/>
                      <a:pt x="14" y="1"/>
                      <a:pt x="11" y="1"/>
                    </a:cubicBezTo>
                    <a:cubicBezTo>
                      <a:pt x="9" y="1"/>
                      <a:pt x="6" y="1"/>
                      <a:pt x="4" y="1"/>
                    </a:cubicBezTo>
                    <a:cubicBezTo>
                      <a:pt x="2" y="2"/>
                      <a:pt x="1" y="2"/>
                      <a:pt x="1" y="3"/>
                    </a:cubicBezTo>
                    <a:cubicBezTo>
                      <a:pt x="1" y="3"/>
                      <a:pt x="1" y="3"/>
                      <a:pt x="1" y="3"/>
                    </a:cubicBezTo>
                    <a:cubicBezTo>
                      <a:pt x="5" y="9"/>
                      <a:pt x="7" y="23"/>
                      <a:pt x="7" y="23"/>
                    </a:cubicBezTo>
                    <a:cubicBezTo>
                      <a:pt x="7" y="23"/>
                      <a:pt x="7" y="54"/>
                      <a:pt x="7" y="97"/>
                    </a:cubicBezTo>
                    <a:cubicBezTo>
                      <a:pt x="7" y="141"/>
                      <a:pt x="7" y="196"/>
                      <a:pt x="8" y="243"/>
                    </a:cubicBezTo>
                    <a:cubicBezTo>
                      <a:pt x="8" y="243"/>
                      <a:pt x="8" y="243"/>
                      <a:pt x="8" y="243"/>
                    </a:cubicBezTo>
                    <a:cubicBezTo>
                      <a:pt x="7" y="243"/>
                      <a:pt x="7" y="243"/>
                      <a:pt x="7" y="243"/>
                    </a:cubicBezTo>
                    <a:cubicBezTo>
                      <a:pt x="7" y="196"/>
                      <a:pt x="7" y="141"/>
                      <a:pt x="7" y="97"/>
                    </a:cubicBezTo>
                    <a:cubicBezTo>
                      <a:pt x="7" y="54"/>
                      <a:pt x="7" y="23"/>
                      <a:pt x="7" y="23"/>
                    </a:cubicBezTo>
                    <a:cubicBezTo>
                      <a:pt x="7" y="23"/>
                      <a:pt x="6" y="20"/>
                      <a:pt x="5" y="15"/>
                    </a:cubicBezTo>
                    <a:cubicBezTo>
                      <a:pt x="4" y="11"/>
                      <a:pt x="3" y="6"/>
                      <a:pt x="1" y="4"/>
                    </a:cubicBezTo>
                    <a:cubicBezTo>
                      <a:pt x="0" y="4"/>
                      <a:pt x="0" y="3"/>
                      <a:pt x="0" y="3"/>
                    </a:cubicBezTo>
                    <a:cubicBezTo>
                      <a:pt x="0" y="2"/>
                      <a:pt x="2" y="1"/>
                      <a:pt x="4" y="1"/>
                    </a:cubicBezTo>
                    <a:cubicBezTo>
                      <a:pt x="6" y="0"/>
                      <a:pt x="9" y="0"/>
                      <a:pt x="11" y="0"/>
                    </a:cubicBezTo>
                    <a:cubicBezTo>
                      <a:pt x="14" y="0"/>
                      <a:pt x="18" y="0"/>
                      <a:pt x="20" y="1"/>
                    </a:cubicBezTo>
                    <a:cubicBezTo>
                      <a:pt x="22" y="1"/>
                      <a:pt x="24" y="2"/>
                      <a:pt x="24" y="3"/>
                    </a:cubicBezTo>
                    <a:cubicBezTo>
                      <a:pt x="24" y="4"/>
                      <a:pt x="24" y="4"/>
                      <a:pt x="23" y="5"/>
                    </a:cubicBezTo>
                    <a:cubicBezTo>
                      <a:pt x="22" y="6"/>
                      <a:pt x="20" y="11"/>
                      <a:pt x="20" y="15"/>
                    </a:cubicBezTo>
                    <a:cubicBezTo>
                      <a:pt x="19" y="19"/>
                      <a:pt x="18" y="23"/>
                      <a:pt x="18" y="23"/>
                    </a:cubicBezTo>
                    <a:cubicBezTo>
                      <a:pt x="18" y="23"/>
                      <a:pt x="18" y="46"/>
                      <a:pt x="18" y="79"/>
                    </a:cubicBezTo>
                    <a:cubicBezTo>
                      <a:pt x="18" y="124"/>
                      <a:pt x="18" y="189"/>
                      <a:pt x="18" y="242"/>
                    </a:cubicBezTo>
                    <a:cubicBezTo>
                      <a:pt x="17" y="283"/>
                      <a:pt x="18" y="317"/>
                      <a:pt x="16" y="331"/>
                    </a:cubicBezTo>
                    <a:cubicBezTo>
                      <a:pt x="15" y="336"/>
                      <a:pt x="14" y="339"/>
                      <a:pt x="12" y="339"/>
                    </a:cubicBezTo>
                    <a:cubicBezTo>
                      <a:pt x="11" y="339"/>
                      <a:pt x="10" y="336"/>
                      <a:pt x="9" y="331"/>
                    </a:cubicBezTo>
                    <a:close/>
                  </a:path>
                </a:pathLst>
              </a:custGeom>
              <a:solidFill>
                <a:srgbClr val="737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7" name="Freeform 2154"/>
              <p:cNvSpPr>
                <a:spLocks/>
              </p:cNvSpPr>
              <p:nvPr/>
            </p:nvSpPr>
            <p:spPr bwMode="auto">
              <a:xfrm>
                <a:off x="455" y="1797"/>
                <a:ext cx="32" cy="697"/>
              </a:xfrm>
              <a:custGeom>
                <a:avLst/>
                <a:gdLst>
                  <a:gd name="T0" fmla="*/ 11 w 15"/>
                  <a:gd name="T1" fmla="*/ 0 h 328"/>
                  <a:gd name="T2" fmla="*/ 10 w 15"/>
                  <a:gd name="T3" fmla="*/ 5 h 328"/>
                  <a:gd name="T4" fmla="*/ 11 w 15"/>
                  <a:gd name="T5" fmla="*/ 28 h 328"/>
                  <a:gd name="T6" fmla="*/ 10 w 15"/>
                  <a:gd name="T7" fmla="*/ 124 h 328"/>
                  <a:gd name="T8" fmla="*/ 9 w 15"/>
                  <a:gd name="T9" fmla="*/ 291 h 328"/>
                  <a:gd name="T10" fmla="*/ 7 w 15"/>
                  <a:gd name="T11" fmla="*/ 317 h 328"/>
                  <a:gd name="T12" fmla="*/ 6 w 15"/>
                  <a:gd name="T13" fmla="*/ 314 h 328"/>
                  <a:gd name="T14" fmla="*/ 5 w 15"/>
                  <a:gd name="T15" fmla="*/ 182 h 328"/>
                  <a:gd name="T16" fmla="*/ 5 w 15"/>
                  <a:gd name="T17" fmla="*/ 28 h 328"/>
                  <a:gd name="T18" fmla="*/ 4 w 15"/>
                  <a:gd name="T19" fmla="*/ 1 h 328"/>
                  <a:gd name="T20" fmla="*/ 0 w 15"/>
                  <a:gd name="T21" fmla="*/ 1 h 328"/>
                  <a:gd name="T22" fmla="*/ 0 w 15"/>
                  <a:gd name="T23" fmla="*/ 1 h 328"/>
                  <a:gd name="T24" fmla="*/ 2 w 15"/>
                  <a:gd name="T25" fmla="*/ 13 h 328"/>
                  <a:gd name="T26" fmla="*/ 2 w 15"/>
                  <a:gd name="T27" fmla="*/ 87 h 328"/>
                  <a:gd name="T28" fmla="*/ 3 w 15"/>
                  <a:gd name="T29" fmla="*/ 233 h 328"/>
                  <a:gd name="T30" fmla="*/ 5 w 15"/>
                  <a:gd name="T31" fmla="*/ 321 h 328"/>
                  <a:gd name="T32" fmla="*/ 7 w 15"/>
                  <a:gd name="T33" fmla="*/ 328 h 328"/>
                  <a:gd name="T34" fmla="*/ 7 w 15"/>
                  <a:gd name="T35" fmla="*/ 328 h 328"/>
                  <a:gd name="T36" fmla="*/ 7 w 15"/>
                  <a:gd name="T37" fmla="*/ 328 h 328"/>
                  <a:gd name="T38" fmla="*/ 9 w 15"/>
                  <a:gd name="T39" fmla="*/ 327 h 328"/>
                  <a:gd name="T40" fmla="*/ 10 w 15"/>
                  <a:gd name="T41" fmla="*/ 321 h 328"/>
                  <a:gd name="T42" fmla="*/ 11 w 15"/>
                  <a:gd name="T43" fmla="*/ 301 h 328"/>
                  <a:gd name="T44" fmla="*/ 12 w 15"/>
                  <a:gd name="T45" fmla="*/ 232 h 328"/>
                  <a:gd name="T46" fmla="*/ 13 w 15"/>
                  <a:gd name="T47" fmla="*/ 69 h 328"/>
                  <a:gd name="T48" fmla="*/ 13 w 15"/>
                  <a:gd name="T49" fmla="*/ 13 h 328"/>
                  <a:gd name="T50" fmla="*/ 15 w 15"/>
                  <a:gd name="T51" fmla="*/ 1 h 328"/>
                  <a:gd name="T52" fmla="*/ 14 w 15"/>
                  <a:gd name="T53" fmla="*/ 1 h 328"/>
                  <a:gd name="T54" fmla="*/ 13 w 15"/>
                  <a:gd name="T55" fmla="*/ 1 h 328"/>
                  <a:gd name="T56" fmla="*/ 11 w 15"/>
                  <a:gd name="T57"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28">
                    <a:moveTo>
                      <a:pt x="11" y="0"/>
                    </a:moveTo>
                    <a:cubicBezTo>
                      <a:pt x="10" y="2"/>
                      <a:pt x="10" y="3"/>
                      <a:pt x="10" y="5"/>
                    </a:cubicBezTo>
                    <a:cubicBezTo>
                      <a:pt x="12" y="10"/>
                      <a:pt x="10" y="19"/>
                      <a:pt x="11" y="28"/>
                    </a:cubicBezTo>
                    <a:cubicBezTo>
                      <a:pt x="12" y="37"/>
                      <a:pt x="9" y="106"/>
                      <a:pt x="10" y="124"/>
                    </a:cubicBezTo>
                    <a:cubicBezTo>
                      <a:pt x="12" y="142"/>
                      <a:pt x="8" y="280"/>
                      <a:pt x="9" y="291"/>
                    </a:cubicBezTo>
                    <a:cubicBezTo>
                      <a:pt x="10" y="300"/>
                      <a:pt x="9" y="317"/>
                      <a:pt x="7" y="317"/>
                    </a:cubicBezTo>
                    <a:cubicBezTo>
                      <a:pt x="7" y="317"/>
                      <a:pt x="6" y="316"/>
                      <a:pt x="6" y="314"/>
                    </a:cubicBezTo>
                    <a:cubicBezTo>
                      <a:pt x="3" y="301"/>
                      <a:pt x="6" y="209"/>
                      <a:pt x="5" y="182"/>
                    </a:cubicBezTo>
                    <a:cubicBezTo>
                      <a:pt x="4" y="156"/>
                      <a:pt x="7" y="35"/>
                      <a:pt x="5" y="28"/>
                    </a:cubicBezTo>
                    <a:cubicBezTo>
                      <a:pt x="4" y="21"/>
                      <a:pt x="6" y="9"/>
                      <a:pt x="4" y="1"/>
                    </a:cubicBezTo>
                    <a:cubicBezTo>
                      <a:pt x="3" y="1"/>
                      <a:pt x="1" y="1"/>
                      <a:pt x="0" y="1"/>
                    </a:cubicBezTo>
                    <a:cubicBezTo>
                      <a:pt x="0" y="1"/>
                      <a:pt x="0" y="1"/>
                      <a:pt x="0" y="1"/>
                    </a:cubicBezTo>
                    <a:cubicBezTo>
                      <a:pt x="2" y="7"/>
                      <a:pt x="2" y="13"/>
                      <a:pt x="2" y="13"/>
                    </a:cubicBezTo>
                    <a:cubicBezTo>
                      <a:pt x="2" y="13"/>
                      <a:pt x="2" y="44"/>
                      <a:pt x="2" y="87"/>
                    </a:cubicBezTo>
                    <a:cubicBezTo>
                      <a:pt x="2" y="131"/>
                      <a:pt x="2" y="186"/>
                      <a:pt x="3" y="233"/>
                    </a:cubicBezTo>
                    <a:cubicBezTo>
                      <a:pt x="4" y="273"/>
                      <a:pt x="3" y="307"/>
                      <a:pt x="5" y="321"/>
                    </a:cubicBezTo>
                    <a:cubicBezTo>
                      <a:pt x="5" y="326"/>
                      <a:pt x="6" y="328"/>
                      <a:pt x="7" y="328"/>
                    </a:cubicBezTo>
                    <a:cubicBezTo>
                      <a:pt x="7" y="328"/>
                      <a:pt x="7" y="328"/>
                      <a:pt x="7" y="328"/>
                    </a:cubicBezTo>
                    <a:cubicBezTo>
                      <a:pt x="7" y="328"/>
                      <a:pt x="7" y="328"/>
                      <a:pt x="7" y="328"/>
                    </a:cubicBezTo>
                    <a:cubicBezTo>
                      <a:pt x="8" y="328"/>
                      <a:pt x="8" y="328"/>
                      <a:pt x="9" y="327"/>
                    </a:cubicBezTo>
                    <a:cubicBezTo>
                      <a:pt x="9" y="325"/>
                      <a:pt x="10" y="324"/>
                      <a:pt x="10" y="321"/>
                    </a:cubicBezTo>
                    <a:cubicBezTo>
                      <a:pt x="11" y="316"/>
                      <a:pt x="11" y="309"/>
                      <a:pt x="11" y="301"/>
                    </a:cubicBezTo>
                    <a:cubicBezTo>
                      <a:pt x="12" y="283"/>
                      <a:pt x="12" y="259"/>
                      <a:pt x="12" y="232"/>
                    </a:cubicBezTo>
                    <a:cubicBezTo>
                      <a:pt x="13" y="179"/>
                      <a:pt x="13" y="114"/>
                      <a:pt x="13" y="69"/>
                    </a:cubicBezTo>
                    <a:cubicBezTo>
                      <a:pt x="13" y="36"/>
                      <a:pt x="13" y="13"/>
                      <a:pt x="13" y="13"/>
                    </a:cubicBezTo>
                    <a:cubicBezTo>
                      <a:pt x="13" y="13"/>
                      <a:pt x="13" y="7"/>
                      <a:pt x="15" y="1"/>
                    </a:cubicBezTo>
                    <a:cubicBezTo>
                      <a:pt x="14" y="1"/>
                      <a:pt x="14" y="1"/>
                      <a:pt x="14" y="1"/>
                    </a:cubicBezTo>
                    <a:cubicBezTo>
                      <a:pt x="14" y="1"/>
                      <a:pt x="13" y="1"/>
                      <a:pt x="13" y="1"/>
                    </a:cubicBezTo>
                    <a:cubicBezTo>
                      <a:pt x="12" y="1"/>
                      <a:pt x="12" y="1"/>
                      <a:pt x="11" y="0"/>
                    </a:cubicBezTo>
                    <a:close/>
                  </a:path>
                </a:pathLst>
              </a:custGeom>
              <a:solidFill>
                <a:srgbClr val="BBC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8" name="Freeform 2155"/>
              <p:cNvSpPr>
                <a:spLocks/>
              </p:cNvSpPr>
              <p:nvPr/>
            </p:nvSpPr>
            <p:spPr bwMode="auto">
              <a:xfrm>
                <a:off x="453" y="1799"/>
                <a:ext cx="34" cy="697"/>
              </a:xfrm>
              <a:custGeom>
                <a:avLst/>
                <a:gdLst>
                  <a:gd name="T0" fmla="*/ 0 w 16"/>
                  <a:gd name="T1" fmla="*/ 0 h 328"/>
                  <a:gd name="T2" fmla="*/ 3 w 16"/>
                  <a:gd name="T3" fmla="*/ 12 h 328"/>
                  <a:gd name="T4" fmla="*/ 4 w 16"/>
                  <a:gd name="T5" fmla="*/ 232 h 328"/>
                  <a:gd name="T6" fmla="*/ 8 w 16"/>
                  <a:gd name="T7" fmla="*/ 328 h 328"/>
                  <a:gd name="T8" fmla="*/ 13 w 16"/>
                  <a:gd name="T9" fmla="*/ 231 h 328"/>
                  <a:gd name="T10" fmla="*/ 14 w 16"/>
                  <a:gd name="T11" fmla="*/ 12 h 328"/>
                  <a:gd name="T12" fmla="*/ 16 w 16"/>
                  <a:gd name="T13" fmla="*/ 0 h 328"/>
                  <a:gd name="T14" fmla="*/ 16 w 16"/>
                  <a:gd name="T15" fmla="*/ 0 h 328"/>
                  <a:gd name="T16" fmla="*/ 14 w 16"/>
                  <a:gd name="T17" fmla="*/ 12 h 328"/>
                  <a:gd name="T18" fmla="*/ 14 w 16"/>
                  <a:gd name="T19" fmla="*/ 68 h 328"/>
                  <a:gd name="T20" fmla="*/ 13 w 16"/>
                  <a:gd name="T21" fmla="*/ 231 h 328"/>
                  <a:gd name="T22" fmla="*/ 12 w 16"/>
                  <a:gd name="T23" fmla="*/ 300 h 328"/>
                  <a:gd name="T24" fmla="*/ 11 w 16"/>
                  <a:gd name="T25" fmla="*/ 320 h 328"/>
                  <a:gd name="T26" fmla="*/ 10 w 16"/>
                  <a:gd name="T27" fmla="*/ 326 h 328"/>
                  <a:gd name="T28" fmla="*/ 8 w 16"/>
                  <a:gd name="T29" fmla="*/ 327 h 328"/>
                  <a:gd name="T30" fmla="*/ 8 w 16"/>
                  <a:gd name="T31" fmla="*/ 327 h 328"/>
                  <a:gd name="T32" fmla="*/ 8 w 16"/>
                  <a:gd name="T33" fmla="*/ 327 h 328"/>
                  <a:gd name="T34" fmla="*/ 6 w 16"/>
                  <a:gd name="T35" fmla="*/ 320 h 328"/>
                  <a:gd name="T36" fmla="*/ 4 w 16"/>
                  <a:gd name="T37" fmla="*/ 232 h 328"/>
                  <a:gd name="T38" fmla="*/ 3 w 16"/>
                  <a:gd name="T39" fmla="*/ 86 h 328"/>
                  <a:gd name="T40" fmla="*/ 3 w 16"/>
                  <a:gd name="T41" fmla="*/ 12 h 328"/>
                  <a:gd name="T42" fmla="*/ 1 w 16"/>
                  <a:gd name="T43" fmla="*/ 0 h 328"/>
                  <a:gd name="T44" fmla="*/ 0 w 16"/>
                  <a:gd name="T4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28">
                    <a:moveTo>
                      <a:pt x="0" y="0"/>
                    </a:moveTo>
                    <a:cubicBezTo>
                      <a:pt x="2" y="6"/>
                      <a:pt x="3" y="12"/>
                      <a:pt x="3" y="12"/>
                    </a:cubicBezTo>
                    <a:cubicBezTo>
                      <a:pt x="3" y="12"/>
                      <a:pt x="3" y="139"/>
                      <a:pt x="4" y="232"/>
                    </a:cubicBezTo>
                    <a:cubicBezTo>
                      <a:pt x="4" y="285"/>
                      <a:pt x="3" y="328"/>
                      <a:pt x="8" y="328"/>
                    </a:cubicBezTo>
                    <a:cubicBezTo>
                      <a:pt x="14" y="328"/>
                      <a:pt x="13" y="285"/>
                      <a:pt x="13" y="231"/>
                    </a:cubicBezTo>
                    <a:cubicBezTo>
                      <a:pt x="15" y="138"/>
                      <a:pt x="14" y="12"/>
                      <a:pt x="14" y="12"/>
                    </a:cubicBezTo>
                    <a:cubicBezTo>
                      <a:pt x="14" y="12"/>
                      <a:pt x="15" y="6"/>
                      <a:pt x="16" y="0"/>
                    </a:cubicBezTo>
                    <a:cubicBezTo>
                      <a:pt x="16" y="0"/>
                      <a:pt x="16" y="0"/>
                      <a:pt x="16" y="0"/>
                    </a:cubicBezTo>
                    <a:cubicBezTo>
                      <a:pt x="14" y="6"/>
                      <a:pt x="14" y="12"/>
                      <a:pt x="14" y="12"/>
                    </a:cubicBezTo>
                    <a:cubicBezTo>
                      <a:pt x="14" y="12"/>
                      <a:pt x="14" y="35"/>
                      <a:pt x="14" y="68"/>
                    </a:cubicBezTo>
                    <a:cubicBezTo>
                      <a:pt x="14" y="113"/>
                      <a:pt x="14" y="178"/>
                      <a:pt x="13" y="231"/>
                    </a:cubicBezTo>
                    <a:cubicBezTo>
                      <a:pt x="13" y="258"/>
                      <a:pt x="13" y="282"/>
                      <a:pt x="12" y="300"/>
                    </a:cubicBezTo>
                    <a:cubicBezTo>
                      <a:pt x="12" y="308"/>
                      <a:pt x="12" y="315"/>
                      <a:pt x="11" y="320"/>
                    </a:cubicBezTo>
                    <a:cubicBezTo>
                      <a:pt x="11" y="323"/>
                      <a:pt x="10" y="324"/>
                      <a:pt x="10" y="326"/>
                    </a:cubicBezTo>
                    <a:cubicBezTo>
                      <a:pt x="9" y="327"/>
                      <a:pt x="9" y="327"/>
                      <a:pt x="8" y="327"/>
                    </a:cubicBezTo>
                    <a:cubicBezTo>
                      <a:pt x="8" y="327"/>
                      <a:pt x="8" y="327"/>
                      <a:pt x="8" y="327"/>
                    </a:cubicBezTo>
                    <a:cubicBezTo>
                      <a:pt x="8" y="327"/>
                      <a:pt x="8" y="327"/>
                      <a:pt x="8" y="327"/>
                    </a:cubicBezTo>
                    <a:cubicBezTo>
                      <a:pt x="7" y="327"/>
                      <a:pt x="6" y="325"/>
                      <a:pt x="6" y="320"/>
                    </a:cubicBezTo>
                    <a:cubicBezTo>
                      <a:pt x="4" y="306"/>
                      <a:pt x="5" y="272"/>
                      <a:pt x="4" y="232"/>
                    </a:cubicBezTo>
                    <a:cubicBezTo>
                      <a:pt x="3" y="185"/>
                      <a:pt x="3" y="130"/>
                      <a:pt x="3" y="86"/>
                    </a:cubicBezTo>
                    <a:cubicBezTo>
                      <a:pt x="3" y="43"/>
                      <a:pt x="3" y="12"/>
                      <a:pt x="3" y="12"/>
                    </a:cubicBezTo>
                    <a:cubicBezTo>
                      <a:pt x="3" y="12"/>
                      <a:pt x="3" y="6"/>
                      <a:pt x="1" y="0"/>
                    </a:cubicBezTo>
                    <a:lnTo>
                      <a:pt x="0" y="0"/>
                    </a:lnTo>
                    <a:close/>
                  </a:path>
                </a:pathLst>
              </a:custGeom>
              <a:solidFill>
                <a:srgbClr val="657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9" name="Freeform 2156"/>
              <p:cNvSpPr>
                <a:spLocks/>
              </p:cNvSpPr>
              <p:nvPr/>
            </p:nvSpPr>
            <p:spPr bwMode="auto">
              <a:xfrm>
                <a:off x="465" y="1816"/>
                <a:ext cx="9" cy="576"/>
              </a:xfrm>
              <a:custGeom>
                <a:avLst/>
                <a:gdLst>
                  <a:gd name="T0" fmla="*/ 2 w 4"/>
                  <a:gd name="T1" fmla="*/ 0 h 271"/>
                  <a:gd name="T2" fmla="*/ 1 w 4"/>
                  <a:gd name="T3" fmla="*/ 1 h 271"/>
                  <a:gd name="T4" fmla="*/ 1 w 4"/>
                  <a:gd name="T5" fmla="*/ 17 h 271"/>
                  <a:gd name="T6" fmla="*/ 1 w 4"/>
                  <a:gd name="T7" fmla="*/ 77 h 271"/>
                  <a:gd name="T8" fmla="*/ 0 w 4"/>
                  <a:gd name="T9" fmla="*/ 169 h 271"/>
                  <a:gd name="T10" fmla="*/ 1 w 4"/>
                  <a:gd name="T11" fmla="*/ 271 h 271"/>
                  <a:gd name="T12" fmla="*/ 1 w 4"/>
                  <a:gd name="T13" fmla="*/ 271 h 271"/>
                  <a:gd name="T14" fmla="*/ 2 w 4"/>
                  <a:gd name="T15" fmla="*/ 189 h 271"/>
                  <a:gd name="T16" fmla="*/ 3 w 4"/>
                  <a:gd name="T17" fmla="*/ 75 h 271"/>
                  <a:gd name="T18" fmla="*/ 3 w 4"/>
                  <a:gd name="T19" fmla="*/ 12 h 271"/>
                  <a:gd name="T20" fmla="*/ 2 w 4"/>
                  <a:gd name="T2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71">
                    <a:moveTo>
                      <a:pt x="2" y="0"/>
                    </a:moveTo>
                    <a:cubicBezTo>
                      <a:pt x="1" y="0"/>
                      <a:pt x="1" y="0"/>
                      <a:pt x="1" y="1"/>
                    </a:cubicBezTo>
                    <a:cubicBezTo>
                      <a:pt x="1" y="5"/>
                      <a:pt x="1" y="17"/>
                      <a:pt x="1" y="17"/>
                    </a:cubicBezTo>
                    <a:cubicBezTo>
                      <a:pt x="1" y="17"/>
                      <a:pt x="0" y="61"/>
                      <a:pt x="1" y="77"/>
                    </a:cubicBezTo>
                    <a:cubicBezTo>
                      <a:pt x="2" y="92"/>
                      <a:pt x="0" y="148"/>
                      <a:pt x="0" y="169"/>
                    </a:cubicBezTo>
                    <a:cubicBezTo>
                      <a:pt x="1" y="190"/>
                      <a:pt x="0" y="265"/>
                      <a:pt x="1" y="271"/>
                    </a:cubicBezTo>
                    <a:cubicBezTo>
                      <a:pt x="1" y="271"/>
                      <a:pt x="1" y="271"/>
                      <a:pt x="1" y="271"/>
                    </a:cubicBezTo>
                    <a:cubicBezTo>
                      <a:pt x="2" y="271"/>
                      <a:pt x="3" y="234"/>
                      <a:pt x="2" y="189"/>
                    </a:cubicBezTo>
                    <a:cubicBezTo>
                      <a:pt x="2" y="140"/>
                      <a:pt x="4" y="95"/>
                      <a:pt x="3" y="75"/>
                    </a:cubicBezTo>
                    <a:cubicBezTo>
                      <a:pt x="3" y="54"/>
                      <a:pt x="3" y="23"/>
                      <a:pt x="3" y="12"/>
                    </a:cubicBezTo>
                    <a:cubicBezTo>
                      <a:pt x="3" y="5"/>
                      <a:pt x="2" y="0"/>
                      <a:pt x="2" y="0"/>
                    </a:cubicBezTo>
                    <a:close/>
                  </a:path>
                </a:pathLst>
              </a:custGeom>
              <a:solidFill>
                <a:srgbClr val="EFE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0" name="Freeform 2157"/>
              <p:cNvSpPr>
                <a:spLocks/>
              </p:cNvSpPr>
              <p:nvPr/>
            </p:nvSpPr>
            <p:spPr bwMode="auto">
              <a:xfrm>
                <a:off x="412" y="1678"/>
                <a:ext cx="122" cy="113"/>
              </a:xfrm>
              <a:custGeom>
                <a:avLst/>
                <a:gdLst>
                  <a:gd name="T0" fmla="*/ 54 w 57"/>
                  <a:gd name="T1" fmla="*/ 29 h 53"/>
                  <a:gd name="T2" fmla="*/ 51 w 57"/>
                  <a:gd name="T3" fmla="*/ 20 h 53"/>
                  <a:gd name="T4" fmla="*/ 50 w 57"/>
                  <a:gd name="T5" fmla="*/ 16 h 53"/>
                  <a:gd name="T6" fmla="*/ 49 w 57"/>
                  <a:gd name="T7" fmla="*/ 14 h 53"/>
                  <a:gd name="T8" fmla="*/ 48 w 57"/>
                  <a:gd name="T9" fmla="*/ 12 h 53"/>
                  <a:gd name="T10" fmla="*/ 47 w 57"/>
                  <a:gd name="T11" fmla="*/ 10 h 53"/>
                  <a:gd name="T12" fmla="*/ 47 w 57"/>
                  <a:gd name="T13" fmla="*/ 8 h 53"/>
                  <a:gd name="T14" fmla="*/ 42 w 57"/>
                  <a:gd name="T15" fmla="*/ 3 h 53"/>
                  <a:gd name="T16" fmla="*/ 36 w 57"/>
                  <a:gd name="T17" fmla="*/ 1 h 53"/>
                  <a:gd name="T18" fmla="*/ 31 w 57"/>
                  <a:gd name="T19" fmla="*/ 0 h 53"/>
                  <a:gd name="T20" fmla="*/ 28 w 57"/>
                  <a:gd name="T21" fmla="*/ 2 h 53"/>
                  <a:gd name="T22" fmla="*/ 25 w 57"/>
                  <a:gd name="T23" fmla="*/ 0 h 53"/>
                  <a:gd name="T24" fmla="*/ 20 w 57"/>
                  <a:gd name="T25" fmla="*/ 1 h 53"/>
                  <a:gd name="T26" fmla="*/ 14 w 57"/>
                  <a:gd name="T27" fmla="*/ 3 h 53"/>
                  <a:gd name="T28" fmla="*/ 10 w 57"/>
                  <a:gd name="T29" fmla="*/ 8 h 53"/>
                  <a:gd name="T30" fmla="*/ 9 w 57"/>
                  <a:gd name="T31" fmla="*/ 10 h 53"/>
                  <a:gd name="T32" fmla="*/ 8 w 57"/>
                  <a:gd name="T33" fmla="*/ 12 h 53"/>
                  <a:gd name="T34" fmla="*/ 7 w 57"/>
                  <a:gd name="T35" fmla="*/ 14 h 53"/>
                  <a:gd name="T36" fmla="*/ 6 w 57"/>
                  <a:gd name="T37" fmla="*/ 16 h 53"/>
                  <a:gd name="T38" fmla="*/ 5 w 57"/>
                  <a:gd name="T39" fmla="*/ 20 h 53"/>
                  <a:gd name="T40" fmla="*/ 2 w 57"/>
                  <a:gd name="T41" fmla="*/ 29 h 53"/>
                  <a:gd name="T42" fmla="*/ 0 w 57"/>
                  <a:gd name="T43" fmla="*/ 35 h 53"/>
                  <a:gd name="T44" fmla="*/ 2 w 57"/>
                  <a:gd name="T45" fmla="*/ 41 h 53"/>
                  <a:gd name="T46" fmla="*/ 10 w 57"/>
                  <a:gd name="T47" fmla="*/ 50 h 53"/>
                  <a:gd name="T48" fmla="*/ 28 w 57"/>
                  <a:gd name="T49" fmla="*/ 50 h 53"/>
                  <a:gd name="T50" fmla="*/ 46 w 57"/>
                  <a:gd name="T51" fmla="*/ 50 h 53"/>
                  <a:gd name="T52" fmla="*/ 54 w 57"/>
                  <a:gd name="T53" fmla="*/ 41 h 53"/>
                  <a:gd name="T54" fmla="*/ 56 w 57"/>
                  <a:gd name="T55" fmla="*/ 35 h 53"/>
                  <a:gd name="T56" fmla="*/ 54 w 57"/>
                  <a:gd name="T5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53">
                    <a:moveTo>
                      <a:pt x="54" y="29"/>
                    </a:moveTo>
                    <a:cubicBezTo>
                      <a:pt x="55" y="26"/>
                      <a:pt x="53" y="22"/>
                      <a:pt x="51" y="20"/>
                    </a:cubicBezTo>
                    <a:cubicBezTo>
                      <a:pt x="50" y="18"/>
                      <a:pt x="50" y="17"/>
                      <a:pt x="50" y="16"/>
                    </a:cubicBezTo>
                    <a:cubicBezTo>
                      <a:pt x="50" y="15"/>
                      <a:pt x="49" y="14"/>
                      <a:pt x="49" y="14"/>
                    </a:cubicBezTo>
                    <a:cubicBezTo>
                      <a:pt x="48" y="13"/>
                      <a:pt x="48" y="13"/>
                      <a:pt x="48" y="12"/>
                    </a:cubicBezTo>
                    <a:cubicBezTo>
                      <a:pt x="48" y="11"/>
                      <a:pt x="48" y="11"/>
                      <a:pt x="47" y="10"/>
                    </a:cubicBezTo>
                    <a:cubicBezTo>
                      <a:pt x="47" y="10"/>
                      <a:pt x="47" y="10"/>
                      <a:pt x="47" y="8"/>
                    </a:cubicBezTo>
                    <a:cubicBezTo>
                      <a:pt x="46" y="6"/>
                      <a:pt x="43" y="4"/>
                      <a:pt x="42" y="3"/>
                    </a:cubicBezTo>
                    <a:cubicBezTo>
                      <a:pt x="41" y="2"/>
                      <a:pt x="38" y="1"/>
                      <a:pt x="36" y="1"/>
                    </a:cubicBezTo>
                    <a:cubicBezTo>
                      <a:pt x="34" y="1"/>
                      <a:pt x="36" y="0"/>
                      <a:pt x="31" y="0"/>
                    </a:cubicBezTo>
                    <a:cubicBezTo>
                      <a:pt x="30" y="1"/>
                      <a:pt x="29" y="1"/>
                      <a:pt x="28" y="2"/>
                    </a:cubicBezTo>
                    <a:cubicBezTo>
                      <a:pt x="27" y="1"/>
                      <a:pt x="27" y="1"/>
                      <a:pt x="25" y="0"/>
                    </a:cubicBezTo>
                    <a:cubicBezTo>
                      <a:pt x="21" y="0"/>
                      <a:pt x="22" y="1"/>
                      <a:pt x="20" y="1"/>
                    </a:cubicBezTo>
                    <a:cubicBezTo>
                      <a:pt x="18" y="1"/>
                      <a:pt x="15" y="2"/>
                      <a:pt x="14" y="3"/>
                    </a:cubicBezTo>
                    <a:cubicBezTo>
                      <a:pt x="13" y="4"/>
                      <a:pt x="10" y="6"/>
                      <a:pt x="10" y="8"/>
                    </a:cubicBezTo>
                    <a:cubicBezTo>
                      <a:pt x="9" y="10"/>
                      <a:pt x="9" y="10"/>
                      <a:pt x="9" y="10"/>
                    </a:cubicBezTo>
                    <a:cubicBezTo>
                      <a:pt x="8" y="11"/>
                      <a:pt x="8" y="11"/>
                      <a:pt x="8" y="12"/>
                    </a:cubicBezTo>
                    <a:cubicBezTo>
                      <a:pt x="8" y="13"/>
                      <a:pt x="8" y="13"/>
                      <a:pt x="7" y="14"/>
                    </a:cubicBezTo>
                    <a:cubicBezTo>
                      <a:pt x="7" y="14"/>
                      <a:pt x="6" y="15"/>
                      <a:pt x="6" y="16"/>
                    </a:cubicBezTo>
                    <a:cubicBezTo>
                      <a:pt x="6" y="17"/>
                      <a:pt x="6" y="18"/>
                      <a:pt x="5" y="20"/>
                    </a:cubicBezTo>
                    <a:cubicBezTo>
                      <a:pt x="3" y="22"/>
                      <a:pt x="1" y="26"/>
                      <a:pt x="2" y="29"/>
                    </a:cubicBezTo>
                    <a:cubicBezTo>
                      <a:pt x="2" y="32"/>
                      <a:pt x="0" y="32"/>
                      <a:pt x="0" y="35"/>
                    </a:cubicBezTo>
                    <a:cubicBezTo>
                      <a:pt x="1" y="38"/>
                      <a:pt x="1" y="39"/>
                      <a:pt x="2" y="41"/>
                    </a:cubicBezTo>
                    <a:cubicBezTo>
                      <a:pt x="4" y="43"/>
                      <a:pt x="4" y="48"/>
                      <a:pt x="10" y="50"/>
                    </a:cubicBezTo>
                    <a:cubicBezTo>
                      <a:pt x="15" y="53"/>
                      <a:pt x="25" y="52"/>
                      <a:pt x="28" y="50"/>
                    </a:cubicBezTo>
                    <a:cubicBezTo>
                      <a:pt x="31" y="52"/>
                      <a:pt x="41" y="53"/>
                      <a:pt x="46" y="50"/>
                    </a:cubicBezTo>
                    <a:cubicBezTo>
                      <a:pt x="52" y="48"/>
                      <a:pt x="53" y="43"/>
                      <a:pt x="54" y="41"/>
                    </a:cubicBezTo>
                    <a:cubicBezTo>
                      <a:pt x="56" y="39"/>
                      <a:pt x="55" y="38"/>
                      <a:pt x="56" y="35"/>
                    </a:cubicBezTo>
                    <a:cubicBezTo>
                      <a:pt x="57" y="32"/>
                      <a:pt x="54" y="32"/>
                      <a:pt x="54" y="29"/>
                    </a:cubicBezTo>
                    <a:close/>
                  </a:path>
                </a:pathLst>
              </a:custGeom>
              <a:solidFill>
                <a:srgbClr val="BE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1" name="Freeform 2158"/>
              <p:cNvSpPr>
                <a:spLocks noEditPoints="1"/>
              </p:cNvSpPr>
              <p:nvPr/>
            </p:nvSpPr>
            <p:spPr bwMode="auto">
              <a:xfrm>
                <a:off x="412" y="1678"/>
                <a:ext cx="119" cy="110"/>
              </a:xfrm>
              <a:custGeom>
                <a:avLst/>
                <a:gdLst>
                  <a:gd name="T0" fmla="*/ 19 w 56"/>
                  <a:gd name="T1" fmla="*/ 52 h 52"/>
                  <a:gd name="T2" fmla="*/ 2 w 56"/>
                  <a:gd name="T3" fmla="*/ 41 h 52"/>
                  <a:gd name="T4" fmla="*/ 0 w 56"/>
                  <a:gd name="T5" fmla="*/ 34 h 52"/>
                  <a:gd name="T6" fmla="*/ 2 w 56"/>
                  <a:gd name="T7" fmla="*/ 29 h 52"/>
                  <a:gd name="T8" fmla="*/ 1 w 56"/>
                  <a:gd name="T9" fmla="*/ 28 h 52"/>
                  <a:gd name="T10" fmla="*/ 6 w 56"/>
                  <a:gd name="T11" fmla="*/ 16 h 52"/>
                  <a:gd name="T12" fmla="*/ 8 w 56"/>
                  <a:gd name="T13" fmla="*/ 13 h 52"/>
                  <a:gd name="T14" fmla="*/ 8 w 56"/>
                  <a:gd name="T15" fmla="*/ 12 h 52"/>
                  <a:gd name="T16" fmla="*/ 9 w 56"/>
                  <a:gd name="T17" fmla="*/ 10 h 52"/>
                  <a:gd name="T18" fmla="*/ 14 w 56"/>
                  <a:gd name="T19" fmla="*/ 3 h 52"/>
                  <a:gd name="T20" fmla="*/ 21 w 56"/>
                  <a:gd name="T21" fmla="*/ 0 h 52"/>
                  <a:gd name="T22" fmla="*/ 25 w 56"/>
                  <a:gd name="T23" fmla="*/ 0 h 52"/>
                  <a:gd name="T24" fmla="*/ 31 w 56"/>
                  <a:gd name="T25" fmla="*/ 0 h 52"/>
                  <a:gd name="T26" fmla="*/ 35 w 56"/>
                  <a:gd name="T27" fmla="*/ 0 h 52"/>
                  <a:gd name="T28" fmla="*/ 42 w 56"/>
                  <a:gd name="T29" fmla="*/ 3 h 52"/>
                  <a:gd name="T30" fmla="*/ 47 w 56"/>
                  <a:gd name="T31" fmla="*/ 10 h 52"/>
                  <a:gd name="T32" fmla="*/ 49 w 56"/>
                  <a:gd name="T33" fmla="*/ 12 h 52"/>
                  <a:gd name="T34" fmla="*/ 49 w 56"/>
                  <a:gd name="T35" fmla="*/ 13 h 52"/>
                  <a:gd name="T36" fmla="*/ 50 w 56"/>
                  <a:gd name="T37" fmla="*/ 16 h 52"/>
                  <a:gd name="T38" fmla="*/ 55 w 56"/>
                  <a:gd name="T39" fmla="*/ 28 h 52"/>
                  <a:gd name="T40" fmla="*/ 54 w 56"/>
                  <a:gd name="T41" fmla="*/ 29 h 52"/>
                  <a:gd name="T42" fmla="*/ 55 w 56"/>
                  <a:gd name="T43" fmla="*/ 29 h 52"/>
                  <a:gd name="T44" fmla="*/ 56 w 56"/>
                  <a:gd name="T45" fmla="*/ 34 h 52"/>
                  <a:gd name="T46" fmla="*/ 54 w 56"/>
                  <a:gd name="T47" fmla="*/ 41 h 52"/>
                  <a:gd name="T48" fmla="*/ 37 w 56"/>
                  <a:gd name="T49" fmla="*/ 52 h 52"/>
                  <a:gd name="T50" fmla="*/ 28 w 56"/>
                  <a:gd name="T51" fmla="*/ 50 h 52"/>
                  <a:gd name="T52" fmla="*/ 46 w 56"/>
                  <a:gd name="T53" fmla="*/ 50 h 52"/>
                  <a:gd name="T54" fmla="*/ 55 w 56"/>
                  <a:gd name="T55" fmla="*/ 35 h 52"/>
                  <a:gd name="T56" fmla="*/ 55 w 56"/>
                  <a:gd name="T57" fmla="*/ 31 h 52"/>
                  <a:gd name="T58" fmla="*/ 54 w 56"/>
                  <a:gd name="T59" fmla="*/ 29 h 52"/>
                  <a:gd name="T60" fmla="*/ 51 w 56"/>
                  <a:gd name="T61" fmla="*/ 20 h 52"/>
                  <a:gd name="T62" fmla="*/ 49 w 56"/>
                  <a:gd name="T63" fmla="*/ 14 h 52"/>
                  <a:gd name="T64" fmla="*/ 48 w 56"/>
                  <a:gd name="T65" fmla="*/ 12 h 52"/>
                  <a:gd name="T66" fmla="*/ 47 w 56"/>
                  <a:gd name="T67" fmla="*/ 11 h 52"/>
                  <a:gd name="T68" fmla="*/ 46 w 56"/>
                  <a:gd name="T69" fmla="*/ 8 h 52"/>
                  <a:gd name="T70" fmla="*/ 36 w 56"/>
                  <a:gd name="T71" fmla="*/ 1 h 52"/>
                  <a:gd name="T72" fmla="*/ 33 w 56"/>
                  <a:gd name="T73" fmla="*/ 1 h 52"/>
                  <a:gd name="T74" fmla="*/ 28 w 56"/>
                  <a:gd name="T75" fmla="*/ 2 h 52"/>
                  <a:gd name="T76" fmla="*/ 28 w 56"/>
                  <a:gd name="T77" fmla="*/ 2 h 52"/>
                  <a:gd name="T78" fmla="*/ 23 w 56"/>
                  <a:gd name="T79" fmla="*/ 1 h 52"/>
                  <a:gd name="T80" fmla="*/ 20 w 56"/>
                  <a:gd name="T81" fmla="*/ 1 h 52"/>
                  <a:gd name="T82" fmla="*/ 10 w 56"/>
                  <a:gd name="T83" fmla="*/ 8 h 52"/>
                  <a:gd name="T84" fmla="*/ 9 w 56"/>
                  <a:gd name="T85" fmla="*/ 11 h 52"/>
                  <a:gd name="T86" fmla="*/ 8 w 56"/>
                  <a:gd name="T87" fmla="*/ 12 h 52"/>
                  <a:gd name="T88" fmla="*/ 7 w 56"/>
                  <a:gd name="T89" fmla="*/ 14 h 52"/>
                  <a:gd name="T90" fmla="*/ 5 w 56"/>
                  <a:gd name="T91" fmla="*/ 20 h 52"/>
                  <a:gd name="T92" fmla="*/ 2 w 56"/>
                  <a:gd name="T93" fmla="*/ 29 h 52"/>
                  <a:gd name="T94" fmla="*/ 1 w 56"/>
                  <a:gd name="T95" fmla="*/ 31 h 52"/>
                  <a:gd name="T96" fmla="*/ 1 w 56"/>
                  <a:gd name="T97" fmla="*/ 35 h 52"/>
                  <a:gd name="T98" fmla="*/ 10 w 56"/>
                  <a:gd name="T99" fmla="*/ 50 h 52"/>
                  <a:gd name="T100" fmla="*/ 28 w 56"/>
                  <a:gd name="T10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52">
                    <a:moveTo>
                      <a:pt x="28" y="51"/>
                    </a:moveTo>
                    <a:cubicBezTo>
                      <a:pt x="26" y="52"/>
                      <a:pt x="23" y="52"/>
                      <a:pt x="19" y="52"/>
                    </a:cubicBezTo>
                    <a:cubicBezTo>
                      <a:pt x="16" y="52"/>
                      <a:pt x="13" y="52"/>
                      <a:pt x="10" y="51"/>
                    </a:cubicBezTo>
                    <a:cubicBezTo>
                      <a:pt x="4" y="48"/>
                      <a:pt x="3" y="43"/>
                      <a:pt x="2" y="41"/>
                    </a:cubicBezTo>
                    <a:cubicBezTo>
                      <a:pt x="0" y="39"/>
                      <a:pt x="1" y="38"/>
                      <a:pt x="0" y="35"/>
                    </a:cubicBezTo>
                    <a:cubicBezTo>
                      <a:pt x="0" y="35"/>
                      <a:pt x="0" y="34"/>
                      <a:pt x="0" y="34"/>
                    </a:cubicBezTo>
                    <a:cubicBezTo>
                      <a:pt x="0" y="33"/>
                      <a:pt x="0" y="32"/>
                      <a:pt x="1" y="31"/>
                    </a:cubicBezTo>
                    <a:cubicBezTo>
                      <a:pt x="1" y="31"/>
                      <a:pt x="2" y="30"/>
                      <a:pt x="2" y="29"/>
                    </a:cubicBezTo>
                    <a:cubicBezTo>
                      <a:pt x="2" y="29"/>
                      <a:pt x="2" y="29"/>
                      <a:pt x="2" y="29"/>
                    </a:cubicBezTo>
                    <a:cubicBezTo>
                      <a:pt x="1" y="28"/>
                      <a:pt x="1" y="28"/>
                      <a:pt x="1" y="28"/>
                    </a:cubicBezTo>
                    <a:cubicBezTo>
                      <a:pt x="1" y="25"/>
                      <a:pt x="3" y="22"/>
                      <a:pt x="5" y="20"/>
                    </a:cubicBezTo>
                    <a:cubicBezTo>
                      <a:pt x="6" y="18"/>
                      <a:pt x="6" y="17"/>
                      <a:pt x="6" y="16"/>
                    </a:cubicBezTo>
                    <a:cubicBezTo>
                      <a:pt x="6" y="15"/>
                      <a:pt x="6" y="14"/>
                      <a:pt x="7" y="14"/>
                    </a:cubicBezTo>
                    <a:cubicBezTo>
                      <a:pt x="8" y="13"/>
                      <a:pt x="8" y="13"/>
                      <a:pt x="8" y="13"/>
                    </a:cubicBezTo>
                    <a:cubicBezTo>
                      <a:pt x="8" y="13"/>
                      <a:pt x="8" y="12"/>
                      <a:pt x="8" y="12"/>
                    </a:cubicBezTo>
                    <a:cubicBezTo>
                      <a:pt x="8" y="12"/>
                      <a:pt x="8" y="12"/>
                      <a:pt x="8" y="12"/>
                    </a:cubicBezTo>
                    <a:cubicBezTo>
                      <a:pt x="8" y="11"/>
                      <a:pt x="8" y="10"/>
                      <a:pt x="9" y="10"/>
                    </a:cubicBezTo>
                    <a:cubicBezTo>
                      <a:pt x="9" y="10"/>
                      <a:pt x="9" y="10"/>
                      <a:pt x="9" y="10"/>
                    </a:cubicBezTo>
                    <a:cubicBezTo>
                      <a:pt x="9" y="10"/>
                      <a:pt x="9" y="9"/>
                      <a:pt x="9" y="8"/>
                    </a:cubicBezTo>
                    <a:cubicBezTo>
                      <a:pt x="10" y="6"/>
                      <a:pt x="13" y="4"/>
                      <a:pt x="14" y="3"/>
                    </a:cubicBezTo>
                    <a:cubicBezTo>
                      <a:pt x="15" y="1"/>
                      <a:pt x="18" y="1"/>
                      <a:pt x="20" y="1"/>
                    </a:cubicBezTo>
                    <a:cubicBezTo>
                      <a:pt x="21" y="1"/>
                      <a:pt x="21" y="1"/>
                      <a:pt x="21" y="0"/>
                    </a:cubicBezTo>
                    <a:cubicBezTo>
                      <a:pt x="21" y="0"/>
                      <a:pt x="22" y="0"/>
                      <a:pt x="23" y="0"/>
                    </a:cubicBezTo>
                    <a:cubicBezTo>
                      <a:pt x="23" y="0"/>
                      <a:pt x="24" y="0"/>
                      <a:pt x="25" y="0"/>
                    </a:cubicBezTo>
                    <a:cubicBezTo>
                      <a:pt x="26" y="0"/>
                      <a:pt x="27" y="1"/>
                      <a:pt x="28" y="2"/>
                    </a:cubicBezTo>
                    <a:cubicBezTo>
                      <a:pt x="29" y="1"/>
                      <a:pt x="30" y="0"/>
                      <a:pt x="31" y="0"/>
                    </a:cubicBezTo>
                    <a:cubicBezTo>
                      <a:pt x="32" y="0"/>
                      <a:pt x="33" y="0"/>
                      <a:pt x="33" y="0"/>
                    </a:cubicBezTo>
                    <a:cubicBezTo>
                      <a:pt x="34" y="0"/>
                      <a:pt x="35" y="0"/>
                      <a:pt x="35" y="0"/>
                    </a:cubicBezTo>
                    <a:cubicBezTo>
                      <a:pt x="35" y="1"/>
                      <a:pt x="36" y="1"/>
                      <a:pt x="36" y="1"/>
                    </a:cubicBezTo>
                    <a:cubicBezTo>
                      <a:pt x="38" y="1"/>
                      <a:pt x="41" y="1"/>
                      <a:pt x="42" y="3"/>
                    </a:cubicBezTo>
                    <a:cubicBezTo>
                      <a:pt x="43" y="4"/>
                      <a:pt x="46" y="6"/>
                      <a:pt x="47" y="8"/>
                    </a:cubicBezTo>
                    <a:cubicBezTo>
                      <a:pt x="47" y="9"/>
                      <a:pt x="47" y="10"/>
                      <a:pt x="47" y="10"/>
                    </a:cubicBezTo>
                    <a:cubicBezTo>
                      <a:pt x="48" y="10"/>
                      <a:pt x="48" y="10"/>
                      <a:pt x="48" y="10"/>
                    </a:cubicBezTo>
                    <a:cubicBezTo>
                      <a:pt x="48" y="10"/>
                      <a:pt x="49" y="11"/>
                      <a:pt x="49" y="12"/>
                    </a:cubicBezTo>
                    <a:cubicBezTo>
                      <a:pt x="49" y="12"/>
                      <a:pt x="49" y="12"/>
                      <a:pt x="49" y="12"/>
                    </a:cubicBezTo>
                    <a:cubicBezTo>
                      <a:pt x="49" y="12"/>
                      <a:pt x="49" y="13"/>
                      <a:pt x="49" y="13"/>
                    </a:cubicBezTo>
                    <a:cubicBezTo>
                      <a:pt x="49" y="13"/>
                      <a:pt x="49" y="13"/>
                      <a:pt x="49" y="14"/>
                    </a:cubicBezTo>
                    <a:cubicBezTo>
                      <a:pt x="50" y="14"/>
                      <a:pt x="50" y="15"/>
                      <a:pt x="50" y="16"/>
                    </a:cubicBezTo>
                    <a:cubicBezTo>
                      <a:pt x="50" y="17"/>
                      <a:pt x="50" y="18"/>
                      <a:pt x="52" y="20"/>
                    </a:cubicBezTo>
                    <a:cubicBezTo>
                      <a:pt x="53" y="22"/>
                      <a:pt x="55" y="25"/>
                      <a:pt x="55" y="28"/>
                    </a:cubicBezTo>
                    <a:cubicBezTo>
                      <a:pt x="55" y="29"/>
                      <a:pt x="55" y="29"/>
                      <a:pt x="55" y="29"/>
                    </a:cubicBezTo>
                    <a:cubicBezTo>
                      <a:pt x="54" y="29"/>
                      <a:pt x="54" y="29"/>
                      <a:pt x="54" y="29"/>
                    </a:cubicBezTo>
                    <a:cubicBezTo>
                      <a:pt x="55" y="29"/>
                      <a:pt x="55" y="29"/>
                      <a:pt x="55" y="29"/>
                    </a:cubicBezTo>
                    <a:cubicBezTo>
                      <a:pt x="55" y="29"/>
                      <a:pt x="55" y="29"/>
                      <a:pt x="55" y="29"/>
                    </a:cubicBezTo>
                    <a:cubicBezTo>
                      <a:pt x="55" y="30"/>
                      <a:pt x="55" y="31"/>
                      <a:pt x="55" y="31"/>
                    </a:cubicBezTo>
                    <a:cubicBezTo>
                      <a:pt x="56" y="32"/>
                      <a:pt x="56" y="33"/>
                      <a:pt x="56" y="34"/>
                    </a:cubicBezTo>
                    <a:cubicBezTo>
                      <a:pt x="56" y="34"/>
                      <a:pt x="56" y="35"/>
                      <a:pt x="56" y="35"/>
                    </a:cubicBezTo>
                    <a:cubicBezTo>
                      <a:pt x="55" y="38"/>
                      <a:pt x="56" y="39"/>
                      <a:pt x="54" y="41"/>
                    </a:cubicBezTo>
                    <a:cubicBezTo>
                      <a:pt x="53" y="43"/>
                      <a:pt x="52" y="48"/>
                      <a:pt x="46" y="51"/>
                    </a:cubicBezTo>
                    <a:cubicBezTo>
                      <a:pt x="44" y="52"/>
                      <a:pt x="40" y="52"/>
                      <a:pt x="37" y="52"/>
                    </a:cubicBezTo>
                    <a:cubicBezTo>
                      <a:pt x="33" y="52"/>
                      <a:pt x="30" y="52"/>
                      <a:pt x="28" y="51"/>
                    </a:cubicBezTo>
                    <a:close/>
                    <a:moveTo>
                      <a:pt x="28" y="50"/>
                    </a:moveTo>
                    <a:cubicBezTo>
                      <a:pt x="30" y="51"/>
                      <a:pt x="33" y="52"/>
                      <a:pt x="37" y="52"/>
                    </a:cubicBezTo>
                    <a:cubicBezTo>
                      <a:pt x="40" y="52"/>
                      <a:pt x="43" y="51"/>
                      <a:pt x="46" y="50"/>
                    </a:cubicBezTo>
                    <a:cubicBezTo>
                      <a:pt x="51" y="47"/>
                      <a:pt x="52" y="43"/>
                      <a:pt x="54" y="41"/>
                    </a:cubicBezTo>
                    <a:cubicBezTo>
                      <a:pt x="55" y="39"/>
                      <a:pt x="55" y="38"/>
                      <a:pt x="55" y="35"/>
                    </a:cubicBezTo>
                    <a:cubicBezTo>
                      <a:pt x="56" y="34"/>
                      <a:pt x="56" y="34"/>
                      <a:pt x="56" y="34"/>
                    </a:cubicBezTo>
                    <a:cubicBezTo>
                      <a:pt x="56" y="33"/>
                      <a:pt x="55" y="32"/>
                      <a:pt x="55" y="31"/>
                    </a:cubicBezTo>
                    <a:cubicBezTo>
                      <a:pt x="54" y="31"/>
                      <a:pt x="54" y="30"/>
                      <a:pt x="54" y="29"/>
                    </a:cubicBezTo>
                    <a:cubicBezTo>
                      <a:pt x="54" y="29"/>
                      <a:pt x="54" y="29"/>
                      <a:pt x="54" y="29"/>
                    </a:cubicBezTo>
                    <a:cubicBezTo>
                      <a:pt x="54" y="28"/>
                      <a:pt x="54" y="28"/>
                      <a:pt x="54" y="28"/>
                    </a:cubicBezTo>
                    <a:cubicBezTo>
                      <a:pt x="54" y="25"/>
                      <a:pt x="52" y="22"/>
                      <a:pt x="51" y="20"/>
                    </a:cubicBezTo>
                    <a:cubicBezTo>
                      <a:pt x="50" y="18"/>
                      <a:pt x="49" y="17"/>
                      <a:pt x="49" y="16"/>
                    </a:cubicBezTo>
                    <a:cubicBezTo>
                      <a:pt x="49" y="15"/>
                      <a:pt x="49" y="14"/>
                      <a:pt x="49" y="14"/>
                    </a:cubicBezTo>
                    <a:cubicBezTo>
                      <a:pt x="48" y="14"/>
                      <a:pt x="48" y="13"/>
                      <a:pt x="48" y="13"/>
                    </a:cubicBezTo>
                    <a:cubicBezTo>
                      <a:pt x="48" y="13"/>
                      <a:pt x="48" y="12"/>
                      <a:pt x="48" y="12"/>
                    </a:cubicBezTo>
                    <a:cubicBezTo>
                      <a:pt x="48" y="12"/>
                      <a:pt x="48" y="12"/>
                      <a:pt x="48" y="12"/>
                    </a:cubicBezTo>
                    <a:cubicBezTo>
                      <a:pt x="48" y="11"/>
                      <a:pt x="48" y="11"/>
                      <a:pt x="47" y="11"/>
                    </a:cubicBezTo>
                    <a:cubicBezTo>
                      <a:pt x="47" y="10"/>
                      <a:pt x="47" y="10"/>
                      <a:pt x="47" y="10"/>
                    </a:cubicBezTo>
                    <a:cubicBezTo>
                      <a:pt x="47" y="10"/>
                      <a:pt x="47" y="9"/>
                      <a:pt x="46" y="8"/>
                    </a:cubicBezTo>
                    <a:cubicBezTo>
                      <a:pt x="46" y="6"/>
                      <a:pt x="43" y="5"/>
                      <a:pt x="42" y="3"/>
                    </a:cubicBezTo>
                    <a:cubicBezTo>
                      <a:pt x="41" y="2"/>
                      <a:pt x="38" y="1"/>
                      <a:pt x="36" y="1"/>
                    </a:cubicBezTo>
                    <a:cubicBezTo>
                      <a:pt x="35" y="1"/>
                      <a:pt x="35" y="1"/>
                      <a:pt x="35" y="1"/>
                    </a:cubicBezTo>
                    <a:cubicBezTo>
                      <a:pt x="34" y="1"/>
                      <a:pt x="34" y="1"/>
                      <a:pt x="33" y="1"/>
                    </a:cubicBezTo>
                    <a:cubicBezTo>
                      <a:pt x="33" y="1"/>
                      <a:pt x="32" y="1"/>
                      <a:pt x="31" y="1"/>
                    </a:cubicBezTo>
                    <a:cubicBezTo>
                      <a:pt x="30" y="1"/>
                      <a:pt x="29" y="2"/>
                      <a:pt x="28" y="2"/>
                    </a:cubicBezTo>
                    <a:cubicBezTo>
                      <a:pt x="28" y="3"/>
                      <a:pt x="28" y="3"/>
                      <a:pt x="28" y="3"/>
                    </a:cubicBezTo>
                    <a:cubicBezTo>
                      <a:pt x="28" y="2"/>
                      <a:pt x="28" y="2"/>
                      <a:pt x="28" y="2"/>
                    </a:cubicBezTo>
                    <a:cubicBezTo>
                      <a:pt x="27" y="2"/>
                      <a:pt x="26" y="1"/>
                      <a:pt x="25" y="1"/>
                    </a:cubicBezTo>
                    <a:cubicBezTo>
                      <a:pt x="24" y="1"/>
                      <a:pt x="23" y="1"/>
                      <a:pt x="23" y="1"/>
                    </a:cubicBezTo>
                    <a:cubicBezTo>
                      <a:pt x="22" y="1"/>
                      <a:pt x="22" y="1"/>
                      <a:pt x="21" y="1"/>
                    </a:cubicBezTo>
                    <a:cubicBezTo>
                      <a:pt x="21" y="1"/>
                      <a:pt x="21" y="1"/>
                      <a:pt x="20" y="1"/>
                    </a:cubicBezTo>
                    <a:cubicBezTo>
                      <a:pt x="18" y="1"/>
                      <a:pt x="15" y="2"/>
                      <a:pt x="14" y="3"/>
                    </a:cubicBezTo>
                    <a:cubicBezTo>
                      <a:pt x="13" y="5"/>
                      <a:pt x="10" y="6"/>
                      <a:pt x="10" y="8"/>
                    </a:cubicBezTo>
                    <a:cubicBezTo>
                      <a:pt x="9" y="9"/>
                      <a:pt x="9" y="10"/>
                      <a:pt x="9" y="10"/>
                    </a:cubicBezTo>
                    <a:cubicBezTo>
                      <a:pt x="9" y="11"/>
                      <a:pt x="9" y="11"/>
                      <a:pt x="9" y="11"/>
                    </a:cubicBezTo>
                    <a:cubicBezTo>
                      <a:pt x="8" y="11"/>
                      <a:pt x="8" y="11"/>
                      <a:pt x="8" y="12"/>
                    </a:cubicBezTo>
                    <a:cubicBezTo>
                      <a:pt x="8" y="12"/>
                      <a:pt x="8" y="12"/>
                      <a:pt x="8" y="12"/>
                    </a:cubicBezTo>
                    <a:cubicBezTo>
                      <a:pt x="8" y="12"/>
                      <a:pt x="8" y="13"/>
                      <a:pt x="8" y="13"/>
                    </a:cubicBezTo>
                    <a:cubicBezTo>
                      <a:pt x="8" y="13"/>
                      <a:pt x="8" y="14"/>
                      <a:pt x="7" y="14"/>
                    </a:cubicBezTo>
                    <a:cubicBezTo>
                      <a:pt x="7" y="14"/>
                      <a:pt x="7" y="15"/>
                      <a:pt x="7" y="16"/>
                    </a:cubicBezTo>
                    <a:cubicBezTo>
                      <a:pt x="7" y="17"/>
                      <a:pt x="6" y="18"/>
                      <a:pt x="5" y="20"/>
                    </a:cubicBezTo>
                    <a:cubicBezTo>
                      <a:pt x="4" y="22"/>
                      <a:pt x="2" y="25"/>
                      <a:pt x="2" y="28"/>
                    </a:cubicBezTo>
                    <a:cubicBezTo>
                      <a:pt x="2" y="29"/>
                      <a:pt x="2" y="29"/>
                      <a:pt x="2" y="29"/>
                    </a:cubicBezTo>
                    <a:cubicBezTo>
                      <a:pt x="2" y="29"/>
                      <a:pt x="2" y="29"/>
                      <a:pt x="2" y="29"/>
                    </a:cubicBezTo>
                    <a:cubicBezTo>
                      <a:pt x="2" y="30"/>
                      <a:pt x="2" y="31"/>
                      <a:pt x="1" y="31"/>
                    </a:cubicBezTo>
                    <a:cubicBezTo>
                      <a:pt x="1" y="32"/>
                      <a:pt x="1" y="33"/>
                      <a:pt x="1" y="34"/>
                    </a:cubicBezTo>
                    <a:cubicBezTo>
                      <a:pt x="1" y="34"/>
                      <a:pt x="1" y="34"/>
                      <a:pt x="1" y="35"/>
                    </a:cubicBezTo>
                    <a:cubicBezTo>
                      <a:pt x="2" y="38"/>
                      <a:pt x="1" y="39"/>
                      <a:pt x="2" y="41"/>
                    </a:cubicBezTo>
                    <a:cubicBezTo>
                      <a:pt x="4" y="43"/>
                      <a:pt x="5" y="47"/>
                      <a:pt x="10" y="50"/>
                    </a:cubicBezTo>
                    <a:cubicBezTo>
                      <a:pt x="13" y="51"/>
                      <a:pt x="16" y="52"/>
                      <a:pt x="19" y="52"/>
                    </a:cubicBezTo>
                    <a:cubicBezTo>
                      <a:pt x="23" y="52"/>
                      <a:pt x="26" y="51"/>
                      <a:pt x="28" y="50"/>
                    </a:cubicBezTo>
                    <a:cubicBezTo>
                      <a:pt x="28" y="50"/>
                      <a:pt x="28" y="50"/>
                      <a:pt x="28" y="50"/>
                    </a:cubicBezTo>
                    <a:close/>
                  </a:path>
                </a:pathLst>
              </a:custGeom>
              <a:solidFill>
                <a:srgbClr val="8F4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2" name="Rectangle 2159"/>
              <p:cNvSpPr>
                <a:spLocks noChangeArrowheads="1"/>
              </p:cNvSpPr>
              <p:nvPr/>
            </p:nvSpPr>
            <p:spPr bwMode="auto">
              <a:xfrm>
                <a:off x="440" y="1727"/>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3" name="Rectangle 2160"/>
              <p:cNvSpPr>
                <a:spLocks noChangeArrowheads="1"/>
              </p:cNvSpPr>
              <p:nvPr/>
            </p:nvSpPr>
            <p:spPr bwMode="auto">
              <a:xfrm>
                <a:off x="429" y="1742"/>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4" name="Freeform 2161"/>
              <p:cNvSpPr>
                <a:spLocks noEditPoints="1"/>
              </p:cNvSpPr>
              <p:nvPr/>
            </p:nvSpPr>
            <p:spPr bwMode="auto">
              <a:xfrm>
                <a:off x="461" y="1701"/>
                <a:ext cx="4" cy="9"/>
              </a:xfrm>
              <a:custGeom>
                <a:avLst/>
                <a:gdLst>
                  <a:gd name="T0" fmla="*/ 1 w 2"/>
                  <a:gd name="T1" fmla="*/ 4 h 4"/>
                  <a:gd name="T2" fmla="*/ 2 w 2"/>
                  <a:gd name="T3" fmla="*/ 4 h 4"/>
                  <a:gd name="T4" fmla="*/ 1 w 2"/>
                  <a:gd name="T5" fmla="*/ 4 h 4"/>
                  <a:gd name="T6" fmla="*/ 0 w 2"/>
                  <a:gd name="T7" fmla="*/ 0 h 4"/>
                  <a:gd name="T8" fmla="*/ 0 w 2"/>
                  <a:gd name="T9" fmla="*/ 1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4"/>
                    </a:cubicBezTo>
                    <a:cubicBezTo>
                      <a:pt x="1" y="4"/>
                      <a:pt x="1" y="4"/>
                      <a:pt x="1" y="4"/>
                    </a:cubicBezTo>
                    <a:close/>
                    <a:moveTo>
                      <a:pt x="0" y="0"/>
                    </a:moveTo>
                    <a:cubicBezTo>
                      <a:pt x="0" y="1"/>
                      <a:pt x="0" y="1"/>
                      <a:pt x="0" y="1"/>
                    </a:cubicBezTo>
                    <a:cubicBezTo>
                      <a:pt x="0" y="2"/>
                      <a:pt x="0" y="2"/>
                      <a:pt x="0" y="2"/>
                    </a:cubicBezTo>
                    <a:cubicBezTo>
                      <a:pt x="0" y="1"/>
                      <a:pt x="0" y="1"/>
                      <a:pt x="0" y="0"/>
                    </a:cubicBez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5" name="Freeform 2162"/>
              <p:cNvSpPr>
                <a:spLocks noEditPoints="1"/>
              </p:cNvSpPr>
              <p:nvPr/>
            </p:nvSpPr>
            <p:spPr bwMode="auto">
              <a:xfrm>
                <a:off x="459" y="1684"/>
                <a:ext cx="2" cy="32"/>
              </a:xfrm>
              <a:custGeom>
                <a:avLst/>
                <a:gdLst>
                  <a:gd name="T0" fmla="*/ 0 w 2"/>
                  <a:gd name="T1" fmla="*/ 32 h 32"/>
                  <a:gd name="T2" fmla="*/ 0 w 2"/>
                  <a:gd name="T3" fmla="*/ 32 h 32"/>
                  <a:gd name="T4" fmla="*/ 0 w 2"/>
                  <a:gd name="T5" fmla="*/ 32 h 32"/>
                  <a:gd name="T6" fmla="*/ 0 w 2"/>
                  <a:gd name="T7" fmla="*/ 32 h 32"/>
                  <a:gd name="T8" fmla="*/ 2 w 2"/>
                  <a:gd name="T9" fmla="*/ 0 h 32"/>
                  <a:gd name="T10" fmla="*/ 0 w 2"/>
                  <a:gd name="T11" fmla="*/ 2 h 32"/>
                  <a:gd name="T12" fmla="*/ 0 w 2"/>
                  <a:gd name="T13" fmla="*/ 2 h 32"/>
                  <a:gd name="T14" fmla="*/ 2 w 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2">
                    <a:moveTo>
                      <a:pt x="0" y="32"/>
                    </a:moveTo>
                    <a:lnTo>
                      <a:pt x="0" y="32"/>
                    </a:lnTo>
                    <a:lnTo>
                      <a:pt x="0" y="32"/>
                    </a:lnTo>
                    <a:lnTo>
                      <a:pt x="0" y="32"/>
                    </a:lnTo>
                    <a:close/>
                    <a:moveTo>
                      <a:pt x="2" y="0"/>
                    </a:moveTo>
                    <a:lnTo>
                      <a:pt x="0" y="2"/>
                    </a:lnTo>
                    <a:lnTo>
                      <a:pt x="0" y="2"/>
                    </a:lnTo>
                    <a:lnTo>
                      <a:pt x="2"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6" name="Rectangle 2163"/>
              <p:cNvSpPr>
                <a:spLocks noChangeArrowheads="1"/>
              </p:cNvSpPr>
              <p:nvPr/>
            </p:nvSpPr>
            <p:spPr bwMode="auto">
              <a:xfrm>
                <a:off x="448" y="1697"/>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7" name="Freeform 2164"/>
              <p:cNvSpPr>
                <a:spLocks/>
              </p:cNvSpPr>
              <p:nvPr/>
            </p:nvSpPr>
            <p:spPr bwMode="auto">
              <a:xfrm>
                <a:off x="448" y="16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8" name="Rectangle 2165"/>
              <p:cNvSpPr>
                <a:spLocks noChangeArrowheads="1"/>
              </p:cNvSpPr>
              <p:nvPr/>
            </p:nvSpPr>
            <p:spPr bwMode="auto">
              <a:xfrm>
                <a:off x="446" y="1689"/>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9" name="Freeform 2166"/>
              <p:cNvSpPr>
                <a:spLocks noEditPoints="1"/>
              </p:cNvSpPr>
              <p:nvPr/>
            </p:nvSpPr>
            <p:spPr bwMode="auto">
              <a:xfrm>
                <a:off x="434" y="170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close/>
                    <a:moveTo>
                      <a:pt x="0" y="0"/>
                    </a:moveTo>
                    <a:lnTo>
                      <a:pt x="0" y="0"/>
                    </a:ln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0" name="Freeform 2167"/>
              <p:cNvSpPr>
                <a:spLocks noEditPoints="1"/>
              </p:cNvSpPr>
              <p:nvPr/>
            </p:nvSpPr>
            <p:spPr bwMode="auto">
              <a:xfrm>
                <a:off x="434" y="170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1" name="Freeform 2168"/>
              <p:cNvSpPr>
                <a:spLocks/>
              </p:cNvSpPr>
              <p:nvPr/>
            </p:nvSpPr>
            <p:spPr bwMode="auto">
              <a:xfrm>
                <a:off x="429" y="17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D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2" name="Freeform 2169"/>
              <p:cNvSpPr>
                <a:spLocks noEditPoints="1"/>
              </p:cNvSpPr>
              <p:nvPr/>
            </p:nvSpPr>
            <p:spPr bwMode="auto">
              <a:xfrm>
                <a:off x="438" y="1701"/>
                <a:ext cx="6" cy="9"/>
              </a:xfrm>
              <a:custGeom>
                <a:avLst/>
                <a:gdLst>
                  <a:gd name="T0" fmla="*/ 0 w 6"/>
                  <a:gd name="T1" fmla="*/ 7 h 9"/>
                  <a:gd name="T2" fmla="*/ 0 w 6"/>
                  <a:gd name="T3" fmla="*/ 9 h 9"/>
                  <a:gd name="T4" fmla="*/ 0 w 6"/>
                  <a:gd name="T5" fmla="*/ 7 h 9"/>
                  <a:gd name="T6" fmla="*/ 0 w 6"/>
                  <a:gd name="T7" fmla="*/ 7 h 9"/>
                  <a:gd name="T8" fmla="*/ 0 w 6"/>
                  <a:gd name="T9" fmla="*/ 7 h 9"/>
                  <a:gd name="T10" fmla="*/ 6 w 6"/>
                  <a:gd name="T11" fmla="*/ 0 h 9"/>
                  <a:gd name="T12" fmla="*/ 6 w 6"/>
                  <a:gd name="T13" fmla="*/ 0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0" y="7"/>
                    </a:moveTo>
                    <a:lnTo>
                      <a:pt x="0" y="9"/>
                    </a:lnTo>
                    <a:lnTo>
                      <a:pt x="0" y="7"/>
                    </a:lnTo>
                    <a:lnTo>
                      <a:pt x="0" y="7"/>
                    </a:lnTo>
                    <a:lnTo>
                      <a:pt x="0" y="7"/>
                    </a:lnTo>
                    <a:close/>
                    <a:moveTo>
                      <a:pt x="6" y="0"/>
                    </a:moveTo>
                    <a:lnTo>
                      <a:pt x="6" y="0"/>
                    </a:lnTo>
                    <a:lnTo>
                      <a:pt x="6"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3" name="Freeform 2170"/>
              <p:cNvSpPr>
                <a:spLocks/>
              </p:cNvSpPr>
              <p:nvPr/>
            </p:nvSpPr>
            <p:spPr bwMode="auto">
              <a:xfrm>
                <a:off x="438" y="17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4" name="Freeform 2171"/>
              <p:cNvSpPr>
                <a:spLocks noEditPoints="1"/>
              </p:cNvSpPr>
              <p:nvPr/>
            </p:nvSpPr>
            <p:spPr bwMode="auto">
              <a:xfrm>
                <a:off x="442" y="1708"/>
                <a:ext cx="2" cy="0"/>
              </a:xfrm>
              <a:custGeom>
                <a:avLst/>
                <a:gdLst>
                  <a:gd name="T0" fmla="*/ 0 w 1"/>
                  <a:gd name="T1" fmla="*/ 0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lose/>
                    <a:moveTo>
                      <a:pt x="1" y="0"/>
                    </a:moveTo>
                    <a:cubicBezTo>
                      <a:pt x="1" y="0"/>
                      <a:pt x="1" y="0"/>
                      <a:pt x="0" y="0"/>
                    </a:cubicBezTo>
                    <a:cubicBezTo>
                      <a:pt x="1" y="0"/>
                      <a:pt x="1" y="0"/>
                      <a:pt x="1" y="0"/>
                    </a:cubicBez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5" name="Line 2172"/>
              <p:cNvSpPr>
                <a:spLocks noChangeShapeType="1"/>
              </p:cNvSpPr>
              <p:nvPr/>
            </p:nvSpPr>
            <p:spPr bwMode="auto">
              <a:xfrm>
                <a:off x="463" y="168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6" name="Line 2173"/>
              <p:cNvSpPr>
                <a:spLocks noChangeShapeType="1"/>
              </p:cNvSpPr>
              <p:nvPr/>
            </p:nvSpPr>
            <p:spPr bwMode="auto">
              <a:xfrm>
                <a:off x="463" y="168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7" name="Freeform 2174"/>
              <p:cNvSpPr>
                <a:spLocks/>
              </p:cNvSpPr>
              <p:nvPr/>
            </p:nvSpPr>
            <p:spPr bwMode="auto">
              <a:xfrm>
                <a:off x="463" y="16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8" name="Freeform 2175"/>
              <p:cNvSpPr>
                <a:spLocks/>
              </p:cNvSpPr>
              <p:nvPr/>
            </p:nvSpPr>
            <p:spPr bwMode="auto">
              <a:xfrm>
                <a:off x="463" y="1680"/>
                <a:ext cx="2" cy="2"/>
              </a:xfrm>
              <a:custGeom>
                <a:avLst/>
                <a:gdLst>
                  <a:gd name="T0" fmla="*/ 0 w 1"/>
                  <a:gd name="T1" fmla="*/ 0 h 1"/>
                  <a:gd name="T2" fmla="*/ 0 w 1"/>
                  <a:gd name="T3" fmla="*/ 1 h 1"/>
                  <a:gd name="T4" fmla="*/ 0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0" y="1"/>
                    </a:cubicBezTo>
                    <a:cubicBezTo>
                      <a:pt x="1" y="1"/>
                      <a:pt x="1" y="1"/>
                      <a:pt x="1" y="1"/>
                    </a:cubicBezTo>
                    <a:cubicBezTo>
                      <a:pt x="0" y="1"/>
                      <a:pt x="0" y="0"/>
                      <a:pt x="0" y="0"/>
                    </a:cubicBez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9" name="Freeform 2176"/>
              <p:cNvSpPr>
                <a:spLocks/>
              </p:cNvSpPr>
              <p:nvPr/>
            </p:nvSpPr>
            <p:spPr bwMode="auto">
              <a:xfrm>
                <a:off x="463" y="16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0" name="Freeform 2177"/>
              <p:cNvSpPr>
                <a:spLocks noEditPoints="1"/>
              </p:cNvSpPr>
              <p:nvPr/>
            </p:nvSpPr>
            <p:spPr bwMode="auto">
              <a:xfrm>
                <a:off x="506" y="1729"/>
                <a:ext cx="10" cy="13"/>
              </a:xfrm>
              <a:custGeom>
                <a:avLst/>
                <a:gdLst>
                  <a:gd name="T0" fmla="*/ 0 w 10"/>
                  <a:gd name="T1" fmla="*/ 13 h 13"/>
                  <a:gd name="T2" fmla="*/ 0 w 10"/>
                  <a:gd name="T3" fmla="*/ 13 h 13"/>
                  <a:gd name="T4" fmla="*/ 0 w 10"/>
                  <a:gd name="T5" fmla="*/ 13 h 13"/>
                  <a:gd name="T6" fmla="*/ 0 w 10"/>
                  <a:gd name="T7" fmla="*/ 13 h 13"/>
                  <a:gd name="T8" fmla="*/ 10 w 10"/>
                  <a:gd name="T9" fmla="*/ 0 h 13"/>
                  <a:gd name="T10" fmla="*/ 10 w 10"/>
                  <a:gd name="T11" fmla="*/ 2 h 13"/>
                  <a:gd name="T12" fmla="*/ 10 w 10"/>
                  <a:gd name="T13" fmla="*/ 2 h 13"/>
                  <a:gd name="T14" fmla="*/ 10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0" y="13"/>
                    </a:moveTo>
                    <a:lnTo>
                      <a:pt x="0" y="13"/>
                    </a:lnTo>
                    <a:lnTo>
                      <a:pt x="0" y="13"/>
                    </a:lnTo>
                    <a:lnTo>
                      <a:pt x="0" y="13"/>
                    </a:lnTo>
                    <a:close/>
                    <a:moveTo>
                      <a:pt x="10" y="0"/>
                    </a:moveTo>
                    <a:lnTo>
                      <a:pt x="10" y="2"/>
                    </a:lnTo>
                    <a:lnTo>
                      <a:pt x="10" y="2"/>
                    </a:lnTo>
                    <a:lnTo>
                      <a:pt x="1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1" name="Freeform 2178"/>
              <p:cNvSpPr>
                <a:spLocks noEditPoints="1"/>
              </p:cNvSpPr>
              <p:nvPr/>
            </p:nvSpPr>
            <p:spPr bwMode="auto">
              <a:xfrm>
                <a:off x="521" y="1723"/>
                <a:ext cx="0" cy="6"/>
              </a:xfrm>
              <a:custGeom>
                <a:avLst/>
                <a:gdLst>
                  <a:gd name="T0" fmla="*/ 2 h 3"/>
                  <a:gd name="T1" fmla="*/ 2 h 3"/>
                  <a:gd name="T2" fmla="*/ 3 h 3"/>
                  <a:gd name="T3" fmla="*/ 3 h 3"/>
                  <a:gd name="T4" fmla="*/ 2 h 3"/>
                  <a:gd name="T5" fmla="*/ 0 h 3"/>
                  <a:gd name="T6" fmla="*/ 1 h 3"/>
                  <a:gd name="T7" fmla="*/ 1 h 3"/>
                  <a:gd name="T8"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2"/>
                    </a:moveTo>
                    <a:cubicBezTo>
                      <a:pt x="0" y="2"/>
                      <a:pt x="0" y="2"/>
                      <a:pt x="0" y="2"/>
                    </a:cubicBezTo>
                    <a:cubicBezTo>
                      <a:pt x="0" y="3"/>
                      <a:pt x="0" y="3"/>
                      <a:pt x="0" y="3"/>
                    </a:cubicBezTo>
                    <a:cubicBezTo>
                      <a:pt x="0" y="3"/>
                      <a:pt x="0" y="3"/>
                      <a:pt x="0" y="3"/>
                    </a:cubicBezTo>
                    <a:lnTo>
                      <a:pt x="0" y="2"/>
                    </a:lnTo>
                    <a:close/>
                    <a:moveTo>
                      <a:pt x="0" y="0"/>
                    </a:moveTo>
                    <a:cubicBezTo>
                      <a:pt x="0" y="0"/>
                      <a:pt x="0" y="1"/>
                      <a:pt x="0" y="1"/>
                    </a:cubicBezTo>
                    <a:cubicBezTo>
                      <a:pt x="0" y="1"/>
                      <a:pt x="0" y="1"/>
                      <a:pt x="0" y="1"/>
                    </a:cubicBezTo>
                    <a:cubicBezTo>
                      <a:pt x="0" y="0"/>
                      <a:pt x="0" y="0"/>
                      <a:pt x="0" y="0"/>
                    </a:cubicBez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2" name="Rectangle 2179"/>
              <p:cNvSpPr>
                <a:spLocks noChangeArrowheads="1"/>
              </p:cNvSpPr>
              <p:nvPr/>
            </p:nvSpPr>
            <p:spPr bwMode="auto">
              <a:xfrm>
                <a:off x="504" y="1727"/>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3" name="Rectangle 2180"/>
              <p:cNvSpPr>
                <a:spLocks noChangeArrowheads="1"/>
              </p:cNvSpPr>
              <p:nvPr/>
            </p:nvSpPr>
            <p:spPr bwMode="auto">
              <a:xfrm>
                <a:off x="514" y="1742"/>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4" name="Freeform 2181"/>
              <p:cNvSpPr>
                <a:spLocks noEditPoints="1"/>
              </p:cNvSpPr>
              <p:nvPr/>
            </p:nvSpPr>
            <p:spPr bwMode="auto">
              <a:xfrm>
                <a:off x="478" y="1701"/>
                <a:ext cx="4" cy="9"/>
              </a:xfrm>
              <a:custGeom>
                <a:avLst/>
                <a:gdLst>
                  <a:gd name="T0" fmla="*/ 2 w 4"/>
                  <a:gd name="T1" fmla="*/ 9 h 9"/>
                  <a:gd name="T2" fmla="*/ 2 w 4"/>
                  <a:gd name="T3" fmla="*/ 9 h 9"/>
                  <a:gd name="T4" fmla="*/ 0 w 4"/>
                  <a:gd name="T5" fmla="*/ 9 h 9"/>
                  <a:gd name="T6" fmla="*/ 2 w 4"/>
                  <a:gd name="T7" fmla="*/ 9 h 9"/>
                  <a:gd name="T8" fmla="*/ 4 w 4"/>
                  <a:gd name="T9" fmla="*/ 0 h 9"/>
                  <a:gd name="T10" fmla="*/ 4 w 4"/>
                  <a:gd name="T11" fmla="*/ 2 h 9"/>
                  <a:gd name="T12" fmla="*/ 4 w 4"/>
                  <a:gd name="T13" fmla="*/ 2 h 9"/>
                  <a:gd name="T14" fmla="*/ 4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2" y="9"/>
                    </a:moveTo>
                    <a:lnTo>
                      <a:pt x="2" y="9"/>
                    </a:lnTo>
                    <a:lnTo>
                      <a:pt x="0" y="9"/>
                    </a:lnTo>
                    <a:lnTo>
                      <a:pt x="2" y="9"/>
                    </a:lnTo>
                    <a:close/>
                    <a:moveTo>
                      <a:pt x="4" y="0"/>
                    </a:moveTo>
                    <a:lnTo>
                      <a:pt x="4" y="2"/>
                    </a:lnTo>
                    <a:lnTo>
                      <a:pt x="4" y="2"/>
                    </a:lnTo>
                    <a:lnTo>
                      <a:pt x="4"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5" name="Freeform 2182"/>
              <p:cNvSpPr>
                <a:spLocks noEditPoints="1"/>
              </p:cNvSpPr>
              <p:nvPr/>
            </p:nvSpPr>
            <p:spPr bwMode="auto">
              <a:xfrm>
                <a:off x="482" y="1684"/>
                <a:ext cx="3" cy="32"/>
              </a:xfrm>
              <a:custGeom>
                <a:avLst/>
                <a:gdLst>
                  <a:gd name="T0" fmla="*/ 3 w 3"/>
                  <a:gd name="T1" fmla="*/ 32 h 32"/>
                  <a:gd name="T2" fmla="*/ 3 w 3"/>
                  <a:gd name="T3" fmla="*/ 32 h 32"/>
                  <a:gd name="T4" fmla="*/ 3 w 3"/>
                  <a:gd name="T5" fmla="*/ 32 h 32"/>
                  <a:gd name="T6" fmla="*/ 3 w 3"/>
                  <a:gd name="T7" fmla="*/ 32 h 32"/>
                  <a:gd name="T8" fmla="*/ 0 w 3"/>
                  <a:gd name="T9" fmla="*/ 0 h 32"/>
                  <a:gd name="T10" fmla="*/ 3 w 3"/>
                  <a:gd name="T11" fmla="*/ 2 h 32"/>
                  <a:gd name="T12" fmla="*/ 3 w 3"/>
                  <a:gd name="T13" fmla="*/ 2 h 32"/>
                  <a:gd name="T14" fmla="*/ 0 w 3"/>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2">
                    <a:moveTo>
                      <a:pt x="3" y="32"/>
                    </a:moveTo>
                    <a:lnTo>
                      <a:pt x="3" y="32"/>
                    </a:lnTo>
                    <a:lnTo>
                      <a:pt x="3" y="32"/>
                    </a:lnTo>
                    <a:lnTo>
                      <a:pt x="3" y="32"/>
                    </a:lnTo>
                    <a:close/>
                    <a:moveTo>
                      <a:pt x="0" y="0"/>
                    </a:moveTo>
                    <a:lnTo>
                      <a:pt x="3" y="2"/>
                    </a:lnTo>
                    <a:lnTo>
                      <a:pt x="3" y="2"/>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6" name="Rectangle 2183"/>
              <p:cNvSpPr>
                <a:spLocks noChangeArrowheads="1"/>
              </p:cNvSpPr>
              <p:nvPr/>
            </p:nvSpPr>
            <p:spPr bwMode="auto">
              <a:xfrm>
                <a:off x="497" y="1689"/>
                <a:ext cx="1" cy="1"/>
              </a:xfrm>
              <a:prstGeom prst="rect">
                <a:avLst/>
              </a:prstGeom>
              <a:solidFill>
                <a:srgbClr val="A23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7" name="Freeform 2184"/>
              <p:cNvSpPr>
                <a:spLocks noEditPoints="1"/>
              </p:cNvSpPr>
              <p:nvPr/>
            </p:nvSpPr>
            <p:spPr bwMode="auto">
              <a:xfrm>
                <a:off x="502" y="1695"/>
                <a:ext cx="8" cy="13"/>
              </a:xfrm>
              <a:custGeom>
                <a:avLst/>
                <a:gdLst>
                  <a:gd name="T0" fmla="*/ 4 w 4"/>
                  <a:gd name="T1" fmla="*/ 6 h 6"/>
                  <a:gd name="T2" fmla="*/ 4 w 4"/>
                  <a:gd name="T3" fmla="*/ 6 h 6"/>
                  <a:gd name="T4" fmla="*/ 2 w 4"/>
                  <a:gd name="T5" fmla="*/ 0 h 6"/>
                  <a:gd name="T6" fmla="*/ 1 w 4"/>
                  <a:gd name="T7" fmla="*/ 2 h 6"/>
                  <a:gd name="T8" fmla="*/ 0 w 4"/>
                  <a:gd name="T9" fmla="*/ 3 h 6"/>
                  <a:gd name="T10" fmla="*/ 1 w 4"/>
                  <a:gd name="T11" fmla="*/ 3 h 6"/>
                  <a:gd name="T12" fmla="*/ 2 w 4"/>
                  <a:gd name="T13" fmla="*/ 4 h 6"/>
                  <a:gd name="T14" fmla="*/ 4 w 4"/>
                  <a:gd name="T15" fmla="*/ 6 h 6"/>
                  <a:gd name="T16" fmla="*/ 2 w 4"/>
                  <a:gd name="T17" fmla="*/ 3 h 6"/>
                  <a:gd name="T18" fmla="*/ 1 w 4"/>
                  <a:gd name="T19" fmla="*/ 3 h 6"/>
                  <a:gd name="T20" fmla="*/ 1 w 4"/>
                  <a:gd name="T21" fmla="*/ 3 h 6"/>
                  <a:gd name="T22" fmla="*/ 1 w 4"/>
                  <a:gd name="T23" fmla="*/ 2 h 6"/>
                  <a:gd name="T24" fmla="*/ 2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6"/>
                    </a:moveTo>
                    <a:cubicBezTo>
                      <a:pt x="4" y="6"/>
                      <a:pt x="4" y="6"/>
                      <a:pt x="4" y="6"/>
                    </a:cubicBezTo>
                    <a:moveTo>
                      <a:pt x="2" y="0"/>
                    </a:moveTo>
                    <a:cubicBezTo>
                      <a:pt x="2" y="0"/>
                      <a:pt x="1" y="1"/>
                      <a:pt x="1" y="2"/>
                    </a:cubicBezTo>
                    <a:cubicBezTo>
                      <a:pt x="0" y="2"/>
                      <a:pt x="0" y="2"/>
                      <a:pt x="0" y="3"/>
                    </a:cubicBezTo>
                    <a:cubicBezTo>
                      <a:pt x="1" y="3"/>
                      <a:pt x="1" y="3"/>
                      <a:pt x="1" y="3"/>
                    </a:cubicBezTo>
                    <a:cubicBezTo>
                      <a:pt x="1" y="3"/>
                      <a:pt x="2" y="3"/>
                      <a:pt x="2" y="4"/>
                    </a:cubicBezTo>
                    <a:cubicBezTo>
                      <a:pt x="4" y="5"/>
                      <a:pt x="4" y="6"/>
                      <a:pt x="4" y="6"/>
                    </a:cubicBezTo>
                    <a:cubicBezTo>
                      <a:pt x="4" y="6"/>
                      <a:pt x="4" y="4"/>
                      <a:pt x="2" y="3"/>
                    </a:cubicBezTo>
                    <a:cubicBezTo>
                      <a:pt x="2" y="3"/>
                      <a:pt x="1" y="3"/>
                      <a:pt x="1" y="3"/>
                    </a:cubicBezTo>
                    <a:cubicBezTo>
                      <a:pt x="1" y="3"/>
                      <a:pt x="1" y="3"/>
                      <a:pt x="1" y="3"/>
                    </a:cubicBezTo>
                    <a:cubicBezTo>
                      <a:pt x="1" y="2"/>
                      <a:pt x="1" y="2"/>
                      <a:pt x="1" y="2"/>
                    </a:cubicBezTo>
                    <a:cubicBezTo>
                      <a:pt x="2" y="1"/>
                      <a:pt x="2" y="0"/>
                      <a:pt x="2" y="0"/>
                    </a:cubicBez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8" name="Freeform 2185"/>
              <p:cNvSpPr>
                <a:spLocks noEditPoints="1"/>
              </p:cNvSpPr>
              <p:nvPr/>
            </p:nvSpPr>
            <p:spPr bwMode="auto">
              <a:xfrm>
                <a:off x="499" y="1701"/>
                <a:ext cx="9" cy="9"/>
              </a:xfrm>
              <a:custGeom>
                <a:avLst/>
                <a:gdLst>
                  <a:gd name="T0" fmla="*/ 7 w 9"/>
                  <a:gd name="T1" fmla="*/ 7 h 9"/>
                  <a:gd name="T2" fmla="*/ 9 w 9"/>
                  <a:gd name="T3" fmla="*/ 9 h 9"/>
                  <a:gd name="T4" fmla="*/ 7 w 9"/>
                  <a:gd name="T5" fmla="*/ 7 h 9"/>
                  <a:gd name="T6" fmla="*/ 7 w 9"/>
                  <a:gd name="T7" fmla="*/ 7 h 9"/>
                  <a:gd name="T8" fmla="*/ 0 w 9"/>
                  <a:gd name="T9" fmla="*/ 0 h 9"/>
                  <a:gd name="T10" fmla="*/ 0 w 9"/>
                  <a:gd name="T11" fmla="*/ 2 h 9"/>
                  <a:gd name="T12" fmla="*/ 0 w 9"/>
                  <a:gd name="T13" fmla="*/ 0 h 9"/>
                  <a:gd name="T14" fmla="*/ 0 w 9"/>
                  <a:gd name="T15" fmla="*/ 0 h 9"/>
                  <a:gd name="T16" fmla="*/ 0 w 9"/>
                  <a:gd name="T17" fmla="*/ 0 h 9"/>
                  <a:gd name="T18" fmla="*/ 0 w 9"/>
                  <a:gd name="T19" fmla="*/ 0 h 9"/>
                  <a:gd name="T20" fmla="*/ 0 w 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7" y="7"/>
                    </a:moveTo>
                    <a:lnTo>
                      <a:pt x="9" y="9"/>
                    </a:lnTo>
                    <a:lnTo>
                      <a:pt x="7" y="7"/>
                    </a:lnTo>
                    <a:lnTo>
                      <a:pt x="7" y="7"/>
                    </a:lnTo>
                    <a:close/>
                    <a:moveTo>
                      <a:pt x="0" y="0"/>
                    </a:moveTo>
                    <a:lnTo>
                      <a:pt x="0" y="2"/>
                    </a:lnTo>
                    <a:lnTo>
                      <a:pt x="0" y="0"/>
                    </a:lnTo>
                    <a:lnTo>
                      <a:pt x="0" y="0"/>
                    </a:lnTo>
                    <a:close/>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9" name="Freeform 2186"/>
              <p:cNvSpPr>
                <a:spLocks noEditPoints="1"/>
              </p:cNvSpPr>
              <p:nvPr/>
            </p:nvSpPr>
            <p:spPr bwMode="auto">
              <a:xfrm>
                <a:off x="499" y="1708"/>
                <a:ext cx="3" cy="0"/>
              </a:xfrm>
              <a:custGeom>
                <a:avLst/>
                <a:gdLst>
                  <a:gd name="T0" fmla="*/ 3 w 3"/>
                  <a:gd name="T1" fmla="*/ 3 w 3"/>
                  <a:gd name="T2" fmla="*/ 3 w 3"/>
                  <a:gd name="T3" fmla="*/ 0 w 3"/>
                  <a:gd name="T4" fmla="*/ 0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close/>
                    <a:moveTo>
                      <a:pt x="0" y="0"/>
                    </a:moveTo>
                    <a:lnTo>
                      <a:pt x="0" y="0"/>
                    </a:lnTo>
                    <a:lnTo>
                      <a:pt x="3"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0" name="Line 2187"/>
              <p:cNvSpPr>
                <a:spLocks noChangeShapeType="1"/>
              </p:cNvSpPr>
              <p:nvPr/>
            </p:nvSpPr>
            <p:spPr bwMode="auto">
              <a:xfrm>
                <a:off x="480" y="168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1" name="Line 2188"/>
              <p:cNvSpPr>
                <a:spLocks noChangeShapeType="1"/>
              </p:cNvSpPr>
              <p:nvPr/>
            </p:nvSpPr>
            <p:spPr bwMode="auto">
              <a:xfrm>
                <a:off x="480" y="168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2" name="Freeform 2189"/>
              <p:cNvSpPr>
                <a:spLocks/>
              </p:cNvSpPr>
              <p:nvPr/>
            </p:nvSpPr>
            <p:spPr bwMode="auto">
              <a:xfrm>
                <a:off x="480" y="16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3" name="Freeform 2190"/>
              <p:cNvSpPr>
                <a:spLocks/>
              </p:cNvSpPr>
              <p:nvPr/>
            </p:nvSpPr>
            <p:spPr bwMode="auto">
              <a:xfrm>
                <a:off x="478" y="1680"/>
                <a:ext cx="2" cy="2"/>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1"/>
                      <a:pt x="1" y="1"/>
                    </a:cubicBezTo>
                    <a:lnTo>
                      <a:pt x="1"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4" name="Freeform 2191"/>
              <p:cNvSpPr>
                <a:spLocks/>
              </p:cNvSpPr>
              <p:nvPr/>
            </p:nvSpPr>
            <p:spPr bwMode="auto">
              <a:xfrm>
                <a:off x="480" y="16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2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5" name="Freeform 2192"/>
              <p:cNvSpPr>
                <a:spLocks noEditPoints="1"/>
              </p:cNvSpPr>
              <p:nvPr/>
            </p:nvSpPr>
            <p:spPr bwMode="auto">
              <a:xfrm>
                <a:off x="444" y="1682"/>
                <a:ext cx="19" cy="7"/>
              </a:xfrm>
              <a:custGeom>
                <a:avLst/>
                <a:gdLst>
                  <a:gd name="T0" fmla="*/ 3 w 9"/>
                  <a:gd name="T1" fmla="*/ 1 h 3"/>
                  <a:gd name="T2" fmla="*/ 4 w 9"/>
                  <a:gd name="T3" fmla="*/ 1 h 3"/>
                  <a:gd name="T4" fmla="*/ 5 w 9"/>
                  <a:gd name="T5" fmla="*/ 0 h 3"/>
                  <a:gd name="T6" fmla="*/ 7 w 9"/>
                  <a:gd name="T7" fmla="*/ 0 h 3"/>
                  <a:gd name="T8" fmla="*/ 9 w 9"/>
                  <a:gd name="T9" fmla="*/ 1 h 3"/>
                  <a:gd name="T10" fmla="*/ 8 w 9"/>
                  <a:gd name="T11" fmla="*/ 1 h 3"/>
                  <a:gd name="T12" fmla="*/ 7 w 9"/>
                  <a:gd name="T13" fmla="*/ 0 h 3"/>
                  <a:gd name="T14" fmla="*/ 7 w 9"/>
                  <a:gd name="T15" fmla="*/ 0 h 3"/>
                  <a:gd name="T16" fmla="*/ 6 w 9"/>
                  <a:gd name="T17" fmla="*/ 1 h 3"/>
                  <a:gd name="T18" fmla="*/ 4 w 9"/>
                  <a:gd name="T19" fmla="*/ 1 h 3"/>
                  <a:gd name="T20" fmla="*/ 3 w 9"/>
                  <a:gd name="T21" fmla="*/ 2 h 3"/>
                  <a:gd name="T22" fmla="*/ 3 w 9"/>
                  <a:gd name="T23" fmla="*/ 2 h 3"/>
                  <a:gd name="T24" fmla="*/ 1 w 9"/>
                  <a:gd name="T25" fmla="*/ 1 h 3"/>
                  <a:gd name="T26" fmla="*/ 1 w 9"/>
                  <a:gd name="T27" fmla="*/ 1 h 3"/>
                  <a:gd name="T28" fmla="*/ 2 w 9"/>
                  <a:gd name="T29" fmla="*/ 1 h 3"/>
                  <a:gd name="T30" fmla="*/ 2 w 9"/>
                  <a:gd name="T31" fmla="*/ 1 h 3"/>
                  <a:gd name="T32" fmla="*/ 3 w 9"/>
                  <a:gd name="T33" fmla="*/ 1 h 3"/>
                  <a:gd name="T34" fmla="*/ 3 w 9"/>
                  <a:gd name="T35" fmla="*/ 1 h 3"/>
                  <a:gd name="T36" fmla="*/ 3 w 9"/>
                  <a:gd name="T37" fmla="*/ 1 h 3"/>
                  <a:gd name="T38" fmla="*/ 3 w 9"/>
                  <a:gd name="T39" fmla="*/ 1 h 3"/>
                  <a:gd name="T40" fmla="*/ 6 w 9"/>
                  <a:gd name="T41" fmla="*/ 0 h 3"/>
                  <a:gd name="T42" fmla="*/ 6 w 9"/>
                  <a:gd name="T43" fmla="*/ 0 h 3"/>
                  <a:gd name="T44" fmla="*/ 6 w 9"/>
                  <a:gd name="T45" fmla="*/ 0 h 3"/>
                  <a:gd name="T46" fmla="*/ 6 w 9"/>
                  <a:gd name="T47" fmla="*/ 0 h 3"/>
                  <a:gd name="T48" fmla="*/ 5 w 9"/>
                  <a:gd name="T49" fmla="*/ 0 h 3"/>
                  <a:gd name="T50" fmla="*/ 4 w 9"/>
                  <a:gd name="T51" fmla="*/ 1 h 3"/>
                  <a:gd name="T52" fmla="*/ 3 w 9"/>
                  <a:gd name="T53" fmla="*/ 0 h 3"/>
                  <a:gd name="T54" fmla="*/ 2 w 9"/>
                  <a:gd name="T55" fmla="*/ 0 h 3"/>
                  <a:gd name="T56" fmla="*/ 1 w 9"/>
                  <a:gd name="T57" fmla="*/ 1 h 3"/>
                  <a:gd name="T58" fmla="*/ 1 w 9"/>
                  <a:gd name="T59" fmla="*/ 1 h 3"/>
                  <a:gd name="T60" fmla="*/ 1 w 9"/>
                  <a:gd name="T61" fmla="*/ 1 h 3"/>
                  <a:gd name="T62" fmla="*/ 3 w 9"/>
                  <a:gd name="T63" fmla="*/ 2 h 3"/>
                  <a:gd name="T64" fmla="*/ 3 w 9"/>
                  <a:gd name="T65" fmla="*/ 3 h 3"/>
                  <a:gd name="T66" fmla="*/ 5 w 9"/>
                  <a:gd name="T67" fmla="*/ 1 h 3"/>
                  <a:gd name="T68" fmla="*/ 7 w 9"/>
                  <a:gd name="T69" fmla="*/ 1 h 3"/>
                  <a:gd name="T70" fmla="*/ 8 w 9"/>
                  <a:gd name="T71" fmla="*/ 1 h 3"/>
                  <a:gd name="T72" fmla="*/ 9 w 9"/>
                  <a:gd name="T73" fmla="*/ 2 h 3"/>
                  <a:gd name="T74" fmla="*/ 9 w 9"/>
                  <a:gd name="T75" fmla="*/ 0 h 3"/>
                  <a:gd name="T76" fmla="*/ 6 w 9"/>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3">
                    <a:moveTo>
                      <a:pt x="3" y="1"/>
                    </a:moveTo>
                    <a:cubicBezTo>
                      <a:pt x="4" y="1"/>
                      <a:pt x="4" y="1"/>
                      <a:pt x="4" y="1"/>
                    </a:cubicBezTo>
                    <a:cubicBezTo>
                      <a:pt x="4" y="1"/>
                      <a:pt x="5" y="1"/>
                      <a:pt x="5" y="0"/>
                    </a:cubicBezTo>
                    <a:cubicBezTo>
                      <a:pt x="6" y="0"/>
                      <a:pt x="6" y="0"/>
                      <a:pt x="7" y="0"/>
                    </a:cubicBezTo>
                    <a:cubicBezTo>
                      <a:pt x="8" y="0"/>
                      <a:pt x="9" y="1"/>
                      <a:pt x="9" y="1"/>
                    </a:cubicBezTo>
                    <a:cubicBezTo>
                      <a:pt x="9" y="1"/>
                      <a:pt x="9" y="1"/>
                      <a:pt x="8" y="1"/>
                    </a:cubicBezTo>
                    <a:cubicBezTo>
                      <a:pt x="8" y="1"/>
                      <a:pt x="7" y="0"/>
                      <a:pt x="7" y="0"/>
                    </a:cubicBezTo>
                    <a:cubicBezTo>
                      <a:pt x="7" y="0"/>
                      <a:pt x="7" y="0"/>
                      <a:pt x="7" y="0"/>
                    </a:cubicBezTo>
                    <a:cubicBezTo>
                      <a:pt x="6" y="1"/>
                      <a:pt x="6" y="1"/>
                      <a:pt x="6" y="1"/>
                    </a:cubicBezTo>
                    <a:cubicBezTo>
                      <a:pt x="5" y="1"/>
                      <a:pt x="4" y="1"/>
                      <a:pt x="4" y="1"/>
                    </a:cubicBezTo>
                    <a:cubicBezTo>
                      <a:pt x="4" y="2"/>
                      <a:pt x="4" y="2"/>
                      <a:pt x="3" y="2"/>
                    </a:cubicBezTo>
                    <a:cubicBezTo>
                      <a:pt x="3" y="2"/>
                      <a:pt x="3" y="2"/>
                      <a:pt x="3" y="2"/>
                    </a:cubicBezTo>
                    <a:cubicBezTo>
                      <a:pt x="2" y="1"/>
                      <a:pt x="2" y="1"/>
                      <a:pt x="1" y="1"/>
                    </a:cubicBezTo>
                    <a:cubicBezTo>
                      <a:pt x="1" y="1"/>
                      <a:pt x="1" y="1"/>
                      <a:pt x="1" y="1"/>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lose/>
                    <a:moveTo>
                      <a:pt x="6" y="0"/>
                    </a:moveTo>
                    <a:cubicBezTo>
                      <a:pt x="6" y="0"/>
                      <a:pt x="6" y="0"/>
                      <a:pt x="6" y="0"/>
                    </a:cubicBezTo>
                    <a:cubicBezTo>
                      <a:pt x="6" y="0"/>
                      <a:pt x="6" y="0"/>
                      <a:pt x="6" y="0"/>
                    </a:cubicBezTo>
                    <a:cubicBezTo>
                      <a:pt x="6" y="0"/>
                      <a:pt x="6" y="0"/>
                      <a:pt x="6" y="0"/>
                    </a:cubicBezTo>
                    <a:cubicBezTo>
                      <a:pt x="5" y="0"/>
                      <a:pt x="5" y="0"/>
                      <a:pt x="5" y="0"/>
                    </a:cubicBezTo>
                    <a:cubicBezTo>
                      <a:pt x="4" y="0"/>
                      <a:pt x="4" y="1"/>
                      <a:pt x="4" y="1"/>
                    </a:cubicBezTo>
                    <a:cubicBezTo>
                      <a:pt x="3" y="0"/>
                      <a:pt x="3" y="0"/>
                      <a:pt x="3" y="0"/>
                    </a:cubicBezTo>
                    <a:cubicBezTo>
                      <a:pt x="2" y="0"/>
                      <a:pt x="2" y="0"/>
                      <a:pt x="2" y="0"/>
                    </a:cubicBezTo>
                    <a:cubicBezTo>
                      <a:pt x="1" y="0"/>
                      <a:pt x="0" y="1"/>
                      <a:pt x="1" y="1"/>
                    </a:cubicBezTo>
                    <a:cubicBezTo>
                      <a:pt x="1" y="1"/>
                      <a:pt x="1" y="1"/>
                      <a:pt x="1" y="1"/>
                    </a:cubicBezTo>
                    <a:cubicBezTo>
                      <a:pt x="1" y="1"/>
                      <a:pt x="1" y="1"/>
                      <a:pt x="1" y="1"/>
                    </a:cubicBezTo>
                    <a:cubicBezTo>
                      <a:pt x="1" y="1"/>
                      <a:pt x="2" y="2"/>
                      <a:pt x="3" y="2"/>
                    </a:cubicBezTo>
                    <a:cubicBezTo>
                      <a:pt x="3" y="3"/>
                      <a:pt x="3" y="3"/>
                      <a:pt x="3" y="3"/>
                    </a:cubicBezTo>
                    <a:cubicBezTo>
                      <a:pt x="4" y="3"/>
                      <a:pt x="5" y="2"/>
                      <a:pt x="5" y="1"/>
                    </a:cubicBezTo>
                    <a:cubicBezTo>
                      <a:pt x="6" y="1"/>
                      <a:pt x="6" y="1"/>
                      <a:pt x="7" y="1"/>
                    </a:cubicBezTo>
                    <a:cubicBezTo>
                      <a:pt x="7" y="1"/>
                      <a:pt x="8" y="1"/>
                      <a:pt x="8" y="1"/>
                    </a:cubicBezTo>
                    <a:cubicBezTo>
                      <a:pt x="9" y="2"/>
                      <a:pt x="9" y="2"/>
                      <a:pt x="9" y="2"/>
                    </a:cubicBezTo>
                    <a:cubicBezTo>
                      <a:pt x="9" y="2"/>
                      <a:pt x="9" y="1"/>
                      <a:pt x="9" y="0"/>
                    </a:cubicBezTo>
                    <a:cubicBezTo>
                      <a:pt x="8" y="0"/>
                      <a:pt x="7" y="0"/>
                      <a:pt x="6"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6" name="Freeform 2193"/>
              <p:cNvSpPr>
                <a:spLocks/>
              </p:cNvSpPr>
              <p:nvPr/>
            </p:nvSpPr>
            <p:spPr bwMode="auto">
              <a:xfrm>
                <a:off x="446" y="1682"/>
                <a:ext cx="17" cy="4"/>
              </a:xfrm>
              <a:custGeom>
                <a:avLst/>
                <a:gdLst>
                  <a:gd name="T0" fmla="*/ 6 w 8"/>
                  <a:gd name="T1" fmla="*/ 0 h 2"/>
                  <a:gd name="T2" fmla="*/ 4 w 8"/>
                  <a:gd name="T3" fmla="*/ 0 h 2"/>
                  <a:gd name="T4" fmla="*/ 3 w 8"/>
                  <a:gd name="T5" fmla="*/ 1 h 2"/>
                  <a:gd name="T6" fmla="*/ 2 w 8"/>
                  <a:gd name="T7" fmla="*/ 1 h 2"/>
                  <a:gd name="T8" fmla="*/ 2 w 8"/>
                  <a:gd name="T9" fmla="*/ 1 h 2"/>
                  <a:gd name="T10" fmla="*/ 2 w 8"/>
                  <a:gd name="T11" fmla="*/ 1 h 2"/>
                  <a:gd name="T12" fmla="*/ 2 w 8"/>
                  <a:gd name="T13" fmla="*/ 1 h 2"/>
                  <a:gd name="T14" fmla="*/ 1 w 8"/>
                  <a:gd name="T15" fmla="*/ 1 h 2"/>
                  <a:gd name="T16" fmla="*/ 1 w 8"/>
                  <a:gd name="T17" fmla="*/ 1 h 2"/>
                  <a:gd name="T18" fmla="*/ 0 w 8"/>
                  <a:gd name="T19" fmla="*/ 1 h 2"/>
                  <a:gd name="T20" fmla="*/ 0 w 8"/>
                  <a:gd name="T21" fmla="*/ 1 h 2"/>
                  <a:gd name="T22" fmla="*/ 2 w 8"/>
                  <a:gd name="T23" fmla="*/ 2 h 2"/>
                  <a:gd name="T24" fmla="*/ 2 w 8"/>
                  <a:gd name="T25" fmla="*/ 2 h 2"/>
                  <a:gd name="T26" fmla="*/ 3 w 8"/>
                  <a:gd name="T27" fmla="*/ 1 h 2"/>
                  <a:gd name="T28" fmla="*/ 5 w 8"/>
                  <a:gd name="T29" fmla="*/ 1 h 2"/>
                  <a:gd name="T30" fmla="*/ 6 w 8"/>
                  <a:gd name="T31" fmla="*/ 0 h 2"/>
                  <a:gd name="T32" fmla="*/ 6 w 8"/>
                  <a:gd name="T33" fmla="*/ 0 h 2"/>
                  <a:gd name="T34" fmla="*/ 7 w 8"/>
                  <a:gd name="T35" fmla="*/ 1 h 2"/>
                  <a:gd name="T36" fmla="*/ 8 w 8"/>
                  <a:gd name="T37" fmla="*/ 1 h 2"/>
                  <a:gd name="T38" fmla="*/ 6 w 8"/>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
                    <a:moveTo>
                      <a:pt x="6" y="0"/>
                    </a:moveTo>
                    <a:cubicBezTo>
                      <a:pt x="5" y="0"/>
                      <a:pt x="5" y="0"/>
                      <a:pt x="4" y="0"/>
                    </a:cubicBezTo>
                    <a:cubicBezTo>
                      <a:pt x="4" y="1"/>
                      <a:pt x="3" y="1"/>
                      <a:pt x="3"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1"/>
                      <a:pt x="1" y="1"/>
                      <a:pt x="2" y="2"/>
                    </a:cubicBezTo>
                    <a:cubicBezTo>
                      <a:pt x="2" y="2"/>
                      <a:pt x="2" y="2"/>
                      <a:pt x="2" y="2"/>
                    </a:cubicBezTo>
                    <a:cubicBezTo>
                      <a:pt x="3" y="2"/>
                      <a:pt x="3" y="2"/>
                      <a:pt x="3" y="1"/>
                    </a:cubicBezTo>
                    <a:cubicBezTo>
                      <a:pt x="3" y="1"/>
                      <a:pt x="4" y="1"/>
                      <a:pt x="5" y="1"/>
                    </a:cubicBezTo>
                    <a:cubicBezTo>
                      <a:pt x="6" y="0"/>
                      <a:pt x="6" y="0"/>
                      <a:pt x="6" y="0"/>
                    </a:cubicBezTo>
                    <a:cubicBezTo>
                      <a:pt x="6" y="0"/>
                      <a:pt x="6" y="0"/>
                      <a:pt x="6" y="0"/>
                    </a:cubicBezTo>
                    <a:cubicBezTo>
                      <a:pt x="6" y="0"/>
                      <a:pt x="7" y="1"/>
                      <a:pt x="7" y="1"/>
                    </a:cubicBezTo>
                    <a:cubicBezTo>
                      <a:pt x="8" y="1"/>
                      <a:pt x="8" y="1"/>
                      <a:pt x="8" y="1"/>
                    </a:cubicBezTo>
                    <a:cubicBezTo>
                      <a:pt x="8" y="1"/>
                      <a:pt x="7" y="0"/>
                      <a:pt x="6"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7" name="Freeform 2194"/>
              <p:cNvSpPr>
                <a:spLocks noEditPoints="1"/>
              </p:cNvSpPr>
              <p:nvPr/>
            </p:nvSpPr>
            <p:spPr bwMode="auto">
              <a:xfrm>
                <a:off x="414" y="1680"/>
                <a:ext cx="117" cy="94"/>
              </a:xfrm>
              <a:custGeom>
                <a:avLst/>
                <a:gdLst>
                  <a:gd name="T0" fmla="*/ 6 w 55"/>
                  <a:gd name="T1" fmla="*/ 16 h 44"/>
                  <a:gd name="T2" fmla="*/ 13 w 55"/>
                  <a:gd name="T3" fmla="*/ 17 h 44"/>
                  <a:gd name="T4" fmla="*/ 17 w 55"/>
                  <a:gd name="T5" fmla="*/ 17 h 44"/>
                  <a:gd name="T6" fmla="*/ 19 w 55"/>
                  <a:gd name="T7" fmla="*/ 26 h 44"/>
                  <a:gd name="T8" fmla="*/ 15 w 55"/>
                  <a:gd name="T9" fmla="*/ 35 h 44"/>
                  <a:gd name="T10" fmla="*/ 6 w 55"/>
                  <a:gd name="T11" fmla="*/ 40 h 44"/>
                  <a:gd name="T12" fmla="*/ 4 w 55"/>
                  <a:gd name="T13" fmla="*/ 33 h 44"/>
                  <a:gd name="T14" fmla="*/ 0 w 55"/>
                  <a:gd name="T15" fmla="*/ 34 h 44"/>
                  <a:gd name="T16" fmla="*/ 1 w 55"/>
                  <a:gd name="T17" fmla="*/ 28 h 44"/>
                  <a:gd name="T18" fmla="*/ 2 w 55"/>
                  <a:gd name="T19" fmla="*/ 40 h 44"/>
                  <a:gd name="T20" fmla="*/ 3 w 55"/>
                  <a:gd name="T21" fmla="*/ 35 h 44"/>
                  <a:gd name="T22" fmla="*/ 3 w 55"/>
                  <a:gd name="T23" fmla="*/ 41 h 44"/>
                  <a:gd name="T24" fmla="*/ 6 w 55"/>
                  <a:gd name="T25" fmla="*/ 39 h 44"/>
                  <a:gd name="T26" fmla="*/ 19 w 55"/>
                  <a:gd name="T27" fmla="*/ 28 h 44"/>
                  <a:gd name="T28" fmla="*/ 18 w 55"/>
                  <a:gd name="T29" fmla="*/ 31 h 44"/>
                  <a:gd name="T30" fmla="*/ 19 w 55"/>
                  <a:gd name="T31" fmla="*/ 23 h 44"/>
                  <a:gd name="T32" fmla="*/ 19 w 55"/>
                  <a:gd name="T33" fmla="*/ 17 h 44"/>
                  <a:gd name="T34" fmla="*/ 16 w 55"/>
                  <a:gd name="T35" fmla="*/ 17 h 44"/>
                  <a:gd name="T36" fmla="*/ 44 w 55"/>
                  <a:gd name="T37" fmla="*/ 14 h 44"/>
                  <a:gd name="T38" fmla="*/ 41 w 55"/>
                  <a:gd name="T39" fmla="*/ 15 h 44"/>
                  <a:gd name="T40" fmla="*/ 34 w 55"/>
                  <a:gd name="T41" fmla="*/ 21 h 44"/>
                  <a:gd name="T42" fmla="*/ 40 w 55"/>
                  <a:gd name="T43" fmla="*/ 16 h 44"/>
                  <a:gd name="T44" fmla="*/ 47 w 55"/>
                  <a:gd name="T45" fmla="*/ 16 h 44"/>
                  <a:gd name="T46" fmla="*/ 54 w 55"/>
                  <a:gd name="T47" fmla="*/ 33 h 44"/>
                  <a:gd name="T48" fmla="*/ 51 w 55"/>
                  <a:gd name="T49" fmla="*/ 34 h 44"/>
                  <a:gd name="T50" fmla="*/ 50 w 55"/>
                  <a:gd name="T51" fmla="*/ 42 h 44"/>
                  <a:gd name="T52" fmla="*/ 50 w 55"/>
                  <a:gd name="T53" fmla="*/ 39 h 44"/>
                  <a:gd name="T54" fmla="*/ 50 w 55"/>
                  <a:gd name="T55" fmla="*/ 39 h 44"/>
                  <a:gd name="T56" fmla="*/ 53 w 55"/>
                  <a:gd name="T57" fmla="*/ 40 h 44"/>
                  <a:gd name="T58" fmla="*/ 53 w 55"/>
                  <a:gd name="T59" fmla="*/ 28 h 44"/>
                  <a:gd name="T60" fmla="*/ 46 w 55"/>
                  <a:gd name="T61" fmla="*/ 15 h 44"/>
                  <a:gd name="T62" fmla="*/ 26 w 55"/>
                  <a:gd name="T63" fmla="*/ 11 h 44"/>
                  <a:gd name="T64" fmla="*/ 15 w 55"/>
                  <a:gd name="T65" fmla="*/ 14 h 44"/>
                  <a:gd name="T66" fmla="*/ 9 w 55"/>
                  <a:gd name="T67" fmla="*/ 14 h 44"/>
                  <a:gd name="T68" fmla="*/ 10 w 55"/>
                  <a:gd name="T69" fmla="*/ 7 h 44"/>
                  <a:gd name="T70" fmla="*/ 22 w 55"/>
                  <a:gd name="T71" fmla="*/ 0 h 44"/>
                  <a:gd name="T72" fmla="*/ 8 w 55"/>
                  <a:gd name="T73" fmla="*/ 9 h 44"/>
                  <a:gd name="T74" fmla="*/ 8 w 55"/>
                  <a:gd name="T75" fmla="*/ 10 h 44"/>
                  <a:gd name="T76" fmla="*/ 7 w 55"/>
                  <a:gd name="T77" fmla="*/ 13 h 44"/>
                  <a:gd name="T78" fmla="*/ 10 w 55"/>
                  <a:gd name="T79" fmla="*/ 14 h 44"/>
                  <a:gd name="T80" fmla="*/ 19 w 55"/>
                  <a:gd name="T81" fmla="*/ 17 h 44"/>
                  <a:gd name="T82" fmla="*/ 28 w 55"/>
                  <a:gd name="T83" fmla="*/ 16 h 44"/>
                  <a:gd name="T84" fmla="*/ 35 w 55"/>
                  <a:gd name="T85" fmla="*/ 1 h 44"/>
                  <a:gd name="T86" fmla="*/ 45 w 55"/>
                  <a:gd name="T87" fmla="*/ 9 h 44"/>
                  <a:gd name="T88" fmla="*/ 44 w 55"/>
                  <a:gd name="T89" fmla="*/ 14 h 44"/>
                  <a:gd name="T90" fmla="*/ 36 w 55"/>
                  <a:gd name="T91" fmla="*/ 16 h 44"/>
                  <a:gd name="T92" fmla="*/ 41 w 55"/>
                  <a:gd name="T93" fmla="*/ 14 h 44"/>
                  <a:gd name="T94" fmla="*/ 48 w 55"/>
                  <a:gd name="T95" fmla="*/ 15 h 44"/>
                  <a:gd name="T96" fmla="*/ 47 w 55"/>
                  <a:gd name="T97" fmla="*/ 12 h 44"/>
                  <a:gd name="T98" fmla="*/ 47 w 55"/>
                  <a:gd name="T99" fmla="*/ 11 h 44"/>
                  <a:gd name="T100" fmla="*/ 45 w 55"/>
                  <a:gd name="T101" fmla="*/ 10 h 44"/>
                  <a:gd name="T102" fmla="*/ 35 w 55"/>
                  <a:gd name="T103" fmla="*/ 0 h 44"/>
                  <a:gd name="T104" fmla="*/ 27 w 55"/>
                  <a:gd name="T10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44">
                    <a:moveTo>
                      <a:pt x="0" y="34"/>
                    </a:moveTo>
                    <a:cubicBezTo>
                      <a:pt x="0" y="33"/>
                      <a:pt x="0" y="33"/>
                      <a:pt x="0" y="33"/>
                    </a:cubicBezTo>
                    <a:cubicBezTo>
                      <a:pt x="0" y="32"/>
                      <a:pt x="0" y="30"/>
                      <a:pt x="1" y="29"/>
                    </a:cubicBezTo>
                    <a:cubicBezTo>
                      <a:pt x="3" y="28"/>
                      <a:pt x="2" y="28"/>
                      <a:pt x="1" y="26"/>
                    </a:cubicBezTo>
                    <a:cubicBezTo>
                      <a:pt x="1" y="24"/>
                      <a:pt x="4" y="22"/>
                      <a:pt x="4" y="20"/>
                    </a:cubicBezTo>
                    <a:cubicBezTo>
                      <a:pt x="5" y="18"/>
                      <a:pt x="7" y="17"/>
                      <a:pt x="6" y="16"/>
                    </a:cubicBezTo>
                    <a:cubicBezTo>
                      <a:pt x="6" y="16"/>
                      <a:pt x="6" y="16"/>
                      <a:pt x="6" y="16"/>
                    </a:cubicBezTo>
                    <a:cubicBezTo>
                      <a:pt x="7" y="16"/>
                      <a:pt x="7" y="16"/>
                      <a:pt x="7" y="16"/>
                    </a:cubicBezTo>
                    <a:cubicBezTo>
                      <a:pt x="8" y="15"/>
                      <a:pt x="9" y="15"/>
                      <a:pt x="10" y="15"/>
                    </a:cubicBezTo>
                    <a:cubicBezTo>
                      <a:pt x="10" y="15"/>
                      <a:pt x="10" y="15"/>
                      <a:pt x="10" y="15"/>
                    </a:cubicBezTo>
                    <a:cubicBezTo>
                      <a:pt x="12" y="15"/>
                      <a:pt x="11" y="15"/>
                      <a:pt x="12" y="16"/>
                    </a:cubicBezTo>
                    <a:cubicBezTo>
                      <a:pt x="13" y="17"/>
                      <a:pt x="13" y="17"/>
                      <a:pt x="13" y="17"/>
                    </a:cubicBezTo>
                    <a:cubicBezTo>
                      <a:pt x="14" y="17"/>
                      <a:pt x="14" y="17"/>
                      <a:pt x="14" y="17"/>
                    </a:cubicBezTo>
                    <a:cubicBezTo>
                      <a:pt x="14" y="17"/>
                      <a:pt x="14" y="16"/>
                      <a:pt x="14" y="16"/>
                    </a:cubicBezTo>
                    <a:cubicBezTo>
                      <a:pt x="14" y="16"/>
                      <a:pt x="15" y="16"/>
                      <a:pt x="15" y="17"/>
                    </a:cubicBezTo>
                    <a:cubicBezTo>
                      <a:pt x="15" y="18"/>
                      <a:pt x="16" y="18"/>
                      <a:pt x="17" y="18"/>
                    </a:cubicBezTo>
                    <a:cubicBezTo>
                      <a:pt x="17" y="17"/>
                      <a:pt x="17" y="17"/>
                      <a:pt x="17" y="17"/>
                    </a:cubicBezTo>
                    <a:cubicBezTo>
                      <a:pt x="17" y="17"/>
                      <a:pt x="17" y="17"/>
                      <a:pt x="17" y="17"/>
                    </a:cubicBezTo>
                    <a:cubicBezTo>
                      <a:pt x="18" y="17"/>
                      <a:pt x="19" y="17"/>
                      <a:pt x="19" y="18"/>
                    </a:cubicBezTo>
                    <a:cubicBezTo>
                      <a:pt x="20" y="19"/>
                      <a:pt x="20" y="20"/>
                      <a:pt x="21" y="22"/>
                    </a:cubicBezTo>
                    <a:cubicBezTo>
                      <a:pt x="20" y="22"/>
                      <a:pt x="20" y="23"/>
                      <a:pt x="20" y="23"/>
                    </a:cubicBezTo>
                    <a:cubicBezTo>
                      <a:pt x="19" y="23"/>
                      <a:pt x="19" y="23"/>
                      <a:pt x="19" y="23"/>
                    </a:cubicBezTo>
                    <a:cubicBezTo>
                      <a:pt x="19" y="23"/>
                      <a:pt x="19" y="23"/>
                      <a:pt x="19" y="23"/>
                    </a:cubicBezTo>
                    <a:cubicBezTo>
                      <a:pt x="18" y="24"/>
                      <a:pt x="19" y="24"/>
                      <a:pt x="19" y="26"/>
                    </a:cubicBezTo>
                    <a:cubicBezTo>
                      <a:pt x="19" y="27"/>
                      <a:pt x="17" y="28"/>
                      <a:pt x="17" y="30"/>
                    </a:cubicBezTo>
                    <a:cubicBezTo>
                      <a:pt x="17" y="33"/>
                      <a:pt x="16" y="33"/>
                      <a:pt x="15" y="34"/>
                    </a:cubicBezTo>
                    <a:cubicBezTo>
                      <a:pt x="14" y="34"/>
                      <a:pt x="12" y="35"/>
                      <a:pt x="13" y="35"/>
                    </a:cubicBezTo>
                    <a:cubicBezTo>
                      <a:pt x="13" y="35"/>
                      <a:pt x="13" y="35"/>
                      <a:pt x="13" y="35"/>
                    </a:cubicBezTo>
                    <a:cubicBezTo>
                      <a:pt x="14" y="35"/>
                      <a:pt x="15" y="35"/>
                      <a:pt x="15" y="35"/>
                    </a:cubicBezTo>
                    <a:cubicBezTo>
                      <a:pt x="15" y="35"/>
                      <a:pt x="15" y="35"/>
                      <a:pt x="15" y="35"/>
                    </a:cubicBezTo>
                    <a:cubicBezTo>
                      <a:pt x="14" y="36"/>
                      <a:pt x="12" y="37"/>
                      <a:pt x="9" y="38"/>
                    </a:cubicBezTo>
                    <a:cubicBezTo>
                      <a:pt x="8" y="39"/>
                      <a:pt x="8" y="39"/>
                      <a:pt x="7" y="39"/>
                    </a:cubicBezTo>
                    <a:cubicBezTo>
                      <a:pt x="7" y="39"/>
                      <a:pt x="7" y="39"/>
                      <a:pt x="7" y="39"/>
                    </a:cubicBezTo>
                    <a:cubicBezTo>
                      <a:pt x="6" y="39"/>
                      <a:pt x="6" y="39"/>
                      <a:pt x="6" y="39"/>
                    </a:cubicBezTo>
                    <a:cubicBezTo>
                      <a:pt x="6" y="39"/>
                      <a:pt x="6" y="39"/>
                      <a:pt x="6" y="39"/>
                    </a:cubicBezTo>
                    <a:cubicBezTo>
                      <a:pt x="5" y="39"/>
                      <a:pt x="6" y="40"/>
                      <a:pt x="6" y="40"/>
                    </a:cubicBezTo>
                    <a:cubicBezTo>
                      <a:pt x="5" y="40"/>
                      <a:pt x="5" y="40"/>
                      <a:pt x="4" y="42"/>
                    </a:cubicBezTo>
                    <a:cubicBezTo>
                      <a:pt x="3" y="42"/>
                      <a:pt x="3" y="42"/>
                      <a:pt x="3" y="42"/>
                    </a:cubicBezTo>
                    <a:cubicBezTo>
                      <a:pt x="3" y="42"/>
                      <a:pt x="3" y="41"/>
                      <a:pt x="4" y="40"/>
                    </a:cubicBezTo>
                    <a:cubicBezTo>
                      <a:pt x="5" y="40"/>
                      <a:pt x="5" y="39"/>
                      <a:pt x="5" y="38"/>
                    </a:cubicBezTo>
                    <a:cubicBezTo>
                      <a:pt x="4" y="37"/>
                      <a:pt x="4" y="36"/>
                      <a:pt x="4" y="35"/>
                    </a:cubicBezTo>
                    <a:cubicBezTo>
                      <a:pt x="5" y="34"/>
                      <a:pt x="4" y="33"/>
                      <a:pt x="4" y="33"/>
                    </a:cubicBezTo>
                    <a:cubicBezTo>
                      <a:pt x="3" y="33"/>
                      <a:pt x="3" y="34"/>
                      <a:pt x="3" y="34"/>
                    </a:cubicBezTo>
                    <a:cubicBezTo>
                      <a:pt x="2" y="35"/>
                      <a:pt x="3" y="37"/>
                      <a:pt x="3" y="38"/>
                    </a:cubicBezTo>
                    <a:cubicBezTo>
                      <a:pt x="3" y="39"/>
                      <a:pt x="3" y="39"/>
                      <a:pt x="2" y="39"/>
                    </a:cubicBezTo>
                    <a:cubicBezTo>
                      <a:pt x="2" y="39"/>
                      <a:pt x="1" y="38"/>
                      <a:pt x="1" y="37"/>
                    </a:cubicBezTo>
                    <a:cubicBezTo>
                      <a:pt x="1" y="36"/>
                      <a:pt x="0" y="36"/>
                      <a:pt x="0" y="35"/>
                    </a:cubicBezTo>
                    <a:cubicBezTo>
                      <a:pt x="0" y="35"/>
                      <a:pt x="0" y="35"/>
                      <a:pt x="0" y="34"/>
                    </a:cubicBezTo>
                    <a:close/>
                    <a:moveTo>
                      <a:pt x="10" y="14"/>
                    </a:moveTo>
                    <a:cubicBezTo>
                      <a:pt x="10" y="14"/>
                      <a:pt x="9" y="15"/>
                      <a:pt x="8" y="15"/>
                    </a:cubicBezTo>
                    <a:cubicBezTo>
                      <a:pt x="6" y="15"/>
                      <a:pt x="6" y="16"/>
                      <a:pt x="6" y="16"/>
                    </a:cubicBezTo>
                    <a:cubicBezTo>
                      <a:pt x="5" y="17"/>
                      <a:pt x="5" y="18"/>
                      <a:pt x="4" y="19"/>
                    </a:cubicBezTo>
                    <a:cubicBezTo>
                      <a:pt x="3" y="21"/>
                      <a:pt x="1" y="24"/>
                      <a:pt x="1" y="27"/>
                    </a:cubicBezTo>
                    <a:cubicBezTo>
                      <a:pt x="1" y="28"/>
                      <a:pt x="1" y="28"/>
                      <a:pt x="1" y="28"/>
                    </a:cubicBezTo>
                    <a:cubicBezTo>
                      <a:pt x="1" y="28"/>
                      <a:pt x="1" y="28"/>
                      <a:pt x="1" y="28"/>
                    </a:cubicBezTo>
                    <a:cubicBezTo>
                      <a:pt x="1" y="29"/>
                      <a:pt x="1" y="30"/>
                      <a:pt x="0" y="30"/>
                    </a:cubicBezTo>
                    <a:cubicBezTo>
                      <a:pt x="0" y="31"/>
                      <a:pt x="0" y="32"/>
                      <a:pt x="0" y="33"/>
                    </a:cubicBezTo>
                    <a:cubicBezTo>
                      <a:pt x="0" y="33"/>
                      <a:pt x="0" y="33"/>
                      <a:pt x="0" y="34"/>
                    </a:cubicBezTo>
                    <a:cubicBezTo>
                      <a:pt x="1" y="37"/>
                      <a:pt x="0" y="38"/>
                      <a:pt x="1" y="40"/>
                    </a:cubicBezTo>
                    <a:cubicBezTo>
                      <a:pt x="2" y="40"/>
                      <a:pt x="2" y="40"/>
                      <a:pt x="2" y="40"/>
                    </a:cubicBezTo>
                    <a:cubicBezTo>
                      <a:pt x="3" y="40"/>
                      <a:pt x="3" y="40"/>
                      <a:pt x="3" y="40"/>
                    </a:cubicBezTo>
                    <a:cubicBezTo>
                      <a:pt x="3" y="40"/>
                      <a:pt x="3" y="40"/>
                      <a:pt x="3" y="40"/>
                    </a:cubicBezTo>
                    <a:cubicBezTo>
                      <a:pt x="3" y="40"/>
                      <a:pt x="3" y="40"/>
                      <a:pt x="3" y="40"/>
                    </a:cubicBezTo>
                    <a:cubicBezTo>
                      <a:pt x="4" y="39"/>
                      <a:pt x="4" y="39"/>
                      <a:pt x="4" y="39"/>
                    </a:cubicBezTo>
                    <a:cubicBezTo>
                      <a:pt x="4" y="38"/>
                      <a:pt x="4" y="38"/>
                      <a:pt x="3" y="37"/>
                    </a:cubicBezTo>
                    <a:cubicBezTo>
                      <a:pt x="3" y="36"/>
                      <a:pt x="3" y="35"/>
                      <a:pt x="3" y="35"/>
                    </a:cubicBezTo>
                    <a:cubicBezTo>
                      <a:pt x="3" y="35"/>
                      <a:pt x="4" y="34"/>
                      <a:pt x="4" y="34"/>
                    </a:cubicBezTo>
                    <a:cubicBezTo>
                      <a:pt x="4" y="34"/>
                      <a:pt x="3" y="34"/>
                      <a:pt x="3" y="35"/>
                    </a:cubicBezTo>
                    <a:cubicBezTo>
                      <a:pt x="3" y="35"/>
                      <a:pt x="4" y="36"/>
                      <a:pt x="4" y="37"/>
                    </a:cubicBezTo>
                    <a:cubicBezTo>
                      <a:pt x="4" y="38"/>
                      <a:pt x="4" y="38"/>
                      <a:pt x="4" y="39"/>
                    </a:cubicBezTo>
                    <a:cubicBezTo>
                      <a:pt x="4" y="39"/>
                      <a:pt x="4" y="40"/>
                      <a:pt x="4" y="40"/>
                    </a:cubicBezTo>
                    <a:cubicBezTo>
                      <a:pt x="4" y="41"/>
                      <a:pt x="3" y="41"/>
                      <a:pt x="3" y="41"/>
                    </a:cubicBezTo>
                    <a:cubicBezTo>
                      <a:pt x="3" y="41"/>
                      <a:pt x="3" y="41"/>
                      <a:pt x="3" y="41"/>
                    </a:cubicBezTo>
                    <a:cubicBezTo>
                      <a:pt x="2" y="40"/>
                      <a:pt x="2" y="40"/>
                      <a:pt x="2" y="40"/>
                    </a:cubicBezTo>
                    <a:cubicBezTo>
                      <a:pt x="2" y="41"/>
                      <a:pt x="3" y="43"/>
                      <a:pt x="4" y="44"/>
                    </a:cubicBezTo>
                    <a:cubicBezTo>
                      <a:pt x="4" y="43"/>
                      <a:pt x="4" y="41"/>
                      <a:pt x="7" y="40"/>
                    </a:cubicBezTo>
                    <a:cubicBezTo>
                      <a:pt x="7" y="40"/>
                      <a:pt x="7" y="40"/>
                      <a:pt x="7" y="40"/>
                    </a:cubicBezTo>
                    <a:cubicBezTo>
                      <a:pt x="7" y="40"/>
                      <a:pt x="7" y="39"/>
                      <a:pt x="6" y="39"/>
                    </a:cubicBezTo>
                    <a:cubicBezTo>
                      <a:pt x="6" y="39"/>
                      <a:pt x="7" y="39"/>
                      <a:pt x="7" y="39"/>
                    </a:cubicBezTo>
                    <a:cubicBezTo>
                      <a:pt x="8" y="39"/>
                      <a:pt x="9" y="39"/>
                      <a:pt x="9" y="38"/>
                    </a:cubicBezTo>
                    <a:cubicBezTo>
                      <a:pt x="10" y="38"/>
                      <a:pt x="11" y="38"/>
                      <a:pt x="12" y="38"/>
                    </a:cubicBezTo>
                    <a:cubicBezTo>
                      <a:pt x="15" y="36"/>
                      <a:pt x="19" y="34"/>
                      <a:pt x="19" y="33"/>
                    </a:cubicBezTo>
                    <a:cubicBezTo>
                      <a:pt x="19" y="32"/>
                      <a:pt x="19" y="32"/>
                      <a:pt x="19" y="32"/>
                    </a:cubicBezTo>
                    <a:cubicBezTo>
                      <a:pt x="19" y="31"/>
                      <a:pt x="19" y="30"/>
                      <a:pt x="19" y="28"/>
                    </a:cubicBezTo>
                    <a:cubicBezTo>
                      <a:pt x="19" y="28"/>
                      <a:pt x="19" y="28"/>
                      <a:pt x="19" y="28"/>
                    </a:cubicBezTo>
                    <a:cubicBezTo>
                      <a:pt x="18" y="29"/>
                      <a:pt x="18" y="29"/>
                      <a:pt x="18" y="30"/>
                    </a:cubicBezTo>
                    <a:cubicBezTo>
                      <a:pt x="18" y="31"/>
                      <a:pt x="18" y="31"/>
                      <a:pt x="18" y="31"/>
                    </a:cubicBezTo>
                    <a:cubicBezTo>
                      <a:pt x="18" y="31"/>
                      <a:pt x="18" y="31"/>
                      <a:pt x="18" y="31"/>
                    </a:cubicBezTo>
                    <a:cubicBezTo>
                      <a:pt x="18" y="32"/>
                      <a:pt x="16" y="34"/>
                      <a:pt x="14" y="35"/>
                    </a:cubicBezTo>
                    <a:cubicBezTo>
                      <a:pt x="14" y="35"/>
                      <a:pt x="18" y="33"/>
                      <a:pt x="18" y="31"/>
                    </a:cubicBezTo>
                    <a:cubicBezTo>
                      <a:pt x="18" y="31"/>
                      <a:pt x="18" y="31"/>
                      <a:pt x="18" y="31"/>
                    </a:cubicBezTo>
                    <a:cubicBezTo>
                      <a:pt x="18" y="30"/>
                      <a:pt x="18" y="30"/>
                      <a:pt x="18" y="30"/>
                    </a:cubicBezTo>
                    <a:cubicBezTo>
                      <a:pt x="18" y="29"/>
                      <a:pt x="18" y="28"/>
                      <a:pt x="19" y="26"/>
                    </a:cubicBezTo>
                    <a:cubicBezTo>
                      <a:pt x="19" y="26"/>
                      <a:pt x="19" y="26"/>
                      <a:pt x="19" y="26"/>
                    </a:cubicBezTo>
                    <a:cubicBezTo>
                      <a:pt x="19" y="26"/>
                      <a:pt x="19" y="25"/>
                      <a:pt x="19" y="25"/>
                    </a:cubicBezTo>
                    <a:cubicBezTo>
                      <a:pt x="19" y="24"/>
                      <a:pt x="19" y="24"/>
                      <a:pt x="19" y="23"/>
                    </a:cubicBezTo>
                    <a:cubicBezTo>
                      <a:pt x="19" y="23"/>
                      <a:pt x="19" y="23"/>
                      <a:pt x="19" y="23"/>
                    </a:cubicBezTo>
                    <a:cubicBezTo>
                      <a:pt x="19" y="23"/>
                      <a:pt x="19" y="23"/>
                      <a:pt x="20" y="24"/>
                    </a:cubicBezTo>
                    <a:cubicBezTo>
                      <a:pt x="20" y="23"/>
                      <a:pt x="20" y="23"/>
                      <a:pt x="21" y="22"/>
                    </a:cubicBezTo>
                    <a:cubicBezTo>
                      <a:pt x="21" y="22"/>
                      <a:pt x="21" y="22"/>
                      <a:pt x="21" y="22"/>
                    </a:cubicBezTo>
                    <a:cubicBezTo>
                      <a:pt x="21" y="22"/>
                      <a:pt x="21" y="21"/>
                      <a:pt x="21" y="21"/>
                    </a:cubicBezTo>
                    <a:cubicBezTo>
                      <a:pt x="21" y="18"/>
                      <a:pt x="19" y="17"/>
                      <a:pt x="19" y="17"/>
                    </a:cubicBezTo>
                    <a:cubicBezTo>
                      <a:pt x="18" y="17"/>
                      <a:pt x="16" y="16"/>
                      <a:pt x="15" y="15"/>
                    </a:cubicBezTo>
                    <a:cubicBezTo>
                      <a:pt x="14" y="15"/>
                      <a:pt x="14" y="14"/>
                      <a:pt x="13" y="14"/>
                    </a:cubicBezTo>
                    <a:cubicBezTo>
                      <a:pt x="12" y="15"/>
                      <a:pt x="12" y="15"/>
                      <a:pt x="12" y="15"/>
                    </a:cubicBezTo>
                    <a:cubicBezTo>
                      <a:pt x="13" y="15"/>
                      <a:pt x="13" y="15"/>
                      <a:pt x="13" y="15"/>
                    </a:cubicBezTo>
                    <a:cubicBezTo>
                      <a:pt x="13" y="16"/>
                      <a:pt x="13" y="16"/>
                      <a:pt x="14" y="16"/>
                    </a:cubicBezTo>
                    <a:cubicBezTo>
                      <a:pt x="15" y="16"/>
                      <a:pt x="16" y="16"/>
                      <a:pt x="16" y="17"/>
                    </a:cubicBezTo>
                    <a:cubicBezTo>
                      <a:pt x="16" y="17"/>
                      <a:pt x="15" y="16"/>
                      <a:pt x="14" y="16"/>
                    </a:cubicBezTo>
                    <a:cubicBezTo>
                      <a:pt x="13" y="16"/>
                      <a:pt x="13" y="16"/>
                      <a:pt x="13" y="16"/>
                    </a:cubicBezTo>
                    <a:cubicBezTo>
                      <a:pt x="13" y="15"/>
                      <a:pt x="13" y="15"/>
                      <a:pt x="12" y="15"/>
                    </a:cubicBezTo>
                    <a:cubicBezTo>
                      <a:pt x="11" y="14"/>
                      <a:pt x="11" y="14"/>
                      <a:pt x="10" y="14"/>
                    </a:cubicBezTo>
                    <a:close/>
                    <a:moveTo>
                      <a:pt x="44" y="14"/>
                    </a:moveTo>
                    <a:cubicBezTo>
                      <a:pt x="44" y="14"/>
                      <a:pt x="44" y="14"/>
                      <a:pt x="44" y="14"/>
                    </a:cubicBezTo>
                    <a:cubicBezTo>
                      <a:pt x="43" y="14"/>
                      <a:pt x="43" y="14"/>
                      <a:pt x="42" y="15"/>
                    </a:cubicBezTo>
                    <a:cubicBezTo>
                      <a:pt x="42" y="15"/>
                      <a:pt x="41" y="15"/>
                      <a:pt x="41" y="16"/>
                    </a:cubicBezTo>
                    <a:cubicBezTo>
                      <a:pt x="41" y="16"/>
                      <a:pt x="41" y="16"/>
                      <a:pt x="40" y="16"/>
                    </a:cubicBezTo>
                    <a:cubicBezTo>
                      <a:pt x="39" y="16"/>
                      <a:pt x="38" y="17"/>
                      <a:pt x="38" y="17"/>
                    </a:cubicBezTo>
                    <a:cubicBezTo>
                      <a:pt x="38" y="16"/>
                      <a:pt x="39" y="16"/>
                      <a:pt x="40" y="16"/>
                    </a:cubicBezTo>
                    <a:cubicBezTo>
                      <a:pt x="41" y="16"/>
                      <a:pt x="41" y="16"/>
                      <a:pt x="41" y="15"/>
                    </a:cubicBezTo>
                    <a:cubicBezTo>
                      <a:pt x="41" y="15"/>
                      <a:pt x="41" y="15"/>
                      <a:pt x="42" y="15"/>
                    </a:cubicBezTo>
                    <a:cubicBezTo>
                      <a:pt x="41" y="14"/>
                      <a:pt x="41" y="14"/>
                      <a:pt x="41" y="14"/>
                    </a:cubicBezTo>
                    <a:cubicBezTo>
                      <a:pt x="40" y="14"/>
                      <a:pt x="40" y="15"/>
                      <a:pt x="39" y="15"/>
                    </a:cubicBezTo>
                    <a:cubicBezTo>
                      <a:pt x="38" y="16"/>
                      <a:pt x="36" y="17"/>
                      <a:pt x="35" y="17"/>
                    </a:cubicBezTo>
                    <a:cubicBezTo>
                      <a:pt x="35" y="17"/>
                      <a:pt x="34" y="18"/>
                      <a:pt x="33" y="20"/>
                    </a:cubicBezTo>
                    <a:cubicBezTo>
                      <a:pt x="34" y="21"/>
                      <a:pt x="34" y="21"/>
                      <a:pt x="34" y="21"/>
                    </a:cubicBezTo>
                    <a:cubicBezTo>
                      <a:pt x="34" y="20"/>
                      <a:pt x="35" y="19"/>
                      <a:pt x="35" y="18"/>
                    </a:cubicBezTo>
                    <a:cubicBezTo>
                      <a:pt x="36" y="17"/>
                      <a:pt x="36" y="17"/>
                      <a:pt x="37" y="17"/>
                    </a:cubicBezTo>
                    <a:cubicBezTo>
                      <a:pt x="37" y="17"/>
                      <a:pt x="37" y="17"/>
                      <a:pt x="37" y="17"/>
                    </a:cubicBezTo>
                    <a:cubicBezTo>
                      <a:pt x="38" y="18"/>
                      <a:pt x="38" y="18"/>
                      <a:pt x="38" y="18"/>
                    </a:cubicBezTo>
                    <a:cubicBezTo>
                      <a:pt x="38" y="18"/>
                      <a:pt x="39" y="18"/>
                      <a:pt x="39" y="17"/>
                    </a:cubicBezTo>
                    <a:cubicBezTo>
                      <a:pt x="40" y="16"/>
                      <a:pt x="40" y="16"/>
                      <a:pt x="40" y="16"/>
                    </a:cubicBezTo>
                    <a:cubicBezTo>
                      <a:pt x="40" y="16"/>
                      <a:pt x="40" y="17"/>
                      <a:pt x="41" y="17"/>
                    </a:cubicBezTo>
                    <a:cubicBezTo>
                      <a:pt x="41" y="17"/>
                      <a:pt x="41" y="17"/>
                      <a:pt x="41" y="17"/>
                    </a:cubicBezTo>
                    <a:cubicBezTo>
                      <a:pt x="41" y="17"/>
                      <a:pt x="42" y="17"/>
                      <a:pt x="42" y="16"/>
                    </a:cubicBezTo>
                    <a:cubicBezTo>
                      <a:pt x="43" y="15"/>
                      <a:pt x="42" y="15"/>
                      <a:pt x="44" y="15"/>
                    </a:cubicBezTo>
                    <a:cubicBezTo>
                      <a:pt x="44" y="15"/>
                      <a:pt x="44" y="15"/>
                      <a:pt x="44" y="15"/>
                    </a:cubicBezTo>
                    <a:cubicBezTo>
                      <a:pt x="46" y="15"/>
                      <a:pt x="46" y="15"/>
                      <a:pt x="47" y="16"/>
                    </a:cubicBezTo>
                    <a:cubicBezTo>
                      <a:pt x="48" y="16"/>
                      <a:pt x="48" y="16"/>
                      <a:pt x="48" y="16"/>
                    </a:cubicBezTo>
                    <a:cubicBezTo>
                      <a:pt x="48" y="16"/>
                      <a:pt x="48" y="16"/>
                      <a:pt x="48" y="16"/>
                    </a:cubicBezTo>
                    <a:cubicBezTo>
                      <a:pt x="47" y="17"/>
                      <a:pt x="49" y="18"/>
                      <a:pt x="50" y="20"/>
                    </a:cubicBezTo>
                    <a:cubicBezTo>
                      <a:pt x="50" y="22"/>
                      <a:pt x="53" y="24"/>
                      <a:pt x="53" y="26"/>
                    </a:cubicBezTo>
                    <a:cubicBezTo>
                      <a:pt x="52" y="28"/>
                      <a:pt x="51" y="28"/>
                      <a:pt x="53" y="29"/>
                    </a:cubicBezTo>
                    <a:cubicBezTo>
                      <a:pt x="54" y="30"/>
                      <a:pt x="54" y="32"/>
                      <a:pt x="54" y="33"/>
                    </a:cubicBezTo>
                    <a:cubicBezTo>
                      <a:pt x="54" y="34"/>
                      <a:pt x="54" y="34"/>
                      <a:pt x="54" y="34"/>
                    </a:cubicBezTo>
                    <a:cubicBezTo>
                      <a:pt x="54" y="34"/>
                      <a:pt x="54" y="35"/>
                      <a:pt x="54" y="35"/>
                    </a:cubicBezTo>
                    <a:cubicBezTo>
                      <a:pt x="53" y="36"/>
                      <a:pt x="53" y="36"/>
                      <a:pt x="53" y="37"/>
                    </a:cubicBezTo>
                    <a:cubicBezTo>
                      <a:pt x="53" y="38"/>
                      <a:pt x="52" y="39"/>
                      <a:pt x="52" y="39"/>
                    </a:cubicBezTo>
                    <a:cubicBezTo>
                      <a:pt x="51" y="39"/>
                      <a:pt x="51" y="39"/>
                      <a:pt x="51" y="38"/>
                    </a:cubicBezTo>
                    <a:cubicBezTo>
                      <a:pt x="51" y="37"/>
                      <a:pt x="52" y="35"/>
                      <a:pt x="51" y="34"/>
                    </a:cubicBezTo>
                    <a:cubicBezTo>
                      <a:pt x="51" y="34"/>
                      <a:pt x="51" y="33"/>
                      <a:pt x="50" y="33"/>
                    </a:cubicBezTo>
                    <a:cubicBezTo>
                      <a:pt x="50" y="33"/>
                      <a:pt x="49" y="34"/>
                      <a:pt x="50" y="35"/>
                    </a:cubicBezTo>
                    <a:cubicBezTo>
                      <a:pt x="50" y="36"/>
                      <a:pt x="50" y="37"/>
                      <a:pt x="49" y="38"/>
                    </a:cubicBezTo>
                    <a:cubicBezTo>
                      <a:pt x="49" y="39"/>
                      <a:pt x="49" y="40"/>
                      <a:pt x="50" y="40"/>
                    </a:cubicBezTo>
                    <a:cubicBezTo>
                      <a:pt x="51" y="41"/>
                      <a:pt x="51" y="42"/>
                      <a:pt x="51" y="42"/>
                    </a:cubicBezTo>
                    <a:cubicBezTo>
                      <a:pt x="50" y="42"/>
                      <a:pt x="50" y="42"/>
                      <a:pt x="50" y="42"/>
                    </a:cubicBezTo>
                    <a:cubicBezTo>
                      <a:pt x="50" y="42"/>
                      <a:pt x="51" y="43"/>
                      <a:pt x="51" y="44"/>
                    </a:cubicBezTo>
                    <a:cubicBezTo>
                      <a:pt x="51" y="42"/>
                      <a:pt x="52" y="41"/>
                      <a:pt x="52" y="40"/>
                    </a:cubicBezTo>
                    <a:cubicBezTo>
                      <a:pt x="52" y="40"/>
                      <a:pt x="52" y="41"/>
                      <a:pt x="51" y="41"/>
                    </a:cubicBezTo>
                    <a:cubicBezTo>
                      <a:pt x="51" y="41"/>
                      <a:pt x="51" y="41"/>
                      <a:pt x="51" y="41"/>
                    </a:cubicBezTo>
                    <a:cubicBezTo>
                      <a:pt x="51" y="41"/>
                      <a:pt x="51" y="41"/>
                      <a:pt x="50" y="40"/>
                    </a:cubicBezTo>
                    <a:cubicBezTo>
                      <a:pt x="50" y="40"/>
                      <a:pt x="50" y="39"/>
                      <a:pt x="50" y="39"/>
                    </a:cubicBezTo>
                    <a:cubicBezTo>
                      <a:pt x="50" y="38"/>
                      <a:pt x="50" y="38"/>
                      <a:pt x="50" y="37"/>
                    </a:cubicBezTo>
                    <a:cubicBezTo>
                      <a:pt x="51" y="36"/>
                      <a:pt x="51" y="35"/>
                      <a:pt x="51" y="35"/>
                    </a:cubicBezTo>
                    <a:cubicBezTo>
                      <a:pt x="51" y="34"/>
                      <a:pt x="50" y="34"/>
                      <a:pt x="50" y="34"/>
                    </a:cubicBezTo>
                    <a:cubicBezTo>
                      <a:pt x="50" y="34"/>
                      <a:pt x="51" y="35"/>
                      <a:pt x="51" y="35"/>
                    </a:cubicBezTo>
                    <a:cubicBezTo>
                      <a:pt x="51" y="35"/>
                      <a:pt x="51" y="36"/>
                      <a:pt x="51" y="37"/>
                    </a:cubicBezTo>
                    <a:cubicBezTo>
                      <a:pt x="50" y="38"/>
                      <a:pt x="50" y="38"/>
                      <a:pt x="50" y="39"/>
                    </a:cubicBezTo>
                    <a:cubicBezTo>
                      <a:pt x="50" y="39"/>
                      <a:pt x="50" y="39"/>
                      <a:pt x="51" y="40"/>
                    </a:cubicBezTo>
                    <a:cubicBezTo>
                      <a:pt x="51" y="40"/>
                      <a:pt x="51" y="40"/>
                      <a:pt x="51" y="40"/>
                    </a:cubicBezTo>
                    <a:cubicBezTo>
                      <a:pt x="51" y="40"/>
                      <a:pt x="51" y="40"/>
                      <a:pt x="51" y="40"/>
                    </a:cubicBezTo>
                    <a:cubicBezTo>
                      <a:pt x="52" y="40"/>
                      <a:pt x="52" y="40"/>
                      <a:pt x="52" y="40"/>
                    </a:cubicBezTo>
                    <a:cubicBezTo>
                      <a:pt x="53" y="40"/>
                      <a:pt x="53" y="40"/>
                      <a:pt x="53" y="40"/>
                    </a:cubicBezTo>
                    <a:cubicBezTo>
                      <a:pt x="53" y="40"/>
                      <a:pt x="53" y="40"/>
                      <a:pt x="53" y="40"/>
                    </a:cubicBezTo>
                    <a:cubicBezTo>
                      <a:pt x="53" y="40"/>
                      <a:pt x="53" y="40"/>
                      <a:pt x="53" y="40"/>
                    </a:cubicBezTo>
                    <a:cubicBezTo>
                      <a:pt x="54" y="38"/>
                      <a:pt x="54" y="37"/>
                      <a:pt x="54" y="34"/>
                    </a:cubicBezTo>
                    <a:cubicBezTo>
                      <a:pt x="55" y="33"/>
                      <a:pt x="55" y="33"/>
                      <a:pt x="55" y="33"/>
                    </a:cubicBezTo>
                    <a:cubicBezTo>
                      <a:pt x="55" y="32"/>
                      <a:pt x="54" y="31"/>
                      <a:pt x="54" y="30"/>
                    </a:cubicBezTo>
                    <a:cubicBezTo>
                      <a:pt x="53" y="30"/>
                      <a:pt x="53" y="29"/>
                      <a:pt x="53" y="28"/>
                    </a:cubicBezTo>
                    <a:cubicBezTo>
                      <a:pt x="53" y="28"/>
                      <a:pt x="53" y="28"/>
                      <a:pt x="53" y="28"/>
                    </a:cubicBezTo>
                    <a:cubicBezTo>
                      <a:pt x="53" y="27"/>
                      <a:pt x="53" y="27"/>
                      <a:pt x="53" y="27"/>
                    </a:cubicBezTo>
                    <a:cubicBezTo>
                      <a:pt x="53" y="24"/>
                      <a:pt x="51" y="21"/>
                      <a:pt x="50" y="19"/>
                    </a:cubicBezTo>
                    <a:cubicBezTo>
                      <a:pt x="49" y="18"/>
                      <a:pt x="49" y="17"/>
                      <a:pt x="49" y="16"/>
                    </a:cubicBezTo>
                    <a:cubicBezTo>
                      <a:pt x="49" y="16"/>
                      <a:pt x="49" y="16"/>
                      <a:pt x="49" y="16"/>
                    </a:cubicBezTo>
                    <a:cubicBezTo>
                      <a:pt x="49" y="16"/>
                      <a:pt x="49" y="16"/>
                      <a:pt x="49" y="16"/>
                    </a:cubicBezTo>
                    <a:cubicBezTo>
                      <a:pt x="48" y="16"/>
                      <a:pt x="48" y="15"/>
                      <a:pt x="46" y="15"/>
                    </a:cubicBezTo>
                    <a:cubicBezTo>
                      <a:pt x="45" y="15"/>
                      <a:pt x="44" y="14"/>
                      <a:pt x="44" y="14"/>
                    </a:cubicBezTo>
                    <a:close/>
                    <a:moveTo>
                      <a:pt x="20" y="1"/>
                    </a:moveTo>
                    <a:cubicBezTo>
                      <a:pt x="20" y="0"/>
                      <a:pt x="20" y="0"/>
                      <a:pt x="20" y="0"/>
                    </a:cubicBezTo>
                    <a:cubicBezTo>
                      <a:pt x="20" y="0"/>
                      <a:pt x="22" y="0"/>
                      <a:pt x="22" y="0"/>
                    </a:cubicBezTo>
                    <a:cubicBezTo>
                      <a:pt x="24" y="0"/>
                      <a:pt x="26" y="0"/>
                      <a:pt x="27" y="3"/>
                    </a:cubicBezTo>
                    <a:cubicBezTo>
                      <a:pt x="27" y="6"/>
                      <a:pt x="26" y="9"/>
                      <a:pt x="26" y="11"/>
                    </a:cubicBezTo>
                    <a:cubicBezTo>
                      <a:pt x="26" y="13"/>
                      <a:pt x="26" y="15"/>
                      <a:pt x="27" y="15"/>
                    </a:cubicBezTo>
                    <a:cubicBezTo>
                      <a:pt x="27" y="16"/>
                      <a:pt x="25" y="18"/>
                      <a:pt x="24" y="18"/>
                    </a:cubicBezTo>
                    <a:cubicBezTo>
                      <a:pt x="23" y="19"/>
                      <a:pt x="22" y="19"/>
                      <a:pt x="22" y="20"/>
                    </a:cubicBezTo>
                    <a:cubicBezTo>
                      <a:pt x="21" y="20"/>
                      <a:pt x="21" y="20"/>
                      <a:pt x="21" y="20"/>
                    </a:cubicBezTo>
                    <a:cubicBezTo>
                      <a:pt x="21" y="18"/>
                      <a:pt x="21" y="17"/>
                      <a:pt x="18" y="16"/>
                    </a:cubicBezTo>
                    <a:cubicBezTo>
                      <a:pt x="15" y="14"/>
                      <a:pt x="16" y="14"/>
                      <a:pt x="15" y="14"/>
                    </a:cubicBezTo>
                    <a:cubicBezTo>
                      <a:pt x="14" y="14"/>
                      <a:pt x="13" y="14"/>
                      <a:pt x="12" y="14"/>
                    </a:cubicBezTo>
                    <a:cubicBezTo>
                      <a:pt x="12" y="14"/>
                      <a:pt x="12" y="14"/>
                      <a:pt x="12" y="14"/>
                    </a:cubicBezTo>
                    <a:cubicBezTo>
                      <a:pt x="11" y="14"/>
                      <a:pt x="11" y="14"/>
                      <a:pt x="11" y="14"/>
                    </a:cubicBezTo>
                    <a:cubicBezTo>
                      <a:pt x="11" y="14"/>
                      <a:pt x="11" y="14"/>
                      <a:pt x="11" y="14"/>
                    </a:cubicBezTo>
                    <a:cubicBezTo>
                      <a:pt x="10" y="14"/>
                      <a:pt x="10" y="14"/>
                      <a:pt x="10" y="14"/>
                    </a:cubicBezTo>
                    <a:cubicBezTo>
                      <a:pt x="10" y="14"/>
                      <a:pt x="9" y="14"/>
                      <a:pt x="9" y="14"/>
                    </a:cubicBezTo>
                    <a:cubicBezTo>
                      <a:pt x="8" y="14"/>
                      <a:pt x="8" y="14"/>
                      <a:pt x="8" y="14"/>
                    </a:cubicBezTo>
                    <a:cubicBezTo>
                      <a:pt x="7" y="14"/>
                      <a:pt x="7" y="14"/>
                      <a:pt x="7" y="14"/>
                    </a:cubicBezTo>
                    <a:cubicBezTo>
                      <a:pt x="8" y="14"/>
                      <a:pt x="8" y="12"/>
                      <a:pt x="8" y="11"/>
                    </a:cubicBezTo>
                    <a:cubicBezTo>
                      <a:pt x="8" y="10"/>
                      <a:pt x="8" y="11"/>
                      <a:pt x="10" y="10"/>
                    </a:cubicBezTo>
                    <a:cubicBezTo>
                      <a:pt x="11" y="9"/>
                      <a:pt x="10" y="9"/>
                      <a:pt x="9" y="9"/>
                    </a:cubicBezTo>
                    <a:cubicBezTo>
                      <a:pt x="8" y="9"/>
                      <a:pt x="10" y="8"/>
                      <a:pt x="10" y="7"/>
                    </a:cubicBezTo>
                    <a:cubicBezTo>
                      <a:pt x="10" y="6"/>
                      <a:pt x="12" y="4"/>
                      <a:pt x="13" y="3"/>
                    </a:cubicBezTo>
                    <a:cubicBezTo>
                      <a:pt x="14" y="2"/>
                      <a:pt x="14" y="3"/>
                      <a:pt x="14" y="2"/>
                    </a:cubicBezTo>
                    <a:cubicBezTo>
                      <a:pt x="14" y="1"/>
                      <a:pt x="16" y="1"/>
                      <a:pt x="18" y="1"/>
                    </a:cubicBezTo>
                    <a:cubicBezTo>
                      <a:pt x="18" y="1"/>
                      <a:pt x="18" y="1"/>
                      <a:pt x="19" y="1"/>
                    </a:cubicBezTo>
                    <a:cubicBezTo>
                      <a:pt x="20" y="1"/>
                      <a:pt x="20" y="1"/>
                      <a:pt x="20" y="1"/>
                    </a:cubicBezTo>
                    <a:close/>
                    <a:moveTo>
                      <a:pt x="22" y="0"/>
                    </a:moveTo>
                    <a:cubicBezTo>
                      <a:pt x="21" y="0"/>
                      <a:pt x="21" y="0"/>
                      <a:pt x="20" y="0"/>
                    </a:cubicBezTo>
                    <a:cubicBezTo>
                      <a:pt x="20" y="0"/>
                      <a:pt x="20" y="0"/>
                      <a:pt x="19" y="0"/>
                    </a:cubicBezTo>
                    <a:cubicBezTo>
                      <a:pt x="17" y="0"/>
                      <a:pt x="14" y="1"/>
                      <a:pt x="13" y="2"/>
                    </a:cubicBezTo>
                    <a:cubicBezTo>
                      <a:pt x="12" y="4"/>
                      <a:pt x="9" y="5"/>
                      <a:pt x="9" y="7"/>
                    </a:cubicBezTo>
                    <a:cubicBezTo>
                      <a:pt x="8" y="8"/>
                      <a:pt x="8" y="9"/>
                      <a:pt x="8" y="9"/>
                    </a:cubicBezTo>
                    <a:cubicBezTo>
                      <a:pt x="8" y="9"/>
                      <a:pt x="8" y="9"/>
                      <a:pt x="8" y="9"/>
                    </a:cubicBezTo>
                    <a:cubicBezTo>
                      <a:pt x="8" y="9"/>
                      <a:pt x="8" y="9"/>
                      <a:pt x="8" y="9"/>
                    </a:cubicBezTo>
                    <a:cubicBezTo>
                      <a:pt x="9" y="10"/>
                      <a:pt x="9" y="10"/>
                      <a:pt x="9" y="10"/>
                    </a:cubicBezTo>
                    <a:cubicBezTo>
                      <a:pt x="10" y="10"/>
                      <a:pt x="10" y="10"/>
                      <a:pt x="10" y="10"/>
                    </a:cubicBezTo>
                    <a:cubicBezTo>
                      <a:pt x="10" y="10"/>
                      <a:pt x="9" y="10"/>
                      <a:pt x="9" y="10"/>
                    </a:cubicBezTo>
                    <a:cubicBezTo>
                      <a:pt x="8" y="10"/>
                      <a:pt x="8" y="10"/>
                      <a:pt x="8" y="9"/>
                    </a:cubicBezTo>
                    <a:cubicBezTo>
                      <a:pt x="8" y="10"/>
                      <a:pt x="8" y="10"/>
                      <a:pt x="8" y="10"/>
                    </a:cubicBezTo>
                    <a:cubicBezTo>
                      <a:pt x="7" y="10"/>
                      <a:pt x="7" y="10"/>
                      <a:pt x="7" y="11"/>
                    </a:cubicBezTo>
                    <a:cubicBezTo>
                      <a:pt x="7" y="11"/>
                      <a:pt x="7" y="11"/>
                      <a:pt x="7" y="11"/>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6" y="13"/>
                      <a:pt x="6" y="13"/>
                      <a:pt x="6" y="13"/>
                    </a:cubicBezTo>
                    <a:cubicBezTo>
                      <a:pt x="6" y="13"/>
                      <a:pt x="6" y="14"/>
                      <a:pt x="6" y="15"/>
                    </a:cubicBezTo>
                    <a:cubicBezTo>
                      <a:pt x="6" y="16"/>
                      <a:pt x="6" y="16"/>
                      <a:pt x="6" y="16"/>
                    </a:cubicBezTo>
                    <a:cubicBezTo>
                      <a:pt x="6" y="15"/>
                      <a:pt x="6" y="15"/>
                      <a:pt x="8" y="15"/>
                    </a:cubicBezTo>
                    <a:cubicBezTo>
                      <a:pt x="9" y="14"/>
                      <a:pt x="9" y="14"/>
                      <a:pt x="10" y="14"/>
                    </a:cubicBezTo>
                    <a:cubicBezTo>
                      <a:pt x="10" y="14"/>
                      <a:pt x="10" y="14"/>
                      <a:pt x="10" y="14"/>
                    </a:cubicBezTo>
                    <a:cubicBezTo>
                      <a:pt x="11" y="14"/>
                      <a:pt x="11" y="14"/>
                      <a:pt x="12" y="14"/>
                    </a:cubicBezTo>
                    <a:cubicBezTo>
                      <a:pt x="12" y="14"/>
                      <a:pt x="12" y="14"/>
                      <a:pt x="13" y="14"/>
                    </a:cubicBezTo>
                    <a:cubicBezTo>
                      <a:pt x="13" y="14"/>
                      <a:pt x="13" y="14"/>
                      <a:pt x="13" y="14"/>
                    </a:cubicBezTo>
                    <a:cubicBezTo>
                      <a:pt x="14" y="14"/>
                      <a:pt x="14" y="14"/>
                      <a:pt x="15" y="15"/>
                    </a:cubicBezTo>
                    <a:cubicBezTo>
                      <a:pt x="17" y="16"/>
                      <a:pt x="18" y="16"/>
                      <a:pt x="19" y="17"/>
                    </a:cubicBezTo>
                    <a:cubicBezTo>
                      <a:pt x="20" y="17"/>
                      <a:pt x="21" y="18"/>
                      <a:pt x="21" y="21"/>
                    </a:cubicBezTo>
                    <a:cubicBezTo>
                      <a:pt x="21" y="21"/>
                      <a:pt x="21" y="21"/>
                      <a:pt x="21" y="21"/>
                    </a:cubicBezTo>
                    <a:cubicBezTo>
                      <a:pt x="25" y="18"/>
                      <a:pt x="26" y="17"/>
                      <a:pt x="28" y="17"/>
                    </a:cubicBezTo>
                    <a:cubicBezTo>
                      <a:pt x="28" y="17"/>
                      <a:pt x="28" y="17"/>
                      <a:pt x="28" y="17"/>
                    </a:cubicBezTo>
                    <a:cubicBezTo>
                      <a:pt x="28" y="17"/>
                      <a:pt x="28" y="17"/>
                      <a:pt x="28" y="17"/>
                    </a:cubicBezTo>
                    <a:cubicBezTo>
                      <a:pt x="28" y="16"/>
                      <a:pt x="28" y="16"/>
                      <a:pt x="28" y="16"/>
                    </a:cubicBezTo>
                    <a:cubicBezTo>
                      <a:pt x="27" y="14"/>
                      <a:pt x="28" y="13"/>
                      <a:pt x="28" y="11"/>
                    </a:cubicBezTo>
                    <a:cubicBezTo>
                      <a:pt x="28" y="8"/>
                      <a:pt x="27" y="4"/>
                      <a:pt x="28" y="3"/>
                    </a:cubicBezTo>
                    <a:cubicBezTo>
                      <a:pt x="29" y="0"/>
                      <a:pt x="30" y="0"/>
                      <a:pt x="32" y="0"/>
                    </a:cubicBezTo>
                    <a:cubicBezTo>
                      <a:pt x="32" y="0"/>
                      <a:pt x="34" y="0"/>
                      <a:pt x="34" y="0"/>
                    </a:cubicBezTo>
                    <a:cubicBezTo>
                      <a:pt x="34" y="1"/>
                      <a:pt x="34" y="1"/>
                      <a:pt x="34" y="1"/>
                    </a:cubicBezTo>
                    <a:cubicBezTo>
                      <a:pt x="35" y="1"/>
                      <a:pt x="35" y="1"/>
                      <a:pt x="35" y="1"/>
                    </a:cubicBezTo>
                    <a:cubicBezTo>
                      <a:pt x="35" y="1"/>
                      <a:pt x="35" y="1"/>
                      <a:pt x="35" y="1"/>
                    </a:cubicBezTo>
                    <a:cubicBezTo>
                      <a:pt x="36" y="1"/>
                      <a:pt x="36" y="1"/>
                      <a:pt x="36" y="1"/>
                    </a:cubicBezTo>
                    <a:cubicBezTo>
                      <a:pt x="38" y="1"/>
                      <a:pt x="40" y="1"/>
                      <a:pt x="40" y="2"/>
                    </a:cubicBezTo>
                    <a:cubicBezTo>
                      <a:pt x="40" y="3"/>
                      <a:pt x="40" y="2"/>
                      <a:pt x="41" y="3"/>
                    </a:cubicBezTo>
                    <a:cubicBezTo>
                      <a:pt x="42" y="4"/>
                      <a:pt x="44" y="6"/>
                      <a:pt x="44" y="7"/>
                    </a:cubicBezTo>
                    <a:cubicBezTo>
                      <a:pt x="44" y="8"/>
                      <a:pt x="46" y="9"/>
                      <a:pt x="45" y="9"/>
                    </a:cubicBezTo>
                    <a:cubicBezTo>
                      <a:pt x="44" y="9"/>
                      <a:pt x="43" y="9"/>
                      <a:pt x="44" y="10"/>
                    </a:cubicBezTo>
                    <a:cubicBezTo>
                      <a:pt x="46" y="11"/>
                      <a:pt x="46" y="10"/>
                      <a:pt x="46" y="11"/>
                    </a:cubicBezTo>
                    <a:cubicBezTo>
                      <a:pt x="46" y="12"/>
                      <a:pt x="46" y="14"/>
                      <a:pt x="47" y="14"/>
                    </a:cubicBezTo>
                    <a:cubicBezTo>
                      <a:pt x="46" y="14"/>
                      <a:pt x="46" y="14"/>
                      <a:pt x="46" y="14"/>
                    </a:cubicBezTo>
                    <a:cubicBezTo>
                      <a:pt x="45" y="14"/>
                      <a:pt x="45" y="14"/>
                      <a:pt x="45" y="14"/>
                    </a:cubicBezTo>
                    <a:cubicBezTo>
                      <a:pt x="45" y="14"/>
                      <a:pt x="45" y="14"/>
                      <a:pt x="44" y="14"/>
                    </a:cubicBezTo>
                    <a:cubicBezTo>
                      <a:pt x="43" y="14"/>
                      <a:pt x="43" y="14"/>
                      <a:pt x="43" y="14"/>
                    </a:cubicBezTo>
                    <a:cubicBezTo>
                      <a:pt x="43" y="14"/>
                      <a:pt x="43" y="14"/>
                      <a:pt x="43" y="14"/>
                    </a:cubicBezTo>
                    <a:cubicBezTo>
                      <a:pt x="42" y="14"/>
                      <a:pt x="42" y="14"/>
                      <a:pt x="42" y="14"/>
                    </a:cubicBezTo>
                    <a:cubicBezTo>
                      <a:pt x="42" y="14"/>
                      <a:pt x="42" y="14"/>
                      <a:pt x="42" y="14"/>
                    </a:cubicBezTo>
                    <a:cubicBezTo>
                      <a:pt x="41" y="14"/>
                      <a:pt x="41" y="14"/>
                      <a:pt x="40" y="14"/>
                    </a:cubicBezTo>
                    <a:cubicBezTo>
                      <a:pt x="39" y="14"/>
                      <a:pt x="39" y="14"/>
                      <a:pt x="36" y="16"/>
                    </a:cubicBezTo>
                    <a:cubicBezTo>
                      <a:pt x="33" y="17"/>
                      <a:pt x="33" y="18"/>
                      <a:pt x="33" y="20"/>
                    </a:cubicBezTo>
                    <a:cubicBezTo>
                      <a:pt x="33" y="20"/>
                      <a:pt x="33" y="20"/>
                      <a:pt x="33" y="20"/>
                    </a:cubicBezTo>
                    <a:cubicBezTo>
                      <a:pt x="33" y="18"/>
                      <a:pt x="34" y="17"/>
                      <a:pt x="35" y="17"/>
                    </a:cubicBezTo>
                    <a:cubicBezTo>
                      <a:pt x="36" y="16"/>
                      <a:pt x="37" y="16"/>
                      <a:pt x="39" y="15"/>
                    </a:cubicBezTo>
                    <a:cubicBezTo>
                      <a:pt x="40" y="14"/>
                      <a:pt x="40" y="14"/>
                      <a:pt x="41" y="14"/>
                    </a:cubicBezTo>
                    <a:cubicBezTo>
                      <a:pt x="41" y="14"/>
                      <a:pt x="41" y="14"/>
                      <a:pt x="41" y="14"/>
                    </a:cubicBezTo>
                    <a:cubicBezTo>
                      <a:pt x="42" y="14"/>
                      <a:pt x="42" y="14"/>
                      <a:pt x="42" y="14"/>
                    </a:cubicBezTo>
                    <a:cubicBezTo>
                      <a:pt x="43" y="14"/>
                      <a:pt x="43" y="14"/>
                      <a:pt x="44" y="14"/>
                    </a:cubicBezTo>
                    <a:cubicBezTo>
                      <a:pt x="44" y="14"/>
                      <a:pt x="44" y="14"/>
                      <a:pt x="44" y="14"/>
                    </a:cubicBezTo>
                    <a:cubicBezTo>
                      <a:pt x="45" y="14"/>
                      <a:pt x="45" y="14"/>
                      <a:pt x="46" y="15"/>
                    </a:cubicBezTo>
                    <a:cubicBezTo>
                      <a:pt x="48" y="15"/>
                      <a:pt x="48" y="15"/>
                      <a:pt x="48" y="16"/>
                    </a:cubicBezTo>
                    <a:cubicBezTo>
                      <a:pt x="48" y="15"/>
                      <a:pt x="48" y="15"/>
                      <a:pt x="48" y="15"/>
                    </a:cubicBezTo>
                    <a:cubicBezTo>
                      <a:pt x="48" y="14"/>
                      <a:pt x="48" y="13"/>
                      <a:pt x="48" y="13"/>
                    </a:cubicBezTo>
                    <a:cubicBezTo>
                      <a:pt x="47" y="12"/>
                      <a:pt x="47" y="12"/>
                      <a:pt x="47" y="12"/>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7" y="10"/>
                      <a:pt x="47" y="10"/>
                      <a:pt x="46" y="10"/>
                    </a:cubicBezTo>
                    <a:cubicBezTo>
                      <a:pt x="46" y="9"/>
                      <a:pt x="46" y="9"/>
                      <a:pt x="46" y="9"/>
                    </a:cubicBezTo>
                    <a:cubicBezTo>
                      <a:pt x="46" y="9"/>
                      <a:pt x="46" y="10"/>
                      <a:pt x="45" y="10"/>
                    </a:cubicBezTo>
                    <a:cubicBezTo>
                      <a:pt x="45" y="10"/>
                      <a:pt x="44" y="10"/>
                      <a:pt x="44" y="10"/>
                    </a:cubicBezTo>
                    <a:cubicBezTo>
                      <a:pt x="45" y="10"/>
                      <a:pt x="45" y="10"/>
                      <a:pt x="45" y="10"/>
                    </a:cubicBezTo>
                    <a:cubicBezTo>
                      <a:pt x="46" y="9"/>
                      <a:pt x="46" y="9"/>
                      <a:pt x="46" y="9"/>
                    </a:cubicBezTo>
                    <a:cubicBezTo>
                      <a:pt x="46" y="9"/>
                      <a:pt x="46" y="9"/>
                      <a:pt x="46" y="9"/>
                    </a:cubicBezTo>
                    <a:cubicBezTo>
                      <a:pt x="46" y="9"/>
                      <a:pt x="46" y="9"/>
                      <a:pt x="46" y="9"/>
                    </a:cubicBezTo>
                    <a:cubicBezTo>
                      <a:pt x="46" y="9"/>
                      <a:pt x="46" y="8"/>
                      <a:pt x="45" y="7"/>
                    </a:cubicBezTo>
                    <a:cubicBezTo>
                      <a:pt x="45" y="5"/>
                      <a:pt x="42" y="4"/>
                      <a:pt x="41" y="2"/>
                    </a:cubicBezTo>
                    <a:cubicBezTo>
                      <a:pt x="40" y="1"/>
                      <a:pt x="37" y="0"/>
                      <a:pt x="35" y="0"/>
                    </a:cubicBezTo>
                    <a:cubicBezTo>
                      <a:pt x="34" y="0"/>
                      <a:pt x="34" y="0"/>
                      <a:pt x="34" y="0"/>
                    </a:cubicBezTo>
                    <a:cubicBezTo>
                      <a:pt x="33" y="0"/>
                      <a:pt x="33" y="0"/>
                      <a:pt x="32" y="0"/>
                    </a:cubicBezTo>
                    <a:cubicBezTo>
                      <a:pt x="32" y="0"/>
                      <a:pt x="32" y="0"/>
                      <a:pt x="32" y="0"/>
                    </a:cubicBezTo>
                    <a:cubicBezTo>
                      <a:pt x="32" y="0"/>
                      <a:pt x="31" y="0"/>
                      <a:pt x="30" y="0"/>
                    </a:cubicBezTo>
                    <a:cubicBezTo>
                      <a:pt x="29" y="0"/>
                      <a:pt x="28" y="1"/>
                      <a:pt x="27" y="1"/>
                    </a:cubicBezTo>
                    <a:cubicBezTo>
                      <a:pt x="27" y="2"/>
                      <a:pt x="27" y="2"/>
                      <a:pt x="27" y="2"/>
                    </a:cubicBezTo>
                    <a:cubicBezTo>
                      <a:pt x="27" y="1"/>
                      <a:pt x="27" y="1"/>
                      <a:pt x="27" y="1"/>
                    </a:cubicBezTo>
                    <a:cubicBezTo>
                      <a:pt x="26" y="1"/>
                      <a:pt x="25" y="0"/>
                      <a:pt x="24" y="0"/>
                    </a:cubicBezTo>
                    <a:cubicBezTo>
                      <a:pt x="23" y="0"/>
                      <a:pt x="22" y="0"/>
                      <a:pt x="22" y="0"/>
                    </a:cubicBezTo>
                    <a:close/>
                  </a:path>
                </a:pathLst>
              </a:custGeom>
              <a:solidFill>
                <a:srgbClr val="AC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8" name="Freeform 2195"/>
              <p:cNvSpPr>
                <a:spLocks noEditPoints="1"/>
              </p:cNvSpPr>
              <p:nvPr/>
            </p:nvSpPr>
            <p:spPr bwMode="auto">
              <a:xfrm>
                <a:off x="412" y="1678"/>
                <a:ext cx="122" cy="96"/>
              </a:xfrm>
              <a:custGeom>
                <a:avLst/>
                <a:gdLst>
                  <a:gd name="T0" fmla="*/ 7 w 57"/>
                  <a:gd name="T1" fmla="*/ 15 h 45"/>
                  <a:gd name="T2" fmla="*/ 6 w 57"/>
                  <a:gd name="T3" fmla="*/ 16 h 45"/>
                  <a:gd name="T4" fmla="*/ 6 w 57"/>
                  <a:gd name="T5" fmla="*/ 17 h 45"/>
                  <a:gd name="T6" fmla="*/ 2 w 57"/>
                  <a:gd name="T7" fmla="*/ 29 h 45"/>
                  <a:gd name="T8" fmla="*/ 5 w 57"/>
                  <a:gd name="T9" fmla="*/ 45 h 45"/>
                  <a:gd name="T10" fmla="*/ 3 w 57"/>
                  <a:gd name="T11" fmla="*/ 41 h 45"/>
                  <a:gd name="T12" fmla="*/ 1 w 57"/>
                  <a:gd name="T13" fmla="*/ 35 h 45"/>
                  <a:gd name="T14" fmla="*/ 2 w 57"/>
                  <a:gd name="T15" fmla="*/ 29 h 45"/>
                  <a:gd name="T16" fmla="*/ 5 w 57"/>
                  <a:gd name="T17" fmla="*/ 20 h 45"/>
                  <a:gd name="T18" fmla="*/ 6 w 57"/>
                  <a:gd name="T19" fmla="*/ 17 h 45"/>
                  <a:gd name="T20" fmla="*/ 7 w 57"/>
                  <a:gd name="T21" fmla="*/ 14 h 45"/>
                  <a:gd name="T22" fmla="*/ 8 w 57"/>
                  <a:gd name="T23" fmla="*/ 12 h 45"/>
                  <a:gd name="T24" fmla="*/ 8 w 57"/>
                  <a:gd name="T25" fmla="*/ 12 h 45"/>
                  <a:gd name="T26" fmla="*/ 28 w 57"/>
                  <a:gd name="T27" fmla="*/ 2 h 45"/>
                  <a:gd name="T28" fmla="*/ 20 w 57"/>
                  <a:gd name="T29" fmla="*/ 1 h 45"/>
                  <a:gd name="T30" fmla="*/ 9 w 57"/>
                  <a:gd name="T31" fmla="*/ 10 h 45"/>
                  <a:gd name="T32" fmla="*/ 8 w 57"/>
                  <a:gd name="T33" fmla="*/ 12 h 45"/>
                  <a:gd name="T34" fmla="*/ 8 w 57"/>
                  <a:gd name="T35" fmla="*/ 12 h 45"/>
                  <a:gd name="T36" fmla="*/ 8 w 57"/>
                  <a:gd name="T37" fmla="*/ 13 h 45"/>
                  <a:gd name="T38" fmla="*/ 8 w 57"/>
                  <a:gd name="T39" fmla="*/ 12 h 45"/>
                  <a:gd name="T40" fmla="*/ 9 w 57"/>
                  <a:gd name="T41" fmla="*/ 10 h 45"/>
                  <a:gd name="T42" fmla="*/ 9 w 57"/>
                  <a:gd name="T43" fmla="*/ 10 h 45"/>
                  <a:gd name="T44" fmla="*/ 14 w 57"/>
                  <a:gd name="T45" fmla="*/ 3 h 45"/>
                  <a:gd name="T46" fmla="*/ 23 w 57"/>
                  <a:gd name="T47" fmla="*/ 1 h 45"/>
                  <a:gd name="T48" fmla="*/ 28 w 57"/>
                  <a:gd name="T49" fmla="*/ 3 h 45"/>
                  <a:gd name="T50" fmla="*/ 33 w 57"/>
                  <a:gd name="T51" fmla="*/ 1 h 45"/>
                  <a:gd name="T52" fmla="*/ 36 w 57"/>
                  <a:gd name="T53" fmla="*/ 1 h 45"/>
                  <a:gd name="T54" fmla="*/ 47 w 57"/>
                  <a:gd name="T55" fmla="*/ 10 h 45"/>
                  <a:gd name="T56" fmla="*/ 47 w 57"/>
                  <a:gd name="T57" fmla="*/ 10 h 45"/>
                  <a:gd name="T58" fmla="*/ 48 w 57"/>
                  <a:gd name="T59" fmla="*/ 12 h 45"/>
                  <a:gd name="T60" fmla="*/ 48 w 57"/>
                  <a:gd name="T61" fmla="*/ 12 h 45"/>
                  <a:gd name="T62" fmla="*/ 48 w 57"/>
                  <a:gd name="T63" fmla="*/ 13 h 45"/>
                  <a:gd name="T64" fmla="*/ 49 w 57"/>
                  <a:gd name="T65" fmla="*/ 17 h 45"/>
                  <a:gd name="T66" fmla="*/ 54 w 57"/>
                  <a:gd name="T67" fmla="*/ 28 h 45"/>
                  <a:gd name="T68" fmla="*/ 55 w 57"/>
                  <a:gd name="T69" fmla="*/ 31 h 45"/>
                  <a:gd name="T70" fmla="*/ 54 w 57"/>
                  <a:gd name="T71" fmla="*/ 41 h 45"/>
                  <a:gd name="T72" fmla="*/ 52 w 57"/>
                  <a:gd name="T73" fmla="*/ 45 h 45"/>
                  <a:gd name="T74" fmla="*/ 56 w 57"/>
                  <a:gd name="T75" fmla="*/ 35 h 45"/>
                  <a:gd name="T76" fmla="*/ 50 w 57"/>
                  <a:gd name="T77" fmla="*/ 17 h 45"/>
                  <a:gd name="T78" fmla="*/ 50 w 57"/>
                  <a:gd name="T79" fmla="*/ 16 h 45"/>
                  <a:gd name="T80" fmla="*/ 50 w 57"/>
                  <a:gd name="T81" fmla="*/ 15 h 45"/>
                  <a:gd name="T82" fmla="*/ 48 w 57"/>
                  <a:gd name="T83" fmla="*/ 12 h 45"/>
                  <a:gd name="T84" fmla="*/ 42 w 57"/>
                  <a:gd name="T8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45">
                    <a:moveTo>
                      <a:pt x="8" y="13"/>
                    </a:moveTo>
                    <a:cubicBezTo>
                      <a:pt x="7" y="14"/>
                      <a:pt x="7" y="14"/>
                      <a:pt x="7" y="14"/>
                    </a:cubicBezTo>
                    <a:cubicBezTo>
                      <a:pt x="7" y="14"/>
                      <a:pt x="7" y="14"/>
                      <a:pt x="7" y="15"/>
                    </a:cubicBezTo>
                    <a:cubicBezTo>
                      <a:pt x="7" y="15"/>
                      <a:pt x="7" y="15"/>
                      <a:pt x="7" y="15"/>
                    </a:cubicBezTo>
                    <a:cubicBezTo>
                      <a:pt x="7" y="15"/>
                      <a:pt x="7" y="15"/>
                      <a:pt x="7" y="15"/>
                    </a:cubicBezTo>
                    <a:cubicBezTo>
                      <a:pt x="6" y="16"/>
                      <a:pt x="6" y="16"/>
                      <a:pt x="6" y="16"/>
                    </a:cubicBezTo>
                    <a:cubicBezTo>
                      <a:pt x="6" y="16"/>
                      <a:pt x="6" y="16"/>
                      <a:pt x="6" y="16"/>
                    </a:cubicBezTo>
                    <a:cubicBezTo>
                      <a:pt x="6" y="17"/>
                      <a:pt x="6" y="17"/>
                      <a:pt x="6" y="17"/>
                    </a:cubicBezTo>
                    <a:cubicBezTo>
                      <a:pt x="6" y="17"/>
                      <a:pt x="6" y="17"/>
                      <a:pt x="6" y="17"/>
                    </a:cubicBezTo>
                    <a:cubicBezTo>
                      <a:pt x="6" y="18"/>
                      <a:pt x="6" y="18"/>
                      <a:pt x="6" y="18"/>
                    </a:cubicBezTo>
                    <a:cubicBezTo>
                      <a:pt x="6" y="18"/>
                      <a:pt x="5" y="19"/>
                      <a:pt x="5" y="20"/>
                    </a:cubicBezTo>
                    <a:cubicBezTo>
                      <a:pt x="3" y="22"/>
                      <a:pt x="1" y="26"/>
                      <a:pt x="2" y="29"/>
                    </a:cubicBezTo>
                    <a:cubicBezTo>
                      <a:pt x="2" y="32"/>
                      <a:pt x="0" y="32"/>
                      <a:pt x="0" y="35"/>
                    </a:cubicBezTo>
                    <a:cubicBezTo>
                      <a:pt x="1" y="38"/>
                      <a:pt x="1" y="39"/>
                      <a:pt x="2" y="41"/>
                    </a:cubicBezTo>
                    <a:cubicBezTo>
                      <a:pt x="3" y="42"/>
                      <a:pt x="3" y="43"/>
                      <a:pt x="5" y="45"/>
                    </a:cubicBezTo>
                    <a:cubicBezTo>
                      <a:pt x="5" y="45"/>
                      <a:pt x="5" y="45"/>
                      <a:pt x="5" y="45"/>
                    </a:cubicBezTo>
                    <a:cubicBezTo>
                      <a:pt x="5" y="45"/>
                      <a:pt x="5" y="45"/>
                      <a:pt x="5" y="45"/>
                    </a:cubicBezTo>
                    <a:cubicBezTo>
                      <a:pt x="4" y="44"/>
                      <a:pt x="3" y="42"/>
                      <a:pt x="3" y="41"/>
                    </a:cubicBezTo>
                    <a:cubicBezTo>
                      <a:pt x="2" y="41"/>
                      <a:pt x="2" y="41"/>
                      <a:pt x="2" y="41"/>
                    </a:cubicBezTo>
                    <a:cubicBezTo>
                      <a:pt x="2" y="41"/>
                      <a:pt x="2" y="41"/>
                      <a:pt x="2" y="41"/>
                    </a:cubicBezTo>
                    <a:cubicBezTo>
                      <a:pt x="1" y="39"/>
                      <a:pt x="2" y="38"/>
                      <a:pt x="1" y="35"/>
                    </a:cubicBezTo>
                    <a:cubicBezTo>
                      <a:pt x="1" y="34"/>
                      <a:pt x="1" y="34"/>
                      <a:pt x="1" y="34"/>
                    </a:cubicBezTo>
                    <a:cubicBezTo>
                      <a:pt x="1" y="33"/>
                      <a:pt x="1" y="32"/>
                      <a:pt x="1" y="31"/>
                    </a:cubicBezTo>
                    <a:cubicBezTo>
                      <a:pt x="2" y="31"/>
                      <a:pt x="2" y="30"/>
                      <a:pt x="2" y="29"/>
                    </a:cubicBezTo>
                    <a:cubicBezTo>
                      <a:pt x="2" y="29"/>
                      <a:pt x="2" y="29"/>
                      <a:pt x="2" y="29"/>
                    </a:cubicBezTo>
                    <a:cubicBezTo>
                      <a:pt x="2" y="28"/>
                      <a:pt x="2" y="28"/>
                      <a:pt x="2" y="28"/>
                    </a:cubicBezTo>
                    <a:cubicBezTo>
                      <a:pt x="2" y="25"/>
                      <a:pt x="4" y="22"/>
                      <a:pt x="5" y="20"/>
                    </a:cubicBezTo>
                    <a:cubicBezTo>
                      <a:pt x="6" y="19"/>
                      <a:pt x="6" y="18"/>
                      <a:pt x="7" y="17"/>
                    </a:cubicBezTo>
                    <a:cubicBezTo>
                      <a:pt x="7" y="17"/>
                      <a:pt x="7" y="17"/>
                      <a:pt x="7" y="17"/>
                    </a:cubicBezTo>
                    <a:cubicBezTo>
                      <a:pt x="6" y="17"/>
                      <a:pt x="6" y="17"/>
                      <a:pt x="6" y="17"/>
                    </a:cubicBezTo>
                    <a:cubicBezTo>
                      <a:pt x="6" y="17"/>
                      <a:pt x="6" y="17"/>
                      <a:pt x="7" y="17"/>
                    </a:cubicBezTo>
                    <a:cubicBezTo>
                      <a:pt x="7" y="16"/>
                      <a:pt x="7" y="16"/>
                      <a:pt x="7" y="16"/>
                    </a:cubicBezTo>
                    <a:cubicBezTo>
                      <a:pt x="7" y="15"/>
                      <a:pt x="7" y="14"/>
                      <a:pt x="7" y="14"/>
                    </a:cubicBezTo>
                    <a:cubicBezTo>
                      <a:pt x="8" y="14"/>
                      <a:pt x="8" y="14"/>
                      <a:pt x="8" y="14"/>
                    </a:cubicBezTo>
                    <a:lnTo>
                      <a:pt x="8" y="13"/>
                    </a:lnTo>
                    <a:close/>
                    <a:moveTo>
                      <a:pt x="8" y="12"/>
                    </a:moveTo>
                    <a:cubicBezTo>
                      <a:pt x="8" y="13"/>
                      <a:pt x="8" y="13"/>
                      <a:pt x="8" y="13"/>
                    </a:cubicBezTo>
                    <a:cubicBezTo>
                      <a:pt x="8" y="13"/>
                      <a:pt x="8" y="13"/>
                      <a:pt x="8" y="13"/>
                    </a:cubicBezTo>
                    <a:lnTo>
                      <a:pt x="8" y="12"/>
                    </a:lnTo>
                    <a:close/>
                    <a:moveTo>
                      <a:pt x="33" y="0"/>
                    </a:moveTo>
                    <a:cubicBezTo>
                      <a:pt x="33" y="0"/>
                      <a:pt x="32" y="0"/>
                      <a:pt x="31" y="0"/>
                    </a:cubicBezTo>
                    <a:cubicBezTo>
                      <a:pt x="30" y="1"/>
                      <a:pt x="29" y="1"/>
                      <a:pt x="28" y="2"/>
                    </a:cubicBezTo>
                    <a:cubicBezTo>
                      <a:pt x="27" y="1"/>
                      <a:pt x="27" y="1"/>
                      <a:pt x="25" y="0"/>
                    </a:cubicBezTo>
                    <a:cubicBezTo>
                      <a:pt x="24" y="0"/>
                      <a:pt x="23" y="0"/>
                      <a:pt x="23" y="0"/>
                    </a:cubicBezTo>
                    <a:cubicBezTo>
                      <a:pt x="21" y="0"/>
                      <a:pt x="21" y="1"/>
                      <a:pt x="20" y="1"/>
                    </a:cubicBezTo>
                    <a:cubicBezTo>
                      <a:pt x="18" y="1"/>
                      <a:pt x="15" y="2"/>
                      <a:pt x="14" y="3"/>
                    </a:cubicBezTo>
                    <a:cubicBezTo>
                      <a:pt x="13" y="4"/>
                      <a:pt x="10" y="6"/>
                      <a:pt x="10" y="8"/>
                    </a:cubicBezTo>
                    <a:cubicBezTo>
                      <a:pt x="9" y="10"/>
                      <a:pt x="9" y="10"/>
                      <a:pt x="9" y="10"/>
                    </a:cubicBezTo>
                    <a:cubicBezTo>
                      <a:pt x="8" y="11"/>
                      <a:pt x="8" y="11"/>
                      <a:pt x="8" y="12"/>
                    </a:cubicBezTo>
                    <a:cubicBezTo>
                      <a:pt x="8" y="13"/>
                      <a:pt x="8" y="13"/>
                      <a:pt x="8" y="13"/>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8" y="11"/>
                      <a:pt x="8"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9"/>
                      <a:pt x="10" y="8"/>
                    </a:cubicBezTo>
                    <a:cubicBezTo>
                      <a:pt x="10" y="6"/>
                      <a:pt x="13" y="5"/>
                      <a:pt x="14" y="3"/>
                    </a:cubicBezTo>
                    <a:cubicBezTo>
                      <a:pt x="15" y="2"/>
                      <a:pt x="18" y="1"/>
                      <a:pt x="20" y="1"/>
                    </a:cubicBezTo>
                    <a:cubicBezTo>
                      <a:pt x="21" y="1"/>
                      <a:pt x="21" y="1"/>
                      <a:pt x="21" y="1"/>
                    </a:cubicBezTo>
                    <a:cubicBezTo>
                      <a:pt x="22" y="1"/>
                      <a:pt x="22" y="1"/>
                      <a:pt x="23" y="1"/>
                    </a:cubicBezTo>
                    <a:cubicBezTo>
                      <a:pt x="23" y="1"/>
                      <a:pt x="24" y="1"/>
                      <a:pt x="25" y="1"/>
                    </a:cubicBezTo>
                    <a:cubicBezTo>
                      <a:pt x="26" y="1"/>
                      <a:pt x="27" y="2"/>
                      <a:pt x="28" y="2"/>
                    </a:cubicBezTo>
                    <a:cubicBezTo>
                      <a:pt x="28" y="3"/>
                      <a:pt x="28" y="3"/>
                      <a:pt x="28" y="3"/>
                    </a:cubicBezTo>
                    <a:cubicBezTo>
                      <a:pt x="28" y="2"/>
                      <a:pt x="28" y="2"/>
                      <a:pt x="28" y="2"/>
                    </a:cubicBezTo>
                    <a:cubicBezTo>
                      <a:pt x="29" y="2"/>
                      <a:pt x="30" y="1"/>
                      <a:pt x="31" y="1"/>
                    </a:cubicBezTo>
                    <a:cubicBezTo>
                      <a:pt x="32" y="1"/>
                      <a:pt x="33" y="1"/>
                      <a:pt x="33" y="1"/>
                    </a:cubicBezTo>
                    <a:cubicBezTo>
                      <a:pt x="33" y="1"/>
                      <a:pt x="33" y="1"/>
                      <a:pt x="33" y="1"/>
                    </a:cubicBezTo>
                    <a:cubicBezTo>
                      <a:pt x="34" y="1"/>
                      <a:pt x="34" y="1"/>
                      <a:pt x="35" y="1"/>
                    </a:cubicBezTo>
                    <a:cubicBezTo>
                      <a:pt x="35" y="1"/>
                      <a:pt x="35" y="1"/>
                      <a:pt x="36" y="1"/>
                    </a:cubicBezTo>
                    <a:cubicBezTo>
                      <a:pt x="38" y="1"/>
                      <a:pt x="41" y="2"/>
                      <a:pt x="42" y="3"/>
                    </a:cubicBezTo>
                    <a:cubicBezTo>
                      <a:pt x="43" y="5"/>
                      <a:pt x="46" y="6"/>
                      <a:pt x="46" y="8"/>
                    </a:cubicBezTo>
                    <a:cubicBezTo>
                      <a:pt x="47" y="9"/>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1"/>
                      <a:pt x="47" y="11"/>
                      <a:pt x="47" y="11"/>
                    </a:cubicBezTo>
                    <a:cubicBezTo>
                      <a:pt x="48" y="11"/>
                      <a:pt x="48" y="11"/>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3"/>
                      <a:pt x="48" y="13"/>
                    </a:cubicBezTo>
                    <a:cubicBezTo>
                      <a:pt x="49" y="14"/>
                      <a:pt x="49" y="14"/>
                      <a:pt x="49" y="14"/>
                    </a:cubicBezTo>
                    <a:cubicBezTo>
                      <a:pt x="49" y="14"/>
                      <a:pt x="49" y="15"/>
                      <a:pt x="49" y="16"/>
                    </a:cubicBezTo>
                    <a:cubicBezTo>
                      <a:pt x="49" y="17"/>
                      <a:pt x="49" y="17"/>
                      <a:pt x="49" y="17"/>
                    </a:cubicBezTo>
                    <a:cubicBezTo>
                      <a:pt x="50" y="17"/>
                      <a:pt x="50" y="17"/>
                      <a:pt x="50" y="17"/>
                    </a:cubicBezTo>
                    <a:cubicBezTo>
                      <a:pt x="50" y="18"/>
                      <a:pt x="50" y="19"/>
                      <a:pt x="51" y="20"/>
                    </a:cubicBezTo>
                    <a:cubicBezTo>
                      <a:pt x="52" y="22"/>
                      <a:pt x="54" y="25"/>
                      <a:pt x="54" y="28"/>
                    </a:cubicBezTo>
                    <a:cubicBezTo>
                      <a:pt x="54" y="29"/>
                      <a:pt x="54" y="29"/>
                      <a:pt x="54" y="29"/>
                    </a:cubicBezTo>
                    <a:cubicBezTo>
                      <a:pt x="54" y="29"/>
                      <a:pt x="54" y="29"/>
                      <a:pt x="54" y="29"/>
                    </a:cubicBezTo>
                    <a:cubicBezTo>
                      <a:pt x="54" y="30"/>
                      <a:pt x="54" y="31"/>
                      <a:pt x="55" y="31"/>
                    </a:cubicBezTo>
                    <a:cubicBezTo>
                      <a:pt x="55" y="32"/>
                      <a:pt x="56" y="33"/>
                      <a:pt x="56" y="34"/>
                    </a:cubicBezTo>
                    <a:cubicBezTo>
                      <a:pt x="56" y="34"/>
                      <a:pt x="56" y="34"/>
                      <a:pt x="55" y="35"/>
                    </a:cubicBezTo>
                    <a:cubicBezTo>
                      <a:pt x="55" y="38"/>
                      <a:pt x="55" y="39"/>
                      <a:pt x="54" y="41"/>
                    </a:cubicBezTo>
                    <a:cubicBezTo>
                      <a:pt x="54" y="41"/>
                      <a:pt x="54" y="41"/>
                      <a:pt x="54" y="41"/>
                    </a:cubicBezTo>
                    <a:cubicBezTo>
                      <a:pt x="53" y="41"/>
                      <a:pt x="53" y="41"/>
                      <a:pt x="53" y="41"/>
                    </a:cubicBezTo>
                    <a:cubicBezTo>
                      <a:pt x="53" y="42"/>
                      <a:pt x="52" y="43"/>
                      <a:pt x="52" y="45"/>
                    </a:cubicBezTo>
                    <a:cubicBezTo>
                      <a:pt x="52" y="45"/>
                      <a:pt x="52" y="45"/>
                      <a:pt x="52" y="45"/>
                    </a:cubicBezTo>
                    <a:cubicBezTo>
                      <a:pt x="53" y="43"/>
                      <a:pt x="53" y="42"/>
                      <a:pt x="54" y="41"/>
                    </a:cubicBezTo>
                    <a:cubicBezTo>
                      <a:pt x="56" y="39"/>
                      <a:pt x="55" y="38"/>
                      <a:pt x="56" y="35"/>
                    </a:cubicBezTo>
                    <a:cubicBezTo>
                      <a:pt x="57" y="32"/>
                      <a:pt x="54" y="32"/>
                      <a:pt x="54" y="29"/>
                    </a:cubicBezTo>
                    <a:cubicBezTo>
                      <a:pt x="55" y="26"/>
                      <a:pt x="53" y="22"/>
                      <a:pt x="51" y="20"/>
                    </a:cubicBezTo>
                    <a:cubicBezTo>
                      <a:pt x="51" y="19"/>
                      <a:pt x="50" y="18"/>
                      <a:pt x="50" y="17"/>
                    </a:cubicBezTo>
                    <a:cubicBezTo>
                      <a:pt x="50" y="17"/>
                      <a:pt x="50" y="17"/>
                      <a:pt x="50" y="17"/>
                    </a:cubicBezTo>
                    <a:cubicBezTo>
                      <a:pt x="50" y="17"/>
                      <a:pt x="50" y="17"/>
                      <a:pt x="50" y="17"/>
                    </a:cubicBezTo>
                    <a:cubicBezTo>
                      <a:pt x="50" y="16"/>
                      <a:pt x="50" y="16"/>
                      <a:pt x="50" y="16"/>
                    </a:cubicBezTo>
                    <a:cubicBezTo>
                      <a:pt x="50" y="16"/>
                      <a:pt x="50" y="16"/>
                      <a:pt x="50" y="16"/>
                    </a:cubicBezTo>
                    <a:cubicBezTo>
                      <a:pt x="50" y="15"/>
                      <a:pt x="50" y="15"/>
                      <a:pt x="50" y="15"/>
                    </a:cubicBezTo>
                    <a:cubicBezTo>
                      <a:pt x="50" y="15"/>
                      <a:pt x="50" y="15"/>
                      <a:pt x="50" y="15"/>
                    </a:cubicBezTo>
                    <a:cubicBezTo>
                      <a:pt x="49" y="15"/>
                      <a:pt x="49" y="15"/>
                      <a:pt x="49" y="15"/>
                    </a:cubicBezTo>
                    <a:cubicBezTo>
                      <a:pt x="49" y="14"/>
                      <a:pt x="49" y="14"/>
                      <a:pt x="49" y="14"/>
                    </a:cubicBezTo>
                    <a:cubicBezTo>
                      <a:pt x="48" y="13"/>
                      <a:pt x="48" y="13"/>
                      <a:pt x="48" y="12"/>
                    </a:cubicBezTo>
                    <a:cubicBezTo>
                      <a:pt x="48" y="11"/>
                      <a:pt x="48" y="11"/>
                      <a:pt x="47" y="10"/>
                    </a:cubicBezTo>
                    <a:cubicBezTo>
                      <a:pt x="47" y="10"/>
                      <a:pt x="47" y="10"/>
                      <a:pt x="47" y="8"/>
                    </a:cubicBezTo>
                    <a:cubicBezTo>
                      <a:pt x="46" y="6"/>
                      <a:pt x="43" y="4"/>
                      <a:pt x="42" y="3"/>
                    </a:cubicBezTo>
                    <a:cubicBezTo>
                      <a:pt x="41" y="2"/>
                      <a:pt x="38" y="1"/>
                      <a:pt x="36" y="1"/>
                    </a:cubicBezTo>
                    <a:cubicBezTo>
                      <a:pt x="35" y="1"/>
                      <a:pt x="35" y="0"/>
                      <a:pt x="33" y="0"/>
                    </a:cubicBezTo>
                    <a:close/>
                  </a:path>
                </a:pathLst>
              </a:custGeom>
              <a:solidFill>
                <a:srgbClr val="84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9" name="Freeform 2196"/>
              <p:cNvSpPr>
                <a:spLocks/>
              </p:cNvSpPr>
              <p:nvPr/>
            </p:nvSpPr>
            <p:spPr bwMode="auto">
              <a:xfrm>
                <a:off x="417" y="1752"/>
                <a:ext cx="6" cy="15"/>
              </a:xfrm>
              <a:custGeom>
                <a:avLst/>
                <a:gdLst>
                  <a:gd name="T0" fmla="*/ 3 w 3"/>
                  <a:gd name="T1" fmla="*/ 0 h 7"/>
                  <a:gd name="T2" fmla="*/ 2 w 3"/>
                  <a:gd name="T3" fmla="*/ 1 h 7"/>
                  <a:gd name="T4" fmla="*/ 2 w 3"/>
                  <a:gd name="T5" fmla="*/ 3 h 7"/>
                  <a:gd name="T6" fmla="*/ 3 w 3"/>
                  <a:gd name="T7" fmla="*/ 5 h 7"/>
                  <a:gd name="T8" fmla="*/ 2 w 3"/>
                  <a:gd name="T9" fmla="*/ 6 h 7"/>
                  <a:gd name="T10" fmla="*/ 2 w 3"/>
                  <a:gd name="T11" fmla="*/ 6 h 7"/>
                  <a:gd name="T12" fmla="*/ 2 w 3"/>
                  <a:gd name="T13" fmla="*/ 6 h 7"/>
                  <a:gd name="T14" fmla="*/ 1 w 3"/>
                  <a:gd name="T15" fmla="*/ 6 h 7"/>
                  <a:gd name="T16" fmla="*/ 0 w 3"/>
                  <a:gd name="T17" fmla="*/ 6 h 7"/>
                  <a:gd name="T18" fmla="*/ 0 w 3"/>
                  <a:gd name="T19" fmla="*/ 6 h 7"/>
                  <a:gd name="T20" fmla="*/ 1 w 3"/>
                  <a:gd name="T21" fmla="*/ 6 h 7"/>
                  <a:gd name="T22" fmla="*/ 2 w 3"/>
                  <a:gd name="T23" fmla="*/ 7 h 7"/>
                  <a:gd name="T24" fmla="*/ 2 w 3"/>
                  <a:gd name="T25" fmla="*/ 7 h 7"/>
                  <a:gd name="T26" fmla="*/ 3 w 3"/>
                  <a:gd name="T27" fmla="*/ 6 h 7"/>
                  <a:gd name="T28" fmla="*/ 3 w 3"/>
                  <a:gd name="T29" fmla="*/ 5 h 7"/>
                  <a:gd name="T30" fmla="*/ 3 w 3"/>
                  <a:gd name="T31" fmla="*/ 3 h 7"/>
                  <a:gd name="T32" fmla="*/ 2 w 3"/>
                  <a:gd name="T33" fmla="*/ 1 h 7"/>
                  <a:gd name="T34" fmla="*/ 3 w 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3" y="0"/>
                    </a:moveTo>
                    <a:cubicBezTo>
                      <a:pt x="3" y="0"/>
                      <a:pt x="2" y="1"/>
                      <a:pt x="2" y="1"/>
                    </a:cubicBezTo>
                    <a:cubicBezTo>
                      <a:pt x="2" y="1"/>
                      <a:pt x="2" y="2"/>
                      <a:pt x="2" y="3"/>
                    </a:cubicBezTo>
                    <a:cubicBezTo>
                      <a:pt x="3" y="4"/>
                      <a:pt x="3" y="4"/>
                      <a:pt x="3" y="5"/>
                    </a:cubicBezTo>
                    <a:cubicBezTo>
                      <a:pt x="3" y="5"/>
                      <a:pt x="3" y="5"/>
                      <a:pt x="2" y="6"/>
                    </a:cubicBezTo>
                    <a:cubicBezTo>
                      <a:pt x="2" y="6"/>
                      <a:pt x="2" y="6"/>
                      <a:pt x="2" y="6"/>
                    </a:cubicBezTo>
                    <a:cubicBezTo>
                      <a:pt x="2" y="6"/>
                      <a:pt x="2" y="6"/>
                      <a:pt x="2" y="6"/>
                    </a:cubicBezTo>
                    <a:cubicBezTo>
                      <a:pt x="1" y="6"/>
                      <a:pt x="1" y="6"/>
                      <a:pt x="1" y="6"/>
                    </a:cubicBezTo>
                    <a:cubicBezTo>
                      <a:pt x="0" y="6"/>
                      <a:pt x="0" y="6"/>
                      <a:pt x="0" y="6"/>
                    </a:cubicBezTo>
                    <a:cubicBezTo>
                      <a:pt x="0" y="6"/>
                      <a:pt x="0" y="6"/>
                      <a:pt x="0" y="6"/>
                    </a:cubicBezTo>
                    <a:cubicBezTo>
                      <a:pt x="1" y="6"/>
                      <a:pt x="1" y="6"/>
                      <a:pt x="1" y="6"/>
                    </a:cubicBezTo>
                    <a:cubicBezTo>
                      <a:pt x="2" y="7"/>
                      <a:pt x="2" y="7"/>
                      <a:pt x="2" y="7"/>
                    </a:cubicBezTo>
                    <a:cubicBezTo>
                      <a:pt x="2" y="7"/>
                      <a:pt x="2" y="7"/>
                      <a:pt x="2" y="7"/>
                    </a:cubicBezTo>
                    <a:cubicBezTo>
                      <a:pt x="2" y="7"/>
                      <a:pt x="3" y="7"/>
                      <a:pt x="3" y="6"/>
                    </a:cubicBezTo>
                    <a:cubicBezTo>
                      <a:pt x="3" y="6"/>
                      <a:pt x="3" y="5"/>
                      <a:pt x="3" y="5"/>
                    </a:cubicBezTo>
                    <a:cubicBezTo>
                      <a:pt x="3" y="4"/>
                      <a:pt x="3" y="4"/>
                      <a:pt x="3" y="3"/>
                    </a:cubicBezTo>
                    <a:cubicBezTo>
                      <a:pt x="3" y="2"/>
                      <a:pt x="2" y="1"/>
                      <a:pt x="2" y="1"/>
                    </a:cubicBezTo>
                    <a:cubicBezTo>
                      <a:pt x="2" y="0"/>
                      <a:pt x="3" y="0"/>
                      <a:pt x="3"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0" name="Freeform 2197"/>
              <p:cNvSpPr>
                <a:spLocks/>
              </p:cNvSpPr>
              <p:nvPr/>
            </p:nvSpPr>
            <p:spPr bwMode="auto">
              <a:xfrm>
                <a:off x="417" y="1765"/>
                <a:ext cx="2"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0" y="0"/>
                      <a:pt x="0" y="0"/>
                    </a:cubicBezTo>
                    <a:cubicBezTo>
                      <a:pt x="0" y="0"/>
                      <a:pt x="0" y="0"/>
                      <a:pt x="0" y="0"/>
                    </a:cubicBez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1" name="Freeform 2198"/>
              <p:cNvSpPr>
                <a:spLocks/>
              </p:cNvSpPr>
              <p:nvPr/>
            </p:nvSpPr>
            <p:spPr bwMode="auto">
              <a:xfrm>
                <a:off x="427" y="1710"/>
                <a:ext cx="32" cy="17"/>
              </a:xfrm>
              <a:custGeom>
                <a:avLst/>
                <a:gdLst>
                  <a:gd name="T0" fmla="*/ 4 w 15"/>
                  <a:gd name="T1" fmla="*/ 0 h 8"/>
                  <a:gd name="T2" fmla="*/ 4 w 15"/>
                  <a:gd name="T3" fmla="*/ 0 h 8"/>
                  <a:gd name="T4" fmla="*/ 2 w 15"/>
                  <a:gd name="T5" fmla="*/ 1 h 8"/>
                  <a:gd name="T6" fmla="*/ 0 w 15"/>
                  <a:gd name="T7" fmla="*/ 2 h 8"/>
                  <a:gd name="T8" fmla="*/ 0 w 15"/>
                  <a:gd name="T9" fmla="*/ 2 h 8"/>
                  <a:gd name="T10" fmla="*/ 2 w 15"/>
                  <a:gd name="T11" fmla="*/ 1 h 8"/>
                  <a:gd name="T12" fmla="*/ 4 w 15"/>
                  <a:gd name="T13" fmla="*/ 0 h 8"/>
                  <a:gd name="T14" fmla="*/ 4 w 15"/>
                  <a:gd name="T15" fmla="*/ 0 h 8"/>
                  <a:gd name="T16" fmla="*/ 6 w 15"/>
                  <a:gd name="T17" fmla="*/ 1 h 8"/>
                  <a:gd name="T18" fmla="*/ 7 w 15"/>
                  <a:gd name="T19" fmla="*/ 2 h 8"/>
                  <a:gd name="T20" fmla="*/ 8 w 15"/>
                  <a:gd name="T21" fmla="*/ 2 h 8"/>
                  <a:gd name="T22" fmla="*/ 10 w 15"/>
                  <a:gd name="T23" fmla="*/ 3 h 8"/>
                  <a:gd name="T24" fmla="*/ 8 w 15"/>
                  <a:gd name="T25" fmla="*/ 2 h 8"/>
                  <a:gd name="T26" fmla="*/ 7 w 15"/>
                  <a:gd name="T27" fmla="*/ 1 h 8"/>
                  <a:gd name="T28" fmla="*/ 6 w 15"/>
                  <a:gd name="T29" fmla="*/ 1 h 8"/>
                  <a:gd name="T30" fmla="*/ 7 w 15"/>
                  <a:gd name="T31" fmla="*/ 0 h 8"/>
                  <a:gd name="T32" fmla="*/ 9 w 15"/>
                  <a:gd name="T33" fmla="*/ 1 h 8"/>
                  <a:gd name="T34" fmla="*/ 13 w 15"/>
                  <a:gd name="T35" fmla="*/ 3 h 8"/>
                  <a:gd name="T36" fmla="*/ 15 w 15"/>
                  <a:gd name="T37" fmla="*/ 7 h 8"/>
                  <a:gd name="T38" fmla="*/ 15 w 15"/>
                  <a:gd name="T39" fmla="*/ 8 h 8"/>
                  <a:gd name="T40" fmla="*/ 15 w 15"/>
                  <a:gd name="T41" fmla="*/ 7 h 8"/>
                  <a:gd name="T42" fmla="*/ 15 w 15"/>
                  <a:gd name="T43" fmla="*/ 7 h 8"/>
                  <a:gd name="T44" fmla="*/ 13 w 15"/>
                  <a:gd name="T45" fmla="*/ 3 h 8"/>
                  <a:gd name="T46" fmla="*/ 9 w 15"/>
                  <a:gd name="T47" fmla="*/ 1 h 8"/>
                  <a:gd name="T48" fmla="*/ 7 w 15"/>
                  <a:gd name="T49" fmla="*/ 0 h 8"/>
                  <a:gd name="T50" fmla="*/ 7 w 15"/>
                  <a:gd name="T51" fmla="*/ 0 h 8"/>
                  <a:gd name="T52" fmla="*/ 6 w 15"/>
                  <a:gd name="T53" fmla="*/ 0 h 8"/>
                  <a:gd name="T54" fmla="*/ 4 w 15"/>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8">
                    <a:moveTo>
                      <a:pt x="4" y="0"/>
                    </a:moveTo>
                    <a:cubicBezTo>
                      <a:pt x="4" y="0"/>
                      <a:pt x="4" y="0"/>
                      <a:pt x="4" y="0"/>
                    </a:cubicBezTo>
                    <a:cubicBezTo>
                      <a:pt x="3" y="0"/>
                      <a:pt x="3" y="0"/>
                      <a:pt x="2" y="1"/>
                    </a:cubicBezTo>
                    <a:cubicBezTo>
                      <a:pt x="0" y="1"/>
                      <a:pt x="0" y="1"/>
                      <a:pt x="0" y="2"/>
                    </a:cubicBezTo>
                    <a:cubicBezTo>
                      <a:pt x="0" y="2"/>
                      <a:pt x="0" y="2"/>
                      <a:pt x="0" y="2"/>
                    </a:cubicBezTo>
                    <a:cubicBezTo>
                      <a:pt x="0" y="2"/>
                      <a:pt x="0" y="1"/>
                      <a:pt x="2" y="1"/>
                    </a:cubicBezTo>
                    <a:cubicBezTo>
                      <a:pt x="3" y="1"/>
                      <a:pt x="4" y="0"/>
                      <a:pt x="4" y="0"/>
                    </a:cubicBezTo>
                    <a:cubicBezTo>
                      <a:pt x="4" y="0"/>
                      <a:pt x="4" y="0"/>
                      <a:pt x="4" y="0"/>
                    </a:cubicBezTo>
                    <a:cubicBezTo>
                      <a:pt x="5" y="0"/>
                      <a:pt x="5" y="0"/>
                      <a:pt x="6" y="1"/>
                    </a:cubicBezTo>
                    <a:cubicBezTo>
                      <a:pt x="7" y="1"/>
                      <a:pt x="7" y="1"/>
                      <a:pt x="7" y="2"/>
                    </a:cubicBezTo>
                    <a:cubicBezTo>
                      <a:pt x="7" y="2"/>
                      <a:pt x="7" y="2"/>
                      <a:pt x="8" y="2"/>
                    </a:cubicBezTo>
                    <a:cubicBezTo>
                      <a:pt x="9" y="2"/>
                      <a:pt x="10" y="3"/>
                      <a:pt x="10" y="3"/>
                    </a:cubicBezTo>
                    <a:cubicBezTo>
                      <a:pt x="10" y="2"/>
                      <a:pt x="9" y="2"/>
                      <a:pt x="8" y="2"/>
                    </a:cubicBezTo>
                    <a:cubicBezTo>
                      <a:pt x="7" y="2"/>
                      <a:pt x="7" y="2"/>
                      <a:pt x="7" y="1"/>
                    </a:cubicBezTo>
                    <a:cubicBezTo>
                      <a:pt x="7" y="1"/>
                      <a:pt x="7" y="1"/>
                      <a:pt x="6" y="1"/>
                    </a:cubicBezTo>
                    <a:cubicBezTo>
                      <a:pt x="7" y="0"/>
                      <a:pt x="7" y="0"/>
                      <a:pt x="7" y="0"/>
                    </a:cubicBezTo>
                    <a:cubicBezTo>
                      <a:pt x="8" y="0"/>
                      <a:pt x="8" y="1"/>
                      <a:pt x="9" y="1"/>
                    </a:cubicBezTo>
                    <a:cubicBezTo>
                      <a:pt x="10" y="2"/>
                      <a:pt x="12" y="3"/>
                      <a:pt x="13" y="3"/>
                    </a:cubicBezTo>
                    <a:cubicBezTo>
                      <a:pt x="13" y="3"/>
                      <a:pt x="15" y="4"/>
                      <a:pt x="15" y="7"/>
                    </a:cubicBezTo>
                    <a:cubicBezTo>
                      <a:pt x="15" y="7"/>
                      <a:pt x="15" y="8"/>
                      <a:pt x="15" y="8"/>
                    </a:cubicBezTo>
                    <a:cubicBezTo>
                      <a:pt x="15" y="7"/>
                      <a:pt x="15" y="7"/>
                      <a:pt x="15" y="7"/>
                    </a:cubicBezTo>
                    <a:cubicBezTo>
                      <a:pt x="15" y="7"/>
                      <a:pt x="15" y="7"/>
                      <a:pt x="15" y="7"/>
                    </a:cubicBezTo>
                    <a:cubicBezTo>
                      <a:pt x="15" y="4"/>
                      <a:pt x="14" y="3"/>
                      <a:pt x="13" y="3"/>
                    </a:cubicBezTo>
                    <a:cubicBezTo>
                      <a:pt x="12" y="2"/>
                      <a:pt x="11" y="2"/>
                      <a:pt x="9" y="1"/>
                    </a:cubicBezTo>
                    <a:cubicBezTo>
                      <a:pt x="8" y="0"/>
                      <a:pt x="8" y="0"/>
                      <a:pt x="7" y="0"/>
                    </a:cubicBezTo>
                    <a:cubicBezTo>
                      <a:pt x="7" y="0"/>
                      <a:pt x="7" y="0"/>
                      <a:pt x="7" y="0"/>
                    </a:cubicBezTo>
                    <a:cubicBezTo>
                      <a:pt x="6" y="0"/>
                      <a:pt x="6" y="0"/>
                      <a:pt x="6" y="0"/>
                    </a:cubicBezTo>
                    <a:cubicBezTo>
                      <a:pt x="5" y="0"/>
                      <a:pt x="5" y="0"/>
                      <a:pt x="4"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2" name="Freeform 2199"/>
              <p:cNvSpPr>
                <a:spLocks/>
              </p:cNvSpPr>
              <p:nvPr/>
            </p:nvSpPr>
            <p:spPr bwMode="auto">
              <a:xfrm>
                <a:off x="425" y="1714"/>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3" name="Freeform 2200"/>
              <p:cNvSpPr>
                <a:spLocks noEditPoints="1"/>
              </p:cNvSpPr>
              <p:nvPr/>
            </p:nvSpPr>
            <p:spPr bwMode="auto">
              <a:xfrm>
                <a:off x="444" y="1729"/>
                <a:ext cx="13" cy="25"/>
              </a:xfrm>
              <a:custGeom>
                <a:avLst/>
                <a:gdLst>
                  <a:gd name="T0" fmla="*/ 5 w 6"/>
                  <a:gd name="T1" fmla="*/ 3 h 12"/>
                  <a:gd name="T2" fmla="*/ 5 w 6"/>
                  <a:gd name="T3" fmla="*/ 3 h 12"/>
                  <a:gd name="T4" fmla="*/ 4 w 6"/>
                  <a:gd name="T5" fmla="*/ 7 h 12"/>
                  <a:gd name="T6" fmla="*/ 4 w 6"/>
                  <a:gd name="T7" fmla="*/ 8 h 12"/>
                  <a:gd name="T8" fmla="*/ 4 w 6"/>
                  <a:gd name="T9" fmla="*/ 8 h 12"/>
                  <a:gd name="T10" fmla="*/ 0 w 6"/>
                  <a:gd name="T11" fmla="*/ 12 h 12"/>
                  <a:gd name="T12" fmla="*/ 4 w 6"/>
                  <a:gd name="T13" fmla="*/ 8 h 12"/>
                  <a:gd name="T14" fmla="*/ 4 w 6"/>
                  <a:gd name="T15" fmla="*/ 8 h 12"/>
                  <a:gd name="T16" fmla="*/ 4 w 6"/>
                  <a:gd name="T17" fmla="*/ 7 h 12"/>
                  <a:gd name="T18" fmla="*/ 5 w 6"/>
                  <a:gd name="T19" fmla="*/ 5 h 12"/>
                  <a:gd name="T20" fmla="*/ 5 w 6"/>
                  <a:gd name="T21" fmla="*/ 3 h 12"/>
                  <a:gd name="T22" fmla="*/ 5 w 6"/>
                  <a:gd name="T23" fmla="*/ 0 h 12"/>
                  <a:gd name="T24" fmla="*/ 5 w 6"/>
                  <a:gd name="T25" fmla="*/ 0 h 12"/>
                  <a:gd name="T26" fmla="*/ 5 w 6"/>
                  <a:gd name="T27" fmla="*/ 2 h 12"/>
                  <a:gd name="T28" fmla="*/ 6 w 6"/>
                  <a:gd name="T29" fmla="*/ 1 h 12"/>
                  <a:gd name="T30" fmla="*/ 5 w 6"/>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5" y="3"/>
                    </a:moveTo>
                    <a:cubicBezTo>
                      <a:pt x="5" y="3"/>
                      <a:pt x="5" y="3"/>
                      <a:pt x="5" y="3"/>
                    </a:cubicBezTo>
                    <a:cubicBezTo>
                      <a:pt x="4" y="5"/>
                      <a:pt x="4" y="6"/>
                      <a:pt x="4" y="7"/>
                    </a:cubicBezTo>
                    <a:cubicBezTo>
                      <a:pt x="4" y="8"/>
                      <a:pt x="4" y="8"/>
                      <a:pt x="4" y="8"/>
                    </a:cubicBezTo>
                    <a:cubicBezTo>
                      <a:pt x="4" y="8"/>
                      <a:pt x="4" y="8"/>
                      <a:pt x="4" y="8"/>
                    </a:cubicBezTo>
                    <a:cubicBezTo>
                      <a:pt x="4" y="10"/>
                      <a:pt x="0" y="12"/>
                      <a:pt x="0" y="12"/>
                    </a:cubicBezTo>
                    <a:cubicBezTo>
                      <a:pt x="2" y="11"/>
                      <a:pt x="4" y="9"/>
                      <a:pt x="4" y="8"/>
                    </a:cubicBezTo>
                    <a:cubicBezTo>
                      <a:pt x="4" y="8"/>
                      <a:pt x="4" y="8"/>
                      <a:pt x="4" y="8"/>
                    </a:cubicBezTo>
                    <a:cubicBezTo>
                      <a:pt x="4" y="7"/>
                      <a:pt x="4" y="7"/>
                      <a:pt x="4" y="7"/>
                    </a:cubicBezTo>
                    <a:cubicBezTo>
                      <a:pt x="4" y="6"/>
                      <a:pt x="4" y="6"/>
                      <a:pt x="5" y="5"/>
                    </a:cubicBezTo>
                    <a:cubicBezTo>
                      <a:pt x="5" y="4"/>
                      <a:pt x="5" y="4"/>
                      <a:pt x="5" y="3"/>
                    </a:cubicBezTo>
                    <a:close/>
                    <a:moveTo>
                      <a:pt x="5" y="0"/>
                    </a:moveTo>
                    <a:cubicBezTo>
                      <a:pt x="5" y="0"/>
                      <a:pt x="5" y="0"/>
                      <a:pt x="5" y="0"/>
                    </a:cubicBezTo>
                    <a:cubicBezTo>
                      <a:pt x="5" y="1"/>
                      <a:pt x="5" y="1"/>
                      <a:pt x="5" y="2"/>
                    </a:cubicBezTo>
                    <a:cubicBezTo>
                      <a:pt x="6" y="1"/>
                      <a:pt x="6" y="1"/>
                      <a:pt x="6" y="1"/>
                    </a:cubicBezTo>
                    <a:cubicBezTo>
                      <a:pt x="5" y="0"/>
                      <a:pt x="5" y="0"/>
                      <a:pt x="5"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4" name="Freeform 2201"/>
              <p:cNvSpPr>
                <a:spLocks/>
              </p:cNvSpPr>
              <p:nvPr/>
            </p:nvSpPr>
            <p:spPr bwMode="auto">
              <a:xfrm>
                <a:off x="427" y="176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0"/>
                      <a:pt x="1" y="0"/>
                      <a:pt x="1" y="0"/>
                    </a:cubicBezTo>
                    <a:cubicBezTo>
                      <a:pt x="1" y="0"/>
                      <a:pt x="0" y="0"/>
                      <a:pt x="0"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5" name="Freeform 2202"/>
              <p:cNvSpPr>
                <a:spLocks/>
              </p:cNvSpPr>
              <p:nvPr/>
            </p:nvSpPr>
            <p:spPr bwMode="auto">
              <a:xfrm>
                <a:off x="431" y="1699"/>
                <a:ext cx="5" cy="2"/>
              </a:xfrm>
              <a:custGeom>
                <a:avLst/>
                <a:gdLst>
                  <a:gd name="T0" fmla="*/ 0 w 2"/>
                  <a:gd name="T1" fmla="*/ 0 h 1"/>
                  <a:gd name="T2" fmla="*/ 0 w 2"/>
                  <a:gd name="T3" fmla="*/ 0 h 1"/>
                  <a:gd name="T4" fmla="*/ 1 w 2"/>
                  <a:gd name="T5" fmla="*/ 1 h 1"/>
                  <a:gd name="T6" fmla="*/ 2 w 2"/>
                  <a:gd name="T7" fmla="*/ 1 h 1"/>
                  <a:gd name="T8" fmla="*/ 1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1"/>
                      <a:pt x="0" y="1"/>
                      <a:pt x="1" y="1"/>
                    </a:cubicBezTo>
                    <a:cubicBezTo>
                      <a:pt x="1" y="1"/>
                      <a:pt x="2" y="1"/>
                      <a:pt x="2" y="1"/>
                    </a:cubicBezTo>
                    <a:cubicBezTo>
                      <a:pt x="1" y="1"/>
                      <a:pt x="1" y="1"/>
                      <a:pt x="1" y="1"/>
                    </a:cubicBezTo>
                    <a:cubicBezTo>
                      <a:pt x="0" y="0"/>
                      <a:pt x="0" y="0"/>
                      <a:pt x="0"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6" name="Rectangle 2203"/>
              <p:cNvSpPr>
                <a:spLocks noChangeArrowheads="1"/>
              </p:cNvSpPr>
              <p:nvPr/>
            </p:nvSpPr>
            <p:spPr bwMode="auto">
              <a:xfrm>
                <a:off x="431" y="1699"/>
                <a:ext cx="1" cy="1"/>
              </a:xfrm>
              <a:prstGeom prst="rect">
                <a:avLst/>
              </a:prstGeom>
              <a:solidFill>
                <a:srgbClr val="7522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7" name="Freeform 2204"/>
              <p:cNvSpPr>
                <a:spLocks/>
              </p:cNvSpPr>
              <p:nvPr/>
            </p:nvSpPr>
            <p:spPr bwMode="auto">
              <a:xfrm>
                <a:off x="429" y="1703"/>
                <a:ext cx="0" cy="3"/>
              </a:xfrm>
              <a:custGeom>
                <a:avLst/>
                <a:gdLst>
                  <a:gd name="T0" fmla="*/ 0 h 3"/>
                  <a:gd name="T1" fmla="*/ 0 h 3"/>
                  <a:gd name="T2" fmla="*/ 3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3"/>
                    </a:lnTo>
                    <a:lnTo>
                      <a:pt x="0" y="0"/>
                    </a:ln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8" name="Freeform 2205"/>
              <p:cNvSpPr>
                <a:spLocks/>
              </p:cNvSpPr>
              <p:nvPr/>
            </p:nvSpPr>
            <p:spPr bwMode="auto">
              <a:xfrm>
                <a:off x="429" y="1706"/>
                <a:ext cx="0" cy="2"/>
              </a:xfrm>
              <a:custGeom>
                <a:avLst/>
                <a:gdLst>
                  <a:gd name="T0" fmla="*/ 0 h 2"/>
                  <a:gd name="T1" fmla="*/ 0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0"/>
                    </a:lnTo>
                    <a:lnTo>
                      <a:pt x="0" y="0"/>
                    </a:lnTo>
                    <a:lnTo>
                      <a:pt x="0" y="0"/>
                    </a:ln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9" name="Freeform 2206"/>
              <p:cNvSpPr>
                <a:spLocks/>
              </p:cNvSpPr>
              <p:nvPr/>
            </p:nvSpPr>
            <p:spPr bwMode="auto">
              <a:xfrm>
                <a:off x="429" y="1703"/>
                <a:ext cx="0" cy="5"/>
              </a:xfrm>
              <a:custGeom>
                <a:avLst/>
                <a:gdLst>
                  <a:gd name="T0" fmla="*/ 0 h 5"/>
                  <a:gd name="T1" fmla="*/ 0 h 5"/>
                  <a:gd name="T2" fmla="*/ 3 h 5"/>
                  <a:gd name="T3" fmla="*/ 3 h 5"/>
                  <a:gd name="T4" fmla="*/ 5 h 5"/>
                  <a:gd name="T5" fmla="*/ 3 h 5"/>
                  <a:gd name="T6" fmla="*/ 3 h 5"/>
                  <a:gd name="T7" fmla="*/ 3 h 5"/>
                  <a:gd name="T8" fmla="*/ 0 h 5"/>
                  <a:gd name="T9" fmla="*/ 0 h 5"/>
                  <a:gd name="T10" fmla="*/ 0 h 5"/>
                  <a:gd name="T11" fmla="*/ 0 h 5"/>
                  <a:gd name="T12"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5">
                    <a:moveTo>
                      <a:pt x="0" y="0"/>
                    </a:moveTo>
                    <a:lnTo>
                      <a:pt x="0" y="0"/>
                    </a:lnTo>
                    <a:lnTo>
                      <a:pt x="0" y="3"/>
                    </a:lnTo>
                    <a:lnTo>
                      <a:pt x="0" y="3"/>
                    </a:lnTo>
                    <a:lnTo>
                      <a:pt x="0" y="5"/>
                    </a:lnTo>
                    <a:lnTo>
                      <a:pt x="0" y="3"/>
                    </a:lnTo>
                    <a:lnTo>
                      <a:pt x="0" y="3"/>
                    </a:lnTo>
                    <a:lnTo>
                      <a:pt x="0" y="3"/>
                    </a:lnTo>
                    <a:lnTo>
                      <a:pt x="0" y="0"/>
                    </a:lnTo>
                    <a:lnTo>
                      <a:pt x="0" y="0"/>
                    </a:lnTo>
                    <a:lnTo>
                      <a:pt x="0" y="0"/>
                    </a:lnTo>
                    <a:lnTo>
                      <a:pt x="0" y="0"/>
                    </a:lnTo>
                    <a:lnTo>
                      <a:pt x="0" y="0"/>
                    </a:ln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0" name="Freeform 2207"/>
              <p:cNvSpPr>
                <a:spLocks noEditPoints="1"/>
              </p:cNvSpPr>
              <p:nvPr/>
            </p:nvSpPr>
            <p:spPr bwMode="auto">
              <a:xfrm>
                <a:off x="493" y="1703"/>
                <a:ext cx="26" cy="60"/>
              </a:xfrm>
              <a:custGeom>
                <a:avLst/>
                <a:gdLst>
                  <a:gd name="T0" fmla="*/ 11 w 12"/>
                  <a:gd name="T1" fmla="*/ 28 h 28"/>
                  <a:gd name="T2" fmla="*/ 11 w 12"/>
                  <a:gd name="T3" fmla="*/ 28 h 28"/>
                  <a:gd name="T4" fmla="*/ 12 w 12"/>
                  <a:gd name="T5" fmla="*/ 28 h 28"/>
                  <a:gd name="T6" fmla="*/ 11 w 12"/>
                  <a:gd name="T7" fmla="*/ 28 h 28"/>
                  <a:gd name="T8" fmla="*/ 0 w 12"/>
                  <a:gd name="T9" fmla="*/ 19 h 28"/>
                  <a:gd name="T10" fmla="*/ 0 w 12"/>
                  <a:gd name="T11" fmla="*/ 21 h 28"/>
                  <a:gd name="T12" fmla="*/ 0 w 12"/>
                  <a:gd name="T13" fmla="*/ 21 h 28"/>
                  <a:gd name="T14" fmla="*/ 3 w 12"/>
                  <a:gd name="T15" fmla="*/ 24 h 28"/>
                  <a:gd name="T16" fmla="*/ 1 w 12"/>
                  <a:gd name="T17" fmla="*/ 23 h 28"/>
                  <a:gd name="T18" fmla="*/ 1 w 12"/>
                  <a:gd name="T19" fmla="*/ 23 h 28"/>
                  <a:gd name="T20" fmla="*/ 4 w 12"/>
                  <a:gd name="T21" fmla="*/ 24 h 28"/>
                  <a:gd name="T22" fmla="*/ 4 w 12"/>
                  <a:gd name="T23" fmla="*/ 24 h 28"/>
                  <a:gd name="T24" fmla="*/ 4 w 12"/>
                  <a:gd name="T25" fmla="*/ 24 h 28"/>
                  <a:gd name="T26" fmla="*/ 2 w 12"/>
                  <a:gd name="T27" fmla="*/ 23 h 28"/>
                  <a:gd name="T28" fmla="*/ 0 w 12"/>
                  <a:gd name="T29" fmla="*/ 19 h 28"/>
                  <a:gd name="T30" fmla="*/ 10 w 12"/>
                  <a:gd name="T31" fmla="*/ 0 h 28"/>
                  <a:gd name="T32" fmla="*/ 10 w 12"/>
                  <a:gd name="T33" fmla="*/ 1 h 28"/>
                  <a:gd name="T34" fmla="*/ 10 w 12"/>
                  <a:gd name="T35" fmla="*/ 1 h 28"/>
                  <a:gd name="T36" fmla="*/ 10 w 12"/>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8">
                    <a:moveTo>
                      <a:pt x="11" y="28"/>
                    </a:moveTo>
                    <a:cubicBezTo>
                      <a:pt x="11" y="28"/>
                      <a:pt x="11" y="28"/>
                      <a:pt x="11" y="28"/>
                    </a:cubicBezTo>
                    <a:cubicBezTo>
                      <a:pt x="12" y="28"/>
                      <a:pt x="12" y="28"/>
                      <a:pt x="12" y="28"/>
                    </a:cubicBezTo>
                    <a:cubicBezTo>
                      <a:pt x="12" y="28"/>
                      <a:pt x="12" y="28"/>
                      <a:pt x="11" y="28"/>
                    </a:cubicBezTo>
                    <a:close/>
                    <a:moveTo>
                      <a:pt x="0" y="19"/>
                    </a:moveTo>
                    <a:cubicBezTo>
                      <a:pt x="0" y="20"/>
                      <a:pt x="0" y="20"/>
                      <a:pt x="0" y="21"/>
                    </a:cubicBezTo>
                    <a:cubicBezTo>
                      <a:pt x="0" y="21"/>
                      <a:pt x="0" y="21"/>
                      <a:pt x="0" y="21"/>
                    </a:cubicBezTo>
                    <a:cubicBezTo>
                      <a:pt x="1" y="23"/>
                      <a:pt x="3" y="24"/>
                      <a:pt x="3" y="24"/>
                    </a:cubicBezTo>
                    <a:cubicBezTo>
                      <a:pt x="2" y="23"/>
                      <a:pt x="1" y="23"/>
                      <a:pt x="1" y="23"/>
                    </a:cubicBezTo>
                    <a:cubicBezTo>
                      <a:pt x="1" y="23"/>
                      <a:pt x="1" y="23"/>
                      <a:pt x="1" y="23"/>
                    </a:cubicBezTo>
                    <a:cubicBezTo>
                      <a:pt x="2" y="23"/>
                      <a:pt x="2" y="24"/>
                      <a:pt x="4" y="24"/>
                    </a:cubicBezTo>
                    <a:cubicBezTo>
                      <a:pt x="4" y="24"/>
                      <a:pt x="4" y="24"/>
                      <a:pt x="4" y="24"/>
                    </a:cubicBezTo>
                    <a:cubicBezTo>
                      <a:pt x="4" y="24"/>
                      <a:pt x="4" y="24"/>
                      <a:pt x="4" y="24"/>
                    </a:cubicBezTo>
                    <a:cubicBezTo>
                      <a:pt x="5" y="24"/>
                      <a:pt x="3" y="23"/>
                      <a:pt x="2" y="23"/>
                    </a:cubicBezTo>
                    <a:cubicBezTo>
                      <a:pt x="1" y="22"/>
                      <a:pt x="0" y="22"/>
                      <a:pt x="0" y="19"/>
                    </a:cubicBezTo>
                    <a:close/>
                    <a:moveTo>
                      <a:pt x="10" y="0"/>
                    </a:moveTo>
                    <a:cubicBezTo>
                      <a:pt x="10" y="1"/>
                      <a:pt x="10" y="1"/>
                      <a:pt x="10" y="1"/>
                    </a:cubicBezTo>
                    <a:cubicBezTo>
                      <a:pt x="10" y="1"/>
                      <a:pt x="10" y="1"/>
                      <a:pt x="10" y="1"/>
                    </a:cubicBezTo>
                    <a:lnTo>
                      <a:pt x="10" y="0"/>
                    </a:lnTo>
                    <a:close/>
                  </a:path>
                </a:pathLst>
              </a:custGeom>
              <a:solidFill>
                <a:srgbClr val="AC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1" name="Freeform 2208"/>
              <p:cNvSpPr>
                <a:spLocks/>
              </p:cNvSpPr>
              <p:nvPr/>
            </p:nvSpPr>
            <p:spPr bwMode="auto">
              <a:xfrm>
                <a:off x="521" y="1752"/>
                <a:ext cx="6" cy="15"/>
              </a:xfrm>
              <a:custGeom>
                <a:avLst/>
                <a:gdLst>
                  <a:gd name="T0" fmla="*/ 0 w 3"/>
                  <a:gd name="T1" fmla="*/ 0 h 7"/>
                  <a:gd name="T2" fmla="*/ 1 w 3"/>
                  <a:gd name="T3" fmla="*/ 1 h 7"/>
                  <a:gd name="T4" fmla="*/ 0 w 3"/>
                  <a:gd name="T5" fmla="*/ 3 h 7"/>
                  <a:gd name="T6" fmla="*/ 0 w 3"/>
                  <a:gd name="T7" fmla="*/ 5 h 7"/>
                  <a:gd name="T8" fmla="*/ 0 w 3"/>
                  <a:gd name="T9" fmla="*/ 6 h 7"/>
                  <a:gd name="T10" fmla="*/ 1 w 3"/>
                  <a:gd name="T11" fmla="*/ 7 h 7"/>
                  <a:gd name="T12" fmla="*/ 1 w 3"/>
                  <a:gd name="T13" fmla="*/ 7 h 7"/>
                  <a:gd name="T14" fmla="*/ 2 w 3"/>
                  <a:gd name="T15" fmla="*/ 6 h 7"/>
                  <a:gd name="T16" fmla="*/ 3 w 3"/>
                  <a:gd name="T17" fmla="*/ 6 h 7"/>
                  <a:gd name="T18" fmla="*/ 3 w 3"/>
                  <a:gd name="T19" fmla="*/ 6 h 7"/>
                  <a:gd name="T20" fmla="*/ 2 w 3"/>
                  <a:gd name="T21" fmla="*/ 6 h 7"/>
                  <a:gd name="T22" fmla="*/ 1 w 3"/>
                  <a:gd name="T23" fmla="*/ 6 h 7"/>
                  <a:gd name="T24" fmla="*/ 1 w 3"/>
                  <a:gd name="T25" fmla="*/ 6 h 7"/>
                  <a:gd name="T26" fmla="*/ 1 w 3"/>
                  <a:gd name="T27" fmla="*/ 6 h 7"/>
                  <a:gd name="T28" fmla="*/ 0 w 3"/>
                  <a:gd name="T29" fmla="*/ 5 h 7"/>
                  <a:gd name="T30" fmla="*/ 1 w 3"/>
                  <a:gd name="T31" fmla="*/ 3 h 7"/>
                  <a:gd name="T32" fmla="*/ 1 w 3"/>
                  <a:gd name="T33" fmla="*/ 1 h 7"/>
                  <a:gd name="T34" fmla="*/ 0 w 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0" y="0"/>
                    </a:moveTo>
                    <a:cubicBezTo>
                      <a:pt x="0" y="0"/>
                      <a:pt x="1" y="0"/>
                      <a:pt x="1" y="1"/>
                    </a:cubicBezTo>
                    <a:cubicBezTo>
                      <a:pt x="1" y="1"/>
                      <a:pt x="1" y="2"/>
                      <a:pt x="0" y="3"/>
                    </a:cubicBezTo>
                    <a:cubicBezTo>
                      <a:pt x="0" y="4"/>
                      <a:pt x="0" y="4"/>
                      <a:pt x="0" y="5"/>
                    </a:cubicBezTo>
                    <a:cubicBezTo>
                      <a:pt x="0" y="5"/>
                      <a:pt x="0" y="6"/>
                      <a:pt x="0" y="6"/>
                    </a:cubicBezTo>
                    <a:cubicBezTo>
                      <a:pt x="1" y="7"/>
                      <a:pt x="1" y="7"/>
                      <a:pt x="1" y="7"/>
                    </a:cubicBezTo>
                    <a:cubicBezTo>
                      <a:pt x="1" y="7"/>
                      <a:pt x="1" y="7"/>
                      <a:pt x="1" y="7"/>
                    </a:cubicBezTo>
                    <a:cubicBezTo>
                      <a:pt x="2" y="7"/>
                      <a:pt x="2" y="6"/>
                      <a:pt x="2" y="6"/>
                    </a:cubicBezTo>
                    <a:cubicBezTo>
                      <a:pt x="3" y="6"/>
                      <a:pt x="3" y="6"/>
                      <a:pt x="3" y="6"/>
                    </a:cubicBezTo>
                    <a:cubicBezTo>
                      <a:pt x="3" y="6"/>
                      <a:pt x="3" y="6"/>
                      <a:pt x="3" y="6"/>
                    </a:cubicBezTo>
                    <a:cubicBezTo>
                      <a:pt x="2" y="6"/>
                      <a:pt x="2" y="6"/>
                      <a:pt x="2" y="6"/>
                    </a:cubicBezTo>
                    <a:cubicBezTo>
                      <a:pt x="1" y="6"/>
                      <a:pt x="1" y="6"/>
                      <a:pt x="1" y="6"/>
                    </a:cubicBezTo>
                    <a:cubicBezTo>
                      <a:pt x="1" y="6"/>
                      <a:pt x="1" y="6"/>
                      <a:pt x="1" y="6"/>
                    </a:cubicBezTo>
                    <a:cubicBezTo>
                      <a:pt x="1" y="6"/>
                      <a:pt x="1" y="6"/>
                      <a:pt x="1" y="6"/>
                    </a:cubicBezTo>
                    <a:cubicBezTo>
                      <a:pt x="0" y="5"/>
                      <a:pt x="0" y="5"/>
                      <a:pt x="0" y="5"/>
                    </a:cubicBezTo>
                    <a:cubicBezTo>
                      <a:pt x="0" y="4"/>
                      <a:pt x="0" y="4"/>
                      <a:pt x="1" y="3"/>
                    </a:cubicBezTo>
                    <a:cubicBezTo>
                      <a:pt x="1" y="2"/>
                      <a:pt x="1" y="1"/>
                      <a:pt x="1" y="1"/>
                    </a:cubicBezTo>
                    <a:cubicBezTo>
                      <a:pt x="1" y="1"/>
                      <a:pt x="0" y="0"/>
                      <a:pt x="0"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2" name="Freeform 2209"/>
              <p:cNvSpPr>
                <a:spLocks/>
              </p:cNvSpPr>
              <p:nvPr/>
            </p:nvSpPr>
            <p:spPr bwMode="auto">
              <a:xfrm>
                <a:off x="525" y="176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3" name="Freeform 2210"/>
              <p:cNvSpPr>
                <a:spLocks/>
              </p:cNvSpPr>
              <p:nvPr/>
            </p:nvSpPr>
            <p:spPr bwMode="auto">
              <a:xfrm>
                <a:off x="485" y="1710"/>
                <a:ext cx="34" cy="13"/>
              </a:xfrm>
              <a:custGeom>
                <a:avLst/>
                <a:gdLst>
                  <a:gd name="T0" fmla="*/ 11 w 16"/>
                  <a:gd name="T1" fmla="*/ 0 h 6"/>
                  <a:gd name="T2" fmla="*/ 9 w 16"/>
                  <a:gd name="T3" fmla="*/ 0 h 6"/>
                  <a:gd name="T4" fmla="*/ 8 w 16"/>
                  <a:gd name="T5" fmla="*/ 0 h 6"/>
                  <a:gd name="T6" fmla="*/ 8 w 16"/>
                  <a:gd name="T7" fmla="*/ 0 h 6"/>
                  <a:gd name="T8" fmla="*/ 6 w 16"/>
                  <a:gd name="T9" fmla="*/ 1 h 6"/>
                  <a:gd name="T10" fmla="*/ 2 w 16"/>
                  <a:gd name="T11" fmla="*/ 3 h 6"/>
                  <a:gd name="T12" fmla="*/ 0 w 16"/>
                  <a:gd name="T13" fmla="*/ 6 h 6"/>
                  <a:gd name="T14" fmla="*/ 0 w 16"/>
                  <a:gd name="T15" fmla="*/ 6 h 6"/>
                  <a:gd name="T16" fmla="*/ 0 w 16"/>
                  <a:gd name="T17" fmla="*/ 6 h 6"/>
                  <a:gd name="T18" fmla="*/ 2 w 16"/>
                  <a:gd name="T19" fmla="*/ 3 h 6"/>
                  <a:gd name="T20" fmla="*/ 6 w 16"/>
                  <a:gd name="T21" fmla="*/ 1 h 6"/>
                  <a:gd name="T22" fmla="*/ 8 w 16"/>
                  <a:gd name="T23" fmla="*/ 0 h 6"/>
                  <a:gd name="T24" fmla="*/ 9 w 16"/>
                  <a:gd name="T25" fmla="*/ 1 h 6"/>
                  <a:gd name="T26" fmla="*/ 8 w 16"/>
                  <a:gd name="T27" fmla="*/ 1 h 6"/>
                  <a:gd name="T28" fmla="*/ 7 w 16"/>
                  <a:gd name="T29" fmla="*/ 2 h 6"/>
                  <a:gd name="T30" fmla="*/ 5 w 16"/>
                  <a:gd name="T31" fmla="*/ 3 h 6"/>
                  <a:gd name="T32" fmla="*/ 7 w 16"/>
                  <a:gd name="T33" fmla="*/ 2 h 6"/>
                  <a:gd name="T34" fmla="*/ 8 w 16"/>
                  <a:gd name="T35" fmla="*/ 2 h 6"/>
                  <a:gd name="T36" fmla="*/ 9 w 16"/>
                  <a:gd name="T37" fmla="*/ 1 h 6"/>
                  <a:gd name="T38" fmla="*/ 11 w 16"/>
                  <a:gd name="T39" fmla="*/ 0 h 6"/>
                  <a:gd name="T40" fmla="*/ 11 w 16"/>
                  <a:gd name="T41" fmla="*/ 0 h 6"/>
                  <a:gd name="T42" fmla="*/ 13 w 16"/>
                  <a:gd name="T43" fmla="*/ 1 h 6"/>
                  <a:gd name="T44" fmla="*/ 16 w 16"/>
                  <a:gd name="T45" fmla="*/ 2 h 6"/>
                  <a:gd name="T46" fmla="*/ 16 w 16"/>
                  <a:gd name="T47" fmla="*/ 2 h 6"/>
                  <a:gd name="T48" fmla="*/ 16 w 16"/>
                  <a:gd name="T49" fmla="*/ 2 h 6"/>
                  <a:gd name="T50" fmla="*/ 15 w 16"/>
                  <a:gd name="T51" fmla="*/ 2 h 6"/>
                  <a:gd name="T52" fmla="*/ 13 w 16"/>
                  <a:gd name="T53" fmla="*/ 1 h 6"/>
                  <a:gd name="T54" fmla="*/ 11 w 16"/>
                  <a:gd name="T5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6">
                    <a:moveTo>
                      <a:pt x="11" y="0"/>
                    </a:moveTo>
                    <a:cubicBezTo>
                      <a:pt x="10" y="0"/>
                      <a:pt x="10" y="0"/>
                      <a:pt x="9" y="0"/>
                    </a:cubicBezTo>
                    <a:cubicBezTo>
                      <a:pt x="9" y="0"/>
                      <a:pt x="9" y="0"/>
                      <a:pt x="8" y="0"/>
                    </a:cubicBezTo>
                    <a:cubicBezTo>
                      <a:pt x="8" y="0"/>
                      <a:pt x="8" y="0"/>
                      <a:pt x="8" y="0"/>
                    </a:cubicBezTo>
                    <a:cubicBezTo>
                      <a:pt x="7" y="0"/>
                      <a:pt x="7" y="0"/>
                      <a:pt x="6" y="1"/>
                    </a:cubicBezTo>
                    <a:cubicBezTo>
                      <a:pt x="4" y="2"/>
                      <a:pt x="3" y="2"/>
                      <a:pt x="2" y="3"/>
                    </a:cubicBezTo>
                    <a:cubicBezTo>
                      <a:pt x="1" y="3"/>
                      <a:pt x="0" y="4"/>
                      <a:pt x="0" y="6"/>
                    </a:cubicBezTo>
                    <a:cubicBezTo>
                      <a:pt x="0" y="6"/>
                      <a:pt x="0" y="6"/>
                      <a:pt x="0" y="6"/>
                    </a:cubicBezTo>
                    <a:cubicBezTo>
                      <a:pt x="0" y="6"/>
                      <a:pt x="0" y="6"/>
                      <a:pt x="0" y="6"/>
                    </a:cubicBezTo>
                    <a:cubicBezTo>
                      <a:pt x="1" y="4"/>
                      <a:pt x="2" y="3"/>
                      <a:pt x="2" y="3"/>
                    </a:cubicBezTo>
                    <a:cubicBezTo>
                      <a:pt x="3" y="3"/>
                      <a:pt x="5" y="2"/>
                      <a:pt x="6" y="1"/>
                    </a:cubicBezTo>
                    <a:cubicBezTo>
                      <a:pt x="7" y="1"/>
                      <a:pt x="7" y="0"/>
                      <a:pt x="8" y="0"/>
                    </a:cubicBezTo>
                    <a:cubicBezTo>
                      <a:pt x="9" y="1"/>
                      <a:pt x="9" y="1"/>
                      <a:pt x="9" y="1"/>
                    </a:cubicBezTo>
                    <a:cubicBezTo>
                      <a:pt x="8" y="1"/>
                      <a:pt x="8" y="1"/>
                      <a:pt x="8" y="1"/>
                    </a:cubicBezTo>
                    <a:cubicBezTo>
                      <a:pt x="8" y="2"/>
                      <a:pt x="8" y="2"/>
                      <a:pt x="7" y="2"/>
                    </a:cubicBezTo>
                    <a:cubicBezTo>
                      <a:pt x="6" y="2"/>
                      <a:pt x="5" y="2"/>
                      <a:pt x="5" y="3"/>
                    </a:cubicBezTo>
                    <a:cubicBezTo>
                      <a:pt x="5" y="3"/>
                      <a:pt x="6" y="2"/>
                      <a:pt x="7" y="2"/>
                    </a:cubicBezTo>
                    <a:cubicBezTo>
                      <a:pt x="8" y="2"/>
                      <a:pt x="8" y="2"/>
                      <a:pt x="8" y="2"/>
                    </a:cubicBezTo>
                    <a:cubicBezTo>
                      <a:pt x="8" y="1"/>
                      <a:pt x="9" y="1"/>
                      <a:pt x="9" y="1"/>
                    </a:cubicBezTo>
                    <a:cubicBezTo>
                      <a:pt x="10" y="0"/>
                      <a:pt x="10" y="0"/>
                      <a:pt x="11" y="0"/>
                    </a:cubicBezTo>
                    <a:cubicBezTo>
                      <a:pt x="11" y="0"/>
                      <a:pt x="11" y="0"/>
                      <a:pt x="11" y="0"/>
                    </a:cubicBezTo>
                    <a:cubicBezTo>
                      <a:pt x="11" y="0"/>
                      <a:pt x="12" y="1"/>
                      <a:pt x="13" y="1"/>
                    </a:cubicBezTo>
                    <a:cubicBezTo>
                      <a:pt x="15" y="1"/>
                      <a:pt x="15" y="2"/>
                      <a:pt x="16" y="2"/>
                    </a:cubicBezTo>
                    <a:cubicBezTo>
                      <a:pt x="16" y="2"/>
                      <a:pt x="16" y="2"/>
                      <a:pt x="16" y="2"/>
                    </a:cubicBezTo>
                    <a:cubicBezTo>
                      <a:pt x="16" y="2"/>
                      <a:pt x="16" y="2"/>
                      <a:pt x="16" y="2"/>
                    </a:cubicBezTo>
                    <a:cubicBezTo>
                      <a:pt x="15" y="2"/>
                      <a:pt x="15" y="2"/>
                      <a:pt x="15" y="2"/>
                    </a:cubicBezTo>
                    <a:cubicBezTo>
                      <a:pt x="15" y="1"/>
                      <a:pt x="15" y="1"/>
                      <a:pt x="13" y="1"/>
                    </a:cubicBezTo>
                    <a:cubicBezTo>
                      <a:pt x="12" y="0"/>
                      <a:pt x="12" y="0"/>
                      <a:pt x="11"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4" name="Freeform 2211"/>
              <p:cNvSpPr>
                <a:spLocks/>
              </p:cNvSpPr>
              <p:nvPr/>
            </p:nvSpPr>
            <p:spPr bwMode="auto">
              <a:xfrm>
                <a:off x="516" y="1714"/>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5" name="Freeform 2212"/>
              <p:cNvSpPr>
                <a:spLocks/>
              </p:cNvSpPr>
              <p:nvPr/>
            </p:nvSpPr>
            <p:spPr bwMode="auto">
              <a:xfrm>
                <a:off x="493" y="1748"/>
                <a:ext cx="6" cy="6"/>
              </a:xfrm>
              <a:custGeom>
                <a:avLst/>
                <a:gdLst>
                  <a:gd name="T0" fmla="*/ 0 w 3"/>
                  <a:gd name="T1" fmla="*/ 0 h 3"/>
                  <a:gd name="T2" fmla="*/ 1 w 3"/>
                  <a:gd name="T3" fmla="*/ 2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1"/>
                      <a:pt x="1" y="2"/>
                    </a:cubicBezTo>
                    <a:cubicBezTo>
                      <a:pt x="1" y="2"/>
                      <a:pt x="2" y="2"/>
                      <a:pt x="3" y="3"/>
                    </a:cubicBezTo>
                    <a:cubicBezTo>
                      <a:pt x="3" y="3"/>
                      <a:pt x="1" y="2"/>
                      <a:pt x="0"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6" name="Freeform 2213"/>
              <p:cNvSpPr>
                <a:spLocks/>
              </p:cNvSpPr>
              <p:nvPr/>
            </p:nvSpPr>
            <p:spPr bwMode="auto">
              <a:xfrm>
                <a:off x="508" y="1699"/>
                <a:ext cx="4" cy="2"/>
              </a:xfrm>
              <a:custGeom>
                <a:avLst/>
                <a:gdLst>
                  <a:gd name="T0" fmla="*/ 2 w 2"/>
                  <a:gd name="T1" fmla="*/ 0 h 1"/>
                  <a:gd name="T2" fmla="*/ 2 w 2"/>
                  <a:gd name="T3" fmla="*/ 0 h 1"/>
                  <a:gd name="T4" fmla="*/ 1 w 2"/>
                  <a:gd name="T5" fmla="*/ 1 h 1"/>
                  <a:gd name="T6" fmla="*/ 0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2" y="0"/>
                    </a:cubicBezTo>
                    <a:cubicBezTo>
                      <a:pt x="1" y="1"/>
                      <a:pt x="1" y="1"/>
                      <a:pt x="1" y="1"/>
                    </a:cubicBezTo>
                    <a:cubicBezTo>
                      <a:pt x="0" y="1"/>
                      <a:pt x="0" y="1"/>
                      <a:pt x="0" y="1"/>
                    </a:cubicBezTo>
                    <a:cubicBezTo>
                      <a:pt x="0" y="1"/>
                      <a:pt x="1" y="1"/>
                      <a:pt x="1" y="1"/>
                    </a:cubicBezTo>
                    <a:cubicBezTo>
                      <a:pt x="2" y="1"/>
                      <a:pt x="2" y="0"/>
                      <a:pt x="2" y="0"/>
                    </a:cubicBez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7" name="Rectangle 2214"/>
              <p:cNvSpPr>
                <a:spLocks noChangeArrowheads="1"/>
              </p:cNvSpPr>
              <p:nvPr/>
            </p:nvSpPr>
            <p:spPr bwMode="auto">
              <a:xfrm>
                <a:off x="512" y="1699"/>
                <a:ext cx="1" cy="1"/>
              </a:xfrm>
              <a:prstGeom prst="rect">
                <a:avLst/>
              </a:prstGeom>
              <a:solidFill>
                <a:srgbClr val="7522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1" name="Group 2416"/>
            <p:cNvGrpSpPr>
              <a:grpSpLocks/>
            </p:cNvGrpSpPr>
            <p:nvPr/>
          </p:nvGrpSpPr>
          <p:grpSpPr bwMode="auto">
            <a:xfrm>
              <a:off x="657225" y="2670175"/>
              <a:ext cx="1755775" cy="4187825"/>
              <a:chOff x="414" y="1682"/>
              <a:chExt cx="1106" cy="2638"/>
            </a:xfrm>
          </p:grpSpPr>
          <p:sp>
            <p:nvSpPr>
              <p:cNvPr id="3958" name="Freeform 2216"/>
              <p:cNvSpPr>
                <a:spLocks/>
              </p:cNvSpPr>
              <p:nvPr/>
            </p:nvSpPr>
            <p:spPr bwMode="auto">
              <a:xfrm>
                <a:off x="514" y="1703"/>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9" name="Freeform 2217"/>
              <p:cNvSpPr>
                <a:spLocks/>
              </p:cNvSpPr>
              <p:nvPr/>
            </p:nvSpPr>
            <p:spPr bwMode="auto">
              <a:xfrm>
                <a:off x="514" y="1703"/>
                <a:ext cx="0" cy="5"/>
              </a:xfrm>
              <a:custGeom>
                <a:avLst/>
                <a:gdLst>
                  <a:gd name="T0" fmla="*/ 0 h 5"/>
                  <a:gd name="T1" fmla="*/ 0 h 5"/>
                  <a:gd name="T2" fmla="*/ 0 h 5"/>
                  <a:gd name="T3" fmla="*/ 0 h 5"/>
                  <a:gd name="T4" fmla="*/ 3 h 5"/>
                  <a:gd name="T5" fmla="*/ 3 h 5"/>
                  <a:gd name="T6" fmla="*/ 3 h 5"/>
                  <a:gd name="T7" fmla="*/ 5 h 5"/>
                  <a:gd name="T8" fmla="*/ 3 h 5"/>
                  <a:gd name="T9" fmla="*/ 3 h 5"/>
                  <a:gd name="T1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5">
                    <a:moveTo>
                      <a:pt x="0" y="0"/>
                    </a:moveTo>
                    <a:lnTo>
                      <a:pt x="0" y="0"/>
                    </a:lnTo>
                    <a:lnTo>
                      <a:pt x="0" y="0"/>
                    </a:lnTo>
                    <a:lnTo>
                      <a:pt x="0" y="0"/>
                    </a:lnTo>
                    <a:lnTo>
                      <a:pt x="0" y="3"/>
                    </a:lnTo>
                    <a:lnTo>
                      <a:pt x="0" y="3"/>
                    </a:lnTo>
                    <a:lnTo>
                      <a:pt x="0" y="3"/>
                    </a:lnTo>
                    <a:lnTo>
                      <a:pt x="0" y="5"/>
                    </a:lnTo>
                    <a:lnTo>
                      <a:pt x="0" y="3"/>
                    </a:lnTo>
                    <a:lnTo>
                      <a:pt x="0" y="3"/>
                    </a:lnTo>
                    <a:lnTo>
                      <a:pt x="0" y="0"/>
                    </a:lnTo>
                    <a:close/>
                  </a:path>
                </a:pathLst>
              </a:custGeom>
              <a:solidFill>
                <a:srgbClr val="9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0" name="Freeform 2218"/>
              <p:cNvSpPr>
                <a:spLocks/>
              </p:cNvSpPr>
              <p:nvPr/>
            </p:nvSpPr>
            <p:spPr bwMode="auto">
              <a:xfrm>
                <a:off x="514" y="1703"/>
                <a:ext cx="0" cy="3"/>
              </a:xfrm>
              <a:custGeom>
                <a:avLst/>
                <a:gdLst>
                  <a:gd name="T0" fmla="*/ 0 h 1"/>
                  <a:gd name="T1" fmla="*/ 0 h 1"/>
                  <a:gd name="T2" fmla="*/ 0 h 1"/>
                  <a:gd name="T3" fmla="*/ 0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0"/>
                      <a:pt x="0" y="0"/>
                    </a:cubicBezTo>
                    <a:close/>
                  </a:path>
                </a:pathLst>
              </a:custGeom>
              <a:solidFill>
                <a:srgbClr val="75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1" name="Rectangle 2219"/>
              <p:cNvSpPr>
                <a:spLocks noChangeArrowheads="1"/>
              </p:cNvSpPr>
              <p:nvPr/>
            </p:nvSpPr>
            <p:spPr bwMode="auto">
              <a:xfrm>
                <a:off x="457" y="1682"/>
                <a:ext cx="1" cy="1"/>
              </a:xfrm>
              <a:prstGeom prst="rect">
                <a:avLst/>
              </a:prstGeom>
              <a:solidFill>
                <a:srgbClr val="A239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2" name="Freeform 2220"/>
              <p:cNvSpPr>
                <a:spLocks/>
              </p:cNvSpPr>
              <p:nvPr/>
            </p:nvSpPr>
            <p:spPr bwMode="auto">
              <a:xfrm>
                <a:off x="434" y="1695"/>
                <a:ext cx="10" cy="13"/>
              </a:xfrm>
              <a:custGeom>
                <a:avLst/>
                <a:gdLst>
                  <a:gd name="T0" fmla="*/ 2 w 5"/>
                  <a:gd name="T1" fmla="*/ 0 h 6"/>
                  <a:gd name="T2" fmla="*/ 2 w 5"/>
                  <a:gd name="T3" fmla="*/ 0 h 6"/>
                  <a:gd name="T4" fmla="*/ 3 w 5"/>
                  <a:gd name="T5" fmla="*/ 2 h 6"/>
                  <a:gd name="T6" fmla="*/ 2 w 5"/>
                  <a:gd name="T7" fmla="*/ 3 h 6"/>
                  <a:gd name="T8" fmla="*/ 0 w 5"/>
                  <a:gd name="T9" fmla="*/ 6 h 6"/>
                  <a:gd name="T10" fmla="*/ 0 w 5"/>
                  <a:gd name="T11" fmla="*/ 6 h 6"/>
                  <a:gd name="T12" fmla="*/ 2 w 5"/>
                  <a:gd name="T13" fmla="*/ 3 h 6"/>
                  <a:gd name="T14" fmla="*/ 3 w 5"/>
                  <a:gd name="T15" fmla="*/ 3 h 6"/>
                  <a:gd name="T16" fmla="*/ 3 w 5"/>
                  <a:gd name="T17" fmla="*/ 3 h 6"/>
                  <a:gd name="T18" fmla="*/ 3 w 5"/>
                  <a:gd name="T19" fmla="*/ 2 h 6"/>
                  <a:gd name="T20" fmla="*/ 2 w 5"/>
                  <a:gd name="T21" fmla="*/ 0 h 6"/>
                  <a:gd name="T22" fmla="*/ 3 w 5"/>
                  <a:gd name="T23" fmla="*/ 2 h 6"/>
                  <a:gd name="T24" fmla="*/ 4 w 5"/>
                  <a:gd name="T25" fmla="*/ 3 h 6"/>
                  <a:gd name="T26" fmla="*/ 3 w 5"/>
                  <a:gd name="T27" fmla="*/ 3 h 6"/>
                  <a:gd name="T28" fmla="*/ 2 w 5"/>
                  <a:gd name="T29" fmla="*/ 4 h 6"/>
                  <a:gd name="T30" fmla="*/ 0 w 5"/>
                  <a:gd name="T31" fmla="*/ 6 h 6"/>
                  <a:gd name="T32" fmla="*/ 0 w 5"/>
                  <a:gd name="T33" fmla="*/ 6 h 6"/>
                  <a:gd name="T34" fmla="*/ 0 w 5"/>
                  <a:gd name="T35" fmla="*/ 6 h 6"/>
                  <a:gd name="T36" fmla="*/ 3 w 5"/>
                  <a:gd name="T37" fmla="*/ 4 h 6"/>
                  <a:gd name="T38" fmla="*/ 4 w 5"/>
                  <a:gd name="T39" fmla="*/ 1 h 6"/>
                  <a:gd name="T40" fmla="*/ 3 w 5"/>
                  <a:gd name="T41" fmla="*/ 0 h 6"/>
                  <a:gd name="T42" fmla="*/ 2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0"/>
                    </a:moveTo>
                    <a:cubicBezTo>
                      <a:pt x="2" y="0"/>
                      <a:pt x="2" y="0"/>
                      <a:pt x="2" y="0"/>
                    </a:cubicBezTo>
                    <a:cubicBezTo>
                      <a:pt x="2" y="0"/>
                      <a:pt x="2" y="1"/>
                      <a:pt x="3" y="2"/>
                    </a:cubicBezTo>
                    <a:cubicBezTo>
                      <a:pt x="3" y="3"/>
                      <a:pt x="3" y="3"/>
                      <a:pt x="2" y="3"/>
                    </a:cubicBezTo>
                    <a:cubicBezTo>
                      <a:pt x="1" y="3"/>
                      <a:pt x="0" y="5"/>
                      <a:pt x="0" y="6"/>
                    </a:cubicBezTo>
                    <a:cubicBezTo>
                      <a:pt x="0" y="6"/>
                      <a:pt x="0" y="6"/>
                      <a:pt x="0" y="6"/>
                    </a:cubicBezTo>
                    <a:cubicBezTo>
                      <a:pt x="0" y="6"/>
                      <a:pt x="0" y="4"/>
                      <a:pt x="2" y="3"/>
                    </a:cubicBezTo>
                    <a:cubicBezTo>
                      <a:pt x="2" y="3"/>
                      <a:pt x="3" y="3"/>
                      <a:pt x="3" y="3"/>
                    </a:cubicBezTo>
                    <a:cubicBezTo>
                      <a:pt x="3" y="3"/>
                      <a:pt x="3" y="3"/>
                      <a:pt x="3" y="3"/>
                    </a:cubicBezTo>
                    <a:cubicBezTo>
                      <a:pt x="3" y="2"/>
                      <a:pt x="3" y="2"/>
                      <a:pt x="3" y="2"/>
                    </a:cubicBezTo>
                    <a:cubicBezTo>
                      <a:pt x="2" y="1"/>
                      <a:pt x="2" y="0"/>
                      <a:pt x="2" y="0"/>
                    </a:cubicBezTo>
                    <a:cubicBezTo>
                      <a:pt x="2" y="0"/>
                      <a:pt x="3" y="1"/>
                      <a:pt x="3" y="2"/>
                    </a:cubicBezTo>
                    <a:cubicBezTo>
                      <a:pt x="4" y="2"/>
                      <a:pt x="4" y="2"/>
                      <a:pt x="4" y="3"/>
                    </a:cubicBezTo>
                    <a:cubicBezTo>
                      <a:pt x="3" y="3"/>
                      <a:pt x="3" y="3"/>
                      <a:pt x="3" y="3"/>
                    </a:cubicBezTo>
                    <a:cubicBezTo>
                      <a:pt x="3" y="3"/>
                      <a:pt x="3" y="3"/>
                      <a:pt x="2" y="4"/>
                    </a:cubicBezTo>
                    <a:cubicBezTo>
                      <a:pt x="0" y="5"/>
                      <a:pt x="0" y="6"/>
                      <a:pt x="0" y="6"/>
                    </a:cubicBezTo>
                    <a:cubicBezTo>
                      <a:pt x="0" y="6"/>
                      <a:pt x="0" y="6"/>
                      <a:pt x="0" y="6"/>
                    </a:cubicBezTo>
                    <a:cubicBezTo>
                      <a:pt x="0" y="6"/>
                      <a:pt x="0" y="6"/>
                      <a:pt x="0" y="6"/>
                    </a:cubicBezTo>
                    <a:cubicBezTo>
                      <a:pt x="1" y="5"/>
                      <a:pt x="1" y="5"/>
                      <a:pt x="3" y="4"/>
                    </a:cubicBezTo>
                    <a:cubicBezTo>
                      <a:pt x="4" y="3"/>
                      <a:pt x="5" y="2"/>
                      <a:pt x="4" y="1"/>
                    </a:cubicBezTo>
                    <a:cubicBezTo>
                      <a:pt x="3" y="1"/>
                      <a:pt x="3" y="0"/>
                      <a:pt x="3" y="0"/>
                    </a:cubicBezTo>
                    <a:lnTo>
                      <a:pt x="2"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3" name="Freeform 2221"/>
              <p:cNvSpPr>
                <a:spLocks/>
              </p:cNvSpPr>
              <p:nvPr/>
            </p:nvSpPr>
            <p:spPr bwMode="auto">
              <a:xfrm>
                <a:off x="434" y="1695"/>
                <a:ext cx="8" cy="13"/>
              </a:xfrm>
              <a:custGeom>
                <a:avLst/>
                <a:gdLst>
                  <a:gd name="T0" fmla="*/ 2 w 4"/>
                  <a:gd name="T1" fmla="*/ 0 h 6"/>
                  <a:gd name="T2" fmla="*/ 3 w 4"/>
                  <a:gd name="T3" fmla="*/ 2 h 6"/>
                  <a:gd name="T4" fmla="*/ 3 w 4"/>
                  <a:gd name="T5" fmla="*/ 3 h 6"/>
                  <a:gd name="T6" fmla="*/ 3 w 4"/>
                  <a:gd name="T7" fmla="*/ 3 h 6"/>
                  <a:gd name="T8" fmla="*/ 2 w 4"/>
                  <a:gd name="T9" fmla="*/ 3 h 6"/>
                  <a:gd name="T10" fmla="*/ 0 w 4"/>
                  <a:gd name="T11" fmla="*/ 6 h 6"/>
                  <a:gd name="T12" fmla="*/ 0 w 4"/>
                  <a:gd name="T13" fmla="*/ 6 h 6"/>
                  <a:gd name="T14" fmla="*/ 2 w 4"/>
                  <a:gd name="T15" fmla="*/ 4 h 6"/>
                  <a:gd name="T16" fmla="*/ 3 w 4"/>
                  <a:gd name="T17" fmla="*/ 3 h 6"/>
                  <a:gd name="T18" fmla="*/ 4 w 4"/>
                  <a:gd name="T19" fmla="*/ 3 h 6"/>
                  <a:gd name="T20" fmla="*/ 3 w 4"/>
                  <a:gd name="T21" fmla="*/ 2 h 6"/>
                  <a:gd name="T22" fmla="*/ 2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0"/>
                    </a:moveTo>
                    <a:cubicBezTo>
                      <a:pt x="2" y="0"/>
                      <a:pt x="2" y="1"/>
                      <a:pt x="3" y="2"/>
                    </a:cubicBezTo>
                    <a:cubicBezTo>
                      <a:pt x="3" y="3"/>
                      <a:pt x="3" y="3"/>
                      <a:pt x="3" y="3"/>
                    </a:cubicBezTo>
                    <a:cubicBezTo>
                      <a:pt x="3" y="3"/>
                      <a:pt x="3" y="3"/>
                      <a:pt x="3" y="3"/>
                    </a:cubicBezTo>
                    <a:cubicBezTo>
                      <a:pt x="3" y="3"/>
                      <a:pt x="2" y="3"/>
                      <a:pt x="2" y="3"/>
                    </a:cubicBezTo>
                    <a:cubicBezTo>
                      <a:pt x="0" y="4"/>
                      <a:pt x="0" y="6"/>
                      <a:pt x="0" y="6"/>
                    </a:cubicBezTo>
                    <a:cubicBezTo>
                      <a:pt x="0" y="6"/>
                      <a:pt x="0" y="6"/>
                      <a:pt x="0" y="6"/>
                    </a:cubicBezTo>
                    <a:cubicBezTo>
                      <a:pt x="0" y="6"/>
                      <a:pt x="0" y="5"/>
                      <a:pt x="2" y="4"/>
                    </a:cubicBezTo>
                    <a:cubicBezTo>
                      <a:pt x="3" y="3"/>
                      <a:pt x="3" y="3"/>
                      <a:pt x="3" y="3"/>
                    </a:cubicBezTo>
                    <a:cubicBezTo>
                      <a:pt x="4" y="3"/>
                      <a:pt x="4" y="3"/>
                      <a:pt x="4" y="3"/>
                    </a:cubicBezTo>
                    <a:cubicBezTo>
                      <a:pt x="4" y="2"/>
                      <a:pt x="4" y="2"/>
                      <a:pt x="3" y="2"/>
                    </a:cubicBezTo>
                    <a:cubicBezTo>
                      <a:pt x="3" y="1"/>
                      <a:pt x="2"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4" name="Freeform 2222"/>
              <p:cNvSpPr>
                <a:spLocks/>
              </p:cNvSpPr>
              <p:nvPr/>
            </p:nvSpPr>
            <p:spPr bwMode="auto">
              <a:xfrm>
                <a:off x="440" y="1689"/>
                <a:ext cx="8" cy="17"/>
              </a:xfrm>
              <a:custGeom>
                <a:avLst/>
                <a:gdLst>
                  <a:gd name="T0" fmla="*/ 3 w 4"/>
                  <a:gd name="T1" fmla="*/ 0 h 8"/>
                  <a:gd name="T2" fmla="*/ 2 w 4"/>
                  <a:gd name="T3" fmla="*/ 0 h 8"/>
                  <a:gd name="T4" fmla="*/ 1 w 4"/>
                  <a:gd name="T5" fmla="*/ 3 h 8"/>
                  <a:gd name="T6" fmla="*/ 2 w 4"/>
                  <a:gd name="T7" fmla="*/ 6 h 8"/>
                  <a:gd name="T8" fmla="*/ 3 w 4"/>
                  <a:gd name="T9" fmla="*/ 8 h 8"/>
                  <a:gd name="T10" fmla="*/ 3 w 4"/>
                  <a:gd name="T11" fmla="*/ 8 h 8"/>
                  <a:gd name="T12" fmla="*/ 3 w 4"/>
                  <a:gd name="T13" fmla="*/ 6 h 8"/>
                  <a:gd name="T14" fmla="*/ 3 w 4"/>
                  <a:gd name="T15" fmla="*/ 4 h 8"/>
                  <a:gd name="T16" fmla="*/ 2 w 4"/>
                  <a:gd name="T17" fmla="*/ 1 h 8"/>
                  <a:gd name="T18" fmla="*/ 3 w 4"/>
                  <a:gd name="T19" fmla="*/ 0 h 8"/>
                  <a:gd name="T20" fmla="*/ 2 w 4"/>
                  <a:gd name="T21" fmla="*/ 2 h 8"/>
                  <a:gd name="T22" fmla="*/ 2 w 4"/>
                  <a:gd name="T23" fmla="*/ 2 h 8"/>
                  <a:gd name="T24" fmla="*/ 3 w 4"/>
                  <a:gd name="T25" fmla="*/ 5 h 8"/>
                  <a:gd name="T26" fmla="*/ 3 w 4"/>
                  <a:gd name="T27" fmla="*/ 6 h 8"/>
                  <a:gd name="T28" fmla="*/ 3 w 4"/>
                  <a:gd name="T29" fmla="*/ 8 h 8"/>
                  <a:gd name="T30" fmla="*/ 2 w 4"/>
                  <a:gd name="T31" fmla="*/ 7 h 8"/>
                  <a:gd name="T32" fmla="*/ 3 w 4"/>
                  <a:gd name="T33" fmla="*/ 5 h 8"/>
                  <a:gd name="T34" fmla="*/ 3 w 4"/>
                  <a:gd name="T35" fmla="*/ 5 h 8"/>
                  <a:gd name="T36" fmla="*/ 2 w 4"/>
                  <a:gd name="T37" fmla="*/ 3 h 8"/>
                  <a:gd name="T38" fmla="*/ 1 w 4"/>
                  <a:gd name="T39" fmla="*/ 2 h 8"/>
                  <a:gd name="T40" fmla="*/ 3 w 4"/>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8">
                    <a:moveTo>
                      <a:pt x="3" y="0"/>
                    </a:moveTo>
                    <a:cubicBezTo>
                      <a:pt x="2" y="0"/>
                      <a:pt x="2" y="0"/>
                      <a:pt x="2" y="0"/>
                    </a:cubicBezTo>
                    <a:cubicBezTo>
                      <a:pt x="2" y="0"/>
                      <a:pt x="0" y="1"/>
                      <a:pt x="1" y="3"/>
                    </a:cubicBezTo>
                    <a:cubicBezTo>
                      <a:pt x="2" y="6"/>
                      <a:pt x="3" y="5"/>
                      <a:pt x="2" y="6"/>
                    </a:cubicBezTo>
                    <a:cubicBezTo>
                      <a:pt x="2" y="7"/>
                      <a:pt x="2" y="8"/>
                      <a:pt x="3" y="8"/>
                    </a:cubicBezTo>
                    <a:cubicBezTo>
                      <a:pt x="3" y="8"/>
                      <a:pt x="3" y="8"/>
                      <a:pt x="3" y="8"/>
                    </a:cubicBezTo>
                    <a:cubicBezTo>
                      <a:pt x="3" y="8"/>
                      <a:pt x="3" y="7"/>
                      <a:pt x="3" y="6"/>
                    </a:cubicBezTo>
                    <a:cubicBezTo>
                      <a:pt x="4" y="5"/>
                      <a:pt x="4" y="4"/>
                      <a:pt x="3" y="4"/>
                    </a:cubicBezTo>
                    <a:cubicBezTo>
                      <a:pt x="3" y="3"/>
                      <a:pt x="1" y="2"/>
                      <a:pt x="2" y="1"/>
                    </a:cubicBezTo>
                    <a:cubicBezTo>
                      <a:pt x="3" y="0"/>
                      <a:pt x="3" y="0"/>
                      <a:pt x="3" y="0"/>
                    </a:cubicBezTo>
                    <a:cubicBezTo>
                      <a:pt x="3" y="0"/>
                      <a:pt x="2" y="0"/>
                      <a:pt x="2" y="2"/>
                    </a:cubicBezTo>
                    <a:cubicBezTo>
                      <a:pt x="2" y="2"/>
                      <a:pt x="2" y="2"/>
                      <a:pt x="2" y="2"/>
                    </a:cubicBezTo>
                    <a:cubicBezTo>
                      <a:pt x="3" y="4"/>
                      <a:pt x="3" y="4"/>
                      <a:pt x="3" y="5"/>
                    </a:cubicBezTo>
                    <a:cubicBezTo>
                      <a:pt x="3" y="6"/>
                      <a:pt x="3" y="6"/>
                      <a:pt x="3" y="6"/>
                    </a:cubicBezTo>
                    <a:cubicBezTo>
                      <a:pt x="2" y="7"/>
                      <a:pt x="3" y="8"/>
                      <a:pt x="3" y="8"/>
                    </a:cubicBezTo>
                    <a:cubicBezTo>
                      <a:pt x="3" y="7"/>
                      <a:pt x="2" y="7"/>
                      <a:pt x="2" y="7"/>
                    </a:cubicBezTo>
                    <a:cubicBezTo>
                      <a:pt x="2" y="6"/>
                      <a:pt x="3" y="6"/>
                      <a:pt x="3" y="5"/>
                    </a:cubicBezTo>
                    <a:cubicBezTo>
                      <a:pt x="3" y="5"/>
                      <a:pt x="3" y="5"/>
                      <a:pt x="3" y="5"/>
                    </a:cubicBezTo>
                    <a:cubicBezTo>
                      <a:pt x="3" y="5"/>
                      <a:pt x="2" y="4"/>
                      <a:pt x="2" y="3"/>
                    </a:cubicBezTo>
                    <a:cubicBezTo>
                      <a:pt x="1" y="2"/>
                      <a:pt x="1" y="2"/>
                      <a:pt x="1" y="2"/>
                    </a:cubicBezTo>
                    <a:cubicBezTo>
                      <a:pt x="1" y="0"/>
                      <a:pt x="3" y="0"/>
                      <a:pt x="3"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5" name="Freeform 2223"/>
              <p:cNvSpPr>
                <a:spLocks/>
              </p:cNvSpPr>
              <p:nvPr/>
            </p:nvSpPr>
            <p:spPr bwMode="auto">
              <a:xfrm>
                <a:off x="442" y="1689"/>
                <a:ext cx="4" cy="17"/>
              </a:xfrm>
              <a:custGeom>
                <a:avLst/>
                <a:gdLst>
                  <a:gd name="T0" fmla="*/ 2 w 2"/>
                  <a:gd name="T1" fmla="*/ 0 h 8"/>
                  <a:gd name="T2" fmla="*/ 0 w 2"/>
                  <a:gd name="T3" fmla="*/ 2 h 8"/>
                  <a:gd name="T4" fmla="*/ 1 w 2"/>
                  <a:gd name="T5" fmla="*/ 3 h 8"/>
                  <a:gd name="T6" fmla="*/ 2 w 2"/>
                  <a:gd name="T7" fmla="*/ 5 h 8"/>
                  <a:gd name="T8" fmla="*/ 2 w 2"/>
                  <a:gd name="T9" fmla="*/ 5 h 8"/>
                  <a:gd name="T10" fmla="*/ 1 w 2"/>
                  <a:gd name="T11" fmla="*/ 7 h 8"/>
                  <a:gd name="T12" fmla="*/ 2 w 2"/>
                  <a:gd name="T13" fmla="*/ 8 h 8"/>
                  <a:gd name="T14" fmla="*/ 2 w 2"/>
                  <a:gd name="T15" fmla="*/ 6 h 8"/>
                  <a:gd name="T16" fmla="*/ 2 w 2"/>
                  <a:gd name="T17" fmla="*/ 5 h 8"/>
                  <a:gd name="T18" fmla="*/ 1 w 2"/>
                  <a:gd name="T19" fmla="*/ 2 h 8"/>
                  <a:gd name="T20" fmla="*/ 1 w 2"/>
                  <a:gd name="T21" fmla="*/ 2 h 8"/>
                  <a:gd name="T22" fmla="*/ 2 w 2"/>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8">
                    <a:moveTo>
                      <a:pt x="2" y="0"/>
                    </a:moveTo>
                    <a:cubicBezTo>
                      <a:pt x="2" y="0"/>
                      <a:pt x="0" y="0"/>
                      <a:pt x="0" y="2"/>
                    </a:cubicBezTo>
                    <a:cubicBezTo>
                      <a:pt x="0" y="2"/>
                      <a:pt x="0" y="2"/>
                      <a:pt x="1" y="3"/>
                    </a:cubicBezTo>
                    <a:cubicBezTo>
                      <a:pt x="1" y="4"/>
                      <a:pt x="2" y="5"/>
                      <a:pt x="2" y="5"/>
                    </a:cubicBezTo>
                    <a:cubicBezTo>
                      <a:pt x="2" y="5"/>
                      <a:pt x="2" y="5"/>
                      <a:pt x="2" y="5"/>
                    </a:cubicBezTo>
                    <a:cubicBezTo>
                      <a:pt x="2" y="6"/>
                      <a:pt x="1" y="6"/>
                      <a:pt x="1" y="7"/>
                    </a:cubicBezTo>
                    <a:cubicBezTo>
                      <a:pt x="1" y="7"/>
                      <a:pt x="2" y="7"/>
                      <a:pt x="2" y="8"/>
                    </a:cubicBezTo>
                    <a:cubicBezTo>
                      <a:pt x="2" y="8"/>
                      <a:pt x="1" y="7"/>
                      <a:pt x="2" y="6"/>
                    </a:cubicBezTo>
                    <a:cubicBezTo>
                      <a:pt x="2" y="5"/>
                      <a:pt x="2" y="5"/>
                      <a:pt x="2" y="5"/>
                    </a:cubicBezTo>
                    <a:cubicBezTo>
                      <a:pt x="2" y="4"/>
                      <a:pt x="2" y="4"/>
                      <a:pt x="1" y="2"/>
                    </a:cubicBezTo>
                    <a:cubicBezTo>
                      <a:pt x="1" y="2"/>
                      <a:pt x="1" y="2"/>
                      <a:pt x="1" y="2"/>
                    </a:cubicBezTo>
                    <a:cubicBezTo>
                      <a:pt x="1" y="0"/>
                      <a:pt x="2"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6" name="Freeform 2224"/>
              <p:cNvSpPr>
                <a:spLocks/>
              </p:cNvSpPr>
              <p:nvPr/>
            </p:nvSpPr>
            <p:spPr bwMode="auto">
              <a:xfrm>
                <a:off x="448" y="1691"/>
                <a:ext cx="7" cy="6"/>
              </a:xfrm>
              <a:custGeom>
                <a:avLst/>
                <a:gdLst>
                  <a:gd name="T0" fmla="*/ 1 w 3"/>
                  <a:gd name="T1" fmla="*/ 0 h 3"/>
                  <a:gd name="T2" fmla="*/ 1 w 3"/>
                  <a:gd name="T3" fmla="*/ 0 h 3"/>
                  <a:gd name="T4" fmla="*/ 0 w 3"/>
                  <a:gd name="T5" fmla="*/ 1 h 3"/>
                  <a:gd name="T6" fmla="*/ 0 w 3"/>
                  <a:gd name="T7" fmla="*/ 3 h 3"/>
                  <a:gd name="T8" fmla="*/ 0 w 3"/>
                  <a:gd name="T9" fmla="*/ 2 h 3"/>
                  <a:gd name="T10" fmla="*/ 1 w 3"/>
                  <a:gd name="T11" fmla="*/ 1 h 3"/>
                  <a:gd name="T12" fmla="*/ 2 w 3"/>
                  <a:gd name="T13" fmla="*/ 0 h 3"/>
                  <a:gd name="T14" fmla="*/ 2 w 3"/>
                  <a:gd name="T15" fmla="*/ 0 h 3"/>
                  <a:gd name="T16" fmla="*/ 2 w 3"/>
                  <a:gd name="T17" fmla="*/ 0 h 3"/>
                  <a:gd name="T18" fmla="*/ 1 w 3"/>
                  <a:gd name="T19" fmla="*/ 0 h 3"/>
                  <a:gd name="T20" fmla="*/ 0 w 3"/>
                  <a:gd name="T21" fmla="*/ 3 h 3"/>
                  <a:gd name="T22" fmla="*/ 1 w 3"/>
                  <a:gd name="T23" fmla="*/ 3 h 3"/>
                  <a:gd name="T24" fmla="*/ 1 w 3"/>
                  <a:gd name="T25" fmla="*/ 2 h 3"/>
                  <a:gd name="T26" fmla="*/ 1 w 3"/>
                  <a:gd name="T27" fmla="*/ 1 h 3"/>
                  <a:gd name="T28" fmla="*/ 1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1" y="0"/>
                    </a:moveTo>
                    <a:cubicBezTo>
                      <a:pt x="1" y="0"/>
                      <a:pt x="1" y="0"/>
                      <a:pt x="1" y="0"/>
                    </a:cubicBezTo>
                    <a:cubicBezTo>
                      <a:pt x="1" y="0"/>
                      <a:pt x="0" y="0"/>
                      <a:pt x="0" y="1"/>
                    </a:cubicBezTo>
                    <a:cubicBezTo>
                      <a:pt x="0" y="2"/>
                      <a:pt x="0" y="3"/>
                      <a:pt x="0" y="3"/>
                    </a:cubicBezTo>
                    <a:cubicBezTo>
                      <a:pt x="0" y="2"/>
                      <a:pt x="0" y="2"/>
                      <a:pt x="0" y="2"/>
                    </a:cubicBezTo>
                    <a:cubicBezTo>
                      <a:pt x="0" y="1"/>
                      <a:pt x="0" y="1"/>
                      <a:pt x="1" y="1"/>
                    </a:cubicBezTo>
                    <a:cubicBezTo>
                      <a:pt x="2" y="0"/>
                      <a:pt x="2" y="0"/>
                      <a:pt x="2" y="0"/>
                    </a:cubicBezTo>
                    <a:cubicBezTo>
                      <a:pt x="2" y="0"/>
                      <a:pt x="2" y="0"/>
                      <a:pt x="2" y="0"/>
                    </a:cubicBezTo>
                    <a:cubicBezTo>
                      <a:pt x="2" y="0"/>
                      <a:pt x="2" y="0"/>
                      <a:pt x="2" y="0"/>
                    </a:cubicBezTo>
                    <a:cubicBezTo>
                      <a:pt x="1" y="0"/>
                      <a:pt x="1" y="0"/>
                      <a:pt x="1" y="0"/>
                    </a:cubicBezTo>
                    <a:cubicBezTo>
                      <a:pt x="0" y="1"/>
                      <a:pt x="0" y="3"/>
                      <a:pt x="0" y="3"/>
                    </a:cubicBezTo>
                    <a:cubicBezTo>
                      <a:pt x="1" y="3"/>
                      <a:pt x="1" y="3"/>
                      <a:pt x="1" y="3"/>
                    </a:cubicBezTo>
                    <a:cubicBezTo>
                      <a:pt x="1" y="3"/>
                      <a:pt x="1" y="3"/>
                      <a:pt x="1" y="2"/>
                    </a:cubicBezTo>
                    <a:cubicBezTo>
                      <a:pt x="1" y="1"/>
                      <a:pt x="1" y="1"/>
                      <a:pt x="1" y="1"/>
                    </a:cubicBezTo>
                    <a:cubicBezTo>
                      <a:pt x="2" y="0"/>
                      <a:pt x="3" y="0"/>
                      <a:pt x="1"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7" name="Freeform 2225"/>
              <p:cNvSpPr>
                <a:spLocks/>
              </p:cNvSpPr>
              <p:nvPr/>
            </p:nvSpPr>
            <p:spPr bwMode="auto">
              <a:xfrm>
                <a:off x="448" y="1691"/>
                <a:ext cx="5" cy="6"/>
              </a:xfrm>
              <a:custGeom>
                <a:avLst/>
                <a:gdLst>
                  <a:gd name="T0" fmla="*/ 2 w 2"/>
                  <a:gd name="T1" fmla="*/ 0 h 3"/>
                  <a:gd name="T2" fmla="*/ 1 w 2"/>
                  <a:gd name="T3" fmla="*/ 1 h 3"/>
                  <a:gd name="T4" fmla="*/ 0 w 2"/>
                  <a:gd name="T5" fmla="*/ 2 h 3"/>
                  <a:gd name="T6" fmla="*/ 0 w 2"/>
                  <a:gd name="T7" fmla="*/ 3 h 3"/>
                  <a:gd name="T8" fmla="*/ 0 w 2"/>
                  <a:gd name="T9" fmla="*/ 3 h 3"/>
                  <a:gd name="T10" fmla="*/ 1 w 2"/>
                  <a:gd name="T11" fmla="*/ 0 h 3"/>
                  <a:gd name="T12" fmla="*/ 2 w 2"/>
                  <a:gd name="T13" fmla="*/ 0 h 3"/>
                  <a:gd name="T14" fmla="*/ 2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0"/>
                    </a:moveTo>
                    <a:cubicBezTo>
                      <a:pt x="1" y="1"/>
                      <a:pt x="1" y="1"/>
                      <a:pt x="1" y="1"/>
                    </a:cubicBezTo>
                    <a:cubicBezTo>
                      <a:pt x="0" y="1"/>
                      <a:pt x="0" y="1"/>
                      <a:pt x="0" y="2"/>
                    </a:cubicBezTo>
                    <a:cubicBezTo>
                      <a:pt x="0" y="2"/>
                      <a:pt x="0" y="2"/>
                      <a:pt x="0" y="3"/>
                    </a:cubicBezTo>
                    <a:cubicBezTo>
                      <a:pt x="0" y="3"/>
                      <a:pt x="0" y="3"/>
                      <a:pt x="0" y="3"/>
                    </a:cubicBezTo>
                    <a:cubicBezTo>
                      <a:pt x="0" y="3"/>
                      <a:pt x="0" y="1"/>
                      <a:pt x="1" y="0"/>
                    </a:cubicBezTo>
                    <a:cubicBezTo>
                      <a:pt x="2" y="0"/>
                      <a:pt x="2" y="0"/>
                      <a:pt x="2" y="0"/>
                    </a:cubicBezTo>
                    <a:cubicBezTo>
                      <a:pt x="2" y="0"/>
                      <a:pt x="2"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8" name="Freeform 2226"/>
              <p:cNvSpPr>
                <a:spLocks noEditPoints="1"/>
              </p:cNvSpPr>
              <p:nvPr/>
            </p:nvSpPr>
            <p:spPr bwMode="auto">
              <a:xfrm>
                <a:off x="436" y="1701"/>
                <a:ext cx="8" cy="7"/>
              </a:xfrm>
              <a:custGeom>
                <a:avLst/>
                <a:gdLst>
                  <a:gd name="T0" fmla="*/ 4 w 4"/>
                  <a:gd name="T1" fmla="*/ 0 h 3"/>
                  <a:gd name="T2" fmla="*/ 4 w 4"/>
                  <a:gd name="T3" fmla="*/ 0 h 3"/>
                  <a:gd name="T4" fmla="*/ 2 w 4"/>
                  <a:gd name="T5" fmla="*/ 2 h 3"/>
                  <a:gd name="T6" fmla="*/ 1 w 4"/>
                  <a:gd name="T7" fmla="*/ 3 h 3"/>
                  <a:gd name="T8" fmla="*/ 1 w 4"/>
                  <a:gd name="T9" fmla="*/ 3 h 3"/>
                  <a:gd name="T10" fmla="*/ 3 w 4"/>
                  <a:gd name="T11" fmla="*/ 2 h 3"/>
                  <a:gd name="T12" fmla="*/ 4 w 4"/>
                  <a:gd name="T13" fmla="*/ 0 h 3"/>
                  <a:gd name="T14" fmla="*/ 3 w 4"/>
                  <a:gd name="T15" fmla="*/ 0 h 3"/>
                  <a:gd name="T16" fmla="*/ 2 w 4"/>
                  <a:gd name="T17" fmla="*/ 2 h 3"/>
                  <a:gd name="T18" fmla="*/ 0 w 4"/>
                  <a:gd name="T19" fmla="*/ 3 h 3"/>
                  <a:gd name="T20" fmla="*/ 1 w 4"/>
                  <a:gd name="T21" fmla="*/ 3 h 3"/>
                  <a:gd name="T22" fmla="*/ 2 w 4"/>
                  <a:gd name="T23" fmla="*/ 2 h 3"/>
                  <a:gd name="T24" fmla="*/ 4 w 4"/>
                  <a:gd name="T25" fmla="*/ 0 h 3"/>
                  <a:gd name="T26" fmla="*/ 4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4" y="0"/>
                    </a:moveTo>
                    <a:cubicBezTo>
                      <a:pt x="4" y="0"/>
                      <a:pt x="4" y="0"/>
                      <a:pt x="4" y="0"/>
                    </a:cubicBezTo>
                    <a:cubicBezTo>
                      <a:pt x="3" y="1"/>
                      <a:pt x="3" y="2"/>
                      <a:pt x="2" y="2"/>
                    </a:cubicBezTo>
                    <a:cubicBezTo>
                      <a:pt x="1" y="3"/>
                      <a:pt x="1" y="3"/>
                      <a:pt x="1" y="3"/>
                    </a:cubicBezTo>
                    <a:cubicBezTo>
                      <a:pt x="1" y="3"/>
                      <a:pt x="1" y="3"/>
                      <a:pt x="1" y="3"/>
                    </a:cubicBezTo>
                    <a:cubicBezTo>
                      <a:pt x="2" y="3"/>
                      <a:pt x="3" y="3"/>
                      <a:pt x="3" y="2"/>
                    </a:cubicBezTo>
                    <a:cubicBezTo>
                      <a:pt x="3" y="2"/>
                      <a:pt x="4" y="1"/>
                      <a:pt x="4" y="0"/>
                    </a:cubicBezTo>
                    <a:close/>
                    <a:moveTo>
                      <a:pt x="3" y="0"/>
                    </a:moveTo>
                    <a:cubicBezTo>
                      <a:pt x="3" y="0"/>
                      <a:pt x="3" y="1"/>
                      <a:pt x="2" y="2"/>
                    </a:cubicBezTo>
                    <a:cubicBezTo>
                      <a:pt x="1" y="2"/>
                      <a:pt x="0" y="3"/>
                      <a:pt x="0" y="3"/>
                    </a:cubicBezTo>
                    <a:cubicBezTo>
                      <a:pt x="1" y="3"/>
                      <a:pt x="1" y="3"/>
                      <a:pt x="1" y="3"/>
                    </a:cubicBezTo>
                    <a:cubicBezTo>
                      <a:pt x="1" y="3"/>
                      <a:pt x="1" y="2"/>
                      <a:pt x="2" y="2"/>
                    </a:cubicBezTo>
                    <a:cubicBezTo>
                      <a:pt x="3" y="2"/>
                      <a:pt x="4" y="1"/>
                      <a:pt x="4" y="0"/>
                    </a:cubicBezTo>
                    <a:cubicBezTo>
                      <a:pt x="4" y="0"/>
                      <a:pt x="4" y="0"/>
                      <a:pt x="4" y="0"/>
                    </a:cubicBezTo>
                    <a:lnTo>
                      <a:pt x="3"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9" name="Freeform 2227"/>
              <p:cNvSpPr>
                <a:spLocks noEditPoints="1"/>
              </p:cNvSpPr>
              <p:nvPr/>
            </p:nvSpPr>
            <p:spPr bwMode="auto">
              <a:xfrm>
                <a:off x="438" y="1701"/>
                <a:ext cx="6" cy="7"/>
              </a:xfrm>
              <a:custGeom>
                <a:avLst/>
                <a:gdLst>
                  <a:gd name="T0" fmla="*/ 3 w 3"/>
                  <a:gd name="T1" fmla="*/ 0 h 3"/>
                  <a:gd name="T2" fmla="*/ 1 w 3"/>
                  <a:gd name="T3" fmla="*/ 2 h 3"/>
                  <a:gd name="T4" fmla="*/ 0 w 3"/>
                  <a:gd name="T5" fmla="*/ 3 h 3"/>
                  <a:gd name="T6" fmla="*/ 0 w 3"/>
                  <a:gd name="T7" fmla="*/ 3 h 3"/>
                  <a:gd name="T8" fmla="*/ 0 w 3"/>
                  <a:gd name="T9" fmla="*/ 3 h 3"/>
                  <a:gd name="T10" fmla="*/ 1 w 3"/>
                  <a:gd name="T11" fmla="*/ 2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cubicBezTo>
                      <a:pt x="3" y="1"/>
                      <a:pt x="2" y="2"/>
                      <a:pt x="1" y="2"/>
                    </a:cubicBezTo>
                    <a:cubicBezTo>
                      <a:pt x="0" y="2"/>
                      <a:pt x="0" y="3"/>
                      <a:pt x="0" y="3"/>
                    </a:cubicBezTo>
                    <a:cubicBezTo>
                      <a:pt x="0" y="3"/>
                      <a:pt x="0" y="3"/>
                      <a:pt x="0" y="3"/>
                    </a:cubicBezTo>
                    <a:cubicBezTo>
                      <a:pt x="0" y="3"/>
                      <a:pt x="0" y="3"/>
                      <a:pt x="0" y="3"/>
                    </a:cubicBezTo>
                    <a:cubicBezTo>
                      <a:pt x="0" y="3"/>
                      <a:pt x="0" y="3"/>
                      <a:pt x="1" y="2"/>
                    </a:cubicBezTo>
                    <a:cubicBezTo>
                      <a:pt x="2" y="2"/>
                      <a:pt x="2" y="1"/>
                      <a:pt x="3" y="0"/>
                    </a:cubicBezTo>
                    <a:close/>
                    <a:moveTo>
                      <a:pt x="3" y="0"/>
                    </a:moveTo>
                    <a:cubicBezTo>
                      <a:pt x="3" y="0"/>
                      <a:pt x="3" y="0"/>
                      <a:pt x="3"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0" name="Freeform 2228"/>
              <p:cNvSpPr>
                <a:spLocks/>
              </p:cNvSpPr>
              <p:nvPr/>
            </p:nvSpPr>
            <p:spPr bwMode="auto">
              <a:xfrm>
                <a:off x="444" y="1706"/>
                <a:ext cx="7" cy="2"/>
              </a:xfrm>
              <a:custGeom>
                <a:avLst/>
                <a:gdLst>
                  <a:gd name="T0" fmla="*/ 2 w 3"/>
                  <a:gd name="T1" fmla="*/ 0 h 1"/>
                  <a:gd name="T2" fmla="*/ 0 w 3"/>
                  <a:gd name="T3" fmla="*/ 1 h 1"/>
                  <a:gd name="T4" fmla="*/ 2 w 3"/>
                  <a:gd name="T5" fmla="*/ 0 h 1"/>
                  <a:gd name="T6" fmla="*/ 2 w 3"/>
                  <a:gd name="T7" fmla="*/ 0 h 1"/>
                  <a:gd name="T8" fmla="*/ 2 w 3"/>
                  <a:gd name="T9" fmla="*/ 0 h 1"/>
                  <a:gd name="T10" fmla="*/ 0 w 3"/>
                  <a:gd name="T11" fmla="*/ 1 h 1"/>
                  <a:gd name="T12" fmla="*/ 0 w 3"/>
                  <a:gd name="T13" fmla="*/ 1 h 1"/>
                  <a:gd name="T14" fmla="*/ 1 w 3"/>
                  <a:gd name="T15" fmla="*/ 1 h 1"/>
                  <a:gd name="T16" fmla="*/ 3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1" y="0"/>
                      <a:pt x="1" y="0"/>
                      <a:pt x="0" y="1"/>
                    </a:cubicBezTo>
                    <a:cubicBezTo>
                      <a:pt x="1" y="1"/>
                      <a:pt x="1" y="0"/>
                      <a:pt x="2" y="0"/>
                    </a:cubicBezTo>
                    <a:cubicBezTo>
                      <a:pt x="2" y="0"/>
                      <a:pt x="2" y="0"/>
                      <a:pt x="2" y="0"/>
                    </a:cubicBezTo>
                    <a:cubicBezTo>
                      <a:pt x="3" y="0"/>
                      <a:pt x="2" y="0"/>
                      <a:pt x="2" y="0"/>
                    </a:cubicBezTo>
                    <a:cubicBezTo>
                      <a:pt x="1" y="0"/>
                      <a:pt x="1" y="1"/>
                      <a:pt x="0" y="1"/>
                    </a:cubicBezTo>
                    <a:cubicBezTo>
                      <a:pt x="0" y="1"/>
                      <a:pt x="0" y="1"/>
                      <a:pt x="0" y="1"/>
                    </a:cubicBezTo>
                    <a:cubicBezTo>
                      <a:pt x="0" y="1"/>
                      <a:pt x="0" y="1"/>
                      <a:pt x="1" y="1"/>
                    </a:cubicBezTo>
                    <a:cubicBezTo>
                      <a:pt x="2" y="1"/>
                      <a:pt x="2" y="0"/>
                      <a:pt x="3" y="0"/>
                    </a:cubicBezTo>
                    <a:cubicBezTo>
                      <a:pt x="3" y="0"/>
                      <a:pt x="2" y="0"/>
                      <a:pt x="2"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1" name="Freeform 2229"/>
              <p:cNvSpPr>
                <a:spLocks/>
              </p:cNvSpPr>
              <p:nvPr/>
            </p:nvSpPr>
            <p:spPr bwMode="auto">
              <a:xfrm>
                <a:off x="444" y="1706"/>
                <a:ext cx="7" cy="2"/>
              </a:xfrm>
              <a:custGeom>
                <a:avLst/>
                <a:gdLst>
                  <a:gd name="T0" fmla="*/ 2 w 3"/>
                  <a:gd name="T1" fmla="*/ 0 h 1"/>
                  <a:gd name="T2" fmla="*/ 2 w 3"/>
                  <a:gd name="T3" fmla="*/ 0 h 1"/>
                  <a:gd name="T4" fmla="*/ 0 w 3"/>
                  <a:gd name="T5" fmla="*/ 1 h 1"/>
                  <a:gd name="T6" fmla="*/ 0 w 3"/>
                  <a:gd name="T7" fmla="*/ 1 h 1"/>
                  <a:gd name="T8" fmla="*/ 2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2" y="0"/>
                      <a:pt x="2" y="0"/>
                    </a:cubicBezTo>
                    <a:cubicBezTo>
                      <a:pt x="1" y="0"/>
                      <a:pt x="1" y="1"/>
                      <a:pt x="0" y="1"/>
                    </a:cubicBezTo>
                    <a:cubicBezTo>
                      <a:pt x="0" y="1"/>
                      <a:pt x="0" y="1"/>
                      <a:pt x="0" y="1"/>
                    </a:cubicBezTo>
                    <a:cubicBezTo>
                      <a:pt x="1" y="1"/>
                      <a:pt x="1" y="0"/>
                      <a:pt x="2" y="0"/>
                    </a:cubicBezTo>
                    <a:cubicBezTo>
                      <a:pt x="2" y="0"/>
                      <a:pt x="3"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2" name="Freeform 2230"/>
              <p:cNvSpPr>
                <a:spLocks noEditPoints="1"/>
              </p:cNvSpPr>
              <p:nvPr/>
            </p:nvSpPr>
            <p:spPr bwMode="auto">
              <a:xfrm>
                <a:off x="448" y="1684"/>
                <a:ext cx="11" cy="32"/>
              </a:xfrm>
              <a:custGeom>
                <a:avLst/>
                <a:gdLst>
                  <a:gd name="T0" fmla="*/ 5 w 5"/>
                  <a:gd name="T1" fmla="*/ 1 h 15"/>
                  <a:gd name="T2" fmla="*/ 3 w 5"/>
                  <a:gd name="T3" fmla="*/ 4 h 15"/>
                  <a:gd name="T4" fmla="*/ 3 w 5"/>
                  <a:gd name="T5" fmla="*/ 4 h 15"/>
                  <a:gd name="T6" fmla="*/ 3 w 5"/>
                  <a:gd name="T7" fmla="*/ 6 h 15"/>
                  <a:gd name="T8" fmla="*/ 3 w 5"/>
                  <a:gd name="T9" fmla="*/ 7 h 15"/>
                  <a:gd name="T10" fmla="*/ 1 w 5"/>
                  <a:gd name="T11" fmla="*/ 10 h 15"/>
                  <a:gd name="T12" fmla="*/ 1 w 5"/>
                  <a:gd name="T13" fmla="*/ 10 h 15"/>
                  <a:gd name="T14" fmla="*/ 2 w 5"/>
                  <a:gd name="T15" fmla="*/ 12 h 15"/>
                  <a:gd name="T16" fmla="*/ 4 w 5"/>
                  <a:gd name="T17" fmla="*/ 13 h 15"/>
                  <a:gd name="T18" fmla="*/ 5 w 5"/>
                  <a:gd name="T19" fmla="*/ 15 h 15"/>
                  <a:gd name="T20" fmla="*/ 5 w 5"/>
                  <a:gd name="T21" fmla="*/ 15 h 15"/>
                  <a:gd name="T22" fmla="*/ 4 w 5"/>
                  <a:gd name="T23" fmla="*/ 13 h 15"/>
                  <a:gd name="T24" fmla="*/ 3 w 5"/>
                  <a:gd name="T25" fmla="*/ 12 h 15"/>
                  <a:gd name="T26" fmla="*/ 2 w 5"/>
                  <a:gd name="T27" fmla="*/ 8 h 15"/>
                  <a:gd name="T28" fmla="*/ 4 w 5"/>
                  <a:gd name="T29" fmla="*/ 6 h 15"/>
                  <a:gd name="T30" fmla="*/ 5 w 5"/>
                  <a:gd name="T31" fmla="*/ 2 h 15"/>
                  <a:gd name="T32" fmla="*/ 5 w 5"/>
                  <a:gd name="T33" fmla="*/ 1 h 15"/>
                  <a:gd name="T34" fmla="*/ 5 w 5"/>
                  <a:gd name="T35" fmla="*/ 0 h 15"/>
                  <a:gd name="T36" fmla="*/ 4 w 5"/>
                  <a:gd name="T37" fmla="*/ 0 h 15"/>
                  <a:gd name="T38" fmla="*/ 2 w 5"/>
                  <a:gd name="T39" fmla="*/ 4 h 15"/>
                  <a:gd name="T40" fmla="*/ 2 w 5"/>
                  <a:gd name="T41" fmla="*/ 7 h 15"/>
                  <a:gd name="T42" fmla="*/ 1 w 5"/>
                  <a:gd name="T43" fmla="*/ 12 h 15"/>
                  <a:gd name="T44" fmla="*/ 3 w 5"/>
                  <a:gd name="T45" fmla="*/ 14 h 15"/>
                  <a:gd name="T46" fmla="*/ 5 w 5"/>
                  <a:gd name="T47" fmla="*/ 15 h 15"/>
                  <a:gd name="T48" fmla="*/ 5 w 5"/>
                  <a:gd name="T49" fmla="*/ 15 h 15"/>
                  <a:gd name="T50" fmla="*/ 3 w 5"/>
                  <a:gd name="T51" fmla="*/ 13 h 15"/>
                  <a:gd name="T52" fmla="*/ 2 w 5"/>
                  <a:gd name="T53" fmla="*/ 12 h 15"/>
                  <a:gd name="T54" fmla="*/ 1 w 5"/>
                  <a:gd name="T55" fmla="*/ 10 h 15"/>
                  <a:gd name="T56" fmla="*/ 1 w 5"/>
                  <a:gd name="T57" fmla="*/ 10 h 15"/>
                  <a:gd name="T58" fmla="*/ 3 w 5"/>
                  <a:gd name="T59" fmla="*/ 7 h 15"/>
                  <a:gd name="T60" fmla="*/ 3 w 5"/>
                  <a:gd name="T61" fmla="*/ 6 h 15"/>
                  <a:gd name="T62" fmla="*/ 3 w 5"/>
                  <a:gd name="T63" fmla="*/ 4 h 15"/>
                  <a:gd name="T64" fmla="*/ 3 w 5"/>
                  <a:gd name="T65" fmla="*/ 4 h 15"/>
                  <a:gd name="T66" fmla="*/ 5 w 5"/>
                  <a:gd name="T67" fmla="*/ 1 h 15"/>
                  <a:gd name="T68" fmla="*/ 5 w 5"/>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5">
                    <a:moveTo>
                      <a:pt x="5" y="1"/>
                    </a:moveTo>
                    <a:cubicBezTo>
                      <a:pt x="5" y="1"/>
                      <a:pt x="3" y="2"/>
                      <a:pt x="3" y="4"/>
                    </a:cubicBezTo>
                    <a:cubicBezTo>
                      <a:pt x="3" y="4"/>
                      <a:pt x="3" y="4"/>
                      <a:pt x="3" y="4"/>
                    </a:cubicBezTo>
                    <a:cubicBezTo>
                      <a:pt x="3" y="5"/>
                      <a:pt x="3" y="6"/>
                      <a:pt x="3" y="6"/>
                    </a:cubicBezTo>
                    <a:cubicBezTo>
                      <a:pt x="3" y="6"/>
                      <a:pt x="3" y="7"/>
                      <a:pt x="3" y="7"/>
                    </a:cubicBezTo>
                    <a:cubicBezTo>
                      <a:pt x="2" y="8"/>
                      <a:pt x="1" y="8"/>
                      <a:pt x="1" y="10"/>
                    </a:cubicBezTo>
                    <a:cubicBezTo>
                      <a:pt x="1" y="10"/>
                      <a:pt x="1" y="10"/>
                      <a:pt x="1" y="10"/>
                    </a:cubicBezTo>
                    <a:cubicBezTo>
                      <a:pt x="1" y="11"/>
                      <a:pt x="2" y="12"/>
                      <a:pt x="2" y="12"/>
                    </a:cubicBezTo>
                    <a:cubicBezTo>
                      <a:pt x="3" y="12"/>
                      <a:pt x="4" y="12"/>
                      <a:pt x="4" y="13"/>
                    </a:cubicBezTo>
                    <a:cubicBezTo>
                      <a:pt x="4" y="14"/>
                      <a:pt x="4" y="15"/>
                      <a:pt x="5" y="15"/>
                    </a:cubicBezTo>
                    <a:cubicBezTo>
                      <a:pt x="5" y="15"/>
                      <a:pt x="5" y="15"/>
                      <a:pt x="5" y="15"/>
                    </a:cubicBezTo>
                    <a:cubicBezTo>
                      <a:pt x="5" y="14"/>
                      <a:pt x="4" y="14"/>
                      <a:pt x="4" y="13"/>
                    </a:cubicBezTo>
                    <a:cubicBezTo>
                      <a:pt x="4" y="12"/>
                      <a:pt x="4" y="12"/>
                      <a:pt x="3" y="12"/>
                    </a:cubicBezTo>
                    <a:cubicBezTo>
                      <a:pt x="2" y="11"/>
                      <a:pt x="1" y="10"/>
                      <a:pt x="2" y="8"/>
                    </a:cubicBezTo>
                    <a:cubicBezTo>
                      <a:pt x="3" y="7"/>
                      <a:pt x="4" y="7"/>
                      <a:pt x="4" y="6"/>
                    </a:cubicBezTo>
                    <a:cubicBezTo>
                      <a:pt x="4" y="5"/>
                      <a:pt x="4" y="3"/>
                      <a:pt x="5" y="2"/>
                    </a:cubicBezTo>
                    <a:cubicBezTo>
                      <a:pt x="5" y="1"/>
                      <a:pt x="5" y="1"/>
                      <a:pt x="5" y="1"/>
                    </a:cubicBezTo>
                    <a:close/>
                    <a:moveTo>
                      <a:pt x="5" y="0"/>
                    </a:moveTo>
                    <a:cubicBezTo>
                      <a:pt x="4" y="0"/>
                      <a:pt x="4" y="0"/>
                      <a:pt x="4" y="0"/>
                    </a:cubicBezTo>
                    <a:cubicBezTo>
                      <a:pt x="4" y="0"/>
                      <a:pt x="2" y="1"/>
                      <a:pt x="2" y="4"/>
                    </a:cubicBezTo>
                    <a:cubicBezTo>
                      <a:pt x="3" y="7"/>
                      <a:pt x="3" y="6"/>
                      <a:pt x="2" y="7"/>
                    </a:cubicBezTo>
                    <a:cubicBezTo>
                      <a:pt x="1" y="8"/>
                      <a:pt x="0" y="11"/>
                      <a:pt x="1" y="12"/>
                    </a:cubicBezTo>
                    <a:cubicBezTo>
                      <a:pt x="3" y="13"/>
                      <a:pt x="3" y="13"/>
                      <a:pt x="3" y="14"/>
                    </a:cubicBezTo>
                    <a:cubicBezTo>
                      <a:pt x="4" y="14"/>
                      <a:pt x="4" y="15"/>
                      <a:pt x="5" y="15"/>
                    </a:cubicBezTo>
                    <a:cubicBezTo>
                      <a:pt x="5" y="15"/>
                      <a:pt x="5" y="15"/>
                      <a:pt x="5" y="15"/>
                    </a:cubicBezTo>
                    <a:cubicBezTo>
                      <a:pt x="4" y="14"/>
                      <a:pt x="4" y="13"/>
                      <a:pt x="3" y="13"/>
                    </a:cubicBezTo>
                    <a:cubicBezTo>
                      <a:pt x="3" y="12"/>
                      <a:pt x="3" y="12"/>
                      <a:pt x="2" y="12"/>
                    </a:cubicBezTo>
                    <a:cubicBezTo>
                      <a:pt x="1" y="12"/>
                      <a:pt x="1" y="11"/>
                      <a:pt x="1" y="10"/>
                    </a:cubicBezTo>
                    <a:cubicBezTo>
                      <a:pt x="1" y="10"/>
                      <a:pt x="1" y="10"/>
                      <a:pt x="1" y="10"/>
                    </a:cubicBezTo>
                    <a:cubicBezTo>
                      <a:pt x="1" y="8"/>
                      <a:pt x="2" y="7"/>
                      <a:pt x="3" y="7"/>
                    </a:cubicBezTo>
                    <a:cubicBezTo>
                      <a:pt x="3" y="6"/>
                      <a:pt x="3" y="6"/>
                      <a:pt x="3" y="6"/>
                    </a:cubicBezTo>
                    <a:cubicBezTo>
                      <a:pt x="3" y="6"/>
                      <a:pt x="3" y="5"/>
                      <a:pt x="3" y="4"/>
                    </a:cubicBezTo>
                    <a:cubicBezTo>
                      <a:pt x="3" y="4"/>
                      <a:pt x="3" y="4"/>
                      <a:pt x="3" y="4"/>
                    </a:cubicBezTo>
                    <a:cubicBezTo>
                      <a:pt x="3" y="2"/>
                      <a:pt x="5" y="1"/>
                      <a:pt x="5" y="1"/>
                    </a:cubicBezTo>
                    <a:lnTo>
                      <a:pt x="5"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3" name="Freeform 2231"/>
              <p:cNvSpPr>
                <a:spLocks/>
              </p:cNvSpPr>
              <p:nvPr/>
            </p:nvSpPr>
            <p:spPr bwMode="auto">
              <a:xfrm>
                <a:off x="451" y="1686"/>
                <a:ext cx="8" cy="30"/>
              </a:xfrm>
              <a:custGeom>
                <a:avLst/>
                <a:gdLst>
                  <a:gd name="T0" fmla="*/ 4 w 4"/>
                  <a:gd name="T1" fmla="*/ 0 h 14"/>
                  <a:gd name="T2" fmla="*/ 2 w 4"/>
                  <a:gd name="T3" fmla="*/ 3 h 14"/>
                  <a:gd name="T4" fmla="*/ 2 w 4"/>
                  <a:gd name="T5" fmla="*/ 3 h 14"/>
                  <a:gd name="T6" fmla="*/ 2 w 4"/>
                  <a:gd name="T7" fmla="*/ 5 h 14"/>
                  <a:gd name="T8" fmla="*/ 2 w 4"/>
                  <a:gd name="T9" fmla="*/ 6 h 14"/>
                  <a:gd name="T10" fmla="*/ 0 w 4"/>
                  <a:gd name="T11" fmla="*/ 9 h 14"/>
                  <a:gd name="T12" fmla="*/ 0 w 4"/>
                  <a:gd name="T13" fmla="*/ 9 h 14"/>
                  <a:gd name="T14" fmla="*/ 1 w 4"/>
                  <a:gd name="T15" fmla="*/ 11 h 14"/>
                  <a:gd name="T16" fmla="*/ 2 w 4"/>
                  <a:gd name="T17" fmla="*/ 12 h 14"/>
                  <a:gd name="T18" fmla="*/ 4 w 4"/>
                  <a:gd name="T19" fmla="*/ 14 h 14"/>
                  <a:gd name="T20" fmla="*/ 4 w 4"/>
                  <a:gd name="T21" fmla="*/ 14 h 14"/>
                  <a:gd name="T22" fmla="*/ 3 w 4"/>
                  <a:gd name="T23" fmla="*/ 12 h 14"/>
                  <a:gd name="T24" fmla="*/ 1 w 4"/>
                  <a:gd name="T25" fmla="*/ 11 h 14"/>
                  <a:gd name="T26" fmla="*/ 0 w 4"/>
                  <a:gd name="T27" fmla="*/ 9 h 14"/>
                  <a:gd name="T28" fmla="*/ 0 w 4"/>
                  <a:gd name="T29" fmla="*/ 9 h 14"/>
                  <a:gd name="T30" fmla="*/ 2 w 4"/>
                  <a:gd name="T31" fmla="*/ 6 h 14"/>
                  <a:gd name="T32" fmla="*/ 2 w 4"/>
                  <a:gd name="T33" fmla="*/ 5 h 14"/>
                  <a:gd name="T34" fmla="*/ 2 w 4"/>
                  <a:gd name="T35" fmla="*/ 3 h 14"/>
                  <a:gd name="T36" fmla="*/ 2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cubicBezTo>
                      <a:pt x="4" y="0"/>
                      <a:pt x="2" y="1"/>
                      <a:pt x="2" y="3"/>
                    </a:cubicBezTo>
                    <a:cubicBezTo>
                      <a:pt x="2" y="3"/>
                      <a:pt x="2" y="3"/>
                      <a:pt x="2" y="3"/>
                    </a:cubicBezTo>
                    <a:cubicBezTo>
                      <a:pt x="2" y="4"/>
                      <a:pt x="2" y="5"/>
                      <a:pt x="2" y="5"/>
                    </a:cubicBezTo>
                    <a:cubicBezTo>
                      <a:pt x="2" y="5"/>
                      <a:pt x="2" y="5"/>
                      <a:pt x="2" y="6"/>
                    </a:cubicBezTo>
                    <a:cubicBezTo>
                      <a:pt x="1" y="6"/>
                      <a:pt x="0" y="7"/>
                      <a:pt x="0" y="9"/>
                    </a:cubicBezTo>
                    <a:cubicBezTo>
                      <a:pt x="0" y="9"/>
                      <a:pt x="0" y="9"/>
                      <a:pt x="0" y="9"/>
                    </a:cubicBezTo>
                    <a:cubicBezTo>
                      <a:pt x="0" y="10"/>
                      <a:pt x="0" y="11"/>
                      <a:pt x="1" y="11"/>
                    </a:cubicBezTo>
                    <a:cubicBezTo>
                      <a:pt x="2" y="11"/>
                      <a:pt x="2" y="11"/>
                      <a:pt x="2" y="12"/>
                    </a:cubicBezTo>
                    <a:cubicBezTo>
                      <a:pt x="3" y="12"/>
                      <a:pt x="3" y="13"/>
                      <a:pt x="4" y="14"/>
                    </a:cubicBezTo>
                    <a:cubicBezTo>
                      <a:pt x="4" y="14"/>
                      <a:pt x="4" y="14"/>
                      <a:pt x="4" y="14"/>
                    </a:cubicBezTo>
                    <a:cubicBezTo>
                      <a:pt x="3" y="14"/>
                      <a:pt x="3" y="13"/>
                      <a:pt x="3" y="12"/>
                    </a:cubicBezTo>
                    <a:cubicBezTo>
                      <a:pt x="3" y="11"/>
                      <a:pt x="2" y="11"/>
                      <a:pt x="1" y="11"/>
                    </a:cubicBezTo>
                    <a:cubicBezTo>
                      <a:pt x="1" y="11"/>
                      <a:pt x="0" y="10"/>
                      <a:pt x="0" y="9"/>
                    </a:cubicBezTo>
                    <a:cubicBezTo>
                      <a:pt x="0" y="9"/>
                      <a:pt x="0" y="9"/>
                      <a:pt x="0" y="9"/>
                    </a:cubicBezTo>
                    <a:cubicBezTo>
                      <a:pt x="0" y="7"/>
                      <a:pt x="1" y="7"/>
                      <a:pt x="2" y="6"/>
                    </a:cubicBezTo>
                    <a:cubicBezTo>
                      <a:pt x="2" y="6"/>
                      <a:pt x="2" y="5"/>
                      <a:pt x="2" y="5"/>
                    </a:cubicBezTo>
                    <a:cubicBezTo>
                      <a:pt x="2" y="5"/>
                      <a:pt x="2" y="4"/>
                      <a:pt x="2" y="3"/>
                    </a:cubicBezTo>
                    <a:cubicBezTo>
                      <a:pt x="2" y="3"/>
                      <a:pt x="2" y="3"/>
                      <a:pt x="2" y="3"/>
                    </a:cubicBezTo>
                    <a:cubicBezTo>
                      <a:pt x="2" y="1"/>
                      <a:pt x="4" y="0"/>
                      <a:pt x="4"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4" name="Freeform 2232"/>
              <p:cNvSpPr>
                <a:spLocks noEditPoints="1"/>
              </p:cNvSpPr>
              <p:nvPr/>
            </p:nvSpPr>
            <p:spPr bwMode="auto">
              <a:xfrm>
                <a:off x="457" y="1689"/>
                <a:ext cx="8" cy="29"/>
              </a:xfrm>
              <a:custGeom>
                <a:avLst/>
                <a:gdLst>
                  <a:gd name="T0" fmla="*/ 2 w 4"/>
                  <a:gd name="T1" fmla="*/ 8 h 14"/>
                  <a:gd name="T2" fmla="*/ 3 w 4"/>
                  <a:gd name="T3" fmla="*/ 8 h 14"/>
                  <a:gd name="T4" fmla="*/ 3 w 4"/>
                  <a:gd name="T5" fmla="*/ 10 h 14"/>
                  <a:gd name="T6" fmla="*/ 2 w 4"/>
                  <a:gd name="T7" fmla="*/ 8 h 14"/>
                  <a:gd name="T8" fmla="*/ 3 w 4"/>
                  <a:gd name="T9" fmla="*/ 0 h 14"/>
                  <a:gd name="T10" fmla="*/ 3 w 4"/>
                  <a:gd name="T11" fmla="*/ 0 h 14"/>
                  <a:gd name="T12" fmla="*/ 0 w 4"/>
                  <a:gd name="T13" fmla="*/ 4 h 14"/>
                  <a:gd name="T14" fmla="*/ 1 w 4"/>
                  <a:gd name="T15" fmla="*/ 9 h 14"/>
                  <a:gd name="T16" fmla="*/ 1 w 4"/>
                  <a:gd name="T17" fmla="*/ 12 h 14"/>
                  <a:gd name="T18" fmla="*/ 2 w 4"/>
                  <a:gd name="T19" fmla="*/ 14 h 14"/>
                  <a:gd name="T20" fmla="*/ 3 w 4"/>
                  <a:gd name="T21" fmla="*/ 14 h 14"/>
                  <a:gd name="T22" fmla="*/ 2 w 4"/>
                  <a:gd name="T23" fmla="*/ 10 h 14"/>
                  <a:gd name="T24" fmla="*/ 2 w 4"/>
                  <a:gd name="T25" fmla="*/ 8 h 14"/>
                  <a:gd name="T26" fmla="*/ 1 w 4"/>
                  <a:gd name="T27" fmla="*/ 4 h 14"/>
                  <a:gd name="T28" fmla="*/ 2 w 4"/>
                  <a:gd name="T29" fmla="*/ 3 h 14"/>
                  <a:gd name="T30" fmla="*/ 2 w 4"/>
                  <a:gd name="T31" fmla="*/ 4 h 14"/>
                  <a:gd name="T32" fmla="*/ 2 w 4"/>
                  <a:gd name="T33" fmla="*/ 6 h 14"/>
                  <a:gd name="T34" fmla="*/ 3 w 4"/>
                  <a:gd name="T35" fmla="*/ 5 h 14"/>
                  <a:gd name="T36" fmla="*/ 3 w 4"/>
                  <a:gd name="T37" fmla="*/ 4 h 14"/>
                  <a:gd name="T38" fmla="*/ 2 w 4"/>
                  <a:gd name="T39" fmla="*/ 3 h 14"/>
                  <a:gd name="T40" fmla="*/ 1 w 4"/>
                  <a:gd name="T41" fmla="*/ 3 h 14"/>
                  <a:gd name="T42" fmla="*/ 1 w 4"/>
                  <a:gd name="T43" fmla="*/ 3 h 14"/>
                  <a:gd name="T44" fmla="*/ 1 w 4"/>
                  <a:gd name="T45" fmla="*/ 4 h 14"/>
                  <a:gd name="T46" fmla="*/ 1 w 4"/>
                  <a:gd name="T47" fmla="*/ 4 h 14"/>
                  <a:gd name="T48" fmla="*/ 2 w 4"/>
                  <a:gd name="T49" fmla="*/ 10 h 14"/>
                  <a:gd name="T50" fmla="*/ 2 w 4"/>
                  <a:gd name="T51" fmla="*/ 10 h 14"/>
                  <a:gd name="T52" fmla="*/ 2 w 4"/>
                  <a:gd name="T53" fmla="*/ 10 h 14"/>
                  <a:gd name="T54" fmla="*/ 2 w 4"/>
                  <a:gd name="T55" fmla="*/ 14 h 14"/>
                  <a:gd name="T56" fmla="*/ 1 w 4"/>
                  <a:gd name="T57" fmla="*/ 10 h 14"/>
                  <a:gd name="T58" fmla="*/ 1 w 4"/>
                  <a:gd name="T59" fmla="*/ 10 h 14"/>
                  <a:gd name="T60" fmla="*/ 1 w 4"/>
                  <a:gd name="T61" fmla="*/ 10 h 14"/>
                  <a:gd name="T62" fmla="*/ 1 w 4"/>
                  <a:gd name="T63" fmla="*/ 4 h 14"/>
                  <a:gd name="T64" fmla="*/ 1 w 4"/>
                  <a:gd name="T65" fmla="*/ 4 h 14"/>
                  <a:gd name="T66" fmla="*/ 4 w 4"/>
                  <a:gd name="T67" fmla="*/ 1 h 14"/>
                  <a:gd name="T68" fmla="*/ 3 w 4"/>
                  <a:gd name="T69" fmla="*/ 1 h 14"/>
                  <a:gd name="T70" fmla="*/ 2 w 4"/>
                  <a:gd name="T71" fmla="*/ 1 h 14"/>
                  <a:gd name="T72" fmla="*/ 2 w 4"/>
                  <a:gd name="T73" fmla="*/ 2 h 14"/>
                  <a:gd name="T74" fmla="*/ 2 w 4"/>
                  <a:gd name="T75" fmla="*/ 2 h 14"/>
                  <a:gd name="T76" fmla="*/ 3 w 4"/>
                  <a:gd name="T77" fmla="*/ 4 h 14"/>
                  <a:gd name="T78" fmla="*/ 3 w 4"/>
                  <a:gd name="T79" fmla="*/ 5 h 14"/>
                  <a:gd name="T80" fmla="*/ 2 w 4"/>
                  <a:gd name="T81" fmla="*/ 7 h 14"/>
                  <a:gd name="T82" fmla="*/ 3 w 4"/>
                  <a:gd name="T83" fmla="*/ 7 h 14"/>
                  <a:gd name="T84" fmla="*/ 3 w 4"/>
                  <a:gd name="T85" fmla="*/ 10 h 14"/>
                  <a:gd name="T86" fmla="*/ 4 w 4"/>
                  <a:gd name="T87" fmla="*/ 10 h 14"/>
                  <a:gd name="T88" fmla="*/ 4 w 4"/>
                  <a:gd name="T89" fmla="*/ 9 h 14"/>
                  <a:gd name="T90" fmla="*/ 3 w 4"/>
                  <a:gd name="T91" fmla="*/ 6 h 14"/>
                  <a:gd name="T92" fmla="*/ 3 w 4"/>
                  <a:gd name="T93" fmla="*/ 3 h 14"/>
                  <a:gd name="T94" fmla="*/ 4 w 4"/>
                  <a:gd name="T95" fmla="*/ 1 h 14"/>
                  <a:gd name="T96" fmla="*/ 3 w 4"/>
                  <a:gd name="T9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14">
                    <a:moveTo>
                      <a:pt x="2" y="8"/>
                    </a:moveTo>
                    <a:cubicBezTo>
                      <a:pt x="3" y="8"/>
                      <a:pt x="3" y="8"/>
                      <a:pt x="3" y="8"/>
                    </a:cubicBezTo>
                    <a:cubicBezTo>
                      <a:pt x="3" y="9"/>
                      <a:pt x="3" y="10"/>
                      <a:pt x="3" y="10"/>
                    </a:cubicBezTo>
                    <a:cubicBezTo>
                      <a:pt x="3" y="9"/>
                      <a:pt x="3" y="8"/>
                      <a:pt x="2" y="8"/>
                    </a:cubicBezTo>
                    <a:close/>
                    <a:moveTo>
                      <a:pt x="3" y="0"/>
                    </a:moveTo>
                    <a:cubicBezTo>
                      <a:pt x="3" y="0"/>
                      <a:pt x="3" y="0"/>
                      <a:pt x="3" y="0"/>
                    </a:cubicBezTo>
                    <a:cubicBezTo>
                      <a:pt x="3" y="0"/>
                      <a:pt x="1" y="1"/>
                      <a:pt x="0" y="4"/>
                    </a:cubicBezTo>
                    <a:cubicBezTo>
                      <a:pt x="0" y="6"/>
                      <a:pt x="1" y="8"/>
                      <a:pt x="1" y="9"/>
                    </a:cubicBezTo>
                    <a:cubicBezTo>
                      <a:pt x="1" y="10"/>
                      <a:pt x="1" y="10"/>
                      <a:pt x="1" y="12"/>
                    </a:cubicBezTo>
                    <a:cubicBezTo>
                      <a:pt x="2" y="13"/>
                      <a:pt x="2" y="14"/>
                      <a:pt x="2" y="14"/>
                    </a:cubicBezTo>
                    <a:cubicBezTo>
                      <a:pt x="3" y="14"/>
                      <a:pt x="3" y="14"/>
                      <a:pt x="3" y="14"/>
                    </a:cubicBezTo>
                    <a:cubicBezTo>
                      <a:pt x="3" y="13"/>
                      <a:pt x="2" y="11"/>
                      <a:pt x="2" y="10"/>
                    </a:cubicBezTo>
                    <a:cubicBezTo>
                      <a:pt x="3" y="9"/>
                      <a:pt x="2" y="9"/>
                      <a:pt x="2" y="8"/>
                    </a:cubicBezTo>
                    <a:cubicBezTo>
                      <a:pt x="2" y="7"/>
                      <a:pt x="1" y="5"/>
                      <a:pt x="1" y="4"/>
                    </a:cubicBezTo>
                    <a:cubicBezTo>
                      <a:pt x="2" y="3"/>
                      <a:pt x="2" y="3"/>
                      <a:pt x="2" y="3"/>
                    </a:cubicBezTo>
                    <a:cubicBezTo>
                      <a:pt x="2" y="3"/>
                      <a:pt x="2" y="4"/>
                      <a:pt x="2" y="4"/>
                    </a:cubicBezTo>
                    <a:cubicBezTo>
                      <a:pt x="2" y="5"/>
                      <a:pt x="2" y="5"/>
                      <a:pt x="2" y="6"/>
                    </a:cubicBezTo>
                    <a:cubicBezTo>
                      <a:pt x="2" y="6"/>
                      <a:pt x="3" y="5"/>
                      <a:pt x="3" y="5"/>
                    </a:cubicBezTo>
                    <a:cubicBezTo>
                      <a:pt x="3" y="4"/>
                      <a:pt x="3" y="4"/>
                      <a:pt x="3" y="4"/>
                    </a:cubicBezTo>
                    <a:cubicBezTo>
                      <a:pt x="3" y="3"/>
                      <a:pt x="2" y="3"/>
                      <a:pt x="2" y="3"/>
                    </a:cubicBezTo>
                    <a:cubicBezTo>
                      <a:pt x="1" y="3"/>
                      <a:pt x="1" y="3"/>
                      <a:pt x="1" y="3"/>
                    </a:cubicBezTo>
                    <a:cubicBezTo>
                      <a:pt x="1" y="3"/>
                      <a:pt x="1" y="3"/>
                      <a:pt x="1" y="3"/>
                    </a:cubicBezTo>
                    <a:cubicBezTo>
                      <a:pt x="1" y="3"/>
                      <a:pt x="1" y="4"/>
                      <a:pt x="1" y="4"/>
                    </a:cubicBezTo>
                    <a:cubicBezTo>
                      <a:pt x="1" y="4"/>
                      <a:pt x="1" y="4"/>
                      <a:pt x="1" y="4"/>
                    </a:cubicBezTo>
                    <a:cubicBezTo>
                      <a:pt x="1" y="7"/>
                      <a:pt x="2" y="9"/>
                      <a:pt x="2" y="10"/>
                    </a:cubicBezTo>
                    <a:cubicBezTo>
                      <a:pt x="2" y="10"/>
                      <a:pt x="2" y="10"/>
                      <a:pt x="2" y="10"/>
                    </a:cubicBezTo>
                    <a:cubicBezTo>
                      <a:pt x="2" y="10"/>
                      <a:pt x="2" y="10"/>
                      <a:pt x="2" y="10"/>
                    </a:cubicBezTo>
                    <a:cubicBezTo>
                      <a:pt x="2" y="11"/>
                      <a:pt x="2" y="14"/>
                      <a:pt x="2" y="14"/>
                    </a:cubicBezTo>
                    <a:cubicBezTo>
                      <a:pt x="2" y="14"/>
                      <a:pt x="1" y="12"/>
                      <a:pt x="1" y="10"/>
                    </a:cubicBezTo>
                    <a:cubicBezTo>
                      <a:pt x="1" y="10"/>
                      <a:pt x="1" y="10"/>
                      <a:pt x="1" y="10"/>
                    </a:cubicBezTo>
                    <a:cubicBezTo>
                      <a:pt x="1" y="10"/>
                      <a:pt x="1" y="10"/>
                      <a:pt x="1" y="10"/>
                    </a:cubicBezTo>
                    <a:cubicBezTo>
                      <a:pt x="1" y="9"/>
                      <a:pt x="1" y="7"/>
                      <a:pt x="1" y="4"/>
                    </a:cubicBezTo>
                    <a:cubicBezTo>
                      <a:pt x="1" y="4"/>
                      <a:pt x="1" y="4"/>
                      <a:pt x="1" y="4"/>
                    </a:cubicBezTo>
                    <a:cubicBezTo>
                      <a:pt x="1" y="1"/>
                      <a:pt x="4" y="1"/>
                      <a:pt x="4" y="1"/>
                    </a:cubicBezTo>
                    <a:cubicBezTo>
                      <a:pt x="3" y="1"/>
                      <a:pt x="3" y="1"/>
                      <a:pt x="3" y="1"/>
                    </a:cubicBezTo>
                    <a:cubicBezTo>
                      <a:pt x="2" y="1"/>
                      <a:pt x="2" y="1"/>
                      <a:pt x="2" y="1"/>
                    </a:cubicBezTo>
                    <a:cubicBezTo>
                      <a:pt x="2" y="2"/>
                      <a:pt x="2" y="2"/>
                      <a:pt x="2" y="2"/>
                    </a:cubicBezTo>
                    <a:cubicBezTo>
                      <a:pt x="2" y="2"/>
                      <a:pt x="2" y="2"/>
                      <a:pt x="2" y="2"/>
                    </a:cubicBezTo>
                    <a:cubicBezTo>
                      <a:pt x="3" y="3"/>
                      <a:pt x="3" y="3"/>
                      <a:pt x="3" y="4"/>
                    </a:cubicBezTo>
                    <a:cubicBezTo>
                      <a:pt x="3" y="5"/>
                      <a:pt x="3" y="5"/>
                      <a:pt x="3" y="5"/>
                    </a:cubicBezTo>
                    <a:cubicBezTo>
                      <a:pt x="3" y="6"/>
                      <a:pt x="2" y="7"/>
                      <a:pt x="2" y="7"/>
                    </a:cubicBezTo>
                    <a:cubicBezTo>
                      <a:pt x="3" y="7"/>
                      <a:pt x="3" y="7"/>
                      <a:pt x="3" y="7"/>
                    </a:cubicBezTo>
                    <a:cubicBezTo>
                      <a:pt x="3" y="8"/>
                      <a:pt x="3" y="9"/>
                      <a:pt x="3" y="10"/>
                    </a:cubicBezTo>
                    <a:cubicBezTo>
                      <a:pt x="4" y="10"/>
                      <a:pt x="4" y="10"/>
                      <a:pt x="4" y="10"/>
                    </a:cubicBezTo>
                    <a:cubicBezTo>
                      <a:pt x="4" y="10"/>
                      <a:pt x="4" y="10"/>
                      <a:pt x="4" y="9"/>
                    </a:cubicBezTo>
                    <a:cubicBezTo>
                      <a:pt x="3" y="8"/>
                      <a:pt x="3" y="7"/>
                      <a:pt x="3" y="6"/>
                    </a:cubicBezTo>
                    <a:cubicBezTo>
                      <a:pt x="4" y="5"/>
                      <a:pt x="4" y="4"/>
                      <a:pt x="3" y="3"/>
                    </a:cubicBezTo>
                    <a:cubicBezTo>
                      <a:pt x="3" y="2"/>
                      <a:pt x="3" y="1"/>
                      <a:pt x="4" y="1"/>
                    </a:cubicBezTo>
                    <a:cubicBezTo>
                      <a:pt x="4" y="1"/>
                      <a:pt x="4" y="0"/>
                      <a:pt x="3"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5" name="Freeform 2233"/>
              <p:cNvSpPr>
                <a:spLocks/>
              </p:cNvSpPr>
              <p:nvPr/>
            </p:nvSpPr>
            <p:spPr bwMode="auto">
              <a:xfrm>
                <a:off x="459" y="1691"/>
                <a:ext cx="6" cy="27"/>
              </a:xfrm>
              <a:custGeom>
                <a:avLst/>
                <a:gdLst>
                  <a:gd name="T0" fmla="*/ 3 w 3"/>
                  <a:gd name="T1" fmla="*/ 0 h 13"/>
                  <a:gd name="T2" fmla="*/ 0 w 3"/>
                  <a:gd name="T3" fmla="*/ 3 h 13"/>
                  <a:gd name="T4" fmla="*/ 0 w 3"/>
                  <a:gd name="T5" fmla="*/ 3 h 13"/>
                  <a:gd name="T6" fmla="*/ 0 w 3"/>
                  <a:gd name="T7" fmla="*/ 9 h 13"/>
                  <a:gd name="T8" fmla="*/ 0 w 3"/>
                  <a:gd name="T9" fmla="*/ 9 h 13"/>
                  <a:gd name="T10" fmla="*/ 0 w 3"/>
                  <a:gd name="T11" fmla="*/ 9 h 13"/>
                  <a:gd name="T12" fmla="*/ 1 w 3"/>
                  <a:gd name="T13" fmla="*/ 13 h 13"/>
                  <a:gd name="T14" fmla="*/ 1 w 3"/>
                  <a:gd name="T15" fmla="*/ 9 h 13"/>
                  <a:gd name="T16" fmla="*/ 1 w 3"/>
                  <a:gd name="T17" fmla="*/ 9 h 13"/>
                  <a:gd name="T18" fmla="*/ 1 w 3"/>
                  <a:gd name="T19" fmla="*/ 9 h 13"/>
                  <a:gd name="T20" fmla="*/ 0 w 3"/>
                  <a:gd name="T21" fmla="*/ 3 h 13"/>
                  <a:gd name="T22" fmla="*/ 0 w 3"/>
                  <a:gd name="T23" fmla="*/ 3 h 13"/>
                  <a:gd name="T24" fmla="*/ 0 w 3"/>
                  <a:gd name="T25" fmla="*/ 2 h 13"/>
                  <a:gd name="T26" fmla="*/ 0 w 3"/>
                  <a:gd name="T27" fmla="*/ 2 h 13"/>
                  <a:gd name="T28" fmla="*/ 1 w 3"/>
                  <a:gd name="T29" fmla="*/ 2 h 13"/>
                  <a:gd name="T30" fmla="*/ 2 w 3"/>
                  <a:gd name="T31" fmla="*/ 3 h 13"/>
                  <a:gd name="T32" fmla="*/ 2 w 3"/>
                  <a:gd name="T33" fmla="*/ 4 h 13"/>
                  <a:gd name="T34" fmla="*/ 1 w 3"/>
                  <a:gd name="T35" fmla="*/ 5 h 13"/>
                  <a:gd name="T36" fmla="*/ 1 w 3"/>
                  <a:gd name="T37" fmla="*/ 7 h 13"/>
                  <a:gd name="T38" fmla="*/ 2 w 3"/>
                  <a:gd name="T39" fmla="*/ 9 h 13"/>
                  <a:gd name="T40" fmla="*/ 2 w 3"/>
                  <a:gd name="T41" fmla="*/ 9 h 13"/>
                  <a:gd name="T42" fmla="*/ 2 w 3"/>
                  <a:gd name="T43" fmla="*/ 6 h 13"/>
                  <a:gd name="T44" fmla="*/ 1 w 3"/>
                  <a:gd name="T45" fmla="*/ 6 h 13"/>
                  <a:gd name="T46" fmla="*/ 2 w 3"/>
                  <a:gd name="T47" fmla="*/ 4 h 13"/>
                  <a:gd name="T48" fmla="*/ 2 w 3"/>
                  <a:gd name="T49" fmla="*/ 3 h 13"/>
                  <a:gd name="T50" fmla="*/ 1 w 3"/>
                  <a:gd name="T51" fmla="*/ 1 h 13"/>
                  <a:gd name="T52" fmla="*/ 1 w 3"/>
                  <a:gd name="T53" fmla="*/ 1 h 13"/>
                  <a:gd name="T54" fmla="*/ 1 w 3"/>
                  <a:gd name="T55" fmla="*/ 0 h 13"/>
                  <a:gd name="T56" fmla="*/ 2 w 3"/>
                  <a:gd name="T57" fmla="*/ 0 h 13"/>
                  <a:gd name="T58" fmla="*/ 3 w 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13">
                    <a:moveTo>
                      <a:pt x="3" y="0"/>
                    </a:moveTo>
                    <a:cubicBezTo>
                      <a:pt x="3" y="0"/>
                      <a:pt x="0" y="0"/>
                      <a:pt x="0" y="3"/>
                    </a:cubicBezTo>
                    <a:cubicBezTo>
                      <a:pt x="0" y="3"/>
                      <a:pt x="0" y="3"/>
                      <a:pt x="0" y="3"/>
                    </a:cubicBezTo>
                    <a:cubicBezTo>
                      <a:pt x="0" y="6"/>
                      <a:pt x="0" y="8"/>
                      <a:pt x="0" y="9"/>
                    </a:cubicBezTo>
                    <a:cubicBezTo>
                      <a:pt x="0" y="9"/>
                      <a:pt x="0" y="9"/>
                      <a:pt x="0" y="9"/>
                    </a:cubicBezTo>
                    <a:cubicBezTo>
                      <a:pt x="0" y="9"/>
                      <a:pt x="0" y="9"/>
                      <a:pt x="0" y="9"/>
                    </a:cubicBezTo>
                    <a:cubicBezTo>
                      <a:pt x="0" y="11"/>
                      <a:pt x="1" y="13"/>
                      <a:pt x="1" y="13"/>
                    </a:cubicBezTo>
                    <a:cubicBezTo>
                      <a:pt x="1" y="13"/>
                      <a:pt x="1" y="10"/>
                      <a:pt x="1" y="9"/>
                    </a:cubicBezTo>
                    <a:cubicBezTo>
                      <a:pt x="1" y="9"/>
                      <a:pt x="1" y="9"/>
                      <a:pt x="1" y="9"/>
                    </a:cubicBezTo>
                    <a:cubicBezTo>
                      <a:pt x="1" y="9"/>
                      <a:pt x="1" y="9"/>
                      <a:pt x="1" y="9"/>
                    </a:cubicBezTo>
                    <a:cubicBezTo>
                      <a:pt x="1" y="8"/>
                      <a:pt x="0" y="6"/>
                      <a:pt x="0" y="3"/>
                    </a:cubicBezTo>
                    <a:cubicBezTo>
                      <a:pt x="0" y="3"/>
                      <a:pt x="0" y="3"/>
                      <a:pt x="0" y="3"/>
                    </a:cubicBezTo>
                    <a:cubicBezTo>
                      <a:pt x="0" y="3"/>
                      <a:pt x="0" y="2"/>
                      <a:pt x="0" y="2"/>
                    </a:cubicBezTo>
                    <a:cubicBezTo>
                      <a:pt x="0" y="2"/>
                      <a:pt x="0" y="2"/>
                      <a:pt x="0" y="2"/>
                    </a:cubicBezTo>
                    <a:cubicBezTo>
                      <a:pt x="1" y="2"/>
                      <a:pt x="1" y="2"/>
                      <a:pt x="1" y="2"/>
                    </a:cubicBezTo>
                    <a:cubicBezTo>
                      <a:pt x="1" y="2"/>
                      <a:pt x="2" y="2"/>
                      <a:pt x="2" y="3"/>
                    </a:cubicBezTo>
                    <a:cubicBezTo>
                      <a:pt x="2" y="4"/>
                      <a:pt x="2" y="4"/>
                      <a:pt x="2" y="4"/>
                    </a:cubicBezTo>
                    <a:cubicBezTo>
                      <a:pt x="2" y="4"/>
                      <a:pt x="1" y="5"/>
                      <a:pt x="1" y="5"/>
                    </a:cubicBezTo>
                    <a:cubicBezTo>
                      <a:pt x="1" y="6"/>
                      <a:pt x="1" y="6"/>
                      <a:pt x="1" y="7"/>
                    </a:cubicBezTo>
                    <a:cubicBezTo>
                      <a:pt x="2" y="7"/>
                      <a:pt x="2" y="8"/>
                      <a:pt x="2" y="9"/>
                    </a:cubicBezTo>
                    <a:cubicBezTo>
                      <a:pt x="2" y="9"/>
                      <a:pt x="2" y="9"/>
                      <a:pt x="2" y="9"/>
                    </a:cubicBezTo>
                    <a:cubicBezTo>
                      <a:pt x="2" y="8"/>
                      <a:pt x="2" y="7"/>
                      <a:pt x="2" y="6"/>
                    </a:cubicBezTo>
                    <a:cubicBezTo>
                      <a:pt x="1" y="6"/>
                      <a:pt x="1" y="6"/>
                      <a:pt x="1" y="6"/>
                    </a:cubicBezTo>
                    <a:cubicBezTo>
                      <a:pt x="1" y="6"/>
                      <a:pt x="2" y="5"/>
                      <a:pt x="2" y="4"/>
                    </a:cubicBezTo>
                    <a:cubicBezTo>
                      <a:pt x="2" y="3"/>
                      <a:pt x="2" y="3"/>
                      <a:pt x="2" y="3"/>
                    </a:cubicBezTo>
                    <a:cubicBezTo>
                      <a:pt x="2" y="2"/>
                      <a:pt x="2" y="2"/>
                      <a:pt x="1" y="1"/>
                    </a:cubicBezTo>
                    <a:cubicBezTo>
                      <a:pt x="1" y="1"/>
                      <a:pt x="1" y="1"/>
                      <a:pt x="1" y="1"/>
                    </a:cubicBezTo>
                    <a:cubicBezTo>
                      <a:pt x="1" y="0"/>
                      <a:pt x="1" y="0"/>
                      <a:pt x="1" y="0"/>
                    </a:cubicBezTo>
                    <a:cubicBezTo>
                      <a:pt x="2" y="0"/>
                      <a:pt x="2" y="0"/>
                      <a:pt x="2" y="0"/>
                    </a:cubicBezTo>
                    <a:lnTo>
                      <a:pt x="3"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6" name="Freeform 2234"/>
              <p:cNvSpPr>
                <a:spLocks/>
              </p:cNvSpPr>
              <p:nvPr/>
            </p:nvSpPr>
            <p:spPr bwMode="auto">
              <a:xfrm>
                <a:off x="463" y="1682"/>
                <a:ext cx="7" cy="34"/>
              </a:xfrm>
              <a:custGeom>
                <a:avLst/>
                <a:gdLst>
                  <a:gd name="T0" fmla="*/ 0 w 3"/>
                  <a:gd name="T1" fmla="*/ 0 h 16"/>
                  <a:gd name="T2" fmla="*/ 0 w 3"/>
                  <a:gd name="T3" fmla="*/ 0 h 16"/>
                  <a:gd name="T4" fmla="*/ 2 w 3"/>
                  <a:gd name="T5" fmla="*/ 6 h 16"/>
                  <a:gd name="T6" fmla="*/ 1 w 3"/>
                  <a:gd name="T7" fmla="*/ 12 h 16"/>
                  <a:gd name="T8" fmla="*/ 2 w 3"/>
                  <a:gd name="T9" fmla="*/ 15 h 16"/>
                  <a:gd name="T10" fmla="*/ 2 w 3"/>
                  <a:gd name="T11" fmla="*/ 16 h 16"/>
                  <a:gd name="T12" fmla="*/ 3 w 3"/>
                  <a:gd name="T13" fmla="*/ 14 h 16"/>
                  <a:gd name="T14" fmla="*/ 3 w 3"/>
                  <a:gd name="T15" fmla="*/ 9 h 16"/>
                  <a:gd name="T16" fmla="*/ 2 w 3"/>
                  <a:gd name="T17" fmla="*/ 1 h 16"/>
                  <a:gd name="T18" fmla="*/ 1 w 3"/>
                  <a:gd name="T19" fmla="*/ 0 h 16"/>
                  <a:gd name="T20" fmla="*/ 3 w 3"/>
                  <a:gd name="T21" fmla="*/ 4 h 16"/>
                  <a:gd name="T22" fmla="*/ 3 w 3"/>
                  <a:gd name="T23" fmla="*/ 5 h 16"/>
                  <a:gd name="T24" fmla="*/ 2 w 3"/>
                  <a:gd name="T25" fmla="*/ 11 h 16"/>
                  <a:gd name="T26" fmla="*/ 2 w 3"/>
                  <a:gd name="T27" fmla="*/ 11 h 16"/>
                  <a:gd name="T28" fmla="*/ 2 w 3"/>
                  <a:gd name="T29" fmla="*/ 14 h 16"/>
                  <a:gd name="T30" fmla="*/ 2 w 3"/>
                  <a:gd name="T31" fmla="*/ 15 h 16"/>
                  <a:gd name="T32" fmla="*/ 2 w 3"/>
                  <a:gd name="T33" fmla="*/ 11 h 16"/>
                  <a:gd name="T34" fmla="*/ 2 w 3"/>
                  <a:gd name="T35" fmla="*/ 10 h 16"/>
                  <a:gd name="T36" fmla="*/ 2 w 3"/>
                  <a:gd name="T37" fmla="*/ 5 h 16"/>
                  <a:gd name="T38" fmla="*/ 2 w 3"/>
                  <a:gd name="T39" fmla="*/ 4 h 16"/>
                  <a:gd name="T40" fmla="*/ 0 w 3"/>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6">
                    <a:moveTo>
                      <a:pt x="0" y="0"/>
                    </a:moveTo>
                    <a:cubicBezTo>
                      <a:pt x="0" y="0"/>
                      <a:pt x="0" y="0"/>
                      <a:pt x="0" y="0"/>
                    </a:cubicBezTo>
                    <a:cubicBezTo>
                      <a:pt x="0" y="0"/>
                      <a:pt x="2" y="2"/>
                      <a:pt x="2" y="6"/>
                    </a:cubicBezTo>
                    <a:cubicBezTo>
                      <a:pt x="1" y="11"/>
                      <a:pt x="1" y="10"/>
                      <a:pt x="1" y="12"/>
                    </a:cubicBezTo>
                    <a:cubicBezTo>
                      <a:pt x="2" y="13"/>
                      <a:pt x="2" y="14"/>
                      <a:pt x="2" y="15"/>
                    </a:cubicBezTo>
                    <a:cubicBezTo>
                      <a:pt x="2" y="15"/>
                      <a:pt x="2" y="16"/>
                      <a:pt x="2" y="16"/>
                    </a:cubicBezTo>
                    <a:cubicBezTo>
                      <a:pt x="2" y="16"/>
                      <a:pt x="3" y="15"/>
                      <a:pt x="3" y="14"/>
                    </a:cubicBezTo>
                    <a:cubicBezTo>
                      <a:pt x="3" y="12"/>
                      <a:pt x="2" y="11"/>
                      <a:pt x="3" y="9"/>
                    </a:cubicBezTo>
                    <a:cubicBezTo>
                      <a:pt x="3" y="7"/>
                      <a:pt x="3" y="2"/>
                      <a:pt x="2" y="1"/>
                    </a:cubicBezTo>
                    <a:cubicBezTo>
                      <a:pt x="2" y="0"/>
                      <a:pt x="1" y="0"/>
                      <a:pt x="1" y="0"/>
                    </a:cubicBezTo>
                    <a:cubicBezTo>
                      <a:pt x="2" y="0"/>
                      <a:pt x="3" y="2"/>
                      <a:pt x="3" y="4"/>
                    </a:cubicBezTo>
                    <a:cubicBezTo>
                      <a:pt x="3" y="5"/>
                      <a:pt x="3" y="5"/>
                      <a:pt x="3" y="5"/>
                    </a:cubicBezTo>
                    <a:cubicBezTo>
                      <a:pt x="3" y="9"/>
                      <a:pt x="2" y="10"/>
                      <a:pt x="2" y="11"/>
                    </a:cubicBezTo>
                    <a:cubicBezTo>
                      <a:pt x="2" y="11"/>
                      <a:pt x="2" y="11"/>
                      <a:pt x="2" y="11"/>
                    </a:cubicBezTo>
                    <a:cubicBezTo>
                      <a:pt x="2" y="12"/>
                      <a:pt x="2" y="13"/>
                      <a:pt x="2" y="14"/>
                    </a:cubicBezTo>
                    <a:cubicBezTo>
                      <a:pt x="2" y="14"/>
                      <a:pt x="2" y="15"/>
                      <a:pt x="2" y="15"/>
                    </a:cubicBezTo>
                    <a:cubicBezTo>
                      <a:pt x="2" y="15"/>
                      <a:pt x="2" y="13"/>
                      <a:pt x="2" y="11"/>
                    </a:cubicBezTo>
                    <a:cubicBezTo>
                      <a:pt x="2" y="10"/>
                      <a:pt x="2" y="10"/>
                      <a:pt x="2" y="10"/>
                    </a:cubicBezTo>
                    <a:cubicBezTo>
                      <a:pt x="2" y="9"/>
                      <a:pt x="2" y="9"/>
                      <a:pt x="2" y="5"/>
                    </a:cubicBezTo>
                    <a:cubicBezTo>
                      <a:pt x="2" y="4"/>
                      <a:pt x="2" y="4"/>
                      <a:pt x="2" y="4"/>
                    </a:cubicBezTo>
                    <a:cubicBezTo>
                      <a:pt x="2" y="1"/>
                      <a:pt x="1" y="0"/>
                      <a:pt x="0"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7" name="Freeform 2235"/>
              <p:cNvSpPr>
                <a:spLocks/>
              </p:cNvSpPr>
              <p:nvPr/>
            </p:nvSpPr>
            <p:spPr bwMode="auto">
              <a:xfrm>
                <a:off x="463" y="1682"/>
                <a:ext cx="7" cy="32"/>
              </a:xfrm>
              <a:custGeom>
                <a:avLst/>
                <a:gdLst>
                  <a:gd name="T0" fmla="*/ 0 w 3"/>
                  <a:gd name="T1" fmla="*/ 0 h 15"/>
                  <a:gd name="T2" fmla="*/ 2 w 3"/>
                  <a:gd name="T3" fmla="*/ 4 h 15"/>
                  <a:gd name="T4" fmla="*/ 2 w 3"/>
                  <a:gd name="T5" fmla="*/ 5 h 15"/>
                  <a:gd name="T6" fmla="*/ 2 w 3"/>
                  <a:gd name="T7" fmla="*/ 10 h 15"/>
                  <a:gd name="T8" fmla="*/ 2 w 3"/>
                  <a:gd name="T9" fmla="*/ 11 h 15"/>
                  <a:gd name="T10" fmla="*/ 2 w 3"/>
                  <a:gd name="T11" fmla="*/ 15 h 15"/>
                  <a:gd name="T12" fmla="*/ 2 w 3"/>
                  <a:gd name="T13" fmla="*/ 14 h 15"/>
                  <a:gd name="T14" fmla="*/ 2 w 3"/>
                  <a:gd name="T15" fmla="*/ 11 h 15"/>
                  <a:gd name="T16" fmla="*/ 2 w 3"/>
                  <a:gd name="T17" fmla="*/ 11 h 15"/>
                  <a:gd name="T18" fmla="*/ 3 w 3"/>
                  <a:gd name="T19" fmla="*/ 5 h 15"/>
                  <a:gd name="T20" fmla="*/ 3 w 3"/>
                  <a:gd name="T21" fmla="*/ 4 h 15"/>
                  <a:gd name="T22" fmla="*/ 1 w 3"/>
                  <a:gd name="T23" fmla="*/ 0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0" y="0"/>
                    </a:moveTo>
                    <a:cubicBezTo>
                      <a:pt x="1" y="0"/>
                      <a:pt x="2" y="1"/>
                      <a:pt x="2" y="4"/>
                    </a:cubicBezTo>
                    <a:cubicBezTo>
                      <a:pt x="2" y="5"/>
                      <a:pt x="2" y="5"/>
                      <a:pt x="2" y="5"/>
                    </a:cubicBezTo>
                    <a:cubicBezTo>
                      <a:pt x="2" y="9"/>
                      <a:pt x="2" y="9"/>
                      <a:pt x="2" y="10"/>
                    </a:cubicBezTo>
                    <a:cubicBezTo>
                      <a:pt x="2" y="11"/>
                      <a:pt x="2" y="11"/>
                      <a:pt x="2" y="11"/>
                    </a:cubicBezTo>
                    <a:cubicBezTo>
                      <a:pt x="2" y="13"/>
                      <a:pt x="2" y="15"/>
                      <a:pt x="2" y="15"/>
                    </a:cubicBezTo>
                    <a:cubicBezTo>
                      <a:pt x="2" y="15"/>
                      <a:pt x="2" y="14"/>
                      <a:pt x="2" y="14"/>
                    </a:cubicBezTo>
                    <a:cubicBezTo>
                      <a:pt x="2" y="13"/>
                      <a:pt x="2" y="12"/>
                      <a:pt x="2" y="11"/>
                    </a:cubicBezTo>
                    <a:cubicBezTo>
                      <a:pt x="2" y="11"/>
                      <a:pt x="2" y="11"/>
                      <a:pt x="2" y="11"/>
                    </a:cubicBezTo>
                    <a:cubicBezTo>
                      <a:pt x="2" y="10"/>
                      <a:pt x="3" y="9"/>
                      <a:pt x="3" y="5"/>
                    </a:cubicBezTo>
                    <a:cubicBezTo>
                      <a:pt x="3" y="4"/>
                      <a:pt x="3" y="4"/>
                      <a:pt x="3" y="4"/>
                    </a:cubicBezTo>
                    <a:cubicBezTo>
                      <a:pt x="3" y="2"/>
                      <a:pt x="2" y="0"/>
                      <a:pt x="1" y="0"/>
                    </a:cubicBezTo>
                    <a:lnTo>
                      <a:pt x="0"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8" name="Freeform 2236"/>
              <p:cNvSpPr>
                <a:spLocks/>
              </p:cNvSpPr>
              <p:nvPr/>
            </p:nvSpPr>
            <p:spPr bwMode="auto">
              <a:xfrm>
                <a:off x="427" y="1718"/>
                <a:ext cx="28" cy="19"/>
              </a:xfrm>
              <a:custGeom>
                <a:avLst/>
                <a:gdLst>
                  <a:gd name="T0" fmla="*/ 9 w 13"/>
                  <a:gd name="T1" fmla="*/ 0 h 9"/>
                  <a:gd name="T2" fmla="*/ 9 w 13"/>
                  <a:gd name="T3" fmla="*/ 0 h 9"/>
                  <a:gd name="T4" fmla="*/ 9 w 13"/>
                  <a:gd name="T5" fmla="*/ 2 h 9"/>
                  <a:gd name="T6" fmla="*/ 10 w 13"/>
                  <a:gd name="T7" fmla="*/ 2 h 9"/>
                  <a:gd name="T8" fmla="*/ 11 w 13"/>
                  <a:gd name="T9" fmla="*/ 2 h 9"/>
                  <a:gd name="T10" fmla="*/ 13 w 13"/>
                  <a:gd name="T11" fmla="*/ 1 h 9"/>
                  <a:gd name="T12" fmla="*/ 11 w 13"/>
                  <a:gd name="T13" fmla="*/ 3 h 9"/>
                  <a:gd name="T14" fmla="*/ 8 w 13"/>
                  <a:gd name="T15" fmla="*/ 4 h 9"/>
                  <a:gd name="T16" fmla="*/ 9 w 13"/>
                  <a:gd name="T17" fmla="*/ 5 h 9"/>
                  <a:gd name="T18" fmla="*/ 10 w 13"/>
                  <a:gd name="T19" fmla="*/ 9 h 9"/>
                  <a:gd name="T20" fmla="*/ 9 w 13"/>
                  <a:gd name="T21" fmla="*/ 5 h 9"/>
                  <a:gd name="T22" fmla="*/ 8 w 13"/>
                  <a:gd name="T23" fmla="*/ 4 h 9"/>
                  <a:gd name="T24" fmla="*/ 3 w 13"/>
                  <a:gd name="T25" fmla="*/ 4 h 9"/>
                  <a:gd name="T26" fmla="*/ 3 w 13"/>
                  <a:gd name="T27" fmla="*/ 3 h 9"/>
                  <a:gd name="T28" fmla="*/ 5 w 13"/>
                  <a:gd name="T29" fmla="*/ 1 h 9"/>
                  <a:gd name="T30" fmla="*/ 6 w 13"/>
                  <a:gd name="T31" fmla="*/ 2 h 9"/>
                  <a:gd name="T32" fmla="*/ 8 w 13"/>
                  <a:gd name="T33" fmla="*/ 3 h 9"/>
                  <a:gd name="T34" fmla="*/ 9 w 13"/>
                  <a:gd name="T35" fmla="*/ 1 h 9"/>
                  <a:gd name="T36" fmla="*/ 9 w 13"/>
                  <a:gd name="T37" fmla="*/ 0 h 9"/>
                  <a:gd name="T38" fmla="*/ 7 w 13"/>
                  <a:gd name="T39" fmla="*/ 3 h 9"/>
                  <a:gd name="T40" fmla="*/ 5 w 13"/>
                  <a:gd name="T41" fmla="*/ 1 h 9"/>
                  <a:gd name="T42" fmla="*/ 4 w 13"/>
                  <a:gd name="T43" fmla="*/ 1 h 9"/>
                  <a:gd name="T44" fmla="*/ 0 w 13"/>
                  <a:gd name="T45" fmla="*/ 4 h 9"/>
                  <a:gd name="T46" fmla="*/ 1 w 13"/>
                  <a:gd name="T47" fmla="*/ 5 h 9"/>
                  <a:gd name="T48" fmla="*/ 5 w 13"/>
                  <a:gd name="T49" fmla="*/ 3 h 9"/>
                  <a:gd name="T50" fmla="*/ 7 w 13"/>
                  <a:gd name="T51" fmla="*/ 4 h 9"/>
                  <a:gd name="T52" fmla="*/ 9 w 13"/>
                  <a:gd name="T53" fmla="*/ 8 h 9"/>
                  <a:gd name="T54" fmla="*/ 11 w 13"/>
                  <a:gd name="T55" fmla="*/ 8 h 9"/>
                  <a:gd name="T56" fmla="*/ 9 w 13"/>
                  <a:gd name="T57" fmla="*/ 5 h 9"/>
                  <a:gd name="T58" fmla="*/ 10 w 13"/>
                  <a:gd name="T59" fmla="*/ 3 h 9"/>
                  <a:gd name="T60" fmla="*/ 11 w 13"/>
                  <a:gd name="T61" fmla="*/ 3 h 9"/>
                  <a:gd name="T62" fmla="*/ 13 w 13"/>
                  <a:gd name="T63" fmla="*/ 1 h 9"/>
                  <a:gd name="T64" fmla="*/ 11 w 13"/>
                  <a:gd name="T65" fmla="*/ 2 h 9"/>
                  <a:gd name="T66" fmla="*/ 9 w 13"/>
                  <a:gd name="T6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9">
                    <a:moveTo>
                      <a:pt x="9" y="0"/>
                    </a:moveTo>
                    <a:cubicBezTo>
                      <a:pt x="9" y="0"/>
                      <a:pt x="9" y="0"/>
                      <a:pt x="9" y="0"/>
                    </a:cubicBezTo>
                    <a:cubicBezTo>
                      <a:pt x="9" y="0"/>
                      <a:pt x="9" y="0"/>
                      <a:pt x="9" y="0"/>
                    </a:cubicBezTo>
                    <a:cubicBezTo>
                      <a:pt x="9" y="0"/>
                      <a:pt x="9" y="0"/>
                      <a:pt x="9" y="0"/>
                    </a:cubicBezTo>
                    <a:cubicBezTo>
                      <a:pt x="9" y="0"/>
                      <a:pt x="9" y="0"/>
                      <a:pt x="9" y="0"/>
                    </a:cubicBezTo>
                    <a:cubicBezTo>
                      <a:pt x="9" y="1"/>
                      <a:pt x="9" y="1"/>
                      <a:pt x="9" y="2"/>
                    </a:cubicBezTo>
                    <a:cubicBezTo>
                      <a:pt x="9" y="2"/>
                      <a:pt x="9" y="2"/>
                      <a:pt x="9" y="2"/>
                    </a:cubicBezTo>
                    <a:cubicBezTo>
                      <a:pt x="10" y="2"/>
                      <a:pt x="10" y="2"/>
                      <a:pt x="10" y="2"/>
                    </a:cubicBezTo>
                    <a:cubicBezTo>
                      <a:pt x="11" y="2"/>
                      <a:pt x="11" y="2"/>
                      <a:pt x="11" y="2"/>
                    </a:cubicBezTo>
                    <a:cubicBezTo>
                      <a:pt x="11" y="2"/>
                      <a:pt x="11" y="2"/>
                      <a:pt x="11" y="2"/>
                    </a:cubicBezTo>
                    <a:cubicBezTo>
                      <a:pt x="11" y="2"/>
                      <a:pt x="11" y="2"/>
                      <a:pt x="11" y="2"/>
                    </a:cubicBezTo>
                    <a:cubicBezTo>
                      <a:pt x="12" y="2"/>
                      <a:pt x="13" y="1"/>
                      <a:pt x="13" y="1"/>
                    </a:cubicBezTo>
                    <a:cubicBezTo>
                      <a:pt x="12" y="2"/>
                      <a:pt x="11" y="3"/>
                      <a:pt x="11" y="3"/>
                    </a:cubicBezTo>
                    <a:cubicBezTo>
                      <a:pt x="11" y="3"/>
                      <a:pt x="11" y="3"/>
                      <a:pt x="11" y="3"/>
                    </a:cubicBezTo>
                    <a:cubicBezTo>
                      <a:pt x="10" y="3"/>
                      <a:pt x="10" y="3"/>
                      <a:pt x="9" y="3"/>
                    </a:cubicBezTo>
                    <a:cubicBezTo>
                      <a:pt x="9" y="3"/>
                      <a:pt x="9" y="3"/>
                      <a:pt x="8" y="4"/>
                    </a:cubicBezTo>
                    <a:cubicBezTo>
                      <a:pt x="8" y="4"/>
                      <a:pt x="8" y="4"/>
                      <a:pt x="8" y="4"/>
                    </a:cubicBezTo>
                    <a:cubicBezTo>
                      <a:pt x="8" y="4"/>
                      <a:pt x="8" y="4"/>
                      <a:pt x="9" y="5"/>
                    </a:cubicBezTo>
                    <a:cubicBezTo>
                      <a:pt x="10" y="5"/>
                      <a:pt x="10" y="6"/>
                      <a:pt x="10" y="7"/>
                    </a:cubicBezTo>
                    <a:cubicBezTo>
                      <a:pt x="10" y="8"/>
                      <a:pt x="10" y="9"/>
                      <a:pt x="10" y="9"/>
                    </a:cubicBezTo>
                    <a:cubicBezTo>
                      <a:pt x="10" y="8"/>
                      <a:pt x="10" y="7"/>
                      <a:pt x="10" y="7"/>
                    </a:cubicBezTo>
                    <a:cubicBezTo>
                      <a:pt x="9" y="6"/>
                      <a:pt x="10" y="6"/>
                      <a:pt x="9" y="5"/>
                    </a:cubicBezTo>
                    <a:cubicBezTo>
                      <a:pt x="8" y="4"/>
                      <a:pt x="8" y="4"/>
                      <a:pt x="8" y="4"/>
                    </a:cubicBezTo>
                    <a:cubicBezTo>
                      <a:pt x="8" y="4"/>
                      <a:pt x="8" y="4"/>
                      <a:pt x="8" y="4"/>
                    </a:cubicBezTo>
                    <a:cubicBezTo>
                      <a:pt x="6" y="3"/>
                      <a:pt x="5" y="3"/>
                      <a:pt x="4" y="2"/>
                    </a:cubicBezTo>
                    <a:cubicBezTo>
                      <a:pt x="4" y="3"/>
                      <a:pt x="4" y="3"/>
                      <a:pt x="3" y="4"/>
                    </a:cubicBezTo>
                    <a:cubicBezTo>
                      <a:pt x="1" y="4"/>
                      <a:pt x="0" y="4"/>
                      <a:pt x="0" y="4"/>
                    </a:cubicBezTo>
                    <a:cubicBezTo>
                      <a:pt x="0" y="4"/>
                      <a:pt x="1" y="4"/>
                      <a:pt x="3" y="3"/>
                    </a:cubicBezTo>
                    <a:cubicBezTo>
                      <a:pt x="4" y="2"/>
                      <a:pt x="5" y="1"/>
                      <a:pt x="5" y="1"/>
                    </a:cubicBezTo>
                    <a:cubicBezTo>
                      <a:pt x="5" y="1"/>
                      <a:pt x="5" y="1"/>
                      <a:pt x="5" y="1"/>
                    </a:cubicBezTo>
                    <a:cubicBezTo>
                      <a:pt x="5" y="1"/>
                      <a:pt x="5" y="1"/>
                      <a:pt x="5" y="2"/>
                    </a:cubicBezTo>
                    <a:cubicBezTo>
                      <a:pt x="5" y="2"/>
                      <a:pt x="5" y="2"/>
                      <a:pt x="6" y="2"/>
                    </a:cubicBezTo>
                    <a:cubicBezTo>
                      <a:pt x="6" y="3"/>
                      <a:pt x="7" y="3"/>
                      <a:pt x="8" y="3"/>
                    </a:cubicBezTo>
                    <a:cubicBezTo>
                      <a:pt x="8" y="3"/>
                      <a:pt x="8" y="3"/>
                      <a:pt x="8" y="3"/>
                    </a:cubicBezTo>
                    <a:cubicBezTo>
                      <a:pt x="8" y="3"/>
                      <a:pt x="9" y="3"/>
                      <a:pt x="9" y="3"/>
                    </a:cubicBezTo>
                    <a:cubicBezTo>
                      <a:pt x="9" y="2"/>
                      <a:pt x="9" y="2"/>
                      <a:pt x="9" y="1"/>
                    </a:cubicBezTo>
                    <a:cubicBezTo>
                      <a:pt x="9" y="1"/>
                      <a:pt x="9" y="1"/>
                      <a:pt x="9" y="0"/>
                    </a:cubicBezTo>
                    <a:cubicBezTo>
                      <a:pt x="9" y="0"/>
                      <a:pt x="9" y="0"/>
                      <a:pt x="9" y="0"/>
                    </a:cubicBezTo>
                    <a:cubicBezTo>
                      <a:pt x="9" y="0"/>
                      <a:pt x="9" y="0"/>
                      <a:pt x="9" y="0"/>
                    </a:cubicBezTo>
                    <a:cubicBezTo>
                      <a:pt x="9" y="1"/>
                      <a:pt x="9" y="3"/>
                      <a:pt x="7" y="3"/>
                    </a:cubicBezTo>
                    <a:cubicBezTo>
                      <a:pt x="7" y="3"/>
                      <a:pt x="7" y="3"/>
                      <a:pt x="7" y="3"/>
                    </a:cubicBezTo>
                    <a:cubicBezTo>
                      <a:pt x="6" y="3"/>
                      <a:pt x="5" y="1"/>
                      <a:pt x="5" y="1"/>
                    </a:cubicBezTo>
                    <a:cubicBezTo>
                      <a:pt x="5" y="0"/>
                      <a:pt x="5" y="0"/>
                      <a:pt x="5" y="0"/>
                    </a:cubicBezTo>
                    <a:cubicBezTo>
                      <a:pt x="5" y="0"/>
                      <a:pt x="5" y="0"/>
                      <a:pt x="4" y="1"/>
                    </a:cubicBezTo>
                    <a:cubicBezTo>
                      <a:pt x="3" y="3"/>
                      <a:pt x="4" y="2"/>
                      <a:pt x="2" y="3"/>
                    </a:cubicBezTo>
                    <a:cubicBezTo>
                      <a:pt x="1" y="3"/>
                      <a:pt x="0" y="4"/>
                      <a:pt x="0" y="4"/>
                    </a:cubicBezTo>
                    <a:cubicBezTo>
                      <a:pt x="0" y="4"/>
                      <a:pt x="0" y="5"/>
                      <a:pt x="0" y="5"/>
                    </a:cubicBezTo>
                    <a:cubicBezTo>
                      <a:pt x="1" y="5"/>
                      <a:pt x="1" y="5"/>
                      <a:pt x="1" y="5"/>
                    </a:cubicBezTo>
                    <a:cubicBezTo>
                      <a:pt x="1" y="4"/>
                      <a:pt x="2" y="4"/>
                      <a:pt x="3" y="4"/>
                    </a:cubicBezTo>
                    <a:cubicBezTo>
                      <a:pt x="3" y="4"/>
                      <a:pt x="4" y="3"/>
                      <a:pt x="5" y="3"/>
                    </a:cubicBezTo>
                    <a:cubicBezTo>
                      <a:pt x="5" y="3"/>
                      <a:pt x="5" y="3"/>
                      <a:pt x="5" y="3"/>
                    </a:cubicBezTo>
                    <a:cubicBezTo>
                      <a:pt x="5" y="3"/>
                      <a:pt x="6" y="4"/>
                      <a:pt x="7" y="4"/>
                    </a:cubicBezTo>
                    <a:cubicBezTo>
                      <a:pt x="8" y="4"/>
                      <a:pt x="7" y="4"/>
                      <a:pt x="8" y="5"/>
                    </a:cubicBezTo>
                    <a:cubicBezTo>
                      <a:pt x="9" y="5"/>
                      <a:pt x="9" y="6"/>
                      <a:pt x="9" y="8"/>
                    </a:cubicBezTo>
                    <a:cubicBezTo>
                      <a:pt x="10" y="9"/>
                      <a:pt x="10" y="9"/>
                      <a:pt x="10" y="9"/>
                    </a:cubicBezTo>
                    <a:cubicBezTo>
                      <a:pt x="11" y="9"/>
                      <a:pt x="11" y="9"/>
                      <a:pt x="11" y="8"/>
                    </a:cubicBezTo>
                    <a:cubicBezTo>
                      <a:pt x="10" y="8"/>
                      <a:pt x="10" y="7"/>
                      <a:pt x="10" y="6"/>
                    </a:cubicBezTo>
                    <a:cubicBezTo>
                      <a:pt x="10" y="6"/>
                      <a:pt x="10" y="5"/>
                      <a:pt x="9" y="5"/>
                    </a:cubicBezTo>
                    <a:cubicBezTo>
                      <a:pt x="9" y="4"/>
                      <a:pt x="9" y="4"/>
                      <a:pt x="9" y="3"/>
                    </a:cubicBezTo>
                    <a:cubicBezTo>
                      <a:pt x="10" y="3"/>
                      <a:pt x="10" y="3"/>
                      <a:pt x="10" y="3"/>
                    </a:cubicBezTo>
                    <a:cubicBezTo>
                      <a:pt x="10" y="3"/>
                      <a:pt x="10" y="3"/>
                      <a:pt x="10" y="3"/>
                    </a:cubicBezTo>
                    <a:cubicBezTo>
                      <a:pt x="11" y="3"/>
                      <a:pt x="11" y="3"/>
                      <a:pt x="11" y="3"/>
                    </a:cubicBezTo>
                    <a:cubicBezTo>
                      <a:pt x="12" y="3"/>
                      <a:pt x="12" y="3"/>
                      <a:pt x="12" y="3"/>
                    </a:cubicBezTo>
                    <a:cubicBezTo>
                      <a:pt x="13" y="3"/>
                      <a:pt x="13" y="1"/>
                      <a:pt x="13" y="1"/>
                    </a:cubicBezTo>
                    <a:cubicBezTo>
                      <a:pt x="12" y="1"/>
                      <a:pt x="12" y="1"/>
                      <a:pt x="12" y="1"/>
                    </a:cubicBezTo>
                    <a:cubicBezTo>
                      <a:pt x="12" y="2"/>
                      <a:pt x="11" y="2"/>
                      <a:pt x="11" y="2"/>
                    </a:cubicBezTo>
                    <a:cubicBezTo>
                      <a:pt x="10" y="2"/>
                      <a:pt x="10" y="2"/>
                      <a:pt x="10" y="2"/>
                    </a:cubicBezTo>
                    <a:cubicBezTo>
                      <a:pt x="10" y="1"/>
                      <a:pt x="9" y="0"/>
                      <a:pt x="9"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9" name="Freeform 2237"/>
              <p:cNvSpPr>
                <a:spLocks noEditPoints="1"/>
              </p:cNvSpPr>
              <p:nvPr/>
            </p:nvSpPr>
            <p:spPr bwMode="auto">
              <a:xfrm>
                <a:off x="427" y="1718"/>
                <a:ext cx="28" cy="19"/>
              </a:xfrm>
              <a:custGeom>
                <a:avLst/>
                <a:gdLst>
                  <a:gd name="T0" fmla="*/ 9 w 13"/>
                  <a:gd name="T1" fmla="*/ 0 h 9"/>
                  <a:gd name="T2" fmla="*/ 9 w 13"/>
                  <a:gd name="T3" fmla="*/ 1 h 9"/>
                  <a:gd name="T4" fmla="*/ 9 w 13"/>
                  <a:gd name="T5" fmla="*/ 3 h 9"/>
                  <a:gd name="T6" fmla="*/ 8 w 13"/>
                  <a:gd name="T7" fmla="*/ 3 h 9"/>
                  <a:gd name="T8" fmla="*/ 8 w 13"/>
                  <a:gd name="T9" fmla="*/ 3 h 9"/>
                  <a:gd name="T10" fmla="*/ 6 w 13"/>
                  <a:gd name="T11" fmla="*/ 2 h 9"/>
                  <a:gd name="T12" fmla="*/ 5 w 13"/>
                  <a:gd name="T13" fmla="*/ 2 h 9"/>
                  <a:gd name="T14" fmla="*/ 5 w 13"/>
                  <a:gd name="T15" fmla="*/ 1 h 9"/>
                  <a:gd name="T16" fmla="*/ 5 w 13"/>
                  <a:gd name="T17" fmla="*/ 1 h 9"/>
                  <a:gd name="T18" fmla="*/ 3 w 13"/>
                  <a:gd name="T19" fmla="*/ 3 h 9"/>
                  <a:gd name="T20" fmla="*/ 0 w 13"/>
                  <a:gd name="T21" fmla="*/ 4 h 9"/>
                  <a:gd name="T22" fmla="*/ 3 w 13"/>
                  <a:gd name="T23" fmla="*/ 4 h 9"/>
                  <a:gd name="T24" fmla="*/ 4 w 13"/>
                  <a:gd name="T25" fmla="*/ 2 h 9"/>
                  <a:gd name="T26" fmla="*/ 8 w 13"/>
                  <a:gd name="T27" fmla="*/ 4 h 9"/>
                  <a:gd name="T28" fmla="*/ 8 w 13"/>
                  <a:gd name="T29" fmla="*/ 4 h 9"/>
                  <a:gd name="T30" fmla="*/ 9 w 13"/>
                  <a:gd name="T31" fmla="*/ 5 h 9"/>
                  <a:gd name="T32" fmla="*/ 10 w 13"/>
                  <a:gd name="T33" fmla="*/ 7 h 9"/>
                  <a:gd name="T34" fmla="*/ 10 w 13"/>
                  <a:gd name="T35" fmla="*/ 9 h 9"/>
                  <a:gd name="T36" fmla="*/ 10 w 13"/>
                  <a:gd name="T37" fmla="*/ 7 h 9"/>
                  <a:gd name="T38" fmla="*/ 9 w 13"/>
                  <a:gd name="T39" fmla="*/ 5 h 9"/>
                  <a:gd name="T40" fmla="*/ 8 w 13"/>
                  <a:gd name="T41" fmla="*/ 4 h 9"/>
                  <a:gd name="T42" fmla="*/ 8 w 13"/>
                  <a:gd name="T43" fmla="*/ 4 h 9"/>
                  <a:gd name="T44" fmla="*/ 9 w 13"/>
                  <a:gd name="T45" fmla="*/ 3 h 9"/>
                  <a:gd name="T46" fmla="*/ 11 w 13"/>
                  <a:gd name="T47" fmla="*/ 3 h 9"/>
                  <a:gd name="T48" fmla="*/ 11 w 13"/>
                  <a:gd name="T49" fmla="*/ 3 h 9"/>
                  <a:gd name="T50" fmla="*/ 13 w 13"/>
                  <a:gd name="T51" fmla="*/ 1 h 9"/>
                  <a:gd name="T52" fmla="*/ 11 w 13"/>
                  <a:gd name="T53" fmla="*/ 2 h 9"/>
                  <a:gd name="T54" fmla="*/ 11 w 13"/>
                  <a:gd name="T55" fmla="*/ 2 h 9"/>
                  <a:gd name="T56" fmla="*/ 11 w 13"/>
                  <a:gd name="T57" fmla="*/ 2 h 9"/>
                  <a:gd name="T58" fmla="*/ 10 w 13"/>
                  <a:gd name="T59" fmla="*/ 2 h 9"/>
                  <a:gd name="T60" fmla="*/ 9 w 13"/>
                  <a:gd name="T61" fmla="*/ 2 h 9"/>
                  <a:gd name="T62" fmla="*/ 9 w 13"/>
                  <a:gd name="T63" fmla="*/ 2 h 9"/>
                  <a:gd name="T64" fmla="*/ 9 w 13"/>
                  <a:gd name="T65" fmla="*/ 0 h 9"/>
                  <a:gd name="T66" fmla="*/ 9 w 13"/>
                  <a:gd name="T67" fmla="*/ 0 h 9"/>
                  <a:gd name="T68" fmla="*/ 9 w 13"/>
                  <a:gd name="T69" fmla="*/ 0 h 9"/>
                  <a:gd name="T70" fmla="*/ 9 w 13"/>
                  <a:gd name="T71" fmla="*/ 0 h 9"/>
                  <a:gd name="T72" fmla="*/ 9 w 13"/>
                  <a:gd name="T73" fmla="*/ 0 h 9"/>
                  <a:gd name="T74" fmla="*/ 9 w 13"/>
                  <a:gd name="T75" fmla="*/ 0 h 9"/>
                  <a:gd name="T76" fmla="*/ 9 w 13"/>
                  <a:gd name="T77" fmla="*/ 0 h 9"/>
                  <a:gd name="T78" fmla="*/ 9 w 13"/>
                  <a:gd name="T7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9">
                    <a:moveTo>
                      <a:pt x="9" y="0"/>
                    </a:moveTo>
                    <a:cubicBezTo>
                      <a:pt x="9" y="1"/>
                      <a:pt x="9" y="1"/>
                      <a:pt x="9" y="1"/>
                    </a:cubicBezTo>
                    <a:cubicBezTo>
                      <a:pt x="9" y="2"/>
                      <a:pt x="9" y="2"/>
                      <a:pt x="9" y="3"/>
                    </a:cubicBezTo>
                    <a:cubicBezTo>
                      <a:pt x="9" y="3"/>
                      <a:pt x="8" y="3"/>
                      <a:pt x="8" y="3"/>
                    </a:cubicBezTo>
                    <a:cubicBezTo>
                      <a:pt x="8" y="3"/>
                      <a:pt x="8" y="3"/>
                      <a:pt x="8" y="3"/>
                    </a:cubicBezTo>
                    <a:cubicBezTo>
                      <a:pt x="7" y="3"/>
                      <a:pt x="6" y="3"/>
                      <a:pt x="6" y="2"/>
                    </a:cubicBezTo>
                    <a:cubicBezTo>
                      <a:pt x="5" y="2"/>
                      <a:pt x="5" y="2"/>
                      <a:pt x="5" y="2"/>
                    </a:cubicBezTo>
                    <a:cubicBezTo>
                      <a:pt x="5" y="1"/>
                      <a:pt x="5" y="1"/>
                      <a:pt x="5" y="1"/>
                    </a:cubicBezTo>
                    <a:cubicBezTo>
                      <a:pt x="5" y="1"/>
                      <a:pt x="5" y="1"/>
                      <a:pt x="5" y="1"/>
                    </a:cubicBezTo>
                    <a:cubicBezTo>
                      <a:pt x="5" y="1"/>
                      <a:pt x="4" y="2"/>
                      <a:pt x="3" y="3"/>
                    </a:cubicBezTo>
                    <a:cubicBezTo>
                      <a:pt x="1" y="4"/>
                      <a:pt x="0" y="4"/>
                      <a:pt x="0" y="4"/>
                    </a:cubicBezTo>
                    <a:cubicBezTo>
                      <a:pt x="0" y="4"/>
                      <a:pt x="1" y="4"/>
                      <a:pt x="3" y="4"/>
                    </a:cubicBezTo>
                    <a:cubicBezTo>
                      <a:pt x="4" y="3"/>
                      <a:pt x="4" y="3"/>
                      <a:pt x="4" y="2"/>
                    </a:cubicBezTo>
                    <a:cubicBezTo>
                      <a:pt x="5" y="3"/>
                      <a:pt x="6" y="3"/>
                      <a:pt x="8" y="4"/>
                    </a:cubicBezTo>
                    <a:cubicBezTo>
                      <a:pt x="8" y="4"/>
                      <a:pt x="8" y="4"/>
                      <a:pt x="8" y="4"/>
                    </a:cubicBezTo>
                    <a:cubicBezTo>
                      <a:pt x="8" y="4"/>
                      <a:pt x="8" y="4"/>
                      <a:pt x="9" y="5"/>
                    </a:cubicBezTo>
                    <a:cubicBezTo>
                      <a:pt x="10" y="6"/>
                      <a:pt x="9" y="6"/>
                      <a:pt x="10" y="7"/>
                    </a:cubicBezTo>
                    <a:cubicBezTo>
                      <a:pt x="10" y="7"/>
                      <a:pt x="10" y="8"/>
                      <a:pt x="10" y="9"/>
                    </a:cubicBezTo>
                    <a:cubicBezTo>
                      <a:pt x="10" y="9"/>
                      <a:pt x="10" y="8"/>
                      <a:pt x="10" y="7"/>
                    </a:cubicBezTo>
                    <a:cubicBezTo>
                      <a:pt x="10" y="6"/>
                      <a:pt x="10" y="5"/>
                      <a:pt x="9" y="5"/>
                    </a:cubicBezTo>
                    <a:cubicBezTo>
                      <a:pt x="8" y="4"/>
                      <a:pt x="8" y="4"/>
                      <a:pt x="8" y="4"/>
                    </a:cubicBezTo>
                    <a:cubicBezTo>
                      <a:pt x="8" y="4"/>
                      <a:pt x="8" y="4"/>
                      <a:pt x="8" y="4"/>
                    </a:cubicBezTo>
                    <a:cubicBezTo>
                      <a:pt x="9" y="3"/>
                      <a:pt x="9" y="3"/>
                      <a:pt x="9" y="3"/>
                    </a:cubicBezTo>
                    <a:cubicBezTo>
                      <a:pt x="10" y="3"/>
                      <a:pt x="10" y="3"/>
                      <a:pt x="11" y="3"/>
                    </a:cubicBezTo>
                    <a:cubicBezTo>
                      <a:pt x="11" y="3"/>
                      <a:pt x="11" y="3"/>
                      <a:pt x="11" y="3"/>
                    </a:cubicBezTo>
                    <a:cubicBezTo>
                      <a:pt x="11" y="3"/>
                      <a:pt x="12" y="2"/>
                      <a:pt x="13" y="1"/>
                    </a:cubicBezTo>
                    <a:cubicBezTo>
                      <a:pt x="13" y="1"/>
                      <a:pt x="12" y="2"/>
                      <a:pt x="11" y="2"/>
                    </a:cubicBezTo>
                    <a:cubicBezTo>
                      <a:pt x="11" y="2"/>
                      <a:pt x="11" y="2"/>
                      <a:pt x="11" y="2"/>
                    </a:cubicBezTo>
                    <a:cubicBezTo>
                      <a:pt x="11" y="2"/>
                      <a:pt x="11" y="2"/>
                      <a:pt x="11" y="2"/>
                    </a:cubicBezTo>
                    <a:cubicBezTo>
                      <a:pt x="10" y="2"/>
                      <a:pt x="10" y="2"/>
                      <a:pt x="10" y="2"/>
                    </a:cubicBezTo>
                    <a:cubicBezTo>
                      <a:pt x="9" y="2"/>
                      <a:pt x="9" y="2"/>
                      <a:pt x="9" y="2"/>
                    </a:cubicBezTo>
                    <a:cubicBezTo>
                      <a:pt x="9" y="2"/>
                      <a:pt x="9" y="2"/>
                      <a:pt x="9" y="2"/>
                    </a:cubicBezTo>
                    <a:cubicBezTo>
                      <a:pt x="9" y="1"/>
                      <a:pt x="9" y="1"/>
                      <a:pt x="9" y="0"/>
                    </a:cubicBezTo>
                    <a:close/>
                    <a:moveTo>
                      <a:pt x="9" y="0"/>
                    </a:moveTo>
                    <a:cubicBezTo>
                      <a:pt x="9" y="0"/>
                      <a:pt x="9" y="0"/>
                      <a:pt x="9" y="0"/>
                    </a:cubicBezTo>
                    <a:cubicBezTo>
                      <a:pt x="9" y="0"/>
                      <a:pt x="9" y="0"/>
                      <a:pt x="9" y="0"/>
                    </a:cubicBezTo>
                    <a:close/>
                    <a:moveTo>
                      <a:pt x="9" y="0"/>
                    </a:moveTo>
                    <a:cubicBezTo>
                      <a:pt x="9" y="0"/>
                      <a:pt x="9" y="0"/>
                      <a:pt x="9" y="0"/>
                    </a:cubicBezTo>
                    <a:close/>
                    <a:moveTo>
                      <a:pt x="9" y="0"/>
                    </a:moveTo>
                    <a:cubicBezTo>
                      <a:pt x="9" y="0"/>
                      <a:pt x="9" y="0"/>
                      <a:pt x="9" y="0"/>
                    </a:cubicBezTo>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0" name="Freeform 2238"/>
              <p:cNvSpPr>
                <a:spLocks/>
              </p:cNvSpPr>
              <p:nvPr/>
            </p:nvSpPr>
            <p:spPr bwMode="auto">
              <a:xfrm>
                <a:off x="427" y="1727"/>
                <a:ext cx="15" cy="8"/>
              </a:xfrm>
              <a:custGeom>
                <a:avLst/>
                <a:gdLst>
                  <a:gd name="T0" fmla="*/ 6 w 7"/>
                  <a:gd name="T1" fmla="*/ 0 h 4"/>
                  <a:gd name="T2" fmla="*/ 6 w 7"/>
                  <a:gd name="T3" fmla="*/ 0 h 4"/>
                  <a:gd name="T4" fmla="*/ 6 w 7"/>
                  <a:gd name="T5" fmla="*/ 1 h 4"/>
                  <a:gd name="T6" fmla="*/ 5 w 7"/>
                  <a:gd name="T7" fmla="*/ 2 h 4"/>
                  <a:gd name="T8" fmla="*/ 4 w 7"/>
                  <a:gd name="T9" fmla="*/ 3 h 4"/>
                  <a:gd name="T10" fmla="*/ 4 w 7"/>
                  <a:gd name="T11" fmla="*/ 3 h 4"/>
                  <a:gd name="T12" fmla="*/ 5 w 7"/>
                  <a:gd name="T13" fmla="*/ 3 h 4"/>
                  <a:gd name="T14" fmla="*/ 5 w 7"/>
                  <a:gd name="T15" fmla="*/ 3 h 4"/>
                  <a:gd name="T16" fmla="*/ 4 w 7"/>
                  <a:gd name="T17" fmla="*/ 2 h 4"/>
                  <a:gd name="T18" fmla="*/ 3 w 7"/>
                  <a:gd name="T19" fmla="*/ 1 h 4"/>
                  <a:gd name="T20" fmla="*/ 3 w 7"/>
                  <a:gd name="T21" fmla="*/ 1 h 4"/>
                  <a:gd name="T22" fmla="*/ 1 w 7"/>
                  <a:gd name="T23" fmla="*/ 2 h 4"/>
                  <a:gd name="T24" fmla="*/ 3 w 7"/>
                  <a:gd name="T25" fmla="*/ 1 h 4"/>
                  <a:gd name="T26" fmla="*/ 3 w 7"/>
                  <a:gd name="T27" fmla="*/ 1 h 4"/>
                  <a:gd name="T28" fmla="*/ 4 w 7"/>
                  <a:gd name="T29" fmla="*/ 2 h 4"/>
                  <a:gd name="T30" fmla="*/ 4 w 7"/>
                  <a:gd name="T31" fmla="*/ 3 h 4"/>
                  <a:gd name="T32" fmla="*/ 5 w 7"/>
                  <a:gd name="T33" fmla="*/ 2 h 4"/>
                  <a:gd name="T34" fmla="*/ 6 w 7"/>
                  <a:gd name="T35" fmla="*/ 0 h 4"/>
                  <a:gd name="T36" fmla="*/ 5 w 7"/>
                  <a:gd name="T37" fmla="*/ 1 h 4"/>
                  <a:gd name="T38" fmla="*/ 5 w 7"/>
                  <a:gd name="T39" fmla="*/ 1 h 4"/>
                  <a:gd name="T40" fmla="*/ 4 w 7"/>
                  <a:gd name="T41" fmla="*/ 1 h 4"/>
                  <a:gd name="T42" fmla="*/ 3 w 7"/>
                  <a:gd name="T43" fmla="*/ 0 h 4"/>
                  <a:gd name="T44" fmla="*/ 1 w 7"/>
                  <a:gd name="T45" fmla="*/ 1 h 4"/>
                  <a:gd name="T46" fmla="*/ 1 w 7"/>
                  <a:gd name="T47" fmla="*/ 2 h 4"/>
                  <a:gd name="T48" fmla="*/ 2 w 7"/>
                  <a:gd name="T49" fmla="*/ 2 h 4"/>
                  <a:gd name="T50" fmla="*/ 3 w 7"/>
                  <a:gd name="T51" fmla="*/ 2 h 4"/>
                  <a:gd name="T52" fmla="*/ 4 w 7"/>
                  <a:gd name="T53" fmla="*/ 3 h 4"/>
                  <a:gd name="T54" fmla="*/ 5 w 7"/>
                  <a:gd name="T55" fmla="*/ 4 h 4"/>
                  <a:gd name="T56" fmla="*/ 5 w 7"/>
                  <a:gd name="T57" fmla="*/ 4 h 4"/>
                  <a:gd name="T58" fmla="*/ 5 w 7"/>
                  <a:gd name="T59" fmla="*/ 3 h 4"/>
                  <a:gd name="T60" fmla="*/ 7 w 7"/>
                  <a:gd name="T61" fmla="*/ 1 h 4"/>
                  <a:gd name="T62" fmla="*/ 6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6" y="0"/>
                    </a:moveTo>
                    <a:cubicBezTo>
                      <a:pt x="6" y="0"/>
                      <a:pt x="6" y="0"/>
                      <a:pt x="6" y="0"/>
                    </a:cubicBezTo>
                    <a:cubicBezTo>
                      <a:pt x="6" y="1"/>
                      <a:pt x="6" y="1"/>
                      <a:pt x="6" y="1"/>
                    </a:cubicBezTo>
                    <a:cubicBezTo>
                      <a:pt x="6" y="1"/>
                      <a:pt x="5" y="2"/>
                      <a:pt x="5" y="2"/>
                    </a:cubicBezTo>
                    <a:cubicBezTo>
                      <a:pt x="4" y="3"/>
                      <a:pt x="4" y="3"/>
                      <a:pt x="4" y="3"/>
                    </a:cubicBezTo>
                    <a:cubicBezTo>
                      <a:pt x="4" y="3"/>
                      <a:pt x="4" y="3"/>
                      <a:pt x="4" y="3"/>
                    </a:cubicBezTo>
                    <a:cubicBezTo>
                      <a:pt x="5" y="3"/>
                      <a:pt x="5" y="3"/>
                      <a:pt x="5" y="3"/>
                    </a:cubicBezTo>
                    <a:cubicBezTo>
                      <a:pt x="5" y="3"/>
                      <a:pt x="5" y="3"/>
                      <a:pt x="5" y="3"/>
                    </a:cubicBezTo>
                    <a:cubicBezTo>
                      <a:pt x="4" y="3"/>
                      <a:pt x="4" y="3"/>
                      <a:pt x="4" y="2"/>
                    </a:cubicBezTo>
                    <a:cubicBezTo>
                      <a:pt x="4" y="1"/>
                      <a:pt x="3" y="1"/>
                      <a:pt x="3" y="1"/>
                    </a:cubicBezTo>
                    <a:cubicBezTo>
                      <a:pt x="3" y="1"/>
                      <a:pt x="3" y="1"/>
                      <a:pt x="3" y="1"/>
                    </a:cubicBezTo>
                    <a:cubicBezTo>
                      <a:pt x="2" y="1"/>
                      <a:pt x="1" y="2"/>
                      <a:pt x="1" y="2"/>
                    </a:cubicBezTo>
                    <a:cubicBezTo>
                      <a:pt x="1" y="2"/>
                      <a:pt x="2" y="1"/>
                      <a:pt x="3" y="1"/>
                    </a:cubicBezTo>
                    <a:cubicBezTo>
                      <a:pt x="3" y="1"/>
                      <a:pt x="3" y="1"/>
                      <a:pt x="3" y="1"/>
                    </a:cubicBezTo>
                    <a:cubicBezTo>
                      <a:pt x="3" y="1"/>
                      <a:pt x="4" y="1"/>
                      <a:pt x="4" y="2"/>
                    </a:cubicBezTo>
                    <a:cubicBezTo>
                      <a:pt x="4" y="3"/>
                      <a:pt x="4" y="3"/>
                      <a:pt x="4" y="3"/>
                    </a:cubicBezTo>
                    <a:cubicBezTo>
                      <a:pt x="5" y="2"/>
                      <a:pt x="5" y="2"/>
                      <a:pt x="5" y="2"/>
                    </a:cubicBezTo>
                    <a:cubicBezTo>
                      <a:pt x="6" y="1"/>
                      <a:pt x="6" y="0"/>
                      <a:pt x="6" y="0"/>
                    </a:cubicBezTo>
                    <a:cubicBezTo>
                      <a:pt x="5" y="1"/>
                      <a:pt x="5" y="1"/>
                      <a:pt x="5" y="1"/>
                    </a:cubicBezTo>
                    <a:cubicBezTo>
                      <a:pt x="5" y="1"/>
                      <a:pt x="5" y="1"/>
                      <a:pt x="5" y="1"/>
                    </a:cubicBezTo>
                    <a:cubicBezTo>
                      <a:pt x="4" y="1"/>
                      <a:pt x="4" y="1"/>
                      <a:pt x="4" y="1"/>
                    </a:cubicBezTo>
                    <a:cubicBezTo>
                      <a:pt x="3" y="0"/>
                      <a:pt x="3" y="0"/>
                      <a:pt x="3" y="0"/>
                    </a:cubicBezTo>
                    <a:cubicBezTo>
                      <a:pt x="2" y="0"/>
                      <a:pt x="1" y="1"/>
                      <a:pt x="1" y="1"/>
                    </a:cubicBezTo>
                    <a:cubicBezTo>
                      <a:pt x="0" y="1"/>
                      <a:pt x="1" y="2"/>
                      <a:pt x="1" y="2"/>
                    </a:cubicBezTo>
                    <a:cubicBezTo>
                      <a:pt x="2" y="2"/>
                      <a:pt x="2" y="2"/>
                      <a:pt x="2" y="2"/>
                    </a:cubicBezTo>
                    <a:cubicBezTo>
                      <a:pt x="3" y="2"/>
                      <a:pt x="3" y="2"/>
                      <a:pt x="3" y="2"/>
                    </a:cubicBezTo>
                    <a:cubicBezTo>
                      <a:pt x="3" y="2"/>
                      <a:pt x="4" y="2"/>
                      <a:pt x="4" y="3"/>
                    </a:cubicBezTo>
                    <a:cubicBezTo>
                      <a:pt x="4" y="4"/>
                      <a:pt x="4" y="4"/>
                      <a:pt x="5" y="4"/>
                    </a:cubicBezTo>
                    <a:cubicBezTo>
                      <a:pt x="5" y="4"/>
                      <a:pt x="5" y="4"/>
                      <a:pt x="5" y="4"/>
                    </a:cubicBezTo>
                    <a:cubicBezTo>
                      <a:pt x="5" y="3"/>
                      <a:pt x="5" y="3"/>
                      <a:pt x="5" y="3"/>
                    </a:cubicBezTo>
                    <a:cubicBezTo>
                      <a:pt x="5" y="3"/>
                      <a:pt x="6" y="2"/>
                      <a:pt x="7" y="1"/>
                    </a:cubicBezTo>
                    <a:cubicBezTo>
                      <a:pt x="7" y="0"/>
                      <a:pt x="7" y="0"/>
                      <a:pt x="6"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1" name="Freeform 2239"/>
              <p:cNvSpPr>
                <a:spLocks/>
              </p:cNvSpPr>
              <p:nvPr/>
            </p:nvSpPr>
            <p:spPr bwMode="auto">
              <a:xfrm>
                <a:off x="429" y="1727"/>
                <a:ext cx="11" cy="6"/>
              </a:xfrm>
              <a:custGeom>
                <a:avLst/>
                <a:gdLst>
                  <a:gd name="T0" fmla="*/ 5 w 5"/>
                  <a:gd name="T1" fmla="*/ 0 h 3"/>
                  <a:gd name="T2" fmla="*/ 5 w 5"/>
                  <a:gd name="T3" fmla="*/ 0 h 3"/>
                  <a:gd name="T4" fmla="*/ 4 w 5"/>
                  <a:gd name="T5" fmla="*/ 2 h 3"/>
                  <a:gd name="T6" fmla="*/ 3 w 5"/>
                  <a:gd name="T7" fmla="*/ 3 h 3"/>
                  <a:gd name="T8" fmla="*/ 3 w 5"/>
                  <a:gd name="T9" fmla="*/ 2 h 3"/>
                  <a:gd name="T10" fmla="*/ 2 w 5"/>
                  <a:gd name="T11" fmla="*/ 1 h 3"/>
                  <a:gd name="T12" fmla="*/ 2 w 5"/>
                  <a:gd name="T13" fmla="*/ 1 h 3"/>
                  <a:gd name="T14" fmla="*/ 0 w 5"/>
                  <a:gd name="T15" fmla="*/ 2 h 3"/>
                  <a:gd name="T16" fmla="*/ 2 w 5"/>
                  <a:gd name="T17" fmla="*/ 1 h 3"/>
                  <a:gd name="T18" fmla="*/ 2 w 5"/>
                  <a:gd name="T19" fmla="*/ 1 h 3"/>
                  <a:gd name="T20" fmla="*/ 3 w 5"/>
                  <a:gd name="T21" fmla="*/ 2 h 3"/>
                  <a:gd name="T22" fmla="*/ 4 w 5"/>
                  <a:gd name="T23" fmla="*/ 3 h 3"/>
                  <a:gd name="T24" fmla="*/ 4 w 5"/>
                  <a:gd name="T25" fmla="*/ 3 h 3"/>
                  <a:gd name="T26" fmla="*/ 3 w 5"/>
                  <a:gd name="T27" fmla="*/ 3 h 3"/>
                  <a:gd name="T28" fmla="*/ 3 w 5"/>
                  <a:gd name="T29" fmla="*/ 3 h 3"/>
                  <a:gd name="T30" fmla="*/ 4 w 5"/>
                  <a:gd name="T31" fmla="*/ 2 h 3"/>
                  <a:gd name="T32" fmla="*/ 5 w 5"/>
                  <a:gd name="T33" fmla="*/ 1 h 3"/>
                  <a:gd name="T34" fmla="*/ 5 w 5"/>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0"/>
                    </a:moveTo>
                    <a:cubicBezTo>
                      <a:pt x="5" y="0"/>
                      <a:pt x="5" y="0"/>
                      <a:pt x="5" y="0"/>
                    </a:cubicBezTo>
                    <a:cubicBezTo>
                      <a:pt x="5" y="0"/>
                      <a:pt x="5" y="1"/>
                      <a:pt x="4" y="2"/>
                    </a:cubicBezTo>
                    <a:cubicBezTo>
                      <a:pt x="3" y="3"/>
                      <a:pt x="3" y="3"/>
                      <a:pt x="3" y="3"/>
                    </a:cubicBezTo>
                    <a:cubicBezTo>
                      <a:pt x="3" y="2"/>
                      <a:pt x="3" y="2"/>
                      <a:pt x="3" y="2"/>
                    </a:cubicBezTo>
                    <a:cubicBezTo>
                      <a:pt x="3" y="1"/>
                      <a:pt x="2" y="1"/>
                      <a:pt x="2" y="1"/>
                    </a:cubicBezTo>
                    <a:cubicBezTo>
                      <a:pt x="2" y="1"/>
                      <a:pt x="2" y="1"/>
                      <a:pt x="2" y="1"/>
                    </a:cubicBezTo>
                    <a:cubicBezTo>
                      <a:pt x="1" y="1"/>
                      <a:pt x="0" y="2"/>
                      <a:pt x="0" y="2"/>
                    </a:cubicBezTo>
                    <a:cubicBezTo>
                      <a:pt x="0" y="2"/>
                      <a:pt x="1" y="1"/>
                      <a:pt x="2" y="1"/>
                    </a:cubicBezTo>
                    <a:cubicBezTo>
                      <a:pt x="2" y="1"/>
                      <a:pt x="2" y="1"/>
                      <a:pt x="2" y="1"/>
                    </a:cubicBezTo>
                    <a:cubicBezTo>
                      <a:pt x="2" y="1"/>
                      <a:pt x="3" y="1"/>
                      <a:pt x="3" y="2"/>
                    </a:cubicBezTo>
                    <a:cubicBezTo>
                      <a:pt x="3" y="3"/>
                      <a:pt x="3" y="3"/>
                      <a:pt x="4" y="3"/>
                    </a:cubicBezTo>
                    <a:cubicBezTo>
                      <a:pt x="4" y="3"/>
                      <a:pt x="4" y="3"/>
                      <a:pt x="4" y="3"/>
                    </a:cubicBezTo>
                    <a:cubicBezTo>
                      <a:pt x="3" y="3"/>
                      <a:pt x="3" y="3"/>
                      <a:pt x="3" y="3"/>
                    </a:cubicBezTo>
                    <a:cubicBezTo>
                      <a:pt x="3" y="3"/>
                      <a:pt x="3" y="3"/>
                      <a:pt x="3" y="3"/>
                    </a:cubicBezTo>
                    <a:cubicBezTo>
                      <a:pt x="4" y="2"/>
                      <a:pt x="4" y="2"/>
                      <a:pt x="4" y="2"/>
                    </a:cubicBezTo>
                    <a:cubicBezTo>
                      <a:pt x="4" y="2"/>
                      <a:pt x="5" y="1"/>
                      <a:pt x="5" y="1"/>
                    </a:cubicBezTo>
                    <a:lnTo>
                      <a:pt x="5"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2" name="Freeform 2240"/>
              <p:cNvSpPr>
                <a:spLocks noEditPoints="1"/>
              </p:cNvSpPr>
              <p:nvPr/>
            </p:nvSpPr>
            <p:spPr bwMode="auto">
              <a:xfrm>
                <a:off x="425" y="1735"/>
                <a:ext cx="21" cy="24"/>
              </a:xfrm>
              <a:custGeom>
                <a:avLst/>
                <a:gdLst>
                  <a:gd name="T0" fmla="*/ 1 w 10"/>
                  <a:gd name="T1" fmla="*/ 11 h 11"/>
                  <a:gd name="T2" fmla="*/ 1 w 10"/>
                  <a:gd name="T3" fmla="*/ 11 h 11"/>
                  <a:gd name="T4" fmla="*/ 8 w 10"/>
                  <a:gd name="T5" fmla="*/ 0 h 11"/>
                  <a:gd name="T6" fmla="*/ 8 w 10"/>
                  <a:gd name="T7" fmla="*/ 0 h 11"/>
                  <a:gd name="T8" fmla="*/ 8 w 10"/>
                  <a:gd name="T9" fmla="*/ 1 h 11"/>
                  <a:gd name="T10" fmla="*/ 10 w 10"/>
                  <a:gd name="T11" fmla="*/ 5 h 11"/>
                  <a:gd name="T12" fmla="*/ 10 w 10"/>
                  <a:gd name="T13" fmla="*/ 6 h 11"/>
                  <a:gd name="T14" fmla="*/ 7 w 10"/>
                  <a:gd name="T15" fmla="*/ 8 h 11"/>
                  <a:gd name="T16" fmla="*/ 7 w 10"/>
                  <a:gd name="T17" fmla="*/ 8 h 11"/>
                  <a:gd name="T18" fmla="*/ 5 w 10"/>
                  <a:gd name="T19" fmla="*/ 8 h 11"/>
                  <a:gd name="T20" fmla="*/ 5 w 10"/>
                  <a:gd name="T21" fmla="*/ 8 h 11"/>
                  <a:gd name="T22" fmla="*/ 5 w 10"/>
                  <a:gd name="T23" fmla="*/ 8 h 11"/>
                  <a:gd name="T24" fmla="*/ 1 w 10"/>
                  <a:gd name="T25" fmla="*/ 11 h 11"/>
                  <a:gd name="T26" fmla="*/ 1 w 10"/>
                  <a:gd name="T27" fmla="*/ 11 h 11"/>
                  <a:gd name="T28" fmla="*/ 1 w 10"/>
                  <a:gd name="T29" fmla="*/ 11 h 11"/>
                  <a:gd name="T30" fmla="*/ 4 w 10"/>
                  <a:gd name="T31" fmla="*/ 8 h 11"/>
                  <a:gd name="T32" fmla="*/ 5 w 10"/>
                  <a:gd name="T33" fmla="*/ 8 h 11"/>
                  <a:gd name="T34" fmla="*/ 5 w 10"/>
                  <a:gd name="T35" fmla="*/ 8 h 11"/>
                  <a:gd name="T36" fmla="*/ 7 w 10"/>
                  <a:gd name="T37" fmla="*/ 8 h 11"/>
                  <a:gd name="T38" fmla="*/ 7 w 10"/>
                  <a:gd name="T39" fmla="*/ 8 h 11"/>
                  <a:gd name="T40" fmla="*/ 9 w 10"/>
                  <a:gd name="T41" fmla="*/ 6 h 11"/>
                  <a:gd name="T42" fmla="*/ 9 w 10"/>
                  <a:gd name="T43" fmla="*/ 5 h 11"/>
                  <a:gd name="T44" fmla="*/ 8 w 10"/>
                  <a:gd name="T45" fmla="*/ 1 h 11"/>
                  <a:gd name="T46" fmla="*/ 8 w 10"/>
                  <a:gd name="T47" fmla="*/ 0 h 11"/>
                  <a:gd name="T48" fmla="*/ 8 w 10"/>
                  <a:gd name="T49" fmla="*/ 0 h 11"/>
                  <a:gd name="T50" fmla="*/ 8 w 10"/>
                  <a:gd name="T51" fmla="*/ 2 h 11"/>
                  <a:gd name="T52" fmla="*/ 8 w 10"/>
                  <a:gd name="T53" fmla="*/ 7 h 11"/>
                  <a:gd name="T54" fmla="*/ 7 w 10"/>
                  <a:gd name="T55" fmla="*/ 7 h 11"/>
                  <a:gd name="T56" fmla="*/ 6 w 10"/>
                  <a:gd name="T57" fmla="*/ 7 h 11"/>
                  <a:gd name="T58" fmla="*/ 5 w 10"/>
                  <a:gd name="T59" fmla="*/ 7 h 11"/>
                  <a:gd name="T60" fmla="*/ 4 w 10"/>
                  <a:gd name="T61" fmla="*/ 8 h 11"/>
                  <a:gd name="T62" fmla="*/ 2 w 10"/>
                  <a:gd name="T63" fmla="*/ 10 h 11"/>
                  <a:gd name="T64" fmla="*/ 1 w 10"/>
                  <a:gd name="T65" fmla="*/ 11 h 11"/>
                  <a:gd name="T66" fmla="*/ 1 w 10"/>
                  <a:gd name="T67" fmla="*/ 11 h 11"/>
                  <a:gd name="T68" fmla="*/ 5 w 10"/>
                  <a:gd name="T69" fmla="*/ 9 h 11"/>
                  <a:gd name="T70" fmla="*/ 6 w 10"/>
                  <a:gd name="T71" fmla="*/ 8 h 11"/>
                  <a:gd name="T72" fmla="*/ 7 w 10"/>
                  <a:gd name="T73" fmla="*/ 9 h 11"/>
                  <a:gd name="T74" fmla="*/ 7 w 10"/>
                  <a:gd name="T75" fmla="*/ 9 h 11"/>
                  <a:gd name="T76" fmla="*/ 9 w 10"/>
                  <a:gd name="T77" fmla="*/ 7 h 11"/>
                  <a:gd name="T78" fmla="*/ 10 w 10"/>
                  <a:gd name="T79" fmla="*/ 2 h 11"/>
                  <a:gd name="T80" fmla="*/ 9 w 10"/>
                  <a:gd name="T81" fmla="*/ 0 h 11"/>
                  <a:gd name="T82" fmla="*/ 8 w 1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11">
                    <a:moveTo>
                      <a:pt x="1" y="11"/>
                    </a:moveTo>
                    <a:cubicBezTo>
                      <a:pt x="1" y="11"/>
                      <a:pt x="1" y="11"/>
                      <a:pt x="1" y="11"/>
                    </a:cubicBezTo>
                    <a:moveTo>
                      <a:pt x="8" y="0"/>
                    </a:moveTo>
                    <a:cubicBezTo>
                      <a:pt x="8" y="0"/>
                      <a:pt x="8" y="0"/>
                      <a:pt x="8" y="0"/>
                    </a:cubicBezTo>
                    <a:cubicBezTo>
                      <a:pt x="8" y="0"/>
                      <a:pt x="8" y="1"/>
                      <a:pt x="8" y="1"/>
                    </a:cubicBezTo>
                    <a:cubicBezTo>
                      <a:pt x="9" y="2"/>
                      <a:pt x="10" y="2"/>
                      <a:pt x="10" y="5"/>
                    </a:cubicBezTo>
                    <a:cubicBezTo>
                      <a:pt x="10" y="6"/>
                      <a:pt x="10" y="6"/>
                      <a:pt x="10" y="6"/>
                    </a:cubicBezTo>
                    <a:cubicBezTo>
                      <a:pt x="9" y="8"/>
                      <a:pt x="8" y="8"/>
                      <a:pt x="7" y="8"/>
                    </a:cubicBezTo>
                    <a:cubicBezTo>
                      <a:pt x="7" y="8"/>
                      <a:pt x="7" y="8"/>
                      <a:pt x="7" y="8"/>
                    </a:cubicBezTo>
                    <a:cubicBezTo>
                      <a:pt x="6" y="8"/>
                      <a:pt x="6" y="8"/>
                      <a:pt x="5" y="8"/>
                    </a:cubicBezTo>
                    <a:cubicBezTo>
                      <a:pt x="5" y="8"/>
                      <a:pt x="5" y="8"/>
                      <a:pt x="5" y="8"/>
                    </a:cubicBezTo>
                    <a:cubicBezTo>
                      <a:pt x="5" y="8"/>
                      <a:pt x="5" y="8"/>
                      <a:pt x="5" y="8"/>
                    </a:cubicBezTo>
                    <a:cubicBezTo>
                      <a:pt x="4" y="10"/>
                      <a:pt x="1" y="11"/>
                      <a:pt x="1" y="11"/>
                    </a:cubicBezTo>
                    <a:cubicBezTo>
                      <a:pt x="1" y="11"/>
                      <a:pt x="1" y="11"/>
                      <a:pt x="1" y="11"/>
                    </a:cubicBezTo>
                    <a:cubicBezTo>
                      <a:pt x="1" y="11"/>
                      <a:pt x="1" y="11"/>
                      <a:pt x="1" y="11"/>
                    </a:cubicBezTo>
                    <a:cubicBezTo>
                      <a:pt x="1" y="11"/>
                      <a:pt x="4" y="10"/>
                      <a:pt x="4" y="8"/>
                    </a:cubicBezTo>
                    <a:cubicBezTo>
                      <a:pt x="4" y="8"/>
                      <a:pt x="5" y="8"/>
                      <a:pt x="5" y="8"/>
                    </a:cubicBezTo>
                    <a:cubicBezTo>
                      <a:pt x="5" y="8"/>
                      <a:pt x="5" y="8"/>
                      <a:pt x="5" y="8"/>
                    </a:cubicBezTo>
                    <a:cubicBezTo>
                      <a:pt x="6" y="8"/>
                      <a:pt x="7" y="8"/>
                      <a:pt x="7" y="8"/>
                    </a:cubicBezTo>
                    <a:cubicBezTo>
                      <a:pt x="7" y="8"/>
                      <a:pt x="7" y="8"/>
                      <a:pt x="7" y="8"/>
                    </a:cubicBezTo>
                    <a:cubicBezTo>
                      <a:pt x="8" y="8"/>
                      <a:pt x="9" y="7"/>
                      <a:pt x="9" y="6"/>
                    </a:cubicBezTo>
                    <a:cubicBezTo>
                      <a:pt x="9" y="5"/>
                      <a:pt x="9" y="5"/>
                      <a:pt x="9" y="5"/>
                    </a:cubicBezTo>
                    <a:cubicBezTo>
                      <a:pt x="9" y="2"/>
                      <a:pt x="8" y="2"/>
                      <a:pt x="8" y="1"/>
                    </a:cubicBezTo>
                    <a:lnTo>
                      <a:pt x="8" y="0"/>
                    </a:lnTo>
                    <a:close/>
                    <a:moveTo>
                      <a:pt x="8" y="0"/>
                    </a:moveTo>
                    <a:cubicBezTo>
                      <a:pt x="8" y="0"/>
                      <a:pt x="7" y="0"/>
                      <a:pt x="8" y="2"/>
                    </a:cubicBezTo>
                    <a:cubicBezTo>
                      <a:pt x="9" y="4"/>
                      <a:pt x="10" y="6"/>
                      <a:pt x="8" y="7"/>
                    </a:cubicBezTo>
                    <a:cubicBezTo>
                      <a:pt x="7" y="7"/>
                      <a:pt x="7" y="7"/>
                      <a:pt x="7" y="7"/>
                    </a:cubicBezTo>
                    <a:cubicBezTo>
                      <a:pt x="6" y="7"/>
                      <a:pt x="6" y="7"/>
                      <a:pt x="6" y="7"/>
                    </a:cubicBezTo>
                    <a:cubicBezTo>
                      <a:pt x="5" y="7"/>
                      <a:pt x="5" y="7"/>
                      <a:pt x="5" y="7"/>
                    </a:cubicBezTo>
                    <a:cubicBezTo>
                      <a:pt x="5" y="7"/>
                      <a:pt x="4" y="7"/>
                      <a:pt x="4" y="8"/>
                    </a:cubicBezTo>
                    <a:cubicBezTo>
                      <a:pt x="3" y="9"/>
                      <a:pt x="3" y="10"/>
                      <a:pt x="2" y="10"/>
                    </a:cubicBezTo>
                    <a:cubicBezTo>
                      <a:pt x="1" y="10"/>
                      <a:pt x="0" y="11"/>
                      <a:pt x="1" y="11"/>
                    </a:cubicBezTo>
                    <a:cubicBezTo>
                      <a:pt x="1" y="11"/>
                      <a:pt x="1" y="11"/>
                      <a:pt x="1" y="11"/>
                    </a:cubicBezTo>
                    <a:cubicBezTo>
                      <a:pt x="3" y="11"/>
                      <a:pt x="5" y="10"/>
                      <a:pt x="5" y="9"/>
                    </a:cubicBezTo>
                    <a:cubicBezTo>
                      <a:pt x="5" y="9"/>
                      <a:pt x="6" y="8"/>
                      <a:pt x="6" y="8"/>
                    </a:cubicBezTo>
                    <a:cubicBezTo>
                      <a:pt x="6" y="8"/>
                      <a:pt x="6" y="9"/>
                      <a:pt x="7" y="9"/>
                    </a:cubicBezTo>
                    <a:cubicBezTo>
                      <a:pt x="7" y="9"/>
                      <a:pt x="7" y="9"/>
                      <a:pt x="7" y="9"/>
                    </a:cubicBezTo>
                    <a:cubicBezTo>
                      <a:pt x="8" y="9"/>
                      <a:pt x="9" y="8"/>
                      <a:pt x="9" y="7"/>
                    </a:cubicBezTo>
                    <a:cubicBezTo>
                      <a:pt x="10" y="6"/>
                      <a:pt x="10" y="3"/>
                      <a:pt x="10" y="2"/>
                    </a:cubicBezTo>
                    <a:cubicBezTo>
                      <a:pt x="9" y="1"/>
                      <a:pt x="9" y="1"/>
                      <a:pt x="9" y="0"/>
                    </a:cubicBezTo>
                    <a:lnTo>
                      <a:pt x="8"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3" name="Line 2241"/>
              <p:cNvSpPr>
                <a:spLocks noChangeShapeType="1"/>
              </p:cNvSpPr>
              <p:nvPr/>
            </p:nvSpPr>
            <p:spPr bwMode="auto">
              <a:xfrm>
                <a:off x="427" y="175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4" name="Line 2242"/>
              <p:cNvSpPr>
                <a:spLocks noChangeShapeType="1"/>
              </p:cNvSpPr>
              <p:nvPr/>
            </p:nvSpPr>
            <p:spPr bwMode="auto">
              <a:xfrm>
                <a:off x="427" y="175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5" name="Freeform 2243"/>
              <p:cNvSpPr>
                <a:spLocks noEditPoints="1"/>
              </p:cNvSpPr>
              <p:nvPr/>
            </p:nvSpPr>
            <p:spPr bwMode="auto">
              <a:xfrm>
                <a:off x="427" y="1735"/>
                <a:ext cx="19" cy="24"/>
              </a:xfrm>
              <a:custGeom>
                <a:avLst/>
                <a:gdLst>
                  <a:gd name="T0" fmla="*/ 0 w 9"/>
                  <a:gd name="T1" fmla="*/ 11 h 11"/>
                  <a:gd name="T2" fmla="*/ 0 w 9"/>
                  <a:gd name="T3" fmla="*/ 11 h 11"/>
                  <a:gd name="T4" fmla="*/ 7 w 9"/>
                  <a:gd name="T5" fmla="*/ 0 h 11"/>
                  <a:gd name="T6" fmla="*/ 7 w 9"/>
                  <a:gd name="T7" fmla="*/ 1 h 11"/>
                  <a:gd name="T8" fmla="*/ 8 w 9"/>
                  <a:gd name="T9" fmla="*/ 5 h 11"/>
                  <a:gd name="T10" fmla="*/ 8 w 9"/>
                  <a:gd name="T11" fmla="*/ 6 h 11"/>
                  <a:gd name="T12" fmla="*/ 6 w 9"/>
                  <a:gd name="T13" fmla="*/ 8 h 11"/>
                  <a:gd name="T14" fmla="*/ 6 w 9"/>
                  <a:gd name="T15" fmla="*/ 8 h 11"/>
                  <a:gd name="T16" fmla="*/ 4 w 9"/>
                  <a:gd name="T17" fmla="*/ 8 h 11"/>
                  <a:gd name="T18" fmla="*/ 4 w 9"/>
                  <a:gd name="T19" fmla="*/ 8 h 11"/>
                  <a:gd name="T20" fmla="*/ 3 w 9"/>
                  <a:gd name="T21" fmla="*/ 8 h 11"/>
                  <a:gd name="T22" fmla="*/ 0 w 9"/>
                  <a:gd name="T23" fmla="*/ 11 h 11"/>
                  <a:gd name="T24" fmla="*/ 4 w 9"/>
                  <a:gd name="T25" fmla="*/ 8 h 11"/>
                  <a:gd name="T26" fmla="*/ 4 w 9"/>
                  <a:gd name="T27" fmla="*/ 8 h 11"/>
                  <a:gd name="T28" fmla="*/ 4 w 9"/>
                  <a:gd name="T29" fmla="*/ 8 h 11"/>
                  <a:gd name="T30" fmla="*/ 6 w 9"/>
                  <a:gd name="T31" fmla="*/ 8 h 11"/>
                  <a:gd name="T32" fmla="*/ 6 w 9"/>
                  <a:gd name="T33" fmla="*/ 8 h 11"/>
                  <a:gd name="T34" fmla="*/ 9 w 9"/>
                  <a:gd name="T35" fmla="*/ 6 h 11"/>
                  <a:gd name="T36" fmla="*/ 9 w 9"/>
                  <a:gd name="T37" fmla="*/ 5 h 11"/>
                  <a:gd name="T38" fmla="*/ 7 w 9"/>
                  <a:gd name="T39" fmla="*/ 1 h 11"/>
                  <a:gd name="T40" fmla="*/ 7 w 9"/>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0" y="11"/>
                    </a:moveTo>
                    <a:cubicBezTo>
                      <a:pt x="0" y="11"/>
                      <a:pt x="0" y="11"/>
                      <a:pt x="0" y="11"/>
                    </a:cubicBezTo>
                    <a:close/>
                    <a:moveTo>
                      <a:pt x="7" y="0"/>
                    </a:moveTo>
                    <a:cubicBezTo>
                      <a:pt x="7" y="1"/>
                      <a:pt x="7" y="1"/>
                      <a:pt x="7" y="1"/>
                    </a:cubicBezTo>
                    <a:cubicBezTo>
                      <a:pt x="7" y="2"/>
                      <a:pt x="8" y="2"/>
                      <a:pt x="8" y="5"/>
                    </a:cubicBezTo>
                    <a:cubicBezTo>
                      <a:pt x="8" y="6"/>
                      <a:pt x="8" y="6"/>
                      <a:pt x="8" y="6"/>
                    </a:cubicBezTo>
                    <a:cubicBezTo>
                      <a:pt x="8" y="7"/>
                      <a:pt x="7" y="8"/>
                      <a:pt x="6" y="8"/>
                    </a:cubicBezTo>
                    <a:cubicBezTo>
                      <a:pt x="6" y="8"/>
                      <a:pt x="6" y="8"/>
                      <a:pt x="6" y="8"/>
                    </a:cubicBezTo>
                    <a:cubicBezTo>
                      <a:pt x="6" y="8"/>
                      <a:pt x="5" y="8"/>
                      <a:pt x="4" y="8"/>
                    </a:cubicBezTo>
                    <a:cubicBezTo>
                      <a:pt x="4" y="8"/>
                      <a:pt x="4" y="8"/>
                      <a:pt x="4" y="8"/>
                    </a:cubicBezTo>
                    <a:cubicBezTo>
                      <a:pt x="4" y="8"/>
                      <a:pt x="3" y="8"/>
                      <a:pt x="3" y="8"/>
                    </a:cubicBezTo>
                    <a:cubicBezTo>
                      <a:pt x="3" y="10"/>
                      <a:pt x="0" y="11"/>
                      <a:pt x="0" y="11"/>
                    </a:cubicBezTo>
                    <a:cubicBezTo>
                      <a:pt x="0" y="11"/>
                      <a:pt x="3" y="10"/>
                      <a:pt x="4" y="8"/>
                    </a:cubicBezTo>
                    <a:cubicBezTo>
                      <a:pt x="4" y="8"/>
                      <a:pt x="4" y="8"/>
                      <a:pt x="4" y="8"/>
                    </a:cubicBezTo>
                    <a:cubicBezTo>
                      <a:pt x="4" y="8"/>
                      <a:pt x="4" y="8"/>
                      <a:pt x="4" y="8"/>
                    </a:cubicBezTo>
                    <a:cubicBezTo>
                      <a:pt x="5" y="8"/>
                      <a:pt x="5" y="8"/>
                      <a:pt x="6" y="8"/>
                    </a:cubicBezTo>
                    <a:cubicBezTo>
                      <a:pt x="6" y="8"/>
                      <a:pt x="6" y="8"/>
                      <a:pt x="6" y="8"/>
                    </a:cubicBezTo>
                    <a:cubicBezTo>
                      <a:pt x="7" y="8"/>
                      <a:pt x="8" y="8"/>
                      <a:pt x="9" y="6"/>
                    </a:cubicBezTo>
                    <a:cubicBezTo>
                      <a:pt x="9" y="5"/>
                      <a:pt x="9" y="5"/>
                      <a:pt x="9" y="5"/>
                    </a:cubicBezTo>
                    <a:cubicBezTo>
                      <a:pt x="9" y="2"/>
                      <a:pt x="8" y="2"/>
                      <a:pt x="7" y="1"/>
                    </a:cubicBezTo>
                    <a:cubicBezTo>
                      <a:pt x="7" y="1"/>
                      <a:pt x="7" y="0"/>
                      <a:pt x="7"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6" name="Freeform 2244"/>
              <p:cNvSpPr>
                <a:spLocks/>
              </p:cNvSpPr>
              <p:nvPr/>
            </p:nvSpPr>
            <p:spPr bwMode="auto">
              <a:xfrm>
                <a:off x="425" y="1742"/>
                <a:ext cx="4" cy="8"/>
              </a:xfrm>
              <a:custGeom>
                <a:avLst/>
                <a:gdLst>
                  <a:gd name="T0" fmla="*/ 2 w 2"/>
                  <a:gd name="T1" fmla="*/ 0 h 4"/>
                  <a:gd name="T2" fmla="*/ 2 w 2"/>
                  <a:gd name="T3" fmla="*/ 0 h 4"/>
                  <a:gd name="T4" fmla="*/ 1 w 2"/>
                  <a:gd name="T5" fmla="*/ 1 h 4"/>
                  <a:gd name="T6" fmla="*/ 2 w 2"/>
                  <a:gd name="T7" fmla="*/ 1 h 4"/>
                  <a:gd name="T8" fmla="*/ 2 w 2"/>
                  <a:gd name="T9" fmla="*/ 2 h 4"/>
                  <a:gd name="T10" fmla="*/ 1 w 2"/>
                  <a:gd name="T11" fmla="*/ 3 h 4"/>
                  <a:gd name="T12" fmla="*/ 1 w 2"/>
                  <a:gd name="T13" fmla="*/ 4 h 4"/>
                  <a:gd name="T14" fmla="*/ 1 w 2"/>
                  <a:gd name="T15" fmla="*/ 3 h 4"/>
                  <a:gd name="T16" fmla="*/ 1 w 2"/>
                  <a:gd name="T17" fmla="*/ 2 h 4"/>
                  <a:gd name="T18" fmla="*/ 1 w 2"/>
                  <a:gd name="T19" fmla="*/ 2 h 4"/>
                  <a:gd name="T20" fmla="*/ 1 w 2"/>
                  <a:gd name="T21" fmla="*/ 1 h 4"/>
                  <a:gd name="T22" fmla="*/ 2 w 2"/>
                  <a:gd name="T23" fmla="*/ 0 h 4"/>
                  <a:gd name="T24" fmla="*/ 1 w 2"/>
                  <a:gd name="T25" fmla="*/ 1 h 4"/>
                  <a:gd name="T26" fmla="*/ 0 w 2"/>
                  <a:gd name="T27" fmla="*/ 3 h 4"/>
                  <a:gd name="T28" fmla="*/ 0 w 2"/>
                  <a:gd name="T29" fmla="*/ 4 h 4"/>
                  <a:gd name="T30" fmla="*/ 0 w 2"/>
                  <a:gd name="T31" fmla="*/ 4 h 4"/>
                  <a:gd name="T32" fmla="*/ 1 w 2"/>
                  <a:gd name="T33" fmla="*/ 3 h 4"/>
                  <a:gd name="T34" fmla="*/ 2 w 2"/>
                  <a:gd name="T35" fmla="*/ 1 h 4"/>
                  <a:gd name="T36" fmla="*/ 2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2" y="0"/>
                    </a:moveTo>
                    <a:cubicBezTo>
                      <a:pt x="2" y="0"/>
                      <a:pt x="2" y="0"/>
                      <a:pt x="2" y="0"/>
                    </a:cubicBezTo>
                    <a:cubicBezTo>
                      <a:pt x="2" y="0"/>
                      <a:pt x="1" y="0"/>
                      <a:pt x="1" y="1"/>
                    </a:cubicBezTo>
                    <a:cubicBezTo>
                      <a:pt x="2" y="1"/>
                      <a:pt x="2" y="1"/>
                      <a:pt x="2" y="1"/>
                    </a:cubicBezTo>
                    <a:cubicBezTo>
                      <a:pt x="2" y="2"/>
                      <a:pt x="2" y="2"/>
                      <a:pt x="2" y="2"/>
                    </a:cubicBezTo>
                    <a:cubicBezTo>
                      <a:pt x="2" y="2"/>
                      <a:pt x="2" y="3"/>
                      <a:pt x="1" y="3"/>
                    </a:cubicBezTo>
                    <a:cubicBezTo>
                      <a:pt x="1" y="4"/>
                      <a:pt x="1" y="4"/>
                      <a:pt x="1" y="4"/>
                    </a:cubicBezTo>
                    <a:cubicBezTo>
                      <a:pt x="1" y="4"/>
                      <a:pt x="0" y="3"/>
                      <a:pt x="1" y="3"/>
                    </a:cubicBezTo>
                    <a:cubicBezTo>
                      <a:pt x="1" y="2"/>
                      <a:pt x="1" y="2"/>
                      <a:pt x="1" y="2"/>
                    </a:cubicBezTo>
                    <a:cubicBezTo>
                      <a:pt x="1" y="2"/>
                      <a:pt x="1" y="2"/>
                      <a:pt x="1" y="2"/>
                    </a:cubicBezTo>
                    <a:cubicBezTo>
                      <a:pt x="1" y="1"/>
                      <a:pt x="1" y="1"/>
                      <a:pt x="1" y="1"/>
                    </a:cubicBezTo>
                    <a:cubicBezTo>
                      <a:pt x="1" y="0"/>
                      <a:pt x="1" y="0"/>
                      <a:pt x="2" y="0"/>
                    </a:cubicBezTo>
                    <a:cubicBezTo>
                      <a:pt x="1" y="0"/>
                      <a:pt x="0" y="1"/>
                      <a:pt x="1" y="1"/>
                    </a:cubicBezTo>
                    <a:cubicBezTo>
                      <a:pt x="1" y="2"/>
                      <a:pt x="1" y="2"/>
                      <a:pt x="0" y="3"/>
                    </a:cubicBezTo>
                    <a:cubicBezTo>
                      <a:pt x="0" y="4"/>
                      <a:pt x="0" y="4"/>
                      <a:pt x="0" y="4"/>
                    </a:cubicBezTo>
                    <a:cubicBezTo>
                      <a:pt x="0" y="4"/>
                      <a:pt x="0" y="4"/>
                      <a:pt x="0" y="4"/>
                    </a:cubicBezTo>
                    <a:cubicBezTo>
                      <a:pt x="0" y="4"/>
                      <a:pt x="1" y="4"/>
                      <a:pt x="1" y="3"/>
                    </a:cubicBezTo>
                    <a:cubicBezTo>
                      <a:pt x="2" y="3"/>
                      <a:pt x="2" y="2"/>
                      <a:pt x="2" y="1"/>
                    </a:cubicBezTo>
                    <a:cubicBezTo>
                      <a:pt x="1" y="0"/>
                      <a:pt x="2" y="0"/>
                      <a:pt x="2"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7" name="Freeform 2245"/>
              <p:cNvSpPr>
                <a:spLocks/>
              </p:cNvSpPr>
              <p:nvPr/>
            </p:nvSpPr>
            <p:spPr bwMode="auto">
              <a:xfrm>
                <a:off x="425" y="1742"/>
                <a:ext cx="4" cy="8"/>
              </a:xfrm>
              <a:custGeom>
                <a:avLst/>
                <a:gdLst>
                  <a:gd name="T0" fmla="*/ 2 w 2"/>
                  <a:gd name="T1" fmla="*/ 0 h 4"/>
                  <a:gd name="T2" fmla="*/ 2 w 2"/>
                  <a:gd name="T3" fmla="*/ 0 h 4"/>
                  <a:gd name="T4" fmla="*/ 1 w 2"/>
                  <a:gd name="T5" fmla="*/ 1 h 4"/>
                  <a:gd name="T6" fmla="*/ 1 w 2"/>
                  <a:gd name="T7" fmla="*/ 2 h 4"/>
                  <a:gd name="T8" fmla="*/ 1 w 2"/>
                  <a:gd name="T9" fmla="*/ 2 h 4"/>
                  <a:gd name="T10" fmla="*/ 1 w 2"/>
                  <a:gd name="T11" fmla="*/ 3 h 4"/>
                  <a:gd name="T12" fmla="*/ 1 w 2"/>
                  <a:gd name="T13" fmla="*/ 4 h 4"/>
                  <a:gd name="T14" fmla="*/ 1 w 2"/>
                  <a:gd name="T15" fmla="*/ 3 h 4"/>
                  <a:gd name="T16" fmla="*/ 2 w 2"/>
                  <a:gd name="T17" fmla="*/ 2 h 4"/>
                  <a:gd name="T18" fmla="*/ 2 w 2"/>
                  <a:gd name="T19" fmla="*/ 1 h 4"/>
                  <a:gd name="T20" fmla="*/ 1 w 2"/>
                  <a:gd name="T21" fmla="*/ 1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2" y="0"/>
                      <a:pt x="2" y="0"/>
                      <a:pt x="2" y="0"/>
                    </a:cubicBezTo>
                    <a:cubicBezTo>
                      <a:pt x="1" y="0"/>
                      <a:pt x="1" y="0"/>
                      <a:pt x="1" y="1"/>
                    </a:cubicBezTo>
                    <a:cubicBezTo>
                      <a:pt x="1" y="2"/>
                      <a:pt x="1" y="2"/>
                      <a:pt x="1" y="2"/>
                    </a:cubicBezTo>
                    <a:cubicBezTo>
                      <a:pt x="1" y="2"/>
                      <a:pt x="1" y="2"/>
                      <a:pt x="1" y="2"/>
                    </a:cubicBezTo>
                    <a:cubicBezTo>
                      <a:pt x="1" y="3"/>
                      <a:pt x="1" y="3"/>
                      <a:pt x="1" y="3"/>
                    </a:cubicBezTo>
                    <a:cubicBezTo>
                      <a:pt x="0" y="3"/>
                      <a:pt x="1" y="4"/>
                      <a:pt x="1" y="4"/>
                    </a:cubicBezTo>
                    <a:cubicBezTo>
                      <a:pt x="1" y="3"/>
                      <a:pt x="1" y="3"/>
                      <a:pt x="1" y="3"/>
                    </a:cubicBezTo>
                    <a:cubicBezTo>
                      <a:pt x="2" y="3"/>
                      <a:pt x="2" y="2"/>
                      <a:pt x="2" y="2"/>
                    </a:cubicBezTo>
                    <a:cubicBezTo>
                      <a:pt x="2" y="1"/>
                      <a:pt x="2" y="1"/>
                      <a:pt x="2" y="1"/>
                    </a:cubicBezTo>
                    <a:cubicBezTo>
                      <a:pt x="1" y="1"/>
                      <a:pt x="1" y="1"/>
                      <a:pt x="1" y="1"/>
                    </a:cubicBezTo>
                    <a:cubicBezTo>
                      <a:pt x="1" y="0"/>
                      <a:pt x="2"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8" name="Freeform 2246"/>
              <p:cNvSpPr>
                <a:spLocks noEditPoints="1"/>
              </p:cNvSpPr>
              <p:nvPr/>
            </p:nvSpPr>
            <p:spPr bwMode="auto">
              <a:xfrm>
                <a:off x="414" y="1716"/>
                <a:ext cx="24" cy="38"/>
              </a:xfrm>
              <a:custGeom>
                <a:avLst/>
                <a:gdLst>
                  <a:gd name="T0" fmla="*/ 0 w 11"/>
                  <a:gd name="T1" fmla="*/ 18 h 18"/>
                  <a:gd name="T2" fmla="*/ 0 w 11"/>
                  <a:gd name="T3" fmla="*/ 17 h 18"/>
                  <a:gd name="T4" fmla="*/ 1 w 11"/>
                  <a:gd name="T5" fmla="*/ 15 h 18"/>
                  <a:gd name="T6" fmla="*/ 2 w 11"/>
                  <a:gd name="T7" fmla="*/ 14 h 18"/>
                  <a:gd name="T8" fmla="*/ 2 w 11"/>
                  <a:gd name="T9" fmla="*/ 13 h 18"/>
                  <a:gd name="T10" fmla="*/ 2 w 11"/>
                  <a:gd name="T11" fmla="*/ 12 h 18"/>
                  <a:gd name="T12" fmla="*/ 4 w 11"/>
                  <a:gd name="T13" fmla="*/ 10 h 18"/>
                  <a:gd name="T14" fmla="*/ 5 w 11"/>
                  <a:gd name="T15" fmla="*/ 9 h 18"/>
                  <a:gd name="T16" fmla="*/ 5 w 11"/>
                  <a:gd name="T17" fmla="*/ 9 h 18"/>
                  <a:gd name="T18" fmla="*/ 6 w 11"/>
                  <a:gd name="T19" fmla="*/ 7 h 18"/>
                  <a:gd name="T20" fmla="*/ 6 w 11"/>
                  <a:gd name="T21" fmla="*/ 6 h 18"/>
                  <a:gd name="T22" fmla="*/ 5 w 11"/>
                  <a:gd name="T23" fmla="*/ 5 h 18"/>
                  <a:gd name="T24" fmla="*/ 5 w 11"/>
                  <a:gd name="T25" fmla="*/ 4 h 18"/>
                  <a:gd name="T26" fmla="*/ 5 w 11"/>
                  <a:gd name="T27" fmla="*/ 3 h 18"/>
                  <a:gd name="T28" fmla="*/ 5 w 11"/>
                  <a:gd name="T29" fmla="*/ 2 h 18"/>
                  <a:gd name="T30" fmla="*/ 6 w 11"/>
                  <a:gd name="T31" fmla="*/ 1 h 18"/>
                  <a:gd name="T32" fmla="*/ 6 w 11"/>
                  <a:gd name="T33" fmla="*/ 3 h 18"/>
                  <a:gd name="T34" fmla="*/ 6 w 11"/>
                  <a:gd name="T35" fmla="*/ 4 h 18"/>
                  <a:gd name="T36" fmla="*/ 6 w 11"/>
                  <a:gd name="T37" fmla="*/ 5 h 18"/>
                  <a:gd name="T38" fmla="*/ 6 w 11"/>
                  <a:gd name="T39" fmla="*/ 6 h 18"/>
                  <a:gd name="T40" fmla="*/ 6 w 11"/>
                  <a:gd name="T41" fmla="*/ 7 h 18"/>
                  <a:gd name="T42" fmla="*/ 6 w 11"/>
                  <a:gd name="T43" fmla="*/ 9 h 18"/>
                  <a:gd name="T44" fmla="*/ 6 w 11"/>
                  <a:gd name="T45" fmla="*/ 9 h 18"/>
                  <a:gd name="T46" fmla="*/ 9 w 11"/>
                  <a:gd name="T47" fmla="*/ 11 h 18"/>
                  <a:gd name="T48" fmla="*/ 11 w 11"/>
                  <a:gd name="T49" fmla="*/ 12 h 18"/>
                  <a:gd name="T50" fmla="*/ 11 w 11"/>
                  <a:gd name="T51" fmla="*/ 12 h 18"/>
                  <a:gd name="T52" fmla="*/ 9 w 11"/>
                  <a:gd name="T53" fmla="*/ 11 h 18"/>
                  <a:gd name="T54" fmla="*/ 6 w 11"/>
                  <a:gd name="T55" fmla="*/ 9 h 18"/>
                  <a:gd name="T56" fmla="*/ 6 w 11"/>
                  <a:gd name="T57" fmla="*/ 9 h 18"/>
                  <a:gd name="T58" fmla="*/ 4 w 11"/>
                  <a:gd name="T59" fmla="*/ 11 h 18"/>
                  <a:gd name="T60" fmla="*/ 3 w 11"/>
                  <a:gd name="T61" fmla="*/ 12 h 18"/>
                  <a:gd name="T62" fmla="*/ 2 w 11"/>
                  <a:gd name="T63" fmla="*/ 13 h 18"/>
                  <a:gd name="T64" fmla="*/ 2 w 11"/>
                  <a:gd name="T65" fmla="*/ 14 h 18"/>
                  <a:gd name="T66" fmla="*/ 1 w 11"/>
                  <a:gd name="T67" fmla="*/ 15 h 18"/>
                  <a:gd name="T68" fmla="*/ 0 w 11"/>
                  <a:gd name="T69" fmla="*/ 18 h 18"/>
                  <a:gd name="T70" fmla="*/ 6 w 11"/>
                  <a:gd name="T71" fmla="*/ 0 h 18"/>
                  <a:gd name="T72" fmla="*/ 5 w 11"/>
                  <a:gd name="T73" fmla="*/ 2 h 18"/>
                  <a:gd name="T74" fmla="*/ 5 w 11"/>
                  <a:gd name="T75" fmla="*/ 4 h 18"/>
                  <a:gd name="T76" fmla="*/ 5 w 11"/>
                  <a:gd name="T77" fmla="*/ 7 h 18"/>
                  <a:gd name="T78" fmla="*/ 4 w 11"/>
                  <a:gd name="T79" fmla="*/ 9 h 18"/>
                  <a:gd name="T80" fmla="*/ 3 w 11"/>
                  <a:gd name="T81" fmla="*/ 12 h 18"/>
                  <a:gd name="T82" fmla="*/ 1 w 11"/>
                  <a:gd name="T83" fmla="*/ 13 h 18"/>
                  <a:gd name="T84" fmla="*/ 0 w 11"/>
                  <a:gd name="T85" fmla="*/ 16 h 18"/>
                  <a:gd name="T86" fmla="*/ 0 w 11"/>
                  <a:gd name="T87" fmla="*/ 17 h 18"/>
                  <a:gd name="T88" fmla="*/ 0 w 11"/>
                  <a:gd name="T89" fmla="*/ 18 h 18"/>
                  <a:gd name="T90" fmla="*/ 1 w 11"/>
                  <a:gd name="T91" fmla="*/ 18 h 18"/>
                  <a:gd name="T92" fmla="*/ 1 w 11"/>
                  <a:gd name="T93" fmla="*/ 18 h 18"/>
                  <a:gd name="T94" fmla="*/ 2 w 11"/>
                  <a:gd name="T95" fmla="*/ 15 h 18"/>
                  <a:gd name="T96" fmla="*/ 3 w 11"/>
                  <a:gd name="T97" fmla="*/ 13 h 18"/>
                  <a:gd name="T98" fmla="*/ 4 w 11"/>
                  <a:gd name="T99" fmla="*/ 12 h 18"/>
                  <a:gd name="T100" fmla="*/ 5 w 11"/>
                  <a:gd name="T101" fmla="*/ 10 h 18"/>
                  <a:gd name="T102" fmla="*/ 6 w 11"/>
                  <a:gd name="T103" fmla="*/ 9 h 18"/>
                  <a:gd name="T104" fmla="*/ 7 w 11"/>
                  <a:gd name="T105" fmla="*/ 10 h 18"/>
                  <a:gd name="T106" fmla="*/ 9 w 11"/>
                  <a:gd name="T107" fmla="*/ 12 h 18"/>
                  <a:gd name="T108" fmla="*/ 10 w 11"/>
                  <a:gd name="T109" fmla="*/ 12 h 18"/>
                  <a:gd name="T110" fmla="*/ 11 w 11"/>
                  <a:gd name="T111" fmla="*/ 12 h 18"/>
                  <a:gd name="T112" fmla="*/ 10 w 11"/>
                  <a:gd name="T113" fmla="*/ 10 h 18"/>
                  <a:gd name="T114" fmla="*/ 7 w 11"/>
                  <a:gd name="T115" fmla="*/ 9 h 18"/>
                  <a:gd name="T116" fmla="*/ 6 w 11"/>
                  <a:gd name="T117" fmla="*/ 7 h 18"/>
                  <a:gd name="T118" fmla="*/ 6 w 11"/>
                  <a:gd name="T119" fmla="*/ 4 h 18"/>
                  <a:gd name="T120" fmla="*/ 6 w 11"/>
                  <a:gd name="T121" fmla="*/ 2 h 18"/>
                  <a:gd name="T122" fmla="*/ 6 w 11"/>
                  <a:gd name="T123" fmla="*/ 1 h 18"/>
                  <a:gd name="T124" fmla="*/ 6 w 11"/>
                  <a:gd name="T1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18">
                    <a:moveTo>
                      <a:pt x="0" y="18"/>
                    </a:moveTo>
                    <a:cubicBezTo>
                      <a:pt x="0" y="18"/>
                      <a:pt x="0" y="17"/>
                      <a:pt x="0" y="17"/>
                    </a:cubicBezTo>
                    <a:cubicBezTo>
                      <a:pt x="0" y="16"/>
                      <a:pt x="0" y="15"/>
                      <a:pt x="1" y="15"/>
                    </a:cubicBezTo>
                    <a:cubicBezTo>
                      <a:pt x="2" y="14"/>
                      <a:pt x="2" y="14"/>
                      <a:pt x="2" y="14"/>
                    </a:cubicBezTo>
                    <a:cubicBezTo>
                      <a:pt x="2" y="13"/>
                      <a:pt x="2" y="13"/>
                      <a:pt x="2" y="13"/>
                    </a:cubicBezTo>
                    <a:cubicBezTo>
                      <a:pt x="2" y="13"/>
                      <a:pt x="2" y="13"/>
                      <a:pt x="2" y="12"/>
                    </a:cubicBezTo>
                    <a:cubicBezTo>
                      <a:pt x="3" y="12"/>
                      <a:pt x="3" y="11"/>
                      <a:pt x="4" y="10"/>
                    </a:cubicBezTo>
                    <a:cubicBezTo>
                      <a:pt x="4" y="10"/>
                      <a:pt x="4" y="9"/>
                      <a:pt x="5" y="9"/>
                    </a:cubicBezTo>
                    <a:cubicBezTo>
                      <a:pt x="5" y="9"/>
                      <a:pt x="5" y="9"/>
                      <a:pt x="5" y="9"/>
                    </a:cubicBezTo>
                    <a:cubicBezTo>
                      <a:pt x="5" y="8"/>
                      <a:pt x="6" y="8"/>
                      <a:pt x="6" y="7"/>
                    </a:cubicBezTo>
                    <a:cubicBezTo>
                      <a:pt x="6" y="7"/>
                      <a:pt x="6" y="6"/>
                      <a:pt x="6" y="6"/>
                    </a:cubicBezTo>
                    <a:cubicBezTo>
                      <a:pt x="5" y="6"/>
                      <a:pt x="5" y="5"/>
                      <a:pt x="5" y="5"/>
                    </a:cubicBezTo>
                    <a:cubicBezTo>
                      <a:pt x="5" y="4"/>
                      <a:pt x="5" y="4"/>
                      <a:pt x="5" y="4"/>
                    </a:cubicBezTo>
                    <a:cubicBezTo>
                      <a:pt x="5" y="3"/>
                      <a:pt x="5" y="3"/>
                      <a:pt x="5" y="3"/>
                    </a:cubicBezTo>
                    <a:cubicBezTo>
                      <a:pt x="5" y="2"/>
                      <a:pt x="5" y="2"/>
                      <a:pt x="5" y="2"/>
                    </a:cubicBezTo>
                    <a:cubicBezTo>
                      <a:pt x="5" y="1"/>
                      <a:pt x="6" y="1"/>
                      <a:pt x="6" y="1"/>
                    </a:cubicBezTo>
                    <a:cubicBezTo>
                      <a:pt x="6" y="1"/>
                      <a:pt x="5" y="2"/>
                      <a:pt x="6" y="3"/>
                    </a:cubicBezTo>
                    <a:cubicBezTo>
                      <a:pt x="6" y="4"/>
                      <a:pt x="6" y="4"/>
                      <a:pt x="6" y="4"/>
                    </a:cubicBezTo>
                    <a:cubicBezTo>
                      <a:pt x="6" y="4"/>
                      <a:pt x="6" y="4"/>
                      <a:pt x="6" y="5"/>
                    </a:cubicBezTo>
                    <a:cubicBezTo>
                      <a:pt x="6" y="5"/>
                      <a:pt x="6" y="5"/>
                      <a:pt x="6" y="6"/>
                    </a:cubicBezTo>
                    <a:cubicBezTo>
                      <a:pt x="6" y="6"/>
                      <a:pt x="6" y="7"/>
                      <a:pt x="6" y="7"/>
                    </a:cubicBezTo>
                    <a:cubicBezTo>
                      <a:pt x="6" y="8"/>
                      <a:pt x="6" y="8"/>
                      <a:pt x="6" y="9"/>
                    </a:cubicBezTo>
                    <a:cubicBezTo>
                      <a:pt x="6" y="9"/>
                      <a:pt x="6" y="9"/>
                      <a:pt x="6" y="9"/>
                    </a:cubicBezTo>
                    <a:cubicBezTo>
                      <a:pt x="7" y="10"/>
                      <a:pt x="9" y="10"/>
                      <a:pt x="9" y="11"/>
                    </a:cubicBezTo>
                    <a:cubicBezTo>
                      <a:pt x="9" y="12"/>
                      <a:pt x="10" y="12"/>
                      <a:pt x="11" y="12"/>
                    </a:cubicBezTo>
                    <a:cubicBezTo>
                      <a:pt x="11" y="12"/>
                      <a:pt x="11" y="12"/>
                      <a:pt x="11" y="12"/>
                    </a:cubicBezTo>
                    <a:cubicBezTo>
                      <a:pt x="10" y="12"/>
                      <a:pt x="9" y="12"/>
                      <a:pt x="9" y="11"/>
                    </a:cubicBezTo>
                    <a:cubicBezTo>
                      <a:pt x="9" y="10"/>
                      <a:pt x="7" y="10"/>
                      <a:pt x="6" y="9"/>
                    </a:cubicBezTo>
                    <a:cubicBezTo>
                      <a:pt x="6" y="9"/>
                      <a:pt x="6" y="9"/>
                      <a:pt x="6" y="9"/>
                    </a:cubicBezTo>
                    <a:cubicBezTo>
                      <a:pt x="5" y="9"/>
                      <a:pt x="4" y="10"/>
                      <a:pt x="4" y="11"/>
                    </a:cubicBezTo>
                    <a:cubicBezTo>
                      <a:pt x="4" y="11"/>
                      <a:pt x="3" y="12"/>
                      <a:pt x="3" y="12"/>
                    </a:cubicBezTo>
                    <a:cubicBezTo>
                      <a:pt x="2" y="13"/>
                      <a:pt x="2" y="13"/>
                      <a:pt x="2" y="13"/>
                    </a:cubicBezTo>
                    <a:cubicBezTo>
                      <a:pt x="2" y="14"/>
                      <a:pt x="2" y="14"/>
                      <a:pt x="2" y="14"/>
                    </a:cubicBezTo>
                    <a:cubicBezTo>
                      <a:pt x="2" y="14"/>
                      <a:pt x="2" y="14"/>
                      <a:pt x="1" y="15"/>
                    </a:cubicBezTo>
                    <a:cubicBezTo>
                      <a:pt x="0" y="16"/>
                      <a:pt x="0" y="18"/>
                      <a:pt x="0" y="18"/>
                    </a:cubicBezTo>
                    <a:close/>
                    <a:moveTo>
                      <a:pt x="6" y="0"/>
                    </a:moveTo>
                    <a:cubicBezTo>
                      <a:pt x="6" y="0"/>
                      <a:pt x="5" y="1"/>
                      <a:pt x="5" y="2"/>
                    </a:cubicBezTo>
                    <a:cubicBezTo>
                      <a:pt x="4" y="3"/>
                      <a:pt x="5" y="3"/>
                      <a:pt x="5" y="4"/>
                    </a:cubicBezTo>
                    <a:cubicBezTo>
                      <a:pt x="5" y="4"/>
                      <a:pt x="5" y="6"/>
                      <a:pt x="5" y="7"/>
                    </a:cubicBezTo>
                    <a:cubicBezTo>
                      <a:pt x="5" y="7"/>
                      <a:pt x="5" y="8"/>
                      <a:pt x="4" y="9"/>
                    </a:cubicBezTo>
                    <a:cubicBezTo>
                      <a:pt x="3" y="10"/>
                      <a:pt x="3" y="11"/>
                      <a:pt x="3" y="12"/>
                    </a:cubicBezTo>
                    <a:cubicBezTo>
                      <a:pt x="2" y="12"/>
                      <a:pt x="2" y="12"/>
                      <a:pt x="1" y="13"/>
                    </a:cubicBezTo>
                    <a:cubicBezTo>
                      <a:pt x="1" y="14"/>
                      <a:pt x="1" y="14"/>
                      <a:pt x="0" y="16"/>
                    </a:cubicBezTo>
                    <a:cubicBezTo>
                      <a:pt x="0" y="16"/>
                      <a:pt x="0" y="17"/>
                      <a:pt x="0" y="17"/>
                    </a:cubicBezTo>
                    <a:cubicBezTo>
                      <a:pt x="0" y="18"/>
                      <a:pt x="0" y="18"/>
                      <a:pt x="0" y="18"/>
                    </a:cubicBezTo>
                    <a:cubicBezTo>
                      <a:pt x="1" y="18"/>
                      <a:pt x="1" y="18"/>
                      <a:pt x="1" y="18"/>
                    </a:cubicBezTo>
                    <a:cubicBezTo>
                      <a:pt x="1" y="18"/>
                      <a:pt x="1" y="18"/>
                      <a:pt x="1" y="18"/>
                    </a:cubicBezTo>
                    <a:cubicBezTo>
                      <a:pt x="0" y="17"/>
                      <a:pt x="1" y="16"/>
                      <a:pt x="2" y="15"/>
                    </a:cubicBezTo>
                    <a:cubicBezTo>
                      <a:pt x="3" y="14"/>
                      <a:pt x="3" y="14"/>
                      <a:pt x="3" y="13"/>
                    </a:cubicBezTo>
                    <a:cubicBezTo>
                      <a:pt x="3" y="12"/>
                      <a:pt x="4" y="13"/>
                      <a:pt x="4" y="12"/>
                    </a:cubicBezTo>
                    <a:cubicBezTo>
                      <a:pt x="4" y="11"/>
                      <a:pt x="4" y="11"/>
                      <a:pt x="5" y="10"/>
                    </a:cubicBezTo>
                    <a:cubicBezTo>
                      <a:pt x="6" y="9"/>
                      <a:pt x="6" y="9"/>
                      <a:pt x="6" y="9"/>
                    </a:cubicBezTo>
                    <a:cubicBezTo>
                      <a:pt x="6" y="9"/>
                      <a:pt x="6" y="10"/>
                      <a:pt x="7" y="10"/>
                    </a:cubicBezTo>
                    <a:cubicBezTo>
                      <a:pt x="7" y="10"/>
                      <a:pt x="8" y="11"/>
                      <a:pt x="9" y="12"/>
                    </a:cubicBezTo>
                    <a:cubicBezTo>
                      <a:pt x="10" y="12"/>
                      <a:pt x="10" y="12"/>
                      <a:pt x="10" y="12"/>
                    </a:cubicBezTo>
                    <a:cubicBezTo>
                      <a:pt x="11" y="12"/>
                      <a:pt x="11" y="12"/>
                      <a:pt x="11" y="12"/>
                    </a:cubicBezTo>
                    <a:cubicBezTo>
                      <a:pt x="10" y="11"/>
                      <a:pt x="10" y="11"/>
                      <a:pt x="10" y="10"/>
                    </a:cubicBezTo>
                    <a:cubicBezTo>
                      <a:pt x="9" y="10"/>
                      <a:pt x="9" y="10"/>
                      <a:pt x="7" y="9"/>
                    </a:cubicBezTo>
                    <a:cubicBezTo>
                      <a:pt x="6" y="8"/>
                      <a:pt x="7" y="8"/>
                      <a:pt x="6" y="7"/>
                    </a:cubicBezTo>
                    <a:cubicBezTo>
                      <a:pt x="6" y="5"/>
                      <a:pt x="6" y="5"/>
                      <a:pt x="6" y="4"/>
                    </a:cubicBezTo>
                    <a:cubicBezTo>
                      <a:pt x="6" y="3"/>
                      <a:pt x="6" y="3"/>
                      <a:pt x="6" y="2"/>
                    </a:cubicBezTo>
                    <a:cubicBezTo>
                      <a:pt x="5" y="1"/>
                      <a:pt x="6" y="1"/>
                      <a:pt x="6" y="1"/>
                    </a:cubicBezTo>
                    <a:lnTo>
                      <a:pt x="6"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9" name="Freeform 2247"/>
              <p:cNvSpPr>
                <a:spLocks/>
              </p:cNvSpPr>
              <p:nvPr/>
            </p:nvSpPr>
            <p:spPr bwMode="auto">
              <a:xfrm>
                <a:off x="414" y="1718"/>
                <a:ext cx="24" cy="36"/>
              </a:xfrm>
              <a:custGeom>
                <a:avLst/>
                <a:gdLst>
                  <a:gd name="T0" fmla="*/ 6 w 11"/>
                  <a:gd name="T1" fmla="*/ 0 h 17"/>
                  <a:gd name="T2" fmla="*/ 6 w 11"/>
                  <a:gd name="T3" fmla="*/ 0 h 17"/>
                  <a:gd name="T4" fmla="*/ 5 w 11"/>
                  <a:gd name="T5" fmla="*/ 1 h 17"/>
                  <a:gd name="T6" fmla="*/ 5 w 11"/>
                  <a:gd name="T7" fmla="*/ 2 h 17"/>
                  <a:gd name="T8" fmla="*/ 5 w 11"/>
                  <a:gd name="T9" fmla="*/ 3 h 17"/>
                  <a:gd name="T10" fmla="*/ 5 w 11"/>
                  <a:gd name="T11" fmla="*/ 4 h 17"/>
                  <a:gd name="T12" fmla="*/ 6 w 11"/>
                  <a:gd name="T13" fmla="*/ 5 h 17"/>
                  <a:gd name="T14" fmla="*/ 6 w 11"/>
                  <a:gd name="T15" fmla="*/ 6 h 17"/>
                  <a:gd name="T16" fmla="*/ 5 w 11"/>
                  <a:gd name="T17" fmla="*/ 8 h 17"/>
                  <a:gd name="T18" fmla="*/ 5 w 11"/>
                  <a:gd name="T19" fmla="*/ 8 h 17"/>
                  <a:gd name="T20" fmla="*/ 4 w 11"/>
                  <a:gd name="T21" fmla="*/ 9 h 17"/>
                  <a:gd name="T22" fmla="*/ 2 w 11"/>
                  <a:gd name="T23" fmla="*/ 11 h 17"/>
                  <a:gd name="T24" fmla="*/ 2 w 11"/>
                  <a:gd name="T25" fmla="*/ 12 h 17"/>
                  <a:gd name="T26" fmla="*/ 2 w 11"/>
                  <a:gd name="T27" fmla="*/ 13 h 17"/>
                  <a:gd name="T28" fmla="*/ 1 w 11"/>
                  <a:gd name="T29" fmla="*/ 14 h 17"/>
                  <a:gd name="T30" fmla="*/ 0 w 11"/>
                  <a:gd name="T31" fmla="*/ 16 h 17"/>
                  <a:gd name="T32" fmla="*/ 0 w 11"/>
                  <a:gd name="T33" fmla="*/ 17 h 17"/>
                  <a:gd name="T34" fmla="*/ 1 w 11"/>
                  <a:gd name="T35" fmla="*/ 14 h 17"/>
                  <a:gd name="T36" fmla="*/ 2 w 11"/>
                  <a:gd name="T37" fmla="*/ 13 h 17"/>
                  <a:gd name="T38" fmla="*/ 2 w 11"/>
                  <a:gd name="T39" fmla="*/ 12 h 17"/>
                  <a:gd name="T40" fmla="*/ 3 w 11"/>
                  <a:gd name="T41" fmla="*/ 11 h 17"/>
                  <a:gd name="T42" fmla="*/ 4 w 11"/>
                  <a:gd name="T43" fmla="*/ 10 h 17"/>
                  <a:gd name="T44" fmla="*/ 6 w 11"/>
                  <a:gd name="T45" fmla="*/ 8 h 17"/>
                  <a:gd name="T46" fmla="*/ 6 w 11"/>
                  <a:gd name="T47" fmla="*/ 8 h 17"/>
                  <a:gd name="T48" fmla="*/ 9 w 11"/>
                  <a:gd name="T49" fmla="*/ 10 h 17"/>
                  <a:gd name="T50" fmla="*/ 11 w 11"/>
                  <a:gd name="T51" fmla="*/ 11 h 17"/>
                  <a:gd name="T52" fmla="*/ 11 w 11"/>
                  <a:gd name="T53" fmla="*/ 11 h 17"/>
                  <a:gd name="T54" fmla="*/ 9 w 11"/>
                  <a:gd name="T55" fmla="*/ 10 h 17"/>
                  <a:gd name="T56" fmla="*/ 6 w 11"/>
                  <a:gd name="T57" fmla="*/ 8 h 17"/>
                  <a:gd name="T58" fmla="*/ 6 w 11"/>
                  <a:gd name="T59" fmla="*/ 8 h 17"/>
                  <a:gd name="T60" fmla="*/ 6 w 11"/>
                  <a:gd name="T61" fmla="*/ 6 h 17"/>
                  <a:gd name="T62" fmla="*/ 6 w 11"/>
                  <a:gd name="T63" fmla="*/ 5 h 17"/>
                  <a:gd name="T64" fmla="*/ 6 w 11"/>
                  <a:gd name="T65" fmla="*/ 4 h 17"/>
                  <a:gd name="T66" fmla="*/ 6 w 11"/>
                  <a:gd name="T67" fmla="*/ 3 h 17"/>
                  <a:gd name="T68" fmla="*/ 6 w 11"/>
                  <a:gd name="T69" fmla="*/ 2 h 17"/>
                  <a:gd name="T70" fmla="*/ 6 w 11"/>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17">
                    <a:moveTo>
                      <a:pt x="6" y="0"/>
                    </a:moveTo>
                    <a:cubicBezTo>
                      <a:pt x="6" y="0"/>
                      <a:pt x="6" y="0"/>
                      <a:pt x="6" y="0"/>
                    </a:cubicBezTo>
                    <a:cubicBezTo>
                      <a:pt x="6" y="0"/>
                      <a:pt x="5" y="0"/>
                      <a:pt x="5" y="1"/>
                    </a:cubicBezTo>
                    <a:cubicBezTo>
                      <a:pt x="5" y="2"/>
                      <a:pt x="5" y="2"/>
                      <a:pt x="5" y="2"/>
                    </a:cubicBezTo>
                    <a:cubicBezTo>
                      <a:pt x="5" y="3"/>
                      <a:pt x="5" y="3"/>
                      <a:pt x="5" y="3"/>
                    </a:cubicBezTo>
                    <a:cubicBezTo>
                      <a:pt x="5" y="3"/>
                      <a:pt x="5" y="3"/>
                      <a:pt x="5" y="4"/>
                    </a:cubicBezTo>
                    <a:cubicBezTo>
                      <a:pt x="5" y="4"/>
                      <a:pt x="5" y="5"/>
                      <a:pt x="6" y="5"/>
                    </a:cubicBezTo>
                    <a:cubicBezTo>
                      <a:pt x="6" y="5"/>
                      <a:pt x="6" y="6"/>
                      <a:pt x="6" y="6"/>
                    </a:cubicBezTo>
                    <a:cubicBezTo>
                      <a:pt x="6" y="7"/>
                      <a:pt x="5" y="7"/>
                      <a:pt x="5" y="8"/>
                    </a:cubicBezTo>
                    <a:cubicBezTo>
                      <a:pt x="5" y="8"/>
                      <a:pt x="5" y="8"/>
                      <a:pt x="5" y="8"/>
                    </a:cubicBezTo>
                    <a:cubicBezTo>
                      <a:pt x="4" y="8"/>
                      <a:pt x="4" y="9"/>
                      <a:pt x="4" y="9"/>
                    </a:cubicBezTo>
                    <a:cubicBezTo>
                      <a:pt x="3" y="10"/>
                      <a:pt x="3" y="11"/>
                      <a:pt x="2" y="11"/>
                    </a:cubicBezTo>
                    <a:cubicBezTo>
                      <a:pt x="2" y="12"/>
                      <a:pt x="2" y="12"/>
                      <a:pt x="2" y="12"/>
                    </a:cubicBezTo>
                    <a:cubicBezTo>
                      <a:pt x="2" y="13"/>
                      <a:pt x="2" y="13"/>
                      <a:pt x="2" y="13"/>
                    </a:cubicBezTo>
                    <a:cubicBezTo>
                      <a:pt x="2" y="13"/>
                      <a:pt x="2" y="13"/>
                      <a:pt x="1" y="14"/>
                    </a:cubicBezTo>
                    <a:cubicBezTo>
                      <a:pt x="0" y="14"/>
                      <a:pt x="0" y="15"/>
                      <a:pt x="0" y="16"/>
                    </a:cubicBezTo>
                    <a:cubicBezTo>
                      <a:pt x="0" y="16"/>
                      <a:pt x="0" y="17"/>
                      <a:pt x="0" y="17"/>
                    </a:cubicBezTo>
                    <a:cubicBezTo>
                      <a:pt x="0" y="17"/>
                      <a:pt x="0" y="15"/>
                      <a:pt x="1" y="14"/>
                    </a:cubicBezTo>
                    <a:cubicBezTo>
                      <a:pt x="2" y="13"/>
                      <a:pt x="2" y="13"/>
                      <a:pt x="2" y="13"/>
                    </a:cubicBezTo>
                    <a:cubicBezTo>
                      <a:pt x="2" y="12"/>
                      <a:pt x="2" y="12"/>
                      <a:pt x="2" y="12"/>
                    </a:cubicBezTo>
                    <a:cubicBezTo>
                      <a:pt x="2" y="12"/>
                      <a:pt x="2" y="12"/>
                      <a:pt x="3" y="11"/>
                    </a:cubicBezTo>
                    <a:cubicBezTo>
                      <a:pt x="3" y="11"/>
                      <a:pt x="4" y="10"/>
                      <a:pt x="4" y="10"/>
                    </a:cubicBezTo>
                    <a:cubicBezTo>
                      <a:pt x="4" y="9"/>
                      <a:pt x="5" y="8"/>
                      <a:pt x="6" y="8"/>
                    </a:cubicBezTo>
                    <a:cubicBezTo>
                      <a:pt x="6" y="8"/>
                      <a:pt x="6" y="8"/>
                      <a:pt x="6" y="8"/>
                    </a:cubicBezTo>
                    <a:cubicBezTo>
                      <a:pt x="7" y="9"/>
                      <a:pt x="9" y="9"/>
                      <a:pt x="9" y="10"/>
                    </a:cubicBezTo>
                    <a:cubicBezTo>
                      <a:pt x="9" y="11"/>
                      <a:pt x="10" y="11"/>
                      <a:pt x="11" y="11"/>
                    </a:cubicBezTo>
                    <a:cubicBezTo>
                      <a:pt x="11" y="11"/>
                      <a:pt x="11" y="11"/>
                      <a:pt x="11" y="11"/>
                    </a:cubicBezTo>
                    <a:cubicBezTo>
                      <a:pt x="10" y="11"/>
                      <a:pt x="9" y="11"/>
                      <a:pt x="9" y="10"/>
                    </a:cubicBezTo>
                    <a:cubicBezTo>
                      <a:pt x="9" y="9"/>
                      <a:pt x="7" y="9"/>
                      <a:pt x="6" y="8"/>
                    </a:cubicBezTo>
                    <a:cubicBezTo>
                      <a:pt x="6" y="8"/>
                      <a:pt x="6" y="8"/>
                      <a:pt x="6" y="8"/>
                    </a:cubicBezTo>
                    <a:cubicBezTo>
                      <a:pt x="6" y="7"/>
                      <a:pt x="6" y="7"/>
                      <a:pt x="6" y="6"/>
                    </a:cubicBezTo>
                    <a:cubicBezTo>
                      <a:pt x="6" y="6"/>
                      <a:pt x="6" y="5"/>
                      <a:pt x="6" y="5"/>
                    </a:cubicBezTo>
                    <a:cubicBezTo>
                      <a:pt x="6" y="4"/>
                      <a:pt x="6" y="4"/>
                      <a:pt x="6" y="4"/>
                    </a:cubicBezTo>
                    <a:cubicBezTo>
                      <a:pt x="6" y="3"/>
                      <a:pt x="6" y="3"/>
                      <a:pt x="6" y="3"/>
                    </a:cubicBezTo>
                    <a:cubicBezTo>
                      <a:pt x="6" y="2"/>
                      <a:pt x="6" y="2"/>
                      <a:pt x="6" y="2"/>
                    </a:cubicBezTo>
                    <a:cubicBezTo>
                      <a:pt x="5" y="1"/>
                      <a:pt x="6" y="0"/>
                      <a:pt x="6"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0" name="Freeform 2248"/>
              <p:cNvSpPr>
                <a:spLocks/>
              </p:cNvSpPr>
              <p:nvPr/>
            </p:nvSpPr>
            <p:spPr bwMode="auto">
              <a:xfrm>
                <a:off x="414" y="17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lnTo>
                      <a:pt x="0" y="0"/>
                    </a:lnTo>
                    <a:close/>
                  </a:path>
                </a:pathLst>
              </a:custGeom>
              <a:solidFill>
                <a:srgbClr val="A23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1" name="Freeform 2249"/>
              <p:cNvSpPr>
                <a:spLocks noEditPoints="1"/>
              </p:cNvSpPr>
              <p:nvPr/>
            </p:nvSpPr>
            <p:spPr bwMode="auto">
              <a:xfrm>
                <a:off x="417" y="1723"/>
                <a:ext cx="8" cy="12"/>
              </a:xfrm>
              <a:custGeom>
                <a:avLst/>
                <a:gdLst>
                  <a:gd name="T0" fmla="*/ 3 w 4"/>
                  <a:gd name="T1" fmla="*/ 0 h 6"/>
                  <a:gd name="T2" fmla="*/ 3 w 4"/>
                  <a:gd name="T3" fmla="*/ 0 h 6"/>
                  <a:gd name="T4" fmla="*/ 3 w 4"/>
                  <a:gd name="T5" fmla="*/ 2 h 6"/>
                  <a:gd name="T6" fmla="*/ 3 w 4"/>
                  <a:gd name="T7" fmla="*/ 3 h 6"/>
                  <a:gd name="T8" fmla="*/ 2 w 4"/>
                  <a:gd name="T9" fmla="*/ 5 h 6"/>
                  <a:gd name="T10" fmla="*/ 1 w 4"/>
                  <a:gd name="T11" fmla="*/ 6 h 6"/>
                  <a:gd name="T12" fmla="*/ 2 w 4"/>
                  <a:gd name="T13" fmla="*/ 4 h 6"/>
                  <a:gd name="T14" fmla="*/ 3 w 4"/>
                  <a:gd name="T15" fmla="*/ 3 h 6"/>
                  <a:gd name="T16" fmla="*/ 3 w 4"/>
                  <a:gd name="T17" fmla="*/ 3 h 6"/>
                  <a:gd name="T18" fmla="*/ 3 w 4"/>
                  <a:gd name="T19" fmla="*/ 2 h 6"/>
                  <a:gd name="T20" fmla="*/ 3 w 4"/>
                  <a:gd name="T21" fmla="*/ 0 h 6"/>
                  <a:gd name="T22" fmla="*/ 3 w 4"/>
                  <a:gd name="T23" fmla="*/ 0 h 6"/>
                  <a:gd name="T24" fmla="*/ 3 w 4"/>
                  <a:gd name="T25" fmla="*/ 1 h 6"/>
                  <a:gd name="T26" fmla="*/ 3 w 4"/>
                  <a:gd name="T27" fmla="*/ 2 h 6"/>
                  <a:gd name="T28" fmla="*/ 2 w 4"/>
                  <a:gd name="T29" fmla="*/ 4 h 6"/>
                  <a:gd name="T30" fmla="*/ 1 w 4"/>
                  <a:gd name="T31" fmla="*/ 6 h 6"/>
                  <a:gd name="T32" fmla="*/ 1 w 4"/>
                  <a:gd name="T33" fmla="*/ 6 h 6"/>
                  <a:gd name="T34" fmla="*/ 2 w 4"/>
                  <a:gd name="T35" fmla="*/ 5 h 6"/>
                  <a:gd name="T36" fmla="*/ 4 w 4"/>
                  <a:gd name="T37" fmla="*/ 3 h 6"/>
                  <a:gd name="T38" fmla="*/ 3 w 4"/>
                  <a:gd name="T39" fmla="*/ 1 h 6"/>
                  <a:gd name="T40" fmla="*/ 3 w 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3" y="0"/>
                    </a:moveTo>
                    <a:cubicBezTo>
                      <a:pt x="3" y="0"/>
                      <a:pt x="3" y="0"/>
                      <a:pt x="3" y="0"/>
                    </a:cubicBezTo>
                    <a:cubicBezTo>
                      <a:pt x="3" y="0"/>
                      <a:pt x="3" y="2"/>
                      <a:pt x="3" y="2"/>
                    </a:cubicBezTo>
                    <a:cubicBezTo>
                      <a:pt x="3" y="3"/>
                      <a:pt x="3" y="3"/>
                      <a:pt x="3" y="3"/>
                    </a:cubicBezTo>
                    <a:cubicBezTo>
                      <a:pt x="3" y="4"/>
                      <a:pt x="3" y="4"/>
                      <a:pt x="2" y="5"/>
                    </a:cubicBezTo>
                    <a:cubicBezTo>
                      <a:pt x="2" y="5"/>
                      <a:pt x="1" y="6"/>
                      <a:pt x="1" y="6"/>
                    </a:cubicBezTo>
                    <a:cubicBezTo>
                      <a:pt x="1" y="6"/>
                      <a:pt x="2" y="5"/>
                      <a:pt x="2" y="4"/>
                    </a:cubicBezTo>
                    <a:cubicBezTo>
                      <a:pt x="3" y="4"/>
                      <a:pt x="3" y="3"/>
                      <a:pt x="3" y="3"/>
                    </a:cubicBezTo>
                    <a:cubicBezTo>
                      <a:pt x="3" y="3"/>
                      <a:pt x="3" y="3"/>
                      <a:pt x="3" y="3"/>
                    </a:cubicBezTo>
                    <a:cubicBezTo>
                      <a:pt x="3" y="2"/>
                      <a:pt x="3" y="2"/>
                      <a:pt x="3" y="2"/>
                    </a:cubicBezTo>
                    <a:cubicBezTo>
                      <a:pt x="3" y="1"/>
                      <a:pt x="3" y="1"/>
                      <a:pt x="3" y="0"/>
                    </a:cubicBezTo>
                    <a:close/>
                    <a:moveTo>
                      <a:pt x="3" y="0"/>
                    </a:moveTo>
                    <a:cubicBezTo>
                      <a:pt x="3" y="1"/>
                      <a:pt x="3" y="1"/>
                      <a:pt x="3" y="1"/>
                    </a:cubicBezTo>
                    <a:cubicBezTo>
                      <a:pt x="3" y="1"/>
                      <a:pt x="3" y="1"/>
                      <a:pt x="3" y="2"/>
                    </a:cubicBezTo>
                    <a:cubicBezTo>
                      <a:pt x="3" y="3"/>
                      <a:pt x="2" y="3"/>
                      <a:pt x="2" y="4"/>
                    </a:cubicBezTo>
                    <a:cubicBezTo>
                      <a:pt x="1" y="5"/>
                      <a:pt x="0" y="6"/>
                      <a:pt x="1" y="6"/>
                    </a:cubicBezTo>
                    <a:cubicBezTo>
                      <a:pt x="1" y="6"/>
                      <a:pt x="1" y="6"/>
                      <a:pt x="1" y="6"/>
                    </a:cubicBezTo>
                    <a:cubicBezTo>
                      <a:pt x="1" y="6"/>
                      <a:pt x="2" y="6"/>
                      <a:pt x="2" y="5"/>
                    </a:cubicBezTo>
                    <a:cubicBezTo>
                      <a:pt x="3" y="4"/>
                      <a:pt x="4" y="3"/>
                      <a:pt x="4" y="3"/>
                    </a:cubicBezTo>
                    <a:cubicBezTo>
                      <a:pt x="4" y="3"/>
                      <a:pt x="3" y="1"/>
                      <a:pt x="3" y="1"/>
                    </a:cubicBezTo>
                    <a:lnTo>
                      <a:pt x="3"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2" name="Freeform 2250"/>
              <p:cNvSpPr>
                <a:spLocks/>
              </p:cNvSpPr>
              <p:nvPr/>
            </p:nvSpPr>
            <p:spPr bwMode="auto">
              <a:xfrm>
                <a:off x="419" y="1723"/>
                <a:ext cx="4" cy="12"/>
              </a:xfrm>
              <a:custGeom>
                <a:avLst/>
                <a:gdLst>
                  <a:gd name="T0" fmla="*/ 2 w 2"/>
                  <a:gd name="T1" fmla="*/ 0 h 6"/>
                  <a:gd name="T2" fmla="*/ 2 w 2"/>
                  <a:gd name="T3" fmla="*/ 2 h 6"/>
                  <a:gd name="T4" fmla="*/ 2 w 2"/>
                  <a:gd name="T5" fmla="*/ 3 h 6"/>
                  <a:gd name="T6" fmla="*/ 2 w 2"/>
                  <a:gd name="T7" fmla="*/ 3 h 6"/>
                  <a:gd name="T8" fmla="*/ 1 w 2"/>
                  <a:gd name="T9" fmla="*/ 4 h 6"/>
                  <a:gd name="T10" fmla="*/ 0 w 2"/>
                  <a:gd name="T11" fmla="*/ 6 h 6"/>
                  <a:gd name="T12" fmla="*/ 1 w 2"/>
                  <a:gd name="T13" fmla="*/ 5 h 6"/>
                  <a:gd name="T14" fmla="*/ 2 w 2"/>
                  <a:gd name="T15" fmla="*/ 3 h 6"/>
                  <a:gd name="T16" fmla="*/ 2 w 2"/>
                  <a:gd name="T17" fmla="*/ 2 h 6"/>
                  <a:gd name="T18" fmla="*/ 2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0"/>
                    </a:moveTo>
                    <a:cubicBezTo>
                      <a:pt x="2" y="1"/>
                      <a:pt x="2" y="1"/>
                      <a:pt x="2" y="2"/>
                    </a:cubicBezTo>
                    <a:cubicBezTo>
                      <a:pt x="2" y="3"/>
                      <a:pt x="2" y="3"/>
                      <a:pt x="2" y="3"/>
                    </a:cubicBezTo>
                    <a:cubicBezTo>
                      <a:pt x="2" y="3"/>
                      <a:pt x="2" y="3"/>
                      <a:pt x="2" y="3"/>
                    </a:cubicBezTo>
                    <a:cubicBezTo>
                      <a:pt x="2" y="3"/>
                      <a:pt x="2" y="4"/>
                      <a:pt x="1" y="4"/>
                    </a:cubicBezTo>
                    <a:cubicBezTo>
                      <a:pt x="1" y="5"/>
                      <a:pt x="0" y="6"/>
                      <a:pt x="0" y="6"/>
                    </a:cubicBezTo>
                    <a:cubicBezTo>
                      <a:pt x="0" y="6"/>
                      <a:pt x="1" y="5"/>
                      <a:pt x="1" y="5"/>
                    </a:cubicBezTo>
                    <a:cubicBezTo>
                      <a:pt x="2" y="4"/>
                      <a:pt x="2" y="4"/>
                      <a:pt x="2" y="3"/>
                    </a:cubicBezTo>
                    <a:cubicBezTo>
                      <a:pt x="2" y="2"/>
                      <a:pt x="2" y="2"/>
                      <a:pt x="2" y="2"/>
                    </a:cubicBezTo>
                    <a:cubicBezTo>
                      <a:pt x="2" y="2"/>
                      <a:pt x="2"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3" name="Freeform 2251"/>
              <p:cNvSpPr>
                <a:spLocks noEditPoints="1"/>
              </p:cNvSpPr>
              <p:nvPr/>
            </p:nvSpPr>
            <p:spPr bwMode="auto">
              <a:xfrm>
                <a:off x="480" y="1682"/>
                <a:ext cx="19" cy="7"/>
              </a:xfrm>
              <a:custGeom>
                <a:avLst/>
                <a:gdLst>
                  <a:gd name="T0" fmla="*/ 0 w 9"/>
                  <a:gd name="T1" fmla="*/ 1 h 3"/>
                  <a:gd name="T2" fmla="*/ 0 w 9"/>
                  <a:gd name="T3" fmla="*/ 1 h 3"/>
                  <a:gd name="T4" fmla="*/ 2 w 9"/>
                  <a:gd name="T5" fmla="*/ 0 h 3"/>
                  <a:gd name="T6" fmla="*/ 4 w 9"/>
                  <a:gd name="T7" fmla="*/ 0 h 3"/>
                  <a:gd name="T8" fmla="*/ 5 w 9"/>
                  <a:gd name="T9" fmla="*/ 1 h 3"/>
                  <a:gd name="T10" fmla="*/ 6 w 9"/>
                  <a:gd name="T11" fmla="*/ 1 h 3"/>
                  <a:gd name="T12" fmla="*/ 6 w 9"/>
                  <a:gd name="T13" fmla="*/ 1 h 3"/>
                  <a:gd name="T14" fmla="*/ 6 w 9"/>
                  <a:gd name="T15" fmla="*/ 1 h 3"/>
                  <a:gd name="T16" fmla="*/ 6 w 9"/>
                  <a:gd name="T17" fmla="*/ 1 h 3"/>
                  <a:gd name="T18" fmla="*/ 7 w 9"/>
                  <a:gd name="T19" fmla="*/ 1 h 3"/>
                  <a:gd name="T20" fmla="*/ 8 w 9"/>
                  <a:gd name="T21" fmla="*/ 1 h 3"/>
                  <a:gd name="T22" fmla="*/ 8 w 9"/>
                  <a:gd name="T23" fmla="*/ 1 h 3"/>
                  <a:gd name="T24" fmla="*/ 8 w 9"/>
                  <a:gd name="T25" fmla="*/ 1 h 3"/>
                  <a:gd name="T26" fmla="*/ 6 w 9"/>
                  <a:gd name="T27" fmla="*/ 2 h 3"/>
                  <a:gd name="T28" fmla="*/ 6 w 9"/>
                  <a:gd name="T29" fmla="*/ 2 h 3"/>
                  <a:gd name="T30" fmla="*/ 5 w 9"/>
                  <a:gd name="T31" fmla="*/ 1 h 3"/>
                  <a:gd name="T32" fmla="*/ 3 w 9"/>
                  <a:gd name="T33" fmla="*/ 1 h 3"/>
                  <a:gd name="T34" fmla="*/ 2 w 9"/>
                  <a:gd name="T35" fmla="*/ 0 h 3"/>
                  <a:gd name="T36" fmla="*/ 2 w 9"/>
                  <a:gd name="T37" fmla="*/ 0 h 3"/>
                  <a:gd name="T38" fmla="*/ 1 w 9"/>
                  <a:gd name="T39" fmla="*/ 1 h 3"/>
                  <a:gd name="T40" fmla="*/ 0 w 9"/>
                  <a:gd name="T41" fmla="*/ 1 h 3"/>
                  <a:gd name="T42" fmla="*/ 3 w 9"/>
                  <a:gd name="T43" fmla="*/ 0 h 3"/>
                  <a:gd name="T44" fmla="*/ 0 w 9"/>
                  <a:gd name="T45" fmla="*/ 0 h 3"/>
                  <a:gd name="T46" fmla="*/ 0 w 9"/>
                  <a:gd name="T47" fmla="*/ 2 h 3"/>
                  <a:gd name="T48" fmla="*/ 1 w 9"/>
                  <a:gd name="T49" fmla="*/ 1 h 3"/>
                  <a:gd name="T50" fmla="*/ 2 w 9"/>
                  <a:gd name="T51" fmla="*/ 1 h 3"/>
                  <a:gd name="T52" fmla="*/ 4 w 9"/>
                  <a:gd name="T53" fmla="*/ 1 h 3"/>
                  <a:gd name="T54" fmla="*/ 6 w 9"/>
                  <a:gd name="T55" fmla="*/ 3 h 3"/>
                  <a:gd name="T56" fmla="*/ 6 w 9"/>
                  <a:gd name="T57" fmla="*/ 2 h 3"/>
                  <a:gd name="T58" fmla="*/ 8 w 9"/>
                  <a:gd name="T59" fmla="*/ 1 h 3"/>
                  <a:gd name="T60" fmla="*/ 8 w 9"/>
                  <a:gd name="T61" fmla="*/ 1 h 3"/>
                  <a:gd name="T62" fmla="*/ 8 w 9"/>
                  <a:gd name="T63" fmla="*/ 1 h 3"/>
                  <a:gd name="T64" fmla="*/ 7 w 9"/>
                  <a:gd name="T65" fmla="*/ 0 h 3"/>
                  <a:gd name="T66" fmla="*/ 6 w 9"/>
                  <a:gd name="T67" fmla="*/ 0 h 3"/>
                  <a:gd name="T68" fmla="*/ 5 w 9"/>
                  <a:gd name="T69" fmla="*/ 1 h 3"/>
                  <a:gd name="T70" fmla="*/ 5 w 9"/>
                  <a:gd name="T71" fmla="*/ 0 h 3"/>
                  <a:gd name="T72" fmla="*/ 4 w 9"/>
                  <a:gd name="T73" fmla="*/ 0 h 3"/>
                  <a:gd name="T74" fmla="*/ 3 w 9"/>
                  <a:gd name="T75" fmla="*/ 0 h 3"/>
                  <a:gd name="T76" fmla="*/ 3 w 9"/>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3">
                    <a:moveTo>
                      <a:pt x="0" y="1"/>
                    </a:moveTo>
                    <a:cubicBezTo>
                      <a:pt x="0" y="1"/>
                      <a:pt x="0" y="1"/>
                      <a:pt x="0" y="1"/>
                    </a:cubicBezTo>
                    <a:cubicBezTo>
                      <a:pt x="0" y="1"/>
                      <a:pt x="1" y="0"/>
                      <a:pt x="2" y="0"/>
                    </a:cubicBezTo>
                    <a:cubicBezTo>
                      <a:pt x="3" y="0"/>
                      <a:pt x="3" y="0"/>
                      <a:pt x="4" y="0"/>
                    </a:cubicBezTo>
                    <a:cubicBezTo>
                      <a:pt x="4" y="1"/>
                      <a:pt x="5" y="1"/>
                      <a:pt x="5" y="1"/>
                    </a:cubicBezTo>
                    <a:cubicBezTo>
                      <a:pt x="6" y="1"/>
                      <a:pt x="6" y="1"/>
                      <a:pt x="6" y="1"/>
                    </a:cubicBezTo>
                    <a:cubicBezTo>
                      <a:pt x="6" y="1"/>
                      <a:pt x="6" y="1"/>
                      <a:pt x="6" y="1"/>
                    </a:cubicBezTo>
                    <a:cubicBezTo>
                      <a:pt x="6" y="1"/>
                      <a:pt x="6" y="1"/>
                      <a:pt x="6" y="1"/>
                    </a:cubicBezTo>
                    <a:cubicBezTo>
                      <a:pt x="6" y="1"/>
                      <a:pt x="6" y="1"/>
                      <a:pt x="6" y="1"/>
                    </a:cubicBezTo>
                    <a:cubicBezTo>
                      <a:pt x="7" y="1"/>
                      <a:pt x="7" y="1"/>
                      <a:pt x="7" y="1"/>
                    </a:cubicBezTo>
                    <a:cubicBezTo>
                      <a:pt x="8" y="1"/>
                      <a:pt x="8" y="1"/>
                      <a:pt x="8" y="1"/>
                    </a:cubicBezTo>
                    <a:cubicBezTo>
                      <a:pt x="8" y="1"/>
                      <a:pt x="8" y="1"/>
                      <a:pt x="8" y="1"/>
                    </a:cubicBezTo>
                    <a:cubicBezTo>
                      <a:pt x="8" y="1"/>
                      <a:pt x="8" y="1"/>
                      <a:pt x="8" y="1"/>
                    </a:cubicBezTo>
                    <a:cubicBezTo>
                      <a:pt x="8" y="1"/>
                      <a:pt x="7" y="1"/>
                      <a:pt x="6" y="2"/>
                    </a:cubicBezTo>
                    <a:cubicBezTo>
                      <a:pt x="6" y="2"/>
                      <a:pt x="6" y="2"/>
                      <a:pt x="6" y="2"/>
                    </a:cubicBezTo>
                    <a:cubicBezTo>
                      <a:pt x="5" y="2"/>
                      <a:pt x="5" y="2"/>
                      <a:pt x="5" y="1"/>
                    </a:cubicBezTo>
                    <a:cubicBezTo>
                      <a:pt x="5" y="1"/>
                      <a:pt x="4" y="1"/>
                      <a:pt x="3" y="1"/>
                    </a:cubicBezTo>
                    <a:cubicBezTo>
                      <a:pt x="2" y="0"/>
                      <a:pt x="2" y="0"/>
                      <a:pt x="2" y="0"/>
                    </a:cubicBezTo>
                    <a:cubicBezTo>
                      <a:pt x="2" y="0"/>
                      <a:pt x="2" y="0"/>
                      <a:pt x="2" y="0"/>
                    </a:cubicBezTo>
                    <a:cubicBezTo>
                      <a:pt x="2" y="0"/>
                      <a:pt x="1" y="1"/>
                      <a:pt x="1" y="1"/>
                    </a:cubicBezTo>
                    <a:cubicBezTo>
                      <a:pt x="0" y="1"/>
                      <a:pt x="0" y="1"/>
                      <a:pt x="0" y="1"/>
                    </a:cubicBezTo>
                    <a:close/>
                    <a:moveTo>
                      <a:pt x="3" y="0"/>
                    </a:moveTo>
                    <a:cubicBezTo>
                      <a:pt x="2" y="0"/>
                      <a:pt x="1" y="0"/>
                      <a:pt x="0" y="0"/>
                    </a:cubicBezTo>
                    <a:cubicBezTo>
                      <a:pt x="0" y="1"/>
                      <a:pt x="0" y="2"/>
                      <a:pt x="0" y="2"/>
                    </a:cubicBezTo>
                    <a:cubicBezTo>
                      <a:pt x="1" y="1"/>
                      <a:pt x="1" y="1"/>
                      <a:pt x="1" y="1"/>
                    </a:cubicBezTo>
                    <a:cubicBezTo>
                      <a:pt x="1" y="1"/>
                      <a:pt x="2" y="1"/>
                      <a:pt x="2" y="1"/>
                    </a:cubicBezTo>
                    <a:cubicBezTo>
                      <a:pt x="3" y="1"/>
                      <a:pt x="4" y="1"/>
                      <a:pt x="4" y="1"/>
                    </a:cubicBezTo>
                    <a:cubicBezTo>
                      <a:pt x="4" y="2"/>
                      <a:pt x="5" y="3"/>
                      <a:pt x="6" y="3"/>
                    </a:cubicBezTo>
                    <a:cubicBezTo>
                      <a:pt x="6" y="2"/>
                      <a:pt x="6" y="2"/>
                      <a:pt x="6" y="2"/>
                    </a:cubicBezTo>
                    <a:cubicBezTo>
                      <a:pt x="7" y="2"/>
                      <a:pt x="8" y="1"/>
                      <a:pt x="8" y="1"/>
                    </a:cubicBezTo>
                    <a:cubicBezTo>
                      <a:pt x="8" y="1"/>
                      <a:pt x="8" y="1"/>
                      <a:pt x="8" y="1"/>
                    </a:cubicBezTo>
                    <a:cubicBezTo>
                      <a:pt x="8" y="1"/>
                      <a:pt x="8" y="1"/>
                      <a:pt x="8" y="1"/>
                    </a:cubicBezTo>
                    <a:cubicBezTo>
                      <a:pt x="9" y="1"/>
                      <a:pt x="8" y="0"/>
                      <a:pt x="7" y="0"/>
                    </a:cubicBezTo>
                    <a:cubicBezTo>
                      <a:pt x="6" y="0"/>
                      <a:pt x="6" y="0"/>
                      <a:pt x="6" y="0"/>
                    </a:cubicBezTo>
                    <a:cubicBezTo>
                      <a:pt x="5" y="1"/>
                      <a:pt x="5" y="1"/>
                      <a:pt x="5" y="1"/>
                    </a:cubicBezTo>
                    <a:cubicBezTo>
                      <a:pt x="5" y="1"/>
                      <a:pt x="5" y="0"/>
                      <a:pt x="5" y="0"/>
                    </a:cubicBezTo>
                    <a:cubicBezTo>
                      <a:pt x="4" y="0"/>
                      <a:pt x="4" y="0"/>
                      <a:pt x="4" y="0"/>
                    </a:cubicBezTo>
                    <a:cubicBezTo>
                      <a:pt x="3" y="0"/>
                      <a:pt x="3" y="0"/>
                      <a:pt x="3" y="0"/>
                    </a:cubicBezTo>
                    <a:cubicBezTo>
                      <a:pt x="3" y="0"/>
                      <a:pt x="3" y="0"/>
                      <a:pt x="3"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4" name="Freeform 2252"/>
              <p:cNvSpPr>
                <a:spLocks/>
              </p:cNvSpPr>
              <p:nvPr/>
            </p:nvSpPr>
            <p:spPr bwMode="auto">
              <a:xfrm>
                <a:off x="480" y="1682"/>
                <a:ext cx="17" cy="4"/>
              </a:xfrm>
              <a:custGeom>
                <a:avLst/>
                <a:gdLst>
                  <a:gd name="T0" fmla="*/ 2 w 8"/>
                  <a:gd name="T1" fmla="*/ 0 h 2"/>
                  <a:gd name="T2" fmla="*/ 0 w 8"/>
                  <a:gd name="T3" fmla="*/ 1 h 2"/>
                  <a:gd name="T4" fmla="*/ 1 w 8"/>
                  <a:gd name="T5" fmla="*/ 1 h 2"/>
                  <a:gd name="T6" fmla="*/ 2 w 8"/>
                  <a:gd name="T7" fmla="*/ 0 h 2"/>
                  <a:gd name="T8" fmla="*/ 2 w 8"/>
                  <a:gd name="T9" fmla="*/ 0 h 2"/>
                  <a:gd name="T10" fmla="*/ 3 w 8"/>
                  <a:gd name="T11" fmla="*/ 1 h 2"/>
                  <a:gd name="T12" fmla="*/ 5 w 8"/>
                  <a:gd name="T13" fmla="*/ 1 h 2"/>
                  <a:gd name="T14" fmla="*/ 6 w 8"/>
                  <a:gd name="T15" fmla="*/ 2 h 2"/>
                  <a:gd name="T16" fmla="*/ 6 w 8"/>
                  <a:gd name="T17" fmla="*/ 2 h 2"/>
                  <a:gd name="T18" fmla="*/ 8 w 8"/>
                  <a:gd name="T19" fmla="*/ 1 h 2"/>
                  <a:gd name="T20" fmla="*/ 8 w 8"/>
                  <a:gd name="T21" fmla="*/ 1 h 2"/>
                  <a:gd name="T22" fmla="*/ 8 w 8"/>
                  <a:gd name="T23" fmla="*/ 1 h 2"/>
                  <a:gd name="T24" fmla="*/ 7 w 8"/>
                  <a:gd name="T25" fmla="*/ 1 h 2"/>
                  <a:gd name="T26" fmla="*/ 6 w 8"/>
                  <a:gd name="T27" fmla="*/ 1 h 2"/>
                  <a:gd name="T28" fmla="*/ 6 w 8"/>
                  <a:gd name="T29" fmla="*/ 1 h 2"/>
                  <a:gd name="T30" fmla="*/ 6 w 8"/>
                  <a:gd name="T31" fmla="*/ 1 h 2"/>
                  <a:gd name="T32" fmla="*/ 6 w 8"/>
                  <a:gd name="T33" fmla="*/ 1 h 2"/>
                  <a:gd name="T34" fmla="*/ 5 w 8"/>
                  <a:gd name="T35" fmla="*/ 1 h 2"/>
                  <a:gd name="T36" fmla="*/ 4 w 8"/>
                  <a:gd name="T37" fmla="*/ 0 h 2"/>
                  <a:gd name="T38" fmla="*/ 2 w 8"/>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
                    <a:moveTo>
                      <a:pt x="2" y="0"/>
                    </a:moveTo>
                    <a:cubicBezTo>
                      <a:pt x="1" y="0"/>
                      <a:pt x="0" y="1"/>
                      <a:pt x="0" y="1"/>
                    </a:cubicBezTo>
                    <a:cubicBezTo>
                      <a:pt x="0" y="1"/>
                      <a:pt x="0" y="1"/>
                      <a:pt x="1" y="1"/>
                    </a:cubicBezTo>
                    <a:cubicBezTo>
                      <a:pt x="1" y="1"/>
                      <a:pt x="2" y="0"/>
                      <a:pt x="2" y="0"/>
                    </a:cubicBezTo>
                    <a:cubicBezTo>
                      <a:pt x="2" y="0"/>
                      <a:pt x="2" y="0"/>
                      <a:pt x="2" y="0"/>
                    </a:cubicBezTo>
                    <a:cubicBezTo>
                      <a:pt x="3" y="1"/>
                      <a:pt x="3" y="1"/>
                      <a:pt x="3" y="1"/>
                    </a:cubicBezTo>
                    <a:cubicBezTo>
                      <a:pt x="4" y="1"/>
                      <a:pt x="5" y="1"/>
                      <a:pt x="5" y="1"/>
                    </a:cubicBezTo>
                    <a:cubicBezTo>
                      <a:pt x="5" y="2"/>
                      <a:pt x="5" y="2"/>
                      <a:pt x="6" y="2"/>
                    </a:cubicBezTo>
                    <a:cubicBezTo>
                      <a:pt x="6" y="2"/>
                      <a:pt x="6" y="2"/>
                      <a:pt x="6" y="2"/>
                    </a:cubicBezTo>
                    <a:cubicBezTo>
                      <a:pt x="7" y="1"/>
                      <a:pt x="8" y="1"/>
                      <a:pt x="8" y="1"/>
                    </a:cubicBezTo>
                    <a:cubicBezTo>
                      <a:pt x="8" y="1"/>
                      <a:pt x="8" y="1"/>
                      <a:pt x="8" y="1"/>
                    </a:cubicBezTo>
                    <a:cubicBezTo>
                      <a:pt x="8" y="1"/>
                      <a:pt x="8" y="1"/>
                      <a:pt x="8"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5" y="1"/>
                      <a:pt x="5" y="1"/>
                      <a:pt x="5" y="1"/>
                    </a:cubicBezTo>
                    <a:cubicBezTo>
                      <a:pt x="5" y="1"/>
                      <a:pt x="4" y="1"/>
                      <a:pt x="4" y="0"/>
                    </a:cubicBezTo>
                    <a:cubicBezTo>
                      <a:pt x="3" y="0"/>
                      <a:pt x="3" y="0"/>
                      <a:pt x="2"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5" name="Freeform 2253"/>
              <p:cNvSpPr>
                <a:spLocks/>
              </p:cNvSpPr>
              <p:nvPr/>
            </p:nvSpPr>
            <p:spPr bwMode="auto">
              <a:xfrm>
                <a:off x="487" y="1682"/>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A23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6" name="Freeform 2254"/>
              <p:cNvSpPr>
                <a:spLocks/>
              </p:cNvSpPr>
              <p:nvPr/>
            </p:nvSpPr>
            <p:spPr bwMode="auto">
              <a:xfrm>
                <a:off x="495" y="1689"/>
                <a:ext cx="9" cy="17"/>
              </a:xfrm>
              <a:custGeom>
                <a:avLst/>
                <a:gdLst>
                  <a:gd name="T0" fmla="*/ 1 w 4"/>
                  <a:gd name="T1" fmla="*/ 0 h 8"/>
                  <a:gd name="T2" fmla="*/ 1 w 4"/>
                  <a:gd name="T3" fmla="*/ 0 h 8"/>
                  <a:gd name="T4" fmla="*/ 3 w 4"/>
                  <a:gd name="T5" fmla="*/ 2 h 8"/>
                  <a:gd name="T6" fmla="*/ 3 w 4"/>
                  <a:gd name="T7" fmla="*/ 3 h 8"/>
                  <a:gd name="T8" fmla="*/ 1 w 4"/>
                  <a:gd name="T9" fmla="*/ 5 h 8"/>
                  <a:gd name="T10" fmla="*/ 1 w 4"/>
                  <a:gd name="T11" fmla="*/ 5 h 8"/>
                  <a:gd name="T12" fmla="*/ 2 w 4"/>
                  <a:gd name="T13" fmla="*/ 7 h 8"/>
                  <a:gd name="T14" fmla="*/ 1 w 4"/>
                  <a:gd name="T15" fmla="*/ 8 h 8"/>
                  <a:gd name="T16" fmla="*/ 1 w 4"/>
                  <a:gd name="T17" fmla="*/ 6 h 8"/>
                  <a:gd name="T18" fmla="*/ 1 w 4"/>
                  <a:gd name="T19" fmla="*/ 5 h 8"/>
                  <a:gd name="T20" fmla="*/ 2 w 4"/>
                  <a:gd name="T21" fmla="*/ 2 h 8"/>
                  <a:gd name="T22" fmla="*/ 2 w 4"/>
                  <a:gd name="T23" fmla="*/ 2 h 8"/>
                  <a:gd name="T24" fmla="*/ 1 w 4"/>
                  <a:gd name="T25" fmla="*/ 0 h 8"/>
                  <a:gd name="T26" fmla="*/ 2 w 4"/>
                  <a:gd name="T27" fmla="*/ 1 h 8"/>
                  <a:gd name="T28" fmla="*/ 1 w 4"/>
                  <a:gd name="T29" fmla="*/ 4 h 8"/>
                  <a:gd name="T30" fmla="*/ 1 w 4"/>
                  <a:gd name="T31" fmla="*/ 6 h 8"/>
                  <a:gd name="T32" fmla="*/ 1 w 4"/>
                  <a:gd name="T33" fmla="*/ 8 h 8"/>
                  <a:gd name="T34" fmla="*/ 1 w 4"/>
                  <a:gd name="T35" fmla="*/ 8 h 8"/>
                  <a:gd name="T36" fmla="*/ 2 w 4"/>
                  <a:gd name="T37" fmla="*/ 6 h 8"/>
                  <a:gd name="T38" fmla="*/ 3 w 4"/>
                  <a:gd name="T39" fmla="*/ 3 h 8"/>
                  <a:gd name="T40" fmla="*/ 2 w 4"/>
                  <a:gd name="T41" fmla="*/ 0 h 8"/>
                  <a:gd name="T42" fmla="*/ 1 w 4"/>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1" y="0"/>
                    </a:moveTo>
                    <a:cubicBezTo>
                      <a:pt x="1" y="0"/>
                      <a:pt x="1" y="0"/>
                      <a:pt x="1" y="0"/>
                    </a:cubicBezTo>
                    <a:cubicBezTo>
                      <a:pt x="2" y="0"/>
                      <a:pt x="3" y="0"/>
                      <a:pt x="3" y="2"/>
                    </a:cubicBezTo>
                    <a:cubicBezTo>
                      <a:pt x="3" y="2"/>
                      <a:pt x="3" y="2"/>
                      <a:pt x="3" y="3"/>
                    </a:cubicBezTo>
                    <a:cubicBezTo>
                      <a:pt x="2" y="4"/>
                      <a:pt x="1" y="5"/>
                      <a:pt x="1" y="5"/>
                    </a:cubicBezTo>
                    <a:cubicBezTo>
                      <a:pt x="1" y="5"/>
                      <a:pt x="1" y="5"/>
                      <a:pt x="1" y="5"/>
                    </a:cubicBezTo>
                    <a:cubicBezTo>
                      <a:pt x="1" y="6"/>
                      <a:pt x="2" y="6"/>
                      <a:pt x="2" y="7"/>
                    </a:cubicBezTo>
                    <a:cubicBezTo>
                      <a:pt x="2" y="7"/>
                      <a:pt x="1" y="7"/>
                      <a:pt x="1" y="8"/>
                    </a:cubicBezTo>
                    <a:cubicBezTo>
                      <a:pt x="1" y="8"/>
                      <a:pt x="2" y="7"/>
                      <a:pt x="1" y="6"/>
                    </a:cubicBezTo>
                    <a:cubicBezTo>
                      <a:pt x="1" y="5"/>
                      <a:pt x="1" y="5"/>
                      <a:pt x="1" y="5"/>
                    </a:cubicBezTo>
                    <a:cubicBezTo>
                      <a:pt x="1" y="4"/>
                      <a:pt x="1" y="4"/>
                      <a:pt x="2" y="2"/>
                    </a:cubicBezTo>
                    <a:cubicBezTo>
                      <a:pt x="2" y="2"/>
                      <a:pt x="2" y="2"/>
                      <a:pt x="2" y="2"/>
                    </a:cubicBezTo>
                    <a:cubicBezTo>
                      <a:pt x="2" y="1"/>
                      <a:pt x="2" y="0"/>
                      <a:pt x="1" y="0"/>
                    </a:cubicBezTo>
                    <a:cubicBezTo>
                      <a:pt x="2" y="1"/>
                      <a:pt x="2" y="1"/>
                      <a:pt x="2" y="1"/>
                    </a:cubicBezTo>
                    <a:cubicBezTo>
                      <a:pt x="3" y="2"/>
                      <a:pt x="1" y="3"/>
                      <a:pt x="1" y="4"/>
                    </a:cubicBezTo>
                    <a:cubicBezTo>
                      <a:pt x="0" y="4"/>
                      <a:pt x="0" y="5"/>
                      <a:pt x="1" y="6"/>
                    </a:cubicBezTo>
                    <a:cubicBezTo>
                      <a:pt x="1" y="7"/>
                      <a:pt x="1" y="8"/>
                      <a:pt x="1" y="8"/>
                    </a:cubicBezTo>
                    <a:cubicBezTo>
                      <a:pt x="1" y="8"/>
                      <a:pt x="1" y="8"/>
                      <a:pt x="1" y="8"/>
                    </a:cubicBezTo>
                    <a:cubicBezTo>
                      <a:pt x="2" y="8"/>
                      <a:pt x="2" y="7"/>
                      <a:pt x="2" y="6"/>
                    </a:cubicBezTo>
                    <a:cubicBezTo>
                      <a:pt x="1" y="5"/>
                      <a:pt x="2" y="6"/>
                      <a:pt x="3" y="3"/>
                    </a:cubicBezTo>
                    <a:cubicBezTo>
                      <a:pt x="4" y="1"/>
                      <a:pt x="2" y="0"/>
                      <a:pt x="2" y="0"/>
                    </a:cubicBezTo>
                    <a:cubicBezTo>
                      <a:pt x="2" y="0"/>
                      <a:pt x="2" y="0"/>
                      <a:pt x="1"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7" name="Freeform 2255"/>
              <p:cNvSpPr>
                <a:spLocks/>
              </p:cNvSpPr>
              <p:nvPr/>
            </p:nvSpPr>
            <p:spPr bwMode="auto">
              <a:xfrm>
                <a:off x="497" y="1689"/>
                <a:ext cx="5" cy="17"/>
              </a:xfrm>
              <a:custGeom>
                <a:avLst/>
                <a:gdLst>
                  <a:gd name="T0" fmla="*/ 0 w 2"/>
                  <a:gd name="T1" fmla="*/ 0 h 8"/>
                  <a:gd name="T2" fmla="*/ 0 w 2"/>
                  <a:gd name="T3" fmla="*/ 0 h 8"/>
                  <a:gd name="T4" fmla="*/ 1 w 2"/>
                  <a:gd name="T5" fmla="*/ 2 h 8"/>
                  <a:gd name="T6" fmla="*/ 1 w 2"/>
                  <a:gd name="T7" fmla="*/ 2 h 8"/>
                  <a:gd name="T8" fmla="*/ 0 w 2"/>
                  <a:gd name="T9" fmla="*/ 5 h 8"/>
                  <a:gd name="T10" fmla="*/ 0 w 2"/>
                  <a:gd name="T11" fmla="*/ 6 h 8"/>
                  <a:gd name="T12" fmla="*/ 0 w 2"/>
                  <a:gd name="T13" fmla="*/ 8 h 8"/>
                  <a:gd name="T14" fmla="*/ 1 w 2"/>
                  <a:gd name="T15" fmla="*/ 7 h 8"/>
                  <a:gd name="T16" fmla="*/ 0 w 2"/>
                  <a:gd name="T17" fmla="*/ 5 h 8"/>
                  <a:gd name="T18" fmla="*/ 0 w 2"/>
                  <a:gd name="T19" fmla="*/ 5 h 8"/>
                  <a:gd name="T20" fmla="*/ 2 w 2"/>
                  <a:gd name="T21" fmla="*/ 3 h 8"/>
                  <a:gd name="T22" fmla="*/ 2 w 2"/>
                  <a:gd name="T23" fmla="*/ 2 h 8"/>
                  <a:gd name="T24" fmla="*/ 0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0" y="0"/>
                    </a:moveTo>
                    <a:cubicBezTo>
                      <a:pt x="0" y="0"/>
                      <a:pt x="0" y="0"/>
                      <a:pt x="0" y="0"/>
                    </a:cubicBezTo>
                    <a:cubicBezTo>
                      <a:pt x="1" y="0"/>
                      <a:pt x="1" y="1"/>
                      <a:pt x="1" y="2"/>
                    </a:cubicBezTo>
                    <a:cubicBezTo>
                      <a:pt x="1" y="2"/>
                      <a:pt x="1" y="2"/>
                      <a:pt x="1" y="2"/>
                    </a:cubicBezTo>
                    <a:cubicBezTo>
                      <a:pt x="0" y="4"/>
                      <a:pt x="0" y="4"/>
                      <a:pt x="0" y="5"/>
                    </a:cubicBezTo>
                    <a:cubicBezTo>
                      <a:pt x="0" y="6"/>
                      <a:pt x="0" y="6"/>
                      <a:pt x="0" y="6"/>
                    </a:cubicBezTo>
                    <a:cubicBezTo>
                      <a:pt x="1" y="7"/>
                      <a:pt x="0" y="8"/>
                      <a:pt x="0" y="8"/>
                    </a:cubicBezTo>
                    <a:cubicBezTo>
                      <a:pt x="0" y="7"/>
                      <a:pt x="1" y="7"/>
                      <a:pt x="1" y="7"/>
                    </a:cubicBezTo>
                    <a:cubicBezTo>
                      <a:pt x="1" y="6"/>
                      <a:pt x="0" y="6"/>
                      <a:pt x="0" y="5"/>
                    </a:cubicBezTo>
                    <a:cubicBezTo>
                      <a:pt x="0" y="5"/>
                      <a:pt x="0" y="5"/>
                      <a:pt x="0" y="5"/>
                    </a:cubicBezTo>
                    <a:cubicBezTo>
                      <a:pt x="0" y="5"/>
                      <a:pt x="1" y="4"/>
                      <a:pt x="2" y="3"/>
                    </a:cubicBezTo>
                    <a:cubicBezTo>
                      <a:pt x="2" y="2"/>
                      <a:pt x="2" y="2"/>
                      <a:pt x="2" y="2"/>
                    </a:cubicBezTo>
                    <a:cubicBezTo>
                      <a:pt x="2" y="0"/>
                      <a:pt x="1" y="0"/>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8" name="Freeform 2256"/>
              <p:cNvSpPr>
                <a:spLocks noEditPoints="1"/>
              </p:cNvSpPr>
              <p:nvPr/>
            </p:nvSpPr>
            <p:spPr bwMode="auto">
              <a:xfrm>
                <a:off x="489" y="1691"/>
                <a:ext cx="6" cy="6"/>
              </a:xfrm>
              <a:custGeom>
                <a:avLst/>
                <a:gdLst>
                  <a:gd name="T0" fmla="*/ 3 w 3"/>
                  <a:gd name="T1" fmla="*/ 3 h 3"/>
                  <a:gd name="T2" fmla="*/ 3 w 3"/>
                  <a:gd name="T3" fmla="*/ 3 h 3"/>
                  <a:gd name="T4" fmla="*/ 3 w 3"/>
                  <a:gd name="T5" fmla="*/ 3 h 3"/>
                  <a:gd name="T6" fmla="*/ 2 w 3"/>
                  <a:gd name="T7" fmla="*/ 0 h 3"/>
                  <a:gd name="T8" fmla="*/ 1 w 3"/>
                  <a:gd name="T9" fmla="*/ 0 h 3"/>
                  <a:gd name="T10" fmla="*/ 1 w 3"/>
                  <a:gd name="T11" fmla="*/ 0 h 3"/>
                  <a:gd name="T12" fmla="*/ 1 w 3"/>
                  <a:gd name="T13" fmla="*/ 0 h 3"/>
                  <a:gd name="T14" fmla="*/ 2 w 3"/>
                  <a:gd name="T15" fmla="*/ 1 h 3"/>
                  <a:gd name="T16" fmla="*/ 3 w 3"/>
                  <a:gd name="T17" fmla="*/ 2 h 3"/>
                  <a:gd name="T18" fmla="*/ 3 w 3"/>
                  <a:gd name="T19" fmla="*/ 3 h 3"/>
                  <a:gd name="T20" fmla="*/ 2 w 3"/>
                  <a:gd name="T21" fmla="*/ 0 h 3"/>
                  <a:gd name="T22" fmla="*/ 2 w 3"/>
                  <a:gd name="T23" fmla="*/ 1 h 3"/>
                  <a:gd name="T24" fmla="*/ 2 w 3"/>
                  <a:gd name="T25" fmla="*/ 2 h 3"/>
                  <a:gd name="T26" fmla="*/ 3 w 3"/>
                  <a:gd name="T27" fmla="*/ 3 h 3"/>
                  <a:gd name="T28" fmla="*/ 3 w 3"/>
                  <a:gd name="T29" fmla="*/ 1 h 3"/>
                  <a:gd name="T30" fmla="*/ 2 w 3"/>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
                    <a:moveTo>
                      <a:pt x="3" y="3"/>
                    </a:moveTo>
                    <a:cubicBezTo>
                      <a:pt x="3" y="3"/>
                      <a:pt x="3" y="3"/>
                      <a:pt x="3" y="3"/>
                    </a:cubicBezTo>
                    <a:close/>
                    <a:moveTo>
                      <a:pt x="3" y="3"/>
                    </a:moveTo>
                    <a:cubicBezTo>
                      <a:pt x="3" y="3"/>
                      <a:pt x="3" y="1"/>
                      <a:pt x="2" y="0"/>
                    </a:cubicBezTo>
                    <a:cubicBezTo>
                      <a:pt x="1" y="0"/>
                      <a:pt x="1" y="0"/>
                      <a:pt x="1" y="0"/>
                    </a:cubicBezTo>
                    <a:cubicBezTo>
                      <a:pt x="1" y="0"/>
                      <a:pt x="1" y="0"/>
                      <a:pt x="1" y="0"/>
                    </a:cubicBezTo>
                    <a:cubicBezTo>
                      <a:pt x="1" y="0"/>
                      <a:pt x="1" y="0"/>
                      <a:pt x="1" y="0"/>
                    </a:cubicBezTo>
                    <a:cubicBezTo>
                      <a:pt x="2" y="1"/>
                      <a:pt x="2" y="1"/>
                      <a:pt x="2" y="1"/>
                    </a:cubicBezTo>
                    <a:cubicBezTo>
                      <a:pt x="3" y="1"/>
                      <a:pt x="3" y="1"/>
                      <a:pt x="3" y="2"/>
                    </a:cubicBezTo>
                    <a:cubicBezTo>
                      <a:pt x="3" y="2"/>
                      <a:pt x="3" y="2"/>
                      <a:pt x="3" y="3"/>
                    </a:cubicBezTo>
                    <a:close/>
                    <a:moveTo>
                      <a:pt x="2" y="0"/>
                    </a:moveTo>
                    <a:cubicBezTo>
                      <a:pt x="0" y="0"/>
                      <a:pt x="1" y="0"/>
                      <a:pt x="2" y="1"/>
                    </a:cubicBezTo>
                    <a:cubicBezTo>
                      <a:pt x="2" y="1"/>
                      <a:pt x="2" y="1"/>
                      <a:pt x="2" y="2"/>
                    </a:cubicBezTo>
                    <a:cubicBezTo>
                      <a:pt x="2" y="3"/>
                      <a:pt x="2" y="3"/>
                      <a:pt x="3" y="3"/>
                    </a:cubicBezTo>
                    <a:cubicBezTo>
                      <a:pt x="3" y="3"/>
                      <a:pt x="3" y="2"/>
                      <a:pt x="3" y="1"/>
                    </a:cubicBezTo>
                    <a:cubicBezTo>
                      <a:pt x="3" y="0"/>
                      <a:pt x="2" y="0"/>
                      <a:pt x="2"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9" name="Freeform 2257"/>
              <p:cNvSpPr>
                <a:spLocks/>
              </p:cNvSpPr>
              <p:nvPr/>
            </p:nvSpPr>
            <p:spPr bwMode="auto">
              <a:xfrm>
                <a:off x="491" y="1691"/>
                <a:ext cx="4" cy="6"/>
              </a:xfrm>
              <a:custGeom>
                <a:avLst/>
                <a:gdLst>
                  <a:gd name="T0" fmla="*/ 0 w 2"/>
                  <a:gd name="T1" fmla="*/ 0 h 3"/>
                  <a:gd name="T2" fmla="*/ 0 w 2"/>
                  <a:gd name="T3" fmla="*/ 0 h 3"/>
                  <a:gd name="T4" fmla="*/ 0 w 2"/>
                  <a:gd name="T5" fmla="*/ 0 h 3"/>
                  <a:gd name="T6" fmla="*/ 1 w 2"/>
                  <a:gd name="T7" fmla="*/ 0 h 3"/>
                  <a:gd name="T8" fmla="*/ 2 w 2"/>
                  <a:gd name="T9" fmla="*/ 3 h 3"/>
                  <a:gd name="T10" fmla="*/ 2 w 2"/>
                  <a:gd name="T11" fmla="*/ 2 h 3"/>
                  <a:gd name="T12" fmla="*/ 1 w 2"/>
                  <a:gd name="T13" fmla="*/ 1 h 3"/>
                  <a:gd name="T14" fmla="*/ 0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0"/>
                    </a:moveTo>
                    <a:cubicBezTo>
                      <a:pt x="0" y="0"/>
                      <a:pt x="0" y="0"/>
                      <a:pt x="0" y="0"/>
                    </a:cubicBezTo>
                    <a:cubicBezTo>
                      <a:pt x="0" y="0"/>
                      <a:pt x="0" y="0"/>
                      <a:pt x="0" y="0"/>
                    </a:cubicBezTo>
                    <a:cubicBezTo>
                      <a:pt x="1" y="0"/>
                      <a:pt x="1" y="0"/>
                      <a:pt x="1" y="0"/>
                    </a:cubicBezTo>
                    <a:cubicBezTo>
                      <a:pt x="2" y="1"/>
                      <a:pt x="2" y="3"/>
                      <a:pt x="2" y="3"/>
                    </a:cubicBezTo>
                    <a:cubicBezTo>
                      <a:pt x="2" y="2"/>
                      <a:pt x="2" y="2"/>
                      <a:pt x="2" y="2"/>
                    </a:cubicBezTo>
                    <a:cubicBezTo>
                      <a:pt x="2" y="1"/>
                      <a:pt x="2" y="1"/>
                      <a:pt x="1" y="1"/>
                    </a:cubicBezTo>
                    <a:lnTo>
                      <a:pt x="0"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0" name="Freeform 2258"/>
              <p:cNvSpPr>
                <a:spLocks/>
              </p:cNvSpPr>
              <p:nvPr/>
            </p:nvSpPr>
            <p:spPr bwMode="auto">
              <a:xfrm>
                <a:off x="495" y="16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1" name="Freeform 2259"/>
              <p:cNvSpPr>
                <a:spLocks noEditPoints="1"/>
              </p:cNvSpPr>
              <p:nvPr/>
            </p:nvSpPr>
            <p:spPr bwMode="auto">
              <a:xfrm>
                <a:off x="499" y="1701"/>
                <a:ext cx="9" cy="7"/>
              </a:xfrm>
              <a:custGeom>
                <a:avLst/>
                <a:gdLst>
                  <a:gd name="T0" fmla="*/ 0 w 4"/>
                  <a:gd name="T1" fmla="*/ 1 h 3"/>
                  <a:gd name="T2" fmla="*/ 1 w 4"/>
                  <a:gd name="T3" fmla="*/ 2 h 3"/>
                  <a:gd name="T4" fmla="*/ 3 w 4"/>
                  <a:gd name="T5" fmla="*/ 3 h 3"/>
                  <a:gd name="T6" fmla="*/ 3 w 4"/>
                  <a:gd name="T7" fmla="*/ 3 h 3"/>
                  <a:gd name="T8" fmla="*/ 2 w 4"/>
                  <a:gd name="T9" fmla="*/ 2 h 3"/>
                  <a:gd name="T10" fmla="*/ 0 w 4"/>
                  <a:gd name="T11" fmla="*/ 1 h 3"/>
                  <a:gd name="T12" fmla="*/ 1 w 4"/>
                  <a:gd name="T13" fmla="*/ 0 h 3"/>
                  <a:gd name="T14" fmla="*/ 0 w 4"/>
                  <a:gd name="T15" fmla="*/ 0 h 3"/>
                  <a:gd name="T16" fmla="*/ 2 w 4"/>
                  <a:gd name="T17" fmla="*/ 2 h 3"/>
                  <a:gd name="T18" fmla="*/ 3 w 4"/>
                  <a:gd name="T19" fmla="*/ 3 h 3"/>
                  <a:gd name="T20" fmla="*/ 4 w 4"/>
                  <a:gd name="T21" fmla="*/ 3 h 3"/>
                  <a:gd name="T22" fmla="*/ 2 w 4"/>
                  <a:gd name="T23" fmla="*/ 2 h 3"/>
                  <a:gd name="T24" fmla="*/ 1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0" y="1"/>
                    </a:moveTo>
                    <a:cubicBezTo>
                      <a:pt x="0" y="1"/>
                      <a:pt x="1" y="2"/>
                      <a:pt x="1" y="2"/>
                    </a:cubicBezTo>
                    <a:cubicBezTo>
                      <a:pt x="2" y="3"/>
                      <a:pt x="2" y="3"/>
                      <a:pt x="3" y="3"/>
                    </a:cubicBezTo>
                    <a:cubicBezTo>
                      <a:pt x="3" y="3"/>
                      <a:pt x="3" y="3"/>
                      <a:pt x="3" y="3"/>
                    </a:cubicBezTo>
                    <a:cubicBezTo>
                      <a:pt x="3" y="3"/>
                      <a:pt x="3" y="3"/>
                      <a:pt x="2" y="2"/>
                    </a:cubicBezTo>
                    <a:cubicBezTo>
                      <a:pt x="1" y="2"/>
                      <a:pt x="1" y="1"/>
                      <a:pt x="0" y="1"/>
                    </a:cubicBezTo>
                    <a:close/>
                    <a:moveTo>
                      <a:pt x="1" y="0"/>
                    </a:moveTo>
                    <a:cubicBezTo>
                      <a:pt x="0" y="0"/>
                      <a:pt x="0" y="0"/>
                      <a:pt x="0" y="0"/>
                    </a:cubicBezTo>
                    <a:cubicBezTo>
                      <a:pt x="1" y="1"/>
                      <a:pt x="1" y="2"/>
                      <a:pt x="2" y="2"/>
                    </a:cubicBezTo>
                    <a:cubicBezTo>
                      <a:pt x="3" y="2"/>
                      <a:pt x="3" y="3"/>
                      <a:pt x="3" y="3"/>
                    </a:cubicBezTo>
                    <a:cubicBezTo>
                      <a:pt x="4" y="3"/>
                      <a:pt x="4" y="3"/>
                      <a:pt x="4" y="3"/>
                    </a:cubicBezTo>
                    <a:cubicBezTo>
                      <a:pt x="4" y="3"/>
                      <a:pt x="3" y="2"/>
                      <a:pt x="2" y="2"/>
                    </a:cubicBezTo>
                    <a:cubicBezTo>
                      <a:pt x="1" y="1"/>
                      <a:pt x="1" y="0"/>
                      <a:pt x="1"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2" name="Freeform 2260"/>
              <p:cNvSpPr>
                <a:spLocks/>
              </p:cNvSpPr>
              <p:nvPr/>
            </p:nvSpPr>
            <p:spPr bwMode="auto">
              <a:xfrm>
                <a:off x="499" y="1701"/>
                <a:ext cx="7" cy="7"/>
              </a:xfrm>
              <a:custGeom>
                <a:avLst/>
                <a:gdLst>
                  <a:gd name="T0" fmla="*/ 0 w 3"/>
                  <a:gd name="T1" fmla="*/ 0 h 3"/>
                  <a:gd name="T2" fmla="*/ 0 w 3"/>
                  <a:gd name="T3" fmla="*/ 1 h 3"/>
                  <a:gd name="T4" fmla="*/ 2 w 3"/>
                  <a:gd name="T5" fmla="*/ 2 h 3"/>
                  <a:gd name="T6" fmla="*/ 3 w 3"/>
                  <a:gd name="T7" fmla="*/ 3 h 3"/>
                  <a:gd name="T8" fmla="*/ 3 w 3"/>
                  <a:gd name="T9" fmla="*/ 3 h 3"/>
                  <a:gd name="T10" fmla="*/ 2 w 3"/>
                  <a:gd name="T11" fmla="*/ 2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cubicBezTo>
                      <a:pt x="0" y="1"/>
                      <a:pt x="0" y="1"/>
                      <a:pt x="0" y="1"/>
                    </a:cubicBezTo>
                    <a:cubicBezTo>
                      <a:pt x="1" y="1"/>
                      <a:pt x="1" y="2"/>
                      <a:pt x="2" y="2"/>
                    </a:cubicBezTo>
                    <a:cubicBezTo>
                      <a:pt x="3" y="3"/>
                      <a:pt x="3" y="3"/>
                      <a:pt x="3" y="3"/>
                    </a:cubicBezTo>
                    <a:cubicBezTo>
                      <a:pt x="3" y="3"/>
                      <a:pt x="3" y="3"/>
                      <a:pt x="3" y="3"/>
                    </a:cubicBezTo>
                    <a:cubicBezTo>
                      <a:pt x="3" y="3"/>
                      <a:pt x="3" y="2"/>
                      <a:pt x="2" y="2"/>
                    </a:cubicBezTo>
                    <a:cubicBezTo>
                      <a:pt x="1" y="2"/>
                      <a:pt x="1" y="1"/>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3" name="Freeform 2261"/>
              <p:cNvSpPr>
                <a:spLocks/>
              </p:cNvSpPr>
              <p:nvPr/>
            </p:nvSpPr>
            <p:spPr bwMode="auto">
              <a:xfrm>
                <a:off x="493" y="1706"/>
                <a:ext cx="6" cy="2"/>
              </a:xfrm>
              <a:custGeom>
                <a:avLst/>
                <a:gdLst>
                  <a:gd name="T0" fmla="*/ 1 w 3"/>
                  <a:gd name="T1" fmla="*/ 0 h 1"/>
                  <a:gd name="T2" fmla="*/ 1 w 3"/>
                  <a:gd name="T3" fmla="*/ 0 h 1"/>
                  <a:gd name="T4" fmla="*/ 2 w 3"/>
                  <a:gd name="T5" fmla="*/ 1 h 1"/>
                  <a:gd name="T6" fmla="*/ 3 w 3"/>
                  <a:gd name="T7" fmla="*/ 1 h 1"/>
                  <a:gd name="T8" fmla="*/ 3 w 3"/>
                  <a:gd name="T9" fmla="*/ 1 h 1"/>
                  <a:gd name="T10" fmla="*/ 1 w 3"/>
                  <a:gd name="T11" fmla="*/ 0 h 1"/>
                  <a:gd name="T12" fmla="*/ 1 w 3"/>
                  <a:gd name="T13" fmla="*/ 0 h 1"/>
                  <a:gd name="T14" fmla="*/ 1 w 3"/>
                  <a:gd name="T15" fmla="*/ 0 h 1"/>
                  <a:gd name="T16" fmla="*/ 3 w 3"/>
                  <a:gd name="T17" fmla="*/ 1 h 1"/>
                  <a:gd name="T18" fmla="*/ 1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0"/>
                    </a:moveTo>
                    <a:cubicBezTo>
                      <a:pt x="1" y="0"/>
                      <a:pt x="1" y="0"/>
                      <a:pt x="1" y="0"/>
                    </a:cubicBezTo>
                    <a:cubicBezTo>
                      <a:pt x="1" y="0"/>
                      <a:pt x="1" y="1"/>
                      <a:pt x="2" y="1"/>
                    </a:cubicBezTo>
                    <a:cubicBezTo>
                      <a:pt x="3" y="1"/>
                      <a:pt x="3" y="1"/>
                      <a:pt x="3" y="1"/>
                    </a:cubicBezTo>
                    <a:cubicBezTo>
                      <a:pt x="3" y="1"/>
                      <a:pt x="3" y="1"/>
                      <a:pt x="3" y="1"/>
                    </a:cubicBezTo>
                    <a:cubicBezTo>
                      <a:pt x="2" y="1"/>
                      <a:pt x="2" y="0"/>
                      <a:pt x="1" y="0"/>
                    </a:cubicBezTo>
                    <a:cubicBezTo>
                      <a:pt x="1" y="0"/>
                      <a:pt x="0" y="0"/>
                      <a:pt x="1" y="0"/>
                    </a:cubicBezTo>
                    <a:cubicBezTo>
                      <a:pt x="1" y="0"/>
                      <a:pt x="1" y="0"/>
                      <a:pt x="1" y="0"/>
                    </a:cubicBezTo>
                    <a:cubicBezTo>
                      <a:pt x="2" y="0"/>
                      <a:pt x="2" y="1"/>
                      <a:pt x="3" y="1"/>
                    </a:cubicBezTo>
                    <a:cubicBezTo>
                      <a:pt x="2" y="0"/>
                      <a:pt x="2" y="0"/>
                      <a:pt x="1"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4" name="Freeform 2262"/>
              <p:cNvSpPr>
                <a:spLocks/>
              </p:cNvSpPr>
              <p:nvPr/>
            </p:nvSpPr>
            <p:spPr bwMode="auto">
              <a:xfrm>
                <a:off x="493" y="1706"/>
                <a:ext cx="6" cy="2"/>
              </a:xfrm>
              <a:custGeom>
                <a:avLst/>
                <a:gdLst>
                  <a:gd name="T0" fmla="*/ 1 w 3"/>
                  <a:gd name="T1" fmla="*/ 0 h 1"/>
                  <a:gd name="T2" fmla="*/ 1 w 3"/>
                  <a:gd name="T3" fmla="*/ 0 h 1"/>
                  <a:gd name="T4" fmla="*/ 3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1" y="0"/>
                      <a:pt x="1" y="0"/>
                    </a:cubicBezTo>
                    <a:cubicBezTo>
                      <a:pt x="2" y="0"/>
                      <a:pt x="2" y="1"/>
                      <a:pt x="3" y="1"/>
                    </a:cubicBezTo>
                    <a:cubicBezTo>
                      <a:pt x="3" y="1"/>
                      <a:pt x="3" y="1"/>
                      <a:pt x="3" y="1"/>
                    </a:cubicBezTo>
                    <a:cubicBezTo>
                      <a:pt x="2" y="1"/>
                      <a:pt x="2" y="0"/>
                      <a:pt x="1"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5" name="Freeform 2263"/>
              <p:cNvSpPr>
                <a:spLocks noEditPoints="1"/>
              </p:cNvSpPr>
              <p:nvPr/>
            </p:nvSpPr>
            <p:spPr bwMode="auto">
              <a:xfrm>
                <a:off x="485" y="1684"/>
                <a:ext cx="10" cy="32"/>
              </a:xfrm>
              <a:custGeom>
                <a:avLst/>
                <a:gdLst>
                  <a:gd name="T0" fmla="*/ 0 w 5"/>
                  <a:gd name="T1" fmla="*/ 1 h 15"/>
                  <a:gd name="T2" fmla="*/ 1 w 5"/>
                  <a:gd name="T3" fmla="*/ 2 h 15"/>
                  <a:gd name="T4" fmla="*/ 1 w 5"/>
                  <a:gd name="T5" fmla="*/ 6 h 15"/>
                  <a:gd name="T6" fmla="*/ 3 w 5"/>
                  <a:gd name="T7" fmla="*/ 8 h 15"/>
                  <a:gd name="T8" fmla="*/ 2 w 5"/>
                  <a:gd name="T9" fmla="*/ 12 h 15"/>
                  <a:gd name="T10" fmla="*/ 1 w 5"/>
                  <a:gd name="T11" fmla="*/ 13 h 15"/>
                  <a:gd name="T12" fmla="*/ 0 w 5"/>
                  <a:gd name="T13" fmla="*/ 15 h 15"/>
                  <a:gd name="T14" fmla="*/ 0 w 5"/>
                  <a:gd name="T15" fmla="*/ 15 h 15"/>
                  <a:gd name="T16" fmla="*/ 1 w 5"/>
                  <a:gd name="T17" fmla="*/ 13 h 15"/>
                  <a:gd name="T18" fmla="*/ 3 w 5"/>
                  <a:gd name="T19" fmla="*/ 12 h 15"/>
                  <a:gd name="T20" fmla="*/ 4 w 5"/>
                  <a:gd name="T21" fmla="*/ 10 h 15"/>
                  <a:gd name="T22" fmla="*/ 4 w 5"/>
                  <a:gd name="T23" fmla="*/ 10 h 15"/>
                  <a:gd name="T24" fmla="*/ 2 w 5"/>
                  <a:gd name="T25" fmla="*/ 7 h 15"/>
                  <a:gd name="T26" fmla="*/ 2 w 5"/>
                  <a:gd name="T27" fmla="*/ 6 h 15"/>
                  <a:gd name="T28" fmla="*/ 2 w 5"/>
                  <a:gd name="T29" fmla="*/ 4 h 15"/>
                  <a:gd name="T30" fmla="*/ 2 w 5"/>
                  <a:gd name="T31" fmla="*/ 4 h 15"/>
                  <a:gd name="T32" fmla="*/ 0 w 5"/>
                  <a:gd name="T33" fmla="*/ 1 h 15"/>
                  <a:gd name="T34" fmla="*/ 0 w 5"/>
                  <a:gd name="T35" fmla="*/ 0 h 15"/>
                  <a:gd name="T36" fmla="*/ 0 w 5"/>
                  <a:gd name="T37" fmla="*/ 1 h 15"/>
                  <a:gd name="T38" fmla="*/ 2 w 5"/>
                  <a:gd name="T39" fmla="*/ 4 h 15"/>
                  <a:gd name="T40" fmla="*/ 2 w 5"/>
                  <a:gd name="T41" fmla="*/ 4 h 15"/>
                  <a:gd name="T42" fmla="*/ 2 w 5"/>
                  <a:gd name="T43" fmla="*/ 6 h 15"/>
                  <a:gd name="T44" fmla="*/ 3 w 5"/>
                  <a:gd name="T45" fmla="*/ 7 h 15"/>
                  <a:gd name="T46" fmla="*/ 4 w 5"/>
                  <a:gd name="T47" fmla="*/ 10 h 15"/>
                  <a:gd name="T48" fmla="*/ 4 w 5"/>
                  <a:gd name="T49" fmla="*/ 10 h 15"/>
                  <a:gd name="T50" fmla="*/ 3 w 5"/>
                  <a:gd name="T51" fmla="*/ 12 h 15"/>
                  <a:gd name="T52" fmla="*/ 2 w 5"/>
                  <a:gd name="T53" fmla="*/ 13 h 15"/>
                  <a:gd name="T54" fmla="*/ 0 w 5"/>
                  <a:gd name="T55" fmla="*/ 15 h 15"/>
                  <a:gd name="T56" fmla="*/ 1 w 5"/>
                  <a:gd name="T57" fmla="*/ 15 h 15"/>
                  <a:gd name="T58" fmla="*/ 2 w 5"/>
                  <a:gd name="T59" fmla="*/ 14 h 15"/>
                  <a:gd name="T60" fmla="*/ 4 w 5"/>
                  <a:gd name="T61" fmla="*/ 12 h 15"/>
                  <a:gd name="T62" fmla="*/ 3 w 5"/>
                  <a:gd name="T63" fmla="*/ 7 h 15"/>
                  <a:gd name="T64" fmla="*/ 3 w 5"/>
                  <a:gd name="T65" fmla="*/ 4 h 15"/>
                  <a:gd name="T66" fmla="*/ 1 w 5"/>
                  <a:gd name="T67" fmla="*/ 0 h 15"/>
                  <a:gd name="T68" fmla="*/ 0 w 5"/>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5">
                    <a:moveTo>
                      <a:pt x="0" y="1"/>
                    </a:moveTo>
                    <a:cubicBezTo>
                      <a:pt x="0" y="1"/>
                      <a:pt x="0" y="1"/>
                      <a:pt x="1" y="2"/>
                    </a:cubicBezTo>
                    <a:cubicBezTo>
                      <a:pt x="2" y="3"/>
                      <a:pt x="1" y="5"/>
                      <a:pt x="1" y="6"/>
                    </a:cubicBezTo>
                    <a:cubicBezTo>
                      <a:pt x="1" y="7"/>
                      <a:pt x="2" y="7"/>
                      <a:pt x="3" y="8"/>
                    </a:cubicBezTo>
                    <a:cubicBezTo>
                      <a:pt x="4" y="10"/>
                      <a:pt x="3" y="11"/>
                      <a:pt x="2" y="12"/>
                    </a:cubicBezTo>
                    <a:cubicBezTo>
                      <a:pt x="1" y="12"/>
                      <a:pt x="1" y="12"/>
                      <a:pt x="1" y="13"/>
                    </a:cubicBezTo>
                    <a:cubicBezTo>
                      <a:pt x="1" y="14"/>
                      <a:pt x="1" y="14"/>
                      <a:pt x="0" y="15"/>
                    </a:cubicBezTo>
                    <a:cubicBezTo>
                      <a:pt x="0" y="15"/>
                      <a:pt x="0" y="15"/>
                      <a:pt x="0" y="15"/>
                    </a:cubicBezTo>
                    <a:cubicBezTo>
                      <a:pt x="1" y="14"/>
                      <a:pt x="1" y="14"/>
                      <a:pt x="1" y="13"/>
                    </a:cubicBezTo>
                    <a:cubicBezTo>
                      <a:pt x="1" y="12"/>
                      <a:pt x="2" y="12"/>
                      <a:pt x="3" y="12"/>
                    </a:cubicBezTo>
                    <a:cubicBezTo>
                      <a:pt x="3" y="12"/>
                      <a:pt x="4" y="11"/>
                      <a:pt x="4" y="10"/>
                    </a:cubicBezTo>
                    <a:cubicBezTo>
                      <a:pt x="4" y="10"/>
                      <a:pt x="4" y="10"/>
                      <a:pt x="4" y="10"/>
                    </a:cubicBezTo>
                    <a:cubicBezTo>
                      <a:pt x="4" y="8"/>
                      <a:pt x="3" y="8"/>
                      <a:pt x="2" y="7"/>
                    </a:cubicBezTo>
                    <a:cubicBezTo>
                      <a:pt x="2" y="7"/>
                      <a:pt x="2" y="6"/>
                      <a:pt x="2" y="6"/>
                    </a:cubicBezTo>
                    <a:cubicBezTo>
                      <a:pt x="2" y="6"/>
                      <a:pt x="2" y="5"/>
                      <a:pt x="2" y="4"/>
                    </a:cubicBezTo>
                    <a:cubicBezTo>
                      <a:pt x="2" y="4"/>
                      <a:pt x="2" y="4"/>
                      <a:pt x="2" y="4"/>
                    </a:cubicBezTo>
                    <a:cubicBezTo>
                      <a:pt x="2" y="2"/>
                      <a:pt x="0" y="1"/>
                      <a:pt x="0" y="1"/>
                    </a:cubicBezTo>
                    <a:close/>
                    <a:moveTo>
                      <a:pt x="0" y="0"/>
                    </a:moveTo>
                    <a:cubicBezTo>
                      <a:pt x="0" y="1"/>
                      <a:pt x="0" y="1"/>
                      <a:pt x="0" y="1"/>
                    </a:cubicBezTo>
                    <a:cubicBezTo>
                      <a:pt x="1" y="1"/>
                      <a:pt x="2" y="2"/>
                      <a:pt x="2" y="4"/>
                    </a:cubicBezTo>
                    <a:cubicBezTo>
                      <a:pt x="2" y="4"/>
                      <a:pt x="2" y="4"/>
                      <a:pt x="2" y="4"/>
                    </a:cubicBezTo>
                    <a:cubicBezTo>
                      <a:pt x="2" y="5"/>
                      <a:pt x="2" y="6"/>
                      <a:pt x="2" y="6"/>
                    </a:cubicBezTo>
                    <a:cubicBezTo>
                      <a:pt x="2" y="6"/>
                      <a:pt x="2" y="6"/>
                      <a:pt x="3" y="7"/>
                    </a:cubicBezTo>
                    <a:cubicBezTo>
                      <a:pt x="3" y="7"/>
                      <a:pt x="4" y="8"/>
                      <a:pt x="4" y="10"/>
                    </a:cubicBezTo>
                    <a:cubicBezTo>
                      <a:pt x="4" y="10"/>
                      <a:pt x="4" y="10"/>
                      <a:pt x="4" y="10"/>
                    </a:cubicBezTo>
                    <a:cubicBezTo>
                      <a:pt x="4" y="11"/>
                      <a:pt x="4" y="12"/>
                      <a:pt x="3" y="12"/>
                    </a:cubicBezTo>
                    <a:cubicBezTo>
                      <a:pt x="2" y="12"/>
                      <a:pt x="2" y="12"/>
                      <a:pt x="2" y="13"/>
                    </a:cubicBezTo>
                    <a:cubicBezTo>
                      <a:pt x="1" y="13"/>
                      <a:pt x="1" y="14"/>
                      <a:pt x="0" y="15"/>
                    </a:cubicBezTo>
                    <a:cubicBezTo>
                      <a:pt x="1" y="15"/>
                      <a:pt x="1" y="15"/>
                      <a:pt x="1" y="15"/>
                    </a:cubicBezTo>
                    <a:cubicBezTo>
                      <a:pt x="1" y="15"/>
                      <a:pt x="1" y="14"/>
                      <a:pt x="2" y="14"/>
                    </a:cubicBezTo>
                    <a:cubicBezTo>
                      <a:pt x="2" y="13"/>
                      <a:pt x="2" y="13"/>
                      <a:pt x="4" y="12"/>
                    </a:cubicBezTo>
                    <a:cubicBezTo>
                      <a:pt x="5" y="11"/>
                      <a:pt x="4" y="8"/>
                      <a:pt x="3" y="7"/>
                    </a:cubicBezTo>
                    <a:cubicBezTo>
                      <a:pt x="2" y="6"/>
                      <a:pt x="3" y="7"/>
                      <a:pt x="3" y="4"/>
                    </a:cubicBezTo>
                    <a:cubicBezTo>
                      <a:pt x="3" y="1"/>
                      <a:pt x="1" y="0"/>
                      <a:pt x="1" y="0"/>
                    </a:cubicBezTo>
                    <a:lnTo>
                      <a:pt x="0"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6" name="Freeform 2264"/>
              <p:cNvSpPr>
                <a:spLocks/>
              </p:cNvSpPr>
              <p:nvPr/>
            </p:nvSpPr>
            <p:spPr bwMode="auto">
              <a:xfrm>
                <a:off x="485" y="1686"/>
                <a:ext cx="8" cy="30"/>
              </a:xfrm>
              <a:custGeom>
                <a:avLst/>
                <a:gdLst>
                  <a:gd name="T0" fmla="*/ 0 w 4"/>
                  <a:gd name="T1" fmla="*/ 0 h 14"/>
                  <a:gd name="T2" fmla="*/ 0 w 4"/>
                  <a:gd name="T3" fmla="*/ 0 h 14"/>
                  <a:gd name="T4" fmla="*/ 2 w 4"/>
                  <a:gd name="T5" fmla="*/ 3 h 14"/>
                  <a:gd name="T6" fmla="*/ 2 w 4"/>
                  <a:gd name="T7" fmla="*/ 3 h 14"/>
                  <a:gd name="T8" fmla="*/ 2 w 4"/>
                  <a:gd name="T9" fmla="*/ 5 h 14"/>
                  <a:gd name="T10" fmla="*/ 2 w 4"/>
                  <a:gd name="T11" fmla="*/ 6 h 14"/>
                  <a:gd name="T12" fmla="*/ 4 w 4"/>
                  <a:gd name="T13" fmla="*/ 9 h 14"/>
                  <a:gd name="T14" fmla="*/ 4 w 4"/>
                  <a:gd name="T15" fmla="*/ 9 h 14"/>
                  <a:gd name="T16" fmla="*/ 3 w 4"/>
                  <a:gd name="T17" fmla="*/ 11 h 14"/>
                  <a:gd name="T18" fmla="*/ 1 w 4"/>
                  <a:gd name="T19" fmla="*/ 12 h 14"/>
                  <a:gd name="T20" fmla="*/ 0 w 4"/>
                  <a:gd name="T21" fmla="*/ 14 h 14"/>
                  <a:gd name="T22" fmla="*/ 0 w 4"/>
                  <a:gd name="T23" fmla="*/ 14 h 14"/>
                  <a:gd name="T24" fmla="*/ 2 w 4"/>
                  <a:gd name="T25" fmla="*/ 12 h 14"/>
                  <a:gd name="T26" fmla="*/ 3 w 4"/>
                  <a:gd name="T27" fmla="*/ 11 h 14"/>
                  <a:gd name="T28" fmla="*/ 4 w 4"/>
                  <a:gd name="T29" fmla="*/ 9 h 14"/>
                  <a:gd name="T30" fmla="*/ 4 w 4"/>
                  <a:gd name="T31" fmla="*/ 9 h 14"/>
                  <a:gd name="T32" fmla="*/ 3 w 4"/>
                  <a:gd name="T33" fmla="*/ 6 h 14"/>
                  <a:gd name="T34" fmla="*/ 2 w 4"/>
                  <a:gd name="T35" fmla="*/ 5 h 14"/>
                  <a:gd name="T36" fmla="*/ 2 w 4"/>
                  <a:gd name="T37" fmla="*/ 3 h 14"/>
                  <a:gd name="T38" fmla="*/ 2 w 4"/>
                  <a:gd name="T39" fmla="*/ 3 h 14"/>
                  <a:gd name="T40" fmla="*/ 0 w 4"/>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0" y="0"/>
                    </a:moveTo>
                    <a:cubicBezTo>
                      <a:pt x="0" y="0"/>
                      <a:pt x="0" y="0"/>
                      <a:pt x="0" y="0"/>
                    </a:cubicBezTo>
                    <a:cubicBezTo>
                      <a:pt x="0" y="0"/>
                      <a:pt x="2" y="1"/>
                      <a:pt x="2" y="3"/>
                    </a:cubicBezTo>
                    <a:cubicBezTo>
                      <a:pt x="2" y="3"/>
                      <a:pt x="2" y="3"/>
                      <a:pt x="2" y="3"/>
                    </a:cubicBezTo>
                    <a:cubicBezTo>
                      <a:pt x="2" y="4"/>
                      <a:pt x="2" y="5"/>
                      <a:pt x="2" y="5"/>
                    </a:cubicBezTo>
                    <a:cubicBezTo>
                      <a:pt x="2" y="5"/>
                      <a:pt x="2" y="6"/>
                      <a:pt x="2" y="6"/>
                    </a:cubicBezTo>
                    <a:cubicBezTo>
                      <a:pt x="3" y="7"/>
                      <a:pt x="4" y="7"/>
                      <a:pt x="4" y="9"/>
                    </a:cubicBezTo>
                    <a:cubicBezTo>
                      <a:pt x="4" y="9"/>
                      <a:pt x="4" y="9"/>
                      <a:pt x="4" y="9"/>
                    </a:cubicBezTo>
                    <a:cubicBezTo>
                      <a:pt x="4" y="10"/>
                      <a:pt x="3" y="11"/>
                      <a:pt x="3" y="11"/>
                    </a:cubicBezTo>
                    <a:cubicBezTo>
                      <a:pt x="2" y="11"/>
                      <a:pt x="1" y="11"/>
                      <a:pt x="1" y="12"/>
                    </a:cubicBezTo>
                    <a:cubicBezTo>
                      <a:pt x="1" y="13"/>
                      <a:pt x="1" y="13"/>
                      <a:pt x="0" y="14"/>
                    </a:cubicBezTo>
                    <a:cubicBezTo>
                      <a:pt x="0" y="14"/>
                      <a:pt x="0" y="14"/>
                      <a:pt x="0" y="14"/>
                    </a:cubicBezTo>
                    <a:cubicBezTo>
                      <a:pt x="1" y="13"/>
                      <a:pt x="1" y="12"/>
                      <a:pt x="2" y="12"/>
                    </a:cubicBezTo>
                    <a:cubicBezTo>
                      <a:pt x="2" y="11"/>
                      <a:pt x="2" y="11"/>
                      <a:pt x="3" y="11"/>
                    </a:cubicBezTo>
                    <a:cubicBezTo>
                      <a:pt x="4" y="11"/>
                      <a:pt x="4" y="10"/>
                      <a:pt x="4" y="9"/>
                    </a:cubicBezTo>
                    <a:cubicBezTo>
                      <a:pt x="4" y="9"/>
                      <a:pt x="4" y="9"/>
                      <a:pt x="4" y="9"/>
                    </a:cubicBezTo>
                    <a:cubicBezTo>
                      <a:pt x="4" y="7"/>
                      <a:pt x="3" y="6"/>
                      <a:pt x="3" y="6"/>
                    </a:cubicBezTo>
                    <a:cubicBezTo>
                      <a:pt x="2" y="5"/>
                      <a:pt x="2" y="5"/>
                      <a:pt x="2" y="5"/>
                    </a:cubicBezTo>
                    <a:cubicBezTo>
                      <a:pt x="2" y="5"/>
                      <a:pt x="2" y="4"/>
                      <a:pt x="2" y="3"/>
                    </a:cubicBezTo>
                    <a:cubicBezTo>
                      <a:pt x="2" y="3"/>
                      <a:pt x="2" y="3"/>
                      <a:pt x="2" y="3"/>
                    </a:cubicBezTo>
                    <a:cubicBezTo>
                      <a:pt x="2" y="1"/>
                      <a:pt x="1" y="0"/>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7" name="Freeform 2265"/>
              <p:cNvSpPr>
                <a:spLocks noEditPoints="1"/>
              </p:cNvSpPr>
              <p:nvPr/>
            </p:nvSpPr>
            <p:spPr bwMode="auto">
              <a:xfrm>
                <a:off x="478" y="1689"/>
                <a:ext cx="9" cy="29"/>
              </a:xfrm>
              <a:custGeom>
                <a:avLst/>
                <a:gdLst>
                  <a:gd name="T0" fmla="*/ 2 w 4"/>
                  <a:gd name="T1" fmla="*/ 7 h 14"/>
                  <a:gd name="T2" fmla="*/ 1 w 4"/>
                  <a:gd name="T3" fmla="*/ 10 h 14"/>
                  <a:gd name="T4" fmla="*/ 1 w 4"/>
                  <a:gd name="T5" fmla="*/ 8 h 14"/>
                  <a:gd name="T6" fmla="*/ 2 w 4"/>
                  <a:gd name="T7" fmla="*/ 7 h 14"/>
                  <a:gd name="T8" fmla="*/ 1 w 4"/>
                  <a:gd name="T9" fmla="*/ 0 h 14"/>
                  <a:gd name="T10" fmla="*/ 0 w 4"/>
                  <a:gd name="T11" fmla="*/ 1 h 14"/>
                  <a:gd name="T12" fmla="*/ 1 w 4"/>
                  <a:gd name="T13" fmla="*/ 3 h 14"/>
                  <a:gd name="T14" fmla="*/ 1 w 4"/>
                  <a:gd name="T15" fmla="*/ 6 h 14"/>
                  <a:gd name="T16" fmla="*/ 0 w 4"/>
                  <a:gd name="T17" fmla="*/ 9 h 14"/>
                  <a:gd name="T18" fmla="*/ 0 w 4"/>
                  <a:gd name="T19" fmla="*/ 10 h 14"/>
                  <a:gd name="T20" fmla="*/ 1 w 4"/>
                  <a:gd name="T21" fmla="*/ 10 h 14"/>
                  <a:gd name="T22" fmla="*/ 1 w 4"/>
                  <a:gd name="T23" fmla="*/ 7 h 14"/>
                  <a:gd name="T24" fmla="*/ 2 w 4"/>
                  <a:gd name="T25" fmla="*/ 7 h 14"/>
                  <a:gd name="T26" fmla="*/ 1 w 4"/>
                  <a:gd name="T27" fmla="*/ 5 h 14"/>
                  <a:gd name="T28" fmla="*/ 1 w 4"/>
                  <a:gd name="T29" fmla="*/ 4 h 14"/>
                  <a:gd name="T30" fmla="*/ 2 w 4"/>
                  <a:gd name="T31" fmla="*/ 2 h 14"/>
                  <a:gd name="T32" fmla="*/ 2 w 4"/>
                  <a:gd name="T33" fmla="*/ 2 h 14"/>
                  <a:gd name="T34" fmla="*/ 2 w 4"/>
                  <a:gd name="T35" fmla="*/ 1 h 14"/>
                  <a:gd name="T36" fmla="*/ 1 w 4"/>
                  <a:gd name="T37" fmla="*/ 1 h 14"/>
                  <a:gd name="T38" fmla="*/ 0 w 4"/>
                  <a:gd name="T39" fmla="*/ 1 h 14"/>
                  <a:gd name="T40" fmla="*/ 3 w 4"/>
                  <a:gd name="T41" fmla="*/ 4 h 14"/>
                  <a:gd name="T42" fmla="*/ 3 w 4"/>
                  <a:gd name="T43" fmla="*/ 4 h 14"/>
                  <a:gd name="T44" fmla="*/ 3 w 4"/>
                  <a:gd name="T45" fmla="*/ 10 h 14"/>
                  <a:gd name="T46" fmla="*/ 3 w 4"/>
                  <a:gd name="T47" fmla="*/ 10 h 14"/>
                  <a:gd name="T48" fmla="*/ 3 w 4"/>
                  <a:gd name="T49" fmla="*/ 10 h 14"/>
                  <a:gd name="T50" fmla="*/ 2 w 4"/>
                  <a:gd name="T51" fmla="*/ 14 h 14"/>
                  <a:gd name="T52" fmla="*/ 2 w 4"/>
                  <a:gd name="T53" fmla="*/ 10 h 14"/>
                  <a:gd name="T54" fmla="*/ 2 w 4"/>
                  <a:gd name="T55" fmla="*/ 10 h 14"/>
                  <a:gd name="T56" fmla="*/ 2 w 4"/>
                  <a:gd name="T57" fmla="*/ 10 h 14"/>
                  <a:gd name="T58" fmla="*/ 3 w 4"/>
                  <a:gd name="T59" fmla="*/ 4 h 14"/>
                  <a:gd name="T60" fmla="*/ 3 w 4"/>
                  <a:gd name="T61" fmla="*/ 4 h 14"/>
                  <a:gd name="T62" fmla="*/ 3 w 4"/>
                  <a:gd name="T63" fmla="*/ 3 h 14"/>
                  <a:gd name="T64" fmla="*/ 3 w 4"/>
                  <a:gd name="T65" fmla="*/ 3 h 14"/>
                  <a:gd name="T66" fmla="*/ 2 w 4"/>
                  <a:gd name="T67" fmla="*/ 3 h 14"/>
                  <a:gd name="T68" fmla="*/ 1 w 4"/>
                  <a:gd name="T69" fmla="*/ 4 h 14"/>
                  <a:gd name="T70" fmla="*/ 1 w 4"/>
                  <a:gd name="T71" fmla="*/ 5 h 14"/>
                  <a:gd name="T72" fmla="*/ 2 w 4"/>
                  <a:gd name="T73" fmla="*/ 6 h 14"/>
                  <a:gd name="T74" fmla="*/ 2 w 4"/>
                  <a:gd name="T75" fmla="*/ 4 h 14"/>
                  <a:gd name="T76" fmla="*/ 2 w 4"/>
                  <a:gd name="T77" fmla="*/ 3 h 14"/>
                  <a:gd name="T78" fmla="*/ 3 w 4"/>
                  <a:gd name="T79" fmla="*/ 4 h 14"/>
                  <a:gd name="T80" fmla="*/ 2 w 4"/>
                  <a:gd name="T81" fmla="*/ 8 h 14"/>
                  <a:gd name="T82" fmla="*/ 2 w 4"/>
                  <a:gd name="T83" fmla="*/ 10 h 14"/>
                  <a:gd name="T84" fmla="*/ 2 w 4"/>
                  <a:gd name="T85" fmla="*/ 14 h 14"/>
                  <a:gd name="T86" fmla="*/ 2 w 4"/>
                  <a:gd name="T87" fmla="*/ 14 h 14"/>
                  <a:gd name="T88" fmla="*/ 3 w 4"/>
                  <a:gd name="T89" fmla="*/ 12 h 14"/>
                  <a:gd name="T90" fmla="*/ 3 w 4"/>
                  <a:gd name="T91" fmla="*/ 9 h 14"/>
                  <a:gd name="T92" fmla="*/ 4 w 4"/>
                  <a:gd name="T93" fmla="*/ 4 h 14"/>
                  <a:gd name="T94" fmla="*/ 2 w 4"/>
                  <a:gd name="T95" fmla="*/ 0 h 14"/>
                  <a:gd name="T96" fmla="*/ 1 w 4"/>
                  <a:gd name="T9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14">
                    <a:moveTo>
                      <a:pt x="2" y="7"/>
                    </a:moveTo>
                    <a:cubicBezTo>
                      <a:pt x="1" y="8"/>
                      <a:pt x="1" y="8"/>
                      <a:pt x="1" y="10"/>
                    </a:cubicBezTo>
                    <a:cubicBezTo>
                      <a:pt x="1" y="10"/>
                      <a:pt x="1" y="9"/>
                      <a:pt x="1" y="8"/>
                    </a:cubicBezTo>
                    <a:lnTo>
                      <a:pt x="2" y="7"/>
                    </a:lnTo>
                    <a:close/>
                    <a:moveTo>
                      <a:pt x="1" y="0"/>
                    </a:moveTo>
                    <a:cubicBezTo>
                      <a:pt x="0" y="0"/>
                      <a:pt x="0" y="1"/>
                      <a:pt x="0" y="1"/>
                    </a:cubicBezTo>
                    <a:cubicBezTo>
                      <a:pt x="1" y="1"/>
                      <a:pt x="1" y="2"/>
                      <a:pt x="1" y="3"/>
                    </a:cubicBezTo>
                    <a:cubicBezTo>
                      <a:pt x="0" y="4"/>
                      <a:pt x="1" y="5"/>
                      <a:pt x="1" y="6"/>
                    </a:cubicBezTo>
                    <a:cubicBezTo>
                      <a:pt x="1" y="7"/>
                      <a:pt x="1" y="8"/>
                      <a:pt x="0" y="9"/>
                    </a:cubicBezTo>
                    <a:cubicBezTo>
                      <a:pt x="0" y="10"/>
                      <a:pt x="0" y="10"/>
                      <a:pt x="0" y="10"/>
                    </a:cubicBezTo>
                    <a:cubicBezTo>
                      <a:pt x="1" y="10"/>
                      <a:pt x="1" y="10"/>
                      <a:pt x="1" y="10"/>
                    </a:cubicBezTo>
                    <a:cubicBezTo>
                      <a:pt x="1" y="9"/>
                      <a:pt x="1" y="8"/>
                      <a:pt x="1" y="7"/>
                    </a:cubicBezTo>
                    <a:cubicBezTo>
                      <a:pt x="2" y="7"/>
                      <a:pt x="2" y="7"/>
                      <a:pt x="2" y="7"/>
                    </a:cubicBezTo>
                    <a:cubicBezTo>
                      <a:pt x="2" y="7"/>
                      <a:pt x="1" y="6"/>
                      <a:pt x="1" y="5"/>
                    </a:cubicBezTo>
                    <a:cubicBezTo>
                      <a:pt x="1" y="4"/>
                      <a:pt x="1" y="4"/>
                      <a:pt x="1" y="4"/>
                    </a:cubicBezTo>
                    <a:cubicBezTo>
                      <a:pt x="1" y="3"/>
                      <a:pt x="1" y="3"/>
                      <a:pt x="2" y="2"/>
                    </a:cubicBezTo>
                    <a:cubicBezTo>
                      <a:pt x="2" y="2"/>
                      <a:pt x="2" y="2"/>
                      <a:pt x="2" y="2"/>
                    </a:cubicBezTo>
                    <a:cubicBezTo>
                      <a:pt x="2" y="1"/>
                      <a:pt x="2" y="1"/>
                      <a:pt x="2" y="1"/>
                    </a:cubicBezTo>
                    <a:cubicBezTo>
                      <a:pt x="1" y="1"/>
                      <a:pt x="1" y="1"/>
                      <a:pt x="1" y="1"/>
                    </a:cubicBezTo>
                    <a:cubicBezTo>
                      <a:pt x="0" y="1"/>
                      <a:pt x="0" y="1"/>
                      <a:pt x="0" y="1"/>
                    </a:cubicBezTo>
                    <a:cubicBezTo>
                      <a:pt x="0" y="1"/>
                      <a:pt x="3" y="1"/>
                      <a:pt x="3" y="4"/>
                    </a:cubicBezTo>
                    <a:cubicBezTo>
                      <a:pt x="3" y="4"/>
                      <a:pt x="3" y="4"/>
                      <a:pt x="3" y="4"/>
                    </a:cubicBezTo>
                    <a:cubicBezTo>
                      <a:pt x="3" y="7"/>
                      <a:pt x="3" y="9"/>
                      <a:pt x="3" y="10"/>
                    </a:cubicBezTo>
                    <a:cubicBezTo>
                      <a:pt x="3" y="10"/>
                      <a:pt x="3" y="10"/>
                      <a:pt x="3" y="10"/>
                    </a:cubicBezTo>
                    <a:cubicBezTo>
                      <a:pt x="3" y="10"/>
                      <a:pt x="3" y="10"/>
                      <a:pt x="3" y="10"/>
                    </a:cubicBezTo>
                    <a:cubicBezTo>
                      <a:pt x="3" y="12"/>
                      <a:pt x="2" y="14"/>
                      <a:pt x="2" y="14"/>
                    </a:cubicBezTo>
                    <a:cubicBezTo>
                      <a:pt x="2" y="14"/>
                      <a:pt x="2" y="11"/>
                      <a:pt x="2" y="10"/>
                    </a:cubicBezTo>
                    <a:cubicBezTo>
                      <a:pt x="2" y="10"/>
                      <a:pt x="2" y="10"/>
                      <a:pt x="2" y="10"/>
                    </a:cubicBezTo>
                    <a:cubicBezTo>
                      <a:pt x="2" y="10"/>
                      <a:pt x="2" y="10"/>
                      <a:pt x="2" y="10"/>
                    </a:cubicBezTo>
                    <a:cubicBezTo>
                      <a:pt x="2" y="9"/>
                      <a:pt x="3" y="7"/>
                      <a:pt x="3" y="4"/>
                    </a:cubicBezTo>
                    <a:cubicBezTo>
                      <a:pt x="3" y="4"/>
                      <a:pt x="3" y="4"/>
                      <a:pt x="3" y="4"/>
                    </a:cubicBezTo>
                    <a:cubicBezTo>
                      <a:pt x="3" y="4"/>
                      <a:pt x="3" y="3"/>
                      <a:pt x="3" y="3"/>
                    </a:cubicBezTo>
                    <a:cubicBezTo>
                      <a:pt x="3" y="3"/>
                      <a:pt x="3" y="3"/>
                      <a:pt x="3" y="3"/>
                    </a:cubicBezTo>
                    <a:cubicBezTo>
                      <a:pt x="2" y="3"/>
                      <a:pt x="2" y="3"/>
                      <a:pt x="2" y="3"/>
                    </a:cubicBezTo>
                    <a:cubicBezTo>
                      <a:pt x="2" y="3"/>
                      <a:pt x="1" y="3"/>
                      <a:pt x="1" y="4"/>
                    </a:cubicBezTo>
                    <a:cubicBezTo>
                      <a:pt x="1" y="5"/>
                      <a:pt x="1" y="5"/>
                      <a:pt x="1" y="5"/>
                    </a:cubicBezTo>
                    <a:cubicBezTo>
                      <a:pt x="1" y="6"/>
                      <a:pt x="2" y="6"/>
                      <a:pt x="2" y="6"/>
                    </a:cubicBezTo>
                    <a:cubicBezTo>
                      <a:pt x="2" y="5"/>
                      <a:pt x="2" y="5"/>
                      <a:pt x="2" y="4"/>
                    </a:cubicBezTo>
                    <a:cubicBezTo>
                      <a:pt x="2" y="4"/>
                      <a:pt x="2" y="3"/>
                      <a:pt x="2" y="3"/>
                    </a:cubicBezTo>
                    <a:cubicBezTo>
                      <a:pt x="3" y="4"/>
                      <a:pt x="3" y="4"/>
                      <a:pt x="3" y="4"/>
                    </a:cubicBezTo>
                    <a:cubicBezTo>
                      <a:pt x="3" y="5"/>
                      <a:pt x="2" y="7"/>
                      <a:pt x="2" y="8"/>
                    </a:cubicBezTo>
                    <a:cubicBezTo>
                      <a:pt x="2" y="9"/>
                      <a:pt x="1" y="9"/>
                      <a:pt x="2" y="10"/>
                    </a:cubicBezTo>
                    <a:cubicBezTo>
                      <a:pt x="2" y="11"/>
                      <a:pt x="1" y="13"/>
                      <a:pt x="2" y="14"/>
                    </a:cubicBezTo>
                    <a:cubicBezTo>
                      <a:pt x="2" y="14"/>
                      <a:pt x="2" y="14"/>
                      <a:pt x="2" y="14"/>
                    </a:cubicBezTo>
                    <a:cubicBezTo>
                      <a:pt x="2" y="14"/>
                      <a:pt x="2" y="13"/>
                      <a:pt x="3" y="12"/>
                    </a:cubicBezTo>
                    <a:cubicBezTo>
                      <a:pt x="4" y="10"/>
                      <a:pt x="3" y="10"/>
                      <a:pt x="3" y="9"/>
                    </a:cubicBezTo>
                    <a:cubicBezTo>
                      <a:pt x="3" y="8"/>
                      <a:pt x="4" y="6"/>
                      <a:pt x="4" y="4"/>
                    </a:cubicBezTo>
                    <a:cubicBezTo>
                      <a:pt x="3" y="1"/>
                      <a:pt x="2" y="0"/>
                      <a:pt x="2" y="0"/>
                    </a:cubicBezTo>
                    <a:lnTo>
                      <a:pt x="1"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8" name="Freeform 2266"/>
              <p:cNvSpPr>
                <a:spLocks/>
              </p:cNvSpPr>
              <p:nvPr/>
            </p:nvSpPr>
            <p:spPr bwMode="auto">
              <a:xfrm>
                <a:off x="478" y="1691"/>
                <a:ext cx="7" cy="27"/>
              </a:xfrm>
              <a:custGeom>
                <a:avLst/>
                <a:gdLst>
                  <a:gd name="T0" fmla="*/ 0 w 3"/>
                  <a:gd name="T1" fmla="*/ 0 h 13"/>
                  <a:gd name="T2" fmla="*/ 1 w 3"/>
                  <a:gd name="T3" fmla="*/ 0 h 13"/>
                  <a:gd name="T4" fmla="*/ 2 w 3"/>
                  <a:gd name="T5" fmla="*/ 0 h 13"/>
                  <a:gd name="T6" fmla="*/ 2 w 3"/>
                  <a:gd name="T7" fmla="*/ 1 h 13"/>
                  <a:gd name="T8" fmla="*/ 2 w 3"/>
                  <a:gd name="T9" fmla="*/ 1 h 13"/>
                  <a:gd name="T10" fmla="*/ 1 w 3"/>
                  <a:gd name="T11" fmla="*/ 3 h 13"/>
                  <a:gd name="T12" fmla="*/ 1 w 3"/>
                  <a:gd name="T13" fmla="*/ 4 h 13"/>
                  <a:gd name="T14" fmla="*/ 2 w 3"/>
                  <a:gd name="T15" fmla="*/ 6 h 13"/>
                  <a:gd name="T16" fmla="*/ 1 w 3"/>
                  <a:gd name="T17" fmla="*/ 6 h 13"/>
                  <a:gd name="T18" fmla="*/ 1 w 3"/>
                  <a:gd name="T19" fmla="*/ 9 h 13"/>
                  <a:gd name="T20" fmla="*/ 1 w 3"/>
                  <a:gd name="T21" fmla="*/ 9 h 13"/>
                  <a:gd name="T22" fmla="*/ 2 w 3"/>
                  <a:gd name="T23" fmla="*/ 6 h 13"/>
                  <a:gd name="T24" fmla="*/ 2 w 3"/>
                  <a:gd name="T25" fmla="*/ 5 h 13"/>
                  <a:gd name="T26" fmla="*/ 1 w 3"/>
                  <a:gd name="T27" fmla="*/ 4 h 13"/>
                  <a:gd name="T28" fmla="*/ 1 w 3"/>
                  <a:gd name="T29" fmla="*/ 3 h 13"/>
                  <a:gd name="T30" fmla="*/ 2 w 3"/>
                  <a:gd name="T31" fmla="*/ 2 h 13"/>
                  <a:gd name="T32" fmla="*/ 3 w 3"/>
                  <a:gd name="T33" fmla="*/ 2 h 13"/>
                  <a:gd name="T34" fmla="*/ 3 w 3"/>
                  <a:gd name="T35" fmla="*/ 2 h 13"/>
                  <a:gd name="T36" fmla="*/ 3 w 3"/>
                  <a:gd name="T37" fmla="*/ 3 h 13"/>
                  <a:gd name="T38" fmla="*/ 3 w 3"/>
                  <a:gd name="T39" fmla="*/ 3 h 13"/>
                  <a:gd name="T40" fmla="*/ 2 w 3"/>
                  <a:gd name="T41" fmla="*/ 9 h 13"/>
                  <a:gd name="T42" fmla="*/ 2 w 3"/>
                  <a:gd name="T43" fmla="*/ 9 h 13"/>
                  <a:gd name="T44" fmla="*/ 2 w 3"/>
                  <a:gd name="T45" fmla="*/ 9 h 13"/>
                  <a:gd name="T46" fmla="*/ 2 w 3"/>
                  <a:gd name="T47" fmla="*/ 13 h 13"/>
                  <a:gd name="T48" fmla="*/ 3 w 3"/>
                  <a:gd name="T49" fmla="*/ 9 h 13"/>
                  <a:gd name="T50" fmla="*/ 3 w 3"/>
                  <a:gd name="T51" fmla="*/ 9 h 13"/>
                  <a:gd name="T52" fmla="*/ 3 w 3"/>
                  <a:gd name="T53" fmla="*/ 9 h 13"/>
                  <a:gd name="T54" fmla="*/ 3 w 3"/>
                  <a:gd name="T55" fmla="*/ 3 h 13"/>
                  <a:gd name="T56" fmla="*/ 3 w 3"/>
                  <a:gd name="T57" fmla="*/ 3 h 13"/>
                  <a:gd name="T58" fmla="*/ 0 w 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13">
                    <a:moveTo>
                      <a:pt x="0" y="0"/>
                    </a:moveTo>
                    <a:cubicBezTo>
                      <a:pt x="1" y="0"/>
                      <a:pt x="1" y="0"/>
                      <a:pt x="1" y="0"/>
                    </a:cubicBezTo>
                    <a:cubicBezTo>
                      <a:pt x="2" y="0"/>
                      <a:pt x="2" y="0"/>
                      <a:pt x="2" y="0"/>
                    </a:cubicBezTo>
                    <a:cubicBezTo>
                      <a:pt x="2" y="1"/>
                      <a:pt x="2" y="1"/>
                      <a:pt x="2" y="1"/>
                    </a:cubicBezTo>
                    <a:cubicBezTo>
                      <a:pt x="2" y="1"/>
                      <a:pt x="2" y="1"/>
                      <a:pt x="2" y="1"/>
                    </a:cubicBezTo>
                    <a:cubicBezTo>
                      <a:pt x="1" y="2"/>
                      <a:pt x="1" y="2"/>
                      <a:pt x="1" y="3"/>
                    </a:cubicBezTo>
                    <a:cubicBezTo>
                      <a:pt x="1" y="4"/>
                      <a:pt x="1" y="4"/>
                      <a:pt x="1" y="4"/>
                    </a:cubicBezTo>
                    <a:cubicBezTo>
                      <a:pt x="1" y="5"/>
                      <a:pt x="2" y="6"/>
                      <a:pt x="2" y="6"/>
                    </a:cubicBezTo>
                    <a:cubicBezTo>
                      <a:pt x="1" y="6"/>
                      <a:pt x="1" y="6"/>
                      <a:pt x="1" y="6"/>
                    </a:cubicBezTo>
                    <a:cubicBezTo>
                      <a:pt x="1" y="7"/>
                      <a:pt x="1" y="8"/>
                      <a:pt x="1" y="9"/>
                    </a:cubicBezTo>
                    <a:cubicBezTo>
                      <a:pt x="1" y="9"/>
                      <a:pt x="1" y="9"/>
                      <a:pt x="1" y="9"/>
                    </a:cubicBezTo>
                    <a:cubicBezTo>
                      <a:pt x="1" y="7"/>
                      <a:pt x="1" y="7"/>
                      <a:pt x="2" y="6"/>
                    </a:cubicBezTo>
                    <a:cubicBezTo>
                      <a:pt x="2" y="5"/>
                      <a:pt x="2" y="5"/>
                      <a:pt x="2" y="5"/>
                    </a:cubicBezTo>
                    <a:cubicBezTo>
                      <a:pt x="2" y="5"/>
                      <a:pt x="1" y="5"/>
                      <a:pt x="1" y="4"/>
                    </a:cubicBezTo>
                    <a:cubicBezTo>
                      <a:pt x="1" y="3"/>
                      <a:pt x="1" y="3"/>
                      <a:pt x="1" y="3"/>
                    </a:cubicBezTo>
                    <a:cubicBezTo>
                      <a:pt x="1" y="2"/>
                      <a:pt x="2" y="2"/>
                      <a:pt x="2" y="2"/>
                    </a:cubicBezTo>
                    <a:cubicBezTo>
                      <a:pt x="3" y="2"/>
                      <a:pt x="3" y="2"/>
                      <a:pt x="3" y="2"/>
                    </a:cubicBezTo>
                    <a:cubicBezTo>
                      <a:pt x="3" y="2"/>
                      <a:pt x="3" y="2"/>
                      <a:pt x="3" y="2"/>
                    </a:cubicBezTo>
                    <a:cubicBezTo>
                      <a:pt x="3" y="2"/>
                      <a:pt x="3" y="3"/>
                      <a:pt x="3" y="3"/>
                    </a:cubicBezTo>
                    <a:cubicBezTo>
                      <a:pt x="3" y="3"/>
                      <a:pt x="3" y="3"/>
                      <a:pt x="3" y="3"/>
                    </a:cubicBezTo>
                    <a:cubicBezTo>
                      <a:pt x="3" y="6"/>
                      <a:pt x="2" y="8"/>
                      <a:pt x="2" y="9"/>
                    </a:cubicBezTo>
                    <a:cubicBezTo>
                      <a:pt x="2" y="9"/>
                      <a:pt x="2" y="9"/>
                      <a:pt x="2" y="9"/>
                    </a:cubicBezTo>
                    <a:cubicBezTo>
                      <a:pt x="2" y="9"/>
                      <a:pt x="2" y="9"/>
                      <a:pt x="2" y="9"/>
                    </a:cubicBezTo>
                    <a:cubicBezTo>
                      <a:pt x="2" y="10"/>
                      <a:pt x="2" y="13"/>
                      <a:pt x="2" y="13"/>
                    </a:cubicBezTo>
                    <a:cubicBezTo>
                      <a:pt x="2" y="13"/>
                      <a:pt x="3" y="11"/>
                      <a:pt x="3" y="9"/>
                    </a:cubicBezTo>
                    <a:cubicBezTo>
                      <a:pt x="3" y="9"/>
                      <a:pt x="3" y="9"/>
                      <a:pt x="3" y="9"/>
                    </a:cubicBezTo>
                    <a:cubicBezTo>
                      <a:pt x="3" y="9"/>
                      <a:pt x="3" y="9"/>
                      <a:pt x="3" y="9"/>
                    </a:cubicBezTo>
                    <a:cubicBezTo>
                      <a:pt x="3" y="8"/>
                      <a:pt x="3" y="6"/>
                      <a:pt x="3" y="3"/>
                    </a:cubicBezTo>
                    <a:cubicBezTo>
                      <a:pt x="3" y="3"/>
                      <a:pt x="3" y="3"/>
                      <a:pt x="3" y="3"/>
                    </a:cubicBezTo>
                    <a:cubicBezTo>
                      <a:pt x="3" y="0"/>
                      <a:pt x="0" y="0"/>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9" name="Freeform 2267"/>
              <p:cNvSpPr>
                <a:spLocks/>
              </p:cNvSpPr>
              <p:nvPr/>
            </p:nvSpPr>
            <p:spPr bwMode="auto">
              <a:xfrm>
                <a:off x="474" y="1682"/>
                <a:ext cx="6" cy="34"/>
              </a:xfrm>
              <a:custGeom>
                <a:avLst/>
                <a:gdLst>
                  <a:gd name="T0" fmla="*/ 3 w 3"/>
                  <a:gd name="T1" fmla="*/ 0 h 16"/>
                  <a:gd name="T2" fmla="*/ 3 w 3"/>
                  <a:gd name="T3" fmla="*/ 0 h 16"/>
                  <a:gd name="T4" fmla="*/ 1 w 3"/>
                  <a:gd name="T5" fmla="*/ 4 h 16"/>
                  <a:gd name="T6" fmla="*/ 1 w 3"/>
                  <a:gd name="T7" fmla="*/ 5 h 16"/>
                  <a:gd name="T8" fmla="*/ 1 w 3"/>
                  <a:gd name="T9" fmla="*/ 10 h 16"/>
                  <a:gd name="T10" fmla="*/ 1 w 3"/>
                  <a:gd name="T11" fmla="*/ 11 h 16"/>
                  <a:gd name="T12" fmla="*/ 1 w 3"/>
                  <a:gd name="T13" fmla="*/ 15 h 16"/>
                  <a:gd name="T14" fmla="*/ 1 w 3"/>
                  <a:gd name="T15" fmla="*/ 14 h 16"/>
                  <a:gd name="T16" fmla="*/ 1 w 3"/>
                  <a:gd name="T17" fmla="*/ 11 h 16"/>
                  <a:gd name="T18" fmla="*/ 1 w 3"/>
                  <a:gd name="T19" fmla="*/ 11 h 16"/>
                  <a:gd name="T20" fmla="*/ 0 w 3"/>
                  <a:gd name="T21" fmla="*/ 5 h 16"/>
                  <a:gd name="T22" fmla="*/ 0 w 3"/>
                  <a:gd name="T23" fmla="*/ 4 h 16"/>
                  <a:gd name="T24" fmla="*/ 2 w 3"/>
                  <a:gd name="T25" fmla="*/ 0 h 16"/>
                  <a:gd name="T26" fmla="*/ 1 w 3"/>
                  <a:gd name="T27" fmla="*/ 1 h 16"/>
                  <a:gd name="T28" fmla="*/ 0 w 3"/>
                  <a:gd name="T29" fmla="*/ 9 h 16"/>
                  <a:gd name="T30" fmla="*/ 0 w 3"/>
                  <a:gd name="T31" fmla="*/ 14 h 16"/>
                  <a:gd name="T32" fmla="*/ 1 w 3"/>
                  <a:gd name="T33" fmla="*/ 16 h 16"/>
                  <a:gd name="T34" fmla="*/ 1 w 3"/>
                  <a:gd name="T35" fmla="*/ 15 h 16"/>
                  <a:gd name="T36" fmla="*/ 2 w 3"/>
                  <a:gd name="T37" fmla="*/ 12 h 16"/>
                  <a:gd name="T38" fmla="*/ 1 w 3"/>
                  <a:gd name="T39" fmla="*/ 6 h 16"/>
                  <a:gd name="T40" fmla="*/ 3 w 3"/>
                  <a:gd name="T41" fmla="*/ 0 h 16"/>
                  <a:gd name="T42" fmla="*/ 3 w 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6">
                    <a:moveTo>
                      <a:pt x="3" y="0"/>
                    </a:moveTo>
                    <a:cubicBezTo>
                      <a:pt x="3" y="0"/>
                      <a:pt x="3" y="0"/>
                      <a:pt x="3" y="0"/>
                    </a:cubicBezTo>
                    <a:cubicBezTo>
                      <a:pt x="2" y="0"/>
                      <a:pt x="1" y="1"/>
                      <a:pt x="1" y="4"/>
                    </a:cubicBezTo>
                    <a:cubicBezTo>
                      <a:pt x="1" y="5"/>
                      <a:pt x="1" y="5"/>
                      <a:pt x="1" y="5"/>
                    </a:cubicBezTo>
                    <a:cubicBezTo>
                      <a:pt x="1" y="9"/>
                      <a:pt x="1" y="9"/>
                      <a:pt x="1" y="10"/>
                    </a:cubicBezTo>
                    <a:cubicBezTo>
                      <a:pt x="1" y="11"/>
                      <a:pt x="1" y="11"/>
                      <a:pt x="1" y="11"/>
                    </a:cubicBezTo>
                    <a:cubicBezTo>
                      <a:pt x="1" y="13"/>
                      <a:pt x="1" y="15"/>
                      <a:pt x="1" y="15"/>
                    </a:cubicBezTo>
                    <a:cubicBezTo>
                      <a:pt x="1" y="15"/>
                      <a:pt x="1" y="14"/>
                      <a:pt x="1" y="14"/>
                    </a:cubicBezTo>
                    <a:cubicBezTo>
                      <a:pt x="1" y="13"/>
                      <a:pt x="1" y="12"/>
                      <a:pt x="1" y="11"/>
                    </a:cubicBezTo>
                    <a:cubicBezTo>
                      <a:pt x="1" y="11"/>
                      <a:pt x="1" y="11"/>
                      <a:pt x="1" y="11"/>
                    </a:cubicBezTo>
                    <a:cubicBezTo>
                      <a:pt x="1" y="10"/>
                      <a:pt x="0" y="9"/>
                      <a:pt x="0" y="5"/>
                    </a:cubicBezTo>
                    <a:cubicBezTo>
                      <a:pt x="0" y="4"/>
                      <a:pt x="0" y="4"/>
                      <a:pt x="0" y="4"/>
                    </a:cubicBezTo>
                    <a:cubicBezTo>
                      <a:pt x="0" y="2"/>
                      <a:pt x="1" y="1"/>
                      <a:pt x="2" y="0"/>
                    </a:cubicBezTo>
                    <a:cubicBezTo>
                      <a:pt x="2" y="0"/>
                      <a:pt x="1" y="1"/>
                      <a:pt x="1" y="1"/>
                    </a:cubicBezTo>
                    <a:cubicBezTo>
                      <a:pt x="0" y="2"/>
                      <a:pt x="0" y="7"/>
                      <a:pt x="0" y="9"/>
                    </a:cubicBezTo>
                    <a:cubicBezTo>
                      <a:pt x="1" y="11"/>
                      <a:pt x="0" y="12"/>
                      <a:pt x="0" y="14"/>
                    </a:cubicBezTo>
                    <a:cubicBezTo>
                      <a:pt x="0" y="15"/>
                      <a:pt x="1" y="16"/>
                      <a:pt x="1" y="16"/>
                    </a:cubicBezTo>
                    <a:cubicBezTo>
                      <a:pt x="1" y="16"/>
                      <a:pt x="1" y="15"/>
                      <a:pt x="1" y="15"/>
                    </a:cubicBezTo>
                    <a:cubicBezTo>
                      <a:pt x="1" y="14"/>
                      <a:pt x="1" y="13"/>
                      <a:pt x="2" y="12"/>
                    </a:cubicBezTo>
                    <a:cubicBezTo>
                      <a:pt x="2" y="10"/>
                      <a:pt x="2" y="11"/>
                      <a:pt x="1" y="6"/>
                    </a:cubicBezTo>
                    <a:cubicBezTo>
                      <a:pt x="1" y="2"/>
                      <a:pt x="3" y="0"/>
                      <a:pt x="3" y="0"/>
                    </a:cubicBezTo>
                    <a:cubicBezTo>
                      <a:pt x="3" y="0"/>
                      <a:pt x="3" y="0"/>
                      <a:pt x="3"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0" name="Freeform 2268"/>
              <p:cNvSpPr>
                <a:spLocks/>
              </p:cNvSpPr>
              <p:nvPr/>
            </p:nvSpPr>
            <p:spPr bwMode="auto">
              <a:xfrm>
                <a:off x="474" y="1682"/>
                <a:ext cx="6" cy="32"/>
              </a:xfrm>
              <a:custGeom>
                <a:avLst/>
                <a:gdLst>
                  <a:gd name="T0" fmla="*/ 3 w 3"/>
                  <a:gd name="T1" fmla="*/ 0 h 15"/>
                  <a:gd name="T2" fmla="*/ 2 w 3"/>
                  <a:gd name="T3" fmla="*/ 0 h 15"/>
                  <a:gd name="T4" fmla="*/ 0 w 3"/>
                  <a:gd name="T5" fmla="*/ 4 h 15"/>
                  <a:gd name="T6" fmla="*/ 0 w 3"/>
                  <a:gd name="T7" fmla="*/ 5 h 15"/>
                  <a:gd name="T8" fmla="*/ 1 w 3"/>
                  <a:gd name="T9" fmla="*/ 11 h 15"/>
                  <a:gd name="T10" fmla="*/ 1 w 3"/>
                  <a:gd name="T11" fmla="*/ 11 h 15"/>
                  <a:gd name="T12" fmla="*/ 1 w 3"/>
                  <a:gd name="T13" fmla="*/ 14 h 15"/>
                  <a:gd name="T14" fmla="*/ 1 w 3"/>
                  <a:gd name="T15" fmla="*/ 15 h 15"/>
                  <a:gd name="T16" fmla="*/ 1 w 3"/>
                  <a:gd name="T17" fmla="*/ 11 h 15"/>
                  <a:gd name="T18" fmla="*/ 1 w 3"/>
                  <a:gd name="T19" fmla="*/ 10 h 15"/>
                  <a:gd name="T20" fmla="*/ 1 w 3"/>
                  <a:gd name="T21" fmla="*/ 5 h 15"/>
                  <a:gd name="T22" fmla="*/ 1 w 3"/>
                  <a:gd name="T23" fmla="*/ 4 h 15"/>
                  <a:gd name="T24" fmla="*/ 3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3" y="0"/>
                    </a:moveTo>
                    <a:cubicBezTo>
                      <a:pt x="2" y="0"/>
                      <a:pt x="2" y="0"/>
                      <a:pt x="2" y="0"/>
                    </a:cubicBezTo>
                    <a:cubicBezTo>
                      <a:pt x="1" y="1"/>
                      <a:pt x="0" y="2"/>
                      <a:pt x="0" y="4"/>
                    </a:cubicBezTo>
                    <a:cubicBezTo>
                      <a:pt x="0" y="5"/>
                      <a:pt x="0" y="5"/>
                      <a:pt x="0" y="5"/>
                    </a:cubicBezTo>
                    <a:cubicBezTo>
                      <a:pt x="0" y="9"/>
                      <a:pt x="1" y="10"/>
                      <a:pt x="1" y="11"/>
                    </a:cubicBezTo>
                    <a:cubicBezTo>
                      <a:pt x="1" y="11"/>
                      <a:pt x="1" y="11"/>
                      <a:pt x="1" y="11"/>
                    </a:cubicBezTo>
                    <a:cubicBezTo>
                      <a:pt x="1" y="12"/>
                      <a:pt x="1" y="13"/>
                      <a:pt x="1" y="14"/>
                    </a:cubicBezTo>
                    <a:cubicBezTo>
                      <a:pt x="1" y="14"/>
                      <a:pt x="1" y="15"/>
                      <a:pt x="1" y="15"/>
                    </a:cubicBezTo>
                    <a:cubicBezTo>
                      <a:pt x="1" y="15"/>
                      <a:pt x="1" y="13"/>
                      <a:pt x="1" y="11"/>
                    </a:cubicBezTo>
                    <a:cubicBezTo>
                      <a:pt x="1" y="10"/>
                      <a:pt x="1" y="10"/>
                      <a:pt x="1" y="10"/>
                    </a:cubicBezTo>
                    <a:cubicBezTo>
                      <a:pt x="1" y="9"/>
                      <a:pt x="1" y="9"/>
                      <a:pt x="1" y="5"/>
                    </a:cubicBezTo>
                    <a:cubicBezTo>
                      <a:pt x="1" y="4"/>
                      <a:pt x="1" y="4"/>
                      <a:pt x="1" y="4"/>
                    </a:cubicBezTo>
                    <a:cubicBezTo>
                      <a:pt x="1" y="1"/>
                      <a:pt x="2" y="0"/>
                      <a:pt x="3"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1" name="Freeform 2269"/>
              <p:cNvSpPr>
                <a:spLocks noEditPoints="1"/>
              </p:cNvSpPr>
              <p:nvPr/>
            </p:nvSpPr>
            <p:spPr bwMode="auto">
              <a:xfrm>
                <a:off x="489" y="1718"/>
                <a:ext cx="27" cy="19"/>
              </a:xfrm>
              <a:custGeom>
                <a:avLst/>
                <a:gdLst>
                  <a:gd name="T0" fmla="*/ 4 w 13"/>
                  <a:gd name="T1" fmla="*/ 0 h 9"/>
                  <a:gd name="T2" fmla="*/ 4 w 13"/>
                  <a:gd name="T3" fmla="*/ 0 h 9"/>
                  <a:gd name="T4" fmla="*/ 4 w 13"/>
                  <a:gd name="T5" fmla="*/ 3 h 9"/>
                  <a:gd name="T6" fmla="*/ 5 w 13"/>
                  <a:gd name="T7" fmla="*/ 3 h 9"/>
                  <a:gd name="T8" fmla="*/ 8 w 13"/>
                  <a:gd name="T9" fmla="*/ 2 h 9"/>
                  <a:gd name="T10" fmla="*/ 8 w 13"/>
                  <a:gd name="T11" fmla="*/ 1 h 9"/>
                  <a:gd name="T12" fmla="*/ 13 w 13"/>
                  <a:gd name="T13" fmla="*/ 4 h 9"/>
                  <a:gd name="T14" fmla="*/ 9 w 13"/>
                  <a:gd name="T15" fmla="*/ 2 h 9"/>
                  <a:gd name="T16" fmla="*/ 5 w 13"/>
                  <a:gd name="T17" fmla="*/ 4 h 9"/>
                  <a:gd name="T18" fmla="*/ 4 w 13"/>
                  <a:gd name="T19" fmla="*/ 7 h 9"/>
                  <a:gd name="T20" fmla="*/ 3 w 13"/>
                  <a:gd name="T21" fmla="*/ 7 h 9"/>
                  <a:gd name="T22" fmla="*/ 5 w 13"/>
                  <a:gd name="T23" fmla="*/ 4 h 9"/>
                  <a:gd name="T24" fmla="*/ 4 w 13"/>
                  <a:gd name="T25" fmla="*/ 3 h 9"/>
                  <a:gd name="T26" fmla="*/ 2 w 13"/>
                  <a:gd name="T27" fmla="*/ 3 h 9"/>
                  <a:gd name="T28" fmla="*/ 2 w 13"/>
                  <a:gd name="T29" fmla="*/ 2 h 9"/>
                  <a:gd name="T30" fmla="*/ 2 w 13"/>
                  <a:gd name="T31" fmla="*/ 2 h 9"/>
                  <a:gd name="T32" fmla="*/ 4 w 13"/>
                  <a:gd name="T33" fmla="*/ 2 h 9"/>
                  <a:gd name="T34" fmla="*/ 4 w 13"/>
                  <a:gd name="T35" fmla="*/ 0 h 9"/>
                  <a:gd name="T36" fmla="*/ 3 w 13"/>
                  <a:gd name="T37" fmla="*/ 2 h 9"/>
                  <a:gd name="T38" fmla="*/ 1 w 13"/>
                  <a:gd name="T39" fmla="*/ 1 h 9"/>
                  <a:gd name="T40" fmla="*/ 1 w 13"/>
                  <a:gd name="T41" fmla="*/ 3 h 9"/>
                  <a:gd name="T42" fmla="*/ 3 w 13"/>
                  <a:gd name="T43" fmla="*/ 3 h 9"/>
                  <a:gd name="T44" fmla="*/ 4 w 13"/>
                  <a:gd name="T45" fmla="*/ 3 h 9"/>
                  <a:gd name="T46" fmla="*/ 3 w 13"/>
                  <a:gd name="T47" fmla="*/ 6 h 9"/>
                  <a:gd name="T48" fmla="*/ 2 w 13"/>
                  <a:gd name="T49" fmla="*/ 9 h 9"/>
                  <a:gd name="T50" fmla="*/ 4 w 13"/>
                  <a:gd name="T51" fmla="*/ 8 h 9"/>
                  <a:gd name="T52" fmla="*/ 6 w 13"/>
                  <a:gd name="T53" fmla="*/ 4 h 9"/>
                  <a:gd name="T54" fmla="*/ 9 w 13"/>
                  <a:gd name="T55" fmla="*/ 3 h 9"/>
                  <a:gd name="T56" fmla="*/ 12 w 13"/>
                  <a:gd name="T57" fmla="*/ 5 h 9"/>
                  <a:gd name="T58" fmla="*/ 13 w 13"/>
                  <a:gd name="T59" fmla="*/ 4 h 9"/>
                  <a:gd name="T60" fmla="*/ 9 w 13"/>
                  <a:gd name="T61" fmla="*/ 1 h 9"/>
                  <a:gd name="T62" fmla="*/ 8 w 13"/>
                  <a:gd name="T63" fmla="*/ 1 h 9"/>
                  <a:gd name="T64" fmla="*/ 6 w 13"/>
                  <a:gd name="T6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9">
                    <a:moveTo>
                      <a:pt x="4" y="0"/>
                    </a:moveTo>
                    <a:cubicBezTo>
                      <a:pt x="4" y="0"/>
                      <a:pt x="4" y="0"/>
                      <a:pt x="4" y="0"/>
                    </a:cubicBezTo>
                    <a:cubicBezTo>
                      <a:pt x="4" y="0"/>
                      <a:pt x="4" y="0"/>
                      <a:pt x="4" y="0"/>
                    </a:cubicBezTo>
                    <a:cubicBezTo>
                      <a:pt x="4" y="0"/>
                      <a:pt x="4" y="0"/>
                      <a:pt x="4" y="0"/>
                    </a:cubicBezTo>
                    <a:cubicBezTo>
                      <a:pt x="4" y="1"/>
                      <a:pt x="4" y="1"/>
                      <a:pt x="4" y="1"/>
                    </a:cubicBezTo>
                    <a:cubicBezTo>
                      <a:pt x="4" y="2"/>
                      <a:pt x="4" y="2"/>
                      <a:pt x="4" y="3"/>
                    </a:cubicBezTo>
                    <a:cubicBezTo>
                      <a:pt x="4" y="3"/>
                      <a:pt x="5" y="3"/>
                      <a:pt x="5" y="3"/>
                    </a:cubicBezTo>
                    <a:cubicBezTo>
                      <a:pt x="5" y="3"/>
                      <a:pt x="5" y="3"/>
                      <a:pt x="5" y="3"/>
                    </a:cubicBezTo>
                    <a:cubicBezTo>
                      <a:pt x="6" y="3"/>
                      <a:pt x="7" y="3"/>
                      <a:pt x="8" y="2"/>
                    </a:cubicBezTo>
                    <a:cubicBezTo>
                      <a:pt x="8" y="2"/>
                      <a:pt x="8" y="2"/>
                      <a:pt x="8" y="2"/>
                    </a:cubicBezTo>
                    <a:cubicBezTo>
                      <a:pt x="8" y="1"/>
                      <a:pt x="8" y="1"/>
                      <a:pt x="8" y="1"/>
                    </a:cubicBezTo>
                    <a:cubicBezTo>
                      <a:pt x="8" y="1"/>
                      <a:pt x="8" y="1"/>
                      <a:pt x="8" y="1"/>
                    </a:cubicBezTo>
                    <a:cubicBezTo>
                      <a:pt x="8" y="1"/>
                      <a:pt x="9" y="2"/>
                      <a:pt x="10" y="3"/>
                    </a:cubicBezTo>
                    <a:cubicBezTo>
                      <a:pt x="12" y="4"/>
                      <a:pt x="13" y="4"/>
                      <a:pt x="13" y="4"/>
                    </a:cubicBezTo>
                    <a:cubicBezTo>
                      <a:pt x="13" y="4"/>
                      <a:pt x="12" y="4"/>
                      <a:pt x="10" y="4"/>
                    </a:cubicBezTo>
                    <a:cubicBezTo>
                      <a:pt x="9" y="3"/>
                      <a:pt x="9" y="3"/>
                      <a:pt x="9" y="2"/>
                    </a:cubicBezTo>
                    <a:cubicBezTo>
                      <a:pt x="8" y="3"/>
                      <a:pt x="7" y="3"/>
                      <a:pt x="5" y="4"/>
                    </a:cubicBezTo>
                    <a:cubicBezTo>
                      <a:pt x="5" y="4"/>
                      <a:pt x="5" y="4"/>
                      <a:pt x="5" y="4"/>
                    </a:cubicBezTo>
                    <a:cubicBezTo>
                      <a:pt x="5" y="4"/>
                      <a:pt x="5" y="4"/>
                      <a:pt x="4" y="5"/>
                    </a:cubicBezTo>
                    <a:cubicBezTo>
                      <a:pt x="3" y="6"/>
                      <a:pt x="4" y="6"/>
                      <a:pt x="4" y="7"/>
                    </a:cubicBezTo>
                    <a:cubicBezTo>
                      <a:pt x="4" y="7"/>
                      <a:pt x="3" y="8"/>
                      <a:pt x="3" y="9"/>
                    </a:cubicBezTo>
                    <a:cubicBezTo>
                      <a:pt x="3" y="9"/>
                      <a:pt x="3" y="8"/>
                      <a:pt x="3" y="7"/>
                    </a:cubicBezTo>
                    <a:cubicBezTo>
                      <a:pt x="3" y="6"/>
                      <a:pt x="3" y="5"/>
                      <a:pt x="4" y="5"/>
                    </a:cubicBezTo>
                    <a:cubicBezTo>
                      <a:pt x="5" y="4"/>
                      <a:pt x="5" y="4"/>
                      <a:pt x="5" y="4"/>
                    </a:cubicBezTo>
                    <a:cubicBezTo>
                      <a:pt x="5" y="4"/>
                      <a:pt x="5" y="4"/>
                      <a:pt x="5" y="4"/>
                    </a:cubicBezTo>
                    <a:cubicBezTo>
                      <a:pt x="4" y="3"/>
                      <a:pt x="4" y="3"/>
                      <a:pt x="4" y="3"/>
                    </a:cubicBezTo>
                    <a:cubicBezTo>
                      <a:pt x="3" y="3"/>
                      <a:pt x="3" y="3"/>
                      <a:pt x="2" y="3"/>
                    </a:cubicBezTo>
                    <a:cubicBezTo>
                      <a:pt x="2" y="3"/>
                      <a:pt x="2" y="3"/>
                      <a:pt x="2" y="3"/>
                    </a:cubicBezTo>
                    <a:cubicBezTo>
                      <a:pt x="2" y="3"/>
                      <a:pt x="1" y="2"/>
                      <a:pt x="0" y="1"/>
                    </a:cubicBezTo>
                    <a:cubicBezTo>
                      <a:pt x="0" y="1"/>
                      <a:pt x="1" y="2"/>
                      <a:pt x="2" y="2"/>
                    </a:cubicBezTo>
                    <a:cubicBezTo>
                      <a:pt x="2" y="2"/>
                      <a:pt x="2" y="2"/>
                      <a:pt x="2" y="2"/>
                    </a:cubicBezTo>
                    <a:cubicBezTo>
                      <a:pt x="2" y="2"/>
                      <a:pt x="2" y="2"/>
                      <a:pt x="2" y="2"/>
                    </a:cubicBezTo>
                    <a:cubicBezTo>
                      <a:pt x="3" y="2"/>
                      <a:pt x="3" y="2"/>
                      <a:pt x="3" y="2"/>
                    </a:cubicBezTo>
                    <a:cubicBezTo>
                      <a:pt x="4" y="2"/>
                      <a:pt x="4" y="2"/>
                      <a:pt x="4" y="2"/>
                    </a:cubicBezTo>
                    <a:cubicBezTo>
                      <a:pt x="4" y="2"/>
                      <a:pt x="4" y="2"/>
                      <a:pt x="4" y="2"/>
                    </a:cubicBezTo>
                    <a:cubicBezTo>
                      <a:pt x="4" y="1"/>
                      <a:pt x="4" y="1"/>
                      <a:pt x="4" y="0"/>
                    </a:cubicBezTo>
                    <a:close/>
                    <a:moveTo>
                      <a:pt x="4" y="0"/>
                    </a:moveTo>
                    <a:cubicBezTo>
                      <a:pt x="4" y="0"/>
                      <a:pt x="3" y="1"/>
                      <a:pt x="3" y="2"/>
                    </a:cubicBezTo>
                    <a:cubicBezTo>
                      <a:pt x="3" y="2"/>
                      <a:pt x="3" y="2"/>
                      <a:pt x="3" y="2"/>
                    </a:cubicBezTo>
                    <a:cubicBezTo>
                      <a:pt x="2" y="2"/>
                      <a:pt x="1" y="2"/>
                      <a:pt x="1" y="1"/>
                    </a:cubicBezTo>
                    <a:cubicBezTo>
                      <a:pt x="0" y="1"/>
                      <a:pt x="0" y="1"/>
                      <a:pt x="0" y="1"/>
                    </a:cubicBezTo>
                    <a:cubicBezTo>
                      <a:pt x="0" y="1"/>
                      <a:pt x="0" y="3"/>
                      <a:pt x="1" y="3"/>
                    </a:cubicBezTo>
                    <a:cubicBezTo>
                      <a:pt x="2" y="3"/>
                      <a:pt x="2" y="3"/>
                      <a:pt x="2" y="3"/>
                    </a:cubicBezTo>
                    <a:cubicBezTo>
                      <a:pt x="3" y="3"/>
                      <a:pt x="3" y="3"/>
                      <a:pt x="3" y="3"/>
                    </a:cubicBezTo>
                    <a:cubicBezTo>
                      <a:pt x="4" y="3"/>
                      <a:pt x="4" y="3"/>
                      <a:pt x="4" y="3"/>
                    </a:cubicBezTo>
                    <a:cubicBezTo>
                      <a:pt x="4" y="3"/>
                      <a:pt x="4" y="3"/>
                      <a:pt x="4" y="3"/>
                    </a:cubicBezTo>
                    <a:cubicBezTo>
                      <a:pt x="4" y="4"/>
                      <a:pt x="4" y="4"/>
                      <a:pt x="4" y="5"/>
                    </a:cubicBezTo>
                    <a:cubicBezTo>
                      <a:pt x="3" y="5"/>
                      <a:pt x="3" y="6"/>
                      <a:pt x="3" y="6"/>
                    </a:cubicBezTo>
                    <a:cubicBezTo>
                      <a:pt x="3" y="7"/>
                      <a:pt x="3" y="8"/>
                      <a:pt x="2" y="8"/>
                    </a:cubicBezTo>
                    <a:cubicBezTo>
                      <a:pt x="2" y="9"/>
                      <a:pt x="2" y="9"/>
                      <a:pt x="2" y="9"/>
                    </a:cubicBezTo>
                    <a:cubicBezTo>
                      <a:pt x="3" y="9"/>
                      <a:pt x="3" y="9"/>
                      <a:pt x="3" y="9"/>
                    </a:cubicBezTo>
                    <a:cubicBezTo>
                      <a:pt x="3" y="9"/>
                      <a:pt x="3" y="9"/>
                      <a:pt x="4" y="8"/>
                    </a:cubicBezTo>
                    <a:cubicBezTo>
                      <a:pt x="4" y="6"/>
                      <a:pt x="4" y="5"/>
                      <a:pt x="5" y="5"/>
                    </a:cubicBezTo>
                    <a:cubicBezTo>
                      <a:pt x="6" y="4"/>
                      <a:pt x="6" y="4"/>
                      <a:pt x="6" y="4"/>
                    </a:cubicBezTo>
                    <a:cubicBezTo>
                      <a:pt x="7" y="4"/>
                      <a:pt x="8" y="3"/>
                      <a:pt x="9" y="3"/>
                    </a:cubicBezTo>
                    <a:cubicBezTo>
                      <a:pt x="9" y="3"/>
                      <a:pt x="9" y="3"/>
                      <a:pt x="9" y="3"/>
                    </a:cubicBezTo>
                    <a:cubicBezTo>
                      <a:pt x="9" y="3"/>
                      <a:pt x="10" y="4"/>
                      <a:pt x="10" y="4"/>
                    </a:cubicBezTo>
                    <a:cubicBezTo>
                      <a:pt x="11" y="4"/>
                      <a:pt x="12" y="4"/>
                      <a:pt x="12" y="5"/>
                    </a:cubicBezTo>
                    <a:cubicBezTo>
                      <a:pt x="13" y="5"/>
                      <a:pt x="13" y="5"/>
                      <a:pt x="13" y="5"/>
                    </a:cubicBezTo>
                    <a:cubicBezTo>
                      <a:pt x="13" y="5"/>
                      <a:pt x="13" y="4"/>
                      <a:pt x="13" y="4"/>
                    </a:cubicBezTo>
                    <a:cubicBezTo>
                      <a:pt x="13" y="4"/>
                      <a:pt x="12" y="3"/>
                      <a:pt x="11" y="3"/>
                    </a:cubicBezTo>
                    <a:cubicBezTo>
                      <a:pt x="10" y="2"/>
                      <a:pt x="10" y="3"/>
                      <a:pt x="9" y="1"/>
                    </a:cubicBezTo>
                    <a:cubicBezTo>
                      <a:pt x="9" y="0"/>
                      <a:pt x="8" y="0"/>
                      <a:pt x="8" y="0"/>
                    </a:cubicBezTo>
                    <a:cubicBezTo>
                      <a:pt x="8" y="0"/>
                      <a:pt x="8" y="0"/>
                      <a:pt x="8" y="1"/>
                    </a:cubicBezTo>
                    <a:cubicBezTo>
                      <a:pt x="8" y="1"/>
                      <a:pt x="7" y="3"/>
                      <a:pt x="6" y="3"/>
                    </a:cubicBezTo>
                    <a:cubicBezTo>
                      <a:pt x="6" y="3"/>
                      <a:pt x="6" y="3"/>
                      <a:pt x="6" y="3"/>
                    </a:cubicBezTo>
                    <a:cubicBezTo>
                      <a:pt x="4" y="3"/>
                      <a:pt x="4" y="1"/>
                      <a:pt x="4"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2" name="Freeform 2270"/>
              <p:cNvSpPr>
                <a:spLocks noEditPoints="1"/>
              </p:cNvSpPr>
              <p:nvPr/>
            </p:nvSpPr>
            <p:spPr bwMode="auto">
              <a:xfrm>
                <a:off x="489" y="1718"/>
                <a:ext cx="27" cy="19"/>
              </a:xfrm>
              <a:custGeom>
                <a:avLst/>
                <a:gdLst>
                  <a:gd name="T0" fmla="*/ 4 w 13"/>
                  <a:gd name="T1" fmla="*/ 0 h 9"/>
                  <a:gd name="T2" fmla="*/ 4 w 13"/>
                  <a:gd name="T3" fmla="*/ 2 h 9"/>
                  <a:gd name="T4" fmla="*/ 4 w 13"/>
                  <a:gd name="T5" fmla="*/ 2 h 9"/>
                  <a:gd name="T6" fmla="*/ 3 w 13"/>
                  <a:gd name="T7" fmla="*/ 2 h 9"/>
                  <a:gd name="T8" fmla="*/ 2 w 13"/>
                  <a:gd name="T9" fmla="*/ 2 h 9"/>
                  <a:gd name="T10" fmla="*/ 2 w 13"/>
                  <a:gd name="T11" fmla="*/ 2 h 9"/>
                  <a:gd name="T12" fmla="*/ 2 w 13"/>
                  <a:gd name="T13" fmla="*/ 2 h 9"/>
                  <a:gd name="T14" fmla="*/ 0 w 13"/>
                  <a:gd name="T15" fmla="*/ 1 h 9"/>
                  <a:gd name="T16" fmla="*/ 2 w 13"/>
                  <a:gd name="T17" fmla="*/ 3 h 9"/>
                  <a:gd name="T18" fmla="*/ 2 w 13"/>
                  <a:gd name="T19" fmla="*/ 3 h 9"/>
                  <a:gd name="T20" fmla="*/ 4 w 13"/>
                  <a:gd name="T21" fmla="*/ 3 h 9"/>
                  <a:gd name="T22" fmla="*/ 5 w 13"/>
                  <a:gd name="T23" fmla="*/ 4 h 9"/>
                  <a:gd name="T24" fmla="*/ 5 w 13"/>
                  <a:gd name="T25" fmla="*/ 4 h 9"/>
                  <a:gd name="T26" fmla="*/ 4 w 13"/>
                  <a:gd name="T27" fmla="*/ 5 h 9"/>
                  <a:gd name="T28" fmla="*/ 3 w 13"/>
                  <a:gd name="T29" fmla="*/ 7 h 9"/>
                  <a:gd name="T30" fmla="*/ 3 w 13"/>
                  <a:gd name="T31" fmla="*/ 9 h 9"/>
                  <a:gd name="T32" fmla="*/ 4 w 13"/>
                  <a:gd name="T33" fmla="*/ 7 h 9"/>
                  <a:gd name="T34" fmla="*/ 4 w 13"/>
                  <a:gd name="T35" fmla="*/ 5 h 9"/>
                  <a:gd name="T36" fmla="*/ 5 w 13"/>
                  <a:gd name="T37" fmla="*/ 4 h 9"/>
                  <a:gd name="T38" fmla="*/ 5 w 13"/>
                  <a:gd name="T39" fmla="*/ 4 h 9"/>
                  <a:gd name="T40" fmla="*/ 9 w 13"/>
                  <a:gd name="T41" fmla="*/ 2 h 9"/>
                  <a:gd name="T42" fmla="*/ 10 w 13"/>
                  <a:gd name="T43" fmla="*/ 4 h 9"/>
                  <a:gd name="T44" fmla="*/ 13 w 13"/>
                  <a:gd name="T45" fmla="*/ 4 h 9"/>
                  <a:gd name="T46" fmla="*/ 10 w 13"/>
                  <a:gd name="T47" fmla="*/ 3 h 9"/>
                  <a:gd name="T48" fmla="*/ 8 w 13"/>
                  <a:gd name="T49" fmla="*/ 1 h 9"/>
                  <a:gd name="T50" fmla="*/ 8 w 13"/>
                  <a:gd name="T51" fmla="*/ 1 h 9"/>
                  <a:gd name="T52" fmla="*/ 8 w 13"/>
                  <a:gd name="T53" fmla="*/ 2 h 9"/>
                  <a:gd name="T54" fmla="*/ 8 w 13"/>
                  <a:gd name="T55" fmla="*/ 2 h 9"/>
                  <a:gd name="T56" fmla="*/ 5 w 13"/>
                  <a:gd name="T57" fmla="*/ 3 h 9"/>
                  <a:gd name="T58" fmla="*/ 5 w 13"/>
                  <a:gd name="T59" fmla="*/ 3 h 9"/>
                  <a:gd name="T60" fmla="*/ 4 w 13"/>
                  <a:gd name="T61" fmla="*/ 3 h 9"/>
                  <a:gd name="T62" fmla="*/ 4 w 13"/>
                  <a:gd name="T63" fmla="*/ 1 h 9"/>
                  <a:gd name="T64" fmla="*/ 4 w 13"/>
                  <a:gd name="T65" fmla="*/ 0 h 9"/>
                  <a:gd name="T66" fmla="*/ 4 w 13"/>
                  <a:gd name="T67" fmla="*/ 0 h 9"/>
                  <a:gd name="T68" fmla="*/ 4 w 13"/>
                  <a:gd name="T69" fmla="*/ 0 h 9"/>
                  <a:gd name="T70" fmla="*/ 4 w 13"/>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9">
                    <a:moveTo>
                      <a:pt x="4" y="0"/>
                    </a:moveTo>
                    <a:cubicBezTo>
                      <a:pt x="4" y="1"/>
                      <a:pt x="4" y="1"/>
                      <a:pt x="4" y="2"/>
                    </a:cubicBezTo>
                    <a:cubicBezTo>
                      <a:pt x="4" y="2"/>
                      <a:pt x="4" y="2"/>
                      <a:pt x="4" y="2"/>
                    </a:cubicBezTo>
                    <a:cubicBezTo>
                      <a:pt x="3" y="2"/>
                      <a:pt x="3" y="2"/>
                      <a:pt x="3" y="2"/>
                    </a:cubicBezTo>
                    <a:cubicBezTo>
                      <a:pt x="2" y="2"/>
                      <a:pt x="2" y="2"/>
                      <a:pt x="2" y="2"/>
                    </a:cubicBezTo>
                    <a:cubicBezTo>
                      <a:pt x="2" y="2"/>
                      <a:pt x="2" y="2"/>
                      <a:pt x="2" y="2"/>
                    </a:cubicBezTo>
                    <a:cubicBezTo>
                      <a:pt x="2" y="2"/>
                      <a:pt x="2" y="2"/>
                      <a:pt x="2" y="2"/>
                    </a:cubicBezTo>
                    <a:cubicBezTo>
                      <a:pt x="1" y="2"/>
                      <a:pt x="0" y="1"/>
                      <a:pt x="0" y="1"/>
                    </a:cubicBezTo>
                    <a:cubicBezTo>
                      <a:pt x="1" y="2"/>
                      <a:pt x="2" y="3"/>
                      <a:pt x="2" y="3"/>
                    </a:cubicBezTo>
                    <a:cubicBezTo>
                      <a:pt x="2" y="3"/>
                      <a:pt x="2" y="3"/>
                      <a:pt x="2" y="3"/>
                    </a:cubicBezTo>
                    <a:cubicBezTo>
                      <a:pt x="3" y="3"/>
                      <a:pt x="3" y="3"/>
                      <a:pt x="4" y="3"/>
                    </a:cubicBezTo>
                    <a:cubicBezTo>
                      <a:pt x="4" y="3"/>
                      <a:pt x="4" y="3"/>
                      <a:pt x="5" y="4"/>
                    </a:cubicBezTo>
                    <a:cubicBezTo>
                      <a:pt x="5" y="4"/>
                      <a:pt x="5" y="4"/>
                      <a:pt x="5" y="4"/>
                    </a:cubicBezTo>
                    <a:cubicBezTo>
                      <a:pt x="5" y="4"/>
                      <a:pt x="5" y="4"/>
                      <a:pt x="4" y="5"/>
                    </a:cubicBezTo>
                    <a:cubicBezTo>
                      <a:pt x="3" y="5"/>
                      <a:pt x="3" y="6"/>
                      <a:pt x="3" y="7"/>
                    </a:cubicBezTo>
                    <a:cubicBezTo>
                      <a:pt x="3" y="8"/>
                      <a:pt x="3" y="9"/>
                      <a:pt x="3" y="9"/>
                    </a:cubicBezTo>
                    <a:cubicBezTo>
                      <a:pt x="3" y="8"/>
                      <a:pt x="4" y="7"/>
                      <a:pt x="4" y="7"/>
                    </a:cubicBezTo>
                    <a:cubicBezTo>
                      <a:pt x="4" y="6"/>
                      <a:pt x="3" y="6"/>
                      <a:pt x="4" y="5"/>
                    </a:cubicBezTo>
                    <a:cubicBezTo>
                      <a:pt x="5" y="4"/>
                      <a:pt x="5" y="4"/>
                      <a:pt x="5" y="4"/>
                    </a:cubicBezTo>
                    <a:cubicBezTo>
                      <a:pt x="5" y="4"/>
                      <a:pt x="5" y="4"/>
                      <a:pt x="5" y="4"/>
                    </a:cubicBezTo>
                    <a:cubicBezTo>
                      <a:pt x="7" y="3"/>
                      <a:pt x="8" y="3"/>
                      <a:pt x="9" y="2"/>
                    </a:cubicBezTo>
                    <a:cubicBezTo>
                      <a:pt x="9" y="3"/>
                      <a:pt x="9" y="3"/>
                      <a:pt x="10" y="4"/>
                    </a:cubicBezTo>
                    <a:cubicBezTo>
                      <a:pt x="12" y="4"/>
                      <a:pt x="13" y="4"/>
                      <a:pt x="13" y="4"/>
                    </a:cubicBezTo>
                    <a:cubicBezTo>
                      <a:pt x="13" y="4"/>
                      <a:pt x="12" y="4"/>
                      <a:pt x="10" y="3"/>
                    </a:cubicBezTo>
                    <a:cubicBezTo>
                      <a:pt x="9" y="2"/>
                      <a:pt x="8" y="1"/>
                      <a:pt x="8" y="1"/>
                    </a:cubicBezTo>
                    <a:cubicBezTo>
                      <a:pt x="8" y="1"/>
                      <a:pt x="8" y="1"/>
                      <a:pt x="8" y="1"/>
                    </a:cubicBezTo>
                    <a:cubicBezTo>
                      <a:pt x="8" y="1"/>
                      <a:pt x="8" y="1"/>
                      <a:pt x="8" y="2"/>
                    </a:cubicBezTo>
                    <a:cubicBezTo>
                      <a:pt x="8" y="2"/>
                      <a:pt x="8" y="2"/>
                      <a:pt x="8" y="2"/>
                    </a:cubicBezTo>
                    <a:cubicBezTo>
                      <a:pt x="7" y="3"/>
                      <a:pt x="6" y="3"/>
                      <a:pt x="5" y="3"/>
                    </a:cubicBezTo>
                    <a:cubicBezTo>
                      <a:pt x="5" y="3"/>
                      <a:pt x="5" y="3"/>
                      <a:pt x="5" y="3"/>
                    </a:cubicBezTo>
                    <a:cubicBezTo>
                      <a:pt x="5" y="3"/>
                      <a:pt x="4" y="3"/>
                      <a:pt x="4" y="3"/>
                    </a:cubicBezTo>
                    <a:cubicBezTo>
                      <a:pt x="4" y="2"/>
                      <a:pt x="4" y="2"/>
                      <a:pt x="4" y="1"/>
                    </a:cubicBezTo>
                    <a:cubicBezTo>
                      <a:pt x="4" y="1"/>
                      <a:pt x="4" y="1"/>
                      <a:pt x="4" y="0"/>
                    </a:cubicBezTo>
                    <a:close/>
                    <a:moveTo>
                      <a:pt x="4" y="0"/>
                    </a:moveTo>
                    <a:cubicBezTo>
                      <a:pt x="4" y="0"/>
                      <a:pt x="4" y="0"/>
                      <a:pt x="4" y="0"/>
                    </a:cubicBezTo>
                    <a:cubicBezTo>
                      <a:pt x="4" y="0"/>
                      <a:pt x="4" y="0"/>
                      <a:pt x="4"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3" name="Freeform 2271"/>
              <p:cNvSpPr>
                <a:spLocks/>
              </p:cNvSpPr>
              <p:nvPr/>
            </p:nvSpPr>
            <p:spPr bwMode="auto">
              <a:xfrm>
                <a:off x="502" y="1727"/>
                <a:ext cx="14" cy="8"/>
              </a:xfrm>
              <a:custGeom>
                <a:avLst/>
                <a:gdLst>
                  <a:gd name="T0" fmla="*/ 1 w 7"/>
                  <a:gd name="T1" fmla="*/ 0 h 4"/>
                  <a:gd name="T2" fmla="*/ 1 w 7"/>
                  <a:gd name="T3" fmla="*/ 1 h 4"/>
                  <a:gd name="T4" fmla="*/ 2 w 7"/>
                  <a:gd name="T5" fmla="*/ 3 h 4"/>
                  <a:gd name="T6" fmla="*/ 2 w 7"/>
                  <a:gd name="T7" fmla="*/ 4 h 4"/>
                  <a:gd name="T8" fmla="*/ 2 w 7"/>
                  <a:gd name="T9" fmla="*/ 4 h 4"/>
                  <a:gd name="T10" fmla="*/ 3 w 7"/>
                  <a:gd name="T11" fmla="*/ 3 h 4"/>
                  <a:gd name="T12" fmla="*/ 4 w 7"/>
                  <a:gd name="T13" fmla="*/ 2 h 4"/>
                  <a:gd name="T14" fmla="*/ 5 w 7"/>
                  <a:gd name="T15" fmla="*/ 2 h 4"/>
                  <a:gd name="T16" fmla="*/ 6 w 7"/>
                  <a:gd name="T17" fmla="*/ 2 h 4"/>
                  <a:gd name="T18" fmla="*/ 6 w 7"/>
                  <a:gd name="T19" fmla="*/ 1 h 4"/>
                  <a:gd name="T20" fmla="*/ 4 w 7"/>
                  <a:gd name="T21" fmla="*/ 0 h 4"/>
                  <a:gd name="T22" fmla="*/ 3 w 7"/>
                  <a:gd name="T23" fmla="*/ 1 h 4"/>
                  <a:gd name="T24" fmla="*/ 2 w 7"/>
                  <a:gd name="T25" fmla="*/ 1 h 4"/>
                  <a:gd name="T26" fmla="*/ 2 w 7"/>
                  <a:gd name="T27" fmla="*/ 1 h 4"/>
                  <a:gd name="T28" fmla="*/ 1 w 7"/>
                  <a:gd name="T29" fmla="*/ 0 h 4"/>
                  <a:gd name="T30" fmla="*/ 2 w 7"/>
                  <a:gd name="T31" fmla="*/ 2 h 4"/>
                  <a:gd name="T32" fmla="*/ 3 w 7"/>
                  <a:gd name="T33" fmla="*/ 3 h 4"/>
                  <a:gd name="T34" fmla="*/ 3 w 7"/>
                  <a:gd name="T35" fmla="*/ 2 h 4"/>
                  <a:gd name="T36" fmla="*/ 4 w 7"/>
                  <a:gd name="T37" fmla="*/ 1 h 4"/>
                  <a:gd name="T38" fmla="*/ 4 w 7"/>
                  <a:gd name="T39" fmla="*/ 1 h 4"/>
                  <a:gd name="T40" fmla="*/ 6 w 7"/>
                  <a:gd name="T41" fmla="*/ 2 h 4"/>
                  <a:gd name="T42" fmla="*/ 4 w 7"/>
                  <a:gd name="T43" fmla="*/ 1 h 4"/>
                  <a:gd name="T44" fmla="*/ 4 w 7"/>
                  <a:gd name="T45" fmla="*/ 1 h 4"/>
                  <a:gd name="T46" fmla="*/ 3 w 7"/>
                  <a:gd name="T47" fmla="*/ 2 h 4"/>
                  <a:gd name="T48" fmla="*/ 2 w 7"/>
                  <a:gd name="T49" fmla="*/ 3 h 4"/>
                  <a:gd name="T50" fmla="*/ 2 w 7"/>
                  <a:gd name="T51" fmla="*/ 3 h 4"/>
                  <a:gd name="T52" fmla="*/ 3 w 7"/>
                  <a:gd name="T53" fmla="*/ 3 h 4"/>
                  <a:gd name="T54" fmla="*/ 3 w 7"/>
                  <a:gd name="T55" fmla="*/ 3 h 4"/>
                  <a:gd name="T56" fmla="*/ 2 w 7"/>
                  <a:gd name="T57" fmla="*/ 2 h 4"/>
                  <a:gd name="T58" fmla="*/ 1 w 7"/>
                  <a:gd name="T59" fmla="*/ 1 h 4"/>
                  <a:gd name="T60" fmla="*/ 1 w 7"/>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4">
                    <a:moveTo>
                      <a:pt x="1" y="0"/>
                    </a:moveTo>
                    <a:cubicBezTo>
                      <a:pt x="0" y="0"/>
                      <a:pt x="0" y="0"/>
                      <a:pt x="1" y="1"/>
                    </a:cubicBezTo>
                    <a:cubicBezTo>
                      <a:pt x="1" y="2"/>
                      <a:pt x="2" y="3"/>
                      <a:pt x="2" y="3"/>
                    </a:cubicBezTo>
                    <a:cubicBezTo>
                      <a:pt x="2" y="4"/>
                      <a:pt x="2" y="4"/>
                      <a:pt x="2" y="4"/>
                    </a:cubicBezTo>
                    <a:cubicBezTo>
                      <a:pt x="2" y="4"/>
                      <a:pt x="2" y="4"/>
                      <a:pt x="2" y="4"/>
                    </a:cubicBezTo>
                    <a:cubicBezTo>
                      <a:pt x="3" y="4"/>
                      <a:pt x="3" y="4"/>
                      <a:pt x="3" y="3"/>
                    </a:cubicBezTo>
                    <a:cubicBezTo>
                      <a:pt x="3" y="2"/>
                      <a:pt x="4" y="2"/>
                      <a:pt x="4" y="2"/>
                    </a:cubicBezTo>
                    <a:cubicBezTo>
                      <a:pt x="5" y="2"/>
                      <a:pt x="5" y="2"/>
                      <a:pt x="5" y="2"/>
                    </a:cubicBezTo>
                    <a:cubicBezTo>
                      <a:pt x="6" y="2"/>
                      <a:pt x="6" y="2"/>
                      <a:pt x="6" y="2"/>
                    </a:cubicBezTo>
                    <a:cubicBezTo>
                      <a:pt x="6" y="2"/>
                      <a:pt x="7" y="1"/>
                      <a:pt x="6" y="1"/>
                    </a:cubicBezTo>
                    <a:cubicBezTo>
                      <a:pt x="6" y="1"/>
                      <a:pt x="5" y="0"/>
                      <a:pt x="4" y="0"/>
                    </a:cubicBezTo>
                    <a:cubicBezTo>
                      <a:pt x="3" y="1"/>
                      <a:pt x="3" y="1"/>
                      <a:pt x="3" y="1"/>
                    </a:cubicBezTo>
                    <a:cubicBezTo>
                      <a:pt x="2" y="1"/>
                      <a:pt x="2" y="1"/>
                      <a:pt x="2" y="1"/>
                    </a:cubicBezTo>
                    <a:cubicBezTo>
                      <a:pt x="2" y="1"/>
                      <a:pt x="2" y="1"/>
                      <a:pt x="2" y="1"/>
                    </a:cubicBezTo>
                    <a:cubicBezTo>
                      <a:pt x="1" y="0"/>
                      <a:pt x="1" y="0"/>
                      <a:pt x="1" y="0"/>
                    </a:cubicBezTo>
                    <a:cubicBezTo>
                      <a:pt x="1" y="0"/>
                      <a:pt x="1" y="1"/>
                      <a:pt x="2" y="2"/>
                    </a:cubicBezTo>
                    <a:cubicBezTo>
                      <a:pt x="3" y="3"/>
                      <a:pt x="3" y="3"/>
                      <a:pt x="3" y="3"/>
                    </a:cubicBezTo>
                    <a:cubicBezTo>
                      <a:pt x="3" y="2"/>
                      <a:pt x="3" y="2"/>
                      <a:pt x="3" y="2"/>
                    </a:cubicBezTo>
                    <a:cubicBezTo>
                      <a:pt x="3" y="1"/>
                      <a:pt x="4" y="1"/>
                      <a:pt x="4" y="1"/>
                    </a:cubicBezTo>
                    <a:cubicBezTo>
                      <a:pt x="4" y="1"/>
                      <a:pt x="4" y="1"/>
                      <a:pt x="4" y="1"/>
                    </a:cubicBezTo>
                    <a:cubicBezTo>
                      <a:pt x="5" y="1"/>
                      <a:pt x="6" y="2"/>
                      <a:pt x="6" y="2"/>
                    </a:cubicBezTo>
                    <a:cubicBezTo>
                      <a:pt x="6" y="2"/>
                      <a:pt x="5" y="1"/>
                      <a:pt x="4" y="1"/>
                    </a:cubicBezTo>
                    <a:cubicBezTo>
                      <a:pt x="4" y="1"/>
                      <a:pt x="4" y="1"/>
                      <a:pt x="4" y="1"/>
                    </a:cubicBezTo>
                    <a:cubicBezTo>
                      <a:pt x="4" y="1"/>
                      <a:pt x="4" y="1"/>
                      <a:pt x="3" y="2"/>
                    </a:cubicBezTo>
                    <a:cubicBezTo>
                      <a:pt x="3" y="3"/>
                      <a:pt x="3" y="3"/>
                      <a:pt x="2" y="3"/>
                    </a:cubicBezTo>
                    <a:cubicBezTo>
                      <a:pt x="2" y="3"/>
                      <a:pt x="2" y="3"/>
                      <a:pt x="2" y="3"/>
                    </a:cubicBezTo>
                    <a:cubicBezTo>
                      <a:pt x="3" y="3"/>
                      <a:pt x="3" y="3"/>
                      <a:pt x="3" y="3"/>
                    </a:cubicBezTo>
                    <a:cubicBezTo>
                      <a:pt x="3" y="3"/>
                      <a:pt x="3" y="3"/>
                      <a:pt x="3" y="3"/>
                    </a:cubicBezTo>
                    <a:cubicBezTo>
                      <a:pt x="2" y="2"/>
                      <a:pt x="2" y="2"/>
                      <a:pt x="2" y="2"/>
                    </a:cubicBezTo>
                    <a:cubicBezTo>
                      <a:pt x="2" y="2"/>
                      <a:pt x="1" y="1"/>
                      <a:pt x="1" y="1"/>
                    </a:cubicBezTo>
                    <a:cubicBezTo>
                      <a:pt x="1" y="0"/>
                      <a:pt x="1" y="0"/>
                      <a:pt x="1"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4" name="Freeform 2272"/>
              <p:cNvSpPr>
                <a:spLocks noEditPoints="1"/>
              </p:cNvSpPr>
              <p:nvPr/>
            </p:nvSpPr>
            <p:spPr bwMode="auto">
              <a:xfrm>
                <a:off x="504" y="1727"/>
                <a:ext cx="10" cy="6"/>
              </a:xfrm>
              <a:custGeom>
                <a:avLst/>
                <a:gdLst>
                  <a:gd name="T0" fmla="*/ 5 w 5"/>
                  <a:gd name="T1" fmla="*/ 2 h 3"/>
                  <a:gd name="T2" fmla="*/ 5 w 5"/>
                  <a:gd name="T3" fmla="*/ 2 h 3"/>
                  <a:gd name="T4" fmla="*/ 0 w 5"/>
                  <a:gd name="T5" fmla="*/ 0 h 3"/>
                  <a:gd name="T6" fmla="*/ 0 w 5"/>
                  <a:gd name="T7" fmla="*/ 1 h 3"/>
                  <a:gd name="T8" fmla="*/ 1 w 5"/>
                  <a:gd name="T9" fmla="*/ 2 h 3"/>
                  <a:gd name="T10" fmla="*/ 2 w 5"/>
                  <a:gd name="T11" fmla="*/ 3 h 3"/>
                  <a:gd name="T12" fmla="*/ 2 w 5"/>
                  <a:gd name="T13" fmla="*/ 3 h 3"/>
                  <a:gd name="T14" fmla="*/ 1 w 5"/>
                  <a:gd name="T15" fmla="*/ 3 h 3"/>
                  <a:gd name="T16" fmla="*/ 1 w 5"/>
                  <a:gd name="T17" fmla="*/ 3 h 3"/>
                  <a:gd name="T18" fmla="*/ 2 w 5"/>
                  <a:gd name="T19" fmla="*/ 2 h 3"/>
                  <a:gd name="T20" fmla="*/ 3 w 5"/>
                  <a:gd name="T21" fmla="*/ 1 h 3"/>
                  <a:gd name="T22" fmla="*/ 3 w 5"/>
                  <a:gd name="T23" fmla="*/ 1 h 3"/>
                  <a:gd name="T24" fmla="*/ 5 w 5"/>
                  <a:gd name="T25" fmla="*/ 2 h 3"/>
                  <a:gd name="T26" fmla="*/ 3 w 5"/>
                  <a:gd name="T27" fmla="*/ 1 h 3"/>
                  <a:gd name="T28" fmla="*/ 3 w 5"/>
                  <a:gd name="T29" fmla="*/ 1 h 3"/>
                  <a:gd name="T30" fmla="*/ 2 w 5"/>
                  <a:gd name="T31" fmla="*/ 2 h 3"/>
                  <a:gd name="T32" fmla="*/ 2 w 5"/>
                  <a:gd name="T33" fmla="*/ 3 h 3"/>
                  <a:gd name="T34" fmla="*/ 1 w 5"/>
                  <a:gd name="T35" fmla="*/ 2 h 3"/>
                  <a:gd name="T36" fmla="*/ 0 w 5"/>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3">
                    <a:moveTo>
                      <a:pt x="5" y="2"/>
                    </a:moveTo>
                    <a:cubicBezTo>
                      <a:pt x="5" y="2"/>
                      <a:pt x="5" y="2"/>
                      <a:pt x="5" y="2"/>
                    </a:cubicBezTo>
                    <a:moveTo>
                      <a:pt x="0" y="0"/>
                    </a:moveTo>
                    <a:cubicBezTo>
                      <a:pt x="0" y="1"/>
                      <a:pt x="0" y="1"/>
                      <a:pt x="0" y="1"/>
                    </a:cubicBezTo>
                    <a:cubicBezTo>
                      <a:pt x="0" y="1"/>
                      <a:pt x="1" y="2"/>
                      <a:pt x="1" y="2"/>
                    </a:cubicBezTo>
                    <a:cubicBezTo>
                      <a:pt x="2" y="3"/>
                      <a:pt x="2" y="3"/>
                      <a:pt x="2" y="3"/>
                    </a:cubicBezTo>
                    <a:cubicBezTo>
                      <a:pt x="2" y="3"/>
                      <a:pt x="2" y="3"/>
                      <a:pt x="2" y="3"/>
                    </a:cubicBezTo>
                    <a:cubicBezTo>
                      <a:pt x="1" y="3"/>
                      <a:pt x="1" y="3"/>
                      <a:pt x="1" y="3"/>
                    </a:cubicBezTo>
                    <a:cubicBezTo>
                      <a:pt x="1" y="3"/>
                      <a:pt x="1" y="3"/>
                      <a:pt x="1" y="3"/>
                    </a:cubicBezTo>
                    <a:cubicBezTo>
                      <a:pt x="2" y="3"/>
                      <a:pt x="2" y="3"/>
                      <a:pt x="2" y="2"/>
                    </a:cubicBezTo>
                    <a:cubicBezTo>
                      <a:pt x="3" y="1"/>
                      <a:pt x="3" y="1"/>
                      <a:pt x="3" y="1"/>
                    </a:cubicBezTo>
                    <a:cubicBezTo>
                      <a:pt x="3" y="1"/>
                      <a:pt x="3" y="1"/>
                      <a:pt x="3" y="1"/>
                    </a:cubicBezTo>
                    <a:cubicBezTo>
                      <a:pt x="4" y="1"/>
                      <a:pt x="5" y="2"/>
                      <a:pt x="5" y="2"/>
                    </a:cubicBezTo>
                    <a:cubicBezTo>
                      <a:pt x="5" y="2"/>
                      <a:pt x="4" y="1"/>
                      <a:pt x="3" y="1"/>
                    </a:cubicBezTo>
                    <a:cubicBezTo>
                      <a:pt x="3" y="1"/>
                      <a:pt x="3" y="1"/>
                      <a:pt x="3" y="1"/>
                    </a:cubicBezTo>
                    <a:cubicBezTo>
                      <a:pt x="3" y="1"/>
                      <a:pt x="2" y="1"/>
                      <a:pt x="2" y="2"/>
                    </a:cubicBezTo>
                    <a:cubicBezTo>
                      <a:pt x="2" y="3"/>
                      <a:pt x="2" y="3"/>
                      <a:pt x="2" y="3"/>
                    </a:cubicBezTo>
                    <a:cubicBezTo>
                      <a:pt x="1" y="2"/>
                      <a:pt x="1" y="2"/>
                      <a:pt x="1" y="2"/>
                    </a:cubicBezTo>
                    <a:cubicBezTo>
                      <a:pt x="0" y="1"/>
                      <a:pt x="0" y="0"/>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5" name="Freeform 2273"/>
              <p:cNvSpPr>
                <a:spLocks noEditPoints="1"/>
              </p:cNvSpPr>
              <p:nvPr/>
            </p:nvSpPr>
            <p:spPr bwMode="auto">
              <a:xfrm>
                <a:off x="497" y="1735"/>
                <a:ext cx="22" cy="24"/>
              </a:xfrm>
              <a:custGeom>
                <a:avLst/>
                <a:gdLst>
                  <a:gd name="T0" fmla="*/ 9 w 10"/>
                  <a:gd name="T1" fmla="*/ 11 h 11"/>
                  <a:gd name="T2" fmla="*/ 9 w 10"/>
                  <a:gd name="T3" fmla="*/ 11 h 11"/>
                  <a:gd name="T4" fmla="*/ 9 w 10"/>
                  <a:gd name="T5" fmla="*/ 11 h 11"/>
                  <a:gd name="T6" fmla="*/ 3 w 10"/>
                  <a:gd name="T7" fmla="*/ 8 h 11"/>
                  <a:gd name="T8" fmla="*/ 1 w 10"/>
                  <a:gd name="T9" fmla="*/ 6 h 11"/>
                  <a:gd name="T10" fmla="*/ 1 w 10"/>
                  <a:gd name="T11" fmla="*/ 5 h 11"/>
                  <a:gd name="T12" fmla="*/ 2 w 10"/>
                  <a:gd name="T13" fmla="*/ 1 h 11"/>
                  <a:gd name="T14" fmla="*/ 2 w 10"/>
                  <a:gd name="T15" fmla="*/ 0 h 11"/>
                  <a:gd name="T16" fmla="*/ 2 w 10"/>
                  <a:gd name="T17" fmla="*/ 1 h 11"/>
                  <a:gd name="T18" fmla="*/ 1 w 10"/>
                  <a:gd name="T19" fmla="*/ 5 h 11"/>
                  <a:gd name="T20" fmla="*/ 1 w 10"/>
                  <a:gd name="T21" fmla="*/ 6 h 11"/>
                  <a:gd name="T22" fmla="*/ 3 w 10"/>
                  <a:gd name="T23" fmla="*/ 8 h 11"/>
                  <a:gd name="T24" fmla="*/ 3 w 10"/>
                  <a:gd name="T25" fmla="*/ 8 h 11"/>
                  <a:gd name="T26" fmla="*/ 5 w 10"/>
                  <a:gd name="T27" fmla="*/ 8 h 11"/>
                  <a:gd name="T28" fmla="*/ 5 w 10"/>
                  <a:gd name="T29" fmla="*/ 8 h 11"/>
                  <a:gd name="T30" fmla="*/ 6 w 10"/>
                  <a:gd name="T31" fmla="*/ 8 h 11"/>
                  <a:gd name="T32" fmla="*/ 9 w 10"/>
                  <a:gd name="T33" fmla="*/ 11 h 11"/>
                  <a:gd name="T34" fmla="*/ 9 w 10"/>
                  <a:gd name="T35" fmla="*/ 11 h 11"/>
                  <a:gd name="T36" fmla="*/ 9 w 10"/>
                  <a:gd name="T37" fmla="*/ 11 h 11"/>
                  <a:gd name="T38" fmla="*/ 5 w 10"/>
                  <a:gd name="T39" fmla="*/ 8 h 11"/>
                  <a:gd name="T40" fmla="*/ 5 w 10"/>
                  <a:gd name="T41" fmla="*/ 8 h 11"/>
                  <a:gd name="T42" fmla="*/ 5 w 10"/>
                  <a:gd name="T43" fmla="*/ 8 h 11"/>
                  <a:gd name="T44" fmla="*/ 3 w 10"/>
                  <a:gd name="T45" fmla="*/ 8 h 11"/>
                  <a:gd name="T46" fmla="*/ 2 w 10"/>
                  <a:gd name="T47" fmla="*/ 0 h 11"/>
                  <a:gd name="T48" fmla="*/ 1 w 10"/>
                  <a:gd name="T49" fmla="*/ 0 h 11"/>
                  <a:gd name="T50" fmla="*/ 0 w 10"/>
                  <a:gd name="T51" fmla="*/ 2 h 11"/>
                  <a:gd name="T52" fmla="*/ 1 w 10"/>
                  <a:gd name="T53" fmla="*/ 7 h 11"/>
                  <a:gd name="T54" fmla="*/ 3 w 10"/>
                  <a:gd name="T55" fmla="*/ 9 h 11"/>
                  <a:gd name="T56" fmla="*/ 3 w 10"/>
                  <a:gd name="T57" fmla="*/ 9 h 11"/>
                  <a:gd name="T58" fmla="*/ 4 w 10"/>
                  <a:gd name="T59" fmla="*/ 8 h 11"/>
                  <a:gd name="T60" fmla="*/ 5 w 10"/>
                  <a:gd name="T61" fmla="*/ 9 h 11"/>
                  <a:gd name="T62" fmla="*/ 9 w 10"/>
                  <a:gd name="T63" fmla="*/ 11 h 11"/>
                  <a:gd name="T64" fmla="*/ 9 w 10"/>
                  <a:gd name="T65" fmla="*/ 11 h 11"/>
                  <a:gd name="T66" fmla="*/ 8 w 10"/>
                  <a:gd name="T67" fmla="*/ 10 h 11"/>
                  <a:gd name="T68" fmla="*/ 6 w 10"/>
                  <a:gd name="T69" fmla="*/ 8 h 11"/>
                  <a:gd name="T70" fmla="*/ 5 w 10"/>
                  <a:gd name="T71" fmla="*/ 7 h 11"/>
                  <a:gd name="T72" fmla="*/ 4 w 10"/>
                  <a:gd name="T73" fmla="*/ 7 h 11"/>
                  <a:gd name="T74" fmla="*/ 3 w 10"/>
                  <a:gd name="T75" fmla="*/ 7 h 11"/>
                  <a:gd name="T76" fmla="*/ 2 w 10"/>
                  <a:gd name="T77" fmla="*/ 7 h 11"/>
                  <a:gd name="T78" fmla="*/ 2 w 10"/>
                  <a:gd name="T79" fmla="*/ 2 h 11"/>
                  <a:gd name="T80" fmla="*/ 2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9" y="11"/>
                    </a:moveTo>
                    <a:cubicBezTo>
                      <a:pt x="9" y="11"/>
                      <a:pt x="9" y="11"/>
                      <a:pt x="9" y="11"/>
                    </a:cubicBezTo>
                    <a:cubicBezTo>
                      <a:pt x="9" y="11"/>
                      <a:pt x="9" y="11"/>
                      <a:pt x="9" y="11"/>
                    </a:cubicBezTo>
                    <a:close/>
                    <a:moveTo>
                      <a:pt x="3" y="8"/>
                    </a:moveTo>
                    <a:cubicBezTo>
                      <a:pt x="2" y="8"/>
                      <a:pt x="1" y="8"/>
                      <a:pt x="1" y="6"/>
                    </a:cubicBezTo>
                    <a:cubicBezTo>
                      <a:pt x="1" y="5"/>
                      <a:pt x="1" y="5"/>
                      <a:pt x="1" y="5"/>
                    </a:cubicBezTo>
                    <a:cubicBezTo>
                      <a:pt x="0" y="2"/>
                      <a:pt x="1" y="2"/>
                      <a:pt x="2" y="1"/>
                    </a:cubicBezTo>
                    <a:cubicBezTo>
                      <a:pt x="2" y="1"/>
                      <a:pt x="2" y="0"/>
                      <a:pt x="2" y="0"/>
                    </a:cubicBezTo>
                    <a:cubicBezTo>
                      <a:pt x="2" y="1"/>
                      <a:pt x="2" y="1"/>
                      <a:pt x="2" y="1"/>
                    </a:cubicBezTo>
                    <a:cubicBezTo>
                      <a:pt x="2" y="2"/>
                      <a:pt x="1" y="2"/>
                      <a:pt x="1" y="5"/>
                    </a:cubicBezTo>
                    <a:cubicBezTo>
                      <a:pt x="1" y="6"/>
                      <a:pt x="1" y="6"/>
                      <a:pt x="1" y="6"/>
                    </a:cubicBezTo>
                    <a:cubicBezTo>
                      <a:pt x="1" y="7"/>
                      <a:pt x="2" y="8"/>
                      <a:pt x="3" y="8"/>
                    </a:cubicBezTo>
                    <a:cubicBezTo>
                      <a:pt x="3" y="8"/>
                      <a:pt x="3" y="8"/>
                      <a:pt x="3" y="8"/>
                    </a:cubicBezTo>
                    <a:cubicBezTo>
                      <a:pt x="4" y="8"/>
                      <a:pt x="4" y="8"/>
                      <a:pt x="5" y="8"/>
                    </a:cubicBezTo>
                    <a:cubicBezTo>
                      <a:pt x="5" y="8"/>
                      <a:pt x="5" y="8"/>
                      <a:pt x="5" y="8"/>
                    </a:cubicBezTo>
                    <a:cubicBezTo>
                      <a:pt x="5" y="8"/>
                      <a:pt x="6" y="8"/>
                      <a:pt x="6" y="8"/>
                    </a:cubicBezTo>
                    <a:cubicBezTo>
                      <a:pt x="6" y="10"/>
                      <a:pt x="9" y="11"/>
                      <a:pt x="9" y="11"/>
                    </a:cubicBezTo>
                    <a:cubicBezTo>
                      <a:pt x="9" y="11"/>
                      <a:pt x="9" y="11"/>
                      <a:pt x="9" y="11"/>
                    </a:cubicBezTo>
                    <a:cubicBezTo>
                      <a:pt x="9" y="11"/>
                      <a:pt x="9" y="11"/>
                      <a:pt x="9" y="11"/>
                    </a:cubicBezTo>
                    <a:cubicBezTo>
                      <a:pt x="9" y="11"/>
                      <a:pt x="6" y="10"/>
                      <a:pt x="5" y="8"/>
                    </a:cubicBezTo>
                    <a:cubicBezTo>
                      <a:pt x="5" y="8"/>
                      <a:pt x="5" y="8"/>
                      <a:pt x="5" y="8"/>
                    </a:cubicBezTo>
                    <a:cubicBezTo>
                      <a:pt x="5" y="8"/>
                      <a:pt x="5" y="8"/>
                      <a:pt x="5" y="8"/>
                    </a:cubicBezTo>
                    <a:cubicBezTo>
                      <a:pt x="4" y="8"/>
                      <a:pt x="4" y="8"/>
                      <a:pt x="3" y="8"/>
                    </a:cubicBezTo>
                    <a:close/>
                    <a:moveTo>
                      <a:pt x="2" y="0"/>
                    </a:moveTo>
                    <a:cubicBezTo>
                      <a:pt x="1" y="0"/>
                      <a:pt x="1" y="0"/>
                      <a:pt x="1" y="0"/>
                    </a:cubicBezTo>
                    <a:cubicBezTo>
                      <a:pt x="1" y="1"/>
                      <a:pt x="1" y="1"/>
                      <a:pt x="0" y="2"/>
                    </a:cubicBezTo>
                    <a:cubicBezTo>
                      <a:pt x="0" y="3"/>
                      <a:pt x="0" y="6"/>
                      <a:pt x="1" y="7"/>
                    </a:cubicBezTo>
                    <a:cubicBezTo>
                      <a:pt x="1" y="8"/>
                      <a:pt x="2" y="9"/>
                      <a:pt x="3" y="9"/>
                    </a:cubicBezTo>
                    <a:cubicBezTo>
                      <a:pt x="3" y="9"/>
                      <a:pt x="3" y="9"/>
                      <a:pt x="3" y="9"/>
                    </a:cubicBezTo>
                    <a:cubicBezTo>
                      <a:pt x="4" y="9"/>
                      <a:pt x="4" y="8"/>
                      <a:pt x="4" y="8"/>
                    </a:cubicBezTo>
                    <a:cubicBezTo>
                      <a:pt x="5" y="8"/>
                      <a:pt x="5" y="9"/>
                      <a:pt x="5" y="9"/>
                    </a:cubicBezTo>
                    <a:cubicBezTo>
                      <a:pt x="5" y="10"/>
                      <a:pt x="7" y="11"/>
                      <a:pt x="9" y="11"/>
                    </a:cubicBezTo>
                    <a:cubicBezTo>
                      <a:pt x="9" y="11"/>
                      <a:pt x="9" y="11"/>
                      <a:pt x="9" y="11"/>
                    </a:cubicBezTo>
                    <a:cubicBezTo>
                      <a:pt x="10" y="11"/>
                      <a:pt x="9" y="10"/>
                      <a:pt x="8" y="10"/>
                    </a:cubicBezTo>
                    <a:cubicBezTo>
                      <a:pt x="8" y="10"/>
                      <a:pt x="7" y="9"/>
                      <a:pt x="6" y="8"/>
                    </a:cubicBezTo>
                    <a:cubicBezTo>
                      <a:pt x="6" y="7"/>
                      <a:pt x="5" y="7"/>
                      <a:pt x="5" y="7"/>
                    </a:cubicBezTo>
                    <a:cubicBezTo>
                      <a:pt x="4" y="7"/>
                      <a:pt x="4" y="7"/>
                      <a:pt x="4" y="7"/>
                    </a:cubicBezTo>
                    <a:cubicBezTo>
                      <a:pt x="3" y="7"/>
                      <a:pt x="3" y="7"/>
                      <a:pt x="3" y="7"/>
                    </a:cubicBezTo>
                    <a:cubicBezTo>
                      <a:pt x="3" y="7"/>
                      <a:pt x="3" y="7"/>
                      <a:pt x="2" y="7"/>
                    </a:cubicBezTo>
                    <a:cubicBezTo>
                      <a:pt x="1" y="6"/>
                      <a:pt x="1" y="4"/>
                      <a:pt x="2" y="2"/>
                    </a:cubicBezTo>
                    <a:cubicBezTo>
                      <a:pt x="3" y="0"/>
                      <a:pt x="2" y="0"/>
                      <a:pt x="2"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6" name="Rectangle 2274"/>
              <p:cNvSpPr>
                <a:spLocks noChangeArrowheads="1"/>
              </p:cNvSpPr>
              <p:nvPr/>
            </p:nvSpPr>
            <p:spPr bwMode="auto">
              <a:xfrm>
                <a:off x="516" y="1759"/>
                <a:ext cx="1" cy="1"/>
              </a:xfrm>
              <a:prstGeom prst="rect">
                <a:avLst/>
              </a:prstGeom>
              <a:solidFill>
                <a:srgbClr val="9932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7" name="Freeform 2275"/>
              <p:cNvSpPr>
                <a:spLocks noEditPoints="1"/>
              </p:cNvSpPr>
              <p:nvPr/>
            </p:nvSpPr>
            <p:spPr bwMode="auto">
              <a:xfrm>
                <a:off x="497" y="1735"/>
                <a:ext cx="19" cy="24"/>
              </a:xfrm>
              <a:custGeom>
                <a:avLst/>
                <a:gdLst>
                  <a:gd name="T0" fmla="*/ 9 w 9"/>
                  <a:gd name="T1" fmla="*/ 11 h 11"/>
                  <a:gd name="T2" fmla="*/ 9 w 9"/>
                  <a:gd name="T3" fmla="*/ 11 h 11"/>
                  <a:gd name="T4" fmla="*/ 2 w 9"/>
                  <a:gd name="T5" fmla="*/ 0 h 11"/>
                  <a:gd name="T6" fmla="*/ 2 w 9"/>
                  <a:gd name="T7" fmla="*/ 1 h 11"/>
                  <a:gd name="T8" fmla="*/ 1 w 9"/>
                  <a:gd name="T9" fmla="*/ 5 h 11"/>
                  <a:gd name="T10" fmla="*/ 1 w 9"/>
                  <a:gd name="T11" fmla="*/ 6 h 11"/>
                  <a:gd name="T12" fmla="*/ 3 w 9"/>
                  <a:gd name="T13" fmla="*/ 8 h 11"/>
                  <a:gd name="T14" fmla="*/ 3 w 9"/>
                  <a:gd name="T15" fmla="*/ 8 h 11"/>
                  <a:gd name="T16" fmla="*/ 5 w 9"/>
                  <a:gd name="T17" fmla="*/ 8 h 11"/>
                  <a:gd name="T18" fmla="*/ 5 w 9"/>
                  <a:gd name="T19" fmla="*/ 8 h 11"/>
                  <a:gd name="T20" fmla="*/ 5 w 9"/>
                  <a:gd name="T21" fmla="*/ 8 h 11"/>
                  <a:gd name="T22" fmla="*/ 9 w 9"/>
                  <a:gd name="T23" fmla="*/ 11 h 11"/>
                  <a:gd name="T24" fmla="*/ 6 w 9"/>
                  <a:gd name="T25" fmla="*/ 8 h 11"/>
                  <a:gd name="T26" fmla="*/ 5 w 9"/>
                  <a:gd name="T27" fmla="*/ 8 h 11"/>
                  <a:gd name="T28" fmla="*/ 5 w 9"/>
                  <a:gd name="T29" fmla="*/ 8 h 11"/>
                  <a:gd name="T30" fmla="*/ 3 w 9"/>
                  <a:gd name="T31" fmla="*/ 8 h 11"/>
                  <a:gd name="T32" fmla="*/ 3 w 9"/>
                  <a:gd name="T33" fmla="*/ 8 h 11"/>
                  <a:gd name="T34" fmla="*/ 1 w 9"/>
                  <a:gd name="T35" fmla="*/ 6 h 11"/>
                  <a:gd name="T36" fmla="*/ 1 w 9"/>
                  <a:gd name="T37" fmla="*/ 5 h 11"/>
                  <a:gd name="T38" fmla="*/ 2 w 9"/>
                  <a:gd name="T39" fmla="*/ 1 h 11"/>
                  <a:gd name="T40" fmla="*/ 2 w 9"/>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9" y="11"/>
                    </a:moveTo>
                    <a:cubicBezTo>
                      <a:pt x="9" y="11"/>
                      <a:pt x="9" y="11"/>
                      <a:pt x="9" y="11"/>
                    </a:cubicBezTo>
                    <a:close/>
                    <a:moveTo>
                      <a:pt x="2" y="0"/>
                    </a:moveTo>
                    <a:cubicBezTo>
                      <a:pt x="2" y="0"/>
                      <a:pt x="2" y="1"/>
                      <a:pt x="2" y="1"/>
                    </a:cubicBezTo>
                    <a:cubicBezTo>
                      <a:pt x="1" y="2"/>
                      <a:pt x="0" y="2"/>
                      <a:pt x="1" y="5"/>
                    </a:cubicBezTo>
                    <a:cubicBezTo>
                      <a:pt x="1" y="6"/>
                      <a:pt x="1" y="6"/>
                      <a:pt x="1" y="6"/>
                    </a:cubicBezTo>
                    <a:cubicBezTo>
                      <a:pt x="1" y="8"/>
                      <a:pt x="2" y="8"/>
                      <a:pt x="3" y="8"/>
                    </a:cubicBezTo>
                    <a:cubicBezTo>
                      <a:pt x="3" y="8"/>
                      <a:pt x="3" y="8"/>
                      <a:pt x="3" y="8"/>
                    </a:cubicBezTo>
                    <a:cubicBezTo>
                      <a:pt x="4" y="8"/>
                      <a:pt x="4" y="8"/>
                      <a:pt x="5" y="8"/>
                    </a:cubicBezTo>
                    <a:cubicBezTo>
                      <a:pt x="5" y="8"/>
                      <a:pt x="5" y="8"/>
                      <a:pt x="5" y="8"/>
                    </a:cubicBezTo>
                    <a:cubicBezTo>
                      <a:pt x="5" y="8"/>
                      <a:pt x="5" y="8"/>
                      <a:pt x="5" y="8"/>
                    </a:cubicBezTo>
                    <a:cubicBezTo>
                      <a:pt x="6" y="10"/>
                      <a:pt x="9" y="11"/>
                      <a:pt x="9" y="11"/>
                    </a:cubicBezTo>
                    <a:cubicBezTo>
                      <a:pt x="9" y="11"/>
                      <a:pt x="6" y="10"/>
                      <a:pt x="6" y="8"/>
                    </a:cubicBezTo>
                    <a:cubicBezTo>
                      <a:pt x="6" y="8"/>
                      <a:pt x="5" y="8"/>
                      <a:pt x="5" y="8"/>
                    </a:cubicBezTo>
                    <a:cubicBezTo>
                      <a:pt x="5" y="8"/>
                      <a:pt x="5" y="8"/>
                      <a:pt x="5" y="8"/>
                    </a:cubicBezTo>
                    <a:cubicBezTo>
                      <a:pt x="4" y="8"/>
                      <a:pt x="4" y="8"/>
                      <a:pt x="3" y="8"/>
                    </a:cubicBezTo>
                    <a:cubicBezTo>
                      <a:pt x="3" y="8"/>
                      <a:pt x="3" y="8"/>
                      <a:pt x="3" y="8"/>
                    </a:cubicBezTo>
                    <a:cubicBezTo>
                      <a:pt x="2" y="8"/>
                      <a:pt x="1" y="7"/>
                      <a:pt x="1" y="6"/>
                    </a:cubicBezTo>
                    <a:cubicBezTo>
                      <a:pt x="1" y="5"/>
                      <a:pt x="1" y="5"/>
                      <a:pt x="1" y="5"/>
                    </a:cubicBezTo>
                    <a:cubicBezTo>
                      <a:pt x="1" y="2"/>
                      <a:pt x="2" y="2"/>
                      <a:pt x="2" y="1"/>
                    </a:cubicBezTo>
                    <a:lnTo>
                      <a:pt x="2" y="0"/>
                    </a:ln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8" name="Freeform 2276"/>
              <p:cNvSpPr>
                <a:spLocks/>
              </p:cNvSpPr>
              <p:nvPr/>
            </p:nvSpPr>
            <p:spPr bwMode="auto">
              <a:xfrm>
                <a:off x="514" y="1742"/>
                <a:ext cx="5" cy="8"/>
              </a:xfrm>
              <a:custGeom>
                <a:avLst/>
                <a:gdLst>
                  <a:gd name="T0" fmla="*/ 0 w 2"/>
                  <a:gd name="T1" fmla="*/ 0 h 4"/>
                  <a:gd name="T2" fmla="*/ 0 w 2"/>
                  <a:gd name="T3" fmla="*/ 1 h 4"/>
                  <a:gd name="T4" fmla="*/ 1 w 2"/>
                  <a:gd name="T5" fmla="*/ 3 h 4"/>
                  <a:gd name="T6" fmla="*/ 2 w 2"/>
                  <a:gd name="T7" fmla="*/ 4 h 4"/>
                  <a:gd name="T8" fmla="*/ 2 w 2"/>
                  <a:gd name="T9" fmla="*/ 4 h 4"/>
                  <a:gd name="T10" fmla="*/ 2 w 2"/>
                  <a:gd name="T11" fmla="*/ 3 h 4"/>
                  <a:gd name="T12" fmla="*/ 1 w 2"/>
                  <a:gd name="T13" fmla="*/ 1 h 4"/>
                  <a:gd name="T14" fmla="*/ 0 w 2"/>
                  <a:gd name="T15" fmla="*/ 0 h 4"/>
                  <a:gd name="T16" fmla="*/ 1 w 2"/>
                  <a:gd name="T17" fmla="*/ 1 h 4"/>
                  <a:gd name="T18" fmla="*/ 1 w 2"/>
                  <a:gd name="T19" fmla="*/ 2 h 4"/>
                  <a:gd name="T20" fmla="*/ 1 w 2"/>
                  <a:gd name="T21" fmla="*/ 2 h 4"/>
                  <a:gd name="T22" fmla="*/ 1 w 2"/>
                  <a:gd name="T23" fmla="*/ 3 h 4"/>
                  <a:gd name="T24" fmla="*/ 1 w 2"/>
                  <a:gd name="T25" fmla="*/ 4 h 4"/>
                  <a:gd name="T26" fmla="*/ 1 w 2"/>
                  <a:gd name="T27" fmla="*/ 3 h 4"/>
                  <a:gd name="T28" fmla="*/ 0 w 2"/>
                  <a:gd name="T29" fmla="*/ 2 h 4"/>
                  <a:gd name="T30" fmla="*/ 0 w 2"/>
                  <a:gd name="T31" fmla="*/ 1 h 4"/>
                  <a:gd name="T32" fmla="*/ 1 w 2"/>
                  <a:gd name="T33" fmla="*/ 1 h 4"/>
                  <a:gd name="T34" fmla="*/ 0 w 2"/>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4">
                    <a:moveTo>
                      <a:pt x="0" y="0"/>
                    </a:moveTo>
                    <a:cubicBezTo>
                      <a:pt x="0" y="0"/>
                      <a:pt x="1" y="0"/>
                      <a:pt x="0" y="1"/>
                    </a:cubicBezTo>
                    <a:cubicBezTo>
                      <a:pt x="0" y="2"/>
                      <a:pt x="0" y="3"/>
                      <a:pt x="1" y="3"/>
                    </a:cubicBezTo>
                    <a:cubicBezTo>
                      <a:pt x="1" y="4"/>
                      <a:pt x="2" y="4"/>
                      <a:pt x="2" y="4"/>
                    </a:cubicBezTo>
                    <a:cubicBezTo>
                      <a:pt x="2" y="4"/>
                      <a:pt x="2" y="4"/>
                      <a:pt x="2" y="4"/>
                    </a:cubicBezTo>
                    <a:cubicBezTo>
                      <a:pt x="2" y="4"/>
                      <a:pt x="2" y="4"/>
                      <a:pt x="2" y="3"/>
                    </a:cubicBezTo>
                    <a:cubicBezTo>
                      <a:pt x="1" y="2"/>
                      <a:pt x="1" y="2"/>
                      <a:pt x="1" y="1"/>
                    </a:cubicBezTo>
                    <a:cubicBezTo>
                      <a:pt x="2" y="0"/>
                      <a:pt x="1" y="0"/>
                      <a:pt x="0" y="0"/>
                    </a:cubicBezTo>
                    <a:cubicBezTo>
                      <a:pt x="1" y="0"/>
                      <a:pt x="1" y="0"/>
                      <a:pt x="1" y="1"/>
                    </a:cubicBezTo>
                    <a:cubicBezTo>
                      <a:pt x="1" y="2"/>
                      <a:pt x="1" y="2"/>
                      <a:pt x="1" y="2"/>
                    </a:cubicBezTo>
                    <a:cubicBezTo>
                      <a:pt x="1" y="2"/>
                      <a:pt x="1" y="2"/>
                      <a:pt x="1" y="2"/>
                    </a:cubicBezTo>
                    <a:cubicBezTo>
                      <a:pt x="1" y="3"/>
                      <a:pt x="1" y="3"/>
                      <a:pt x="1" y="3"/>
                    </a:cubicBezTo>
                    <a:cubicBezTo>
                      <a:pt x="2" y="3"/>
                      <a:pt x="1" y="4"/>
                      <a:pt x="1" y="4"/>
                    </a:cubicBezTo>
                    <a:cubicBezTo>
                      <a:pt x="1" y="3"/>
                      <a:pt x="1" y="3"/>
                      <a:pt x="1" y="3"/>
                    </a:cubicBezTo>
                    <a:cubicBezTo>
                      <a:pt x="0" y="3"/>
                      <a:pt x="0" y="2"/>
                      <a:pt x="0" y="2"/>
                    </a:cubicBezTo>
                    <a:cubicBezTo>
                      <a:pt x="0" y="1"/>
                      <a:pt x="0" y="1"/>
                      <a:pt x="0" y="1"/>
                    </a:cubicBezTo>
                    <a:cubicBezTo>
                      <a:pt x="1" y="1"/>
                      <a:pt x="1" y="1"/>
                      <a:pt x="1" y="1"/>
                    </a:cubicBezTo>
                    <a:cubicBezTo>
                      <a:pt x="1" y="0"/>
                      <a:pt x="0" y="0"/>
                      <a:pt x="0"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9" name="Freeform 2277"/>
              <p:cNvSpPr>
                <a:spLocks/>
              </p:cNvSpPr>
              <p:nvPr/>
            </p:nvSpPr>
            <p:spPr bwMode="auto">
              <a:xfrm>
                <a:off x="514" y="1742"/>
                <a:ext cx="5" cy="8"/>
              </a:xfrm>
              <a:custGeom>
                <a:avLst/>
                <a:gdLst>
                  <a:gd name="T0" fmla="*/ 0 w 2"/>
                  <a:gd name="T1" fmla="*/ 0 h 4"/>
                  <a:gd name="T2" fmla="*/ 1 w 2"/>
                  <a:gd name="T3" fmla="*/ 1 h 4"/>
                  <a:gd name="T4" fmla="*/ 0 w 2"/>
                  <a:gd name="T5" fmla="*/ 1 h 4"/>
                  <a:gd name="T6" fmla="*/ 0 w 2"/>
                  <a:gd name="T7" fmla="*/ 2 h 4"/>
                  <a:gd name="T8" fmla="*/ 1 w 2"/>
                  <a:gd name="T9" fmla="*/ 3 h 4"/>
                  <a:gd name="T10" fmla="*/ 1 w 2"/>
                  <a:gd name="T11" fmla="*/ 4 h 4"/>
                  <a:gd name="T12" fmla="*/ 1 w 2"/>
                  <a:gd name="T13" fmla="*/ 3 h 4"/>
                  <a:gd name="T14" fmla="*/ 1 w 2"/>
                  <a:gd name="T15" fmla="*/ 2 h 4"/>
                  <a:gd name="T16" fmla="*/ 1 w 2"/>
                  <a:gd name="T17" fmla="*/ 2 h 4"/>
                  <a:gd name="T18" fmla="*/ 1 w 2"/>
                  <a:gd name="T19" fmla="*/ 1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cubicBezTo>
                      <a:pt x="0" y="0"/>
                      <a:pt x="1" y="0"/>
                      <a:pt x="1" y="1"/>
                    </a:cubicBezTo>
                    <a:cubicBezTo>
                      <a:pt x="0" y="1"/>
                      <a:pt x="0" y="1"/>
                      <a:pt x="0" y="1"/>
                    </a:cubicBezTo>
                    <a:cubicBezTo>
                      <a:pt x="0" y="2"/>
                      <a:pt x="0" y="2"/>
                      <a:pt x="0" y="2"/>
                    </a:cubicBezTo>
                    <a:cubicBezTo>
                      <a:pt x="0" y="2"/>
                      <a:pt x="0" y="3"/>
                      <a:pt x="1" y="3"/>
                    </a:cubicBezTo>
                    <a:cubicBezTo>
                      <a:pt x="1" y="4"/>
                      <a:pt x="1" y="4"/>
                      <a:pt x="1" y="4"/>
                    </a:cubicBezTo>
                    <a:cubicBezTo>
                      <a:pt x="1" y="4"/>
                      <a:pt x="2" y="3"/>
                      <a:pt x="1" y="3"/>
                    </a:cubicBezTo>
                    <a:cubicBezTo>
                      <a:pt x="1" y="2"/>
                      <a:pt x="1" y="2"/>
                      <a:pt x="1" y="2"/>
                    </a:cubicBezTo>
                    <a:cubicBezTo>
                      <a:pt x="1" y="2"/>
                      <a:pt x="1" y="2"/>
                      <a:pt x="1" y="2"/>
                    </a:cubicBezTo>
                    <a:cubicBezTo>
                      <a:pt x="1" y="1"/>
                      <a:pt x="1" y="1"/>
                      <a:pt x="1" y="1"/>
                    </a:cubicBezTo>
                    <a:cubicBezTo>
                      <a:pt x="1" y="0"/>
                      <a:pt x="1" y="0"/>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0" name="Freeform 2278"/>
              <p:cNvSpPr>
                <a:spLocks noEditPoints="1"/>
              </p:cNvSpPr>
              <p:nvPr/>
            </p:nvSpPr>
            <p:spPr bwMode="auto">
              <a:xfrm>
                <a:off x="506" y="1716"/>
                <a:ext cx="23" cy="38"/>
              </a:xfrm>
              <a:custGeom>
                <a:avLst/>
                <a:gdLst>
                  <a:gd name="T0" fmla="*/ 4 w 11"/>
                  <a:gd name="T1" fmla="*/ 9 h 18"/>
                  <a:gd name="T2" fmla="*/ 1 w 11"/>
                  <a:gd name="T3" fmla="*/ 12 h 18"/>
                  <a:gd name="T4" fmla="*/ 2 w 11"/>
                  <a:gd name="T5" fmla="*/ 11 h 18"/>
                  <a:gd name="T6" fmla="*/ 5 w 11"/>
                  <a:gd name="T7" fmla="*/ 9 h 18"/>
                  <a:gd name="T8" fmla="*/ 5 w 11"/>
                  <a:gd name="T9" fmla="*/ 0 h 18"/>
                  <a:gd name="T10" fmla="*/ 5 w 11"/>
                  <a:gd name="T11" fmla="*/ 2 h 18"/>
                  <a:gd name="T12" fmla="*/ 5 w 11"/>
                  <a:gd name="T13" fmla="*/ 6 h 18"/>
                  <a:gd name="T14" fmla="*/ 5 w 11"/>
                  <a:gd name="T15" fmla="*/ 5 h 18"/>
                  <a:gd name="T16" fmla="*/ 5 w 11"/>
                  <a:gd name="T17" fmla="*/ 3 h 18"/>
                  <a:gd name="T18" fmla="*/ 5 w 11"/>
                  <a:gd name="T19" fmla="*/ 1 h 18"/>
                  <a:gd name="T20" fmla="*/ 6 w 11"/>
                  <a:gd name="T21" fmla="*/ 3 h 18"/>
                  <a:gd name="T22" fmla="*/ 6 w 11"/>
                  <a:gd name="T23" fmla="*/ 5 h 18"/>
                  <a:gd name="T24" fmla="*/ 5 w 11"/>
                  <a:gd name="T25" fmla="*/ 7 h 18"/>
                  <a:gd name="T26" fmla="*/ 6 w 11"/>
                  <a:gd name="T27" fmla="*/ 9 h 18"/>
                  <a:gd name="T28" fmla="*/ 9 w 11"/>
                  <a:gd name="T29" fmla="*/ 12 h 18"/>
                  <a:gd name="T30" fmla="*/ 9 w 11"/>
                  <a:gd name="T31" fmla="*/ 14 h 18"/>
                  <a:gd name="T32" fmla="*/ 11 w 11"/>
                  <a:gd name="T33" fmla="*/ 17 h 18"/>
                  <a:gd name="T34" fmla="*/ 10 w 11"/>
                  <a:gd name="T35" fmla="*/ 15 h 18"/>
                  <a:gd name="T36" fmla="*/ 9 w 11"/>
                  <a:gd name="T37" fmla="*/ 13 h 18"/>
                  <a:gd name="T38" fmla="*/ 7 w 11"/>
                  <a:gd name="T39" fmla="*/ 11 h 18"/>
                  <a:gd name="T40" fmla="*/ 5 w 11"/>
                  <a:gd name="T41" fmla="*/ 9 h 18"/>
                  <a:gd name="T42" fmla="*/ 0 w 11"/>
                  <a:gd name="T43" fmla="*/ 12 h 18"/>
                  <a:gd name="T44" fmla="*/ 1 w 11"/>
                  <a:gd name="T45" fmla="*/ 12 h 18"/>
                  <a:gd name="T46" fmla="*/ 4 w 11"/>
                  <a:gd name="T47" fmla="*/ 10 h 18"/>
                  <a:gd name="T48" fmla="*/ 6 w 11"/>
                  <a:gd name="T49" fmla="*/ 10 h 18"/>
                  <a:gd name="T50" fmla="*/ 8 w 11"/>
                  <a:gd name="T51" fmla="*/ 13 h 18"/>
                  <a:gd name="T52" fmla="*/ 10 w 11"/>
                  <a:gd name="T53" fmla="*/ 18 h 18"/>
                  <a:gd name="T54" fmla="*/ 11 w 11"/>
                  <a:gd name="T55" fmla="*/ 18 h 18"/>
                  <a:gd name="T56" fmla="*/ 11 w 11"/>
                  <a:gd name="T57" fmla="*/ 16 h 18"/>
                  <a:gd name="T58" fmla="*/ 8 w 11"/>
                  <a:gd name="T59" fmla="*/ 12 h 18"/>
                  <a:gd name="T60" fmla="*/ 6 w 11"/>
                  <a:gd name="T61" fmla="*/ 7 h 18"/>
                  <a:gd name="T62" fmla="*/ 6 w 11"/>
                  <a:gd name="T6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18">
                    <a:moveTo>
                      <a:pt x="5" y="7"/>
                    </a:moveTo>
                    <a:cubicBezTo>
                      <a:pt x="4" y="8"/>
                      <a:pt x="5" y="8"/>
                      <a:pt x="4" y="9"/>
                    </a:cubicBezTo>
                    <a:cubicBezTo>
                      <a:pt x="3" y="10"/>
                      <a:pt x="2" y="10"/>
                      <a:pt x="2" y="10"/>
                    </a:cubicBezTo>
                    <a:cubicBezTo>
                      <a:pt x="1" y="11"/>
                      <a:pt x="1" y="11"/>
                      <a:pt x="1" y="12"/>
                    </a:cubicBezTo>
                    <a:cubicBezTo>
                      <a:pt x="0" y="12"/>
                      <a:pt x="0" y="12"/>
                      <a:pt x="0" y="12"/>
                    </a:cubicBezTo>
                    <a:cubicBezTo>
                      <a:pt x="1" y="12"/>
                      <a:pt x="2" y="12"/>
                      <a:pt x="2" y="11"/>
                    </a:cubicBezTo>
                    <a:cubicBezTo>
                      <a:pt x="2" y="10"/>
                      <a:pt x="4" y="10"/>
                      <a:pt x="5" y="9"/>
                    </a:cubicBezTo>
                    <a:cubicBezTo>
                      <a:pt x="5" y="9"/>
                      <a:pt x="5" y="9"/>
                      <a:pt x="5" y="9"/>
                    </a:cubicBezTo>
                    <a:cubicBezTo>
                      <a:pt x="5" y="8"/>
                      <a:pt x="5" y="8"/>
                      <a:pt x="5" y="7"/>
                    </a:cubicBezTo>
                    <a:close/>
                    <a:moveTo>
                      <a:pt x="5" y="0"/>
                    </a:moveTo>
                    <a:cubicBezTo>
                      <a:pt x="5" y="1"/>
                      <a:pt x="5" y="1"/>
                      <a:pt x="5" y="1"/>
                    </a:cubicBezTo>
                    <a:cubicBezTo>
                      <a:pt x="5" y="1"/>
                      <a:pt x="6" y="1"/>
                      <a:pt x="5" y="2"/>
                    </a:cubicBezTo>
                    <a:cubicBezTo>
                      <a:pt x="5" y="3"/>
                      <a:pt x="5" y="3"/>
                      <a:pt x="5" y="4"/>
                    </a:cubicBezTo>
                    <a:cubicBezTo>
                      <a:pt x="5" y="5"/>
                      <a:pt x="5" y="5"/>
                      <a:pt x="5" y="6"/>
                    </a:cubicBezTo>
                    <a:cubicBezTo>
                      <a:pt x="5" y="6"/>
                      <a:pt x="5" y="6"/>
                      <a:pt x="5" y="6"/>
                    </a:cubicBezTo>
                    <a:cubicBezTo>
                      <a:pt x="5" y="5"/>
                      <a:pt x="5" y="5"/>
                      <a:pt x="5" y="5"/>
                    </a:cubicBezTo>
                    <a:cubicBezTo>
                      <a:pt x="5" y="4"/>
                      <a:pt x="5" y="4"/>
                      <a:pt x="5" y="4"/>
                    </a:cubicBezTo>
                    <a:cubicBezTo>
                      <a:pt x="5" y="3"/>
                      <a:pt x="5" y="3"/>
                      <a:pt x="5" y="3"/>
                    </a:cubicBezTo>
                    <a:cubicBezTo>
                      <a:pt x="6" y="2"/>
                      <a:pt x="5" y="1"/>
                      <a:pt x="5" y="1"/>
                    </a:cubicBezTo>
                    <a:cubicBezTo>
                      <a:pt x="5" y="1"/>
                      <a:pt x="5" y="1"/>
                      <a:pt x="5" y="1"/>
                    </a:cubicBezTo>
                    <a:cubicBezTo>
                      <a:pt x="5" y="1"/>
                      <a:pt x="6" y="1"/>
                      <a:pt x="6" y="2"/>
                    </a:cubicBezTo>
                    <a:cubicBezTo>
                      <a:pt x="6" y="3"/>
                      <a:pt x="6" y="3"/>
                      <a:pt x="6" y="3"/>
                    </a:cubicBezTo>
                    <a:cubicBezTo>
                      <a:pt x="6" y="4"/>
                      <a:pt x="6" y="4"/>
                      <a:pt x="6" y="4"/>
                    </a:cubicBezTo>
                    <a:cubicBezTo>
                      <a:pt x="6" y="4"/>
                      <a:pt x="6" y="4"/>
                      <a:pt x="6" y="5"/>
                    </a:cubicBezTo>
                    <a:cubicBezTo>
                      <a:pt x="6" y="5"/>
                      <a:pt x="6" y="6"/>
                      <a:pt x="6" y="6"/>
                    </a:cubicBezTo>
                    <a:cubicBezTo>
                      <a:pt x="5" y="6"/>
                      <a:pt x="5" y="7"/>
                      <a:pt x="5" y="7"/>
                    </a:cubicBezTo>
                    <a:cubicBezTo>
                      <a:pt x="5" y="8"/>
                      <a:pt x="6" y="8"/>
                      <a:pt x="6" y="9"/>
                    </a:cubicBezTo>
                    <a:cubicBezTo>
                      <a:pt x="6" y="9"/>
                      <a:pt x="6" y="9"/>
                      <a:pt x="6" y="9"/>
                    </a:cubicBezTo>
                    <a:cubicBezTo>
                      <a:pt x="7" y="9"/>
                      <a:pt x="7" y="10"/>
                      <a:pt x="8" y="10"/>
                    </a:cubicBezTo>
                    <a:cubicBezTo>
                      <a:pt x="8" y="11"/>
                      <a:pt x="8" y="12"/>
                      <a:pt x="9" y="12"/>
                    </a:cubicBezTo>
                    <a:cubicBezTo>
                      <a:pt x="9" y="13"/>
                      <a:pt x="9" y="13"/>
                      <a:pt x="9" y="13"/>
                    </a:cubicBezTo>
                    <a:cubicBezTo>
                      <a:pt x="9" y="14"/>
                      <a:pt x="9" y="14"/>
                      <a:pt x="9" y="14"/>
                    </a:cubicBezTo>
                    <a:cubicBezTo>
                      <a:pt x="9" y="14"/>
                      <a:pt x="9" y="14"/>
                      <a:pt x="10" y="15"/>
                    </a:cubicBezTo>
                    <a:cubicBezTo>
                      <a:pt x="11" y="15"/>
                      <a:pt x="11" y="16"/>
                      <a:pt x="11" y="17"/>
                    </a:cubicBezTo>
                    <a:cubicBezTo>
                      <a:pt x="11" y="17"/>
                      <a:pt x="11" y="18"/>
                      <a:pt x="11" y="18"/>
                    </a:cubicBezTo>
                    <a:cubicBezTo>
                      <a:pt x="11" y="18"/>
                      <a:pt x="11" y="16"/>
                      <a:pt x="10" y="15"/>
                    </a:cubicBezTo>
                    <a:cubicBezTo>
                      <a:pt x="9" y="14"/>
                      <a:pt x="9" y="14"/>
                      <a:pt x="9" y="14"/>
                    </a:cubicBezTo>
                    <a:cubicBezTo>
                      <a:pt x="9" y="13"/>
                      <a:pt x="9" y="13"/>
                      <a:pt x="9" y="13"/>
                    </a:cubicBezTo>
                    <a:cubicBezTo>
                      <a:pt x="9" y="13"/>
                      <a:pt x="9" y="13"/>
                      <a:pt x="8" y="12"/>
                    </a:cubicBezTo>
                    <a:cubicBezTo>
                      <a:pt x="8" y="12"/>
                      <a:pt x="7" y="11"/>
                      <a:pt x="7" y="11"/>
                    </a:cubicBezTo>
                    <a:cubicBezTo>
                      <a:pt x="7" y="10"/>
                      <a:pt x="6" y="9"/>
                      <a:pt x="5" y="9"/>
                    </a:cubicBezTo>
                    <a:cubicBezTo>
                      <a:pt x="5" y="9"/>
                      <a:pt x="5" y="9"/>
                      <a:pt x="5" y="9"/>
                    </a:cubicBezTo>
                    <a:cubicBezTo>
                      <a:pt x="4" y="10"/>
                      <a:pt x="2" y="10"/>
                      <a:pt x="2" y="11"/>
                    </a:cubicBezTo>
                    <a:cubicBezTo>
                      <a:pt x="2" y="12"/>
                      <a:pt x="1" y="12"/>
                      <a:pt x="0" y="12"/>
                    </a:cubicBezTo>
                    <a:cubicBezTo>
                      <a:pt x="0" y="12"/>
                      <a:pt x="0" y="12"/>
                      <a:pt x="0" y="12"/>
                    </a:cubicBezTo>
                    <a:cubicBezTo>
                      <a:pt x="0" y="12"/>
                      <a:pt x="1" y="12"/>
                      <a:pt x="1" y="12"/>
                    </a:cubicBezTo>
                    <a:cubicBezTo>
                      <a:pt x="2" y="12"/>
                      <a:pt x="2" y="12"/>
                      <a:pt x="2" y="12"/>
                    </a:cubicBezTo>
                    <a:cubicBezTo>
                      <a:pt x="3" y="11"/>
                      <a:pt x="4" y="10"/>
                      <a:pt x="4" y="10"/>
                    </a:cubicBezTo>
                    <a:cubicBezTo>
                      <a:pt x="5" y="10"/>
                      <a:pt x="5" y="9"/>
                      <a:pt x="5" y="9"/>
                    </a:cubicBezTo>
                    <a:cubicBezTo>
                      <a:pt x="6" y="10"/>
                      <a:pt x="6" y="10"/>
                      <a:pt x="6" y="10"/>
                    </a:cubicBezTo>
                    <a:cubicBezTo>
                      <a:pt x="7" y="11"/>
                      <a:pt x="7" y="11"/>
                      <a:pt x="7" y="12"/>
                    </a:cubicBezTo>
                    <a:cubicBezTo>
                      <a:pt x="8" y="13"/>
                      <a:pt x="8" y="12"/>
                      <a:pt x="8" y="13"/>
                    </a:cubicBezTo>
                    <a:cubicBezTo>
                      <a:pt x="8" y="14"/>
                      <a:pt x="8" y="14"/>
                      <a:pt x="9" y="15"/>
                    </a:cubicBezTo>
                    <a:cubicBezTo>
                      <a:pt x="10" y="16"/>
                      <a:pt x="11" y="17"/>
                      <a:pt x="10" y="18"/>
                    </a:cubicBezTo>
                    <a:cubicBezTo>
                      <a:pt x="11" y="18"/>
                      <a:pt x="11" y="18"/>
                      <a:pt x="11" y="18"/>
                    </a:cubicBezTo>
                    <a:cubicBezTo>
                      <a:pt x="11" y="18"/>
                      <a:pt x="11" y="18"/>
                      <a:pt x="11" y="18"/>
                    </a:cubicBezTo>
                    <a:cubicBezTo>
                      <a:pt x="11" y="18"/>
                      <a:pt x="11" y="17"/>
                      <a:pt x="11" y="17"/>
                    </a:cubicBezTo>
                    <a:cubicBezTo>
                      <a:pt x="11" y="16"/>
                      <a:pt x="11" y="16"/>
                      <a:pt x="11" y="16"/>
                    </a:cubicBezTo>
                    <a:cubicBezTo>
                      <a:pt x="11" y="14"/>
                      <a:pt x="10" y="14"/>
                      <a:pt x="10" y="13"/>
                    </a:cubicBezTo>
                    <a:cubicBezTo>
                      <a:pt x="10" y="12"/>
                      <a:pt x="9" y="12"/>
                      <a:pt x="8" y="12"/>
                    </a:cubicBezTo>
                    <a:cubicBezTo>
                      <a:pt x="8" y="11"/>
                      <a:pt x="8" y="10"/>
                      <a:pt x="7" y="9"/>
                    </a:cubicBezTo>
                    <a:cubicBezTo>
                      <a:pt x="6" y="8"/>
                      <a:pt x="6" y="7"/>
                      <a:pt x="6" y="7"/>
                    </a:cubicBezTo>
                    <a:cubicBezTo>
                      <a:pt x="6" y="6"/>
                      <a:pt x="6" y="4"/>
                      <a:pt x="6" y="4"/>
                    </a:cubicBezTo>
                    <a:cubicBezTo>
                      <a:pt x="6" y="3"/>
                      <a:pt x="7" y="3"/>
                      <a:pt x="6" y="2"/>
                    </a:cubicBezTo>
                    <a:cubicBezTo>
                      <a:pt x="6" y="1"/>
                      <a:pt x="5" y="0"/>
                      <a:pt x="5" y="0"/>
                    </a:cubicBez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1" name="Freeform 2279"/>
              <p:cNvSpPr>
                <a:spLocks/>
              </p:cNvSpPr>
              <p:nvPr/>
            </p:nvSpPr>
            <p:spPr bwMode="auto">
              <a:xfrm>
                <a:off x="506" y="1718"/>
                <a:ext cx="23" cy="36"/>
              </a:xfrm>
              <a:custGeom>
                <a:avLst/>
                <a:gdLst>
                  <a:gd name="T0" fmla="*/ 5 w 11"/>
                  <a:gd name="T1" fmla="*/ 0 h 17"/>
                  <a:gd name="T2" fmla="*/ 5 w 11"/>
                  <a:gd name="T3" fmla="*/ 0 h 17"/>
                  <a:gd name="T4" fmla="*/ 5 w 11"/>
                  <a:gd name="T5" fmla="*/ 2 h 17"/>
                  <a:gd name="T6" fmla="*/ 5 w 11"/>
                  <a:gd name="T7" fmla="*/ 3 h 17"/>
                  <a:gd name="T8" fmla="*/ 5 w 11"/>
                  <a:gd name="T9" fmla="*/ 4 h 17"/>
                  <a:gd name="T10" fmla="*/ 5 w 11"/>
                  <a:gd name="T11" fmla="*/ 5 h 17"/>
                  <a:gd name="T12" fmla="*/ 5 w 11"/>
                  <a:gd name="T13" fmla="*/ 5 h 17"/>
                  <a:gd name="T14" fmla="*/ 5 w 11"/>
                  <a:gd name="T15" fmla="*/ 6 h 17"/>
                  <a:gd name="T16" fmla="*/ 5 w 11"/>
                  <a:gd name="T17" fmla="*/ 6 h 17"/>
                  <a:gd name="T18" fmla="*/ 5 w 11"/>
                  <a:gd name="T19" fmla="*/ 6 h 17"/>
                  <a:gd name="T20" fmla="*/ 5 w 11"/>
                  <a:gd name="T21" fmla="*/ 8 h 17"/>
                  <a:gd name="T22" fmla="*/ 5 w 11"/>
                  <a:gd name="T23" fmla="*/ 8 h 17"/>
                  <a:gd name="T24" fmla="*/ 2 w 11"/>
                  <a:gd name="T25" fmla="*/ 10 h 17"/>
                  <a:gd name="T26" fmla="*/ 0 w 11"/>
                  <a:gd name="T27" fmla="*/ 11 h 17"/>
                  <a:gd name="T28" fmla="*/ 0 w 11"/>
                  <a:gd name="T29" fmla="*/ 11 h 17"/>
                  <a:gd name="T30" fmla="*/ 0 w 11"/>
                  <a:gd name="T31" fmla="*/ 11 h 17"/>
                  <a:gd name="T32" fmla="*/ 2 w 11"/>
                  <a:gd name="T33" fmla="*/ 10 h 17"/>
                  <a:gd name="T34" fmla="*/ 5 w 11"/>
                  <a:gd name="T35" fmla="*/ 8 h 17"/>
                  <a:gd name="T36" fmla="*/ 5 w 11"/>
                  <a:gd name="T37" fmla="*/ 8 h 17"/>
                  <a:gd name="T38" fmla="*/ 7 w 11"/>
                  <a:gd name="T39" fmla="*/ 10 h 17"/>
                  <a:gd name="T40" fmla="*/ 8 w 11"/>
                  <a:gd name="T41" fmla="*/ 11 h 17"/>
                  <a:gd name="T42" fmla="*/ 9 w 11"/>
                  <a:gd name="T43" fmla="*/ 12 h 17"/>
                  <a:gd name="T44" fmla="*/ 9 w 11"/>
                  <a:gd name="T45" fmla="*/ 13 h 17"/>
                  <a:gd name="T46" fmla="*/ 10 w 11"/>
                  <a:gd name="T47" fmla="*/ 14 h 17"/>
                  <a:gd name="T48" fmla="*/ 11 w 11"/>
                  <a:gd name="T49" fmla="*/ 17 h 17"/>
                  <a:gd name="T50" fmla="*/ 11 w 11"/>
                  <a:gd name="T51" fmla="*/ 16 h 17"/>
                  <a:gd name="T52" fmla="*/ 10 w 11"/>
                  <a:gd name="T53" fmla="*/ 14 h 17"/>
                  <a:gd name="T54" fmla="*/ 9 w 11"/>
                  <a:gd name="T55" fmla="*/ 13 h 17"/>
                  <a:gd name="T56" fmla="*/ 9 w 11"/>
                  <a:gd name="T57" fmla="*/ 12 h 17"/>
                  <a:gd name="T58" fmla="*/ 9 w 11"/>
                  <a:gd name="T59" fmla="*/ 11 h 17"/>
                  <a:gd name="T60" fmla="*/ 8 w 11"/>
                  <a:gd name="T61" fmla="*/ 9 h 17"/>
                  <a:gd name="T62" fmla="*/ 6 w 11"/>
                  <a:gd name="T63" fmla="*/ 8 h 17"/>
                  <a:gd name="T64" fmla="*/ 6 w 11"/>
                  <a:gd name="T65" fmla="*/ 8 h 17"/>
                  <a:gd name="T66" fmla="*/ 5 w 11"/>
                  <a:gd name="T67" fmla="*/ 6 h 17"/>
                  <a:gd name="T68" fmla="*/ 6 w 11"/>
                  <a:gd name="T69" fmla="*/ 5 h 17"/>
                  <a:gd name="T70" fmla="*/ 6 w 11"/>
                  <a:gd name="T71" fmla="*/ 4 h 17"/>
                  <a:gd name="T72" fmla="*/ 6 w 11"/>
                  <a:gd name="T73" fmla="*/ 3 h 17"/>
                  <a:gd name="T74" fmla="*/ 6 w 11"/>
                  <a:gd name="T75" fmla="*/ 2 h 17"/>
                  <a:gd name="T76" fmla="*/ 6 w 11"/>
                  <a:gd name="T77" fmla="*/ 1 h 17"/>
                  <a:gd name="T78" fmla="*/ 5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5" y="0"/>
                    </a:moveTo>
                    <a:cubicBezTo>
                      <a:pt x="5" y="0"/>
                      <a:pt x="5" y="0"/>
                      <a:pt x="5" y="0"/>
                    </a:cubicBezTo>
                    <a:cubicBezTo>
                      <a:pt x="5" y="0"/>
                      <a:pt x="6" y="1"/>
                      <a:pt x="5" y="2"/>
                    </a:cubicBezTo>
                    <a:cubicBezTo>
                      <a:pt x="5" y="3"/>
                      <a:pt x="5" y="3"/>
                      <a:pt x="5" y="3"/>
                    </a:cubicBezTo>
                    <a:cubicBezTo>
                      <a:pt x="5" y="3"/>
                      <a:pt x="5" y="3"/>
                      <a:pt x="5" y="4"/>
                    </a:cubicBezTo>
                    <a:cubicBezTo>
                      <a:pt x="5" y="4"/>
                      <a:pt x="5" y="4"/>
                      <a:pt x="5" y="5"/>
                    </a:cubicBezTo>
                    <a:cubicBezTo>
                      <a:pt x="5" y="5"/>
                      <a:pt x="5" y="5"/>
                      <a:pt x="5" y="5"/>
                    </a:cubicBezTo>
                    <a:cubicBezTo>
                      <a:pt x="5" y="6"/>
                      <a:pt x="5" y="6"/>
                      <a:pt x="5" y="6"/>
                    </a:cubicBezTo>
                    <a:cubicBezTo>
                      <a:pt x="5" y="6"/>
                      <a:pt x="5" y="6"/>
                      <a:pt x="5" y="6"/>
                    </a:cubicBezTo>
                    <a:cubicBezTo>
                      <a:pt x="5" y="6"/>
                      <a:pt x="5" y="6"/>
                      <a:pt x="5" y="6"/>
                    </a:cubicBezTo>
                    <a:cubicBezTo>
                      <a:pt x="5" y="7"/>
                      <a:pt x="5" y="7"/>
                      <a:pt x="5" y="8"/>
                    </a:cubicBezTo>
                    <a:cubicBezTo>
                      <a:pt x="5" y="8"/>
                      <a:pt x="5" y="8"/>
                      <a:pt x="5" y="8"/>
                    </a:cubicBezTo>
                    <a:cubicBezTo>
                      <a:pt x="4" y="9"/>
                      <a:pt x="2" y="9"/>
                      <a:pt x="2" y="10"/>
                    </a:cubicBezTo>
                    <a:cubicBezTo>
                      <a:pt x="2" y="11"/>
                      <a:pt x="1" y="11"/>
                      <a:pt x="0" y="11"/>
                    </a:cubicBezTo>
                    <a:cubicBezTo>
                      <a:pt x="0" y="11"/>
                      <a:pt x="0" y="11"/>
                      <a:pt x="0" y="11"/>
                    </a:cubicBezTo>
                    <a:cubicBezTo>
                      <a:pt x="0" y="11"/>
                      <a:pt x="0" y="11"/>
                      <a:pt x="0" y="11"/>
                    </a:cubicBezTo>
                    <a:cubicBezTo>
                      <a:pt x="1" y="11"/>
                      <a:pt x="2" y="11"/>
                      <a:pt x="2" y="10"/>
                    </a:cubicBezTo>
                    <a:cubicBezTo>
                      <a:pt x="2" y="9"/>
                      <a:pt x="4" y="9"/>
                      <a:pt x="5" y="8"/>
                    </a:cubicBezTo>
                    <a:cubicBezTo>
                      <a:pt x="5" y="8"/>
                      <a:pt x="5" y="8"/>
                      <a:pt x="5" y="8"/>
                    </a:cubicBezTo>
                    <a:cubicBezTo>
                      <a:pt x="6" y="8"/>
                      <a:pt x="7" y="9"/>
                      <a:pt x="7" y="10"/>
                    </a:cubicBezTo>
                    <a:cubicBezTo>
                      <a:pt x="7" y="10"/>
                      <a:pt x="8" y="11"/>
                      <a:pt x="8" y="11"/>
                    </a:cubicBezTo>
                    <a:cubicBezTo>
                      <a:pt x="9" y="12"/>
                      <a:pt x="9" y="12"/>
                      <a:pt x="9" y="12"/>
                    </a:cubicBezTo>
                    <a:cubicBezTo>
                      <a:pt x="9" y="13"/>
                      <a:pt x="9" y="13"/>
                      <a:pt x="9" y="13"/>
                    </a:cubicBezTo>
                    <a:cubicBezTo>
                      <a:pt x="9" y="13"/>
                      <a:pt x="9" y="13"/>
                      <a:pt x="10" y="14"/>
                    </a:cubicBezTo>
                    <a:cubicBezTo>
                      <a:pt x="11" y="15"/>
                      <a:pt x="11" y="17"/>
                      <a:pt x="11" y="17"/>
                    </a:cubicBezTo>
                    <a:cubicBezTo>
                      <a:pt x="11" y="17"/>
                      <a:pt x="11" y="16"/>
                      <a:pt x="11" y="16"/>
                    </a:cubicBezTo>
                    <a:cubicBezTo>
                      <a:pt x="11" y="15"/>
                      <a:pt x="11" y="14"/>
                      <a:pt x="10" y="14"/>
                    </a:cubicBezTo>
                    <a:cubicBezTo>
                      <a:pt x="9" y="13"/>
                      <a:pt x="9" y="13"/>
                      <a:pt x="9" y="13"/>
                    </a:cubicBezTo>
                    <a:cubicBezTo>
                      <a:pt x="9" y="12"/>
                      <a:pt x="9" y="12"/>
                      <a:pt x="9" y="12"/>
                    </a:cubicBezTo>
                    <a:cubicBezTo>
                      <a:pt x="9" y="12"/>
                      <a:pt x="9" y="12"/>
                      <a:pt x="9" y="11"/>
                    </a:cubicBezTo>
                    <a:cubicBezTo>
                      <a:pt x="8" y="11"/>
                      <a:pt x="8" y="10"/>
                      <a:pt x="8" y="9"/>
                    </a:cubicBezTo>
                    <a:cubicBezTo>
                      <a:pt x="7" y="9"/>
                      <a:pt x="7" y="8"/>
                      <a:pt x="6" y="8"/>
                    </a:cubicBezTo>
                    <a:cubicBezTo>
                      <a:pt x="6" y="8"/>
                      <a:pt x="6" y="8"/>
                      <a:pt x="6" y="8"/>
                    </a:cubicBezTo>
                    <a:cubicBezTo>
                      <a:pt x="6" y="7"/>
                      <a:pt x="5" y="7"/>
                      <a:pt x="5" y="6"/>
                    </a:cubicBezTo>
                    <a:cubicBezTo>
                      <a:pt x="5" y="6"/>
                      <a:pt x="5" y="5"/>
                      <a:pt x="6" y="5"/>
                    </a:cubicBezTo>
                    <a:cubicBezTo>
                      <a:pt x="6" y="5"/>
                      <a:pt x="6" y="4"/>
                      <a:pt x="6" y="4"/>
                    </a:cubicBezTo>
                    <a:cubicBezTo>
                      <a:pt x="6" y="3"/>
                      <a:pt x="6" y="3"/>
                      <a:pt x="6" y="3"/>
                    </a:cubicBezTo>
                    <a:cubicBezTo>
                      <a:pt x="6" y="2"/>
                      <a:pt x="6" y="2"/>
                      <a:pt x="6" y="2"/>
                    </a:cubicBezTo>
                    <a:cubicBezTo>
                      <a:pt x="6" y="1"/>
                      <a:pt x="6" y="1"/>
                      <a:pt x="6" y="1"/>
                    </a:cubicBezTo>
                    <a:cubicBezTo>
                      <a:pt x="6" y="0"/>
                      <a:pt x="5" y="0"/>
                      <a:pt x="5"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2" name="Freeform 2280"/>
              <p:cNvSpPr>
                <a:spLocks/>
              </p:cNvSpPr>
              <p:nvPr/>
            </p:nvSpPr>
            <p:spPr bwMode="auto">
              <a:xfrm>
                <a:off x="529" y="17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A23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3" name="Freeform 2281"/>
              <p:cNvSpPr>
                <a:spLocks noEditPoints="1"/>
              </p:cNvSpPr>
              <p:nvPr/>
            </p:nvSpPr>
            <p:spPr bwMode="auto">
              <a:xfrm>
                <a:off x="521" y="1723"/>
                <a:ext cx="6" cy="12"/>
              </a:xfrm>
              <a:custGeom>
                <a:avLst/>
                <a:gdLst>
                  <a:gd name="T0" fmla="*/ 0 w 3"/>
                  <a:gd name="T1" fmla="*/ 1 h 6"/>
                  <a:gd name="T2" fmla="*/ 0 w 3"/>
                  <a:gd name="T3" fmla="*/ 2 h 6"/>
                  <a:gd name="T4" fmla="*/ 0 w 3"/>
                  <a:gd name="T5" fmla="*/ 1 h 6"/>
                  <a:gd name="T6" fmla="*/ 0 w 3"/>
                  <a:gd name="T7" fmla="*/ 0 h 6"/>
                  <a:gd name="T8" fmla="*/ 0 w 3"/>
                  <a:gd name="T9" fmla="*/ 0 h 6"/>
                  <a:gd name="T10" fmla="*/ 0 w 3"/>
                  <a:gd name="T11" fmla="*/ 2 h 6"/>
                  <a:gd name="T12" fmla="*/ 0 w 3"/>
                  <a:gd name="T13" fmla="*/ 3 h 6"/>
                  <a:gd name="T14" fmla="*/ 0 w 3"/>
                  <a:gd name="T15" fmla="*/ 3 h 6"/>
                  <a:gd name="T16" fmla="*/ 1 w 3"/>
                  <a:gd name="T17" fmla="*/ 4 h 6"/>
                  <a:gd name="T18" fmla="*/ 2 w 3"/>
                  <a:gd name="T19" fmla="*/ 6 h 6"/>
                  <a:gd name="T20" fmla="*/ 1 w 3"/>
                  <a:gd name="T21" fmla="*/ 5 h 6"/>
                  <a:gd name="T22" fmla="*/ 0 w 3"/>
                  <a:gd name="T23" fmla="*/ 3 h 6"/>
                  <a:gd name="T24" fmla="*/ 0 w 3"/>
                  <a:gd name="T25" fmla="*/ 3 h 6"/>
                  <a:gd name="T26" fmla="*/ 1 w 3"/>
                  <a:gd name="T27" fmla="*/ 5 h 6"/>
                  <a:gd name="T28" fmla="*/ 2 w 3"/>
                  <a:gd name="T29" fmla="*/ 6 h 6"/>
                  <a:gd name="T30" fmla="*/ 2 w 3"/>
                  <a:gd name="T31" fmla="*/ 6 h 6"/>
                  <a:gd name="T32" fmla="*/ 1 w 3"/>
                  <a:gd name="T33" fmla="*/ 4 h 6"/>
                  <a:gd name="T34" fmla="*/ 0 w 3"/>
                  <a:gd name="T35" fmla="*/ 2 h 6"/>
                  <a:gd name="T36" fmla="*/ 0 w 3"/>
                  <a:gd name="T37" fmla="*/ 1 h 6"/>
                  <a:gd name="T38" fmla="*/ 0 w 3"/>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6">
                    <a:moveTo>
                      <a:pt x="0" y="1"/>
                    </a:moveTo>
                    <a:cubicBezTo>
                      <a:pt x="0" y="2"/>
                      <a:pt x="0" y="2"/>
                      <a:pt x="0" y="2"/>
                    </a:cubicBezTo>
                    <a:lnTo>
                      <a:pt x="0" y="1"/>
                    </a:lnTo>
                    <a:close/>
                    <a:moveTo>
                      <a:pt x="0" y="0"/>
                    </a:moveTo>
                    <a:cubicBezTo>
                      <a:pt x="0" y="0"/>
                      <a:pt x="0" y="0"/>
                      <a:pt x="0" y="0"/>
                    </a:cubicBezTo>
                    <a:cubicBezTo>
                      <a:pt x="0" y="1"/>
                      <a:pt x="0" y="1"/>
                      <a:pt x="0" y="2"/>
                    </a:cubicBezTo>
                    <a:cubicBezTo>
                      <a:pt x="0" y="3"/>
                      <a:pt x="0" y="3"/>
                      <a:pt x="0" y="3"/>
                    </a:cubicBezTo>
                    <a:cubicBezTo>
                      <a:pt x="0" y="3"/>
                      <a:pt x="0" y="3"/>
                      <a:pt x="0" y="3"/>
                    </a:cubicBezTo>
                    <a:cubicBezTo>
                      <a:pt x="0" y="3"/>
                      <a:pt x="0" y="4"/>
                      <a:pt x="1" y="4"/>
                    </a:cubicBezTo>
                    <a:cubicBezTo>
                      <a:pt x="2" y="5"/>
                      <a:pt x="2" y="6"/>
                      <a:pt x="2" y="6"/>
                    </a:cubicBezTo>
                    <a:cubicBezTo>
                      <a:pt x="2" y="6"/>
                      <a:pt x="1" y="5"/>
                      <a:pt x="1" y="5"/>
                    </a:cubicBezTo>
                    <a:cubicBezTo>
                      <a:pt x="0" y="4"/>
                      <a:pt x="0" y="4"/>
                      <a:pt x="0" y="3"/>
                    </a:cubicBezTo>
                    <a:cubicBezTo>
                      <a:pt x="0" y="3"/>
                      <a:pt x="0" y="3"/>
                      <a:pt x="0" y="3"/>
                    </a:cubicBezTo>
                    <a:cubicBezTo>
                      <a:pt x="0" y="3"/>
                      <a:pt x="0" y="4"/>
                      <a:pt x="1" y="5"/>
                    </a:cubicBezTo>
                    <a:cubicBezTo>
                      <a:pt x="2" y="6"/>
                      <a:pt x="2" y="6"/>
                      <a:pt x="2" y="6"/>
                    </a:cubicBezTo>
                    <a:cubicBezTo>
                      <a:pt x="2" y="6"/>
                      <a:pt x="2" y="6"/>
                      <a:pt x="2" y="6"/>
                    </a:cubicBezTo>
                    <a:cubicBezTo>
                      <a:pt x="3" y="6"/>
                      <a:pt x="2" y="5"/>
                      <a:pt x="1" y="4"/>
                    </a:cubicBezTo>
                    <a:cubicBezTo>
                      <a:pt x="1" y="3"/>
                      <a:pt x="0" y="3"/>
                      <a:pt x="0" y="2"/>
                    </a:cubicBezTo>
                    <a:cubicBezTo>
                      <a:pt x="1" y="1"/>
                      <a:pt x="0" y="1"/>
                      <a:pt x="0" y="1"/>
                    </a:cubicBezTo>
                    <a:lnTo>
                      <a:pt x="0" y="0"/>
                    </a:lnTo>
                    <a:close/>
                  </a:path>
                </a:pathLst>
              </a:custGeom>
              <a:solidFill>
                <a:srgbClr val="B049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4" name="Freeform 2282"/>
              <p:cNvSpPr>
                <a:spLocks/>
              </p:cNvSpPr>
              <p:nvPr/>
            </p:nvSpPr>
            <p:spPr bwMode="auto">
              <a:xfrm>
                <a:off x="521" y="1723"/>
                <a:ext cx="4" cy="12"/>
              </a:xfrm>
              <a:custGeom>
                <a:avLst/>
                <a:gdLst>
                  <a:gd name="T0" fmla="*/ 0 w 2"/>
                  <a:gd name="T1" fmla="*/ 0 h 6"/>
                  <a:gd name="T2" fmla="*/ 0 w 2"/>
                  <a:gd name="T3" fmla="*/ 1 h 6"/>
                  <a:gd name="T4" fmla="*/ 0 w 2"/>
                  <a:gd name="T5" fmla="*/ 1 h 6"/>
                  <a:gd name="T6" fmla="*/ 0 w 2"/>
                  <a:gd name="T7" fmla="*/ 2 h 6"/>
                  <a:gd name="T8" fmla="*/ 0 w 2"/>
                  <a:gd name="T9" fmla="*/ 3 h 6"/>
                  <a:gd name="T10" fmla="*/ 1 w 2"/>
                  <a:gd name="T11" fmla="*/ 5 h 6"/>
                  <a:gd name="T12" fmla="*/ 2 w 2"/>
                  <a:gd name="T13" fmla="*/ 6 h 6"/>
                  <a:gd name="T14" fmla="*/ 1 w 2"/>
                  <a:gd name="T15" fmla="*/ 4 h 6"/>
                  <a:gd name="T16" fmla="*/ 0 w 2"/>
                  <a:gd name="T17" fmla="*/ 3 h 6"/>
                  <a:gd name="T18" fmla="*/ 0 w 2"/>
                  <a:gd name="T19" fmla="*/ 3 h 6"/>
                  <a:gd name="T20" fmla="*/ 0 w 2"/>
                  <a:gd name="T21" fmla="*/ 2 h 6"/>
                  <a:gd name="T22" fmla="*/ 0 w 2"/>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0"/>
                    </a:moveTo>
                    <a:cubicBezTo>
                      <a:pt x="0" y="1"/>
                      <a:pt x="0" y="1"/>
                      <a:pt x="0" y="1"/>
                    </a:cubicBezTo>
                    <a:cubicBezTo>
                      <a:pt x="0" y="1"/>
                      <a:pt x="0" y="1"/>
                      <a:pt x="0" y="1"/>
                    </a:cubicBezTo>
                    <a:cubicBezTo>
                      <a:pt x="0" y="2"/>
                      <a:pt x="0" y="2"/>
                      <a:pt x="0" y="2"/>
                    </a:cubicBezTo>
                    <a:cubicBezTo>
                      <a:pt x="0" y="3"/>
                      <a:pt x="0" y="3"/>
                      <a:pt x="0" y="3"/>
                    </a:cubicBezTo>
                    <a:cubicBezTo>
                      <a:pt x="0" y="4"/>
                      <a:pt x="0" y="4"/>
                      <a:pt x="1" y="5"/>
                    </a:cubicBezTo>
                    <a:cubicBezTo>
                      <a:pt x="1" y="5"/>
                      <a:pt x="2" y="6"/>
                      <a:pt x="2" y="6"/>
                    </a:cubicBezTo>
                    <a:cubicBezTo>
                      <a:pt x="2" y="6"/>
                      <a:pt x="2" y="5"/>
                      <a:pt x="1" y="4"/>
                    </a:cubicBezTo>
                    <a:cubicBezTo>
                      <a:pt x="0" y="4"/>
                      <a:pt x="0" y="3"/>
                      <a:pt x="0" y="3"/>
                    </a:cubicBezTo>
                    <a:cubicBezTo>
                      <a:pt x="0" y="3"/>
                      <a:pt x="0" y="3"/>
                      <a:pt x="0" y="3"/>
                    </a:cubicBezTo>
                    <a:cubicBezTo>
                      <a:pt x="0" y="2"/>
                      <a:pt x="0" y="2"/>
                      <a:pt x="0" y="2"/>
                    </a:cubicBezTo>
                    <a:cubicBezTo>
                      <a:pt x="0" y="1"/>
                      <a:pt x="0" y="1"/>
                      <a:pt x="0" y="0"/>
                    </a:cubicBezTo>
                    <a:close/>
                  </a:path>
                </a:pathLst>
              </a:custGeom>
              <a:solidFill>
                <a:srgbClr val="993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5" name="Freeform 2283"/>
              <p:cNvSpPr>
                <a:spLocks/>
              </p:cNvSpPr>
              <p:nvPr/>
            </p:nvSpPr>
            <p:spPr bwMode="auto">
              <a:xfrm>
                <a:off x="425" y="1714"/>
                <a:ext cx="19" cy="9"/>
              </a:xfrm>
              <a:custGeom>
                <a:avLst/>
                <a:gdLst>
                  <a:gd name="T0" fmla="*/ 4 w 9"/>
                  <a:gd name="T1" fmla="*/ 0 h 4"/>
                  <a:gd name="T2" fmla="*/ 2 w 9"/>
                  <a:gd name="T3" fmla="*/ 2 h 4"/>
                  <a:gd name="T4" fmla="*/ 2 w 9"/>
                  <a:gd name="T5" fmla="*/ 4 h 4"/>
                  <a:gd name="T6" fmla="*/ 2 w 9"/>
                  <a:gd name="T7" fmla="*/ 4 h 4"/>
                  <a:gd name="T8" fmla="*/ 4 w 9"/>
                  <a:gd name="T9" fmla="*/ 4 h 4"/>
                  <a:gd name="T10" fmla="*/ 5 w 9"/>
                  <a:gd name="T11" fmla="*/ 2 h 4"/>
                  <a:gd name="T12" fmla="*/ 6 w 9"/>
                  <a:gd name="T13" fmla="*/ 1 h 4"/>
                  <a:gd name="T14" fmla="*/ 7 w 9"/>
                  <a:gd name="T15" fmla="*/ 2 h 4"/>
                  <a:gd name="T16" fmla="*/ 8 w 9"/>
                  <a:gd name="T17" fmla="*/ 4 h 4"/>
                  <a:gd name="T18" fmla="*/ 9 w 9"/>
                  <a:gd name="T19" fmla="*/ 4 h 4"/>
                  <a:gd name="T20" fmla="*/ 9 w 9"/>
                  <a:gd name="T21" fmla="*/ 1 h 4"/>
                  <a:gd name="T22" fmla="*/ 8 w 9"/>
                  <a:gd name="T23" fmla="*/ 1 h 4"/>
                  <a:gd name="T24" fmla="*/ 7 w 9"/>
                  <a:gd name="T25" fmla="*/ 1 h 4"/>
                  <a:gd name="T26" fmla="*/ 7 w 9"/>
                  <a:gd name="T27" fmla="*/ 1 h 4"/>
                  <a:gd name="T28" fmla="*/ 5 w 9"/>
                  <a:gd name="T29" fmla="*/ 0 h 4"/>
                  <a:gd name="T30" fmla="*/ 4 w 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4" y="0"/>
                    </a:moveTo>
                    <a:cubicBezTo>
                      <a:pt x="4" y="0"/>
                      <a:pt x="4" y="0"/>
                      <a:pt x="2" y="2"/>
                    </a:cubicBezTo>
                    <a:cubicBezTo>
                      <a:pt x="0" y="3"/>
                      <a:pt x="2" y="4"/>
                      <a:pt x="2" y="4"/>
                    </a:cubicBezTo>
                    <a:cubicBezTo>
                      <a:pt x="2" y="4"/>
                      <a:pt x="2" y="4"/>
                      <a:pt x="2" y="4"/>
                    </a:cubicBezTo>
                    <a:cubicBezTo>
                      <a:pt x="3" y="4"/>
                      <a:pt x="3" y="4"/>
                      <a:pt x="4" y="4"/>
                    </a:cubicBezTo>
                    <a:cubicBezTo>
                      <a:pt x="4" y="4"/>
                      <a:pt x="4" y="3"/>
                      <a:pt x="5" y="2"/>
                    </a:cubicBezTo>
                    <a:cubicBezTo>
                      <a:pt x="6" y="1"/>
                      <a:pt x="6" y="1"/>
                      <a:pt x="6" y="1"/>
                    </a:cubicBezTo>
                    <a:cubicBezTo>
                      <a:pt x="6" y="1"/>
                      <a:pt x="7" y="2"/>
                      <a:pt x="7" y="2"/>
                    </a:cubicBezTo>
                    <a:cubicBezTo>
                      <a:pt x="7" y="3"/>
                      <a:pt x="7" y="4"/>
                      <a:pt x="8" y="4"/>
                    </a:cubicBezTo>
                    <a:cubicBezTo>
                      <a:pt x="9" y="4"/>
                      <a:pt x="9" y="4"/>
                      <a:pt x="9" y="4"/>
                    </a:cubicBezTo>
                    <a:cubicBezTo>
                      <a:pt x="9" y="4"/>
                      <a:pt x="9" y="2"/>
                      <a:pt x="9" y="1"/>
                    </a:cubicBezTo>
                    <a:cubicBezTo>
                      <a:pt x="8" y="1"/>
                      <a:pt x="8" y="1"/>
                      <a:pt x="8" y="1"/>
                    </a:cubicBezTo>
                    <a:cubicBezTo>
                      <a:pt x="8" y="1"/>
                      <a:pt x="8" y="1"/>
                      <a:pt x="7" y="1"/>
                    </a:cubicBezTo>
                    <a:cubicBezTo>
                      <a:pt x="7" y="1"/>
                      <a:pt x="7" y="1"/>
                      <a:pt x="7" y="1"/>
                    </a:cubicBezTo>
                    <a:cubicBezTo>
                      <a:pt x="6" y="1"/>
                      <a:pt x="7" y="1"/>
                      <a:pt x="5" y="0"/>
                    </a:cubicBezTo>
                    <a:cubicBezTo>
                      <a:pt x="5" y="0"/>
                      <a:pt x="5" y="0"/>
                      <a:pt x="4"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6" name="Freeform 2284"/>
              <p:cNvSpPr>
                <a:spLocks/>
              </p:cNvSpPr>
              <p:nvPr/>
            </p:nvSpPr>
            <p:spPr bwMode="auto">
              <a:xfrm>
                <a:off x="448" y="1718"/>
                <a:ext cx="7" cy="2"/>
              </a:xfrm>
              <a:custGeom>
                <a:avLst/>
                <a:gdLst>
                  <a:gd name="T0" fmla="*/ 1 w 3"/>
                  <a:gd name="T1" fmla="*/ 0 h 1"/>
                  <a:gd name="T2" fmla="*/ 1 w 3"/>
                  <a:gd name="T3" fmla="*/ 0 h 1"/>
                  <a:gd name="T4" fmla="*/ 1 w 3"/>
                  <a:gd name="T5" fmla="*/ 0 h 1"/>
                  <a:gd name="T6" fmla="*/ 1 w 3"/>
                  <a:gd name="T7" fmla="*/ 0 h 1"/>
                  <a:gd name="T8" fmla="*/ 1 w 3"/>
                  <a:gd name="T9" fmla="*/ 0 h 1"/>
                  <a:gd name="T10" fmla="*/ 0 w 3"/>
                  <a:gd name="T11" fmla="*/ 0 h 1"/>
                  <a:gd name="T12" fmla="*/ 1 w 3"/>
                  <a:gd name="T13" fmla="*/ 1 h 1"/>
                  <a:gd name="T14" fmla="*/ 1 w 3"/>
                  <a:gd name="T15" fmla="*/ 1 h 1"/>
                  <a:gd name="T16" fmla="*/ 2 w 3"/>
                  <a:gd name="T17" fmla="*/ 0 h 1"/>
                  <a:gd name="T18" fmla="*/ 2 w 3"/>
                  <a:gd name="T19" fmla="*/ 0 h 1"/>
                  <a:gd name="T20" fmla="*/ 2 w 3"/>
                  <a:gd name="T21" fmla="*/ 0 h 1"/>
                  <a:gd name="T22" fmla="*/ 2 w 3"/>
                  <a:gd name="T23" fmla="*/ 0 h 1"/>
                  <a:gd name="T24" fmla="*/ 1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1"/>
                      <a:pt x="1" y="1"/>
                    </a:cubicBezTo>
                    <a:cubicBezTo>
                      <a:pt x="1" y="1"/>
                      <a:pt x="1" y="1"/>
                      <a:pt x="1" y="1"/>
                    </a:cubicBezTo>
                    <a:cubicBezTo>
                      <a:pt x="2" y="1"/>
                      <a:pt x="3" y="0"/>
                      <a:pt x="2" y="0"/>
                    </a:cubicBezTo>
                    <a:cubicBezTo>
                      <a:pt x="2" y="0"/>
                      <a:pt x="2" y="0"/>
                      <a:pt x="2" y="0"/>
                    </a:cubicBezTo>
                    <a:cubicBezTo>
                      <a:pt x="2" y="0"/>
                      <a:pt x="2" y="0"/>
                      <a:pt x="2" y="0"/>
                    </a:cubicBezTo>
                    <a:cubicBezTo>
                      <a:pt x="2" y="0"/>
                      <a:pt x="2" y="0"/>
                      <a:pt x="2" y="0"/>
                    </a:cubicBezTo>
                    <a:lnTo>
                      <a:pt x="1"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7" name="Freeform 2285"/>
              <p:cNvSpPr>
                <a:spLocks/>
              </p:cNvSpPr>
              <p:nvPr/>
            </p:nvSpPr>
            <p:spPr bwMode="auto">
              <a:xfrm>
                <a:off x="448" y="1725"/>
                <a:ext cx="9" cy="10"/>
              </a:xfrm>
              <a:custGeom>
                <a:avLst/>
                <a:gdLst>
                  <a:gd name="T0" fmla="*/ 3 w 4"/>
                  <a:gd name="T1" fmla="*/ 0 h 5"/>
                  <a:gd name="T2" fmla="*/ 1 w 4"/>
                  <a:gd name="T3" fmla="*/ 1 h 5"/>
                  <a:gd name="T4" fmla="*/ 0 w 4"/>
                  <a:gd name="T5" fmla="*/ 2 h 5"/>
                  <a:gd name="T6" fmla="*/ 2 w 4"/>
                  <a:gd name="T7" fmla="*/ 5 h 5"/>
                  <a:gd name="T8" fmla="*/ 2 w 4"/>
                  <a:gd name="T9" fmla="*/ 5 h 5"/>
                  <a:gd name="T10" fmla="*/ 2 w 4"/>
                  <a:gd name="T11" fmla="*/ 3 h 5"/>
                  <a:gd name="T12" fmla="*/ 2 w 4"/>
                  <a:gd name="T13" fmla="*/ 1 h 5"/>
                  <a:gd name="T14" fmla="*/ 4 w 4"/>
                  <a:gd name="T15" fmla="*/ 0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cubicBezTo>
                      <a:pt x="3" y="0"/>
                      <a:pt x="1" y="1"/>
                      <a:pt x="1" y="1"/>
                    </a:cubicBezTo>
                    <a:cubicBezTo>
                      <a:pt x="1" y="1"/>
                      <a:pt x="0" y="1"/>
                      <a:pt x="0" y="2"/>
                    </a:cubicBezTo>
                    <a:cubicBezTo>
                      <a:pt x="1" y="3"/>
                      <a:pt x="0" y="5"/>
                      <a:pt x="2" y="5"/>
                    </a:cubicBezTo>
                    <a:cubicBezTo>
                      <a:pt x="2" y="5"/>
                      <a:pt x="2" y="5"/>
                      <a:pt x="2" y="5"/>
                    </a:cubicBezTo>
                    <a:cubicBezTo>
                      <a:pt x="3" y="5"/>
                      <a:pt x="2" y="4"/>
                      <a:pt x="2" y="3"/>
                    </a:cubicBezTo>
                    <a:cubicBezTo>
                      <a:pt x="2" y="3"/>
                      <a:pt x="1" y="2"/>
                      <a:pt x="2" y="1"/>
                    </a:cubicBezTo>
                    <a:cubicBezTo>
                      <a:pt x="3" y="1"/>
                      <a:pt x="4" y="1"/>
                      <a:pt x="4" y="0"/>
                    </a:cubicBezTo>
                    <a:lnTo>
                      <a:pt x="3"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8" name="Freeform 2286"/>
              <p:cNvSpPr>
                <a:spLocks/>
              </p:cNvSpPr>
              <p:nvPr/>
            </p:nvSpPr>
            <p:spPr bwMode="auto">
              <a:xfrm>
                <a:off x="425" y="1735"/>
                <a:ext cx="17" cy="22"/>
              </a:xfrm>
              <a:custGeom>
                <a:avLst/>
                <a:gdLst>
                  <a:gd name="T0" fmla="*/ 7 w 8"/>
                  <a:gd name="T1" fmla="*/ 0 h 10"/>
                  <a:gd name="T2" fmla="*/ 6 w 8"/>
                  <a:gd name="T3" fmla="*/ 1 h 10"/>
                  <a:gd name="T4" fmla="*/ 6 w 8"/>
                  <a:gd name="T5" fmla="*/ 2 h 10"/>
                  <a:gd name="T6" fmla="*/ 5 w 8"/>
                  <a:gd name="T7" fmla="*/ 4 h 10"/>
                  <a:gd name="T8" fmla="*/ 5 w 8"/>
                  <a:gd name="T9" fmla="*/ 4 h 10"/>
                  <a:gd name="T10" fmla="*/ 5 w 8"/>
                  <a:gd name="T11" fmla="*/ 4 h 10"/>
                  <a:gd name="T12" fmla="*/ 3 w 8"/>
                  <a:gd name="T13" fmla="*/ 5 h 10"/>
                  <a:gd name="T14" fmla="*/ 0 w 8"/>
                  <a:gd name="T15" fmla="*/ 8 h 10"/>
                  <a:gd name="T16" fmla="*/ 1 w 8"/>
                  <a:gd name="T17" fmla="*/ 10 h 10"/>
                  <a:gd name="T18" fmla="*/ 3 w 8"/>
                  <a:gd name="T19" fmla="*/ 8 h 10"/>
                  <a:gd name="T20" fmla="*/ 5 w 8"/>
                  <a:gd name="T21" fmla="*/ 6 h 10"/>
                  <a:gd name="T22" fmla="*/ 5 w 8"/>
                  <a:gd name="T23" fmla="*/ 6 h 10"/>
                  <a:gd name="T24" fmla="*/ 7 w 8"/>
                  <a:gd name="T25" fmla="*/ 6 h 10"/>
                  <a:gd name="T26" fmla="*/ 8 w 8"/>
                  <a:gd name="T27" fmla="*/ 4 h 10"/>
                  <a:gd name="T28" fmla="*/ 8 w 8"/>
                  <a:gd name="T29" fmla="*/ 2 h 10"/>
                  <a:gd name="T30" fmla="*/ 7 w 8"/>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7" y="0"/>
                    </a:moveTo>
                    <a:cubicBezTo>
                      <a:pt x="6" y="0"/>
                      <a:pt x="6" y="1"/>
                      <a:pt x="6" y="1"/>
                    </a:cubicBezTo>
                    <a:cubicBezTo>
                      <a:pt x="6" y="1"/>
                      <a:pt x="5" y="1"/>
                      <a:pt x="6" y="2"/>
                    </a:cubicBezTo>
                    <a:cubicBezTo>
                      <a:pt x="7" y="3"/>
                      <a:pt x="7" y="4"/>
                      <a:pt x="5" y="4"/>
                    </a:cubicBezTo>
                    <a:cubicBezTo>
                      <a:pt x="5" y="4"/>
                      <a:pt x="5" y="4"/>
                      <a:pt x="5" y="4"/>
                    </a:cubicBezTo>
                    <a:cubicBezTo>
                      <a:pt x="5" y="4"/>
                      <a:pt x="5" y="4"/>
                      <a:pt x="5" y="4"/>
                    </a:cubicBezTo>
                    <a:cubicBezTo>
                      <a:pt x="4" y="4"/>
                      <a:pt x="3" y="4"/>
                      <a:pt x="3" y="5"/>
                    </a:cubicBezTo>
                    <a:cubicBezTo>
                      <a:pt x="3" y="6"/>
                      <a:pt x="0" y="7"/>
                      <a:pt x="0" y="8"/>
                    </a:cubicBezTo>
                    <a:cubicBezTo>
                      <a:pt x="0" y="9"/>
                      <a:pt x="1" y="10"/>
                      <a:pt x="1" y="10"/>
                    </a:cubicBezTo>
                    <a:cubicBezTo>
                      <a:pt x="1" y="10"/>
                      <a:pt x="2" y="9"/>
                      <a:pt x="3" y="8"/>
                    </a:cubicBezTo>
                    <a:cubicBezTo>
                      <a:pt x="4" y="7"/>
                      <a:pt x="3" y="6"/>
                      <a:pt x="5" y="6"/>
                    </a:cubicBezTo>
                    <a:cubicBezTo>
                      <a:pt x="5" y="6"/>
                      <a:pt x="5" y="6"/>
                      <a:pt x="5" y="6"/>
                    </a:cubicBezTo>
                    <a:cubicBezTo>
                      <a:pt x="6" y="6"/>
                      <a:pt x="6" y="6"/>
                      <a:pt x="7" y="6"/>
                    </a:cubicBezTo>
                    <a:cubicBezTo>
                      <a:pt x="8" y="6"/>
                      <a:pt x="8" y="6"/>
                      <a:pt x="8" y="4"/>
                    </a:cubicBezTo>
                    <a:cubicBezTo>
                      <a:pt x="8" y="3"/>
                      <a:pt x="8" y="3"/>
                      <a:pt x="8" y="2"/>
                    </a:cubicBezTo>
                    <a:cubicBezTo>
                      <a:pt x="8" y="2"/>
                      <a:pt x="8" y="0"/>
                      <a:pt x="7"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9" name="Freeform 2287"/>
              <p:cNvSpPr>
                <a:spLocks/>
              </p:cNvSpPr>
              <p:nvPr/>
            </p:nvSpPr>
            <p:spPr bwMode="auto">
              <a:xfrm>
                <a:off x="429" y="1731"/>
                <a:ext cx="7" cy="6"/>
              </a:xfrm>
              <a:custGeom>
                <a:avLst/>
                <a:gdLst>
                  <a:gd name="T0" fmla="*/ 1 w 3"/>
                  <a:gd name="T1" fmla="*/ 0 h 3"/>
                  <a:gd name="T2" fmla="*/ 0 w 3"/>
                  <a:gd name="T3" fmla="*/ 1 h 3"/>
                  <a:gd name="T4" fmla="*/ 2 w 3"/>
                  <a:gd name="T5" fmla="*/ 2 h 3"/>
                  <a:gd name="T6" fmla="*/ 2 w 3"/>
                  <a:gd name="T7" fmla="*/ 3 h 3"/>
                  <a:gd name="T8" fmla="*/ 3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cubicBezTo>
                      <a:pt x="1" y="0"/>
                      <a:pt x="0" y="1"/>
                      <a:pt x="0" y="1"/>
                    </a:cubicBezTo>
                    <a:cubicBezTo>
                      <a:pt x="1" y="2"/>
                      <a:pt x="1" y="1"/>
                      <a:pt x="2" y="2"/>
                    </a:cubicBezTo>
                    <a:cubicBezTo>
                      <a:pt x="2" y="3"/>
                      <a:pt x="2" y="3"/>
                      <a:pt x="2" y="3"/>
                    </a:cubicBezTo>
                    <a:cubicBezTo>
                      <a:pt x="3" y="3"/>
                      <a:pt x="3" y="2"/>
                      <a:pt x="3" y="1"/>
                    </a:cubicBezTo>
                    <a:cubicBezTo>
                      <a:pt x="2" y="1"/>
                      <a:pt x="2"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0" name="Freeform 2288"/>
              <p:cNvSpPr>
                <a:spLocks/>
              </p:cNvSpPr>
              <p:nvPr/>
            </p:nvSpPr>
            <p:spPr bwMode="auto">
              <a:xfrm>
                <a:off x="440" y="1729"/>
                <a:ext cx="4" cy="4"/>
              </a:xfrm>
              <a:custGeom>
                <a:avLst/>
                <a:gdLst>
                  <a:gd name="T0" fmla="*/ 2 w 2"/>
                  <a:gd name="T1" fmla="*/ 0 h 2"/>
                  <a:gd name="T2" fmla="*/ 1 w 2"/>
                  <a:gd name="T3" fmla="*/ 1 h 2"/>
                  <a:gd name="T4" fmla="*/ 1 w 2"/>
                  <a:gd name="T5" fmla="*/ 2 h 2"/>
                  <a:gd name="T6" fmla="*/ 0 w 2"/>
                  <a:gd name="T7" fmla="*/ 2 h 2"/>
                  <a:gd name="T8" fmla="*/ 0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1"/>
                      <a:pt x="1" y="1"/>
                      <a:pt x="1" y="1"/>
                    </a:cubicBezTo>
                    <a:cubicBezTo>
                      <a:pt x="1" y="1"/>
                      <a:pt x="1" y="1"/>
                      <a:pt x="1" y="2"/>
                    </a:cubicBezTo>
                    <a:cubicBezTo>
                      <a:pt x="0" y="2"/>
                      <a:pt x="0" y="2"/>
                      <a:pt x="0" y="2"/>
                    </a:cubicBezTo>
                    <a:cubicBezTo>
                      <a:pt x="0" y="2"/>
                      <a:pt x="0" y="2"/>
                      <a:pt x="0" y="2"/>
                    </a:cubicBezTo>
                    <a:cubicBezTo>
                      <a:pt x="1" y="2"/>
                      <a:pt x="2" y="2"/>
                      <a:pt x="2" y="1"/>
                    </a:cubicBezTo>
                    <a:cubicBezTo>
                      <a:pt x="2" y="1"/>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1" name="Freeform 2289"/>
              <p:cNvSpPr>
                <a:spLocks/>
              </p:cNvSpPr>
              <p:nvPr/>
            </p:nvSpPr>
            <p:spPr bwMode="auto">
              <a:xfrm>
                <a:off x="446" y="1737"/>
                <a:ext cx="7" cy="13"/>
              </a:xfrm>
              <a:custGeom>
                <a:avLst/>
                <a:gdLst>
                  <a:gd name="T0" fmla="*/ 0 w 3"/>
                  <a:gd name="T1" fmla="*/ 0 h 6"/>
                  <a:gd name="T2" fmla="*/ 0 w 3"/>
                  <a:gd name="T3" fmla="*/ 0 h 6"/>
                  <a:gd name="T4" fmla="*/ 1 w 3"/>
                  <a:gd name="T5" fmla="*/ 2 h 6"/>
                  <a:gd name="T6" fmla="*/ 0 w 3"/>
                  <a:gd name="T7" fmla="*/ 6 h 6"/>
                  <a:gd name="T8" fmla="*/ 0 w 3"/>
                  <a:gd name="T9" fmla="*/ 6 h 6"/>
                  <a:gd name="T10" fmla="*/ 1 w 3"/>
                  <a:gd name="T11" fmla="*/ 5 h 6"/>
                  <a:gd name="T12" fmla="*/ 2 w 3"/>
                  <a:gd name="T13" fmla="*/ 2 h 6"/>
                  <a:gd name="T14" fmla="*/ 3 w 3"/>
                  <a:gd name="T15" fmla="*/ 0 h 6"/>
                  <a:gd name="T16" fmla="*/ 3 w 3"/>
                  <a:gd name="T17" fmla="*/ 0 h 6"/>
                  <a:gd name="T18" fmla="*/ 1 w 3"/>
                  <a:gd name="T19" fmla="*/ 1 h 6"/>
                  <a:gd name="T20" fmla="*/ 1 w 3"/>
                  <a:gd name="T21" fmla="*/ 1 h 6"/>
                  <a:gd name="T22" fmla="*/ 0 w 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0" y="0"/>
                    </a:moveTo>
                    <a:cubicBezTo>
                      <a:pt x="0" y="0"/>
                      <a:pt x="0" y="0"/>
                      <a:pt x="0" y="0"/>
                    </a:cubicBezTo>
                    <a:cubicBezTo>
                      <a:pt x="0" y="0"/>
                      <a:pt x="1" y="1"/>
                      <a:pt x="1" y="2"/>
                    </a:cubicBezTo>
                    <a:cubicBezTo>
                      <a:pt x="1" y="3"/>
                      <a:pt x="1" y="4"/>
                      <a:pt x="0" y="6"/>
                    </a:cubicBezTo>
                    <a:cubicBezTo>
                      <a:pt x="0" y="6"/>
                      <a:pt x="0" y="6"/>
                      <a:pt x="0" y="6"/>
                    </a:cubicBezTo>
                    <a:cubicBezTo>
                      <a:pt x="0" y="6"/>
                      <a:pt x="1" y="5"/>
                      <a:pt x="1" y="5"/>
                    </a:cubicBezTo>
                    <a:cubicBezTo>
                      <a:pt x="1" y="4"/>
                      <a:pt x="1" y="3"/>
                      <a:pt x="2" y="2"/>
                    </a:cubicBezTo>
                    <a:cubicBezTo>
                      <a:pt x="2" y="1"/>
                      <a:pt x="3" y="0"/>
                      <a:pt x="3" y="0"/>
                    </a:cubicBezTo>
                    <a:cubicBezTo>
                      <a:pt x="3" y="0"/>
                      <a:pt x="3" y="0"/>
                      <a:pt x="3" y="0"/>
                    </a:cubicBezTo>
                    <a:cubicBezTo>
                      <a:pt x="2" y="0"/>
                      <a:pt x="2" y="1"/>
                      <a:pt x="1" y="1"/>
                    </a:cubicBezTo>
                    <a:cubicBezTo>
                      <a:pt x="1" y="1"/>
                      <a:pt x="1" y="1"/>
                      <a:pt x="1" y="1"/>
                    </a:cubicBezTo>
                    <a:cubicBezTo>
                      <a:pt x="1" y="0"/>
                      <a:pt x="0" y="0"/>
                      <a:pt x="0"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2" name="Freeform 2290"/>
              <p:cNvSpPr>
                <a:spLocks/>
              </p:cNvSpPr>
              <p:nvPr/>
            </p:nvSpPr>
            <p:spPr bwMode="auto">
              <a:xfrm>
                <a:off x="417" y="1740"/>
                <a:ext cx="8" cy="17"/>
              </a:xfrm>
              <a:custGeom>
                <a:avLst/>
                <a:gdLst>
                  <a:gd name="T0" fmla="*/ 4 w 4"/>
                  <a:gd name="T1" fmla="*/ 0 h 8"/>
                  <a:gd name="T2" fmla="*/ 4 w 4"/>
                  <a:gd name="T3" fmla="*/ 1 h 8"/>
                  <a:gd name="T4" fmla="*/ 4 w 4"/>
                  <a:gd name="T5" fmla="*/ 1 h 8"/>
                  <a:gd name="T6" fmla="*/ 3 w 4"/>
                  <a:gd name="T7" fmla="*/ 2 h 8"/>
                  <a:gd name="T8" fmla="*/ 2 w 4"/>
                  <a:gd name="T9" fmla="*/ 4 h 8"/>
                  <a:gd name="T10" fmla="*/ 0 w 4"/>
                  <a:gd name="T11" fmla="*/ 8 h 8"/>
                  <a:gd name="T12" fmla="*/ 0 w 4"/>
                  <a:gd name="T13" fmla="*/ 8 h 8"/>
                  <a:gd name="T14" fmla="*/ 2 w 4"/>
                  <a:gd name="T15" fmla="*/ 5 h 8"/>
                  <a:gd name="T16" fmla="*/ 3 w 4"/>
                  <a:gd name="T17" fmla="*/ 4 h 8"/>
                  <a:gd name="T18" fmla="*/ 4 w 4"/>
                  <a:gd name="T19" fmla="*/ 3 h 8"/>
                  <a:gd name="T20" fmla="*/ 4 w 4"/>
                  <a:gd name="T21" fmla="*/ 1 h 8"/>
                  <a:gd name="T22" fmla="*/ 4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4" y="0"/>
                    </a:moveTo>
                    <a:cubicBezTo>
                      <a:pt x="4" y="1"/>
                      <a:pt x="4" y="1"/>
                      <a:pt x="4" y="1"/>
                    </a:cubicBezTo>
                    <a:cubicBezTo>
                      <a:pt x="4" y="1"/>
                      <a:pt x="4" y="1"/>
                      <a:pt x="4" y="1"/>
                    </a:cubicBezTo>
                    <a:cubicBezTo>
                      <a:pt x="4" y="1"/>
                      <a:pt x="3" y="1"/>
                      <a:pt x="3" y="2"/>
                    </a:cubicBezTo>
                    <a:cubicBezTo>
                      <a:pt x="3" y="4"/>
                      <a:pt x="3" y="3"/>
                      <a:pt x="2" y="4"/>
                    </a:cubicBezTo>
                    <a:cubicBezTo>
                      <a:pt x="1" y="5"/>
                      <a:pt x="0" y="7"/>
                      <a:pt x="0" y="8"/>
                    </a:cubicBezTo>
                    <a:cubicBezTo>
                      <a:pt x="0" y="8"/>
                      <a:pt x="0" y="8"/>
                      <a:pt x="0" y="8"/>
                    </a:cubicBezTo>
                    <a:cubicBezTo>
                      <a:pt x="1" y="8"/>
                      <a:pt x="1" y="6"/>
                      <a:pt x="2" y="5"/>
                    </a:cubicBezTo>
                    <a:cubicBezTo>
                      <a:pt x="3" y="5"/>
                      <a:pt x="3" y="5"/>
                      <a:pt x="3" y="4"/>
                    </a:cubicBezTo>
                    <a:cubicBezTo>
                      <a:pt x="4" y="3"/>
                      <a:pt x="4" y="3"/>
                      <a:pt x="4" y="3"/>
                    </a:cubicBezTo>
                    <a:cubicBezTo>
                      <a:pt x="4" y="2"/>
                      <a:pt x="4" y="2"/>
                      <a:pt x="4" y="1"/>
                    </a:cubicBezTo>
                    <a:lnTo>
                      <a:pt x="4"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3" name="Freeform 2291"/>
              <p:cNvSpPr>
                <a:spLocks/>
              </p:cNvSpPr>
              <p:nvPr/>
            </p:nvSpPr>
            <p:spPr bwMode="auto">
              <a:xfrm>
                <a:off x="427" y="1757"/>
                <a:ext cx="13" cy="4"/>
              </a:xfrm>
              <a:custGeom>
                <a:avLst/>
                <a:gdLst>
                  <a:gd name="T0" fmla="*/ 5 w 6"/>
                  <a:gd name="T1" fmla="*/ 0 h 2"/>
                  <a:gd name="T2" fmla="*/ 5 w 6"/>
                  <a:gd name="T3" fmla="*/ 0 h 2"/>
                  <a:gd name="T4" fmla="*/ 2 w 6"/>
                  <a:gd name="T5" fmla="*/ 1 h 2"/>
                  <a:gd name="T6" fmla="*/ 0 w 6"/>
                  <a:gd name="T7" fmla="*/ 2 h 2"/>
                  <a:gd name="T8" fmla="*/ 0 w 6"/>
                  <a:gd name="T9" fmla="*/ 2 h 2"/>
                  <a:gd name="T10" fmla="*/ 1 w 6"/>
                  <a:gd name="T11" fmla="*/ 2 h 2"/>
                  <a:gd name="T12" fmla="*/ 3 w 6"/>
                  <a:gd name="T13" fmla="*/ 2 h 2"/>
                  <a:gd name="T14" fmla="*/ 6 w 6"/>
                  <a:gd name="T15" fmla="*/ 0 h 2"/>
                  <a:gd name="T16" fmla="*/ 5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5" y="0"/>
                    </a:moveTo>
                    <a:cubicBezTo>
                      <a:pt x="5" y="0"/>
                      <a:pt x="5" y="0"/>
                      <a:pt x="5" y="0"/>
                    </a:cubicBezTo>
                    <a:cubicBezTo>
                      <a:pt x="4" y="0"/>
                      <a:pt x="4" y="1"/>
                      <a:pt x="2" y="1"/>
                    </a:cubicBezTo>
                    <a:cubicBezTo>
                      <a:pt x="0" y="1"/>
                      <a:pt x="0" y="2"/>
                      <a:pt x="0" y="2"/>
                    </a:cubicBezTo>
                    <a:cubicBezTo>
                      <a:pt x="0" y="2"/>
                      <a:pt x="0" y="2"/>
                      <a:pt x="0" y="2"/>
                    </a:cubicBezTo>
                    <a:cubicBezTo>
                      <a:pt x="1" y="2"/>
                      <a:pt x="1" y="2"/>
                      <a:pt x="1" y="2"/>
                    </a:cubicBezTo>
                    <a:cubicBezTo>
                      <a:pt x="2" y="2"/>
                      <a:pt x="2" y="2"/>
                      <a:pt x="3" y="2"/>
                    </a:cubicBezTo>
                    <a:cubicBezTo>
                      <a:pt x="4" y="2"/>
                      <a:pt x="6" y="1"/>
                      <a:pt x="6" y="0"/>
                    </a:cubicBezTo>
                    <a:cubicBezTo>
                      <a:pt x="6" y="0"/>
                      <a:pt x="6" y="0"/>
                      <a:pt x="5"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4" name="Freeform 2292"/>
              <p:cNvSpPr>
                <a:spLocks/>
              </p:cNvSpPr>
              <p:nvPr/>
            </p:nvSpPr>
            <p:spPr bwMode="auto">
              <a:xfrm>
                <a:off x="457" y="1686"/>
                <a:ext cx="8" cy="7"/>
              </a:xfrm>
              <a:custGeom>
                <a:avLst/>
                <a:gdLst>
                  <a:gd name="T0" fmla="*/ 4 w 4"/>
                  <a:gd name="T1" fmla="*/ 0 h 3"/>
                  <a:gd name="T2" fmla="*/ 3 w 4"/>
                  <a:gd name="T3" fmla="*/ 0 h 3"/>
                  <a:gd name="T4" fmla="*/ 3 w 4"/>
                  <a:gd name="T5" fmla="*/ 0 h 3"/>
                  <a:gd name="T6" fmla="*/ 2 w 4"/>
                  <a:gd name="T7" fmla="*/ 0 h 3"/>
                  <a:gd name="T8" fmla="*/ 2 w 4"/>
                  <a:gd name="T9" fmla="*/ 0 h 3"/>
                  <a:gd name="T10" fmla="*/ 2 w 4"/>
                  <a:gd name="T11" fmla="*/ 0 h 3"/>
                  <a:gd name="T12" fmla="*/ 0 w 4"/>
                  <a:gd name="T13" fmla="*/ 2 h 3"/>
                  <a:gd name="T14" fmla="*/ 0 w 4"/>
                  <a:gd name="T15" fmla="*/ 3 h 3"/>
                  <a:gd name="T16" fmla="*/ 2 w 4"/>
                  <a:gd name="T17" fmla="*/ 2 h 3"/>
                  <a:gd name="T18" fmla="*/ 3 w 4"/>
                  <a:gd name="T19" fmla="*/ 1 h 3"/>
                  <a:gd name="T20" fmla="*/ 4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0"/>
                    </a:move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0" y="1"/>
                      <a:pt x="0" y="2"/>
                    </a:cubicBezTo>
                    <a:cubicBezTo>
                      <a:pt x="0" y="3"/>
                      <a:pt x="0" y="3"/>
                      <a:pt x="0" y="3"/>
                    </a:cubicBezTo>
                    <a:cubicBezTo>
                      <a:pt x="1" y="3"/>
                      <a:pt x="1" y="2"/>
                      <a:pt x="2" y="2"/>
                    </a:cubicBezTo>
                    <a:cubicBezTo>
                      <a:pt x="2" y="1"/>
                      <a:pt x="3" y="1"/>
                      <a:pt x="3" y="1"/>
                    </a:cubicBezTo>
                    <a:cubicBezTo>
                      <a:pt x="4" y="1"/>
                      <a:pt x="4" y="1"/>
                      <a:pt x="4"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5" name="Freeform 2293"/>
              <p:cNvSpPr>
                <a:spLocks/>
              </p:cNvSpPr>
              <p:nvPr/>
            </p:nvSpPr>
            <p:spPr bwMode="auto">
              <a:xfrm>
                <a:off x="453" y="1701"/>
                <a:ext cx="4" cy="9"/>
              </a:xfrm>
              <a:custGeom>
                <a:avLst/>
                <a:gdLst>
                  <a:gd name="T0" fmla="*/ 2 w 2"/>
                  <a:gd name="T1" fmla="*/ 0 h 4"/>
                  <a:gd name="T2" fmla="*/ 1 w 2"/>
                  <a:gd name="T3" fmla="*/ 0 h 4"/>
                  <a:gd name="T4" fmla="*/ 1 w 2"/>
                  <a:gd name="T5" fmla="*/ 3 h 4"/>
                  <a:gd name="T6" fmla="*/ 2 w 2"/>
                  <a:gd name="T7" fmla="*/ 4 h 4"/>
                  <a:gd name="T8" fmla="*/ 2 w 2"/>
                  <a:gd name="T9" fmla="*/ 3 h 4"/>
                  <a:gd name="T10" fmla="*/ 2 w 2"/>
                  <a:gd name="T11" fmla="*/ 1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cubicBezTo>
                      <a:pt x="1" y="0"/>
                      <a:pt x="1" y="0"/>
                      <a:pt x="1" y="0"/>
                    </a:cubicBezTo>
                    <a:cubicBezTo>
                      <a:pt x="1" y="0"/>
                      <a:pt x="0" y="1"/>
                      <a:pt x="1" y="3"/>
                    </a:cubicBezTo>
                    <a:cubicBezTo>
                      <a:pt x="1" y="4"/>
                      <a:pt x="2" y="4"/>
                      <a:pt x="2" y="4"/>
                    </a:cubicBezTo>
                    <a:cubicBezTo>
                      <a:pt x="2" y="4"/>
                      <a:pt x="2" y="4"/>
                      <a:pt x="2" y="3"/>
                    </a:cubicBezTo>
                    <a:cubicBezTo>
                      <a:pt x="2" y="2"/>
                      <a:pt x="2" y="2"/>
                      <a:pt x="2" y="1"/>
                    </a:cubicBezTo>
                    <a:cubicBezTo>
                      <a:pt x="2" y="0"/>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6" name="Freeform 2294"/>
              <p:cNvSpPr>
                <a:spLocks/>
              </p:cNvSpPr>
              <p:nvPr/>
            </p:nvSpPr>
            <p:spPr bwMode="auto">
              <a:xfrm>
                <a:off x="463" y="1693"/>
                <a:ext cx="5" cy="13"/>
              </a:xfrm>
              <a:custGeom>
                <a:avLst/>
                <a:gdLst>
                  <a:gd name="T0" fmla="*/ 1 w 2"/>
                  <a:gd name="T1" fmla="*/ 0 h 6"/>
                  <a:gd name="T2" fmla="*/ 1 w 2"/>
                  <a:gd name="T3" fmla="*/ 1 h 6"/>
                  <a:gd name="T4" fmla="*/ 1 w 2"/>
                  <a:gd name="T5" fmla="*/ 3 h 6"/>
                  <a:gd name="T6" fmla="*/ 1 w 2"/>
                  <a:gd name="T7" fmla="*/ 6 h 6"/>
                  <a:gd name="T8" fmla="*/ 1 w 2"/>
                  <a:gd name="T9" fmla="*/ 6 h 6"/>
                  <a:gd name="T10" fmla="*/ 1 w 2"/>
                  <a:gd name="T11" fmla="*/ 4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1" y="0"/>
                      <a:pt x="1" y="0"/>
                      <a:pt x="1" y="1"/>
                    </a:cubicBezTo>
                    <a:cubicBezTo>
                      <a:pt x="1" y="2"/>
                      <a:pt x="1" y="2"/>
                      <a:pt x="1" y="3"/>
                    </a:cubicBezTo>
                    <a:cubicBezTo>
                      <a:pt x="0" y="5"/>
                      <a:pt x="0" y="6"/>
                      <a:pt x="1" y="6"/>
                    </a:cubicBezTo>
                    <a:cubicBezTo>
                      <a:pt x="1" y="6"/>
                      <a:pt x="1" y="6"/>
                      <a:pt x="1" y="6"/>
                    </a:cubicBezTo>
                    <a:cubicBezTo>
                      <a:pt x="1" y="6"/>
                      <a:pt x="1" y="5"/>
                      <a:pt x="1" y="4"/>
                    </a:cubicBezTo>
                    <a:cubicBezTo>
                      <a:pt x="2" y="3"/>
                      <a:pt x="2"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7" name="Freeform 2295"/>
              <p:cNvSpPr>
                <a:spLocks/>
              </p:cNvSpPr>
              <p:nvPr/>
            </p:nvSpPr>
            <p:spPr bwMode="auto">
              <a:xfrm>
                <a:off x="463" y="1710"/>
                <a:ext cx="5" cy="8"/>
              </a:xfrm>
              <a:custGeom>
                <a:avLst/>
                <a:gdLst>
                  <a:gd name="T0" fmla="*/ 0 w 2"/>
                  <a:gd name="T1" fmla="*/ 0 h 4"/>
                  <a:gd name="T2" fmla="*/ 0 w 2"/>
                  <a:gd name="T3" fmla="*/ 0 h 4"/>
                  <a:gd name="T4" fmla="*/ 0 w 2"/>
                  <a:gd name="T5" fmla="*/ 2 h 4"/>
                  <a:gd name="T6" fmla="*/ 0 w 2"/>
                  <a:gd name="T7" fmla="*/ 4 h 4"/>
                  <a:gd name="T8" fmla="*/ 0 w 2"/>
                  <a:gd name="T9" fmla="*/ 4 h 4"/>
                  <a:gd name="T10" fmla="*/ 1 w 2"/>
                  <a:gd name="T11" fmla="*/ 3 h 4"/>
                  <a:gd name="T12" fmla="*/ 1 w 2"/>
                  <a:gd name="T13" fmla="*/ 1 h 4"/>
                  <a:gd name="T14" fmla="*/ 1 w 2"/>
                  <a:gd name="T15" fmla="*/ 0 h 4"/>
                  <a:gd name="T16" fmla="*/ 1 w 2"/>
                  <a:gd name="T17" fmla="*/ 1 h 4"/>
                  <a:gd name="T18" fmla="*/ 1 w 2"/>
                  <a:gd name="T19" fmla="*/ 1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cubicBezTo>
                      <a:pt x="0" y="0"/>
                      <a:pt x="0" y="0"/>
                      <a:pt x="0" y="0"/>
                    </a:cubicBezTo>
                    <a:cubicBezTo>
                      <a:pt x="0" y="0"/>
                      <a:pt x="0" y="1"/>
                      <a:pt x="0" y="2"/>
                    </a:cubicBezTo>
                    <a:cubicBezTo>
                      <a:pt x="0" y="3"/>
                      <a:pt x="0" y="4"/>
                      <a:pt x="0" y="4"/>
                    </a:cubicBezTo>
                    <a:cubicBezTo>
                      <a:pt x="0" y="4"/>
                      <a:pt x="0" y="4"/>
                      <a:pt x="0" y="4"/>
                    </a:cubicBezTo>
                    <a:cubicBezTo>
                      <a:pt x="1" y="4"/>
                      <a:pt x="1" y="3"/>
                      <a:pt x="1" y="3"/>
                    </a:cubicBezTo>
                    <a:cubicBezTo>
                      <a:pt x="2" y="3"/>
                      <a:pt x="1" y="2"/>
                      <a:pt x="1" y="1"/>
                    </a:cubicBezTo>
                    <a:cubicBezTo>
                      <a:pt x="1" y="1"/>
                      <a:pt x="1" y="0"/>
                      <a:pt x="1" y="0"/>
                    </a:cubicBezTo>
                    <a:cubicBezTo>
                      <a:pt x="1" y="1"/>
                      <a:pt x="1" y="1"/>
                      <a:pt x="1" y="1"/>
                    </a:cubicBezTo>
                    <a:cubicBezTo>
                      <a:pt x="1" y="1"/>
                      <a:pt x="1" y="1"/>
                      <a:pt x="1" y="1"/>
                    </a:cubicBezTo>
                    <a:cubicBezTo>
                      <a:pt x="0" y="0"/>
                      <a:pt x="0" y="0"/>
                      <a:pt x="0"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8" name="Freeform 2296"/>
              <p:cNvSpPr>
                <a:spLocks/>
              </p:cNvSpPr>
              <p:nvPr/>
            </p:nvSpPr>
            <p:spPr bwMode="auto">
              <a:xfrm>
                <a:off x="444" y="1689"/>
                <a:ext cx="4" cy="6"/>
              </a:xfrm>
              <a:custGeom>
                <a:avLst/>
                <a:gdLst>
                  <a:gd name="T0" fmla="*/ 1 w 2"/>
                  <a:gd name="T1" fmla="*/ 0 h 3"/>
                  <a:gd name="T2" fmla="*/ 1 w 2"/>
                  <a:gd name="T3" fmla="*/ 2 h 3"/>
                  <a:gd name="T4" fmla="*/ 1 w 2"/>
                  <a:gd name="T5" fmla="*/ 3 h 3"/>
                  <a:gd name="T6" fmla="*/ 1 w 2"/>
                  <a:gd name="T7" fmla="*/ 2 h 3"/>
                  <a:gd name="T8" fmla="*/ 2 w 2"/>
                  <a:gd name="T9" fmla="*/ 1 h 3"/>
                  <a:gd name="T10" fmla="*/ 2 w 2"/>
                  <a:gd name="T11" fmla="*/ 0 h 3"/>
                  <a:gd name="T12" fmla="*/ 2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cubicBezTo>
                      <a:pt x="1" y="0"/>
                      <a:pt x="0" y="0"/>
                      <a:pt x="1" y="2"/>
                    </a:cubicBezTo>
                    <a:cubicBezTo>
                      <a:pt x="1" y="3"/>
                      <a:pt x="1" y="3"/>
                      <a:pt x="1" y="3"/>
                    </a:cubicBezTo>
                    <a:cubicBezTo>
                      <a:pt x="1" y="3"/>
                      <a:pt x="1" y="3"/>
                      <a:pt x="1" y="2"/>
                    </a:cubicBezTo>
                    <a:cubicBezTo>
                      <a:pt x="1" y="1"/>
                      <a:pt x="1" y="1"/>
                      <a:pt x="2" y="1"/>
                    </a:cubicBezTo>
                    <a:cubicBezTo>
                      <a:pt x="2" y="0"/>
                      <a:pt x="2" y="0"/>
                      <a:pt x="2" y="0"/>
                    </a:cubicBezTo>
                    <a:cubicBezTo>
                      <a:pt x="2" y="0"/>
                      <a:pt x="2" y="0"/>
                      <a:pt x="2" y="0"/>
                    </a:cubicBezTo>
                    <a:lnTo>
                      <a:pt x="1"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9" name="Freeform 2297"/>
              <p:cNvSpPr>
                <a:spLocks/>
              </p:cNvSpPr>
              <p:nvPr/>
            </p:nvSpPr>
            <p:spPr bwMode="auto">
              <a:xfrm>
                <a:off x="446" y="1695"/>
                <a:ext cx="7" cy="8"/>
              </a:xfrm>
              <a:custGeom>
                <a:avLst/>
                <a:gdLst>
                  <a:gd name="T0" fmla="*/ 3 w 3"/>
                  <a:gd name="T1" fmla="*/ 0 h 4"/>
                  <a:gd name="T2" fmla="*/ 3 w 3"/>
                  <a:gd name="T3" fmla="*/ 0 h 4"/>
                  <a:gd name="T4" fmla="*/ 2 w 3"/>
                  <a:gd name="T5" fmla="*/ 1 h 4"/>
                  <a:gd name="T6" fmla="*/ 1 w 3"/>
                  <a:gd name="T7" fmla="*/ 4 h 4"/>
                  <a:gd name="T8" fmla="*/ 1 w 3"/>
                  <a:gd name="T9" fmla="*/ 4 h 4"/>
                  <a:gd name="T10" fmla="*/ 2 w 3"/>
                  <a:gd name="T11" fmla="*/ 2 h 4"/>
                  <a:gd name="T12" fmla="*/ 3 w 3"/>
                  <a:gd name="T13" fmla="*/ 1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cubicBezTo>
                      <a:pt x="3" y="0"/>
                      <a:pt x="3" y="0"/>
                      <a:pt x="3" y="0"/>
                    </a:cubicBezTo>
                    <a:cubicBezTo>
                      <a:pt x="3" y="0"/>
                      <a:pt x="3" y="1"/>
                      <a:pt x="2" y="1"/>
                    </a:cubicBezTo>
                    <a:cubicBezTo>
                      <a:pt x="1" y="2"/>
                      <a:pt x="0" y="4"/>
                      <a:pt x="1" y="4"/>
                    </a:cubicBezTo>
                    <a:cubicBezTo>
                      <a:pt x="1" y="4"/>
                      <a:pt x="1" y="4"/>
                      <a:pt x="1" y="4"/>
                    </a:cubicBezTo>
                    <a:cubicBezTo>
                      <a:pt x="1" y="4"/>
                      <a:pt x="1" y="3"/>
                      <a:pt x="2" y="2"/>
                    </a:cubicBezTo>
                    <a:cubicBezTo>
                      <a:pt x="2" y="1"/>
                      <a:pt x="3" y="2"/>
                      <a:pt x="3" y="1"/>
                    </a:cubicBezTo>
                    <a:cubicBezTo>
                      <a:pt x="3" y="0"/>
                      <a:pt x="3" y="0"/>
                      <a:pt x="3"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0" name="Freeform 2298"/>
              <p:cNvSpPr>
                <a:spLocks/>
              </p:cNvSpPr>
              <p:nvPr/>
            </p:nvSpPr>
            <p:spPr bwMode="auto">
              <a:xfrm>
                <a:off x="446" y="1708"/>
                <a:ext cx="5" cy="2"/>
              </a:xfrm>
              <a:custGeom>
                <a:avLst/>
                <a:gdLst>
                  <a:gd name="T0" fmla="*/ 1 w 2"/>
                  <a:gd name="T1" fmla="*/ 0 h 1"/>
                  <a:gd name="T2" fmla="*/ 0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1" y="1"/>
                      <a:pt x="1" y="1"/>
                      <a:pt x="1" y="1"/>
                    </a:cubicBezTo>
                    <a:cubicBezTo>
                      <a:pt x="2" y="1"/>
                      <a:pt x="2"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1" name="Freeform 2299"/>
              <p:cNvSpPr>
                <a:spLocks/>
              </p:cNvSpPr>
              <p:nvPr/>
            </p:nvSpPr>
            <p:spPr bwMode="auto">
              <a:xfrm>
                <a:off x="438" y="1689"/>
                <a:ext cx="4" cy="6"/>
              </a:xfrm>
              <a:custGeom>
                <a:avLst/>
                <a:gdLst>
                  <a:gd name="T0" fmla="*/ 2 w 2"/>
                  <a:gd name="T1" fmla="*/ 0 h 3"/>
                  <a:gd name="T2" fmla="*/ 2 w 2"/>
                  <a:gd name="T3" fmla="*/ 0 h 3"/>
                  <a:gd name="T4" fmla="*/ 0 w 2"/>
                  <a:gd name="T5" fmla="*/ 1 h 3"/>
                  <a:gd name="T6" fmla="*/ 1 w 2"/>
                  <a:gd name="T7" fmla="*/ 3 h 3"/>
                  <a:gd name="T8" fmla="*/ 1 w 2"/>
                  <a:gd name="T9" fmla="*/ 3 h 3"/>
                  <a:gd name="T10" fmla="*/ 1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2" y="0"/>
                      <a:pt x="2" y="0"/>
                    </a:cubicBezTo>
                    <a:cubicBezTo>
                      <a:pt x="2" y="0"/>
                      <a:pt x="0" y="0"/>
                      <a:pt x="0" y="1"/>
                    </a:cubicBezTo>
                    <a:cubicBezTo>
                      <a:pt x="0" y="2"/>
                      <a:pt x="1" y="3"/>
                      <a:pt x="1" y="3"/>
                    </a:cubicBezTo>
                    <a:cubicBezTo>
                      <a:pt x="1" y="3"/>
                      <a:pt x="1" y="3"/>
                      <a:pt x="1" y="3"/>
                    </a:cubicBezTo>
                    <a:cubicBezTo>
                      <a:pt x="2" y="3"/>
                      <a:pt x="1" y="2"/>
                      <a:pt x="1" y="1"/>
                    </a:cubicBezTo>
                    <a:cubicBezTo>
                      <a:pt x="2" y="0"/>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2" name="Freeform 2300"/>
              <p:cNvSpPr>
                <a:spLocks/>
              </p:cNvSpPr>
              <p:nvPr/>
            </p:nvSpPr>
            <p:spPr bwMode="auto">
              <a:xfrm>
                <a:off x="499" y="1714"/>
                <a:ext cx="20" cy="9"/>
              </a:xfrm>
              <a:custGeom>
                <a:avLst/>
                <a:gdLst>
                  <a:gd name="T0" fmla="*/ 5 w 9"/>
                  <a:gd name="T1" fmla="*/ 0 h 4"/>
                  <a:gd name="T2" fmla="*/ 4 w 9"/>
                  <a:gd name="T3" fmla="*/ 0 h 4"/>
                  <a:gd name="T4" fmla="*/ 2 w 9"/>
                  <a:gd name="T5" fmla="*/ 1 h 4"/>
                  <a:gd name="T6" fmla="*/ 2 w 9"/>
                  <a:gd name="T7" fmla="*/ 1 h 4"/>
                  <a:gd name="T8" fmla="*/ 1 w 9"/>
                  <a:gd name="T9" fmla="*/ 1 h 4"/>
                  <a:gd name="T10" fmla="*/ 0 w 9"/>
                  <a:gd name="T11" fmla="*/ 1 h 4"/>
                  <a:gd name="T12" fmla="*/ 0 w 9"/>
                  <a:gd name="T13" fmla="*/ 4 h 4"/>
                  <a:gd name="T14" fmla="*/ 1 w 9"/>
                  <a:gd name="T15" fmla="*/ 4 h 4"/>
                  <a:gd name="T16" fmla="*/ 2 w 9"/>
                  <a:gd name="T17" fmla="*/ 2 h 4"/>
                  <a:gd name="T18" fmla="*/ 3 w 9"/>
                  <a:gd name="T19" fmla="*/ 1 h 4"/>
                  <a:gd name="T20" fmla="*/ 4 w 9"/>
                  <a:gd name="T21" fmla="*/ 2 h 4"/>
                  <a:gd name="T22" fmla="*/ 5 w 9"/>
                  <a:gd name="T23" fmla="*/ 4 h 4"/>
                  <a:gd name="T24" fmla="*/ 7 w 9"/>
                  <a:gd name="T25" fmla="*/ 4 h 4"/>
                  <a:gd name="T26" fmla="*/ 7 w 9"/>
                  <a:gd name="T27" fmla="*/ 4 h 4"/>
                  <a:gd name="T28" fmla="*/ 7 w 9"/>
                  <a:gd name="T29" fmla="*/ 2 h 4"/>
                  <a:gd name="T30" fmla="*/ 5 w 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5" y="0"/>
                    </a:moveTo>
                    <a:cubicBezTo>
                      <a:pt x="4" y="0"/>
                      <a:pt x="4" y="0"/>
                      <a:pt x="4" y="0"/>
                    </a:cubicBezTo>
                    <a:cubicBezTo>
                      <a:pt x="2" y="1"/>
                      <a:pt x="3" y="1"/>
                      <a:pt x="2" y="1"/>
                    </a:cubicBezTo>
                    <a:cubicBezTo>
                      <a:pt x="2" y="1"/>
                      <a:pt x="2" y="1"/>
                      <a:pt x="2" y="1"/>
                    </a:cubicBezTo>
                    <a:cubicBezTo>
                      <a:pt x="1" y="1"/>
                      <a:pt x="1" y="1"/>
                      <a:pt x="1" y="1"/>
                    </a:cubicBezTo>
                    <a:cubicBezTo>
                      <a:pt x="0" y="1"/>
                      <a:pt x="0" y="1"/>
                      <a:pt x="0" y="1"/>
                    </a:cubicBezTo>
                    <a:cubicBezTo>
                      <a:pt x="0" y="2"/>
                      <a:pt x="0" y="4"/>
                      <a:pt x="0" y="4"/>
                    </a:cubicBezTo>
                    <a:cubicBezTo>
                      <a:pt x="1" y="4"/>
                      <a:pt x="1" y="4"/>
                      <a:pt x="1" y="4"/>
                    </a:cubicBezTo>
                    <a:cubicBezTo>
                      <a:pt x="2" y="4"/>
                      <a:pt x="2" y="3"/>
                      <a:pt x="2" y="2"/>
                    </a:cubicBezTo>
                    <a:cubicBezTo>
                      <a:pt x="2" y="2"/>
                      <a:pt x="2" y="1"/>
                      <a:pt x="3" y="1"/>
                    </a:cubicBezTo>
                    <a:cubicBezTo>
                      <a:pt x="3" y="1"/>
                      <a:pt x="3" y="1"/>
                      <a:pt x="4" y="2"/>
                    </a:cubicBezTo>
                    <a:cubicBezTo>
                      <a:pt x="5" y="3"/>
                      <a:pt x="5" y="4"/>
                      <a:pt x="5" y="4"/>
                    </a:cubicBezTo>
                    <a:cubicBezTo>
                      <a:pt x="6" y="4"/>
                      <a:pt x="6" y="4"/>
                      <a:pt x="7" y="4"/>
                    </a:cubicBezTo>
                    <a:cubicBezTo>
                      <a:pt x="7" y="4"/>
                      <a:pt x="7" y="4"/>
                      <a:pt x="7" y="4"/>
                    </a:cubicBezTo>
                    <a:cubicBezTo>
                      <a:pt x="7" y="4"/>
                      <a:pt x="9" y="3"/>
                      <a:pt x="7" y="2"/>
                    </a:cubicBezTo>
                    <a:cubicBezTo>
                      <a:pt x="5" y="0"/>
                      <a:pt x="5" y="0"/>
                      <a:pt x="5"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3" name="Freeform 2301"/>
              <p:cNvSpPr>
                <a:spLocks/>
              </p:cNvSpPr>
              <p:nvPr/>
            </p:nvSpPr>
            <p:spPr bwMode="auto">
              <a:xfrm>
                <a:off x="489" y="1718"/>
                <a:ext cx="6" cy="2"/>
              </a:xfrm>
              <a:custGeom>
                <a:avLst/>
                <a:gdLst>
                  <a:gd name="T0" fmla="*/ 2 w 3"/>
                  <a:gd name="T1" fmla="*/ 0 h 1"/>
                  <a:gd name="T2" fmla="*/ 1 w 3"/>
                  <a:gd name="T3" fmla="*/ 0 h 1"/>
                  <a:gd name="T4" fmla="*/ 1 w 3"/>
                  <a:gd name="T5" fmla="*/ 0 h 1"/>
                  <a:gd name="T6" fmla="*/ 1 w 3"/>
                  <a:gd name="T7" fmla="*/ 0 h 1"/>
                  <a:gd name="T8" fmla="*/ 1 w 3"/>
                  <a:gd name="T9" fmla="*/ 0 h 1"/>
                  <a:gd name="T10" fmla="*/ 2 w 3"/>
                  <a:gd name="T11" fmla="*/ 1 h 1"/>
                  <a:gd name="T12" fmla="*/ 2 w 3"/>
                  <a:gd name="T13" fmla="*/ 1 h 1"/>
                  <a:gd name="T14" fmla="*/ 3 w 3"/>
                  <a:gd name="T15" fmla="*/ 0 h 1"/>
                  <a:gd name="T16" fmla="*/ 2 w 3"/>
                  <a:gd name="T17" fmla="*/ 0 h 1"/>
                  <a:gd name="T18" fmla="*/ 2 w 3"/>
                  <a:gd name="T19" fmla="*/ 0 h 1"/>
                  <a:gd name="T20" fmla="*/ 2 w 3"/>
                  <a:gd name="T21" fmla="*/ 0 h 1"/>
                  <a:gd name="T22" fmla="*/ 2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2" y="0"/>
                    </a:moveTo>
                    <a:cubicBezTo>
                      <a:pt x="1" y="0"/>
                      <a:pt x="1" y="0"/>
                      <a:pt x="1" y="0"/>
                    </a:cubicBezTo>
                    <a:cubicBezTo>
                      <a:pt x="1" y="0"/>
                      <a:pt x="1" y="0"/>
                      <a:pt x="1" y="0"/>
                    </a:cubicBezTo>
                    <a:cubicBezTo>
                      <a:pt x="1" y="0"/>
                      <a:pt x="1" y="0"/>
                      <a:pt x="1" y="0"/>
                    </a:cubicBezTo>
                    <a:cubicBezTo>
                      <a:pt x="1" y="0"/>
                      <a:pt x="1" y="0"/>
                      <a:pt x="1" y="0"/>
                    </a:cubicBezTo>
                    <a:cubicBezTo>
                      <a:pt x="0" y="0"/>
                      <a:pt x="1" y="1"/>
                      <a:pt x="2" y="1"/>
                    </a:cubicBezTo>
                    <a:cubicBezTo>
                      <a:pt x="2" y="1"/>
                      <a:pt x="2" y="1"/>
                      <a:pt x="2"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4" name="Freeform 2302"/>
              <p:cNvSpPr>
                <a:spLocks/>
              </p:cNvSpPr>
              <p:nvPr/>
            </p:nvSpPr>
            <p:spPr bwMode="auto">
              <a:xfrm>
                <a:off x="487" y="1725"/>
                <a:ext cx="8" cy="10"/>
              </a:xfrm>
              <a:custGeom>
                <a:avLst/>
                <a:gdLst>
                  <a:gd name="T0" fmla="*/ 0 w 4"/>
                  <a:gd name="T1" fmla="*/ 0 h 5"/>
                  <a:gd name="T2" fmla="*/ 0 w 4"/>
                  <a:gd name="T3" fmla="*/ 0 h 5"/>
                  <a:gd name="T4" fmla="*/ 0 w 4"/>
                  <a:gd name="T5" fmla="*/ 0 h 5"/>
                  <a:gd name="T6" fmla="*/ 1 w 4"/>
                  <a:gd name="T7" fmla="*/ 1 h 5"/>
                  <a:gd name="T8" fmla="*/ 2 w 4"/>
                  <a:gd name="T9" fmla="*/ 1 h 5"/>
                  <a:gd name="T10" fmla="*/ 2 w 4"/>
                  <a:gd name="T11" fmla="*/ 3 h 5"/>
                  <a:gd name="T12" fmla="*/ 3 w 4"/>
                  <a:gd name="T13" fmla="*/ 5 h 5"/>
                  <a:gd name="T14" fmla="*/ 3 w 4"/>
                  <a:gd name="T15" fmla="*/ 2 h 5"/>
                  <a:gd name="T16" fmla="*/ 3 w 4"/>
                  <a:gd name="T17" fmla="*/ 1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cubicBezTo>
                      <a:pt x="0" y="0"/>
                      <a:pt x="0" y="0"/>
                      <a:pt x="0" y="0"/>
                    </a:cubicBezTo>
                    <a:cubicBezTo>
                      <a:pt x="0" y="0"/>
                      <a:pt x="0" y="0"/>
                      <a:pt x="0" y="0"/>
                    </a:cubicBezTo>
                    <a:cubicBezTo>
                      <a:pt x="1" y="1"/>
                      <a:pt x="1" y="1"/>
                      <a:pt x="1" y="1"/>
                    </a:cubicBezTo>
                    <a:cubicBezTo>
                      <a:pt x="2" y="1"/>
                      <a:pt x="2" y="1"/>
                      <a:pt x="2" y="1"/>
                    </a:cubicBezTo>
                    <a:cubicBezTo>
                      <a:pt x="2" y="2"/>
                      <a:pt x="2" y="2"/>
                      <a:pt x="2" y="3"/>
                    </a:cubicBezTo>
                    <a:cubicBezTo>
                      <a:pt x="2" y="3"/>
                      <a:pt x="3" y="4"/>
                      <a:pt x="3" y="5"/>
                    </a:cubicBezTo>
                    <a:cubicBezTo>
                      <a:pt x="3" y="4"/>
                      <a:pt x="3" y="2"/>
                      <a:pt x="3" y="2"/>
                    </a:cubicBezTo>
                    <a:cubicBezTo>
                      <a:pt x="4" y="1"/>
                      <a:pt x="3" y="1"/>
                      <a:pt x="3" y="1"/>
                    </a:cubicBezTo>
                    <a:cubicBezTo>
                      <a:pt x="3" y="1"/>
                      <a:pt x="1" y="0"/>
                      <a:pt x="0"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5" name="Freeform 2303"/>
              <p:cNvSpPr>
                <a:spLocks/>
              </p:cNvSpPr>
              <p:nvPr/>
            </p:nvSpPr>
            <p:spPr bwMode="auto">
              <a:xfrm>
                <a:off x="499" y="1735"/>
                <a:ext cx="20" cy="22"/>
              </a:xfrm>
              <a:custGeom>
                <a:avLst/>
                <a:gdLst>
                  <a:gd name="T0" fmla="*/ 2 w 9"/>
                  <a:gd name="T1" fmla="*/ 0 h 10"/>
                  <a:gd name="T2" fmla="*/ 2 w 9"/>
                  <a:gd name="T3" fmla="*/ 0 h 10"/>
                  <a:gd name="T4" fmla="*/ 1 w 9"/>
                  <a:gd name="T5" fmla="*/ 2 h 10"/>
                  <a:gd name="T6" fmla="*/ 1 w 9"/>
                  <a:gd name="T7" fmla="*/ 4 h 10"/>
                  <a:gd name="T8" fmla="*/ 2 w 9"/>
                  <a:gd name="T9" fmla="*/ 6 h 10"/>
                  <a:gd name="T10" fmla="*/ 4 w 9"/>
                  <a:gd name="T11" fmla="*/ 6 h 10"/>
                  <a:gd name="T12" fmla="*/ 4 w 9"/>
                  <a:gd name="T13" fmla="*/ 6 h 10"/>
                  <a:gd name="T14" fmla="*/ 6 w 9"/>
                  <a:gd name="T15" fmla="*/ 8 h 10"/>
                  <a:gd name="T16" fmla="*/ 8 w 9"/>
                  <a:gd name="T17" fmla="*/ 10 h 10"/>
                  <a:gd name="T18" fmla="*/ 9 w 9"/>
                  <a:gd name="T19" fmla="*/ 8 h 10"/>
                  <a:gd name="T20" fmla="*/ 6 w 9"/>
                  <a:gd name="T21" fmla="*/ 5 h 10"/>
                  <a:gd name="T22" fmla="*/ 4 w 9"/>
                  <a:gd name="T23" fmla="*/ 4 h 10"/>
                  <a:gd name="T24" fmla="*/ 4 w 9"/>
                  <a:gd name="T25" fmla="*/ 4 h 10"/>
                  <a:gd name="T26" fmla="*/ 3 w 9"/>
                  <a:gd name="T27" fmla="*/ 4 h 10"/>
                  <a:gd name="T28" fmla="*/ 3 w 9"/>
                  <a:gd name="T29" fmla="*/ 2 h 10"/>
                  <a:gd name="T30" fmla="*/ 3 w 9"/>
                  <a:gd name="T31" fmla="*/ 1 h 10"/>
                  <a:gd name="T32" fmla="*/ 2 w 9"/>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2" y="0"/>
                    </a:moveTo>
                    <a:cubicBezTo>
                      <a:pt x="2" y="0"/>
                      <a:pt x="2" y="0"/>
                      <a:pt x="2" y="0"/>
                    </a:cubicBezTo>
                    <a:cubicBezTo>
                      <a:pt x="1" y="0"/>
                      <a:pt x="1" y="2"/>
                      <a:pt x="1" y="2"/>
                    </a:cubicBezTo>
                    <a:cubicBezTo>
                      <a:pt x="1" y="3"/>
                      <a:pt x="1" y="3"/>
                      <a:pt x="1" y="4"/>
                    </a:cubicBezTo>
                    <a:cubicBezTo>
                      <a:pt x="0" y="6"/>
                      <a:pt x="1" y="6"/>
                      <a:pt x="2" y="6"/>
                    </a:cubicBezTo>
                    <a:cubicBezTo>
                      <a:pt x="3" y="6"/>
                      <a:pt x="3" y="6"/>
                      <a:pt x="4" y="6"/>
                    </a:cubicBezTo>
                    <a:cubicBezTo>
                      <a:pt x="4" y="6"/>
                      <a:pt x="4" y="6"/>
                      <a:pt x="4" y="6"/>
                    </a:cubicBezTo>
                    <a:cubicBezTo>
                      <a:pt x="6" y="6"/>
                      <a:pt x="5" y="7"/>
                      <a:pt x="6" y="8"/>
                    </a:cubicBezTo>
                    <a:cubicBezTo>
                      <a:pt x="7" y="9"/>
                      <a:pt x="8" y="10"/>
                      <a:pt x="8" y="10"/>
                    </a:cubicBezTo>
                    <a:cubicBezTo>
                      <a:pt x="8" y="10"/>
                      <a:pt x="8" y="9"/>
                      <a:pt x="9" y="8"/>
                    </a:cubicBezTo>
                    <a:cubicBezTo>
                      <a:pt x="9" y="7"/>
                      <a:pt x="6" y="6"/>
                      <a:pt x="6" y="5"/>
                    </a:cubicBezTo>
                    <a:cubicBezTo>
                      <a:pt x="6" y="4"/>
                      <a:pt x="5" y="4"/>
                      <a:pt x="4" y="4"/>
                    </a:cubicBezTo>
                    <a:cubicBezTo>
                      <a:pt x="4" y="4"/>
                      <a:pt x="4" y="4"/>
                      <a:pt x="4" y="4"/>
                    </a:cubicBezTo>
                    <a:cubicBezTo>
                      <a:pt x="3" y="4"/>
                      <a:pt x="3" y="4"/>
                      <a:pt x="3" y="4"/>
                    </a:cubicBezTo>
                    <a:cubicBezTo>
                      <a:pt x="2" y="4"/>
                      <a:pt x="2" y="3"/>
                      <a:pt x="3" y="2"/>
                    </a:cubicBezTo>
                    <a:cubicBezTo>
                      <a:pt x="4" y="1"/>
                      <a:pt x="3" y="1"/>
                      <a:pt x="3" y="1"/>
                    </a:cubicBezTo>
                    <a:cubicBezTo>
                      <a:pt x="3" y="1"/>
                      <a:pt x="3"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6" name="Freeform 2304"/>
              <p:cNvSpPr>
                <a:spLocks/>
              </p:cNvSpPr>
              <p:nvPr/>
            </p:nvSpPr>
            <p:spPr bwMode="auto">
              <a:xfrm>
                <a:off x="508" y="1731"/>
                <a:ext cx="6" cy="6"/>
              </a:xfrm>
              <a:custGeom>
                <a:avLst/>
                <a:gdLst>
                  <a:gd name="T0" fmla="*/ 2 w 3"/>
                  <a:gd name="T1" fmla="*/ 0 h 3"/>
                  <a:gd name="T2" fmla="*/ 1 w 3"/>
                  <a:gd name="T3" fmla="*/ 0 h 3"/>
                  <a:gd name="T4" fmla="*/ 0 w 3"/>
                  <a:gd name="T5" fmla="*/ 1 h 3"/>
                  <a:gd name="T6" fmla="*/ 1 w 3"/>
                  <a:gd name="T7" fmla="*/ 3 h 3"/>
                  <a:gd name="T8" fmla="*/ 1 w 3"/>
                  <a:gd name="T9" fmla="*/ 2 h 3"/>
                  <a:gd name="T10" fmla="*/ 3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1" y="0"/>
                      <a:pt x="1" y="0"/>
                      <a:pt x="1" y="0"/>
                    </a:cubicBezTo>
                    <a:cubicBezTo>
                      <a:pt x="1" y="0"/>
                      <a:pt x="1" y="1"/>
                      <a:pt x="0" y="1"/>
                    </a:cubicBezTo>
                    <a:cubicBezTo>
                      <a:pt x="0" y="2"/>
                      <a:pt x="0" y="3"/>
                      <a:pt x="1" y="3"/>
                    </a:cubicBezTo>
                    <a:cubicBezTo>
                      <a:pt x="1" y="2"/>
                      <a:pt x="1" y="2"/>
                      <a:pt x="1" y="2"/>
                    </a:cubicBezTo>
                    <a:cubicBezTo>
                      <a:pt x="2" y="1"/>
                      <a:pt x="2" y="2"/>
                      <a:pt x="3" y="1"/>
                    </a:cubicBezTo>
                    <a:cubicBezTo>
                      <a:pt x="3" y="1"/>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7" name="Freeform 2305"/>
              <p:cNvSpPr>
                <a:spLocks/>
              </p:cNvSpPr>
              <p:nvPr/>
            </p:nvSpPr>
            <p:spPr bwMode="auto">
              <a:xfrm>
                <a:off x="499" y="1729"/>
                <a:ext cx="5" cy="4"/>
              </a:xfrm>
              <a:custGeom>
                <a:avLst/>
                <a:gdLst>
                  <a:gd name="T0" fmla="*/ 0 w 2"/>
                  <a:gd name="T1" fmla="*/ 0 h 2"/>
                  <a:gd name="T2" fmla="*/ 0 w 2"/>
                  <a:gd name="T3" fmla="*/ 1 h 2"/>
                  <a:gd name="T4" fmla="*/ 1 w 2"/>
                  <a:gd name="T5" fmla="*/ 2 h 2"/>
                  <a:gd name="T6" fmla="*/ 2 w 2"/>
                  <a:gd name="T7" fmla="*/ 2 h 2"/>
                  <a:gd name="T8" fmla="*/ 1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0" y="2"/>
                      <a:pt x="1" y="2"/>
                      <a:pt x="1" y="2"/>
                    </a:cubicBezTo>
                    <a:cubicBezTo>
                      <a:pt x="2" y="2"/>
                      <a:pt x="2" y="2"/>
                      <a:pt x="2" y="2"/>
                    </a:cubicBezTo>
                    <a:cubicBezTo>
                      <a:pt x="2" y="2"/>
                      <a:pt x="2" y="2"/>
                      <a:pt x="1" y="2"/>
                    </a:cubicBezTo>
                    <a:cubicBezTo>
                      <a:pt x="1" y="1"/>
                      <a:pt x="1" y="1"/>
                      <a:pt x="1" y="1"/>
                    </a:cubicBezTo>
                    <a:lnTo>
                      <a:pt x="0"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8" name="Freeform 2306"/>
              <p:cNvSpPr>
                <a:spLocks/>
              </p:cNvSpPr>
              <p:nvPr/>
            </p:nvSpPr>
            <p:spPr bwMode="auto">
              <a:xfrm>
                <a:off x="493" y="1737"/>
                <a:ext cx="4" cy="13"/>
              </a:xfrm>
              <a:custGeom>
                <a:avLst/>
                <a:gdLst>
                  <a:gd name="T0" fmla="*/ 2 w 2"/>
                  <a:gd name="T1" fmla="*/ 0 h 6"/>
                  <a:gd name="T2" fmla="*/ 1 w 2"/>
                  <a:gd name="T3" fmla="*/ 1 h 6"/>
                  <a:gd name="T4" fmla="*/ 1 w 2"/>
                  <a:gd name="T5" fmla="*/ 1 h 6"/>
                  <a:gd name="T6" fmla="*/ 0 w 2"/>
                  <a:gd name="T7" fmla="*/ 1 h 6"/>
                  <a:gd name="T8" fmla="*/ 0 w 2"/>
                  <a:gd name="T9" fmla="*/ 2 h 6"/>
                  <a:gd name="T10" fmla="*/ 0 w 2"/>
                  <a:gd name="T11" fmla="*/ 2 h 6"/>
                  <a:gd name="T12" fmla="*/ 0 w 2"/>
                  <a:gd name="T13" fmla="*/ 2 h 6"/>
                  <a:gd name="T14" fmla="*/ 1 w 2"/>
                  <a:gd name="T15" fmla="*/ 5 h 6"/>
                  <a:gd name="T16" fmla="*/ 2 w 2"/>
                  <a:gd name="T17" fmla="*/ 6 h 6"/>
                  <a:gd name="T18" fmla="*/ 2 w 2"/>
                  <a:gd name="T19" fmla="*/ 6 h 6"/>
                  <a:gd name="T20" fmla="*/ 1 w 2"/>
                  <a:gd name="T21" fmla="*/ 2 h 6"/>
                  <a:gd name="T22" fmla="*/ 2 w 2"/>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0"/>
                    </a:moveTo>
                    <a:cubicBezTo>
                      <a:pt x="2" y="0"/>
                      <a:pt x="1" y="0"/>
                      <a:pt x="1" y="1"/>
                    </a:cubicBezTo>
                    <a:cubicBezTo>
                      <a:pt x="1" y="1"/>
                      <a:pt x="1" y="1"/>
                      <a:pt x="1" y="1"/>
                    </a:cubicBezTo>
                    <a:cubicBezTo>
                      <a:pt x="0" y="1"/>
                      <a:pt x="0" y="1"/>
                      <a:pt x="0" y="1"/>
                    </a:cubicBezTo>
                    <a:cubicBezTo>
                      <a:pt x="0" y="1"/>
                      <a:pt x="0" y="1"/>
                      <a:pt x="0" y="2"/>
                    </a:cubicBezTo>
                    <a:cubicBezTo>
                      <a:pt x="0" y="2"/>
                      <a:pt x="0" y="2"/>
                      <a:pt x="0" y="2"/>
                    </a:cubicBezTo>
                    <a:cubicBezTo>
                      <a:pt x="0" y="2"/>
                      <a:pt x="0" y="2"/>
                      <a:pt x="0" y="2"/>
                    </a:cubicBezTo>
                    <a:cubicBezTo>
                      <a:pt x="1" y="3"/>
                      <a:pt x="1" y="4"/>
                      <a:pt x="1" y="5"/>
                    </a:cubicBezTo>
                    <a:cubicBezTo>
                      <a:pt x="1" y="5"/>
                      <a:pt x="2" y="6"/>
                      <a:pt x="2" y="6"/>
                    </a:cubicBezTo>
                    <a:cubicBezTo>
                      <a:pt x="2" y="6"/>
                      <a:pt x="2" y="6"/>
                      <a:pt x="2" y="6"/>
                    </a:cubicBezTo>
                    <a:cubicBezTo>
                      <a:pt x="1" y="4"/>
                      <a:pt x="1" y="3"/>
                      <a:pt x="1" y="2"/>
                    </a:cubicBezTo>
                    <a:cubicBezTo>
                      <a:pt x="1" y="1"/>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9" name="Freeform 2307"/>
              <p:cNvSpPr>
                <a:spLocks/>
              </p:cNvSpPr>
              <p:nvPr/>
            </p:nvSpPr>
            <p:spPr bwMode="auto">
              <a:xfrm>
                <a:off x="519" y="1740"/>
                <a:ext cx="8" cy="17"/>
              </a:xfrm>
              <a:custGeom>
                <a:avLst/>
                <a:gdLst>
                  <a:gd name="T0" fmla="*/ 0 w 4"/>
                  <a:gd name="T1" fmla="*/ 0 h 8"/>
                  <a:gd name="T2" fmla="*/ 0 w 4"/>
                  <a:gd name="T3" fmla="*/ 1 h 8"/>
                  <a:gd name="T4" fmla="*/ 0 w 4"/>
                  <a:gd name="T5" fmla="*/ 3 h 8"/>
                  <a:gd name="T6" fmla="*/ 1 w 4"/>
                  <a:gd name="T7" fmla="*/ 4 h 8"/>
                  <a:gd name="T8" fmla="*/ 2 w 4"/>
                  <a:gd name="T9" fmla="*/ 5 h 8"/>
                  <a:gd name="T10" fmla="*/ 4 w 4"/>
                  <a:gd name="T11" fmla="*/ 8 h 8"/>
                  <a:gd name="T12" fmla="*/ 4 w 4"/>
                  <a:gd name="T13" fmla="*/ 8 h 8"/>
                  <a:gd name="T14" fmla="*/ 2 w 4"/>
                  <a:gd name="T15" fmla="*/ 4 h 8"/>
                  <a:gd name="T16" fmla="*/ 1 w 4"/>
                  <a:gd name="T17" fmla="*/ 2 h 8"/>
                  <a:gd name="T18" fmla="*/ 0 w 4"/>
                  <a:gd name="T19" fmla="*/ 1 h 8"/>
                  <a:gd name="T20" fmla="*/ 0 w 4"/>
                  <a:gd name="T21" fmla="*/ 1 h 8"/>
                  <a:gd name="T22" fmla="*/ 0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0"/>
                    </a:moveTo>
                    <a:cubicBezTo>
                      <a:pt x="0" y="1"/>
                      <a:pt x="0" y="1"/>
                      <a:pt x="0" y="1"/>
                    </a:cubicBezTo>
                    <a:cubicBezTo>
                      <a:pt x="0" y="2"/>
                      <a:pt x="0" y="2"/>
                      <a:pt x="0" y="3"/>
                    </a:cubicBezTo>
                    <a:cubicBezTo>
                      <a:pt x="0" y="3"/>
                      <a:pt x="0" y="3"/>
                      <a:pt x="1" y="4"/>
                    </a:cubicBezTo>
                    <a:cubicBezTo>
                      <a:pt x="1" y="5"/>
                      <a:pt x="1" y="5"/>
                      <a:pt x="2" y="5"/>
                    </a:cubicBezTo>
                    <a:cubicBezTo>
                      <a:pt x="3" y="6"/>
                      <a:pt x="3" y="8"/>
                      <a:pt x="4" y="8"/>
                    </a:cubicBezTo>
                    <a:cubicBezTo>
                      <a:pt x="4" y="8"/>
                      <a:pt x="4" y="8"/>
                      <a:pt x="4" y="8"/>
                    </a:cubicBezTo>
                    <a:cubicBezTo>
                      <a:pt x="4" y="7"/>
                      <a:pt x="3" y="5"/>
                      <a:pt x="2" y="4"/>
                    </a:cubicBezTo>
                    <a:cubicBezTo>
                      <a:pt x="1" y="3"/>
                      <a:pt x="1" y="4"/>
                      <a:pt x="1" y="2"/>
                    </a:cubicBezTo>
                    <a:cubicBezTo>
                      <a:pt x="1" y="1"/>
                      <a:pt x="0" y="1"/>
                      <a:pt x="0" y="1"/>
                    </a:cubicBezTo>
                    <a:cubicBezTo>
                      <a:pt x="0" y="1"/>
                      <a:pt x="0" y="1"/>
                      <a:pt x="0" y="1"/>
                    </a:cubicBezTo>
                    <a:lnTo>
                      <a:pt x="0"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0" name="Freeform 2308"/>
              <p:cNvSpPr>
                <a:spLocks/>
              </p:cNvSpPr>
              <p:nvPr/>
            </p:nvSpPr>
            <p:spPr bwMode="auto">
              <a:xfrm>
                <a:off x="504" y="1757"/>
                <a:ext cx="12" cy="4"/>
              </a:xfrm>
              <a:custGeom>
                <a:avLst/>
                <a:gdLst>
                  <a:gd name="T0" fmla="*/ 1 w 6"/>
                  <a:gd name="T1" fmla="*/ 0 h 2"/>
                  <a:gd name="T2" fmla="*/ 0 w 6"/>
                  <a:gd name="T3" fmla="*/ 0 h 2"/>
                  <a:gd name="T4" fmla="*/ 1 w 6"/>
                  <a:gd name="T5" fmla="*/ 1 h 2"/>
                  <a:gd name="T6" fmla="*/ 2 w 6"/>
                  <a:gd name="T7" fmla="*/ 2 h 2"/>
                  <a:gd name="T8" fmla="*/ 3 w 6"/>
                  <a:gd name="T9" fmla="*/ 2 h 2"/>
                  <a:gd name="T10" fmla="*/ 5 w 6"/>
                  <a:gd name="T11" fmla="*/ 2 h 2"/>
                  <a:gd name="T12" fmla="*/ 5 w 6"/>
                  <a:gd name="T13" fmla="*/ 2 h 2"/>
                  <a:gd name="T14" fmla="*/ 6 w 6"/>
                  <a:gd name="T15" fmla="*/ 2 h 2"/>
                  <a:gd name="T16" fmla="*/ 4 w 6"/>
                  <a:gd name="T17" fmla="*/ 1 h 2"/>
                  <a:gd name="T18" fmla="*/ 1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1" y="0"/>
                    </a:moveTo>
                    <a:cubicBezTo>
                      <a:pt x="0" y="0"/>
                      <a:pt x="0" y="0"/>
                      <a:pt x="0" y="0"/>
                    </a:cubicBezTo>
                    <a:cubicBezTo>
                      <a:pt x="1" y="1"/>
                      <a:pt x="1" y="1"/>
                      <a:pt x="1" y="1"/>
                    </a:cubicBezTo>
                    <a:cubicBezTo>
                      <a:pt x="1" y="1"/>
                      <a:pt x="2" y="1"/>
                      <a:pt x="2" y="2"/>
                    </a:cubicBezTo>
                    <a:cubicBezTo>
                      <a:pt x="3" y="2"/>
                      <a:pt x="3" y="2"/>
                      <a:pt x="3" y="2"/>
                    </a:cubicBezTo>
                    <a:cubicBezTo>
                      <a:pt x="4" y="2"/>
                      <a:pt x="4" y="2"/>
                      <a:pt x="5" y="2"/>
                    </a:cubicBezTo>
                    <a:cubicBezTo>
                      <a:pt x="5" y="2"/>
                      <a:pt x="5" y="2"/>
                      <a:pt x="5" y="2"/>
                    </a:cubicBezTo>
                    <a:cubicBezTo>
                      <a:pt x="6" y="2"/>
                      <a:pt x="6" y="2"/>
                      <a:pt x="6" y="2"/>
                    </a:cubicBezTo>
                    <a:cubicBezTo>
                      <a:pt x="6" y="2"/>
                      <a:pt x="6" y="1"/>
                      <a:pt x="4" y="1"/>
                    </a:cubicBezTo>
                    <a:cubicBezTo>
                      <a:pt x="2" y="1"/>
                      <a:pt x="2"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1" name="Freeform 2309"/>
              <p:cNvSpPr>
                <a:spLocks/>
              </p:cNvSpPr>
              <p:nvPr/>
            </p:nvSpPr>
            <p:spPr bwMode="auto">
              <a:xfrm>
                <a:off x="478" y="1686"/>
                <a:ext cx="9" cy="7"/>
              </a:xfrm>
              <a:custGeom>
                <a:avLst/>
                <a:gdLst>
                  <a:gd name="T0" fmla="*/ 0 w 4"/>
                  <a:gd name="T1" fmla="*/ 0 h 3"/>
                  <a:gd name="T2" fmla="*/ 0 w 4"/>
                  <a:gd name="T3" fmla="*/ 0 h 3"/>
                  <a:gd name="T4" fmla="*/ 1 w 4"/>
                  <a:gd name="T5" fmla="*/ 1 h 3"/>
                  <a:gd name="T6" fmla="*/ 2 w 4"/>
                  <a:gd name="T7" fmla="*/ 2 h 3"/>
                  <a:gd name="T8" fmla="*/ 3 w 4"/>
                  <a:gd name="T9" fmla="*/ 3 h 3"/>
                  <a:gd name="T10" fmla="*/ 4 w 4"/>
                  <a:gd name="T11" fmla="*/ 2 h 3"/>
                  <a:gd name="T12" fmla="*/ 2 w 4"/>
                  <a:gd name="T13" fmla="*/ 0 h 3"/>
                  <a:gd name="T14" fmla="*/ 2 w 4"/>
                  <a:gd name="T15" fmla="*/ 0 h 3"/>
                  <a:gd name="T16" fmla="*/ 1 w 4"/>
                  <a:gd name="T17" fmla="*/ 0 h 3"/>
                  <a:gd name="T18" fmla="*/ 1 w 4"/>
                  <a:gd name="T19" fmla="*/ 0 h 3"/>
                  <a:gd name="T20" fmla="*/ 1 w 4"/>
                  <a:gd name="T21" fmla="*/ 0 h 3"/>
                  <a:gd name="T22" fmla="*/ 0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0" y="0"/>
                    </a:moveTo>
                    <a:cubicBezTo>
                      <a:pt x="0" y="0"/>
                      <a:pt x="0" y="0"/>
                      <a:pt x="0" y="0"/>
                    </a:cubicBezTo>
                    <a:cubicBezTo>
                      <a:pt x="0" y="1"/>
                      <a:pt x="0" y="1"/>
                      <a:pt x="1" y="1"/>
                    </a:cubicBezTo>
                    <a:cubicBezTo>
                      <a:pt x="1" y="1"/>
                      <a:pt x="1" y="1"/>
                      <a:pt x="2" y="2"/>
                    </a:cubicBezTo>
                    <a:cubicBezTo>
                      <a:pt x="3" y="2"/>
                      <a:pt x="3" y="3"/>
                      <a:pt x="3" y="3"/>
                    </a:cubicBezTo>
                    <a:cubicBezTo>
                      <a:pt x="4" y="3"/>
                      <a:pt x="4" y="3"/>
                      <a:pt x="4" y="2"/>
                    </a:cubicBezTo>
                    <a:cubicBezTo>
                      <a:pt x="4" y="1"/>
                      <a:pt x="2" y="0"/>
                      <a:pt x="2" y="0"/>
                    </a:cubicBezTo>
                    <a:cubicBezTo>
                      <a:pt x="2" y="0"/>
                      <a:pt x="2" y="0"/>
                      <a:pt x="2" y="0"/>
                    </a:cubicBezTo>
                    <a:cubicBezTo>
                      <a:pt x="1" y="0"/>
                      <a:pt x="1" y="0"/>
                      <a:pt x="1" y="0"/>
                    </a:cubicBezTo>
                    <a:cubicBezTo>
                      <a:pt x="1" y="0"/>
                      <a:pt x="1" y="0"/>
                      <a:pt x="1" y="0"/>
                    </a:cubicBezTo>
                    <a:cubicBezTo>
                      <a:pt x="1" y="0"/>
                      <a:pt x="1" y="0"/>
                      <a:pt x="1" y="0"/>
                    </a:cubicBezTo>
                    <a:lnTo>
                      <a:pt x="0"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2" name="Freeform 2310"/>
              <p:cNvSpPr>
                <a:spLocks/>
              </p:cNvSpPr>
              <p:nvPr/>
            </p:nvSpPr>
            <p:spPr bwMode="auto">
              <a:xfrm>
                <a:off x="485" y="1701"/>
                <a:ext cx="6" cy="9"/>
              </a:xfrm>
              <a:custGeom>
                <a:avLst/>
                <a:gdLst>
                  <a:gd name="T0" fmla="*/ 1 w 3"/>
                  <a:gd name="T1" fmla="*/ 0 h 4"/>
                  <a:gd name="T2" fmla="*/ 1 w 3"/>
                  <a:gd name="T3" fmla="*/ 1 h 4"/>
                  <a:gd name="T4" fmla="*/ 1 w 3"/>
                  <a:gd name="T5" fmla="*/ 3 h 4"/>
                  <a:gd name="T6" fmla="*/ 1 w 3"/>
                  <a:gd name="T7" fmla="*/ 4 h 4"/>
                  <a:gd name="T8" fmla="*/ 2 w 3"/>
                  <a:gd name="T9" fmla="*/ 3 h 4"/>
                  <a:gd name="T10" fmla="*/ 1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1" y="0"/>
                    </a:moveTo>
                    <a:cubicBezTo>
                      <a:pt x="1" y="0"/>
                      <a:pt x="1" y="0"/>
                      <a:pt x="1" y="1"/>
                    </a:cubicBezTo>
                    <a:cubicBezTo>
                      <a:pt x="1" y="2"/>
                      <a:pt x="1" y="2"/>
                      <a:pt x="1" y="3"/>
                    </a:cubicBezTo>
                    <a:cubicBezTo>
                      <a:pt x="0" y="4"/>
                      <a:pt x="1" y="4"/>
                      <a:pt x="1" y="4"/>
                    </a:cubicBezTo>
                    <a:cubicBezTo>
                      <a:pt x="1" y="4"/>
                      <a:pt x="2" y="4"/>
                      <a:pt x="2" y="3"/>
                    </a:cubicBezTo>
                    <a:cubicBezTo>
                      <a:pt x="3" y="1"/>
                      <a:pt x="1"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3" name="Freeform 2311"/>
              <p:cNvSpPr>
                <a:spLocks/>
              </p:cNvSpPr>
              <p:nvPr/>
            </p:nvSpPr>
            <p:spPr bwMode="auto">
              <a:xfrm>
                <a:off x="476" y="1693"/>
                <a:ext cx="4" cy="13"/>
              </a:xfrm>
              <a:custGeom>
                <a:avLst/>
                <a:gdLst>
                  <a:gd name="T0" fmla="*/ 1 w 2"/>
                  <a:gd name="T1" fmla="*/ 0 h 6"/>
                  <a:gd name="T2" fmla="*/ 1 w 2"/>
                  <a:gd name="T3" fmla="*/ 0 h 6"/>
                  <a:gd name="T4" fmla="*/ 1 w 2"/>
                  <a:gd name="T5" fmla="*/ 4 h 6"/>
                  <a:gd name="T6" fmla="*/ 1 w 2"/>
                  <a:gd name="T7" fmla="*/ 6 h 6"/>
                  <a:gd name="T8" fmla="*/ 1 w 2"/>
                  <a:gd name="T9" fmla="*/ 6 h 6"/>
                  <a:gd name="T10" fmla="*/ 1 w 2"/>
                  <a:gd name="T11" fmla="*/ 3 h 6"/>
                  <a:gd name="T12" fmla="*/ 1 w 2"/>
                  <a:gd name="T13" fmla="*/ 1 h 6"/>
                  <a:gd name="T14" fmla="*/ 1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1" y="0"/>
                    </a:moveTo>
                    <a:cubicBezTo>
                      <a:pt x="1" y="0"/>
                      <a:pt x="1" y="0"/>
                      <a:pt x="1" y="0"/>
                    </a:cubicBezTo>
                    <a:cubicBezTo>
                      <a:pt x="0" y="0"/>
                      <a:pt x="0" y="3"/>
                      <a:pt x="1" y="4"/>
                    </a:cubicBezTo>
                    <a:cubicBezTo>
                      <a:pt x="1" y="5"/>
                      <a:pt x="1" y="6"/>
                      <a:pt x="1" y="6"/>
                    </a:cubicBezTo>
                    <a:cubicBezTo>
                      <a:pt x="1" y="6"/>
                      <a:pt x="1" y="6"/>
                      <a:pt x="1" y="6"/>
                    </a:cubicBezTo>
                    <a:cubicBezTo>
                      <a:pt x="2" y="6"/>
                      <a:pt x="2" y="5"/>
                      <a:pt x="1" y="3"/>
                    </a:cubicBezTo>
                    <a:cubicBezTo>
                      <a:pt x="1" y="2"/>
                      <a:pt x="1" y="2"/>
                      <a:pt x="1" y="1"/>
                    </a:cubicBezTo>
                    <a:cubicBezTo>
                      <a:pt x="1" y="0"/>
                      <a:pt x="1"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4" name="Freeform 2312"/>
              <p:cNvSpPr>
                <a:spLocks/>
              </p:cNvSpPr>
              <p:nvPr/>
            </p:nvSpPr>
            <p:spPr bwMode="auto">
              <a:xfrm>
                <a:off x="476" y="1710"/>
                <a:ext cx="4" cy="8"/>
              </a:xfrm>
              <a:custGeom>
                <a:avLst/>
                <a:gdLst>
                  <a:gd name="T0" fmla="*/ 2 w 2"/>
                  <a:gd name="T1" fmla="*/ 0 h 4"/>
                  <a:gd name="T2" fmla="*/ 1 w 2"/>
                  <a:gd name="T3" fmla="*/ 0 h 4"/>
                  <a:gd name="T4" fmla="*/ 1 w 2"/>
                  <a:gd name="T5" fmla="*/ 1 h 4"/>
                  <a:gd name="T6" fmla="*/ 1 w 2"/>
                  <a:gd name="T7" fmla="*/ 1 h 4"/>
                  <a:gd name="T8" fmla="*/ 1 w 2"/>
                  <a:gd name="T9" fmla="*/ 0 h 4"/>
                  <a:gd name="T10" fmla="*/ 1 w 2"/>
                  <a:gd name="T11" fmla="*/ 1 h 4"/>
                  <a:gd name="T12" fmla="*/ 0 w 2"/>
                  <a:gd name="T13" fmla="*/ 3 h 4"/>
                  <a:gd name="T14" fmla="*/ 2 w 2"/>
                  <a:gd name="T15" fmla="*/ 4 h 4"/>
                  <a:gd name="T16" fmla="*/ 2 w 2"/>
                  <a:gd name="T17" fmla="*/ 2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1" y="0"/>
                      <a:pt x="1" y="0"/>
                      <a:pt x="1" y="0"/>
                    </a:cubicBezTo>
                    <a:cubicBezTo>
                      <a:pt x="1" y="1"/>
                      <a:pt x="1" y="1"/>
                      <a:pt x="1" y="1"/>
                    </a:cubicBezTo>
                    <a:cubicBezTo>
                      <a:pt x="1" y="1"/>
                      <a:pt x="1" y="1"/>
                      <a:pt x="1" y="1"/>
                    </a:cubicBezTo>
                    <a:cubicBezTo>
                      <a:pt x="1" y="0"/>
                      <a:pt x="1" y="0"/>
                      <a:pt x="1" y="0"/>
                    </a:cubicBezTo>
                    <a:cubicBezTo>
                      <a:pt x="1" y="0"/>
                      <a:pt x="1" y="1"/>
                      <a:pt x="1" y="1"/>
                    </a:cubicBezTo>
                    <a:cubicBezTo>
                      <a:pt x="1" y="2"/>
                      <a:pt x="0" y="3"/>
                      <a:pt x="0" y="3"/>
                    </a:cubicBezTo>
                    <a:cubicBezTo>
                      <a:pt x="1" y="3"/>
                      <a:pt x="1" y="3"/>
                      <a:pt x="2" y="4"/>
                    </a:cubicBezTo>
                    <a:cubicBezTo>
                      <a:pt x="2" y="3"/>
                      <a:pt x="2" y="3"/>
                      <a:pt x="2" y="2"/>
                    </a:cubicBezTo>
                    <a:cubicBezTo>
                      <a:pt x="2" y="1"/>
                      <a:pt x="2" y="0"/>
                      <a:pt x="2"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5" name="Freeform 2313"/>
              <p:cNvSpPr>
                <a:spLocks/>
              </p:cNvSpPr>
              <p:nvPr/>
            </p:nvSpPr>
            <p:spPr bwMode="auto">
              <a:xfrm>
                <a:off x="495" y="1689"/>
                <a:ext cx="4" cy="6"/>
              </a:xfrm>
              <a:custGeom>
                <a:avLst/>
                <a:gdLst>
                  <a:gd name="T0" fmla="*/ 0 w 2"/>
                  <a:gd name="T1" fmla="*/ 0 h 3"/>
                  <a:gd name="T2" fmla="*/ 0 w 2"/>
                  <a:gd name="T3" fmla="*/ 0 h 3"/>
                  <a:gd name="T4" fmla="*/ 0 w 2"/>
                  <a:gd name="T5" fmla="*/ 0 h 3"/>
                  <a:gd name="T6" fmla="*/ 0 w 2"/>
                  <a:gd name="T7" fmla="*/ 1 h 3"/>
                  <a:gd name="T8" fmla="*/ 0 w 2"/>
                  <a:gd name="T9" fmla="*/ 2 h 3"/>
                  <a:gd name="T10" fmla="*/ 1 w 2"/>
                  <a:gd name="T11" fmla="*/ 3 h 3"/>
                  <a:gd name="T12" fmla="*/ 1 w 2"/>
                  <a:gd name="T13" fmla="*/ 2 h 3"/>
                  <a:gd name="T14" fmla="*/ 0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0"/>
                    </a:moveTo>
                    <a:cubicBezTo>
                      <a:pt x="0" y="0"/>
                      <a:pt x="0" y="0"/>
                      <a:pt x="0" y="0"/>
                    </a:cubicBezTo>
                    <a:cubicBezTo>
                      <a:pt x="0" y="0"/>
                      <a:pt x="0" y="0"/>
                      <a:pt x="0" y="0"/>
                    </a:cubicBezTo>
                    <a:cubicBezTo>
                      <a:pt x="0" y="1"/>
                      <a:pt x="0" y="1"/>
                      <a:pt x="0" y="1"/>
                    </a:cubicBezTo>
                    <a:cubicBezTo>
                      <a:pt x="1" y="1"/>
                      <a:pt x="0" y="1"/>
                      <a:pt x="0" y="2"/>
                    </a:cubicBezTo>
                    <a:cubicBezTo>
                      <a:pt x="0" y="3"/>
                      <a:pt x="1" y="3"/>
                      <a:pt x="1" y="3"/>
                    </a:cubicBezTo>
                    <a:cubicBezTo>
                      <a:pt x="1" y="3"/>
                      <a:pt x="1" y="3"/>
                      <a:pt x="1" y="2"/>
                    </a:cubicBezTo>
                    <a:cubicBezTo>
                      <a:pt x="2" y="0"/>
                      <a:pt x="1" y="0"/>
                      <a:pt x="0"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6" name="Freeform 2314"/>
              <p:cNvSpPr>
                <a:spLocks/>
              </p:cNvSpPr>
              <p:nvPr/>
            </p:nvSpPr>
            <p:spPr bwMode="auto">
              <a:xfrm>
                <a:off x="491" y="1695"/>
                <a:ext cx="6" cy="8"/>
              </a:xfrm>
              <a:custGeom>
                <a:avLst/>
                <a:gdLst>
                  <a:gd name="T0" fmla="*/ 0 w 3"/>
                  <a:gd name="T1" fmla="*/ 0 h 4"/>
                  <a:gd name="T2" fmla="*/ 0 w 3"/>
                  <a:gd name="T3" fmla="*/ 1 h 4"/>
                  <a:gd name="T4" fmla="*/ 1 w 3"/>
                  <a:gd name="T5" fmla="*/ 2 h 4"/>
                  <a:gd name="T6" fmla="*/ 2 w 3"/>
                  <a:gd name="T7" fmla="*/ 4 h 4"/>
                  <a:gd name="T8" fmla="*/ 2 w 3"/>
                  <a:gd name="T9" fmla="*/ 4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cubicBezTo>
                      <a:pt x="0" y="0"/>
                      <a:pt x="0" y="0"/>
                      <a:pt x="0" y="1"/>
                    </a:cubicBezTo>
                    <a:cubicBezTo>
                      <a:pt x="0" y="2"/>
                      <a:pt x="0" y="1"/>
                      <a:pt x="1" y="2"/>
                    </a:cubicBezTo>
                    <a:cubicBezTo>
                      <a:pt x="2" y="3"/>
                      <a:pt x="2" y="4"/>
                      <a:pt x="2" y="4"/>
                    </a:cubicBezTo>
                    <a:cubicBezTo>
                      <a:pt x="2" y="4"/>
                      <a:pt x="2" y="4"/>
                      <a:pt x="2" y="4"/>
                    </a:cubicBezTo>
                    <a:cubicBezTo>
                      <a:pt x="3" y="4"/>
                      <a:pt x="2" y="2"/>
                      <a:pt x="1" y="1"/>
                    </a:cubicBezTo>
                    <a:cubicBezTo>
                      <a:pt x="0" y="1"/>
                      <a:pt x="0" y="0"/>
                      <a:pt x="0"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7" name="Freeform 2315"/>
              <p:cNvSpPr>
                <a:spLocks/>
              </p:cNvSpPr>
              <p:nvPr/>
            </p:nvSpPr>
            <p:spPr bwMode="auto">
              <a:xfrm>
                <a:off x="493" y="1708"/>
                <a:ext cx="4" cy="2"/>
              </a:xfrm>
              <a:custGeom>
                <a:avLst/>
                <a:gdLst>
                  <a:gd name="T0" fmla="*/ 1 w 2"/>
                  <a:gd name="T1" fmla="*/ 0 h 1"/>
                  <a:gd name="T2" fmla="*/ 1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0" y="0"/>
                      <a:pt x="0" y="1"/>
                      <a:pt x="1" y="1"/>
                    </a:cubicBezTo>
                    <a:cubicBezTo>
                      <a:pt x="1" y="1"/>
                      <a:pt x="1" y="1"/>
                      <a:pt x="1" y="1"/>
                    </a:cubicBezTo>
                    <a:cubicBezTo>
                      <a:pt x="2" y="0"/>
                      <a:pt x="2" y="0"/>
                      <a:pt x="2" y="0"/>
                    </a:cubicBezTo>
                    <a:lnTo>
                      <a:pt x="1" y="0"/>
                    </a:ln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8" name="Freeform 2316"/>
              <p:cNvSpPr>
                <a:spLocks/>
              </p:cNvSpPr>
              <p:nvPr/>
            </p:nvSpPr>
            <p:spPr bwMode="auto">
              <a:xfrm>
                <a:off x="499" y="1689"/>
                <a:ext cx="7" cy="6"/>
              </a:xfrm>
              <a:custGeom>
                <a:avLst/>
                <a:gdLst>
                  <a:gd name="T0" fmla="*/ 1 w 3"/>
                  <a:gd name="T1" fmla="*/ 0 h 3"/>
                  <a:gd name="T2" fmla="*/ 2 w 3"/>
                  <a:gd name="T3" fmla="*/ 1 h 3"/>
                  <a:gd name="T4" fmla="*/ 2 w 3"/>
                  <a:gd name="T5" fmla="*/ 3 h 3"/>
                  <a:gd name="T6" fmla="*/ 2 w 3"/>
                  <a:gd name="T7" fmla="*/ 3 h 3"/>
                  <a:gd name="T8" fmla="*/ 3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cubicBezTo>
                      <a:pt x="0" y="0"/>
                      <a:pt x="1" y="0"/>
                      <a:pt x="2" y="1"/>
                    </a:cubicBezTo>
                    <a:cubicBezTo>
                      <a:pt x="2" y="2"/>
                      <a:pt x="1" y="3"/>
                      <a:pt x="2" y="3"/>
                    </a:cubicBezTo>
                    <a:cubicBezTo>
                      <a:pt x="2" y="3"/>
                      <a:pt x="2" y="3"/>
                      <a:pt x="2" y="3"/>
                    </a:cubicBezTo>
                    <a:cubicBezTo>
                      <a:pt x="2" y="3"/>
                      <a:pt x="3" y="2"/>
                      <a:pt x="3" y="1"/>
                    </a:cubicBezTo>
                    <a:cubicBezTo>
                      <a:pt x="2" y="0"/>
                      <a:pt x="1" y="0"/>
                      <a:pt x="1" y="0"/>
                    </a:cubicBezTo>
                    <a:close/>
                  </a:path>
                </a:pathLst>
              </a:custGeom>
              <a:solidFill>
                <a:srgbClr val="CB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9" name="Freeform 2317"/>
              <p:cNvSpPr>
                <a:spLocks/>
              </p:cNvSpPr>
              <p:nvPr/>
            </p:nvSpPr>
            <p:spPr bwMode="auto">
              <a:xfrm>
                <a:off x="421" y="1757"/>
                <a:ext cx="102" cy="44"/>
              </a:xfrm>
              <a:custGeom>
                <a:avLst/>
                <a:gdLst>
                  <a:gd name="T0" fmla="*/ 45 w 48"/>
                  <a:gd name="T1" fmla="*/ 5 h 21"/>
                  <a:gd name="T2" fmla="*/ 30 w 48"/>
                  <a:gd name="T3" fmla="*/ 7 h 21"/>
                  <a:gd name="T4" fmla="*/ 24 w 48"/>
                  <a:gd name="T5" fmla="*/ 14 h 21"/>
                  <a:gd name="T6" fmla="*/ 18 w 48"/>
                  <a:gd name="T7" fmla="*/ 5 h 21"/>
                  <a:gd name="T8" fmla="*/ 8 w 48"/>
                  <a:gd name="T9" fmla="*/ 2 h 21"/>
                  <a:gd name="T10" fmla="*/ 5 w 48"/>
                  <a:gd name="T11" fmla="*/ 4 h 21"/>
                  <a:gd name="T12" fmla="*/ 1 w 48"/>
                  <a:gd name="T13" fmla="*/ 9 h 21"/>
                  <a:gd name="T14" fmla="*/ 6 w 48"/>
                  <a:gd name="T15" fmla="*/ 14 h 21"/>
                  <a:gd name="T16" fmla="*/ 46 w 48"/>
                  <a:gd name="T17" fmla="*/ 9 h 21"/>
                  <a:gd name="T18" fmla="*/ 45 w 48"/>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1">
                    <a:moveTo>
                      <a:pt x="45" y="5"/>
                    </a:moveTo>
                    <a:cubicBezTo>
                      <a:pt x="38" y="0"/>
                      <a:pt x="32" y="3"/>
                      <a:pt x="30" y="7"/>
                    </a:cubicBezTo>
                    <a:cubicBezTo>
                      <a:pt x="27" y="12"/>
                      <a:pt x="27" y="15"/>
                      <a:pt x="24" y="14"/>
                    </a:cubicBezTo>
                    <a:cubicBezTo>
                      <a:pt x="21" y="14"/>
                      <a:pt x="22" y="10"/>
                      <a:pt x="18" y="5"/>
                    </a:cubicBezTo>
                    <a:cubicBezTo>
                      <a:pt x="16" y="2"/>
                      <a:pt x="11" y="2"/>
                      <a:pt x="8" y="2"/>
                    </a:cubicBezTo>
                    <a:cubicBezTo>
                      <a:pt x="7" y="3"/>
                      <a:pt x="6" y="3"/>
                      <a:pt x="5" y="4"/>
                    </a:cubicBezTo>
                    <a:cubicBezTo>
                      <a:pt x="0" y="6"/>
                      <a:pt x="1" y="9"/>
                      <a:pt x="1" y="9"/>
                    </a:cubicBezTo>
                    <a:cubicBezTo>
                      <a:pt x="1" y="9"/>
                      <a:pt x="2" y="12"/>
                      <a:pt x="6" y="14"/>
                    </a:cubicBezTo>
                    <a:cubicBezTo>
                      <a:pt x="11" y="15"/>
                      <a:pt x="32" y="21"/>
                      <a:pt x="46" y="9"/>
                    </a:cubicBezTo>
                    <a:cubicBezTo>
                      <a:pt x="48" y="8"/>
                      <a:pt x="47" y="6"/>
                      <a:pt x="45" y="5"/>
                    </a:cubicBezTo>
                    <a:close/>
                  </a:path>
                </a:pathLst>
              </a:custGeom>
              <a:solidFill>
                <a:srgbClr val="BE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0" name="Freeform 2318"/>
              <p:cNvSpPr>
                <a:spLocks noEditPoints="1"/>
              </p:cNvSpPr>
              <p:nvPr/>
            </p:nvSpPr>
            <p:spPr bwMode="auto">
              <a:xfrm>
                <a:off x="423" y="1761"/>
                <a:ext cx="98" cy="30"/>
              </a:xfrm>
              <a:custGeom>
                <a:avLst/>
                <a:gdLst>
                  <a:gd name="T0" fmla="*/ 22 w 46"/>
                  <a:gd name="T1" fmla="*/ 14 h 14"/>
                  <a:gd name="T2" fmla="*/ 5 w 46"/>
                  <a:gd name="T3" fmla="*/ 12 h 14"/>
                  <a:gd name="T4" fmla="*/ 0 w 46"/>
                  <a:gd name="T5" fmla="*/ 7 h 14"/>
                  <a:gd name="T6" fmla="*/ 0 w 46"/>
                  <a:gd name="T7" fmla="*/ 6 h 14"/>
                  <a:gd name="T8" fmla="*/ 3 w 46"/>
                  <a:gd name="T9" fmla="*/ 2 h 14"/>
                  <a:gd name="T10" fmla="*/ 7 w 46"/>
                  <a:gd name="T11" fmla="*/ 0 h 14"/>
                  <a:gd name="T12" fmla="*/ 7 w 46"/>
                  <a:gd name="T13" fmla="*/ 0 h 14"/>
                  <a:gd name="T14" fmla="*/ 7 w 46"/>
                  <a:gd name="T15" fmla="*/ 0 h 14"/>
                  <a:gd name="T16" fmla="*/ 9 w 46"/>
                  <a:gd name="T17" fmla="*/ 0 h 14"/>
                  <a:gd name="T18" fmla="*/ 17 w 46"/>
                  <a:gd name="T19" fmla="*/ 3 h 14"/>
                  <a:gd name="T20" fmla="*/ 21 w 46"/>
                  <a:gd name="T21" fmla="*/ 9 h 14"/>
                  <a:gd name="T22" fmla="*/ 23 w 46"/>
                  <a:gd name="T23" fmla="*/ 12 h 14"/>
                  <a:gd name="T24" fmla="*/ 24 w 46"/>
                  <a:gd name="T25" fmla="*/ 12 h 14"/>
                  <a:gd name="T26" fmla="*/ 26 w 46"/>
                  <a:gd name="T27" fmla="*/ 10 h 14"/>
                  <a:gd name="T28" fmla="*/ 28 w 46"/>
                  <a:gd name="T29" fmla="*/ 5 h 14"/>
                  <a:gd name="T30" fmla="*/ 37 w 46"/>
                  <a:gd name="T31" fmla="*/ 0 h 14"/>
                  <a:gd name="T32" fmla="*/ 44 w 46"/>
                  <a:gd name="T33" fmla="*/ 2 h 14"/>
                  <a:gd name="T34" fmla="*/ 44 w 46"/>
                  <a:gd name="T35" fmla="*/ 3 h 14"/>
                  <a:gd name="T36" fmla="*/ 44 w 46"/>
                  <a:gd name="T37" fmla="*/ 3 h 14"/>
                  <a:gd name="T38" fmla="*/ 44 w 46"/>
                  <a:gd name="T39" fmla="*/ 3 h 14"/>
                  <a:gd name="T40" fmla="*/ 44 w 46"/>
                  <a:gd name="T41" fmla="*/ 2 h 14"/>
                  <a:gd name="T42" fmla="*/ 45 w 46"/>
                  <a:gd name="T43" fmla="*/ 3 h 14"/>
                  <a:gd name="T44" fmla="*/ 45 w 46"/>
                  <a:gd name="T45" fmla="*/ 3 h 14"/>
                  <a:gd name="T46" fmla="*/ 46 w 46"/>
                  <a:gd name="T47" fmla="*/ 5 h 14"/>
                  <a:gd name="T48" fmla="*/ 45 w 46"/>
                  <a:gd name="T49" fmla="*/ 7 h 14"/>
                  <a:gd name="T50" fmla="*/ 22 w 46"/>
                  <a:gd name="T51" fmla="*/ 14 h 14"/>
                  <a:gd name="T52" fmla="*/ 4 w 46"/>
                  <a:gd name="T53" fmla="*/ 2 h 14"/>
                  <a:gd name="T54" fmla="*/ 0 w 46"/>
                  <a:gd name="T55" fmla="*/ 6 h 14"/>
                  <a:gd name="T56" fmla="*/ 0 w 46"/>
                  <a:gd name="T57" fmla="*/ 7 h 14"/>
                  <a:gd name="T58" fmla="*/ 1 w 46"/>
                  <a:gd name="T59" fmla="*/ 9 h 14"/>
                  <a:gd name="T60" fmla="*/ 6 w 46"/>
                  <a:gd name="T61" fmla="*/ 11 h 14"/>
                  <a:gd name="T62" fmla="*/ 22 w 46"/>
                  <a:gd name="T63" fmla="*/ 14 h 14"/>
                  <a:gd name="T64" fmla="*/ 45 w 46"/>
                  <a:gd name="T65" fmla="*/ 7 h 14"/>
                  <a:gd name="T66" fmla="*/ 46 w 46"/>
                  <a:gd name="T67" fmla="*/ 5 h 14"/>
                  <a:gd name="T68" fmla="*/ 44 w 46"/>
                  <a:gd name="T69" fmla="*/ 3 h 14"/>
                  <a:gd name="T70" fmla="*/ 37 w 46"/>
                  <a:gd name="T71" fmla="*/ 0 h 14"/>
                  <a:gd name="T72" fmla="*/ 29 w 46"/>
                  <a:gd name="T73" fmla="*/ 6 h 14"/>
                  <a:gd name="T74" fmla="*/ 26 w 46"/>
                  <a:gd name="T75" fmla="*/ 11 h 14"/>
                  <a:gd name="T76" fmla="*/ 24 w 46"/>
                  <a:gd name="T77" fmla="*/ 13 h 14"/>
                  <a:gd name="T78" fmla="*/ 23 w 46"/>
                  <a:gd name="T79" fmla="*/ 13 h 14"/>
                  <a:gd name="T80" fmla="*/ 20 w 46"/>
                  <a:gd name="T81" fmla="*/ 10 h 14"/>
                  <a:gd name="T82" fmla="*/ 17 w 46"/>
                  <a:gd name="T83" fmla="*/ 3 h 14"/>
                  <a:gd name="T84" fmla="*/ 9 w 46"/>
                  <a:gd name="T85" fmla="*/ 0 h 14"/>
                  <a:gd name="T86" fmla="*/ 7 w 46"/>
                  <a:gd name="T87" fmla="*/ 0 h 14"/>
                  <a:gd name="T88" fmla="*/ 4 w 46"/>
                  <a:gd name="T8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14">
                    <a:moveTo>
                      <a:pt x="22" y="14"/>
                    </a:moveTo>
                    <a:cubicBezTo>
                      <a:pt x="14" y="14"/>
                      <a:pt x="8" y="13"/>
                      <a:pt x="5" y="12"/>
                    </a:cubicBezTo>
                    <a:cubicBezTo>
                      <a:pt x="1" y="10"/>
                      <a:pt x="0" y="7"/>
                      <a:pt x="0" y="7"/>
                    </a:cubicBezTo>
                    <a:cubicBezTo>
                      <a:pt x="0" y="6"/>
                      <a:pt x="0" y="6"/>
                      <a:pt x="0" y="6"/>
                    </a:cubicBezTo>
                    <a:cubicBezTo>
                      <a:pt x="0" y="5"/>
                      <a:pt x="0" y="3"/>
                      <a:pt x="3" y="2"/>
                    </a:cubicBezTo>
                    <a:cubicBezTo>
                      <a:pt x="4" y="1"/>
                      <a:pt x="6" y="1"/>
                      <a:pt x="7" y="0"/>
                    </a:cubicBezTo>
                    <a:cubicBezTo>
                      <a:pt x="7" y="0"/>
                      <a:pt x="7" y="0"/>
                      <a:pt x="7" y="0"/>
                    </a:cubicBezTo>
                    <a:cubicBezTo>
                      <a:pt x="7" y="0"/>
                      <a:pt x="7" y="0"/>
                      <a:pt x="7" y="0"/>
                    </a:cubicBezTo>
                    <a:cubicBezTo>
                      <a:pt x="8" y="0"/>
                      <a:pt x="9" y="0"/>
                      <a:pt x="9" y="0"/>
                    </a:cubicBezTo>
                    <a:cubicBezTo>
                      <a:pt x="12" y="0"/>
                      <a:pt x="16" y="0"/>
                      <a:pt x="17" y="3"/>
                    </a:cubicBezTo>
                    <a:cubicBezTo>
                      <a:pt x="19" y="5"/>
                      <a:pt x="20" y="8"/>
                      <a:pt x="21" y="9"/>
                    </a:cubicBezTo>
                    <a:cubicBezTo>
                      <a:pt x="21" y="11"/>
                      <a:pt x="22" y="12"/>
                      <a:pt x="23" y="12"/>
                    </a:cubicBezTo>
                    <a:cubicBezTo>
                      <a:pt x="24" y="12"/>
                      <a:pt x="24" y="12"/>
                      <a:pt x="24" y="12"/>
                    </a:cubicBezTo>
                    <a:cubicBezTo>
                      <a:pt x="25" y="12"/>
                      <a:pt x="25" y="12"/>
                      <a:pt x="26" y="10"/>
                    </a:cubicBezTo>
                    <a:cubicBezTo>
                      <a:pt x="26" y="9"/>
                      <a:pt x="27" y="8"/>
                      <a:pt x="28" y="5"/>
                    </a:cubicBezTo>
                    <a:cubicBezTo>
                      <a:pt x="30" y="2"/>
                      <a:pt x="33" y="0"/>
                      <a:pt x="37" y="0"/>
                    </a:cubicBezTo>
                    <a:cubicBezTo>
                      <a:pt x="39" y="0"/>
                      <a:pt x="42" y="1"/>
                      <a:pt x="44" y="2"/>
                    </a:cubicBezTo>
                    <a:cubicBezTo>
                      <a:pt x="44" y="3"/>
                      <a:pt x="44" y="3"/>
                      <a:pt x="44" y="3"/>
                    </a:cubicBezTo>
                    <a:cubicBezTo>
                      <a:pt x="44" y="3"/>
                      <a:pt x="44" y="3"/>
                      <a:pt x="44" y="3"/>
                    </a:cubicBezTo>
                    <a:cubicBezTo>
                      <a:pt x="44" y="3"/>
                      <a:pt x="44" y="3"/>
                      <a:pt x="44" y="3"/>
                    </a:cubicBezTo>
                    <a:cubicBezTo>
                      <a:pt x="44" y="2"/>
                      <a:pt x="44" y="2"/>
                      <a:pt x="44" y="2"/>
                    </a:cubicBezTo>
                    <a:cubicBezTo>
                      <a:pt x="45" y="3"/>
                      <a:pt x="45" y="3"/>
                      <a:pt x="45" y="3"/>
                    </a:cubicBezTo>
                    <a:cubicBezTo>
                      <a:pt x="45" y="3"/>
                      <a:pt x="45" y="3"/>
                      <a:pt x="45" y="3"/>
                    </a:cubicBezTo>
                    <a:cubicBezTo>
                      <a:pt x="46" y="3"/>
                      <a:pt x="46" y="4"/>
                      <a:pt x="46" y="5"/>
                    </a:cubicBezTo>
                    <a:cubicBezTo>
                      <a:pt x="46" y="6"/>
                      <a:pt x="46" y="6"/>
                      <a:pt x="45" y="7"/>
                    </a:cubicBezTo>
                    <a:cubicBezTo>
                      <a:pt x="38" y="13"/>
                      <a:pt x="30" y="14"/>
                      <a:pt x="22" y="14"/>
                    </a:cubicBezTo>
                    <a:close/>
                    <a:moveTo>
                      <a:pt x="4" y="2"/>
                    </a:moveTo>
                    <a:cubicBezTo>
                      <a:pt x="1" y="4"/>
                      <a:pt x="0" y="5"/>
                      <a:pt x="0" y="6"/>
                    </a:cubicBezTo>
                    <a:cubicBezTo>
                      <a:pt x="0" y="7"/>
                      <a:pt x="0" y="7"/>
                      <a:pt x="0" y="7"/>
                    </a:cubicBezTo>
                    <a:cubicBezTo>
                      <a:pt x="0" y="7"/>
                      <a:pt x="0" y="8"/>
                      <a:pt x="1" y="9"/>
                    </a:cubicBezTo>
                    <a:cubicBezTo>
                      <a:pt x="2" y="10"/>
                      <a:pt x="3" y="11"/>
                      <a:pt x="6" y="11"/>
                    </a:cubicBezTo>
                    <a:cubicBezTo>
                      <a:pt x="8" y="12"/>
                      <a:pt x="14" y="14"/>
                      <a:pt x="22" y="14"/>
                    </a:cubicBezTo>
                    <a:cubicBezTo>
                      <a:pt x="30" y="14"/>
                      <a:pt x="38" y="12"/>
                      <a:pt x="45" y="7"/>
                    </a:cubicBezTo>
                    <a:cubicBezTo>
                      <a:pt x="46" y="6"/>
                      <a:pt x="46" y="6"/>
                      <a:pt x="46" y="5"/>
                    </a:cubicBezTo>
                    <a:cubicBezTo>
                      <a:pt x="46" y="5"/>
                      <a:pt x="45" y="4"/>
                      <a:pt x="44" y="3"/>
                    </a:cubicBezTo>
                    <a:cubicBezTo>
                      <a:pt x="41" y="1"/>
                      <a:pt x="39" y="0"/>
                      <a:pt x="37" y="0"/>
                    </a:cubicBezTo>
                    <a:cubicBezTo>
                      <a:pt x="33" y="0"/>
                      <a:pt x="31" y="3"/>
                      <a:pt x="29" y="6"/>
                    </a:cubicBezTo>
                    <a:cubicBezTo>
                      <a:pt x="27" y="8"/>
                      <a:pt x="27" y="9"/>
                      <a:pt x="26" y="11"/>
                    </a:cubicBezTo>
                    <a:cubicBezTo>
                      <a:pt x="26" y="12"/>
                      <a:pt x="25" y="13"/>
                      <a:pt x="24" y="13"/>
                    </a:cubicBezTo>
                    <a:cubicBezTo>
                      <a:pt x="23" y="13"/>
                      <a:pt x="23" y="13"/>
                      <a:pt x="23" y="13"/>
                    </a:cubicBezTo>
                    <a:cubicBezTo>
                      <a:pt x="22" y="12"/>
                      <a:pt x="21" y="11"/>
                      <a:pt x="20" y="10"/>
                    </a:cubicBezTo>
                    <a:cubicBezTo>
                      <a:pt x="19" y="8"/>
                      <a:pt x="19" y="6"/>
                      <a:pt x="17" y="3"/>
                    </a:cubicBezTo>
                    <a:cubicBezTo>
                      <a:pt x="15" y="1"/>
                      <a:pt x="12" y="0"/>
                      <a:pt x="9" y="0"/>
                    </a:cubicBezTo>
                    <a:cubicBezTo>
                      <a:pt x="9" y="0"/>
                      <a:pt x="8" y="0"/>
                      <a:pt x="7" y="0"/>
                    </a:cubicBezTo>
                    <a:cubicBezTo>
                      <a:pt x="6" y="1"/>
                      <a:pt x="5" y="2"/>
                      <a:pt x="4" y="2"/>
                    </a:cubicBezTo>
                    <a:close/>
                  </a:path>
                </a:pathLst>
              </a:custGeom>
              <a:solidFill>
                <a:srgbClr val="A03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1" name="Freeform 2319"/>
              <p:cNvSpPr>
                <a:spLocks/>
              </p:cNvSpPr>
              <p:nvPr/>
            </p:nvSpPr>
            <p:spPr bwMode="auto">
              <a:xfrm>
                <a:off x="438" y="1716"/>
                <a:ext cx="78" cy="72"/>
              </a:xfrm>
              <a:custGeom>
                <a:avLst/>
                <a:gdLst>
                  <a:gd name="T0" fmla="*/ 10 w 37"/>
                  <a:gd name="T1" fmla="*/ 24 h 34"/>
                  <a:gd name="T2" fmla="*/ 16 w 37"/>
                  <a:gd name="T3" fmla="*/ 33 h 34"/>
                  <a:gd name="T4" fmla="*/ 22 w 37"/>
                  <a:gd name="T5" fmla="*/ 26 h 34"/>
                  <a:gd name="T6" fmla="*/ 37 w 37"/>
                  <a:gd name="T7" fmla="*/ 24 h 34"/>
                  <a:gd name="T8" fmla="*/ 27 w 37"/>
                  <a:gd name="T9" fmla="*/ 17 h 34"/>
                  <a:gd name="T10" fmla="*/ 26 w 37"/>
                  <a:gd name="T11" fmla="*/ 12 h 34"/>
                  <a:gd name="T12" fmla="*/ 22 w 37"/>
                  <a:gd name="T13" fmla="*/ 3 h 34"/>
                  <a:gd name="T14" fmla="*/ 17 w 37"/>
                  <a:gd name="T15" fmla="*/ 0 h 34"/>
                  <a:gd name="T16" fmla="*/ 10 w 37"/>
                  <a:gd name="T17" fmla="*/ 5 h 34"/>
                  <a:gd name="T18" fmla="*/ 8 w 37"/>
                  <a:gd name="T19" fmla="*/ 16 h 34"/>
                  <a:gd name="T20" fmla="*/ 0 w 37"/>
                  <a:gd name="T21" fmla="*/ 21 h 34"/>
                  <a:gd name="T22" fmla="*/ 10 w 37"/>
                  <a:gd name="T2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4">
                    <a:moveTo>
                      <a:pt x="10" y="24"/>
                    </a:moveTo>
                    <a:cubicBezTo>
                      <a:pt x="14" y="29"/>
                      <a:pt x="13" y="33"/>
                      <a:pt x="16" y="33"/>
                    </a:cubicBezTo>
                    <a:cubicBezTo>
                      <a:pt x="19" y="34"/>
                      <a:pt x="19" y="31"/>
                      <a:pt x="22" y="26"/>
                    </a:cubicBezTo>
                    <a:cubicBezTo>
                      <a:pt x="24" y="22"/>
                      <a:pt x="30" y="19"/>
                      <a:pt x="37" y="24"/>
                    </a:cubicBezTo>
                    <a:cubicBezTo>
                      <a:pt x="34" y="21"/>
                      <a:pt x="28" y="18"/>
                      <a:pt x="27" y="17"/>
                    </a:cubicBezTo>
                    <a:cubicBezTo>
                      <a:pt x="26" y="16"/>
                      <a:pt x="25" y="16"/>
                      <a:pt x="26" y="12"/>
                    </a:cubicBezTo>
                    <a:cubicBezTo>
                      <a:pt x="27" y="7"/>
                      <a:pt x="23" y="5"/>
                      <a:pt x="22" y="3"/>
                    </a:cubicBezTo>
                    <a:cubicBezTo>
                      <a:pt x="20" y="1"/>
                      <a:pt x="18" y="0"/>
                      <a:pt x="17" y="0"/>
                    </a:cubicBezTo>
                    <a:cubicBezTo>
                      <a:pt x="15" y="0"/>
                      <a:pt x="14" y="1"/>
                      <a:pt x="10" y="5"/>
                    </a:cubicBezTo>
                    <a:cubicBezTo>
                      <a:pt x="7" y="9"/>
                      <a:pt x="8" y="13"/>
                      <a:pt x="8" y="16"/>
                    </a:cubicBezTo>
                    <a:cubicBezTo>
                      <a:pt x="8" y="17"/>
                      <a:pt x="4" y="19"/>
                      <a:pt x="0" y="21"/>
                    </a:cubicBezTo>
                    <a:cubicBezTo>
                      <a:pt x="3" y="21"/>
                      <a:pt x="8" y="21"/>
                      <a:pt x="10" y="24"/>
                    </a:cubicBezTo>
                    <a:close/>
                  </a:path>
                </a:pathLst>
              </a:custGeom>
              <a:solidFill>
                <a:srgbClr val="C056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2" name="Freeform 2320"/>
              <p:cNvSpPr>
                <a:spLocks/>
              </p:cNvSpPr>
              <p:nvPr/>
            </p:nvSpPr>
            <p:spPr bwMode="auto">
              <a:xfrm>
                <a:off x="438" y="1716"/>
                <a:ext cx="81" cy="72"/>
              </a:xfrm>
              <a:custGeom>
                <a:avLst/>
                <a:gdLst>
                  <a:gd name="T0" fmla="*/ 17 w 38"/>
                  <a:gd name="T1" fmla="*/ 34 h 34"/>
                  <a:gd name="T2" fmla="*/ 16 w 38"/>
                  <a:gd name="T3" fmla="*/ 34 h 34"/>
                  <a:gd name="T4" fmla="*/ 13 w 38"/>
                  <a:gd name="T5" fmla="*/ 31 h 34"/>
                  <a:gd name="T6" fmla="*/ 10 w 38"/>
                  <a:gd name="T7" fmla="*/ 24 h 34"/>
                  <a:gd name="T8" fmla="*/ 10 w 38"/>
                  <a:gd name="T9" fmla="*/ 24 h 34"/>
                  <a:gd name="T10" fmla="*/ 10 w 38"/>
                  <a:gd name="T11" fmla="*/ 24 h 34"/>
                  <a:gd name="T12" fmla="*/ 14 w 38"/>
                  <a:gd name="T13" fmla="*/ 30 h 34"/>
                  <a:gd name="T14" fmla="*/ 16 w 38"/>
                  <a:gd name="T15" fmla="*/ 33 h 34"/>
                  <a:gd name="T16" fmla="*/ 17 w 38"/>
                  <a:gd name="T17" fmla="*/ 33 h 34"/>
                  <a:gd name="T18" fmla="*/ 19 w 38"/>
                  <a:gd name="T19" fmla="*/ 31 h 34"/>
                  <a:gd name="T20" fmla="*/ 21 w 38"/>
                  <a:gd name="T21" fmla="*/ 26 h 34"/>
                  <a:gd name="T22" fmla="*/ 30 w 38"/>
                  <a:gd name="T23" fmla="*/ 21 h 34"/>
                  <a:gd name="T24" fmla="*/ 35 w 38"/>
                  <a:gd name="T25" fmla="*/ 22 h 34"/>
                  <a:gd name="T26" fmla="*/ 31 w 38"/>
                  <a:gd name="T27" fmla="*/ 20 h 34"/>
                  <a:gd name="T28" fmla="*/ 27 w 38"/>
                  <a:gd name="T29" fmla="*/ 17 h 34"/>
                  <a:gd name="T30" fmla="*/ 25 w 38"/>
                  <a:gd name="T31" fmla="*/ 15 h 34"/>
                  <a:gd name="T32" fmla="*/ 26 w 38"/>
                  <a:gd name="T33" fmla="*/ 12 h 34"/>
                  <a:gd name="T34" fmla="*/ 26 w 38"/>
                  <a:gd name="T35" fmla="*/ 11 h 34"/>
                  <a:gd name="T36" fmla="*/ 22 w 38"/>
                  <a:gd name="T37" fmla="*/ 3 h 34"/>
                  <a:gd name="T38" fmla="*/ 17 w 38"/>
                  <a:gd name="T39" fmla="*/ 0 h 34"/>
                  <a:gd name="T40" fmla="*/ 17 w 38"/>
                  <a:gd name="T41" fmla="*/ 0 h 34"/>
                  <a:gd name="T42" fmla="*/ 10 w 38"/>
                  <a:gd name="T43" fmla="*/ 5 h 34"/>
                  <a:gd name="T44" fmla="*/ 8 w 38"/>
                  <a:gd name="T45" fmla="*/ 11 h 34"/>
                  <a:gd name="T46" fmla="*/ 8 w 38"/>
                  <a:gd name="T47" fmla="*/ 15 h 34"/>
                  <a:gd name="T48" fmla="*/ 8 w 38"/>
                  <a:gd name="T49" fmla="*/ 16 h 34"/>
                  <a:gd name="T50" fmla="*/ 1 w 38"/>
                  <a:gd name="T51" fmla="*/ 21 h 34"/>
                  <a:gd name="T52" fmla="*/ 2 w 38"/>
                  <a:gd name="T53" fmla="*/ 21 h 34"/>
                  <a:gd name="T54" fmla="*/ 10 w 38"/>
                  <a:gd name="T55" fmla="*/ 24 h 34"/>
                  <a:gd name="T56" fmla="*/ 10 w 38"/>
                  <a:gd name="T57" fmla="*/ 24 h 34"/>
                  <a:gd name="T58" fmla="*/ 10 w 38"/>
                  <a:gd name="T59" fmla="*/ 24 h 34"/>
                  <a:gd name="T60" fmla="*/ 2 w 38"/>
                  <a:gd name="T61" fmla="*/ 21 h 34"/>
                  <a:gd name="T62" fmla="*/ 0 w 38"/>
                  <a:gd name="T63" fmla="*/ 21 h 34"/>
                  <a:gd name="T64" fmla="*/ 0 w 38"/>
                  <a:gd name="T65" fmla="*/ 21 h 34"/>
                  <a:gd name="T66" fmla="*/ 8 w 38"/>
                  <a:gd name="T67" fmla="*/ 16 h 34"/>
                  <a:gd name="T68" fmla="*/ 8 w 38"/>
                  <a:gd name="T69" fmla="*/ 15 h 34"/>
                  <a:gd name="T70" fmla="*/ 8 w 38"/>
                  <a:gd name="T71" fmla="*/ 11 h 34"/>
                  <a:gd name="T72" fmla="*/ 10 w 38"/>
                  <a:gd name="T73" fmla="*/ 5 h 34"/>
                  <a:gd name="T74" fmla="*/ 17 w 38"/>
                  <a:gd name="T75" fmla="*/ 0 h 34"/>
                  <a:gd name="T76" fmla="*/ 17 w 38"/>
                  <a:gd name="T77" fmla="*/ 0 h 34"/>
                  <a:gd name="T78" fmla="*/ 22 w 38"/>
                  <a:gd name="T79" fmla="*/ 3 h 34"/>
                  <a:gd name="T80" fmla="*/ 26 w 38"/>
                  <a:gd name="T81" fmla="*/ 11 h 34"/>
                  <a:gd name="T82" fmla="*/ 26 w 38"/>
                  <a:gd name="T83" fmla="*/ 12 h 34"/>
                  <a:gd name="T84" fmla="*/ 26 w 38"/>
                  <a:gd name="T85" fmla="*/ 15 h 34"/>
                  <a:gd name="T86" fmla="*/ 27 w 38"/>
                  <a:gd name="T87" fmla="*/ 17 h 34"/>
                  <a:gd name="T88" fmla="*/ 32 w 38"/>
                  <a:gd name="T89" fmla="*/ 20 h 34"/>
                  <a:gd name="T90" fmla="*/ 38 w 38"/>
                  <a:gd name="T91" fmla="*/ 24 h 34"/>
                  <a:gd name="T92" fmla="*/ 37 w 38"/>
                  <a:gd name="T93" fmla="*/ 24 h 34"/>
                  <a:gd name="T94" fmla="*/ 30 w 38"/>
                  <a:gd name="T95" fmla="*/ 21 h 34"/>
                  <a:gd name="T96" fmla="*/ 22 w 38"/>
                  <a:gd name="T97" fmla="*/ 27 h 34"/>
                  <a:gd name="T98" fmla="*/ 19 w 38"/>
                  <a:gd name="T99" fmla="*/ 32 h 34"/>
                  <a:gd name="T100" fmla="*/ 17 w 38"/>
                  <a:gd name="T10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34">
                    <a:moveTo>
                      <a:pt x="17" y="34"/>
                    </a:moveTo>
                    <a:cubicBezTo>
                      <a:pt x="16" y="34"/>
                      <a:pt x="16" y="34"/>
                      <a:pt x="16" y="34"/>
                    </a:cubicBezTo>
                    <a:cubicBezTo>
                      <a:pt x="15" y="33"/>
                      <a:pt x="14" y="32"/>
                      <a:pt x="13" y="31"/>
                    </a:cubicBezTo>
                    <a:cubicBezTo>
                      <a:pt x="12" y="29"/>
                      <a:pt x="12" y="27"/>
                      <a:pt x="10" y="24"/>
                    </a:cubicBezTo>
                    <a:cubicBezTo>
                      <a:pt x="10" y="24"/>
                      <a:pt x="10" y="24"/>
                      <a:pt x="10" y="24"/>
                    </a:cubicBezTo>
                    <a:cubicBezTo>
                      <a:pt x="10" y="24"/>
                      <a:pt x="10" y="24"/>
                      <a:pt x="10" y="24"/>
                    </a:cubicBezTo>
                    <a:cubicBezTo>
                      <a:pt x="12" y="26"/>
                      <a:pt x="13" y="29"/>
                      <a:pt x="14" y="30"/>
                    </a:cubicBezTo>
                    <a:cubicBezTo>
                      <a:pt x="14" y="32"/>
                      <a:pt x="15" y="33"/>
                      <a:pt x="16" y="33"/>
                    </a:cubicBezTo>
                    <a:cubicBezTo>
                      <a:pt x="17" y="33"/>
                      <a:pt x="17" y="33"/>
                      <a:pt x="17" y="33"/>
                    </a:cubicBezTo>
                    <a:cubicBezTo>
                      <a:pt x="18" y="33"/>
                      <a:pt x="18" y="33"/>
                      <a:pt x="19" y="31"/>
                    </a:cubicBezTo>
                    <a:cubicBezTo>
                      <a:pt x="19" y="30"/>
                      <a:pt x="20" y="29"/>
                      <a:pt x="21" y="26"/>
                    </a:cubicBezTo>
                    <a:cubicBezTo>
                      <a:pt x="23" y="23"/>
                      <a:pt x="26" y="21"/>
                      <a:pt x="30" y="21"/>
                    </a:cubicBezTo>
                    <a:cubicBezTo>
                      <a:pt x="32" y="21"/>
                      <a:pt x="33" y="21"/>
                      <a:pt x="35" y="22"/>
                    </a:cubicBezTo>
                    <a:cubicBezTo>
                      <a:pt x="34" y="21"/>
                      <a:pt x="33" y="21"/>
                      <a:pt x="31" y="20"/>
                    </a:cubicBezTo>
                    <a:cubicBezTo>
                      <a:pt x="29" y="19"/>
                      <a:pt x="27" y="18"/>
                      <a:pt x="27" y="17"/>
                    </a:cubicBezTo>
                    <a:cubicBezTo>
                      <a:pt x="26" y="16"/>
                      <a:pt x="25" y="16"/>
                      <a:pt x="25" y="15"/>
                    </a:cubicBezTo>
                    <a:cubicBezTo>
                      <a:pt x="25" y="14"/>
                      <a:pt x="26" y="13"/>
                      <a:pt x="26" y="12"/>
                    </a:cubicBezTo>
                    <a:cubicBezTo>
                      <a:pt x="26" y="11"/>
                      <a:pt x="26" y="11"/>
                      <a:pt x="26" y="11"/>
                    </a:cubicBezTo>
                    <a:cubicBezTo>
                      <a:pt x="26" y="7"/>
                      <a:pt x="23" y="5"/>
                      <a:pt x="22" y="3"/>
                    </a:cubicBezTo>
                    <a:cubicBezTo>
                      <a:pt x="20" y="1"/>
                      <a:pt x="19" y="0"/>
                      <a:pt x="17" y="0"/>
                    </a:cubicBezTo>
                    <a:cubicBezTo>
                      <a:pt x="17" y="0"/>
                      <a:pt x="17" y="0"/>
                      <a:pt x="17" y="0"/>
                    </a:cubicBezTo>
                    <a:cubicBezTo>
                      <a:pt x="15" y="0"/>
                      <a:pt x="14" y="1"/>
                      <a:pt x="10" y="5"/>
                    </a:cubicBezTo>
                    <a:cubicBezTo>
                      <a:pt x="9" y="7"/>
                      <a:pt x="8" y="9"/>
                      <a:pt x="8" y="11"/>
                    </a:cubicBezTo>
                    <a:cubicBezTo>
                      <a:pt x="8" y="13"/>
                      <a:pt x="8" y="14"/>
                      <a:pt x="8" y="15"/>
                    </a:cubicBezTo>
                    <a:cubicBezTo>
                      <a:pt x="8" y="16"/>
                      <a:pt x="8" y="16"/>
                      <a:pt x="8" y="16"/>
                    </a:cubicBezTo>
                    <a:cubicBezTo>
                      <a:pt x="8" y="17"/>
                      <a:pt x="5" y="19"/>
                      <a:pt x="1" y="21"/>
                    </a:cubicBezTo>
                    <a:cubicBezTo>
                      <a:pt x="1" y="21"/>
                      <a:pt x="2" y="21"/>
                      <a:pt x="2" y="21"/>
                    </a:cubicBezTo>
                    <a:cubicBezTo>
                      <a:pt x="5" y="21"/>
                      <a:pt x="9" y="21"/>
                      <a:pt x="10" y="24"/>
                    </a:cubicBezTo>
                    <a:cubicBezTo>
                      <a:pt x="10" y="24"/>
                      <a:pt x="10" y="24"/>
                      <a:pt x="10" y="24"/>
                    </a:cubicBezTo>
                    <a:cubicBezTo>
                      <a:pt x="10" y="24"/>
                      <a:pt x="10" y="24"/>
                      <a:pt x="10" y="24"/>
                    </a:cubicBezTo>
                    <a:cubicBezTo>
                      <a:pt x="8" y="22"/>
                      <a:pt x="5" y="21"/>
                      <a:pt x="2" y="21"/>
                    </a:cubicBezTo>
                    <a:cubicBezTo>
                      <a:pt x="2" y="21"/>
                      <a:pt x="1" y="21"/>
                      <a:pt x="0" y="21"/>
                    </a:cubicBezTo>
                    <a:cubicBezTo>
                      <a:pt x="0" y="21"/>
                      <a:pt x="0" y="21"/>
                      <a:pt x="0" y="21"/>
                    </a:cubicBezTo>
                    <a:cubicBezTo>
                      <a:pt x="4" y="19"/>
                      <a:pt x="8" y="17"/>
                      <a:pt x="8" y="16"/>
                    </a:cubicBezTo>
                    <a:cubicBezTo>
                      <a:pt x="8" y="15"/>
                      <a:pt x="8" y="15"/>
                      <a:pt x="8" y="15"/>
                    </a:cubicBezTo>
                    <a:cubicBezTo>
                      <a:pt x="8" y="14"/>
                      <a:pt x="8" y="13"/>
                      <a:pt x="8" y="11"/>
                    </a:cubicBezTo>
                    <a:cubicBezTo>
                      <a:pt x="8" y="9"/>
                      <a:pt x="8" y="7"/>
                      <a:pt x="10" y="5"/>
                    </a:cubicBezTo>
                    <a:cubicBezTo>
                      <a:pt x="13" y="1"/>
                      <a:pt x="15" y="0"/>
                      <a:pt x="17" y="0"/>
                    </a:cubicBezTo>
                    <a:cubicBezTo>
                      <a:pt x="17" y="0"/>
                      <a:pt x="17" y="0"/>
                      <a:pt x="17" y="0"/>
                    </a:cubicBezTo>
                    <a:cubicBezTo>
                      <a:pt x="19" y="0"/>
                      <a:pt x="21" y="1"/>
                      <a:pt x="22" y="3"/>
                    </a:cubicBezTo>
                    <a:cubicBezTo>
                      <a:pt x="24" y="5"/>
                      <a:pt x="26" y="7"/>
                      <a:pt x="26" y="11"/>
                    </a:cubicBezTo>
                    <a:cubicBezTo>
                      <a:pt x="26" y="11"/>
                      <a:pt x="26" y="11"/>
                      <a:pt x="26" y="12"/>
                    </a:cubicBezTo>
                    <a:cubicBezTo>
                      <a:pt x="26" y="13"/>
                      <a:pt x="26" y="14"/>
                      <a:pt x="26" y="15"/>
                    </a:cubicBezTo>
                    <a:cubicBezTo>
                      <a:pt x="26" y="16"/>
                      <a:pt x="26" y="16"/>
                      <a:pt x="27" y="17"/>
                    </a:cubicBezTo>
                    <a:cubicBezTo>
                      <a:pt x="28" y="17"/>
                      <a:pt x="30" y="18"/>
                      <a:pt x="32" y="20"/>
                    </a:cubicBezTo>
                    <a:cubicBezTo>
                      <a:pt x="34" y="21"/>
                      <a:pt x="36" y="22"/>
                      <a:pt x="38" y="24"/>
                    </a:cubicBezTo>
                    <a:cubicBezTo>
                      <a:pt x="37" y="24"/>
                      <a:pt x="37" y="24"/>
                      <a:pt x="37" y="24"/>
                    </a:cubicBezTo>
                    <a:cubicBezTo>
                      <a:pt x="34" y="22"/>
                      <a:pt x="32" y="21"/>
                      <a:pt x="30" y="21"/>
                    </a:cubicBezTo>
                    <a:cubicBezTo>
                      <a:pt x="26" y="21"/>
                      <a:pt x="24" y="24"/>
                      <a:pt x="22" y="27"/>
                    </a:cubicBezTo>
                    <a:cubicBezTo>
                      <a:pt x="20" y="29"/>
                      <a:pt x="20" y="30"/>
                      <a:pt x="19" y="32"/>
                    </a:cubicBezTo>
                    <a:cubicBezTo>
                      <a:pt x="19" y="33"/>
                      <a:pt x="18" y="34"/>
                      <a:pt x="17" y="34"/>
                    </a:cubicBezTo>
                    <a:close/>
                  </a:path>
                </a:pathLst>
              </a:custGeom>
              <a:solidFill>
                <a:srgbClr val="A03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3" name="Freeform 2321"/>
              <p:cNvSpPr>
                <a:spLocks noEditPoints="1"/>
              </p:cNvSpPr>
              <p:nvPr/>
            </p:nvSpPr>
            <p:spPr bwMode="auto">
              <a:xfrm>
                <a:off x="442" y="1716"/>
                <a:ext cx="66" cy="68"/>
              </a:xfrm>
              <a:custGeom>
                <a:avLst/>
                <a:gdLst>
                  <a:gd name="T0" fmla="*/ 14 w 31"/>
                  <a:gd name="T1" fmla="*/ 29 h 32"/>
                  <a:gd name="T2" fmla="*/ 9 w 31"/>
                  <a:gd name="T3" fmla="*/ 21 h 32"/>
                  <a:gd name="T4" fmla="*/ 9 w 31"/>
                  <a:gd name="T5" fmla="*/ 18 h 32"/>
                  <a:gd name="T6" fmla="*/ 9 w 31"/>
                  <a:gd name="T7" fmla="*/ 15 h 32"/>
                  <a:gd name="T8" fmla="*/ 9 w 31"/>
                  <a:gd name="T9" fmla="*/ 9 h 32"/>
                  <a:gd name="T10" fmla="*/ 11 w 31"/>
                  <a:gd name="T11" fmla="*/ 5 h 32"/>
                  <a:gd name="T12" fmla="*/ 14 w 31"/>
                  <a:gd name="T13" fmla="*/ 2 h 32"/>
                  <a:gd name="T14" fmla="*/ 15 w 31"/>
                  <a:gd name="T15" fmla="*/ 2 h 32"/>
                  <a:gd name="T16" fmla="*/ 20 w 31"/>
                  <a:gd name="T17" fmla="*/ 8 h 32"/>
                  <a:gd name="T18" fmla="*/ 20 w 31"/>
                  <a:gd name="T19" fmla="*/ 15 h 32"/>
                  <a:gd name="T20" fmla="*/ 20 w 31"/>
                  <a:gd name="T21" fmla="*/ 18 h 32"/>
                  <a:gd name="T22" fmla="*/ 20 w 31"/>
                  <a:gd name="T23" fmla="*/ 18 h 32"/>
                  <a:gd name="T24" fmla="*/ 21 w 31"/>
                  <a:gd name="T25" fmla="*/ 18 h 32"/>
                  <a:gd name="T26" fmla="*/ 22 w 31"/>
                  <a:gd name="T27" fmla="*/ 21 h 32"/>
                  <a:gd name="T28" fmla="*/ 15 w 31"/>
                  <a:gd name="T29" fmla="*/ 28 h 32"/>
                  <a:gd name="T30" fmla="*/ 14 w 31"/>
                  <a:gd name="T31" fmla="*/ 29 h 32"/>
                  <a:gd name="T32" fmla="*/ 15 w 31"/>
                  <a:gd name="T33" fmla="*/ 0 h 32"/>
                  <a:gd name="T34" fmla="*/ 15 w 31"/>
                  <a:gd name="T35" fmla="*/ 0 h 32"/>
                  <a:gd name="T36" fmla="*/ 15 w 31"/>
                  <a:gd name="T37" fmla="*/ 0 h 32"/>
                  <a:gd name="T38" fmla="*/ 8 w 31"/>
                  <a:gd name="T39" fmla="*/ 5 h 32"/>
                  <a:gd name="T40" fmla="*/ 6 w 31"/>
                  <a:gd name="T41" fmla="*/ 11 h 32"/>
                  <a:gd name="T42" fmla="*/ 6 w 31"/>
                  <a:gd name="T43" fmla="*/ 15 h 32"/>
                  <a:gd name="T44" fmla="*/ 6 w 31"/>
                  <a:gd name="T45" fmla="*/ 16 h 32"/>
                  <a:gd name="T46" fmla="*/ 0 w 31"/>
                  <a:gd name="T47" fmla="*/ 20 h 32"/>
                  <a:gd name="T48" fmla="*/ 1 w 31"/>
                  <a:gd name="T49" fmla="*/ 20 h 32"/>
                  <a:gd name="T50" fmla="*/ 1 w 31"/>
                  <a:gd name="T51" fmla="*/ 20 h 32"/>
                  <a:gd name="T52" fmla="*/ 10 w 31"/>
                  <a:gd name="T53" fmla="*/ 26 h 32"/>
                  <a:gd name="T54" fmla="*/ 14 w 31"/>
                  <a:gd name="T55" fmla="*/ 31 h 32"/>
                  <a:gd name="T56" fmla="*/ 15 w 31"/>
                  <a:gd name="T57" fmla="*/ 32 h 32"/>
                  <a:gd name="T58" fmla="*/ 18 w 31"/>
                  <a:gd name="T59" fmla="*/ 30 h 32"/>
                  <a:gd name="T60" fmla="*/ 19 w 31"/>
                  <a:gd name="T61" fmla="*/ 26 h 32"/>
                  <a:gd name="T62" fmla="*/ 26 w 31"/>
                  <a:gd name="T63" fmla="*/ 21 h 32"/>
                  <a:gd name="T64" fmla="*/ 30 w 31"/>
                  <a:gd name="T65" fmla="*/ 21 h 32"/>
                  <a:gd name="T66" fmla="*/ 31 w 31"/>
                  <a:gd name="T67" fmla="*/ 21 h 32"/>
                  <a:gd name="T68" fmla="*/ 29 w 31"/>
                  <a:gd name="T69" fmla="*/ 20 h 32"/>
                  <a:gd name="T70" fmla="*/ 25 w 31"/>
                  <a:gd name="T71" fmla="*/ 17 h 32"/>
                  <a:gd name="T72" fmla="*/ 23 w 31"/>
                  <a:gd name="T73" fmla="*/ 15 h 32"/>
                  <a:gd name="T74" fmla="*/ 24 w 31"/>
                  <a:gd name="T75" fmla="*/ 12 h 32"/>
                  <a:gd name="T76" fmla="*/ 24 w 31"/>
                  <a:gd name="T77" fmla="*/ 11 h 32"/>
                  <a:gd name="T78" fmla="*/ 20 w 31"/>
                  <a:gd name="T79" fmla="*/ 3 h 32"/>
                  <a:gd name="T80" fmla="*/ 15 w 31"/>
                  <a:gd name="T8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32">
                    <a:moveTo>
                      <a:pt x="14" y="29"/>
                    </a:moveTo>
                    <a:cubicBezTo>
                      <a:pt x="11" y="29"/>
                      <a:pt x="11" y="23"/>
                      <a:pt x="9" y="21"/>
                    </a:cubicBezTo>
                    <a:cubicBezTo>
                      <a:pt x="6" y="19"/>
                      <a:pt x="7" y="19"/>
                      <a:pt x="9" y="18"/>
                    </a:cubicBezTo>
                    <a:cubicBezTo>
                      <a:pt x="11" y="18"/>
                      <a:pt x="11" y="17"/>
                      <a:pt x="9" y="15"/>
                    </a:cubicBezTo>
                    <a:cubicBezTo>
                      <a:pt x="6" y="13"/>
                      <a:pt x="9" y="11"/>
                      <a:pt x="9" y="9"/>
                    </a:cubicBezTo>
                    <a:cubicBezTo>
                      <a:pt x="9" y="6"/>
                      <a:pt x="11" y="6"/>
                      <a:pt x="11" y="5"/>
                    </a:cubicBezTo>
                    <a:cubicBezTo>
                      <a:pt x="11" y="3"/>
                      <a:pt x="14" y="2"/>
                      <a:pt x="14" y="2"/>
                    </a:cubicBezTo>
                    <a:cubicBezTo>
                      <a:pt x="15" y="2"/>
                      <a:pt x="15" y="2"/>
                      <a:pt x="15" y="2"/>
                    </a:cubicBezTo>
                    <a:cubicBezTo>
                      <a:pt x="17" y="2"/>
                      <a:pt x="19" y="6"/>
                      <a:pt x="20" y="8"/>
                    </a:cubicBezTo>
                    <a:cubicBezTo>
                      <a:pt x="21" y="11"/>
                      <a:pt x="23" y="14"/>
                      <a:pt x="20" y="15"/>
                    </a:cubicBezTo>
                    <a:cubicBezTo>
                      <a:pt x="18" y="17"/>
                      <a:pt x="17" y="18"/>
                      <a:pt x="20" y="18"/>
                    </a:cubicBezTo>
                    <a:cubicBezTo>
                      <a:pt x="20" y="18"/>
                      <a:pt x="20" y="18"/>
                      <a:pt x="20" y="18"/>
                    </a:cubicBezTo>
                    <a:cubicBezTo>
                      <a:pt x="21" y="18"/>
                      <a:pt x="21" y="18"/>
                      <a:pt x="21" y="18"/>
                    </a:cubicBezTo>
                    <a:cubicBezTo>
                      <a:pt x="24" y="18"/>
                      <a:pt x="26" y="20"/>
                      <a:pt x="22" y="21"/>
                    </a:cubicBezTo>
                    <a:cubicBezTo>
                      <a:pt x="19" y="22"/>
                      <a:pt x="18" y="26"/>
                      <a:pt x="15" y="28"/>
                    </a:cubicBezTo>
                    <a:cubicBezTo>
                      <a:pt x="14" y="29"/>
                      <a:pt x="14" y="29"/>
                      <a:pt x="14" y="29"/>
                    </a:cubicBezTo>
                    <a:close/>
                    <a:moveTo>
                      <a:pt x="15" y="0"/>
                    </a:moveTo>
                    <a:cubicBezTo>
                      <a:pt x="15" y="0"/>
                      <a:pt x="15" y="0"/>
                      <a:pt x="15" y="0"/>
                    </a:cubicBezTo>
                    <a:cubicBezTo>
                      <a:pt x="15" y="0"/>
                      <a:pt x="15" y="0"/>
                      <a:pt x="15" y="0"/>
                    </a:cubicBezTo>
                    <a:cubicBezTo>
                      <a:pt x="13" y="0"/>
                      <a:pt x="12" y="1"/>
                      <a:pt x="8" y="5"/>
                    </a:cubicBezTo>
                    <a:cubicBezTo>
                      <a:pt x="7" y="7"/>
                      <a:pt x="6" y="9"/>
                      <a:pt x="6" y="11"/>
                    </a:cubicBezTo>
                    <a:cubicBezTo>
                      <a:pt x="6" y="13"/>
                      <a:pt x="6" y="14"/>
                      <a:pt x="6" y="15"/>
                    </a:cubicBezTo>
                    <a:cubicBezTo>
                      <a:pt x="6" y="16"/>
                      <a:pt x="6" y="16"/>
                      <a:pt x="6" y="16"/>
                    </a:cubicBezTo>
                    <a:cubicBezTo>
                      <a:pt x="6" y="17"/>
                      <a:pt x="3" y="19"/>
                      <a:pt x="0" y="20"/>
                    </a:cubicBezTo>
                    <a:cubicBezTo>
                      <a:pt x="1" y="20"/>
                      <a:pt x="1" y="20"/>
                      <a:pt x="1" y="20"/>
                    </a:cubicBezTo>
                    <a:cubicBezTo>
                      <a:pt x="1" y="20"/>
                      <a:pt x="1" y="20"/>
                      <a:pt x="1" y="20"/>
                    </a:cubicBezTo>
                    <a:cubicBezTo>
                      <a:pt x="4" y="20"/>
                      <a:pt x="8" y="22"/>
                      <a:pt x="10" y="26"/>
                    </a:cubicBezTo>
                    <a:cubicBezTo>
                      <a:pt x="12" y="29"/>
                      <a:pt x="14" y="30"/>
                      <a:pt x="14" y="31"/>
                    </a:cubicBezTo>
                    <a:cubicBezTo>
                      <a:pt x="15" y="31"/>
                      <a:pt x="15" y="32"/>
                      <a:pt x="15" y="32"/>
                    </a:cubicBezTo>
                    <a:cubicBezTo>
                      <a:pt x="16" y="32"/>
                      <a:pt x="16" y="31"/>
                      <a:pt x="18" y="30"/>
                    </a:cubicBezTo>
                    <a:cubicBezTo>
                      <a:pt x="18" y="29"/>
                      <a:pt x="19" y="28"/>
                      <a:pt x="19" y="26"/>
                    </a:cubicBezTo>
                    <a:cubicBezTo>
                      <a:pt x="21" y="24"/>
                      <a:pt x="23" y="22"/>
                      <a:pt x="26" y="21"/>
                    </a:cubicBezTo>
                    <a:cubicBezTo>
                      <a:pt x="27" y="21"/>
                      <a:pt x="29" y="21"/>
                      <a:pt x="30" y="21"/>
                    </a:cubicBezTo>
                    <a:cubicBezTo>
                      <a:pt x="31" y="21"/>
                      <a:pt x="31" y="21"/>
                      <a:pt x="31" y="21"/>
                    </a:cubicBezTo>
                    <a:cubicBezTo>
                      <a:pt x="30" y="20"/>
                      <a:pt x="30" y="20"/>
                      <a:pt x="29" y="20"/>
                    </a:cubicBezTo>
                    <a:cubicBezTo>
                      <a:pt x="27" y="19"/>
                      <a:pt x="25" y="18"/>
                      <a:pt x="25" y="17"/>
                    </a:cubicBezTo>
                    <a:cubicBezTo>
                      <a:pt x="24" y="16"/>
                      <a:pt x="23" y="16"/>
                      <a:pt x="23" y="15"/>
                    </a:cubicBezTo>
                    <a:cubicBezTo>
                      <a:pt x="23" y="14"/>
                      <a:pt x="24" y="13"/>
                      <a:pt x="24" y="12"/>
                    </a:cubicBezTo>
                    <a:cubicBezTo>
                      <a:pt x="24" y="11"/>
                      <a:pt x="24" y="11"/>
                      <a:pt x="24" y="11"/>
                    </a:cubicBezTo>
                    <a:cubicBezTo>
                      <a:pt x="24" y="7"/>
                      <a:pt x="21" y="5"/>
                      <a:pt x="20" y="3"/>
                    </a:cubicBezTo>
                    <a:cubicBezTo>
                      <a:pt x="18" y="1"/>
                      <a:pt x="17" y="0"/>
                      <a:pt x="15" y="0"/>
                    </a:cubicBezTo>
                    <a:close/>
                  </a:path>
                </a:pathLst>
              </a:custGeom>
              <a:solidFill>
                <a:srgbClr val="B24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4" name="Freeform 2322"/>
              <p:cNvSpPr>
                <a:spLocks noEditPoints="1"/>
              </p:cNvSpPr>
              <p:nvPr/>
            </p:nvSpPr>
            <p:spPr bwMode="auto">
              <a:xfrm>
                <a:off x="442" y="1716"/>
                <a:ext cx="66" cy="64"/>
              </a:xfrm>
              <a:custGeom>
                <a:avLst/>
                <a:gdLst>
                  <a:gd name="T0" fmla="*/ 26 w 31"/>
                  <a:gd name="T1" fmla="*/ 21 h 30"/>
                  <a:gd name="T2" fmla="*/ 19 w 31"/>
                  <a:gd name="T3" fmla="*/ 26 h 30"/>
                  <a:gd name="T4" fmla="*/ 18 w 31"/>
                  <a:gd name="T5" fmla="*/ 30 h 30"/>
                  <a:gd name="T6" fmla="*/ 18 w 31"/>
                  <a:gd name="T7" fmla="*/ 29 h 30"/>
                  <a:gd name="T8" fmla="*/ 20 w 31"/>
                  <a:gd name="T9" fmla="*/ 26 h 30"/>
                  <a:gd name="T10" fmla="*/ 25 w 31"/>
                  <a:gd name="T11" fmla="*/ 22 h 30"/>
                  <a:gd name="T12" fmla="*/ 26 w 31"/>
                  <a:gd name="T13" fmla="*/ 21 h 30"/>
                  <a:gd name="T14" fmla="*/ 15 w 31"/>
                  <a:gd name="T15" fmla="*/ 0 h 30"/>
                  <a:gd name="T16" fmla="*/ 15 w 31"/>
                  <a:gd name="T17" fmla="*/ 0 h 30"/>
                  <a:gd name="T18" fmla="*/ 8 w 31"/>
                  <a:gd name="T19" fmla="*/ 5 h 30"/>
                  <a:gd name="T20" fmla="*/ 6 w 31"/>
                  <a:gd name="T21" fmla="*/ 16 h 30"/>
                  <a:gd name="T22" fmla="*/ 0 w 31"/>
                  <a:gd name="T23" fmla="*/ 20 h 30"/>
                  <a:gd name="T24" fmla="*/ 0 w 31"/>
                  <a:gd name="T25" fmla="*/ 20 h 30"/>
                  <a:gd name="T26" fmla="*/ 6 w 31"/>
                  <a:gd name="T27" fmla="*/ 16 h 30"/>
                  <a:gd name="T28" fmla="*/ 6 w 31"/>
                  <a:gd name="T29" fmla="*/ 15 h 30"/>
                  <a:gd name="T30" fmla="*/ 6 w 31"/>
                  <a:gd name="T31" fmla="*/ 11 h 30"/>
                  <a:gd name="T32" fmla="*/ 8 w 31"/>
                  <a:gd name="T33" fmla="*/ 5 h 30"/>
                  <a:gd name="T34" fmla="*/ 15 w 31"/>
                  <a:gd name="T35" fmla="*/ 0 h 30"/>
                  <a:gd name="T36" fmla="*/ 15 w 31"/>
                  <a:gd name="T37" fmla="*/ 0 h 30"/>
                  <a:gd name="T38" fmla="*/ 15 w 31"/>
                  <a:gd name="T39" fmla="*/ 0 h 30"/>
                  <a:gd name="T40" fmla="*/ 20 w 31"/>
                  <a:gd name="T41" fmla="*/ 3 h 30"/>
                  <a:gd name="T42" fmla="*/ 24 w 31"/>
                  <a:gd name="T43" fmla="*/ 11 h 30"/>
                  <a:gd name="T44" fmla="*/ 24 w 31"/>
                  <a:gd name="T45" fmla="*/ 12 h 30"/>
                  <a:gd name="T46" fmla="*/ 23 w 31"/>
                  <a:gd name="T47" fmla="*/ 15 h 30"/>
                  <a:gd name="T48" fmla="*/ 25 w 31"/>
                  <a:gd name="T49" fmla="*/ 17 h 30"/>
                  <a:gd name="T50" fmla="*/ 29 w 31"/>
                  <a:gd name="T51" fmla="*/ 20 h 30"/>
                  <a:gd name="T52" fmla="*/ 31 w 31"/>
                  <a:gd name="T53" fmla="*/ 21 h 30"/>
                  <a:gd name="T54" fmla="*/ 31 w 31"/>
                  <a:gd name="T55" fmla="*/ 21 h 30"/>
                  <a:gd name="T56" fmla="*/ 25 w 31"/>
                  <a:gd name="T57" fmla="*/ 17 h 30"/>
                  <a:gd name="T58" fmla="*/ 24 w 31"/>
                  <a:gd name="T59" fmla="*/ 12 h 30"/>
                  <a:gd name="T60" fmla="*/ 20 w 31"/>
                  <a:gd name="T61" fmla="*/ 3 h 30"/>
                  <a:gd name="T62" fmla="*/ 15 w 31"/>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0">
                    <a:moveTo>
                      <a:pt x="26" y="21"/>
                    </a:moveTo>
                    <a:cubicBezTo>
                      <a:pt x="23" y="22"/>
                      <a:pt x="21" y="24"/>
                      <a:pt x="19" y="26"/>
                    </a:cubicBezTo>
                    <a:cubicBezTo>
                      <a:pt x="19" y="28"/>
                      <a:pt x="18" y="29"/>
                      <a:pt x="18" y="30"/>
                    </a:cubicBezTo>
                    <a:cubicBezTo>
                      <a:pt x="18" y="29"/>
                      <a:pt x="18" y="29"/>
                      <a:pt x="18" y="29"/>
                    </a:cubicBezTo>
                    <a:cubicBezTo>
                      <a:pt x="19" y="28"/>
                      <a:pt x="19" y="27"/>
                      <a:pt x="20" y="26"/>
                    </a:cubicBezTo>
                    <a:cubicBezTo>
                      <a:pt x="21" y="25"/>
                      <a:pt x="22" y="23"/>
                      <a:pt x="25" y="22"/>
                    </a:cubicBezTo>
                    <a:cubicBezTo>
                      <a:pt x="25" y="22"/>
                      <a:pt x="26" y="21"/>
                      <a:pt x="26" y="21"/>
                    </a:cubicBezTo>
                    <a:close/>
                    <a:moveTo>
                      <a:pt x="15" y="0"/>
                    </a:moveTo>
                    <a:cubicBezTo>
                      <a:pt x="15" y="0"/>
                      <a:pt x="15" y="0"/>
                      <a:pt x="15" y="0"/>
                    </a:cubicBezTo>
                    <a:cubicBezTo>
                      <a:pt x="13" y="0"/>
                      <a:pt x="12" y="1"/>
                      <a:pt x="8" y="5"/>
                    </a:cubicBezTo>
                    <a:cubicBezTo>
                      <a:pt x="5" y="9"/>
                      <a:pt x="6" y="13"/>
                      <a:pt x="6" y="16"/>
                    </a:cubicBezTo>
                    <a:cubicBezTo>
                      <a:pt x="6" y="17"/>
                      <a:pt x="3" y="19"/>
                      <a:pt x="0" y="20"/>
                    </a:cubicBezTo>
                    <a:cubicBezTo>
                      <a:pt x="0" y="20"/>
                      <a:pt x="0" y="20"/>
                      <a:pt x="0" y="20"/>
                    </a:cubicBezTo>
                    <a:cubicBezTo>
                      <a:pt x="3" y="19"/>
                      <a:pt x="6" y="17"/>
                      <a:pt x="6" y="16"/>
                    </a:cubicBezTo>
                    <a:cubicBezTo>
                      <a:pt x="6" y="15"/>
                      <a:pt x="6" y="15"/>
                      <a:pt x="6" y="15"/>
                    </a:cubicBezTo>
                    <a:cubicBezTo>
                      <a:pt x="6" y="14"/>
                      <a:pt x="6" y="13"/>
                      <a:pt x="6" y="11"/>
                    </a:cubicBezTo>
                    <a:cubicBezTo>
                      <a:pt x="6" y="9"/>
                      <a:pt x="7" y="7"/>
                      <a:pt x="8" y="5"/>
                    </a:cubicBezTo>
                    <a:cubicBezTo>
                      <a:pt x="12" y="1"/>
                      <a:pt x="13" y="0"/>
                      <a:pt x="15" y="0"/>
                    </a:cubicBezTo>
                    <a:cubicBezTo>
                      <a:pt x="15" y="0"/>
                      <a:pt x="15" y="0"/>
                      <a:pt x="15" y="0"/>
                    </a:cubicBezTo>
                    <a:cubicBezTo>
                      <a:pt x="15" y="0"/>
                      <a:pt x="15" y="0"/>
                      <a:pt x="15" y="0"/>
                    </a:cubicBezTo>
                    <a:cubicBezTo>
                      <a:pt x="17" y="0"/>
                      <a:pt x="18" y="1"/>
                      <a:pt x="20" y="3"/>
                    </a:cubicBezTo>
                    <a:cubicBezTo>
                      <a:pt x="21" y="5"/>
                      <a:pt x="24" y="7"/>
                      <a:pt x="24" y="11"/>
                    </a:cubicBezTo>
                    <a:cubicBezTo>
                      <a:pt x="24" y="11"/>
                      <a:pt x="24" y="11"/>
                      <a:pt x="24" y="12"/>
                    </a:cubicBezTo>
                    <a:cubicBezTo>
                      <a:pt x="24" y="13"/>
                      <a:pt x="23" y="14"/>
                      <a:pt x="23" y="15"/>
                    </a:cubicBezTo>
                    <a:cubicBezTo>
                      <a:pt x="23" y="16"/>
                      <a:pt x="24" y="16"/>
                      <a:pt x="25" y="17"/>
                    </a:cubicBezTo>
                    <a:cubicBezTo>
                      <a:pt x="25" y="18"/>
                      <a:pt x="27" y="19"/>
                      <a:pt x="29" y="20"/>
                    </a:cubicBezTo>
                    <a:cubicBezTo>
                      <a:pt x="30" y="20"/>
                      <a:pt x="30" y="20"/>
                      <a:pt x="31" y="21"/>
                    </a:cubicBezTo>
                    <a:cubicBezTo>
                      <a:pt x="31" y="21"/>
                      <a:pt x="31" y="21"/>
                      <a:pt x="31" y="21"/>
                    </a:cubicBezTo>
                    <a:cubicBezTo>
                      <a:pt x="28" y="19"/>
                      <a:pt x="26" y="18"/>
                      <a:pt x="25" y="17"/>
                    </a:cubicBezTo>
                    <a:cubicBezTo>
                      <a:pt x="24" y="16"/>
                      <a:pt x="23" y="16"/>
                      <a:pt x="24" y="12"/>
                    </a:cubicBezTo>
                    <a:cubicBezTo>
                      <a:pt x="25" y="7"/>
                      <a:pt x="21" y="5"/>
                      <a:pt x="20" y="3"/>
                    </a:cubicBezTo>
                    <a:cubicBezTo>
                      <a:pt x="18" y="1"/>
                      <a:pt x="17" y="0"/>
                      <a:pt x="15" y="0"/>
                    </a:cubicBezTo>
                    <a:close/>
                  </a:path>
                </a:pathLst>
              </a:custGeom>
              <a:solidFill>
                <a:srgbClr val="962C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5" name="Freeform 2323"/>
              <p:cNvSpPr>
                <a:spLocks/>
              </p:cNvSpPr>
              <p:nvPr/>
            </p:nvSpPr>
            <p:spPr bwMode="auto">
              <a:xfrm>
                <a:off x="444" y="1759"/>
                <a:ext cx="19" cy="12"/>
              </a:xfrm>
              <a:custGeom>
                <a:avLst/>
                <a:gdLst>
                  <a:gd name="T0" fmla="*/ 9 w 9"/>
                  <a:gd name="T1" fmla="*/ 6 h 6"/>
                  <a:gd name="T2" fmla="*/ 0 w 9"/>
                  <a:gd name="T3" fmla="*/ 1 h 6"/>
                  <a:gd name="T4" fmla="*/ 0 w 9"/>
                  <a:gd name="T5" fmla="*/ 0 h 6"/>
                  <a:gd name="T6" fmla="*/ 9 w 9"/>
                  <a:gd name="T7" fmla="*/ 6 h 6"/>
                </a:gdLst>
                <a:ahLst/>
                <a:cxnLst>
                  <a:cxn ang="0">
                    <a:pos x="T0" y="T1"/>
                  </a:cxn>
                  <a:cxn ang="0">
                    <a:pos x="T2" y="T3"/>
                  </a:cxn>
                  <a:cxn ang="0">
                    <a:pos x="T4" y="T5"/>
                  </a:cxn>
                  <a:cxn ang="0">
                    <a:pos x="T6" y="T7"/>
                  </a:cxn>
                </a:cxnLst>
                <a:rect l="0" t="0" r="r" b="b"/>
                <a:pathLst>
                  <a:path w="9" h="6">
                    <a:moveTo>
                      <a:pt x="9" y="6"/>
                    </a:moveTo>
                    <a:cubicBezTo>
                      <a:pt x="6" y="3"/>
                      <a:pt x="0" y="1"/>
                      <a:pt x="0" y="1"/>
                    </a:cubicBezTo>
                    <a:cubicBezTo>
                      <a:pt x="0" y="0"/>
                      <a:pt x="0" y="0"/>
                      <a:pt x="0" y="0"/>
                    </a:cubicBezTo>
                    <a:cubicBezTo>
                      <a:pt x="0" y="0"/>
                      <a:pt x="6" y="2"/>
                      <a:pt x="9" y="6"/>
                    </a:cubicBezTo>
                    <a:close/>
                  </a:path>
                </a:pathLst>
              </a:custGeom>
              <a:solidFill>
                <a:srgbClr val="A7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6" name="Freeform 2324"/>
              <p:cNvSpPr>
                <a:spLocks/>
              </p:cNvSpPr>
              <p:nvPr/>
            </p:nvSpPr>
            <p:spPr bwMode="auto">
              <a:xfrm>
                <a:off x="423" y="1759"/>
                <a:ext cx="51" cy="40"/>
              </a:xfrm>
              <a:custGeom>
                <a:avLst/>
                <a:gdLst>
                  <a:gd name="T0" fmla="*/ 21 w 24"/>
                  <a:gd name="T1" fmla="*/ 19 h 19"/>
                  <a:gd name="T2" fmla="*/ 15 w 24"/>
                  <a:gd name="T3" fmla="*/ 19 h 19"/>
                  <a:gd name="T4" fmla="*/ 9 w 24"/>
                  <a:gd name="T5" fmla="*/ 17 h 19"/>
                  <a:gd name="T6" fmla="*/ 5 w 24"/>
                  <a:gd name="T7" fmla="*/ 14 h 19"/>
                  <a:gd name="T8" fmla="*/ 5 w 24"/>
                  <a:gd name="T9" fmla="*/ 1 h 19"/>
                  <a:gd name="T10" fmla="*/ 19 w 24"/>
                  <a:gd name="T11" fmla="*/ 6 h 19"/>
                  <a:gd name="T12" fmla="*/ 24 w 24"/>
                  <a:gd name="T13" fmla="*/ 14 h 19"/>
                  <a:gd name="T14" fmla="*/ 23 w 24"/>
                  <a:gd name="T15" fmla="*/ 18 h 19"/>
                  <a:gd name="T16" fmla="*/ 21 w 2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1" y="19"/>
                    </a:moveTo>
                    <a:cubicBezTo>
                      <a:pt x="19" y="19"/>
                      <a:pt x="17" y="19"/>
                      <a:pt x="15" y="19"/>
                    </a:cubicBezTo>
                    <a:cubicBezTo>
                      <a:pt x="13" y="18"/>
                      <a:pt x="11" y="18"/>
                      <a:pt x="9" y="17"/>
                    </a:cubicBezTo>
                    <a:cubicBezTo>
                      <a:pt x="7" y="16"/>
                      <a:pt x="6" y="15"/>
                      <a:pt x="5" y="14"/>
                    </a:cubicBezTo>
                    <a:cubicBezTo>
                      <a:pt x="0" y="9"/>
                      <a:pt x="2" y="3"/>
                      <a:pt x="5" y="1"/>
                    </a:cubicBezTo>
                    <a:cubicBezTo>
                      <a:pt x="9" y="0"/>
                      <a:pt x="15" y="0"/>
                      <a:pt x="19" y="6"/>
                    </a:cubicBezTo>
                    <a:cubicBezTo>
                      <a:pt x="23" y="12"/>
                      <a:pt x="24" y="11"/>
                      <a:pt x="24" y="14"/>
                    </a:cubicBezTo>
                    <a:cubicBezTo>
                      <a:pt x="24" y="16"/>
                      <a:pt x="24" y="18"/>
                      <a:pt x="23" y="18"/>
                    </a:cubicBezTo>
                    <a:cubicBezTo>
                      <a:pt x="22" y="19"/>
                      <a:pt x="21" y="19"/>
                      <a:pt x="21" y="19"/>
                    </a:cubicBezTo>
                    <a:close/>
                  </a:path>
                </a:pathLst>
              </a:custGeom>
              <a:solidFill>
                <a:srgbClr val="DB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7" name="Freeform 2325"/>
              <p:cNvSpPr>
                <a:spLocks noEditPoints="1"/>
              </p:cNvSpPr>
              <p:nvPr/>
            </p:nvSpPr>
            <p:spPr bwMode="auto">
              <a:xfrm>
                <a:off x="427" y="1761"/>
                <a:ext cx="47" cy="38"/>
              </a:xfrm>
              <a:custGeom>
                <a:avLst/>
                <a:gdLst>
                  <a:gd name="T0" fmla="*/ 21 w 22"/>
                  <a:gd name="T1" fmla="*/ 16 h 18"/>
                  <a:gd name="T2" fmla="*/ 20 w 22"/>
                  <a:gd name="T3" fmla="*/ 15 h 18"/>
                  <a:gd name="T4" fmla="*/ 22 w 22"/>
                  <a:gd name="T5" fmla="*/ 16 h 18"/>
                  <a:gd name="T6" fmla="*/ 20 w 22"/>
                  <a:gd name="T7" fmla="*/ 15 h 18"/>
                  <a:gd name="T8" fmla="*/ 20 w 22"/>
                  <a:gd name="T9" fmla="*/ 15 h 18"/>
                  <a:gd name="T10" fmla="*/ 22 w 22"/>
                  <a:gd name="T11" fmla="*/ 15 h 18"/>
                  <a:gd name="T12" fmla="*/ 21 w 22"/>
                  <a:gd name="T13" fmla="*/ 14 h 18"/>
                  <a:gd name="T14" fmla="*/ 22 w 22"/>
                  <a:gd name="T15" fmla="*/ 14 h 18"/>
                  <a:gd name="T16" fmla="*/ 21 w 22"/>
                  <a:gd name="T17" fmla="*/ 14 h 18"/>
                  <a:gd name="T18" fmla="*/ 21 w 22"/>
                  <a:gd name="T19" fmla="*/ 14 h 18"/>
                  <a:gd name="T20" fmla="*/ 22 w 22"/>
                  <a:gd name="T21" fmla="*/ 14 h 18"/>
                  <a:gd name="T22" fmla="*/ 21 w 22"/>
                  <a:gd name="T23" fmla="*/ 13 h 18"/>
                  <a:gd name="T24" fmla="*/ 22 w 22"/>
                  <a:gd name="T25" fmla="*/ 14 h 18"/>
                  <a:gd name="T26" fmla="*/ 16 w 22"/>
                  <a:gd name="T27" fmla="*/ 10 h 18"/>
                  <a:gd name="T28" fmla="*/ 17 w 22"/>
                  <a:gd name="T29" fmla="*/ 10 h 18"/>
                  <a:gd name="T30" fmla="*/ 14 w 22"/>
                  <a:gd name="T31" fmla="*/ 7 h 18"/>
                  <a:gd name="T32" fmla="*/ 19 w 22"/>
                  <a:gd name="T33" fmla="*/ 11 h 18"/>
                  <a:gd name="T34" fmla="*/ 22 w 22"/>
                  <a:gd name="T35" fmla="*/ 13 h 18"/>
                  <a:gd name="T36" fmla="*/ 14 w 22"/>
                  <a:gd name="T37" fmla="*/ 6 h 18"/>
                  <a:gd name="T38" fmla="*/ 22 w 22"/>
                  <a:gd name="T39" fmla="*/ 13 h 18"/>
                  <a:gd name="T40" fmla="*/ 13 w 22"/>
                  <a:gd name="T41" fmla="*/ 5 h 18"/>
                  <a:gd name="T42" fmla="*/ 13 w 22"/>
                  <a:gd name="T43" fmla="*/ 4 h 18"/>
                  <a:gd name="T44" fmla="*/ 22 w 22"/>
                  <a:gd name="T45" fmla="*/ 12 h 18"/>
                  <a:gd name="T46" fmla="*/ 2 w 22"/>
                  <a:gd name="T47" fmla="*/ 2 h 18"/>
                  <a:gd name="T48" fmla="*/ 7 w 22"/>
                  <a:gd name="T49" fmla="*/ 16 h 18"/>
                  <a:gd name="T50" fmla="*/ 19 w 22"/>
                  <a:gd name="T51" fmla="*/ 18 h 18"/>
                  <a:gd name="T52" fmla="*/ 18 w 22"/>
                  <a:gd name="T53" fmla="*/ 16 h 18"/>
                  <a:gd name="T54" fmla="*/ 8 w 22"/>
                  <a:gd name="T55" fmla="*/ 15 h 18"/>
                  <a:gd name="T56" fmla="*/ 2 w 22"/>
                  <a:gd name="T57" fmla="*/ 2 h 18"/>
                  <a:gd name="T58" fmla="*/ 3 w 22"/>
                  <a:gd name="T59" fmla="*/ 4 h 18"/>
                  <a:gd name="T60" fmla="*/ 2 w 22"/>
                  <a:gd name="T61" fmla="*/ 2 h 18"/>
                  <a:gd name="T62" fmla="*/ 2 w 22"/>
                  <a:gd name="T63" fmla="*/ 1 h 18"/>
                  <a:gd name="T64" fmla="*/ 4 w 22"/>
                  <a:gd name="T65" fmla="*/ 3 h 18"/>
                  <a:gd name="T66" fmla="*/ 3 w 22"/>
                  <a:gd name="T67" fmla="*/ 1 h 18"/>
                  <a:gd name="T68" fmla="*/ 4 w 22"/>
                  <a:gd name="T69" fmla="*/ 3 h 18"/>
                  <a:gd name="T70" fmla="*/ 3 w 22"/>
                  <a:gd name="T71" fmla="*/ 1 h 18"/>
                  <a:gd name="T72" fmla="*/ 3 w 22"/>
                  <a:gd name="T73" fmla="*/ 1 h 18"/>
                  <a:gd name="T74" fmla="*/ 5 w 22"/>
                  <a:gd name="T75" fmla="*/ 2 h 18"/>
                  <a:gd name="T76" fmla="*/ 4 w 22"/>
                  <a:gd name="T77" fmla="*/ 1 h 18"/>
                  <a:gd name="T78" fmla="*/ 5 w 22"/>
                  <a:gd name="T79" fmla="*/ 2 h 18"/>
                  <a:gd name="T80" fmla="*/ 4 w 22"/>
                  <a:gd name="T81" fmla="*/ 1 h 18"/>
                  <a:gd name="T82" fmla="*/ 6 w 22"/>
                  <a:gd name="T83" fmla="*/ 2 h 18"/>
                  <a:gd name="T84" fmla="*/ 4 w 22"/>
                  <a:gd name="T85" fmla="*/ 0 h 18"/>
                  <a:gd name="T86" fmla="*/ 4 w 22"/>
                  <a:gd name="T87" fmla="*/ 0 h 18"/>
                  <a:gd name="T88" fmla="*/ 6 w 22"/>
                  <a:gd name="T89" fmla="*/ 2 h 18"/>
                  <a:gd name="T90" fmla="*/ 5 w 22"/>
                  <a:gd name="T91" fmla="*/ 0 h 18"/>
                  <a:gd name="T92" fmla="*/ 7 w 22"/>
                  <a:gd name="T93" fmla="*/ 1 h 18"/>
                  <a:gd name="T94" fmla="*/ 6 w 22"/>
                  <a:gd name="T95" fmla="*/ 0 h 18"/>
                  <a:gd name="T96" fmla="*/ 10 w 22"/>
                  <a:gd name="T97" fmla="*/ 2 h 18"/>
                  <a:gd name="T98" fmla="*/ 8 w 22"/>
                  <a:gd name="T99" fmla="*/ 0 h 18"/>
                  <a:gd name="T100" fmla="*/ 21 w 22"/>
                  <a:gd name="T10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8">
                    <a:moveTo>
                      <a:pt x="19" y="15"/>
                    </a:moveTo>
                    <a:cubicBezTo>
                      <a:pt x="19" y="16"/>
                      <a:pt x="19" y="16"/>
                      <a:pt x="19" y="16"/>
                    </a:cubicBezTo>
                    <a:cubicBezTo>
                      <a:pt x="20" y="16"/>
                      <a:pt x="20" y="16"/>
                      <a:pt x="21" y="16"/>
                    </a:cubicBezTo>
                    <a:cubicBezTo>
                      <a:pt x="22" y="16"/>
                      <a:pt x="22" y="16"/>
                      <a:pt x="22" y="16"/>
                    </a:cubicBezTo>
                    <a:cubicBezTo>
                      <a:pt x="21" y="16"/>
                      <a:pt x="20" y="16"/>
                      <a:pt x="19" y="15"/>
                    </a:cubicBezTo>
                    <a:close/>
                    <a:moveTo>
                      <a:pt x="20" y="15"/>
                    </a:moveTo>
                    <a:cubicBezTo>
                      <a:pt x="19" y="15"/>
                      <a:pt x="19" y="15"/>
                      <a:pt x="19" y="15"/>
                    </a:cubicBezTo>
                    <a:cubicBezTo>
                      <a:pt x="20" y="15"/>
                      <a:pt x="21" y="16"/>
                      <a:pt x="22" y="16"/>
                    </a:cubicBezTo>
                    <a:cubicBezTo>
                      <a:pt x="22" y="16"/>
                      <a:pt x="22" y="16"/>
                      <a:pt x="22" y="16"/>
                    </a:cubicBezTo>
                    <a:cubicBezTo>
                      <a:pt x="21" y="16"/>
                      <a:pt x="20" y="15"/>
                      <a:pt x="20" y="15"/>
                    </a:cubicBezTo>
                    <a:close/>
                    <a:moveTo>
                      <a:pt x="20" y="15"/>
                    </a:moveTo>
                    <a:cubicBezTo>
                      <a:pt x="20" y="15"/>
                      <a:pt x="20" y="15"/>
                      <a:pt x="20" y="15"/>
                    </a:cubicBezTo>
                    <a:cubicBezTo>
                      <a:pt x="20" y="15"/>
                      <a:pt x="21" y="15"/>
                      <a:pt x="22" y="16"/>
                    </a:cubicBezTo>
                    <a:cubicBezTo>
                      <a:pt x="22" y="15"/>
                      <a:pt x="22" y="15"/>
                      <a:pt x="22" y="15"/>
                    </a:cubicBezTo>
                    <a:cubicBezTo>
                      <a:pt x="21" y="15"/>
                      <a:pt x="21" y="15"/>
                      <a:pt x="20" y="15"/>
                    </a:cubicBezTo>
                    <a:close/>
                    <a:moveTo>
                      <a:pt x="20" y="14"/>
                    </a:moveTo>
                    <a:cubicBezTo>
                      <a:pt x="20" y="15"/>
                      <a:pt x="20" y="15"/>
                      <a:pt x="20" y="15"/>
                    </a:cubicBezTo>
                    <a:cubicBezTo>
                      <a:pt x="21" y="15"/>
                      <a:pt x="21" y="15"/>
                      <a:pt x="22" y="15"/>
                    </a:cubicBezTo>
                    <a:cubicBezTo>
                      <a:pt x="22" y="15"/>
                      <a:pt x="22" y="15"/>
                      <a:pt x="22" y="15"/>
                    </a:cubicBezTo>
                    <a:cubicBezTo>
                      <a:pt x="21" y="15"/>
                      <a:pt x="21" y="14"/>
                      <a:pt x="20" y="14"/>
                    </a:cubicBezTo>
                    <a:close/>
                    <a:moveTo>
                      <a:pt x="21" y="14"/>
                    </a:moveTo>
                    <a:cubicBezTo>
                      <a:pt x="21" y="14"/>
                      <a:pt x="21" y="14"/>
                      <a:pt x="21" y="14"/>
                    </a:cubicBezTo>
                    <a:cubicBezTo>
                      <a:pt x="21" y="14"/>
                      <a:pt x="22" y="15"/>
                      <a:pt x="22" y="15"/>
                    </a:cubicBezTo>
                    <a:cubicBezTo>
                      <a:pt x="22" y="14"/>
                      <a:pt x="22" y="14"/>
                      <a:pt x="22" y="14"/>
                    </a:cubicBezTo>
                    <a:cubicBezTo>
                      <a:pt x="22" y="14"/>
                      <a:pt x="21" y="14"/>
                      <a:pt x="21" y="14"/>
                    </a:cubicBezTo>
                    <a:close/>
                    <a:moveTo>
                      <a:pt x="21" y="14"/>
                    </a:moveTo>
                    <a:cubicBezTo>
                      <a:pt x="21" y="14"/>
                      <a:pt x="21" y="14"/>
                      <a:pt x="21" y="14"/>
                    </a:cubicBezTo>
                    <a:cubicBezTo>
                      <a:pt x="21" y="14"/>
                      <a:pt x="22" y="14"/>
                      <a:pt x="22" y="14"/>
                    </a:cubicBezTo>
                    <a:cubicBezTo>
                      <a:pt x="22" y="14"/>
                      <a:pt x="22" y="14"/>
                      <a:pt x="22" y="14"/>
                    </a:cubicBezTo>
                    <a:cubicBezTo>
                      <a:pt x="22" y="14"/>
                      <a:pt x="21" y="14"/>
                      <a:pt x="21" y="14"/>
                    </a:cubicBezTo>
                    <a:close/>
                    <a:moveTo>
                      <a:pt x="21" y="13"/>
                    </a:moveTo>
                    <a:cubicBezTo>
                      <a:pt x="21" y="13"/>
                      <a:pt x="21" y="13"/>
                      <a:pt x="21" y="13"/>
                    </a:cubicBezTo>
                    <a:cubicBezTo>
                      <a:pt x="21" y="14"/>
                      <a:pt x="22" y="14"/>
                      <a:pt x="22" y="14"/>
                    </a:cubicBezTo>
                    <a:cubicBezTo>
                      <a:pt x="22" y="14"/>
                      <a:pt x="22" y="14"/>
                      <a:pt x="22" y="14"/>
                    </a:cubicBezTo>
                    <a:cubicBezTo>
                      <a:pt x="22" y="14"/>
                      <a:pt x="21" y="13"/>
                      <a:pt x="21" y="13"/>
                    </a:cubicBezTo>
                    <a:close/>
                    <a:moveTo>
                      <a:pt x="21" y="13"/>
                    </a:moveTo>
                    <a:cubicBezTo>
                      <a:pt x="21" y="13"/>
                      <a:pt x="21" y="13"/>
                      <a:pt x="21" y="13"/>
                    </a:cubicBezTo>
                    <a:cubicBezTo>
                      <a:pt x="21" y="13"/>
                      <a:pt x="22" y="14"/>
                      <a:pt x="22" y="14"/>
                    </a:cubicBezTo>
                    <a:cubicBezTo>
                      <a:pt x="22" y="14"/>
                      <a:pt x="22" y="14"/>
                      <a:pt x="22" y="14"/>
                    </a:cubicBezTo>
                    <a:cubicBezTo>
                      <a:pt x="22" y="13"/>
                      <a:pt x="21" y="13"/>
                      <a:pt x="21" y="13"/>
                    </a:cubicBezTo>
                    <a:close/>
                    <a:moveTo>
                      <a:pt x="16" y="10"/>
                    </a:moveTo>
                    <a:cubicBezTo>
                      <a:pt x="16" y="10"/>
                      <a:pt x="16" y="10"/>
                      <a:pt x="16" y="10"/>
                    </a:cubicBezTo>
                    <a:close/>
                    <a:moveTo>
                      <a:pt x="15" y="8"/>
                    </a:moveTo>
                    <a:cubicBezTo>
                      <a:pt x="15" y="9"/>
                      <a:pt x="16" y="9"/>
                      <a:pt x="16" y="9"/>
                    </a:cubicBezTo>
                    <a:cubicBezTo>
                      <a:pt x="16" y="10"/>
                      <a:pt x="17" y="10"/>
                      <a:pt x="17" y="10"/>
                    </a:cubicBezTo>
                    <a:cubicBezTo>
                      <a:pt x="18" y="10"/>
                      <a:pt x="18" y="11"/>
                      <a:pt x="19" y="11"/>
                    </a:cubicBezTo>
                    <a:cubicBezTo>
                      <a:pt x="18" y="10"/>
                      <a:pt x="16" y="9"/>
                      <a:pt x="15" y="8"/>
                    </a:cubicBezTo>
                    <a:close/>
                    <a:moveTo>
                      <a:pt x="14" y="7"/>
                    </a:moveTo>
                    <a:cubicBezTo>
                      <a:pt x="15" y="7"/>
                      <a:pt x="15" y="7"/>
                      <a:pt x="15" y="7"/>
                    </a:cubicBezTo>
                    <a:cubicBezTo>
                      <a:pt x="15" y="8"/>
                      <a:pt x="15" y="8"/>
                      <a:pt x="15" y="8"/>
                    </a:cubicBezTo>
                    <a:cubicBezTo>
                      <a:pt x="16" y="9"/>
                      <a:pt x="18" y="10"/>
                      <a:pt x="19" y="11"/>
                    </a:cubicBezTo>
                    <a:cubicBezTo>
                      <a:pt x="20" y="11"/>
                      <a:pt x="21" y="12"/>
                      <a:pt x="21" y="12"/>
                    </a:cubicBezTo>
                    <a:cubicBezTo>
                      <a:pt x="21" y="13"/>
                      <a:pt x="22" y="13"/>
                      <a:pt x="22" y="13"/>
                    </a:cubicBezTo>
                    <a:cubicBezTo>
                      <a:pt x="22" y="13"/>
                      <a:pt x="22" y="13"/>
                      <a:pt x="22" y="13"/>
                    </a:cubicBezTo>
                    <a:cubicBezTo>
                      <a:pt x="22" y="13"/>
                      <a:pt x="22" y="13"/>
                      <a:pt x="22" y="13"/>
                    </a:cubicBezTo>
                    <a:cubicBezTo>
                      <a:pt x="20" y="11"/>
                      <a:pt x="17" y="9"/>
                      <a:pt x="14" y="7"/>
                    </a:cubicBezTo>
                    <a:close/>
                    <a:moveTo>
                      <a:pt x="14" y="6"/>
                    </a:moveTo>
                    <a:cubicBezTo>
                      <a:pt x="14" y="7"/>
                      <a:pt x="14" y="7"/>
                      <a:pt x="14" y="7"/>
                    </a:cubicBezTo>
                    <a:cubicBezTo>
                      <a:pt x="17" y="8"/>
                      <a:pt x="20" y="11"/>
                      <a:pt x="22" y="13"/>
                    </a:cubicBezTo>
                    <a:cubicBezTo>
                      <a:pt x="22" y="13"/>
                      <a:pt x="22" y="13"/>
                      <a:pt x="22" y="13"/>
                    </a:cubicBezTo>
                    <a:cubicBezTo>
                      <a:pt x="19" y="10"/>
                      <a:pt x="16" y="8"/>
                      <a:pt x="14" y="6"/>
                    </a:cubicBezTo>
                    <a:close/>
                    <a:moveTo>
                      <a:pt x="13" y="4"/>
                    </a:moveTo>
                    <a:cubicBezTo>
                      <a:pt x="13" y="5"/>
                      <a:pt x="13" y="5"/>
                      <a:pt x="13" y="5"/>
                    </a:cubicBezTo>
                    <a:cubicBezTo>
                      <a:pt x="16" y="7"/>
                      <a:pt x="19" y="10"/>
                      <a:pt x="22" y="12"/>
                    </a:cubicBezTo>
                    <a:cubicBezTo>
                      <a:pt x="22" y="12"/>
                      <a:pt x="22" y="12"/>
                      <a:pt x="22" y="12"/>
                    </a:cubicBezTo>
                    <a:cubicBezTo>
                      <a:pt x="19" y="9"/>
                      <a:pt x="16" y="6"/>
                      <a:pt x="13" y="4"/>
                    </a:cubicBezTo>
                    <a:close/>
                    <a:moveTo>
                      <a:pt x="10" y="2"/>
                    </a:moveTo>
                    <a:cubicBezTo>
                      <a:pt x="11" y="3"/>
                      <a:pt x="12" y="3"/>
                      <a:pt x="12" y="4"/>
                    </a:cubicBezTo>
                    <a:cubicBezTo>
                      <a:pt x="15" y="6"/>
                      <a:pt x="19" y="9"/>
                      <a:pt x="22" y="12"/>
                    </a:cubicBezTo>
                    <a:cubicBezTo>
                      <a:pt x="22" y="11"/>
                      <a:pt x="22" y="11"/>
                      <a:pt x="22" y="11"/>
                    </a:cubicBezTo>
                    <a:cubicBezTo>
                      <a:pt x="17" y="7"/>
                      <a:pt x="13" y="4"/>
                      <a:pt x="10" y="2"/>
                    </a:cubicBezTo>
                    <a:close/>
                    <a:moveTo>
                      <a:pt x="2" y="2"/>
                    </a:moveTo>
                    <a:cubicBezTo>
                      <a:pt x="1" y="3"/>
                      <a:pt x="0" y="5"/>
                      <a:pt x="0" y="6"/>
                    </a:cubicBezTo>
                    <a:cubicBezTo>
                      <a:pt x="0" y="8"/>
                      <a:pt x="1" y="11"/>
                      <a:pt x="4" y="13"/>
                    </a:cubicBezTo>
                    <a:cubicBezTo>
                      <a:pt x="4" y="14"/>
                      <a:pt x="6" y="15"/>
                      <a:pt x="7" y="16"/>
                    </a:cubicBezTo>
                    <a:cubicBezTo>
                      <a:pt x="9" y="17"/>
                      <a:pt x="11" y="17"/>
                      <a:pt x="13" y="18"/>
                    </a:cubicBezTo>
                    <a:cubicBezTo>
                      <a:pt x="15" y="18"/>
                      <a:pt x="16" y="18"/>
                      <a:pt x="17" y="18"/>
                    </a:cubicBezTo>
                    <a:cubicBezTo>
                      <a:pt x="18" y="18"/>
                      <a:pt x="18" y="18"/>
                      <a:pt x="19" y="18"/>
                    </a:cubicBezTo>
                    <a:cubicBezTo>
                      <a:pt x="19" y="18"/>
                      <a:pt x="20" y="18"/>
                      <a:pt x="20" y="17"/>
                    </a:cubicBezTo>
                    <a:cubicBezTo>
                      <a:pt x="21" y="17"/>
                      <a:pt x="21" y="17"/>
                      <a:pt x="21" y="16"/>
                    </a:cubicBezTo>
                    <a:cubicBezTo>
                      <a:pt x="20" y="16"/>
                      <a:pt x="19" y="16"/>
                      <a:pt x="18" y="16"/>
                    </a:cubicBezTo>
                    <a:cubicBezTo>
                      <a:pt x="18" y="16"/>
                      <a:pt x="18" y="16"/>
                      <a:pt x="18" y="16"/>
                    </a:cubicBezTo>
                    <a:cubicBezTo>
                      <a:pt x="17" y="16"/>
                      <a:pt x="16" y="17"/>
                      <a:pt x="15" y="17"/>
                    </a:cubicBezTo>
                    <a:cubicBezTo>
                      <a:pt x="11" y="17"/>
                      <a:pt x="8" y="15"/>
                      <a:pt x="8" y="15"/>
                    </a:cubicBezTo>
                    <a:cubicBezTo>
                      <a:pt x="3" y="10"/>
                      <a:pt x="2" y="7"/>
                      <a:pt x="3" y="5"/>
                    </a:cubicBezTo>
                    <a:cubicBezTo>
                      <a:pt x="2" y="3"/>
                      <a:pt x="2" y="3"/>
                      <a:pt x="2" y="2"/>
                    </a:cubicBezTo>
                    <a:close/>
                    <a:moveTo>
                      <a:pt x="2" y="2"/>
                    </a:moveTo>
                    <a:cubicBezTo>
                      <a:pt x="2" y="2"/>
                      <a:pt x="2" y="2"/>
                      <a:pt x="2" y="2"/>
                    </a:cubicBezTo>
                    <a:cubicBezTo>
                      <a:pt x="2" y="2"/>
                      <a:pt x="2" y="3"/>
                      <a:pt x="3" y="5"/>
                    </a:cubicBezTo>
                    <a:cubicBezTo>
                      <a:pt x="3" y="4"/>
                      <a:pt x="3" y="4"/>
                      <a:pt x="3" y="4"/>
                    </a:cubicBezTo>
                    <a:cubicBezTo>
                      <a:pt x="3" y="3"/>
                      <a:pt x="2" y="2"/>
                      <a:pt x="2" y="2"/>
                    </a:cubicBezTo>
                    <a:close/>
                    <a:moveTo>
                      <a:pt x="2" y="1"/>
                    </a:moveTo>
                    <a:cubicBezTo>
                      <a:pt x="2" y="2"/>
                      <a:pt x="2" y="2"/>
                      <a:pt x="2" y="2"/>
                    </a:cubicBezTo>
                    <a:cubicBezTo>
                      <a:pt x="2" y="2"/>
                      <a:pt x="3" y="3"/>
                      <a:pt x="3" y="4"/>
                    </a:cubicBezTo>
                    <a:cubicBezTo>
                      <a:pt x="4" y="4"/>
                      <a:pt x="4" y="4"/>
                      <a:pt x="4" y="4"/>
                    </a:cubicBezTo>
                    <a:cubicBezTo>
                      <a:pt x="3" y="3"/>
                      <a:pt x="2" y="2"/>
                      <a:pt x="2" y="1"/>
                    </a:cubicBezTo>
                    <a:close/>
                    <a:moveTo>
                      <a:pt x="2" y="1"/>
                    </a:moveTo>
                    <a:cubicBezTo>
                      <a:pt x="2" y="1"/>
                      <a:pt x="2" y="1"/>
                      <a:pt x="2" y="1"/>
                    </a:cubicBezTo>
                    <a:cubicBezTo>
                      <a:pt x="2" y="2"/>
                      <a:pt x="3" y="2"/>
                      <a:pt x="4" y="3"/>
                    </a:cubicBezTo>
                    <a:cubicBezTo>
                      <a:pt x="4" y="3"/>
                      <a:pt x="4" y="3"/>
                      <a:pt x="4" y="3"/>
                    </a:cubicBezTo>
                    <a:cubicBezTo>
                      <a:pt x="3" y="2"/>
                      <a:pt x="3" y="1"/>
                      <a:pt x="2" y="1"/>
                    </a:cubicBezTo>
                    <a:close/>
                    <a:moveTo>
                      <a:pt x="3" y="1"/>
                    </a:moveTo>
                    <a:cubicBezTo>
                      <a:pt x="3" y="1"/>
                      <a:pt x="3" y="1"/>
                      <a:pt x="3" y="1"/>
                    </a:cubicBezTo>
                    <a:cubicBezTo>
                      <a:pt x="3" y="1"/>
                      <a:pt x="3" y="2"/>
                      <a:pt x="4" y="3"/>
                    </a:cubicBezTo>
                    <a:cubicBezTo>
                      <a:pt x="4" y="3"/>
                      <a:pt x="4" y="3"/>
                      <a:pt x="4" y="3"/>
                    </a:cubicBezTo>
                    <a:cubicBezTo>
                      <a:pt x="4" y="2"/>
                      <a:pt x="3" y="1"/>
                      <a:pt x="3" y="1"/>
                    </a:cubicBezTo>
                    <a:close/>
                    <a:moveTo>
                      <a:pt x="3" y="1"/>
                    </a:moveTo>
                    <a:cubicBezTo>
                      <a:pt x="3" y="1"/>
                      <a:pt x="3" y="1"/>
                      <a:pt x="3" y="1"/>
                    </a:cubicBezTo>
                    <a:cubicBezTo>
                      <a:pt x="3" y="1"/>
                      <a:pt x="4" y="2"/>
                      <a:pt x="4" y="3"/>
                    </a:cubicBezTo>
                    <a:cubicBezTo>
                      <a:pt x="5" y="3"/>
                      <a:pt x="5" y="3"/>
                      <a:pt x="5" y="3"/>
                    </a:cubicBezTo>
                    <a:cubicBezTo>
                      <a:pt x="4" y="2"/>
                      <a:pt x="3" y="1"/>
                      <a:pt x="3" y="1"/>
                    </a:cubicBezTo>
                    <a:close/>
                    <a:moveTo>
                      <a:pt x="3" y="1"/>
                    </a:moveTo>
                    <a:cubicBezTo>
                      <a:pt x="3" y="1"/>
                      <a:pt x="3" y="1"/>
                      <a:pt x="3" y="1"/>
                    </a:cubicBezTo>
                    <a:cubicBezTo>
                      <a:pt x="3" y="1"/>
                      <a:pt x="4" y="2"/>
                      <a:pt x="5" y="2"/>
                    </a:cubicBezTo>
                    <a:cubicBezTo>
                      <a:pt x="5" y="2"/>
                      <a:pt x="5" y="2"/>
                      <a:pt x="5" y="2"/>
                    </a:cubicBezTo>
                    <a:cubicBezTo>
                      <a:pt x="4" y="1"/>
                      <a:pt x="4" y="1"/>
                      <a:pt x="3" y="1"/>
                    </a:cubicBezTo>
                    <a:close/>
                    <a:moveTo>
                      <a:pt x="4" y="1"/>
                    </a:moveTo>
                    <a:cubicBezTo>
                      <a:pt x="4" y="1"/>
                      <a:pt x="4" y="1"/>
                      <a:pt x="4" y="1"/>
                    </a:cubicBezTo>
                    <a:cubicBezTo>
                      <a:pt x="3" y="1"/>
                      <a:pt x="3" y="1"/>
                      <a:pt x="3" y="1"/>
                    </a:cubicBezTo>
                    <a:cubicBezTo>
                      <a:pt x="4" y="1"/>
                      <a:pt x="4" y="1"/>
                      <a:pt x="5" y="2"/>
                    </a:cubicBezTo>
                    <a:cubicBezTo>
                      <a:pt x="5" y="2"/>
                      <a:pt x="5" y="2"/>
                      <a:pt x="5" y="2"/>
                    </a:cubicBezTo>
                    <a:cubicBezTo>
                      <a:pt x="5" y="1"/>
                      <a:pt x="4" y="1"/>
                      <a:pt x="4" y="1"/>
                    </a:cubicBezTo>
                    <a:close/>
                    <a:moveTo>
                      <a:pt x="4" y="1"/>
                    </a:moveTo>
                    <a:cubicBezTo>
                      <a:pt x="4" y="1"/>
                      <a:pt x="4" y="1"/>
                      <a:pt x="4" y="1"/>
                    </a:cubicBezTo>
                    <a:cubicBezTo>
                      <a:pt x="4" y="1"/>
                      <a:pt x="5" y="1"/>
                      <a:pt x="6" y="2"/>
                    </a:cubicBezTo>
                    <a:cubicBezTo>
                      <a:pt x="6" y="2"/>
                      <a:pt x="6" y="2"/>
                      <a:pt x="6" y="2"/>
                    </a:cubicBezTo>
                    <a:cubicBezTo>
                      <a:pt x="5" y="1"/>
                      <a:pt x="4" y="1"/>
                      <a:pt x="4" y="1"/>
                    </a:cubicBezTo>
                    <a:close/>
                    <a:moveTo>
                      <a:pt x="4" y="0"/>
                    </a:moveTo>
                    <a:cubicBezTo>
                      <a:pt x="4" y="0"/>
                      <a:pt x="4" y="0"/>
                      <a:pt x="4" y="0"/>
                    </a:cubicBezTo>
                    <a:cubicBezTo>
                      <a:pt x="4" y="1"/>
                      <a:pt x="5" y="1"/>
                      <a:pt x="6" y="2"/>
                    </a:cubicBezTo>
                    <a:cubicBezTo>
                      <a:pt x="6" y="2"/>
                      <a:pt x="6" y="2"/>
                      <a:pt x="6" y="2"/>
                    </a:cubicBezTo>
                    <a:cubicBezTo>
                      <a:pt x="5" y="1"/>
                      <a:pt x="4" y="1"/>
                      <a:pt x="4" y="0"/>
                    </a:cubicBezTo>
                    <a:close/>
                    <a:moveTo>
                      <a:pt x="5" y="0"/>
                    </a:moveTo>
                    <a:cubicBezTo>
                      <a:pt x="4" y="0"/>
                      <a:pt x="4" y="0"/>
                      <a:pt x="4" y="0"/>
                    </a:cubicBezTo>
                    <a:cubicBezTo>
                      <a:pt x="5" y="1"/>
                      <a:pt x="5" y="1"/>
                      <a:pt x="6" y="2"/>
                    </a:cubicBezTo>
                    <a:cubicBezTo>
                      <a:pt x="7" y="1"/>
                      <a:pt x="7" y="1"/>
                      <a:pt x="7" y="1"/>
                    </a:cubicBezTo>
                    <a:cubicBezTo>
                      <a:pt x="6" y="1"/>
                      <a:pt x="5" y="0"/>
                      <a:pt x="5" y="0"/>
                    </a:cubicBezTo>
                    <a:close/>
                    <a:moveTo>
                      <a:pt x="5" y="0"/>
                    </a:moveTo>
                    <a:cubicBezTo>
                      <a:pt x="5" y="0"/>
                      <a:pt x="5" y="0"/>
                      <a:pt x="5" y="0"/>
                    </a:cubicBezTo>
                    <a:cubicBezTo>
                      <a:pt x="5" y="0"/>
                      <a:pt x="6" y="1"/>
                      <a:pt x="7" y="1"/>
                    </a:cubicBezTo>
                    <a:cubicBezTo>
                      <a:pt x="7" y="1"/>
                      <a:pt x="7" y="1"/>
                      <a:pt x="7" y="1"/>
                    </a:cubicBezTo>
                    <a:cubicBezTo>
                      <a:pt x="8" y="1"/>
                      <a:pt x="8" y="1"/>
                      <a:pt x="8" y="1"/>
                    </a:cubicBezTo>
                    <a:cubicBezTo>
                      <a:pt x="6" y="1"/>
                      <a:pt x="5" y="0"/>
                      <a:pt x="5" y="0"/>
                    </a:cubicBezTo>
                    <a:close/>
                    <a:moveTo>
                      <a:pt x="6" y="0"/>
                    </a:moveTo>
                    <a:cubicBezTo>
                      <a:pt x="5" y="0"/>
                      <a:pt x="5" y="0"/>
                      <a:pt x="5" y="0"/>
                    </a:cubicBezTo>
                    <a:cubicBezTo>
                      <a:pt x="6" y="0"/>
                      <a:pt x="7" y="1"/>
                      <a:pt x="8" y="1"/>
                    </a:cubicBezTo>
                    <a:cubicBezTo>
                      <a:pt x="9" y="2"/>
                      <a:pt x="9" y="2"/>
                      <a:pt x="10" y="2"/>
                    </a:cubicBezTo>
                    <a:cubicBezTo>
                      <a:pt x="8" y="1"/>
                      <a:pt x="6" y="0"/>
                      <a:pt x="6" y="0"/>
                    </a:cubicBezTo>
                    <a:close/>
                    <a:moveTo>
                      <a:pt x="8" y="0"/>
                    </a:moveTo>
                    <a:cubicBezTo>
                      <a:pt x="8" y="0"/>
                      <a:pt x="8" y="0"/>
                      <a:pt x="8" y="0"/>
                    </a:cubicBezTo>
                    <a:cubicBezTo>
                      <a:pt x="7" y="0"/>
                      <a:pt x="7" y="0"/>
                      <a:pt x="6" y="0"/>
                    </a:cubicBezTo>
                    <a:cubicBezTo>
                      <a:pt x="7" y="1"/>
                      <a:pt x="13" y="3"/>
                      <a:pt x="21" y="10"/>
                    </a:cubicBezTo>
                    <a:cubicBezTo>
                      <a:pt x="21" y="10"/>
                      <a:pt x="21" y="10"/>
                      <a:pt x="21" y="10"/>
                    </a:cubicBezTo>
                    <a:cubicBezTo>
                      <a:pt x="20" y="9"/>
                      <a:pt x="19" y="8"/>
                      <a:pt x="17" y="5"/>
                    </a:cubicBezTo>
                    <a:cubicBezTo>
                      <a:pt x="14" y="1"/>
                      <a:pt x="11" y="0"/>
                      <a:pt x="8" y="0"/>
                    </a:cubicBezTo>
                    <a:close/>
                  </a:path>
                </a:pathLst>
              </a:custGeom>
              <a:solidFill>
                <a:srgbClr val="D45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8" name="Freeform 2326"/>
              <p:cNvSpPr>
                <a:spLocks/>
              </p:cNvSpPr>
              <p:nvPr/>
            </p:nvSpPr>
            <p:spPr bwMode="auto">
              <a:xfrm>
                <a:off x="427" y="1769"/>
                <a:ext cx="43" cy="30"/>
              </a:xfrm>
              <a:custGeom>
                <a:avLst/>
                <a:gdLst>
                  <a:gd name="T0" fmla="*/ 0 w 20"/>
                  <a:gd name="T1" fmla="*/ 0 h 14"/>
                  <a:gd name="T2" fmla="*/ 0 w 20"/>
                  <a:gd name="T3" fmla="*/ 0 h 14"/>
                  <a:gd name="T4" fmla="*/ 4 w 20"/>
                  <a:gd name="T5" fmla="*/ 6 h 14"/>
                  <a:gd name="T6" fmla="*/ 20 w 20"/>
                  <a:gd name="T7" fmla="*/ 14 h 14"/>
                  <a:gd name="T8" fmla="*/ 20 w 20"/>
                  <a:gd name="T9" fmla="*/ 14 h 14"/>
                  <a:gd name="T10" fmla="*/ 0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0" y="0"/>
                    </a:moveTo>
                    <a:cubicBezTo>
                      <a:pt x="0" y="0"/>
                      <a:pt x="0" y="0"/>
                      <a:pt x="0" y="0"/>
                    </a:cubicBezTo>
                    <a:cubicBezTo>
                      <a:pt x="0" y="0"/>
                      <a:pt x="1" y="3"/>
                      <a:pt x="4" y="6"/>
                    </a:cubicBezTo>
                    <a:cubicBezTo>
                      <a:pt x="6" y="9"/>
                      <a:pt x="11" y="12"/>
                      <a:pt x="20" y="14"/>
                    </a:cubicBezTo>
                    <a:cubicBezTo>
                      <a:pt x="20" y="14"/>
                      <a:pt x="20" y="14"/>
                      <a:pt x="20" y="14"/>
                    </a:cubicBezTo>
                    <a:cubicBezTo>
                      <a:pt x="2" y="11"/>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9" name="Freeform 2327"/>
              <p:cNvSpPr>
                <a:spLocks noEditPoints="1"/>
              </p:cNvSpPr>
              <p:nvPr/>
            </p:nvSpPr>
            <p:spPr bwMode="auto">
              <a:xfrm>
                <a:off x="427" y="1771"/>
                <a:ext cx="41" cy="28"/>
              </a:xfrm>
              <a:custGeom>
                <a:avLst/>
                <a:gdLst>
                  <a:gd name="T0" fmla="*/ 0 w 19"/>
                  <a:gd name="T1" fmla="*/ 0 h 13"/>
                  <a:gd name="T2" fmla="*/ 0 w 19"/>
                  <a:gd name="T3" fmla="*/ 0 h 13"/>
                  <a:gd name="T4" fmla="*/ 3 w 19"/>
                  <a:gd name="T5" fmla="*/ 6 h 13"/>
                  <a:gd name="T6" fmla="*/ 19 w 19"/>
                  <a:gd name="T7" fmla="*/ 13 h 13"/>
                  <a:gd name="T8" fmla="*/ 19 w 19"/>
                  <a:gd name="T9" fmla="*/ 13 h 13"/>
                  <a:gd name="T10" fmla="*/ 0 w 19"/>
                  <a:gd name="T11" fmla="*/ 0 h 13"/>
                  <a:gd name="T12" fmla="*/ 0 w 19"/>
                  <a:gd name="T13" fmla="*/ 0 h 13"/>
                  <a:gd name="T14" fmla="*/ 0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0" y="0"/>
                    </a:moveTo>
                    <a:cubicBezTo>
                      <a:pt x="0" y="0"/>
                      <a:pt x="0" y="0"/>
                      <a:pt x="0" y="0"/>
                    </a:cubicBezTo>
                    <a:cubicBezTo>
                      <a:pt x="0" y="0"/>
                      <a:pt x="1" y="3"/>
                      <a:pt x="3" y="6"/>
                    </a:cubicBezTo>
                    <a:cubicBezTo>
                      <a:pt x="6" y="8"/>
                      <a:pt x="11" y="12"/>
                      <a:pt x="19" y="13"/>
                    </a:cubicBezTo>
                    <a:cubicBezTo>
                      <a:pt x="19" y="13"/>
                      <a:pt x="19" y="13"/>
                      <a:pt x="19" y="13"/>
                    </a:cubicBezTo>
                    <a:cubicBezTo>
                      <a:pt x="2" y="11"/>
                      <a:pt x="0" y="0"/>
                      <a:pt x="0" y="0"/>
                    </a:cubicBezTo>
                    <a:close/>
                    <a:moveTo>
                      <a:pt x="0" y="0"/>
                    </a:moveTo>
                    <a:cubicBezTo>
                      <a:pt x="0" y="0"/>
                      <a:pt x="0" y="0"/>
                      <a:pt x="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0" name="Freeform 2328"/>
              <p:cNvSpPr>
                <a:spLocks/>
              </p:cNvSpPr>
              <p:nvPr/>
            </p:nvSpPr>
            <p:spPr bwMode="auto">
              <a:xfrm>
                <a:off x="427" y="1778"/>
                <a:ext cx="38" cy="21"/>
              </a:xfrm>
              <a:custGeom>
                <a:avLst/>
                <a:gdLst>
                  <a:gd name="T0" fmla="*/ 0 w 18"/>
                  <a:gd name="T1" fmla="*/ 0 h 10"/>
                  <a:gd name="T2" fmla="*/ 0 w 18"/>
                  <a:gd name="T3" fmla="*/ 0 h 10"/>
                  <a:gd name="T4" fmla="*/ 3 w 18"/>
                  <a:gd name="T5" fmla="*/ 4 h 10"/>
                  <a:gd name="T6" fmla="*/ 18 w 18"/>
                  <a:gd name="T7" fmla="*/ 10 h 10"/>
                  <a:gd name="T8" fmla="*/ 18 w 18"/>
                  <a:gd name="T9" fmla="*/ 10 h 10"/>
                  <a:gd name="T10" fmla="*/ 0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0" y="0"/>
                    </a:moveTo>
                    <a:cubicBezTo>
                      <a:pt x="0" y="0"/>
                      <a:pt x="0" y="0"/>
                      <a:pt x="0" y="0"/>
                    </a:cubicBezTo>
                    <a:cubicBezTo>
                      <a:pt x="0" y="0"/>
                      <a:pt x="1" y="2"/>
                      <a:pt x="3" y="4"/>
                    </a:cubicBezTo>
                    <a:cubicBezTo>
                      <a:pt x="6" y="6"/>
                      <a:pt x="10" y="9"/>
                      <a:pt x="18" y="10"/>
                    </a:cubicBezTo>
                    <a:cubicBezTo>
                      <a:pt x="18" y="10"/>
                      <a:pt x="18" y="10"/>
                      <a:pt x="18" y="10"/>
                    </a:cubicBezTo>
                    <a:cubicBezTo>
                      <a:pt x="2" y="7"/>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1" name="Freeform 2329"/>
              <p:cNvSpPr>
                <a:spLocks/>
              </p:cNvSpPr>
              <p:nvPr/>
            </p:nvSpPr>
            <p:spPr bwMode="auto">
              <a:xfrm>
                <a:off x="429" y="1784"/>
                <a:ext cx="28" cy="15"/>
              </a:xfrm>
              <a:custGeom>
                <a:avLst/>
                <a:gdLst>
                  <a:gd name="T0" fmla="*/ 0 w 13"/>
                  <a:gd name="T1" fmla="*/ 0 h 7"/>
                  <a:gd name="T2" fmla="*/ 0 w 13"/>
                  <a:gd name="T3" fmla="*/ 0 h 7"/>
                  <a:gd name="T4" fmla="*/ 3 w 13"/>
                  <a:gd name="T5" fmla="*/ 2 h 7"/>
                  <a:gd name="T6" fmla="*/ 13 w 13"/>
                  <a:gd name="T7" fmla="*/ 7 h 7"/>
                  <a:gd name="T8" fmla="*/ 13 w 13"/>
                  <a:gd name="T9" fmla="*/ 7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0" y="0"/>
                      <a:pt x="0" y="0"/>
                      <a:pt x="0" y="0"/>
                    </a:cubicBezTo>
                    <a:cubicBezTo>
                      <a:pt x="0" y="0"/>
                      <a:pt x="1" y="1"/>
                      <a:pt x="3" y="2"/>
                    </a:cubicBezTo>
                    <a:cubicBezTo>
                      <a:pt x="4" y="3"/>
                      <a:pt x="8" y="5"/>
                      <a:pt x="13" y="7"/>
                    </a:cubicBezTo>
                    <a:cubicBezTo>
                      <a:pt x="13" y="7"/>
                      <a:pt x="13" y="7"/>
                      <a:pt x="13" y="7"/>
                    </a:cubicBezTo>
                    <a:cubicBezTo>
                      <a:pt x="2" y="4"/>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2" name="Freeform 2330"/>
              <p:cNvSpPr>
                <a:spLocks/>
              </p:cNvSpPr>
              <p:nvPr/>
            </p:nvSpPr>
            <p:spPr bwMode="auto">
              <a:xfrm>
                <a:off x="429" y="1767"/>
                <a:ext cx="43" cy="30"/>
              </a:xfrm>
              <a:custGeom>
                <a:avLst/>
                <a:gdLst>
                  <a:gd name="T0" fmla="*/ 2 w 20"/>
                  <a:gd name="T1" fmla="*/ 6 h 14"/>
                  <a:gd name="T2" fmla="*/ 0 w 20"/>
                  <a:gd name="T3" fmla="*/ 0 h 14"/>
                  <a:gd name="T4" fmla="*/ 0 w 20"/>
                  <a:gd name="T5" fmla="*/ 0 h 14"/>
                  <a:gd name="T6" fmla="*/ 2 w 20"/>
                  <a:gd name="T7" fmla="*/ 6 h 14"/>
                  <a:gd name="T8" fmla="*/ 20 w 20"/>
                  <a:gd name="T9" fmla="*/ 14 h 14"/>
                  <a:gd name="T10" fmla="*/ 20 w 20"/>
                  <a:gd name="T11" fmla="*/ 14 h 14"/>
                  <a:gd name="T12" fmla="*/ 2 w 20"/>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2" y="6"/>
                    </a:moveTo>
                    <a:cubicBezTo>
                      <a:pt x="0" y="3"/>
                      <a:pt x="0" y="0"/>
                      <a:pt x="0" y="0"/>
                    </a:cubicBezTo>
                    <a:cubicBezTo>
                      <a:pt x="0" y="0"/>
                      <a:pt x="0" y="0"/>
                      <a:pt x="0" y="0"/>
                    </a:cubicBezTo>
                    <a:cubicBezTo>
                      <a:pt x="0" y="0"/>
                      <a:pt x="0" y="3"/>
                      <a:pt x="2" y="6"/>
                    </a:cubicBezTo>
                    <a:cubicBezTo>
                      <a:pt x="5" y="9"/>
                      <a:pt x="10" y="12"/>
                      <a:pt x="20" y="14"/>
                    </a:cubicBezTo>
                    <a:cubicBezTo>
                      <a:pt x="20" y="14"/>
                      <a:pt x="20" y="14"/>
                      <a:pt x="20" y="14"/>
                    </a:cubicBezTo>
                    <a:cubicBezTo>
                      <a:pt x="10" y="12"/>
                      <a:pt x="5" y="9"/>
                      <a:pt x="2" y="6"/>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3" name="Freeform 2331"/>
              <p:cNvSpPr>
                <a:spLocks/>
              </p:cNvSpPr>
              <p:nvPr/>
            </p:nvSpPr>
            <p:spPr bwMode="auto">
              <a:xfrm>
                <a:off x="429" y="1765"/>
                <a:ext cx="43" cy="32"/>
              </a:xfrm>
              <a:custGeom>
                <a:avLst/>
                <a:gdLst>
                  <a:gd name="T0" fmla="*/ 0 w 20"/>
                  <a:gd name="T1" fmla="*/ 0 h 15"/>
                  <a:gd name="T2" fmla="*/ 0 w 20"/>
                  <a:gd name="T3" fmla="*/ 0 h 15"/>
                  <a:gd name="T4" fmla="*/ 3 w 20"/>
                  <a:gd name="T5" fmla="*/ 6 h 15"/>
                  <a:gd name="T6" fmla="*/ 20 w 20"/>
                  <a:gd name="T7" fmla="*/ 15 h 15"/>
                  <a:gd name="T8" fmla="*/ 20 w 20"/>
                  <a:gd name="T9" fmla="*/ 15 h 15"/>
                  <a:gd name="T10" fmla="*/ 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0" y="0"/>
                    </a:moveTo>
                    <a:cubicBezTo>
                      <a:pt x="0" y="0"/>
                      <a:pt x="0" y="0"/>
                      <a:pt x="0" y="0"/>
                    </a:cubicBezTo>
                    <a:cubicBezTo>
                      <a:pt x="0" y="0"/>
                      <a:pt x="1" y="3"/>
                      <a:pt x="3" y="6"/>
                    </a:cubicBezTo>
                    <a:cubicBezTo>
                      <a:pt x="6" y="10"/>
                      <a:pt x="11" y="13"/>
                      <a:pt x="20" y="15"/>
                    </a:cubicBezTo>
                    <a:cubicBezTo>
                      <a:pt x="20" y="15"/>
                      <a:pt x="20" y="15"/>
                      <a:pt x="20" y="15"/>
                    </a:cubicBezTo>
                    <a:cubicBezTo>
                      <a:pt x="2" y="11"/>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4" name="Freeform 2332"/>
              <p:cNvSpPr>
                <a:spLocks/>
              </p:cNvSpPr>
              <p:nvPr/>
            </p:nvSpPr>
            <p:spPr bwMode="auto">
              <a:xfrm>
                <a:off x="429" y="1765"/>
                <a:ext cx="43" cy="32"/>
              </a:xfrm>
              <a:custGeom>
                <a:avLst/>
                <a:gdLst>
                  <a:gd name="T0" fmla="*/ 0 w 20"/>
                  <a:gd name="T1" fmla="*/ 0 h 15"/>
                  <a:gd name="T2" fmla="*/ 0 w 20"/>
                  <a:gd name="T3" fmla="*/ 0 h 15"/>
                  <a:gd name="T4" fmla="*/ 4 w 20"/>
                  <a:gd name="T5" fmla="*/ 6 h 15"/>
                  <a:gd name="T6" fmla="*/ 20 w 20"/>
                  <a:gd name="T7" fmla="*/ 15 h 15"/>
                  <a:gd name="T8" fmla="*/ 20 w 20"/>
                  <a:gd name="T9" fmla="*/ 15 h 15"/>
                  <a:gd name="T10" fmla="*/ 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0" y="0"/>
                    </a:moveTo>
                    <a:cubicBezTo>
                      <a:pt x="0" y="0"/>
                      <a:pt x="0" y="0"/>
                      <a:pt x="0" y="0"/>
                    </a:cubicBezTo>
                    <a:cubicBezTo>
                      <a:pt x="0" y="0"/>
                      <a:pt x="1" y="3"/>
                      <a:pt x="4" y="6"/>
                    </a:cubicBezTo>
                    <a:cubicBezTo>
                      <a:pt x="7" y="9"/>
                      <a:pt x="12" y="13"/>
                      <a:pt x="20" y="15"/>
                    </a:cubicBezTo>
                    <a:cubicBezTo>
                      <a:pt x="20" y="15"/>
                      <a:pt x="20" y="15"/>
                      <a:pt x="20" y="15"/>
                    </a:cubicBezTo>
                    <a:cubicBezTo>
                      <a:pt x="4" y="11"/>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5" name="Freeform 2333"/>
              <p:cNvSpPr>
                <a:spLocks/>
              </p:cNvSpPr>
              <p:nvPr/>
            </p:nvSpPr>
            <p:spPr bwMode="auto">
              <a:xfrm>
                <a:off x="429" y="1765"/>
                <a:ext cx="45" cy="32"/>
              </a:xfrm>
              <a:custGeom>
                <a:avLst/>
                <a:gdLst>
                  <a:gd name="T0" fmla="*/ 0 w 21"/>
                  <a:gd name="T1" fmla="*/ 0 h 15"/>
                  <a:gd name="T2" fmla="*/ 0 w 21"/>
                  <a:gd name="T3" fmla="*/ 0 h 15"/>
                  <a:gd name="T4" fmla="*/ 5 w 21"/>
                  <a:gd name="T5" fmla="*/ 6 h 15"/>
                  <a:gd name="T6" fmla="*/ 21 w 21"/>
                  <a:gd name="T7" fmla="*/ 14 h 15"/>
                  <a:gd name="T8" fmla="*/ 21 w 21"/>
                  <a:gd name="T9" fmla="*/ 15 h 15"/>
                  <a:gd name="T10" fmla="*/ 0 w 21"/>
                  <a:gd name="T11" fmla="*/ 0 h 15"/>
                </a:gdLst>
                <a:ahLst/>
                <a:cxnLst>
                  <a:cxn ang="0">
                    <a:pos x="T0" y="T1"/>
                  </a:cxn>
                  <a:cxn ang="0">
                    <a:pos x="T2" y="T3"/>
                  </a:cxn>
                  <a:cxn ang="0">
                    <a:pos x="T4" y="T5"/>
                  </a:cxn>
                  <a:cxn ang="0">
                    <a:pos x="T6" y="T7"/>
                  </a:cxn>
                  <a:cxn ang="0">
                    <a:pos x="T8" y="T9"/>
                  </a:cxn>
                  <a:cxn ang="0">
                    <a:pos x="T10" y="T11"/>
                  </a:cxn>
                </a:cxnLst>
                <a:rect l="0" t="0" r="r" b="b"/>
                <a:pathLst>
                  <a:path w="21" h="15">
                    <a:moveTo>
                      <a:pt x="0" y="0"/>
                    </a:moveTo>
                    <a:cubicBezTo>
                      <a:pt x="0" y="0"/>
                      <a:pt x="0" y="0"/>
                      <a:pt x="0" y="0"/>
                    </a:cubicBezTo>
                    <a:cubicBezTo>
                      <a:pt x="0" y="0"/>
                      <a:pt x="2" y="3"/>
                      <a:pt x="5" y="6"/>
                    </a:cubicBezTo>
                    <a:cubicBezTo>
                      <a:pt x="8" y="9"/>
                      <a:pt x="13" y="13"/>
                      <a:pt x="21" y="14"/>
                    </a:cubicBezTo>
                    <a:cubicBezTo>
                      <a:pt x="21" y="15"/>
                      <a:pt x="21" y="15"/>
                      <a:pt x="21" y="15"/>
                    </a:cubicBezTo>
                    <a:cubicBezTo>
                      <a:pt x="6" y="11"/>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6" name="Freeform 2334"/>
              <p:cNvSpPr>
                <a:spLocks noEditPoints="1"/>
              </p:cNvSpPr>
              <p:nvPr/>
            </p:nvSpPr>
            <p:spPr bwMode="auto">
              <a:xfrm>
                <a:off x="431" y="1763"/>
                <a:ext cx="43" cy="32"/>
              </a:xfrm>
              <a:custGeom>
                <a:avLst/>
                <a:gdLst>
                  <a:gd name="T0" fmla="*/ 0 w 20"/>
                  <a:gd name="T1" fmla="*/ 0 h 15"/>
                  <a:gd name="T2" fmla="*/ 0 w 20"/>
                  <a:gd name="T3" fmla="*/ 0 h 15"/>
                  <a:gd name="T4" fmla="*/ 4 w 20"/>
                  <a:gd name="T5" fmla="*/ 6 h 15"/>
                  <a:gd name="T6" fmla="*/ 20 w 20"/>
                  <a:gd name="T7" fmla="*/ 15 h 15"/>
                  <a:gd name="T8" fmla="*/ 20 w 20"/>
                  <a:gd name="T9" fmla="*/ 15 h 15"/>
                  <a:gd name="T10" fmla="*/ 0 w 20"/>
                  <a:gd name="T11" fmla="*/ 0 h 15"/>
                  <a:gd name="T12" fmla="*/ 0 w 20"/>
                  <a:gd name="T13" fmla="*/ 0 h 15"/>
                  <a:gd name="T14" fmla="*/ 0 w 20"/>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5">
                    <a:moveTo>
                      <a:pt x="0" y="0"/>
                    </a:moveTo>
                    <a:cubicBezTo>
                      <a:pt x="0" y="0"/>
                      <a:pt x="0" y="0"/>
                      <a:pt x="0" y="0"/>
                    </a:cubicBezTo>
                    <a:cubicBezTo>
                      <a:pt x="0" y="0"/>
                      <a:pt x="1" y="3"/>
                      <a:pt x="4" y="6"/>
                    </a:cubicBezTo>
                    <a:cubicBezTo>
                      <a:pt x="7" y="9"/>
                      <a:pt x="12" y="12"/>
                      <a:pt x="20" y="15"/>
                    </a:cubicBezTo>
                    <a:cubicBezTo>
                      <a:pt x="20" y="15"/>
                      <a:pt x="20" y="15"/>
                      <a:pt x="20" y="15"/>
                    </a:cubicBezTo>
                    <a:cubicBezTo>
                      <a:pt x="4" y="10"/>
                      <a:pt x="0" y="1"/>
                      <a:pt x="0" y="0"/>
                    </a:cubicBezTo>
                    <a:close/>
                    <a:moveTo>
                      <a:pt x="0" y="0"/>
                    </a:moveTo>
                    <a:cubicBezTo>
                      <a:pt x="0" y="0"/>
                      <a:pt x="0" y="0"/>
                      <a:pt x="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7" name="Freeform 2335"/>
              <p:cNvSpPr>
                <a:spLocks/>
              </p:cNvSpPr>
              <p:nvPr/>
            </p:nvSpPr>
            <p:spPr bwMode="auto">
              <a:xfrm>
                <a:off x="431" y="1763"/>
                <a:ext cx="43" cy="32"/>
              </a:xfrm>
              <a:custGeom>
                <a:avLst/>
                <a:gdLst>
                  <a:gd name="T0" fmla="*/ 0 w 20"/>
                  <a:gd name="T1" fmla="*/ 0 h 15"/>
                  <a:gd name="T2" fmla="*/ 0 w 20"/>
                  <a:gd name="T3" fmla="*/ 0 h 15"/>
                  <a:gd name="T4" fmla="*/ 5 w 20"/>
                  <a:gd name="T5" fmla="*/ 6 h 15"/>
                  <a:gd name="T6" fmla="*/ 20 w 20"/>
                  <a:gd name="T7" fmla="*/ 15 h 15"/>
                  <a:gd name="T8" fmla="*/ 20 w 20"/>
                  <a:gd name="T9" fmla="*/ 15 h 15"/>
                  <a:gd name="T10" fmla="*/ 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0" y="0"/>
                    </a:moveTo>
                    <a:cubicBezTo>
                      <a:pt x="0" y="0"/>
                      <a:pt x="0" y="0"/>
                      <a:pt x="0" y="0"/>
                    </a:cubicBezTo>
                    <a:cubicBezTo>
                      <a:pt x="0" y="0"/>
                      <a:pt x="2" y="3"/>
                      <a:pt x="5" y="6"/>
                    </a:cubicBezTo>
                    <a:cubicBezTo>
                      <a:pt x="8" y="9"/>
                      <a:pt x="13" y="12"/>
                      <a:pt x="20" y="15"/>
                    </a:cubicBezTo>
                    <a:cubicBezTo>
                      <a:pt x="20" y="15"/>
                      <a:pt x="20" y="15"/>
                      <a:pt x="20" y="15"/>
                    </a:cubicBezTo>
                    <a:cubicBezTo>
                      <a:pt x="6" y="1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8" name="Freeform 2336"/>
              <p:cNvSpPr>
                <a:spLocks noEditPoints="1"/>
              </p:cNvSpPr>
              <p:nvPr/>
            </p:nvSpPr>
            <p:spPr bwMode="auto">
              <a:xfrm>
                <a:off x="431" y="1763"/>
                <a:ext cx="43" cy="30"/>
              </a:xfrm>
              <a:custGeom>
                <a:avLst/>
                <a:gdLst>
                  <a:gd name="T0" fmla="*/ 0 w 20"/>
                  <a:gd name="T1" fmla="*/ 0 h 14"/>
                  <a:gd name="T2" fmla="*/ 0 w 20"/>
                  <a:gd name="T3" fmla="*/ 0 h 14"/>
                  <a:gd name="T4" fmla="*/ 6 w 20"/>
                  <a:gd name="T5" fmla="*/ 6 h 14"/>
                  <a:gd name="T6" fmla="*/ 20 w 20"/>
                  <a:gd name="T7" fmla="*/ 14 h 14"/>
                  <a:gd name="T8" fmla="*/ 20 w 20"/>
                  <a:gd name="T9" fmla="*/ 14 h 14"/>
                  <a:gd name="T10" fmla="*/ 0 w 20"/>
                  <a:gd name="T11" fmla="*/ 0 h 14"/>
                  <a:gd name="T12" fmla="*/ 0 w 20"/>
                  <a:gd name="T13" fmla="*/ 0 h 14"/>
                  <a:gd name="T14" fmla="*/ 0 w 20"/>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0" y="0"/>
                    </a:moveTo>
                    <a:cubicBezTo>
                      <a:pt x="0" y="0"/>
                      <a:pt x="0" y="0"/>
                      <a:pt x="0" y="0"/>
                    </a:cubicBezTo>
                    <a:cubicBezTo>
                      <a:pt x="0" y="0"/>
                      <a:pt x="3" y="3"/>
                      <a:pt x="6" y="6"/>
                    </a:cubicBezTo>
                    <a:cubicBezTo>
                      <a:pt x="10" y="9"/>
                      <a:pt x="15" y="13"/>
                      <a:pt x="20" y="14"/>
                    </a:cubicBezTo>
                    <a:cubicBezTo>
                      <a:pt x="20" y="14"/>
                      <a:pt x="20" y="14"/>
                      <a:pt x="20" y="14"/>
                    </a:cubicBezTo>
                    <a:cubicBezTo>
                      <a:pt x="9" y="11"/>
                      <a:pt x="0" y="0"/>
                      <a:pt x="0" y="0"/>
                    </a:cubicBezTo>
                    <a:close/>
                    <a:moveTo>
                      <a:pt x="0" y="0"/>
                    </a:moveTo>
                    <a:cubicBezTo>
                      <a:pt x="0" y="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9" name="Freeform 2337"/>
              <p:cNvSpPr>
                <a:spLocks noEditPoints="1"/>
              </p:cNvSpPr>
              <p:nvPr/>
            </p:nvSpPr>
            <p:spPr bwMode="auto">
              <a:xfrm>
                <a:off x="434" y="1763"/>
                <a:ext cx="40" cy="30"/>
              </a:xfrm>
              <a:custGeom>
                <a:avLst/>
                <a:gdLst>
                  <a:gd name="T0" fmla="*/ 0 w 19"/>
                  <a:gd name="T1" fmla="*/ 0 h 14"/>
                  <a:gd name="T2" fmla="*/ 0 w 19"/>
                  <a:gd name="T3" fmla="*/ 0 h 14"/>
                  <a:gd name="T4" fmla="*/ 5 w 19"/>
                  <a:gd name="T5" fmla="*/ 5 h 14"/>
                  <a:gd name="T6" fmla="*/ 19 w 19"/>
                  <a:gd name="T7" fmla="*/ 14 h 14"/>
                  <a:gd name="T8" fmla="*/ 19 w 19"/>
                  <a:gd name="T9" fmla="*/ 14 h 14"/>
                  <a:gd name="T10" fmla="*/ 0 w 19"/>
                  <a:gd name="T11" fmla="*/ 0 h 14"/>
                  <a:gd name="T12" fmla="*/ 0 w 19"/>
                  <a:gd name="T13" fmla="*/ 0 h 14"/>
                  <a:gd name="T14" fmla="*/ 0 w 19"/>
                  <a:gd name="T15" fmla="*/ 0 h 14"/>
                  <a:gd name="T16" fmla="*/ 0 w 19"/>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0" y="0"/>
                    </a:moveTo>
                    <a:cubicBezTo>
                      <a:pt x="0" y="0"/>
                      <a:pt x="0" y="0"/>
                      <a:pt x="0" y="0"/>
                    </a:cubicBezTo>
                    <a:cubicBezTo>
                      <a:pt x="0" y="0"/>
                      <a:pt x="2" y="2"/>
                      <a:pt x="5" y="5"/>
                    </a:cubicBezTo>
                    <a:cubicBezTo>
                      <a:pt x="9" y="8"/>
                      <a:pt x="14" y="12"/>
                      <a:pt x="19" y="14"/>
                    </a:cubicBezTo>
                    <a:cubicBezTo>
                      <a:pt x="19" y="14"/>
                      <a:pt x="19" y="14"/>
                      <a:pt x="19" y="14"/>
                    </a:cubicBezTo>
                    <a:cubicBezTo>
                      <a:pt x="8" y="10"/>
                      <a:pt x="0" y="0"/>
                      <a:pt x="0" y="0"/>
                    </a:cubicBezTo>
                    <a:close/>
                    <a:moveTo>
                      <a:pt x="0" y="0"/>
                    </a:moveTo>
                    <a:cubicBezTo>
                      <a:pt x="0" y="0"/>
                      <a:pt x="0" y="0"/>
                      <a:pt x="0" y="0"/>
                    </a:cubicBezTo>
                    <a:cubicBezTo>
                      <a:pt x="0" y="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0" name="Freeform 2338"/>
              <p:cNvSpPr>
                <a:spLocks/>
              </p:cNvSpPr>
              <p:nvPr/>
            </p:nvSpPr>
            <p:spPr bwMode="auto">
              <a:xfrm>
                <a:off x="434" y="1763"/>
                <a:ext cx="40" cy="30"/>
              </a:xfrm>
              <a:custGeom>
                <a:avLst/>
                <a:gdLst>
                  <a:gd name="T0" fmla="*/ 0 w 19"/>
                  <a:gd name="T1" fmla="*/ 0 h 14"/>
                  <a:gd name="T2" fmla="*/ 0 w 19"/>
                  <a:gd name="T3" fmla="*/ 0 h 14"/>
                  <a:gd name="T4" fmla="*/ 6 w 19"/>
                  <a:gd name="T5" fmla="*/ 5 h 14"/>
                  <a:gd name="T6" fmla="*/ 19 w 19"/>
                  <a:gd name="T7" fmla="*/ 13 h 14"/>
                  <a:gd name="T8" fmla="*/ 19 w 19"/>
                  <a:gd name="T9" fmla="*/ 14 h 14"/>
                  <a:gd name="T10" fmla="*/ 0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0" y="0"/>
                    </a:moveTo>
                    <a:cubicBezTo>
                      <a:pt x="0" y="0"/>
                      <a:pt x="0" y="0"/>
                      <a:pt x="0" y="0"/>
                    </a:cubicBezTo>
                    <a:cubicBezTo>
                      <a:pt x="0" y="0"/>
                      <a:pt x="2" y="2"/>
                      <a:pt x="6" y="5"/>
                    </a:cubicBezTo>
                    <a:cubicBezTo>
                      <a:pt x="10" y="8"/>
                      <a:pt x="15" y="11"/>
                      <a:pt x="19" y="13"/>
                    </a:cubicBezTo>
                    <a:cubicBezTo>
                      <a:pt x="19" y="14"/>
                      <a:pt x="19" y="14"/>
                      <a:pt x="19" y="14"/>
                    </a:cubicBezTo>
                    <a:cubicBezTo>
                      <a:pt x="10" y="1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1" name="Freeform 2339"/>
              <p:cNvSpPr>
                <a:spLocks/>
              </p:cNvSpPr>
              <p:nvPr/>
            </p:nvSpPr>
            <p:spPr bwMode="auto">
              <a:xfrm>
                <a:off x="434" y="1761"/>
                <a:ext cx="40" cy="30"/>
              </a:xfrm>
              <a:custGeom>
                <a:avLst/>
                <a:gdLst>
                  <a:gd name="T0" fmla="*/ 0 w 19"/>
                  <a:gd name="T1" fmla="*/ 0 h 14"/>
                  <a:gd name="T2" fmla="*/ 0 w 19"/>
                  <a:gd name="T3" fmla="*/ 0 h 14"/>
                  <a:gd name="T4" fmla="*/ 0 w 19"/>
                  <a:gd name="T5" fmla="*/ 0 h 14"/>
                  <a:gd name="T6" fmla="*/ 6 w 19"/>
                  <a:gd name="T7" fmla="*/ 6 h 14"/>
                  <a:gd name="T8" fmla="*/ 19 w 19"/>
                  <a:gd name="T9" fmla="*/ 14 h 14"/>
                  <a:gd name="T10" fmla="*/ 19 w 19"/>
                  <a:gd name="T11" fmla="*/ 14 h 14"/>
                  <a:gd name="T12" fmla="*/ 0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0" y="0"/>
                    </a:moveTo>
                    <a:cubicBezTo>
                      <a:pt x="0" y="0"/>
                      <a:pt x="0" y="0"/>
                      <a:pt x="0" y="0"/>
                    </a:cubicBezTo>
                    <a:cubicBezTo>
                      <a:pt x="0" y="0"/>
                      <a:pt x="0" y="0"/>
                      <a:pt x="0" y="0"/>
                    </a:cubicBezTo>
                    <a:cubicBezTo>
                      <a:pt x="0" y="0"/>
                      <a:pt x="3" y="3"/>
                      <a:pt x="6" y="6"/>
                    </a:cubicBezTo>
                    <a:cubicBezTo>
                      <a:pt x="10" y="9"/>
                      <a:pt x="15" y="12"/>
                      <a:pt x="19" y="14"/>
                    </a:cubicBezTo>
                    <a:cubicBezTo>
                      <a:pt x="19" y="14"/>
                      <a:pt x="19" y="14"/>
                      <a:pt x="19" y="14"/>
                    </a:cubicBezTo>
                    <a:cubicBezTo>
                      <a:pt x="10" y="1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2" name="Freeform 2340"/>
              <p:cNvSpPr>
                <a:spLocks/>
              </p:cNvSpPr>
              <p:nvPr/>
            </p:nvSpPr>
            <p:spPr bwMode="auto">
              <a:xfrm>
                <a:off x="436" y="1761"/>
                <a:ext cx="38" cy="30"/>
              </a:xfrm>
              <a:custGeom>
                <a:avLst/>
                <a:gdLst>
                  <a:gd name="T0" fmla="*/ 6 w 18"/>
                  <a:gd name="T1" fmla="*/ 5 h 14"/>
                  <a:gd name="T2" fmla="*/ 0 w 18"/>
                  <a:gd name="T3" fmla="*/ 0 h 14"/>
                  <a:gd name="T4" fmla="*/ 0 w 18"/>
                  <a:gd name="T5" fmla="*/ 0 h 14"/>
                  <a:gd name="T6" fmla="*/ 18 w 18"/>
                  <a:gd name="T7" fmla="*/ 14 h 14"/>
                  <a:gd name="T8" fmla="*/ 18 w 18"/>
                  <a:gd name="T9" fmla="*/ 14 h 14"/>
                  <a:gd name="T10" fmla="*/ 6 w 18"/>
                  <a:gd name="T11" fmla="*/ 5 h 14"/>
                </a:gdLst>
                <a:ahLst/>
                <a:cxnLst>
                  <a:cxn ang="0">
                    <a:pos x="T0" y="T1"/>
                  </a:cxn>
                  <a:cxn ang="0">
                    <a:pos x="T2" y="T3"/>
                  </a:cxn>
                  <a:cxn ang="0">
                    <a:pos x="T4" y="T5"/>
                  </a:cxn>
                  <a:cxn ang="0">
                    <a:pos x="T6" y="T7"/>
                  </a:cxn>
                  <a:cxn ang="0">
                    <a:pos x="T8" y="T9"/>
                  </a:cxn>
                  <a:cxn ang="0">
                    <a:pos x="T10" y="T11"/>
                  </a:cxn>
                </a:cxnLst>
                <a:rect l="0" t="0" r="r" b="b"/>
                <a:pathLst>
                  <a:path w="18" h="14">
                    <a:moveTo>
                      <a:pt x="6" y="5"/>
                    </a:moveTo>
                    <a:cubicBezTo>
                      <a:pt x="2" y="2"/>
                      <a:pt x="0" y="0"/>
                      <a:pt x="0" y="0"/>
                    </a:cubicBezTo>
                    <a:cubicBezTo>
                      <a:pt x="0" y="0"/>
                      <a:pt x="0" y="0"/>
                      <a:pt x="0" y="0"/>
                    </a:cubicBezTo>
                    <a:cubicBezTo>
                      <a:pt x="0" y="0"/>
                      <a:pt x="11" y="7"/>
                      <a:pt x="18" y="14"/>
                    </a:cubicBezTo>
                    <a:cubicBezTo>
                      <a:pt x="18" y="14"/>
                      <a:pt x="18" y="14"/>
                      <a:pt x="18" y="14"/>
                    </a:cubicBezTo>
                    <a:cubicBezTo>
                      <a:pt x="14" y="10"/>
                      <a:pt x="10" y="7"/>
                      <a:pt x="6" y="5"/>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3" name="Freeform 2341"/>
              <p:cNvSpPr>
                <a:spLocks noEditPoints="1"/>
              </p:cNvSpPr>
              <p:nvPr/>
            </p:nvSpPr>
            <p:spPr bwMode="auto">
              <a:xfrm>
                <a:off x="434" y="1761"/>
                <a:ext cx="40" cy="30"/>
              </a:xfrm>
              <a:custGeom>
                <a:avLst/>
                <a:gdLst>
                  <a:gd name="T0" fmla="*/ 0 w 19"/>
                  <a:gd name="T1" fmla="*/ 0 h 14"/>
                  <a:gd name="T2" fmla="*/ 0 w 19"/>
                  <a:gd name="T3" fmla="*/ 0 h 14"/>
                  <a:gd name="T4" fmla="*/ 8 w 19"/>
                  <a:gd name="T5" fmla="*/ 6 h 14"/>
                  <a:gd name="T6" fmla="*/ 19 w 19"/>
                  <a:gd name="T7" fmla="*/ 14 h 14"/>
                  <a:gd name="T8" fmla="*/ 19 w 19"/>
                  <a:gd name="T9" fmla="*/ 14 h 14"/>
                  <a:gd name="T10" fmla="*/ 0 w 19"/>
                  <a:gd name="T11" fmla="*/ 0 h 14"/>
                  <a:gd name="T12" fmla="*/ 0 w 19"/>
                  <a:gd name="T13" fmla="*/ 0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cubicBezTo>
                      <a:pt x="0" y="0"/>
                      <a:pt x="0" y="0"/>
                      <a:pt x="0" y="0"/>
                    </a:cubicBezTo>
                    <a:cubicBezTo>
                      <a:pt x="0" y="0"/>
                      <a:pt x="4" y="3"/>
                      <a:pt x="8" y="6"/>
                    </a:cubicBezTo>
                    <a:cubicBezTo>
                      <a:pt x="11" y="8"/>
                      <a:pt x="16" y="12"/>
                      <a:pt x="19" y="14"/>
                    </a:cubicBezTo>
                    <a:cubicBezTo>
                      <a:pt x="19" y="14"/>
                      <a:pt x="19" y="14"/>
                      <a:pt x="19" y="14"/>
                    </a:cubicBezTo>
                    <a:cubicBezTo>
                      <a:pt x="13" y="10"/>
                      <a:pt x="0" y="1"/>
                      <a:pt x="0" y="0"/>
                    </a:cubicBezTo>
                    <a:close/>
                    <a:moveTo>
                      <a:pt x="0" y="0"/>
                    </a:moveTo>
                    <a:cubicBezTo>
                      <a:pt x="0" y="0"/>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4" name="Freeform 2342"/>
              <p:cNvSpPr>
                <a:spLocks/>
              </p:cNvSpPr>
              <p:nvPr/>
            </p:nvSpPr>
            <p:spPr bwMode="auto">
              <a:xfrm>
                <a:off x="436" y="1761"/>
                <a:ext cx="38" cy="27"/>
              </a:xfrm>
              <a:custGeom>
                <a:avLst/>
                <a:gdLst>
                  <a:gd name="T0" fmla="*/ 6 w 18"/>
                  <a:gd name="T1" fmla="*/ 4 h 13"/>
                  <a:gd name="T2" fmla="*/ 0 w 18"/>
                  <a:gd name="T3" fmla="*/ 0 h 13"/>
                  <a:gd name="T4" fmla="*/ 0 w 18"/>
                  <a:gd name="T5" fmla="*/ 0 h 13"/>
                  <a:gd name="T6" fmla="*/ 18 w 18"/>
                  <a:gd name="T7" fmla="*/ 13 h 13"/>
                  <a:gd name="T8" fmla="*/ 18 w 18"/>
                  <a:gd name="T9" fmla="*/ 13 h 13"/>
                  <a:gd name="T10" fmla="*/ 6 w 18"/>
                  <a:gd name="T11" fmla="*/ 4 h 13"/>
                </a:gdLst>
                <a:ahLst/>
                <a:cxnLst>
                  <a:cxn ang="0">
                    <a:pos x="T0" y="T1"/>
                  </a:cxn>
                  <a:cxn ang="0">
                    <a:pos x="T2" y="T3"/>
                  </a:cxn>
                  <a:cxn ang="0">
                    <a:pos x="T4" y="T5"/>
                  </a:cxn>
                  <a:cxn ang="0">
                    <a:pos x="T6" y="T7"/>
                  </a:cxn>
                  <a:cxn ang="0">
                    <a:pos x="T8" y="T9"/>
                  </a:cxn>
                  <a:cxn ang="0">
                    <a:pos x="T10" y="T11"/>
                  </a:cxn>
                </a:cxnLst>
                <a:rect l="0" t="0" r="r" b="b"/>
                <a:pathLst>
                  <a:path w="18" h="13">
                    <a:moveTo>
                      <a:pt x="6" y="4"/>
                    </a:moveTo>
                    <a:cubicBezTo>
                      <a:pt x="2" y="2"/>
                      <a:pt x="0" y="0"/>
                      <a:pt x="0" y="0"/>
                    </a:cubicBezTo>
                    <a:cubicBezTo>
                      <a:pt x="0" y="0"/>
                      <a:pt x="0" y="0"/>
                      <a:pt x="0" y="0"/>
                    </a:cubicBezTo>
                    <a:cubicBezTo>
                      <a:pt x="0" y="0"/>
                      <a:pt x="10" y="5"/>
                      <a:pt x="18" y="13"/>
                    </a:cubicBezTo>
                    <a:cubicBezTo>
                      <a:pt x="18" y="13"/>
                      <a:pt x="18" y="13"/>
                      <a:pt x="18" y="13"/>
                    </a:cubicBezTo>
                    <a:cubicBezTo>
                      <a:pt x="14" y="9"/>
                      <a:pt x="9" y="6"/>
                      <a:pt x="6" y="4"/>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5" name="Freeform 2343"/>
              <p:cNvSpPr>
                <a:spLocks/>
              </p:cNvSpPr>
              <p:nvPr/>
            </p:nvSpPr>
            <p:spPr bwMode="auto">
              <a:xfrm>
                <a:off x="436" y="1761"/>
                <a:ext cx="38" cy="27"/>
              </a:xfrm>
              <a:custGeom>
                <a:avLst/>
                <a:gdLst>
                  <a:gd name="T0" fmla="*/ 6 w 18"/>
                  <a:gd name="T1" fmla="*/ 3 h 13"/>
                  <a:gd name="T2" fmla="*/ 0 w 18"/>
                  <a:gd name="T3" fmla="*/ 0 h 13"/>
                  <a:gd name="T4" fmla="*/ 0 w 18"/>
                  <a:gd name="T5" fmla="*/ 0 h 13"/>
                  <a:gd name="T6" fmla="*/ 18 w 18"/>
                  <a:gd name="T7" fmla="*/ 13 h 13"/>
                  <a:gd name="T8" fmla="*/ 18 w 18"/>
                  <a:gd name="T9" fmla="*/ 13 h 13"/>
                  <a:gd name="T10" fmla="*/ 6 w 18"/>
                  <a:gd name="T11" fmla="*/ 3 h 13"/>
                </a:gdLst>
                <a:ahLst/>
                <a:cxnLst>
                  <a:cxn ang="0">
                    <a:pos x="T0" y="T1"/>
                  </a:cxn>
                  <a:cxn ang="0">
                    <a:pos x="T2" y="T3"/>
                  </a:cxn>
                  <a:cxn ang="0">
                    <a:pos x="T4" y="T5"/>
                  </a:cxn>
                  <a:cxn ang="0">
                    <a:pos x="T6" y="T7"/>
                  </a:cxn>
                  <a:cxn ang="0">
                    <a:pos x="T8" y="T9"/>
                  </a:cxn>
                  <a:cxn ang="0">
                    <a:pos x="T10" y="T11"/>
                  </a:cxn>
                </a:cxnLst>
                <a:rect l="0" t="0" r="r" b="b"/>
                <a:pathLst>
                  <a:path w="18" h="13">
                    <a:moveTo>
                      <a:pt x="6" y="3"/>
                    </a:moveTo>
                    <a:cubicBezTo>
                      <a:pt x="3" y="1"/>
                      <a:pt x="0" y="0"/>
                      <a:pt x="0" y="0"/>
                    </a:cubicBezTo>
                    <a:cubicBezTo>
                      <a:pt x="0" y="0"/>
                      <a:pt x="0" y="0"/>
                      <a:pt x="0" y="0"/>
                    </a:cubicBezTo>
                    <a:cubicBezTo>
                      <a:pt x="0" y="0"/>
                      <a:pt x="10" y="5"/>
                      <a:pt x="18" y="13"/>
                    </a:cubicBezTo>
                    <a:cubicBezTo>
                      <a:pt x="18" y="13"/>
                      <a:pt x="18" y="13"/>
                      <a:pt x="18" y="13"/>
                    </a:cubicBezTo>
                    <a:cubicBezTo>
                      <a:pt x="14" y="9"/>
                      <a:pt x="10" y="6"/>
                      <a:pt x="6" y="3"/>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6" name="Freeform 2344"/>
              <p:cNvSpPr>
                <a:spLocks noEditPoints="1"/>
              </p:cNvSpPr>
              <p:nvPr/>
            </p:nvSpPr>
            <p:spPr bwMode="auto">
              <a:xfrm>
                <a:off x="438" y="1761"/>
                <a:ext cx="36" cy="25"/>
              </a:xfrm>
              <a:custGeom>
                <a:avLst/>
                <a:gdLst>
                  <a:gd name="T0" fmla="*/ 6 w 17"/>
                  <a:gd name="T1" fmla="*/ 3 h 12"/>
                  <a:gd name="T2" fmla="*/ 0 w 17"/>
                  <a:gd name="T3" fmla="*/ 0 h 12"/>
                  <a:gd name="T4" fmla="*/ 0 w 17"/>
                  <a:gd name="T5" fmla="*/ 0 h 12"/>
                  <a:gd name="T6" fmla="*/ 17 w 17"/>
                  <a:gd name="T7" fmla="*/ 12 h 12"/>
                  <a:gd name="T8" fmla="*/ 17 w 17"/>
                  <a:gd name="T9" fmla="*/ 12 h 12"/>
                  <a:gd name="T10" fmla="*/ 6 w 17"/>
                  <a:gd name="T11" fmla="*/ 3 h 12"/>
                  <a:gd name="T12" fmla="*/ 0 w 17"/>
                  <a:gd name="T13" fmla="*/ 0 h 12"/>
                  <a:gd name="T14" fmla="*/ 0 w 17"/>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6" y="3"/>
                    </a:moveTo>
                    <a:cubicBezTo>
                      <a:pt x="2" y="1"/>
                      <a:pt x="0" y="0"/>
                      <a:pt x="0" y="0"/>
                    </a:cubicBezTo>
                    <a:cubicBezTo>
                      <a:pt x="0" y="0"/>
                      <a:pt x="0" y="0"/>
                      <a:pt x="0" y="0"/>
                    </a:cubicBezTo>
                    <a:cubicBezTo>
                      <a:pt x="0" y="0"/>
                      <a:pt x="9" y="4"/>
                      <a:pt x="17" y="12"/>
                    </a:cubicBezTo>
                    <a:cubicBezTo>
                      <a:pt x="17" y="12"/>
                      <a:pt x="17" y="12"/>
                      <a:pt x="17" y="12"/>
                    </a:cubicBezTo>
                    <a:cubicBezTo>
                      <a:pt x="13" y="8"/>
                      <a:pt x="9" y="5"/>
                      <a:pt x="6" y="3"/>
                    </a:cubicBezTo>
                    <a:close/>
                    <a:moveTo>
                      <a:pt x="0" y="0"/>
                    </a:moveTo>
                    <a:cubicBezTo>
                      <a:pt x="0" y="0"/>
                      <a:pt x="0" y="0"/>
                      <a:pt x="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7" name="Freeform 2345"/>
              <p:cNvSpPr>
                <a:spLocks/>
              </p:cNvSpPr>
              <p:nvPr/>
            </p:nvSpPr>
            <p:spPr bwMode="auto">
              <a:xfrm>
                <a:off x="440" y="1761"/>
                <a:ext cx="34" cy="23"/>
              </a:xfrm>
              <a:custGeom>
                <a:avLst/>
                <a:gdLst>
                  <a:gd name="T0" fmla="*/ 4 w 16"/>
                  <a:gd name="T1" fmla="*/ 2 h 11"/>
                  <a:gd name="T2" fmla="*/ 0 w 16"/>
                  <a:gd name="T3" fmla="*/ 0 h 11"/>
                  <a:gd name="T4" fmla="*/ 0 w 16"/>
                  <a:gd name="T5" fmla="*/ 0 h 11"/>
                  <a:gd name="T6" fmla="*/ 16 w 16"/>
                  <a:gd name="T7" fmla="*/ 11 h 11"/>
                  <a:gd name="T8" fmla="*/ 16 w 16"/>
                  <a:gd name="T9" fmla="*/ 11 h 11"/>
                  <a:gd name="T10" fmla="*/ 4 w 16"/>
                  <a:gd name="T11" fmla="*/ 2 h 11"/>
                </a:gdLst>
                <a:ahLst/>
                <a:cxnLst>
                  <a:cxn ang="0">
                    <a:pos x="T0" y="T1"/>
                  </a:cxn>
                  <a:cxn ang="0">
                    <a:pos x="T2" y="T3"/>
                  </a:cxn>
                  <a:cxn ang="0">
                    <a:pos x="T4" y="T5"/>
                  </a:cxn>
                  <a:cxn ang="0">
                    <a:pos x="T6" y="T7"/>
                  </a:cxn>
                  <a:cxn ang="0">
                    <a:pos x="T8" y="T9"/>
                  </a:cxn>
                  <a:cxn ang="0">
                    <a:pos x="T10" y="T11"/>
                  </a:cxn>
                </a:cxnLst>
                <a:rect l="0" t="0" r="r" b="b"/>
                <a:pathLst>
                  <a:path w="16" h="11">
                    <a:moveTo>
                      <a:pt x="4" y="2"/>
                    </a:moveTo>
                    <a:cubicBezTo>
                      <a:pt x="1" y="1"/>
                      <a:pt x="0" y="0"/>
                      <a:pt x="0" y="0"/>
                    </a:cubicBezTo>
                    <a:cubicBezTo>
                      <a:pt x="0" y="0"/>
                      <a:pt x="0" y="0"/>
                      <a:pt x="0" y="0"/>
                    </a:cubicBezTo>
                    <a:cubicBezTo>
                      <a:pt x="0" y="0"/>
                      <a:pt x="7" y="2"/>
                      <a:pt x="16" y="11"/>
                    </a:cubicBezTo>
                    <a:cubicBezTo>
                      <a:pt x="16" y="11"/>
                      <a:pt x="16" y="11"/>
                      <a:pt x="16" y="11"/>
                    </a:cubicBezTo>
                    <a:cubicBezTo>
                      <a:pt x="11" y="7"/>
                      <a:pt x="7" y="4"/>
                      <a:pt x="4" y="2"/>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8" name="Freeform 2346"/>
              <p:cNvSpPr>
                <a:spLocks noEditPoints="1"/>
              </p:cNvSpPr>
              <p:nvPr/>
            </p:nvSpPr>
            <p:spPr bwMode="auto">
              <a:xfrm>
                <a:off x="440" y="1761"/>
                <a:ext cx="30" cy="19"/>
              </a:xfrm>
              <a:custGeom>
                <a:avLst/>
                <a:gdLst>
                  <a:gd name="T0" fmla="*/ 5 w 14"/>
                  <a:gd name="T1" fmla="*/ 2 h 9"/>
                  <a:gd name="T2" fmla="*/ 0 w 14"/>
                  <a:gd name="T3" fmla="*/ 0 h 9"/>
                  <a:gd name="T4" fmla="*/ 1 w 14"/>
                  <a:gd name="T5" fmla="*/ 0 h 9"/>
                  <a:gd name="T6" fmla="*/ 14 w 14"/>
                  <a:gd name="T7" fmla="*/ 9 h 9"/>
                  <a:gd name="T8" fmla="*/ 14 w 14"/>
                  <a:gd name="T9" fmla="*/ 9 h 9"/>
                  <a:gd name="T10" fmla="*/ 5 w 14"/>
                  <a:gd name="T11" fmla="*/ 2 h 9"/>
                  <a:gd name="T12" fmla="*/ 0 w 14"/>
                  <a:gd name="T13" fmla="*/ 0 h 9"/>
                  <a:gd name="T14" fmla="*/ 0 w 1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5" y="2"/>
                    </a:moveTo>
                    <a:cubicBezTo>
                      <a:pt x="2" y="0"/>
                      <a:pt x="1" y="0"/>
                      <a:pt x="0" y="0"/>
                    </a:cubicBezTo>
                    <a:cubicBezTo>
                      <a:pt x="1" y="0"/>
                      <a:pt x="1" y="0"/>
                      <a:pt x="1" y="0"/>
                    </a:cubicBezTo>
                    <a:cubicBezTo>
                      <a:pt x="1" y="0"/>
                      <a:pt x="7" y="2"/>
                      <a:pt x="14" y="9"/>
                    </a:cubicBezTo>
                    <a:cubicBezTo>
                      <a:pt x="14" y="9"/>
                      <a:pt x="14" y="9"/>
                      <a:pt x="14" y="9"/>
                    </a:cubicBezTo>
                    <a:cubicBezTo>
                      <a:pt x="10" y="6"/>
                      <a:pt x="7" y="3"/>
                      <a:pt x="5" y="2"/>
                    </a:cubicBezTo>
                    <a:close/>
                    <a:moveTo>
                      <a:pt x="0" y="0"/>
                    </a:moveTo>
                    <a:cubicBezTo>
                      <a:pt x="0" y="0"/>
                      <a:pt x="0" y="0"/>
                      <a:pt x="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9" name="Freeform 2347"/>
              <p:cNvSpPr>
                <a:spLocks/>
              </p:cNvSpPr>
              <p:nvPr/>
            </p:nvSpPr>
            <p:spPr bwMode="auto">
              <a:xfrm>
                <a:off x="442" y="1761"/>
                <a:ext cx="23" cy="15"/>
              </a:xfrm>
              <a:custGeom>
                <a:avLst/>
                <a:gdLst>
                  <a:gd name="T0" fmla="*/ 0 w 11"/>
                  <a:gd name="T1" fmla="*/ 0 h 7"/>
                  <a:gd name="T2" fmla="*/ 0 w 11"/>
                  <a:gd name="T3" fmla="*/ 0 h 7"/>
                  <a:gd name="T4" fmla="*/ 0 w 11"/>
                  <a:gd name="T5" fmla="*/ 0 h 7"/>
                  <a:gd name="T6" fmla="*/ 11 w 11"/>
                  <a:gd name="T7" fmla="*/ 7 h 7"/>
                  <a:gd name="T8" fmla="*/ 11 w 11"/>
                  <a:gd name="T9" fmla="*/ 7 h 7"/>
                  <a:gd name="T10" fmla="*/ 0 w 11"/>
                  <a:gd name="T11" fmla="*/ 0 h 7"/>
                </a:gdLst>
                <a:ahLst/>
                <a:cxnLst>
                  <a:cxn ang="0">
                    <a:pos x="T0" y="T1"/>
                  </a:cxn>
                  <a:cxn ang="0">
                    <a:pos x="T2" y="T3"/>
                  </a:cxn>
                  <a:cxn ang="0">
                    <a:pos x="T4" y="T5"/>
                  </a:cxn>
                  <a:cxn ang="0">
                    <a:pos x="T6" y="T7"/>
                  </a:cxn>
                  <a:cxn ang="0">
                    <a:pos x="T8" y="T9"/>
                  </a:cxn>
                  <a:cxn ang="0">
                    <a:pos x="T10" y="T11"/>
                  </a:cxn>
                </a:cxnLst>
                <a:rect l="0" t="0" r="r" b="b"/>
                <a:pathLst>
                  <a:path w="11" h="7">
                    <a:moveTo>
                      <a:pt x="0" y="0"/>
                    </a:moveTo>
                    <a:cubicBezTo>
                      <a:pt x="0" y="0"/>
                      <a:pt x="0" y="0"/>
                      <a:pt x="0" y="0"/>
                    </a:cubicBezTo>
                    <a:cubicBezTo>
                      <a:pt x="0" y="0"/>
                      <a:pt x="0" y="0"/>
                      <a:pt x="0" y="0"/>
                    </a:cubicBezTo>
                    <a:cubicBezTo>
                      <a:pt x="0" y="0"/>
                      <a:pt x="7" y="1"/>
                      <a:pt x="11" y="7"/>
                    </a:cubicBezTo>
                    <a:cubicBezTo>
                      <a:pt x="11" y="7"/>
                      <a:pt x="11" y="7"/>
                      <a:pt x="11" y="7"/>
                    </a:cubicBezTo>
                    <a:cubicBezTo>
                      <a:pt x="7" y="1"/>
                      <a:pt x="0" y="0"/>
                      <a:pt x="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0" name="Freeform 2348"/>
              <p:cNvSpPr>
                <a:spLocks noEditPoints="1"/>
              </p:cNvSpPr>
              <p:nvPr/>
            </p:nvSpPr>
            <p:spPr bwMode="auto">
              <a:xfrm>
                <a:off x="427" y="1759"/>
                <a:ext cx="49" cy="40"/>
              </a:xfrm>
              <a:custGeom>
                <a:avLst/>
                <a:gdLst>
                  <a:gd name="T0" fmla="*/ 13 w 23"/>
                  <a:gd name="T1" fmla="*/ 19 h 19"/>
                  <a:gd name="T2" fmla="*/ 6 w 23"/>
                  <a:gd name="T3" fmla="*/ 17 h 19"/>
                  <a:gd name="T4" fmla="*/ 3 w 23"/>
                  <a:gd name="T5" fmla="*/ 15 h 19"/>
                  <a:gd name="T6" fmla="*/ 0 w 23"/>
                  <a:gd name="T7" fmla="*/ 7 h 19"/>
                  <a:gd name="T8" fmla="*/ 3 w 23"/>
                  <a:gd name="T9" fmla="*/ 1 h 19"/>
                  <a:gd name="T10" fmla="*/ 8 w 23"/>
                  <a:gd name="T11" fmla="*/ 0 h 19"/>
                  <a:gd name="T12" fmla="*/ 17 w 23"/>
                  <a:gd name="T13" fmla="*/ 6 h 19"/>
                  <a:gd name="T14" fmla="*/ 21 w 23"/>
                  <a:gd name="T15" fmla="*/ 11 h 19"/>
                  <a:gd name="T16" fmla="*/ 23 w 23"/>
                  <a:gd name="T17" fmla="*/ 14 h 19"/>
                  <a:gd name="T18" fmla="*/ 23 w 23"/>
                  <a:gd name="T19" fmla="*/ 14 h 19"/>
                  <a:gd name="T20" fmla="*/ 21 w 23"/>
                  <a:gd name="T21" fmla="*/ 19 h 19"/>
                  <a:gd name="T22" fmla="*/ 19 w 23"/>
                  <a:gd name="T23" fmla="*/ 19 h 19"/>
                  <a:gd name="T24" fmla="*/ 17 w 23"/>
                  <a:gd name="T25" fmla="*/ 19 h 19"/>
                  <a:gd name="T26" fmla="*/ 13 w 23"/>
                  <a:gd name="T27" fmla="*/ 19 h 19"/>
                  <a:gd name="T28" fmla="*/ 4 w 23"/>
                  <a:gd name="T29" fmla="*/ 2 h 19"/>
                  <a:gd name="T30" fmla="*/ 0 w 23"/>
                  <a:gd name="T31" fmla="*/ 7 h 19"/>
                  <a:gd name="T32" fmla="*/ 4 w 23"/>
                  <a:gd name="T33" fmla="*/ 14 h 19"/>
                  <a:gd name="T34" fmla="*/ 7 w 23"/>
                  <a:gd name="T35" fmla="*/ 17 h 19"/>
                  <a:gd name="T36" fmla="*/ 13 w 23"/>
                  <a:gd name="T37" fmla="*/ 19 h 19"/>
                  <a:gd name="T38" fmla="*/ 17 w 23"/>
                  <a:gd name="T39" fmla="*/ 19 h 19"/>
                  <a:gd name="T40" fmla="*/ 19 w 23"/>
                  <a:gd name="T41" fmla="*/ 19 h 19"/>
                  <a:gd name="T42" fmla="*/ 20 w 23"/>
                  <a:gd name="T43" fmla="*/ 18 h 19"/>
                  <a:gd name="T44" fmla="*/ 22 w 23"/>
                  <a:gd name="T45" fmla="*/ 14 h 19"/>
                  <a:gd name="T46" fmla="*/ 22 w 23"/>
                  <a:gd name="T47" fmla="*/ 14 h 19"/>
                  <a:gd name="T48" fmla="*/ 21 w 23"/>
                  <a:gd name="T49" fmla="*/ 11 h 19"/>
                  <a:gd name="T50" fmla="*/ 17 w 23"/>
                  <a:gd name="T51" fmla="*/ 6 h 19"/>
                  <a:gd name="T52" fmla="*/ 8 w 23"/>
                  <a:gd name="T53" fmla="*/ 1 h 19"/>
                  <a:gd name="T54" fmla="*/ 8 w 23"/>
                  <a:gd name="T55" fmla="*/ 1 h 19"/>
                  <a:gd name="T56" fmla="*/ 4 w 23"/>
                  <a:gd name="T5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9">
                    <a:moveTo>
                      <a:pt x="13" y="19"/>
                    </a:moveTo>
                    <a:cubicBezTo>
                      <a:pt x="11" y="19"/>
                      <a:pt x="9" y="18"/>
                      <a:pt x="6" y="17"/>
                    </a:cubicBezTo>
                    <a:cubicBezTo>
                      <a:pt x="5" y="16"/>
                      <a:pt x="4" y="15"/>
                      <a:pt x="3" y="15"/>
                    </a:cubicBezTo>
                    <a:cubicBezTo>
                      <a:pt x="1" y="12"/>
                      <a:pt x="0" y="9"/>
                      <a:pt x="0" y="7"/>
                    </a:cubicBezTo>
                    <a:cubicBezTo>
                      <a:pt x="0" y="4"/>
                      <a:pt x="1" y="2"/>
                      <a:pt x="3" y="1"/>
                    </a:cubicBezTo>
                    <a:cubicBezTo>
                      <a:pt x="5" y="1"/>
                      <a:pt x="6" y="0"/>
                      <a:pt x="8" y="0"/>
                    </a:cubicBezTo>
                    <a:cubicBezTo>
                      <a:pt x="11" y="0"/>
                      <a:pt x="15" y="2"/>
                      <a:pt x="17" y="6"/>
                    </a:cubicBezTo>
                    <a:cubicBezTo>
                      <a:pt x="19" y="9"/>
                      <a:pt x="21" y="10"/>
                      <a:pt x="21" y="11"/>
                    </a:cubicBezTo>
                    <a:cubicBezTo>
                      <a:pt x="22" y="12"/>
                      <a:pt x="23" y="12"/>
                      <a:pt x="23" y="14"/>
                    </a:cubicBezTo>
                    <a:cubicBezTo>
                      <a:pt x="23" y="14"/>
                      <a:pt x="23" y="14"/>
                      <a:pt x="23" y="14"/>
                    </a:cubicBezTo>
                    <a:cubicBezTo>
                      <a:pt x="23" y="16"/>
                      <a:pt x="22" y="18"/>
                      <a:pt x="21" y="19"/>
                    </a:cubicBezTo>
                    <a:cubicBezTo>
                      <a:pt x="20" y="19"/>
                      <a:pt x="19" y="19"/>
                      <a:pt x="19" y="19"/>
                    </a:cubicBezTo>
                    <a:cubicBezTo>
                      <a:pt x="18" y="19"/>
                      <a:pt x="18" y="19"/>
                      <a:pt x="17" y="19"/>
                    </a:cubicBezTo>
                    <a:cubicBezTo>
                      <a:pt x="16" y="19"/>
                      <a:pt x="14" y="19"/>
                      <a:pt x="13" y="19"/>
                    </a:cubicBezTo>
                    <a:close/>
                    <a:moveTo>
                      <a:pt x="4" y="2"/>
                    </a:moveTo>
                    <a:cubicBezTo>
                      <a:pt x="2" y="2"/>
                      <a:pt x="0" y="4"/>
                      <a:pt x="0" y="7"/>
                    </a:cubicBezTo>
                    <a:cubicBezTo>
                      <a:pt x="0" y="9"/>
                      <a:pt x="1" y="12"/>
                      <a:pt x="4" y="14"/>
                    </a:cubicBezTo>
                    <a:cubicBezTo>
                      <a:pt x="4" y="15"/>
                      <a:pt x="6" y="16"/>
                      <a:pt x="7" y="17"/>
                    </a:cubicBezTo>
                    <a:cubicBezTo>
                      <a:pt x="9" y="18"/>
                      <a:pt x="11" y="18"/>
                      <a:pt x="13" y="19"/>
                    </a:cubicBezTo>
                    <a:cubicBezTo>
                      <a:pt x="15" y="19"/>
                      <a:pt x="16" y="19"/>
                      <a:pt x="17" y="19"/>
                    </a:cubicBezTo>
                    <a:cubicBezTo>
                      <a:pt x="18" y="19"/>
                      <a:pt x="18" y="19"/>
                      <a:pt x="19" y="19"/>
                    </a:cubicBezTo>
                    <a:cubicBezTo>
                      <a:pt x="19" y="19"/>
                      <a:pt x="20" y="19"/>
                      <a:pt x="20" y="18"/>
                    </a:cubicBezTo>
                    <a:cubicBezTo>
                      <a:pt x="22" y="17"/>
                      <a:pt x="22" y="16"/>
                      <a:pt x="22" y="14"/>
                    </a:cubicBezTo>
                    <a:cubicBezTo>
                      <a:pt x="22" y="14"/>
                      <a:pt x="22" y="14"/>
                      <a:pt x="22" y="14"/>
                    </a:cubicBezTo>
                    <a:cubicBezTo>
                      <a:pt x="22" y="12"/>
                      <a:pt x="22" y="12"/>
                      <a:pt x="21" y="11"/>
                    </a:cubicBezTo>
                    <a:cubicBezTo>
                      <a:pt x="20" y="10"/>
                      <a:pt x="19" y="9"/>
                      <a:pt x="17" y="6"/>
                    </a:cubicBezTo>
                    <a:cubicBezTo>
                      <a:pt x="14" y="2"/>
                      <a:pt x="11" y="1"/>
                      <a:pt x="8" y="1"/>
                    </a:cubicBezTo>
                    <a:cubicBezTo>
                      <a:pt x="8" y="1"/>
                      <a:pt x="8" y="1"/>
                      <a:pt x="8" y="1"/>
                    </a:cubicBezTo>
                    <a:cubicBezTo>
                      <a:pt x="6" y="1"/>
                      <a:pt x="5" y="1"/>
                      <a:pt x="4" y="2"/>
                    </a:cubicBezTo>
                    <a:close/>
                  </a:path>
                </a:pathLst>
              </a:custGeom>
              <a:solidFill>
                <a:srgbClr val="AB3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1" name="Freeform 2349"/>
              <p:cNvSpPr>
                <a:spLocks/>
              </p:cNvSpPr>
              <p:nvPr/>
            </p:nvSpPr>
            <p:spPr bwMode="auto">
              <a:xfrm>
                <a:off x="474" y="1759"/>
                <a:ext cx="51" cy="40"/>
              </a:xfrm>
              <a:custGeom>
                <a:avLst/>
                <a:gdLst>
                  <a:gd name="T0" fmla="*/ 4 w 24"/>
                  <a:gd name="T1" fmla="*/ 19 h 19"/>
                  <a:gd name="T2" fmla="*/ 9 w 24"/>
                  <a:gd name="T3" fmla="*/ 19 h 19"/>
                  <a:gd name="T4" fmla="*/ 16 w 24"/>
                  <a:gd name="T5" fmla="*/ 17 h 19"/>
                  <a:gd name="T6" fmla="*/ 19 w 24"/>
                  <a:gd name="T7" fmla="*/ 14 h 19"/>
                  <a:gd name="T8" fmla="*/ 19 w 24"/>
                  <a:gd name="T9" fmla="*/ 1 h 19"/>
                  <a:gd name="T10" fmla="*/ 5 w 24"/>
                  <a:gd name="T11" fmla="*/ 6 h 19"/>
                  <a:gd name="T12" fmla="*/ 0 w 24"/>
                  <a:gd name="T13" fmla="*/ 14 h 19"/>
                  <a:gd name="T14" fmla="*/ 2 w 24"/>
                  <a:gd name="T15" fmla="*/ 18 h 19"/>
                  <a:gd name="T16" fmla="*/ 4 w 2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4" y="19"/>
                    </a:moveTo>
                    <a:cubicBezTo>
                      <a:pt x="6" y="19"/>
                      <a:pt x="8" y="19"/>
                      <a:pt x="9" y="19"/>
                    </a:cubicBezTo>
                    <a:cubicBezTo>
                      <a:pt x="12" y="18"/>
                      <a:pt x="14" y="18"/>
                      <a:pt x="16" y="17"/>
                    </a:cubicBezTo>
                    <a:cubicBezTo>
                      <a:pt x="17" y="16"/>
                      <a:pt x="18" y="15"/>
                      <a:pt x="19" y="14"/>
                    </a:cubicBezTo>
                    <a:cubicBezTo>
                      <a:pt x="24" y="9"/>
                      <a:pt x="23" y="3"/>
                      <a:pt x="19" y="1"/>
                    </a:cubicBezTo>
                    <a:cubicBezTo>
                      <a:pt x="15" y="0"/>
                      <a:pt x="9" y="0"/>
                      <a:pt x="5" y="6"/>
                    </a:cubicBezTo>
                    <a:cubicBezTo>
                      <a:pt x="2" y="12"/>
                      <a:pt x="0" y="11"/>
                      <a:pt x="0" y="14"/>
                    </a:cubicBezTo>
                    <a:cubicBezTo>
                      <a:pt x="0" y="16"/>
                      <a:pt x="0" y="18"/>
                      <a:pt x="2" y="18"/>
                    </a:cubicBezTo>
                    <a:cubicBezTo>
                      <a:pt x="3" y="19"/>
                      <a:pt x="3" y="19"/>
                      <a:pt x="4" y="19"/>
                    </a:cubicBezTo>
                    <a:close/>
                  </a:path>
                </a:pathLst>
              </a:custGeom>
              <a:solidFill>
                <a:srgbClr val="DB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2" name="Freeform 2350"/>
              <p:cNvSpPr>
                <a:spLocks noEditPoints="1"/>
              </p:cNvSpPr>
              <p:nvPr/>
            </p:nvSpPr>
            <p:spPr bwMode="auto">
              <a:xfrm>
                <a:off x="474" y="1761"/>
                <a:ext cx="51" cy="38"/>
              </a:xfrm>
              <a:custGeom>
                <a:avLst/>
                <a:gdLst>
                  <a:gd name="T0" fmla="*/ 8 w 24"/>
                  <a:gd name="T1" fmla="*/ 17 h 18"/>
                  <a:gd name="T2" fmla="*/ 5 w 24"/>
                  <a:gd name="T3" fmla="*/ 16 h 18"/>
                  <a:gd name="T4" fmla="*/ 4 w 24"/>
                  <a:gd name="T5" fmla="*/ 11 h 18"/>
                  <a:gd name="T6" fmla="*/ 8 w 24"/>
                  <a:gd name="T7" fmla="*/ 7 h 18"/>
                  <a:gd name="T8" fmla="*/ 15 w 24"/>
                  <a:gd name="T9" fmla="*/ 1 h 18"/>
                  <a:gd name="T10" fmla="*/ 15 w 24"/>
                  <a:gd name="T11" fmla="*/ 1 h 18"/>
                  <a:gd name="T12" fmla="*/ 15 w 24"/>
                  <a:gd name="T13" fmla="*/ 15 h 18"/>
                  <a:gd name="T14" fmla="*/ 8 w 24"/>
                  <a:gd name="T15" fmla="*/ 17 h 18"/>
                  <a:gd name="T16" fmla="*/ 15 w 24"/>
                  <a:gd name="T17" fmla="*/ 0 h 18"/>
                  <a:gd name="T18" fmla="*/ 5 w 24"/>
                  <a:gd name="T19" fmla="*/ 5 h 18"/>
                  <a:gd name="T20" fmla="*/ 3 w 24"/>
                  <a:gd name="T21" fmla="*/ 8 h 18"/>
                  <a:gd name="T22" fmla="*/ 3 w 24"/>
                  <a:gd name="T23" fmla="*/ 9 h 18"/>
                  <a:gd name="T24" fmla="*/ 0 w 24"/>
                  <a:gd name="T25" fmla="*/ 11 h 18"/>
                  <a:gd name="T26" fmla="*/ 0 w 24"/>
                  <a:gd name="T27" fmla="*/ 13 h 18"/>
                  <a:gd name="T28" fmla="*/ 0 w 24"/>
                  <a:gd name="T29" fmla="*/ 13 h 18"/>
                  <a:gd name="T30" fmla="*/ 2 w 24"/>
                  <a:gd name="T31" fmla="*/ 17 h 18"/>
                  <a:gd name="T32" fmla="*/ 4 w 24"/>
                  <a:gd name="T33" fmla="*/ 18 h 18"/>
                  <a:gd name="T34" fmla="*/ 5 w 24"/>
                  <a:gd name="T35" fmla="*/ 18 h 18"/>
                  <a:gd name="T36" fmla="*/ 9 w 24"/>
                  <a:gd name="T37" fmla="*/ 18 h 18"/>
                  <a:gd name="T38" fmla="*/ 16 w 24"/>
                  <a:gd name="T39" fmla="*/ 16 h 18"/>
                  <a:gd name="T40" fmla="*/ 19 w 24"/>
                  <a:gd name="T41" fmla="*/ 13 h 18"/>
                  <a:gd name="T42" fmla="*/ 23 w 24"/>
                  <a:gd name="T43" fmla="*/ 6 h 18"/>
                  <a:gd name="T44" fmla="*/ 23 w 24"/>
                  <a:gd name="T45" fmla="*/ 6 h 18"/>
                  <a:gd name="T46" fmla="*/ 23 w 24"/>
                  <a:gd name="T47" fmla="*/ 6 h 18"/>
                  <a:gd name="T48" fmla="*/ 21 w 24"/>
                  <a:gd name="T49" fmla="*/ 1 h 18"/>
                  <a:gd name="T50" fmla="*/ 20 w 24"/>
                  <a:gd name="T51" fmla="*/ 1 h 18"/>
                  <a:gd name="T52" fmla="*/ 19 w 24"/>
                  <a:gd name="T53" fmla="*/ 0 h 18"/>
                  <a:gd name="T54" fmla="*/ 16 w 24"/>
                  <a:gd name="T55" fmla="*/ 0 h 18"/>
                  <a:gd name="T56" fmla="*/ 16 w 24"/>
                  <a:gd name="T57" fmla="*/ 0 h 18"/>
                  <a:gd name="T58" fmla="*/ 15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8" y="17"/>
                    </a:moveTo>
                    <a:cubicBezTo>
                      <a:pt x="7" y="17"/>
                      <a:pt x="6" y="16"/>
                      <a:pt x="5" y="16"/>
                    </a:cubicBezTo>
                    <a:cubicBezTo>
                      <a:pt x="1" y="14"/>
                      <a:pt x="1" y="12"/>
                      <a:pt x="4" y="11"/>
                    </a:cubicBezTo>
                    <a:cubicBezTo>
                      <a:pt x="6" y="10"/>
                      <a:pt x="6" y="10"/>
                      <a:pt x="8" y="7"/>
                    </a:cubicBezTo>
                    <a:cubicBezTo>
                      <a:pt x="9" y="4"/>
                      <a:pt x="12" y="2"/>
                      <a:pt x="15" y="1"/>
                    </a:cubicBezTo>
                    <a:cubicBezTo>
                      <a:pt x="15" y="1"/>
                      <a:pt x="15" y="1"/>
                      <a:pt x="15" y="1"/>
                    </a:cubicBezTo>
                    <a:cubicBezTo>
                      <a:pt x="18" y="1"/>
                      <a:pt x="24" y="6"/>
                      <a:pt x="15" y="15"/>
                    </a:cubicBezTo>
                    <a:cubicBezTo>
                      <a:pt x="15" y="15"/>
                      <a:pt x="11" y="17"/>
                      <a:pt x="8" y="17"/>
                    </a:cubicBezTo>
                    <a:close/>
                    <a:moveTo>
                      <a:pt x="15" y="0"/>
                    </a:moveTo>
                    <a:cubicBezTo>
                      <a:pt x="12" y="0"/>
                      <a:pt x="8" y="1"/>
                      <a:pt x="5" y="5"/>
                    </a:cubicBezTo>
                    <a:cubicBezTo>
                      <a:pt x="5" y="6"/>
                      <a:pt x="4" y="7"/>
                      <a:pt x="3" y="8"/>
                    </a:cubicBezTo>
                    <a:cubicBezTo>
                      <a:pt x="3" y="9"/>
                      <a:pt x="3" y="9"/>
                      <a:pt x="3" y="9"/>
                    </a:cubicBezTo>
                    <a:cubicBezTo>
                      <a:pt x="1" y="10"/>
                      <a:pt x="1" y="11"/>
                      <a:pt x="0" y="11"/>
                    </a:cubicBezTo>
                    <a:cubicBezTo>
                      <a:pt x="0" y="12"/>
                      <a:pt x="0" y="12"/>
                      <a:pt x="0" y="13"/>
                    </a:cubicBezTo>
                    <a:cubicBezTo>
                      <a:pt x="0" y="13"/>
                      <a:pt x="0" y="13"/>
                      <a:pt x="0" y="13"/>
                    </a:cubicBezTo>
                    <a:cubicBezTo>
                      <a:pt x="0" y="15"/>
                      <a:pt x="0" y="17"/>
                      <a:pt x="2" y="17"/>
                    </a:cubicBezTo>
                    <a:cubicBezTo>
                      <a:pt x="3" y="18"/>
                      <a:pt x="3" y="18"/>
                      <a:pt x="4" y="18"/>
                    </a:cubicBezTo>
                    <a:cubicBezTo>
                      <a:pt x="4" y="18"/>
                      <a:pt x="5" y="18"/>
                      <a:pt x="5" y="18"/>
                    </a:cubicBezTo>
                    <a:cubicBezTo>
                      <a:pt x="7" y="18"/>
                      <a:pt x="8" y="18"/>
                      <a:pt x="9" y="18"/>
                    </a:cubicBezTo>
                    <a:cubicBezTo>
                      <a:pt x="12" y="17"/>
                      <a:pt x="14" y="17"/>
                      <a:pt x="16" y="16"/>
                    </a:cubicBezTo>
                    <a:cubicBezTo>
                      <a:pt x="17" y="15"/>
                      <a:pt x="18" y="14"/>
                      <a:pt x="19" y="13"/>
                    </a:cubicBezTo>
                    <a:cubicBezTo>
                      <a:pt x="22" y="11"/>
                      <a:pt x="23" y="8"/>
                      <a:pt x="23" y="6"/>
                    </a:cubicBezTo>
                    <a:cubicBezTo>
                      <a:pt x="23" y="6"/>
                      <a:pt x="23" y="6"/>
                      <a:pt x="23" y="6"/>
                    </a:cubicBezTo>
                    <a:cubicBezTo>
                      <a:pt x="23" y="6"/>
                      <a:pt x="23" y="6"/>
                      <a:pt x="23" y="6"/>
                    </a:cubicBezTo>
                    <a:cubicBezTo>
                      <a:pt x="23" y="4"/>
                      <a:pt x="22" y="2"/>
                      <a:pt x="21" y="1"/>
                    </a:cubicBezTo>
                    <a:cubicBezTo>
                      <a:pt x="20" y="1"/>
                      <a:pt x="20" y="1"/>
                      <a:pt x="20" y="1"/>
                    </a:cubicBezTo>
                    <a:cubicBezTo>
                      <a:pt x="19" y="0"/>
                      <a:pt x="19" y="0"/>
                      <a:pt x="19" y="0"/>
                    </a:cubicBezTo>
                    <a:cubicBezTo>
                      <a:pt x="18" y="0"/>
                      <a:pt x="17" y="0"/>
                      <a:pt x="16" y="0"/>
                    </a:cubicBezTo>
                    <a:cubicBezTo>
                      <a:pt x="16" y="0"/>
                      <a:pt x="16" y="0"/>
                      <a:pt x="16" y="0"/>
                    </a:cubicBezTo>
                    <a:lnTo>
                      <a:pt x="15" y="0"/>
                    </a:lnTo>
                    <a:close/>
                  </a:path>
                </a:pathLst>
              </a:custGeom>
              <a:solidFill>
                <a:srgbClr val="D45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3" name="Freeform 2351"/>
              <p:cNvSpPr>
                <a:spLocks/>
              </p:cNvSpPr>
              <p:nvPr/>
            </p:nvSpPr>
            <p:spPr bwMode="auto">
              <a:xfrm>
                <a:off x="480" y="1769"/>
                <a:ext cx="41" cy="30"/>
              </a:xfrm>
              <a:custGeom>
                <a:avLst/>
                <a:gdLst>
                  <a:gd name="T0" fmla="*/ 19 w 19"/>
                  <a:gd name="T1" fmla="*/ 0 h 14"/>
                  <a:gd name="T2" fmla="*/ 0 w 19"/>
                  <a:gd name="T3" fmla="*/ 14 h 14"/>
                  <a:gd name="T4" fmla="*/ 0 w 19"/>
                  <a:gd name="T5" fmla="*/ 14 h 14"/>
                  <a:gd name="T6" fmla="*/ 16 w 19"/>
                  <a:gd name="T7" fmla="*/ 6 h 14"/>
                  <a:gd name="T8" fmla="*/ 19 w 19"/>
                  <a:gd name="T9" fmla="*/ 0 h 14"/>
                </a:gdLst>
                <a:ahLst/>
                <a:cxnLst>
                  <a:cxn ang="0">
                    <a:pos x="T0" y="T1"/>
                  </a:cxn>
                  <a:cxn ang="0">
                    <a:pos x="T2" y="T3"/>
                  </a:cxn>
                  <a:cxn ang="0">
                    <a:pos x="T4" y="T5"/>
                  </a:cxn>
                  <a:cxn ang="0">
                    <a:pos x="T6" y="T7"/>
                  </a:cxn>
                  <a:cxn ang="0">
                    <a:pos x="T8" y="T9"/>
                  </a:cxn>
                </a:cxnLst>
                <a:rect l="0" t="0" r="r" b="b"/>
                <a:pathLst>
                  <a:path w="19" h="14">
                    <a:moveTo>
                      <a:pt x="19" y="0"/>
                    </a:moveTo>
                    <a:cubicBezTo>
                      <a:pt x="19" y="0"/>
                      <a:pt x="17" y="11"/>
                      <a:pt x="0" y="14"/>
                    </a:cubicBezTo>
                    <a:cubicBezTo>
                      <a:pt x="0" y="14"/>
                      <a:pt x="0" y="14"/>
                      <a:pt x="0" y="14"/>
                    </a:cubicBezTo>
                    <a:cubicBezTo>
                      <a:pt x="8" y="12"/>
                      <a:pt x="13" y="9"/>
                      <a:pt x="16" y="6"/>
                    </a:cubicBezTo>
                    <a:cubicBezTo>
                      <a:pt x="19" y="3"/>
                      <a:pt x="19" y="0"/>
                      <a:pt x="19"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4" name="Freeform 2352"/>
              <p:cNvSpPr>
                <a:spLocks noEditPoints="1"/>
              </p:cNvSpPr>
              <p:nvPr/>
            </p:nvSpPr>
            <p:spPr bwMode="auto">
              <a:xfrm>
                <a:off x="480" y="1771"/>
                <a:ext cx="43" cy="28"/>
              </a:xfrm>
              <a:custGeom>
                <a:avLst/>
                <a:gdLst>
                  <a:gd name="T0" fmla="*/ 20 w 20"/>
                  <a:gd name="T1" fmla="*/ 0 h 13"/>
                  <a:gd name="T2" fmla="*/ 0 w 20"/>
                  <a:gd name="T3" fmla="*/ 13 h 13"/>
                  <a:gd name="T4" fmla="*/ 0 w 20"/>
                  <a:gd name="T5" fmla="*/ 13 h 13"/>
                  <a:gd name="T6" fmla="*/ 16 w 20"/>
                  <a:gd name="T7" fmla="*/ 6 h 13"/>
                  <a:gd name="T8" fmla="*/ 19 w 20"/>
                  <a:gd name="T9" fmla="*/ 0 h 13"/>
                  <a:gd name="T10" fmla="*/ 20 w 20"/>
                  <a:gd name="T11" fmla="*/ 0 h 13"/>
                  <a:gd name="T12" fmla="*/ 20 w 20"/>
                  <a:gd name="T13" fmla="*/ 0 h 13"/>
                  <a:gd name="T14" fmla="*/ 20 w 2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
                    <a:moveTo>
                      <a:pt x="20" y="0"/>
                    </a:moveTo>
                    <a:cubicBezTo>
                      <a:pt x="20" y="0"/>
                      <a:pt x="18" y="11"/>
                      <a:pt x="0" y="13"/>
                    </a:cubicBezTo>
                    <a:cubicBezTo>
                      <a:pt x="0" y="13"/>
                      <a:pt x="0" y="13"/>
                      <a:pt x="0" y="13"/>
                    </a:cubicBezTo>
                    <a:cubicBezTo>
                      <a:pt x="9" y="12"/>
                      <a:pt x="14" y="8"/>
                      <a:pt x="16" y="6"/>
                    </a:cubicBezTo>
                    <a:cubicBezTo>
                      <a:pt x="19" y="3"/>
                      <a:pt x="19" y="0"/>
                      <a:pt x="19" y="0"/>
                    </a:cubicBezTo>
                    <a:lnTo>
                      <a:pt x="20" y="0"/>
                    </a:lnTo>
                    <a:close/>
                    <a:moveTo>
                      <a:pt x="20" y="0"/>
                    </a:moveTo>
                    <a:cubicBezTo>
                      <a:pt x="20" y="0"/>
                      <a:pt x="20" y="0"/>
                      <a:pt x="2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5" name="Freeform 2353"/>
              <p:cNvSpPr>
                <a:spLocks/>
              </p:cNvSpPr>
              <p:nvPr/>
            </p:nvSpPr>
            <p:spPr bwMode="auto">
              <a:xfrm>
                <a:off x="485" y="1778"/>
                <a:ext cx="38" cy="21"/>
              </a:xfrm>
              <a:custGeom>
                <a:avLst/>
                <a:gdLst>
                  <a:gd name="T0" fmla="*/ 18 w 18"/>
                  <a:gd name="T1" fmla="*/ 0 h 10"/>
                  <a:gd name="T2" fmla="*/ 17 w 18"/>
                  <a:gd name="T3" fmla="*/ 0 h 10"/>
                  <a:gd name="T4" fmla="*/ 14 w 18"/>
                  <a:gd name="T5" fmla="*/ 4 h 10"/>
                  <a:gd name="T6" fmla="*/ 0 w 18"/>
                  <a:gd name="T7" fmla="*/ 10 h 10"/>
                  <a:gd name="T8" fmla="*/ 0 w 18"/>
                  <a:gd name="T9" fmla="*/ 10 h 10"/>
                  <a:gd name="T10" fmla="*/ 1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18" y="0"/>
                    </a:moveTo>
                    <a:cubicBezTo>
                      <a:pt x="17" y="0"/>
                      <a:pt x="17" y="0"/>
                      <a:pt x="17" y="0"/>
                    </a:cubicBezTo>
                    <a:cubicBezTo>
                      <a:pt x="17" y="0"/>
                      <a:pt x="17" y="2"/>
                      <a:pt x="14" y="4"/>
                    </a:cubicBezTo>
                    <a:cubicBezTo>
                      <a:pt x="12" y="6"/>
                      <a:pt x="8" y="9"/>
                      <a:pt x="0" y="10"/>
                    </a:cubicBezTo>
                    <a:cubicBezTo>
                      <a:pt x="0" y="10"/>
                      <a:pt x="0" y="10"/>
                      <a:pt x="0" y="10"/>
                    </a:cubicBezTo>
                    <a:cubicBezTo>
                      <a:pt x="15" y="7"/>
                      <a:pt x="18" y="0"/>
                      <a:pt x="18"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6" name="Freeform 2354"/>
              <p:cNvSpPr>
                <a:spLocks/>
              </p:cNvSpPr>
              <p:nvPr/>
            </p:nvSpPr>
            <p:spPr bwMode="auto">
              <a:xfrm>
                <a:off x="491" y="1784"/>
                <a:ext cx="28" cy="15"/>
              </a:xfrm>
              <a:custGeom>
                <a:avLst/>
                <a:gdLst>
                  <a:gd name="T0" fmla="*/ 13 w 13"/>
                  <a:gd name="T1" fmla="*/ 0 h 7"/>
                  <a:gd name="T2" fmla="*/ 13 w 13"/>
                  <a:gd name="T3" fmla="*/ 0 h 7"/>
                  <a:gd name="T4" fmla="*/ 11 w 13"/>
                  <a:gd name="T5" fmla="*/ 2 h 7"/>
                  <a:gd name="T6" fmla="*/ 0 w 13"/>
                  <a:gd name="T7" fmla="*/ 7 h 7"/>
                  <a:gd name="T8" fmla="*/ 0 w 13"/>
                  <a:gd name="T9" fmla="*/ 7 h 7"/>
                  <a:gd name="T10" fmla="*/ 13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13" y="0"/>
                    </a:moveTo>
                    <a:cubicBezTo>
                      <a:pt x="13" y="0"/>
                      <a:pt x="13" y="0"/>
                      <a:pt x="13" y="0"/>
                    </a:cubicBezTo>
                    <a:cubicBezTo>
                      <a:pt x="13" y="0"/>
                      <a:pt x="13" y="1"/>
                      <a:pt x="11" y="2"/>
                    </a:cubicBezTo>
                    <a:cubicBezTo>
                      <a:pt x="9" y="3"/>
                      <a:pt x="6" y="5"/>
                      <a:pt x="0" y="7"/>
                    </a:cubicBezTo>
                    <a:cubicBezTo>
                      <a:pt x="0" y="7"/>
                      <a:pt x="0" y="7"/>
                      <a:pt x="0" y="7"/>
                    </a:cubicBezTo>
                    <a:cubicBezTo>
                      <a:pt x="12" y="4"/>
                      <a:pt x="13" y="0"/>
                      <a:pt x="13"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7" name="Freeform 2355"/>
              <p:cNvSpPr>
                <a:spLocks/>
              </p:cNvSpPr>
              <p:nvPr/>
            </p:nvSpPr>
            <p:spPr bwMode="auto">
              <a:xfrm>
                <a:off x="478" y="1767"/>
                <a:ext cx="43" cy="30"/>
              </a:xfrm>
              <a:custGeom>
                <a:avLst/>
                <a:gdLst>
                  <a:gd name="T0" fmla="*/ 17 w 20"/>
                  <a:gd name="T1" fmla="*/ 6 h 14"/>
                  <a:gd name="T2" fmla="*/ 20 w 20"/>
                  <a:gd name="T3" fmla="*/ 0 h 14"/>
                  <a:gd name="T4" fmla="*/ 20 w 20"/>
                  <a:gd name="T5" fmla="*/ 0 h 14"/>
                  <a:gd name="T6" fmla="*/ 17 w 20"/>
                  <a:gd name="T7" fmla="*/ 6 h 14"/>
                  <a:gd name="T8" fmla="*/ 0 w 20"/>
                  <a:gd name="T9" fmla="*/ 14 h 14"/>
                  <a:gd name="T10" fmla="*/ 0 w 20"/>
                  <a:gd name="T11" fmla="*/ 14 h 14"/>
                  <a:gd name="T12" fmla="*/ 17 w 20"/>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17" y="6"/>
                    </a:moveTo>
                    <a:cubicBezTo>
                      <a:pt x="20" y="3"/>
                      <a:pt x="20" y="0"/>
                      <a:pt x="20" y="0"/>
                    </a:cubicBezTo>
                    <a:cubicBezTo>
                      <a:pt x="20" y="0"/>
                      <a:pt x="20" y="0"/>
                      <a:pt x="20" y="0"/>
                    </a:cubicBezTo>
                    <a:cubicBezTo>
                      <a:pt x="20" y="0"/>
                      <a:pt x="20" y="3"/>
                      <a:pt x="17" y="6"/>
                    </a:cubicBezTo>
                    <a:cubicBezTo>
                      <a:pt x="15" y="9"/>
                      <a:pt x="10" y="12"/>
                      <a:pt x="0" y="14"/>
                    </a:cubicBezTo>
                    <a:cubicBezTo>
                      <a:pt x="0" y="14"/>
                      <a:pt x="0" y="14"/>
                      <a:pt x="0" y="14"/>
                    </a:cubicBezTo>
                    <a:cubicBezTo>
                      <a:pt x="10" y="12"/>
                      <a:pt x="15" y="9"/>
                      <a:pt x="17" y="6"/>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8" name="Freeform 2356"/>
              <p:cNvSpPr>
                <a:spLocks/>
              </p:cNvSpPr>
              <p:nvPr/>
            </p:nvSpPr>
            <p:spPr bwMode="auto">
              <a:xfrm>
                <a:off x="478" y="1765"/>
                <a:ext cx="43" cy="32"/>
              </a:xfrm>
              <a:custGeom>
                <a:avLst/>
                <a:gdLst>
                  <a:gd name="T0" fmla="*/ 20 w 20"/>
                  <a:gd name="T1" fmla="*/ 0 h 15"/>
                  <a:gd name="T2" fmla="*/ 20 w 20"/>
                  <a:gd name="T3" fmla="*/ 0 h 15"/>
                  <a:gd name="T4" fmla="*/ 16 w 20"/>
                  <a:gd name="T5" fmla="*/ 6 h 15"/>
                  <a:gd name="T6" fmla="*/ 0 w 20"/>
                  <a:gd name="T7" fmla="*/ 15 h 15"/>
                  <a:gd name="T8" fmla="*/ 0 w 20"/>
                  <a:gd name="T9" fmla="*/ 15 h 15"/>
                  <a:gd name="T10" fmla="*/ 2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20" y="0"/>
                    </a:moveTo>
                    <a:cubicBezTo>
                      <a:pt x="20" y="0"/>
                      <a:pt x="20" y="0"/>
                      <a:pt x="20" y="0"/>
                    </a:cubicBezTo>
                    <a:cubicBezTo>
                      <a:pt x="20" y="0"/>
                      <a:pt x="19" y="3"/>
                      <a:pt x="16" y="6"/>
                    </a:cubicBezTo>
                    <a:cubicBezTo>
                      <a:pt x="14" y="10"/>
                      <a:pt x="9" y="13"/>
                      <a:pt x="0" y="15"/>
                    </a:cubicBezTo>
                    <a:cubicBezTo>
                      <a:pt x="0" y="15"/>
                      <a:pt x="0" y="15"/>
                      <a:pt x="0" y="15"/>
                    </a:cubicBezTo>
                    <a:cubicBezTo>
                      <a:pt x="18" y="11"/>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9" name="Freeform 2357"/>
              <p:cNvSpPr>
                <a:spLocks/>
              </p:cNvSpPr>
              <p:nvPr/>
            </p:nvSpPr>
            <p:spPr bwMode="auto">
              <a:xfrm>
                <a:off x="476" y="1765"/>
                <a:ext cx="43" cy="32"/>
              </a:xfrm>
              <a:custGeom>
                <a:avLst/>
                <a:gdLst>
                  <a:gd name="T0" fmla="*/ 20 w 20"/>
                  <a:gd name="T1" fmla="*/ 0 h 15"/>
                  <a:gd name="T2" fmla="*/ 20 w 20"/>
                  <a:gd name="T3" fmla="*/ 0 h 15"/>
                  <a:gd name="T4" fmla="*/ 16 w 20"/>
                  <a:gd name="T5" fmla="*/ 6 h 15"/>
                  <a:gd name="T6" fmla="*/ 0 w 20"/>
                  <a:gd name="T7" fmla="*/ 15 h 15"/>
                  <a:gd name="T8" fmla="*/ 0 w 20"/>
                  <a:gd name="T9" fmla="*/ 15 h 15"/>
                  <a:gd name="T10" fmla="*/ 2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20" y="0"/>
                    </a:moveTo>
                    <a:cubicBezTo>
                      <a:pt x="20" y="0"/>
                      <a:pt x="20" y="0"/>
                      <a:pt x="20" y="0"/>
                    </a:cubicBezTo>
                    <a:cubicBezTo>
                      <a:pt x="20" y="0"/>
                      <a:pt x="19" y="3"/>
                      <a:pt x="16" y="6"/>
                    </a:cubicBezTo>
                    <a:cubicBezTo>
                      <a:pt x="13" y="9"/>
                      <a:pt x="8" y="13"/>
                      <a:pt x="0" y="15"/>
                    </a:cubicBezTo>
                    <a:cubicBezTo>
                      <a:pt x="0" y="15"/>
                      <a:pt x="0" y="15"/>
                      <a:pt x="0" y="15"/>
                    </a:cubicBezTo>
                    <a:cubicBezTo>
                      <a:pt x="17" y="11"/>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0" name="Freeform 2358"/>
              <p:cNvSpPr>
                <a:spLocks/>
              </p:cNvSpPr>
              <p:nvPr/>
            </p:nvSpPr>
            <p:spPr bwMode="auto">
              <a:xfrm>
                <a:off x="476" y="1765"/>
                <a:ext cx="43" cy="32"/>
              </a:xfrm>
              <a:custGeom>
                <a:avLst/>
                <a:gdLst>
                  <a:gd name="T0" fmla="*/ 20 w 20"/>
                  <a:gd name="T1" fmla="*/ 0 h 15"/>
                  <a:gd name="T2" fmla="*/ 20 w 20"/>
                  <a:gd name="T3" fmla="*/ 0 h 15"/>
                  <a:gd name="T4" fmla="*/ 16 w 20"/>
                  <a:gd name="T5" fmla="*/ 6 h 15"/>
                  <a:gd name="T6" fmla="*/ 0 w 20"/>
                  <a:gd name="T7" fmla="*/ 14 h 15"/>
                  <a:gd name="T8" fmla="*/ 0 w 20"/>
                  <a:gd name="T9" fmla="*/ 15 h 15"/>
                  <a:gd name="T10" fmla="*/ 2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20" y="0"/>
                    </a:moveTo>
                    <a:cubicBezTo>
                      <a:pt x="20" y="0"/>
                      <a:pt x="20" y="0"/>
                      <a:pt x="20" y="0"/>
                    </a:cubicBezTo>
                    <a:cubicBezTo>
                      <a:pt x="20" y="0"/>
                      <a:pt x="19" y="3"/>
                      <a:pt x="16" y="6"/>
                    </a:cubicBezTo>
                    <a:cubicBezTo>
                      <a:pt x="12" y="9"/>
                      <a:pt x="7" y="13"/>
                      <a:pt x="0" y="14"/>
                    </a:cubicBezTo>
                    <a:cubicBezTo>
                      <a:pt x="0" y="15"/>
                      <a:pt x="0" y="15"/>
                      <a:pt x="0" y="15"/>
                    </a:cubicBezTo>
                    <a:cubicBezTo>
                      <a:pt x="15" y="11"/>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1" name="Freeform 2359"/>
              <p:cNvSpPr>
                <a:spLocks noEditPoints="1"/>
              </p:cNvSpPr>
              <p:nvPr/>
            </p:nvSpPr>
            <p:spPr bwMode="auto">
              <a:xfrm>
                <a:off x="476" y="1763"/>
                <a:ext cx="43" cy="32"/>
              </a:xfrm>
              <a:custGeom>
                <a:avLst/>
                <a:gdLst>
                  <a:gd name="T0" fmla="*/ 20 w 20"/>
                  <a:gd name="T1" fmla="*/ 0 h 15"/>
                  <a:gd name="T2" fmla="*/ 0 w 20"/>
                  <a:gd name="T3" fmla="*/ 15 h 15"/>
                  <a:gd name="T4" fmla="*/ 0 w 20"/>
                  <a:gd name="T5" fmla="*/ 15 h 15"/>
                  <a:gd name="T6" fmla="*/ 16 w 20"/>
                  <a:gd name="T7" fmla="*/ 6 h 15"/>
                  <a:gd name="T8" fmla="*/ 20 w 20"/>
                  <a:gd name="T9" fmla="*/ 0 h 15"/>
                  <a:gd name="T10" fmla="*/ 20 w 20"/>
                  <a:gd name="T11" fmla="*/ 0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20" y="1"/>
                      <a:pt x="16" y="10"/>
                      <a:pt x="0" y="15"/>
                    </a:cubicBezTo>
                    <a:cubicBezTo>
                      <a:pt x="0" y="15"/>
                      <a:pt x="0" y="15"/>
                      <a:pt x="0" y="15"/>
                    </a:cubicBezTo>
                    <a:cubicBezTo>
                      <a:pt x="8" y="12"/>
                      <a:pt x="13" y="9"/>
                      <a:pt x="16" y="6"/>
                    </a:cubicBezTo>
                    <a:cubicBezTo>
                      <a:pt x="19" y="3"/>
                      <a:pt x="20" y="0"/>
                      <a:pt x="20" y="0"/>
                    </a:cubicBezTo>
                    <a:close/>
                    <a:moveTo>
                      <a:pt x="20" y="0"/>
                    </a:moveTo>
                    <a:cubicBezTo>
                      <a:pt x="20" y="0"/>
                      <a:pt x="20" y="0"/>
                      <a:pt x="20"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2" name="Freeform 2360"/>
              <p:cNvSpPr>
                <a:spLocks/>
              </p:cNvSpPr>
              <p:nvPr/>
            </p:nvSpPr>
            <p:spPr bwMode="auto">
              <a:xfrm>
                <a:off x="476" y="1763"/>
                <a:ext cx="43" cy="32"/>
              </a:xfrm>
              <a:custGeom>
                <a:avLst/>
                <a:gdLst>
                  <a:gd name="T0" fmla="*/ 20 w 20"/>
                  <a:gd name="T1" fmla="*/ 0 h 15"/>
                  <a:gd name="T2" fmla="*/ 20 w 20"/>
                  <a:gd name="T3" fmla="*/ 0 h 15"/>
                  <a:gd name="T4" fmla="*/ 15 w 20"/>
                  <a:gd name="T5" fmla="*/ 6 h 15"/>
                  <a:gd name="T6" fmla="*/ 0 w 20"/>
                  <a:gd name="T7" fmla="*/ 15 h 15"/>
                  <a:gd name="T8" fmla="*/ 0 w 20"/>
                  <a:gd name="T9" fmla="*/ 15 h 15"/>
                  <a:gd name="T10" fmla="*/ 2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20" y="0"/>
                    </a:moveTo>
                    <a:cubicBezTo>
                      <a:pt x="20" y="0"/>
                      <a:pt x="20" y="0"/>
                      <a:pt x="20" y="0"/>
                    </a:cubicBezTo>
                    <a:cubicBezTo>
                      <a:pt x="19" y="0"/>
                      <a:pt x="18" y="3"/>
                      <a:pt x="15" y="6"/>
                    </a:cubicBezTo>
                    <a:cubicBezTo>
                      <a:pt x="12" y="9"/>
                      <a:pt x="7" y="12"/>
                      <a:pt x="0" y="15"/>
                    </a:cubicBezTo>
                    <a:cubicBezTo>
                      <a:pt x="0" y="15"/>
                      <a:pt x="0" y="15"/>
                      <a:pt x="0" y="15"/>
                    </a:cubicBezTo>
                    <a:cubicBezTo>
                      <a:pt x="14" y="10"/>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3" name="Freeform 2361"/>
              <p:cNvSpPr>
                <a:spLocks noEditPoints="1"/>
              </p:cNvSpPr>
              <p:nvPr/>
            </p:nvSpPr>
            <p:spPr bwMode="auto">
              <a:xfrm>
                <a:off x="474" y="1763"/>
                <a:ext cx="42" cy="30"/>
              </a:xfrm>
              <a:custGeom>
                <a:avLst/>
                <a:gdLst>
                  <a:gd name="T0" fmla="*/ 20 w 20"/>
                  <a:gd name="T1" fmla="*/ 0 h 14"/>
                  <a:gd name="T2" fmla="*/ 1 w 20"/>
                  <a:gd name="T3" fmla="*/ 14 h 14"/>
                  <a:gd name="T4" fmla="*/ 0 w 20"/>
                  <a:gd name="T5" fmla="*/ 14 h 14"/>
                  <a:gd name="T6" fmla="*/ 14 w 20"/>
                  <a:gd name="T7" fmla="*/ 6 h 14"/>
                  <a:gd name="T8" fmla="*/ 20 w 20"/>
                  <a:gd name="T9" fmla="*/ 0 h 14"/>
                  <a:gd name="T10" fmla="*/ 20 w 20"/>
                  <a:gd name="T11" fmla="*/ 0 h 14"/>
                  <a:gd name="T12" fmla="*/ 20 w 20"/>
                  <a:gd name="T13" fmla="*/ 0 h 14"/>
                  <a:gd name="T14" fmla="*/ 20 w 20"/>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20" y="0"/>
                    </a:moveTo>
                    <a:cubicBezTo>
                      <a:pt x="20" y="0"/>
                      <a:pt x="11" y="11"/>
                      <a:pt x="1" y="14"/>
                    </a:cubicBezTo>
                    <a:cubicBezTo>
                      <a:pt x="0" y="14"/>
                      <a:pt x="0" y="14"/>
                      <a:pt x="0" y="14"/>
                    </a:cubicBezTo>
                    <a:cubicBezTo>
                      <a:pt x="6" y="13"/>
                      <a:pt x="11" y="9"/>
                      <a:pt x="14" y="6"/>
                    </a:cubicBezTo>
                    <a:cubicBezTo>
                      <a:pt x="18" y="3"/>
                      <a:pt x="20" y="0"/>
                      <a:pt x="20" y="0"/>
                    </a:cubicBezTo>
                    <a:close/>
                    <a:moveTo>
                      <a:pt x="20" y="0"/>
                    </a:moveTo>
                    <a:cubicBezTo>
                      <a:pt x="20" y="0"/>
                      <a:pt x="20" y="0"/>
                      <a:pt x="20" y="0"/>
                    </a:cubicBezTo>
                    <a:cubicBezTo>
                      <a:pt x="20" y="0"/>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4" name="Freeform 2362"/>
              <p:cNvSpPr>
                <a:spLocks noEditPoints="1"/>
              </p:cNvSpPr>
              <p:nvPr/>
            </p:nvSpPr>
            <p:spPr bwMode="auto">
              <a:xfrm>
                <a:off x="474" y="1763"/>
                <a:ext cx="42" cy="30"/>
              </a:xfrm>
              <a:custGeom>
                <a:avLst/>
                <a:gdLst>
                  <a:gd name="T0" fmla="*/ 20 w 20"/>
                  <a:gd name="T1" fmla="*/ 0 h 14"/>
                  <a:gd name="T2" fmla="*/ 0 w 20"/>
                  <a:gd name="T3" fmla="*/ 14 h 14"/>
                  <a:gd name="T4" fmla="*/ 0 w 20"/>
                  <a:gd name="T5" fmla="*/ 14 h 14"/>
                  <a:gd name="T6" fmla="*/ 14 w 20"/>
                  <a:gd name="T7" fmla="*/ 5 h 14"/>
                  <a:gd name="T8" fmla="*/ 20 w 20"/>
                  <a:gd name="T9" fmla="*/ 0 h 14"/>
                  <a:gd name="T10" fmla="*/ 20 w 20"/>
                  <a:gd name="T11" fmla="*/ 0 h 14"/>
                  <a:gd name="T12" fmla="*/ 20 w 2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20" y="0"/>
                    </a:moveTo>
                    <a:cubicBezTo>
                      <a:pt x="20" y="0"/>
                      <a:pt x="12" y="10"/>
                      <a:pt x="0" y="14"/>
                    </a:cubicBezTo>
                    <a:cubicBezTo>
                      <a:pt x="0" y="14"/>
                      <a:pt x="0" y="14"/>
                      <a:pt x="0" y="14"/>
                    </a:cubicBezTo>
                    <a:cubicBezTo>
                      <a:pt x="6" y="12"/>
                      <a:pt x="11" y="8"/>
                      <a:pt x="14" y="5"/>
                    </a:cubicBezTo>
                    <a:cubicBezTo>
                      <a:pt x="18" y="2"/>
                      <a:pt x="20" y="0"/>
                      <a:pt x="20" y="0"/>
                    </a:cubicBezTo>
                    <a:close/>
                    <a:moveTo>
                      <a:pt x="20" y="0"/>
                    </a:moveTo>
                    <a:cubicBezTo>
                      <a:pt x="20" y="0"/>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5" name="Freeform 2363"/>
              <p:cNvSpPr>
                <a:spLocks/>
              </p:cNvSpPr>
              <p:nvPr/>
            </p:nvSpPr>
            <p:spPr bwMode="auto">
              <a:xfrm>
                <a:off x="474" y="1763"/>
                <a:ext cx="42" cy="30"/>
              </a:xfrm>
              <a:custGeom>
                <a:avLst/>
                <a:gdLst>
                  <a:gd name="T0" fmla="*/ 20 w 20"/>
                  <a:gd name="T1" fmla="*/ 0 h 14"/>
                  <a:gd name="T2" fmla="*/ 20 w 20"/>
                  <a:gd name="T3" fmla="*/ 0 h 14"/>
                  <a:gd name="T4" fmla="*/ 14 w 20"/>
                  <a:gd name="T5" fmla="*/ 5 h 14"/>
                  <a:gd name="T6" fmla="*/ 0 w 20"/>
                  <a:gd name="T7" fmla="*/ 13 h 14"/>
                  <a:gd name="T8" fmla="*/ 0 w 20"/>
                  <a:gd name="T9" fmla="*/ 14 h 14"/>
                  <a:gd name="T10" fmla="*/ 20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20" y="0"/>
                    </a:moveTo>
                    <a:cubicBezTo>
                      <a:pt x="20" y="0"/>
                      <a:pt x="20" y="0"/>
                      <a:pt x="20" y="0"/>
                    </a:cubicBezTo>
                    <a:cubicBezTo>
                      <a:pt x="20" y="0"/>
                      <a:pt x="17" y="2"/>
                      <a:pt x="14" y="5"/>
                    </a:cubicBezTo>
                    <a:cubicBezTo>
                      <a:pt x="10" y="8"/>
                      <a:pt x="5" y="11"/>
                      <a:pt x="0" y="13"/>
                    </a:cubicBezTo>
                    <a:cubicBezTo>
                      <a:pt x="0" y="14"/>
                      <a:pt x="0" y="14"/>
                      <a:pt x="0" y="14"/>
                    </a:cubicBezTo>
                    <a:cubicBezTo>
                      <a:pt x="10" y="10"/>
                      <a:pt x="20" y="0"/>
                      <a:pt x="20"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6" name="Freeform 2364"/>
              <p:cNvSpPr>
                <a:spLocks/>
              </p:cNvSpPr>
              <p:nvPr/>
            </p:nvSpPr>
            <p:spPr bwMode="auto">
              <a:xfrm>
                <a:off x="474" y="1761"/>
                <a:ext cx="40" cy="30"/>
              </a:xfrm>
              <a:custGeom>
                <a:avLst/>
                <a:gdLst>
                  <a:gd name="T0" fmla="*/ 19 w 19"/>
                  <a:gd name="T1" fmla="*/ 0 h 14"/>
                  <a:gd name="T2" fmla="*/ 19 w 19"/>
                  <a:gd name="T3" fmla="*/ 0 h 14"/>
                  <a:gd name="T4" fmla="*/ 19 w 19"/>
                  <a:gd name="T5" fmla="*/ 0 h 14"/>
                  <a:gd name="T6" fmla="*/ 13 w 19"/>
                  <a:gd name="T7" fmla="*/ 6 h 14"/>
                  <a:gd name="T8" fmla="*/ 0 w 19"/>
                  <a:gd name="T9" fmla="*/ 14 h 14"/>
                  <a:gd name="T10" fmla="*/ 0 w 19"/>
                  <a:gd name="T11" fmla="*/ 14 h 14"/>
                  <a:gd name="T12" fmla="*/ 19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0"/>
                    </a:moveTo>
                    <a:cubicBezTo>
                      <a:pt x="19" y="0"/>
                      <a:pt x="19" y="0"/>
                      <a:pt x="19" y="0"/>
                    </a:cubicBezTo>
                    <a:cubicBezTo>
                      <a:pt x="19" y="0"/>
                      <a:pt x="19" y="0"/>
                      <a:pt x="19" y="0"/>
                    </a:cubicBezTo>
                    <a:cubicBezTo>
                      <a:pt x="19" y="0"/>
                      <a:pt x="17" y="3"/>
                      <a:pt x="13" y="6"/>
                    </a:cubicBezTo>
                    <a:cubicBezTo>
                      <a:pt x="9" y="9"/>
                      <a:pt x="5" y="12"/>
                      <a:pt x="0" y="14"/>
                    </a:cubicBezTo>
                    <a:cubicBezTo>
                      <a:pt x="0" y="14"/>
                      <a:pt x="0" y="14"/>
                      <a:pt x="0" y="14"/>
                    </a:cubicBezTo>
                    <a:cubicBezTo>
                      <a:pt x="9" y="10"/>
                      <a:pt x="19" y="0"/>
                      <a:pt x="19"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7" name="Freeform 2365"/>
              <p:cNvSpPr>
                <a:spLocks/>
              </p:cNvSpPr>
              <p:nvPr/>
            </p:nvSpPr>
            <p:spPr bwMode="auto">
              <a:xfrm>
                <a:off x="474" y="1761"/>
                <a:ext cx="40" cy="30"/>
              </a:xfrm>
              <a:custGeom>
                <a:avLst/>
                <a:gdLst>
                  <a:gd name="T0" fmla="*/ 13 w 19"/>
                  <a:gd name="T1" fmla="*/ 5 h 14"/>
                  <a:gd name="T2" fmla="*/ 19 w 19"/>
                  <a:gd name="T3" fmla="*/ 0 h 14"/>
                  <a:gd name="T4" fmla="*/ 19 w 19"/>
                  <a:gd name="T5" fmla="*/ 0 h 14"/>
                  <a:gd name="T6" fmla="*/ 0 w 19"/>
                  <a:gd name="T7" fmla="*/ 14 h 14"/>
                  <a:gd name="T8" fmla="*/ 0 w 19"/>
                  <a:gd name="T9" fmla="*/ 14 h 14"/>
                  <a:gd name="T10" fmla="*/ 13 w 19"/>
                  <a:gd name="T11" fmla="*/ 5 h 14"/>
                </a:gdLst>
                <a:ahLst/>
                <a:cxnLst>
                  <a:cxn ang="0">
                    <a:pos x="T0" y="T1"/>
                  </a:cxn>
                  <a:cxn ang="0">
                    <a:pos x="T2" y="T3"/>
                  </a:cxn>
                  <a:cxn ang="0">
                    <a:pos x="T4" y="T5"/>
                  </a:cxn>
                  <a:cxn ang="0">
                    <a:pos x="T6" y="T7"/>
                  </a:cxn>
                  <a:cxn ang="0">
                    <a:pos x="T8" y="T9"/>
                  </a:cxn>
                  <a:cxn ang="0">
                    <a:pos x="T10" y="T11"/>
                  </a:cxn>
                </a:cxnLst>
                <a:rect l="0" t="0" r="r" b="b"/>
                <a:pathLst>
                  <a:path w="19" h="14">
                    <a:moveTo>
                      <a:pt x="13" y="5"/>
                    </a:moveTo>
                    <a:cubicBezTo>
                      <a:pt x="16" y="2"/>
                      <a:pt x="19" y="0"/>
                      <a:pt x="19" y="0"/>
                    </a:cubicBezTo>
                    <a:cubicBezTo>
                      <a:pt x="19" y="0"/>
                      <a:pt x="19" y="0"/>
                      <a:pt x="19" y="0"/>
                    </a:cubicBezTo>
                    <a:cubicBezTo>
                      <a:pt x="19" y="0"/>
                      <a:pt x="8" y="7"/>
                      <a:pt x="0" y="14"/>
                    </a:cubicBezTo>
                    <a:cubicBezTo>
                      <a:pt x="0" y="14"/>
                      <a:pt x="0" y="14"/>
                      <a:pt x="0" y="14"/>
                    </a:cubicBezTo>
                    <a:cubicBezTo>
                      <a:pt x="4" y="10"/>
                      <a:pt x="9" y="7"/>
                      <a:pt x="13" y="5"/>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8" name="Freeform 2366"/>
              <p:cNvSpPr>
                <a:spLocks noEditPoints="1"/>
              </p:cNvSpPr>
              <p:nvPr/>
            </p:nvSpPr>
            <p:spPr bwMode="auto">
              <a:xfrm>
                <a:off x="474" y="1761"/>
                <a:ext cx="40" cy="30"/>
              </a:xfrm>
              <a:custGeom>
                <a:avLst/>
                <a:gdLst>
                  <a:gd name="T0" fmla="*/ 19 w 19"/>
                  <a:gd name="T1" fmla="*/ 0 h 14"/>
                  <a:gd name="T2" fmla="*/ 0 w 19"/>
                  <a:gd name="T3" fmla="*/ 14 h 14"/>
                  <a:gd name="T4" fmla="*/ 0 w 19"/>
                  <a:gd name="T5" fmla="*/ 14 h 14"/>
                  <a:gd name="T6" fmla="*/ 12 w 19"/>
                  <a:gd name="T7" fmla="*/ 6 h 14"/>
                  <a:gd name="T8" fmla="*/ 19 w 19"/>
                  <a:gd name="T9" fmla="*/ 0 h 14"/>
                  <a:gd name="T10" fmla="*/ 19 w 19"/>
                  <a:gd name="T11" fmla="*/ 0 h 14"/>
                  <a:gd name="T12" fmla="*/ 19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0"/>
                    </a:moveTo>
                    <a:cubicBezTo>
                      <a:pt x="19" y="1"/>
                      <a:pt x="7" y="10"/>
                      <a:pt x="0" y="14"/>
                    </a:cubicBezTo>
                    <a:cubicBezTo>
                      <a:pt x="0" y="14"/>
                      <a:pt x="0" y="14"/>
                      <a:pt x="0" y="14"/>
                    </a:cubicBezTo>
                    <a:cubicBezTo>
                      <a:pt x="3" y="12"/>
                      <a:pt x="8" y="8"/>
                      <a:pt x="12" y="6"/>
                    </a:cubicBezTo>
                    <a:cubicBezTo>
                      <a:pt x="16" y="3"/>
                      <a:pt x="19" y="0"/>
                      <a:pt x="19" y="0"/>
                    </a:cubicBezTo>
                    <a:close/>
                    <a:moveTo>
                      <a:pt x="19" y="0"/>
                    </a:moveTo>
                    <a:cubicBezTo>
                      <a:pt x="19" y="0"/>
                      <a:pt x="19" y="0"/>
                      <a:pt x="19"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9" name="Freeform 2367"/>
              <p:cNvSpPr>
                <a:spLocks/>
              </p:cNvSpPr>
              <p:nvPr/>
            </p:nvSpPr>
            <p:spPr bwMode="auto">
              <a:xfrm>
                <a:off x="474" y="1761"/>
                <a:ext cx="40" cy="27"/>
              </a:xfrm>
              <a:custGeom>
                <a:avLst/>
                <a:gdLst>
                  <a:gd name="T0" fmla="*/ 13 w 19"/>
                  <a:gd name="T1" fmla="*/ 4 h 13"/>
                  <a:gd name="T2" fmla="*/ 19 w 19"/>
                  <a:gd name="T3" fmla="*/ 0 h 13"/>
                  <a:gd name="T4" fmla="*/ 19 w 19"/>
                  <a:gd name="T5" fmla="*/ 0 h 13"/>
                  <a:gd name="T6" fmla="*/ 0 w 19"/>
                  <a:gd name="T7" fmla="*/ 13 h 13"/>
                  <a:gd name="T8" fmla="*/ 0 w 19"/>
                  <a:gd name="T9" fmla="*/ 13 h 13"/>
                  <a:gd name="T10" fmla="*/ 13 w 19"/>
                  <a:gd name="T11" fmla="*/ 4 h 13"/>
                </a:gdLst>
                <a:ahLst/>
                <a:cxnLst>
                  <a:cxn ang="0">
                    <a:pos x="T0" y="T1"/>
                  </a:cxn>
                  <a:cxn ang="0">
                    <a:pos x="T2" y="T3"/>
                  </a:cxn>
                  <a:cxn ang="0">
                    <a:pos x="T4" y="T5"/>
                  </a:cxn>
                  <a:cxn ang="0">
                    <a:pos x="T6" y="T7"/>
                  </a:cxn>
                  <a:cxn ang="0">
                    <a:pos x="T8" y="T9"/>
                  </a:cxn>
                  <a:cxn ang="0">
                    <a:pos x="T10" y="T11"/>
                  </a:cxn>
                </a:cxnLst>
                <a:rect l="0" t="0" r="r" b="b"/>
                <a:pathLst>
                  <a:path w="19" h="13">
                    <a:moveTo>
                      <a:pt x="13" y="4"/>
                    </a:moveTo>
                    <a:cubicBezTo>
                      <a:pt x="16" y="2"/>
                      <a:pt x="19" y="0"/>
                      <a:pt x="19" y="0"/>
                    </a:cubicBezTo>
                    <a:cubicBezTo>
                      <a:pt x="19" y="0"/>
                      <a:pt x="19" y="0"/>
                      <a:pt x="19" y="0"/>
                    </a:cubicBezTo>
                    <a:cubicBezTo>
                      <a:pt x="19" y="0"/>
                      <a:pt x="9" y="5"/>
                      <a:pt x="0" y="13"/>
                    </a:cubicBezTo>
                    <a:cubicBezTo>
                      <a:pt x="0" y="13"/>
                      <a:pt x="0" y="13"/>
                      <a:pt x="0" y="13"/>
                    </a:cubicBezTo>
                    <a:cubicBezTo>
                      <a:pt x="5" y="9"/>
                      <a:pt x="9" y="6"/>
                      <a:pt x="13" y="4"/>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0" name="Freeform 2368"/>
              <p:cNvSpPr>
                <a:spLocks/>
              </p:cNvSpPr>
              <p:nvPr/>
            </p:nvSpPr>
            <p:spPr bwMode="auto">
              <a:xfrm>
                <a:off x="474" y="1761"/>
                <a:ext cx="38" cy="27"/>
              </a:xfrm>
              <a:custGeom>
                <a:avLst/>
                <a:gdLst>
                  <a:gd name="T0" fmla="*/ 12 w 18"/>
                  <a:gd name="T1" fmla="*/ 3 h 13"/>
                  <a:gd name="T2" fmla="*/ 18 w 18"/>
                  <a:gd name="T3" fmla="*/ 0 h 13"/>
                  <a:gd name="T4" fmla="*/ 18 w 18"/>
                  <a:gd name="T5" fmla="*/ 0 h 13"/>
                  <a:gd name="T6" fmla="*/ 0 w 18"/>
                  <a:gd name="T7" fmla="*/ 13 h 13"/>
                  <a:gd name="T8" fmla="*/ 0 w 18"/>
                  <a:gd name="T9" fmla="*/ 13 h 13"/>
                  <a:gd name="T10" fmla="*/ 12 w 18"/>
                  <a:gd name="T11" fmla="*/ 3 h 13"/>
                </a:gdLst>
                <a:ahLst/>
                <a:cxnLst>
                  <a:cxn ang="0">
                    <a:pos x="T0" y="T1"/>
                  </a:cxn>
                  <a:cxn ang="0">
                    <a:pos x="T2" y="T3"/>
                  </a:cxn>
                  <a:cxn ang="0">
                    <a:pos x="T4" y="T5"/>
                  </a:cxn>
                  <a:cxn ang="0">
                    <a:pos x="T6" y="T7"/>
                  </a:cxn>
                  <a:cxn ang="0">
                    <a:pos x="T8" y="T9"/>
                  </a:cxn>
                  <a:cxn ang="0">
                    <a:pos x="T10" y="T11"/>
                  </a:cxn>
                </a:cxnLst>
                <a:rect l="0" t="0" r="r" b="b"/>
                <a:pathLst>
                  <a:path w="18" h="13">
                    <a:moveTo>
                      <a:pt x="12" y="3"/>
                    </a:moveTo>
                    <a:cubicBezTo>
                      <a:pt x="16" y="1"/>
                      <a:pt x="18" y="0"/>
                      <a:pt x="18" y="0"/>
                    </a:cubicBezTo>
                    <a:cubicBezTo>
                      <a:pt x="18" y="0"/>
                      <a:pt x="18" y="0"/>
                      <a:pt x="18" y="0"/>
                    </a:cubicBezTo>
                    <a:cubicBezTo>
                      <a:pt x="18" y="0"/>
                      <a:pt x="9" y="5"/>
                      <a:pt x="0" y="13"/>
                    </a:cubicBezTo>
                    <a:cubicBezTo>
                      <a:pt x="0" y="13"/>
                      <a:pt x="0" y="13"/>
                      <a:pt x="0" y="13"/>
                    </a:cubicBezTo>
                    <a:cubicBezTo>
                      <a:pt x="4" y="9"/>
                      <a:pt x="9" y="6"/>
                      <a:pt x="12" y="3"/>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1" name="Freeform 2369"/>
              <p:cNvSpPr>
                <a:spLocks noEditPoints="1"/>
              </p:cNvSpPr>
              <p:nvPr/>
            </p:nvSpPr>
            <p:spPr bwMode="auto">
              <a:xfrm>
                <a:off x="474" y="1761"/>
                <a:ext cx="38" cy="25"/>
              </a:xfrm>
              <a:custGeom>
                <a:avLst/>
                <a:gdLst>
                  <a:gd name="T0" fmla="*/ 12 w 18"/>
                  <a:gd name="T1" fmla="*/ 3 h 12"/>
                  <a:gd name="T2" fmla="*/ 0 w 18"/>
                  <a:gd name="T3" fmla="*/ 12 h 12"/>
                  <a:gd name="T4" fmla="*/ 0 w 18"/>
                  <a:gd name="T5" fmla="*/ 12 h 12"/>
                  <a:gd name="T6" fmla="*/ 18 w 18"/>
                  <a:gd name="T7" fmla="*/ 0 h 12"/>
                  <a:gd name="T8" fmla="*/ 18 w 18"/>
                  <a:gd name="T9" fmla="*/ 0 h 12"/>
                  <a:gd name="T10" fmla="*/ 12 w 18"/>
                  <a:gd name="T11" fmla="*/ 3 h 12"/>
                  <a:gd name="T12" fmla="*/ 18 w 18"/>
                  <a:gd name="T13" fmla="*/ 0 h 12"/>
                  <a:gd name="T14" fmla="*/ 18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12" y="3"/>
                    </a:moveTo>
                    <a:cubicBezTo>
                      <a:pt x="9" y="5"/>
                      <a:pt x="4" y="8"/>
                      <a:pt x="0" y="12"/>
                    </a:cubicBezTo>
                    <a:cubicBezTo>
                      <a:pt x="0" y="12"/>
                      <a:pt x="0" y="12"/>
                      <a:pt x="0" y="12"/>
                    </a:cubicBezTo>
                    <a:cubicBezTo>
                      <a:pt x="8" y="4"/>
                      <a:pt x="18" y="0"/>
                      <a:pt x="18" y="0"/>
                    </a:cubicBezTo>
                    <a:cubicBezTo>
                      <a:pt x="18" y="0"/>
                      <a:pt x="18" y="0"/>
                      <a:pt x="18" y="0"/>
                    </a:cubicBezTo>
                    <a:cubicBezTo>
                      <a:pt x="18" y="0"/>
                      <a:pt x="15" y="1"/>
                      <a:pt x="12" y="3"/>
                    </a:cubicBezTo>
                    <a:close/>
                    <a:moveTo>
                      <a:pt x="18" y="0"/>
                    </a:moveTo>
                    <a:cubicBezTo>
                      <a:pt x="18" y="0"/>
                      <a:pt x="18" y="0"/>
                      <a:pt x="18"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2" name="Freeform 2370"/>
              <p:cNvSpPr>
                <a:spLocks/>
              </p:cNvSpPr>
              <p:nvPr/>
            </p:nvSpPr>
            <p:spPr bwMode="auto">
              <a:xfrm>
                <a:off x="476" y="1761"/>
                <a:ext cx="34" cy="23"/>
              </a:xfrm>
              <a:custGeom>
                <a:avLst/>
                <a:gdLst>
                  <a:gd name="T0" fmla="*/ 11 w 16"/>
                  <a:gd name="T1" fmla="*/ 2 h 11"/>
                  <a:gd name="T2" fmla="*/ 16 w 16"/>
                  <a:gd name="T3" fmla="*/ 0 h 11"/>
                  <a:gd name="T4" fmla="*/ 16 w 16"/>
                  <a:gd name="T5" fmla="*/ 0 h 11"/>
                  <a:gd name="T6" fmla="*/ 0 w 16"/>
                  <a:gd name="T7" fmla="*/ 11 h 11"/>
                  <a:gd name="T8" fmla="*/ 0 w 16"/>
                  <a:gd name="T9" fmla="*/ 11 h 11"/>
                  <a:gd name="T10" fmla="*/ 11 w 16"/>
                  <a:gd name="T11" fmla="*/ 2 h 11"/>
                </a:gdLst>
                <a:ahLst/>
                <a:cxnLst>
                  <a:cxn ang="0">
                    <a:pos x="T0" y="T1"/>
                  </a:cxn>
                  <a:cxn ang="0">
                    <a:pos x="T2" y="T3"/>
                  </a:cxn>
                  <a:cxn ang="0">
                    <a:pos x="T4" y="T5"/>
                  </a:cxn>
                  <a:cxn ang="0">
                    <a:pos x="T6" y="T7"/>
                  </a:cxn>
                  <a:cxn ang="0">
                    <a:pos x="T8" y="T9"/>
                  </a:cxn>
                  <a:cxn ang="0">
                    <a:pos x="T10" y="T11"/>
                  </a:cxn>
                </a:cxnLst>
                <a:rect l="0" t="0" r="r" b="b"/>
                <a:pathLst>
                  <a:path w="16" h="11">
                    <a:moveTo>
                      <a:pt x="11" y="2"/>
                    </a:moveTo>
                    <a:cubicBezTo>
                      <a:pt x="14" y="1"/>
                      <a:pt x="16" y="0"/>
                      <a:pt x="16" y="0"/>
                    </a:cubicBezTo>
                    <a:cubicBezTo>
                      <a:pt x="16" y="0"/>
                      <a:pt x="16" y="0"/>
                      <a:pt x="16" y="0"/>
                    </a:cubicBezTo>
                    <a:cubicBezTo>
                      <a:pt x="16" y="0"/>
                      <a:pt x="9" y="2"/>
                      <a:pt x="0" y="11"/>
                    </a:cubicBezTo>
                    <a:cubicBezTo>
                      <a:pt x="0" y="11"/>
                      <a:pt x="0" y="11"/>
                      <a:pt x="0" y="11"/>
                    </a:cubicBezTo>
                    <a:cubicBezTo>
                      <a:pt x="4" y="7"/>
                      <a:pt x="8" y="4"/>
                      <a:pt x="11" y="2"/>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3" name="Freeform 2371"/>
              <p:cNvSpPr>
                <a:spLocks noEditPoints="1"/>
              </p:cNvSpPr>
              <p:nvPr/>
            </p:nvSpPr>
            <p:spPr bwMode="auto">
              <a:xfrm>
                <a:off x="478" y="1761"/>
                <a:ext cx="30" cy="19"/>
              </a:xfrm>
              <a:custGeom>
                <a:avLst/>
                <a:gdLst>
                  <a:gd name="T0" fmla="*/ 10 w 14"/>
                  <a:gd name="T1" fmla="*/ 2 h 9"/>
                  <a:gd name="T2" fmla="*/ 1 w 14"/>
                  <a:gd name="T3" fmla="*/ 9 h 9"/>
                  <a:gd name="T4" fmla="*/ 0 w 14"/>
                  <a:gd name="T5" fmla="*/ 9 h 9"/>
                  <a:gd name="T6" fmla="*/ 14 w 14"/>
                  <a:gd name="T7" fmla="*/ 0 h 9"/>
                  <a:gd name="T8" fmla="*/ 14 w 14"/>
                  <a:gd name="T9" fmla="*/ 0 h 9"/>
                  <a:gd name="T10" fmla="*/ 10 w 14"/>
                  <a:gd name="T11" fmla="*/ 2 h 9"/>
                  <a:gd name="T12" fmla="*/ 14 w 14"/>
                  <a:gd name="T13" fmla="*/ 0 h 9"/>
                  <a:gd name="T14" fmla="*/ 14 w 1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10" y="2"/>
                    </a:moveTo>
                    <a:cubicBezTo>
                      <a:pt x="8" y="3"/>
                      <a:pt x="4" y="6"/>
                      <a:pt x="1" y="9"/>
                    </a:cubicBezTo>
                    <a:cubicBezTo>
                      <a:pt x="0" y="9"/>
                      <a:pt x="0" y="9"/>
                      <a:pt x="0" y="9"/>
                    </a:cubicBezTo>
                    <a:cubicBezTo>
                      <a:pt x="8" y="2"/>
                      <a:pt x="14" y="0"/>
                      <a:pt x="14" y="0"/>
                    </a:cubicBezTo>
                    <a:cubicBezTo>
                      <a:pt x="14" y="0"/>
                      <a:pt x="14" y="0"/>
                      <a:pt x="14" y="0"/>
                    </a:cubicBezTo>
                    <a:cubicBezTo>
                      <a:pt x="14" y="0"/>
                      <a:pt x="12" y="0"/>
                      <a:pt x="10" y="2"/>
                    </a:cubicBezTo>
                    <a:close/>
                    <a:moveTo>
                      <a:pt x="14" y="0"/>
                    </a:moveTo>
                    <a:cubicBezTo>
                      <a:pt x="14" y="0"/>
                      <a:pt x="14" y="0"/>
                      <a:pt x="14" y="0"/>
                    </a:cubicBezTo>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4" name="Freeform 2372"/>
              <p:cNvSpPr>
                <a:spLocks/>
              </p:cNvSpPr>
              <p:nvPr/>
            </p:nvSpPr>
            <p:spPr bwMode="auto">
              <a:xfrm>
                <a:off x="482" y="1761"/>
                <a:ext cx="26" cy="15"/>
              </a:xfrm>
              <a:custGeom>
                <a:avLst/>
                <a:gdLst>
                  <a:gd name="T0" fmla="*/ 12 w 12"/>
                  <a:gd name="T1" fmla="*/ 0 h 7"/>
                  <a:gd name="T2" fmla="*/ 12 w 12"/>
                  <a:gd name="T3" fmla="*/ 0 h 7"/>
                  <a:gd name="T4" fmla="*/ 12 w 12"/>
                  <a:gd name="T5" fmla="*/ 0 h 7"/>
                  <a:gd name="T6" fmla="*/ 0 w 12"/>
                  <a:gd name="T7" fmla="*/ 7 h 7"/>
                  <a:gd name="T8" fmla="*/ 0 w 12"/>
                  <a:gd name="T9" fmla="*/ 7 h 7"/>
                  <a:gd name="T10" fmla="*/ 12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2" y="0"/>
                    </a:moveTo>
                    <a:cubicBezTo>
                      <a:pt x="12" y="0"/>
                      <a:pt x="12" y="0"/>
                      <a:pt x="12" y="0"/>
                    </a:cubicBezTo>
                    <a:cubicBezTo>
                      <a:pt x="12" y="0"/>
                      <a:pt x="12" y="0"/>
                      <a:pt x="12" y="0"/>
                    </a:cubicBezTo>
                    <a:cubicBezTo>
                      <a:pt x="12" y="0"/>
                      <a:pt x="5" y="1"/>
                      <a:pt x="0" y="7"/>
                    </a:cubicBezTo>
                    <a:cubicBezTo>
                      <a:pt x="0" y="7"/>
                      <a:pt x="0" y="7"/>
                      <a:pt x="0" y="7"/>
                    </a:cubicBezTo>
                    <a:cubicBezTo>
                      <a:pt x="5" y="1"/>
                      <a:pt x="12" y="0"/>
                      <a:pt x="12" y="0"/>
                    </a:cubicBezTo>
                    <a:close/>
                  </a:path>
                </a:pathLst>
              </a:custGeom>
              <a:solidFill>
                <a:srgbClr val="C24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5" name="Freeform 2373"/>
              <p:cNvSpPr>
                <a:spLocks noEditPoints="1"/>
              </p:cNvSpPr>
              <p:nvPr/>
            </p:nvSpPr>
            <p:spPr bwMode="auto">
              <a:xfrm>
                <a:off x="474" y="1759"/>
                <a:ext cx="49" cy="40"/>
              </a:xfrm>
              <a:custGeom>
                <a:avLst/>
                <a:gdLst>
                  <a:gd name="T0" fmla="*/ 9 w 23"/>
                  <a:gd name="T1" fmla="*/ 19 h 19"/>
                  <a:gd name="T2" fmla="*/ 5 w 23"/>
                  <a:gd name="T3" fmla="*/ 19 h 19"/>
                  <a:gd name="T4" fmla="*/ 4 w 23"/>
                  <a:gd name="T5" fmla="*/ 19 h 19"/>
                  <a:gd name="T6" fmla="*/ 2 w 23"/>
                  <a:gd name="T7" fmla="*/ 19 h 19"/>
                  <a:gd name="T8" fmla="*/ 0 w 23"/>
                  <a:gd name="T9" fmla="*/ 14 h 19"/>
                  <a:gd name="T10" fmla="*/ 0 w 23"/>
                  <a:gd name="T11" fmla="*/ 14 h 19"/>
                  <a:gd name="T12" fmla="*/ 1 w 23"/>
                  <a:gd name="T13" fmla="*/ 11 h 19"/>
                  <a:gd name="T14" fmla="*/ 5 w 23"/>
                  <a:gd name="T15" fmla="*/ 6 h 19"/>
                  <a:gd name="T16" fmla="*/ 15 w 23"/>
                  <a:gd name="T17" fmla="*/ 0 h 19"/>
                  <a:gd name="T18" fmla="*/ 19 w 23"/>
                  <a:gd name="T19" fmla="*/ 1 h 19"/>
                  <a:gd name="T20" fmla="*/ 23 w 23"/>
                  <a:gd name="T21" fmla="*/ 7 h 19"/>
                  <a:gd name="T22" fmla="*/ 19 w 23"/>
                  <a:gd name="T23" fmla="*/ 15 h 19"/>
                  <a:gd name="T24" fmla="*/ 16 w 23"/>
                  <a:gd name="T25" fmla="*/ 17 h 19"/>
                  <a:gd name="T26" fmla="*/ 9 w 23"/>
                  <a:gd name="T27" fmla="*/ 19 h 19"/>
                  <a:gd name="T28" fmla="*/ 19 w 23"/>
                  <a:gd name="T29" fmla="*/ 2 h 19"/>
                  <a:gd name="T30" fmla="*/ 15 w 23"/>
                  <a:gd name="T31" fmla="*/ 1 h 19"/>
                  <a:gd name="T32" fmla="*/ 15 w 23"/>
                  <a:gd name="T33" fmla="*/ 1 h 19"/>
                  <a:gd name="T34" fmla="*/ 6 w 23"/>
                  <a:gd name="T35" fmla="*/ 6 h 19"/>
                  <a:gd name="T36" fmla="*/ 2 w 23"/>
                  <a:gd name="T37" fmla="*/ 11 h 19"/>
                  <a:gd name="T38" fmla="*/ 0 w 23"/>
                  <a:gd name="T39" fmla="*/ 14 h 19"/>
                  <a:gd name="T40" fmla="*/ 0 w 23"/>
                  <a:gd name="T41" fmla="*/ 14 h 19"/>
                  <a:gd name="T42" fmla="*/ 2 w 23"/>
                  <a:gd name="T43" fmla="*/ 18 h 19"/>
                  <a:gd name="T44" fmla="*/ 4 w 23"/>
                  <a:gd name="T45" fmla="*/ 19 h 19"/>
                  <a:gd name="T46" fmla="*/ 5 w 23"/>
                  <a:gd name="T47" fmla="*/ 19 h 19"/>
                  <a:gd name="T48" fmla="*/ 9 w 23"/>
                  <a:gd name="T49" fmla="*/ 19 h 19"/>
                  <a:gd name="T50" fmla="*/ 16 w 23"/>
                  <a:gd name="T51" fmla="*/ 17 h 19"/>
                  <a:gd name="T52" fmla="*/ 19 w 23"/>
                  <a:gd name="T53" fmla="*/ 14 h 19"/>
                  <a:gd name="T54" fmla="*/ 22 w 23"/>
                  <a:gd name="T55" fmla="*/ 7 h 19"/>
                  <a:gd name="T56" fmla="*/ 19 w 23"/>
                  <a:gd name="T5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9">
                    <a:moveTo>
                      <a:pt x="9" y="19"/>
                    </a:moveTo>
                    <a:cubicBezTo>
                      <a:pt x="8" y="19"/>
                      <a:pt x="7" y="19"/>
                      <a:pt x="5" y="19"/>
                    </a:cubicBezTo>
                    <a:cubicBezTo>
                      <a:pt x="5" y="19"/>
                      <a:pt x="4" y="19"/>
                      <a:pt x="4" y="19"/>
                    </a:cubicBezTo>
                    <a:cubicBezTo>
                      <a:pt x="3" y="19"/>
                      <a:pt x="2" y="19"/>
                      <a:pt x="2" y="19"/>
                    </a:cubicBezTo>
                    <a:cubicBezTo>
                      <a:pt x="0" y="18"/>
                      <a:pt x="0" y="16"/>
                      <a:pt x="0" y="14"/>
                    </a:cubicBezTo>
                    <a:cubicBezTo>
                      <a:pt x="0" y="14"/>
                      <a:pt x="0" y="14"/>
                      <a:pt x="0" y="14"/>
                    </a:cubicBezTo>
                    <a:cubicBezTo>
                      <a:pt x="0" y="12"/>
                      <a:pt x="0" y="12"/>
                      <a:pt x="1" y="11"/>
                    </a:cubicBezTo>
                    <a:cubicBezTo>
                      <a:pt x="2" y="10"/>
                      <a:pt x="3" y="9"/>
                      <a:pt x="5" y="6"/>
                    </a:cubicBezTo>
                    <a:cubicBezTo>
                      <a:pt x="8" y="2"/>
                      <a:pt x="11" y="0"/>
                      <a:pt x="15" y="0"/>
                    </a:cubicBezTo>
                    <a:cubicBezTo>
                      <a:pt x="16" y="0"/>
                      <a:pt x="18" y="1"/>
                      <a:pt x="19" y="1"/>
                    </a:cubicBezTo>
                    <a:cubicBezTo>
                      <a:pt x="21" y="2"/>
                      <a:pt x="23" y="4"/>
                      <a:pt x="23" y="7"/>
                    </a:cubicBezTo>
                    <a:cubicBezTo>
                      <a:pt x="23" y="9"/>
                      <a:pt x="22" y="12"/>
                      <a:pt x="19" y="15"/>
                    </a:cubicBezTo>
                    <a:cubicBezTo>
                      <a:pt x="19" y="15"/>
                      <a:pt x="17" y="16"/>
                      <a:pt x="16" y="17"/>
                    </a:cubicBezTo>
                    <a:cubicBezTo>
                      <a:pt x="14" y="18"/>
                      <a:pt x="12" y="19"/>
                      <a:pt x="9" y="19"/>
                    </a:cubicBezTo>
                    <a:close/>
                    <a:moveTo>
                      <a:pt x="19" y="2"/>
                    </a:moveTo>
                    <a:cubicBezTo>
                      <a:pt x="18" y="1"/>
                      <a:pt x="16" y="1"/>
                      <a:pt x="15" y="1"/>
                    </a:cubicBezTo>
                    <a:cubicBezTo>
                      <a:pt x="15" y="1"/>
                      <a:pt x="15" y="1"/>
                      <a:pt x="15" y="1"/>
                    </a:cubicBezTo>
                    <a:cubicBezTo>
                      <a:pt x="12" y="1"/>
                      <a:pt x="8" y="2"/>
                      <a:pt x="6" y="6"/>
                    </a:cubicBezTo>
                    <a:cubicBezTo>
                      <a:pt x="4" y="9"/>
                      <a:pt x="2" y="10"/>
                      <a:pt x="2" y="11"/>
                    </a:cubicBezTo>
                    <a:cubicBezTo>
                      <a:pt x="1" y="12"/>
                      <a:pt x="0" y="12"/>
                      <a:pt x="0" y="14"/>
                    </a:cubicBezTo>
                    <a:cubicBezTo>
                      <a:pt x="0" y="14"/>
                      <a:pt x="0" y="14"/>
                      <a:pt x="0" y="14"/>
                    </a:cubicBezTo>
                    <a:cubicBezTo>
                      <a:pt x="0" y="16"/>
                      <a:pt x="1" y="17"/>
                      <a:pt x="2" y="18"/>
                    </a:cubicBezTo>
                    <a:cubicBezTo>
                      <a:pt x="3" y="19"/>
                      <a:pt x="3" y="19"/>
                      <a:pt x="4" y="19"/>
                    </a:cubicBezTo>
                    <a:cubicBezTo>
                      <a:pt x="4" y="19"/>
                      <a:pt x="5" y="19"/>
                      <a:pt x="5" y="19"/>
                    </a:cubicBezTo>
                    <a:cubicBezTo>
                      <a:pt x="7" y="19"/>
                      <a:pt x="8" y="19"/>
                      <a:pt x="9" y="19"/>
                    </a:cubicBezTo>
                    <a:cubicBezTo>
                      <a:pt x="12" y="18"/>
                      <a:pt x="14" y="18"/>
                      <a:pt x="16" y="17"/>
                    </a:cubicBezTo>
                    <a:cubicBezTo>
                      <a:pt x="17" y="16"/>
                      <a:pt x="18" y="15"/>
                      <a:pt x="19" y="14"/>
                    </a:cubicBezTo>
                    <a:cubicBezTo>
                      <a:pt x="21" y="12"/>
                      <a:pt x="22" y="9"/>
                      <a:pt x="22" y="7"/>
                    </a:cubicBezTo>
                    <a:cubicBezTo>
                      <a:pt x="22" y="4"/>
                      <a:pt x="21" y="2"/>
                      <a:pt x="19" y="2"/>
                    </a:cubicBezTo>
                    <a:close/>
                  </a:path>
                </a:pathLst>
              </a:custGeom>
              <a:solidFill>
                <a:srgbClr val="AB3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6" name="Freeform 2374"/>
              <p:cNvSpPr>
                <a:spLocks/>
              </p:cNvSpPr>
              <p:nvPr/>
            </p:nvSpPr>
            <p:spPr bwMode="auto">
              <a:xfrm>
                <a:off x="891" y="2660"/>
                <a:ext cx="629" cy="1660"/>
              </a:xfrm>
              <a:custGeom>
                <a:avLst/>
                <a:gdLst>
                  <a:gd name="T0" fmla="*/ 268 w 296"/>
                  <a:gd name="T1" fmla="*/ 385 h 781"/>
                  <a:gd name="T2" fmla="*/ 248 w 296"/>
                  <a:gd name="T3" fmla="*/ 246 h 781"/>
                  <a:gd name="T4" fmla="*/ 236 w 296"/>
                  <a:gd name="T5" fmla="*/ 148 h 781"/>
                  <a:gd name="T6" fmla="*/ 169 w 296"/>
                  <a:gd name="T7" fmla="*/ 109 h 781"/>
                  <a:gd name="T8" fmla="*/ 182 w 296"/>
                  <a:gd name="T9" fmla="*/ 66 h 781"/>
                  <a:gd name="T10" fmla="*/ 176 w 296"/>
                  <a:gd name="T11" fmla="*/ 13 h 781"/>
                  <a:gd name="T12" fmla="*/ 148 w 296"/>
                  <a:gd name="T13" fmla="*/ 0 h 781"/>
                  <a:gd name="T14" fmla="*/ 120 w 296"/>
                  <a:gd name="T15" fmla="*/ 13 h 781"/>
                  <a:gd name="T16" fmla="*/ 114 w 296"/>
                  <a:gd name="T17" fmla="*/ 66 h 781"/>
                  <a:gd name="T18" fmla="*/ 128 w 296"/>
                  <a:gd name="T19" fmla="*/ 109 h 781"/>
                  <a:gd name="T20" fmla="*/ 60 w 296"/>
                  <a:gd name="T21" fmla="*/ 148 h 781"/>
                  <a:gd name="T22" fmla="*/ 48 w 296"/>
                  <a:gd name="T23" fmla="*/ 246 h 781"/>
                  <a:gd name="T24" fmla="*/ 28 w 296"/>
                  <a:gd name="T25" fmla="*/ 385 h 781"/>
                  <a:gd name="T26" fmla="*/ 10 w 296"/>
                  <a:gd name="T27" fmla="*/ 419 h 781"/>
                  <a:gd name="T28" fmla="*/ 14 w 296"/>
                  <a:gd name="T29" fmla="*/ 452 h 781"/>
                  <a:gd name="T30" fmla="*/ 20 w 296"/>
                  <a:gd name="T31" fmla="*/ 460 h 781"/>
                  <a:gd name="T32" fmla="*/ 45 w 296"/>
                  <a:gd name="T33" fmla="*/ 433 h 781"/>
                  <a:gd name="T34" fmla="*/ 84 w 296"/>
                  <a:gd name="T35" fmla="*/ 244 h 781"/>
                  <a:gd name="T36" fmla="*/ 79 w 296"/>
                  <a:gd name="T37" fmla="*/ 356 h 781"/>
                  <a:gd name="T38" fmla="*/ 93 w 296"/>
                  <a:gd name="T39" fmla="*/ 562 h 781"/>
                  <a:gd name="T40" fmla="*/ 104 w 296"/>
                  <a:gd name="T41" fmla="*/ 715 h 781"/>
                  <a:gd name="T42" fmla="*/ 83 w 296"/>
                  <a:gd name="T43" fmla="*/ 761 h 781"/>
                  <a:gd name="T44" fmla="*/ 89 w 296"/>
                  <a:gd name="T45" fmla="*/ 772 h 781"/>
                  <a:gd name="T46" fmla="*/ 99 w 296"/>
                  <a:gd name="T47" fmla="*/ 778 h 781"/>
                  <a:gd name="T48" fmla="*/ 108 w 296"/>
                  <a:gd name="T49" fmla="*/ 771 h 781"/>
                  <a:gd name="T50" fmla="*/ 120 w 296"/>
                  <a:gd name="T51" fmla="*/ 769 h 781"/>
                  <a:gd name="T52" fmla="*/ 130 w 296"/>
                  <a:gd name="T53" fmla="*/ 723 h 781"/>
                  <a:gd name="T54" fmla="*/ 134 w 296"/>
                  <a:gd name="T55" fmla="*/ 635 h 781"/>
                  <a:gd name="T56" fmla="*/ 141 w 296"/>
                  <a:gd name="T57" fmla="*/ 494 h 781"/>
                  <a:gd name="T58" fmla="*/ 151 w 296"/>
                  <a:gd name="T59" fmla="*/ 445 h 781"/>
                  <a:gd name="T60" fmla="*/ 159 w 296"/>
                  <a:gd name="T61" fmla="*/ 594 h 781"/>
                  <a:gd name="T62" fmla="*/ 164 w 296"/>
                  <a:gd name="T63" fmla="*/ 708 h 781"/>
                  <a:gd name="T64" fmla="*/ 166 w 296"/>
                  <a:gd name="T65" fmla="*/ 756 h 781"/>
                  <a:gd name="T66" fmla="*/ 186 w 296"/>
                  <a:gd name="T67" fmla="*/ 776 h 781"/>
                  <a:gd name="T68" fmla="*/ 189 w 296"/>
                  <a:gd name="T69" fmla="*/ 774 h 781"/>
                  <a:gd name="T70" fmla="*/ 201 w 296"/>
                  <a:gd name="T71" fmla="*/ 775 h 781"/>
                  <a:gd name="T72" fmla="*/ 208 w 296"/>
                  <a:gd name="T73" fmla="*/ 766 h 781"/>
                  <a:gd name="T74" fmla="*/ 188 w 296"/>
                  <a:gd name="T75" fmla="*/ 726 h 781"/>
                  <a:gd name="T76" fmla="*/ 203 w 296"/>
                  <a:gd name="T77" fmla="*/ 581 h 781"/>
                  <a:gd name="T78" fmla="*/ 220 w 296"/>
                  <a:gd name="T79" fmla="*/ 438 h 781"/>
                  <a:gd name="T80" fmla="*/ 204 w 296"/>
                  <a:gd name="T81" fmla="*/ 294 h 781"/>
                  <a:gd name="T82" fmla="*/ 245 w 296"/>
                  <a:gd name="T83" fmla="*/ 389 h 781"/>
                  <a:gd name="T84" fmla="*/ 271 w 296"/>
                  <a:gd name="T85" fmla="*/ 453 h 781"/>
                  <a:gd name="T86" fmla="*/ 274 w 296"/>
                  <a:gd name="T87" fmla="*/ 432 h 781"/>
                  <a:gd name="T88" fmla="*/ 279 w 296"/>
                  <a:gd name="T89" fmla="*/ 412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6" h="781">
                    <a:moveTo>
                      <a:pt x="294" y="419"/>
                    </a:moveTo>
                    <a:cubicBezTo>
                      <a:pt x="292" y="417"/>
                      <a:pt x="289" y="412"/>
                      <a:pt x="286" y="404"/>
                    </a:cubicBezTo>
                    <a:cubicBezTo>
                      <a:pt x="283" y="396"/>
                      <a:pt x="272" y="392"/>
                      <a:pt x="268" y="385"/>
                    </a:cubicBezTo>
                    <a:cubicBezTo>
                      <a:pt x="265" y="379"/>
                      <a:pt x="263" y="359"/>
                      <a:pt x="263" y="338"/>
                    </a:cubicBezTo>
                    <a:cubicBezTo>
                      <a:pt x="262" y="317"/>
                      <a:pt x="258" y="292"/>
                      <a:pt x="254" y="282"/>
                    </a:cubicBezTo>
                    <a:cubicBezTo>
                      <a:pt x="251" y="271"/>
                      <a:pt x="247" y="259"/>
                      <a:pt x="248" y="246"/>
                    </a:cubicBezTo>
                    <a:cubicBezTo>
                      <a:pt x="249" y="233"/>
                      <a:pt x="249" y="219"/>
                      <a:pt x="247" y="213"/>
                    </a:cubicBezTo>
                    <a:cubicBezTo>
                      <a:pt x="246" y="206"/>
                      <a:pt x="245" y="206"/>
                      <a:pt x="248" y="192"/>
                    </a:cubicBezTo>
                    <a:cubicBezTo>
                      <a:pt x="250" y="178"/>
                      <a:pt x="245" y="162"/>
                      <a:pt x="236" y="148"/>
                    </a:cubicBezTo>
                    <a:cubicBezTo>
                      <a:pt x="228" y="133"/>
                      <a:pt x="210" y="133"/>
                      <a:pt x="205" y="129"/>
                    </a:cubicBezTo>
                    <a:cubicBezTo>
                      <a:pt x="201" y="126"/>
                      <a:pt x="192" y="124"/>
                      <a:pt x="183" y="119"/>
                    </a:cubicBezTo>
                    <a:cubicBezTo>
                      <a:pt x="174" y="114"/>
                      <a:pt x="169" y="112"/>
                      <a:pt x="169" y="109"/>
                    </a:cubicBezTo>
                    <a:cubicBezTo>
                      <a:pt x="169" y="105"/>
                      <a:pt x="168" y="96"/>
                      <a:pt x="172" y="89"/>
                    </a:cubicBezTo>
                    <a:cubicBezTo>
                      <a:pt x="175" y="82"/>
                      <a:pt x="175" y="74"/>
                      <a:pt x="175" y="74"/>
                    </a:cubicBezTo>
                    <a:cubicBezTo>
                      <a:pt x="179" y="76"/>
                      <a:pt x="179" y="73"/>
                      <a:pt x="182" y="66"/>
                    </a:cubicBezTo>
                    <a:cubicBezTo>
                      <a:pt x="186" y="59"/>
                      <a:pt x="187" y="55"/>
                      <a:pt x="186" y="51"/>
                    </a:cubicBezTo>
                    <a:cubicBezTo>
                      <a:pt x="185" y="48"/>
                      <a:pt x="182" y="49"/>
                      <a:pt x="182" y="49"/>
                    </a:cubicBezTo>
                    <a:cubicBezTo>
                      <a:pt x="182" y="49"/>
                      <a:pt x="188" y="27"/>
                      <a:pt x="176" y="13"/>
                    </a:cubicBezTo>
                    <a:cubicBezTo>
                      <a:pt x="168" y="2"/>
                      <a:pt x="154" y="0"/>
                      <a:pt x="149" y="0"/>
                    </a:cubicBezTo>
                    <a:cubicBezTo>
                      <a:pt x="149" y="0"/>
                      <a:pt x="149" y="0"/>
                      <a:pt x="149" y="0"/>
                    </a:cubicBezTo>
                    <a:cubicBezTo>
                      <a:pt x="149" y="0"/>
                      <a:pt x="149" y="0"/>
                      <a:pt x="148" y="0"/>
                    </a:cubicBezTo>
                    <a:cubicBezTo>
                      <a:pt x="147" y="0"/>
                      <a:pt x="147" y="0"/>
                      <a:pt x="147" y="0"/>
                    </a:cubicBezTo>
                    <a:cubicBezTo>
                      <a:pt x="147" y="0"/>
                      <a:pt x="147" y="0"/>
                      <a:pt x="147" y="0"/>
                    </a:cubicBezTo>
                    <a:cubicBezTo>
                      <a:pt x="142" y="0"/>
                      <a:pt x="129" y="2"/>
                      <a:pt x="120" y="13"/>
                    </a:cubicBezTo>
                    <a:cubicBezTo>
                      <a:pt x="109" y="27"/>
                      <a:pt x="114" y="49"/>
                      <a:pt x="114" y="49"/>
                    </a:cubicBezTo>
                    <a:cubicBezTo>
                      <a:pt x="114" y="49"/>
                      <a:pt x="111" y="48"/>
                      <a:pt x="110" y="51"/>
                    </a:cubicBezTo>
                    <a:cubicBezTo>
                      <a:pt x="110" y="55"/>
                      <a:pt x="111" y="59"/>
                      <a:pt x="114" y="66"/>
                    </a:cubicBezTo>
                    <a:cubicBezTo>
                      <a:pt x="117" y="73"/>
                      <a:pt x="117" y="76"/>
                      <a:pt x="121" y="74"/>
                    </a:cubicBezTo>
                    <a:cubicBezTo>
                      <a:pt x="121" y="74"/>
                      <a:pt x="121" y="82"/>
                      <a:pt x="124" y="89"/>
                    </a:cubicBezTo>
                    <a:cubicBezTo>
                      <a:pt x="128" y="96"/>
                      <a:pt x="128" y="105"/>
                      <a:pt x="128" y="109"/>
                    </a:cubicBezTo>
                    <a:cubicBezTo>
                      <a:pt x="128" y="112"/>
                      <a:pt x="122" y="114"/>
                      <a:pt x="113" y="119"/>
                    </a:cubicBezTo>
                    <a:cubicBezTo>
                      <a:pt x="105" y="124"/>
                      <a:pt x="96" y="126"/>
                      <a:pt x="91" y="129"/>
                    </a:cubicBezTo>
                    <a:cubicBezTo>
                      <a:pt x="86" y="133"/>
                      <a:pt x="68" y="133"/>
                      <a:pt x="60" y="148"/>
                    </a:cubicBezTo>
                    <a:cubicBezTo>
                      <a:pt x="51" y="162"/>
                      <a:pt x="46" y="178"/>
                      <a:pt x="49" y="192"/>
                    </a:cubicBezTo>
                    <a:cubicBezTo>
                      <a:pt x="51" y="206"/>
                      <a:pt x="51" y="206"/>
                      <a:pt x="49" y="213"/>
                    </a:cubicBezTo>
                    <a:cubicBezTo>
                      <a:pt x="47" y="219"/>
                      <a:pt x="47" y="233"/>
                      <a:pt x="48" y="246"/>
                    </a:cubicBezTo>
                    <a:cubicBezTo>
                      <a:pt x="49" y="259"/>
                      <a:pt x="46" y="271"/>
                      <a:pt x="42" y="282"/>
                    </a:cubicBezTo>
                    <a:cubicBezTo>
                      <a:pt x="38" y="292"/>
                      <a:pt x="34" y="317"/>
                      <a:pt x="34" y="338"/>
                    </a:cubicBezTo>
                    <a:cubicBezTo>
                      <a:pt x="33" y="359"/>
                      <a:pt x="31" y="379"/>
                      <a:pt x="28" y="385"/>
                    </a:cubicBezTo>
                    <a:cubicBezTo>
                      <a:pt x="25" y="392"/>
                      <a:pt x="13" y="396"/>
                      <a:pt x="10" y="404"/>
                    </a:cubicBezTo>
                    <a:cubicBezTo>
                      <a:pt x="8" y="412"/>
                      <a:pt x="4" y="417"/>
                      <a:pt x="2" y="419"/>
                    </a:cubicBezTo>
                    <a:cubicBezTo>
                      <a:pt x="0" y="421"/>
                      <a:pt x="7" y="425"/>
                      <a:pt x="10" y="419"/>
                    </a:cubicBezTo>
                    <a:cubicBezTo>
                      <a:pt x="13" y="414"/>
                      <a:pt x="15" y="411"/>
                      <a:pt x="17" y="412"/>
                    </a:cubicBezTo>
                    <a:cubicBezTo>
                      <a:pt x="19" y="413"/>
                      <a:pt x="17" y="423"/>
                      <a:pt x="14" y="434"/>
                    </a:cubicBezTo>
                    <a:cubicBezTo>
                      <a:pt x="12" y="445"/>
                      <a:pt x="9" y="452"/>
                      <a:pt x="14" y="452"/>
                    </a:cubicBezTo>
                    <a:cubicBezTo>
                      <a:pt x="18" y="452"/>
                      <a:pt x="21" y="435"/>
                      <a:pt x="22" y="432"/>
                    </a:cubicBezTo>
                    <a:cubicBezTo>
                      <a:pt x="24" y="428"/>
                      <a:pt x="23" y="440"/>
                      <a:pt x="20" y="449"/>
                    </a:cubicBezTo>
                    <a:cubicBezTo>
                      <a:pt x="17" y="457"/>
                      <a:pt x="18" y="460"/>
                      <a:pt x="20" y="460"/>
                    </a:cubicBezTo>
                    <a:cubicBezTo>
                      <a:pt x="23" y="461"/>
                      <a:pt x="25" y="453"/>
                      <a:pt x="25" y="453"/>
                    </a:cubicBezTo>
                    <a:cubicBezTo>
                      <a:pt x="25" y="453"/>
                      <a:pt x="30" y="457"/>
                      <a:pt x="35" y="444"/>
                    </a:cubicBezTo>
                    <a:cubicBezTo>
                      <a:pt x="35" y="444"/>
                      <a:pt x="40" y="448"/>
                      <a:pt x="45" y="433"/>
                    </a:cubicBezTo>
                    <a:cubicBezTo>
                      <a:pt x="50" y="418"/>
                      <a:pt x="53" y="398"/>
                      <a:pt x="51" y="389"/>
                    </a:cubicBezTo>
                    <a:cubicBezTo>
                      <a:pt x="50" y="380"/>
                      <a:pt x="72" y="340"/>
                      <a:pt x="75" y="306"/>
                    </a:cubicBezTo>
                    <a:cubicBezTo>
                      <a:pt x="77" y="272"/>
                      <a:pt x="82" y="246"/>
                      <a:pt x="84" y="244"/>
                    </a:cubicBezTo>
                    <a:cubicBezTo>
                      <a:pt x="86" y="242"/>
                      <a:pt x="96" y="276"/>
                      <a:pt x="92" y="294"/>
                    </a:cubicBezTo>
                    <a:cubicBezTo>
                      <a:pt x="87" y="312"/>
                      <a:pt x="87" y="321"/>
                      <a:pt x="87" y="324"/>
                    </a:cubicBezTo>
                    <a:cubicBezTo>
                      <a:pt x="86" y="327"/>
                      <a:pt x="81" y="341"/>
                      <a:pt x="79" y="356"/>
                    </a:cubicBezTo>
                    <a:cubicBezTo>
                      <a:pt x="77" y="371"/>
                      <a:pt x="70" y="387"/>
                      <a:pt x="76" y="438"/>
                    </a:cubicBezTo>
                    <a:cubicBezTo>
                      <a:pt x="82" y="490"/>
                      <a:pt x="91" y="507"/>
                      <a:pt x="93" y="518"/>
                    </a:cubicBezTo>
                    <a:cubicBezTo>
                      <a:pt x="94" y="528"/>
                      <a:pt x="94" y="556"/>
                      <a:pt x="93" y="562"/>
                    </a:cubicBezTo>
                    <a:cubicBezTo>
                      <a:pt x="93" y="567"/>
                      <a:pt x="91" y="575"/>
                      <a:pt x="91" y="581"/>
                    </a:cubicBezTo>
                    <a:cubicBezTo>
                      <a:pt x="90" y="586"/>
                      <a:pt x="82" y="607"/>
                      <a:pt x="91" y="647"/>
                    </a:cubicBezTo>
                    <a:cubicBezTo>
                      <a:pt x="101" y="688"/>
                      <a:pt x="104" y="711"/>
                      <a:pt x="104" y="715"/>
                    </a:cubicBezTo>
                    <a:cubicBezTo>
                      <a:pt x="104" y="720"/>
                      <a:pt x="101" y="721"/>
                      <a:pt x="104" y="726"/>
                    </a:cubicBezTo>
                    <a:cubicBezTo>
                      <a:pt x="106" y="732"/>
                      <a:pt x="98" y="745"/>
                      <a:pt x="92" y="750"/>
                    </a:cubicBezTo>
                    <a:cubicBezTo>
                      <a:pt x="86" y="755"/>
                      <a:pt x="84" y="758"/>
                      <a:pt x="83" y="761"/>
                    </a:cubicBezTo>
                    <a:cubicBezTo>
                      <a:pt x="82" y="764"/>
                      <a:pt x="82" y="766"/>
                      <a:pt x="84" y="766"/>
                    </a:cubicBezTo>
                    <a:cubicBezTo>
                      <a:pt x="84" y="766"/>
                      <a:pt x="83" y="768"/>
                      <a:pt x="85" y="771"/>
                    </a:cubicBezTo>
                    <a:cubicBezTo>
                      <a:pt x="87" y="773"/>
                      <a:pt x="89" y="772"/>
                      <a:pt x="89" y="772"/>
                    </a:cubicBezTo>
                    <a:cubicBezTo>
                      <a:pt x="89" y="772"/>
                      <a:pt x="88" y="775"/>
                      <a:pt x="91" y="775"/>
                    </a:cubicBezTo>
                    <a:cubicBezTo>
                      <a:pt x="94" y="776"/>
                      <a:pt x="95" y="775"/>
                      <a:pt x="95" y="775"/>
                    </a:cubicBezTo>
                    <a:cubicBezTo>
                      <a:pt x="95" y="775"/>
                      <a:pt x="96" y="778"/>
                      <a:pt x="99" y="778"/>
                    </a:cubicBezTo>
                    <a:cubicBezTo>
                      <a:pt x="102" y="778"/>
                      <a:pt x="103" y="775"/>
                      <a:pt x="103" y="774"/>
                    </a:cubicBezTo>
                    <a:cubicBezTo>
                      <a:pt x="103" y="772"/>
                      <a:pt x="104" y="769"/>
                      <a:pt x="106" y="769"/>
                    </a:cubicBezTo>
                    <a:cubicBezTo>
                      <a:pt x="107" y="769"/>
                      <a:pt x="108" y="770"/>
                      <a:pt x="108" y="771"/>
                    </a:cubicBezTo>
                    <a:cubicBezTo>
                      <a:pt x="107" y="773"/>
                      <a:pt x="107" y="774"/>
                      <a:pt x="106" y="776"/>
                    </a:cubicBezTo>
                    <a:cubicBezTo>
                      <a:pt x="105" y="778"/>
                      <a:pt x="107" y="781"/>
                      <a:pt x="113" y="780"/>
                    </a:cubicBezTo>
                    <a:cubicBezTo>
                      <a:pt x="119" y="779"/>
                      <a:pt x="117" y="773"/>
                      <a:pt x="120" y="769"/>
                    </a:cubicBezTo>
                    <a:cubicBezTo>
                      <a:pt x="124" y="765"/>
                      <a:pt x="126" y="762"/>
                      <a:pt x="126" y="756"/>
                    </a:cubicBezTo>
                    <a:cubicBezTo>
                      <a:pt x="125" y="751"/>
                      <a:pt x="132" y="752"/>
                      <a:pt x="131" y="741"/>
                    </a:cubicBezTo>
                    <a:cubicBezTo>
                      <a:pt x="130" y="731"/>
                      <a:pt x="128" y="728"/>
                      <a:pt x="130" y="723"/>
                    </a:cubicBezTo>
                    <a:cubicBezTo>
                      <a:pt x="132" y="717"/>
                      <a:pt x="128" y="711"/>
                      <a:pt x="128" y="708"/>
                    </a:cubicBezTo>
                    <a:cubicBezTo>
                      <a:pt x="128" y="706"/>
                      <a:pt x="128" y="682"/>
                      <a:pt x="129" y="675"/>
                    </a:cubicBezTo>
                    <a:cubicBezTo>
                      <a:pt x="130" y="668"/>
                      <a:pt x="134" y="644"/>
                      <a:pt x="134" y="635"/>
                    </a:cubicBezTo>
                    <a:cubicBezTo>
                      <a:pt x="133" y="625"/>
                      <a:pt x="138" y="618"/>
                      <a:pt x="133" y="594"/>
                    </a:cubicBezTo>
                    <a:cubicBezTo>
                      <a:pt x="128" y="570"/>
                      <a:pt x="136" y="573"/>
                      <a:pt x="136" y="549"/>
                    </a:cubicBezTo>
                    <a:cubicBezTo>
                      <a:pt x="136" y="524"/>
                      <a:pt x="142" y="516"/>
                      <a:pt x="141" y="494"/>
                    </a:cubicBezTo>
                    <a:cubicBezTo>
                      <a:pt x="139" y="471"/>
                      <a:pt x="144" y="459"/>
                      <a:pt x="144" y="446"/>
                    </a:cubicBezTo>
                    <a:cubicBezTo>
                      <a:pt x="145" y="438"/>
                      <a:pt x="146" y="435"/>
                      <a:pt x="147" y="434"/>
                    </a:cubicBezTo>
                    <a:cubicBezTo>
                      <a:pt x="149" y="435"/>
                      <a:pt x="150" y="437"/>
                      <a:pt x="151" y="445"/>
                    </a:cubicBezTo>
                    <a:cubicBezTo>
                      <a:pt x="152" y="458"/>
                      <a:pt x="155" y="471"/>
                      <a:pt x="153" y="494"/>
                    </a:cubicBezTo>
                    <a:cubicBezTo>
                      <a:pt x="152" y="516"/>
                      <a:pt x="156" y="524"/>
                      <a:pt x="156" y="549"/>
                    </a:cubicBezTo>
                    <a:cubicBezTo>
                      <a:pt x="156" y="573"/>
                      <a:pt x="164" y="570"/>
                      <a:pt x="159" y="594"/>
                    </a:cubicBezTo>
                    <a:cubicBezTo>
                      <a:pt x="153" y="618"/>
                      <a:pt x="157" y="625"/>
                      <a:pt x="156" y="635"/>
                    </a:cubicBezTo>
                    <a:cubicBezTo>
                      <a:pt x="155" y="644"/>
                      <a:pt x="161" y="668"/>
                      <a:pt x="163" y="675"/>
                    </a:cubicBezTo>
                    <a:cubicBezTo>
                      <a:pt x="164" y="682"/>
                      <a:pt x="164" y="706"/>
                      <a:pt x="164" y="708"/>
                    </a:cubicBezTo>
                    <a:cubicBezTo>
                      <a:pt x="163" y="711"/>
                      <a:pt x="160" y="717"/>
                      <a:pt x="162" y="723"/>
                    </a:cubicBezTo>
                    <a:cubicBezTo>
                      <a:pt x="164" y="728"/>
                      <a:pt x="162" y="731"/>
                      <a:pt x="161" y="741"/>
                    </a:cubicBezTo>
                    <a:cubicBezTo>
                      <a:pt x="160" y="752"/>
                      <a:pt x="167" y="751"/>
                      <a:pt x="166" y="756"/>
                    </a:cubicBezTo>
                    <a:cubicBezTo>
                      <a:pt x="166" y="762"/>
                      <a:pt x="168" y="765"/>
                      <a:pt x="172" y="769"/>
                    </a:cubicBezTo>
                    <a:cubicBezTo>
                      <a:pt x="175" y="773"/>
                      <a:pt x="173" y="779"/>
                      <a:pt x="179" y="780"/>
                    </a:cubicBezTo>
                    <a:cubicBezTo>
                      <a:pt x="185" y="781"/>
                      <a:pt x="187" y="778"/>
                      <a:pt x="186" y="776"/>
                    </a:cubicBezTo>
                    <a:cubicBezTo>
                      <a:pt x="185" y="774"/>
                      <a:pt x="185" y="773"/>
                      <a:pt x="184" y="771"/>
                    </a:cubicBezTo>
                    <a:cubicBezTo>
                      <a:pt x="184" y="770"/>
                      <a:pt x="185" y="769"/>
                      <a:pt x="186" y="769"/>
                    </a:cubicBezTo>
                    <a:cubicBezTo>
                      <a:pt x="188" y="769"/>
                      <a:pt x="189" y="772"/>
                      <a:pt x="189" y="774"/>
                    </a:cubicBezTo>
                    <a:cubicBezTo>
                      <a:pt x="189" y="775"/>
                      <a:pt x="190" y="778"/>
                      <a:pt x="193" y="778"/>
                    </a:cubicBezTo>
                    <a:cubicBezTo>
                      <a:pt x="196" y="778"/>
                      <a:pt x="197" y="775"/>
                      <a:pt x="197" y="775"/>
                    </a:cubicBezTo>
                    <a:cubicBezTo>
                      <a:pt x="197" y="775"/>
                      <a:pt x="198" y="776"/>
                      <a:pt x="201" y="775"/>
                    </a:cubicBezTo>
                    <a:cubicBezTo>
                      <a:pt x="204" y="775"/>
                      <a:pt x="203" y="772"/>
                      <a:pt x="203" y="772"/>
                    </a:cubicBezTo>
                    <a:cubicBezTo>
                      <a:pt x="203" y="772"/>
                      <a:pt x="205" y="773"/>
                      <a:pt x="207" y="771"/>
                    </a:cubicBezTo>
                    <a:cubicBezTo>
                      <a:pt x="209" y="768"/>
                      <a:pt x="208" y="766"/>
                      <a:pt x="208" y="766"/>
                    </a:cubicBezTo>
                    <a:cubicBezTo>
                      <a:pt x="210" y="766"/>
                      <a:pt x="210" y="764"/>
                      <a:pt x="209" y="761"/>
                    </a:cubicBezTo>
                    <a:cubicBezTo>
                      <a:pt x="208" y="758"/>
                      <a:pt x="206" y="755"/>
                      <a:pt x="200" y="750"/>
                    </a:cubicBezTo>
                    <a:cubicBezTo>
                      <a:pt x="194" y="745"/>
                      <a:pt x="186" y="732"/>
                      <a:pt x="188" y="726"/>
                    </a:cubicBezTo>
                    <a:cubicBezTo>
                      <a:pt x="191" y="721"/>
                      <a:pt x="188" y="720"/>
                      <a:pt x="188" y="715"/>
                    </a:cubicBezTo>
                    <a:cubicBezTo>
                      <a:pt x="188" y="711"/>
                      <a:pt x="191" y="688"/>
                      <a:pt x="200" y="647"/>
                    </a:cubicBezTo>
                    <a:cubicBezTo>
                      <a:pt x="210" y="607"/>
                      <a:pt x="204" y="586"/>
                      <a:pt x="203" y="581"/>
                    </a:cubicBezTo>
                    <a:cubicBezTo>
                      <a:pt x="203" y="575"/>
                      <a:pt x="201" y="567"/>
                      <a:pt x="201" y="562"/>
                    </a:cubicBezTo>
                    <a:cubicBezTo>
                      <a:pt x="200" y="556"/>
                      <a:pt x="203" y="528"/>
                      <a:pt x="204" y="518"/>
                    </a:cubicBezTo>
                    <a:cubicBezTo>
                      <a:pt x="205" y="507"/>
                      <a:pt x="214" y="490"/>
                      <a:pt x="220" y="438"/>
                    </a:cubicBezTo>
                    <a:cubicBezTo>
                      <a:pt x="226" y="387"/>
                      <a:pt x="215" y="371"/>
                      <a:pt x="213" y="356"/>
                    </a:cubicBezTo>
                    <a:cubicBezTo>
                      <a:pt x="211" y="341"/>
                      <a:pt x="210" y="327"/>
                      <a:pt x="210" y="324"/>
                    </a:cubicBezTo>
                    <a:cubicBezTo>
                      <a:pt x="209" y="321"/>
                      <a:pt x="209" y="312"/>
                      <a:pt x="204" y="294"/>
                    </a:cubicBezTo>
                    <a:cubicBezTo>
                      <a:pt x="200" y="276"/>
                      <a:pt x="211" y="242"/>
                      <a:pt x="212" y="244"/>
                    </a:cubicBezTo>
                    <a:cubicBezTo>
                      <a:pt x="214" y="246"/>
                      <a:pt x="219" y="272"/>
                      <a:pt x="222" y="306"/>
                    </a:cubicBezTo>
                    <a:cubicBezTo>
                      <a:pt x="224" y="340"/>
                      <a:pt x="247" y="380"/>
                      <a:pt x="245" y="389"/>
                    </a:cubicBezTo>
                    <a:cubicBezTo>
                      <a:pt x="243" y="398"/>
                      <a:pt x="247" y="418"/>
                      <a:pt x="251" y="433"/>
                    </a:cubicBezTo>
                    <a:cubicBezTo>
                      <a:pt x="256" y="448"/>
                      <a:pt x="261" y="444"/>
                      <a:pt x="261" y="444"/>
                    </a:cubicBezTo>
                    <a:cubicBezTo>
                      <a:pt x="266" y="457"/>
                      <a:pt x="271" y="453"/>
                      <a:pt x="271" y="453"/>
                    </a:cubicBezTo>
                    <a:cubicBezTo>
                      <a:pt x="271" y="453"/>
                      <a:pt x="274" y="461"/>
                      <a:pt x="276" y="460"/>
                    </a:cubicBezTo>
                    <a:cubicBezTo>
                      <a:pt x="279" y="460"/>
                      <a:pt x="279" y="457"/>
                      <a:pt x="276" y="449"/>
                    </a:cubicBezTo>
                    <a:cubicBezTo>
                      <a:pt x="273" y="440"/>
                      <a:pt x="273" y="428"/>
                      <a:pt x="274" y="432"/>
                    </a:cubicBezTo>
                    <a:cubicBezTo>
                      <a:pt x="275" y="435"/>
                      <a:pt x="278" y="452"/>
                      <a:pt x="283" y="452"/>
                    </a:cubicBezTo>
                    <a:cubicBezTo>
                      <a:pt x="287" y="452"/>
                      <a:pt x="285" y="445"/>
                      <a:pt x="282" y="434"/>
                    </a:cubicBezTo>
                    <a:cubicBezTo>
                      <a:pt x="280" y="423"/>
                      <a:pt x="277" y="413"/>
                      <a:pt x="279" y="412"/>
                    </a:cubicBezTo>
                    <a:cubicBezTo>
                      <a:pt x="281" y="411"/>
                      <a:pt x="283" y="414"/>
                      <a:pt x="286" y="419"/>
                    </a:cubicBezTo>
                    <a:cubicBezTo>
                      <a:pt x="289" y="425"/>
                      <a:pt x="296" y="421"/>
                      <a:pt x="294" y="419"/>
                    </a:cubicBezTo>
                    <a:close/>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7" name="Freeform 2375"/>
              <p:cNvSpPr>
                <a:spLocks/>
              </p:cNvSpPr>
              <p:nvPr/>
            </p:nvSpPr>
            <p:spPr bwMode="auto">
              <a:xfrm>
                <a:off x="1059" y="3347"/>
                <a:ext cx="157" cy="546"/>
              </a:xfrm>
              <a:custGeom>
                <a:avLst/>
                <a:gdLst>
                  <a:gd name="T0" fmla="*/ 16 w 74"/>
                  <a:gd name="T1" fmla="*/ 0 h 257"/>
                  <a:gd name="T2" fmla="*/ 2 w 74"/>
                  <a:gd name="T3" fmla="*/ 87 h 257"/>
                  <a:gd name="T4" fmla="*/ 15 w 74"/>
                  <a:gd name="T5" fmla="*/ 187 h 257"/>
                  <a:gd name="T6" fmla="*/ 17 w 74"/>
                  <a:gd name="T7" fmla="*/ 253 h 257"/>
                  <a:gd name="T8" fmla="*/ 44 w 74"/>
                  <a:gd name="T9" fmla="*/ 257 h 257"/>
                  <a:gd name="T10" fmla="*/ 56 w 74"/>
                  <a:gd name="T11" fmla="*/ 197 h 257"/>
                  <a:gd name="T12" fmla="*/ 58 w 74"/>
                  <a:gd name="T13" fmla="*/ 173 h 257"/>
                  <a:gd name="T14" fmla="*/ 62 w 74"/>
                  <a:gd name="T15" fmla="*/ 123 h 257"/>
                  <a:gd name="T16" fmla="*/ 69 w 74"/>
                  <a:gd name="T17" fmla="*/ 68 h 257"/>
                  <a:gd name="T18" fmla="*/ 16 w 74"/>
                  <a:gd name="T19"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57">
                    <a:moveTo>
                      <a:pt x="16" y="0"/>
                    </a:moveTo>
                    <a:cubicBezTo>
                      <a:pt x="16" y="0"/>
                      <a:pt x="3" y="49"/>
                      <a:pt x="2" y="87"/>
                    </a:cubicBezTo>
                    <a:cubicBezTo>
                      <a:pt x="0" y="147"/>
                      <a:pt x="11" y="162"/>
                      <a:pt x="15" y="187"/>
                    </a:cubicBezTo>
                    <a:cubicBezTo>
                      <a:pt x="19" y="211"/>
                      <a:pt x="18" y="251"/>
                      <a:pt x="17" y="253"/>
                    </a:cubicBezTo>
                    <a:cubicBezTo>
                      <a:pt x="17" y="255"/>
                      <a:pt x="44" y="257"/>
                      <a:pt x="44" y="257"/>
                    </a:cubicBezTo>
                    <a:cubicBezTo>
                      <a:pt x="44" y="257"/>
                      <a:pt x="55" y="211"/>
                      <a:pt x="56" y="197"/>
                    </a:cubicBezTo>
                    <a:cubicBezTo>
                      <a:pt x="57" y="184"/>
                      <a:pt x="58" y="196"/>
                      <a:pt x="58" y="173"/>
                    </a:cubicBezTo>
                    <a:cubicBezTo>
                      <a:pt x="59" y="151"/>
                      <a:pt x="61" y="133"/>
                      <a:pt x="62" y="123"/>
                    </a:cubicBezTo>
                    <a:cubicBezTo>
                      <a:pt x="63" y="112"/>
                      <a:pt x="61" y="79"/>
                      <a:pt x="69" y="68"/>
                    </a:cubicBezTo>
                    <a:cubicBezTo>
                      <a:pt x="74" y="62"/>
                      <a:pt x="16" y="0"/>
                      <a:pt x="16" y="0"/>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8" name="Freeform 2376"/>
              <p:cNvSpPr>
                <a:spLocks noEditPoints="1"/>
              </p:cNvSpPr>
              <p:nvPr/>
            </p:nvSpPr>
            <p:spPr bwMode="auto">
              <a:xfrm>
                <a:off x="1116" y="3423"/>
                <a:ext cx="68" cy="302"/>
              </a:xfrm>
              <a:custGeom>
                <a:avLst/>
                <a:gdLst>
                  <a:gd name="T0" fmla="*/ 28 w 32"/>
                  <a:gd name="T1" fmla="*/ 131 h 142"/>
                  <a:gd name="T2" fmla="*/ 27 w 32"/>
                  <a:gd name="T3" fmla="*/ 127 h 142"/>
                  <a:gd name="T4" fmla="*/ 28 w 32"/>
                  <a:gd name="T5" fmla="*/ 128 h 142"/>
                  <a:gd name="T6" fmla="*/ 25 w 32"/>
                  <a:gd name="T7" fmla="*/ 121 h 142"/>
                  <a:gd name="T8" fmla="*/ 27 w 32"/>
                  <a:gd name="T9" fmla="*/ 126 h 142"/>
                  <a:gd name="T10" fmla="*/ 25 w 32"/>
                  <a:gd name="T11" fmla="*/ 121 h 142"/>
                  <a:gd name="T12" fmla="*/ 27 w 32"/>
                  <a:gd name="T13" fmla="*/ 122 h 142"/>
                  <a:gd name="T14" fmla="*/ 25 w 32"/>
                  <a:gd name="T15" fmla="*/ 118 h 142"/>
                  <a:gd name="T16" fmla="*/ 25 w 32"/>
                  <a:gd name="T17" fmla="*/ 114 h 142"/>
                  <a:gd name="T18" fmla="*/ 24 w 32"/>
                  <a:gd name="T19" fmla="*/ 117 h 142"/>
                  <a:gd name="T20" fmla="*/ 24 w 32"/>
                  <a:gd name="T21" fmla="*/ 111 h 142"/>
                  <a:gd name="T22" fmla="*/ 22 w 32"/>
                  <a:gd name="T23" fmla="*/ 110 h 142"/>
                  <a:gd name="T24" fmla="*/ 23 w 32"/>
                  <a:gd name="T25" fmla="*/ 116 h 142"/>
                  <a:gd name="T26" fmla="*/ 31 w 32"/>
                  <a:gd name="T27" fmla="*/ 108 h 142"/>
                  <a:gd name="T28" fmla="*/ 31 w 32"/>
                  <a:gd name="T29" fmla="*/ 131 h 142"/>
                  <a:gd name="T30" fmla="*/ 29 w 32"/>
                  <a:gd name="T31" fmla="*/ 114 h 142"/>
                  <a:gd name="T32" fmla="*/ 30 w 32"/>
                  <a:gd name="T33" fmla="*/ 108 h 142"/>
                  <a:gd name="T34" fmla="*/ 23 w 32"/>
                  <a:gd name="T35" fmla="*/ 116 h 142"/>
                  <a:gd name="T36" fmla="*/ 22 w 32"/>
                  <a:gd name="T37" fmla="*/ 104 h 142"/>
                  <a:gd name="T38" fmla="*/ 29 w 32"/>
                  <a:gd name="T39" fmla="*/ 102 h 142"/>
                  <a:gd name="T40" fmla="*/ 31 w 32"/>
                  <a:gd name="T41" fmla="*/ 102 h 142"/>
                  <a:gd name="T42" fmla="*/ 21 w 32"/>
                  <a:gd name="T43" fmla="*/ 111 h 142"/>
                  <a:gd name="T44" fmla="*/ 29 w 32"/>
                  <a:gd name="T45" fmla="*/ 90 h 142"/>
                  <a:gd name="T46" fmla="*/ 28 w 32"/>
                  <a:gd name="T47" fmla="*/ 89 h 142"/>
                  <a:gd name="T48" fmla="*/ 27 w 32"/>
                  <a:gd name="T49" fmla="*/ 101 h 142"/>
                  <a:gd name="T50" fmla="*/ 28 w 32"/>
                  <a:gd name="T51" fmla="*/ 89 h 142"/>
                  <a:gd name="T52" fmla="*/ 27 w 32"/>
                  <a:gd name="T53" fmla="*/ 91 h 142"/>
                  <a:gd name="T54" fmla="*/ 27 w 32"/>
                  <a:gd name="T55" fmla="*/ 83 h 142"/>
                  <a:gd name="T56" fmla="*/ 25 w 32"/>
                  <a:gd name="T57" fmla="*/ 83 h 142"/>
                  <a:gd name="T58" fmla="*/ 26 w 32"/>
                  <a:gd name="T59" fmla="*/ 78 h 142"/>
                  <a:gd name="T60" fmla="*/ 24 w 32"/>
                  <a:gd name="T61" fmla="*/ 76 h 142"/>
                  <a:gd name="T62" fmla="*/ 25 w 32"/>
                  <a:gd name="T63" fmla="*/ 73 h 142"/>
                  <a:gd name="T64" fmla="*/ 6 w 32"/>
                  <a:gd name="T65" fmla="*/ 70 h 142"/>
                  <a:gd name="T66" fmla="*/ 2 w 32"/>
                  <a:gd name="T67" fmla="*/ 54 h 142"/>
                  <a:gd name="T68" fmla="*/ 2 w 32"/>
                  <a:gd name="T69" fmla="*/ 50 h 142"/>
                  <a:gd name="T70" fmla="*/ 12 w 32"/>
                  <a:gd name="T71" fmla="*/ 86 h 142"/>
                  <a:gd name="T72" fmla="*/ 16 w 32"/>
                  <a:gd name="T73" fmla="*/ 89 h 142"/>
                  <a:gd name="T74" fmla="*/ 12 w 32"/>
                  <a:gd name="T75" fmla="*/ 84 h 142"/>
                  <a:gd name="T76" fmla="*/ 23 w 32"/>
                  <a:gd name="T77" fmla="*/ 72 h 142"/>
                  <a:gd name="T78" fmla="*/ 1 w 32"/>
                  <a:gd name="T79" fmla="*/ 39 h 142"/>
                  <a:gd name="T80" fmla="*/ 1 w 32"/>
                  <a:gd name="T81" fmla="*/ 29 h 142"/>
                  <a:gd name="T82" fmla="*/ 1 w 32"/>
                  <a:gd name="T83" fmla="*/ 29 h 142"/>
                  <a:gd name="T84" fmla="*/ 1 w 32"/>
                  <a:gd name="T85" fmla="*/ 24 h 142"/>
                  <a:gd name="T86" fmla="*/ 0 w 32"/>
                  <a:gd name="T87" fmla="*/ 24 h 142"/>
                  <a:gd name="T88" fmla="*/ 1 w 32"/>
                  <a:gd name="T89" fmla="*/ 18 h 142"/>
                  <a:gd name="T90" fmla="*/ 1 w 32"/>
                  <a:gd name="T91" fmla="*/ 12 h 142"/>
                  <a:gd name="T92" fmla="*/ 6 w 32"/>
                  <a:gd name="T93" fmla="*/ 8 h 142"/>
                  <a:gd name="T94" fmla="*/ 7 w 32"/>
                  <a:gd name="T95" fmla="*/ 10 h 142"/>
                  <a:gd name="T96" fmla="*/ 0 w 32"/>
                  <a:gd name="T97" fmla="*/ 19 h 142"/>
                  <a:gd name="T98" fmla="*/ 0 w 32"/>
                  <a:gd name="T99" fmla="*/ 8 h 142"/>
                  <a:gd name="T100" fmla="*/ 2 w 32"/>
                  <a:gd name="T101" fmla="*/ 8 h 142"/>
                  <a:gd name="T102" fmla="*/ 6 w 32"/>
                  <a:gd name="T103" fmla="*/ 5 h 142"/>
                  <a:gd name="T104" fmla="*/ 6 w 32"/>
                  <a:gd name="T105" fmla="*/ 6 h 142"/>
                  <a:gd name="T106" fmla="*/ 0 w 32"/>
                  <a:gd name="T107" fmla="*/ 8 h 142"/>
                  <a:gd name="T108" fmla="*/ 0 w 32"/>
                  <a:gd name="T10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142">
                    <a:moveTo>
                      <a:pt x="28" y="129"/>
                    </a:moveTo>
                    <a:cubicBezTo>
                      <a:pt x="28" y="130"/>
                      <a:pt x="28" y="132"/>
                      <a:pt x="28" y="133"/>
                    </a:cubicBezTo>
                    <a:cubicBezTo>
                      <a:pt x="28" y="134"/>
                      <a:pt x="28" y="135"/>
                      <a:pt x="29" y="136"/>
                    </a:cubicBezTo>
                    <a:cubicBezTo>
                      <a:pt x="29" y="136"/>
                      <a:pt x="29" y="135"/>
                      <a:pt x="29" y="135"/>
                    </a:cubicBezTo>
                    <a:cubicBezTo>
                      <a:pt x="29" y="135"/>
                      <a:pt x="29" y="134"/>
                      <a:pt x="28" y="131"/>
                    </a:cubicBezTo>
                    <a:cubicBezTo>
                      <a:pt x="28" y="131"/>
                      <a:pt x="28" y="130"/>
                      <a:pt x="28" y="129"/>
                    </a:cubicBezTo>
                    <a:close/>
                    <a:moveTo>
                      <a:pt x="27" y="127"/>
                    </a:moveTo>
                    <a:cubicBezTo>
                      <a:pt x="27" y="128"/>
                      <a:pt x="27" y="128"/>
                      <a:pt x="27" y="129"/>
                    </a:cubicBezTo>
                    <a:cubicBezTo>
                      <a:pt x="27" y="130"/>
                      <a:pt x="27" y="131"/>
                      <a:pt x="28" y="132"/>
                    </a:cubicBezTo>
                    <a:cubicBezTo>
                      <a:pt x="28" y="131"/>
                      <a:pt x="27" y="129"/>
                      <a:pt x="27" y="127"/>
                    </a:cubicBezTo>
                    <a:close/>
                    <a:moveTo>
                      <a:pt x="27" y="123"/>
                    </a:moveTo>
                    <a:cubicBezTo>
                      <a:pt x="27" y="124"/>
                      <a:pt x="27" y="125"/>
                      <a:pt x="27" y="126"/>
                    </a:cubicBezTo>
                    <a:cubicBezTo>
                      <a:pt x="27" y="128"/>
                      <a:pt x="28" y="130"/>
                      <a:pt x="28" y="133"/>
                    </a:cubicBezTo>
                    <a:cubicBezTo>
                      <a:pt x="28" y="133"/>
                      <a:pt x="28" y="133"/>
                      <a:pt x="28" y="133"/>
                    </a:cubicBezTo>
                    <a:cubicBezTo>
                      <a:pt x="28" y="131"/>
                      <a:pt x="28" y="130"/>
                      <a:pt x="28" y="128"/>
                    </a:cubicBezTo>
                    <a:cubicBezTo>
                      <a:pt x="28" y="126"/>
                      <a:pt x="28" y="125"/>
                      <a:pt x="27" y="123"/>
                    </a:cubicBezTo>
                    <a:close/>
                    <a:moveTo>
                      <a:pt x="25" y="121"/>
                    </a:moveTo>
                    <a:cubicBezTo>
                      <a:pt x="25" y="121"/>
                      <a:pt x="25" y="121"/>
                      <a:pt x="25" y="121"/>
                    </a:cubicBezTo>
                    <a:cubicBezTo>
                      <a:pt x="25" y="122"/>
                      <a:pt x="25" y="122"/>
                      <a:pt x="25" y="122"/>
                    </a:cubicBezTo>
                    <a:lnTo>
                      <a:pt x="25" y="121"/>
                    </a:lnTo>
                    <a:close/>
                    <a:moveTo>
                      <a:pt x="26" y="120"/>
                    </a:moveTo>
                    <a:cubicBezTo>
                      <a:pt x="26" y="121"/>
                      <a:pt x="26" y="121"/>
                      <a:pt x="26" y="121"/>
                    </a:cubicBezTo>
                    <a:cubicBezTo>
                      <a:pt x="26" y="122"/>
                      <a:pt x="26" y="123"/>
                      <a:pt x="26" y="125"/>
                    </a:cubicBezTo>
                    <a:cubicBezTo>
                      <a:pt x="26" y="126"/>
                      <a:pt x="26" y="127"/>
                      <a:pt x="27" y="129"/>
                    </a:cubicBezTo>
                    <a:cubicBezTo>
                      <a:pt x="27" y="128"/>
                      <a:pt x="27" y="127"/>
                      <a:pt x="27" y="126"/>
                    </a:cubicBezTo>
                    <a:cubicBezTo>
                      <a:pt x="27" y="124"/>
                      <a:pt x="26" y="122"/>
                      <a:pt x="26" y="120"/>
                    </a:cubicBezTo>
                    <a:close/>
                    <a:moveTo>
                      <a:pt x="25" y="120"/>
                    </a:moveTo>
                    <a:cubicBezTo>
                      <a:pt x="25" y="120"/>
                      <a:pt x="25" y="120"/>
                      <a:pt x="25" y="120"/>
                    </a:cubicBezTo>
                    <a:cubicBezTo>
                      <a:pt x="25" y="121"/>
                      <a:pt x="25" y="121"/>
                      <a:pt x="25" y="121"/>
                    </a:cubicBezTo>
                    <a:cubicBezTo>
                      <a:pt x="25" y="121"/>
                      <a:pt x="25" y="121"/>
                      <a:pt x="25" y="121"/>
                    </a:cubicBezTo>
                    <a:cubicBezTo>
                      <a:pt x="25" y="120"/>
                      <a:pt x="25" y="120"/>
                      <a:pt x="25" y="120"/>
                    </a:cubicBezTo>
                    <a:close/>
                    <a:moveTo>
                      <a:pt x="26" y="118"/>
                    </a:moveTo>
                    <a:cubicBezTo>
                      <a:pt x="26" y="119"/>
                      <a:pt x="26" y="119"/>
                      <a:pt x="26" y="119"/>
                    </a:cubicBezTo>
                    <a:cubicBezTo>
                      <a:pt x="26" y="121"/>
                      <a:pt x="27" y="123"/>
                      <a:pt x="27" y="125"/>
                    </a:cubicBezTo>
                    <a:cubicBezTo>
                      <a:pt x="27" y="124"/>
                      <a:pt x="27" y="123"/>
                      <a:pt x="27" y="122"/>
                    </a:cubicBezTo>
                    <a:cubicBezTo>
                      <a:pt x="27" y="120"/>
                      <a:pt x="27" y="119"/>
                      <a:pt x="26" y="118"/>
                    </a:cubicBezTo>
                    <a:close/>
                    <a:moveTo>
                      <a:pt x="25" y="114"/>
                    </a:moveTo>
                    <a:cubicBezTo>
                      <a:pt x="25" y="114"/>
                      <a:pt x="25" y="115"/>
                      <a:pt x="25" y="115"/>
                    </a:cubicBezTo>
                    <a:cubicBezTo>
                      <a:pt x="25" y="116"/>
                      <a:pt x="25" y="117"/>
                      <a:pt x="25" y="118"/>
                    </a:cubicBezTo>
                    <a:cubicBezTo>
                      <a:pt x="25" y="118"/>
                      <a:pt x="25" y="118"/>
                      <a:pt x="25" y="118"/>
                    </a:cubicBezTo>
                    <a:cubicBezTo>
                      <a:pt x="25" y="118"/>
                      <a:pt x="25" y="118"/>
                      <a:pt x="25" y="117"/>
                    </a:cubicBezTo>
                    <a:cubicBezTo>
                      <a:pt x="25" y="118"/>
                      <a:pt x="25" y="118"/>
                      <a:pt x="25" y="118"/>
                    </a:cubicBezTo>
                    <a:cubicBezTo>
                      <a:pt x="25" y="120"/>
                      <a:pt x="25" y="122"/>
                      <a:pt x="26" y="124"/>
                    </a:cubicBezTo>
                    <a:cubicBezTo>
                      <a:pt x="26" y="122"/>
                      <a:pt x="26" y="120"/>
                      <a:pt x="26" y="118"/>
                    </a:cubicBezTo>
                    <a:cubicBezTo>
                      <a:pt x="26" y="117"/>
                      <a:pt x="26" y="116"/>
                      <a:pt x="25" y="114"/>
                    </a:cubicBezTo>
                    <a:close/>
                    <a:moveTo>
                      <a:pt x="24" y="113"/>
                    </a:moveTo>
                    <a:cubicBezTo>
                      <a:pt x="24" y="114"/>
                      <a:pt x="23" y="116"/>
                      <a:pt x="23" y="117"/>
                    </a:cubicBezTo>
                    <a:cubicBezTo>
                      <a:pt x="24" y="117"/>
                      <a:pt x="24" y="117"/>
                      <a:pt x="24" y="117"/>
                    </a:cubicBezTo>
                    <a:cubicBezTo>
                      <a:pt x="24" y="117"/>
                      <a:pt x="24" y="116"/>
                      <a:pt x="24" y="116"/>
                    </a:cubicBezTo>
                    <a:cubicBezTo>
                      <a:pt x="24" y="116"/>
                      <a:pt x="24" y="117"/>
                      <a:pt x="24" y="117"/>
                    </a:cubicBezTo>
                    <a:cubicBezTo>
                      <a:pt x="24" y="118"/>
                      <a:pt x="24" y="119"/>
                      <a:pt x="24" y="120"/>
                    </a:cubicBezTo>
                    <a:cubicBezTo>
                      <a:pt x="24" y="120"/>
                      <a:pt x="24" y="119"/>
                      <a:pt x="25" y="119"/>
                    </a:cubicBezTo>
                    <a:cubicBezTo>
                      <a:pt x="24" y="117"/>
                      <a:pt x="24" y="115"/>
                      <a:pt x="24" y="113"/>
                    </a:cubicBezTo>
                    <a:close/>
                    <a:moveTo>
                      <a:pt x="24" y="110"/>
                    </a:moveTo>
                    <a:cubicBezTo>
                      <a:pt x="24" y="111"/>
                      <a:pt x="24" y="111"/>
                      <a:pt x="24" y="111"/>
                    </a:cubicBezTo>
                    <a:cubicBezTo>
                      <a:pt x="24" y="111"/>
                      <a:pt x="24" y="111"/>
                      <a:pt x="24" y="111"/>
                    </a:cubicBezTo>
                    <a:cubicBezTo>
                      <a:pt x="24" y="113"/>
                      <a:pt x="24" y="114"/>
                      <a:pt x="25" y="116"/>
                    </a:cubicBezTo>
                    <a:cubicBezTo>
                      <a:pt x="25" y="115"/>
                      <a:pt x="25" y="114"/>
                      <a:pt x="25" y="113"/>
                    </a:cubicBezTo>
                    <a:cubicBezTo>
                      <a:pt x="25" y="112"/>
                      <a:pt x="24" y="111"/>
                      <a:pt x="24" y="110"/>
                    </a:cubicBezTo>
                    <a:close/>
                    <a:moveTo>
                      <a:pt x="22" y="110"/>
                    </a:moveTo>
                    <a:cubicBezTo>
                      <a:pt x="22" y="111"/>
                      <a:pt x="22" y="111"/>
                      <a:pt x="22" y="112"/>
                    </a:cubicBezTo>
                    <a:cubicBezTo>
                      <a:pt x="22" y="113"/>
                      <a:pt x="22" y="113"/>
                      <a:pt x="22" y="114"/>
                    </a:cubicBezTo>
                    <a:cubicBezTo>
                      <a:pt x="22" y="114"/>
                      <a:pt x="22" y="114"/>
                      <a:pt x="22" y="114"/>
                    </a:cubicBezTo>
                    <a:cubicBezTo>
                      <a:pt x="22" y="114"/>
                      <a:pt x="22" y="114"/>
                      <a:pt x="22" y="114"/>
                    </a:cubicBezTo>
                    <a:cubicBezTo>
                      <a:pt x="23" y="114"/>
                      <a:pt x="23" y="115"/>
                      <a:pt x="23" y="116"/>
                    </a:cubicBezTo>
                    <a:cubicBezTo>
                      <a:pt x="23" y="114"/>
                      <a:pt x="23" y="112"/>
                      <a:pt x="22" y="110"/>
                    </a:cubicBezTo>
                    <a:close/>
                    <a:moveTo>
                      <a:pt x="24" y="109"/>
                    </a:moveTo>
                    <a:cubicBezTo>
                      <a:pt x="24" y="109"/>
                      <a:pt x="24" y="109"/>
                      <a:pt x="24" y="109"/>
                    </a:cubicBezTo>
                    <a:cubicBezTo>
                      <a:pt x="24" y="109"/>
                      <a:pt x="24" y="109"/>
                      <a:pt x="24" y="109"/>
                    </a:cubicBezTo>
                    <a:close/>
                    <a:moveTo>
                      <a:pt x="31" y="108"/>
                    </a:moveTo>
                    <a:cubicBezTo>
                      <a:pt x="31" y="109"/>
                      <a:pt x="31" y="111"/>
                      <a:pt x="31" y="112"/>
                    </a:cubicBezTo>
                    <a:cubicBezTo>
                      <a:pt x="32" y="122"/>
                      <a:pt x="31" y="132"/>
                      <a:pt x="30" y="141"/>
                    </a:cubicBezTo>
                    <a:cubicBezTo>
                      <a:pt x="30" y="142"/>
                      <a:pt x="30" y="142"/>
                      <a:pt x="30" y="142"/>
                    </a:cubicBezTo>
                    <a:cubicBezTo>
                      <a:pt x="31" y="140"/>
                      <a:pt x="31" y="137"/>
                      <a:pt x="31" y="135"/>
                    </a:cubicBezTo>
                    <a:cubicBezTo>
                      <a:pt x="31" y="133"/>
                      <a:pt x="31" y="132"/>
                      <a:pt x="31" y="131"/>
                    </a:cubicBezTo>
                    <a:cubicBezTo>
                      <a:pt x="31" y="132"/>
                      <a:pt x="31" y="134"/>
                      <a:pt x="31" y="136"/>
                    </a:cubicBezTo>
                    <a:cubicBezTo>
                      <a:pt x="31" y="130"/>
                      <a:pt x="32" y="124"/>
                      <a:pt x="32" y="118"/>
                    </a:cubicBezTo>
                    <a:cubicBezTo>
                      <a:pt x="32" y="115"/>
                      <a:pt x="31" y="111"/>
                      <a:pt x="31" y="108"/>
                    </a:cubicBezTo>
                    <a:close/>
                    <a:moveTo>
                      <a:pt x="30" y="108"/>
                    </a:moveTo>
                    <a:cubicBezTo>
                      <a:pt x="30" y="110"/>
                      <a:pt x="29" y="112"/>
                      <a:pt x="29" y="114"/>
                    </a:cubicBezTo>
                    <a:cubicBezTo>
                      <a:pt x="30" y="116"/>
                      <a:pt x="30" y="117"/>
                      <a:pt x="30" y="117"/>
                    </a:cubicBezTo>
                    <a:cubicBezTo>
                      <a:pt x="30" y="118"/>
                      <a:pt x="30" y="118"/>
                      <a:pt x="30" y="119"/>
                    </a:cubicBezTo>
                    <a:cubicBezTo>
                      <a:pt x="30" y="119"/>
                      <a:pt x="30" y="119"/>
                      <a:pt x="30" y="119"/>
                    </a:cubicBezTo>
                    <a:cubicBezTo>
                      <a:pt x="30" y="116"/>
                      <a:pt x="30" y="112"/>
                      <a:pt x="30" y="109"/>
                    </a:cubicBezTo>
                    <a:cubicBezTo>
                      <a:pt x="30" y="109"/>
                      <a:pt x="30" y="108"/>
                      <a:pt x="30" y="108"/>
                    </a:cubicBezTo>
                    <a:close/>
                    <a:moveTo>
                      <a:pt x="22" y="105"/>
                    </a:moveTo>
                    <a:cubicBezTo>
                      <a:pt x="22" y="106"/>
                      <a:pt x="22" y="107"/>
                      <a:pt x="22" y="108"/>
                    </a:cubicBezTo>
                    <a:cubicBezTo>
                      <a:pt x="22" y="109"/>
                      <a:pt x="22" y="109"/>
                      <a:pt x="22" y="109"/>
                    </a:cubicBezTo>
                    <a:cubicBezTo>
                      <a:pt x="23" y="111"/>
                      <a:pt x="23" y="114"/>
                      <a:pt x="23" y="116"/>
                    </a:cubicBezTo>
                    <a:cubicBezTo>
                      <a:pt x="23" y="116"/>
                      <a:pt x="23" y="116"/>
                      <a:pt x="23" y="116"/>
                    </a:cubicBezTo>
                    <a:cubicBezTo>
                      <a:pt x="23" y="115"/>
                      <a:pt x="23" y="114"/>
                      <a:pt x="24" y="112"/>
                    </a:cubicBezTo>
                    <a:cubicBezTo>
                      <a:pt x="23" y="110"/>
                      <a:pt x="23" y="108"/>
                      <a:pt x="22" y="105"/>
                    </a:cubicBezTo>
                    <a:close/>
                    <a:moveTo>
                      <a:pt x="21" y="102"/>
                    </a:moveTo>
                    <a:cubicBezTo>
                      <a:pt x="21" y="103"/>
                      <a:pt x="22" y="105"/>
                      <a:pt x="22" y="107"/>
                    </a:cubicBezTo>
                    <a:cubicBezTo>
                      <a:pt x="22" y="106"/>
                      <a:pt x="22" y="105"/>
                      <a:pt x="22" y="104"/>
                    </a:cubicBezTo>
                    <a:cubicBezTo>
                      <a:pt x="22" y="103"/>
                      <a:pt x="21" y="103"/>
                      <a:pt x="21" y="102"/>
                    </a:cubicBezTo>
                    <a:close/>
                    <a:moveTo>
                      <a:pt x="29" y="99"/>
                    </a:moveTo>
                    <a:cubicBezTo>
                      <a:pt x="29" y="102"/>
                      <a:pt x="29" y="105"/>
                      <a:pt x="28" y="108"/>
                    </a:cubicBezTo>
                    <a:cubicBezTo>
                      <a:pt x="29" y="109"/>
                      <a:pt x="29" y="110"/>
                      <a:pt x="29" y="111"/>
                    </a:cubicBezTo>
                    <a:cubicBezTo>
                      <a:pt x="29" y="108"/>
                      <a:pt x="29" y="105"/>
                      <a:pt x="29" y="102"/>
                    </a:cubicBezTo>
                    <a:cubicBezTo>
                      <a:pt x="29" y="101"/>
                      <a:pt x="29" y="100"/>
                      <a:pt x="29" y="99"/>
                    </a:cubicBezTo>
                    <a:close/>
                    <a:moveTo>
                      <a:pt x="30" y="98"/>
                    </a:moveTo>
                    <a:cubicBezTo>
                      <a:pt x="30" y="99"/>
                      <a:pt x="30" y="100"/>
                      <a:pt x="30" y="101"/>
                    </a:cubicBezTo>
                    <a:cubicBezTo>
                      <a:pt x="30" y="102"/>
                      <a:pt x="30" y="104"/>
                      <a:pt x="30" y="106"/>
                    </a:cubicBezTo>
                    <a:cubicBezTo>
                      <a:pt x="31" y="104"/>
                      <a:pt x="31" y="103"/>
                      <a:pt x="31" y="102"/>
                    </a:cubicBezTo>
                    <a:cubicBezTo>
                      <a:pt x="30" y="100"/>
                      <a:pt x="30" y="99"/>
                      <a:pt x="30" y="98"/>
                    </a:cubicBezTo>
                    <a:close/>
                    <a:moveTo>
                      <a:pt x="18" y="94"/>
                    </a:moveTo>
                    <a:cubicBezTo>
                      <a:pt x="19" y="99"/>
                      <a:pt x="19" y="103"/>
                      <a:pt x="20" y="107"/>
                    </a:cubicBezTo>
                    <a:cubicBezTo>
                      <a:pt x="20" y="108"/>
                      <a:pt x="20" y="108"/>
                      <a:pt x="20" y="108"/>
                    </a:cubicBezTo>
                    <a:cubicBezTo>
                      <a:pt x="21" y="109"/>
                      <a:pt x="21" y="110"/>
                      <a:pt x="21" y="111"/>
                    </a:cubicBezTo>
                    <a:cubicBezTo>
                      <a:pt x="22" y="112"/>
                      <a:pt x="22" y="112"/>
                      <a:pt x="22" y="112"/>
                    </a:cubicBezTo>
                    <a:cubicBezTo>
                      <a:pt x="22" y="111"/>
                      <a:pt x="22" y="110"/>
                      <a:pt x="22" y="109"/>
                    </a:cubicBezTo>
                    <a:cubicBezTo>
                      <a:pt x="21" y="106"/>
                      <a:pt x="21" y="103"/>
                      <a:pt x="20" y="100"/>
                    </a:cubicBezTo>
                    <a:cubicBezTo>
                      <a:pt x="20" y="98"/>
                      <a:pt x="19" y="96"/>
                      <a:pt x="18" y="94"/>
                    </a:cubicBezTo>
                    <a:close/>
                    <a:moveTo>
                      <a:pt x="29" y="90"/>
                    </a:moveTo>
                    <a:cubicBezTo>
                      <a:pt x="29" y="90"/>
                      <a:pt x="29" y="90"/>
                      <a:pt x="29" y="91"/>
                    </a:cubicBezTo>
                    <a:cubicBezTo>
                      <a:pt x="29" y="92"/>
                      <a:pt x="29" y="93"/>
                      <a:pt x="29" y="94"/>
                    </a:cubicBezTo>
                    <a:cubicBezTo>
                      <a:pt x="29" y="93"/>
                      <a:pt x="29" y="92"/>
                      <a:pt x="29" y="92"/>
                    </a:cubicBezTo>
                    <a:cubicBezTo>
                      <a:pt x="29" y="91"/>
                      <a:pt x="29" y="90"/>
                      <a:pt x="29" y="90"/>
                    </a:cubicBezTo>
                    <a:close/>
                    <a:moveTo>
                      <a:pt x="28" y="89"/>
                    </a:moveTo>
                    <a:cubicBezTo>
                      <a:pt x="27" y="91"/>
                      <a:pt x="27" y="93"/>
                      <a:pt x="27" y="95"/>
                    </a:cubicBezTo>
                    <a:cubicBezTo>
                      <a:pt x="27" y="96"/>
                      <a:pt x="27" y="96"/>
                      <a:pt x="27" y="97"/>
                    </a:cubicBezTo>
                    <a:cubicBezTo>
                      <a:pt x="28" y="98"/>
                      <a:pt x="28" y="99"/>
                      <a:pt x="28" y="100"/>
                    </a:cubicBezTo>
                    <a:cubicBezTo>
                      <a:pt x="28" y="100"/>
                      <a:pt x="28" y="99"/>
                      <a:pt x="27" y="97"/>
                    </a:cubicBezTo>
                    <a:cubicBezTo>
                      <a:pt x="27" y="98"/>
                      <a:pt x="27" y="99"/>
                      <a:pt x="27" y="101"/>
                    </a:cubicBezTo>
                    <a:cubicBezTo>
                      <a:pt x="27" y="102"/>
                      <a:pt x="28" y="103"/>
                      <a:pt x="28" y="104"/>
                    </a:cubicBezTo>
                    <a:cubicBezTo>
                      <a:pt x="28" y="104"/>
                      <a:pt x="28" y="104"/>
                      <a:pt x="28" y="104"/>
                    </a:cubicBezTo>
                    <a:cubicBezTo>
                      <a:pt x="28" y="102"/>
                      <a:pt x="28" y="99"/>
                      <a:pt x="28" y="97"/>
                    </a:cubicBezTo>
                    <a:cubicBezTo>
                      <a:pt x="28" y="95"/>
                      <a:pt x="28" y="94"/>
                      <a:pt x="28" y="92"/>
                    </a:cubicBezTo>
                    <a:cubicBezTo>
                      <a:pt x="28" y="91"/>
                      <a:pt x="28" y="90"/>
                      <a:pt x="28" y="89"/>
                    </a:cubicBezTo>
                    <a:close/>
                    <a:moveTo>
                      <a:pt x="26" y="89"/>
                    </a:moveTo>
                    <a:cubicBezTo>
                      <a:pt x="26" y="90"/>
                      <a:pt x="26" y="90"/>
                      <a:pt x="26" y="91"/>
                    </a:cubicBezTo>
                    <a:cubicBezTo>
                      <a:pt x="26" y="92"/>
                      <a:pt x="26" y="92"/>
                      <a:pt x="26" y="93"/>
                    </a:cubicBezTo>
                    <a:cubicBezTo>
                      <a:pt x="26" y="93"/>
                      <a:pt x="27" y="94"/>
                      <a:pt x="27" y="95"/>
                    </a:cubicBezTo>
                    <a:cubicBezTo>
                      <a:pt x="27" y="93"/>
                      <a:pt x="27" y="92"/>
                      <a:pt x="27" y="91"/>
                    </a:cubicBezTo>
                    <a:cubicBezTo>
                      <a:pt x="27" y="90"/>
                      <a:pt x="26" y="90"/>
                      <a:pt x="26" y="89"/>
                    </a:cubicBezTo>
                    <a:close/>
                    <a:moveTo>
                      <a:pt x="26" y="82"/>
                    </a:moveTo>
                    <a:cubicBezTo>
                      <a:pt x="26" y="84"/>
                      <a:pt x="26" y="85"/>
                      <a:pt x="26" y="87"/>
                    </a:cubicBezTo>
                    <a:cubicBezTo>
                      <a:pt x="26" y="87"/>
                      <a:pt x="27" y="88"/>
                      <a:pt x="27" y="88"/>
                    </a:cubicBezTo>
                    <a:cubicBezTo>
                      <a:pt x="27" y="87"/>
                      <a:pt x="27" y="85"/>
                      <a:pt x="27" y="83"/>
                    </a:cubicBezTo>
                    <a:lnTo>
                      <a:pt x="26" y="82"/>
                    </a:lnTo>
                    <a:close/>
                    <a:moveTo>
                      <a:pt x="25" y="82"/>
                    </a:moveTo>
                    <a:cubicBezTo>
                      <a:pt x="25" y="83"/>
                      <a:pt x="25" y="84"/>
                      <a:pt x="25" y="86"/>
                    </a:cubicBezTo>
                    <a:cubicBezTo>
                      <a:pt x="25" y="86"/>
                      <a:pt x="25" y="87"/>
                      <a:pt x="26" y="87"/>
                    </a:cubicBezTo>
                    <a:cubicBezTo>
                      <a:pt x="26" y="86"/>
                      <a:pt x="25" y="84"/>
                      <a:pt x="25" y="83"/>
                    </a:cubicBezTo>
                    <a:lnTo>
                      <a:pt x="25" y="82"/>
                    </a:lnTo>
                    <a:close/>
                    <a:moveTo>
                      <a:pt x="25" y="77"/>
                    </a:moveTo>
                    <a:cubicBezTo>
                      <a:pt x="25" y="78"/>
                      <a:pt x="25" y="78"/>
                      <a:pt x="25" y="79"/>
                    </a:cubicBezTo>
                    <a:cubicBezTo>
                      <a:pt x="26" y="80"/>
                      <a:pt x="26" y="80"/>
                      <a:pt x="26" y="80"/>
                    </a:cubicBezTo>
                    <a:cubicBezTo>
                      <a:pt x="26" y="79"/>
                      <a:pt x="26" y="78"/>
                      <a:pt x="26" y="78"/>
                    </a:cubicBezTo>
                    <a:lnTo>
                      <a:pt x="25" y="77"/>
                    </a:lnTo>
                    <a:close/>
                    <a:moveTo>
                      <a:pt x="24" y="73"/>
                    </a:moveTo>
                    <a:cubicBezTo>
                      <a:pt x="24" y="74"/>
                      <a:pt x="24" y="75"/>
                      <a:pt x="24" y="76"/>
                    </a:cubicBezTo>
                    <a:cubicBezTo>
                      <a:pt x="24" y="78"/>
                      <a:pt x="24" y="79"/>
                      <a:pt x="24" y="80"/>
                    </a:cubicBezTo>
                    <a:cubicBezTo>
                      <a:pt x="24" y="79"/>
                      <a:pt x="24" y="78"/>
                      <a:pt x="24" y="76"/>
                    </a:cubicBezTo>
                    <a:cubicBezTo>
                      <a:pt x="24" y="75"/>
                      <a:pt x="24" y="74"/>
                      <a:pt x="24" y="73"/>
                    </a:cubicBezTo>
                    <a:close/>
                    <a:moveTo>
                      <a:pt x="24" y="70"/>
                    </a:moveTo>
                    <a:cubicBezTo>
                      <a:pt x="24" y="71"/>
                      <a:pt x="24" y="71"/>
                      <a:pt x="24" y="71"/>
                    </a:cubicBezTo>
                    <a:cubicBezTo>
                      <a:pt x="24" y="72"/>
                      <a:pt x="24" y="73"/>
                      <a:pt x="25" y="74"/>
                    </a:cubicBezTo>
                    <a:cubicBezTo>
                      <a:pt x="25" y="73"/>
                      <a:pt x="25" y="73"/>
                      <a:pt x="25" y="73"/>
                    </a:cubicBezTo>
                    <a:cubicBezTo>
                      <a:pt x="24" y="72"/>
                      <a:pt x="24" y="71"/>
                      <a:pt x="24" y="70"/>
                    </a:cubicBezTo>
                    <a:close/>
                    <a:moveTo>
                      <a:pt x="4" y="63"/>
                    </a:moveTo>
                    <a:cubicBezTo>
                      <a:pt x="4" y="64"/>
                      <a:pt x="4" y="64"/>
                      <a:pt x="4" y="64"/>
                    </a:cubicBezTo>
                    <a:cubicBezTo>
                      <a:pt x="5" y="66"/>
                      <a:pt x="5" y="68"/>
                      <a:pt x="6" y="70"/>
                    </a:cubicBezTo>
                    <a:cubicBezTo>
                      <a:pt x="6" y="70"/>
                      <a:pt x="6" y="70"/>
                      <a:pt x="6" y="70"/>
                    </a:cubicBezTo>
                    <a:cubicBezTo>
                      <a:pt x="5" y="68"/>
                      <a:pt x="5" y="66"/>
                      <a:pt x="4" y="63"/>
                    </a:cubicBezTo>
                    <a:close/>
                    <a:moveTo>
                      <a:pt x="2" y="54"/>
                    </a:moveTo>
                    <a:cubicBezTo>
                      <a:pt x="3" y="57"/>
                      <a:pt x="3" y="60"/>
                      <a:pt x="4" y="63"/>
                    </a:cubicBezTo>
                    <a:cubicBezTo>
                      <a:pt x="4" y="63"/>
                      <a:pt x="4" y="63"/>
                      <a:pt x="4" y="63"/>
                    </a:cubicBezTo>
                    <a:cubicBezTo>
                      <a:pt x="3" y="60"/>
                      <a:pt x="3" y="57"/>
                      <a:pt x="2" y="54"/>
                    </a:cubicBezTo>
                    <a:close/>
                    <a:moveTo>
                      <a:pt x="2" y="50"/>
                    </a:moveTo>
                    <a:cubicBezTo>
                      <a:pt x="3" y="53"/>
                      <a:pt x="3" y="55"/>
                      <a:pt x="4" y="57"/>
                    </a:cubicBezTo>
                    <a:cubicBezTo>
                      <a:pt x="4" y="59"/>
                      <a:pt x="4" y="60"/>
                      <a:pt x="4" y="61"/>
                    </a:cubicBezTo>
                    <a:cubicBezTo>
                      <a:pt x="6" y="67"/>
                      <a:pt x="7" y="71"/>
                      <a:pt x="8" y="75"/>
                    </a:cubicBezTo>
                    <a:cubicBezTo>
                      <a:pt x="7" y="70"/>
                      <a:pt x="5" y="60"/>
                      <a:pt x="2" y="50"/>
                    </a:cubicBezTo>
                    <a:close/>
                    <a:moveTo>
                      <a:pt x="1" y="41"/>
                    </a:moveTo>
                    <a:cubicBezTo>
                      <a:pt x="1" y="43"/>
                      <a:pt x="2" y="44"/>
                      <a:pt x="2" y="46"/>
                    </a:cubicBezTo>
                    <a:cubicBezTo>
                      <a:pt x="4" y="53"/>
                      <a:pt x="7" y="64"/>
                      <a:pt x="9" y="76"/>
                    </a:cubicBezTo>
                    <a:cubicBezTo>
                      <a:pt x="9" y="78"/>
                      <a:pt x="10" y="80"/>
                      <a:pt x="10" y="81"/>
                    </a:cubicBezTo>
                    <a:cubicBezTo>
                      <a:pt x="11" y="83"/>
                      <a:pt x="11" y="84"/>
                      <a:pt x="12" y="86"/>
                    </a:cubicBezTo>
                    <a:cubicBezTo>
                      <a:pt x="14" y="92"/>
                      <a:pt x="17" y="99"/>
                      <a:pt x="20" y="107"/>
                    </a:cubicBezTo>
                    <a:cubicBezTo>
                      <a:pt x="20" y="106"/>
                      <a:pt x="19" y="101"/>
                      <a:pt x="18" y="93"/>
                    </a:cubicBezTo>
                    <a:cubicBezTo>
                      <a:pt x="17" y="92"/>
                      <a:pt x="17" y="91"/>
                      <a:pt x="16" y="90"/>
                    </a:cubicBezTo>
                    <a:cubicBezTo>
                      <a:pt x="17" y="93"/>
                      <a:pt x="17" y="95"/>
                      <a:pt x="17" y="97"/>
                    </a:cubicBezTo>
                    <a:cubicBezTo>
                      <a:pt x="17" y="97"/>
                      <a:pt x="17" y="94"/>
                      <a:pt x="16" y="89"/>
                    </a:cubicBezTo>
                    <a:cubicBezTo>
                      <a:pt x="15" y="88"/>
                      <a:pt x="14" y="86"/>
                      <a:pt x="14" y="84"/>
                    </a:cubicBezTo>
                    <a:cubicBezTo>
                      <a:pt x="14" y="87"/>
                      <a:pt x="14" y="89"/>
                      <a:pt x="15" y="92"/>
                    </a:cubicBezTo>
                    <a:cubicBezTo>
                      <a:pt x="15" y="92"/>
                      <a:pt x="14" y="88"/>
                      <a:pt x="13" y="83"/>
                    </a:cubicBezTo>
                    <a:cubicBezTo>
                      <a:pt x="12" y="80"/>
                      <a:pt x="11" y="78"/>
                      <a:pt x="10" y="76"/>
                    </a:cubicBezTo>
                    <a:cubicBezTo>
                      <a:pt x="11" y="78"/>
                      <a:pt x="11" y="81"/>
                      <a:pt x="12" y="84"/>
                    </a:cubicBezTo>
                    <a:cubicBezTo>
                      <a:pt x="12" y="84"/>
                      <a:pt x="11" y="80"/>
                      <a:pt x="9" y="73"/>
                    </a:cubicBezTo>
                    <a:cubicBezTo>
                      <a:pt x="7" y="66"/>
                      <a:pt x="5" y="59"/>
                      <a:pt x="4" y="52"/>
                    </a:cubicBezTo>
                    <a:cubicBezTo>
                      <a:pt x="3" y="49"/>
                      <a:pt x="2" y="45"/>
                      <a:pt x="1" y="41"/>
                    </a:cubicBezTo>
                    <a:close/>
                    <a:moveTo>
                      <a:pt x="15" y="35"/>
                    </a:moveTo>
                    <a:cubicBezTo>
                      <a:pt x="18" y="45"/>
                      <a:pt x="20" y="58"/>
                      <a:pt x="23" y="72"/>
                    </a:cubicBezTo>
                    <a:cubicBezTo>
                      <a:pt x="23" y="71"/>
                      <a:pt x="23" y="70"/>
                      <a:pt x="23" y="69"/>
                    </a:cubicBezTo>
                    <a:cubicBezTo>
                      <a:pt x="22" y="65"/>
                      <a:pt x="22" y="60"/>
                      <a:pt x="21" y="56"/>
                    </a:cubicBezTo>
                    <a:cubicBezTo>
                      <a:pt x="19" y="48"/>
                      <a:pt x="17" y="41"/>
                      <a:pt x="15" y="35"/>
                    </a:cubicBezTo>
                    <a:close/>
                    <a:moveTo>
                      <a:pt x="1" y="34"/>
                    </a:moveTo>
                    <a:cubicBezTo>
                      <a:pt x="1" y="36"/>
                      <a:pt x="1" y="37"/>
                      <a:pt x="1" y="39"/>
                    </a:cubicBezTo>
                    <a:cubicBezTo>
                      <a:pt x="2" y="41"/>
                      <a:pt x="3" y="44"/>
                      <a:pt x="4" y="48"/>
                    </a:cubicBezTo>
                    <a:cubicBezTo>
                      <a:pt x="4" y="47"/>
                      <a:pt x="4" y="45"/>
                      <a:pt x="4" y="44"/>
                    </a:cubicBezTo>
                    <a:cubicBezTo>
                      <a:pt x="3" y="41"/>
                      <a:pt x="2" y="37"/>
                      <a:pt x="1" y="34"/>
                    </a:cubicBezTo>
                    <a:close/>
                    <a:moveTo>
                      <a:pt x="1" y="29"/>
                    </a:moveTo>
                    <a:cubicBezTo>
                      <a:pt x="1" y="29"/>
                      <a:pt x="1" y="29"/>
                      <a:pt x="1" y="29"/>
                    </a:cubicBezTo>
                    <a:cubicBezTo>
                      <a:pt x="1" y="30"/>
                      <a:pt x="1" y="32"/>
                      <a:pt x="1" y="33"/>
                    </a:cubicBezTo>
                    <a:cubicBezTo>
                      <a:pt x="2" y="35"/>
                      <a:pt x="3" y="38"/>
                      <a:pt x="4" y="41"/>
                    </a:cubicBezTo>
                    <a:cubicBezTo>
                      <a:pt x="4" y="41"/>
                      <a:pt x="4" y="40"/>
                      <a:pt x="4" y="39"/>
                    </a:cubicBezTo>
                    <a:cubicBezTo>
                      <a:pt x="4" y="38"/>
                      <a:pt x="4" y="38"/>
                      <a:pt x="4" y="38"/>
                    </a:cubicBezTo>
                    <a:cubicBezTo>
                      <a:pt x="3" y="35"/>
                      <a:pt x="2" y="32"/>
                      <a:pt x="1" y="29"/>
                    </a:cubicBezTo>
                    <a:close/>
                    <a:moveTo>
                      <a:pt x="1" y="24"/>
                    </a:moveTo>
                    <a:cubicBezTo>
                      <a:pt x="1" y="25"/>
                      <a:pt x="1" y="27"/>
                      <a:pt x="1" y="28"/>
                    </a:cubicBezTo>
                    <a:cubicBezTo>
                      <a:pt x="2" y="30"/>
                      <a:pt x="3" y="32"/>
                      <a:pt x="4" y="36"/>
                    </a:cubicBezTo>
                    <a:cubicBezTo>
                      <a:pt x="4" y="35"/>
                      <a:pt x="4" y="34"/>
                      <a:pt x="4" y="33"/>
                    </a:cubicBezTo>
                    <a:cubicBezTo>
                      <a:pt x="3" y="30"/>
                      <a:pt x="2" y="27"/>
                      <a:pt x="1" y="24"/>
                    </a:cubicBezTo>
                    <a:close/>
                    <a:moveTo>
                      <a:pt x="0" y="19"/>
                    </a:moveTo>
                    <a:cubicBezTo>
                      <a:pt x="0" y="21"/>
                      <a:pt x="0" y="23"/>
                      <a:pt x="0" y="25"/>
                    </a:cubicBezTo>
                    <a:cubicBezTo>
                      <a:pt x="0" y="26"/>
                      <a:pt x="0" y="27"/>
                      <a:pt x="0" y="29"/>
                    </a:cubicBezTo>
                    <a:cubicBezTo>
                      <a:pt x="0" y="27"/>
                      <a:pt x="0" y="26"/>
                      <a:pt x="0" y="25"/>
                    </a:cubicBezTo>
                    <a:cubicBezTo>
                      <a:pt x="0" y="24"/>
                      <a:pt x="0" y="24"/>
                      <a:pt x="0" y="24"/>
                    </a:cubicBezTo>
                    <a:cubicBezTo>
                      <a:pt x="0" y="24"/>
                      <a:pt x="0" y="24"/>
                      <a:pt x="0" y="24"/>
                    </a:cubicBezTo>
                    <a:cubicBezTo>
                      <a:pt x="0" y="24"/>
                      <a:pt x="0" y="24"/>
                      <a:pt x="0" y="24"/>
                    </a:cubicBezTo>
                    <a:cubicBezTo>
                      <a:pt x="0" y="23"/>
                      <a:pt x="0" y="22"/>
                      <a:pt x="0" y="20"/>
                    </a:cubicBezTo>
                    <a:lnTo>
                      <a:pt x="0" y="19"/>
                    </a:lnTo>
                    <a:close/>
                    <a:moveTo>
                      <a:pt x="1" y="18"/>
                    </a:moveTo>
                    <a:cubicBezTo>
                      <a:pt x="1" y="20"/>
                      <a:pt x="1" y="22"/>
                      <a:pt x="1" y="24"/>
                    </a:cubicBezTo>
                    <a:cubicBezTo>
                      <a:pt x="2" y="26"/>
                      <a:pt x="3" y="28"/>
                      <a:pt x="4" y="31"/>
                    </a:cubicBezTo>
                    <a:cubicBezTo>
                      <a:pt x="4" y="30"/>
                      <a:pt x="4" y="28"/>
                      <a:pt x="4" y="27"/>
                    </a:cubicBezTo>
                    <a:cubicBezTo>
                      <a:pt x="3" y="24"/>
                      <a:pt x="2" y="21"/>
                      <a:pt x="1" y="18"/>
                    </a:cubicBezTo>
                    <a:close/>
                    <a:moveTo>
                      <a:pt x="1" y="12"/>
                    </a:moveTo>
                    <a:cubicBezTo>
                      <a:pt x="1" y="14"/>
                      <a:pt x="1" y="16"/>
                      <a:pt x="1" y="18"/>
                    </a:cubicBezTo>
                    <a:cubicBezTo>
                      <a:pt x="2" y="19"/>
                      <a:pt x="3" y="22"/>
                      <a:pt x="4" y="24"/>
                    </a:cubicBezTo>
                    <a:cubicBezTo>
                      <a:pt x="3" y="22"/>
                      <a:pt x="3" y="20"/>
                      <a:pt x="3" y="18"/>
                    </a:cubicBezTo>
                    <a:cubicBezTo>
                      <a:pt x="3" y="16"/>
                      <a:pt x="2" y="14"/>
                      <a:pt x="1" y="12"/>
                    </a:cubicBezTo>
                    <a:close/>
                    <a:moveTo>
                      <a:pt x="6" y="8"/>
                    </a:moveTo>
                    <a:cubicBezTo>
                      <a:pt x="6" y="9"/>
                      <a:pt x="7" y="12"/>
                      <a:pt x="8" y="15"/>
                    </a:cubicBezTo>
                    <a:cubicBezTo>
                      <a:pt x="10" y="23"/>
                      <a:pt x="13" y="32"/>
                      <a:pt x="16" y="43"/>
                    </a:cubicBezTo>
                    <a:cubicBezTo>
                      <a:pt x="16" y="44"/>
                      <a:pt x="16" y="44"/>
                      <a:pt x="16" y="45"/>
                    </a:cubicBezTo>
                    <a:cubicBezTo>
                      <a:pt x="17" y="47"/>
                      <a:pt x="17" y="49"/>
                      <a:pt x="18" y="52"/>
                    </a:cubicBezTo>
                    <a:cubicBezTo>
                      <a:pt x="15" y="38"/>
                      <a:pt x="11" y="24"/>
                      <a:pt x="7" y="10"/>
                    </a:cubicBezTo>
                    <a:cubicBezTo>
                      <a:pt x="7" y="10"/>
                      <a:pt x="7" y="10"/>
                      <a:pt x="7" y="10"/>
                    </a:cubicBezTo>
                    <a:cubicBezTo>
                      <a:pt x="7" y="10"/>
                      <a:pt x="7" y="10"/>
                      <a:pt x="7" y="10"/>
                    </a:cubicBezTo>
                    <a:cubicBezTo>
                      <a:pt x="7" y="9"/>
                      <a:pt x="6" y="8"/>
                      <a:pt x="6" y="8"/>
                    </a:cubicBezTo>
                    <a:close/>
                    <a:moveTo>
                      <a:pt x="0" y="7"/>
                    </a:moveTo>
                    <a:cubicBezTo>
                      <a:pt x="0" y="10"/>
                      <a:pt x="0" y="15"/>
                      <a:pt x="0" y="19"/>
                    </a:cubicBezTo>
                    <a:cubicBezTo>
                      <a:pt x="0" y="19"/>
                      <a:pt x="0" y="20"/>
                      <a:pt x="0" y="20"/>
                    </a:cubicBezTo>
                    <a:cubicBezTo>
                      <a:pt x="0" y="18"/>
                      <a:pt x="0" y="16"/>
                      <a:pt x="0" y="14"/>
                    </a:cubicBezTo>
                    <a:cubicBezTo>
                      <a:pt x="0" y="14"/>
                      <a:pt x="0" y="14"/>
                      <a:pt x="0" y="13"/>
                    </a:cubicBezTo>
                    <a:cubicBezTo>
                      <a:pt x="0" y="13"/>
                      <a:pt x="0" y="13"/>
                      <a:pt x="0" y="14"/>
                    </a:cubicBezTo>
                    <a:cubicBezTo>
                      <a:pt x="0" y="12"/>
                      <a:pt x="0" y="10"/>
                      <a:pt x="0" y="8"/>
                    </a:cubicBezTo>
                    <a:cubicBezTo>
                      <a:pt x="0" y="8"/>
                      <a:pt x="0" y="7"/>
                      <a:pt x="0" y="7"/>
                    </a:cubicBezTo>
                    <a:close/>
                    <a:moveTo>
                      <a:pt x="1" y="6"/>
                    </a:moveTo>
                    <a:cubicBezTo>
                      <a:pt x="1" y="8"/>
                      <a:pt x="1" y="9"/>
                      <a:pt x="1" y="11"/>
                    </a:cubicBezTo>
                    <a:cubicBezTo>
                      <a:pt x="2" y="12"/>
                      <a:pt x="2" y="14"/>
                      <a:pt x="3" y="15"/>
                    </a:cubicBezTo>
                    <a:cubicBezTo>
                      <a:pt x="2" y="12"/>
                      <a:pt x="2" y="10"/>
                      <a:pt x="2" y="8"/>
                    </a:cubicBezTo>
                    <a:cubicBezTo>
                      <a:pt x="2" y="7"/>
                      <a:pt x="2" y="7"/>
                      <a:pt x="1" y="6"/>
                    </a:cubicBezTo>
                    <a:close/>
                    <a:moveTo>
                      <a:pt x="1" y="6"/>
                    </a:moveTo>
                    <a:cubicBezTo>
                      <a:pt x="1" y="6"/>
                      <a:pt x="1" y="6"/>
                      <a:pt x="1" y="6"/>
                    </a:cubicBezTo>
                    <a:cubicBezTo>
                      <a:pt x="1" y="6"/>
                      <a:pt x="1" y="6"/>
                      <a:pt x="1" y="6"/>
                    </a:cubicBezTo>
                    <a:close/>
                    <a:moveTo>
                      <a:pt x="6" y="5"/>
                    </a:moveTo>
                    <a:cubicBezTo>
                      <a:pt x="6" y="6"/>
                      <a:pt x="6" y="6"/>
                      <a:pt x="6" y="6"/>
                    </a:cubicBezTo>
                    <a:cubicBezTo>
                      <a:pt x="6" y="7"/>
                      <a:pt x="6" y="7"/>
                      <a:pt x="6" y="8"/>
                    </a:cubicBezTo>
                    <a:cubicBezTo>
                      <a:pt x="6" y="7"/>
                      <a:pt x="6" y="7"/>
                      <a:pt x="6" y="6"/>
                    </a:cubicBezTo>
                    <a:cubicBezTo>
                      <a:pt x="6" y="6"/>
                      <a:pt x="6" y="6"/>
                      <a:pt x="6" y="6"/>
                    </a:cubicBezTo>
                    <a:cubicBezTo>
                      <a:pt x="6" y="6"/>
                      <a:pt x="6" y="6"/>
                      <a:pt x="6" y="6"/>
                    </a:cubicBezTo>
                    <a:cubicBezTo>
                      <a:pt x="6" y="6"/>
                      <a:pt x="6" y="6"/>
                      <a:pt x="6" y="6"/>
                    </a:cubicBezTo>
                    <a:lnTo>
                      <a:pt x="6" y="5"/>
                    </a:lnTo>
                    <a:close/>
                    <a:moveTo>
                      <a:pt x="0" y="2"/>
                    </a:moveTo>
                    <a:cubicBezTo>
                      <a:pt x="0" y="3"/>
                      <a:pt x="0" y="5"/>
                      <a:pt x="0" y="7"/>
                    </a:cubicBezTo>
                    <a:cubicBezTo>
                      <a:pt x="0" y="7"/>
                      <a:pt x="0" y="7"/>
                      <a:pt x="0" y="8"/>
                    </a:cubicBezTo>
                    <a:cubicBezTo>
                      <a:pt x="0" y="6"/>
                      <a:pt x="0" y="4"/>
                      <a:pt x="0" y="3"/>
                    </a:cubicBezTo>
                    <a:lnTo>
                      <a:pt x="0" y="2"/>
                    </a:lnTo>
                    <a:close/>
                    <a:moveTo>
                      <a:pt x="0" y="0"/>
                    </a:moveTo>
                    <a:cubicBezTo>
                      <a:pt x="0" y="0"/>
                      <a:pt x="0" y="0"/>
                      <a:pt x="0" y="1"/>
                    </a:cubicBezTo>
                    <a:cubicBezTo>
                      <a:pt x="0" y="2"/>
                      <a:pt x="0" y="2"/>
                      <a:pt x="0" y="2"/>
                    </a:cubicBezTo>
                    <a:cubicBezTo>
                      <a:pt x="0" y="1"/>
                      <a:pt x="0" y="1"/>
                      <a:pt x="0"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9" name="Freeform 2377"/>
              <p:cNvSpPr>
                <a:spLocks/>
              </p:cNvSpPr>
              <p:nvPr/>
            </p:nvSpPr>
            <p:spPr bwMode="auto">
              <a:xfrm>
                <a:off x="1086" y="3395"/>
                <a:ext cx="94" cy="489"/>
              </a:xfrm>
              <a:custGeom>
                <a:avLst/>
                <a:gdLst>
                  <a:gd name="T0" fmla="*/ 14 w 44"/>
                  <a:gd name="T1" fmla="*/ 47 h 230"/>
                  <a:gd name="T2" fmla="*/ 8 w 44"/>
                  <a:gd name="T3" fmla="*/ 0 h 230"/>
                  <a:gd name="T4" fmla="*/ 13 w 44"/>
                  <a:gd name="T5" fmla="*/ 38 h 230"/>
                  <a:gd name="T6" fmla="*/ 13 w 44"/>
                  <a:gd name="T7" fmla="*/ 48 h 230"/>
                  <a:gd name="T8" fmla="*/ 6 w 44"/>
                  <a:gd name="T9" fmla="*/ 87 h 230"/>
                  <a:gd name="T10" fmla="*/ 11 w 44"/>
                  <a:gd name="T11" fmla="*/ 230 h 230"/>
                  <a:gd name="T12" fmla="*/ 8 w 44"/>
                  <a:gd name="T13" fmla="*/ 87 h 230"/>
                  <a:gd name="T14" fmla="*/ 10 w 44"/>
                  <a:gd name="T15" fmla="*/ 76 h 230"/>
                  <a:gd name="T16" fmla="*/ 15 w 44"/>
                  <a:gd name="T17" fmla="*/ 147 h 230"/>
                  <a:gd name="T18" fmla="*/ 18 w 44"/>
                  <a:gd name="T19" fmla="*/ 197 h 230"/>
                  <a:gd name="T20" fmla="*/ 14 w 44"/>
                  <a:gd name="T21" fmla="*/ 227 h 230"/>
                  <a:gd name="T22" fmla="*/ 17 w 44"/>
                  <a:gd name="T23" fmla="*/ 209 h 230"/>
                  <a:gd name="T24" fmla="*/ 16 w 44"/>
                  <a:gd name="T25" fmla="*/ 147 h 230"/>
                  <a:gd name="T26" fmla="*/ 11 w 44"/>
                  <a:gd name="T27" fmla="*/ 73 h 230"/>
                  <a:gd name="T28" fmla="*/ 11 w 44"/>
                  <a:gd name="T29" fmla="*/ 74 h 230"/>
                  <a:gd name="T30" fmla="*/ 13 w 44"/>
                  <a:gd name="T31" fmla="*/ 54 h 230"/>
                  <a:gd name="T32" fmla="*/ 25 w 44"/>
                  <a:gd name="T33" fmla="*/ 102 h 230"/>
                  <a:gd name="T34" fmla="*/ 34 w 44"/>
                  <a:gd name="T35" fmla="*/ 126 h 230"/>
                  <a:gd name="T36" fmla="*/ 28 w 44"/>
                  <a:gd name="T37" fmla="*/ 188 h 230"/>
                  <a:gd name="T38" fmla="*/ 22 w 44"/>
                  <a:gd name="T39" fmla="*/ 227 h 230"/>
                  <a:gd name="T40" fmla="*/ 30 w 44"/>
                  <a:gd name="T41" fmla="*/ 188 h 230"/>
                  <a:gd name="T42" fmla="*/ 34 w 44"/>
                  <a:gd name="T43" fmla="*/ 126 h 230"/>
                  <a:gd name="T44" fmla="*/ 43 w 44"/>
                  <a:gd name="T45" fmla="*/ 168 h 230"/>
                  <a:gd name="T46" fmla="*/ 34 w 44"/>
                  <a:gd name="T47" fmla="*/ 121 h 230"/>
                  <a:gd name="T48" fmla="*/ 14 w 44"/>
                  <a:gd name="T49"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230">
                    <a:moveTo>
                      <a:pt x="14" y="47"/>
                    </a:moveTo>
                    <a:cubicBezTo>
                      <a:pt x="13" y="15"/>
                      <a:pt x="8" y="0"/>
                      <a:pt x="8" y="0"/>
                    </a:cubicBezTo>
                    <a:cubicBezTo>
                      <a:pt x="8" y="0"/>
                      <a:pt x="13" y="17"/>
                      <a:pt x="13" y="38"/>
                    </a:cubicBezTo>
                    <a:cubicBezTo>
                      <a:pt x="13" y="42"/>
                      <a:pt x="13" y="45"/>
                      <a:pt x="13" y="48"/>
                    </a:cubicBezTo>
                    <a:cubicBezTo>
                      <a:pt x="12" y="56"/>
                      <a:pt x="9" y="74"/>
                      <a:pt x="6" y="87"/>
                    </a:cubicBezTo>
                    <a:cubicBezTo>
                      <a:pt x="4" y="98"/>
                      <a:pt x="0" y="156"/>
                      <a:pt x="11" y="230"/>
                    </a:cubicBezTo>
                    <a:cubicBezTo>
                      <a:pt x="11" y="230"/>
                      <a:pt x="0" y="133"/>
                      <a:pt x="8" y="87"/>
                    </a:cubicBezTo>
                    <a:cubicBezTo>
                      <a:pt x="8" y="87"/>
                      <a:pt x="9" y="82"/>
                      <a:pt x="10" y="76"/>
                    </a:cubicBezTo>
                    <a:cubicBezTo>
                      <a:pt x="9" y="88"/>
                      <a:pt x="10" y="132"/>
                      <a:pt x="15" y="147"/>
                    </a:cubicBezTo>
                    <a:cubicBezTo>
                      <a:pt x="19" y="163"/>
                      <a:pt x="20" y="184"/>
                      <a:pt x="18" y="197"/>
                    </a:cubicBezTo>
                    <a:cubicBezTo>
                      <a:pt x="16" y="208"/>
                      <a:pt x="14" y="222"/>
                      <a:pt x="14" y="227"/>
                    </a:cubicBezTo>
                    <a:cubicBezTo>
                      <a:pt x="14" y="224"/>
                      <a:pt x="15" y="219"/>
                      <a:pt x="17" y="209"/>
                    </a:cubicBezTo>
                    <a:cubicBezTo>
                      <a:pt x="20" y="195"/>
                      <a:pt x="24" y="170"/>
                      <a:pt x="16" y="147"/>
                    </a:cubicBezTo>
                    <a:cubicBezTo>
                      <a:pt x="9" y="125"/>
                      <a:pt x="11" y="73"/>
                      <a:pt x="11" y="73"/>
                    </a:cubicBezTo>
                    <a:cubicBezTo>
                      <a:pt x="11" y="73"/>
                      <a:pt x="11" y="73"/>
                      <a:pt x="11" y="74"/>
                    </a:cubicBezTo>
                    <a:cubicBezTo>
                      <a:pt x="12" y="68"/>
                      <a:pt x="13" y="60"/>
                      <a:pt x="13" y="54"/>
                    </a:cubicBezTo>
                    <a:cubicBezTo>
                      <a:pt x="15" y="71"/>
                      <a:pt x="19" y="87"/>
                      <a:pt x="25" y="102"/>
                    </a:cubicBezTo>
                    <a:cubicBezTo>
                      <a:pt x="28" y="109"/>
                      <a:pt x="31" y="117"/>
                      <a:pt x="34" y="126"/>
                    </a:cubicBezTo>
                    <a:cubicBezTo>
                      <a:pt x="34" y="134"/>
                      <a:pt x="33" y="172"/>
                      <a:pt x="28" y="188"/>
                    </a:cubicBezTo>
                    <a:cubicBezTo>
                      <a:pt x="23" y="206"/>
                      <a:pt x="22" y="224"/>
                      <a:pt x="22" y="227"/>
                    </a:cubicBezTo>
                    <a:cubicBezTo>
                      <a:pt x="22" y="227"/>
                      <a:pt x="26" y="199"/>
                      <a:pt x="30" y="188"/>
                    </a:cubicBezTo>
                    <a:cubicBezTo>
                      <a:pt x="33" y="178"/>
                      <a:pt x="36" y="144"/>
                      <a:pt x="34" y="126"/>
                    </a:cubicBezTo>
                    <a:cubicBezTo>
                      <a:pt x="39" y="141"/>
                      <a:pt x="43" y="156"/>
                      <a:pt x="43" y="168"/>
                    </a:cubicBezTo>
                    <a:cubicBezTo>
                      <a:pt x="43" y="168"/>
                      <a:pt x="44" y="148"/>
                      <a:pt x="34" y="121"/>
                    </a:cubicBezTo>
                    <a:cubicBezTo>
                      <a:pt x="24" y="93"/>
                      <a:pt x="15" y="79"/>
                      <a:pt x="14" y="47"/>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0" name="Freeform 2378"/>
              <p:cNvSpPr>
                <a:spLocks/>
              </p:cNvSpPr>
              <p:nvPr/>
            </p:nvSpPr>
            <p:spPr bwMode="auto">
              <a:xfrm>
                <a:off x="1065" y="3387"/>
                <a:ext cx="32" cy="251"/>
              </a:xfrm>
              <a:custGeom>
                <a:avLst/>
                <a:gdLst>
                  <a:gd name="T0" fmla="*/ 15 w 15"/>
                  <a:gd name="T1" fmla="*/ 0 h 118"/>
                  <a:gd name="T2" fmla="*/ 8 w 15"/>
                  <a:gd name="T3" fmla="*/ 46 h 118"/>
                  <a:gd name="T4" fmla="*/ 1 w 15"/>
                  <a:gd name="T5" fmla="*/ 118 h 118"/>
                  <a:gd name="T6" fmla="*/ 10 w 15"/>
                  <a:gd name="T7" fmla="*/ 47 h 118"/>
                  <a:gd name="T8" fmla="*/ 15 w 15"/>
                  <a:gd name="T9" fmla="*/ 0 h 118"/>
                </a:gdLst>
                <a:ahLst/>
                <a:cxnLst>
                  <a:cxn ang="0">
                    <a:pos x="T0" y="T1"/>
                  </a:cxn>
                  <a:cxn ang="0">
                    <a:pos x="T2" y="T3"/>
                  </a:cxn>
                  <a:cxn ang="0">
                    <a:pos x="T4" y="T5"/>
                  </a:cxn>
                  <a:cxn ang="0">
                    <a:pos x="T6" y="T7"/>
                  </a:cxn>
                  <a:cxn ang="0">
                    <a:pos x="T8" y="T9"/>
                  </a:cxn>
                </a:cxnLst>
                <a:rect l="0" t="0" r="r" b="b"/>
                <a:pathLst>
                  <a:path w="15" h="118">
                    <a:moveTo>
                      <a:pt x="15" y="0"/>
                    </a:moveTo>
                    <a:cubicBezTo>
                      <a:pt x="14" y="13"/>
                      <a:pt x="12" y="31"/>
                      <a:pt x="8" y="46"/>
                    </a:cubicBezTo>
                    <a:cubicBezTo>
                      <a:pt x="0" y="76"/>
                      <a:pt x="1" y="118"/>
                      <a:pt x="1" y="118"/>
                    </a:cubicBezTo>
                    <a:cubicBezTo>
                      <a:pt x="1" y="118"/>
                      <a:pt x="4" y="68"/>
                      <a:pt x="10" y="47"/>
                    </a:cubicBezTo>
                    <a:cubicBezTo>
                      <a:pt x="15" y="28"/>
                      <a:pt x="15" y="0"/>
                      <a:pt x="15" y="0"/>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1" name="Freeform 2379"/>
              <p:cNvSpPr>
                <a:spLocks/>
              </p:cNvSpPr>
              <p:nvPr/>
            </p:nvSpPr>
            <p:spPr bwMode="auto">
              <a:xfrm>
                <a:off x="1114" y="387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2" name="Freeform 2380"/>
              <p:cNvSpPr>
                <a:spLocks/>
              </p:cNvSpPr>
              <p:nvPr/>
            </p:nvSpPr>
            <p:spPr bwMode="auto">
              <a:xfrm>
                <a:off x="1127" y="3429"/>
                <a:ext cx="64" cy="262"/>
              </a:xfrm>
              <a:custGeom>
                <a:avLst/>
                <a:gdLst>
                  <a:gd name="T0" fmla="*/ 30 w 30"/>
                  <a:gd name="T1" fmla="*/ 27 h 123"/>
                  <a:gd name="T2" fmla="*/ 21 w 30"/>
                  <a:gd name="T3" fmla="*/ 71 h 123"/>
                  <a:gd name="T4" fmla="*/ 13 w 30"/>
                  <a:gd name="T5" fmla="*/ 34 h 123"/>
                  <a:gd name="T6" fmla="*/ 19 w 30"/>
                  <a:gd name="T7" fmla="*/ 14 h 123"/>
                  <a:gd name="T8" fmla="*/ 12 w 30"/>
                  <a:gd name="T9" fmla="*/ 33 h 123"/>
                  <a:gd name="T10" fmla="*/ 0 w 30"/>
                  <a:gd name="T11" fmla="*/ 0 h 123"/>
                  <a:gd name="T12" fmla="*/ 12 w 30"/>
                  <a:gd name="T13" fmla="*/ 35 h 123"/>
                  <a:gd name="T14" fmla="*/ 11 w 30"/>
                  <a:gd name="T15" fmla="*/ 36 h 123"/>
                  <a:gd name="T16" fmla="*/ 12 w 30"/>
                  <a:gd name="T17" fmla="*/ 35 h 123"/>
                  <a:gd name="T18" fmla="*/ 21 w 30"/>
                  <a:gd name="T19" fmla="*/ 76 h 123"/>
                  <a:gd name="T20" fmla="*/ 21 w 30"/>
                  <a:gd name="T21" fmla="*/ 79 h 123"/>
                  <a:gd name="T22" fmla="*/ 21 w 30"/>
                  <a:gd name="T23" fmla="*/ 77 h 123"/>
                  <a:gd name="T24" fmla="*/ 26 w 30"/>
                  <a:gd name="T25" fmla="*/ 123 h 123"/>
                  <a:gd name="T26" fmla="*/ 21 w 30"/>
                  <a:gd name="T27" fmla="*/ 72 h 123"/>
                  <a:gd name="T28" fmla="*/ 30 w 30"/>
                  <a:gd name="T29"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23">
                    <a:moveTo>
                      <a:pt x="30" y="27"/>
                    </a:moveTo>
                    <a:cubicBezTo>
                      <a:pt x="24" y="34"/>
                      <a:pt x="22" y="58"/>
                      <a:pt x="21" y="71"/>
                    </a:cubicBezTo>
                    <a:cubicBezTo>
                      <a:pt x="19" y="59"/>
                      <a:pt x="17" y="47"/>
                      <a:pt x="13" y="34"/>
                    </a:cubicBezTo>
                    <a:cubicBezTo>
                      <a:pt x="19" y="25"/>
                      <a:pt x="19" y="14"/>
                      <a:pt x="19" y="14"/>
                    </a:cubicBezTo>
                    <a:cubicBezTo>
                      <a:pt x="19" y="18"/>
                      <a:pt x="15" y="28"/>
                      <a:pt x="12" y="33"/>
                    </a:cubicBezTo>
                    <a:cubicBezTo>
                      <a:pt x="9" y="22"/>
                      <a:pt x="5" y="11"/>
                      <a:pt x="0" y="0"/>
                    </a:cubicBezTo>
                    <a:cubicBezTo>
                      <a:pt x="0" y="0"/>
                      <a:pt x="6" y="13"/>
                      <a:pt x="12" y="35"/>
                    </a:cubicBezTo>
                    <a:cubicBezTo>
                      <a:pt x="11" y="36"/>
                      <a:pt x="11" y="36"/>
                      <a:pt x="11" y="36"/>
                    </a:cubicBezTo>
                    <a:cubicBezTo>
                      <a:pt x="12" y="35"/>
                      <a:pt x="12" y="35"/>
                      <a:pt x="12" y="35"/>
                    </a:cubicBezTo>
                    <a:cubicBezTo>
                      <a:pt x="15" y="47"/>
                      <a:pt x="18" y="61"/>
                      <a:pt x="21" y="76"/>
                    </a:cubicBezTo>
                    <a:cubicBezTo>
                      <a:pt x="21" y="78"/>
                      <a:pt x="21" y="79"/>
                      <a:pt x="21" y="79"/>
                    </a:cubicBezTo>
                    <a:cubicBezTo>
                      <a:pt x="21" y="78"/>
                      <a:pt x="21" y="77"/>
                      <a:pt x="21" y="77"/>
                    </a:cubicBezTo>
                    <a:cubicBezTo>
                      <a:pt x="23" y="91"/>
                      <a:pt x="25" y="107"/>
                      <a:pt x="26" y="123"/>
                    </a:cubicBezTo>
                    <a:cubicBezTo>
                      <a:pt x="26" y="123"/>
                      <a:pt x="27" y="102"/>
                      <a:pt x="21" y="72"/>
                    </a:cubicBezTo>
                    <a:cubicBezTo>
                      <a:pt x="24" y="46"/>
                      <a:pt x="30" y="27"/>
                      <a:pt x="30" y="27"/>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3" name="Freeform 2381"/>
              <p:cNvSpPr>
                <a:spLocks noEditPoints="1"/>
              </p:cNvSpPr>
              <p:nvPr/>
            </p:nvSpPr>
            <p:spPr bwMode="auto">
              <a:xfrm>
                <a:off x="1133" y="3491"/>
                <a:ext cx="26" cy="113"/>
              </a:xfrm>
              <a:custGeom>
                <a:avLst/>
                <a:gdLst>
                  <a:gd name="T0" fmla="*/ 2 w 12"/>
                  <a:gd name="T1" fmla="*/ 24 h 53"/>
                  <a:gd name="T2" fmla="*/ 4 w 12"/>
                  <a:gd name="T3" fmla="*/ 34 h 53"/>
                  <a:gd name="T4" fmla="*/ 5 w 12"/>
                  <a:gd name="T5" fmla="*/ 39 h 53"/>
                  <a:gd name="T6" fmla="*/ 2 w 12"/>
                  <a:gd name="T7" fmla="*/ 24 h 53"/>
                  <a:gd name="T8" fmla="*/ 1 w 12"/>
                  <a:gd name="T9" fmla="*/ 13 h 53"/>
                  <a:gd name="T10" fmla="*/ 1 w 12"/>
                  <a:gd name="T11" fmla="*/ 17 h 53"/>
                  <a:gd name="T12" fmla="*/ 7 w 12"/>
                  <a:gd name="T13" fmla="*/ 45 h 53"/>
                  <a:gd name="T14" fmla="*/ 9 w 12"/>
                  <a:gd name="T15" fmla="*/ 49 h 53"/>
                  <a:gd name="T16" fmla="*/ 1 w 12"/>
                  <a:gd name="T17" fmla="*/ 13 h 53"/>
                  <a:gd name="T18" fmla="*/ 0 w 12"/>
                  <a:gd name="T19" fmla="*/ 5 h 53"/>
                  <a:gd name="T20" fmla="*/ 0 w 12"/>
                  <a:gd name="T21" fmla="*/ 9 h 53"/>
                  <a:gd name="T22" fmla="*/ 10 w 12"/>
                  <a:gd name="T23" fmla="*/ 51 h 53"/>
                  <a:gd name="T24" fmla="*/ 11 w 12"/>
                  <a:gd name="T25" fmla="*/ 53 h 53"/>
                  <a:gd name="T26" fmla="*/ 0 w 12"/>
                  <a:gd name="T27" fmla="*/ 5 h 53"/>
                  <a:gd name="T28" fmla="*/ 1 w 12"/>
                  <a:gd name="T29" fmla="*/ 0 h 53"/>
                  <a:gd name="T30" fmla="*/ 0 w 12"/>
                  <a:gd name="T31" fmla="*/ 2 h 53"/>
                  <a:gd name="T32" fmla="*/ 12 w 12"/>
                  <a:gd name="T33" fmla="*/ 53 h 53"/>
                  <a:gd name="T34" fmla="*/ 12 w 12"/>
                  <a:gd name="T35" fmla="*/ 52 h 53"/>
                  <a:gd name="T36" fmla="*/ 1 w 12"/>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53">
                    <a:moveTo>
                      <a:pt x="2" y="24"/>
                    </a:moveTo>
                    <a:cubicBezTo>
                      <a:pt x="2" y="27"/>
                      <a:pt x="3" y="31"/>
                      <a:pt x="4" y="34"/>
                    </a:cubicBezTo>
                    <a:cubicBezTo>
                      <a:pt x="4" y="36"/>
                      <a:pt x="5" y="38"/>
                      <a:pt x="5" y="39"/>
                    </a:cubicBezTo>
                    <a:cubicBezTo>
                      <a:pt x="4" y="34"/>
                      <a:pt x="3" y="29"/>
                      <a:pt x="2" y="24"/>
                    </a:cubicBezTo>
                    <a:close/>
                    <a:moveTo>
                      <a:pt x="1" y="13"/>
                    </a:moveTo>
                    <a:cubicBezTo>
                      <a:pt x="1" y="14"/>
                      <a:pt x="1" y="15"/>
                      <a:pt x="1" y="17"/>
                    </a:cubicBezTo>
                    <a:cubicBezTo>
                      <a:pt x="3" y="25"/>
                      <a:pt x="5" y="34"/>
                      <a:pt x="7" y="45"/>
                    </a:cubicBezTo>
                    <a:cubicBezTo>
                      <a:pt x="8" y="47"/>
                      <a:pt x="8" y="48"/>
                      <a:pt x="9" y="49"/>
                    </a:cubicBezTo>
                    <a:cubicBezTo>
                      <a:pt x="6" y="38"/>
                      <a:pt x="4" y="26"/>
                      <a:pt x="1" y="13"/>
                    </a:cubicBezTo>
                    <a:close/>
                    <a:moveTo>
                      <a:pt x="0" y="5"/>
                    </a:moveTo>
                    <a:cubicBezTo>
                      <a:pt x="0" y="6"/>
                      <a:pt x="0" y="7"/>
                      <a:pt x="0" y="9"/>
                    </a:cubicBezTo>
                    <a:cubicBezTo>
                      <a:pt x="3" y="20"/>
                      <a:pt x="7" y="34"/>
                      <a:pt x="10" y="51"/>
                    </a:cubicBezTo>
                    <a:cubicBezTo>
                      <a:pt x="10" y="52"/>
                      <a:pt x="11" y="52"/>
                      <a:pt x="11" y="53"/>
                    </a:cubicBezTo>
                    <a:cubicBezTo>
                      <a:pt x="8" y="38"/>
                      <a:pt x="5" y="22"/>
                      <a:pt x="0" y="5"/>
                    </a:cubicBezTo>
                    <a:close/>
                    <a:moveTo>
                      <a:pt x="1" y="0"/>
                    </a:moveTo>
                    <a:cubicBezTo>
                      <a:pt x="1" y="0"/>
                      <a:pt x="0" y="1"/>
                      <a:pt x="0" y="2"/>
                    </a:cubicBezTo>
                    <a:cubicBezTo>
                      <a:pt x="4" y="15"/>
                      <a:pt x="8" y="32"/>
                      <a:pt x="12" y="53"/>
                    </a:cubicBezTo>
                    <a:cubicBezTo>
                      <a:pt x="12" y="53"/>
                      <a:pt x="12" y="52"/>
                      <a:pt x="12" y="52"/>
                    </a:cubicBezTo>
                    <a:cubicBezTo>
                      <a:pt x="9" y="36"/>
                      <a:pt x="5" y="18"/>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4" name="Freeform 2382"/>
              <p:cNvSpPr>
                <a:spLocks noEditPoints="1"/>
              </p:cNvSpPr>
              <p:nvPr/>
            </p:nvSpPr>
            <p:spPr bwMode="auto">
              <a:xfrm>
                <a:off x="1116" y="3421"/>
                <a:ext cx="64" cy="304"/>
              </a:xfrm>
              <a:custGeom>
                <a:avLst/>
                <a:gdLst>
                  <a:gd name="T0" fmla="*/ 29 w 30"/>
                  <a:gd name="T1" fmla="*/ 141 h 143"/>
                  <a:gd name="T2" fmla="*/ 30 w 30"/>
                  <a:gd name="T3" fmla="*/ 142 h 143"/>
                  <a:gd name="T4" fmla="*/ 29 w 30"/>
                  <a:gd name="T5" fmla="*/ 135 h 143"/>
                  <a:gd name="T6" fmla="*/ 29 w 30"/>
                  <a:gd name="T7" fmla="*/ 136 h 143"/>
                  <a:gd name="T8" fmla="*/ 29 w 30"/>
                  <a:gd name="T9" fmla="*/ 135 h 143"/>
                  <a:gd name="T10" fmla="*/ 28 w 30"/>
                  <a:gd name="T11" fmla="*/ 135 h 143"/>
                  <a:gd name="T12" fmla="*/ 28 w 30"/>
                  <a:gd name="T13" fmla="*/ 134 h 143"/>
                  <a:gd name="T14" fmla="*/ 28 w 30"/>
                  <a:gd name="T15" fmla="*/ 135 h 143"/>
                  <a:gd name="T16" fmla="*/ 29 w 30"/>
                  <a:gd name="T17" fmla="*/ 140 h 143"/>
                  <a:gd name="T18" fmla="*/ 29 w 30"/>
                  <a:gd name="T19" fmla="*/ 137 h 143"/>
                  <a:gd name="T20" fmla="*/ 28 w 30"/>
                  <a:gd name="T21" fmla="*/ 134 h 143"/>
                  <a:gd name="T22" fmla="*/ 28 w 30"/>
                  <a:gd name="T23" fmla="*/ 134 h 143"/>
                  <a:gd name="T24" fmla="*/ 29 w 30"/>
                  <a:gd name="T25" fmla="*/ 135 h 143"/>
                  <a:gd name="T26" fmla="*/ 29 w 30"/>
                  <a:gd name="T27" fmla="*/ 135 h 143"/>
                  <a:gd name="T28" fmla="*/ 29 w 30"/>
                  <a:gd name="T29" fmla="*/ 131 h 143"/>
                  <a:gd name="T30" fmla="*/ 27 w 30"/>
                  <a:gd name="T31" fmla="*/ 131 h 143"/>
                  <a:gd name="T32" fmla="*/ 28 w 30"/>
                  <a:gd name="T33" fmla="*/ 135 h 143"/>
                  <a:gd name="T34" fmla="*/ 27 w 30"/>
                  <a:gd name="T35" fmla="*/ 130 h 143"/>
                  <a:gd name="T36" fmla="*/ 29 w 30"/>
                  <a:gd name="T37" fmla="*/ 131 h 143"/>
                  <a:gd name="T38" fmla="*/ 30 w 30"/>
                  <a:gd name="T39" fmla="*/ 129 h 143"/>
                  <a:gd name="T40" fmla="*/ 26 w 30"/>
                  <a:gd name="T41" fmla="*/ 128 h 143"/>
                  <a:gd name="T42" fmla="*/ 27 w 30"/>
                  <a:gd name="T43" fmla="*/ 130 h 143"/>
                  <a:gd name="T44" fmla="*/ 30 w 30"/>
                  <a:gd name="T45" fmla="*/ 124 h 143"/>
                  <a:gd name="T46" fmla="*/ 29 w 30"/>
                  <a:gd name="T47" fmla="*/ 135 h 143"/>
                  <a:gd name="T48" fmla="*/ 25 w 30"/>
                  <a:gd name="T49" fmla="*/ 123 h 143"/>
                  <a:gd name="T50" fmla="*/ 25 w 30"/>
                  <a:gd name="T51" fmla="*/ 126 h 143"/>
                  <a:gd name="T52" fmla="*/ 25 w 30"/>
                  <a:gd name="T53" fmla="*/ 123 h 143"/>
                  <a:gd name="T54" fmla="*/ 25 w 30"/>
                  <a:gd name="T55" fmla="*/ 123 h 143"/>
                  <a:gd name="T56" fmla="*/ 8 w 30"/>
                  <a:gd name="T57" fmla="*/ 13 h 143"/>
                  <a:gd name="T58" fmla="*/ 16 w 30"/>
                  <a:gd name="T59" fmla="*/ 38 h 143"/>
                  <a:gd name="T60" fmla="*/ 10 w 30"/>
                  <a:gd name="T61" fmla="*/ 19 h 143"/>
                  <a:gd name="T62" fmla="*/ 6 w 30"/>
                  <a:gd name="T63" fmla="*/ 6 h 143"/>
                  <a:gd name="T64" fmla="*/ 6 w 30"/>
                  <a:gd name="T65" fmla="*/ 7 h 143"/>
                  <a:gd name="T66" fmla="*/ 8 w 30"/>
                  <a:gd name="T67" fmla="*/ 12 h 143"/>
                  <a:gd name="T68" fmla="*/ 6 w 30"/>
                  <a:gd name="T69" fmla="*/ 6 h 143"/>
                  <a:gd name="T70" fmla="*/ 0 w 30"/>
                  <a:gd name="T71" fmla="*/ 1 h 143"/>
                  <a:gd name="T72" fmla="*/ 1 w 30"/>
                  <a:gd name="T73" fmla="*/ 7 h 143"/>
                  <a:gd name="T74" fmla="*/ 2 w 30"/>
                  <a:gd name="T75" fmla="*/ 6 h 143"/>
                  <a:gd name="T76" fmla="*/ 0 w 30"/>
                  <a:gd name="T7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43">
                    <a:moveTo>
                      <a:pt x="29" y="140"/>
                    </a:moveTo>
                    <a:cubicBezTo>
                      <a:pt x="29" y="140"/>
                      <a:pt x="29" y="140"/>
                      <a:pt x="29" y="141"/>
                    </a:cubicBezTo>
                    <a:cubicBezTo>
                      <a:pt x="30" y="142"/>
                      <a:pt x="30" y="143"/>
                      <a:pt x="30" y="143"/>
                    </a:cubicBezTo>
                    <a:cubicBezTo>
                      <a:pt x="30" y="142"/>
                      <a:pt x="30" y="142"/>
                      <a:pt x="30" y="142"/>
                    </a:cubicBezTo>
                    <a:cubicBezTo>
                      <a:pt x="30" y="141"/>
                      <a:pt x="30" y="141"/>
                      <a:pt x="29" y="140"/>
                    </a:cubicBezTo>
                    <a:close/>
                    <a:moveTo>
                      <a:pt x="29" y="135"/>
                    </a:moveTo>
                    <a:cubicBezTo>
                      <a:pt x="29" y="136"/>
                      <a:pt x="29" y="136"/>
                      <a:pt x="29" y="136"/>
                    </a:cubicBezTo>
                    <a:cubicBezTo>
                      <a:pt x="29" y="136"/>
                      <a:pt x="29" y="136"/>
                      <a:pt x="29" y="136"/>
                    </a:cubicBezTo>
                    <a:cubicBezTo>
                      <a:pt x="29" y="136"/>
                      <a:pt x="29" y="136"/>
                      <a:pt x="29" y="136"/>
                    </a:cubicBezTo>
                    <a:lnTo>
                      <a:pt x="29" y="135"/>
                    </a:lnTo>
                    <a:close/>
                    <a:moveTo>
                      <a:pt x="28" y="135"/>
                    </a:moveTo>
                    <a:cubicBezTo>
                      <a:pt x="28" y="135"/>
                      <a:pt x="28" y="135"/>
                      <a:pt x="28" y="135"/>
                    </a:cubicBezTo>
                    <a:cubicBezTo>
                      <a:pt x="28" y="135"/>
                      <a:pt x="28" y="135"/>
                      <a:pt x="28" y="135"/>
                    </a:cubicBezTo>
                    <a:close/>
                    <a:moveTo>
                      <a:pt x="28" y="134"/>
                    </a:moveTo>
                    <a:cubicBezTo>
                      <a:pt x="28" y="135"/>
                      <a:pt x="28" y="135"/>
                      <a:pt x="28" y="135"/>
                    </a:cubicBezTo>
                    <a:cubicBezTo>
                      <a:pt x="28" y="135"/>
                      <a:pt x="28" y="135"/>
                      <a:pt x="28" y="135"/>
                    </a:cubicBezTo>
                    <a:cubicBezTo>
                      <a:pt x="29" y="138"/>
                      <a:pt x="29" y="140"/>
                      <a:pt x="29" y="141"/>
                    </a:cubicBezTo>
                    <a:cubicBezTo>
                      <a:pt x="29" y="140"/>
                      <a:pt x="29" y="140"/>
                      <a:pt x="29" y="140"/>
                    </a:cubicBezTo>
                    <a:cubicBezTo>
                      <a:pt x="29" y="139"/>
                      <a:pt x="29" y="138"/>
                      <a:pt x="29" y="137"/>
                    </a:cubicBezTo>
                    <a:cubicBezTo>
                      <a:pt x="29" y="137"/>
                      <a:pt x="29" y="137"/>
                      <a:pt x="29" y="137"/>
                    </a:cubicBezTo>
                    <a:cubicBezTo>
                      <a:pt x="29" y="137"/>
                      <a:pt x="28" y="136"/>
                      <a:pt x="28" y="134"/>
                    </a:cubicBezTo>
                    <a:close/>
                    <a:moveTo>
                      <a:pt x="28" y="134"/>
                    </a:moveTo>
                    <a:cubicBezTo>
                      <a:pt x="28" y="134"/>
                      <a:pt x="28" y="134"/>
                      <a:pt x="28" y="134"/>
                    </a:cubicBezTo>
                    <a:cubicBezTo>
                      <a:pt x="28" y="134"/>
                      <a:pt x="28" y="134"/>
                      <a:pt x="28" y="134"/>
                    </a:cubicBezTo>
                    <a:close/>
                    <a:moveTo>
                      <a:pt x="29" y="131"/>
                    </a:moveTo>
                    <a:cubicBezTo>
                      <a:pt x="29" y="132"/>
                      <a:pt x="29" y="133"/>
                      <a:pt x="29" y="135"/>
                    </a:cubicBezTo>
                    <a:cubicBezTo>
                      <a:pt x="29" y="136"/>
                      <a:pt x="29" y="136"/>
                      <a:pt x="29" y="136"/>
                    </a:cubicBezTo>
                    <a:cubicBezTo>
                      <a:pt x="29" y="135"/>
                      <a:pt x="29" y="135"/>
                      <a:pt x="29" y="135"/>
                    </a:cubicBezTo>
                    <a:cubicBezTo>
                      <a:pt x="29" y="134"/>
                      <a:pt x="29" y="132"/>
                      <a:pt x="30" y="131"/>
                    </a:cubicBezTo>
                    <a:lnTo>
                      <a:pt x="29" y="131"/>
                    </a:lnTo>
                    <a:close/>
                    <a:moveTo>
                      <a:pt x="27" y="130"/>
                    </a:moveTo>
                    <a:cubicBezTo>
                      <a:pt x="27" y="131"/>
                      <a:pt x="27" y="131"/>
                      <a:pt x="27" y="131"/>
                    </a:cubicBezTo>
                    <a:cubicBezTo>
                      <a:pt x="27" y="132"/>
                      <a:pt x="28" y="134"/>
                      <a:pt x="28" y="135"/>
                    </a:cubicBezTo>
                    <a:cubicBezTo>
                      <a:pt x="28" y="135"/>
                      <a:pt x="28" y="135"/>
                      <a:pt x="28" y="135"/>
                    </a:cubicBezTo>
                    <a:cubicBezTo>
                      <a:pt x="28" y="134"/>
                      <a:pt x="28" y="134"/>
                      <a:pt x="28" y="133"/>
                    </a:cubicBezTo>
                    <a:cubicBezTo>
                      <a:pt x="27" y="132"/>
                      <a:pt x="27" y="131"/>
                      <a:pt x="27" y="130"/>
                    </a:cubicBezTo>
                    <a:close/>
                    <a:moveTo>
                      <a:pt x="30" y="129"/>
                    </a:moveTo>
                    <a:cubicBezTo>
                      <a:pt x="30" y="130"/>
                      <a:pt x="30" y="130"/>
                      <a:pt x="29" y="131"/>
                    </a:cubicBezTo>
                    <a:cubicBezTo>
                      <a:pt x="30" y="131"/>
                      <a:pt x="30" y="131"/>
                      <a:pt x="30" y="131"/>
                    </a:cubicBezTo>
                    <a:cubicBezTo>
                      <a:pt x="30" y="131"/>
                      <a:pt x="30" y="130"/>
                      <a:pt x="30" y="129"/>
                    </a:cubicBezTo>
                    <a:close/>
                    <a:moveTo>
                      <a:pt x="26" y="127"/>
                    </a:moveTo>
                    <a:cubicBezTo>
                      <a:pt x="26" y="127"/>
                      <a:pt x="26" y="128"/>
                      <a:pt x="26" y="128"/>
                    </a:cubicBezTo>
                    <a:cubicBezTo>
                      <a:pt x="26" y="129"/>
                      <a:pt x="26" y="130"/>
                      <a:pt x="27" y="131"/>
                    </a:cubicBezTo>
                    <a:cubicBezTo>
                      <a:pt x="27" y="130"/>
                      <a:pt x="27" y="130"/>
                      <a:pt x="27" y="130"/>
                    </a:cubicBezTo>
                    <a:cubicBezTo>
                      <a:pt x="26" y="129"/>
                      <a:pt x="26" y="128"/>
                      <a:pt x="26" y="127"/>
                    </a:cubicBezTo>
                    <a:close/>
                    <a:moveTo>
                      <a:pt x="30" y="124"/>
                    </a:moveTo>
                    <a:cubicBezTo>
                      <a:pt x="30" y="124"/>
                      <a:pt x="30" y="124"/>
                      <a:pt x="30" y="125"/>
                    </a:cubicBezTo>
                    <a:cubicBezTo>
                      <a:pt x="30" y="128"/>
                      <a:pt x="30" y="131"/>
                      <a:pt x="29" y="135"/>
                    </a:cubicBezTo>
                    <a:cubicBezTo>
                      <a:pt x="30" y="133"/>
                      <a:pt x="30" y="128"/>
                      <a:pt x="30" y="124"/>
                    </a:cubicBezTo>
                    <a:close/>
                    <a:moveTo>
                      <a:pt x="25" y="123"/>
                    </a:moveTo>
                    <a:cubicBezTo>
                      <a:pt x="25" y="123"/>
                      <a:pt x="25" y="123"/>
                      <a:pt x="25" y="123"/>
                    </a:cubicBezTo>
                    <a:cubicBezTo>
                      <a:pt x="25" y="124"/>
                      <a:pt x="25" y="125"/>
                      <a:pt x="25" y="126"/>
                    </a:cubicBezTo>
                    <a:cubicBezTo>
                      <a:pt x="25" y="125"/>
                      <a:pt x="25" y="125"/>
                      <a:pt x="25" y="125"/>
                    </a:cubicBezTo>
                    <a:cubicBezTo>
                      <a:pt x="25" y="124"/>
                      <a:pt x="25" y="124"/>
                      <a:pt x="25" y="123"/>
                    </a:cubicBezTo>
                    <a:close/>
                    <a:moveTo>
                      <a:pt x="25" y="123"/>
                    </a:moveTo>
                    <a:cubicBezTo>
                      <a:pt x="25" y="123"/>
                      <a:pt x="25" y="123"/>
                      <a:pt x="25" y="123"/>
                    </a:cubicBezTo>
                    <a:cubicBezTo>
                      <a:pt x="25" y="123"/>
                      <a:pt x="25" y="123"/>
                      <a:pt x="25" y="123"/>
                    </a:cubicBezTo>
                    <a:close/>
                    <a:moveTo>
                      <a:pt x="8" y="13"/>
                    </a:moveTo>
                    <a:cubicBezTo>
                      <a:pt x="9" y="14"/>
                      <a:pt x="9" y="16"/>
                      <a:pt x="10" y="17"/>
                    </a:cubicBezTo>
                    <a:cubicBezTo>
                      <a:pt x="12" y="24"/>
                      <a:pt x="14" y="31"/>
                      <a:pt x="16" y="38"/>
                    </a:cubicBezTo>
                    <a:cubicBezTo>
                      <a:pt x="16" y="38"/>
                      <a:pt x="16" y="37"/>
                      <a:pt x="16" y="37"/>
                    </a:cubicBezTo>
                    <a:cubicBezTo>
                      <a:pt x="14" y="30"/>
                      <a:pt x="12" y="24"/>
                      <a:pt x="10" y="19"/>
                    </a:cubicBezTo>
                    <a:cubicBezTo>
                      <a:pt x="10" y="17"/>
                      <a:pt x="9" y="15"/>
                      <a:pt x="8" y="13"/>
                    </a:cubicBezTo>
                    <a:close/>
                    <a:moveTo>
                      <a:pt x="6" y="6"/>
                    </a:moveTo>
                    <a:cubicBezTo>
                      <a:pt x="6" y="7"/>
                      <a:pt x="6" y="7"/>
                      <a:pt x="6" y="7"/>
                    </a:cubicBezTo>
                    <a:cubicBezTo>
                      <a:pt x="6" y="7"/>
                      <a:pt x="6" y="7"/>
                      <a:pt x="6" y="7"/>
                    </a:cubicBezTo>
                    <a:cubicBezTo>
                      <a:pt x="6" y="7"/>
                      <a:pt x="6" y="7"/>
                      <a:pt x="6" y="8"/>
                    </a:cubicBezTo>
                    <a:cubicBezTo>
                      <a:pt x="7" y="9"/>
                      <a:pt x="8" y="10"/>
                      <a:pt x="8" y="12"/>
                    </a:cubicBezTo>
                    <a:cubicBezTo>
                      <a:pt x="8" y="9"/>
                      <a:pt x="7" y="8"/>
                      <a:pt x="7" y="7"/>
                    </a:cubicBezTo>
                    <a:lnTo>
                      <a:pt x="6" y="6"/>
                    </a:lnTo>
                    <a:close/>
                    <a:moveTo>
                      <a:pt x="0" y="0"/>
                    </a:moveTo>
                    <a:cubicBezTo>
                      <a:pt x="0" y="0"/>
                      <a:pt x="0" y="1"/>
                      <a:pt x="0" y="1"/>
                    </a:cubicBezTo>
                    <a:cubicBezTo>
                      <a:pt x="0" y="2"/>
                      <a:pt x="1" y="3"/>
                      <a:pt x="1" y="5"/>
                    </a:cubicBezTo>
                    <a:cubicBezTo>
                      <a:pt x="1" y="5"/>
                      <a:pt x="1" y="5"/>
                      <a:pt x="1" y="7"/>
                    </a:cubicBezTo>
                    <a:cubicBezTo>
                      <a:pt x="1" y="6"/>
                      <a:pt x="1" y="6"/>
                      <a:pt x="2" y="6"/>
                    </a:cubicBezTo>
                    <a:cubicBezTo>
                      <a:pt x="2" y="6"/>
                      <a:pt x="2" y="6"/>
                      <a:pt x="2" y="6"/>
                    </a:cubicBezTo>
                    <a:cubicBezTo>
                      <a:pt x="2" y="5"/>
                      <a:pt x="1" y="4"/>
                      <a:pt x="1" y="4"/>
                    </a:cubicBezTo>
                    <a:cubicBezTo>
                      <a:pt x="1" y="1"/>
                      <a:pt x="1" y="0"/>
                      <a:pt x="0"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5" name="Freeform 2383"/>
              <p:cNvSpPr>
                <a:spLocks noEditPoints="1"/>
              </p:cNvSpPr>
              <p:nvPr/>
            </p:nvSpPr>
            <p:spPr bwMode="auto">
              <a:xfrm>
                <a:off x="1116" y="3423"/>
                <a:ext cx="68" cy="300"/>
              </a:xfrm>
              <a:custGeom>
                <a:avLst/>
                <a:gdLst>
                  <a:gd name="T0" fmla="*/ 28 w 32"/>
                  <a:gd name="T1" fmla="*/ 132 h 141"/>
                  <a:gd name="T2" fmla="*/ 26 w 32"/>
                  <a:gd name="T3" fmla="*/ 125 h 141"/>
                  <a:gd name="T4" fmla="*/ 27 w 32"/>
                  <a:gd name="T5" fmla="*/ 129 h 141"/>
                  <a:gd name="T6" fmla="*/ 25 w 32"/>
                  <a:gd name="T7" fmla="*/ 121 h 141"/>
                  <a:gd name="T8" fmla="*/ 25 w 32"/>
                  <a:gd name="T9" fmla="*/ 124 h 141"/>
                  <a:gd name="T10" fmla="*/ 25 w 32"/>
                  <a:gd name="T11" fmla="*/ 120 h 141"/>
                  <a:gd name="T12" fmla="*/ 25 w 32"/>
                  <a:gd name="T13" fmla="*/ 122 h 141"/>
                  <a:gd name="T14" fmla="*/ 25 w 32"/>
                  <a:gd name="T15" fmla="*/ 120 h 141"/>
                  <a:gd name="T16" fmla="*/ 24 w 32"/>
                  <a:gd name="T17" fmla="*/ 121 h 141"/>
                  <a:gd name="T18" fmla="*/ 23 w 32"/>
                  <a:gd name="T19" fmla="*/ 117 h 141"/>
                  <a:gd name="T20" fmla="*/ 24 w 32"/>
                  <a:gd name="T21" fmla="*/ 118 h 141"/>
                  <a:gd name="T22" fmla="*/ 23 w 32"/>
                  <a:gd name="T23" fmla="*/ 116 h 141"/>
                  <a:gd name="T24" fmla="*/ 22 w 32"/>
                  <a:gd name="T25" fmla="*/ 114 h 141"/>
                  <a:gd name="T26" fmla="*/ 23 w 32"/>
                  <a:gd name="T27" fmla="*/ 117 h 141"/>
                  <a:gd name="T28" fmla="*/ 22 w 32"/>
                  <a:gd name="T29" fmla="*/ 112 h 141"/>
                  <a:gd name="T30" fmla="*/ 22 w 32"/>
                  <a:gd name="T31" fmla="*/ 114 h 141"/>
                  <a:gd name="T32" fmla="*/ 31 w 32"/>
                  <a:gd name="T33" fmla="*/ 115 h 141"/>
                  <a:gd name="T34" fmla="*/ 30 w 32"/>
                  <a:gd name="T35" fmla="*/ 123 h 141"/>
                  <a:gd name="T36" fmla="*/ 29 w 32"/>
                  <a:gd name="T37" fmla="*/ 134 h 141"/>
                  <a:gd name="T38" fmla="*/ 29 w 32"/>
                  <a:gd name="T39" fmla="*/ 137 h 141"/>
                  <a:gd name="T40" fmla="*/ 29 w 32"/>
                  <a:gd name="T41" fmla="*/ 135 h 141"/>
                  <a:gd name="T42" fmla="*/ 29 w 32"/>
                  <a:gd name="T43" fmla="*/ 139 h 141"/>
                  <a:gd name="T44" fmla="*/ 30 w 32"/>
                  <a:gd name="T45" fmla="*/ 141 h 141"/>
                  <a:gd name="T46" fmla="*/ 22 w 32"/>
                  <a:gd name="T47" fmla="*/ 112 h 141"/>
                  <a:gd name="T48" fmla="*/ 30 w 32"/>
                  <a:gd name="T49" fmla="*/ 109 h 141"/>
                  <a:gd name="T50" fmla="*/ 30 w 32"/>
                  <a:gd name="T51" fmla="*/ 109 h 141"/>
                  <a:gd name="T52" fmla="*/ 30 w 32"/>
                  <a:gd name="T53" fmla="*/ 108 h 141"/>
                  <a:gd name="T54" fmla="*/ 25 w 32"/>
                  <a:gd name="T55" fmla="*/ 76 h 141"/>
                  <a:gd name="T56" fmla="*/ 26 w 32"/>
                  <a:gd name="T57" fmla="*/ 77 h 141"/>
                  <a:gd name="T58" fmla="*/ 24 w 32"/>
                  <a:gd name="T59" fmla="*/ 70 h 141"/>
                  <a:gd name="T60" fmla="*/ 24 w 32"/>
                  <a:gd name="T61" fmla="*/ 70 h 141"/>
                  <a:gd name="T62" fmla="*/ 6 w 32"/>
                  <a:gd name="T63" fmla="*/ 70 h 141"/>
                  <a:gd name="T64" fmla="*/ 6 w 32"/>
                  <a:gd name="T65" fmla="*/ 70 h 141"/>
                  <a:gd name="T66" fmla="*/ 9 w 32"/>
                  <a:gd name="T67" fmla="*/ 76 h 141"/>
                  <a:gd name="T68" fmla="*/ 4 w 32"/>
                  <a:gd name="T69" fmla="*/ 61 h 141"/>
                  <a:gd name="T70" fmla="*/ 24 w 32"/>
                  <a:gd name="T71" fmla="*/ 67 h 141"/>
                  <a:gd name="T72" fmla="*/ 2 w 32"/>
                  <a:gd name="T73" fmla="*/ 54 h 141"/>
                  <a:gd name="T74" fmla="*/ 2 w 32"/>
                  <a:gd name="T75" fmla="*/ 51 h 141"/>
                  <a:gd name="T76" fmla="*/ 4 w 32"/>
                  <a:gd name="T77" fmla="*/ 57 h 141"/>
                  <a:gd name="T78" fmla="*/ 0 w 32"/>
                  <a:gd name="T79" fmla="*/ 37 h 141"/>
                  <a:gd name="T80" fmla="*/ 1 w 32"/>
                  <a:gd name="T81" fmla="*/ 41 h 141"/>
                  <a:gd name="T82" fmla="*/ 0 w 32"/>
                  <a:gd name="T83" fmla="*/ 34 h 141"/>
                  <a:gd name="T84" fmla="*/ 1 w 32"/>
                  <a:gd name="T85" fmla="*/ 34 h 141"/>
                  <a:gd name="T86" fmla="*/ 0 w 32"/>
                  <a:gd name="T87" fmla="*/ 25 h 141"/>
                  <a:gd name="T88" fmla="*/ 1 w 32"/>
                  <a:gd name="T89" fmla="*/ 33 h 141"/>
                  <a:gd name="T90" fmla="*/ 0 w 32"/>
                  <a:gd name="T91" fmla="*/ 24 h 141"/>
                  <a:gd name="T92" fmla="*/ 1 w 32"/>
                  <a:gd name="T93" fmla="*/ 28 h 141"/>
                  <a:gd name="T94" fmla="*/ 0 w 32"/>
                  <a:gd name="T95" fmla="*/ 14 h 141"/>
                  <a:gd name="T96" fmla="*/ 1 w 32"/>
                  <a:gd name="T97" fmla="*/ 18 h 141"/>
                  <a:gd name="T98" fmla="*/ 7 w 32"/>
                  <a:gd name="T99" fmla="*/ 10 h 141"/>
                  <a:gd name="T100" fmla="*/ 0 w 32"/>
                  <a:gd name="T101" fmla="*/ 14 h 141"/>
                  <a:gd name="T102" fmla="*/ 0 w 32"/>
                  <a:gd name="T103" fmla="*/ 8 h 141"/>
                  <a:gd name="T104" fmla="*/ 15 w 32"/>
                  <a:gd name="T105" fmla="*/ 35 h 141"/>
                  <a:gd name="T106" fmla="*/ 16 w 32"/>
                  <a:gd name="T107" fmla="*/ 39 h 141"/>
                  <a:gd name="T108" fmla="*/ 10 w 32"/>
                  <a:gd name="T109" fmla="*/ 16 h 141"/>
                  <a:gd name="T110" fmla="*/ 6 w 32"/>
                  <a:gd name="T111" fmla="*/ 6 h 141"/>
                  <a:gd name="T112" fmla="*/ 6 w 32"/>
                  <a:gd name="T113" fmla="*/ 6 h 141"/>
                  <a:gd name="T114" fmla="*/ 6 w 32"/>
                  <a:gd name="T115" fmla="*/ 6 h 141"/>
                  <a:gd name="T116" fmla="*/ 1 w 32"/>
                  <a:gd name="T117" fmla="*/ 11 h 141"/>
                  <a:gd name="T118" fmla="*/ 0 w 32"/>
                  <a:gd name="T119" fmla="*/ 0 h 141"/>
                  <a:gd name="T120" fmla="*/ 1 w 32"/>
                  <a:gd name="T121"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41">
                    <a:moveTo>
                      <a:pt x="27" y="129"/>
                    </a:moveTo>
                    <a:cubicBezTo>
                      <a:pt x="27" y="129"/>
                      <a:pt x="27" y="129"/>
                      <a:pt x="27" y="129"/>
                    </a:cubicBezTo>
                    <a:cubicBezTo>
                      <a:pt x="27" y="130"/>
                      <a:pt x="27" y="131"/>
                      <a:pt x="28" y="132"/>
                    </a:cubicBezTo>
                    <a:cubicBezTo>
                      <a:pt x="28" y="132"/>
                      <a:pt x="28" y="132"/>
                      <a:pt x="28" y="132"/>
                    </a:cubicBezTo>
                    <a:cubicBezTo>
                      <a:pt x="27" y="131"/>
                      <a:pt x="27" y="130"/>
                      <a:pt x="27" y="129"/>
                    </a:cubicBezTo>
                    <a:close/>
                    <a:moveTo>
                      <a:pt x="26" y="125"/>
                    </a:moveTo>
                    <a:cubicBezTo>
                      <a:pt x="26" y="125"/>
                      <a:pt x="26" y="125"/>
                      <a:pt x="26" y="125"/>
                    </a:cubicBezTo>
                    <a:cubicBezTo>
                      <a:pt x="26" y="126"/>
                      <a:pt x="26" y="126"/>
                      <a:pt x="26" y="126"/>
                    </a:cubicBezTo>
                    <a:cubicBezTo>
                      <a:pt x="26" y="127"/>
                      <a:pt x="26" y="128"/>
                      <a:pt x="27" y="129"/>
                    </a:cubicBezTo>
                    <a:cubicBezTo>
                      <a:pt x="27" y="129"/>
                      <a:pt x="27" y="129"/>
                      <a:pt x="27" y="129"/>
                    </a:cubicBezTo>
                    <a:cubicBezTo>
                      <a:pt x="26" y="127"/>
                      <a:pt x="26" y="126"/>
                      <a:pt x="26" y="125"/>
                    </a:cubicBezTo>
                    <a:close/>
                    <a:moveTo>
                      <a:pt x="25" y="121"/>
                    </a:moveTo>
                    <a:cubicBezTo>
                      <a:pt x="25" y="122"/>
                      <a:pt x="25" y="122"/>
                      <a:pt x="25" y="122"/>
                    </a:cubicBezTo>
                    <a:cubicBezTo>
                      <a:pt x="25" y="122"/>
                      <a:pt x="25" y="122"/>
                      <a:pt x="25" y="122"/>
                    </a:cubicBezTo>
                    <a:cubicBezTo>
                      <a:pt x="25" y="123"/>
                      <a:pt x="25" y="123"/>
                      <a:pt x="25" y="124"/>
                    </a:cubicBezTo>
                    <a:cubicBezTo>
                      <a:pt x="25" y="123"/>
                      <a:pt x="25" y="123"/>
                      <a:pt x="25" y="122"/>
                    </a:cubicBezTo>
                    <a:lnTo>
                      <a:pt x="25" y="121"/>
                    </a:lnTo>
                    <a:close/>
                    <a:moveTo>
                      <a:pt x="25" y="120"/>
                    </a:moveTo>
                    <a:cubicBezTo>
                      <a:pt x="24" y="121"/>
                      <a:pt x="24" y="121"/>
                      <a:pt x="24" y="121"/>
                    </a:cubicBezTo>
                    <a:cubicBezTo>
                      <a:pt x="25" y="122"/>
                      <a:pt x="25" y="122"/>
                      <a:pt x="25" y="122"/>
                    </a:cubicBezTo>
                    <a:cubicBezTo>
                      <a:pt x="25" y="122"/>
                      <a:pt x="25" y="122"/>
                      <a:pt x="25" y="122"/>
                    </a:cubicBezTo>
                    <a:cubicBezTo>
                      <a:pt x="25" y="122"/>
                      <a:pt x="25" y="122"/>
                      <a:pt x="25" y="122"/>
                    </a:cubicBezTo>
                    <a:cubicBezTo>
                      <a:pt x="25" y="121"/>
                      <a:pt x="25" y="121"/>
                      <a:pt x="25" y="121"/>
                    </a:cubicBezTo>
                    <a:lnTo>
                      <a:pt x="25" y="120"/>
                    </a:lnTo>
                    <a:close/>
                    <a:moveTo>
                      <a:pt x="24" y="117"/>
                    </a:moveTo>
                    <a:cubicBezTo>
                      <a:pt x="24" y="118"/>
                      <a:pt x="24" y="118"/>
                      <a:pt x="24" y="118"/>
                    </a:cubicBezTo>
                    <a:cubicBezTo>
                      <a:pt x="24" y="119"/>
                      <a:pt x="24" y="120"/>
                      <a:pt x="24" y="121"/>
                    </a:cubicBezTo>
                    <a:cubicBezTo>
                      <a:pt x="24" y="120"/>
                      <a:pt x="24" y="120"/>
                      <a:pt x="24" y="120"/>
                    </a:cubicBezTo>
                    <a:cubicBezTo>
                      <a:pt x="24" y="119"/>
                      <a:pt x="24" y="118"/>
                      <a:pt x="24" y="117"/>
                    </a:cubicBezTo>
                    <a:close/>
                    <a:moveTo>
                      <a:pt x="23" y="117"/>
                    </a:moveTo>
                    <a:cubicBezTo>
                      <a:pt x="23" y="117"/>
                      <a:pt x="23" y="117"/>
                      <a:pt x="23" y="117"/>
                    </a:cubicBezTo>
                    <a:cubicBezTo>
                      <a:pt x="23" y="117"/>
                      <a:pt x="23" y="117"/>
                      <a:pt x="23" y="117"/>
                    </a:cubicBezTo>
                    <a:cubicBezTo>
                      <a:pt x="24" y="118"/>
                      <a:pt x="24" y="118"/>
                      <a:pt x="24" y="118"/>
                    </a:cubicBezTo>
                    <a:cubicBezTo>
                      <a:pt x="24" y="117"/>
                      <a:pt x="24" y="117"/>
                      <a:pt x="24" y="117"/>
                    </a:cubicBezTo>
                    <a:lnTo>
                      <a:pt x="23" y="117"/>
                    </a:lnTo>
                    <a:close/>
                    <a:moveTo>
                      <a:pt x="23" y="116"/>
                    </a:moveTo>
                    <a:cubicBezTo>
                      <a:pt x="23" y="117"/>
                      <a:pt x="23" y="117"/>
                      <a:pt x="23" y="117"/>
                    </a:cubicBezTo>
                    <a:cubicBezTo>
                      <a:pt x="23" y="116"/>
                      <a:pt x="23" y="116"/>
                      <a:pt x="23" y="116"/>
                    </a:cubicBezTo>
                    <a:close/>
                    <a:moveTo>
                      <a:pt x="22" y="114"/>
                    </a:moveTo>
                    <a:cubicBezTo>
                      <a:pt x="22" y="114"/>
                      <a:pt x="22" y="114"/>
                      <a:pt x="22" y="114"/>
                    </a:cubicBezTo>
                    <a:cubicBezTo>
                      <a:pt x="23" y="115"/>
                      <a:pt x="23" y="116"/>
                      <a:pt x="23" y="117"/>
                    </a:cubicBezTo>
                    <a:cubicBezTo>
                      <a:pt x="23" y="117"/>
                      <a:pt x="23" y="117"/>
                      <a:pt x="23" y="117"/>
                    </a:cubicBezTo>
                    <a:cubicBezTo>
                      <a:pt x="23" y="117"/>
                      <a:pt x="23" y="116"/>
                      <a:pt x="23" y="116"/>
                    </a:cubicBezTo>
                    <a:cubicBezTo>
                      <a:pt x="23" y="115"/>
                      <a:pt x="23" y="114"/>
                      <a:pt x="22" y="114"/>
                    </a:cubicBezTo>
                    <a:close/>
                    <a:moveTo>
                      <a:pt x="22" y="112"/>
                    </a:moveTo>
                    <a:cubicBezTo>
                      <a:pt x="22" y="112"/>
                      <a:pt x="22" y="112"/>
                      <a:pt x="22" y="112"/>
                    </a:cubicBezTo>
                    <a:cubicBezTo>
                      <a:pt x="22" y="113"/>
                      <a:pt x="22" y="114"/>
                      <a:pt x="22" y="114"/>
                    </a:cubicBezTo>
                    <a:cubicBezTo>
                      <a:pt x="22" y="114"/>
                      <a:pt x="22" y="114"/>
                      <a:pt x="22" y="114"/>
                    </a:cubicBezTo>
                    <a:cubicBezTo>
                      <a:pt x="22" y="113"/>
                      <a:pt x="22" y="113"/>
                      <a:pt x="22" y="112"/>
                    </a:cubicBezTo>
                    <a:close/>
                    <a:moveTo>
                      <a:pt x="31" y="112"/>
                    </a:moveTo>
                    <a:cubicBezTo>
                      <a:pt x="31" y="113"/>
                      <a:pt x="31" y="114"/>
                      <a:pt x="31" y="115"/>
                    </a:cubicBezTo>
                    <a:cubicBezTo>
                      <a:pt x="31" y="122"/>
                      <a:pt x="31" y="126"/>
                      <a:pt x="31" y="126"/>
                    </a:cubicBezTo>
                    <a:cubicBezTo>
                      <a:pt x="31" y="124"/>
                      <a:pt x="31" y="121"/>
                      <a:pt x="30" y="119"/>
                    </a:cubicBezTo>
                    <a:cubicBezTo>
                      <a:pt x="30" y="120"/>
                      <a:pt x="30" y="121"/>
                      <a:pt x="30" y="123"/>
                    </a:cubicBezTo>
                    <a:cubicBezTo>
                      <a:pt x="30" y="127"/>
                      <a:pt x="30" y="132"/>
                      <a:pt x="29" y="134"/>
                    </a:cubicBezTo>
                    <a:cubicBezTo>
                      <a:pt x="29" y="134"/>
                      <a:pt x="29" y="135"/>
                      <a:pt x="29" y="135"/>
                    </a:cubicBezTo>
                    <a:cubicBezTo>
                      <a:pt x="29" y="134"/>
                      <a:pt x="29" y="134"/>
                      <a:pt x="29" y="134"/>
                    </a:cubicBezTo>
                    <a:cubicBezTo>
                      <a:pt x="29" y="135"/>
                      <a:pt x="29" y="135"/>
                      <a:pt x="29" y="135"/>
                    </a:cubicBezTo>
                    <a:cubicBezTo>
                      <a:pt x="29" y="135"/>
                      <a:pt x="29" y="136"/>
                      <a:pt x="29" y="136"/>
                    </a:cubicBezTo>
                    <a:cubicBezTo>
                      <a:pt x="29" y="137"/>
                      <a:pt x="29" y="137"/>
                      <a:pt x="29" y="137"/>
                    </a:cubicBezTo>
                    <a:cubicBezTo>
                      <a:pt x="29" y="136"/>
                      <a:pt x="29" y="136"/>
                      <a:pt x="29" y="136"/>
                    </a:cubicBezTo>
                    <a:cubicBezTo>
                      <a:pt x="29" y="136"/>
                      <a:pt x="29" y="135"/>
                      <a:pt x="29" y="135"/>
                    </a:cubicBezTo>
                    <a:cubicBezTo>
                      <a:pt x="29" y="135"/>
                      <a:pt x="29" y="135"/>
                      <a:pt x="29" y="135"/>
                    </a:cubicBezTo>
                    <a:cubicBezTo>
                      <a:pt x="29" y="135"/>
                      <a:pt x="29" y="135"/>
                      <a:pt x="29" y="135"/>
                    </a:cubicBezTo>
                    <a:cubicBezTo>
                      <a:pt x="29" y="135"/>
                      <a:pt x="29" y="136"/>
                      <a:pt x="29" y="136"/>
                    </a:cubicBezTo>
                    <a:cubicBezTo>
                      <a:pt x="29" y="137"/>
                      <a:pt x="29" y="138"/>
                      <a:pt x="29" y="139"/>
                    </a:cubicBezTo>
                    <a:cubicBezTo>
                      <a:pt x="29" y="138"/>
                      <a:pt x="29" y="137"/>
                      <a:pt x="29" y="136"/>
                    </a:cubicBezTo>
                    <a:cubicBezTo>
                      <a:pt x="29" y="137"/>
                      <a:pt x="29" y="138"/>
                      <a:pt x="29" y="139"/>
                    </a:cubicBezTo>
                    <a:cubicBezTo>
                      <a:pt x="30" y="140"/>
                      <a:pt x="30" y="140"/>
                      <a:pt x="30" y="141"/>
                    </a:cubicBezTo>
                    <a:cubicBezTo>
                      <a:pt x="31" y="132"/>
                      <a:pt x="32" y="122"/>
                      <a:pt x="31" y="112"/>
                    </a:cubicBezTo>
                    <a:close/>
                    <a:moveTo>
                      <a:pt x="21" y="111"/>
                    </a:moveTo>
                    <a:cubicBezTo>
                      <a:pt x="22" y="112"/>
                      <a:pt x="22" y="112"/>
                      <a:pt x="22" y="112"/>
                    </a:cubicBezTo>
                    <a:cubicBezTo>
                      <a:pt x="22" y="112"/>
                      <a:pt x="22" y="112"/>
                      <a:pt x="22" y="112"/>
                    </a:cubicBezTo>
                    <a:lnTo>
                      <a:pt x="21" y="111"/>
                    </a:lnTo>
                    <a:close/>
                    <a:moveTo>
                      <a:pt x="30" y="109"/>
                    </a:moveTo>
                    <a:cubicBezTo>
                      <a:pt x="30" y="112"/>
                      <a:pt x="30" y="116"/>
                      <a:pt x="30" y="119"/>
                    </a:cubicBezTo>
                    <a:cubicBezTo>
                      <a:pt x="30" y="117"/>
                      <a:pt x="30" y="116"/>
                      <a:pt x="30" y="114"/>
                    </a:cubicBezTo>
                    <a:cubicBezTo>
                      <a:pt x="30" y="113"/>
                      <a:pt x="30" y="111"/>
                      <a:pt x="30" y="109"/>
                    </a:cubicBezTo>
                    <a:close/>
                    <a:moveTo>
                      <a:pt x="30" y="101"/>
                    </a:moveTo>
                    <a:cubicBezTo>
                      <a:pt x="30" y="101"/>
                      <a:pt x="30" y="101"/>
                      <a:pt x="30" y="102"/>
                    </a:cubicBezTo>
                    <a:cubicBezTo>
                      <a:pt x="30" y="104"/>
                      <a:pt x="30" y="106"/>
                      <a:pt x="30" y="108"/>
                    </a:cubicBezTo>
                    <a:cubicBezTo>
                      <a:pt x="30" y="107"/>
                      <a:pt x="30" y="106"/>
                      <a:pt x="30" y="106"/>
                    </a:cubicBezTo>
                    <a:cubicBezTo>
                      <a:pt x="30" y="104"/>
                      <a:pt x="30" y="102"/>
                      <a:pt x="30" y="101"/>
                    </a:cubicBezTo>
                    <a:close/>
                    <a:moveTo>
                      <a:pt x="25" y="76"/>
                    </a:moveTo>
                    <a:cubicBezTo>
                      <a:pt x="25" y="77"/>
                      <a:pt x="25" y="77"/>
                      <a:pt x="25" y="77"/>
                    </a:cubicBezTo>
                    <a:cubicBezTo>
                      <a:pt x="26" y="78"/>
                      <a:pt x="26" y="78"/>
                      <a:pt x="26" y="78"/>
                    </a:cubicBezTo>
                    <a:cubicBezTo>
                      <a:pt x="26" y="77"/>
                      <a:pt x="26" y="77"/>
                      <a:pt x="26" y="77"/>
                    </a:cubicBezTo>
                    <a:lnTo>
                      <a:pt x="25" y="76"/>
                    </a:lnTo>
                    <a:close/>
                    <a:moveTo>
                      <a:pt x="24" y="70"/>
                    </a:moveTo>
                    <a:cubicBezTo>
                      <a:pt x="24" y="70"/>
                      <a:pt x="24" y="70"/>
                      <a:pt x="24" y="70"/>
                    </a:cubicBezTo>
                    <a:cubicBezTo>
                      <a:pt x="24" y="71"/>
                      <a:pt x="24" y="72"/>
                      <a:pt x="25" y="73"/>
                    </a:cubicBezTo>
                    <a:cubicBezTo>
                      <a:pt x="25" y="72"/>
                      <a:pt x="25" y="72"/>
                      <a:pt x="25" y="72"/>
                    </a:cubicBezTo>
                    <a:cubicBezTo>
                      <a:pt x="25" y="71"/>
                      <a:pt x="24" y="70"/>
                      <a:pt x="24" y="70"/>
                    </a:cubicBezTo>
                    <a:close/>
                    <a:moveTo>
                      <a:pt x="4" y="61"/>
                    </a:moveTo>
                    <a:cubicBezTo>
                      <a:pt x="4" y="62"/>
                      <a:pt x="4" y="63"/>
                      <a:pt x="4" y="63"/>
                    </a:cubicBezTo>
                    <a:cubicBezTo>
                      <a:pt x="5" y="66"/>
                      <a:pt x="5" y="68"/>
                      <a:pt x="6" y="70"/>
                    </a:cubicBezTo>
                    <a:cubicBezTo>
                      <a:pt x="6" y="68"/>
                      <a:pt x="5" y="65"/>
                      <a:pt x="4" y="61"/>
                    </a:cubicBezTo>
                    <a:close/>
                    <a:moveTo>
                      <a:pt x="4" y="61"/>
                    </a:moveTo>
                    <a:cubicBezTo>
                      <a:pt x="5" y="64"/>
                      <a:pt x="6" y="67"/>
                      <a:pt x="6" y="70"/>
                    </a:cubicBezTo>
                    <a:cubicBezTo>
                      <a:pt x="8" y="75"/>
                      <a:pt x="10" y="80"/>
                      <a:pt x="12" y="86"/>
                    </a:cubicBezTo>
                    <a:cubicBezTo>
                      <a:pt x="11" y="84"/>
                      <a:pt x="11" y="83"/>
                      <a:pt x="10" y="81"/>
                    </a:cubicBezTo>
                    <a:cubicBezTo>
                      <a:pt x="10" y="80"/>
                      <a:pt x="9" y="78"/>
                      <a:pt x="9" y="76"/>
                    </a:cubicBezTo>
                    <a:cubicBezTo>
                      <a:pt x="9" y="77"/>
                      <a:pt x="9" y="78"/>
                      <a:pt x="9" y="79"/>
                    </a:cubicBezTo>
                    <a:cubicBezTo>
                      <a:pt x="9" y="79"/>
                      <a:pt x="9" y="77"/>
                      <a:pt x="8" y="75"/>
                    </a:cubicBezTo>
                    <a:cubicBezTo>
                      <a:pt x="7" y="71"/>
                      <a:pt x="6" y="67"/>
                      <a:pt x="4" y="61"/>
                    </a:cubicBezTo>
                    <a:close/>
                    <a:moveTo>
                      <a:pt x="21" y="54"/>
                    </a:moveTo>
                    <a:cubicBezTo>
                      <a:pt x="22" y="58"/>
                      <a:pt x="23" y="63"/>
                      <a:pt x="24" y="67"/>
                    </a:cubicBezTo>
                    <a:cubicBezTo>
                      <a:pt x="24" y="67"/>
                      <a:pt x="24" y="67"/>
                      <a:pt x="24" y="67"/>
                    </a:cubicBezTo>
                    <a:cubicBezTo>
                      <a:pt x="23" y="62"/>
                      <a:pt x="22" y="58"/>
                      <a:pt x="21" y="54"/>
                    </a:cubicBezTo>
                    <a:close/>
                    <a:moveTo>
                      <a:pt x="2" y="51"/>
                    </a:moveTo>
                    <a:cubicBezTo>
                      <a:pt x="2" y="52"/>
                      <a:pt x="2" y="53"/>
                      <a:pt x="2" y="54"/>
                    </a:cubicBezTo>
                    <a:cubicBezTo>
                      <a:pt x="3" y="57"/>
                      <a:pt x="3" y="60"/>
                      <a:pt x="4" y="63"/>
                    </a:cubicBezTo>
                    <a:cubicBezTo>
                      <a:pt x="4" y="63"/>
                      <a:pt x="4" y="62"/>
                      <a:pt x="4" y="61"/>
                    </a:cubicBezTo>
                    <a:cubicBezTo>
                      <a:pt x="3" y="58"/>
                      <a:pt x="3" y="55"/>
                      <a:pt x="2" y="51"/>
                    </a:cubicBezTo>
                    <a:close/>
                    <a:moveTo>
                      <a:pt x="1" y="45"/>
                    </a:moveTo>
                    <a:cubicBezTo>
                      <a:pt x="1" y="46"/>
                      <a:pt x="1" y="47"/>
                      <a:pt x="1" y="48"/>
                    </a:cubicBezTo>
                    <a:cubicBezTo>
                      <a:pt x="2" y="51"/>
                      <a:pt x="3" y="54"/>
                      <a:pt x="4" y="57"/>
                    </a:cubicBezTo>
                    <a:cubicBezTo>
                      <a:pt x="3" y="55"/>
                      <a:pt x="3" y="53"/>
                      <a:pt x="2" y="50"/>
                    </a:cubicBezTo>
                    <a:cubicBezTo>
                      <a:pt x="2" y="48"/>
                      <a:pt x="1" y="46"/>
                      <a:pt x="1" y="45"/>
                    </a:cubicBezTo>
                    <a:close/>
                    <a:moveTo>
                      <a:pt x="0" y="37"/>
                    </a:moveTo>
                    <a:cubicBezTo>
                      <a:pt x="0" y="39"/>
                      <a:pt x="0" y="41"/>
                      <a:pt x="1" y="42"/>
                    </a:cubicBezTo>
                    <a:cubicBezTo>
                      <a:pt x="1" y="44"/>
                      <a:pt x="1" y="45"/>
                      <a:pt x="2" y="46"/>
                    </a:cubicBezTo>
                    <a:cubicBezTo>
                      <a:pt x="2" y="44"/>
                      <a:pt x="1" y="43"/>
                      <a:pt x="1" y="41"/>
                    </a:cubicBezTo>
                    <a:cubicBezTo>
                      <a:pt x="1" y="39"/>
                      <a:pt x="1" y="38"/>
                      <a:pt x="0" y="37"/>
                    </a:cubicBezTo>
                    <a:close/>
                    <a:moveTo>
                      <a:pt x="0" y="30"/>
                    </a:moveTo>
                    <a:cubicBezTo>
                      <a:pt x="0" y="31"/>
                      <a:pt x="0" y="33"/>
                      <a:pt x="0" y="34"/>
                    </a:cubicBezTo>
                    <a:cubicBezTo>
                      <a:pt x="0" y="34"/>
                      <a:pt x="0" y="35"/>
                      <a:pt x="0" y="36"/>
                    </a:cubicBezTo>
                    <a:cubicBezTo>
                      <a:pt x="1" y="36"/>
                      <a:pt x="1" y="38"/>
                      <a:pt x="1" y="39"/>
                    </a:cubicBezTo>
                    <a:cubicBezTo>
                      <a:pt x="1" y="37"/>
                      <a:pt x="1" y="36"/>
                      <a:pt x="1" y="34"/>
                    </a:cubicBezTo>
                    <a:cubicBezTo>
                      <a:pt x="1" y="33"/>
                      <a:pt x="0" y="31"/>
                      <a:pt x="0" y="30"/>
                    </a:cubicBezTo>
                    <a:close/>
                    <a:moveTo>
                      <a:pt x="0" y="24"/>
                    </a:moveTo>
                    <a:cubicBezTo>
                      <a:pt x="0" y="25"/>
                      <a:pt x="0" y="25"/>
                      <a:pt x="0" y="25"/>
                    </a:cubicBezTo>
                    <a:cubicBezTo>
                      <a:pt x="0" y="26"/>
                      <a:pt x="0" y="27"/>
                      <a:pt x="0" y="29"/>
                    </a:cubicBezTo>
                    <a:cubicBezTo>
                      <a:pt x="0" y="29"/>
                      <a:pt x="0" y="29"/>
                      <a:pt x="0" y="30"/>
                    </a:cubicBezTo>
                    <a:cubicBezTo>
                      <a:pt x="0" y="30"/>
                      <a:pt x="1" y="32"/>
                      <a:pt x="1" y="33"/>
                    </a:cubicBezTo>
                    <a:cubicBezTo>
                      <a:pt x="1" y="32"/>
                      <a:pt x="1" y="30"/>
                      <a:pt x="1" y="29"/>
                    </a:cubicBezTo>
                    <a:cubicBezTo>
                      <a:pt x="1" y="29"/>
                      <a:pt x="1" y="29"/>
                      <a:pt x="1" y="29"/>
                    </a:cubicBezTo>
                    <a:cubicBezTo>
                      <a:pt x="1" y="27"/>
                      <a:pt x="0" y="26"/>
                      <a:pt x="0" y="24"/>
                    </a:cubicBezTo>
                    <a:close/>
                    <a:moveTo>
                      <a:pt x="0" y="20"/>
                    </a:moveTo>
                    <a:cubicBezTo>
                      <a:pt x="0" y="22"/>
                      <a:pt x="0" y="23"/>
                      <a:pt x="0" y="24"/>
                    </a:cubicBezTo>
                    <a:cubicBezTo>
                      <a:pt x="0" y="25"/>
                      <a:pt x="1" y="26"/>
                      <a:pt x="1" y="28"/>
                    </a:cubicBezTo>
                    <a:cubicBezTo>
                      <a:pt x="1" y="27"/>
                      <a:pt x="1" y="25"/>
                      <a:pt x="1" y="24"/>
                    </a:cubicBezTo>
                    <a:cubicBezTo>
                      <a:pt x="1" y="23"/>
                      <a:pt x="1" y="22"/>
                      <a:pt x="0" y="20"/>
                    </a:cubicBezTo>
                    <a:close/>
                    <a:moveTo>
                      <a:pt x="0" y="14"/>
                    </a:moveTo>
                    <a:cubicBezTo>
                      <a:pt x="0" y="16"/>
                      <a:pt x="0" y="18"/>
                      <a:pt x="0" y="20"/>
                    </a:cubicBezTo>
                    <a:cubicBezTo>
                      <a:pt x="1" y="21"/>
                      <a:pt x="1" y="22"/>
                      <a:pt x="1" y="24"/>
                    </a:cubicBezTo>
                    <a:cubicBezTo>
                      <a:pt x="1" y="22"/>
                      <a:pt x="1" y="20"/>
                      <a:pt x="1" y="18"/>
                    </a:cubicBezTo>
                    <a:cubicBezTo>
                      <a:pt x="1" y="17"/>
                      <a:pt x="1" y="16"/>
                      <a:pt x="0" y="14"/>
                    </a:cubicBezTo>
                    <a:close/>
                    <a:moveTo>
                      <a:pt x="7" y="10"/>
                    </a:moveTo>
                    <a:cubicBezTo>
                      <a:pt x="7" y="10"/>
                      <a:pt x="7" y="10"/>
                      <a:pt x="7" y="10"/>
                    </a:cubicBezTo>
                    <a:cubicBezTo>
                      <a:pt x="7" y="10"/>
                      <a:pt x="7" y="10"/>
                      <a:pt x="7" y="10"/>
                    </a:cubicBezTo>
                    <a:close/>
                    <a:moveTo>
                      <a:pt x="0" y="8"/>
                    </a:moveTo>
                    <a:cubicBezTo>
                      <a:pt x="0" y="10"/>
                      <a:pt x="0" y="12"/>
                      <a:pt x="0" y="14"/>
                    </a:cubicBezTo>
                    <a:cubicBezTo>
                      <a:pt x="1" y="15"/>
                      <a:pt x="1" y="16"/>
                      <a:pt x="1" y="18"/>
                    </a:cubicBezTo>
                    <a:cubicBezTo>
                      <a:pt x="1" y="16"/>
                      <a:pt x="1" y="14"/>
                      <a:pt x="1" y="12"/>
                    </a:cubicBezTo>
                    <a:cubicBezTo>
                      <a:pt x="1" y="11"/>
                      <a:pt x="1" y="9"/>
                      <a:pt x="0" y="8"/>
                    </a:cubicBezTo>
                    <a:close/>
                    <a:moveTo>
                      <a:pt x="6" y="6"/>
                    </a:moveTo>
                    <a:cubicBezTo>
                      <a:pt x="6" y="7"/>
                      <a:pt x="6" y="7"/>
                      <a:pt x="6" y="8"/>
                    </a:cubicBezTo>
                    <a:cubicBezTo>
                      <a:pt x="9" y="14"/>
                      <a:pt x="12" y="24"/>
                      <a:pt x="15" y="35"/>
                    </a:cubicBezTo>
                    <a:cubicBezTo>
                      <a:pt x="17" y="41"/>
                      <a:pt x="19" y="48"/>
                      <a:pt x="21" y="56"/>
                    </a:cubicBezTo>
                    <a:cubicBezTo>
                      <a:pt x="19" y="50"/>
                      <a:pt x="18" y="44"/>
                      <a:pt x="16" y="38"/>
                    </a:cubicBezTo>
                    <a:cubicBezTo>
                      <a:pt x="16" y="39"/>
                      <a:pt x="16" y="39"/>
                      <a:pt x="16" y="39"/>
                    </a:cubicBezTo>
                    <a:cubicBezTo>
                      <a:pt x="16" y="39"/>
                      <a:pt x="16" y="39"/>
                      <a:pt x="16" y="38"/>
                    </a:cubicBezTo>
                    <a:cubicBezTo>
                      <a:pt x="16" y="37"/>
                      <a:pt x="16" y="37"/>
                      <a:pt x="16" y="37"/>
                    </a:cubicBezTo>
                    <a:cubicBezTo>
                      <a:pt x="14" y="30"/>
                      <a:pt x="12" y="23"/>
                      <a:pt x="10" y="16"/>
                    </a:cubicBezTo>
                    <a:cubicBezTo>
                      <a:pt x="9" y="15"/>
                      <a:pt x="9" y="13"/>
                      <a:pt x="8" y="12"/>
                    </a:cubicBezTo>
                    <a:cubicBezTo>
                      <a:pt x="8" y="10"/>
                      <a:pt x="7" y="8"/>
                      <a:pt x="6" y="6"/>
                    </a:cubicBezTo>
                    <a:close/>
                    <a:moveTo>
                      <a:pt x="6" y="6"/>
                    </a:moveTo>
                    <a:cubicBezTo>
                      <a:pt x="6" y="6"/>
                      <a:pt x="6" y="6"/>
                      <a:pt x="6" y="6"/>
                    </a:cubicBezTo>
                    <a:cubicBezTo>
                      <a:pt x="6" y="7"/>
                      <a:pt x="6" y="7"/>
                      <a:pt x="6" y="7"/>
                    </a:cubicBezTo>
                    <a:lnTo>
                      <a:pt x="6" y="6"/>
                    </a:lnTo>
                    <a:close/>
                    <a:moveTo>
                      <a:pt x="6" y="6"/>
                    </a:moveTo>
                    <a:cubicBezTo>
                      <a:pt x="6" y="7"/>
                      <a:pt x="6" y="7"/>
                      <a:pt x="6" y="7"/>
                    </a:cubicBezTo>
                    <a:cubicBezTo>
                      <a:pt x="6" y="6"/>
                      <a:pt x="6" y="6"/>
                      <a:pt x="6" y="6"/>
                    </a:cubicBezTo>
                    <a:close/>
                    <a:moveTo>
                      <a:pt x="0" y="3"/>
                    </a:moveTo>
                    <a:cubicBezTo>
                      <a:pt x="0" y="4"/>
                      <a:pt x="0" y="6"/>
                      <a:pt x="0" y="8"/>
                    </a:cubicBezTo>
                    <a:cubicBezTo>
                      <a:pt x="0" y="9"/>
                      <a:pt x="1" y="10"/>
                      <a:pt x="1" y="11"/>
                    </a:cubicBezTo>
                    <a:cubicBezTo>
                      <a:pt x="1" y="9"/>
                      <a:pt x="1" y="8"/>
                      <a:pt x="1" y="6"/>
                    </a:cubicBezTo>
                    <a:cubicBezTo>
                      <a:pt x="1" y="5"/>
                      <a:pt x="1" y="4"/>
                      <a:pt x="0" y="3"/>
                    </a:cubicBezTo>
                    <a:close/>
                    <a:moveTo>
                      <a:pt x="0" y="0"/>
                    </a:moveTo>
                    <a:cubicBezTo>
                      <a:pt x="0" y="1"/>
                      <a:pt x="0" y="1"/>
                      <a:pt x="0" y="2"/>
                    </a:cubicBezTo>
                    <a:cubicBezTo>
                      <a:pt x="0" y="3"/>
                      <a:pt x="1" y="4"/>
                      <a:pt x="1" y="6"/>
                    </a:cubicBezTo>
                    <a:cubicBezTo>
                      <a:pt x="1" y="6"/>
                      <a:pt x="1" y="6"/>
                      <a:pt x="1" y="6"/>
                    </a:cubicBezTo>
                    <a:cubicBezTo>
                      <a:pt x="1" y="4"/>
                      <a:pt x="1" y="4"/>
                      <a:pt x="1" y="4"/>
                    </a:cubicBezTo>
                    <a:cubicBezTo>
                      <a:pt x="1" y="2"/>
                      <a:pt x="0" y="1"/>
                      <a:pt x="0" y="0"/>
                    </a:cubicBezTo>
                    <a:close/>
                  </a:path>
                </a:pathLst>
              </a:custGeom>
              <a:solidFill>
                <a:srgbClr val="7D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6" name="Freeform 2384"/>
              <p:cNvSpPr>
                <a:spLocks noEditPoints="1"/>
              </p:cNvSpPr>
              <p:nvPr/>
            </p:nvSpPr>
            <p:spPr bwMode="auto">
              <a:xfrm>
                <a:off x="1116" y="3485"/>
                <a:ext cx="53" cy="204"/>
              </a:xfrm>
              <a:custGeom>
                <a:avLst/>
                <a:gdLst>
                  <a:gd name="T0" fmla="*/ 25 w 25"/>
                  <a:gd name="T1" fmla="*/ 94 h 96"/>
                  <a:gd name="T2" fmla="*/ 25 w 25"/>
                  <a:gd name="T3" fmla="*/ 96 h 96"/>
                  <a:gd name="T4" fmla="*/ 24 w 25"/>
                  <a:gd name="T5" fmla="*/ 92 h 96"/>
                  <a:gd name="T6" fmla="*/ 25 w 25"/>
                  <a:gd name="T7" fmla="*/ 94 h 96"/>
                  <a:gd name="T8" fmla="*/ 25 w 25"/>
                  <a:gd name="T9" fmla="*/ 93 h 96"/>
                  <a:gd name="T10" fmla="*/ 24 w 25"/>
                  <a:gd name="T11" fmla="*/ 89 h 96"/>
                  <a:gd name="T12" fmla="*/ 24 w 25"/>
                  <a:gd name="T13" fmla="*/ 90 h 96"/>
                  <a:gd name="T14" fmla="*/ 24 w 25"/>
                  <a:gd name="T15" fmla="*/ 90 h 96"/>
                  <a:gd name="T16" fmla="*/ 24 w 25"/>
                  <a:gd name="T17" fmla="*/ 92 h 96"/>
                  <a:gd name="T18" fmla="*/ 23 w 25"/>
                  <a:gd name="T19" fmla="*/ 88 h 96"/>
                  <a:gd name="T20" fmla="*/ 24 w 25"/>
                  <a:gd name="T21" fmla="*/ 89 h 96"/>
                  <a:gd name="T22" fmla="*/ 23 w 25"/>
                  <a:gd name="T23" fmla="*/ 88 h 96"/>
                  <a:gd name="T24" fmla="*/ 24 w 25"/>
                  <a:gd name="T25" fmla="*/ 90 h 96"/>
                  <a:gd name="T26" fmla="*/ 23 w 25"/>
                  <a:gd name="T27" fmla="*/ 88 h 96"/>
                  <a:gd name="T28" fmla="*/ 22 w 25"/>
                  <a:gd name="T29" fmla="*/ 87 h 96"/>
                  <a:gd name="T30" fmla="*/ 23 w 25"/>
                  <a:gd name="T31" fmla="*/ 88 h 96"/>
                  <a:gd name="T32" fmla="*/ 22 w 25"/>
                  <a:gd name="T33" fmla="*/ 83 h 96"/>
                  <a:gd name="T34" fmla="*/ 22 w 25"/>
                  <a:gd name="T35" fmla="*/ 87 h 96"/>
                  <a:gd name="T36" fmla="*/ 22 w 25"/>
                  <a:gd name="T37" fmla="*/ 83 h 96"/>
                  <a:gd name="T38" fmla="*/ 6 w 25"/>
                  <a:gd name="T39" fmla="*/ 41 h 96"/>
                  <a:gd name="T40" fmla="*/ 21 w 25"/>
                  <a:gd name="T41" fmla="*/ 84 h 96"/>
                  <a:gd name="T42" fmla="*/ 21 w 25"/>
                  <a:gd name="T43" fmla="*/ 84 h 96"/>
                  <a:gd name="T44" fmla="*/ 22 w 25"/>
                  <a:gd name="T45" fmla="*/ 85 h 96"/>
                  <a:gd name="T46" fmla="*/ 21 w 25"/>
                  <a:gd name="T47" fmla="*/ 82 h 96"/>
                  <a:gd name="T48" fmla="*/ 12 w 25"/>
                  <a:gd name="T49" fmla="*/ 57 h 96"/>
                  <a:gd name="T50" fmla="*/ 2 w 25"/>
                  <a:gd name="T51" fmla="*/ 22 h 96"/>
                  <a:gd name="T52" fmla="*/ 2 w 25"/>
                  <a:gd name="T53" fmla="*/ 22 h 96"/>
                  <a:gd name="T54" fmla="*/ 1 w 25"/>
                  <a:gd name="T55" fmla="*/ 19 h 96"/>
                  <a:gd name="T56" fmla="*/ 1 w 25"/>
                  <a:gd name="T57" fmla="*/ 16 h 96"/>
                  <a:gd name="T58" fmla="*/ 0 w 25"/>
                  <a:gd name="T59" fmla="*/ 7 h 96"/>
                  <a:gd name="T60" fmla="*/ 1 w 25"/>
                  <a:gd name="T61" fmla="*/ 13 h 96"/>
                  <a:gd name="T62" fmla="*/ 0 w 25"/>
                  <a:gd name="T63" fmla="*/ 7 h 96"/>
                  <a:gd name="T64" fmla="*/ 0 w 25"/>
                  <a:gd name="T65" fmla="*/ 6 h 96"/>
                  <a:gd name="T66" fmla="*/ 0 w 25"/>
                  <a:gd name="T67" fmla="*/ 5 h 96"/>
                  <a:gd name="T68" fmla="*/ 0 w 25"/>
                  <a:gd name="T69" fmla="*/ 0 h 96"/>
                  <a:gd name="T70" fmla="*/ 0 w 25"/>
                  <a:gd name="T71"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96">
                    <a:moveTo>
                      <a:pt x="25" y="93"/>
                    </a:moveTo>
                    <a:cubicBezTo>
                      <a:pt x="25" y="94"/>
                      <a:pt x="25" y="94"/>
                      <a:pt x="25" y="94"/>
                    </a:cubicBezTo>
                    <a:cubicBezTo>
                      <a:pt x="25" y="95"/>
                      <a:pt x="25" y="95"/>
                      <a:pt x="25" y="96"/>
                    </a:cubicBezTo>
                    <a:cubicBezTo>
                      <a:pt x="25" y="96"/>
                      <a:pt x="25" y="96"/>
                      <a:pt x="25" y="96"/>
                    </a:cubicBezTo>
                    <a:cubicBezTo>
                      <a:pt x="25" y="95"/>
                      <a:pt x="25" y="94"/>
                      <a:pt x="25" y="93"/>
                    </a:cubicBezTo>
                    <a:close/>
                    <a:moveTo>
                      <a:pt x="24" y="92"/>
                    </a:moveTo>
                    <a:cubicBezTo>
                      <a:pt x="24" y="93"/>
                      <a:pt x="24" y="93"/>
                      <a:pt x="24" y="93"/>
                    </a:cubicBezTo>
                    <a:cubicBezTo>
                      <a:pt x="25" y="94"/>
                      <a:pt x="25" y="94"/>
                      <a:pt x="25" y="94"/>
                    </a:cubicBezTo>
                    <a:cubicBezTo>
                      <a:pt x="25" y="93"/>
                      <a:pt x="25" y="93"/>
                      <a:pt x="25" y="93"/>
                    </a:cubicBezTo>
                    <a:cubicBezTo>
                      <a:pt x="25" y="93"/>
                      <a:pt x="25" y="93"/>
                      <a:pt x="25" y="93"/>
                    </a:cubicBezTo>
                    <a:lnTo>
                      <a:pt x="24" y="92"/>
                    </a:lnTo>
                    <a:close/>
                    <a:moveTo>
                      <a:pt x="24" y="89"/>
                    </a:moveTo>
                    <a:cubicBezTo>
                      <a:pt x="24" y="90"/>
                      <a:pt x="24" y="90"/>
                      <a:pt x="24" y="90"/>
                    </a:cubicBezTo>
                    <a:cubicBezTo>
                      <a:pt x="24" y="90"/>
                      <a:pt x="24" y="90"/>
                      <a:pt x="24" y="90"/>
                    </a:cubicBezTo>
                    <a:cubicBezTo>
                      <a:pt x="24" y="90"/>
                      <a:pt x="24" y="90"/>
                      <a:pt x="24" y="90"/>
                    </a:cubicBezTo>
                    <a:cubicBezTo>
                      <a:pt x="24" y="90"/>
                      <a:pt x="24" y="90"/>
                      <a:pt x="24" y="90"/>
                    </a:cubicBezTo>
                    <a:cubicBezTo>
                      <a:pt x="24" y="91"/>
                      <a:pt x="24" y="92"/>
                      <a:pt x="24" y="93"/>
                    </a:cubicBezTo>
                    <a:cubicBezTo>
                      <a:pt x="24" y="92"/>
                      <a:pt x="24" y="92"/>
                      <a:pt x="24" y="92"/>
                    </a:cubicBezTo>
                    <a:cubicBezTo>
                      <a:pt x="24" y="91"/>
                      <a:pt x="24" y="90"/>
                      <a:pt x="24" y="89"/>
                    </a:cubicBezTo>
                    <a:close/>
                    <a:moveTo>
                      <a:pt x="23" y="88"/>
                    </a:moveTo>
                    <a:cubicBezTo>
                      <a:pt x="23" y="89"/>
                      <a:pt x="24" y="89"/>
                      <a:pt x="24" y="90"/>
                    </a:cubicBezTo>
                    <a:cubicBezTo>
                      <a:pt x="24" y="89"/>
                      <a:pt x="24" y="89"/>
                      <a:pt x="24" y="89"/>
                    </a:cubicBezTo>
                    <a:lnTo>
                      <a:pt x="23" y="88"/>
                    </a:lnTo>
                    <a:close/>
                    <a:moveTo>
                      <a:pt x="23" y="88"/>
                    </a:moveTo>
                    <a:cubicBezTo>
                      <a:pt x="23" y="89"/>
                      <a:pt x="23" y="89"/>
                      <a:pt x="23" y="89"/>
                    </a:cubicBezTo>
                    <a:cubicBezTo>
                      <a:pt x="24" y="90"/>
                      <a:pt x="24" y="90"/>
                      <a:pt x="24" y="90"/>
                    </a:cubicBezTo>
                    <a:cubicBezTo>
                      <a:pt x="24" y="90"/>
                      <a:pt x="24" y="90"/>
                      <a:pt x="24" y="90"/>
                    </a:cubicBezTo>
                    <a:cubicBezTo>
                      <a:pt x="24" y="89"/>
                      <a:pt x="23" y="89"/>
                      <a:pt x="23" y="88"/>
                    </a:cubicBezTo>
                    <a:close/>
                    <a:moveTo>
                      <a:pt x="22" y="85"/>
                    </a:moveTo>
                    <a:cubicBezTo>
                      <a:pt x="22" y="86"/>
                      <a:pt x="22" y="86"/>
                      <a:pt x="22" y="87"/>
                    </a:cubicBezTo>
                    <a:cubicBezTo>
                      <a:pt x="23" y="87"/>
                      <a:pt x="23" y="88"/>
                      <a:pt x="23" y="89"/>
                    </a:cubicBezTo>
                    <a:cubicBezTo>
                      <a:pt x="23" y="89"/>
                      <a:pt x="23" y="88"/>
                      <a:pt x="23" y="88"/>
                    </a:cubicBezTo>
                    <a:cubicBezTo>
                      <a:pt x="23" y="87"/>
                      <a:pt x="23" y="86"/>
                      <a:pt x="22" y="85"/>
                    </a:cubicBezTo>
                    <a:close/>
                    <a:moveTo>
                      <a:pt x="22" y="83"/>
                    </a:moveTo>
                    <a:cubicBezTo>
                      <a:pt x="22" y="84"/>
                      <a:pt x="22" y="84"/>
                      <a:pt x="22" y="85"/>
                    </a:cubicBezTo>
                    <a:cubicBezTo>
                      <a:pt x="22" y="86"/>
                      <a:pt x="22" y="86"/>
                      <a:pt x="22" y="87"/>
                    </a:cubicBezTo>
                    <a:cubicBezTo>
                      <a:pt x="22" y="86"/>
                      <a:pt x="22" y="86"/>
                      <a:pt x="22" y="85"/>
                    </a:cubicBezTo>
                    <a:cubicBezTo>
                      <a:pt x="22" y="85"/>
                      <a:pt x="22" y="84"/>
                      <a:pt x="22" y="83"/>
                    </a:cubicBezTo>
                    <a:close/>
                    <a:moveTo>
                      <a:pt x="6" y="41"/>
                    </a:moveTo>
                    <a:cubicBezTo>
                      <a:pt x="6" y="41"/>
                      <a:pt x="6" y="41"/>
                      <a:pt x="6" y="41"/>
                    </a:cubicBezTo>
                    <a:cubicBezTo>
                      <a:pt x="8" y="46"/>
                      <a:pt x="9" y="51"/>
                      <a:pt x="10" y="53"/>
                    </a:cubicBezTo>
                    <a:cubicBezTo>
                      <a:pt x="12" y="61"/>
                      <a:pt x="17" y="73"/>
                      <a:pt x="21" y="84"/>
                    </a:cubicBezTo>
                    <a:cubicBezTo>
                      <a:pt x="21" y="83"/>
                      <a:pt x="21" y="83"/>
                      <a:pt x="21" y="83"/>
                    </a:cubicBezTo>
                    <a:cubicBezTo>
                      <a:pt x="21" y="84"/>
                      <a:pt x="21" y="84"/>
                      <a:pt x="21" y="84"/>
                    </a:cubicBezTo>
                    <a:cubicBezTo>
                      <a:pt x="21" y="84"/>
                      <a:pt x="21" y="84"/>
                      <a:pt x="21" y="84"/>
                    </a:cubicBezTo>
                    <a:cubicBezTo>
                      <a:pt x="22" y="85"/>
                      <a:pt x="22" y="85"/>
                      <a:pt x="22" y="85"/>
                    </a:cubicBezTo>
                    <a:cubicBezTo>
                      <a:pt x="22" y="84"/>
                      <a:pt x="22" y="84"/>
                      <a:pt x="22" y="83"/>
                    </a:cubicBezTo>
                    <a:cubicBezTo>
                      <a:pt x="21" y="82"/>
                      <a:pt x="21" y="82"/>
                      <a:pt x="21" y="82"/>
                    </a:cubicBezTo>
                    <a:cubicBezTo>
                      <a:pt x="21" y="82"/>
                      <a:pt x="21" y="81"/>
                      <a:pt x="21" y="81"/>
                    </a:cubicBezTo>
                    <a:cubicBezTo>
                      <a:pt x="18" y="73"/>
                      <a:pt x="14" y="64"/>
                      <a:pt x="12" y="57"/>
                    </a:cubicBezTo>
                    <a:cubicBezTo>
                      <a:pt x="10" y="51"/>
                      <a:pt x="8" y="46"/>
                      <a:pt x="6" y="41"/>
                    </a:cubicBezTo>
                    <a:close/>
                    <a:moveTo>
                      <a:pt x="2" y="22"/>
                    </a:moveTo>
                    <a:cubicBezTo>
                      <a:pt x="2" y="23"/>
                      <a:pt x="2" y="24"/>
                      <a:pt x="2" y="25"/>
                    </a:cubicBezTo>
                    <a:cubicBezTo>
                      <a:pt x="2" y="24"/>
                      <a:pt x="2" y="23"/>
                      <a:pt x="2" y="22"/>
                    </a:cubicBezTo>
                    <a:close/>
                    <a:moveTo>
                      <a:pt x="1" y="15"/>
                    </a:moveTo>
                    <a:cubicBezTo>
                      <a:pt x="1" y="16"/>
                      <a:pt x="1" y="17"/>
                      <a:pt x="1" y="19"/>
                    </a:cubicBezTo>
                    <a:cubicBezTo>
                      <a:pt x="1" y="19"/>
                      <a:pt x="1" y="19"/>
                      <a:pt x="1" y="19"/>
                    </a:cubicBezTo>
                    <a:cubicBezTo>
                      <a:pt x="1" y="18"/>
                      <a:pt x="1" y="17"/>
                      <a:pt x="1" y="16"/>
                    </a:cubicBezTo>
                    <a:lnTo>
                      <a:pt x="1" y="15"/>
                    </a:lnTo>
                    <a:close/>
                    <a:moveTo>
                      <a:pt x="0" y="7"/>
                    </a:moveTo>
                    <a:cubicBezTo>
                      <a:pt x="0" y="9"/>
                      <a:pt x="0" y="11"/>
                      <a:pt x="0" y="13"/>
                    </a:cubicBezTo>
                    <a:cubicBezTo>
                      <a:pt x="1" y="13"/>
                      <a:pt x="1" y="13"/>
                      <a:pt x="1" y="13"/>
                    </a:cubicBezTo>
                    <a:cubicBezTo>
                      <a:pt x="0" y="12"/>
                      <a:pt x="0" y="10"/>
                      <a:pt x="0" y="8"/>
                    </a:cubicBezTo>
                    <a:lnTo>
                      <a:pt x="0" y="7"/>
                    </a:lnTo>
                    <a:close/>
                    <a:moveTo>
                      <a:pt x="0" y="1"/>
                    </a:moveTo>
                    <a:cubicBezTo>
                      <a:pt x="0" y="2"/>
                      <a:pt x="0" y="4"/>
                      <a:pt x="0" y="6"/>
                    </a:cubicBezTo>
                    <a:cubicBezTo>
                      <a:pt x="0" y="7"/>
                      <a:pt x="0" y="7"/>
                      <a:pt x="0" y="7"/>
                    </a:cubicBezTo>
                    <a:cubicBezTo>
                      <a:pt x="0" y="6"/>
                      <a:pt x="0" y="5"/>
                      <a:pt x="0" y="5"/>
                    </a:cubicBezTo>
                    <a:cubicBezTo>
                      <a:pt x="0" y="4"/>
                      <a:pt x="0" y="2"/>
                      <a:pt x="0" y="1"/>
                    </a:cubicBezTo>
                    <a:close/>
                    <a:moveTo>
                      <a:pt x="0" y="0"/>
                    </a:moveTo>
                    <a:cubicBezTo>
                      <a:pt x="0" y="0"/>
                      <a:pt x="0" y="0"/>
                      <a:pt x="0" y="0"/>
                    </a:cubicBezTo>
                    <a:cubicBezTo>
                      <a:pt x="0" y="1"/>
                      <a:pt x="0" y="1"/>
                      <a:pt x="0" y="1"/>
                    </a:cubicBezTo>
                    <a:cubicBezTo>
                      <a:pt x="0" y="0"/>
                      <a:pt x="0" y="0"/>
                      <a:pt x="0" y="0"/>
                    </a:cubicBezTo>
                    <a:close/>
                  </a:path>
                </a:pathLst>
              </a:custGeom>
              <a:solidFill>
                <a:srgbClr val="6C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7" name="Freeform 2385"/>
              <p:cNvSpPr>
                <a:spLocks noEditPoints="1"/>
              </p:cNvSpPr>
              <p:nvPr/>
            </p:nvSpPr>
            <p:spPr bwMode="auto">
              <a:xfrm>
                <a:off x="1129" y="3436"/>
                <a:ext cx="53" cy="255"/>
              </a:xfrm>
              <a:custGeom>
                <a:avLst/>
                <a:gdLst>
                  <a:gd name="T0" fmla="*/ 25 w 25"/>
                  <a:gd name="T1" fmla="*/ 109 h 120"/>
                  <a:gd name="T2" fmla="*/ 24 w 25"/>
                  <a:gd name="T3" fmla="*/ 113 h 120"/>
                  <a:gd name="T4" fmla="*/ 25 w 25"/>
                  <a:gd name="T5" fmla="*/ 120 h 120"/>
                  <a:gd name="T6" fmla="*/ 25 w 25"/>
                  <a:gd name="T7" fmla="*/ 109 h 120"/>
                  <a:gd name="T8" fmla="*/ 24 w 25"/>
                  <a:gd name="T9" fmla="*/ 96 h 120"/>
                  <a:gd name="T10" fmla="*/ 24 w 25"/>
                  <a:gd name="T11" fmla="*/ 102 h 120"/>
                  <a:gd name="T12" fmla="*/ 24 w 25"/>
                  <a:gd name="T13" fmla="*/ 103 h 120"/>
                  <a:gd name="T14" fmla="*/ 24 w 25"/>
                  <a:gd name="T15" fmla="*/ 108 h 120"/>
                  <a:gd name="T16" fmla="*/ 24 w 25"/>
                  <a:gd name="T17" fmla="*/ 102 h 120"/>
                  <a:gd name="T18" fmla="*/ 24 w 25"/>
                  <a:gd name="T19" fmla="*/ 96 h 120"/>
                  <a:gd name="T20" fmla="*/ 23 w 25"/>
                  <a:gd name="T21" fmla="*/ 86 h 120"/>
                  <a:gd name="T22" fmla="*/ 23 w 25"/>
                  <a:gd name="T23" fmla="*/ 91 h 120"/>
                  <a:gd name="T24" fmla="*/ 23 w 25"/>
                  <a:gd name="T25" fmla="*/ 91 h 120"/>
                  <a:gd name="T26" fmla="*/ 23 w 25"/>
                  <a:gd name="T27" fmla="*/ 95 h 120"/>
                  <a:gd name="T28" fmla="*/ 23 w 25"/>
                  <a:gd name="T29" fmla="*/ 92 h 120"/>
                  <a:gd name="T30" fmla="*/ 23 w 25"/>
                  <a:gd name="T31" fmla="*/ 88 h 120"/>
                  <a:gd name="T32" fmla="*/ 23 w 25"/>
                  <a:gd name="T33" fmla="*/ 86 h 120"/>
                  <a:gd name="T34" fmla="*/ 22 w 25"/>
                  <a:gd name="T35" fmla="*/ 78 h 120"/>
                  <a:gd name="T36" fmla="*/ 22 w 25"/>
                  <a:gd name="T37" fmla="*/ 82 h 120"/>
                  <a:gd name="T38" fmla="*/ 22 w 25"/>
                  <a:gd name="T39" fmla="*/ 85 h 120"/>
                  <a:gd name="T40" fmla="*/ 22 w 25"/>
                  <a:gd name="T41" fmla="*/ 80 h 120"/>
                  <a:gd name="T42" fmla="*/ 22 w 25"/>
                  <a:gd name="T43" fmla="*/ 78 h 120"/>
                  <a:gd name="T44" fmla="*/ 21 w 25"/>
                  <a:gd name="T45" fmla="*/ 73 h 120"/>
                  <a:gd name="T46" fmla="*/ 20 w 25"/>
                  <a:gd name="T47" fmla="*/ 76 h 120"/>
                  <a:gd name="T48" fmla="*/ 21 w 25"/>
                  <a:gd name="T49" fmla="*/ 77 h 120"/>
                  <a:gd name="T50" fmla="*/ 21 w 25"/>
                  <a:gd name="T51" fmla="*/ 74 h 120"/>
                  <a:gd name="T52" fmla="*/ 21 w 25"/>
                  <a:gd name="T53" fmla="*/ 73 h 120"/>
                  <a:gd name="T54" fmla="*/ 20 w 25"/>
                  <a:gd name="T55" fmla="*/ 68 h 120"/>
                  <a:gd name="T56" fmla="*/ 19 w 25"/>
                  <a:gd name="T57" fmla="*/ 70 h 120"/>
                  <a:gd name="T58" fmla="*/ 20 w 25"/>
                  <a:gd name="T59" fmla="*/ 71 h 120"/>
                  <a:gd name="T60" fmla="*/ 20 w 25"/>
                  <a:gd name="T61" fmla="*/ 69 h 120"/>
                  <a:gd name="T62" fmla="*/ 20 w 25"/>
                  <a:gd name="T63" fmla="*/ 68 h 120"/>
                  <a:gd name="T64" fmla="*/ 18 w 25"/>
                  <a:gd name="T65" fmla="*/ 62 h 120"/>
                  <a:gd name="T66" fmla="*/ 18 w 25"/>
                  <a:gd name="T67" fmla="*/ 64 h 120"/>
                  <a:gd name="T68" fmla="*/ 19 w 25"/>
                  <a:gd name="T69" fmla="*/ 66 h 120"/>
                  <a:gd name="T70" fmla="*/ 19 w 25"/>
                  <a:gd name="T71" fmla="*/ 65 h 120"/>
                  <a:gd name="T72" fmla="*/ 18 w 25"/>
                  <a:gd name="T73" fmla="*/ 62 h 120"/>
                  <a:gd name="T74" fmla="*/ 15 w 25"/>
                  <a:gd name="T75" fmla="*/ 47 h 120"/>
                  <a:gd name="T76" fmla="*/ 15 w 25"/>
                  <a:gd name="T77" fmla="*/ 48 h 120"/>
                  <a:gd name="T78" fmla="*/ 18 w 25"/>
                  <a:gd name="T79" fmla="*/ 61 h 120"/>
                  <a:gd name="T80" fmla="*/ 18 w 25"/>
                  <a:gd name="T81" fmla="*/ 60 h 120"/>
                  <a:gd name="T82" fmla="*/ 15 w 25"/>
                  <a:gd name="T83" fmla="*/ 47 h 120"/>
                  <a:gd name="T84" fmla="*/ 10 w 25"/>
                  <a:gd name="T85" fmla="*/ 32 h 120"/>
                  <a:gd name="T86" fmla="*/ 10 w 25"/>
                  <a:gd name="T87" fmla="*/ 33 h 120"/>
                  <a:gd name="T88" fmla="*/ 10 w 25"/>
                  <a:gd name="T89" fmla="*/ 32 h 120"/>
                  <a:gd name="T90" fmla="*/ 0 w 25"/>
                  <a:gd name="T91" fmla="*/ 0 h 120"/>
                  <a:gd name="T92" fmla="*/ 0 w 25"/>
                  <a:gd name="T93" fmla="*/ 0 h 120"/>
                  <a:gd name="T94" fmla="*/ 0 w 25"/>
                  <a:gd name="T95" fmla="*/ 1 h 120"/>
                  <a:gd name="T96" fmla="*/ 3 w 25"/>
                  <a:gd name="T97" fmla="*/ 8 h 120"/>
                  <a:gd name="T98" fmla="*/ 2 w 25"/>
                  <a:gd name="T99" fmla="*/ 5 h 120"/>
                  <a:gd name="T100" fmla="*/ 0 w 25"/>
                  <a:gd name="T101" fmla="*/ 1 h 120"/>
                  <a:gd name="T102" fmla="*/ 0 w 25"/>
                  <a:gd name="T10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20">
                    <a:moveTo>
                      <a:pt x="25" y="109"/>
                    </a:moveTo>
                    <a:cubicBezTo>
                      <a:pt x="25" y="111"/>
                      <a:pt x="25" y="112"/>
                      <a:pt x="24" y="113"/>
                    </a:cubicBezTo>
                    <a:cubicBezTo>
                      <a:pt x="25" y="115"/>
                      <a:pt x="25" y="118"/>
                      <a:pt x="25" y="120"/>
                    </a:cubicBezTo>
                    <a:cubicBezTo>
                      <a:pt x="25" y="120"/>
                      <a:pt x="25" y="116"/>
                      <a:pt x="25" y="109"/>
                    </a:cubicBezTo>
                    <a:close/>
                    <a:moveTo>
                      <a:pt x="24" y="96"/>
                    </a:moveTo>
                    <a:cubicBezTo>
                      <a:pt x="24" y="98"/>
                      <a:pt x="24" y="100"/>
                      <a:pt x="24" y="102"/>
                    </a:cubicBezTo>
                    <a:cubicBezTo>
                      <a:pt x="24" y="102"/>
                      <a:pt x="24" y="103"/>
                      <a:pt x="24" y="103"/>
                    </a:cubicBezTo>
                    <a:cubicBezTo>
                      <a:pt x="24" y="105"/>
                      <a:pt x="24" y="107"/>
                      <a:pt x="24" y="108"/>
                    </a:cubicBezTo>
                    <a:cubicBezTo>
                      <a:pt x="24" y="106"/>
                      <a:pt x="24" y="104"/>
                      <a:pt x="24" y="102"/>
                    </a:cubicBezTo>
                    <a:cubicBezTo>
                      <a:pt x="24" y="100"/>
                      <a:pt x="24" y="98"/>
                      <a:pt x="24" y="96"/>
                    </a:cubicBezTo>
                    <a:close/>
                    <a:moveTo>
                      <a:pt x="23" y="86"/>
                    </a:moveTo>
                    <a:cubicBezTo>
                      <a:pt x="23" y="87"/>
                      <a:pt x="23" y="89"/>
                      <a:pt x="23" y="91"/>
                    </a:cubicBezTo>
                    <a:cubicBezTo>
                      <a:pt x="23" y="91"/>
                      <a:pt x="23" y="91"/>
                      <a:pt x="23" y="91"/>
                    </a:cubicBezTo>
                    <a:cubicBezTo>
                      <a:pt x="23" y="92"/>
                      <a:pt x="23" y="94"/>
                      <a:pt x="23" y="95"/>
                    </a:cubicBezTo>
                    <a:cubicBezTo>
                      <a:pt x="23" y="94"/>
                      <a:pt x="23" y="93"/>
                      <a:pt x="23" y="92"/>
                    </a:cubicBezTo>
                    <a:cubicBezTo>
                      <a:pt x="23" y="91"/>
                      <a:pt x="23" y="89"/>
                      <a:pt x="23" y="88"/>
                    </a:cubicBezTo>
                    <a:cubicBezTo>
                      <a:pt x="23" y="87"/>
                      <a:pt x="23" y="87"/>
                      <a:pt x="23" y="86"/>
                    </a:cubicBezTo>
                    <a:close/>
                    <a:moveTo>
                      <a:pt x="22" y="78"/>
                    </a:moveTo>
                    <a:cubicBezTo>
                      <a:pt x="22" y="80"/>
                      <a:pt x="22" y="81"/>
                      <a:pt x="22" y="82"/>
                    </a:cubicBezTo>
                    <a:cubicBezTo>
                      <a:pt x="22" y="83"/>
                      <a:pt x="22" y="84"/>
                      <a:pt x="22" y="85"/>
                    </a:cubicBezTo>
                    <a:cubicBezTo>
                      <a:pt x="22" y="83"/>
                      <a:pt x="22" y="82"/>
                      <a:pt x="22" y="80"/>
                    </a:cubicBezTo>
                    <a:cubicBezTo>
                      <a:pt x="22" y="79"/>
                      <a:pt x="22" y="79"/>
                      <a:pt x="22" y="78"/>
                    </a:cubicBezTo>
                    <a:close/>
                    <a:moveTo>
                      <a:pt x="21" y="73"/>
                    </a:moveTo>
                    <a:cubicBezTo>
                      <a:pt x="21" y="74"/>
                      <a:pt x="20" y="75"/>
                      <a:pt x="20" y="76"/>
                    </a:cubicBezTo>
                    <a:cubicBezTo>
                      <a:pt x="21" y="77"/>
                      <a:pt x="21" y="77"/>
                      <a:pt x="21" y="77"/>
                    </a:cubicBezTo>
                    <a:cubicBezTo>
                      <a:pt x="21" y="76"/>
                      <a:pt x="21" y="75"/>
                      <a:pt x="21" y="74"/>
                    </a:cubicBezTo>
                    <a:lnTo>
                      <a:pt x="21" y="73"/>
                    </a:lnTo>
                    <a:close/>
                    <a:moveTo>
                      <a:pt x="20" y="68"/>
                    </a:moveTo>
                    <a:cubicBezTo>
                      <a:pt x="20" y="69"/>
                      <a:pt x="20" y="70"/>
                      <a:pt x="19" y="70"/>
                    </a:cubicBezTo>
                    <a:cubicBezTo>
                      <a:pt x="20" y="71"/>
                      <a:pt x="20" y="71"/>
                      <a:pt x="20" y="71"/>
                    </a:cubicBezTo>
                    <a:cubicBezTo>
                      <a:pt x="20" y="71"/>
                      <a:pt x="20" y="70"/>
                      <a:pt x="20" y="69"/>
                    </a:cubicBezTo>
                    <a:lnTo>
                      <a:pt x="20" y="68"/>
                    </a:lnTo>
                    <a:close/>
                    <a:moveTo>
                      <a:pt x="18" y="62"/>
                    </a:moveTo>
                    <a:cubicBezTo>
                      <a:pt x="18" y="63"/>
                      <a:pt x="18" y="63"/>
                      <a:pt x="18" y="64"/>
                    </a:cubicBezTo>
                    <a:cubicBezTo>
                      <a:pt x="18" y="64"/>
                      <a:pt x="19" y="65"/>
                      <a:pt x="19" y="66"/>
                    </a:cubicBezTo>
                    <a:cubicBezTo>
                      <a:pt x="19" y="66"/>
                      <a:pt x="19" y="65"/>
                      <a:pt x="19" y="65"/>
                    </a:cubicBezTo>
                    <a:cubicBezTo>
                      <a:pt x="19" y="64"/>
                      <a:pt x="19" y="63"/>
                      <a:pt x="18" y="62"/>
                    </a:cubicBezTo>
                    <a:close/>
                    <a:moveTo>
                      <a:pt x="15" y="47"/>
                    </a:moveTo>
                    <a:cubicBezTo>
                      <a:pt x="15" y="48"/>
                      <a:pt x="15" y="48"/>
                      <a:pt x="15" y="48"/>
                    </a:cubicBezTo>
                    <a:cubicBezTo>
                      <a:pt x="16" y="52"/>
                      <a:pt x="17" y="56"/>
                      <a:pt x="18" y="61"/>
                    </a:cubicBezTo>
                    <a:cubicBezTo>
                      <a:pt x="18" y="60"/>
                      <a:pt x="18" y="60"/>
                      <a:pt x="18" y="60"/>
                    </a:cubicBezTo>
                    <a:cubicBezTo>
                      <a:pt x="17" y="55"/>
                      <a:pt x="16" y="51"/>
                      <a:pt x="15" y="47"/>
                    </a:cubicBezTo>
                    <a:close/>
                    <a:moveTo>
                      <a:pt x="10" y="32"/>
                    </a:moveTo>
                    <a:cubicBezTo>
                      <a:pt x="10" y="33"/>
                      <a:pt x="10" y="33"/>
                      <a:pt x="10" y="33"/>
                    </a:cubicBezTo>
                    <a:cubicBezTo>
                      <a:pt x="10" y="32"/>
                      <a:pt x="10" y="32"/>
                      <a:pt x="10" y="32"/>
                    </a:cubicBezTo>
                    <a:close/>
                    <a:moveTo>
                      <a:pt x="0" y="0"/>
                    </a:moveTo>
                    <a:cubicBezTo>
                      <a:pt x="0" y="0"/>
                      <a:pt x="0" y="0"/>
                      <a:pt x="0" y="0"/>
                    </a:cubicBezTo>
                    <a:cubicBezTo>
                      <a:pt x="0" y="1"/>
                      <a:pt x="0" y="1"/>
                      <a:pt x="0" y="1"/>
                    </a:cubicBezTo>
                    <a:cubicBezTo>
                      <a:pt x="1" y="2"/>
                      <a:pt x="2" y="4"/>
                      <a:pt x="3" y="8"/>
                    </a:cubicBezTo>
                    <a:cubicBezTo>
                      <a:pt x="3" y="7"/>
                      <a:pt x="2" y="6"/>
                      <a:pt x="2" y="5"/>
                    </a:cubicBezTo>
                    <a:cubicBezTo>
                      <a:pt x="2" y="3"/>
                      <a:pt x="1" y="2"/>
                      <a:pt x="0" y="1"/>
                    </a:cubicBezTo>
                    <a:cubicBezTo>
                      <a:pt x="0" y="0"/>
                      <a:pt x="0" y="0"/>
                      <a:pt x="0" y="0"/>
                    </a:cubicBezTo>
                    <a:close/>
                  </a:path>
                </a:pathLst>
              </a:custGeom>
              <a:solidFill>
                <a:srgbClr val="6C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8" name="Freeform 2386"/>
              <p:cNvSpPr>
                <a:spLocks noEditPoints="1"/>
              </p:cNvSpPr>
              <p:nvPr/>
            </p:nvSpPr>
            <p:spPr bwMode="auto">
              <a:xfrm>
                <a:off x="1114" y="3561"/>
                <a:ext cx="41" cy="217"/>
              </a:xfrm>
              <a:custGeom>
                <a:avLst/>
                <a:gdLst>
                  <a:gd name="T0" fmla="*/ 11 w 19"/>
                  <a:gd name="T1" fmla="*/ 101 h 102"/>
                  <a:gd name="T2" fmla="*/ 10 w 19"/>
                  <a:gd name="T3" fmla="*/ 77 h 102"/>
                  <a:gd name="T4" fmla="*/ 10 w 19"/>
                  <a:gd name="T5" fmla="*/ 83 h 102"/>
                  <a:gd name="T6" fmla="*/ 13 w 19"/>
                  <a:gd name="T7" fmla="*/ 102 h 102"/>
                  <a:gd name="T8" fmla="*/ 10 w 19"/>
                  <a:gd name="T9" fmla="*/ 77 h 102"/>
                  <a:gd name="T10" fmla="*/ 10 w 19"/>
                  <a:gd name="T11" fmla="*/ 71 h 102"/>
                  <a:gd name="T12" fmla="*/ 14 w 19"/>
                  <a:gd name="T13" fmla="*/ 99 h 102"/>
                  <a:gd name="T14" fmla="*/ 10 w 19"/>
                  <a:gd name="T15" fmla="*/ 65 h 102"/>
                  <a:gd name="T16" fmla="*/ 6 w 19"/>
                  <a:gd name="T17" fmla="*/ 20 h 102"/>
                  <a:gd name="T18" fmla="*/ 10 w 19"/>
                  <a:gd name="T19" fmla="*/ 58 h 102"/>
                  <a:gd name="T20" fmla="*/ 15 w 19"/>
                  <a:gd name="T21" fmla="*/ 94 h 102"/>
                  <a:gd name="T22" fmla="*/ 16 w 19"/>
                  <a:gd name="T23" fmla="*/ 87 h 102"/>
                  <a:gd name="T24" fmla="*/ 8 w 19"/>
                  <a:gd name="T25" fmla="*/ 30 h 102"/>
                  <a:gd name="T26" fmla="*/ 9 w 19"/>
                  <a:gd name="T27" fmla="*/ 35 h 102"/>
                  <a:gd name="T28" fmla="*/ 16 w 19"/>
                  <a:gd name="T29" fmla="*/ 82 h 102"/>
                  <a:gd name="T30" fmla="*/ 17 w 19"/>
                  <a:gd name="T31" fmla="*/ 80 h 102"/>
                  <a:gd name="T32" fmla="*/ 11 w 19"/>
                  <a:gd name="T33" fmla="*/ 42 h 102"/>
                  <a:gd name="T34" fmla="*/ 12 w 19"/>
                  <a:gd name="T35" fmla="*/ 44 h 102"/>
                  <a:gd name="T36" fmla="*/ 17 w 19"/>
                  <a:gd name="T37" fmla="*/ 77 h 102"/>
                  <a:gd name="T38" fmla="*/ 18 w 19"/>
                  <a:gd name="T39" fmla="*/ 72 h 102"/>
                  <a:gd name="T40" fmla="*/ 12 w 19"/>
                  <a:gd name="T41" fmla="*/ 39 h 102"/>
                  <a:gd name="T42" fmla="*/ 13 w 19"/>
                  <a:gd name="T43" fmla="*/ 41 h 102"/>
                  <a:gd name="T44" fmla="*/ 18 w 19"/>
                  <a:gd name="T45" fmla="*/ 68 h 102"/>
                  <a:gd name="T46" fmla="*/ 19 w 19"/>
                  <a:gd name="T47" fmla="*/ 65 h 102"/>
                  <a:gd name="T48" fmla="*/ 15 w 19"/>
                  <a:gd name="T49" fmla="*/ 48 h 102"/>
                  <a:gd name="T50" fmla="*/ 15 w 19"/>
                  <a:gd name="T51" fmla="*/ 44 h 102"/>
                  <a:gd name="T52" fmla="*/ 16 w 19"/>
                  <a:gd name="T53" fmla="*/ 49 h 102"/>
                  <a:gd name="T54" fmla="*/ 19 w 19"/>
                  <a:gd name="T55" fmla="*/ 63 h 102"/>
                  <a:gd name="T56" fmla="*/ 17 w 19"/>
                  <a:gd name="T57" fmla="*/ 53 h 102"/>
                  <a:gd name="T58" fmla="*/ 16 w 19"/>
                  <a:gd name="T59" fmla="*/ 42 h 102"/>
                  <a:gd name="T60" fmla="*/ 17 w 19"/>
                  <a:gd name="T61" fmla="*/ 52 h 102"/>
                  <a:gd name="T62" fmla="*/ 19 w 19"/>
                  <a:gd name="T63" fmla="*/ 57 h 102"/>
                  <a:gd name="T64" fmla="*/ 9 w 19"/>
                  <a:gd name="T65" fmla="*/ 19 h 102"/>
                  <a:gd name="T66" fmla="*/ 3 w 19"/>
                  <a:gd name="T67" fmla="*/ 2 h 102"/>
                  <a:gd name="T68" fmla="*/ 5 w 19"/>
                  <a:gd name="T69" fmla="*/ 35 h 102"/>
                  <a:gd name="T70" fmla="*/ 7 w 19"/>
                  <a:gd name="T71" fmla="*/ 42 h 102"/>
                  <a:gd name="T72" fmla="*/ 5 w 19"/>
                  <a:gd name="T73" fmla="*/ 6 h 102"/>
                  <a:gd name="T74" fmla="*/ 2 w 19"/>
                  <a:gd name="T75" fmla="*/ 0 h 102"/>
                  <a:gd name="T76" fmla="*/ 2 w 19"/>
                  <a:gd name="T77" fmla="*/ 19 h 102"/>
                  <a:gd name="T78" fmla="*/ 2 w 19"/>
                  <a:gd name="T79" fmla="*/ 0 h 102"/>
                  <a:gd name="T80" fmla="*/ 3 w 19"/>
                  <a:gd name="T81" fmla="*/ 23 h 102"/>
                  <a:gd name="T82" fmla="*/ 4 w 19"/>
                  <a:gd name="T83" fmla="*/ 31 h 102"/>
                  <a:gd name="T84" fmla="*/ 3 w 19"/>
                  <a:gd name="T85"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102">
                    <a:moveTo>
                      <a:pt x="11" y="92"/>
                    </a:moveTo>
                    <a:cubicBezTo>
                      <a:pt x="11" y="97"/>
                      <a:pt x="11" y="100"/>
                      <a:pt x="11" y="101"/>
                    </a:cubicBezTo>
                    <a:cubicBezTo>
                      <a:pt x="11" y="98"/>
                      <a:pt x="11" y="95"/>
                      <a:pt x="11" y="92"/>
                    </a:cubicBezTo>
                    <a:close/>
                    <a:moveTo>
                      <a:pt x="10" y="77"/>
                    </a:moveTo>
                    <a:cubicBezTo>
                      <a:pt x="10" y="79"/>
                      <a:pt x="10" y="81"/>
                      <a:pt x="10" y="83"/>
                    </a:cubicBezTo>
                    <a:cubicBezTo>
                      <a:pt x="10" y="83"/>
                      <a:pt x="10" y="83"/>
                      <a:pt x="10" y="83"/>
                    </a:cubicBezTo>
                    <a:cubicBezTo>
                      <a:pt x="11" y="89"/>
                      <a:pt x="12" y="95"/>
                      <a:pt x="13" y="101"/>
                    </a:cubicBezTo>
                    <a:cubicBezTo>
                      <a:pt x="13" y="101"/>
                      <a:pt x="13" y="102"/>
                      <a:pt x="13" y="102"/>
                    </a:cubicBezTo>
                    <a:cubicBezTo>
                      <a:pt x="13" y="102"/>
                      <a:pt x="13" y="101"/>
                      <a:pt x="13" y="101"/>
                    </a:cubicBezTo>
                    <a:cubicBezTo>
                      <a:pt x="13" y="91"/>
                      <a:pt x="12" y="85"/>
                      <a:pt x="10" y="77"/>
                    </a:cubicBezTo>
                    <a:close/>
                    <a:moveTo>
                      <a:pt x="10" y="65"/>
                    </a:moveTo>
                    <a:cubicBezTo>
                      <a:pt x="10" y="67"/>
                      <a:pt x="10" y="69"/>
                      <a:pt x="10" y="71"/>
                    </a:cubicBezTo>
                    <a:cubicBezTo>
                      <a:pt x="11" y="77"/>
                      <a:pt x="12" y="82"/>
                      <a:pt x="13" y="87"/>
                    </a:cubicBezTo>
                    <a:cubicBezTo>
                      <a:pt x="13" y="91"/>
                      <a:pt x="14" y="95"/>
                      <a:pt x="14" y="99"/>
                    </a:cubicBezTo>
                    <a:cubicBezTo>
                      <a:pt x="14" y="98"/>
                      <a:pt x="14" y="97"/>
                      <a:pt x="14" y="96"/>
                    </a:cubicBezTo>
                    <a:cubicBezTo>
                      <a:pt x="14" y="84"/>
                      <a:pt x="12" y="77"/>
                      <a:pt x="10" y="65"/>
                    </a:cubicBezTo>
                    <a:close/>
                    <a:moveTo>
                      <a:pt x="5" y="7"/>
                    </a:moveTo>
                    <a:cubicBezTo>
                      <a:pt x="6" y="12"/>
                      <a:pt x="6" y="16"/>
                      <a:pt x="6" y="20"/>
                    </a:cubicBezTo>
                    <a:cubicBezTo>
                      <a:pt x="6" y="29"/>
                      <a:pt x="7" y="38"/>
                      <a:pt x="8" y="47"/>
                    </a:cubicBezTo>
                    <a:cubicBezTo>
                      <a:pt x="9" y="51"/>
                      <a:pt x="10" y="54"/>
                      <a:pt x="10" y="58"/>
                    </a:cubicBezTo>
                    <a:cubicBezTo>
                      <a:pt x="11" y="66"/>
                      <a:pt x="13" y="75"/>
                      <a:pt x="14" y="83"/>
                    </a:cubicBezTo>
                    <a:cubicBezTo>
                      <a:pt x="14" y="87"/>
                      <a:pt x="15" y="91"/>
                      <a:pt x="15" y="94"/>
                    </a:cubicBezTo>
                    <a:cubicBezTo>
                      <a:pt x="15" y="93"/>
                      <a:pt x="15" y="93"/>
                      <a:pt x="15" y="93"/>
                    </a:cubicBezTo>
                    <a:cubicBezTo>
                      <a:pt x="15" y="91"/>
                      <a:pt x="16" y="89"/>
                      <a:pt x="16" y="87"/>
                    </a:cubicBezTo>
                    <a:cubicBezTo>
                      <a:pt x="15" y="79"/>
                      <a:pt x="13" y="73"/>
                      <a:pt x="11" y="63"/>
                    </a:cubicBezTo>
                    <a:cubicBezTo>
                      <a:pt x="9" y="52"/>
                      <a:pt x="8" y="41"/>
                      <a:pt x="8" y="30"/>
                    </a:cubicBezTo>
                    <a:cubicBezTo>
                      <a:pt x="8" y="26"/>
                      <a:pt x="8" y="22"/>
                      <a:pt x="8" y="18"/>
                    </a:cubicBezTo>
                    <a:cubicBezTo>
                      <a:pt x="8" y="24"/>
                      <a:pt x="8" y="29"/>
                      <a:pt x="9" y="35"/>
                    </a:cubicBezTo>
                    <a:cubicBezTo>
                      <a:pt x="9" y="44"/>
                      <a:pt x="10" y="52"/>
                      <a:pt x="12" y="60"/>
                    </a:cubicBezTo>
                    <a:cubicBezTo>
                      <a:pt x="13" y="68"/>
                      <a:pt x="15" y="75"/>
                      <a:pt x="16" y="82"/>
                    </a:cubicBezTo>
                    <a:cubicBezTo>
                      <a:pt x="16" y="83"/>
                      <a:pt x="16" y="84"/>
                      <a:pt x="16" y="85"/>
                    </a:cubicBezTo>
                    <a:cubicBezTo>
                      <a:pt x="16" y="83"/>
                      <a:pt x="17" y="81"/>
                      <a:pt x="17" y="80"/>
                    </a:cubicBezTo>
                    <a:cubicBezTo>
                      <a:pt x="16" y="75"/>
                      <a:pt x="15" y="71"/>
                      <a:pt x="13" y="64"/>
                    </a:cubicBezTo>
                    <a:cubicBezTo>
                      <a:pt x="12" y="57"/>
                      <a:pt x="11" y="49"/>
                      <a:pt x="11" y="42"/>
                    </a:cubicBezTo>
                    <a:cubicBezTo>
                      <a:pt x="11" y="39"/>
                      <a:pt x="11" y="36"/>
                      <a:pt x="11" y="33"/>
                    </a:cubicBezTo>
                    <a:cubicBezTo>
                      <a:pt x="11" y="37"/>
                      <a:pt x="11" y="40"/>
                      <a:pt x="12" y="44"/>
                    </a:cubicBezTo>
                    <a:cubicBezTo>
                      <a:pt x="12" y="50"/>
                      <a:pt x="13" y="56"/>
                      <a:pt x="14" y="62"/>
                    </a:cubicBezTo>
                    <a:cubicBezTo>
                      <a:pt x="15" y="67"/>
                      <a:pt x="16" y="72"/>
                      <a:pt x="17" y="77"/>
                    </a:cubicBezTo>
                    <a:cubicBezTo>
                      <a:pt x="17" y="77"/>
                      <a:pt x="17" y="77"/>
                      <a:pt x="17" y="77"/>
                    </a:cubicBezTo>
                    <a:cubicBezTo>
                      <a:pt x="18" y="75"/>
                      <a:pt x="18" y="74"/>
                      <a:pt x="18" y="72"/>
                    </a:cubicBezTo>
                    <a:cubicBezTo>
                      <a:pt x="17" y="67"/>
                      <a:pt x="16" y="64"/>
                      <a:pt x="15" y="57"/>
                    </a:cubicBezTo>
                    <a:cubicBezTo>
                      <a:pt x="13" y="51"/>
                      <a:pt x="12" y="45"/>
                      <a:pt x="12" y="39"/>
                    </a:cubicBezTo>
                    <a:cubicBezTo>
                      <a:pt x="12" y="36"/>
                      <a:pt x="12" y="34"/>
                      <a:pt x="12" y="31"/>
                    </a:cubicBezTo>
                    <a:cubicBezTo>
                      <a:pt x="13" y="35"/>
                      <a:pt x="13" y="37"/>
                      <a:pt x="13" y="41"/>
                    </a:cubicBezTo>
                    <a:cubicBezTo>
                      <a:pt x="13" y="46"/>
                      <a:pt x="14" y="51"/>
                      <a:pt x="15" y="55"/>
                    </a:cubicBezTo>
                    <a:cubicBezTo>
                      <a:pt x="16" y="60"/>
                      <a:pt x="17" y="64"/>
                      <a:pt x="18" y="68"/>
                    </a:cubicBezTo>
                    <a:cubicBezTo>
                      <a:pt x="18" y="68"/>
                      <a:pt x="18" y="69"/>
                      <a:pt x="18" y="70"/>
                    </a:cubicBezTo>
                    <a:cubicBezTo>
                      <a:pt x="18" y="68"/>
                      <a:pt x="19" y="66"/>
                      <a:pt x="19" y="65"/>
                    </a:cubicBezTo>
                    <a:cubicBezTo>
                      <a:pt x="18" y="63"/>
                      <a:pt x="18" y="61"/>
                      <a:pt x="17" y="58"/>
                    </a:cubicBezTo>
                    <a:cubicBezTo>
                      <a:pt x="16" y="55"/>
                      <a:pt x="15" y="52"/>
                      <a:pt x="15" y="48"/>
                    </a:cubicBezTo>
                    <a:cubicBezTo>
                      <a:pt x="15" y="47"/>
                      <a:pt x="15" y="45"/>
                      <a:pt x="15" y="44"/>
                    </a:cubicBezTo>
                    <a:cubicBezTo>
                      <a:pt x="15" y="44"/>
                      <a:pt x="15" y="44"/>
                      <a:pt x="15" y="44"/>
                    </a:cubicBezTo>
                    <a:cubicBezTo>
                      <a:pt x="15" y="44"/>
                      <a:pt x="15" y="44"/>
                      <a:pt x="15" y="44"/>
                    </a:cubicBezTo>
                    <a:cubicBezTo>
                      <a:pt x="15" y="46"/>
                      <a:pt x="15" y="47"/>
                      <a:pt x="16" y="49"/>
                    </a:cubicBezTo>
                    <a:cubicBezTo>
                      <a:pt x="16" y="52"/>
                      <a:pt x="16" y="55"/>
                      <a:pt x="17" y="57"/>
                    </a:cubicBezTo>
                    <a:cubicBezTo>
                      <a:pt x="18" y="59"/>
                      <a:pt x="18" y="61"/>
                      <a:pt x="19" y="63"/>
                    </a:cubicBezTo>
                    <a:cubicBezTo>
                      <a:pt x="19" y="62"/>
                      <a:pt x="19" y="60"/>
                      <a:pt x="19" y="59"/>
                    </a:cubicBezTo>
                    <a:cubicBezTo>
                      <a:pt x="19" y="57"/>
                      <a:pt x="18" y="55"/>
                      <a:pt x="17" y="53"/>
                    </a:cubicBezTo>
                    <a:cubicBezTo>
                      <a:pt x="16" y="50"/>
                      <a:pt x="16" y="48"/>
                      <a:pt x="16" y="45"/>
                    </a:cubicBezTo>
                    <a:cubicBezTo>
                      <a:pt x="16" y="44"/>
                      <a:pt x="16" y="43"/>
                      <a:pt x="16" y="42"/>
                    </a:cubicBezTo>
                    <a:cubicBezTo>
                      <a:pt x="16" y="44"/>
                      <a:pt x="16" y="45"/>
                      <a:pt x="16" y="46"/>
                    </a:cubicBezTo>
                    <a:cubicBezTo>
                      <a:pt x="16" y="48"/>
                      <a:pt x="17" y="50"/>
                      <a:pt x="17" y="52"/>
                    </a:cubicBezTo>
                    <a:cubicBezTo>
                      <a:pt x="18" y="54"/>
                      <a:pt x="19" y="56"/>
                      <a:pt x="19" y="57"/>
                    </a:cubicBezTo>
                    <a:cubicBezTo>
                      <a:pt x="19" y="57"/>
                      <a:pt x="19" y="57"/>
                      <a:pt x="19" y="57"/>
                    </a:cubicBezTo>
                    <a:cubicBezTo>
                      <a:pt x="19" y="56"/>
                      <a:pt x="19" y="55"/>
                      <a:pt x="19" y="53"/>
                    </a:cubicBezTo>
                    <a:cubicBezTo>
                      <a:pt x="19" y="38"/>
                      <a:pt x="13" y="34"/>
                      <a:pt x="9" y="19"/>
                    </a:cubicBezTo>
                    <a:cubicBezTo>
                      <a:pt x="8" y="15"/>
                      <a:pt x="6" y="11"/>
                      <a:pt x="5" y="7"/>
                    </a:cubicBezTo>
                    <a:close/>
                    <a:moveTo>
                      <a:pt x="3" y="2"/>
                    </a:moveTo>
                    <a:cubicBezTo>
                      <a:pt x="3" y="9"/>
                      <a:pt x="4" y="15"/>
                      <a:pt x="4" y="22"/>
                    </a:cubicBezTo>
                    <a:cubicBezTo>
                      <a:pt x="4" y="26"/>
                      <a:pt x="5" y="31"/>
                      <a:pt x="5" y="35"/>
                    </a:cubicBezTo>
                    <a:cubicBezTo>
                      <a:pt x="5" y="36"/>
                      <a:pt x="5" y="36"/>
                      <a:pt x="5" y="36"/>
                    </a:cubicBezTo>
                    <a:cubicBezTo>
                      <a:pt x="6" y="38"/>
                      <a:pt x="6" y="40"/>
                      <a:pt x="7" y="42"/>
                    </a:cubicBezTo>
                    <a:cubicBezTo>
                      <a:pt x="6" y="32"/>
                      <a:pt x="5" y="23"/>
                      <a:pt x="5" y="13"/>
                    </a:cubicBezTo>
                    <a:cubicBezTo>
                      <a:pt x="5" y="11"/>
                      <a:pt x="5" y="9"/>
                      <a:pt x="5" y="6"/>
                    </a:cubicBezTo>
                    <a:cubicBezTo>
                      <a:pt x="4" y="4"/>
                      <a:pt x="4" y="3"/>
                      <a:pt x="3" y="2"/>
                    </a:cubicBezTo>
                    <a:close/>
                    <a:moveTo>
                      <a:pt x="2" y="0"/>
                    </a:moveTo>
                    <a:cubicBezTo>
                      <a:pt x="2" y="0"/>
                      <a:pt x="1" y="0"/>
                      <a:pt x="1" y="1"/>
                    </a:cubicBezTo>
                    <a:cubicBezTo>
                      <a:pt x="1" y="1"/>
                      <a:pt x="0" y="8"/>
                      <a:pt x="2" y="19"/>
                    </a:cubicBezTo>
                    <a:cubicBezTo>
                      <a:pt x="2" y="18"/>
                      <a:pt x="2" y="17"/>
                      <a:pt x="2" y="16"/>
                    </a:cubicBezTo>
                    <a:cubicBezTo>
                      <a:pt x="1" y="11"/>
                      <a:pt x="2" y="5"/>
                      <a:pt x="2" y="0"/>
                    </a:cubicBezTo>
                    <a:close/>
                    <a:moveTo>
                      <a:pt x="2" y="0"/>
                    </a:moveTo>
                    <a:cubicBezTo>
                      <a:pt x="2" y="8"/>
                      <a:pt x="2" y="15"/>
                      <a:pt x="3" y="23"/>
                    </a:cubicBezTo>
                    <a:cubicBezTo>
                      <a:pt x="3" y="24"/>
                      <a:pt x="3" y="25"/>
                      <a:pt x="3" y="26"/>
                    </a:cubicBezTo>
                    <a:cubicBezTo>
                      <a:pt x="3" y="28"/>
                      <a:pt x="3" y="29"/>
                      <a:pt x="4" y="31"/>
                    </a:cubicBezTo>
                    <a:cubicBezTo>
                      <a:pt x="3" y="26"/>
                      <a:pt x="3" y="20"/>
                      <a:pt x="3" y="15"/>
                    </a:cubicBezTo>
                    <a:cubicBezTo>
                      <a:pt x="3" y="11"/>
                      <a:pt x="3" y="6"/>
                      <a:pt x="3" y="2"/>
                    </a:cubicBezTo>
                    <a:cubicBezTo>
                      <a:pt x="3" y="1"/>
                      <a:pt x="2" y="0"/>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9" name="Freeform 2387"/>
              <p:cNvSpPr>
                <a:spLocks noEditPoints="1"/>
              </p:cNvSpPr>
              <p:nvPr/>
            </p:nvSpPr>
            <p:spPr bwMode="auto">
              <a:xfrm>
                <a:off x="1074" y="3436"/>
                <a:ext cx="34" cy="259"/>
              </a:xfrm>
              <a:custGeom>
                <a:avLst/>
                <a:gdLst>
                  <a:gd name="T0" fmla="*/ 7 w 16"/>
                  <a:gd name="T1" fmla="*/ 104 h 122"/>
                  <a:gd name="T2" fmla="*/ 7 w 16"/>
                  <a:gd name="T3" fmla="*/ 114 h 122"/>
                  <a:gd name="T4" fmla="*/ 7 w 16"/>
                  <a:gd name="T5" fmla="*/ 103 h 122"/>
                  <a:gd name="T6" fmla="*/ 0 w 16"/>
                  <a:gd name="T7" fmla="*/ 76 h 122"/>
                  <a:gd name="T8" fmla="*/ 4 w 16"/>
                  <a:gd name="T9" fmla="*/ 47 h 122"/>
                  <a:gd name="T10" fmla="*/ 0 w 16"/>
                  <a:gd name="T11" fmla="*/ 81 h 122"/>
                  <a:gd name="T12" fmla="*/ 4 w 16"/>
                  <a:gd name="T13" fmla="*/ 47 h 122"/>
                  <a:gd name="T14" fmla="*/ 4 w 16"/>
                  <a:gd name="T15" fmla="*/ 45 h 122"/>
                  <a:gd name="T16" fmla="*/ 0 w 16"/>
                  <a:gd name="T17" fmla="*/ 100 h 122"/>
                  <a:gd name="T18" fmla="*/ 7 w 16"/>
                  <a:gd name="T19" fmla="*/ 30 h 122"/>
                  <a:gd name="T20" fmla="*/ 0 w 16"/>
                  <a:gd name="T21" fmla="*/ 100 h 122"/>
                  <a:gd name="T22" fmla="*/ 0 w 16"/>
                  <a:gd name="T23" fmla="*/ 103 h 122"/>
                  <a:gd name="T24" fmla="*/ 12 w 16"/>
                  <a:gd name="T25" fmla="*/ 15 h 122"/>
                  <a:gd name="T26" fmla="*/ 10 w 16"/>
                  <a:gd name="T27" fmla="*/ 56 h 122"/>
                  <a:gd name="T28" fmla="*/ 2 w 16"/>
                  <a:gd name="T29" fmla="*/ 111 h 122"/>
                  <a:gd name="T30" fmla="*/ 11 w 16"/>
                  <a:gd name="T31" fmla="*/ 27 h 122"/>
                  <a:gd name="T32" fmla="*/ 10 w 16"/>
                  <a:gd name="T33" fmla="*/ 22 h 122"/>
                  <a:gd name="T34" fmla="*/ 1 w 16"/>
                  <a:gd name="T35" fmla="*/ 107 h 122"/>
                  <a:gd name="T36" fmla="*/ 8 w 16"/>
                  <a:gd name="T37" fmla="*/ 27 h 122"/>
                  <a:gd name="T38" fmla="*/ 4 w 16"/>
                  <a:gd name="T39" fmla="*/ 122 h 122"/>
                  <a:gd name="T40" fmla="*/ 6 w 16"/>
                  <a:gd name="T41" fmla="*/ 104 h 122"/>
                  <a:gd name="T42" fmla="*/ 7 w 16"/>
                  <a:gd name="T43" fmla="*/ 98 h 122"/>
                  <a:gd name="T44" fmla="*/ 6 w 16"/>
                  <a:gd name="T45" fmla="*/ 104 h 122"/>
                  <a:gd name="T46" fmla="*/ 7 w 16"/>
                  <a:gd name="T47" fmla="*/ 87 h 122"/>
                  <a:gd name="T48" fmla="*/ 5 w 16"/>
                  <a:gd name="T49" fmla="*/ 104 h 122"/>
                  <a:gd name="T50" fmla="*/ 8 w 16"/>
                  <a:gd name="T51" fmla="*/ 76 h 122"/>
                  <a:gd name="T52" fmla="*/ 12 w 16"/>
                  <a:gd name="T53" fmla="*/ 41 h 122"/>
                  <a:gd name="T54" fmla="*/ 12 w 16"/>
                  <a:gd name="T55" fmla="*/ 15 h 122"/>
                  <a:gd name="T56" fmla="*/ 15 w 16"/>
                  <a:gd name="T57" fmla="*/ 10 h 122"/>
                  <a:gd name="T58" fmla="*/ 16 w 16"/>
                  <a:gd name="T59" fmla="*/ 26 h 122"/>
                  <a:gd name="T60" fmla="*/ 15 w 16"/>
                  <a:gd name="T61" fmla="*/ 5 h 122"/>
                  <a:gd name="T62" fmla="*/ 14 w 16"/>
                  <a:gd name="T63" fmla="*/ 2 h 122"/>
                  <a:gd name="T64" fmla="*/ 14 w 16"/>
                  <a:gd name="T65" fmla="*/ 43 h 122"/>
                  <a:gd name="T66" fmla="*/ 15 w 16"/>
                  <a:gd name="T67" fmla="*/ 3 h 122"/>
                  <a:gd name="T68" fmla="*/ 12 w 16"/>
                  <a:gd name="T69" fmla="*/ 0 h 122"/>
                  <a:gd name="T70" fmla="*/ 12 w 16"/>
                  <a:gd name="T71" fmla="*/ 3 h 122"/>
                  <a:gd name="T72" fmla="*/ 12 w 16"/>
                  <a:gd name="T73" fmla="*/ 0 h 122"/>
                  <a:gd name="T74" fmla="*/ 12 w 16"/>
                  <a:gd name="T75" fmla="*/ 2 h 122"/>
                  <a:gd name="T76" fmla="*/ 13 w 16"/>
                  <a:gd name="T77" fmla="*/ 12 h 122"/>
                  <a:gd name="T78" fmla="*/ 11 w 16"/>
                  <a:gd name="T79" fmla="*/ 57 h 122"/>
                  <a:gd name="T80" fmla="*/ 13 w 16"/>
                  <a:gd name="T81" fmla="*/ 41 h 122"/>
                  <a:gd name="T82" fmla="*/ 13 w 16"/>
                  <a:gd name="T83"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22">
                    <a:moveTo>
                      <a:pt x="7" y="103"/>
                    </a:moveTo>
                    <a:cubicBezTo>
                      <a:pt x="7" y="104"/>
                      <a:pt x="7" y="104"/>
                      <a:pt x="7" y="104"/>
                    </a:cubicBezTo>
                    <a:cubicBezTo>
                      <a:pt x="7" y="105"/>
                      <a:pt x="7" y="107"/>
                      <a:pt x="6" y="109"/>
                    </a:cubicBezTo>
                    <a:cubicBezTo>
                      <a:pt x="6" y="111"/>
                      <a:pt x="6" y="112"/>
                      <a:pt x="7" y="114"/>
                    </a:cubicBezTo>
                    <a:cubicBezTo>
                      <a:pt x="7" y="112"/>
                      <a:pt x="7" y="111"/>
                      <a:pt x="7" y="108"/>
                    </a:cubicBezTo>
                    <a:cubicBezTo>
                      <a:pt x="7" y="106"/>
                      <a:pt x="7" y="104"/>
                      <a:pt x="7" y="103"/>
                    </a:cubicBezTo>
                    <a:close/>
                    <a:moveTo>
                      <a:pt x="1" y="67"/>
                    </a:moveTo>
                    <a:cubicBezTo>
                      <a:pt x="1" y="70"/>
                      <a:pt x="1" y="73"/>
                      <a:pt x="0" y="76"/>
                    </a:cubicBezTo>
                    <a:cubicBezTo>
                      <a:pt x="1" y="73"/>
                      <a:pt x="1" y="70"/>
                      <a:pt x="1" y="67"/>
                    </a:cubicBezTo>
                    <a:close/>
                    <a:moveTo>
                      <a:pt x="4" y="47"/>
                    </a:moveTo>
                    <a:cubicBezTo>
                      <a:pt x="3" y="51"/>
                      <a:pt x="3" y="55"/>
                      <a:pt x="2" y="59"/>
                    </a:cubicBezTo>
                    <a:cubicBezTo>
                      <a:pt x="2" y="68"/>
                      <a:pt x="1" y="76"/>
                      <a:pt x="0" y="81"/>
                    </a:cubicBezTo>
                    <a:cubicBezTo>
                      <a:pt x="0" y="85"/>
                      <a:pt x="0" y="89"/>
                      <a:pt x="0" y="92"/>
                    </a:cubicBezTo>
                    <a:cubicBezTo>
                      <a:pt x="2" y="76"/>
                      <a:pt x="3" y="58"/>
                      <a:pt x="4" y="47"/>
                    </a:cubicBezTo>
                    <a:close/>
                    <a:moveTo>
                      <a:pt x="5" y="38"/>
                    </a:moveTo>
                    <a:cubicBezTo>
                      <a:pt x="5" y="40"/>
                      <a:pt x="5" y="42"/>
                      <a:pt x="4" y="45"/>
                    </a:cubicBezTo>
                    <a:cubicBezTo>
                      <a:pt x="4" y="67"/>
                      <a:pt x="1" y="86"/>
                      <a:pt x="0" y="93"/>
                    </a:cubicBezTo>
                    <a:cubicBezTo>
                      <a:pt x="0" y="95"/>
                      <a:pt x="0" y="98"/>
                      <a:pt x="0" y="100"/>
                    </a:cubicBezTo>
                    <a:cubicBezTo>
                      <a:pt x="3" y="77"/>
                      <a:pt x="5" y="53"/>
                      <a:pt x="5" y="38"/>
                    </a:cubicBezTo>
                    <a:close/>
                    <a:moveTo>
                      <a:pt x="7" y="30"/>
                    </a:moveTo>
                    <a:cubicBezTo>
                      <a:pt x="7" y="31"/>
                      <a:pt x="7" y="33"/>
                      <a:pt x="6" y="35"/>
                    </a:cubicBezTo>
                    <a:cubicBezTo>
                      <a:pt x="5" y="66"/>
                      <a:pt x="1" y="92"/>
                      <a:pt x="0" y="100"/>
                    </a:cubicBezTo>
                    <a:cubicBezTo>
                      <a:pt x="0" y="101"/>
                      <a:pt x="0" y="101"/>
                      <a:pt x="0" y="102"/>
                    </a:cubicBezTo>
                    <a:cubicBezTo>
                      <a:pt x="0" y="102"/>
                      <a:pt x="0" y="103"/>
                      <a:pt x="0" y="103"/>
                    </a:cubicBezTo>
                    <a:cubicBezTo>
                      <a:pt x="5" y="77"/>
                      <a:pt x="7" y="48"/>
                      <a:pt x="7" y="30"/>
                    </a:cubicBezTo>
                    <a:close/>
                    <a:moveTo>
                      <a:pt x="12" y="15"/>
                    </a:moveTo>
                    <a:cubicBezTo>
                      <a:pt x="12" y="16"/>
                      <a:pt x="12" y="17"/>
                      <a:pt x="11" y="18"/>
                    </a:cubicBezTo>
                    <a:cubicBezTo>
                      <a:pt x="12" y="31"/>
                      <a:pt x="11" y="43"/>
                      <a:pt x="10" y="56"/>
                    </a:cubicBezTo>
                    <a:cubicBezTo>
                      <a:pt x="8" y="72"/>
                      <a:pt x="6" y="87"/>
                      <a:pt x="3" y="103"/>
                    </a:cubicBezTo>
                    <a:cubicBezTo>
                      <a:pt x="3" y="106"/>
                      <a:pt x="3" y="108"/>
                      <a:pt x="2" y="111"/>
                    </a:cubicBezTo>
                    <a:cubicBezTo>
                      <a:pt x="4" y="88"/>
                      <a:pt x="8" y="68"/>
                      <a:pt x="10" y="46"/>
                    </a:cubicBezTo>
                    <a:cubicBezTo>
                      <a:pt x="10" y="39"/>
                      <a:pt x="11" y="33"/>
                      <a:pt x="11" y="27"/>
                    </a:cubicBezTo>
                    <a:cubicBezTo>
                      <a:pt x="11" y="24"/>
                      <a:pt x="11" y="22"/>
                      <a:pt x="11" y="19"/>
                    </a:cubicBezTo>
                    <a:cubicBezTo>
                      <a:pt x="11" y="20"/>
                      <a:pt x="10" y="21"/>
                      <a:pt x="10" y="22"/>
                    </a:cubicBezTo>
                    <a:cubicBezTo>
                      <a:pt x="10" y="22"/>
                      <a:pt x="10" y="22"/>
                      <a:pt x="10" y="22"/>
                    </a:cubicBezTo>
                    <a:cubicBezTo>
                      <a:pt x="9" y="71"/>
                      <a:pt x="1" y="107"/>
                      <a:pt x="1" y="107"/>
                    </a:cubicBezTo>
                    <a:cubicBezTo>
                      <a:pt x="6" y="79"/>
                      <a:pt x="8" y="46"/>
                      <a:pt x="9" y="24"/>
                    </a:cubicBezTo>
                    <a:cubicBezTo>
                      <a:pt x="9" y="25"/>
                      <a:pt x="8" y="26"/>
                      <a:pt x="8" y="27"/>
                    </a:cubicBezTo>
                    <a:cubicBezTo>
                      <a:pt x="7" y="65"/>
                      <a:pt x="2" y="95"/>
                      <a:pt x="0" y="104"/>
                    </a:cubicBezTo>
                    <a:cubicBezTo>
                      <a:pt x="1" y="116"/>
                      <a:pt x="3" y="122"/>
                      <a:pt x="4" y="122"/>
                    </a:cubicBezTo>
                    <a:cubicBezTo>
                      <a:pt x="5" y="122"/>
                      <a:pt x="6" y="120"/>
                      <a:pt x="6" y="117"/>
                    </a:cubicBezTo>
                    <a:cubicBezTo>
                      <a:pt x="6" y="108"/>
                      <a:pt x="6" y="104"/>
                      <a:pt x="6" y="104"/>
                    </a:cubicBezTo>
                    <a:cubicBezTo>
                      <a:pt x="6" y="105"/>
                      <a:pt x="6" y="107"/>
                      <a:pt x="6" y="109"/>
                    </a:cubicBezTo>
                    <a:cubicBezTo>
                      <a:pt x="7" y="105"/>
                      <a:pt x="7" y="102"/>
                      <a:pt x="7" y="98"/>
                    </a:cubicBezTo>
                    <a:cubicBezTo>
                      <a:pt x="7" y="96"/>
                      <a:pt x="7" y="94"/>
                      <a:pt x="7" y="92"/>
                    </a:cubicBezTo>
                    <a:cubicBezTo>
                      <a:pt x="7" y="96"/>
                      <a:pt x="6" y="100"/>
                      <a:pt x="6" y="104"/>
                    </a:cubicBezTo>
                    <a:cubicBezTo>
                      <a:pt x="5" y="107"/>
                      <a:pt x="5" y="110"/>
                      <a:pt x="5" y="112"/>
                    </a:cubicBezTo>
                    <a:cubicBezTo>
                      <a:pt x="5" y="104"/>
                      <a:pt x="6" y="95"/>
                      <a:pt x="7" y="87"/>
                    </a:cubicBezTo>
                    <a:cubicBezTo>
                      <a:pt x="7" y="85"/>
                      <a:pt x="7" y="84"/>
                      <a:pt x="7" y="83"/>
                    </a:cubicBezTo>
                    <a:cubicBezTo>
                      <a:pt x="6" y="90"/>
                      <a:pt x="5" y="97"/>
                      <a:pt x="5" y="104"/>
                    </a:cubicBezTo>
                    <a:cubicBezTo>
                      <a:pt x="4" y="107"/>
                      <a:pt x="4" y="109"/>
                      <a:pt x="4" y="112"/>
                    </a:cubicBezTo>
                    <a:cubicBezTo>
                      <a:pt x="4" y="100"/>
                      <a:pt x="6" y="88"/>
                      <a:pt x="8" y="76"/>
                    </a:cubicBezTo>
                    <a:cubicBezTo>
                      <a:pt x="8" y="71"/>
                      <a:pt x="9" y="67"/>
                      <a:pt x="10" y="63"/>
                    </a:cubicBezTo>
                    <a:cubicBezTo>
                      <a:pt x="10" y="55"/>
                      <a:pt x="11" y="48"/>
                      <a:pt x="12" y="41"/>
                    </a:cubicBezTo>
                    <a:cubicBezTo>
                      <a:pt x="12" y="34"/>
                      <a:pt x="12" y="28"/>
                      <a:pt x="12" y="21"/>
                    </a:cubicBezTo>
                    <a:cubicBezTo>
                      <a:pt x="12" y="19"/>
                      <a:pt x="12" y="17"/>
                      <a:pt x="12" y="15"/>
                    </a:cubicBezTo>
                    <a:close/>
                    <a:moveTo>
                      <a:pt x="15" y="5"/>
                    </a:moveTo>
                    <a:cubicBezTo>
                      <a:pt x="15" y="7"/>
                      <a:pt x="15" y="8"/>
                      <a:pt x="15" y="10"/>
                    </a:cubicBezTo>
                    <a:cubicBezTo>
                      <a:pt x="16" y="18"/>
                      <a:pt x="16" y="27"/>
                      <a:pt x="16" y="36"/>
                    </a:cubicBezTo>
                    <a:cubicBezTo>
                      <a:pt x="16" y="32"/>
                      <a:pt x="16" y="29"/>
                      <a:pt x="16" y="26"/>
                    </a:cubicBezTo>
                    <a:cubicBezTo>
                      <a:pt x="16" y="21"/>
                      <a:pt x="16" y="15"/>
                      <a:pt x="16" y="9"/>
                    </a:cubicBezTo>
                    <a:cubicBezTo>
                      <a:pt x="16" y="7"/>
                      <a:pt x="15" y="6"/>
                      <a:pt x="15" y="5"/>
                    </a:cubicBezTo>
                    <a:close/>
                    <a:moveTo>
                      <a:pt x="14" y="1"/>
                    </a:moveTo>
                    <a:cubicBezTo>
                      <a:pt x="14" y="2"/>
                      <a:pt x="14" y="2"/>
                      <a:pt x="14" y="2"/>
                    </a:cubicBezTo>
                    <a:cubicBezTo>
                      <a:pt x="14" y="18"/>
                      <a:pt x="14" y="34"/>
                      <a:pt x="13" y="50"/>
                    </a:cubicBezTo>
                    <a:cubicBezTo>
                      <a:pt x="13" y="48"/>
                      <a:pt x="14" y="45"/>
                      <a:pt x="14" y="43"/>
                    </a:cubicBezTo>
                    <a:cubicBezTo>
                      <a:pt x="15" y="38"/>
                      <a:pt x="15" y="32"/>
                      <a:pt x="15" y="27"/>
                    </a:cubicBezTo>
                    <a:cubicBezTo>
                      <a:pt x="15" y="19"/>
                      <a:pt x="15" y="11"/>
                      <a:pt x="15" y="3"/>
                    </a:cubicBezTo>
                    <a:cubicBezTo>
                      <a:pt x="14" y="3"/>
                      <a:pt x="14" y="2"/>
                      <a:pt x="14" y="1"/>
                    </a:cubicBezTo>
                    <a:close/>
                    <a:moveTo>
                      <a:pt x="12" y="0"/>
                    </a:moveTo>
                    <a:cubicBezTo>
                      <a:pt x="12" y="1"/>
                      <a:pt x="12" y="1"/>
                      <a:pt x="12" y="2"/>
                    </a:cubicBezTo>
                    <a:cubicBezTo>
                      <a:pt x="12" y="2"/>
                      <a:pt x="12" y="2"/>
                      <a:pt x="12" y="3"/>
                    </a:cubicBezTo>
                    <a:cubicBezTo>
                      <a:pt x="12" y="2"/>
                      <a:pt x="12" y="1"/>
                      <a:pt x="12" y="0"/>
                    </a:cubicBezTo>
                    <a:close/>
                    <a:moveTo>
                      <a:pt x="12" y="0"/>
                    </a:moveTo>
                    <a:cubicBezTo>
                      <a:pt x="12" y="0"/>
                      <a:pt x="12" y="0"/>
                      <a:pt x="12" y="0"/>
                    </a:cubicBezTo>
                    <a:cubicBezTo>
                      <a:pt x="12" y="1"/>
                      <a:pt x="12" y="2"/>
                      <a:pt x="12" y="2"/>
                    </a:cubicBezTo>
                    <a:cubicBezTo>
                      <a:pt x="13" y="3"/>
                      <a:pt x="13" y="3"/>
                      <a:pt x="13" y="4"/>
                    </a:cubicBezTo>
                    <a:cubicBezTo>
                      <a:pt x="13" y="6"/>
                      <a:pt x="14" y="8"/>
                      <a:pt x="13" y="12"/>
                    </a:cubicBezTo>
                    <a:cubicBezTo>
                      <a:pt x="13" y="26"/>
                      <a:pt x="13" y="39"/>
                      <a:pt x="12" y="52"/>
                    </a:cubicBezTo>
                    <a:cubicBezTo>
                      <a:pt x="11" y="54"/>
                      <a:pt x="11" y="55"/>
                      <a:pt x="11" y="57"/>
                    </a:cubicBezTo>
                    <a:cubicBezTo>
                      <a:pt x="11" y="56"/>
                      <a:pt x="11" y="56"/>
                      <a:pt x="12" y="55"/>
                    </a:cubicBezTo>
                    <a:cubicBezTo>
                      <a:pt x="12" y="50"/>
                      <a:pt x="13" y="46"/>
                      <a:pt x="13" y="41"/>
                    </a:cubicBezTo>
                    <a:cubicBezTo>
                      <a:pt x="13" y="34"/>
                      <a:pt x="13" y="27"/>
                      <a:pt x="13" y="20"/>
                    </a:cubicBezTo>
                    <a:cubicBezTo>
                      <a:pt x="13" y="14"/>
                      <a:pt x="13" y="7"/>
                      <a:pt x="13" y="1"/>
                    </a:cubicBezTo>
                    <a:cubicBezTo>
                      <a:pt x="13" y="0"/>
                      <a:pt x="13" y="0"/>
                      <a:pt x="1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0" name="Freeform 2388"/>
              <p:cNvSpPr>
                <a:spLocks noEditPoints="1"/>
              </p:cNvSpPr>
              <p:nvPr/>
            </p:nvSpPr>
            <p:spPr bwMode="auto">
              <a:xfrm>
                <a:off x="1069" y="3395"/>
                <a:ext cx="22" cy="119"/>
              </a:xfrm>
              <a:custGeom>
                <a:avLst/>
                <a:gdLst>
                  <a:gd name="T0" fmla="*/ 10 w 10"/>
                  <a:gd name="T1" fmla="*/ 7 h 56"/>
                  <a:gd name="T2" fmla="*/ 8 w 10"/>
                  <a:gd name="T3" fmla="*/ 22 h 56"/>
                  <a:gd name="T4" fmla="*/ 10 w 10"/>
                  <a:gd name="T5" fmla="*/ 7 h 56"/>
                  <a:gd name="T6" fmla="*/ 10 w 10"/>
                  <a:gd name="T7" fmla="*/ 2 h 56"/>
                  <a:gd name="T8" fmla="*/ 8 w 10"/>
                  <a:gd name="T9" fmla="*/ 16 h 56"/>
                  <a:gd name="T10" fmla="*/ 10 w 10"/>
                  <a:gd name="T11" fmla="*/ 4 h 56"/>
                  <a:gd name="T12" fmla="*/ 10 w 10"/>
                  <a:gd name="T13" fmla="*/ 2 h 56"/>
                  <a:gd name="T14" fmla="*/ 8 w 10"/>
                  <a:gd name="T15" fmla="*/ 2 h 56"/>
                  <a:gd name="T16" fmla="*/ 8 w 10"/>
                  <a:gd name="T17" fmla="*/ 3 h 56"/>
                  <a:gd name="T18" fmla="*/ 0 w 10"/>
                  <a:gd name="T19" fmla="*/ 51 h 56"/>
                  <a:gd name="T20" fmla="*/ 0 w 10"/>
                  <a:gd name="T21" fmla="*/ 56 h 56"/>
                  <a:gd name="T22" fmla="*/ 8 w 10"/>
                  <a:gd name="T23" fmla="*/ 2 h 56"/>
                  <a:gd name="T24" fmla="*/ 9 w 10"/>
                  <a:gd name="T25" fmla="*/ 0 h 56"/>
                  <a:gd name="T26" fmla="*/ 9 w 10"/>
                  <a:gd name="T27" fmla="*/ 1 h 56"/>
                  <a:gd name="T28" fmla="*/ 0 w 10"/>
                  <a:gd name="T29" fmla="*/ 56 h 56"/>
                  <a:gd name="T30" fmla="*/ 3 w 10"/>
                  <a:gd name="T31" fmla="*/ 46 h 56"/>
                  <a:gd name="T32" fmla="*/ 10 w 10"/>
                  <a:gd name="T33" fmla="*/ 1 h 56"/>
                  <a:gd name="T34" fmla="*/ 9 w 10"/>
                  <a:gd name="T3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56">
                    <a:moveTo>
                      <a:pt x="10" y="7"/>
                    </a:moveTo>
                    <a:cubicBezTo>
                      <a:pt x="9" y="12"/>
                      <a:pt x="8" y="17"/>
                      <a:pt x="8" y="22"/>
                    </a:cubicBezTo>
                    <a:cubicBezTo>
                      <a:pt x="9" y="18"/>
                      <a:pt x="10" y="12"/>
                      <a:pt x="10" y="7"/>
                    </a:cubicBezTo>
                    <a:close/>
                    <a:moveTo>
                      <a:pt x="10" y="2"/>
                    </a:moveTo>
                    <a:cubicBezTo>
                      <a:pt x="9" y="7"/>
                      <a:pt x="9" y="11"/>
                      <a:pt x="8" y="16"/>
                    </a:cubicBezTo>
                    <a:cubicBezTo>
                      <a:pt x="9" y="11"/>
                      <a:pt x="9" y="7"/>
                      <a:pt x="10" y="4"/>
                    </a:cubicBezTo>
                    <a:cubicBezTo>
                      <a:pt x="10" y="4"/>
                      <a:pt x="10" y="3"/>
                      <a:pt x="10" y="2"/>
                    </a:cubicBezTo>
                    <a:close/>
                    <a:moveTo>
                      <a:pt x="8" y="2"/>
                    </a:moveTo>
                    <a:cubicBezTo>
                      <a:pt x="8" y="3"/>
                      <a:pt x="8" y="3"/>
                      <a:pt x="8" y="3"/>
                    </a:cubicBezTo>
                    <a:cubicBezTo>
                      <a:pt x="8" y="3"/>
                      <a:pt x="0" y="33"/>
                      <a:pt x="0" y="51"/>
                    </a:cubicBezTo>
                    <a:cubicBezTo>
                      <a:pt x="0" y="55"/>
                      <a:pt x="0" y="56"/>
                      <a:pt x="0" y="56"/>
                    </a:cubicBezTo>
                    <a:cubicBezTo>
                      <a:pt x="2" y="32"/>
                      <a:pt x="6" y="13"/>
                      <a:pt x="8" y="2"/>
                    </a:cubicBezTo>
                    <a:close/>
                    <a:moveTo>
                      <a:pt x="9" y="0"/>
                    </a:moveTo>
                    <a:cubicBezTo>
                      <a:pt x="9" y="0"/>
                      <a:pt x="9" y="1"/>
                      <a:pt x="9" y="1"/>
                    </a:cubicBezTo>
                    <a:cubicBezTo>
                      <a:pt x="4" y="25"/>
                      <a:pt x="1" y="49"/>
                      <a:pt x="0" y="56"/>
                    </a:cubicBezTo>
                    <a:cubicBezTo>
                      <a:pt x="1" y="56"/>
                      <a:pt x="2" y="51"/>
                      <a:pt x="3" y="46"/>
                    </a:cubicBezTo>
                    <a:cubicBezTo>
                      <a:pt x="5" y="25"/>
                      <a:pt x="8" y="9"/>
                      <a:pt x="10" y="1"/>
                    </a:cubicBezTo>
                    <a:cubicBezTo>
                      <a:pt x="10" y="1"/>
                      <a:pt x="10" y="0"/>
                      <a:pt x="9"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1" name="Freeform 2389"/>
              <p:cNvSpPr>
                <a:spLocks/>
              </p:cNvSpPr>
              <p:nvPr/>
            </p:nvSpPr>
            <p:spPr bwMode="auto">
              <a:xfrm>
                <a:off x="1155" y="3485"/>
                <a:ext cx="25" cy="51"/>
              </a:xfrm>
              <a:custGeom>
                <a:avLst/>
                <a:gdLst>
                  <a:gd name="T0" fmla="*/ 8 w 12"/>
                  <a:gd name="T1" fmla="*/ 0 h 24"/>
                  <a:gd name="T2" fmla="*/ 7 w 12"/>
                  <a:gd name="T3" fmla="*/ 2 h 24"/>
                  <a:gd name="T4" fmla="*/ 2 w 12"/>
                  <a:gd name="T5" fmla="*/ 9 h 24"/>
                  <a:gd name="T6" fmla="*/ 5 w 12"/>
                  <a:gd name="T7" fmla="*/ 20 h 24"/>
                  <a:gd name="T8" fmla="*/ 8 w 12"/>
                  <a:gd name="T9" fmla="*/ 24 h 24"/>
                  <a:gd name="T10" fmla="*/ 10 w 12"/>
                  <a:gd name="T11" fmla="*/ 19 h 24"/>
                  <a:gd name="T12" fmla="*/ 12 w 12"/>
                  <a:gd name="T13" fmla="*/ 4 h 24"/>
                  <a:gd name="T14" fmla="*/ 8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8" y="0"/>
                    </a:moveTo>
                    <a:cubicBezTo>
                      <a:pt x="7" y="0"/>
                      <a:pt x="7" y="0"/>
                      <a:pt x="7" y="2"/>
                    </a:cubicBezTo>
                    <a:cubicBezTo>
                      <a:pt x="7" y="7"/>
                      <a:pt x="2" y="9"/>
                      <a:pt x="2" y="9"/>
                    </a:cubicBezTo>
                    <a:cubicBezTo>
                      <a:pt x="0" y="9"/>
                      <a:pt x="4" y="14"/>
                      <a:pt x="5" y="20"/>
                    </a:cubicBezTo>
                    <a:cubicBezTo>
                      <a:pt x="5" y="22"/>
                      <a:pt x="7" y="24"/>
                      <a:pt x="8" y="24"/>
                    </a:cubicBezTo>
                    <a:cubicBezTo>
                      <a:pt x="9" y="24"/>
                      <a:pt x="10" y="22"/>
                      <a:pt x="10" y="19"/>
                    </a:cubicBezTo>
                    <a:cubicBezTo>
                      <a:pt x="10" y="11"/>
                      <a:pt x="12" y="4"/>
                      <a:pt x="12" y="4"/>
                    </a:cubicBezTo>
                    <a:cubicBezTo>
                      <a:pt x="12" y="4"/>
                      <a:pt x="9" y="0"/>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2" name="Freeform 2390"/>
              <p:cNvSpPr>
                <a:spLocks noEditPoints="1"/>
              </p:cNvSpPr>
              <p:nvPr/>
            </p:nvSpPr>
            <p:spPr bwMode="auto">
              <a:xfrm>
                <a:off x="1178" y="3506"/>
                <a:ext cx="15" cy="104"/>
              </a:xfrm>
              <a:custGeom>
                <a:avLst/>
                <a:gdLst>
                  <a:gd name="T0" fmla="*/ 5 w 7"/>
                  <a:gd name="T1" fmla="*/ 27 h 49"/>
                  <a:gd name="T2" fmla="*/ 4 w 7"/>
                  <a:gd name="T3" fmla="*/ 32 h 49"/>
                  <a:gd name="T4" fmla="*/ 3 w 7"/>
                  <a:gd name="T5" fmla="*/ 47 h 49"/>
                  <a:gd name="T6" fmla="*/ 3 w 7"/>
                  <a:gd name="T7" fmla="*/ 46 h 49"/>
                  <a:gd name="T8" fmla="*/ 4 w 7"/>
                  <a:gd name="T9" fmla="*/ 36 h 49"/>
                  <a:gd name="T10" fmla="*/ 5 w 7"/>
                  <a:gd name="T11" fmla="*/ 32 h 49"/>
                  <a:gd name="T12" fmla="*/ 5 w 7"/>
                  <a:gd name="T13" fmla="*/ 27 h 49"/>
                  <a:gd name="T14" fmla="*/ 5 w 7"/>
                  <a:gd name="T15" fmla="*/ 20 h 49"/>
                  <a:gd name="T16" fmla="*/ 3 w 7"/>
                  <a:gd name="T17" fmla="*/ 32 h 49"/>
                  <a:gd name="T18" fmla="*/ 1 w 7"/>
                  <a:gd name="T19" fmla="*/ 49 h 49"/>
                  <a:gd name="T20" fmla="*/ 1 w 7"/>
                  <a:gd name="T21" fmla="*/ 49 h 49"/>
                  <a:gd name="T22" fmla="*/ 2 w 7"/>
                  <a:gd name="T23" fmla="*/ 49 h 49"/>
                  <a:gd name="T24" fmla="*/ 3 w 7"/>
                  <a:gd name="T25" fmla="*/ 35 h 49"/>
                  <a:gd name="T26" fmla="*/ 5 w 7"/>
                  <a:gd name="T27" fmla="*/ 24 h 49"/>
                  <a:gd name="T28" fmla="*/ 5 w 7"/>
                  <a:gd name="T29" fmla="*/ 20 h 49"/>
                  <a:gd name="T30" fmla="*/ 5 w 7"/>
                  <a:gd name="T31" fmla="*/ 14 h 49"/>
                  <a:gd name="T32" fmla="*/ 1 w 7"/>
                  <a:gd name="T33" fmla="*/ 31 h 49"/>
                  <a:gd name="T34" fmla="*/ 1 w 7"/>
                  <a:gd name="T35" fmla="*/ 34 h 49"/>
                  <a:gd name="T36" fmla="*/ 1 w 7"/>
                  <a:gd name="T37" fmla="*/ 36 h 49"/>
                  <a:gd name="T38" fmla="*/ 0 w 7"/>
                  <a:gd name="T39" fmla="*/ 43 h 49"/>
                  <a:gd name="T40" fmla="*/ 1 w 7"/>
                  <a:gd name="T41" fmla="*/ 35 h 49"/>
                  <a:gd name="T42" fmla="*/ 5 w 7"/>
                  <a:gd name="T43" fmla="*/ 18 h 49"/>
                  <a:gd name="T44" fmla="*/ 5 w 7"/>
                  <a:gd name="T45" fmla="*/ 14 h 49"/>
                  <a:gd name="T46" fmla="*/ 6 w 7"/>
                  <a:gd name="T47" fmla="*/ 6 h 49"/>
                  <a:gd name="T48" fmla="*/ 5 w 7"/>
                  <a:gd name="T49" fmla="*/ 9 h 49"/>
                  <a:gd name="T50" fmla="*/ 2 w 7"/>
                  <a:gd name="T51" fmla="*/ 24 h 49"/>
                  <a:gd name="T52" fmla="*/ 5 w 7"/>
                  <a:gd name="T53" fmla="*/ 13 h 49"/>
                  <a:gd name="T54" fmla="*/ 6 w 7"/>
                  <a:gd name="T55" fmla="*/ 6 h 49"/>
                  <a:gd name="T56" fmla="*/ 6 w 7"/>
                  <a:gd name="T57" fmla="*/ 4 h 49"/>
                  <a:gd name="T58" fmla="*/ 5 w 7"/>
                  <a:gd name="T59" fmla="*/ 8 h 49"/>
                  <a:gd name="T60" fmla="*/ 6 w 7"/>
                  <a:gd name="T61" fmla="*/ 6 h 49"/>
                  <a:gd name="T62" fmla="*/ 6 w 7"/>
                  <a:gd name="T63" fmla="*/ 4 h 49"/>
                  <a:gd name="T64" fmla="*/ 7 w 7"/>
                  <a:gd name="T65" fmla="*/ 0 h 49"/>
                  <a:gd name="T66" fmla="*/ 6 w 7"/>
                  <a:gd name="T67" fmla="*/ 4 h 49"/>
                  <a:gd name="T68" fmla="*/ 7 w 7"/>
                  <a:gd name="T6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49">
                    <a:moveTo>
                      <a:pt x="5" y="27"/>
                    </a:moveTo>
                    <a:cubicBezTo>
                      <a:pt x="5" y="29"/>
                      <a:pt x="4" y="31"/>
                      <a:pt x="4" y="32"/>
                    </a:cubicBezTo>
                    <a:cubicBezTo>
                      <a:pt x="3" y="37"/>
                      <a:pt x="3" y="42"/>
                      <a:pt x="3" y="47"/>
                    </a:cubicBezTo>
                    <a:cubicBezTo>
                      <a:pt x="3" y="47"/>
                      <a:pt x="3" y="46"/>
                      <a:pt x="3" y="46"/>
                    </a:cubicBezTo>
                    <a:cubicBezTo>
                      <a:pt x="3" y="43"/>
                      <a:pt x="4" y="40"/>
                      <a:pt x="4" y="36"/>
                    </a:cubicBezTo>
                    <a:cubicBezTo>
                      <a:pt x="4" y="35"/>
                      <a:pt x="5" y="33"/>
                      <a:pt x="5" y="32"/>
                    </a:cubicBezTo>
                    <a:cubicBezTo>
                      <a:pt x="5" y="30"/>
                      <a:pt x="5" y="29"/>
                      <a:pt x="5" y="27"/>
                    </a:cubicBezTo>
                    <a:close/>
                    <a:moveTo>
                      <a:pt x="5" y="20"/>
                    </a:moveTo>
                    <a:cubicBezTo>
                      <a:pt x="4" y="24"/>
                      <a:pt x="3" y="28"/>
                      <a:pt x="3" y="32"/>
                    </a:cubicBezTo>
                    <a:cubicBezTo>
                      <a:pt x="2" y="38"/>
                      <a:pt x="1" y="43"/>
                      <a:pt x="1" y="49"/>
                    </a:cubicBezTo>
                    <a:cubicBezTo>
                      <a:pt x="1" y="49"/>
                      <a:pt x="1" y="49"/>
                      <a:pt x="1" y="49"/>
                    </a:cubicBezTo>
                    <a:cubicBezTo>
                      <a:pt x="2" y="49"/>
                      <a:pt x="2" y="49"/>
                      <a:pt x="2" y="49"/>
                    </a:cubicBezTo>
                    <a:cubicBezTo>
                      <a:pt x="2" y="44"/>
                      <a:pt x="2" y="40"/>
                      <a:pt x="3" y="35"/>
                    </a:cubicBezTo>
                    <a:cubicBezTo>
                      <a:pt x="3" y="31"/>
                      <a:pt x="4" y="28"/>
                      <a:pt x="5" y="24"/>
                    </a:cubicBezTo>
                    <a:cubicBezTo>
                      <a:pt x="5" y="23"/>
                      <a:pt x="5" y="21"/>
                      <a:pt x="5" y="20"/>
                    </a:cubicBezTo>
                    <a:close/>
                    <a:moveTo>
                      <a:pt x="5" y="14"/>
                    </a:moveTo>
                    <a:cubicBezTo>
                      <a:pt x="4" y="20"/>
                      <a:pt x="2" y="26"/>
                      <a:pt x="1" y="31"/>
                    </a:cubicBezTo>
                    <a:cubicBezTo>
                      <a:pt x="1" y="32"/>
                      <a:pt x="1" y="33"/>
                      <a:pt x="1" y="34"/>
                    </a:cubicBezTo>
                    <a:cubicBezTo>
                      <a:pt x="1" y="34"/>
                      <a:pt x="1" y="35"/>
                      <a:pt x="1" y="36"/>
                    </a:cubicBezTo>
                    <a:cubicBezTo>
                      <a:pt x="1" y="39"/>
                      <a:pt x="0" y="41"/>
                      <a:pt x="0" y="43"/>
                    </a:cubicBezTo>
                    <a:cubicBezTo>
                      <a:pt x="1" y="41"/>
                      <a:pt x="1" y="38"/>
                      <a:pt x="1" y="35"/>
                    </a:cubicBezTo>
                    <a:cubicBezTo>
                      <a:pt x="2" y="30"/>
                      <a:pt x="4" y="24"/>
                      <a:pt x="5" y="18"/>
                    </a:cubicBezTo>
                    <a:cubicBezTo>
                      <a:pt x="5" y="17"/>
                      <a:pt x="5" y="15"/>
                      <a:pt x="5" y="14"/>
                    </a:cubicBezTo>
                    <a:close/>
                    <a:moveTo>
                      <a:pt x="6" y="6"/>
                    </a:moveTo>
                    <a:cubicBezTo>
                      <a:pt x="5" y="7"/>
                      <a:pt x="5" y="8"/>
                      <a:pt x="5" y="9"/>
                    </a:cubicBezTo>
                    <a:cubicBezTo>
                      <a:pt x="4" y="13"/>
                      <a:pt x="3" y="18"/>
                      <a:pt x="2" y="24"/>
                    </a:cubicBezTo>
                    <a:cubicBezTo>
                      <a:pt x="3" y="20"/>
                      <a:pt x="4" y="16"/>
                      <a:pt x="5" y="13"/>
                    </a:cubicBezTo>
                    <a:cubicBezTo>
                      <a:pt x="5" y="10"/>
                      <a:pt x="5" y="8"/>
                      <a:pt x="6" y="6"/>
                    </a:cubicBezTo>
                    <a:close/>
                    <a:moveTo>
                      <a:pt x="6" y="4"/>
                    </a:moveTo>
                    <a:cubicBezTo>
                      <a:pt x="6" y="5"/>
                      <a:pt x="5" y="6"/>
                      <a:pt x="5" y="8"/>
                    </a:cubicBezTo>
                    <a:cubicBezTo>
                      <a:pt x="5" y="7"/>
                      <a:pt x="5" y="6"/>
                      <a:pt x="6" y="6"/>
                    </a:cubicBezTo>
                    <a:cubicBezTo>
                      <a:pt x="6" y="5"/>
                      <a:pt x="6" y="4"/>
                      <a:pt x="6" y="4"/>
                    </a:cubicBezTo>
                    <a:close/>
                    <a:moveTo>
                      <a:pt x="7" y="0"/>
                    </a:moveTo>
                    <a:cubicBezTo>
                      <a:pt x="6" y="1"/>
                      <a:pt x="6" y="2"/>
                      <a:pt x="6" y="4"/>
                    </a:cubicBezTo>
                    <a:cubicBezTo>
                      <a:pt x="6" y="1"/>
                      <a:pt x="7" y="0"/>
                      <a:pt x="7"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3" name="Freeform 2391"/>
              <p:cNvSpPr>
                <a:spLocks noEditPoints="1"/>
              </p:cNvSpPr>
              <p:nvPr/>
            </p:nvSpPr>
            <p:spPr bwMode="auto">
              <a:xfrm>
                <a:off x="1140" y="3714"/>
                <a:ext cx="32" cy="164"/>
              </a:xfrm>
              <a:custGeom>
                <a:avLst/>
                <a:gdLst>
                  <a:gd name="T0" fmla="*/ 13 w 15"/>
                  <a:gd name="T1" fmla="*/ 40 h 77"/>
                  <a:gd name="T2" fmla="*/ 12 w 15"/>
                  <a:gd name="T3" fmla="*/ 43 h 77"/>
                  <a:gd name="T4" fmla="*/ 9 w 15"/>
                  <a:gd name="T5" fmla="*/ 53 h 77"/>
                  <a:gd name="T6" fmla="*/ 12 w 15"/>
                  <a:gd name="T7" fmla="*/ 43 h 77"/>
                  <a:gd name="T8" fmla="*/ 13 w 15"/>
                  <a:gd name="T9" fmla="*/ 40 h 77"/>
                  <a:gd name="T10" fmla="*/ 14 w 15"/>
                  <a:gd name="T11" fmla="*/ 27 h 77"/>
                  <a:gd name="T12" fmla="*/ 14 w 15"/>
                  <a:gd name="T13" fmla="*/ 27 h 77"/>
                  <a:gd name="T14" fmla="*/ 10 w 15"/>
                  <a:gd name="T15" fmla="*/ 43 h 77"/>
                  <a:gd name="T16" fmla="*/ 6 w 15"/>
                  <a:gd name="T17" fmla="*/ 65 h 77"/>
                  <a:gd name="T18" fmla="*/ 8 w 15"/>
                  <a:gd name="T19" fmla="*/ 58 h 77"/>
                  <a:gd name="T20" fmla="*/ 13 w 15"/>
                  <a:gd name="T21" fmla="*/ 37 h 77"/>
                  <a:gd name="T22" fmla="*/ 13 w 15"/>
                  <a:gd name="T23" fmla="*/ 34 h 77"/>
                  <a:gd name="T24" fmla="*/ 14 w 15"/>
                  <a:gd name="T25" fmla="*/ 27 h 77"/>
                  <a:gd name="T26" fmla="*/ 12 w 15"/>
                  <a:gd name="T27" fmla="*/ 10 h 77"/>
                  <a:gd name="T28" fmla="*/ 11 w 15"/>
                  <a:gd name="T29" fmla="*/ 18 h 77"/>
                  <a:gd name="T30" fmla="*/ 7 w 15"/>
                  <a:gd name="T31" fmla="*/ 40 h 77"/>
                  <a:gd name="T32" fmla="*/ 1 w 15"/>
                  <a:gd name="T33" fmla="*/ 75 h 77"/>
                  <a:gd name="T34" fmla="*/ 7 w 15"/>
                  <a:gd name="T35" fmla="*/ 33 h 77"/>
                  <a:gd name="T36" fmla="*/ 6 w 15"/>
                  <a:gd name="T37" fmla="*/ 36 h 77"/>
                  <a:gd name="T38" fmla="*/ 3 w 15"/>
                  <a:gd name="T39" fmla="*/ 51 h 77"/>
                  <a:gd name="T40" fmla="*/ 0 w 15"/>
                  <a:gd name="T41" fmla="*/ 73 h 77"/>
                  <a:gd name="T42" fmla="*/ 0 w 15"/>
                  <a:gd name="T43" fmla="*/ 67 h 77"/>
                  <a:gd name="T44" fmla="*/ 1 w 15"/>
                  <a:gd name="T45" fmla="*/ 77 h 77"/>
                  <a:gd name="T46" fmla="*/ 1 w 15"/>
                  <a:gd name="T47" fmla="*/ 77 h 77"/>
                  <a:gd name="T48" fmla="*/ 3 w 15"/>
                  <a:gd name="T49" fmla="*/ 75 h 77"/>
                  <a:gd name="T50" fmla="*/ 9 w 15"/>
                  <a:gd name="T51" fmla="*/ 33 h 77"/>
                  <a:gd name="T52" fmla="*/ 12 w 15"/>
                  <a:gd name="T53" fmla="*/ 10 h 77"/>
                  <a:gd name="T54" fmla="*/ 14 w 15"/>
                  <a:gd name="T55" fmla="*/ 0 h 77"/>
                  <a:gd name="T56" fmla="*/ 14 w 15"/>
                  <a:gd name="T57" fmla="*/ 4 h 77"/>
                  <a:gd name="T58" fmla="*/ 12 w 15"/>
                  <a:gd name="T59" fmla="*/ 26 h 77"/>
                  <a:gd name="T60" fmla="*/ 8 w 15"/>
                  <a:gd name="T61" fmla="*/ 45 h 77"/>
                  <a:gd name="T62" fmla="*/ 4 w 15"/>
                  <a:gd name="T63" fmla="*/ 73 h 77"/>
                  <a:gd name="T64" fmla="*/ 6 w 15"/>
                  <a:gd name="T65" fmla="*/ 67 h 77"/>
                  <a:gd name="T66" fmla="*/ 11 w 15"/>
                  <a:gd name="T67" fmla="*/ 37 h 77"/>
                  <a:gd name="T68" fmla="*/ 14 w 15"/>
                  <a:gd name="T69" fmla="*/ 18 h 77"/>
                  <a:gd name="T70" fmla="*/ 14 w 15"/>
                  <a:gd name="T71" fmla="*/ 2 h 77"/>
                  <a:gd name="T72" fmla="*/ 14 w 15"/>
                  <a:gd name="T73" fmla="*/ 0 h 77"/>
                  <a:gd name="T74" fmla="*/ 14 w 15"/>
                  <a:gd name="T75" fmla="*/ 0 h 77"/>
                  <a:gd name="T76" fmla="*/ 13 w 15"/>
                  <a:gd name="T77" fmla="*/ 6 h 77"/>
                  <a:gd name="T78" fmla="*/ 12 w 15"/>
                  <a:gd name="T79" fmla="*/ 20 h 77"/>
                  <a:gd name="T80" fmla="*/ 8 w 15"/>
                  <a:gd name="T81" fmla="*/ 42 h 77"/>
                  <a:gd name="T82" fmla="*/ 3 w 15"/>
                  <a:gd name="T83" fmla="*/ 75 h 77"/>
                  <a:gd name="T84" fmla="*/ 3 w 15"/>
                  <a:gd name="T85" fmla="*/ 74 h 77"/>
                  <a:gd name="T86" fmla="*/ 9 w 15"/>
                  <a:gd name="T87" fmla="*/ 37 h 77"/>
                  <a:gd name="T88" fmla="*/ 14 w 15"/>
                  <a:gd name="T8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 h="77">
                    <a:moveTo>
                      <a:pt x="13" y="40"/>
                    </a:moveTo>
                    <a:cubicBezTo>
                      <a:pt x="12" y="41"/>
                      <a:pt x="12" y="42"/>
                      <a:pt x="12" y="43"/>
                    </a:cubicBezTo>
                    <a:cubicBezTo>
                      <a:pt x="11" y="47"/>
                      <a:pt x="10" y="50"/>
                      <a:pt x="9" y="53"/>
                    </a:cubicBezTo>
                    <a:cubicBezTo>
                      <a:pt x="10" y="49"/>
                      <a:pt x="11" y="46"/>
                      <a:pt x="12" y="43"/>
                    </a:cubicBezTo>
                    <a:cubicBezTo>
                      <a:pt x="12" y="42"/>
                      <a:pt x="12" y="41"/>
                      <a:pt x="13" y="40"/>
                    </a:cubicBezTo>
                    <a:close/>
                    <a:moveTo>
                      <a:pt x="14" y="27"/>
                    </a:moveTo>
                    <a:cubicBezTo>
                      <a:pt x="14" y="27"/>
                      <a:pt x="14" y="27"/>
                      <a:pt x="14" y="27"/>
                    </a:cubicBezTo>
                    <a:cubicBezTo>
                      <a:pt x="13" y="33"/>
                      <a:pt x="11" y="38"/>
                      <a:pt x="10" y="43"/>
                    </a:cubicBezTo>
                    <a:cubicBezTo>
                      <a:pt x="8" y="51"/>
                      <a:pt x="7" y="54"/>
                      <a:pt x="6" y="65"/>
                    </a:cubicBezTo>
                    <a:cubicBezTo>
                      <a:pt x="7" y="63"/>
                      <a:pt x="7" y="61"/>
                      <a:pt x="8" y="58"/>
                    </a:cubicBezTo>
                    <a:cubicBezTo>
                      <a:pt x="9" y="52"/>
                      <a:pt x="11" y="44"/>
                      <a:pt x="13" y="37"/>
                    </a:cubicBezTo>
                    <a:cubicBezTo>
                      <a:pt x="13" y="36"/>
                      <a:pt x="13" y="35"/>
                      <a:pt x="13" y="34"/>
                    </a:cubicBezTo>
                    <a:cubicBezTo>
                      <a:pt x="13" y="32"/>
                      <a:pt x="14" y="29"/>
                      <a:pt x="14" y="27"/>
                    </a:cubicBezTo>
                    <a:close/>
                    <a:moveTo>
                      <a:pt x="12" y="10"/>
                    </a:moveTo>
                    <a:cubicBezTo>
                      <a:pt x="12" y="13"/>
                      <a:pt x="11" y="15"/>
                      <a:pt x="11" y="18"/>
                    </a:cubicBezTo>
                    <a:cubicBezTo>
                      <a:pt x="10" y="26"/>
                      <a:pt x="8" y="32"/>
                      <a:pt x="7" y="40"/>
                    </a:cubicBezTo>
                    <a:cubicBezTo>
                      <a:pt x="4" y="51"/>
                      <a:pt x="3" y="56"/>
                      <a:pt x="1" y="75"/>
                    </a:cubicBezTo>
                    <a:cubicBezTo>
                      <a:pt x="1" y="69"/>
                      <a:pt x="4" y="50"/>
                      <a:pt x="7" y="33"/>
                    </a:cubicBezTo>
                    <a:cubicBezTo>
                      <a:pt x="7" y="34"/>
                      <a:pt x="7" y="35"/>
                      <a:pt x="6" y="36"/>
                    </a:cubicBezTo>
                    <a:cubicBezTo>
                      <a:pt x="5" y="40"/>
                      <a:pt x="4" y="46"/>
                      <a:pt x="3" y="51"/>
                    </a:cubicBezTo>
                    <a:cubicBezTo>
                      <a:pt x="2" y="56"/>
                      <a:pt x="1" y="62"/>
                      <a:pt x="0" y="73"/>
                    </a:cubicBezTo>
                    <a:cubicBezTo>
                      <a:pt x="0" y="72"/>
                      <a:pt x="0" y="70"/>
                      <a:pt x="0" y="67"/>
                    </a:cubicBezTo>
                    <a:cubicBezTo>
                      <a:pt x="0" y="72"/>
                      <a:pt x="0" y="76"/>
                      <a:pt x="1" y="77"/>
                    </a:cubicBezTo>
                    <a:cubicBezTo>
                      <a:pt x="1" y="77"/>
                      <a:pt x="1" y="77"/>
                      <a:pt x="1" y="77"/>
                    </a:cubicBezTo>
                    <a:cubicBezTo>
                      <a:pt x="2" y="77"/>
                      <a:pt x="2" y="76"/>
                      <a:pt x="3" y="75"/>
                    </a:cubicBezTo>
                    <a:cubicBezTo>
                      <a:pt x="3" y="67"/>
                      <a:pt x="5" y="49"/>
                      <a:pt x="9" y="33"/>
                    </a:cubicBezTo>
                    <a:cubicBezTo>
                      <a:pt x="10" y="25"/>
                      <a:pt x="12" y="18"/>
                      <a:pt x="12" y="10"/>
                    </a:cubicBezTo>
                    <a:close/>
                    <a:moveTo>
                      <a:pt x="14" y="0"/>
                    </a:moveTo>
                    <a:cubicBezTo>
                      <a:pt x="14" y="2"/>
                      <a:pt x="14" y="3"/>
                      <a:pt x="14" y="4"/>
                    </a:cubicBezTo>
                    <a:cubicBezTo>
                      <a:pt x="14" y="11"/>
                      <a:pt x="13" y="19"/>
                      <a:pt x="12" y="26"/>
                    </a:cubicBezTo>
                    <a:cubicBezTo>
                      <a:pt x="11" y="33"/>
                      <a:pt x="10" y="38"/>
                      <a:pt x="8" y="45"/>
                    </a:cubicBezTo>
                    <a:cubicBezTo>
                      <a:pt x="6" y="54"/>
                      <a:pt x="5" y="58"/>
                      <a:pt x="4" y="73"/>
                    </a:cubicBezTo>
                    <a:cubicBezTo>
                      <a:pt x="4" y="71"/>
                      <a:pt x="5" y="69"/>
                      <a:pt x="6" y="67"/>
                    </a:cubicBezTo>
                    <a:cubicBezTo>
                      <a:pt x="6" y="60"/>
                      <a:pt x="8" y="48"/>
                      <a:pt x="11" y="37"/>
                    </a:cubicBezTo>
                    <a:cubicBezTo>
                      <a:pt x="13" y="31"/>
                      <a:pt x="14" y="25"/>
                      <a:pt x="14" y="18"/>
                    </a:cubicBezTo>
                    <a:cubicBezTo>
                      <a:pt x="14" y="12"/>
                      <a:pt x="15" y="6"/>
                      <a:pt x="14" y="2"/>
                    </a:cubicBezTo>
                    <a:cubicBezTo>
                      <a:pt x="14" y="1"/>
                      <a:pt x="14" y="1"/>
                      <a:pt x="14" y="0"/>
                    </a:cubicBezTo>
                    <a:close/>
                    <a:moveTo>
                      <a:pt x="14" y="0"/>
                    </a:moveTo>
                    <a:cubicBezTo>
                      <a:pt x="14" y="1"/>
                      <a:pt x="14" y="3"/>
                      <a:pt x="13" y="6"/>
                    </a:cubicBezTo>
                    <a:cubicBezTo>
                      <a:pt x="13" y="10"/>
                      <a:pt x="12" y="15"/>
                      <a:pt x="12" y="20"/>
                    </a:cubicBezTo>
                    <a:cubicBezTo>
                      <a:pt x="11" y="28"/>
                      <a:pt x="9" y="34"/>
                      <a:pt x="8" y="42"/>
                    </a:cubicBezTo>
                    <a:cubicBezTo>
                      <a:pt x="6" y="52"/>
                      <a:pt x="4" y="57"/>
                      <a:pt x="3" y="75"/>
                    </a:cubicBezTo>
                    <a:cubicBezTo>
                      <a:pt x="3" y="74"/>
                      <a:pt x="3" y="74"/>
                      <a:pt x="3" y="74"/>
                    </a:cubicBezTo>
                    <a:cubicBezTo>
                      <a:pt x="3" y="67"/>
                      <a:pt x="6" y="51"/>
                      <a:pt x="9" y="37"/>
                    </a:cubicBezTo>
                    <a:cubicBezTo>
                      <a:pt x="12" y="25"/>
                      <a:pt x="13" y="12"/>
                      <a:pt x="1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4" name="Freeform 2392"/>
              <p:cNvSpPr>
                <a:spLocks noEditPoints="1"/>
              </p:cNvSpPr>
              <p:nvPr/>
            </p:nvSpPr>
            <p:spPr bwMode="auto">
              <a:xfrm>
                <a:off x="1101" y="3640"/>
                <a:ext cx="22" cy="200"/>
              </a:xfrm>
              <a:custGeom>
                <a:avLst/>
                <a:gdLst>
                  <a:gd name="T0" fmla="*/ 2 w 10"/>
                  <a:gd name="T1" fmla="*/ 83 h 94"/>
                  <a:gd name="T2" fmla="*/ 3 w 10"/>
                  <a:gd name="T3" fmla="*/ 92 h 94"/>
                  <a:gd name="T4" fmla="*/ 4 w 10"/>
                  <a:gd name="T5" fmla="*/ 94 h 94"/>
                  <a:gd name="T6" fmla="*/ 4 w 10"/>
                  <a:gd name="T7" fmla="*/ 94 h 94"/>
                  <a:gd name="T8" fmla="*/ 2 w 10"/>
                  <a:gd name="T9" fmla="*/ 83 h 94"/>
                  <a:gd name="T10" fmla="*/ 2 w 10"/>
                  <a:gd name="T11" fmla="*/ 71 h 94"/>
                  <a:gd name="T12" fmla="*/ 2 w 10"/>
                  <a:gd name="T13" fmla="*/ 78 h 94"/>
                  <a:gd name="T14" fmla="*/ 5 w 10"/>
                  <a:gd name="T15" fmla="*/ 94 h 94"/>
                  <a:gd name="T16" fmla="*/ 5 w 10"/>
                  <a:gd name="T17" fmla="*/ 93 h 94"/>
                  <a:gd name="T18" fmla="*/ 2 w 10"/>
                  <a:gd name="T19" fmla="*/ 71 h 94"/>
                  <a:gd name="T20" fmla="*/ 1 w 10"/>
                  <a:gd name="T21" fmla="*/ 53 h 94"/>
                  <a:gd name="T22" fmla="*/ 1 w 10"/>
                  <a:gd name="T23" fmla="*/ 63 h 94"/>
                  <a:gd name="T24" fmla="*/ 6 w 10"/>
                  <a:gd name="T25" fmla="*/ 92 h 94"/>
                  <a:gd name="T26" fmla="*/ 7 w 10"/>
                  <a:gd name="T27" fmla="*/ 89 h 94"/>
                  <a:gd name="T28" fmla="*/ 1 w 10"/>
                  <a:gd name="T29" fmla="*/ 53 h 94"/>
                  <a:gd name="T30" fmla="*/ 7 w 10"/>
                  <a:gd name="T31" fmla="*/ 50 h 94"/>
                  <a:gd name="T32" fmla="*/ 9 w 10"/>
                  <a:gd name="T33" fmla="*/ 65 h 94"/>
                  <a:gd name="T34" fmla="*/ 9 w 10"/>
                  <a:gd name="T35" fmla="*/ 57 h 94"/>
                  <a:gd name="T36" fmla="*/ 7 w 10"/>
                  <a:gd name="T37" fmla="*/ 50 h 94"/>
                  <a:gd name="T38" fmla="*/ 3 w 10"/>
                  <a:gd name="T39" fmla="*/ 27 h 94"/>
                  <a:gd name="T40" fmla="*/ 9 w 10"/>
                  <a:gd name="T41" fmla="*/ 74 h 94"/>
                  <a:gd name="T42" fmla="*/ 9 w 10"/>
                  <a:gd name="T43" fmla="*/ 67 h 94"/>
                  <a:gd name="T44" fmla="*/ 6 w 10"/>
                  <a:gd name="T45" fmla="*/ 41 h 94"/>
                  <a:gd name="T46" fmla="*/ 3 w 10"/>
                  <a:gd name="T47" fmla="*/ 27 h 94"/>
                  <a:gd name="T48" fmla="*/ 1 w 10"/>
                  <a:gd name="T49" fmla="*/ 11 h 94"/>
                  <a:gd name="T50" fmla="*/ 8 w 10"/>
                  <a:gd name="T51" fmla="*/ 83 h 94"/>
                  <a:gd name="T52" fmla="*/ 9 w 10"/>
                  <a:gd name="T53" fmla="*/ 75 h 94"/>
                  <a:gd name="T54" fmla="*/ 2 w 10"/>
                  <a:gd name="T55" fmla="*/ 18 h 94"/>
                  <a:gd name="T56" fmla="*/ 1 w 10"/>
                  <a:gd name="T57" fmla="*/ 11 h 94"/>
                  <a:gd name="T58" fmla="*/ 0 w 10"/>
                  <a:gd name="T59" fmla="*/ 1 h 94"/>
                  <a:gd name="T60" fmla="*/ 0 w 10"/>
                  <a:gd name="T61" fmla="*/ 39 h 94"/>
                  <a:gd name="T62" fmla="*/ 7 w 10"/>
                  <a:gd name="T63" fmla="*/ 88 h 94"/>
                  <a:gd name="T64" fmla="*/ 8 w 10"/>
                  <a:gd name="T65" fmla="*/ 83 h 94"/>
                  <a:gd name="T66" fmla="*/ 0 w 10"/>
                  <a:gd name="T67" fmla="*/ 4 h 94"/>
                  <a:gd name="T68" fmla="*/ 0 w 10"/>
                  <a:gd name="T69" fmla="*/ 1 h 94"/>
                  <a:gd name="T70" fmla="*/ 0 w 10"/>
                  <a:gd name="T71" fmla="*/ 0 h 94"/>
                  <a:gd name="T72" fmla="*/ 0 w 10"/>
                  <a:gd name="T73" fmla="*/ 1 h 94"/>
                  <a:gd name="T74" fmla="*/ 0 w 10"/>
                  <a:gd name="T7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94">
                    <a:moveTo>
                      <a:pt x="2" y="83"/>
                    </a:moveTo>
                    <a:cubicBezTo>
                      <a:pt x="3" y="87"/>
                      <a:pt x="3" y="91"/>
                      <a:pt x="3" y="92"/>
                    </a:cubicBezTo>
                    <a:cubicBezTo>
                      <a:pt x="4" y="93"/>
                      <a:pt x="4" y="94"/>
                      <a:pt x="4" y="94"/>
                    </a:cubicBezTo>
                    <a:cubicBezTo>
                      <a:pt x="4" y="94"/>
                      <a:pt x="4" y="94"/>
                      <a:pt x="4" y="94"/>
                    </a:cubicBezTo>
                    <a:cubicBezTo>
                      <a:pt x="4" y="90"/>
                      <a:pt x="3" y="86"/>
                      <a:pt x="2" y="83"/>
                    </a:cubicBezTo>
                    <a:close/>
                    <a:moveTo>
                      <a:pt x="2" y="71"/>
                    </a:moveTo>
                    <a:cubicBezTo>
                      <a:pt x="2" y="73"/>
                      <a:pt x="2" y="76"/>
                      <a:pt x="2" y="78"/>
                    </a:cubicBezTo>
                    <a:cubicBezTo>
                      <a:pt x="3" y="84"/>
                      <a:pt x="4" y="90"/>
                      <a:pt x="5" y="94"/>
                    </a:cubicBezTo>
                    <a:cubicBezTo>
                      <a:pt x="5" y="94"/>
                      <a:pt x="5" y="93"/>
                      <a:pt x="5" y="93"/>
                    </a:cubicBezTo>
                    <a:cubicBezTo>
                      <a:pt x="4" y="85"/>
                      <a:pt x="3" y="78"/>
                      <a:pt x="2" y="71"/>
                    </a:cubicBezTo>
                    <a:close/>
                    <a:moveTo>
                      <a:pt x="1" y="53"/>
                    </a:moveTo>
                    <a:cubicBezTo>
                      <a:pt x="1" y="56"/>
                      <a:pt x="1" y="60"/>
                      <a:pt x="1" y="63"/>
                    </a:cubicBezTo>
                    <a:cubicBezTo>
                      <a:pt x="3" y="75"/>
                      <a:pt x="4" y="85"/>
                      <a:pt x="6" y="92"/>
                    </a:cubicBezTo>
                    <a:cubicBezTo>
                      <a:pt x="6" y="91"/>
                      <a:pt x="6" y="90"/>
                      <a:pt x="7" y="89"/>
                    </a:cubicBezTo>
                    <a:cubicBezTo>
                      <a:pt x="4" y="76"/>
                      <a:pt x="2" y="64"/>
                      <a:pt x="1" y="53"/>
                    </a:cubicBezTo>
                    <a:close/>
                    <a:moveTo>
                      <a:pt x="7" y="50"/>
                    </a:moveTo>
                    <a:cubicBezTo>
                      <a:pt x="8" y="55"/>
                      <a:pt x="9" y="61"/>
                      <a:pt x="9" y="65"/>
                    </a:cubicBezTo>
                    <a:cubicBezTo>
                      <a:pt x="10" y="62"/>
                      <a:pt x="9" y="59"/>
                      <a:pt x="9" y="57"/>
                    </a:cubicBezTo>
                    <a:cubicBezTo>
                      <a:pt x="9" y="55"/>
                      <a:pt x="8" y="53"/>
                      <a:pt x="7" y="50"/>
                    </a:cubicBezTo>
                    <a:close/>
                    <a:moveTo>
                      <a:pt x="3" y="27"/>
                    </a:moveTo>
                    <a:cubicBezTo>
                      <a:pt x="5" y="46"/>
                      <a:pt x="7" y="63"/>
                      <a:pt x="9" y="74"/>
                    </a:cubicBezTo>
                    <a:cubicBezTo>
                      <a:pt x="9" y="71"/>
                      <a:pt x="9" y="69"/>
                      <a:pt x="9" y="67"/>
                    </a:cubicBezTo>
                    <a:cubicBezTo>
                      <a:pt x="8" y="57"/>
                      <a:pt x="7" y="49"/>
                      <a:pt x="6" y="41"/>
                    </a:cubicBezTo>
                    <a:cubicBezTo>
                      <a:pt x="5" y="36"/>
                      <a:pt x="4" y="32"/>
                      <a:pt x="3" y="27"/>
                    </a:cubicBezTo>
                    <a:close/>
                    <a:moveTo>
                      <a:pt x="1" y="11"/>
                    </a:moveTo>
                    <a:cubicBezTo>
                      <a:pt x="1" y="41"/>
                      <a:pt x="5" y="67"/>
                      <a:pt x="8" y="83"/>
                    </a:cubicBezTo>
                    <a:cubicBezTo>
                      <a:pt x="8" y="80"/>
                      <a:pt x="9" y="78"/>
                      <a:pt x="9" y="75"/>
                    </a:cubicBezTo>
                    <a:cubicBezTo>
                      <a:pt x="4" y="52"/>
                      <a:pt x="2" y="33"/>
                      <a:pt x="2" y="18"/>
                    </a:cubicBezTo>
                    <a:cubicBezTo>
                      <a:pt x="1" y="15"/>
                      <a:pt x="1" y="13"/>
                      <a:pt x="1" y="11"/>
                    </a:cubicBezTo>
                    <a:close/>
                    <a:moveTo>
                      <a:pt x="0" y="1"/>
                    </a:moveTo>
                    <a:cubicBezTo>
                      <a:pt x="0" y="4"/>
                      <a:pt x="0" y="21"/>
                      <a:pt x="0" y="39"/>
                    </a:cubicBezTo>
                    <a:cubicBezTo>
                      <a:pt x="2" y="60"/>
                      <a:pt x="5" y="77"/>
                      <a:pt x="7" y="88"/>
                    </a:cubicBezTo>
                    <a:cubicBezTo>
                      <a:pt x="7" y="87"/>
                      <a:pt x="7" y="85"/>
                      <a:pt x="8" y="83"/>
                    </a:cubicBezTo>
                    <a:cubicBezTo>
                      <a:pt x="1" y="48"/>
                      <a:pt x="0" y="20"/>
                      <a:pt x="0" y="4"/>
                    </a:cubicBezTo>
                    <a:cubicBezTo>
                      <a:pt x="0" y="3"/>
                      <a:pt x="0" y="1"/>
                      <a:pt x="0" y="1"/>
                    </a:cubicBezTo>
                    <a:close/>
                    <a:moveTo>
                      <a:pt x="0" y="0"/>
                    </a:moveTo>
                    <a:cubicBezTo>
                      <a:pt x="0" y="1"/>
                      <a:pt x="0" y="1"/>
                      <a:pt x="0" y="1"/>
                    </a:cubicBezTo>
                    <a:cubicBezTo>
                      <a:pt x="0" y="0"/>
                      <a:pt x="0" y="0"/>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5" name="Freeform 2393"/>
              <p:cNvSpPr>
                <a:spLocks noEditPoints="1"/>
              </p:cNvSpPr>
              <p:nvPr/>
            </p:nvSpPr>
            <p:spPr bwMode="auto">
              <a:xfrm>
                <a:off x="1061" y="3344"/>
                <a:ext cx="147" cy="549"/>
              </a:xfrm>
              <a:custGeom>
                <a:avLst/>
                <a:gdLst>
                  <a:gd name="T0" fmla="*/ 43 w 69"/>
                  <a:gd name="T1" fmla="*/ 258 h 258"/>
                  <a:gd name="T2" fmla="*/ 17 w 69"/>
                  <a:gd name="T3" fmla="*/ 255 h 258"/>
                  <a:gd name="T4" fmla="*/ 16 w 69"/>
                  <a:gd name="T5" fmla="*/ 254 h 258"/>
                  <a:gd name="T6" fmla="*/ 16 w 69"/>
                  <a:gd name="T7" fmla="*/ 254 h 258"/>
                  <a:gd name="T8" fmla="*/ 17 w 69"/>
                  <a:gd name="T9" fmla="*/ 231 h 258"/>
                  <a:gd name="T10" fmla="*/ 14 w 69"/>
                  <a:gd name="T11" fmla="*/ 188 h 258"/>
                  <a:gd name="T12" fmla="*/ 0 w 69"/>
                  <a:gd name="T13" fmla="*/ 102 h 258"/>
                  <a:gd name="T14" fmla="*/ 0 w 69"/>
                  <a:gd name="T15" fmla="*/ 88 h 258"/>
                  <a:gd name="T16" fmla="*/ 15 w 69"/>
                  <a:gd name="T17" fmla="*/ 1 h 258"/>
                  <a:gd name="T18" fmla="*/ 15 w 69"/>
                  <a:gd name="T19" fmla="*/ 0 h 258"/>
                  <a:gd name="T20" fmla="*/ 15 w 69"/>
                  <a:gd name="T21" fmla="*/ 1 h 258"/>
                  <a:gd name="T22" fmla="*/ 42 w 69"/>
                  <a:gd name="T23" fmla="*/ 31 h 258"/>
                  <a:gd name="T24" fmla="*/ 69 w 69"/>
                  <a:gd name="T25" fmla="*/ 68 h 258"/>
                  <a:gd name="T26" fmla="*/ 69 w 69"/>
                  <a:gd name="T27" fmla="*/ 70 h 258"/>
                  <a:gd name="T28" fmla="*/ 62 w 69"/>
                  <a:gd name="T29" fmla="*/ 124 h 258"/>
                  <a:gd name="T30" fmla="*/ 58 w 69"/>
                  <a:gd name="T31" fmla="*/ 174 h 258"/>
                  <a:gd name="T32" fmla="*/ 55 w 69"/>
                  <a:gd name="T33" fmla="*/ 198 h 258"/>
                  <a:gd name="T34" fmla="*/ 43 w 69"/>
                  <a:gd name="T35" fmla="*/ 258 h 258"/>
                  <a:gd name="T36" fmla="*/ 43 w 69"/>
                  <a:gd name="T37" fmla="*/ 258 h 258"/>
                  <a:gd name="T38" fmla="*/ 17 w 69"/>
                  <a:gd name="T39" fmla="*/ 254 h 258"/>
                  <a:gd name="T40" fmla="*/ 17 w 69"/>
                  <a:gd name="T41" fmla="*/ 254 h 258"/>
                  <a:gd name="T42" fmla="*/ 20 w 69"/>
                  <a:gd name="T43" fmla="*/ 255 h 258"/>
                  <a:gd name="T44" fmla="*/ 29 w 69"/>
                  <a:gd name="T45" fmla="*/ 256 h 258"/>
                  <a:gd name="T46" fmla="*/ 42 w 69"/>
                  <a:gd name="T47" fmla="*/ 258 h 258"/>
                  <a:gd name="T48" fmla="*/ 48 w 69"/>
                  <a:gd name="T49" fmla="*/ 233 h 258"/>
                  <a:gd name="T50" fmla="*/ 55 w 69"/>
                  <a:gd name="T51" fmla="*/ 198 h 258"/>
                  <a:gd name="T52" fmla="*/ 57 w 69"/>
                  <a:gd name="T53" fmla="*/ 174 h 258"/>
                  <a:gd name="T54" fmla="*/ 61 w 69"/>
                  <a:gd name="T55" fmla="*/ 123 h 258"/>
                  <a:gd name="T56" fmla="*/ 68 w 69"/>
                  <a:gd name="T57" fmla="*/ 69 h 258"/>
                  <a:gd name="T58" fmla="*/ 68 w 69"/>
                  <a:gd name="T59" fmla="*/ 68 h 258"/>
                  <a:gd name="T60" fmla="*/ 42 w 69"/>
                  <a:gd name="T61" fmla="*/ 31 h 258"/>
                  <a:gd name="T62" fmla="*/ 15 w 69"/>
                  <a:gd name="T63" fmla="*/ 2 h 258"/>
                  <a:gd name="T64" fmla="*/ 9 w 69"/>
                  <a:gd name="T65" fmla="*/ 30 h 258"/>
                  <a:gd name="T66" fmla="*/ 1 w 69"/>
                  <a:gd name="T67" fmla="*/ 88 h 258"/>
                  <a:gd name="T68" fmla="*/ 1 w 69"/>
                  <a:gd name="T69" fmla="*/ 102 h 258"/>
                  <a:gd name="T70" fmla="*/ 14 w 69"/>
                  <a:gd name="T71" fmla="*/ 187 h 258"/>
                  <a:gd name="T72" fmla="*/ 17 w 69"/>
                  <a:gd name="T73" fmla="*/ 231 h 258"/>
                  <a:gd name="T74" fmla="*/ 16 w 69"/>
                  <a:gd name="T75" fmla="*/ 254 h 258"/>
                  <a:gd name="T76" fmla="*/ 16 w 69"/>
                  <a:gd name="T77" fmla="*/ 254 h 258"/>
                  <a:gd name="T78" fmla="*/ 17 w 69"/>
                  <a:gd name="T79" fmla="*/ 254 h 258"/>
                  <a:gd name="T80" fmla="*/ 15 w 69"/>
                  <a:gd name="T81" fmla="*/ 1 h 258"/>
                  <a:gd name="T82" fmla="*/ 15 w 69"/>
                  <a:gd name="T83" fmla="*/ 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258">
                    <a:moveTo>
                      <a:pt x="43" y="258"/>
                    </a:moveTo>
                    <a:cubicBezTo>
                      <a:pt x="43" y="258"/>
                      <a:pt x="22" y="257"/>
                      <a:pt x="17" y="255"/>
                    </a:cubicBezTo>
                    <a:cubicBezTo>
                      <a:pt x="16" y="255"/>
                      <a:pt x="16" y="254"/>
                      <a:pt x="16" y="254"/>
                    </a:cubicBezTo>
                    <a:cubicBezTo>
                      <a:pt x="16" y="254"/>
                      <a:pt x="16" y="254"/>
                      <a:pt x="16" y="254"/>
                    </a:cubicBezTo>
                    <a:cubicBezTo>
                      <a:pt x="16" y="253"/>
                      <a:pt x="17" y="243"/>
                      <a:pt x="17" y="231"/>
                    </a:cubicBezTo>
                    <a:cubicBezTo>
                      <a:pt x="17" y="218"/>
                      <a:pt x="16" y="200"/>
                      <a:pt x="14" y="188"/>
                    </a:cubicBezTo>
                    <a:cubicBezTo>
                      <a:pt x="10" y="165"/>
                      <a:pt x="0" y="150"/>
                      <a:pt x="0" y="102"/>
                    </a:cubicBezTo>
                    <a:cubicBezTo>
                      <a:pt x="0" y="98"/>
                      <a:pt x="0" y="93"/>
                      <a:pt x="0" y="88"/>
                    </a:cubicBezTo>
                    <a:cubicBezTo>
                      <a:pt x="2" y="50"/>
                      <a:pt x="15" y="1"/>
                      <a:pt x="15" y="1"/>
                    </a:cubicBezTo>
                    <a:cubicBezTo>
                      <a:pt x="15" y="0"/>
                      <a:pt x="15" y="0"/>
                      <a:pt x="15" y="0"/>
                    </a:cubicBezTo>
                    <a:cubicBezTo>
                      <a:pt x="15" y="1"/>
                      <a:pt x="15" y="1"/>
                      <a:pt x="15" y="1"/>
                    </a:cubicBezTo>
                    <a:cubicBezTo>
                      <a:pt x="15" y="1"/>
                      <a:pt x="29" y="15"/>
                      <a:pt x="42" y="31"/>
                    </a:cubicBezTo>
                    <a:cubicBezTo>
                      <a:pt x="56" y="46"/>
                      <a:pt x="69" y="63"/>
                      <a:pt x="69" y="68"/>
                    </a:cubicBezTo>
                    <a:cubicBezTo>
                      <a:pt x="69" y="69"/>
                      <a:pt x="69" y="69"/>
                      <a:pt x="69" y="70"/>
                    </a:cubicBezTo>
                    <a:cubicBezTo>
                      <a:pt x="60" y="80"/>
                      <a:pt x="63" y="113"/>
                      <a:pt x="62" y="124"/>
                    </a:cubicBezTo>
                    <a:cubicBezTo>
                      <a:pt x="60" y="134"/>
                      <a:pt x="58" y="152"/>
                      <a:pt x="58" y="174"/>
                    </a:cubicBezTo>
                    <a:cubicBezTo>
                      <a:pt x="57" y="197"/>
                      <a:pt x="56" y="185"/>
                      <a:pt x="55" y="198"/>
                    </a:cubicBezTo>
                    <a:cubicBezTo>
                      <a:pt x="54" y="212"/>
                      <a:pt x="43" y="258"/>
                      <a:pt x="43" y="258"/>
                    </a:cubicBezTo>
                    <a:cubicBezTo>
                      <a:pt x="43" y="258"/>
                      <a:pt x="43" y="258"/>
                      <a:pt x="43" y="258"/>
                    </a:cubicBezTo>
                    <a:close/>
                    <a:moveTo>
                      <a:pt x="17" y="254"/>
                    </a:moveTo>
                    <a:cubicBezTo>
                      <a:pt x="17" y="254"/>
                      <a:pt x="17" y="254"/>
                      <a:pt x="17" y="254"/>
                    </a:cubicBezTo>
                    <a:cubicBezTo>
                      <a:pt x="18" y="255"/>
                      <a:pt x="19" y="255"/>
                      <a:pt x="20" y="255"/>
                    </a:cubicBezTo>
                    <a:cubicBezTo>
                      <a:pt x="23" y="256"/>
                      <a:pt x="26" y="256"/>
                      <a:pt x="29" y="256"/>
                    </a:cubicBezTo>
                    <a:cubicBezTo>
                      <a:pt x="35" y="257"/>
                      <a:pt x="41" y="258"/>
                      <a:pt x="42" y="258"/>
                    </a:cubicBezTo>
                    <a:cubicBezTo>
                      <a:pt x="43" y="256"/>
                      <a:pt x="45" y="245"/>
                      <a:pt x="48" y="233"/>
                    </a:cubicBezTo>
                    <a:cubicBezTo>
                      <a:pt x="51" y="220"/>
                      <a:pt x="54" y="205"/>
                      <a:pt x="55" y="198"/>
                    </a:cubicBezTo>
                    <a:cubicBezTo>
                      <a:pt x="56" y="185"/>
                      <a:pt x="57" y="197"/>
                      <a:pt x="57" y="174"/>
                    </a:cubicBezTo>
                    <a:cubicBezTo>
                      <a:pt x="58" y="152"/>
                      <a:pt x="60" y="134"/>
                      <a:pt x="61" y="123"/>
                    </a:cubicBezTo>
                    <a:cubicBezTo>
                      <a:pt x="62" y="113"/>
                      <a:pt x="59" y="80"/>
                      <a:pt x="68" y="69"/>
                    </a:cubicBezTo>
                    <a:cubicBezTo>
                      <a:pt x="68" y="68"/>
                      <a:pt x="68" y="68"/>
                      <a:pt x="68" y="68"/>
                    </a:cubicBezTo>
                    <a:cubicBezTo>
                      <a:pt x="68" y="64"/>
                      <a:pt x="55" y="47"/>
                      <a:pt x="42" y="31"/>
                    </a:cubicBezTo>
                    <a:cubicBezTo>
                      <a:pt x="30" y="17"/>
                      <a:pt x="18" y="4"/>
                      <a:pt x="15" y="2"/>
                    </a:cubicBezTo>
                    <a:cubicBezTo>
                      <a:pt x="15" y="4"/>
                      <a:pt x="12" y="15"/>
                      <a:pt x="9" y="30"/>
                    </a:cubicBezTo>
                    <a:cubicBezTo>
                      <a:pt x="5" y="47"/>
                      <a:pt x="2" y="69"/>
                      <a:pt x="1" y="88"/>
                    </a:cubicBezTo>
                    <a:cubicBezTo>
                      <a:pt x="1" y="93"/>
                      <a:pt x="1" y="98"/>
                      <a:pt x="1" y="102"/>
                    </a:cubicBezTo>
                    <a:cubicBezTo>
                      <a:pt x="1" y="150"/>
                      <a:pt x="11" y="165"/>
                      <a:pt x="14" y="187"/>
                    </a:cubicBezTo>
                    <a:cubicBezTo>
                      <a:pt x="17" y="200"/>
                      <a:pt x="17" y="218"/>
                      <a:pt x="17" y="231"/>
                    </a:cubicBezTo>
                    <a:cubicBezTo>
                      <a:pt x="17" y="243"/>
                      <a:pt x="17" y="253"/>
                      <a:pt x="16" y="254"/>
                    </a:cubicBezTo>
                    <a:cubicBezTo>
                      <a:pt x="16" y="254"/>
                      <a:pt x="16" y="254"/>
                      <a:pt x="16" y="254"/>
                    </a:cubicBezTo>
                    <a:lnTo>
                      <a:pt x="17" y="254"/>
                    </a:lnTo>
                    <a:close/>
                    <a:moveTo>
                      <a:pt x="15" y="1"/>
                    </a:moveTo>
                    <a:cubicBezTo>
                      <a:pt x="15" y="1"/>
                      <a:pt x="15" y="1"/>
                      <a:pt x="15" y="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6" name="Freeform 2394"/>
              <p:cNvSpPr>
                <a:spLocks/>
              </p:cNvSpPr>
              <p:nvPr/>
            </p:nvSpPr>
            <p:spPr bwMode="auto">
              <a:xfrm>
                <a:off x="1086" y="3361"/>
                <a:ext cx="3" cy="7"/>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0" y="3"/>
                    </a:cubicBezTo>
                    <a:cubicBezTo>
                      <a:pt x="1" y="2"/>
                      <a:pt x="1" y="1"/>
                      <a:pt x="1" y="0"/>
                    </a:cubicBezTo>
                    <a:cubicBezTo>
                      <a:pt x="1" y="0"/>
                      <a:pt x="1" y="0"/>
                      <a:pt x="1" y="0"/>
                    </a:cubicBezTo>
                    <a:close/>
                  </a:path>
                </a:pathLst>
              </a:custGeom>
              <a:solidFill>
                <a:srgbClr val="BE7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7" name="Freeform 2395"/>
              <p:cNvSpPr>
                <a:spLocks noEditPoints="1"/>
              </p:cNvSpPr>
              <p:nvPr/>
            </p:nvSpPr>
            <p:spPr bwMode="auto">
              <a:xfrm>
                <a:off x="1063" y="3383"/>
                <a:ext cx="34" cy="246"/>
              </a:xfrm>
              <a:custGeom>
                <a:avLst/>
                <a:gdLst>
                  <a:gd name="T0" fmla="*/ 10 w 16"/>
                  <a:gd name="T1" fmla="*/ 38 h 116"/>
                  <a:gd name="T2" fmla="*/ 8 w 16"/>
                  <a:gd name="T3" fmla="*/ 50 h 116"/>
                  <a:gd name="T4" fmla="*/ 7 w 16"/>
                  <a:gd name="T5" fmla="*/ 57 h 116"/>
                  <a:gd name="T6" fmla="*/ 9 w 16"/>
                  <a:gd name="T7" fmla="*/ 48 h 116"/>
                  <a:gd name="T8" fmla="*/ 9 w 16"/>
                  <a:gd name="T9" fmla="*/ 46 h 116"/>
                  <a:gd name="T10" fmla="*/ 10 w 16"/>
                  <a:gd name="T11" fmla="*/ 38 h 116"/>
                  <a:gd name="T12" fmla="*/ 15 w 16"/>
                  <a:gd name="T13" fmla="*/ 6 h 116"/>
                  <a:gd name="T14" fmla="*/ 14 w 16"/>
                  <a:gd name="T15" fmla="*/ 13 h 116"/>
                  <a:gd name="T16" fmla="*/ 14 w 16"/>
                  <a:gd name="T17" fmla="*/ 13 h 116"/>
                  <a:gd name="T18" fmla="*/ 14 w 16"/>
                  <a:gd name="T19" fmla="*/ 11 h 116"/>
                  <a:gd name="T20" fmla="*/ 11 w 16"/>
                  <a:gd name="T21" fmla="*/ 41 h 116"/>
                  <a:gd name="T22" fmla="*/ 12 w 16"/>
                  <a:gd name="T23" fmla="*/ 35 h 116"/>
                  <a:gd name="T24" fmla="*/ 15 w 16"/>
                  <a:gd name="T25" fmla="*/ 14 h 116"/>
                  <a:gd name="T26" fmla="*/ 15 w 16"/>
                  <a:gd name="T27" fmla="*/ 13 h 116"/>
                  <a:gd name="T28" fmla="*/ 15 w 16"/>
                  <a:gd name="T29" fmla="*/ 9 h 116"/>
                  <a:gd name="T30" fmla="*/ 15 w 16"/>
                  <a:gd name="T31" fmla="*/ 8 h 116"/>
                  <a:gd name="T32" fmla="*/ 15 w 16"/>
                  <a:gd name="T33" fmla="*/ 6 h 116"/>
                  <a:gd name="T34" fmla="*/ 10 w 16"/>
                  <a:gd name="T35" fmla="*/ 0 h 116"/>
                  <a:gd name="T36" fmla="*/ 8 w 16"/>
                  <a:gd name="T37" fmla="*/ 12 h 116"/>
                  <a:gd name="T38" fmla="*/ 0 w 16"/>
                  <a:gd name="T39" fmla="*/ 70 h 116"/>
                  <a:gd name="T40" fmla="*/ 0 w 16"/>
                  <a:gd name="T41" fmla="*/ 84 h 116"/>
                  <a:gd name="T42" fmla="*/ 2 w 16"/>
                  <a:gd name="T43" fmla="*/ 116 h 116"/>
                  <a:gd name="T44" fmla="*/ 2 w 16"/>
                  <a:gd name="T45" fmla="*/ 105 h 116"/>
                  <a:gd name="T46" fmla="*/ 5 w 16"/>
                  <a:gd name="T47" fmla="*/ 68 h 116"/>
                  <a:gd name="T48" fmla="*/ 7 w 16"/>
                  <a:gd name="T49" fmla="*/ 54 h 116"/>
                  <a:gd name="T50" fmla="*/ 7 w 16"/>
                  <a:gd name="T51" fmla="*/ 54 h 116"/>
                  <a:gd name="T52" fmla="*/ 3 w 16"/>
                  <a:gd name="T53" fmla="*/ 81 h 116"/>
                  <a:gd name="T54" fmla="*/ 5 w 16"/>
                  <a:gd name="T55" fmla="*/ 59 h 116"/>
                  <a:gd name="T56" fmla="*/ 1 w 16"/>
                  <a:gd name="T57" fmla="*/ 76 h 116"/>
                  <a:gd name="T58" fmla="*/ 3 w 16"/>
                  <a:gd name="T59" fmla="*/ 38 h 116"/>
                  <a:gd name="T60" fmla="*/ 10 w 16"/>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116">
                    <a:moveTo>
                      <a:pt x="10" y="38"/>
                    </a:moveTo>
                    <a:cubicBezTo>
                      <a:pt x="9" y="43"/>
                      <a:pt x="8" y="48"/>
                      <a:pt x="8" y="50"/>
                    </a:cubicBezTo>
                    <a:cubicBezTo>
                      <a:pt x="8" y="52"/>
                      <a:pt x="7" y="55"/>
                      <a:pt x="7" y="57"/>
                    </a:cubicBezTo>
                    <a:cubicBezTo>
                      <a:pt x="8" y="54"/>
                      <a:pt x="8" y="51"/>
                      <a:pt x="9" y="48"/>
                    </a:cubicBezTo>
                    <a:cubicBezTo>
                      <a:pt x="9" y="46"/>
                      <a:pt x="9" y="46"/>
                      <a:pt x="9" y="46"/>
                    </a:cubicBezTo>
                    <a:cubicBezTo>
                      <a:pt x="10" y="43"/>
                      <a:pt x="10" y="40"/>
                      <a:pt x="10" y="38"/>
                    </a:cubicBezTo>
                    <a:close/>
                    <a:moveTo>
                      <a:pt x="15" y="6"/>
                    </a:moveTo>
                    <a:cubicBezTo>
                      <a:pt x="14" y="6"/>
                      <a:pt x="14" y="11"/>
                      <a:pt x="14" y="13"/>
                    </a:cubicBezTo>
                    <a:cubicBezTo>
                      <a:pt x="14" y="13"/>
                      <a:pt x="14" y="13"/>
                      <a:pt x="14" y="13"/>
                    </a:cubicBezTo>
                    <a:cubicBezTo>
                      <a:pt x="14" y="12"/>
                      <a:pt x="14" y="11"/>
                      <a:pt x="14" y="11"/>
                    </a:cubicBezTo>
                    <a:cubicBezTo>
                      <a:pt x="13" y="22"/>
                      <a:pt x="12" y="32"/>
                      <a:pt x="11" y="41"/>
                    </a:cubicBezTo>
                    <a:cubicBezTo>
                      <a:pt x="11" y="39"/>
                      <a:pt x="11" y="37"/>
                      <a:pt x="12" y="35"/>
                    </a:cubicBezTo>
                    <a:cubicBezTo>
                      <a:pt x="13" y="24"/>
                      <a:pt x="15" y="16"/>
                      <a:pt x="15" y="14"/>
                    </a:cubicBezTo>
                    <a:cubicBezTo>
                      <a:pt x="15" y="13"/>
                      <a:pt x="15" y="13"/>
                      <a:pt x="15" y="13"/>
                    </a:cubicBezTo>
                    <a:cubicBezTo>
                      <a:pt x="15" y="11"/>
                      <a:pt x="15" y="10"/>
                      <a:pt x="15" y="9"/>
                    </a:cubicBezTo>
                    <a:cubicBezTo>
                      <a:pt x="16" y="8"/>
                      <a:pt x="15" y="8"/>
                      <a:pt x="15" y="8"/>
                    </a:cubicBezTo>
                    <a:cubicBezTo>
                      <a:pt x="15" y="7"/>
                      <a:pt x="15" y="6"/>
                      <a:pt x="15" y="6"/>
                    </a:cubicBezTo>
                    <a:close/>
                    <a:moveTo>
                      <a:pt x="10" y="0"/>
                    </a:moveTo>
                    <a:cubicBezTo>
                      <a:pt x="9" y="4"/>
                      <a:pt x="9" y="8"/>
                      <a:pt x="8" y="12"/>
                    </a:cubicBezTo>
                    <a:cubicBezTo>
                      <a:pt x="4" y="29"/>
                      <a:pt x="1" y="51"/>
                      <a:pt x="0" y="70"/>
                    </a:cubicBezTo>
                    <a:cubicBezTo>
                      <a:pt x="0" y="75"/>
                      <a:pt x="0" y="80"/>
                      <a:pt x="0" y="84"/>
                    </a:cubicBezTo>
                    <a:cubicBezTo>
                      <a:pt x="0" y="97"/>
                      <a:pt x="0" y="108"/>
                      <a:pt x="2" y="116"/>
                    </a:cubicBezTo>
                    <a:cubicBezTo>
                      <a:pt x="2" y="114"/>
                      <a:pt x="2" y="110"/>
                      <a:pt x="2" y="105"/>
                    </a:cubicBezTo>
                    <a:cubicBezTo>
                      <a:pt x="3" y="95"/>
                      <a:pt x="3" y="81"/>
                      <a:pt x="5" y="68"/>
                    </a:cubicBezTo>
                    <a:cubicBezTo>
                      <a:pt x="6" y="63"/>
                      <a:pt x="6" y="59"/>
                      <a:pt x="7" y="54"/>
                    </a:cubicBezTo>
                    <a:cubicBezTo>
                      <a:pt x="7" y="54"/>
                      <a:pt x="7" y="54"/>
                      <a:pt x="7" y="54"/>
                    </a:cubicBezTo>
                    <a:cubicBezTo>
                      <a:pt x="5" y="70"/>
                      <a:pt x="3" y="81"/>
                      <a:pt x="3" y="81"/>
                    </a:cubicBezTo>
                    <a:cubicBezTo>
                      <a:pt x="4" y="73"/>
                      <a:pt x="5" y="66"/>
                      <a:pt x="5" y="59"/>
                    </a:cubicBezTo>
                    <a:cubicBezTo>
                      <a:pt x="4" y="65"/>
                      <a:pt x="2" y="73"/>
                      <a:pt x="1" y="76"/>
                    </a:cubicBezTo>
                    <a:cubicBezTo>
                      <a:pt x="2" y="70"/>
                      <a:pt x="2" y="44"/>
                      <a:pt x="3" y="38"/>
                    </a:cubicBezTo>
                    <a:cubicBezTo>
                      <a:pt x="5" y="33"/>
                      <a:pt x="8" y="13"/>
                      <a:pt x="10"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8" name="Freeform 2396"/>
              <p:cNvSpPr>
                <a:spLocks noEditPoints="1"/>
              </p:cNvSpPr>
              <p:nvPr/>
            </p:nvSpPr>
            <p:spPr bwMode="auto">
              <a:xfrm>
                <a:off x="1067" y="3419"/>
                <a:ext cx="28" cy="187"/>
              </a:xfrm>
              <a:custGeom>
                <a:avLst/>
                <a:gdLst>
                  <a:gd name="T0" fmla="*/ 3 w 13"/>
                  <a:gd name="T1" fmla="*/ 51 h 88"/>
                  <a:gd name="T2" fmla="*/ 0 w 13"/>
                  <a:gd name="T3" fmla="*/ 88 h 88"/>
                  <a:gd name="T4" fmla="*/ 3 w 13"/>
                  <a:gd name="T5" fmla="*/ 62 h 88"/>
                  <a:gd name="T6" fmla="*/ 2 w 13"/>
                  <a:gd name="T7" fmla="*/ 65 h 88"/>
                  <a:gd name="T8" fmla="*/ 3 w 13"/>
                  <a:gd name="T9" fmla="*/ 51 h 88"/>
                  <a:gd name="T10" fmla="*/ 7 w 13"/>
                  <a:gd name="T11" fmla="*/ 29 h 88"/>
                  <a:gd name="T12" fmla="*/ 7 w 13"/>
                  <a:gd name="T13" fmla="*/ 31 h 88"/>
                  <a:gd name="T14" fmla="*/ 5 w 13"/>
                  <a:gd name="T15" fmla="*/ 40 h 88"/>
                  <a:gd name="T16" fmla="*/ 3 w 13"/>
                  <a:gd name="T17" fmla="*/ 56 h 88"/>
                  <a:gd name="T18" fmla="*/ 5 w 13"/>
                  <a:gd name="T19" fmla="*/ 45 h 88"/>
                  <a:gd name="T20" fmla="*/ 7 w 13"/>
                  <a:gd name="T21" fmla="*/ 37 h 88"/>
                  <a:gd name="T22" fmla="*/ 7 w 13"/>
                  <a:gd name="T23" fmla="*/ 29 h 88"/>
                  <a:gd name="T24" fmla="*/ 10 w 13"/>
                  <a:gd name="T25" fmla="*/ 18 h 88"/>
                  <a:gd name="T26" fmla="*/ 9 w 13"/>
                  <a:gd name="T27" fmla="*/ 24 h 88"/>
                  <a:gd name="T28" fmla="*/ 8 w 13"/>
                  <a:gd name="T29" fmla="*/ 31 h 88"/>
                  <a:gd name="T30" fmla="*/ 9 w 13"/>
                  <a:gd name="T31" fmla="*/ 23 h 88"/>
                  <a:gd name="T32" fmla="*/ 10 w 13"/>
                  <a:gd name="T33" fmla="*/ 18 h 88"/>
                  <a:gd name="T34" fmla="*/ 13 w 13"/>
                  <a:gd name="T35" fmla="*/ 0 h 88"/>
                  <a:gd name="T36" fmla="*/ 12 w 13"/>
                  <a:gd name="T37" fmla="*/ 6 h 88"/>
                  <a:gd name="T38" fmla="*/ 13 w 13"/>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88">
                    <a:moveTo>
                      <a:pt x="3" y="51"/>
                    </a:moveTo>
                    <a:cubicBezTo>
                      <a:pt x="1" y="64"/>
                      <a:pt x="1" y="78"/>
                      <a:pt x="0" y="88"/>
                    </a:cubicBezTo>
                    <a:cubicBezTo>
                      <a:pt x="1" y="80"/>
                      <a:pt x="2" y="70"/>
                      <a:pt x="3" y="62"/>
                    </a:cubicBezTo>
                    <a:cubicBezTo>
                      <a:pt x="2" y="64"/>
                      <a:pt x="2" y="65"/>
                      <a:pt x="2" y="65"/>
                    </a:cubicBezTo>
                    <a:cubicBezTo>
                      <a:pt x="2" y="60"/>
                      <a:pt x="3" y="55"/>
                      <a:pt x="3" y="51"/>
                    </a:cubicBezTo>
                    <a:close/>
                    <a:moveTo>
                      <a:pt x="7" y="29"/>
                    </a:moveTo>
                    <a:cubicBezTo>
                      <a:pt x="7" y="31"/>
                      <a:pt x="7" y="31"/>
                      <a:pt x="7" y="31"/>
                    </a:cubicBezTo>
                    <a:cubicBezTo>
                      <a:pt x="6" y="34"/>
                      <a:pt x="6" y="37"/>
                      <a:pt x="5" y="40"/>
                    </a:cubicBezTo>
                    <a:cubicBezTo>
                      <a:pt x="4" y="46"/>
                      <a:pt x="4" y="52"/>
                      <a:pt x="3" y="56"/>
                    </a:cubicBezTo>
                    <a:cubicBezTo>
                      <a:pt x="4" y="51"/>
                      <a:pt x="4" y="47"/>
                      <a:pt x="5" y="45"/>
                    </a:cubicBezTo>
                    <a:cubicBezTo>
                      <a:pt x="5" y="44"/>
                      <a:pt x="6" y="41"/>
                      <a:pt x="7" y="37"/>
                    </a:cubicBezTo>
                    <a:cubicBezTo>
                      <a:pt x="7" y="35"/>
                      <a:pt x="7" y="32"/>
                      <a:pt x="7" y="29"/>
                    </a:cubicBezTo>
                    <a:close/>
                    <a:moveTo>
                      <a:pt x="10" y="18"/>
                    </a:moveTo>
                    <a:cubicBezTo>
                      <a:pt x="9" y="20"/>
                      <a:pt x="9" y="22"/>
                      <a:pt x="9" y="24"/>
                    </a:cubicBezTo>
                    <a:cubicBezTo>
                      <a:pt x="8" y="27"/>
                      <a:pt x="8" y="29"/>
                      <a:pt x="8" y="31"/>
                    </a:cubicBezTo>
                    <a:cubicBezTo>
                      <a:pt x="8" y="29"/>
                      <a:pt x="9" y="26"/>
                      <a:pt x="9" y="23"/>
                    </a:cubicBezTo>
                    <a:cubicBezTo>
                      <a:pt x="9" y="21"/>
                      <a:pt x="10" y="20"/>
                      <a:pt x="10" y="18"/>
                    </a:cubicBezTo>
                    <a:close/>
                    <a:moveTo>
                      <a:pt x="13" y="0"/>
                    </a:moveTo>
                    <a:cubicBezTo>
                      <a:pt x="13" y="2"/>
                      <a:pt x="12" y="4"/>
                      <a:pt x="12" y="6"/>
                    </a:cubicBezTo>
                    <a:cubicBezTo>
                      <a:pt x="12" y="4"/>
                      <a:pt x="13" y="1"/>
                      <a:pt x="13"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9" name="Freeform 2397"/>
              <p:cNvSpPr>
                <a:spLocks/>
              </p:cNvSpPr>
              <p:nvPr/>
            </p:nvSpPr>
            <p:spPr bwMode="auto">
              <a:xfrm>
                <a:off x="1061" y="3555"/>
                <a:ext cx="2" cy="66"/>
              </a:xfrm>
              <a:custGeom>
                <a:avLst/>
                <a:gdLst>
                  <a:gd name="T0" fmla="*/ 0 w 1"/>
                  <a:gd name="T1" fmla="*/ 0 h 31"/>
                  <a:gd name="T2" fmla="*/ 1 w 1"/>
                  <a:gd name="T3" fmla="*/ 31 h 31"/>
                  <a:gd name="T4" fmla="*/ 0 w 1"/>
                  <a:gd name="T5" fmla="*/ 3 h 31"/>
                  <a:gd name="T6" fmla="*/ 0 w 1"/>
                  <a:gd name="T7" fmla="*/ 0 h 31"/>
                </a:gdLst>
                <a:ahLst/>
                <a:cxnLst>
                  <a:cxn ang="0">
                    <a:pos x="T0" y="T1"/>
                  </a:cxn>
                  <a:cxn ang="0">
                    <a:pos x="T2" y="T3"/>
                  </a:cxn>
                  <a:cxn ang="0">
                    <a:pos x="T4" y="T5"/>
                  </a:cxn>
                  <a:cxn ang="0">
                    <a:pos x="T6" y="T7"/>
                  </a:cxn>
                </a:cxnLst>
                <a:rect l="0" t="0" r="r" b="b"/>
                <a:pathLst>
                  <a:path w="1" h="31">
                    <a:moveTo>
                      <a:pt x="0" y="0"/>
                    </a:moveTo>
                    <a:cubicBezTo>
                      <a:pt x="0" y="11"/>
                      <a:pt x="0" y="22"/>
                      <a:pt x="1" y="31"/>
                    </a:cubicBezTo>
                    <a:cubicBezTo>
                      <a:pt x="1" y="23"/>
                      <a:pt x="0" y="14"/>
                      <a:pt x="0" y="3"/>
                    </a:cubicBezTo>
                    <a:cubicBezTo>
                      <a:pt x="0" y="2"/>
                      <a:pt x="0" y="1"/>
                      <a:pt x="0" y="0"/>
                    </a:cubicBezTo>
                    <a:close/>
                  </a:path>
                </a:pathLst>
              </a:custGeom>
              <a:solidFill>
                <a:srgbClr val="BE7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0" name="Freeform 2398"/>
              <p:cNvSpPr>
                <a:spLocks/>
              </p:cNvSpPr>
              <p:nvPr/>
            </p:nvSpPr>
            <p:spPr bwMode="auto">
              <a:xfrm>
                <a:off x="1061" y="3361"/>
                <a:ext cx="28" cy="273"/>
              </a:xfrm>
              <a:custGeom>
                <a:avLst/>
                <a:gdLst>
                  <a:gd name="T0" fmla="*/ 13 w 13"/>
                  <a:gd name="T1" fmla="*/ 0 h 128"/>
                  <a:gd name="T2" fmla="*/ 12 w 13"/>
                  <a:gd name="T3" fmla="*/ 3 h 128"/>
                  <a:gd name="T4" fmla="*/ 4 w 13"/>
                  <a:gd name="T5" fmla="*/ 46 h 128"/>
                  <a:gd name="T6" fmla="*/ 0 w 13"/>
                  <a:gd name="T7" fmla="*/ 91 h 128"/>
                  <a:gd name="T8" fmla="*/ 0 w 13"/>
                  <a:gd name="T9" fmla="*/ 94 h 128"/>
                  <a:gd name="T10" fmla="*/ 1 w 13"/>
                  <a:gd name="T11" fmla="*/ 122 h 128"/>
                  <a:gd name="T12" fmla="*/ 2 w 13"/>
                  <a:gd name="T13" fmla="*/ 128 h 128"/>
                  <a:gd name="T14" fmla="*/ 3 w 13"/>
                  <a:gd name="T15" fmla="*/ 126 h 128"/>
                  <a:gd name="T16" fmla="*/ 1 w 13"/>
                  <a:gd name="T17" fmla="*/ 94 h 128"/>
                  <a:gd name="T18" fmla="*/ 1 w 13"/>
                  <a:gd name="T19" fmla="*/ 80 h 128"/>
                  <a:gd name="T20" fmla="*/ 9 w 13"/>
                  <a:gd name="T21" fmla="*/ 22 h 128"/>
                  <a:gd name="T22" fmla="*/ 11 w 13"/>
                  <a:gd name="T23" fmla="*/ 10 h 128"/>
                  <a:gd name="T24" fmla="*/ 13 w 13"/>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8">
                    <a:moveTo>
                      <a:pt x="13" y="0"/>
                    </a:moveTo>
                    <a:cubicBezTo>
                      <a:pt x="13" y="1"/>
                      <a:pt x="13" y="2"/>
                      <a:pt x="12" y="3"/>
                    </a:cubicBezTo>
                    <a:cubicBezTo>
                      <a:pt x="10" y="11"/>
                      <a:pt x="5" y="35"/>
                      <a:pt x="4" y="46"/>
                    </a:cubicBezTo>
                    <a:cubicBezTo>
                      <a:pt x="4" y="46"/>
                      <a:pt x="1" y="68"/>
                      <a:pt x="0" y="91"/>
                    </a:cubicBezTo>
                    <a:cubicBezTo>
                      <a:pt x="0" y="92"/>
                      <a:pt x="0" y="93"/>
                      <a:pt x="0" y="94"/>
                    </a:cubicBezTo>
                    <a:cubicBezTo>
                      <a:pt x="0" y="105"/>
                      <a:pt x="1" y="114"/>
                      <a:pt x="1" y="122"/>
                    </a:cubicBezTo>
                    <a:cubicBezTo>
                      <a:pt x="2" y="124"/>
                      <a:pt x="2" y="126"/>
                      <a:pt x="2" y="128"/>
                    </a:cubicBezTo>
                    <a:cubicBezTo>
                      <a:pt x="2" y="128"/>
                      <a:pt x="2" y="128"/>
                      <a:pt x="3" y="126"/>
                    </a:cubicBezTo>
                    <a:cubicBezTo>
                      <a:pt x="1" y="118"/>
                      <a:pt x="1" y="107"/>
                      <a:pt x="1" y="94"/>
                    </a:cubicBezTo>
                    <a:cubicBezTo>
                      <a:pt x="1" y="90"/>
                      <a:pt x="1" y="85"/>
                      <a:pt x="1" y="80"/>
                    </a:cubicBezTo>
                    <a:cubicBezTo>
                      <a:pt x="2" y="61"/>
                      <a:pt x="5" y="39"/>
                      <a:pt x="9" y="22"/>
                    </a:cubicBezTo>
                    <a:cubicBezTo>
                      <a:pt x="10" y="18"/>
                      <a:pt x="10" y="14"/>
                      <a:pt x="11" y="10"/>
                    </a:cubicBezTo>
                    <a:cubicBezTo>
                      <a:pt x="12" y="5"/>
                      <a:pt x="13" y="2"/>
                      <a:pt x="13" y="0"/>
                    </a:cubicBez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1" name="Freeform 2399"/>
              <p:cNvSpPr>
                <a:spLocks noEditPoints="1"/>
              </p:cNvSpPr>
              <p:nvPr/>
            </p:nvSpPr>
            <p:spPr bwMode="auto">
              <a:xfrm>
                <a:off x="1072" y="3387"/>
                <a:ext cx="42" cy="198"/>
              </a:xfrm>
              <a:custGeom>
                <a:avLst/>
                <a:gdLst>
                  <a:gd name="T0" fmla="*/ 16 w 20"/>
                  <a:gd name="T1" fmla="*/ 67 h 93"/>
                  <a:gd name="T2" fmla="*/ 17 w 20"/>
                  <a:gd name="T3" fmla="*/ 68 h 93"/>
                  <a:gd name="T4" fmla="*/ 6 w 20"/>
                  <a:gd name="T5" fmla="*/ 50 h 93"/>
                  <a:gd name="T6" fmla="*/ 4 w 20"/>
                  <a:gd name="T7" fmla="*/ 70 h 93"/>
                  <a:gd name="T8" fmla="*/ 4 w 20"/>
                  <a:gd name="T9" fmla="*/ 61 h 93"/>
                  <a:gd name="T10" fmla="*/ 1 w 20"/>
                  <a:gd name="T11" fmla="*/ 89 h 93"/>
                  <a:gd name="T12" fmla="*/ 0 w 20"/>
                  <a:gd name="T13" fmla="*/ 93 h 93"/>
                  <a:gd name="T14" fmla="*/ 3 w 20"/>
                  <a:gd name="T15" fmla="*/ 72 h 93"/>
                  <a:gd name="T16" fmla="*/ 5 w 20"/>
                  <a:gd name="T17" fmla="*/ 62 h 93"/>
                  <a:gd name="T18" fmla="*/ 5 w 20"/>
                  <a:gd name="T19" fmla="*/ 62 h 93"/>
                  <a:gd name="T20" fmla="*/ 6 w 20"/>
                  <a:gd name="T21" fmla="*/ 50 h 93"/>
                  <a:gd name="T22" fmla="*/ 7 w 20"/>
                  <a:gd name="T23" fmla="*/ 46 h 93"/>
                  <a:gd name="T24" fmla="*/ 7 w 20"/>
                  <a:gd name="T25" fmla="*/ 53 h 93"/>
                  <a:gd name="T26" fmla="*/ 9 w 20"/>
                  <a:gd name="T27" fmla="*/ 38 h 93"/>
                  <a:gd name="T28" fmla="*/ 7 w 20"/>
                  <a:gd name="T29" fmla="*/ 46 h 93"/>
                  <a:gd name="T30" fmla="*/ 9 w 20"/>
                  <a:gd name="T31" fmla="*/ 46 h 93"/>
                  <a:gd name="T32" fmla="*/ 10 w 20"/>
                  <a:gd name="T33" fmla="*/ 28 h 93"/>
                  <a:gd name="T34" fmla="*/ 9 w 20"/>
                  <a:gd name="T35" fmla="*/ 45 h 93"/>
                  <a:gd name="T36" fmla="*/ 10 w 20"/>
                  <a:gd name="T37" fmla="*/ 41 h 93"/>
                  <a:gd name="T38" fmla="*/ 11 w 20"/>
                  <a:gd name="T39" fmla="*/ 19 h 93"/>
                  <a:gd name="T40" fmla="*/ 11 w 20"/>
                  <a:gd name="T41" fmla="*/ 40 h 93"/>
                  <a:gd name="T42" fmla="*/ 11 w 20"/>
                  <a:gd name="T43" fmla="*/ 19 h 93"/>
                  <a:gd name="T44" fmla="*/ 11 w 20"/>
                  <a:gd name="T45" fmla="*/ 18 h 93"/>
                  <a:gd name="T46" fmla="*/ 12 w 20"/>
                  <a:gd name="T47" fmla="*/ 33 h 93"/>
                  <a:gd name="T48" fmla="*/ 13 w 20"/>
                  <a:gd name="T49" fmla="*/ 22 h 93"/>
                  <a:gd name="T50" fmla="*/ 15 w 20"/>
                  <a:gd name="T51" fmla="*/ 6 h 93"/>
                  <a:gd name="T52" fmla="*/ 16 w 20"/>
                  <a:gd name="T53" fmla="*/ 6 h 93"/>
                  <a:gd name="T54" fmla="*/ 12 w 20"/>
                  <a:gd name="T55" fmla="*/ 4 h 93"/>
                  <a:gd name="T56" fmla="*/ 11 w 20"/>
                  <a:gd name="T57" fmla="*/ 11 h 93"/>
                  <a:gd name="T58" fmla="*/ 12 w 20"/>
                  <a:gd name="T59" fmla="*/ 6 h 93"/>
                  <a:gd name="T60" fmla="*/ 12 w 20"/>
                  <a:gd name="T61" fmla="*/ 1 h 93"/>
                  <a:gd name="T62" fmla="*/ 12 w 20"/>
                  <a:gd name="T63" fmla="*/ 4 h 93"/>
                  <a:gd name="T64" fmla="*/ 12 w 20"/>
                  <a:gd name="T65" fmla="*/ 1 h 93"/>
                  <a:gd name="T66" fmla="*/ 12 w 20"/>
                  <a:gd name="T67" fmla="*/ 1 h 93"/>
                  <a:gd name="T68" fmla="*/ 13 w 20"/>
                  <a:gd name="T69" fmla="*/ 20 h 93"/>
                  <a:gd name="T70" fmla="*/ 13 w 20"/>
                  <a:gd name="T71" fmla="*/ 4 h 93"/>
                  <a:gd name="T72" fmla="*/ 14 w 20"/>
                  <a:gd name="T73" fmla="*/ 19 h 93"/>
                  <a:gd name="T74" fmla="*/ 14 w 20"/>
                  <a:gd name="T75" fmla="*/ 13 h 93"/>
                  <a:gd name="T76" fmla="*/ 16 w 20"/>
                  <a:gd name="T77" fmla="*/ 22 h 93"/>
                  <a:gd name="T78" fmla="*/ 18 w 20"/>
                  <a:gd name="T79" fmla="*/ 62 h 93"/>
                  <a:gd name="T80" fmla="*/ 16 w 20"/>
                  <a:gd name="T81" fmla="*/ 11 h 93"/>
                  <a:gd name="T82" fmla="*/ 15 w 20"/>
                  <a:gd name="T83"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93">
                    <a:moveTo>
                      <a:pt x="17" y="61"/>
                    </a:moveTo>
                    <a:cubicBezTo>
                      <a:pt x="17" y="63"/>
                      <a:pt x="17" y="65"/>
                      <a:pt x="16" y="67"/>
                    </a:cubicBezTo>
                    <a:cubicBezTo>
                      <a:pt x="16" y="69"/>
                      <a:pt x="16" y="71"/>
                      <a:pt x="16" y="71"/>
                    </a:cubicBezTo>
                    <a:cubicBezTo>
                      <a:pt x="16" y="71"/>
                      <a:pt x="16" y="70"/>
                      <a:pt x="17" y="68"/>
                    </a:cubicBezTo>
                    <a:cubicBezTo>
                      <a:pt x="17" y="66"/>
                      <a:pt x="17" y="64"/>
                      <a:pt x="17" y="61"/>
                    </a:cubicBezTo>
                    <a:close/>
                    <a:moveTo>
                      <a:pt x="6" y="50"/>
                    </a:moveTo>
                    <a:cubicBezTo>
                      <a:pt x="6" y="52"/>
                      <a:pt x="5" y="54"/>
                      <a:pt x="5" y="56"/>
                    </a:cubicBezTo>
                    <a:cubicBezTo>
                      <a:pt x="4" y="64"/>
                      <a:pt x="4" y="70"/>
                      <a:pt x="4" y="70"/>
                    </a:cubicBezTo>
                    <a:cubicBezTo>
                      <a:pt x="4" y="66"/>
                      <a:pt x="4" y="63"/>
                      <a:pt x="4" y="60"/>
                    </a:cubicBezTo>
                    <a:cubicBezTo>
                      <a:pt x="4" y="61"/>
                      <a:pt x="4" y="61"/>
                      <a:pt x="4" y="61"/>
                    </a:cubicBezTo>
                    <a:cubicBezTo>
                      <a:pt x="3" y="64"/>
                      <a:pt x="3" y="69"/>
                      <a:pt x="2" y="73"/>
                    </a:cubicBezTo>
                    <a:cubicBezTo>
                      <a:pt x="2" y="78"/>
                      <a:pt x="1" y="84"/>
                      <a:pt x="1" y="89"/>
                    </a:cubicBezTo>
                    <a:cubicBezTo>
                      <a:pt x="0" y="91"/>
                      <a:pt x="0" y="92"/>
                      <a:pt x="0" y="93"/>
                    </a:cubicBezTo>
                    <a:cubicBezTo>
                      <a:pt x="0" y="93"/>
                      <a:pt x="0" y="93"/>
                      <a:pt x="0" y="93"/>
                    </a:cubicBezTo>
                    <a:cubicBezTo>
                      <a:pt x="1" y="93"/>
                      <a:pt x="2" y="85"/>
                      <a:pt x="3" y="76"/>
                    </a:cubicBezTo>
                    <a:cubicBezTo>
                      <a:pt x="3" y="73"/>
                      <a:pt x="3" y="72"/>
                      <a:pt x="3" y="72"/>
                    </a:cubicBezTo>
                    <a:cubicBezTo>
                      <a:pt x="3" y="73"/>
                      <a:pt x="3" y="74"/>
                      <a:pt x="3" y="75"/>
                    </a:cubicBezTo>
                    <a:cubicBezTo>
                      <a:pt x="4" y="71"/>
                      <a:pt x="4" y="66"/>
                      <a:pt x="5" y="62"/>
                    </a:cubicBezTo>
                    <a:cubicBezTo>
                      <a:pt x="5" y="60"/>
                      <a:pt x="5" y="59"/>
                      <a:pt x="5" y="59"/>
                    </a:cubicBezTo>
                    <a:cubicBezTo>
                      <a:pt x="5" y="60"/>
                      <a:pt x="5" y="61"/>
                      <a:pt x="5" y="62"/>
                    </a:cubicBezTo>
                    <a:cubicBezTo>
                      <a:pt x="5" y="61"/>
                      <a:pt x="5" y="61"/>
                      <a:pt x="5" y="61"/>
                    </a:cubicBezTo>
                    <a:cubicBezTo>
                      <a:pt x="5" y="57"/>
                      <a:pt x="6" y="54"/>
                      <a:pt x="6" y="50"/>
                    </a:cubicBezTo>
                    <a:close/>
                    <a:moveTo>
                      <a:pt x="7" y="46"/>
                    </a:moveTo>
                    <a:cubicBezTo>
                      <a:pt x="7" y="46"/>
                      <a:pt x="7" y="46"/>
                      <a:pt x="7" y="46"/>
                    </a:cubicBezTo>
                    <a:cubicBezTo>
                      <a:pt x="7" y="50"/>
                      <a:pt x="6" y="54"/>
                      <a:pt x="6" y="57"/>
                    </a:cubicBezTo>
                    <a:cubicBezTo>
                      <a:pt x="6" y="56"/>
                      <a:pt x="7" y="54"/>
                      <a:pt x="7" y="53"/>
                    </a:cubicBezTo>
                    <a:cubicBezTo>
                      <a:pt x="7" y="50"/>
                      <a:pt x="7" y="47"/>
                      <a:pt x="7" y="46"/>
                    </a:cubicBezTo>
                    <a:close/>
                    <a:moveTo>
                      <a:pt x="9" y="38"/>
                    </a:moveTo>
                    <a:cubicBezTo>
                      <a:pt x="9" y="40"/>
                      <a:pt x="8" y="42"/>
                      <a:pt x="8" y="43"/>
                    </a:cubicBezTo>
                    <a:cubicBezTo>
                      <a:pt x="8" y="44"/>
                      <a:pt x="7" y="45"/>
                      <a:pt x="7" y="46"/>
                    </a:cubicBezTo>
                    <a:cubicBezTo>
                      <a:pt x="7" y="48"/>
                      <a:pt x="7" y="49"/>
                      <a:pt x="7" y="51"/>
                    </a:cubicBezTo>
                    <a:cubicBezTo>
                      <a:pt x="8" y="49"/>
                      <a:pt x="8" y="47"/>
                      <a:pt x="9" y="46"/>
                    </a:cubicBezTo>
                    <a:cubicBezTo>
                      <a:pt x="9" y="43"/>
                      <a:pt x="9" y="40"/>
                      <a:pt x="9" y="38"/>
                    </a:cubicBezTo>
                    <a:close/>
                    <a:moveTo>
                      <a:pt x="10" y="28"/>
                    </a:moveTo>
                    <a:cubicBezTo>
                      <a:pt x="10" y="31"/>
                      <a:pt x="10" y="34"/>
                      <a:pt x="9" y="37"/>
                    </a:cubicBezTo>
                    <a:cubicBezTo>
                      <a:pt x="9" y="40"/>
                      <a:pt x="9" y="42"/>
                      <a:pt x="9" y="45"/>
                    </a:cubicBezTo>
                    <a:cubicBezTo>
                      <a:pt x="9" y="44"/>
                      <a:pt x="9" y="44"/>
                      <a:pt x="9" y="44"/>
                    </a:cubicBezTo>
                    <a:cubicBezTo>
                      <a:pt x="10" y="43"/>
                      <a:pt x="10" y="42"/>
                      <a:pt x="10" y="41"/>
                    </a:cubicBezTo>
                    <a:cubicBezTo>
                      <a:pt x="10" y="36"/>
                      <a:pt x="10" y="31"/>
                      <a:pt x="10" y="28"/>
                    </a:cubicBezTo>
                    <a:close/>
                    <a:moveTo>
                      <a:pt x="11" y="19"/>
                    </a:moveTo>
                    <a:cubicBezTo>
                      <a:pt x="11" y="22"/>
                      <a:pt x="11" y="24"/>
                      <a:pt x="11" y="26"/>
                    </a:cubicBezTo>
                    <a:cubicBezTo>
                      <a:pt x="11" y="31"/>
                      <a:pt x="11" y="35"/>
                      <a:pt x="11" y="40"/>
                    </a:cubicBezTo>
                    <a:cubicBezTo>
                      <a:pt x="11" y="38"/>
                      <a:pt x="12" y="37"/>
                      <a:pt x="12" y="35"/>
                    </a:cubicBezTo>
                    <a:cubicBezTo>
                      <a:pt x="12" y="30"/>
                      <a:pt x="12" y="25"/>
                      <a:pt x="11" y="19"/>
                    </a:cubicBezTo>
                    <a:close/>
                    <a:moveTo>
                      <a:pt x="12" y="8"/>
                    </a:moveTo>
                    <a:cubicBezTo>
                      <a:pt x="12" y="11"/>
                      <a:pt x="12" y="14"/>
                      <a:pt x="11" y="18"/>
                    </a:cubicBezTo>
                    <a:cubicBezTo>
                      <a:pt x="12" y="25"/>
                      <a:pt x="12" y="26"/>
                      <a:pt x="12" y="32"/>
                    </a:cubicBezTo>
                    <a:cubicBezTo>
                      <a:pt x="12" y="33"/>
                      <a:pt x="12" y="33"/>
                      <a:pt x="12" y="33"/>
                    </a:cubicBezTo>
                    <a:cubicBezTo>
                      <a:pt x="13" y="30"/>
                      <a:pt x="12" y="28"/>
                      <a:pt x="12" y="27"/>
                    </a:cubicBezTo>
                    <a:cubicBezTo>
                      <a:pt x="12" y="26"/>
                      <a:pt x="12" y="24"/>
                      <a:pt x="13" y="22"/>
                    </a:cubicBezTo>
                    <a:cubicBezTo>
                      <a:pt x="13" y="17"/>
                      <a:pt x="12" y="13"/>
                      <a:pt x="12" y="8"/>
                    </a:cubicBezTo>
                    <a:close/>
                    <a:moveTo>
                      <a:pt x="15" y="6"/>
                    </a:moveTo>
                    <a:cubicBezTo>
                      <a:pt x="16" y="7"/>
                      <a:pt x="16" y="7"/>
                      <a:pt x="16" y="7"/>
                    </a:cubicBezTo>
                    <a:cubicBezTo>
                      <a:pt x="16" y="6"/>
                      <a:pt x="16" y="6"/>
                      <a:pt x="16" y="6"/>
                    </a:cubicBezTo>
                    <a:lnTo>
                      <a:pt x="15" y="6"/>
                    </a:lnTo>
                    <a:close/>
                    <a:moveTo>
                      <a:pt x="12" y="4"/>
                    </a:moveTo>
                    <a:cubicBezTo>
                      <a:pt x="12" y="5"/>
                      <a:pt x="12" y="6"/>
                      <a:pt x="11" y="7"/>
                    </a:cubicBezTo>
                    <a:cubicBezTo>
                      <a:pt x="11" y="8"/>
                      <a:pt x="11" y="9"/>
                      <a:pt x="11" y="11"/>
                    </a:cubicBezTo>
                    <a:cubicBezTo>
                      <a:pt x="11" y="11"/>
                      <a:pt x="11" y="11"/>
                      <a:pt x="11" y="11"/>
                    </a:cubicBezTo>
                    <a:cubicBezTo>
                      <a:pt x="11" y="9"/>
                      <a:pt x="12" y="8"/>
                      <a:pt x="12" y="6"/>
                    </a:cubicBezTo>
                    <a:cubicBezTo>
                      <a:pt x="12" y="5"/>
                      <a:pt x="12" y="5"/>
                      <a:pt x="12" y="4"/>
                    </a:cubicBezTo>
                    <a:close/>
                    <a:moveTo>
                      <a:pt x="12" y="1"/>
                    </a:moveTo>
                    <a:cubicBezTo>
                      <a:pt x="12" y="1"/>
                      <a:pt x="12" y="2"/>
                      <a:pt x="12" y="3"/>
                    </a:cubicBezTo>
                    <a:cubicBezTo>
                      <a:pt x="12" y="4"/>
                      <a:pt x="12" y="4"/>
                      <a:pt x="12" y="4"/>
                    </a:cubicBezTo>
                    <a:cubicBezTo>
                      <a:pt x="12" y="5"/>
                      <a:pt x="12" y="5"/>
                      <a:pt x="12" y="6"/>
                    </a:cubicBezTo>
                    <a:cubicBezTo>
                      <a:pt x="12" y="4"/>
                      <a:pt x="12" y="2"/>
                      <a:pt x="12" y="1"/>
                    </a:cubicBezTo>
                    <a:close/>
                    <a:moveTo>
                      <a:pt x="13" y="0"/>
                    </a:moveTo>
                    <a:cubicBezTo>
                      <a:pt x="12" y="1"/>
                      <a:pt x="12" y="1"/>
                      <a:pt x="12" y="1"/>
                    </a:cubicBezTo>
                    <a:cubicBezTo>
                      <a:pt x="12" y="2"/>
                      <a:pt x="12" y="4"/>
                      <a:pt x="12" y="7"/>
                    </a:cubicBezTo>
                    <a:cubicBezTo>
                      <a:pt x="13" y="12"/>
                      <a:pt x="13" y="16"/>
                      <a:pt x="13" y="20"/>
                    </a:cubicBezTo>
                    <a:cubicBezTo>
                      <a:pt x="13" y="20"/>
                      <a:pt x="14" y="19"/>
                      <a:pt x="14" y="19"/>
                    </a:cubicBezTo>
                    <a:cubicBezTo>
                      <a:pt x="14" y="14"/>
                      <a:pt x="13" y="9"/>
                      <a:pt x="13" y="4"/>
                    </a:cubicBezTo>
                    <a:cubicBezTo>
                      <a:pt x="14" y="9"/>
                      <a:pt x="14" y="14"/>
                      <a:pt x="14" y="19"/>
                    </a:cubicBezTo>
                    <a:cubicBezTo>
                      <a:pt x="14" y="19"/>
                      <a:pt x="14" y="19"/>
                      <a:pt x="14" y="19"/>
                    </a:cubicBezTo>
                    <a:cubicBezTo>
                      <a:pt x="15" y="19"/>
                      <a:pt x="15" y="19"/>
                      <a:pt x="15" y="19"/>
                    </a:cubicBezTo>
                    <a:cubicBezTo>
                      <a:pt x="15" y="17"/>
                      <a:pt x="15" y="15"/>
                      <a:pt x="14" y="13"/>
                    </a:cubicBezTo>
                    <a:cubicBezTo>
                      <a:pt x="15" y="15"/>
                      <a:pt x="15" y="17"/>
                      <a:pt x="15" y="19"/>
                    </a:cubicBezTo>
                    <a:cubicBezTo>
                      <a:pt x="16" y="20"/>
                      <a:pt x="16" y="21"/>
                      <a:pt x="16" y="22"/>
                    </a:cubicBezTo>
                    <a:cubicBezTo>
                      <a:pt x="18" y="28"/>
                      <a:pt x="19" y="39"/>
                      <a:pt x="18" y="49"/>
                    </a:cubicBezTo>
                    <a:cubicBezTo>
                      <a:pt x="18" y="53"/>
                      <a:pt x="18" y="58"/>
                      <a:pt x="18" y="62"/>
                    </a:cubicBezTo>
                    <a:cubicBezTo>
                      <a:pt x="19" y="55"/>
                      <a:pt x="20" y="45"/>
                      <a:pt x="20" y="37"/>
                    </a:cubicBezTo>
                    <a:cubicBezTo>
                      <a:pt x="19" y="19"/>
                      <a:pt x="16" y="11"/>
                      <a:pt x="16" y="11"/>
                    </a:cubicBezTo>
                    <a:cubicBezTo>
                      <a:pt x="16" y="8"/>
                      <a:pt x="16" y="8"/>
                      <a:pt x="16" y="8"/>
                    </a:cubicBezTo>
                    <a:cubicBezTo>
                      <a:pt x="16" y="7"/>
                      <a:pt x="15" y="6"/>
                      <a:pt x="15" y="6"/>
                    </a:cubicBezTo>
                    <a:cubicBezTo>
                      <a:pt x="14" y="4"/>
                      <a:pt x="13" y="2"/>
                      <a:pt x="13"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2" name="Freeform 2400"/>
              <p:cNvSpPr>
                <a:spLocks/>
              </p:cNvSpPr>
              <p:nvPr/>
            </p:nvSpPr>
            <p:spPr bwMode="auto">
              <a:xfrm>
                <a:off x="1103" y="3400"/>
                <a:ext cx="3" cy="4"/>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1"/>
                      <a:pt x="1" y="2"/>
                    </a:cubicBezTo>
                    <a:cubicBezTo>
                      <a:pt x="1" y="1"/>
                      <a:pt x="1" y="1"/>
                      <a:pt x="1" y="1"/>
                    </a:cubicBezTo>
                    <a:cubicBezTo>
                      <a:pt x="0" y="0"/>
                      <a:pt x="0" y="0"/>
                      <a:pt x="0"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3" name="Freeform 2401"/>
              <p:cNvSpPr>
                <a:spLocks noEditPoints="1"/>
              </p:cNvSpPr>
              <p:nvPr/>
            </p:nvSpPr>
            <p:spPr bwMode="auto">
              <a:xfrm>
                <a:off x="1074" y="3389"/>
                <a:ext cx="23" cy="187"/>
              </a:xfrm>
              <a:custGeom>
                <a:avLst/>
                <a:gdLst>
                  <a:gd name="T0" fmla="*/ 1 w 11"/>
                  <a:gd name="T1" fmla="*/ 72 h 88"/>
                  <a:gd name="T2" fmla="*/ 0 w 11"/>
                  <a:gd name="T3" fmla="*/ 88 h 88"/>
                  <a:gd name="T4" fmla="*/ 1 w 11"/>
                  <a:gd name="T5" fmla="*/ 72 h 88"/>
                  <a:gd name="T6" fmla="*/ 3 w 11"/>
                  <a:gd name="T7" fmla="*/ 59 h 88"/>
                  <a:gd name="T8" fmla="*/ 3 w 11"/>
                  <a:gd name="T9" fmla="*/ 60 h 88"/>
                  <a:gd name="T10" fmla="*/ 3 w 11"/>
                  <a:gd name="T11" fmla="*/ 59 h 88"/>
                  <a:gd name="T12" fmla="*/ 5 w 11"/>
                  <a:gd name="T13" fmla="*/ 48 h 88"/>
                  <a:gd name="T14" fmla="*/ 4 w 11"/>
                  <a:gd name="T15" fmla="*/ 55 h 88"/>
                  <a:gd name="T16" fmla="*/ 4 w 11"/>
                  <a:gd name="T17" fmla="*/ 55 h 88"/>
                  <a:gd name="T18" fmla="*/ 5 w 11"/>
                  <a:gd name="T19" fmla="*/ 49 h 88"/>
                  <a:gd name="T20" fmla="*/ 5 w 11"/>
                  <a:gd name="T21" fmla="*/ 48 h 88"/>
                  <a:gd name="T22" fmla="*/ 8 w 11"/>
                  <a:gd name="T23" fmla="*/ 36 h 88"/>
                  <a:gd name="T24" fmla="*/ 7 w 11"/>
                  <a:gd name="T25" fmla="*/ 42 h 88"/>
                  <a:gd name="T26" fmla="*/ 8 w 11"/>
                  <a:gd name="T27" fmla="*/ 37 h 88"/>
                  <a:gd name="T28" fmla="*/ 8 w 11"/>
                  <a:gd name="T29" fmla="*/ 36 h 88"/>
                  <a:gd name="T30" fmla="*/ 11 w 11"/>
                  <a:gd name="T31" fmla="*/ 5 h 88"/>
                  <a:gd name="T32" fmla="*/ 10 w 11"/>
                  <a:gd name="T33" fmla="*/ 10 h 88"/>
                  <a:gd name="T34" fmla="*/ 10 w 11"/>
                  <a:gd name="T35" fmla="*/ 10 h 88"/>
                  <a:gd name="T36" fmla="*/ 10 w 11"/>
                  <a:gd name="T37" fmla="*/ 9 h 88"/>
                  <a:gd name="T38" fmla="*/ 10 w 11"/>
                  <a:gd name="T39" fmla="*/ 11 h 88"/>
                  <a:gd name="T40" fmla="*/ 8 w 11"/>
                  <a:gd name="T41" fmla="*/ 35 h 88"/>
                  <a:gd name="T42" fmla="*/ 8 w 11"/>
                  <a:gd name="T43" fmla="*/ 36 h 88"/>
                  <a:gd name="T44" fmla="*/ 9 w 11"/>
                  <a:gd name="T45" fmla="*/ 27 h 88"/>
                  <a:gd name="T46" fmla="*/ 9 w 11"/>
                  <a:gd name="T47" fmla="*/ 21 h 88"/>
                  <a:gd name="T48" fmla="*/ 10 w 11"/>
                  <a:gd name="T49" fmla="*/ 25 h 88"/>
                  <a:gd name="T50" fmla="*/ 10 w 11"/>
                  <a:gd name="T51" fmla="*/ 18 h 88"/>
                  <a:gd name="T52" fmla="*/ 10 w 11"/>
                  <a:gd name="T53" fmla="*/ 15 h 88"/>
                  <a:gd name="T54" fmla="*/ 10 w 11"/>
                  <a:gd name="T55" fmla="*/ 17 h 88"/>
                  <a:gd name="T56" fmla="*/ 11 w 11"/>
                  <a:gd name="T57" fmla="*/ 7 h 88"/>
                  <a:gd name="T58" fmla="*/ 11 w 11"/>
                  <a:gd name="T59" fmla="*/ 5 h 88"/>
                  <a:gd name="T60" fmla="*/ 11 w 11"/>
                  <a:gd name="T61" fmla="*/ 0 h 88"/>
                  <a:gd name="T62" fmla="*/ 11 w 11"/>
                  <a:gd name="T63" fmla="*/ 0 h 88"/>
                  <a:gd name="T64" fmla="*/ 11 w 11"/>
                  <a:gd name="T65" fmla="*/ 5 h 88"/>
                  <a:gd name="T66" fmla="*/ 11 w 11"/>
                  <a:gd name="T67" fmla="*/ 6 h 88"/>
                  <a:gd name="T68" fmla="*/ 11 w 11"/>
                  <a:gd name="T6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88">
                    <a:moveTo>
                      <a:pt x="1" y="72"/>
                    </a:moveTo>
                    <a:cubicBezTo>
                      <a:pt x="0" y="78"/>
                      <a:pt x="0" y="84"/>
                      <a:pt x="0" y="88"/>
                    </a:cubicBezTo>
                    <a:cubicBezTo>
                      <a:pt x="0" y="83"/>
                      <a:pt x="1" y="77"/>
                      <a:pt x="1" y="72"/>
                    </a:cubicBezTo>
                    <a:close/>
                    <a:moveTo>
                      <a:pt x="3" y="59"/>
                    </a:moveTo>
                    <a:cubicBezTo>
                      <a:pt x="3" y="60"/>
                      <a:pt x="3" y="60"/>
                      <a:pt x="3" y="60"/>
                    </a:cubicBezTo>
                    <a:cubicBezTo>
                      <a:pt x="3" y="59"/>
                      <a:pt x="3" y="59"/>
                      <a:pt x="3" y="59"/>
                    </a:cubicBezTo>
                    <a:close/>
                    <a:moveTo>
                      <a:pt x="5" y="48"/>
                    </a:moveTo>
                    <a:cubicBezTo>
                      <a:pt x="5" y="50"/>
                      <a:pt x="4" y="52"/>
                      <a:pt x="4" y="55"/>
                    </a:cubicBezTo>
                    <a:cubicBezTo>
                      <a:pt x="4" y="55"/>
                      <a:pt x="4" y="55"/>
                      <a:pt x="4" y="55"/>
                    </a:cubicBezTo>
                    <a:cubicBezTo>
                      <a:pt x="4" y="53"/>
                      <a:pt x="5" y="51"/>
                      <a:pt x="5" y="49"/>
                    </a:cubicBezTo>
                    <a:lnTo>
                      <a:pt x="5" y="48"/>
                    </a:lnTo>
                    <a:close/>
                    <a:moveTo>
                      <a:pt x="8" y="36"/>
                    </a:moveTo>
                    <a:cubicBezTo>
                      <a:pt x="8" y="38"/>
                      <a:pt x="7" y="40"/>
                      <a:pt x="7" y="42"/>
                    </a:cubicBezTo>
                    <a:cubicBezTo>
                      <a:pt x="7" y="41"/>
                      <a:pt x="8" y="39"/>
                      <a:pt x="8" y="37"/>
                    </a:cubicBezTo>
                    <a:cubicBezTo>
                      <a:pt x="8" y="37"/>
                      <a:pt x="8" y="36"/>
                      <a:pt x="8" y="36"/>
                    </a:cubicBezTo>
                    <a:close/>
                    <a:moveTo>
                      <a:pt x="11" y="5"/>
                    </a:moveTo>
                    <a:cubicBezTo>
                      <a:pt x="11" y="7"/>
                      <a:pt x="10" y="8"/>
                      <a:pt x="10" y="10"/>
                    </a:cubicBezTo>
                    <a:cubicBezTo>
                      <a:pt x="10" y="10"/>
                      <a:pt x="10" y="10"/>
                      <a:pt x="10" y="10"/>
                    </a:cubicBezTo>
                    <a:cubicBezTo>
                      <a:pt x="10" y="10"/>
                      <a:pt x="10" y="9"/>
                      <a:pt x="10" y="9"/>
                    </a:cubicBezTo>
                    <a:cubicBezTo>
                      <a:pt x="10" y="10"/>
                      <a:pt x="10" y="11"/>
                      <a:pt x="10" y="11"/>
                    </a:cubicBezTo>
                    <a:cubicBezTo>
                      <a:pt x="10" y="18"/>
                      <a:pt x="9" y="27"/>
                      <a:pt x="8" y="35"/>
                    </a:cubicBezTo>
                    <a:cubicBezTo>
                      <a:pt x="8" y="35"/>
                      <a:pt x="8" y="36"/>
                      <a:pt x="8" y="36"/>
                    </a:cubicBezTo>
                    <a:cubicBezTo>
                      <a:pt x="9" y="33"/>
                      <a:pt x="9" y="30"/>
                      <a:pt x="9" y="27"/>
                    </a:cubicBezTo>
                    <a:cubicBezTo>
                      <a:pt x="9" y="23"/>
                      <a:pt x="9" y="21"/>
                      <a:pt x="9" y="21"/>
                    </a:cubicBezTo>
                    <a:cubicBezTo>
                      <a:pt x="9" y="23"/>
                      <a:pt x="10" y="24"/>
                      <a:pt x="10" y="25"/>
                    </a:cubicBezTo>
                    <a:cubicBezTo>
                      <a:pt x="10" y="23"/>
                      <a:pt x="10" y="21"/>
                      <a:pt x="10" y="18"/>
                    </a:cubicBezTo>
                    <a:cubicBezTo>
                      <a:pt x="10" y="17"/>
                      <a:pt x="10" y="16"/>
                      <a:pt x="10" y="15"/>
                    </a:cubicBezTo>
                    <a:cubicBezTo>
                      <a:pt x="10" y="16"/>
                      <a:pt x="10" y="16"/>
                      <a:pt x="10" y="17"/>
                    </a:cubicBezTo>
                    <a:cubicBezTo>
                      <a:pt x="11" y="13"/>
                      <a:pt x="11" y="10"/>
                      <a:pt x="11" y="7"/>
                    </a:cubicBezTo>
                    <a:cubicBezTo>
                      <a:pt x="11" y="6"/>
                      <a:pt x="11" y="6"/>
                      <a:pt x="11" y="5"/>
                    </a:cubicBezTo>
                    <a:close/>
                    <a:moveTo>
                      <a:pt x="11" y="0"/>
                    </a:moveTo>
                    <a:cubicBezTo>
                      <a:pt x="11" y="0"/>
                      <a:pt x="11" y="0"/>
                      <a:pt x="11" y="0"/>
                    </a:cubicBezTo>
                    <a:cubicBezTo>
                      <a:pt x="11" y="1"/>
                      <a:pt x="11" y="3"/>
                      <a:pt x="11" y="5"/>
                    </a:cubicBezTo>
                    <a:cubicBezTo>
                      <a:pt x="11" y="5"/>
                      <a:pt x="11" y="6"/>
                      <a:pt x="11" y="6"/>
                    </a:cubicBezTo>
                    <a:cubicBezTo>
                      <a:pt x="11" y="3"/>
                      <a:pt x="11" y="1"/>
                      <a:pt x="11"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4" name="Freeform 2402"/>
              <p:cNvSpPr>
                <a:spLocks/>
              </p:cNvSpPr>
              <p:nvPr/>
            </p:nvSpPr>
            <p:spPr bwMode="auto">
              <a:xfrm>
                <a:off x="1095" y="3402"/>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solidFill>
                <a:srgbClr val="882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5" name="Freeform 2403"/>
              <p:cNvSpPr>
                <a:spLocks noEditPoints="1"/>
              </p:cNvSpPr>
              <p:nvPr/>
            </p:nvSpPr>
            <p:spPr bwMode="auto">
              <a:xfrm>
                <a:off x="1110" y="3517"/>
                <a:ext cx="36" cy="357"/>
              </a:xfrm>
              <a:custGeom>
                <a:avLst/>
                <a:gdLst>
                  <a:gd name="T0" fmla="*/ 6 w 17"/>
                  <a:gd name="T1" fmla="*/ 153 h 168"/>
                  <a:gd name="T2" fmla="*/ 6 w 17"/>
                  <a:gd name="T3" fmla="*/ 151 h 168"/>
                  <a:gd name="T4" fmla="*/ 15 w 17"/>
                  <a:gd name="T5" fmla="*/ 124 h 168"/>
                  <a:gd name="T6" fmla="*/ 16 w 17"/>
                  <a:gd name="T7" fmla="*/ 130 h 168"/>
                  <a:gd name="T8" fmla="*/ 17 w 17"/>
                  <a:gd name="T9" fmla="*/ 123 h 168"/>
                  <a:gd name="T10" fmla="*/ 16 w 17"/>
                  <a:gd name="T11" fmla="*/ 128 h 168"/>
                  <a:gd name="T12" fmla="*/ 17 w 17"/>
                  <a:gd name="T13" fmla="*/ 123 h 168"/>
                  <a:gd name="T14" fmla="*/ 10 w 17"/>
                  <a:gd name="T15" fmla="*/ 126 h 168"/>
                  <a:gd name="T16" fmla="*/ 10 w 17"/>
                  <a:gd name="T17" fmla="*/ 122 h 168"/>
                  <a:gd name="T18" fmla="*/ 5 w 17"/>
                  <a:gd name="T19" fmla="*/ 89 h 168"/>
                  <a:gd name="T20" fmla="*/ 6 w 17"/>
                  <a:gd name="T21" fmla="*/ 92 h 168"/>
                  <a:gd name="T22" fmla="*/ 5 w 17"/>
                  <a:gd name="T23" fmla="*/ 70 h 168"/>
                  <a:gd name="T24" fmla="*/ 10 w 17"/>
                  <a:gd name="T25" fmla="*/ 100 h 168"/>
                  <a:gd name="T26" fmla="*/ 8 w 17"/>
                  <a:gd name="T27" fmla="*/ 82 h 168"/>
                  <a:gd name="T28" fmla="*/ 5 w 17"/>
                  <a:gd name="T29" fmla="*/ 70 h 168"/>
                  <a:gd name="T30" fmla="*/ 3 w 17"/>
                  <a:gd name="T31" fmla="*/ 81 h 168"/>
                  <a:gd name="T32" fmla="*/ 4 w 17"/>
                  <a:gd name="T33" fmla="*/ 84 h 168"/>
                  <a:gd name="T34" fmla="*/ 2 w 17"/>
                  <a:gd name="T35" fmla="*/ 47 h 168"/>
                  <a:gd name="T36" fmla="*/ 5 w 17"/>
                  <a:gd name="T37" fmla="*/ 79 h 168"/>
                  <a:gd name="T38" fmla="*/ 8 w 17"/>
                  <a:gd name="T39" fmla="*/ 161 h 168"/>
                  <a:gd name="T40" fmla="*/ 10 w 17"/>
                  <a:gd name="T41" fmla="*/ 129 h 168"/>
                  <a:gd name="T42" fmla="*/ 10 w 17"/>
                  <a:gd name="T43" fmla="*/ 130 h 168"/>
                  <a:gd name="T44" fmla="*/ 10 w 17"/>
                  <a:gd name="T45" fmla="*/ 134 h 168"/>
                  <a:gd name="T46" fmla="*/ 10 w 17"/>
                  <a:gd name="T47" fmla="*/ 134 h 168"/>
                  <a:gd name="T48" fmla="*/ 6 w 17"/>
                  <a:gd name="T49" fmla="*/ 162 h 168"/>
                  <a:gd name="T50" fmla="*/ 9 w 17"/>
                  <a:gd name="T51" fmla="*/ 141 h 168"/>
                  <a:gd name="T52" fmla="*/ 8 w 17"/>
                  <a:gd name="T53" fmla="*/ 140 h 168"/>
                  <a:gd name="T54" fmla="*/ 8 w 17"/>
                  <a:gd name="T55" fmla="*/ 140 h 168"/>
                  <a:gd name="T56" fmla="*/ 8 w 17"/>
                  <a:gd name="T57" fmla="*/ 145 h 168"/>
                  <a:gd name="T58" fmla="*/ 8 w 17"/>
                  <a:gd name="T59" fmla="*/ 147 h 168"/>
                  <a:gd name="T60" fmla="*/ 5 w 17"/>
                  <a:gd name="T61" fmla="*/ 164 h 168"/>
                  <a:gd name="T62" fmla="*/ 6 w 17"/>
                  <a:gd name="T63" fmla="*/ 153 h 168"/>
                  <a:gd name="T64" fmla="*/ 6 w 17"/>
                  <a:gd name="T65" fmla="*/ 168 h 168"/>
                  <a:gd name="T66" fmla="*/ 11 w 17"/>
                  <a:gd name="T67" fmla="*/ 166 h 168"/>
                  <a:gd name="T68" fmla="*/ 14 w 17"/>
                  <a:gd name="T69" fmla="*/ 124 h 168"/>
                  <a:gd name="T70" fmla="*/ 10 w 17"/>
                  <a:gd name="T71" fmla="*/ 161 h 168"/>
                  <a:gd name="T72" fmla="*/ 10 w 17"/>
                  <a:gd name="T73" fmla="*/ 161 h 168"/>
                  <a:gd name="T74" fmla="*/ 6 w 17"/>
                  <a:gd name="T75" fmla="*/ 82 h 168"/>
                  <a:gd name="T76" fmla="*/ 2 w 17"/>
                  <a:gd name="T77" fmla="*/ 47 h 168"/>
                  <a:gd name="T78" fmla="*/ 1 w 17"/>
                  <a:gd name="T79" fmla="*/ 65 h 168"/>
                  <a:gd name="T80" fmla="*/ 0 w 17"/>
                  <a:gd name="T81" fmla="*/ 46 h 168"/>
                  <a:gd name="T82" fmla="*/ 2 w 17"/>
                  <a:gd name="T83" fmla="*/ 5 h 168"/>
                  <a:gd name="T84" fmla="*/ 0 w 17"/>
                  <a:gd name="T85" fmla="*/ 21 h 168"/>
                  <a:gd name="T86" fmla="*/ 1 w 17"/>
                  <a:gd name="T87" fmla="*/ 43 h 168"/>
                  <a:gd name="T88" fmla="*/ 2 w 17"/>
                  <a:gd name="T89" fmla="*/ 22 h 168"/>
                  <a:gd name="T90" fmla="*/ 2 w 17"/>
                  <a:gd name="T91" fmla="*/ 22 h 168"/>
                  <a:gd name="T92" fmla="*/ 3 w 17"/>
                  <a:gd name="T9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68">
                    <a:moveTo>
                      <a:pt x="6" y="151"/>
                    </a:moveTo>
                    <a:cubicBezTo>
                      <a:pt x="6" y="152"/>
                      <a:pt x="6" y="152"/>
                      <a:pt x="6" y="153"/>
                    </a:cubicBezTo>
                    <a:cubicBezTo>
                      <a:pt x="6" y="153"/>
                      <a:pt x="6" y="153"/>
                      <a:pt x="6" y="153"/>
                    </a:cubicBezTo>
                    <a:cubicBezTo>
                      <a:pt x="6" y="153"/>
                      <a:pt x="6" y="152"/>
                      <a:pt x="6" y="151"/>
                    </a:cubicBezTo>
                    <a:close/>
                    <a:moveTo>
                      <a:pt x="16" y="124"/>
                    </a:moveTo>
                    <a:cubicBezTo>
                      <a:pt x="15" y="124"/>
                      <a:pt x="15" y="124"/>
                      <a:pt x="15" y="124"/>
                    </a:cubicBezTo>
                    <a:cubicBezTo>
                      <a:pt x="15" y="127"/>
                      <a:pt x="15" y="130"/>
                      <a:pt x="15" y="132"/>
                    </a:cubicBezTo>
                    <a:cubicBezTo>
                      <a:pt x="15" y="131"/>
                      <a:pt x="15" y="130"/>
                      <a:pt x="16" y="130"/>
                    </a:cubicBezTo>
                    <a:cubicBezTo>
                      <a:pt x="16" y="128"/>
                      <a:pt x="16" y="126"/>
                      <a:pt x="16" y="124"/>
                    </a:cubicBezTo>
                    <a:close/>
                    <a:moveTo>
                      <a:pt x="17" y="123"/>
                    </a:moveTo>
                    <a:cubicBezTo>
                      <a:pt x="16" y="123"/>
                      <a:pt x="16" y="123"/>
                      <a:pt x="16" y="124"/>
                    </a:cubicBezTo>
                    <a:cubicBezTo>
                      <a:pt x="16" y="125"/>
                      <a:pt x="16" y="126"/>
                      <a:pt x="16" y="128"/>
                    </a:cubicBezTo>
                    <a:cubicBezTo>
                      <a:pt x="16" y="127"/>
                      <a:pt x="16" y="125"/>
                      <a:pt x="17" y="124"/>
                    </a:cubicBezTo>
                    <a:cubicBezTo>
                      <a:pt x="17" y="124"/>
                      <a:pt x="17" y="123"/>
                      <a:pt x="17" y="123"/>
                    </a:cubicBezTo>
                    <a:close/>
                    <a:moveTo>
                      <a:pt x="10" y="122"/>
                    </a:moveTo>
                    <a:cubicBezTo>
                      <a:pt x="10" y="124"/>
                      <a:pt x="10" y="125"/>
                      <a:pt x="10" y="126"/>
                    </a:cubicBezTo>
                    <a:cubicBezTo>
                      <a:pt x="10" y="127"/>
                      <a:pt x="10" y="128"/>
                      <a:pt x="10" y="129"/>
                    </a:cubicBezTo>
                    <a:cubicBezTo>
                      <a:pt x="10" y="127"/>
                      <a:pt x="10" y="124"/>
                      <a:pt x="10" y="122"/>
                    </a:cubicBezTo>
                    <a:close/>
                    <a:moveTo>
                      <a:pt x="4" y="82"/>
                    </a:moveTo>
                    <a:cubicBezTo>
                      <a:pt x="4" y="84"/>
                      <a:pt x="5" y="87"/>
                      <a:pt x="5" y="89"/>
                    </a:cubicBezTo>
                    <a:cubicBezTo>
                      <a:pt x="5" y="90"/>
                      <a:pt x="5" y="90"/>
                      <a:pt x="5" y="90"/>
                    </a:cubicBezTo>
                    <a:cubicBezTo>
                      <a:pt x="5" y="91"/>
                      <a:pt x="6" y="91"/>
                      <a:pt x="6" y="92"/>
                    </a:cubicBezTo>
                    <a:cubicBezTo>
                      <a:pt x="5" y="89"/>
                      <a:pt x="5" y="85"/>
                      <a:pt x="4" y="82"/>
                    </a:cubicBezTo>
                    <a:close/>
                    <a:moveTo>
                      <a:pt x="5" y="70"/>
                    </a:moveTo>
                    <a:cubicBezTo>
                      <a:pt x="6" y="73"/>
                      <a:pt x="6" y="77"/>
                      <a:pt x="7" y="79"/>
                    </a:cubicBezTo>
                    <a:cubicBezTo>
                      <a:pt x="8" y="86"/>
                      <a:pt x="9" y="93"/>
                      <a:pt x="10" y="100"/>
                    </a:cubicBezTo>
                    <a:cubicBezTo>
                      <a:pt x="10" y="97"/>
                      <a:pt x="9" y="94"/>
                      <a:pt x="9" y="91"/>
                    </a:cubicBezTo>
                    <a:cubicBezTo>
                      <a:pt x="9" y="88"/>
                      <a:pt x="8" y="85"/>
                      <a:pt x="8" y="82"/>
                    </a:cubicBezTo>
                    <a:cubicBezTo>
                      <a:pt x="8" y="80"/>
                      <a:pt x="7" y="78"/>
                      <a:pt x="7" y="76"/>
                    </a:cubicBezTo>
                    <a:cubicBezTo>
                      <a:pt x="6" y="74"/>
                      <a:pt x="6" y="72"/>
                      <a:pt x="5" y="70"/>
                    </a:cubicBezTo>
                    <a:close/>
                    <a:moveTo>
                      <a:pt x="2" y="65"/>
                    </a:moveTo>
                    <a:cubicBezTo>
                      <a:pt x="2" y="71"/>
                      <a:pt x="3" y="76"/>
                      <a:pt x="3" y="81"/>
                    </a:cubicBezTo>
                    <a:cubicBezTo>
                      <a:pt x="3" y="81"/>
                      <a:pt x="3" y="82"/>
                      <a:pt x="3" y="82"/>
                    </a:cubicBezTo>
                    <a:cubicBezTo>
                      <a:pt x="3" y="83"/>
                      <a:pt x="3" y="83"/>
                      <a:pt x="4" y="84"/>
                    </a:cubicBezTo>
                    <a:cubicBezTo>
                      <a:pt x="3" y="77"/>
                      <a:pt x="2" y="71"/>
                      <a:pt x="2" y="65"/>
                    </a:cubicBezTo>
                    <a:close/>
                    <a:moveTo>
                      <a:pt x="2" y="47"/>
                    </a:moveTo>
                    <a:cubicBezTo>
                      <a:pt x="3" y="54"/>
                      <a:pt x="3" y="61"/>
                      <a:pt x="3" y="68"/>
                    </a:cubicBezTo>
                    <a:cubicBezTo>
                      <a:pt x="4" y="71"/>
                      <a:pt x="4" y="75"/>
                      <a:pt x="5" y="79"/>
                    </a:cubicBezTo>
                    <a:cubicBezTo>
                      <a:pt x="7" y="93"/>
                      <a:pt x="9" y="106"/>
                      <a:pt x="11" y="122"/>
                    </a:cubicBezTo>
                    <a:cubicBezTo>
                      <a:pt x="12" y="135"/>
                      <a:pt x="10" y="147"/>
                      <a:pt x="8" y="161"/>
                    </a:cubicBezTo>
                    <a:cubicBezTo>
                      <a:pt x="9" y="154"/>
                      <a:pt x="10" y="147"/>
                      <a:pt x="10" y="140"/>
                    </a:cubicBezTo>
                    <a:cubicBezTo>
                      <a:pt x="11" y="136"/>
                      <a:pt x="10" y="133"/>
                      <a:pt x="10" y="129"/>
                    </a:cubicBezTo>
                    <a:cubicBezTo>
                      <a:pt x="10" y="128"/>
                      <a:pt x="10" y="128"/>
                      <a:pt x="10" y="127"/>
                    </a:cubicBezTo>
                    <a:cubicBezTo>
                      <a:pt x="10" y="128"/>
                      <a:pt x="10" y="129"/>
                      <a:pt x="10" y="130"/>
                    </a:cubicBezTo>
                    <a:cubicBezTo>
                      <a:pt x="10" y="131"/>
                      <a:pt x="10" y="131"/>
                      <a:pt x="10" y="131"/>
                    </a:cubicBezTo>
                    <a:cubicBezTo>
                      <a:pt x="10" y="132"/>
                      <a:pt x="10" y="133"/>
                      <a:pt x="10" y="134"/>
                    </a:cubicBezTo>
                    <a:cubicBezTo>
                      <a:pt x="10" y="136"/>
                      <a:pt x="10" y="137"/>
                      <a:pt x="10" y="137"/>
                    </a:cubicBezTo>
                    <a:cubicBezTo>
                      <a:pt x="10" y="136"/>
                      <a:pt x="10" y="135"/>
                      <a:pt x="10" y="134"/>
                    </a:cubicBezTo>
                    <a:cubicBezTo>
                      <a:pt x="9" y="143"/>
                      <a:pt x="8" y="152"/>
                      <a:pt x="6" y="162"/>
                    </a:cubicBezTo>
                    <a:cubicBezTo>
                      <a:pt x="6" y="162"/>
                      <a:pt x="6" y="162"/>
                      <a:pt x="6" y="162"/>
                    </a:cubicBezTo>
                    <a:cubicBezTo>
                      <a:pt x="6" y="162"/>
                      <a:pt x="6" y="162"/>
                      <a:pt x="6" y="162"/>
                    </a:cubicBezTo>
                    <a:cubicBezTo>
                      <a:pt x="7" y="155"/>
                      <a:pt x="8" y="148"/>
                      <a:pt x="9" y="141"/>
                    </a:cubicBezTo>
                    <a:cubicBezTo>
                      <a:pt x="9" y="140"/>
                      <a:pt x="9" y="139"/>
                      <a:pt x="9" y="138"/>
                    </a:cubicBezTo>
                    <a:cubicBezTo>
                      <a:pt x="9" y="139"/>
                      <a:pt x="8" y="139"/>
                      <a:pt x="8" y="140"/>
                    </a:cubicBezTo>
                    <a:cubicBezTo>
                      <a:pt x="8" y="140"/>
                      <a:pt x="8" y="140"/>
                      <a:pt x="8" y="140"/>
                    </a:cubicBezTo>
                    <a:cubicBezTo>
                      <a:pt x="8" y="140"/>
                      <a:pt x="8" y="140"/>
                      <a:pt x="8" y="140"/>
                    </a:cubicBezTo>
                    <a:cubicBezTo>
                      <a:pt x="8" y="140"/>
                      <a:pt x="8" y="140"/>
                      <a:pt x="8" y="140"/>
                    </a:cubicBezTo>
                    <a:cubicBezTo>
                      <a:pt x="8" y="142"/>
                      <a:pt x="8" y="143"/>
                      <a:pt x="8" y="145"/>
                    </a:cubicBezTo>
                    <a:cubicBezTo>
                      <a:pt x="7" y="146"/>
                      <a:pt x="7" y="146"/>
                      <a:pt x="7" y="146"/>
                    </a:cubicBezTo>
                    <a:cubicBezTo>
                      <a:pt x="8" y="147"/>
                      <a:pt x="8" y="147"/>
                      <a:pt x="8" y="147"/>
                    </a:cubicBezTo>
                    <a:cubicBezTo>
                      <a:pt x="8" y="147"/>
                      <a:pt x="8" y="146"/>
                      <a:pt x="7" y="146"/>
                    </a:cubicBezTo>
                    <a:cubicBezTo>
                      <a:pt x="7" y="152"/>
                      <a:pt x="6" y="158"/>
                      <a:pt x="5" y="164"/>
                    </a:cubicBezTo>
                    <a:cubicBezTo>
                      <a:pt x="5" y="160"/>
                      <a:pt x="6" y="157"/>
                      <a:pt x="6" y="153"/>
                    </a:cubicBezTo>
                    <a:cubicBezTo>
                      <a:pt x="6" y="153"/>
                      <a:pt x="6" y="153"/>
                      <a:pt x="6" y="153"/>
                    </a:cubicBezTo>
                    <a:cubicBezTo>
                      <a:pt x="5" y="159"/>
                      <a:pt x="4" y="165"/>
                      <a:pt x="4" y="168"/>
                    </a:cubicBezTo>
                    <a:cubicBezTo>
                      <a:pt x="4" y="168"/>
                      <a:pt x="5" y="168"/>
                      <a:pt x="6" y="168"/>
                    </a:cubicBezTo>
                    <a:cubicBezTo>
                      <a:pt x="7" y="168"/>
                      <a:pt x="8" y="168"/>
                      <a:pt x="10" y="168"/>
                    </a:cubicBezTo>
                    <a:cubicBezTo>
                      <a:pt x="10" y="168"/>
                      <a:pt x="10" y="167"/>
                      <a:pt x="11" y="166"/>
                    </a:cubicBezTo>
                    <a:cubicBezTo>
                      <a:pt x="11" y="163"/>
                      <a:pt x="12" y="147"/>
                      <a:pt x="14" y="137"/>
                    </a:cubicBezTo>
                    <a:cubicBezTo>
                      <a:pt x="14" y="133"/>
                      <a:pt x="14" y="128"/>
                      <a:pt x="14" y="124"/>
                    </a:cubicBezTo>
                    <a:cubicBezTo>
                      <a:pt x="13" y="123"/>
                      <a:pt x="13" y="123"/>
                      <a:pt x="13" y="123"/>
                    </a:cubicBezTo>
                    <a:cubicBezTo>
                      <a:pt x="14" y="136"/>
                      <a:pt x="12" y="148"/>
                      <a:pt x="10" y="161"/>
                    </a:cubicBezTo>
                    <a:cubicBezTo>
                      <a:pt x="10" y="161"/>
                      <a:pt x="10" y="161"/>
                      <a:pt x="10" y="161"/>
                    </a:cubicBezTo>
                    <a:cubicBezTo>
                      <a:pt x="10" y="161"/>
                      <a:pt x="10" y="161"/>
                      <a:pt x="10" y="161"/>
                    </a:cubicBezTo>
                    <a:cubicBezTo>
                      <a:pt x="11" y="154"/>
                      <a:pt x="12" y="147"/>
                      <a:pt x="12" y="141"/>
                    </a:cubicBezTo>
                    <a:cubicBezTo>
                      <a:pt x="13" y="120"/>
                      <a:pt x="9" y="102"/>
                      <a:pt x="6" y="82"/>
                    </a:cubicBezTo>
                    <a:cubicBezTo>
                      <a:pt x="5" y="71"/>
                      <a:pt x="3" y="60"/>
                      <a:pt x="3" y="48"/>
                    </a:cubicBezTo>
                    <a:lnTo>
                      <a:pt x="2" y="47"/>
                    </a:lnTo>
                    <a:close/>
                    <a:moveTo>
                      <a:pt x="0" y="46"/>
                    </a:moveTo>
                    <a:cubicBezTo>
                      <a:pt x="1" y="52"/>
                      <a:pt x="1" y="58"/>
                      <a:pt x="1" y="65"/>
                    </a:cubicBezTo>
                    <a:cubicBezTo>
                      <a:pt x="1" y="60"/>
                      <a:pt x="1" y="56"/>
                      <a:pt x="1" y="53"/>
                    </a:cubicBezTo>
                    <a:cubicBezTo>
                      <a:pt x="1" y="50"/>
                      <a:pt x="1" y="48"/>
                      <a:pt x="0" y="46"/>
                    </a:cubicBezTo>
                    <a:close/>
                    <a:moveTo>
                      <a:pt x="3" y="0"/>
                    </a:moveTo>
                    <a:cubicBezTo>
                      <a:pt x="2" y="0"/>
                      <a:pt x="2" y="2"/>
                      <a:pt x="2" y="5"/>
                    </a:cubicBezTo>
                    <a:cubicBezTo>
                      <a:pt x="1" y="6"/>
                      <a:pt x="1" y="7"/>
                      <a:pt x="1" y="8"/>
                    </a:cubicBezTo>
                    <a:cubicBezTo>
                      <a:pt x="1" y="12"/>
                      <a:pt x="0" y="17"/>
                      <a:pt x="0" y="21"/>
                    </a:cubicBezTo>
                    <a:cubicBezTo>
                      <a:pt x="0" y="22"/>
                      <a:pt x="0" y="23"/>
                      <a:pt x="0" y="25"/>
                    </a:cubicBezTo>
                    <a:cubicBezTo>
                      <a:pt x="0" y="31"/>
                      <a:pt x="1" y="37"/>
                      <a:pt x="1" y="43"/>
                    </a:cubicBezTo>
                    <a:cubicBezTo>
                      <a:pt x="1" y="39"/>
                      <a:pt x="1" y="36"/>
                      <a:pt x="2" y="33"/>
                    </a:cubicBezTo>
                    <a:cubicBezTo>
                      <a:pt x="1" y="29"/>
                      <a:pt x="2" y="25"/>
                      <a:pt x="2" y="22"/>
                    </a:cubicBezTo>
                    <a:cubicBezTo>
                      <a:pt x="2" y="21"/>
                      <a:pt x="2" y="20"/>
                      <a:pt x="2" y="20"/>
                    </a:cubicBezTo>
                    <a:cubicBezTo>
                      <a:pt x="2" y="20"/>
                      <a:pt x="2" y="21"/>
                      <a:pt x="2" y="22"/>
                    </a:cubicBezTo>
                    <a:cubicBezTo>
                      <a:pt x="3" y="20"/>
                      <a:pt x="3" y="19"/>
                      <a:pt x="4" y="18"/>
                    </a:cubicBezTo>
                    <a:cubicBezTo>
                      <a:pt x="4" y="18"/>
                      <a:pt x="3" y="3"/>
                      <a:pt x="3"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6" name="Freeform 2404"/>
              <p:cNvSpPr>
                <a:spLocks noEditPoints="1"/>
              </p:cNvSpPr>
              <p:nvPr/>
            </p:nvSpPr>
            <p:spPr bwMode="auto">
              <a:xfrm>
                <a:off x="1112" y="3527"/>
                <a:ext cx="15" cy="298"/>
              </a:xfrm>
              <a:custGeom>
                <a:avLst/>
                <a:gdLst>
                  <a:gd name="T0" fmla="*/ 7 w 7"/>
                  <a:gd name="T1" fmla="*/ 135 h 140"/>
                  <a:gd name="T2" fmla="*/ 7 w 7"/>
                  <a:gd name="T3" fmla="*/ 140 h 140"/>
                  <a:gd name="T4" fmla="*/ 7 w 7"/>
                  <a:gd name="T5" fmla="*/ 140 h 140"/>
                  <a:gd name="T6" fmla="*/ 7 w 7"/>
                  <a:gd name="T7" fmla="*/ 135 h 140"/>
                  <a:gd name="T8" fmla="*/ 4 w 7"/>
                  <a:gd name="T9" fmla="*/ 84 h 140"/>
                  <a:gd name="T10" fmla="*/ 4 w 7"/>
                  <a:gd name="T11" fmla="*/ 85 h 140"/>
                  <a:gd name="T12" fmla="*/ 5 w 7"/>
                  <a:gd name="T13" fmla="*/ 90 h 140"/>
                  <a:gd name="T14" fmla="*/ 5 w 7"/>
                  <a:gd name="T15" fmla="*/ 87 h 140"/>
                  <a:gd name="T16" fmla="*/ 4 w 7"/>
                  <a:gd name="T17" fmla="*/ 85 h 140"/>
                  <a:gd name="T18" fmla="*/ 4 w 7"/>
                  <a:gd name="T19" fmla="*/ 84 h 140"/>
                  <a:gd name="T20" fmla="*/ 2 w 7"/>
                  <a:gd name="T21" fmla="*/ 77 h 140"/>
                  <a:gd name="T22" fmla="*/ 3 w 7"/>
                  <a:gd name="T23" fmla="*/ 80 h 140"/>
                  <a:gd name="T24" fmla="*/ 3 w 7"/>
                  <a:gd name="T25" fmla="*/ 79 h 140"/>
                  <a:gd name="T26" fmla="*/ 2 w 7"/>
                  <a:gd name="T27" fmla="*/ 77 h 140"/>
                  <a:gd name="T28" fmla="*/ 1 w 7"/>
                  <a:gd name="T29" fmla="*/ 0 h 140"/>
                  <a:gd name="T30" fmla="*/ 0 w 7"/>
                  <a:gd name="T31" fmla="*/ 3 h 140"/>
                  <a:gd name="T32" fmla="*/ 1 w 7"/>
                  <a:gd name="T3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0">
                    <a:moveTo>
                      <a:pt x="7" y="135"/>
                    </a:moveTo>
                    <a:cubicBezTo>
                      <a:pt x="7" y="137"/>
                      <a:pt x="7" y="138"/>
                      <a:pt x="7" y="140"/>
                    </a:cubicBezTo>
                    <a:cubicBezTo>
                      <a:pt x="7" y="140"/>
                      <a:pt x="7" y="140"/>
                      <a:pt x="7" y="140"/>
                    </a:cubicBezTo>
                    <a:cubicBezTo>
                      <a:pt x="7" y="138"/>
                      <a:pt x="7" y="137"/>
                      <a:pt x="7" y="135"/>
                    </a:cubicBezTo>
                    <a:close/>
                    <a:moveTo>
                      <a:pt x="4" y="84"/>
                    </a:moveTo>
                    <a:cubicBezTo>
                      <a:pt x="4" y="85"/>
                      <a:pt x="4" y="85"/>
                      <a:pt x="4" y="85"/>
                    </a:cubicBezTo>
                    <a:cubicBezTo>
                      <a:pt x="4" y="87"/>
                      <a:pt x="5" y="88"/>
                      <a:pt x="5" y="90"/>
                    </a:cubicBezTo>
                    <a:cubicBezTo>
                      <a:pt x="5" y="89"/>
                      <a:pt x="5" y="88"/>
                      <a:pt x="5" y="87"/>
                    </a:cubicBezTo>
                    <a:cubicBezTo>
                      <a:pt x="5" y="86"/>
                      <a:pt x="4" y="86"/>
                      <a:pt x="4" y="85"/>
                    </a:cubicBezTo>
                    <a:cubicBezTo>
                      <a:pt x="4" y="85"/>
                      <a:pt x="4" y="85"/>
                      <a:pt x="4" y="84"/>
                    </a:cubicBezTo>
                    <a:close/>
                    <a:moveTo>
                      <a:pt x="2" y="77"/>
                    </a:moveTo>
                    <a:cubicBezTo>
                      <a:pt x="2" y="78"/>
                      <a:pt x="3" y="79"/>
                      <a:pt x="3" y="80"/>
                    </a:cubicBezTo>
                    <a:cubicBezTo>
                      <a:pt x="3" y="80"/>
                      <a:pt x="3" y="79"/>
                      <a:pt x="3" y="79"/>
                    </a:cubicBezTo>
                    <a:cubicBezTo>
                      <a:pt x="2" y="78"/>
                      <a:pt x="2" y="78"/>
                      <a:pt x="2" y="77"/>
                    </a:cubicBezTo>
                    <a:close/>
                    <a:moveTo>
                      <a:pt x="1" y="0"/>
                    </a:moveTo>
                    <a:cubicBezTo>
                      <a:pt x="0" y="1"/>
                      <a:pt x="0" y="2"/>
                      <a:pt x="0" y="3"/>
                    </a:cubicBezTo>
                    <a:cubicBezTo>
                      <a:pt x="0" y="2"/>
                      <a:pt x="0" y="1"/>
                      <a:pt x="1"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7" name="Freeform 2405"/>
              <p:cNvSpPr>
                <a:spLocks noEditPoints="1"/>
              </p:cNvSpPr>
              <p:nvPr/>
            </p:nvSpPr>
            <p:spPr bwMode="auto">
              <a:xfrm>
                <a:off x="1155" y="3685"/>
                <a:ext cx="21" cy="167"/>
              </a:xfrm>
              <a:custGeom>
                <a:avLst/>
                <a:gdLst>
                  <a:gd name="T0" fmla="*/ 0 w 10"/>
                  <a:gd name="T1" fmla="*/ 78 h 79"/>
                  <a:gd name="T2" fmla="*/ 0 w 10"/>
                  <a:gd name="T3" fmla="*/ 79 h 79"/>
                  <a:gd name="T4" fmla="*/ 0 w 10"/>
                  <a:gd name="T5" fmla="*/ 78 h 79"/>
                  <a:gd name="T6" fmla="*/ 7 w 10"/>
                  <a:gd name="T7" fmla="*/ 55 h 79"/>
                  <a:gd name="T8" fmla="*/ 6 w 10"/>
                  <a:gd name="T9" fmla="*/ 58 h 79"/>
                  <a:gd name="T10" fmla="*/ 3 w 10"/>
                  <a:gd name="T11" fmla="*/ 75 h 79"/>
                  <a:gd name="T12" fmla="*/ 5 w 10"/>
                  <a:gd name="T13" fmla="*/ 66 h 79"/>
                  <a:gd name="T14" fmla="*/ 7 w 10"/>
                  <a:gd name="T15" fmla="*/ 55 h 79"/>
                  <a:gd name="T16" fmla="*/ 10 w 10"/>
                  <a:gd name="T17" fmla="*/ 24 h 79"/>
                  <a:gd name="T18" fmla="*/ 8 w 10"/>
                  <a:gd name="T19" fmla="*/ 41 h 79"/>
                  <a:gd name="T20" fmla="*/ 6 w 10"/>
                  <a:gd name="T21" fmla="*/ 53 h 79"/>
                  <a:gd name="T22" fmla="*/ 1 w 10"/>
                  <a:gd name="T23" fmla="*/ 77 h 79"/>
                  <a:gd name="T24" fmla="*/ 1 w 10"/>
                  <a:gd name="T25" fmla="*/ 79 h 79"/>
                  <a:gd name="T26" fmla="*/ 2 w 10"/>
                  <a:gd name="T27" fmla="*/ 76 h 79"/>
                  <a:gd name="T28" fmla="*/ 7 w 10"/>
                  <a:gd name="T29" fmla="*/ 52 h 79"/>
                  <a:gd name="T30" fmla="*/ 8 w 10"/>
                  <a:gd name="T31" fmla="*/ 48 h 79"/>
                  <a:gd name="T32" fmla="*/ 10 w 10"/>
                  <a:gd name="T33" fmla="*/ 24 h 79"/>
                  <a:gd name="T34" fmla="*/ 8 w 10"/>
                  <a:gd name="T35" fmla="*/ 16 h 79"/>
                  <a:gd name="T36" fmla="*/ 8 w 10"/>
                  <a:gd name="T37" fmla="*/ 16 h 79"/>
                  <a:gd name="T38" fmla="*/ 8 w 10"/>
                  <a:gd name="T39" fmla="*/ 22 h 79"/>
                  <a:gd name="T40" fmla="*/ 8 w 10"/>
                  <a:gd name="T41" fmla="*/ 32 h 79"/>
                  <a:gd name="T42" fmla="*/ 7 w 10"/>
                  <a:gd name="T43" fmla="*/ 45 h 79"/>
                  <a:gd name="T44" fmla="*/ 9 w 10"/>
                  <a:gd name="T45" fmla="*/ 23 h 79"/>
                  <a:gd name="T46" fmla="*/ 9 w 10"/>
                  <a:gd name="T47" fmla="*/ 18 h 79"/>
                  <a:gd name="T48" fmla="*/ 8 w 10"/>
                  <a:gd name="T49" fmla="*/ 16 h 79"/>
                  <a:gd name="T50" fmla="*/ 7 w 10"/>
                  <a:gd name="T51" fmla="*/ 11 h 79"/>
                  <a:gd name="T52" fmla="*/ 7 w 10"/>
                  <a:gd name="T53" fmla="*/ 14 h 79"/>
                  <a:gd name="T54" fmla="*/ 7 w 10"/>
                  <a:gd name="T55" fmla="*/ 14 h 79"/>
                  <a:gd name="T56" fmla="*/ 7 w 10"/>
                  <a:gd name="T57" fmla="*/ 16 h 79"/>
                  <a:gd name="T58" fmla="*/ 8 w 10"/>
                  <a:gd name="T59" fmla="*/ 22 h 79"/>
                  <a:gd name="T60" fmla="*/ 8 w 10"/>
                  <a:gd name="T61" fmla="*/ 16 h 79"/>
                  <a:gd name="T62" fmla="*/ 8 w 10"/>
                  <a:gd name="T63" fmla="*/ 16 h 79"/>
                  <a:gd name="T64" fmla="*/ 7 w 10"/>
                  <a:gd name="T65" fmla="*/ 11 h 79"/>
                  <a:gd name="T66" fmla="*/ 7 w 10"/>
                  <a:gd name="T67" fmla="*/ 9 h 79"/>
                  <a:gd name="T68" fmla="*/ 6 w 10"/>
                  <a:gd name="T69" fmla="*/ 12 h 79"/>
                  <a:gd name="T70" fmla="*/ 7 w 10"/>
                  <a:gd name="T71" fmla="*/ 14 h 79"/>
                  <a:gd name="T72" fmla="*/ 7 w 10"/>
                  <a:gd name="T73" fmla="*/ 11 h 79"/>
                  <a:gd name="T74" fmla="*/ 7 w 10"/>
                  <a:gd name="T75" fmla="*/ 9 h 79"/>
                  <a:gd name="T76" fmla="*/ 5 w 10"/>
                  <a:gd name="T77" fmla="*/ 5 h 79"/>
                  <a:gd name="T78" fmla="*/ 5 w 10"/>
                  <a:gd name="T79" fmla="*/ 7 h 79"/>
                  <a:gd name="T80" fmla="*/ 5 w 10"/>
                  <a:gd name="T81" fmla="*/ 17 h 79"/>
                  <a:gd name="T82" fmla="*/ 5 w 10"/>
                  <a:gd name="T83" fmla="*/ 14 h 79"/>
                  <a:gd name="T84" fmla="*/ 6 w 10"/>
                  <a:gd name="T85" fmla="*/ 12 h 79"/>
                  <a:gd name="T86" fmla="*/ 6 w 10"/>
                  <a:gd name="T87" fmla="*/ 12 h 79"/>
                  <a:gd name="T88" fmla="*/ 6 w 10"/>
                  <a:gd name="T89" fmla="*/ 8 h 79"/>
                  <a:gd name="T90" fmla="*/ 5 w 10"/>
                  <a:gd name="T91" fmla="*/ 5 h 79"/>
                  <a:gd name="T92" fmla="*/ 4 w 10"/>
                  <a:gd name="T93" fmla="*/ 1 h 79"/>
                  <a:gd name="T94" fmla="*/ 4 w 10"/>
                  <a:gd name="T95" fmla="*/ 5 h 79"/>
                  <a:gd name="T96" fmla="*/ 2 w 10"/>
                  <a:gd name="T97" fmla="*/ 30 h 79"/>
                  <a:gd name="T98" fmla="*/ 2 w 10"/>
                  <a:gd name="T99" fmla="*/ 34 h 79"/>
                  <a:gd name="T100" fmla="*/ 4 w 10"/>
                  <a:gd name="T101" fmla="*/ 21 h 79"/>
                  <a:gd name="T102" fmla="*/ 5 w 10"/>
                  <a:gd name="T103" fmla="*/ 4 h 79"/>
                  <a:gd name="T104" fmla="*/ 4 w 10"/>
                  <a:gd name="T105" fmla="*/ 1 h 79"/>
                  <a:gd name="T106" fmla="*/ 4 w 10"/>
                  <a:gd name="T107" fmla="*/ 0 h 79"/>
                  <a:gd name="T108" fmla="*/ 4 w 10"/>
                  <a:gd name="T109" fmla="*/ 1 h 79"/>
                  <a:gd name="T110" fmla="*/ 3 w 10"/>
                  <a:gd name="T111" fmla="*/ 17 h 79"/>
                  <a:gd name="T112" fmla="*/ 2 w 10"/>
                  <a:gd name="T113" fmla="*/ 26 h 79"/>
                  <a:gd name="T114" fmla="*/ 4 w 10"/>
                  <a:gd name="T115" fmla="*/ 1 h 79"/>
                  <a:gd name="T116" fmla="*/ 4 w 10"/>
                  <a:gd name="T1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79">
                    <a:moveTo>
                      <a:pt x="0" y="78"/>
                    </a:moveTo>
                    <a:cubicBezTo>
                      <a:pt x="0" y="79"/>
                      <a:pt x="0" y="79"/>
                      <a:pt x="0" y="79"/>
                    </a:cubicBezTo>
                    <a:lnTo>
                      <a:pt x="0" y="78"/>
                    </a:lnTo>
                    <a:close/>
                    <a:moveTo>
                      <a:pt x="7" y="55"/>
                    </a:moveTo>
                    <a:cubicBezTo>
                      <a:pt x="7" y="56"/>
                      <a:pt x="6" y="57"/>
                      <a:pt x="6" y="58"/>
                    </a:cubicBezTo>
                    <a:cubicBezTo>
                      <a:pt x="5" y="64"/>
                      <a:pt x="4" y="68"/>
                      <a:pt x="3" y="75"/>
                    </a:cubicBezTo>
                    <a:cubicBezTo>
                      <a:pt x="4" y="73"/>
                      <a:pt x="5" y="70"/>
                      <a:pt x="5" y="66"/>
                    </a:cubicBezTo>
                    <a:cubicBezTo>
                      <a:pt x="6" y="63"/>
                      <a:pt x="6" y="59"/>
                      <a:pt x="7" y="55"/>
                    </a:cubicBezTo>
                    <a:close/>
                    <a:moveTo>
                      <a:pt x="10" y="24"/>
                    </a:moveTo>
                    <a:cubicBezTo>
                      <a:pt x="9" y="30"/>
                      <a:pt x="9" y="36"/>
                      <a:pt x="8" y="41"/>
                    </a:cubicBezTo>
                    <a:cubicBezTo>
                      <a:pt x="8" y="46"/>
                      <a:pt x="7" y="49"/>
                      <a:pt x="6" y="53"/>
                    </a:cubicBezTo>
                    <a:cubicBezTo>
                      <a:pt x="4" y="63"/>
                      <a:pt x="2" y="74"/>
                      <a:pt x="1" y="77"/>
                    </a:cubicBezTo>
                    <a:cubicBezTo>
                      <a:pt x="1" y="78"/>
                      <a:pt x="1" y="78"/>
                      <a:pt x="1" y="79"/>
                    </a:cubicBezTo>
                    <a:cubicBezTo>
                      <a:pt x="1" y="78"/>
                      <a:pt x="1" y="78"/>
                      <a:pt x="2" y="76"/>
                    </a:cubicBezTo>
                    <a:cubicBezTo>
                      <a:pt x="3" y="70"/>
                      <a:pt x="5" y="60"/>
                      <a:pt x="7" y="52"/>
                    </a:cubicBezTo>
                    <a:cubicBezTo>
                      <a:pt x="7" y="51"/>
                      <a:pt x="8" y="49"/>
                      <a:pt x="8" y="48"/>
                    </a:cubicBezTo>
                    <a:cubicBezTo>
                      <a:pt x="9" y="40"/>
                      <a:pt x="10" y="31"/>
                      <a:pt x="10" y="24"/>
                    </a:cubicBezTo>
                    <a:close/>
                    <a:moveTo>
                      <a:pt x="8" y="16"/>
                    </a:moveTo>
                    <a:cubicBezTo>
                      <a:pt x="8" y="16"/>
                      <a:pt x="8" y="16"/>
                      <a:pt x="8" y="16"/>
                    </a:cubicBezTo>
                    <a:cubicBezTo>
                      <a:pt x="8" y="18"/>
                      <a:pt x="8" y="20"/>
                      <a:pt x="8" y="22"/>
                    </a:cubicBezTo>
                    <a:cubicBezTo>
                      <a:pt x="8" y="26"/>
                      <a:pt x="8" y="29"/>
                      <a:pt x="8" y="32"/>
                    </a:cubicBezTo>
                    <a:cubicBezTo>
                      <a:pt x="8" y="35"/>
                      <a:pt x="8" y="40"/>
                      <a:pt x="7" y="45"/>
                    </a:cubicBezTo>
                    <a:cubicBezTo>
                      <a:pt x="8" y="38"/>
                      <a:pt x="9" y="30"/>
                      <a:pt x="9" y="23"/>
                    </a:cubicBezTo>
                    <a:cubicBezTo>
                      <a:pt x="9" y="21"/>
                      <a:pt x="9" y="19"/>
                      <a:pt x="9" y="18"/>
                    </a:cubicBezTo>
                    <a:cubicBezTo>
                      <a:pt x="9" y="17"/>
                      <a:pt x="8" y="16"/>
                      <a:pt x="8" y="16"/>
                    </a:cubicBezTo>
                    <a:close/>
                    <a:moveTo>
                      <a:pt x="7" y="11"/>
                    </a:moveTo>
                    <a:cubicBezTo>
                      <a:pt x="7" y="12"/>
                      <a:pt x="7" y="13"/>
                      <a:pt x="7" y="14"/>
                    </a:cubicBezTo>
                    <a:cubicBezTo>
                      <a:pt x="7" y="14"/>
                      <a:pt x="7" y="14"/>
                      <a:pt x="7" y="14"/>
                    </a:cubicBezTo>
                    <a:cubicBezTo>
                      <a:pt x="7" y="14"/>
                      <a:pt x="7" y="15"/>
                      <a:pt x="7" y="16"/>
                    </a:cubicBezTo>
                    <a:cubicBezTo>
                      <a:pt x="8" y="18"/>
                      <a:pt x="8" y="20"/>
                      <a:pt x="8" y="22"/>
                    </a:cubicBezTo>
                    <a:cubicBezTo>
                      <a:pt x="8" y="20"/>
                      <a:pt x="8" y="18"/>
                      <a:pt x="8" y="16"/>
                    </a:cubicBezTo>
                    <a:cubicBezTo>
                      <a:pt x="8" y="16"/>
                      <a:pt x="8" y="16"/>
                      <a:pt x="8" y="16"/>
                    </a:cubicBezTo>
                    <a:cubicBezTo>
                      <a:pt x="8" y="14"/>
                      <a:pt x="8" y="13"/>
                      <a:pt x="7" y="11"/>
                    </a:cubicBezTo>
                    <a:close/>
                    <a:moveTo>
                      <a:pt x="7" y="9"/>
                    </a:moveTo>
                    <a:cubicBezTo>
                      <a:pt x="6" y="10"/>
                      <a:pt x="6" y="11"/>
                      <a:pt x="6" y="12"/>
                    </a:cubicBezTo>
                    <a:cubicBezTo>
                      <a:pt x="7" y="12"/>
                      <a:pt x="7" y="13"/>
                      <a:pt x="7" y="14"/>
                    </a:cubicBezTo>
                    <a:cubicBezTo>
                      <a:pt x="7" y="13"/>
                      <a:pt x="7" y="12"/>
                      <a:pt x="7" y="11"/>
                    </a:cubicBezTo>
                    <a:cubicBezTo>
                      <a:pt x="7" y="10"/>
                      <a:pt x="7" y="9"/>
                      <a:pt x="7" y="9"/>
                    </a:cubicBezTo>
                    <a:close/>
                    <a:moveTo>
                      <a:pt x="5" y="5"/>
                    </a:moveTo>
                    <a:cubicBezTo>
                      <a:pt x="5" y="5"/>
                      <a:pt x="5" y="6"/>
                      <a:pt x="5" y="7"/>
                    </a:cubicBezTo>
                    <a:cubicBezTo>
                      <a:pt x="5" y="10"/>
                      <a:pt x="5" y="14"/>
                      <a:pt x="5" y="17"/>
                    </a:cubicBezTo>
                    <a:cubicBezTo>
                      <a:pt x="5" y="16"/>
                      <a:pt x="5" y="15"/>
                      <a:pt x="5" y="14"/>
                    </a:cubicBezTo>
                    <a:cubicBezTo>
                      <a:pt x="5" y="12"/>
                      <a:pt x="6" y="12"/>
                      <a:pt x="6" y="12"/>
                    </a:cubicBezTo>
                    <a:cubicBezTo>
                      <a:pt x="6" y="12"/>
                      <a:pt x="6" y="12"/>
                      <a:pt x="6" y="12"/>
                    </a:cubicBezTo>
                    <a:cubicBezTo>
                      <a:pt x="6" y="11"/>
                      <a:pt x="6" y="9"/>
                      <a:pt x="6" y="8"/>
                    </a:cubicBezTo>
                    <a:cubicBezTo>
                      <a:pt x="6" y="7"/>
                      <a:pt x="6" y="6"/>
                      <a:pt x="5" y="5"/>
                    </a:cubicBezTo>
                    <a:close/>
                    <a:moveTo>
                      <a:pt x="4" y="1"/>
                    </a:moveTo>
                    <a:cubicBezTo>
                      <a:pt x="4" y="2"/>
                      <a:pt x="4" y="4"/>
                      <a:pt x="4" y="5"/>
                    </a:cubicBezTo>
                    <a:cubicBezTo>
                      <a:pt x="4" y="13"/>
                      <a:pt x="3" y="22"/>
                      <a:pt x="2" y="30"/>
                    </a:cubicBezTo>
                    <a:cubicBezTo>
                      <a:pt x="2" y="32"/>
                      <a:pt x="2" y="33"/>
                      <a:pt x="2" y="34"/>
                    </a:cubicBezTo>
                    <a:cubicBezTo>
                      <a:pt x="3" y="30"/>
                      <a:pt x="3" y="25"/>
                      <a:pt x="4" y="21"/>
                    </a:cubicBezTo>
                    <a:cubicBezTo>
                      <a:pt x="5" y="16"/>
                      <a:pt x="5" y="10"/>
                      <a:pt x="5" y="4"/>
                    </a:cubicBezTo>
                    <a:cubicBezTo>
                      <a:pt x="5" y="3"/>
                      <a:pt x="4" y="2"/>
                      <a:pt x="4" y="1"/>
                    </a:cubicBezTo>
                    <a:close/>
                    <a:moveTo>
                      <a:pt x="4" y="0"/>
                    </a:moveTo>
                    <a:cubicBezTo>
                      <a:pt x="3" y="0"/>
                      <a:pt x="3" y="0"/>
                      <a:pt x="4" y="1"/>
                    </a:cubicBezTo>
                    <a:cubicBezTo>
                      <a:pt x="3" y="17"/>
                      <a:pt x="3" y="17"/>
                      <a:pt x="3" y="17"/>
                    </a:cubicBezTo>
                    <a:cubicBezTo>
                      <a:pt x="3" y="17"/>
                      <a:pt x="3" y="21"/>
                      <a:pt x="2" y="26"/>
                    </a:cubicBezTo>
                    <a:cubicBezTo>
                      <a:pt x="3" y="17"/>
                      <a:pt x="4" y="9"/>
                      <a:pt x="4" y="1"/>
                    </a:cubicBezTo>
                    <a:cubicBezTo>
                      <a:pt x="4" y="0"/>
                      <a:pt x="4" y="0"/>
                      <a:pt x="4"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8" name="Freeform 2406"/>
              <p:cNvSpPr>
                <a:spLocks/>
              </p:cNvSpPr>
              <p:nvPr/>
            </p:nvSpPr>
            <p:spPr bwMode="auto">
              <a:xfrm>
                <a:off x="1169" y="3714"/>
                <a:ext cx="0" cy="5"/>
              </a:xfrm>
              <a:custGeom>
                <a:avLst/>
                <a:gdLst>
                  <a:gd name="T0" fmla="*/ 0 h 2"/>
                  <a:gd name="T1" fmla="*/ 0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0"/>
                    </a:cubicBezTo>
                    <a:cubicBezTo>
                      <a:pt x="0" y="1"/>
                      <a:pt x="0" y="1"/>
                      <a:pt x="0" y="2"/>
                    </a:cubicBezTo>
                    <a:cubicBezTo>
                      <a:pt x="0" y="1"/>
                      <a:pt x="0" y="0"/>
                      <a:pt x="0" y="0"/>
                    </a:cubicBezTo>
                    <a:close/>
                  </a:path>
                </a:pathLst>
              </a:custGeom>
              <a:solidFill>
                <a:srgbClr val="9E4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9" name="Freeform 2407"/>
              <p:cNvSpPr>
                <a:spLocks/>
              </p:cNvSpPr>
              <p:nvPr/>
            </p:nvSpPr>
            <p:spPr bwMode="auto">
              <a:xfrm>
                <a:off x="1155" y="3765"/>
                <a:ext cx="2" cy="11"/>
              </a:xfrm>
              <a:custGeom>
                <a:avLst/>
                <a:gdLst>
                  <a:gd name="T0" fmla="*/ 1 w 1"/>
                  <a:gd name="T1" fmla="*/ 0 h 5"/>
                  <a:gd name="T2" fmla="*/ 1 w 1"/>
                  <a:gd name="T3" fmla="*/ 1 h 5"/>
                  <a:gd name="T4" fmla="*/ 0 w 1"/>
                  <a:gd name="T5" fmla="*/ 5 h 5"/>
                  <a:gd name="T6" fmla="*/ 0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1"/>
                      <a:pt x="1" y="1"/>
                      <a:pt x="1" y="1"/>
                    </a:cubicBezTo>
                    <a:cubicBezTo>
                      <a:pt x="1" y="3"/>
                      <a:pt x="0" y="5"/>
                      <a:pt x="0" y="5"/>
                    </a:cubicBezTo>
                    <a:cubicBezTo>
                      <a:pt x="0" y="5"/>
                      <a:pt x="0" y="5"/>
                      <a:pt x="0" y="5"/>
                    </a:cubicBezTo>
                    <a:cubicBezTo>
                      <a:pt x="1" y="4"/>
                      <a:pt x="1" y="2"/>
                      <a:pt x="1"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0" name="Freeform 2408"/>
              <p:cNvSpPr>
                <a:spLocks/>
              </p:cNvSpPr>
              <p:nvPr/>
            </p:nvSpPr>
            <p:spPr bwMode="auto">
              <a:xfrm>
                <a:off x="1074" y="3903"/>
                <a:ext cx="112" cy="311"/>
              </a:xfrm>
              <a:custGeom>
                <a:avLst/>
                <a:gdLst>
                  <a:gd name="T0" fmla="*/ 10 w 53"/>
                  <a:gd name="T1" fmla="*/ 0 h 146"/>
                  <a:gd name="T2" fmla="*/ 13 w 53"/>
                  <a:gd name="T3" fmla="*/ 66 h 146"/>
                  <a:gd name="T4" fmla="*/ 21 w 53"/>
                  <a:gd name="T5" fmla="*/ 142 h 146"/>
                  <a:gd name="T6" fmla="*/ 37 w 53"/>
                  <a:gd name="T7" fmla="*/ 146 h 146"/>
                  <a:gd name="T8" fmla="*/ 40 w 53"/>
                  <a:gd name="T9" fmla="*/ 90 h 146"/>
                  <a:gd name="T10" fmla="*/ 38 w 53"/>
                  <a:gd name="T11" fmla="*/ 6 h 146"/>
                  <a:gd name="T12" fmla="*/ 10 w 53"/>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53" h="146">
                    <a:moveTo>
                      <a:pt x="10" y="0"/>
                    </a:moveTo>
                    <a:cubicBezTo>
                      <a:pt x="10" y="0"/>
                      <a:pt x="0" y="20"/>
                      <a:pt x="13" y="66"/>
                    </a:cubicBezTo>
                    <a:cubicBezTo>
                      <a:pt x="25" y="111"/>
                      <a:pt x="21" y="142"/>
                      <a:pt x="21" y="142"/>
                    </a:cubicBezTo>
                    <a:cubicBezTo>
                      <a:pt x="37" y="146"/>
                      <a:pt x="37" y="146"/>
                      <a:pt x="37" y="146"/>
                    </a:cubicBezTo>
                    <a:cubicBezTo>
                      <a:pt x="37" y="146"/>
                      <a:pt x="39" y="102"/>
                      <a:pt x="40" y="90"/>
                    </a:cubicBezTo>
                    <a:cubicBezTo>
                      <a:pt x="40" y="79"/>
                      <a:pt x="53" y="29"/>
                      <a:pt x="38" y="6"/>
                    </a:cubicBezTo>
                    <a:lnTo>
                      <a:pt x="10" y="0"/>
                    </a:ln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1" name="Freeform 2409"/>
              <p:cNvSpPr>
                <a:spLocks noEditPoints="1"/>
              </p:cNvSpPr>
              <p:nvPr/>
            </p:nvSpPr>
            <p:spPr bwMode="auto">
              <a:xfrm>
                <a:off x="1086" y="3903"/>
                <a:ext cx="86" cy="313"/>
              </a:xfrm>
              <a:custGeom>
                <a:avLst/>
                <a:gdLst>
                  <a:gd name="T0" fmla="*/ 14 w 40"/>
                  <a:gd name="T1" fmla="*/ 142 h 147"/>
                  <a:gd name="T2" fmla="*/ 14 w 40"/>
                  <a:gd name="T3" fmla="*/ 142 h 147"/>
                  <a:gd name="T4" fmla="*/ 15 w 40"/>
                  <a:gd name="T5" fmla="*/ 130 h 147"/>
                  <a:gd name="T6" fmla="*/ 6 w 40"/>
                  <a:gd name="T7" fmla="*/ 66 h 147"/>
                  <a:gd name="T8" fmla="*/ 0 w 40"/>
                  <a:gd name="T9" fmla="*/ 23 h 147"/>
                  <a:gd name="T10" fmla="*/ 4 w 40"/>
                  <a:gd name="T11" fmla="*/ 0 h 147"/>
                  <a:gd name="T12" fmla="*/ 4 w 40"/>
                  <a:gd name="T13" fmla="*/ 0 h 147"/>
                  <a:gd name="T14" fmla="*/ 32 w 40"/>
                  <a:gd name="T15" fmla="*/ 5 h 147"/>
                  <a:gd name="T16" fmla="*/ 32 w 40"/>
                  <a:gd name="T17" fmla="*/ 5 h 147"/>
                  <a:gd name="T18" fmla="*/ 40 w 40"/>
                  <a:gd name="T19" fmla="*/ 41 h 147"/>
                  <a:gd name="T20" fmla="*/ 34 w 40"/>
                  <a:gd name="T21" fmla="*/ 90 h 147"/>
                  <a:gd name="T22" fmla="*/ 32 w 40"/>
                  <a:gd name="T23" fmla="*/ 146 h 147"/>
                  <a:gd name="T24" fmla="*/ 32 w 40"/>
                  <a:gd name="T25" fmla="*/ 147 h 147"/>
                  <a:gd name="T26" fmla="*/ 14 w 40"/>
                  <a:gd name="T27" fmla="*/ 142 h 147"/>
                  <a:gd name="T28" fmla="*/ 31 w 40"/>
                  <a:gd name="T29" fmla="*/ 146 h 147"/>
                  <a:gd name="T30" fmla="*/ 34 w 40"/>
                  <a:gd name="T31" fmla="*/ 90 h 147"/>
                  <a:gd name="T32" fmla="*/ 39 w 40"/>
                  <a:gd name="T33" fmla="*/ 41 h 147"/>
                  <a:gd name="T34" fmla="*/ 31 w 40"/>
                  <a:gd name="T35" fmla="*/ 6 h 147"/>
                  <a:gd name="T36" fmla="*/ 4 w 40"/>
                  <a:gd name="T37" fmla="*/ 0 h 147"/>
                  <a:gd name="T38" fmla="*/ 1 w 40"/>
                  <a:gd name="T39" fmla="*/ 23 h 147"/>
                  <a:gd name="T40" fmla="*/ 7 w 40"/>
                  <a:gd name="T41" fmla="*/ 66 h 147"/>
                  <a:gd name="T42" fmla="*/ 16 w 40"/>
                  <a:gd name="T43" fmla="*/ 130 h 147"/>
                  <a:gd name="T44" fmla="*/ 15 w 40"/>
                  <a:gd name="T45" fmla="*/ 141 h 147"/>
                  <a:gd name="T46" fmla="*/ 31 w 40"/>
                  <a:gd name="T47" fmla="*/ 146 h 147"/>
                  <a:gd name="T48" fmla="*/ 4 w 40"/>
                  <a:gd name="T49" fmla="*/ 0 h 147"/>
                  <a:gd name="T50" fmla="*/ 4 w 40"/>
                  <a:gd name="T5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147">
                    <a:moveTo>
                      <a:pt x="14" y="142"/>
                    </a:moveTo>
                    <a:cubicBezTo>
                      <a:pt x="14" y="142"/>
                      <a:pt x="14" y="142"/>
                      <a:pt x="14" y="142"/>
                    </a:cubicBezTo>
                    <a:cubicBezTo>
                      <a:pt x="14" y="142"/>
                      <a:pt x="15" y="138"/>
                      <a:pt x="15" y="130"/>
                    </a:cubicBezTo>
                    <a:cubicBezTo>
                      <a:pt x="15" y="117"/>
                      <a:pt x="14" y="95"/>
                      <a:pt x="6" y="66"/>
                    </a:cubicBezTo>
                    <a:cubicBezTo>
                      <a:pt x="1" y="47"/>
                      <a:pt x="0" y="33"/>
                      <a:pt x="0" y="23"/>
                    </a:cubicBezTo>
                    <a:cubicBezTo>
                      <a:pt x="0" y="7"/>
                      <a:pt x="4" y="0"/>
                      <a:pt x="4" y="0"/>
                    </a:cubicBezTo>
                    <a:cubicBezTo>
                      <a:pt x="4" y="0"/>
                      <a:pt x="4" y="0"/>
                      <a:pt x="4" y="0"/>
                    </a:cubicBezTo>
                    <a:cubicBezTo>
                      <a:pt x="32" y="5"/>
                      <a:pt x="32" y="5"/>
                      <a:pt x="32" y="5"/>
                    </a:cubicBezTo>
                    <a:cubicBezTo>
                      <a:pt x="32" y="5"/>
                      <a:pt x="32" y="5"/>
                      <a:pt x="32" y="5"/>
                    </a:cubicBezTo>
                    <a:cubicBezTo>
                      <a:pt x="38" y="15"/>
                      <a:pt x="40" y="28"/>
                      <a:pt x="40" y="41"/>
                    </a:cubicBezTo>
                    <a:cubicBezTo>
                      <a:pt x="39" y="62"/>
                      <a:pt x="34" y="84"/>
                      <a:pt x="34" y="90"/>
                    </a:cubicBezTo>
                    <a:cubicBezTo>
                      <a:pt x="34" y="102"/>
                      <a:pt x="32" y="146"/>
                      <a:pt x="32" y="146"/>
                    </a:cubicBezTo>
                    <a:cubicBezTo>
                      <a:pt x="32" y="147"/>
                      <a:pt x="32" y="147"/>
                      <a:pt x="32" y="147"/>
                    </a:cubicBezTo>
                    <a:lnTo>
                      <a:pt x="14" y="142"/>
                    </a:lnTo>
                    <a:close/>
                    <a:moveTo>
                      <a:pt x="31" y="146"/>
                    </a:moveTo>
                    <a:cubicBezTo>
                      <a:pt x="31" y="141"/>
                      <a:pt x="33" y="101"/>
                      <a:pt x="34" y="90"/>
                    </a:cubicBezTo>
                    <a:cubicBezTo>
                      <a:pt x="34" y="83"/>
                      <a:pt x="39" y="62"/>
                      <a:pt x="39" y="41"/>
                    </a:cubicBezTo>
                    <a:cubicBezTo>
                      <a:pt x="39" y="28"/>
                      <a:pt x="38" y="15"/>
                      <a:pt x="31" y="6"/>
                    </a:cubicBezTo>
                    <a:cubicBezTo>
                      <a:pt x="4" y="0"/>
                      <a:pt x="4" y="0"/>
                      <a:pt x="4" y="0"/>
                    </a:cubicBezTo>
                    <a:cubicBezTo>
                      <a:pt x="4" y="2"/>
                      <a:pt x="1" y="9"/>
                      <a:pt x="1" y="23"/>
                    </a:cubicBezTo>
                    <a:cubicBezTo>
                      <a:pt x="1" y="33"/>
                      <a:pt x="2" y="47"/>
                      <a:pt x="7" y="66"/>
                    </a:cubicBezTo>
                    <a:cubicBezTo>
                      <a:pt x="15" y="95"/>
                      <a:pt x="16" y="117"/>
                      <a:pt x="16" y="130"/>
                    </a:cubicBezTo>
                    <a:cubicBezTo>
                      <a:pt x="16" y="137"/>
                      <a:pt x="15" y="140"/>
                      <a:pt x="15" y="141"/>
                    </a:cubicBezTo>
                    <a:lnTo>
                      <a:pt x="31" y="146"/>
                    </a:lnTo>
                    <a:close/>
                    <a:moveTo>
                      <a:pt x="4" y="0"/>
                    </a:moveTo>
                    <a:cubicBezTo>
                      <a:pt x="4" y="0"/>
                      <a:pt x="4" y="0"/>
                      <a:pt x="4" y="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2" name="Freeform 2410"/>
              <p:cNvSpPr>
                <a:spLocks/>
              </p:cNvSpPr>
              <p:nvPr/>
            </p:nvSpPr>
            <p:spPr bwMode="auto">
              <a:xfrm>
                <a:off x="1095" y="3925"/>
                <a:ext cx="8" cy="134"/>
              </a:xfrm>
              <a:custGeom>
                <a:avLst/>
                <a:gdLst>
                  <a:gd name="T0" fmla="*/ 4 w 4"/>
                  <a:gd name="T1" fmla="*/ 0 h 63"/>
                  <a:gd name="T2" fmla="*/ 4 w 4"/>
                  <a:gd name="T3" fmla="*/ 63 h 63"/>
                  <a:gd name="T4" fmla="*/ 4 w 4"/>
                  <a:gd name="T5" fmla="*/ 0 h 63"/>
                </a:gdLst>
                <a:ahLst/>
                <a:cxnLst>
                  <a:cxn ang="0">
                    <a:pos x="T0" y="T1"/>
                  </a:cxn>
                  <a:cxn ang="0">
                    <a:pos x="T2" y="T3"/>
                  </a:cxn>
                  <a:cxn ang="0">
                    <a:pos x="T4" y="T5"/>
                  </a:cxn>
                </a:cxnLst>
                <a:rect l="0" t="0" r="r" b="b"/>
                <a:pathLst>
                  <a:path w="4" h="63">
                    <a:moveTo>
                      <a:pt x="4" y="0"/>
                    </a:moveTo>
                    <a:cubicBezTo>
                      <a:pt x="4" y="0"/>
                      <a:pt x="0" y="26"/>
                      <a:pt x="4" y="63"/>
                    </a:cubicBezTo>
                    <a:cubicBezTo>
                      <a:pt x="4" y="63"/>
                      <a:pt x="3" y="36"/>
                      <a:pt x="4" y="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3" name="Freeform 2411"/>
              <p:cNvSpPr>
                <a:spLocks noEditPoints="1"/>
              </p:cNvSpPr>
              <p:nvPr/>
            </p:nvSpPr>
            <p:spPr bwMode="auto">
              <a:xfrm>
                <a:off x="1106" y="3954"/>
                <a:ext cx="19" cy="209"/>
              </a:xfrm>
              <a:custGeom>
                <a:avLst/>
                <a:gdLst>
                  <a:gd name="T0" fmla="*/ 9 w 9"/>
                  <a:gd name="T1" fmla="*/ 96 h 98"/>
                  <a:gd name="T2" fmla="*/ 9 w 9"/>
                  <a:gd name="T3" fmla="*/ 98 h 98"/>
                  <a:gd name="T4" fmla="*/ 9 w 9"/>
                  <a:gd name="T5" fmla="*/ 97 h 98"/>
                  <a:gd name="T6" fmla="*/ 9 w 9"/>
                  <a:gd name="T7" fmla="*/ 96 h 98"/>
                  <a:gd name="T8" fmla="*/ 1 w 9"/>
                  <a:gd name="T9" fmla="*/ 42 h 98"/>
                  <a:gd name="T10" fmla="*/ 1 w 9"/>
                  <a:gd name="T11" fmla="*/ 44 h 98"/>
                  <a:gd name="T12" fmla="*/ 2 w 9"/>
                  <a:gd name="T13" fmla="*/ 47 h 98"/>
                  <a:gd name="T14" fmla="*/ 1 w 9"/>
                  <a:gd name="T15" fmla="*/ 42 h 98"/>
                  <a:gd name="T16" fmla="*/ 0 w 9"/>
                  <a:gd name="T17" fmla="*/ 19 h 98"/>
                  <a:gd name="T18" fmla="*/ 0 w 9"/>
                  <a:gd name="T19" fmla="*/ 22 h 98"/>
                  <a:gd name="T20" fmla="*/ 6 w 9"/>
                  <a:gd name="T21" fmla="*/ 68 h 98"/>
                  <a:gd name="T22" fmla="*/ 0 w 9"/>
                  <a:gd name="T23" fmla="*/ 26 h 98"/>
                  <a:gd name="T24" fmla="*/ 0 w 9"/>
                  <a:gd name="T25" fmla="*/ 30 h 98"/>
                  <a:gd name="T26" fmla="*/ 4 w 9"/>
                  <a:gd name="T27" fmla="*/ 59 h 98"/>
                  <a:gd name="T28" fmla="*/ 0 w 9"/>
                  <a:gd name="T29" fmla="*/ 33 h 98"/>
                  <a:gd name="T30" fmla="*/ 1 w 9"/>
                  <a:gd name="T31" fmla="*/ 41 h 98"/>
                  <a:gd name="T32" fmla="*/ 2 w 9"/>
                  <a:gd name="T33" fmla="*/ 48 h 98"/>
                  <a:gd name="T34" fmla="*/ 4 w 9"/>
                  <a:gd name="T35" fmla="*/ 56 h 98"/>
                  <a:gd name="T36" fmla="*/ 2 w 9"/>
                  <a:gd name="T37" fmla="*/ 51 h 98"/>
                  <a:gd name="T38" fmla="*/ 3 w 9"/>
                  <a:gd name="T39" fmla="*/ 53 h 98"/>
                  <a:gd name="T40" fmla="*/ 2 w 9"/>
                  <a:gd name="T41" fmla="*/ 51 h 98"/>
                  <a:gd name="T42" fmla="*/ 1 w 9"/>
                  <a:gd name="T43" fmla="*/ 47 h 98"/>
                  <a:gd name="T44" fmla="*/ 2 w 9"/>
                  <a:gd name="T45" fmla="*/ 53 h 98"/>
                  <a:gd name="T46" fmla="*/ 3 w 9"/>
                  <a:gd name="T47" fmla="*/ 57 h 98"/>
                  <a:gd name="T48" fmla="*/ 2 w 9"/>
                  <a:gd name="T49" fmla="*/ 54 h 98"/>
                  <a:gd name="T50" fmla="*/ 3 w 9"/>
                  <a:gd name="T51" fmla="*/ 59 h 98"/>
                  <a:gd name="T52" fmla="*/ 9 w 9"/>
                  <a:gd name="T53" fmla="*/ 96 h 98"/>
                  <a:gd name="T54" fmla="*/ 8 w 9"/>
                  <a:gd name="T55" fmla="*/ 77 h 98"/>
                  <a:gd name="T56" fmla="*/ 0 w 9"/>
                  <a:gd name="T57" fmla="*/ 19 h 98"/>
                  <a:gd name="T58" fmla="*/ 0 w 9"/>
                  <a:gd name="T59" fmla="*/ 11 h 98"/>
                  <a:gd name="T60" fmla="*/ 0 w 9"/>
                  <a:gd name="T61" fmla="*/ 16 h 98"/>
                  <a:gd name="T62" fmla="*/ 8 w 9"/>
                  <a:gd name="T63" fmla="*/ 77 h 98"/>
                  <a:gd name="T64" fmla="*/ 8 w 9"/>
                  <a:gd name="T65" fmla="*/ 74 h 98"/>
                  <a:gd name="T66" fmla="*/ 0 w 9"/>
                  <a:gd name="T67" fmla="*/ 11 h 98"/>
                  <a:gd name="T68" fmla="*/ 1 w 9"/>
                  <a:gd name="T69" fmla="*/ 6 h 98"/>
                  <a:gd name="T70" fmla="*/ 1 w 9"/>
                  <a:gd name="T71" fmla="*/ 8 h 98"/>
                  <a:gd name="T72" fmla="*/ 8 w 9"/>
                  <a:gd name="T73" fmla="*/ 70 h 98"/>
                  <a:gd name="T74" fmla="*/ 8 w 9"/>
                  <a:gd name="T75" fmla="*/ 70 h 98"/>
                  <a:gd name="T76" fmla="*/ 8 w 9"/>
                  <a:gd name="T77" fmla="*/ 67 h 98"/>
                  <a:gd name="T78" fmla="*/ 8 w 9"/>
                  <a:gd name="T79" fmla="*/ 66 h 98"/>
                  <a:gd name="T80" fmla="*/ 8 w 9"/>
                  <a:gd name="T81" fmla="*/ 67 h 98"/>
                  <a:gd name="T82" fmla="*/ 8 w 9"/>
                  <a:gd name="T83" fmla="*/ 65 h 98"/>
                  <a:gd name="T84" fmla="*/ 1 w 9"/>
                  <a:gd name="T85" fmla="*/ 6 h 98"/>
                  <a:gd name="T86" fmla="*/ 3 w 9"/>
                  <a:gd name="T87" fmla="*/ 3 h 98"/>
                  <a:gd name="T88" fmla="*/ 7 w 9"/>
                  <a:gd name="T89" fmla="*/ 33 h 98"/>
                  <a:gd name="T90" fmla="*/ 7 w 9"/>
                  <a:gd name="T91" fmla="*/ 28 h 98"/>
                  <a:gd name="T92" fmla="*/ 4 w 9"/>
                  <a:gd name="T93" fmla="*/ 7 h 98"/>
                  <a:gd name="T94" fmla="*/ 3 w 9"/>
                  <a:gd name="T95" fmla="*/ 3 h 98"/>
                  <a:gd name="T96" fmla="*/ 1 w 9"/>
                  <a:gd name="T97" fmla="*/ 3 h 98"/>
                  <a:gd name="T98" fmla="*/ 1 w 9"/>
                  <a:gd name="T99" fmla="*/ 4 h 98"/>
                  <a:gd name="T100" fmla="*/ 8 w 9"/>
                  <a:gd name="T101" fmla="*/ 59 h 98"/>
                  <a:gd name="T102" fmla="*/ 7 w 9"/>
                  <a:gd name="T103" fmla="*/ 52 h 98"/>
                  <a:gd name="T104" fmla="*/ 1 w 9"/>
                  <a:gd name="T105" fmla="*/ 3 h 98"/>
                  <a:gd name="T106" fmla="*/ 1 w 9"/>
                  <a:gd name="T107" fmla="*/ 0 h 98"/>
                  <a:gd name="T108" fmla="*/ 1 w 9"/>
                  <a:gd name="T109" fmla="*/ 1 h 98"/>
                  <a:gd name="T110" fmla="*/ 7 w 9"/>
                  <a:gd name="T111" fmla="*/ 47 h 98"/>
                  <a:gd name="T112" fmla="*/ 7 w 9"/>
                  <a:gd name="T113" fmla="*/ 44 h 98"/>
                  <a:gd name="T114" fmla="*/ 1 w 9"/>
                  <a:gd name="T115" fmla="*/ 0 h 98"/>
                  <a:gd name="T116" fmla="*/ 1 w 9"/>
                  <a:gd name="T117" fmla="*/ 0 h 98"/>
                  <a:gd name="T118" fmla="*/ 7 w 9"/>
                  <a:gd name="T119" fmla="*/ 40 h 98"/>
                  <a:gd name="T120" fmla="*/ 7 w 9"/>
                  <a:gd name="T121" fmla="*/ 37 h 98"/>
                  <a:gd name="T122" fmla="*/ 2 w 9"/>
                  <a:gd name="T123" fmla="*/ 2 h 98"/>
                  <a:gd name="T124" fmla="*/ 1 w 9"/>
                  <a:gd name="T1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 h="98">
                    <a:moveTo>
                      <a:pt x="9" y="96"/>
                    </a:moveTo>
                    <a:cubicBezTo>
                      <a:pt x="9" y="97"/>
                      <a:pt x="9" y="97"/>
                      <a:pt x="9" y="98"/>
                    </a:cubicBezTo>
                    <a:cubicBezTo>
                      <a:pt x="9" y="97"/>
                      <a:pt x="9" y="97"/>
                      <a:pt x="9" y="97"/>
                    </a:cubicBezTo>
                    <a:cubicBezTo>
                      <a:pt x="9" y="97"/>
                      <a:pt x="9" y="97"/>
                      <a:pt x="9" y="96"/>
                    </a:cubicBezTo>
                    <a:close/>
                    <a:moveTo>
                      <a:pt x="1" y="42"/>
                    </a:moveTo>
                    <a:cubicBezTo>
                      <a:pt x="1" y="43"/>
                      <a:pt x="1" y="44"/>
                      <a:pt x="1" y="44"/>
                    </a:cubicBezTo>
                    <a:cubicBezTo>
                      <a:pt x="1" y="45"/>
                      <a:pt x="2" y="46"/>
                      <a:pt x="2" y="47"/>
                    </a:cubicBezTo>
                    <a:cubicBezTo>
                      <a:pt x="2" y="46"/>
                      <a:pt x="1" y="44"/>
                      <a:pt x="1" y="42"/>
                    </a:cubicBezTo>
                    <a:close/>
                    <a:moveTo>
                      <a:pt x="0" y="19"/>
                    </a:moveTo>
                    <a:cubicBezTo>
                      <a:pt x="0" y="20"/>
                      <a:pt x="0" y="21"/>
                      <a:pt x="0" y="22"/>
                    </a:cubicBezTo>
                    <a:cubicBezTo>
                      <a:pt x="2" y="36"/>
                      <a:pt x="4" y="53"/>
                      <a:pt x="6" y="68"/>
                    </a:cubicBezTo>
                    <a:cubicBezTo>
                      <a:pt x="6" y="68"/>
                      <a:pt x="3" y="48"/>
                      <a:pt x="0" y="26"/>
                    </a:cubicBezTo>
                    <a:cubicBezTo>
                      <a:pt x="0" y="27"/>
                      <a:pt x="0" y="29"/>
                      <a:pt x="0" y="30"/>
                    </a:cubicBezTo>
                    <a:cubicBezTo>
                      <a:pt x="1" y="39"/>
                      <a:pt x="3" y="50"/>
                      <a:pt x="4" y="59"/>
                    </a:cubicBezTo>
                    <a:cubicBezTo>
                      <a:pt x="4" y="59"/>
                      <a:pt x="2" y="47"/>
                      <a:pt x="0" y="33"/>
                    </a:cubicBezTo>
                    <a:cubicBezTo>
                      <a:pt x="1" y="36"/>
                      <a:pt x="1" y="38"/>
                      <a:pt x="1" y="41"/>
                    </a:cubicBezTo>
                    <a:cubicBezTo>
                      <a:pt x="1" y="43"/>
                      <a:pt x="2" y="46"/>
                      <a:pt x="2" y="48"/>
                    </a:cubicBezTo>
                    <a:cubicBezTo>
                      <a:pt x="2" y="51"/>
                      <a:pt x="3" y="53"/>
                      <a:pt x="4" y="56"/>
                    </a:cubicBezTo>
                    <a:cubicBezTo>
                      <a:pt x="4" y="56"/>
                      <a:pt x="3" y="54"/>
                      <a:pt x="2" y="51"/>
                    </a:cubicBezTo>
                    <a:cubicBezTo>
                      <a:pt x="2" y="52"/>
                      <a:pt x="3" y="52"/>
                      <a:pt x="3" y="53"/>
                    </a:cubicBezTo>
                    <a:cubicBezTo>
                      <a:pt x="3" y="53"/>
                      <a:pt x="2" y="52"/>
                      <a:pt x="2" y="51"/>
                    </a:cubicBezTo>
                    <a:cubicBezTo>
                      <a:pt x="2" y="50"/>
                      <a:pt x="2" y="48"/>
                      <a:pt x="1" y="47"/>
                    </a:cubicBezTo>
                    <a:cubicBezTo>
                      <a:pt x="2" y="49"/>
                      <a:pt x="2" y="51"/>
                      <a:pt x="2" y="53"/>
                    </a:cubicBezTo>
                    <a:cubicBezTo>
                      <a:pt x="2" y="54"/>
                      <a:pt x="3" y="55"/>
                      <a:pt x="3" y="57"/>
                    </a:cubicBezTo>
                    <a:cubicBezTo>
                      <a:pt x="3" y="57"/>
                      <a:pt x="3" y="56"/>
                      <a:pt x="2" y="54"/>
                    </a:cubicBezTo>
                    <a:cubicBezTo>
                      <a:pt x="3" y="56"/>
                      <a:pt x="3" y="58"/>
                      <a:pt x="3" y="59"/>
                    </a:cubicBezTo>
                    <a:cubicBezTo>
                      <a:pt x="7" y="77"/>
                      <a:pt x="8" y="89"/>
                      <a:pt x="9" y="96"/>
                    </a:cubicBezTo>
                    <a:cubicBezTo>
                      <a:pt x="9" y="92"/>
                      <a:pt x="8" y="85"/>
                      <a:pt x="8" y="77"/>
                    </a:cubicBezTo>
                    <a:cubicBezTo>
                      <a:pt x="7" y="71"/>
                      <a:pt x="3" y="44"/>
                      <a:pt x="0" y="19"/>
                    </a:cubicBezTo>
                    <a:close/>
                    <a:moveTo>
                      <a:pt x="0" y="11"/>
                    </a:moveTo>
                    <a:cubicBezTo>
                      <a:pt x="0" y="12"/>
                      <a:pt x="0" y="14"/>
                      <a:pt x="0" y="16"/>
                    </a:cubicBezTo>
                    <a:cubicBezTo>
                      <a:pt x="2" y="32"/>
                      <a:pt x="5" y="57"/>
                      <a:pt x="8" y="77"/>
                    </a:cubicBezTo>
                    <a:cubicBezTo>
                      <a:pt x="8" y="76"/>
                      <a:pt x="8" y="75"/>
                      <a:pt x="8" y="74"/>
                    </a:cubicBezTo>
                    <a:cubicBezTo>
                      <a:pt x="6" y="60"/>
                      <a:pt x="3" y="35"/>
                      <a:pt x="0" y="11"/>
                    </a:cubicBezTo>
                    <a:close/>
                    <a:moveTo>
                      <a:pt x="1" y="6"/>
                    </a:moveTo>
                    <a:cubicBezTo>
                      <a:pt x="1" y="7"/>
                      <a:pt x="1" y="7"/>
                      <a:pt x="1" y="8"/>
                    </a:cubicBezTo>
                    <a:cubicBezTo>
                      <a:pt x="2" y="23"/>
                      <a:pt x="5" y="47"/>
                      <a:pt x="8" y="70"/>
                    </a:cubicBezTo>
                    <a:cubicBezTo>
                      <a:pt x="8" y="70"/>
                      <a:pt x="8" y="70"/>
                      <a:pt x="8" y="70"/>
                    </a:cubicBezTo>
                    <a:cubicBezTo>
                      <a:pt x="8" y="69"/>
                      <a:pt x="8" y="68"/>
                      <a:pt x="8" y="67"/>
                    </a:cubicBezTo>
                    <a:cubicBezTo>
                      <a:pt x="8" y="66"/>
                      <a:pt x="8" y="66"/>
                      <a:pt x="8" y="66"/>
                    </a:cubicBezTo>
                    <a:cubicBezTo>
                      <a:pt x="8" y="67"/>
                      <a:pt x="8" y="67"/>
                      <a:pt x="8" y="67"/>
                    </a:cubicBezTo>
                    <a:cubicBezTo>
                      <a:pt x="8" y="66"/>
                      <a:pt x="8" y="66"/>
                      <a:pt x="8" y="65"/>
                    </a:cubicBezTo>
                    <a:cubicBezTo>
                      <a:pt x="5" y="42"/>
                      <a:pt x="3" y="20"/>
                      <a:pt x="1" y="6"/>
                    </a:cubicBezTo>
                    <a:close/>
                    <a:moveTo>
                      <a:pt x="3" y="3"/>
                    </a:moveTo>
                    <a:cubicBezTo>
                      <a:pt x="5" y="13"/>
                      <a:pt x="6" y="23"/>
                      <a:pt x="7" y="33"/>
                    </a:cubicBezTo>
                    <a:cubicBezTo>
                      <a:pt x="7" y="31"/>
                      <a:pt x="7" y="30"/>
                      <a:pt x="7" y="28"/>
                    </a:cubicBezTo>
                    <a:cubicBezTo>
                      <a:pt x="6" y="21"/>
                      <a:pt x="5" y="13"/>
                      <a:pt x="4" y="7"/>
                    </a:cubicBezTo>
                    <a:cubicBezTo>
                      <a:pt x="4" y="6"/>
                      <a:pt x="3" y="4"/>
                      <a:pt x="3" y="3"/>
                    </a:cubicBezTo>
                    <a:close/>
                    <a:moveTo>
                      <a:pt x="1" y="3"/>
                    </a:moveTo>
                    <a:cubicBezTo>
                      <a:pt x="1" y="3"/>
                      <a:pt x="1" y="4"/>
                      <a:pt x="1" y="4"/>
                    </a:cubicBezTo>
                    <a:cubicBezTo>
                      <a:pt x="4" y="23"/>
                      <a:pt x="6" y="42"/>
                      <a:pt x="8" y="59"/>
                    </a:cubicBezTo>
                    <a:cubicBezTo>
                      <a:pt x="8" y="56"/>
                      <a:pt x="7" y="54"/>
                      <a:pt x="7" y="52"/>
                    </a:cubicBezTo>
                    <a:cubicBezTo>
                      <a:pt x="5" y="33"/>
                      <a:pt x="3" y="15"/>
                      <a:pt x="1" y="3"/>
                    </a:cubicBezTo>
                    <a:close/>
                    <a:moveTo>
                      <a:pt x="1" y="0"/>
                    </a:moveTo>
                    <a:cubicBezTo>
                      <a:pt x="1" y="1"/>
                      <a:pt x="1" y="1"/>
                      <a:pt x="1" y="1"/>
                    </a:cubicBezTo>
                    <a:cubicBezTo>
                      <a:pt x="4" y="17"/>
                      <a:pt x="6" y="33"/>
                      <a:pt x="7" y="47"/>
                    </a:cubicBezTo>
                    <a:cubicBezTo>
                      <a:pt x="7" y="46"/>
                      <a:pt x="7" y="45"/>
                      <a:pt x="7" y="44"/>
                    </a:cubicBezTo>
                    <a:cubicBezTo>
                      <a:pt x="5" y="27"/>
                      <a:pt x="3" y="11"/>
                      <a:pt x="1" y="0"/>
                    </a:cubicBezTo>
                    <a:close/>
                    <a:moveTo>
                      <a:pt x="1" y="0"/>
                    </a:moveTo>
                    <a:cubicBezTo>
                      <a:pt x="4" y="14"/>
                      <a:pt x="6" y="28"/>
                      <a:pt x="7" y="40"/>
                    </a:cubicBezTo>
                    <a:cubicBezTo>
                      <a:pt x="7" y="39"/>
                      <a:pt x="7" y="38"/>
                      <a:pt x="7" y="37"/>
                    </a:cubicBezTo>
                    <a:cubicBezTo>
                      <a:pt x="5" y="23"/>
                      <a:pt x="4" y="11"/>
                      <a:pt x="2" y="2"/>
                    </a:cubicBezTo>
                    <a:cubicBezTo>
                      <a:pt x="2" y="1"/>
                      <a:pt x="2"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4" name="Freeform 2412"/>
              <p:cNvSpPr>
                <a:spLocks noEditPoints="1"/>
              </p:cNvSpPr>
              <p:nvPr/>
            </p:nvSpPr>
            <p:spPr bwMode="auto">
              <a:xfrm>
                <a:off x="1106" y="3929"/>
                <a:ext cx="29" cy="272"/>
              </a:xfrm>
              <a:custGeom>
                <a:avLst/>
                <a:gdLst>
                  <a:gd name="T0" fmla="*/ 11 w 14"/>
                  <a:gd name="T1" fmla="*/ 127 h 128"/>
                  <a:gd name="T2" fmla="*/ 12 w 14"/>
                  <a:gd name="T3" fmla="*/ 120 h 128"/>
                  <a:gd name="T4" fmla="*/ 9 w 14"/>
                  <a:gd name="T5" fmla="*/ 127 h 128"/>
                  <a:gd name="T6" fmla="*/ 10 w 14"/>
                  <a:gd name="T7" fmla="*/ 127 h 128"/>
                  <a:gd name="T8" fmla="*/ 10 w 14"/>
                  <a:gd name="T9" fmla="*/ 127 h 128"/>
                  <a:gd name="T10" fmla="*/ 11 w 14"/>
                  <a:gd name="T11" fmla="*/ 114 h 128"/>
                  <a:gd name="T12" fmla="*/ 9 w 14"/>
                  <a:gd name="T13" fmla="*/ 127 h 128"/>
                  <a:gd name="T14" fmla="*/ 11 w 14"/>
                  <a:gd name="T15" fmla="*/ 108 h 128"/>
                  <a:gd name="T16" fmla="*/ 12 w 14"/>
                  <a:gd name="T17" fmla="*/ 97 h 128"/>
                  <a:gd name="T18" fmla="*/ 13 w 14"/>
                  <a:gd name="T19" fmla="*/ 101 h 128"/>
                  <a:gd name="T20" fmla="*/ 9 w 14"/>
                  <a:gd name="T21" fmla="*/ 96 h 128"/>
                  <a:gd name="T22" fmla="*/ 9 w 14"/>
                  <a:gd name="T23" fmla="*/ 113 h 128"/>
                  <a:gd name="T24" fmla="*/ 9 w 14"/>
                  <a:gd name="T25" fmla="*/ 110 h 128"/>
                  <a:gd name="T26" fmla="*/ 6 w 14"/>
                  <a:gd name="T27" fmla="*/ 123 h 128"/>
                  <a:gd name="T28" fmla="*/ 7 w 14"/>
                  <a:gd name="T29" fmla="*/ 128 h 128"/>
                  <a:gd name="T30" fmla="*/ 9 w 14"/>
                  <a:gd name="T31" fmla="*/ 97 h 128"/>
                  <a:gd name="T32" fmla="*/ 9 w 14"/>
                  <a:gd name="T33" fmla="*/ 95 h 128"/>
                  <a:gd name="T34" fmla="*/ 9 w 14"/>
                  <a:gd name="T35" fmla="*/ 95 h 128"/>
                  <a:gd name="T36" fmla="*/ 9 w 14"/>
                  <a:gd name="T37" fmla="*/ 91 h 128"/>
                  <a:gd name="T38" fmla="*/ 10 w 14"/>
                  <a:gd name="T39" fmla="*/ 102 h 128"/>
                  <a:gd name="T40" fmla="*/ 9 w 14"/>
                  <a:gd name="T41" fmla="*/ 90 h 128"/>
                  <a:gd name="T42" fmla="*/ 9 w 14"/>
                  <a:gd name="T43" fmla="*/ 88 h 128"/>
                  <a:gd name="T44" fmla="*/ 11 w 14"/>
                  <a:gd name="T45" fmla="*/ 117 h 128"/>
                  <a:gd name="T46" fmla="*/ 10 w 14"/>
                  <a:gd name="T47" fmla="*/ 82 h 128"/>
                  <a:gd name="T48" fmla="*/ 10 w 14"/>
                  <a:gd name="T49" fmla="*/ 87 h 128"/>
                  <a:gd name="T50" fmla="*/ 10 w 14"/>
                  <a:gd name="T51" fmla="*/ 80 h 128"/>
                  <a:gd name="T52" fmla="*/ 12 w 14"/>
                  <a:gd name="T53" fmla="*/ 104 h 128"/>
                  <a:gd name="T54" fmla="*/ 12 w 14"/>
                  <a:gd name="T55" fmla="*/ 105 h 128"/>
                  <a:gd name="T56" fmla="*/ 12 w 14"/>
                  <a:gd name="T57" fmla="*/ 121 h 128"/>
                  <a:gd name="T58" fmla="*/ 10 w 14"/>
                  <a:gd name="T59" fmla="*/ 127 h 128"/>
                  <a:gd name="T60" fmla="*/ 10 w 14"/>
                  <a:gd name="T61" fmla="*/ 80 h 128"/>
                  <a:gd name="T62" fmla="*/ 10 w 14"/>
                  <a:gd name="T63" fmla="*/ 79 h 128"/>
                  <a:gd name="T64" fmla="*/ 10 w 14"/>
                  <a:gd name="T65" fmla="*/ 75 h 128"/>
                  <a:gd name="T66" fmla="*/ 10 w 14"/>
                  <a:gd name="T67" fmla="*/ 73 h 128"/>
                  <a:gd name="T68" fmla="*/ 13 w 14"/>
                  <a:gd name="T69" fmla="*/ 98 h 128"/>
                  <a:gd name="T70" fmla="*/ 10 w 14"/>
                  <a:gd name="T71" fmla="*/ 59 h 128"/>
                  <a:gd name="T72" fmla="*/ 12 w 14"/>
                  <a:gd name="T73" fmla="*/ 90 h 128"/>
                  <a:gd name="T74" fmla="*/ 10 w 14"/>
                  <a:gd name="T75" fmla="*/ 67 h 128"/>
                  <a:gd name="T76" fmla="*/ 13 w 14"/>
                  <a:gd name="T77" fmla="*/ 85 h 128"/>
                  <a:gd name="T78" fmla="*/ 10 w 14"/>
                  <a:gd name="T79" fmla="*/ 52 h 128"/>
                  <a:gd name="T80" fmla="*/ 10 w 14"/>
                  <a:gd name="T81" fmla="*/ 56 h 128"/>
                  <a:gd name="T82" fmla="*/ 13 w 14"/>
                  <a:gd name="T83" fmla="*/ 75 h 128"/>
                  <a:gd name="T84" fmla="*/ 5 w 14"/>
                  <a:gd name="T85" fmla="*/ 8 h 128"/>
                  <a:gd name="T86" fmla="*/ 10 w 14"/>
                  <a:gd name="T87" fmla="*/ 43 h 128"/>
                  <a:gd name="T88" fmla="*/ 11 w 14"/>
                  <a:gd name="T89" fmla="*/ 46 h 128"/>
                  <a:gd name="T90" fmla="*/ 13 w 14"/>
                  <a:gd name="T91" fmla="*/ 74 h 128"/>
                  <a:gd name="T92" fmla="*/ 11 w 14"/>
                  <a:gd name="T93" fmla="*/ 27 h 128"/>
                  <a:gd name="T94" fmla="*/ 10 w 14"/>
                  <a:gd name="T95" fmla="*/ 22 h 128"/>
                  <a:gd name="T96" fmla="*/ 13 w 14"/>
                  <a:gd name="T97" fmla="*/ 58 h 128"/>
                  <a:gd name="T98" fmla="*/ 7 w 14"/>
                  <a:gd name="T99" fmla="*/ 12 h 128"/>
                  <a:gd name="T100" fmla="*/ 7 w 14"/>
                  <a:gd name="T101" fmla="*/ 12 h 128"/>
                  <a:gd name="T102" fmla="*/ 4 w 14"/>
                  <a:gd name="T103" fmla="*/ 6 h 128"/>
                  <a:gd name="T104" fmla="*/ 8 w 14"/>
                  <a:gd name="T105" fmla="*/ 27 h 128"/>
                  <a:gd name="T106" fmla="*/ 4 w 14"/>
                  <a:gd name="T107" fmla="*/ 6 h 128"/>
                  <a:gd name="T108" fmla="*/ 4 w 14"/>
                  <a:gd name="T109" fmla="*/ 14 h 128"/>
                  <a:gd name="T110" fmla="*/ 4 w 14"/>
                  <a:gd name="T111" fmla="*/ 6 h 128"/>
                  <a:gd name="T112" fmla="*/ 2 w 14"/>
                  <a:gd name="T113" fmla="*/ 2 h 128"/>
                  <a:gd name="T114" fmla="*/ 4 w 14"/>
                  <a:gd name="T115" fmla="*/ 12 h 128"/>
                  <a:gd name="T116" fmla="*/ 2 w 14"/>
                  <a:gd name="T117" fmla="*/ 2 h 128"/>
                  <a:gd name="T118" fmla="*/ 1 w 14"/>
                  <a:gd name="T119" fmla="*/ 5 h 128"/>
                  <a:gd name="T120" fmla="*/ 2 w 14"/>
                  <a:gd name="T121" fmla="*/ 2 h 128"/>
                  <a:gd name="T122" fmla="*/ 0 w 14"/>
                  <a:gd name="T123" fmla="*/ 0 h 128"/>
                  <a:gd name="T124" fmla="*/ 1 w 14"/>
                  <a:gd name="T125"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 h="128">
                    <a:moveTo>
                      <a:pt x="12" y="120"/>
                    </a:moveTo>
                    <a:cubicBezTo>
                      <a:pt x="12" y="124"/>
                      <a:pt x="12" y="126"/>
                      <a:pt x="11" y="127"/>
                    </a:cubicBezTo>
                    <a:cubicBezTo>
                      <a:pt x="12" y="127"/>
                      <a:pt x="12" y="127"/>
                      <a:pt x="12" y="127"/>
                    </a:cubicBezTo>
                    <a:cubicBezTo>
                      <a:pt x="12" y="126"/>
                      <a:pt x="12" y="123"/>
                      <a:pt x="12" y="120"/>
                    </a:cubicBezTo>
                    <a:close/>
                    <a:moveTo>
                      <a:pt x="11" y="114"/>
                    </a:moveTo>
                    <a:cubicBezTo>
                      <a:pt x="11" y="121"/>
                      <a:pt x="10" y="125"/>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1" y="124"/>
                      <a:pt x="11" y="120"/>
                      <a:pt x="11" y="117"/>
                    </a:cubicBezTo>
                    <a:cubicBezTo>
                      <a:pt x="11" y="116"/>
                      <a:pt x="11" y="115"/>
                      <a:pt x="11" y="114"/>
                    </a:cubicBezTo>
                    <a:close/>
                    <a:moveTo>
                      <a:pt x="10" y="106"/>
                    </a:moveTo>
                    <a:cubicBezTo>
                      <a:pt x="11" y="119"/>
                      <a:pt x="9" y="126"/>
                      <a:pt x="9" y="127"/>
                    </a:cubicBezTo>
                    <a:cubicBezTo>
                      <a:pt x="9" y="127"/>
                      <a:pt x="9" y="127"/>
                      <a:pt x="9" y="127"/>
                    </a:cubicBezTo>
                    <a:cubicBezTo>
                      <a:pt x="10" y="121"/>
                      <a:pt x="11" y="115"/>
                      <a:pt x="11" y="108"/>
                    </a:cubicBezTo>
                    <a:cubicBezTo>
                      <a:pt x="11" y="108"/>
                      <a:pt x="11" y="107"/>
                      <a:pt x="10" y="106"/>
                    </a:cubicBezTo>
                    <a:close/>
                    <a:moveTo>
                      <a:pt x="12" y="97"/>
                    </a:moveTo>
                    <a:cubicBezTo>
                      <a:pt x="12" y="99"/>
                      <a:pt x="13" y="101"/>
                      <a:pt x="13" y="103"/>
                    </a:cubicBezTo>
                    <a:cubicBezTo>
                      <a:pt x="13" y="102"/>
                      <a:pt x="13" y="102"/>
                      <a:pt x="13" y="101"/>
                    </a:cubicBezTo>
                    <a:cubicBezTo>
                      <a:pt x="13" y="100"/>
                      <a:pt x="12" y="99"/>
                      <a:pt x="12" y="97"/>
                    </a:cubicBezTo>
                    <a:close/>
                    <a:moveTo>
                      <a:pt x="9" y="96"/>
                    </a:moveTo>
                    <a:cubicBezTo>
                      <a:pt x="9" y="101"/>
                      <a:pt x="9" y="105"/>
                      <a:pt x="9" y="109"/>
                    </a:cubicBezTo>
                    <a:cubicBezTo>
                      <a:pt x="9" y="111"/>
                      <a:pt x="9" y="112"/>
                      <a:pt x="9" y="113"/>
                    </a:cubicBezTo>
                    <a:cubicBezTo>
                      <a:pt x="9" y="113"/>
                      <a:pt x="9" y="113"/>
                      <a:pt x="9" y="113"/>
                    </a:cubicBezTo>
                    <a:cubicBezTo>
                      <a:pt x="9" y="113"/>
                      <a:pt x="9" y="112"/>
                      <a:pt x="9" y="110"/>
                    </a:cubicBezTo>
                    <a:cubicBezTo>
                      <a:pt x="9" y="116"/>
                      <a:pt x="8" y="120"/>
                      <a:pt x="7" y="121"/>
                    </a:cubicBezTo>
                    <a:cubicBezTo>
                      <a:pt x="7" y="122"/>
                      <a:pt x="7" y="122"/>
                      <a:pt x="6" y="123"/>
                    </a:cubicBezTo>
                    <a:cubicBezTo>
                      <a:pt x="6" y="124"/>
                      <a:pt x="6" y="124"/>
                      <a:pt x="6" y="124"/>
                    </a:cubicBezTo>
                    <a:cubicBezTo>
                      <a:pt x="6" y="125"/>
                      <a:pt x="7" y="127"/>
                      <a:pt x="7" y="128"/>
                    </a:cubicBezTo>
                    <a:cubicBezTo>
                      <a:pt x="8" y="127"/>
                      <a:pt x="8" y="127"/>
                      <a:pt x="9" y="127"/>
                    </a:cubicBezTo>
                    <a:cubicBezTo>
                      <a:pt x="10" y="117"/>
                      <a:pt x="10" y="106"/>
                      <a:pt x="9" y="97"/>
                    </a:cubicBezTo>
                    <a:lnTo>
                      <a:pt x="9" y="96"/>
                    </a:lnTo>
                    <a:close/>
                    <a:moveTo>
                      <a:pt x="9" y="95"/>
                    </a:moveTo>
                    <a:cubicBezTo>
                      <a:pt x="9" y="95"/>
                      <a:pt x="9" y="95"/>
                      <a:pt x="9" y="95"/>
                    </a:cubicBezTo>
                    <a:cubicBezTo>
                      <a:pt x="9" y="95"/>
                      <a:pt x="9" y="95"/>
                      <a:pt x="9" y="95"/>
                    </a:cubicBezTo>
                    <a:close/>
                    <a:moveTo>
                      <a:pt x="9" y="90"/>
                    </a:moveTo>
                    <a:cubicBezTo>
                      <a:pt x="9" y="91"/>
                      <a:pt x="9" y="91"/>
                      <a:pt x="9" y="91"/>
                    </a:cubicBezTo>
                    <a:cubicBezTo>
                      <a:pt x="10" y="93"/>
                      <a:pt x="10" y="95"/>
                      <a:pt x="10" y="96"/>
                    </a:cubicBezTo>
                    <a:cubicBezTo>
                      <a:pt x="10" y="98"/>
                      <a:pt x="10" y="100"/>
                      <a:pt x="10" y="102"/>
                    </a:cubicBezTo>
                    <a:cubicBezTo>
                      <a:pt x="10" y="103"/>
                      <a:pt x="10" y="104"/>
                      <a:pt x="11" y="106"/>
                    </a:cubicBezTo>
                    <a:cubicBezTo>
                      <a:pt x="10" y="100"/>
                      <a:pt x="10" y="95"/>
                      <a:pt x="9" y="90"/>
                    </a:cubicBezTo>
                    <a:close/>
                    <a:moveTo>
                      <a:pt x="10" y="85"/>
                    </a:moveTo>
                    <a:cubicBezTo>
                      <a:pt x="10" y="86"/>
                      <a:pt x="9" y="87"/>
                      <a:pt x="9" y="88"/>
                    </a:cubicBezTo>
                    <a:cubicBezTo>
                      <a:pt x="11" y="98"/>
                      <a:pt x="11" y="107"/>
                      <a:pt x="11" y="113"/>
                    </a:cubicBezTo>
                    <a:cubicBezTo>
                      <a:pt x="11" y="114"/>
                      <a:pt x="11" y="116"/>
                      <a:pt x="11" y="117"/>
                    </a:cubicBezTo>
                    <a:cubicBezTo>
                      <a:pt x="12" y="104"/>
                      <a:pt x="11" y="92"/>
                      <a:pt x="10" y="85"/>
                    </a:cubicBezTo>
                    <a:close/>
                    <a:moveTo>
                      <a:pt x="10" y="82"/>
                    </a:moveTo>
                    <a:cubicBezTo>
                      <a:pt x="10" y="83"/>
                      <a:pt x="10" y="83"/>
                      <a:pt x="10" y="84"/>
                    </a:cubicBezTo>
                    <a:cubicBezTo>
                      <a:pt x="10" y="85"/>
                      <a:pt x="10" y="86"/>
                      <a:pt x="10" y="87"/>
                    </a:cubicBezTo>
                    <a:cubicBezTo>
                      <a:pt x="10" y="86"/>
                      <a:pt x="10" y="84"/>
                      <a:pt x="10" y="82"/>
                    </a:cubicBezTo>
                    <a:close/>
                    <a:moveTo>
                      <a:pt x="10" y="80"/>
                    </a:moveTo>
                    <a:cubicBezTo>
                      <a:pt x="10" y="84"/>
                      <a:pt x="11" y="89"/>
                      <a:pt x="11" y="92"/>
                    </a:cubicBezTo>
                    <a:cubicBezTo>
                      <a:pt x="11" y="97"/>
                      <a:pt x="12" y="101"/>
                      <a:pt x="12" y="104"/>
                    </a:cubicBezTo>
                    <a:cubicBezTo>
                      <a:pt x="12" y="108"/>
                      <a:pt x="12" y="110"/>
                      <a:pt x="12" y="110"/>
                    </a:cubicBezTo>
                    <a:cubicBezTo>
                      <a:pt x="12" y="108"/>
                      <a:pt x="12" y="107"/>
                      <a:pt x="12" y="105"/>
                    </a:cubicBezTo>
                    <a:cubicBezTo>
                      <a:pt x="12" y="111"/>
                      <a:pt x="12" y="116"/>
                      <a:pt x="11" y="119"/>
                    </a:cubicBezTo>
                    <a:cubicBezTo>
                      <a:pt x="12" y="121"/>
                      <a:pt x="12" y="121"/>
                      <a:pt x="12" y="121"/>
                    </a:cubicBezTo>
                    <a:cubicBezTo>
                      <a:pt x="12" y="121"/>
                      <a:pt x="11" y="120"/>
                      <a:pt x="11" y="120"/>
                    </a:cubicBezTo>
                    <a:cubicBezTo>
                      <a:pt x="11" y="123"/>
                      <a:pt x="11" y="126"/>
                      <a:pt x="10" y="127"/>
                    </a:cubicBezTo>
                    <a:cubicBezTo>
                      <a:pt x="11" y="127"/>
                      <a:pt x="11" y="127"/>
                      <a:pt x="11" y="127"/>
                    </a:cubicBezTo>
                    <a:cubicBezTo>
                      <a:pt x="14" y="108"/>
                      <a:pt x="11" y="85"/>
                      <a:pt x="10" y="80"/>
                    </a:cubicBezTo>
                    <a:close/>
                    <a:moveTo>
                      <a:pt x="10" y="75"/>
                    </a:moveTo>
                    <a:cubicBezTo>
                      <a:pt x="10" y="76"/>
                      <a:pt x="10" y="78"/>
                      <a:pt x="10" y="79"/>
                    </a:cubicBezTo>
                    <a:cubicBezTo>
                      <a:pt x="11" y="84"/>
                      <a:pt x="11" y="89"/>
                      <a:pt x="12" y="93"/>
                    </a:cubicBezTo>
                    <a:cubicBezTo>
                      <a:pt x="11" y="87"/>
                      <a:pt x="10" y="81"/>
                      <a:pt x="10" y="75"/>
                    </a:cubicBezTo>
                    <a:close/>
                    <a:moveTo>
                      <a:pt x="10" y="69"/>
                    </a:moveTo>
                    <a:cubicBezTo>
                      <a:pt x="10" y="70"/>
                      <a:pt x="10" y="72"/>
                      <a:pt x="10" y="73"/>
                    </a:cubicBezTo>
                    <a:cubicBezTo>
                      <a:pt x="11" y="85"/>
                      <a:pt x="12" y="96"/>
                      <a:pt x="13" y="101"/>
                    </a:cubicBezTo>
                    <a:cubicBezTo>
                      <a:pt x="13" y="100"/>
                      <a:pt x="13" y="99"/>
                      <a:pt x="13" y="98"/>
                    </a:cubicBezTo>
                    <a:cubicBezTo>
                      <a:pt x="12" y="89"/>
                      <a:pt x="11" y="79"/>
                      <a:pt x="10" y="69"/>
                    </a:cubicBezTo>
                    <a:close/>
                    <a:moveTo>
                      <a:pt x="10" y="59"/>
                    </a:moveTo>
                    <a:cubicBezTo>
                      <a:pt x="10" y="60"/>
                      <a:pt x="10" y="61"/>
                      <a:pt x="10" y="62"/>
                    </a:cubicBezTo>
                    <a:cubicBezTo>
                      <a:pt x="12" y="78"/>
                      <a:pt x="12" y="89"/>
                      <a:pt x="12" y="90"/>
                    </a:cubicBezTo>
                    <a:cubicBezTo>
                      <a:pt x="12" y="82"/>
                      <a:pt x="11" y="73"/>
                      <a:pt x="10" y="64"/>
                    </a:cubicBezTo>
                    <a:cubicBezTo>
                      <a:pt x="10" y="65"/>
                      <a:pt x="10" y="66"/>
                      <a:pt x="10" y="67"/>
                    </a:cubicBezTo>
                    <a:cubicBezTo>
                      <a:pt x="12" y="82"/>
                      <a:pt x="12" y="93"/>
                      <a:pt x="13" y="97"/>
                    </a:cubicBezTo>
                    <a:cubicBezTo>
                      <a:pt x="13" y="94"/>
                      <a:pt x="13" y="90"/>
                      <a:pt x="13" y="85"/>
                    </a:cubicBezTo>
                    <a:cubicBezTo>
                      <a:pt x="12" y="77"/>
                      <a:pt x="11" y="68"/>
                      <a:pt x="10" y="59"/>
                    </a:cubicBezTo>
                    <a:close/>
                    <a:moveTo>
                      <a:pt x="10" y="52"/>
                    </a:moveTo>
                    <a:cubicBezTo>
                      <a:pt x="10" y="52"/>
                      <a:pt x="10" y="52"/>
                      <a:pt x="10" y="52"/>
                    </a:cubicBezTo>
                    <a:cubicBezTo>
                      <a:pt x="10" y="54"/>
                      <a:pt x="10" y="55"/>
                      <a:pt x="10" y="56"/>
                    </a:cubicBezTo>
                    <a:cubicBezTo>
                      <a:pt x="12" y="69"/>
                      <a:pt x="13" y="79"/>
                      <a:pt x="13" y="85"/>
                    </a:cubicBezTo>
                    <a:cubicBezTo>
                      <a:pt x="13" y="82"/>
                      <a:pt x="13" y="78"/>
                      <a:pt x="13" y="75"/>
                    </a:cubicBezTo>
                    <a:cubicBezTo>
                      <a:pt x="12" y="68"/>
                      <a:pt x="11" y="60"/>
                      <a:pt x="10" y="52"/>
                    </a:cubicBezTo>
                    <a:close/>
                    <a:moveTo>
                      <a:pt x="5" y="8"/>
                    </a:moveTo>
                    <a:cubicBezTo>
                      <a:pt x="7" y="16"/>
                      <a:pt x="8" y="24"/>
                      <a:pt x="9" y="31"/>
                    </a:cubicBezTo>
                    <a:cubicBezTo>
                      <a:pt x="10" y="35"/>
                      <a:pt x="10" y="39"/>
                      <a:pt x="10" y="43"/>
                    </a:cubicBezTo>
                    <a:cubicBezTo>
                      <a:pt x="12" y="58"/>
                      <a:pt x="13" y="69"/>
                      <a:pt x="13" y="69"/>
                    </a:cubicBezTo>
                    <a:cubicBezTo>
                      <a:pt x="12" y="62"/>
                      <a:pt x="11" y="54"/>
                      <a:pt x="11" y="46"/>
                    </a:cubicBezTo>
                    <a:cubicBezTo>
                      <a:pt x="11" y="48"/>
                      <a:pt x="11" y="49"/>
                      <a:pt x="11" y="51"/>
                    </a:cubicBezTo>
                    <a:cubicBezTo>
                      <a:pt x="12" y="61"/>
                      <a:pt x="13" y="70"/>
                      <a:pt x="13" y="74"/>
                    </a:cubicBezTo>
                    <a:cubicBezTo>
                      <a:pt x="13" y="73"/>
                      <a:pt x="13" y="72"/>
                      <a:pt x="13" y="70"/>
                    </a:cubicBezTo>
                    <a:cubicBezTo>
                      <a:pt x="13" y="51"/>
                      <a:pt x="12" y="37"/>
                      <a:pt x="11" y="27"/>
                    </a:cubicBezTo>
                    <a:cubicBezTo>
                      <a:pt x="13" y="41"/>
                      <a:pt x="13" y="54"/>
                      <a:pt x="13" y="54"/>
                    </a:cubicBezTo>
                    <a:cubicBezTo>
                      <a:pt x="13" y="43"/>
                      <a:pt x="11" y="28"/>
                      <a:pt x="10" y="22"/>
                    </a:cubicBezTo>
                    <a:cubicBezTo>
                      <a:pt x="9" y="20"/>
                      <a:pt x="9" y="18"/>
                      <a:pt x="8" y="17"/>
                    </a:cubicBezTo>
                    <a:cubicBezTo>
                      <a:pt x="12" y="37"/>
                      <a:pt x="13" y="58"/>
                      <a:pt x="13" y="58"/>
                    </a:cubicBezTo>
                    <a:cubicBezTo>
                      <a:pt x="12" y="43"/>
                      <a:pt x="9" y="22"/>
                      <a:pt x="8" y="16"/>
                    </a:cubicBezTo>
                    <a:cubicBezTo>
                      <a:pt x="8" y="15"/>
                      <a:pt x="7" y="13"/>
                      <a:pt x="7" y="12"/>
                    </a:cubicBezTo>
                    <a:cubicBezTo>
                      <a:pt x="11" y="37"/>
                      <a:pt x="13" y="63"/>
                      <a:pt x="13" y="63"/>
                    </a:cubicBezTo>
                    <a:cubicBezTo>
                      <a:pt x="12" y="45"/>
                      <a:pt x="8" y="19"/>
                      <a:pt x="7" y="12"/>
                    </a:cubicBezTo>
                    <a:cubicBezTo>
                      <a:pt x="6" y="11"/>
                      <a:pt x="6" y="9"/>
                      <a:pt x="5" y="8"/>
                    </a:cubicBezTo>
                    <a:close/>
                    <a:moveTo>
                      <a:pt x="4" y="6"/>
                    </a:moveTo>
                    <a:cubicBezTo>
                      <a:pt x="5" y="11"/>
                      <a:pt x="6" y="16"/>
                      <a:pt x="6" y="20"/>
                    </a:cubicBezTo>
                    <a:cubicBezTo>
                      <a:pt x="7" y="22"/>
                      <a:pt x="8" y="24"/>
                      <a:pt x="8" y="27"/>
                    </a:cubicBezTo>
                    <a:cubicBezTo>
                      <a:pt x="7" y="18"/>
                      <a:pt x="6" y="11"/>
                      <a:pt x="5" y="8"/>
                    </a:cubicBezTo>
                    <a:cubicBezTo>
                      <a:pt x="5" y="7"/>
                      <a:pt x="5" y="6"/>
                      <a:pt x="4" y="6"/>
                    </a:cubicBezTo>
                    <a:close/>
                    <a:moveTo>
                      <a:pt x="3" y="3"/>
                    </a:moveTo>
                    <a:cubicBezTo>
                      <a:pt x="3" y="7"/>
                      <a:pt x="4" y="10"/>
                      <a:pt x="4" y="14"/>
                    </a:cubicBezTo>
                    <a:cubicBezTo>
                      <a:pt x="5" y="15"/>
                      <a:pt x="5" y="17"/>
                      <a:pt x="6" y="19"/>
                    </a:cubicBezTo>
                    <a:cubicBezTo>
                      <a:pt x="5" y="13"/>
                      <a:pt x="4" y="8"/>
                      <a:pt x="4" y="6"/>
                    </a:cubicBezTo>
                    <a:cubicBezTo>
                      <a:pt x="4" y="5"/>
                      <a:pt x="3" y="4"/>
                      <a:pt x="3" y="3"/>
                    </a:cubicBezTo>
                    <a:close/>
                    <a:moveTo>
                      <a:pt x="2" y="2"/>
                    </a:moveTo>
                    <a:cubicBezTo>
                      <a:pt x="2" y="4"/>
                      <a:pt x="3" y="7"/>
                      <a:pt x="3" y="9"/>
                    </a:cubicBezTo>
                    <a:cubicBezTo>
                      <a:pt x="3" y="10"/>
                      <a:pt x="4" y="11"/>
                      <a:pt x="4" y="12"/>
                    </a:cubicBezTo>
                    <a:cubicBezTo>
                      <a:pt x="3" y="8"/>
                      <a:pt x="3" y="5"/>
                      <a:pt x="3" y="3"/>
                    </a:cubicBezTo>
                    <a:cubicBezTo>
                      <a:pt x="2" y="3"/>
                      <a:pt x="2" y="2"/>
                      <a:pt x="2" y="2"/>
                    </a:cubicBezTo>
                    <a:close/>
                    <a:moveTo>
                      <a:pt x="0" y="0"/>
                    </a:moveTo>
                    <a:cubicBezTo>
                      <a:pt x="1" y="2"/>
                      <a:pt x="1" y="3"/>
                      <a:pt x="1" y="5"/>
                    </a:cubicBezTo>
                    <a:cubicBezTo>
                      <a:pt x="2" y="6"/>
                      <a:pt x="2" y="7"/>
                      <a:pt x="3" y="8"/>
                    </a:cubicBezTo>
                    <a:cubicBezTo>
                      <a:pt x="2" y="5"/>
                      <a:pt x="2" y="2"/>
                      <a:pt x="2" y="2"/>
                    </a:cubicBezTo>
                    <a:cubicBezTo>
                      <a:pt x="1" y="1"/>
                      <a:pt x="1" y="1"/>
                      <a:pt x="0" y="0"/>
                    </a:cubicBezTo>
                    <a:close/>
                    <a:moveTo>
                      <a:pt x="0" y="0"/>
                    </a:moveTo>
                    <a:cubicBezTo>
                      <a:pt x="0" y="1"/>
                      <a:pt x="0" y="1"/>
                      <a:pt x="0" y="2"/>
                    </a:cubicBezTo>
                    <a:cubicBezTo>
                      <a:pt x="0" y="2"/>
                      <a:pt x="0" y="3"/>
                      <a:pt x="1" y="4"/>
                    </a:cubicBezTo>
                    <a:cubicBezTo>
                      <a:pt x="1" y="2"/>
                      <a:pt x="0" y="1"/>
                      <a:pt x="0"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5" name="Freeform 2413"/>
              <p:cNvSpPr>
                <a:spLocks/>
              </p:cNvSpPr>
              <p:nvPr/>
            </p:nvSpPr>
            <p:spPr bwMode="auto">
              <a:xfrm>
                <a:off x="1118" y="41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6" name="Freeform 2414"/>
              <p:cNvSpPr>
                <a:spLocks/>
              </p:cNvSpPr>
              <p:nvPr/>
            </p:nvSpPr>
            <p:spPr bwMode="auto">
              <a:xfrm>
                <a:off x="1125" y="4161"/>
                <a:ext cx="0" cy="8"/>
              </a:xfrm>
              <a:custGeom>
                <a:avLst/>
                <a:gdLst>
                  <a:gd name="T0" fmla="*/ 0 h 4"/>
                  <a:gd name="T1" fmla="*/ 1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1"/>
                    </a:cubicBezTo>
                    <a:cubicBezTo>
                      <a:pt x="0" y="3"/>
                      <a:pt x="0" y="4"/>
                      <a:pt x="0" y="4"/>
                    </a:cubicBezTo>
                    <a:cubicBezTo>
                      <a:pt x="0" y="4"/>
                      <a:pt x="0" y="4"/>
                      <a:pt x="0" y="4"/>
                    </a:cubicBezTo>
                    <a:cubicBezTo>
                      <a:pt x="0" y="3"/>
                      <a:pt x="0" y="2"/>
                      <a:pt x="0" y="0"/>
                    </a:cubicBezTo>
                    <a:close/>
                  </a:path>
                </a:pathLst>
              </a:custGeom>
              <a:solidFill>
                <a:srgbClr val="9E4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7" name="Freeform 2415"/>
              <p:cNvSpPr>
                <a:spLocks noEditPoints="1"/>
              </p:cNvSpPr>
              <p:nvPr/>
            </p:nvSpPr>
            <p:spPr bwMode="auto">
              <a:xfrm>
                <a:off x="1091" y="3927"/>
                <a:ext cx="6" cy="74"/>
              </a:xfrm>
              <a:custGeom>
                <a:avLst/>
                <a:gdLst>
                  <a:gd name="T0" fmla="*/ 2 w 3"/>
                  <a:gd name="T1" fmla="*/ 11 h 35"/>
                  <a:gd name="T2" fmla="*/ 2 w 3"/>
                  <a:gd name="T3" fmla="*/ 22 h 35"/>
                  <a:gd name="T4" fmla="*/ 2 w 3"/>
                  <a:gd name="T5" fmla="*/ 11 h 35"/>
                  <a:gd name="T6" fmla="*/ 3 w 3"/>
                  <a:gd name="T7" fmla="*/ 2 h 35"/>
                  <a:gd name="T8" fmla="*/ 3 w 3"/>
                  <a:gd name="T9" fmla="*/ 6 h 35"/>
                  <a:gd name="T10" fmla="*/ 3 w 3"/>
                  <a:gd name="T11" fmla="*/ 5 h 35"/>
                  <a:gd name="T12" fmla="*/ 3 w 3"/>
                  <a:gd name="T13" fmla="*/ 2 h 35"/>
                  <a:gd name="T14" fmla="*/ 2 w 3"/>
                  <a:gd name="T15" fmla="*/ 0 h 35"/>
                  <a:gd name="T16" fmla="*/ 1 w 3"/>
                  <a:gd name="T17" fmla="*/ 26 h 35"/>
                  <a:gd name="T18" fmla="*/ 2 w 3"/>
                  <a:gd name="T19" fmla="*/ 33 h 35"/>
                  <a:gd name="T20" fmla="*/ 2 w 3"/>
                  <a:gd name="T21" fmla="*/ 28 h 35"/>
                  <a:gd name="T22" fmla="*/ 3 w 3"/>
                  <a:gd name="T23" fmla="*/ 1 h 35"/>
                  <a:gd name="T24" fmla="*/ 2 w 3"/>
                  <a:gd name="T25" fmla="*/ 0 h 35"/>
                  <a:gd name="T26" fmla="*/ 2 w 3"/>
                  <a:gd name="T27" fmla="*/ 0 h 35"/>
                  <a:gd name="T28" fmla="*/ 1 w 3"/>
                  <a:gd name="T29" fmla="*/ 0 h 35"/>
                  <a:gd name="T30" fmla="*/ 0 w 3"/>
                  <a:gd name="T31" fmla="*/ 18 h 35"/>
                  <a:gd name="T32" fmla="*/ 0 w 3"/>
                  <a:gd name="T33" fmla="*/ 8 h 35"/>
                  <a:gd name="T34" fmla="*/ 1 w 3"/>
                  <a:gd name="T35" fmla="*/ 31 h 35"/>
                  <a:gd name="T36" fmla="*/ 1 w 3"/>
                  <a:gd name="T37" fmla="*/ 35 h 35"/>
                  <a:gd name="T38" fmla="*/ 2 w 3"/>
                  <a:gd name="T39" fmla="*/ 34 h 35"/>
                  <a:gd name="T40" fmla="*/ 1 w 3"/>
                  <a:gd name="T41" fmla="*/ 26 h 35"/>
                  <a:gd name="T42" fmla="*/ 2 w 3"/>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5">
                    <a:moveTo>
                      <a:pt x="2" y="11"/>
                    </a:moveTo>
                    <a:cubicBezTo>
                      <a:pt x="2" y="15"/>
                      <a:pt x="2" y="18"/>
                      <a:pt x="2" y="22"/>
                    </a:cubicBezTo>
                    <a:cubicBezTo>
                      <a:pt x="2" y="18"/>
                      <a:pt x="2" y="14"/>
                      <a:pt x="2" y="11"/>
                    </a:cubicBezTo>
                    <a:close/>
                    <a:moveTo>
                      <a:pt x="3" y="2"/>
                    </a:moveTo>
                    <a:cubicBezTo>
                      <a:pt x="3" y="3"/>
                      <a:pt x="3" y="5"/>
                      <a:pt x="3" y="6"/>
                    </a:cubicBezTo>
                    <a:cubicBezTo>
                      <a:pt x="3" y="6"/>
                      <a:pt x="3" y="5"/>
                      <a:pt x="3" y="5"/>
                    </a:cubicBezTo>
                    <a:cubicBezTo>
                      <a:pt x="3" y="4"/>
                      <a:pt x="3" y="3"/>
                      <a:pt x="3" y="2"/>
                    </a:cubicBezTo>
                    <a:close/>
                    <a:moveTo>
                      <a:pt x="2" y="0"/>
                    </a:moveTo>
                    <a:cubicBezTo>
                      <a:pt x="1" y="11"/>
                      <a:pt x="1" y="20"/>
                      <a:pt x="1" y="26"/>
                    </a:cubicBezTo>
                    <a:cubicBezTo>
                      <a:pt x="1" y="28"/>
                      <a:pt x="1" y="31"/>
                      <a:pt x="2" y="33"/>
                    </a:cubicBezTo>
                    <a:cubicBezTo>
                      <a:pt x="2" y="32"/>
                      <a:pt x="2" y="30"/>
                      <a:pt x="2" y="28"/>
                    </a:cubicBezTo>
                    <a:cubicBezTo>
                      <a:pt x="1" y="15"/>
                      <a:pt x="2" y="6"/>
                      <a:pt x="3" y="1"/>
                    </a:cubicBezTo>
                    <a:cubicBezTo>
                      <a:pt x="3" y="0"/>
                      <a:pt x="2" y="0"/>
                      <a:pt x="2" y="0"/>
                    </a:cubicBezTo>
                    <a:close/>
                    <a:moveTo>
                      <a:pt x="2" y="0"/>
                    </a:moveTo>
                    <a:cubicBezTo>
                      <a:pt x="1" y="0"/>
                      <a:pt x="1" y="0"/>
                      <a:pt x="1" y="0"/>
                    </a:cubicBezTo>
                    <a:cubicBezTo>
                      <a:pt x="0" y="9"/>
                      <a:pt x="0" y="18"/>
                      <a:pt x="0" y="18"/>
                    </a:cubicBezTo>
                    <a:cubicBezTo>
                      <a:pt x="0" y="15"/>
                      <a:pt x="0" y="11"/>
                      <a:pt x="0" y="8"/>
                    </a:cubicBezTo>
                    <a:cubicBezTo>
                      <a:pt x="0" y="14"/>
                      <a:pt x="0" y="23"/>
                      <a:pt x="1" y="31"/>
                    </a:cubicBezTo>
                    <a:cubicBezTo>
                      <a:pt x="1" y="34"/>
                      <a:pt x="1" y="35"/>
                      <a:pt x="1" y="35"/>
                    </a:cubicBezTo>
                    <a:cubicBezTo>
                      <a:pt x="1" y="35"/>
                      <a:pt x="1" y="34"/>
                      <a:pt x="2" y="34"/>
                    </a:cubicBezTo>
                    <a:cubicBezTo>
                      <a:pt x="1" y="32"/>
                      <a:pt x="1" y="29"/>
                      <a:pt x="1" y="26"/>
                    </a:cubicBezTo>
                    <a:cubicBezTo>
                      <a:pt x="0" y="15"/>
                      <a:pt x="1" y="6"/>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2" name="Group 2617"/>
            <p:cNvGrpSpPr>
              <a:grpSpLocks/>
            </p:cNvGrpSpPr>
            <p:nvPr/>
          </p:nvGrpSpPr>
          <p:grpSpPr bwMode="auto">
            <a:xfrm>
              <a:off x="1771650" y="5440363"/>
              <a:ext cx="138113" cy="1225550"/>
              <a:chOff x="1116" y="3427"/>
              <a:chExt cx="87" cy="772"/>
            </a:xfrm>
          </p:grpSpPr>
          <p:sp>
            <p:nvSpPr>
              <p:cNvPr id="3758" name="Freeform 2417"/>
              <p:cNvSpPr>
                <a:spLocks noEditPoints="1"/>
              </p:cNvSpPr>
              <p:nvPr/>
            </p:nvSpPr>
            <p:spPr bwMode="auto">
              <a:xfrm>
                <a:off x="1155" y="3935"/>
                <a:ext cx="10" cy="113"/>
              </a:xfrm>
              <a:custGeom>
                <a:avLst/>
                <a:gdLst>
                  <a:gd name="T0" fmla="*/ 0 w 5"/>
                  <a:gd name="T1" fmla="*/ 33 h 53"/>
                  <a:gd name="T2" fmla="*/ 0 w 5"/>
                  <a:gd name="T3" fmla="*/ 52 h 53"/>
                  <a:gd name="T4" fmla="*/ 0 w 5"/>
                  <a:gd name="T5" fmla="*/ 33 h 53"/>
                  <a:gd name="T6" fmla="*/ 0 w 5"/>
                  <a:gd name="T7" fmla="*/ 7 h 53"/>
                  <a:gd name="T8" fmla="*/ 0 w 5"/>
                  <a:gd name="T9" fmla="*/ 13 h 53"/>
                  <a:gd name="T10" fmla="*/ 0 w 5"/>
                  <a:gd name="T11" fmla="*/ 16 h 53"/>
                  <a:gd name="T12" fmla="*/ 0 w 5"/>
                  <a:gd name="T13" fmla="*/ 52 h 53"/>
                  <a:gd name="T14" fmla="*/ 1 w 5"/>
                  <a:gd name="T15" fmla="*/ 53 h 53"/>
                  <a:gd name="T16" fmla="*/ 1 w 5"/>
                  <a:gd name="T17" fmla="*/ 53 h 53"/>
                  <a:gd name="T18" fmla="*/ 0 w 5"/>
                  <a:gd name="T19" fmla="*/ 7 h 53"/>
                  <a:gd name="T20" fmla="*/ 4 w 5"/>
                  <a:gd name="T21" fmla="*/ 6 h 53"/>
                  <a:gd name="T22" fmla="*/ 5 w 5"/>
                  <a:gd name="T23" fmla="*/ 23 h 53"/>
                  <a:gd name="T24" fmla="*/ 4 w 5"/>
                  <a:gd name="T25" fmla="*/ 6 h 53"/>
                  <a:gd name="T26" fmla="*/ 3 w 5"/>
                  <a:gd name="T27" fmla="*/ 3 h 53"/>
                  <a:gd name="T28" fmla="*/ 4 w 5"/>
                  <a:gd name="T29" fmla="*/ 36 h 53"/>
                  <a:gd name="T30" fmla="*/ 5 w 5"/>
                  <a:gd name="T31" fmla="*/ 29 h 53"/>
                  <a:gd name="T32" fmla="*/ 4 w 5"/>
                  <a:gd name="T33" fmla="*/ 5 h 53"/>
                  <a:gd name="T34" fmla="*/ 3 w 5"/>
                  <a:gd name="T35" fmla="*/ 3 h 53"/>
                  <a:gd name="T36" fmla="*/ 0 w 5"/>
                  <a:gd name="T37" fmla="*/ 1 h 53"/>
                  <a:gd name="T38" fmla="*/ 0 w 5"/>
                  <a:gd name="T39" fmla="*/ 4 h 53"/>
                  <a:gd name="T40" fmla="*/ 0 w 5"/>
                  <a:gd name="T41" fmla="*/ 13 h 53"/>
                  <a:gd name="T42" fmla="*/ 1 w 5"/>
                  <a:gd name="T43" fmla="*/ 18 h 53"/>
                  <a:gd name="T44" fmla="*/ 1 w 5"/>
                  <a:gd name="T45" fmla="*/ 53 h 53"/>
                  <a:gd name="T46" fmla="*/ 2 w 5"/>
                  <a:gd name="T47" fmla="*/ 52 h 53"/>
                  <a:gd name="T48" fmla="*/ 0 w 5"/>
                  <a:gd name="T49" fmla="*/ 1 h 53"/>
                  <a:gd name="T50" fmla="*/ 2 w 5"/>
                  <a:gd name="T51" fmla="*/ 1 h 53"/>
                  <a:gd name="T52" fmla="*/ 4 w 5"/>
                  <a:gd name="T53" fmla="*/ 43 h 53"/>
                  <a:gd name="T54" fmla="*/ 4 w 5"/>
                  <a:gd name="T55" fmla="*/ 38 h 53"/>
                  <a:gd name="T56" fmla="*/ 3 w 5"/>
                  <a:gd name="T57" fmla="*/ 2 h 53"/>
                  <a:gd name="T58" fmla="*/ 2 w 5"/>
                  <a:gd name="T59" fmla="*/ 1 h 53"/>
                  <a:gd name="T60" fmla="*/ 1 w 5"/>
                  <a:gd name="T61" fmla="*/ 1 h 53"/>
                  <a:gd name="T62" fmla="*/ 3 w 5"/>
                  <a:gd name="T63" fmla="*/ 48 h 53"/>
                  <a:gd name="T64" fmla="*/ 3 w 5"/>
                  <a:gd name="T65" fmla="*/ 44 h 53"/>
                  <a:gd name="T66" fmla="*/ 2 w 5"/>
                  <a:gd name="T67" fmla="*/ 1 h 53"/>
                  <a:gd name="T68" fmla="*/ 1 w 5"/>
                  <a:gd name="T69" fmla="*/ 1 h 53"/>
                  <a:gd name="T70" fmla="*/ 1 w 5"/>
                  <a:gd name="T71" fmla="*/ 0 h 53"/>
                  <a:gd name="T72" fmla="*/ 0 w 5"/>
                  <a:gd name="T73" fmla="*/ 0 h 53"/>
                  <a:gd name="T74" fmla="*/ 2 w 5"/>
                  <a:gd name="T75" fmla="*/ 51 h 53"/>
                  <a:gd name="T76" fmla="*/ 3 w 5"/>
                  <a:gd name="T77" fmla="*/ 49 h 53"/>
                  <a:gd name="T78" fmla="*/ 1 w 5"/>
                  <a:gd name="T79" fmla="*/ 1 h 53"/>
                  <a:gd name="T80" fmla="*/ 1 w 5"/>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53">
                    <a:moveTo>
                      <a:pt x="0" y="33"/>
                    </a:moveTo>
                    <a:cubicBezTo>
                      <a:pt x="0" y="41"/>
                      <a:pt x="0" y="48"/>
                      <a:pt x="0" y="52"/>
                    </a:cubicBezTo>
                    <a:cubicBezTo>
                      <a:pt x="0" y="45"/>
                      <a:pt x="0" y="39"/>
                      <a:pt x="0" y="33"/>
                    </a:cubicBezTo>
                    <a:close/>
                    <a:moveTo>
                      <a:pt x="0" y="7"/>
                    </a:moveTo>
                    <a:cubicBezTo>
                      <a:pt x="0" y="9"/>
                      <a:pt x="0" y="11"/>
                      <a:pt x="0" y="13"/>
                    </a:cubicBezTo>
                    <a:cubicBezTo>
                      <a:pt x="0" y="14"/>
                      <a:pt x="0" y="15"/>
                      <a:pt x="0" y="16"/>
                    </a:cubicBezTo>
                    <a:cubicBezTo>
                      <a:pt x="0" y="29"/>
                      <a:pt x="0" y="43"/>
                      <a:pt x="0" y="52"/>
                    </a:cubicBezTo>
                    <a:cubicBezTo>
                      <a:pt x="0" y="53"/>
                      <a:pt x="0" y="53"/>
                      <a:pt x="1" y="53"/>
                    </a:cubicBezTo>
                    <a:cubicBezTo>
                      <a:pt x="1" y="53"/>
                      <a:pt x="1" y="53"/>
                      <a:pt x="1" y="53"/>
                    </a:cubicBezTo>
                    <a:cubicBezTo>
                      <a:pt x="1" y="36"/>
                      <a:pt x="0" y="18"/>
                      <a:pt x="0" y="7"/>
                    </a:cubicBezTo>
                    <a:close/>
                    <a:moveTo>
                      <a:pt x="4" y="6"/>
                    </a:moveTo>
                    <a:cubicBezTo>
                      <a:pt x="4" y="12"/>
                      <a:pt x="5" y="17"/>
                      <a:pt x="5" y="23"/>
                    </a:cubicBezTo>
                    <a:cubicBezTo>
                      <a:pt x="5" y="16"/>
                      <a:pt x="5" y="10"/>
                      <a:pt x="4" y="6"/>
                    </a:cubicBezTo>
                    <a:close/>
                    <a:moveTo>
                      <a:pt x="3" y="3"/>
                    </a:moveTo>
                    <a:cubicBezTo>
                      <a:pt x="4" y="13"/>
                      <a:pt x="4" y="25"/>
                      <a:pt x="4" y="36"/>
                    </a:cubicBezTo>
                    <a:cubicBezTo>
                      <a:pt x="5" y="34"/>
                      <a:pt x="5" y="31"/>
                      <a:pt x="5" y="29"/>
                    </a:cubicBezTo>
                    <a:cubicBezTo>
                      <a:pt x="5" y="18"/>
                      <a:pt x="4" y="9"/>
                      <a:pt x="4" y="5"/>
                    </a:cubicBezTo>
                    <a:cubicBezTo>
                      <a:pt x="3" y="4"/>
                      <a:pt x="3" y="3"/>
                      <a:pt x="3" y="3"/>
                    </a:cubicBezTo>
                    <a:close/>
                    <a:moveTo>
                      <a:pt x="0" y="1"/>
                    </a:moveTo>
                    <a:cubicBezTo>
                      <a:pt x="0" y="2"/>
                      <a:pt x="0" y="3"/>
                      <a:pt x="0" y="4"/>
                    </a:cubicBezTo>
                    <a:cubicBezTo>
                      <a:pt x="0" y="7"/>
                      <a:pt x="0" y="10"/>
                      <a:pt x="0" y="13"/>
                    </a:cubicBezTo>
                    <a:cubicBezTo>
                      <a:pt x="1" y="15"/>
                      <a:pt x="1" y="17"/>
                      <a:pt x="1" y="18"/>
                    </a:cubicBezTo>
                    <a:cubicBezTo>
                      <a:pt x="1" y="31"/>
                      <a:pt x="1" y="43"/>
                      <a:pt x="1" y="53"/>
                    </a:cubicBezTo>
                    <a:cubicBezTo>
                      <a:pt x="1" y="53"/>
                      <a:pt x="2" y="52"/>
                      <a:pt x="2" y="52"/>
                    </a:cubicBezTo>
                    <a:cubicBezTo>
                      <a:pt x="2" y="32"/>
                      <a:pt x="1" y="12"/>
                      <a:pt x="0" y="1"/>
                    </a:cubicBezTo>
                    <a:close/>
                    <a:moveTo>
                      <a:pt x="2" y="1"/>
                    </a:moveTo>
                    <a:cubicBezTo>
                      <a:pt x="3" y="14"/>
                      <a:pt x="4" y="30"/>
                      <a:pt x="4" y="43"/>
                    </a:cubicBezTo>
                    <a:cubicBezTo>
                      <a:pt x="4" y="41"/>
                      <a:pt x="4" y="40"/>
                      <a:pt x="4" y="38"/>
                    </a:cubicBezTo>
                    <a:cubicBezTo>
                      <a:pt x="4" y="22"/>
                      <a:pt x="3" y="7"/>
                      <a:pt x="3" y="2"/>
                    </a:cubicBezTo>
                    <a:cubicBezTo>
                      <a:pt x="2" y="2"/>
                      <a:pt x="2" y="2"/>
                      <a:pt x="2" y="1"/>
                    </a:cubicBezTo>
                    <a:close/>
                    <a:moveTo>
                      <a:pt x="1" y="1"/>
                    </a:moveTo>
                    <a:cubicBezTo>
                      <a:pt x="3" y="15"/>
                      <a:pt x="3" y="34"/>
                      <a:pt x="3" y="48"/>
                    </a:cubicBezTo>
                    <a:cubicBezTo>
                      <a:pt x="3" y="47"/>
                      <a:pt x="3" y="46"/>
                      <a:pt x="3" y="44"/>
                    </a:cubicBezTo>
                    <a:cubicBezTo>
                      <a:pt x="3" y="26"/>
                      <a:pt x="2" y="8"/>
                      <a:pt x="2" y="1"/>
                    </a:cubicBezTo>
                    <a:lnTo>
                      <a:pt x="1" y="1"/>
                    </a:lnTo>
                    <a:close/>
                    <a:moveTo>
                      <a:pt x="1" y="0"/>
                    </a:moveTo>
                    <a:cubicBezTo>
                      <a:pt x="0" y="0"/>
                      <a:pt x="0" y="0"/>
                      <a:pt x="0" y="0"/>
                    </a:cubicBezTo>
                    <a:cubicBezTo>
                      <a:pt x="2" y="16"/>
                      <a:pt x="2" y="37"/>
                      <a:pt x="2" y="51"/>
                    </a:cubicBezTo>
                    <a:cubicBezTo>
                      <a:pt x="2" y="50"/>
                      <a:pt x="2" y="50"/>
                      <a:pt x="3" y="49"/>
                    </a:cubicBezTo>
                    <a:cubicBezTo>
                      <a:pt x="2" y="29"/>
                      <a:pt x="2" y="9"/>
                      <a:pt x="1" y="1"/>
                    </a:cubicBezTo>
                    <a:lnTo>
                      <a:pt x="1"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9" name="Freeform 2418"/>
              <p:cNvSpPr>
                <a:spLocks noEditPoints="1"/>
              </p:cNvSpPr>
              <p:nvPr/>
            </p:nvSpPr>
            <p:spPr bwMode="auto">
              <a:xfrm>
                <a:off x="1142" y="3935"/>
                <a:ext cx="17" cy="243"/>
              </a:xfrm>
              <a:custGeom>
                <a:avLst/>
                <a:gdLst>
                  <a:gd name="T0" fmla="*/ 3 w 8"/>
                  <a:gd name="T1" fmla="*/ 113 h 114"/>
                  <a:gd name="T2" fmla="*/ 7 w 8"/>
                  <a:gd name="T3" fmla="*/ 67 h 114"/>
                  <a:gd name="T4" fmla="*/ 7 w 8"/>
                  <a:gd name="T5" fmla="*/ 73 h 114"/>
                  <a:gd name="T6" fmla="*/ 7 w 8"/>
                  <a:gd name="T7" fmla="*/ 67 h 114"/>
                  <a:gd name="T8" fmla="*/ 6 w 8"/>
                  <a:gd name="T9" fmla="*/ 70 h 114"/>
                  <a:gd name="T10" fmla="*/ 7 w 8"/>
                  <a:gd name="T11" fmla="*/ 67 h 114"/>
                  <a:gd name="T12" fmla="*/ 7 w 8"/>
                  <a:gd name="T13" fmla="*/ 71 h 114"/>
                  <a:gd name="T14" fmla="*/ 6 w 8"/>
                  <a:gd name="T15" fmla="*/ 63 h 114"/>
                  <a:gd name="T16" fmla="*/ 6 w 8"/>
                  <a:gd name="T17" fmla="*/ 62 h 114"/>
                  <a:gd name="T18" fmla="*/ 5 w 8"/>
                  <a:gd name="T19" fmla="*/ 58 h 114"/>
                  <a:gd name="T20" fmla="*/ 6 w 8"/>
                  <a:gd name="T21" fmla="*/ 67 h 114"/>
                  <a:gd name="T22" fmla="*/ 6 w 8"/>
                  <a:gd name="T23" fmla="*/ 62 h 114"/>
                  <a:gd name="T24" fmla="*/ 6 w 8"/>
                  <a:gd name="T25" fmla="*/ 62 h 114"/>
                  <a:gd name="T26" fmla="*/ 6 w 8"/>
                  <a:gd name="T27" fmla="*/ 65 h 114"/>
                  <a:gd name="T28" fmla="*/ 6 w 8"/>
                  <a:gd name="T29" fmla="*/ 65 h 114"/>
                  <a:gd name="T30" fmla="*/ 6 w 8"/>
                  <a:gd name="T31" fmla="*/ 66 h 114"/>
                  <a:gd name="T32" fmla="*/ 6 w 8"/>
                  <a:gd name="T33" fmla="*/ 60 h 114"/>
                  <a:gd name="T34" fmla="*/ 2 w 8"/>
                  <a:gd name="T35" fmla="*/ 48 h 114"/>
                  <a:gd name="T36" fmla="*/ 2 w 8"/>
                  <a:gd name="T37" fmla="*/ 48 h 114"/>
                  <a:gd name="T38" fmla="*/ 2 w 8"/>
                  <a:gd name="T39" fmla="*/ 4 h 114"/>
                  <a:gd name="T40" fmla="*/ 3 w 8"/>
                  <a:gd name="T41" fmla="*/ 55 h 114"/>
                  <a:gd name="T42" fmla="*/ 3 w 8"/>
                  <a:gd name="T43" fmla="*/ 55 h 114"/>
                  <a:gd name="T44" fmla="*/ 0 w 8"/>
                  <a:gd name="T45" fmla="*/ 14 h 114"/>
                  <a:gd name="T46" fmla="*/ 0 w 8"/>
                  <a:gd name="T47" fmla="*/ 12 h 114"/>
                  <a:gd name="T48" fmla="*/ 1 w 8"/>
                  <a:gd name="T49" fmla="*/ 46 h 114"/>
                  <a:gd name="T50" fmla="*/ 2 w 8"/>
                  <a:gd name="T51" fmla="*/ 112 h 114"/>
                  <a:gd name="T52" fmla="*/ 2 w 8"/>
                  <a:gd name="T53" fmla="*/ 112 h 114"/>
                  <a:gd name="T54" fmla="*/ 2 w 8"/>
                  <a:gd name="T55" fmla="*/ 114 h 114"/>
                  <a:gd name="T56" fmla="*/ 3 w 8"/>
                  <a:gd name="T57" fmla="*/ 113 h 114"/>
                  <a:gd name="T58" fmla="*/ 3 w 8"/>
                  <a:gd name="T59" fmla="*/ 62 h 114"/>
                  <a:gd name="T60" fmla="*/ 3 w 8"/>
                  <a:gd name="T61" fmla="*/ 51 h 114"/>
                  <a:gd name="T62" fmla="*/ 4 w 8"/>
                  <a:gd name="T63" fmla="*/ 61 h 114"/>
                  <a:gd name="T64" fmla="*/ 4 w 8"/>
                  <a:gd name="T65" fmla="*/ 54 h 114"/>
                  <a:gd name="T66" fmla="*/ 5 w 8"/>
                  <a:gd name="T67" fmla="*/ 65 h 114"/>
                  <a:gd name="T68" fmla="*/ 5 w 8"/>
                  <a:gd name="T69" fmla="*/ 55 h 114"/>
                  <a:gd name="T70" fmla="*/ 5 w 8"/>
                  <a:gd name="T71" fmla="*/ 54 h 114"/>
                  <a:gd name="T72" fmla="*/ 4 w 8"/>
                  <a:gd name="T73" fmla="*/ 58 h 114"/>
                  <a:gd name="T74" fmla="*/ 4 w 8"/>
                  <a:gd name="T75" fmla="*/ 0 h 114"/>
                  <a:gd name="T76" fmla="*/ 3 w 8"/>
                  <a:gd name="T77" fmla="*/ 1 h 114"/>
                  <a:gd name="T78" fmla="*/ 4 w 8"/>
                  <a:gd name="T79" fmla="*/ 1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14">
                    <a:moveTo>
                      <a:pt x="4" y="85"/>
                    </a:moveTo>
                    <a:cubicBezTo>
                      <a:pt x="4" y="93"/>
                      <a:pt x="3" y="103"/>
                      <a:pt x="3" y="113"/>
                    </a:cubicBezTo>
                    <a:cubicBezTo>
                      <a:pt x="4" y="109"/>
                      <a:pt x="4" y="97"/>
                      <a:pt x="4" y="85"/>
                    </a:cubicBezTo>
                    <a:close/>
                    <a:moveTo>
                      <a:pt x="7" y="67"/>
                    </a:moveTo>
                    <a:cubicBezTo>
                      <a:pt x="7" y="69"/>
                      <a:pt x="7" y="71"/>
                      <a:pt x="7" y="73"/>
                    </a:cubicBezTo>
                    <a:cubicBezTo>
                      <a:pt x="7" y="73"/>
                      <a:pt x="7" y="73"/>
                      <a:pt x="7" y="73"/>
                    </a:cubicBezTo>
                    <a:cubicBezTo>
                      <a:pt x="7" y="73"/>
                      <a:pt x="8" y="72"/>
                      <a:pt x="8" y="71"/>
                    </a:cubicBezTo>
                    <a:cubicBezTo>
                      <a:pt x="8" y="70"/>
                      <a:pt x="7" y="69"/>
                      <a:pt x="7" y="67"/>
                    </a:cubicBezTo>
                    <a:close/>
                    <a:moveTo>
                      <a:pt x="6" y="63"/>
                    </a:moveTo>
                    <a:cubicBezTo>
                      <a:pt x="6" y="64"/>
                      <a:pt x="6" y="67"/>
                      <a:pt x="6" y="70"/>
                    </a:cubicBezTo>
                    <a:cubicBezTo>
                      <a:pt x="7" y="71"/>
                      <a:pt x="7" y="72"/>
                      <a:pt x="7" y="72"/>
                    </a:cubicBezTo>
                    <a:cubicBezTo>
                      <a:pt x="7" y="70"/>
                      <a:pt x="7" y="68"/>
                      <a:pt x="7" y="67"/>
                    </a:cubicBezTo>
                    <a:cubicBezTo>
                      <a:pt x="7" y="66"/>
                      <a:pt x="7" y="66"/>
                      <a:pt x="7" y="66"/>
                    </a:cubicBezTo>
                    <a:cubicBezTo>
                      <a:pt x="7" y="69"/>
                      <a:pt x="7" y="71"/>
                      <a:pt x="7" y="71"/>
                    </a:cubicBezTo>
                    <a:cubicBezTo>
                      <a:pt x="7" y="69"/>
                      <a:pt x="7" y="68"/>
                      <a:pt x="7" y="66"/>
                    </a:cubicBezTo>
                    <a:cubicBezTo>
                      <a:pt x="7" y="65"/>
                      <a:pt x="7" y="64"/>
                      <a:pt x="6" y="63"/>
                    </a:cubicBezTo>
                    <a:close/>
                    <a:moveTo>
                      <a:pt x="6" y="61"/>
                    </a:moveTo>
                    <a:cubicBezTo>
                      <a:pt x="6" y="61"/>
                      <a:pt x="6" y="62"/>
                      <a:pt x="6" y="62"/>
                    </a:cubicBezTo>
                    <a:cubicBezTo>
                      <a:pt x="6" y="61"/>
                      <a:pt x="6" y="61"/>
                      <a:pt x="6" y="61"/>
                    </a:cubicBezTo>
                    <a:close/>
                    <a:moveTo>
                      <a:pt x="5" y="58"/>
                    </a:moveTo>
                    <a:cubicBezTo>
                      <a:pt x="5" y="60"/>
                      <a:pt x="6" y="62"/>
                      <a:pt x="6" y="66"/>
                    </a:cubicBezTo>
                    <a:cubicBezTo>
                      <a:pt x="6" y="67"/>
                      <a:pt x="6" y="67"/>
                      <a:pt x="6" y="67"/>
                    </a:cubicBezTo>
                    <a:cubicBezTo>
                      <a:pt x="6" y="68"/>
                      <a:pt x="6" y="68"/>
                      <a:pt x="6" y="69"/>
                    </a:cubicBezTo>
                    <a:cubicBezTo>
                      <a:pt x="6" y="67"/>
                      <a:pt x="6" y="64"/>
                      <a:pt x="6" y="62"/>
                    </a:cubicBezTo>
                    <a:cubicBezTo>
                      <a:pt x="6" y="62"/>
                      <a:pt x="6" y="62"/>
                      <a:pt x="6" y="61"/>
                    </a:cubicBezTo>
                    <a:cubicBezTo>
                      <a:pt x="6" y="62"/>
                      <a:pt x="6" y="62"/>
                      <a:pt x="6" y="62"/>
                    </a:cubicBezTo>
                    <a:cubicBezTo>
                      <a:pt x="6" y="63"/>
                      <a:pt x="6" y="64"/>
                      <a:pt x="6" y="65"/>
                    </a:cubicBezTo>
                    <a:cubicBezTo>
                      <a:pt x="6" y="65"/>
                      <a:pt x="6" y="65"/>
                      <a:pt x="6" y="65"/>
                    </a:cubicBezTo>
                    <a:cubicBezTo>
                      <a:pt x="6" y="65"/>
                      <a:pt x="6" y="65"/>
                      <a:pt x="6" y="65"/>
                    </a:cubicBezTo>
                    <a:cubicBezTo>
                      <a:pt x="6" y="65"/>
                      <a:pt x="6" y="65"/>
                      <a:pt x="6" y="65"/>
                    </a:cubicBezTo>
                    <a:cubicBezTo>
                      <a:pt x="6" y="65"/>
                      <a:pt x="6" y="64"/>
                      <a:pt x="6" y="63"/>
                    </a:cubicBezTo>
                    <a:cubicBezTo>
                      <a:pt x="6" y="65"/>
                      <a:pt x="6" y="66"/>
                      <a:pt x="6" y="66"/>
                    </a:cubicBezTo>
                    <a:cubicBezTo>
                      <a:pt x="6" y="65"/>
                      <a:pt x="6" y="64"/>
                      <a:pt x="6" y="63"/>
                    </a:cubicBezTo>
                    <a:cubicBezTo>
                      <a:pt x="6" y="62"/>
                      <a:pt x="6" y="61"/>
                      <a:pt x="6" y="60"/>
                    </a:cubicBezTo>
                    <a:cubicBezTo>
                      <a:pt x="6" y="59"/>
                      <a:pt x="6" y="59"/>
                      <a:pt x="5" y="58"/>
                    </a:cubicBezTo>
                    <a:close/>
                    <a:moveTo>
                      <a:pt x="2" y="48"/>
                    </a:moveTo>
                    <a:cubicBezTo>
                      <a:pt x="2" y="48"/>
                      <a:pt x="0" y="25"/>
                      <a:pt x="1" y="8"/>
                    </a:cubicBezTo>
                    <a:cubicBezTo>
                      <a:pt x="1" y="8"/>
                      <a:pt x="1" y="30"/>
                      <a:pt x="2" y="48"/>
                    </a:cubicBezTo>
                    <a:close/>
                    <a:moveTo>
                      <a:pt x="2" y="51"/>
                    </a:moveTo>
                    <a:cubicBezTo>
                      <a:pt x="2" y="51"/>
                      <a:pt x="1" y="24"/>
                      <a:pt x="2" y="4"/>
                    </a:cubicBezTo>
                    <a:cubicBezTo>
                      <a:pt x="2" y="4"/>
                      <a:pt x="2" y="30"/>
                      <a:pt x="2" y="51"/>
                    </a:cubicBezTo>
                    <a:close/>
                    <a:moveTo>
                      <a:pt x="3" y="55"/>
                    </a:moveTo>
                    <a:cubicBezTo>
                      <a:pt x="3" y="55"/>
                      <a:pt x="2" y="25"/>
                      <a:pt x="2" y="3"/>
                    </a:cubicBezTo>
                    <a:cubicBezTo>
                      <a:pt x="2" y="3"/>
                      <a:pt x="3" y="32"/>
                      <a:pt x="3" y="55"/>
                    </a:cubicBezTo>
                    <a:close/>
                    <a:moveTo>
                      <a:pt x="3" y="1"/>
                    </a:moveTo>
                    <a:cubicBezTo>
                      <a:pt x="1" y="3"/>
                      <a:pt x="0" y="8"/>
                      <a:pt x="0" y="14"/>
                    </a:cubicBezTo>
                    <a:cubicBezTo>
                      <a:pt x="0" y="17"/>
                      <a:pt x="0" y="21"/>
                      <a:pt x="0" y="24"/>
                    </a:cubicBezTo>
                    <a:cubicBezTo>
                      <a:pt x="0" y="20"/>
                      <a:pt x="0" y="16"/>
                      <a:pt x="0" y="12"/>
                    </a:cubicBezTo>
                    <a:cubicBezTo>
                      <a:pt x="0" y="12"/>
                      <a:pt x="0" y="22"/>
                      <a:pt x="1" y="33"/>
                    </a:cubicBezTo>
                    <a:cubicBezTo>
                      <a:pt x="1" y="37"/>
                      <a:pt x="1" y="42"/>
                      <a:pt x="1" y="46"/>
                    </a:cubicBezTo>
                    <a:cubicBezTo>
                      <a:pt x="1" y="55"/>
                      <a:pt x="2" y="75"/>
                      <a:pt x="2" y="94"/>
                    </a:cubicBezTo>
                    <a:cubicBezTo>
                      <a:pt x="2" y="100"/>
                      <a:pt x="2" y="106"/>
                      <a:pt x="2" y="112"/>
                    </a:cubicBezTo>
                    <a:cubicBezTo>
                      <a:pt x="2" y="104"/>
                      <a:pt x="3" y="66"/>
                      <a:pt x="3" y="49"/>
                    </a:cubicBezTo>
                    <a:cubicBezTo>
                      <a:pt x="3" y="49"/>
                      <a:pt x="4" y="80"/>
                      <a:pt x="2" y="112"/>
                    </a:cubicBezTo>
                    <a:cubicBezTo>
                      <a:pt x="2" y="113"/>
                      <a:pt x="2" y="113"/>
                      <a:pt x="2" y="114"/>
                    </a:cubicBezTo>
                    <a:cubicBezTo>
                      <a:pt x="2" y="114"/>
                      <a:pt x="2" y="114"/>
                      <a:pt x="2" y="114"/>
                    </a:cubicBezTo>
                    <a:cubicBezTo>
                      <a:pt x="3" y="114"/>
                      <a:pt x="3" y="114"/>
                      <a:pt x="3" y="114"/>
                    </a:cubicBezTo>
                    <a:cubicBezTo>
                      <a:pt x="3" y="113"/>
                      <a:pt x="3" y="113"/>
                      <a:pt x="3" y="113"/>
                    </a:cubicBezTo>
                    <a:cubicBezTo>
                      <a:pt x="3" y="107"/>
                      <a:pt x="3" y="90"/>
                      <a:pt x="3" y="75"/>
                    </a:cubicBezTo>
                    <a:cubicBezTo>
                      <a:pt x="3" y="69"/>
                      <a:pt x="3" y="64"/>
                      <a:pt x="3" y="62"/>
                    </a:cubicBezTo>
                    <a:cubicBezTo>
                      <a:pt x="3" y="61"/>
                      <a:pt x="3" y="61"/>
                      <a:pt x="3" y="61"/>
                    </a:cubicBezTo>
                    <a:cubicBezTo>
                      <a:pt x="3" y="57"/>
                      <a:pt x="3" y="54"/>
                      <a:pt x="3" y="51"/>
                    </a:cubicBezTo>
                    <a:cubicBezTo>
                      <a:pt x="3" y="51"/>
                      <a:pt x="4" y="55"/>
                      <a:pt x="4" y="61"/>
                    </a:cubicBezTo>
                    <a:cubicBezTo>
                      <a:pt x="4" y="61"/>
                      <a:pt x="4" y="61"/>
                      <a:pt x="4" y="61"/>
                    </a:cubicBezTo>
                    <a:cubicBezTo>
                      <a:pt x="4" y="61"/>
                      <a:pt x="4" y="61"/>
                      <a:pt x="4" y="62"/>
                    </a:cubicBezTo>
                    <a:cubicBezTo>
                      <a:pt x="4" y="59"/>
                      <a:pt x="4" y="56"/>
                      <a:pt x="4" y="54"/>
                    </a:cubicBezTo>
                    <a:cubicBezTo>
                      <a:pt x="4" y="54"/>
                      <a:pt x="4" y="57"/>
                      <a:pt x="5" y="62"/>
                    </a:cubicBezTo>
                    <a:cubicBezTo>
                      <a:pt x="5" y="63"/>
                      <a:pt x="5" y="64"/>
                      <a:pt x="5" y="65"/>
                    </a:cubicBezTo>
                    <a:cubicBezTo>
                      <a:pt x="5" y="62"/>
                      <a:pt x="5" y="60"/>
                      <a:pt x="5" y="58"/>
                    </a:cubicBezTo>
                    <a:cubicBezTo>
                      <a:pt x="5" y="57"/>
                      <a:pt x="5" y="56"/>
                      <a:pt x="5" y="55"/>
                    </a:cubicBezTo>
                    <a:cubicBezTo>
                      <a:pt x="5" y="58"/>
                      <a:pt x="5" y="60"/>
                      <a:pt x="5" y="62"/>
                    </a:cubicBezTo>
                    <a:cubicBezTo>
                      <a:pt x="5" y="62"/>
                      <a:pt x="5" y="59"/>
                      <a:pt x="5" y="54"/>
                    </a:cubicBezTo>
                    <a:cubicBezTo>
                      <a:pt x="4" y="52"/>
                      <a:pt x="4" y="50"/>
                      <a:pt x="4" y="47"/>
                    </a:cubicBezTo>
                    <a:cubicBezTo>
                      <a:pt x="4" y="51"/>
                      <a:pt x="4" y="54"/>
                      <a:pt x="4" y="58"/>
                    </a:cubicBezTo>
                    <a:cubicBezTo>
                      <a:pt x="4" y="58"/>
                      <a:pt x="2" y="25"/>
                      <a:pt x="3" y="1"/>
                    </a:cubicBezTo>
                    <a:close/>
                    <a:moveTo>
                      <a:pt x="4" y="0"/>
                    </a:moveTo>
                    <a:cubicBezTo>
                      <a:pt x="3" y="1"/>
                      <a:pt x="3" y="1"/>
                      <a:pt x="3" y="1"/>
                    </a:cubicBezTo>
                    <a:cubicBezTo>
                      <a:pt x="3" y="1"/>
                      <a:pt x="3" y="1"/>
                      <a:pt x="3" y="1"/>
                    </a:cubicBezTo>
                    <a:cubicBezTo>
                      <a:pt x="3" y="4"/>
                      <a:pt x="3" y="13"/>
                      <a:pt x="3" y="24"/>
                    </a:cubicBezTo>
                    <a:cubicBezTo>
                      <a:pt x="4" y="21"/>
                      <a:pt x="4" y="19"/>
                      <a:pt x="4" y="17"/>
                    </a:cubicBezTo>
                    <a:cubicBezTo>
                      <a:pt x="4" y="11"/>
                      <a:pt x="3" y="6"/>
                      <a:pt x="4"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0" name="Freeform 2419"/>
              <p:cNvSpPr>
                <a:spLocks noEditPoints="1"/>
              </p:cNvSpPr>
              <p:nvPr/>
            </p:nvSpPr>
            <p:spPr bwMode="auto">
              <a:xfrm>
                <a:off x="1155" y="3927"/>
                <a:ext cx="4" cy="155"/>
              </a:xfrm>
              <a:custGeom>
                <a:avLst/>
                <a:gdLst>
                  <a:gd name="T0" fmla="*/ 2 w 2"/>
                  <a:gd name="T1" fmla="*/ 55 h 73"/>
                  <a:gd name="T2" fmla="*/ 2 w 2"/>
                  <a:gd name="T3" fmla="*/ 55 h 73"/>
                  <a:gd name="T4" fmla="*/ 2 w 2"/>
                  <a:gd name="T5" fmla="*/ 56 h 73"/>
                  <a:gd name="T6" fmla="*/ 2 w 2"/>
                  <a:gd name="T7" fmla="*/ 73 h 73"/>
                  <a:gd name="T8" fmla="*/ 2 w 2"/>
                  <a:gd name="T9" fmla="*/ 55 h 73"/>
                  <a:gd name="T10" fmla="*/ 0 w 2"/>
                  <a:gd name="T11" fmla="*/ 0 h 73"/>
                  <a:gd name="T12" fmla="*/ 0 w 2"/>
                  <a:gd name="T13" fmla="*/ 0 h 73"/>
                  <a:gd name="T14" fmla="*/ 0 w 2"/>
                  <a:gd name="T15" fmla="*/ 5 h 73"/>
                  <a:gd name="T16" fmla="*/ 0 w 2"/>
                  <a:gd name="T17" fmla="*/ 4 h 73"/>
                  <a:gd name="T18" fmla="*/ 0 w 2"/>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3">
                    <a:moveTo>
                      <a:pt x="2" y="55"/>
                    </a:moveTo>
                    <a:cubicBezTo>
                      <a:pt x="2" y="55"/>
                      <a:pt x="2" y="55"/>
                      <a:pt x="2" y="55"/>
                    </a:cubicBezTo>
                    <a:cubicBezTo>
                      <a:pt x="2" y="56"/>
                      <a:pt x="2" y="56"/>
                      <a:pt x="2" y="56"/>
                    </a:cubicBezTo>
                    <a:cubicBezTo>
                      <a:pt x="2" y="62"/>
                      <a:pt x="2" y="68"/>
                      <a:pt x="2" y="73"/>
                    </a:cubicBezTo>
                    <a:cubicBezTo>
                      <a:pt x="2" y="73"/>
                      <a:pt x="2" y="66"/>
                      <a:pt x="2" y="55"/>
                    </a:cubicBezTo>
                    <a:close/>
                    <a:moveTo>
                      <a:pt x="0" y="0"/>
                    </a:moveTo>
                    <a:cubicBezTo>
                      <a:pt x="0" y="0"/>
                      <a:pt x="0" y="0"/>
                      <a:pt x="0" y="0"/>
                    </a:cubicBezTo>
                    <a:cubicBezTo>
                      <a:pt x="0" y="1"/>
                      <a:pt x="0" y="3"/>
                      <a:pt x="0" y="5"/>
                    </a:cubicBezTo>
                    <a:cubicBezTo>
                      <a:pt x="0" y="5"/>
                      <a:pt x="0" y="4"/>
                      <a:pt x="0" y="4"/>
                    </a:cubicBezTo>
                    <a:cubicBezTo>
                      <a:pt x="0" y="3"/>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1" name="Freeform 2420"/>
              <p:cNvSpPr>
                <a:spLocks/>
              </p:cNvSpPr>
              <p:nvPr/>
            </p:nvSpPr>
            <p:spPr bwMode="auto">
              <a:xfrm>
                <a:off x="1155" y="3935"/>
                <a:ext cx="4" cy="111"/>
              </a:xfrm>
              <a:custGeom>
                <a:avLst/>
                <a:gdLst>
                  <a:gd name="T0" fmla="*/ 0 w 2"/>
                  <a:gd name="T1" fmla="*/ 0 h 52"/>
                  <a:gd name="T2" fmla="*/ 0 w 2"/>
                  <a:gd name="T3" fmla="*/ 1 h 52"/>
                  <a:gd name="T4" fmla="*/ 2 w 2"/>
                  <a:gd name="T5" fmla="*/ 52 h 52"/>
                  <a:gd name="T6" fmla="*/ 2 w 2"/>
                  <a:gd name="T7" fmla="*/ 51 h 52"/>
                  <a:gd name="T8" fmla="*/ 2 w 2"/>
                  <a:gd name="T9" fmla="*/ 51 h 52"/>
                  <a:gd name="T10" fmla="*/ 0 w 2"/>
                  <a:gd name="T11" fmla="*/ 0 h 52"/>
                </a:gdLst>
                <a:ahLst/>
                <a:cxnLst>
                  <a:cxn ang="0">
                    <a:pos x="T0" y="T1"/>
                  </a:cxn>
                  <a:cxn ang="0">
                    <a:pos x="T2" y="T3"/>
                  </a:cxn>
                  <a:cxn ang="0">
                    <a:pos x="T4" y="T5"/>
                  </a:cxn>
                  <a:cxn ang="0">
                    <a:pos x="T6" y="T7"/>
                  </a:cxn>
                  <a:cxn ang="0">
                    <a:pos x="T8" y="T9"/>
                  </a:cxn>
                  <a:cxn ang="0">
                    <a:pos x="T10" y="T11"/>
                  </a:cxn>
                </a:cxnLst>
                <a:rect l="0" t="0" r="r" b="b"/>
                <a:pathLst>
                  <a:path w="2" h="52">
                    <a:moveTo>
                      <a:pt x="0" y="0"/>
                    </a:moveTo>
                    <a:cubicBezTo>
                      <a:pt x="0" y="0"/>
                      <a:pt x="0" y="1"/>
                      <a:pt x="0" y="1"/>
                    </a:cubicBezTo>
                    <a:cubicBezTo>
                      <a:pt x="1" y="12"/>
                      <a:pt x="2" y="32"/>
                      <a:pt x="2" y="52"/>
                    </a:cubicBezTo>
                    <a:cubicBezTo>
                      <a:pt x="2" y="51"/>
                      <a:pt x="2" y="51"/>
                      <a:pt x="2" y="51"/>
                    </a:cubicBezTo>
                    <a:cubicBezTo>
                      <a:pt x="2" y="51"/>
                      <a:pt x="2" y="51"/>
                      <a:pt x="2" y="51"/>
                    </a:cubicBezTo>
                    <a:cubicBezTo>
                      <a:pt x="2" y="37"/>
                      <a:pt x="2" y="16"/>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2" name="Freeform 2421"/>
              <p:cNvSpPr>
                <a:spLocks noEditPoints="1"/>
              </p:cNvSpPr>
              <p:nvPr/>
            </p:nvSpPr>
            <p:spPr bwMode="auto">
              <a:xfrm>
                <a:off x="1157" y="3929"/>
                <a:ext cx="4" cy="147"/>
              </a:xfrm>
              <a:custGeom>
                <a:avLst/>
                <a:gdLst>
                  <a:gd name="T0" fmla="*/ 2 w 2"/>
                  <a:gd name="T1" fmla="*/ 51 h 69"/>
                  <a:gd name="T2" fmla="*/ 2 w 2"/>
                  <a:gd name="T3" fmla="*/ 52 h 69"/>
                  <a:gd name="T4" fmla="*/ 1 w 2"/>
                  <a:gd name="T5" fmla="*/ 69 h 69"/>
                  <a:gd name="T6" fmla="*/ 2 w 2"/>
                  <a:gd name="T7" fmla="*/ 51 h 69"/>
                  <a:gd name="T8" fmla="*/ 0 w 2"/>
                  <a:gd name="T9" fmla="*/ 0 h 69"/>
                  <a:gd name="T10" fmla="*/ 0 w 2"/>
                  <a:gd name="T11" fmla="*/ 4 h 69"/>
                  <a:gd name="T12" fmla="*/ 0 w 2"/>
                  <a:gd name="T13" fmla="*/ 4 h 69"/>
                  <a:gd name="T14" fmla="*/ 0 w 2"/>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9">
                    <a:moveTo>
                      <a:pt x="2" y="51"/>
                    </a:moveTo>
                    <a:cubicBezTo>
                      <a:pt x="2" y="52"/>
                      <a:pt x="2" y="52"/>
                      <a:pt x="2" y="52"/>
                    </a:cubicBezTo>
                    <a:cubicBezTo>
                      <a:pt x="2" y="58"/>
                      <a:pt x="2" y="64"/>
                      <a:pt x="1" y="69"/>
                    </a:cubicBezTo>
                    <a:cubicBezTo>
                      <a:pt x="1" y="69"/>
                      <a:pt x="2" y="62"/>
                      <a:pt x="2" y="51"/>
                    </a:cubicBezTo>
                    <a:close/>
                    <a:moveTo>
                      <a:pt x="0" y="0"/>
                    </a:moveTo>
                    <a:cubicBezTo>
                      <a:pt x="0" y="0"/>
                      <a:pt x="0" y="1"/>
                      <a:pt x="0" y="4"/>
                    </a:cubicBezTo>
                    <a:cubicBezTo>
                      <a:pt x="0" y="4"/>
                      <a:pt x="0" y="4"/>
                      <a:pt x="0" y="4"/>
                    </a:cubicBezTo>
                    <a:cubicBezTo>
                      <a:pt x="0"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3" name="Freeform 2422"/>
              <p:cNvSpPr>
                <a:spLocks/>
              </p:cNvSpPr>
              <p:nvPr/>
            </p:nvSpPr>
            <p:spPr bwMode="auto">
              <a:xfrm>
                <a:off x="1157" y="3937"/>
                <a:ext cx="4" cy="102"/>
              </a:xfrm>
              <a:custGeom>
                <a:avLst/>
                <a:gdLst>
                  <a:gd name="T0" fmla="*/ 0 w 2"/>
                  <a:gd name="T1" fmla="*/ 0 h 48"/>
                  <a:gd name="T2" fmla="*/ 2 w 2"/>
                  <a:gd name="T3" fmla="*/ 48 h 48"/>
                  <a:gd name="T4" fmla="*/ 2 w 2"/>
                  <a:gd name="T5" fmla="*/ 47 h 48"/>
                  <a:gd name="T6" fmla="*/ 0 w 2"/>
                  <a:gd name="T7" fmla="*/ 0 h 48"/>
                </a:gdLst>
                <a:ahLst/>
                <a:cxnLst>
                  <a:cxn ang="0">
                    <a:pos x="T0" y="T1"/>
                  </a:cxn>
                  <a:cxn ang="0">
                    <a:pos x="T2" y="T3"/>
                  </a:cxn>
                  <a:cxn ang="0">
                    <a:pos x="T4" y="T5"/>
                  </a:cxn>
                  <a:cxn ang="0">
                    <a:pos x="T6" y="T7"/>
                  </a:cxn>
                </a:cxnLst>
                <a:rect l="0" t="0" r="r" b="b"/>
                <a:pathLst>
                  <a:path w="2" h="48">
                    <a:moveTo>
                      <a:pt x="0" y="0"/>
                    </a:moveTo>
                    <a:cubicBezTo>
                      <a:pt x="1" y="8"/>
                      <a:pt x="1" y="28"/>
                      <a:pt x="2" y="48"/>
                    </a:cubicBezTo>
                    <a:cubicBezTo>
                      <a:pt x="2" y="47"/>
                      <a:pt x="2" y="47"/>
                      <a:pt x="2" y="47"/>
                    </a:cubicBezTo>
                    <a:cubicBezTo>
                      <a:pt x="2" y="33"/>
                      <a:pt x="2" y="14"/>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4" name="Freeform 2423"/>
              <p:cNvSpPr>
                <a:spLocks noEditPoints="1"/>
              </p:cNvSpPr>
              <p:nvPr/>
            </p:nvSpPr>
            <p:spPr bwMode="auto">
              <a:xfrm>
                <a:off x="1159" y="3931"/>
                <a:ext cx="4" cy="134"/>
              </a:xfrm>
              <a:custGeom>
                <a:avLst/>
                <a:gdLst>
                  <a:gd name="T0" fmla="*/ 2 w 2"/>
                  <a:gd name="T1" fmla="*/ 45 h 63"/>
                  <a:gd name="T2" fmla="*/ 1 w 2"/>
                  <a:gd name="T3" fmla="*/ 46 h 63"/>
                  <a:gd name="T4" fmla="*/ 1 w 2"/>
                  <a:gd name="T5" fmla="*/ 63 h 63"/>
                  <a:gd name="T6" fmla="*/ 2 w 2"/>
                  <a:gd name="T7" fmla="*/ 45 h 63"/>
                  <a:gd name="T8" fmla="*/ 0 w 2"/>
                  <a:gd name="T9" fmla="*/ 0 h 63"/>
                  <a:gd name="T10" fmla="*/ 0 w 2"/>
                  <a:gd name="T11" fmla="*/ 3 h 63"/>
                  <a:gd name="T12" fmla="*/ 0 w 2"/>
                  <a:gd name="T13" fmla="*/ 3 h 63"/>
                  <a:gd name="T14" fmla="*/ 0 w 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3">
                    <a:moveTo>
                      <a:pt x="2" y="45"/>
                    </a:moveTo>
                    <a:cubicBezTo>
                      <a:pt x="1" y="45"/>
                      <a:pt x="1" y="46"/>
                      <a:pt x="1" y="46"/>
                    </a:cubicBezTo>
                    <a:cubicBezTo>
                      <a:pt x="1" y="52"/>
                      <a:pt x="1" y="58"/>
                      <a:pt x="1" y="63"/>
                    </a:cubicBezTo>
                    <a:cubicBezTo>
                      <a:pt x="1" y="63"/>
                      <a:pt x="2" y="56"/>
                      <a:pt x="2" y="45"/>
                    </a:cubicBezTo>
                    <a:close/>
                    <a:moveTo>
                      <a:pt x="0" y="0"/>
                    </a:moveTo>
                    <a:cubicBezTo>
                      <a:pt x="0" y="0"/>
                      <a:pt x="0" y="1"/>
                      <a:pt x="0" y="3"/>
                    </a:cubicBezTo>
                    <a:cubicBezTo>
                      <a:pt x="0" y="3"/>
                      <a:pt x="0" y="3"/>
                      <a:pt x="0" y="3"/>
                    </a:cubicBezTo>
                    <a:cubicBezTo>
                      <a:pt x="0" y="2"/>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5" name="Freeform 2424"/>
              <p:cNvSpPr>
                <a:spLocks/>
              </p:cNvSpPr>
              <p:nvPr/>
            </p:nvSpPr>
            <p:spPr bwMode="auto">
              <a:xfrm>
                <a:off x="1159" y="3937"/>
                <a:ext cx="4" cy="92"/>
              </a:xfrm>
              <a:custGeom>
                <a:avLst/>
                <a:gdLst>
                  <a:gd name="T0" fmla="*/ 0 w 2"/>
                  <a:gd name="T1" fmla="*/ 0 h 43"/>
                  <a:gd name="T2" fmla="*/ 1 w 2"/>
                  <a:gd name="T3" fmla="*/ 43 h 43"/>
                  <a:gd name="T4" fmla="*/ 2 w 2"/>
                  <a:gd name="T5" fmla="*/ 42 h 43"/>
                  <a:gd name="T6" fmla="*/ 0 w 2"/>
                  <a:gd name="T7" fmla="*/ 0 h 43"/>
                </a:gdLst>
                <a:ahLst/>
                <a:cxnLst>
                  <a:cxn ang="0">
                    <a:pos x="T0" y="T1"/>
                  </a:cxn>
                  <a:cxn ang="0">
                    <a:pos x="T2" y="T3"/>
                  </a:cxn>
                  <a:cxn ang="0">
                    <a:pos x="T4" y="T5"/>
                  </a:cxn>
                  <a:cxn ang="0">
                    <a:pos x="T6" y="T7"/>
                  </a:cxn>
                </a:cxnLst>
                <a:rect l="0" t="0" r="r" b="b"/>
                <a:pathLst>
                  <a:path w="2" h="43">
                    <a:moveTo>
                      <a:pt x="0" y="0"/>
                    </a:moveTo>
                    <a:cubicBezTo>
                      <a:pt x="0" y="7"/>
                      <a:pt x="1" y="25"/>
                      <a:pt x="1" y="43"/>
                    </a:cubicBezTo>
                    <a:cubicBezTo>
                      <a:pt x="1" y="43"/>
                      <a:pt x="1" y="42"/>
                      <a:pt x="2" y="42"/>
                    </a:cubicBezTo>
                    <a:cubicBezTo>
                      <a:pt x="2" y="29"/>
                      <a:pt x="1" y="13"/>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6" name="Freeform 2425"/>
              <p:cNvSpPr>
                <a:spLocks noEditPoints="1"/>
              </p:cNvSpPr>
              <p:nvPr/>
            </p:nvSpPr>
            <p:spPr bwMode="auto">
              <a:xfrm>
                <a:off x="1159" y="3937"/>
                <a:ext cx="4" cy="115"/>
              </a:xfrm>
              <a:custGeom>
                <a:avLst/>
                <a:gdLst>
                  <a:gd name="T0" fmla="*/ 2 w 2"/>
                  <a:gd name="T1" fmla="*/ 35 h 54"/>
                  <a:gd name="T2" fmla="*/ 2 w 2"/>
                  <a:gd name="T3" fmla="*/ 37 h 54"/>
                  <a:gd name="T4" fmla="*/ 2 w 2"/>
                  <a:gd name="T5" fmla="*/ 54 h 54"/>
                  <a:gd name="T6" fmla="*/ 2 w 2"/>
                  <a:gd name="T7" fmla="*/ 35 h 54"/>
                  <a:gd name="T8" fmla="*/ 0 w 2"/>
                  <a:gd name="T9" fmla="*/ 0 h 54"/>
                  <a:gd name="T10" fmla="*/ 1 w 2"/>
                  <a:gd name="T11" fmla="*/ 1 h 54"/>
                  <a:gd name="T12" fmla="*/ 1 w 2"/>
                  <a:gd name="T13" fmla="*/ 2 h 54"/>
                  <a:gd name="T14" fmla="*/ 0 w 2"/>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4">
                    <a:moveTo>
                      <a:pt x="2" y="35"/>
                    </a:moveTo>
                    <a:cubicBezTo>
                      <a:pt x="2" y="36"/>
                      <a:pt x="2" y="36"/>
                      <a:pt x="2" y="37"/>
                    </a:cubicBezTo>
                    <a:cubicBezTo>
                      <a:pt x="2" y="43"/>
                      <a:pt x="2" y="49"/>
                      <a:pt x="2" y="54"/>
                    </a:cubicBezTo>
                    <a:cubicBezTo>
                      <a:pt x="2" y="54"/>
                      <a:pt x="2" y="46"/>
                      <a:pt x="2" y="35"/>
                    </a:cubicBezTo>
                    <a:close/>
                    <a:moveTo>
                      <a:pt x="0" y="0"/>
                    </a:moveTo>
                    <a:cubicBezTo>
                      <a:pt x="0" y="0"/>
                      <a:pt x="1" y="0"/>
                      <a:pt x="1" y="1"/>
                    </a:cubicBezTo>
                    <a:cubicBezTo>
                      <a:pt x="1" y="2"/>
                      <a:pt x="1" y="2"/>
                      <a:pt x="1" y="2"/>
                    </a:cubicBezTo>
                    <a:cubicBezTo>
                      <a:pt x="1" y="1"/>
                      <a:pt x="1"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7" name="Freeform 2426"/>
              <p:cNvSpPr>
                <a:spLocks/>
              </p:cNvSpPr>
              <p:nvPr/>
            </p:nvSpPr>
            <p:spPr bwMode="auto">
              <a:xfrm>
                <a:off x="1161" y="3940"/>
                <a:ext cx="2" cy="76"/>
              </a:xfrm>
              <a:custGeom>
                <a:avLst/>
                <a:gdLst>
                  <a:gd name="T0" fmla="*/ 0 w 1"/>
                  <a:gd name="T1" fmla="*/ 0 h 36"/>
                  <a:gd name="T2" fmla="*/ 1 w 1"/>
                  <a:gd name="T3" fmla="*/ 36 h 36"/>
                  <a:gd name="T4" fmla="*/ 1 w 1"/>
                  <a:gd name="T5" fmla="*/ 34 h 36"/>
                  <a:gd name="T6" fmla="*/ 0 w 1"/>
                  <a:gd name="T7" fmla="*/ 1 h 36"/>
                  <a:gd name="T8" fmla="*/ 0 w 1"/>
                  <a:gd name="T9" fmla="*/ 0 h 36"/>
                </a:gdLst>
                <a:ahLst/>
                <a:cxnLst>
                  <a:cxn ang="0">
                    <a:pos x="T0" y="T1"/>
                  </a:cxn>
                  <a:cxn ang="0">
                    <a:pos x="T2" y="T3"/>
                  </a:cxn>
                  <a:cxn ang="0">
                    <a:pos x="T4" y="T5"/>
                  </a:cxn>
                  <a:cxn ang="0">
                    <a:pos x="T6" y="T7"/>
                  </a:cxn>
                  <a:cxn ang="0">
                    <a:pos x="T8" y="T9"/>
                  </a:cxn>
                </a:cxnLst>
                <a:rect l="0" t="0" r="r" b="b"/>
                <a:pathLst>
                  <a:path w="1" h="36">
                    <a:moveTo>
                      <a:pt x="0" y="0"/>
                    </a:moveTo>
                    <a:cubicBezTo>
                      <a:pt x="0" y="5"/>
                      <a:pt x="1" y="20"/>
                      <a:pt x="1" y="36"/>
                    </a:cubicBezTo>
                    <a:cubicBezTo>
                      <a:pt x="1" y="35"/>
                      <a:pt x="1" y="35"/>
                      <a:pt x="1" y="34"/>
                    </a:cubicBezTo>
                    <a:cubicBezTo>
                      <a:pt x="1" y="23"/>
                      <a:pt x="1" y="11"/>
                      <a:pt x="0" y="1"/>
                    </a:cubicBezTo>
                    <a:lnTo>
                      <a:pt x="0" y="0"/>
                    </a:ln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8" name="Freeform 2427"/>
              <p:cNvSpPr>
                <a:spLocks noEditPoints="1"/>
              </p:cNvSpPr>
              <p:nvPr/>
            </p:nvSpPr>
            <p:spPr bwMode="auto">
              <a:xfrm>
                <a:off x="1163" y="3944"/>
                <a:ext cx="4" cy="98"/>
              </a:xfrm>
              <a:custGeom>
                <a:avLst/>
                <a:gdLst>
                  <a:gd name="T0" fmla="*/ 1 w 2"/>
                  <a:gd name="T1" fmla="*/ 19 h 46"/>
                  <a:gd name="T2" fmla="*/ 1 w 2"/>
                  <a:gd name="T3" fmla="*/ 25 h 46"/>
                  <a:gd name="T4" fmla="*/ 1 w 2"/>
                  <a:gd name="T5" fmla="*/ 46 h 46"/>
                  <a:gd name="T6" fmla="*/ 1 w 2"/>
                  <a:gd name="T7" fmla="*/ 19 h 46"/>
                  <a:gd name="T8" fmla="*/ 0 w 2"/>
                  <a:gd name="T9" fmla="*/ 0 h 46"/>
                  <a:gd name="T10" fmla="*/ 0 w 2"/>
                  <a:gd name="T11" fmla="*/ 1 h 46"/>
                  <a:gd name="T12" fmla="*/ 0 w 2"/>
                  <a:gd name="T13" fmla="*/ 2 h 46"/>
                  <a:gd name="T14" fmla="*/ 0 w 2"/>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6">
                    <a:moveTo>
                      <a:pt x="1" y="19"/>
                    </a:moveTo>
                    <a:cubicBezTo>
                      <a:pt x="1" y="21"/>
                      <a:pt x="1" y="23"/>
                      <a:pt x="1" y="25"/>
                    </a:cubicBezTo>
                    <a:cubicBezTo>
                      <a:pt x="1" y="32"/>
                      <a:pt x="1" y="40"/>
                      <a:pt x="1" y="46"/>
                    </a:cubicBezTo>
                    <a:cubicBezTo>
                      <a:pt x="1" y="46"/>
                      <a:pt x="2" y="34"/>
                      <a:pt x="1" y="19"/>
                    </a:cubicBezTo>
                    <a:close/>
                    <a:moveTo>
                      <a:pt x="0" y="0"/>
                    </a:moveTo>
                    <a:cubicBezTo>
                      <a:pt x="0" y="0"/>
                      <a:pt x="0" y="1"/>
                      <a:pt x="0" y="1"/>
                    </a:cubicBezTo>
                    <a:cubicBezTo>
                      <a:pt x="0" y="2"/>
                      <a:pt x="0" y="2"/>
                      <a:pt x="0" y="2"/>
                    </a:cubicBezTo>
                    <a:cubicBezTo>
                      <a:pt x="0" y="1"/>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9" name="Freeform 2428"/>
              <p:cNvSpPr>
                <a:spLocks/>
              </p:cNvSpPr>
              <p:nvPr/>
            </p:nvSpPr>
            <p:spPr bwMode="auto">
              <a:xfrm>
                <a:off x="1163" y="3946"/>
                <a:ext cx="2" cy="51"/>
              </a:xfrm>
              <a:custGeom>
                <a:avLst/>
                <a:gdLst>
                  <a:gd name="T0" fmla="*/ 0 w 1"/>
                  <a:gd name="T1" fmla="*/ 0 h 24"/>
                  <a:gd name="T2" fmla="*/ 1 w 1"/>
                  <a:gd name="T3" fmla="*/ 24 h 24"/>
                  <a:gd name="T4" fmla="*/ 1 w 1"/>
                  <a:gd name="T5" fmla="*/ 18 h 24"/>
                  <a:gd name="T6" fmla="*/ 0 w 1"/>
                  <a:gd name="T7" fmla="*/ 1 h 24"/>
                  <a:gd name="T8" fmla="*/ 0 w 1"/>
                  <a:gd name="T9" fmla="*/ 0 h 24"/>
                </a:gdLst>
                <a:ahLst/>
                <a:cxnLst>
                  <a:cxn ang="0">
                    <a:pos x="T0" y="T1"/>
                  </a:cxn>
                  <a:cxn ang="0">
                    <a:pos x="T2" y="T3"/>
                  </a:cxn>
                  <a:cxn ang="0">
                    <a:pos x="T4" y="T5"/>
                  </a:cxn>
                  <a:cxn ang="0">
                    <a:pos x="T6" y="T7"/>
                  </a:cxn>
                  <a:cxn ang="0">
                    <a:pos x="T8" y="T9"/>
                  </a:cxn>
                </a:cxnLst>
                <a:rect l="0" t="0" r="r" b="b"/>
                <a:pathLst>
                  <a:path w="1" h="24">
                    <a:moveTo>
                      <a:pt x="0" y="0"/>
                    </a:moveTo>
                    <a:cubicBezTo>
                      <a:pt x="0" y="4"/>
                      <a:pt x="1" y="13"/>
                      <a:pt x="1" y="24"/>
                    </a:cubicBezTo>
                    <a:cubicBezTo>
                      <a:pt x="1" y="22"/>
                      <a:pt x="1" y="20"/>
                      <a:pt x="1" y="18"/>
                    </a:cubicBezTo>
                    <a:cubicBezTo>
                      <a:pt x="1" y="12"/>
                      <a:pt x="0" y="7"/>
                      <a:pt x="0" y="1"/>
                    </a:cubicBezTo>
                    <a:lnTo>
                      <a:pt x="0"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0" name="Freeform 2429"/>
              <p:cNvSpPr>
                <a:spLocks/>
              </p:cNvSpPr>
              <p:nvPr/>
            </p:nvSpPr>
            <p:spPr bwMode="auto">
              <a:xfrm>
                <a:off x="1165" y="3954"/>
                <a:ext cx="4" cy="73"/>
              </a:xfrm>
              <a:custGeom>
                <a:avLst/>
                <a:gdLst>
                  <a:gd name="T0" fmla="*/ 0 w 2"/>
                  <a:gd name="T1" fmla="*/ 0 h 34"/>
                  <a:gd name="T2" fmla="*/ 0 w 2"/>
                  <a:gd name="T3" fmla="*/ 34 h 34"/>
                  <a:gd name="T4" fmla="*/ 0 w 2"/>
                  <a:gd name="T5" fmla="*/ 0 h 34"/>
                </a:gdLst>
                <a:ahLst/>
                <a:cxnLst>
                  <a:cxn ang="0">
                    <a:pos x="T0" y="T1"/>
                  </a:cxn>
                  <a:cxn ang="0">
                    <a:pos x="T2" y="T3"/>
                  </a:cxn>
                  <a:cxn ang="0">
                    <a:pos x="T4" y="T5"/>
                  </a:cxn>
                </a:cxnLst>
                <a:rect l="0" t="0" r="r" b="b"/>
                <a:pathLst>
                  <a:path w="2" h="34">
                    <a:moveTo>
                      <a:pt x="0" y="0"/>
                    </a:moveTo>
                    <a:cubicBezTo>
                      <a:pt x="0" y="0"/>
                      <a:pt x="1" y="21"/>
                      <a:pt x="0" y="34"/>
                    </a:cubicBezTo>
                    <a:cubicBezTo>
                      <a:pt x="0" y="34"/>
                      <a:pt x="2" y="17"/>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1" name="Freeform 2430"/>
              <p:cNvSpPr>
                <a:spLocks/>
              </p:cNvSpPr>
              <p:nvPr/>
            </p:nvSpPr>
            <p:spPr bwMode="auto">
              <a:xfrm>
                <a:off x="1150" y="3935"/>
                <a:ext cx="2" cy="117"/>
              </a:xfrm>
              <a:custGeom>
                <a:avLst/>
                <a:gdLst>
                  <a:gd name="T0" fmla="*/ 0 w 1"/>
                  <a:gd name="T1" fmla="*/ 0 h 55"/>
                  <a:gd name="T2" fmla="*/ 0 w 1"/>
                  <a:gd name="T3" fmla="*/ 0 h 55"/>
                  <a:gd name="T4" fmla="*/ 0 w 1"/>
                  <a:gd name="T5" fmla="*/ 17 h 55"/>
                  <a:gd name="T6" fmla="*/ 1 w 1"/>
                  <a:gd name="T7" fmla="*/ 54 h 55"/>
                  <a:gd name="T8" fmla="*/ 1 w 1"/>
                  <a:gd name="T9" fmla="*/ 55 h 55"/>
                  <a:gd name="T10" fmla="*/ 0 w 1"/>
                  <a:gd name="T11" fmla="*/ 0 h 55"/>
                </a:gdLst>
                <a:ahLst/>
                <a:cxnLst>
                  <a:cxn ang="0">
                    <a:pos x="T0" y="T1"/>
                  </a:cxn>
                  <a:cxn ang="0">
                    <a:pos x="T2" y="T3"/>
                  </a:cxn>
                  <a:cxn ang="0">
                    <a:pos x="T4" y="T5"/>
                  </a:cxn>
                  <a:cxn ang="0">
                    <a:pos x="T6" y="T7"/>
                  </a:cxn>
                  <a:cxn ang="0">
                    <a:pos x="T8" y="T9"/>
                  </a:cxn>
                  <a:cxn ang="0">
                    <a:pos x="T10" y="T11"/>
                  </a:cxn>
                </a:cxnLst>
                <a:rect l="0" t="0" r="r" b="b"/>
                <a:pathLst>
                  <a:path w="1" h="55">
                    <a:moveTo>
                      <a:pt x="0" y="0"/>
                    </a:moveTo>
                    <a:cubicBezTo>
                      <a:pt x="0" y="0"/>
                      <a:pt x="0" y="0"/>
                      <a:pt x="0" y="0"/>
                    </a:cubicBezTo>
                    <a:cubicBezTo>
                      <a:pt x="0" y="3"/>
                      <a:pt x="0" y="8"/>
                      <a:pt x="0" y="17"/>
                    </a:cubicBezTo>
                    <a:cubicBezTo>
                      <a:pt x="0" y="31"/>
                      <a:pt x="0" y="45"/>
                      <a:pt x="1" y="54"/>
                    </a:cubicBezTo>
                    <a:cubicBezTo>
                      <a:pt x="1" y="54"/>
                      <a:pt x="1" y="55"/>
                      <a:pt x="1" y="55"/>
                    </a:cubicBezTo>
                    <a:cubicBezTo>
                      <a:pt x="0" y="33"/>
                      <a:pt x="0" y="8"/>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2" name="Freeform 2431"/>
              <p:cNvSpPr>
                <a:spLocks noEditPoints="1"/>
              </p:cNvSpPr>
              <p:nvPr/>
            </p:nvSpPr>
            <p:spPr bwMode="auto">
              <a:xfrm>
                <a:off x="1148" y="3935"/>
                <a:ext cx="4" cy="132"/>
              </a:xfrm>
              <a:custGeom>
                <a:avLst/>
                <a:gdLst>
                  <a:gd name="T0" fmla="*/ 2 w 2"/>
                  <a:gd name="T1" fmla="*/ 54 h 62"/>
                  <a:gd name="T2" fmla="*/ 2 w 2"/>
                  <a:gd name="T3" fmla="*/ 62 h 62"/>
                  <a:gd name="T4" fmla="*/ 2 w 2"/>
                  <a:gd name="T5" fmla="*/ 55 h 62"/>
                  <a:gd name="T6" fmla="*/ 2 w 2"/>
                  <a:gd name="T7" fmla="*/ 54 h 62"/>
                  <a:gd name="T8" fmla="*/ 1 w 2"/>
                  <a:gd name="T9" fmla="*/ 0 h 62"/>
                  <a:gd name="T10" fmla="*/ 1 w 2"/>
                  <a:gd name="T11" fmla="*/ 0 h 62"/>
                  <a:gd name="T12" fmla="*/ 1 w 2"/>
                  <a:gd name="T13" fmla="*/ 17 h 62"/>
                  <a:gd name="T14" fmla="*/ 1 w 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2">
                    <a:moveTo>
                      <a:pt x="2" y="54"/>
                    </a:moveTo>
                    <a:cubicBezTo>
                      <a:pt x="2" y="59"/>
                      <a:pt x="2" y="62"/>
                      <a:pt x="2" y="62"/>
                    </a:cubicBezTo>
                    <a:cubicBezTo>
                      <a:pt x="2" y="60"/>
                      <a:pt x="2" y="58"/>
                      <a:pt x="2" y="55"/>
                    </a:cubicBezTo>
                    <a:cubicBezTo>
                      <a:pt x="2" y="55"/>
                      <a:pt x="2" y="54"/>
                      <a:pt x="2" y="54"/>
                    </a:cubicBezTo>
                    <a:close/>
                    <a:moveTo>
                      <a:pt x="1" y="0"/>
                    </a:moveTo>
                    <a:cubicBezTo>
                      <a:pt x="1" y="0"/>
                      <a:pt x="1" y="0"/>
                      <a:pt x="1" y="0"/>
                    </a:cubicBezTo>
                    <a:cubicBezTo>
                      <a:pt x="0" y="6"/>
                      <a:pt x="1" y="11"/>
                      <a:pt x="1" y="17"/>
                    </a:cubicBezTo>
                    <a:cubicBezTo>
                      <a:pt x="1" y="8"/>
                      <a:pt x="1" y="3"/>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3" name="Freeform 2432"/>
              <p:cNvSpPr>
                <a:spLocks/>
              </p:cNvSpPr>
              <p:nvPr/>
            </p:nvSpPr>
            <p:spPr bwMode="auto">
              <a:xfrm>
                <a:off x="1148" y="3986"/>
                <a:ext cx="2" cy="49"/>
              </a:xfrm>
              <a:custGeom>
                <a:avLst/>
                <a:gdLst>
                  <a:gd name="T0" fmla="*/ 0 w 1"/>
                  <a:gd name="T1" fmla="*/ 0 h 23"/>
                  <a:gd name="T2" fmla="*/ 0 w 1"/>
                  <a:gd name="T3" fmla="*/ 4 h 23"/>
                  <a:gd name="T4" fmla="*/ 1 w 1"/>
                  <a:gd name="T5" fmla="*/ 23 h 23"/>
                  <a:gd name="T6" fmla="*/ 0 w 1"/>
                  <a:gd name="T7" fmla="*/ 0 h 23"/>
                </a:gdLst>
                <a:ahLst/>
                <a:cxnLst>
                  <a:cxn ang="0">
                    <a:pos x="T0" y="T1"/>
                  </a:cxn>
                  <a:cxn ang="0">
                    <a:pos x="T2" y="T3"/>
                  </a:cxn>
                  <a:cxn ang="0">
                    <a:pos x="T4" y="T5"/>
                  </a:cxn>
                  <a:cxn ang="0">
                    <a:pos x="T6" y="T7"/>
                  </a:cxn>
                </a:cxnLst>
                <a:rect l="0" t="0" r="r" b="b"/>
                <a:pathLst>
                  <a:path w="1" h="23">
                    <a:moveTo>
                      <a:pt x="0" y="0"/>
                    </a:moveTo>
                    <a:cubicBezTo>
                      <a:pt x="0" y="1"/>
                      <a:pt x="0" y="3"/>
                      <a:pt x="0" y="4"/>
                    </a:cubicBezTo>
                    <a:cubicBezTo>
                      <a:pt x="0" y="12"/>
                      <a:pt x="1" y="18"/>
                      <a:pt x="1" y="23"/>
                    </a:cubicBezTo>
                    <a:cubicBezTo>
                      <a:pt x="1" y="15"/>
                      <a:pt x="1" y="7"/>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4" name="Freeform 2433"/>
              <p:cNvSpPr>
                <a:spLocks/>
              </p:cNvSpPr>
              <p:nvPr/>
            </p:nvSpPr>
            <p:spPr bwMode="auto">
              <a:xfrm>
                <a:off x="1146" y="3937"/>
                <a:ext cx="4" cy="122"/>
              </a:xfrm>
              <a:custGeom>
                <a:avLst/>
                <a:gdLst>
                  <a:gd name="T0" fmla="*/ 1 w 2"/>
                  <a:gd name="T1" fmla="*/ 0 h 57"/>
                  <a:gd name="T2" fmla="*/ 1 w 2"/>
                  <a:gd name="T3" fmla="*/ 0 h 57"/>
                  <a:gd name="T4" fmla="*/ 2 w 2"/>
                  <a:gd name="T5" fmla="*/ 57 h 57"/>
                  <a:gd name="T6" fmla="*/ 2 w 2"/>
                  <a:gd name="T7" fmla="*/ 46 h 57"/>
                  <a:gd name="T8" fmla="*/ 1 w 2"/>
                  <a:gd name="T9" fmla="*/ 27 h 57"/>
                  <a:gd name="T10" fmla="*/ 1 w 2"/>
                  <a:gd name="T11" fmla="*/ 23 h 57"/>
                  <a:gd name="T12" fmla="*/ 1 w 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 h="57">
                    <a:moveTo>
                      <a:pt x="1" y="0"/>
                    </a:moveTo>
                    <a:cubicBezTo>
                      <a:pt x="1" y="0"/>
                      <a:pt x="1" y="0"/>
                      <a:pt x="1" y="0"/>
                    </a:cubicBezTo>
                    <a:cubicBezTo>
                      <a:pt x="0" y="24"/>
                      <a:pt x="2" y="57"/>
                      <a:pt x="2" y="57"/>
                    </a:cubicBezTo>
                    <a:cubicBezTo>
                      <a:pt x="2" y="53"/>
                      <a:pt x="2" y="50"/>
                      <a:pt x="2" y="46"/>
                    </a:cubicBezTo>
                    <a:cubicBezTo>
                      <a:pt x="2" y="41"/>
                      <a:pt x="1" y="35"/>
                      <a:pt x="1" y="27"/>
                    </a:cubicBezTo>
                    <a:cubicBezTo>
                      <a:pt x="1" y="26"/>
                      <a:pt x="1" y="24"/>
                      <a:pt x="1" y="23"/>
                    </a:cubicBezTo>
                    <a:cubicBezTo>
                      <a:pt x="1" y="12"/>
                      <a:pt x="1" y="3"/>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5" name="Freeform 2434"/>
              <p:cNvSpPr>
                <a:spLocks/>
              </p:cNvSpPr>
              <p:nvPr/>
            </p:nvSpPr>
            <p:spPr bwMode="auto">
              <a:xfrm>
                <a:off x="1146" y="3942"/>
                <a:ext cx="2" cy="110"/>
              </a:xfrm>
              <a:custGeom>
                <a:avLst/>
                <a:gdLst>
                  <a:gd name="T0" fmla="*/ 0 w 1"/>
                  <a:gd name="T1" fmla="*/ 0 h 52"/>
                  <a:gd name="T2" fmla="*/ 1 w 1"/>
                  <a:gd name="T3" fmla="*/ 52 h 52"/>
                  <a:gd name="T4" fmla="*/ 0 w 1"/>
                  <a:gd name="T5" fmla="*/ 0 h 52"/>
                </a:gdLst>
                <a:ahLst/>
                <a:cxnLst>
                  <a:cxn ang="0">
                    <a:pos x="T0" y="T1"/>
                  </a:cxn>
                  <a:cxn ang="0">
                    <a:pos x="T2" y="T3"/>
                  </a:cxn>
                  <a:cxn ang="0">
                    <a:pos x="T4" y="T5"/>
                  </a:cxn>
                </a:cxnLst>
                <a:rect l="0" t="0" r="r" b="b"/>
                <a:pathLst>
                  <a:path w="1" h="52">
                    <a:moveTo>
                      <a:pt x="0" y="0"/>
                    </a:moveTo>
                    <a:cubicBezTo>
                      <a:pt x="0" y="22"/>
                      <a:pt x="1" y="52"/>
                      <a:pt x="1" y="52"/>
                    </a:cubicBezTo>
                    <a:cubicBezTo>
                      <a:pt x="1" y="29"/>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6" name="Freeform 2435"/>
              <p:cNvSpPr>
                <a:spLocks/>
              </p:cNvSpPr>
              <p:nvPr/>
            </p:nvSpPr>
            <p:spPr bwMode="auto">
              <a:xfrm>
                <a:off x="1144" y="3944"/>
                <a:ext cx="2" cy="100"/>
              </a:xfrm>
              <a:custGeom>
                <a:avLst/>
                <a:gdLst>
                  <a:gd name="T0" fmla="*/ 1 w 1"/>
                  <a:gd name="T1" fmla="*/ 0 h 47"/>
                  <a:gd name="T2" fmla="*/ 1 w 1"/>
                  <a:gd name="T3" fmla="*/ 47 h 47"/>
                  <a:gd name="T4" fmla="*/ 1 w 1"/>
                  <a:gd name="T5" fmla="*/ 0 h 47"/>
                </a:gdLst>
                <a:ahLst/>
                <a:cxnLst>
                  <a:cxn ang="0">
                    <a:pos x="T0" y="T1"/>
                  </a:cxn>
                  <a:cxn ang="0">
                    <a:pos x="T2" y="T3"/>
                  </a:cxn>
                  <a:cxn ang="0">
                    <a:pos x="T4" y="T5"/>
                  </a:cxn>
                </a:cxnLst>
                <a:rect l="0" t="0" r="r" b="b"/>
                <a:pathLst>
                  <a:path w="1" h="47">
                    <a:moveTo>
                      <a:pt x="1" y="0"/>
                    </a:moveTo>
                    <a:cubicBezTo>
                      <a:pt x="0" y="20"/>
                      <a:pt x="1" y="47"/>
                      <a:pt x="1" y="47"/>
                    </a:cubicBezTo>
                    <a:cubicBezTo>
                      <a:pt x="1" y="26"/>
                      <a:pt x="1" y="0"/>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7" name="Freeform 2436"/>
              <p:cNvSpPr>
                <a:spLocks/>
              </p:cNvSpPr>
              <p:nvPr/>
            </p:nvSpPr>
            <p:spPr bwMode="auto">
              <a:xfrm>
                <a:off x="1142" y="3952"/>
                <a:ext cx="4" cy="85"/>
              </a:xfrm>
              <a:custGeom>
                <a:avLst/>
                <a:gdLst>
                  <a:gd name="T0" fmla="*/ 1 w 2"/>
                  <a:gd name="T1" fmla="*/ 0 h 40"/>
                  <a:gd name="T2" fmla="*/ 2 w 2"/>
                  <a:gd name="T3" fmla="*/ 40 h 40"/>
                  <a:gd name="T4" fmla="*/ 1 w 2"/>
                  <a:gd name="T5" fmla="*/ 0 h 40"/>
                </a:gdLst>
                <a:ahLst/>
                <a:cxnLst>
                  <a:cxn ang="0">
                    <a:pos x="T0" y="T1"/>
                  </a:cxn>
                  <a:cxn ang="0">
                    <a:pos x="T2" y="T3"/>
                  </a:cxn>
                  <a:cxn ang="0">
                    <a:pos x="T4" y="T5"/>
                  </a:cxn>
                </a:cxnLst>
                <a:rect l="0" t="0" r="r" b="b"/>
                <a:pathLst>
                  <a:path w="2" h="40">
                    <a:moveTo>
                      <a:pt x="1" y="0"/>
                    </a:moveTo>
                    <a:cubicBezTo>
                      <a:pt x="0" y="17"/>
                      <a:pt x="2" y="40"/>
                      <a:pt x="2" y="40"/>
                    </a:cubicBezTo>
                    <a:cubicBezTo>
                      <a:pt x="1" y="22"/>
                      <a:pt x="1" y="0"/>
                      <a:pt x="1"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8" name="Freeform 2437"/>
              <p:cNvSpPr>
                <a:spLocks/>
              </p:cNvSpPr>
              <p:nvPr/>
            </p:nvSpPr>
            <p:spPr bwMode="auto">
              <a:xfrm>
                <a:off x="1142" y="3961"/>
                <a:ext cx="2" cy="44"/>
              </a:xfrm>
              <a:custGeom>
                <a:avLst/>
                <a:gdLst>
                  <a:gd name="T0" fmla="*/ 0 w 1"/>
                  <a:gd name="T1" fmla="*/ 0 h 21"/>
                  <a:gd name="T2" fmla="*/ 0 w 1"/>
                  <a:gd name="T3" fmla="*/ 12 h 21"/>
                  <a:gd name="T4" fmla="*/ 1 w 1"/>
                  <a:gd name="T5" fmla="*/ 21 h 21"/>
                  <a:gd name="T6" fmla="*/ 0 w 1"/>
                  <a:gd name="T7" fmla="*/ 0 h 21"/>
                </a:gdLst>
                <a:ahLst/>
                <a:cxnLst>
                  <a:cxn ang="0">
                    <a:pos x="T0" y="T1"/>
                  </a:cxn>
                  <a:cxn ang="0">
                    <a:pos x="T2" y="T3"/>
                  </a:cxn>
                  <a:cxn ang="0">
                    <a:pos x="T4" y="T5"/>
                  </a:cxn>
                  <a:cxn ang="0">
                    <a:pos x="T6" y="T7"/>
                  </a:cxn>
                </a:cxnLst>
                <a:rect l="0" t="0" r="r" b="b"/>
                <a:pathLst>
                  <a:path w="1" h="21">
                    <a:moveTo>
                      <a:pt x="0" y="0"/>
                    </a:moveTo>
                    <a:cubicBezTo>
                      <a:pt x="0" y="4"/>
                      <a:pt x="0" y="8"/>
                      <a:pt x="0" y="12"/>
                    </a:cubicBezTo>
                    <a:cubicBezTo>
                      <a:pt x="0" y="15"/>
                      <a:pt x="0" y="18"/>
                      <a:pt x="1" y="21"/>
                    </a:cubicBezTo>
                    <a:cubicBezTo>
                      <a:pt x="0" y="10"/>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9" name="Freeform 2438"/>
              <p:cNvSpPr>
                <a:spLocks/>
              </p:cNvSpPr>
              <p:nvPr/>
            </p:nvSpPr>
            <p:spPr bwMode="auto">
              <a:xfrm>
                <a:off x="1123" y="4103"/>
                <a:ext cx="2" cy="28"/>
              </a:xfrm>
              <a:custGeom>
                <a:avLst/>
                <a:gdLst>
                  <a:gd name="T0" fmla="*/ 0 w 1"/>
                  <a:gd name="T1" fmla="*/ 0 h 13"/>
                  <a:gd name="T2" fmla="*/ 0 w 1"/>
                  <a:gd name="T3" fmla="*/ 1 h 13"/>
                  <a:gd name="T4" fmla="*/ 0 w 1"/>
                  <a:gd name="T5" fmla="*/ 3 h 13"/>
                  <a:gd name="T6" fmla="*/ 1 w 1"/>
                  <a:gd name="T7" fmla="*/ 13 h 13"/>
                  <a:gd name="T8" fmla="*/ 1 w 1"/>
                  <a:gd name="T9" fmla="*/ 12 h 13"/>
                  <a:gd name="T10" fmla="*/ 1 w 1"/>
                  <a:gd name="T11" fmla="*/ 6 h 13"/>
                  <a:gd name="T12" fmla="*/ 0 w 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 h="13">
                    <a:moveTo>
                      <a:pt x="0" y="0"/>
                    </a:moveTo>
                    <a:cubicBezTo>
                      <a:pt x="0" y="1"/>
                      <a:pt x="0" y="1"/>
                      <a:pt x="0" y="1"/>
                    </a:cubicBezTo>
                    <a:cubicBezTo>
                      <a:pt x="0" y="1"/>
                      <a:pt x="0" y="2"/>
                      <a:pt x="0" y="3"/>
                    </a:cubicBezTo>
                    <a:cubicBezTo>
                      <a:pt x="1" y="6"/>
                      <a:pt x="1" y="9"/>
                      <a:pt x="1" y="13"/>
                    </a:cubicBezTo>
                    <a:cubicBezTo>
                      <a:pt x="1" y="13"/>
                      <a:pt x="1" y="12"/>
                      <a:pt x="1" y="12"/>
                    </a:cubicBezTo>
                    <a:cubicBezTo>
                      <a:pt x="1" y="10"/>
                      <a:pt x="1" y="8"/>
                      <a:pt x="1" y="6"/>
                    </a:cubicBezTo>
                    <a:cubicBezTo>
                      <a:pt x="1" y="4"/>
                      <a:pt x="0" y="2"/>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0" name="Freeform 2439"/>
              <p:cNvSpPr>
                <a:spLocks/>
              </p:cNvSpPr>
              <p:nvPr/>
            </p:nvSpPr>
            <p:spPr bwMode="auto">
              <a:xfrm>
                <a:off x="1123" y="410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1" name="Freeform 2440"/>
              <p:cNvSpPr>
                <a:spLocks noEditPoints="1"/>
              </p:cNvSpPr>
              <p:nvPr/>
            </p:nvSpPr>
            <p:spPr bwMode="auto">
              <a:xfrm>
                <a:off x="1125" y="4129"/>
                <a:ext cx="4" cy="70"/>
              </a:xfrm>
              <a:custGeom>
                <a:avLst/>
                <a:gdLst>
                  <a:gd name="T0" fmla="*/ 1 w 2"/>
                  <a:gd name="T1" fmla="*/ 2 h 33"/>
                  <a:gd name="T2" fmla="*/ 1 w 2"/>
                  <a:gd name="T3" fmla="*/ 8 h 33"/>
                  <a:gd name="T4" fmla="*/ 1 w 2"/>
                  <a:gd name="T5" fmla="*/ 2 h 33"/>
                  <a:gd name="T6" fmla="*/ 0 w 2"/>
                  <a:gd name="T7" fmla="*/ 0 h 33"/>
                  <a:gd name="T8" fmla="*/ 0 w 2"/>
                  <a:gd name="T9" fmla="*/ 1 h 33"/>
                  <a:gd name="T10" fmla="*/ 0 w 2"/>
                  <a:gd name="T11" fmla="*/ 1 h 33"/>
                  <a:gd name="T12" fmla="*/ 1 w 2"/>
                  <a:gd name="T13" fmla="*/ 4 h 33"/>
                  <a:gd name="T14" fmla="*/ 0 w 2"/>
                  <a:gd name="T15" fmla="*/ 3 h 33"/>
                  <a:gd name="T16" fmla="*/ 0 w 2"/>
                  <a:gd name="T17" fmla="*/ 33 h 33"/>
                  <a:gd name="T18" fmla="*/ 0 w 2"/>
                  <a:gd name="T19" fmla="*/ 33 h 33"/>
                  <a:gd name="T20" fmla="*/ 1 w 2"/>
                  <a:gd name="T21" fmla="*/ 12 h 33"/>
                  <a:gd name="T22" fmla="*/ 0 w 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3">
                    <a:moveTo>
                      <a:pt x="1" y="2"/>
                    </a:moveTo>
                    <a:cubicBezTo>
                      <a:pt x="1" y="4"/>
                      <a:pt x="1" y="6"/>
                      <a:pt x="1" y="8"/>
                    </a:cubicBezTo>
                    <a:cubicBezTo>
                      <a:pt x="1" y="6"/>
                      <a:pt x="1" y="4"/>
                      <a:pt x="1" y="2"/>
                    </a:cubicBezTo>
                    <a:close/>
                    <a:moveTo>
                      <a:pt x="0" y="0"/>
                    </a:moveTo>
                    <a:cubicBezTo>
                      <a:pt x="0" y="0"/>
                      <a:pt x="0" y="1"/>
                      <a:pt x="0" y="1"/>
                    </a:cubicBezTo>
                    <a:cubicBezTo>
                      <a:pt x="0" y="1"/>
                      <a:pt x="0" y="1"/>
                      <a:pt x="0" y="1"/>
                    </a:cubicBezTo>
                    <a:cubicBezTo>
                      <a:pt x="0" y="2"/>
                      <a:pt x="1" y="3"/>
                      <a:pt x="1" y="4"/>
                    </a:cubicBezTo>
                    <a:cubicBezTo>
                      <a:pt x="1" y="4"/>
                      <a:pt x="1" y="3"/>
                      <a:pt x="0" y="3"/>
                    </a:cubicBezTo>
                    <a:cubicBezTo>
                      <a:pt x="1" y="12"/>
                      <a:pt x="1" y="23"/>
                      <a:pt x="0" y="33"/>
                    </a:cubicBezTo>
                    <a:cubicBezTo>
                      <a:pt x="0" y="33"/>
                      <a:pt x="0" y="33"/>
                      <a:pt x="0" y="33"/>
                    </a:cubicBezTo>
                    <a:cubicBezTo>
                      <a:pt x="0" y="32"/>
                      <a:pt x="2" y="25"/>
                      <a:pt x="1" y="12"/>
                    </a:cubicBezTo>
                    <a:cubicBezTo>
                      <a:pt x="1" y="8"/>
                      <a:pt x="1" y="4"/>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2" name="Freeform 2441"/>
              <p:cNvSpPr>
                <a:spLocks noEditPoints="1"/>
              </p:cNvSpPr>
              <p:nvPr/>
            </p:nvSpPr>
            <p:spPr bwMode="auto">
              <a:xfrm>
                <a:off x="1123" y="4097"/>
                <a:ext cx="2" cy="23"/>
              </a:xfrm>
              <a:custGeom>
                <a:avLst/>
                <a:gdLst>
                  <a:gd name="T0" fmla="*/ 1 w 1"/>
                  <a:gd name="T1" fmla="*/ 6 h 11"/>
                  <a:gd name="T2" fmla="*/ 1 w 1"/>
                  <a:gd name="T3" fmla="*/ 10 h 11"/>
                  <a:gd name="T4" fmla="*/ 1 w 1"/>
                  <a:gd name="T5" fmla="*/ 11 h 11"/>
                  <a:gd name="T6" fmla="*/ 1 w 1"/>
                  <a:gd name="T7" fmla="*/ 9 h 11"/>
                  <a:gd name="T8" fmla="*/ 1 w 1"/>
                  <a:gd name="T9" fmla="*/ 6 h 11"/>
                  <a:gd name="T10" fmla="*/ 0 w 1"/>
                  <a:gd name="T11" fmla="*/ 0 h 11"/>
                  <a:gd name="T12" fmla="*/ 0 w 1"/>
                  <a:gd name="T13" fmla="*/ 0 h 11"/>
                  <a:gd name="T14" fmla="*/ 0 w 1"/>
                  <a:gd name="T15" fmla="*/ 2 h 11"/>
                  <a:gd name="T16" fmla="*/ 0 w 1"/>
                  <a:gd name="T17" fmla="*/ 1 h 11"/>
                  <a:gd name="T18" fmla="*/ 0 w 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1" y="6"/>
                    </a:moveTo>
                    <a:cubicBezTo>
                      <a:pt x="1" y="7"/>
                      <a:pt x="1" y="8"/>
                      <a:pt x="1" y="10"/>
                    </a:cubicBezTo>
                    <a:cubicBezTo>
                      <a:pt x="1" y="10"/>
                      <a:pt x="1" y="11"/>
                      <a:pt x="1" y="11"/>
                    </a:cubicBezTo>
                    <a:cubicBezTo>
                      <a:pt x="1" y="11"/>
                      <a:pt x="1" y="10"/>
                      <a:pt x="1" y="9"/>
                    </a:cubicBezTo>
                    <a:cubicBezTo>
                      <a:pt x="1" y="8"/>
                      <a:pt x="1" y="7"/>
                      <a:pt x="1" y="6"/>
                    </a:cubicBezTo>
                    <a:close/>
                    <a:moveTo>
                      <a:pt x="0" y="0"/>
                    </a:moveTo>
                    <a:cubicBezTo>
                      <a:pt x="0" y="0"/>
                      <a:pt x="0" y="0"/>
                      <a:pt x="0" y="0"/>
                    </a:cubicBezTo>
                    <a:cubicBezTo>
                      <a:pt x="0" y="0"/>
                      <a:pt x="0" y="1"/>
                      <a:pt x="0" y="2"/>
                    </a:cubicBezTo>
                    <a:cubicBezTo>
                      <a:pt x="0" y="1"/>
                      <a:pt x="0" y="1"/>
                      <a:pt x="0" y="1"/>
                    </a:cubicBezTo>
                    <a:cubicBezTo>
                      <a:pt x="0" y="1"/>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3" name="Freeform 2442"/>
              <p:cNvSpPr>
                <a:spLocks/>
              </p:cNvSpPr>
              <p:nvPr/>
            </p:nvSpPr>
            <p:spPr bwMode="auto">
              <a:xfrm>
                <a:off x="1123" y="409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4" name="Freeform 2443"/>
              <p:cNvSpPr>
                <a:spLocks noEditPoints="1"/>
              </p:cNvSpPr>
              <p:nvPr/>
            </p:nvSpPr>
            <p:spPr bwMode="auto">
              <a:xfrm>
                <a:off x="1125" y="4116"/>
                <a:ext cx="4" cy="83"/>
              </a:xfrm>
              <a:custGeom>
                <a:avLst/>
                <a:gdLst>
                  <a:gd name="T0" fmla="*/ 2 w 2"/>
                  <a:gd name="T1" fmla="*/ 20 h 39"/>
                  <a:gd name="T2" fmla="*/ 0 w 2"/>
                  <a:gd name="T3" fmla="*/ 39 h 39"/>
                  <a:gd name="T4" fmla="*/ 0 w 2"/>
                  <a:gd name="T5" fmla="*/ 39 h 39"/>
                  <a:gd name="T6" fmla="*/ 2 w 2"/>
                  <a:gd name="T7" fmla="*/ 26 h 39"/>
                  <a:gd name="T8" fmla="*/ 2 w 2"/>
                  <a:gd name="T9" fmla="*/ 20 h 39"/>
                  <a:gd name="T10" fmla="*/ 0 w 2"/>
                  <a:gd name="T11" fmla="*/ 0 h 39"/>
                  <a:gd name="T12" fmla="*/ 0 w 2"/>
                  <a:gd name="T13" fmla="*/ 2 h 39"/>
                  <a:gd name="T14" fmla="*/ 2 w 2"/>
                  <a:gd name="T15" fmla="*/ 18 h 39"/>
                  <a:gd name="T16" fmla="*/ 2 w 2"/>
                  <a:gd name="T17" fmla="*/ 25 h 39"/>
                  <a:gd name="T18" fmla="*/ 0 w 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9">
                    <a:moveTo>
                      <a:pt x="2" y="20"/>
                    </a:moveTo>
                    <a:cubicBezTo>
                      <a:pt x="2" y="27"/>
                      <a:pt x="1" y="33"/>
                      <a:pt x="0" y="39"/>
                    </a:cubicBezTo>
                    <a:cubicBezTo>
                      <a:pt x="0" y="39"/>
                      <a:pt x="0" y="39"/>
                      <a:pt x="0" y="39"/>
                    </a:cubicBezTo>
                    <a:cubicBezTo>
                      <a:pt x="1" y="37"/>
                      <a:pt x="2" y="33"/>
                      <a:pt x="2" y="26"/>
                    </a:cubicBezTo>
                    <a:cubicBezTo>
                      <a:pt x="2" y="24"/>
                      <a:pt x="2" y="22"/>
                      <a:pt x="2" y="20"/>
                    </a:cubicBezTo>
                    <a:close/>
                    <a:moveTo>
                      <a:pt x="0" y="0"/>
                    </a:moveTo>
                    <a:cubicBezTo>
                      <a:pt x="0" y="1"/>
                      <a:pt x="0" y="2"/>
                      <a:pt x="0" y="2"/>
                    </a:cubicBezTo>
                    <a:cubicBezTo>
                      <a:pt x="1" y="7"/>
                      <a:pt x="1" y="12"/>
                      <a:pt x="2" y="18"/>
                    </a:cubicBezTo>
                    <a:cubicBezTo>
                      <a:pt x="2" y="21"/>
                      <a:pt x="2" y="23"/>
                      <a:pt x="2" y="25"/>
                    </a:cubicBezTo>
                    <a:cubicBezTo>
                      <a:pt x="2" y="19"/>
                      <a:pt x="2" y="1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5" name="Freeform 2444"/>
              <p:cNvSpPr>
                <a:spLocks/>
              </p:cNvSpPr>
              <p:nvPr/>
            </p:nvSpPr>
            <p:spPr bwMode="auto">
              <a:xfrm>
                <a:off x="1123" y="4095"/>
                <a:ext cx="4" cy="15"/>
              </a:xfrm>
              <a:custGeom>
                <a:avLst/>
                <a:gdLst>
                  <a:gd name="T0" fmla="*/ 0 w 2"/>
                  <a:gd name="T1" fmla="*/ 0 h 7"/>
                  <a:gd name="T2" fmla="*/ 2 w 2"/>
                  <a:gd name="T3" fmla="*/ 7 h 7"/>
                  <a:gd name="T4" fmla="*/ 2 w 2"/>
                  <a:gd name="T5" fmla="*/ 6 h 7"/>
                  <a:gd name="T6" fmla="*/ 0 w 2"/>
                  <a:gd name="T7" fmla="*/ 0 h 7"/>
                </a:gdLst>
                <a:ahLst/>
                <a:cxnLst>
                  <a:cxn ang="0">
                    <a:pos x="T0" y="T1"/>
                  </a:cxn>
                  <a:cxn ang="0">
                    <a:pos x="T2" y="T3"/>
                  </a:cxn>
                  <a:cxn ang="0">
                    <a:pos x="T4" y="T5"/>
                  </a:cxn>
                  <a:cxn ang="0">
                    <a:pos x="T6" y="T7"/>
                  </a:cxn>
                </a:cxnLst>
                <a:rect l="0" t="0" r="r" b="b"/>
                <a:pathLst>
                  <a:path w="2" h="7">
                    <a:moveTo>
                      <a:pt x="0" y="0"/>
                    </a:moveTo>
                    <a:cubicBezTo>
                      <a:pt x="0" y="0"/>
                      <a:pt x="1" y="3"/>
                      <a:pt x="2" y="7"/>
                    </a:cubicBezTo>
                    <a:cubicBezTo>
                      <a:pt x="2" y="6"/>
                      <a:pt x="2" y="6"/>
                      <a:pt x="2" y="6"/>
                    </a:cubicBezTo>
                    <a:cubicBezTo>
                      <a:pt x="1" y="4"/>
                      <a:pt x="1" y="2"/>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6" name="Freeform 2445"/>
              <p:cNvSpPr>
                <a:spLocks noEditPoints="1"/>
              </p:cNvSpPr>
              <p:nvPr/>
            </p:nvSpPr>
            <p:spPr bwMode="auto">
              <a:xfrm>
                <a:off x="1127" y="4108"/>
                <a:ext cx="4" cy="91"/>
              </a:xfrm>
              <a:custGeom>
                <a:avLst/>
                <a:gdLst>
                  <a:gd name="T0" fmla="*/ 1 w 2"/>
                  <a:gd name="T1" fmla="*/ 33 h 43"/>
                  <a:gd name="T2" fmla="*/ 0 w 2"/>
                  <a:gd name="T3" fmla="*/ 43 h 43"/>
                  <a:gd name="T4" fmla="*/ 0 w 2"/>
                  <a:gd name="T5" fmla="*/ 43 h 43"/>
                  <a:gd name="T6" fmla="*/ 1 w 2"/>
                  <a:gd name="T7" fmla="*/ 36 h 43"/>
                  <a:gd name="T8" fmla="*/ 1 w 2"/>
                  <a:gd name="T9" fmla="*/ 33 h 43"/>
                  <a:gd name="T10" fmla="*/ 1 w 2"/>
                  <a:gd name="T11" fmla="*/ 8 h 43"/>
                  <a:gd name="T12" fmla="*/ 2 w 2"/>
                  <a:gd name="T13" fmla="*/ 20 h 43"/>
                  <a:gd name="T14" fmla="*/ 1 w 2"/>
                  <a:gd name="T15" fmla="*/ 8 h 43"/>
                  <a:gd name="T16" fmla="*/ 0 w 2"/>
                  <a:gd name="T17" fmla="*/ 0 h 43"/>
                  <a:gd name="T18" fmla="*/ 0 w 2"/>
                  <a:gd name="T19" fmla="*/ 1 h 43"/>
                  <a:gd name="T20" fmla="*/ 1 w 2"/>
                  <a:gd name="T21" fmla="*/ 33 h 43"/>
                  <a:gd name="T22" fmla="*/ 1 w 2"/>
                  <a:gd name="T23" fmla="*/ 35 h 43"/>
                  <a:gd name="T24" fmla="*/ 2 w 2"/>
                  <a:gd name="T25" fmla="*/ 21 h 43"/>
                  <a:gd name="T26" fmla="*/ 0 w 2"/>
                  <a:gd name="T27" fmla="*/ 3 h 43"/>
                  <a:gd name="T28" fmla="*/ 0 w 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3">
                    <a:moveTo>
                      <a:pt x="1" y="33"/>
                    </a:moveTo>
                    <a:cubicBezTo>
                      <a:pt x="1" y="36"/>
                      <a:pt x="1" y="40"/>
                      <a:pt x="0" y="43"/>
                    </a:cubicBezTo>
                    <a:cubicBezTo>
                      <a:pt x="0" y="43"/>
                      <a:pt x="0" y="43"/>
                      <a:pt x="0" y="43"/>
                    </a:cubicBezTo>
                    <a:cubicBezTo>
                      <a:pt x="1" y="42"/>
                      <a:pt x="1" y="39"/>
                      <a:pt x="1" y="36"/>
                    </a:cubicBezTo>
                    <a:cubicBezTo>
                      <a:pt x="1" y="35"/>
                      <a:pt x="1" y="34"/>
                      <a:pt x="1" y="33"/>
                    </a:cubicBezTo>
                    <a:close/>
                    <a:moveTo>
                      <a:pt x="1" y="8"/>
                    </a:moveTo>
                    <a:cubicBezTo>
                      <a:pt x="1" y="13"/>
                      <a:pt x="2" y="17"/>
                      <a:pt x="2" y="20"/>
                    </a:cubicBezTo>
                    <a:cubicBezTo>
                      <a:pt x="2" y="17"/>
                      <a:pt x="1" y="13"/>
                      <a:pt x="1" y="8"/>
                    </a:cubicBezTo>
                    <a:close/>
                    <a:moveTo>
                      <a:pt x="0" y="0"/>
                    </a:moveTo>
                    <a:cubicBezTo>
                      <a:pt x="0" y="1"/>
                      <a:pt x="0" y="1"/>
                      <a:pt x="0" y="1"/>
                    </a:cubicBezTo>
                    <a:cubicBezTo>
                      <a:pt x="1" y="8"/>
                      <a:pt x="2" y="20"/>
                      <a:pt x="1" y="33"/>
                    </a:cubicBezTo>
                    <a:cubicBezTo>
                      <a:pt x="1" y="34"/>
                      <a:pt x="1" y="35"/>
                      <a:pt x="1" y="35"/>
                    </a:cubicBezTo>
                    <a:cubicBezTo>
                      <a:pt x="2" y="32"/>
                      <a:pt x="2" y="27"/>
                      <a:pt x="2" y="21"/>
                    </a:cubicBezTo>
                    <a:cubicBezTo>
                      <a:pt x="1" y="15"/>
                      <a:pt x="1" y="9"/>
                      <a:pt x="0" y="3"/>
                    </a:cubicBezTo>
                    <a:cubicBezTo>
                      <a:pt x="0" y="2"/>
                      <a:pt x="0" y="1"/>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7" name="Rectangle 2446"/>
              <p:cNvSpPr>
                <a:spLocks noChangeArrowheads="1"/>
              </p:cNvSpPr>
              <p:nvPr/>
            </p:nvSpPr>
            <p:spPr bwMode="auto">
              <a:xfrm>
                <a:off x="1127" y="4097"/>
                <a:ext cx="1" cy="1"/>
              </a:xfrm>
              <a:prstGeom prst="rect">
                <a:avLst/>
              </a:prstGeom>
              <a:solidFill>
                <a:srgbClr val="B6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8" name="Freeform 2447"/>
              <p:cNvSpPr>
                <a:spLocks/>
              </p:cNvSpPr>
              <p:nvPr/>
            </p:nvSpPr>
            <p:spPr bwMode="auto">
              <a:xfrm>
                <a:off x="1127" y="4097"/>
                <a:ext cx="8" cy="102"/>
              </a:xfrm>
              <a:custGeom>
                <a:avLst/>
                <a:gdLst>
                  <a:gd name="T0" fmla="*/ 0 w 4"/>
                  <a:gd name="T1" fmla="*/ 0 h 48"/>
                  <a:gd name="T2" fmla="*/ 0 w 4"/>
                  <a:gd name="T3" fmla="*/ 0 h 48"/>
                  <a:gd name="T4" fmla="*/ 0 w 4"/>
                  <a:gd name="T5" fmla="*/ 1 h 48"/>
                  <a:gd name="T6" fmla="*/ 1 w 4"/>
                  <a:gd name="T7" fmla="*/ 48 h 48"/>
                  <a:gd name="T8" fmla="*/ 1 w 4"/>
                  <a:gd name="T9" fmla="*/ 48 h 48"/>
                  <a:gd name="T10" fmla="*/ 2 w 4"/>
                  <a:gd name="T11" fmla="*/ 41 h 48"/>
                  <a:gd name="T12" fmla="*/ 2 w 4"/>
                  <a:gd name="T13" fmla="*/ 41 h 48"/>
                  <a:gd name="T14" fmla="*/ 3 w 4"/>
                  <a:gd name="T15" fmla="*/ 24 h 48"/>
                  <a:gd name="T16" fmla="*/ 2 w 4"/>
                  <a:gd name="T17" fmla="*/ 18 h 48"/>
                  <a:gd name="T18" fmla="*/ 2 w 4"/>
                  <a:gd name="T19" fmla="*/ 14 h 48"/>
                  <a:gd name="T20" fmla="*/ 0 w 4"/>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8">
                    <a:moveTo>
                      <a:pt x="0" y="0"/>
                    </a:moveTo>
                    <a:cubicBezTo>
                      <a:pt x="0" y="0"/>
                      <a:pt x="0" y="0"/>
                      <a:pt x="0" y="0"/>
                    </a:cubicBezTo>
                    <a:cubicBezTo>
                      <a:pt x="0" y="1"/>
                      <a:pt x="0" y="1"/>
                      <a:pt x="0" y="1"/>
                    </a:cubicBezTo>
                    <a:cubicBezTo>
                      <a:pt x="1" y="6"/>
                      <a:pt x="4" y="29"/>
                      <a:pt x="1" y="48"/>
                    </a:cubicBezTo>
                    <a:cubicBezTo>
                      <a:pt x="1" y="48"/>
                      <a:pt x="1" y="48"/>
                      <a:pt x="1" y="48"/>
                    </a:cubicBezTo>
                    <a:cubicBezTo>
                      <a:pt x="2" y="47"/>
                      <a:pt x="2" y="45"/>
                      <a:pt x="2" y="41"/>
                    </a:cubicBezTo>
                    <a:cubicBezTo>
                      <a:pt x="2" y="41"/>
                      <a:pt x="2" y="41"/>
                      <a:pt x="2" y="41"/>
                    </a:cubicBezTo>
                    <a:cubicBezTo>
                      <a:pt x="2" y="37"/>
                      <a:pt x="3" y="31"/>
                      <a:pt x="3" y="24"/>
                    </a:cubicBezTo>
                    <a:cubicBezTo>
                      <a:pt x="3" y="22"/>
                      <a:pt x="2" y="20"/>
                      <a:pt x="2" y="18"/>
                    </a:cubicBezTo>
                    <a:cubicBezTo>
                      <a:pt x="2" y="17"/>
                      <a:pt x="2" y="15"/>
                      <a:pt x="2" y="14"/>
                    </a:cubicBezTo>
                    <a:cubicBezTo>
                      <a:pt x="1" y="10"/>
                      <a:pt x="1" y="5"/>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9" name="Freeform 2448"/>
              <p:cNvSpPr>
                <a:spLocks/>
              </p:cNvSpPr>
              <p:nvPr/>
            </p:nvSpPr>
            <p:spPr bwMode="auto">
              <a:xfrm>
                <a:off x="1195" y="3512"/>
                <a:ext cx="6" cy="28"/>
              </a:xfrm>
              <a:custGeom>
                <a:avLst/>
                <a:gdLst>
                  <a:gd name="T0" fmla="*/ 3 w 3"/>
                  <a:gd name="T1" fmla="*/ 0 h 13"/>
                  <a:gd name="T2" fmla="*/ 0 w 3"/>
                  <a:gd name="T3" fmla="*/ 12 h 13"/>
                  <a:gd name="T4" fmla="*/ 0 w 3"/>
                  <a:gd name="T5" fmla="*/ 13 h 13"/>
                  <a:gd name="T6" fmla="*/ 3 w 3"/>
                  <a:gd name="T7" fmla="*/ 0 h 13"/>
                </a:gdLst>
                <a:ahLst/>
                <a:cxnLst>
                  <a:cxn ang="0">
                    <a:pos x="T0" y="T1"/>
                  </a:cxn>
                  <a:cxn ang="0">
                    <a:pos x="T2" y="T3"/>
                  </a:cxn>
                  <a:cxn ang="0">
                    <a:pos x="T4" y="T5"/>
                  </a:cxn>
                  <a:cxn ang="0">
                    <a:pos x="T6" y="T7"/>
                  </a:cxn>
                </a:cxnLst>
                <a:rect l="0" t="0" r="r" b="b"/>
                <a:pathLst>
                  <a:path w="3" h="13">
                    <a:moveTo>
                      <a:pt x="3" y="0"/>
                    </a:moveTo>
                    <a:cubicBezTo>
                      <a:pt x="2" y="3"/>
                      <a:pt x="1" y="8"/>
                      <a:pt x="0" y="12"/>
                    </a:cubicBezTo>
                    <a:cubicBezTo>
                      <a:pt x="0" y="12"/>
                      <a:pt x="0" y="13"/>
                      <a:pt x="0" y="13"/>
                    </a:cubicBezTo>
                    <a:cubicBezTo>
                      <a:pt x="1" y="9"/>
                      <a:pt x="2" y="4"/>
                      <a:pt x="3" y="0"/>
                    </a:cubicBezTo>
                    <a:close/>
                  </a:path>
                </a:pathLst>
              </a:custGeom>
              <a:solidFill>
                <a:srgbClr val="E5B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0" name="Freeform 2449"/>
              <p:cNvSpPr>
                <a:spLocks noEditPoints="1"/>
              </p:cNvSpPr>
              <p:nvPr/>
            </p:nvSpPr>
            <p:spPr bwMode="auto">
              <a:xfrm>
                <a:off x="1180" y="3544"/>
                <a:ext cx="13" cy="151"/>
              </a:xfrm>
              <a:custGeom>
                <a:avLst/>
                <a:gdLst>
                  <a:gd name="T0" fmla="*/ 0 w 6"/>
                  <a:gd name="T1" fmla="*/ 62 h 71"/>
                  <a:gd name="T2" fmla="*/ 0 w 6"/>
                  <a:gd name="T3" fmla="*/ 71 h 71"/>
                  <a:gd name="T4" fmla="*/ 0 w 6"/>
                  <a:gd name="T5" fmla="*/ 62 h 71"/>
                  <a:gd name="T6" fmla="*/ 2 w 6"/>
                  <a:gd name="T7" fmla="*/ 29 h 71"/>
                  <a:gd name="T8" fmla="*/ 1 w 6"/>
                  <a:gd name="T9" fmla="*/ 31 h 71"/>
                  <a:gd name="T10" fmla="*/ 1 w 6"/>
                  <a:gd name="T11" fmla="*/ 41 h 71"/>
                  <a:gd name="T12" fmla="*/ 1 w 6"/>
                  <a:gd name="T13" fmla="*/ 45 h 71"/>
                  <a:gd name="T14" fmla="*/ 1 w 6"/>
                  <a:gd name="T15" fmla="*/ 51 h 71"/>
                  <a:gd name="T16" fmla="*/ 2 w 6"/>
                  <a:gd name="T17" fmla="*/ 41 h 71"/>
                  <a:gd name="T18" fmla="*/ 2 w 6"/>
                  <a:gd name="T19" fmla="*/ 29 h 71"/>
                  <a:gd name="T20" fmla="*/ 6 w 6"/>
                  <a:gd name="T21" fmla="*/ 0 h 71"/>
                  <a:gd name="T22" fmla="*/ 4 w 6"/>
                  <a:gd name="T23" fmla="*/ 6 h 71"/>
                  <a:gd name="T24" fmla="*/ 4 w 6"/>
                  <a:gd name="T25" fmla="*/ 9 h 71"/>
                  <a:gd name="T26" fmla="*/ 6 w 6"/>
                  <a:gd name="T27" fmla="*/ 2 h 71"/>
                  <a:gd name="T28" fmla="*/ 6 w 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1">
                    <a:moveTo>
                      <a:pt x="0" y="62"/>
                    </a:moveTo>
                    <a:cubicBezTo>
                      <a:pt x="0" y="65"/>
                      <a:pt x="0" y="68"/>
                      <a:pt x="0" y="71"/>
                    </a:cubicBezTo>
                    <a:cubicBezTo>
                      <a:pt x="0" y="68"/>
                      <a:pt x="0" y="65"/>
                      <a:pt x="0" y="62"/>
                    </a:cubicBezTo>
                    <a:close/>
                    <a:moveTo>
                      <a:pt x="2" y="29"/>
                    </a:moveTo>
                    <a:cubicBezTo>
                      <a:pt x="1" y="30"/>
                      <a:pt x="1" y="30"/>
                      <a:pt x="1" y="31"/>
                    </a:cubicBezTo>
                    <a:cubicBezTo>
                      <a:pt x="1" y="34"/>
                      <a:pt x="1" y="37"/>
                      <a:pt x="1" y="41"/>
                    </a:cubicBezTo>
                    <a:cubicBezTo>
                      <a:pt x="1" y="42"/>
                      <a:pt x="1" y="44"/>
                      <a:pt x="1" y="45"/>
                    </a:cubicBezTo>
                    <a:cubicBezTo>
                      <a:pt x="1" y="47"/>
                      <a:pt x="1" y="49"/>
                      <a:pt x="1" y="51"/>
                    </a:cubicBezTo>
                    <a:cubicBezTo>
                      <a:pt x="1" y="48"/>
                      <a:pt x="2" y="44"/>
                      <a:pt x="2" y="41"/>
                    </a:cubicBezTo>
                    <a:cubicBezTo>
                      <a:pt x="2" y="37"/>
                      <a:pt x="2" y="33"/>
                      <a:pt x="2" y="29"/>
                    </a:cubicBezTo>
                    <a:close/>
                    <a:moveTo>
                      <a:pt x="6" y="0"/>
                    </a:moveTo>
                    <a:cubicBezTo>
                      <a:pt x="5" y="2"/>
                      <a:pt x="5" y="4"/>
                      <a:pt x="4" y="6"/>
                    </a:cubicBezTo>
                    <a:cubicBezTo>
                      <a:pt x="4" y="7"/>
                      <a:pt x="4" y="8"/>
                      <a:pt x="4" y="9"/>
                    </a:cubicBezTo>
                    <a:cubicBezTo>
                      <a:pt x="5" y="7"/>
                      <a:pt x="5" y="4"/>
                      <a:pt x="6" y="2"/>
                    </a:cubicBezTo>
                    <a:cubicBezTo>
                      <a:pt x="6" y="1"/>
                      <a:pt x="6" y="1"/>
                      <a:pt x="6"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1" name="Freeform 2450"/>
              <p:cNvSpPr>
                <a:spLocks noEditPoints="1"/>
              </p:cNvSpPr>
              <p:nvPr/>
            </p:nvSpPr>
            <p:spPr bwMode="auto">
              <a:xfrm>
                <a:off x="1180" y="3640"/>
                <a:ext cx="2" cy="36"/>
              </a:xfrm>
              <a:custGeom>
                <a:avLst/>
                <a:gdLst>
                  <a:gd name="T0" fmla="*/ 0 w 1"/>
                  <a:gd name="T1" fmla="*/ 17 h 17"/>
                  <a:gd name="T2" fmla="*/ 0 w 1"/>
                  <a:gd name="T3" fmla="*/ 17 h 17"/>
                  <a:gd name="T4" fmla="*/ 0 w 1"/>
                  <a:gd name="T5" fmla="*/ 17 h 17"/>
                  <a:gd name="T6" fmla="*/ 1 w 1"/>
                  <a:gd name="T7" fmla="*/ 0 h 17"/>
                  <a:gd name="T8" fmla="*/ 0 w 1"/>
                  <a:gd name="T9" fmla="*/ 4 h 17"/>
                  <a:gd name="T10" fmla="*/ 1 w 1"/>
                  <a:gd name="T11" fmla="*/ 10 h 17"/>
                  <a:gd name="T12" fmla="*/ 1 w 1"/>
                  <a:gd name="T13" fmla="*/ 6 h 17"/>
                  <a:gd name="T14" fmla="*/ 1 w 1"/>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7">
                    <a:moveTo>
                      <a:pt x="0" y="17"/>
                    </a:moveTo>
                    <a:cubicBezTo>
                      <a:pt x="0" y="17"/>
                      <a:pt x="0" y="17"/>
                      <a:pt x="0" y="17"/>
                    </a:cubicBezTo>
                    <a:cubicBezTo>
                      <a:pt x="0" y="17"/>
                      <a:pt x="0" y="17"/>
                      <a:pt x="0" y="17"/>
                    </a:cubicBezTo>
                    <a:close/>
                    <a:moveTo>
                      <a:pt x="1" y="0"/>
                    </a:moveTo>
                    <a:cubicBezTo>
                      <a:pt x="1" y="1"/>
                      <a:pt x="1" y="2"/>
                      <a:pt x="0" y="4"/>
                    </a:cubicBezTo>
                    <a:cubicBezTo>
                      <a:pt x="1" y="6"/>
                      <a:pt x="1" y="8"/>
                      <a:pt x="1" y="10"/>
                    </a:cubicBezTo>
                    <a:cubicBezTo>
                      <a:pt x="1" y="9"/>
                      <a:pt x="1" y="7"/>
                      <a:pt x="1" y="6"/>
                    </a:cubicBezTo>
                    <a:cubicBezTo>
                      <a:pt x="1" y="4"/>
                      <a:pt x="1" y="2"/>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2" name="Freeform 2451"/>
              <p:cNvSpPr>
                <a:spLocks/>
              </p:cNvSpPr>
              <p:nvPr/>
            </p:nvSpPr>
            <p:spPr bwMode="auto">
              <a:xfrm>
                <a:off x="1178" y="3676"/>
                <a:ext cx="2" cy="32"/>
              </a:xfrm>
              <a:custGeom>
                <a:avLst/>
                <a:gdLst>
                  <a:gd name="T0" fmla="*/ 1 w 1"/>
                  <a:gd name="T1" fmla="*/ 0 h 15"/>
                  <a:gd name="T2" fmla="*/ 1 w 1"/>
                  <a:gd name="T3" fmla="*/ 9 h 15"/>
                  <a:gd name="T4" fmla="*/ 1 w 1"/>
                  <a:gd name="T5" fmla="*/ 11 h 15"/>
                  <a:gd name="T6" fmla="*/ 1 w 1"/>
                  <a:gd name="T7" fmla="*/ 11 h 15"/>
                  <a:gd name="T8" fmla="*/ 1 w 1"/>
                  <a:gd name="T9" fmla="*/ 11 h 15"/>
                  <a:gd name="T10" fmla="*/ 0 w 1"/>
                  <a:gd name="T11" fmla="*/ 15 h 15"/>
                  <a:gd name="T12" fmla="*/ 0 w 1"/>
                  <a:gd name="T13" fmla="*/ 15 h 15"/>
                  <a:gd name="T14" fmla="*/ 1 w 1"/>
                  <a:gd name="T15" fmla="*/ 5 h 15"/>
                  <a:gd name="T16" fmla="*/ 1 w 1"/>
                  <a:gd name="T17" fmla="*/ 4 h 15"/>
                  <a:gd name="T18" fmla="*/ 1 w 1"/>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5">
                    <a:moveTo>
                      <a:pt x="1" y="0"/>
                    </a:moveTo>
                    <a:cubicBezTo>
                      <a:pt x="1" y="3"/>
                      <a:pt x="1" y="6"/>
                      <a:pt x="1" y="9"/>
                    </a:cubicBezTo>
                    <a:cubicBezTo>
                      <a:pt x="1" y="10"/>
                      <a:pt x="1" y="11"/>
                      <a:pt x="1" y="11"/>
                    </a:cubicBezTo>
                    <a:cubicBezTo>
                      <a:pt x="1" y="11"/>
                      <a:pt x="1" y="11"/>
                      <a:pt x="1" y="11"/>
                    </a:cubicBezTo>
                    <a:cubicBezTo>
                      <a:pt x="1" y="11"/>
                      <a:pt x="1" y="11"/>
                      <a:pt x="1" y="11"/>
                    </a:cubicBezTo>
                    <a:cubicBezTo>
                      <a:pt x="0" y="12"/>
                      <a:pt x="0" y="14"/>
                      <a:pt x="0" y="15"/>
                    </a:cubicBezTo>
                    <a:cubicBezTo>
                      <a:pt x="0" y="15"/>
                      <a:pt x="0" y="15"/>
                      <a:pt x="0" y="15"/>
                    </a:cubicBezTo>
                    <a:cubicBezTo>
                      <a:pt x="1" y="11"/>
                      <a:pt x="1" y="8"/>
                      <a:pt x="1" y="5"/>
                    </a:cubicBezTo>
                    <a:cubicBezTo>
                      <a:pt x="1" y="4"/>
                      <a:pt x="1" y="4"/>
                      <a:pt x="1" y="4"/>
                    </a:cubicBezTo>
                    <a:cubicBezTo>
                      <a:pt x="1" y="2"/>
                      <a:pt x="1" y="1"/>
                      <a:pt x="1"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3" name="Freeform 2452"/>
              <p:cNvSpPr>
                <a:spLocks noEditPoints="1"/>
              </p:cNvSpPr>
              <p:nvPr/>
            </p:nvSpPr>
            <p:spPr bwMode="auto">
              <a:xfrm>
                <a:off x="1178" y="3648"/>
                <a:ext cx="4" cy="62"/>
              </a:xfrm>
              <a:custGeom>
                <a:avLst/>
                <a:gdLst>
                  <a:gd name="T0" fmla="*/ 0 w 2"/>
                  <a:gd name="T1" fmla="*/ 28 h 29"/>
                  <a:gd name="T2" fmla="*/ 0 w 2"/>
                  <a:gd name="T3" fmla="*/ 28 h 29"/>
                  <a:gd name="T4" fmla="*/ 0 w 2"/>
                  <a:gd name="T5" fmla="*/ 29 h 29"/>
                  <a:gd name="T6" fmla="*/ 0 w 2"/>
                  <a:gd name="T7" fmla="*/ 28 h 29"/>
                  <a:gd name="T8" fmla="*/ 1 w 2"/>
                  <a:gd name="T9" fmla="*/ 8 h 29"/>
                  <a:gd name="T10" fmla="*/ 1 w 2"/>
                  <a:gd name="T11" fmla="*/ 13 h 29"/>
                  <a:gd name="T12" fmla="*/ 1 w 2"/>
                  <a:gd name="T13" fmla="*/ 13 h 29"/>
                  <a:gd name="T14" fmla="*/ 1 w 2"/>
                  <a:gd name="T15" fmla="*/ 17 h 29"/>
                  <a:gd name="T16" fmla="*/ 1 w 2"/>
                  <a:gd name="T17" fmla="*/ 13 h 29"/>
                  <a:gd name="T18" fmla="*/ 1 w 2"/>
                  <a:gd name="T19" fmla="*/ 8 h 29"/>
                  <a:gd name="T20" fmla="*/ 1 w 2"/>
                  <a:gd name="T21" fmla="*/ 0 h 29"/>
                  <a:gd name="T22" fmla="*/ 1 w 2"/>
                  <a:gd name="T23" fmla="*/ 2 h 29"/>
                  <a:gd name="T24" fmla="*/ 2 w 2"/>
                  <a:gd name="T25" fmla="*/ 9 h 29"/>
                  <a:gd name="T26" fmla="*/ 2 w 2"/>
                  <a:gd name="T27" fmla="*/ 6 h 29"/>
                  <a:gd name="T28" fmla="*/ 1 w 2"/>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9">
                    <a:moveTo>
                      <a:pt x="0" y="28"/>
                    </a:moveTo>
                    <a:cubicBezTo>
                      <a:pt x="0" y="28"/>
                      <a:pt x="0" y="28"/>
                      <a:pt x="0" y="28"/>
                    </a:cubicBezTo>
                    <a:cubicBezTo>
                      <a:pt x="0" y="29"/>
                      <a:pt x="0" y="29"/>
                      <a:pt x="0" y="29"/>
                    </a:cubicBezTo>
                    <a:cubicBezTo>
                      <a:pt x="0" y="29"/>
                      <a:pt x="0" y="28"/>
                      <a:pt x="0" y="28"/>
                    </a:cubicBezTo>
                    <a:close/>
                    <a:moveTo>
                      <a:pt x="1" y="8"/>
                    </a:moveTo>
                    <a:cubicBezTo>
                      <a:pt x="1" y="10"/>
                      <a:pt x="1" y="11"/>
                      <a:pt x="1" y="13"/>
                    </a:cubicBezTo>
                    <a:cubicBezTo>
                      <a:pt x="1" y="13"/>
                      <a:pt x="1" y="13"/>
                      <a:pt x="1" y="13"/>
                    </a:cubicBezTo>
                    <a:cubicBezTo>
                      <a:pt x="1" y="14"/>
                      <a:pt x="1" y="15"/>
                      <a:pt x="1" y="17"/>
                    </a:cubicBezTo>
                    <a:cubicBezTo>
                      <a:pt x="1" y="15"/>
                      <a:pt x="1" y="14"/>
                      <a:pt x="1" y="13"/>
                    </a:cubicBezTo>
                    <a:cubicBezTo>
                      <a:pt x="1" y="12"/>
                      <a:pt x="1" y="10"/>
                      <a:pt x="1" y="8"/>
                    </a:cubicBezTo>
                    <a:close/>
                    <a:moveTo>
                      <a:pt x="1" y="0"/>
                    </a:moveTo>
                    <a:cubicBezTo>
                      <a:pt x="1" y="0"/>
                      <a:pt x="1" y="1"/>
                      <a:pt x="1" y="2"/>
                    </a:cubicBezTo>
                    <a:cubicBezTo>
                      <a:pt x="2" y="5"/>
                      <a:pt x="2" y="7"/>
                      <a:pt x="2" y="9"/>
                    </a:cubicBezTo>
                    <a:cubicBezTo>
                      <a:pt x="2" y="8"/>
                      <a:pt x="2" y="7"/>
                      <a:pt x="2" y="6"/>
                    </a:cubicBezTo>
                    <a:cubicBezTo>
                      <a:pt x="2" y="4"/>
                      <a:pt x="2" y="2"/>
                      <a:pt x="1"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4" name="Freeform 2453"/>
              <p:cNvSpPr>
                <a:spLocks/>
              </p:cNvSpPr>
              <p:nvPr/>
            </p:nvSpPr>
            <p:spPr bwMode="auto">
              <a:xfrm>
                <a:off x="1180" y="3653"/>
                <a:ext cx="2" cy="23"/>
              </a:xfrm>
              <a:custGeom>
                <a:avLst/>
                <a:gdLst>
                  <a:gd name="T0" fmla="*/ 0 w 1"/>
                  <a:gd name="T1" fmla="*/ 0 h 11"/>
                  <a:gd name="T2" fmla="*/ 0 w 1"/>
                  <a:gd name="T3" fmla="*/ 6 h 11"/>
                  <a:gd name="T4" fmla="*/ 0 w 1"/>
                  <a:gd name="T5" fmla="*/ 11 h 11"/>
                  <a:gd name="T6" fmla="*/ 1 w 1"/>
                  <a:gd name="T7" fmla="*/ 7 h 11"/>
                  <a:gd name="T8" fmla="*/ 0 w 1"/>
                  <a:gd name="T9" fmla="*/ 0 h 11"/>
                </a:gdLst>
                <a:ahLst/>
                <a:cxnLst>
                  <a:cxn ang="0">
                    <a:pos x="T0" y="T1"/>
                  </a:cxn>
                  <a:cxn ang="0">
                    <a:pos x="T2" y="T3"/>
                  </a:cxn>
                  <a:cxn ang="0">
                    <a:pos x="T4" y="T5"/>
                  </a:cxn>
                  <a:cxn ang="0">
                    <a:pos x="T6" y="T7"/>
                  </a:cxn>
                  <a:cxn ang="0">
                    <a:pos x="T8" y="T9"/>
                  </a:cxn>
                </a:cxnLst>
                <a:rect l="0" t="0" r="r" b="b"/>
                <a:pathLst>
                  <a:path w="1" h="11">
                    <a:moveTo>
                      <a:pt x="0" y="0"/>
                    </a:moveTo>
                    <a:cubicBezTo>
                      <a:pt x="0" y="2"/>
                      <a:pt x="0" y="4"/>
                      <a:pt x="0" y="6"/>
                    </a:cubicBezTo>
                    <a:cubicBezTo>
                      <a:pt x="0" y="8"/>
                      <a:pt x="0" y="10"/>
                      <a:pt x="0" y="11"/>
                    </a:cubicBezTo>
                    <a:cubicBezTo>
                      <a:pt x="1" y="10"/>
                      <a:pt x="1" y="9"/>
                      <a:pt x="1" y="7"/>
                    </a:cubicBezTo>
                    <a:cubicBezTo>
                      <a:pt x="1" y="5"/>
                      <a:pt x="1" y="3"/>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5" name="Freeform 2454"/>
              <p:cNvSpPr>
                <a:spLocks/>
              </p:cNvSpPr>
              <p:nvPr/>
            </p:nvSpPr>
            <p:spPr bwMode="auto">
              <a:xfrm>
                <a:off x="1182" y="3557"/>
                <a:ext cx="7" cy="53"/>
              </a:xfrm>
              <a:custGeom>
                <a:avLst/>
                <a:gdLst>
                  <a:gd name="T0" fmla="*/ 3 w 3"/>
                  <a:gd name="T1" fmla="*/ 0 h 25"/>
                  <a:gd name="T2" fmla="*/ 1 w 3"/>
                  <a:gd name="T3" fmla="*/ 11 h 25"/>
                  <a:gd name="T4" fmla="*/ 0 w 3"/>
                  <a:gd name="T5" fmla="*/ 25 h 25"/>
                  <a:gd name="T6" fmla="*/ 1 w 3"/>
                  <a:gd name="T7" fmla="*/ 23 h 25"/>
                  <a:gd name="T8" fmla="*/ 2 w 3"/>
                  <a:gd name="T9" fmla="*/ 8 h 25"/>
                  <a:gd name="T10" fmla="*/ 3 w 3"/>
                  <a:gd name="T11" fmla="*/ 3 h 25"/>
                  <a:gd name="T12" fmla="*/ 3 w 3"/>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3" y="0"/>
                    </a:moveTo>
                    <a:cubicBezTo>
                      <a:pt x="2" y="4"/>
                      <a:pt x="1" y="7"/>
                      <a:pt x="1" y="11"/>
                    </a:cubicBezTo>
                    <a:cubicBezTo>
                      <a:pt x="0" y="16"/>
                      <a:pt x="0" y="20"/>
                      <a:pt x="0" y="25"/>
                    </a:cubicBezTo>
                    <a:cubicBezTo>
                      <a:pt x="0" y="24"/>
                      <a:pt x="0" y="24"/>
                      <a:pt x="1" y="23"/>
                    </a:cubicBezTo>
                    <a:cubicBezTo>
                      <a:pt x="1" y="18"/>
                      <a:pt x="1" y="13"/>
                      <a:pt x="2" y="8"/>
                    </a:cubicBezTo>
                    <a:cubicBezTo>
                      <a:pt x="2" y="7"/>
                      <a:pt x="3" y="5"/>
                      <a:pt x="3" y="3"/>
                    </a:cubicBezTo>
                    <a:cubicBezTo>
                      <a:pt x="3" y="2"/>
                      <a:pt x="3" y="1"/>
                      <a:pt x="3"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6" name="Freeform 2455"/>
              <p:cNvSpPr>
                <a:spLocks/>
              </p:cNvSpPr>
              <p:nvPr/>
            </p:nvSpPr>
            <p:spPr bwMode="auto">
              <a:xfrm>
                <a:off x="1193" y="3538"/>
                <a:ext cx="2" cy="10"/>
              </a:xfrm>
              <a:custGeom>
                <a:avLst/>
                <a:gdLst>
                  <a:gd name="T0" fmla="*/ 1 w 1"/>
                  <a:gd name="T1" fmla="*/ 0 h 5"/>
                  <a:gd name="T2" fmla="*/ 0 w 1"/>
                  <a:gd name="T3" fmla="*/ 3 h 5"/>
                  <a:gd name="T4" fmla="*/ 0 w 1"/>
                  <a:gd name="T5" fmla="*/ 5 h 5"/>
                  <a:gd name="T6" fmla="*/ 1 w 1"/>
                  <a:gd name="T7" fmla="*/ 1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0" y="1"/>
                      <a:pt x="0" y="2"/>
                      <a:pt x="0" y="3"/>
                    </a:cubicBezTo>
                    <a:cubicBezTo>
                      <a:pt x="0" y="4"/>
                      <a:pt x="0" y="4"/>
                      <a:pt x="0" y="5"/>
                    </a:cubicBezTo>
                    <a:cubicBezTo>
                      <a:pt x="0" y="4"/>
                      <a:pt x="0" y="2"/>
                      <a:pt x="1" y="1"/>
                    </a:cubicBezTo>
                    <a:cubicBezTo>
                      <a:pt x="1" y="1"/>
                      <a:pt x="1" y="0"/>
                      <a:pt x="1"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7" name="Freeform 2456"/>
              <p:cNvSpPr>
                <a:spLocks noEditPoints="1"/>
              </p:cNvSpPr>
              <p:nvPr/>
            </p:nvSpPr>
            <p:spPr bwMode="auto">
              <a:xfrm>
                <a:off x="1178" y="3527"/>
                <a:ext cx="17" cy="147"/>
              </a:xfrm>
              <a:custGeom>
                <a:avLst/>
                <a:gdLst>
                  <a:gd name="T0" fmla="*/ 0 w 8"/>
                  <a:gd name="T1" fmla="*/ 62 h 69"/>
                  <a:gd name="T2" fmla="*/ 0 w 8"/>
                  <a:gd name="T3" fmla="*/ 65 h 69"/>
                  <a:gd name="T4" fmla="*/ 0 w 8"/>
                  <a:gd name="T5" fmla="*/ 69 h 69"/>
                  <a:gd name="T6" fmla="*/ 0 w 8"/>
                  <a:gd name="T7" fmla="*/ 65 h 69"/>
                  <a:gd name="T8" fmla="*/ 0 w 8"/>
                  <a:gd name="T9" fmla="*/ 62 h 69"/>
                  <a:gd name="T10" fmla="*/ 0 w 8"/>
                  <a:gd name="T11" fmla="*/ 33 h 69"/>
                  <a:gd name="T12" fmla="*/ 0 w 8"/>
                  <a:gd name="T13" fmla="*/ 43 h 69"/>
                  <a:gd name="T14" fmla="*/ 1 w 8"/>
                  <a:gd name="T15" fmla="*/ 49 h 69"/>
                  <a:gd name="T16" fmla="*/ 1 w 8"/>
                  <a:gd name="T17" fmla="*/ 49 h 69"/>
                  <a:gd name="T18" fmla="*/ 1 w 8"/>
                  <a:gd name="T19" fmla="*/ 39 h 69"/>
                  <a:gd name="T20" fmla="*/ 0 w 8"/>
                  <a:gd name="T21" fmla="*/ 33 h 69"/>
                  <a:gd name="T22" fmla="*/ 8 w 8"/>
                  <a:gd name="T23" fmla="*/ 0 h 69"/>
                  <a:gd name="T24" fmla="*/ 5 w 8"/>
                  <a:gd name="T25" fmla="*/ 8 h 69"/>
                  <a:gd name="T26" fmla="*/ 5 w 8"/>
                  <a:gd name="T27" fmla="*/ 10 h 69"/>
                  <a:gd name="T28" fmla="*/ 8 w 8"/>
                  <a:gd name="T2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9">
                    <a:moveTo>
                      <a:pt x="0" y="62"/>
                    </a:moveTo>
                    <a:cubicBezTo>
                      <a:pt x="0" y="63"/>
                      <a:pt x="0" y="64"/>
                      <a:pt x="0" y="65"/>
                    </a:cubicBezTo>
                    <a:cubicBezTo>
                      <a:pt x="0" y="66"/>
                      <a:pt x="0" y="68"/>
                      <a:pt x="0" y="69"/>
                    </a:cubicBezTo>
                    <a:cubicBezTo>
                      <a:pt x="0" y="68"/>
                      <a:pt x="0" y="66"/>
                      <a:pt x="0" y="65"/>
                    </a:cubicBezTo>
                    <a:cubicBezTo>
                      <a:pt x="0" y="64"/>
                      <a:pt x="0" y="63"/>
                      <a:pt x="0" y="62"/>
                    </a:cubicBezTo>
                    <a:close/>
                    <a:moveTo>
                      <a:pt x="0" y="33"/>
                    </a:moveTo>
                    <a:cubicBezTo>
                      <a:pt x="0" y="36"/>
                      <a:pt x="0" y="39"/>
                      <a:pt x="0" y="43"/>
                    </a:cubicBezTo>
                    <a:cubicBezTo>
                      <a:pt x="0" y="45"/>
                      <a:pt x="1" y="47"/>
                      <a:pt x="1" y="49"/>
                    </a:cubicBezTo>
                    <a:cubicBezTo>
                      <a:pt x="1" y="49"/>
                      <a:pt x="1" y="49"/>
                      <a:pt x="1" y="49"/>
                    </a:cubicBezTo>
                    <a:cubicBezTo>
                      <a:pt x="1" y="45"/>
                      <a:pt x="1" y="42"/>
                      <a:pt x="1" y="39"/>
                    </a:cubicBezTo>
                    <a:cubicBezTo>
                      <a:pt x="1" y="39"/>
                      <a:pt x="0" y="37"/>
                      <a:pt x="0" y="33"/>
                    </a:cubicBezTo>
                    <a:close/>
                    <a:moveTo>
                      <a:pt x="8" y="0"/>
                    </a:moveTo>
                    <a:cubicBezTo>
                      <a:pt x="7" y="2"/>
                      <a:pt x="6" y="5"/>
                      <a:pt x="5" y="8"/>
                    </a:cubicBezTo>
                    <a:cubicBezTo>
                      <a:pt x="5" y="9"/>
                      <a:pt x="5" y="10"/>
                      <a:pt x="5" y="10"/>
                    </a:cubicBezTo>
                    <a:cubicBezTo>
                      <a:pt x="6" y="7"/>
                      <a:pt x="7" y="4"/>
                      <a:pt x="8"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8" name="Freeform 2457"/>
              <p:cNvSpPr>
                <a:spLocks noEditPoints="1"/>
              </p:cNvSpPr>
              <p:nvPr/>
            </p:nvSpPr>
            <p:spPr bwMode="auto">
              <a:xfrm>
                <a:off x="1178" y="3619"/>
                <a:ext cx="2" cy="46"/>
              </a:xfrm>
              <a:custGeom>
                <a:avLst/>
                <a:gdLst>
                  <a:gd name="T0" fmla="*/ 0 w 1"/>
                  <a:gd name="T1" fmla="*/ 10 h 22"/>
                  <a:gd name="T2" fmla="*/ 0 w 1"/>
                  <a:gd name="T3" fmla="*/ 19 h 22"/>
                  <a:gd name="T4" fmla="*/ 0 w 1"/>
                  <a:gd name="T5" fmla="*/ 22 h 22"/>
                  <a:gd name="T6" fmla="*/ 1 w 1"/>
                  <a:gd name="T7" fmla="*/ 16 h 22"/>
                  <a:gd name="T8" fmla="*/ 0 w 1"/>
                  <a:gd name="T9" fmla="*/ 10 h 22"/>
                  <a:gd name="T10" fmla="*/ 0 w 1"/>
                  <a:gd name="T11" fmla="*/ 0 h 22"/>
                  <a:gd name="T12" fmla="*/ 0 w 1"/>
                  <a:gd name="T13" fmla="*/ 2 h 22"/>
                  <a:gd name="T14" fmla="*/ 0 w 1"/>
                  <a:gd name="T15" fmla="*/ 3 h 22"/>
                  <a:gd name="T16" fmla="*/ 1 w 1"/>
                  <a:gd name="T17" fmla="*/ 9 h 22"/>
                  <a:gd name="T18" fmla="*/ 1 w 1"/>
                  <a:gd name="T19" fmla="*/ 6 h 22"/>
                  <a:gd name="T20" fmla="*/ 0 w 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2">
                    <a:moveTo>
                      <a:pt x="0" y="10"/>
                    </a:moveTo>
                    <a:cubicBezTo>
                      <a:pt x="0" y="13"/>
                      <a:pt x="0" y="16"/>
                      <a:pt x="0" y="19"/>
                    </a:cubicBezTo>
                    <a:cubicBezTo>
                      <a:pt x="0" y="20"/>
                      <a:pt x="0" y="21"/>
                      <a:pt x="0" y="22"/>
                    </a:cubicBezTo>
                    <a:cubicBezTo>
                      <a:pt x="0" y="20"/>
                      <a:pt x="1" y="18"/>
                      <a:pt x="1" y="16"/>
                    </a:cubicBezTo>
                    <a:cubicBezTo>
                      <a:pt x="1" y="14"/>
                      <a:pt x="0" y="12"/>
                      <a:pt x="0" y="10"/>
                    </a:cubicBezTo>
                    <a:close/>
                    <a:moveTo>
                      <a:pt x="0" y="0"/>
                    </a:moveTo>
                    <a:cubicBezTo>
                      <a:pt x="0" y="0"/>
                      <a:pt x="0" y="1"/>
                      <a:pt x="0" y="2"/>
                    </a:cubicBezTo>
                    <a:cubicBezTo>
                      <a:pt x="0" y="2"/>
                      <a:pt x="0" y="3"/>
                      <a:pt x="0" y="3"/>
                    </a:cubicBezTo>
                    <a:cubicBezTo>
                      <a:pt x="1" y="5"/>
                      <a:pt x="1" y="7"/>
                      <a:pt x="1" y="9"/>
                    </a:cubicBezTo>
                    <a:cubicBezTo>
                      <a:pt x="1" y="8"/>
                      <a:pt x="1" y="7"/>
                      <a:pt x="1" y="6"/>
                    </a:cubicBezTo>
                    <a:cubicBezTo>
                      <a:pt x="1" y="4"/>
                      <a:pt x="0"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9" name="Freeform 2458"/>
              <p:cNvSpPr>
                <a:spLocks noEditPoints="1"/>
              </p:cNvSpPr>
              <p:nvPr/>
            </p:nvSpPr>
            <p:spPr bwMode="auto">
              <a:xfrm>
                <a:off x="1178" y="3623"/>
                <a:ext cx="2" cy="30"/>
              </a:xfrm>
              <a:custGeom>
                <a:avLst/>
                <a:gdLst>
                  <a:gd name="T0" fmla="*/ 0 w 1"/>
                  <a:gd name="T1" fmla="*/ 7 h 14"/>
                  <a:gd name="T2" fmla="*/ 0 w 1"/>
                  <a:gd name="T3" fmla="*/ 8 h 14"/>
                  <a:gd name="T4" fmla="*/ 1 w 1"/>
                  <a:gd name="T5" fmla="*/ 14 h 14"/>
                  <a:gd name="T6" fmla="*/ 1 w 1"/>
                  <a:gd name="T7" fmla="*/ 14 h 14"/>
                  <a:gd name="T8" fmla="*/ 0 w 1"/>
                  <a:gd name="T9" fmla="*/ 7 h 14"/>
                  <a:gd name="T10" fmla="*/ 0 w 1"/>
                  <a:gd name="T11" fmla="*/ 0 h 14"/>
                  <a:gd name="T12" fmla="*/ 0 w 1"/>
                  <a:gd name="T13" fmla="*/ 0 h 14"/>
                  <a:gd name="T14" fmla="*/ 0 w 1"/>
                  <a:gd name="T15" fmla="*/ 1 h 14"/>
                  <a:gd name="T16" fmla="*/ 0 w 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4">
                    <a:moveTo>
                      <a:pt x="0" y="7"/>
                    </a:moveTo>
                    <a:cubicBezTo>
                      <a:pt x="0" y="7"/>
                      <a:pt x="0" y="7"/>
                      <a:pt x="0" y="8"/>
                    </a:cubicBezTo>
                    <a:cubicBezTo>
                      <a:pt x="0" y="10"/>
                      <a:pt x="1" y="12"/>
                      <a:pt x="1" y="14"/>
                    </a:cubicBezTo>
                    <a:cubicBezTo>
                      <a:pt x="1" y="14"/>
                      <a:pt x="1" y="14"/>
                      <a:pt x="1" y="14"/>
                    </a:cubicBezTo>
                    <a:cubicBezTo>
                      <a:pt x="1" y="11"/>
                      <a:pt x="0" y="9"/>
                      <a:pt x="0" y="7"/>
                    </a:cubicBezTo>
                    <a:close/>
                    <a:moveTo>
                      <a:pt x="0" y="0"/>
                    </a:moveTo>
                    <a:cubicBezTo>
                      <a:pt x="0" y="0"/>
                      <a:pt x="0" y="0"/>
                      <a:pt x="0" y="0"/>
                    </a:cubicBezTo>
                    <a:cubicBezTo>
                      <a:pt x="0" y="1"/>
                      <a:pt x="0" y="1"/>
                      <a:pt x="0" y="1"/>
                    </a:cubicBezTo>
                    <a:cubicBezTo>
                      <a:pt x="0" y="1"/>
                      <a:pt x="0" y="0"/>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0" name="Freeform 2459"/>
              <p:cNvSpPr>
                <a:spLocks/>
              </p:cNvSpPr>
              <p:nvPr/>
            </p:nvSpPr>
            <p:spPr bwMode="auto">
              <a:xfrm>
                <a:off x="1178" y="3625"/>
                <a:ext cx="2" cy="15"/>
              </a:xfrm>
              <a:custGeom>
                <a:avLst/>
                <a:gdLst>
                  <a:gd name="T0" fmla="*/ 0 w 1"/>
                  <a:gd name="T1" fmla="*/ 0 h 7"/>
                  <a:gd name="T2" fmla="*/ 1 w 1"/>
                  <a:gd name="T3" fmla="*/ 7 h 7"/>
                  <a:gd name="T4" fmla="*/ 1 w 1"/>
                  <a:gd name="T5" fmla="*/ 6 h 7"/>
                  <a:gd name="T6" fmla="*/ 0 w 1"/>
                  <a:gd name="T7" fmla="*/ 0 h 7"/>
                </a:gdLst>
                <a:ahLst/>
                <a:cxnLst>
                  <a:cxn ang="0">
                    <a:pos x="T0" y="T1"/>
                  </a:cxn>
                  <a:cxn ang="0">
                    <a:pos x="T2" y="T3"/>
                  </a:cxn>
                  <a:cxn ang="0">
                    <a:pos x="T4" y="T5"/>
                  </a:cxn>
                  <a:cxn ang="0">
                    <a:pos x="T6" y="T7"/>
                  </a:cxn>
                </a:cxnLst>
                <a:rect l="0" t="0" r="r" b="b"/>
                <a:pathLst>
                  <a:path w="1" h="7">
                    <a:moveTo>
                      <a:pt x="0" y="0"/>
                    </a:moveTo>
                    <a:cubicBezTo>
                      <a:pt x="1" y="3"/>
                      <a:pt x="1" y="5"/>
                      <a:pt x="1" y="7"/>
                    </a:cubicBezTo>
                    <a:cubicBezTo>
                      <a:pt x="1" y="6"/>
                      <a:pt x="1" y="6"/>
                      <a:pt x="1" y="6"/>
                    </a:cubicBezTo>
                    <a:cubicBezTo>
                      <a:pt x="1" y="4"/>
                      <a:pt x="1" y="2"/>
                      <a:pt x="0" y="0"/>
                    </a:cubicBezTo>
                    <a:close/>
                  </a:path>
                </a:pathLst>
              </a:custGeom>
              <a:solidFill>
                <a:srgbClr val="772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1" name="Freeform 2460"/>
              <p:cNvSpPr>
                <a:spLocks/>
              </p:cNvSpPr>
              <p:nvPr/>
            </p:nvSpPr>
            <p:spPr bwMode="auto">
              <a:xfrm>
                <a:off x="1178" y="3623"/>
                <a:ext cx="2" cy="30"/>
              </a:xfrm>
              <a:custGeom>
                <a:avLst/>
                <a:gdLst>
                  <a:gd name="T0" fmla="*/ 0 w 1"/>
                  <a:gd name="T1" fmla="*/ 0 h 14"/>
                  <a:gd name="T2" fmla="*/ 0 w 1"/>
                  <a:gd name="T3" fmla="*/ 4 h 14"/>
                  <a:gd name="T4" fmla="*/ 0 w 1"/>
                  <a:gd name="T5" fmla="*/ 7 h 14"/>
                  <a:gd name="T6" fmla="*/ 1 w 1"/>
                  <a:gd name="T7" fmla="*/ 14 h 14"/>
                  <a:gd name="T8" fmla="*/ 1 w 1"/>
                  <a:gd name="T9" fmla="*/ 8 h 14"/>
                  <a:gd name="T10" fmla="*/ 0 w 1"/>
                  <a:gd name="T11" fmla="*/ 1 h 14"/>
                  <a:gd name="T12" fmla="*/ 0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0" y="0"/>
                    </a:moveTo>
                    <a:cubicBezTo>
                      <a:pt x="0" y="1"/>
                      <a:pt x="0" y="3"/>
                      <a:pt x="0" y="4"/>
                    </a:cubicBezTo>
                    <a:cubicBezTo>
                      <a:pt x="0" y="5"/>
                      <a:pt x="0" y="6"/>
                      <a:pt x="0" y="7"/>
                    </a:cubicBezTo>
                    <a:cubicBezTo>
                      <a:pt x="0" y="9"/>
                      <a:pt x="1" y="11"/>
                      <a:pt x="1" y="14"/>
                    </a:cubicBezTo>
                    <a:cubicBezTo>
                      <a:pt x="1" y="12"/>
                      <a:pt x="1" y="10"/>
                      <a:pt x="1" y="8"/>
                    </a:cubicBezTo>
                    <a:cubicBezTo>
                      <a:pt x="1" y="6"/>
                      <a:pt x="1" y="4"/>
                      <a:pt x="0" y="1"/>
                    </a:cubicBezTo>
                    <a:cubicBezTo>
                      <a:pt x="0" y="1"/>
                      <a:pt x="0" y="1"/>
                      <a:pt x="0" y="0"/>
                    </a:cubicBezTo>
                    <a:close/>
                  </a:path>
                </a:pathLst>
              </a:custGeom>
              <a:solidFill>
                <a:srgbClr val="66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2" name="Freeform 2461"/>
              <p:cNvSpPr>
                <a:spLocks/>
              </p:cNvSpPr>
              <p:nvPr/>
            </p:nvSpPr>
            <p:spPr bwMode="auto">
              <a:xfrm>
                <a:off x="1178" y="3544"/>
                <a:ext cx="11" cy="66"/>
              </a:xfrm>
              <a:custGeom>
                <a:avLst/>
                <a:gdLst>
                  <a:gd name="T0" fmla="*/ 5 w 5"/>
                  <a:gd name="T1" fmla="*/ 0 h 31"/>
                  <a:gd name="T2" fmla="*/ 1 w 5"/>
                  <a:gd name="T3" fmla="*/ 17 h 31"/>
                  <a:gd name="T4" fmla="*/ 0 w 5"/>
                  <a:gd name="T5" fmla="*/ 25 h 31"/>
                  <a:gd name="T6" fmla="*/ 1 w 5"/>
                  <a:gd name="T7" fmla="*/ 31 h 31"/>
                  <a:gd name="T8" fmla="*/ 3 w 5"/>
                  <a:gd name="T9" fmla="*/ 14 h 31"/>
                  <a:gd name="T10" fmla="*/ 5 w 5"/>
                  <a:gd name="T11" fmla="*/ 2 h 31"/>
                  <a:gd name="T12" fmla="*/ 5 w 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5" h="31">
                    <a:moveTo>
                      <a:pt x="5" y="0"/>
                    </a:moveTo>
                    <a:cubicBezTo>
                      <a:pt x="4" y="6"/>
                      <a:pt x="2" y="12"/>
                      <a:pt x="1" y="17"/>
                    </a:cubicBezTo>
                    <a:cubicBezTo>
                      <a:pt x="1" y="20"/>
                      <a:pt x="1" y="23"/>
                      <a:pt x="0" y="25"/>
                    </a:cubicBezTo>
                    <a:cubicBezTo>
                      <a:pt x="0" y="29"/>
                      <a:pt x="1" y="31"/>
                      <a:pt x="1" y="31"/>
                    </a:cubicBezTo>
                    <a:cubicBezTo>
                      <a:pt x="1" y="25"/>
                      <a:pt x="2" y="20"/>
                      <a:pt x="3" y="14"/>
                    </a:cubicBezTo>
                    <a:cubicBezTo>
                      <a:pt x="3" y="10"/>
                      <a:pt x="4" y="6"/>
                      <a:pt x="5" y="2"/>
                    </a:cubicBezTo>
                    <a:cubicBezTo>
                      <a:pt x="5" y="2"/>
                      <a:pt x="5" y="1"/>
                      <a:pt x="5"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3" name="Freeform 2462"/>
              <p:cNvSpPr>
                <a:spLocks/>
              </p:cNvSpPr>
              <p:nvPr/>
            </p:nvSpPr>
            <p:spPr bwMode="auto">
              <a:xfrm>
                <a:off x="1195" y="3512"/>
                <a:ext cx="4" cy="15"/>
              </a:xfrm>
              <a:custGeom>
                <a:avLst/>
                <a:gdLst>
                  <a:gd name="T0" fmla="*/ 2 w 2"/>
                  <a:gd name="T1" fmla="*/ 0 h 7"/>
                  <a:gd name="T2" fmla="*/ 0 w 2"/>
                  <a:gd name="T3" fmla="*/ 7 h 7"/>
                  <a:gd name="T4" fmla="*/ 0 w 2"/>
                  <a:gd name="T5" fmla="*/ 7 h 7"/>
                  <a:gd name="T6" fmla="*/ 2 w 2"/>
                  <a:gd name="T7" fmla="*/ 0 h 7"/>
                </a:gdLst>
                <a:ahLst/>
                <a:cxnLst>
                  <a:cxn ang="0">
                    <a:pos x="T0" y="T1"/>
                  </a:cxn>
                  <a:cxn ang="0">
                    <a:pos x="T2" y="T3"/>
                  </a:cxn>
                  <a:cxn ang="0">
                    <a:pos x="T4" y="T5"/>
                  </a:cxn>
                  <a:cxn ang="0">
                    <a:pos x="T6" y="T7"/>
                  </a:cxn>
                </a:cxnLst>
                <a:rect l="0" t="0" r="r" b="b"/>
                <a:pathLst>
                  <a:path w="2" h="7">
                    <a:moveTo>
                      <a:pt x="2" y="0"/>
                    </a:moveTo>
                    <a:cubicBezTo>
                      <a:pt x="1" y="2"/>
                      <a:pt x="0" y="4"/>
                      <a:pt x="0" y="7"/>
                    </a:cubicBezTo>
                    <a:cubicBezTo>
                      <a:pt x="0" y="7"/>
                      <a:pt x="0" y="7"/>
                      <a:pt x="0" y="7"/>
                    </a:cubicBezTo>
                    <a:cubicBezTo>
                      <a:pt x="0" y="5"/>
                      <a:pt x="1" y="2"/>
                      <a:pt x="2" y="0"/>
                    </a:cubicBezTo>
                    <a:close/>
                  </a:path>
                </a:pathLst>
              </a:custGeom>
              <a:solidFill>
                <a:srgbClr val="742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4" name="Freeform 2463"/>
              <p:cNvSpPr>
                <a:spLocks noEditPoints="1"/>
              </p:cNvSpPr>
              <p:nvPr/>
            </p:nvSpPr>
            <p:spPr bwMode="auto">
              <a:xfrm>
                <a:off x="1176" y="3668"/>
                <a:ext cx="2" cy="38"/>
              </a:xfrm>
              <a:custGeom>
                <a:avLst/>
                <a:gdLst>
                  <a:gd name="T0" fmla="*/ 0 w 1"/>
                  <a:gd name="T1" fmla="*/ 18 h 18"/>
                  <a:gd name="T2" fmla="*/ 0 w 1"/>
                  <a:gd name="T3" fmla="*/ 18 h 18"/>
                  <a:gd name="T4" fmla="*/ 0 w 1"/>
                  <a:gd name="T5" fmla="*/ 18 h 18"/>
                  <a:gd name="T6" fmla="*/ 0 w 1"/>
                  <a:gd name="T7" fmla="*/ 18 h 18"/>
                  <a:gd name="T8" fmla="*/ 0 w 1"/>
                  <a:gd name="T9" fmla="*/ 12 h 18"/>
                  <a:gd name="T10" fmla="*/ 0 w 1"/>
                  <a:gd name="T11" fmla="*/ 13 h 18"/>
                  <a:gd name="T12" fmla="*/ 0 w 1"/>
                  <a:gd name="T13" fmla="*/ 14 h 18"/>
                  <a:gd name="T14" fmla="*/ 0 w 1"/>
                  <a:gd name="T15" fmla="*/ 13 h 18"/>
                  <a:gd name="T16" fmla="*/ 0 w 1"/>
                  <a:gd name="T17" fmla="*/ 12 h 18"/>
                  <a:gd name="T18" fmla="*/ 0 w 1"/>
                  <a:gd name="T19" fmla="*/ 6 h 18"/>
                  <a:gd name="T20" fmla="*/ 0 w 1"/>
                  <a:gd name="T21" fmla="*/ 11 h 18"/>
                  <a:gd name="T22" fmla="*/ 0 w 1"/>
                  <a:gd name="T23" fmla="*/ 12 h 18"/>
                  <a:gd name="T24" fmla="*/ 1 w 1"/>
                  <a:gd name="T25" fmla="*/ 9 h 18"/>
                  <a:gd name="T26" fmla="*/ 1 w 1"/>
                  <a:gd name="T27" fmla="*/ 8 h 18"/>
                  <a:gd name="T28" fmla="*/ 0 w 1"/>
                  <a:gd name="T29" fmla="*/ 6 h 18"/>
                  <a:gd name="T30" fmla="*/ 1 w 1"/>
                  <a:gd name="T31" fmla="*/ 0 h 18"/>
                  <a:gd name="T32" fmla="*/ 1 w 1"/>
                  <a:gd name="T33" fmla="*/ 4 h 18"/>
                  <a:gd name="T34" fmla="*/ 1 w 1"/>
                  <a:gd name="T35" fmla="*/ 7 h 18"/>
                  <a:gd name="T36" fmla="*/ 1 w 1"/>
                  <a:gd name="T37" fmla="*/ 3 h 18"/>
                  <a:gd name="T38" fmla="*/ 1 w 1"/>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8">
                    <a:moveTo>
                      <a:pt x="0" y="18"/>
                    </a:moveTo>
                    <a:cubicBezTo>
                      <a:pt x="0" y="18"/>
                      <a:pt x="0" y="18"/>
                      <a:pt x="0" y="18"/>
                    </a:cubicBezTo>
                    <a:cubicBezTo>
                      <a:pt x="0" y="18"/>
                      <a:pt x="0" y="18"/>
                      <a:pt x="0" y="18"/>
                    </a:cubicBezTo>
                    <a:cubicBezTo>
                      <a:pt x="0" y="18"/>
                      <a:pt x="0" y="18"/>
                      <a:pt x="0" y="18"/>
                    </a:cubicBezTo>
                    <a:close/>
                    <a:moveTo>
                      <a:pt x="0" y="12"/>
                    </a:moveTo>
                    <a:cubicBezTo>
                      <a:pt x="0" y="12"/>
                      <a:pt x="0" y="12"/>
                      <a:pt x="0" y="13"/>
                    </a:cubicBezTo>
                    <a:cubicBezTo>
                      <a:pt x="0" y="14"/>
                      <a:pt x="0" y="14"/>
                      <a:pt x="0" y="14"/>
                    </a:cubicBezTo>
                    <a:cubicBezTo>
                      <a:pt x="0" y="13"/>
                      <a:pt x="0" y="13"/>
                      <a:pt x="0" y="13"/>
                    </a:cubicBezTo>
                    <a:cubicBezTo>
                      <a:pt x="0" y="12"/>
                      <a:pt x="0" y="12"/>
                      <a:pt x="0" y="12"/>
                    </a:cubicBezTo>
                    <a:close/>
                    <a:moveTo>
                      <a:pt x="0" y="6"/>
                    </a:moveTo>
                    <a:cubicBezTo>
                      <a:pt x="0" y="7"/>
                      <a:pt x="0" y="9"/>
                      <a:pt x="0" y="11"/>
                    </a:cubicBezTo>
                    <a:cubicBezTo>
                      <a:pt x="0" y="11"/>
                      <a:pt x="0" y="12"/>
                      <a:pt x="0" y="12"/>
                    </a:cubicBezTo>
                    <a:cubicBezTo>
                      <a:pt x="0" y="11"/>
                      <a:pt x="1" y="10"/>
                      <a:pt x="1" y="9"/>
                    </a:cubicBezTo>
                    <a:cubicBezTo>
                      <a:pt x="1" y="8"/>
                      <a:pt x="1" y="8"/>
                      <a:pt x="1" y="8"/>
                    </a:cubicBezTo>
                    <a:cubicBezTo>
                      <a:pt x="1" y="7"/>
                      <a:pt x="1" y="6"/>
                      <a:pt x="0" y="6"/>
                    </a:cubicBezTo>
                    <a:close/>
                    <a:moveTo>
                      <a:pt x="1" y="0"/>
                    </a:moveTo>
                    <a:cubicBezTo>
                      <a:pt x="1" y="1"/>
                      <a:pt x="1" y="3"/>
                      <a:pt x="1" y="4"/>
                    </a:cubicBezTo>
                    <a:cubicBezTo>
                      <a:pt x="1" y="5"/>
                      <a:pt x="1" y="6"/>
                      <a:pt x="1" y="7"/>
                    </a:cubicBezTo>
                    <a:cubicBezTo>
                      <a:pt x="1" y="6"/>
                      <a:pt x="1" y="4"/>
                      <a:pt x="1" y="3"/>
                    </a:cubicBezTo>
                    <a:cubicBezTo>
                      <a:pt x="1" y="2"/>
                      <a:pt x="1" y="1"/>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5" name="Freeform 2464"/>
              <p:cNvSpPr>
                <a:spLocks/>
              </p:cNvSpPr>
              <p:nvPr/>
            </p:nvSpPr>
            <p:spPr bwMode="auto">
              <a:xfrm>
                <a:off x="1176" y="3695"/>
                <a:ext cx="0" cy="11"/>
              </a:xfrm>
              <a:custGeom>
                <a:avLst/>
                <a:gdLst>
                  <a:gd name="T0" fmla="*/ 0 h 5"/>
                  <a:gd name="T1" fmla="*/ 5 h 5"/>
                  <a:gd name="T2" fmla="*/ 5 h 5"/>
                  <a:gd name="T3" fmla="*/ 1 h 5"/>
                  <a:gd name="T4" fmla="*/ 0 h 5"/>
                </a:gdLst>
                <a:ahLst/>
                <a:cxnLst>
                  <a:cxn ang="0">
                    <a:pos x="0" y="T0"/>
                  </a:cxn>
                  <a:cxn ang="0">
                    <a:pos x="0" y="T1"/>
                  </a:cxn>
                  <a:cxn ang="0">
                    <a:pos x="0" y="T2"/>
                  </a:cxn>
                  <a:cxn ang="0">
                    <a:pos x="0" y="T3"/>
                  </a:cxn>
                  <a:cxn ang="0">
                    <a:pos x="0" y="T4"/>
                  </a:cxn>
                </a:cxnLst>
                <a:rect l="0" t="0" r="r" b="b"/>
                <a:pathLst>
                  <a:path h="5">
                    <a:moveTo>
                      <a:pt x="0" y="0"/>
                    </a:moveTo>
                    <a:cubicBezTo>
                      <a:pt x="0" y="2"/>
                      <a:pt x="0" y="3"/>
                      <a:pt x="0" y="5"/>
                    </a:cubicBezTo>
                    <a:cubicBezTo>
                      <a:pt x="0" y="5"/>
                      <a:pt x="0" y="5"/>
                      <a:pt x="0" y="5"/>
                    </a:cubicBezTo>
                    <a:cubicBezTo>
                      <a:pt x="0" y="4"/>
                      <a:pt x="0" y="2"/>
                      <a:pt x="0" y="1"/>
                    </a:cubicBez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6" name="Freeform 2465"/>
              <p:cNvSpPr>
                <a:spLocks/>
              </p:cNvSpPr>
              <p:nvPr/>
            </p:nvSpPr>
            <p:spPr bwMode="auto">
              <a:xfrm>
                <a:off x="1176" y="3706"/>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84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7" name="Freeform 2466"/>
              <p:cNvSpPr>
                <a:spLocks/>
              </p:cNvSpPr>
              <p:nvPr/>
            </p:nvSpPr>
            <p:spPr bwMode="auto">
              <a:xfrm>
                <a:off x="1176" y="3708"/>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8" name="Rectangle 2467"/>
              <p:cNvSpPr>
                <a:spLocks noChangeArrowheads="1"/>
              </p:cNvSpPr>
              <p:nvPr/>
            </p:nvSpPr>
            <p:spPr bwMode="auto">
              <a:xfrm>
                <a:off x="1176" y="3708"/>
                <a:ext cx="1" cy="1"/>
              </a:xfrm>
              <a:prstGeom prst="rect">
                <a:avLst/>
              </a:prstGeom>
              <a:solidFill>
                <a:srgbClr val="84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9" name="Freeform 2468"/>
              <p:cNvSpPr>
                <a:spLocks noEditPoints="1"/>
              </p:cNvSpPr>
              <p:nvPr/>
            </p:nvSpPr>
            <p:spPr bwMode="auto">
              <a:xfrm>
                <a:off x="1174" y="3510"/>
                <a:ext cx="19" cy="87"/>
              </a:xfrm>
              <a:custGeom>
                <a:avLst/>
                <a:gdLst>
                  <a:gd name="T0" fmla="*/ 7 w 9"/>
                  <a:gd name="T1" fmla="*/ 6 h 41"/>
                  <a:gd name="T2" fmla="*/ 1 w 9"/>
                  <a:gd name="T3" fmla="*/ 31 h 41"/>
                  <a:gd name="T4" fmla="*/ 0 w 9"/>
                  <a:gd name="T5" fmla="*/ 36 h 41"/>
                  <a:gd name="T6" fmla="*/ 1 w 9"/>
                  <a:gd name="T7" fmla="*/ 41 h 41"/>
                  <a:gd name="T8" fmla="*/ 2 w 9"/>
                  <a:gd name="T9" fmla="*/ 28 h 41"/>
                  <a:gd name="T10" fmla="*/ 7 w 9"/>
                  <a:gd name="T11" fmla="*/ 7 h 41"/>
                  <a:gd name="T12" fmla="*/ 7 w 9"/>
                  <a:gd name="T13" fmla="*/ 6 h 41"/>
                  <a:gd name="T14" fmla="*/ 9 w 9"/>
                  <a:gd name="T15" fmla="*/ 0 h 41"/>
                  <a:gd name="T16" fmla="*/ 8 w 9"/>
                  <a:gd name="T17" fmla="*/ 4 h 41"/>
                  <a:gd name="T18" fmla="*/ 8 w 9"/>
                  <a:gd name="T19" fmla="*/ 4 h 41"/>
                  <a:gd name="T20" fmla="*/ 9 w 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1">
                    <a:moveTo>
                      <a:pt x="7" y="6"/>
                    </a:moveTo>
                    <a:cubicBezTo>
                      <a:pt x="5" y="14"/>
                      <a:pt x="2" y="23"/>
                      <a:pt x="1" y="31"/>
                    </a:cubicBezTo>
                    <a:cubicBezTo>
                      <a:pt x="0" y="33"/>
                      <a:pt x="0" y="35"/>
                      <a:pt x="0" y="36"/>
                    </a:cubicBezTo>
                    <a:cubicBezTo>
                      <a:pt x="0" y="38"/>
                      <a:pt x="0" y="40"/>
                      <a:pt x="1" y="41"/>
                    </a:cubicBezTo>
                    <a:cubicBezTo>
                      <a:pt x="1" y="37"/>
                      <a:pt x="1" y="33"/>
                      <a:pt x="2" y="28"/>
                    </a:cubicBezTo>
                    <a:cubicBezTo>
                      <a:pt x="3" y="22"/>
                      <a:pt x="5" y="14"/>
                      <a:pt x="7" y="7"/>
                    </a:cubicBezTo>
                    <a:cubicBezTo>
                      <a:pt x="7" y="7"/>
                      <a:pt x="7" y="6"/>
                      <a:pt x="7" y="6"/>
                    </a:cubicBezTo>
                    <a:close/>
                    <a:moveTo>
                      <a:pt x="9" y="0"/>
                    </a:moveTo>
                    <a:cubicBezTo>
                      <a:pt x="8" y="1"/>
                      <a:pt x="8" y="2"/>
                      <a:pt x="8" y="4"/>
                    </a:cubicBezTo>
                    <a:cubicBezTo>
                      <a:pt x="8" y="4"/>
                      <a:pt x="8" y="4"/>
                      <a:pt x="8" y="4"/>
                    </a:cubicBezTo>
                    <a:cubicBezTo>
                      <a:pt x="8" y="2"/>
                      <a:pt x="8" y="1"/>
                      <a:pt x="9"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0" name="Freeform 2469"/>
              <p:cNvSpPr>
                <a:spLocks/>
              </p:cNvSpPr>
              <p:nvPr/>
            </p:nvSpPr>
            <p:spPr bwMode="auto">
              <a:xfrm>
                <a:off x="1174" y="3599"/>
                <a:ext cx="2" cy="30"/>
              </a:xfrm>
              <a:custGeom>
                <a:avLst/>
                <a:gdLst>
                  <a:gd name="T0" fmla="*/ 0 w 1"/>
                  <a:gd name="T1" fmla="*/ 0 h 14"/>
                  <a:gd name="T2" fmla="*/ 0 w 1"/>
                  <a:gd name="T3" fmla="*/ 5 h 14"/>
                  <a:gd name="T4" fmla="*/ 0 w 1"/>
                  <a:gd name="T5" fmla="*/ 14 h 14"/>
                  <a:gd name="T6" fmla="*/ 0 w 1"/>
                  <a:gd name="T7" fmla="*/ 12 h 14"/>
                  <a:gd name="T8" fmla="*/ 1 w 1"/>
                  <a:gd name="T9" fmla="*/ 6 h 14"/>
                  <a:gd name="T10" fmla="*/ 0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0" y="0"/>
                    </a:moveTo>
                    <a:cubicBezTo>
                      <a:pt x="0" y="2"/>
                      <a:pt x="0" y="4"/>
                      <a:pt x="0" y="5"/>
                    </a:cubicBezTo>
                    <a:cubicBezTo>
                      <a:pt x="0" y="8"/>
                      <a:pt x="0" y="11"/>
                      <a:pt x="0" y="14"/>
                    </a:cubicBezTo>
                    <a:cubicBezTo>
                      <a:pt x="0" y="13"/>
                      <a:pt x="0" y="13"/>
                      <a:pt x="0" y="12"/>
                    </a:cubicBezTo>
                    <a:cubicBezTo>
                      <a:pt x="0" y="10"/>
                      <a:pt x="0" y="8"/>
                      <a:pt x="1" y="6"/>
                    </a:cubicBezTo>
                    <a:cubicBezTo>
                      <a:pt x="0" y="4"/>
                      <a:pt x="0"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1" name="Freeform 2470"/>
              <p:cNvSpPr>
                <a:spLocks noEditPoints="1"/>
              </p:cNvSpPr>
              <p:nvPr/>
            </p:nvSpPr>
            <p:spPr bwMode="auto">
              <a:xfrm>
                <a:off x="1174" y="3587"/>
                <a:ext cx="2" cy="25"/>
              </a:xfrm>
              <a:custGeom>
                <a:avLst/>
                <a:gdLst>
                  <a:gd name="T0" fmla="*/ 0 w 1"/>
                  <a:gd name="T1" fmla="*/ 6 h 12"/>
                  <a:gd name="T2" fmla="*/ 0 w 1"/>
                  <a:gd name="T3" fmla="*/ 6 h 12"/>
                  <a:gd name="T4" fmla="*/ 1 w 1"/>
                  <a:gd name="T5" fmla="*/ 12 h 12"/>
                  <a:gd name="T6" fmla="*/ 1 w 1"/>
                  <a:gd name="T7" fmla="*/ 11 h 12"/>
                  <a:gd name="T8" fmla="*/ 0 w 1"/>
                  <a:gd name="T9" fmla="*/ 6 h 12"/>
                  <a:gd name="T10" fmla="*/ 0 w 1"/>
                  <a:gd name="T11" fmla="*/ 0 h 12"/>
                  <a:gd name="T12" fmla="*/ 0 w 1"/>
                  <a:gd name="T13" fmla="*/ 3 h 12"/>
                  <a:gd name="T14" fmla="*/ 1 w 1"/>
                  <a:gd name="T15" fmla="*/ 7 h 12"/>
                  <a:gd name="T16" fmla="*/ 1 w 1"/>
                  <a:gd name="T17" fmla="*/ 5 h 12"/>
                  <a:gd name="T18" fmla="*/ 0 w 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2">
                    <a:moveTo>
                      <a:pt x="0" y="6"/>
                    </a:moveTo>
                    <a:cubicBezTo>
                      <a:pt x="0" y="6"/>
                      <a:pt x="0" y="6"/>
                      <a:pt x="0" y="6"/>
                    </a:cubicBezTo>
                    <a:cubicBezTo>
                      <a:pt x="0" y="8"/>
                      <a:pt x="0" y="10"/>
                      <a:pt x="1" y="12"/>
                    </a:cubicBezTo>
                    <a:cubicBezTo>
                      <a:pt x="1" y="11"/>
                      <a:pt x="1" y="11"/>
                      <a:pt x="1" y="11"/>
                    </a:cubicBezTo>
                    <a:cubicBezTo>
                      <a:pt x="0" y="10"/>
                      <a:pt x="0" y="8"/>
                      <a:pt x="0" y="6"/>
                    </a:cubicBezTo>
                    <a:close/>
                    <a:moveTo>
                      <a:pt x="0" y="0"/>
                    </a:moveTo>
                    <a:cubicBezTo>
                      <a:pt x="0" y="1"/>
                      <a:pt x="0" y="2"/>
                      <a:pt x="0" y="3"/>
                    </a:cubicBezTo>
                    <a:cubicBezTo>
                      <a:pt x="0" y="4"/>
                      <a:pt x="0" y="6"/>
                      <a:pt x="1" y="7"/>
                    </a:cubicBezTo>
                    <a:cubicBezTo>
                      <a:pt x="1" y="7"/>
                      <a:pt x="1" y="6"/>
                      <a:pt x="1" y="5"/>
                    </a:cubicBezTo>
                    <a:cubicBezTo>
                      <a:pt x="0" y="4"/>
                      <a:pt x="0" y="2"/>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2" name="Freeform 2471"/>
              <p:cNvSpPr>
                <a:spLocks/>
              </p:cNvSpPr>
              <p:nvPr/>
            </p:nvSpPr>
            <p:spPr bwMode="auto">
              <a:xfrm>
                <a:off x="1174" y="3593"/>
                <a:ext cx="2" cy="17"/>
              </a:xfrm>
              <a:custGeom>
                <a:avLst/>
                <a:gdLst>
                  <a:gd name="T0" fmla="*/ 0 w 1"/>
                  <a:gd name="T1" fmla="*/ 0 h 8"/>
                  <a:gd name="T2" fmla="*/ 0 w 1"/>
                  <a:gd name="T3" fmla="*/ 3 h 8"/>
                  <a:gd name="T4" fmla="*/ 1 w 1"/>
                  <a:gd name="T5" fmla="*/ 8 h 8"/>
                  <a:gd name="T6" fmla="*/ 1 w 1"/>
                  <a:gd name="T7" fmla="*/ 4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2"/>
                      <a:pt x="0" y="3"/>
                    </a:cubicBezTo>
                    <a:cubicBezTo>
                      <a:pt x="0" y="5"/>
                      <a:pt x="0" y="7"/>
                      <a:pt x="1" y="8"/>
                    </a:cubicBezTo>
                    <a:cubicBezTo>
                      <a:pt x="1" y="7"/>
                      <a:pt x="1" y="6"/>
                      <a:pt x="1" y="4"/>
                    </a:cubicBezTo>
                    <a:cubicBezTo>
                      <a:pt x="0" y="3"/>
                      <a:pt x="0" y="1"/>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3" name="Freeform 2472"/>
              <p:cNvSpPr>
                <a:spLocks/>
              </p:cNvSpPr>
              <p:nvPr/>
            </p:nvSpPr>
            <p:spPr bwMode="auto">
              <a:xfrm>
                <a:off x="1189" y="3519"/>
                <a:ext cx="2"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0"/>
                      <a:pt x="0" y="1"/>
                      <a:pt x="0" y="2"/>
                    </a:cubicBezTo>
                    <a:cubicBezTo>
                      <a:pt x="0" y="2"/>
                      <a:pt x="0" y="3"/>
                      <a:pt x="0" y="3"/>
                    </a:cubicBezTo>
                    <a:cubicBezTo>
                      <a:pt x="0" y="2"/>
                      <a:pt x="0" y="1"/>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4" name="Freeform 2473"/>
              <p:cNvSpPr>
                <a:spLocks/>
              </p:cNvSpPr>
              <p:nvPr/>
            </p:nvSpPr>
            <p:spPr bwMode="auto">
              <a:xfrm>
                <a:off x="1174" y="3617"/>
                <a:ext cx="0" cy="21"/>
              </a:xfrm>
              <a:custGeom>
                <a:avLst/>
                <a:gdLst>
                  <a:gd name="T0" fmla="*/ 0 h 10"/>
                  <a:gd name="T1" fmla="*/ 4 h 10"/>
                  <a:gd name="T2" fmla="*/ 10 h 10"/>
                  <a:gd name="T3" fmla="*/ 6 h 10"/>
                  <a:gd name="T4" fmla="*/ 0 h 10"/>
                </a:gdLst>
                <a:ahLst/>
                <a:cxnLst>
                  <a:cxn ang="0">
                    <a:pos x="0" y="T0"/>
                  </a:cxn>
                  <a:cxn ang="0">
                    <a:pos x="0" y="T1"/>
                  </a:cxn>
                  <a:cxn ang="0">
                    <a:pos x="0" y="T2"/>
                  </a:cxn>
                  <a:cxn ang="0">
                    <a:pos x="0" y="T3"/>
                  </a:cxn>
                  <a:cxn ang="0">
                    <a:pos x="0" y="T4"/>
                  </a:cxn>
                </a:cxnLst>
                <a:rect l="0" t="0" r="r" b="b"/>
                <a:pathLst>
                  <a:path h="10">
                    <a:moveTo>
                      <a:pt x="0" y="0"/>
                    </a:moveTo>
                    <a:cubicBezTo>
                      <a:pt x="0" y="1"/>
                      <a:pt x="0" y="2"/>
                      <a:pt x="0" y="4"/>
                    </a:cubicBezTo>
                    <a:cubicBezTo>
                      <a:pt x="0" y="6"/>
                      <a:pt x="0" y="8"/>
                      <a:pt x="0" y="10"/>
                    </a:cubicBezTo>
                    <a:cubicBezTo>
                      <a:pt x="0" y="8"/>
                      <a:pt x="0" y="7"/>
                      <a:pt x="0" y="6"/>
                    </a:cubicBezTo>
                    <a:cubicBezTo>
                      <a:pt x="0" y="5"/>
                      <a:pt x="0"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5" name="Freeform 2474"/>
              <p:cNvSpPr>
                <a:spLocks noEditPoints="1"/>
              </p:cNvSpPr>
              <p:nvPr/>
            </p:nvSpPr>
            <p:spPr bwMode="auto">
              <a:xfrm>
                <a:off x="1172" y="3631"/>
                <a:ext cx="2" cy="43"/>
              </a:xfrm>
              <a:custGeom>
                <a:avLst/>
                <a:gdLst>
                  <a:gd name="T0" fmla="*/ 0 w 1"/>
                  <a:gd name="T1" fmla="*/ 13 h 20"/>
                  <a:gd name="T2" fmla="*/ 0 w 1"/>
                  <a:gd name="T3" fmla="*/ 18 h 20"/>
                  <a:gd name="T4" fmla="*/ 0 w 1"/>
                  <a:gd name="T5" fmla="*/ 19 h 20"/>
                  <a:gd name="T6" fmla="*/ 0 w 1"/>
                  <a:gd name="T7" fmla="*/ 20 h 20"/>
                  <a:gd name="T8" fmla="*/ 1 w 1"/>
                  <a:gd name="T9" fmla="*/ 16 h 20"/>
                  <a:gd name="T10" fmla="*/ 0 w 1"/>
                  <a:gd name="T11" fmla="*/ 13 h 20"/>
                  <a:gd name="T12" fmla="*/ 0 w 1"/>
                  <a:gd name="T13" fmla="*/ 7 h 20"/>
                  <a:gd name="T14" fmla="*/ 0 w 1"/>
                  <a:gd name="T15" fmla="*/ 11 h 20"/>
                  <a:gd name="T16" fmla="*/ 1 w 1"/>
                  <a:gd name="T17" fmla="*/ 15 h 20"/>
                  <a:gd name="T18" fmla="*/ 1 w 1"/>
                  <a:gd name="T19" fmla="*/ 11 h 20"/>
                  <a:gd name="T20" fmla="*/ 0 w 1"/>
                  <a:gd name="T21" fmla="*/ 7 h 20"/>
                  <a:gd name="T22" fmla="*/ 1 w 1"/>
                  <a:gd name="T23" fmla="*/ 0 h 20"/>
                  <a:gd name="T24" fmla="*/ 0 w 1"/>
                  <a:gd name="T25" fmla="*/ 3 h 20"/>
                  <a:gd name="T26" fmla="*/ 1 w 1"/>
                  <a:gd name="T27" fmla="*/ 8 h 20"/>
                  <a:gd name="T28" fmla="*/ 1 w 1"/>
                  <a:gd name="T29" fmla="*/ 5 h 20"/>
                  <a:gd name="T30" fmla="*/ 1 w 1"/>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20">
                    <a:moveTo>
                      <a:pt x="0" y="13"/>
                    </a:moveTo>
                    <a:cubicBezTo>
                      <a:pt x="0" y="15"/>
                      <a:pt x="0" y="17"/>
                      <a:pt x="0" y="18"/>
                    </a:cubicBezTo>
                    <a:cubicBezTo>
                      <a:pt x="0" y="19"/>
                      <a:pt x="0" y="19"/>
                      <a:pt x="0" y="19"/>
                    </a:cubicBezTo>
                    <a:cubicBezTo>
                      <a:pt x="0" y="20"/>
                      <a:pt x="0" y="20"/>
                      <a:pt x="0" y="20"/>
                    </a:cubicBezTo>
                    <a:cubicBezTo>
                      <a:pt x="0" y="19"/>
                      <a:pt x="0" y="17"/>
                      <a:pt x="1" y="16"/>
                    </a:cubicBezTo>
                    <a:cubicBezTo>
                      <a:pt x="0" y="15"/>
                      <a:pt x="0" y="14"/>
                      <a:pt x="0" y="13"/>
                    </a:cubicBezTo>
                    <a:close/>
                    <a:moveTo>
                      <a:pt x="0" y="7"/>
                    </a:moveTo>
                    <a:cubicBezTo>
                      <a:pt x="0" y="8"/>
                      <a:pt x="0" y="10"/>
                      <a:pt x="0" y="11"/>
                    </a:cubicBezTo>
                    <a:cubicBezTo>
                      <a:pt x="0" y="12"/>
                      <a:pt x="1" y="14"/>
                      <a:pt x="1" y="15"/>
                    </a:cubicBezTo>
                    <a:cubicBezTo>
                      <a:pt x="1" y="13"/>
                      <a:pt x="1" y="12"/>
                      <a:pt x="1" y="11"/>
                    </a:cubicBezTo>
                    <a:cubicBezTo>
                      <a:pt x="1" y="9"/>
                      <a:pt x="1" y="8"/>
                      <a:pt x="0" y="7"/>
                    </a:cubicBezTo>
                    <a:close/>
                    <a:moveTo>
                      <a:pt x="1" y="0"/>
                    </a:moveTo>
                    <a:cubicBezTo>
                      <a:pt x="1" y="1"/>
                      <a:pt x="0" y="2"/>
                      <a:pt x="0" y="3"/>
                    </a:cubicBezTo>
                    <a:cubicBezTo>
                      <a:pt x="1" y="4"/>
                      <a:pt x="1" y="6"/>
                      <a:pt x="1" y="8"/>
                    </a:cubicBezTo>
                    <a:cubicBezTo>
                      <a:pt x="1" y="7"/>
                      <a:pt x="1" y="6"/>
                      <a:pt x="1" y="5"/>
                    </a:cubicBezTo>
                    <a:cubicBezTo>
                      <a:pt x="1" y="4"/>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6" name="Freeform 2475"/>
              <p:cNvSpPr>
                <a:spLocks noEditPoints="1"/>
              </p:cNvSpPr>
              <p:nvPr/>
            </p:nvSpPr>
            <p:spPr bwMode="auto">
              <a:xfrm>
                <a:off x="1172" y="3672"/>
                <a:ext cx="0" cy="17"/>
              </a:xfrm>
              <a:custGeom>
                <a:avLst/>
                <a:gdLst>
                  <a:gd name="T0" fmla="*/ 1 h 8"/>
                  <a:gd name="T1" fmla="*/ 7 h 8"/>
                  <a:gd name="T2" fmla="*/ 7 h 8"/>
                  <a:gd name="T3" fmla="*/ 8 h 8"/>
                  <a:gd name="T4" fmla="*/ 4 h 8"/>
                  <a:gd name="T5" fmla="*/ 3 h 8"/>
                  <a:gd name="T6" fmla="*/ 1 h 8"/>
                  <a:gd name="T7" fmla="*/ 0 h 8"/>
                  <a:gd name="T8" fmla="*/ 2 h 8"/>
                  <a:gd name="T9" fmla="*/ 1 h 8"/>
                  <a:gd name="T10" fmla="*/ 0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8">
                    <a:moveTo>
                      <a:pt x="0" y="1"/>
                    </a:moveTo>
                    <a:cubicBezTo>
                      <a:pt x="0" y="3"/>
                      <a:pt x="0" y="5"/>
                      <a:pt x="0" y="7"/>
                    </a:cubicBezTo>
                    <a:cubicBezTo>
                      <a:pt x="0" y="7"/>
                      <a:pt x="0" y="7"/>
                      <a:pt x="0" y="7"/>
                    </a:cubicBezTo>
                    <a:cubicBezTo>
                      <a:pt x="0" y="8"/>
                      <a:pt x="0" y="8"/>
                      <a:pt x="0" y="8"/>
                    </a:cubicBezTo>
                    <a:cubicBezTo>
                      <a:pt x="0" y="6"/>
                      <a:pt x="0" y="5"/>
                      <a:pt x="0" y="4"/>
                    </a:cubicBezTo>
                    <a:cubicBezTo>
                      <a:pt x="0" y="3"/>
                      <a:pt x="0" y="3"/>
                      <a:pt x="0" y="3"/>
                    </a:cubicBezTo>
                    <a:cubicBezTo>
                      <a:pt x="0" y="2"/>
                      <a:pt x="0" y="2"/>
                      <a:pt x="0" y="1"/>
                    </a:cubicBezTo>
                    <a:close/>
                    <a:moveTo>
                      <a:pt x="0" y="0"/>
                    </a:moveTo>
                    <a:cubicBezTo>
                      <a:pt x="0" y="1"/>
                      <a:pt x="0" y="1"/>
                      <a:pt x="0" y="2"/>
                    </a:cubicBezTo>
                    <a:cubicBezTo>
                      <a:pt x="0" y="1"/>
                      <a:pt x="0" y="1"/>
                      <a:pt x="0" y="1"/>
                    </a:cubicBez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7" name="Rectangle 2476"/>
              <p:cNvSpPr>
                <a:spLocks noChangeArrowheads="1"/>
              </p:cNvSpPr>
              <p:nvPr/>
            </p:nvSpPr>
            <p:spPr bwMode="auto">
              <a:xfrm>
                <a:off x="1172" y="3687"/>
                <a:ext cx="1" cy="2"/>
              </a:xfrm>
              <a:prstGeom prst="rect">
                <a:avLst/>
              </a:prstGeom>
              <a:solidFill>
                <a:srgbClr val="8D37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8" name="Freeform 2477"/>
              <p:cNvSpPr>
                <a:spLocks/>
              </p:cNvSpPr>
              <p:nvPr/>
            </p:nvSpPr>
            <p:spPr bwMode="auto">
              <a:xfrm>
                <a:off x="1169" y="36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9" name="Freeform 2478"/>
              <p:cNvSpPr>
                <a:spLocks/>
              </p:cNvSpPr>
              <p:nvPr/>
            </p:nvSpPr>
            <p:spPr bwMode="auto">
              <a:xfrm>
                <a:off x="1169" y="3691"/>
                <a:ext cx="3" cy="8"/>
              </a:xfrm>
              <a:custGeom>
                <a:avLst/>
                <a:gdLst>
                  <a:gd name="T0" fmla="*/ 1 w 1"/>
                  <a:gd name="T1" fmla="*/ 0 h 4"/>
                  <a:gd name="T2" fmla="*/ 0 w 1"/>
                  <a:gd name="T3" fmla="*/ 4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3"/>
                      <a:pt x="0" y="4"/>
                    </a:cubicBezTo>
                    <a:cubicBezTo>
                      <a:pt x="0" y="4"/>
                      <a:pt x="0" y="4"/>
                      <a:pt x="0" y="4"/>
                    </a:cubicBezTo>
                    <a:cubicBezTo>
                      <a:pt x="0" y="4"/>
                      <a:pt x="0" y="4"/>
                      <a:pt x="0" y="4"/>
                    </a:cubicBezTo>
                    <a:cubicBezTo>
                      <a:pt x="0" y="3"/>
                      <a:pt x="1" y="2"/>
                      <a:pt x="1"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0" name="Rectangle 2479"/>
              <p:cNvSpPr>
                <a:spLocks noChangeArrowheads="1"/>
              </p:cNvSpPr>
              <p:nvPr/>
            </p:nvSpPr>
            <p:spPr bwMode="auto">
              <a:xfrm>
                <a:off x="1169" y="3702"/>
                <a:ext cx="1" cy="1"/>
              </a:xfrm>
              <a:prstGeom prst="rect">
                <a:avLst/>
              </a:prstGeom>
              <a:solidFill>
                <a:srgbClr val="B6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1" name="Freeform 2480"/>
              <p:cNvSpPr>
                <a:spLocks noEditPoints="1"/>
              </p:cNvSpPr>
              <p:nvPr/>
            </p:nvSpPr>
            <p:spPr bwMode="auto">
              <a:xfrm>
                <a:off x="1172" y="3508"/>
                <a:ext cx="17" cy="77"/>
              </a:xfrm>
              <a:custGeom>
                <a:avLst/>
                <a:gdLst>
                  <a:gd name="T0" fmla="*/ 1 w 8"/>
                  <a:gd name="T1" fmla="*/ 29 h 36"/>
                  <a:gd name="T2" fmla="*/ 1 w 8"/>
                  <a:gd name="T3" fmla="*/ 29 h 36"/>
                  <a:gd name="T4" fmla="*/ 0 w 8"/>
                  <a:gd name="T5" fmla="*/ 32 h 36"/>
                  <a:gd name="T6" fmla="*/ 0 w 8"/>
                  <a:gd name="T7" fmla="*/ 34 h 36"/>
                  <a:gd name="T8" fmla="*/ 1 w 8"/>
                  <a:gd name="T9" fmla="*/ 29 h 36"/>
                  <a:gd name="T10" fmla="*/ 8 w 8"/>
                  <a:gd name="T11" fmla="*/ 0 h 36"/>
                  <a:gd name="T12" fmla="*/ 2 w 8"/>
                  <a:gd name="T13" fmla="*/ 23 h 36"/>
                  <a:gd name="T14" fmla="*/ 0 w 8"/>
                  <a:gd name="T15" fmla="*/ 35 h 36"/>
                  <a:gd name="T16" fmla="*/ 1 w 8"/>
                  <a:gd name="T17" fmla="*/ 36 h 36"/>
                  <a:gd name="T18" fmla="*/ 2 w 8"/>
                  <a:gd name="T19" fmla="*/ 27 h 36"/>
                  <a:gd name="T20" fmla="*/ 8 w 8"/>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6">
                    <a:moveTo>
                      <a:pt x="1" y="29"/>
                    </a:moveTo>
                    <a:cubicBezTo>
                      <a:pt x="1" y="29"/>
                      <a:pt x="1" y="29"/>
                      <a:pt x="1" y="29"/>
                    </a:cubicBezTo>
                    <a:cubicBezTo>
                      <a:pt x="0" y="30"/>
                      <a:pt x="0" y="31"/>
                      <a:pt x="0" y="32"/>
                    </a:cubicBezTo>
                    <a:cubicBezTo>
                      <a:pt x="0" y="33"/>
                      <a:pt x="0" y="33"/>
                      <a:pt x="0" y="34"/>
                    </a:cubicBezTo>
                    <a:cubicBezTo>
                      <a:pt x="0" y="32"/>
                      <a:pt x="0" y="31"/>
                      <a:pt x="1" y="29"/>
                    </a:cubicBezTo>
                    <a:close/>
                    <a:moveTo>
                      <a:pt x="8" y="0"/>
                    </a:moveTo>
                    <a:cubicBezTo>
                      <a:pt x="6" y="7"/>
                      <a:pt x="4" y="15"/>
                      <a:pt x="2" y="23"/>
                    </a:cubicBezTo>
                    <a:cubicBezTo>
                      <a:pt x="1" y="27"/>
                      <a:pt x="1" y="31"/>
                      <a:pt x="0" y="35"/>
                    </a:cubicBezTo>
                    <a:cubicBezTo>
                      <a:pt x="1" y="35"/>
                      <a:pt x="1" y="36"/>
                      <a:pt x="1" y="36"/>
                    </a:cubicBezTo>
                    <a:cubicBezTo>
                      <a:pt x="1" y="33"/>
                      <a:pt x="1" y="30"/>
                      <a:pt x="2" y="27"/>
                    </a:cubicBezTo>
                    <a:cubicBezTo>
                      <a:pt x="3" y="18"/>
                      <a:pt x="6" y="8"/>
                      <a:pt x="8"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2" name="Freeform 2481"/>
              <p:cNvSpPr>
                <a:spLocks/>
              </p:cNvSpPr>
              <p:nvPr/>
            </p:nvSpPr>
            <p:spPr bwMode="auto">
              <a:xfrm>
                <a:off x="1172" y="3589"/>
                <a:ext cx="0" cy="19"/>
              </a:xfrm>
              <a:custGeom>
                <a:avLst/>
                <a:gdLst>
                  <a:gd name="T0" fmla="*/ 0 h 9"/>
                  <a:gd name="T1" fmla="*/ 2 h 9"/>
                  <a:gd name="T2" fmla="*/ 9 h 9"/>
                  <a:gd name="T3" fmla="*/ 4 h 9"/>
                  <a:gd name="T4" fmla="*/ 3 h 9"/>
                  <a:gd name="T5" fmla="*/ 2 h 9"/>
                  <a:gd name="T6" fmla="*/ 4 h 9"/>
                  <a:gd name="T7" fmla="*/ 2 h 9"/>
                  <a:gd name="T8" fmla="*/ 0 h 9"/>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9">
                    <a:moveTo>
                      <a:pt x="0" y="0"/>
                    </a:moveTo>
                    <a:cubicBezTo>
                      <a:pt x="0" y="0"/>
                      <a:pt x="0" y="1"/>
                      <a:pt x="0" y="2"/>
                    </a:cubicBezTo>
                    <a:cubicBezTo>
                      <a:pt x="0" y="4"/>
                      <a:pt x="0" y="6"/>
                      <a:pt x="0" y="9"/>
                    </a:cubicBezTo>
                    <a:cubicBezTo>
                      <a:pt x="0" y="7"/>
                      <a:pt x="0" y="6"/>
                      <a:pt x="0" y="4"/>
                    </a:cubicBezTo>
                    <a:cubicBezTo>
                      <a:pt x="0" y="4"/>
                      <a:pt x="0" y="3"/>
                      <a:pt x="0" y="3"/>
                    </a:cubicBezTo>
                    <a:cubicBezTo>
                      <a:pt x="0" y="2"/>
                      <a:pt x="0" y="2"/>
                      <a:pt x="0" y="2"/>
                    </a:cubicBezTo>
                    <a:cubicBezTo>
                      <a:pt x="0" y="3"/>
                      <a:pt x="0" y="3"/>
                      <a:pt x="0" y="4"/>
                    </a:cubicBezTo>
                    <a:cubicBezTo>
                      <a:pt x="0" y="4"/>
                      <a:pt x="0" y="3"/>
                      <a:pt x="0" y="2"/>
                    </a:cubicBezTo>
                    <a:cubicBezTo>
                      <a:pt x="0" y="1"/>
                      <a:pt x="0" y="0"/>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3" name="Freeform 2482"/>
              <p:cNvSpPr>
                <a:spLocks noEditPoints="1"/>
              </p:cNvSpPr>
              <p:nvPr/>
            </p:nvSpPr>
            <p:spPr bwMode="auto">
              <a:xfrm>
                <a:off x="1172" y="3557"/>
                <a:ext cx="4" cy="40"/>
              </a:xfrm>
              <a:custGeom>
                <a:avLst/>
                <a:gdLst>
                  <a:gd name="T0" fmla="*/ 0 w 2"/>
                  <a:gd name="T1" fmla="*/ 18 h 19"/>
                  <a:gd name="T2" fmla="*/ 0 w 2"/>
                  <a:gd name="T3" fmla="*/ 19 h 19"/>
                  <a:gd name="T4" fmla="*/ 0 w 2"/>
                  <a:gd name="T5" fmla="*/ 19 h 19"/>
                  <a:gd name="T6" fmla="*/ 0 w 2"/>
                  <a:gd name="T7" fmla="*/ 18 h 19"/>
                  <a:gd name="T8" fmla="*/ 0 w 2"/>
                  <a:gd name="T9" fmla="*/ 17 h 19"/>
                  <a:gd name="T10" fmla="*/ 0 w 2"/>
                  <a:gd name="T11" fmla="*/ 19 h 19"/>
                  <a:gd name="T12" fmla="*/ 0 w 2"/>
                  <a:gd name="T13" fmla="*/ 17 h 19"/>
                  <a:gd name="T14" fmla="*/ 2 w 2"/>
                  <a:gd name="T15" fmla="*/ 0 h 19"/>
                  <a:gd name="T16" fmla="*/ 1 w 2"/>
                  <a:gd name="T17" fmla="*/ 6 h 19"/>
                  <a:gd name="T18" fmla="*/ 0 w 2"/>
                  <a:gd name="T19" fmla="*/ 11 h 19"/>
                  <a:gd name="T20" fmla="*/ 0 w 2"/>
                  <a:gd name="T21" fmla="*/ 9 h 19"/>
                  <a:gd name="T22" fmla="*/ 0 w 2"/>
                  <a:gd name="T23" fmla="*/ 12 h 19"/>
                  <a:gd name="T24" fmla="*/ 1 w 2"/>
                  <a:gd name="T25" fmla="*/ 16 h 19"/>
                  <a:gd name="T26" fmla="*/ 1 w 2"/>
                  <a:gd name="T27" fmla="*/ 13 h 19"/>
                  <a:gd name="T28" fmla="*/ 0 w 2"/>
                  <a:gd name="T29" fmla="*/ 12 h 19"/>
                  <a:gd name="T30" fmla="*/ 2 w 2"/>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9">
                    <a:moveTo>
                      <a:pt x="0" y="18"/>
                    </a:moveTo>
                    <a:cubicBezTo>
                      <a:pt x="0" y="18"/>
                      <a:pt x="0" y="19"/>
                      <a:pt x="0" y="19"/>
                    </a:cubicBezTo>
                    <a:cubicBezTo>
                      <a:pt x="0" y="19"/>
                      <a:pt x="0" y="19"/>
                      <a:pt x="0" y="19"/>
                    </a:cubicBezTo>
                    <a:cubicBezTo>
                      <a:pt x="0" y="19"/>
                      <a:pt x="0" y="18"/>
                      <a:pt x="0" y="18"/>
                    </a:cubicBezTo>
                    <a:close/>
                    <a:moveTo>
                      <a:pt x="0" y="17"/>
                    </a:moveTo>
                    <a:cubicBezTo>
                      <a:pt x="0" y="18"/>
                      <a:pt x="0" y="19"/>
                      <a:pt x="0" y="19"/>
                    </a:cubicBezTo>
                    <a:cubicBezTo>
                      <a:pt x="0" y="18"/>
                      <a:pt x="0" y="18"/>
                      <a:pt x="0" y="17"/>
                    </a:cubicBezTo>
                    <a:close/>
                    <a:moveTo>
                      <a:pt x="2" y="0"/>
                    </a:moveTo>
                    <a:cubicBezTo>
                      <a:pt x="1" y="2"/>
                      <a:pt x="1" y="4"/>
                      <a:pt x="1" y="6"/>
                    </a:cubicBezTo>
                    <a:cubicBezTo>
                      <a:pt x="0" y="8"/>
                      <a:pt x="0" y="9"/>
                      <a:pt x="0" y="11"/>
                    </a:cubicBezTo>
                    <a:cubicBezTo>
                      <a:pt x="0" y="10"/>
                      <a:pt x="0" y="10"/>
                      <a:pt x="0" y="9"/>
                    </a:cubicBezTo>
                    <a:cubicBezTo>
                      <a:pt x="0" y="10"/>
                      <a:pt x="0" y="11"/>
                      <a:pt x="0" y="12"/>
                    </a:cubicBezTo>
                    <a:cubicBezTo>
                      <a:pt x="0" y="13"/>
                      <a:pt x="0" y="15"/>
                      <a:pt x="1" y="16"/>
                    </a:cubicBezTo>
                    <a:cubicBezTo>
                      <a:pt x="1" y="15"/>
                      <a:pt x="1" y="14"/>
                      <a:pt x="1" y="13"/>
                    </a:cubicBezTo>
                    <a:cubicBezTo>
                      <a:pt x="1" y="13"/>
                      <a:pt x="1" y="12"/>
                      <a:pt x="0" y="12"/>
                    </a:cubicBezTo>
                    <a:cubicBezTo>
                      <a:pt x="1" y="8"/>
                      <a:pt x="1" y="4"/>
                      <a:pt x="2"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4" name="Freeform 2483"/>
              <p:cNvSpPr>
                <a:spLocks noEditPoints="1"/>
              </p:cNvSpPr>
              <p:nvPr/>
            </p:nvSpPr>
            <p:spPr bwMode="auto">
              <a:xfrm>
                <a:off x="1172" y="3587"/>
                <a:ext cx="0" cy="8"/>
              </a:xfrm>
              <a:custGeom>
                <a:avLst/>
                <a:gdLst>
                  <a:gd name="T0" fmla="*/ 3 h 4"/>
                  <a:gd name="T1" fmla="*/ 3 h 4"/>
                  <a:gd name="T2" fmla="*/ 4 h 4"/>
                  <a:gd name="T3" fmla="*/ 3 h 4"/>
                  <a:gd name="T4" fmla="*/ 0 h 4"/>
                  <a:gd name="T5" fmla="*/ 1 h 4"/>
                  <a:gd name="T6" fmla="*/ 3 h 4"/>
                  <a:gd name="T7" fmla="*/ 2 h 4"/>
                  <a:gd name="T8"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
                    <a:moveTo>
                      <a:pt x="0" y="3"/>
                    </a:moveTo>
                    <a:cubicBezTo>
                      <a:pt x="0" y="3"/>
                      <a:pt x="0" y="3"/>
                      <a:pt x="0" y="3"/>
                    </a:cubicBezTo>
                    <a:cubicBezTo>
                      <a:pt x="0" y="4"/>
                      <a:pt x="0" y="4"/>
                      <a:pt x="0" y="4"/>
                    </a:cubicBezTo>
                    <a:lnTo>
                      <a:pt x="0" y="3"/>
                    </a:lnTo>
                    <a:close/>
                    <a:moveTo>
                      <a:pt x="0" y="0"/>
                    </a:moveTo>
                    <a:cubicBezTo>
                      <a:pt x="0" y="1"/>
                      <a:pt x="0" y="1"/>
                      <a:pt x="0" y="1"/>
                    </a:cubicBezTo>
                    <a:cubicBezTo>
                      <a:pt x="0" y="1"/>
                      <a:pt x="0" y="2"/>
                      <a:pt x="0" y="3"/>
                    </a:cubicBezTo>
                    <a:cubicBezTo>
                      <a:pt x="0" y="2"/>
                      <a:pt x="0" y="2"/>
                      <a:pt x="0" y="2"/>
                    </a:cubicBezTo>
                    <a:cubicBezTo>
                      <a:pt x="0" y="2"/>
                      <a:pt x="0" y="1"/>
                      <a:pt x="0" y="0"/>
                    </a:cubicBezTo>
                    <a:close/>
                  </a:path>
                </a:pathLst>
              </a:custGeom>
              <a:solidFill>
                <a:srgbClr val="772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5" name="Freeform 2484"/>
              <p:cNvSpPr>
                <a:spLocks/>
              </p:cNvSpPr>
              <p:nvPr/>
            </p:nvSpPr>
            <p:spPr bwMode="auto">
              <a:xfrm>
                <a:off x="1172" y="3582"/>
                <a:ext cx="2" cy="15"/>
              </a:xfrm>
              <a:custGeom>
                <a:avLst/>
                <a:gdLst>
                  <a:gd name="T0" fmla="*/ 0 w 1"/>
                  <a:gd name="T1" fmla="*/ 0 h 7"/>
                  <a:gd name="T2" fmla="*/ 0 w 1"/>
                  <a:gd name="T3" fmla="*/ 2 h 7"/>
                  <a:gd name="T4" fmla="*/ 0 w 1"/>
                  <a:gd name="T5" fmla="*/ 4 h 7"/>
                  <a:gd name="T6" fmla="*/ 0 w 1"/>
                  <a:gd name="T7" fmla="*/ 5 h 7"/>
                  <a:gd name="T8" fmla="*/ 0 w 1"/>
                  <a:gd name="T9" fmla="*/ 5 h 7"/>
                  <a:gd name="T10" fmla="*/ 0 w 1"/>
                  <a:gd name="T11" fmla="*/ 5 h 7"/>
                  <a:gd name="T12" fmla="*/ 0 w 1"/>
                  <a:gd name="T13" fmla="*/ 6 h 7"/>
                  <a:gd name="T14" fmla="*/ 0 w 1"/>
                  <a:gd name="T15" fmla="*/ 7 h 7"/>
                  <a:gd name="T16" fmla="*/ 1 w 1"/>
                  <a:gd name="T17" fmla="*/ 4 h 7"/>
                  <a:gd name="T18" fmla="*/ 0 w 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7">
                    <a:moveTo>
                      <a:pt x="0" y="0"/>
                    </a:moveTo>
                    <a:cubicBezTo>
                      <a:pt x="0" y="1"/>
                      <a:pt x="0" y="2"/>
                      <a:pt x="0" y="2"/>
                    </a:cubicBezTo>
                    <a:cubicBezTo>
                      <a:pt x="0" y="3"/>
                      <a:pt x="0" y="4"/>
                      <a:pt x="0" y="4"/>
                    </a:cubicBezTo>
                    <a:cubicBezTo>
                      <a:pt x="0" y="5"/>
                      <a:pt x="0" y="5"/>
                      <a:pt x="0" y="5"/>
                    </a:cubicBezTo>
                    <a:cubicBezTo>
                      <a:pt x="0" y="5"/>
                      <a:pt x="0" y="5"/>
                      <a:pt x="0" y="5"/>
                    </a:cubicBezTo>
                    <a:cubicBezTo>
                      <a:pt x="0" y="5"/>
                      <a:pt x="0" y="5"/>
                      <a:pt x="0" y="5"/>
                    </a:cubicBezTo>
                    <a:cubicBezTo>
                      <a:pt x="0" y="6"/>
                      <a:pt x="0" y="6"/>
                      <a:pt x="0" y="6"/>
                    </a:cubicBezTo>
                    <a:cubicBezTo>
                      <a:pt x="0" y="6"/>
                      <a:pt x="0" y="7"/>
                      <a:pt x="0" y="7"/>
                    </a:cubicBezTo>
                    <a:cubicBezTo>
                      <a:pt x="0" y="6"/>
                      <a:pt x="1" y="5"/>
                      <a:pt x="1" y="4"/>
                    </a:cubicBezTo>
                    <a:cubicBezTo>
                      <a:pt x="0" y="3"/>
                      <a:pt x="0" y="1"/>
                      <a:pt x="0" y="0"/>
                    </a:cubicBezTo>
                    <a:close/>
                  </a:path>
                </a:pathLst>
              </a:custGeom>
              <a:solidFill>
                <a:srgbClr val="66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6" name="Freeform 2485"/>
              <p:cNvSpPr>
                <a:spLocks/>
              </p:cNvSpPr>
              <p:nvPr/>
            </p:nvSpPr>
            <p:spPr bwMode="auto">
              <a:xfrm>
                <a:off x="1169" y="3599"/>
                <a:ext cx="3" cy="22"/>
              </a:xfrm>
              <a:custGeom>
                <a:avLst/>
                <a:gdLst>
                  <a:gd name="T0" fmla="*/ 0 w 1"/>
                  <a:gd name="T1" fmla="*/ 0 h 10"/>
                  <a:gd name="T2" fmla="*/ 1 w 1"/>
                  <a:gd name="T3" fmla="*/ 4 h 10"/>
                  <a:gd name="T4" fmla="*/ 1 w 1"/>
                  <a:gd name="T5" fmla="*/ 10 h 10"/>
                  <a:gd name="T6" fmla="*/ 1 w 1"/>
                  <a:gd name="T7" fmla="*/ 8 h 10"/>
                  <a:gd name="T8" fmla="*/ 1 w 1"/>
                  <a:gd name="T9" fmla="*/ 6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1"/>
                      <a:pt x="1" y="3"/>
                      <a:pt x="1" y="4"/>
                    </a:cubicBezTo>
                    <a:cubicBezTo>
                      <a:pt x="1" y="6"/>
                      <a:pt x="1" y="8"/>
                      <a:pt x="1" y="10"/>
                    </a:cubicBezTo>
                    <a:cubicBezTo>
                      <a:pt x="1" y="9"/>
                      <a:pt x="1" y="9"/>
                      <a:pt x="1" y="8"/>
                    </a:cubicBezTo>
                    <a:cubicBezTo>
                      <a:pt x="1" y="7"/>
                      <a:pt x="1" y="7"/>
                      <a:pt x="1" y="6"/>
                    </a:cubicBezTo>
                    <a:cubicBezTo>
                      <a:pt x="1" y="4"/>
                      <a:pt x="1"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7" name="Freeform 2486"/>
              <p:cNvSpPr>
                <a:spLocks noEditPoints="1"/>
              </p:cNvSpPr>
              <p:nvPr/>
            </p:nvSpPr>
            <p:spPr bwMode="auto">
              <a:xfrm>
                <a:off x="1169" y="3617"/>
                <a:ext cx="3" cy="48"/>
              </a:xfrm>
              <a:custGeom>
                <a:avLst/>
                <a:gdLst>
                  <a:gd name="T0" fmla="*/ 0 w 1"/>
                  <a:gd name="T1" fmla="*/ 20 h 23"/>
                  <a:gd name="T2" fmla="*/ 0 w 1"/>
                  <a:gd name="T3" fmla="*/ 22 h 23"/>
                  <a:gd name="T4" fmla="*/ 0 w 1"/>
                  <a:gd name="T5" fmla="*/ 23 h 23"/>
                  <a:gd name="T6" fmla="*/ 0 w 1"/>
                  <a:gd name="T7" fmla="*/ 22 h 23"/>
                  <a:gd name="T8" fmla="*/ 0 w 1"/>
                  <a:gd name="T9" fmla="*/ 20 h 23"/>
                  <a:gd name="T10" fmla="*/ 0 w 1"/>
                  <a:gd name="T11" fmla="*/ 14 h 23"/>
                  <a:gd name="T12" fmla="*/ 0 w 1"/>
                  <a:gd name="T13" fmla="*/ 18 h 23"/>
                  <a:gd name="T14" fmla="*/ 0 w 1"/>
                  <a:gd name="T15" fmla="*/ 20 h 23"/>
                  <a:gd name="T16" fmla="*/ 1 w 1"/>
                  <a:gd name="T17" fmla="*/ 16 h 23"/>
                  <a:gd name="T18" fmla="*/ 0 w 1"/>
                  <a:gd name="T19" fmla="*/ 14 h 23"/>
                  <a:gd name="T20" fmla="*/ 0 w 1"/>
                  <a:gd name="T21" fmla="*/ 7 h 23"/>
                  <a:gd name="T22" fmla="*/ 0 w 1"/>
                  <a:gd name="T23" fmla="*/ 11 h 23"/>
                  <a:gd name="T24" fmla="*/ 1 w 1"/>
                  <a:gd name="T25" fmla="*/ 15 h 23"/>
                  <a:gd name="T26" fmla="*/ 1 w 1"/>
                  <a:gd name="T27" fmla="*/ 11 h 23"/>
                  <a:gd name="T28" fmla="*/ 0 w 1"/>
                  <a:gd name="T29" fmla="*/ 7 h 23"/>
                  <a:gd name="T30" fmla="*/ 0 w 1"/>
                  <a:gd name="T31" fmla="*/ 0 h 23"/>
                  <a:gd name="T32" fmla="*/ 0 w 1"/>
                  <a:gd name="T33" fmla="*/ 1 h 23"/>
                  <a:gd name="T34" fmla="*/ 0 w 1"/>
                  <a:gd name="T35" fmla="*/ 2 h 23"/>
                  <a:gd name="T36" fmla="*/ 1 w 1"/>
                  <a:gd name="T37" fmla="*/ 7 h 23"/>
                  <a:gd name="T38" fmla="*/ 1 w 1"/>
                  <a:gd name="T39" fmla="*/ 5 h 23"/>
                  <a:gd name="T40" fmla="*/ 0 w 1"/>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23">
                    <a:moveTo>
                      <a:pt x="0" y="20"/>
                    </a:moveTo>
                    <a:cubicBezTo>
                      <a:pt x="0" y="21"/>
                      <a:pt x="0" y="21"/>
                      <a:pt x="0" y="22"/>
                    </a:cubicBezTo>
                    <a:cubicBezTo>
                      <a:pt x="0" y="22"/>
                      <a:pt x="0" y="22"/>
                      <a:pt x="0" y="23"/>
                    </a:cubicBezTo>
                    <a:cubicBezTo>
                      <a:pt x="0" y="22"/>
                      <a:pt x="0" y="22"/>
                      <a:pt x="0" y="22"/>
                    </a:cubicBezTo>
                    <a:cubicBezTo>
                      <a:pt x="0" y="22"/>
                      <a:pt x="0" y="21"/>
                      <a:pt x="0" y="20"/>
                    </a:cubicBezTo>
                    <a:close/>
                    <a:moveTo>
                      <a:pt x="0" y="14"/>
                    </a:moveTo>
                    <a:cubicBezTo>
                      <a:pt x="0" y="15"/>
                      <a:pt x="0" y="16"/>
                      <a:pt x="0" y="18"/>
                    </a:cubicBezTo>
                    <a:cubicBezTo>
                      <a:pt x="0" y="19"/>
                      <a:pt x="0" y="19"/>
                      <a:pt x="0" y="20"/>
                    </a:cubicBezTo>
                    <a:cubicBezTo>
                      <a:pt x="0" y="19"/>
                      <a:pt x="0" y="18"/>
                      <a:pt x="1" y="16"/>
                    </a:cubicBezTo>
                    <a:cubicBezTo>
                      <a:pt x="0" y="16"/>
                      <a:pt x="0" y="15"/>
                      <a:pt x="0" y="14"/>
                    </a:cubicBezTo>
                    <a:close/>
                    <a:moveTo>
                      <a:pt x="0" y="7"/>
                    </a:moveTo>
                    <a:cubicBezTo>
                      <a:pt x="0" y="8"/>
                      <a:pt x="0" y="10"/>
                      <a:pt x="0" y="11"/>
                    </a:cubicBezTo>
                    <a:cubicBezTo>
                      <a:pt x="0" y="12"/>
                      <a:pt x="1" y="13"/>
                      <a:pt x="1" y="15"/>
                    </a:cubicBezTo>
                    <a:cubicBezTo>
                      <a:pt x="1" y="13"/>
                      <a:pt x="1" y="12"/>
                      <a:pt x="1" y="11"/>
                    </a:cubicBezTo>
                    <a:cubicBezTo>
                      <a:pt x="1" y="9"/>
                      <a:pt x="1" y="8"/>
                      <a:pt x="0" y="7"/>
                    </a:cubicBezTo>
                    <a:close/>
                    <a:moveTo>
                      <a:pt x="0" y="0"/>
                    </a:moveTo>
                    <a:cubicBezTo>
                      <a:pt x="0" y="1"/>
                      <a:pt x="0" y="1"/>
                      <a:pt x="0" y="1"/>
                    </a:cubicBezTo>
                    <a:cubicBezTo>
                      <a:pt x="0" y="1"/>
                      <a:pt x="0" y="2"/>
                      <a:pt x="0" y="2"/>
                    </a:cubicBezTo>
                    <a:cubicBezTo>
                      <a:pt x="1" y="4"/>
                      <a:pt x="1" y="6"/>
                      <a:pt x="1" y="7"/>
                    </a:cubicBezTo>
                    <a:cubicBezTo>
                      <a:pt x="1" y="7"/>
                      <a:pt x="1" y="6"/>
                      <a:pt x="1" y="5"/>
                    </a:cubicBezTo>
                    <a:cubicBezTo>
                      <a:pt x="1" y="4"/>
                      <a:pt x="1" y="2"/>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8" name="Freeform 2487"/>
              <p:cNvSpPr>
                <a:spLocks noEditPoints="1"/>
              </p:cNvSpPr>
              <p:nvPr/>
            </p:nvSpPr>
            <p:spPr bwMode="auto">
              <a:xfrm>
                <a:off x="1167" y="3663"/>
                <a:ext cx="2" cy="15"/>
              </a:xfrm>
              <a:custGeom>
                <a:avLst/>
                <a:gdLst>
                  <a:gd name="T0" fmla="*/ 1 w 1"/>
                  <a:gd name="T1" fmla="*/ 6 h 7"/>
                  <a:gd name="T2" fmla="*/ 0 w 1"/>
                  <a:gd name="T3" fmla="*/ 7 h 7"/>
                  <a:gd name="T4" fmla="*/ 1 w 1"/>
                  <a:gd name="T5" fmla="*/ 7 h 7"/>
                  <a:gd name="T6" fmla="*/ 1 w 1"/>
                  <a:gd name="T7" fmla="*/ 7 h 7"/>
                  <a:gd name="T8" fmla="*/ 1 w 1"/>
                  <a:gd name="T9" fmla="*/ 6 h 7"/>
                  <a:gd name="T10" fmla="*/ 1 w 1"/>
                  <a:gd name="T11" fmla="*/ 0 h 7"/>
                  <a:gd name="T12" fmla="*/ 1 w 1"/>
                  <a:gd name="T13" fmla="*/ 3 h 7"/>
                  <a:gd name="T14" fmla="*/ 1 w 1"/>
                  <a:gd name="T15" fmla="*/ 5 h 7"/>
                  <a:gd name="T16" fmla="*/ 1 w 1"/>
                  <a:gd name="T17" fmla="*/ 2 h 7"/>
                  <a:gd name="T18" fmla="*/ 1 w 1"/>
                  <a:gd name="T19" fmla="*/ 1 h 7"/>
                  <a:gd name="T20" fmla="*/ 1 w 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7">
                    <a:moveTo>
                      <a:pt x="1" y="6"/>
                    </a:moveTo>
                    <a:cubicBezTo>
                      <a:pt x="0" y="6"/>
                      <a:pt x="0" y="7"/>
                      <a:pt x="0" y="7"/>
                    </a:cubicBezTo>
                    <a:cubicBezTo>
                      <a:pt x="1" y="7"/>
                      <a:pt x="1" y="7"/>
                      <a:pt x="1" y="7"/>
                    </a:cubicBezTo>
                    <a:cubicBezTo>
                      <a:pt x="1" y="7"/>
                      <a:pt x="1" y="7"/>
                      <a:pt x="1" y="7"/>
                    </a:cubicBezTo>
                    <a:lnTo>
                      <a:pt x="1" y="6"/>
                    </a:lnTo>
                    <a:close/>
                    <a:moveTo>
                      <a:pt x="1" y="0"/>
                    </a:moveTo>
                    <a:cubicBezTo>
                      <a:pt x="1" y="1"/>
                      <a:pt x="1" y="2"/>
                      <a:pt x="1" y="3"/>
                    </a:cubicBezTo>
                    <a:cubicBezTo>
                      <a:pt x="1" y="4"/>
                      <a:pt x="1" y="4"/>
                      <a:pt x="1" y="5"/>
                    </a:cubicBezTo>
                    <a:cubicBezTo>
                      <a:pt x="1" y="4"/>
                      <a:pt x="1" y="3"/>
                      <a:pt x="1" y="2"/>
                    </a:cubicBezTo>
                    <a:cubicBezTo>
                      <a:pt x="1" y="2"/>
                      <a:pt x="1" y="1"/>
                      <a:pt x="1" y="1"/>
                    </a:cubicBezTo>
                    <a:cubicBezTo>
                      <a:pt x="1" y="0"/>
                      <a:pt x="1" y="0"/>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9" name="Freeform 2488"/>
              <p:cNvSpPr>
                <a:spLocks/>
              </p:cNvSpPr>
              <p:nvPr/>
            </p:nvSpPr>
            <p:spPr bwMode="auto">
              <a:xfrm>
                <a:off x="1167" y="3682"/>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0" name="Freeform 2489"/>
              <p:cNvSpPr>
                <a:spLocks/>
              </p:cNvSpPr>
              <p:nvPr/>
            </p:nvSpPr>
            <p:spPr bwMode="auto">
              <a:xfrm>
                <a:off x="1167" y="3678"/>
                <a:ext cx="2" cy="2"/>
              </a:xfrm>
              <a:custGeom>
                <a:avLst/>
                <a:gdLst>
                  <a:gd name="T0" fmla="*/ 0 w 2"/>
                  <a:gd name="T1" fmla="*/ 0 h 2"/>
                  <a:gd name="T2" fmla="*/ 0 w 2"/>
                  <a:gd name="T3" fmla="*/ 2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0"/>
                    </a:lnTo>
                    <a:lnTo>
                      <a:pt x="0" y="0"/>
                    </a:lnTo>
                    <a:close/>
                  </a:path>
                </a:pathLst>
              </a:custGeom>
              <a:solidFill>
                <a:srgbClr val="772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1" name="Rectangle 2490"/>
              <p:cNvSpPr>
                <a:spLocks noChangeArrowheads="1"/>
              </p:cNvSpPr>
              <p:nvPr/>
            </p:nvSpPr>
            <p:spPr bwMode="auto">
              <a:xfrm>
                <a:off x="1167" y="3680"/>
                <a:ext cx="1" cy="2"/>
              </a:xfrm>
              <a:prstGeom prst="rect">
                <a:avLst/>
              </a:prstGeom>
              <a:solidFill>
                <a:srgbClr val="6617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2" name="Freeform 2491"/>
              <p:cNvSpPr>
                <a:spLocks noEditPoints="1"/>
              </p:cNvSpPr>
              <p:nvPr/>
            </p:nvSpPr>
            <p:spPr bwMode="auto">
              <a:xfrm>
                <a:off x="1169" y="3504"/>
                <a:ext cx="17" cy="70"/>
              </a:xfrm>
              <a:custGeom>
                <a:avLst/>
                <a:gdLst>
                  <a:gd name="T0" fmla="*/ 3 w 8"/>
                  <a:gd name="T1" fmla="*/ 18 h 33"/>
                  <a:gd name="T2" fmla="*/ 1 w 8"/>
                  <a:gd name="T3" fmla="*/ 28 h 33"/>
                  <a:gd name="T4" fmla="*/ 0 w 8"/>
                  <a:gd name="T5" fmla="*/ 30 h 33"/>
                  <a:gd name="T6" fmla="*/ 1 w 8"/>
                  <a:gd name="T7" fmla="*/ 33 h 33"/>
                  <a:gd name="T8" fmla="*/ 2 w 8"/>
                  <a:gd name="T9" fmla="*/ 26 h 33"/>
                  <a:gd name="T10" fmla="*/ 2 w 8"/>
                  <a:gd name="T11" fmla="*/ 23 h 33"/>
                  <a:gd name="T12" fmla="*/ 3 w 8"/>
                  <a:gd name="T13" fmla="*/ 18 h 33"/>
                  <a:gd name="T14" fmla="*/ 8 w 8"/>
                  <a:gd name="T15" fmla="*/ 0 h 33"/>
                  <a:gd name="T16" fmla="*/ 6 w 8"/>
                  <a:gd name="T17" fmla="*/ 7 h 33"/>
                  <a:gd name="T18" fmla="*/ 6 w 8"/>
                  <a:gd name="T19" fmla="*/ 9 h 33"/>
                  <a:gd name="T20" fmla="*/ 8 w 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3">
                    <a:moveTo>
                      <a:pt x="3" y="18"/>
                    </a:moveTo>
                    <a:cubicBezTo>
                      <a:pt x="2" y="21"/>
                      <a:pt x="1" y="25"/>
                      <a:pt x="1" y="28"/>
                    </a:cubicBezTo>
                    <a:cubicBezTo>
                      <a:pt x="0" y="29"/>
                      <a:pt x="0" y="29"/>
                      <a:pt x="0" y="30"/>
                    </a:cubicBezTo>
                    <a:cubicBezTo>
                      <a:pt x="0" y="31"/>
                      <a:pt x="1" y="32"/>
                      <a:pt x="1" y="33"/>
                    </a:cubicBezTo>
                    <a:cubicBezTo>
                      <a:pt x="1" y="31"/>
                      <a:pt x="1" y="28"/>
                      <a:pt x="2" y="26"/>
                    </a:cubicBezTo>
                    <a:cubicBezTo>
                      <a:pt x="2" y="25"/>
                      <a:pt x="2" y="24"/>
                      <a:pt x="2" y="23"/>
                    </a:cubicBezTo>
                    <a:cubicBezTo>
                      <a:pt x="3" y="21"/>
                      <a:pt x="3" y="20"/>
                      <a:pt x="3" y="18"/>
                    </a:cubicBezTo>
                    <a:close/>
                    <a:moveTo>
                      <a:pt x="8" y="0"/>
                    </a:moveTo>
                    <a:cubicBezTo>
                      <a:pt x="8" y="2"/>
                      <a:pt x="7" y="4"/>
                      <a:pt x="6" y="7"/>
                    </a:cubicBezTo>
                    <a:cubicBezTo>
                      <a:pt x="6" y="7"/>
                      <a:pt x="6" y="8"/>
                      <a:pt x="6" y="9"/>
                    </a:cubicBezTo>
                    <a:cubicBezTo>
                      <a:pt x="7" y="6"/>
                      <a:pt x="8" y="3"/>
                      <a:pt x="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3" name="Freeform 2492"/>
              <p:cNvSpPr>
                <a:spLocks/>
              </p:cNvSpPr>
              <p:nvPr/>
            </p:nvSpPr>
            <p:spPr bwMode="auto">
              <a:xfrm>
                <a:off x="1169" y="3578"/>
                <a:ext cx="0" cy="13"/>
              </a:xfrm>
              <a:custGeom>
                <a:avLst/>
                <a:gdLst>
                  <a:gd name="T0" fmla="*/ 0 h 6"/>
                  <a:gd name="T1" fmla="*/ 1 h 6"/>
                  <a:gd name="T2" fmla="*/ 6 h 6"/>
                  <a:gd name="T3" fmla="*/ 4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1"/>
                      <a:pt x="0" y="1"/>
                    </a:cubicBezTo>
                    <a:cubicBezTo>
                      <a:pt x="0" y="3"/>
                      <a:pt x="0" y="4"/>
                      <a:pt x="0" y="6"/>
                    </a:cubicBezTo>
                    <a:cubicBezTo>
                      <a:pt x="0" y="5"/>
                      <a:pt x="0" y="5"/>
                      <a:pt x="0" y="4"/>
                    </a:cubicBezTo>
                    <a:cubicBezTo>
                      <a:pt x="0" y="2"/>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4" name="Freeform 2493"/>
              <p:cNvSpPr>
                <a:spLocks noEditPoints="1"/>
              </p:cNvSpPr>
              <p:nvPr/>
            </p:nvSpPr>
            <p:spPr bwMode="auto">
              <a:xfrm>
                <a:off x="1169" y="3519"/>
                <a:ext cx="13" cy="61"/>
              </a:xfrm>
              <a:custGeom>
                <a:avLst/>
                <a:gdLst>
                  <a:gd name="T0" fmla="*/ 0 w 6"/>
                  <a:gd name="T1" fmla="*/ 23 h 29"/>
                  <a:gd name="T2" fmla="*/ 0 w 6"/>
                  <a:gd name="T3" fmla="*/ 26 h 29"/>
                  <a:gd name="T4" fmla="*/ 1 w 6"/>
                  <a:gd name="T5" fmla="*/ 29 h 29"/>
                  <a:gd name="T6" fmla="*/ 1 w 6"/>
                  <a:gd name="T7" fmla="*/ 26 h 29"/>
                  <a:gd name="T8" fmla="*/ 0 w 6"/>
                  <a:gd name="T9" fmla="*/ 23 h 29"/>
                  <a:gd name="T10" fmla="*/ 6 w 6"/>
                  <a:gd name="T11" fmla="*/ 0 h 29"/>
                  <a:gd name="T12" fmla="*/ 3 w 6"/>
                  <a:gd name="T13" fmla="*/ 11 h 29"/>
                  <a:gd name="T14" fmla="*/ 2 w 6"/>
                  <a:gd name="T15" fmla="*/ 16 h 29"/>
                  <a:gd name="T16" fmla="*/ 6 w 6"/>
                  <a:gd name="T17" fmla="*/ 2 h 29"/>
                  <a:gd name="T18" fmla="*/ 6 w 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9">
                    <a:moveTo>
                      <a:pt x="0" y="23"/>
                    </a:moveTo>
                    <a:cubicBezTo>
                      <a:pt x="0" y="24"/>
                      <a:pt x="0" y="25"/>
                      <a:pt x="0" y="26"/>
                    </a:cubicBezTo>
                    <a:cubicBezTo>
                      <a:pt x="0" y="27"/>
                      <a:pt x="0" y="28"/>
                      <a:pt x="1" y="29"/>
                    </a:cubicBezTo>
                    <a:cubicBezTo>
                      <a:pt x="1" y="28"/>
                      <a:pt x="1" y="27"/>
                      <a:pt x="1" y="26"/>
                    </a:cubicBezTo>
                    <a:cubicBezTo>
                      <a:pt x="1" y="25"/>
                      <a:pt x="0" y="24"/>
                      <a:pt x="0" y="23"/>
                    </a:cubicBezTo>
                    <a:close/>
                    <a:moveTo>
                      <a:pt x="6" y="0"/>
                    </a:moveTo>
                    <a:cubicBezTo>
                      <a:pt x="5" y="3"/>
                      <a:pt x="4" y="7"/>
                      <a:pt x="3" y="11"/>
                    </a:cubicBezTo>
                    <a:cubicBezTo>
                      <a:pt x="3" y="13"/>
                      <a:pt x="3" y="14"/>
                      <a:pt x="2" y="16"/>
                    </a:cubicBezTo>
                    <a:cubicBezTo>
                      <a:pt x="3" y="11"/>
                      <a:pt x="5" y="6"/>
                      <a:pt x="6" y="2"/>
                    </a:cubicBezTo>
                    <a:cubicBezTo>
                      <a:pt x="6" y="1"/>
                      <a:pt x="6" y="0"/>
                      <a:pt x="6"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5" name="Freeform 2494"/>
              <p:cNvSpPr>
                <a:spLocks/>
              </p:cNvSpPr>
              <p:nvPr/>
            </p:nvSpPr>
            <p:spPr bwMode="auto">
              <a:xfrm>
                <a:off x="1169" y="3576"/>
                <a:ext cx="0" cy="11"/>
              </a:xfrm>
              <a:custGeom>
                <a:avLst/>
                <a:gdLst>
                  <a:gd name="T0" fmla="*/ 0 h 5"/>
                  <a:gd name="T1" fmla="*/ 1 h 5"/>
                  <a:gd name="T2" fmla="*/ 5 h 5"/>
                  <a:gd name="T3" fmla="*/ 4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1"/>
                      <a:pt x="0" y="1"/>
                    </a:cubicBezTo>
                    <a:cubicBezTo>
                      <a:pt x="0" y="2"/>
                      <a:pt x="0" y="3"/>
                      <a:pt x="0" y="5"/>
                    </a:cubicBezTo>
                    <a:cubicBezTo>
                      <a:pt x="0" y="4"/>
                      <a:pt x="0" y="4"/>
                      <a:pt x="0" y="4"/>
                    </a:cubicBezTo>
                    <a:cubicBezTo>
                      <a:pt x="0" y="3"/>
                      <a:pt x="0" y="2"/>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6" name="Freeform 2495"/>
              <p:cNvSpPr>
                <a:spLocks/>
              </p:cNvSpPr>
              <p:nvPr/>
            </p:nvSpPr>
            <p:spPr bwMode="auto">
              <a:xfrm>
                <a:off x="1169" y="3574"/>
                <a:ext cx="3" cy="11"/>
              </a:xfrm>
              <a:custGeom>
                <a:avLst/>
                <a:gdLst>
                  <a:gd name="T0" fmla="*/ 0 w 1"/>
                  <a:gd name="T1" fmla="*/ 0 h 5"/>
                  <a:gd name="T2" fmla="*/ 0 w 1"/>
                  <a:gd name="T3" fmla="*/ 1 h 5"/>
                  <a:gd name="T4" fmla="*/ 0 w 1"/>
                  <a:gd name="T5" fmla="*/ 5 h 5"/>
                  <a:gd name="T6" fmla="*/ 1 w 1"/>
                  <a:gd name="T7" fmla="*/ 3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1"/>
                      <a:pt x="0" y="1"/>
                    </a:cubicBezTo>
                    <a:cubicBezTo>
                      <a:pt x="0" y="3"/>
                      <a:pt x="0" y="4"/>
                      <a:pt x="0" y="5"/>
                    </a:cubicBezTo>
                    <a:cubicBezTo>
                      <a:pt x="1" y="5"/>
                      <a:pt x="1" y="4"/>
                      <a:pt x="1" y="3"/>
                    </a:cubicBezTo>
                    <a:cubicBezTo>
                      <a:pt x="0" y="2"/>
                      <a:pt x="0" y="1"/>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7" name="Freeform 2496"/>
              <p:cNvSpPr>
                <a:spLocks/>
              </p:cNvSpPr>
              <p:nvPr/>
            </p:nvSpPr>
            <p:spPr bwMode="auto">
              <a:xfrm>
                <a:off x="1167" y="3585"/>
                <a:ext cx="2" cy="21"/>
              </a:xfrm>
              <a:custGeom>
                <a:avLst/>
                <a:gdLst>
                  <a:gd name="T0" fmla="*/ 0 w 1"/>
                  <a:gd name="T1" fmla="*/ 0 h 10"/>
                  <a:gd name="T2" fmla="*/ 0 w 1"/>
                  <a:gd name="T3" fmla="*/ 4 h 10"/>
                  <a:gd name="T4" fmla="*/ 1 w 1"/>
                  <a:gd name="T5" fmla="*/ 10 h 10"/>
                  <a:gd name="T6" fmla="*/ 1 w 1"/>
                  <a:gd name="T7" fmla="*/ 6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2"/>
                      <a:pt x="0" y="3"/>
                      <a:pt x="0" y="4"/>
                    </a:cubicBezTo>
                    <a:cubicBezTo>
                      <a:pt x="1" y="6"/>
                      <a:pt x="1" y="8"/>
                      <a:pt x="1" y="10"/>
                    </a:cubicBezTo>
                    <a:cubicBezTo>
                      <a:pt x="1" y="8"/>
                      <a:pt x="1" y="7"/>
                      <a:pt x="1" y="6"/>
                    </a:cubicBezTo>
                    <a:cubicBezTo>
                      <a:pt x="1" y="4"/>
                      <a:pt x="1"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8" name="Freeform 2497"/>
              <p:cNvSpPr>
                <a:spLocks noEditPoints="1"/>
              </p:cNvSpPr>
              <p:nvPr/>
            </p:nvSpPr>
            <p:spPr bwMode="auto">
              <a:xfrm>
                <a:off x="1167" y="3604"/>
                <a:ext cx="2" cy="53"/>
              </a:xfrm>
              <a:custGeom>
                <a:avLst/>
                <a:gdLst>
                  <a:gd name="T0" fmla="*/ 0 w 1"/>
                  <a:gd name="T1" fmla="*/ 20 h 25"/>
                  <a:gd name="T2" fmla="*/ 0 w 1"/>
                  <a:gd name="T3" fmla="*/ 24 h 25"/>
                  <a:gd name="T4" fmla="*/ 0 w 1"/>
                  <a:gd name="T5" fmla="*/ 25 h 25"/>
                  <a:gd name="T6" fmla="*/ 0 w 1"/>
                  <a:gd name="T7" fmla="*/ 22 h 25"/>
                  <a:gd name="T8" fmla="*/ 0 w 1"/>
                  <a:gd name="T9" fmla="*/ 20 h 25"/>
                  <a:gd name="T10" fmla="*/ 0 w 1"/>
                  <a:gd name="T11" fmla="*/ 13 h 25"/>
                  <a:gd name="T12" fmla="*/ 0 w 1"/>
                  <a:gd name="T13" fmla="*/ 17 h 25"/>
                  <a:gd name="T14" fmla="*/ 0 w 1"/>
                  <a:gd name="T15" fmla="*/ 20 h 25"/>
                  <a:gd name="T16" fmla="*/ 1 w 1"/>
                  <a:gd name="T17" fmla="*/ 16 h 25"/>
                  <a:gd name="T18" fmla="*/ 0 w 1"/>
                  <a:gd name="T19" fmla="*/ 13 h 25"/>
                  <a:gd name="T20" fmla="*/ 0 w 1"/>
                  <a:gd name="T21" fmla="*/ 6 h 25"/>
                  <a:gd name="T22" fmla="*/ 0 w 1"/>
                  <a:gd name="T23" fmla="*/ 10 h 25"/>
                  <a:gd name="T24" fmla="*/ 1 w 1"/>
                  <a:gd name="T25" fmla="*/ 14 h 25"/>
                  <a:gd name="T26" fmla="*/ 1 w 1"/>
                  <a:gd name="T27" fmla="*/ 10 h 25"/>
                  <a:gd name="T28" fmla="*/ 0 w 1"/>
                  <a:gd name="T29" fmla="*/ 6 h 25"/>
                  <a:gd name="T30" fmla="*/ 0 w 1"/>
                  <a:gd name="T31" fmla="*/ 0 h 25"/>
                  <a:gd name="T32" fmla="*/ 0 w 1"/>
                  <a:gd name="T33" fmla="*/ 2 h 25"/>
                  <a:gd name="T34" fmla="*/ 1 w 1"/>
                  <a:gd name="T35" fmla="*/ 7 h 25"/>
                  <a:gd name="T36" fmla="*/ 1 w 1"/>
                  <a:gd name="T37" fmla="*/ 5 h 25"/>
                  <a:gd name="T38" fmla="*/ 0 w 1"/>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5">
                    <a:moveTo>
                      <a:pt x="0" y="20"/>
                    </a:moveTo>
                    <a:cubicBezTo>
                      <a:pt x="0" y="21"/>
                      <a:pt x="0" y="23"/>
                      <a:pt x="0" y="24"/>
                    </a:cubicBezTo>
                    <a:cubicBezTo>
                      <a:pt x="0" y="25"/>
                      <a:pt x="0" y="25"/>
                      <a:pt x="0" y="25"/>
                    </a:cubicBezTo>
                    <a:cubicBezTo>
                      <a:pt x="0" y="24"/>
                      <a:pt x="0" y="23"/>
                      <a:pt x="0" y="22"/>
                    </a:cubicBezTo>
                    <a:cubicBezTo>
                      <a:pt x="0" y="21"/>
                      <a:pt x="0" y="21"/>
                      <a:pt x="0" y="20"/>
                    </a:cubicBezTo>
                    <a:close/>
                    <a:moveTo>
                      <a:pt x="0" y="13"/>
                    </a:moveTo>
                    <a:cubicBezTo>
                      <a:pt x="0" y="15"/>
                      <a:pt x="0" y="16"/>
                      <a:pt x="0" y="17"/>
                    </a:cubicBezTo>
                    <a:cubicBezTo>
                      <a:pt x="0" y="18"/>
                      <a:pt x="0" y="19"/>
                      <a:pt x="0" y="20"/>
                    </a:cubicBezTo>
                    <a:cubicBezTo>
                      <a:pt x="0" y="19"/>
                      <a:pt x="1" y="17"/>
                      <a:pt x="1" y="16"/>
                    </a:cubicBezTo>
                    <a:cubicBezTo>
                      <a:pt x="0" y="15"/>
                      <a:pt x="0" y="14"/>
                      <a:pt x="0" y="13"/>
                    </a:cubicBezTo>
                    <a:close/>
                    <a:moveTo>
                      <a:pt x="0" y="6"/>
                    </a:moveTo>
                    <a:cubicBezTo>
                      <a:pt x="0" y="8"/>
                      <a:pt x="0" y="9"/>
                      <a:pt x="0" y="10"/>
                    </a:cubicBezTo>
                    <a:cubicBezTo>
                      <a:pt x="0" y="12"/>
                      <a:pt x="1" y="13"/>
                      <a:pt x="1" y="14"/>
                    </a:cubicBezTo>
                    <a:cubicBezTo>
                      <a:pt x="1" y="13"/>
                      <a:pt x="1" y="12"/>
                      <a:pt x="1" y="10"/>
                    </a:cubicBezTo>
                    <a:cubicBezTo>
                      <a:pt x="1" y="9"/>
                      <a:pt x="1" y="8"/>
                      <a:pt x="0" y="6"/>
                    </a:cubicBezTo>
                    <a:close/>
                    <a:moveTo>
                      <a:pt x="0" y="0"/>
                    </a:moveTo>
                    <a:cubicBezTo>
                      <a:pt x="0" y="0"/>
                      <a:pt x="0" y="1"/>
                      <a:pt x="0" y="2"/>
                    </a:cubicBezTo>
                    <a:cubicBezTo>
                      <a:pt x="1" y="3"/>
                      <a:pt x="1" y="5"/>
                      <a:pt x="1" y="7"/>
                    </a:cubicBezTo>
                    <a:cubicBezTo>
                      <a:pt x="1" y="6"/>
                      <a:pt x="1" y="5"/>
                      <a:pt x="1" y="5"/>
                    </a:cubicBezTo>
                    <a:cubicBezTo>
                      <a:pt x="1" y="3"/>
                      <a:pt x="1"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9" name="Freeform 2498"/>
              <p:cNvSpPr>
                <a:spLocks noEditPoints="1"/>
              </p:cNvSpPr>
              <p:nvPr/>
            </p:nvSpPr>
            <p:spPr bwMode="auto">
              <a:xfrm>
                <a:off x="1165" y="3655"/>
                <a:ext cx="2" cy="17"/>
              </a:xfrm>
              <a:custGeom>
                <a:avLst/>
                <a:gdLst>
                  <a:gd name="T0" fmla="*/ 1 w 1"/>
                  <a:gd name="T1" fmla="*/ 3 h 8"/>
                  <a:gd name="T2" fmla="*/ 0 w 1"/>
                  <a:gd name="T3" fmla="*/ 7 h 8"/>
                  <a:gd name="T4" fmla="*/ 0 w 1"/>
                  <a:gd name="T5" fmla="*/ 8 h 8"/>
                  <a:gd name="T6" fmla="*/ 1 w 1"/>
                  <a:gd name="T7" fmla="*/ 4 h 8"/>
                  <a:gd name="T8" fmla="*/ 1 w 1"/>
                  <a:gd name="T9" fmla="*/ 3 h 8"/>
                  <a:gd name="T10" fmla="*/ 1 w 1"/>
                  <a:gd name="T11" fmla="*/ 0 h 8"/>
                  <a:gd name="T12" fmla="*/ 1 w 1"/>
                  <a:gd name="T13" fmla="*/ 0 h 8"/>
                  <a:gd name="T14" fmla="*/ 1 w 1"/>
                  <a:gd name="T15" fmla="*/ 2 h 8"/>
                  <a:gd name="T16" fmla="*/ 1 w 1"/>
                  <a:gd name="T17" fmla="*/ 2 h 8"/>
                  <a:gd name="T18" fmla="*/ 1 w 1"/>
                  <a:gd name="T19" fmla="*/ 1 h 8"/>
                  <a:gd name="T20" fmla="*/ 1 w 1"/>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8">
                    <a:moveTo>
                      <a:pt x="1" y="3"/>
                    </a:moveTo>
                    <a:cubicBezTo>
                      <a:pt x="0" y="5"/>
                      <a:pt x="0" y="6"/>
                      <a:pt x="0" y="7"/>
                    </a:cubicBezTo>
                    <a:cubicBezTo>
                      <a:pt x="0" y="8"/>
                      <a:pt x="0" y="8"/>
                      <a:pt x="0" y="8"/>
                    </a:cubicBezTo>
                    <a:cubicBezTo>
                      <a:pt x="0" y="7"/>
                      <a:pt x="1" y="5"/>
                      <a:pt x="1" y="4"/>
                    </a:cubicBezTo>
                    <a:cubicBezTo>
                      <a:pt x="1" y="4"/>
                      <a:pt x="1" y="4"/>
                      <a:pt x="1" y="3"/>
                    </a:cubicBezTo>
                    <a:close/>
                    <a:moveTo>
                      <a:pt x="1" y="0"/>
                    </a:moveTo>
                    <a:cubicBezTo>
                      <a:pt x="1" y="0"/>
                      <a:pt x="1" y="0"/>
                      <a:pt x="1" y="0"/>
                    </a:cubicBezTo>
                    <a:cubicBezTo>
                      <a:pt x="1" y="1"/>
                      <a:pt x="1" y="1"/>
                      <a:pt x="1" y="2"/>
                    </a:cubicBezTo>
                    <a:cubicBezTo>
                      <a:pt x="1" y="2"/>
                      <a:pt x="1" y="2"/>
                      <a:pt x="1" y="2"/>
                    </a:cubicBezTo>
                    <a:cubicBezTo>
                      <a:pt x="1" y="1"/>
                      <a:pt x="1" y="1"/>
                      <a:pt x="1" y="1"/>
                    </a:cubicBezTo>
                    <a:lnTo>
                      <a:pt x="1"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0" name="Freeform 2499"/>
              <p:cNvSpPr>
                <a:spLocks/>
              </p:cNvSpPr>
              <p:nvPr/>
            </p:nvSpPr>
            <p:spPr bwMode="auto">
              <a:xfrm>
                <a:off x="1165" y="3670"/>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1" name="Freeform 2500"/>
              <p:cNvSpPr>
                <a:spLocks/>
              </p:cNvSpPr>
              <p:nvPr/>
            </p:nvSpPr>
            <p:spPr bwMode="auto">
              <a:xfrm>
                <a:off x="1165" y="3674"/>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2" name="Rectangle 2501"/>
              <p:cNvSpPr>
                <a:spLocks noChangeArrowheads="1"/>
              </p:cNvSpPr>
              <p:nvPr/>
            </p:nvSpPr>
            <p:spPr bwMode="auto">
              <a:xfrm>
                <a:off x="1165" y="3672"/>
                <a:ext cx="1" cy="1"/>
              </a:xfrm>
              <a:prstGeom prst="rect">
                <a:avLst/>
              </a:prstGeom>
              <a:solidFill>
                <a:srgbClr val="8D37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3" name="Freeform 2502"/>
              <p:cNvSpPr>
                <a:spLocks/>
              </p:cNvSpPr>
              <p:nvPr/>
            </p:nvSpPr>
            <p:spPr bwMode="auto">
              <a:xfrm>
                <a:off x="1165" y="3672"/>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0"/>
                      <a:pt x="0" y="0"/>
                      <a:pt x="0" y="0"/>
                    </a:cubicBezTo>
                    <a:cubicBezTo>
                      <a:pt x="0" y="0"/>
                      <a:pt x="0" y="0"/>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4" name="Freeform 2503"/>
              <p:cNvSpPr>
                <a:spLocks/>
              </p:cNvSpPr>
              <p:nvPr/>
            </p:nvSpPr>
            <p:spPr bwMode="auto">
              <a:xfrm>
                <a:off x="1193" y="3517"/>
                <a:ext cx="10" cy="42"/>
              </a:xfrm>
              <a:custGeom>
                <a:avLst/>
                <a:gdLst>
                  <a:gd name="T0" fmla="*/ 5 w 5"/>
                  <a:gd name="T1" fmla="*/ 0 h 20"/>
                  <a:gd name="T2" fmla="*/ 0 w 5"/>
                  <a:gd name="T3" fmla="*/ 17 h 20"/>
                  <a:gd name="T4" fmla="*/ 0 w 5"/>
                  <a:gd name="T5" fmla="*/ 20 h 20"/>
                  <a:gd name="T6" fmla="*/ 5 w 5"/>
                  <a:gd name="T7" fmla="*/ 0 h 20"/>
                </a:gdLst>
                <a:ahLst/>
                <a:cxnLst>
                  <a:cxn ang="0">
                    <a:pos x="T0" y="T1"/>
                  </a:cxn>
                  <a:cxn ang="0">
                    <a:pos x="T2" y="T3"/>
                  </a:cxn>
                  <a:cxn ang="0">
                    <a:pos x="T4" y="T5"/>
                  </a:cxn>
                  <a:cxn ang="0">
                    <a:pos x="T6" y="T7"/>
                  </a:cxn>
                </a:cxnLst>
                <a:rect l="0" t="0" r="r" b="b"/>
                <a:pathLst>
                  <a:path w="5" h="20">
                    <a:moveTo>
                      <a:pt x="5" y="0"/>
                    </a:moveTo>
                    <a:cubicBezTo>
                      <a:pt x="3" y="6"/>
                      <a:pt x="2" y="12"/>
                      <a:pt x="0" y="17"/>
                    </a:cubicBezTo>
                    <a:cubicBezTo>
                      <a:pt x="0" y="18"/>
                      <a:pt x="0" y="19"/>
                      <a:pt x="0" y="20"/>
                    </a:cubicBezTo>
                    <a:cubicBezTo>
                      <a:pt x="1" y="13"/>
                      <a:pt x="3" y="6"/>
                      <a:pt x="5" y="0"/>
                    </a:cubicBezTo>
                    <a:close/>
                  </a:path>
                </a:pathLst>
              </a:custGeom>
              <a:solidFill>
                <a:srgbClr val="CB8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5" name="Freeform 2504"/>
              <p:cNvSpPr>
                <a:spLocks/>
              </p:cNvSpPr>
              <p:nvPr/>
            </p:nvSpPr>
            <p:spPr bwMode="auto">
              <a:xfrm>
                <a:off x="1184" y="3561"/>
                <a:ext cx="7" cy="119"/>
              </a:xfrm>
              <a:custGeom>
                <a:avLst/>
                <a:gdLst>
                  <a:gd name="T0" fmla="*/ 3 w 3"/>
                  <a:gd name="T1" fmla="*/ 0 h 56"/>
                  <a:gd name="T2" fmla="*/ 2 w 3"/>
                  <a:gd name="T3" fmla="*/ 6 h 56"/>
                  <a:gd name="T4" fmla="*/ 1 w 3"/>
                  <a:gd name="T5" fmla="*/ 19 h 56"/>
                  <a:gd name="T6" fmla="*/ 0 w 3"/>
                  <a:gd name="T7" fmla="*/ 20 h 56"/>
                  <a:gd name="T8" fmla="*/ 0 w 3"/>
                  <a:gd name="T9" fmla="*/ 34 h 56"/>
                  <a:gd name="T10" fmla="*/ 0 w 3"/>
                  <a:gd name="T11" fmla="*/ 53 h 56"/>
                  <a:gd name="T12" fmla="*/ 0 w 3"/>
                  <a:gd name="T13" fmla="*/ 56 h 56"/>
                  <a:gd name="T14" fmla="*/ 1 w 3"/>
                  <a:gd name="T15" fmla="*/ 42 h 56"/>
                  <a:gd name="T16" fmla="*/ 1 w 3"/>
                  <a:gd name="T17" fmla="*/ 34 h 56"/>
                  <a:gd name="T18" fmla="*/ 2 w 3"/>
                  <a:gd name="T19" fmla="*/ 8 h 56"/>
                  <a:gd name="T20" fmla="*/ 3 w 3"/>
                  <a:gd name="T21" fmla="*/ 3 h 56"/>
                  <a:gd name="T22" fmla="*/ 3 w 3"/>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6">
                    <a:moveTo>
                      <a:pt x="3" y="0"/>
                    </a:moveTo>
                    <a:cubicBezTo>
                      <a:pt x="3" y="2"/>
                      <a:pt x="2" y="4"/>
                      <a:pt x="2" y="6"/>
                    </a:cubicBezTo>
                    <a:cubicBezTo>
                      <a:pt x="2" y="12"/>
                      <a:pt x="2" y="17"/>
                      <a:pt x="1" y="19"/>
                    </a:cubicBezTo>
                    <a:cubicBezTo>
                      <a:pt x="0" y="20"/>
                      <a:pt x="0" y="20"/>
                      <a:pt x="0" y="20"/>
                    </a:cubicBezTo>
                    <a:cubicBezTo>
                      <a:pt x="0" y="24"/>
                      <a:pt x="0" y="28"/>
                      <a:pt x="0" y="34"/>
                    </a:cubicBezTo>
                    <a:cubicBezTo>
                      <a:pt x="0" y="40"/>
                      <a:pt x="0" y="47"/>
                      <a:pt x="0" y="53"/>
                    </a:cubicBezTo>
                    <a:cubicBezTo>
                      <a:pt x="0" y="54"/>
                      <a:pt x="0" y="55"/>
                      <a:pt x="0" y="56"/>
                    </a:cubicBezTo>
                    <a:cubicBezTo>
                      <a:pt x="0" y="51"/>
                      <a:pt x="0" y="47"/>
                      <a:pt x="1" y="42"/>
                    </a:cubicBezTo>
                    <a:cubicBezTo>
                      <a:pt x="1" y="40"/>
                      <a:pt x="1" y="37"/>
                      <a:pt x="1" y="34"/>
                    </a:cubicBezTo>
                    <a:cubicBezTo>
                      <a:pt x="1" y="25"/>
                      <a:pt x="1" y="17"/>
                      <a:pt x="2" y="8"/>
                    </a:cubicBezTo>
                    <a:cubicBezTo>
                      <a:pt x="3" y="6"/>
                      <a:pt x="3" y="5"/>
                      <a:pt x="3" y="3"/>
                    </a:cubicBezTo>
                    <a:cubicBezTo>
                      <a:pt x="3" y="2"/>
                      <a:pt x="3" y="1"/>
                      <a:pt x="3"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6" name="Freeform 2505"/>
              <p:cNvSpPr>
                <a:spLocks/>
              </p:cNvSpPr>
              <p:nvPr/>
            </p:nvSpPr>
            <p:spPr bwMode="auto">
              <a:xfrm>
                <a:off x="1182" y="3674"/>
                <a:ext cx="2" cy="38"/>
              </a:xfrm>
              <a:custGeom>
                <a:avLst/>
                <a:gdLst>
                  <a:gd name="T0" fmla="*/ 1 w 1"/>
                  <a:gd name="T1" fmla="*/ 0 h 18"/>
                  <a:gd name="T2" fmla="*/ 0 w 1"/>
                  <a:gd name="T3" fmla="*/ 18 h 18"/>
                  <a:gd name="T4" fmla="*/ 0 w 1"/>
                  <a:gd name="T5" fmla="*/ 13 h 18"/>
                  <a:gd name="T6" fmla="*/ 1 w 1"/>
                  <a:gd name="T7" fmla="*/ 3 h 18"/>
                  <a:gd name="T8" fmla="*/ 1 w 1"/>
                  <a:gd name="T9" fmla="*/ 0 h 18"/>
                </a:gdLst>
                <a:ahLst/>
                <a:cxnLst>
                  <a:cxn ang="0">
                    <a:pos x="T0" y="T1"/>
                  </a:cxn>
                  <a:cxn ang="0">
                    <a:pos x="T2" y="T3"/>
                  </a:cxn>
                  <a:cxn ang="0">
                    <a:pos x="T4" y="T5"/>
                  </a:cxn>
                  <a:cxn ang="0">
                    <a:pos x="T6" y="T7"/>
                  </a:cxn>
                  <a:cxn ang="0">
                    <a:pos x="T8" y="T9"/>
                  </a:cxn>
                </a:cxnLst>
                <a:rect l="0" t="0" r="r" b="b"/>
                <a:pathLst>
                  <a:path w="1" h="18">
                    <a:moveTo>
                      <a:pt x="1" y="0"/>
                    </a:moveTo>
                    <a:cubicBezTo>
                      <a:pt x="1" y="6"/>
                      <a:pt x="0" y="12"/>
                      <a:pt x="0" y="18"/>
                    </a:cubicBezTo>
                    <a:cubicBezTo>
                      <a:pt x="0" y="16"/>
                      <a:pt x="0" y="14"/>
                      <a:pt x="0" y="13"/>
                    </a:cubicBezTo>
                    <a:cubicBezTo>
                      <a:pt x="0" y="9"/>
                      <a:pt x="1" y="6"/>
                      <a:pt x="1" y="3"/>
                    </a:cubicBezTo>
                    <a:cubicBezTo>
                      <a:pt x="1" y="2"/>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7" name="Freeform 2506"/>
              <p:cNvSpPr>
                <a:spLocks/>
              </p:cNvSpPr>
              <p:nvPr/>
            </p:nvSpPr>
            <p:spPr bwMode="auto">
              <a:xfrm>
                <a:off x="1184" y="3574"/>
                <a:ext cx="5" cy="30"/>
              </a:xfrm>
              <a:custGeom>
                <a:avLst/>
                <a:gdLst>
                  <a:gd name="T0" fmla="*/ 2 w 2"/>
                  <a:gd name="T1" fmla="*/ 0 h 14"/>
                  <a:gd name="T2" fmla="*/ 1 w 2"/>
                  <a:gd name="T3" fmla="*/ 4 h 14"/>
                  <a:gd name="T4" fmla="*/ 0 w 2"/>
                  <a:gd name="T5" fmla="*/ 14 h 14"/>
                  <a:gd name="T6" fmla="*/ 1 w 2"/>
                  <a:gd name="T7" fmla="*/ 13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2" y="1"/>
                      <a:pt x="1" y="3"/>
                      <a:pt x="1" y="4"/>
                    </a:cubicBezTo>
                    <a:cubicBezTo>
                      <a:pt x="1" y="8"/>
                      <a:pt x="0" y="11"/>
                      <a:pt x="0" y="14"/>
                    </a:cubicBezTo>
                    <a:cubicBezTo>
                      <a:pt x="1" y="13"/>
                      <a:pt x="1" y="13"/>
                      <a:pt x="1" y="13"/>
                    </a:cubicBezTo>
                    <a:cubicBezTo>
                      <a:pt x="2" y="11"/>
                      <a:pt x="2" y="6"/>
                      <a:pt x="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8" name="Freeform 2507"/>
              <p:cNvSpPr>
                <a:spLocks noEditPoints="1"/>
              </p:cNvSpPr>
              <p:nvPr/>
            </p:nvSpPr>
            <p:spPr bwMode="auto">
              <a:xfrm>
                <a:off x="1182" y="3553"/>
                <a:ext cx="11" cy="149"/>
              </a:xfrm>
              <a:custGeom>
                <a:avLst/>
                <a:gdLst>
                  <a:gd name="T0" fmla="*/ 2 w 5"/>
                  <a:gd name="T1" fmla="*/ 46 h 70"/>
                  <a:gd name="T2" fmla="*/ 1 w 5"/>
                  <a:gd name="T3" fmla="*/ 60 h 70"/>
                  <a:gd name="T4" fmla="*/ 0 w 5"/>
                  <a:gd name="T5" fmla="*/ 70 h 70"/>
                  <a:gd name="T6" fmla="*/ 1 w 5"/>
                  <a:gd name="T7" fmla="*/ 64 h 70"/>
                  <a:gd name="T8" fmla="*/ 2 w 5"/>
                  <a:gd name="T9" fmla="*/ 46 h 70"/>
                  <a:gd name="T10" fmla="*/ 5 w 5"/>
                  <a:gd name="T11" fmla="*/ 0 h 70"/>
                  <a:gd name="T12" fmla="*/ 4 w 5"/>
                  <a:gd name="T13" fmla="*/ 4 h 70"/>
                  <a:gd name="T14" fmla="*/ 4 w 5"/>
                  <a:gd name="T15" fmla="*/ 7 h 70"/>
                  <a:gd name="T16" fmla="*/ 5 w 5"/>
                  <a:gd name="T17" fmla="*/ 3 h 70"/>
                  <a:gd name="T18" fmla="*/ 5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2" y="46"/>
                    </a:moveTo>
                    <a:cubicBezTo>
                      <a:pt x="1" y="51"/>
                      <a:pt x="1" y="55"/>
                      <a:pt x="1" y="60"/>
                    </a:cubicBezTo>
                    <a:cubicBezTo>
                      <a:pt x="1" y="63"/>
                      <a:pt x="0" y="66"/>
                      <a:pt x="0" y="70"/>
                    </a:cubicBezTo>
                    <a:cubicBezTo>
                      <a:pt x="0" y="68"/>
                      <a:pt x="1" y="66"/>
                      <a:pt x="1" y="64"/>
                    </a:cubicBezTo>
                    <a:cubicBezTo>
                      <a:pt x="1" y="58"/>
                      <a:pt x="2" y="52"/>
                      <a:pt x="2" y="46"/>
                    </a:cubicBezTo>
                    <a:close/>
                    <a:moveTo>
                      <a:pt x="5" y="0"/>
                    </a:moveTo>
                    <a:cubicBezTo>
                      <a:pt x="5" y="1"/>
                      <a:pt x="5" y="3"/>
                      <a:pt x="4" y="4"/>
                    </a:cubicBezTo>
                    <a:cubicBezTo>
                      <a:pt x="4" y="5"/>
                      <a:pt x="4" y="6"/>
                      <a:pt x="4" y="7"/>
                    </a:cubicBezTo>
                    <a:cubicBezTo>
                      <a:pt x="5" y="6"/>
                      <a:pt x="5" y="4"/>
                      <a:pt x="5" y="3"/>
                    </a:cubicBezTo>
                    <a:cubicBezTo>
                      <a:pt x="5" y="2"/>
                      <a:pt x="5" y="1"/>
                      <a:pt x="5"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9" name="Freeform 2508"/>
              <p:cNvSpPr>
                <a:spLocks noEditPoints="1"/>
              </p:cNvSpPr>
              <p:nvPr/>
            </p:nvSpPr>
            <p:spPr bwMode="auto">
              <a:xfrm>
                <a:off x="1176" y="3510"/>
                <a:ext cx="19" cy="145"/>
              </a:xfrm>
              <a:custGeom>
                <a:avLst/>
                <a:gdLst>
                  <a:gd name="T0" fmla="*/ 0 w 9"/>
                  <a:gd name="T1" fmla="*/ 63 h 68"/>
                  <a:gd name="T2" fmla="*/ 0 w 9"/>
                  <a:gd name="T3" fmla="*/ 63 h 68"/>
                  <a:gd name="T4" fmla="*/ 0 w 9"/>
                  <a:gd name="T5" fmla="*/ 68 h 68"/>
                  <a:gd name="T6" fmla="*/ 0 w 9"/>
                  <a:gd name="T7" fmla="*/ 67 h 68"/>
                  <a:gd name="T8" fmla="*/ 0 w 9"/>
                  <a:gd name="T9" fmla="*/ 63 h 68"/>
                  <a:gd name="T10" fmla="*/ 3 w 9"/>
                  <a:gd name="T11" fmla="*/ 22 h 68"/>
                  <a:gd name="T12" fmla="*/ 1 w 9"/>
                  <a:gd name="T13" fmla="*/ 32 h 68"/>
                  <a:gd name="T14" fmla="*/ 0 w 9"/>
                  <a:gd name="T15" fmla="*/ 43 h 68"/>
                  <a:gd name="T16" fmla="*/ 0 w 9"/>
                  <a:gd name="T17" fmla="*/ 44 h 68"/>
                  <a:gd name="T18" fmla="*/ 1 w 9"/>
                  <a:gd name="T19" fmla="*/ 49 h 68"/>
                  <a:gd name="T20" fmla="*/ 2 w 9"/>
                  <a:gd name="T21" fmla="*/ 32 h 68"/>
                  <a:gd name="T22" fmla="*/ 3 w 9"/>
                  <a:gd name="T23" fmla="*/ 22 h 68"/>
                  <a:gd name="T24" fmla="*/ 9 w 9"/>
                  <a:gd name="T25" fmla="*/ 0 h 68"/>
                  <a:gd name="T26" fmla="*/ 6 w 9"/>
                  <a:gd name="T27" fmla="*/ 11 h 68"/>
                  <a:gd name="T28" fmla="*/ 6 w 9"/>
                  <a:gd name="T29" fmla="*/ 12 h 68"/>
                  <a:gd name="T30" fmla="*/ 9 w 9"/>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68">
                    <a:moveTo>
                      <a:pt x="0" y="63"/>
                    </a:moveTo>
                    <a:cubicBezTo>
                      <a:pt x="0" y="63"/>
                      <a:pt x="0" y="63"/>
                      <a:pt x="0" y="63"/>
                    </a:cubicBezTo>
                    <a:cubicBezTo>
                      <a:pt x="0" y="65"/>
                      <a:pt x="0" y="67"/>
                      <a:pt x="0" y="68"/>
                    </a:cubicBezTo>
                    <a:cubicBezTo>
                      <a:pt x="0" y="68"/>
                      <a:pt x="0" y="68"/>
                      <a:pt x="0" y="67"/>
                    </a:cubicBezTo>
                    <a:cubicBezTo>
                      <a:pt x="0" y="66"/>
                      <a:pt x="0" y="64"/>
                      <a:pt x="0" y="63"/>
                    </a:cubicBezTo>
                    <a:close/>
                    <a:moveTo>
                      <a:pt x="3" y="22"/>
                    </a:moveTo>
                    <a:cubicBezTo>
                      <a:pt x="2" y="25"/>
                      <a:pt x="2" y="29"/>
                      <a:pt x="1" y="32"/>
                    </a:cubicBezTo>
                    <a:cubicBezTo>
                      <a:pt x="0" y="36"/>
                      <a:pt x="0" y="40"/>
                      <a:pt x="0" y="43"/>
                    </a:cubicBezTo>
                    <a:cubicBezTo>
                      <a:pt x="0" y="43"/>
                      <a:pt x="0" y="44"/>
                      <a:pt x="0" y="44"/>
                    </a:cubicBezTo>
                    <a:cubicBezTo>
                      <a:pt x="0" y="46"/>
                      <a:pt x="1" y="47"/>
                      <a:pt x="1" y="49"/>
                    </a:cubicBezTo>
                    <a:cubicBezTo>
                      <a:pt x="1" y="43"/>
                      <a:pt x="1" y="37"/>
                      <a:pt x="2" y="32"/>
                    </a:cubicBezTo>
                    <a:cubicBezTo>
                      <a:pt x="2" y="28"/>
                      <a:pt x="3" y="25"/>
                      <a:pt x="3" y="22"/>
                    </a:cubicBezTo>
                    <a:close/>
                    <a:moveTo>
                      <a:pt x="9" y="0"/>
                    </a:moveTo>
                    <a:cubicBezTo>
                      <a:pt x="8" y="3"/>
                      <a:pt x="7" y="7"/>
                      <a:pt x="6" y="11"/>
                    </a:cubicBezTo>
                    <a:cubicBezTo>
                      <a:pt x="6" y="12"/>
                      <a:pt x="6" y="12"/>
                      <a:pt x="6" y="12"/>
                    </a:cubicBezTo>
                    <a:cubicBezTo>
                      <a:pt x="7" y="8"/>
                      <a:pt x="8" y="4"/>
                      <a:pt x="9"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0" name="Freeform 2509"/>
              <p:cNvSpPr>
                <a:spLocks noEditPoints="1"/>
              </p:cNvSpPr>
              <p:nvPr/>
            </p:nvSpPr>
            <p:spPr bwMode="auto">
              <a:xfrm>
                <a:off x="1176" y="3604"/>
                <a:ext cx="2" cy="49"/>
              </a:xfrm>
              <a:custGeom>
                <a:avLst/>
                <a:gdLst>
                  <a:gd name="T0" fmla="*/ 0 w 1"/>
                  <a:gd name="T1" fmla="*/ 7 h 23"/>
                  <a:gd name="T2" fmla="*/ 0 w 1"/>
                  <a:gd name="T3" fmla="*/ 12 h 23"/>
                  <a:gd name="T4" fmla="*/ 0 w 1"/>
                  <a:gd name="T5" fmla="*/ 19 h 23"/>
                  <a:gd name="T6" fmla="*/ 0 w 1"/>
                  <a:gd name="T7" fmla="*/ 23 h 23"/>
                  <a:gd name="T8" fmla="*/ 1 w 1"/>
                  <a:gd name="T9" fmla="*/ 14 h 23"/>
                  <a:gd name="T10" fmla="*/ 0 w 1"/>
                  <a:gd name="T11" fmla="*/ 7 h 23"/>
                  <a:gd name="T12" fmla="*/ 0 w 1"/>
                  <a:gd name="T13" fmla="*/ 0 h 23"/>
                  <a:gd name="T14" fmla="*/ 1 w 1"/>
                  <a:gd name="T15" fmla="*/ 6 h 23"/>
                  <a:gd name="T16" fmla="*/ 1 w 1"/>
                  <a:gd name="T17" fmla="*/ 5 h 23"/>
                  <a:gd name="T18" fmla="*/ 0 w 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3">
                    <a:moveTo>
                      <a:pt x="0" y="7"/>
                    </a:moveTo>
                    <a:cubicBezTo>
                      <a:pt x="0" y="9"/>
                      <a:pt x="0" y="10"/>
                      <a:pt x="0" y="12"/>
                    </a:cubicBezTo>
                    <a:cubicBezTo>
                      <a:pt x="0" y="14"/>
                      <a:pt x="0" y="17"/>
                      <a:pt x="0" y="19"/>
                    </a:cubicBezTo>
                    <a:cubicBezTo>
                      <a:pt x="0" y="20"/>
                      <a:pt x="0" y="22"/>
                      <a:pt x="0" y="23"/>
                    </a:cubicBezTo>
                    <a:cubicBezTo>
                      <a:pt x="1" y="20"/>
                      <a:pt x="1" y="17"/>
                      <a:pt x="1" y="14"/>
                    </a:cubicBezTo>
                    <a:cubicBezTo>
                      <a:pt x="0" y="11"/>
                      <a:pt x="0" y="9"/>
                      <a:pt x="0" y="7"/>
                    </a:cubicBezTo>
                    <a:close/>
                    <a:moveTo>
                      <a:pt x="0" y="0"/>
                    </a:moveTo>
                    <a:cubicBezTo>
                      <a:pt x="0" y="2"/>
                      <a:pt x="1" y="4"/>
                      <a:pt x="1" y="6"/>
                    </a:cubicBezTo>
                    <a:cubicBezTo>
                      <a:pt x="1" y="5"/>
                      <a:pt x="1" y="5"/>
                      <a:pt x="1" y="5"/>
                    </a:cubicBezTo>
                    <a:cubicBezTo>
                      <a:pt x="1" y="3"/>
                      <a:pt x="0"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1" name="Freeform 2510"/>
              <p:cNvSpPr>
                <a:spLocks noEditPoints="1"/>
              </p:cNvSpPr>
              <p:nvPr/>
            </p:nvSpPr>
            <p:spPr bwMode="auto">
              <a:xfrm>
                <a:off x="1176" y="3602"/>
                <a:ext cx="2" cy="32"/>
              </a:xfrm>
              <a:custGeom>
                <a:avLst/>
                <a:gdLst>
                  <a:gd name="T0" fmla="*/ 0 w 1"/>
                  <a:gd name="T1" fmla="*/ 7 h 15"/>
                  <a:gd name="T2" fmla="*/ 0 w 1"/>
                  <a:gd name="T3" fmla="*/ 8 h 15"/>
                  <a:gd name="T4" fmla="*/ 1 w 1"/>
                  <a:gd name="T5" fmla="*/ 15 h 15"/>
                  <a:gd name="T6" fmla="*/ 1 w 1"/>
                  <a:gd name="T7" fmla="*/ 13 h 15"/>
                  <a:gd name="T8" fmla="*/ 0 w 1"/>
                  <a:gd name="T9" fmla="*/ 7 h 15"/>
                  <a:gd name="T10" fmla="*/ 0 w 1"/>
                  <a:gd name="T11" fmla="*/ 0 h 15"/>
                  <a:gd name="T12" fmla="*/ 0 w 1"/>
                  <a:gd name="T13" fmla="*/ 2 h 15"/>
                  <a:gd name="T14" fmla="*/ 1 w 1"/>
                  <a:gd name="T15" fmla="*/ 8 h 15"/>
                  <a:gd name="T16" fmla="*/ 1 w 1"/>
                  <a:gd name="T17" fmla="*/ 7 h 15"/>
                  <a:gd name="T18" fmla="*/ 0 w 1"/>
                  <a:gd name="T19" fmla="*/ 1 h 15"/>
                  <a:gd name="T20" fmla="*/ 0 w 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5">
                    <a:moveTo>
                      <a:pt x="0" y="7"/>
                    </a:moveTo>
                    <a:cubicBezTo>
                      <a:pt x="0" y="7"/>
                      <a:pt x="0" y="8"/>
                      <a:pt x="0" y="8"/>
                    </a:cubicBezTo>
                    <a:cubicBezTo>
                      <a:pt x="0" y="10"/>
                      <a:pt x="0" y="12"/>
                      <a:pt x="1" y="15"/>
                    </a:cubicBezTo>
                    <a:cubicBezTo>
                      <a:pt x="1" y="14"/>
                      <a:pt x="1" y="14"/>
                      <a:pt x="1" y="13"/>
                    </a:cubicBezTo>
                    <a:cubicBezTo>
                      <a:pt x="1" y="11"/>
                      <a:pt x="0" y="9"/>
                      <a:pt x="0" y="7"/>
                    </a:cubicBezTo>
                    <a:close/>
                    <a:moveTo>
                      <a:pt x="0" y="0"/>
                    </a:moveTo>
                    <a:cubicBezTo>
                      <a:pt x="0" y="1"/>
                      <a:pt x="0" y="1"/>
                      <a:pt x="0" y="2"/>
                    </a:cubicBezTo>
                    <a:cubicBezTo>
                      <a:pt x="0" y="4"/>
                      <a:pt x="1" y="6"/>
                      <a:pt x="1" y="8"/>
                    </a:cubicBezTo>
                    <a:cubicBezTo>
                      <a:pt x="1" y="7"/>
                      <a:pt x="1" y="7"/>
                      <a:pt x="1" y="7"/>
                    </a:cubicBezTo>
                    <a:cubicBezTo>
                      <a:pt x="1" y="5"/>
                      <a:pt x="0" y="3"/>
                      <a:pt x="0" y="1"/>
                    </a:cubicBezTo>
                    <a:cubicBezTo>
                      <a:pt x="0" y="1"/>
                      <a:pt x="0" y="0"/>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2" name="Freeform 2511"/>
              <p:cNvSpPr>
                <a:spLocks/>
              </p:cNvSpPr>
              <p:nvPr/>
            </p:nvSpPr>
            <p:spPr bwMode="auto">
              <a:xfrm>
                <a:off x="1176" y="3606"/>
                <a:ext cx="2" cy="23"/>
              </a:xfrm>
              <a:custGeom>
                <a:avLst/>
                <a:gdLst>
                  <a:gd name="T0" fmla="*/ 0 w 1"/>
                  <a:gd name="T1" fmla="*/ 0 h 11"/>
                  <a:gd name="T2" fmla="*/ 0 w 1"/>
                  <a:gd name="T3" fmla="*/ 5 h 11"/>
                  <a:gd name="T4" fmla="*/ 1 w 1"/>
                  <a:gd name="T5" fmla="*/ 11 h 11"/>
                  <a:gd name="T6" fmla="*/ 1 w 1"/>
                  <a:gd name="T7" fmla="*/ 11 h 11"/>
                  <a:gd name="T8" fmla="*/ 1 w 1"/>
                  <a:gd name="T9" fmla="*/ 6 h 11"/>
                  <a:gd name="T10" fmla="*/ 0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0" y="0"/>
                    </a:moveTo>
                    <a:cubicBezTo>
                      <a:pt x="0" y="2"/>
                      <a:pt x="0" y="3"/>
                      <a:pt x="0" y="5"/>
                    </a:cubicBezTo>
                    <a:cubicBezTo>
                      <a:pt x="0" y="7"/>
                      <a:pt x="1" y="9"/>
                      <a:pt x="1" y="11"/>
                    </a:cubicBezTo>
                    <a:cubicBezTo>
                      <a:pt x="1" y="11"/>
                      <a:pt x="1" y="11"/>
                      <a:pt x="1" y="11"/>
                    </a:cubicBezTo>
                    <a:cubicBezTo>
                      <a:pt x="1" y="9"/>
                      <a:pt x="1" y="7"/>
                      <a:pt x="1" y="6"/>
                    </a:cubicBezTo>
                    <a:cubicBezTo>
                      <a:pt x="1" y="4"/>
                      <a:pt x="0" y="2"/>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3" name="Freeform 2512"/>
              <p:cNvSpPr>
                <a:spLocks/>
              </p:cNvSpPr>
              <p:nvPr/>
            </p:nvSpPr>
            <p:spPr bwMode="auto">
              <a:xfrm>
                <a:off x="1180" y="3534"/>
                <a:ext cx="9" cy="44"/>
              </a:xfrm>
              <a:custGeom>
                <a:avLst/>
                <a:gdLst>
                  <a:gd name="T0" fmla="*/ 4 w 4"/>
                  <a:gd name="T1" fmla="*/ 0 h 21"/>
                  <a:gd name="T2" fmla="*/ 1 w 4"/>
                  <a:gd name="T3" fmla="*/ 11 h 21"/>
                  <a:gd name="T4" fmla="*/ 0 w 4"/>
                  <a:gd name="T5" fmla="*/ 21 h 21"/>
                  <a:gd name="T6" fmla="*/ 0 w 4"/>
                  <a:gd name="T7" fmla="*/ 18 h 21"/>
                  <a:gd name="T8" fmla="*/ 4 w 4"/>
                  <a:gd name="T9" fmla="*/ 1 h 21"/>
                  <a:gd name="T10" fmla="*/ 4 w 4"/>
                  <a:gd name="T11" fmla="*/ 0 h 21"/>
                </a:gdLst>
                <a:ahLst/>
                <a:cxnLst>
                  <a:cxn ang="0">
                    <a:pos x="T0" y="T1"/>
                  </a:cxn>
                  <a:cxn ang="0">
                    <a:pos x="T2" y="T3"/>
                  </a:cxn>
                  <a:cxn ang="0">
                    <a:pos x="T4" y="T5"/>
                  </a:cxn>
                  <a:cxn ang="0">
                    <a:pos x="T6" y="T7"/>
                  </a:cxn>
                  <a:cxn ang="0">
                    <a:pos x="T8" y="T9"/>
                  </a:cxn>
                  <a:cxn ang="0">
                    <a:pos x="T10" y="T11"/>
                  </a:cxn>
                </a:cxnLst>
                <a:rect l="0" t="0" r="r" b="b"/>
                <a:pathLst>
                  <a:path w="4" h="21">
                    <a:moveTo>
                      <a:pt x="4" y="0"/>
                    </a:moveTo>
                    <a:cubicBezTo>
                      <a:pt x="3" y="3"/>
                      <a:pt x="2" y="7"/>
                      <a:pt x="1" y="11"/>
                    </a:cubicBezTo>
                    <a:cubicBezTo>
                      <a:pt x="1" y="14"/>
                      <a:pt x="0" y="17"/>
                      <a:pt x="0" y="21"/>
                    </a:cubicBezTo>
                    <a:cubicBezTo>
                      <a:pt x="0" y="20"/>
                      <a:pt x="0" y="19"/>
                      <a:pt x="0" y="18"/>
                    </a:cubicBezTo>
                    <a:cubicBezTo>
                      <a:pt x="1" y="13"/>
                      <a:pt x="3" y="7"/>
                      <a:pt x="4" y="1"/>
                    </a:cubicBezTo>
                    <a:lnTo>
                      <a:pt x="4"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4" name="Freeform 2513"/>
              <p:cNvSpPr>
                <a:spLocks noEditPoints="1"/>
              </p:cNvSpPr>
              <p:nvPr/>
            </p:nvSpPr>
            <p:spPr bwMode="auto">
              <a:xfrm>
                <a:off x="1174" y="3651"/>
                <a:ext cx="2" cy="34"/>
              </a:xfrm>
              <a:custGeom>
                <a:avLst/>
                <a:gdLst>
                  <a:gd name="T0" fmla="*/ 0 w 1"/>
                  <a:gd name="T1" fmla="*/ 12 h 16"/>
                  <a:gd name="T2" fmla="*/ 0 w 1"/>
                  <a:gd name="T3" fmla="*/ 15 h 16"/>
                  <a:gd name="T4" fmla="*/ 0 w 1"/>
                  <a:gd name="T5" fmla="*/ 16 h 16"/>
                  <a:gd name="T6" fmla="*/ 0 w 1"/>
                  <a:gd name="T7" fmla="*/ 16 h 16"/>
                  <a:gd name="T8" fmla="*/ 0 w 1"/>
                  <a:gd name="T9" fmla="*/ 14 h 16"/>
                  <a:gd name="T10" fmla="*/ 0 w 1"/>
                  <a:gd name="T11" fmla="*/ 12 h 16"/>
                  <a:gd name="T12" fmla="*/ 0 w 1"/>
                  <a:gd name="T13" fmla="*/ 6 h 16"/>
                  <a:gd name="T14" fmla="*/ 0 w 1"/>
                  <a:gd name="T15" fmla="*/ 11 h 16"/>
                  <a:gd name="T16" fmla="*/ 1 w 1"/>
                  <a:gd name="T17" fmla="*/ 13 h 16"/>
                  <a:gd name="T18" fmla="*/ 1 w 1"/>
                  <a:gd name="T19" fmla="*/ 9 h 16"/>
                  <a:gd name="T20" fmla="*/ 0 w 1"/>
                  <a:gd name="T21" fmla="*/ 6 h 16"/>
                  <a:gd name="T22" fmla="*/ 1 w 1"/>
                  <a:gd name="T23" fmla="*/ 0 h 16"/>
                  <a:gd name="T24" fmla="*/ 1 w 1"/>
                  <a:gd name="T25" fmla="*/ 3 h 16"/>
                  <a:gd name="T26" fmla="*/ 1 w 1"/>
                  <a:gd name="T27" fmla="*/ 7 h 16"/>
                  <a:gd name="T28" fmla="*/ 1 w 1"/>
                  <a:gd name="T29" fmla="*/ 4 h 16"/>
                  <a:gd name="T30" fmla="*/ 1 w 1"/>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6">
                    <a:moveTo>
                      <a:pt x="0" y="12"/>
                    </a:moveTo>
                    <a:cubicBezTo>
                      <a:pt x="0" y="13"/>
                      <a:pt x="0" y="14"/>
                      <a:pt x="0" y="15"/>
                    </a:cubicBezTo>
                    <a:cubicBezTo>
                      <a:pt x="0" y="15"/>
                      <a:pt x="0" y="16"/>
                      <a:pt x="0" y="16"/>
                    </a:cubicBezTo>
                    <a:cubicBezTo>
                      <a:pt x="0" y="16"/>
                      <a:pt x="0" y="16"/>
                      <a:pt x="0" y="16"/>
                    </a:cubicBezTo>
                    <a:cubicBezTo>
                      <a:pt x="0" y="15"/>
                      <a:pt x="0" y="15"/>
                      <a:pt x="0" y="14"/>
                    </a:cubicBezTo>
                    <a:cubicBezTo>
                      <a:pt x="0" y="13"/>
                      <a:pt x="0" y="13"/>
                      <a:pt x="0" y="12"/>
                    </a:cubicBezTo>
                    <a:close/>
                    <a:moveTo>
                      <a:pt x="0" y="6"/>
                    </a:moveTo>
                    <a:cubicBezTo>
                      <a:pt x="0" y="7"/>
                      <a:pt x="0" y="9"/>
                      <a:pt x="0" y="11"/>
                    </a:cubicBezTo>
                    <a:cubicBezTo>
                      <a:pt x="0" y="12"/>
                      <a:pt x="0" y="12"/>
                      <a:pt x="1" y="13"/>
                    </a:cubicBezTo>
                    <a:cubicBezTo>
                      <a:pt x="1" y="12"/>
                      <a:pt x="1" y="10"/>
                      <a:pt x="1" y="9"/>
                    </a:cubicBezTo>
                    <a:cubicBezTo>
                      <a:pt x="1" y="8"/>
                      <a:pt x="1" y="7"/>
                      <a:pt x="0" y="6"/>
                    </a:cubicBezTo>
                    <a:close/>
                    <a:moveTo>
                      <a:pt x="1" y="0"/>
                    </a:moveTo>
                    <a:cubicBezTo>
                      <a:pt x="1" y="1"/>
                      <a:pt x="1" y="2"/>
                      <a:pt x="1" y="3"/>
                    </a:cubicBezTo>
                    <a:cubicBezTo>
                      <a:pt x="1" y="4"/>
                      <a:pt x="1" y="5"/>
                      <a:pt x="1" y="7"/>
                    </a:cubicBezTo>
                    <a:cubicBezTo>
                      <a:pt x="1" y="6"/>
                      <a:pt x="1" y="5"/>
                      <a:pt x="1" y="4"/>
                    </a:cubicBezTo>
                    <a:cubicBezTo>
                      <a:pt x="1" y="3"/>
                      <a:pt x="1" y="1"/>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5" name="Freeform 2514"/>
              <p:cNvSpPr>
                <a:spLocks/>
              </p:cNvSpPr>
              <p:nvPr/>
            </p:nvSpPr>
            <p:spPr bwMode="auto">
              <a:xfrm>
                <a:off x="1174" y="3682"/>
                <a:ext cx="0" cy="9"/>
              </a:xfrm>
              <a:custGeom>
                <a:avLst/>
                <a:gdLst>
                  <a:gd name="T0" fmla="*/ 0 h 4"/>
                  <a:gd name="T1" fmla="*/ 3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3"/>
                      <a:pt x="0" y="4"/>
                      <a:pt x="0" y="4"/>
                    </a:cubicBezTo>
                    <a:cubicBezTo>
                      <a:pt x="0" y="3"/>
                      <a:pt x="0" y="2"/>
                      <a:pt x="0" y="1"/>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6" name="Rectangle 2515"/>
              <p:cNvSpPr>
                <a:spLocks noChangeArrowheads="1"/>
              </p:cNvSpPr>
              <p:nvPr/>
            </p:nvSpPr>
            <p:spPr bwMode="auto">
              <a:xfrm>
                <a:off x="1174" y="3699"/>
                <a:ext cx="1" cy="3"/>
              </a:xfrm>
              <a:prstGeom prst="rect">
                <a:avLst/>
              </a:prstGeom>
              <a:solidFill>
                <a:srgbClr val="B25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7" name="Freeform 2516"/>
              <p:cNvSpPr>
                <a:spLocks/>
              </p:cNvSpPr>
              <p:nvPr/>
            </p:nvSpPr>
            <p:spPr bwMode="auto">
              <a:xfrm>
                <a:off x="1174" y="3691"/>
                <a:ext cx="0" cy="6"/>
              </a:xfrm>
              <a:custGeom>
                <a:avLst/>
                <a:gdLst>
                  <a:gd name="T0" fmla="*/ 0 h 3"/>
                  <a:gd name="T1" fmla="*/ 3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2"/>
                      <a:pt x="0" y="1"/>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8" name="Freeform 2517"/>
              <p:cNvSpPr>
                <a:spLocks/>
              </p:cNvSpPr>
              <p:nvPr/>
            </p:nvSpPr>
            <p:spPr bwMode="auto">
              <a:xfrm>
                <a:off x="1174" y="3702"/>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9" name="Rectangle 2518"/>
              <p:cNvSpPr>
                <a:spLocks noChangeArrowheads="1"/>
              </p:cNvSpPr>
              <p:nvPr/>
            </p:nvSpPr>
            <p:spPr bwMode="auto">
              <a:xfrm>
                <a:off x="1174" y="3697"/>
                <a:ext cx="1" cy="2"/>
              </a:xfrm>
              <a:prstGeom prst="rect">
                <a:avLst/>
              </a:prstGeom>
              <a:solidFill>
                <a:srgbClr val="A14E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0" name="Rectangle 2519"/>
              <p:cNvSpPr>
                <a:spLocks noChangeArrowheads="1"/>
              </p:cNvSpPr>
              <p:nvPr/>
            </p:nvSpPr>
            <p:spPr bwMode="auto">
              <a:xfrm>
                <a:off x="1174" y="3697"/>
                <a:ext cx="1" cy="1"/>
              </a:xfrm>
              <a:prstGeom prst="rect">
                <a:avLst/>
              </a:prstGeom>
              <a:solidFill>
                <a:srgbClr val="994A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1" name="Rectangle 2520"/>
              <p:cNvSpPr>
                <a:spLocks noChangeArrowheads="1"/>
              </p:cNvSpPr>
              <p:nvPr/>
            </p:nvSpPr>
            <p:spPr bwMode="auto">
              <a:xfrm>
                <a:off x="1174" y="3708"/>
                <a:ext cx="1" cy="1"/>
              </a:xfrm>
              <a:prstGeom prst="rect">
                <a:avLst/>
              </a:prstGeom>
              <a:solidFill>
                <a:srgbClr val="A04D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2" name="Freeform 2521"/>
              <p:cNvSpPr>
                <a:spLocks/>
              </p:cNvSpPr>
              <p:nvPr/>
            </p:nvSpPr>
            <p:spPr bwMode="auto">
              <a:xfrm>
                <a:off x="1167" y="3519"/>
                <a:ext cx="13" cy="42"/>
              </a:xfrm>
              <a:custGeom>
                <a:avLst/>
                <a:gdLst>
                  <a:gd name="T0" fmla="*/ 6 w 6"/>
                  <a:gd name="T1" fmla="*/ 0 h 20"/>
                  <a:gd name="T2" fmla="*/ 0 w 6"/>
                  <a:gd name="T3" fmla="*/ 18 h 20"/>
                  <a:gd name="T4" fmla="*/ 1 w 6"/>
                  <a:gd name="T5" fmla="*/ 20 h 20"/>
                  <a:gd name="T6" fmla="*/ 1 w 6"/>
                  <a:gd name="T7" fmla="*/ 18 h 20"/>
                  <a:gd name="T8" fmla="*/ 5 w 6"/>
                  <a:gd name="T9" fmla="*/ 1 h 20"/>
                  <a:gd name="T10" fmla="*/ 6 w 6"/>
                  <a:gd name="T11" fmla="*/ 0 h 20"/>
                </a:gdLst>
                <a:ahLst/>
                <a:cxnLst>
                  <a:cxn ang="0">
                    <a:pos x="T0" y="T1"/>
                  </a:cxn>
                  <a:cxn ang="0">
                    <a:pos x="T2" y="T3"/>
                  </a:cxn>
                  <a:cxn ang="0">
                    <a:pos x="T4" y="T5"/>
                  </a:cxn>
                  <a:cxn ang="0">
                    <a:pos x="T6" y="T7"/>
                  </a:cxn>
                  <a:cxn ang="0">
                    <a:pos x="T8" y="T9"/>
                  </a:cxn>
                  <a:cxn ang="0">
                    <a:pos x="T10" y="T11"/>
                  </a:cxn>
                </a:cxnLst>
                <a:rect l="0" t="0" r="r" b="b"/>
                <a:pathLst>
                  <a:path w="6" h="20">
                    <a:moveTo>
                      <a:pt x="6" y="0"/>
                    </a:moveTo>
                    <a:cubicBezTo>
                      <a:pt x="4" y="6"/>
                      <a:pt x="2" y="12"/>
                      <a:pt x="0" y="18"/>
                    </a:cubicBezTo>
                    <a:cubicBezTo>
                      <a:pt x="0" y="19"/>
                      <a:pt x="1" y="20"/>
                      <a:pt x="1" y="20"/>
                    </a:cubicBezTo>
                    <a:cubicBezTo>
                      <a:pt x="1" y="20"/>
                      <a:pt x="1" y="19"/>
                      <a:pt x="1" y="18"/>
                    </a:cubicBezTo>
                    <a:cubicBezTo>
                      <a:pt x="2" y="13"/>
                      <a:pt x="4" y="7"/>
                      <a:pt x="5" y="1"/>
                    </a:cubicBezTo>
                    <a:cubicBezTo>
                      <a:pt x="6" y="1"/>
                      <a:pt x="6" y="0"/>
                      <a:pt x="6"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3" name="Freeform 2522"/>
              <p:cNvSpPr>
                <a:spLocks/>
              </p:cNvSpPr>
              <p:nvPr/>
            </p:nvSpPr>
            <p:spPr bwMode="auto">
              <a:xfrm>
                <a:off x="1167" y="3570"/>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4" name="Freeform 2523"/>
              <p:cNvSpPr>
                <a:spLocks noEditPoints="1"/>
              </p:cNvSpPr>
              <p:nvPr/>
            </p:nvSpPr>
            <p:spPr bwMode="auto">
              <a:xfrm>
                <a:off x="1167" y="3504"/>
                <a:ext cx="17" cy="64"/>
              </a:xfrm>
              <a:custGeom>
                <a:avLst/>
                <a:gdLst>
                  <a:gd name="T0" fmla="*/ 0 w 8"/>
                  <a:gd name="T1" fmla="*/ 25 h 30"/>
                  <a:gd name="T2" fmla="*/ 0 w 8"/>
                  <a:gd name="T3" fmla="*/ 27 h 30"/>
                  <a:gd name="T4" fmla="*/ 0 w 8"/>
                  <a:gd name="T5" fmla="*/ 28 h 30"/>
                  <a:gd name="T6" fmla="*/ 0 w 8"/>
                  <a:gd name="T7" fmla="*/ 30 h 30"/>
                  <a:gd name="T8" fmla="*/ 1 w 8"/>
                  <a:gd name="T9" fmla="*/ 27 h 30"/>
                  <a:gd name="T10" fmla="*/ 0 w 8"/>
                  <a:gd name="T11" fmla="*/ 25 h 30"/>
                  <a:gd name="T12" fmla="*/ 8 w 8"/>
                  <a:gd name="T13" fmla="*/ 0 h 30"/>
                  <a:gd name="T14" fmla="*/ 6 w 8"/>
                  <a:gd name="T15" fmla="*/ 7 h 30"/>
                  <a:gd name="T16" fmla="*/ 5 w 8"/>
                  <a:gd name="T17" fmla="*/ 8 h 30"/>
                  <a:gd name="T18" fmla="*/ 8 w 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0">
                    <a:moveTo>
                      <a:pt x="0" y="25"/>
                    </a:moveTo>
                    <a:cubicBezTo>
                      <a:pt x="0" y="26"/>
                      <a:pt x="0" y="27"/>
                      <a:pt x="0" y="27"/>
                    </a:cubicBezTo>
                    <a:cubicBezTo>
                      <a:pt x="0" y="28"/>
                      <a:pt x="0" y="28"/>
                      <a:pt x="0" y="28"/>
                    </a:cubicBezTo>
                    <a:cubicBezTo>
                      <a:pt x="0" y="29"/>
                      <a:pt x="0" y="29"/>
                      <a:pt x="0" y="30"/>
                    </a:cubicBezTo>
                    <a:cubicBezTo>
                      <a:pt x="0" y="29"/>
                      <a:pt x="1" y="28"/>
                      <a:pt x="1" y="27"/>
                    </a:cubicBezTo>
                    <a:cubicBezTo>
                      <a:pt x="1" y="27"/>
                      <a:pt x="0" y="26"/>
                      <a:pt x="0" y="25"/>
                    </a:cubicBezTo>
                    <a:close/>
                    <a:moveTo>
                      <a:pt x="8" y="0"/>
                    </a:moveTo>
                    <a:cubicBezTo>
                      <a:pt x="7" y="2"/>
                      <a:pt x="6" y="5"/>
                      <a:pt x="6" y="7"/>
                    </a:cubicBezTo>
                    <a:cubicBezTo>
                      <a:pt x="6" y="7"/>
                      <a:pt x="6" y="8"/>
                      <a:pt x="5" y="8"/>
                    </a:cubicBezTo>
                    <a:cubicBezTo>
                      <a:pt x="6" y="5"/>
                      <a:pt x="7" y="3"/>
                      <a:pt x="8"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5" name="Freeform 2524"/>
              <p:cNvSpPr>
                <a:spLocks/>
              </p:cNvSpPr>
              <p:nvPr/>
            </p:nvSpPr>
            <p:spPr bwMode="auto">
              <a:xfrm>
                <a:off x="1167" y="3565"/>
                <a:ext cx="0" cy="7"/>
              </a:xfrm>
              <a:custGeom>
                <a:avLst/>
                <a:gdLst>
                  <a:gd name="T0" fmla="*/ 0 h 3"/>
                  <a:gd name="T1" fmla="*/ 0 h 3"/>
                  <a:gd name="T2" fmla="*/ 2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0"/>
                      <a:pt x="0" y="0"/>
                      <a:pt x="0" y="0"/>
                    </a:cubicBezTo>
                    <a:cubicBezTo>
                      <a:pt x="0" y="1"/>
                      <a:pt x="0" y="1"/>
                      <a:pt x="0" y="2"/>
                    </a:cubicBezTo>
                    <a:cubicBezTo>
                      <a:pt x="0" y="2"/>
                      <a:pt x="0" y="3"/>
                      <a:pt x="0" y="3"/>
                    </a:cubicBezTo>
                    <a:cubicBezTo>
                      <a:pt x="0" y="3"/>
                      <a:pt x="0" y="3"/>
                      <a:pt x="0" y="3"/>
                    </a:cubicBezTo>
                    <a:cubicBezTo>
                      <a:pt x="0" y="2"/>
                      <a:pt x="0" y="1"/>
                      <a:pt x="0" y="0"/>
                    </a:cubicBezTo>
                    <a:close/>
                  </a:path>
                </a:pathLst>
              </a:custGeom>
              <a:solidFill>
                <a:srgbClr val="994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6" name="Freeform 2525"/>
              <p:cNvSpPr>
                <a:spLocks/>
              </p:cNvSpPr>
              <p:nvPr/>
            </p:nvSpPr>
            <p:spPr bwMode="auto">
              <a:xfrm>
                <a:off x="1167" y="3563"/>
                <a:ext cx="0" cy="9"/>
              </a:xfrm>
              <a:custGeom>
                <a:avLst/>
                <a:gdLst>
                  <a:gd name="T0" fmla="*/ 0 h 4"/>
                  <a:gd name="T1" fmla="*/ 1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1"/>
                    </a:cubicBezTo>
                    <a:cubicBezTo>
                      <a:pt x="0" y="2"/>
                      <a:pt x="0" y="3"/>
                      <a:pt x="0" y="4"/>
                    </a:cubicBezTo>
                    <a:cubicBezTo>
                      <a:pt x="0" y="3"/>
                      <a:pt x="0" y="3"/>
                      <a:pt x="0" y="2"/>
                    </a:cubicBezTo>
                    <a:cubicBezTo>
                      <a:pt x="0" y="1"/>
                      <a:pt x="0" y="1"/>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7" name="Freeform 2526"/>
              <p:cNvSpPr>
                <a:spLocks/>
              </p:cNvSpPr>
              <p:nvPr/>
            </p:nvSpPr>
            <p:spPr bwMode="auto">
              <a:xfrm>
                <a:off x="1165" y="3570"/>
                <a:ext cx="2" cy="15"/>
              </a:xfrm>
              <a:custGeom>
                <a:avLst/>
                <a:gdLst>
                  <a:gd name="T0" fmla="*/ 0 w 1"/>
                  <a:gd name="T1" fmla="*/ 0 h 7"/>
                  <a:gd name="T2" fmla="*/ 0 w 1"/>
                  <a:gd name="T3" fmla="*/ 3 h 7"/>
                  <a:gd name="T4" fmla="*/ 1 w 1"/>
                  <a:gd name="T5" fmla="*/ 7 h 7"/>
                  <a:gd name="T6" fmla="*/ 1 w 1"/>
                  <a:gd name="T7" fmla="*/ 4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1"/>
                      <a:pt x="0" y="2"/>
                      <a:pt x="0" y="3"/>
                    </a:cubicBezTo>
                    <a:cubicBezTo>
                      <a:pt x="0" y="4"/>
                      <a:pt x="1" y="6"/>
                      <a:pt x="1" y="7"/>
                    </a:cubicBezTo>
                    <a:cubicBezTo>
                      <a:pt x="1" y="6"/>
                      <a:pt x="1" y="5"/>
                      <a:pt x="1" y="4"/>
                    </a:cubicBezTo>
                    <a:cubicBezTo>
                      <a:pt x="1" y="3"/>
                      <a:pt x="0"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8" name="Freeform 2527"/>
              <p:cNvSpPr>
                <a:spLocks noEditPoints="1"/>
              </p:cNvSpPr>
              <p:nvPr/>
            </p:nvSpPr>
            <p:spPr bwMode="auto">
              <a:xfrm>
                <a:off x="1163" y="3582"/>
                <a:ext cx="4" cy="64"/>
              </a:xfrm>
              <a:custGeom>
                <a:avLst/>
                <a:gdLst>
                  <a:gd name="T0" fmla="*/ 0 w 2"/>
                  <a:gd name="T1" fmla="*/ 28 h 30"/>
                  <a:gd name="T2" fmla="*/ 0 w 2"/>
                  <a:gd name="T3" fmla="*/ 29 h 30"/>
                  <a:gd name="T4" fmla="*/ 0 w 2"/>
                  <a:gd name="T5" fmla="*/ 30 h 30"/>
                  <a:gd name="T6" fmla="*/ 0 w 2"/>
                  <a:gd name="T7" fmla="*/ 30 h 30"/>
                  <a:gd name="T8" fmla="*/ 0 w 2"/>
                  <a:gd name="T9" fmla="*/ 28 h 30"/>
                  <a:gd name="T10" fmla="*/ 0 w 2"/>
                  <a:gd name="T11" fmla="*/ 21 h 30"/>
                  <a:gd name="T12" fmla="*/ 0 w 2"/>
                  <a:gd name="T13" fmla="*/ 25 h 30"/>
                  <a:gd name="T14" fmla="*/ 1 w 2"/>
                  <a:gd name="T15" fmla="*/ 27 h 30"/>
                  <a:gd name="T16" fmla="*/ 1 w 2"/>
                  <a:gd name="T17" fmla="*/ 24 h 30"/>
                  <a:gd name="T18" fmla="*/ 0 w 2"/>
                  <a:gd name="T19" fmla="*/ 21 h 30"/>
                  <a:gd name="T20" fmla="*/ 1 w 2"/>
                  <a:gd name="T21" fmla="*/ 15 h 30"/>
                  <a:gd name="T22" fmla="*/ 1 w 2"/>
                  <a:gd name="T23" fmla="*/ 18 h 30"/>
                  <a:gd name="T24" fmla="*/ 1 w 2"/>
                  <a:gd name="T25" fmla="*/ 21 h 30"/>
                  <a:gd name="T26" fmla="*/ 1 w 2"/>
                  <a:gd name="T27" fmla="*/ 18 h 30"/>
                  <a:gd name="T28" fmla="*/ 1 w 2"/>
                  <a:gd name="T29" fmla="*/ 15 h 30"/>
                  <a:gd name="T30" fmla="*/ 1 w 2"/>
                  <a:gd name="T31" fmla="*/ 7 h 30"/>
                  <a:gd name="T32" fmla="*/ 1 w 2"/>
                  <a:gd name="T33" fmla="*/ 11 h 30"/>
                  <a:gd name="T34" fmla="*/ 1 w 2"/>
                  <a:gd name="T35" fmla="*/ 11 h 30"/>
                  <a:gd name="T36" fmla="*/ 1 w 2"/>
                  <a:gd name="T37" fmla="*/ 16 h 30"/>
                  <a:gd name="T38" fmla="*/ 2 w 2"/>
                  <a:gd name="T39" fmla="*/ 12 h 30"/>
                  <a:gd name="T40" fmla="*/ 1 w 2"/>
                  <a:gd name="T41" fmla="*/ 7 h 30"/>
                  <a:gd name="T42" fmla="*/ 1 w 2"/>
                  <a:gd name="T43" fmla="*/ 0 h 30"/>
                  <a:gd name="T44" fmla="*/ 1 w 2"/>
                  <a:gd name="T45" fmla="*/ 2 h 30"/>
                  <a:gd name="T46" fmla="*/ 2 w 2"/>
                  <a:gd name="T47" fmla="*/ 7 h 30"/>
                  <a:gd name="T48" fmla="*/ 2 w 2"/>
                  <a:gd name="T49" fmla="*/ 5 h 30"/>
                  <a:gd name="T50" fmla="*/ 1 w 2"/>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30">
                    <a:moveTo>
                      <a:pt x="0" y="28"/>
                    </a:moveTo>
                    <a:cubicBezTo>
                      <a:pt x="0" y="29"/>
                      <a:pt x="0" y="29"/>
                      <a:pt x="0" y="29"/>
                    </a:cubicBezTo>
                    <a:cubicBezTo>
                      <a:pt x="0" y="30"/>
                      <a:pt x="0" y="30"/>
                      <a:pt x="0" y="30"/>
                    </a:cubicBezTo>
                    <a:cubicBezTo>
                      <a:pt x="0" y="30"/>
                      <a:pt x="0" y="30"/>
                      <a:pt x="0" y="30"/>
                    </a:cubicBezTo>
                    <a:cubicBezTo>
                      <a:pt x="0" y="30"/>
                      <a:pt x="0" y="29"/>
                      <a:pt x="0" y="28"/>
                    </a:cubicBezTo>
                    <a:close/>
                    <a:moveTo>
                      <a:pt x="0" y="21"/>
                    </a:moveTo>
                    <a:cubicBezTo>
                      <a:pt x="0" y="23"/>
                      <a:pt x="0" y="24"/>
                      <a:pt x="0" y="25"/>
                    </a:cubicBezTo>
                    <a:cubicBezTo>
                      <a:pt x="0" y="26"/>
                      <a:pt x="1" y="27"/>
                      <a:pt x="1" y="27"/>
                    </a:cubicBezTo>
                    <a:cubicBezTo>
                      <a:pt x="1" y="26"/>
                      <a:pt x="1" y="25"/>
                      <a:pt x="1" y="24"/>
                    </a:cubicBezTo>
                    <a:cubicBezTo>
                      <a:pt x="1" y="23"/>
                      <a:pt x="1" y="22"/>
                      <a:pt x="0" y="21"/>
                    </a:cubicBezTo>
                    <a:close/>
                    <a:moveTo>
                      <a:pt x="1" y="15"/>
                    </a:moveTo>
                    <a:cubicBezTo>
                      <a:pt x="1" y="16"/>
                      <a:pt x="1" y="17"/>
                      <a:pt x="1" y="18"/>
                    </a:cubicBezTo>
                    <a:cubicBezTo>
                      <a:pt x="1" y="19"/>
                      <a:pt x="1" y="20"/>
                      <a:pt x="1" y="21"/>
                    </a:cubicBezTo>
                    <a:cubicBezTo>
                      <a:pt x="1" y="20"/>
                      <a:pt x="1" y="19"/>
                      <a:pt x="1" y="18"/>
                    </a:cubicBezTo>
                    <a:cubicBezTo>
                      <a:pt x="1" y="17"/>
                      <a:pt x="1" y="16"/>
                      <a:pt x="1" y="15"/>
                    </a:cubicBezTo>
                    <a:close/>
                    <a:moveTo>
                      <a:pt x="1" y="7"/>
                    </a:moveTo>
                    <a:cubicBezTo>
                      <a:pt x="1" y="8"/>
                      <a:pt x="1" y="10"/>
                      <a:pt x="1" y="11"/>
                    </a:cubicBezTo>
                    <a:cubicBezTo>
                      <a:pt x="1" y="11"/>
                      <a:pt x="1" y="11"/>
                      <a:pt x="1" y="11"/>
                    </a:cubicBezTo>
                    <a:cubicBezTo>
                      <a:pt x="1" y="13"/>
                      <a:pt x="1" y="14"/>
                      <a:pt x="1" y="16"/>
                    </a:cubicBezTo>
                    <a:cubicBezTo>
                      <a:pt x="2" y="14"/>
                      <a:pt x="2" y="13"/>
                      <a:pt x="2" y="12"/>
                    </a:cubicBezTo>
                    <a:cubicBezTo>
                      <a:pt x="1" y="10"/>
                      <a:pt x="1" y="9"/>
                      <a:pt x="1" y="7"/>
                    </a:cubicBezTo>
                    <a:close/>
                    <a:moveTo>
                      <a:pt x="1" y="0"/>
                    </a:moveTo>
                    <a:cubicBezTo>
                      <a:pt x="1" y="1"/>
                      <a:pt x="1" y="1"/>
                      <a:pt x="1" y="2"/>
                    </a:cubicBezTo>
                    <a:cubicBezTo>
                      <a:pt x="1" y="4"/>
                      <a:pt x="1" y="5"/>
                      <a:pt x="2" y="7"/>
                    </a:cubicBezTo>
                    <a:cubicBezTo>
                      <a:pt x="2" y="6"/>
                      <a:pt x="2" y="6"/>
                      <a:pt x="2" y="5"/>
                    </a:cubicBezTo>
                    <a:cubicBezTo>
                      <a:pt x="1" y="4"/>
                      <a:pt x="1" y="2"/>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9" name="Freeform 2528"/>
              <p:cNvSpPr>
                <a:spLocks/>
              </p:cNvSpPr>
              <p:nvPr/>
            </p:nvSpPr>
            <p:spPr bwMode="auto">
              <a:xfrm>
                <a:off x="1163" y="3644"/>
                <a:ext cx="0" cy="11"/>
              </a:xfrm>
              <a:custGeom>
                <a:avLst/>
                <a:gdLst>
                  <a:gd name="T0" fmla="*/ 0 h 5"/>
                  <a:gd name="T1" fmla="*/ 3 h 5"/>
                  <a:gd name="T2" fmla="*/ 5 h 5"/>
                  <a:gd name="T3" fmla="*/ 4 h 5"/>
                  <a:gd name="T4" fmla="*/ 1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cubicBezTo>
                      <a:pt x="0" y="1"/>
                      <a:pt x="0" y="2"/>
                      <a:pt x="0" y="3"/>
                    </a:cubicBezTo>
                    <a:cubicBezTo>
                      <a:pt x="0" y="4"/>
                      <a:pt x="0" y="4"/>
                      <a:pt x="0" y="5"/>
                    </a:cubicBezTo>
                    <a:cubicBezTo>
                      <a:pt x="0" y="4"/>
                      <a:pt x="0" y="4"/>
                      <a:pt x="0" y="4"/>
                    </a:cubicBezTo>
                    <a:cubicBezTo>
                      <a:pt x="0" y="3"/>
                      <a:pt x="0" y="2"/>
                      <a:pt x="0" y="1"/>
                    </a:cubicBezTo>
                    <a:lnTo>
                      <a:pt x="0" y="0"/>
                    </a:ln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0" name="Freeform 2529"/>
              <p:cNvSpPr>
                <a:spLocks/>
              </p:cNvSpPr>
              <p:nvPr/>
            </p:nvSpPr>
            <p:spPr bwMode="auto">
              <a:xfrm>
                <a:off x="1161" y="367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1" name="Freeform 2530"/>
              <p:cNvSpPr>
                <a:spLocks/>
              </p:cNvSpPr>
              <p:nvPr/>
            </p:nvSpPr>
            <p:spPr bwMode="auto">
              <a:xfrm>
                <a:off x="1163" y="3655"/>
                <a:ext cx="0" cy="6"/>
              </a:xfrm>
              <a:custGeom>
                <a:avLst/>
                <a:gdLst>
                  <a:gd name="T0" fmla="*/ 0 h 3"/>
                  <a:gd name="T1" fmla="*/ 3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2"/>
                      <a:pt x="0" y="1"/>
                    </a:cubicBezTo>
                    <a:cubicBezTo>
                      <a:pt x="0" y="0"/>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2" name="Freeform 2531"/>
              <p:cNvSpPr>
                <a:spLocks/>
              </p:cNvSpPr>
              <p:nvPr/>
            </p:nvSpPr>
            <p:spPr bwMode="auto">
              <a:xfrm>
                <a:off x="1161" y="3665"/>
                <a:ext cx="2" cy="7"/>
              </a:xfrm>
              <a:custGeom>
                <a:avLst/>
                <a:gdLst>
                  <a:gd name="T0" fmla="*/ 1 w 1"/>
                  <a:gd name="T1" fmla="*/ 0 h 3"/>
                  <a:gd name="T2" fmla="*/ 0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0" y="3"/>
                      <a:pt x="0" y="3"/>
                      <a:pt x="0" y="3"/>
                    </a:cubicBezTo>
                    <a:cubicBezTo>
                      <a:pt x="1" y="2"/>
                      <a:pt x="1" y="1"/>
                      <a:pt x="1"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3" name="Rectangle 2532"/>
              <p:cNvSpPr>
                <a:spLocks noChangeArrowheads="1"/>
              </p:cNvSpPr>
              <p:nvPr/>
            </p:nvSpPr>
            <p:spPr bwMode="auto">
              <a:xfrm>
                <a:off x="1163" y="3661"/>
                <a:ext cx="1" cy="1"/>
              </a:xfrm>
              <a:prstGeom prst="rect">
                <a:avLst/>
              </a:prstGeom>
              <a:solidFill>
                <a:srgbClr val="994A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4" name="Freeform 2533"/>
              <p:cNvSpPr>
                <a:spLocks/>
              </p:cNvSpPr>
              <p:nvPr/>
            </p:nvSpPr>
            <p:spPr bwMode="auto">
              <a:xfrm>
                <a:off x="1163" y="3661"/>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5" name="Freeform 2534"/>
              <p:cNvSpPr>
                <a:spLocks/>
              </p:cNvSpPr>
              <p:nvPr/>
            </p:nvSpPr>
            <p:spPr bwMode="auto">
              <a:xfrm>
                <a:off x="1161" y="366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6" name="Freeform 2535"/>
              <p:cNvSpPr>
                <a:spLocks/>
              </p:cNvSpPr>
              <p:nvPr/>
            </p:nvSpPr>
            <p:spPr bwMode="auto">
              <a:xfrm>
                <a:off x="1161" y="3663"/>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7" name="Rectangle 2536"/>
              <p:cNvSpPr>
                <a:spLocks noChangeArrowheads="1"/>
              </p:cNvSpPr>
              <p:nvPr/>
            </p:nvSpPr>
            <p:spPr bwMode="auto">
              <a:xfrm>
                <a:off x="1161" y="3661"/>
                <a:ext cx="1" cy="2"/>
              </a:xfrm>
              <a:prstGeom prst="rect">
                <a:avLst/>
              </a:prstGeom>
              <a:solidFill>
                <a:srgbClr val="8532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8" name="Freeform 2537"/>
              <p:cNvSpPr>
                <a:spLocks noEditPoints="1"/>
              </p:cNvSpPr>
              <p:nvPr/>
            </p:nvSpPr>
            <p:spPr bwMode="auto">
              <a:xfrm>
                <a:off x="1138" y="3672"/>
                <a:ext cx="23" cy="195"/>
              </a:xfrm>
              <a:custGeom>
                <a:avLst/>
                <a:gdLst>
                  <a:gd name="T0" fmla="*/ 2 w 11"/>
                  <a:gd name="T1" fmla="*/ 75 h 92"/>
                  <a:gd name="T2" fmla="*/ 0 w 11"/>
                  <a:gd name="T3" fmla="*/ 82 h 92"/>
                  <a:gd name="T4" fmla="*/ 0 w 11"/>
                  <a:gd name="T5" fmla="*/ 92 h 92"/>
                  <a:gd name="T6" fmla="*/ 2 w 11"/>
                  <a:gd name="T7" fmla="*/ 75 h 92"/>
                  <a:gd name="T8" fmla="*/ 7 w 11"/>
                  <a:gd name="T9" fmla="*/ 45 h 92"/>
                  <a:gd name="T10" fmla="*/ 6 w 11"/>
                  <a:gd name="T11" fmla="*/ 48 h 92"/>
                  <a:gd name="T12" fmla="*/ 3 w 11"/>
                  <a:gd name="T13" fmla="*/ 61 h 92"/>
                  <a:gd name="T14" fmla="*/ 4 w 11"/>
                  <a:gd name="T15" fmla="*/ 58 h 92"/>
                  <a:gd name="T16" fmla="*/ 7 w 11"/>
                  <a:gd name="T17" fmla="*/ 45 h 92"/>
                  <a:gd name="T18" fmla="*/ 11 w 11"/>
                  <a:gd name="T19" fmla="*/ 0 h 92"/>
                  <a:gd name="T20" fmla="*/ 11 w 11"/>
                  <a:gd name="T21" fmla="*/ 7 h 92"/>
                  <a:gd name="T22" fmla="*/ 11 w 11"/>
                  <a:gd name="T23" fmla="*/ 11 h 92"/>
                  <a:gd name="T24" fmla="*/ 11 w 11"/>
                  <a:gd name="T25" fmla="*/ 10 h 92"/>
                  <a:gd name="T26" fmla="*/ 11 w 11"/>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2">
                    <a:moveTo>
                      <a:pt x="2" y="75"/>
                    </a:moveTo>
                    <a:cubicBezTo>
                      <a:pt x="1" y="77"/>
                      <a:pt x="1" y="80"/>
                      <a:pt x="0" y="82"/>
                    </a:cubicBezTo>
                    <a:cubicBezTo>
                      <a:pt x="0" y="86"/>
                      <a:pt x="0" y="90"/>
                      <a:pt x="0" y="92"/>
                    </a:cubicBezTo>
                    <a:cubicBezTo>
                      <a:pt x="0" y="85"/>
                      <a:pt x="1" y="79"/>
                      <a:pt x="2" y="75"/>
                    </a:cubicBezTo>
                    <a:close/>
                    <a:moveTo>
                      <a:pt x="7" y="45"/>
                    </a:moveTo>
                    <a:cubicBezTo>
                      <a:pt x="6" y="46"/>
                      <a:pt x="6" y="47"/>
                      <a:pt x="6" y="48"/>
                    </a:cubicBezTo>
                    <a:cubicBezTo>
                      <a:pt x="5" y="52"/>
                      <a:pt x="4" y="56"/>
                      <a:pt x="3" y="61"/>
                    </a:cubicBezTo>
                    <a:cubicBezTo>
                      <a:pt x="4" y="60"/>
                      <a:pt x="4" y="59"/>
                      <a:pt x="4" y="58"/>
                    </a:cubicBezTo>
                    <a:cubicBezTo>
                      <a:pt x="5" y="55"/>
                      <a:pt x="6" y="50"/>
                      <a:pt x="7" y="45"/>
                    </a:cubicBezTo>
                    <a:close/>
                    <a:moveTo>
                      <a:pt x="11" y="0"/>
                    </a:moveTo>
                    <a:cubicBezTo>
                      <a:pt x="11" y="2"/>
                      <a:pt x="11" y="5"/>
                      <a:pt x="11" y="7"/>
                    </a:cubicBezTo>
                    <a:cubicBezTo>
                      <a:pt x="11" y="8"/>
                      <a:pt x="11" y="10"/>
                      <a:pt x="11" y="11"/>
                    </a:cubicBezTo>
                    <a:cubicBezTo>
                      <a:pt x="11" y="11"/>
                      <a:pt x="11" y="10"/>
                      <a:pt x="11" y="10"/>
                    </a:cubicBezTo>
                    <a:cubicBezTo>
                      <a:pt x="11" y="7"/>
                      <a:pt x="11" y="3"/>
                      <a:pt x="11"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9" name="Freeform 2538"/>
              <p:cNvSpPr>
                <a:spLocks/>
              </p:cNvSpPr>
              <p:nvPr/>
            </p:nvSpPr>
            <p:spPr bwMode="auto">
              <a:xfrm>
                <a:off x="1138" y="3687"/>
                <a:ext cx="23" cy="159"/>
              </a:xfrm>
              <a:custGeom>
                <a:avLst/>
                <a:gdLst>
                  <a:gd name="T0" fmla="*/ 11 w 11"/>
                  <a:gd name="T1" fmla="*/ 0 h 75"/>
                  <a:gd name="T2" fmla="*/ 7 w 11"/>
                  <a:gd name="T3" fmla="*/ 38 h 75"/>
                  <a:gd name="T4" fmla="*/ 4 w 11"/>
                  <a:gd name="T5" fmla="*/ 51 h 75"/>
                  <a:gd name="T6" fmla="*/ 3 w 11"/>
                  <a:gd name="T7" fmla="*/ 54 h 75"/>
                  <a:gd name="T8" fmla="*/ 0 w 11"/>
                  <a:gd name="T9" fmla="*/ 75 h 75"/>
                  <a:gd name="T10" fmla="*/ 2 w 11"/>
                  <a:gd name="T11" fmla="*/ 68 h 75"/>
                  <a:gd name="T12" fmla="*/ 5 w 11"/>
                  <a:gd name="T13" fmla="*/ 50 h 75"/>
                  <a:gd name="T14" fmla="*/ 9 w 11"/>
                  <a:gd name="T15" fmla="*/ 28 h 75"/>
                  <a:gd name="T16" fmla="*/ 11 w 11"/>
                  <a:gd name="T17" fmla="*/ 4 h 75"/>
                  <a:gd name="T18" fmla="*/ 11 w 11"/>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5">
                    <a:moveTo>
                      <a:pt x="11" y="0"/>
                    </a:moveTo>
                    <a:cubicBezTo>
                      <a:pt x="10" y="13"/>
                      <a:pt x="9" y="25"/>
                      <a:pt x="7" y="38"/>
                    </a:cubicBezTo>
                    <a:cubicBezTo>
                      <a:pt x="6" y="43"/>
                      <a:pt x="5" y="48"/>
                      <a:pt x="4" y="51"/>
                    </a:cubicBezTo>
                    <a:cubicBezTo>
                      <a:pt x="4" y="52"/>
                      <a:pt x="4" y="53"/>
                      <a:pt x="3" y="54"/>
                    </a:cubicBezTo>
                    <a:cubicBezTo>
                      <a:pt x="2" y="61"/>
                      <a:pt x="1" y="69"/>
                      <a:pt x="0" y="75"/>
                    </a:cubicBezTo>
                    <a:cubicBezTo>
                      <a:pt x="1" y="73"/>
                      <a:pt x="1" y="70"/>
                      <a:pt x="2" y="68"/>
                    </a:cubicBezTo>
                    <a:cubicBezTo>
                      <a:pt x="3" y="61"/>
                      <a:pt x="4" y="57"/>
                      <a:pt x="5" y="50"/>
                    </a:cubicBezTo>
                    <a:cubicBezTo>
                      <a:pt x="6" y="42"/>
                      <a:pt x="8" y="36"/>
                      <a:pt x="9" y="28"/>
                    </a:cubicBezTo>
                    <a:cubicBezTo>
                      <a:pt x="10" y="20"/>
                      <a:pt x="10" y="12"/>
                      <a:pt x="11" y="4"/>
                    </a:cubicBezTo>
                    <a:cubicBezTo>
                      <a:pt x="11" y="3"/>
                      <a:pt x="11" y="1"/>
                      <a:pt x="11"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0" name="Rectangle 2539"/>
              <p:cNvSpPr>
                <a:spLocks noChangeArrowheads="1"/>
              </p:cNvSpPr>
              <p:nvPr/>
            </p:nvSpPr>
            <p:spPr bwMode="auto">
              <a:xfrm>
                <a:off x="1163" y="3665"/>
                <a:ext cx="1" cy="1"/>
              </a:xfrm>
              <a:prstGeom prst="rect">
                <a:avLst/>
              </a:prstGeom>
              <a:solidFill>
                <a:srgbClr val="AA4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1" name="Freeform 2540"/>
              <p:cNvSpPr>
                <a:spLocks/>
              </p:cNvSpPr>
              <p:nvPr/>
            </p:nvSpPr>
            <p:spPr bwMode="auto">
              <a:xfrm>
                <a:off x="1163" y="3670"/>
                <a:ext cx="0" cy="6"/>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2" name="Rectangle 2541"/>
              <p:cNvSpPr>
                <a:spLocks noChangeArrowheads="1"/>
              </p:cNvSpPr>
              <p:nvPr/>
            </p:nvSpPr>
            <p:spPr bwMode="auto">
              <a:xfrm>
                <a:off x="1163" y="3665"/>
                <a:ext cx="1" cy="1"/>
              </a:xfrm>
              <a:prstGeom prst="rect">
                <a:avLst/>
              </a:prstGeom>
              <a:solidFill>
                <a:srgbClr val="923C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3" name="Freeform 2542"/>
              <p:cNvSpPr>
                <a:spLocks/>
              </p:cNvSpPr>
              <p:nvPr/>
            </p:nvSpPr>
            <p:spPr bwMode="auto">
              <a:xfrm>
                <a:off x="1163" y="3665"/>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853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4" name="Freeform 2543"/>
              <p:cNvSpPr>
                <a:spLocks noEditPoints="1"/>
              </p:cNvSpPr>
              <p:nvPr/>
            </p:nvSpPr>
            <p:spPr bwMode="auto">
              <a:xfrm>
                <a:off x="1140" y="3676"/>
                <a:ext cx="23" cy="181"/>
              </a:xfrm>
              <a:custGeom>
                <a:avLst/>
                <a:gdLst>
                  <a:gd name="T0" fmla="*/ 9 w 11"/>
                  <a:gd name="T1" fmla="*/ 38 h 85"/>
                  <a:gd name="T2" fmla="*/ 8 w 11"/>
                  <a:gd name="T3" fmla="*/ 42 h 85"/>
                  <a:gd name="T4" fmla="*/ 8 w 11"/>
                  <a:gd name="T5" fmla="*/ 42 h 85"/>
                  <a:gd name="T6" fmla="*/ 9 w 11"/>
                  <a:gd name="T7" fmla="*/ 38 h 85"/>
                  <a:gd name="T8" fmla="*/ 9 w 11"/>
                  <a:gd name="T9" fmla="*/ 30 h 85"/>
                  <a:gd name="T10" fmla="*/ 7 w 11"/>
                  <a:gd name="T11" fmla="*/ 45 h 85"/>
                  <a:gd name="T12" fmla="*/ 5 w 11"/>
                  <a:gd name="T13" fmla="*/ 56 h 85"/>
                  <a:gd name="T14" fmla="*/ 4 w 11"/>
                  <a:gd name="T15" fmla="*/ 57 h 85"/>
                  <a:gd name="T16" fmla="*/ 0 w 11"/>
                  <a:gd name="T17" fmla="*/ 85 h 85"/>
                  <a:gd name="T18" fmla="*/ 3 w 11"/>
                  <a:gd name="T19" fmla="*/ 69 h 85"/>
                  <a:gd name="T20" fmla="*/ 5 w 11"/>
                  <a:gd name="T21" fmla="*/ 56 h 85"/>
                  <a:gd name="T22" fmla="*/ 8 w 11"/>
                  <a:gd name="T23" fmla="*/ 43 h 85"/>
                  <a:gd name="T24" fmla="*/ 8 w 11"/>
                  <a:gd name="T25" fmla="*/ 42 h 85"/>
                  <a:gd name="T26" fmla="*/ 9 w 11"/>
                  <a:gd name="T27" fmla="*/ 30 h 85"/>
                  <a:gd name="T28" fmla="*/ 11 w 11"/>
                  <a:gd name="T29" fmla="*/ 0 h 85"/>
                  <a:gd name="T30" fmla="*/ 11 w 11"/>
                  <a:gd name="T31" fmla="*/ 5 h 85"/>
                  <a:gd name="T32" fmla="*/ 11 w 11"/>
                  <a:gd name="T33" fmla="*/ 5 h 85"/>
                  <a:gd name="T34" fmla="*/ 11 w 11"/>
                  <a:gd name="T3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85">
                    <a:moveTo>
                      <a:pt x="9" y="38"/>
                    </a:moveTo>
                    <a:cubicBezTo>
                      <a:pt x="9" y="40"/>
                      <a:pt x="8" y="41"/>
                      <a:pt x="8" y="42"/>
                    </a:cubicBezTo>
                    <a:cubicBezTo>
                      <a:pt x="8" y="42"/>
                      <a:pt x="8" y="42"/>
                      <a:pt x="8" y="42"/>
                    </a:cubicBezTo>
                    <a:cubicBezTo>
                      <a:pt x="8" y="41"/>
                      <a:pt x="9" y="40"/>
                      <a:pt x="9" y="38"/>
                    </a:cubicBezTo>
                    <a:close/>
                    <a:moveTo>
                      <a:pt x="9" y="30"/>
                    </a:moveTo>
                    <a:cubicBezTo>
                      <a:pt x="9" y="35"/>
                      <a:pt x="8" y="40"/>
                      <a:pt x="7" y="45"/>
                    </a:cubicBezTo>
                    <a:cubicBezTo>
                      <a:pt x="6" y="50"/>
                      <a:pt x="5" y="54"/>
                      <a:pt x="5" y="56"/>
                    </a:cubicBezTo>
                    <a:cubicBezTo>
                      <a:pt x="4" y="57"/>
                      <a:pt x="4" y="57"/>
                      <a:pt x="4" y="57"/>
                    </a:cubicBezTo>
                    <a:cubicBezTo>
                      <a:pt x="2" y="68"/>
                      <a:pt x="1" y="79"/>
                      <a:pt x="0" y="85"/>
                    </a:cubicBezTo>
                    <a:cubicBezTo>
                      <a:pt x="1" y="81"/>
                      <a:pt x="2" y="75"/>
                      <a:pt x="3" y="69"/>
                    </a:cubicBezTo>
                    <a:cubicBezTo>
                      <a:pt x="3" y="65"/>
                      <a:pt x="4" y="61"/>
                      <a:pt x="5" y="56"/>
                    </a:cubicBezTo>
                    <a:cubicBezTo>
                      <a:pt x="6" y="51"/>
                      <a:pt x="7" y="47"/>
                      <a:pt x="8" y="43"/>
                    </a:cubicBezTo>
                    <a:cubicBezTo>
                      <a:pt x="8" y="43"/>
                      <a:pt x="8" y="42"/>
                      <a:pt x="8" y="42"/>
                    </a:cubicBezTo>
                    <a:cubicBezTo>
                      <a:pt x="8" y="39"/>
                      <a:pt x="9" y="34"/>
                      <a:pt x="9" y="30"/>
                    </a:cubicBezTo>
                    <a:close/>
                    <a:moveTo>
                      <a:pt x="11" y="0"/>
                    </a:moveTo>
                    <a:cubicBezTo>
                      <a:pt x="11" y="2"/>
                      <a:pt x="11" y="3"/>
                      <a:pt x="11" y="5"/>
                    </a:cubicBezTo>
                    <a:cubicBezTo>
                      <a:pt x="11" y="5"/>
                      <a:pt x="11" y="5"/>
                      <a:pt x="11" y="5"/>
                    </a:cubicBezTo>
                    <a:cubicBezTo>
                      <a:pt x="11" y="3"/>
                      <a:pt x="11" y="2"/>
                      <a:pt x="11"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5" name="Freeform 2544"/>
              <p:cNvSpPr>
                <a:spLocks noEditPoints="1"/>
              </p:cNvSpPr>
              <p:nvPr/>
            </p:nvSpPr>
            <p:spPr bwMode="auto">
              <a:xfrm>
                <a:off x="1148" y="3676"/>
                <a:ext cx="15" cy="121"/>
              </a:xfrm>
              <a:custGeom>
                <a:avLst/>
                <a:gdLst>
                  <a:gd name="T0" fmla="*/ 3 w 7"/>
                  <a:gd name="T1" fmla="*/ 45 h 57"/>
                  <a:gd name="T2" fmla="*/ 2 w 7"/>
                  <a:gd name="T3" fmla="*/ 47 h 57"/>
                  <a:gd name="T4" fmla="*/ 0 w 7"/>
                  <a:gd name="T5" fmla="*/ 57 h 57"/>
                  <a:gd name="T6" fmla="*/ 1 w 7"/>
                  <a:gd name="T7" fmla="*/ 56 h 57"/>
                  <a:gd name="T8" fmla="*/ 3 w 7"/>
                  <a:gd name="T9" fmla="*/ 45 h 57"/>
                  <a:gd name="T10" fmla="*/ 7 w 7"/>
                  <a:gd name="T11" fmla="*/ 0 h 57"/>
                  <a:gd name="T12" fmla="*/ 7 w 7"/>
                  <a:gd name="T13" fmla="*/ 0 h 57"/>
                  <a:gd name="T14" fmla="*/ 7 w 7"/>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7">
                    <a:moveTo>
                      <a:pt x="3" y="45"/>
                    </a:moveTo>
                    <a:cubicBezTo>
                      <a:pt x="3" y="46"/>
                      <a:pt x="2" y="46"/>
                      <a:pt x="2" y="47"/>
                    </a:cubicBezTo>
                    <a:cubicBezTo>
                      <a:pt x="2" y="51"/>
                      <a:pt x="1" y="54"/>
                      <a:pt x="0" y="57"/>
                    </a:cubicBezTo>
                    <a:cubicBezTo>
                      <a:pt x="0" y="57"/>
                      <a:pt x="0" y="57"/>
                      <a:pt x="1" y="56"/>
                    </a:cubicBezTo>
                    <a:cubicBezTo>
                      <a:pt x="1" y="54"/>
                      <a:pt x="2" y="50"/>
                      <a:pt x="3" y="45"/>
                    </a:cubicBezTo>
                    <a:close/>
                    <a:moveTo>
                      <a:pt x="7" y="0"/>
                    </a:moveTo>
                    <a:cubicBezTo>
                      <a:pt x="7" y="0"/>
                      <a:pt x="7" y="0"/>
                      <a:pt x="7" y="0"/>
                    </a:cubicBezTo>
                    <a:cubicBezTo>
                      <a:pt x="7" y="0"/>
                      <a:pt x="7" y="0"/>
                      <a:pt x="7"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6" name="Freeform 2545"/>
              <p:cNvSpPr>
                <a:spLocks/>
              </p:cNvSpPr>
              <p:nvPr/>
            </p:nvSpPr>
            <p:spPr bwMode="auto">
              <a:xfrm>
                <a:off x="1140" y="3823"/>
                <a:ext cx="6" cy="46"/>
              </a:xfrm>
              <a:custGeom>
                <a:avLst/>
                <a:gdLst>
                  <a:gd name="T0" fmla="*/ 3 w 3"/>
                  <a:gd name="T1" fmla="*/ 0 h 22"/>
                  <a:gd name="T2" fmla="*/ 0 w 3"/>
                  <a:gd name="T3" fmla="*/ 16 h 22"/>
                  <a:gd name="T4" fmla="*/ 0 w 3"/>
                  <a:gd name="T5" fmla="*/ 22 h 22"/>
                  <a:gd name="T6" fmla="*/ 3 w 3"/>
                  <a:gd name="T7" fmla="*/ 0 h 22"/>
                </a:gdLst>
                <a:ahLst/>
                <a:cxnLst>
                  <a:cxn ang="0">
                    <a:pos x="T0" y="T1"/>
                  </a:cxn>
                  <a:cxn ang="0">
                    <a:pos x="T2" y="T3"/>
                  </a:cxn>
                  <a:cxn ang="0">
                    <a:pos x="T4" y="T5"/>
                  </a:cxn>
                  <a:cxn ang="0">
                    <a:pos x="T6" y="T7"/>
                  </a:cxn>
                </a:cxnLst>
                <a:rect l="0" t="0" r="r" b="b"/>
                <a:pathLst>
                  <a:path w="3" h="22">
                    <a:moveTo>
                      <a:pt x="3" y="0"/>
                    </a:moveTo>
                    <a:cubicBezTo>
                      <a:pt x="2" y="6"/>
                      <a:pt x="1" y="12"/>
                      <a:pt x="0" y="16"/>
                    </a:cubicBezTo>
                    <a:cubicBezTo>
                      <a:pt x="0" y="19"/>
                      <a:pt x="0" y="21"/>
                      <a:pt x="0" y="22"/>
                    </a:cubicBezTo>
                    <a:cubicBezTo>
                      <a:pt x="1" y="11"/>
                      <a:pt x="2" y="5"/>
                      <a:pt x="3"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7" name="Freeform 2546"/>
              <p:cNvSpPr>
                <a:spLocks/>
              </p:cNvSpPr>
              <p:nvPr/>
            </p:nvSpPr>
            <p:spPr bwMode="auto">
              <a:xfrm>
                <a:off x="1157" y="3687"/>
                <a:ext cx="6" cy="78"/>
              </a:xfrm>
              <a:custGeom>
                <a:avLst/>
                <a:gdLst>
                  <a:gd name="T0" fmla="*/ 3 w 3"/>
                  <a:gd name="T1" fmla="*/ 0 h 37"/>
                  <a:gd name="T2" fmla="*/ 1 w 3"/>
                  <a:gd name="T3" fmla="*/ 25 h 37"/>
                  <a:gd name="T4" fmla="*/ 0 w 3"/>
                  <a:gd name="T5" fmla="*/ 37 h 37"/>
                  <a:gd name="T6" fmla="*/ 1 w 3"/>
                  <a:gd name="T7" fmla="*/ 33 h 37"/>
                  <a:gd name="T8" fmla="*/ 1 w 3"/>
                  <a:gd name="T9" fmla="*/ 29 h 37"/>
                  <a:gd name="T10" fmla="*/ 3 w 3"/>
                  <a:gd name="T11" fmla="*/ 4 h 37"/>
                  <a:gd name="T12" fmla="*/ 3 w 3"/>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 h="37">
                    <a:moveTo>
                      <a:pt x="3" y="0"/>
                    </a:moveTo>
                    <a:cubicBezTo>
                      <a:pt x="3" y="8"/>
                      <a:pt x="2" y="16"/>
                      <a:pt x="1" y="25"/>
                    </a:cubicBezTo>
                    <a:cubicBezTo>
                      <a:pt x="1" y="29"/>
                      <a:pt x="0" y="34"/>
                      <a:pt x="0" y="37"/>
                    </a:cubicBezTo>
                    <a:cubicBezTo>
                      <a:pt x="0" y="36"/>
                      <a:pt x="1" y="35"/>
                      <a:pt x="1" y="33"/>
                    </a:cubicBezTo>
                    <a:cubicBezTo>
                      <a:pt x="1" y="32"/>
                      <a:pt x="1" y="31"/>
                      <a:pt x="1" y="29"/>
                    </a:cubicBezTo>
                    <a:cubicBezTo>
                      <a:pt x="2" y="21"/>
                      <a:pt x="3" y="12"/>
                      <a:pt x="3" y="4"/>
                    </a:cubicBezTo>
                    <a:cubicBezTo>
                      <a:pt x="3" y="3"/>
                      <a:pt x="3" y="1"/>
                      <a:pt x="3"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8" name="Freeform 2547"/>
              <p:cNvSpPr>
                <a:spLocks/>
              </p:cNvSpPr>
              <p:nvPr/>
            </p:nvSpPr>
            <p:spPr bwMode="auto">
              <a:xfrm>
                <a:off x="1157" y="37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9" name="Freeform 2548"/>
              <p:cNvSpPr>
                <a:spLocks/>
              </p:cNvSpPr>
              <p:nvPr/>
            </p:nvSpPr>
            <p:spPr bwMode="auto">
              <a:xfrm>
                <a:off x="1167" y="3670"/>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0" name="Rectangle 2549"/>
              <p:cNvSpPr>
                <a:spLocks noChangeArrowheads="1"/>
              </p:cNvSpPr>
              <p:nvPr/>
            </p:nvSpPr>
            <p:spPr bwMode="auto">
              <a:xfrm>
                <a:off x="1167" y="3672"/>
                <a:ext cx="1" cy="2"/>
              </a:xfrm>
              <a:prstGeom prst="rect">
                <a:avLst/>
              </a:prstGeom>
              <a:solidFill>
                <a:srgbClr val="994A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1" name="Rectangle 2550"/>
              <p:cNvSpPr>
                <a:spLocks noChangeArrowheads="1"/>
              </p:cNvSpPr>
              <p:nvPr/>
            </p:nvSpPr>
            <p:spPr bwMode="auto">
              <a:xfrm>
                <a:off x="1167" y="3674"/>
                <a:ext cx="1" cy="2"/>
              </a:xfrm>
              <a:prstGeom prst="rect">
                <a:avLst/>
              </a:prstGeom>
              <a:solidFill>
                <a:srgbClr val="9243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2" name="Freeform 2551"/>
              <p:cNvSpPr>
                <a:spLocks/>
              </p:cNvSpPr>
              <p:nvPr/>
            </p:nvSpPr>
            <p:spPr bwMode="auto">
              <a:xfrm>
                <a:off x="1167" y="3676"/>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3" name="Rectangle 2552"/>
              <p:cNvSpPr>
                <a:spLocks noChangeArrowheads="1"/>
              </p:cNvSpPr>
              <p:nvPr/>
            </p:nvSpPr>
            <p:spPr bwMode="auto">
              <a:xfrm>
                <a:off x="1167" y="3676"/>
                <a:ext cx="1" cy="1"/>
              </a:xfrm>
              <a:prstGeom prst="rect">
                <a:avLst/>
              </a:prstGeom>
              <a:solidFill>
                <a:srgbClr val="9243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4" name="Freeform 2553"/>
              <p:cNvSpPr>
                <a:spLocks noEditPoints="1"/>
              </p:cNvSpPr>
              <p:nvPr/>
            </p:nvSpPr>
            <p:spPr bwMode="auto">
              <a:xfrm>
                <a:off x="1155" y="3685"/>
                <a:ext cx="10" cy="99"/>
              </a:xfrm>
              <a:custGeom>
                <a:avLst/>
                <a:gdLst>
                  <a:gd name="T0" fmla="*/ 5 w 5"/>
                  <a:gd name="T1" fmla="*/ 17 h 47"/>
                  <a:gd name="T2" fmla="*/ 4 w 5"/>
                  <a:gd name="T3" fmla="*/ 21 h 47"/>
                  <a:gd name="T4" fmla="*/ 1 w 5"/>
                  <a:gd name="T5" fmla="*/ 45 h 47"/>
                  <a:gd name="T6" fmla="*/ 0 w 5"/>
                  <a:gd name="T7" fmla="*/ 47 h 47"/>
                  <a:gd name="T8" fmla="*/ 4 w 5"/>
                  <a:gd name="T9" fmla="*/ 32 h 47"/>
                  <a:gd name="T10" fmla="*/ 4 w 5"/>
                  <a:gd name="T11" fmla="*/ 32 h 47"/>
                  <a:gd name="T12" fmla="*/ 5 w 5"/>
                  <a:gd name="T13" fmla="*/ 17 h 47"/>
                  <a:gd name="T14" fmla="*/ 5 w 5"/>
                  <a:gd name="T15" fmla="*/ 0 h 47"/>
                  <a:gd name="T16" fmla="*/ 5 w 5"/>
                  <a:gd name="T17" fmla="*/ 4 h 47"/>
                  <a:gd name="T18" fmla="*/ 5 w 5"/>
                  <a:gd name="T19" fmla="*/ 5 h 47"/>
                  <a:gd name="T20" fmla="*/ 5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5" y="17"/>
                    </a:moveTo>
                    <a:cubicBezTo>
                      <a:pt x="5" y="18"/>
                      <a:pt x="4" y="20"/>
                      <a:pt x="4" y="21"/>
                    </a:cubicBezTo>
                    <a:cubicBezTo>
                      <a:pt x="3" y="29"/>
                      <a:pt x="2" y="37"/>
                      <a:pt x="1" y="45"/>
                    </a:cubicBezTo>
                    <a:cubicBezTo>
                      <a:pt x="0" y="46"/>
                      <a:pt x="0" y="46"/>
                      <a:pt x="0" y="47"/>
                    </a:cubicBezTo>
                    <a:cubicBezTo>
                      <a:pt x="1" y="42"/>
                      <a:pt x="3" y="37"/>
                      <a:pt x="4" y="32"/>
                    </a:cubicBezTo>
                    <a:cubicBezTo>
                      <a:pt x="4" y="32"/>
                      <a:pt x="4" y="32"/>
                      <a:pt x="4" y="32"/>
                    </a:cubicBezTo>
                    <a:cubicBezTo>
                      <a:pt x="4" y="27"/>
                      <a:pt x="5" y="22"/>
                      <a:pt x="5" y="17"/>
                    </a:cubicBezTo>
                    <a:close/>
                    <a:moveTo>
                      <a:pt x="5" y="0"/>
                    </a:moveTo>
                    <a:cubicBezTo>
                      <a:pt x="5" y="1"/>
                      <a:pt x="5" y="3"/>
                      <a:pt x="5" y="4"/>
                    </a:cubicBezTo>
                    <a:cubicBezTo>
                      <a:pt x="5" y="5"/>
                      <a:pt x="5" y="5"/>
                      <a:pt x="5" y="5"/>
                    </a:cubicBezTo>
                    <a:cubicBezTo>
                      <a:pt x="5" y="3"/>
                      <a:pt x="5" y="2"/>
                      <a:pt x="5"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5" name="Freeform 2554"/>
              <p:cNvSpPr>
                <a:spLocks/>
              </p:cNvSpPr>
              <p:nvPr/>
            </p:nvSpPr>
            <p:spPr bwMode="auto">
              <a:xfrm>
                <a:off x="1165" y="3680"/>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2"/>
                      <a:pt x="0" y="2"/>
                      <a:pt x="0" y="2"/>
                    </a:cubicBezTo>
                    <a:cubicBezTo>
                      <a:pt x="0" y="1"/>
                      <a:pt x="1" y="0"/>
                      <a:pt x="1"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6" name="Freeform 2555"/>
              <p:cNvSpPr>
                <a:spLocks/>
              </p:cNvSpPr>
              <p:nvPr/>
            </p:nvSpPr>
            <p:spPr bwMode="auto">
              <a:xfrm>
                <a:off x="1142" y="3753"/>
                <a:ext cx="21" cy="121"/>
              </a:xfrm>
              <a:custGeom>
                <a:avLst/>
                <a:gdLst>
                  <a:gd name="T0" fmla="*/ 10 w 10"/>
                  <a:gd name="T1" fmla="*/ 0 h 57"/>
                  <a:gd name="T2" fmla="*/ 6 w 10"/>
                  <a:gd name="T3" fmla="*/ 15 h 57"/>
                  <a:gd name="T4" fmla="*/ 0 w 10"/>
                  <a:gd name="T5" fmla="*/ 57 h 57"/>
                  <a:gd name="T6" fmla="*/ 6 w 10"/>
                  <a:gd name="T7" fmla="*/ 22 h 57"/>
                  <a:gd name="T8" fmla="*/ 10 w 10"/>
                  <a:gd name="T9" fmla="*/ 0 h 57"/>
                </a:gdLst>
                <a:ahLst/>
                <a:cxnLst>
                  <a:cxn ang="0">
                    <a:pos x="T0" y="T1"/>
                  </a:cxn>
                  <a:cxn ang="0">
                    <a:pos x="T2" y="T3"/>
                  </a:cxn>
                  <a:cxn ang="0">
                    <a:pos x="T4" y="T5"/>
                  </a:cxn>
                  <a:cxn ang="0">
                    <a:pos x="T6" y="T7"/>
                  </a:cxn>
                  <a:cxn ang="0">
                    <a:pos x="T8" y="T9"/>
                  </a:cxn>
                </a:cxnLst>
                <a:rect l="0" t="0" r="r" b="b"/>
                <a:pathLst>
                  <a:path w="10" h="57">
                    <a:moveTo>
                      <a:pt x="10" y="0"/>
                    </a:moveTo>
                    <a:cubicBezTo>
                      <a:pt x="9" y="5"/>
                      <a:pt x="7" y="10"/>
                      <a:pt x="6" y="15"/>
                    </a:cubicBezTo>
                    <a:cubicBezTo>
                      <a:pt x="3" y="32"/>
                      <a:pt x="0" y="51"/>
                      <a:pt x="0" y="57"/>
                    </a:cubicBezTo>
                    <a:cubicBezTo>
                      <a:pt x="2" y="38"/>
                      <a:pt x="3" y="33"/>
                      <a:pt x="6" y="22"/>
                    </a:cubicBezTo>
                    <a:cubicBezTo>
                      <a:pt x="7" y="14"/>
                      <a:pt x="9" y="8"/>
                      <a:pt x="1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7" name="Freeform 2556"/>
              <p:cNvSpPr>
                <a:spLocks/>
              </p:cNvSpPr>
              <p:nvPr/>
            </p:nvSpPr>
            <p:spPr bwMode="auto">
              <a:xfrm>
                <a:off x="1163" y="3693"/>
                <a:ext cx="2" cy="36"/>
              </a:xfrm>
              <a:custGeom>
                <a:avLst/>
                <a:gdLst>
                  <a:gd name="T0" fmla="*/ 1 w 1"/>
                  <a:gd name="T1" fmla="*/ 0 h 17"/>
                  <a:gd name="T2" fmla="*/ 0 w 1"/>
                  <a:gd name="T3" fmla="*/ 17 h 17"/>
                  <a:gd name="T4" fmla="*/ 1 w 1"/>
                  <a:gd name="T5" fmla="*/ 13 h 17"/>
                  <a:gd name="T6" fmla="*/ 1 w 1"/>
                  <a:gd name="T7" fmla="*/ 3 h 17"/>
                  <a:gd name="T8" fmla="*/ 1 w 1"/>
                  <a:gd name="T9" fmla="*/ 1 h 17"/>
                  <a:gd name="T10" fmla="*/ 1 w 1"/>
                  <a:gd name="T11" fmla="*/ 0 h 17"/>
                </a:gdLst>
                <a:ahLst/>
                <a:cxnLst>
                  <a:cxn ang="0">
                    <a:pos x="T0" y="T1"/>
                  </a:cxn>
                  <a:cxn ang="0">
                    <a:pos x="T2" y="T3"/>
                  </a:cxn>
                  <a:cxn ang="0">
                    <a:pos x="T4" y="T5"/>
                  </a:cxn>
                  <a:cxn ang="0">
                    <a:pos x="T6" y="T7"/>
                  </a:cxn>
                  <a:cxn ang="0">
                    <a:pos x="T8" y="T9"/>
                  </a:cxn>
                  <a:cxn ang="0">
                    <a:pos x="T10" y="T11"/>
                  </a:cxn>
                </a:cxnLst>
                <a:rect l="0" t="0" r="r" b="b"/>
                <a:pathLst>
                  <a:path w="1" h="17">
                    <a:moveTo>
                      <a:pt x="1" y="0"/>
                    </a:moveTo>
                    <a:cubicBezTo>
                      <a:pt x="1" y="6"/>
                      <a:pt x="1" y="12"/>
                      <a:pt x="0" y="17"/>
                    </a:cubicBezTo>
                    <a:cubicBezTo>
                      <a:pt x="0" y="16"/>
                      <a:pt x="1" y="14"/>
                      <a:pt x="1" y="13"/>
                    </a:cubicBezTo>
                    <a:cubicBezTo>
                      <a:pt x="1" y="10"/>
                      <a:pt x="1" y="6"/>
                      <a:pt x="1" y="3"/>
                    </a:cubicBezTo>
                    <a:cubicBezTo>
                      <a:pt x="1" y="2"/>
                      <a:pt x="1" y="1"/>
                      <a:pt x="1" y="1"/>
                    </a:cubicBezTo>
                    <a:lnTo>
                      <a:pt x="1" y="0"/>
                    </a:ln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8" name="Freeform 2557"/>
              <p:cNvSpPr>
                <a:spLocks noEditPoints="1"/>
              </p:cNvSpPr>
              <p:nvPr/>
            </p:nvSpPr>
            <p:spPr bwMode="auto">
              <a:xfrm>
                <a:off x="1169" y="3672"/>
                <a:ext cx="0" cy="8"/>
              </a:xfrm>
              <a:custGeom>
                <a:avLst/>
                <a:gdLst>
                  <a:gd name="T0" fmla="*/ 4 h 4"/>
                  <a:gd name="T1" fmla="*/ 4 h 4"/>
                  <a:gd name="T2" fmla="*/ 4 h 4"/>
                  <a:gd name="T3" fmla="*/ 4 h 4"/>
                  <a:gd name="T4" fmla="*/ 0 h 4"/>
                  <a:gd name="T5" fmla="*/ 1 h 4"/>
                  <a:gd name="T6" fmla="*/ 1 h 4"/>
                  <a:gd name="T7" fmla="*/ 0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4"/>
                      <a:pt x="0" y="4"/>
                      <a:pt x="0" y="4"/>
                    </a:cubicBezTo>
                    <a:cubicBezTo>
                      <a:pt x="0" y="4"/>
                      <a:pt x="0" y="4"/>
                      <a:pt x="0" y="4"/>
                    </a:cubicBezTo>
                    <a:close/>
                    <a:moveTo>
                      <a:pt x="0" y="0"/>
                    </a:moveTo>
                    <a:cubicBezTo>
                      <a:pt x="0" y="1"/>
                      <a:pt x="0" y="1"/>
                      <a:pt x="0" y="1"/>
                    </a:cubicBezTo>
                    <a:cubicBezTo>
                      <a:pt x="0" y="1"/>
                      <a:pt x="0" y="1"/>
                      <a:pt x="0" y="1"/>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9" name="Freeform 2558"/>
              <p:cNvSpPr>
                <a:spLocks/>
              </p:cNvSpPr>
              <p:nvPr/>
            </p:nvSpPr>
            <p:spPr bwMode="auto">
              <a:xfrm>
                <a:off x="1169" y="3680"/>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2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0" name="Freeform 2559"/>
              <p:cNvSpPr>
                <a:spLocks noEditPoints="1"/>
              </p:cNvSpPr>
              <p:nvPr/>
            </p:nvSpPr>
            <p:spPr bwMode="auto">
              <a:xfrm>
                <a:off x="1146" y="3693"/>
                <a:ext cx="23" cy="185"/>
              </a:xfrm>
              <a:custGeom>
                <a:avLst/>
                <a:gdLst>
                  <a:gd name="T0" fmla="*/ 0 w 11"/>
                  <a:gd name="T1" fmla="*/ 85 h 87"/>
                  <a:gd name="T2" fmla="*/ 0 w 11"/>
                  <a:gd name="T3" fmla="*/ 85 h 87"/>
                  <a:gd name="T4" fmla="*/ 0 w 11"/>
                  <a:gd name="T5" fmla="*/ 87 h 87"/>
                  <a:gd name="T6" fmla="*/ 0 w 11"/>
                  <a:gd name="T7" fmla="*/ 85 h 87"/>
                  <a:gd name="T8" fmla="*/ 10 w 11"/>
                  <a:gd name="T9" fmla="*/ 8 h 87"/>
                  <a:gd name="T10" fmla="*/ 9 w 11"/>
                  <a:gd name="T11" fmla="*/ 20 h 87"/>
                  <a:gd name="T12" fmla="*/ 10 w 11"/>
                  <a:gd name="T13" fmla="*/ 16 h 87"/>
                  <a:gd name="T14" fmla="*/ 10 w 11"/>
                  <a:gd name="T15" fmla="*/ 8 h 87"/>
                  <a:gd name="T16" fmla="*/ 11 w 11"/>
                  <a:gd name="T17" fmla="*/ 0 h 87"/>
                  <a:gd name="T18" fmla="*/ 10 w 11"/>
                  <a:gd name="T19" fmla="*/ 4 h 87"/>
                  <a:gd name="T20" fmla="*/ 11 w 11"/>
                  <a:gd name="T21" fmla="*/ 5 h 87"/>
                  <a:gd name="T22" fmla="*/ 11 w 11"/>
                  <a:gd name="T23" fmla="*/ 5 h 87"/>
                  <a:gd name="T24" fmla="*/ 11 w 11"/>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7">
                    <a:moveTo>
                      <a:pt x="0" y="85"/>
                    </a:moveTo>
                    <a:cubicBezTo>
                      <a:pt x="0" y="85"/>
                      <a:pt x="0" y="85"/>
                      <a:pt x="0" y="85"/>
                    </a:cubicBezTo>
                    <a:cubicBezTo>
                      <a:pt x="0" y="86"/>
                      <a:pt x="0" y="86"/>
                      <a:pt x="0" y="87"/>
                    </a:cubicBezTo>
                    <a:cubicBezTo>
                      <a:pt x="0" y="86"/>
                      <a:pt x="0" y="85"/>
                      <a:pt x="0" y="85"/>
                    </a:cubicBezTo>
                    <a:close/>
                    <a:moveTo>
                      <a:pt x="10" y="8"/>
                    </a:moveTo>
                    <a:cubicBezTo>
                      <a:pt x="10" y="12"/>
                      <a:pt x="10" y="16"/>
                      <a:pt x="9" y="20"/>
                    </a:cubicBezTo>
                    <a:cubicBezTo>
                      <a:pt x="10" y="19"/>
                      <a:pt x="10" y="17"/>
                      <a:pt x="10" y="16"/>
                    </a:cubicBezTo>
                    <a:cubicBezTo>
                      <a:pt x="10" y="13"/>
                      <a:pt x="10" y="11"/>
                      <a:pt x="10" y="8"/>
                    </a:cubicBezTo>
                    <a:close/>
                    <a:moveTo>
                      <a:pt x="11" y="0"/>
                    </a:moveTo>
                    <a:cubicBezTo>
                      <a:pt x="11" y="2"/>
                      <a:pt x="10" y="3"/>
                      <a:pt x="10" y="4"/>
                    </a:cubicBezTo>
                    <a:cubicBezTo>
                      <a:pt x="11" y="5"/>
                      <a:pt x="11" y="5"/>
                      <a:pt x="11" y="5"/>
                    </a:cubicBezTo>
                    <a:cubicBezTo>
                      <a:pt x="11" y="5"/>
                      <a:pt x="11" y="5"/>
                      <a:pt x="11" y="5"/>
                    </a:cubicBezTo>
                    <a:cubicBezTo>
                      <a:pt x="11" y="3"/>
                      <a:pt x="11" y="2"/>
                      <a:pt x="11"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1" name="Freeform 2560"/>
              <p:cNvSpPr>
                <a:spLocks/>
              </p:cNvSpPr>
              <p:nvPr/>
            </p:nvSpPr>
            <p:spPr bwMode="auto">
              <a:xfrm>
                <a:off x="1169" y="3685"/>
                <a:ext cx="0" cy="8"/>
              </a:xfrm>
              <a:custGeom>
                <a:avLst/>
                <a:gdLst>
                  <a:gd name="T0" fmla="*/ 0 h 4"/>
                  <a:gd name="T1" fmla="*/ 4 h 4"/>
                  <a:gd name="T2" fmla="*/ 4 h 4"/>
                  <a:gd name="T3" fmla="*/ 0 h 4"/>
                </a:gdLst>
                <a:ahLst/>
                <a:cxnLst>
                  <a:cxn ang="0">
                    <a:pos x="0" y="T0"/>
                  </a:cxn>
                  <a:cxn ang="0">
                    <a:pos x="0" y="T1"/>
                  </a:cxn>
                  <a:cxn ang="0">
                    <a:pos x="0" y="T2"/>
                  </a:cxn>
                  <a:cxn ang="0">
                    <a:pos x="0" y="T3"/>
                  </a:cxn>
                </a:cxnLst>
                <a:rect l="0" t="0" r="r" b="b"/>
                <a:pathLst>
                  <a:path h="4">
                    <a:moveTo>
                      <a:pt x="0" y="0"/>
                    </a:moveTo>
                    <a:cubicBezTo>
                      <a:pt x="0" y="1"/>
                      <a:pt x="0" y="3"/>
                      <a:pt x="0" y="4"/>
                    </a:cubicBezTo>
                    <a:cubicBezTo>
                      <a:pt x="0" y="4"/>
                      <a:pt x="0" y="4"/>
                      <a:pt x="0" y="4"/>
                    </a:cubicBezTo>
                    <a:cubicBezTo>
                      <a:pt x="0" y="3"/>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2" name="Rectangle 2561"/>
              <p:cNvSpPr>
                <a:spLocks noChangeArrowheads="1"/>
              </p:cNvSpPr>
              <p:nvPr/>
            </p:nvSpPr>
            <p:spPr bwMode="auto">
              <a:xfrm>
                <a:off x="1169" y="3682"/>
                <a:ext cx="1" cy="1"/>
              </a:xfrm>
              <a:prstGeom prst="rect">
                <a:avLst/>
              </a:prstGeom>
              <a:solidFill>
                <a:srgbClr val="9E42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3" name="Rectangle 2562"/>
              <p:cNvSpPr>
                <a:spLocks noChangeArrowheads="1"/>
              </p:cNvSpPr>
              <p:nvPr/>
            </p:nvSpPr>
            <p:spPr bwMode="auto">
              <a:xfrm>
                <a:off x="1169" y="3682"/>
                <a:ext cx="1" cy="1"/>
              </a:xfrm>
              <a:prstGeom prst="rect">
                <a:avLst/>
              </a:prstGeom>
              <a:solidFill>
                <a:srgbClr val="923C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4" name="Rectangle 2563"/>
              <p:cNvSpPr>
                <a:spLocks noChangeArrowheads="1"/>
              </p:cNvSpPr>
              <p:nvPr/>
            </p:nvSpPr>
            <p:spPr bwMode="auto">
              <a:xfrm>
                <a:off x="1169" y="3682"/>
                <a:ext cx="1" cy="3"/>
              </a:xfrm>
              <a:prstGeom prst="rect">
                <a:avLst/>
              </a:prstGeom>
              <a:solidFill>
                <a:srgbClr val="8532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5" name="Freeform 2564"/>
              <p:cNvSpPr>
                <a:spLocks/>
              </p:cNvSpPr>
              <p:nvPr/>
            </p:nvSpPr>
            <p:spPr bwMode="auto">
              <a:xfrm>
                <a:off x="1146" y="3727"/>
                <a:ext cx="21" cy="147"/>
              </a:xfrm>
              <a:custGeom>
                <a:avLst/>
                <a:gdLst>
                  <a:gd name="T0" fmla="*/ 10 w 10"/>
                  <a:gd name="T1" fmla="*/ 0 h 69"/>
                  <a:gd name="T2" fmla="*/ 9 w 10"/>
                  <a:gd name="T3" fmla="*/ 4 h 69"/>
                  <a:gd name="T4" fmla="*/ 6 w 10"/>
                  <a:gd name="T5" fmla="*/ 27 h 69"/>
                  <a:gd name="T6" fmla="*/ 0 w 10"/>
                  <a:gd name="T7" fmla="*/ 69 h 69"/>
                  <a:gd name="T8" fmla="*/ 0 w 10"/>
                  <a:gd name="T9" fmla="*/ 69 h 69"/>
                  <a:gd name="T10" fmla="*/ 5 w 10"/>
                  <a:gd name="T11" fmla="*/ 36 h 69"/>
                  <a:gd name="T12" fmla="*/ 9 w 10"/>
                  <a:gd name="T13" fmla="*/ 14 h 69"/>
                  <a:gd name="T14" fmla="*/ 10 w 10"/>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9">
                    <a:moveTo>
                      <a:pt x="10" y="0"/>
                    </a:moveTo>
                    <a:cubicBezTo>
                      <a:pt x="10" y="1"/>
                      <a:pt x="10" y="3"/>
                      <a:pt x="9" y="4"/>
                    </a:cubicBezTo>
                    <a:cubicBezTo>
                      <a:pt x="9" y="12"/>
                      <a:pt x="7" y="19"/>
                      <a:pt x="6" y="27"/>
                    </a:cubicBezTo>
                    <a:cubicBezTo>
                      <a:pt x="2" y="43"/>
                      <a:pt x="0" y="61"/>
                      <a:pt x="0" y="69"/>
                    </a:cubicBezTo>
                    <a:cubicBezTo>
                      <a:pt x="0" y="69"/>
                      <a:pt x="0" y="69"/>
                      <a:pt x="0" y="69"/>
                    </a:cubicBezTo>
                    <a:cubicBezTo>
                      <a:pt x="1" y="51"/>
                      <a:pt x="3" y="46"/>
                      <a:pt x="5" y="36"/>
                    </a:cubicBezTo>
                    <a:cubicBezTo>
                      <a:pt x="6" y="28"/>
                      <a:pt x="8" y="22"/>
                      <a:pt x="9" y="14"/>
                    </a:cubicBezTo>
                    <a:cubicBezTo>
                      <a:pt x="9" y="9"/>
                      <a:pt x="10" y="4"/>
                      <a:pt x="1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6" name="Freeform 2565"/>
              <p:cNvSpPr>
                <a:spLocks/>
              </p:cNvSpPr>
              <p:nvPr/>
            </p:nvSpPr>
            <p:spPr bwMode="auto">
              <a:xfrm>
                <a:off x="1167" y="3702"/>
                <a:ext cx="2" cy="8"/>
              </a:xfrm>
              <a:custGeom>
                <a:avLst/>
                <a:gdLst>
                  <a:gd name="T0" fmla="*/ 0 w 1"/>
                  <a:gd name="T1" fmla="*/ 0 h 4"/>
                  <a:gd name="T2" fmla="*/ 0 w 1"/>
                  <a:gd name="T3" fmla="*/ 4 h 4"/>
                  <a:gd name="T4" fmla="*/ 0 w 1"/>
                  <a:gd name="T5" fmla="*/ 4 h 4"/>
                  <a:gd name="T6" fmla="*/ 1 w 1"/>
                  <a:gd name="T7" fmla="*/ 1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3"/>
                      <a:pt x="0" y="4"/>
                    </a:cubicBezTo>
                    <a:cubicBezTo>
                      <a:pt x="0" y="4"/>
                      <a:pt x="0" y="4"/>
                      <a:pt x="0" y="4"/>
                    </a:cubicBezTo>
                    <a:cubicBezTo>
                      <a:pt x="0" y="3"/>
                      <a:pt x="0" y="2"/>
                      <a:pt x="1" y="1"/>
                    </a:cubicBezTo>
                    <a:lnTo>
                      <a:pt x="0" y="0"/>
                    </a:ln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7" name="Freeform 2566"/>
              <p:cNvSpPr>
                <a:spLocks/>
              </p:cNvSpPr>
              <p:nvPr/>
            </p:nvSpPr>
            <p:spPr bwMode="auto">
              <a:xfrm>
                <a:off x="1172" y="3710"/>
                <a:ext cx="0" cy="9"/>
              </a:xfrm>
              <a:custGeom>
                <a:avLst/>
                <a:gdLst>
                  <a:gd name="T0" fmla="*/ 0 h 4"/>
                  <a:gd name="T1" fmla="*/ 4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4"/>
                    </a:cubicBezTo>
                    <a:cubicBezTo>
                      <a:pt x="0" y="4"/>
                      <a:pt x="0" y="4"/>
                      <a:pt x="0" y="4"/>
                    </a:cubicBezTo>
                    <a:cubicBezTo>
                      <a:pt x="0" y="2"/>
                      <a:pt x="0" y="1"/>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8" name="Rectangle 2567"/>
              <p:cNvSpPr>
                <a:spLocks noChangeArrowheads="1"/>
              </p:cNvSpPr>
              <p:nvPr/>
            </p:nvSpPr>
            <p:spPr bwMode="auto">
              <a:xfrm>
                <a:off x="1172" y="3719"/>
                <a:ext cx="1" cy="1"/>
              </a:xfrm>
              <a:prstGeom prst="rect">
                <a:avLst/>
              </a:prstGeom>
              <a:solidFill>
                <a:srgbClr val="AA4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9" name="Freeform 2568"/>
              <p:cNvSpPr>
                <a:spLocks noEditPoints="1"/>
              </p:cNvSpPr>
              <p:nvPr/>
            </p:nvSpPr>
            <p:spPr bwMode="auto">
              <a:xfrm>
                <a:off x="1152" y="3731"/>
                <a:ext cx="20" cy="130"/>
              </a:xfrm>
              <a:custGeom>
                <a:avLst/>
                <a:gdLst>
                  <a:gd name="T0" fmla="*/ 0 w 9"/>
                  <a:gd name="T1" fmla="*/ 57 h 61"/>
                  <a:gd name="T2" fmla="*/ 0 w 9"/>
                  <a:gd name="T3" fmla="*/ 59 h 61"/>
                  <a:gd name="T4" fmla="*/ 0 w 9"/>
                  <a:gd name="T5" fmla="*/ 61 h 61"/>
                  <a:gd name="T6" fmla="*/ 0 w 9"/>
                  <a:gd name="T7" fmla="*/ 57 h 61"/>
                  <a:gd name="T8" fmla="*/ 9 w 9"/>
                  <a:gd name="T9" fmla="*/ 0 h 61"/>
                  <a:gd name="T10" fmla="*/ 8 w 9"/>
                  <a:gd name="T11" fmla="*/ 10 h 61"/>
                  <a:gd name="T12" fmla="*/ 8 w 9"/>
                  <a:gd name="T13" fmla="*/ 19 h 61"/>
                  <a:gd name="T14" fmla="*/ 9 w 9"/>
                  <a:gd name="T15" fmla="*/ 1 h 61"/>
                  <a:gd name="T16" fmla="*/ 9 w 9"/>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1">
                    <a:moveTo>
                      <a:pt x="0" y="57"/>
                    </a:moveTo>
                    <a:cubicBezTo>
                      <a:pt x="0" y="58"/>
                      <a:pt x="0" y="58"/>
                      <a:pt x="0" y="59"/>
                    </a:cubicBezTo>
                    <a:cubicBezTo>
                      <a:pt x="0" y="60"/>
                      <a:pt x="0" y="61"/>
                      <a:pt x="0" y="61"/>
                    </a:cubicBezTo>
                    <a:cubicBezTo>
                      <a:pt x="0" y="60"/>
                      <a:pt x="0" y="59"/>
                      <a:pt x="0" y="57"/>
                    </a:cubicBezTo>
                    <a:close/>
                    <a:moveTo>
                      <a:pt x="9" y="0"/>
                    </a:moveTo>
                    <a:cubicBezTo>
                      <a:pt x="9" y="3"/>
                      <a:pt x="9" y="7"/>
                      <a:pt x="8" y="10"/>
                    </a:cubicBezTo>
                    <a:cubicBezTo>
                      <a:pt x="8" y="13"/>
                      <a:pt x="8" y="16"/>
                      <a:pt x="8" y="19"/>
                    </a:cubicBezTo>
                    <a:cubicBezTo>
                      <a:pt x="9" y="13"/>
                      <a:pt x="9" y="7"/>
                      <a:pt x="9" y="1"/>
                    </a:cubicBezTo>
                    <a:cubicBezTo>
                      <a:pt x="9" y="0"/>
                      <a:pt x="9" y="0"/>
                      <a:pt x="9"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0" name="Freeform 2569"/>
              <p:cNvSpPr>
                <a:spLocks/>
              </p:cNvSpPr>
              <p:nvPr/>
            </p:nvSpPr>
            <p:spPr bwMode="auto">
              <a:xfrm>
                <a:off x="1152" y="3753"/>
                <a:ext cx="17" cy="104"/>
              </a:xfrm>
              <a:custGeom>
                <a:avLst/>
                <a:gdLst>
                  <a:gd name="T0" fmla="*/ 8 w 8"/>
                  <a:gd name="T1" fmla="*/ 0 h 49"/>
                  <a:gd name="T2" fmla="*/ 5 w 8"/>
                  <a:gd name="T3" fmla="*/ 19 h 49"/>
                  <a:gd name="T4" fmla="*/ 0 w 8"/>
                  <a:gd name="T5" fmla="*/ 49 h 49"/>
                  <a:gd name="T6" fmla="*/ 0 w 8"/>
                  <a:gd name="T7" fmla="*/ 47 h 49"/>
                  <a:gd name="T8" fmla="*/ 4 w 8"/>
                  <a:gd name="T9" fmla="*/ 25 h 49"/>
                  <a:gd name="T10" fmla="*/ 8 w 8"/>
                  <a:gd name="T11" fmla="*/ 9 h 49"/>
                  <a:gd name="T12" fmla="*/ 8 w 8"/>
                  <a:gd name="T13" fmla="*/ 9 h 49"/>
                  <a:gd name="T14" fmla="*/ 8 w 8"/>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9">
                    <a:moveTo>
                      <a:pt x="8" y="0"/>
                    </a:moveTo>
                    <a:cubicBezTo>
                      <a:pt x="8" y="7"/>
                      <a:pt x="7" y="13"/>
                      <a:pt x="5" y="19"/>
                    </a:cubicBezTo>
                    <a:cubicBezTo>
                      <a:pt x="2" y="30"/>
                      <a:pt x="0" y="42"/>
                      <a:pt x="0" y="49"/>
                    </a:cubicBezTo>
                    <a:cubicBezTo>
                      <a:pt x="0" y="48"/>
                      <a:pt x="0" y="48"/>
                      <a:pt x="0" y="47"/>
                    </a:cubicBezTo>
                    <a:cubicBezTo>
                      <a:pt x="1" y="36"/>
                      <a:pt x="2" y="33"/>
                      <a:pt x="4" y="25"/>
                    </a:cubicBezTo>
                    <a:cubicBezTo>
                      <a:pt x="5" y="20"/>
                      <a:pt x="7" y="15"/>
                      <a:pt x="8" y="9"/>
                    </a:cubicBezTo>
                    <a:cubicBezTo>
                      <a:pt x="8" y="9"/>
                      <a:pt x="8" y="9"/>
                      <a:pt x="8" y="9"/>
                    </a:cubicBezTo>
                    <a:cubicBezTo>
                      <a:pt x="8" y="6"/>
                      <a:pt x="8" y="3"/>
                      <a:pt x="8"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1" name="Freeform 2570"/>
              <p:cNvSpPr>
                <a:spLocks/>
              </p:cNvSpPr>
              <p:nvPr/>
            </p:nvSpPr>
            <p:spPr bwMode="auto">
              <a:xfrm>
                <a:off x="1172" y="3719"/>
                <a:ext cx="0" cy="12"/>
              </a:xfrm>
              <a:custGeom>
                <a:avLst/>
                <a:gdLst>
                  <a:gd name="T0" fmla="*/ 0 h 6"/>
                  <a:gd name="T1" fmla="*/ 6 h 6"/>
                  <a:gd name="T2" fmla="*/ 6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6"/>
                      <a:pt x="0" y="6"/>
                      <a:pt x="0" y="6"/>
                    </a:cubicBezTo>
                    <a:cubicBezTo>
                      <a:pt x="0" y="4"/>
                      <a:pt x="0" y="2"/>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2" name="Freeform 2571"/>
              <p:cNvSpPr>
                <a:spLocks/>
              </p:cNvSpPr>
              <p:nvPr/>
            </p:nvSpPr>
            <p:spPr bwMode="auto">
              <a:xfrm>
                <a:off x="1176" y="371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3" name="Freeform 2572"/>
              <p:cNvSpPr>
                <a:spLocks/>
              </p:cNvSpPr>
              <p:nvPr/>
            </p:nvSpPr>
            <p:spPr bwMode="auto">
              <a:xfrm>
                <a:off x="1176" y="3714"/>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4" name="Freeform 2573"/>
              <p:cNvSpPr>
                <a:spLocks/>
              </p:cNvSpPr>
              <p:nvPr/>
            </p:nvSpPr>
            <p:spPr bwMode="auto">
              <a:xfrm>
                <a:off x="1176" y="3723"/>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5" name="Freeform 2574"/>
              <p:cNvSpPr>
                <a:spLocks/>
              </p:cNvSpPr>
              <p:nvPr/>
            </p:nvSpPr>
            <p:spPr bwMode="auto">
              <a:xfrm>
                <a:off x="1176" y="3719"/>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2"/>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6" name="Freeform 2575"/>
              <p:cNvSpPr>
                <a:spLocks noEditPoints="1"/>
              </p:cNvSpPr>
              <p:nvPr/>
            </p:nvSpPr>
            <p:spPr bwMode="auto">
              <a:xfrm>
                <a:off x="1155" y="3727"/>
                <a:ext cx="21" cy="134"/>
              </a:xfrm>
              <a:custGeom>
                <a:avLst/>
                <a:gdLst>
                  <a:gd name="T0" fmla="*/ 1 w 10"/>
                  <a:gd name="T1" fmla="*/ 59 h 63"/>
                  <a:gd name="T2" fmla="*/ 0 w 10"/>
                  <a:gd name="T3" fmla="*/ 59 h 63"/>
                  <a:gd name="T4" fmla="*/ 0 w 10"/>
                  <a:gd name="T5" fmla="*/ 63 h 63"/>
                  <a:gd name="T6" fmla="*/ 1 w 10"/>
                  <a:gd name="T7" fmla="*/ 59 h 63"/>
                  <a:gd name="T8" fmla="*/ 2 w 10"/>
                  <a:gd name="T9" fmla="*/ 47 h 63"/>
                  <a:gd name="T10" fmla="*/ 1 w 10"/>
                  <a:gd name="T11" fmla="*/ 52 h 63"/>
                  <a:gd name="T12" fmla="*/ 0 w 10"/>
                  <a:gd name="T13" fmla="*/ 58 h 63"/>
                  <a:gd name="T14" fmla="*/ 1 w 10"/>
                  <a:gd name="T15" fmla="*/ 58 h 63"/>
                  <a:gd name="T16" fmla="*/ 1 w 10"/>
                  <a:gd name="T17" fmla="*/ 57 h 63"/>
                  <a:gd name="T18" fmla="*/ 2 w 10"/>
                  <a:gd name="T19" fmla="*/ 47 h 63"/>
                  <a:gd name="T20" fmla="*/ 7 w 10"/>
                  <a:gd name="T21" fmla="*/ 25 h 63"/>
                  <a:gd name="T22" fmla="*/ 6 w 10"/>
                  <a:gd name="T23" fmla="*/ 28 h 63"/>
                  <a:gd name="T24" fmla="*/ 6 w 10"/>
                  <a:gd name="T25" fmla="*/ 34 h 63"/>
                  <a:gd name="T26" fmla="*/ 6 w 10"/>
                  <a:gd name="T27" fmla="*/ 33 h 63"/>
                  <a:gd name="T28" fmla="*/ 7 w 10"/>
                  <a:gd name="T29" fmla="*/ 25 h 63"/>
                  <a:gd name="T30" fmla="*/ 10 w 10"/>
                  <a:gd name="T31" fmla="*/ 0 h 63"/>
                  <a:gd name="T32" fmla="*/ 9 w 10"/>
                  <a:gd name="T33" fmla="*/ 3 h 63"/>
                  <a:gd name="T34" fmla="*/ 10 w 10"/>
                  <a:gd name="T35" fmla="*/ 4 h 63"/>
                  <a:gd name="T36" fmla="*/ 10 w 10"/>
                  <a:gd name="T37" fmla="*/ 3 h 63"/>
                  <a:gd name="T38" fmla="*/ 10 w 10"/>
                  <a:gd name="T3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63">
                    <a:moveTo>
                      <a:pt x="1" y="59"/>
                    </a:moveTo>
                    <a:cubicBezTo>
                      <a:pt x="0" y="59"/>
                      <a:pt x="0" y="59"/>
                      <a:pt x="0" y="59"/>
                    </a:cubicBezTo>
                    <a:cubicBezTo>
                      <a:pt x="0" y="61"/>
                      <a:pt x="0" y="62"/>
                      <a:pt x="0" y="63"/>
                    </a:cubicBezTo>
                    <a:cubicBezTo>
                      <a:pt x="0" y="62"/>
                      <a:pt x="0" y="60"/>
                      <a:pt x="1" y="59"/>
                    </a:cubicBezTo>
                    <a:close/>
                    <a:moveTo>
                      <a:pt x="2" y="47"/>
                    </a:moveTo>
                    <a:cubicBezTo>
                      <a:pt x="2" y="49"/>
                      <a:pt x="2" y="51"/>
                      <a:pt x="1" y="52"/>
                    </a:cubicBezTo>
                    <a:cubicBezTo>
                      <a:pt x="1" y="55"/>
                      <a:pt x="0" y="57"/>
                      <a:pt x="0" y="58"/>
                    </a:cubicBezTo>
                    <a:cubicBezTo>
                      <a:pt x="1" y="58"/>
                      <a:pt x="1" y="58"/>
                      <a:pt x="1" y="58"/>
                    </a:cubicBezTo>
                    <a:cubicBezTo>
                      <a:pt x="1" y="57"/>
                      <a:pt x="1" y="57"/>
                      <a:pt x="1" y="57"/>
                    </a:cubicBezTo>
                    <a:cubicBezTo>
                      <a:pt x="1" y="53"/>
                      <a:pt x="2" y="50"/>
                      <a:pt x="2" y="47"/>
                    </a:cubicBezTo>
                    <a:close/>
                    <a:moveTo>
                      <a:pt x="7" y="25"/>
                    </a:moveTo>
                    <a:cubicBezTo>
                      <a:pt x="7" y="26"/>
                      <a:pt x="6" y="27"/>
                      <a:pt x="6" y="28"/>
                    </a:cubicBezTo>
                    <a:cubicBezTo>
                      <a:pt x="6" y="30"/>
                      <a:pt x="6" y="32"/>
                      <a:pt x="6" y="34"/>
                    </a:cubicBezTo>
                    <a:cubicBezTo>
                      <a:pt x="6" y="33"/>
                      <a:pt x="6" y="33"/>
                      <a:pt x="6" y="33"/>
                    </a:cubicBezTo>
                    <a:cubicBezTo>
                      <a:pt x="6" y="30"/>
                      <a:pt x="7" y="27"/>
                      <a:pt x="7" y="25"/>
                    </a:cubicBezTo>
                    <a:close/>
                    <a:moveTo>
                      <a:pt x="10" y="0"/>
                    </a:moveTo>
                    <a:cubicBezTo>
                      <a:pt x="10" y="1"/>
                      <a:pt x="10" y="2"/>
                      <a:pt x="9" y="3"/>
                    </a:cubicBezTo>
                    <a:cubicBezTo>
                      <a:pt x="10" y="3"/>
                      <a:pt x="10" y="3"/>
                      <a:pt x="10" y="4"/>
                    </a:cubicBezTo>
                    <a:cubicBezTo>
                      <a:pt x="10" y="3"/>
                      <a:pt x="10" y="3"/>
                      <a:pt x="10" y="3"/>
                    </a:cubicBezTo>
                    <a:cubicBezTo>
                      <a:pt x="10" y="2"/>
                      <a:pt x="10" y="1"/>
                      <a:pt x="1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7" name="Freeform 2576"/>
              <p:cNvSpPr>
                <a:spLocks/>
              </p:cNvSpPr>
              <p:nvPr/>
            </p:nvSpPr>
            <p:spPr bwMode="auto">
              <a:xfrm>
                <a:off x="1157" y="3787"/>
                <a:ext cx="10" cy="51"/>
              </a:xfrm>
              <a:custGeom>
                <a:avLst/>
                <a:gdLst>
                  <a:gd name="T0" fmla="*/ 5 w 5"/>
                  <a:gd name="T1" fmla="*/ 0 h 24"/>
                  <a:gd name="T2" fmla="*/ 5 w 5"/>
                  <a:gd name="T3" fmla="*/ 3 h 24"/>
                  <a:gd name="T4" fmla="*/ 0 w 5"/>
                  <a:gd name="T5" fmla="*/ 24 h 24"/>
                  <a:gd name="T6" fmla="*/ 1 w 5"/>
                  <a:gd name="T7" fmla="*/ 19 h 24"/>
                  <a:gd name="T8" fmla="*/ 4 w 5"/>
                  <a:gd name="T9" fmla="*/ 9 h 24"/>
                  <a:gd name="T10" fmla="*/ 5 w 5"/>
                  <a:gd name="T11" fmla="*/ 6 h 24"/>
                  <a:gd name="T12" fmla="*/ 5 w 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5" y="0"/>
                    </a:moveTo>
                    <a:cubicBezTo>
                      <a:pt x="5" y="1"/>
                      <a:pt x="5" y="2"/>
                      <a:pt x="5" y="3"/>
                    </a:cubicBezTo>
                    <a:cubicBezTo>
                      <a:pt x="3" y="10"/>
                      <a:pt x="1" y="18"/>
                      <a:pt x="0" y="24"/>
                    </a:cubicBezTo>
                    <a:cubicBezTo>
                      <a:pt x="1" y="23"/>
                      <a:pt x="1" y="21"/>
                      <a:pt x="1" y="19"/>
                    </a:cubicBezTo>
                    <a:cubicBezTo>
                      <a:pt x="2" y="16"/>
                      <a:pt x="3" y="13"/>
                      <a:pt x="4" y="9"/>
                    </a:cubicBezTo>
                    <a:cubicBezTo>
                      <a:pt x="4" y="8"/>
                      <a:pt x="4" y="7"/>
                      <a:pt x="5" y="6"/>
                    </a:cubicBezTo>
                    <a:cubicBezTo>
                      <a:pt x="5" y="4"/>
                      <a:pt x="5" y="2"/>
                      <a:pt x="5"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8" name="Freeform 2577"/>
              <p:cNvSpPr>
                <a:spLocks noEditPoints="1"/>
              </p:cNvSpPr>
              <p:nvPr/>
            </p:nvSpPr>
            <p:spPr bwMode="auto">
              <a:xfrm>
                <a:off x="1155" y="3733"/>
                <a:ext cx="21" cy="119"/>
              </a:xfrm>
              <a:custGeom>
                <a:avLst/>
                <a:gdLst>
                  <a:gd name="T0" fmla="*/ 1 w 10"/>
                  <a:gd name="T1" fmla="*/ 54 h 56"/>
                  <a:gd name="T2" fmla="*/ 1 w 10"/>
                  <a:gd name="T3" fmla="*/ 55 h 56"/>
                  <a:gd name="T4" fmla="*/ 0 w 10"/>
                  <a:gd name="T5" fmla="*/ 55 h 56"/>
                  <a:gd name="T6" fmla="*/ 0 w 10"/>
                  <a:gd name="T7" fmla="*/ 56 h 56"/>
                  <a:gd name="T8" fmla="*/ 1 w 10"/>
                  <a:gd name="T9" fmla="*/ 56 h 56"/>
                  <a:gd name="T10" fmla="*/ 1 w 10"/>
                  <a:gd name="T11" fmla="*/ 54 h 56"/>
                  <a:gd name="T12" fmla="*/ 9 w 10"/>
                  <a:gd name="T13" fmla="*/ 0 h 56"/>
                  <a:gd name="T14" fmla="*/ 7 w 10"/>
                  <a:gd name="T15" fmla="*/ 22 h 56"/>
                  <a:gd name="T16" fmla="*/ 6 w 10"/>
                  <a:gd name="T17" fmla="*/ 30 h 56"/>
                  <a:gd name="T18" fmla="*/ 8 w 10"/>
                  <a:gd name="T19" fmla="*/ 18 h 56"/>
                  <a:gd name="T20" fmla="*/ 10 w 10"/>
                  <a:gd name="T21" fmla="*/ 1 h 56"/>
                  <a:gd name="T22" fmla="*/ 9 w 10"/>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6">
                    <a:moveTo>
                      <a:pt x="1" y="54"/>
                    </a:moveTo>
                    <a:cubicBezTo>
                      <a:pt x="1" y="55"/>
                      <a:pt x="1" y="55"/>
                      <a:pt x="1" y="55"/>
                    </a:cubicBezTo>
                    <a:cubicBezTo>
                      <a:pt x="0" y="55"/>
                      <a:pt x="0" y="55"/>
                      <a:pt x="0" y="55"/>
                    </a:cubicBezTo>
                    <a:cubicBezTo>
                      <a:pt x="0" y="56"/>
                      <a:pt x="0" y="56"/>
                      <a:pt x="0" y="56"/>
                    </a:cubicBezTo>
                    <a:cubicBezTo>
                      <a:pt x="1" y="56"/>
                      <a:pt x="1" y="56"/>
                      <a:pt x="1" y="56"/>
                    </a:cubicBezTo>
                    <a:cubicBezTo>
                      <a:pt x="1" y="55"/>
                      <a:pt x="1" y="55"/>
                      <a:pt x="1" y="54"/>
                    </a:cubicBezTo>
                    <a:close/>
                    <a:moveTo>
                      <a:pt x="9" y="0"/>
                    </a:moveTo>
                    <a:cubicBezTo>
                      <a:pt x="9" y="7"/>
                      <a:pt x="8" y="15"/>
                      <a:pt x="7" y="22"/>
                    </a:cubicBezTo>
                    <a:cubicBezTo>
                      <a:pt x="7" y="24"/>
                      <a:pt x="6" y="27"/>
                      <a:pt x="6" y="30"/>
                    </a:cubicBezTo>
                    <a:cubicBezTo>
                      <a:pt x="7" y="26"/>
                      <a:pt x="8" y="23"/>
                      <a:pt x="8" y="18"/>
                    </a:cubicBezTo>
                    <a:cubicBezTo>
                      <a:pt x="9" y="13"/>
                      <a:pt x="9" y="7"/>
                      <a:pt x="10" y="1"/>
                    </a:cubicBezTo>
                    <a:cubicBezTo>
                      <a:pt x="10" y="0"/>
                      <a:pt x="10" y="0"/>
                      <a:pt x="9"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9" name="Freeform 2578"/>
              <p:cNvSpPr>
                <a:spLocks noEditPoints="1"/>
              </p:cNvSpPr>
              <p:nvPr/>
            </p:nvSpPr>
            <p:spPr bwMode="auto">
              <a:xfrm>
                <a:off x="1135" y="3661"/>
                <a:ext cx="24" cy="206"/>
              </a:xfrm>
              <a:custGeom>
                <a:avLst/>
                <a:gdLst>
                  <a:gd name="T0" fmla="*/ 0 w 11"/>
                  <a:gd name="T1" fmla="*/ 96 h 97"/>
                  <a:gd name="T2" fmla="*/ 0 w 11"/>
                  <a:gd name="T3" fmla="*/ 97 h 97"/>
                  <a:gd name="T4" fmla="*/ 0 w 11"/>
                  <a:gd name="T5" fmla="*/ 97 h 97"/>
                  <a:gd name="T6" fmla="*/ 0 w 11"/>
                  <a:gd name="T7" fmla="*/ 96 h 97"/>
                  <a:gd name="T8" fmla="*/ 2 w 11"/>
                  <a:gd name="T9" fmla="*/ 73 h 97"/>
                  <a:gd name="T10" fmla="*/ 0 w 11"/>
                  <a:gd name="T11" fmla="*/ 90 h 97"/>
                  <a:gd name="T12" fmla="*/ 1 w 11"/>
                  <a:gd name="T13" fmla="*/ 80 h 97"/>
                  <a:gd name="T14" fmla="*/ 2 w 11"/>
                  <a:gd name="T15" fmla="*/ 73 h 97"/>
                  <a:gd name="T16" fmla="*/ 4 w 11"/>
                  <a:gd name="T17" fmla="*/ 63 h 97"/>
                  <a:gd name="T18" fmla="*/ 3 w 11"/>
                  <a:gd name="T19" fmla="*/ 67 h 97"/>
                  <a:gd name="T20" fmla="*/ 2 w 11"/>
                  <a:gd name="T21" fmla="*/ 73 h 97"/>
                  <a:gd name="T22" fmla="*/ 4 w 11"/>
                  <a:gd name="T23" fmla="*/ 67 h 97"/>
                  <a:gd name="T24" fmla="*/ 4 w 11"/>
                  <a:gd name="T25" fmla="*/ 63 h 97"/>
                  <a:gd name="T26" fmla="*/ 5 w 11"/>
                  <a:gd name="T27" fmla="*/ 58 h 97"/>
                  <a:gd name="T28" fmla="*/ 4 w 11"/>
                  <a:gd name="T29" fmla="*/ 61 h 97"/>
                  <a:gd name="T30" fmla="*/ 4 w 11"/>
                  <a:gd name="T31" fmla="*/ 66 h 97"/>
                  <a:gd name="T32" fmla="*/ 5 w 11"/>
                  <a:gd name="T33" fmla="*/ 62 h 97"/>
                  <a:gd name="T34" fmla="*/ 5 w 11"/>
                  <a:gd name="T35" fmla="*/ 58 h 97"/>
                  <a:gd name="T36" fmla="*/ 6 w 11"/>
                  <a:gd name="T37" fmla="*/ 49 h 97"/>
                  <a:gd name="T38" fmla="*/ 6 w 11"/>
                  <a:gd name="T39" fmla="*/ 53 h 97"/>
                  <a:gd name="T40" fmla="*/ 5 w 11"/>
                  <a:gd name="T41" fmla="*/ 57 h 97"/>
                  <a:gd name="T42" fmla="*/ 5 w 11"/>
                  <a:gd name="T43" fmla="*/ 61 h 97"/>
                  <a:gd name="T44" fmla="*/ 6 w 11"/>
                  <a:gd name="T45" fmla="*/ 53 h 97"/>
                  <a:gd name="T46" fmla="*/ 6 w 11"/>
                  <a:gd name="T47" fmla="*/ 49 h 97"/>
                  <a:gd name="T48" fmla="*/ 11 w 11"/>
                  <a:gd name="T49" fmla="*/ 5 h 97"/>
                  <a:gd name="T50" fmla="*/ 8 w 11"/>
                  <a:gd name="T51" fmla="*/ 40 h 97"/>
                  <a:gd name="T52" fmla="*/ 8 w 11"/>
                  <a:gd name="T53" fmla="*/ 45 h 97"/>
                  <a:gd name="T54" fmla="*/ 8 w 11"/>
                  <a:gd name="T55" fmla="*/ 42 h 97"/>
                  <a:gd name="T56" fmla="*/ 7 w 11"/>
                  <a:gd name="T57" fmla="*/ 48 h 97"/>
                  <a:gd name="T58" fmla="*/ 7 w 11"/>
                  <a:gd name="T59" fmla="*/ 53 h 97"/>
                  <a:gd name="T60" fmla="*/ 9 w 11"/>
                  <a:gd name="T61" fmla="*/ 40 h 97"/>
                  <a:gd name="T62" fmla="*/ 9 w 11"/>
                  <a:gd name="T63" fmla="*/ 39 h 97"/>
                  <a:gd name="T64" fmla="*/ 10 w 11"/>
                  <a:gd name="T65" fmla="*/ 25 h 97"/>
                  <a:gd name="T66" fmla="*/ 10 w 11"/>
                  <a:gd name="T67" fmla="*/ 14 h 97"/>
                  <a:gd name="T68" fmla="*/ 11 w 11"/>
                  <a:gd name="T69" fmla="*/ 5 h 97"/>
                  <a:gd name="T70" fmla="*/ 11 w 11"/>
                  <a:gd name="T71" fmla="*/ 0 h 97"/>
                  <a:gd name="T72" fmla="*/ 11 w 11"/>
                  <a:gd name="T73" fmla="*/ 5 h 97"/>
                  <a:gd name="T74" fmla="*/ 11 w 11"/>
                  <a:gd name="T7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97">
                    <a:moveTo>
                      <a:pt x="0" y="96"/>
                    </a:moveTo>
                    <a:cubicBezTo>
                      <a:pt x="0" y="97"/>
                      <a:pt x="0" y="97"/>
                      <a:pt x="0" y="97"/>
                    </a:cubicBezTo>
                    <a:cubicBezTo>
                      <a:pt x="0" y="97"/>
                      <a:pt x="0" y="97"/>
                      <a:pt x="0" y="97"/>
                    </a:cubicBezTo>
                    <a:lnTo>
                      <a:pt x="0" y="96"/>
                    </a:lnTo>
                    <a:close/>
                    <a:moveTo>
                      <a:pt x="2" y="73"/>
                    </a:moveTo>
                    <a:cubicBezTo>
                      <a:pt x="1" y="80"/>
                      <a:pt x="0" y="85"/>
                      <a:pt x="0" y="90"/>
                    </a:cubicBezTo>
                    <a:cubicBezTo>
                      <a:pt x="0" y="87"/>
                      <a:pt x="1" y="84"/>
                      <a:pt x="1" y="80"/>
                    </a:cubicBezTo>
                    <a:cubicBezTo>
                      <a:pt x="2" y="78"/>
                      <a:pt x="2" y="75"/>
                      <a:pt x="2" y="73"/>
                    </a:cubicBezTo>
                    <a:close/>
                    <a:moveTo>
                      <a:pt x="4" y="63"/>
                    </a:moveTo>
                    <a:cubicBezTo>
                      <a:pt x="3" y="64"/>
                      <a:pt x="3" y="66"/>
                      <a:pt x="3" y="67"/>
                    </a:cubicBezTo>
                    <a:cubicBezTo>
                      <a:pt x="3" y="69"/>
                      <a:pt x="3" y="71"/>
                      <a:pt x="2" y="73"/>
                    </a:cubicBezTo>
                    <a:cubicBezTo>
                      <a:pt x="3" y="71"/>
                      <a:pt x="3" y="69"/>
                      <a:pt x="4" y="67"/>
                    </a:cubicBezTo>
                    <a:cubicBezTo>
                      <a:pt x="4" y="65"/>
                      <a:pt x="4" y="64"/>
                      <a:pt x="4" y="63"/>
                    </a:cubicBezTo>
                    <a:close/>
                    <a:moveTo>
                      <a:pt x="5" y="58"/>
                    </a:moveTo>
                    <a:cubicBezTo>
                      <a:pt x="4" y="59"/>
                      <a:pt x="4" y="60"/>
                      <a:pt x="4" y="61"/>
                    </a:cubicBezTo>
                    <a:cubicBezTo>
                      <a:pt x="4" y="63"/>
                      <a:pt x="4" y="64"/>
                      <a:pt x="4" y="66"/>
                    </a:cubicBezTo>
                    <a:cubicBezTo>
                      <a:pt x="4" y="65"/>
                      <a:pt x="4" y="64"/>
                      <a:pt x="5" y="62"/>
                    </a:cubicBezTo>
                    <a:cubicBezTo>
                      <a:pt x="5" y="61"/>
                      <a:pt x="5" y="59"/>
                      <a:pt x="5" y="58"/>
                    </a:cubicBezTo>
                    <a:close/>
                    <a:moveTo>
                      <a:pt x="6" y="49"/>
                    </a:moveTo>
                    <a:cubicBezTo>
                      <a:pt x="6" y="50"/>
                      <a:pt x="6" y="52"/>
                      <a:pt x="6" y="53"/>
                    </a:cubicBezTo>
                    <a:cubicBezTo>
                      <a:pt x="5" y="54"/>
                      <a:pt x="5" y="55"/>
                      <a:pt x="5" y="57"/>
                    </a:cubicBezTo>
                    <a:cubicBezTo>
                      <a:pt x="5" y="58"/>
                      <a:pt x="5" y="60"/>
                      <a:pt x="5" y="61"/>
                    </a:cubicBezTo>
                    <a:cubicBezTo>
                      <a:pt x="5" y="59"/>
                      <a:pt x="6" y="56"/>
                      <a:pt x="6" y="53"/>
                    </a:cubicBezTo>
                    <a:cubicBezTo>
                      <a:pt x="6" y="52"/>
                      <a:pt x="6" y="51"/>
                      <a:pt x="6" y="49"/>
                    </a:cubicBezTo>
                    <a:close/>
                    <a:moveTo>
                      <a:pt x="11" y="5"/>
                    </a:moveTo>
                    <a:cubicBezTo>
                      <a:pt x="10" y="17"/>
                      <a:pt x="10" y="29"/>
                      <a:pt x="8" y="40"/>
                    </a:cubicBezTo>
                    <a:cubicBezTo>
                      <a:pt x="8" y="42"/>
                      <a:pt x="8" y="43"/>
                      <a:pt x="8" y="45"/>
                    </a:cubicBezTo>
                    <a:cubicBezTo>
                      <a:pt x="8" y="44"/>
                      <a:pt x="8" y="43"/>
                      <a:pt x="8" y="42"/>
                    </a:cubicBezTo>
                    <a:cubicBezTo>
                      <a:pt x="7" y="44"/>
                      <a:pt x="7" y="46"/>
                      <a:pt x="7" y="48"/>
                    </a:cubicBezTo>
                    <a:cubicBezTo>
                      <a:pt x="7" y="49"/>
                      <a:pt x="7" y="51"/>
                      <a:pt x="7" y="53"/>
                    </a:cubicBezTo>
                    <a:cubicBezTo>
                      <a:pt x="7" y="48"/>
                      <a:pt x="8" y="44"/>
                      <a:pt x="9" y="40"/>
                    </a:cubicBezTo>
                    <a:cubicBezTo>
                      <a:pt x="9" y="39"/>
                      <a:pt x="9" y="39"/>
                      <a:pt x="9" y="39"/>
                    </a:cubicBezTo>
                    <a:cubicBezTo>
                      <a:pt x="9" y="35"/>
                      <a:pt x="10" y="30"/>
                      <a:pt x="10" y="25"/>
                    </a:cubicBezTo>
                    <a:cubicBezTo>
                      <a:pt x="10" y="21"/>
                      <a:pt x="10" y="18"/>
                      <a:pt x="10" y="14"/>
                    </a:cubicBezTo>
                    <a:cubicBezTo>
                      <a:pt x="11" y="11"/>
                      <a:pt x="11" y="8"/>
                      <a:pt x="11" y="5"/>
                    </a:cubicBezTo>
                    <a:close/>
                    <a:moveTo>
                      <a:pt x="11" y="0"/>
                    </a:moveTo>
                    <a:cubicBezTo>
                      <a:pt x="11" y="2"/>
                      <a:pt x="11" y="3"/>
                      <a:pt x="11" y="5"/>
                    </a:cubicBezTo>
                    <a:cubicBezTo>
                      <a:pt x="11" y="3"/>
                      <a:pt x="11" y="2"/>
                      <a:pt x="1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0" name="Freeform 2579"/>
              <p:cNvSpPr>
                <a:spLocks noEditPoints="1"/>
              </p:cNvSpPr>
              <p:nvPr/>
            </p:nvSpPr>
            <p:spPr bwMode="auto">
              <a:xfrm>
                <a:off x="1133" y="3714"/>
                <a:ext cx="24" cy="153"/>
              </a:xfrm>
              <a:custGeom>
                <a:avLst/>
                <a:gdLst>
                  <a:gd name="T0" fmla="*/ 2 w 11"/>
                  <a:gd name="T1" fmla="*/ 61 h 72"/>
                  <a:gd name="T2" fmla="*/ 1 w 11"/>
                  <a:gd name="T3" fmla="*/ 66 h 72"/>
                  <a:gd name="T4" fmla="*/ 1 w 11"/>
                  <a:gd name="T5" fmla="*/ 72 h 72"/>
                  <a:gd name="T6" fmla="*/ 1 w 11"/>
                  <a:gd name="T7" fmla="*/ 71 h 72"/>
                  <a:gd name="T8" fmla="*/ 2 w 11"/>
                  <a:gd name="T9" fmla="*/ 61 h 72"/>
                  <a:gd name="T10" fmla="*/ 2 w 11"/>
                  <a:gd name="T11" fmla="*/ 55 h 72"/>
                  <a:gd name="T12" fmla="*/ 1 w 11"/>
                  <a:gd name="T13" fmla="*/ 65 h 72"/>
                  <a:gd name="T14" fmla="*/ 1 w 11"/>
                  <a:gd name="T15" fmla="*/ 66 h 72"/>
                  <a:gd name="T16" fmla="*/ 2 w 11"/>
                  <a:gd name="T17" fmla="*/ 55 h 72"/>
                  <a:gd name="T18" fmla="*/ 11 w 11"/>
                  <a:gd name="T19" fmla="*/ 0 h 72"/>
                  <a:gd name="T20" fmla="*/ 10 w 11"/>
                  <a:gd name="T21" fmla="*/ 14 h 72"/>
                  <a:gd name="T22" fmla="*/ 11 w 11"/>
                  <a:gd name="T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2">
                    <a:moveTo>
                      <a:pt x="2" y="61"/>
                    </a:moveTo>
                    <a:cubicBezTo>
                      <a:pt x="1" y="63"/>
                      <a:pt x="1" y="64"/>
                      <a:pt x="1" y="66"/>
                    </a:cubicBezTo>
                    <a:cubicBezTo>
                      <a:pt x="1" y="68"/>
                      <a:pt x="0" y="70"/>
                      <a:pt x="1" y="72"/>
                    </a:cubicBezTo>
                    <a:cubicBezTo>
                      <a:pt x="1" y="71"/>
                      <a:pt x="1" y="71"/>
                      <a:pt x="1" y="71"/>
                    </a:cubicBezTo>
                    <a:cubicBezTo>
                      <a:pt x="1" y="67"/>
                      <a:pt x="1" y="64"/>
                      <a:pt x="2" y="61"/>
                    </a:cubicBezTo>
                    <a:close/>
                    <a:moveTo>
                      <a:pt x="2" y="55"/>
                    </a:moveTo>
                    <a:cubicBezTo>
                      <a:pt x="2" y="59"/>
                      <a:pt x="1" y="62"/>
                      <a:pt x="1" y="65"/>
                    </a:cubicBezTo>
                    <a:cubicBezTo>
                      <a:pt x="1" y="65"/>
                      <a:pt x="1" y="66"/>
                      <a:pt x="1" y="66"/>
                    </a:cubicBezTo>
                    <a:cubicBezTo>
                      <a:pt x="1" y="63"/>
                      <a:pt x="2" y="59"/>
                      <a:pt x="2" y="55"/>
                    </a:cubicBezTo>
                    <a:close/>
                    <a:moveTo>
                      <a:pt x="11" y="0"/>
                    </a:moveTo>
                    <a:cubicBezTo>
                      <a:pt x="11" y="5"/>
                      <a:pt x="10" y="10"/>
                      <a:pt x="10" y="14"/>
                    </a:cubicBezTo>
                    <a:cubicBezTo>
                      <a:pt x="10" y="10"/>
                      <a:pt x="11" y="5"/>
                      <a:pt x="11"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1" name="Freeform 2580"/>
              <p:cNvSpPr>
                <a:spLocks/>
              </p:cNvSpPr>
              <p:nvPr/>
            </p:nvSpPr>
            <p:spPr bwMode="auto">
              <a:xfrm>
                <a:off x="1169" y="36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2" name="Oval 2581"/>
              <p:cNvSpPr>
                <a:spLocks noChangeArrowheads="1"/>
              </p:cNvSpPr>
              <p:nvPr/>
            </p:nvSpPr>
            <p:spPr bwMode="auto">
              <a:xfrm>
                <a:off x="1169" y="3697"/>
                <a:ext cx="1" cy="2"/>
              </a:xfrm>
              <a:prstGeom prst="ellipse">
                <a:avLst/>
              </a:pr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3" name="Freeform 2582"/>
              <p:cNvSpPr>
                <a:spLocks/>
              </p:cNvSpPr>
              <p:nvPr/>
            </p:nvSpPr>
            <p:spPr bwMode="auto">
              <a:xfrm>
                <a:off x="1169" y="3702"/>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4" name="Freeform 2583"/>
              <p:cNvSpPr>
                <a:spLocks/>
              </p:cNvSpPr>
              <p:nvPr/>
            </p:nvSpPr>
            <p:spPr bwMode="auto">
              <a:xfrm>
                <a:off x="1169" y="369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1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5" name="Freeform 2584"/>
              <p:cNvSpPr>
                <a:spLocks/>
              </p:cNvSpPr>
              <p:nvPr/>
            </p:nvSpPr>
            <p:spPr bwMode="auto">
              <a:xfrm>
                <a:off x="1169" y="36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53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6" name="Freeform 2585"/>
              <p:cNvSpPr>
                <a:spLocks noEditPoints="1"/>
              </p:cNvSpPr>
              <p:nvPr/>
            </p:nvSpPr>
            <p:spPr bwMode="auto">
              <a:xfrm>
                <a:off x="1146" y="3706"/>
                <a:ext cx="23" cy="168"/>
              </a:xfrm>
              <a:custGeom>
                <a:avLst/>
                <a:gdLst>
                  <a:gd name="T0" fmla="*/ 1 w 11"/>
                  <a:gd name="T1" fmla="*/ 77 h 79"/>
                  <a:gd name="T2" fmla="*/ 0 w 11"/>
                  <a:gd name="T3" fmla="*/ 78 h 79"/>
                  <a:gd name="T4" fmla="*/ 0 w 11"/>
                  <a:gd name="T5" fmla="*/ 79 h 79"/>
                  <a:gd name="T6" fmla="*/ 1 w 11"/>
                  <a:gd name="T7" fmla="*/ 77 h 79"/>
                  <a:gd name="T8" fmla="*/ 11 w 11"/>
                  <a:gd name="T9" fmla="*/ 4 h 79"/>
                  <a:gd name="T10" fmla="*/ 11 w 11"/>
                  <a:gd name="T11" fmla="*/ 4 h 79"/>
                  <a:gd name="T12" fmla="*/ 11 w 11"/>
                  <a:gd name="T13" fmla="*/ 4 h 79"/>
                  <a:gd name="T14" fmla="*/ 11 w 11"/>
                  <a:gd name="T15" fmla="*/ 0 h 79"/>
                  <a:gd name="T16" fmla="*/ 11 w 11"/>
                  <a:gd name="T17" fmla="*/ 1 h 79"/>
                  <a:gd name="T18" fmla="*/ 11 w 11"/>
                  <a:gd name="T19" fmla="*/ 1 h 79"/>
                  <a:gd name="T20" fmla="*/ 11 w 11"/>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9">
                    <a:moveTo>
                      <a:pt x="1" y="77"/>
                    </a:moveTo>
                    <a:cubicBezTo>
                      <a:pt x="0" y="78"/>
                      <a:pt x="0" y="78"/>
                      <a:pt x="0" y="78"/>
                    </a:cubicBezTo>
                    <a:cubicBezTo>
                      <a:pt x="0" y="78"/>
                      <a:pt x="0" y="79"/>
                      <a:pt x="0" y="79"/>
                    </a:cubicBezTo>
                    <a:cubicBezTo>
                      <a:pt x="0" y="78"/>
                      <a:pt x="0" y="78"/>
                      <a:pt x="1" y="77"/>
                    </a:cubicBezTo>
                    <a:close/>
                    <a:moveTo>
                      <a:pt x="11" y="4"/>
                    </a:moveTo>
                    <a:cubicBezTo>
                      <a:pt x="11" y="4"/>
                      <a:pt x="11" y="4"/>
                      <a:pt x="11" y="4"/>
                    </a:cubicBezTo>
                    <a:cubicBezTo>
                      <a:pt x="11" y="4"/>
                      <a:pt x="11" y="4"/>
                      <a:pt x="11" y="4"/>
                    </a:cubicBezTo>
                    <a:close/>
                    <a:moveTo>
                      <a:pt x="11" y="0"/>
                    </a:moveTo>
                    <a:cubicBezTo>
                      <a:pt x="11" y="0"/>
                      <a:pt x="11" y="1"/>
                      <a:pt x="11" y="1"/>
                    </a:cubicBezTo>
                    <a:cubicBezTo>
                      <a:pt x="11" y="1"/>
                      <a:pt x="11" y="1"/>
                      <a:pt x="11" y="1"/>
                    </a:cubicBezTo>
                    <a:cubicBezTo>
                      <a:pt x="11" y="1"/>
                      <a:pt x="11" y="0"/>
                      <a:pt x="1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7" name="Freeform 2586"/>
              <p:cNvSpPr>
                <a:spLocks/>
              </p:cNvSpPr>
              <p:nvPr/>
            </p:nvSpPr>
            <p:spPr bwMode="auto">
              <a:xfrm>
                <a:off x="1146" y="3714"/>
                <a:ext cx="23" cy="158"/>
              </a:xfrm>
              <a:custGeom>
                <a:avLst/>
                <a:gdLst>
                  <a:gd name="T0" fmla="*/ 11 w 11"/>
                  <a:gd name="T1" fmla="*/ 0 h 74"/>
                  <a:gd name="T2" fmla="*/ 11 w 11"/>
                  <a:gd name="T3" fmla="*/ 0 h 74"/>
                  <a:gd name="T4" fmla="*/ 6 w 11"/>
                  <a:gd name="T5" fmla="*/ 37 h 74"/>
                  <a:gd name="T6" fmla="*/ 0 w 11"/>
                  <a:gd name="T7" fmla="*/ 74 h 74"/>
                  <a:gd name="T8" fmla="*/ 1 w 11"/>
                  <a:gd name="T9" fmla="*/ 73 h 74"/>
                  <a:gd name="T10" fmla="*/ 5 w 11"/>
                  <a:gd name="T11" fmla="*/ 45 h 74"/>
                  <a:gd name="T12" fmla="*/ 9 w 11"/>
                  <a:gd name="T13" fmla="*/ 26 h 74"/>
                  <a:gd name="T14" fmla="*/ 11 w 11"/>
                  <a:gd name="T15" fmla="*/ 4 h 74"/>
                  <a:gd name="T16" fmla="*/ 11 w 11"/>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4">
                    <a:moveTo>
                      <a:pt x="11" y="0"/>
                    </a:moveTo>
                    <a:cubicBezTo>
                      <a:pt x="11" y="0"/>
                      <a:pt x="11" y="0"/>
                      <a:pt x="11" y="0"/>
                    </a:cubicBezTo>
                    <a:cubicBezTo>
                      <a:pt x="10" y="12"/>
                      <a:pt x="9" y="25"/>
                      <a:pt x="6" y="37"/>
                    </a:cubicBezTo>
                    <a:cubicBezTo>
                      <a:pt x="3" y="51"/>
                      <a:pt x="0" y="67"/>
                      <a:pt x="0" y="74"/>
                    </a:cubicBezTo>
                    <a:cubicBezTo>
                      <a:pt x="1" y="73"/>
                      <a:pt x="1" y="73"/>
                      <a:pt x="1" y="73"/>
                    </a:cubicBezTo>
                    <a:cubicBezTo>
                      <a:pt x="2" y="58"/>
                      <a:pt x="3" y="54"/>
                      <a:pt x="5" y="45"/>
                    </a:cubicBezTo>
                    <a:cubicBezTo>
                      <a:pt x="7" y="38"/>
                      <a:pt x="8" y="33"/>
                      <a:pt x="9" y="26"/>
                    </a:cubicBezTo>
                    <a:cubicBezTo>
                      <a:pt x="10" y="19"/>
                      <a:pt x="11" y="11"/>
                      <a:pt x="11" y="4"/>
                    </a:cubicBezTo>
                    <a:cubicBezTo>
                      <a:pt x="11" y="3"/>
                      <a:pt x="11" y="2"/>
                      <a:pt x="11"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8" name="Freeform 2587"/>
              <p:cNvSpPr>
                <a:spLocks/>
              </p:cNvSpPr>
              <p:nvPr/>
            </p:nvSpPr>
            <p:spPr bwMode="auto">
              <a:xfrm>
                <a:off x="1169" y="3708"/>
                <a:ext cx="0" cy="6"/>
              </a:xfrm>
              <a:custGeom>
                <a:avLst/>
                <a:gdLst>
                  <a:gd name="T0" fmla="*/ 0 h 3"/>
                  <a:gd name="T1" fmla="*/ 3 h 3"/>
                  <a:gd name="T2" fmla="*/ 3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1"/>
                      <a:pt x="0" y="2"/>
                      <a:pt x="0" y="3"/>
                    </a:cubicBezTo>
                    <a:cubicBezTo>
                      <a:pt x="0" y="3"/>
                      <a:pt x="0" y="3"/>
                      <a:pt x="0" y="3"/>
                    </a:cubicBezTo>
                    <a:cubicBezTo>
                      <a:pt x="0" y="3"/>
                      <a:pt x="0" y="3"/>
                      <a:pt x="0" y="3"/>
                    </a:cubicBezTo>
                    <a:cubicBezTo>
                      <a:pt x="0" y="3"/>
                      <a:pt x="0" y="3"/>
                      <a:pt x="0" y="3"/>
                    </a:cubicBezTo>
                    <a:cubicBezTo>
                      <a:pt x="0" y="2"/>
                      <a:pt x="0" y="1"/>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9" name="Rectangle 2588"/>
              <p:cNvSpPr>
                <a:spLocks noChangeArrowheads="1"/>
              </p:cNvSpPr>
              <p:nvPr/>
            </p:nvSpPr>
            <p:spPr bwMode="auto">
              <a:xfrm>
                <a:off x="1169" y="3714"/>
                <a:ext cx="1" cy="1"/>
              </a:xfrm>
              <a:prstGeom prst="rect">
                <a:avLst/>
              </a:prstGeom>
              <a:solidFill>
                <a:srgbClr val="8F36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0" name="Rectangle 2589"/>
              <p:cNvSpPr>
                <a:spLocks noChangeArrowheads="1"/>
              </p:cNvSpPr>
              <p:nvPr/>
            </p:nvSpPr>
            <p:spPr bwMode="auto">
              <a:xfrm>
                <a:off x="1178" y="3721"/>
                <a:ext cx="1" cy="1"/>
              </a:xfrm>
              <a:prstGeom prst="rect">
                <a:avLst/>
              </a:prstGeom>
              <a:solidFill>
                <a:srgbClr val="983A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1" name="Freeform 2590"/>
              <p:cNvSpPr>
                <a:spLocks/>
              </p:cNvSpPr>
              <p:nvPr/>
            </p:nvSpPr>
            <p:spPr bwMode="auto">
              <a:xfrm>
                <a:off x="1178" y="37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rgbClr val="7D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2" name="Freeform 2591"/>
              <p:cNvSpPr>
                <a:spLocks/>
              </p:cNvSpPr>
              <p:nvPr/>
            </p:nvSpPr>
            <p:spPr bwMode="auto">
              <a:xfrm>
                <a:off x="1178" y="3712"/>
                <a:ext cx="0" cy="7"/>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2"/>
                      <a:pt x="0" y="1"/>
                      <a:pt x="0" y="0"/>
                    </a:cubicBezTo>
                    <a:close/>
                  </a:path>
                </a:pathLst>
              </a:custGeom>
              <a:solidFill>
                <a:srgbClr val="70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3" name="Freeform 2592"/>
              <p:cNvSpPr>
                <a:spLocks noEditPoints="1"/>
              </p:cNvSpPr>
              <p:nvPr/>
            </p:nvSpPr>
            <p:spPr bwMode="auto">
              <a:xfrm>
                <a:off x="1159" y="3721"/>
                <a:ext cx="19" cy="140"/>
              </a:xfrm>
              <a:custGeom>
                <a:avLst/>
                <a:gdLst>
                  <a:gd name="T0" fmla="*/ 1 w 9"/>
                  <a:gd name="T1" fmla="*/ 58 h 66"/>
                  <a:gd name="T2" fmla="*/ 0 w 9"/>
                  <a:gd name="T3" fmla="*/ 59 h 66"/>
                  <a:gd name="T4" fmla="*/ 0 w 9"/>
                  <a:gd name="T5" fmla="*/ 66 h 66"/>
                  <a:gd name="T6" fmla="*/ 0 w 9"/>
                  <a:gd name="T7" fmla="*/ 66 h 66"/>
                  <a:gd name="T8" fmla="*/ 1 w 9"/>
                  <a:gd name="T9" fmla="*/ 58 h 66"/>
                  <a:gd name="T10" fmla="*/ 9 w 9"/>
                  <a:gd name="T11" fmla="*/ 9 h 66"/>
                  <a:gd name="T12" fmla="*/ 6 w 9"/>
                  <a:gd name="T13" fmla="*/ 31 h 66"/>
                  <a:gd name="T14" fmla="*/ 5 w 9"/>
                  <a:gd name="T15" fmla="*/ 38 h 66"/>
                  <a:gd name="T16" fmla="*/ 8 w 9"/>
                  <a:gd name="T17" fmla="*/ 25 h 66"/>
                  <a:gd name="T18" fmla="*/ 9 w 9"/>
                  <a:gd name="T19" fmla="*/ 10 h 66"/>
                  <a:gd name="T20" fmla="*/ 9 w 9"/>
                  <a:gd name="T21" fmla="*/ 9 h 66"/>
                  <a:gd name="T22" fmla="*/ 9 w 9"/>
                  <a:gd name="T23" fmla="*/ 0 h 66"/>
                  <a:gd name="T24" fmla="*/ 9 w 9"/>
                  <a:gd name="T25" fmla="*/ 6 h 66"/>
                  <a:gd name="T26" fmla="*/ 9 w 9"/>
                  <a:gd name="T27" fmla="*/ 7 h 66"/>
                  <a:gd name="T28" fmla="*/ 9 w 9"/>
                  <a:gd name="T29" fmla="*/ 7 h 66"/>
                  <a:gd name="T30" fmla="*/ 9 w 9"/>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66">
                    <a:moveTo>
                      <a:pt x="1" y="58"/>
                    </a:moveTo>
                    <a:cubicBezTo>
                      <a:pt x="0" y="59"/>
                      <a:pt x="0" y="59"/>
                      <a:pt x="0" y="59"/>
                    </a:cubicBezTo>
                    <a:cubicBezTo>
                      <a:pt x="0" y="62"/>
                      <a:pt x="0" y="64"/>
                      <a:pt x="0" y="66"/>
                    </a:cubicBezTo>
                    <a:cubicBezTo>
                      <a:pt x="0" y="66"/>
                      <a:pt x="0" y="66"/>
                      <a:pt x="0" y="66"/>
                    </a:cubicBezTo>
                    <a:cubicBezTo>
                      <a:pt x="0" y="63"/>
                      <a:pt x="0" y="60"/>
                      <a:pt x="1" y="58"/>
                    </a:cubicBezTo>
                    <a:close/>
                    <a:moveTo>
                      <a:pt x="9" y="9"/>
                    </a:moveTo>
                    <a:cubicBezTo>
                      <a:pt x="8" y="16"/>
                      <a:pt x="7" y="24"/>
                      <a:pt x="6" y="31"/>
                    </a:cubicBezTo>
                    <a:cubicBezTo>
                      <a:pt x="6" y="33"/>
                      <a:pt x="5" y="36"/>
                      <a:pt x="5" y="38"/>
                    </a:cubicBezTo>
                    <a:cubicBezTo>
                      <a:pt x="6" y="34"/>
                      <a:pt x="7" y="30"/>
                      <a:pt x="8" y="25"/>
                    </a:cubicBezTo>
                    <a:cubicBezTo>
                      <a:pt x="8" y="20"/>
                      <a:pt x="9" y="15"/>
                      <a:pt x="9" y="10"/>
                    </a:cubicBezTo>
                    <a:lnTo>
                      <a:pt x="9" y="9"/>
                    </a:lnTo>
                    <a:close/>
                    <a:moveTo>
                      <a:pt x="9" y="0"/>
                    </a:moveTo>
                    <a:cubicBezTo>
                      <a:pt x="9" y="2"/>
                      <a:pt x="9" y="4"/>
                      <a:pt x="9" y="6"/>
                    </a:cubicBezTo>
                    <a:cubicBezTo>
                      <a:pt x="9" y="7"/>
                      <a:pt x="9" y="7"/>
                      <a:pt x="9" y="7"/>
                    </a:cubicBezTo>
                    <a:cubicBezTo>
                      <a:pt x="9" y="7"/>
                      <a:pt x="9" y="7"/>
                      <a:pt x="9" y="7"/>
                    </a:cubicBezTo>
                    <a:cubicBezTo>
                      <a:pt x="9" y="5"/>
                      <a:pt x="9" y="2"/>
                      <a:pt x="9"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4" name="Freeform 2593"/>
              <p:cNvSpPr>
                <a:spLocks/>
              </p:cNvSpPr>
              <p:nvPr/>
            </p:nvSpPr>
            <p:spPr bwMode="auto">
              <a:xfrm>
                <a:off x="1178" y="3733"/>
                <a:ext cx="0" cy="9"/>
              </a:xfrm>
              <a:custGeom>
                <a:avLst/>
                <a:gdLst>
                  <a:gd name="T0" fmla="*/ 0 h 4"/>
                  <a:gd name="T1" fmla="*/ 3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4"/>
                      <a:pt x="0" y="4"/>
                      <a:pt x="0" y="4"/>
                    </a:cubicBezTo>
                    <a:cubicBezTo>
                      <a:pt x="0" y="3"/>
                      <a:pt x="0" y="2"/>
                      <a:pt x="0" y="1"/>
                    </a:cubicBezTo>
                    <a:lnTo>
                      <a:pt x="0" y="0"/>
                    </a:ln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5" name="Freeform 2594"/>
              <p:cNvSpPr>
                <a:spLocks/>
              </p:cNvSpPr>
              <p:nvPr/>
            </p:nvSpPr>
            <p:spPr bwMode="auto">
              <a:xfrm>
                <a:off x="1159" y="3787"/>
                <a:ext cx="13" cy="59"/>
              </a:xfrm>
              <a:custGeom>
                <a:avLst/>
                <a:gdLst>
                  <a:gd name="T0" fmla="*/ 6 w 6"/>
                  <a:gd name="T1" fmla="*/ 0 h 28"/>
                  <a:gd name="T2" fmla="*/ 5 w 6"/>
                  <a:gd name="T3" fmla="*/ 4 h 28"/>
                  <a:gd name="T4" fmla="*/ 0 w 6"/>
                  <a:gd name="T5" fmla="*/ 28 h 28"/>
                  <a:gd name="T6" fmla="*/ 1 w 6"/>
                  <a:gd name="T7" fmla="*/ 27 h 28"/>
                  <a:gd name="T8" fmla="*/ 4 w 6"/>
                  <a:gd name="T9" fmla="*/ 10 h 28"/>
                  <a:gd name="T10" fmla="*/ 5 w 6"/>
                  <a:gd name="T11" fmla="*/ 7 h 28"/>
                  <a:gd name="T12" fmla="*/ 6 w 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6" h="28">
                    <a:moveTo>
                      <a:pt x="6" y="0"/>
                    </a:moveTo>
                    <a:cubicBezTo>
                      <a:pt x="6" y="1"/>
                      <a:pt x="5" y="3"/>
                      <a:pt x="5" y="4"/>
                    </a:cubicBezTo>
                    <a:cubicBezTo>
                      <a:pt x="3" y="12"/>
                      <a:pt x="1" y="22"/>
                      <a:pt x="0" y="28"/>
                    </a:cubicBezTo>
                    <a:cubicBezTo>
                      <a:pt x="0" y="28"/>
                      <a:pt x="0" y="28"/>
                      <a:pt x="1" y="27"/>
                    </a:cubicBezTo>
                    <a:cubicBezTo>
                      <a:pt x="2" y="20"/>
                      <a:pt x="3" y="16"/>
                      <a:pt x="4" y="10"/>
                    </a:cubicBezTo>
                    <a:cubicBezTo>
                      <a:pt x="4" y="9"/>
                      <a:pt x="5" y="8"/>
                      <a:pt x="5" y="7"/>
                    </a:cubicBezTo>
                    <a:cubicBezTo>
                      <a:pt x="5" y="5"/>
                      <a:pt x="6" y="2"/>
                      <a:pt x="6"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6" name="Freeform 2595"/>
              <p:cNvSpPr>
                <a:spLocks noEditPoints="1"/>
              </p:cNvSpPr>
              <p:nvPr/>
            </p:nvSpPr>
            <p:spPr bwMode="auto">
              <a:xfrm>
                <a:off x="1125" y="3474"/>
                <a:ext cx="36" cy="166"/>
              </a:xfrm>
              <a:custGeom>
                <a:avLst/>
                <a:gdLst>
                  <a:gd name="T0" fmla="*/ 13 w 17"/>
                  <a:gd name="T1" fmla="*/ 57 h 78"/>
                  <a:gd name="T2" fmla="*/ 16 w 17"/>
                  <a:gd name="T3" fmla="*/ 76 h 78"/>
                  <a:gd name="T4" fmla="*/ 17 w 17"/>
                  <a:gd name="T5" fmla="*/ 78 h 78"/>
                  <a:gd name="T6" fmla="*/ 14 w 17"/>
                  <a:gd name="T7" fmla="*/ 59 h 78"/>
                  <a:gd name="T8" fmla="*/ 13 w 17"/>
                  <a:gd name="T9" fmla="*/ 57 h 78"/>
                  <a:gd name="T10" fmla="*/ 0 w 17"/>
                  <a:gd name="T11" fmla="*/ 0 h 78"/>
                  <a:gd name="T12" fmla="*/ 0 w 17"/>
                  <a:gd name="T13" fmla="*/ 3 h 78"/>
                  <a:gd name="T14" fmla="*/ 5 w 17"/>
                  <a:gd name="T15" fmla="*/ 21 h 78"/>
                  <a:gd name="T16" fmla="*/ 4 w 17"/>
                  <a:gd name="T17" fmla="*/ 17 h 78"/>
                  <a:gd name="T18" fmla="*/ 0 w 1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8">
                    <a:moveTo>
                      <a:pt x="13" y="57"/>
                    </a:moveTo>
                    <a:cubicBezTo>
                      <a:pt x="14" y="64"/>
                      <a:pt x="15" y="70"/>
                      <a:pt x="16" y="76"/>
                    </a:cubicBezTo>
                    <a:cubicBezTo>
                      <a:pt x="17" y="76"/>
                      <a:pt x="17" y="77"/>
                      <a:pt x="17" y="78"/>
                    </a:cubicBezTo>
                    <a:cubicBezTo>
                      <a:pt x="16" y="71"/>
                      <a:pt x="15" y="65"/>
                      <a:pt x="14" y="59"/>
                    </a:cubicBezTo>
                    <a:cubicBezTo>
                      <a:pt x="14" y="59"/>
                      <a:pt x="13" y="58"/>
                      <a:pt x="13" y="57"/>
                    </a:cubicBezTo>
                    <a:close/>
                    <a:moveTo>
                      <a:pt x="0" y="0"/>
                    </a:moveTo>
                    <a:cubicBezTo>
                      <a:pt x="0" y="1"/>
                      <a:pt x="0" y="2"/>
                      <a:pt x="0" y="3"/>
                    </a:cubicBezTo>
                    <a:cubicBezTo>
                      <a:pt x="1" y="9"/>
                      <a:pt x="3" y="15"/>
                      <a:pt x="5" y="21"/>
                    </a:cubicBezTo>
                    <a:cubicBezTo>
                      <a:pt x="4" y="19"/>
                      <a:pt x="4" y="18"/>
                      <a:pt x="4" y="17"/>
                    </a:cubicBezTo>
                    <a:cubicBezTo>
                      <a:pt x="3" y="10"/>
                      <a:pt x="1" y="5"/>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7" name="Freeform 2596"/>
              <p:cNvSpPr>
                <a:spLocks noEditPoints="1"/>
              </p:cNvSpPr>
              <p:nvPr/>
            </p:nvSpPr>
            <p:spPr bwMode="auto">
              <a:xfrm>
                <a:off x="1116" y="3451"/>
                <a:ext cx="47" cy="204"/>
              </a:xfrm>
              <a:custGeom>
                <a:avLst/>
                <a:gdLst>
                  <a:gd name="T0" fmla="*/ 20 w 22"/>
                  <a:gd name="T1" fmla="*/ 87 h 96"/>
                  <a:gd name="T2" fmla="*/ 22 w 22"/>
                  <a:gd name="T3" fmla="*/ 96 h 96"/>
                  <a:gd name="T4" fmla="*/ 22 w 22"/>
                  <a:gd name="T5" fmla="*/ 94 h 96"/>
                  <a:gd name="T6" fmla="*/ 21 w 22"/>
                  <a:gd name="T7" fmla="*/ 89 h 96"/>
                  <a:gd name="T8" fmla="*/ 20 w 22"/>
                  <a:gd name="T9" fmla="*/ 87 h 96"/>
                  <a:gd name="T10" fmla="*/ 1 w 22"/>
                  <a:gd name="T11" fmla="*/ 5 h 96"/>
                  <a:gd name="T12" fmla="*/ 1 w 22"/>
                  <a:gd name="T13" fmla="*/ 5 h 96"/>
                  <a:gd name="T14" fmla="*/ 4 w 22"/>
                  <a:gd name="T15" fmla="*/ 14 h 96"/>
                  <a:gd name="T16" fmla="*/ 4 w 22"/>
                  <a:gd name="T17" fmla="*/ 11 h 96"/>
                  <a:gd name="T18" fmla="*/ 1 w 22"/>
                  <a:gd name="T19" fmla="*/ 5 h 96"/>
                  <a:gd name="T20" fmla="*/ 0 w 22"/>
                  <a:gd name="T21" fmla="*/ 0 h 96"/>
                  <a:gd name="T22" fmla="*/ 0 w 22"/>
                  <a:gd name="T23" fmla="*/ 1 h 96"/>
                  <a:gd name="T24" fmla="*/ 0 w 22"/>
                  <a:gd name="T25" fmla="*/ 1 h 96"/>
                  <a:gd name="T26" fmla="*/ 0 w 22"/>
                  <a:gd name="T2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96">
                    <a:moveTo>
                      <a:pt x="20" y="87"/>
                    </a:moveTo>
                    <a:cubicBezTo>
                      <a:pt x="21" y="90"/>
                      <a:pt x="21" y="93"/>
                      <a:pt x="22" y="96"/>
                    </a:cubicBezTo>
                    <a:cubicBezTo>
                      <a:pt x="22" y="95"/>
                      <a:pt x="22" y="95"/>
                      <a:pt x="22" y="94"/>
                    </a:cubicBezTo>
                    <a:cubicBezTo>
                      <a:pt x="22" y="92"/>
                      <a:pt x="21" y="90"/>
                      <a:pt x="21" y="89"/>
                    </a:cubicBezTo>
                    <a:cubicBezTo>
                      <a:pt x="21" y="88"/>
                      <a:pt x="21" y="87"/>
                      <a:pt x="20" y="87"/>
                    </a:cubicBezTo>
                    <a:close/>
                    <a:moveTo>
                      <a:pt x="1" y="5"/>
                    </a:moveTo>
                    <a:cubicBezTo>
                      <a:pt x="1" y="5"/>
                      <a:pt x="1" y="5"/>
                      <a:pt x="1" y="5"/>
                    </a:cubicBezTo>
                    <a:cubicBezTo>
                      <a:pt x="2" y="8"/>
                      <a:pt x="3" y="11"/>
                      <a:pt x="4" y="14"/>
                    </a:cubicBezTo>
                    <a:cubicBezTo>
                      <a:pt x="4" y="13"/>
                      <a:pt x="4" y="12"/>
                      <a:pt x="4" y="11"/>
                    </a:cubicBezTo>
                    <a:cubicBezTo>
                      <a:pt x="3" y="9"/>
                      <a:pt x="2" y="6"/>
                      <a:pt x="1" y="5"/>
                    </a:cubicBezTo>
                    <a:close/>
                    <a:moveTo>
                      <a:pt x="0" y="0"/>
                    </a:moveTo>
                    <a:cubicBezTo>
                      <a:pt x="0" y="1"/>
                      <a:pt x="0" y="1"/>
                      <a:pt x="0" y="1"/>
                    </a:cubicBezTo>
                    <a:cubicBezTo>
                      <a:pt x="0" y="1"/>
                      <a:pt x="0" y="1"/>
                      <a:pt x="0" y="1"/>
                    </a:cubicBezTo>
                    <a:cubicBezTo>
                      <a:pt x="0" y="0"/>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8" name="Freeform 2597"/>
              <p:cNvSpPr>
                <a:spLocks/>
              </p:cNvSpPr>
              <p:nvPr/>
            </p:nvSpPr>
            <p:spPr bwMode="auto">
              <a:xfrm>
                <a:off x="1133" y="3510"/>
                <a:ext cx="22" cy="89"/>
              </a:xfrm>
              <a:custGeom>
                <a:avLst/>
                <a:gdLst>
                  <a:gd name="T0" fmla="*/ 0 w 10"/>
                  <a:gd name="T1" fmla="*/ 0 h 42"/>
                  <a:gd name="T2" fmla="*/ 1 w 10"/>
                  <a:gd name="T3" fmla="*/ 4 h 42"/>
                  <a:gd name="T4" fmla="*/ 9 w 10"/>
                  <a:gd name="T5" fmla="*/ 40 h 42"/>
                  <a:gd name="T6" fmla="*/ 10 w 10"/>
                  <a:gd name="T7" fmla="*/ 42 h 42"/>
                  <a:gd name="T8" fmla="*/ 0 w 10"/>
                  <a:gd name="T9" fmla="*/ 0 h 42"/>
                </a:gdLst>
                <a:ahLst/>
                <a:cxnLst>
                  <a:cxn ang="0">
                    <a:pos x="T0" y="T1"/>
                  </a:cxn>
                  <a:cxn ang="0">
                    <a:pos x="T2" y="T3"/>
                  </a:cxn>
                  <a:cxn ang="0">
                    <a:pos x="T4" y="T5"/>
                  </a:cxn>
                  <a:cxn ang="0">
                    <a:pos x="T6" y="T7"/>
                  </a:cxn>
                  <a:cxn ang="0">
                    <a:pos x="T8" y="T9"/>
                  </a:cxn>
                </a:cxnLst>
                <a:rect l="0" t="0" r="r" b="b"/>
                <a:pathLst>
                  <a:path w="10" h="42">
                    <a:moveTo>
                      <a:pt x="0" y="0"/>
                    </a:moveTo>
                    <a:cubicBezTo>
                      <a:pt x="0" y="1"/>
                      <a:pt x="0" y="2"/>
                      <a:pt x="1" y="4"/>
                    </a:cubicBezTo>
                    <a:cubicBezTo>
                      <a:pt x="4" y="17"/>
                      <a:pt x="6" y="29"/>
                      <a:pt x="9" y="40"/>
                    </a:cubicBezTo>
                    <a:cubicBezTo>
                      <a:pt x="9" y="41"/>
                      <a:pt x="10" y="42"/>
                      <a:pt x="10" y="42"/>
                    </a:cubicBezTo>
                    <a:cubicBezTo>
                      <a:pt x="7" y="25"/>
                      <a:pt x="3" y="1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9" name="Freeform 2598"/>
              <p:cNvSpPr>
                <a:spLocks/>
              </p:cNvSpPr>
              <p:nvPr/>
            </p:nvSpPr>
            <p:spPr bwMode="auto">
              <a:xfrm>
                <a:off x="1116" y="3453"/>
                <a:ext cx="2" cy="8"/>
              </a:xfrm>
              <a:custGeom>
                <a:avLst/>
                <a:gdLst>
                  <a:gd name="T0" fmla="*/ 0 w 1"/>
                  <a:gd name="T1" fmla="*/ 0 h 4"/>
                  <a:gd name="T2" fmla="*/ 0 w 1"/>
                  <a:gd name="T3" fmla="*/ 0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1" y="2"/>
                      <a:pt x="1" y="3"/>
                      <a:pt x="1" y="4"/>
                    </a:cubicBezTo>
                    <a:cubicBezTo>
                      <a:pt x="1" y="4"/>
                      <a:pt x="1" y="4"/>
                      <a:pt x="1" y="4"/>
                    </a:cubicBezTo>
                    <a:cubicBezTo>
                      <a:pt x="1" y="2"/>
                      <a:pt x="1" y="1"/>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0" name="Freeform 2599"/>
              <p:cNvSpPr>
                <a:spLocks/>
              </p:cNvSpPr>
              <p:nvPr/>
            </p:nvSpPr>
            <p:spPr bwMode="auto">
              <a:xfrm>
                <a:off x="1163" y="3655"/>
                <a:ext cx="2" cy="15"/>
              </a:xfrm>
              <a:custGeom>
                <a:avLst/>
                <a:gdLst>
                  <a:gd name="T0" fmla="*/ 0 w 1"/>
                  <a:gd name="T1" fmla="*/ 0 h 7"/>
                  <a:gd name="T2" fmla="*/ 0 w 1"/>
                  <a:gd name="T3" fmla="*/ 1 h 7"/>
                  <a:gd name="T4" fmla="*/ 1 w 1"/>
                  <a:gd name="T5" fmla="*/ 7 h 7"/>
                  <a:gd name="T6" fmla="*/ 1 w 1"/>
                  <a:gd name="T7" fmla="*/ 7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1"/>
                      <a:pt x="0" y="1"/>
                      <a:pt x="0" y="1"/>
                    </a:cubicBezTo>
                    <a:cubicBezTo>
                      <a:pt x="1" y="3"/>
                      <a:pt x="1" y="5"/>
                      <a:pt x="1" y="7"/>
                    </a:cubicBezTo>
                    <a:cubicBezTo>
                      <a:pt x="1" y="7"/>
                      <a:pt x="1" y="7"/>
                      <a:pt x="1" y="7"/>
                    </a:cubicBezTo>
                    <a:cubicBezTo>
                      <a:pt x="1" y="5"/>
                      <a:pt x="1"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1" name="Freeform 2600"/>
              <p:cNvSpPr>
                <a:spLocks noEditPoints="1"/>
              </p:cNvSpPr>
              <p:nvPr/>
            </p:nvSpPr>
            <p:spPr bwMode="auto">
              <a:xfrm>
                <a:off x="1165" y="3670"/>
                <a:ext cx="0" cy="2"/>
              </a:xfrm>
              <a:custGeom>
                <a:avLst/>
                <a:gdLst>
                  <a:gd name="T0" fmla="*/ 1 h 1"/>
                  <a:gd name="T1" fmla="*/ 1 h 1"/>
                  <a:gd name="T2" fmla="*/ 1 h 1"/>
                  <a:gd name="T3" fmla="*/ 0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lose/>
                    <a:moveTo>
                      <a:pt x="0" y="0"/>
                    </a:moveTo>
                    <a:cubicBezTo>
                      <a:pt x="0" y="0"/>
                      <a:pt x="0" y="1"/>
                      <a:pt x="0" y="1"/>
                    </a:cubicBezTo>
                    <a:cubicBezTo>
                      <a:pt x="0" y="1"/>
                      <a:pt x="0" y="1"/>
                      <a:pt x="0" y="1"/>
                    </a:cubicBezTo>
                    <a:cubicBezTo>
                      <a:pt x="0" y="0"/>
                      <a:pt x="0" y="0"/>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2" name="Freeform 2601"/>
              <p:cNvSpPr>
                <a:spLocks noEditPoints="1"/>
              </p:cNvSpPr>
              <p:nvPr/>
            </p:nvSpPr>
            <p:spPr bwMode="auto">
              <a:xfrm>
                <a:off x="1165" y="3672"/>
                <a:ext cx="2" cy="4"/>
              </a:xfrm>
              <a:custGeom>
                <a:avLst/>
                <a:gdLst>
                  <a:gd name="T0" fmla="*/ 1 w 1"/>
                  <a:gd name="T1" fmla="*/ 2 h 2"/>
                  <a:gd name="T2" fmla="*/ 1 w 1"/>
                  <a:gd name="T3" fmla="*/ 2 h 2"/>
                  <a:gd name="T4" fmla="*/ 1 w 1"/>
                  <a:gd name="T5" fmla="*/ 2 h 2"/>
                  <a:gd name="T6" fmla="*/ 0 w 1"/>
                  <a:gd name="T7" fmla="*/ 0 h 2"/>
                  <a:gd name="T8" fmla="*/ 0 w 1"/>
                  <a:gd name="T9" fmla="*/ 0 h 2"/>
                  <a:gd name="T10" fmla="*/ 1 w 1"/>
                  <a:gd name="T11" fmla="*/ 2 h 2"/>
                  <a:gd name="T12" fmla="*/ 1 w 1"/>
                  <a:gd name="T13" fmla="*/ 2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2"/>
                    </a:cubicBezTo>
                    <a:close/>
                    <a:moveTo>
                      <a:pt x="0" y="0"/>
                    </a:moveTo>
                    <a:cubicBezTo>
                      <a:pt x="0" y="0"/>
                      <a:pt x="0" y="0"/>
                      <a:pt x="0" y="0"/>
                    </a:cubicBezTo>
                    <a:cubicBezTo>
                      <a:pt x="0" y="1"/>
                      <a:pt x="1" y="1"/>
                      <a:pt x="1" y="2"/>
                    </a:cubicBezTo>
                    <a:cubicBezTo>
                      <a:pt x="1" y="2"/>
                      <a:pt x="1" y="2"/>
                      <a:pt x="1" y="2"/>
                    </a:cubicBezTo>
                    <a:cubicBezTo>
                      <a:pt x="1" y="1"/>
                      <a:pt x="0" y="1"/>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3" name="Freeform 2602"/>
              <p:cNvSpPr>
                <a:spLocks/>
              </p:cNvSpPr>
              <p:nvPr/>
            </p:nvSpPr>
            <p:spPr bwMode="auto">
              <a:xfrm>
                <a:off x="1165" y="367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B4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4" name="Rectangle 2603"/>
              <p:cNvSpPr>
                <a:spLocks noChangeArrowheads="1"/>
              </p:cNvSpPr>
              <p:nvPr/>
            </p:nvSpPr>
            <p:spPr bwMode="auto">
              <a:xfrm>
                <a:off x="1165" y="3672"/>
                <a:ext cx="1" cy="1"/>
              </a:xfrm>
              <a:prstGeom prst="rect">
                <a:avLst/>
              </a:prstGeom>
              <a:solidFill>
                <a:srgbClr val="923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5" name="Freeform 2604"/>
              <p:cNvSpPr>
                <a:spLocks/>
              </p:cNvSpPr>
              <p:nvPr/>
            </p:nvSpPr>
            <p:spPr bwMode="auto">
              <a:xfrm>
                <a:off x="1163" y="3651"/>
                <a:ext cx="0" cy="6"/>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2"/>
                    </a:cubicBezTo>
                    <a:cubicBezTo>
                      <a:pt x="0" y="2"/>
                      <a:pt x="0" y="2"/>
                      <a:pt x="0" y="3"/>
                    </a:cubicBezTo>
                    <a:cubicBezTo>
                      <a:pt x="0" y="2"/>
                      <a:pt x="0" y="2"/>
                      <a:pt x="0" y="2"/>
                    </a:cubicBezTo>
                    <a:cubicBezTo>
                      <a:pt x="0" y="1"/>
                      <a:pt x="0" y="1"/>
                      <a:pt x="0" y="0"/>
                    </a:cubicBezTo>
                    <a:close/>
                  </a:path>
                </a:pathLst>
              </a:custGeom>
              <a:solidFill>
                <a:srgbClr val="B45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6" name="Rectangle 2605"/>
              <p:cNvSpPr>
                <a:spLocks noChangeArrowheads="1"/>
              </p:cNvSpPr>
              <p:nvPr/>
            </p:nvSpPr>
            <p:spPr bwMode="auto">
              <a:xfrm>
                <a:off x="1167" y="3676"/>
                <a:ext cx="1" cy="1"/>
              </a:xfrm>
              <a:prstGeom prst="rect">
                <a:avLst/>
              </a:prstGeom>
              <a:solidFill>
                <a:srgbClr val="A151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7" name="Freeform 2606"/>
              <p:cNvSpPr>
                <a:spLocks/>
              </p:cNvSpPr>
              <p:nvPr/>
            </p:nvSpPr>
            <p:spPr bwMode="auto">
              <a:xfrm>
                <a:off x="1125" y="3500"/>
                <a:ext cx="25" cy="114"/>
              </a:xfrm>
              <a:custGeom>
                <a:avLst/>
                <a:gdLst>
                  <a:gd name="T0" fmla="*/ 0 w 12"/>
                  <a:gd name="T1" fmla="*/ 0 h 54"/>
                  <a:gd name="T2" fmla="*/ 0 w 12"/>
                  <a:gd name="T3" fmla="*/ 2 h 54"/>
                  <a:gd name="T4" fmla="*/ 12 w 12"/>
                  <a:gd name="T5" fmla="*/ 53 h 54"/>
                  <a:gd name="T6" fmla="*/ 12 w 12"/>
                  <a:gd name="T7" fmla="*/ 54 h 54"/>
                  <a:gd name="T8" fmla="*/ 12 w 12"/>
                  <a:gd name="T9" fmla="*/ 54 h 54"/>
                  <a:gd name="T10" fmla="*/ 0 w 12"/>
                  <a:gd name="T11" fmla="*/ 0 h 54"/>
                </a:gdLst>
                <a:ahLst/>
                <a:cxnLst>
                  <a:cxn ang="0">
                    <a:pos x="T0" y="T1"/>
                  </a:cxn>
                  <a:cxn ang="0">
                    <a:pos x="T2" y="T3"/>
                  </a:cxn>
                  <a:cxn ang="0">
                    <a:pos x="T4" y="T5"/>
                  </a:cxn>
                  <a:cxn ang="0">
                    <a:pos x="T6" y="T7"/>
                  </a:cxn>
                  <a:cxn ang="0">
                    <a:pos x="T8" y="T9"/>
                  </a:cxn>
                  <a:cxn ang="0">
                    <a:pos x="T10" y="T11"/>
                  </a:cxn>
                </a:cxnLst>
                <a:rect l="0" t="0" r="r" b="b"/>
                <a:pathLst>
                  <a:path w="12" h="54">
                    <a:moveTo>
                      <a:pt x="0" y="0"/>
                    </a:moveTo>
                    <a:cubicBezTo>
                      <a:pt x="0" y="1"/>
                      <a:pt x="0" y="1"/>
                      <a:pt x="0" y="2"/>
                    </a:cubicBezTo>
                    <a:cubicBezTo>
                      <a:pt x="5" y="23"/>
                      <a:pt x="10" y="43"/>
                      <a:pt x="12" y="53"/>
                    </a:cubicBezTo>
                    <a:cubicBezTo>
                      <a:pt x="12" y="54"/>
                      <a:pt x="12" y="54"/>
                      <a:pt x="12" y="54"/>
                    </a:cubicBezTo>
                    <a:cubicBezTo>
                      <a:pt x="12" y="54"/>
                      <a:pt x="12" y="54"/>
                      <a:pt x="12" y="54"/>
                    </a:cubicBezTo>
                    <a:cubicBezTo>
                      <a:pt x="8" y="30"/>
                      <a:pt x="3" y="1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8" name="Freeform 2607"/>
              <p:cNvSpPr>
                <a:spLocks noEditPoints="1"/>
              </p:cNvSpPr>
              <p:nvPr/>
            </p:nvSpPr>
            <p:spPr bwMode="auto">
              <a:xfrm>
                <a:off x="1116" y="3474"/>
                <a:ext cx="36" cy="155"/>
              </a:xfrm>
              <a:custGeom>
                <a:avLst/>
                <a:gdLst>
                  <a:gd name="T0" fmla="*/ 16 w 17"/>
                  <a:gd name="T1" fmla="*/ 65 h 73"/>
                  <a:gd name="T2" fmla="*/ 17 w 17"/>
                  <a:gd name="T3" fmla="*/ 73 h 73"/>
                  <a:gd name="T4" fmla="*/ 16 w 17"/>
                  <a:gd name="T5" fmla="*/ 66 h 73"/>
                  <a:gd name="T6" fmla="*/ 16 w 17"/>
                  <a:gd name="T7" fmla="*/ 66 h 73"/>
                  <a:gd name="T8" fmla="*/ 16 w 17"/>
                  <a:gd name="T9" fmla="*/ 65 h 73"/>
                  <a:gd name="T10" fmla="*/ 1 w 17"/>
                  <a:gd name="T11" fmla="*/ 4 h 73"/>
                  <a:gd name="T12" fmla="*/ 1 w 17"/>
                  <a:gd name="T13" fmla="*/ 5 h 73"/>
                  <a:gd name="T14" fmla="*/ 4 w 17"/>
                  <a:gd name="T15" fmla="*/ 14 h 73"/>
                  <a:gd name="T16" fmla="*/ 4 w 17"/>
                  <a:gd name="T17" fmla="*/ 12 h 73"/>
                  <a:gd name="T18" fmla="*/ 1 w 17"/>
                  <a:gd name="T19" fmla="*/ 4 h 73"/>
                  <a:gd name="T20" fmla="*/ 0 w 17"/>
                  <a:gd name="T21" fmla="*/ 0 h 73"/>
                  <a:gd name="T22" fmla="*/ 0 w 17"/>
                  <a:gd name="T23" fmla="*/ 0 h 73"/>
                  <a:gd name="T24" fmla="*/ 0 w 17"/>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3">
                    <a:moveTo>
                      <a:pt x="16" y="65"/>
                    </a:moveTo>
                    <a:cubicBezTo>
                      <a:pt x="17" y="70"/>
                      <a:pt x="17" y="73"/>
                      <a:pt x="17" y="73"/>
                    </a:cubicBezTo>
                    <a:cubicBezTo>
                      <a:pt x="17" y="71"/>
                      <a:pt x="17" y="69"/>
                      <a:pt x="16" y="66"/>
                    </a:cubicBezTo>
                    <a:cubicBezTo>
                      <a:pt x="16" y="66"/>
                      <a:pt x="16" y="66"/>
                      <a:pt x="16" y="66"/>
                    </a:cubicBezTo>
                    <a:lnTo>
                      <a:pt x="16" y="65"/>
                    </a:lnTo>
                    <a:close/>
                    <a:moveTo>
                      <a:pt x="1" y="4"/>
                    </a:moveTo>
                    <a:cubicBezTo>
                      <a:pt x="1" y="5"/>
                      <a:pt x="1" y="5"/>
                      <a:pt x="1" y="5"/>
                    </a:cubicBezTo>
                    <a:cubicBezTo>
                      <a:pt x="2" y="8"/>
                      <a:pt x="3" y="11"/>
                      <a:pt x="4" y="14"/>
                    </a:cubicBezTo>
                    <a:cubicBezTo>
                      <a:pt x="4" y="13"/>
                      <a:pt x="4" y="13"/>
                      <a:pt x="4" y="12"/>
                    </a:cubicBezTo>
                    <a:cubicBezTo>
                      <a:pt x="3" y="8"/>
                      <a:pt x="2" y="6"/>
                      <a:pt x="1" y="4"/>
                    </a:cubicBezTo>
                    <a:close/>
                    <a:moveTo>
                      <a:pt x="0" y="0"/>
                    </a:moveTo>
                    <a:cubicBezTo>
                      <a:pt x="0" y="0"/>
                      <a:pt x="0" y="0"/>
                      <a:pt x="0" y="0"/>
                    </a:cubicBezTo>
                    <a:cubicBezTo>
                      <a:pt x="0" y="0"/>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9" name="Freeform 2608"/>
              <p:cNvSpPr>
                <a:spLocks/>
              </p:cNvSpPr>
              <p:nvPr/>
            </p:nvSpPr>
            <p:spPr bwMode="auto">
              <a:xfrm>
                <a:off x="1116" y="3474"/>
                <a:ext cx="2" cy="11"/>
              </a:xfrm>
              <a:custGeom>
                <a:avLst/>
                <a:gdLst>
                  <a:gd name="T0" fmla="*/ 0 w 1"/>
                  <a:gd name="T1" fmla="*/ 0 h 5"/>
                  <a:gd name="T2" fmla="*/ 0 w 1"/>
                  <a:gd name="T3" fmla="*/ 0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0"/>
                      <a:pt x="0" y="0"/>
                    </a:cubicBezTo>
                    <a:cubicBezTo>
                      <a:pt x="0" y="2"/>
                      <a:pt x="1" y="3"/>
                      <a:pt x="1" y="5"/>
                    </a:cubicBezTo>
                    <a:cubicBezTo>
                      <a:pt x="1" y="4"/>
                      <a:pt x="1" y="4"/>
                      <a:pt x="1" y="4"/>
                    </a:cubicBezTo>
                    <a:cubicBezTo>
                      <a:pt x="1" y="2"/>
                      <a:pt x="0" y="1"/>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0" name="Freeform 2609"/>
              <p:cNvSpPr>
                <a:spLocks/>
              </p:cNvSpPr>
              <p:nvPr/>
            </p:nvSpPr>
            <p:spPr bwMode="auto">
              <a:xfrm>
                <a:off x="1123" y="3427"/>
                <a:ext cx="42" cy="170"/>
              </a:xfrm>
              <a:custGeom>
                <a:avLst/>
                <a:gdLst>
                  <a:gd name="T0" fmla="*/ 0 w 20"/>
                  <a:gd name="T1" fmla="*/ 0 h 80"/>
                  <a:gd name="T2" fmla="*/ 20 w 20"/>
                  <a:gd name="T3" fmla="*/ 80 h 80"/>
                  <a:gd name="T4" fmla="*/ 20 w 20"/>
                  <a:gd name="T5" fmla="*/ 75 h 80"/>
                  <a:gd name="T6" fmla="*/ 13 w 20"/>
                  <a:gd name="T7" fmla="*/ 41 h 80"/>
                  <a:gd name="T8" fmla="*/ 5 w 20"/>
                  <a:gd name="T9" fmla="*/ 13 h 80"/>
                  <a:gd name="T10" fmla="*/ 1 w 20"/>
                  <a:gd name="T11" fmla="*/ 1 h 80"/>
                  <a:gd name="T12" fmla="*/ 0 w 2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0" h="80">
                    <a:moveTo>
                      <a:pt x="0" y="0"/>
                    </a:moveTo>
                    <a:cubicBezTo>
                      <a:pt x="9" y="28"/>
                      <a:pt x="16" y="56"/>
                      <a:pt x="20" y="80"/>
                    </a:cubicBezTo>
                    <a:cubicBezTo>
                      <a:pt x="20" y="78"/>
                      <a:pt x="20" y="77"/>
                      <a:pt x="20" y="75"/>
                    </a:cubicBezTo>
                    <a:cubicBezTo>
                      <a:pt x="18" y="63"/>
                      <a:pt x="15" y="51"/>
                      <a:pt x="13" y="41"/>
                    </a:cubicBezTo>
                    <a:cubicBezTo>
                      <a:pt x="10" y="34"/>
                      <a:pt x="7" y="21"/>
                      <a:pt x="5" y="13"/>
                    </a:cubicBezTo>
                    <a:cubicBezTo>
                      <a:pt x="3" y="8"/>
                      <a:pt x="2" y="4"/>
                      <a:pt x="1"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1" name="Freeform 2610"/>
              <p:cNvSpPr>
                <a:spLocks/>
              </p:cNvSpPr>
              <p:nvPr/>
            </p:nvSpPr>
            <p:spPr bwMode="auto">
              <a:xfrm>
                <a:off x="1133" y="3455"/>
                <a:ext cx="17" cy="59"/>
              </a:xfrm>
              <a:custGeom>
                <a:avLst/>
                <a:gdLst>
                  <a:gd name="T0" fmla="*/ 0 w 8"/>
                  <a:gd name="T1" fmla="*/ 0 h 28"/>
                  <a:gd name="T2" fmla="*/ 8 w 8"/>
                  <a:gd name="T3" fmla="*/ 28 h 28"/>
                  <a:gd name="T4" fmla="*/ 0 w 8"/>
                  <a:gd name="T5" fmla="*/ 0 h 28"/>
                </a:gdLst>
                <a:ahLst/>
                <a:cxnLst>
                  <a:cxn ang="0">
                    <a:pos x="T0" y="T1"/>
                  </a:cxn>
                  <a:cxn ang="0">
                    <a:pos x="T2" y="T3"/>
                  </a:cxn>
                  <a:cxn ang="0">
                    <a:pos x="T4" y="T5"/>
                  </a:cxn>
                </a:cxnLst>
                <a:rect l="0" t="0" r="r" b="b"/>
                <a:pathLst>
                  <a:path w="8" h="28">
                    <a:moveTo>
                      <a:pt x="0" y="0"/>
                    </a:moveTo>
                    <a:cubicBezTo>
                      <a:pt x="2" y="8"/>
                      <a:pt x="5" y="21"/>
                      <a:pt x="8" y="28"/>
                    </a:cubicBezTo>
                    <a:cubicBezTo>
                      <a:pt x="5" y="17"/>
                      <a:pt x="2" y="8"/>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2" name="Freeform 2611"/>
              <p:cNvSpPr>
                <a:spLocks noEditPoints="1"/>
              </p:cNvSpPr>
              <p:nvPr/>
            </p:nvSpPr>
            <p:spPr bwMode="auto">
              <a:xfrm>
                <a:off x="1167" y="3597"/>
                <a:ext cx="11" cy="102"/>
              </a:xfrm>
              <a:custGeom>
                <a:avLst/>
                <a:gdLst>
                  <a:gd name="T0" fmla="*/ 5 w 5"/>
                  <a:gd name="T1" fmla="*/ 40 h 48"/>
                  <a:gd name="T2" fmla="*/ 5 w 5"/>
                  <a:gd name="T3" fmla="*/ 41 h 48"/>
                  <a:gd name="T4" fmla="*/ 5 w 5"/>
                  <a:gd name="T5" fmla="*/ 48 h 48"/>
                  <a:gd name="T6" fmla="*/ 5 w 5"/>
                  <a:gd name="T7" fmla="*/ 48 h 48"/>
                  <a:gd name="T8" fmla="*/ 5 w 5"/>
                  <a:gd name="T9" fmla="*/ 40 h 48"/>
                  <a:gd name="T10" fmla="*/ 4 w 5"/>
                  <a:gd name="T11" fmla="*/ 32 h 48"/>
                  <a:gd name="T12" fmla="*/ 4 w 5"/>
                  <a:gd name="T13" fmla="*/ 34 h 48"/>
                  <a:gd name="T14" fmla="*/ 4 w 5"/>
                  <a:gd name="T15" fmla="*/ 39 h 48"/>
                  <a:gd name="T16" fmla="*/ 5 w 5"/>
                  <a:gd name="T17" fmla="*/ 37 h 48"/>
                  <a:gd name="T18" fmla="*/ 4 w 5"/>
                  <a:gd name="T19" fmla="*/ 32 h 48"/>
                  <a:gd name="T20" fmla="*/ 3 w 5"/>
                  <a:gd name="T21" fmla="*/ 24 h 48"/>
                  <a:gd name="T22" fmla="*/ 3 w 5"/>
                  <a:gd name="T23" fmla="*/ 27 h 48"/>
                  <a:gd name="T24" fmla="*/ 3 w 5"/>
                  <a:gd name="T25" fmla="*/ 31 h 48"/>
                  <a:gd name="T26" fmla="*/ 4 w 5"/>
                  <a:gd name="T27" fmla="*/ 28 h 48"/>
                  <a:gd name="T28" fmla="*/ 3 w 5"/>
                  <a:gd name="T29" fmla="*/ 24 h 48"/>
                  <a:gd name="T30" fmla="*/ 2 w 5"/>
                  <a:gd name="T31" fmla="*/ 16 h 48"/>
                  <a:gd name="T32" fmla="*/ 2 w 5"/>
                  <a:gd name="T33" fmla="*/ 20 h 48"/>
                  <a:gd name="T34" fmla="*/ 2 w 5"/>
                  <a:gd name="T35" fmla="*/ 23 h 48"/>
                  <a:gd name="T36" fmla="*/ 2 w 5"/>
                  <a:gd name="T37" fmla="*/ 19 h 48"/>
                  <a:gd name="T38" fmla="*/ 2 w 5"/>
                  <a:gd name="T39" fmla="*/ 16 h 48"/>
                  <a:gd name="T40" fmla="*/ 1 w 5"/>
                  <a:gd name="T41" fmla="*/ 10 h 48"/>
                  <a:gd name="T42" fmla="*/ 1 w 5"/>
                  <a:gd name="T43" fmla="*/ 13 h 48"/>
                  <a:gd name="T44" fmla="*/ 1 w 5"/>
                  <a:gd name="T45" fmla="*/ 16 h 48"/>
                  <a:gd name="T46" fmla="*/ 1 w 5"/>
                  <a:gd name="T47" fmla="*/ 11 h 48"/>
                  <a:gd name="T48" fmla="*/ 1 w 5"/>
                  <a:gd name="T49" fmla="*/ 10 h 48"/>
                  <a:gd name="T50" fmla="*/ 0 w 5"/>
                  <a:gd name="T51" fmla="*/ 0 h 48"/>
                  <a:gd name="T52" fmla="*/ 0 w 5"/>
                  <a:gd name="T53" fmla="*/ 4 h 48"/>
                  <a:gd name="T54" fmla="*/ 0 w 5"/>
                  <a:gd name="T55" fmla="*/ 5 h 48"/>
                  <a:gd name="T56" fmla="*/ 0 w 5"/>
                  <a:gd name="T57" fmla="*/ 9 h 48"/>
                  <a:gd name="T58" fmla="*/ 0 w 5"/>
                  <a:gd name="T59" fmla="*/ 6 h 48"/>
                  <a:gd name="T60" fmla="*/ 0 w 5"/>
                  <a:gd name="T61" fmla="*/ 5 h 48"/>
                  <a:gd name="T62" fmla="*/ 0 w 5"/>
                  <a:gd name="T6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48">
                    <a:moveTo>
                      <a:pt x="5" y="40"/>
                    </a:moveTo>
                    <a:cubicBezTo>
                      <a:pt x="5" y="40"/>
                      <a:pt x="5" y="40"/>
                      <a:pt x="5" y="41"/>
                    </a:cubicBezTo>
                    <a:cubicBezTo>
                      <a:pt x="5" y="44"/>
                      <a:pt x="5" y="47"/>
                      <a:pt x="5" y="48"/>
                    </a:cubicBezTo>
                    <a:cubicBezTo>
                      <a:pt x="5" y="48"/>
                      <a:pt x="5" y="48"/>
                      <a:pt x="5" y="48"/>
                    </a:cubicBezTo>
                    <a:cubicBezTo>
                      <a:pt x="5" y="45"/>
                      <a:pt x="5" y="42"/>
                      <a:pt x="5" y="40"/>
                    </a:cubicBezTo>
                    <a:close/>
                    <a:moveTo>
                      <a:pt x="4" y="32"/>
                    </a:moveTo>
                    <a:cubicBezTo>
                      <a:pt x="4" y="32"/>
                      <a:pt x="4" y="33"/>
                      <a:pt x="4" y="34"/>
                    </a:cubicBezTo>
                    <a:cubicBezTo>
                      <a:pt x="4" y="36"/>
                      <a:pt x="4" y="37"/>
                      <a:pt x="4" y="39"/>
                    </a:cubicBezTo>
                    <a:cubicBezTo>
                      <a:pt x="4" y="38"/>
                      <a:pt x="5" y="37"/>
                      <a:pt x="5" y="37"/>
                    </a:cubicBezTo>
                    <a:cubicBezTo>
                      <a:pt x="4" y="35"/>
                      <a:pt x="4" y="33"/>
                      <a:pt x="4" y="32"/>
                    </a:cubicBezTo>
                    <a:close/>
                    <a:moveTo>
                      <a:pt x="3" y="24"/>
                    </a:moveTo>
                    <a:cubicBezTo>
                      <a:pt x="3" y="25"/>
                      <a:pt x="3" y="26"/>
                      <a:pt x="3" y="27"/>
                    </a:cubicBezTo>
                    <a:cubicBezTo>
                      <a:pt x="3" y="28"/>
                      <a:pt x="3" y="29"/>
                      <a:pt x="3" y="31"/>
                    </a:cubicBezTo>
                    <a:cubicBezTo>
                      <a:pt x="3" y="30"/>
                      <a:pt x="4" y="29"/>
                      <a:pt x="4" y="28"/>
                    </a:cubicBezTo>
                    <a:cubicBezTo>
                      <a:pt x="3" y="26"/>
                      <a:pt x="3" y="25"/>
                      <a:pt x="3" y="24"/>
                    </a:cubicBezTo>
                    <a:close/>
                    <a:moveTo>
                      <a:pt x="2" y="16"/>
                    </a:moveTo>
                    <a:cubicBezTo>
                      <a:pt x="2" y="17"/>
                      <a:pt x="2" y="19"/>
                      <a:pt x="2" y="20"/>
                    </a:cubicBezTo>
                    <a:cubicBezTo>
                      <a:pt x="2" y="21"/>
                      <a:pt x="2" y="22"/>
                      <a:pt x="2" y="23"/>
                    </a:cubicBezTo>
                    <a:cubicBezTo>
                      <a:pt x="2" y="21"/>
                      <a:pt x="2" y="20"/>
                      <a:pt x="2" y="19"/>
                    </a:cubicBezTo>
                    <a:cubicBezTo>
                      <a:pt x="2" y="18"/>
                      <a:pt x="2" y="17"/>
                      <a:pt x="2" y="16"/>
                    </a:cubicBezTo>
                    <a:close/>
                    <a:moveTo>
                      <a:pt x="1" y="10"/>
                    </a:moveTo>
                    <a:cubicBezTo>
                      <a:pt x="1" y="11"/>
                      <a:pt x="1" y="12"/>
                      <a:pt x="1" y="13"/>
                    </a:cubicBezTo>
                    <a:cubicBezTo>
                      <a:pt x="1" y="14"/>
                      <a:pt x="1" y="15"/>
                      <a:pt x="1" y="16"/>
                    </a:cubicBezTo>
                    <a:cubicBezTo>
                      <a:pt x="1" y="14"/>
                      <a:pt x="1" y="13"/>
                      <a:pt x="1" y="11"/>
                    </a:cubicBezTo>
                    <a:cubicBezTo>
                      <a:pt x="1" y="11"/>
                      <a:pt x="1" y="10"/>
                      <a:pt x="1" y="10"/>
                    </a:cubicBezTo>
                    <a:close/>
                    <a:moveTo>
                      <a:pt x="0" y="0"/>
                    </a:moveTo>
                    <a:cubicBezTo>
                      <a:pt x="0" y="1"/>
                      <a:pt x="0" y="2"/>
                      <a:pt x="0" y="4"/>
                    </a:cubicBezTo>
                    <a:cubicBezTo>
                      <a:pt x="0" y="4"/>
                      <a:pt x="0" y="4"/>
                      <a:pt x="0" y="5"/>
                    </a:cubicBezTo>
                    <a:cubicBezTo>
                      <a:pt x="0" y="6"/>
                      <a:pt x="0" y="8"/>
                      <a:pt x="0" y="9"/>
                    </a:cubicBezTo>
                    <a:cubicBezTo>
                      <a:pt x="0" y="8"/>
                      <a:pt x="0" y="7"/>
                      <a:pt x="0" y="6"/>
                    </a:cubicBezTo>
                    <a:cubicBezTo>
                      <a:pt x="0" y="5"/>
                      <a:pt x="0" y="5"/>
                      <a:pt x="0" y="5"/>
                    </a:cubicBezTo>
                    <a:cubicBezTo>
                      <a:pt x="0" y="3"/>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3" name="Freeform 2612"/>
              <p:cNvSpPr>
                <a:spLocks/>
              </p:cNvSpPr>
              <p:nvPr/>
            </p:nvSpPr>
            <p:spPr bwMode="auto">
              <a:xfrm>
                <a:off x="1178" y="3699"/>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4" name="Rectangle 2613"/>
              <p:cNvSpPr>
                <a:spLocks noChangeArrowheads="1"/>
              </p:cNvSpPr>
              <p:nvPr/>
            </p:nvSpPr>
            <p:spPr bwMode="auto">
              <a:xfrm>
                <a:off x="1180" y="3699"/>
                <a:ext cx="1" cy="1"/>
              </a:xfrm>
              <a:prstGeom prst="rect">
                <a:avLst/>
              </a:prstGeom>
              <a:solidFill>
                <a:srgbClr val="A74C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5" name="Freeform 2614"/>
              <p:cNvSpPr>
                <a:spLocks/>
              </p:cNvSpPr>
              <p:nvPr/>
            </p:nvSpPr>
            <p:spPr bwMode="auto">
              <a:xfrm>
                <a:off x="1176" y="3676"/>
                <a:ext cx="2" cy="9"/>
              </a:xfrm>
              <a:custGeom>
                <a:avLst/>
                <a:gdLst>
                  <a:gd name="T0" fmla="*/ 1 w 1"/>
                  <a:gd name="T1" fmla="*/ 0 h 4"/>
                  <a:gd name="T2" fmla="*/ 0 w 1"/>
                  <a:gd name="T3" fmla="*/ 2 h 4"/>
                  <a:gd name="T4" fmla="*/ 1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0" y="1"/>
                      <a:pt x="0" y="2"/>
                    </a:cubicBezTo>
                    <a:cubicBezTo>
                      <a:pt x="1" y="2"/>
                      <a:pt x="1" y="3"/>
                      <a:pt x="1" y="4"/>
                    </a:cubicBezTo>
                    <a:cubicBezTo>
                      <a:pt x="1" y="3"/>
                      <a:pt x="1" y="3"/>
                      <a:pt x="1" y="3"/>
                    </a:cubicBezTo>
                    <a:cubicBezTo>
                      <a:pt x="1" y="2"/>
                      <a:pt x="1" y="1"/>
                      <a:pt x="1"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6" name="Freeform 2615"/>
              <p:cNvSpPr>
                <a:spLocks/>
              </p:cNvSpPr>
              <p:nvPr/>
            </p:nvSpPr>
            <p:spPr bwMode="auto">
              <a:xfrm>
                <a:off x="1172" y="3638"/>
                <a:ext cx="2" cy="17"/>
              </a:xfrm>
              <a:custGeom>
                <a:avLst/>
                <a:gdLst>
                  <a:gd name="T0" fmla="*/ 0 w 1"/>
                  <a:gd name="T1" fmla="*/ 0 h 8"/>
                  <a:gd name="T2" fmla="*/ 0 w 1"/>
                  <a:gd name="T3" fmla="*/ 4 h 8"/>
                  <a:gd name="T4" fmla="*/ 1 w 1"/>
                  <a:gd name="T5" fmla="*/ 8 h 8"/>
                  <a:gd name="T6" fmla="*/ 1 w 1"/>
                  <a:gd name="T7" fmla="*/ 5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2"/>
                      <a:pt x="0" y="4"/>
                    </a:cubicBezTo>
                    <a:cubicBezTo>
                      <a:pt x="1" y="5"/>
                      <a:pt x="1" y="6"/>
                      <a:pt x="1" y="8"/>
                    </a:cubicBezTo>
                    <a:cubicBezTo>
                      <a:pt x="1" y="7"/>
                      <a:pt x="1" y="6"/>
                      <a:pt x="1" y="5"/>
                    </a:cubicBezTo>
                    <a:cubicBezTo>
                      <a:pt x="1" y="3"/>
                      <a:pt x="1" y="1"/>
                      <a:pt x="0" y="0"/>
                    </a:cubicBezTo>
                    <a:close/>
                  </a:path>
                </a:pathLst>
              </a:custGeom>
              <a:solidFill>
                <a:srgbClr val="BF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7" name="Freeform 2616"/>
              <p:cNvSpPr>
                <a:spLocks/>
              </p:cNvSpPr>
              <p:nvPr/>
            </p:nvSpPr>
            <p:spPr bwMode="auto">
              <a:xfrm>
                <a:off x="1169" y="3621"/>
                <a:ext cx="3" cy="19"/>
              </a:xfrm>
              <a:custGeom>
                <a:avLst/>
                <a:gdLst>
                  <a:gd name="T0" fmla="*/ 0 w 1"/>
                  <a:gd name="T1" fmla="*/ 0 h 9"/>
                  <a:gd name="T2" fmla="*/ 0 w 1"/>
                  <a:gd name="T3" fmla="*/ 5 h 9"/>
                  <a:gd name="T4" fmla="*/ 1 w 1"/>
                  <a:gd name="T5" fmla="*/ 9 h 9"/>
                  <a:gd name="T6" fmla="*/ 1 w 1"/>
                  <a:gd name="T7" fmla="*/ 5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2"/>
                      <a:pt x="0" y="3"/>
                      <a:pt x="0" y="5"/>
                    </a:cubicBezTo>
                    <a:cubicBezTo>
                      <a:pt x="1" y="6"/>
                      <a:pt x="1" y="7"/>
                      <a:pt x="1" y="9"/>
                    </a:cubicBezTo>
                    <a:cubicBezTo>
                      <a:pt x="1" y="8"/>
                      <a:pt x="1" y="6"/>
                      <a:pt x="1" y="5"/>
                    </a:cubicBezTo>
                    <a:cubicBezTo>
                      <a:pt x="1" y="4"/>
                      <a:pt x="1" y="2"/>
                      <a:pt x="0"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3" name="Group 2818"/>
            <p:cNvGrpSpPr>
              <a:grpSpLocks/>
            </p:cNvGrpSpPr>
            <p:nvPr/>
          </p:nvGrpSpPr>
          <p:grpSpPr bwMode="auto">
            <a:xfrm>
              <a:off x="1697038" y="5367338"/>
              <a:ext cx="174625" cy="762000"/>
              <a:chOff x="1069" y="3381"/>
              <a:chExt cx="110" cy="480"/>
            </a:xfrm>
          </p:grpSpPr>
          <p:sp>
            <p:nvSpPr>
              <p:cNvPr id="3558" name="Freeform 2618"/>
              <p:cNvSpPr>
                <a:spLocks/>
              </p:cNvSpPr>
              <p:nvPr/>
            </p:nvSpPr>
            <p:spPr bwMode="auto">
              <a:xfrm>
                <a:off x="1167" y="3608"/>
                <a:ext cx="2" cy="17"/>
              </a:xfrm>
              <a:custGeom>
                <a:avLst/>
                <a:gdLst>
                  <a:gd name="T0" fmla="*/ 0 w 1"/>
                  <a:gd name="T1" fmla="*/ 0 h 8"/>
                  <a:gd name="T2" fmla="*/ 0 w 1"/>
                  <a:gd name="T3" fmla="*/ 1 h 8"/>
                  <a:gd name="T4" fmla="*/ 0 w 1"/>
                  <a:gd name="T5" fmla="*/ 4 h 8"/>
                  <a:gd name="T6" fmla="*/ 1 w 1"/>
                  <a:gd name="T7" fmla="*/ 8 h 8"/>
                  <a:gd name="T8" fmla="*/ 1 w 1"/>
                  <a:gd name="T9" fmla="*/ 5 h 8"/>
                  <a:gd name="T10" fmla="*/ 0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0" y="0"/>
                    </a:moveTo>
                    <a:cubicBezTo>
                      <a:pt x="0" y="1"/>
                      <a:pt x="0" y="1"/>
                      <a:pt x="0" y="1"/>
                    </a:cubicBezTo>
                    <a:cubicBezTo>
                      <a:pt x="0" y="2"/>
                      <a:pt x="0" y="3"/>
                      <a:pt x="0" y="4"/>
                    </a:cubicBezTo>
                    <a:cubicBezTo>
                      <a:pt x="1" y="6"/>
                      <a:pt x="1" y="7"/>
                      <a:pt x="1" y="8"/>
                    </a:cubicBezTo>
                    <a:cubicBezTo>
                      <a:pt x="1" y="7"/>
                      <a:pt x="1" y="6"/>
                      <a:pt x="1" y="5"/>
                    </a:cubicBezTo>
                    <a:cubicBezTo>
                      <a:pt x="1" y="3"/>
                      <a:pt x="1" y="1"/>
                      <a:pt x="0" y="0"/>
                    </a:cubicBezTo>
                    <a:close/>
                  </a:path>
                </a:pathLst>
              </a:custGeom>
              <a:solidFill>
                <a:srgbClr val="BF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9" name="Freeform 2619"/>
              <p:cNvSpPr>
                <a:spLocks/>
              </p:cNvSpPr>
              <p:nvPr/>
            </p:nvSpPr>
            <p:spPr bwMode="auto">
              <a:xfrm>
                <a:off x="1174" y="3657"/>
                <a:ext cx="2" cy="13"/>
              </a:xfrm>
              <a:custGeom>
                <a:avLst/>
                <a:gdLst>
                  <a:gd name="T0" fmla="*/ 1 w 1"/>
                  <a:gd name="T1" fmla="*/ 0 h 6"/>
                  <a:gd name="T2" fmla="*/ 0 w 1"/>
                  <a:gd name="T3" fmla="*/ 3 h 6"/>
                  <a:gd name="T4" fmla="*/ 1 w 1"/>
                  <a:gd name="T5" fmla="*/ 6 h 6"/>
                  <a:gd name="T6" fmla="*/ 1 w 1"/>
                  <a:gd name="T7" fmla="*/ 4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1"/>
                      <a:pt x="0" y="2"/>
                      <a:pt x="0" y="3"/>
                    </a:cubicBezTo>
                    <a:cubicBezTo>
                      <a:pt x="1" y="4"/>
                      <a:pt x="1" y="5"/>
                      <a:pt x="1" y="6"/>
                    </a:cubicBezTo>
                    <a:cubicBezTo>
                      <a:pt x="1" y="5"/>
                      <a:pt x="1" y="4"/>
                      <a:pt x="1" y="4"/>
                    </a:cubicBezTo>
                    <a:cubicBezTo>
                      <a:pt x="1" y="2"/>
                      <a:pt x="1" y="1"/>
                      <a:pt x="1"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0" name="Freeform 2620"/>
              <p:cNvSpPr>
                <a:spLocks/>
              </p:cNvSpPr>
              <p:nvPr/>
            </p:nvSpPr>
            <p:spPr bwMode="auto">
              <a:xfrm>
                <a:off x="1165" y="3587"/>
                <a:ext cx="2" cy="21"/>
              </a:xfrm>
              <a:custGeom>
                <a:avLst/>
                <a:gdLst>
                  <a:gd name="T0" fmla="*/ 0 w 1"/>
                  <a:gd name="T1" fmla="*/ 0 h 10"/>
                  <a:gd name="T2" fmla="*/ 0 w 1"/>
                  <a:gd name="T3" fmla="*/ 5 h 10"/>
                  <a:gd name="T4" fmla="*/ 1 w 1"/>
                  <a:gd name="T5" fmla="*/ 10 h 10"/>
                  <a:gd name="T6" fmla="*/ 1 w 1"/>
                  <a:gd name="T7" fmla="*/ 9 h 10"/>
                  <a:gd name="T8" fmla="*/ 1 w 1"/>
                  <a:gd name="T9" fmla="*/ 5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2"/>
                      <a:pt x="0" y="3"/>
                      <a:pt x="0" y="5"/>
                    </a:cubicBezTo>
                    <a:cubicBezTo>
                      <a:pt x="0" y="7"/>
                      <a:pt x="0" y="8"/>
                      <a:pt x="1" y="10"/>
                    </a:cubicBezTo>
                    <a:cubicBezTo>
                      <a:pt x="1" y="9"/>
                      <a:pt x="1" y="9"/>
                      <a:pt x="1" y="9"/>
                    </a:cubicBezTo>
                    <a:cubicBezTo>
                      <a:pt x="1" y="7"/>
                      <a:pt x="1" y="6"/>
                      <a:pt x="1" y="5"/>
                    </a:cubicBezTo>
                    <a:cubicBezTo>
                      <a:pt x="0" y="3"/>
                      <a:pt x="0" y="2"/>
                      <a:pt x="0"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1" name="Freeform 2621"/>
              <p:cNvSpPr>
                <a:spLocks noEditPoints="1"/>
              </p:cNvSpPr>
              <p:nvPr/>
            </p:nvSpPr>
            <p:spPr bwMode="auto">
              <a:xfrm>
                <a:off x="1116" y="3425"/>
                <a:ext cx="49" cy="202"/>
              </a:xfrm>
              <a:custGeom>
                <a:avLst/>
                <a:gdLst>
                  <a:gd name="T0" fmla="*/ 1 w 23"/>
                  <a:gd name="T1" fmla="*/ 5 h 95"/>
                  <a:gd name="T2" fmla="*/ 2 w 23"/>
                  <a:gd name="T3" fmla="*/ 7 h 95"/>
                  <a:gd name="T4" fmla="*/ 9 w 23"/>
                  <a:gd name="T5" fmla="*/ 31 h 95"/>
                  <a:gd name="T6" fmla="*/ 9 w 23"/>
                  <a:gd name="T7" fmla="*/ 31 h 95"/>
                  <a:gd name="T8" fmla="*/ 9 w 23"/>
                  <a:gd name="T9" fmla="*/ 30 h 95"/>
                  <a:gd name="T10" fmla="*/ 20 w 23"/>
                  <a:gd name="T11" fmla="*/ 77 h 95"/>
                  <a:gd name="T12" fmla="*/ 20 w 23"/>
                  <a:gd name="T13" fmla="*/ 83 h 95"/>
                  <a:gd name="T14" fmla="*/ 22 w 23"/>
                  <a:gd name="T15" fmla="*/ 95 h 95"/>
                  <a:gd name="T16" fmla="*/ 23 w 23"/>
                  <a:gd name="T17" fmla="*/ 92 h 95"/>
                  <a:gd name="T18" fmla="*/ 1 w 23"/>
                  <a:gd name="T19" fmla="*/ 5 h 95"/>
                  <a:gd name="T20" fmla="*/ 0 w 23"/>
                  <a:gd name="T21" fmla="*/ 0 h 95"/>
                  <a:gd name="T22" fmla="*/ 0 w 23"/>
                  <a:gd name="T23" fmla="*/ 1 h 95"/>
                  <a:gd name="T24" fmla="*/ 0 w 23"/>
                  <a:gd name="T25" fmla="*/ 0 h 95"/>
                  <a:gd name="T26" fmla="*/ 0 w 23"/>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95">
                    <a:moveTo>
                      <a:pt x="1" y="5"/>
                    </a:moveTo>
                    <a:cubicBezTo>
                      <a:pt x="2" y="5"/>
                      <a:pt x="2" y="6"/>
                      <a:pt x="2" y="7"/>
                    </a:cubicBezTo>
                    <a:cubicBezTo>
                      <a:pt x="4" y="15"/>
                      <a:pt x="6" y="23"/>
                      <a:pt x="9" y="31"/>
                    </a:cubicBezTo>
                    <a:cubicBezTo>
                      <a:pt x="9" y="31"/>
                      <a:pt x="9" y="31"/>
                      <a:pt x="9" y="31"/>
                    </a:cubicBezTo>
                    <a:cubicBezTo>
                      <a:pt x="9" y="30"/>
                      <a:pt x="9" y="30"/>
                      <a:pt x="9" y="30"/>
                    </a:cubicBezTo>
                    <a:cubicBezTo>
                      <a:pt x="9" y="30"/>
                      <a:pt x="18" y="64"/>
                      <a:pt x="20" y="77"/>
                    </a:cubicBezTo>
                    <a:cubicBezTo>
                      <a:pt x="20" y="79"/>
                      <a:pt x="20" y="81"/>
                      <a:pt x="20" y="83"/>
                    </a:cubicBezTo>
                    <a:cubicBezTo>
                      <a:pt x="21" y="87"/>
                      <a:pt x="22" y="91"/>
                      <a:pt x="22" y="95"/>
                    </a:cubicBezTo>
                    <a:cubicBezTo>
                      <a:pt x="22" y="94"/>
                      <a:pt x="23" y="93"/>
                      <a:pt x="23" y="92"/>
                    </a:cubicBezTo>
                    <a:cubicBezTo>
                      <a:pt x="15" y="46"/>
                      <a:pt x="5" y="16"/>
                      <a:pt x="1" y="5"/>
                    </a:cubicBezTo>
                    <a:close/>
                    <a:moveTo>
                      <a:pt x="0" y="0"/>
                    </a:moveTo>
                    <a:cubicBezTo>
                      <a:pt x="0" y="1"/>
                      <a:pt x="0" y="1"/>
                      <a:pt x="0" y="1"/>
                    </a:cubicBezTo>
                    <a:cubicBezTo>
                      <a:pt x="0" y="0"/>
                      <a:pt x="0" y="0"/>
                      <a:pt x="0" y="0"/>
                    </a:cubicBezTo>
                    <a:cubicBezTo>
                      <a:pt x="0" y="0"/>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2" name="Freeform 2622"/>
              <p:cNvSpPr>
                <a:spLocks noEditPoints="1"/>
              </p:cNvSpPr>
              <p:nvPr/>
            </p:nvSpPr>
            <p:spPr bwMode="auto">
              <a:xfrm>
                <a:off x="1116" y="3425"/>
                <a:ext cx="4" cy="15"/>
              </a:xfrm>
              <a:custGeom>
                <a:avLst/>
                <a:gdLst>
                  <a:gd name="T0" fmla="*/ 1 w 2"/>
                  <a:gd name="T1" fmla="*/ 5 h 7"/>
                  <a:gd name="T2" fmla="*/ 1 w 2"/>
                  <a:gd name="T3" fmla="*/ 5 h 7"/>
                  <a:gd name="T4" fmla="*/ 2 w 2"/>
                  <a:gd name="T5" fmla="*/ 7 h 7"/>
                  <a:gd name="T6" fmla="*/ 1 w 2"/>
                  <a:gd name="T7" fmla="*/ 5 h 7"/>
                  <a:gd name="T8" fmla="*/ 0 w 2"/>
                  <a:gd name="T9" fmla="*/ 0 h 7"/>
                  <a:gd name="T10" fmla="*/ 0 w 2"/>
                  <a:gd name="T11" fmla="*/ 1 h 7"/>
                  <a:gd name="T12" fmla="*/ 0 w 2"/>
                  <a:gd name="T13" fmla="*/ 2 h 7"/>
                  <a:gd name="T14" fmla="*/ 0 w 2"/>
                  <a:gd name="T15" fmla="*/ 1 h 7"/>
                  <a:gd name="T16" fmla="*/ 0 w 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1" y="5"/>
                    </a:moveTo>
                    <a:cubicBezTo>
                      <a:pt x="1" y="5"/>
                      <a:pt x="1" y="5"/>
                      <a:pt x="1" y="5"/>
                    </a:cubicBezTo>
                    <a:cubicBezTo>
                      <a:pt x="2" y="6"/>
                      <a:pt x="2" y="6"/>
                      <a:pt x="2" y="7"/>
                    </a:cubicBezTo>
                    <a:cubicBezTo>
                      <a:pt x="2" y="6"/>
                      <a:pt x="2" y="5"/>
                      <a:pt x="1" y="5"/>
                    </a:cubicBezTo>
                    <a:close/>
                    <a:moveTo>
                      <a:pt x="0" y="0"/>
                    </a:moveTo>
                    <a:cubicBezTo>
                      <a:pt x="0" y="1"/>
                      <a:pt x="0" y="1"/>
                      <a:pt x="0" y="1"/>
                    </a:cubicBezTo>
                    <a:cubicBezTo>
                      <a:pt x="0" y="2"/>
                      <a:pt x="0" y="2"/>
                      <a:pt x="0" y="2"/>
                    </a:cubicBezTo>
                    <a:cubicBezTo>
                      <a:pt x="0" y="1"/>
                      <a:pt x="0" y="1"/>
                      <a:pt x="0" y="1"/>
                    </a:cubicBezTo>
                    <a:lnTo>
                      <a:pt x="0" y="0"/>
                    </a:ln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3" name="Freeform 2623"/>
              <p:cNvSpPr>
                <a:spLocks/>
              </p:cNvSpPr>
              <p:nvPr/>
            </p:nvSpPr>
            <p:spPr bwMode="auto">
              <a:xfrm>
                <a:off x="1135" y="3489"/>
                <a:ext cx="24" cy="113"/>
              </a:xfrm>
              <a:custGeom>
                <a:avLst/>
                <a:gdLst>
                  <a:gd name="T0" fmla="*/ 0 w 11"/>
                  <a:gd name="T1" fmla="*/ 0 h 53"/>
                  <a:gd name="T2" fmla="*/ 0 w 11"/>
                  <a:gd name="T3" fmla="*/ 1 h 53"/>
                  <a:gd name="T4" fmla="*/ 0 w 11"/>
                  <a:gd name="T5" fmla="*/ 1 h 53"/>
                  <a:gd name="T6" fmla="*/ 11 w 11"/>
                  <a:gd name="T7" fmla="*/ 53 h 53"/>
                  <a:gd name="T8" fmla="*/ 11 w 11"/>
                  <a:gd name="T9" fmla="*/ 47 h 53"/>
                  <a:gd name="T10" fmla="*/ 0 w 11"/>
                  <a:gd name="T11" fmla="*/ 0 h 53"/>
                </a:gdLst>
                <a:ahLst/>
                <a:cxnLst>
                  <a:cxn ang="0">
                    <a:pos x="T0" y="T1"/>
                  </a:cxn>
                  <a:cxn ang="0">
                    <a:pos x="T2" y="T3"/>
                  </a:cxn>
                  <a:cxn ang="0">
                    <a:pos x="T4" y="T5"/>
                  </a:cxn>
                  <a:cxn ang="0">
                    <a:pos x="T6" y="T7"/>
                  </a:cxn>
                  <a:cxn ang="0">
                    <a:pos x="T8" y="T9"/>
                  </a:cxn>
                  <a:cxn ang="0">
                    <a:pos x="T10" y="T11"/>
                  </a:cxn>
                </a:cxnLst>
                <a:rect l="0" t="0" r="r" b="b"/>
                <a:pathLst>
                  <a:path w="11" h="53">
                    <a:moveTo>
                      <a:pt x="0" y="0"/>
                    </a:moveTo>
                    <a:cubicBezTo>
                      <a:pt x="0" y="0"/>
                      <a:pt x="0" y="0"/>
                      <a:pt x="0" y="1"/>
                    </a:cubicBezTo>
                    <a:cubicBezTo>
                      <a:pt x="0" y="1"/>
                      <a:pt x="0" y="1"/>
                      <a:pt x="0" y="1"/>
                    </a:cubicBezTo>
                    <a:cubicBezTo>
                      <a:pt x="4" y="19"/>
                      <a:pt x="8" y="37"/>
                      <a:pt x="11" y="53"/>
                    </a:cubicBezTo>
                    <a:cubicBezTo>
                      <a:pt x="11" y="51"/>
                      <a:pt x="11" y="49"/>
                      <a:pt x="11" y="47"/>
                    </a:cubicBezTo>
                    <a:cubicBezTo>
                      <a:pt x="9" y="34"/>
                      <a:pt x="0" y="0"/>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4" name="Freeform 2624"/>
              <p:cNvSpPr>
                <a:spLocks/>
              </p:cNvSpPr>
              <p:nvPr/>
            </p:nvSpPr>
            <p:spPr bwMode="auto">
              <a:xfrm>
                <a:off x="1116" y="3427"/>
                <a:ext cx="2" cy="9"/>
              </a:xfrm>
              <a:custGeom>
                <a:avLst/>
                <a:gdLst>
                  <a:gd name="T0" fmla="*/ 0 w 1"/>
                  <a:gd name="T1" fmla="*/ 0 h 4"/>
                  <a:gd name="T2" fmla="*/ 0 w 1"/>
                  <a:gd name="T3" fmla="*/ 1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1"/>
                    </a:cubicBezTo>
                    <a:cubicBezTo>
                      <a:pt x="1" y="2"/>
                      <a:pt x="1" y="3"/>
                      <a:pt x="1" y="4"/>
                    </a:cubicBezTo>
                    <a:cubicBezTo>
                      <a:pt x="1" y="4"/>
                      <a:pt x="1" y="4"/>
                      <a:pt x="1" y="4"/>
                    </a:cubicBezTo>
                    <a:cubicBezTo>
                      <a:pt x="1" y="2"/>
                      <a:pt x="0" y="1"/>
                      <a:pt x="0"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5" name="Freeform 2625"/>
              <p:cNvSpPr>
                <a:spLocks noEditPoints="1"/>
              </p:cNvSpPr>
              <p:nvPr/>
            </p:nvSpPr>
            <p:spPr bwMode="auto">
              <a:xfrm>
                <a:off x="1165" y="3627"/>
                <a:ext cx="7" cy="45"/>
              </a:xfrm>
              <a:custGeom>
                <a:avLst/>
                <a:gdLst>
                  <a:gd name="T0" fmla="*/ 2 w 3"/>
                  <a:gd name="T1" fmla="*/ 15 h 21"/>
                  <a:gd name="T2" fmla="*/ 2 w 3"/>
                  <a:gd name="T3" fmla="*/ 17 h 21"/>
                  <a:gd name="T4" fmla="*/ 2 w 3"/>
                  <a:gd name="T5" fmla="*/ 18 h 21"/>
                  <a:gd name="T6" fmla="*/ 3 w 3"/>
                  <a:gd name="T7" fmla="*/ 21 h 21"/>
                  <a:gd name="T8" fmla="*/ 3 w 3"/>
                  <a:gd name="T9" fmla="*/ 20 h 21"/>
                  <a:gd name="T10" fmla="*/ 2 w 3"/>
                  <a:gd name="T11" fmla="*/ 15 h 21"/>
                  <a:gd name="T12" fmla="*/ 1 w 3"/>
                  <a:gd name="T13" fmla="*/ 9 h 21"/>
                  <a:gd name="T14" fmla="*/ 1 w 3"/>
                  <a:gd name="T15" fmla="*/ 11 h 21"/>
                  <a:gd name="T16" fmla="*/ 2 w 3"/>
                  <a:gd name="T17" fmla="*/ 15 h 21"/>
                  <a:gd name="T18" fmla="*/ 2 w 3"/>
                  <a:gd name="T19" fmla="*/ 13 h 21"/>
                  <a:gd name="T20" fmla="*/ 1 w 3"/>
                  <a:gd name="T21" fmla="*/ 9 h 21"/>
                  <a:gd name="T22" fmla="*/ 0 w 3"/>
                  <a:gd name="T23" fmla="*/ 0 h 21"/>
                  <a:gd name="T24" fmla="*/ 0 w 3"/>
                  <a:gd name="T25" fmla="*/ 3 h 21"/>
                  <a:gd name="T26" fmla="*/ 1 w 3"/>
                  <a:gd name="T27" fmla="*/ 9 h 21"/>
                  <a:gd name="T28" fmla="*/ 1 w 3"/>
                  <a:gd name="T29" fmla="*/ 6 h 21"/>
                  <a:gd name="T30" fmla="*/ 0 w 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1">
                    <a:moveTo>
                      <a:pt x="2" y="15"/>
                    </a:moveTo>
                    <a:cubicBezTo>
                      <a:pt x="2" y="16"/>
                      <a:pt x="2" y="17"/>
                      <a:pt x="2" y="17"/>
                    </a:cubicBezTo>
                    <a:cubicBezTo>
                      <a:pt x="2" y="18"/>
                      <a:pt x="2" y="18"/>
                      <a:pt x="2" y="18"/>
                    </a:cubicBezTo>
                    <a:cubicBezTo>
                      <a:pt x="3" y="19"/>
                      <a:pt x="3" y="20"/>
                      <a:pt x="3" y="21"/>
                    </a:cubicBezTo>
                    <a:cubicBezTo>
                      <a:pt x="3" y="20"/>
                      <a:pt x="3" y="20"/>
                      <a:pt x="3" y="20"/>
                    </a:cubicBezTo>
                    <a:cubicBezTo>
                      <a:pt x="3" y="19"/>
                      <a:pt x="3" y="17"/>
                      <a:pt x="2" y="15"/>
                    </a:cubicBezTo>
                    <a:close/>
                    <a:moveTo>
                      <a:pt x="1" y="9"/>
                    </a:moveTo>
                    <a:cubicBezTo>
                      <a:pt x="1" y="9"/>
                      <a:pt x="1" y="10"/>
                      <a:pt x="1" y="11"/>
                    </a:cubicBezTo>
                    <a:cubicBezTo>
                      <a:pt x="1" y="13"/>
                      <a:pt x="2" y="14"/>
                      <a:pt x="2" y="15"/>
                    </a:cubicBezTo>
                    <a:cubicBezTo>
                      <a:pt x="2" y="14"/>
                      <a:pt x="2" y="14"/>
                      <a:pt x="2" y="13"/>
                    </a:cubicBezTo>
                    <a:cubicBezTo>
                      <a:pt x="2" y="11"/>
                      <a:pt x="2" y="10"/>
                      <a:pt x="1" y="9"/>
                    </a:cubicBezTo>
                    <a:close/>
                    <a:moveTo>
                      <a:pt x="0" y="0"/>
                    </a:moveTo>
                    <a:cubicBezTo>
                      <a:pt x="0" y="1"/>
                      <a:pt x="0" y="2"/>
                      <a:pt x="0" y="3"/>
                    </a:cubicBezTo>
                    <a:cubicBezTo>
                      <a:pt x="0" y="5"/>
                      <a:pt x="1" y="7"/>
                      <a:pt x="1" y="9"/>
                    </a:cubicBezTo>
                    <a:cubicBezTo>
                      <a:pt x="1" y="8"/>
                      <a:pt x="1" y="7"/>
                      <a:pt x="1" y="6"/>
                    </a:cubicBezTo>
                    <a:cubicBezTo>
                      <a:pt x="1" y="4"/>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6" name="Freeform 2626"/>
              <p:cNvSpPr>
                <a:spLocks noEditPoints="1"/>
              </p:cNvSpPr>
              <p:nvPr/>
            </p:nvSpPr>
            <p:spPr bwMode="auto">
              <a:xfrm>
                <a:off x="1169" y="3665"/>
                <a:ext cx="5" cy="26"/>
              </a:xfrm>
              <a:custGeom>
                <a:avLst/>
                <a:gdLst>
                  <a:gd name="T0" fmla="*/ 1 w 2"/>
                  <a:gd name="T1" fmla="*/ 5 h 12"/>
                  <a:gd name="T2" fmla="*/ 1 w 2"/>
                  <a:gd name="T3" fmla="*/ 6 h 12"/>
                  <a:gd name="T4" fmla="*/ 2 w 2"/>
                  <a:gd name="T5" fmla="*/ 12 h 12"/>
                  <a:gd name="T6" fmla="*/ 2 w 2"/>
                  <a:gd name="T7" fmla="*/ 11 h 12"/>
                  <a:gd name="T8" fmla="*/ 1 w 2"/>
                  <a:gd name="T9" fmla="*/ 5 h 12"/>
                  <a:gd name="T10" fmla="*/ 0 w 2"/>
                  <a:gd name="T11" fmla="*/ 0 h 12"/>
                  <a:gd name="T12" fmla="*/ 1 w 2"/>
                  <a:gd name="T13" fmla="*/ 4 h 12"/>
                  <a:gd name="T14" fmla="*/ 1 w 2"/>
                  <a:gd name="T15" fmla="*/ 3 h 12"/>
                  <a:gd name="T16" fmla="*/ 0 w 2"/>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2">
                    <a:moveTo>
                      <a:pt x="1" y="5"/>
                    </a:moveTo>
                    <a:cubicBezTo>
                      <a:pt x="1" y="5"/>
                      <a:pt x="1" y="6"/>
                      <a:pt x="1" y="6"/>
                    </a:cubicBezTo>
                    <a:cubicBezTo>
                      <a:pt x="1" y="8"/>
                      <a:pt x="2" y="10"/>
                      <a:pt x="2" y="12"/>
                    </a:cubicBezTo>
                    <a:cubicBezTo>
                      <a:pt x="2" y="12"/>
                      <a:pt x="2" y="11"/>
                      <a:pt x="2" y="11"/>
                    </a:cubicBezTo>
                    <a:cubicBezTo>
                      <a:pt x="2" y="9"/>
                      <a:pt x="1" y="7"/>
                      <a:pt x="1" y="5"/>
                    </a:cubicBezTo>
                    <a:close/>
                    <a:moveTo>
                      <a:pt x="0" y="0"/>
                    </a:moveTo>
                    <a:cubicBezTo>
                      <a:pt x="1" y="2"/>
                      <a:pt x="1" y="3"/>
                      <a:pt x="1" y="4"/>
                    </a:cubicBezTo>
                    <a:cubicBezTo>
                      <a:pt x="1" y="4"/>
                      <a:pt x="1" y="3"/>
                      <a:pt x="1" y="3"/>
                    </a:cubicBezTo>
                    <a:cubicBezTo>
                      <a:pt x="1" y="2"/>
                      <a:pt x="1" y="1"/>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7" name="Rectangle 2627"/>
              <p:cNvSpPr>
                <a:spLocks noChangeArrowheads="1"/>
              </p:cNvSpPr>
              <p:nvPr/>
            </p:nvSpPr>
            <p:spPr bwMode="auto">
              <a:xfrm>
                <a:off x="1176" y="3704"/>
                <a:ext cx="1" cy="2"/>
              </a:xfrm>
              <a:prstGeom prst="rect">
                <a:avLst/>
              </a:prstGeom>
              <a:solidFill>
                <a:srgbClr val="A442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8" name="Freeform 2628"/>
              <p:cNvSpPr>
                <a:spLocks/>
              </p:cNvSpPr>
              <p:nvPr/>
            </p:nvSpPr>
            <p:spPr bwMode="auto">
              <a:xfrm>
                <a:off x="1174" y="3691"/>
                <a:ext cx="2" cy="15"/>
              </a:xfrm>
              <a:custGeom>
                <a:avLst/>
                <a:gdLst>
                  <a:gd name="T0" fmla="*/ 0 w 1"/>
                  <a:gd name="T1" fmla="*/ 0 h 7"/>
                  <a:gd name="T2" fmla="*/ 0 w 1"/>
                  <a:gd name="T3" fmla="*/ 1 h 7"/>
                  <a:gd name="T4" fmla="*/ 1 w 1"/>
                  <a:gd name="T5" fmla="*/ 6 h 7"/>
                  <a:gd name="T6" fmla="*/ 1 w 1"/>
                  <a:gd name="T7" fmla="*/ 6 h 7"/>
                  <a:gd name="T8" fmla="*/ 1 w 1"/>
                  <a:gd name="T9" fmla="*/ 7 h 7"/>
                  <a:gd name="T10" fmla="*/ 0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0" y="0"/>
                    </a:moveTo>
                    <a:cubicBezTo>
                      <a:pt x="0" y="1"/>
                      <a:pt x="0" y="1"/>
                      <a:pt x="0" y="1"/>
                    </a:cubicBezTo>
                    <a:cubicBezTo>
                      <a:pt x="0" y="3"/>
                      <a:pt x="1" y="5"/>
                      <a:pt x="1" y="6"/>
                    </a:cubicBezTo>
                    <a:cubicBezTo>
                      <a:pt x="1" y="6"/>
                      <a:pt x="1" y="6"/>
                      <a:pt x="1" y="6"/>
                    </a:cubicBezTo>
                    <a:cubicBezTo>
                      <a:pt x="1" y="7"/>
                      <a:pt x="1" y="7"/>
                      <a:pt x="1" y="7"/>
                    </a:cubicBezTo>
                    <a:cubicBezTo>
                      <a:pt x="1" y="4"/>
                      <a:pt x="0" y="2"/>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9" name="Freeform 2629"/>
              <p:cNvSpPr>
                <a:spLocks/>
              </p:cNvSpPr>
              <p:nvPr/>
            </p:nvSpPr>
            <p:spPr bwMode="auto">
              <a:xfrm>
                <a:off x="1176" y="3704"/>
                <a:ext cx="0" cy="4"/>
              </a:xfrm>
              <a:custGeom>
                <a:avLst/>
                <a:gdLst>
                  <a:gd name="T0" fmla="*/ 0 h 2"/>
                  <a:gd name="T1" fmla="*/ 2 h 2"/>
                  <a:gd name="T2" fmla="*/ 1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2"/>
                    </a:cubicBezTo>
                    <a:cubicBezTo>
                      <a:pt x="0" y="1"/>
                      <a:pt x="0" y="1"/>
                      <a:pt x="0" y="1"/>
                    </a:cubicBezTo>
                    <a:cubicBezTo>
                      <a:pt x="0" y="1"/>
                      <a:pt x="0" y="1"/>
                      <a:pt x="0" y="1"/>
                    </a:cubicBezTo>
                    <a:cubicBezTo>
                      <a:pt x="0" y="0"/>
                      <a:pt x="0" y="0"/>
                      <a:pt x="0"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0" name="Rectangle 2630"/>
              <p:cNvSpPr>
                <a:spLocks noChangeArrowheads="1"/>
              </p:cNvSpPr>
              <p:nvPr/>
            </p:nvSpPr>
            <p:spPr bwMode="auto">
              <a:xfrm>
                <a:off x="1176" y="3704"/>
                <a:ext cx="1" cy="1"/>
              </a:xfrm>
              <a:prstGeom prst="rect">
                <a:avLst/>
              </a:prstGeom>
              <a:solidFill>
                <a:srgbClr val="7827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1" name="Freeform 2631"/>
              <p:cNvSpPr>
                <a:spLocks/>
              </p:cNvSpPr>
              <p:nvPr/>
            </p:nvSpPr>
            <p:spPr bwMode="auto">
              <a:xfrm>
                <a:off x="1176" y="3708"/>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3"/>
                      <a:pt x="0" y="4"/>
                      <a:pt x="0" y="4"/>
                    </a:cubicBezTo>
                    <a:cubicBezTo>
                      <a:pt x="0" y="3"/>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2" name="Rectangle 2632"/>
              <p:cNvSpPr>
                <a:spLocks noChangeArrowheads="1"/>
              </p:cNvSpPr>
              <p:nvPr/>
            </p:nvSpPr>
            <p:spPr bwMode="auto">
              <a:xfrm>
                <a:off x="1176" y="3708"/>
                <a:ext cx="1" cy="1"/>
              </a:xfrm>
              <a:prstGeom prst="rect">
                <a:avLst/>
              </a:prstGeom>
              <a:solidFill>
                <a:srgbClr val="862C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3" name="Freeform 2633"/>
              <p:cNvSpPr>
                <a:spLocks/>
              </p:cNvSpPr>
              <p:nvPr/>
            </p:nvSpPr>
            <p:spPr bwMode="auto">
              <a:xfrm>
                <a:off x="1176" y="3706"/>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0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4" name="Rectangle 2634"/>
              <p:cNvSpPr>
                <a:spLocks noChangeArrowheads="1"/>
              </p:cNvSpPr>
              <p:nvPr/>
            </p:nvSpPr>
            <p:spPr bwMode="auto">
              <a:xfrm>
                <a:off x="1172" y="3670"/>
                <a:ext cx="1" cy="2"/>
              </a:xfrm>
              <a:prstGeom prst="rect">
                <a:avLst/>
              </a:prstGeom>
              <a:solidFill>
                <a:srgbClr val="AE4E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5" name="Freeform 2635"/>
              <p:cNvSpPr>
                <a:spLocks/>
              </p:cNvSpPr>
              <p:nvPr/>
            </p:nvSpPr>
            <p:spPr bwMode="auto">
              <a:xfrm>
                <a:off x="1172" y="3672"/>
                <a:ext cx="0" cy="6"/>
              </a:xfrm>
              <a:custGeom>
                <a:avLst/>
                <a:gdLst>
                  <a:gd name="T0" fmla="*/ 0 h 3"/>
                  <a:gd name="T1" fmla="*/ 1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1"/>
                    </a:cubicBezTo>
                    <a:cubicBezTo>
                      <a:pt x="0" y="2"/>
                      <a:pt x="0" y="2"/>
                      <a:pt x="0" y="3"/>
                    </a:cubicBezTo>
                    <a:cubicBezTo>
                      <a:pt x="0" y="3"/>
                      <a:pt x="0" y="2"/>
                      <a:pt x="0" y="2"/>
                    </a:cubicBezTo>
                    <a:cubicBezTo>
                      <a:pt x="0" y="1"/>
                      <a:pt x="0" y="1"/>
                      <a:pt x="0" y="0"/>
                    </a:cubicBezTo>
                    <a:close/>
                  </a:path>
                </a:pathLst>
              </a:custGeom>
              <a:solidFill>
                <a:srgbClr val="9E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6" name="Freeform 2636"/>
              <p:cNvSpPr>
                <a:spLocks/>
              </p:cNvSpPr>
              <p:nvPr/>
            </p:nvSpPr>
            <p:spPr bwMode="auto">
              <a:xfrm>
                <a:off x="1169" y="3655"/>
                <a:ext cx="0" cy="8"/>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2"/>
                    </a:cubicBezTo>
                    <a:cubicBezTo>
                      <a:pt x="0" y="3"/>
                      <a:pt x="0" y="4"/>
                      <a:pt x="0" y="4"/>
                    </a:cubicBezTo>
                    <a:cubicBezTo>
                      <a:pt x="0" y="4"/>
                      <a:pt x="0" y="3"/>
                      <a:pt x="0" y="2"/>
                    </a:cubicBezTo>
                    <a:cubicBezTo>
                      <a:pt x="0" y="1"/>
                      <a:pt x="0" y="1"/>
                      <a:pt x="0" y="0"/>
                    </a:cubicBez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7" name="Freeform 2637"/>
              <p:cNvSpPr>
                <a:spLocks/>
              </p:cNvSpPr>
              <p:nvPr/>
            </p:nvSpPr>
            <p:spPr bwMode="auto">
              <a:xfrm>
                <a:off x="1167" y="3640"/>
                <a:ext cx="0" cy="11"/>
              </a:xfrm>
              <a:custGeom>
                <a:avLst/>
                <a:gdLst>
                  <a:gd name="T0" fmla="*/ 0 h 5"/>
                  <a:gd name="T1" fmla="*/ 3 h 5"/>
                  <a:gd name="T2" fmla="*/ 5 h 5"/>
                  <a:gd name="T3" fmla="*/ 3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2"/>
                      <a:pt x="0" y="3"/>
                    </a:cubicBezTo>
                    <a:cubicBezTo>
                      <a:pt x="0" y="4"/>
                      <a:pt x="0" y="4"/>
                      <a:pt x="0" y="5"/>
                    </a:cubicBezTo>
                    <a:cubicBezTo>
                      <a:pt x="0" y="4"/>
                      <a:pt x="0" y="3"/>
                      <a:pt x="0" y="3"/>
                    </a:cubicBezTo>
                    <a:cubicBezTo>
                      <a:pt x="0" y="2"/>
                      <a:pt x="0" y="1"/>
                      <a:pt x="0"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8" name="Freeform 2638"/>
              <p:cNvSpPr>
                <a:spLocks/>
              </p:cNvSpPr>
              <p:nvPr/>
            </p:nvSpPr>
            <p:spPr bwMode="auto">
              <a:xfrm>
                <a:off x="1174" y="3689"/>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1"/>
                      <a:pt x="0" y="2"/>
                      <a:pt x="0" y="2"/>
                    </a:cubicBezTo>
                    <a:cubicBezTo>
                      <a:pt x="0" y="1"/>
                      <a:pt x="0" y="1"/>
                      <a:pt x="0" y="1"/>
                    </a:cubicBezTo>
                    <a:cubicBezTo>
                      <a:pt x="0" y="1"/>
                      <a:pt x="0" y="0"/>
                      <a:pt x="0" y="0"/>
                    </a:cubicBezTo>
                    <a:close/>
                  </a:path>
                </a:pathLst>
              </a:custGeom>
              <a:solidFill>
                <a:srgbClr val="A1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9" name="Freeform 2639"/>
              <p:cNvSpPr>
                <a:spLocks/>
              </p:cNvSpPr>
              <p:nvPr/>
            </p:nvSpPr>
            <p:spPr bwMode="auto">
              <a:xfrm>
                <a:off x="1163" y="3621"/>
                <a:ext cx="2" cy="13"/>
              </a:xfrm>
              <a:custGeom>
                <a:avLst/>
                <a:gdLst>
                  <a:gd name="T0" fmla="*/ 1 w 1"/>
                  <a:gd name="T1" fmla="*/ 0 h 6"/>
                  <a:gd name="T2" fmla="*/ 0 w 1"/>
                  <a:gd name="T3" fmla="*/ 3 h 6"/>
                  <a:gd name="T4" fmla="*/ 1 w 1"/>
                  <a:gd name="T5" fmla="*/ 6 h 6"/>
                  <a:gd name="T6" fmla="*/ 1 w 1"/>
                  <a:gd name="T7" fmla="*/ 3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1"/>
                      <a:pt x="0" y="2"/>
                      <a:pt x="0" y="3"/>
                    </a:cubicBezTo>
                    <a:cubicBezTo>
                      <a:pt x="1" y="4"/>
                      <a:pt x="1" y="5"/>
                      <a:pt x="1" y="6"/>
                    </a:cubicBezTo>
                    <a:cubicBezTo>
                      <a:pt x="1" y="5"/>
                      <a:pt x="1" y="4"/>
                      <a:pt x="1" y="3"/>
                    </a:cubicBezTo>
                    <a:cubicBezTo>
                      <a:pt x="1" y="2"/>
                      <a:pt x="1" y="1"/>
                      <a:pt x="1"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0" name="Freeform 2640"/>
              <p:cNvSpPr>
                <a:spLocks/>
              </p:cNvSpPr>
              <p:nvPr/>
            </p:nvSpPr>
            <p:spPr bwMode="auto">
              <a:xfrm>
                <a:off x="1125" y="3510"/>
                <a:ext cx="21" cy="92"/>
              </a:xfrm>
              <a:custGeom>
                <a:avLst/>
                <a:gdLst>
                  <a:gd name="T0" fmla="*/ 0 w 10"/>
                  <a:gd name="T1" fmla="*/ 0 h 43"/>
                  <a:gd name="T2" fmla="*/ 0 w 10"/>
                  <a:gd name="T3" fmla="*/ 3 h 43"/>
                  <a:gd name="T4" fmla="*/ 9 w 10"/>
                  <a:gd name="T5" fmla="*/ 42 h 43"/>
                  <a:gd name="T6" fmla="*/ 10 w 10"/>
                  <a:gd name="T7" fmla="*/ 43 h 43"/>
                  <a:gd name="T8" fmla="*/ 0 w 10"/>
                  <a:gd name="T9" fmla="*/ 0 h 43"/>
                </a:gdLst>
                <a:ahLst/>
                <a:cxnLst>
                  <a:cxn ang="0">
                    <a:pos x="T0" y="T1"/>
                  </a:cxn>
                  <a:cxn ang="0">
                    <a:pos x="T2" y="T3"/>
                  </a:cxn>
                  <a:cxn ang="0">
                    <a:pos x="T4" y="T5"/>
                  </a:cxn>
                  <a:cxn ang="0">
                    <a:pos x="T6" y="T7"/>
                  </a:cxn>
                  <a:cxn ang="0">
                    <a:pos x="T8" y="T9"/>
                  </a:cxn>
                </a:cxnLst>
                <a:rect l="0" t="0" r="r" b="b"/>
                <a:pathLst>
                  <a:path w="10" h="43">
                    <a:moveTo>
                      <a:pt x="0" y="0"/>
                    </a:moveTo>
                    <a:cubicBezTo>
                      <a:pt x="0" y="1"/>
                      <a:pt x="0" y="2"/>
                      <a:pt x="0" y="3"/>
                    </a:cubicBezTo>
                    <a:cubicBezTo>
                      <a:pt x="4" y="18"/>
                      <a:pt x="7" y="33"/>
                      <a:pt x="9" y="42"/>
                    </a:cubicBezTo>
                    <a:cubicBezTo>
                      <a:pt x="9" y="42"/>
                      <a:pt x="9" y="43"/>
                      <a:pt x="10" y="43"/>
                    </a:cubicBezTo>
                    <a:cubicBezTo>
                      <a:pt x="6" y="25"/>
                      <a:pt x="3" y="1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1" name="Freeform 2641"/>
              <p:cNvSpPr>
                <a:spLocks noEditPoints="1"/>
              </p:cNvSpPr>
              <p:nvPr/>
            </p:nvSpPr>
            <p:spPr bwMode="auto">
              <a:xfrm>
                <a:off x="1118" y="3493"/>
                <a:ext cx="30" cy="126"/>
              </a:xfrm>
              <a:custGeom>
                <a:avLst/>
                <a:gdLst>
                  <a:gd name="T0" fmla="*/ 12 w 14"/>
                  <a:gd name="T1" fmla="*/ 50 h 59"/>
                  <a:gd name="T2" fmla="*/ 14 w 14"/>
                  <a:gd name="T3" fmla="*/ 59 h 59"/>
                  <a:gd name="T4" fmla="*/ 13 w 14"/>
                  <a:gd name="T5" fmla="*/ 51 h 59"/>
                  <a:gd name="T6" fmla="*/ 12 w 14"/>
                  <a:gd name="T7" fmla="*/ 50 h 59"/>
                  <a:gd name="T8" fmla="*/ 0 w 14"/>
                  <a:gd name="T9" fmla="*/ 0 h 59"/>
                  <a:gd name="T10" fmla="*/ 0 w 14"/>
                  <a:gd name="T11" fmla="*/ 1 h 59"/>
                  <a:gd name="T12" fmla="*/ 3 w 14"/>
                  <a:gd name="T13" fmla="*/ 11 h 59"/>
                  <a:gd name="T14" fmla="*/ 3 w 14"/>
                  <a:gd name="T15" fmla="*/ 8 h 59"/>
                  <a:gd name="T16" fmla="*/ 0 w 14"/>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12" y="50"/>
                    </a:moveTo>
                    <a:cubicBezTo>
                      <a:pt x="13" y="55"/>
                      <a:pt x="14" y="59"/>
                      <a:pt x="14" y="59"/>
                    </a:cubicBezTo>
                    <a:cubicBezTo>
                      <a:pt x="13" y="56"/>
                      <a:pt x="13" y="54"/>
                      <a:pt x="13" y="51"/>
                    </a:cubicBezTo>
                    <a:cubicBezTo>
                      <a:pt x="12" y="51"/>
                      <a:pt x="12" y="50"/>
                      <a:pt x="12" y="50"/>
                    </a:cubicBezTo>
                    <a:close/>
                    <a:moveTo>
                      <a:pt x="0" y="0"/>
                    </a:moveTo>
                    <a:cubicBezTo>
                      <a:pt x="0" y="0"/>
                      <a:pt x="0" y="1"/>
                      <a:pt x="0" y="1"/>
                    </a:cubicBezTo>
                    <a:cubicBezTo>
                      <a:pt x="1" y="4"/>
                      <a:pt x="2" y="8"/>
                      <a:pt x="3" y="11"/>
                    </a:cubicBezTo>
                    <a:cubicBezTo>
                      <a:pt x="3" y="10"/>
                      <a:pt x="3" y="9"/>
                      <a:pt x="3" y="8"/>
                    </a:cubicBezTo>
                    <a:cubicBezTo>
                      <a:pt x="2" y="5"/>
                      <a:pt x="1" y="2"/>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2" name="Freeform 2642"/>
              <p:cNvSpPr>
                <a:spLocks/>
              </p:cNvSpPr>
              <p:nvPr/>
            </p:nvSpPr>
            <p:spPr bwMode="auto">
              <a:xfrm>
                <a:off x="1116" y="3483"/>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0"/>
                      <a:pt x="0" y="0"/>
                    </a:cubicBezTo>
                    <a:close/>
                  </a:path>
                </a:pathLst>
              </a:custGeom>
              <a:solidFill>
                <a:srgbClr val="8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3" name="Freeform 2643"/>
              <p:cNvSpPr>
                <a:spLocks/>
              </p:cNvSpPr>
              <p:nvPr/>
            </p:nvSpPr>
            <p:spPr bwMode="auto">
              <a:xfrm>
                <a:off x="1116" y="3487"/>
                <a:ext cx="2" cy="8"/>
              </a:xfrm>
              <a:custGeom>
                <a:avLst/>
                <a:gdLst>
                  <a:gd name="T0" fmla="*/ 0 w 1"/>
                  <a:gd name="T1" fmla="*/ 0 h 4"/>
                  <a:gd name="T2" fmla="*/ 0 w 1"/>
                  <a:gd name="T3" fmla="*/ 0 h 4"/>
                  <a:gd name="T4" fmla="*/ 1 w 1"/>
                  <a:gd name="T5" fmla="*/ 4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0" y="1"/>
                      <a:pt x="1" y="3"/>
                      <a:pt x="1" y="4"/>
                    </a:cubicBezTo>
                    <a:cubicBezTo>
                      <a:pt x="1" y="4"/>
                      <a:pt x="1" y="3"/>
                      <a:pt x="1" y="3"/>
                    </a:cubicBezTo>
                    <a:cubicBezTo>
                      <a:pt x="1" y="2"/>
                      <a:pt x="0" y="0"/>
                      <a:pt x="0"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4" name="Freeform 2644"/>
              <p:cNvSpPr>
                <a:spLocks/>
              </p:cNvSpPr>
              <p:nvPr/>
            </p:nvSpPr>
            <p:spPr bwMode="auto">
              <a:xfrm>
                <a:off x="1116" y="3485"/>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6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5" name="Freeform 2645"/>
              <p:cNvSpPr>
                <a:spLocks/>
              </p:cNvSpPr>
              <p:nvPr/>
            </p:nvSpPr>
            <p:spPr bwMode="auto">
              <a:xfrm>
                <a:off x="1112" y="3500"/>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1" y="1"/>
                    </a:cubicBezTo>
                    <a:cubicBezTo>
                      <a:pt x="1" y="0"/>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6" name="Freeform 2646"/>
              <p:cNvSpPr>
                <a:spLocks/>
              </p:cNvSpPr>
              <p:nvPr/>
            </p:nvSpPr>
            <p:spPr bwMode="auto">
              <a:xfrm>
                <a:off x="1120" y="3521"/>
                <a:ext cx="15" cy="64"/>
              </a:xfrm>
              <a:custGeom>
                <a:avLst/>
                <a:gdLst>
                  <a:gd name="T0" fmla="*/ 0 w 7"/>
                  <a:gd name="T1" fmla="*/ 0 h 30"/>
                  <a:gd name="T2" fmla="*/ 0 w 7"/>
                  <a:gd name="T3" fmla="*/ 4 h 30"/>
                  <a:gd name="T4" fmla="*/ 6 w 7"/>
                  <a:gd name="T5" fmla="*/ 29 h 30"/>
                  <a:gd name="T6" fmla="*/ 7 w 7"/>
                  <a:gd name="T7" fmla="*/ 30 h 30"/>
                  <a:gd name="T8" fmla="*/ 0 w 7"/>
                  <a:gd name="T9" fmla="*/ 0 h 30"/>
                </a:gdLst>
                <a:ahLst/>
                <a:cxnLst>
                  <a:cxn ang="0">
                    <a:pos x="T0" y="T1"/>
                  </a:cxn>
                  <a:cxn ang="0">
                    <a:pos x="T2" y="T3"/>
                  </a:cxn>
                  <a:cxn ang="0">
                    <a:pos x="T4" y="T5"/>
                  </a:cxn>
                  <a:cxn ang="0">
                    <a:pos x="T6" y="T7"/>
                  </a:cxn>
                  <a:cxn ang="0">
                    <a:pos x="T8" y="T9"/>
                  </a:cxn>
                </a:cxnLst>
                <a:rect l="0" t="0" r="r" b="b"/>
                <a:pathLst>
                  <a:path w="7" h="30">
                    <a:moveTo>
                      <a:pt x="0" y="0"/>
                    </a:moveTo>
                    <a:cubicBezTo>
                      <a:pt x="0" y="2"/>
                      <a:pt x="0" y="3"/>
                      <a:pt x="0" y="4"/>
                    </a:cubicBezTo>
                    <a:cubicBezTo>
                      <a:pt x="3" y="14"/>
                      <a:pt x="5" y="24"/>
                      <a:pt x="6" y="29"/>
                    </a:cubicBezTo>
                    <a:cubicBezTo>
                      <a:pt x="6" y="29"/>
                      <a:pt x="7" y="30"/>
                      <a:pt x="7" y="30"/>
                    </a:cubicBezTo>
                    <a:cubicBezTo>
                      <a:pt x="5" y="18"/>
                      <a:pt x="2" y="7"/>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7" name="Freeform 2647"/>
              <p:cNvSpPr>
                <a:spLocks/>
              </p:cNvSpPr>
              <p:nvPr/>
            </p:nvSpPr>
            <p:spPr bwMode="auto">
              <a:xfrm>
                <a:off x="1114" y="3502"/>
                <a:ext cx="4" cy="15"/>
              </a:xfrm>
              <a:custGeom>
                <a:avLst/>
                <a:gdLst>
                  <a:gd name="T0" fmla="*/ 0 w 2"/>
                  <a:gd name="T1" fmla="*/ 0 h 7"/>
                  <a:gd name="T2" fmla="*/ 0 w 2"/>
                  <a:gd name="T3" fmla="*/ 0 h 7"/>
                  <a:gd name="T4" fmla="*/ 2 w 2"/>
                  <a:gd name="T5" fmla="*/ 7 h 7"/>
                  <a:gd name="T6" fmla="*/ 1 w 2"/>
                  <a:gd name="T7" fmla="*/ 5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0" y="2"/>
                      <a:pt x="1" y="4"/>
                      <a:pt x="2" y="7"/>
                    </a:cubicBezTo>
                    <a:cubicBezTo>
                      <a:pt x="2" y="6"/>
                      <a:pt x="1" y="5"/>
                      <a:pt x="1" y="5"/>
                    </a:cubicBezTo>
                    <a:cubicBezTo>
                      <a:pt x="1" y="2"/>
                      <a:pt x="0" y="1"/>
                      <a:pt x="0" y="0"/>
                    </a:cubicBezTo>
                    <a:close/>
                  </a:path>
                </a:pathLst>
              </a:custGeom>
              <a:solidFill>
                <a:srgbClr val="8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8" name="Freeform 2648"/>
              <p:cNvSpPr>
                <a:spLocks noEditPoints="1"/>
              </p:cNvSpPr>
              <p:nvPr/>
            </p:nvSpPr>
            <p:spPr bwMode="auto">
              <a:xfrm>
                <a:off x="1118" y="3512"/>
                <a:ext cx="17" cy="79"/>
              </a:xfrm>
              <a:custGeom>
                <a:avLst/>
                <a:gdLst>
                  <a:gd name="T0" fmla="*/ 7 w 8"/>
                  <a:gd name="T1" fmla="*/ 33 h 37"/>
                  <a:gd name="T2" fmla="*/ 8 w 8"/>
                  <a:gd name="T3" fmla="*/ 37 h 37"/>
                  <a:gd name="T4" fmla="*/ 8 w 8"/>
                  <a:gd name="T5" fmla="*/ 34 h 37"/>
                  <a:gd name="T6" fmla="*/ 7 w 8"/>
                  <a:gd name="T7" fmla="*/ 33 h 37"/>
                  <a:gd name="T8" fmla="*/ 0 w 8"/>
                  <a:gd name="T9" fmla="*/ 0 h 37"/>
                  <a:gd name="T10" fmla="*/ 0 w 8"/>
                  <a:gd name="T11" fmla="*/ 3 h 37"/>
                  <a:gd name="T12" fmla="*/ 1 w 8"/>
                  <a:gd name="T13" fmla="*/ 8 h 37"/>
                  <a:gd name="T14" fmla="*/ 1 w 8"/>
                  <a:gd name="T15" fmla="*/ 4 h 37"/>
                  <a:gd name="T16" fmla="*/ 0 w 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3"/>
                    </a:moveTo>
                    <a:cubicBezTo>
                      <a:pt x="8" y="35"/>
                      <a:pt x="8" y="37"/>
                      <a:pt x="8" y="37"/>
                    </a:cubicBezTo>
                    <a:cubicBezTo>
                      <a:pt x="8" y="36"/>
                      <a:pt x="8" y="35"/>
                      <a:pt x="8" y="34"/>
                    </a:cubicBezTo>
                    <a:cubicBezTo>
                      <a:pt x="8" y="34"/>
                      <a:pt x="7" y="33"/>
                      <a:pt x="7" y="33"/>
                    </a:cubicBezTo>
                    <a:close/>
                    <a:moveTo>
                      <a:pt x="0" y="0"/>
                    </a:moveTo>
                    <a:cubicBezTo>
                      <a:pt x="0" y="1"/>
                      <a:pt x="0" y="2"/>
                      <a:pt x="0" y="3"/>
                    </a:cubicBezTo>
                    <a:cubicBezTo>
                      <a:pt x="0" y="4"/>
                      <a:pt x="1" y="6"/>
                      <a:pt x="1" y="8"/>
                    </a:cubicBezTo>
                    <a:cubicBezTo>
                      <a:pt x="1" y="7"/>
                      <a:pt x="1" y="6"/>
                      <a:pt x="1" y="4"/>
                    </a:cubicBezTo>
                    <a:cubicBezTo>
                      <a:pt x="0" y="3"/>
                      <a:pt x="0" y="2"/>
                      <a:pt x="0"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9" name="Freeform 2649"/>
              <p:cNvSpPr>
                <a:spLocks/>
              </p:cNvSpPr>
              <p:nvPr/>
            </p:nvSpPr>
            <p:spPr bwMode="auto">
              <a:xfrm>
                <a:off x="1116" y="3512"/>
                <a:ext cx="2" cy="7"/>
              </a:xfrm>
              <a:custGeom>
                <a:avLst/>
                <a:gdLst>
                  <a:gd name="T0" fmla="*/ 0 w 1"/>
                  <a:gd name="T1" fmla="*/ 0 h 3"/>
                  <a:gd name="T2" fmla="*/ 1 w 1"/>
                  <a:gd name="T3" fmla="*/ 2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1" y="1"/>
                      <a:pt x="1" y="2"/>
                    </a:cubicBezTo>
                    <a:cubicBezTo>
                      <a:pt x="1" y="3"/>
                      <a:pt x="1" y="3"/>
                      <a:pt x="1" y="3"/>
                    </a:cubicBezTo>
                    <a:cubicBezTo>
                      <a:pt x="1" y="2"/>
                      <a:pt x="1" y="1"/>
                      <a:pt x="1" y="0"/>
                    </a:cubicBezTo>
                    <a:lnTo>
                      <a:pt x="0" y="0"/>
                    </a:lnTo>
                    <a:close/>
                  </a:path>
                </a:pathLst>
              </a:custGeom>
              <a:solidFill>
                <a:srgbClr val="6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0" name="Freeform 2650"/>
              <p:cNvSpPr>
                <a:spLocks noEditPoints="1"/>
              </p:cNvSpPr>
              <p:nvPr/>
            </p:nvSpPr>
            <p:spPr bwMode="auto">
              <a:xfrm>
                <a:off x="1127" y="3432"/>
                <a:ext cx="38" cy="150"/>
              </a:xfrm>
              <a:custGeom>
                <a:avLst/>
                <a:gdLst>
                  <a:gd name="T0" fmla="*/ 13 w 18"/>
                  <a:gd name="T1" fmla="*/ 48 h 71"/>
                  <a:gd name="T2" fmla="*/ 18 w 18"/>
                  <a:gd name="T3" fmla="*/ 71 h 71"/>
                  <a:gd name="T4" fmla="*/ 18 w 18"/>
                  <a:gd name="T5" fmla="*/ 71 h 71"/>
                  <a:gd name="T6" fmla="*/ 13 w 18"/>
                  <a:gd name="T7" fmla="*/ 48 h 71"/>
                  <a:gd name="T8" fmla="*/ 0 w 18"/>
                  <a:gd name="T9" fmla="*/ 0 h 71"/>
                  <a:gd name="T10" fmla="*/ 1 w 18"/>
                  <a:gd name="T11" fmla="*/ 4 h 71"/>
                  <a:gd name="T12" fmla="*/ 1 w 18"/>
                  <a:gd name="T13" fmla="*/ 2 h 71"/>
                  <a:gd name="T14" fmla="*/ 0 w 18"/>
                  <a:gd name="T15" fmla="*/ 1 h 71"/>
                  <a:gd name="T16" fmla="*/ 0 w 18"/>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1">
                    <a:moveTo>
                      <a:pt x="13" y="48"/>
                    </a:moveTo>
                    <a:cubicBezTo>
                      <a:pt x="15" y="56"/>
                      <a:pt x="16" y="64"/>
                      <a:pt x="18" y="71"/>
                    </a:cubicBezTo>
                    <a:cubicBezTo>
                      <a:pt x="18" y="71"/>
                      <a:pt x="18" y="71"/>
                      <a:pt x="18" y="71"/>
                    </a:cubicBezTo>
                    <a:cubicBezTo>
                      <a:pt x="16" y="62"/>
                      <a:pt x="15" y="54"/>
                      <a:pt x="13" y="48"/>
                    </a:cubicBezTo>
                    <a:close/>
                    <a:moveTo>
                      <a:pt x="0" y="0"/>
                    </a:moveTo>
                    <a:cubicBezTo>
                      <a:pt x="0" y="1"/>
                      <a:pt x="1" y="2"/>
                      <a:pt x="1" y="4"/>
                    </a:cubicBezTo>
                    <a:cubicBezTo>
                      <a:pt x="1" y="3"/>
                      <a:pt x="1" y="3"/>
                      <a:pt x="1" y="2"/>
                    </a:cubicBezTo>
                    <a:cubicBezTo>
                      <a:pt x="1" y="2"/>
                      <a:pt x="0" y="1"/>
                      <a:pt x="0" y="1"/>
                    </a:cubicBezTo>
                    <a:lnTo>
                      <a:pt x="0"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1" name="Freeform 2651"/>
              <p:cNvSpPr>
                <a:spLocks noEditPoints="1"/>
              </p:cNvSpPr>
              <p:nvPr/>
            </p:nvSpPr>
            <p:spPr bwMode="auto">
              <a:xfrm>
                <a:off x="1129" y="3436"/>
                <a:ext cx="36" cy="146"/>
              </a:xfrm>
              <a:custGeom>
                <a:avLst/>
                <a:gdLst>
                  <a:gd name="T0" fmla="*/ 1 w 17"/>
                  <a:gd name="T1" fmla="*/ 4 h 69"/>
                  <a:gd name="T2" fmla="*/ 12 w 17"/>
                  <a:gd name="T3" fmla="*/ 46 h 69"/>
                  <a:gd name="T4" fmla="*/ 17 w 17"/>
                  <a:gd name="T5" fmla="*/ 69 h 69"/>
                  <a:gd name="T6" fmla="*/ 17 w 17"/>
                  <a:gd name="T7" fmla="*/ 66 h 69"/>
                  <a:gd name="T8" fmla="*/ 9 w 17"/>
                  <a:gd name="T9" fmla="*/ 29 h 69"/>
                  <a:gd name="T10" fmla="*/ 4 w 17"/>
                  <a:gd name="T11" fmla="*/ 14 h 69"/>
                  <a:gd name="T12" fmla="*/ 1 w 17"/>
                  <a:gd name="T13" fmla="*/ 4 h 69"/>
                  <a:gd name="T14" fmla="*/ 0 w 17"/>
                  <a:gd name="T15" fmla="*/ 0 h 69"/>
                  <a:gd name="T16" fmla="*/ 0 w 17"/>
                  <a:gd name="T17" fmla="*/ 2 h 69"/>
                  <a:gd name="T18" fmla="*/ 1 w 17"/>
                  <a:gd name="T19" fmla="*/ 4 h 69"/>
                  <a:gd name="T20" fmla="*/ 0 w 17"/>
                  <a:gd name="T21" fmla="*/ 2 h 69"/>
                  <a:gd name="T22" fmla="*/ 0 w 17"/>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9">
                    <a:moveTo>
                      <a:pt x="1" y="4"/>
                    </a:moveTo>
                    <a:cubicBezTo>
                      <a:pt x="5" y="18"/>
                      <a:pt x="9" y="32"/>
                      <a:pt x="12" y="46"/>
                    </a:cubicBezTo>
                    <a:cubicBezTo>
                      <a:pt x="14" y="52"/>
                      <a:pt x="15" y="60"/>
                      <a:pt x="17" y="69"/>
                    </a:cubicBezTo>
                    <a:cubicBezTo>
                      <a:pt x="17" y="68"/>
                      <a:pt x="17" y="67"/>
                      <a:pt x="17" y="66"/>
                    </a:cubicBezTo>
                    <a:cubicBezTo>
                      <a:pt x="14" y="52"/>
                      <a:pt x="12" y="39"/>
                      <a:pt x="9" y="29"/>
                    </a:cubicBezTo>
                    <a:cubicBezTo>
                      <a:pt x="7" y="24"/>
                      <a:pt x="6" y="19"/>
                      <a:pt x="4" y="14"/>
                    </a:cubicBezTo>
                    <a:cubicBezTo>
                      <a:pt x="2" y="8"/>
                      <a:pt x="1" y="5"/>
                      <a:pt x="1" y="4"/>
                    </a:cubicBezTo>
                    <a:close/>
                    <a:moveTo>
                      <a:pt x="0" y="0"/>
                    </a:moveTo>
                    <a:cubicBezTo>
                      <a:pt x="0" y="1"/>
                      <a:pt x="0" y="1"/>
                      <a:pt x="0" y="2"/>
                    </a:cubicBezTo>
                    <a:cubicBezTo>
                      <a:pt x="0" y="2"/>
                      <a:pt x="1" y="3"/>
                      <a:pt x="1" y="4"/>
                    </a:cubicBezTo>
                    <a:cubicBezTo>
                      <a:pt x="1" y="3"/>
                      <a:pt x="1" y="2"/>
                      <a:pt x="0" y="2"/>
                    </a:cubicBezTo>
                    <a:cubicBezTo>
                      <a:pt x="0" y="1"/>
                      <a:pt x="0" y="1"/>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2" name="Freeform 2652"/>
              <p:cNvSpPr>
                <a:spLocks/>
              </p:cNvSpPr>
              <p:nvPr/>
            </p:nvSpPr>
            <p:spPr bwMode="auto">
              <a:xfrm>
                <a:off x="1129" y="3440"/>
                <a:ext cx="19" cy="57"/>
              </a:xfrm>
              <a:custGeom>
                <a:avLst/>
                <a:gdLst>
                  <a:gd name="T0" fmla="*/ 0 w 9"/>
                  <a:gd name="T1" fmla="*/ 0 h 27"/>
                  <a:gd name="T2" fmla="*/ 1 w 9"/>
                  <a:gd name="T3" fmla="*/ 2 h 27"/>
                  <a:gd name="T4" fmla="*/ 1 w 9"/>
                  <a:gd name="T5" fmla="*/ 2 h 27"/>
                  <a:gd name="T6" fmla="*/ 4 w 9"/>
                  <a:gd name="T7" fmla="*/ 12 h 27"/>
                  <a:gd name="T8" fmla="*/ 9 w 9"/>
                  <a:gd name="T9" fmla="*/ 27 h 27"/>
                  <a:gd name="T10" fmla="*/ 0 w 9"/>
                  <a:gd name="T11" fmla="*/ 0 h 27"/>
                </a:gdLst>
                <a:ahLst/>
                <a:cxnLst>
                  <a:cxn ang="0">
                    <a:pos x="T0" y="T1"/>
                  </a:cxn>
                  <a:cxn ang="0">
                    <a:pos x="T2" y="T3"/>
                  </a:cxn>
                  <a:cxn ang="0">
                    <a:pos x="T4" y="T5"/>
                  </a:cxn>
                  <a:cxn ang="0">
                    <a:pos x="T6" y="T7"/>
                  </a:cxn>
                  <a:cxn ang="0">
                    <a:pos x="T8" y="T9"/>
                  </a:cxn>
                  <a:cxn ang="0">
                    <a:pos x="T10" y="T11"/>
                  </a:cxn>
                </a:cxnLst>
                <a:rect l="0" t="0" r="r" b="b"/>
                <a:pathLst>
                  <a:path w="9" h="27">
                    <a:moveTo>
                      <a:pt x="0" y="0"/>
                    </a:moveTo>
                    <a:cubicBezTo>
                      <a:pt x="1" y="0"/>
                      <a:pt x="1" y="1"/>
                      <a:pt x="1" y="2"/>
                    </a:cubicBezTo>
                    <a:cubicBezTo>
                      <a:pt x="1" y="2"/>
                      <a:pt x="1" y="2"/>
                      <a:pt x="1" y="2"/>
                    </a:cubicBezTo>
                    <a:cubicBezTo>
                      <a:pt x="1" y="3"/>
                      <a:pt x="2" y="6"/>
                      <a:pt x="4" y="12"/>
                    </a:cubicBezTo>
                    <a:cubicBezTo>
                      <a:pt x="6" y="17"/>
                      <a:pt x="7" y="22"/>
                      <a:pt x="9" y="27"/>
                    </a:cubicBezTo>
                    <a:cubicBezTo>
                      <a:pt x="6" y="16"/>
                      <a:pt x="3" y="6"/>
                      <a:pt x="0"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3" name="Freeform 2653"/>
              <p:cNvSpPr>
                <a:spLocks/>
              </p:cNvSpPr>
              <p:nvPr/>
            </p:nvSpPr>
            <p:spPr bwMode="auto">
              <a:xfrm>
                <a:off x="1167" y="3591"/>
                <a:ext cx="0" cy="13"/>
              </a:xfrm>
              <a:custGeom>
                <a:avLst/>
                <a:gdLst>
                  <a:gd name="T0" fmla="*/ 0 h 6"/>
                  <a:gd name="T1" fmla="*/ 1 h 6"/>
                  <a:gd name="T2" fmla="*/ 6 h 6"/>
                  <a:gd name="T3" fmla="*/ 5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1"/>
                      <a:pt x="0" y="1"/>
                    </a:cubicBezTo>
                    <a:cubicBezTo>
                      <a:pt x="0" y="3"/>
                      <a:pt x="0" y="4"/>
                      <a:pt x="0" y="6"/>
                    </a:cubicBezTo>
                    <a:cubicBezTo>
                      <a:pt x="0" y="5"/>
                      <a:pt x="0" y="5"/>
                      <a:pt x="0" y="5"/>
                    </a:cubicBezTo>
                    <a:cubicBezTo>
                      <a:pt x="0" y="3"/>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4" name="Freeform 2654"/>
              <p:cNvSpPr>
                <a:spLocks/>
              </p:cNvSpPr>
              <p:nvPr/>
            </p:nvSpPr>
            <p:spPr bwMode="auto">
              <a:xfrm>
                <a:off x="1167" y="3585"/>
                <a:ext cx="0" cy="17"/>
              </a:xfrm>
              <a:custGeom>
                <a:avLst/>
                <a:gdLst>
                  <a:gd name="T0" fmla="*/ 0 h 8"/>
                  <a:gd name="T1" fmla="*/ 3 h 8"/>
                  <a:gd name="T2" fmla="*/ 8 h 8"/>
                  <a:gd name="T3" fmla="*/ 4 h 8"/>
                  <a:gd name="T4" fmla="*/ 0 h 8"/>
                </a:gdLst>
                <a:ahLst/>
                <a:cxnLst>
                  <a:cxn ang="0">
                    <a:pos x="0" y="T0"/>
                  </a:cxn>
                  <a:cxn ang="0">
                    <a:pos x="0" y="T1"/>
                  </a:cxn>
                  <a:cxn ang="0">
                    <a:pos x="0" y="T2"/>
                  </a:cxn>
                  <a:cxn ang="0">
                    <a:pos x="0" y="T3"/>
                  </a:cxn>
                  <a:cxn ang="0">
                    <a:pos x="0" y="T4"/>
                  </a:cxn>
                </a:cxnLst>
                <a:rect l="0" t="0" r="r" b="b"/>
                <a:pathLst>
                  <a:path h="8">
                    <a:moveTo>
                      <a:pt x="0" y="0"/>
                    </a:moveTo>
                    <a:cubicBezTo>
                      <a:pt x="0" y="1"/>
                      <a:pt x="0" y="2"/>
                      <a:pt x="0" y="3"/>
                    </a:cubicBezTo>
                    <a:cubicBezTo>
                      <a:pt x="0" y="5"/>
                      <a:pt x="0" y="6"/>
                      <a:pt x="0" y="8"/>
                    </a:cubicBezTo>
                    <a:cubicBezTo>
                      <a:pt x="0" y="7"/>
                      <a:pt x="0" y="5"/>
                      <a:pt x="0" y="4"/>
                    </a:cubicBezTo>
                    <a:cubicBezTo>
                      <a:pt x="0" y="3"/>
                      <a:pt x="0" y="2"/>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5" name="Freeform 2655"/>
              <p:cNvSpPr>
                <a:spLocks/>
              </p:cNvSpPr>
              <p:nvPr/>
            </p:nvSpPr>
            <p:spPr bwMode="auto">
              <a:xfrm>
                <a:off x="1169" y="3612"/>
                <a:ext cx="3" cy="5"/>
              </a:xfrm>
              <a:custGeom>
                <a:avLst/>
                <a:gdLst>
                  <a:gd name="T0" fmla="*/ 0 w 1"/>
                  <a:gd name="T1" fmla="*/ 0 h 2"/>
                  <a:gd name="T2" fmla="*/ 0 w 1"/>
                  <a:gd name="T3" fmla="*/ 1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0" y="2"/>
                      <a:pt x="1" y="2"/>
                      <a:pt x="1" y="1"/>
                    </a:cubicBezTo>
                    <a:cubicBezTo>
                      <a:pt x="0" y="1"/>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6" name="Freeform 2656"/>
              <p:cNvSpPr>
                <a:spLocks/>
              </p:cNvSpPr>
              <p:nvPr/>
            </p:nvSpPr>
            <p:spPr bwMode="auto">
              <a:xfrm>
                <a:off x="1169" y="3606"/>
                <a:ext cx="3" cy="8"/>
              </a:xfrm>
              <a:custGeom>
                <a:avLst/>
                <a:gdLst>
                  <a:gd name="T0" fmla="*/ 0 w 1"/>
                  <a:gd name="T1" fmla="*/ 0 h 4"/>
                  <a:gd name="T2" fmla="*/ 0 w 1"/>
                  <a:gd name="T3" fmla="*/ 1 h 4"/>
                  <a:gd name="T4" fmla="*/ 0 w 1"/>
                  <a:gd name="T5" fmla="*/ 3 h 4"/>
                  <a:gd name="T6" fmla="*/ 1 w 1"/>
                  <a:gd name="T7" fmla="*/ 4 h 4"/>
                  <a:gd name="T8" fmla="*/ 1 w 1"/>
                  <a:gd name="T9" fmla="*/ 1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0"/>
                      <a:pt x="0" y="1"/>
                      <a:pt x="0" y="1"/>
                    </a:cubicBezTo>
                    <a:cubicBezTo>
                      <a:pt x="0" y="2"/>
                      <a:pt x="0" y="2"/>
                      <a:pt x="0" y="3"/>
                    </a:cubicBezTo>
                    <a:cubicBezTo>
                      <a:pt x="0" y="3"/>
                      <a:pt x="0" y="4"/>
                      <a:pt x="1" y="4"/>
                    </a:cubicBezTo>
                    <a:cubicBezTo>
                      <a:pt x="1" y="3"/>
                      <a:pt x="1" y="2"/>
                      <a:pt x="1" y="1"/>
                    </a:cubicBezTo>
                    <a:cubicBezTo>
                      <a:pt x="0" y="1"/>
                      <a:pt x="0" y="0"/>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7" name="Freeform 2657"/>
              <p:cNvSpPr>
                <a:spLocks/>
              </p:cNvSpPr>
              <p:nvPr/>
            </p:nvSpPr>
            <p:spPr bwMode="auto">
              <a:xfrm>
                <a:off x="1172" y="3625"/>
                <a:ext cx="2" cy="6"/>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1"/>
                      <a:pt x="0" y="1"/>
                    </a:cubicBezTo>
                    <a:cubicBezTo>
                      <a:pt x="0" y="2"/>
                      <a:pt x="0" y="3"/>
                      <a:pt x="1" y="3"/>
                    </a:cubicBezTo>
                    <a:cubicBezTo>
                      <a:pt x="1" y="3"/>
                      <a:pt x="1" y="2"/>
                      <a:pt x="1" y="2"/>
                    </a:cubicBezTo>
                    <a:cubicBezTo>
                      <a:pt x="0" y="1"/>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8" name="Freeform 2658"/>
              <p:cNvSpPr>
                <a:spLocks/>
              </p:cNvSpPr>
              <p:nvPr/>
            </p:nvSpPr>
            <p:spPr bwMode="auto">
              <a:xfrm>
                <a:off x="1172" y="3621"/>
                <a:ext cx="2" cy="8"/>
              </a:xfrm>
              <a:custGeom>
                <a:avLst/>
                <a:gdLst>
                  <a:gd name="T0" fmla="*/ 0 w 1"/>
                  <a:gd name="T1" fmla="*/ 0 h 4"/>
                  <a:gd name="T2" fmla="*/ 0 w 1"/>
                  <a:gd name="T3" fmla="*/ 2 h 4"/>
                  <a:gd name="T4" fmla="*/ 1 w 1"/>
                  <a:gd name="T5" fmla="*/ 4 h 4"/>
                  <a:gd name="T6" fmla="*/ 1 w 1"/>
                  <a:gd name="T7" fmla="*/ 2 h 4"/>
                  <a:gd name="T8" fmla="*/ 1 w 1"/>
                  <a:gd name="T9" fmla="*/ 2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0"/>
                      <a:pt x="0" y="1"/>
                      <a:pt x="0" y="2"/>
                    </a:cubicBezTo>
                    <a:cubicBezTo>
                      <a:pt x="0" y="2"/>
                      <a:pt x="0" y="3"/>
                      <a:pt x="1" y="4"/>
                    </a:cubicBezTo>
                    <a:cubicBezTo>
                      <a:pt x="1" y="3"/>
                      <a:pt x="1" y="3"/>
                      <a:pt x="1" y="2"/>
                    </a:cubicBezTo>
                    <a:cubicBezTo>
                      <a:pt x="1" y="2"/>
                      <a:pt x="1" y="2"/>
                      <a:pt x="1" y="2"/>
                    </a:cubicBezTo>
                    <a:cubicBezTo>
                      <a:pt x="1" y="1"/>
                      <a:pt x="0" y="0"/>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9" name="Freeform 2659"/>
              <p:cNvSpPr>
                <a:spLocks/>
              </p:cNvSpPr>
              <p:nvPr/>
            </p:nvSpPr>
            <p:spPr bwMode="auto">
              <a:xfrm>
                <a:off x="1174" y="3638"/>
                <a:ext cx="2" cy="13"/>
              </a:xfrm>
              <a:custGeom>
                <a:avLst/>
                <a:gdLst>
                  <a:gd name="T0" fmla="*/ 0 w 1"/>
                  <a:gd name="T1" fmla="*/ 0 h 6"/>
                  <a:gd name="T2" fmla="*/ 0 w 1"/>
                  <a:gd name="T3" fmla="*/ 2 h 6"/>
                  <a:gd name="T4" fmla="*/ 1 w 1"/>
                  <a:gd name="T5" fmla="*/ 6 h 6"/>
                  <a:gd name="T6" fmla="*/ 1 w 1"/>
                  <a:gd name="T7" fmla="*/ 3 h 6"/>
                  <a:gd name="T8" fmla="*/ 1 w 1"/>
                  <a:gd name="T9" fmla="*/ 3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1"/>
                      <a:pt x="0" y="2"/>
                      <a:pt x="0" y="2"/>
                    </a:cubicBezTo>
                    <a:cubicBezTo>
                      <a:pt x="0" y="3"/>
                      <a:pt x="1" y="5"/>
                      <a:pt x="1" y="6"/>
                    </a:cubicBezTo>
                    <a:cubicBezTo>
                      <a:pt x="1" y="5"/>
                      <a:pt x="1" y="4"/>
                      <a:pt x="1" y="3"/>
                    </a:cubicBezTo>
                    <a:cubicBezTo>
                      <a:pt x="1" y="3"/>
                      <a:pt x="1" y="3"/>
                      <a:pt x="1" y="3"/>
                    </a:cubicBezTo>
                    <a:cubicBezTo>
                      <a:pt x="1" y="2"/>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0" name="Freeform 2660"/>
              <p:cNvSpPr>
                <a:spLocks/>
              </p:cNvSpPr>
              <p:nvPr/>
            </p:nvSpPr>
            <p:spPr bwMode="auto">
              <a:xfrm>
                <a:off x="1174" y="3638"/>
                <a:ext cx="2" cy="6"/>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0" y="1"/>
                      <a:pt x="1" y="2"/>
                      <a:pt x="1" y="3"/>
                    </a:cubicBezTo>
                    <a:cubicBezTo>
                      <a:pt x="1" y="2"/>
                      <a:pt x="0" y="1"/>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1" name="Freeform 2661"/>
              <p:cNvSpPr>
                <a:spLocks noEditPoints="1"/>
              </p:cNvSpPr>
              <p:nvPr/>
            </p:nvSpPr>
            <p:spPr bwMode="auto">
              <a:xfrm>
                <a:off x="1176" y="3655"/>
                <a:ext cx="2" cy="23"/>
              </a:xfrm>
              <a:custGeom>
                <a:avLst/>
                <a:gdLst>
                  <a:gd name="T0" fmla="*/ 1 w 1"/>
                  <a:gd name="T1" fmla="*/ 9 h 11"/>
                  <a:gd name="T2" fmla="*/ 1 w 1"/>
                  <a:gd name="T3" fmla="*/ 9 h 11"/>
                  <a:gd name="T4" fmla="*/ 1 w 1"/>
                  <a:gd name="T5" fmla="*/ 11 h 11"/>
                  <a:gd name="T6" fmla="*/ 1 w 1"/>
                  <a:gd name="T7" fmla="*/ 9 h 11"/>
                  <a:gd name="T8" fmla="*/ 0 w 1"/>
                  <a:gd name="T9" fmla="*/ 0 h 11"/>
                  <a:gd name="T10" fmla="*/ 0 w 1"/>
                  <a:gd name="T11" fmla="*/ 2 h 11"/>
                  <a:gd name="T12" fmla="*/ 1 w 1"/>
                  <a:gd name="T13" fmla="*/ 6 h 11"/>
                  <a:gd name="T14" fmla="*/ 1 w 1"/>
                  <a:gd name="T15" fmla="*/ 5 h 11"/>
                  <a:gd name="T16" fmla="*/ 0 w 1"/>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1" y="9"/>
                    </a:moveTo>
                    <a:cubicBezTo>
                      <a:pt x="1" y="9"/>
                      <a:pt x="1" y="9"/>
                      <a:pt x="1" y="9"/>
                    </a:cubicBezTo>
                    <a:cubicBezTo>
                      <a:pt x="1" y="10"/>
                      <a:pt x="1" y="11"/>
                      <a:pt x="1" y="11"/>
                    </a:cubicBezTo>
                    <a:cubicBezTo>
                      <a:pt x="1" y="10"/>
                      <a:pt x="1" y="10"/>
                      <a:pt x="1" y="9"/>
                    </a:cubicBezTo>
                    <a:close/>
                    <a:moveTo>
                      <a:pt x="0" y="0"/>
                    </a:moveTo>
                    <a:cubicBezTo>
                      <a:pt x="0" y="1"/>
                      <a:pt x="0" y="1"/>
                      <a:pt x="0" y="2"/>
                    </a:cubicBezTo>
                    <a:cubicBezTo>
                      <a:pt x="0" y="3"/>
                      <a:pt x="1" y="5"/>
                      <a:pt x="1" y="6"/>
                    </a:cubicBezTo>
                    <a:cubicBezTo>
                      <a:pt x="1" y="5"/>
                      <a:pt x="1" y="5"/>
                      <a:pt x="1" y="5"/>
                    </a:cubicBezTo>
                    <a:cubicBezTo>
                      <a:pt x="1" y="3"/>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2" name="Freeform 2662"/>
              <p:cNvSpPr>
                <a:spLocks/>
              </p:cNvSpPr>
              <p:nvPr/>
            </p:nvSpPr>
            <p:spPr bwMode="auto">
              <a:xfrm>
                <a:off x="1178" y="3665"/>
                <a:ext cx="0" cy="9"/>
              </a:xfrm>
              <a:custGeom>
                <a:avLst/>
                <a:gdLst>
                  <a:gd name="T0" fmla="*/ 0 h 4"/>
                  <a:gd name="T1" fmla="*/ 1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1"/>
                    </a:cubicBezTo>
                    <a:cubicBezTo>
                      <a:pt x="0" y="2"/>
                      <a:pt x="0" y="3"/>
                      <a:pt x="0" y="4"/>
                    </a:cubicBezTo>
                    <a:cubicBezTo>
                      <a:pt x="0" y="4"/>
                      <a:pt x="0" y="4"/>
                      <a:pt x="0" y="4"/>
                    </a:cubicBezTo>
                    <a:cubicBezTo>
                      <a:pt x="0" y="3"/>
                      <a:pt x="0" y="1"/>
                      <a:pt x="0" y="0"/>
                    </a:cubicBez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3" name="Freeform 2663"/>
              <p:cNvSpPr>
                <a:spLocks/>
              </p:cNvSpPr>
              <p:nvPr/>
            </p:nvSpPr>
            <p:spPr bwMode="auto">
              <a:xfrm>
                <a:off x="1174" y="3629"/>
                <a:ext cx="0" cy="13"/>
              </a:xfrm>
              <a:custGeom>
                <a:avLst/>
                <a:gdLst>
                  <a:gd name="T0" fmla="*/ 0 h 6"/>
                  <a:gd name="T1" fmla="*/ 1 h 6"/>
                  <a:gd name="T2" fmla="*/ 6 h 6"/>
                  <a:gd name="T3" fmla="*/ 4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1"/>
                      <a:pt x="0" y="1"/>
                    </a:cubicBezTo>
                    <a:cubicBezTo>
                      <a:pt x="0" y="3"/>
                      <a:pt x="0" y="5"/>
                      <a:pt x="0" y="6"/>
                    </a:cubicBezTo>
                    <a:cubicBezTo>
                      <a:pt x="0" y="6"/>
                      <a:pt x="0" y="5"/>
                      <a:pt x="0" y="4"/>
                    </a:cubicBezTo>
                    <a:cubicBezTo>
                      <a:pt x="0" y="3"/>
                      <a:pt x="0" y="1"/>
                      <a:pt x="0"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4" name="Freeform 2664"/>
              <p:cNvSpPr>
                <a:spLocks/>
              </p:cNvSpPr>
              <p:nvPr/>
            </p:nvSpPr>
            <p:spPr bwMode="auto">
              <a:xfrm>
                <a:off x="1174" y="3625"/>
                <a:ext cx="0" cy="13"/>
              </a:xfrm>
              <a:custGeom>
                <a:avLst/>
                <a:gdLst>
                  <a:gd name="T0" fmla="*/ 0 h 6"/>
                  <a:gd name="T1" fmla="*/ 0 h 6"/>
                  <a:gd name="T2" fmla="*/ 2 h 6"/>
                  <a:gd name="T3" fmla="*/ 6 h 6"/>
                  <a:gd name="T4" fmla="*/ 6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cubicBezTo>
                      <a:pt x="0" y="0"/>
                      <a:pt x="0" y="0"/>
                      <a:pt x="0" y="0"/>
                    </a:cubicBezTo>
                    <a:cubicBezTo>
                      <a:pt x="0" y="1"/>
                      <a:pt x="0" y="1"/>
                      <a:pt x="0" y="2"/>
                    </a:cubicBezTo>
                    <a:cubicBezTo>
                      <a:pt x="0" y="3"/>
                      <a:pt x="0" y="5"/>
                      <a:pt x="0" y="6"/>
                    </a:cubicBezTo>
                    <a:cubicBezTo>
                      <a:pt x="0" y="6"/>
                      <a:pt x="0" y="6"/>
                      <a:pt x="0" y="6"/>
                    </a:cubicBezTo>
                    <a:cubicBezTo>
                      <a:pt x="0" y="4"/>
                      <a:pt x="0" y="2"/>
                      <a:pt x="0" y="0"/>
                    </a:cubicBezTo>
                    <a:close/>
                  </a:path>
                </a:pathLst>
              </a:custGeom>
              <a:solidFill>
                <a:srgbClr val="9E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5" name="Freeform 2665"/>
              <p:cNvSpPr>
                <a:spLocks/>
              </p:cNvSpPr>
              <p:nvPr/>
            </p:nvSpPr>
            <p:spPr bwMode="auto">
              <a:xfrm>
                <a:off x="1169" y="3614"/>
                <a:ext cx="3" cy="13"/>
              </a:xfrm>
              <a:custGeom>
                <a:avLst/>
                <a:gdLst>
                  <a:gd name="T0" fmla="*/ 1 w 1"/>
                  <a:gd name="T1" fmla="*/ 0 h 6"/>
                  <a:gd name="T2" fmla="*/ 0 w 1"/>
                  <a:gd name="T3" fmla="*/ 1 h 6"/>
                  <a:gd name="T4" fmla="*/ 1 w 1"/>
                  <a:gd name="T5" fmla="*/ 6 h 6"/>
                  <a:gd name="T6" fmla="*/ 1 w 1"/>
                  <a:gd name="T7" fmla="*/ 5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1"/>
                      <a:pt x="0" y="1"/>
                      <a:pt x="0" y="1"/>
                    </a:cubicBezTo>
                    <a:cubicBezTo>
                      <a:pt x="1" y="3"/>
                      <a:pt x="1" y="5"/>
                      <a:pt x="1" y="6"/>
                    </a:cubicBezTo>
                    <a:cubicBezTo>
                      <a:pt x="1" y="6"/>
                      <a:pt x="1" y="5"/>
                      <a:pt x="1" y="5"/>
                    </a:cubicBezTo>
                    <a:cubicBezTo>
                      <a:pt x="1" y="3"/>
                      <a:pt x="1" y="2"/>
                      <a:pt x="1" y="0"/>
                    </a:cubicBez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6" name="Freeform 2666"/>
              <p:cNvSpPr>
                <a:spLocks/>
              </p:cNvSpPr>
              <p:nvPr/>
            </p:nvSpPr>
            <p:spPr bwMode="auto">
              <a:xfrm>
                <a:off x="1172" y="3608"/>
                <a:ext cx="0" cy="17"/>
              </a:xfrm>
              <a:custGeom>
                <a:avLst/>
                <a:gdLst>
                  <a:gd name="T0" fmla="*/ 0 h 8"/>
                  <a:gd name="T1" fmla="*/ 3 h 8"/>
                  <a:gd name="T2" fmla="*/ 8 h 8"/>
                  <a:gd name="T3" fmla="*/ 6 h 8"/>
                  <a:gd name="T4" fmla="*/ 0 h 8"/>
                </a:gdLst>
                <a:ahLst/>
                <a:cxnLst>
                  <a:cxn ang="0">
                    <a:pos x="0" y="T0"/>
                  </a:cxn>
                  <a:cxn ang="0">
                    <a:pos x="0" y="T1"/>
                  </a:cxn>
                  <a:cxn ang="0">
                    <a:pos x="0" y="T2"/>
                  </a:cxn>
                  <a:cxn ang="0">
                    <a:pos x="0" y="T3"/>
                  </a:cxn>
                  <a:cxn ang="0">
                    <a:pos x="0" y="T4"/>
                  </a:cxn>
                </a:cxnLst>
                <a:rect l="0" t="0" r="r" b="b"/>
                <a:pathLst>
                  <a:path h="8">
                    <a:moveTo>
                      <a:pt x="0" y="0"/>
                    </a:moveTo>
                    <a:cubicBezTo>
                      <a:pt x="0" y="1"/>
                      <a:pt x="0" y="2"/>
                      <a:pt x="0" y="3"/>
                    </a:cubicBezTo>
                    <a:cubicBezTo>
                      <a:pt x="0" y="5"/>
                      <a:pt x="0" y="6"/>
                      <a:pt x="0" y="8"/>
                    </a:cubicBezTo>
                    <a:cubicBezTo>
                      <a:pt x="0" y="7"/>
                      <a:pt x="0" y="6"/>
                      <a:pt x="0" y="6"/>
                    </a:cubicBezTo>
                    <a:cubicBezTo>
                      <a:pt x="0" y="4"/>
                      <a:pt x="0" y="2"/>
                      <a:pt x="0" y="0"/>
                    </a:cubicBezTo>
                    <a:close/>
                  </a:path>
                </a:pathLst>
              </a:custGeom>
              <a:solidFill>
                <a:srgbClr val="8B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7" name="Freeform 2667"/>
              <p:cNvSpPr>
                <a:spLocks/>
              </p:cNvSpPr>
              <p:nvPr/>
            </p:nvSpPr>
            <p:spPr bwMode="auto">
              <a:xfrm>
                <a:off x="1167" y="3602"/>
                <a:ext cx="2" cy="12"/>
              </a:xfrm>
              <a:custGeom>
                <a:avLst/>
                <a:gdLst>
                  <a:gd name="T0" fmla="*/ 0 w 1"/>
                  <a:gd name="T1" fmla="*/ 0 h 6"/>
                  <a:gd name="T2" fmla="*/ 0 w 1"/>
                  <a:gd name="T3" fmla="*/ 1 h 6"/>
                  <a:gd name="T4" fmla="*/ 1 w 1"/>
                  <a:gd name="T5" fmla="*/ 6 h 6"/>
                  <a:gd name="T6" fmla="*/ 1 w 1"/>
                  <a:gd name="T7" fmla="*/ 5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1"/>
                      <a:pt x="0" y="1"/>
                      <a:pt x="0" y="1"/>
                    </a:cubicBezTo>
                    <a:cubicBezTo>
                      <a:pt x="1" y="2"/>
                      <a:pt x="1" y="4"/>
                      <a:pt x="1" y="6"/>
                    </a:cubicBezTo>
                    <a:cubicBezTo>
                      <a:pt x="1" y="5"/>
                      <a:pt x="1" y="5"/>
                      <a:pt x="1" y="5"/>
                    </a:cubicBezTo>
                    <a:cubicBezTo>
                      <a:pt x="1" y="3"/>
                      <a:pt x="1" y="1"/>
                      <a:pt x="0"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8" name="Freeform 2668"/>
              <p:cNvSpPr>
                <a:spLocks/>
              </p:cNvSpPr>
              <p:nvPr/>
            </p:nvSpPr>
            <p:spPr bwMode="auto">
              <a:xfrm>
                <a:off x="1167" y="3593"/>
                <a:ext cx="2" cy="19"/>
              </a:xfrm>
              <a:custGeom>
                <a:avLst/>
                <a:gdLst>
                  <a:gd name="T0" fmla="*/ 0 w 1"/>
                  <a:gd name="T1" fmla="*/ 0 h 9"/>
                  <a:gd name="T2" fmla="*/ 0 w 1"/>
                  <a:gd name="T3" fmla="*/ 4 h 9"/>
                  <a:gd name="T4" fmla="*/ 1 w 1"/>
                  <a:gd name="T5" fmla="*/ 9 h 9"/>
                  <a:gd name="T6" fmla="*/ 1 w 1"/>
                  <a:gd name="T7" fmla="*/ 7 h 9"/>
                  <a:gd name="T8" fmla="*/ 1 w 1"/>
                  <a:gd name="T9" fmla="*/ 6 h 9"/>
                  <a:gd name="T10" fmla="*/ 0 w 1"/>
                  <a:gd name="T11" fmla="*/ 0 h 9"/>
                </a:gdLst>
                <a:ahLst/>
                <a:cxnLst>
                  <a:cxn ang="0">
                    <a:pos x="T0" y="T1"/>
                  </a:cxn>
                  <a:cxn ang="0">
                    <a:pos x="T2" y="T3"/>
                  </a:cxn>
                  <a:cxn ang="0">
                    <a:pos x="T4" y="T5"/>
                  </a:cxn>
                  <a:cxn ang="0">
                    <a:pos x="T6" y="T7"/>
                  </a:cxn>
                  <a:cxn ang="0">
                    <a:pos x="T8" y="T9"/>
                  </a:cxn>
                  <a:cxn ang="0">
                    <a:pos x="T10" y="T11"/>
                  </a:cxn>
                </a:cxnLst>
                <a:rect l="0" t="0" r="r" b="b"/>
                <a:pathLst>
                  <a:path w="1" h="9">
                    <a:moveTo>
                      <a:pt x="0" y="0"/>
                    </a:moveTo>
                    <a:cubicBezTo>
                      <a:pt x="0" y="1"/>
                      <a:pt x="0" y="3"/>
                      <a:pt x="0" y="4"/>
                    </a:cubicBezTo>
                    <a:cubicBezTo>
                      <a:pt x="1" y="5"/>
                      <a:pt x="1" y="7"/>
                      <a:pt x="1" y="9"/>
                    </a:cubicBezTo>
                    <a:cubicBezTo>
                      <a:pt x="1" y="8"/>
                      <a:pt x="1" y="8"/>
                      <a:pt x="1" y="7"/>
                    </a:cubicBezTo>
                    <a:cubicBezTo>
                      <a:pt x="1" y="7"/>
                      <a:pt x="1" y="6"/>
                      <a:pt x="1" y="6"/>
                    </a:cubicBezTo>
                    <a:cubicBezTo>
                      <a:pt x="1" y="4"/>
                      <a:pt x="1" y="2"/>
                      <a:pt x="0" y="0"/>
                    </a:cubicBezTo>
                    <a:close/>
                  </a:path>
                </a:pathLst>
              </a:custGeom>
              <a:solidFill>
                <a:srgbClr val="9E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9" name="Freeform 2669"/>
              <p:cNvSpPr>
                <a:spLocks/>
              </p:cNvSpPr>
              <p:nvPr/>
            </p:nvSpPr>
            <p:spPr bwMode="auto">
              <a:xfrm>
                <a:off x="1176" y="3644"/>
                <a:ext cx="0" cy="15"/>
              </a:xfrm>
              <a:custGeom>
                <a:avLst/>
                <a:gdLst>
                  <a:gd name="T0" fmla="*/ 0 h 7"/>
                  <a:gd name="T1" fmla="*/ 3 h 7"/>
                  <a:gd name="T2" fmla="*/ 7 h 7"/>
                  <a:gd name="T3" fmla="*/ 5 h 7"/>
                  <a:gd name="T4" fmla="*/ 0 h 7"/>
                </a:gdLst>
                <a:ahLst/>
                <a:cxnLst>
                  <a:cxn ang="0">
                    <a:pos x="0" y="T0"/>
                  </a:cxn>
                  <a:cxn ang="0">
                    <a:pos x="0" y="T1"/>
                  </a:cxn>
                  <a:cxn ang="0">
                    <a:pos x="0" y="T2"/>
                  </a:cxn>
                  <a:cxn ang="0">
                    <a:pos x="0" y="T3"/>
                  </a:cxn>
                  <a:cxn ang="0">
                    <a:pos x="0" y="T4"/>
                  </a:cxn>
                </a:cxnLst>
                <a:rect l="0" t="0" r="r" b="b"/>
                <a:pathLst>
                  <a:path h="7">
                    <a:moveTo>
                      <a:pt x="0" y="0"/>
                    </a:moveTo>
                    <a:cubicBezTo>
                      <a:pt x="0" y="1"/>
                      <a:pt x="0" y="2"/>
                      <a:pt x="0" y="3"/>
                    </a:cubicBezTo>
                    <a:cubicBezTo>
                      <a:pt x="0" y="4"/>
                      <a:pt x="0" y="6"/>
                      <a:pt x="0" y="7"/>
                    </a:cubicBezTo>
                    <a:cubicBezTo>
                      <a:pt x="0" y="6"/>
                      <a:pt x="0" y="6"/>
                      <a:pt x="0" y="5"/>
                    </a:cubicBezTo>
                    <a:cubicBezTo>
                      <a:pt x="0" y="4"/>
                      <a:pt x="0" y="2"/>
                      <a:pt x="0"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0" name="Freeform 2670"/>
              <p:cNvSpPr>
                <a:spLocks/>
              </p:cNvSpPr>
              <p:nvPr/>
            </p:nvSpPr>
            <p:spPr bwMode="auto">
              <a:xfrm>
                <a:off x="1165" y="3582"/>
                <a:ext cx="2" cy="11"/>
              </a:xfrm>
              <a:custGeom>
                <a:avLst/>
                <a:gdLst>
                  <a:gd name="T0" fmla="*/ 0 w 1"/>
                  <a:gd name="T1" fmla="*/ 0 h 5"/>
                  <a:gd name="T2" fmla="*/ 0 w 1"/>
                  <a:gd name="T3" fmla="*/ 0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0"/>
                      <a:pt x="0" y="0"/>
                    </a:cubicBezTo>
                    <a:cubicBezTo>
                      <a:pt x="0" y="2"/>
                      <a:pt x="0" y="4"/>
                      <a:pt x="1" y="5"/>
                    </a:cubicBezTo>
                    <a:cubicBezTo>
                      <a:pt x="1" y="4"/>
                      <a:pt x="1" y="4"/>
                      <a:pt x="1" y="4"/>
                    </a:cubicBezTo>
                    <a:cubicBezTo>
                      <a:pt x="0" y="3"/>
                      <a:pt x="0" y="1"/>
                      <a:pt x="0"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1" name="Freeform 2671"/>
              <p:cNvSpPr>
                <a:spLocks/>
              </p:cNvSpPr>
              <p:nvPr/>
            </p:nvSpPr>
            <p:spPr bwMode="auto">
              <a:xfrm>
                <a:off x="1165" y="3576"/>
                <a:ext cx="2" cy="15"/>
              </a:xfrm>
              <a:custGeom>
                <a:avLst/>
                <a:gdLst>
                  <a:gd name="T0" fmla="*/ 0 w 1"/>
                  <a:gd name="T1" fmla="*/ 0 h 7"/>
                  <a:gd name="T2" fmla="*/ 0 w 1"/>
                  <a:gd name="T3" fmla="*/ 3 h 7"/>
                  <a:gd name="T4" fmla="*/ 1 w 1"/>
                  <a:gd name="T5" fmla="*/ 7 h 7"/>
                  <a:gd name="T6" fmla="*/ 1 w 1"/>
                  <a:gd name="T7" fmla="*/ 4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1"/>
                      <a:pt x="0" y="2"/>
                      <a:pt x="0" y="3"/>
                    </a:cubicBezTo>
                    <a:cubicBezTo>
                      <a:pt x="0" y="4"/>
                      <a:pt x="0" y="6"/>
                      <a:pt x="1" y="7"/>
                    </a:cubicBezTo>
                    <a:cubicBezTo>
                      <a:pt x="1" y="6"/>
                      <a:pt x="1" y="5"/>
                      <a:pt x="1" y="4"/>
                    </a:cubicBezTo>
                    <a:cubicBezTo>
                      <a:pt x="1" y="3"/>
                      <a:pt x="0" y="1"/>
                      <a:pt x="0" y="0"/>
                    </a:cubicBezTo>
                    <a:close/>
                  </a:path>
                </a:pathLst>
              </a:custGeom>
              <a:solidFill>
                <a:srgbClr val="A1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2" name="Freeform 2672"/>
              <p:cNvSpPr>
                <a:spLocks noEditPoints="1"/>
              </p:cNvSpPr>
              <p:nvPr/>
            </p:nvSpPr>
            <p:spPr bwMode="auto">
              <a:xfrm>
                <a:off x="1116" y="3419"/>
                <a:ext cx="62" cy="289"/>
              </a:xfrm>
              <a:custGeom>
                <a:avLst/>
                <a:gdLst>
                  <a:gd name="T0" fmla="*/ 28 w 29"/>
                  <a:gd name="T1" fmla="*/ 129 h 136"/>
                  <a:gd name="T2" fmla="*/ 28 w 29"/>
                  <a:gd name="T3" fmla="*/ 130 h 136"/>
                  <a:gd name="T4" fmla="*/ 29 w 29"/>
                  <a:gd name="T5" fmla="*/ 136 h 136"/>
                  <a:gd name="T6" fmla="*/ 29 w 29"/>
                  <a:gd name="T7" fmla="*/ 136 h 136"/>
                  <a:gd name="T8" fmla="*/ 28 w 29"/>
                  <a:gd name="T9" fmla="*/ 129 h 136"/>
                  <a:gd name="T10" fmla="*/ 28 w 29"/>
                  <a:gd name="T11" fmla="*/ 122 h 136"/>
                  <a:gd name="T12" fmla="*/ 27 w 29"/>
                  <a:gd name="T13" fmla="*/ 123 h 136"/>
                  <a:gd name="T14" fmla="*/ 28 w 29"/>
                  <a:gd name="T15" fmla="*/ 129 h 136"/>
                  <a:gd name="T16" fmla="*/ 28 w 29"/>
                  <a:gd name="T17" fmla="*/ 128 h 136"/>
                  <a:gd name="T18" fmla="*/ 28 w 29"/>
                  <a:gd name="T19" fmla="*/ 122 h 136"/>
                  <a:gd name="T20" fmla="*/ 27 w 29"/>
                  <a:gd name="T21" fmla="*/ 115 h 136"/>
                  <a:gd name="T22" fmla="*/ 27 w 29"/>
                  <a:gd name="T23" fmla="*/ 116 h 136"/>
                  <a:gd name="T24" fmla="*/ 27 w 29"/>
                  <a:gd name="T25" fmla="*/ 121 h 136"/>
                  <a:gd name="T26" fmla="*/ 27 w 29"/>
                  <a:gd name="T27" fmla="*/ 120 h 136"/>
                  <a:gd name="T28" fmla="*/ 27 w 29"/>
                  <a:gd name="T29" fmla="*/ 115 h 136"/>
                  <a:gd name="T30" fmla="*/ 26 w 29"/>
                  <a:gd name="T31" fmla="*/ 108 h 136"/>
                  <a:gd name="T32" fmla="*/ 26 w 29"/>
                  <a:gd name="T33" fmla="*/ 109 h 136"/>
                  <a:gd name="T34" fmla="*/ 26 w 29"/>
                  <a:gd name="T35" fmla="*/ 113 h 136"/>
                  <a:gd name="T36" fmla="*/ 26 w 29"/>
                  <a:gd name="T37" fmla="*/ 111 h 136"/>
                  <a:gd name="T38" fmla="*/ 26 w 29"/>
                  <a:gd name="T39" fmla="*/ 108 h 136"/>
                  <a:gd name="T40" fmla="*/ 25 w 29"/>
                  <a:gd name="T41" fmla="*/ 101 h 136"/>
                  <a:gd name="T42" fmla="*/ 25 w 29"/>
                  <a:gd name="T43" fmla="*/ 103 h 136"/>
                  <a:gd name="T44" fmla="*/ 25 w 29"/>
                  <a:gd name="T45" fmla="*/ 107 h 136"/>
                  <a:gd name="T46" fmla="*/ 25 w 29"/>
                  <a:gd name="T47" fmla="*/ 104 h 136"/>
                  <a:gd name="T48" fmla="*/ 25 w 29"/>
                  <a:gd name="T49" fmla="*/ 101 h 136"/>
                  <a:gd name="T50" fmla="*/ 23 w 29"/>
                  <a:gd name="T51" fmla="*/ 93 h 136"/>
                  <a:gd name="T52" fmla="*/ 23 w 29"/>
                  <a:gd name="T53" fmla="*/ 95 h 136"/>
                  <a:gd name="T54" fmla="*/ 24 w 29"/>
                  <a:gd name="T55" fmla="*/ 100 h 136"/>
                  <a:gd name="T56" fmla="*/ 24 w 29"/>
                  <a:gd name="T57" fmla="*/ 97 h 136"/>
                  <a:gd name="T58" fmla="*/ 23 w 29"/>
                  <a:gd name="T59" fmla="*/ 93 h 136"/>
                  <a:gd name="T60" fmla="*/ 0 w 29"/>
                  <a:gd name="T61" fmla="*/ 0 h 136"/>
                  <a:gd name="T62" fmla="*/ 23 w 29"/>
                  <a:gd name="T63" fmla="*/ 92 h 136"/>
                  <a:gd name="T64" fmla="*/ 23 w 29"/>
                  <a:gd name="T65" fmla="*/ 88 h 136"/>
                  <a:gd name="T66" fmla="*/ 1 w 29"/>
                  <a:gd name="T67" fmla="*/ 1 h 136"/>
                  <a:gd name="T68" fmla="*/ 0 w 29"/>
                  <a:gd name="T6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136">
                    <a:moveTo>
                      <a:pt x="28" y="129"/>
                    </a:moveTo>
                    <a:cubicBezTo>
                      <a:pt x="28" y="130"/>
                      <a:pt x="28" y="130"/>
                      <a:pt x="28" y="130"/>
                    </a:cubicBezTo>
                    <a:cubicBezTo>
                      <a:pt x="29" y="132"/>
                      <a:pt x="29" y="134"/>
                      <a:pt x="29" y="136"/>
                    </a:cubicBezTo>
                    <a:cubicBezTo>
                      <a:pt x="29" y="136"/>
                      <a:pt x="29" y="136"/>
                      <a:pt x="29" y="136"/>
                    </a:cubicBezTo>
                    <a:cubicBezTo>
                      <a:pt x="29" y="134"/>
                      <a:pt x="29" y="131"/>
                      <a:pt x="28" y="129"/>
                    </a:cubicBezTo>
                    <a:close/>
                    <a:moveTo>
                      <a:pt x="28" y="122"/>
                    </a:moveTo>
                    <a:cubicBezTo>
                      <a:pt x="27" y="123"/>
                      <a:pt x="27" y="123"/>
                      <a:pt x="27" y="123"/>
                    </a:cubicBezTo>
                    <a:cubicBezTo>
                      <a:pt x="28" y="125"/>
                      <a:pt x="28" y="127"/>
                      <a:pt x="28" y="129"/>
                    </a:cubicBezTo>
                    <a:cubicBezTo>
                      <a:pt x="28" y="128"/>
                      <a:pt x="28" y="128"/>
                      <a:pt x="28" y="128"/>
                    </a:cubicBezTo>
                    <a:cubicBezTo>
                      <a:pt x="28" y="126"/>
                      <a:pt x="28" y="124"/>
                      <a:pt x="28" y="122"/>
                    </a:cubicBezTo>
                    <a:close/>
                    <a:moveTo>
                      <a:pt x="27" y="115"/>
                    </a:moveTo>
                    <a:cubicBezTo>
                      <a:pt x="27" y="115"/>
                      <a:pt x="27" y="116"/>
                      <a:pt x="27" y="116"/>
                    </a:cubicBezTo>
                    <a:cubicBezTo>
                      <a:pt x="27" y="118"/>
                      <a:pt x="27" y="119"/>
                      <a:pt x="27" y="121"/>
                    </a:cubicBezTo>
                    <a:cubicBezTo>
                      <a:pt x="27" y="121"/>
                      <a:pt x="27" y="120"/>
                      <a:pt x="27" y="120"/>
                    </a:cubicBezTo>
                    <a:cubicBezTo>
                      <a:pt x="27" y="118"/>
                      <a:pt x="27" y="116"/>
                      <a:pt x="27" y="115"/>
                    </a:cubicBezTo>
                    <a:close/>
                    <a:moveTo>
                      <a:pt x="26" y="108"/>
                    </a:moveTo>
                    <a:cubicBezTo>
                      <a:pt x="26" y="108"/>
                      <a:pt x="26" y="109"/>
                      <a:pt x="26" y="109"/>
                    </a:cubicBezTo>
                    <a:cubicBezTo>
                      <a:pt x="26" y="111"/>
                      <a:pt x="26" y="112"/>
                      <a:pt x="26" y="113"/>
                    </a:cubicBezTo>
                    <a:cubicBezTo>
                      <a:pt x="26" y="113"/>
                      <a:pt x="26" y="112"/>
                      <a:pt x="26" y="111"/>
                    </a:cubicBezTo>
                    <a:cubicBezTo>
                      <a:pt x="26" y="110"/>
                      <a:pt x="26" y="109"/>
                      <a:pt x="26" y="108"/>
                    </a:cubicBezTo>
                    <a:close/>
                    <a:moveTo>
                      <a:pt x="25" y="101"/>
                    </a:moveTo>
                    <a:cubicBezTo>
                      <a:pt x="25" y="102"/>
                      <a:pt x="25" y="103"/>
                      <a:pt x="25" y="103"/>
                    </a:cubicBezTo>
                    <a:cubicBezTo>
                      <a:pt x="25" y="104"/>
                      <a:pt x="25" y="105"/>
                      <a:pt x="25" y="107"/>
                    </a:cubicBezTo>
                    <a:cubicBezTo>
                      <a:pt x="25" y="106"/>
                      <a:pt x="25" y="105"/>
                      <a:pt x="25" y="104"/>
                    </a:cubicBezTo>
                    <a:cubicBezTo>
                      <a:pt x="25" y="103"/>
                      <a:pt x="25" y="102"/>
                      <a:pt x="25" y="101"/>
                    </a:cubicBezTo>
                    <a:close/>
                    <a:moveTo>
                      <a:pt x="23" y="93"/>
                    </a:moveTo>
                    <a:cubicBezTo>
                      <a:pt x="23" y="94"/>
                      <a:pt x="23" y="94"/>
                      <a:pt x="23" y="95"/>
                    </a:cubicBezTo>
                    <a:cubicBezTo>
                      <a:pt x="24" y="97"/>
                      <a:pt x="24" y="99"/>
                      <a:pt x="24" y="100"/>
                    </a:cubicBezTo>
                    <a:cubicBezTo>
                      <a:pt x="24" y="99"/>
                      <a:pt x="24" y="98"/>
                      <a:pt x="24" y="97"/>
                    </a:cubicBezTo>
                    <a:cubicBezTo>
                      <a:pt x="24" y="96"/>
                      <a:pt x="24" y="94"/>
                      <a:pt x="23" y="93"/>
                    </a:cubicBezTo>
                    <a:close/>
                    <a:moveTo>
                      <a:pt x="0" y="0"/>
                    </a:moveTo>
                    <a:cubicBezTo>
                      <a:pt x="11" y="33"/>
                      <a:pt x="18" y="66"/>
                      <a:pt x="23" y="92"/>
                    </a:cubicBezTo>
                    <a:cubicBezTo>
                      <a:pt x="23" y="90"/>
                      <a:pt x="23" y="89"/>
                      <a:pt x="23" y="88"/>
                    </a:cubicBezTo>
                    <a:cubicBezTo>
                      <a:pt x="15" y="40"/>
                      <a:pt x="4" y="10"/>
                      <a:pt x="1"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3" name="Rectangle 2673"/>
              <p:cNvSpPr>
                <a:spLocks noChangeArrowheads="1"/>
              </p:cNvSpPr>
              <p:nvPr/>
            </p:nvSpPr>
            <p:spPr bwMode="auto">
              <a:xfrm>
                <a:off x="1178" y="3708"/>
                <a:ext cx="1" cy="2"/>
              </a:xfrm>
              <a:prstGeom prst="rect">
                <a:avLst/>
              </a:prstGeom>
              <a:solidFill>
                <a:srgbClr val="9C49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4" name="Freeform 2674"/>
              <p:cNvSpPr>
                <a:spLocks/>
              </p:cNvSpPr>
              <p:nvPr/>
            </p:nvSpPr>
            <p:spPr bwMode="auto">
              <a:xfrm>
                <a:off x="1178" y="371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5" name="Freeform 2675"/>
              <p:cNvSpPr>
                <a:spLocks/>
              </p:cNvSpPr>
              <p:nvPr/>
            </p:nvSpPr>
            <p:spPr bwMode="auto">
              <a:xfrm>
                <a:off x="1176" y="3691"/>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1"/>
                      <a:pt x="0" y="1"/>
                      <a:pt x="0" y="1"/>
                    </a:cubicBezTo>
                    <a:cubicBezTo>
                      <a:pt x="0" y="1"/>
                      <a:pt x="0" y="0"/>
                      <a:pt x="0" y="0"/>
                    </a:cubicBezTo>
                    <a:close/>
                  </a:path>
                </a:pathLst>
              </a:custGeom>
              <a:solidFill>
                <a:srgbClr val="AA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6" name="Freeform 2676"/>
              <p:cNvSpPr>
                <a:spLocks/>
              </p:cNvSpPr>
              <p:nvPr/>
            </p:nvSpPr>
            <p:spPr bwMode="auto">
              <a:xfrm>
                <a:off x="1172" y="3655"/>
                <a:ext cx="2" cy="10"/>
              </a:xfrm>
              <a:custGeom>
                <a:avLst/>
                <a:gdLst>
                  <a:gd name="T0" fmla="*/ 0 w 1"/>
                  <a:gd name="T1" fmla="*/ 0 h 5"/>
                  <a:gd name="T2" fmla="*/ 0 w 1"/>
                  <a:gd name="T3" fmla="*/ 2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2"/>
                    </a:cubicBezTo>
                    <a:cubicBezTo>
                      <a:pt x="0" y="3"/>
                      <a:pt x="0" y="4"/>
                      <a:pt x="1" y="5"/>
                    </a:cubicBezTo>
                    <a:cubicBezTo>
                      <a:pt x="1" y="5"/>
                      <a:pt x="1" y="4"/>
                      <a:pt x="1" y="4"/>
                    </a:cubicBezTo>
                    <a:cubicBezTo>
                      <a:pt x="1" y="3"/>
                      <a:pt x="0" y="1"/>
                      <a:pt x="0" y="0"/>
                    </a:cubicBezTo>
                    <a:close/>
                  </a:path>
                </a:pathLst>
              </a:custGeom>
              <a:solidFill>
                <a:srgbClr val="B7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7" name="Freeform 2677"/>
              <p:cNvSpPr>
                <a:spLocks/>
              </p:cNvSpPr>
              <p:nvPr/>
            </p:nvSpPr>
            <p:spPr bwMode="auto">
              <a:xfrm>
                <a:off x="1169" y="3640"/>
                <a:ext cx="3" cy="11"/>
              </a:xfrm>
              <a:custGeom>
                <a:avLst/>
                <a:gdLst>
                  <a:gd name="T0" fmla="*/ 0 w 1"/>
                  <a:gd name="T1" fmla="*/ 0 h 5"/>
                  <a:gd name="T2" fmla="*/ 0 w 1"/>
                  <a:gd name="T3" fmla="*/ 3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3"/>
                    </a:cubicBezTo>
                    <a:cubicBezTo>
                      <a:pt x="0" y="4"/>
                      <a:pt x="0" y="5"/>
                      <a:pt x="1" y="5"/>
                    </a:cubicBezTo>
                    <a:cubicBezTo>
                      <a:pt x="1" y="5"/>
                      <a:pt x="1" y="4"/>
                      <a:pt x="1" y="4"/>
                    </a:cubicBezTo>
                    <a:cubicBezTo>
                      <a:pt x="1" y="2"/>
                      <a:pt x="0" y="1"/>
                      <a:pt x="0" y="0"/>
                    </a:cubicBezTo>
                    <a:close/>
                  </a:path>
                </a:pathLst>
              </a:custGeom>
              <a:solidFill>
                <a:srgbClr val="AA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8" name="Freeform 2678"/>
              <p:cNvSpPr>
                <a:spLocks/>
              </p:cNvSpPr>
              <p:nvPr/>
            </p:nvSpPr>
            <p:spPr bwMode="auto">
              <a:xfrm>
                <a:off x="1167" y="3625"/>
                <a:ext cx="2" cy="13"/>
              </a:xfrm>
              <a:custGeom>
                <a:avLst/>
                <a:gdLst>
                  <a:gd name="T0" fmla="*/ 0 w 1"/>
                  <a:gd name="T1" fmla="*/ 0 h 6"/>
                  <a:gd name="T2" fmla="*/ 0 w 1"/>
                  <a:gd name="T3" fmla="*/ 3 h 6"/>
                  <a:gd name="T4" fmla="*/ 1 w 1"/>
                  <a:gd name="T5" fmla="*/ 6 h 6"/>
                  <a:gd name="T6" fmla="*/ 1 w 1"/>
                  <a:gd name="T7" fmla="*/ 4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1"/>
                      <a:pt x="0" y="2"/>
                      <a:pt x="0" y="3"/>
                    </a:cubicBezTo>
                    <a:cubicBezTo>
                      <a:pt x="0" y="4"/>
                      <a:pt x="0" y="5"/>
                      <a:pt x="1" y="6"/>
                    </a:cubicBezTo>
                    <a:cubicBezTo>
                      <a:pt x="1" y="6"/>
                      <a:pt x="1" y="5"/>
                      <a:pt x="1" y="4"/>
                    </a:cubicBezTo>
                    <a:cubicBezTo>
                      <a:pt x="1" y="3"/>
                      <a:pt x="0" y="2"/>
                      <a:pt x="0" y="0"/>
                    </a:cubicBezTo>
                    <a:close/>
                  </a:path>
                </a:pathLst>
              </a:custGeom>
              <a:solidFill>
                <a:srgbClr val="B7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9" name="Freeform 2679"/>
              <p:cNvSpPr>
                <a:spLocks/>
              </p:cNvSpPr>
              <p:nvPr/>
            </p:nvSpPr>
            <p:spPr bwMode="auto">
              <a:xfrm>
                <a:off x="1174" y="3674"/>
                <a:ext cx="2" cy="6"/>
              </a:xfrm>
              <a:custGeom>
                <a:avLst/>
                <a:gdLst>
                  <a:gd name="T0" fmla="*/ 0 w 1"/>
                  <a:gd name="T1" fmla="*/ 0 h 3"/>
                  <a:gd name="T2" fmla="*/ 0 w 1"/>
                  <a:gd name="T3" fmla="*/ 1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1"/>
                      <a:pt x="0" y="1"/>
                    </a:cubicBezTo>
                    <a:cubicBezTo>
                      <a:pt x="0" y="2"/>
                      <a:pt x="0" y="2"/>
                      <a:pt x="0" y="3"/>
                    </a:cubicBezTo>
                    <a:cubicBezTo>
                      <a:pt x="1" y="2"/>
                      <a:pt x="1" y="2"/>
                      <a:pt x="1" y="2"/>
                    </a:cubicBezTo>
                    <a:cubicBezTo>
                      <a:pt x="0" y="1"/>
                      <a:pt x="0" y="1"/>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0" name="Freeform 2680"/>
              <p:cNvSpPr>
                <a:spLocks/>
              </p:cNvSpPr>
              <p:nvPr/>
            </p:nvSpPr>
            <p:spPr bwMode="auto">
              <a:xfrm>
                <a:off x="1165" y="3606"/>
                <a:ext cx="0" cy="15"/>
              </a:xfrm>
              <a:custGeom>
                <a:avLst/>
                <a:gdLst>
                  <a:gd name="T0" fmla="*/ 0 h 7"/>
                  <a:gd name="T1" fmla="*/ 4 h 7"/>
                  <a:gd name="T2" fmla="*/ 7 h 7"/>
                  <a:gd name="T3" fmla="*/ 5 h 7"/>
                  <a:gd name="T4" fmla="*/ 0 h 7"/>
                </a:gdLst>
                <a:ahLst/>
                <a:cxnLst>
                  <a:cxn ang="0">
                    <a:pos x="0" y="T0"/>
                  </a:cxn>
                  <a:cxn ang="0">
                    <a:pos x="0" y="T1"/>
                  </a:cxn>
                  <a:cxn ang="0">
                    <a:pos x="0" y="T2"/>
                  </a:cxn>
                  <a:cxn ang="0">
                    <a:pos x="0" y="T3"/>
                  </a:cxn>
                  <a:cxn ang="0">
                    <a:pos x="0" y="T4"/>
                  </a:cxn>
                </a:cxnLst>
                <a:rect l="0" t="0" r="r" b="b"/>
                <a:pathLst>
                  <a:path h="7">
                    <a:moveTo>
                      <a:pt x="0" y="0"/>
                    </a:moveTo>
                    <a:cubicBezTo>
                      <a:pt x="0" y="1"/>
                      <a:pt x="0" y="2"/>
                      <a:pt x="0" y="4"/>
                    </a:cubicBezTo>
                    <a:cubicBezTo>
                      <a:pt x="0" y="5"/>
                      <a:pt x="0" y="6"/>
                      <a:pt x="0" y="7"/>
                    </a:cubicBezTo>
                    <a:cubicBezTo>
                      <a:pt x="0" y="6"/>
                      <a:pt x="0" y="6"/>
                      <a:pt x="0" y="5"/>
                    </a:cubicBezTo>
                    <a:cubicBezTo>
                      <a:pt x="0" y="3"/>
                      <a:pt x="0" y="2"/>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1" name="Freeform 2681"/>
              <p:cNvSpPr>
                <a:spLocks/>
              </p:cNvSpPr>
              <p:nvPr/>
            </p:nvSpPr>
            <p:spPr bwMode="auto">
              <a:xfrm>
                <a:off x="1178" y="37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2" name="Freeform 2682"/>
              <p:cNvSpPr>
                <a:spLocks noEditPoints="1"/>
              </p:cNvSpPr>
              <p:nvPr/>
            </p:nvSpPr>
            <p:spPr bwMode="auto">
              <a:xfrm>
                <a:off x="1116" y="3438"/>
                <a:ext cx="47" cy="204"/>
              </a:xfrm>
              <a:custGeom>
                <a:avLst/>
                <a:gdLst>
                  <a:gd name="T0" fmla="*/ 19 w 22"/>
                  <a:gd name="T1" fmla="*/ 78 h 96"/>
                  <a:gd name="T2" fmla="*/ 22 w 22"/>
                  <a:gd name="T3" fmla="*/ 96 h 96"/>
                  <a:gd name="T4" fmla="*/ 22 w 22"/>
                  <a:gd name="T5" fmla="*/ 93 h 96"/>
                  <a:gd name="T6" fmla="*/ 20 w 22"/>
                  <a:gd name="T7" fmla="*/ 78 h 96"/>
                  <a:gd name="T8" fmla="*/ 19 w 22"/>
                  <a:gd name="T9" fmla="*/ 78 h 96"/>
                  <a:gd name="T10" fmla="*/ 3 w 22"/>
                  <a:gd name="T11" fmla="*/ 8 h 96"/>
                  <a:gd name="T12" fmla="*/ 3 w 22"/>
                  <a:gd name="T13" fmla="*/ 11 h 96"/>
                  <a:gd name="T14" fmla="*/ 8 w 22"/>
                  <a:gd name="T15" fmla="*/ 30 h 96"/>
                  <a:gd name="T16" fmla="*/ 8 w 22"/>
                  <a:gd name="T17" fmla="*/ 27 h 96"/>
                  <a:gd name="T18" fmla="*/ 3 w 22"/>
                  <a:gd name="T19" fmla="*/ 8 h 96"/>
                  <a:gd name="T20" fmla="*/ 0 w 22"/>
                  <a:gd name="T21" fmla="*/ 0 h 96"/>
                  <a:gd name="T22" fmla="*/ 0 w 22"/>
                  <a:gd name="T23" fmla="*/ 0 h 96"/>
                  <a:gd name="T24" fmla="*/ 0 w 22"/>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96">
                    <a:moveTo>
                      <a:pt x="19" y="78"/>
                    </a:moveTo>
                    <a:cubicBezTo>
                      <a:pt x="20" y="84"/>
                      <a:pt x="21" y="91"/>
                      <a:pt x="22" y="96"/>
                    </a:cubicBezTo>
                    <a:cubicBezTo>
                      <a:pt x="22" y="95"/>
                      <a:pt x="22" y="94"/>
                      <a:pt x="22" y="93"/>
                    </a:cubicBezTo>
                    <a:cubicBezTo>
                      <a:pt x="21" y="88"/>
                      <a:pt x="21" y="83"/>
                      <a:pt x="20" y="78"/>
                    </a:cubicBezTo>
                    <a:cubicBezTo>
                      <a:pt x="19" y="78"/>
                      <a:pt x="19" y="78"/>
                      <a:pt x="19" y="78"/>
                    </a:cubicBezTo>
                    <a:close/>
                    <a:moveTo>
                      <a:pt x="3" y="8"/>
                    </a:moveTo>
                    <a:cubicBezTo>
                      <a:pt x="3" y="9"/>
                      <a:pt x="3" y="10"/>
                      <a:pt x="3" y="11"/>
                    </a:cubicBezTo>
                    <a:cubicBezTo>
                      <a:pt x="5" y="17"/>
                      <a:pt x="7" y="24"/>
                      <a:pt x="8" y="30"/>
                    </a:cubicBezTo>
                    <a:cubicBezTo>
                      <a:pt x="8" y="29"/>
                      <a:pt x="8" y="28"/>
                      <a:pt x="8" y="27"/>
                    </a:cubicBezTo>
                    <a:cubicBezTo>
                      <a:pt x="6" y="19"/>
                      <a:pt x="4" y="13"/>
                      <a:pt x="3" y="8"/>
                    </a:cubicBezTo>
                    <a:close/>
                    <a:moveTo>
                      <a:pt x="0" y="0"/>
                    </a:moveTo>
                    <a:cubicBezTo>
                      <a:pt x="0" y="0"/>
                      <a:pt x="0" y="0"/>
                      <a:pt x="0" y="0"/>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3" name="Freeform 2683"/>
              <p:cNvSpPr>
                <a:spLocks noEditPoints="1"/>
              </p:cNvSpPr>
              <p:nvPr/>
            </p:nvSpPr>
            <p:spPr bwMode="auto">
              <a:xfrm>
                <a:off x="1116" y="3438"/>
                <a:ext cx="7" cy="23"/>
              </a:xfrm>
              <a:custGeom>
                <a:avLst/>
                <a:gdLst>
                  <a:gd name="T0" fmla="*/ 1 w 3"/>
                  <a:gd name="T1" fmla="*/ 4 h 11"/>
                  <a:gd name="T2" fmla="*/ 1 w 3"/>
                  <a:gd name="T3" fmla="*/ 5 h 11"/>
                  <a:gd name="T4" fmla="*/ 3 w 3"/>
                  <a:gd name="T5" fmla="*/ 11 h 11"/>
                  <a:gd name="T6" fmla="*/ 3 w 3"/>
                  <a:gd name="T7" fmla="*/ 8 h 11"/>
                  <a:gd name="T8" fmla="*/ 1 w 3"/>
                  <a:gd name="T9" fmla="*/ 4 h 11"/>
                  <a:gd name="T10" fmla="*/ 0 w 3"/>
                  <a:gd name="T11" fmla="*/ 0 h 11"/>
                  <a:gd name="T12" fmla="*/ 0 w 3"/>
                  <a:gd name="T13" fmla="*/ 0 h 11"/>
                  <a:gd name="T14" fmla="*/ 0 w 3"/>
                  <a:gd name="T15" fmla="*/ 1 h 11"/>
                  <a:gd name="T16" fmla="*/ 0 w 3"/>
                  <a:gd name="T17" fmla="*/ 1 h 11"/>
                  <a:gd name="T18" fmla="*/ 0 w 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
                    <a:moveTo>
                      <a:pt x="1" y="4"/>
                    </a:moveTo>
                    <a:cubicBezTo>
                      <a:pt x="1" y="5"/>
                      <a:pt x="1" y="5"/>
                      <a:pt x="1" y="5"/>
                    </a:cubicBezTo>
                    <a:cubicBezTo>
                      <a:pt x="2" y="7"/>
                      <a:pt x="3" y="9"/>
                      <a:pt x="3" y="11"/>
                    </a:cubicBezTo>
                    <a:cubicBezTo>
                      <a:pt x="3" y="10"/>
                      <a:pt x="3" y="9"/>
                      <a:pt x="3" y="8"/>
                    </a:cubicBezTo>
                    <a:cubicBezTo>
                      <a:pt x="2" y="7"/>
                      <a:pt x="2" y="5"/>
                      <a:pt x="1" y="4"/>
                    </a:cubicBezTo>
                    <a:close/>
                    <a:moveTo>
                      <a:pt x="0" y="0"/>
                    </a:moveTo>
                    <a:cubicBezTo>
                      <a:pt x="0" y="0"/>
                      <a:pt x="0" y="0"/>
                      <a:pt x="0" y="0"/>
                    </a:cubicBezTo>
                    <a:cubicBezTo>
                      <a:pt x="0" y="0"/>
                      <a:pt x="0" y="1"/>
                      <a:pt x="0" y="1"/>
                    </a:cubicBezTo>
                    <a:cubicBezTo>
                      <a:pt x="0" y="1"/>
                      <a:pt x="0" y="1"/>
                      <a:pt x="0" y="1"/>
                    </a:cubicBezTo>
                    <a:cubicBezTo>
                      <a:pt x="0" y="0"/>
                      <a:pt x="0" y="0"/>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4" name="Freeform 2684"/>
              <p:cNvSpPr>
                <a:spLocks/>
              </p:cNvSpPr>
              <p:nvPr/>
            </p:nvSpPr>
            <p:spPr bwMode="auto">
              <a:xfrm>
                <a:off x="1133" y="3495"/>
                <a:ext cx="26" cy="109"/>
              </a:xfrm>
              <a:custGeom>
                <a:avLst/>
                <a:gdLst>
                  <a:gd name="T0" fmla="*/ 0 w 12"/>
                  <a:gd name="T1" fmla="*/ 0 h 51"/>
                  <a:gd name="T2" fmla="*/ 0 w 12"/>
                  <a:gd name="T3" fmla="*/ 3 h 51"/>
                  <a:gd name="T4" fmla="*/ 11 w 12"/>
                  <a:gd name="T5" fmla="*/ 51 h 51"/>
                  <a:gd name="T6" fmla="*/ 11 w 12"/>
                  <a:gd name="T7" fmla="*/ 51 h 51"/>
                  <a:gd name="T8" fmla="*/ 12 w 12"/>
                  <a:gd name="T9" fmla="*/ 51 h 51"/>
                  <a:gd name="T10" fmla="*/ 0 w 12"/>
                  <a:gd name="T11" fmla="*/ 0 h 51"/>
                </a:gdLst>
                <a:ahLst/>
                <a:cxnLst>
                  <a:cxn ang="0">
                    <a:pos x="T0" y="T1"/>
                  </a:cxn>
                  <a:cxn ang="0">
                    <a:pos x="T2" y="T3"/>
                  </a:cxn>
                  <a:cxn ang="0">
                    <a:pos x="T4" y="T5"/>
                  </a:cxn>
                  <a:cxn ang="0">
                    <a:pos x="T6" y="T7"/>
                  </a:cxn>
                  <a:cxn ang="0">
                    <a:pos x="T8" y="T9"/>
                  </a:cxn>
                  <a:cxn ang="0">
                    <a:pos x="T10" y="T11"/>
                  </a:cxn>
                </a:cxnLst>
                <a:rect l="0" t="0" r="r" b="b"/>
                <a:pathLst>
                  <a:path w="12" h="51">
                    <a:moveTo>
                      <a:pt x="0" y="0"/>
                    </a:moveTo>
                    <a:cubicBezTo>
                      <a:pt x="0" y="1"/>
                      <a:pt x="0" y="2"/>
                      <a:pt x="0" y="3"/>
                    </a:cubicBezTo>
                    <a:cubicBezTo>
                      <a:pt x="5" y="20"/>
                      <a:pt x="8" y="36"/>
                      <a:pt x="11" y="51"/>
                    </a:cubicBezTo>
                    <a:cubicBezTo>
                      <a:pt x="11" y="51"/>
                      <a:pt x="11" y="51"/>
                      <a:pt x="11" y="51"/>
                    </a:cubicBezTo>
                    <a:cubicBezTo>
                      <a:pt x="12" y="51"/>
                      <a:pt x="12" y="51"/>
                      <a:pt x="12" y="51"/>
                    </a:cubicBezTo>
                    <a:cubicBezTo>
                      <a:pt x="8" y="30"/>
                      <a:pt x="4" y="13"/>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5" name="Freeform 2685"/>
              <p:cNvSpPr>
                <a:spLocks/>
              </p:cNvSpPr>
              <p:nvPr/>
            </p:nvSpPr>
            <p:spPr bwMode="auto">
              <a:xfrm>
                <a:off x="1116" y="3440"/>
                <a:ext cx="2" cy="9"/>
              </a:xfrm>
              <a:custGeom>
                <a:avLst/>
                <a:gdLst>
                  <a:gd name="T0" fmla="*/ 0 w 1"/>
                  <a:gd name="T1" fmla="*/ 0 h 4"/>
                  <a:gd name="T2" fmla="*/ 0 w 1"/>
                  <a:gd name="T3" fmla="*/ 0 h 4"/>
                  <a:gd name="T4" fmla="*/ 1 w 1"/>
                  <a:gd name="T5" fmla="*/ 4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1" y="1"/>
                      <a:pt x="1" y="3"/>
                      <a:pt x="1" y="4"/>
                    </a:cubicBezTo>
                    <a:cubicBezTo>
                      <a:pt x="1" y="3"/>
                      <a:pt x="1" y="3"/>
                      <a:pt x="1" y="3"/>
                    </a:cubicBezTo>
                    <a:cubicBezTo>
                      <a:pt x="1" y="2"/>
                      <a:pt x="0" y="1"/>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6" name="Freeform 2686"/>
              <p:cNvSpPr>
                <a:spLocks/>
              </p:cNvSpPr>
              <p:nvPr/>
            </p:nvSpPr>
            <p:spPr bwMode="auto">
              <a:xfrm>
                <a:off x="1163" y="3640"/>
                <a:ext cx="4" cy="15"/>
              </a:xfrm>
              <a:custGeom>
                <a:avLst/>
                <a:gdLst>
                  <a:gd name="T0" fmla="*/ 1 w 2"/>
                  <a:gd name="T1" fmla="*/ 0 h 7"/>
                  <a:gd name="T2" fmla="*/ 0 w 2"/>
                  <a:gd name="T3" fmla="*/ 3 h 7"/>
                  <a:gd name="T4" fmla="*/ 0 w 2"/>
                  <a:gd name="T5" fmla="*/ 3 h 7"/>
                  <a:gd name="T6" fmla="*/ 2 w 2"/>
                  <a:gd name="T7" fmla="*/ 7 h 7"/>
                  <a:gd name="T8" fmla="*/ 1 w 2"/>
                  <a:gd name="T9" fmla="*/ 0 h 7"/>
                </a:gdLst>
                <a:ahLst/>
                <a:cxnLst>
                  <a:cxn ang="0">
                    <a:pos x="T0" y="T1"/>
                  </a:cxn>
                  <a:cxn ang="0">
                    <a:pos x="T2" y="T3"/>
                  </a:cxn>
                  <a:cxn ang="0">
                    <a:pos x="T4" y="T5"/>
                  </a:cxn>
                  <a:cxn ang="0">
                    <a:pos x="T6" y="T7"/>
                  </a:cxn>
                  <a:cxn ang="0">
                    <a:pos x="T8" y="T9"/>
                  </a:cxn>
                </a:cxnLst>
                <a:rect l="0" t="0" r="r" b="b"/>
                <a:pathLst>
                  <a:path w="2" h="7">
                    <a:moveTo>
                      <a:pt x="1" y="0"/>
                    </a:moveTo>
                    <a:cubicBezTo>
                      <a:pt x="1" y="1"/>
                      <a:pt x="1" y="2"/>
                      <a:pt x="0" y="3"/>
                    </a:cubicBezTo>
                    <a:cubicBezTo>
                      <a:pt x="0" y="3"/>
                      <a:pt x="0" y="3"/>
                      <a:pt x="0" y="3"/>
                    </a:cubicBezTo>
                    <a:cubicBezTo>
                      <a:pt x="1" y="5"/>
                      <a:pt x="1" y="6"/>
                      <a:pt x="2" y="7"/>
                    </a:cubicBezTo>
                    <a:cubicBezTo>
                      <a:pt x="1" y="5"/>
                      <a:pt x="1" y="3"/>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7" name="Freeform 2687"/>
              <p:cNvSpPr>
                <a:spLocks noEditPoints="1"/>
              </p:cNvSpPr>
              <p:nvPr/>
            </p:nvSpPr>
            <p:spPr bwMode="auto">
              <a:xfrm>
                <a:off x="1163" y="3646"/>
                <a:ext cx="6" cy="34"/>
              </a:xfrm>
              <a:custGeom>
                <a:avLst/>
                <a:gdLst>
                  <a:gd name="T0" fmla="*/ 3 w 3"/>
                  <a:gd name="T1" fmla="*/ 13 h 16"/>
                  <a:gd name="T2" fmla="*/ 3 w 3"/>
                  <a:gd name="T3" fmla="*/ 15 h 16"/>
                  <a:gd name="T4" fmla="*/ 3 w 3"/>
                  <a:gd name="T5" fmla="*/ 16 h 16"/>
                  <a:gd name="T6" fmla="*/ 3 w 3"/>
                  <a:gd name="T7" fmla="*/ 13 h 16"/>
                  <a:gd name="T8" fmla="*/ 2 w 3"/>
                  <a:gd name="T9" fmla="*/ 6 h 16"/>
                  <a:gd name="T10" fmla="*/ 2 w 3"/>
                  <a:gd name="T11" fmla="*/ 8 h 16"/>
                  <a:gd name="T12" fmla="*/ 3 w 3"/>
                  <a:gd name="T13" fmla="*/ 14 h 16"/>
                  <a:gd name="T14" fmla="*/ 3 w 3"/>
                  <a:gd name="T15" fmla="*/ 11 h 16"/>
                  <a:gd name="T16" fmla="*/ 2 w 3"/>
                  <a:gd name="T17" fmla="*/ 6 h 16"/>
                  <a:gd name="T18" fmla="*/ 0 w 3"/>
                  <a:gd name="T19" fmla="*/ 0 h 16"/>
                  <a:gd name="T20" fmla="*/ 2 w 3"/>
                  <a:gd name="T21" fmla="*/ 7 h 16"/>
                  <a:gd name="T22" fmla="*/ 2 w 3"/>
                  <a:gd name="T23" fmla="*/ 4 h 16"/>
                  <a:gd name="T24" fmla="*/ 2 w 3"/>
                  <a:gd name="T25" fmla="*/ 4 h 16"/>
                  <a:gd name="T26" fmla="*/ 0 w 3"/>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6">
                    <a:moveTo>
                      <a:pt x="3" y="13"/>
                    </a:moveTo>
                    <a:cubicBezTo>
                      <a:pt x="3" y="13"/>
                      <a:pt x="3" y="14"/>
                      <a:pt x="3" y="15"/>
                    </a:cubicBezTo>
                    <a:cubicBezTo>
                      <a:pt x="3" y="15"/>
                      <a:pt x="3" y="15"/>
                      <a:pt x="3" y="16"/>
                    </a:cubicBezTo>
                    <a:cubicBezTo>
                      <a:pt x="3" y="15"/>
                      <a:pt x="3" y="14"/>
                      <a:pt x="3" y="13"/>
                    </a:cubicBezTo>
                    <a:close/>
                    <a:moveTo>
                      <a:pt x="2" y="6"/>
                    </a:moveTo>
                    <a:cubicBezTo>
                      <a:pt x="2" y="7"/>
                      <a:pt x="2" y="7"/>
                      <a:pt x="2" y="8"/>
                    </a:cubicBezTo>
                    <a:cubicBezTo>
                      <a:pt x="2" y="10"/>
                      <a:pt x="2" y="12"/>
                      <a:pt x="3" y="14"/>
                    </a:cubicBezTo>
                    <a:cubicBezTo>
                      <a:pt x="3" y="13"/>
                      <a:pt x="3" y="12"/>
                      <a:pt x="3" y="11"/>
                    </a:cubicBezTo>
                    <a:cubicBezTo>
                      <a:pt x="2" y="9"/>
                      <a:pt x="2" y="8"/>
                      <a:pt x="2" y="6"/>
                    </a:cubicBezTo>
                    <a:close/>
                    <a:moveTo>
                      <a:pt x="0" y="0"/>
                    </a:moveTo>
                    <a:cubicBezTo>
                      <a:pt x="1" y="3"/>
                      <a:pt x="1" y="5"/>
                      <a:pt x="2" y="7"/>
                    </a:cubicBezTo>
                    <a:cubicBezTo>
                      <a:pt x="2" y="6"/>
                      <a:pt x="2" y="5"/>
                      <a:pt x="2" y="4"/>
                    </a:cubicBezTo>
                    <a:cubicBezTo>
                      <a:pt x="2" y="4"/>
                      <a:pt x="2" y="4"/>
                      <a:pt x="2" y="4"/>
                    </a:cubicBezTo>
                    <a:cubicBezTo>
                      <a:pt x="1" y="3"/>
                      <a:pt x="1" y="2"/>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8" name="Freeform 2688"/>
              <p:cNvSpPr>
                <a:spLocks/>
              </p:cNvSpPr>
              <p:nvPr/>
            </p:nvSpPr>
            <p:spPr bwMode="auto">
              <a:xfrm>
                <a:off x="1169" y="3674"/>
                <a:ext cx="3" cy="13"/>
              </a:xfrm>
              <a:custGeom>
                <a:avLst/>
                <a:gdLst>
                  <a:gd name="T0" fmla="*/ 0 w 1"/>
                  <a:gd name="T1" fmla="*/ 0 h 6"/>
                  <a:gd name="T2" fmla="*/ 0 w 1"/>
                  <a:gd name="T3" fmla="*/ 3 h 6"/>
                  <a:gd name="T4" fmla="*/ 0 w 1"/>
                  <a:gd name="T5" fmla="*/ 4 h 6"/>
                  <a:gd name="T6" fmla="*/ 1 w 1"/>
                  <a:gd name="T7" fmla="*/ 6 h 6"/>
                  <a:gd name="T8" fmla="*/ 1 w 1"/>
                  <a:gd name="T9" fmla="*/ 6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1"/>
                      <a:pt x="0" y="2"/>
                      <a:pt x="0" y="3"/>
                    </a:cubicBezTo>
                    <a:cubicBezTo>
                      <a:pt x="0" y="4"/>
                      <a:pt x="0" y="4"/>
                      <a:pt x="0" y="4"/>
                    </a:cubicBezTo>
                    <a:cubicBezTo>
                      <a:pt x="0" y="5"/>
                      <a:pt x="0" y="5"/>
                      <a:pt x="1" y="6"/>
                    </a:cubicBezTo>
                    <a:cubicBezTo>
                      <a:pt x="1" y="6"/>
                      <a:pt x="1" y="6"/>
                      <a:pt x="1" y="6"/>
                    </a:cubicBezTo>
                    <a:cubicBezTo>
                      <a:pt x="0" y="4"/>
                      <a:pt x="0" y="2"/>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9" name="Freeform 2689"/>
              <p:cNvSpPr>
                <a:spLocks/>
              </p:cNvSpPr>
              <p:nvPr/>
            </p:nvSpPr>
            <p:spPr bwMode="auto">
              <a:xfrm>
                <a:off x="1169" y="3689"/>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0" name="Freeform 2690"/>
              <p:cNvSpPr>
                <a:spLocks/>
              </p:cNvSpPr>
              <p:nvPr/>
            </p:nvSpPr>
            <p:spPr bwMode="auto">
              <a:xfrm>
                <a:off x="1169" y="3687"/>
                <a:ext cx="3" cy="2"/>
              </a:xfrm>
              <a:custGeom>
                <a:avLst/>
                <a:gdLst>
                  <a:gd name="T0" fmla="*/ 0 w 3"/>
                  <a:gd name="T1" fmla="*/ 0 h 2"/>
                  <a:gd name="T2" fmla="*/ 0 w 3"/>
                  <a:gd name="T3" fmla="*/ 2 h 2"/>
                  <a:gd name="T4" fmla="*/ 3 w 3"/>
                  <a:gd name="T5" fmla="*/ 2 h 2"/>
                  <a:gd name="T6" fmla="*/ 3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2"/>
                    </a:lnTo>
                    <a:lnTo>
                      <a:pt x="3" y="2"/>
                    </a:lnTo>
                    <a:lnTo>
                      <a:pt x="3" y="2"/>
                    </a:lnTo>
                    <a:lnTo>
                      <a:pt x="0" y="0"/>
                    </a:ln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1" name="Freeform 2691"/>
              <p:cNvSpPr>
                <a:spLocks/>
              </p:cNvSpPr>
              <p:nvPr/>
            </p:nvSpPr>
            <p:spPr bwMode="auto">
              <a:xfrm>
                <a:off x="1169" y="3682"/>
                <a:ext cx="3" cy="7"/>
              </a:xfrm>
              <a:custGeom>
                <a:avLst/>
                <a:gdLst>
                  <a:gd name="T0" fmla="*/ 0 w 1"/>
                  <a:gd name="T1" fmla="*/ 0 h 3"/>
                  <a:gd name="T2" fmla="*/ 0 w 1"/>
                  <a:gd name="T3" fmla="*/ 2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2"/>
                    </a:cubicBezTo>
                    <a:cubicBezTo>
                      <a:pt x="1" y="3"/>
                      <a:pt x="1" y="3"/>
                      <a:pt x="1" y="3"/>
                    </a:cubicBezTo>
                    <a:cubicBezTo>
                      <a:pt x="1" y="2"/>
                      <a:pt x="1" y="2"/>
                      <a:pt x="1" y="2"/>
                    </a:cubicBezTo>
                    <a:cubicBezTo>
                      <a:pt x="0" y="1"/>
                      <a:pt x="0" y="1"/>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2" name="Freeform 2692"/>
              <p:cNvSpPr>
                <a:spLocks/>
              </p:cNvSpPr>
              <p:nvPr/>
            </p:nvSpPr>
            <p:spPr bwMode="auto">
              <a:xfrm>
                <a:off x="1169" y="368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3" name="Freeform 2693"/>
              <p:cNvSpPr>
                <a:spLocks/>
              </p:cNvSpPr>
              <p:nvPr/>
            </p:nvSpPr>
            <p:spPr bwMode="auto">
              <a:xfrm>
                <a:off x="1172" y="3691"/>
                <a:ext cx="0" cy="4"/>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1"/>
                      <a:pt x="0" y="1"/>
                      <a:pt x="0" y="1"/>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4" name="Freeform 2694"/>
              <p:cNvSpPr>
                <a:spLocks/>
              </p:cNvSpPr>
              <p:nvPr/>
            </p:nvSpPr>
            <p:spPr bwMode="auto">
              <a:xfrm>
                <a:off x="1172" y="3691"/>
                <a:ext cx="2" cy="17"/>
              </a:xfrm>
              <a:custGeom>
                <a:avLst/>
                <a:gdLst>
                  <a:gd name="T0" fmla="*/ 0 w 1"/>
                  <a:gd name="T1" fmla="*/ 0 h 8"/>
                  <a:gd name="T2" fmla="*/ 0 w 1"/>
                  <a:gd name="T3" fmla="*/ 0 h 8"/>
                  <a:gd name="T4" fmla="*/ 1 w 1"/>
                  <a:gd name="T5" fmla="*/ 8 h 8"/>
                  <a:gd name="T6" fmla="*/ 1 w 1"/>
                  <a:gd name="T7" fmla="*/ 7 h 8"/>
                  <a:gd name="T8" fmla="*/ 0 w 1"/>
                  <a:gd name="T9" fmla="*/ 2 h 8"/>
                  <a:gd name="T10" fmla="*/ 0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0" y="0"/>
                    </a:moveTo>
                    <a:cubicBezTo>
                      <a:pt x="0" y="0"/>
                      <a:pt x="0" y="0"/>
                      <a:pt x="0" y="0"/>
                    </a:cubicBezTo>
                    <a:cubicBezTo>
                      <a:pt x="0" y="3"/>
                      <a:pt x="0" y="6"/>
                      <a:pt x="1" y="8"/>
                    </a:cubicBezTo>
                    <a:cubicBezTo>
                      <a:pt x="1" y="7"/>
                      <a:pt x="1" y="7"/>
                      <a:pt x="1" y="7"/>
                    </a:cubicBezTo>
                    <a:cubicBezTo>
                      <a:pt x="0" y="5"/>
                      <a:pt x="0" y="3"/>
                      <a:pt x="0" y="2"/>
                    </a:cubicBezTo>
                    <a:cubicBezTo>
                      <a:pt x="0" y="1"/>
                      <a:pt x="0" y="0"/>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5" name="Freeform 2695"/>
              <p:cNvSpPr>
                <a:spLocks/>
              </p:cNvSpPr>
              <p:nvPr/>
            </p:nvSpPr>
            <p:spPr bwMode="auto">
              <a:xfrm>
                <a:off x="1172" y="3689"/>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2"/>
                      <a:pt x="0" y="1"/>
                      <a:pt x="0" y="1"/>
                    </a:cubicBezTo>
                    <a:lnTo>
                      <a:pt x="0" y="0"/>
                    </a:ln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6" name="Freeform 2696"/>
              <p:cNvSpPr>
                <a:spLocks/>
              </p:cNvSpPr>
              <p:nvPr/>
            </p:nvSpPr>
            <p:spPr bwMode="auto">
              <a:xfrm>
                <a:off x="1172" y="3689"/>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7" name="Freeform 2697"/>
              <p:cNvSpPr>
                <a:spLocks/>
              </p:cNvSpPr>
              <p:nvPr/>
            </p:nvSpPr>
            <p:spPr bwMode="auto">
              <a:xfrm>
                <a:off x="1174" y="3716"/>
                <a:ext cx="2" cy="11"/>
              </a:xfrm>
              <a:custGeom>
                <a:avLst/>
                <a:gdLst>
                  <a:gd name="T0" fmla="*/ 0 w 1"/>
                  <a:gd name="T1" fmla="*/ 0 h 5"/>
                  <a:gd name="T2" fmla="*/ 1 w 1"/>
                  <a:gd name="T3" fmla="*/ 5 h 5"/>
                  <a:gd name="T4" fmla="*/ 1 w 1"/>
                  <a:gd name="T5" fmla="*/ 5 h 5"/>
                  <a:gd name="T6" fmla="*/ 0 w 1"/>
                  <a:gd name="T7" fmla="*/ 1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2"/>
                      <a:pt x="0" y="3"/>
                      <a:pt x="1" y="5"/>
                    </a:cubicBezTo>
                    <a:cubicBezTo>
                      <a:pt x="1" y="5"/>
                      <a:pt x="1" y="5"/>
                      <a:pt x="1" y="5"/>
                    </a:cubicBezTo>
                    <a:cubicBezTo>
                      <a:pt x="1" y="3"/>
                      <a:pt x="0" y="2"/>
                      <a:pt x="0" y="1"/>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8" name="Freeform 2698"/>
              <p:cNvSpPr>
                <a:spLocks/>
              </p:cNvSpPr>
              <p:nvPr/>
            </p:nvSpPr>
            <p:spPr bwMode="auto">
              <a:xfrm>
                <a:off x="1174" y="3706"/>
                <a:ext cx="0" cy="13"/>
              </a:xfrm>
              <a:custGeom>
                <a:avLst/>
                <a:gdLst>
                  <a:gd name="T0" fmla="*/ 0 h 6"/>
                  <a:gd name="T1" fmla="*/ 1 h 6"/>
                  <a:gd name="T2" fmla="*/ 5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1"/>
                    </a:cubicBezTo>
                    <a:cubicBezTo>
                      <a:pt x="0" y="2"/>
                      <a:pt x="0" y="3"/>
                      <a:pt x="0" y="5"/>
                    </a:cubicBezTo>
                    <a:cubicBezTo>
                      <a:pt x="0" y="5"/>
                      <a:pt x="0" y="5"/>
                      <a:pt x="0" y="6"/>
                    </a:cubicBezTo>
                    <a:cubicBezTo>
                      <a:pt x="0" y="4"/>
                      <a:pt x="0" y="2"/>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9" name="Freeform 2699"/>
              <p:cNvSpPr>
                <a:spLocks/>
              </p:cNvSpPr>
              <p:nvPr/>
            </p:nvSpPr>
            <p:spPr bwMode="auto">
              <a:xfrm>
                <a:off x="1176" y="3727"/>
                <a:ext cx="0" cy="6"/>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2"/>
                      <a:pt x="0" y="3"/>
                      <a:pt x="0" y="3"/>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0" name="Rectangle 2700"/>
              <p:cNvSpPr>
                <a:spLocks noChangeArrowheads="1"/>
              </p:cNvSpPr>
              <p:nvPr/>
            </p:nvSpPr>
            <p:spPr bwMode="auto">
              <a:xfrm>
                <a:off x="1172" y="3689"/>
                <a:ext cx="1" cy="2"/>
              </a:xfrm>
              <a:prstGeom prst="rect">
                <a:avLst/>
              </a:prstGeom>
              <a:solidFill>
                <a:srgbClr val="B75D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1" name="Rectangle 2701"/>
              <p:cNvSpPr>
                <a:spLocks noChangeArrowheads="1"/>
              </p:cNvSpPr>
              <p:nvPr/>
            </p:nvSpPr>
            <p:spPr bwMode="auto">
              <a:xfrm>
                <a:off x="1172" y="3687"/>
                <a:ext cx="1" cy="1"/>
              </a:xfrm>
              <a:prstGeom prst="rect">
                <a:avLst/>
              </a:prstGeom>
              <a:solidFill>
                <a:srgbClr val="AD56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2" name="Freeform 2702"/>
              <p:cNvSpPr>
                <a:spLocks/>
              </p:cNvSpPr>
              <p:nvPr/>
            </p:nvSpPr>
            <p:spPr bwMode="auto">
              <a:xfrm>
                <a:off x="1172" y="3689"/>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A4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3" name="Freeform 2703"/>
              <p:cNvSpPr>
                <a:spLocks/>
              </p:cNvSpPr>
              <p:nvPr/>
            </p:nvSpPr>
            <p:spPr bwMode="auto">
              <a:xfrm>
                <a:off x="1172" y="3689"/>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A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4" name="Freeform 2704"/>
              <p:cNvSpPr>
                <a:spLocks/>
              </p:cNvSpPr>
              <p:nvPr/>
            </p:nvSpPr>
            <p:spPr bwMode="auto">
              <a:xfrm>
                <a:off x="1172" y="3687"/>
                <a:ext cx="0" cy="2"/>
              </a:xfrm>
              <a:custGeom>
                <a:avLst/>
                <a:gdLst>
                  <a:gd name="T0" fmla="*/ 0 h 2"/>
                  <a:gd name="T1" fmla="*/ 2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0"/>
                    </a:lnTo>
                    <a:lnTo>
                      <a:pt x="0" y="0"/>
                    </a:lnTo>
                    <a:close/>
                  </a:path>
                </a:pathLst>
              </a:custGeom>
              <a:solidFill>
                <a:srgbClr val="9E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5" name="Freeform 2705"/>
              <p:cNvSpPr>
                <a:spLocks/>
              </p:cNvSpPr>
              <p:nvPr/>
            </p:nvSpPr>
            <p:spPr bwMode="auto">
              <a:xfrm>
                <a:off x="1169" y="3670"/>
                <a:ext cx="0" cy="8"/>
              </a:xfrm>
              <a:custGeom>
                <a:avLst/>
                <a:gdLst>
                  <a:gd name="T0" fmla="*/ 0 h 4"/>
                  <a:gd name="T1" fmla="*/ 3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4"/>
                      <a:pt x="0" y="4"/>
                      <a:pt x="0" y="4"/>
                    </a:cubicBezTo>
                    <a:cubicBezTo>
                      <a:pt x="0" y="3"/>
                      <a:pt x="0" y="2"/>
                      <a:pt x="0" y="2"/>
                    </a:cubicBezTo>
                    <a:cubicBezTo>
                      <a:pt x="0" y="1"/>
                      <a:pt x="0" y="1"/>
                      <a:pt x="0" y="0"/>
                    </a:cubicBezTo>
                    <a:close/>
                  </a:path>
                </a:pathLst>
              </a:custGeom>
              <a:solidFill>
                <a:srgbClr val="A0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6" name="Freeform 2706"/>
              <p:cNvSpPr>
                <a:spLocks/>
              </p:cNvSpPr>
              <p:nvPr/>
            </p:nvSpPr>
            <p:spPr bwMode="auto">
              <a:xfrm>
                <a:off x="1167" y="3655"/>
                <a:ext cx="0" cy="8"/>
              </a:xfrm>
              <a:custGeom>
                <a:avLst/>
                <a:gdLst>
                  <a:gd name="T0" fmla="*/ 0 h 4"/>
                  <a:gd name="T1" fmla="*/ 3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4"/>
                      <a:pt x="0" y="4"/>
                      <a:pt x="0" y="4"/>
                    </a:cubicBezTo>
                    <a:cubicBezTo>
                      <a:pt x="0" y="3"/>
                      <a:pt x="0" y="3"/>
                      <a:pt x="0" y="2"/>
                    </a:cubicBezTo>
                    <a:cubicBezTo>
                      <a:pt x="0" y="1"/>
                      <a:pt x="0" y="1"/>
                      <a:pt x="0"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7" name="Freeform 2707"/>
              <p:cNvSpPr>
                <a:spLocks/>
              </p:cNvSpPr>
              <p:nvPr/>
            </p:nvSpPr>
            <p:spPr bwMode="auto">
              <a:xfrm>
                <a:off x="1174" y="370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rgbClr val="AA5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8" name="Freeform 2708"/>
              <p:cNvSpPr>
                <a:spLocks/>
              </p:cNvSpPr>
              <p:nvPr/>
            </p:nvSpPr>
            <p:spPr bwMode="auto">
              <a:xfrm>
                <a:off x="1163" y="3636"/>
                <a:ext cx="2" cy="10"/>
              </a:xfrm>
              <a:custGeom>
                <a:avLst/>
                <a:gdLst>
                  <a:gd name="T0" fmla="*/ 0 w 1"/>
                  <a:gd name="T1" fmla="*/ 0 h 5"/>
                  <a:gd name="T2" fmla="*/ 0 w 1"/>
                  <a:gd name="T3" fmla="*/ 3 h 5"/>
                  <a:gd name="T4" fmla="*/ 0 w 1"/>
                  <a:gd name="T5" fmla="*/ 5 h 5"/>
                  <a:gd name="T6" fmla="*/ 1 w 1"/>
                  <a:gd name="T7" fmla="*/ 2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3"/>
                    </a:cubicBezTo>
                    <a:cubicBezTo>
                      <a:pt x="0" y="4"/>
                      <a:pt x="0" y="5"/>
                      <a:pt x="0" y="5"/>
                    </a:cubicBezTo>
                    <a:cubicBezTo>
                      <a:pt x="1" y="4"/>
                      <a:pt x="1" y="3"/>
                      <a:pt x="1" y="2"/>
                    </a:cubicBezTo>
                    <a:cubicBezTo>
                      <a:pt x="1" y="2"/>
                      <a:pt x="0" y="1"/>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9" name="Freeform 2709"/>
              <p:cNvSpPr>
                <a:spLocks/>
              </p:cNvSpPr>
              <p:nvPr/>
            </p:nvSpPr>
            <p:spPr bwMode="auto">
              <a:xfrm>
                <a:off x="1169" y="3674"/>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2"/>
                      <a:pt x="0" y="1"/>
                      <a:pt x="0" y="0"/>
                    </a:cubicBezTo>
                    <a:close/>
                  </a:path>
                </a:pathLst>
              </a:custGeom>
              <a:solidFill>
                <a:srgbClr val="B0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0" name="Rectangle 2710"/>
              <p:cNvSpPr>
                <a:spLocks noChangeArrowheads="1"/>
              </p:cNvSpPr>
              <p:nvPr/>
            </p:nvSpPr>
            <p:spPr bwMode="auto">
              <a:xfrm>
                <a:off x="1176" y="3727"/>
                <a:ext cx="1" cy="1"/>
              </a:xfrm>
              <a:prstGeom prst="rect">
                <a:avLst/>
              </a:prstGeom>
              <a:solidFill>
                <a:srgbClr val="B562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1" name="Freeform 2711"/>
              <p:cNvSpPr>
                <a:spLocks noEditPoints="1"/>
              </p:cNvSpPr>
              <p:nvPr/>
            </p:nvSpPr>
            <p:spPr bwMode="auto">
              <a:xfrm>
                <a:off x="1116" y="3463"/>
                <a:ext cx="39" cy="160"/>
              </a:xfrm>
              <a:custGeom>
                <a:avLst/>
                <a:gdLst>
                  <a:gd name="T0" fmla="*/ 13 w 18"/>
                  <a:gd name="T1" fmla="*/ 52 h 75"/>
                  <a:gd name="T2" fmla="*/ 18 w 18"/>
                  <a:gd name="T3" fmla="*/ 74 h 75"/>
                  <a:gd name="T4" fmla="*/ 18 w 18"/>
                  <a:gd name="T5" fmla="*/ 75 h 75"/>
                  <a:gd name="T6" fmla="*/ 15 w 18"/>
                  <a:gd name="T7" fmla="*/ 58 h 75"/>
                  <a:gd name="T8" fmla="*/ 13 w 18"/>
                  <a:gd name="T9" fmla="*/ 52 h 75"/>
                  <a:gd name="T10" fmla="*/ 4 w 18"/>
                  <a:gd name="T11" fmla="*/ 12 h 75"/>
                  <a:gd name="T12" fmla="*/ 4 w 18"/>
                  <a:gd name="T13" fmla="*/ 14 h 75"/>
                  <a:gd name="T14" fmla="*/ 10 w 18"/>
                  <a:gd name="T15" fmla="*/ 37 h 75"/>
                  <a:gd name="T16" fmla="*/ 9 w 18"/>
                  <a:gd name="T17" fmla="*/ 30 h 75"/>
                  <a:gd name="T18" fmla="*/ 4 w 18"/>
                  <a:gd name="T19" fmla="*/ 12 h 75"/>
                  <a:gd name="T20" fmla="*/ 0 w 18"/>
                  <a:gd name="T21" fmla="*/ 0 h 75"/>
                  <a:gd name="T22" fmla="*/ 0 w 18"/>
                  <a:gd name="T23" fmla="*/ 0 h 75"/>
                  <a:gd name="T24" fmla="*/ 0 w 18"/>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5">
                    <a:moveTo>
                      <a:pt x="13" y="52"/>
                    </a:moveTo>
                    <a:cubicBezTo>
                      <a:pt x="15" y="61"/>
                      <a:pt x="16" y="68"/>
                      <a:pt x="18" y="74"/>
                    </a:cubicBezTo>
                    <a:cubicBezTo>
                      <a:pt x="18" y="75"/>
                      <a:pt x="18" y="75"/>
                      <a:pt x="18" y="75"/>
                    </a:cubicBezTo>
                    <a:cubicBezTo>
                      <a:pt x="17" y="69"/>
                      <a:pt x="16" y="64"/>
                      <a:pt x="15" y="58"/>
                    </a:cubicBezTo>
                    <a:cubicBezTo>
                      <a:pt x="14" y="56"/>
                      <a:pt x="14" y="54"/>
                      <a:pt x="13" y="52"/>
                    </a:cubicBezTo>
                    <a:close/>
                    <a:moveTo>
                      <a:pt x="4" y="12"/>
                    </a:moveTo>
                    <a:cubicBezTo>
                      <a:pt x="4" y="13"/>
                      <a:pt x="4" y="14"/>
                      <a:pt x="4" y="14"/>
                    </a:cubicBezTo>
                    <a:cubicBezTo>
                      <a:pt x="6" y="22"/>
                      <a:pt x="8" y="29"/>
                      <a:pt x="10" y="37"/>
                    </a:cubicBezTo>
                    <a:cubicBezTo>
                      <a:pt x="9" y="34"/>
                      <a:pt x="9" y="32"/>
                      <a:pt x="9" y="30"/>
                    </a:cubicBezTo>
                    <a:cubicBezTo>
                      <a:pt x="7" y="23"/>
                      <a:pt x="5" y="17"/>
                      <a:pt x="4" y="12"/>
                    </a:cubicBezTo>
                    <a:close/>
                    <a:moveTo>
                      <a:pt x="0" y="0"/>
                    </a:moveTo>
                    <a:cubicBezTo>
                      <a:pt x="0" y="0"/>
                      <a:pt x="0" y="0"/>
                      <a:pt x="0" y="0"/>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2" name="Freeform 2712"/>
              <p:cNvSpPr>
                <a:spLocks noEditPoints="1"/>
              </p:cNvSpPr>
              <p:nvPr/>
            </p:nvSpPr>
            <p:spPr bwMode="auto">
              <a:xfrm>
                <a:off x="1116" y="3463"/>
                <a:ext cx="43" cy="188"/>
              </a:xfrm>
              <a:custGeom>
                <a:avLst/>
                <a:gdLst>
                  <a:gd name="T0" fmla="*/ 18 w 20"/>
                  <a:gd name="T1" fmla="*/ 74 h 88"/>
                  <a:gd name="T2" fmla="*/ 20 w 20"/>
                  <a:gd name="T3" fmla="*/ 88 h 88"/>
                  <a:gd name="T4" fmla="*/ 20 w 20"/>
                  <a:gd name="T5" fmla="*/ 88 h 88"/>
                  <a:gd name="T6" fmla="*/ 18 w 20"/>
                  <a:gd name="T7" fmla="*/ 75 h 88"/>
                  <a:gd name="T8" fmla="*/ 18 w 20"/>
                  <a:gd name="T9" fmla="*/ 74 h 88"/>
                  <a:gd name="T10" fmla="*/ 1 w 20"/>
                  <a:gd name="T11" fmla="*/ 5 h 88"/>
                  <a:gd name="T12" fmla="*/ 1 w 20"/>
                  <a:gd name="T13" fmla="*/ 5 h 88"/>
                  <a:gd name="T14" fmla="*/ 4 w 20"/>
                  <a:gd name="T15" fmla="*/ 14 h 88"/>
                  <a:gd name="T16" fmla="*/ 4 w 20"/>
                  <a:gd name="T17" fmla="*/ 12 h 88"/>
                  <a:gd name="T18" fmla="*/ 1 w 20"/>
                  <a:gd name="T19" fmla="*/ 5 h 88"/>
                  <a:gd name="T20" fmla="*/ 0 w 20"/>
                  <a:gd name="T21" fmla="*/ 0 h 88"/>
                  <a:gd name="T22" fmla="*/ 0 w 20"/>
                  <a:gd name="T23" fmla="*/ 0 h 88"/>
                  <a:gd name="T24" fmla="*/ 0 w 20"/>
                  <a:gd name="T25" fmla="*/ 1 h 88"/>
                  <a:gd name="T26" fmla="*/ 0 w 20"/>
                  <a:gd name="T27" fmla="*/ 1 h 88"/>
                  <a:gd name="T28" fmla="*/ 0 w 20"/>
                  <a:gd name="T2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88">
                    <a:moveTo>
                      <a:pt x="18" y="74"/>
                    </a:moveTo>
                    <a:cubicBezTo>
                      <a:pt x="19" y="82"/>
                      <a:pt x="20" y="87"/>
                      <a:pt x="20" y="88"/>
                    </a:cubicBezTo>
                    <a:cubicBezTo>
                      <a:pt x="20" y="88"/>
                      <a:pt x="20" y="88"/>
                      <a:pt x="20" y="88"/>
                    </a:cubicBezTo>
                    <a:cubicBezTo>
                      <a:pt x="19" y="84"/>
                      <a:pt x="19" y="80"/>
                      <a:pt x="18" y="75"/>
                    </a:cubicBezTo>
                    <a:cubicBezTo>
                      <a:pt x="18" y="75"/>
                      <a:pt x="18" y="75"/>
                      <a:pt x="18" y="74"/>
                    </a:cubicBezTo>
                    <a:close/>
                    <a:moveTo>
                      <a:pt x="1" y="5"/>
                    </a:moveTo>
                    <a:cubicBezTo>
                      <a:pt x="1" y="5"/>
                      <a:pt x="1" y="5"/>
                      <a:pt x="1" y="5"/>
                    </a:cubicBezTo>
                    <a:cubicBezTo>
                      <a:pt x="2" y="8"/>
                      <a:pt x="3" y="11"/>
                      <a:pt x="4" y="14"/>
                    </a:cubicBezTo>
                    <a:cubicBezTo>
                      <a:pt x="4" y="14"/>
                      <a:pt x="4" y="13"/>
                      <a:pt x="4" y="12"/>
                    </a:cubicBezTo>
                    <a:cubicBezTo>
                      <a:pt x="3" y="9"/>
                      <a:pt x="2" y="7"/>
                      <a:pt x="1" y="5"/>
                    </a:cubicBezTo>
                    <a:close/>
                    <a:moveTo>
                      <a:pt x="0" y="0"/>
                    </a:moveTo>
                    <a:cubicBezTo>
                      <a:pt x="0" y="0"/>
                      <a:pt x="0" y="0"/>
                      <a:pt x="0" y="0"/>
                    </a:cubicBezTo>
                    <a:cubicBezTo>
                      <a:pt x="0" y="1"/>
                      <a:pt x="0" y="1"/>
                      <a:pt x="0" y="1"/>
                    </a:cubicBezTo>
                    <a:cubicBezTo>
                      <a:pt x="0" y="1"/>
                      <a:pt x="0" y="1"/>
                      <a:pt x="0" y="1"/>
                    </a:cubicBezTo>
                    <a:cubicBezTo>
                      <a:pt x="0" y="1"/>
                      <a:pt x="0" y="0"/>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3" name="Freeform 2713"/>
              <p:cNvSpPr>
                <a:spLocks/>
              </p:cNvSpPr>
              <p:nvPr/>
            </p:nvSpPr>
            <p:spPr bwMode="auto">
              <a:xfrm>
                <a:off x="1159" y="3651"/>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4" name="Freeform 2714"/>
              <p:cNvSpPr>
                <a:spLocks/>
              </p:cNvSpPr>
              <p:nvPr/>
            </p:nvSpPr>
            <p:spPr bwMode="auto">
              <a:xfrm>
                <a:off x="1135" y="3527"/>
                <a:ext cx="13" cy="60"/>
              </a:xfrm>
              <a:custGeom>
                <a:avLst/>
                <a:gdLst>
                  <a:gd name="T0" fmla="*/ 0 w 6"/>
                  <a:gd name="T1" fmla="*/ 0 h 28"/>
                  <a:gd name="T2" fmla="*/ 1 w 6"/>
                  <a:gd name="T3" fmla="*/ 7 h 28"/>
                  <a:gd name="T4" fmla="*/ 4 w 6"/>
                  <a:gd name="T5" fmla="*/ 22 h 28"/>
                  <a:gd name="T6" fmla="*/ 6 w 6"/>
                  <a:gd name="T7" fmla="*/ 28 h 28"/>
                  <a:gd name="T8" fmla="*/ 0 w 6"/>
                  <a:gd name="T9" fmla="*/ 0 h 28"/>
                </a:gdLst>
                <a:ahLst/>
                <a:cxnLst>
                  <a:cxn ang="0">
                    <a:pos x="T0" y="T1"/>
                  </a:cxn>
                  <a:cxn ang="0">
                    <a:pos x="T2" y="T3"/>
                  </a:cxn>
                  <a:cxn ang="0">
                    <a:pos x="T4" y="T5"/>
                  </a:cxn>
                  <a:cxn ang="0">
                    <a:pos x="T6" y="T7"/>
                  </a:cxn>
                  <a:cxn ang="0">
                    <a:pos x="T8" y="T9"/>
                  </a:cxn>
                </a:cxnLst>
                <a:rect l="0" t="0" r="r" b="b"/>
                <a:pathLst>
                  <a:path w="6" h="28">
                    <a:moveTo>
                      <a:pt x="0" y="0"/>
                    </a:moveTo>
                    <a:cubicBezTo>
                      <a:pt x="0" y="2"/>
                      <a:pt x="0" y="4"/>
                      <a:pt x="1" y="7"/>
                    </a:cubicBezTo>
                    <a:cubicBezTo>
                      <a:pt x="2" y="12"/>
                      <a:pt x="3" y="17"/>
                      <a:pt x="4" y="22"/>
                    </a:cubicBezTo>
                    <a:cubicBezTo>
                      <a:pt x="5" y="24"/>
                      <a:pt x="5" y="26"/>
                      <a:pt x="6" y="28"/>
                    </a:cubicBezTo>
                    <a:cubicBezTo>
                      <a:pt x="4" y="17"/>
                      <a:pt x="2" y="8"/>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5" name="Freeform 2715"/>
              <p:cNvSpPr>
                <a:spLocks/>
              </p:cNvSpPr>
              <p:nvPr/>
            </p:nvSpPr>
            <p:spPr bwMode="auto">
              <a:xfrm>
                <a:off x="1116" y="3466"/>
                <a:ext cx="2" cy="8"/>
              </a:xfrm>
              <a:custGeom>
                <a:avLst/>
                <a:gdLst>
                  <a:gd name="T0" fmla="*/ 0 w 1"/>
                  <a:gd name="T1" fmla="*/ 0 h 4"/>
                  <a:gd name="T2" fmla="*/ 0 w 1"/>
                  <a:gd name="T3" fmla="*/ 0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1" y="2"/>
                      <a:pt x="1" y="3"/>
                      <a:pt x="1" y="4"/>
                    </a:cubicBezTo>
                    <a:cubicBezTo>
                      <a:pt x="1" y="4"/>
                      <a:pt x="1" y="4"/>
                      <a:pt x="1" y="4"/>
                    </a:cubicBezTo>
                    <a:cubicBezTo>
                      <a:pt x="1" y="2"/>
                      <a:pt x="1" y="1"/>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6" name="Freeform 2716"/>
              <p:cNvSpPr>
                <a:spLocks/>
              </p:cNvSpPr>
              <p:nvPr/>
            </p:nvSpPr>
            <p:spPr bwMode="auto">
              <a:xfrm>
                <a:off x="1125" y="3525"/>
                <a:ext cx="13" cy="60"/>
              </a:xfrm>
              <a:custGeom>
                <a:avLst/>
                <a:gdLst>
                  <a:gd name="T0" fmla="*/ 0 w 6"/>
                  <a:gd name="T1" fmla="*/ 0 h 28"/>
                  <a:gd name="T2" fmla="*/ 0 w 6"/>
                  <a:gd name="T3" fmla="*/ 4 h 28"/>
                  <a:gd name="T4" fmla="*/ 5 w 6"/>
                  <a:gd name="T5" fmla="*/ 25 h 28"/>
                  <a:gd name="T6" fmla="*/ 6 w 6"/>
                  <a:gd name="T7" fmla="*/ 28 h 28"/>
                  <a:gd name="T8" fmla="*/ 0 w 6"/>
                  <a:gd name="T9" fmla="*/ 0 h 28"/>
                </a:gdLst>
                <a:ahLst/>
                <a:cxnLst>
                  <a:cxn ang="0">
                    <a:pos x="T0" y="T1"/>
                  </a:cxn>
                  <a:cxn ang="0">
                    <a:pos x="T2" y="T3"/>
                  </a:cxn>
                  <a:cxn ang="0">
                    <a:pos x="T4" y="T5"/>
                  </a:cxn>
                  <a:cxn ang="0">
                    <a:pos x="T6" y="T7"/>
                  </a:cxn>
                  <a:cxn ang="0">
                    <a:pos x="T8" y="T9"/>
                  </a:cxn>
                </a:cxnLst>
                <a:rect l="0" t="0" r="r" b="b"/>
                <a:pathLst>
                  <a:path w="6" h="28">
                    <a:moveTo>
                      <a:pt x="0" y="0"/>
                    </a:moveTo>
                    <a:cubicBezTo>
                      <a:pt x="0" y="1"/>
                      <a:pt x="0" y="3"/>
                      <a:pt x="0" y="4"/>
                    </a:cubicBezTo>
                    <a:cubicBezTo>
                      <a:pt x="2" y="12"/>
                      <a:pt x="4" y="19"/>
                      <a:pt x="5" y="25"/>
                    </a:cubicBezTo>
                    <a:cubicBezTo>
                      <a:pt x="6" y="26"/>
                      <a:pt x="6" y="27"/>
                      <a:pt x="6" y="28"/>
                    </a:cubicBezTo>
                    <a:cubicBezTo>
                      <a:pt x="4" y="17"/>
                      <a:pt x="2" y="7"/>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7" name="Freeform 2717"/>
              <p:cNvSpPr>
                <a:spLocks noEditPoints="1"/>
              </p:cNvSpPr>
              <p:nvPr/>
            </p:nvSpPr>
            <p:spPr bwMode="auto">
              <a:xfrm>
                <a:off x="1118" y="3506"/>
                <a:ext cx="24" cy="96"/>
              </a:xfrm>
              <a:custGeom>
                <a:avLst/>
                <a:gdLst>
                  <a:gd name="T0" fmla="*/ 8 w 11"/>
                  <a:gd name="T1" fmla="*/ 34 h 45"/>
                  <a:gd name="T2" fmla="*/ 11 w 11"/>
                  <a:gd name="T3" fmla="*/ 45 h 45"/>
                  <a:gd name="T4" fmla="*/ 9 w 11"/>
                  <a:gd name="T5" fmla="*/ 37 h 45"/>
                  <a:gd name="T6" fmla="*/ 8 w 11"/>
                  <a:gd name="T7" fmla="*/ 34 h 45"/>
                  <a:gd name="T8" fmla="*/ 0 w 11"/>
                  <a:gd name="T9" fmla="*/ 0 h 45"/>
                  <a:gd name="T10" fmla="*/ 0 w 11"/>
                  <a:gd name="T11" fmla="*/ 2 h 45"/>
                  <a:gd name="T12" fmla="*/ 3 w 11"/>
                  <a:gd name="T13" fmla="*/ 13 h 45"/>
                  <a:gd name="T14" fmla="*/ 3 w 11"/>
                  <a:gd name="T15" fmla="*/ 9 h 45"/>
                  <a:gd name="T16" fmla="*/ 0 w 1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8" y="34"/>
                    </a:moveTo>
                    <a:cubicBezTo>
                      <a:pt x="10" y="41"/>
                      <a:pt x="11" y="45"/>
                      <a:pt x="11" y="45"/>
                    </a:cubicBezTo>
                    <a:cubicBezTo>
                      <a:pt x="10" y="42"/>
                      <a:pt x="10" y="39"/>
                      <a:pt x="9" y="37"/>
                    </a:cubicBezTo>
                    <a:cubicBezTo>
                      <a:pt x="9" y="36"/>
                      <a:pt x="9" y="35"/>
                      <a:pt x="8" y="34"/>
                    </a:cubicBezTo>
                    <a:close/>
                    <a:moveTo>
                      <a:pt x="0" y="0"/>
                    </a:moveTo>
                    <a:cubicBezTo>
                      <a:pt x="0" y="0"/>
                      <a:pt x="0" y="1"/>
                      <a:pt x="0" y="2"/>
                    </a:cubicBezTo>
                    <a:cubicBezTo>
                      <a:pt x="1" y="6"/>
                      <a:pt x="2" y="10"/>
                      <a:pt x="3" y="13"/>
                    </a:cubicBezTo>
                    <a:cubicBezTo>
                      <a:pt x="3" y="12"/>
                      <a:pt x="3" y="10"/>
                      <a:pt x="3" y="9"/>
                    </a:cubicBezTo>
                    <a:cubicBezTo>
                      <a:pt x="2" y="5"/>
                      <a:pt x="1"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8" name="Freeform 2718"/>
              <p:cNvSpPr>
                <a:spLocks/>
              </p:cNvSpPr>
              <p:nvPr/>
            </p:nvSpPr>
            <p:spPr bwMode="auto">
              <a:xfrm>
                <a:off x="1114" y="3491"/>
                <a:ext cx="2" cy="9"/>
              </a:xfrm>
              <a:custGeom>
                <a:avLst/>
                <a:gdLst>
                  <a:gd name="T0" fmla="*/ 0 w 1"/>
                  <a:gd name="T1" fmla="*/ 0 h 4"/>
                  <a:gd name="T2" fmla="*/ 1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1" y="2"/>
                      <a:pt x="1" y="4"/>
                    </a:cubicBezTo>
                    <a:cubicBezTo>
                      <a:pt x="1" y="3"/>
                      <a:pt x="1" y="3"/>
                      <a:pt x="1" y="3"/>
                    </a:cubicBezTo>
                    <a:cubicBezTo>
                      <a:pt x="0" y="1"/>
                      <a:pt x="0" y="0"/>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9" name="Freeform 2719"/>
              <p:cNvSpPr>
                <a:spLocks/>
              </p:cNvSpPr>
              <p:nvPr/>
            </p:nvSpPr>
            <p:spPr bwMode="auto">
              <a:xfrm>
                <a:off x="1116" y="3500"/>
                <a:ext cx="2" cy="10"/>
              </a:xfrm>
              <a:custGeom>
                <a:avLst/>
                <a:gdLst>
                  <a:gd name="T0" fmla="*/ 0 w 1"/>
                  <a:gd name="T1" fmla="*/ 0 h 5"/>
                  <a:gd name="T2" fmla="*/ 0 w 1"/>
                  <a:gd name="T3" fmla="*/ 1 h 5"/>
                  <a:gd name="T4" fmla="*/ 1 w 1"/>
                  <a:gd name="T5" fmla="*/ 5 h 5"/>
                  <a:gd name="T6" fmla="*/ 1 w 1"/>
                  <a:gd name="T7" fmla="*/ 3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1"/>
                    </a:cubicBezTo>
                    <a:cubicBezTo>
                      <a:pt x="1" y="2"/>
                      <a:pt x="1" y="3"/>
                      <a:pt x="1" y="5"/>
                    </a:cubicBezTo>
                    <a:cubicBezTo>
                      <a:pt x="1" y="4"/>
                      <a:pt x="1" y="3"/>
                      <a:pt x="1" y="3"/>
                    </a:cubicBezTo>
                    <a:cubicBezTo>
                      <a:pt x="1" y="2"/>
                      <a:pt x="1" y="0"/>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0" name="Freeform 2720"/>
              <p:cNvSpPr>
                <a:spLocks/>
              </p:cNvSpPr>
              <p:nvPr/>
            </p:nvSpPr>
            <p:spPr bwMode="auto">
              <a:xfrm>
                <a:off x="1116" y="3497"/>
                <a:ext cx="0" cy="5"/>
              </a:xfrm>
              <a:custGeom>
                <a:avLst/>
                <a:gdLst>
                  <a:gd name="T0" fmla="*/ 0 h 5"/>
                  <a:gd name="T1" fmla="*/ 3 h 5"/>
                  <a:gd name="T2" fmla="*/ 5 h 5"/>
                  <a:gd name="T3" fmla="*/ 3 h 5"/>
                  <a:gd name="T4" fmla="*/ 0 h 5"/>
                </a:gdLst>
                <a:ahLst/>
                <a:cxnLst>
                  <a:cxn ang="0">
                    <a:pos x="0" y="T0"/>
                  </a:cxn>
                  <a:cxn ang="0">
                    <a:pos x="0" y="T1"/>
                  </a:cxn>
                  <a:cxn ang="0">
                    <a:pos x="0" y="T2"/>
                  </a:cxn>
                  <a:cxn ang="0">
                    <a:pos x="0" y="T3"/>
                  </a:cxn>
                  <a:cxn ang="0">
                    <a:pos x="0" y="T4"/>
                  </a:cxn>
                </a:cxnLst>
                <a:rect l="0" t="0" r="r" b="b"/>
                <a:pathLst>
                  <a:path h="5">
                    <a:moveTo>
                      <a:pt x="0" y="0"/>
                    </a:moveTo>
                    <a:lnTo>
                      <a:pt x="0" y="3"/>
                    </a:lnTo>
                    <a:lnTo>
                      <a:pt x="0" y="5"/>
                    </a:lnTo>
                    <a:lnTo>
                      <a:pt x="0" y="3"/>
                    </a:lnTo>
                    <a:lnTo>
                      <a:pt x="0" y="0"/>
                    </a:ln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1" name="Freeform 2721"/>
              <p:cNvSpPr>
                <a:spLocks/>
              </p:cNvSpPr>
              <p:nvPr/>
            </p:nvSpPr>
            <p:spPr bwMode="auto">
              <a:xfrm>
                <a:off x="1114" y="3512"/>
                <a:ext cx="2" cy="5"/>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1"/>
                      <a:pt x="1" y="1"/>
                      <a:pt x="1"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2" name="Freeform 2722"/>
              <p:cNvSpPr>
                <a:spLocks noEditPoints="1"/>
              </p:cNvSpPr>
              <p:nvPr/>
            </p:nvSpPr>
            <p:spPr bwMode="auto">
              <a:xfrm>
                <a:off x="1125" y="3544"/>
                <a:ext cx="4" cy="28"/>
              </a:xfrm>
              <a:custGeom>
                <a:avLst/>
                <a:gdLst>
                  <a:gd name="T0" fmla="*/ 2 w 2"/>
                  <a:gd name="T1" fmla="*/ 13 h 13"/>
                  <a:gd name="T2" fmla="*/ 2 w 2"/>
                  <a:gd name="T3" fmla="*/ 13 h 13"/>
                  <a:gd name="T4" fmla="*/ 2 w 2"/>
                  <a:gd name="T5" fmla="*/ 13 h 13"/>
                  <a:gd name="T6" fmla="*/ 0 w 2"/>
                  <a:gd name="T7" fmla="*/ 0 h 13"/>
                  <a:gd name="T8" fmla="*/ 0 w 2"/>
                  <a:gd name="T9" fmla="*/ 4 h 13"/>
                  <a:gd name="T10" fmla="*/ 0 w 2"/>
                  <a:gd name="T11" fmla="*/ 0 h 13"/>
                </a:gdLst>
                <a:ahLst/>
                <a:cxnLst>
                  <a:cxn ang="0">
                    <a:pos x="T0" y="T1"/>
                  </a:cxn>
                  <a:cxn ang="0">
                    <a:pos x="T2" y="T3"/>
                  </a:cxn>
                  <a:cxn ang="0">
                    <a:pos x="T4" y="T5"/>
                  </a:cxn>
                  <a:cxn ang="0">
                    <a:pos x="T6" y="T7"/>
                  </a:cxn>
                  <a:cxn ang="0">
                    <a:pos x="T8" y="T9"/>
                  </a:cxn>
                  <a:cxn ang="0">
                    <a:pos x="T10" y="T11"/>
                  </a:cxn>
                </a:cxnLst>
                <a:rect l="0" t="0" r="r" b="b"/>
                <a:pathLst>
                  <a:path w="2" h="13">
                    <a:moveTo>
                      <a:pt x="2" y="13"/>
                    </a:moveTo>
                    <a:cubicBezTo>
                      <a:pt x="2" y="13"/>
                      <a:pt x="2" y="13"/>
                      <a:pt x="2" y="13"/>
                    </a:cubicBezTo>
                    <a:cubicBezTo>
                      <a:pt x="2" y="13"/>
                      <a:pt x="2" y="13"/>
                      <a:pt x="2" y="13"/>
                    </a:cubicBezTo>
                    <a:close/>
                    <a:moveTo>
                      <a:pt x="0" y="0"/>
                    </a:moveTo>
                    <a:cubicBezTo>
                      <a:pt x="0" y="2"/>
                      <a:pt x="0" y="3"/>
                      <a:pt x="0" y="4"/>
                    </a:cubicBezTo>
                    <a:cubicBezTo>
                      <a:pt x="0" y="3"/>
                      <a:pt x="0" y="2"/>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3" name="Freeform 2723"/>
              <p:cNvSpPr>
                <a:spLocks noEditPoints="1"/>
              </p:cNvSpPr>
              <p:nvPr/>
            </p:nvSpPr>
            <p:spPr bwMode="auto">
              <a:xfrm>
                <a:off x="1114" y="3510"/>
                <a:ext cx="15" cy="64"/>
              </a:xfrm>
              <a:custGeom>
                <a:avLst/>
                <a:gdLst>
                  <a:gd name="T0" fmla="*/ 7 w 7"/>
                  <a:gd name="T1" fmla="*/ 29 h 30"/>
                  <a:gd name="T2" fmla="*/ 7 w 7"/>
                  <a:gd name="T3" fmla="*/ 30 h 30"/>
                  <a:gd name="T4" fmla="*/ 7 w 7"/>
                  <a:gd name="T5" fmla="*/ 29 h 30"/>
                  <a:gd name="T6" fmla="*/ 7 w 7"/>
                  <a:gd name="T7" fmla="*/ 29 h 30"/>
                  <a:gd name="T8" fmla="*/ 1 w 7"/>
                  <a:gd name="T9" fmla="*/ 2 h 30"/>
                  <a:gd name="T10" fmla="*/ 1 w 7"/>
                  <a:gd name="T11" fmla="*/ 3 h 30"/>
                  <a:gd name="T12" fmla="*/ 3 w 7"/>
                  <a:gd name="T13" fmla="*/ 10 h 30"/>
                  <a:gd name="T14" fmla="*/ 2 w 7"/>
                  <a:gd name="T15" fmla="*/ 7 h 30"/>
                  <a:gd name="T16" fmla="*/ 1 w 7"/>
                  <a:gd name="T17" fmla="*/ 2 h 30"/>
                  <a:gd name="T18" fmla="*/ 0 w 7"/>
                  <a:gd name="T19" fmla="*/ 0 h 30"/>
                  <a:gd name="T20" fmla="*/ 0 w 7"/>
                  <a:gd name="T21" fmla="*/ 1 h 30"/>
                  <a:gd name="T22" fmla="*/ 0 w 7"/>
                  <a:gd name="T23" fmla="*/ 1 h 30"/>
                  <a:gd name="T24" fmla="*/ 0 w 7"/>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30">
                    <a:moveTo>
                      <a:pt x="7" y="29"/>
                    </a:moveTo>
                    <a:cubicBezTo>
                      <a:pt x="7" y="30"/>
                      <a:pt x="7" y="30"/>
                      <a:pt x="7" y="30"/>
                    </a:cubicBezTo>
                    <a:cubicBezTo>
                      <a:pt x="7" y="29"/>
                      <a:pt x="7" y="29"/>
                      <a:pt x="7" y="29"/>
                    </a:cubicBezTo>
                    <a:cubicBezTo>
                      <a:pt x="7" y="29"/>
                      <a:pt x="7" y="29"/>
                      <a:pt x="7" y="29"/>
                    </a:cubicBezTo>
                    <a:close/>
                    <a:moveTo>
                      <a:pt x="1" y="2"/>
                    </a:moveTo>
                    <a:cubicBezTo>
                      <a:pt x="1" y="3"/>
                      <a:pt x="1" y="3"/>
                      <a:pt x="1" y="3"/>
                    </a:cubicBezTo>
                    <a:cubicBezTo>
                      <a:pt x="1" y="5"/>
                      <a:pt x="2" y="8"/>
                      <a:pt x="3" y="10"/>
                    </a:cubicBezTo>
                    <a:cubicBezTo>
                      <a:pt x="2" y="9"/>
                      <a:pt x="2" y="8"/>
                      <a:pt x="2" y="7"/>
                    </a:cubicBezTo>
                    <a:cubicBezTo>
                      <a:pt x="2" y="5"/>
                      <a:pt x="1" y="3"/>
                      <a:pt x="1" y="2"/>
                    </a:cubicBezTo>
                    <a:close/>
                    <a:moveTo>
                      <a:pt x="0" y="0"/>
                    </a:moveTo>
                    <a:cubicBezTo>
                      <a:pt x="0" y="0"/>
                      <a:pt x="0" y="1"/>
                      <a:pt x="0" y="1"/>
                    </a:cubicBezTo>
                    <a:cubicBezTo>
                      <a:pt x="0" y="1"/>
                      <a:pt x="0" y="1"/>
                      <a:pt x="0" y="1"/>
                    </a:cubicBezTo>
                    <a:cubicBezTo>
                      <a:pt x="0" y="0"/>
                      <a:pt x="0" y="0"/>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4" name="Freeform 2724"/>
              <p:cNvSpPr>
                <a:spLocks/>
              </p:cNvSpPr>
              <p:nvPr/>
            </p:nvSpPr>
            <p:spPr bwMode="auto">
              <a:xfrm>
                <a:off x="1118" y="3525"/>
                <a:ext cx="11" cy="47"/>
              </a:xfrm>
              <a:custGeom>
                <a:avLst/>
                <a:gdLst>
                  <a:gd name="T0" fmla="*/ 0 w 5"/>
                  <a:gd name="T1" fmla="*/ 0 h 22"/>
                  <a:gd name="T2" fmla="*/ 1 w 5"/>
                  <a:gd name="T3" fmla="*/ 3 h 22"/>
                  <a:gd name="T4" fmla="*/ 3 w 5"/>
                  <a:gd name="T5" fmla="*/ 13 h 22"/>
                  <a:gd name="T6" fmla="*/ 3 w 5"/>
                  <a:gd name="T7" fmla="*/ 13 h 22"/>
                  <a:gd name="T8" fmla="*/ 3 w 5"/>
                  <a:gd name="T9" fmla="*/ 13 h 22"/>
                  <a:gd name="T10" fmla="*/ 5 w 5"/>
                  <a:gd name="T11" fmla="*/ 22 h 22"/>
                  <a:gd name="T12" fmla="*/ 5 w 5"/>
                  <a:gd name="T13" fmla="*/ 22 h 22"/>
                  <a:gd name="T14" fmla="*/ 5 w 5"/>
                  <a:gd name="T15" fmla="*/ 22 h 22"/>
                  <a:gd name="T16" fmla="*/ 3 w 5"/>
                  <a:gd name="T17" fmla="*/ 13 h 22"/>
                  <a:gd name="T18" fmla="*/ 3 w 5"/>
                  <a:gd name="T19" fmla="*/ 9 h 22"/>
                  <a:gd name="T20" fmla="*/ 0 w 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2">
                    <a:moveTo>
                      <a:pt x="0" y="0"/>
                    </a:moveTo>
                    <a:cubicBezTo>
                      <a:pt x="0" y="1"/>
                      <a:pt x="1" y="2"/>
                      <a:pt x="1" y="3"/>
                    </a:cubicBezTo>
                    <a:cubicBezTo>
                      <a:pt x="2" y="7"/>
                      <a:pt x="2" y="10"/>
                      <a:pt x="3" y="13"/>
                    </a:cubicBezTo>
                    <a:cubicBezTo>
                      <a:pt x="3" y="13"/>
                      <a:pt x="3" y="13"/>
                      <a:pt x="3" y="13"/>
                    </a:cubicBezTo>
                    <a:cubicBezTo>
                      <a:pt x="3" y="13"/>
                      <a:pt x="3" y="13"/>
                      <a:pt x="3" y="13"/>
                    </a:cubicBezTo>
                    <a:cubicBezTo>
                      <a:pt x="4" y="17"/>
                      <a:pt x="5" y="20"/>
                      <a:pt x="5" y="22"/>
                    </a:cubicBezTo>
                    <a:cubicBezTo>
                      <a:pt x="5" y="22"/>
                      <a:pt x="5" y="22"/>
                      <a:pt x="5" y="22"/>
                    </a:cubicBezTo>
                    <a:cubicBezTo>
                      <a:pt x="5" y="22"/>
                      <a:pt x="5" y="22"/>
                      <a:pt x="5" y="22"/>
                    </a:cubicBezTo>
                    <a:cubicBezTo>
                      <a:pt x="5" y="19"/>
                      <a:pt x="4" y="16"/>
                      <a:pt x="3" y="13"/>
                    </a:cubicBezTo>
                    <a:cubicBezTo>
                      <a:pt x="3" y="12"/>
                      <a:pt x="3" y="11"/>
                      <a:pt x="3" y="9"/>
                    </a:cubicBezTo>
                    <a:cubicBezTo>
                      <a:pt x="2" y="6"/>
                      <a:pt x="1" y="3"/>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5" name="Freeform 2725"/>
              <p:cNvSpPr>
                <a:spLocks noEditPoints="1"/>
              </p:cNvSpPr>
              <p:nvPr/>
            </p:nvSpPr>
            <p:spPr bwMode="auto">
              <a:xfrm>
                <a:off x="1118" y="3525"/>
                <a:ext cx="11" cy="47"/>
              </a:xfrm>
              <a:custGeom>
                <a:avLst/>
                <a:gdLst>
                  <a:gd name="T0" fmla="*/ 5 w 5"/>
                  <a:gd name="T1" fmla="*/ 22 h 22"/>
                  <a:gd name="T2" fmla="*/ 5 w 5"/>
                  <a:gd name="T3" fmla="*/ 22 h 22"/>
                  <a:gd name="T4" fmla="*/ 5 w 5"/>
                  <a:gd name="T5" fmla="*/ 22 h 22"/>
                  <a:gd name="T6" fmla="*/ 0 w 5"/>
                  <a:gd name="T7" fmla="*/ 0 h 22"/>
                  <a:gd name="T8" fmla="*/ 1 w 5"/>
                  <a:gd name="T9" fmla="*/ 3 h 22"/>
                  <a:gd name="T10" fmla="*/ 1 w 5"/>
                  <a:gd name="T11" fmla="*/ 3 h 22"/>
                  <a:gd name="T12" fmla="*/ 0 w 5"/>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 h="22">
                    <a:moveTo>
                      <a:pt x="5" y="22"/>
                    </a:moveTo>
                    <a:cubicBezTo>
                      <a:pt x="5" y="22"/>
                      <a:pt x="5" y="22"/>
                      <a:pt x="5" y="22"/>
                    </a:cubicBezTo>
                    <a:cubicBezTo>
                      <a:pt x="5" y="22"/>
                      <a:pt x="5" y="22"/>
                      <a:pt x="5" y="22"/>
                    </a:cubicBezTo>
                    <a:close/>
                    <a:moveTo>
                      <a:pt x="0" y="0"/>
                    </a:moveTo>
                    <a:cubicBezTo>
                      <a:pt x="0" y="1"/>
                      <a:pt x="0" y="2"/>
                      <a:pt x="1" y="3"/>
                    </a:cubicBezTo>
                    <a:cubicBezTo>
                      <a:pt x="1" y="3"/>
                      <a:pt x="1" y="3"/>
                      <a:pt x="1" y="3"/>
                    </a:cubicBezTo>
                    <a:cubicBezTo>
                      <a:pt x="1" y="2"/>
                      <a:pt x="0" y="1"/>
                      <a:pt x="0" y="0"/>
                    </a:cubicBez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6" name="Freeform 2726"/>
              <p:cNvSpPr>
                <a:spLocks/>
              </p:cNvSpPr>
              <p:nvPr/>
            </p:nvSpPr>
            <p:spPr bwMode="auto">
              <a:xfrm>
                <a:off x="1116" y="3527"/>
                <a:ext cx="2" cy="4"/>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1"/>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7" name="Freeform 2727"/>
              <p:cNvSpPr>
                <a:spLocks/>
              </p:cNvSpPr>
              <p:nvPr/>
            </p:nvSpPr>
            <p:spPr bwMode="auto">
              <a:xfrm>
                <a:off x="1118" y="3529"/>
                <a:ext cx="7" cy="34"/>
              </a:xfrm>
              <a:custGeom>
                <a:avLst/>
                <a:gdLst>
                  <a:gd name="T0" fmla="*/ 0 w 3"/>
                  <a:gd name="T1" fmla="*/ 0 h 16"/>
                  <a:gd name="T2" fmla="*/ 0 w 3"/>
                  <a:gd name="T3" fmla="*/ 1 h 16"/>
                  <a:gd name="T4" fmla="*/ 3 w 3"/>
                  <a:gd name="T5" fmla="*/ 16 h 16"/>
                  <a:gd name="T6" fmla="*/ 0 w 3"/>
                  <a:gd name="T7" fmla="*/ 0 h 16"/>
                </a:gdLst>
                <a:ahLst/>
                <a:cxnLst>
                  <a:cxn ang="0">
                    <a:pos x="T0" y="T1"/>
                  </a:cxn>
                  <a:cxn ang="0">
                    <a:pos x="T2" y="T3"/>
                  </a:cxn>
                  <a:cxn ang="0">
                    <a:pos x="T4" y="T5"/>
                  </a:cxn>
                  <a:cxn ang="0">
                    <a:pos x="T6" y="T7"/>
                  </a:cxn>
                </a:cxnLst>
                <a:rect l="0" t="0" r="r" b="b"/>
                <a:pathLst>
                  <a:path w="3" h="16">
                    <a:moveTo>
                      <a:pt x="0" y="0"/>
                    </a:moveTo>
                    <a:cubicBezTo>
                      <a:pt x="0" y="1"/>
                      <a:pt x="0" y="1"/>
                      <a:pt x="0" y="1"/>
                    </a:cubicBezTo>
                    <a:cubicBezTo>
                      <a:pt x="1" y="9"/>
                      <a:pt x="3" y="16"/>
                      <a:pt x="3" y="16"/>
                    </a:cubicBezTo>
                    <a:cubicBezTo>
                      <a:pt x="2" y="8"/>
                      <a:pt x="0" y="3"/>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8" name="Freeform 2728"/>
              <p:cNvSpPr>
                <a:spLocks noEditPoints="1"/>
              </p:cNvSpPr>
              <p:nvPr/>
            </p:nvSpPr>
            <p:spPr bwMode="auto">
              <a:xfrm>
                <a:off x="1138" y="3459"/>
                <a:ext cx="21" cy="70"/>
              </a:xfrm>
              <a:custGeom>
                <a:avLst/>
                <a:gdLst>
                  <a:gd name="T0" fmla="*/ 7 w 10"/>
                  <a:gd name="T1" fmla="*/ 21 h 33"/>
                  <a:gd name="T2" fmla="*/ 7 w 10"/>
                  <a:gd name="T3" fmla="*/ 21 h 33"/>
                  <a:gd name="T4" fmla="*/ 8 w 10"/>
                  <a:gd name="T5" fmla="*/ 26 h 33"/>
                  <a:gd name="T6" fmla="*/ 10 w 10"/>
                  <a:gd name="T7" fmla="*/ 33 h 33"/>
                  <a:gd name="T8" fmla="*/ 7 w 10"/>
                  <a:gd name="T9" fmla="*/ 21 h 33"/>
                  <a:gd name="T10" fmla="*/ 0 w 10"/>
                  <a:gd name="T11" fmla="*/ 0 h 33"/>
                  <a:gd name="T12" fmla="*/ 0 w 10"/>
                  <a:gd name="T13" fmla="*/ 1 h 33"/>
                  <a:gd name="T14" fmla="*/ 6 w 10"/>
                  <a:gd name="T15" fmla="*/ 19 h 33"/>
                  <a:gd name="T16" fmla="*/ 6 w 10"/>
                  <a:gd name="T17" fmla="*/ 21 h 33"/>
                  <a:gd name="T18" fmla="*/ 7 w 10"/>
                  <a:gd name="T19" fmla="*/ 21 h 33"/>
                  <a:gd name="T20" fmla="*/ 0 w 1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3">
                    <a:moveTo>
                      <a:pt x="7" y="21"/>
                    </a:moveTo>
                    <a:cubicBezTo>
                      <a:pt x="7" y="21"/>
                      <a:pt x="7" y="21"/>
                      <a:pt x="7" y="21"/>
                    </a:cubicBezTo>
                    <a:cubicBezTo>
                      <a:pt x="7" y="23"/>
                      <a:pt x="7" y="25"/>
                      <a:pt x="8" y="26"/>
                    </a:cubicBezTo>
                    <a:cubicBezTo>
                      <a:pt x="9" y="28"/>
                      <a:pt x="9" y="31"/>
                      <a:pt x="10" y="33"/>
                    </a:cubicBezTo>
                    <a:cubicBezTo>
                      <a:pt x="9" y="29"/>
                      <a:pt x="8" y="25"/>
                      <a:pt x="7" y="21"/>
                    </a:cubicBezTo>
                    <a:close/>
                    <a:moveTo>
                      <a:pt x="0" y="0"/>
                    </a:moveTo>
                    <a:cubicBezTo>
                      <a:pt x="0" y="1"/>
                      <a:pt x="0" y="1"/>
                      <a:pt x="0" y="1"/>
                    </a:cubicBezTo>
                    <a:cubicBezTo>
                      <a:pt x="2" y="7"/>
                      <a:pt x="4" y="13"/>
                      <a:pt x="6" y="19"/>
                    </a:cubicBezTo>
                    <a:cubicBezTo>
                      <a:pt x="6" y="19"/>
                      <a:pt x="6" y="20"/>
                      <a:pt x="6" y="21"/>
                    </a:cubicBezTo>
                    <a:cubicBezTo>
                      <a:pt x="7" y="21"/>
                      <a:pt x="7" y="21"/>
                      <a:pt x="7" y="21"/>
                    </a:cubicBezTo>
                    <a:cubicBezTo>
                      <a:pt x="4" y="13"/>
                      <a:pt x="2" y="6"/>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9" name="Freeform 2729"/>
              <p:cNvSpPr>
                <a:spLocks noEditPoints="1"/>
              </p:cNvSpPr>
              <p:nvPr/>
            </p:nvSpPr>
            <p:spPr bwMode="auto">
              <a:xfrm>
                <a:off x="1129" y="3436"/>
                <a:ext cx="36" cy="134"/>
              </a:xfrm>
              <a:custGeom>
                <a:avLst/>
                <a:gdLst>
                  <a:gd name="T0" fmla="*/ 15 w 17"/>
                  <a:gd name="T1" fmla="*/ 50 h 63"/>
                  <a:gd name="T2" fmla="*/ 17 w 17"/>
                  <a:gd name="T3" fmla="*/ 63 h 63"/>
                  <a:gd name="T4" fmla="*/ 17 w 17"/>
                  <a:gd name="T5" fmla="*/ 62 h 63"/>
                  <a:gd name="T6" fmla="*/ 15 w 17"/>
                  <a:gd name="T7" fmla="*/ 50 h 63"/>
                  <a:gd name="T8" fmla="*/ 12 w 17"/>
                  <a:gd name="T9" fmla="*/ 37 h 63"/>
                  <a:gd name="T10" fmla="*/ 14 w 17"/>
                  <a:gd name="T11" fmla="*/ 46 h 63"/>
                  <a:gd name="T12" fmla="*/ 14 w 17"/>
                  <a:gd name="T13" fmla="*/ 44 h 63"/>
                  <a:gd name="T14" fmla="*/ 12 w 17"/>
                  <a:gd name="T15" fmla="*/ 37 h 63"/>
                  <a:gd name="T16" fmla="*/ 0 w 17"/>
                  <a:gd name="T17" fmla="*/ 0 h 63"/>
                  <a:gd name="T18" fmla="*/ 0 w 17"/>
                  <a:gd name="T19" fmla="*/ 0 h 63"/>
                  <a:gd name="T20" fmla="*/ 0 w 17"/>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3">
                    <a:moveTo>
                      <a:pt x="15" y="50"/>
                    </a:moveTo>
                    <a:cubicBezTo>
                      <a:pt x="16" y="54"/>
                      <a:pt x="16" y="59"/>
                      <a:pt x="17" y="63"/>
                    </a:cubicBezTo>
                    <a:cubicBezTo>
                      <a:pt x="17" y="63"/>
                      <a:pt x="17" y="62"/>
                      <a:pt x="17" y="62"/>
                    </a:cubicBezTo>
                    <a:cubicBezTo>
                      <a:pt x="17" y="58"/>
                      <a:pt x="16" y="53"/>
                      <a:pt x="15" y="50"/>
                    </a:cubicBezTo>
                    <a:close/>
                    <a:moveTo>
                      <a:pt x="12" y="37"/>
                    </a:moveTo>
                    <a:cubicBezTo>
                      <a:pt x="13" y="40"/>
                      <a:pt x="14" y="43"/>
                      <a:pt x="14" y="46"/>
                    </a:cubicBezTo>
                    <a:cubicBezTo>
                      <a:pt x="14" y="45"/>
                      <a:pt x="14" y="45"/>
                      <a:pt x="14" y="44"/>
                    </a:cubicBezTo>
                    <a:cubicBezTo>
                      <a:pt x="13" y="42"/>
                      <a:pt x="13" y="39"/>
                      <a:pt x="12" y="37"/>
                    </a:cubicBezTo>
                    <a:close/>
                    <a:moveTo>
                      <a:pt x="0" y="0"/>
                    </a:moveTo>
                    <a:cubicBezTo>
                      <a:pt x="0" y="0"/>
                      <a:pt x="0" y="0"/>
                      <a:pt x="0" y="0"/>
                    </a:cubicBezTo>
                    <a:cubicBezTo>
                      <a:pt x="0" y="0"/>
                      <a:pt x="0" y="0"/>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0" name="Freeform 2730"/>
              <p:cNvSpPr>
                <a:spLocks/>
              </p:cNvSpPr>
              <p:nvPr/>
            </p:nvSpPr>
            <p:spPr bwMode="auto">
              <a:xfrm>
                <a:off x="1135" y="3453"/>
                <a:ext cx="26" cy="83"/>
              </a:xfrm>
              <a:custGeom>
                <a:avLst/>
                <a:gdLst>
                  <a:gd name="T0" fmla="*/ 0 w 12"/>
                  <a:gd name="T1" fmla="*/ 0 h 39"/>
                  <a:gd name="T2" fmla="*/ 1 w 12"/>
                  <a:gd name="T3" fmla="*/ 2 h 39"/>
                  <a:gd name="T4" fmla="*/ 1 w 12"/>
                  <a:gd name="T5" fmla="*/ 3 h 39"/>
                  <a:gd name="T6" fmla="*/ 8 w 12"/>
                  <a:gd name="T7" fmla="*/ 24 h 39"/>
                  <a:gd name="T8" fmla="*/ 7 w 12"/>
                  <a:gd name="T9" fmla="*/ 24 h 39"/>
                  <a:gd name="T10" fmla="*/ 8 w 12"/>
                  <a:gd name="T11" fmla="*/ 24 h 39"/>
                  <a:gd name="T12" fmla="*/ 8 w 12"/>
                  <a:gd name="T13" fmla="*/ 24 h 39"/>
                  <a:gd name="T14" fmla="*/ 11 w 12"/>
                  <a:gd name="T15" fmla="*/ 36 h 39"/>
                  <a:gd name="T16" fmla="*/ 11 w 12"/>
                  <a:gd name="T17" fmla="*/ 38 h 39"/>
                  <a:gd name="T18" fmla="*/ 12 w 12"/>
                  <a:gd name="T19" fmla="*/ 39 h 39"/>
                  <a:gd name="T20" fmla="*/ 0 w 12"/>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9">
                    <a:moveTo>
                      <a:pt x="0" y="0"/>
                    </a:moveTo>
                    <a:cubicBezTo>
                      <a:pt x="0" y="1"/>
                      <a:pt x="1" y="1"/>
                      <a:pt x="1" y="2"/>
                    </a:cubicBezTo>
                    <a:cubicBezTo>
                      <a:pt x="1" y="2"/>
                      <a:pt x="1" y="3"/>
                      <a:pt x="1" y="3"/>
                    </a:cubicBezTo>
                    <a:cubicBezTo>
                      <a:pt x="3" y="9"/>
                      <a:pt x="5" y="16"/>
                      <a:pt x="8" y="24"/>
                    </a:cubicBezTo>
                    <a:cubicBezTo>
                      <a:pt x="7" y="24"/>
                      <a:pt x="7" y="24"/>
                      <a:pt x="7" y="24"/>
                    </a:cubicBezTo>
                    <a:cubicBezTo>
                      <a:pt x="8" y="24"/>
                      <a:pt x="8" y="24"/>
                      <a:pt x="8" y="24"/>
                    </a:cubicBezTo>
                    <a:cubicBezTo>
                      <a:pt x="8" y="24"/>
                      <a:pt x="8" y="24"/>
                      <a:pt x="8" y="24"/>
                    </a:cubicBezTo>
                    <a:cubicBezTo>
                      <a:pt x="9" y="28"/>
                      <a:pt x="10" y="32"/>
                      <a:pt x="11" y="36"/>
                    </a:cubicBezTo>
                    <a:cubicBezTo>
                      <a:pt x="11" y="37"/>
                      <a:pt x="11" y="37"/>
                      <a:pt x="11" y="38"/>
                    </a:cubicBezTo>
                    <a:cubicBezTo>
                      <a:pt x="12" y="39"/>
                      <a:pt x="12" y="39"/>
                      <a:pt x="12" y="39"/>
                    </a:cubicBezTo>
                    <a:cubicBezTo>
                      <a:pt x="8" y="21"/>
                      <a:pt x="3" y="8"/>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1" name="Freeform 2731"/>
              <p:cNvSpPr>
                <a:spLocks noEditPoints="1"/>
              </p:cNvSpPr>
              <p:nvPr/>
            </p:nvSpPr>
            <p:spPr bwMode="auto">
              <a:xfrm>
                <a:off x="1133" y="3446"/>
                <a:ext cx="22" cy="68"/>
              </a:xfrm>
              <a:custGeom>
                <a:avLst/>
                <a:gdLst>
                  <a:gd name="T0" fmla="*/ 9 w 10"/>
                  <a:gd name="T1" fmla="*/ 27 h 32"/>
                  <a:gd name="T2" fmla="*/ 8 w 10"/>
                  <a:gd name="T3" fmla="*/ 27 h 32"/>
                  <a:gd name="T4" fmla="*/ 10 w 10"/>
                  <a:gd name="T5" fmla="*/ 32 h 32"/>
                  <a:gd name="T6" fmla="*/ 9 w 10"/>
                  <a:gd name="T7" fmla="*/ 27 h 32"/>
                  <a:gd name="T8" fmla="*/ 8 w 10"/>
                  <a:gd name="T9" fmla="*/ 25 h 32"/>
                  <a:gd name="T10" fmla="*/ 8 w 10"/>
                  <a:gd name="T11" fmla="*/ 26 h 32"/>
                  <a:gd name="T12" fmla="*/ 8 w 10"/>
                  <a:gd name="T13" fmla="*/ 27 h 32"/>
                  <a:gd name="T14" fmla="*/ 8 w 10"/>
                  <a:gd name="T15" fmla="*/ 27 h 32"/>
                  <a:gd name="T16" fmla="*/ 8 w 10"/>
                  <a:gd name="T17" fmla="*/ 25 h 32"/>
                  <a:gd name="T18" fmla="*/ 0 w 10"/>
                  <a:gd name="T19" fmla="*/ 0 h 32"/>
                  <a:gd name="T20" fmla="*/ 0 w 10"/>
                  <a:gd name="T21" fmla="*/ 1 h 32"/>
                  <a:gd name="T22" fmla="*/ 2 w 10"/>
                  <a:gd name="T23" fmla="*/ 7 h 32"/>
                  <a:gd name="T24" fmla="*/ 2 w 10"/>
                  <a:gd name="T25" fmla="*/ 6 h 32"/>
                  <a:gd name="T26" fmla="*/ 0 w 1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32">
                    <a:moveTo>
                      <a:pt x="9" y="27"/>
                    </a:moveTo>
                    <a:cubicBezTo>
                      <a:pt x="8" y="27"/>
                      <a:pt x="8" y="27"/>
                      <a:pt x="8" y="27"/>
                    </a:cubicBezTo>
                    <a:cubicBezTo>
                      <a:pt x="9" y="29"/>
                      <a:pt x="9" y="31"/>
                      <a:pt x="10" y="32"/>
                    </a:cubicBezTo>
                    <a:cubicBezTo>
                      <a:pt x="9" y="31"/>
                      <a:pt x="9" y="29"/>
                      <a:pt x="9" y="27"/>
                    </a:cubicBezTo>
                    <a:close/>
                    <a:moveTo>
                      <a:pt x="8" y="25"/>
                    </a:moveTo>
                    <a:cubicBezTo>
                      <a:pt x="8" y="25"/>
                      <a:pt x="8" y="26"/>
                      <a:pt x="8" y="26"/>
                    </a:cubicBezTo>
                    <a:cubicBezTo>
                      <a:pt x="8" y="27"/>
                      <a:pt x="8" y="27"/>
                      <a:pt x="8" y="27"/>
                    </a:cubicBezTo>
                    <a:cubicBezTo>
                      <a:pt x="8" y="27"/>
                      <a:pt x="8" y="27"/>
                      <a:pt x="8" y="27"/>
                    </a:cubicBezTo>
                    <a:cubicBezTo>
                      <a:pt x="8" y="26"/>
                      <a:pt x="8" y="25"/>
                      <a:pt x="8" y="25"/>
                    </a:cubicBezTo>
                    <a:close/>
                    <a:moveTo>
                      <a:pt x="0" y="0"/>
                    </a:moveTo>
                    <a:cubicBezTo>
                      <a:pt x="0" y="1"/>
                      <a:pt x="0" y="1"/>
                      <a:pt x="0" y="1"/>
                    </a:cubicBezTo>
                    <a:cubicBezTo>
                      <a:pt x="1" y="3"/>
                      <a:pt x="2" y="5"/>
                      <a:pt x="2" y="7"/>
                    </a:cubicBezTo>
                    <a:cubicBezTo>
                      <a:pt x="2" y="6"/>
                      <a:pt x="2" y="6"/>
                      <a:pt x="2" y="6"/>
                    </a:cubicBezTo>
                    <a:cubicBezTo>
                      <a:pt x="1" y="4"/>
                      <a:pt x="1" y="2"/>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2" name="Freeform 2732"/>
              <p:cNvSpPr>
                <a:spLocks noEditPoints="1"/>
              </p:cNvSpPr>
              <p:nvPr/>
            </p:nvSpPr>
            <p:spPr bwMode="auto">
              <a:xfrm>
                <a:off x="1129" y="3436"/>
                <a:ext cx="38" cy="132"/>
              </a:xfrm>
              <a:custGeom>
                <a:avLst/>
                <a:gdLst>
                  <a:gd name="T0" fmla="*/ 10 w 18"/>
                  <a:gd name="T1" fmla="*/ 32 h 62"/>
                  <a:gd name="T2" fmla="*/ 10 w 18"/>
                  <a:gd name="T3" fmla="*/ 32 h 62"/>
                  <a:gd name="T4" fmla="*/ 15 w 18"/>
                  <a:gd name="T5" fmla="*/ 50 h 62"/>
                  <a:gd name="T6" fmla="*/ 17 w 18"/>
                  <a:gd name="T7" fmla="*/ 62 h 62"/>
                  <a:gd name="T8" fmla="*/ 18 w 18"/>
                  <a:gd name="T9" fmla="*/ 61 h 62"/>
                  <a:gd name="T10" fmla="*/ 15 w 18"/>
                  <a:gd name="T11" fmla="*/ 48 h 62"/>
                  <a:gd name="T12" fmla="*/ 14 w 18"/>
                  <a:gd name="T13" fmla="*/ 46 h 62"/>
                  <a:gd name="T14" fmla="*/ 12 w 18"/>
                  <a:gd name="T15" fmla="*/ 37 h 62"/>
                  <a:gd name="T16" fmla="*/ 10 w 18"/>
                  <a:gd name="T17" fmla="*/ 32 h 62"/>
                  <a:gd name="T18" fmla="*/ 10 w 18"/>
                  <a:gd name="T19" fmla="*/ 31 h 62"/>
                  <a:gd name="T20" fmla="*/ 10 w 18"/>
                  <a:gd name="T21" fmla="*/ 32 h 62"/>
                  <a:gd name="T22" fmla="*/ 10 w 18"/>
                  <a:gd name="T23" fmla="*/ 32 h 62"/>
                  <a:gd name="T24" fmla="*/ 10 w 18"/>
                  <a:gd name="T25" fmla="*/ 31 h 62"/>
                  <a:gd name="T26" fmla="*/ 0 w 18"/>
                  <a:gd name="T27" fmla="*/ 0 h 62"/>
                  <a:gd name="T28" fmla="*/ 0 w 18"/>
                  <a:gd name="T29" fmla="*/ 0 h 62"/>
                  <a:gd name="T30" fmla="*/ 2 w 18"/>
                  <a:gd name="T31" fmla="*/ 6 h 62"/>
                  <a:gd name="T32" fmla="*/ 2 w 18"/>
                  <a:gd name="T33" fmla="*/ 5 h 62"/>
                  <a:gd name="T34" fmla="*/ 0 w 18"/>
                  <a:gd name="T35" fmla="*/ 1 h 62"/>
                  <a:gd name="T36" fmla="*/ 0 w 18"/>
                  <a:gd name="T3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62">
                    <a:moveTo>
                      <a:pt x="10" y="32"/>
                    </a:moveTo>
                    <a:cubicBezTo>
                      <a:pt x="10" y="32"/>
                      <a:pt x="10" y="32"/>
                      <a:pt x="10" y="32"/>
                    </a:cubicBezTo>
                    <a:cubicBezTo>
                      <a:pt x="12" y="38"/>
                      <a:pt x="13" y="44"/>
                      <a:pt x="15" y="50"/>
                    </a:cubicBezTo>
                    <a:cubicBezTo>
                      <a:pt x="16" y="53"/>
                      <a:pt x="17" y="58"/>
                      <a:pt x="17" y="62"/>
                    </a:cubicBezTo>
                    <a:cubicBezTo>
                      <a:pt x="18" y="61"/>
                      <a:pt x="18" y="61"/>
                      <a:pt x="18" y="61"/>
                    </a:cubicBezTo>
                    <a:cubicBezTo>
                      <a:pt x="17" y="57"/>
                      <a:pt x="16" y="52"/>
                      <a:pt x="15" y="48"/>
                    </a:cubicBezTo>
                    <a:cubicBezTo>
                      <a:pt x="15" y="47"/>
                      <a:pt x="15" y="47"/>
                      <a:pt x="14" y="46"/>
                    </a:cubicBezTo>
                    <a:cubicBezTo>
                      <a:pt x="14" y="43"/>
                      <a:pt x="13" y="40"/>
                      <a:pt x="12" y="37"/>
                    </a:cubicBezTo>
                    <a:cubicBezTo>
                      <a:pt x="11" y="36"/>
                      <a:pt x="11" y="34"/>
                      <a:pt x="10" y="32"/>
                    </a:cubicBezTo>
                    <a:close/>
                    <a:moveTo>
                      <a:pt x="10" y="31"/>
                    </a:moveTo>
                    <a:cubicBezTo>
                      <a:pt x="10" y="32"/>
                      <a:pt x="10" y="32"/>
                      <a:pt x="10" y="32"/>
                    </a:cubicBezTo>
                    <a:cubicBezTo>
                      <a:pt x="10" y="32"/>
                      <a:pt x="10" y="32"/>
                      <a:pt x="10" y="32"/>
                    </a:cubicBezTo>
                    <a:lnTo>
                      <a:pt x="10" y="31"/>
                    </a:lnTo>
                    <a:close/>
                    <a:moveTo>
                      <a:pt x="0" y="0"/>
                    </a:moveTo>
                    <a:cubicBezTo>
                      <a:pt x="0" y="0"/>
                      <a:pt x="0" y="0"/>
                      <a:pt x="0" y="0"/>
                    </a:cubicBezTo>
                    <a:cubicBezTo>
                      <a:pt x="1" y="2"/>
                      <a:pt x="2" y="4"/>
                      <a:pt x="2" y="6"/>
                    </a:cubicBezTo>
                    <a:cubicBezTo>
                      <a:pt x="2" y="5"/>
                      <a:pt x="2" y="5"/>
                      <a:pt x="2" y="5"/>
                    </a:cubicBezTo>
                    <a:cubicBezTo>
                      <a:pt x="1" y="4"/>
                      <a:pt x="1" y="2"/>
                      <a:pt x="0" y="1"/>
                    </a:cubicBezTo>
                    <a:lnTo>
                      <a:pt x="0" y="0"/>
                    </a:ln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3" name="Freeform 2733"/>
              <p:cNvSpPr>
                <a:spLocks noEditPoints="1"/>
              </p:cNvSpPr>
              <p:nvPr/>
            </p:nvSpPr>
            <p:spPr bwMode="auto">
              <a:xfrm>
                <a:off x="1129" y="3438"/>
                <a:ext cx="32" cy="100"/>
              </a:xfrm>
              <a:custGeom>
                <a:avLst/>
                <a:gdLst>
                  <a:gd name="T0" fmla="*/ 14 w 15"/>
                  <a:gd name="T1" fmla="*/ 45 h 47"/>
                  <a:gd name="T2" fmla="*/ 15 w 15"/>
                  <a:gd name="T3" fmla="*/ 47 h 47"/>
                  <a:gd name="T4" fmla="*/ 15 w 15"/>
                  <a:gd name="T5" fmla="*/ 46 h 47"/>
                  <a:gd name="T6" fmla="*/ 14 w 15"/>
                  <a:gd name="T7" fmla="*/ 45 h 47"/>
                  <a:gd name="T8" fmla="*/ 10 w 15"/>
                  <a:gd name="T9" fmla="*/ 31 h 47"/>
                  <a:gd name="T10" fmla="*/ 10 w 15"/>
                  <a:gd name="T11" fmla="*/ 31 h 47"/>
                  <a:gd name="T12" fmla="*/ 10 w 15"/>
                  <a:gd name="T13" fmla="*/ 31 h 47"/>
                  <a:gd name="T14" fmla="*/ 10 w 15"/>
                  <a:gd name="T15" fmla="*/ 31 h 47"/>
                  <a:gd name="T16" fmla="*/ 10 w 15"/>
                  <a:gd name="T17" fmla="*/ 31 h 47"/>
                  <a:gd name="T18" fmla="*/ 11 w 15"/>
                  <a:gd name="T19" fmla="*/ 31 h 47"/>
                  <a:gd name="T20" fmla="*/ 10 w 15"/>
                  <a:gd name="T21" fmla="*/ 31 h 47"/>
                  <a:gd name="T22" fmla="*/ 0 w 15"/>
                  <a:gd name="T23" fmla="*/ 0 h 47"/>
                  <a:gd name="T24" fmla="*/ 2 w 15"/>
                  <a:gd name="T25" fmla="*/ 4 h 47"/>
                  <a:gd name="T26" fmla="*/ 4 w 15"/>
                  <a:gd name="T27" fmla="*/ 10 h 47"/>
                  <a:gd name="T28" fmla="*/ 4 w 15"/>
                  <a:gd name="T29" fmla="*/ 9 h 47"/>
                  <a:gd name="T30" fmla="*/ 3 w 15"/>
                  <a:gd name="T31" fmla="*/ 7 h 47"/>
                  <a:gd name="T32" fmla="*/ 0 w 15"/>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7">
                    <a:moveTo>
                      <a:pt x="14" y="45"/>
                    </a:moveTo>
                    <a:cubicBezTo>
                      <a:pt x="15" y="46"/>
                      <a:pt x="15" y="46"/>
                      <a:pt x="15" y="47"/>
                    </a:cubicBezTo>
                    <a:cubicBezTo>
                      <a:pt x="15" y="46"/>
                      <a:pt x="15" y="46"/>
                      <a:pt x="15" y="46"/>
                    </a:cubicBezTo>
                    <a:lnTo>
                      <a:pt x="14" y="45"/>
                    </a:lnTo>
                    <a:close/>
                    <a:moveTo>
                      <a:pt x="10" y="31"/>
                    </a:moveTo>
                    <a:cubicBezTo>
                      <a:pt x="10" y="31"/>
                      <a:pt x="10" y="31"/>
                      <a:pt x="10" y="31"/>
                    </a:cubicBezTo>
                    <a:cubicBezTo>
                      <a:pt x="10" y="31"/>
                      <a:pt x="10" y="31"/>
                      <a:pt x="10" y="31"/>
                    </a:cubicBezTo>
                    <a:cubicBezTo>
                      <a:pt x="10" y="31"/>
                      <a:pt x="10" y="31"/>
                      <a:pt x="10" y="31"/>
                    </a:cubicBezTo>
                    <a:cubicBezTo>
                      <a:pt x="10" y="31"/>
                      <a:pt x="10" y="31"/>
                      <a:pt x="10" y="31"/>
                    </a:cubicBezTo>
                    <a:cubicBezTo>
                      <a:pt x="11" y="31"/>
                      <a:pt x="11" y="31"/>
                      <a:pt x="11" y="31"/>
                    </a:cubicBezTo>
                    <a:lnTo>
                      <a:pt x="10" y="31"/>
                    </a:lnTo>
                    <a:close/>
                    <a:moveTo>
                      <a:pt x="0" y="0"/>
                    </a:moveTo>
                    <a:cubicBezTo>
                      <a:pt x="1" y="1"/>
                      <a:pt x="1" y="3"/>
                      <a:pt x="2" y="4"/>
                    </a:cubicBezTo>
                    <a:cubicBezTo>
                      <a:pt x="3" y="6"/>
                      <a:pt x="3" y="8"/>
                      <a:pt x="4" y="10"/>
                    </a:cubicBezTo>
                    <a:cubicBezTo>
                      <a:pt x="4" y="10"/>
                      <a:pt x="4" y="9"/>
                      <a:pt x="4" y="9"/>
                    </a:cubicBezTo>
                    <a:cubicBezTo>
                      <a:pt x="4" y="8"/>
                      <a:pt x="3" y="8"/>
                      <a:pt x="3" y="7"/>
                    </a:cubicBezTo>
                    <a:cubicBezTo>
                      <a:pt x="2" y="3"/>
                      <a:pt x="1" y="1"/>
                      <a:pt x="0" y="0"/>
                    </a:cubicBez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4" name="Freeform 2734"/>
              <p:cNvSpPr>
                <a:spLocks noEditPoints="1"/>
              </p:cNvSpPr>
              <p:nvPr/>
            </p:nvSpPr>
            <p:spPr bwMode="auto">
              <a:xfrm>
                <a:off x="1167" y="3574"/>
                <a:ext cx="9" cy="62"/>
              </a:xfrm>
              <a:custGeom>
                <a:avLst/>
                <a:gdLst>
                  <a:gd name="T0" fmla="*/ 3 w 4"/>
                  <a:gd name="T1" fmla="*/ 26 h 29"/>
                  <a:gd name="T2" fmla="*/ 3 w 4"/>
                  <a:gd name="T3" fmla="*/ 26 h 29"/>
                  <a:gd name="T4" fmla="*/ 4 w 4"/>
                  <a:gd name="T5" fmla="*/ 29 h 29"/>
                  <a:gd name="T6" fmla="*/ 3 w 4"/>
                  <a:gd name="T7" fmla="*/ 26 h 29"/>
                  <a:gd name="T8" fmla="*/ 2 w 4"/>
                  <a:gd name="T9" fmla="*/ 16 h 29"/>
                  <a:gd name="T10" fmla="*/ 2 w 4"/>
                  <a:gd name="T11" fmla="*/ 18 h 29"/>
                  <a:gd name="T12" fmla="*/ 3 w 4"/>
                  <a:gd name="T13" fmla="*/ 20 h 29"/>
                  <a:gd name="T14" fmla="*/ 3 w 4"/>
                  <a:gd name="T15" fmla="*/ 17 h 29"/>
                  <a:gd name="T16" fmla="*/ 2 w 4"/>
                  <a:gd name="T17" fmla="*/ 16 h 29"/>
                  <a:gd name="T18" fmla="*/ 1 w 4"/>
                  <a:gd name="T19" fmla="*/ 8 h 29"/>
                  <a:gd name="T20" fmla="*/ 1 w 4"/>
                  <a:gd name="T21" fmla="*/ 11 h 29"/>
                  <a:gd name="T22" fmla="*/ 1 w 4"/>
                  <a:gd name="T23" fmla="*/ 12 h 29"/>
                  <a:gd name="T24" fmla="*/ 2 w 4"/>
                  <a:gd name="T25" fmla="*/ 9 h 29"/>
                  <a:gd name="T26" fmla="*/ 1 w 4"/>
                  <a:gd name="T27" fmla="*/ 8 h 29"/>
                  <a:gd name="T28" fmla="*/ 0 w 4"/>
                  <a:gd name="T29" fmla="*/ 0 h 29"/>
                  <a:gd name="T30" fmla="*/ 0 w 4"/>
                  <a:gd name="T31" fmla="*/ 2 h 29"/>
                  <a:gd name="T32" fmla="*/ 0 w 4"/>
                  <a:gd name="T33" fmla="*/ 5 h 29"/>
                  <a:gd name="T34" fmla="*/ 1 w 4"/>
                  <a:gd name="T35" fmla="*/ 3 h 29"/>
                  <a:gd name="T36" fmla="*/ 0 w 4"/>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9">
                    <a:moveTo>
                      <a:pt x="3" y="26"/>
                    </a:moveTo>
                    <a:cubicBezTo>
                      <a:pt x="3" y="26"/>
                      <a:pt x="3" y="26"/>
                      <a:pt x="3" y="26"/>
                    </a:cubicBezTo>
                    <a:cubicBezTo>
                      <a:pt x="4" y="28"/>
                      <a:pt x="4" y="29"/>
                      <a:pt x="4" y="29"/>
                    </a:cubicBezTo>
                    <a:cubicBezTo>
                      <a:pt x="4" y="28"/>
                      <a:pt x="4" y="27"/>
                      <a:pt x="3" y="26"/>
                    </a:cubicBezTo>
                    <a:close/>
                    <a:moveTo>
                      <a:pt x="2" y="16"/>
                    </a:moveTo>
                    <a:cubicBezTo>
                      <a:pt x="2" y="16"/>
                      <a:pt x="2" y="17"/>
                      <a:pt x="2" y="18"/>
                    </a:cubicBezTo>
                    <a:cubicBezTo>
                      <a:pt x="2" y="19"/>
                      <a:pt x="3" y="19"/>
                      <a:pt x="3" y="20"/>
                    </a:cubicBezTo>
                    <a:cubicBezTo>
                      <a:pt x="3" y="19"/>
                      <a:pt x="3" y="18"/>
                      <a:pt x="3" y="17"/>
                    </a:cubicBezTo>
                    <a:cubicBezTo>
                      <a:pt x="3" y="17"/>
                      <a:pt x="2" y="16"/>
                      <a:pt x="2" y="16"/>
                    </a:cubicBezTo>
                    <a:close/>
                    <a:moveTo>
                      <a:pt x="1" y="8"/>
                    </a:moveTo>
                    <a:cubicBezTo>
                      <a:pt x="1" y="9"/>
                      <a:pt x="1" y="10"/>
                      <a:pt x="1" y="11"/>
                    </a:cubicBezTo>
                    <a:cubicBezTo>
                      <a:pt x="1" y="12"/>
                      <a:pt x="1" y="12"/>
                      <a:pt x="1" y="12"/>
                    </a:cubicBezTo>
                    <a:cubicBezTo>
                      <a:pt x="2" y="11"/>
                      <a:pt x="2" y="10"/>
                      <a:pt x="2" y="9"/>
                    </a:cubicBezTo>
                    <a:lnTo>
                      <a:pt x="1" y="8"/>
                    </a:lnTo>
                    <a:close/>
                    <a:moveTo>
                      <a:pt x="0" y="0"/>
                    </a:moveTo>
                    <a:cubicBezTo>
                      <a:pt x="0" y="1"/>
                      <a:pt x="0" y="1"/>
                      <a:pt x="0" y="2"/>
                    </a:cubicBezTo>
                    <a:cubicBezTo>
                      <a:pt x="0" y="3"/>
                      <a:pt x="0" y="4"/>
                      <a:pt x="0" y="5"/>
                    </a:cubicBezTo>
                    <a:cubicBezTo>
                      <a:pt x="0" y="5"/>
                      <a:pt x="1" y="4"/>
                      <a:pt x="1" y="3"/>
                    </a:cubicBezTo>
                    <a:cubicBezTo>
                      <a:pt x="0" y="2"/>
                      <a:pt x="0" y="1"/>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5" name="Freeform 2735"/>
              <p:cNvSpPr>
                <a:spLocks/>
              </p:cNvSpPr>
              <p:nvPr/>
            </p:nvSpPr>
            <p:spPr bwMode="auto">
              <a:xfrm>
                <a:off x="1174" y="3610"/>
                <a:ext cx="0" cy="19"/>
              </a:xfrm>
              <a:custGeom>
                <a:avLst/>
                <a:gdLst>
                  <a:gd name="T0" fmla="*/ 0 h 9"/>
                  <a:gd name="T1" fmla="*/ 3 h 9"/>
                  <a:gd name="T2" fmla="*/ 9 h 9"/>
                  <a:gd name="T3" fmla="*/ 9 h 9"/>
                  <a:gd name="T4" fmla="*/ 0 h 9"/>
                </a:gdLst>
                <a:ahLst/>
                <a:cxnLst>
                  <a:cxn ang="0">
                    <a:pos x="0" y="T0"/>
                  </a:cxn>
                  <a:cxn ang="0">
                    <a:pos x="0" y="T1"/>
                  </a:cxn>
                  <a:cxn ang="0">
                    <a:pos x="0" y="T2"/>
                  </a:cxn>
                  <a:cxn ang="0">
                    <a:pos x="0" y="T3"/>
                  </a:cxn>
                  <a:cxn ang="0">
                    <a:pos x="0" y="T4"/>
                  </a:cxn>
                </a:cxnLst>
                <a:rect l="0" t="0" r="r" b="b"/>
                <a:pathLst>
                  <a:path h="9">
                    <a:moveTo>
                      <a:pt x="0" y="0"/>
                    </a:moveTo>
                    <a:cubicBezTo>
                      <a:pt x="0" y="1"/>
                      <a:pt x="0" y="2"/>
                      <a:pt x="0" y="3"/>
                    </a:cubicBezTo>
                    <a:cubicBezTo>
                      <a:pt x="0" y="5"/>
                      <a:pt x="0" y="8"/>
                      <a:pt x="0" y="9"/>
                    </a:cubicBezTo>
                    <a:cubicBezTo>
                      <a:pt x="0" y="9"/>
                      <a:pt x="0" y="9"/>
                      <a:pt x="0" y="9"/>
                    </a:cubicBezTo>
                    <a:cubicBezTo>
                      <a:pt x="0" y="6"/>
                      <a:pt x="0" y="3"/>
                      <a:pt x="0"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6" name="Freeform 2736"/>
              <p:cNvSpPr>
                <a:spLocks/>
              </p:cNvSpPr>
              <p:nvPr/>
            </p:nvSpPr>
            <p:spPr bwMode="auto">
              <a:xfrm>
                <a:off x="1169" y="3593"/>
                <a:ext cx="3" cy="19"/>
              </a:xfrm>
              <a:custGeom>
                <a:avLst/>
                <a:gdLst>
                  <a:gd name="T0" fmla="*/ 1 w 1"/>
                  <a:gd name="T1" fmla="*/ 0 h 9"/>
                  <a:gd name="T2" fmla="*/ 0 w 1"/>
                  <a:gd name="T3" fmla="*/ 3 h 9"/>
                  <a:gd name="T4" fmla="*/ 1 w 1"/>
                  <a:gd name="T5" fmla="*/ 9 h 9"/>
                  <a:gd name="T6" fmla="*/ 1 w 1"/>
                  <a:gd name="T7" fmla="*/ 7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1" y="1"/>
                      <a:pt x="1" y="2"/>
                      <a:pt x="0" y="3"/>
                    </a:cubicBezTo>
                    <a:cubicBezTo>
                      <a:pt x="1" y="5"/>
                      <a:pt x="1" y="7"/>
                      <a:pt x="1" y="9"/>
                    </a:cubicBezTo>
                    <a:cubicBezTo>
                      <a:pt x="1" y="8"/>
                      <a:pt x="1" y="7"/>
                      <a:pt x="1" y="7"/>
                    </a:cubicBezTo>
                    <a:cubicBezTo>
                      <a:pt x="1" y="4"/>
                      <a:pt x="1" y="2"/>
                      <a:pt x="1" y="0"/>
                    </a:cubicBezTo>
                    <a:close/>
                  </a:path>
                </a:pathLst>
              </a:custGeom>
              <a:solidFill>
                <a:srgbClr val="A0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7" name="Freeform 2737"/>
              <p:cNvSpPr>
                <a:spLocks/>
              </p:cNvSpPr>
              <p:nvPr/>
            </p:nvSpPr>
            <p:spPr bwMode="auto">
              <a:xfrm>
                <a:off x="1167" y="3580"/>
                <a:ext cx="2" cy="17"/>
              </a:xfrm>
              <a:custGeom>
                <a:avLst/>
                <a:gdLst>
                  <a:gd name="T0" fmla="*/ 1 w 1"/>
                  <a:gd name="T1" fmla="*/ 0 h 8"/>
                  <a:gd name="T2" fmla="*/ 0 w 1"/>
                  <a:gd name="T3" fmla="*/ 2 h 8"/>
                  <a:gd name="T4" fmla="*/ 1 w 1"/>
                  <a:gd name="T5" fmla="*/ 8 h 8"/>
                  <a:gd name="T6" fmla="*/ 1 w 1"/>
                  <a:gd name="T7" fmla="*/ 5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1" y="1"/>
                      <a:pt x="0" y="2"/>
                      <a:pt x="0" y="2"/>
                    </a:cubicBezTo>
                    <a:cubicBezTo>
                      <a:pt x="1" y="4"/>
                      <a:pt x="1" y="6"/>
                      <a:pt x="1" y="8"/>
                    </a:cubicBezTo>
                    <a:cubicBezTo>
                      <a:pt x="1" y="7"/>
                      <a:pt x="1" y="6"/>
                      <a:pt x="1" y="5"/>
                    </a:cubicBezTo>
                    <a:cubicBezTo>
                      <a:pt x="1" y="3"/>
                      <a:pt x="1" y="2"/>
                      <a:pt x="1"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8" name="Freeform 2738"/>
              <p:cNvSpPr>
                <a:spLocks/>
              </p:cNvSpPr>
              <p:nvPr/>
            </p:nvSpPr>
            <p:spPr bwMode="auto">
              <a:xfrm>
                <a:off x="1165" y="3568"/>
                <a:ext cx="2" cy="10"/>
              </a:xfrm>
              <a:custGeom>
                <a:avLst/>
                <a:gdLst>
                  <a:gd name="T0" fmla="*/ 0 w 1"/>
                  <a:gd name="T1" fmla="*/ 0 h 5"/>
                  <a:gd name="T2" fmla="*/ 0 w 1"/>
                  <a:gd name="T3" fmla="*/ 1 h 5"/>
                  <a:gd name="T4" fmla="*/ 1 w 1"/>
                  <a:gd name="T5" fmla="*/ 5 h 5"/>
                  <a:gd name="T6" fmla="*/ 1 w 1"/>
                  <a:gd name="T7" fmla="*/ 3 h 5"/>
                  <a:gd name="T8" fmla="*/ 1 w 1"/>
                  <a:gd name="T9" fmla="*/ 1 h 5"/>
                  <a:gd name="T10" fmla="*/ 0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0" y="0"/>
                    </a:moveTo>
                    <a:cubicBezTo>
                      <a:pt x="0" y="0"/>
                      <a:pt x="0" y="1"/>
                      <a:pt x="0" y="1"/>
                    </a:cubicBezTo>
                    <a:cubicBezTo>
                      <a:pt x="0" y="3"/>
                      <a:pt x="1" y="4"/>
                      <a:pt x="1" y="5"/>
                    </a:cubicBezTo>
                    <a:cubicBezTo>
                      <a:pt x="1" y="4"/>
                      <a:pt x="1" y="4"/>
                      <a:pt x="1" y="3"/>
                    </a:cubicBezTo>
                    <a:cubicBezTo>
                      <a:pt x="1" y="2"/>
                      <a:pt x="1" y="1"/>
                      <a:pt x="1" y="1"/>
                    </a:cubicBezTo>
                    <a:cubicBezTo>
                      <a:pt x="1" y="0"/>
                      <a:pt x="1" y="0"/>
                      <a:pt x="0" y="0"/>
                    </a:cubicBezTo>
                    <a:close/>
                  </a:path>
                </a:pathLst>
              </a:custGeom>
              <a:solidFill>
                <a:srgbClr val="AF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9" name="Freeform 2739"/>
              <p:cNvSpPr>
                <a:spLocks/>
              </p:cNvSpPr>
              <p:nvPr/>
            </p:nvSpPr>
            <p:spPr bwMode="auto">
              <a:xfrm>
                <a:off x="1165" y="3565"/>
                <a:ext cx="2" cy="5"/>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1" y="1"/>
                      <a:pt x="1" y="1"/>
                      <a:pt x="1" y="2"/>
                    </a:cubicBezTo>
                    <a:cubicBezTo>
                      <a:pt x="1" y="1"/>
                      <a:pt x="1" y="1"/>
                      <a:pt x="1" y="0"/>
                    </a:cubicBezTo>
                    <a:close/>
                  </a:path>
                </a:pathLst>
              </a:custGeom>
              <a:solidFill>
                <a:srgbClr val="A6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0" name="Freeform 2740"/>
              <p:cNvSpPr>
                <a:spLocks noEditPoints="1"/>
              </p:cNvSpPr>
              <p:nvPr/>
            </p:nvSpPr>
            <p:spPr bwMode="auto">
              <a:xfrm>
                <a:off x="1078" y="3393"/>
                <a:ext cx="15" cy="104"/>
              </a:xfrm>
              <a:custGeom>
                <a:avLst/>
                <a:gdLst>
                  <a:gd name="T0" fmla="*/ 4 w 7"/>
                  <a:gd name="T1" fmla="*/ 23 h 49"/>
                  <a:gd name="T2" fmla="*/ 3 w 7"/>
                  <a:gd name="T3" fmla="*/ 25 h 49"/>
                  <a:gd name="T4" fmla="*/ 2 w 7"/>
                  <a:gd name="T5" fmla="*/ 30 h 49"/>
                  <a:gd name="T6" fmla="*/ 0 w 7"/>
                  <a:gd name="T7" fmla="*/ 49 h 49"/>
                  <a:gd name="T8" fmla="*/ 0 w 7"/>
                  <a:gd name="T9" fmla="*/ 49 h 49"/>
                  <a:gd name="T10" fmla="*/ 1 w 7"/>
                  <a:gd name="T11" fmla="*/ 45 h 49"/>
                  <a:gd name="T12" fmla="*/ 1 w 7"/>
                  <a:gd name="T13" fmla="*/ 45 h 49"/>
                  <a:gd name="T14" fmla="*/ 4 w 7"/>
                  <a:gd name="T15" fmla="*/ 23 h 49"/>
                  <a:gd name="T16" fmla="*/ 7 w 7"/>
                  <a:gd name="T17" fmla="*/ 0 h 49"/>
                  <a:gd name="T18" fmla="*/ 6 w 7"/>
                  <a:gd name="T19" fmla="*/ 5 h 49"/>
                  <a:gd name="T20" fmla="*/ 6 w 7"/>
                  <a:gd name="T21" fmla="*/ 8 h 49"/>
                  <a:gd name="T22" fmla="*/ 7 w 7"/>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9">
                    <a:moveTo>
                      <a:pt x="4" y="23"/>
                    </a:moveTo>
                    <a:cubicBezTo>
                      <a:pt x="4" y="23"/>
                      <a:pt x="3" y="24"/>
                      <a:pt x="3" y="25"/>
                    </a:cubicBezTo>
                    <a:cubicBezTo>
                      <a:pt x="3" y="26"/>
                      <a:pt x="3" y="28"/>
                      <a:pt x="2" y="30"/>
                    </a:cubicBezTo>
                    <a:cubicBezTo>
                      <a:pt x="1" y="37"/>
                      <a:pt x="0" y="43"/>
                      <a:pt x="0" y="49"/>
                    </a:cubicBezTo>
                    <a:cubicBezTo>
                      <a:pt x="0" y="49"/>
                      <a:pt x="0" y="49"/>
                      <a:pt x="0" y="49"/>
                    </a:cubicBezTo>
                    <a:cubicBezTo>
                      <a:pt x="0" y="47"/>
                      <a:pt x="0" y="46"/>
                      <a:pt x="1" y="45"/>
                    </a:cubicBezTo>
                    <a:cubicBezTo>
                      <a:pt x="1" y="45"/>
                      <a:pt x="1" y="45"/>
                      <a:pt x="1" y="45"/>
                    </a:cubicBezTo>
                    <a:cubicBezTo>
                      <a:pt x="2" y="38"/>
                      <a:pt x="3" y="30"/>
                      <a:pt x="4" y="23"/>
                    </a:cubicBezTo>
                    <a:close/>
                    <a:moveTo>
                      <a:pt x="7" y="0"/>
                    </a:moveTo>
                    <a:cubicBezTo>
                      <a:pt x="7" y="0"/>
                      <a:pt x="7" y="2"/>
                      <a:pt x="6" y="5"/>
                    </a:cubicBezTo>
                    <a:cubicBezTo>
                      <a:pt x="6" y="6"/>
                      <a:pt x="6" y="7"/>
                      <a:pt x="6" y="8"/>
                    </a:cubicBezTo>
                    <a:cubicBezTo>
                      <a:pt x="6" y="5"/>
                      <a:pt x="7" y="3"/>
                      <a:pt x="7"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1" name="Freeform 2741"/>
              <p:cNvSpPr>
                <a:spLocks/>
              </p:cNvSpPr>
              <p:nvPr/>
            </p:nvSpPr>
            <p:spPr bwMode="auto">
              <a:xfrm>
                <a:off x="1074" y="3538"/>
                <a:ext cx="0" cy="13"/>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3"/>
                      <a:pt x="0" y="6"/>
                    </a:cubicBezTo>
                    <a:cubicBezTo>
                      <a:pt x="0" y="4"/>
                      <a:pt x="0" y="2"/>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2" name="Freeform 2742"/>
              <p:cNvSpPr>
                <a:spLocks/>
              </p:cNvSpPr>
              <p:nvPr/>
            </p:nvSpPr>
            <p:spPr bwMode="auto">
              <a:xfrm>
                <a:off x="1082" y="3404"/>
                <a:ext cx="9" cy="53"/>
              </a:xfrm>
              <a:custGeom>
                <a:avLst/>
                <a:gdLst>
                  <a:gd name="T0" fmla="*/ 4 w 4"/>
                  <a:gd name="T1" fmla="*/ 0 h 25"/>
                  <a:gd name="T2" fmla="*/ 2 w 4"/>
                  <a:gd name="T3" fmla="*/ 12 h 25"/>
                  <a:gd name="T4" fmla="*/ 0 w 4"/>
                  <a:gd name="T5" fmla="*/ 25 h 25"/>
                  <a:gd name="T6" fmla="*/ 1 w 4"/>
                  <a:gd name="T7" fmla="*/ 20 h 25"/>
                  <a:gd name="T8" fmla="*/ 2 w 4"/>
                  <a:gd name="T9" fmla="*/ 18 h 25"/>
                  <a:gd name="T10" fmla="*/ 4 w 4"/>
                  <a:gd name="T11" fmla="*/ 3 h 25"/>
                  <a:gd name="T12" fmla="*/ 4 w 4"/>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4" y="0"/>
                    </a:moveTo>
                    <a:cubicBezTo>
                      <a:pt x="3" y="3"/>
                      <a:pt x="3" y="7"/>
                      <a:pt x="2" y="12"/>
                    </a:cubicBezTo>
                    <a:cubicBezTo>
                      <a:pt x="1" y="16"/>
                      <a:pt x="1" y="21"/>
                      <a:pt x="0" y="25"/>
                    </a:cubicBezTo>
                    <a:cubicBezTo>
                      <a:pt x="1" y="23"/>
                      <a:pt x="1" y="21"/>
                      <a:pt x="1" y="20"/>
                    </a:cubicBezTo>
                    <a:cubicBezTo>
                      <a:pt x="1" y="19"/>
                      <a:pt x="2" y="18"/>
                      <a:pt x="2" y="18"/>
                    </a:cubicBezTo>
                    <a:cubicBezTo>
                      <a:pt x="2" y="13"/>
                      <a:pt x="3" y="8"/>
                      <a:pt x="4" y="3"/>
                    </a:cubicBezTo>
                    <a:cubicBezTo>
                      <a:pt x="4" y="2"/>
                      <a:pt x="4" y="1"/>
                      <a:pt x="4"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3" name="Freeform 2743"/>
              <p:cNvSpPr>
                <a:spLocks/>
              </p:cNvSpPr>
              <p:nvPr/>
            </p:nvSpPr>
            <p:spPr bwMode="auto">
              <a:xfrm>
                <a:off x="1074" y="3489"/>
                <a:ext cx="6" cy="38"/>
              </a:xfrm>
              <a:custGeom>
                <a:avLst/>
                <a:gdLst>
                  <a:gd name="T0" fmla="*/ 3 w 3"/>
                  <a:gd name="T1" fmla="*/ 0 h 18"/>
                  <a:gd name="T2" fmla="*/ 3 w 3"/>
                  <a:gd name="T3" fmla="*/ 0 h 18"/>
                  <a:gd name="T4" fmla="*/ 2 w 3"/>
                  <a:gd name="T5" fmla="*/ 4 h 18"/>
                  <a:gd name="T6" fmla="*/ 0 w 3"/>
                  <a:gd name="T7" fmla="*/ 18 h 18"/>
                  <a:gd name="T8" fmla="*/ 2 w 3"/>
                  <a:gd name="T9" fmla="*/ 7 h 18"/>
                  <a:gd name="T10" fmla="*/ 3 w 3"/>
                  <a:gd name="T11" fmla="*/ 0 h 18"/>
                </a:gdLst>
                <a:ahLst/>
                <a:cxnLst>
                  <a:cxn ang="0">
                    <a:pos x="T0" y="T1"/>
                  </a:cxn>
                  <a:cxn ang="0">
                    <a:pos x="T2" y="T3"/>
                  </a:cxn>
                  <a:cxn ang="0">
                    <a:pos x="T4" y="T5"/>
                  </a:cxn>
                  <a:cxn ang="0">
                    <a:pos x="T6" y="T7"/>
                  </a:cxn>
                  <a:cxn ang="0">
                    <a:pos x="T8" y="T9"/>
                  </a:cxn>
                  <a:cxn ang="0">
                    <a:pos x="T10" y="T11"/>
                  </a:cxn>
                </a:cxnLst>
                <a:rect l="0" t="0" r="r" b="b"/>
                <a:pathLst>
                  <a:path w="3" h="18">
                    <a:moveTo>
                      <a:pt x="3" y="0"/>
                    </a:moveTo>
                    <a:cubicBezTo>
                      <a:pt x="3" y="0"/>
                      <a:pt x="3" y="0"/>
                      <a:pt x="3" y="0"/>
                    </a:cubicBezTo>
                    <a:cubicBezTo>
                      <a:pt x="2" y="1"/>
                      <a:pt x="2" y="2"/>
                      <a:pt x="2" y="4"/>
                    </a:cubicBezTo>
                    <a:cubicBezTo>
                      <a:pt x="1" y="9"/>
                      <a:pt x="1" y="13"/>
                      <a:pt x="0" y="18"/>
                    </a:cubicBezTo>
                    <a:cubicBezTo>
                      <a:pt x="1" y="14"/>
                      <a:pt x="1" y="11"/>
                      <a:pt x="2" y="7"/>
                    </a:cubicBezTo>
                    <a:cubicBezTo>
                      <a:pt x="2" y="5"/>
                      <a:pt x="3" y="2"/>
                      <a:pt x="3"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4" name="Freeform 2744"/>
              <p:cNvSpPr>
                <a:spLocks/>
              </p:cNvSpPr>
              <p:nvPr/>
            </p:nvSpPr>
            <p:spPr bwMode="auto">
              <a:xfrm>
                <a:off x="1072" y="3504"/>
                <a:ext cx="6" cy="53"/>
              </a:xfrm>
              <a:custGeom>
                <a:avLst/>
                <a:gdLst>
                  <a:gd name="T0" fmla="*/ 3 w 3"/>
                  <a:gd name="T1" fmla="*/ 0 h 25"/>
                  <a:gd name="T2" fmla="*/ 1 w 3"/>
                  <a:gd name="T3" fmla="*/ 11 h 25"/>
                  <a:gd name="T4" fmla="*/ 0 w 3"/>
                  <a:gd name="T5" fmla="*/ 25 h 25"/>
                  <a:gd name="T6" fmla="*/ 1 w 3"/>
                  <a:gd name="T7" fmla="*/ 22 h 25"/>
                  <a:gd name="T8" fmla="*/ 1 w 3"/>
                  <a:gd name="T9" fmla="*/ 16 h 25"/>
                  <a:gd name="T10" fmla="*/ 3 w 3"/>
                  <a:gd name="T11" fmla="*/ 0 h 25"/>
                </a:gdLst>
                <a:ahLst/>
                <a:cxnLst>
                  <a:cxn ang="0">
                    <a:pos x="T0" y="T1"/>
                  </a:cxn>
                  <a:cxn ang="0">
                    <a:pos x="T2" y="T3"/>
                  </a:cxn>
                  <a:cxn ang="0">
                    <a:pos x="T4" y="T5"/>
                  </a:cxn>
                  <a:cxn ang="0">
                    <a:pos x="T6" y="T7"/>
                  </a:cxn>
                  <a:cxn ang="0">
                    <a:pos x="T8" y="T9"/>
                  </a:cxn>
                  <a:cxn ang="0">
                    <a:pos x="T10" y="T11"/>
                  </a:cxn>
                </a:cxnLst>
                <a:rect l="0" t="0" r="r" b="b"/>
                <a:pathLst>
                  <a:path w="3" h="25">
                    <a:moveTo>
                      <a:pt x="3" y="0"/>
                    </a:moveTo>
                    <a:cubicBezTo>
                      <a:pt x="2" y="4"/>
                      <a:pt x="2" y="7"/>
                      <a:pt x="1" y="11"/>
                    </a:cubicBezTo>
                    <a:cubicBezTo>
                      <a:pt x="1" y="15"/>
                      <a:pt x="0" y="20"/>
                      <a:pt x="0" y="25"/>
                    </a:cubicBezTo>
                    <a:cubicBezTo>
                      <a:pt x="0" y="25"/>
                      <a:pt x="0" y="24"/>
                      <a:pt x="1" y="22"/>
                    </a:cubicBezTo>
                    <a:cubicBezTo>
                      <a:pt x="1" y="19"/>
                      <a:pt x="1" y="18"/>
                      <a:pt x="1" y="16"/>
                    </a:cubicBezTo>
                    <a:cubicBezTo>
                      <a:pt x="2" y="12"/>
                      <a:pt x="2" y="6"/>
                      <a:pt x="3"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5" name="Freeform 2745"/>
              <p:cNvSpPr>
                <a:spLocks/>
              </p:cNvSpPr>
              <p:nvPr/>
            </p:nvSpPr>
            <p:spPr bwMode="auto">
              <a:xfrm>
                <a:off x="1084" y="3410"/>
                <a:ext cx="9" cy="53"/>
              </a:xfrm>
              <a:custGeom>
                <a:avLst/>
                <a:gdLst>
                  <a:gd name="T0" fmla="*/ 4 w 4"/>
                  <a:gd name="T1" fmla="*/ 0 h 25"/>
                  <a:gd name="T2" fmla="*/ 0 w 4"/>
                  <a:gd name="T3" fmla="*/ 25 h 25"/>
                  <a:gd name="T4" fmla="*/ 4 w 4"/>
                  <a:gd name="T5" fmla="*/ 0 h 25"/>
                </a:gdLst>
                <a:ahLst/>
                <a:cxnLst>
                  <a:cxn ang="0">
                    <a:pos x="T0" y="T1"/>
                  </a:cxn>
                  <a:cxn ang="0">
                    <a:pos x="T2" y="T3"/>
                  </a:cxn>
                  <a:cxn ang="0">
                    <a:pos x="T4" y="T5"/>
                  </a:cxn>
                </a:cxnLst>
                <a:rect l="0" t="0" r="r" b="b"/>
                <a:pathLst>
                  <a:path w="4" h="25">
                    <a:moveTo>
                      <a:pt x="4" y="0"/>
                    </a:moveTo>
                    <a:cubicBezTo>
                      <a:pt x="3" y="3"/>
                      <a:pt x="2" y="12"/>
                      <a:pt x="0" y="25"/>
                    </a:cubicBezTo>
                    <a:cubicBezTo>
                      <a:pt x="2" y="15"/>
                      <a:pt x="4" y="3"/>
                      <a:pt x="4"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6" name="Freeform 2746"/>
              <p:cNvSpPr>
                <a:spLocks/>
              </p:cNvSpPr>
              <p:nvPr/>
            </p:nvSpPr>
            <p:spPr bwMode="auto">
              <a:xfrm>
                <a:off x="1080" y="3485"/>
                <a:ext cx="4" cy="29"/>
              </a:xfrm>
              <a:custGeom>
                <a:avLst/>
                <a:gdLst>
                  <a:gd name="T0" fmla="*/ 2 w 2"/>
                  <a:gd name="T1" fmla="*/ 0 h 14"/>
                  <a:gd name="T2" fmla="*/ 1 w 2"/>
                  <a:gd name="T3" fmla="*/ 6 h 14"/>
                  <a:gd name="T4" fmla="*/ 0 w 2"/>
                  <a:gd name="T5" fmla="*/ 14 h 14"/>
                  <a:gd name="T6" fmla="*/ 1 w 2"/>
                  <a:gd name="T7" fmla="*/ 10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1" y="3"/>
                      <a:pt x="1" y="5"/>
                      <a:pt x="1" y="6"/>
                    </a:cubicBezTo>
                    <a:cubicBezTo>
                      <a:pt x="0" y="9"/>
                      <a:pt x="0" y="12"/>
                      <a:pt x="0" y="14"/>
                    </a:cubicBezTo>
                    <a:cubicBezTo>
                      <a:pt x="0" y="13"/>
                      <a:pt x="1" y="11"/>
                      <a:pt x="1" y="10"/>
                    </a:cubicBezTo>
                    <a:cubicBezTo>
                      <a:pt x="1" y="7"/>
                      <a:pt x="1" y="4"/>
                      <a:pt x="2"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7" name="Freeform 2747"/>
              <p:cNvSpPr>
                <a:spLocks/>
              </p:cNvSpPr>
              <p:nvPr/>
            </p:nvSpPr>
            <p:spPr bwMode="auto">
              <a:xfrm>
                <a:off x="1082" y="3406"/>
                <a:ext cx="11" cy="74"/>
              </a:xfrm>
              <a:custGeom>
                <a:avLst/>
                <a:gdLst>
                  <a:gd name="T0" fmla="*/ 5 w 5"/>
                  <a:gd name="T1" fmla="*/ 0 h 35"/>
                  <a:gd name="T2" fmla="*/ 5 w 5"/>
                  <a:gd name="T3" fmla="*/ 2 h 35"/>
                  <a:gd name="T4" fmla="*/ 1 w 5"/>
                  <a:gd name="T5" fmla="*/ 27 h 35"/>
                  <a:gd name="T6" fmla="*/ 0 w 5"/>
                  <a:gd name="T7" fmla="*/ 35 h 35"/>
                  <a:gd name="T8" fmla="*/ 2 w 5"/>
                  <a:gd name="T9" fmla="*/ 30 h 35"/>
                  <a:gd name="T10" fmla="*/ 5 w 5"/>
                  <a:gd name="T11" fmla="*/ 0 h 35"/>
                </a:gdLst>
                <a:ahLst/>
                <a:cxnLst>
                  <a:cxn ang="0">
                    <a:pos x="T0" y="T1"/>
                  </a:cxn>
                  <a:cxn ang="0">
                    <a:pos x="T2" y="T3"/>
                  </a:cxn>
                  <a:cxn ang="0">
                    <a:pos x="T4" y="T5"/>
                  </a:cxn>
                  <a:cxn ang="0">
                    <a:pos x="T6" y="T7"/>
                  </a:cxn>
                  <a:cxn ang="0">
                    <a:pos x="T8" y="T9"/>
                  </a:cxn>
                  <a:cxn ang="0">
                    <a:pos x="T10" y="T11"/>
                  </a:cxn>
                </a:cxnLst>
                <a:rect l="0" t="0" r="r" b="b"/>
                <a:pathLst>
                  <a:path w="5" h="35">
                    <a:moveTo>
                      <a:pt x="5" y="0"/>
                    </a:moveTo>
                    <a:cubicBezTo>
                      <a:pt x="5" y="0"/>
                      <a:pt x="5" y="1"/>
                      <a:pt x="5" y="2"/>
                    </a:cubicBezTo>
                    <a:cubicBezTo>
                      <a:pt x="5" y="5"/>
                      <a:pt x="3" y="17"/>
                      <a:pt x="1" y="27"/>
                    </a:cubicBezTo>
                    <a:cubicBezTo>
                      <a:pt x="1" y="29"/>
                      <a:pt x="1" y="32"/>
                      <a:pt x="0" y="35"/>
                    </a:cubicBezTo>
                    <a:cubicBezTo>
                      <a:pt x="1" y="34"/>
                      <a:pt x="1" y="32"/>
                      <a:pt x="2" y="30"/>
                    </a:cubicBezTo>
                    <a:cubicBezTo>
                      <a:pt x="3" y="21"/>
                      <a:pt x="4" y="11"/>
                      <a:pt x="5"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8" name="Freeform 2748"/>
              <p:cNvSpPr>
                <a:spLocks/>
              </p:cNvSpPr>
              <p:nvPr/>
            </p:nvSpPr>
            <p:spPr bwMode="auto">
              <a:xfrm>
                <a:off x="1082" y="3470"/>
                <a:ext cx="4" cy="27"/>
              </a:xfrm>
              <a:custGeom>
                <a:avLst/>
                <a:gdLst>
                  <a:gd name="T0" fmla="*/ 2 w 2"/>
                  <a:gd name="T1" fmla="*/ 0 h 13"/>
                  <a:gd name="T2" fmla="*/ 0 w 2"/>
                  <a:gd name="T3" fmla="*/ 5 h 13"/>
                  <a:gd name="T4" fmla="*/ 0 w 2"/>
                  <a:gd name="T5" fmla="*/ 13 h 13"/>
                  <a:gd name="T6" fmla="*/ 1 w 2"/>
                  <a:gd name="T7" fmla="*/ 7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1" y="2"/>
                      <a:pt x="1" y="4"/>
                      <a:pt x="0" y="5"/>
                    </a:cubicBezTo>
                    <a:cubicBezTo>
                      <a:pt x="0" y="8"/>
                      <a:pt x="0" y="11"/>
                      <a:pt x="0" y="13"/>
                    </a:cubicBezTo>
                    <a:cubicBezTo>
                      <a:pt x="0" y="12"/>
                      <a:pt x="0" y="10"/>
                      <a:pt x="1" y="7"/>
                    </a:cubicBezTo>
                    <a:cubicBezTo>
                      <a:pt x="1" y="5"/>
                      <a:pt x="1" y="3"/>
                      <a:pt x="2"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9" name="Freeform 2749"/>
              <p:cNvSpPr>
                <a:spLocks/>
              </p:cNvSpPr>
              <p:nvPr/>
            </p:nvSpPr>
            <p:spPr bwMode="auto">
              <a:xfrm>
                <a:off x="1080" y="3506"/>
                <a:ext cx="2" cy="30"/>
              </a:xfrm>
              <a:custGeom>
                <a:avLst/>
                <a:gdLst>
                  <a:gd name="T0" fmla="*/ 1 w 1"/>
                  <a:gd name="T1" fmla="*/ 0 h 14"/>
                  <a:gd name="T2" fmla="*/ 0 w 1"/>
                  <a:gd name="T3" fmla="*/ 4 h 14"/>
                  <a:gd name="T4" fmla="*/ 0 w 1"/>
                  <a:gd name="T5" fmla="*/ 14 h 14"/>
                  <a:gd name="T6" fmla="*/ 1 w 1"/>
                  <a:gd name="T7" fmla="*/ 0 h 14"/>
                </a:gdLst>
                <a:ahLst/>
                <a:cxnLst>
                  <a:cxn ang="0">
                    <a:pos x="T0" y="T1"/>
                  </a:cxn>
                  <a:cxn ang="0">
                    <a:pos x="T2" y="T3"/>
                  </a:cxn>
                  <a:cxn ang="0">
                    <a:pos x="T4" y="T5"/>
                  </a:cxn>
                  <a:cxn ang="0">
                    <a:pos x="T6" y="T7"/>
                  </a:cxn>
                </a:cxnLst>
                <a:rect l="0" t="0" r="r" b="b"/>
                <a:pathLst>
                  <a:path w="1" h="14">
                    <a:moveTo>
                      <a:pt x="1" y="0"/>
                    </a:moveTo>
                    <a:cubicBezTo>
                      <a:pt x="1" y="1"/>
                      <a:pt x="0" y="3"/>
                      <a:pt x="0" y="4"/>
                    </a:cubicBezTo>
                    <a:cubicBezTo>
                      <a:pt x="0" y="7"/>
                      <a:pt x="0" y="10"/>
                      <a:pt x="0" y="14"/>
                    </a:cubicBezTo>
                    <a:cubicBezTo>
                      <a:pt x="0" y="14"/>
                      <a:pt x="0" y="8"/>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0" name="Freeform 2750"/>
              <p:cNvSpPr>
                <a:spLocks/>
              </p:cNvSpPr>
              <p:nvPr/>
            </p:nvSpPr>
            <p:spPr bwMode="auto">
              <a:xfrm>
                <a:off x="1080" y="3506"/>
                <a:ext cx="2" cy="8"/>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0" y="4"/>
                      <a:pt x="0" y="4"/>
                      <a:pt x="0" y="4"/>
                    </a:cubicBezTo>
                    <a:cubicBezTo>
                      <a:pt x="0" y="3"/>
                      <a:pt x="1" y="1"/>
                      <a:pt x="1"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1" name="Freeform 2751"/>
              <p:cNvSpPr>
                <a:spLocks noEditPoints="1"/>
              </p:cNvSpPr>
              <p:nvPr/>
            </p:nvSpPr>
            <p:spPr bwMode="auto">
              <a:xfrm>
                <a:off x="1074" y="3385"/>
                <a:ext cx="19" cy="123"/>
              </a:xfrm>
              <a:custGeom>
                <a:avLst/>
                <a:gdLst>
                  <a:gd name="T0" fmla="*/ 3 w 9"/>
                  <a:gd name="T1" fmla="*/ 37 h 58"/>
                  <a:gd name="T2" fmla="*/ 1 w 9"/>
                  <a:gd name="T3" fmla="*/ 51 h 58"/>
                  <a:gd name="T4" fmla="*/ 0 w 9"/>
                  <a:gd name="T5" fmla="*/ 58 h 58"/>
                  <a:gd name="T6" fmla="*/ 2 w 9"/>
                  <a:gd name="T7" fmla="*/ 53 h 58"/>
                  <a:gd name="T8" fmla="*/ 2 w 9"/>
                  <a:gd name="T9" fmla="*/ 53 h 58"/>
                  <a:gd name="T10" fmla="*/ 3 w 9"/>
                  <a:gd name="T11" fmla="*/ 37 h 58"/>
                  <a:gd name="T12" fmla="*/ 9 w 9"/>
                  <a:gd name="T13" fmla="*/ 0 h 58"/>
                  <a:gd name="T14" fmla="*/ 8 w 9"/>
                  <a:gd name="T15" fmla="*/ 6 h 58"/>
                  <a:gd name="T16" fmla="*/ 8 w 9"/>
                  <a:gd name="T17" fmla="*/ 7 h 58"/>
                  <a:gd name="T18" fmla="*/ 9 w 9"/>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8">
                    <a:moveTo>
                      <a:pt x="3" y="37"/>
                    </a:moveTo>
                    <a:cubicBezTo>
                      <a:pt x="3" y="41"/>
                      <a:pt x="2" y="46"/>
                      <a:pt x="1" y="51"/>
                    </a:cubicBezTo>
                    <a:cubicBezTo>
                      <a:pt x="1" y="53"/>
                      <a:pt x="0" y="56"/>
                      <a:pt x="0" y="58"/>
                    </a:cubicBezTo>
                    <a:cubicBezTo>
                      <a:pt x="1" y="56"/>
                      <a:pt x="1" y="55"/>
                      <a:pt x="2" y="53"/>
                    </a:cubicBezTo>
                    <a:cubicBezTo>
                      <a:pt x="2" y="53"/>
                      <a:pt x="2" y="53"/>
                      <a:pt x="2" y="53"/>
                    </a:cubicBezTo>
                    <a:cubicBezTo>
                      <a:pt x="2" y="47"/>
                      <a:pt x="3" y="42"/>
                      <a:pt x="3" y="37"/>
                    </a:cubicBezTo>
                    <a:close/>
                    <a:moveTo>
                      <a:pt x="9" y="0"/>
                    </a:moveTo>
                    <a:cubicBezTo>
                      <a:pt x="9" y="0"/>
                      <a:pt x="9" y="2"/>
                      <a:pt x="8" y="6"/>
                    </a:cubicBezTo>
                    <a:cubicBezTo>
                      <a:pt x="8" y="7"/>
                      <a:pt x="8" y="7"/>
                      <a:pt x="8" y="7"/>
                    </a:cubicBezTo>
                    <a:cubicBezTo>
                      <a:pt x="8" y="5"/>
                      <a:pt x="9" y="2"/>
                      <a:pt x="9"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2" name="Freeform 2752"/>
              <p:cNvSpPr>
                <a:spLocks/>
              </p:cNvSpPr>
              <p:nvPr/>
            </p:nvSpPr>
            <p:spPr bwMode="auto">
              <a:xfrm>
                <a:off x="1076" y="3398"/>
                <a:ext cx="15" cy="95"/>
              </a:xfrm>
              <a:custGeom>
                <a:avLst/>
                <a:gdLst>
                  <a:gd name="T0" fmla="*/ 7 w 7"/>
                  <a:gd name="T1" fmla="*/ 0 h 45"/>
                  <a:gd name="T2" fmla="*/ 0 w 7"/>
                  <a:gd name="T3" fmla="*/ 45 h 45"/>
                  <a:gd name="T4" fmla="*/ 2 w 7"/>
                  <a:gd name="T5" fmla="*/ 31 h 45"/>
                  <a:gd name="T6" fmla="*/ 5 w 7"/>
                  <a:gd name="T7" fmla="*/ 15 h 45"/>
                  <a:gd name="T8" fmla="*/ 7 w 7"/>
                  <a:gd name="T9" fmla="*/ 1 h 45"/>
                  <a:gd name="T10" fmla="*/ 7 w 7"/>
                  <a:gd name="T11" fmla="*/ 0 h 45"/>
                </a:gdLst>
                <a:ahLst/>
                <a:cxnLst>
                  <a:cxn ang="0">
                    <a:pos x="T0" y="T1"/>
                  </a:cxn>
                  <a:cxn ang="0">
                    <a:pos x="T2" y="T3"/>
                  </a:cxn>
                  <a:cxn ang="0">
                    <a:pos x="T4" y="T5"/>
                  </a:cxn>
                  <a:cxn ang="0">
                    <a:pos x="T6" y="T7"/>
                  </a:cxn>
                  <a:cxn ang="0">
                    <a:pos x="T8" y="T9"/>
                  </a:cxn>
                  <a:cxn ang="0">
                    <a:pos x="T10" y="T11"/>
                  </a:cxn>
                </a:cxnLst>
                <a:rect l="0" t="0" r="r" b="b"/>
                <a:pathLst>
                  <a:path w="7" h="45">
                    <a:moveTo>
                      <a:pt x="7" y="0"/>
                    </a:moveTo>
                    <a:cubicBezTo>
                      <a:pt x="5" y="8"/>
                      <a:pt x="2" y="24"/>
                      <a:pt x="0" y="45"/>
                    </a:cubicBezTo>
                    <a:cubicBezTo>
                      <a:pt x="1" y="40"/>
                      <a:pt x="2" y="35"/>
                      <a:pt x="2" y="31"/>
                    </a:cubicBezTo>
                    <a:cubicBezTo>
                      <a:pt x="3" y="25"/>
                      <a:pt x="4" y="19"/>
                      <a:pt x="5" y="15"/>
                    </a:cubicBezTo>
                    <a:cubicBezTo>
                      <a:pt x="6" y="10"/>
                      <a:pt x="6" y="6"/>
                      <a:pt x="7" y="1"/>
                    </a:cubicBezTo>
                    <a:cubicBezTo>
                      <a:pt x="7" y="1"/>
                      <a:pt x="7" y="1"/>
                      <a:pt x="7"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3" name="Freeform 2753"/>
              <p:cNvSpPr>
                <a:spLocks/>
              </p:cNvSpPr>
              <p:nvPr/>
            </p:nvSpPr>
            <p:spPr bwMode="auto">
              <a:xfrm>
                <a:off x="1069" y="3497"/>
                <a:ext cx="9" cy="58"/>
              </a:xfrm>
              <a:custGeom>
                <a:avLst/>
                <a:gdLst>
                  <a:gd name="T0" fmla="*/ 4 w 4"/>
                  <a:gd name="T1" fmla="*/ 0 h 27"/>
                  <a:gd name="T2" fmla="*/ 2 w 4"/>
                  <a:gd name="T3" fmla="*/ 5 h 27"/>
                  <a:gd name="T4" fmla="*/ 0 w 4"/>
                  <a:gd name="T5" fmla="*/ 27 h 27"/>
                  <a:gd name="T6" fmla="*/ 4 w 4"/>
                  <a:gd name="T7" fmla="*/ 0 h 27"/>
                </a:gdLst>
                <a:ahLst/>
                <a:cxnLst>
                  <a:cxn ang="0">
                    <a:pos x="T0" y="T1"/>
                  </a:cxn>
                  <a:cxn ang="0">
                    <a:pos x="T2" y="T3"/>
                  </a:cxn>
                  <a:cxn ang="0">
                    <a:pos x="T4" y="T5"/>
                  </a:cxn>
                  <a:cxn ang="0">
                    <a:pos x="T6" y="T7"/>
                  </a:cxn>
                </a:cxnLst>
                <a:rect l="0" t="0" r="r" b="b"/>
                <a:pathLst>
                  <a:path w="4" h="27">
                    <a:moveTo>
                      <a:pt x="4" y="0"/>
                    </a:moveTo>
                    <a:cubicBezTo>
                      <a:pt x="3" y="2"/>
                      <a:pt x="3" y="3"/>
                      <a:pt x="2" y="5"/>
                    </a:cubicBezTo>
                    <a:cubicBezTo>
                      <a:pt x="2" y="12"/>
                      <a:pt x="1" y="19"/>
                      <a:pt x="0" y="27"/>
                    </a:cubicBezTo>
                    <a:cubicBezTo>
                      <a:pt x="0" y="27"/>
                      <a:pt x="2" y="16"/>
                      <a:pt x="4"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4" name="Freeform 2754"/>
              <p:cNvSpPr>
                <a:spLocks/>
              </p:cNvSpPr>
              <p:nvPr/>
            </p:nvSpPr>
            <p:spPr bwMode="auto">
              <a:xfrm>
                <a:off x="1078" y="3457"/>
                <a:ext cx="4" cy="40"/>
              </a:xfrm>
              <a:custGeom>
                <a:avLst/>
                <a:gdLst>
                  <a:gd name="T0" fmla="*/ 2 w 2"/>
                  <a:gd name="T1" fmla="*/ 0 h 19"/>
                  <a:gd name="T2" fmla="*/ 1 w 2"/>
                  <a:gd name="T3" fmla="*/ 3 h 19"/>
                  <a:gd name="T4" fmla="*/ 0 w 2"/>
                  <a:gd name="T5" fmla="*/ 19 h 19"/>
                  <a:gd name="T6" fmla="*/ 2 w 2"/>
                  <a:gd name="T7" fmla="*/ 0 h 19"/>
                </a:gdLst>
                <a:ahLst/>
                <a:cxnLst>
                  <a:cxn ang="0">
                    <a:pos x="T0" y="T1"/>
                  </a:cxn>
                  <a:cxn ang="0">
                    <a:pos x="T2" y="T3"/>
                  </a:cxn>
                  <a:cxn ang="0">
                    <a:pos x="T4" y="T5"/>
                  </a:cxn>
                  <a:cxn ang="0">
                    <a:pos x="T6" y="T7"/>
                  </a:cxn>
                </a:cxnLst>
                <a:rect l="0" t="0" r="r" b="b"/>
                <a:pathLst>
                  <a:path w="2" h="19">
                    <a:moveTo>
                      <a:pt x="2" y="0"/>
                    </a:moveTo>
                    <a:cubicBezTo>
                      <a:pt x="2" y="1"/>
                      <a:pt x="2" y="2"/>
                      <a:pt x="1" y="3"/>
                    </a:cubicBezTo>
                    <a:cubicBezTo>
                      <a:pt x="1" y="8"/>
                      <a:pt x="0" y="13"/>
                      <a:pt x="0" y="19"/>
                    </a:cubicBezTo>
                    <a:cubicBezTo>
                      <a:pt x="0" y="13"/>
                      <a:pt x="1" y="7"/>
                      <a:pt x="2" y="0"/>
                    </a:cubicBezTo>
                    <a:close/>
                  </a:path>
                </a:pathLst>
              </a:custGeom>
              <a:solidFill>
                <a:srgbClr val="B35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5" name="Freeform 2755"/>
              <p:cNvSpPr>
                <a:spLocks/>
              </p:cNvSpPr>
              <p:nvPr/>
            </p:nvSpPr>
            <p:spPr bwMode="auto">
              <a:xfrm>
                <a:off x="1080" y="3429"/>
                <a:ext cx="6" cy="34"/>
              </a:xfrm>
              <a:custGeom>
                <a:avLst/>
                <a:gdLst>
                  <a:gd name="T0" fmla="*/ 3 w 3"/>
                  <a:gd name="T1" fmla="*/ 0 h 16"/>
                  <a:gd name="T2" fmla="*/ 0 w 3"/>
                  <a:gd name="T3" fmla="*/ 16 h 16"/>
                  <a:gd name="T4" fmla="*/ 1 w 3"/>
                  <a:gd name="T5" fmla="*/ 13 h 16"/>
                  <a:gd name="T6" fmla="*/ 3 w 3"/>
                  <a:gd name="T7" fmla="*/ 0 h 16"/>
                </a:gdLst>
                <a:ahLst/>
                <a:cxnLst>
                  <a:cxn ang="0">
                    <a:pos x="T0" y="T1"/>
                  </a:cxn>
                  <a:cxn ang="0">
                    <a:pos x="T2" y="T3"/>
                  </a:cxn>
                  <a:cxn ang="0">
                    <a:pos x="T4" y="T5"/>
                  </a:cxn>
                  <a:cxn ang="0">
                    <a:pos x="T6" y="T7"/>
                  </a:cxn>
                </a:cxnLst>
                <a:rect l="0" t="0" r="r" b="b"/>
                <a:pathLst>
                  <a:path w="3" h="16">
                    <a:moveTo>
                      <a:pt x="3" y="0"/>
                    </a:moveTo>
                    <a:cubicBezTo>
                      <a:pt x="2" y="4"/>
                      <a:pt x="1" y="10"/>
                      <a:pt x="0" y="16"/>
                    </a:cubicBezTo>
                    <a:cubicBezTo>
                      <a:pt x="1" y="15"/>
                      <a:pt x="1" y="14"/>
                      <a:pt x="1" y="13"/>
                    </a:cubicBezTo>
                    <a:cubicBezTo>
                      <a:pt x="2" y="9"/>
                      <a:pt x="2" y="4"/>
                      <a:pt x="3" y="0"/>
                    </a:cubicBezTo>
                    <a:close/>
                  </a:path>
                </a:pathLst>
              </a:custGeom>
              <a:solidFill>
                <a:srgbClr val="B8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6" name="Freeform 2756"/>
              <p:cNvSpPr>
                <a:spLocks noEditPoints="1"/>
              </p:cNvSpPr>
              <p:nvPr/>
            </p:nvSpPr>
            <p:spPr bwMode="auto">
              <a:xfrm>
                <a:off x="1082" y="3412"/>
                <a:ext cx="13" cy="115"/>
              </a:xfrm>
              <a:custGeom>
                <a:avLst/>
                <a:gdLst>
                  <a:gd name="T0" fmla="*/ 1 w 6"/>
                  <a:gd name="T1" fmla="*/ 45 h 54"/>
                  <a:gd name="T2" fmla="*/ 0 w 6"/>
                  <a:gd name="T3" fmla="*/ 49 h 54"/>
                  <a:gd name="T4" fmla="*/ 0 w 6"/>
                  <a:gd name="T5" fmla="*/ 50 h 54"/>
                  <a:gd name="T6" fmla="*/ 0 w 6"/>
                  <a:gd name="T7" fmla="*/ 54 h 54"/>
                  <a:gd name="T8" fmla="*/ 1 w 6"/>
                  <a:gd name="T9" fmla="*/ 45 h 54"/>
                  <a:gd name="T10" fmla="*/ 2 w 6"/>
                  <a:gd name="T11" fmla="*/ 34 h 54"/>
                  <a:gd name="T12" fmla="*/ 2 w 6"/>
                  <a:gd name="T13" fmla="*/ 35 h 54"/>
                  <a:gd name="T14" fmla="*/ 2 w 6"/>
                  <a:gd name="T15" fmla="*/ 34 h 54"/>
                  <a:gd name="T16" fmla="*/ 6 w 6"/>
                  <a:gd name="T17" fmla="*/ 0 h 54"/>
                  <a:gd name="T18" fmla="*/ 6 w 6"/>
                  <a:gd name="T19" fmla="*/ 0 h 54"/>
                  <a:gd name="T20" fmla="*/ 6 w 6"/>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4">
                    <a:moveTo>
                      <a:pt x="1" y="45"/>
                    </a:moveTo>
                    <a:cubicBezTo>
                      <a:pt x="1" y="47"/>
                      <a:pt x="0" y="48"/>
                      <a:pt x="0" y="49"/>
                    </a:cubicBezTo>
                    <a:cubicBezTo>
                      <a:pt x="0" y="50"/>
                      <a:pt x="0" y="50"/>
                      <a:pt x="0" y="50"/>
                    </a:cubicBezTo>
                    <a:cubicBezTo>
                      <a:pt x="0" y="51"/>
                      <a:pt x="0" y="53"/>
                      <a:pt x="0" y="54"/>
                    </a:cubicBezTo>
                    <a:cubicBezTo>
                      <a:pt x="0" y="52"/>
                      <a:pt x="1" y="49"/>
                      <a:pt x="1" y="45"/>
                    </a:cubicBezTo>
                    <a:close/>
                    <a:moveTo>
                      <a:pt x="2" y="34"/>
                    </a:moveTo>
                    <a:cubicBezTo>
                      <a:pt x="2" y="35"/>
                      <a:pt x="2" y="35"/>
                      <a:pt x="2" y="35"/>
                    </a:cubicBezTo>
                    <a:cubicBezTo>
                      <a:pt x="2" y="34"/>
                      <a:pt x="2" y="34"/>
                      <a:pt x="2" y="34"/>
                    </a:cubicBezTo>
                    <a:close/>
                    <a:moveTo>
                      <a:pt x="6" y="0"/>
                    </a:moveTo>
                    <a:cubicBezTo>
                      <a:pt x="6" y="0"/>
                      <a:pt x="6" y="0"/>
                      <a:pt x="6" y="0"/>
                    </a:cubicBezTo>
                    <a:cubicBezTo>
                      <a:pt x="6" y="0"/>
                      <a:pt x="6" y="0"/>
                      <a:pt x="6"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7" name="Freeform 2757"/>
              <p:cNvSpPr>
                <a:spLocks noEditPoints="1"/>
              </p:cNvSpPr>
              <p:nvPr/>
            </p:nvSpPr>
            <p:spPr bwMode="auto">
              <a:xfrm>
                <a:off x="1084" y="3410"/>
                <a:ext cx="11" cy="81"/>
              </a:xfrm>
              <a:custGeom>
                <a:avLst/>
                <a:gdLst>
                  <a:gd name="T0" fmla="*/ 4 w 5"/>
                  <a:gd name="T1" fmla="*/ 10 h 38"/>
                  <a:gd name="T2" fmla="*/ 1 w 5"/>
                  <a:gd name="T3" fmla="*/ 27 h 38"/>
                  <a:gd name="T4" fmla="*/ 0 w 5"/>
                  <a:gd name="T5" fmla="*/ 38 h 38"/>
                  <a:gd name="T6" fmla="*/ 1 w 5"/>
                  <a:gd name="T7" fmla="*/ 36 h 38"/>
                  <a:gd name="T8" fmla="*/ 1 w 5"/>
                  <a:gd name="T9" fmla="*/ 35 h 38"/>
                  <a:gd name="T10" fmla="*/ 1 w 5"/>
                  <a:gd name="T11" fmla="*/ 34 h 38"/>
                  <a:gd name="T12" fmla="*/ 1 w 5"/>
                  <a:gd name="T13" fmla="*/ 34 h 38"/>
                  <a:gd name="T14" fmla="*/ 1 w 5"/>
                  <a:gd name="T15" fmla="*/ 34 h 38"/>
                  <a:gd name="T16" fmla="*/ 4 w 5"/>
                  <a:gd name="T17" fmla="*/ 10 h 38"/>
                  <a:gd name="T18" fmla="*/ 5 w 5"/>
                  <a:gd name="T19" fmla="*/ 0 h 38"/>
                  <a:gd name="T20" fmla="*/ 5 w 5"/>
                  <a:gd name="T21" fmla="*/ 1 h 38"/>
                  <a:gd name="T22" fmla="*/ 5 w 5"/>
                  <a:gd name="T23" fmla="*/ 1 h 38"/>
                  <a:gd name="T24" fmla="*/ 5 w 5"/>
                  <a:gd name="T25" fmla="*/ 4 h 38"/>
                  <a:gd name="T26" fmla="*/ 5 w 5"/>
                  <a:gd name="T27" fmla="*/ 1 h 38"/>
                  <a:gd name="T28" fmla="*/ 5 w 5"/>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8">
                    <a:moveTo>
                      <a:pt x="4" y="10"/>
                    </a:moveTo>
                    <a:cubicBezTo>
                      <a:pt x="3" y="15"/>
                      <a:pt x="2" y="21"/>
                      <a:pt x="1" y="27"/>
                    </a:cubicBezTo>
                    <a:cubicBezTo>
                      <a:pt x="1" y="31"/>
                      <a:pt x="0" y="35"/>
                      <a:pt x="0" y="38"/>
                    </a:cubicBezTo>
                    <a:cubicBezTo>
                      <a:pt x="0" y="37"/>
                      <a:pt x="1" y="37"/>
                      <a:pt x="1" y="36"/>
                    </a:cubicBezTo>
                    <a:cubicBezTo>
                      <a:pt x="1" y="35"/>
                      <a:pt x="1" y="35"/>
                      <a:pt x="1" y="35"/>
                    </a:cubicBezTo>
                    <a:cubicBezTo>
                      <a:pt x="1" y="34"/>
                      <a:pt x="1" y="34"/>
                      <a:pt x="1" y="34"/>
                    </a:cubicBezTo>
                    <a:cubicBezTo>
                      <a:pt x="1" y="34"/>
                      <a:pt x="1" y="34"/>
                      <a:pt x="1" y="34"/>
                    </a:cubicBezTo>
                    <a:cubicBezTo>
                      <a:pt x="1" y="34"/>
                      <a:pt x="1" y="34"/>
                      <a:pt x="1" y="34"/>
                    </a:cubicBezTo>
                    <a:cubicBezTo>
                      <a:pt x="2" y="27"/>
                      <a:pt x="3" y="18"/>
                      <a:pt x="4" y="10"/>
                    </a:cubicBezTo>
                    <a:close/>
                    <a:moveTo>
                      <a:pt x="5" y="0"/>
                    </a:moveTo>
                    <a:cubicBezTo>
                      <a:pt x="5" y="1"/>
                      <a:pt x="5" y="1"/>
                      <a:pt x="5" y="1"/>
                    </a:cubicBezTo>
                    <a:cubicBezTo>
                      <a:pt x="5" y="1"/>
                      <a:pt x="5" y="1"/>
                      <a:pt x="5" y="1"/>
                    </a:cubicBezTo>
                    <a:cubicBezTo>
                      <a:pt x="5" y="2"/>
                      <a:pt x="5" y="3"/>
                      <a:pt x="5" y="4"/>
                    </a:cubicBezTo>
                    <a:cubicBezTo>
                      <a:pt x="5" y="3"/>
                      <a:pt x="5" y="2"/>
                      <a:pt x="5" y="1"/>
                    </a:cubicBezTo>
                    <a:lnTo>
                      <a:pt x="5" y="0"/>
                    </a:ln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8" name="Freeform 2758"/>
              <p:cNvSpPr>
                <a:spLocks/>
              </p:cNvSpPr>
              <p:nvPr/>
            </p:nvSpPr>
            <p:spPr bwMode="auto">
              <a:xfrm>
                <a:off x="1089" y="3412"/>
                <a:ext cx="6" cy="45"/>
              </a:xfrm>
              <a:custGeom>
                <a:avLst/>
                <a:gdLst>
                  <a:gd name="T0" fmla="*/ 3 w 3"/>
                  <a:gd name="T1" fmla="*/ 0 h 21"/>
                  <a:gd name="T2" fmla="*/ 0 w 3"/>
                  <a:gd name="T3" fmla="*/ 21 h 21"/>
                  <a:gd name="T4" fmla="*/ 3 w 3"/>
                  <a:gd name="T5" fmla="*/ 0 h 21"/>
                </a:gdLst>
                <a:ahLst/>
                <a:cxnLst>
                  <a:cxn ang="0">
                    <a:pos x="T0" y="T1"/>
                  </a:cxn>
                  <a:cxn ang="0">
                    <a:pos x="T2" y="T3"/>
                  </a:cxn>
                  <a:cxn ang="0">
                    <a:pos x="T4" y="T5"/>
                  </a:cxn>
                </a:cxnLst>
                <a:rect l="0" t="0" r="r" b="b"/>
                <a:pathLst>
                  <a:path w="3" h="21">
                    <a:moveTo>
                      <a:pt x="3" y="0"/>
                    </a:moveTo>
                    <a:cubicBezTo>
                      <a:pt x="3" y="2"/>
                      <a:pt x="1" y="10"/>
                      <a:pt x="0" y="21"/>
                    </a:cubicBezTo>
                    <a:cubicBezTo>
                      <a:pt x="1" y="14"/>
                      <a:pt x="2" y="7"/>
                      <a:pt x="3"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9" name="Freeform 2759"/>
              <p:cNvSpPr>
                <a:spLocks/>
              </p:cNvSpPr>
              <p:nvPr/>
            </p:nvSpPr>
            <p:spPr bwMode="auto">
              <a:xfrm>
                <a:off x="1086" y="3412"/>
                <a:ext cx="9" cy="56"/>
              </a:xfrm>
              <a:custGeom>
                <a:avLst/>
                <a:gdLst>
                  <a:gd name="T0" fmla="*/ 4 w 4"/>
                  <a:gd name="T1" fmla="*/ 0 h 26"/>
                  <a:gd name="T2" fmla="*/ 1 w 4"/>
                  <a:gd name="T3" fmla="*/ 21 h 26"/>
                  <a:gd name="T4" fmla="*/ 0 w 4"/>
                  <a:gd name="T5" fmla="*/ 26 h 26"/>
                  <a:gd name="T6" fmla="*/ 3 w 4"/>
                  <a:gd name="T7" fmla="*/ 9 h 26"/>
                  <a:gd name="T8" fmla="*/ 4 w 4"/>
                  <a:gd name="T9" fmla="*/ 3 h 26"/>
                  <a:gd name="T10" fmla="*/ 4 w 4"/>
                  <a:gd name="T11" fmla="*/ 0 h 26"/>
                </a:gdLst>
                <a:ahLst/>
                <a:cxnLst>
                  <a:cxn ang="0">
                    <a:pos x="T0" y="T1"/>
                  </a:cxn>
                  <a:cxn ang="0">
                    <a:pos x="T2" y="T3"/>
                  </a:cxn>
                  <a:cxn ang="0">
                    <a:pos x="T4" y="T5"/>
                  </a:cxn>
                  <a:cxn ang="0">
                    <a:pos x="T6" y="T7"/>
                  </a:cxn>
                  <a:cxn ang="0">
                    <a:pos x="T8" y="T9"/>
                  </a:cxn>
                  <a:cxn ang="0">
                    <a:pos x="T10" y="T11"/>
                  </a:cxn>
                </a:cxnLst>
                <a:rect l="0" t="0" r="r" b="b"/>
                <a:pathLst>
                  <a:path w="4" h="26">
                    <a:moveTo>
                      <a:pt x="4" y="0"/>
                    </a:moveTo>
                    <a:cubicBezTo>
                      <a:pt x="3" y="7"/>
                      <a:pt x="2" y="14"/>
                      <a:pt x="1" y="21"/>
                    </a:cubicBezTo>
                    <a:cubicBezTo>
                      <a:pt x="1" y="23"/>
                      <a:pt x="0" y="24"/>
                      <a:pt x="0" y="26"/>
                    </a:cubicBezTo>
                    <a:cubicBezTo>
                      <a:pt x="1" y="20"/>
                      <a:pt x="2" y="14"/>
                      <a:pt x="3" y="9"/>
                    </a:cubicBezTo>
                    <a:cubicBezTo>
                      <a:pt x="3" y="7"/>
                      <a:pt x="4" y="5"/>
                      <a:pt x="4" y="3"/>
                    </a:cubicBezTo>
                    <a:cubicBezTo>
                      <a:pt x="4" y="2"/>
                      <a:pt x="4" y="1"/>
                      <a:pt x="4" y="0"/>
                    </a:cubicBezTo>
                    <a:close/>
                  </a:path>
                </a:pathLst>
              </a:custGeom>
              <a:solidFill>
                <a:srgbClr val="90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0" name="Freeform 2760"/>
              <p:cNvSpPr>
                <a:spLocks/>
              </p:cNvSpPr>
              <p:nvPr/>
            </p:nvSpPr>
            <p:spPr bwMode="auto">
              <a:xfrm>
                <a:off x="1082" y="3485"/>
                <a:ext cx="4" cy="32"/>
              </a:xfrm>
              <a:custGeom>
                <a:avLst/>
                <a:gdLst>
                  <a:gd name="T0" fmla="*/ 2 w 2"/>
                  <a:gd name="T1" fmla="*/ 0 h 15"/>
                  <a:gd name="T2" fmla="*/ 2 w 2"/>
                  <a:gd name="T3" fmla="*/ 1 h 15"/>
                  <a:gd name="T4" fmla="*/ 1 w 2"/>
                  <a:gd name="T5" fmla="*/ 4 h 15"/>
                  <a:gd name="T6" fmla="*/ 0 w 2"/>
                  <a:gd name="T7" fmla="*/ 15 h 15"/>
                  <a:gd name="T8" fmla="*/ 1 w 2"/>
                  <a:gd name="T9" fmla="*/ 11 h 15"/>
                  <a:gd name="T10" fmla="*/ 2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2" y="0"/>
                    </a:moveTo>
                    <a:cubicBezTo>
                      <a:pt x="2" y="1"/>
                      <a:pt x="2" y="1"/>
                      <a:pt x="2" y="1"/>
                    </a:cubicBezTo>
                    <a:cubicBezTo>
                      <a:pt x="2" y="2"/>
                      <a:pt x="1" y="3"/>
                      <a:pt x="1" y="4"/>
                    </a:cubicBezTo>
                    <a:cubicBezTo>
                      <a:pt x="1" y="8"/>
                      <a:pt x="0" y="11"/>
                      <a:pt x="0" y="15"/>
                    </a:cubicBezTo>
                    <a:cubicBezTo>
                      <a:pt x="0" y="14"/>
                      <a:pt x="1" y="13"/>
                      <a:pt x="1" y="11"/>
                    </a:cubicBezTo>
                    <a:cubicBezTo>
                      <a:pt x="1" y="8"/>
                      <a:pt x="2" y="4"/>
                      <a:pt x="2"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1" name="Freeform 2761"/>
              <p:cNvSpPr>
                <a:spLocks noEditPoints="1"/>
              </p:cNvSpPr>
              <p:nvPr/>
            </p:nvSpPr>
            <p:spPr bwMode="auto">
              <a:xfrm>
                <a:off x="1084" y="3408"/>
                <a:ext cx="11" cy="85"/>
              </a:xfrm>
              <a:custGeom>
                <a:avLst/>
                <a:gdLst>
                  <a:gd name="T0" fmla="*/ 1 w 5"/>
                  <a:gd name="T1" fmla="*/ 37 h 40"/>
                  <a:gd name="T2" fmla="*/ 1 w 5"/>
                  <a:gd name="T3" fmla="*/ 37 h 40"/>
                  <a:gd name="T4" fmla="*/ 0 w 5"/>
                  <a:gd name="T5" fmla="*/ 39 h 40"/>
                  <a:gd name="T6" fmla="*/ 0 w 5"/>
                  <a:gd name="T7" fmla="*/ 40 h 40"/>
                  <a:gd name="T8" fmla="*/ 1 w 5"/>
                  <a:gd name="T9" fmla="*/ 37 h 40"/>
                  <a:gd name="T10" fmla="*/ 5 w 5"/>
                  <a:gd name="T11" fmla="*/ 0 h 40"/>
                  <a:gd name="T12" fmla="*/ 5 w 5"/>
                  <a:gd name="T13" fmla="*/ 1 h 40"/>
                  <a:gd name="T14" fmla="*/ 5 w 5"/>
                  <a:gd name="T15" fmla="*/ 2 h 40"/>
                  <a:gd name="T16" fmla="*/ 5 w 5"/>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0">
                    <a:moveTo>
                      <a:pt x="1" y="37"/>
                    </a:moveTo>
                    <a:cubicBezTo>
                      <a:pt x="1" y="37"/>
                      <a:pt x="1" y="37"/>
                      <a:pt x="1" y="37"/>
                    </a:cubicBezTo>
                    <a:cubicBezTo>
                      <a:pt x="1" y="38"/>
                      <a:pt x="0" y="38"/>
                      <a:pt x="0" y="39"/>
                    </a:cubicBezTo>
                    <a:cubicBezTo>
                      <a:pt x="0" y="40"/>
                      <a:pt x="0" y="40"/>
                      <a:pt x="0" y="40"/>
                    </a:cubicBezTo>
                    <a:cubicBezTo>
                      <a:pt x="0" y="39"/>
                      <a:pt x="1" y="38"/>
                      <a:pt x="1" y="37"/>
                    </a:cubicBezTo>
                    <a:close/>
                    <a:moveTo>
                      <a:pt x="5" y="0"/>
                    </a:moveTo>
                    <a:cubicBezTo>
                      <a:pt x="5" y="0"/>
                      <a:pt x="5" y="1"/>
                      <a:pt x="5" y="1"/>
                    </a:cubicBezTo>
                    <a:cubicBezTo>
                      <a:pt x="5" y="2"/>
                      <a:pt x="5" y="2"/>
                      <a:pt x="5" y="2"/>
                    </a:cubicBezTo>
                    <a:cubicBezTo>
                      <a:pt x="5" y="2"/>
                      <a:pt x="5" y="1"/>
                      <a:pt x="5" y="0"/>
                    </a:cubicBezTo>
                    <a:close/>
                  </a:path>
                </a:pathLst>
              </a:custGeom>
              <a:solidFill>
                <a:srgbClr val="90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2" name="Freeform 2762"/>
              <p:cNvSpPr>
                <a:spLocks noEditPoints="1"/>
              </p:cNvSpPr>
              <p:nvPr/>
            </p:nvSpPr>
            <p:spPr bwMode="auto">
              <a:xfrm>
                <a:off x="1069" y="3381"/>
                <a:ext cx="22" cy="138"/>
              </a:xfrm>
              <a:custGeom>
                <a:avLst/>
                <a:gdLst>
                  <a:gd name="T0" fmla="*/ 0 w 10"/>
                  <a:gd name="T1" fmla="*/ 63 h 65"/>
                  <a:gd name="T2" fmla="*/ 0 w 10"/>
                  <a:gd name="T3" fmla="*/ 63 h 65"/>
                  <a:gd name="T4" fmla="*/ 0 w 10"/>
                  <a:gd name="T5" fmla="*/ 63 h 65"/>
                  <a:gd name="T6" fmla="*/ 0 w 10"/>
                  <a:gd name="T7" fmla="*/ 65 h 65"/>
                  <a:gd name="T8" fmla="*/ 0 w 10"/>
                  <a:gd name="T9" fmla="*/ 63 h 65"/>
                  <a:gd name="T10" fmla="*/ 10 w 10"/>
                  <a:gd name="T11" fmla="*/ 0 h 65"/>
                  <a:gd name="T12" fmla="*/ 8 w 10"/>
                  <a:gd name="T13" fmla="*/ 9 h 65"/>
                  <a:gd name="T14" fmla="*/ 9 w 10"/>
                  <a:gd name="T15" fmla="*/ 8 h 65"/>
                  <a:gd name="T16" fmla="*/ 10 w 10"/>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5">
                    <a:moveTo>
                      <a:pt x="0" y="63"/>
                    </a:moveTo>
                    <a:cubicBezTo>
                      <a:pt x="0" y="63"/>
                      <a:pt x="0" y="63"/>
                      <a:pt x="0" y="63"/>
                    </a:cubicBezTo>
                    <a:cubicBezTo>
                      <a:pt x="0" y="63"/>
                      <a:pt x="0" y="63"/>
                      <a:pt x="0" y="63"/>
                    </a:cubicBezTo>
                    <a:cubicBezTo>
                      <a:pt x="0" y="64"/>
                      <a:pt x="0" y="64"/>
                      <a:pt x="0" y="65"/>
                    </a:cubicBezTo>
                    <a:cubicBezTo>
                      <a:pt x="0" y="65"/>
                      <a:pt x="0" y="64"/>
                      <a:pt x="0" y="63"/>
                    </a:cubicBezTo>
                    <a:close/>
                    <a:moveTo>
                      <a:pt x="10" y="0"/>
                    </a:moveTo>
                    <a:cubicBezTo>
                      <a:pt x="10" y="0"/>
                      <a:pt x="9" y="3"/>
                      <a:pt x="8" y="9"/>
                    </a:cubicBezTo>
                    <a:cubicBezTo>
                      <a:pt x="8" y="9"/>
                      <a:pt x="9" y="8"/>
                      <a:pt x="9" y="8"/>
                    </a:cubicBezTo>
                    <a:cubicBezTo>
                      <a:pt x="9" y="5"/>
                      <a:pt x="10" y="3"/>
                      <a:pt x="1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3" name="Freeform 2763"/>
              <p:cNvSpPr>
                <a:spLocks/>
              </p:cNvSpPr>
              <p:nvPr/>
            </p:nvSpPr>
            <p:spPr bwMode="auto">
              <a:xfrm>
                <a:off x="1069" y="3398"/>
                <a:ext cx="20" cy="116"/>
              </a:xfrm>
              <a:custGeom>
                <a:avLst/>
                <a:gdLst>
                  <a:gd name="T0" fmla="*/ 9 w 9"/>
                  <a:gd name="T1" fmla="*/ 0 h 55"/>
                  <a:gd name="T2" fmla="*/ 8 w 9"/>
                  <a:gd name="T3" fmla="*/ 1 h 55"/>
                  <a:gd name="T4" fmla="*/ 0 w 9"/>
                  <a:gd name="T5" fmla="*/ 55 h 55"/>
                  <a:gd name="T6" fmla="*/ 0 w 9"/>
                  <a:gd name="T7" fmla="*/ 55 h 55"/>
                  <a:gd name="T8" fmla="*/ 0 w 9"/>
                  <a:gd name="T9" fmla="*/ 55 h 55"/>
                  <a:gd name="T10" fmla="*/ 9 w 9"/>
                  <a:gd name="T11" fmla="*/ 0 h 55"/>
                </a:gdLst>
                <a:ahLst/>
                <a:cxnLst>
                  <a:cxn ang="0">
                    <a:pos x="T0" y="T1"/>
                  </a:cxn>
                  <a:cxn ang="0">
                    <a:pos x="T2" y="T3"/>
                  </a:cxn>
                  <a:cxn ang="0">
                    <a:pos x="T4" y="T5"/>
                  </a:cxn>
                  <a:cxn ang="0">
                    <a:pos x="T6" y="T7"/>
                  </a:cxn>
                  <a:cxn ang="0">
                    <a:pos x="T8" y="T9"/>
                  </a:cxn>
                  <a:cxn ang="0">
                    <a:pos x="T10" y="T11"/>
                  </a:cxn>
                </a:cxnLst>
                <a:rect l="0" t="0" r="r" b="b"/>
                <a:pathLst>
                  <a:path w="9" h="55">
                    <a:moveTo>
                      <a:pt x="9" y="0"/>
                    </a:moveTo>
                    <a:cubicBezTo>
                      <a:pt x="9" y="0"/>
                      <a:pt x="8" y="1"/>
                      <a:pt x="8" y="1"/>
                    </a:cubicBezTo>
                    <a:cubicBezTo>
                      <a:pt x="6" y="12"/>
                      <a:pt x="2" y="31"/>
                      <a:pt x="0" y="55"/>
                    </a:cubicBezTo>
                    <a:cubicBezTo>
                      <a:pt x="0" y="55"/>
                      <a:pt x="0" y="55"/>
                      <a:pt x="0" y="55"/>
                    </a:cubicBezTo>
                    <a:cubicBezTo>
                      <a:pt x="0" y="55"/>
                      <a:pt x="0" y="55"/>
                      <a:pt x="0" y="55"/>
                    </a:cubicBezTo>
                    <a:cubicBezTo>
                      <a:pt x="1" y="48"/>
                      <a:pt x="4" y="24"/>
                      <a:pt x="9"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4" name="Freeform 2764"/>
              <p:cNvSpPr>
                <a:spLocks/>
              </p:cNvSpPr>
              <p:nvPr/>
            </p:nvSpPr>
            <p:spPr bwMode="auto">
              <a:xfrm>
                <a:off x="1097" y="3457"/>
                <a:ext cx="0" cy="19"/>
              </a:xfrm>
              <a:custGeom>
                <a:avLst/>
                <a:gdLst>
                  <a:gd name="T0" fmla="*/ 0 h 9"/>
                  <a:gd name="T1" fmla="*/ 2 h 9"/>
                  <a:gd name="T2" fmla="*/ 9 h 9"/>
                  <a:gd name="T3" fmla="*/ 8 h 9"/>
                  <a:gd name="T4" fmla="*/ 0 h 9"/>
                </a:gdLst>
                <a:ahLst/>
                <a:cxnLst>
                  <a:cxn ang="0">
                    <a:pos x="0" y="T0"/>
                  </a:cxn>
                  <a:cxn ang="0">
                    <a:pos x="0" y="T1"/>
                  </a:cxn>
                  <a:cxn ang="0">
                    <a:pos x="0" y="T2"/>
                  </a:cxn>
                  <a:cxn ang="0">
                    <a:pos x="0" y="T3"/>
                  </a:cxn>
                  <a:cxn ang="0">
                    <a:pos x="0" y="T4"/>
                  </a:cxn>
                </a:cxnLst>
                <a:rect l="0" t="0" r="r" b="b"/>
                <a:pathLst>
                  <a:path h="9">
                    <a:moveTo>
                      <a:pt x="0" y="0"/>
                    </a:moveTo>
                    <a:cubicBezTo>
                      <a:pt x="0" y="1"/>
                      <a:pt x="0" y="2"/>
                      <a:pt x="0" y="2"/>
                    </a:cubicBezTo>
                    <a:cubicBezTo>
                      <a:pt x="0" y="5"/>
                      <a:pt x="0" y="7"/>
                      <a:pt x="0" y="9"/>
                    </a:cubicBezTo>
                    <a:cubicBezTo>
                      <a:pt x="0" y="9"/>
                      <a:pt x="0" y="9"/>
                      <a:pt x="0" y="8"/>
                    </a:cubicBezTo>
                    <a:cubicBezTo>
                      <a:pt x="0" y="5"/>
                      <a:pt x="0" y="3"/>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5" name="Freeform 2765"/>
              <p:cNvSpPr>
                <a:spLocks/>
              </p:cNvSpPr>
              <p:nvPr/>
            </p:nvSpPr>
            <p:spPr bwMode="auto">
              <a:xfrm>
                <a:off x="1078" y="3474"/>
                <a:ext cx="21" cy="198"/>
              </a:xfrm>
              <a:custGeom>
                <a:avLst/>
                <a:gdLst>
                  <a:gd name="T0" fmla="*/ 9 w 10"/>
                  <a:gd name="T1" fmla="*/ 0 h 93"/>
                  <a:gd name="T2" fmla="*/ 9 w 10"/>
                  <a:gd name="T3" fmla="*/ 1 h 93"/>
                  <a:gd name="T4" fmla="*/ 9 w 10"/>
                  <a:gd name="T5" fmla="*/ 9 h 93"/>
                  <a:gd name="T6" fmla="*/ 8 w 10"/>
                  <a:gd name="T7" fmla="*/ 28 h 93"/>
                  <a:gd name="T8" fmla="*/ 0 w 10"/>
                  <a:gd name="T9" fmla="*/ 93 h 93"/>
                  <a:gd name="T10" fmla="*/ 1 w 10"/>
                  <a:gd name="T11" fmla="*/ 85 h 93"/>
                  <a:gd name="T12" fmla="*/ 8 w 10"/>
                  <a:gd name="T13" fmla="*/ 38 h 93"/>
                  <a:gd name="T14" fmla="*/ 9 w 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3">
                    <a:moveTo>
                      <a:pt x="9" y="0"/>
                    </a:moveTo>
                    <a:cubicBezTo>
                      <a:pt x="9" y="1"/>
                      <a:pt x="9" y="1"/>
                      <a:pt x="9" y="1"/>
                    </a:cubicBezTo>
                    <a:cubicBezTo>
                      <a:pt x="9" y="4"/>
                      <a:pt x="9" y="6"/>
                      <a:pt x="9" y="9"/>
                    </a:cubicBezTo>
                    <a:cubicBezTo>
                      <a:pt x="9" y="15"/>
                      <a:pt x="8" y="21"/>
                      <a:pt x="8" y="28"/>
                    </a:cubicBezTo>
                    <a:cubicBezTo>
                      <a:pt x="6" y="50"/>
                      <a:pt x="2" y="70"/>
                      <a:pt x="0" y="93"/>
                    </a:cubicBezTo>
                    <a:cubicBezTo>
                      <a:pt x="1" y="90"/>
                      <a:pt x="1" y="88"/>
                      <a:pt x="1" y="85"/>
                    </a:cubicBezTo>
                    <a:cubicBezTo>
                      <a:pt x="4" y="69"/>
                      <a:pt x="6" y="54"/>
                      <a:pt x="8" y="38"/>
                    </a:cubicBezTo>
                    <a:cubicBezTo>
                      <a:pt x="9" y="25"/>
                      <a:pt x="10" y="13"/>
                      <a:pt x="9"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6" name="Freeform 2766"/>
              <p:cNvSpPr>
                <a:spLocks/>
              </p:cNvSpPr>
              <p:nvPr/>
            </p:nvSpPr>
            <p:spPr bwMode="auto">
              <a:xfrm>
                <a:off x="1095" y="3425"/>
                <a:ext cx="2" cy="36"/>
              </a:xfrm>
              <a:custGeom>
                <a:avLst/>
                <a:gdLst>
                  <a:gd name="T0" fmla="*/ 0 w 1"/>
                  <a:gd name="T1" fmla="*/ 0 h 17"/>
                  <a:gd name="T2" fmla="*/ 0 w 1"/>
                  <a:gd name="T3" fmla="*/ 1 h 17"/>
                  <a:gd name="T4" fmla="*/ 1 w 1"/>
                  <a:gd name="T5" fmla="*/ 17 h 17"/>
                  <a:gd name="T6" fmla="*/ 1 w 1"/>
                  <a:gd name="T7" fmla="*/ 15 h 17"/>
                  <a:gd name="T8" fmla="*/ 1 w 1"/>
                  <a:gd name="T9" fmla="*/ 14 h 17"/>
                  <a:gd name="T10" fmla="*/ 0 w 1"/>
                  <a:gd name="T11" fmla="*/ 0 h 17"/>
                </a:gdLst>
                <a:ahLst/>
                <a:cxnLst>
                  <a:cxn ang="0">
                    <a:pos x="T0" y="T1"/>
                  </a:cxn>
                  <a:cxn ang="0">
                    <a:pos x="T2" y="T3"/>
                  </a:cxn>
                  <a:cxn ang="0">
                    <a:pos x="T4" y="T5"/>
                  </a:cxn>
                  <a:cxn ang="0">
                    <a:pos x="T6" y="T7"/>
                  </a:cxn>
                  <a:cxn ang="0">
                    <a:pos x="T8" y="T9"/>
                  </a:cxn>
                  <a:cxn ang="0">
                    <a:pos x="T10" y="T11"/>
                  </a:cxn>
                </a:cxnLst>
                <a:rect l="0" t="0" r="r" b="b"/>
                <a:pathLst>
                  <a:path w="1" h="17">
                    <a:moveTo>
                      <a:pt x="0" y="0"/>
                    </a:moveTo>
                    <a:cubicBezTo>
                      <a:pt x="0" y="1"/>
                      <a:pt x="0" y="1"/>
                      <a:pt x="0" y="1"/>
                    </a:cubicBezTo>
                    <a:cubicBezTo>
                      <a:pt x="1" y="7"/>
                      <a:pt x="1" y="12"/>
                      <a:pt x="1" y="17"/>
                    </a:cubicBezTo>
                    <a:cubicBezTo>
                      <a:pt x="1" y="17"/>
                      <a:pt x="1" y="16"/>
                      <a:pt x="1" y="15"/>
                    </a:cubicBezTo>
                    <a:cubicBezTo>
                      <a:pt x="1" y="14"/>
                      <a:pt x="1" y="14"/>
                      <a:pt x="1" y="14"/>
                    </a:cubicBezTo>
                    <a:cubicBezTo>
                      <a:pt x="1" y="8"/>
                      <a:pt x="1" y="7"/>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7" name="Freeform 2767"/>
              <p:cNvSpPr>
                <a:spLocks/>
              </p:cNvSpPr>
              <p:nvPr/>
            </p:nvSpPr>
            <p:spPr bwMode="auto">
              <a:xfrm>
                <a:off x="1095" y="3421"/>
                <a:ext cx="0" cy="6"/>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2"/>
                    </a:cubicBezTo>
                    <a:cubicBezTo>
                      <a:pt x="0" y="1"/>
                      <a:pt x="0" y="1"/>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8" name="Freeform 2768"/>
              <p:cNvSpPr>
                <a:spLocks noEditPoints="1"/>
              </p:cNvSpPr>
              <p:nvPr/>
            </p:nvSpPr>
            <p:spPr bwMode="auto">
              <a:xfrm>
                <a:off x="1089" y="3427"/>
                <a:ext cx="19" cy="228"/>
              </a:xfrm>
              <a:custGeom>
                <a:avLst/>
                <a:gdLst>
                  <a:gd name="T0" fmla="*/ 9 w 9"/>
                  <a:gd name="T1" fmla="*/ 40 h 107"/>
                  <a:gd name="T2" fmla="*/ 7 w 9"/>
                  <a:gd name="T3" fmla="*/ 47 h 107"/>
                  <a:gd name="T4" fmla="*/ 7 w 9"/>
                  <a:gd name="T5" fmla="*/ 50 h 107"/>
                  <a:gd name="T6" fmla="*/ 0 w 9"/>
                  <a:gd name="T7" fmla="*/ 102 h 107"/>
                  <a:gd name="T8" fmla="*/ 0 w 9"/>
                  <a:gd name="T9" fmla="*/ 107 h 107"/>
                  <a:gd name="T10" fmla="*/ 4 w 9"/>
                  <a:gd name="T11" fmla="*/ 85 h 107"/>
                  <a:gd name="T12" fmla="*/ 5 w 9"/>
                  <a:gd name="T13" fmla="*/ 72 h 107"/>
                  <a:gd name="T14" fmla="*/ 6 w 9"/>
                  <a:gd name="T15" fmla="*/ 69 h 107"/>
                  <a:gd name="T16" fmla="*/ 7 w 9"/>
                  <a:gd name="T17" fmla="*/ 60 h 107"/>
                  <a:gd name="T18" fmla="*/ 9 w 9"/>
                  <a:gd name="T19" fmla="*/ 40 h 107"/>
                  <a:gd name="T20" fmla="*/ 7 w 9"/>
                  <a:gd name="T21" fmla="*/ 0 h 107"/>
                  <a:gd name="T22" fmla="*/ 8 w 9"/>
                  <a:gd name="T23" fmla="*/ 7 h 107"/>
                  <a:gd name="T24" fmla="*/ 8 w 9"/>
                  <a:gd name="T25" fmla="*/ 9 h 107"/>
                  <a:gd name="T26" fmla="*/ 7 w 9"/>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7">
                    <a:moveTo>
                      <a:pt x="9" y="40"/>
                    </a:moveTo>
                    <a:cubicBezTo>
                      <a:pt x="8" y="42"/>
                      <a:pt x="8" y="45"/>
                      <a:pt x="7" y="47"/>
                    </a:cubicBezTo>
                    <a:cubicBezTo>
                      <a:pt x="7" y="48"/>
                      <a:pt x="7" y="49"/>
                      <a:pt x="7" y="50"/>
                    </a:cubicBezTo>
                    <a:cubicBezTo>
                      <a:pt x="6" y="68"/>
                      <a:pt x="2" y="85"/>
                      <a:pt x="0" y="102"/>
                    </a:cubicBezTo>
                    <a:cubicBezTo>
                      <a:pt x="0" y="104"/>
                      <a:pt x="0" y="105"/>
                      <a:pt x="0" y="107"/>
                    </a:cubicBezTo>
                    <a:cubicBezTo>
                      <a:pt x="1" y="99"/>
                      <a:pt x="2" y="92"/>
                      <a:pt x="4" y="85"/>
                    </a:cubicBezTo>
                    <a:cubicBezTo>
                      <a:pt x="4" y="79"/>
                      <a:pt x="5" y="74"/>
                      <a:pt x="5" y="72"/>
                    </a:cubicBezTo>
                    <a:cubicBezTo>
                      <a:pt x="5" y="71"/>
                      <a:pt x="6" y="70"/>
                      <a:pt x="6" y="69"/>
                    </a:cubicBezTo>
                    <a:cubicBezTo>
                      <a:pt x="6" y="66"/>
                      <a:pt x="7" y="63"/>
                      <a:pt x="7" y="60"/>
                    </a:cubicBezTo>
                    <a:cubicBezTo>
                      <a:pt x="8" y="53"/>
                      <a:pt x="8" y="46"/>
                      <a:pt x="9" y="40"/>
                    </a:cubicBezTo>
                    <a:close/>
                    <a:moveTo>
                      <a:pt x="7" y="0"/>
                    </a:moveTo>
                    <a:cubicBezTo>
                      <a:pt x="7" y="2"/>
                      <a:pt x="7" y="5"/>
                      <a:pt x="8" y="7"/>
                    </a:cubicBezTo>
                    <a:cubicBezTo>
                      <a:pt x="8" y="8"/>
                      <a:pt x="8" y="8"/>
                      <a:pt x="8" y="9"/>
                    </a:cubicBezTo>
                    <a:cubicBezTo>
                      <a:pt x="8" y="6"/>
                      <a:pt x="8" y="3"/>
                      <a:pt x="7"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9" name="Freeform 2769"/>
              <p:cNvSpPr>
                <a:spLocks/>
              </p:cNvSpPr>
              <p:nvPr/>
            </p:nvSpPr>
            <p:spPr bwMode="auto">
              <a:xfrm>
                <a:off x="1097" y="3574"/>
                <a:ext cx="4" cy="34"/>
              </a:xfrm>
              <a:custGeom>
                <a:avLst/>
                <a:gdLst>
                  <a:gd name="T0" fmla="*/ 2 w 2"/>
                  <a:gd name="T1" fmla="*/ 0 h 16"/>
                  <a:gd name="T2" fmla="*/ 1 w 2"/>
                  <a:gd name="T3" fmla="*/ 3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1"/>
                      <a:pt x="1" y="2"/>
                      <a:pt x="1" y="3"/>
                    </a:cubicBezTo>
                    <a:cubicBezTo>
                      <a:pt x="1" y="5"/>
                      <a:pt x="0" y="10"/>
                      <a:pt x="0" y="16"/>
                    </a:cubicBezTo>
                    <a:cubicBezTo>
                      <a:pt x="0" y="10"/>
                      <a:pt x="1" y="5"/>
                      <a:pt x="2"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0" name="Freeform 2770"/>
              <p:cNvSpPr>
                <a:spLocks noEditPoints="1"/>
              </p:cNvSpPr>
              <p:nvPr/>
            </p:nvSpPr>
            <p:spPr bwMode="auto">
              <a:xfrm>
                <a:off x="1086" y="3442"/>
                <a:ext cx="22" cy="226"/>
              </a:xfrm>
              <a:custGeom>
                <a:avLst/>
                <a:gdLst>
                  <a:gd name="T0" fmla="*/ 1 w 10"/>
                  <a:gd name="T1" fmla="*/ 95 h 106"/>
                  <a:gd name="T2" fmla="*/ 0 w 10"/>
                  <a:gd name="T3" fmla="*/ 106 h 106"/>
                  <a:gd name="T4" fmla="*/ 0 w 10"/>
                  <a:gd name="T5" fmla="*/ 106 h 106"/>
                  <a:gd name="T6" fmla="*/ 1 w 10"/>
                  <a:gd name="T7" fmla="*/ 101 h 106"/>
                  <a:gd name="T8" fmla="*/ 1 w 10"/>
                  <a:gd name="T9" fmla="*/ 100 h 106"/>
                  <a:gd name="T10" fmla="*/ 1 w 10"/>
                  <a:gd name="T11" fmla="*/ 95 h 106"/>
                  <a:gd name="T12" fmla="*/ 9 w 10"/>
                  <a:gd name="T13" fmla="*/ 0 h 106"/>
                  <a:gd name="T14" fmla="*/ 9 w 10"/>
                  <a:gd name="T15" fmla="*/ 24 h 106"/>
                  <a:gd name="T16" fmla="*/ 8 w 10"/>
                  <a:gd name="T17" fmla="*/ 40 h 106"/>
                  <a:gd name="T18" fmla="*/ 10 w 10"/>
                  <a:gd name="T19" fmla="*/ 33 h 106"/>
                  <a:gd name="T20" fmla="*/ 9 w 10"/>
                  <a:gd name="T21" fmla="*/ 7 h 106"/>
                  <a:gd name="T22" fmla="*/ 9 w 10"/>
                  <a:gd name="T23" fmla="*/ 2 h 106"/>
                  <a:gd name="T24" fmla="*/ 9 w 10"/>
                  <a:gd name="T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6">
                    <a:moveTo>
                      <a:pt x="1" y="95"/>
                    </a:moveTo>
                    <a:cubicBezTo>
                      <a:pt x="1" y="99"/>
                      <a:pt x="1" y="102"/>
                      <a:pt x="0" y="106"/>
                    </a:cubicBezTo>
                    <a:cubicBezTo>
                      <a:pt x="0" y="106"/>
                      <a:pt x="0" y="106"/>
                      <a:pt x="0" y="106"/>
                    </a:cubicBezTo>
                    <a:cubicBezTo>
                      <a:pt x="1" y="104"/>
                      <a:pt x="1" y="102"/>
                      <a:pt x="1" y="101"/>
                    </a:cubicBezTo>
                    <a:cubicBezTo>
                      <a:pt x="1" y="100"/>
                      <a:pt x="1" y="100"/>
                      <a:pt x="1" y="100"/>
                    </a:cubicBezTo>
                    <a:cubicBezTo>
                      <a:pt x="1" y="98"/>
                      <a:pt x="1" y="97"/>
                      <a:pt x="1" y="95"/>
                    </a:cubicBezTo>
                    <a:close/>
                    <a:moveTo>
                      <a:pt x="9" y="0"/>
                    </a:moveTo>
                    <a:cubicBezTo>
                      <a:pt x="9" y="8"/>
                      <a:pt x="9" y="16"/>
                      <a:pt x="9" y="24"/>
                    </a:cubicBezTo>
                    <a:cubicBezTo>
                      <a:pt x="9" y="29"/>
                      <a:pt x="9" y="35"/>
                      <a:pt x="8" y="40"/>
                    </a:cubicBezTo>
                    <a:cubicBezTo>
                      <a:pt x="9" y="38"/>
                      <a:pt x="9" y="35"/>
                      <a:pt x="10" y="33"/>
                    </a:cubicBezTo>
                    <a:cubicBezTo>
                      <a:pt x="10" y="24"/>
                      <a:pt x="10" y="15"/>
                      <a:pt x="9" y="7"/>
                    </a:cubicBezTo>
                    <a:cubicBezTo>
                      <a:pt x="9" y="5"/>
                      <a:pt x="9" y="4"/>
                      <a:pt x="9" y="2"/>
                    </a:cubicBezTo>
                    <a:cubicBezTo>
                      <a:pt x="9" y="1"/>
                      <a:pt x="9" y="1"/>
                      <a:pt x="9"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1" name="Freeform 2771"/>
              <p:cNvSpPr>
                <a:spLocks/>
              </p:cNvSpPr>
              <p:nvPr/>
            </p:nvSpPr>
            <p:spPr bwMode="auto">
              <a:xfrm>
                <a:off x="1101" y="3415"/>
                <a:ext cx="2" cy="12"/>
              </a:xfrm>
              <a:custGeom>
                <a:avLst/>
                <a:gdLst>
                  <a:gd name="T0" fmla="*/ 0 w 1"/>
                  <a:gd name="T1" fmla="*/ 0 h 6"/>
                  <a:gd name="T2" fmla="*/ 1 w 1"/>
                  <a:gd name="T3" fmla="*/ 6 h 6"/>
                  <a:gd name="T4" fmla="*/ 1 w 1"/>
                  <a:gd name="T5" fmla="*/ 6 h 6"/>
                  <a:gd name="T6" fmla="*/ 0 w 1"/>
                  <a:gd name="T7" fmla="*/ 0 h 6"/>
                </a:gdLst>
                <a:ahLst/>
                <a:cxnLst>
                  <a:cxn ang="0">
                    <a:pos x="T0" y="T1"/>
                  </a:cxn>
                  <a:cxn ang="0">
                    <a:pos x="T2" y="T3"/>
                  </a:cxn>
                  <a:cxn ang="0">
                    <a:pos x="T4" y="T5"/>
                  </a:cxn>
                  <a:cxn ang="0">
                    <a:pos x="T6" y="T7"/>
                  </a:cxn>
                </a:cxnLst>
                <a:rect l="0" t="0" r="r" b="b"/>
                <a:pathLst>
                  <a:path w="1" h="6">
                    <a:moveTo>
                      <a:pt x="0" y="0"/>
                    </a:moveTo>
                    <a:cubicBezTo>
                      <a:pt x="1" y="2"/>
                      <a:pt x="1" y="4"/>
                      <a:pt x="1" y="6"/>
                    </a:cubicBezTo>
                    <a:cubicBezTo>
                      <a:pt x="1" y="6"/>
                      <a:pt x="1" y="6"/>
                      <a:pt x="1" y="6"/>
                    </a:cubicBezTo>
                    <a:cubicBezTo>
                      <a:pt x="1" y="4"/>
                      <a:pt x="1"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2" name="Freeform 2772"/>
              <p:cNvSpPr>
                <a:spLocks noEditPoints="1"/>
              </p:cNvSpPr>
              <p:nvPr/>
            </p:nvSpPr>
            <p:spPr bwMode="auto">
              <a:xfrm>
                <a:off x="1089" y="3393"/>
                <a:ext cx="12" cy="219"/>
              </a:xfrm>
              <a:custGeom>
                <a:avLst/>
                <a:gdLst>
                  <a:gd name="T0" fmla="*/ 4 w 6"/>
                  <a:gd name="T1" fmla="*/ 77 h 103"/>
                  <a:gd name="T2" fmla="*/ 4 w 6"/>
                  <a:gd name="T3" fmla="*/ 77 h 103"/>
                  <a:gd name="T4" fmla="*/ 3 w 6"/>
                  <a:gd name="T5" fmla="*/ 83 h 103"/>
                  <a:gd name="T6" fmla="*/ 1 w 6"/>
                  <a:gd name="T7" fmla="*/ 96 h 103"/>
                  <a:gd name="T8" fmla="*/ 0 w 6"/>
                  <a:gd name="T9" fmla="*/ 103 h 103"/>
                  <a:gd name="T10" fmla="*/ 4 w 6"/>
                  <a:gd name="T11" fmla="*/ 77 h 103"/>
                  <a:gd name="T12" fmla="*/ 5 w 6"/>
                  <a:gd name="T13" fmla="*/ 23 h 103"/>
                  <a:gd name="T14" fmla="*/ 5 w 6"/>
                  <a:gd name="T15" fmla="*/ 35 h 103"/>
                  <a:gd name="T16" fmla="*/ 6 w 6"/>
                  <a:gd name="T17" fmla="*/ 32 h 103"/>
                  <a:gd name="T18" fmla="*/ 6 w 6"/>
                  <a:gd name="T19" fmla="*/ 24 h 103"/>
                  <a:gd name="T20" fmla="*/ 5 w 6"/>
                  <a:gd name="T21" fmla="*/ 23 h 103"/>
                  <a:gd name="T22" fmla="*/ 5 w 6"/>
                  <a:gd name="T23" fmla="*/ 17 h 103"/>
                  <a:gd name="T24" fmla="*/ 5 w 6"/>
                  <a:gd name="T25" fmla="*/ 19 h 103"/>
                  <a:gd name="T26" fmla="*/ 5 w 6"/>
                  <a:gd name="T27" fmla="*/ 20 h 103"/>
                  <a:gd name="T28" fmla="*/ 5 w 6"/>
                  <a:gd name="T29" fmla="*/ 20 h 103"/>
                  <a:gd name="T30" fmla="*/ 5 w 6"/>
                  <a:gd name="T31" fmla="*/ 17 h 103"/>
                  <a:gd name="T32" fmla="*/ 3 w 6"/>
                  <a:gd name="T33" fmla="*/ 0 h 103"/>
                  <a:gd name="T34" fmla="*/ 4 w 6"/>
                  <a:gd name="T35" fmla="*/ 1 h 103"/>
                  <a:gd name="T36" fmla="*/ 4 w 6"/>
                  <a:gd name="T37" fmla="*/ 1 h 103"/>
                  <a:gd name="T38" fmla="*/ 3 w 6"/>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03">
                    <a:moveTo>
                      <a:pt x="4" y="77"/>
                    </a:moveTo>
                    <a:cubicBezTo>
                      <a:pt x="4" y="77"/>
                      <a:pt x="4" y="77"/>
                      <a:pt x="4" y="77"/>
                    </a:cubicBezTo>
                    <a:cubicBezTo>
                      <a:pt x="3" y="79"/>
                      <a:pt x="3" y="81"/>
                      <a:pt x="3" y="83"/>
                    </a:cubicBezTo>
                    <a:cubicBezTo>
                      <a:pt x="2" y="87"/>
                      <a:pt x="1" y="91"/>
                      <a:pt x="1" y="96"/>
                    </a:cubicBezTo>
                    <a:cubicBezTo>
                      <a:pt x="1" y="98"/>
                      <a:pt x="1" y="101"/>
                      <a:pt x="0" y="103"/>
                    </a:cubicBezTo>
                    <a:cubicBezTo>
                      <a:pt x="2" y="94"/>
                      <a:pt x="3" y="86"/>
                      <a:pt x="4" y="77"/>
                    </a:cubicBezTo>
                    <a:close/>
                    <a:moveTo>
                      <a:pt x="5" y="23"/>
                    </a:moveTo>
                    <a:cubicBezTo>
                      <a:pt x="5" y="27"/>
                      <a:pt x="5" y="31"/>
                      <a:pt x="5" y="35"/>
                    </a:cubicBezTo>
                    <a:cubicBezTo>
                      <a:pt x="6" y="34"/>
                      <a:pt x="6" y="33"/>
                      <a:pt x="6" y="32"/>
                    </a:cubicBezTo>
                    <a:cubicBezTo>
                      <a:pt x="6" y="30"/>
                      <a:pt x="6" y="27"/>
                      <a:pt x="6" y="24"/>
                    </a:cubicBezTo>
                    <a:cubicBezTo>
                      <a:pt x="5" y="23"/>
                      <a:pt x="5" y="23"/>
                      <a:pt x="5" y="23"/>
                    </a:cubicBezTo>
                    <a:close/>
                    <a:moveTo>
                      <a:pt x="5" y="17"/>
                    </a:moveTo>
                    <a:cubicBezTo>
                      <a:pt x="5" y="18"/>
                      <a:pt x="5" y="18"/>
                      <a:pt x="5" y="19"/>
                    </a:cubicBezTo>
                    <a:cubicBezTo>
                      <a:pt x="5" y="19"/>
                      <a:pt x="5" y="20"/>
                      <a:pt x="5" y="20"/>
                    </a:cubicBezTo>
                    <a:cubicBezTo>
                      <a:pt x="5" y="20"/>
                      <a:pt x="5" y="20"/>
                      <a:pt x="5" y="20"/>
                    </a:cubicBezTo>
                    <a:cubicBezTo>
                      <a:pt x="5" y="19"/>
                      <a:pt x="5" y="18"/>
                      <a:pt x="5" y="17"/>
                    </a:cubicBezTo>
                    <a:close/>
                    <a:moveTo>
                      <a:pt x="3" y="0"/>
                    </a:moveTo>
                    <a:cubicBezTo>
                      <a:pt x="4" y="1"/>
                      <a:pt x="4" y="1"/>
                      <a:pt x="4" y="1"/>
                    </a:cubicBezTo>
                    <a:cubicBezTo>
                      <a:pt x="4" y="1"/>
                      <a:pt x="4" y="1"/>
                      <a:pt x="4" y="1"/>
                    </a:cubicBezTo>
                    <a:lnTo>
                      <a:pt x="3"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3" name="Freeform 2773"/>
              <p:cNvSpPr>
                <a:spLocks noEditPoints="1"/>
              </p:cNvSpPr>
              <p:nvPr/>
            </p:nvSpPr>
            <p:spPr bwMode="auto">
              <a:xfrm>
                <a:off x="1082" y="3436"/>
                <a:ext cx="19" cy="238"/>
              </a:xfrm>
              <a:custGeom>
                <a:avLst/>
                <a:gdLst>
                  <a:gd name="T0" fmla="*/ 4 w 9"/>
                  <a:gd name="T1" fmla="*/ 76 h 112"/>
                  <a:gd name="T2" fmla="*/ 0 w 9"/>
                  <a:gd name="T3" fmla="*/ 112 h 112"/>
                  <a:gd name="T4" fmla="*/ 1 w 9"/>
                  <a:gd name="T5" fmla="*/ 104 h 112"/>
                  <a:gd name="T6" fmla="*/ 3 w 9"/>
                  <a:gd name="T7" fmla="*/ 83 h 112"/>
                  <a:gd name="T8" fmla="*/ 4 w 9"/>
                  <a:gd name="T9" fmla="*/ 76 h 112"/>
                  <a:gd name="T10" fmla="*/ 9 w 9"/>
                  <a:gd name="T11" fmla="*/ 12 h 112"/>
                  <a:gd name="T12" fmla="*/ 8 w 9"/>
                  <a:gd name="T13" fmla="*/ 15 h 112"/>
                  <a:gd name="T14" fmla="*/ 8 w 9"/>
                  <a:gd name="T15" fmla="*/ 21 h 112"/>
                  <a:gd name="T16" fmla="*/ 8 w 9"/>
                  <a:gd name="T17" fmla="*/ 41 h 112"/>
                  <a:gd name="T18" fmla="*/ 6 w 9"/>
                  <a:gd name="T19" fmla="*/ 63 h 112"/>
                  <a:gd name="T20" fmla="*/ 7 w 9"/>
                  <a:gd name="T21" fmla="*/ 57 h 112"/>
                  <a:gd name="T22" fmla="*/ 7 w 9"/>
                  <a:gd name="T23" fmla="*/ 57 h 112"/>
                  <a:gd name="T24" fmla="*/ 8 w 9"/>
                  <a:gd name="T25" fmla="*/ 52 h 112"/>
                  <a:gd name="T26" fmla="*/ 9 w 9"/>
                  <a:gd name="T27" fmla="*/ 12 h 112"/>
                  <a:gd name="T28" fmla="*/ 8 w 9"/>
                  <a:gd name="T29" fmla="*/ 0 h 112"/>
                  <a:gd name="T30" fmla="*/ 8 w 9"/>
                  <a:gd name="T31" fmla="*/ 0 h 112"/>
                  <a:gd name="T32" fmla="*/ 8 w 9"/>
                  <a:gd name="T33" fmla="*/ 3 h 112"/>
                  <a:gd name="T34" fmla="*/ 9 w 9"/>
                  <a:gd name="T35" fmla="*/ 4 h 112"/>
                  <a:gd name="T36" fmla="*/ 8 w 9"/>
                  <a:gd name="T37" fmla="*/ 2 h 112"/>
                  <a:gd name="T38" fmla="*/ 8 w 9"/>
                  <a:gd name="T3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12">
                    <a:moveTo>
                      <a:pt x="4" y="76"/>
                    </a:moveTo>
                    <a:cubicBezTo>
                      <a:pt x="2" y="88"/>
                      <a:pt x="0" y="100"/>
                      <a:pt x="0" y="112"/>
                    </a:cubicBezTo>
                    <a:cubicBezTo>
                      <a:pt x="0" y="109"/>
                      <a:pt x="0" y="107"/>
                      <a:pt x="1" y="104"/>
                    </a:cubicBezTo>
                    <a:cubicBezTo>
                      <a:pt x="1" y="97"/>
                      <a:pt x="2" y="90"/>
                      <a:pt x="3" y="83"/>
                    </a:cubicBezTo>
                    <a:cubicBezTo>
                      <a:pt x="4" y="81"/>
                      <a:pt x="4" y="78"/>
                      <a:pt x="4" y="76"/>
                    </a:cubicBezTo>
                    <a:close/>
                    <a:moveTo>
                      <a:pt x="9" y="12"/>
                    </a:moveTo>
                    <a:cubicBezTo>
                      <a:pt x="9" y="13"/>
                      <a:pt x="9" y="14"/>
                      <a:pt x="8" y="15"/>
                    </a:cubicBezTo>
                    <a:cubicBezTo>
                      <a:pt x="8" y="17"/>
                      <a:pt x="8" y="19"/>
                      <a:pt x="8" y="21"/>
                    </a:cubicBezTo>
                    <a:cubicBezTo>
                      <a:pt x="8" y="28"/>
                      <a:pt x="8" y="34"/>
                      <a:pt x="8" y="41"/>
                    </a:cubicBezTo>
                    <a:cubicBezTo>
                      <a:pt x="7" y="48"/>
                      <a:pt x="6" y="55"/>
                      <a:pt x="6" y="63"/>
                    </a:cubicBezTo>
                    <a:cubicBezTo>
                      <a:pt x="6" y="61"/>
                      <a:pt x="6" y="59"/>
                      <a:pt x="7" y="57"/>
                    </a:cubicBezTo>
                    <a:cubicBezTo>
                      <a:pt x="7" y="57"/>
                      <a:pt x="7" y="57"/>
                      <a:pt x="7" y="57"/>
                    </a:cubicBezTo>
                    <a:cubicBezTo>
                      <a:pt x="7" y="55"/>
                      <a:pt x="7" y="54"/>
                      <a:pt x="8" y="52"/>
                    </a:cubicBezTo>
                    <a:cubicBezTo>
                      <a:pt x="9" y="39"/>
                      <a:pt x="9" y="26"/>
                      <a:pt x="9" y="12"/>
                    </a:cubicBezTo>
                    <a:close/>
                    <a:moveTo>
                      <a:pt x="8" y="0"/>
                    </a:moveTo>
                    <a:cubicBezTo>
                      <a:pt x="8" y="0"/>
                      <a:pt x="8" y="0"/>
                      <a:pt x="8" y="0"/>
                    </a:cubicBezTo>
                    <a:cubicBezTo>
                      <a:pt x="8" y="1"/>
                      <a:pt x="8" y="2"/>
                      <a:pt x="8" y="3"/>
                    </a:cubicBezTo>
                    <a:cubicBezTo>
                      <a:pt x="8" y="3"/>
                      <a:pt x="8" y="3"/>
                      <a:pt x="9" y="4"/>
                    </a:cubicBezTo>
                    <a:cubicBezTo>
                      <a:pt x="9" y="3"/>
                      <a:pt x="9" y="3"/>
                      <a:pt x="8" y="2"/>
                    </a:cubicBezTo>
                    <a:cubicBezTo>
                      <a:pt x="8" y="2"/>
                      <a:pt x="8" y="1"/>
                      <a:pt x="8"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4" name="Freeform 2774"/>
              <p:cNvSpPr>
                <a:spLocks noEditPoints="1"/>
              </p:cNvSpPr>
              <p:nvPr/>
            </p:nvSpPr>
            <p:spPr bwMode="auto">
              <a:xfrm>
                <a:off x="1097" y="3395"/>
                <a:ext cx="2" cy="39"/>
              </a:xfrm>
              <a:custGeom>
                <a:avLst/>
                <a:gdLst>
                  <a:gd name="T0" fmla="*/ 0 w 1"/>
                  <a:gd name="T1" fmla="*/ 3 h 18"/>
                  <a:gd name="T2" fmla="*/ 0 w 1"/>
                  <a:gd name="T3" fmla="*/ 4 h 18"/>
                  <a:gd name="T4" fmla="*/ 1 w 1"/>
                  <a:gd name="T5" fmla="*/ 18 h 18"/>
                  <a:gd name="T6" fmla="*/ 1 w 1"/>
                  <a:gd name="T7" fmla="*/ 16 h 18"/>
                  <a:gd name="T8" fmla="*/ 0 w 1"/>
                  <a:gd name="T9" fmla="*/ 3 h 18"/>
                  <a:gd name="T10" fmla="*/ 0 w 1"/>
                  <a:gd name="T11" fmla="*/ 0 h 18"/>
                  <a:gd name="T12" fmla="*/ 0 w 1"/>
                  <a:gd name="T13" fmla="*/ 0 h 18"/>
                  <a:gd name="T14" fmla="*/ 0 w 1"/>
                  <a:gd name="T15" fmla="*/ 2 h 18"/>
                  <a:gd name="T16" fmla="*/ 0 w 1"/>
                  <a:gd name="T17" fmla="*/ 2 h 18"/>
                  <a:gd name="T18" fmla="*/ 0 w 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8">
                    <a:moveTo>
                      <a:pt x="0" y="3"/>
                    </a:moveTo>
                    <a:cubicBezTo>
                      <a:pt x="0" y="4"/>
                      <a:pt x="0" y="4"/>
                      <a:pt x="0" y="4"/>
                    </a:cubicBezTo>
                    <a:cubicBezTo>
                      <a:pt x="0" y="9"/>
                      <a:pt x="1" y="13"/>
                      <a:pt x="1" y="18"/>
                    </a:cubicBezTo>
                    <a:cubicBezTo>
                      <a:pt x="1" y="17"/>
                      <a:pt x="1" y="17"/>
                      <a:pt x="1" y="16"/>
                    </a:cubicBezTo>
                    <a:cubicBezTo>
                      <a:pt x="1" y="12"/>
                      <a:pt x="1" y="8"/>
                      <a:pt x="0" y="3"/>
                    </a:cubicBezTo>
                    <a:close/>
                    <a:moveTo>
                      <a:pt x="0" y="0"/>
                    </a:moveTo>
                    <a:cubicBezTo>
                      <a:pt x="0" y="0"/>
                      <a:pt x="0" y="0"/>
                      <a:pt x="0" y="0"/>
                    </a:cubicBezTo>
                    <a:cubicBezTo>
                      <a:pt x="0" y="1"/>
                      <a:pt x="0" y="1"/>
                      <a:pt x="0" y="2"/>
                    </a:cubicBezTo>
                    <a:cubicBezTo>
                      <a:pt x="0" y="2"/>
                      <a:pt x="0" y="2"/>
                      <a:pt x="0" y="2"/>
                    </a:cubicBezTo>
                    <a:cubicBezTo>
                      <a:pt x="0" y="1"/>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5" name="Freeform 2775"/>
              <p:cNvSpPr>
                <a:spLocks/>
              </p:cNvSpPr>
              <p:nvPr/>
            </p:nvSpPr>
            <p:spPr bwMode="auto">
              <a:xfrm>
                <a:off x="1097" y="3400"/>
                <a:ext cx="0" cy="4"/>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1"/>
                      <a:pt x="0" y="0"/>
                      <a:pt x="0" y="0"/>
                    </a:cubicBezTo>
                    <a:close/>
                  </a:path>
                </a:pathLst>
              </a:custGeom>
              <a:solidFill>
                <a:srgbClr val="8A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6" name="Freeform 2776"/>
              <p:cNvSpPr>
                <a:spLocks noEditPoints="1"/>
              </p:cNvSpPr>
              <p:nvPr/>
            </p:nvSpPr>
            <p:spPr bwMode="auto">
              <a:xfrm>
                <a:off x="1074" y="3483"/>
                <a:ext cx="17" cy="178"/>
              </a:xfrm>
              <a:custGeom>
                <a:avLst/>
                <a:gdLst>
                  <a:gd name="T0" fmla="*/ 0 w 8"/>
                  <a:gd name="T1" fmla="*/ 81 h 84"/>
                  <a:gd name="T2" fmla="*/ 0 w 8"/>
                  <a:gd name="T3" fmla="*/ 84 h 84"/>
                  <a:gd name="T4" fmla="*/ 0 w 8"/>
                  <a:gd name="T5" fmla="*/ 82 h 84"/>
                  <a:gd name="T6" fmla="*/ 0 w 8"/>
                  <a:gd name="T7" fmla="*/ 81 h 84"/>
                  <a:gd name="T8" fmla="*/ 8 w 8"/>
                  <a:gd name="T9" fmla="*/ 0 h 84"/>
                  <a:gd name="T10" fmla="*/ 8 w 8"/>
                  <a:gd name="T11" fmla="*/ 1 h 84"/>
                  <a:gd name="T12" fmla="*/ 7 w 8"/>
                  <a:gd name="T13" fmla="*/ 8 h 84"/>
                  <a:gd name="T14" fmla="*/ 8 w 8"/>
                  <a:gd name="T15" fmla="*/ 5 h 84"/>
                  <a:gd name="T16" fmla="*/ 8 w 8"/>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4">
                    <a:moveTo>
                      <a:pt x="0" y="81"/>
                    </a:moveTo>
                    <a:cubicBezTo>
                      <a:pt x="0" y="82"/>
                      <a:pt x="0" y="83"/>
                      <a:pt x="0" y="84"/>
                    </a:cubicBezTo>
                    <a:cubicBezTo>
                      <a:pt x="0" y="84"/>
                      <a:pt x="0" y="83"/>
                      <a:pt x="0" y="82"/>
                    </a:cubicBezTo>
                    <a:lnTo>
                      <a:pt x="0" y="81"/>
                    </a:lnTo>
                    <a:close/>
                    <a:moveTo>
                      <a:pt x="8" y="0"/>
                    </a:moveTo>
                    <a:cubicBezTo>
                      <a:pt x="8" y="0"/>
                      <a:pt x="8" y="0"/>
                      <a:pt x="8" y="1"/>
                    </a:cubicBezTo>
                    <a:cubicBezTo>
                      <a:pt x="8" y="3"/>
                      <a:pt x="7" y="5"/>
                      <a:pt x="7" y="8"/>
                    </a:cubicBezTo>
                    <a:cubicBezTo>
                      <a:pt x="8" y="7"/>
                      <a:pt x="8" y="6"/>
                      <a:pt x="8" y="5"/>
                    </a:cubicBezTo>
                    <a:cubicBezTo>
                      <a:pt x="8" y="3"/>
                      <a:pt x="8" y="2"/>
                      <a:pt x="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7" name="Freeform 2777"/>
              <p:cNvSpPr>
                <a:spLocks/>
              </p:cNvSpPr>
              <p:nvPr/>
            </p:nvSpPr>
            <p:spPr bwMode="auto">
              <a:xfrm>
                <a:off x="1091" y="3459"/>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0"/>
                      <a:pt x="0" y="1"/>
                      <a:pt x="0" y="3"/>
                    </a:cubicBezTo>
                    <a:cubicBezTo>
                      <a:pt x="0" y="2"/>
                      <a:pt x="0" y="2"/>
                      <a:pt x="0" y="2"/>
                    </a:cubicBezTo>
                    <a:cubicBezTo>
                      <a:pt x="0" y="1"/>
                      <a:pt x="0" y="0"/>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8" name="Freeform 2778"/>
              <p:cNvSpPr>
                <a:spLocks/>
              </p:cNvSpPr>
              <p:nvPr/>
            </p:nvSpPr>
            <p:spPr bwMode="auto">
              <a:xfrm>
                <a:off x="1074" y="3493"/>
                <a:ext cx="17" cy="164"/>
              </a:xfrm>
              <a:custGeom>
                <a:avLst/>
                <a:gdLst>
                  <a:gd name="T0" fmla="*/ 8 w 8"/>
                  <a:gd name="T1" fmla="*/ 0 h 77"/>
                  <a:gd name="T2" fmla="*/ 7 w 8"/>
                  <a:gd name="T3" fmla="*/ 3 h 77"/>
                  <a:gd name="T4" fmla="*/ 0 w 8"/>
                  <a:gd name="T5" fmla="*/ 76 h 77"/>
                  <a:gd name="T6" fmla="*/ 0 w 8"/>
                  <a:gd name="T7" fmla="*/ 77 h 77"/>
                  <a:gd name="T8" fmla="*/ 8 w 8"/>
                  <a:gd name="T9" fmla="*/ 0 h 77"/>
                </a:gdLst>
                <a:ahLst/>
                <a:cxnLst>
                  <a:cxn ang="0">
                    <a:pos x="T0" y="T1"/>
                  </a:cxn>
                  <a:cxn ang="0">
                    <a:pos x="T2" y="T3"/>
                  </a:cxn>
                  <a:cxn ang="0">
                    <a:pos x="T4" y="T5"/>
                  </a:cxn>
                  <a:cxn ang="0">
                    <a:pos x="T6" y="T7"/>
                  </a:cxn>
                  <a:cxn ang="0">
                    <a:pos x="T8" y="T9"/>
                  </a:cxn>
                </a:cxnLst>
                <a:rect l="0" t="0" r="r" b="b"/>
                <a:pathLst>
                  <a:path w="8" h="77">
                    <a:moveTo>
                      <a:pt x="8" y="0"/>
                    </a:moveTo>
                    <a:cubicBezTo>
                      <a:pt x="8" y="1"/>
                      <a:pt x="8" y="2"/>
                      <a:pt x="7" y="3"/>
                    </a:cubicBezTo>
                    <a:cubicBezTo>
                      <a:pt x="7" y="21"/>
                      <a:pt x="5" y="50"/>
                      <a:pt x="0" y="76"/>
                    </a:cubicBezTo>
                    <a:cubicBezTo>
                      <a:pt x="0" y="77"/>
                      <a:pt x="0" y="77"/>
                      <a:pt x="0" y="77"/>
                    </a:cubicBezTo>
                    <a:cubicBezTo>
                      <a:pt x="2" y="68"/>
                      <a:pt x="7" y="38"/>
                      <a:pt x="8"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9" name="Freeform 2779"/>
              <p:cNvSpPr>
                <a:spLocks/>
              </p:cNvSpPr>
              <p:nvPr/>
            </p:nvSpPr>
            <p:spPr bwMode="auto">
              <a:xfrm>
                <a:off x="1091" y="3466"/>
                <a:ext cx="0" cy="19"/>
              </a:xfrm>
              <a:custGeom>
                <a:avLst/>
                <a:gdLst>
                  <a:gd name="T0" fmla="*/ 0 h 9"/>
                  <a:gd name="T1" fmla="*/ 1 h 9"/>
                  <a:gd name="T2" fmla="*/ 9 h 9"/>
                  <a:gd name="T3" fmla="*/ 8 h 9"/>
                  <a:gd name="T4" fmla="*/ 0 h 9"/>
                </a:gdLst>
                <a:ahLst/>
                <a:cxnLst>
                  <a:cxn ang="0">
                    <a:pos x="0" y="T0"/>
                  </a:cxn>
                  <a:cxn ang="0">
                    <a:pos x="0" y="T1"/>
                  </a:cxn>
                  <a:cxn ang="0">
                    <a:pos x="0" y="T2"/>
                  </a:cxn>
                  <a:cxn ang="0">
                    <a:pos x="0" y="T3"/>
                  </a:cxn>
                  <a:cxn ang="0">
                    <a:pos x="0" y="T4"/>
                  </a:cxn>
                </a:cxnLst>
                <a:rect l="0" t="0" r="r" b="b"/>
                <a:pathLst>
                  <a:path h="9">
                    <a:moveTo>
                      <a:pt x="0" y="0"/>
                    </a:moveTo>
                    <a:cubicBezTo>
                      <a:pt x="0" y="1"/>
                      <a:pt x="0" y="1"/>
                      <a:pt x="0" y="1"/>
                    </a:cubicBezTo>
                    <a:cubicBezTo>
                      <a:pt x="0" y="3"/>
                      <a:pt x="0" y="6"/>
                      <a:pt x="0" y="9"/>
                    </a:cubicBezTo>
                    <a:cubicBezTo>
                      <a:pt x="0" y="8"/>
                      <a:pt x="0" y="8"/>
                      <a:pt x="0" y="8"/>
                    </a:cubicBezTo>
                    <a:cubicBezTo>
                      <a:pt x="0" y="5"/>
                      <a:pt x="0" y="3"/>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0" name="Freeform 2780"/>
              <p:cNvSpPr>
                <a:spLocks/>
              </p:cNvSpPr>
              <p:nvPr/>
            </p:nvSpPr>
            <p:spPr bwMode="auto">
              <a:xfrm>
                <a:off x="1091" y="3463"/>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1"/>
                      <a:pt x="0" y="1"/>
                      <a:pt x="0" y="1"/>
                    </a:cubicBezTo>
                    <a:cubicBezTo>
                      <a:pt x="0" y="1"/>
                      <a:pt x="0" y="0"/>
                      <a:pt x="0" y="0"/>
                    </a:cubicBezTo>
                    <a:close/>
                  </a:path>
                </a:pathLst>
              </a:custGeom>
              <a:solidFill>
                <a:srgbClr val="8A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1" name="Freeform 2781"/>
              <p:cNvSpPr>
                <a:spLocks noEditPoints="1"/>
              </p:cNvSpPr>
              <p:nvPr/>
            </p:nvSpPr>
            <p:spPr bwMode="auto">
              <a:xfrm>
                <a:off x="1072" y="3519"/>
                <a:ext cx="10" cy="121"/>
              </a:xfrm>
              <a:custGeom>
                <a:avLst/>
                <a:gdLst>
                  <a:gd name="T0" fmla="*/ 1 w 5"/>
                  <a:gd name="T1" fmla="*/ 53 h 57"/>
                  <a:gd name="T2" fmla="*/ 0 w 5"/>
                  <a:gd name="T3" fmla="*/ 57 h 57"/>
                  <a:gd name="T4" fmla="*/ 1 w 5"/>
                  <a:gd name="T5" fmla="*/ 54 h 57"/>
                  <a:gd name="T6" fmla="*/ 1 w 5"/>
                  <a:gd name="T7" fmla="*/ 53 h 57"/>
                  <a:gd name="T8" fmla="*/ 5 w 5"/>
                  <a:gd name="T9" fmla="*/ 4 h 57"/>
                  <a:gd name="T10" fmla="*/ 5 w 5"/>
                  <a:gd name="T11" fmla="*/ 7 h 57"/>
                  <a:gd name="T12" fmla="*/ 5 w 5"/>
                  <a:gd name="T13" fmla="*/ 6 h 57"/>
                  <a:gd name="T14" fmla="*/ 5 w 5"/>
                  <a:gd name="T15" fmla="*/ 4 h 57"/>
                  <a:gd name="T16" fmla="*/ 5 w 5"/>
                  <a:gd name="T17" fmla="*/ 0 h 57"/>
                  <a:gd name="T18" fmla="*/ 5 w 5"/>
                  <a:gd name="T19" fmla="*/ 0 h 57"/>
                  <a:gd name="T20" fmla="*/ 5 w 5"/>
                  <a:gd name="T21" fmla="*/ 8 h 57"/>
                  <a:gd name="T22" fmla="*/ 5 w 5"/>
                  <a:gd name="T23" fmla="*/ 8 h 57"/>
                  <a:gd name="T24" fmla="*/ 5 w 5"/>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7">
                    <a:moveTo>
                      <a:pt x="1" y="53"/>
                    </a:moveTo>
                    <a:cubicBezTo>
                      <a:pt x="1" y="54"/>
                      <a:pt x="1" y="56"/>
                      <a:pt x="0" y="57"/>
                    </a:cubicBezTo>
                    <a:cubicBezTo>
                      <a:pt x="0" y="57"/>
                      <a:pt x="1" y="56"/>
                      <a:pt x="1" y="54"/>
                    </a:cubicBezTo>
                    <a:lnTo>
                      <a:pt x="1" y="53"/>
                    </a:lnTo>
                    <a:close/>
                    <a:moveTo>
                      <a:pt x="5" y="4"/>
                    </a:moveTo>
                    <a:cubicBezTo>
                      <a:pt x="5" y="5"/>
                      <a:pt x="5" y="6"/>
                      <a:pt x="5" y="7"/>
                    </a:cubicBezTo>
                    <a:cubicBezTo>
                      <a:pt x="5" y="7"/>
                      <a:pt x="5" y="6"/>
                      <a:pt x="5" y="6"/>
                    </a:cubicBezTo>
                    <a:cubicBezTo>
                      <a:pt x="5" y="5"/>
                      <a:pt x="5" y="4"/>
                      <a:pt x="5" y="4"/>
                    </a:cubicBezTo>
                    <a:close/>
                    <a:moveTo>
                      <a:pt x="5" y="0"/>
                    </a:moveTo>
                    <a:cubicBezTo>
                      <a:pt x="5" y="0"/>
                      <a:pt x="5" y="0"/>
                      <a:pt x="5" y="0"/>
                    </a:cubicBezTo>
                    <a:cubicBezTo>
                      <a:pt x="5" y="2"/>
                      <a:pt x="5" y="5"/>
                      <a:pt x="5" y="8"/>
                    </a:cubicBezTo>
                    <a:cubicBezTo>
                      <a:pt x="5" y="8"/>
                      <a:pt x="5" y="8"/>
                      <a:pt x="5" y="8"/>
                    </a:cubicBezTo>
                    <a:cubicBezTo>
                      <a:pt x="5" y="5"/>
                      <a:pt x="5" y="2"/>
                      <a:pt x="5"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2" name="Freeform 2782"/>
              <p:cNvSpPr>
                <a:spLocks/>
              </p:cNvSpPr>
              <p:nvPr/>
            </p:nvSpPr>
            <p:spPr bwMode="auto">
              <a:xfrm>
                <a:off x="1074" y="3531"/>
                <a:ext cx="8" cy="103"/>
              </a:xfrm>
              <a:custGeom>
                <a:avLst/>
                <a:gdLst>
                  <a:gd name="T0" fmla="*/ 4 w 4"/>
                  <a:gd name="T1" fmla="*/ 0 h 48"/>
                  <a:gd name="T2" fmla="*/ 4 w 4"/>
                  <a:gd name="T3" fmla="*/ 1 h 48"/>
                  <a:gd name="T4" fmla="*/ 4 w 4"/>
                  <a:gd name="T5" fmla="*/ 3 h 48"/>
                  <a:gd name="T6" fmla="*/ 4 w 4"/>
                  <a:gd name="T7" fmla="*/ 2 h 48"/>
                  <a:gd name="T8" fmla="*/ 4 w 4"/>
                  <a:gd name="T9" fmla="*/ 2 h 48"/>
                  <a:gd name="T10" fmla="*/ 0 w 4"/>
                  <a:gd name="T11" fmla="*/ 47 h 48"/>
                  <a:gd name="T12" fmla="*/ 0 w 4"/>
                  <a:gd name="T13" fmla="*/ 48 h 48"/>
                  <a:gd name="T14" fmla="*/ 4 w 4"/>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8">
                    <a:moveTo>
                      <a:pt x="4" y="0"/>
                    </a:moveTo>
                    <a:cubicBezTo>
                      <a:pt x="4" y="0"/>
                      <a:pt x="4" y="1"/>
                      <a:pt x="4" y="1"/>
                    </a:cubicBezTo>
                    <a:cubicBezTo>
                      <a:pt x="4" y="2"/>
                      <a:pt x="4" y="3"/>
                      <a:pt x="4" y="3"/>
                    </a:cubicBezTo>
                    <a:cubicBezTo>
                      <a:pt x="4" y="2"/>
                      <a:pt x="4" y="2"/>
                      <a:pt x="4" y="2"/>
                    </a:cubicBezTo>
                    <a:cubicBezTo>
                      <a:pt x="4" y="2"/>
                      <a:pt x="4" y="2"/>
                      <a:pt x="4" y="2"/>
                    </a:cubicBezTo>
                    <a:cubicBezTo>
                      <a:pt x="3" y="13"/>
                      <a:pt x="2" y="31"/>
                      <a:pt x="0" y="47"/>
                    </a:cubicBezTo>
                    <a:cubicBezTo>
                      <a:pt x="0" y="48"/>
                      <a:pt x="0" y="48"/>
                      <a:pt x="0" y="48"/>
                    </a:cubicBezTo>
                    <a:cubicBezTo>
                      <a:pt x="1" y="41"/>
                      <a:pt x="4" y="22"/>
                      <a:pt x="4"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3" name="Freeform 2783"/>
              <p:cNvSpPr>
                <a:spLocks/>
              </p:cNvSpPr>
              <p:nvPr/>
            </p:nvSpPr>
            <p:spPr bwMode="auto">
              <a:xfrm>
                <a:off x="1082" y="3512"/>
                <a:ext cx="0" cy="7"/>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0"/>
                      <a:pt x="0" y="1"/>
                      <a:pt x="0" y="3"/>
                    </a:cubicBezTo>
                    <a:cubicBezTo>
                      <a:pt x="0" y="3"/>
                      <a:pt x="0" y="3"/>
                      <a:pt x="0" y="3"/>
                    </a:cubicBezTo>
                    <a:cubicBezTo>
                      <a:pt x="0" y="2"/>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4" name="Freeform 2784"/>
              <p:cNvSpPr>
                <a:spLocks/>
              </p:cNvSpPr>
              <p:nvPr/>
            </p:nvSpPr>
            <p:spPr bwMode="auto">
              <a:xfrm>
                <a:off x="1082" y="3519"/>
                <a:ext cx="0" cy="17"/>
              </a:xfrm>
              <a:custGeom>
                <a:avLst/>
                <a:gdLst>
                  <a:gd name="T0" fmla="*/ 0 h 8"/>
                  <a:gd name="T1" fmla="*/ 8 h 8"/>
                  <a:gd name="T2" fmla="*/ 7 h 8"/>
                  <a:gd name="T3" fmla="*/ 4 h 8"/>
                  <a:gd name="T4" fmla="*/ 0 h 8"/>
                </a:gdLst>
                <a:ahLst/>
                <a:cxnLst>
                  <a:cxn ang="0">
                    <a:pos x="0" y="T0"/>
                  </a:cxn>
                  <a:cxn ang="0">
                    <a:pos x="0" y="T1"/>
                  </a:cxn>
                  <a:cxn ang="0">
                    <a:pos x="0" y="T2"/>
                  </a:cxn>
                  <a:cxn ang="0">
                    <a:pos x="0" y="T3"/>
                  </a:cxn>
                  <a:cxn ang="0">
                    <a:pos x="0" y="T4"/>
                  </a:cxn>
                </a:cxnLst>
                <a:rect l="0" t="0" r="r" b="b"/>
                <a:pathLst>
                  <a:path h="8">
                    <a:moveTo>
                      <a:pt x="0" y="0"/>
                    </a:moveTo>
                    <a:cubicBezTo>
                      <a:pt x="0" y="2"/>
                      <a:pt x="0" y="5"/>
                      <a:pt x="0" y="8"/>
                    </a:cubicBezTo>
                    <a:cubicBezTo>
                      <a:pt x="0" y="7"/>
                      <a:pt x="0" y="7"/>
                      <a:pt x="0" y="7"/>
                    </a:cubicBezTo>
                    <a:cubicBezTo>
                      <a:pt x="0" y="6"/>
                      <a:pt x="0" y="5"/>
                      <a:pt x="0" y="4"/>
                    </a:cubicBezTo>
                    <a:cubicBezTo>
                      <a:pt x="0" y="3"/>
                      <a:pt x="0" y="1"/>
                      <a:pt x="0" y="0"/>
                    </a:cubicBezTo>
                    <a:close/>
                  </a:path>
                </a:pathLst>
              </a:custGeom>
              <a:solidFill>
                <a:srgbClr val="C0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5" name="Freeform 2785"/>
              <p:cNvSpPr>
                <a:spLocks/>
              </p:cNvSpPr>
              <p:nvPr/>
            </p:nvSpPr>
            <p:spPr bwMode="auto">
              <a:xfrm>
                <a:off x="1082" y="3534"/>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2"/>
                      <a:pt x="0" y="1"/>
                      <a:pt x="0" y="0"/>
                    </a:cubicBezTo>
                    <a:close/>
                  </a:path>
                </a:pathLst>
              </a:custGeom>
              <a:solidFill>
                <a:srgbClr val="C66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6" name="Freeform 2786"/>
              <p:cNvSpPr>
                <a:spLocks noEditPoints="1"/>
              </p:cNvSpPr>
              <p:nvPr/>
            </p:nvSpPr>
            <p:spPr bwMode="auto">
              <a:xfrm>
                <a:off x="1089" y="3427"/>
                <a:ext cx="14" cy="204"/>
              </a:xfrm>
              <a:custGeom>
                <a:avLst/>
                <a:gdLst>
                  <a:gd name="T0" fmla="*/ 6 w 7"/>
                  <a:gd name="T1" fmla="*/ 54 h 96"/>
                  <a:gd name="T2" fmla="*/ 5 w 7"/>
                  <a:gd name="T3" fmla="*/ 59 h 96"/>
                  <a:gd name="T4" fmla="*/ 0 w 7"/>
                  <a:gd name="T5" fmla="*/ 91 h 96"/>
                  <a:gd name="T6" fmla="*/ 0 w 7"/>
                  <a:gd name="T7" fmla="*/ 96 h 96"/>
                  <a:gd name="T8" fmla="*/ 6 w 7"/>
                  <a:gd name="T9" fmla="*/ 56 h 96"/>
                  <a:gd name="T10" fmla="*/ 6 w 7"/>
                  <a:gd name="T11" fmla="*/ 54 h 96"/>
                  <a:gd name="T12" fmla="*/ 6 w 7"/>
                  <a:gd name="T13" fmla="*/ 0 h 96"/>
                  <a:gd name="T14" fmla="*/ 6 w 7"/>
                  <a:gd name="T15" fmla="*/ 0 h 96"/>
                  <a:gd name="T16" fmla="*/ 6 w 7"/>
                  <a:gd name="T17" fmla="*/ 5 h 96"/>
                  <a:gd name="T18" fmla="*/ 7 w 7"/>
                  <a:gd name="T19" fmla="*/ 5 h 96"/>
                  <a:gd name="T20" fmla="*/ 6 w 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6">
                    <a:moveTo>
                      <a:pt x="6" y="54"/>
                    </a:moveTo>
                    <a:cubicBezTo>
                      <a:pt x="6" y="56"/>
                      <a:pt x="5" y="57"/>
                      <a:pt x="5" y="59"/>
                    </a:cubicBezTo>
                    <a:cubicBezTo>
                      <a:pt x="4" y="69"/>
                      <a:pt x="2" y="80"/>
                      <a:pt x="0" y="91"/>
                    </a:cubicBezTo>
                    <a:cubicBezTo>
                      <a:pt x="0" y="92"/>
                      <a:pt x="0" y="94"/>
                      <a:pt x="0" y="96"/>
                    </a:cubicBezTo>
                    <a:cubicBezTo>
                      <a:pt x="2" y="83"/>
                      <a:pt x="4" y="69"/>
                      <a:pt x="6" y="56"/>
                    </a:cubicBezTo>
                    <a:cubicBezTo>
                      <a:pt x="6" y="55"/>
                      <a:pt x="6" y="55"/>
                      <a:pt x="6" y="54"/>
                    </a:cubicBezTo>
                    <a:close/>
                    <a:moveTo>
                      <a:pt x="6" y="0"/>
                    </a:moveTo>
                    <a:cubicBezTo>
                      <a:pt x="6" y="0"/>
                      <a:pt x="6" y="0"/>
                      <a:pt x="6" y="0"/>
                    </a:cubicBezTo>
                    <a:cubicBezTo>
                      <a:pt x="6" y="1"/>
                      <a:pt x="6" y="3"/>
                      <a:pt x="6" y="5"/>
                    </a:cubicBezTo>
                    <a:cubicBezTo>
                      <a:pt x="7" y="5"/>
                      <a:pt x="7" y="5"/>
                      <a:pt x="7" y="5"/>
                    </a:cubicBezTo>
                    <a:cubicBezTo>
                      <a:pt x="7" y="3"/>
                      <a:pt x="6" y="1"/>
                      <a:pt x="6"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7" name="Freeform 2787"/>
              <p:cNvSpPr>
                <a:spLocks noEditPoints="1"/>
              </p:cNvSpPr>
              <p:nvPr/>
            </p:nvSpPr>
            <p:spPr bwMode="auto">
              <a:xfrm>
                <a:off x="1084" y="3438"/>
                <a:ext cx="19" cy="236"/>
              </a:xfrm>
              <a:custGeom>
                <a:avLst/>
                <a:gdLst>
                  <a:gd name="T0" fmla="*/ 2 w 9"/>
                  <a:gd name="T1" fmla="*/ 86 h 111"/>
                  <a:gd name="T2" fmla="*/ 0 w 9"/>
                  <a:gd name="T3" fmla="*/ 111 h 111"/>
                  <a:gd name="T4" fmla="*/ 1 w 9"/>
                  <a:gd name="T5" fmla="*/ 103 h 111"/>
                  <a:gd name="T6" fmla="*/ 2 w 9"/>
                  <a:gd name="T7" fmla="*/ 91 h 111"/>
                  <a:gd name="T8" fmla="*/ 2 w 9"/>
                  <a:gd name="T9" fmla="*/ 86 h 111"/>
                  <a:gd name="T10" fmla="*/ 8 w 9"/>
                  <a:gd name="T11" fmla="*/ 0 h 111"/>
                  <a:gd name="T12" fmla="*/ 8 w 9"/>
                  <a:gd name="T13" fmla="*/ 19 h 111"/>
                  <a:gd name="T14" fmla="*/ 8 w 9"/>
                  <a:gd name="T15" fmla="*/ 40 h 111"/>
                  <a:gd name="T16" fmla="*/ 7 w 9"/>
                  <a:gd name="T17" fmla="*/ 54 h 111"/>
                  <a:gd name="T18" fmla="*/ 8 w 9"/>
                  <a:gd name="T19" fmla="*/ 49 h 111"/>
                  <a:gd name="T20" fmla="*/ 9 w 9"/>
                  <a:gd name="T21" fmla="*/ 1 h 111"/>
                  <a:gd name="T22" fmla="*/ 9 w 9"/>
                  <a:gd name="T23" fmla="*/ 0 h 111"/>
                  <a:gd name="T24" fmla="*/ 8 w 9"/>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11">
                    <a:moveTo>
                      <a:pt x="2" y="86"/>
                    </a:moveTo>
                    <a:cubicBezTo>
                      <a:pt x="1" y="94"/>
                      <a:pt x="0" y="103"/>
                      <a:pt x="0" y="111"/>
                    </a:cubicBezTo>
                    <a:cubicBezTo>
                      <a:pt x="0" y="109"/>
                      <a:pt x="0" y="106"/>
                      <a:pt x="1" y="103"/>
                    </a:cubicBezTo>
                    <a:cubicBezTo>
                      <a:pt x="1" y="99"/>
                      <a:pt x="2" y="95"/>
                      <a:pt x="2" y="91"/>
                    </a:cubicBezTo>
                    <a:cubicBezTo>
                      <a:pt x="2" y="89"/>
                      <a:pt x="2" y="87"/>
                      <a:pt x="2" y="86"/>
                    </a:cubicBezTo>
                    <a:close/>
                    <a:moveTo>
                      <a:pt x="8" y="0"/>
                    </a:moveTo>
                    <a:cubicBezTo>
                      <a:pt x="8" y="6"/>
                      <a:pt x="8" y="13"/>
                      <a:pt x="8" y="19"/>
                    </a:cubicBezTo>
                    <a:cubicBezTo>
                      <a:pt x="8" y="26"/>
                      <a:pt x="8" y="33"/>
                      <a:pt x="8" y="40"/>
                    </a:cubicBezTo>
                    <a:cubicBezTo>
                      <a:pt x="8" y="45"/>
                      <a:pt x="7" y="49"/>
                      <a:pt x="7" y="54"/>
                    </a:cubicBezTo>
                    <a:cubicBezTo>
                      <a:pt x="7" y="52"/>
                      <a:pt x="8" y="51"/>
                      <a:pt x="8" y="49"/>
                    </a:cubicBezTo>
                    <a:cubicBezTo>
                      <a:pt x="9" y="33"/>
                      <a:pt x="9" y="17"/>
                      <a:pt x="9" y="1"/>
                    </a:cubicBezTo>
                    <a:cubicBezTo>
                      <a:pt x="9" y="1"/>
                      <a:pt x="9" y="1"/>
                      <a:pt x="9" y="0"/>
                    </a:cubicBezTo>
                    <a:lnTo>
                      <a:pt x="8" y="0"/>
                    </a:ln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8" name="Freeform 2788"/>
              <p:cNvSpPr>
                <a:spLocks/>
              </p:cNvSpPr>
              <p:nvPr/>
            </p:nvSpPr>
            <p:spPr bwMode="auto">
              <a:xfrm>
                <a:off x="1099" y="3395"/>
                <a:ext cx="2" cy="32"/>
              </a:xfrm>
              <a:custGeom>
                <a:avLst/>
                <a:gdLst>
                  <a:gd name="T0" fmla="*/ 0 w 1"/>
                  <a:gd name="T1" fmla="*/ 0 h 15"/>
                  <a:gd name="T2" fmla="*/ 1 w 1"/>
                  <a:gd name="T3" fmla="*/ 15 h 15"/>
                  <a:gd name="T4" fmla="*/ 1 w 1"/>
                  <a:gd name="T5" fmla="*/ 15 h 15"/>
                  <a:gd name="T6" fmla="*/ 0 w 1"/>
                  <a:gd name="T7" fmla="*/ 0 h 15"/>
                </a:gdLst>
                <a:ahLst/>
                <a:cxnLst>
                  <a:cxn ang="0">
                    <a:pos x="T0" y="T1"/>
                  </a:cxn>
                  <a:cxn ang="0">
                    <a:pos x="T2" y="T3"/>
                  </a:cxn>
                  <a:cxn ang="0">
                    <a:pos x="T4" y="T5"/>
                  </a:cxn>
                  <a:cxn ang="0">
                    <a:pos x="T6" y="T7"/>
                  </a:cxn>
                </a:cxnLst>
                <a:rect l="0" t="0" r="r" b="b"/>
                <a:pathLst>
                  <a:path w="1" h="15">
                    <a:moveTo>
                      <a:pt x="0" y="0"/>
                    </a:moveTo>
                    <a:cubicBezTo>
                      <a:pt x="0" y="5"/>
                      <a:pt x="1" y="10"/>
                      <a:pt x="1" y="15"/>
                    </a:cubicBezTo>
                    <a:cubicBezTo>
                      <a:pt x="1" y="15"/>
                      <a:pt x="1" y="15"/>
                      <a:pt x="1" y="15"/>
                    </a:cubicBezTo>
                    <a:cubicBezTo>
                      <a:pt x="1" y="10"/>
                      <a:pt x="1" y="5"/>
                      <a:pt x="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9" name="Freeform 2789"/>
              <p:cNvSpPr>
                <a:spLocks noEditPoints="1"/>
              </p:cNvSpPr>
              <p:nvPr/>
            </p:nvSpPr>
            <p:spPr bwMode="auto">
              <a:xfrm>
                <a:off x="1091" y="3429"/>
                <a:ext cx="19" cy="230"/>
              </a:xfrm>
              <a:custGeom>
                <a:avLst/>
                <a:gdLst>
                  <a:gd name="T0" fmla="*/ 2 w 9"/>
                  <a:gd name="T1" fmla="*/ 88 h 108"/>
                  <a:gd name="T2" fmla="*/ 0 w 9"/>
                  <a:gd name="T3" fmla="*/ 107 h 108"/>
                  <a:gd name="T4" fmla="*/ 0 w 9"/>
                  <a:gd name="T5" fmla="*/ 108 h 108"/>
                  <a:gd name="T6" fmla="*/ 0 w 9"/>
                  <a:gd name="T7" fmla="*/ 104 h 108"/>
                  <a:gd name="T8" fmla="*/ 1 w 9"/>
                  <a:gd name="T9" fmla="*/ 100 h 108"/>
                  <a:gd name="T10" fmla="*/ 1 w 9"/>
                  <a:gd name="T11" fmla="*/ 97 h 108"/>
                  <a:gd name="T12" fmla="*/ 1 w 9"/>
                  <a:gd name="T13" fmla="*/ 99 h 108"/>
                  <a:gd name="T14" fmla="*/ 2 w 9"/>
                  <a:gd name="T15" fmla="*/ 94 h 108"/>
                  <a:gd name="T16" fmla="*/ 2 w 9"/>
                  <a:gd name="T17" fmla="*/ 88 h 108"/>
                  <a:gd name="T18" fmla="*/ 9 w 9"/>
                  <a:gd name="T19" fmla="*/ 42 h 108"/>
                  <a:gd name="T20" fmla="*/ 8 w 9"/>
                  <a:gd name="T21" fmla="*/ 48 h 108"/>
                  <a:gd name="T22" fmla="*/ 8 w 9"/>
                  <a:gd name="T23" fmla="*/ 51 h 108"/>
                  <a:gd name="T24" fmla="*/ 7 w 9"/>
                  <a:gd name="T25" fmla="*/ 58 h 108"/>
                  <a:gd name="T26" fmla="*/ 9 w 9"/>
                  <a:gd name="T27" fmla="*/ 49 h 108"/>
                  <a:gd name="T28" fmla="*/ 9 w 9"/>
                  <a:gd name="T29" fmla="*/ 42 h 108"/>
                  <a:gd name="T30" fmla="*/ 7 w 9"/>
                  <a:gd name="T31" fmla="*/ 0 h 108"/>
                  <a:gd name="T32" fmla="*/ 8 w 9"/>
                  <a:gd name="T33" fmla="*/ 12 h 108"/>
                  <a:gd name="T34" fmla="*/ 8 w 9"/>
                  <a:gd name="T35" fmla="*/ 19 h 108"/>
                  <a:gd name="T36" fmla="*/ 8 w 9"/>
                  <a:gd name="T37" fmla="*/ 29 h 108"/>
                  <a:gd name="T38" fmla="*/ 8 w 9"/>
                  <a:gd name="T39" fmla="*/ 34 h 108"/>
                  <a:gd name="T40" fmla="*/ 8 w 9"/>
                  <a:gd name="T41" fmla="*/ 41 h 108"/>
                  <a:gd name="T42" fmla="*/ 9 w 9"/>
                  <a:gd name="T43" fmla="*/ 29 h 108"/>
                  <a:gd name="T44" fmla="*/ 9 w 9"/>
                  <a:gd name="T45" fmla="*/ 19 h 108"/>
                  <a:gd name="T46" fmla="*/ 7 w 9"/>
                  <a:gd name="T4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08">
                    <a:moveTo>
                      <a:pt x="2" y="88"/>
                    </a:moveTo>
                    <a:cubicBezTo>
                      <a:pt x="1" y="94"/>
                      <a:pt x="0" y="101"/>
                      <a:pt x="0" y="107"/>
                    </a:cubicBezTo>
                    <a:cubicBezTo>
                      <a:pt x="0" y="108"/>
                      <a:pt x="0" y="108"/>
                      <a:pt x="0" y="108"/>
                    </a:cubicBezTo>
                    <a:cubicBezTo>
                      <a:pt x="0" y="107"/>
                      <a:pt x="0" y="105"/>
                      <a:pt x="0" y="104"/>
                    </a:cubicBezTo>
                    <a:cubicBezTo>
                      <a:pt x="1" y="103"/>
                      <a:pt x="1" y="102"/>
                      <a:pt x="1" y="100"/>
                    </a:cubicBezTo>
                    <a:cubicBezTo>
                      <a:pt x="1" y="98"/>
                      <a:pt x="1" y="97"/>
                      <a:pt x="1" y="97"/>
                    </a:cubicBezTo>
                    <a:cubicBezTo>
                      <a:pt x="1" y="97"/>
                      <a:pt x="1" y="98"/>
                      <a:pt x="1" y="99"/>
                    </a:cubicBezTo>
                    <a:cubicBezTo>
                      <a:pt x="1" y="97"/>
                      <a:pt x="2" y="96"/>
                      <a:pt x="2" y="94"/>
                    </a:cubicBezTo>
                    <a:cubicBezTo>
                      <a:pt x="2" y="92"/>
                      <a:pt x="2" y="90"/>
                      <a:pt x="2" y="88"/>
                    </a:cubicBezTo>
                    <a:close/>
                    <a:moveTo>
                      <a:pt x="9" y="42"/>
                    </a:moveTo>
                    <a:cubicBezTo>
                      <a:pt x="8" y="45"/>
                      <a:pt x="8" y="47"/>
                      <a:pt x="8" y="48"/>
                    </a:cubicBezTo>
                    <a:cubicBezTo>
                      <a:pt x="8" y="49"/>
                      <a:pt x="8" y="50"/>
                      <a:pt x="8" y="51"/>
                    </a:cubicBezTo>
                    <a:cubicBezTo>
                      <a:pt x="7" y="54"/>
                      <a:pt x="7" y="56"/>
                      <a:pt x="7" y="58"/>
                    </a:cubicBezTo>
                    <a:cubicBezTo>
                      <a:pt x="8" y="55"/>
                      <a:pt x="8" y="52"/>
                      <a:pt x="9" y="49"/>
                    </a:cubicBezTo>
                    <a:cubicBezTo>
                      <a:pt x="9" y="46"/>
                      <a:pt x="9" y="44"/>
                      <a:pt x="9" y="42"/>
                    </a:cubicBezTo>
                    <a:close/>
                    <a:moveTo>
                      <a:pt x="7" y="0"/>
                    </a:moveTo>
                    <a:cubicBezTo>
                      <a:pt x="7" y="4"/>
                      <a:pt x="8" y="8"/>
                      <a:pt x="8" y="12"/>
                    </a:cubicBezTo>
                    <a:cubicBezTo>
                      <a:pt x="8" y="14"/>
                      <a:pt x="8" y="16"/>
                      <a:pt x="8" y="19"/>
                    </a:cubicBezTo>
                    <a:cubicBezTo>
                      <a:pt x="8" y="23"/>
                      <a:pt x="8" y="26"/>
                      <a:pt x="8" y="29"/>
                    </a:cubicBezTo>
                    <a:cubicBezTo>
                      <a:pt x="8" y="31"/>
                      <a:pt x="8" y="32"/>
                      <a:pt x="8" y="34"/>
                    </a:cubicBezTo>
                    <a:cubicBezTo>
                      <a:pt x="8" y="36"/>
                      <a:pt x="8" y="39"/>
                      <a:pt x="8" y="41"/>
                    </a:cubicBezTo>
                    <a:cubicBezTo>
                      <a:pt x="9" y="38"/>
                      <a:pt x="9" y="33"/>
                      <a:pt x="9" y="29"/>
                    </a:cubicBezTo>
                    <a:cubicBezTo>
                      <a:pt x="9" y="25"/>
                      <a:pt x="9" y="22"/>
                      <a:pt x="9" y="19"/>
                    </a:cubicBezTo>
                    <a:cubicBezTo>
                      <a:pt x="8" y="12"/>
                      <a:pt x="8" y="7"/>
                      <a:pt x="7"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0" name="Freeform 2790"/>
              <p:cNvSpPr>
                <a:spLocks noEditPoints="1"/>
              </p:cNvSpPr>
              <p:nvPr/>
            </p:nvSpPr>
            <p:spPr bwMode="auto">
              <a:xfrm>
                <a:off x="1095" y="3534"/>
                <a:ext cx="15" cy="95"/>
              </a:xfrm>
              <a:custGeom>
                <a:avLst/>
                <a:gdLst>
                  <a:gd name="T0" fmla="*/ 4 w 7"/>
                  <a:gd name="T1" fmla="*/ 17 h 45"/>
                  <a:gd name="T2" fmla="*/ 0 w 7"/>
                  <a:gd name="T3" fmla="*/ 39 h 45"/>
                  <a:gd name="T4" fmla="*/ 0 w 7"/>
                  <a:gd name="T5" fmla="*/ 45 h 45"/>
                  <a:gd name="T6" fmla="*/ 4 w 7"/>
                  <a:gd name="T7" fmla="*/ 23 h 45"/>
                  <a:gd name="T8" fmla="*/ 4 w 7"/>
                  <a:gd name="T9" fmla="*/ 17 h 45"/>
                  <a:gd name="T10" fmla="*/ 7 w 7"/>
                  <a:gd name="T11" fmla="*/ 0 h 45"/>
                  <a:gd name="T12" fmla="*/ 5 w 7"/>
                  <a:gd name="T13" fmla="*/ 9 h 45"/>
                  <a:gd name="T14" fmla="*/ 4 w 7"/>
                  <a:gd name="T15" fmla="*/ 17 h 45"/>
                  <a:gd name="T16" fmla="*/ 4 w 7"/>
                  <a:gd name="T17" fmla="*/ 21 h 45"/>
                  <a:gd name="T18" fmla="*/ 5 w 7"/>
                  <a:gd name="T19" fmla="*/ 11 h 45"/>
                  <a:gd name="T20" fmla="*/ 7 w 7"/>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5">
                    <a:moveTo>
                      <a:pt x="4" y="17"/>
                    </a:moveTo>
                    <a:cubicBezTo>
                      <a:pt x="3" y="24"/>
                      <a:pt x="2" y="32"/>
                      <a:pt x="0" y="39"/>
                    </a:cubicBezTo>
                    <a:cubicBezTo>
                      <a:pt x="0" y="41"/>
                      <a:pt x="0" y="43"/>
                      <a:pt x="0" y="45"/>
                    </a:cubicBezTo>
                    <a:cubicBezTo>
                      <a:pt x="1" y="38"/>
                      <a:pt x="3" y="30"/>
                      <a:pt x="4" y="23"/>
                    </a:cubicBezTo>
                    <a:cubicBezTo>
                      <a:pt x="4" y="21"/>
                      <a:pt x="4" y="19"/>
                      <a:pt x="4" y="17"/>
                    </a:cubicBezTo>
                    <a:close/>
                    <a:moveTo>
                      <a:pt x="7" y="0"/>
                    </a:moveTo>
                    <a:cubicBezTo>
                      <a:pt x="6" y="3"/>
                      <a:pt x="6" y="6"/>
                      <a:pt x="5" y="9"/>
                    </a:cubicBezTo>
                    <a:cubicBezTo>
                      <a:pt x="5" y="11"/>
                      <a:pt x="4" y="14"/>
                      <a:pt x="4" y="17"/>
                    </a:cubicBezTo>
                    <a:cubicBezTo>
                      <a:pt x="4" y="18"/>
                      <a:pt x="4" y="20"/>
                      <a:pt x="4" y="21"/>
                    </a:cubicBezTo>
                    <a:cubicBezTo>
                      <a:pt x="5" y="18"/>
                      <a:pt x="5" y="15"/>
                      <a:pt x="5" y="11"/>
                    </a:cubicBezTo>
                    <a:cubicBezTo>
                      <a:pt x="6" y="7"/>
                      <a:pt x="6" y="4"/>
                      <a:pt x="7"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1" name="Freeform 2791"/>
              <p:cNvSpPr>
                <a:spLocks/>
              </p:cNvSpPr>
              <p:nvPr/>
            </p:nvSpPr>
            <p:spPr bwMode="auto">
              <a:xfrm>
                <a:off x="1108" y="3455"/>
                <a:ext cx="0" cy="36"/>
              </a:xfrm>
              <a:custGeom>
                <a:avLst/>
                <a:gdLst>
                  <a:gd name="T0" fmla="*/ 0 h 17"/>
                  <a:gd name="T1" fmla="*/ 17 h 17"/>
                  <a:gd name="T2" fmla="*/ 7 h 17"/>
                  <a:gd name="T3" fmla="*/ 0 h 17"/>
                </a:gdLst>
                <a:ahLst/>
                <a:cxnLst>
                  <a:cxn ang="0">
                    <a:pos x="0" y="T0"/>
                  </a:cxn>
                  <a:cxn ang="0">
                    <a:pos x="0" y="T1"/>
                  </a:cxn>
                  <a:cxn ang="0">
                    <a:pos x="0" y="T2"/>
                  </a:cxn>
                  <a:cxn ang="0">
                    <a:pos x="0" y="T3"/>
                  </a:cxn>
                </a:cxnLst>
                <a:rect l="0" t="0" r="r" b="b"/>
                <a:pathLst>
                  <a:path h="17">
                    <a:moveTo>
                      <a:pt x="0" y="0"/>
                    </a:moveTo>
                    <a:cubicBezTo>
                      <a:pt x="0" y="6"/>
                      <a:pt x="0" y="12"/>
                      <a:pt x="0" y="17"/>
                    </a:cubicBezTo>
                    <a:cubicBezTo>
                      <a:pt x="0" y="14"/>
                      <a:pt x="0" y="11"/>
                      <a:pt x="0" y="7"/>
                    </a:cubicBezTo>
                    <a:cubicBezTo>
                      <a:pt x="0" y="4"/>
                      <a:pt x="0" y="2"/>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2" name="Freeform 2792"/>
              <p:cNvSpPr>
                <a:spLocks/>
              </p:cNvSpPr>
              <p:nvPr/>
            </p:nvSpPr>
            <p:spPr bwMode="auto">
              <a:xfrm>
                <a:off x="1108" y="3491"/>
                <a:ext cx="2" cy="40"/>
              </a:xfrm>
              <a:custGeom>
                <a:avLst/>
                <a:gdLst>
                  <a:gd name="T0" fmla="*/ 1 w 1"/>
                  <a:gd name="T1" fmla="*/ 0 h 19"/>
                  <a:gd name="T2" fmla="*/ 0 w 1"/>
                  <a:gd name="T3" fmla="*/ 12 h 19"/>
                  <a:gd name="T4" fmla="*/ 0 w 1"/>
                  <a:gd name="T5" fmla="*/ 19 h 19"/>
                  <a:gd name="T6" fmla="*/ 1 w 1"/>
                  <a:gd name="T7" fmla="*/ 13 h 19"/>
                  <a:gd name="T8" fmla="*/ 1 w 1"/>
                  <a:gd name="T9" fmla="*/ 0 h 19"/>
                </a:gdLst>
                <a:ahLst/>
                <a:cxnLst>
                  <a:cxn ang="0">
                    <a:pos x="T0" y="T1"/>
                  </a:cxn>
                  <a:cxn ang="0">
                    <a:pos x="T2" y="T3"/>
                  </a:cxn>
                  <a:cxn ang="0">
                    <a:pos x="T4" y="T5"/>
                  </a:cxn>
                  <a:cxn ang="0">
                    <a:pos x="T6" y="T7"/>
                  </a:cxn>
                  <a:cxn ang="0">
                    <a:pos x="T8" y="T9"/>
                  </a:cxn>
                </a:cxnLst>
                <a:rect l="0" t="0" r="r" b="b"/>
                <a:pathLst>
                  <a:path w="1" h="19">
                    <a:moveTo>
                      <a:pt x="1" y="0"/>
                    </a:moveTo>
                    <a:cubicBezTo>
                      <a:pt x="1" y="4"/>
                      <a:pt x="1" y="9"/>
                      <a:pt x="0" y="12"/>
                    </a:cubicBezTo>
                    <a:cubicBezTo>
                      <a:pt x="0" y="15"/>
                      <a:pt x="0" y="17"/>
                      <a:pt x="0" y="19"/>
                    </a:cubicBezTo>
                    <a:cubicBezTo>
                      <a:pt x="0" y="18"/>
                      <a:pt x="0" y="16"/>
                      <a:pt x="1" y="13"/>
                    </a:cubicBezTo>
                    <a:cubicBezTo>
                      <a:pt x="1" y="9"/>
                      <a:pt x="1" y="4"/>
                      <a:pt x="1"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3" name="Freeform 2793"/>
              <p:cNvSpPr>
                <a:spLocks/>
              </p:cNvSpPr>
              <p:nvPr/>
            </p:nvSpPr>
            <p:spPr bwMode="auto">
              <a:xfrm>
                <a:off x="1093" y="3472"/>
                <a:ext cx="2" cy="15"/>
              </a:xfrm>
              <a:custGeom>
                <a:avLst/>
                <a:gdLst>
                  <a:gd name="T0" fmla="*/ 1 w 1"/>
                  <a:gd name="T1" fmla="*/ 0 h 7"/>
                  <a:gd name="T2" fmla="*/ 0 w 1"/>
                  <a:gd name="T3" fmla="*/ 1 h 7"/>
                  <a:gd name="T4" fmla="*/ 0 w 1"/>
                  <a:gd name="T5" fmla="*/ 7 h 7"/>
                  <a:gd name="T6" fmla="*/ 1 w 1"/>
                  <a:gd name="T7" fmla="*/ 5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0"/>
                      <a:pt x="0" y="1"/>
                      <a:pt x="0" y="1"/>
                    </a:cubicBezTo>
                    <a:cubicBezTo>
                      <a:pt x="0" y="3"/>
                      <a:pt x="0" y="5"/>
                      <a:pt x="0" y="7"/>
                    </a:cubicBezTo>
                    <a:cubicBezTo>
                      <a:pt x="0" y="7"/>
                      <a:pt x="0" y="6"/>
                      <a:pt x="1" y="5"/>
                    </a:cubicBezTo>
                    <a:cubicBezTo>
                      <a:pt x="1" y="3"/>
                      <a:pt x="1"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4" name="Freeform 2794"/>
              <p:cNvSpPr>
                <a:spLocks/>
              </p:cNvSpPr>
              <p:nvPr/>
            </p:nvSpPr>
            <p:spPr bwMode="auto">
              <a:xfrm>
                <a:off x="1076" y="3483"/>
                <a:ext cx="19" cy="180"/>
              </a:xfrm>
              <a:custGeom>
                <a:avLst/>
                <a:gdLst>
                  <a:gd name="T0" fmla="*/ 9 w 9"/>
                  <a:gd name="T1" fmla="*/ 0 h 85"/>
                  <a:gd name="T2" fmla="*/ 8 w 9"/>
                  <a:gd name="T3" fmla="*/ 2 h 85"/>
                  <a:gd name="T4" fmla="*/ 0 w 9"/>
                  <a:gd name="T5" fmla="*/ 85 h 85"/>
                  <a:gd name="T6" fmla="*/ 9 w 9"/>
                  <a:gd name="T7" fmla="*/ 0 h 85"/>
                </a:gdLst>
                <a:ahLst/>
                <a:cxnLst>
                  <a:cxn ang="0">
                    <a:pos x="T0" y="T1"/>
                  </a:cxn>
                  <a:cxn ang="0">
                    <a:pos x="T2" y="T3"/>
                  </a:cxn>
                  <a:cxn ang="0">
                    <a:pos x="T4" y="T5"/>
                  </a:cxn>
                  <a:cxn ang="0">
                    <a:pos x="T6" y="T7"/>
                  </a:cxn>
                </a:cxnLst>
                <a:rect l="0" t="0" r="r" b="b"/>
                <a:pathLst>
                  <a:path w="9" h="85">
                    <a:moveTo>
                      <a:pt x="9" y="0"/>
                    </a:moveTo>
                    <a:cubicBezTo>
                      <a:pt x="8" y="1"/>
                      <a:pt x="8" y="2"/>
                      <a:pt x="8" y="2"/>
                    </a:cubicBezTo>
                    <a:cubicBezTo>
                      <a:pt x="7" y="24"/>
                      <a:pt x="5" y="57"/>
                      <a:pt x="0" y="85"/>
                    </a:cubicBezTo>
                    <a:cubicBezTo>
                      <a:pt x="0" y="85"/>
                      <a:pt x="8" y="49"/>
                      <a:pt x="9"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5" name="Freeform 2795"/>
              <p:cNvSpPr>
                <a:spLocks/>
              </p:cNvSpPr>
              <p:nvPr/>
            </p:nvSpPr>
            <p:spPr bwMode="auto">
              <a:xfrm>
                <a:off x="1093" y="3442"/>
                <a:ext cx="2" cy="32"/>
              </a:xfrm>
              <a:custGeom>
                <a:avLst/>
                <a:gdLst>
                  <a:gd name="T0" fmla="*/ 1 w 1"/>
                  <a:gd name="T1" fmla="*/ 0 h 15"/>
                  <a:gd name="T2" fmla="*/ 0 w 1"/>
                  <a:gd name="T3" fmla="*/ 2 h 15"/>
                  <a:gd name="T4" fmla="*/ 0 w 1"/>
                  <a:gd name="T5" fmla="*/ 15 h 15"/>
                  <a:gd name="T6" fmla="*/ 1 w 1"/>
                  <a:gd name="T7" fmla="*/ 14 h 15"/>
                  <a:gd name="T8" fmla="*/ 1 w 1"/>
                  <a:gd name="T9" fmla="*/ 0 h 15"/>
                </a:gdLst>
                <a:ahLst/>
                <a:cxnLst>
                  <a:cxn ang="0">
                    <a:pos x="T0" y="T1"/>
                  </a:cxn>
                  <a:cxn ang="0">
                    <a:pos x="T2" y="T3"/>
                  </a:cxn>
                  <a:cxn ang="0">
                    <a:pos x="T4" y="T5"/>
                  </a:cxn>
                  <a:cxn ang="0">
                    <a:pos x="T6" y="T7"/>
                  </a:cxn>
                  <a:cxn ang="0">
                    <a:pos x="T8" y="T9"/>
                  </a:cxn>
                </a:cxnLst>
                <a:rect l="0" t="0" r="r" b="b"/>
                <a:pathLst>
                  <a:path w="1" h="15">
                    <a:moveTo>
                      <a:pt x="1" y="0"/>
                    </a:moveTo>
                    <a:cubicBezTo>
                      <a:pt x="1" y="1"/>
                      <a:pt x="0" y="1"/>
                      <a:pt x="0" y="2"/>
                    </a:cubicBezTo>
                    <a:cubicBezTo>
                      <a:pt x="0" y="5"/>
                      <a:pt x="0" y="10"/>
                      <a:pt x="0" y="15"/>
                    </a:cubicBezTo>
                    <a:cubicBezTo>
                      <a:pt x="0" y="15"/>
                      <a:pt x="1" y="14"/>
                      <a:pt x="1" y="14"/>
                    </a:cubicBezTo>
                    <a:cubicBezTo>
                      <a:pt x="1" y="9"/>
                      <a:pt x="1" y="5"/>
                      <a:pt x="1"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6" name="Freeform 2796"/>
              <p:cNvSpPr>
                <a:spLocks/>
              </p:cNvSpPr>
              <p:nvPr/>
            </p:nvSpPr>
            <p:spPr bwMode="auto">
              <a:xfrm>
                <a:off x="1093" y="3434"/>
                <a:ext cx="2" cy="12"/>
              </a:xfrm>
              <a:custGeom>
                <a:avLst/>
                <a:gdLst>
                  <a:gd name="T0" fmla="*/ 0 w 1"/>
                  <a:gd name="T1" fmla="*/ 0 h 6"/>
                  <a:gd name="T2" fmla="*/ 0 w 1"/>
                  <a:gd name="T3" fmla="*/ 6 h 6"/>
                  <a:gd name="T4" fmla="*/ 1 w 1"/>
                  <a:gd name="T5" fmla="*/ 4 h 6"/>
                  <a:gd name="T6" fmla="*/ 0 w 1"/>
                  <a:gd name="T7" fmla="*/ 0 h 6"/>
                </a:gdLst>
                <a:ahLst/>
                <a:cxnLst>
                  <a:cxn ang="0">
                    <a:pos x="T0" y="T1"/>
                  </a:cxn>
                  <a:cxn ang="0">
                    <a:pos x="T2" y="T3"/>
                  </a:cxn>
                  <a:cxn ang="0">
                    <a:pos x="T4" y="T5"/>
                  </a:cxn>
                  <a:cxn ang="0">
                    <a:pos x="T6" y="T7"/>
                  </a:cxn>
                </a:cxnLst>
                <a:rect l="0" t="0" r="r" b="b"/>
                <a:pathLst>
                  <a:path w="1" h="6">
                    <a:moveTo>
                      <a:pt x="0" y="0"/>
                    </a:moveTo>
                    <a:cubicBezTo>
                      <a:pt x="0" y="0"/>
                      <a:pt x="0" y="2"/>
                      <a:pt x="0" y="6"/>
                    </a:cubicBezTo>
                    <a:cubicBezTo>
                      <a:pt x="0" y="5"/>
                      <a:pt x="1" y="5"/>
                      <a:pt x="1" y="4"/>
                    </a:cubicBezTo>
                    <a:cubicBezTo>
                      <a:pt x="1" y="3"/>
                      <a:pt x="0" y="2"/>
                      <a:pt x="0" y="0"/>
                    </a:cubicBezTo>
                    <a:close/>
                  </a:path>
                </a:pathLst>
              </a:custGeom>
              <a:solidFill>
                <a:srgbClr val="91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7" name="Freeform 2797"/>
              <p:cNvSpPr>
                <a:spLocks noEditPoints="1"/>
              </p:cNvSpPr>
              <p:nvPr/>
            </p:nvSpPr>
            <p:spPr bwMode="auto">
              <a:xfrm>
                <a:off x="1074" y="3485"/>
                <a:ext cx="12" cy="170"/>
              </a:xfrm>
              <a:custGeom>
                <a:avLst/>
                <a:gdLst>
                  <a:gd name="T0" fmla="*/ 0 w 6"/>
                  <a:gd name="T1" fmla="*/ 77 h 80"/>
                  <a:gd name="T2" fmla="*/ 0 w 6"/>
                  <a:gd name="T3" fmla="*/ 80 h 80"/>
                  <a:gd name="T4" fmla="*/ 0 w 6"/>
                  <a:gd name="T5" fmla="*/ 77 h 80"/>
                  <a:gd name="T6" fmla="*/ 6 w 6"/>
                  <a:gd name="T7" fmla="*/ 5 h 80"/>
                  <a:gd name="T8" fmla="*/ 6 w 6"/>
                  <a:gd name="T9" fmla="*/ 7 h 80"/>
                  <a:gd name="T10" fmla="*/ 5 w 6"/>
                  <a:gd name="T11" fmla="*/ 15 h 80"/>
                  <a:gd name="T12" fmla="*/ 6 w 6"/>
                  <a:gd name="T13" fmla="*/ 12 h 80"/>
                  <a:gd name="T14" fmla="*/ 6 w 6"/>
                  <a:gd name="T15" fmla="*/ 5 h 80"/>
                  <a:gd name="T16" fmla="*/ 6 w 6"/>
                  <a:gd name="T17" fmla="*/ 0 h 80"/>
                  <a:gd name="T18" fmla="*/ 6 w 6"/>
                  <a:gd name="T19" fmla="*/ 0 h 80"/>
                  <a:gd name="T20" fmla="*/ 6 w 6"/>
                  <a:gd name="T21" fmla="*/ 0 h 80"/>
                  <a:gd name="T22" fmla="*/ 6 w 6"/>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0">
                    <a:moveTo>
                      <a:pt x="0" y="77"/>
                    </a:moveTo>
                    <a:cubicBezTo>
                      <a:pt x="0" y="78"/>
                      <a:pt x="0" y="79"/>
                      <a:pt x="0" y="80"/>
                    </a:cubicBezTo>
                    <a:cubicBezTo>
                      <a:pt x="0" y="80"/>
                      <a:pt x="0" y="79"/>
                      <a:pt x="0" y="77"/>
                    </a:cubicBezTo>
                    <a:close/>
                    <a:moveTo>
                      <a:pt x="6" y="5"/>
                    </a:moveTo>
                    <a:cubicBezTo>
                      <a:pt x="6" y="6"/>
                      <a:pt x="6" y="6"/>
                      <a:pt x="6" y="7"/>
                    </a:cubicBezTo>
                    <a:cubicBezTo>
                      <a:pt x="6" y="9"/>
                      <a:pt x="6" y="12"/>
                      <a:pt x="5" y="15"/>
                    </a:cubicBezTo>
                    <a:cubicBezTo>
                      <a:pt x="6" y="14"/>
                      <a:pt x="6" y="13"/>
                      <a:pt x="6" y="12"/>
                    </a:cubicBezTo>
                    <a:cubicBezTo>
                      <a:pt x="6" y="9"/>
                      <a:pt x="6" y="7"/>
                      <a:pt x="6" y="5"/>
                    </a:cubicBezTo>
                    <a:close/>
                    <a:moveTo>
                      <a:pt x="6" y="0"/>
                    </a:moveTo>
                    <a:cubicBezTo>
                      <a:pt x="6" y="0"/>
                      <a:pt x="6" y="0"/>
                      <a:pt x="6" y="0"/>
                    </a:cubicBezTo>
                    <a:cubicBezTo>
                      <a:pt x="6" y="0"/>
                      <a:pt x="6" y="0"/>
                      <a:pt x="6" y="0"/>
                    </a:cubicBezTo>
                    <a:cubicBezTo>
                      <a:pt x="6" y="0"/>
                      <a:pt x="6" y="0"/>
                      <a:pt x="6"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8" name="Rectangle 2798"/>
              <p:cNvSpPr>
                <a:spLocks noChangeArrowheads="1"/>
              </p:cNvSpPr>
              <p:nvPr/>
            </p:nvSpPr>
            <p:spPr bwMode="auto">
              <a:xfrm>
                <a:off x="1086" y="3483"/>
                <a:ext cx="1" cy="2"/>
              </a:xfrm>
              <a:prstGeom prst="rect">
                <a:avLst/>
              </a:prstGeom>
              <a:solidFill>
                <a:srgbClr val="9B46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9" name="Freeform 2799"/>
              <p:cNvSpPr>
                <a:spLocks/>
              </p:cNvSpPr>
              <p:nvPr/>
            </p:nvSpPr>
            <p:spPr bwMode="auto">
              <a:xfrm>
                <a:off x="1074" y="3510"/>
                <a:ext cx="12" cy="138"/>
              </a:xfrm>
              <a:custGeom>
                <a:avLst/>
                <a:gdLst>
                  <a:gd name="T0" fmla="*/ 6 w 6"/>
                  <a:gd name="T1" fmla="*/ 0 h 65"/>
                  <a:gd name="T2" fmla="*/ 5 w 6"/>
                  <a:gd name="T3" fmla="*/ 3 h 65"/>
                  <a:gd name="T4" fmla="*/ 0 w 6"/>
                  <a:gd name="T5" fmla="*/ 65 h 65"/>
                  <a:gd name="T6" fmla="*/ 0 w 6"/>
                  <a:gd name="T7" fmla="*/ 65 h 65"/>
                  <a:gd name="T8" fmla="*/ 6 w 6"/>
                  <a:gd name="T9" fmla="*/ 0 h 65"/>
                </a:gdLst>
                <a:ahLst/>
                <a:cxnLst>
                  <a:cxn ang="0">
                    <a:pos x="T0" y="T1"/>
                  </a:cxn>
                  <a:cxn ang="0">
                    <a:pos x="T2" y="T3"/>
                  </a:cxn>
                  <a:cxn ang="0">
                    <a:pos x="T4" y="T5"/>
                  </a:cxn>
                  <a:cxn ang="0">
                    <a:pos x="T6" y="T7"/>
                  </a:cxn>
                  <a:cxn ang="0">
                    <a:pos x="T8" y="T9"/>
                  </a:cxn>
                </a:cxnLst>
                <a:rect l="0" t="0" r="r" b="b"/>
                <a:pathLst>
                  <a:path w="6" h="65">
                    <a:moveTo>
                      <a:pt x="6" y="0"/>
                    </a:moveTo>
                    <a:cubicBezTo>
                      <a:pt x="6" y="1"/>
                      <a:pt x="6" y="2"/>
                      <a:pt x="5" y="3"/>
                    </a:cubicBezTo>
                    <a:cubicBezTo>
                      <a:pt x="5" y="18"/>
                      <a:pt x="3" y="42"/>
                      <a:pt x="0" y="65"/>
                    </a:cubicBezTo>
                    <a:cubicBezTo>
                      <a:pt x="0" y="65"/>
                      <a:pt x="0" y="65"/>
                      <a:pt x="0" y="65"/>
                    </a:cubicBezTo>
                    <a:cubicBezTo>
                      <a:pt x="1" y="57"/>
                      <a:pt x="5" y="31"/>
                      <a:pt x="6"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0" name="Freeform 2800"/>
              <p:cNvSpPr>
                <a:spLocks/>
              </p:cNvSpPr>
              <p:nvPr/>
            </p:nvSpPr>
            <p:spPr bwMode="auto">
              <a:xfrm>
                <a:off x="1086" y="3485"/>
                <a:ext cx="0" cy="15"/>
              </a:xfrm>
              <a:custGeom>
                <a:avLst/>
                <a:gdLst>
                  <a:gd name="T0" fmla="*/ 0 h 7"/>
                  <a:gd name="T1" fmla="*/ 0 h 7"/>
                  <a:gd name="T2" fmla="*/ 7 h 7"/>
                  <a:gd name="T3" fmla="*/ 5 h 7"/>
                  <a:gd name="T4" fmla="*/ 0 h 7"/>
                </a:gdLst>
                <a:ahLst/>
                <a:cxnLst>
                  <a:cxn ang="0">
                    <a:pos x="0" y="T0"/>
                  </a:cxn>
                  <a:cxn ang="0">
                    <a:pos x="0" y="T1"/>
                  </a:cxn>
                  <a:cxn ang="0">
                    <a:pos x="0" y="T2"/>
                  </a:cxn>
                  <a:cxn ang="0">
                    <a:pos x="0" y="T3"/>
                  </a:cxn>
                  <a:cxn ang="0">
                    <a:pos x="0" y="T4"/>
                  </a:cxn>
                </a:cxnLst>
                <a:rect l="0" t="0" r="r" b="b"/>
                <a:pathLst>
                  <a:path h="7">
                    <a:moveTo>
                      <a:pt x="0" y="0"/>
                    </a:moveTo>
                    <a:cubicBezTo>
                      <a:pt x="0" y="0"/>
                      <a:pt x="0" y="0"/>
                      <a:pt x="0" y="0"/>
                    </a:cubicBezTo>
                    <a:cubicBezTo>
                      <a:pt x="0" y="1"/>
                      <a:pt x="0" y="4"/>
                      <a:pt x="0" y="7"/>
                    </a:cubicBezTo>
                    <a:cubicBezTo>
                      <a:pt x="0" y="6"/>
                      <a:pt x="0" y="6"/>
                      <a:pt x="0" y="5"/>
                    </a:cubicBezTo>
                    <a:cubicBezTo>
                      <a:pt x="0" y="3"/>
                      <a:pt x="0" y="2"/>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1" name="Rectangle 2801"/>
              <p:cNvSpPr>
                <a:spLocks noChangeArrowheads="1"/>
              </p:cNvSpPr>
              <p:nvPr/>
            </p:nvSpPr>
            <p:spPr bwMode="auto">
              <a:xfrm>
                <a:off x="1086" y="3483"/>
                <a:ext cx="1" cy="1"/>
              </a:xfrm>
              <a:prstGeom prst="rect">
                <a:avLst/>
              </a:prstGeom>
              <a:solidFill>
                <a:srgbClr val="A853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2" name="Freeform 2802"/>
              <p:cNvSpPr>
                <a:spLocks noEditPoints="1"/>
              </p:cNvSpPr>
              <p:nvPr/>
            </p:nvSpPr>
            <p:spPr bwMode="auto">
              <a:xfrm>
                <a:off x="1072" y="3546"/>
                <a:ext cx="6" cy="77"/>
              </a:xfrm>
              <a:custGeom>
                <a:avLst/>
                <a:gdLst>
                  <a:gd name="T0" fmla="*/ 1 w 3"/>
                  <a:gd name="T1" fmla="*/ 24 h 36"/>
                  <a:gd name="T2" fmla="*/ 0 w 3"/>
                  <a:gd name="T3" fmla="*/ 36 h 36"/>
                  <a:gd name="T4" fmla="*/ 1 w 3"/>
                  <a:gd name="T5" fmla="*/ 29 h 36"/>
                  <a:gd name="T6" fmla="*/ 1 w 3"/>
                  <a:gd name="T7" fmla="*/ 24 h 36"/>
                  <a:gd name="T8" fmla="*/ 3 w 3"/>
                  <a:gd name="T9" fmla="*/ 0 h 36"/>
                  <a:gd name="T10" fmla="*/ 3 w 3"/>
                  <a:gd name="T11" fmla="*/ 1 h 36"/>
                  <a:gd name="T12" fmla="*/ 2 w 3"/>
                  <a:gd name="T13" fmla="*/ 15 h 36"/>
                  <a:gd name="T14" fmla="*/ 3 w 3"/>
                  <a:gd name="T15" fmla="*/ 7 h 36"/>
                  <a:gd name="T16" fmla="*/ 3 w 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6">
                    <a:moveTo>
                      <a:pt x="1" y="24"/>
                    </a:moveTo>
                    <a:cubicBezTo>
                      <a:pt x="1" y="28"/>
                      <a:pt x="1" y="32"/>
                      <a:pt x="0" y="36"/>
                    </a:cubicBezTo>
                    <a:cubicBezTo>
                      <a:pt x="0" y="36"/>
                      <a:pt x="1" y="34"/>
                      <a:pt x="1" y="29"/>
                    </a:cubicBezTo>
                    <a:cubicBezTo>
                      <a:pt x="1" y="27"/>
                      <a:pt x="1" y="25"/>
                      <a:pt x="1" y="24"/>
                    </a:cubicBezTo>
                    <a:close/>
                    <a:moveTo>
                      <a:pt x="3" y="0"/>
                    </a:moveTo>
                    <a:cubicBezTo>
                      <a:pt x="3" y="0"/>
                      <a:pt x="3" y="0"/>
                      <a:pt x="3" y="1"/>
                    </a:cubicBezTo>
                    <a:cubicBezTo>
                      <a:pt x="3" y="4"/>
                      <a:pt x="3" y="9"/>
                      <a:pt x="2" y="15"/>
                    </a:cubicBezTo>
                    <a:cubicBezTo>
                      <a:pt x="2" y="12"/>
                      <a:pt x="3" y="10"/>
                      <a:pt x="3" y="7"/>
                    </a:cubicBezTo>
                    <a:cubicBezTo>
                      <a:pt x="3" y="5"/>
                      <a:pt x="3" y="2"/>
                      <a:pt x="3"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3" name="Freeform 2803"/>
              <p:cNvSpPr>
                <a:spLocks/>
              </p:cNvSpPr>
              <p:nvPr/>
            </p:nvSpPr>
            <p:spPr bwMode="auto">
              <a:xfrm>
                <a:off x="1074" y="3561"/>
                <a:ext cx="4" cy="47"/>
              </a:xfrm>
              <a:custGeom>
                <a:avLst/>
                <a:gdLst>
                  <a:gd name="T0" fmla="*/ 2 w 2"/>
                  <a:gd name="T1" fmla="*/ 0 h 22"/>
                  <a:gd name="T2" fmla="*/ 1 w 2"/>
                  <a:gd name="T3" fmla="*/ 8 h 22"/>
                  <a:gd name="T4" fmla="*/ 0 w 2"/>
                  <a:gd name="T5" fmla="*/ 17 h 22"/>
                  <a:gd name="T6" fmla="*/ 0 w 2"/>
                  <a:gd name="T7" fmla="*/ 22 h 22"/>
                  <a:gd name="T8" fmla="*/ 2 w 2"/>
                  <a:gd name="T9" fmla="*/ 0 h 22"/>
                </a:gdLst>
                <a:ahLst/>
                <a:cxnLst>
                  <a:cxn ang="0">
                    <a:pos x="T0" y="T1"/>
                  </a:cxn>
                  <a:cxn ang="0">
                    <a:pos x="T2" y="T3"/>
                  </a:cxn>
                  <a:cxn ang="0">
                    <a:pos x="T4" y="T5"/>
                  </a:cxn>
                  <a:cxn ang="0">
                    <a:pos x="T6" y="T7"/>
                  </a:cxn>
                  <a:cxn ang="0">
                    <a:pos x="T8" y="T9"/>
                  </a:cxn>
                </a:cxnLst>
                <a:rect l="0" t="0" r="r" b="b"/>
                <a:pathLst>
                  <a:path w="2" h="22">
                    <a:moveTo>
                      <a:pt x="2" y="0"/>
                    </a:moveTo>
                    <a:cubicBezTo>
                      <a:pt x="2" y="3"/>
                      <a:pt x="1" y="5"/>
                      <a:pt x="1" y="8"/>
                    </a:cubicBezTo>
                    <a:cubicBezTo>
                      <a:pt x="1" y="11"/>
                      <a:pt x="1" y="14"/>
                      <a:pt x="0" y="17"/>
                    </a:cubicBezTo>
                    <a:cubicBezTo>
                      <a:pt x="0" y="18"/>
                      <a:pt x="0" y="20"/>
                      <a:pt x="0" y="22"/>
                    </a:cubicBezTo>
                    <a:cubicBezTo>
                      <a:pt x="1" y="17"/>
                      <a:pt x="2" y="9"/>
                      <a:pt x="2"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4" name="Freeform 2804"/>
              <p:cNvSpPr>
                <a:spLocks/>
              </p:cNvSpPr>
              <p:nvPr/>
            </p:nvSpPr>
            <p:spPr bwMode="auto">
              <a:xfrm>
                <a:off x="1078" y="3540"/>
                <a:ext cx="0" cy="8"/>
              </a:xfrm>
              <a:custGeom>
                <a:avLst/>
                <a:gdLst>
                  <a:gd name="T0" fmla="*/ 0 h 4"/>
                  <a:gd name="T1" fmla="*/ 4 h 4"/>
                  <a:gd name="T2" fmla="*/ 3 h 4"/>
                  <a:gd name="T3" fmla="*/ 0 h 4"/>
                </a:gdLst>
                <a:ahLst/>
                <a:cxnLst>
                  <a:cxn ang="0">
                    <a:pos x="0" y="T0"/>
                  </a:cxn>
                  <a:cxn ang="0">
                    <a:pos x="0" y="T1"/>
                  </a:cxn>
                  <a:cxn ang="0">
                    <a:pos x="0" y="T2"/>
                  </a:cxn>
                  <a:cxn ang="0">
                    <a:pos x="0" y="T3"/>
                  </a:cxn>
                </a:cxnLst>
                <a:rect l="0" t="0" r="r" b="b"/>
                <a:pathLst>
                  <a:path h="4">
                    <a:moveTo>
                      <a:pt x="0" y="0"/>
                    </a:moveTo>
                    <a:cubicBezTo>
                      <a:pt x="0" y="0"/>
                      <a:pt x="0" y="1"/>
                      <a:pt x="0" y="4"/>
                    </a:cubicBezTo>
                    <a:cubicBezTo>
                      <a:pt x="0" y="3"/>
                      <a:pt x="0" y="3"/>
                      <a:pt x="0" y="3"/>
                    </a:cubicBezTo>
                    <a:cubicBezTo>
                      <a:pt x="0" y="2"/>
                      <a:pt x="0" y="1"/>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5" name="Freeform 2805"/>
              <p:cNvSpPr>
                <a:spLocks/>
              </p:cNvSpPr>
              <p:nvPr/>
            </p:nvSpPr>
            <p:spPr bwMode="auto">
              <a:xfrm>
                <a:off x="1106" y="3568"/>
                <a:ext cx="2" cy="63"/>
              </a:xfrm>
              <a:custGeom>
                <a:avLst/>
                <a:gdLst>
                  <a:gd name="T0" fmla="*/ 0 w 1"/>
                  <a:gd name="T1" fmla="*/ 0 h 30"/>
                  <a:gd name="T2" fmla="*/ 0 w 1"/>
                  <a:gd name="T3" fmla="*/ 1 h 30"/>
                  <a:gd name="T4" fmla="*/ 0 w 1"/>
                  <a:gd name="T5" fmla="*/ 14 h 30"/>
                  <a:gd name="T6" fmla="*/ 1 w 1"/>
                  <a:gd name="T7" fmla="*/ 30 h 30"/>
                  <a:gd name="T8" fmla="*/ 1 w 1"/>
                  <a:gd name="T9" fmla="*/ 26 h 30"/>
                  <a:gd name="T10" fmla="*/ 1 w 1"/>
                  <a:gd name="T11" fmla="*/ 12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cubicBezTo>
                      <a:pt x="0" y="1"/>
                      <a:pt x="0" y="1"/>
                      <a:pt x="0" y="1"/>
                    </a:cubicBezTo>
                    <a:cubicBezTo>
                      <a:pt x="0" y="5"/>
                      <a:pt x="0" y="10"/>
                      <a:pt x="0" y="14"/>
                    </a:cubicBezTo>
                    <a:cubicBezTo>
                      <a:pt x="0" y="20"/>
                      <a:pt x="1" y="25"/>
                      <a:pt x="1" y="30"/>
                    </a:cubicBezTo>
                    <a:cubicBezTo>
                      <a:pt x="1" y="29"/>
                      <a:pt x="1" y="28"/>
                      <a:pt x="1" y="26"/>
                    </a:cubicBezTo>
                    <a:cubicBezTo>
                      <a:pt x="1" y="21"/>
                      <a:pt x="1" y="16"/>
                      <a:pt x="1" y="12"/>
                    </a:cubicBezTo>
                    <a:cubicBezTo>
                      <a:pt x="1" y="8"/>
                      <a:pt x="1" y="4"/>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6" name="Freeform 2806"/>
              <p:cNvSpPr>
                <a:spLocks noEditPoints="1"/>
              </p:cNvSpPr>
              <p:nvPr/>
            </p:nvSpPr>
            <p:spPr bwMode="auto">
              <a:xfrm>
                <a:off x="1106" y="3561"/>
                <a:ext cx="2" cy="62"/>
              </a:xfrm>
              <a:custGeom>
                <a:avLst/>
                <a:gdLst>
                  <a:gd name="T0" fmla="*/ 1 w 1"/>
                  <a:gd name="T1" fmla="*/ 15 h 29"/>
                  <a:gd name="T2" fmla="*/ 1 w 1"/>
                  <a:gd name="T3" fmla="*/ 29 h 29"/>
                  <a:gd name="T4" fmla="*/ 1 w 1"/>
                  <a:gd name="T5" fmla="*/ 25 h 29"/>
                  <a:gd name="T6" fmla="*/ 1 w 1"/>
                  <a:gd name="T7" fmla="*/ 24 h 29"/>
                  <a:gd name="T8" fmla="*/ 1 w 1"/>
                  <a:gd name="T9" fmla="*/ 15 h 29"/>
                  <a:gd name="T10" fmla="*/ 0 w 1"/>
                  <a:gd name="T11" fmla="*/ 0 h 29"/>
                  <a:gd name="T12" fmla="*/ 0 w 1"/>
                  <a:gd name="T13" fmla="*/ 4 h 29"/>
                  <a:gd name="T14" fmla="*/ 0 w 1"/>
                  <a:gd name="T15" fmla="*/ 3 h 29"/>
                  <a:gd name="T16" fmla="*/ 0 w 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9">
                    <a:moveTo>
                      <a:pt x="1" y="15"/>
                    </a:moveTo>
                    <a:cubicBezTo>
                      <a:pt x="1" y="19"/>
                      <a:pt x="1" y="24"/>
                      <a:pt x="1" y="29"/>
                    </a:cubicBezTo>
                    <a:cubicBezTo>
                      <a:pt x="1" y="28"/>
                      <a:pt x="1" y="26"/>
                      <a:pt x="1" y="25"/>
                    </a:cubicBezTo>
                    <a:cubicBezTo>
                      <a:pt x="1" y="24"/>
                      <a:pt x="1" y="24"/>
                      <a:pt x="1" y="24"/>
                    </a:cubicBezTo>
                    <a:cubicBezTo>
                      <a:pt x="1" y="21"/>
                      <a:pt x="1" y="18"/>
                      <a:pt x="1" y="15"/>
                    </a:cubicBezTo>
                    <a:close/>
                    <a:moveTo>
                      <a:pt x="0" y="0"/>
                    </a:moveTo>
                    <a:cubicBezTo>
                      <a:pt x="0" y="1"/>
                      <a:pt x="0" y="2"/>
                      <a:pt x="0" y="4"/>
                    </a:cubicBezTo>
                    <a:cubicBezTo>
                      <a:pt x="0" y="3"/>
                      <a:pt x="0" y="3"/>
                      <a:pt x="0" y="3"/>
                    </a:cubicBezTo>
                    <a:cubicBezTo>
                      <a:pt x="0" y="2"/>
                      <a:pt x="0"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7" name="Freeform 2807"/>
              <p:cNvSpPr>
                <a:spLocks/>
              </p:cNvSpPr>
              <p:nvPr/>
            </p:nvSpPr>
            <p:spPr bwMode="auto">
              <a:xfrm>
                <a:off x="1112" y="3657"/>
                <a:ext cx="0" cy="6"/>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1"/>
                      <a:pt x="0" y="0"/>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8" name="Freeform 2808"/>
              <p:cNvSpPr>
                <a:spLocks/>
              </p:cNvSpPr>
              <p:nvPr/>
            </p:nvSpPr>
            <p:spPr bwMode="auto">
              <a:xfrm>
                <a:off x="1110" y="3631"/>
                <a:ext cx="4" cy="58"/>
              </a:xfrm>
              <a:custGeom>
                <a:avLst/>
                <a:gdLst>
                  <a:gd name="T0" fmla="*/ 0 w 2"/>
                  <a:gd name="T1" fmla="*/ 0 h 27"/>
                  <a:gd name="T2" fmla="*/ 0 w 2"/>
                  <a:gd name="T3" fmla="*/ 12 h 27"/>
                  <a:gd name="T4" fmla="*/ 2 w 2"/>
                  <a:gd name="T5" fmla="*/ 27 h 27"/>
                  <a:gd name="T6" fmla="*/ 1 w 2"/>
                  <a:gd name="T7" fmla="*/ 15 h 27"/>
                  <a:gd name="T8" fmla="*/ 1 w 2"/>
                  <a:gd name="T9" fmla="*/ 12 h 27"/>
                  <a:gd name="T10" fmla="*/ 0 w 2"/>
                  <a:gd name="T11" fmla="*/ 0 h 27"/>
                </a:gdLst>
                <a:ahLst/>
                <a:cxnLst>
                  <a:cxn ang="0">
                    <a:pos x="T0" y="T1"/>
                  </a:cxn>
                  <a:cxn ang="0">
                    <a:pos x="T2" y="T3"/>
                  </a:cxn>
                  <a:cxn ang="0">
                    <a:pos x="T4" y="T5"/>
                  </a:cxn>
                  <a:cxn ang="0">
                    <a:pos x="T6" y="T7"/>
                  </a:cxn>
                  <a:cxn ang="0">
                    <a:pos x="T8" y="T9"/>
                  </a:cxn>
                  <a:cxn ang="0">
                    <a:pos x="T10" y="T11"/>
                  </a:cxn>
                </a:cxnLst>
                <a:rect l="0" t="0" r="r" b="b"/>
                <a:pathLst>
                  <a:path w="2" h="27">
                    <a:moveTo>
                      <a:pt x="0" y="0"/>
                    </a:moveTo>
                    <a:cubicBezTo>
                      <a:pt x="0" y="4"/>
                      <a:pt x="0" y="8"/>
                      <a:pt x="0" y="12"/>
                    </a:cubicBezTo>
                    <a:cubicBezTo>
                      <a:pt x="1" y="17"/>
                      <a:pt x="1" y="22"/>
                      <a:pt x="2" y="27"/>
                    </a:cubicBezTo>
                    <a:cubicBezTo>
                      <a:pt x="2" y="23"/>
                      <a:pt x="2" y="19"/>
                      <a:pt x="1" y="15"/>
                    </a:cubicBezTo>
                    <a:cubicBezTo>
                      <a:pt x="1" y="14"/>
                      <a:pt x="1" y="13"/>
                      <a:pt x="1" y="12"/>
                    </a:cubicBezTo>
                    <a:cubicBezTo>
                      <a:pt x="1" y="8"/>
                      <a:pt x="0" y="4"/>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9" name="Freeform 2809"/>
              <p:cNvSpPr>
                <a:spLocks noEditPoints="1"/>
              </p:cNvSpPr>
              <p:nvPr/>
            </p:nvSpPr>
            <p:spPr bwMode="auto">
              <a:xfrm>
                <a:off x="1118" y="3710"/>
                <a:ext cx="13" cy="89"/>
              </a:xfrm>
              <a:custGeom>
                <a:avLst/>
                <a:gdLst>
                  <a:gd name="T0" fmla="*/ 6 w 6"/>
                  <a:gd name="T1" fmla="*/ 37 h 42"/>
                  <a:gd name="T2" fmla="*/ 5 w 6"/>
                  <a:gd name="T3" fmla="*/ 41 h 42"/>
                  <a:gd name="T4" fmla="*/ 5 w 6"/>
                  <a:gd name="T5" fmla="*/ 42 h 42"/>
                  <a:gd name="T6" fmla="*/ 6 w 6"/>
                  <a:gd name="T7" fmla="*/ 40 h 42"/>
                  <a:gd name="T8" fmla="*/ 6 w 6"/>
                  <a:gd name="T9" fmla="*/ 37 h 42"/>
                  <a:gd name="T10" fmla="*/ 0 w 6"/>
                  <a:gd name="T11" fmla="*/ 0 h 42"/>
                  <a:gd name="T12" fmla="*/ 0 w 6"/>
                  <a:gd name="T13" fmla="*/ 4 h 42"/>
                  <a:gd name="T14" fmla="*/ 4 w 6"/>
                  <a:gd name="T15" fmla="*/ 29 h 42"/>
                  <a:gd name="T16" fmla="*/ 4 w 6"/>
                  <a:gd name="T17" fmla="*/ 22 h 42"/>
                  <a:gd name="T18" fmla="*/ 1 w 6"/>
                  <a:gd name="T19" fmla="*/ 3 h 42"/>
                  <a:gd name="T20" fmla="*/ 0 w 6"/>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2">
                    <a:moveTo>
                      <a:pt x="6" y="37"/>
                    </a:moveTo>
                    <a:cubicBezTo>
                      <a:pt x="5" y="38"/>
                      <a:pt x="5" y="39"/>
                      <a:pt x="5" y="41"/>
                    </a:cubicBezTo>
                    <a:cubicBezTo>
                      <a:pt x="5" y="42"/>
                      <a:pt x="5" y="42"/>
                      <a:pt x="5" y="42"/>
                    </a:cubicBezTo>
                    <a:cubicBezTo>
                      <a:pt x="6" y="41"/>
                      <a:pt x="6" y="40"/>
                      <a:pt x="6" y="40"/>
                    </a:cubicBezTo>
                    <a:cubicBezTo>
                      <a:pt x="6" y="39"/>
                      <a:pt x="6" y="38"/>
                      <a:pt x="6" y="37"/>
                    </a:cubicBezTo>
                    <a:close/>
                    <a:moveTo>
                      <a:pt x="0" y="0"/>
                    </a:moveTo>
                    <a:cubicBezTo>
                      <a:pt x="0" y="1"/>
                      <a:pt x="0" y="3"/>
                      <a:pt x="0" y="4"/>
                    </a:cubicBezTo>
                    <a:cubicBezTo>
                      <a:pt x="2" y="12"/>
                      <a:pt x="3" y="21"/>
                      <a:pt x="4" y="29"/>
                    </a:cubicBezTo>
                    <a:cubicBezTo>
                      <a:pt x="4" y="27"/>
                      <a:pt x="4" y="25"/>
                      <a:pt x="4" y="22"/>
                    </a:cubicBezTo>
                    <a:cubicBezTo>
                      <a:pt x="2" y="16"/>
                      <a:pt x="1" y="9"/>
                      <a:pt x="1" y="3"/>
                    </a:cubicBezTo>
                    <a:cubicBezTo>
                      <a:pt x="0" y="2"/>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0" name="Freeform 2810"/>
              <p:cNvSpPr>
                <a:spLocks noEditPoints="1"/>
              </p:cNvSpPr>
              <p:nvPr/>
            </p:nvSpPr>
            <p:spPr bwMode="auto">
              <a:xfrm>
                <a:off x="1116" y="3695"/>
                <a:ext cx="15" cy="102"/>
              </a:xfrm>
              <a:custGeom>
                <a:avLst/>
                <a:gdLst>
                  <a:gd name="T0" fmla="*/ 5 w 7"/>
                  <a:gd name="T1" fmla="*/ 29 h 48"/>
                  <a:gd name="T2" fmla="*/ 5 w 7"/>
                  <a:gd name="T3" fmla="*/ 36 h 48"/>
                  <a:gd name="T4" fmla="*/ 5 w 7"/>
                  <a:gd name="T5" fmla="*/ 43 h 48"/>
                  <a:gd name="T6" fmla="*/ 6 w 7"/>
                  <a:gd name="T7" fmla="*/ 48 h 48"/>
                  <a:gd name="T8" fmla="*/ 7 w 7"/>
                  <a:gd name="T9" fmla="*/ 44 h 48"/>
                  <a:gd name="T10" fmla="*/ 6 w 7"/>
                  <a:gd name="T11" fmla="*/ 39 h 48"/>
                  <a:gd name="T12" fmla="*/ 6 w 7"/>
                  <a:gd name="T13" fmla="*/ 39 h 48"/>
                  <a:gd name="T14" fmla="*/ 5 w 7"/>
                  <a:gd name="T15" fmla="*/ 29 h 48"/>
                  <a:gd name="T16" fmla="*/ 0 w 7"/>
                  <a:gd name="T17" fmla="*/ 0 h 48"/>
                  <a:gd name="T18" fmla="*/ 1 w 7"/>
                  <a:gd name="T19" fmla="*/ 7 h 48"/>
                  <a:gd name="T20" fmla="*/ 2 w 7"/>
                  <a:gd name="T21" fmla="*/ 10 h 48"/>
                  <a:gd name="T22" fmla="*/ 1 w 7"/>
                  <a:gd name="T23" fmla="*/ 2 h 48"/>
                  <a:gd name="T24" fmla="*/ 0 w 7"/>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8">
                    <a:moveTo>
                      <a:pt x="5" y="29"/>
                    </a:moveTo>
                    <a:cubicBezTo>
                      <a:pt x="5" y="32"/>
                      <a:pt x="5" y="34"/>
                      <a:pt x="5" y="36"/>
                    </a:cubicBezTo>
                    <a:cubicBezTo>
                      <a:pt x="5" y="38"/>
                      <a:pt x="5" y="40"/>
                      <a:pt x="5" y="43"/>
                    </a:cubicBezTo>
                    <a:cubicBezTo>
                      <a:pt x="6" y="45"/>
                      <a:pt x="6" y="46"/>
                      <a:pt x="6" y="48"/>
                    </a:cubicBezTo>
                    <a:cubicBezTo>
                      <a:pt x="6" y="46"/>
                      <a:pt x="6" y="45"/>
                      <a:pt x="7" y="44"/>
                    </a:cubicBezTo>
                    <a:cubicBezTo>
                      <a:pt x="6" y="42"/>
                      <a:pt x="6" y="41"/>
                      <a:pt x="6" y="39"/>
                    </a:cubicBezTo>
                    <a:cubicBezTo>
                      <a:pt x="6" y="39"/>
                      <a:pt x="6" y="39"/>
                      <a:pt x="6" y="39"/>
                    </a:cubicBezTo>
                    <a:cubicBezTo>
                      <a:pt x="6" y="36"/>
                      <a:pt x="5" y="33"/>
                      <a:pt x="5" y="29"/>
                    </a:cubicBezTo>
                    <a:close/>
                    <a:moveTo>
                      <a:pt x="0" y="0"/>
                    </a:moveTo>
                    <a:cubicBezTo>
                      <a:pt x="0" y="2"/>
                      <a:pt x="1" y="5"/>
                      <a:pt x="1" y="7"/>
                    </a:cubicBezTo>
                    <a:cubicBezTo>
                      <a:pt x="1" y="8"/>
                      <a:pt x="1" y="9"/>
                      <a:pt x="2" y="10"/>
                    </a:cubicBezTo>
                    <a:cubicBezTo>
                      <a:pt x="1" y="8"/>
                      <a:pt x="1" y="5"/>
                      <a:pt x="1" y="2"/>
                    </a:cubicBezTo>
                    <a:cubicBezTo>
                      <a:pt x="1" y="1"/>
                      <a:pt x="0"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1" name="Freeform 2811"/>
              <p:cNvSpPr>
                <a:spLocks noEditPoints="1"/>
              </p:cNvSpPr>
              <p:nvPr/>
            </p:nvSpPr>
            <p:spPr bwMode="auto">
              <a:xfrm>
                <a:off x="1116" y="3689"/>
                <a:ext cx="15" cy="112"/>
              </a:xfrm>
              <a:custGeom>
                <a:avLst/>
                <a:gdLst>
                  <a:gd name="T0" fmla="*/ 7 w 7"/>
                  <a:gd name="T1" fmla="*/ 50 h 53"/>
                  <a:gd name="T2" fmla="*/ 6 w 7"/>
                  <a:gd name="T3" fmla="*/ 52 h 53"/>
                  <a:gd name="T4" fmla="*/ 7 w 7"/>
                  <a:gd name="T5" fmla="*/ 53 h 53"/>
                  <a:gd name="T6" fmla="*/ 7 w 7"/>
                  <a:gd name="T7" fmla="*/ 50 h 53"/>
                  <a:gd name="T8" fmla="*/ 0 w 7"/>
                  <a:gd name="T9" fmla="*/ 0 h 53"/>
                  <a:gd name="T10" fmla="*/ 0 w 7"/>
                  <a:gd name="T11" fmla="*/ 0 h 53"/>
                  <a:gd name="T12" fmla="*/ 0 w 7"/>
                  <a:gd name="T13" fmla="*/ 1 h 53"/>
                  <a:gd name="T14" fmla="*/ 0 w 7"/>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3">
                    <a:moveTo>
                      <a:pt x="7" y="50"/>
                    </a:moveTo>
                    <a:cubicBezTo>
                      <a:pt x="7" y="50"/>
                      <a:pt x="7" y="51"/>
                      <a:pt x="6" y="52"/>
                    </a:cubicBezTo>
                    <a:cubicBezTo>
                      <a:pt x="7" y="52"/>
                      <a:pt x="7" y="53"/>
                      <a:pt x="7" y="53"/>
                    </a:cubicBezTo>
                    <a:cubicBezTo>
                      <a:pt x="7" y="52"/>
                      <a:pt x="7" y="51"/>
                      <a:pt x="7" y="50"/>
                    </a:cubicBezTo>
                    <a:close/>
                    <a:moveTo>
                      <a:pt x="0" y="0"/>
                    </a:moveTo>
                    <a:cubicBezTo>
                      <a:pt x="0" y="0"/>
                      <a:pt x="0" y="0"/>
                      <a:pt x="0" y="0"/>
                    </a:cubicBezTo>
                    <a:cubicBezTo>
                      <a:pt x="0" y="1"/>
                      <a:pt x="0" y="1"/>
                      <a:pt x="0" y="1"/>
                    </a:cubicBezTo>
                    <a:cubicBezTo>
                      <a:pt x="0" y="1"/>
                      <a:pt x="0" y="0"/>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2" name="Freeform 2812"/>
              <p:cNvSpPr>
                <a:spLocks/>
              </p:cNvSpPr>
              <p:nvPr/>
            </p:nvSpPr>
            <p:spPr bwMode="auto">
              <a:xfrm>
                <a:off x="1116" y="3689"/>
                <a:ext cx="2" cy="10"/>
              </a:xfrm>
              <a:custGeom>
                <a:avLst/>
                <a:gdLst>
                  <a:gd name="T0" fmla="*/ 0 w 1"/>
                  <a:gd name="T1" fmla="*/ 0 h 5"/>
                  <a:gd name="T2" fmla="*/ 0 w 1"/>
                  <a:gd name="T3" fmla="*/ 3 h 5"/>
                  <a:gd name="T4" fmla="*/ 1 w 1"/>
                  <a:gd name="T5" fmla="*/ 5 h 5"/>
                  <a:gd name="T6" fmla="*/ 1 w 1"/>
                  <a:gd name="T7" fmla="*/ 4 h 5"/>
                  <a:gd name="T8" fmla="*/ 0 w 1"/>
                  <a:gd name="T9" fmla="*/ 1 h 5"/>
                  <a:gd name="T10" fmla="*/ 0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0" y="0"/>
                    </a:moveTo>
                    <a:cubicBezTo>
                      <a:pt x="0" y="1"/>
                      <a:pt x="0" y="2"/>
                      <a:pt x="0" y="3"/>
                    </a:cubicBezTo>
                    <a:cubicBezTo>
                      <a:pt x="0" y="4"/>
                      <a:pt x="1" y="4"/>
                      <a:pt x="1" y="5"/>
                    </a:cubicBezTo>
                    <a:cubicBezTo>
                      <a:pt x="1" y="5"/>
                      <a:pt x="1" y="4"/>
                      <a:pt x="1" y="4"/>
                    </a:cubicBezTo>
                    <a:cubicBezTo>
                      <a:pt x="1" y="3"/>
                      <a:pt x="0" y="2"/>
                      <a:pt x="0" y="1"/>
                    </a:cubicBezTo>
                    <a:lnTo>
                      <a:pt x="0" y="0"/>
                    </a:ln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3" name="Freeform 2813"/>
              <p:cNvSpPr>
                <a:spLocks/>
              </p:cNvSpPr>
              <p:nvPr/>
            </p:nvSpPr>
            <p:spPr bwMode="auto">
              <a:xfrm>
                <a:off x="1123" y="3729"/>
                <a:ext cx="6" cy="43"/>
              </a:xfrm>
              <a:custGeom>
                <a:avLst/>
                <a:gdLst>
                  <a:gd name="T0" fmla="*/ 0 w 3"/>
                  <a:gd name="T1" fmla="*/ 0 h 20"/>
                  <a:gd name="T2" fmla="*/ 3 w 3"/>
                  <a:gd name="T3" fmla="*/ 20 h 20"/>
                  <a:gd name="T4" fmla="*/ 0 w 3"/>
                  <a:gd name="T5" fmla="*/ 0 h 20"/>
                </a:gdLst>
                <a:ahLst/>
                <a:cxnLst>
                  <a:cxn ang="0">
                    <a:pos x="T0" y="T1"/>
                  </a:cxn>
                  <a:cxn ang="0">
                    <a:pos x="T2" y="T3"/>
                  </a:cxn>
                  <a:cxn ang="0">
                    <a:pos x="T4" y="T5"/>
                  </a:cxn>
                </a:cxnLst>
                <a:rect l="0" t="0" r="r" b="b"/>
                <a:pathLst>
                  <a:path w="3" h="20">
                    <a:moveTo>
                      <a:pt x="0" y="0"/>
                    </a:moveTo>
                    <a:cubicBezTo>
                      <a:pt x="1" y="8"/>
                      <a:pt x="2" y="15"/>
                      <a:pt x="3" y="20"/>
                    </a:cubicBezTo>
                    <a:cubicBezTo>
                      <a:pt x="2" y="13"/>
                      <a:pt x="1" y="7"/>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4" name="Freeform 2814"/>
              <p:cNvSpPr>
                <a:spLocks/>
              </p:cNvSpPr>
              <p:nvPr/>
            </p:nvSpPr>
            <p:spPr bwMode="auto">
              <a:xfrm>
                <a:off x="1129" y="3797"/>
                <a:ext cx="0" cy="13"/>
              </a:xfrm>
              <a:custGeom>
                <a:avLst/>
                <a:gdLst>
                  <a:gd name="T0" fmla="*/ 0 h 6"/>
                  <a:gd name="T1" fmla="*/ 5 h 6"/>
                  <a:gd name="T2" fmla="*/ 6 h 6"/>
                  <a:gd name="T3" fmla="*/ 1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4"/>
                      <a:pt x="0" y="5"/>
                    </a:cubicBezTo>
                    <a:cubicBezTo>
                      <a:pt x="0" y="6"/>
                      <a:pt x="0" y="6"/>
                      <a:pt x="0" y="6"/>
                    </a:cubicBezTo>
                    <a:cubicBezTo>
                      <a:pt x="0" y="4"/>
                      <a:pt x="0" y="2"/>
                      <a:pt x="0" y="1"/>
                    </a:cubicBezTo>
                    <a:lnTo>
                      <a:pt x="0" y="0"/>
                    </a:ln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5" name="Freeform 2815"/>
              <p:cNvSpPr>
                <a:spLocks/>
              </p:cNvSpPr>
              <p:nvPr/>
            </p:nvSpPr>
            <p:spPr bwMode="auto">
              <a:xfrm>
                <a:off x="1127" y="3789"/>
                <a:ext cx="2" cy="19"/>
              </a:xfrm>
              <a:custGeom>
                <a:avLst/>
                <a:gdLst>
                  <a:gd name="T0" fmla="*/ 0 w 1"/>
                  <a:gd name="T1" fmla="*/ 0 h 9"/>
                  <a:gd name="T2" fmla="*/ 1 w 1"/>
                  <a:gd name="T3" fmla="*/ 9 h 9"/>
                  <a:gd name="T4" fmla="*/ 1 w 1"/>
                  <a:gd name="T5" fmla="*/ 4 h 9"/>
                  <a:gd name="T6" fmla="*/ 0 w 1"/>
                  <a:gd name="T7" fmla="*/ 0 h 9"/>
                </a:gdLst>
                <a:ahLst/>
                <a:cxnLst>
                  <a:cxn ang="0">
                    <a:pos x="T0" y="T1"/>
                  </a:cxn>
                  <a:cxn ang="0">
                    <a:pos x="T2" y="T3"/>
                  </a:cxn>
                  <a:cxn ang="0">
                    <a:pos x="T4" y="T5"/>
                  </a:cxn>
                  <a:cxn ang="0">
                    <a:pos x="T6" y="T7"/>
                  </a:cxn>
                </a:cxnLst>
                <a:rect l="0" t="0" r="r" b="b"/>
                <a:pathLst>
                  <a:path w="1" h="9">
                    <a:moveTo>
                      <a:pt x="0" y="0"/>
                    </a:moveTo>
                    <a:cubicBezTo>
                      <a:pt x="1" y="3"/>
                      <a:pt x="1" y="6"/>
                      <a:pt x="1" y="9"/>
                    </a:cubicBezTo>
                    <a:cubicBezTo>
                      <a:pt x="1" y="8"/>
                      <a:pt x="1" y="6"/>
                      <a:pt x="1" y="4"/>
                    </a:cubicBezTo>
                    <a:cubicBezTo>
                      <a:pt x="1" y="3"/>
                      <a:pt x="1"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6" name="Freeform 2816"/>
              <p:cNvSpPr>
                <a:spLocks noEditPoints="1"/>
              </p:cNvSpPr>
              <p:nvPr/>
            </p:nvSpPr>
            <p:spPr bwMode="auto">
              <a:xfrm>
                <a:off x="1123" y="3799"/>
                <a:ext cx="8" cy="62"/>
              </a:xfrm>
              <a:custGeom>
                <a:avLst/>
                <a:gdLst>
                  <a:gd name="T0" fmla="*/ 0 w 4"/>
                  <a:gd name="T1" fmla="*/ 29 h 29"/>
                  <a:gd name="T2" fmla="*/ 0 w 4"/>
                  <a:gd name="T3" fmla="*/ 29 h 29"/>
                  <a:gd name="T4" fmla="*/ 3 w 4"/>
                  <a:gd name="T5" fmla="*/ 0 h 29"/>
                  <a:gd name="T6" fmla="*/ 3 w 4"/>
                  <a:gd name="T7" fmla="*/ 5 h 29"/>
                  <a:gd name="T8" fmla="*/ 3 w 4"/>
                  <a:gd name="T9" fmla="*/ 8 h 29"/>
                  <a:gd name="T10" fmla="*/ 0 w 4"/>
                  <a:gd name="T11" fmla="*/ 29 h 29"/>
                  <a:gd name="T12" fmla="*/ 4 w 4"/>
                  <a:gd name="T13" fmla="*/ 1 h 29"/>
                  <a:gd name="T14" fmla="*/ 3 w 4"/>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9">
                    <a:moveTo>
                      <a:pt x="0" y="29"/>
                    </a:moveTo>
                    <a:cubicBezTo>
                      <a:pt x="0" y="29"/>
                      <a:pt x="0" y="29"/>
                      <a:pt x="0" y="29"/>
                    </a:cubicBezTo>
                    <a:close/>
                    <a:moveTo>
                      <a:pt x="3" y="0"/>
                    </a:moveTo>
                    <a:cubicBezTo>
                      <a:pt x="3" y="1"/>
                      <a:pt x="3" y="3"/>
                      <a:pt x="3" y="5"/>
                    </a:cubicBezTo>
                    <a:cubicBezTo>
                      <a:pt x="3" y="6"/>
                      <a:pt x="3" y="7"/>
                      <a:pt x="3" y="8"/>
                    </a:cubicBezTo>
                    <a:cubicBezTo>
                      <a:pt x="2" y="15"/>
                      <a:pt x="1" y="22"/>
                      <a:pt x="0" y="29"/>
                    </a:cubicBezTo>
                    <a:cubicBezTo>
                      <a:pt x="2" y="19"/>
                      <a:pt x="3" y="10"/>
                      <a:pt x="4" y="1"/>
                    </a:cubicBezTo>
                    <a:cubicBezTo>
                      <a:pt x="4" y="1"/>
                      <a:pt x="3" y="0"/>
                      <a:pt x="3"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7" name="Freeform 2817"/>
              <p:cNvSpPr>
                <a:spLocks noEditPoints="1"/>
              </p:cNvSpPr>
              <p:nvPr/>
            </p:nvSpPr>
            <p:spPr bwMode="auto">
              <a:xfrm>
                <a:off x="1120" y="3557"/>
                <a:ext cx="24" cy="251"/>
              </a:xfrm>
              <a:custGeom>
                <a:avLst/>
                <a:gdLst>
                  <a:gd name="T0" fmla="*/ 11 w 11"/>
                  <a:gd name="T1" fmla="*/ 115 h 118"/>
                  <a:gd name="T2" fmla="*/ 11 w 11"/>
                  <a:gd name="T3" fmla="*/ 116 h 118"/>
                  <a:gd name="T4" fmla="*/ 11 w 11"/>
                  <a:gd name="T5" fmla="*/ 118 h 118"/>
                  <a:gd name="T6" fmla="*/ 11 w 11"/>
                  <a:gd name="T7" fmla="*/ 118 h 118"/>
                  <a:gd name="T8" fmla="*/ 11 w 11"/>
                  <a:gd name="T9" fmla="*/ 115 h 118"/>
                  <a:gd name="T10" fmla="*/ 11 w 11"/>
                  <a:gd name="T11" fmla="*/ 109 h 118"/>
                  <a:gd name="T12" fmla="*/ 11 w 11"/>
                  <a:gd name="T13" fmla="*/ 111 h 118"/>
                  <a:gd name="T14" fmla="*/ 11 w 11"/>
                  <a:gd name="T15" fmla="*/ 112 h 118"/>
                  <a:gd name="T16" fmla="*/ 11 w 11"/>
                  <a:gd name="T17" fmla="*/ 110 h 118"/>
                  <a:gd name="T18" fmla="*/ 11 w 11"/>
                  <a:gd name="T19" fmla="*/ 109 h 118"/>
                  <a:gd name="T20" fmla="*/ 11 w 11"/>
                  <a:gd name="T21" fmla="*/ 101 h 118"/>
                  <a:gd name="T22" fmla="*/ 10 w 11"/>
                  <a:gd name="T23" fmla="*/ 103 h 118"/>
                  <a:gd name="T24" fmla="*/ 11 w 11"/>
                  <a:gd name="T25" fmla="*/ 105 h 118"/>
                  <a:gd name="T26" fmla="*/ 11 w 11"/>
                  <a:gd name="T27" fmla="*/ 105 h 118"/>
                  <a:gd name="T28" fmla="*/ 11 w 11"/>
                  <a:gd name="T29" fmla="*/ 101 h 118"/>
                  <a:gd name="T30" fmla="*/ 1 w 11"/>
                  <a:gd name="T31" fmla="*/ 33 h 118"/>
                  <a:gd name="T32" fmla="*/ 4 w 11"/>
                  <a:gd name="T33" fmla="*/ 62 h 118"/>
                  <a:gd name="T34" fmla="*/ 7 w 11"/>
                  <a:gd name="T35" fmla="*/ 79 h 118"/>
                  <a:gd name="T36" fmla="*/ 7 w 11"/>
                  <a:gd name="T37" fmla="*/ 73 h 118"/>
                  <a:gd name="T38" fmla="*/ 5 w 11"/>
                  <a:gd name="T39" fmla="*/ 59 h 118"/>
                  <a:gd name="T40" fmla="*/ 2 w 11"/>
                  <a:gd name="T41" fmla="*/ 37 h 118"/>
                  <a:gd name="T42" fmla="*/ 1 w 11"/>
                  <a:gd name="T43" fmla="*/ 33 h 118"/>
                  <a:gd name="T44" fmla="*/ 0 w 11"/>
                  <a:gd name="T45" fmla="*/ 0 h 118"/>
                  <a:gd name="T46" fmla="*/ 0 w 11"/>
                  <a:gd name="T47" fmla="*/ 4 h 118"/>
                  <a:gd name="T48" fmla="*/ 0 w 11"/>
                  <a:gd name="T49" fmla="*/ 4 h 118"/>
                  <a:gd name="T50" fmla="*/ 0 w 11"/>
                  <a:gd name="T5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18">
                    <a:moveTo>
                      <a:pt x="11" y="115"/>
                    </a:moveTo>
                    <a:cubicBezTo>
                      <a:pt x="11" y="116"/>
                      <a:pt x="11" y="116"/>
                      <a:pt x="11" y="116"/>
                    </a:cubicBezTo>
                    <a:cubicBezTo>
                      <a:pt x="11" y="117"/>
                      <a:pt x="11" y="117"/>
                      <a:pt x="11" y="118"/>
                    </a:cubicBezTo>
                    <a:cubicBezTo>
                      <a:pt x="11" y="118"/>
                      <a:pt x="11" y="118"/>
                      <a:pt x="11" y="118"/>
                    </a:cubicBezTo>
                    <a:cubicBezTo>
                      <a:pt x="11" y="117"/>
                      <a:pt x="11" y="116"/>
                      <a:pt x="11" y="115"/>
                    </a:cubicBezTo>
                    <a:close/>
                    <a:moveTo>
                      <a:pt x="11" y="109"/>
                    </a:moveTo>
                    <a:cubicBezTo>
                      <a:pt x="11" y="109"/>
                      <a:pt x="11" y="110"/>
                      <a:pt x="11" y="111"/>
                    </a:cubicBezTo>
                    <a:cubicBezTo>
                      <a:pt x="11" y="111"/>
                      <a:pt x="11" y="111"/>
                      <a:pt x="11" y="112"/>
                    </a:cubicBezTo>
                    <a:cubicBezTo>
                      <a:pt x="11" y="111"/>
                      <a:pt x="11" y="111"/>
                      <a:pt x="11" y="110"/>
                    </a:cubicBezTo>
                    <a:cubicBezTo>
                      <a:pt x="11" y="110"/>
                      <a:pt x="11" y="109"/>
                      <a:pt x="11" y="109"/>
                    </a:cubicBezTo>
                    <a:close/>
                    <a:moveTo>
                      <a:pt x="11" y="101"/>
                    </a:moveTo>
                    <a:cubicBezTo>
                      <a:pt x="11" y="101"/>
                      <a:pt x="11" y="102"/>
                      <a:pt x="10" y="103"/>
                    </a:cubicBezTo>
                    <a:cubicBezTo>
                      <a:pt x="10" y="103"/>
                      <a:pt x="10" y="104"/>
                      <a:pt x="11" y="105"/>
                    </a:cubicBezTo>
                    <a:cubicBezTo>
                      <a:pt x="11" y="105"/>
                      <a:pt x="11" y="105"/>
                      <a:pt x="11" y="105"/>
                    </a:cubicBezTo>
                    <a:cubicBezTo>
                      <a:pt x="11" y="103"/>
                      <a:pt x="11" y="102"/>
                      <a:pt x="11" y="101"/>
                    </a:cubicBezTo>
                    <a:close/>
                    <a:moveTo>
                      <a:pt x="1" y="33"/>
                    </a:moveTo>
                    <a:cubicBezTo>
                      <a:pt x="1" y="43"/>
                      <a:pt x="3" y="52"/>
                      <a:pt x="4" y="62"/>
                    </a:cubicBezTo>
                    <a:cubicBezTo>
                      <a:pt x="5" y="69"/>
                      <a:pt x="6" y="74"/>
                      <a:pt x="7" y="79"/>
                    </a:cubicBezTo>
                    <a:cubicBezTo>
                      <a:pt x="7" y="77"/>
                      <a:pt x="7" y="75"/>
                      <a:pt x="7" y="73"/>
                    </a:cubicBezTo>
                    <a:cubicBezTo>
                      <a:pt x="6" y="69"/>
                      <a:pt x="5" y="64"/>
                      <a:pt x="5" y="59"/>
                    </a:cubicBezTo>
                    <a:cubicBezTo>
                      <a:pt x="4" y="52"/>
                      <a:pt x="3" y="45"/>
                      <a:pt x="2" y="37"/>
                    </a:cubicBezTo>
                    <a:cubicBezTo>
                      <a:pt x="2" y="36"/>
                      <a:pt x="1" y="34"/>
                      <a:pt x="1" y="33"/>
                    </a:cubicBezTo>
                    <a:close/>
                    <a:moveTo>
                      <a:pt x="0" y="0"/>
                    </a:moveTo>
                    <a:cubicBezTo>
                      <a:pt x="0" y="1"/>
                      <a:pt x="0" y="2"/>
                      <a:pt x="0" y="4"/>
                    </a:cubicBezTo>
                    <a:cubicBezTo>
                      <a:pt x="0" y="4"/>
                      <a:pt x="0" y="4"/>
                      <a:pt x="0" y="4"/>
                    </a:cubicBezTo>
                    <a:cubicBezTo>
                      <a:pt x="0" y="2"/>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4" name="Group 3019"/>
            <p:cNvGrpSpPr>
              <a:grpSpLocks/>
            </p:cNvGrpSpPr>
            <p:nvPr/>
          </p:nvGrpSpPr>
          <p:grpSpPr bwMode="auto">
            <a:xfrm>
              <a:off x="1724025" y="5640388"/>
              <a:ext cx="112713" cy="968375"/>
              <a:chOff x="1086" y="3553"/>
              <a:chExt cx="71" cy="610"/>
            </a:xfrm>
          </p:grpSpPr>
          <p:sp>
            <p:nvSpPr>
              <p:cNvPr id="3358" name="Rectangle 2819"/>
              <p:cNvSpPr>
                <a:spLocks noChangeArrowheads="1"/>
              </p:cNvSpPr>
              <p:nvPr/>
            </p:nvSpPr>
            <p:spPr bwMode="auto">
              <a:xfrm>
                <a:off x="1144" y="3808"/>
                <a:ext cx="1" cy="1"/>
              </a:xfrm>
              <a:prstGeom prst="rect">
                <a:avLst/>
              </a:prstGeom>
              <a:solidFill>
                <a:srgbClr val="7E2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9" name="Freeform 2820"/>
              <p:cNvSpPr>
                <a:spLocks noEditPoints="1"/>
              </p:cNvSpPr>
              <p:nvPr/>
            </p:nvSpPr>
            <p:spPr bwMode="auto">
              <a:xfrm>
                <a:off x="1120" y="3565"/>
                <a:ext cx="24" cy="211"/>
              </a:xfrm>
              <a:custGeom>
                <a:avLst/>
                <a:gdLst>
                  <a:gd name="T0" fmla="*/ 7 w 11"/>
                  <a:gd name="T1" fmla="*/ 69 h 99"/>
                  <a:gd name="T2" fmla="*/ 7 w 11"/>
                  <a:gd name="T3" fmla="*/ 75 h 99"/>
                  <a:gd name="T4" fmla="*/ 10 w 11"/>
                  <a:gd name="T5" fmla="*/ 99 h 99"/>
                  <a:gd name="T6" fmla="*/ 11 w 11"/>
                  <a:gd name="T7" fmla="*/ 97 h 99"/>
                  <a:gd name="T8" fmla="*/ 10 w 11"/>
                  <a:gd name="T9" fmla="*/ 85 h 99"/>
                  <a:gd name="T10" fmla="*/ 7 w 11"/>
                  <a:gd name="T11" fmla="*/ 69 h 99"/>
                  <a:gd name="T12" fmla="*/ 0 w 11"/>
                  <a:gd name="T13" fmla="*/ 0 h 99"/>
                  <a:gd name="T14" fmla="*/ 0 w 11"/>
                  <a:gd name="T15" fmla="*/ 13 h 99"/>
                  <a:gd name="T16" fmla="*/ 1 w 11"/>
                  <a:gd name="T17" fmla="*/ 29 h 99"/>
                  <a:gd name="T18" fmla="*/ 2 w 11"/>
                  <a:gd name="T19" fmla="*/ 33 h 99"/>
                  <a:gd name="T20" fmla="*/ 1 w 11"/>
                  <a:gd name="T21" fmla="*/ 20 h 99"/>
                  <a:gd name="T22" fmla="*/ 0 w 11"/>
                  <a:gd name="T2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9">
                    <a:moveTo>
                      <a:pt x="7" y="69"/>
                    </a:moveTo>
                    <a:cubicBezTo>
                      <a:pt x="7" y="71"/>
                      <a:pt x="7" y="73"/>
                      <a:pt x="7" y="75"/>
                    </a:cubicBezTo>
                    <a:cubicBezTo>
                      <a:pt x="9" y="83"/>
                      <a:pt x="10" y="89"/>
                      <a:pt x="10" y="99"/>
                    </a:cubicBezTo>
                    <a:cubicBezTo>
                      <a:pt x="11" y="98"/>
                      <a:pt x="11" y="97"/>
                      <a:pt x="11" y="97"/>
                    </a:cubicBezTo>
                    <a:cubicBezTo>
                      <a:pt x="11" y="93"/>
                      <a:pt x="10" y="89"/>
                      <a:pt x="10" y="85"/>
                    </a:cubicBezTo>
                    <a:cubicBezTo>
                      <a:pt x="9" y="80"/>
                      <a:pt x="8" y="75"/>
                      <a:pt x="7" y="69"/>
                    </a:cubicBezTo>
                    <a:close/>
                    <a:moveTo>
                      <a:pt x="0" y="0"/>
                    </a:moveTo>
                    <a:cubicBezTo>
                      <a:pt x="0" y="4"/>
                      <a:pt x="0" y="9"/>
                      <a:pt x="0" y="13"/>
                    </a:cubicBezTo>
                    <a:cubicBezTo>
                      <a:pt x="0" y="18"/>
                      <a:pt x="0" y="24"/>
                      <a:pt x="1" y="29"/>
                    </a:cubicBezTo>
                    <a:cubicBezTo>
                      <a:pt x="1" y="30"/>
                      <a:pt x="2" y="32"/>
                      <a:pt x="2" y="33"/>
                    </a:cubicBezTo>
                    <a:cubicBezTo>
                      <a:pt x="2" y="29"/>
                      <a:pt x="1" y="24"/>
                      <a:pt x="1" y="20"/>
                    </a:cubicBezTo>
                    <a:cubicBezTo>
                      <a:pt x="1" y="13"/>
                      <a:pt x="0" y="7"/>
                      <a:pt x="0"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0" name="Freeform 2821"/>
              <p:cNvSpPr>
                <a:spLocks/>
              </p:cNvSpPr>
              <p:nvPr/>
            </p:nvSpPr>
            <p:spPr bwMode="auto">
              <a:xfrm>
                <a:off x="1144" y="3780"/>
                <a:ext cx="0" cy="13"/>
              </a:xfrm>
              <a:custGeom>
                <a:avLst/>
                <a:gdLst>
                  <a:gd name="T0" fmla="*/ 0 h 6"/>
                  <a:gd name="T1" fmla="*/ 0 h 6"/>
                  <a:gd name="T2" fmla="*/ 6 h 6"/>
                  <a:gd name="T3" fmla="*/ 4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0"/>
                    </a:cubicBezTo>
                    <a:cubicBezTo>
                      <a:pt x="0" y="2"/>
                      <a:pt x="0" y="4"/>
                      <a:pt x="0" y="6"/>
                    </a:cubicBezTo>
                    <a:cubicBezTo>
                      <a:pt x="0" y="5"/>
                      <a:pt x="0" y="4"/>
                      <a:pt x="0" y="4"/>
                    </a:cubicBezTo>
                    <a:cubicBezTo>
                      <a:pt x="0" y="2"/>
                      <a:pt x="0" y="1"/>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1" name="Freeform 2822"/>
              <p:cNvSpPr>
                <a:spLocks/>
              </p:cNvSpPr>
              <p:nvPr/>
            </p:nvSpPr>
            <p:spPr bwMode="auto">
              <a:xfrm>
                <a:off x="1144" y="3791"/>
                <a:ext cx="0" cy="13"/>
              </a:xfrm>
              <a:custGeom>
                <a:avLst/>
                <a:gdLst>
                  <a:gd name="T0" fmla="*/ 0 h 6"/>
                  <a:gd name="T1" fmla="*/ 2 h 6"/>
                  <a:gd name="T2" fmla="*/ 6 h 6"/>
                  <a:gd name="T3" fmla="*/ 5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1"/>
                      <a:pt x="0" y="2"/>
                    </a:cubicBezTo>
                    <a:cubicBezTo>
                      <a:pt x="0" y="3"/>
                      <a:pt x="0" y="4"/>
                      <a:pt x="0" y="6"/>
                    </a:cubicBezTo>
                    <a:cubicBezTo>
                      <a:pt x="0" y="5"/>
                      <a:pt x="0" y="5"/>
                      <a:pt x="0" y="5"/>
                    </a:cubicBezTo>
                    <a:cubicBezTo>
                      <a:pt x="0" y="3"/>
                      <a:pt x="0" y="2"/>
                      <a:pt x="0"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2" name="Freeform 2823"/>
              <p:cNvSpPr>
                <a:spLocks noEditPoints="1"/>
              </p:cNvSpPr>
              <p:nvPr/>
            </p:nvSpPr>
            <p:spPr bwMode="auto">
              <a:xfrm>
                <a:off x="1110" y="3557"/>
                <a:ext cx="0" cy="57"/>
              </a:xfrm>
              <a:custGeom>
                <a:avLst/>
                <a:gdLst>
                  <a:gd name="T0" fmla="*/ 14 h 27"/>
                  <a:gd name="T1" fmla="*/ 19 h 27"/>
                  <a:gd name="T2" fmla="*/ 27 h 27"/>
                  <a:gd name="T3" fmla="*/ 14 h 27"/>
                  <a:gd name="T4" fmla="*/ 0 h 27"/>
                  <a:gd name="T5" fmla="*/ 0 h 27"/>
                  <a:gd name="T6" fmla="*/ 15 h 27"/>
                  <a:gd name="T7" fmla="*/ 12 h 27"/>
                  <a:gd name="T8" fmla="*/ 6 h 27"/>
                  <a:gd name="T9" fmla="*/ 0 h 27"/>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7">
                    <a:moveTo>
                      <a:pt x="0" y="14"/>
                    </a:moveTo>
                    <a:cubicBezTo>
                      <a:pt x="0" y="16"/>
                      <a:pt x="0" y="17"/>
                      <a:pt x="0" y="19"/>
                    </a:cubicBezTo>
                    <a:cubicBezTo>
                      <a:pt x="0" y="22"/>
                      <a:pt x="0" y="24"/>
                      <a:pt x="0" y="27"/>
                    </a:cubicBezTo>
                    <a:cubicBezTo>
                      <a:pt x="0" y="22"/>
                      <a:pt x="0" y="17"/>
                      <a:pt x="0" y="14"/>
                    </a:cubicBezTo>
                    <a:close/>
                    <a:moveTo>
                      <a:pt x="0" y="0"/>
                    </a:moveTo>
                    <a:cubicBezTo>
                      <a:pt x="0" y="0"/>
                      <a:pt x="0" y="0"/>
                      <a:pt x="0" y="0"/>
                    </a:cubicBezTo>
                    <a:cubicBezTo>
                      <a:pt x="0" y="5"/>
                      <a:pt x="0" y="10"/>
                      <a:pt x="0" y="15"/>
                    </a:cubicBezTo>
                    <a:cubicBezTo>
                      <a:pt x="0" y="14"/>
                      <a:pt x="0" y="13"/>
                      <a:pt x="0" y="12"/>
                    </a:cubicBezTo>
                    <a:cubicBezTo>
                      <a:pt x="0" y="10"/>
                      <a:pt x="0" y="8"/>
                      <a:pt x="0" y="6"/>
                    </a:cubicBezTo>
                    <a:cubicBezTo>
                      <a:pt x="0" y="4"/>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3" name="Rectangle 2824"/>
              <p:cNvSpPr>
                <a:spLocks noChangeArrowheads="1"/>
              </p:cNvSpPr>
              <p:nvPr/>
            </p:nvSpPr>
            <p:spPr bwMode="auto">
              <a:xfrm>
                <a:off x="1110" y="3557"/>
                <a:ext cx="1" cy="1"/>
              </a:xfrm>
              <a:prstGeom prst="rect">
                <a:avLst/>
              </a:prstGeom>
              <a:solidFill>
                <a:srgbClr val="973D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4" name="Freeform 2825"/>
              <p:cNvSpPr>
                <a:spLocks noEditPoints="1"/>
              </p:cNvSpPr>
              <p:nvPr/>
            </p:nvSpPr>
            <p:spPr bwMode="auto">
              <a:xfrm>
                <a:off x="1110" y="3570"/>
                <a:ext cx="4" cy="85"/>
              </a:xfrm>
              <a:custGeom>
                <a:avLst/>
                <a:gdLst>
                  <a:gd name="T0" fmla="*/ 2 w 2"/>
                  <a:gd name="T1" fmla="*/ 40 h 40"/>
                  <a:gd name="T2" fmla="*/ 2 w 2"/>
                  <a:gd name="T3" fmla="*/ 40 h 40"/>
                  <a:gd name="T4" fmla="*/ 2 w 2"/>
                  <a:gd name="T5" fmla="*/ 40 h 40"/>
                  <a:gd name="T6" fmla="*/ 0 w 2"/>
                  <a:gd name="T7" fmla="*/ 0 h 40"/>
                  <a:gd name="T8" fmla="*/ 0 w 2"/>
                  <a:gd name="T9" fmla="*/ 6 h 40"/>
                  <a:gd name="T10" fmla="*/ 0 w 2"/>
                  <a:gd name="T11" fmla="*/ 6 h 40"/>
                  <a:gd name="T12" fmla="*/ 0 w 2"/>
                  <a:gd name="T13" fmla="*/ 8 h 40"/>
                  <a:gd name="T14" fmla="*/ 0 w 2"/>
                  <a:gd name="T15" fmla="*/ 21 h 40"/>
                  <a:gd name="T16" fmla="*/ 1 w 2"/>
                  <a:gd name="T17" fmla="*/ 28 h 40"/>
                  <a:gd name="T18" fmla="*/ 1 w 2"/>
                  <a:gd name="T19" fmla="*/ 18 h 40"/>
                  <a:gd name="T20" fmla="*/ 0 w 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0">
                    <a:moveTo>
                      <a:pt x="2" y="40"/>
                    </a:moveTo>
                    <a:cubicBezTo>
                      <a:pt x="2" y="40"/>
                      <a:pt x="2" y="40"/>
                      <a:pt x="2" y="40"/>
                    </a:cubicBezTo>
                    <a:cubicBezTo>
                      <a:pt x="2" y="40"/>
                      <a:pt x="2" y="40"/>
                      <a:pt x="2" y="40"/>
                    </a:cubicBezTo>
                    <a:close/>
                    <a:moveTo>
                      <a:pt x="0" y="0"/>
                    </a:moveTo>
                    <a:cubicBezTo>
                      <a:pt x="0" y="2"/>
                      <a:pt x="0" y="4"/>
                      <a:pt x="0" y="6"/>
                    </a:cubicBezTo>
                    <a:cubicBezTo>
                      <a:pt x="0" y="6"/>
                      <a:pt x="0" y="6"/>
                      <a:pt x="0" y="6"/>
                    </a:cubicBezTo>
                    <a:cubicBezTo>
                      <a:pt x="0" y="6"/>
                      <a:pt x="0" y="7"/>
                      <a:pt x="0" y="8"/>
                    </a:cubicBezTo>
                    <a:cubicBezTo>
                      <a:pt x="0" y="11"/>
                      <a:pt x="0" y="16"/>
                      <a:pt x="0" y="21"/>
                    </a:cubicBezTo>
                    <a:cubicBezTo>
                      <a:pt x="1" y="23"/>
                      <a:pt x="1" y="25"/>
                      <a:pt x="1" y="28"/>
                    </a:cubicBezTo>
                    <a:cubicBezTo>
                      <a:pt x="1" y="24"/>
                      <a:pt x="1" y="21"/>
                      <a:pt x="1" y="18"/>
                    </a:cubicBezTo>
                    <a:cubicBezTo>
                      <a:pt x="1" y="12"/>
                      <a:pt x="0" y="6"/>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5" name="Freeform 2826"/>
              <p:cNvSpPr>
                <a:spLocks/>
              </p:cNvSpPr>
              <p:nvPr/>
            </p:nvSpPr>
            <p:spPr bwMode="auto">
              <a:xfrm>
                <a:off x="1131" y="3765"/>
                <a:ext cx="0" cy="11"/>
              </a:xfrm>
              <a:custGeom>
                <a:avLst/>
                <a:gdLst>
                  <a:gd name="T0" fmla="*/ 0 h 5"/>
                  <a:gd name="T1" fmla="*/ 3 h 5"/>
                  <a:gd name="T2" fmla="*/ 5 h 5"/>
                  <a:gd name="T3" fmla="*/ 0 h 5"/>
                </a:gdLst>
                <a:ahLst/>
                <a:cxnLst>
                  <a:cxn ang="0">
                    <a:pos x="0" y="T0"/>
                  </a:cxn>
                  <a:cxn ang="0">
                    <a:pos x="0" y="T1"/>
                  </a:cxn>
                  <a:cxn ang="0">
                    <a:pos x="0" y="T2"/>
                  </a:cxn>
                  <a:cxn ang="0">
                    <a:pos x="0" y="T3"/>
                  </a:cxn>
                </a:cxnLst>
                <a:rect l="0" t="0" r="r" b="b"/>
                <a:pathLst>
                  <a:path h="5">
                    <a:moveTo>
                      <a:pt x="0" y="0"/>
                    </a:moveTo>
                    <a:cubicBezTo>
                      <a:pt x="0" y="1"/>
                      <a:pt x="0" y="2"/>
                      <a:pt x="0" y="3"/>
                    </a:cubicBezTo>
                    <a:cubicBezTo>
                      <a:pt x="0" y="4"/>
                      <a:pt x="0" y="5"/>
                      <a:pt x="0" y="5"/>
                    </a:cubicBezTo>
                    <a:cubicBezTo>
                      <a:pt x="0" y="4"/>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6" name="Freeform 2827"/>
              <p:cNvSpPr>
                <a:spLocks/>
              </p:cNvSpPr>
              <p:nvPr/>
            </p:nvSpPr>
            <p:spPr bwMode="auto">
              <a:xfrm>
                <a:off x="1123" y="3719"/>
                <a:ext cx="8" cy="53"/>
              </a:xfrm>
              <a:custGeom>
                <a:avLst/>
                <a:gdLst>
                  <a:gd name="T0" fmla="*/ 0 w 4"/>
                  <a:gd name="T1" fmla="*/ 0 h 25"/>
                  <a:gd name="T2" fmla="*/ 4 w 4"/>
                  <a:gd name="T3" fmla="*/ 25 h 25"/>
                  <a:gd name="T4" fmla="*/ 4 w 4"/>
                  <a:gd name="T5" fmla="*/ 22 h 25"/>
                  <a:gd name="T6" fmla="*/ 0 w 4"/>
                  <a:gd name="T7" fmla="*/ 0 h 25"/>
                </a:gdLst>
                <a:ahLst/>
                <a:cxnLst>
                  <a:cxn ang="0">
                    <a:pos x="T0" y="T1"/>
                  </a:cxn>
                  <a:cxn ang="0">
                    <a:pos x="T2" y="T3"/>
                  </a:cxn>
                  <a:cxn ang="0">
                    <a:pos x="T4" y="T5"/>
                  </a:cxn>
                  <a:cxn ang="0">
                    <a:pos x="T6" y="T7"/>
                  </a:cxn>
                </a:cxnLst>
                <a:rect l="0" t="0" r="r" b="b"/>
                <a:pathLst>
                  <a:path w="4" h="25">
                    <a:moveTo>
                      <a:pt x="0" y="0"/>
                    </a:moveTo>
                    <a:cubicBezTo>
                      <a:pt x="2" y="8"/>
                      <a:pt x="3" y="17"/>
                      <a:pt x="4" y="25"/>
                    </a:cubicBezTo>
                    <a:cubicBezTo>
                      <a:pt x="4" y="24"/>
                      <a:pt x="4" y="23"/>
                      <a:pt x="4" y="22"/>
                    </a:cubicBezTo>
                    <a:cubicBezTo>
                      <a:pt x="3" y="15"/>
                      <a:pt x="2" y="7"/>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7" name="Freeform 2828"/>
              <p:cNvSpPr>
                <a:spLocks/>
              </p:cNvSpPr>
              <p:nvPr/>
            </p:nvSpPr>
            <p:spPr bwMode="auto">
              <a:xfrm>
                <a:off x="1116" y="3661"/>
                <a:ext cx="19" cy="198"/>
              </a:xfrm>
              <a:custGeom>
                <a:avLst/>
                <a:gdLst>
                  <a:gd name="T0" fmla="*/ 0 w 9"/>
                  <a:gd name="T1" fmla="*/ 0 h 93"/>
                  <a:gd name="T2" fmla="*/ 1 w 9"/>
                  <a:gd name="T3" fmla="*/ 14 h 93"/>
                  <a:gd name="T4" fmla="*/ 1 w 9"/>
                  <a:gd name="T5" fmla="*/ 14 h 93"/>
                  <a:gd name="T6" fmla="*/ 3 w 9"/>
                  <a:gd name="T7" fmla="*/ 24 h 93"/>
                  <a:gd name="T8" fmla="*/ 7 w 9"/>
                  <a:gd name="T9" fmla="*/ 49 h 93"/>
                  <a:gd name="T10" fmla="*/ 7 w 9"/>
                  <a:gd name="T11" fmla="*/ 54 h 93"/>
                  <a:gd name="T12" fmla="*/ 7 w 9"/>
                  <a:gd name="T13" fmla="*/ 61 h 93"/>
                  <a:gd name="T14" fmla="*/ 8 w 9"/>
                  <a:gd name="T15" fmla="*/ 64 h 93"/>
                  <a:gd name="T16" fmla="*/ 7 w 9"/>
                  <a:gd name="T17" fmla="*/ 61 h 93"/>
                  <a:gd name="T18" fmla="*/ 7 w 9"/>
                  <a:gd name="T19" fmla="*/ 72 h 93"/>
                  <a:gd name="T20" fmla="*/ 5 w 9"/>
                  <a:gd name="T21" fmla="*/ 93 h 93"/>
                  <a:gd name="T22" fmla="*/ 8 w 9"/>
                  <a:gd name="T23" fmla="*/ 54 h 93"/>
                  <a:gd name="T24" fmla="*/ 2 w 9"/>
                  <a:gd name="T25" fmla="*/ 11 h 93"/>
                  <a:gd name="T26" fmla="*/ 0 w 9"/>
                  <a:gd name="T2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3">
                    <a:moveTo>
                      <a:pt x="0" y="0"/>
                    </a:moveTo>
                    <a:cubicBezTo>
                      <a:pt x="0" y="4"/>
                      <a:pt x="1" y="9"/>
                      <a:pt x="1" y="14"/>
                    </a:cubicBezTo>
                    <a:cubicBezTo>
                      <a:pt x="1" y="14"/>
                      <a:pt x="1" y="14"/>
                      <a:pt x="1" y="14"/>
                    </a:cubicBezTo>
                    <a:cubicBezTo>
                      <a:pt x="2" y="17"/>
                      <a:pt x="2" y="21"/>
                      <a:pt x="3" y="24"/>
                    </a:cubicBezTo>
                    <a:cubicBezTo>
                      <a:pt x="5" y="32"/>
                      <a:pt x="6" y="41"/>
                      <a:pt x="7" y="49"/>
                    </a:cubicBezTo>
                    <a:cubicBezTo>
                      <a:pt x="7" y="51"/>
                      <a:pt x="7" y="53"/>
                      <a:pt x="7" y="54"/>
                    </a:cubicBezTo>
                    <a:cubicBezTo>
                      <a:pt x="7" y="56"/>
                      <a:pt x="7" y="59"/>
                      <a:pt x="7" y="61"/>
                    </a:cubicBezTo>
                    <a:cubicBezTo>
                      <a:pt x="8" y="63"/>
                      <a:pt x="8" y="64"/>
                      <a:pt x="8" y="64"/>
                    </a:cubicBezTo>
                    <a:cubicBezTo>
                      <a:pt x="8" y="63"/>
                      <a:pt x="8" y="62"/>
                      <a:pt x="7" y="61"/>
                    </a:cubicBezTo>
                    <a:cubicBezTo>
                      <a:pt x="7" y="65"/>
                      <a:pt x="8" y="68"/>
                      <a:pt x="7" y="72"/>
                    </a:cubicBezTo>
                    <a:cubicBezTo>
                      <a:pt x="7" y="79"/>
                      <a:pt x="6" y="86"/>
                      <a:pt x="5" y="93"/>
                    </a:cubicBezTo>
                    <a:cubicBezTo>
                      <a:pt x="7" y="79"/>
                      <a:pt x="9" y="67"/>
                      <a:pt x="8" y="54"/>
                    </a:cubicBezTo>
                    <a:cubicBezTo>
                      <a:pt x="6" y="38"/>
                      <a:pt x="4" y="25"/>
                      <a:pt x="2" y="11"/>
                    </a:cubicBezTo>
                    <a:cubicBezTo>
                      <a:pt x="1" y="7"/>
                      <a:pt x="1" y="3"/>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8" name="Freeform 2829"/>
              <p:cNvSpPr>
                <a:spLocks/>
              </p:cNvSpPr>
              <p:nvPr/>
            </p:nvSpPr>
            <p:spPr bwMode="auto">
              <a:xfrm>
                <a:off x="1123" y="3712"/>
                <a:ext cx="8" cy="53"/>
              </a:xfrm>
              <a:custGeom>
                <a:avLst/>
                <a:gdLst>
                  <a:gd name="T0" fmla="*/ 0 w 4"/>
                  <a:gd name="T1" fmla="*/ 0 h 25"/>
                  <a:gd name="T2" fmla="*/ 0 w 4"/>
                  <a:gd name="T3" fmla="*/ 3 h 25"/>
                  <a:gd name="T4" fmla="*/ 4 w 4"/>
                  <a:gd name="T5" fmla="*/ 25 h 25"/>
                  <a:gd name="T6" fmla="*/ 0 w 4"/>
                  <a:gd name="T7" fmla="*/ 0 h 25"/>
                </a:gdLst>
                <a:ahLst/>
                <a:cxnLst>
                  <a:cxn ang="0">
                    <a:pos x="T0" y="T1"/>
                  </a:cxn>
                  <a:cxn ang="0">
                    <a:pos x="T2" y="T3"/>
                  </a:cxn>
                  <a:cxn ang="0">
                    <a:pos x="T4" y="T5"/>
                  </a:cxn>
                  <a:cxn ang="0">
                    <a:pos x="T6" y="T7"/>
                  </a:cxn>
                </a:cxnLst>
                <a:rect l="0" t="0" r="r" b="b"/>
                <a:pathLst>
                  <a:path w="4" h="25">
                    <a:moveTo>
                      <a:pt x="0" y="0"/>
                    </a:moveTo>
                    <a:cubicBezTo>
                      <a:pt x="0" y="1"/>
                      <a:pt x="0" y="2"/>
                      <a:pt x="0" y="3"/>
                    </a:cubicBezTo>
                    <a:cubicBezTo>
                      <a:pt x="2" y="10"/>
                      <a:pt x="3" y="18"/>
                      <a:pt x="4" y="25"/>
                    </a:cubicBezTo>
                    <a:cubicBezTo>
                      <a:pt x="3" y="17"/>
                      <a:pt x="2" y="8"/>
                      <a:pt x="0" y="0"/>
                    </a:cubicBezTo>
                    <a:close/>
                  </a:path>
                </a:pathLst>
              </a:custGeom>
              <a:solidFill>
                <a:srgbClr val="8A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9" name="Freeform 2830"/>
              <p:cNvSpPr>
                <a:spLocks noEditPoints="1"/>
              </p:cNvSpPr>
              <p:nvPr/>
            </p:nvSpPr>
            <p:spPr bwMode="auto">
              <a:xfrm>
                <a:off x="1118" y="3557"/>
                <a:ext cx="24" cy="302"/>
              </a:xfrm>
              <a:custGeom>
                <a:avLst/>
                <a:gdLst>
                  <a:gd name="T0" fmla="*/ 7 w 11"/>
                  <a:gd name="T1" fmla="*/ 142 h 142"/>
                  <a:gd name="T2" fmla="*/ 7 w 11"/>
                  <a:gd name="T3" fmla="*/ 142 h 142"/>
                  <a:gd name="T4" fmla="*/ 7 w 11"/>
                  <a:gd name="T5" fmla="*/ 142 h 142"/>
                  <a:gd name="T6" fmla="*/ 10 w 11"/>
                  <a:gd name="T7" fmla="*/ 122 h 142"/>
                  <a:gd name="T8" fmla="*/ 9 w 11"/>
                  <a:gd name="T9" fmla="*/ 128 h 142"/>
                  <a:gd name="T10" fmla="*/ 10 w 11"/>
                  <a:gd name="T11" fmla="*/ 124 h 142"/>
                  <a:gd name="T12" fmla="*/ 10 w 11"/>
                  <a:gd name="T13" fmla="*/ 122 h 142"/>
                  <a:gd name="T14" fmla="*/ 11 w 11"/>
                  <a:gd name="T15" fmla="*/ 113 h 142"/>
                  <a:gd name="T16" fmla="*/ 11 w 11"/>
                  <a:gd name="T17" fmla="*/ 113 h 142"/>
                  <a:gd name="T18" fmla="*/ 10 w 11"/>
                  <a:gd name="T19" fmla="*/ 118 h 142"/>
                  <a:gd name="T20" fmla="*/ 10 w 11"/>
                  <a:gd name="T21" fmla="*/ 121 h 142"/>
                  <a:gd name="T22" fmla="*/ 10 w 11"/>
                  <a:gd name="T23" fmla="*/ 122 h 142"/>
                  <a:gd name="T24" fmla="*/ 11 w 11"/>
                  <a:gd name="T25" fmla="*/ 116 h 142"/>
                  <a:gd name="T26" fmla="*/ 11 w 11"/>
                  <a:gd name="T27" fmla="*/ 113 h 142"/>
                  <a:gd name="T28" fmla="*/ 9 w 11"/>
                  <a:gd name="T29" fmla="*/ 103 h 142"/>
                  <a:gd name="T30" fmla="*/ 10 w 11"/>
                  <a:gd name="T31" fmla="*/ 105 h 142"/>
                  <a:gd name="T32" fmla="*/ 11 w 11"/>
                  <a:gd name="T33" fmla="*/ 105 h 142"/>
                  <a:gd name="T34" fmla="*/ 11 w 11"/>
                  <a:gd name="T35" fmla="*/ 105 h 142"/>
                  <a:gd name="T36" fmla="*/ 11 w 11"/>
                  <a:gd name="T37" fmla="*/ 104 h 142"/>
                  <a:gd name="T38" fmla="*/ 10 w 11"/>
                  <a:gd name="T39" fmla="*/ 104 h 142"/>
                  <a:gd name="T40" fmla="*/ 9 w 11"/>
                  <a:gd name="T41" fmla="*/ 103 h 142"/>
                  <a:gd name="T42" fmla="*/ 0 w 11"/>
                  <a:gd name="T43" fmla="*/ 21 h 142"/>
                  <a:gd name="T44" fmla="*/ 3 w 11"/>
                  <a:gd name="T45" fmla="*/ 57 h 142"/>
                  <a:gd name="T46" fmla="*/ 5 w 11"/>
                  <a:gd name="T47" fmla="*/ 69 h 142"/>
                  <a:gd name="T48" fmla="*/ 5 w 11"/>
                  <a:gd name="T49" fmla="*/ 72 h 142"/>
                  <a:gd name="T50" fmla="*/ 9 w 11"/>
                  <a:gd name="T51" fmla="*/ 94 h 142"/>
                  <a:gd name="T52" fmla="*/ 8 w 11"/>
                  <a:gd name="T53" fmla="*/ 85 h 142"/>
                  <a:gd name="T54" fmla="*/ 4 w 11"/>
                  <a:gd name="T55" fmla="*/ 60 h 142"/>
                  <a:gd name="T56" fmla="*/ 1 w 11"/>
                  <a:gd name="T57" fmla="*/ 28 h 142"/>
                  <a:gd name="T58" fmla="*/ 0 w 11"/>
                  <a:gd name="T59" fmla="*/ 21 h 142"/>
                  <a:gd name="T60" fmla="*/ 0 w 11"/>
                  <a:gd name="T61" fmla="*/ 0 h 142"/>
                  <a:gd name="T62" fmla="*/ 0 w 11"/>
                  <a:gd name="T63" fmla="*/ 2 h 142"/>
                  <a:gd name="T64" fmla="*/ 0 w 11"/>
                  <a:gd name="T65" fmla="*/ 2 h 142"/>
                  <a:gd name="T66" fmla="*/ 0 w 11"/>
                  <a:gd name="T67" fmla="*/ 2 h 142"/>
                  <a:gd name="T68" fmla="*/ 0 w 11"/>
                  <a:gd name="T6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2">
                    <a:moveTo>
                      <a:pt x="7" y="142"/>
                    </a:moveTo>
                    <a:cubicBezTo>
                      <a:pt x="7" y="142"/>
                      <a:pt x="7" y="142"/>
                      <a:pt x="7" y="142"/>
                    </a:cubicBezTo>
                    <a:cubicBezTo>
                      <a:pt x="7" y="142"/>
                      <a:pt x="7" y="142"/>
                      <a:pt x="7" y="142"/>
                    </a:cubicBezTo>
                    <a:close/>
                    <a:moveTo>
                      <a:pt x="10" y="122"/>
                    </a:moveTo>
                    <a:cubicBezTo>
                      <a:pt x="10" y="124"/>
                      <a:pt x="10" y="126"/>
                      <a:pt x="9" y="128"/>
                    </a:cubicBezTo>
                    <a:cubicBezTo>
                      <a:pt x="10" y="127"/>
                      <a:pt x="10" y="126"/>
                      <a:pt x="10" y="124"/>
                    </a:cubicBezTo>
                    <a:cubicBezTo>
                      <a:pt x="10" y="124"/>
                      <a:pt x="10" y="123"/>
                      <a:pt x="10" y="122"/>
                    </a:cubicBezTo>
                    <a:close/>
                    <a:moveTo>
                      <a:pt x="11" y="113"/>
                    </a:moveTo>
                    <a:cubicBezTo>
                      <a:pt x="11" y="113"/>
                      <a:pt x="11" y="113"/>
                      <a:pt x="11" y="113"/>
                    </a:cubicBezTo>
                    <a:cubicBezTo>
                      <a:pt x="11" y="115"/>
                      <a:pt x="10" y="116"/>
                      <a:pt x="10" y="118"/>
                    </a:cubicBezTo>
                    <a:cubicBezTo>
                      <a:pt x="10" y="119"/>
                      <a:pt x="10" y="120"/>
                      <a:pt x="10" y="121"/>
                    </a:cubicBezTo>
                    <a:cubicBezTo>
                      <a:pt x="10" y="122"/>
                      <a:pt x="10" y="122"/>
                      <a:pt x="10" y="122"/>
                    </a:cubicBezTo>
                    <a:cubicBezTo>
                      <a:pt x="10" y="120"/>
                      <a:pt x="11" y="118"/>
                      <a:pt x="11" y="116"/>
                    </a:cubicBezTo>
                    <a:cubicBezTo>
                      <a:pt x="11" y="115"/>
                      <a:pt x="11" y="114"/>
                      <a:pt x="11" y="113"/>
                    </a:cubicBezTo>
                    <a:close/>
                    <a:moveTo>
                      <a:pt x="9" y="103"/>
                    </a:moveTo>
                    <a:cubicBezTo>
                      <a:pt x="10" y="104"/>
                      <a:pt x="10" y="104"/>
                      <a:pt x="10" y="105"/>
                    </a:cubicBezTo>
                    <a:cubicBezTo>
                      <a:pt x="11" y="105"/>
                      <a:pt x="11" y="105"/>
                      <a:pt x="11" y="105"/>
                    </a:cubicBezTo>
                    <a:cubicBezTo>
                      <a:pt x="11" y="105"/>
                      <a:pt x="11" y="105"/>
                      <a:pt x="11" y="105"/>
                    </a:cubicBezTo>
                    <a:cubicBezTo>
                      <a:pt x="11" y="105"/>
                      <a:pt x="11" y="105"/>
                      <a:pt x="11" y="104"/>
                    </a:cubicBezTo>
                    <a:cubicBezTo>
                      <a:pt x="10" y="104"/>
                      <a:pt x="10" y="104"/>
                      <a:pt x="10" y="104"/>
                    </a:cubicBezTo>
                    <a:cubicBezTo>
                      <a:pt x="10" y="104"/>
                      <a:pt x="10" y="104"/>
                      <a:pt x="9" y="103"/>
                    </a:cubicBezTo>
                    <a:close/>
                    <a:moveTo>
                      <a:pt x="0" y="21"/>
                    </a:moveTo>
                    <a:cubicBezTo>
                      <a:pt x="0" y="33"/>
                      <a:pt x="1" y="45"/>
                      <a:pt x="3" y="57"/>
                    </a:cubicBezTo>
                    <a:cubicBezTo>
                      <a:pt x="4" y="61"/>
                      <a:pt x="5" y="66"/>
                      <a:pt x="5" y="69"/>
                    </a:cubicBezTo>
                    <a:cubicBezTo>
                      <a:pt x="5" y="70"/>
                      <a:pt x="5" y="71"/>
                      <a:pt x="5" y="72"/>
                    </a:cubicBezTo>
                    <a:cubicBezTo>
                      <a:pt x="6" y="80"/>
                      <a:pt x="8" y="87"/>
                      <a:pt x="9" y="94"/>
                    </a:cubicBezTo>
                    <a:cubicBezTo>
                      <a:pt x="8" y="92"/>
                      <a:pt x="8" y="89"/>
                      <a:pt x="8" y="85"/>
                    </a:cubicBezTo>
                    <a:cubicBezTo>
                      <a:pt x="7" y="77"/>
                      <a:pt x="6" y="68"/>
                      <a:pt x="4" y="60"/>
                    </a:cubicBezTo>
                    <a:cubicBezTo>
                      <a:pt x="3" y="50"/>
                      <a:pt x="2" y="39"/>
                      <a:pt x="1" y="28"/>
                    </a:cubicBezTo>
                    <a:cubicBezTo>
                      <a:pt x="0" y="26"/>
                      <a:pt x="0" y="23"/>
                      <a:pt x="0" y="21"/>
                    </a:cubicBezTo>
                    <a:close/>
                    <a:moveTo>
                      <a:pt x="0" y="0"/>
                    </a:moveTo>
                    <a:cubicBezTo>
                      <a:pt x="0" y="1"/>
                      <a:pt x="0" y="1"/>
                      <a:pt x="0" y="2"/>
                    </a:cubicBezTo>
                    <a:cubicBezTo>
                      <a:pt x="0" y="2"/>
                      <a:pt x="0" y="2"/>
                      <a:pt x="0" y="2"/>
                    </a:cubicBezTo>
                    <a:cubicBezTo>
                      <a:pt x="0" y="2"/>
                      <a:pt x="0" y="2"/>
                      <a:pt x="0" y="2"/>
                    </a:cubicBezTo>
                    <a:cubicBezTo>
                      <a:pt x="0" y="1"/>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0" name="Freeform 2831"/>
              <p:cNvSpPr>
                <a:spLocks noEditPoints="1"/>
              </p:cNvSpPr>
              <p:nvPr/>
            </p:nvSpPr>
            <p:spPr bwMode="auto">
              <a:xfrm>
                <a:off x="1133" y="3821"/>
                <a:ext cx="7" cy="38"/>
              </a:xfrm>
              <a:custGeom>
                <a:avLst/>
                <a:gdLst>
                  <a:gd name="T0" fmla="*/ 1 w 3"/>
                  <a:gd name="T1" fmla="*/ 16 h 18"/>
                  <a:gd name="T2" fmla="*/ 0 w 3"/>
                  <a:gd name="T3" fmla="*/ 18 h 18"/>
                  <a:gd name="T4" fmla="*/ 0 w 3"/>
                  <a:gd name="T5" fmla="*/ 18 h 18"/>
                  <a:gd name="T6" fmla="*/ 1 w 3"/>
                  <a:gd name="T7" fmla="*/ 16 h 18"/>
                  <a:gd name="T8" fmla="*/ 3 w 3"/>
                  <a:gd name="T9" fmla="*/ 0 h 18"/>
                  <a:gd name="T10" fmla="*/ 2 w 3"/>
                  <a:gd name="T11" fmla="*/ 4 h 18"/>
                  <a:gd name="T12" fmla="*/ 2 w 3"/>
                  <a:gd name="T13" fmla="*/ 11 h 18"/>
                  <a:gd name="T14" fmla="*/ 3 w 3"/>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8">
                    <a:moveTo>
                      <a:pt x="1" y="16"/>
                    </a:moveTo>
                    <a:cubicBezTo>
                      <a:pt x="1" y="17"/>
                      <a:pt x="1" y="17"/>
                      <a:pt x="0" y="18"/>
                    </a:cubicBezTo>
                    <a:cubicBezTo>
                      <a:pt x="0" y="18"/>
                      <a:pt x="0" y="18"/>
                      <a:pt x="0" y="18"/>
                    </a:cubicBezTo>
                    <a:cubicBezTo>
                      <a:pt x="0" y="17"/>
                      <a:pt x="1" y="17"/>
                      <a:pt x="1" y="16"/>
                    </a:cubicBezTo>
                    <a:close/>
                    <a:moveTo>
                      <a:pt x="3" y="0"/>
                    </a:moveTo>
                    <a:cubicBezTo>
                      <a:pt x="3" y="2"/>
                      <a:pt x="3" y="3"/>
                      <a:pt x="2" y="4"/>
                    </a:cubicBezTo>
                    <a:cubicBezTo>
                      <a:pt x="2" y="6"/>
                      <a:pt x="2" y="8"/>
                      <a:pt x="2" y="11"/>
                    </a:cubicBezTo>
                    <a:cubicBezTo>
                      <a:pt x="2" y="7"/>
                      <a:pt x="3" y="4"/>
                      <a:pt x="3"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1" name="Freeform 2832"/>
              <p:cNvSpPr>
                <a:spLocks noEditPoints="1"/>
              </p:cNvSpPr>
              <p:nvPr/>
            </p:nvSpPr>
            <p:spPr bwMode="auto">
              <a:xfrm>
                <a:off x="1116" y="3561"/>
                <a:ext cx="26" cy="217"/>
              </a:xfrm>
              <a:custGeom>
                <a:avLst/>
                <a:gdLst>
                  <a:gd name="T0" fmla="*/ 9 w 12"/>
                  <a:gd name="T1" fmla="*/ 83 h 102"/>
                  <a:gd name="T2" fmla="*/ 10 w 12"/>
                  <a:gd name="T3" fmla="*/ 92 h 102"/>
                  <a:gd name="T4" fmla="*/ 10 w 12"/>
                  <a:gd name="T5" fmla="*/ 101 h 102"/>
                  <a:gd name="T6" fmla="*/ 11 w 12"/>
                  <a:gd name="T7" fmla="*/ 102 h 102"/>
                  <a:gd name="T8" fmla="*/ 12 w 12"/>
                  <a:gd name="T9" fmla="*/ 102 h 102"/>
                  <a:gd name="T10" fmla="*/ 12 w 12"/>
                  <a:gd name="T11" fmla="*/ 101 h 102"/>
                  <a:gd name="T12" fmla="*/ 9 w 12"/>
                  <a:gd name="T13" fmla="*/ 83 h 102"/>
                  <a:gd name="T14" fmla="*/ 1 w 12"/>
                  <a:gd name="T15" fmla="*/ 0 h 102"/>
                  <a:gd name="T16" fmla="*/ 1 w 12"/>
                  <a:gd name="T17" fmla="*/ 0 h 102"/>
                  <a:gd name="T18" fmla="*/ 1 w 12"/>
                  <a:gd name="T19" fmla="*/ 16 h 102"/>
                  <a:gd name="T20" fmla="*/ 1 w 12"/>
                  <a:gd name="T21" fmla="*/ 19 h 102"/>
                  <a:gd name="T22" fmla="*/ 2 w 12"/>
                  <a:gd name="T23" fmla="*/ 26 h 102"/>
                  <a:gd name="T24" fmla="*/ 2 w 12"/>
                  <a:gd name="T25" fmla="*/ 23 h 102"/>
                  <a:gd name="T26" fmla="*/ 1 w 12"/>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2">
                    <a:moveTo>
                      <a:pt x="9" y="83"/>
                    </a:moveTo>
                    <a:cubicBezTo>
                      <a:pt x="9" y="87"/>
                      <a:pt x="9" y="90"/>
                      <a:pt x="10" y="92"/>
                    </a:cubicBezTo>
                    <a:cubicBezTo>
                      <a:pt x="10" y="95"/>
                      <a:pt x="10" y="98"/>
                      <a:pt x="10" y="101"/>
                    </a:cubicBezTo>
                    <a:cubicBezTo>
                      <a:pt x="11" y="102"/>
                      <a:pt x="11" y="102"/>
                      <a:pt x="11" y="102"/>
                    </a:cubicBezTo>
                    <a:cubicBezTo>
                      <a:pt x="12" y="102"/>
                      <a:pt x="12" y="102"/>
                      <a:pt x="12" y="102"/>
                    </a:cubicBezTo>
                    <a:cubicBezTo>
                      <a:pt x="12" y="102"/>
                      <a:pt x="12" y="101"/>
                      <a:pt x="12" y="101"/>
                    </a:cubicBezTo>
                    <a:cubicBezTo>
                      <a:pt x="11" y="95"/>
                      <a:pt x="10" y="89"/>
                      <a:pt x="9" y="83"/>
                    </a:cubicBezTo>
                    <a:close/>
                    <a:moveTo>
                      <a:pt x="1" y="0"/>
                    </a:moveTo>
                    <a:cubicBezTo>
                      <a:pt x="1" y="0"/>
                      <a:pt x="1" y="0"/>
                      <a:pt x="1" y="0"/>
                    </a:cubicBezTo>
                    <a:cubicBezTo>
                      <a:pt x="1" y="5"/>
                      <a:pt x="0" y="11"/>
                      <a:pt x="1" y="16"/>
                    </a:cubicBezTo>
                    <a:cubicBezTo>
                      <a:pt x="1" y="17"/>
                      <a:pt x="1" y="18"/>
                      <a:pt x="1" y="19"/>
                    </a:cubicBezTo>
                    <a:cubicBezTo>
                      <a:pt x="1" y="21"/>
                      <a:pt x="1" y="24"/>
                      <a:pt x="2" y="26"/>
                    </a:cubicBezTo>
                    <a:cubicBezTo>
                      <a:pt x="2" y="25"/>
                      <a:pt x="2" y="24"/>
                      <a:pt x="2" y="23"/>
                    </a:cubicBezTo>
                    <a:cubicBezTo>
                      <a:pt x="1" y="15"/>
                      <a:pt x="1" y="8"/>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2" name="Freeform 2833"/>
              <p:cNvSpPr>
                <a:spLocks noEditPoints="1"/>
              </p:cNvSpPr>
              <p:nvPr/>
            </p:nvSpPr>
            <p:spPr bwMode="auto">
              <a:xfrm>
                <a:off x="1125" y="3678"/>
                <a:ext cx="17" cy="130"/>
              </a:xfrm>
              <a:custGeom>
                <a:avLst/>
                <a:gdLst>
                  <a:gd name="T0" fmla="*/ 7 w 8"/>
                  <a:gd name="T1" fmla="*/ 48 h 61"/>
                  <a:gd name="T2" fmla="*/ 7 w 8"/>
                  <a:gd name="T3" fmla="*/ 61 h 61"/>
                  <a:gd name="T4" fmla="*/ 8 w 8"/>
                  <a:gd name="T5" fmla="*/ 56 h 61"/>
                  <a:gd name="T6" fmla="*/ 8 w 8"/>
                  <a:gd name="T7" fmla="*/ 56 h 61"/>
                  <a:gd name="T8" fmla="*/ 8 w 8"/>
                  <a:gd name="T9" fmla="*/ 48 h 61"/>
                  <a:gd name="T10" fmla="*/ 8 w 8"/>
                  <a:gd name="T11" fmla="*/ 48 h 61"/>
                  <a:gd name="T12" fmla="*/ 7 w 8"/>
                  <a:gd name="T13" fmla="*/ 48 h 61"/>
                  <a:gd name="T14" fmla="*/ 0 w 8"/>
                  <a:gd name="T15" fmla="*/ 0 h 61"/>
                  <a:gd name="T16" fmla="*/ 1 w 8"/>
                  <a:gd name="T17" fmla="*/ 6 h 61"/>
                  <a:gd name="T18" fmla="*/ 2 w 8"/>
                  <a:gd name="T19" fmla="*/ 15 h 61"/>
                  <a:gd name="T20" fmla="*/ 2 w 8"/>
                  <a:gd name="T21" fmla="*/ 12 h 61"/>
                  <a:gd name="T22" fmla="*/ 0 w 8"/>
                  <a:gd name="T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1">
                    <a:moveTo>
                      <a:pt x="7" y="48"/>
                    </a:moveTo>
                    <a:cubicBezTo>
                      <a:pt x="7" y="52"/>
                      <a:pt x="7" y="57"/>
                      <a:pt x="7" y="61"/>
                    </a:cubicBezTo>
                    <a:cubicBezTo>
                      <a:pt x="7" y="59"/>
                      <a:pt x="8" y="58"/>
                      <a:pt x="8" y="56"/>
                    </a:cubicBezTo>
                    <a:cubicBezTo>
                      <a:pt x="8" y="56"/>
                      <a:pt x="8" y="56"/>
                      <a:pt x="8" y="56"/>
                    </a:cubicBezTo>
                    <a:cubicBezTo>
                      <a:pt x="8" y="54"/>
                      <a:pt x="8" y="51"/>
                      <a:pt x="8" y="48"/>
                    </a:cubicBezTo>
                    <a:cubicBezTo>
                      <a:pt x="8" y="48"/>
                      <a:pt x="8" y="48"/>
                      <a:pt x="8" y="48"/>
                    </a:cubicBezTo>
                    <a:lnTo>
                      <a:pt x="7" y="48"/>
                    </a:lnTo>
                    <a:close/>
                    <a:moveTo>
                      <a:pt x="0" y="0"/>
                    </a:moveTo>
                    <a:cubicBezTo>
                      <a:pt x="0" y="2"/>
                      <a:pt x="1" y="4"/>
                      <a:pt x="1" y="6"/>
                    </a:cubicBezTo>
                    <a:cubicBezTo>
                      <a:pt x="1" y="9"/>
                      <a:pt x="2" y="12"/>
                      <a:pt x="2" y="15"/>
                    </a:cubicBezTo>
                    <a:cubicBezTo>
                      <a:pt x="2" y="14"/>
                      <a:pt x="2" y="13"/>
                      <a:pt x="2" y="12"/>
                    </a:cubicBezTo>
                    <a:cubicBezTo>
                      <a:pt x="2" y="9"/>
                      <a:pt x="1" y="4"/>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3" name="Freeform 2834"/>
              <p:cNvSpPr>
                <a:spLocks/>
              </p:cNvSpPr>
              <p:nvPr/>
            </p:nvSpPr>
            <p:spPr bwMode="auto">
              <a:xfrm>
                <a:off x="1138" y="3804"/>
                <a:ext cx="4" cy="27"/>
              </a:xfrm>
              <a:custGeom>
                <a:avLst/>
                <a:gdLst>
                  <a:gd name="T0" fmla="*/ 2 w 2"/>
                  <a:gd name="T1" fmla="*/ 0 h 13"/>
                  <a:gd name="T2" fmla="*/ 1 w 2"/>
                  <a:gd name="T3" fmla="*/ 6 h 13"/>
                  <a:gd name="T4" fmla="*/ 0 w 2"/>
                  <a:gd name="T5" fmla="*/ 13 h 13"/>
                  <a:gd name="T6" fmla="*/ 0 w 2"/>
                  <a:gd name="T7" fmla="*/ 12 h 13"/>
                  <a:gd name="T8" fmla="*/ 1 w 2"/>
                  <a:gd name="T9" fmla="*/ 6 h 13"/>
                  <a:gd name="T10" fmla="*/ 2 w 2"/>
                  <a:gd name="T11" fmla="*/ 0 h 13"/>
                </a:gdLst>
                <a:ahLst/>
                <a:cxnLst>
                  <a:cxn ang="0">
                    <a:pos x="T0" y="T1"/>
                  </a:cxn>
                  <a:cxn ang="0">
                    <a:pos x="T2" y="T3"/>
                  </a:cxn>
                  <a:cxn ang="0">
                    <a:pos x="T4" y="T5"/>
                  </a:cxn>
                  <a:cxn ang="0">
                    <a:pos x="T6" y="T7"/>
                  </a:cxn>
                  <a:cxn ang="0">
                    <a:pos x="T8" y="T9"/>
                  </a:cxn>
                  <a:cxn ang="0">
                    <a:pos x="T10" y="T11"/>
                  </a:cxn>
                </a:cxnLst>
                <a:rect l="0" t="0" r="r" b="b"/>
                <a:pathLst>
                  <a:path w="2" h="13">
                    <a:moveTo>
                      <a:pt x="2" y="0"/>
                    </a:moveTo>
                    <a:cubicBezTo>
                      <a:pt x="2" y="2"/>
                      <a:pt x="1" y="4"/>
                      <a:pt x="1" y="6"/>
                    </a:cubicBezTo>
                    <a:cubicBezTo>
                      <a:pt x="1" y="8"/>
                      <a:pt x="1" y="11"/>
                      <a:pt x="0" y="13"/>
                    </a:cubicBezTo>
                    <a:cubicBezTo>
                      <a:pt x="0" y="12"/>
                      <a:pt x="0" y="12"/>
                      <a:pt x="0" y="12"/>
                    </a:cubicBezTo>
                    <a:cubicBezTo>
                      <a:pt x="1" y="10"/>
                      <a:pt x="1" y="8"/>
                      <a:pt x="1" y="6"/>
                    </a:cubicBezTo>
                    <a:cubicBezTo>
                      <a:pt x="2" y="4"/>
                      <a:pt x="2" y="2"/>
                      <a:pt x="2" y="0"/>
                    </a:cubicBezTo>
                    <a:close/>
                  </a:path>
                </a:pathLst>
              </a:custGeom>
              <a:solidFill>
                <a:srgbClr val="A6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4" name="Freeform 2835"/>
              <p:cNvSpPr>
                <a:spLocks/>
              </p:cNvSpPr>
              <p:nvPr/>
            </p:nvSpPr>
            <p:spPr bwMode="auto">
              <a:xfrm>
                <a:off x="1135" y="3829"/>
                <a:ext cx="3" cy="26"/>
              </a:xfrm>
              <a:custGeom>
                <a:avLst/>
                <a:gdLst>
                  <a:gd name="T0" fmla="*/ 1 w 1"/>
                  <a:gd name="T1" fmla="*/ 0 h 12"/>
                  <a:gd name="T2" fmla="*/ 1 w 1"/>
                  <a:gd name="T3" fmla="*/ 1 h 12"/>
                  <a:gd name="T4" fmla="*/ 0 w 1"/>
                  <a:gd name="T5" fmla="*/ 12 h 12"/>
                  <a:gd name="T6" fmla="*/ 0 w 1"/>
                  <a:gd name="T7" fmla="*/ 12 h 12"/>
                  <a:gd name="T8" fmla="*/ 1 w 1"/>
                  <a:gd name="T9" fmla="*/ 7 h 12"/>
                  <a:gd name="T10" fmla="*/ 1 w 1"/>
                  <a:gd name="T11" fmla="*/ 0 h 12"/>
                </a:gdLst>
                <a:ahLst/>
                <a:cxnLst>
                  <a:cxn ang="0">
                    <a:pos x="T0" y="T1"/>
                  </a:cxn>
                  <a:cxn ang="0">
                    <a:pos x="T2" y="T3"/>
                  </a:cxn>
                  <a:cxn ang="0">
                    <a:pos x="T4" y="T5"/>
                  </a:cxn>
                  <a:cxn ang="0">
                    <a:pos x="T6" y="T7"/>
                  </a:cxn>
                  <a:cxn ang="0">
                    <a:pos x="T8" y="T9"/>
                  </a:cxn>
                  <a:cxn ang="0">
                    <a:pos x="T10" y="T11"/>
                  </a:cxn>
                </a:cxnLst>
                <a:rect l="0" t="0" r="r" b="b"/>
                <a:pathLst>
                  <a:path w="1" h="12">
                    <a:moveTo>
                      <a:pt x="1" y="0"/>
                    </a:moveTo>
                    <a:cubicBezTo>
                      <a:pt x="1" y="1"/>
                      <a:pt x="1" y="1"/>
                      <a:pt x="1" y="1"/>
                    </a:cubicBezTo>
                    <a:cubicBezTo>
                      <a:pt x="1" y="5"/>
                      <a:pt x="0" y="9"/>
                      <a:pt x="0" y="12"/>
                    </a:cubicBezTo>
                    <a:cubicBezTo>
                      <a:pt x="0" y="12"/>
                      <a:pt x="0" y="12"/>
                      <a:pt x="0" y="12"/>
                    </a:cubicBezTo>
                    <a:cubicBezTo>
                      <a:pt x="0" y="10"/>
                      <a:pt x="0" y="9"/>
                      <a:pt x="1" y="7"/>
                    </a:cubicBezTo>
                    <a:cubicBezTo>
                      <a:pt x="1" y="4"/>
                      <a:pt x="1" y="2"/>
                      <a:pt x="1" y="0"/>
                    </a:cubicBezTo>
                    <a:close/>
                  </a:path>
                </a:pathLst>
              </a:custGeom>
              <a:solidFill>
                <a:srgbClr val="88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5" name="Freeform 2836"/>
              <p:cNvSpPr>
                <a:spLocks/>
              </p:cNvSpPr>
              <p:nvPr/>
            </p:nvSpPr>
            <p:spPr bwMode="auto">
              <a:xfrm>
                <a:off x="1133" y="38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6" name="Freeform 2837"/>
              <p:cNvSpPr>
                <a:spLocks noEditPoints="1"/>
              </p:cNvSpPr>
              <p:nvPr/>
            </p:nvSpPr>
            <p:spPr bwMode="auto">
              <a:xfrm>
                <a:off x="1125" y="3568"/>
                <a:ext cx="21" cy="231"/>
              </a:xfrm>
              <a:custGeom>
                <a:avLst/>
                <a:gdLst>
                  <a:gd name="T0" fmla="*/ 10 w 10"/>
                  <a:gd name="T1" fmla="*/ 105 h 109"/>
                  <a:gd name="T2" fmla="*/ 10 w 10"/>
                  <a:gd name="T3" fmla="*/ 106 h 109"/>
                  <a:gd name="T4" fmla="*/ 10 w 10"/>
                  <a:gd name="T5" fmla="*/ 106 h 109"/>
                  <a:gd name="T6" fmla="*/ 10 w 10"/>
                  <a:gd name="T7" fmla="*/ 109 h 109"/>
                  <a:gd name="T8" fmla="*/ 10 w 10"/>
                  <a:gd name="T9" fmla="*/ 105 h 109"/>
                  <a:gd name="T10" fmla="*/ 10 w 10"/>
                  <a:gd name="T11" fmla="*/ 91 h 109"/>
                  <a:gd name="T12" fmla="*/ 9 w 10"/>
                  <a:gd name="T13" fmla="*/ 93 h 109"/>
                  <a:gd name="T14" fmla="*/ 10 w 10"/>
                  <a:gd name="T15" fmla="*/ 99 h 109"/>
                  <a:gd name="T16" fmla="*/ 10 w 10"/>
                  <a:gd name="T17" fmla="*/ 98 h 109"/>
                  <a:gd name="T18" fmla="*/ 10 w 10"/>
                  <a:gd name="T19" fmla="*/ 97 h 109"/>
                  <a:gd name="T20" fmla="*/ 10 w 10"/>
                  <a:gd name="T21" fmla="*/ 100 h 109"/>
                  <a:gd name="T22" fmla="*/ 10 w 10"/>
                  <a:gd name="T23" fmla="*/ 102 h 109"/>
                  <a:gd name="T24" fmla="*/ 10 w 10"/>
                  <a:gd name="T25" fmla="*/ 101 h 109"/>
                  <a:gd name="T26" fmla="*/ 10 w 10"/>
                  <a:gd name="T27" fmla="*/ 91 h 109"/>
                  <a:gd name="T28" fmla="*/ 2 w 10"/>
                  <a:gd name="T29" fmla="*/ 39 h 109"/>
                  <a:gd name="T30" fmla="*/ 4 w 10"/>
                  <a:gd name="T31" fmla="*/ 54 h 109"/>
                  <a:gd name="T32" fmla="*/ 5 w 10"/>
                  <a:gd name="T33" fmla="*/ 62 h 109"/>
                  <a:gd name="T34" fmla="*/ 5 w 10"/>
                  <a:gd name="T35" fmla="*/ 55 h 109"/>
                  <a:gd name="T36" fmla="*/ 4 w 10"/>
                  <a:gd name="T37" fmla="*/ 51 h 109"/>
                  <a:gd name="T38" fmla="*/ 3 w 10"/>
                  <a:gd name="T39" fmla="*/ 44 h 109"/>
                  <a:gd name="T40" fmla="*/ 2 w 10"/>
                  <a:gd name="T41" fmla="*/ 39 h 109"/>
                  <a:gd name="T42" fmla="*/ 0 w 10"/>
                  <a:gd name="T43" fmla="*/ 0 h 109"/>
                  <a:gd name="T44" fmla="*/ 0 w 10"/>
                  <a:gd name="T45" fmla="*/ 3 h 109"/>
                  <a:gd name="T46" fmla="*/ 0 w 10"/>
                  <a:gd name="T47" fmla="*/ 4 h 109"/>
                  <a:gd name="T48" fmla="*/ 0 w 10"/>
                  <a:gd name="T49" fmla="*/ 1 h 109"/>
                  <a:gd name="T50" fmla="*/ 0 w 10"/>
                  <a:gd name="T5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09">
                    <a:moveTo>
                      <a:pt x="10" y="105"/>
                    </a:moveTo>
                    <a:cubicBezTo>
                      <a:pt x="10" y="106"/>
                      <a:pt x="10" y="106"/>
                      <a:pt x="10" y="106"/>
                    </a:cubicBezTo>
                    <a:cubicBezTo>
                      <a:pt x="10" y="106"/>
                      <a:pt x="10" y="106"/>
                      <a:pt x="10" y="106"/>
                    </a:cubicBezTo>
                    <a:cubicBezTo>
                      <a:pt x="10" y="107"/>
                      <a:pt x="10" y="108"/>
                      <a:pt x="10" y="109"/>
                    </a:cubicBezTo>
                    <a:cubicBezTo>
                      <a:pt x="10" y="108"/>
                      <a:pt x="10" y="106"/>
                      <a:pt x="10" y="105"/>
                    </a:cubicBezTo>
                    <a:close/>
                    <a:moveTo>
                      <a:pt x="10" y="91"/>
                    </a:moveTo>
                    <a:cubicBezTo>
                      <a:pt x="10" y="92"/>
                      <a:pt x="10" y="93"/>
                      <a:pt x="9" y="93"/>
                    </a:cubicBezTo>
                    <a:cubicBezTo>
                      <a:pt x="9" y="95"/>
                      <a:pt x="10" y="97"/>
                      <a:pt x="10" y="99"/>
                    </a:cubicBezTo>
                    <a:cubicBezTo>
                      <a:pt x="10" y="98"/>
                      <a:pt x="10" y="98"/>
                      <a:pt x="10" y="98"/>
                    </a:cubicBezTo>
                    <a:cubicBezTo>
                      <a:pt x="10" y="98"/>
                      <a:pt x="10" y="97"/>
                      <a:pt x="10" y="97"/>
                    </a:cubicBezTo>
                    <a:cubicBezTo>
                      <a:pt x="10" y="97"/>
                      <a:pt x="10" y="98"/>
                      <a:pt x="10" y="100"/>
                    </a:cubicBezTo>
                    <a:cubicBezTo>
                      <a:pt x="10" y="101"/>
                      <a:pt x="10" y="102"/>
                      <a:pt x="10" y="102"/>
                    </a:cubicBezTo>
                    <a:cubicBezTo>
                      <a:pt x="10" y="102"/>
                      <a:pt x="10" y="101"/>
                      <a:pt x="10" y="101"/>
                    </a:cubicBezTo>
                    <a:cubicBezTo>
                      <a:pt x="10" y="97"/>
                      <a:pt x="10" y="94"/>
                      <a:pt x="10" y="91"/>
                    </a:cubicBezTo>
                    <a:close/>
                    <a:moveTo>
                      <a:pt x="2" y="39"/>
                    </a:moveTo>
                    <a:cubicBezTo>
                      <a:pt x="2" y="44"/>
                      <a:pt x="3" y="49"/>
                      <a:pt x="4" y="54"/>
                    </a:cubicBezTo>
                    <a:cubicBezTo>
                      <a:pt x="4" y="57"/>
                      <a:pt x="5" y="60"/>
                      <a:pt x="5" y="62"/>
                    </a:cubicBezTo>
                    <a:cubicBezTo>
                      <a:pt x="5" y="59"/>
                      <a:pt x="5" y="57"/>
                      <a:pt x="5" y="55"/>
                    </a:cubicBezTo>
                    <a:cubicBezTo>
                      <a:pt x="5" y="54"/>
                      <a:pt x="4" y="52"/>
                      <a:pt x="4" y="51"/>
                    </a:cubicBezTo>
                    <a:cubicBezTo>
                      <a:pt x="4" y="49"/>
                      <a:pt x="4" y="47"/>
                      <a:pt x="3" y="44"/>
                    </a:cubicBezTo>
                    <a:cubicBezTo>
                      <a:pt x="3" y="43"/>
                      <a:pt x="2" y="41"/>
                      <a:pt x="2" y="39"/>
                    </a:cubicBezTo>
                    <a:close/>
                    <a:moveTo>
                      <a:pt x="0" y="0"/>
                    </a:moveTo>
                    <a:cubicBezTo>
                      <a:pt x="0" y="1"/>
                      <a:pt x="0" y="2"/>
                      <a:pt x="0" y="3"/>
                    </a:cubicBezTo>
                    <a:cubicBezTo>
                      <a:pt x="0" y="4"/>
                      <a:pt x="0" y="4"/>
                      <a:pt x="0" y="4"/>
                    </a:cubicBezTo>
                    <a:cubicBezTo>
                      <a:pt x="0" y="3"/>
                      <a:pt x="0" y="2"/>
                      <a:pt x="0"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7" name="Freeform 2838"/>
              <p:cNvSpPr>
                <a:spLocks/>
              </p:cNvSpPr>
              <p:nvPr/>
            </p:nvSpPr>
            <p:spPr bwMode="auto">
              <a:xfrm>
                <a:off x="1125" y="3557"/>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8" name="Freeform 2839"/>
              <p:cNvSpPr>
                <a:spLocks/>
              </p:cNvSpPr>
              <p:nvPr/>
            </p:nvSpPr>
            <p:spPr bwMode="auto">
              <a:xfrm>
                <a:off x="1125" y="3557"/>
                <a:ext cx="0" cy="13"/>
              </a:xfrm>
              <a:custGeom>
                <a:avLst/>
                <a:gdLst>
                  <a:gd name="T0" fmla="*/ 0 h 6"/>
                  <a:gd name="T1" fmla="*/ 5 h 6"/>
                  <a:gd name="T2" fmla="*/ 6 h 6"/>
                  <a:gd name="T3" fmla="*/ 1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4"/>
                      <a:pt x="0" y="5"/>
                    </a:cubicBezTo>
                    <a:cubicBezTo>
                      <a:pt x="0" y="6"/>
                      <a:pt x="0" y="6"/>
                      <a:pt x="0" y="6"/>
                    </a:cubicBezTo>
                    <a:cubicBezTo>
                      <a:pt x="0" y="4"/>
                      <a:pt x="0" y="2"/>
                      <a:pt x="0" y="1"/>
                    </a:cubicBezTo>
                    <a:lnTo>
                      <a:pt x="0" y="0"/>
                    </a:ln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9" name="Freeform 2840"/>
              <p:cNvSpPr>
                <a:spLocks/>
              </p:cNvSpPr>
              <p:nvPr/>
            </p:nvSpPr>
            <p:spPr bwMode="auto">
              <a:xfrm>
                <a:off x="1125" y="3553"/>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2"/>
                      <a:pt x="0" y="1"/>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0" name="Freeform 2841"/>
              <p:cNvSpPr>
                <a:spLocks noEditPoints="1"/>
              </p:cNvSpPr>
              <p:nvPr/>
            </p:nvSpPr>
            <p:spPr bwMode="auto">
              <a:xfrm>
                <a:off x="1125" y="3574"/>
                <a:ext cx="21" cy="191"/>
              </a:xfrm>
              <a:custGeom>
                <a:avLst/>
                <a:gdLst>
                  <a:gd name="T0" fmla="*/ 5 w 10"/>
                  <a:gd name="T1" fmla="*/ 52 h 90"/>
                  <a:gd name="T2" fmla="*/ 5 w 10"/>
                  <a:gd name="T3" fmla="*/ 59 h 90"/>
                  <a:gd name="T4" fmla="*/ 9 w 10"/>
                  <a:gd name="T5" fmla="*/ 90 h 90"/>
                  <a:gd name="T6" fmla="*/ 10 w 10"/>
                  <a:gd name="T7" fmla="*/ 88 h 90"/>
                  <a:gd name="T8" fmla="*/ 9 w 10"/>
                  <a:gd name="T9" fmla="*/ 77 h 90"/>
                  <a:gd name="T10" fmla="*/ 5 w 10"/>
                  <a:gd name="T11" fmla="*/ 52 h 90"/>
                  <a:gd name="T12" fmla="*/ 0 w 10"/>
                  <a:gd name="T13" fmla="*/ 0 h 90"/>
                  <a:gd name="T14" fmla="*/ 0 w 10"/>
                  <a:gd name="T15" fmla="*/ 7 h 90"/>
                  <a:gd name="T16" fmla="*/ 2 w 10"/>
                  <a:gd name="T17" fmla="*/ 36 h 90"/>
                  <a:gd name="T18" fmla="*/ 3 w 10"/>
                  <a:gd name="T19" fmla="*/ 41 h 90"/>
                  <a:gd name="T20" fmla="*/ 1 w 10"/>
                  <a:gd name="T21" fmla="*/ 14 h 90"/>
                  <a:gd name="T22" fmla="*/ 0 w 10"/>
                  <a:gd name="T23" fmla="*/ 1 h 90"/>
                  <a:gd name="T24" fmla="*/ 0 w 10"/>
                  <a:gd name="T2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90">
                    <a:moveTo>
                      <a:pt x="5" y="52"/>
                    </a:moveTo>
                    <a:cubicBezTo>
                      <a:pt x="5" y="54"/>
                      <a:pt x="5" y="56"/>
                      <a:pt x="5" y="59"/>
                    </a:cubicBezTo>
                    <a:cubicBezTo>
                      <a:pt x="7" y="71"/>
                      <a:pt x="9" y="78"/>
                      <a:pt x="9" y="90"/>
                    </a:cubicBezTo>
                    <a:cubicBezTo>
                      <a:pt x="10" y="90"/>
                      <a:pt x="10" y="89"/>
                      <a:pt x="10" y="88"/>
                    </a:cubicBezTo>
                    <a:cubicBezTo>
                      <a:pt x="10" y="85"/>
                      <a:pt x="9" y="81"/>
                      <a:pt x="9" y="77"/>
                    </a:cubicBezTo>
                    <a:cubicBezTo>
                      <a:pt x="8" y="69"/>
                      <a:pt x="6" y="60"/>
                      <a:pt x="5" y="52"/>
                    </a:cubicBezTo>
                    <a:close/>
                    <a:moveTo>
                      <a:pt x="0" y="0"/>
                    </a:moveTo>
                    <a:cubicBezTo>
                      <a:pt x="0" y="3"/>
                      <a:pt x="0" y="5"/>
                      <a:pt x="0" y="7"/>
                    </a:cubicBezTo>
                    <a:cubicBezTo>
                      <a:pt x="0" y="17"/>
                      <a:pt x="1" y="26"/>
                      <a:pt x="2" y="36"/>
                    </a:cubicBezTo>
                    <a:cubicBezTo>
                      <a:pt x="2" y="38"/>
                      <a:pt x="3" y="40"/>
                      <a:pt x="3" y="41"/>
                    </a:cubicBezTo>
                    <a:cubicBezTo>
                      <a:pt x="2" y="32"/>
                      <a:pt x="1" y="23"/>
                      <a:pt x="1" y="14"/>
                    </a:cubicBezTo>
                    <a:cubicBezTo>
                      <a:pt x="1" y="10"/>
                      <a:pt x="1" y="6"/>
                      <a:pt x="0" y="1"/>
                    </a:cubicBezTo>
                    <a:cubicBezTo>
                      <a:pt x="0" y="1"/>
                      <a:pt x="0" y="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1" name="Freeform 2842"/>
              <p:cNvSpPr>
                <a:spLocks/>
              </p:cNvSpPr>
              <p:nvPr/>
            </p:nvSpPr>
            <p:spPr bwMode="auto">
              <a:xfrm>
                <a:off x="1146" y="3774"/>
                <a:ext cx="0" cy="6"/>
              </a:xfrm>
              <a:custGeom>
                <a:avLst/>
                <a:gdLst>
                  <a:gd name="T0" fmla="*/ 0 h 3"/>
                  <a:gd name="T1" fmla="*/ 1 h 3"/>
                  <a:gd name="T2" fmla="*/ 2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1"/>
                    </a:cubicBezTo>
                    <a:cubicBezTo>
                      <a:pt x="0" y="2"/>
                      <a:pt x="0" y="2"/>
                      <a:pt x="0" y="2"/>
                    </a:cubicBezTo>
                    <a:cubicBezTo>
                      <a:pt x="0" y="2"/>
                      <a:pt x="0" y="3"/>
                      <a:pt x="0" y="3"/>
                    </a:cubicBezTo>
                    <a:cubicBezTo>
                      <a:pt x="0" y="1"/>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2" name="Freeform 2843"/>
              <p:cNvSpPr>
                <a:spLocks/>
              </p:cNvSpPr>
              <p:nvPr/>
            </p:nvSpPr>
            <p:spPr bwMode="auto">
              <a:xfrm>
                <a:off x="1146" y="3782"/>
                <a:ext cx="0" cy="11"/>
              </a:xfrm>
              <a:custGeom>
                <a:avLst/>
                <a:gdLst>
                  <a:gd name="T0" fmla="*/ 0 h 5"/>
                  <a:gd name="T1" fmla="*/ 1 h 5"/>
                  <a:gd name="T2" fmla="*/ 5 h 5"/>
                  <a:gd name="T3" fmla="*/ 5 h 5"/>
                  <a:gd name="T4" fmla="*/ 4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cubicBezTo>
                      <a:pt x="0" y="0"/>
                      <a:pt x="0" y="1"/>
                      <a:pt x="0" y="1"/>
                    </a:cubicBezTo>
                    <a:cubicBezTo>
                      <a:pt x="0" y="2"/>
                      <a:pt x="0" y="4"/>
                      <a:pt x="0" y="5"/>
                    </a:cubicBezTo>
                    <a:cubicBezTo>
                      <a:pt x="0" y="5"/>
                      <a:pt x="0" y="5"/>
                      <a:pt x="0" y="5"/>
                    </a:cubicBezTo>
                    <a:cubicBezTo>
                      <a:pt x="0" y="4"/>
                      <a:pt x="0" y="4"/>
                      <a:pt x="0" y="4"/>
                    </a:cubicBezTo>
                    <a:cubicBezTo>
                      <a:pt x="0" y="3"/>
                      <a:pt x="0" y="1"/>
                      <a:pt x="0" y="0"/>
                    </a:cubicBezTo>
                    <a:close/>
                  </a:path>
                </a:pathLst>
              </a:custGeom>
              <a:solidFill>
                <a:srgbClr val="A6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3" name="Rectangle 2844"/>
              <p:cNvSpPr>
                <a:spLocks noChangeArrowheads="1"/>
              </p:cNvSpPr>
              <p:nvPr/>
            </p:nvSpPr>
            <p:spPr bwMode="auto">
              <a:xfrm>
                <a:off x="1125" y="3553"/>
                <a:ext cx="1" cy="1"/>
              </a:xfrm>
              <a:prstGeom prst="rect">
                <a:avLst/>
              </a:prstGeom>
              <a:solidFill>
                <a:srgbClr val="A151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4" name="Freeform 2845"/>
              <p:cNvSpPr>
                <a:spLocks/>
              </p:cNvSpPr>
              <p:nvPr/>
            </p:nvSpPr>
            <p:spPr bwMode="auto">
              <a:xfrm>
                <a:off x="1150" y="3725"/>
                <a:ext cx="2" cy="25"/>
              </a:xfrm>
              <a:custGeom>
                <a:avLst/>
                <a:gdLst>
                  <a:gd name="T0" fmla="*/ 0 w 1"/>
                  <a:gd name="T1" fmla="*/ 0 h 12"/>
                  <a:gd name="T2" fmla="*/ 0 w 1"/>
                  <a:gd name="T3" fmla="*/ 3 h 12"/>
                  <a:gd name="T4" fmla="*/ 1 w 1"/>
                  <a:gd name="T5" fmla="*/ 12 h 12"/>
                  <a:gd name="T6" fmla="*/ 1 w 1"/>
                  <a:gd name="T7" fmla="*/ 10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1"/>
                      <a:pt x="0" y="2"/>
                      <a:pt x="0" y="3"/>
                    </a:cubicBezTo>
                    <a:cubicBezTo>
                      <a:pt x="0" y="5"/>
                      <a:pt x="1" y="8"/>
                      <a:pt x="1" y="12"/>
                    </a:cubicBezTo>
                    <a:cubicBezTo>
                      <a:pt x="1" y="12"/>
                      <a:pt x="1" y="11"/>
                      <a:pt x="1" y="10"/>
                    </a:cubicBezTo>
                    <a:cubicBezTo>
                      <a:pt x="1" y="7"/>
                      <a:pt x="1" y="4"/>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5" name="Freeform 2846"/>
              <p:cNvSpPr>
                <a:spLocks/>
              </p:cNvSpPr>
              <p:nvPr/>
            </p:nvSpPr>
            <p:spPr bwMode="auto">
              <a:xfrm>
                <a:off x="1138" y="3631"/>
                <a:ext cx="12" cy="100"/>
              </a:xfrm>
              <a:custGeom>
                <a:avLst/>
                <a:gdLst>
                  <a:gd name="T0" fmla="*/ 0 w 6"/>
                  <a:gd name="T1" fmla="*/ 0 h 47"/>
                  <a:gd name="T2" fmla="*/ 0 w 6"/>
                  <a:gd name="T3" fmla="*/ 9 h 47"/>
                  <a:gd name="T4" fmla="*/ 2 w 6"/>
                  <a:gd name="T5" fmla="*/ 31 h 47"/>
                  <a:gd name="T6" fmla="*/ 6 w 6"/>
                  <a:gd name="T7" fmla="*/ 47 h 47"/>
                  <a:gd name="T8" fmla="*/ 6 w 6"/>
                  <a:gd name="T9" fmla="*/ 44 h 47"/>
                  <a:gd name="T10" fmla="*/ 6 w 6"/>
                  <a:gd name="T11" fmla="*/ 44 h 47"/>
                  <a:gd name="T12" fmla="*/ 3 w 6"/>
                  <a:gd name="T13" fmla="*/ 29 h 47"/>
                  <a:gd name="T14" fmla="*/ 1 w 6"/>
                  <a:gd name="T15" fmla="*/ 11 h 47"/>
                  <a:gd name="T16" fmla="*/ 0 w 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7">
                    <a:moveTo>
                      <a:pt x="0" y="0"/>
                    </a:moveTo>
                    <a:cubicBezTo>
                      <a:pt x="0" y="3"/>
                      <a:pt x="0" y="6"/>
                      <a:pt x="0" y="9"/>
                    </a:cubicBezTo>
                    <a:cubicBezTo>
                      <a:pt x="0" y="16"/>
                      <a:pt x="1" y="24"/>
                      <a:pt x="2" y="31"/>
                    </a:cubicBezTo>
                    <a:cubicBezTo>
                      <a:pt x="4" y="38"/>
                      <a:pt x="5" y="42"/>
                      <a:pt x="6" y="47"/>
                    </a:cubicBezTo>
                    <a:cubicBezTo>
                      <a:pt x="6" y="46"/>
                      <a:pt x="6" y="45"/>
                      <a:pt x="6" y="44"/>
                    </a:cubicBezTo>
                    <a:cubicBezTo>
                      <a:pt x="6" y="44"/>
                      <a:pt x="6" y="44"/>
                      <a:pt x="6" y="44"/>
                    </a:cubicBezTo>
                    <a:cubicBezTo>
                      <a:pt x="5" y="39"/>
                      <a:pt x="4" y="34"/>
                      <a:pt x="3" y="29"/>
                    </a:cubicBezTo>
                    <a:cubicBezTo>
                      <a:pt x="2" y="23"/>
                      <a:pt x="1" y="17"/>
                      <a:pt x="1" y="11"/>
                    </a:cubicBezTo>
                    <a:cubicBezTo>
                      <a:pt x="0" y="7"/>
                      <a:pt x="0" y="4"/>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6" name="Freeform 2847"/>
              <p:cNvSpPr>
                <a:spLocks/>
              </p:cNvSpPr>
              <p:nvPr/>
            </p:nvSpPr>
            <p:spPr bwMode="auto">
              <a:xfrm>
                <a:off x="1152" y="3746"/>
                <a:ext cx="0" cy="11"/>
              </a:xfrm>
              <a:custGeom>
                <a:avLst/>
                <a:gdLst>
                  <a:gd name="T0" fmla="*/ 0 h 5"/>
                  <a:gd name="T1" fmla="*/ 2 h 5"/>
                  <a:gd name="T2" fmla="*/ 5 h 5"/>
                  <a:gd name="T3" fmla="*/ 0 h 5"/>
                </a:gdLst>
                <a:ahLst/>
                <a:cxnLst>
                  <a:cxn ang="0">
                    <a:pos x="0" y="T0"/>
                  </a:cxn>
                  <a:cxn ang="0">
                    <a:pos x="0" y="T1"/>
                  </a:cxn>
                  <a:cxn ang="0">
                    <a:pos x="0" y="T2"/>
                  </a:cxn>
                  <a:cxn ang="0">
                    <a:pos x="0" y="T3"/>
                  </a:cxn>
                </a:cxnLst>
                <a:rect l="0" t="0" r="r" b="b"/>
                <a:pathLst>
                  <a:path h="5">
                    <a:moveTo>
                      <a:pt x="0" y="0"/>
                    </a:moveTo>
                    <a:cubicBezTo>
                      <a:pt x="0" y="1"/>
                      <a:pt x="0" y="2"/>
                      <a:pt x="0" y="2"/>
                    </a:cubicBezTo>
                    <a:cubicBezTo>
                      <a:pt x="0" y="3"/>
                      <a:pt x="0" y="4"/>
                      <a:pt x="0" y="5"/>
                    </a:cubicBezTo>
                    <a:cubicBezTo>
                      <a:pt x="0" y="3"/>
                      <a:pt x="0" y="2"/>
                      <a:pt x="0" y="0"/>
                    </a:cubicBezTo>
                    <a:close/>
                  </a:path>
                </a:pathLst>
              </a:custGeom>
              <a:solidFill>
                <a:srgbClr val="A6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7" name="Freeform 2848"/>
              <p:cNvSpPr>
                <a:spLocks/>
              </p:cNvSpPr>
              <p:nvPr/>
            </p:nvSpPr>
            <p:spPr bwMode="auto">
              <a:xfrm>
                <a:off x="1146" y="365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8" name="Freeform 2849"/>
              <p:cNvSpPr>
                <a:spLocks/>
              </p:cNvSpPr>
              <p:nvPr/>
            </p:nvSpPr>
            <p:spPr bwMode="auto">
              <a:xfrm>
                <a:off x="1155" y="3695"/>
                <a:ext cx="2" cy="17"/>
              </a:xfrm>
              <a:custGeom>
                <a:avLst/>
                <a:gdLst>
                  <a:gd name="T0" fmla="*/ 0 w 1"/>
                  <a:gd name="T1" fmla="*/ 0 h 8"/>
                  <a:gd name="T2" fmla="*/ 0 w 1"/>
                  <a:gd name="T3" fmla="*/ 2 h 8"/>
                  <a:gd name="T4" fmla="*/ 0 w 1"/>
                  <a:gd name="T5" fmla="*/ 8 h 8"/>
                  <a:gd name="T6" fmla="*/ 0 w 1"/>
                  <a:gd name="T7" fmla="*/ 1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1"/>
                      <a:pt x="0" y="2"/>
                    </a:cubicBezTo>
                    <a:cubicBezTo>
                      <a:pt x="0" y="3"/>
                      <a:pt x="0" y="5"/>
                      <a:pt x="0" y="8"/>
                    </a:cubicBezTo>
                    <a:cubicBezTo>
                      <a:pt x="1" y="6"/>
                      <a:pt x="1" y="4"/>
                      <a:pt x="0" y="1"/>
                    </a:cubicBezTo>
                    <a:lnTo>
                      <a:pt x="0" y="0"/>
                    </a:ln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9" name="Freeform 2850"/>
              <p:cNvSpPr>
                <a:spLocks/>
              </p:cNvSpPr>
              <p:nvPr/>
            </p:nvSpPr>
            <p:spPr bwMode="auto">
              <a:xfrm>
                <a:off x="1146" y="3655"/>
                <a:ext cx="9" cy="44"/>
              </a:xfrm>
              <a:custGeom>
                <a:avLst/>
                <a:gdLst>
                  <a:gd name="T0" fmla="*/ 0 w 4"/>
                  <a:gd name="T1" fmla="*/ 0 h 21"/>
                  <a:gd name="T2" fmla="*/ 0 w 4"/>
                  <a:gd name="T3" fmla="*/ 4 h 21"/>
                  <a:gd name="T4" fmla="*/ 2 w 4"/>
                  <a:gd name="T5" fmla="*/ 14 h 21"/>
                  <a:gd name="T6" fmla="*/ 4 w 4"/>
                  <a:gd name="T7" fmla="*/ 21 h 21"/>
                  <a:gd name="T8" fmla="*/ 4 w 4"/>
                  <a:gd name="T9" fmla="*/ 19 h 21"/>
                  <a:gd name="T10" fmla="*/ 2 w 4"/>
                  <a:gd name="T11" fmla="*/ 13 h 21"/>
                  <a:gd name="T12" fmla="*/ 1 w 4"/>
                  <a:gd name="T13" fmla="*/ 5 h 21"/>
                  <a:gd name="T14" fmla="*/ 0 w 4"/>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1">
                    <a:moveTo>
                      <a:pt x="0" y="0"/>
                    </a:moveTo>
                    <a:cubicBezTo>
                      <a:pt x="0" y="1"/>
                      <a:pt x="0" y="3"/>
                      <a:pt x="0" y="4"/>
                    </a:cubicBezTo>
                    <a:cubicBezTo>
                      <a:pt x="0" y="8"/>
                      <a:pt x="1" y="11"/>
                      <a:pt x="2" y="14"/>
                    </a:cubicBezTo>
                    <a:cubicBezTo>
                      <a:pt x="3" y="17"/>
                      <a:pt x="3" y="19"/>
                      <a:pt x="4" y="21"/>
                    </a:cubicBezTo>
                    <a:cubicBezTo>
                      <a:pt x="4" y="20"/>
                      <a:pt x="4" y="20"/>
                      <a:pt x="4" y="19"/>
                    </a:cubicBezTo>
                    <a:cubicBezTo>
                      <a:pt x="3" y="17"/>
                      <a:pt x="3" y="15"/>
                      <a:pt x="2" y="13"/>
                    </a:cubicBezTo>
                    <a:cubicBezTo>
                      <a:pt x="1" y="11"/>
                      <a:pt x="1" y="8"/>
                      <a:pt x="1" y="5"/>
                    </a:cubicBezTo>
                    <a:cubicBezTo>
                      <a:pt x="0" y="3"/>
                      <a:pt x="0" y="2"/>
                      <a:pt x="0"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0" name="Freeform 2851"/>
              <p:cNvSpPr>
                <a:spLocks noEditPoints="1"/>
              </p:cNvSpPr>
              <p:nvPr/>
            </p:nvSpPr>
            <p:spPr bwMode="auto">
              <a:xfrm>
                <a:off x="1103" y="3563"/>
                <a:ext cx="3" cy="62"/>
              </a:xfrm>
              <a:custGeom>
                <a:avLst/>
                <a:gdLst>
                  <a:gd name="T0" fmla="*/ 0 w 1"/>
                  <a:gd name="T1" fmla="*/ 9 h 29"/>
                  <a:gd name="T2" fmla="*/ 0 w 1"/>
                  <a:gd name="T3" fmla="*/ 11 h 29"/>
                  <a:gd name="T4" fmla="*/ 0 w 1"/>
                  <a:gd name="T5" fmla="*/ 18 h 29"/>
                  <a:gd name="T6" fmla="*/ 0 w 1"/>
                  <a:gd name="T7" fmla="*/ 29 h 29"/>
                  <a:gd name="T8" fmla="*/ 1 w 1"/>
                  <a:gd name="T9" fmla="*/ 22 h 29"/>
                  <a:gd name="T10" fmla="*/ 0 w 1"/>
                  <a:gd name="T11" fmla="*/ 9 h 29"/>
                  <a:gd name="T12" fmla="*/ 0 w 1"/>
                  <a:gd name="T13" fmla="*/ 0 h 29"/>
                  <a:gd name="T14" fmla="*/ 0 w 1"/>
                  <a:gd name="T15" fmla="*/ 1 h 29"/>
                  <a:gd name="T16" fmla="*/ 0 w 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9">
                    <a:moveTo>
                      <a:pt x="0" y="9"/>
                    </a:moveTo>
                    <a:cubicBezTo>
                      <a:pt x="0" y="9"/>
                      <a:pt x="0" y="10"/>
                      <a:pt x="0" y="11"/>
                    </a:cubicBezTo>
                    <a:cubicBezTo>
                      <a:pt x="0" y="13"/>
                      <a:pt x="0" y="16"/>
                      <a:pt x="0" y="18"/>
                    </a:cubicBezTo>
                    <a:cubicBezTo>
                      <a:pt x="0" y="22"/>
                      <a:pt x="0" y="25"/>
                      <a:pt x="0" y="29"/>
                    </a:cubicBezTo>
                    <a:cubicBezTo>
                      <a:pt x="0" y="26"/>
                      <a:pt x="0" y="24"/>
                      <a:pt x="1" y="22"/>
                    </a:cubicBezTo>
                    <a:cubicBezTo>
                      <a:pt x="0" y="17"/>
                      <a:pt x="0" y="13"/>
                      <a:pt x="0" y="9"/>
                    </a:cubicBezTo>
                    <a:close/>
                    <a:moveTo>
                      <a:pt x="0" y="0"/>
                    </a:moveTo>
                    <a:cubicBezTo>
                      <a:pt x="0" y="1"/>
                      <a:pt x="0" y="1"/>
                      <a:pt x="0" y="1"/>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1" name="Freeform 2852"/>
              <p:cNvSpPr>
                <a:spLocks noEditPoints="1"/>
              </p:cNvSpPr>
              <p:nvPr/>
            </p:nvSpPr>
            <p:spPr bwMode="auto">
              <a:xfrm>
                <a:off x="1103" y="3565"/>
                <a:ext cx="0" cy="22"/>
              </a:xfrm>
              <a:custGeom>
                <a:avLst/>
                <a:gdLst>
                  <a:gd name="T0" fmla="*/ 6 h 10"/>
                  <a:gd name="T1" fmla="*/ 8 h 10"/>
                  <a:gd name="T2" fmla="*/ 10 h 10"/>
                  <a:gd name="T3" fmla="*/ 8 h 10"/>
                  <a:gd name="T4" fmla="*/ 6 h 10"/>
                  <a:gd name="T5" fmla="*/ 0 h 10"/>
                  <a:gd name="T6" fmla="*/ 0 h 10"/>
                  <a:gd name="T7" fmla="*/ 2 h 10"/>
                  <a:gd name="T8" fmla="*/ 2 h 10"/>
                  <a:gd name="T9" fmla="*/ 0 h 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0">
                    <a:moveTo>
                      <a:pt x="0" y="6"/>
                    </a:moveTo>
                    <a:cubicBezTo>
                      <a:pt x="0" y="7"/>
                      <a:pt x="0" y="7"/>
                      <a:pt x="0" y="8"/>
                    </a:cubicBezTo>
                    <a:cubicBezTo>
                      <a:pt x="0" y="8"/>
                      <a:pt x="0" y="9"/>
                      <a:pt x="0" y="10"/>
                    </a:cubicBezTo>
                    <a:cubicBezTo>
                      <a:pt x="0" y="9"/>
                      <a:pt x="0" y="8"/>
                      <a:pt x="0" y="8"/>
                    </a:cubicBezTo>
                    <a:cubicBezTo>
                      <a:pt x="0" y="7"/>
                      <a:pt x="0" y="7"/>
                      <a:pt x="0" y="6"/>
                    </a:cubicBezTo>
                    <a:close/>
                    <a:moveTo>
                      <a:pt x="0" y="0"/>
                    </a:moveTo>
                    <a:cubicBezTo>
                      <a:pt x="0" y="0"/>
                      <a:pt x="0" y="0"/>
                      <a:pt x="0" y="0"/>
                    </a:cubicBezTo>
                    <a:cubicBezTo>
                      <a:pt x="0" y="0"/>
                      <a:pt x="0" y="1"/>
                      <a:pt x="0" y="2"/>
                    </a:cubicBezTo>
                    <a:cubicBezTo>
                      <a:pt x="0" y="2"/>
                      <a:pt x="0" y="2"/>
                      <a:pt x="0" y="2"/>
                    </a:cubicBezTo>
                    <a:cubicBezTo>
                      <a:pt x="0" y="1"/>
                      <a:pt x="0" y="0"/>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2" name="Freeform 2853"/>
              <p:cNvSpPr>
                <a:spLocks/>
              </p:cNvSpPr>
              <p:nvPr/>
            </p:nvSpPr>
            <p:spPr bwMode="auto">
              <a:xfrm>
                <a:off x="1103" y="3570"/>
                <a:ext cx="0" cy="12"/>
              </a:xfrm>
              <a:custGeom>
                <a:avLst/>
                <a:gdLst>
                  <a:gd name="T0" fmla="*/ 0 h 6"/>
                  <a:gd name="T1" fmla="*/ 0 h 6"/>
                  <a:gd name="T2" fmla="*/ 6 h 6"/>
                  <a:gd name="T3" fmla="*/ 4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0"/>
                    </a:cubicBezTo>
                    <a:cubicBezTo>
                      <a:pt x="0" y="2"/>
                      <a:pt x="0" y="4"/>
                      <a:pt x="0" y="6"/>
                    </a:cubicBezTo>
                    <a:cubicBezTo>
                      <a:pt x="0" y="5"/>
                      <a:pt x="0" y="5"/>
                      <a:pt x="0" y="4"/>
                    </a:cubicBezTo>
                    <a:cubicBezTo>
                      <a:pt x="0" y="3"/>
                      <a:pt x="0" y="1"/>
                      <a:pt x="0" y="0"/>
                    </a:cubicBezTo>
                    <a:close/>
                  </a:path>
                </a:pathLst>
              </a:custGeom>
              <a:solidFill>
                <a:srgbClr val="AA5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3" name="Freeform 2854"/>
              <p:cNvSpPr>
                <a:spLocks noEditPoints="1"/>
              </p:cNvSpPr>
              <p:nvPr/>
            </p:nvSpPr>
            <p:spPr bwMode="auto">
              <a:xfrm>
                <a:off x="1106" y="3621"/>
                <a:ext cx="21" cy="183"/>
              </a:xfrm>
              <a:custGeom>
                <a:avLst/>
                <a:gdLst>
                  <a:gd name="T0" fmla="*/ 3 w 10"/>
                  <a:gd name="T1" fmla="*/ 28 h 86"/>
                  <a:gd name="T2" fmla="*/ 4 w 10"/>
                  <a:gd name="T3" fmla="*/ 41 h 86"/>
                  <a:gd name="T4" fmla="*/ 9 w 10"/>
                  <a:gd name="T5" fmla="*/ 84 h 86"/>
                  <a:gd name="T6" fmla="*/ 9 w 10"/>
                  <a:gd name="T7" fmla="*/ 86 h 86"/>
                  <a:gd name="T8" fmla="*/ 10 w 10"/>
                  <a:gd name="T9" fmla="*/ 77 h 86"/>
                  <a:gd name="T10" fmla="*/ 10 w 10"/>
                  <a:gd name="T11" fmla="*/ 76 h 86"/>
                  <a:gd name="T12" fmla="*/ 10 w 10"/>
                  <a:gd name="T13" fmla="*/ 74 h 86"/>
                  <a:gd name="T14" fmla="*/ 5 w 10"/>
                  <a:gd name="T15" fmla="*/ 45 h 86"/>
                  <a:gd name="T16" fmla="*/ 3 w 10"/>
                  <a:gd name="T17" fmla="*/ 33 h 86"/>
                  <a:gd name="T18" fmla="*/ 3 w 10"/>
                  <a:gd name="T19" fmla="*/ 28 h 86"/>
                  <a:gd name="T20" fmla="*/ 0 w 10"/>
                  <a:gd name="T21" fmla="*/ 0 h 86"/>
                  <a:gd name="T22" fmla="*/ 0 w 10"/>
                  <a:gd name="T23" fmla="*/ 11 h 86"/>
                  <a:gd name="T24" fmla="*/ 2 w 10"/>
                  <a:gd name="T25" fmla="*/ 27 h 86"/>
                  <a:gd name="T26" fmla="*/ 1 w 10"/>
                  <a:gd name="T27" fmla="*/ 16 h 86"/>
                  <a:gd name="T28" fmla="*/ 0 w 10"/>
                  <a:gd name="T2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6">
                    <a:moveTo>
                      <a:pt x="3" y="28"/>
                    </a:moveTo>
                    <a:cubicBezTo>
                      <a:pt x="3" y="33"/>
                      <a:pt x="3" y="37"/>
                      <a:pt x="4" y="41"/>
                    </a:cubicBezTo>
                    <a:cubicBezTo>
                      <a:pt x="6" y="55"/>
                      <a:pt x="9" y="69"/>
                      <a:pt x="9" y="84"/>
                    </a:cubicBezTo>
                    <a:cubicBezTo>
                      <a:pt x="9" y="85"/>
                      <a:pt x="9" y="85"/>
                      <a:pt x="9" y="86"/>
                    </a:cubicBezTo>
                    <a:cubicBezTo>
                      <a:pt x="10" y="83"/>
                      <a:pt x="10" y="80"/>
                      <a:pt x="10" y="77"/>
                    </a:cubicBezTo>
                    <a:cubicBezTo>
                      <a:pt x="10" y="77"/>
                      <a:pt x="10" y="76"/>
                      <a:pt x="10" y="76"/>
                    </a:cubicBezTo>
                    <a:cubicBezTo>
                      <a:pt x="10" y="75"/>
                      <a:pt x="10" y="75"/>
                      <a:pt x="10" y="74"/>
                    </a:cubicBezTo>
                    <a:cubicBezTo>
                      <a:pt x="8" y="64"/>
                      <a:pt x="6" y="54"/>
                      <a:pt x="5" y="45"/>
                    </a:cubicBezTo>
                    <a:cubicBezTo>
                      <a:pt x="5" y="41"/>
                      <a:pt x="4" y="37"/>
                      <a:pt x="3" y="33"/>
                    </a:cubicBezTo>
                    <a:cubicBezTo>
                      <a:pt x="3" y="32"/>
                      <a:pt x="3" y="30"/>
                      <a:pt x="3" y="28"/>
                    </a:cubicBezTo>
                    <a:close/>
                    <a:moveTo>
                      <a:pt x="0" y="0"/>
                    </a:moveTo>
                    <a:cubicBezTo>
                      <a:pt x="0" y="4"/>
                      <a:pt x="0" y="8"/>
                      <a:pt x="0" y="11"/>
                    </a:cubicBezTo>
                    <a:cubicBezTo>
                      <a:pt x="0" y="17"/>
                      <a:pt x="1" y="22"/>
                      <a:pt x="2" y="27"/>
                    </a:cubicBezTo>
                    <a:cubicBezTo>
                      <a:pt x="1" y="23"/>
                      <a:pt x="1" y="19"/>
                      <a:pt x="1" y="16"/>
                    </a:cubicBezTo>
                    <a:cubicBezTo>
                      <a:pt x="1" y="10"/>
                      <a:pt x="0" y="5"/>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4" name="Freeform 2855"/>
              <p:cNvSpPr>
                <a:spLocks/>
              </p:cNvSpPr>
              <p:nvPr/>
            </p:nvSpPr>
            <p:spPr bwMode="auto">
              <a:xfrm>
                <a:off x="1125" y="3784"/>
                <a:ext cx="2" cy="28"/>
              </a:xfrm>
              <a:custGeom>
                <a:avLst/>
                <a:gdLst>
                  <a:gd name="T0" fmla="*/ 1 w 1"/>
                  <a:gd name="T1" fmla="*/ 0 h 13"/>
                  <a:gd name="T2" fmla="*/ 0 w 1"/>
                  <a:gd name="T3" fmla="*/ 9 h 13"/>
                  <a:gd name="T4" fmla="*/ 1 w 1"/>
                  <a:gd name="T5" fmla="*/ 13 h 13"/>
                  <a:gd name="T6" fmla="*/ 1 w 1"/>
                  <a:gd name="T7" fmla="*/ 0 h 13"/>
                </a:gdLst>
                <a:ahLst/>
                <a:cxnLst>
                  <a:cxn ang="0">
                    <a:pos x="T0" y="T1"/>
                  </a:cxn>
                  <a:cxn ang="0">
                    <a:pos x="T2" y="T3"/>
                  </a:cxn>
                  <a:cxn ang="0">
                    <a:pos x="T4" y="T5"/>
                  </a:cxn>
                  <a:cxn ang="0">
                    <a:pos x="T6" y="T7"/>
                  </a:cxn>
                </a:cxnLst>
                <a:rect l="0" t="0" r="r" b="b"/>
                <a:pathLst>
                  <a:path w="1" h="13">
                    <a:moveTo>
                      <a:pt x="1" y="0"/>
                    </a:moveTo>
                    <a:cubicBezTo>
                      <a:pt x="1" y="3"/>
                      <a:pt x="1" y="6"/>
                      <a:pt x="0" y="9"/>
                    </a:cubicBezTo>
                    <a:cubicBezTo>
                      <a:pt x="1" y="10"/>
                      <a:pt x="1" y="12"/>
                      <a:pt x="1" y="13"/>
                    </a:cubicBezTo>
                    <a:cubicBezTo>
                      <a:pt x="1" y="8"/>
                      <a:pt x="1" y="4"/>
                      <a:pt x="1"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5" name="Freeform 2856"/>
              <p:cNvSpPr>
                <a:spLocks/>
              </p:cNvSpPr>
              <p:nvPr/>
            </p:nvSpPr>
            <p:spPr bwMode="auto">
              <a:xfrm>
                <a:off x="1125" y="3801"/>
                <a:ext cx="0" cy="7"/>
              </a:xfrm>
              <a:custGeom>
                <a:avLst/>
                <a:gdLst>
                  <a:gd name="T0" fmla="*/ 0 h 3"/>
                  <a:gd name="T1" fmla="*/ 3 h 3"/>
                  <a:gd name="T2" fmla="*/ 1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1"/>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6" name="Freeform 2857"/>
              <p:cNvSpPr>
                <a:spLocks/>
              </p:cNvSpPr>
              <p:nvPr/>
            </p:nvSpPr>
            <p:spPr bwMode="auto">
              <a:xfrm>
                <a:off x="1125" y="3804"/>
                <a:ext cx="2" cy="23"/>
              </a:xfrm>
              <a:custGeom>
                <a:avLst/>
                <a:gdLst>
                  <a:gd name="T0" fmla="*/ 0 w 1"/>
                  <a:gd name="T1" fmla="*/ 0 h 11"/>
                  <a:gd name="T2" fmla="*/ 0 w 1"/>
                  <a:gd name="T3" fmla="*/ 2 h 11"/>
                  <a:gd name="T4" fmla="*/ 0 w 1"/>
                  <a:gd name="T5" fmla="*/ 8 h 11"/>
                  <a:gd name="T6" fmla="*/ 0 w 1"/>
                  <a:gd name="T7" fmla="*/ 9 h 11"/>
                  <a:gd name="T8" fmla="*/ 0 w 1"/>
                  <a:gd name="T9" fmla="*/ 11 h 11"/>
                  <a:gd name="T10" fmla="*/ 1 w 1"/>
                  <a:gd name="T11" fmla="*/ 10 h 11"/>
                  <a:gd name="T12" fmla="*/ 1 w 1"/>
                  <a:gd name="T13" fmla="*/ 4 h 11"/>
                  <a:gd name="T14" fmla="*/ 0 w 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1">
                    <a:moveTo>
                      <a:pt x="0" y="0"/>
                    </a:moveTo>
                    <a:cubicBezTo>
                      <a:pt x="0" y="1"/>
                      <a:pt x="0" y="1"/>
                      <a:pt x="0" y="2"/>
                    </a:cubicBezTo>
                    <a:cubicBezTo>
                      <a:pt x="0" y="4"/>
                      <a:pt x="0" y="6"/>
                      <a:pt x="0" y="8"/>
                    </a:cubicBezTo>
                    <a:cubicBezTo>
                      <a:pt x="0" y="9"/>
                      <a:pt x="0" y="9"/>
                      <a:pt x="0" y="9"/>
                    </a:cubicBezTo>
                    <a:cubicBezTo>
                      <a:pt x="0" y="10"/>
                      <a:pt x="0" y="10"/>
                      <a:pt x="0" y="11"/>
                    </a:cubicBezTo>
                    <a:cubicBezTo>
                      <a:pt x="1" y="10"/>
                      <a:pt x="1" y="10"/>
                      <a:pt x="1" y="10"/>
                    </a:cubicBezTo>
                    <a:cubicBezTo>
                      <a:pt x="1" y="8"/>
                      <a:pt x="1" y="6"/>
                      <a:pt x="1" y="4"/>
                    </a:cubicBezTo>
                    <a:cubicBezTo>
                      <a:pt x="1" y="2"/>
                      <a:pt x="1"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7" name="Freeform 2858"/>
              <p:cNvSpPr>
                <a:spLocks/>
              </p:cNvSpPr>
              <p:nvPr/>
            </p:nvSpPr>
            <p:spPr bwMode="auto">
              <a:xfrm>
                <a:off x="1125" y="3825"/>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8" name="Freeform 2859"/>
              <p:cNvSpPr>
                <a:spLocks/>
              </p:cNvSpPr>
              <p:nvPr/>
            </p:nvSpPr>
            <p:spPr bwMode="auto">
              <a:xfrm>
                <a:off x="1125" y="3825"/>
                <a:ext cx="2" cy="2"/>
              </a:xfrm>
              <a:custGeom>
                <a:avLst/>
                <a:gdLst>
                  <a:gd name="T0" fmla="*/ 2 w 2"/>
                  <a:gd name="T1" fmla="*/ 0 h 2"/>
                  <a:gd name="T2" fmla="*/ 0 w 2"/>
                  <a:gd name="T3" fmla="*/ 2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0"/>
                    </a:lnTo>
                    <a:lnTo>
                      <a:pt x="2" y="0"/>
                    </a:lnTo>
                    <a:close/>
                  </a:path>
                </a:pathLst>
              </a:custGeom>
              <a:solidFill>
                <a:srgbClr val="974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9" name="Freeform 2860"/>
              <p:cNvSpPr>
                <a:spLocks/>
              </p:cNvSpPr>
              <p:nvPr/>
            </p:nvSpPr>
            <p:spPr bwMode="auto">
              <a:xfrm>
                <a:off x="1123" y="3827"/>
                <a:ext cx="2" cy="11"/>
              </a:xfrm>
              <a:custGeom>
                <a:avLst/>
                <a:gdLst>
                  <a:gd name="T0" fmla="*/ 1 w 1"/>
                  <a:gd name="T1" fmla="*/ 0 h 5"/>
                  <a:gd name="T2" fmla="*/ 1 w 1"/>
                  <a:gd name="T3" fmla="*/ 4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1" y="3"/>
                      <a:pt x="1" y="4"/>
                    </a:cubicBezTo>
                    <a:cubicBezTo>
                      <a:pt x="1" y="4"/>
                      <a:pt x="1" y="5"/>
                      <a:pt x="0" y="5"/>
                    </a:cubicBezTo>
                    <a:cubicBezTo>
                      <a:pt x="1" y="4"/>
                      <a:pt x="1" y="2"/>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0" name="Freeform 2861"/>
              <p:cNvSpPr>
                <a:spLocks/>
              </p:cNvSpPr>
              <p:nvPr/>
            </p:nvSpPr>
            <p:spPr bwMode="auto">
              <a:xfrm>
                <a:off x="1125" y="3823"/>
                <a:ext cx="0" cy="12"/>
              </a:xfrm>
              <a:custGeom>
                <a:avLst/>
                <a:gdLst>
                  <a:gd name="T0" fmla="*/ 0 h 6"/>
                  <a:gd name="T1" fmla="*/ 6 h 6"/>
                  <a:gd name="T2" fmla="*/ 2 h 6"/>
                  <a:gd name="T3" fmla="*/ 2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4"/>
                      <a:pt x="0" y="6"/>
                    </a:cubicBezTo>
                    <a:cubicBezTo>
                      <a:pt x="0" y="5"/>
                      <a:pt x="0" y="3"/>
                      <a:pt x="0" y="2"/>
                    </a:cubicBezTo>
                    <a:cubicBezTo>
                      <a:pt x="0" y="2"/>
                      <a:pt x="0" y="2"/>
                      <a:pt x="0" y="2"/>
                    </a:cubicBezTo>
                    <a:cubicBezTo>
                      <a:pt x="0" y="1"/>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1" name="Freeform 2862"/>
              <p:cNvSpPr>
                <a:spLocks/>
              </p:cNvSpPr>
              <p:nvPr/>
            </p:nvSpPr>
            <p:spPr bwMode="auto">
              <a:xfrm>
                <a:off x="1120" y="3827"/>
                <a:ext cx="5" cy="38"/>
              </a:xfrm>
              <a:custGeom>
                <a:avLst/>
                <a:gdLst>
                  <a:gd name="T0" fmla="*/ 2 w 2"/>
                  <a:gd name="T1" fmla="*/ 0 h 18"/>
                  <a:gd name="T2" fmla="*/ 2 w 2"/>
                  <a:gd name="T3" fmla="*/ 0 h 18"/>
                  <a:gd name="T4" fmla="*/ 1 w 2"/>
                  <a:gd name="T5" fmla="*/ 5 h 18"/>
                  <a:gd name="T6" fmla="*/ 1 w 2"/>
                  <a:gd name="T7" fmla="*/ 7 h 18"/>
                  <a:gd name="T8" fmla="*/ 1 w 2"/>
                  <a:gd name="T9" fmla="*/ 8 h 18"/>
                  <a:gd name="T10" fmla="*/ 1 w 2"/>
                  <a:gd name="T11" fmla="*/ 7 h 18"/>
                  <a:gd name="T12" fmla="*/ 0 w 2"/>
                  <a:gd name="T13" fmla="*/ 18 h 18"/>
                  <a:gd name="T14" fmla="*/ 2 w 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8">
                    <a:moveTo>
                      <a:pt x="2" y="0"/>
                    </a:moveTo>
                    <a:cubicBezTo>
                      <a:pt x="2" y="0"/>
                      <a:pt x="2" y="0"/>
                      <a:pt x="2" y="0"/>
                    </a:cubicBezTo>
                    <a:cubicBezTo>
                      <a:pt x="2" y="2"/>
                      <a:pt x="2" y="4"/>
                      <a:pt x="1" y="5"/>
                    </a:cubicBezTo>
                    <a:cubicBezTo>
                      <a:pt x="1" y="6"/>
                      <a:pt x="1" y="7"/>
                      <a:pt x="1" y="7"/>
                    </a:cubicBezTo>
                    <a:cubicBezTo>
                      <a:pt x="1" y="8"/>
                      <a:pt x="1" y="8"/>
                      <a:pt x="1" y="8"/>
                    </a:cubicBezTo>
                    <a:cubicBezTo>
                      <a:pt x="1" y="7"/>
                      <a:pt x="1" y="7"/>
                      <a:pt x="1" y="7"/>
                    </a:cubicBezTo>
                    <a:cubicBezTo>
                      <a:pt x="1" y="11"/>
                      <a:pt x="0" y="14"/>
                      <a:pt x="0" y="18"/>
                    </a:cubicBezTo>
                    <a:cubicBezTo>
                      <a:pt x="1" y="12"/>
                      <a:pt x="2" y="6"/>
                      <a:pt x="2"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2" name="Rectangle 2863"/>
              <p:cNvSpPr>
                <a:spLocks noChangeArrowheads="1"/>
              </p:cNvSpPr>
              <p:nvPr/>
            </p:nvSpPr>
            <p:spPr bwMode="auto">
              <a:xfrm>
                <a:off x="1125" y="3827"/>
                <a:ext cx="1" cy="1"/>
              </a:xfrm>
              <a:prstGeom prst="rect">
                <a:avLst/>
              </a:prstGeom>
              <a:solidFill>
                <a:srgbClr val="9747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3" name="Freeform 2864"/>
              <p:cNvSpPr>
                <a:spLocks/>
              </p:cNvSpPr>
              <p:nvPr/>
            </p:nvSpPr>
            <p:spPr bwMode="auto">
              <a:xfrm>
                <a:off x="1114" y="3563"/>
                <a:ext cx="0" cy="19"/>
              </a:xfrm>
              <a:custGeom>
                <a:avLst/>
                <a:gdLst>
                  <a:gd name="T0" fmla="*/ 0 h 9"/>
                  <a:gd name="T1" fmla="*/ 0 h 9"/>
                  <a:gd name="T2" fmla="*/ 5 h 9"/>
                  <a:gd name="T3" fmla="*/ 5 h 9"/>
                  <a:gd name="T4" fmla="*/ 6 h 9"/>
                  <a:gd name="T5" fmla="*/ 9 h 9"/>
                  <a:gd name="T6" fmla="*/ 5 h 9"/>
                  <a:gd name="T7" fmla="*/ 0 h 9"/>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9">
                    <a:moveTo>
                      <a:pt x="0" y="0"/>
                    </a:moveTo>
                    <a:cubicBezTo>
                      <a:pt x="0" y="0"/>
                      <a:pt x="0" y="0"/>
                      <a:pt x="0" y="0"/>
                    </a:cubicBezTo>
                    <a:cubicBezTo>
                      <a:pt x="0" y="2"/>
                      <a:pt x="0" y="4"/>
                      <a:pt x="0" y="5"/>
                    </a:cubicBezTo>
                    <a:cubicBezTo>
                      <a:pt x="0" y="5"/>
                      <a:pt x="0" y="5"/>
                      <a:pt x="0" y="5"/>
                    </a:cubicBezTo>
                    <a:cubicBezTo>
                      <a:pt x="0" y="6"/>
                      <a:pt x="0" y="6"/>
                      <a:pt x="0" y="6"/>
                    </a:cubicBezTo>
                    <a:cubicBezTo>
                      <a:pt x="0" y="7"/>
                      <a:pt x="0" y="8"/>
                      <a:pt x="0" y="9"/>
                    </a:cubicBezTo>
                    <a:cubicBezTo>
                      <a:pt x="0" y="8"/>
                      <a:pt x="0" y="6"/>
                      <a:pt x="0" y="5"/>
                    </a:cubicBezTo>
                    <a:cubicBezTo>
                      <a:pt x="0" y="3"/>
                      <a:pt x="0"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4" name="Freeform 2865"/>
              <p:cNvSpPr>
                <a:spLocks/>
              </p:cNvSpPr>
              <p:nvPr/>
            </p:nvSpPr>
            <p:spPr bwMode="auto">
              <a:xfrm>
                <a:off x="1114" y="3559"/>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5" name="Freeform 2866"/>
              <p:cNvSpPr>
                <a:spLocks noEditPoints="1"/>
              </p:cNvSpPr>
              <p:nvPr/>
            </p:nvSpPr>
            <p:spPr bwMode="auto">
              <a:xfrm>
                <a:off x="1114" y="3585"/>
                <a:ext cx="24" cy="193"/>
              </a:xfrm>
              <a:custGeom>
                <a:avLst/>
                <a:gdLst>
                  <a:gd name="T0" fmla="*/ 8 w 11"/>
                  <a:gd name="T1" fmla="*/ 68 h 91"/>
                  <a:gd name="T2" fmla="*/ 10 w 11"/>
                  <a:gd name="T3" fmla="*/ 88 h 91"/>
                  <a:gd name="T4" fmla="*/ 11 w 11"/>
                  <a:gd name="T5" fmla="*/ 91 h 91"/>
                  <a:gd name="T6" fmla="*/ 11 w 11"/>
                  <a:gd name="T7" fmla="*/ 90 h 91"/>
                  <a:gd name="T8" fmla="*/ 8 w 11"/>
                  <a:gd name="T9" fmla="*/ 68 h 91"/>
                  <a:gd name="T10" fmla="*/ 1 w 11"/>
                  <a:gd name="T11" fmla="*/ 0 h 91"/>
                  <a:gd name="T12" fmla="*/ 0 w 11"/>
                  <a:gd name="T13" fmla="*/ 14 h 91"/>
                  <a:gd name="T14" fmla="*/ 1 w 11"/>
                  <a:gd name="T15" fmla="*/ 16 h 91"/>
                  <a:gd name="T16" fmla="*/ 3 w 11"/>
                  <a:gd name="T17" fmla="*/ 37 h 91"/>
                  <a:gd name="T18" fmla="*/ 3 w 11"/>
                  <a:gd name="T19" fmla="*/ 38 h 91"/>
                  <a:gd name="T20" fmla="*/ 1 w 11"/>
                  <a:gd name="T21" fmla="*/ 12 h 91"/>
                  <a:gd name="T22" fmla="*/ 1 w 11"/>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1">
                    <a:moveTo>
                      <a:pt x="8" y="68"/>
                    </a:moveTo>
                    <a:cubicBezTo>
                      <a:pt x="9" y="76"/>
                      <a:pt x="10" y="84"/>
                      <a:pt x="10" y="88"/>
                    </a:cubicBezTo>
                    <a:cubicBezTo>
                      <a:pt x="10" y="89"/>
                      <a:pt x="11" y="91"/>
                      <a:pt x="11" y="91"/>
                    </a:cubicBezTo>
                    <a:cubicBezTo>
                      <a:pt x="11" y="90"/>
                      <a:pt x="11" y="90"/>
                      <a:pt x="11" y="90"/>
                    </a:cubicBezTo>
                    <a:cubicBezTo>
                      <a:pt x="10" y="83"/>
                      <a:pt x="9" y="75"/>
                      <a:pt x="8" y="68"/>
                    </a:cubicBezTo>
                    <a:close/>
                    <a:moveTo>
                      <a:pt x="1" y="0"/>
                    </a:moveTo>
                    <a:cubicBezTo>
                      <a:pt x="0" y="5"/>
                      <a:pt x="0" y="10"/>
                      <a:pt x="0" y="14"/>
                    </a:cubicBezTo>
                    <a:cubicBezTo>
                      <a:pt x="0" y="15"/>
                      <a:pt x="1" y="15"/>
                      <a:pt x="1" y="16"/>
                    </a:cubicBezTo>
                    <a:cubicBezTo>
                      <a:pt x="2" y="26"/>
                      <a:pt x="3" y="35"/>
                      <a:pt x="3" y="37"/>
                    </a:cubicBezTo>
                    <a:cubicBezTo>
                      <a:pt x="3" y="37"/>
                      <a:pt x="3" y="38"/>
                      <a:pt x="3" y="38"/>
                    </a:cubicBezTo>
                    <a:cubicBezTo>
                      <a:pt x="2" y="30"/>
                      <a:pt x="2" y="21"/>
                      <a:pt x="1" y="12"/>
                    </a:cubicBezTo>
                    <a:cubicBezTo>
                      <a:pt x="1" y="8"/>
                      <a:pt x="1" y="4"/>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6" name="Freeform 2867"/>
              <p:cNvSpPr>
                <a:spLocks noEditPoints="1"/>
              </p:cNvSpPr>
              <p:nvPr/>
            </p:nvSpPr>
            <p:spPr bwMode="auto">
              <a:xfrm>
                <a:off x="1116" y="3619"/>
                <a:ext cx="24" cy="240"/>
              </a:xfrm>
              <a:custGeom>
                <a:avLst/>
                <a:gdLst>
                  <a:gd name="T0" fmla="*/ 7 w 11"/>
                  <a:gd name="T1" fmla="*/ 113 h 113"/>
                  <a:gd name="T2" fmla="*/ 7 w 11"/>
                  <a:gd name="T3" fmla="*/ 113 h 113"/>
                  <a:gd name="T4" fmla="*/ 0 w 11"/>
                  <a:gd name="T5" fmla="*/ 0 h 113"/>
                  <a:gd name="T6" fmla="*/ 3 w 11"/>
                  <a:gd name="T7" fmla="*/ 34 h 113"/>
                  <a:gd name="T8" fmla="*/ 9 w 11"/>
                  <a:gd name="T9" fmla="*/ 93 h 113"/>
                  <a:gd name="T10" fmla="*/ 7 w 11"/>
                  <a:gd name="T11" fmla="*/ 113 h 113"/>
                  <a:gd name="T12" fmla="*/ 10 w 11"/>
                  <a:gd name="T13" fmla="*/ 75 h 113"/>
                  <a:gd name="T14" fmla="*/ 9 w 11"/>
                  <a:gd name="T15" fmla="*/ 72 h 113"/>
                  <a:gd name="T16" fmla="*/ 7 w 11"/>
                  <a:gd name="T17" fmla="*/ 52 h 113"/>
                  <a:gd name="T18" fmla="*/ 4 w 11"/>
                  <a:gd name="T19" fmla="*/ 31 h 113"/>
                  <a:gd name="T20" fmla="*/ 2 w 11"/>
                  <a:gd name="T21" fmla="*/ 22 h 113"/>
                  <a:gd name="T22" fmla="*/ 2 w 11"/>
                  <a:gd name="T23" fmla="*/ 21 h 113"/>
                  <a:gd name="T24" fmla="*/ 0 w 11"/>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3">
                    <a:moveTo>
                      <a:pt x="7" y="113"/>
                    </a:moveTo>
                    <a:cubicBezTo>
                      <a:pt x="7" y="113"/>
                      <a:pt x="7" y="113"/>
                      <a:pt x="7" y="113"/>
                    </a:cubicBezTo>
                    <a:close/>
                    <a:moveTo>
                      <a:pt x="0" y="0"/>
                    </a:moveTo>
                    <a:cubicBezTo>
                      <a:pt x="0" y="12"/>
                      <a:pt x="2" y="23"/>
                      <a:pt x="3" y="34"/>
                    </a:cubicBezTo>
                    <a:cubicBezTo>
                      <a:pt x="6" y="54"/>
                      <a:pt x="10" y="72"/>
                      <a:pt x="9" y="93"/>
                    </a:cubicBezTo>
                    <a:cubicBezTo>
                      <a:pt x="9" y="99"/>
                      <a:pt x="8" y="106"/>
                      <a:pt x="7" y="113"/>
                    </a:cubicBezTo>
                    <a:cubicBezTo>
                      <a:pt x="9" y="100"/>
                      <a:pt x="11" y="88"/>
                      <a:pt x="10" y="75"/>
                    </a:cubicBezTo>
                    <a:cubicBezTo>
                      <a:pt x="10" y="75"/>
                      <a:pt x="9" y="73"/>
                      <a:pt x="9" y="72"/>
                    </a:cubicBezTo>
                    <a:cubicBezTo>
                      <a:pt x="9" y="68"/>
                      <a:pt x="8" y="60"/>
                      <a:pt x="7" y="52"/>
                    </a:cubicBezTo>
                    <a:cubicBezTo>
                      <a:pt x="6" y="45"/>
                      <a:pt x="5" y="38"/>
                      <a:pt x="4" y="31"/>
                    </a:cubicBezTo>
                    <a:cubicBezTo>
                      <a:pt x="3" y="29"/>
                      <a:pt x="3" y="25"/>
                      <a:pt x="2" y="22"/>
                    </a:cubicBezTo>
                    <a:cubicBezTo>
                      <a:pt x="2" y="22"/>
                      <a:pt x="2" y="21"/>
                      <a:pt x="2" y="21"/>
                    </a:cubicBezTo>
                    <a:cubicBezTo>
                      <a:pt x="2" y="19"/>
                      <a:pt x="1" y="1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7" name="Freeform 2868"/>
              <p:cNvSpPr>
                <a:spLocks noEditPoints="1"/>
              </p:cNvSpPr>
              <p:nvPr/>
            </p:nvSpPr>
            <p:spPr bwMode="auto">
              <a:xfrm>
                <a:off x="1148" y="3742"/>
                <a:ext cx="2" cy="38"/>
              </a:xfrm>
              <a:custGeom>
                <a:avLst/>
                <a:gdLst>
                  <a:gd name="T0" fmla="*/ 1 w 1"/>
                  <a:gd name="T1" fmla="*/ 15 h 18"/>
                  <a:gd name="T2" fmla="*/ 0 w 1"/>
                  <a:gd name="T3" fmla="*/ 15 h 18"/>
                  <a:gd name="T4" fmla="*/ 0 w 1"/>
                  <a:gd name="T5" fmla="*/ 18 h 18"/>
                  <a:gd name="T6" fmla="*/ 1 w 1"/>
                  <a:gd name="T7" fmla="*/ 15 h 18"/>
                  <a:gd name="T8" fmla="*/ 0 w 1"/>
                  <a:gd name="T9" fmla="*/ 0 h 18"/>
                  <a:gd name="T10" fmla="*/ 0 w 1"/>
                  <a:gd name="T11" fmla="*/ 2 h 18"/>
                  <a:gd name="T12" fmla="*/ 0 w 1"/>
                  <a:gd name="T13" fmla="*/ 11 h 18"/>
                  <a:gd name="T14" fmla="*/ 1 w 1"/>
                  <a:gd name="T15" fmla="*/ 10 h 18"/>
                  <a:gd name="T16" fmla="*/ 0 w 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8">
                    <a:moveTo>
                      <a:pt x="1" y="15"/>
                    </a:moveTo>
                    <a:cubicBezTo>
                      <a:pt x="0" y="15"/>
                      <a:pt x="0" y="15"/>
                      <a:pt x="0" y="15"/>
                    </a:cubicBezTo>
                    <a:cubicBezTo>
                      <a:pt x="0" y="16"/>
                      <a:pt x="0" y="17"/>
                      <a:pt x="0" y="18"/>
                    </a:cubicBezTo>
                    <a:cubicBezTo>
                      <a:pt x="0" y="17"/>
                      <a:pt x="0" y="16"/>
                      <a:pt x="1" y="15"/>
                    </a:cubicBezTo>
                    <a:close/>
                    <a:moveTo>
                      <a:pt x="0" y="0"/>
                    </a:moveTo>
                    <a:cubicBezTo>
                      <a:pt x="0" y="1"/>
                      <a:pt x="0" y="1"/>
                      <a:pt x="0" y="2"/>
                    </a:cubicBezTo>
                    <a:cubicBezTo>
                      <a:pt x="0" y="5"/>
                      <a:pt x="0" y="8"/>
                      <a:pt x="0" y="11"/>
                    </a:cubicBezTo>
                    <a:cubicBezTo>
                      <a:pt x="0" y="11"/>
                      <a:pt x="1" y="10"/>
                      <a:pt x="1" y="10"/>
                    </a:cubicBezTo>
                    <a:cubicBezTo>
                      <a:pt x="1" y="7"/>
                      <a:pt x="1"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8" name="Freeform 2869"/>
              <p:cNvSpPr>
                <a:spLocks/>
              </p:cNvSpPr>
              <p:nvPr/>
            </p:nvSpPr>
            <p:spPr bwMode="auto">
              <a:xfrm>
                <a:off x="1131" y="3599"/>
                <a:ext cx="17" cy="147"/>
              </a:xfrm>
              <a:custGeom>
                <a:avLst/>
                <a:gdLst>
                  <a:gd name="T0" fmla="*/ 0 w 8"/>
                  <a:gd name="T1" fmla="*/ 0 h 69"/>
                  <a:gd name="T2" fmla="*/ 0 w 8"/>
                  <a:gd name="T3" fmla="*/ 12 h 69"/>
                  <a:gd name="T4" fmla="*/ 3 w 8"/>
                  <a:gd name="T5" fmla="*/ 45 h 69"/>
                  <a:gd name="T6" fmla="*/ 8 w 8"/>
                  <a:gd name="T7" fmla="*/ 69 h 69"/>
                  <a:gd name="T8" fmla="*/ 8 w 8"/>
                  <a:gd name="T9" fmla="*/ 67 h 69"/>
                  <a:gd name="T10" fmla="*/ 8 w 8"/>
                  <a:gd name="T11" fmla="*/ 64 h 69"/>
                  <a:gd name="T12" fmla="*/ 4 w 8"/>
                  <a:gd name="T13" fmla="*/ 42 h 69"/>
                  <a:gd name="T14" fmla="*/ 1 w 8"/>
                  <a:gd name="T15" fmla="*/ 17 h 69"/>
                  <a:gd name="T16" fmla="*/ 0 w 8"/>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9">
                    <a:moveTo>
                      <a:pt x="0" y="0"/>
                    </a:moveTo>
                    <a:cubicBezTo>
                      <a:pt x="0" y="4"/>
                      <a:pt x="0" y="8"/>
                      <a:pt x="0" y="12"/>
                    </a:cubicBezTo>
                    <a:cubicBezTo>
                      <a:pt x="0" y="23"/>
                      <a:pt x="1" y="34"/>
                      <a:pt x="3" y="45"/>
                    </a:cubicBezTo>
                    <a:cubicBezTo>
                      <a:pt x="5" y="55"/>
                      <a:pt x="7" y="61"/>
                      <a:pt x="8" y="69"/>
                    </a:cubicBezTo>
                    <a:cubicBezTo>
                      <a:pt x="8" y="68"/>
                      <a:pt x="8" y="68"/>
                      <a:pt x="8" y="67"/>
                    </a:cubicBezTo>
                    <a:cubicBezTo>
                      <a:pt x="8" y="66"/>
                      <a:pt x="8" y="65"/>
                      <a:pt x="8" y="64"/>
                    </a:cubicBezTo>
                    <a:cubicBezTo>
                      <a:pt x="7" y="57"/>
                      <a:pt x="5" y="50"/>
                      <a:pt x="4" y="42"/>
                    </a:cubicBezTo>
                    <a:cubicBezTo>
                      <a:pt x="2" y="34"/>
                      <a:pt x="1" y="26"/>
                      <a:pt x="1" y="17"/>
                    </a:cubicBezTo>
                    <a:cubicBezTo>
                      <a:pt x="0" y="11"/>
                      <a:pt x="0" y="6"/>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9" name="Freeform 2870"/>
              <p:cNvSpPr>
                <a:spLocks/>
              </p:cNvSpPr>
              <p:nvPr/>
            </p:nvSpPr>
            <p:spPr bwMode="auto">
              <a:xfrm>
                <a:off x="1148" y="3763"/>
                <a:ext cx="2" cy="11"/>
              </a:xfrm>
              <a:custGeom>
                <a:avLst/>
                <a:gdLst>
                  <a:gd name="T0" fmla="*/ 1 w 1"/>
                  <a:gd name="T1" fmla="*/ 0 h 5"/>
                  <a:gd name="T2" fmla="*/ 0 w 1"/>
                  <a:gd name="T3" fmla="*/ 1 h 5"/>
                  <a:gd name="T4" fmla="*/ 0 w 1"/>
                  <a:gd name="T5" fmla="*/ 5 h 5"/>
                  <a:gd name="T6" fmla="*/ 1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0" y="1"/>
                      <a:pt x="0" y="1"/>
                    </a:cubicBezTo>
                    <a:cubicBezTo>
                      <a:pt x="0" y="3"/>
                      <a:pt x="0" y="4"/>
                      <a:pt x="0" y="5"/>
                    </a:cubicBezTo>
                    <a:cubicBezTo>
                      <a:pt x="1" y="5"/>
                      <a:pt x="1" y="5"/>
                      <a:pt x="1" y="5"/>
                    </a:cubicBezTo>
                    <a:cubicBezTo>
                      <a:pt x="1" y="3"/>
                      <a:pt x="1" y="1"/>
                      <a:pt x="1" y="0"/>
                    </a:cubicBezTo>
                    <a:close/>
                  </a:path>
                </a:pathLst>
              </a:custGeom>
              <a:solidFill>
                <a:srgbClr val="A8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0" name="Freeform 2871"/>
              <p:cNvSpPr>
                <a:spLocks/>
              </p:cNvSpPr>
              <p:nvPr/>
            </p:nvSpPr>
            <p:spPr bwMode="auto">
              <a:xfrm>
                <a:off x="1152" y="3710"/>
                <a:ext cx="3" cy="23"/>
              </a:xfrm>
              <a:custGeom>
                <a:avLst/>
                <a:gdLst>
                  <a:gd name="T0" fmla="*/ 0 w 1"/>
                  <a:gd name="T1" fmla="*/ 0 h 11"/>
                  <a:gd name="T2" fmla="*/ 0 w 1"/>
                  <a:gd name="T3" fmla="*/ 2 h 11"/>
                  <a:gd name="T4" fmla="*/ 0 w 1"/>
                  <a:gd name="T5" fmla="*/ 11 h 11"/>
                  <a:gd name="T6" fmla="*/ 0 w 1"/>
                  <a:gd name="T7" fmla="*/ 0 h 11"/>
                </a:gdLst>
                <a:ahLst/>
                <a:cxnLst>
                  <a:cxn ang="0">
                    <a:pos x="T0" y="T1"/>
                  </a:cxn>
                  <a:cxn ang="0">
                    <a:pos x="T2" y="T3"/>
                  </a:cxn>
                  <a:cxn ang="0">
                    <a:pos x="T4" y="T5"/>
                  </a:cxn>
                  <a:cxn ang="0">
                    <a:pos x="T6" y="T7"/>
                  </a:cxn>
                </a:cxnLst>
                <a:rect l="0" t="0" r="r" b="b"/>
                <a:pathLst>
                  <a:path w="1" h="11">
                    <a:moveTo>
                      <a:pt x="0" y="0"/>
                    </a:moveTo>
                    <a:cubicBezTo>
                      <a:pt x="0" y="0"/>
                      <a:pt x="0" y="1"/>
                      <a:pt x="0" y="2"/>
                    </a:cubicBezTo>
                    <a:cubicBezTo>
                      <a:pt x="0" y="4"/>
                      <a:pt x="0" y="7"/>
                      <a:pt x="0" y="11"/>
                    </a:cubicBezTo>
                    <a:cubicBezTo>
                      <a:pt x="1" y="7"/>
                      <a:pt x="1"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1" name="Freeform 2872"/>
              <p:cNvSpPr>
                <a:spLocks/>
              </p:cNvSpPr>
              <p:nvPr/>
            </p:nvSpPr>
            <p:spPr bwMode="auto">
              <a:xfrm>
                <a:off x="1140" y="3627"/>
                <a:ext cx="12" cy="87"/>
              </a:xfrm>
              <a:custGeom>
                <a:avLst/>
                <a:gdLst>
                  <a:gd name="T0" fmla="*/ 0 w 6"/>
                  <a:gd name="T1" fmla="*/ 0 h 41"/>
                  <a:gd name="T2" fmla="*/ 0 w 6"/>
                  <a:gd name="T3" fmla="*/ 8 h 41"/>
                  <a:gd name="T4" fmla="*/ 3 w 6"/>
                  <a:gd name="T5" fmla="*/ 26 h 41"/>
                  <a:gd name="T6" fmla="*/ 6 w 6"/>
                  <a:gd name="T7" fmla="*/ 41 h 41"/>
                  <a:gd name="T8" fmla="*/ 6 w 6"/>
                  <a:gd name="T9" fmla="*/ 39 h 41"/>
                  <a:gd name="T10" fmla="*/ 6 w 6"/>
                  <a:gd name="T11" fmla="*/ 37 h 41"/>
                  <a:gd name="T12" fmla="*/ 3 w 6"/>
                  <a:gd name="T13" fmla="*/ 24 h 41"/>
                  <a:gd name="T14" fmla="*/ 1 w 6"/>
                  <a:gd name="T15" fmla="*/ 10 h 41"/>
                  <a:gd name="T16" fmla="*/ 0 w 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1">
                    <a:moveTo>
                      <a:pt x="0" y="0"/>
                    </a:moveTo>
                    <a:cubicBezTo>
                      <a:pt x="0" y="3"/>
                      <a:pt x="0" y="5"/>
                      <a:pt x="0" y="8"/>
                    </a:cubicBezTo>
                    <a:cubicBezTo>
                      <a:pt x="0" y="14"/>
                      <a:pt x="1" y="20"/>
                      <a:pt x="3" y="26"/>
                    </a:cubicBezTo>
                    <a:cubicBezTo>
                      <a:pt x="4" y="33"/>
                      <a:pt x="5" y="36"/>
                      <a:pt x="6" y="41"/>
                    </a:cubicBezTo>
                    <a:cubicBezTo>
                      <a:pt x="6" y="40"/>
                      <a:pt x="6" y="39"/>
                      <a:pt x="6" y="39"/>
                    </a:cubicBezTo>
                    <a:cubicBezTo>
                      <a:pt x="6" y="38"/>
                      <a:pt x="6" y="37"/>
                      <a:pt x="6" y="37"/>
                    </a:cubicBezTo>
                    <a:cubicBezTo>
                      <a:pt x="5" y="33"/>
                      <a:pt x="4" y="29"/>
                      <a:pt x="3" y="24"/>
                    </a:cubicBezTo>
                    <a:cubicBezTo>
                      <a:pt x="2" y="20"/>
                      <a:pt x="1" y="15"/>
                      <a:pt x="1" y="10"/>
                    </a:cubicBezTo>
                    <a:cubicBezTo>
                      <a:pt x="1" y="6"/>
                      <a:pt x="1" y="4"/>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2" name="Freeform 2873"/>
              <p:cNvSpPr>
                <a:spLocks/>
              </p:cNvSpPr>
              <p:nvPr/>
            </p:nvSpPr>
            <p:spPr bwMode="auto">
              <a:xfrm>
                <a:off x="1155" y="3682"/>
                <a:ext cx="2" cy="11"/>
              </a:xfrm>
              <a:custGeom>
                <a:avLst/>
                <a:gdLst>
                  <a:gd name="T0" fmla="*/ 0 w 1"/>
                  <a:gd name="T1" fmla="*/ 0 h 5"/>
                  <a:gd name="T2" fmla="*/ 0 w 1"/>
                  <a:gd name="T3" fmla="*/ 2 h 5"/>
                  <a:gd name="T4" fmla="*/ 0 w 1"/>
                  <a:gd name="T5" fmla="*/ 5 h 5"/>
                  <a:gd name="T6" fmla="*/ 0 w 1"/>
                  <a:gd name="T7" fmla="*/ 0 h 5"/>
                </a:gdLst>
                <a:ahLst/>
                <a:cxnLst>
                  <a:cxn ang="0">
                    <a:pos x="T0" y="T1"/>
                  </a:cxn>
                  <a:cxn ang="0">
                    <a:pos x="T2" y="T3"/>
                  </a:cxn>
                  <a:cxn ang="0">
                    <a:pos x="T4" y="T5"/>
                  </a:cxn>
                  <a:cxn ang="0">
                    <a:pos x="T6" y="T7"/>
                  </a:cxn>
                </a:cxnLst>
                <a:rect l="0" t="0" r="r" b="b"/>
                <a:pathLst>
                  <a:path w="1" h="5">
                    <a:moveTo>
                      <a:pt x="0" y="0"/>
                    </a:moveTo>
                    <a:cubicBezTo>
                      <a:pt x="0" y="1"/>
                      <a:pt x="0" y="1"/>
                      <a:pt x="0" y="2"/>
                    </a:cubicBezTo>
                    <a:cubicBezTo>
                      <a:pt x="0" y="3"/>
                      <a:pt x="0" y="4"/>
                      <a:pt x="0" y="5"/>
                    </a:cubicBezTo>
                    <a:cubicBezTo>
                      <a:pt x="1" y="4"/>
                      <a:pt x="1"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3" name="Freeform 2874"/>
              <p:cNvSpPr>
                <a:spLocks/>
              </p:cNvSpPr>
              <p:nvPr/>
            </p:nvSpPr>
            <p:spPr bwMode="auto">
              <a:xfrm>
                <a:off x="1148" y="3651"/>
                <a:ext cx="7" cy="36"/>
              </a:xfrm>
              <a:custGeom>
                <a:avLst/>
                <a:gdLst>
                  <a:gd name="T0" fmla="*/ 0 w 3"/>
                  <a:gd name="T1" fmla="*/ 0 h 17"/>
                  <a:gd name="T2" fmla="*/ 0 w 3"/>
                  <a:gd name="T3" fmla="*/ 3 h 17"/>
                  <a:gd name="T4" fmla="*/ 1 w 3"/>
                  <a:gd name="T5" fmla="*/ 11 h 17"/>
                  <a:gd name="T6" fmla="*/ 3 w 3"/>
                  <a:gd name="T7" fmla="*/ 17 h 17"/>
                  <a:gd name="T8" fmla="*/ 3 w 3"/>
                  <a:gd name="T9" fmla="*/ 15 h 17"/>
                  <a:gd name="T10" fmla="*/ 3 w 3"/>
                  <a:gd name="T11" fmla="*/ 15 h 17"/>
                  <a:gd name="T12" fmla="*/ 1 w 3"/>
                  <a:gd name="T13" fmla="*/ 10 h 17"/>
                  <a:gd name="T14" fmla="*/ 0 w 3"/>
                  <a:gd name="T15" fmla="*/ 4 h 17"/>
                  <a:gd name="T16" fmla="*/ 0 w 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7">
                    <a:moveTo>
                      <a:pt x="0" y="0"/>
                    </a:moveTo>
                    <a:cubicBezTo>
                      <a:pt x="0" y="1"/>
                      <a:pt x="0" y="2"/>
                      <a:pt x="0" y="3"/>
                    </a:cubicBezTo>
                    <a:cubicBezTo>
                      <a:pt x="0" y="6"/>
                      <a:pt x="0" y="8"/>
                      <a:pt x="1" y="11"/>
                    </a:cubicBezTo>
                    <a:cubicBezTo>
                      <a:pt x="2" y="13"/>
                      <a:pt x="3" y="15"/>
                      <a:pt x="3" y="17"/>
                    </a:cubicBezTo>
                    <a:cubicBezTo>
                      <a:pt x="3" y="16"/>
                      <a:pt x="3" y="16"/>
                      <a:pt x="3" y="15"/>
                    </a:cubicBezTo>
                    <a:cubicBezTo>
                      <a:pt x="3" y="15"/>
                      <a:pt x="3" y="15"/>
                      <a:pt x="3" y="15"/>
                    </a:cubicBezTo>
                    <a:cubicBezTo>
                      <a:pt x="3" y="14"/>
                      <a:pt x="2" y="12"/>
                      <a:pt x="1" y="10"/>
                    </a:cubicBezTo>
                    <a:cubicBezTo>
                      <a:pt x="1" y="8"/>
                      <a:pt x="0" y="6"/>
                      <a:pt x="0" y="4"/>
                    </a:cubicBezTo>
                    <a:cubicBezTo>
                      <a:pt x="0" y="3"/>
                      <a:pt x="0" y="2"/>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4" name="Freeform 2875"/>
              <p:cNvSpPr>
                <a:spLocks noEditPoints="1"/>
              </p:cNvSpPr>
              <p:nvPr/>
            </p:nvSpPr>
            <p:spPr bwMode="auto">
              <a:xfrm>
                <a:off x="1091" y="3640"/>
                <a:ext cx="25" cy="223"/>
              </a:xfrm>
              <a:custGeom>
                <a:avLst/>
                <a:gdLst>
                  <a:gd name="T0" fmla="*/ 10 w 12"/>
                  <a:gd name="T1" fmla="*/ 94 h 105"/>
                  <a:gd name="T2" fmla="*/ 9 w 12"/>
                  <a:gd name="T3" fmla="*/ 94 h 105"/>
                  <a:gd name="T4" fmla="*/ 12 w 12"/>
                  <a:gd name="T5" fmla="*/ 105 h 105"/>
                  <a:gd name="T6" fmla="*/ 10 w 12"/>
                  <a:gd name="T7" fmla="*/ 94 h 105"/>
                  <a:gd name="T8" fmla="*/ 4 w 12"/>
                  <a:gd name="T9" fmla="*/ 58 h 105"/>
                  <a:gd name="T10" fmla="*/ 5 w 12"/>
                  <a:gd name="T11" fmla="*/ 68 h 105"/>
                  <a:gd name="T12" fmla="*/ 7 w 12"/>
                  <a:gd name="T13" fmla="*/ 83 h 105"/>
                  <a:gd name="T14" fmla="*/ 7 w 12"/>
                  <a:gd name="T15" fmla="*/ 78 h 105"/>
                  <a:gd name="T16" fmla="*/ 4 w 12"/>
                  <a:gd name="T17" fmla="*/ 58 h 105"/>
                  <a:gd name="T18" fmla="*/ 1 w 12"/>
                  <a:gd name="T19" fmla="*/ 0 h 105"/>
                  <a:gd name="T20" fmla="*/ 1 w 12"/>
                  <a:gd name="T21" fmla="*/ 1 h 105"/>
                  <a:gd name="T22" fmla="*/ 2 w 12"/>
                  <a:gd name="T23" fmla="*/ 44 h 105"/>
                  <a:gd name="T24" fmla="*/ 1 w 12"/>
                  <a:gd name="T25" fmla="*/ 21 h 105"/>
                  <a:gd name="T26" fmla="*/ 1 w 12"/>
                  <a:gd name="T2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5">
                    <a:moveTo>
                      <a:pt x="10" y="94"/>
                    </a:moveTo>
                    <a:cubicBezTo>
                      <a:pt x="9" y="94"/>
                      <a:pt x="9" y="94"/>
                      <a:pt x="9" y="94"/>
                    </a:cubicBezTo>
                    <a:cubicBezTo>
                      <a:pt x="10" y="98"/>
                      <a:pt x="11" y="101"/>
                      <a:pt x="12" y="105"/>
                    </a:cubicBezTo>
                    <a:cubicBezTo>
                      <a:pt x="12" y="105"/>
                      <a:pt x="11" y="101"/>
                      <a:pt x="10" y="94"/>
                    </a:cubicBezTo>
                    <a:close/>
                    <a:moveTo>
                      <a:pt x="4" y="58"/>
                    </a:moveTo>
                    <a:cubicBezTo>
                      <a:pt x="5" y="61"/>
                      <a:pt x="5" y="65"/>
                      <a:pt x="5" y="68"/>
                    </a:cubicBezTo>
                    <a:cubicBezTo>
                      <a:pt x="6" y="73"/>
                      <a:pt x="6" y="78"/>
                      <a:pt x="7" y="83"/>
                    </a:cubicBezTo>
                    <a:cubicBezTo>
                      <a:pt x="7" y="81"/>
                      <a:pt x="7" y="80"/>
                      <a:pt x="7" y="78"/>
                    </a:cubicBezTo>
                    <a:cubicBezTo>
                      <a:pt x="6" y="72"/>
                      <a:pt x="5" y="65"/>
                      <a:pt x="4" y="58"/>
                    </a:cubicBezTo>
                    <a:close/>
                    <a:moveTo>
                      <a:pt x="1" y="0"/>
                    </a:moveTo>
                    <a:cubicBezTo>
                      <a:pt x="1" y="0"/>
                      <a:pt x="1" y="1"/>
                      <a:pt x="1" y="1"/>
                    </a:cubicBezTo>
                    <a:cubicBezTo>
                      <a:pt x="1" y="8"/>
                      <a:pt x="0" y="23"/>
                      <a:pt x="2" y="44"/>
                    </a:cubicBezTo>
                    <a:cubicBezTo>
                      <a:pt x="2" y="36"/>
                      <a:pt x="2" y="28"/>
                      <a:pt x="1" y="21"/>
                    </a:cubicBezTo>
                    <a:cubicBezTo>
                      <a:pt x="1" y="14"/>
                      <a:pt x="1" y="7"/>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5" name="Freeform 2876"/>
              <p:cNvSpPr>
                <a:spLocks/>
              </p:cNvSpPr>
              <p:nvPr/>
            </p:nvSpPr>
            <p:spPr bwMode="auto">
              <a:xfrm>
                <a:off x="1093" y="3685"/>
                <a:ext cx="8" cy="99"/>
              </a:xfrm>
              <a:custGeom>
                <a:avLst/>
                <a:gdLst>
                  <a:gd name="T0" fmla="*/ 0 w 4"/>
                  <a:gd name="T1" fmla="*/ 0 h 47"/>
                  <a:gd name="T2" fmla="*/ 1 w 4"/>
                  <a:gd name="T3" fmla="*/ 23 h 47"/>
                  <a:gd name="T4" fmla="*/ 4 w 4"/>
                  <a:gd name="T5" fmla="*/ 47 h 47"/>
                  <a:gd name="T6" fmla="*/ 3 w 4"/>
                  <a:gd name="T7" fmla="*/ 37 h 47"/>
                  <a:gd name="T8" fmla="*/ 0 w 4"/>
                  <a:gd name="T9" fmla="*/ 0 h 47"/>
                </a:gdLst>
                <a:ahLst/>
                <a:cxnLst>
                  <a:cxn ang="0">
                    <a:pos x="T0" y="T1"/>
                  </a:cxn>
                  <a:cxn ang="0">
                    <a:pos x="T2" y="T3"/>
                  </a:cxn>
                  <a:cxn ang="0">
                    <a:pos x="T4" y="T5"/>
                  </a:cxn>
                  <a:cxn ang="0">
                    <a:pos x="T6" y="T7"/>
                  </a:cxn>
                  <a:cxn ang="0">
                    <a:pos x="T8" y="T9"/>
                  </a:cxn>
                </a:cxnLst>
                <a:rect l="0" t="0" r="r" b="b"/>
                <a:pathLst>
                  <a:path w="4" h="47">
                    <a:moveTo>
                      <a:pt x="0" y="0"/>
                    </a:moveTo>
                    <a:cubicBezTo>
                      <a:pt x="1" y="7"/>
                      <a:pt x="1" y="15"/>
                      <a:pt x="1" y="23"/>
                    </a:cubicBezTo>
                    <a:cubicBezTo>
                      <a:pt x="2" y="30"/>
                      <a:pt x="3" y="38"/>
                      <a:pt x="4" y="47"/>
                    </a:cubicBezTo>
                    <a:cubicBezTo>
                      <a:pt x="4" y="44"/>
                      <a:pt x="4" y="40"/>
                      <a:pt x="3" y="37"/>
                    </a:cubicBezTo>
                    <a:cubicBezTo>
                      <a:pt x="2" y="26"/>
                      <a:pt x="1" y="13"/>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6" name="Freeform 2877"/>
              <p:cNvSpPr>
                <a:spLocks/>
              </p:cNvSpPr>
              <p:nvPr/>
            </p:nvSpPr>
            <p:spPr bwMode="auto">
              <a:xfrm>
                <a:off x="1106" y="3806"/>
                <a:ext cx="6" cy="34"/>
              </a:xfrm>
              <a:custGeom>
                <a:avLst/>
                <a:gdLst>
                  <a:gd name="T0" fmla="*/ 0 w 3"/>
                  <a:gd name="T1" fmla="*/ 0 h 16"/>
                  <a:gd name="T2" fmla="*/ 0 w 3"/>
                  <a:gd name="T3" fmla="*/ 5 h 16"/>
                  <a:gd name="T4" fmla="*/ 2 w 3"/>
                  <a:gd name="T5" fmla="*/ 16 h 16"/>
                  <a:gd name="T6" fmla="*/ 3 w 3"/>
                  <a:gd name="T7" fmla="*/ 16 h 16"/>
                  <a:gd name="T8" fmla="*/ 0 w 3"/>
                  <a:gd name="T9" fmla="*/ 0 h 16"/>
                </a:gdLst>
                <a:ahLst/>
                <a:cxnLst>
                  <a:cxn ang="0">
                    <a:pos x="T0" y="T1"/>
                  </a:cxn>
                  <a:cxn ang="0">
                    <a:pos x="T2" y="T3"/>
                  </a:cxn>
                  <a:cxn ang="0">
                    <a:pos x="T4" y="T5"/>
                  </a:cxn>
                  <a:cxn ang="0">
                    <a:pos x="T6" y="T7"/>
                  </a:cxn>
                  <a:cxn ang="0">
                    <a:pos x="T8" y="T9"/>
                  </a:cxn>
                </a:cxnLst>
                <a:rect l="0" t="0" r="r" b="b"/>
                <a:pathLst>
                  <a:path w="3" h="16">
                    <a:moveTo>
                      <a:pt x="0" y="0"/>
                    </a:moveTo>
                    <a:cubicBezTo>
                      <a:pt x="0" y="2"/>
                      <a:pt x="0" y="3"/>
                      <a:pt x="0" y="5"/>
                    </a:cubicBezTo>
                    <a:cubicBezTo>
                      <a:pt x="1" y="8"/>
                      <a:pt x="2" y="12"/>
                      <a:pt x="2" y="16"/>
                    </a:cubicBezTo>
                    <a:cubicBezTo>
                      <a:pt x="3" y="16"/>
                      <a:pt x="3" y="16"/>
                      <a:pt x="3" y="16"/>
                    </a:cubicBezTo>
                    <a:cubicBezTo>
                      <a:pt x="2" y="12"/>
                      <a:pt x="1" y="6"/>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7" name="Freeform 2878"/>
              <p:cNvSpPr>
                <a:spLocks/>
              </p:cNvSpPr>
              <p:nvPr/>
            </p:nvSpPr>
            <p:spPr bwMode="auto">
              <a:xfrm>
                <a:off x="1093" y="3636"/>
                <a:ext cx="0" cy="6"/>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0"/>
                      <a:pt x="0" y="1"/>
                      <a:pt x="0" y="3"/>
                    </a:cubicBezTo>
                    <a:cubicBezTo>
                      <a:pt x="0" y="3"/>
                      <a:pt x="0" y="2"/>
                      <a:pt x="0" y="2"/>
                    </a:cubicBezTo>
                    <a:cubicBezTo>
                      <a:pt x="0" y="1"/>
                      <a:pt x="0" y="0"/>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8" name="Freeform 2879"/>
              <p:cNvSpPr>
                <a:spLocks noEditPoints="1"/>
              </p:cNvSpPr>
              <p:nvPr/>
            </p:nvSpPr>
            <p:spPr bwMode="auto">
              <a:xfrm>
                <a:off x="1097" y="3621"/>
                <a:ext cx="23" cy="231"/>
              </a:xfrm>
              <a:custGeom>
                <a:avLst/>
                <a:gdLst>
                  <a:gd name="T0" fmla="*/ 11 w 11"/>
                  <a:gd name="T1" fmla="*/ 109 h 109"/>
                  <a:gd name="T2" fmla="*/ 11 w 11"/>
                  <a:gd name="T3" fmla="*/ 109 h 109"/>
                  <a:gd name="T4" fmla="*/ 11 w 11"/>
                  <a:gd name="T5" fmla="*/ 109 h 109"/>
                  <a:gd name="T6" fmla="*/ 11 w 11"/>
                  <a:gd name="T7" fmla="*/ 109 h 109"/>
                  <a:gd name="T8" fmla="*/ 9 w 11"/>
                  <a:gd name="T9" fmla="*/ 97 h 109"/>
                  <a:gd name="T10" fmla="*/ 9 w 11"/>
                  <a:gd name="T11" fmla="*/ 98 h 109"/>
                  <a:gd name="T12" fmla="*/ 10 w 11"/>
                  <a:gd name="T13" fmla="*/ 107 h 109"/>
                  <a:gd name="T14" fmla="*/ 10 w 11"/>
                  <a:gd name="T15" fmla="*/ 106 h 109"/>
                  <a:gd name="T16" fmla="*/ 9 w 11"/>
                  <a:gd name="T17" fmla="*/ 97 h 109"/>
                  <a:gd name="T18" fmla="*/ 1 w 11"/>
                  <a:gd name="T19" fmla="*/ 0 h 109"/>
                  <a:gd name="T20" fmla="*/ 0 w 11"/>
                  <a:gd name="T21" fmla="*/ 26 h 109"/>
                  <a:gd name="T22" fmla="*/ 3 w 11"/>
                  <a:gd name="T23" fmla="*/ 62 h 109"/>
                  <a:gd name="T24" fmla="*/ 2 w 11"/>
                  <a:gd name="T25" fmla="*/ 48 h 109"/>
                  <a:gd name="T26" fmla="*/ 1 w 11"/>
                  <a:gd name="T2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9">
                    <a:moveTo>
                      <a:pt x="11" y="109"/>
                    </a:moveTo>
                    <a:cubicBezTo>
                      <a:pt x="11" y="109"/>
                      <a:pt x="11" y="109"/>
                      <a:pt x="11" y="109"/>
                    </a:cubicBezTo>
                    <a:cubicBezTo>
                      <a:pt x="11" y="109"/>
                      <a:pt x="11" y="109"/>
                      <a:pt x="11" y="109"/>
                    </a:cubicBezTo>
                    <a:cubicBezTo>
                      <a:pt x="11" y="109"/>
                      <a:pt x="11" y="109"/>
                      <a:pt x="11" y="109"/>
                    </a:cubicBezTo>
                    <a:close/>
                    <a:moveTo>
                      <a:pt x="9" y="97"/>
                    </a:moveTo>
                    <a:cubicBezTo>
                      <a:pt x="9" y="98"/>
                      <a:pt x="9" y="98"/>
                      <a:pt x="9" y="98"/>
                    </a:cubicBezTo>
                    <a:cubicBezTo>
                      <a:pt x="9" y="101"/>
                      <a:pt x="10" y="104"/>
                      <a:pt x="10" y="107"/>
                    </a:cubicBezTo>
                    <a:cubicBezTo>
                      <a:pt x="10" y="106"/>
                      <a:pt x="10" y="106"/>
                      <a:pt x="10" y="106"/>
                    </a:cubicBezTo>
                    <a:cubicBezTo>
                      <a:pt x="10" y="104"/>
                      <a:pt x="9" y="101"/>
                      <a:pt x="9" y="97"/>
                    </a:cubicBezTo>
                    <a:close/>
                    <a:moveTo>
                      <a:pt x="1" y="0"/>
                    </a:moveTo>
                    <a:cubicBezTo>
                      <a:pt x="1" y="8"/>
                      <a:pt x="0" y="17"/>
                      <a:pt x="0" y="26"/>
                    </a:cubicBezTo>
                    <a:cubicBezTo>
                      <a:pt x="0" y="35"/>
                      <a:pt x="1" y="48"/>
                      <a:pt x="3" y="62"/>
                    </a:cubicBezTo>
                    <a:cubicBezTo>
                      <a:pt x="3" y="57"/>
                      <a:pt x="3" y="53"/>
                      <a:pt x="2" y="48"/>
                    </a:cubicBezTo>
                    <a:cubicBezTo>
                      <a:pt x="1" y="33"/>
                      <a:pt x="1" y="17"/>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9" name="Freeform 2880"/>
              <p:cNvSpPr>
                <a:spLocks noEditPoints="1"/>
              </p:cNvSpPr>
              <p:nvPr/>
            </p:nvSpPr>
            <p:spPr bwMode="auto">
              <a:xfrm>
                <a:off x="1097" y="3619"/>
                <a:ext cx="23" cy="233"/>
              </a:xfrm>
              <a:custGeom>
                <a:avLst/>
                <a:gdLst>
                  <a:gd name="T0" fmla="*/ 10 w 11"/>
                  <a:gd name="T1" fmla="*/ 107 h 110"/>
                  <a:gd name="T2" fmla="*/ 10 w 11"/>
                  <a:gd name="T3" fmla="*/ 108 h 110"/>
                  <a:gd name="T4" fmla="*/ 11 w 11"/>
                  <a:gd name="T5" fmla="*/ 110 h 110"/>
                  <a:gd name="T6" fmla="*/ 11 w 11"/>
                  <a:gd name="T7" fmla="*/ 110 h 110"/>
                  <a:gd name="T8" fmla="*/ 10 w 11"/>
                  <a:gd name="T9" fmla="*/ 107 h 110"/>
                  <a:gd name="T10" fmla="*/ 1 w 11"/>
                  <a:gd name="T11" fmla="*/ 0 h 110"/>
                  <a:gd name="T12" fmla="*/ 0 w 11"/>
                  <a:gd name="T13" fmla="*/ 27 h 110"/>
                  <a:gd name="T14" fmla="*/ 1 w 11"/>
                  <a:gd name="T15" fmla="*/ 1 h 110"/>
                  <a:gd name="T16" fmla="*/ 1 w 11"/>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0">
                    <a:moveTo>
                      <a:pt x="10" y="107"/>
                    </a:moveTo>
                    <a:cubicBezTo>
                      <a:pt x="10" y="108"/>
                      <a:pt x="10" y="108"/>
                      <a:pt x="10" y="108"/>
                    </a:cubicBezTo>
                    <a:cubicBezTo>
                      <a:pt x="11" y="108"/>
                      <a:pt x="11" y="109"/>
                      <a:pt x="11" y="110"/>
                    </a:cubicBezTo>
                    <a:cubicBezTo>
                      <a:pt x="11" y="110"/>
                      <a:pt x="11" y="110"/>
                      <a:pt x="11" y="110"/>
                    </a:cubicBezTo>
                    <a:cubicBezTo>
                      <a:pt x="11" y="109"/>
                      <a:pt x="11" y="108"/>
                      <a:pt x="10" y="107"/>
                    </a:cubicBezTo>
                    <a:close/>
                    <a:moveTo>
                      <a:pt x="1" y="0"/>
                    </a:moveTo>
                    <a:cubicBezTo>
                      <a:pt x="1" y="0"/>
                      <a:pt x="0" y="10"/>
                      <a:pt x="0" y="27"/>
                    </a:cubicBezTo>
                    <a:cubicBezTo>
                      <a:pt x="0" y="18"/>
                      <a:pt x="1" y="9"/>
                      <a:pt x="1" y="1"/>
                    </a:cubicBezTo>
                    <a:lnTo>
                      <a:pt x="1" y="0"/>
                    </a:ln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0" name="Freeform 2881"/>
              <p:cNvSpPr>
                <a:spLocks/>
              </p:cNvSpPr>
              <p:nvPr/>
            </p:nvSpPr>
            <p:spPr bwMode="auto">
              <a:xfrm>
                <a:off x="1101" y="3723"/>
                <a:ext cx="15" cy="106"/>
              </a:xfrm>
              <a:custGeom>
                <a:avLst/>
                <a:gdLst>
                  <a:gd name="T0" fmla="*/ 0 w 7"/>
                  <a:gd name="T1" fmla="*/ 0 h 50"/>
                  <a:gd name="T2" fmla="*/ 1 w 7"/>
                  <a:gd name="T3" fmla="*/ 14 h 50"/>
                  <a:gd name="T4" fmla="*/ 7 w 7"/>
                  <a:gd name="T5" fmla="*/ 50 h 50"/>
                  <a:gd name="T6" fmla="*/ 7 w 7"/>
                  <a:gd name="T7" fmla="*/ 49 h 50"/>
                  <a:gd name="T8" fmla="*/ 0 w 7"/>
                  <a:gd name="T9" fmla="*/ 0 h 50"/>
                </a:gdLst>
                <a:ahLst/>
                <a:cxnLst>
                  <a:cxn ang="0">
                    <a:pos x="T0" y="T1"/>
                  </a:cxn>
                  <a:cxn ang="0">
                    <a:pos x="T2" y="T3"/>
                  </a:cxn>
                  <a:cxn ang="0">
                    <a:pos x="T4" y="T5"/>
                  </a:cxn>
                  <a:cxn ang="0">
                    <a:pos x="T6" y="T7"/>
                  </a:cxn>
                  <a:cxn ang="0">
                    <a:pos x="T8" y="T9"/>
                  </a:cxn>
                </a:cxnLst>
                <a:rect l="0" t="0" r="r" b="b"/>
                <a:pathLst>
                  <a:path w="7" h="50">
                    <a:moveTo>
                      <a:pt x="0" y="0"/>
                    </a:moveTo>
                    <a:cubicBezTo>
                      <a:pt x="1" y="5"/>
                      <a:pt x="1" y="9"/>
                      <a:pt x="1" y="14"/>
                    </a:cubicBezTo>
                    <a:cubicBezTo>
                      <a:pt x="2" y="25"/>
                      <a:pt x="4" y="37"/>
                      <a:pt x="7" y="50"/>
                    </a:cubicBezTo>
                    <a:cubicBezTo>
                      <a:pt x="7" y="49"/>
                      <a:pt x="7" y="49"/>
                      <a:pt x="7" y="49"/>
                    </a:cubicBezTo>
                    <a:cubicBezTo>
                      <a:pt x="5" y="38"/>
                      <a:pt x="2" y="21"/>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1" name="Freeform 2882"/>
              <p:cNvSpPr>
                <a:spLocks noEditPoints="1"/>
              </p:cNvSpPr>
              <p:nvPr/>
            </p:nvSpPr>
            <p:spPr bwMode="auto">
              <a:xfrm>
                <a:off x="1086" y="3648"/>
                <a:ext cx="28" cy="217"/>
              </a:xfrm>
              <a:custGeom>
                <a:avLst/>
                <a:gdLst>
                  <a:gd name="T0" fmla="*/ 7 w 13"/>
                  <a:gd name="T1" fmla="*/ 72 h 102"/>
                  <a:gd name="T2" fmla="*/ 8 w 13"/>
                  <a:gd name="T3" fmla="*/ 77 h 102"/>
                  <a:gd name="T4" fmla="*/ 13 w 13"/>
                  <a:gd name="T5" fmla="*/ 102 h 102"/>
                  <a:gd name="T6" fmla="*/ 7 w 13"/>
                  <a:gd name="T7" fmla="*/ 72 h 102"/>
                  <a:gd name="T8" fmla="*/ 2 w 13"/>
                  <a:gd name="T9" fmla="*/ 0 h 102"/>
                  <a:gd name="T10" fmla="*/ 5 w 13"/>
                  <a:gd name="T11" fmla="*/ 62 h 102"/>
                  <a:gd name="T12" fmla="*/ 4 w 13"/>
                  <a:gd name="T13" fmla="*/ 49 h 102"/>
                  <a:gd name="T14" fmla="*/ 2 w 13"/>
                  <a:gd name="T15" fmla="*/ 5 h 102"/>
                  <a:gd name="T16" fmla="*/ 2 w 13"/>
                  <a:gd name="T17" fmla="*/ 8 h 102"/>
                  <a:gd name="T18" fmla="*/ 2 w 13"/>
                  <a:gd name="T19" fmla="*/ 4 h 102"/>
                  <a:gd name="T20" fmla="*/ 2 w 13"/>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2">
                    <a:moveTo>
                      <a:pt x="7" y="72"/>
                    </a:moveTo>
                    <a:cubicBezTo>
                      <a:pt x="7" y="74"/>
                      <a:pt x="8" y="75"/>
                      <a:pt x="8" y="77"/>
                    </a:cubicBezTo>
                    <a:cubicBezTo>
                      <a:pt x="9" y="85"/>
                      <a:pt x="11" y="93"/>
                      <a:pt x="13" y="102"/>
                    </a:cubicBezTo>
                    <a:cubicBezTo>
                      <a:pt x="13" y="102"/>
                      <a:pt x="10" y="90"/>
                      <a:pt x="7" y="72"/>
                    </a:cubicBezTo>
                    <a:close/>
                    <a:moveTo>
                      <a:pt x="2" y="0"/>
                    </a:moveTo>
                    <a:cubicBezTo>
                      <a:pt x="2" y="0"/>
                      <a:pt x="0" y="23"/>
                      <a:pt x="5" y="62"/>
                    </a:cubicBezTo>
                    <a:cubicBezTo>
                      <a:pt x="5" y="58"/>
                      <a:pt x="5" y="53"/>
                      <a:pt x="4" y="49"/>
                    </a:cubicBezTo>
                    <a:cubicBezTo>
                      <a:pt x="3" y="36"/>
                      <a:pt x="2" y="21"/>
                      <a:pt x="2" y="5"/>
                    </a:cubicBezTo>
                    <a:cubicBezTo>
                      <a:pt x="2" y="6"/>
                      <a:pt x="2" y="7"/>
                      <a:pt x="2" y="8"/>
                    </a:cubicBezTo>
                    <a:cubicBezTo>
                      <a:pt x="2" y="6"/>
                      <a:pt x="2" y="5"/>
                      <a:pt x="2" y="4"/>
                    </a:cubicBezTo>
                    <a:cubicBezTo>
                      <a:pt x="2" y="3"/>
                      <a:pt x="2" y="2"/>
                      <a:pt x="2"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2" name="Freeform 2883"/>
              <p:cNvSpPr>
                <a:spLocks/>
              </p:cNvSpPr>
              <p:nvPr/>
            </p:nvSpPr>
            <p:spPr bwMode="auto">
              <a:xfrm>
                <a:off x="1095" y="3753"/>
                <a:ext cx="8" cy="59"/>
              </a:xfrm>
              <a:custGeom>
                <a:avLst/>
                <a:gdLst>
                  <a:gd name="T0" fmla="*/ 0 w 4"/>
                  <a:gd name="T1" fmla="*/ 0 h 28"/>
                  <a:gd name="T2" fmla="*/ 1 w 4"/>
                  <a:gd name="T3" fmla="*/ 13 h 28"/>
                  <a:gd name="T4" fmla="*/ 4 w 4"/>
                  <a:gd name="T5" fmla="*/ 28 h 28"/>
                  <a:gd name="T6" fmla="*/ 3 w 4"/>
                  <a:gd name="T7" fmla="*/ 23 h 28"/>
                  <a:gd name="T8" fmla="*/ 0 w 4"/>
                  <a:gd name="T9" fmla="*/ 0 h 28"/>
                </a:gdLst>
                <a:ahLst/>
                <a:cxnLst>
                  <a:cxn ang="0">
                    <a:pos x="T0" y="T1"/>
                  </a:cxn>
                  <a:cxn ang="0">
                    <a:pos x="T2" y="T3"/>
                  </a:cxn>
                  <a:cxn ang="0">
                    <a:pos x="T4" y="T5"/>
                  </a:cxn>
                  <a:cxn ang="0">
                    <a:pos x="T6" y="T7"/>
                  </a:cxn>
                  <a:cxn ang="0">
                    <a:pos x="T8" y="T9"/>
                  </a:cxn>
                </a:cxnLst>
                <a:rect l="0" t="0" r="r" b="b"/>
                <a:pathLst>
                  <a:path w="4" h="28">
                    <a:moveTo>
                      <a:pt x="0" y="0"/>
                    </a:moveTo>
                    <a:cubicBezTo>
                      <a:pt x="1" y="4"/>
                      <a:pt x="1" y="9"/>
                      <a:pt x="1" y="13"/>
                    </a:cubicBezTo>
                    <a:cubicBezTo>
                      <a:pt x="2" y="18"/>
                      <a:pt x="3" y="23"/>
                      <a:pt x="4" y="28"/>
                    </a:cubicBezTo>
                    <a:cubicBezTo>
                      <a:pt x="4" y="26"/>
                      <a:pt x="3" y="25"/>
                      <a:pt x="3" y="23"/>
                    </a:cubicBezTo>
                    <a:cubicBezTo>
                      <a:pt x="2" y="16"/>
                      <a:pt x="1" y="9"/>
                      <a:pt x="0" y="0"/>
                    </a:cubicBezTo>
                    <a:close/>
                  </a:path>
                </a:pathLst>
              </a:custGeom>
              <a:solidFill>
                <a:srgbClr val="92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3" name="Freeform 2884"/>
              <p:cNvSpPr>
                <a:spLocks/>
              </p:cNvSpPr>
              <p:nvPr/>
            </p:nvSpPr>
            <p:spPr bwMode="auto">
              <a:xfrm>
                <a:off x="1091" y="3657"/>
                <a:ext cx="0" cy="8"/>
              </a:xfrm>
              <a:custGeom>
                <a:avLst/>
                <a:gdLst>
                  <a:gd name="T0" fmla="*/ 0 h 4"/>
                  <a:gd name="T1" fmla="*/ 4 h 4"/>
                  <a:gd name="T2" fmla="*/ 1 h 4"/>
                  <a:gd name="T3" fmla="*/ 0 h 4"/>
                </a:gdLst>
                <a:ahLst/>
                <a:cxnLst>
                  <a:cxn ang="0">
                    <a:pos x="0" y="T0"/>
                  </a:cxn>
                  <a:cxn ang="0">
                    <a:pos x="0" y="T1"/>
                  </a:cxn>
                  <a:cxn ang="0">
                    <a:pos x="0" y="T2"/>
                  </a:cxn>
                  <a:cxn ang="0">
                    <a:pos x="0" y="T3"/>
                  </a:cxn>
                </a:cxnLst>
                <a:rect l="0" t="0" r="r" b="b"/>
                <a:pathLst>
                  <a:path h="4">
                    <a:moveTo>
                      <a:pt x="0" y="0"/>
                    </a:moveTo>
                    <a:cubicBezTo>
                      <a:pt x="0" y="1"/>
                      <a:pt x="0" y="2"/>
                      <a:pt x="0" y="4"/>
                    </a:cubicBezTo>
                    <a:cubicBezTo>
                      <a:pt x="0" y="3"/>
                      <a:pt x="0" y="2"/>
                      <a:pt x="0" y="1"/>
                    </a:cubicBezTo>
                    <a:lnTo>
                      <a:pt x="0" y="0"/>
                    </a:lnTo>
                    <a:close/>
                  </a:path>
                </a:pathLst>
              </a:custGeom>
              <a:solidFill>
                <a:srgbClr val="BA5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4" name="Freeform 2885"/>
              <p:cNvSpPr>
                <a:spLocks noEditPoints="1"/>
              </p:cNvSpPr>
              <p:nvPr/>
            </p:nvSpPr>
            <p:spPr bwMode="auto">
              <a:xfrm>
                <a:off x="1097" y="3710"/>
                <a:ext cx="21" cy="151"/>
              </a:xfrm>
              <a:custGeom>
                <a:avLst/>
                <a:gdLst>
                  <a:gd name="T0" fmla="*/ 10 w 10"/>
                  <a:gd name="T1" fmla="*/ 71 h 71"/>
                  <a:gd name="T2" fmla="*/ 10 w 10"/>
                  <a:gd name="T3" fmla="*/ 71 h 71"/>
                  <a:gd name="T4" fmla="*/ 10 w 10"/>
                  <a:gd name="T5" fmla="*/ 71 h 71"/>
                  <a:gd name="T6" fmla="*/ 8 w 10"/>
                  <a:gd name="T7" fmla="*/ 59 h 71"/>
                  <a:gd name="T8" fmla="*/ 7 w 10"/>
                  <a:gd name="T9" fmla="*/ 60 h 71"/>
                  <a:gd name="T10" fmla="*/ 10 w 10"/>
                  <a:gd name="T11" fmla="*/ 70 h 71"/>
                  <a:gd name="T12" fmla="*/ 10 w 10"/>
                  <a:gd name="T13" fmla="*/ 70 h 71"/>
                  <a:gd name="T14" fmla="*/ 8 w 10"/>
                  <a:gd name="T15" fmla="*/ 59 h 71"/>
                  <a:gd name="T16" fmla="*/ 0 w 10"/>
                  <a:gd name="T17" fmla="*/ 0 h 71"/>
                  <a:gd name="T18" fmla="*/ 1 w 10"/>
                  <a:gd name="T19" fmla="*/ 18 h 71"/>
                  <a:gd name="T20" fmla="*/ 4 w 10"/>
                  <a:gd name="T21" fmla="*/ 38 h 71"/>
                  <a:gd name="T22" fmla="*/ 3 w 10"/>
                  <a:gd name="T23" fmla="*/ 30 h 71"/>
                  <a:gd name="T24" fmla="*/ 0 w 10"/>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1">
                    <a:moveTo>
                      <a:pt x="10" y="71"/>
                    </a:moveTo>
                    <a:cubicBezTo>
                      <a:pt x="10" y="71"/>
                      <a:pt x="10" y="71"/>
                      <a:pt x="10" y="71"/>
                    </a:cubicBezTo>
                    <a:cubicBezTo>
                      <a:pt x="10" y="71"/>
                      <a:pt x="10" y="71"/>
                      <a:pt x="10" y="71"/>
                    </a:cubicBezTo>
                    <a:close/>
                    <a:moveTo>
                      <a:pt x="8" y="59"/>
                    </a:moveTo>
                    <a:cubicBezTo>
                      <a:pt x="7" y="60"/>
                      <a:pt x="7" y="60"/>
                      <a:pt x="7" y="60"/>
                    </a:cubicBezTo>
                    <a:cubicBezTo>
                      <a:pt x="8" y="63"/>
                      <a:pt x="9" y="67"/>
                      <a:pt x="10" y="70"/>
                    </a:cubicBezTo>
                    <a:cubicBezTo>
                      <a:pt x="10" y="70"/>
                      <a:pt x="10" y="70"/>
                      <a:pt x="10" y="70"/>
                    </a:cubicBezTo>
                    <a:cubicBezTo>
                      <a:pt x="9" y="68"/>
                      <a:pt x="9" y="64"/>
                      <a:pt x="8" y="59"/>
                    </a:cubicBezTo>
                    <a:close/>
                    <a:moveTo>
                      <a:pt x="0" y="0"/>
                    </a:moveTo>
                    <a:cubicBezTo>
                      <a:pt x="1" y="6"/>
                      <a:pt x="1" y="12"/>
                      <a:pt x="1" y="18"/>
                    </a:cubicBezTo>
                    <a:cubicBezTo>
                      <a:pt x="2" y="24"/>
                      <a:pt x="3" y="31"/>
                      <a:pt x="4" y="38"/>
                    </a:cubicBezTo>
                    <a:cubicBezTo>
                      <a:pt x="3" y="35"/>
                      <a:pt x="3" y="33"/>
                      <a:pt x="3" y="30"/>
                    </a:cubicBezTo>
                    <a:cubicBezTo>
                      <a:pt x="2" y="21"/>
                      <a:pt x="1" y="11"/>
                      <a:pt x="0"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5" name="Freeform 2886"/>
              <p:cNvSpPr>
                <a:spLocks noEditPoints="1"/>
              </p:cNvSpPr>
              <p:nvPr/>
            </p:nvSpPr>
            <p:spPr bwMode="auto">
              <a:xfrm>
                <a:off x="1091" y="3627"/>
                <a:ext cx="27" cy="234"/>
              </a:xfrm>
              <a:custGeom>
                <a:avLst/>
                <a:gdLst>
                  <a:gd name="T0" fmla="*/ 13 w 13"/>
                  <a:gd name="T1" fmla="*/ 109 h 110"/>
                  <a:gd name="T2" fmla="*/ 13 w 13"/>
                  <a:gd name="T3" fmla="*/ 109 h 110"/>
                  <a:gd name="T4" fmla="*/ 13 w 13"/>
                  <a:gd name="T5" fmla="*/ 110 h 110"/>
                  <a:gd name="T6" fmla="*/ 13 w 13"/>
                  <a:gd name="T7" fmla="*/ 110 h 110"/>
                  <a:gd name="T8" fmla="*/ 13 w 13"/>
                  <a:gd name="T9" fmla="*/ 109 h 110"/>
                  <a:gd name="T10" fmla="*/ 3 w 13"/>
                  <a:gd name="T11" fmla="*/ 0 h 110"/>
                  <a:gd name="T12" fmla="*/ 4 w 13"/>
                  <a:gd name="T13" fmla="*/ 57 h 110"/>
                  <a:gd name="T14" fmla="*/ 3 w 13"/>
                  <a:gd name="T15" fmla="*/ 39 h 110"/>
                  <a:gd name="T16" fmla="*/ 3 w 1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10">
                    <a:moveTo>
                      <a:pt x="13" y="109"/>
                    </a:moveTo>
                    <a:cubicBezTo>
                      <a:pt x="13" y="109"/>
                      <a:pt x="13" y="109"/>
                      <a:pt x="13" y="109"/>
                    </a:cubicBezTo>
                    <a:cubicBezTo>
                      <a:pt x="13" y="110"/>
                      <a:pt x="13" y="110"/>
                      <a:pt x="13" y="110"/>
                    </a:cubicBezTo>
                    <a:cubicBezTo>
                      <a:pt x="13" y="110"/>
                      <a:pt x="13" y="110"/>
                      <a:pt x="13" y="110"/>
                    </a:cubicBezTo>
                    <a:cubicBezTo>
                      <a:pt x="13" y="110"/>
                      <a:pt x="13" y="110"/>
                      <a:pt x="13" y="109"/>
                    </a:cubicBezTo>
                    <a:close/>
                    <a:moveTo>
                      <a:pt x="3" y="0"/>
                    </a:moveTo>
                    <a:cubicBezTo>
                      <a:pt x="3" y="0"/>
                      <a:pt x="0" y="21"/>
                      <a:pt x="4" y="57"/>
                    </a:cubicBezTo>
                    <a:cubicBezTo>
                      <a:pt x="4" y="51"/>
                      <a:pt x="4" y="45"/>
                      <a:pt x="3" y="39"/>
                    </a:cubicBezTo>
                    <a:cubicBezTo>
                      <a:pt x="3" y="27"/>
                      <a:pt x="2" y="14"/>
                      <a:pt x="3" y="0"/>
                    </a:cubicBezTo>
                    <a:close/>
                  </a:path>
                </a:pathLst>
              </a:custGeom>
              <a:solidFill>
                <a:srgbClr val="92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6" name="Freeform 2887"/>
              <p:cNvSpPr>
                <a:spLocks/>
              </p:cNvSpPr>
              <p:nvPr/>
            </p:nvSpPr>
            <p:spPr bwMode="auto">
              <a:xfrm>
                <a:off x="1103" y="3774"/>
                <a:ext cx="11" cy="64"/>
              </a:xfrm>
              <a:custGeom>
                <a:avLst/>
                <a:gdLst>
                  <a:gd name="T0" fmla="*/ 0 w 5"/>
                  <a:gd name="T1" fmla="*/ 0 h 30"/>
                  <a:gd name="T2" fmla="*/ 1 w 5"/>
                  <a:gd name="T3" fmla="*/ 8 h 30"/>
                  <a:gd name="T4" fmla="*/ 4 w 5"/>
                  <a:gd name="T5" fmla="*/ 30 h 30"/>
                  <a:gd name="T6" fmla="*/ 5 w 5"/>
                  <a:gd name="T7" fmla="*/ 29 h 30"/>
                  <a:gd name="T8" fmla="*/ 0 w 5"/>
                  <a:gd name="T9" fmla="*/ 0 h 30"/>
                </a:gdLst>
                <a:ahLst/>
                <a:cxnLst>
                  <a:cxn ang="0">
                    <a:pos x="T0" y="T1"/>
                  </a:cxn>
                  <a:cxn ang="0">
                    <a:pos x="T2" y="T3"/>
                  </a:cxn>
                  <a:cxn ang="0">
                    <a:pos x="T4" y="T5"/>
                  </a:cxn>
                  <a:cxn ang="0">
                    <a:pos x="T6" y="T7"/>
                  </a:cxn>
                  <a:cxn ang="0">
                    <a:pos x="T8" y="T9"/>
                  </a:cxn>
                </a:cxnLst>
                <a:rect l="0" t="0" r="r" b="b"/>
                <a:pathLst>
                  <a:path w="5" h="30">
                    <a:moveTo>
                      <a:pt x="0" y="0"/>
                    </a:moveTo>
                    <a:cubicBezTo>
                      <a:pt x="0" y="3"/>
                      <a:pt x="0" y="5"/>
                      <a:pt x="1" y="8"/>
                    </a:cubicBezTo>
                    <a:cubicBezTo>
                      <a:pt x="2" y="15"/>
                      <a:pt x="3" y="22"/>
                      <a:pt x="4" y="30"/>
                    </a:cubicBezTo>
                    <a:cubicBezTo>
                      <a:pt x="5" y="29"/>
                      <a:pt x="5" y="29"/>
                      <a:pt x="5" y="29"/>
                    </a:cubicBezTo>
                    <a:cubicBezTo>
                      <a:pt x="3" y="22"/>
                      <a:pt x="2" y="12"/>
                      <a:pt x="0" y="0"/>
                    </a:cubicBezTo>
                    <a:close/>
                  </a:path>
                </a:pathLst>
              </a:custGeom>
              <a:solidFill>
                <a:srgbClr val="BB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7" name="Freeform 2888"/>
              <p:cNvSpPr>
                <a:spLocks noEditPoints="1"/>
              </p:cNvSpPr>
              <p:nvPr/>
            </p:nvSpPr>
            <p:spPr bwMode="auto">
              <a:xfrm>
                <a:off x="1101" y="3610"/>
                <a:ext cx="22" cy="232"/>
              </a:xfrm>
              <a:custGeom>
                <a:avLst/>
                <a:gdLst>
                  <a:gd name="T0" fmla="*/ 10 w 10"/>
                  <a:gd name="T1" fmla="*/ 108 h 109"/>
                  <a:gd name="T2" fmla="*/ 10 w 10"/>
                  <a:gd name="T3" fmla="*/ 108 h 109"/>
                  <a:gd name="T4" fmla="*/ 10 w 10"/>
                  <a:gd name="T5" fmla="*/ 108 h 109"/>
                  <a:gd name="T6" fmla="*/ 10 w 10"/>
                  <a:gd name="T7" fmla="*/ 109 h 109"/>
                  <a:gd name="T8" fmla="*/ 10 w 10"/>
                  <a:gd name="T9" fmla="*/ 109 h 109"/>
                  <a:gd name="T10" fmla="*/ 10 w 10"/>
                  <a:gd name="T11" fmla="*/ 108 h 109"/>
                  <a:gd name="T12" fmla="*/ 8 w 10"/>
                  <a:gd name="T13" fmla="*/ 97 h 109"/>
                  <a:gd name="T14" fmla="*/ 8 w 10"/>
                  <a:gd name="T15" fmla="*/ 97 h 109"/>
                  <a:gd name="T16" fmla="*/ 9 w 10"/>
                  <a:gd name="T17" fmla="*/ 105 h 109"/>
                  <a:gd name="T18" fmla="*/ 9 w 10"/>
                  <a:gd name="T19" fmla="*/ 105 h 109"/>
                  <a:gd name="T20" fmla="*/ 8 w 10"/>
                  <a:gd name="T21" fmla="*/ 97 h 109"/>
                  <a:gd name="T22" fmla="*/ 1 w 10"/>
                  <a:gd name="T23" fmla="*/ 0 h 109"/>
                  <a:gd name="T24" fmla="*/ 0 w 10"/>
                  <a:gd name="T25" fmla="*/ 18 h 109"/>
                  <a:gd name="T26" fmla="*/ 1 w 10"/>
                  <a:gd name="T27" fmla="*/ 25 h 109"/>
                  <a:gd name="T28" fmla="*/ 1 w 10"/>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09">
                    <a:moveTo>
                      <a:pt x="10" y="108"/>
                    </a:moveTo>
                    <a:cubicBezTo>
                      <a:pt x="10" y="108"/>
                      <a:pt x="10" y="108"/>
                      <a:pt x="10" y="108"/>
                    </a:cubicBezTo>
                    <a:cubicBezTo>
                      <a:pt x="10" y="108"/>
                      <a:pt x="10" y="108"/>
                      <a:pt x="10" y="108"/>
                    </a:cubicBezTo>
                    <a:cubicBezTo>
                      <a:pt x="10" y="109"/>
                      <a:pt x="10" y="109"/>
                      <a:pt x="10" y="109"/>
                    </a:cubicBezTo>
                    <a:cubicBezTo>
                      <a:pt x="10" y="109"/>
                      <a:pt x="10" y="109"/>
                      <a:pt x="10" y="109"/>
                    </a:cubicBezTo>
                    <a:lnTo>
                      <a:pt x="10" y="108"/>
                    </a:lnTo>
                    <a:close/>
                    <a:moveTo>
                      <a:pt x="8" y="97"/>
                    </a:moveTo>
                    <a:cubicBezTo>
                      <a:pt x="8" y="97"/>
                      <a:pt x="8" y="97"/>
                      <a:pt x="8" y="97"/>
                    </a:cubicBezTo>
                    <a:cubicBezTo>
                      <a:pt x="8" y="100"/>
                      <a:pt x="9" y="102"/>
                      <a:pt x="9" y="105"/>
                    </a:cubicBezTo>
                    <a:cubicBezTo>
                      <a:pt x="9" y="105"/>
                      <a:pt x="9" y="105"/>
                      <a:pt x="9" y="105"/>
                    </a:cubicBezTo>
                    <a:cubicBezTo>
                      <a:pt x="9" y="103"/>
                      <a:pt x="8" y="100"/>
                      <a:pt x="8" y="97"/>
                    </a:cubicBezTo>
                    <a:close/>
                    <a:moveTo>
                      <a:pt x="1" y="0"/>
                    </a:moveTo>
                    <a:cubicBezTo>
                      <a:pt x="1" y="0"/>
                      <a:pt x="0" y="6"/>
                      <a:pt x="0" y="18"/>
                    </a:cubicBezTo>
                    <a:cubicBezTo>
                      <a:pt x="0" y="20"/>
                      <a:pt x="0" y="22"/>
                      <a:pt x="1" y="25"/>
                    </a:cubicBezTo>
                    <a:cubicBezTo>
                      <a:pt x="0" y="17"/>
                      <a:pt x="0" y="8"/>
                      <a:pt x="1"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8" name="Freeform 2889"/>
              <p:cNvSpPr>
                <a:spLocks/>
              </p:cNvSpPr>
              <p:nvPr/>
            </p:nvSpPr>
            <p:spPr bwMode="auto">
              <a:xfrm>
                <a:off x="1120" y="3833"/>
                <a:ext cx="3" cy="7"/>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3"/>
                      <a:pt x="1" y="1"/>
                      <a:pt x="0" y="0"/>
                    </a:cubicBezTo>
                    <a:close/>
                  </a:path>
                </a:pathLst>
              </a:custGeom>
              <a:solidFill>
                <a:srgbClr val="92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9" name="Freeform 2890"/>
              <p:cNvSpPr>
                <a:spLocks/>
              </p:cNvSpPr>
              <p:nvPr/>
            </p:nvSpPr>
            <p:spPr bwMode="auto">
              <a:xfrm>
                <a:off x="1101" y="3648"/>
                <a:ext cx="17" cy="168"/>
              </a:xfrm>
              <a:custGeom>
                <a:avLst/>
                <a:gdLst>
                  <a:gd name="T0" fmla="*/ 0 w 8"/>
                  <a:gd name="T1" fmla="*/ 0 h 79"/>
                  <a:gd name="T2" fmla="*/ 8 w 8"/>
                  <a:gd name="T3" fmla="*/ 79 h 79"/>
                  <a:gd name="T4" fmla="*/ 8 w 8"/>
                  <a:gd name="T5" fmla="*/ 79 h 79"/>
                  <a:gd name="T6" fmla="*/ 1 w 8"/>
                  <a:gd name="T7" fmla="*/ 7 h 79"/>
                  <a:gd name="T8" fmla="*/ 0 w 8"/>
                  <a:gd name="T9" fmla="*/ 0 h 79"/>
                </a:gdLst>
                <a:ahLst/>
                <a:cxnLst>
                  <a:cxn ang="0">
                    <a:pos x="T0" y="T1"/>
                  </a:cxn>
                  <a:cxn ang="0">
                    <a:pos x="T2" y="T3"/>
                  </a:cxn>
                  <a:cxn ang="0">
                    <a:pos x="T4" y="T5"/>
                  </a:cxn>
                  <a:cxn ang="0">
                    <a:pos x="T6" y="T7"/>
                  </a:cxn>
                  <a:cxn ang="0">
                    <a:pos x="T8" y="T9"/>
                  </a:cxn>
                </a:cxnLst>
                <a:rect l="0" t="0" r="r" b="b"/>
                <a:pathLst>
                  <a:path w="8" h="79">
                    <a:moveTo>
                      <a:pt x="0" y="0"/>
                    </a:moveTo>
                    <a:cubicBezTo>
                      <a:pt x="0" y="16"/>
                      <a:pt x="1" y="44"/>
                      <a:pt x="8" y="79"/>
                    </a:cubicBezTo>
                    <a:cubicBezTo>
                      <a:pt x="8" y="79"/>
                      <a:pt x="8" y="79"/>
                      <a:pt x="8" y="79"/>
                    </a:cubicBezTo>
                    <a:cubicBezTo>
                      <a:pt x="5" y="63"/>
                      <a:pt x="1" y="37"/>
                      <a:pt x="1" y="7"/>
                    </a:cubicBezTo>
                    <a:cubicBezTo>
                      <a:pt x="0" y="4"/>
                      <a:pt x="0" y="2"/>
                      <a:pt x="0" y="0"/>
                    </a:cubicBezTo>
                    <a:close/>
                  </a:path>
                </a:pathLst>
              </a:custGeom>
              <a:solidFill>
                <a:srgbClr val="BB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0" name="Rectangle 2891"/>
              <p:cNvSpPr>
                <a:spLocks noChangeArrowheads="1"/>
              </p:cNvSpPr>
              <p:nvPr/>
            </p:nvSpPr>
            <p:spPr bwMode="auto">
              <a:xfrm>
                <a:off x="1123" y="3842"/>
                <a:ext cx="1" cy="1"/>
              </a:xfrm>
              <a:prstGeom prst="rect">
                <a:avLst/>
              </a:prstGeom>
              <a:solidFill>
                <a:srgbClr val="A53E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1" name="Freeform 2892"/>
              <p:cNvSpPr>
                <a:spLocks/>
              </p:cNvSpPr>
              <p:nvPr/>
            </p:nvSpPr>
            <p:spPr bwMode="auto">
              <a:xfrm>
                <a:off x="1123" y="3842"/>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B3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2" name="Freeform 2893"/>
              <p:cNvSpPr>
                <a:spLocks/>
              </p:cNvSpPr>
              <p:nvPr/>
            </p:nvSpPr>
            <p:spPr bwMode="auto">
              <a:xfrm>
                <a:off x="1110" y="3589"/>
                <a:ext cx="0" cy="21"/>
              </a:xfrm>
              <a:custGeom>
                <a:avLst/>
                <a:gdLst>
                  <a:gd name="T0" fmla="*/ 0 h 10"/>
                  <a:gd name="T1" fmla="*/ 2 h 10"/>
                  <a:gd name="T2" fmla="*/ 10 h 10"/>
                  <a:gd name="T3" fmla="*/ 4 h 10"/>
                  <a:gd name="T4" fmla="*/ 2 h 10"/>
                  <a:gd name="T5" fmla="*/ 0 h 10"/>
                </a:gdLst>
                <a:ahLst/>
                <a:cxnLst>
                  <a:cxn ang="0">
                    <a:pos x="0" y="T0"/>
                  </a:cxn>
                  <a:cxn ang="0">
                    <a:pos x="0" y="T1"/>
                  </a:cxn>
                  <a:cxn ang="0">
                    <a:pos x="0" y="T2"/>
                  </a:cxn>
                  <a:cxn ang="0">
                    <a:pos x="0" y="T3"/>
                  </a:cxn>
                  <a:cxn ang="0">
                    <a:pos x="0" y="T4"/>
                  </a:cxn>
                  <a:cxn ang="0">
                    <a:pos x="0" y="T5"/>
                  </a:cxn>
                </a:cxnLst>
                <a:rect l="0" t="0" r="r" b="b"/>
                <a:pathLst>
                  <a:path h="10">
                    <a:moveTo>
                      <a:pt x="0" y="0"/>
                    </a:moveTo>
                    <a:cubicBezTo>
                      <a:pt x="0" y="1"/>
                      <a:pt x="0" y="1"/>
                      <a:pt x="0" y="2"/>
                    </a:cubicBezTo>
                    <a:cubicBezTo>
                      <a:pt x="0" y="4"/>
                      <a:pt x="0" y="7"/>
                      <a:pt x="0" y="10"/>
                    </a:cubicBezTo>
                    <a:cubicBezTo>
                      <a:pt x="0" y="8"/>
                      <a:pt x="0" y="6"/>
                      <a:pt x="0" y="4"/>
                    </a:cubicBezTo>
                    <a:cubicBezTo>
                      <a:pt x="0" y="4"/>
                      <a:pt x="0" y="3"/>
                      <a:pt x="0" y="2"/>
                    </a:cubicBezTo>
                    <a:cubicBezTo>
                      <a:pt x="0" y="2"/>
                      <a:pt x="0" y="1"/>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3" name="Freeform 2894"/>
              <p:cNvSpPr>
                <a:spLocks/>
              </p:cNvSpPr>
              <p:nvPr/>
            </p:nvSpPr>
            <p:spPr bwMode="auto">
              <a:xfrm>
                <a:off x="1108" y="3593"/>
                <a:ext cx="2" cy="38"/>
              </a:xfrm>
              <a:custGeom>
                <a:avLst/>
                <a:gdLst>
                  <a:gd name="T0" fmla="*/ 1 w 1"/>
                  <a:gd name="T1" fmla="*/ 0 h 18"/>
                  <a:gd name="T2" fmla="*/ 0 w 1"/>
                  <a:gd name="T3" fmla="*/ 10 h 18"/>
                  <a:gd name="T4" fmla="*/ 1 w 1"/>
                  <a:gd name="T5" fmla="*/ 18 h 18"/>
                  <a:gd name="T6" fmla="*/ 1 w 1"/>
                  <a:gd name="T7" fmla="*/ 8 h 18"/>
                  <a:gd name="T8" fmla="*/ 1 w 1"/>
                  <a:gd name="T9" fmla="*/ 0 h 18"/>
                </a:gdLst>
                <a:ahLst/>
                <a:cxnLst>
                  <a:cxn ang="0">
                    <a:pos x="T0" y="T1"/>
                  </a:cxn>
                  <a:cxn ang="0">
                    <a:pos x="T2" y="T3"/>
                  </a:cxn>
                  <a:cxn ang="0">
                    <a:pos x="T4" y="T5"/>
                  </a:cxn>
                  <a:cxn ang="0">
                    <a:pos x="T6" y="T7"/>
                  </a:cxn>
                  <a:cxn ang="0">
                    <a:pos x="T8" y="T9"/>
                  </a:cxn>
                </a:cxnLst>
                <a:rect l="0" t="0" r="r" b="b"/>
                <a:pathLst>
                  <a:path w="1" h="18">
                    <a:moveTo>
                      <a:pt x="1" y="0"/>
                    </a:moveTo>
                    <a:cubicBezTo>
                      <a:pt x="1" y="2"/>
                      <a:pt x="0" y="5"/>
                      <a:pt x="0" y="10"/>
                    </a:cubicBezTo>
                    <a:cubicBezTo>
                      <a:pt x="0" y="13"/>
                      <a:pt x="1" y="15"/>
                      <a:pt x="1" y="18"/>
                    </a:cubicBezTo>
                    <a:cubicBezTo>
                      <a:pt x="1" y="15"/>
                      <a:pt x="1" y="12"/>
                      <a:pt x="1" y="8"/>
                    </a:cubicBezTo>
                    <a:cubicBezTo>
                      <a:pt x="1" y="5"/>
                      <a:pt x="1" y="2"/>
                      <a:pt x="1"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4" name="Freeform 2895"/>
              <p:cNvSpPr>
                <a:spLocks/>
              </p:cNvSpPr>
              <p:nvPr/>
            </p:nvSpPr>
            <p:spPr bwMode="auto">
              <a:xfrm>
                <a:off x="1108" y="3631"/>
                <a:ext cx="4" cy="49"/>
              </a:xfrm>
              <a:custGeom>
                <a:avLst/>
                <a:gdLst>
                  <a:gd name="T0" fmla="*/ 0 w 2"/>
                  <a:gd name="T1" fmla="*/ 0 h 23"/>
                  <a:gd name="T2" fmla="*/ 0 w 2"/>
                  <a:gd name="T3" fmla="*/ 11 h 23"/>
                  <a:gd name="T4" fmla="*/ 2 w 2"/>
                  <a:gd name="T5" fmla="*/ 23 h 23"/>
                  <a:gd name="T6" fmla="*/ 1 w 2"/>
                  <a:gd name="T7" fmla="*/ 14 h 23"/>
                  <a:gd name="T8" fmla="*/ 1 w 2"/>
                  <a:gd name="T9" fmla="*/ 8 h 23"/>
                  <a:gd name="T10" fmla="*/ 0 w 2"/>
                  <a:gd name="T11" fmla="*/ 0 h 23"/>
                </a:gdLst>
                <a:ahLst/>
                <a:cxnLst>
                  <a:cxn ang="0">
                    <a:pos x="T0" y="T1"/>
                  </a:cxn>
                  <a:cxn ang="0">
                    <a:pos x="T2" y="T3"/>
                  </a:cxn>
                  <a:cxn ang="0">
                    <a:pos x="T4" y="T5"/>
                  </a:cxn>
                  <a:cxn ang="0">
                    <a:pos x="T6" y="T7"/>
                  </a:cxn>
                  <a:cxn ang="0">
                    <a:pos x="T8" y="T9"/>
                  </a:cxn>
                  <a:cxn ang="0">
                    <a:pos x="T10" y="T11"/>
                  </a:cxn>
                </a:cxnLst>
                <a:rect l="0" t="0" r="r" b="b"/>
                <a:pathLst>
                  <a:path w="2" h="23">
                    <a:moveTo>
                      <a:pt x="0" y="0"/>
                    </a:moveTo>
                    <a:cubicBezTo>
                      <a:pt x="0" y="3"/>
                      <a:pt x="0" y="7"/>
                      <a:pt x="0" y="11"/>
                    </a:cubicBezTo>
                    <a:cubicBezTo>
                      <a:pt x="1" y="15"/>
                      <a:pt x="1" y="19"/>
                      <a:pt x="2" y="23"/>
                    </a:cubicBezTo>
                    <a:cubicBezTo>
                      <a:pt x="2" y="20"/>
                      <a:pt x="1" y="17"/>
                      <a:pt x="1" y="14"/>
                    </a:cubicBezTo>
                    <a:cubicBezTo>
                      <a:pt x="1" y="12"/>
                      <a:pt x="1" y="10"/>
                      <a:pt x="1" y="8"/>
                    </a:cubicBezTo>
                    <a:cubicBezTo>
                      <a:pt x="1" y="5"/>
                      <a:pt x="0" y="3"/>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5" name="Freeform 2896"/>
              <p:cNvSpPr>
                <a:spLocks/>
              </p:cNvSpPr>
              <p:nvPr/>
            </p:nvSpPr>
            <p:spPr bwMode="auto">
              <a:xfrm>
                <a:off x="1110" y="3648"/>
                <a:ext cx="0" cy="13"/>
              </a:xfrm>
              <a:custGeom>
                <a:avLst/>
                <a:gdLst>
                  <a:gd name="T0" fmla="*/ 0 h 6"/>
                  <a:gd name="T1" fmla="*/ 6 h 6"/>
                  <a:gd name="T2" fmla="*/ 4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5"/>
                      <a:pt x="0" y="4"/>
                      <a:pt x="0" y="4"/>
                    </a:cubicBezTo>
                    <a:cubicBezTo>
                      <a:pt x="0" y="2"/>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6" name="Freeform 2897"/>
              <p:cNvSpPr>
                <a:spLocks noEditPoints="1"/>
              </p:cNvSpPr>
              <p:nvPr/>
            </p:nvSpPr>
            <p:spPr bwMode="auto">
              <a:xfrm>
                <a:off x="1110" y="3678"/>
                <a:ext cx="15" cy="123"/>
              </a:xfrm>
              <a:custGeom>
                <a:avLst/>
                <a:gdLst>
                  <a:gd name="T0" fmla="*/ 5 w 7"/>
                  <a:gd name="T1" fmla="*/ 47 h 58"/>
                  <a:gd name="T2" fmla="*/ 5 w 7"/>
                  <a:gd name="T3" fmla="*/ 49 h 58"/>
                  <a:gd name="T4" fmla="*/ 7 w 7"/>
                  <a:gd name="T5" fmla="*/ 58 h 58"/>
                  <a:gd name="T6" fmla="*/ 7 w 7"/>
                  <a:gd name="T7" fmla="*/ 57 h 58"/>
                  <a:gd name="T8" fmla="*/ 5 w 7"/>
                  <a:gd name="T9" fmla="*/ 47 h 58"/>
                  <a:gd name="T10" fmla="*/ 0 w 7"/>
                  <a:gd name="T11" fmla="*/ 0 h 58"/>
                  <a:gd name="T12" fmla="*/ 2 w 7"/>
                  <a:gd name="T13" fmla="*/ 23 h 58"/>
                  <a:gd name="T14" fmla="*/ 3 w 7"/>
                  <a:gd name="T15" fmla="*/ 32 h 58"/>
                  <a:gd name="T16" fmla="*/ 2 w 7"/>
                  <a:gd name="T17" fmla="*/ 14 h 58"/>
                  <a:gd name="T18" fmla="*/ 1 w 7"/>
                  <a:gd name="T19" fmla="*/ 9 h 58"/>
                  <a:gd name="T20" fmla="*/ 0 w 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8">
                    <a:moveTo>
                      <a:pt x="5" y="47"/>
                    </a:moveTo>
                    <a:cubicBezTo>
                      <a:pt x="5" y="47"/>
                      <a:pt x="5" y="48"/>
                      <a:pt x="5" y="49"/>
                    </a:cubicBezTo>
                    <a:cubicBezTo>
                      <a:pt x="6" y="52"/>
                      <a:pt x="7" y="55"/>
                      <a:pt x="7" y="58"/>
                    </a:cubicBezTo>
                    <a:cubicBezTo>
                      <a:pt x="7" y="57"/>
                      <a:pt x="7" y="57"/>
                      <a:pt x="7" y="57"/>
                    </a:cubicBezTo>
                    <a:cubicBezTo>
                      <a:pt x="7" y="55"/>
                      <a:pt x="6" y="51"/>
                      <a:pt x="5" y="47"/>
                    </a:cubicBezTo>
                    <a:close/>
                    <a:moveTo>
                      <a:pt x="0" y="0"/>
                    </a:moveTo>
                    <a:cubicBezTo>
                      <a:pt x="0" y="7"/>
                      <a:pt x="1" y="14"/>
                      <a:pt x="2" y="23"/>
                    </a:cubicBezTo>
                    <a:cubicBezTo>
                      <a:pt x="2" y="26"/>
                      <a:pt x="3" y="29"/>
                      <a:pt x="3" y="32"/>
                    </a:cubicBezTo>
                    <a:cubicBezTo>
                      <a:pt x="3" y="26"/>
                      <a:pt x="2" y="20"/>
                      <a:pt x="2" y="14"/>
                    </a:cubicBezTo>
                    <a:cubicBezTo>
                      <a:pt x="1" y="12"/>
                      <a:pt x="1" y="11"/>
                      <a:pt x="1" y="9"/>
                    </a:cubicBezTo>
                    <a:cubicBezTo>
                      <a:pt x="1" y="6"/>
                      <a:pt x="0" y="3"/>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7" name="Freeform 2898"/>
              <p:cNvSpPr>
                <a:spLocks/>
              </p:cNvSpPr>
              <p:nvPr/>
            </p:nvSpPr>
            <p:spPr bwMode="auto">
              <a:xfrm>
                <a:off x="1114" y="3727"/>
                <a:ext cx="6" cy="55"/>
              </a:xfrm>
              <a:custGeom>
                <a:avLst/>
                <a:gdLst>
                  <a:gd name="T0" fmla="*/ 0 w 3"/>
                  <a:gd name="T1" fmla="*/ 0 h 26"/>
                  <a:gd name="T2" fmla="*/ 3 w 3"/>
                  <a:gd name="T3" fmla="*/ 26 h 26"/>
                  <a:gd name="T4" fmla="*/ 3 w 3"/>
                  <a:gd name="T5" fmla="*/ 24 h 26"/>
                  <a:gd name="T6" fmla="*/ 1 w 3"/>
                  <a:gd name="T7" fmla="*/ 9 h 26"/>
                  <a:gd name="T8" fmla="*/ 0 w 3"/>
                  <a:gd name="T9" fmla="*/ 0 h 26"/>
                </a:gdLst>
                <a:ahLst/>
                <a:cxnLst>
                  <a:cxn ang="0">
                    <a:pos x="T0" y="T1"/>
                  </a:cxn>
                  <a:cxn ang="0">
                    <a:pos x="T2" y="T3"/>
                  </a:cxn>
                  <a:cxn ang="0">
                    <a:pos x="T4" y="T5"/>
                  </a:cxn>
                  <a:cxn ang="0">
                    <a:pos x="T6" y="T7"/>
                  </a:cxn>
                  <a:cxn ang="0">
                    <a:pos x="T8" y="T9"/>
                  </a:cxn>
                </a:cxnLst>
                <a:rect l="0" t="0" r="r" b="b"/>
                <a:pathLst>
                  <a:path w="3" h="26">
                    <a:moveTo>
                      <a:pt x="0" y="0"/>
                    </a:moveTo>
                    <a:cubicBezTo>
                      <a:pt x="1" y="8"/>
                      <a:pt x="2" y="16"/>
                      <a:pt x="3" y="26"/>
                    </a:cubicBezTo>
                    <a:cubicBezTo>
                      <a:pt x="3" y="25"/>
                      <a:pt x="3" y="24"/>
                      <a:pt x="3" y="24"/>
                    </a:cubicBezTo>
                    <a:cubicBezTo>
                      <a:pt x="3" y="20"/>
                      <a:pt x="2" y="14"/>
                      <a:pt x="1" y="9"/>
                    </a:cubicBezTo>
                    <a:cubicBezTo>
                      <a:pt x="1" y="6"/>
                      <a:pt x="0" y="3"/>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8" name="Rectangle 2899"/>
              <p:cNvSpPr>
                <a:spLocks noChangeArrowheads="1"/>
              </p:cNvSpPr>
              <p:nvPr/>
            </p:nvSpPr>
            <p:spPr bwMode="auto">
              <a:xfrm>
                <a:off x="1127" y="3814"/>
                <a:ext cx="1" cy="1"/>
              </a:xfrm>
              <a:prstGeom prst="rect">
                <a:avLst/>
              </a:prstGeom>
              <a:solidFill>
                <a:srgbClr val="B859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9" name="Freeform 2900"/>
              <p:cNvSpPr>
                <a:spLocks/>
              </p:cNvSpPr>
              <p:nvPr/>
            </p:nvSpPr>
            <p:spPr bwMode="auto">
              <a:xfrm>
                <a:off x="1127" y="3812"/>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0" name="Rectangle 2901"/>
              <p:cNvSpPr>
                <a:spLocks noChangeArrowheads="1"/>
              </p:cNvSpPr>
              <p:nvPr/>
            </p:nvSpPr>
            <p:spPr bwMode="auto">
              <a:xfrm>
                <a:off x="1127" y="3814"/>
                <a:ext cx="1" cy="1"/>
              </a:xfrm>
              <a:prstGeom prst="rect">
                <a:avLst/>
              </a:prstGeom>
              <a:solidFill>
                <a:srgbClr val="AA4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1" name="Freeform 2902"/>
              <p:cNvSpPr>
                <a:spLocks/>
              </p:cNvSpPr>
              <p:nvPr/>
            </p:nvSpPr>
            <p:spPr bwMode="auto">
              <a:xfrm>
                <a:off x="1108" y="3623"/>
                <a:ext cx="2" cy="25"/>
              </a:xfrm>
              <a:custGeom>
                <a:avLst/>
                <a:gdLst>
                  <a:gd name="T0" fmla="*/ 0 w 1"/>
                  <a:gd name="T1" fmla="*/ 0 h 12"/>
                  <a:gd name="T2" fmla="*/ 0 w 1"/>
                  <a:gd name="T3" fmla="*/ 4 h 12"/>
                  <a:gd name="T4" fmla="*/ 1 w 1"/>
                  <a:gd name="T5" fmla="*/ 12 h 12"/>
                  <a:gd name="T6" fmla="*/ 0 w 1"/>
                  <a:gd name="T7" fmla="*/ 0 h 12"/>
                </a:gdLst>
                <a:ahLst/>
                <a:cxnLst>
                  <a:cxn ang="0">
                    <a:pos x="T0" y="T1"/>
                  </a:cxn>
                  <a:cxn ang="0">
                    <a:pos x="T2" y="T3"/>
                  </a:cxn>
                  <a:cxn ang="0">
                    <a:pos x="T4" y="T5"/>
                  </a:cxn>
                  <a:cxn ang="0">
                    <a:pos x="T6" y="T7"/>
                  </a:cxn>
                </a:cxnLst>
                <a:rect l="0" t="0" r="r" b="b"/>
                <a:pathLst>
                  <a:path w="1" h="12">
                    <a:moveTo>
                      <a:pt x="0" y="0"/>
                    </a:moveTo>
                    <a:cubicBezTo>
                      <a:pt x="0" y="2"/>
                      <a:pt x="0" y="3"/>
                      <a:pt x="0" y="4"/>
                    </a:cubicBezTo>
                    <a:cubicBezTo>
                      <a:pt x="0" y="7"/>
                      <a:pt x="1" y="9"/>
                      <a:pt x="1" y="12"/>
                    </a:cubicBezTo>
                    <a:cubicBezTo>
                      <a:pt x="1" y="8"/>
                      <a:pt x="0" y="4"/>
                      <a:pt x="0" y="0"/>
                    </a:cubicBezTo>
                    <a:close/>
                  </a:path>
                </a:pathLst>
              </a:custGeom>
              <a:solidFill>
                <a:srgbClr val="B1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2" name="Freeform 2903"/>
              <p:cNvSpPr>
                <a:spLocks/>
              </p:cNvSpPr>
              <p:nvPr/>
            </p:nvSpPr>
            <p:spPr bwMode="auto">
              <a:xfrm>
                <a:off x="1108" y="3614"/>
                <a:ext cx="2" cy="43"/>
              </a:xfrm>
              <a:custGeom>
                <a:avLst/>
                <a:gdLst>
                  <a:gd name="T0" fmla="*/ 0 w 1"/>
                  <a:gd name="T1" fmla="*/ 0 h 20"/>
                  <a:gd name="T2" fmla="*/ 0 w 1"/>
                  <a:gd name="T3" fmla="*/ 4 h 20"/>
                  <a:gd name="T4" fmla="*/ 1 w 1"/>
                  <a:gd name="T5" fmla="*/ 16 h 20"/>
                  <a:gd name="T6" fmla="*/ 1 w 1"/>
                  <a:gd name="T7" fmla="*/ 20 h 20"/>
                  <a:gd name="T8" fmla="*/ 1 w 1"/>
                  <a:gd name="T9" fmla="*/ 8 h 20"/>
                  <a:gd name="T10" fmla="*/ 0 w 1"/>
                  <a:gd name="T11" fmla="*/ 0 h 20"/>
                </a:gdLst>
                <a:ahLst/>
                <a:cxnLst>
                  <a:cxn ang="0">
                    <a:pos x="T0" y="T1"/>
                  </a:cxn>
                  <a:cxn ang="0">
                    <a:pos x="T2" y="T3"/>
                  </a:cxn>
                  <a:cxn ang="0">
                    <a:pos x="T4" y="T5"/>
                  </a:cxn>
                  <a:cxn ang="0">
                    <a:pos x="T6" y="T7"/>
                  </a:cxn>
                  <a:cxn ang="0">
                    <a:pos x="T8" y="T9"/>
                  </a:cxn>
                  <a:cxn ang="0">
                    <a:pos x="T10" y="T11"/>
                  </a:cxn>
                </a:cxnLst>
                <a:rect l="0" t="0" r="r" b="b"/>
                <a:pathLst>
                  <a:path w="1" h="20">
                    <a:moveTo>
                      <a:pt x="0" y="0"/>
                    </a:moveTo>
                    <a:cubicBezTo>
                      <a:pt x="0" y="1"/>
                      <a:pt x="0" y="3"/>
                      <a:pt x="0" y="4"/>
                    </a:cubicBezTo>
                    <a:cubicBezTo>
                      <a:pt x="0" y="8"/>
                      <a:pt x="1" y="12"/>
                      <a:pt x="1" y="16"/>
                    </a:cubicBezTo>
                    <a:cubicBezTo>
                      <a:pt x="1" y="17"/>
                      <a:pt x="1" y="18"/>
                      <a:pt x="1" y="20"/>
                    </a:cubicBezTo>
                    <a:cubicBezTo>
                      <a:pt x="1" y="16"/>
                      <a:pt x="1" y="12"/>
                      <a:pt x="1" y="8"/>
                    </a:cubicBezTo>
                    <a:cubicBezTo>
                      <a:pt x="1" y="5"/>
                      <a:pt x="0" y="3"/>
                      <a:pt x="0" y="0"/>
                    </a:cubicBezTo>
                    <a:close/>
                  </a:path>
                </a:pathLst>
              </a:custGeom>
              <a:solidFill>
                <a:srgbClr val="9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3" name="Freeform 2904"/>
              <p:cNvSpPr>
                <a:spLocks/>
              </p:cNvSpPr>
              <p:nvPr/>
            </p:nvSpPr>
            <p:spPr bwMode="auto">
              <a:xfrm>
                <a:off x="1110" y="3582"/>
                <a:ext cx="0" cy="15"/>
              </a:xfrm>
              <a:custGeom>
                <a:avLst/>
                <a:gdLst>
                  <a:gd name="T0" fmla="*/ 0 h 7"/>
                  <a:gd name="T1" fmla="*/ 3 h 7"/>
                  <a:gd name="T2" fmla="*/ 5 h 7"/>
                  <a:gd name="T3" fmla="*/ 7 h 7"/>
                  <a:gd name="T4" fmla="*/ 2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cubicBezTo>
                      <a:pt x="0" y="1"/>
                      <a:pt x="0" y="2"/>
                      <a:pt x="0" y="3"/>
                    </a:cubicBezTo>
                    <a:cubicBezTo>
                      <a:pt x="0" y="4"/>
                      <a:pt x="0" y="5"/>
                      <a:pt x="0" y="5"/>
                    </a:cubicBezTo>
                    <a:cubicBezTo>
                      <a:pt x="0" y="6"/>
                      <a:pt x="0" y="7"/>
                      <a:pt x="0" y="7"/>
                    </a:cubicBezTo>
                    <a:cubicBezTo>
                      <a:pt x="0" y="5"/>
                      <a:pt x="0" y="4"/>
                      <a:pt x="0" y="2"/>
                    </a:cubicBezTo>
                    <a:cubicBezTo>
                      <a:pt x="0" y="1"/>
                      <a:pt x="0" y="1"/>
                      <a:pt x="0" y="0"/>
                    </a:cubicBezTo>
                    <a:close/>
                  </a:path>
                </a:pathLst>
              </a:custGeom>
              <a:solidFill>
                <a:srgbClr val="C06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4" name="Freeform 2905"/>
              <p:cNvSpPr>
                <a:spLocks/>
              </p:cNvSpPr>
              <p:nvPr/>
            </p:nvSpPr>
            <p:spPr bwMode="auto">
              <a:xfrm>
                <a:off x="1110" y="3582"/>
                <a:ext cx="0" cy="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0"/>
                      <a:pt x="0" y="0"/>
                    </a:cubicBezTo>
                    <a:close/>
                  </a:path>
                </a:pathLst>
              </a:custGeom>
              <a:solidFill>
                <a:srgbClr val="B4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5" name="Freeform 2906"/>
              <p:cNvSpPr>
                <a:spLocks noEditPoints="1"/>
              </p:cNvSpPr>
              <p:nvPr/>
            </p:nvSpPr>
            <p:spPr bwMode="auto">
              <a:xfrm>
                <a:off x="1108" y="3655"/>
                <a:ext cx="17" cy="149"/>
              </a:xfrm>
              <a:custGeom>
                <a:avLst/>
                <a:gdLst>
                  <a:gd name="T0" fmla="*/ 8 w 8"/>
                  <a:gd name="T1" fmla="*/ 68 h 70"/>
                  <a:gd name="T2" fmla="*/ 8 w 8"/>
                  <a:gd name="T3" fmla="*/ 69 h 70"/>
                  <a:gd name="T4" fmla="*/ 8 w 8"/>
                  <a:gd name="T5" fmla="*/ 70 h 70"/>
                  <a:gd name="T6" fmla="*/ 8 w 8"/>
                  <a:gd name="T7" fmla="*/ 70 h 70"/>
                  <a:gd name="T8" fmla="*/ 8 w 8"/>
                  <a:gd name="T9" fmla="*/ 68 h 70"/>
                  <a:gd name="T10" fmla="*/ 0 w 8"/>
                  <a:gd name="T11" fmla="*/ 0 h 70"/>
                  <a:gd name="T12" fmla="*/ 1 w 8"/>
                  <a:gd name="T13" fmla="*/ 11 h 70"/>
                  <a:gd name="T14" fmla="*/ 2 w 8"/>
                  <a:gd name="T15" fmla="*/ 20 h 70"/>
                  <a:gd name="T16" fmla="*/ 3 w 8"/>
                  <a:gd name="T17" fmla="*/ 25 h 70"/>
                  <a:gd name="T18" fmla="*/ 2 w 8"/>
                  <a:gd name="T19" fmla="*/ 12 h 70"/>
                  <a:gd name="T20" fmla="*/ 0 w 8"/>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0">
                    <a:moveTo>
                      <a:pt x="8" y="68"/>
                    </a:moveTo>
                    <a:cubicBezTo>
                      <a:pt x="8" y="69"/>
                      <a:pt x="8" y="69"/>
                      <a:pt x="8" y="69"/>
                    </a:cubicBezTo>
                    <a:cubicBezTo>
                      <a:pt x="8" y="70"/>
                      <a:pt x="8" y="70"/>
                      <a:pt x="8" y="70"/>
                    </a:cubicBezTo>
                    <a:cubicBezTo>
                      <a:pt x="8" y="70"/>
                      <a:pt x="8" y="70"/>
                      <a:pt x="8" y="70"/>
                    </a:cubicBezTo>
                    <a:cubicBezTo>
                      <a:pt x="8" y="69"/>
                      <a:pt x="8" y="69"/>
                      <a:pt x="8" y="68"/>
                    </a:cubicBezTo>
                    <a:close/>
                    <a:moveTo>
                      <a:pt x="0" y="0"/>
                    </a:moveTo>
                    <a:cubicBezTo>
                      <a:pt x="0" y="3"/>
                      <a:pt x="0" y="7"/>
                      <a:pt x="1" y="11"/>
                    </a:cubicBezTo>
                    <a:cubicBezTo>
                      <a:pt x="1" y="14"/>
                      <a:pt x="2" y="17"/>
                      <a:pt x="2" y="20"/>
                    </a:cubicBezTo>
                    <a:cubicBezTo>
                      <a:pt x="2" y="22"/>
                      <a:pt x="2" y="23"/>
                      <a:pt x="3" y="25"/>
                    </a:cubicBezTo>
                    <a:cubicBezTo>
                      <a:pt x="2" y="21"/>
                      <a:pt x="2" y="17"/>
                      <a:pt x="2" y="12"/>
                    </a:cubicBezTo>
                    <a:cubicBezTo>
                      <a:pt x="1" y="8"/>
                      <a:pt x="1" y="4"/>
                      <a:pt x="0" y="0"/>
                    </a:cubicBezTo>
                    <a:close/>
                  </a:path>
                </a:pathLst>
              </a:custGeom>
              <a:solidFill>
                <a:srgbClr val="BE6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6" name="Freeform 2907"/>
              <p:cNvSpPr>
                <a:spLocks/>
              </p:cNvSpPr>
              <p:nvPr/>
            </p:nvSpPr>
            <p:spPr bwMode="auto">
              <a:xfrm>
                <a:off x="1125" y="3804"/>
                <a:ext cx="2" cy="8"/>
              </a:xfrm>
              <a:custGeom>
                <a:avLst/>
                <a:gdLst>
                  <a:gd name="T0" fmla="*/ 0 w 1"/>
                  <a:gd name="T1" fmla="*/ 0 h 4"/>
                  <a:gd name="T2" fmla="*/ 0 w 1"/>
                  <a:gd name="T3" fmla="*/ 0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1" y="1"/>
                      <a:pt x="1" y="2"/>
                      <a:pt x="1" y="4"/>
                    </a:cubicBezTo>
                    <a:cubicBezTo>
                      <a:pt x="1" y="4"/>
                      <a:pt x="1" y="4"/>
                      <a:pt x="1" y="4"/>
                    </a:cubicBezTo>
                    <a:cubicBezTo>
                      <a:pt x="1" y="3"/>
                      <a:pt x="1" y="1"/>
                      <a:pt x="0" y="0"/>
                    </a:cubicBezTo>
                    <a:close/>
                  </a:path>
                </a:pathLst>
              </a:custGeom>
              <a:solidFill>
                <a:srgbClr val="B05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7" name="Freeform 2908"/>
              <p:cNvSpPr>
                <a:spLocks/>
              </p:cNvSpPr>
              <p:nvPr/>
            </p:nvSpPr>
            <p:spPr bwMode="auto">
              <a:xfrm>
                <a:off x="1114" y="3574"/>
                <a:ext cx="0" cy="23"/>
              </a:xfrm>
              <a:custGeom>
                <a:avLst/>
                <a:gdLst>
                  <a:gd name="T0" fmla="*/ 0 h 11"/>
                  <a:gd name="T1" fmla="*/ 6 h 11"/>
                  <a:gd name="T2" fmla="*/ 11 h 11"/>
                  <a:gd name="T3" fmla="*/ 8 h 11"/>
                  <a:gd name="T4" fmla="*/ 1 h 11"/>
                  <a:gd name="T5" fmla="*/ 0 h 11"/>
                </a:gdLst>
                <a:ahLst/>
                <a:cxnLst>
                  <a:cxn ang="0">
                    <a:pos x="0" y="T0"/>
                  </a:cxn>
                  <a:cxn ang="0">
                    <a:pos x="0" y="T1"/>
                  </a:cxn>
                  <a:cxn ang="0">
                    <a:pos x="0" y="T2"/>
                  </a:cxn>
                  <a:cxn ang="0">
                    <a:pos x="0" y="T3"/>
                  </a:cxn>
                  <a:cxn ang="0">
                    <a:pos x="0" y="T4"/>
                  </a:cxn>
                  <a:cxn ang="0">
                    <a:pos x="0" y="T5"/>
                  </a:cxn>
                </a:cxnLst>
                <a:rect l="0" t="0" r="r" b="b"/>
                <a:pathLst>
                  <a:path h="11">
                    <a:moveTo>
                      <a:pt x="0" y="0"/>
                    </a:moveTo>
                    <a:cubicBezTo>
                      <a:pt x="0" y="1"/>
                      <a:pt x="0" y="3"/>
                      <a:pt x="0" y="6"/>
                    </a:cubicBezTo>
                    <a:cubicBezTo>
                      <a:pt x="0" y="8"/>
                      <a:pt x="0" y="9"/>
                      <a:pt x="0" y="11"/>
                    </a:cubicBezTo>
                    <a:cubicBezTo>
                      <a:pt x="0" y="10"/>
                      <a:pt x="0" y="9"/>
                      <a:pt x="0" y="8"/>
                    </a:cubicBezTo>
                    <a:cubicBezTo>
                      <a:pt x="0" y="6"/>
                      <a:pt x="0" y="4"/>
                      <a:pt x="0" y="1"/>
                    </a:cubicBezTo>
                    <a:lnTo>
                      <a:pt x="0" y="0"/>
                    </a:ln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8" name="Freeform 2909"/>
              <p:cNvSpPr>
                <a:spLocks/>
              </p:cNvSpPr>
              <p:nvPr/>
            </p:nvSpPr>
            <p:spPr bwMode="auto">
              <a:xfrm>
                <a:off x="1112" y="3587"/>
                <a:ext cx="2" cy="40"/>
              </a:xfrm>
              <a:custGeom>
                <a:avLst/>
                <a:gdLst>
                  <a:gd name="T0" fmla="*/ 1 w 1"/>
                  <a:gd name="T1" fmla="*/ 0 h 19"/>
                  <a:gd name="T2" fmla="*/ 0 w 1"/>
                  <a:gd name="T3" fmla="*/ 10 h 19"/>
                  <a:gd name="T4" fmla="*/ 0 w 1"/>
                  <a:gd name="T5" fmla="*/ 11 h 19"/>
                  <a:gd name="T6" fmla="*/ 1 w 1"/>
                  <a:gd name="T7" fmla="*/ 19 h 19"/>
                  <a:gd name="T8" fmla="*/ 1 w 1"/>
                  <a:gd name="T9" fmla="*/ 5 h 19"/>
                  <a:gd name="T10" fmla="*/ 1 w 1"/>
                  <a:gd name="T11" fmla="*/ 0 h 19"/>
                </a:gdLst>
                <a:ahLst/>
                <a:cxnLst>
                  <a:cxn ang="0">
                    <a:pos x="T0" y="T1"/>
                  </a:cxn>
                  <a:cxn ang="0">
                    <a:pos x="T2" y="T3"/>
                  </a:cxn>
                  <a:cxn ang="0">
                    <a:pos x="T4" y="T5"/>
                  </a:cxn>
                  <a:cxn ang="0">
                    <a:pos x="T6" y="T7"/>
                  </a:cxn>
                  <a:cxn ang="0">
                    <a:pos x="T8" y="T9"/>
                  </a:cxn>
                  <a:cxn ang="0">
                    <a:pos x="T10" y="T11"/>
                  </a:cxn>
                </a:cxnLst>
                <a:rect l="0" t="0" r="r" b="b"/>
                <a:pathLst>
                  <a:path w="1" h="19">
                    <a:moveTo>
                      <a:pt x="1" y="0"/>
                    </a:moveTo>
                    <a:cubicBezTo>
                      <a:pt x="0" y="3"/>
                      <a:pt x="0" y="6"/>
                      <a:pt x="0" y="10"/>
                    </a:cubicBezTo>
                    <a:cubicBezTo>
                      <a:pt x="0" y="11"/>
                      <a:pt x="0" y="11"/>
                      <a:pt x="0" y="11"/>
                    </a:cubicBezTo>
                    <a:cubicBezTo>
                      <a:pt x="0" y="13"/>
                      <a:pt x="0" y="16"/>
                      <a:pt x="1" y="19"/>
                    </a:cubicBezTo>
                    <a:cubicBezTo>
                      <a:pt x="1" y="14"/>
                      <a:pt x="1" y="9"/>
                      <a:pt x="1" y="5"/>
                    </a:cubicBezTo>
                    <a:cubicBezTo>
                      <a:pt x="1" y="3"/>
                      <a:pt x="1" y="2"/>
                      <a:pt x="1"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9" name="Freeform 2910"/>
              <p:cNvSpPr>
                <a:spLocks/>
              </p:cNvSpPr>
              <p:nvPr/>
            </p:nvSpPr>
            <p:spPr bwMode="auto">
              <a:xfrm>
                <a:off x="1112" y="3655"/>
                <a:ext cx="2" cy="10"/>
              </a:xfrm>
              <a:custGeom>
                <a:avLst/>
                <a:gdLst>
                  <a:gd name="T0" fmla="*/ 0 w 1"/>
                  <a:gd name="T1" fmla="*/ 0 h 5"/>
                  <a:gd name="T2" fmla="*/ 0 w 1"/>
                  <a:gd name="T3" fmla="*/ 3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cubicBezTo>
                      <a:pt x="0" y="1"/>
                      <a:pt x="0" y="2"/>
                      <a:pt x="0" y="3"/>
                    </a:cubicBezTo>
                    <a:cubicBezTo>
                      <a:pt x="0" y="4"/>
                      <a:pt x="0" y="4"/>
                      <a:pt x="1" y="5"/>
                    </a:cubicBezTo>
                    <a:cubicBezTo>
                      <a:pt x="0" y="3"/>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0" name="Freeform 2911"/>
              <p:cNvSpPr>
                <a:spLocks/>
              </p:cNvSpPr>
              <p:nvPr/>
            </p:nvSpPr>
            <p:spPr bwMode="auto">
              <a:xfrm>
                <a:off x="1112" y="3629"/>
                <a:ext cx="4" cy="60"/>
              </a:xfrm>
              <a:custGeom>
                <a:avLst/>
                <a:gdLst>
                  <a:gd name="T0" fmla="*/ 0 w 2"/>
                  <a:gd name="T1" fmla="*/ 0 h 28"/>
                  <a:gd name="T2" fmla="*/ 0 w 2"/>
                  <a:gd name="T3" fmla="*/ 12 h 28"/>
                  <a:gd name="T4" fmla="*/ 1 w 2"/>
                  <a:gd name="T5" fmla="*/ 17 h 28"/>
                  <a:gd name="T6" fmla="*/ 2 w 2"/>
                  <a:gd name="T7" fmla="*/ 27 h 28"/>
                  <a:gd name="T8" fmla="*/ 2 w 2"/>
                  <a:gd name="T9" fmla="*/ 28 h 28"/>
                  <a:gd name="T10" fmla="*/ 1 w 2"/>
                  <a:gd name="T11" fmla="*/ 12 h 28"/>
                  <a:gd name="T12" fmla="*/ 0 w 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 h="28">
                    <a:moveTo>
                      <a:pt x="0" y="0"/>
                    </a:moveTo>
                    <a:cubicBezTo>
                      <a:pt x="0" y="3"/>
                      <a:pt x="0" y="7"/>
                      <a:pt x="0" y="12"/>
                    </a:cubicBezTo>
                    <a:cubicBezTo>
                      <a:pt x="0" y="13"/>
                      <a:pt x="0" y="15"/>
                      <a:pt x="1" y="17"/>
                    </a:cubicBezTo>
                    <a:cubicBezTo>
                      <a:pt x="1" y="21"/>
                      <a:pt x="1" y="24"/>
                      <a:pt x="2" y="27"/>
                    </a:cubicBezTo>
                    <a:cubicBezTo>
                      <a:pt x="2" y="28"/>
                      <a:pt x="2" y="28"/>
                      <a:pt x="2" y="28"/>
                    </a:cubicBezTo>
                    <a:cubicBezTo>
                      <a:pt x="2" y="23"/>
                      <a:pt x="1" y="18"/>
                      <a:pt x="1" y="12"/>
                    </a:cubicBezTo>
                    <a:cubicBezTo>
                      <a:pt x="1" y="8"/>
                      <a:pt x="0" y="4"/>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1" name="Freeform 2912"/>
              <p:cNvSpPr>
                <a:spLocks/>
              </p:cNvSpPr>
              <p:nvPr/>
            </p:nvSpPr>
            <p:spPr bwMode="auto">
              <a:xfrm>
                <a:off x="1114" y="3697"/>
                <a:ext cx="13" cy="85"/>
              </a:xfrm>
              <a:custGeom>
                <a:avLst/>
                <a:gdLst>
                  <a:gd name="T0" fmla="*/ 0 w 6"/>
                  <a:gd name="T1" fmla="*/ 0 h 40"/>
                  <a:gd name="T2" fmla="*/ 1 w 6"/>
                  <a:gd name="T3" fmla="*/ 9 h 40"/>
                  <a:gd name="T4" fmla="*/ 6 w 6"/>
                  <a:gd name="T5" fmla="*/ 38 h 40"/>
                  <a:gd name="T6" fmla="*/ 6 w 6"/>
                  <a:gd name="T7" fmla="*/ 40 h 40"/>
                  <a:gd name="T8" fmla="*/ 6 w 6"/>
                  <a:gd name="T9" fmla="*/ 39 h 40"/>
                  <a:gd name="T10" fmla="*/ 2 w 6"/>
                  <a:gd name="T11" fmla="*/ 10 h 40"/>
                  <a:gd name="T12" fmla="*/ 1 w 6"/>
                  <a:gd name="T13" fmla="*/ 4 h 40"/>
                  <a:gd name="T14" fmla="*/ 0 w 6"/>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0">
                    <a:moveTo>
                      <a:pt x="0" y="0"/>
                    </a:moveTo>
                    <a:cubicBezTo>
                      <a:pt x="1" y="3"/>
                      <a:pt x="1" y="6"/>
                      <a:pt x="1" y="9"/>
                    </a:cubicBezTo>
                    <a:cubicBezTo>
                      <a:pt x="3" y="18"/>
                      <a:pt x="4" y="28"/>
                      <a:pt x="6" y="38"/>
                    </a:cubicBezTo>
                    <a:cubicBezTo>
                      <a:pt x="6" y="39"/>
                      <a:pt x="6" y="39"/>
                      <a:pt x="6" y="40"/>
                    </a:cubicBezTo>
                    <a:cubicBezTo>
                      <a:pt x="6" y="39"/>
                      <a:pt x="6" y="39"/>
                      <a:pt x="6" y="39"/>
                    </a:cubicBezTo>
                    <a:cubicBezTo>
                      <a:pt x="5" y="31"/>
                      <a:pt x="3" y="22"/>
                      <a:pt x="2" y="10"/>
                    </a:cubicBezTo>
                    <a:cubicBezTo>
                      <a:pt x="2" y="8"/>
                      <a:pt x="2" y="6"/>
                      <a:pt x="1" y="4"/>
                    </a:cubicBezTo>
                    <a:cubicBezTo>
                      <a:pt x="1" y="3"/>
                      <a:pt x="1" y="2"/>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2" name="Freeform 2913"/>
              <p:cNvSpPr>
                <a:spLocks noEditPoints="1"/>
              </p:cNvSpPr>
              <p:nvPr/>
            </p:nvSpPr>
            <p:spPr bwMode="auto">
              <a:xfrm>
                <a:off x="1114" y="3689"/>
                <a:ext cx="13" cy="100"/>
              </a:xfrm>
              <a:custGeom>
                <a:avLst/>
                <a:gdLst>
                  <a:gd name="T0" fmla="*/ 6 w 6"/>
                  <a:gd name="T1" fmla="*/ 43 h 47"/>
                  <a:gd name="T2" fmla="*/ 6 w 6"/>
                  <a:gd name="T3" fmla="*/ 44 h 47"/>
                  <a:gd name="T4" fmla="*/ 6 w 6"/>
                  <a:gd name="T5" fmla="*/ 47 h 47"/>
                  <a:gd name="T6" fmla="*/ 6 w 6"/>
                  <a:gd name="T7" fmla="*/ 46 h 47"/>
                  <a:gd name="T8" fmla="*/ 6 w 6"/>
                  <a:gd name="T9" fmla="*/ 43 h 47"/>
                  <a:gd name="T10" fmla="*/ 0 w 6"/>
                  <a:gd name="T11" fmla="*/ 0 h 47"/>
                  <a:gd name="T12" fmla="*/ 0 w 6"/>
                  <a:gd name="T13" fmla="*/ 4 h 47"/>
                  <a:gd name="T14" fmla="*/ 1 w 6"/>
                  <a:gd name="T15" fmla="*/ 8 h 47"/>
                  <a:gd name="T16" fmla="*/ 0 w 6"/>
                  <a:gd name="T17" fmla="*/ 2 h 47"/>
                  <a:gd name="T18" fmla="*/ 0 w 6"/>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7">
                    <a:moveTo>
                      <a:pt x="6" y="43"/>
                    </a:moveTo>
                    <a:cubicBezTo>
                      <a:pt x="6" y="43"/>
                      <a:pt x="6" y="43"/>
                      <a:pt x="6" y="44"/>
                    </a:cubicBezTo>
                    <a:cubicBezTo>
                      <a:pt x="6" y="45"/>
                      <a:pt x="6" y="46"/>
                      <a:pt x="6" y="47"/>
                    </a:cubicBezTo>
                    <a:cubicBezTo>
                      <a:pt x="6" y="47"/>
                      <a:pt x="6" y="46"/>
                      <a:pt x="6" y="46"/>
                    </a:cubicBezTo>
                    <a:cubicBezTo>
                      <a:pt x="6" y="45"/>
                      <a:pt x="6" y="44"/>
                      <a:pt x="6" y="43"/>
                    </a:cubicBezTo>
                    <a:close/>
                    <a:moveTo>
                      <a:pt x="0" y="0"/>
                    </a:moveTo>
                    <a:cubicBezTo>
                      <a:pt x="0" y="1"/>
                      <a:pt x="0" y="3"/>
                      <a:pt x="0" y="4"/>
                    </a:cubicBezTo>
                    <a:cubicBezTo>
                      <a:pt x="1" y="6"/>
                      <a:pt x="1" y="7"/>
                      <a:pt x="1" y="8"/>
                    </a:cubicBezTo>
                    <a:cubicBezTo>
                      <a:pt x="1" y="6"/>
                      <a:pt x="1" y="4"/>
                      <a:pt x="0" y="2"/>
                    </a:cubicBezTo>
                    <a:cubicBezTo>
                      <a:pt x="0" y="1"/>
                      <a:pt x="0" y="1"/>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3" name="Freeform 2914"/>
              <p:cNvSpPr>
                <a:spLocks/>
              </p:cNvSpPr>
              <p:nvPr/>
            </p:nvSpPr>
            <p:spPr bwMode="auto">
              <a:xfrm>
                <a:off x="1131" y="3801"/>
                <a:ext cx="0" cy="7"/>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3"/>
                      <a:pt x="0" y="2"/>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4" name="Freeform 2915"/>
              <p:cNvSpPr>
                <a:spLocks noEditPoints="1"/>
              </p:cNvSpPr>
              <p:nvPr/>
            </p:nvSpPr>
            <p:spPr bwMode="auto">
              <a:xfrm>
                <a:off x="1112" y="3661"/>
                <a:ext cx="6" cy="58"/>
              </a:xfrm>
              <a:custGeom>
                <a:avLst/>
                <a:gdLst>
                  <a:gd name="T0" fmla="*/ 2 w 3"/>
                  <a:gd name="T1" fmla="*/ 21 h 27"/>
                  <a:gd name="T2" fmla="*/ 3 w 3"/>
                  <a:gd name="T3" fmla="*/ 27 h 27"/>
                  <a:gd name="T4" fmla="*/ 3 w 3"/>
                  <a:gd name="T5" fmla="*/ 23 h 27"/>
                  <a:gd name="T6" fmla="*/ 3 w 3"/>
                  <a:gd name="T7" fmla="*/ 22 h 27"/>
                  <a:gd name="T8" fmla="*/ 2 w 3"/>
                  <a:gd name="T9" fmla="*/ 21 h 27"/>
                  <a:gd name="T10" fmla="*/ 0 w 3"/>
                  <a:gd name="T11" fmla="*/ 0 h 27"/>
                  <a:gd name="T12" fmla="*/ 0 w 3"/>
                  <a:gd name="T13" fmla="*/ 1 h 27"/>
                  <a:gd name="T14" fmla="*/ 1 w 3"/>
                  <a:gd name="T15" fmla="*/ 6 h 27"/>
                  <a:gd name="T16" fmla="*/ 1 w 3"/>
                  <a:gd name="T17" fmla="*/ 2 h 27"/>
                  <a:gd name="T18" fmla="*/ 0 w 3"/>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7">
                    <a:moveTo>
                      <a:pt x="2" y="21"/>
                    </a:moveTo>
                    <a:cubicBezTo>
                      <a:pt x="3" y="23"/>
                      <a:pt x="3" y="25"/>
                      <a:pt x="3" y="27"/>
                    </a:cubicBezTo>
                    <a:cubicBezTo>
                      <a:pt x="3" y="26"/>
                      <a:pt x="3" y="24"/>
                      <a:pt x="3" y="23"/>
                    </a:cubicBezTo>
                    <a:cubicBezTo>
                      <a:pt x="3" y="23"/>
                      <a:pt x="3" y="22"/>
                      <a:pt x="3" y="22"/>
                    </a:cubicBezTo>
                    <a:lnTo>
                      <a:pt x="2" y="21"/>
                    </a:lnTo>
                    <a:close/>
                    <a:moveTo>
                      <a:pt x="0" y="0"/>
                    </a:moveTo>
                    <a:cubicBezTo>
                      <a:pt x="0" y="1"/>
                      <a:pt x="0" y="1"/>
                      <a:pt x="0" y="1"/>
                    </a:cubicBezTo>
                    <a:cubicBezTo>
                      <a:pt x="0" y="3"/>
                      <a:pt x="1" y="4"/>
                      <a:pt x="1" y="6"/>
                    </a:cubicBezTo>
                    <a:cubicBezTo>
                      <a:pt x="1" y="5"/>
                      <a:pt x="1" y="3"/>
                      <a:pt x="1" y="2"/>
                    </a:cubicBezTo>
                    <a:cubicBezTo>
                      <a:pt x="0" y="1"/>
                      <a:pt x="0" y="1"/>
                      <a:pt x="0"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5" name="Freeform 2916"/>
              <p:cNvSpPr>
                <a:spLocks/>
              </p:cNvSpPr>
              <p:nvPr/>
            </p:nvSpPr>
            <p:spPr bwMode="auto">
              <a:xfrm>
                <a:off x="1112" y="3663"/>
                <a:ext cx="6" cy="47"/>
              </a:xfrm>
              <a:custGeom>
                <a:avLst/>
                <a:gdLst>
                  <a:gd name="T0" fmla="*/ 0 w 3"/>
                  <a:gd name="T1" fmla="*/ 0 h 22"/>
                  <a:gd name="T2" fmla="*/ 1 w 3"/>
                  <a:gd name="T3" fmla="*/ 12 h 22"/>
                  <a:gd name="T4" fmla="*/ 1 w 3"/>
                  <a:gd name="T5" fmla="*/ 14 h 22"/>
                  <a:gd name="T6" fmla="*/ 2 w 3"/>
                  <a:gd name="T7" fmla="*/ 20 h 22"/>
                  <a:gd name="T8" fmla="*/ 3 w 3"/>
                  <a:gd name="T9" fmla="*/ 21 h 22"/>
                  <a:gd name="T10" fmla="*/ 3 w 3"/>
                  <a:gd name="T11" fmla="*/ 22 h 22"/>
                  <a:gd name="T12" fmla="*/ 2 w 3"/>
                  <a:gd name="T13" fmla="*/ 15 h 22"/>
                  <a:gd name="T14" fmla="*/ 1 w 3"/>
                  <a:gd name="T15" fmla="*/ 5 h 22"/>
                  <a:gd name="T16" fmla="*/ 0 w 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2">
                    <a:moveTo>
                      <a:pt x="0" y="0"/>
                    </a:moveTo>
                    <a:cubicBezTo>
                      <a:pt x="1" y="4"/>
                      <a:pt x="1" y="8"/>
                      <a:pt x="1" y="12"/>
                    </a:cubicBezTo>
                    <a:cubicBezTo>
                      <a:pt x="1" y="13"/>
                      <a:pt x="1" y="13"/>
                      <a:pt x="1" y="14"/>
                    </a:cubicBezTo>
                    <a:cubicBezTo>
                      <a:pt x="2" y="16"/>
                      <a:pt x="2" y="18"/>
                      <a:pt x="2" y="20"/>
                    </a:cubicBezTo>
                    <a:cubicBezTo>
                      <a:pt x="3" y="21"/>
                      <a:pt x="3" y="21"/>
                      <a:pt x="3" y="21"/>
                    </a:cubicBezTo>
                    <a:cubicBezTo>
                      <a:pt x="3" y="21"/>
                      <a:pt x="3" y="22"/>
                      <a:pt x="3" y="22"/>
                    </a:cubicBezTo>
                    <a:cubicBezTo>
                      <a:pt x="3" y="20"/>
                      <a:pt x="2" y="17"/>
                      <a:pt x="2" y="15"/>
                    </a:cubicBezTo>
                    <a:cubicBezTo>
                      <a:pt x="2" y="12"/>
                      <a:pt x="1" y="8"/>
                      <a:pt x="1" y="5"/>
                    </a:cubicBezTo>
                    <a:cubicBezTo>
                      <a:pt x="1" y="3"/>
                      <a:pt x="0" y="2"/>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6" name="Freeform 2917"/>
              <p:cNvSpPr>
                <a:spLocks/>
              </p:cNvSpPr>
              <p:nvPr/>
            </p:nvSpPr>
            <p:spPr bwMode="auto">
              <a:xfrm>
                <a:off x="1114" y="3665"/>
                <a:ext cx="2" cy="24"/>
              </a:xfrm>
              <a:custGeom>
                <a:avLst/>
                <a:gdLst>
                  <a:gd name="T0" fmla="*/ 0 w 1"/>
                  <a:gd name="T1" fmla="*/ 0 h 11"/>
                  <a:gd name="T2" fmla="*/ 0 w 1"/>
                  <a:gd name="T3" fmla="*/ 4 h 11"/>
                  <a:gd name="T4" fmla="*/ 1 w 1"/>
                  <a:gd name="T5" fmla="*/ 11 h 11"/>
                  <a:gd name="T6" fmla="*/ 1 w 1"/>
                  <a:gd name="T7" fmla="*/ 11 h 11"/>
                  <a:gd name="T8" fmla="*/ 1 w 1"/>
                  <a:gd name="T9" fmla="*/ 10 h 11"/>
                  <a:gd name="T10" fmla="*/ 0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0" y="0"/>
                    </a:moveTo>
                    <a:cubicBezTo>
                      <a:pt x="0" y="1"/>
                      <a:pt x="0" y="3"/>
                      <a:pt x="0" y="4"/>
                    </a:cubicBezTo>
                    <a:cubicBezTo>
                      <a:pt x="0" y="6"/>
                      <a:pt x="1" y="9"/>
                      <a:pt x="1" y="11"/>
                    </a:cubicBezTo>
                    <a:cubicBezTo>
                      <a:pt x="1" y="11"/>
                      <a:pt x="1" y="11"/>
                      <a:pt x="1" y="11"/>
                    </a:cubicBezTo>
                    <a:cubicBezTo>
                      <a:pt x="1" y="10"/>
                      <a:pt x="1" y="10"/>
                      <a:pt x="1" y="10"/>
                    </a:cubicBezTo>
                    <a:cubicBezTo>
                      <a:pt x="0" y="7"/>
                      <a:pt x="0" y="4"/>
                      <a:pt x="0" y="0"/>
                    </a:cubicBezTo>
                    <a:close/>
                  </a:path>
                </a:pathLst>
              </a:custGeom>
              <a:solidFill>
                <a:srgbClr val="82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7" name="Freeform 2918"/>
              <p:cNvSpPr>
                <a:spLocks/>
              </p:cNvSpPr>
              <p:nvPr/>
            </p:nvSpPr>
            <p:spPr bwMode="auto">
              <a:xfrm>
                <a:off x="1114" y="3674"/>
                <a:ext cx="2" cy="21"/>
              </a:xfrm>
              <a:custGeom>
                <a:avLst/>
                <a:gdLst>
                  <a:gd name="T0" fmla="*/ 0 w 1"/>
                  <a:gd name="T1" fmla="*/ 0 h 10"/>
                  <a:gd name="T2" fmla="*/ 1 w 1"/>
                  <a:gd name="T3" fmla="*/ 10 h 10"/>
                  <a:gd name="T4" fmla="*/ 1 w 1"/>
                  <a:gd name="T5" fmla="*/ 7 h 10"/>
                  <a:gd name="T6" fmla="*/ 0 w 1"/>
                  <a:gd name="T7" fmla="*/ 0 h 10"/>
                </a:gdLst>
                <a:ahLst/>
                <a:cxnLst>
                  <a:cxn ang="0">
                    <a:pos x="T0" y="T1"/>
                  </a:cxn>
                  <a:cxn ang="0">
                    <a:pos x="T2" y="T3"/>
                  </a:cxn>
                  <a:cxn ang="0">
                    <a:pos x="T4" y="T5"/>
                  </a:cxn>
                  <a:cxn ang="0">
                    <a:pos x="T6" y="T7"/>
                  </a:cxn>
                </a:cxnLst>
                <a:rect l="0" t="0" r="r" b="b"/>
                <a:pathLst>
                  <a:path w="1" h="10">
                    <a:moveTo>
                      <a:pt x="0" y="0"/>
                    </a:moveTo>
                    <a:cubicBezTo>
                      <a:pt x="0" y="3"/>
                      <a:pt x="1" y="7"/>
                      <a:pt x="1" y="10"/>
                    </a:cubicBezTo>
                    <a:cubicBezTo>
                      <a:pt x="1" y="9"/>
                      <a:pt x="1" y="8"/>
                      <a:pt x="1" y="7"/>
                    </a:cubicBezTo>
                    <a:cubicBezTo>
                      <a:pt x="1" y="5"/>
                      <a:pt x="0" y="2"/>
                      <a:pt x="0" y="0"/>
                    </a:cubicBezTo>
                    <a:close/>
                  </a:path>
                </a:pathLst>
              </a:custGeom>
              <a:solidFill>
                <a:srgbClr val="64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8" name="Rectangle 2919"/>
              <p:cNvSpPr>
                <a:spLocks noChangeArrowheads="1"/>
              </p:cNvSpPr>
              <p:nvPr/>
            </p:nvSpPr>
            <p:spPr bwMode="auto">
              <a:xfrm>
                <a:off x="1129" y="3797"/>
                <a:ext cx="1" cy="2"/>
              </a:xfrm>
              <a:prstGeom prst="rect">
                <a:avLst/>
              </a:prstGeom>
              <a:solidFill>
                <a:srgbClr val="9035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9" name="Freeform 2920"/>
              <p:cNvSpPr>
                <a:spLocks/>
              </p:cNvSpPr>
              <p:nvPr/>
            </p:nvSpPr>
            <p:spPr bwMode="auto">
              <a:xfrm>
                <a:off x="1127" y="3787"/>
                <a:ext cx="2" cy="10"/>
              </a:xfrm>
              <a:custGeom>
                <a:avLst/>
                <a:gdLst>
                  <a:gd name="T0" fmla="*/ 0 w 1"/>
                  <a:gd name="T1" fmla="*/ 0 h 5"/>
                  <a:gd name="T2" fmla="*/ 0 w 1"/>
                  <a:gd name="T3" fmla="*/ 1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1"/>
                      <a:pt x="0" y="1"/>
                    </a:cubicBezTo>
                    <a:cubicBezTo>
                      <a:pt x="1" y="2"/>
                      <a:pt x="1" y="4"/>
                      <a:pt x="1" y="5"/>
                    </a:cubicBezTo>
                    <a:cubicBezTo>
                      <a:pt x="1" y="5"/>
                      <a:pt x="1" y="5"/>
                      <a:pt x="1" y="5"/>
                    </a:cubicBezTo>
                    <a:cubicBezTo>
                      <a:pt x="1" y="3"/>
                      <a:pt x="1" y="2"/>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0" name="Freeform 2921"/>
              <p:cNvSpPr>
                <a:spLocks/>
              </p:cNvSpPr>
              <p:nvPr/>
            </p:nvSpPr>
            <p:spPr bwMode="auto">
              <a:xfrm>
                <a:off x="1129" y="3799"/>
                <a:ext cx="2" cy="2"/>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1"/>
                      <a:pt x="1" y="1"/>
                      <a:pt x="1" y="1"/>
                    </a:cubicBezTo>
                    <a:cubicBezTo>
                      <a:pt x="1" y="1"/>
                      <a:pt x="1" y="0"/>
                      <a:pt x="0" y="0"/>
                    </a:cubicBezTo>
                    <a:close/>
                  </a:path>
                </a:pathLst>
              </a:custGeom>
              <a:solidFill>
                <a:srgbClr val="82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1" name="Freeform 2922"/>
              <p:cNvSpPr>
                <a:spLocks/>
              </p:cNvSpPr>
              <p:nvPr/>
            </p:nvSpPr>
            <p:spPr bwMode="auto">
              <a:xfrm>
                <a:off x="1112" y="3608"/>
                <a:ext cx="2" cy="47"/>
              </a:xfrm>
              <a:custGeom>
                <a:avLst/>
                <a:gdLst>
                  <a:gd name="T0" fmla="*/ 0 w 1"/>
                  <a:gd name="T1" fmla="*/ 0 h 22"/>
                  <a:gd name="T2" fmla="*/ 0 w 1"/>
                  <a:gd name="T3" fmla="*/ 10 h 22"/>
                  <a:gd name="T4" fmla="*/ 1 w 1"/>
                  <a:gd name="T5" fmla="*/ 22 h 22"/>
                  <a:gd name="T6" fmla="*/ 1 w 1"/>
                  <a:gd name="T7" fmla="*/ 22 h 22"/>
                  <a:gd name="T8" fmla="*/ 1 w 1"/>
                  <a:gd name="T9" fmla="*/ 9 h 22"/>
                  <a:gd name="T10" fmla="*/ 0 w 1"/>
                  <a:gd name="T11" fmla="*/ 1 h 22"/>
                  <a:gd name="T12" fmla="*/ 0 w 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 h="22">
                    <a:moveTo>
                      <a:pt x="0" y="0"/>
                    </a:moveTo>
                    <a:cubicBezTo>
                      <a:pt x="0" y="3"/>
                      <a:pt x="0" y="6"/>
                      <a:pt x="0" y="10"/>
                    </a:cubicBezTo>
                    <a:cubicBezTo>
                      <a:pt x="0" y="14"/>
                      <a:pt x="1" y="18"/>
                      <a:pt x="1" y="22"/>
                    </a:cubicBezTo>
                    <a:cubicBezTo>
                      <a:pt x="1" y="22"/>
                      <a:pt x="1" y="22"/>
                      <a:pt x="1" y="22"/>
                    </a:cubicBezTo>
                    <a:cubicBezTo>
                      <a:pt x="1" y="17"/>
                      <a:pt x="1" y="13"/>
                      <a:pt x="1" y="9"/>
                    </a:cubicBezTo>
                    <a:cubicBezTo>
                      <a:pt x="0" y="6"/>
                      <a:pt x="0" y="3"/>
                      <a:pt x="0" y="1"/>
                    </a:cubicBezTo>
                    <a:lnTo>
                      <a:pt x="0" y="0"/>
                    </a:ln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2" name="Freeform 2923"/>
              <p:cNvSpPr>
                <a:spLocks/>
              </p:cNvSpPr>
              <p:nvPr/>
            </p:nvSpPr>
            <p:spPr bwMode="auto">
              <a:xfrm>
                <a:off x="1116" y="3716"/>
                <a:ext cx="11" cy="62"/>
              </a:xfrm>
              <a:custGeom>
                <a:avLst/>
                <a:gdLst>
                  <a:gd name="T0" fmla="*/ 0 w 5"/>
                  <a:gd name="T1" fmla="*/ 0 h 29"/>
                  <a:gd name="T2" fmla="*/ 5 w 5"/>
                  <a:gd name="T3" fmla="*/ 29 h 29"/>
                  <a:gd name="T4" fmla="*/ 0 w 5"/>
                  <a:gd name="T5" fmla="*/ 0 h 29"/>
                </a:gdLst>
                <a:ahLst/>
                <a:cxnLst>
                  <a:cxn ang="0">
                    <a:pos x="T0" y="T1"/>
                  </a:cxn>
                  <a:cxn ang="0">
                    <a:pos x="T2" y="T3"/>
                  </a:cxn>
                  <a:cxn ang="0">
                    <a:pos x="T4" y="T5"/>
                  </a:cxn>
                </a:cxnLst>
                <a:rect l="0" t="0" r="r" b="b"/>
                <a:pathLst>
                  <a:path w="5" h="29">
                    <a:moveTo>
                      <a:pt x="0" y="0"/>
                    </a:moveTo>
                    <a:cubicBezTo>
                      <a:pt x="1" y="9"/>
                      <a:pt x="3" y="19"/>
                      <a:pt x="5" y="29"/>
                    </a:cubicBezTo>
                    <a:cubicBezTo>
                      <a:pt x="3" y="19"/>
                      <a:pt x="2" y="9"/>
                      <a:pt x="0"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3" name="Freeform 2924"/>
              <p:cNvSpPr>
                <a:spLocks/>
              </p:cNvSpPr>
              <p:nvPr/>
            </p:nvSpPr>
            <p:spPr bwMode="auto">
              <a:xfrm>
                <a:off x="1114" y="357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4" name="Freeform 2925"/>
              <p:cNvSpPr>
                <a:spLocks/>
              </p:cNvSpPr>
              <p:nvPr/>
            </p:nvSpPr>
            <p:spPr bwMode="auto">
              <a:xfrm>
                <a:off x="1089" y="3740"/>
                <a:ext cx="6" cy="40"/>
              </a:xfrm>
              <a:custGeom>
                <a:avLst/>
                <a:gdLst>
                  <a:gd name="T0" fmla="*/ 0 w 3"/>
                  <a:gd name="T1" fmla="*/ 0 h 19"/>
                  <a:gd name="T2" fmla="*/ 3 w 3"/>
                  <a:gd name="T3" fmla="*/ 19 h 19"/>
                  <a:gd name="T4" fmla="*/ 1 w 3"/>
                  <a:gd name="T5" fmla="*/ 2 h 19"/>
                  <a:gd name="T6" fmla="*/ 0 w 3"/>
                  <a:gd name="T7" fmla="*/ 0 h 19"/>
                </a:gdLst>
                <a:ahLst/>
                <a:cxnLst>
                  <a:cxn ang="0">
                    <a:pos x="T0" y="T1"/>
                  </a:cxn>
                  <a:cxn ang="0">
                    <a:pos x="T2" y="T3"/>
                  </a:cxn>
                  <a:cxn ang="0">
                    <a:pos x="T4" y="T5"/>
                  </a:cxn>
                  <a:cxn ang="0">
                    <a:pos x="T6" y="T7"/>
                  </a:cxn>
                </a:cxnLst>
                <a:rect l="0" t="0" r="r" b="b"/>
                <a:pathLst>
                  <a:path w="3" h="19">
                    <a:moveTo>
                      <a:pt x="0" y="0"/>
                    </a:moveTo>
                    <a:cubicBezTo>
                      <a:pt x="1" y="6"/>
                      <a:pt x="2" y="12"/>
                      <a:pt x="3" y="19"/>
                    </a:cubicBezTo>
                    <a:cubicBezTo>
                      <a:pt x="2" y="13"/>
                      <a:pt x="2" y="7"/>
                      <a:pt x="1" y="2"/>
                    </a:cubicBezTo>
                    <a:cubicBezTo>
                      <a:pt x="1" y="1"/>
                      <a:pt x="1" y="1"/>
                      <a:pt x="0" y="0"/>
                    </a:cubicBezTo>
                    <a:close/>
                  </a:path>
                </a:pathLst>
              </a:custGeom>
              <a:solidFill>
                <a:srgbClr val="BE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5" name="Freeform 2926"/>
              <p:cNvSpPr>
                <a:spLocks noEditPoints="1"/>
              </p:cNvSpPr>
              <p:nvPr/>
            </p:nvSpPr>
            <p:spPr bwMode="auto">
              <a:xfrm>
                <a:off x="1086" y="3678"/>
                <a:ext cx="24" cy="189"/>
              </a:xfrm>
              <a:custGeom>
                <a:avLst/>
                <a:gdLst>
                  <a:gd name="T0" fmla="*/ 9 w 11"/>
                  <a:gd name="T1" fmla="*/ 75 h 89"/>
                  <a:gd name="T2" fmla="*/ 9 w 11"/>
                  <a:gd name="T3" fmla="*/ 77 h 89"/>
                  <a:gd name="T4" fmla="*/ 11 w 11"/>
                  <a:gd name="T5" fmla="*/ 89 h 89"/>
                  <a:gd name="T6" fmla="*/ 9 w 11"/>
                  <a:gd name="T7" fmla="*/ 75 h 89"/>
                  <a:gd name="T8" fmla="*/ 4 w 11"/>
                  <a:gd name="T9" fmla="*/ 47 h 89"/>
                  <a:gd name="T10" fmla="*/ 5 w 11"/>
                  <a:gd name="T11" fmla="*/ 55 h 89"/>
                  <a:gd name="T12" fmla="*/ 7 w 11"/>
                  <a:gd name="T13" fmla="*/ 68 h 89"/>
                  <a:gd name="T14" fmla="*/ 6 w 11"/>
                  <a:gd name="T15" fmla="*/ 62 h 89"/>
                  <a:gd name="T16" fmla="*/ 4 w 11"/>
                  <a:gd name="T17" fmla="*/ 47 h 89"/>
                  <a:gd name="T18" fmla="*/ 1 w 11"/>
                  <a:gd name="T19" fmla="*/ 0 h 89"/>
                  <a:gd name="T20" fmla="*/ 0 w 11"/>
                  <a:gd name="T21" fmla="*/ 3 h 89"/>
                  <a:gd name="T22" fmla="*/ 1 w 11"/>
                  <a:gd name="T23" fmla="*/ 24 h 89"/>
                  <a:gd name="T24" fmla="*/ 2 w 11"/>
                  <a:gd name="T25" fmla="*/ 30 h 89"/>
                  <a:gd name="T26" fmla="*/ 2 w 11"/>
                  <a:gd name="T27" fmla="*/ 31 h 89"/>
                  <a:gd name="T28" fmla="*/ 1 w 11"/>
                  <a:gd name="T2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9">
                    <a:moveTo>
                      <a:pt x="9" y="75"/>
                    </a:moveTo>
                    <a:cubicBezTo>
                      <a:pt x="9" y="75"/>
                      <a:pt x="9" y="76"/>
                      <a:pt x="9" y="77"/>
                    </a:cubicBezTo>
                    <a:cubicBezTo>
                      <a:pt x="10" y="80"/>
                      <a:pt x="10" y="84"/>
                      <a:pt x="11" y="89"/>
                    </a:cubicBezTo>
                    <a:cubicBezTo>
                      <a:pt x="11" y="89"/>
                      <a:pt x="10" y="83"/>
                      <a:pt x="9" y="75"/>
                    </a:cubicBezTo>
                    <a:close/>
                    <a:moveTo>
                      <a:pt x="4" y="47"/>
                    </a:moveTo>
                    <a:cubicBezTo>
                      <a:pt x="4" y="50"/>
                      <a:pt x="5" y="52"/>
                      <a:pt x="5" y="55"/>
                    </a:cubicBezTo>
                    <a:cubicBezTo>
                      <a:pt x="5" y="59"/>
                      <a:pt x="6" y="63"/>
                      <a:pt x="7" y="68"/>
                    </a:cubicBezTo>
                    <a:cubicBezTo>
                      <a:pt x="7" y="66"/>
                      <a:pt x="7" y="64"/>
                      <a:pt x="6" y="62"/>
                    </a:cubicBezTo>
                    <a:cubicBezTo>
                      <a:pt x="6" y="57"/>
                      <a:pt x="5" y="52"/>
                      <a:pt x="4" y="47"/>
                    </a:cubicBezTo>
                    <a:close/>
                    <a:moveTo>
                      <a:pt x="1" y="0"/>
                    </a:moveTo>
                    <a:cubicBezTo>
                      <a:pt x="0" y="1"/>
                      <a:pt x="0" y="2"/>
                      <a:pt x="0" y="3"/>
                    </a:cubicBezTo>
                    <a:cubicBezTo>
                      <a:pt x="0" y="9"/>
                      <a:pt x="0" y="16"/>
                      <a:pt x="1" y="24"/>
                    </a:cubicBezTo>
                    <a:cubicBezTo>
                      <a:pt x="2" y="26"/>
                      <a:pt x="2" y="28"/>
                      <a:pt x="2" y="30"/>
                    </a:cubicBezTo>
                    <a:cubicBezTo>
                      <a:pt x="2" y="31"/>
                      <a:pt x="2" y="31"/>
                      <a:pt x="2" y="31"/>
                    </a:cubicBezTo>
                    <a:cubicBezTo>
                      <a:pt x="2" y="21"/>
                      <a:pt x="1" y="11"/>
                      <a:pt x="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6" name="Freeform 2927"/>
              <p:cNvSpPr>
                <a:spLocks/>
              </p:cNvSpPr>
              <p:nvPr/>
            </p:nvSpPr>
            <p:spPr bwMode="auto">
              <a:xfrm>
                <a:off x="1099" y="3810"/>
                <a:ext cx="7" cy="32"/>
              </a:xfrm>
              <a:custGeom>
                <a:avLst/>
                <a:gdLst>
                  <a:gd name="T0" fmla="*/ 0 w 3"/>
                  <a:gd name="T1" fmla="*/ 0 h 15"/>
                  <a:gd name="T2" fmla="*/ 1 w 3"/>
                  <a:gd name="T3" fmla="*/ 6 h 15"/>
                  <a:gd name="T4" fmla="*/ 3 w 3"/>
                  <a:gd name="T5" fmla="*/ 15 h 15"/>
                  <a:gd name="T6" fmla="*/ 3 w 3"/>
                  <a:gd name="T7" fmla="*/ 13 h 15"/>
                  <a:gd name="T8" fmla="*/ 0 w 3"/>
                  <a:gd name="T9" fmla="*/ 0 h 15"/>
                </a:gdLst>
                <a:ahLst/>
                <a:cxnLst>
                  <a:cxn ang="0">
                    <a:pos x="T0" y="T1"/>
                  </a:cxn>
                  <a:cxn ang="0">
                    <a:pos x="T2" y="T3"/>
                  </a:cxn>
                  <a:cxn ang="0">
                    <a:pos x="T4" y="T5"/>
                  </a:cxn>
                  <a:cxn ang="0">
                    <a:pos x="T6" y="T7"/>
                  </a:cxn>
                  <a:cxn ang="0">
                    <a:pos x="T8" y="T9"/>
                  </a:cxn>
                </a:cxnLst>
                <a:rect l="0" t="0" r="r" b="b"/>
                <a:pathLst>
                  <a:path w="3" h="15">
                    <a:moveTo>
                      <a:pt x="0" y="0"/>
                    </a:moveTo>
                    <a:cubicBezTo>
                      <a:pt x="1" y="2"/>
                      <a:pt x="1" y="4"/>
                      <a:pt x="1" y="6"/>
                    </a:cubicBezTo>
                    <a:cubicBezTo>
                      <a:pt x="2" y="9"/>
                      <a:pt x="2" y="12"/>
                      <a:pt x="3" y="15"/>
                    </a:cubicBezTo>
                    <a:cubicBezTo>
                      <a:pt x="3" y="14"/>
                      <a:pt x="3" y="13"/>
                      <a:pt x="3" y="13"/>
                    </a:cubicBezTo>
                    <a:cubicBezTo>
                      <a:pt x="2" y="9"/>
                      <a:pt x="1" y="5"/>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7" name="Freeform 2928"/>
              <p:cNvSpPr>
                <a:spLocks/>
              </p:cNvSpPr>
              <p:nvPr/>
            </p:nvSpPr>
            <p:spPr bwMode="auto">
              <a:xfrm>
                <a:off x="1086" y="3657"/>
                <a:ext cx="3" cy="28"/>
              </a:xfrm>
              <a:custGeom>
                <a:avLst/>
                <a:gdLst>
                  <a:gd name="T0" fmla="*/ 0 w 1"/>
                  <a:gd name="T1" fmla="*/ 0 h 13"/>
                  <a:gd name="T2" fmla="*/ 0 w 1"/>
                  <a:gd name="T3" fmla="*/ 13 h 13"/>
                  <a:gd name="T4" fmla="*/ 1 w 1"/>
                  <a:gd name="T5" fmla="*/ 10 h 13"/>
                  <a:gd name="T6" fmla="*/ 0 w 1"/>
                  <a:gd name="T7" fmla="*/ 5 h 13"/>
                  <a:gd name="T8" fmla="*/ 0 w 1"/>
                  <a:gd name="T9" fmla="*/ 7 h 13"/>
                  <a:gd name="T10" fmla="*/ 0 w 1"/>
                  <a:gd name="T11" fmla="*/ 5 h 13"/>
                  <a:gd name="T12" fmla="*/ 0 w 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 h="13">
                    <a:moveTo>
                      <a:pt x="0" y="0"/>
                    </a:moveTo>
                    <a:cubicBezTo>
                      <a:pt x="0" y="0"/>
                      <a:pt x="0" y="4"/>
                      <a:pt x="0" y="13"/>
                    </a:cubicBezTo>
                    <a:cubicBezTo>
                      <a:pt x="0" y="12"/>
                      <a:pt x="0" y="11"/>
                      <a:pt x="1" y="10"/>
                    </a:cubicBezTo>
                    <a:cubicBezTo>
                      <a:pt x="0" y="8"/>
                      <a:pt x="0" y="7"/>
                      <a:pt x="0" y="5"/>
                    </a:cubicBezTo>
                    <a:cubicBezTo>
                      <a:pt x="0" y="6"/>
                      <a:pt x="0" y="6"/>
                      <a:pt x="0" y="7"/>
                    </a:cubicBezTo>
                    <a:cubicBezTo>
                      <a:pt x="0" y="6"/>
                      <a:pt x="0" y="5"/>
                      <a:pt x="0" y="5"/>
                    </a:cubicBezTo>
                    <a:cubicBezTo>
                      <a:pt x="0" y="3"/>
                      <a:pt x="0" y="1"/>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8" name="Freeform 2929"/>
              <p:cNvSpPr>
                <a:spLocks/>
              </p:cNvSpPr>
              <p:nvPr/>
            </p:nvSpPr>
            <p:spPr bwMode="auto">
              <a:xfrm>
                <a:off x="1089" y="3729"/>
                <a:ext cx="8" cy="66"/>
              </a:xfrm>
              <a:custGeom>
                <a:avLst/>
                <a:gdLst>
                  <a:gd name="T0" fmla="*/ 0 w 4"/>
                  <a:gd name="T1" fmla="*/ 0 h 31"/>
                  <a:gd name="T2" fmla="*/ 0 w 4"/>
                  <a:gd name="T3" fmla="*/ 5 h 31"/>
                  <a:gd name="T4" fmla="*/ 1 w 4"/>
                  <a:gd name="T5" fmla="*/ 7 h 31"/>
                  <a:gd name="T6" fmla="*/ 3 w 4"/>
                  <a:gd name="T7" fmla="*/ 24 h 31"/>
                  <a:gd name="T8" fmla="*/ 4 w 4"/>
                  <a:gd name="T9" fmla="*/ 31 h 31"/>
                  <a:gd name="T10" fmla="*/ 3 w 4"/>
                  <a:gd name="T11" fmla="*/ 23 h 31"/>
                  <a:gd name="T12" fmla="*/ 1 w 4"/>
                  <a:gd name="T13" fmla="*/ 7 h 31"/>
                  <a:gd name="T14" fmla="*/ 1 w 4"/>
                  <a:gd name="T15" fmla="*/ 6 h 31"/>
                  <a:gd name="T16" fmla="*/ 0 w 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1">
                    <a:moveTo>
                      <a:pt x="0" y="0"/>
                    </a:moveTo>
                    <a:cubicBezTo>
                      <a:pt x="0" y="1"/>
                      <a:pt x="0" y="3"/>
                      <a:pt x="0" y="5"/>
                    </a:cubicBezTo>
                    <a:cubicBezTo>
                      <a:pt x="1" y="6"/>
                      <a:pt x="1" y="6"/>
                      <a:pt x="1" y="7"/>
                    </a:cubicBezTo>
                    <a:cubicBezTo>
                      <a:pt x="2" y="12"/>
                      <a:pt x="2" y="18"/>
                      <a:pt x="3" y="24"/>
                    </a:cubicBezTo>
                    <a:cubicBezTo>
                      <a:pt x="3" y="26"/>
                      <a:pt x="3" y="28"/>
                      <a:pt x="4" y="31"/>
                    </a:cubicBezTo>
                    <a:cubicBezTo>
                      <a:pt x="4" y="28"/>
                      <a:pt x="3" y="26"/>
                      <a:pt x="3" y="23"/>
                    </a:cubicBezTo>
                    <a:cubicBezTo>
                      <a:pt x="3" y="18"/>
                      <a:pt x="2" y="13"/>
                      <a:pt x="1" y="7"/>
                    </a:cubicBezTo>
                    <a:cubicBezTo>
                      <a:pt x="1" y="6"/>
                      <a:pt x="1" y="6"/>
                      <a:pt x="1" y="6"/>
                    </a:cubicBezTo>
                    <a:cubicBezTo>
                      <a:pt x="1" y="4"/>
                      <a:pt x="1" y="2"/>
                      <a:pt x="0"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9" name="Freeform 2930"/>
              <p:cNvSpPr>
                <a:spLocks/>
              </p:cNvSpPr>
              <p:nvPr/>
            </p:nvSpPr>
            <p:spPr bwMode="auto">
              <a:xfrm>
                <a:off x="1086" y="366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0" name="Freeform 2931"/>
              <p:cNvSpPr>
                <a:spLocks noEditPoints="1"/>
              </p:cNvSpPr>
              <p:nvPr/>
            </p:nvSpPr>
            <p:spPr bwMode="auto">
              <a:xfrm>
                <a:off x="1103" y="3595"/>
                <a:ext cx="22" cy="221"/>
              </a:xfrm>
              <a:custGeom>
                <a:avLst/>
                <a:gdLst>
                  <a:gd name="T0" fmla="*/ 8 w 10"/>
                  <a:gd name="T1" fmla="*/ 95 h 104"/>
                  <a:gd name="T2" fmla="*/ 8 w 10"/>
                  <a:gd name="T3" fmla="*/ 96 h 104"/>
                  <a:gd name="T4" fmla="*/ 9 w 10"/>
                  <a:gd name="T5" fmla="*/ 104 h 104"/>
                  <a:gd name="T6" fmla="*/ 10 w 10"/>
                  <a:gd name="T7" fmla="*/ 104 h 104"/>
                  <a:gd name="T8" fmla="*/ 8 w 10"/>
                  <a:gd name="T9" fmla="*/ 95 h 104"/>
                  <a:gd name="T10" fmla="*/ 0 w 10"/>
                  <a:gd name="T11" fmla="*/ 14 h 104"/>
                  <a:gd name="T12" fmla="*/ 1 w 10"/>
                  <a:gd name="T13" fmla="*/ 39 h 104"/>
                  <a:gd name="T14" fmla="*/ 2 w 10"/>
                  <a:gd name="T15" fmla="*/ 48 h 104"/>
                  <a:gd name="T16" fmla="*/ 1 w 10"/>
                  <a:gd name="T17" fmla="*/ 23 h 104"/>
                  <a:gd name="T18" fmla="*/ 0 w 10"/>
                  <a:gd name="T19" fmla="*/ 14 h 104"/>
                  <a:gd name="T20" fmla="*/ 1 w 10"/>
                  <a:gd name="T21" fmla="*/ 0 h 104"/>
                  <a:gd name="T22" fmla="*/ 1 w 10"/>
                  <a:gd name="T23" fmla="*/ 7 h 104"/>
                  <a:gd name="T24" fmla="*/ 1 w 10"/>
                  <a:gd name="T25" fmla="*/ 10 h 104"/>
                  <a:gd name="T26" fmla="*/ 1 w 10"/>
                  <a:gd name="T27" fmla="*/ 12 h 104"/>
                  <a:gd name="T28" fmla="*/ 1 w 10"/>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04">
                    <a:moveTo>
                      <a:pt x="8" y="95"/>
                    </a:moveTo>
                    <a:cubicBezTo>
                      <a:pt x="8" y="96"/>
                      <a:pt x="8" y="96"/>
                      <a:pt x="8" y="96"/>
                    </a:cubicBezTo>
                    <a:cubicBezTo>
                      <a:pt x="8" y="99"/>
                      <a:pt x="9" y="102"/>
                      <a:pt x="9" y="104"/>
                    </a:cubicBezTo>
                    <a:cubicBezTo>
                      <a:pt x="10" y="104"/>
                      <a:pt x="10" y="104"/>
                      <a:pt x="10" y="104"/>
                    </a:cubicBezTo>
                    <a:cubicBezTo>
                      <a:pt x="9" y="102"/>
                      <a:pt x="9" y="99"/>
                      <a:pt x="8" y="95"/>
                    </a:cubicBezTo>
                    <a:close/>
                    <a:moveTo>
                      <a:pt x="0" y="14"/>
                    </a:moveTo>
                    <a:cubicBezTo>
                      <a:pt x="0" y="20"/>
                      <a:pt x="0" y="29"/>
                      <a:pt x="1" y="39"/>
                    </a:cubicBezTo>
                    <a:cubicBezTo>
                      <a:pt x="1" y="42"/>
                      <a:pt x="2" y="45"/>
                      <a:pt x="2" y="48"/>
                    </a:cubicBezTo>
                    <a:cubicBezTo>
                      <a:pt x="2" y="40"/>
                      <a:pt x="1" y="32"/>
                      <a:pt x="1" y="23"/>
                    </a:cubicBezTo>
                    <a:cubicBezTo>
                      <a:pt x="1" y="20"/>
                      <a:pt x="1" y="17"/>
                      <a:pt x="0" y="14"/>
                    </a:cubicBezTo>
                    <a:close/>
                    <a:moveTo>
                      <a:pt x="1" y="0"/>
                    </a:moveTo>
                    <a:cubicBezTo>
                      <a:pt x="1" y="0"/>
                      <a:pt x="1" y="3"/>
                      <a:pt x="1" y="7"/>
                    </a:cubicBezTo>
                    <a:cubicBezTo>
                      <a:pt x="1" y="8"/>
                      <a:pt x="1" y="9"/>
                      <a:pt x="1" y="10"/>
                    </a:cubicBezTo>
                    <a:cubicBezTo>
                      <a:pt x="1" y="11"/>
                      <a:pt x="1" y="11"/>
                      <a:pt x="1" y="12"/>
                    </a:cubicBezTo>
                    <a:cubicBezTo>
                      <a:pt x="1" y="8"/>
                      <a:pt x="1" y="4"/>
                      <a:pt x="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1" name="Freeform 2932"/>
              <p:cNvSpPr>
                <a:spLocks/>
              </p:cNvSpPr>
              <p:nvPr/>
            </p:nvSpPr>
            <p:spPr bwMode="auto">
              <a:xfrm>
                <a:off x="1123" y="3816"/>
                <a:ext cx="2" cy="7"/>
              </a:xfrm>
              <a:custGeom>
                <a:avLst/>
                <a:gdLst>
                  <a:gd name="T0" fmla="*/ 1 w 1"/>
                  <a:gd name="T1" fmla="*/ 0 h 3"/>
                  <a:gd name="T2" fmla="*/ 0 w 1"/>
                  <a:gd name="T3" fmla="*/ 0 h 3"/>
                  <a:gd name="T4" fmla="*/ 1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0"/>
                      <a:pt x="0" y="0"/>
                      <a:pt x="0" y="0"/>
                    </a:cubicBezTo>
                    <a:cubicBezTo>
                      <a:pt x="1" y="1"/>
                      <a:pt x="1" y="2"/>
                      <a:pt x="1" y="3"/>
                    </a:cubicBezTo>
                    <a:cubicBezTo>
                      <a:pt x="1" y="3"/>
                      <a:pt x="1" y="3"/>
                      <a:pt x="1" y="3"/>
                    </a:cubicBezTo>
                    <a:cubicBezTo>
                      <a:pt x="1" y="2"/>
                      <a:pt x="1" y="1"/>
                      <a:pt x="1"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2" name="Freeform 2933"/>
              <p:cNvSpPr>
                <a:spLocks/>
              </p:cNvSpPr>
              <p:nvPr/>
            </p:nvSpPr>
            <p:spPr bwMode="auto">
              <a:xfrm>
                <a:off x="1106" y="3678"/>
                <a:ext cx="14" cy="121"/>
              </a:xfrm>
              <a:custGeom>
                <a:avLst/>
                <a:gdLst>
                  <a:gd name="T0" fmla="*/ 0 w 7"/>
                  <a:gd name="T1" fmla="*/ 0 h 57"/>
                  <a:gd name="T2" fmla="*/ 7 w 7"/>
                  <a:gd name="T3" fmla="*/ 57 h 57"/>
                  <a:gd name="T4" fmla="*/ 7 w 7"/>
                  <a:gd name="T5" fmla="*/ 56 h 57"/>
                  <a:gd name="T6" fmla="*/ 1 w 7"/>
                  <a:gd name="T7" fmla="*/ 9 h 57"/>
                  <a:gd name="T8" fmla="*/ 0 w 7"/>
                  <a:gd name="T9" fmla="*/ 0 h 57"/>
                </a:gdLst>
                <a:ahLst/>
                <a:cxnLst>
                  <a:cxn ang="0">
                    <a:pos x="T0" y="T1"/>
                  </a:cxn>
                  <a:cxn ang="0">
                    <a:pos x="T2" y="T3"/>
                  </a:cxn>
                  <a:cxn ang="0">
                    <a:pos x="T4" y="T5"/>
                  </a:cxn>
                  <a:cxn ang="0">
                    <a:pos x="T6" y="T7"/>
                  </a:cxn>
                  <a:cxn ang="0">
                    <a:pos x="T8" y="T9"/>
                  </a:cxn>
                </a:cxnLst>
                <a:rect l="0" t="0" r="r" b="b"/>
                <a:pathLst>
                  <a:path w="7" h="57">
                    <a:moveTo>
                      <a:pt x="0" y="0"/>
                    </a:moveTo>
                    <a:cubicBezTo>
                      <a:pt x="0" y="15"/>
                      <a:pt x="2" y="34"/>
                      <a:pt x="7" y="57"/>
                    </a:cubicBezTo>
                    <a:cubicBezTo>
                      <a:pt x="7" y="56"/>
                      <a:pt x="7" y="56"/>
                      <a:pt x="7" y="56"/>
                    </a:cubicBezTo>
                    <a:cubicBezTo>
                      <a:pt x="5" y="45"/>
                      <a:pt x="3" y="28"/>
                      <a:pt x="1" y="9"/>
                    </a:cubicBezTo>
                    <a:cubicBezTo>
                      <a:pt x="1" y="6"/>
                      <a:pt x="0" y="3"/>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3" name="Freeform 2934"/>
              <p:cNvSpPr>
                <a:spLocks/>
              </p:cNvSpPr>
              <p:nvPr/>
            </p:nvSpPr>
            <p:spPr bwMode="auto">
              <a:xfrm>
                <a:off x="1125" y="3827"/>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1" y="1"/>
                      <a:pt x="1" y="1"/>
                    </a:cubicBezTo>
                    <a:cubicBezTo>
                      <a:pt x="1" y="1"/>
                      <a:pt x="1" y="1"/>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4" name="Freeform 2935"/>
              <p:cNvSpPr>
                <a:spLocks/>
              </p:cNvSpPr>
              <p:nvPr/>
            </p:nvSpPr>
            <p:spPr bwMode="auto">
              <a:xfrm>
                <a:off x="1103" y="3610"/>
                <a:ext cx="3" cy="34"/>
              </a:xfrm>
              <a:custGeom>
                <a:avLst/>
                <a:gdLst>
                  <a:gd name="T0" fmla="*/ 1 w 1"/>
                  <a:gd name="T1" fmla="*/ 0 h 16"/>
                  <a:gd name="T2" fmla="*/ 0 w 1"/>
                  <a:gd name="T3" fmla="*/ 7 h 16"/>
                  <a:gd name="T4" fmla="*/ 1 w 1"/>
                  <a:gd name="T5" fmla="*/ 16 h 16"/>
                  <a:gd name="T6" fmla="*/ 1 w 1"/>
                  <a:gd name="T7" fmla="*/ 5 h 16"/>
                  <a:gd name="T8" fmla="*/ 1 w 1"/>
                  <a:gd name="T9" fmla="*/ 3 h 16"/>
                  <a:gd name="T10" fmla="*/ 1 w 1"/>
                  <a:gd name="T11" fmla="*/ 0 h 16"/>
                </a:gdLst>
                <a:ahLst/>
                <a:cxnLst>
                  <a:cxn ang="0">
                    <a:pos x="T0" y="T1"/>
                  </a:cxn>
                  <a:cxn ang="0">
                    <a:pos x="T2" y="T3"/>
                  </a:cxn>
                  <a:cxn ang="0">
                    <a:pos x="T4" y="T5"/>
                  </a:cxn>
                  <a:cxn ang="0">
                    <a:pos x="T6" y="T7"/>
                  </a:cxn>
                  <a:cxn ang="0">
                    <a:pos x="T8" y="T9"/>
                  </a:cxn>
                  <a:cxn ang="0">
                    <a:pos x="T10" y="T11"/>
                  </a:cxn>
                </a:cxnLst>
                <a:rect l="0" t="0" r="r" b="b"/>
                <a:pathLst>
                  <a:path w="1" h="16">
                    <a:moveTo>
                      <a:pt x="1" y="0"/>
                    </a:moveTo>
                    <a:cubicBezTo>
                      <a:pt x="0" y="2"/>
                      <a:pt x="0" y="4"/>
                      <a:pt x="0" y="7"/>
                    </a:cubicBezTo>
                    <a:cubicBezTo>
                      <a:pt x="1" y="10"/>
                      <a:pt x="1" y="13"/>
                      <a:pt x="1" y="16"/>
                    </a:cubicBezTo>
                    <a:cubicBezTo>
                      <a:pt x="1" y="13"/>
                      <a:pt x="1" y="9"/>
                      <a:pt x="1" y="5"/>
                    </a:cubicBezTo>
                    <a:cubicBezTo>
                      <a:pt x="1" y="4"/>
                      <a:pt x="1" y="4"/>
                      <a:pt x="1" y="3"/>
                    </a:cubicBezTo>
                    <a:cubicBezTo>
                      <a:pt x="1" y="2"/>
                      <a:pt x="1" y="1"/>
                      <a:pt x="1"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5" name="Freeform 2936"/>
              <p:cNvSpPr>
                <a:spLocks/>
              </p:cNvSpPr>
              <p:nvPr/>
            </p:nvSpPr>
            <p:spPr bwMode="auto">
              <a:xfrm>
                <a:off x="1125" y="3823"/>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1"/>
                      <a:pt x="0" y="0"/>
                    </a:cubicBezTo>
                    <a:close/>
                  </a:path>
                </a:pathLst>
              </a:custGeom>
              <a:solidFill>
                <a:srgbClr val="8D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6" name="Rectangle 2937"/>
              <p:cNvSpPr>
                <a:spLocks noChangeArrowheads="1"/>
              </p:cNvSpPr>
              <p:nvPr/>
            </p:nvSpPr>
            <p:spPr bwMode="auto">
              <a:xfrm>
                <a:off x="1125" y="3827"/>
                <a:ext cx="1" cy="1"/>
              </a:xfrm>
              <a:prstGeom prst="rect">
                <a:avLst/>
              </a:prstGeom>
              <a:solidFill>
                <a:srgbClr val="964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7" name="Rectangle 2938"/>
              <p:cNvSpPr>
                <a:spLocks noChangeArrowheads="1"/>
              </p:cNvSpPr>
              <p:nvPr/>
            </p:nvSpPr>
            <p:spPr bwMode="auto">
              <a:xfrm>
                <a:off x="1125" y="3827"/>
                <a:ext cx="1" cy="1"/>
              </a:xfrm>
              <a:prstGeom prst="rect">
                <a:avLst/>
              </a:prstGeom>
              <a:solidFill>
                <a:srgbClr val="8737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8" name="Freeform 2939"/>
              <p:cNvSpPr>
                <a:spLocks noEditPoints="1"/>
              </p:cNvSpPr>
              <p:nvPr/>
            </p:nvSpPr>
            <p:spPr bwMode="auto">
              <a:xfrm>
                <a:off x="1114" y="3563"/>
                <a:ext cx="2" cy="54"/>
              </a:xfrm>
              <a:custGeom>
                <a:avLst/>
                <a:gdLst>
                  <a:gd name="T0" fmla="*/ 0 w 1"/>
                  <a:gd name="T1" fmla="*/ 9 h 25"/>
                  <a:gd name="T2" fmla="*/ 0 w 1"/>
                  <a:gd name="T3" fmla="*/ 13 h 25"/>
                  <a:gd name="T4" fmla="*/ 0 w 1"/>
                  <a:gd name="T5" fmla="*/ 16 h 25"/>
                  <a:gd name="T6" fmla="*/ 0 w 1"/>
                  <a:gd name="T7" fmla="*/ 25 h 25"/>
                  <a:gd name="T8" fmla="*/ 0 w 1"/>
                  <a:gd name="T9" fmla="*/ 24 h 25"/>
                  <a:gd name="T10" fmla="*/ 0 w 1"/>
                  <a:gd name="T11" fmla="*/ 15 h 25"/>
                  <a:gd name="T12" fmla="*/ 0 w 1"/>
                  <a:gd name="T13" fmla="*/ 9 h 25"/>
                  <a:gd name="T14" fmla="*/ 1 w 1"/>
                  <a:gd name="T15" fmla="*/ 0 h 25"/>
                  <a:gd name="T16" fmla="*/ 0 w 1"/>
                  <a:gd name="T17" fmla="*/ 5 h 25"/>
                  <a:gd name="T18" fmla="*/ 1 w 1"/>
                  <a:gd name="T19" fmla="*/ 10 h 25"/>
                  <a:gd name="T20" fmla="*/ 1 w 1"/>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5">
                    <a:moveTo>
                      <a:pt x="0" y="9"/>
                    </a:moveTo>
                    <a:cubicBezTo>
                      <a:pt x="0" y="11"/>
                      <a:pt x="0" y="12"/>
                      <a:pt x="0" y="13"/>
                    </a:cubicBezTo>
                    <a:cubicBezTo>
                      <a:pt x="0" y="14"/>
                      <a:pt x="0" y="15"/>
                      <a:pt x="0" y="16"/>
                    </a:cubicBezTo>
                    <a:cubicBezTo>
                      <a:pt x="0" y="19"/>
                      <a:pt x="0" y="22"/>
                      <a:pt x="0" y="25"/>
                    </a:cubicBezTo>
                    <a:cubicBezTo>
                      <a:pt x="0" y="24"/>
                      <a:pt x="0" y="24"/>
                      <a:pt x="0" y="24"/>
                    </a:cubicBezTo>
                    <a:cubicBezTo>
                      <a:pt x="0" y="21"/>
                      <a:pt x="0" y="18"/>
                      <a:pt x="0" y="15"/>
                    </a:cubicBezTo>
                    <a:cubicBezTo>
                      <a:pt x="0" y="13"/>
                      <a:pt x="0" y="11"/>
                      <a:pt x="0" y="9"/>
                    </a:cubicBezTo>
                    <a:close/>
                    <a:moveTo>
                      <a:pt x="1" y="0"/>
                    </a:moveTo>
                    <a:cubicBezTo>
                      <a:pt x="1" y="0"/>
                      <a:pt x="1" y="2"/>
                      <a:pt x="0" y="5"/>
                    </a:cubicBezTo>
                    <a:cubicBezTo>
                      <a:pt x="0" y="7"/>
                      <a:pt x="0" y="8"/>
                      <a:pt x="1" y="10"/>
                    </a:cubicBezTo>
                    <a:cubicBezTo>
                      <a:pt x="1" y="7"/>
                      <a:pt x="1" y="3"/>
                      <a:pt x="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9" name="Freeform 2940"/>
              <p:cNvSpPr>
                <a:spLocks/>
              </p:cNvSpPr>
              <p:nvPr/>
            </p:nvSpPr>
            <p:spPr bwMode="auto">
              <a:xfrm>
                <a:off x="1114" y="3597"/>
                <a:ext cx="2" cy="64"/>
              </a:xfrm>
              <a:custGeom>
                <a:avLst/>
                <a:gdLst>
                  <a:gd name="T0" fmla="*/ 0 w 1"/>
                  <a:gd name="T1" fmla="*/ 0 h 30"/>
                  <a:gd name="T2" fmla="*/ 0 w 1"/>
                  <a:gd name="T3" fmla="*/ 15 h 30"/>
                  <a:gd name="T4" fmla="*/ 1 w 1"/>
                  <a:gd name="T5" fmla="*/ 30 h 30"/>
                  <a:gd name="T6" fmla="*/ 0 w 1"/>
                  <a:gd name="T7" fmla="*/ 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5"/>
                      <a:pt x="0" y="10"/>
                      <a:pt x="0" y="15"/>
                    </a:cubicBezTo>
                    <a:cubicBezTo>
                      <a:pt x="0" y="20"/>
                      <a:pt x="1" y="25"/>
                      <a:pt x="1" y="30"/>
                    </a:cubicBezTo>
                    <a:cubicBezTo>
                      <a:pt x="1" y="23"/>
                      <a:pt x="1" y="16"/>
                      <a:pt x="0" y="9"/>
                    </a:cubicBezTo>
                    <a:cubicBezTo>
                      <a:pt x="0" y="6"/>
                      <a:pt x="0" y="3"/>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0" name="Freeform 2941"/>
              <p:cNvSpPr>
                <a:spLocks/>
              </p:cNvSpPr>
              <p:nvPr/>
            </p:nvSpPr>
            <p:spPr bwMode="auto">
              <a:xfrm>
                <a:off x="1118" y="3702"/>
                <a:ext cx="5" cy="27"/>
              </a:xfrm>
              <a:custGeom>
                <a:avLst/>
                <a:gdLst>
                  <a:gd name="T0" fmla="*/ 0 w 2"/>
                  <a:gd name="T1" fmla="*/ 0 h 13"/>
                  <a:gd name="T2" fmla="*/ 2 w 2"/>
                  <a:gd name="T3" fmla="*/ 13 h 13"/>
                  <a:gd name="T4" fmla="*/ 1 w 2"/>
                  <a:gd name="T5" fmla="*/ 3 h 13"/>
                  <a:gd name="T6" fmla="*/ 1 w 2"/>
                  <a:gd name="T7" fmla="*/ 2 h 13"/>
                  <a:gd name="T8" fmla="*/ 0 w 2"/>
                  <a:gd name="T9" fmla="*/ 0 h 13"/>
                </a:gdLst>
                <a:ahLst/>
                <a:cxnLst>
                  <a:cxn ang="0">
                    <a:pos x="T0" y="T1"/>
                  </a:cxn>
                  <a:cxn ang="0">
                    <a:pos x="T2" y="T3"/>
                  </a:cxn>
                  <a:cxn ang="0">
                    <a:pos x="T4" y="T5"/>
                  </a:cxn>
                  <a:cxn ang="0">
                    <a:pos x="T6" y="T7"/>
                  </a:cxn>
                  <a:cxn ang="0">
                    <a:pos x="T8" y="T9"/>
                  </a:cxn>
                </a:cxnLst>
                <a:rect l="0" t="0" r="r" b="b"/>
                <a:pathLst>
                  <a:path w="2" h="13">
                    <a:moveTo>
                      <a:pt x="0" y="0"/>
                    </a:moveTo>
                    <a:cubicBezTo>
                      <a:pt x="1" y="4"/>
                      <a:pt x="1" y="9"/>
                      <a:pt x="2" y="13"/>
                    </a:cubicBezTo>
                    <a:cubicBezTo>
                      <a:pt x="2" y="10"/>
                      <a:pt x="1" y="7"/>
                      <a:pt x="1" y="3"/>
                    </a:cubicBezTo>
                    <a:cubicBezTo>
                      <a:pt x="1" y="3"/>
                      <a:pt x="1" y="2"/>
                      <a:pt x="1" y="2"/>
                    </a:cubicBezTo>
                    <a:cubicBezTo>
                      <a:pt x="0" y="1"/>
                      <a:pt x="0" y="1"/>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1" name="Freeform 2942"/>
              <p:cNvSpPr>
                <a:spLocks/>
              </p:cNvSpPr>
              <p:nvPr/>
            </p:nvSpPr>
            <p:spPr bwMode="auto">
              <a:xfrm>
                <a:off x="1114" y="3655"/>
                <a:ext cx="6" cy="51"/>
              </a:xfrm>
              <a:custGeom>
                <a:avLst/>
                <a:gdLst>
                  <a:gd name="T0" fmla="*/ 0 w 3"/>
                  <a:gd name="T1" fmla="*/ 0 h 24"/>
                  <a:gd name="T2" fmla="*/ 2 w 3"/>
                  <a:gd name="T3" fmla="*/ 19 h 24"/>
                  <a:gd name="T4" fmla="*/ 3 w 3"/>
                  <a:gd name="T5" fmla="*/ 24 h 24"/>
                  <a:gd name="T6" fmla="*/ 2 w 3"/>
                  <a:gd name="T7" fmla="*/ 17 h 24"/>
                  <a:gd name="T8" fmla="*/ 0 w 3"/>
                  <a:gd name="T9" fmla="*/ 0 h 24"/>
                </a:gdLst>
                <a:ahLst/>
                <a:cxnLst>
                  <a:cxn ang="0">
                    <a:pos x="T0" y="T1"/>
                  </a:cxn>
                  <a:cxn ang="0">
                    <a:pos x="T2" y="T3"/>
                  </a:cxn>
                  <a:cxn ang="0">
                    <a:pos x="T4" y="T5"/>
                  </a:cxn>
                  <a:cxn ang="0">
                    <a:pos x="T6" y="T7"/>
                  </a:cxn>
                  <a:cxn ang="0">
                    <a:pos x="T8" y="T9"/>
                  </a:cxn>
                </a:cxnLst>
                <a:rect l="0" t="0" r="r" b="b"/>
                <a:pathLst>
                  <a:path w="3" h="24">
                    <a:moveTo>
                      <a:pt x="0" y="0"/>
                    </a:moveTo>
                    <a:cubicBezTo>
                      <a:pt x="0" y="6"/>
                      <a:pt x="1" y="12"/>
                      <a:pt x="2" y="19"/>
                    </a:cubicBezTo>
                    <a:cubicBezTo>
                      <a:pt x="2" y="21"/>
                      <a:pt x="2" y="23"/>
                      <a:pt x="3" y="24"/>
                    </a:cubicBezTo>
                    <a:cubicBezTo>
                      <a:pt x="3" y="22"/>
                      <a:pt x="2" y="19"/>
                      <a:pt x="2" y="17"/>
                    </a:cubicBezTo>
                    <a:cubicBezTo>
                      <a:pt x="1" y="11"/>
                      <a:pt x="1" y="6"/>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2" name="Freeform 2943"/>
              <p:cNvSpPr>
                <a:spLocks/>
              </p:cNvSpPr>
              <p:nvPr/>
            </p:nvSpPr>
            <p:spPr bwMode="auto">
              <a:xfrm>
                <a:off x="1118" y="3695"/>
                <a:ext cx="2" cy="13"/>
              </a:xfrm>
              <a:custGeom>
                <a:avLst/>
                <a:gdLst>
                  <a:gd name="T0" fmla="*/ 0 w 1"/>
                  <a:gd name="T1" fmla="*/ 0 h 6"/>
                  <a:gd name="T2" fmla="*/ 0 w 1"/>
                  <a:gd name="T3" fmla="*/ 1 h 6"/>
                  <a:gd name="T4" fmla="*/ 0 w 1"/>
                  <a:gd name="T5" fmla="*/ 3 h 6"/>
                  <a:gd name="T6" fmla="*/ 1 w 1"/>
                  <a:gd name="T7" fmla="*/ 5 h 6"/>
                  <a:gd name="T8" fmla="*/ 1 w 1"/>
                  <a:gd name="T9" fmla="*/ 6 h 6"/>
                  <a:gd name="T10" fmla="*/ 1 w 1"/>
                  <a:gd name="T11" fmla="*/ 5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1"/>
                      <a:pt x="0" y="1"/>
                    </a:cubicBezTo>
                    <a:cubicBezTo>
                      <a:pt x="0" y="2"/>
                      <a:pt x="0" y="2"/>
                      <a:pt x="0" y="3"/>
                    </a:cubicBezTo>
                    <a:cubicBezTo>
                      <a:pt x="0" y="4"/>
                      <a:pt x="0" y="4"/>
                      <a:pt x="1" y="5"/>
                    </a:cubicBezTo>
                    <a:cubicBezTo>
                      <a:pt x="1" y="5"/>
                      <a:pt x="1" y="6"/>
                      <a:pt x="1" y="6"/>
                    </a:cubicBezTo>
                    <a:cubicBezTo>
                      <a:pt x="1" y="6"/>
                      <a:pt x="1" y="6"/>
                      <a:pt x="1" y="5"/>
                    </a:cubicBezTo>
                    <a:cubicBezTo>
                      <a:pt x="0" y="4"/>
                      <a:pt x="0" y="2"/>
                      <a:pt x="0" y="0"/>
                    </a:cubicBezTo>
                    <a:close/>
                  </a:path>
                </a:pathLst>
              </a:custGeom>
              <a:solidFill>
                <a:srgbClr val="69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3" name="Freeform 2944"/>
              <p:cNvSpPr>
                <a:spLocks/>
              </p:cNvSpPr>
              <p:nvPr/>
            </p:nvSpPr>
            <p:spPr bwMode="auto">
              <a:xfrm>
                <a:off x="1131" y="3782"/>
                <a:ext cx="0" cy="5"/>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1"/>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4" name="Freeform 2945"/>
              <p:cNvSpPr>
                <a:spLocks/>
              </p:cNvSpPr>
              <p:nvPr/>
            </p:nvSpPr>
            <p:spPr bwMode="auto">
              <a:xfrm>
                <a:off x="1129" y="3772"/>
                <a:ext cx="2" cy="10"/>
              </a:xfrm>
              <a:custGeom>
                <a:avLst/>
                <a:gdLst>
                  <a:gd name="T0" fmla="*/ 0 w 1"/>
                  <a:gd name="T1" fmla="*/ 0 h 5"/>
                  <a:gd name="T2" fmla="*/ 0 w 1"/>
                  <a:gd name="T3" fmla="*/ 3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3"/>
                    </a:cubicBezTo>
                    <a:cubicBezTo>
                      <a:pt x="0" y="4"/>
                      <a:pt x="1" y="5"/>
                      <a:pt x="1" y="5"/>
                    </a:cubicBezTo>
                    <a:cubicBezTo>
                      <a:pt x="1" y="5"/>
                      <a:pt x="1" y="5"/>
                      <a:pt x="1" y="5"/>
                    </a:cubicBezTo>
                    <a:cubicBezTo>
                      <a:pt x="0" y="4"/>
                      <a:pt x="0" y="2"/>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5" name="Freeform 2946"/>
              <p:cNvSpPr>
                <a:spLocks/>
              </p:cNvSpPr>
              <p:nvPr/>
            </p:nvSpPr>
            <p:spPr bwMode="auto">
              <a:xfrm>
                <a:off x="1131" y="3784"/>
                <a:ext cx="0" cy="7"/>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2"/>
                      <a:pt x="0" y="3"/>
                    </a:cubicBezTo>
                    <a:cubicBezTo>
                      <a:pt x="0" y="3"/>
                      <a:pt x="0" y="3"/>
                      <a:pt x="0" y="3"/>
                    </a:cubicBezTo>
                    <a:cubicBezTo>
                      <a:pt x="0" y="2"/>
                      <a:pt x="0" y="1"/>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6" name="Freeform 2947"/>
              <p:cNvSpPr>
                <a:spLocks/>
              </p:cNvSpPr>
              <p:nvPr/>
            </p:nvSpPr>
            <p:spPr bwMode="auto">
              <a:xfrm>
                <a:off x="1120" y="3716"/>
                <a:ext cx="7" cy="41"/>
              </a:xfrm>
              <a:custGeom>
                <a:avLst/>
                <a:gdLst>
                  <a:gd name="T0" fmla="*/ 0 w 3"/>
                  <a:gd name="T1" fmla="*/ 0 h 19"/>
                  <a:gd name="T2" fmla="*/ 3 w 3"/>
                  <a:gd name="T3" fmla="*/ 19 h 19"/>
                  <a:gd name="T4" fmla="*/ 0 w 3"/>
                  <a:gd name="T5" fmla="*/ 0 h 19"/>
                </a:gdLst>
                <a:ahLst/>
                <a:cxnLst>
                  <a:cxn ang="0">
                    <a:pos x="T0" y="T1"/>
                  </a:cxn>
                  <a:cxn ang="0">
                    <a:pos x="T2" y="T3"/>
                  </a:cxn>
                  <a:cxn ang="0">
                    <a:pos x="T4" y="T5"/>
                  </a:cxn>
                </a:cxnLst>
                <a:rect l="0" t="0" r="r" b="b"/>
                <a:pathLst>
                  <a:path w="3" h="19">
                    <a:moveTo>
                      <a:pt x="0" y="0"/>
                    </a:moveTo>
                    <a:cubicBezTo>
                      <a:pt x="0" y="6"/>
                      <a:pt x="1" y="13"/>
                      <a:pt x="3" y="19"/>
                    </a:cubicBezTo>
                    <a:cubicBezTo>
                      <a:pt x="2" y="13"/>
                      <a:pt x="1" y="6"/>
                      <a:pt x="0"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7" name="Freeform 2948"/>
              <p:cNvSpPr>
                <a:spLocks/>
              </p:cNvSpPr>
              <p:nvPr/>
            </p:nvSpPr>
            <p:spPr bwMode="auto">
              <a:xfrm>
                <a:off x="1118" y="3699"/>
                <a:ext cx="11" cy="79"/>
              </a:xfrm>
              <a:custGeom>
                <a:avLst/>
                <a:gdLst>
                  <a:gd name="T0" fmla="*/ 0 w 5"/>
                  <a:gd name="T1" fmla="*/ 0 h 37"/>
                  <a:gd name="T2" fmla="*/ 1 w 5"/>
                  <a:gd name="T3" fmla="*/ 8 h 37"/>
                  <a:gd name="T4" fmla="*/ 4 w 5"/>
                  <a:gd name="T5" fmla="*/ 27 h 37"/>
                  <a:gd name="T6" fmla="*/ 5 w 5"/>
                  <a:gd name="T7" fmla="*/ 37 h 37"/>
                  <a:gd name="T8" fmla="*/ 5 w 5"/>
                  <a:gd name="T9" fmla="*/ 34 h 37"/>
                  <a:gd name="T10" fmla="*/ 2 w 5"/>
                  <a:gd name="T11" fmla="*/ 14 h 37"/>
                  <a:gd name="T12" fmla="*/ 0 w 5"/>
                  <a:gd name="T13" fmla="*/ 1 h 37"/>
                  <a:gd name="T14" fmla="*/ 0 w 5"/>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7">
                    <a:moveTo>
                      <a:pt x="0" y="0"/>
                    </a:moveTo>
                    <a:cubicBezTo>
                      <a:pt x="0" y="3"/>
                      <a:pt x="0" y="6"/>
                      <a:pt x="1" y="8"/>
                    </a:cubicBezTo>
                    <a:cubicBezTo>
                      <a:pt x="2" y="14"/>
                      <a:pt x="3" y="21"/>
                      <a:pt x="4" y="27"/>
                    </a:cubicBezTo>
                    <a:cubicBezTo>
                      <a:pt x="4" y="31"/>
                      <a:pt x="5" y="34"/>
                      <a:pt x="5" y="37"/>
                    </a:cubicBezTo>
                    <a:cubicBezTo>
                      <a:pt x="5" y="36"/>
                      <a:pt x="5" y="35"/>
                      <a:pt x="5" y="34"/>
                    </a:cubicBezTo>
                    <a:cubicBezTo>
                      <a:pt x="4" y="29"/>
                      <a:pt x="3" y="22"/>
                      <a:pt x="2" y="14"/>
                    </a:cubicBezTo>
                    <a:cubicBezTo>
                      <a:pt x="1" y="10"/>
                      <a:pt x="1" y="5"/>
                      <a:pt x="0" y="1"/>
                    </a:cubicBezTo>
                    <a:lnTo>
                      <a:pt x="0" y="0"/>
                    </a:ln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8" name="Freeform 2949"/>
              <p:cNvSpPr>
                <a:spLocks/>
              </p:cNvSpPr>
              <p:nvPr/>
            </p:nvSpPr>
            <p:spPr bwMode="auto">
              <a:xfrm>
                <a:off x="1118" y="3697"/>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2"/>
                    </a:cubicBezTo>
                    <a:cubicBezTo>
                      <a:pt x="0" y="1"/>
                      <a:pt x="0" y="1"/>
                      <a:pt x="0" y="0"/>
                    </a:cubicBezTo>
                    <a:close/>
                  </a:path>
                </a:pathLst>
              </a:custGeom>
              <a:solidFill>
                <a:srgbClr val="64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9" name="Freeform 2950"/>
              <p:cNvSpPr>
                <a:spLocks noEditPoints="1"/>
              </p:cNvSpPr>
              <p:nvPr/>
            </p:nvSpPr>
            <p:spPr bwMode="auto">
              <a:xfrm>
                <a:off x="1114" y="3629"/>
                <a:ext cx="19" cy="168"/>
              </a:xfrm>
              <a:custGeom>
                <a:avLst/>
                <a:gdLst>
                  <a:gd name="T0" fmla="*/ 8 w 9"/>
                  <a:gd name="T1" fmla="*/ 76 h 79"/>
                  <a:gd name="T2" fmla="*/ 8 w 9"/>
                  <a:gd name="T3" fmla="*/ 76 h 79"/>
                  <a:gd name="T4" fmla="*/ 9 w 9"/>
                  <a:gd name="T5" fmla="*/ 79 h 79"/>
                  <a:gd name="T6" fmla="*/ 8 w 9"/>
                  <a:gd name="T7" fmla="*/ 76 h 79"/>
                  <a:gd name="T8" fmla="*/ 0 w 9"/>
                  <a:gd name="T9" fmla="*/ 0 h 79"/>
                  <a:gd name="T10" fmla="*/ 0 w 9"/>
                  <a:gd name="T11" fmla="*/ 12 h 79"/>
                  <a:gd name="T12" fmla="*/ 0 w 9"/>
                  <a:gd name="T13" fmla="*/ 12 h 79"/>
                  <a:gd name="T14" fmla="*/ 2 w 9"/>
                  <a:gd name="T15" fmla="*/ 29 h 79"/>
                  <a:gd name="T16" fmla="*/ 1 w 9"/>
                  <a:gd name="T17" fmla="*/ 15 h 79"/>
                  <a:gd name="T18" fmla="*/ 0 w 9"/>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9">
                    <a:moveTo>
                      <a:pt x="8" y="76"/>
                    </a:moveTo>
                    <a:cubicBezTo>
                      <a:pt x="8" y="76"/>
                      <a:pt x="8" y="76"/>
                      <a:pt x="8" y="76"/>
                    </a:cubicBezTo>
                    <a:cubicBezTo>
                      <a:pt x="9" y="77"/>
                      <a:pt x="9" y="78"/>
                      <a:pt x="9" y="79"/>
                    </a:cubicBezTo>
                    <a:cubicBezTo>
                      <a:pt x="9" y="79"/>
                      <a:pt x="9" y="78"/>
                      <a:pt x="8" y="76"/>
                    </a:cubicBezTo>
                    <a:close/>
                    <a:moveTo>
                      <a:pt x="0" y="0"/>
                    </a:moveTo>
                    <a:cubicBezTo>
                      <a:pt x="0" y="4"/>
                      <a:pt x="0" y="8"/>
                      <a:pt x="0" y="12"/>
                    </a:cubicBezTo>
                    <a:cubicBezTo>
                      <a:pt x="0" y="12"/>
                      <a:pt x="0" y="12"/>
                      <a:pt x="0" y="12"/>
                    </a:cubicBezTo>
                    <a:cubicBezTo>
                      <a:pt x="1" y="18"/>
                      <a:pt x="1" y="23"/>
                      <a:pt x="2" y="29"/>
                    </a:cubicBezTo>
                    <a:cubicBezTo>
                      <a:pt x="2" y="24"/>
                      <a:pt x="1" y="19"/>
                      <a:pt x="1" y="15"/>
                    </a:cubicBezTo>
                    <a:cubicBezTo>
                      <a:pt x="1" y="10"/>
                      <a:pt x="0" y="5"/>
                      <a:pt x="0" y="0"/>
                    </a:cubicBez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0" name="Freeform 2951"/>
              <p:cNvSpPr>
                <a:spLocks/>
              </p:cNvSpPr>
              <p:nvPr/>
            </p:nvSpPr>
            <p:spPr bwMode="auto">
              <a:xfrm>
                <a:off x="1114" y="3574"/>
                <a:ext cx="2" cy="40"/>
              </a:xfrm>
              <a:custGeom>
                <a:avLst/>
                <a:gdLst>
                  <a:gd name="T0" fmla="*/ 0 w 1"/>
                  <a:gd name="T1" fmla="*/ 0 h 19"/>
                  <a:gd name="T2" fmla="*/ 0 w 1"/>
                  <a:gd name="T3" fmla="*/ 4 h 19"/>
                  <a:gd name="T4" fmla="*/ 0 w 1"/>
                  <a:gd name="T5" fmla="*/ 10 h 19"/>
                  <a:gd name="T6" fmla="*/ 0 w 1"/>
                  <a:gd name="T7" fmla="*/ 19 h 19"/>
                  <a:gd name="T8" fmla="*/ 1 w 1"/>
                  <a:gd name="T9" fmla="*/ 5 h 19"/>
                  <a:gd name="T10" fmla="*/ 0 w 1"/>
                  <a:gd name="T11" fmla="*/ 0 h 19"/>
                </a:gdLst>
                <a:ahLst/>
                <a:cxnLst>
                  <a:cxn ang="0">
                    <a:pos x="T0" y="T1"/>
                  </a:cxn>
                  <a:cxn ang="0">
                    <a:pos x="T2" y="T3"/>
                  </a:cxn>
                  <a:cxn ang="0">
                    <a:pos x="T4" y="T5"/>
                  </a:cxn>
                  <a:cxn ang="0">
                    <a:pos x="T6" y="T7"/>
                  </a:cxn>
                  <a:cxn ang="0">
                    <a:pos x="T8" y="T9"/>
                  </a:cxn>
                  <a:cxn ang="0">
                    <a:pos x="T10" y="T11"/>
                  </a:cxn>
                </a:cxnLst>
                <a:rect l="0" t="0" r="r" b="b"/>
                <a:pathLst>
                  <a:path w="1" h="19">
                    <a:moveTo>
                      <a:pt x="0" y="0"/>
                    </a:moveTo>
                    <a:cubicBezTo>
                      <a:pt x="0" y="1"/>
                      <a:pt x="0" y="3"/>
                      <a:pt x="0" y="4"/>
                    </a:cubicBezTo>
                    <a:cubicBezTo>
                      <a:pt x="0" y="6"/>
                      <a:pt x="0" y="8"/>
                      <a:pt x="0" y="10"/>
                    </a:cubicBezTo>
                    <a:cubicBezTo>
                      <a:pt x="0" y="13"/>
                      <a:pt x="0" y="16"/>
                      <a:pt x="0" y="19"/>
                    </a:cubicBezTo>
                    <a:cubicBezTo>
                      <a:pt x="0" y="15"/>
                      <a:pt x="0" y="10"/>
                      <a:pt x="1" y="5"/>
                    </a:cubicBezTo>
                    <a:cubicBezTo>
                      <a:pt x="0" y="3"/>
                      <a:pt x="0" y="2"/>
                      <a:pt x="0"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1" name="Freeform 2952"/>
              <p:cNvSpPr>
                <a:spLocks/>
              </p:cNvSpPr>
              <p:nvPr/>
            </p:nvSpPr>
            <p:spPr bwMode="auto">
              <a:xfrm>
                <a:off x="1114" y="3591"/>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2"/>
                      <a:pt x="0" y="1"/>
                      <a:pt x="0" y="0"/>
                    </a:cubicBezTo>
                    <a:close/>
                  </a:path>
                </a:pathLst>
              </a:custGeom>
              <a:solidFill>
                <a:srgbClr val="89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2" name="Freeform 2953"/>
              <p:cNvSpPr>
                <a:spLocks/>
              </p:cNvSpPr>
              <p:nvPr/>
            </p:nvSpPr>
            <p:spPr bwMode="auto">
              <a:xfrm>
                <a:off x="1114" y="3597"/>
                <a:ext cx="0" cy="32"/>
              </a:xfrm>
              <a:custGeom>
                <a:avLst/>
                <a:gdLst>
                  <a:gd name="T0" fmla="*/ 0 h 15"/>
                  <a:gd name="T1" fmla="*/ 14 h 15"/>
                  <a:gd name="T2" fmla="*/ 15 h 15"/>
                  <a:gd name="T3" fmla="*/ 0 h 15"/>
                </a:gdLst>
                <a:ahLst/>
                <a:cxnLst>
                  <a:cxn ang="0">
                    <a:pos x="0" y="T0"/>
                  </a:cxn>
                  <a:cxn ang="0">
                    <a:pos x="0" y="T1"/>
                  </a:cxn>
                  <a:cxn ang="0">
                    <a:pos x="0" y="T2"/>
                  </a:cxn>
                  <a:cxn ang="0">
                    <a:pos x="0" y="T3"/>
                  </a:cxn>
                </a:cxnLst>
                <a:rect l="0" t="0" r="r" b="b"/>
                <a:pathLst>
                  <a:path h="15">
                    <a:moveTo>
                      <a:pt x="0" y="0"/>
                    </a:moveTo>
                    <a:cubicBezTo>
                      <a:pt x="0" y="4"/>
                      <a:pt x="0" y="9"/>
                      <a:pt x="0" y="14"/>
                    </a:cubicBezTo>
                    <a:cubicBezTo>
                      <a:pt x="0" y="15"/>
                      <a:pt x="0" y="15"/>
                      <a:pt x="0" y="15"/>
                    </a:cubicBezTo>
                    <a:cubicBezTo>
                      <a:pt x="0" y="10"/>
                      <a:pt x="0" y="5"/>
                      <a:pt x="0" y="0"/>
                    </a:cubicBezTo>
                    <a:close/>
                  </a:path>
                </a:pathLst>
              </a:custGeom>
              <a:solidFill>
                <a:srgbClr val="7B2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3" name="Freeform 2954"/>
              <p:cNvSpPr>
                <a:spLocks/>
              </p:cNvSpPr>
              <p:nvPr/>
            </p:nvSpPr>
            <p:spPr bwMode="auto">
              <a:xfrm>
                <a:off x="1114" y="3627"/>
                <a:ext cx="0" cy="28"/>
              </a:xfrm>
              <a:custGeom>
                <a:avLst/>
                <a:gdLst>
                  <a:gd name="T0" fmla="*/ 0 h 13"/>
                  <a:gd name="T1" fmla="*/ 13 h 13"/>
                  <a:gd name="T2" fmla="*/ 1 h 13"/>
                  <a:gd name="T3" fmla="*/ 0 h 13"/>
                </a:gdLst>
                <a:ahLst/>
                <a:cxnLst>
                  <a:cxn ang="0">
                    <a:pos x="0" y="T0"/>
                  </a:cxn>
                  <a:cxn ang="0">
                    <a:pos x="0" y="T1"/>
                  </a:cxn>
                  <a:cxn ang="0">
                    <a:pos x="0" y="T2"/>
                  </a:cxn>
                  <a:cxn ang="0">
                    <a:pos x="0" y="T3"/>
                  </a:cxn>
                </a:cxnLst>
                <a:rect l="0" t="0" r="r" b="b"/>
                <a:pathLst>
                  <a:path h="13">
                    <a:moveTo>
                      <a:pt x="0" y="0"/>
                    </a:moveTo>
                    <a:cubicBezTo>
                      <a:pt x="0" y="4"/>
                      <a:pt x="0" y="8"/>
                      <a:pt x="0" y="13"/>
                    </a:cubicBezTo>
                    <a:cubicBezTo>
                      <a:pt x="0" y="9"/>
                      <a:pt x="0" y="5"/>
                      <a:pt x="0" y="1"/>
                    </a:cubicBezTo>
                    <a:cubicBezTo>
                      <a:pt x="0" y="1"/>
                      <a:pt x="0" y="1"/>
                      <a:pt x="0" y="0"/>
                    </a:cubicBezTo>
                    <a:close/>
                  </a:path>
                </a:pathLst>
              </a:custGeom>
              <a:solidFill>
                <a:srgbClr val="86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4" name="Freeform 2955"/>
              <p:cNvSpPr>
                <a:spLocks noEditPoints="1"/>
              </p:cNvSpPr>
              <p:nvPr/>
            </p:nvSpPr>
            <p:spPr bwMode="auto">
              <a:xfrm>
                <a:off x="1097" y="3925"/>
                <a:ext cx="11" cy="129"/>
              </a:xfrm>
              <a:custGeom>
                <a:avLst/>
                <a:gdLst>
                  <a:gd name="T0" fmla="*/ 2 w 5"/>
                  <a:gd name="T1" fmla="*/ 42 h 61"/>
                  <a:gd name="T2" fmla="*/ 3 w 5"/>
                  <a:gd name="T3" fmla="*/ 46 h 61"/>
                  <a:gd name="T4" fmla="*/ 5 w 5"/>
                  <a:gd name="T5" fmla="*/ 61 h 61"/>
                  <a:gd name="T6" fmla="*/ 5 w 5"/>
                  <a:gd name="T7" fmla="*/ 58 h 61"/>
                  <a:gd name="T8" fmla="*/ 2 w 5"/>
                  <a:gd name="T9" fmla="*/ 42 h 61"/>
                  <a:gd name="T10" fmla="*/ 2 w 5"/>
                  <a:gd name="T11" fmla="*/ 1 h 61"/>
                  <a:gd name="T12" fmla="*/ 1 w 5"/>
                  <a:gd name="T13" fmla="*/ 35 h 61"/>
                  <a:gd name="T14" fmla="*/ 1 w 5"/>
                  <a:gd name="T15" fmla="*/ 28 h 61"/>
                  <a:gd name="T16" fmla="*/ 2 w 5"/>
                  <a:gd name="T17" fmla="*/ 1 h 61"/>
                  <a:gd name="T18" fmla="*/ 2 w 5"/>
                  <a:gd name="T19" fmla="*/ 0 h 61"/>
                  <a:gd name="T20" fmla="*/ 2 w 5"/>
                  <a:gd name="T21" fmla="*/ 1 h 61"/>
                  <a:gd name="T22" fmla="*/ 2 w 5"/>
                  <a:gd name="T2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1">
                    <a:moveTo>
                      <a:pt x="2" y="42"/>
                    </a:moveTo>
                    <a:cubicBezTo>
                      <a:pt x="3" y="44"/>
                      <a:pt x="3" y="45"/>
                      <a:pt x="3" y="46"/>
                    </a:cubicBezTo>
                    <a:cubicBezTo>
                      <a:pt x="3" y="52"/>
                      <a:pt x="4" y="57"/>
                      <a:pt x="5" y="61"/>
                    </a:cubicBezTo>
                    <a:cubicBezTo>
                      <a:pt x="5" y="60"/>
                      <a:pt x="5" y="59"/>
                      <a:pt x="5" y="58"/>
                    </a:cubicBezTo>
                    <a:cubicBezTo>
                      <a:pt x="4" y="53"/>
                      <a:pt x="3" y="47"/>
                      <a:pt x="2" y="42"/>
                    </a:cubicBezTo>
                    <a:close/>
                    <a:moveTo>
                      <a:pt x="2" y="1"/>
                    </a:moveTo>
                    <a:cubicBezTo>
                      <a:pt x="0" y="12"/>
                      <a:pt x="0" y="24"/>
                      <a:pt x="1" y="35"/>
                    </a:cubicBezTo>
                    <a:cubicBezTo>
                      <a:pt x="1" y="32"/>
                      <a:pt x="1" y="30"/>
                      <a:pt x="1" y="28"/>
                    </a:cubicBezTo>
                    <a:cubicBezTo>
                      <a:pt x="0" y="13"/>
                      <a:pt x="2" y="5"/>
                      <a:pt x="2" y="1"/>
                    </a:cubicBezTo>
                    <a:close/>
                    <a:moveTo>
                      <a:pt x="2" y="0"/>
                    </a:moveTo>
                    <a:cubicBezTo>
                      <a:pt x="2" y="0"/>
                      <a:pt x="2" y="1"/>
                      <a:pt x="2" y="1"/>
                    </a:cubicBezTo>
                    <a:cubicBezTo>
                      <a:pt x="2" y="1"/>
                      <a:pt x="2" y="1"/>
                      <a:pt x="2"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5" name="Freeform 2956"/>
              <p:cNvSpPr>
                <a:spLocks/>
              </p:cNvSpPr>
              <p:nvPr/>
            </p:nvSpPr>
            <p:spPr bwMode="auto">
              <a:xfrm>
                <a:off x="1099" y="3984"/>
                <a:ext cx="4" cy="38"/>
              </a:xfrm>
              <a:custGeom>
                <a:avLst/>
                <a:gdLst>
                  <a:gd name="T0" fmla="*/ 0 w 2"/>
                  <a:gd name="T1" fmla="*/ 0 h 18"/>
                  <a:gd name="T2" fmla="*/ 0 w 2"/>
                  <a:gd name="T3" fmla="*/ 7 h 18"/>
                  <a:gd name="T4" fmla="*/ 2 w 2"/>
                  <a:gd name="T5" fmla="*/ 18 h 18"/>
                  <a:gd name="T6" fmla="*/ 1 w 2"/>
                  <a:gd name="T7" fmla="*/ 14 h 18"/>
                  <a:gd name="T8" fmla="*/ 0 w 2"/>
                  <a:gd name="T9" fmla="*/ 0 h 18"/>
                </a:gdLst>
                <a:ahLst/>
                <a:cxnLst>
                  <a:cxn ang="0">
                    <a:pos x="T0" y="T1"/>
                  </a:cxn>
                  <a:cxn ang="0">
                    <a:pos x="T2" y="T3"/>
                  </a:cxn>
                  <a:cxn ang="0">
                    <a:pos x="T4" y="T5"/>
                  </a:cxn>
                  <a:cxn ang="0">
                    <a:pos x="T6" y="T7"/>
                  </a:cxn>
                  <a:cxn ang="0">
                    <a:pos x="T8" y="T9"/>
                  </a:cxn>
                </a:cxnLst>
                <a:rect l="0" t="0" r="r" b="b"/>
                <a:pathLst>
                  <a:path w="2" h="18">
                    <a:moveTo>
                      <a:pt x="0" y="0"/>
                    </a:moveTo>
                    <a:cubicBezTo>
                      <a:pt x="0" y="2"/>
                      <a:pt x="0" y="4"/>
                      <a:pt x="0" y="7"/>
                    </a:cubicBezTo>
                    <a:cubicBezTo>
                      <a:pt x="0" y="11"/>
                      <a:pt x="1" y="15"/>
                      <a:pt x="2" y="18"/>
                    </a:cubicBezTo>
                    <a:cubicBezTo>
                      <a:pt x="2" y="17"/>
                      <a:pt x="2" y="16"/>
                      <a:pt x="1" y="14"/>
                    </a:cubicBezTo>
                    <a:cubicBezTo>
                      <a:pt x="1" y="9"/>
                      <a:pt x="0" y="4"/>
                      <a:pt x="0" y="0"/>
                    </a:cubicBezTo>
                    <a:close/>
                  </a:path>
                </a:pathLst>
              </a:custGeom>
              <a:solidFill>
                <a:srgbClr val="742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6" name="Freeform 2957"/>
              <p:cNvSpPr>
                <a:spLocks noEditPoints="1"/>
              </p:cNvSpPr>
              <p:nvPr/>
            </p:nvSpPr>
            <p:spPr bwMode="auto">
              <a:xfrm>
                <a:off x="1108" y="4048"/>
                <a:ext cx="6" cy="26"/>
              </a:xfrm>
              <a:custGeom>
                <a:avLst/>
                <a:gdLst>
                  <a:gd name="T0" fmla="*/ 1 w 3"/>
                  <a:gd name="T1" fmla="*/ 4 h 12"/>
                  <a:gd name="T2" fmla="*/ 1 w 3"/>
                  <a:gd name="T3" fmla="*/ 7 h 12"/>
                  <a:gd name="T4" fmla="*/ 3 w 3"/>
                  <a:gd name="T5" fmla="*/ 12 h 12"/>
                  <a:gd name="T6" fmla="*/ 1 w 3"/>
                  <a:gd name="T7" fmla="*/ 4 h 12"/>
                  <a:gd name="T8" fmla="*/ 0 w 3"/>
                  <a:gd name="T9" fmla="*/ 0 h 12"/>
                  <a:gd name="T10" fmla="*/ 0 w 3"/>
                  <a:gd name="T11" fmla="*/ 3 h 12"/>
                  <a:gd name="T12" fmla="*/ 1 w 3"/>
                  <a:gd name="T13" fmla="*/ 7 h 12"/>
                  <a:gd name="T14" fmla="*/ 1 w 3"/>
                  <a:gd name="T15" fmla="*/ 3 h 12"/>
                  <a:gd name="T16" fmla="*/ 0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1" y="4"/>
                    </a:moveTo>
                    <a:cubicBezTo>
                      <a:pt x="1" y="5"/>
                      <a:pt x="1" y="6"/>
                      <a:pt x="1" y="7"/>
                    </a:cubicBezTo>
                    <a:cubicBezTo>
                      <a:pt x="2" y="10"/>
                      <a:pt x="3" y="12"/>
                      <a:pt x="3" y="12"/>
                    </a:cubicBezTo>
                    <a:cubicBezTo>
                      <a:pt x="2" y="9"/>
                      <a:pt x="1" y="7"/>
                      <a:pt x="1" y="4"/>
                    </a:cubicBezTo>
                    <a:close/>
                    <a:moveTo>
                      <a:pt x="0" y="0"/>
                    </a:moveTo>
                    <a:cubicBezTo>
                      <a:pt x="0" y="1"/>
                      <a:pt x="0" y="2"/>
                      <a:pt x="0" y="3"/>
                    </a:cubicBezTo>
                    <a:cubicBezTo>
                      <a:pt x="1" y="4"/>
                      <a:pt x="1" y="6"/>
                      <a:pt x="1" y="7"/>
                    </a:cubicBezTo>
                    <a:cubicBezTo>
                      <a:pt x="1" y="6"/>
                      <a:pt x="1" y="5"/>
                      <a:pt x="1" y="3"/>
                    </a:cubicBezTo>
                    <a:cubicBezTo>
                      <a:pt x="1" y="2"/>
                      <a:pt x="0" y="1"/>
                      <a:pt x="0"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7" name="Freeform 2958"/>
              <p:cNvSpPr>
                <a:spLocks noEditPoints="1"/>
              </p:cNvSpPr>
              <p:nvPr/>
            </p:nvSpPr>
            <p:spPr bwMode="auto">
              <a:xfrm>
                <a:off x="1093" y="3923"/>
                <a:ext cx="17" cy="146"/>
              </a:xfrm>
              <a:custGeom>
                <a:avLst/>
                <a:gdLst>
                  <a:gd name="T0" fmla="*/ 5 w 8"/>
                  <a:gd name="T1" fmla="*/ 50 h 69"/>
                  <a:gd name="T2" fmla="*/ 5 w 8"/>
                  <a:gd name="T3" fmla="*/ 53 h 69"/>
                  <a:gd name="T4" fmla="*/ 8 w 8"/>
                  <a:gd name="T5" fmla="*/ 69 h 69"/>
                  <a:gd name="T6" fmla="*/ 8 w 8"/>
                  <a:gd name="T7" fmla="*/ 68 h 69"/>
                  <a:gd name="T8" fmla="*/ 5 w 8"/>
                  <a:gd name="T9" fmla="*/ 50 h 69"/>
                  <a:gd name="T10" fmla="*/ 3 w 8"/>
                  <a:gd name="T11" fmla="*/ 1 h 69"/>
                  <a:gd name="T12" fmla="*/ 3 w 8"/>
                  <a:gd name="T13" fmla="*/ 46 h 69"/>
                  <a:gd name="T14" fmla="*/ 3 w 8"/>
                  <a:gd name="T15" fmla="*/ 40 h 69"/>
                  <a:gd name="T16" fmla="*/ 3 w 8"/>
                  <a:gd name="T17" fmla="*/ 1 h 69"/>
                  <a:gd name="T18" fmla="*/ 4 w 8"/>
                  <a:gd name="T19" fmla="*/ 0 h 69"/>
                  <a:gd name="T20" fmla="*/ 3 w 8"/>
                  <a:gd name="T21" fmla="*/ 1 h 69"/>
                  <a:gd name="T22" fmla="*/ 4 w 8"/>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9">
                    <a:moveTo>
                      <a:pt x="5" y="50"/>
                    </a:moveTo>
                    <a:cubicBezTo>
                      <a:pt x="5" y="51"/>
                      <a:pt x="5" y="52"/>
                      <a:pt x="5" y="53"/>
                    </a:cubicBezTo>
                    <a:cubicBezTo>
                      <a:pt x="6" y="61"/>
                      <a:pt x="7" y="66"/>
                      <a:pt x="8" y="69"/>
                    </a:cubicBezTo>
                    <a:cubicBezTo>
                      <a:pt x="8" y="69"/>
                      <a:pt x="8" y="69"/>
                      <a:pt x="8" y="68"/>
                    </a:cubicBezTo>
                    <a:cubicBezTo>
                      <a:pt x="7" y="62"/>
                      <a:pt x="5" y="56"/>
                      <a:pt x="5" y="50"/>
                    </a:cubicBezTo>
                    <a:close/>
                    <a:moveTo>
                      <a:pt x="3" y="1"/>
                    </a:moveTo>
                    <a:cubicBezTo>
                      <a:pt x="0" y="15"/>
                      <a:pt x="1" y="32"/>
                      <a:pt x="3" y="46"/>
                    </a:cubicBezTo>
                    <a:cubicBezTo>
                      <a:pt x="3" y="44"/>
                      <a:pt x="3" y="42"/>
                      <a:pt x="3" y="40"/>
                    </a:cubicBezTo>
                    <a:cubicBezTo>
                      <a:pt x="1" y="18"/>
                      <a:pt x="3" y="5"/>
                      <a:pt x="3" y="1"/>
                    </a:cubicBezTo>
                    <a:close/>
                    <a:moveTo>
                      <a:pt x="4" y="0"/>
                    </a:moveTo>
                    <a:cubicBezTo>
                      <a:pt x="4" y="0"/>
                      <a:pt x="3" y="1"/>
                      <a:pt x="3" y="1"/>
                    </a:cubicBezTo>
                    <a:cubicBezTo>
                      <a:pt x="3" y="1"/>
                      <a:pt x="4" y="1"/>
                      <a:pt x="4"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8" name="Freeform 2959"/>
              <p:cNvSpPr>
                <a:spLocks/>
              </p:cNvSpPr>
              <p:nvPr/>
            </p:nvSpPr>
            <p:spPr bwMode="auto">
              <a:xfrm>
                <a:off x="1099" y="4008"/>
                <a:ext cx="4" cy="27"/>
              </a:xfrm>
              <a:custGeom>
                <a:avLst/>
                <a:gdLst>
                  <a:gd name="T0" fmla="*/ 0 w 2"/>
                  <a:gd name="T1" fmla="*/ 0 h 13"/>
                  <a:gd name="T2" fmla="*/ 0 w 2"/>
                  <a:gd name="T3" fmla="*/ 6 h 13"/>
                  <a:gd name="T4" fmla="*/ 2 w 2"/>
                  <a:gd name="T5" fmla="*/ 13 h 13"/>
                  <a:gd name="T6" fmla="*/ 2 w 2"/>
                  <a:gd name="T7" fmla="*/ 10 h 13"/>
                  <a:gd name="T8" fmla="*/ 0 w 2"/>
                  <a:gd name="T9" fmla="*/ 0 h 13"/>
                </a:gdLst>
                <a:ahLst/>
                <a:cxnLst>
                  <a:cxn ang="0">
                    <a:pos x="T0" y="T1"/>
                  </a:cxn>
                  <a:cxn ang="0">
                    <a:pos x="T2" y="T3"/>
                  </a:cxn>
                  <a:cxn ang="0">
                    <a:pos x="T4" y="T5"/>
                  </a:cxn>
                  <a:cxn ang="0">
                    <a:pos x="T6" y="T7"/>
                  </a:cxn>
                  <a:cxn ang="0">
                    <a:pos x="T8" y="T9"/>
                  </a:cxn>
                </a:cxnLst>
                <a:rect l="0" t="0" r="r" b="b"/>
                <a:pathLst>
                  <a:path w="2" h="13">
                    <a:moveTo>
                      <a:pt x="0" y="0"/>
                    </a:moveTo>
                    <a:cubicBezTo>
                      <a:pt x="0" y="2"/>
                      <a:pt x="0" y="4"/>
                      <a:pt x="0" y="6"/>
                    </a:cubicBezTo>
                    <a:cubicBezTo>
                      <a:pt x="1" y="8"/>
                      <a:pt x="1" y="11"/>
                      <a:pt x="2" y="13"/>
                    </a:cubicBezTo>
                    <a:cubicBezTo>
                      <a:pt x="2" y="12"/>
                      <a:pt x="2" y="11"/>
                      <a:pt x="2" y="10"/>
                    </a:cubicBezTo>
                    <a:cubicBezTo>
                      <a:pt x="1" y="6"/>
                      <a:pt x="1" y="3"/>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9" name="Freeform 2960"/>
              <p:cNvSpPr>
                <a:spLocks/>
              </p:cNvSpPr>
              <p:nvPr/>
            </p:nvSpPr>
            <p:spPr bwMode="auto">
              <a:xfrm>
                <a:off x="1110" y="4067"/>
                <a:ext cx="2" cy="9"/>
              </a:xfrm>
              <a:custGeom>
                <a:avLst/>
                <a:gdLst>
                  <a:gd name="T0" fmla="*/ 0 w 1"/>
                  <a:gd name="T1" fmla="*/ 0 h 4"/>
                  <a:gd name="T2" fmla="*/ 0 w 1"/>
                  <a:gd name="T3" fmla="*/ 1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1"/>
                      <a:pt x="0" y="1"/>
                    </a:cubicBezTo>
                    <a:cubicBezTo>
                      <a:pt x="1" y="3"/>
                      <a:pt x="1" y="4"/>
                      <a:pt x="1" y="4"/>
                    </a:cubicBezTo>
                    <a:cubicBezTo>
                      <a:pt x="1" y="2"/>
                      <a:pt x="0" y="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0" name="Freeform 2961"/>
              <p:cNvSpPr>
                <a:spLocks noEditPoints="1"/>
              </p:cNvSpPr>
              <p:nvPr/>
            </p:nvSpPr>
            <p:spPr bwMode="auto">
              <a:xfrm>
                <a:off x="1095" y="3920"/>
                <a:ext cx="4" cy="94"/>
              </a:xfrm>
              <a:custGeom>
                <a:avLst/>
                <a:gdLst>
                  <a:gd name="T0" fmla="*/ 0 w 2"/>
                  <a:gd name="T1" fmla="*/ 25 h 44"/>
                  <a:gd name="T2" fmla="*/ 0 w 2"/>
                  <a:gd name="T3" fmla="*/ 31 h 44"/>
                  <a:gd name="T4" fmla="*/ 1 w 2"/>
                  <a:gd name="T5" fmla="*/ 44 h 44"/>
                  <a:gd name="T6" fmla="*/ 0 w 2"/>
                  <a:gd name="T7" fmla="*/ 25 h 44"/>
                  <a:gd name="T8" fmla="*/ 1 w 2"/>
                  <a:gd name="T9" fmla="*/ 9 h 44"/>
                  <a:gd name="T10" fmla="*/ 0 w 2"/>
                  <a:gd name="T11" fmla="*/ 14 h 44"/>
                  <a:gd name="T12" fmla="*/ 1 w 2"/>
                  <a:gd name="T13" fmla="*/ 9 h 44"/>
                  <a:gd name="T14" fmla="*/ 2 w 2"/>
                  <a:gd name="T15" fmla="*/ 0 h 44"/>
                  <a:gd name="T16" fmla="*/ 1 w 2"/>
                  <a:gd name="T17" fmla="*/ 4 h 44"/>
                  <a:gd name="T18" fmla="*/ 1 w 2"/>
                  <a:gd name="T19" fmla="*/ 5 h 44"/>
                  <a:gd name="T20" fmla="*/ 2 w 2"/>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4">
                    <a:moveTo>
                      <a:pt x="0" y="25"/>
                    </a:moveTo>
                    <a:cubicBezTo>
                      <a:pt x="0" y="27"/>
                      <a:pt x="0" y="29"/>
                      <a:pt x="0" y="31"/>
                    </a:cubicBezTo>
                    <a:cubicBezTo>
                      <a:pt x="0" y="35"/>
                      <a:pt x="1" y="39"/>
                      <a:pt x="1" y="44"/>
                    </a:cubicBezTo>
                    <a:cubicBezTo>
                      <a:pt x="1" y="39"/>
                      <a:pt x="0" y="32"/>
                      <a:pt x="0" y="25"/>
                    </a:cubicBezTo>
                    <a:close/>
                    <a:moveTo>
                      <a:pt x="1" y="9"/>
                    </a:moveTo>
                    <a:cubicBezTo>
                      <a:pt x="0" y="10"/>
                      <a:pt x="0" y="12"/>
                      <a:pt x="0" y="14"/>
                    </a:cubicBezTo>
                    <a:cubicBezTo>
                      <a:pt x="0" y="12"/>
                      <a:pt x="0" y="11"/>
                      <a:pt x="1" y="9"/>
                    </a:cubicBezTo>
                    <a:close/>
                    <a:moveTo>
                      <a:pt x="2" y="0"/>
                    </a:moveTo>
                    <a:cubicBezTo>
                      <a:pt x="1" y="1"/>
                      <a:pt x="1" y="2"/>
                      <a:pt x="1" y="4"/>
                    </a:cubicBezTo>
                    <a:cubicBezTo>
                      <a:pt x="1" y="4"/>
                      <a:pt x="1" y="4"/>
                      <a:pt x="1" y="5"/>
                    </a:cubicBezTo>
                    <a:cubicBezTo>
                      <a:pt x="1" y="3"/>
                      <a:pt x="2" y="2"/>
                      <a:pt x="2"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1" name="Freeform 2962"/>
              <p:cNvSpPr>
                <a:spLocks/>
              </p:cNvSpPr>
              <p:nvPr/>
            </p:nvSpPr>
            <p:spPr bwMode="auto">
              <a:xfrm>
                <a:off x="1093" y="3929"/>
                <a:ext cx="4" cy="57"/>
              </a:xfrm>
              <a:custGeom>
                <a:avLst/>
                <a:gdLst>
                  <a:gd name="T0" fmla="*/ 2 w 2"/>
                  <a:gd name="T1" fmla="*/ 0 h 27"/>
                  <a:gd name="T2" fmla="*/ 1 w 2"/>
                  <a:gd name="T3" fmla="*/ 27 h 27"/>
                  <a:gd name="T4" fmla="*/ 1 w 2"/>
                  <a:gd name="T5" fmla="*/ 21 h 27"/>
                  <a:gd name="T6" fmla="*/ 1 w 2"/>
                  <a:gd name="T7" fmla="*/ 10 h 27"/>
                  <a:gd name="T8" fmla="*/ 2 w 2"/>
                  <a:gd name="T9" fmla="*/ 5 h 27"/>
                  <a:gd name="T10" fmla="*/ 2 w 2"/>
                  <a:gd name="T11" fmla="*/ 1 h 27"/>
                  <a:gd name="T12" fmla="*/ 2 w 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 h="27">
                    <a:moveTo>
                      <a:pt x="2" y="0"/>
                    </a:moveTo>
                    <a:cubicBezTo>
                      <a:pt x="1" y="5"/>
                      <a:pt x="0" y="14"/>
                      <a:pt x="1" y="27"/>
                    </a:cubicBezTo>
                    <a:cubicBezTo>
                      <a:pt x="1" y="25"/>
                      <a:pt x="1" y="23"/>
                      <a:pt x="1" y="21"/>
                    </a:cubicBezTo>
                    <a:cubicBezTo>
                      <a:pt x="1" y="17"/>
                      <a:pt x="1" y="14"/>
                      <a:pt x="1" y="10"/>
                    </a:cubicBezTo>
                    <a:cubicBezTo>
                      <a:pt x="1" y="8"/>
                      <a:pt x="1" y="6"/>
                      <a:pt x="2" y="5"/>
                    </a:cubicBezTo>
                    <a:cubicBezTo>
                      <a:pt x="2" y="4"/>
                      <a:pt x="2" y="2"/>
                      <a:pt x="2" y="1"/>
                    </a:cubicBezTo>
                    <a:cubicBezTo>
                      <a:pt x="2" y="0"/>
                      <a:pt x="2" y="0"/>
                      <a:pt x="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2" name="Freeform 2963"/>
              <p:cNvSpPr>
                <a:spLocks/>
              </p:cNvSpPr>
              <p:nvPr/>
            </p:nvSpPr>
            <p:spPr bwMode="auto">
              <a:xfrm>
                <a:off x="1097" y="4014"/>
                <a:ext cx="4" cy="23"/>
              </a:xfrm>
              <a:custGeom>
                <a:avLst/>
                <a:gdLst>
                  <a:gd name="T0" fmla="*/ 0 w 2"/>
                  <a:gd name="T1" fmla="*/ 0 h 11"/>
                  <a:gd name="T2" fmla="*/ 2 w 2"/>
                  <a:gd name="T3" fmla="*/ 11 h 11"/>
                  <a:gd name="T4" fmla="*/ 2 w 2"/>
                  <a:gd name="T5" fmla="*/ 10 h 11"/>
                  <a:gd name="T6" fmla="*/ 0 w 2"/>
                  <a:gd name="T7" fmla="*/ 0 h 11"/>
                </a:gdLst>
                <a:ahLst/>
                <a:cxnLst>
                  <a:cxn ang="0">
                    <a:pos x="T0" y="T1"/>
                  </a:cxn>
                  <a:cxn ang="0">
                    <a:pos x="T2" y="T3"/>
                  </a:cxn>
                  <a:cxn ang="0">
                    <a:pos x="T4" y="T5"/>
                  </a:cxn>
                  <a:cxn ang="0">
                    <a:pos x="T6" y="T7"/>
                  </a:cxn>
                </a:cxnLst>
                <a:rect l="0" t="0" r="r" b="b"/>
                <a:pathLst>
                  <a:path w="2" h="11">
                    <a:moveTo>
                      <a:pt x="0" y="0"/>
                    </a:moveTo>
                    <a:cubicBezTo>
                      <a:pt x="1" y="5"/>
                      <a:pt x="2" y="8"/>
                      <a:pt x="2" y="11"/>
                    </a:cubicBezTo>
                    <a:cubicBezTo>
                      <a:pt x="2" y="10"/>
                      <a:pt x="2" y="10"/>
                      <a:pt x="2" y="10"/>
                    </a:cubicBezTo>
                    <a:cubicBezTo>
                      <a:pt x="1" y="6"/>
                      <a:pt x="1"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3" name="Freeform 2964"/>
              <p:cNvSpPr>
                <a:spLocks/>
              </p:cNvSpPr>
              <p:nvPr/>
            </p:nvSpPr>
            <p:spPr bwMode="auto">
              <a:xfrm>
                <a:off x="1101" y="4035"/>
                <a:ext cx="2" cy="9"/>
              </a:xfrm>
              <a:custGeom>
                <a:avLst/>
                <a:gdLst>
                  <a:gd name="T0" fmla="*/ 0 w 1"/>
                  <a:gd name="T1" fmla="*/ 0 h 4"/>
                  <a:gd name="T2" fmla="*/ 0 w 1"/>
                  <a:gd name="T3" fmla="*/ 1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1"/>
                      <a:pt x="0" y="1"/>
                    </a:cubicBezTo>
                    <a:cubicBezTo>
                      <a:pt x="0" y="3"/>
                      <a:pt x="1" y="4"/>
                      <a:pt x="1" y="4"/>
                    </a:cubicBezTo>
                    <a:cubicBezTo>
                      <a:pt x="0" y="3"/>
                      <a:pt x="0" y="1"/>
                      <a:pt x="0"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4" name="Freeform 2965"/>
              <p:cNvSpPr>
                <a:spLocks/>
              </p:cNvSpPr>
              <p:nvPr/>
            </p:nvSpPr>
            <p:spPr bwMode="auto">
              <a:xfrm>
                <a:off x="1095" y="3916"/>
                <a:ext cx="2" cy="11"/>
              </a:xfrm>
              <a:custGeom>
                <a:avLst/>
                <a:gdLst>
                  <a:gd name="T0" fmla="*/ 1 w 1"/>
                  <a:gd name="T1" fmla="*/ 0 h 5"/>
                  <a:gd name="T2" fmla="*/ 0 w 1"/>
                  <a:gd name="T3" fmla="*/ 5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0" y="3"/>
                      <a:pt x="0" y="5"/>
                    </a:cubicBezTo>
                    <a:cubicBezTo>
                      <a:pt x="0" y="5"/>
                      <a:pt x="0" y="5"/>
                      <a:pt x="0" y="5"/>
                    </a:cubicBezTo>
                    <a:cubicBezTo>
                      <a:pt x="0" y="3"/>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5" name="Freeform 2966"/>
              <p:cNvSpPr>
                <a:spLocks/>
              </p:cNvSpPr>
              <p:nvPr/>
            </p:nvSpPr>
            <p:spPr bwMode="auto">
              <a:xfrm>
                <a:off x="1091" y="3927"/>
                <a:ext cx="4" cy="55"/>
              </a:xfrm>
              <a:custGeom>
                <a:avLst/>
                <a:gdLst>
                  <a:gd name="T0" fmla="*/ 2 w 2"/>
                  <a:gd name="T1" fmla="*/ 0 h 26"/>
                  <a:gd name="T2" fmla="*/ 1 w 2"/>
                  <a:gd name="T3" fmla="*/ 26 h 26"/>
                  <a:gd name="T4" fmla="*/ 2 w 2"/>
                  <a:gd name="T5" fmla="*/ 0 h 26"/>
                </a:gdLst>
                <a:ahLst/>
                <a:cxnLst>
                  <a:cxn ang="0">
                    <a:pos x="T0" y="T1"/>
                  </a:cxn>
                  <a:cxn ang="0">
                    <a:pos x="T2" y="T3"/>
                  </a:cxn>
                  <a:cxn ang="0">
                    <a:pos x="T4" y="T5"/>
                  </a:cxn>
                </a:cxnLst>
                <a:rect l="0" t="0" r="r" b="b"/>
                <a:pathLst>
                  <a:path w="2" h="26">
                    <a:moveTo>
                      <a:pt x="2" y="0"/>
                    </a:moveTo>
                    <a:cubicBezTo>
                      <a:pt x="1" y="6"/>
                      <a:pt x="0" y="15"/>
                      <a:pt x="1" y="26"/>
                    </a:cubicBezTo>
                    <a:cubicBezTo>
                      <a:pt x="1" y="20"/>
                      <a:pt x="1" y="11"/>
                      <a:pt x="2"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6" name="Freeform 2967"/>
              <p:cNvSpPr>
                <a:spLocks/>
              </p:cNvSpPr>
              <p:nvPr/>
            </p:nvSpPr>
            <p:spPr bwMode="auto">
              <a:xfrm>
                <a:off x="1095" y="3997"/>
                <a:ext cx="2" cy="15"/>
              </a:xfrm>
              <a:custGeom>
                <a:avLst/>
                <a:gdLst>
                  <a:gd name="T0" fmla="*/ 0 w 1"/>
                  <a:gd name="T1" fmla="*/ 0 h 7"/>
                  <a:gd name="T2" fmla="*/ 0 w 1"/>
                  <a:gd name="T3" fmla="*/ 1 h 7"/>
                  <a:gd name="T4" fmla="*/ 1 w 1"/>
                  <a:gd name="T5" fmla="*/ 7 h 7"/>
                  <a:gd name="T6" fmla="*/ 0 w 1"/>
                  <a:gd name="T7" fmla="*/ 0 h 7"/>
                </a:gdLst>
                <a:ahLst/>
                <a:cxnLst>
                  <a:cxn ang="0">
                    <a:pos x="T0" y="T1"/>
                  </a:cxn>
                  <a:cxn ang="0">
                    <a:pos x="T2" y="T3"/>
                  </a:cxn>
                  <a:cxn ang="0">
                    <a:pos x="T4" y="T5"/>
                  </a:cxn>
                  <a:cxn ang="0">
                    <a:pos x="T6" y="T7"/>
                  </a:cxn>
                </a:cxnLst>
                <a:rect l="0" t="0" r="r" b="b"/>
                <a:pathLst>
                  <a:path w="1" h="7">
                    <a:moveTo>
                      <a:pt x="0" y="0"/>
                    </a:moveTo>
                    <a:cubicBezTo>
                      <a:pt x="0" y="1"/>
                      <a:pt x="0" y="1"/>
                      <a:pt x="0" y="1"/>
                    </a:cubicBezTo>
                    <a:cubicBezTo>
                      <a:pt x="0" y="5"/>
                      <a:pt x="1" y="7"/>
                      <a:pt x="1" y="7"/>
                    </a:cubicBezTo>
                    <a:cubicBezTo>
                      <a:pt x="0" y="5"/>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7" name="Freeform 2968"/>
              <p:cNvSpPr>
                <a:spLocks/>
              </p:cNvSpPr>
              <p:nvPr/>
            </p:nvSpPr>
            <p:spPr bwMode="auto">
              <a:xfrm>
                <a:off x="1093" y="3982"/>
                <a:ext cx="2" cy="17"/>
              </a:xfrm>
              <a:custGeom>
                <a:avLst/>
                <a:gdLst>
                  <a:gd name="T0" fmla="*/ 0 w 1"/>
                  <a:gd name="T1" fmla="*/ 0 h 8"/>
                  <a:gd name="T2" fmla="*/ 1 w 1"/>
                  <a:gd name="T3" fmla="*/ 8 h 8"/>
                  <a:gd name="T4" fmla="*/ 1 w 1"/>
                  <a:gd name="T5" fmla="*/ 7 h 8"/>
                  <a:gd name="T6" fmla="*/ 0 w 1"/>
                  <a:gd name="T7" fmla="*/ 0 h 8"/>
                </a:gdLst>
                <a:ahLst/>
                <a:cxnLst>
                  <a:cxn ang="0">
                    <a:pos x="T0" y="T1"/>
                  </a:cxn>
                  <a:cxn ang="0">
                    <a:pos x="T2" y="T3"/>
                  </a:cxn>
                  <a:cxn ang="0">
                    <a:pos x="T4" y="T5"/>
                  </a:cxn>
                  <a:cxn ang="0">
                    <a:pos x="T6" y="T7"/>
                  </a:cxn>
                </a:cxnLst>
                <a:rect l="0" t="0" r="r" b="b"/>
                <a:pathLst>
                  <a:path w="1" h="8">
                    <a:moveTo>
                      <a:pt x="0" y="0"/>
                    </a:moveTo>
                    <a:cubicBezTo>
                      <a:pt x="0" y="3"/>
                      <a:pt x="0" y="6"/>
                      <a:pt x="1" y="8"/>
                    </a:cubicBezTo>
                    <a:cubicBezTo>
                      <a:pt x="1" y="7"/>
                      <a:pt x="1" y="7"/>
                      <a:pt x="1" y="7"/>
                    </a:cubicBezTo>
                    <a:cubicBezTo>
                      <a:pt x="0" y="5"/>
                      <a:pt x="0" y="2"/>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8" name="Freeform 2969"/>
              <p:cNvSpPr>
                <a:spLocks/>
              </p:cNvSpPr>
              <p:nvPr/>
            </p:nvSpPr>
            <p:spPr bwMode="auto">
              <a:xfrm>
                <a:off x="1091" y="3914"/>
                <a:ext cx="4" cy="30"/>
              </a:xfrm>
              <a:custGeom>
                <a:avLst/>
                <a:gdLst>
                  <a:gd name="T0" fmla="*/ 2 w 2"/>
                  <a:gd name="T1" fmla="*/ 0 h 14"/>
                  <a:gd name="T2" fmla="*/ 0 w 2"/>
                  <a:gd name="T3" fmla="*/ 14 h 14"/>
                  <a:gd name="T4" fmla="*/ 1 w 2"/>
                  <a:gd name="T5" fmla="*/ 8 h 14"/>
                  <a:gd name="T6" fmla="*/ 1 w 2"/>
                  <a:gd name="T7" fmla="*/ 6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2" y="3"/>
                      <a:pt x="1" y="8"/>
                      <a:pt x="0" y="14"/>
                    </a:cubicBezTo>
                    <a:cubicBezTo>
                      <a:pt x="1" y="10"/>
                      <a:pt x="1" y="8"/>
                      <a:pt x="1" y="8"/>
                    </a:cubicBezTo>
                    <a:cubicBezTo>
                      <a:pt x="1" y="7"/>
                      <a:pt x="1" y="6"/>
                      <a:pt x="1" y="6"/>
                    </a:cubicBezTo>
                    <a:cubicBezTo>
                      <a:pt x="2" y="4"/>
                      <a:pt x="2" y="2"/>
                      <a:pt x="2"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9" name="Freeform 2970"/>
              <p:cNvSpPr>
                <a:spLocks/>
              </p:cNvSpPr>
              <p:nvPr/>
            </p:nvSpPr>
            <p:spPr bwMode="auto">
              <a:xfrm>
                <a:off x="1091" y="3927"/>
                <a:ext cx="2" cy="38"/>
              </a:xfrm>
              <a:custGeom>
                <a:avLst/>
                <a:gdLst>
                  <a:gd name="T0" fmla="*/ 1 w 1"/>
                  <a:gd name="T1" fmla="*/ 0 h 18"/>
                  <a:gd name="T2" fmla="*/ 1 w 1"/>
                  <a:gd name="T3" fmla="*/ 2 h 18"/>
                  <a:gd name="T4" fmla="*/ 0 w 1"/>
                  <a:gd name="T5" fmla="*/ 8 h 18"/>
                  <a:gd name="T6" fmla="*/ 0 w 1"/>
                  <a:gd name="T7" fmla="*/ 18 h 18"/>
                  <a:gd name="T8" fmla="*/ 1 w 1"/>
                  <a:gd name="T9" fmla="*/ 0 h 18"/>
                </a:gdLst>
                <a:ahLst/>
                <a:cxnLst>
                  <a:cxn ang="0">
                    <a:pos x="T0" y="T1"/>
                  </a:cxn>
                  <a:cxn ang="0">
                    <a:pos x="T2" y="T3"/>
                  </a:cxn>
                  <a:cxn ang="0">
                    <a:pos x="T4" y="T5"/>
                  </a:cxn>
                  <a:cxn ang="0">
                    <a:pos x="T6" y="T7"/>
                  </a:cxn>
                  <a:cxn ang="0">
                    <a:pos x="T8" y="T9"/>
                  </a:cxn>
                </a:cxnLst>
                <a:rect l="0" t="0" r="r" b="b"/>
                <a:pathLst>
                  <a:path w="1" h="18">
                    <a:moveTo>
                      <a:pt x="1" y="0"/>
                    </a:moveTo>
                    <a:cubicBezTo>
                      <a:pt x="1" y="0"/>
                      <a:pt x="1" y="1"/>
                      <a:pt x="1" y="2"/>
                    </a:cubicBezTo>
                    <a:cubicBezTo>
                      <a:pt x="1" y="2"/>
                      <a:pt x="1" y="4"/>
                      <a:pt x="0" y="8"/>
                    </a:cubicBezTo>
                    <a:cubicBezTo>
                      <a:pt x="0" y="11"/>
                      <a:pt x="0" y="15"/>
                      <a:pt x="0" y="18"/>
                    </a:cubicBezTo>
                    <a:cubicBezTo>
                      <a:pt x="0" y="18"/>
                      <a:pt x="0" y="9"/>
                      <a:pt x="1"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0" name="Freeform 2971"/>
              <p:cNvSpPr>
                <a:spLocks/>
              </p:cNvSpPr>
              <p:nvPr/>
            </p:nvSpPr>
            <p:spPr bwMode="auto">
              <a:xfrm>
                <a:off x="1103" y="3965"/>
                <a:ext cx="3" cy="45"/>
              </a:xfrm>
              <a:custGeom>
                <a:avLst/>
                <a:gdLst>
                  <a:gd name="T0" fmla="*/ 0 w 1"/>
                  <a:gd name="T1" fmla="*/ 0 h 21"/>
                  <a:gd name="T2" fmla="*/ 0 w 1"/>
                  <a:gd name="T3" fmla="*/ 3 h 21"/>
                  <a:gd name="T4" fmla="*/ 1 w 1"/>
                  <a:gd name="T5" fmla="*/ 21 h 21"/>
                  <a:gd name="T6" fmla="*/ 1 w 1"/>
                  <a:gd name="T7" fmla="*/ 17 h 21"/>
                  <a:gd name="T8" fmla="*/ 0 w 1"/>
                  <a:gd name="T9" fmla="*/ 0 h 21"/>
                </a:gdLst>
                <a:ahLst/>
                <a:cxnLst>
                  <a:cxn ang="0">
                    <a:pos x="T0" y="T1"/>
                  </a:cxn>
                  <a:cxn ang="0">
                    <a:pos x="T2" y="T3"/>
                  </a:cxn>
                  <a:cxn ang="0">
                    <a:pos x="T4" y="T5"/>
                  </a:cxn>
                  <a:cxn ang="0">
                    <a:pos x="T6" y="T7"/>
                  </a:cxn>
                  <a:cxn ang="0">
                    <a:pos x="T8" y="T9"/>
                  </a:cxn>
                </a:cxnLst>
                <a:rect l="0" t="0" r="r" b="b"/>
                <a:pathLst>
                  <a:path w="1" h="21">
                    <a:moveTo>
                      <a:pt x="0" y="0"/>
                    </a:moveTo>
                    <a:cubicBezTo>
                      <a:pt x="0" y="1"/>
                      <a:pt x="0" y="2"/>
                      <a:pt x="0" y="3"/>
                    </a:cubicBezTo>
                    <a:cubicBezTo>
                      <a:pt x="0" y="9"/>
                      <a:pt x="1" y="15"/>
                      <a:pt x="1" y="21"/>
                    </a:cubicBezTo>
                    <a:cubicBezTo>
                      <a:pt x="1" y="20"/>
                      <a:pt x="1" y="18"/>
                      <a:pt x="1" y="17"/>
                    </a:cubicBezTo>
                    <a:cubicBezTo>
                      <a:pt x="1" y="10"/>
                      <a:pt x="0" y="4"/>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1" name="Freeform 2972"/>
              <p:cNvSpPr>
                <a:spLocks/>
              </p:cNvSpPr>
              <p:nvPr/>
            </p:nvSpPr>
            <p:spPr bwMode="auto">
              <a:xfrm>
                <a:off x="1101" y="3950"/>
                <a:ext cx="2" cy="21"/>
              </a:xfrm>
              <a:custGeom>
                <a:avLst/>
                <a:gdLst>
                  <a:gd name="T0" fmla="*/ 0 w 1"/>
                  <a:gd name="T1" fmla="*/ 0 h 10"/>
                  <a:gd name="T2" fmla="*/ 1 w 1"/>
                  <a:gd name="T3" fmla="*/ 10 h 10"/>
                  <a:gd name="T4" fmla="*/ 1 w 1"/>
                  <a:gd name="T5" fmla="*/ 7 h 10"/>
                  <a:gd name="T6" fmla="*/ 0 w 1"/>
                  <a:gd name="T7" fmla="*/ 0 h 10"/>
                </a:gdLst>
                <a:ahLst/>
                <a:cxnLst>
                  <a:cxn ang="0">
                    <a:pos x="T0" y="T1"/>
                  </a:cxn>
                  <a:cxn ang="0">
                    <a:pos x="T2" y="T3"/>
                  </a:cxn>
                  <a:cxn ang="0">
                    <a:pos x="T4" y="T5"/>
                  </a:cxn>
                  <a:cxn ang="0">
                    <a:pos x="T6" y="T7"/>
                  </a:cxn>
                </a:cxnLst>
                <a:rect l="0" t="0" r="r" b="b"/>
                <a:pathLst>
                  <a:path w="1" h="10">
                    <a:moveTo>
                      <a:pt x="0" y="0"/>
                    </a:moveTo>
                    <a:cubicBezTo>
                      <a:pt x="0" y="3"/>
                      <a:pt x="0" y="7"/>
                      <a:pt x="1" y="10"/>
                    </a:cubicBezTo>
                    <a:cubicBezTo>
                      <a:pt x="1" y="9"/>
                      <a:pt x="1" y="8"/>
                      <a:pt x="1" y="7"/>
                    </a:cubicBezTo>
                    <a:cubicBezTo>
                      <a:pt x="0" y="3"/>
                      <a:pt x="0" y="0"/>
                      <a:pt x="0"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2" name="Freeform 2973"/>
              <p:cNvSpPr>
                <a:spLocks/>
              </p:cNvSpPr>
              <p:nvPr/>
            </p:nvSpPr>
            <p:spPr bwMode="auto">
              <a:xfrm>
                <a:off x="1106" y="4001"/>
                <a:ext cx="12" cy="98"/>
              </a:xfrm>
              <a:custGeom>
                <a:avLst/>
                <a:gdLst>
                  <a:gd name="T0" fmla="*/ 0 w 6"/>
                  <a:gd name="T1" fmla="*/ 0 h 46"/>
                  <a:gd name="T2" fmla="*/ 0 w 6"/>
                  <a:gd name="T3" fmla="*/ 4 h 46"/>
                  <a:gd name="T4" fmla="*/ 6 w 6"/>
                  <a:gd name="T5" fmla="*/ 46 h 46"/>
                  <a:gd name="T6" fmla="*/ 0 w 6"/>
                  <a:gd name="T7" fmla="*/ 0 h 46"/>
                </a:gdLst>
                <a:ahLst/>
                <a:cxnLst>
                  <a:cxn ang="0">
                    <a:pos x="T0" y="T1"/>
                  </a:cxn>
                  <a:cxn ang="0">
                    <a:pos x="T2" y="T3"/>
                  </a:cxn>
                  <a:cxn ang="0">
                    <a:pos x="T4" y="T5"/>
                  </a:cxn>
                  <a:cxn ang="0">
                    <a:pos x="T6" y="T7"/>
                  </a:cxn>
                </a:cxnLst>
                <a:rect l="0" t="0" r="r" b="b"/>
                <a:pathLst>
                  <a:path w="6" h="46">
                    <a:moveTo>
                      <a:pt x="0" y="0"/>
                    </a:moveTo>
                    <a:cubicBezTo>
                      <a:pt x="0" y="1"/>
                      <a:pt x="0" y="3"/>
                      <a:pt x="0" y="4"/>
                    </a:cubicBezTo>
                    <a:cubicBezTo>
                      <a:pt x="3" y="26"/>
                      <a:pt x="6" y="46"/>
                      <a:pt x="6" y="46"/>
                    </a:cubicBezTo>
                    <a:cubicBezTo>
                      <a:pt x="4" y="31"/>
                      <a:pt x="2" y="14"/>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3" name="Freeform 2974"/>
              <p:cNvSpPr>
                <a:spLocks noEditPoints="1"/>
              </p:cNvSpPr>
              <p:nvPr/>
            </p:nvSpPr>
            <p:spPr bwMode="auto">
              <a:xfrm>
                <a:off x="1103" y="3954"/>
                <a:ext cx="20" cy="166"/>
              </a:xfrm>
              <a:custGeom>
                <a:avLst/>
                <a:gdLst>
                  <a:gd name="T0" fmla="*/ 9 w 9"/>
                  <a:gd name="T1" fmla="*/ 77 h 78"/>
                  <a:gd name="T2" fmla="*/ 9 w 9"/>
                  <a:gd name="T3" fmla="*/ 77 h 78"/>
                  <a:gd name="T4" fmla="*/ 9 w 9"/>
                  <a:gd name="T5" fmla="*/ 78 h 78"/>
                  <a:gd name="T6" fmla="*/ 9 w 9"/>
                  <a:gd name="T7" fmla="*/ 77 h 78"/>
                  <a:gd name="T8" fmla="*/ 0 w 9"/>
                  <a:gd name="T9" fmla="*/ 0 h 78"/>
                  <a:gd name="T10" fmla="*/ 0 w 9"/>
                  <a:gd name="T11" fmla="*/ 2 h 78"/>
                  <a:gd name="T12" fmla="*/ 1 w 9"/>
                  <a:gd name="T13" fmla="*/ 19 h 78"/>
                  <a:gd name="T14" fmla="*/ 1 w 9"/>
                  <a:gd name="T15" fmla="*/ 16 h 78"/>
                  <a:gd name="T16" fmla="*/ 0 w 9"/>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8">
                    <a:moveTo>
                      <a:pt x="9" y="77"/>
                    </a:moveTo>
                    <a:cubicBezTo>
                      <a:pt x="9" y="77"/>
                      <a:pt x="9" y="77"/>
                      <a:pt x="9" y="77"/>
                    </a:cubicBezTo>
                    <a:cubicBezTo>
                      <a:pt x="9" y="78"/>
                      <a:pt x="9" y="78"/>
                      <a:pt x="9" y="78"/>
                    </a:cubicBezTo>
                    <a:cubicBezTo>
                      <a:pt x="9" y="78"/>
                      <a:pt x="9" y="77"/>
                      <a:pt x="9" y="77"/>
                    </a:cubicBezTo>
                    <a:close/>
                    <a:moveTo>
                      <a:pt x="0" y="0"/>
                    </a:moveTo>
                    <a:cubicBezTo>
                      <a:pt x="0" y="0"/>
                      <a:pt x="0" y="1"/>
                      <a:pt x="0" y="2"/>
                    </a:cubicBezTo>
                    <a:cubicBezTo>
                      <a:pt x="0" y="7"/>
                      <a:pt x="1" y="13"/>
                      <a:pt x="1" y="19"/>
                    </a:cubicBezTo>
                    <a:cubicBezTo>
                      <a:pt x="1" y="18"/>
                      <a:pt x="1" y="17"/>
                      <a:pt x="1" y="16"/>
                    </a:cubicBezTo>
                    <a:cubicBezTo>
                      <a:pt x="1" y="9"/>
                      <a:pt x="0" y="4"/>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4" name="Freeform 2975"/>
              <p:cNvSpPr>
                <a:spLocks/>
              </p:cNvSpPr>
              <p:nvPr/>
            </p:nvSpPr>
            <p:spPr bwMode="auto">
              <a:xfrm>
                <a:off x="1101" y="3942"/>
                <a:ext cx="2" cy="17"/>
              </a:xfrm>
              <a:custGeom>
                <a:avLst/>
                <a:gdLst>
                  <a:gd name="T0" fmla="*/ 0 w 1"/>
                  <a:gd name="T1" fmla="*/ 0 h 8"/>
                  <a:gd name="T2" fmla="*/ 1 w 1"/>
                  <a:gd name="T3" fmla="*/ 8 h 8"/>
                  <a:gd name="T4" fmla="*/ 1 w 1"/>
                  <a:gd name="T5" fmla="*/ 6 h 8"/>
                  <a:gd name="T6" fmla="*/ 0 w 1"/>
                  <a:gd name="T7" fmla="*/ 0 h 8"/>
                </a:gdLst>
                <a:ahLst/>
                <a:cxnLst>
                  <a:cxn ang="0">
                    <a:pos x="T0" y="T1"/>
                  </a:cxn>
                  <a:cxn ang="0">
                    <a:pos x="T2" y="T3"/>
                  </a:cxn>
                  <a:cxn ang="0">
                    <a:pos x="T4" y="T5"/>
                  </a:cxn>
                  <a:cxn ang="0">
                    <a:pos x="T6" y="T7"/>
                  </a:cxn>
                </a:cxnLst>
                <a:rect l="0" t="0" r="r" b="b"/>
                <a:pathLst>
                  <a:path w="1" h="8">
                    <a:moveTo>
                      <a:pt x="0" y="0"/>
                    </a:moveTo>
                    <a:cubicBezTo>
                      <a:pt x="0" y="3"/>
                      <a:pt x="0" y="5"/>
                      <a:pt x="1" y="8"/>
                    </a:cubicBezTo>
                    <a:cubicBezTo>
                      <a:pt x="1" y="7"/>
                      <a:pt x="1" y="6"/>
                      <a:pt x="1" y="6"/>
                    </a:cubicBezTo>
                    <a:cubicBezTo>
                      <a:pt x="0" y="2"/>
                      <a:pt x="0" y="0"/>
                      <a:pt x="0"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5" name="Freeform 2976"/>
              <p:cNvSpPr>
                <a:spLocks/>
              </p:cNvSpPr>
              <p:nvPr/>
            </p:nvSpPr>
            <p:spPr bwMode="auto">
              <a:xfrm>
                <a:off x="1106" y="3988"/>
                <a:ext cx="17" cy="130"/>
              </a:xfrm>
              <a:custGeom>
                <a:avLst/>
                <a:gdLst>
                  <a:gd name="T0" fmla="*/ 0 w 8"/>
                  <a:gd name="T1" fmla="*/ 0 h 61"/>
                  <a:gd name="T2" fmla="*/ 0 w 8"/>
                  <a:gd name="T3" fmla="*/ 3 h 61"/>
                  <a:gd name="T4" fmla="*/ 8 w 8"/>
                  <a:gd name="T5" fmla="*/ 61 h 61"/>
                  <a:gd name="T6" fmla="*/ 8 w 8"/>
                  <a:gd name="T7" fmla="*/ 61 h 61"/>
                  <a:gd name="T8" fmla="*/ 0 w 8"/>
                  <a:gd name="T9" fmla="*/ 0 h 61"/>
                </a:gdLst>
                <a:ahLst/>
                <a:cxnLst>
                  <a:cxn ang="0">
                    <a:pos x="T0" y="T1"/>
                  </a:cxn>
                  <a:cxn ang="0">
                    <a:pos x="T2" y="T3"/>
                  </a:cxn>
                  <a:cxn ang="0">
                    <a:pos x="T4" y="T5"/>
                  </a:cxn>
                  <a:cxn ang="0">
                    <a:pos x="T6" y="T7"/>
                  </a:cxn>
                  <a:cxn ang="0">
                    <a:pos x="T8" y="T9"/>
                  </a:cxn>
                </a:cxnLst>
                <a:rect l="0" t="0" r="r" b="b"/>
                <a:pathLst>
                  <a:path w="8" h="61">
                    <a:moveTo>
                      <a:pt x="0" y="0"/>
                    </a:moveTo>
                    <a:cubicBezTo>
                      <a:pt x="0" y="1"/>
                      <a:pt x="0" y="2"/>
                      <a:pt x="0" y="3"/>
                    </a:cubicBezTo>
                    <a:cubicBezTo>
                      <a:pt x="3" y="28"/>
                      <a:pt x="7" y="55"/>
                      <a:pt x="8" y="61"/>
                    </a:cubicBezTo>
                    <a:cubicBezTo>
                      <a:pt x="8" y="61"/>
                      <a:pt x="8" y="61"/>
                      <a:pt x="8" y="61"/>
                    </a:cubicBezTo>
                    <a:cubicBezTo>
                      <a:pt x="5" y="41"/>
                      <a:pt x="2" y="16"/>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6" name="Rectangle 2977"/>
              <p:cNvSpPr>
                <a:spLocks noChangeArrowheads="1"/>
              </p:cNvSpPr>
              <p:nvPr/>
            </p:nvSpPr>
            <p:spPr bwMode="auto">
              <a:xfrm>
                <a:off x="1103" y="3935"/>
                <a:ext cx="1" cy="1"/>
              </a:xfrm>
              <a:prstGeom prst="rect">
                <a:avLst/>
              </a:prstGeom>
              <a:solidFill>
                <a:srgbClr val="B6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7" name="Freeform 2978"/>
              <p:cNvSpPr>
                <a:spLocks/>
              </p:cNvSpPr>
              <p:nvPr/>
            </p:nvSpPr>
            <p:spPr bwMode="auto">
              <a:xfrm>
                <a:off x="1103" y="3935"/>
                <a:ext cx="0" cy="5"/>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1"/>
                    </a:cubicBezTo>
                    <a:cubicBezTo>
                      <a:pt x="0" y="2"/>
                      <a:pt x="0" y="2"/>
                      <a:pt x="0" y="2"/>
                    </a:cubicBezTo>
                    <a:cubicBezTo>
                      <a:pt x="0" y="1"/>
                      <a:pt x="0" y="0"/>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8" name="Freeform 2979"/>
              <p:cNvSpPr>
                <a:spLocks noEditPoints="1"/>
              </p:cNvSpPr>
              <p:nvPr/>
            </p:nvSpPr>
            <p:spPr bwMode="auto">
              <a:xfrm>
                <a:off x="1103" y="3942"/>
                <a:ext cx="22" cy="191"/>
              </a:xfrm>
              <a:custGeom>
                <a:avLst/>
                <a:gdLst>
                  <a:gd name="T0" fmla="*/ 9 w 10"/>
                  <a:gd name="T1" fmla="*/ 77 h 90"/>
                  <a:gd name="T2" fmla="*/ 9 w 10"/>
                  <a:gd name="T3" fmla="*/ 80 h 90"/>
                  <a:gd name="T4" fmla="*/ 10 w 10"/>
                  <a:gd name="T5" fmla="*/ 90 h 90"/>
                  <a:gd name="T6" fmla="*/ 10 w 10"/>
                  <a:gd name="T7" fmla="*/ 89 h 90"/>
                  <a:gd name="T8" fmla="*/ 9 w 10"/>
                  <a:gd name="T9" fmla="*/ 79 h 90"/>
                  <a:gd name="T10" fmla="*/ 9 w 10"/>
                  <a:gd name="T11" fmla="*/ 77 h 90"/>
                  <a:gd name="T12" fmla="*/ 0 w 10"/>
                  <a:gd name="T13" fmla="*/ 0 h 90"/>
                  <a:gd name="T14" fmla="*/ 0 w 10"/>
                  <a:gd name="T15" fmla="*/ 1 h 90"/>
                  <a:gd name="T16" fmla="*/ 1 w 10"/>
                  <a:gd name="T17" fmla="*/ 17 h 90"/>
                  <a:gd name="T18" fmla="*/ 2 w 10"/>
                  <a:gd name="T19" fmla="*/ 14 h 90"/>
                  <a:gd name="T20" fmla="*/ 0 w 10"/>
                  <a:gd name="T21" fmla="*/ 1 h 90"/>
                  <a:gd name="T22" fmla="*/ 0 w 10"/>
                  <a:gd name="T2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0">
                    <a:moveTo>
                      <a:pt x="9" y="77"/>
                    </a:moveTo>
                    <a:cubicBezTo>
                      <a:pt x="9" y="78"/>
                      <a:pt x="9" y="79"/>
                      <a:pt x="9" y="80"/>
                    </a:cubicBezTo>
                    <a:cubicBezTo>
                      <a:pt x="10" y="84"/>
                      <a:pt x="10" y="88"/>
                      <a:pt x="10" y="90"/>
                    </a:cubicBezTo>
                    <a:cubicBezTo>
                      <a:pt x="10" y="89"/>
                      <a:pt x="10" y="89"/>
                      <a:pt x="10" y="89"/>
                    </a:cubicBezTo>
                    <a:cubicBezTo>
                      <a:pt x="10" y="86"/>
                      <a:pt x="10" y="83"/>
                      <a:pt x="9" y="79"/>
                    </a:cubicBezTo>
                    <a:cubicBezTo>
                      <a:pt x="9" y="78"/>
                      <a:pt x="9" y="78"/>
                      <a:pt x="9" y="77"/>
                    </a:cubicBezTo>
                    <a:close/>
                    <a:moveTo>
                      <a:pt x="0" y="0"/>
                    </a:moveTo>
                    <a:cubicBezTo>
                      <a:pt x="0" y="1"/>
                      <a:pt x="0" y="1"/>
                      <a:pt x="0" y="1"/>
                    </a:cubicBezTo>
                    <a:cubicBezTo>
                      <a:pt x="0" y="6"/>
                      <a:pt x="1" y="11"/>
                      <a:pt x="1" y="17"/>
                    </a:cubicBezTo>
                    <a:cubicBezTo>
                      <a:pt x="2" y="16"/>
                      <a:pt x="2" y="15"/>
                      <a:pt x="2" y="14"/>
                    </a:cubicBezTo>
                    <a:cubicBezTo>
                      <a:pt x="1" y="8"/>
                      <a:pt x="0" y="4"/>
                      <a:pt x="0"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9" name="Freeform 2980"/>
              <p:cNvSpPr>
                <a:spLocks/>
              </p:cNvSpPr>
              <p:nvPr/>
            </p:nvSpPr>
            <p:spPr bwMode="auto">
              <a:xfrm>
                <a:off x="1103" y="3937"/>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1"/>
                      <a:pt x="0" y="1"/>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0" name="Freeform 2981"/>
              <p:cNvSpPr>
                <a:spLocks/>
              </p:cNvSpPr>
              <p:nvPr/>
            </p:nvSpPr>
            <p:spPr bwMode="auto">
              <a:xfrm>
                <a:off x="1106" y="3971"/>
                <a:ext cx="17" cy="141"/>
              </a:xfrm>
              <a:custGeom>
                <a:avLst/>
                <a:gdLst>
                  <a:gd name="T0" fmla="*/ 1 w 8"/>
                  <a:gd name="T1" fmla="*/ 0 h 66"/>
                  <a:gd name="T2" fmla="*/ 0 w 8"/>
                  <a:gd name="T3" fmla="*/ 3 h 66"/>
                  <a:gd name="T4" fmla="*/ 8 w 8"/>
                  <a:gd name="T5" fmla="*/ 66 h 66"/>
                  <a:gd name="T6" fmla="*/ 8 w 8"/>
                  <a:gd name="T7" fmla="*/ 63 h 66"/>
                  <a:gd name="T8" fmla="*/ 7 w 8"/>
                  <a:gd name="T9" fmla="*/ 58 h 66"/>
                  <a:gd name="T10" fmla="*/ 8 w 8"/>
                  <a:gd name="T11" fmla="*/ 62 h 66"/>
                  <a:gd name="T12" fmla="*/ 1 w 8"/>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8" h="66">
                    <a:moveTo>
                      <a:pt x="1" y="0"/>
                    </a:moveTo>
                    <a:cubicBezTo>
                      <a:pt x="1" y="1"/>
                      <a:pt x="1" y="2"/>
                      <a:pt x="0" y="3"/>
                    </a:cubicBezTo>
                    <a:cubicBezTo>
                      <a:pt x="3" y="27"/>
                      <a:pt x="6" y="52"/>
                      <a:pt x="8" y="66"/>
                    </a:cubicBezTo>
                    <a:cubicBezTo>
                      <a:pt x="8" y="65"/>
                      <a:pt x="8" y="64"/>
                      <a:pt x="8" y="63"/>
                    </a:cubicBezTo>
                    <a:cubicBezTo>
                      <a:pt x="7" y="60"/>
                      <a:pt x="7" y="58"/>
                      <a:pt x="7" y="58"/>
                    </a:cubicBezTo>
                    <a:cubicBezTo>
                      <a:pt x="7" y="59"/>
                      <a:pt x="8" y="61"/>
                      <a:pt x="8" y="62"/>
                    </a:cubicBezTo>
                    <a:cubicBezTo>
                      <a:pt x="5" y="39"/>
                      <a:pt x="2" y="15"/>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1" name="Freeform 2982"/>
              <p:cNvSpPr>
                <a:spLocks/>
              </p:cNvSpPr>
              <p:nvPr/>
            </p:nvSpPr>
            <p:spPr bwMode="auto">
              <a:xfrm>
                <a:off x="1125" y="4131"/>
                <a:ext cx="0" cy="4"/>
              </a:xfrm>
              <a:custGeom>
                <a:avLst/>
                <a:gdLst>
                  <a:gd name="T0" fmla="*/ 0 h 4"/>
                  <a:gd name="T1" fmla="*/ 2 h 4"/>
                  <a:gd name="T2" fmla="*/ 4 h 4"/>
                  <a:gd name="T3" fmla="*/ 0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0"/>
                    </a:ln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2" name="Freeform 2983"/>
              <p:cNvSpPr>
                <a:spLocks/>
              </p:cNvSpPr>
              <p:nvPr/>
            </p:nvSpPr>
            <p:spPr bwMode="auto">
              <a:xfrm>
                <a:off x="1123" y="4105"/>
                <a:ext cx="0" cy="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0"/>
                      <a:pt x="0"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3" name="Freeform 2984"/>
              <p:cNvSpPr>
                <a:spLocks/>
              </p:cNvSpPr>
              <p:nvPr/>
            </p:nvSpPr>
            <p:spPr bwMode="auto">
              <a:xfrm>
                <a:off x="1120" y="4095"/>
                <a:ext cx="3" cy="10"/>
              </a:xfrm>
              <a:custGeom>
                <a:avLst/>
                <a:gdLst>
                  <a:gd name="T0" fmla="*/ 0 w 1"/>
                  <a:gd name="T1" fmla="*/ 0 h 5"/>
                  <a:gd name="T2" fmla="*/ 1 w 1"/>
                  <a:gd name="T3" fmla="*/ 5 h 5"/>
                  <a:gd name="T4" fmla="*/ 1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2"/>
                      <a:pt x="1" y="5"/>
                    </a:cubicBezTo>
                    <a:cubicBezTo>
                      <a:pt x="1" y="5"/>
                      <a:pt x="1" y="5"/>
                      <a:pt x="1" y="5"/>
                    </a:cubicBezTo>
                    <a:cubicBezTo>
                      <a:pt x="1" y="4"/>
                      <a:pt x="1" y="4"/>
                      <a:pt x="1" y="4"/>
                    </a:cubicBezTo>
                    <a:cubicBezTo>
                      <a:pt x="1" y="3"/>
                      <a:pt x="0" y="1"/>
                      <a:pt x="0" y="0"/>
                    </a:cubicBezTo>
                    <a:close/>
                  </a:path>
                </a:pathLst>
              </a:custGeom>
              <a:solidFill>
                <a:srgbClr val="B45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4" name="Freeform 2985"/>
              <p:cNvSpPr>
                <a:spLocks/>
              </p:cNvSpPr>
              <p:nvPr/>
            </p:nvSpPr>
            <p:spPr bwMode="auto">
              <a:xfrm>
                <a:off x="1125" y="4131"/>
                <a:ext cx="2" cy="6"/>
              </a:xfrm>
              <a:custGeom>
                <a:avLst/>
                <a:gdLst>
                  <a:gd name="T0" fmla="*/ 0 w 1"/>
                  <a:gd name="T1" fmla="*/ 0 h 3"/>
                  <a:gd name="T2" fmla="*/ 0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2"/>
                      <a:pt x="0" y="2"/>
                    </a:cubicBezTo>
                    <a:cubicBezTo>
                      <a:pt x="1" y="2"/>
                      <a:pt x="1" y="3"/>
                      <a:pt x="1" y="3"/>
                    </a:cubicBezTo>
                    <a:cubicBezTo>
                      <a:pt x="1" y="2"/>
                      <a:pt x="0" y="1"/>
                      <a:pt x="0" y="0"/>
                    </a:cubicBezTo>
                    <a:close/>
                  </a:path>
                </a:pathLst>
              </a:custGeom>
              <a:solidFill>
                <a:srgbClr val="9E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5" name="Freeform 2986"/>
              <p:cNvSpPr>
                <a:spLocks noEditPoints="1"/>
              </p:cNvSpPr>
              <p:nvPr/>
            </p:nvSpPr>
            <p:spPr bwMode="auto">
              <a:xfrm>
                <a:off x="1099" y="3957"/>
                <a:ext cx="7" cy="68"/>
              </a:xfrm>
              <a:custGeom>
                <a:avLst/>
                <a:gdLst>
                  <a:gd name="T0" fmla="*/ 1 w 3"/>
                  <a:gd name="T1" fmla="*/ 11 h 32"/>
                  <a:gd name="T2" fmla="*/ 1 w 3"/>
                  <a:gd name="T3" fmla="*/ 15 h 32"/>
                  <a:gd name="T4" fmla="*/ 3 w 3"/>
                  <a:gd name="T5" fmla="*/ 32 h 32"/>
                  <a:gd name="T6" fmla="*/ 3 w 3"/>
                  <a:gd name="T7" fmla="*/ 29 h 32"/>
                  <a:gd name="T8" fmla="*/ 1 w 3"/>
                  <a:gd name="T9" fmla="*/ 11 h 32"/>
                  <a:gd name="T10" fmla="*/ 0 w 3"/>
                  <a:gd name="T11" fmla="*/ 0 h 32"/>
                  <a:gd name="T12" fmla="*/ 0 w 3"/>
                  <a:gd name="T13" fmla="*/ 2 h 32"/>
                  <a:gd name="T14" fmla="*/ 1 w 3"/>
                  <a:gd name="T15" fmla="*/ 1 h 32"/>
                  <a:gd name="T16" fmla="*/ 0 w 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2">
                    <a:moveTo>
                      <a:pt x="1" y="11"/>
                    </a:moveTo>
                    <a:cubicBezTo>
                      <a:pt x="1" y="12"/>
                      <a:pt x="1" y="13"/>
                      <a:pt x="1" y="15"/>
                    </a:cubicBezTo>
                    <a:cubicBezTo>
                      <a:pt x="2" y="20"/>
                      <a:pt x="3" y="26"/>
                      <a:pt x="3" y="32"/>
                    </a:cubicBezTo>
                    <a:cubicBezTo>
                      <a:pt x="3" y="31"/>
                      <a:pt x="3" y="30"/>
                      <a:pt x="3" y="29"/>
                    </a:cubicBezTo>
                    <a:cubicBezTo>
                      <a:pt x="3" y="22"/>
                      <a:pt x="2" y="16"/>
                      <a:pt x="1" y="11"/>
                    </a:cubicBezTo>
                    <a:close/>
                    <a:moveTo>
                      <a:pt x="0" y="0"/>
                    </a:moveTo>
                    <a:cubicBezTo>
                      <a:pt x="0" y="0"/>
                      <a:pt x="0" y="1"/>
                      <a:pt x="0" y="2"/>
                    </a:cubicBezTo>
                    <a:cubicBezTo>
                      <a:pt x="1" y="1"/>
                      <a:pt x="1" y="1"/>
                      <a:pt x="1" y="1"/>
                    </a:cubicBezTo>
                    <a:cubicBezTo>
                      <a:pt x="0" y="0"/>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6" name="Freeform 2987"/>
              <p:cNvSpPr>
                <a:spLocks/>
              </p:cNvSpPr>
              <p:nvPr/>
            </p:nvSpPr>
            <p:spPr bwMode="auto">
              <a:xfrm>
                <a:off x="1099" y="3959"/>
                <a:ext cx="2" cy="29"/>
              </a:xfrm>
              <a:custGeom>
                <a:avLst/>
                <a:gdLst>
                  <a:gd name="T0" fmla="*/ 1 w 1"/>
                  <a:gd name="T1" fmla="*/ 0 h 14"/>
                  <a:gd name="T2" fmla="*/ 0 w 1"/>
                  <a:gd name="T3" fmla="*/ 1 h 14"/>
                  <a:gd name="T4" fmla="*/ 1 w 1"/>
                  <a:gd name="T5" fmla="*/ 14 h 14"/>
                  <a:gd name="T6" fmla="*/ 1 w 1"/>
                  <a:gd name="T7" fmla="*/ 10 h 14"/>
                  <a:gd name="T8" fmla="*/ 1 w 1"/>
                  <a:gd name="T9" fmla="*/ 0 h 14"/>
                </a:gdLst>
                <a:ahLst/>
                <a:cxnLst>
                  <a:cxn ang="0">
                    <a:pos x="T0" y="T1"/>
                  </a:cxn>
                  <a:cxn ang="0">
                    <a:pos x="T2" y="T3"/>
                  </a:cxn>
                  <a:cxn ang="0">
                    <a:pos x="T4" y="T5"/>
                  </a:cxn>
                  <a:cxn ang="0">
                    <a:pos x="T6" y="T7"/>
                  </a:cxn>
                  <a:cxn ang="0">
                    <a:pos x="T8" y="T9"/>
                  </a:cxn>
                </a:cxnLst>
                <a:rect l="0" t="0" r="r" b="b"/>
                <a:pathLst>
                  <a:path w="1" h="14">
                    <a:moveTo>
                      <a:pt x="1" y="0"/>
                    </a:moveTo>
                    <a:cubicBezTo>
                      <a:pt x="0" y="1"/>
                      <a:pt x="0" y="1"/>
                      <a:pt x="0" y="1"/>
                    </a:cubicBezTo>
                    <a:cubicBezTo>
                      <a:pt x="1" y="5"/>
                      <a:pt x="1" y="9"/>
                      <a:pt x="1" y="14"/>
                    </a:cubicBezTo>
                    <a:cubicBezTo>
                      <a:pt x="1" y="12"/>
                      <a:pt x="1" y="11"/>
                      <a:pt x="1" y="10"/>
                    </a:cubicBezTo>
                    <a:cubicBezTo>
                      <a:pt x="1" y="6"/>
                      <a:pt x="1" y="2"/>
                      <a:pt x="1"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7" name="Freeform 2988"/>
              <p:cNvSpPr>
                <a:spLocks/>
              </p:cNvSpPr>
              <p:nvPr/>
            </p:nvSpPr>
            <p:spPr bwMode="auto">
              <a:xfrm>
                <a:off x="1106" y="4018"/>
                <a:ext cx="8" cy="62"/>
              </a:xfrm>
              <a:custGeom>
                <a:avLst/>
                <a:gdLst>
                  <a:gd name="T0" fmla="*/ 0 w 4"/>
                  <a:gd name="T1" fmla="*/ 0 h 29"/>
                  <a:gd name="T2" fmla="*/ 0 w 4"/>
                  <a:gd name="T3" fmla="*/ 3 h 29"/>
                  <a:gd name="T4" fmla="*/ 4 w 4"/>
                  <a:gd name="T5" fmla="*/ 29 h 29"/>
                  <a:gd name="T6" fmla="*/ 0 w 4"/>
                  <a:gd name="T7" fmla="*/ 0 h 29"/>
                </a:gdLst>
                <a:ahLst/>
                <a:cxnLst>
                  <a:cxn ang="0">
                    <a:pos x="T0" y="T1"/>
                  </a:cxn>
                  <a:cxn ang="0">
                    <a:pos x="T2" y="T3"/>
                  </a:cxn>
                  <a:cxn ang="0">
                    <a:pos x="T4" y="T5"/>
                  </a:cxn>
                  <a:cxn ang="0">
                    <a:pos x="T6" y="T7"/>
                  </a:cxn>
                </a:cxnLst>
                <a:rect l="0" t="0" r="r" b="b"/>
                <a:pathLst>
                  <a:path w="4" h="29">
                    <a:moveTo>
                      <a:pt x="0" y="0"/>
                    </a:moveTo>
                    <a:cubicBezTo>
                      <a:pt x="0" y="1"/>
                      <a:pt x="0" y="2"/>
                      <a:pt x="0" y="3"/>
                    </a:cubicBezTo>
                    <a:cubicBezTo>
                      <a:pt x="2" y="17"/>
                      <a:pt x="4" y="29"/>
                      <a:pt x="4" y="29"/>
                    </a:cubicBezTo>
                    <a:cubicBezTo>
                      <a:pt x="3" y="20"/>
                      <a:pt x="1" y="9"/>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8" name="Freeform 2989"/>
              <p:cNvSpPr>
                <a:spLocks/>
              </p:cNvSpPr>
              <p:nvPr/>
            </p:nvSpPr>
            <p:spPr bwMode="auto">
              <a:xfrm>
                <a:off x="1101" y="3995"/>
                <a:ext cx="7" cy="49"/>
              </a:xfrm>
              <a:custGeom>
                <a:avLst/>
                <a:gdLst>
                  <a:gd name="T0" fmla="*/ 0 w 3"/>
                  <a:gd name="T1" fmla="*/ 0 h 23"/>
                  <a:gd name="T2" fmla="*/ 0 w 3"/>
                  <a:gd name="T3" fmla="*/ 4 h 23"/>
                  <a:gd name="T4" fmla="*/ 3 w 3"/>
                  <a:gd name="T5" fmla="*/ 23 h 23"/>
                  <a:gd name="T6" fmla="*/ 3 w 3"/>
                  <a:gd name="T7" fmla="*/ 22 h 23"/>
                  <a:gd name="T8" fmla="*/ 0 w 3"/>
                  <a:gd name="T9" fmla="*/ 0 h 23"/>
                </a:gdLst>
                <a:ahLst/>
                <a:cxnLst>
                  <a:cxn ang="0">
                    <a:pos x="T0" y="T1"/>
                  </a:cxn>
                  <a:cxn ang="0">
                    <a:pos x="T2" y="T3"/>
                  </a:cxn>
                  <a:cxn ang="0">
                    <a:pos x="T4" y="T5"/>
                  </a:cxn>
                  <a:cxn ang="0">
                    <a:pos x="T6" y="T7"/>
                  </a:cxn>
                  <a:cxn ang="0">
                    <a:pos x="T8" y="T9"/>
                  </a:cxn>
                </a:cxnLst>
                <a:rect l="0" t="0" r="r" b="b"/>
                <a:pathLst>
                  <a:path w="3" h="23">
                    <a:moveTo>
                      <a:pt x="0" y="0"/>
                    </a:moveTo>
                    <a:cubicBezTo>
                      <a:pt x="0" y="1"/>
                      <a:pt x="0" y="2"/>
                      <a:pt x="0" y="4"/>
                    </a:cubicBezTo>
                    <a:cubicBezTo>
                      <a:pt x="1" y="11"/>
                      <a:pt x="2" y="18"/>
                      <a:pt x="3" y="23"/>
                    </a:cubicBezTo>
                    <a:cubicBezTo>
                      <a:pt x="3" y="23"/>
                      <a:pt x="3" y="22"/>
                      <a:pt x="3" y="22"/>
                    </a:cubicBezTo>
                    <a:cubicBezTo>
                      <a:pt x="2" y="14"/>
                      <a:pt x="1" y="6"/>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9" name="Freeform 2990"/>
              <p:cNvSpPr>
                <a:spLocks/>
              </p:cNvSpPr>
              <p:nvPr/>
            </p:nvSpPr>
            <p:spPr bwMode="auto">
              <a:xfrm>
                <a:off x="1099" y="3967"/>
                <a:ext cx="2" cy="36"/>
              </a:xfrm>
              <a:custGeom>
                <a:avLst/>
                <a:gdLst>
                  <a:gd name="T0" fmla="*/ 0 w 1"/>
                  <a:gd name="T1" fmla="*/ 0 h 17"/>
                  <a:gd name="T2" fmla="*/ 1 w 1"/>
                  <a:gd name="T3" fmla="*/ 17 h 17"/>
                  <a:gd name="T4" fmla="*/ 1 w 1"/>
                  <a:gd name="T5" fmla="*/ 13 h 17"/>
                  <a:gd name="T6" fmla="*/ 0 w 1"/>
                  <a:gd name="T7" fmla="*/ 0 h 17"/>
                </a:gdLst>
                <a:ahLst/>
                <a:cxnLst>
                  <a:cxn ang="0">
                    <a:pos x="T0" y="T1"/>
                  </a:cxn>
                  <a:cxn ang="0">
                    <a:pos x="T2" y="T3"/>
                  </a:cxn>
                  <a:cxn ang="0">
                    <a:pos x="T4" y="T5"/>
                  </a:cxn>
                  <a:cxn ang="0">
                    <a:pos x="T6" y="T7"/>
                  </a:cxn>
                </a:cxnLst>
                <a:rect l="0" t="0" r="r" b="b"/>
                <a:pathLst>
                  <a:path w="1" h="17">
                    <a:moveTo>
                      <a:pt x="0" y="0"/>
                    </a:moveTo>
                    <a:cubicBezTo>
                      <a:pt x="0" y="5"/>
                      <a:pt x="1" y="11"/>
                      <a:pt x="1" y="17"/>
                    </a:cubicBezTo>
                    <a:cubicBezTo>
                      <a:pt x="1" y="15"/>
                      <a:pt x="1" y="14"/>
                      <a:pt x="1" y="13"/>
                    </a:cubicBezTo>
                    <a:cubicBezTo>
                      <a:pt x="1" y="5"/>
                      <a:pt x="0" y="0"/>
                      <a:pt x="0"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0" name="Freeform 2991"/>
              <p:cNvSpPr>
                <a:spLocks noEditPoints="1"/>
              </p:cNvSpPr>
              <p:nvPr/>
            </p:nvSpPr>
            <p:spPr bwMode="auto">
              <a:xfrm>
                <a:off x="1108" y="4042"/>
                <a:ext cx="4" cy="25"/>
              </a:xfrm>
              <a:custGeom>
                <a:avLst/>
                <a:gdLst>
                  <a:gd name="T0" fmla="*/ 1 w 2"/>
                  <a:gd name="T1" fmla="*/ 10 h 12"/>
                  <a:gd name="T2" fmla="*/ 2 w 2"/>
                  <a:gd name="T3" fmla="*/ 12 h 12"/>
                  <a:gd name="T4" fmla="*/ 1 w 2"/>
                  <a:gd name="T5" fmla="*/ 10 h 12"/>
                  <a:gd name="T6" fmla="*/ 0 w 2"/>
                  <a:gd name="T7" fmla="*/ 0 h 12"/>
                  <a:gd name="T8" fmla="*/ 0 w 2"/>
                  <a:gd name="T9" fmla="*/ 1 h 12"/>
                  <a:gd name="T10" fmla="*/ 1 w 2"/>
                  <a:gd name="T11" fmla="*/ 6 h 12"/>
                  <a:gd name="T12" fmla="*/ 1 w 2"/>
                  <a:gd name="T13" fmla="*/ 7 h 12"/>
                  <a:gd name="T14" fmla="*/ 0 w 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1" y="10"/>
                    </a:moveTo>
                    <a:cubicBezTo>
                      <a:pt x="1" y="11"/>
                      <a:pt x="2" y="12"/>
                      <a:pt x="2" y="12"/>
                    </a:cubicBezTo>
                    <a:cubicBezTo>
                      <a:pt x="2" y="11"/>
                      <a:pt x="1" y="11"/>
                      <a:pt x="1" y="10"/>
                    </a:cubicBezTo>
                    <a:close/>
                    <a:moveTo>
                      <a:pt x="0" y="0"/>
                    </a:moveTo>
                    <a:cubicBezTo>
                      <a:pt x="0" y="0"/>
                      <a:pt x="0" y="1"/>
                      <a:pt x="0" y="1"/>
                    </a:cubicBezTo>
                    <a:cubicBezTo>
                      <a:pt x="0" y="3"/>
                      <a:pt x="1" y="5"/>
                      <a:pt x="1" y="6"/>
                    </a:cubicBezTo>
                    <a:cubicBezTo>
                      <a:pt x="1" y="7"/>
                      <a:pt x="1" y="7"/>
                      <a:pt x="1" y="7"/>
                    </a:cubicBezTo>
                    <a:cubicBezTo>
                      <a:pt x="1" y="5"/>
                      <a:pt x="0" y="2"/>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1" name="Freeform 2992"/>
              <p:cNvSpPr>
                <a:spLocks/>
              </p:cNvSpPr>
              <p:nvPr/>
            </p:nvSpPr>
            <p:spPr bwMode="auto">
              <a:xfrm>
                <a:off x="1110" y="4054"/>
                <a:ext cx="0" cy="9"/>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2"/>
                      <a:pt x="0" y="3"/>
                      <a:pt x="0" y="4"/>
                    </a:cubicBezTo>
                    <a:cubicBezTo>
                      <a:pt x="0" y="4"/>
                      <a:pt x="0" y="4"/>
                      <a:pt x="0" y="4"/>
                    </a:cubicBezTo>
                    <a:cubicBezTo>
                      <a:pt x="0" y="3"/>
                      <a:pt x="0" y="2"/>
                      <a:pt x="0" y="1"/>
                    </a:cubicBezTo>
                    <a:lnTo>
                      <a:pt x="0" y="0"/>
                    </a:lnTo>
                    <a:close/>
                  </a:path>
                </a:pathLst>
              </a:custGeom>
              <a:solidFill>
                <a:srgbClr val="97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2" name="Freeform 2993"/>
              <p:cNvSpPr>
                <a:spLocks/>
              </p:cNvSpPr>
              <p:nvPr/>
            </p:nvSpPr>
            <p:spPr bwMode="auto">
              <a:xfrm>
                <a:off x="1127" y="3976"/>
                <a:ext cx="6" cy="68"/>
              </a:xfrm>
              <a:custGeom>
                <a:avLst/>
                <a:gdLst>
                  <a:gd name="T0" fmla="*/ 0 w 3"/>
                  <a:gd name="T1" fmla="*/ 0 h 32"/>
                  <a:gd name="T2" fmla="*/ 3 w 3"/>
                  <a:gd name="T3" fmla="*/ 32 h 32"/>
                  <a:gd name="T4" fmla="*/ 1 w 3"/>
                  <a:gd name="T5" fmla="*/ 5 h 32"/>
                  <a:gd name="T6" fmla="*/ 0 w 3"/>
                  <a:gd name="T7" fmla="*/ 0 h 32"/>
                </a:gdLst>
                <a:ahLst/>
                <a:cxnLst>
                  <a:cxn ang="0">
                    <a:pos x="T0" y="T1"/>
                  </a:cxn>
                  <a:cxn ang="0">
                    <a:pos x="T2" y="T3"/>
                  </a:cxn>
                  <a:cxn ang="0">
                    <a:pos x="T4" y="T5"/>
                  </a:cxn>
                  <a:cxn ang="0">
                    <a:pos x="T6" y="T7"/>
                  </a:cxn>
                </a:cxnLst>
                <a:rect l="0" t="0" r="r" b="b"/>
                <a:pathLst>
                  <a:path w="3" h="32">
                    <a:moveTo>
                      <a:pt x="0" y="0"/>
                    </a:moveTo>
                    <a:cubicBezTo>
                      <a:pt x="1" y="6"/>
                      <a:pt x="3" y="21"/>
                      <a:pt x="3" y="32"/>
                    </a:cubicBezTo>
                    <a:cubicBezTo>
                      <a:pt x="3" y="32"/>
                      <a:pt x="3" y="19"/>
                      <a:pt x="1" y="5"/>
                    </a:cubicBezTo>
                    <a:cubicBezTo>
                      <a:pt x="0" y="3"/>
                      <a:pt x="0" y="2"/>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3" name="Freeform 2994"/>
              <p:cNvSpPr>
                <a:spLocks/>
              </p:cNvSpPr>
              <p:nvPr/>
            </p:nvSpPr>
            <p:spPr bwMode="auto">
              <a:xfrm>
                <a:off x="1123" y="3963"/>
                <a:ext cx="10" cy="89"/>
              </a:xfrm>
              <a:custGeom>
                <a:avLst/>
                <a:gdLst>
                  <a:gd name="T0" fmla="*/ 0 w 5"/>
                  <a:gd name="T1" fmla="*/ 0 h 42"/>
                  <a:gd name="T2" fmla="*/ 5 w 5"/>
                  <a:gd name="T3" fmla="*/ 42 h 42"/>
                  <a:gd name="T4" fmla="*/ 0 w 5"/>
                  <a:gd name="T5" fmla="*/ 1 h 42"/>
                  <a:gd name="T6" fmla="*/ 0 w 5"/>
                  <a:gd name="T7" fmla="*/ 0 h 42"/>
                </a:gdLst>
                <a:ahLst/>
                <a:cxnLst>
                  <a:cxn ang="0">
                    <a:pos x="T0" y="T1"/>
                  </a:cxn>
                  <a:cxn ang="0">
                    <a:pos x="T2" y="T3"/>
                  </a:cxn>
                  <a:cxn ang="0">
                    <a:pos x="T4" y="T5"/>
                  </a:cxn>
                  <a:cxn ang="0">
                    <a:pos x="T6" y="T7"/>
                  </a:cxn>
                </a:cxnLst>
                <a:rect l="0" t="0" r="r" b="b"/>
                <a:pathLst>
                  <a:path w="5" h="42">
                    <a:moveTo>
                      <a:pt x="0" y="0"/>
                    </a:moveTo>
                    <a:cubicBezTo>
                      <a:pt x="1" y="6"/>
                      <a:pt x="4" y="27"/>
                      <a:pt x="5" y="42"/>
                    </a:cubicBezTo>
                    <a:cubicBezTo>
                      <a:pt x="5" y="42"/>
                      <a:pt x="4" y="21"/>
                      <a:pt x="0" y="1"/>
                    </a:cubicBez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4" name="Freeform 2995"/>
              <p:cNvSpPr>
                <a:spLocks/>
              </p:cNvSpPr>
              <p:nvPr/>
            </p:nvSpPr>
            <p:spPr bwMode="auto">
              <a:xfrm>
                <a:off x="1120" y="3954"/>
                <a:ext cx="13" cy="109"/>
              </a:xfrm>
              <a:custGeom>
                <a:avLst/>
                <a:gdLst>
                  <a:gd name="T0" fmla="*/ 0 w 6"/>
                  <a:gd name="T1" fmla="*/ 0 h 51"/>
                  <a:gd name="T2" fmla="*/ 6 w 6"/>
                  <a:gd name="T3" fmla="*/ 51 h 51"/>
                  <a:gd name="T4" fmla="*/ 0 w 6"/>
                  <a:gd name="T5" fmla="*/ 0 h 51"/>
                </a:gdLst>
                <a:ahLst/>
                <a:cxnLst>
                  <a:cxn ang="0">
                    <a:pos x="T0" y="T1"/>
                  </a:cxn>
                  <a:cxn ang="0">
                    <a:pos x="T2" y="T3"/>
                  </a:cxn>
                  <a:cxn ang="0">
                    <a:pos x="T4" y="T5"/>
                  </a:cxn>
                </a:cxnLst>
                <a:rect l="0" t="0" r="r" b="b"/>
                <a:pathLst>
                  <a:path w="6" h="51">
                    <a:moveTo>
                      <a:pt x="0" y="0"/>
                    </a:moveTo>
                    <a:cubicBezTo>
                      <a:pt x="1" y="7"/>
                      <a:pt x="5" y="33"/>
                      <a:pt x="6" y="51"/>
                    </a:cubicBezTo>
                    <a:cubicBezTo>
                      <a:pt x="6" y="51"/>
                      <a:pt x="4" y="25"/>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5" name="Freeform 2996"/>
              <p:cNvSpPr>
                <a:spLocks/>
              </p:cNvSpPr>
              <p:nvPr/>
            </p:nvSpPr>
            <p:spPr bwMode="auto">
              <a:xfrm>
                <a:off x="1123" y="3986"/>
                <a:ext cx="6" cy="41"/>
              </a:xfrm>
              <a:custGeom>
                <a:avLst/>
                <a:gdLst>
                  <a:gd name="T0" fmla="*/ 0 w 3"/>
                  <a:gd name="T1" fmla="*/ 0 h 19"/>
                  <a:gd name="T2" fmla="*/ 3 w 3"/>
                  <a:gd name="T3" fmla="*/ 19 h 19"/>
                  <a:gd name="T4" fmla="*/ 2 w 3"/>
                  <a:gd name="T5" fmla="*/ 16 h 19"/>
                  <a:gd name="T6" fmla="*/ 1 w 3"/>
                  <a:gd name="T7" fmla="*/ 4 h 19"/>
                  <a:gd name="T8" fmla="*/ 0 w 3"/>
                  <a:gd name="T9" fmla="*/ 0 h 19"/>
                </a:gdLst>
                <a:ahLst/>
                <a:cxnLst>
                  <a:cxn ang="0">
                    <a:pos x="T0" y="T1"/>
                  </a:cxn>
                  <a:cxn ang="0">
                    <a:pos x="T2" y="T3"/>
                  </a:cxn>
                  <a:cxn ang="0">
                    <a:pos x="T4" y="T5"/>
                  </a:cxn>
                  <a:cxn ang="0">
                    <a:pos x="T6" y="T7"/>
                  </a:cxn>
                  <a:cxn ang="0">
                    <a:pos x="T8" y="T9"/>
                  </a:cxn>
                </a:cxnLst>
                <a:rect l="0" t="0" r="r" b="b"/>
                <a:pathLst>
                  <a:path w="3" h="19">
                    <a:moveTo>
                      <a:pt x="0" y="0"/>
                    </a:moveTo>
                    <a:cubicBezTo>
                      <a:pt x="1" y="6"/>
                      <a:pt x="2" y="12"/>
                      <a:pt x="3" y="19"/>
                    </a:cubicBezTo>
                    <a:cubicBezTo>
                      <a:pt x="2" y="18"/>
                      <a:pt x="2" y="17"/>
                      <a:pt x="2" y="16"/>
                    </a:cubicBezTo>
                    <a:cubicBezTo>
                      <a:pt x="2" y="12"/>
                      <a:pt x="1" y="8"/>
                      <a:pt x="1" y="4"/>
                    </a:cubicBezTo>
                    <a:cubicBezTo>
                      <a:pt x="1" y="2"/>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6" name="Freeform 2997"/>
              <p:cNvSpPr>
                <a:spLocks noEditPoints="1"/>
              </p:cNvSpPr>
              <p:nvPr/>
            </p:nvSpPr>
            <p:spPr bwMode="auto">
              <a:xfrm>
                <a:off x="1116" y="3946"/>
                <a:ext cx="17" cy="130"/>
              </a:xfrm>
              <a:custGeom>
                <a:avLst/>
                <a:gdLst>
                  <a:gd name="T0" fmla="*/ 5 w 8"/>
                  <a:gd name="T1" fmla="*/ 35 h 61"/>
                  <a:gd name="T2" fmla="*/ 6 w 8"/>
                  <a:gd name="T3" fmla="*/ 38 h 61"/>
                  <a:gd name="T4" fmla="*/ 8 w 8"/>
                  <a:gd name="T5" fmla="*/ 61 h 61"/>
                  <a:gd name="T6" fmla="*/ 5 w 8"/>
                  <a:gd name="T7" fmla="*/ 35 h 61"/>
                  <a:gd name="T8" fmla="*/ 0 w 8"/>
                  <a:gd name="T9" fmla="*/ 0 h 61"/>
                  <a:gd name="T10" fmla="*/ 3 w 8"/>
                  <a:gd name="T11" fmla="*/ 19 h 61"/>
                  <a:gd name="T12" fmla="*/ 4 w 8"/>
                  <a:gd name="T13" fmla="*/ 23 h 61"/>
                  <a:gd name="T14" fmla="*/ 0 w 8"/>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1">
                    <a:moveTo>
                      <a:pt x="5" y="35"/>
                    </a:moveTo>
                    <a:cubicBezTo>
                      <a:pt x="5" y="36"/>
                      <a:pt x="5" y="37"/>
                      <a:pt x="6" y="38"/>
                    </a:cubicBezTo>
                    <a:cubicBezTo>
                      <a:pt x="6" y="46"/>
                      <a:pt x="7" y="54"/>
                      <a:pt x="8" y="61"/>
                    </a:cubicBezTo>
                    <a:cubicBezTo>
                      <a:pt x="8" y="61"/>
                      <a:pt x="7" y="50"/>
                      <a:pt x="5" y="35"/>
                    </a:cubicBezTo>
                    <a:close/>
                    <a:moveTo>
                      <a:pt x="0" y="0"/>
                    </a:moveTo>
                    <a:cubicBezTo>
                      <a:pt x="1" y="3"/>
                      <a:pt x="2" y="10"/>
                      <a:pt x="3" y="19"/>
                    </a:cubicBezTo>
                    <a:cubicBezTo>
                      <a:pt x="3" y="20"/>
                      <a:pt x="4" y="21"/>
                      <a:pt x="4" y="23"/>
                    </a:cubicBezTo>
                    <a:cubicBezTo>
                      <a:pt x="3" y="16"/>
                      <a:pt x="2" y="8"/>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7" name="Freeform 2998"/>
              <p:cNvSpPr>
                <a:spLocks/>
              </p:cNvSpPr>
              <p:nvPr/>
            </p:nvSpPr>
            <p:spPr bwMode="auto">
              <a:xfrm>
                <a:off x="1118" y="3969"/>
                <a:ext cx="11" cy="70"/>
              </a:xfrm>
              <a:custGeom>
                <a:avLst/>
                <a:gdLst>
                  <a:gd name="T0" fmla="*/ 0 w 5"/>
                  <a:gd name="T1" fmla="*/ 0 h 33"/>
                  <a:gd name="T2" fmla="*/ 4 w 5"/>
                  <a:gd name="T3" fmla="*/ 33 h 33"/>
                  <a:gd name="T4" fmla="*/ 5 w 5"/>
                  <a:gd name="T5" fmla="*/ 32 h 33"/>
                  <a:gd name="T6" fmla="*/ 0 w 5"/>
                  <a:gd name="T7" fmla="*/ 1 h 33"/>
                  <a:gd name="T8" fmla="*/ 0 w 5"/>
                  <a:gd name="T9" fmla="*/ 0 h 33"/>
                </a:gdLst>
                <a:ahLst/>
                <a:cxnLst>
                  <a:cxn ang="0">
                    <a:pos x="T0" y="T1"/>
                  </a:cxn>
                  <a:cxn ang="0">
                    <a:pos x="T2" y="T3"/>
                  </a:cxn>
                  <a:cxn ang="0">
                    <a:pos x="T4" y="T5"/>
                  </a:cxn>
                  <a:cxn ang="0">
                    <a:pos x="T6" y="T7"/>
                  </a:cxn>
                  <a:cxn ang="0">
                    <a:pos x="T8" y="T9"/>
                  </a:cxn>
                </a:cxnLst>
                <a:rect l="0" t="0" r="r" b="b"/>
                <a:pathLst>
                  <a:path w="5" h="33">
                    <a:moveTo>
                      <a:pt x="0" y="0"/>
                    </a:moveTo>
                    <a:cubicBezTo>
                      <a:pt x="1" y="9"/>
                      <a:pt x="3" y="21"/>
                      <a:pt x="4" y="33"/>
                    </a:cubicBezTo>
                    <a:cubicBezTo>
                      <a:pt x="4" y="33"/>
                      <a:pt x="4" y="32"/>
                      <a:pt x="5" y="32"/>
                    </a:cubicBezTo>
                    <a:cubicBezTo>
                      <a:pt x="3" y="23"/>
                      <a:pt x="2" y="12"/>
                      <a:pt x="0" y="1"/>
                    </a:cubicBezTo>
                    <a:cubicBezTo>
                      <a:pt x="0" y="1"/>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8" name="Freeform 2999"/>
              <p:cNvSpPr>
                <a:spLocks noEditPoints="1"/>
              </p:cNvSpPr>
              <p:nvPr/>
            </p:nvSpPr>
            <p:spPr bwMode="auto">
              <a:xfrm>
                <a:off x="1114" y="3942"/>
                <a:ext cx="19" cy="146"/>
              </a:xfrm>
              <a:custGeom>
                <a:avLst/>
                <a:gdLst>
                  <a:gd name="T0" fmla="*/ 7 w 9"/>
                  <a:gd name="T1" fmla="*/ 45 h 69"/>
                  <a:gd name="T2" fmla="*/ 6 w 9"/>
                  <a:gd name="T3" fmla="*/ 46 h 69"/>
                  <a:gd name="T4" fmla="*/ 9 w 9"/>
                  <a:gd name="T5" fmla="*/ 69 h 69"/>
                  <a:gd name="T6" fmla="*/ 9 w 9"/>
                  <a:gd name="T7" fmla="*/ 68 h 69"/>
                  <a:gd name="T8" fmla="*/ 7 w 9"/>
                  <a:gd name="T9" fmla="*/ 45 h 69"/>
                  <a:gd name="T10" fmla="*/ 0 w 9"/>
                  <a:gd name="T11" fmla="*/ 0 h 69"/>
                  <a:gd name="T12" fmla="*/ 2 w 9"/>
                  <a:gd name="T13" fmla="*/ 13 h 69"/>
                  <a:gd name="T14" fmla="*/ 2 w 9"/>
                  <a:gd name="T15" fmla="*/ 14 h 69"/>
                  <a:gd name="T16" fmla="*/ 0 w 9"/>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9">
                    <a:moveTo>
                      <a:pt x="7" y="45"/>
                    </a:moveTo>
                    <a:cubicBezTo>
                      <a:pt x="6" y="45"/>
                      <a:pt x="6" y="46"/>
                      <a:pt x="6" y="46"/>
                    </a:cubicBezTo>
                    <a:cubicBezTo>
                      <a:pt x="7" y="54"/>
                      <a:pt x="8" y="62"/>
                      <a:pt x="9" y="69"/>
                    </a:cubicBezTo>
                    <a:cubicBezTo>
                      <a:pt x="9" y="68"/>
                      <a:pt x="9" y="68"/>
                      <a:pt x="9" y="68"/>
                    </a:cubicBezTo>
                    <a:cubicBezTo>
                      <a:pt x="9" y="64"/>
                      <a:pt x="8" y="55"/>
                      <a:pt x="7" y="45"/>
                    </a:cubicBezTo>
                    <a:close/>
                    <a:moveTo>
                      <a:pt x="0" y="0"/>
                    </a:moveTo>
                    <a:cubicBezTo>
                      <a:pt x="0" y="2"/>
                      <a:pt x="1" y="7"/>
                      <a:pt x="2" y="13"/>
                    </a:cubicBezTo>
                    <a:cubicBezTo>
                      <a:pt x="2" y="13"/>
                      <a:pt x="2" y="14"/>
                      <a:pt x="2" y="14"/>
                    </a:cubicBezTo>
                    <a:cubicBezTo>
                      <a:pt x="2" y="10"/>
                      <a:pt x="1" y="5"/>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9" name="Freeform 3000"/>
              <p:cNvSpPr>
                <a:spLocks/>
              </p:cNvSpPr>
              <p:nvPr/>
            </p:nvSpPr>
            <p:spPr bwMode="auto">
              <a:xfrm>
                <a:off x="1114" y="3954"/>
                <a:ext cx="13" cy="100"/>
              </a:xfrm>
              <a:custGeom>
                <a:avLst/>
                <a:gdLst>
                  <a:gd name="T0" fmla="*/ 0 w 6"/>
                  <a:gd name="T1" fmla="*/ 0 h 47"/>
                  <a:gd name="T2" fmla="*/ 6 w 6"/>
                  <a:gd name="T3" fmla="*/ 47 h 47"/>
                  <a:gd name="T4" fmla="*/ 6 w 6"/>
                  <a:gd name="T5" fmla="*/ 44 h 47"/>
                  <a:gd name="T6" fmla="*/ 0 w 6"/>
                  <a:gd name="T7" fmla="*/ 2 h 47"/>
                  <a:gd name="T8" fmla="*/ 0 w 6"/>
                  <a:gd name="T9" fmla="*/ 0 h 47"/>
                </a:gdLst>
                <a:ahLst/>
                <a:cxnLst>
                  <a:cxn ang="0">
                    <a:pos x="T0" y="T1"/>
                  </a:cxn>
                  <a:cxn ang="0">
                    <a:pos x="T2" y="T3"/>
                  </a:cxn>
                  <a:cxn ang="0">
                    <a:pos x="T4" y="T5"/>
                  </a:cxn>
                  <a:cxn ang="0">
                    <a:pos x="T6" y="T7"/>
                  </a:cxn>
                  <a:cxn ang="0">
                    <a:pos x="T8" y="T9"/>
                  </a:cxn>
                </a:cxnLst>
                <a:rect l="0" t="0" r="r" b="b"/>
                <a:pathLst>
                  <a:path w="6" h="47">
                    <a:moveTo>
                      <a:pt x="0" y="0"/>
                    </a:moveTo>
                    <a:cubicBezTo>
                      <a:pt x="1" y="11"/>
                      <a:pt x="4" y="28"/>
                      <a:pt x="6" y="47"/>
                    </a:cubicBezTo>
                    <a:cubicBezTo>
                      <a:pt x="6" y="46"/>
                      <a:pt x="6" y="45"/>
                      <a:pt x="6" y="44"/>
                    </a:cubicBezTo>
                    <a:cubicBezTo>
                      <a:pt x="5" y="32"/>
                      <a:pt x="3" y="17"/>
                      <a:pt x="0" y="2"/>
                    </a:cubicBezTo>
                    <a:cubicBezTo>
                      <a:pt x="0" y="1"/>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0" name="Freeform 3001"/>
              <p:cNvSpPr>
                <a:spLocks noEditPoints="1"/>
              </p:cNvSpPr>
              <p:nvPr/>
            </p:nvSpPr>
            <p:spPr bwMode="auto">
              <a:xfrm>
                <a:off x="1112" y="3935"/>
                <a:ext cx="21" cy="175"/>
              </a:xfrm>
              <a:custGeom>
                <a:avLst/>
                <a:gdLst>
                  <a:gd name="T0" fmla="*/ 7 w 10"/>
                  <a:gd name="T1" fmla="*/ 53 h 82"/>
                  <a:gd name="T2" fmla="*/ 7 w 10"/>
                  <a:gd name="T3" fmla="*/ 56 h 82"/>
                  <a:gd name="T4" fmla="*/ 10 w 10"/>
                  <a:gd name="T5" fmla="*/ 82 h 82"/>
                  <a:gd name="T6" fmla="*/ 10 w 10"/>
                  <a:gd name="T7" fmla="*/ 82 h 82"/>
                  <a:gd name="T8" fmla="*/ 7 w 10"/>
                  <a:gd name="T9" fmla="*/ 53 h 82"/>
                  <a:gd name="T10" fmla="*/ 0 w 10"/>
                  <a:gd name="T11" fmla="*/ 0 h 82"/>
                  <a:gd name="T12" fmla="*/ 1 w 10"/>
                  <a:gd name="T13" fmla="*/ 9 h 82"/>
                  <a:gd name="T14" fmla="*/ 1 w 10"/>
                  <a:gd name="T15" fmla="*/ 11 h 82"/>
                  <a:gd name="T16" fmla="*/ 0 w 10"/>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2">
                    <a:moveTo>
                      <a:pt x="7" y="53"/>
                    </a:moveTo>
                    <a:cubicBezTo>
                      <a:pt x="7" y="54"/>
                      <a:pt x="7" y="55"/>
                      <a:pt x="7" y="56"/>
                    </a:cubicBezTo>
                    <a:cubicBezTo>
                      <a:pt x="8" y="65"/>
                      <a:pt x="9" y="74"/>
                      <a:pt x="10" y="82"/>
                    </a:cubicBezTo>
                    <a:cubicBezTo>
                      <a:pt x="10" y="82"/>
                      <a:pt x="10" y="82"/>
                      <a:pt x="10" y="82"/>
                    </a:cubicBezTo>
                    <a:cubicBezTo>
                      <a:pt x="10" y="76"/>
                      <a:pt x="9" y="66"/>
                      <a:pt x="7" y="53"/>
                    </a:cubicBezTo>
                    <a:close/>
                    <a:moveTo>
                      <a:pt x="0" y="0"/>
                    </a:moveTo>
                    <a:cubicBezTo>
                      <a:pt x="0" y="2"/>
                      <a:pt x="0" y="5"/>
                      <a:pt x="1" y="9"/>
                    </a:cubicBezTo>
                    <a:cubicBezTo>
                      <a:pt x="1" y="10"/>
                      <a:pt x="1" y="10"/>
                      <a:pt x="1" y="11"/>
                    </a:cubicBezTo>
                    <a:cubicBezTo>
                      <a:pt x="1" y="7"/>
                      <a:pt x="0" y="4"/>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1" name="Freeform 3002"/>
              <p:cNvSpPr>
                <a:spLocks/>
              </p:cNvSpPr>
              <p:nvPr/>
            </p:nvSpPr>
            <p:spPr bwMode="auto">
              <a:xfrm>
                <a:off x="1112" y="3946"/>
                <a:ext cx="15" cy="119"/>
              </a:xfrm>
              <a:custGeom>
                <a:avLst/>
                <a:gdLst>
                  <a:gd name="T0" fmla="*/ 0 w 7"/>
                  <a:gd name="T1" fmla="*/ 0 h 56"/>
                  <a:gd name="T2" fmla="*/ 1 w 7"/>
                  <a:gd name="T3" fmla="*/ 11 h 56"/>
                  <a:gd name="T4" fmla="*/ 4 w 7"/>
                  <a:gd name="T5" fmla="*/ 32 h 56"/>
                  <a:gd name="T6" fmla="*/ 7 w 7"/>
                  <a:gd name="T7" fmla="*/ 56 h 56"/>
                  <a:gd name="T8" fmla="*/ 7 w 7"/>
                  <a:gd name="T9" fmla="*/ 54 h 56"/>
                  <a:gd name="T10" fmla="*/ 0 w 7"/>
                  <a:gd name="T11" fmla="*/ 1 h 56"/>
                  <a:gd name="T12" fmla="*/ 0 w 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7" h="56">
                    <a:moveTo>
                      <a:pt x="0" y="0"/>
                    </a:moveTo>
                    <a:cubicBezTo>
                      <a:pt x="0" y="3"/>
                      <a:pt x="1" y="7"/>
                      <a:pt x="1" y="11"/>
                    </a:cubicBezTo>
                    <a:cubicBezTo>
                      <a:pt x="2" y="16"/>
                      <a:pt x="4" y="24"/>
                      <a:pt x="4" y="32"/>
                    </a:cubicBezTo>
                    <a:cubicBezTo>
                      <a:pt x="5" y="40"/>
                      <a:pt x="6" y="48"/>
                      <a:pt x="7" y="56"/>
                    </a:cubicBezTo>
                    <a:cubicBezTo>
                      <a:pt x="7" y="55"/>
                      <a:pt x="7" y="55"/>
                      <a:pt x="7" y="54"/>
                    </a:cubicBezTo>
                    <a:cubicBezTo>
                      <a:pt x="6" y="39"/>
                      <a:pt x="3" y="20"/>
                      <a:pt x="0" y="1"/>
                    </a:cubicBezTo>
                    <a:lnTo>
                      <a:pt x="0" y="0"/>
                    </a:ln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2" name="Freeform 3003"/>
              <p:cNvSpPr>
                <a:spLocks/>
              </p:cNvSpPr>
              <p:nvPr/>
            </p:nvSpPr>
            <p:spPr bwMode="auto">
              <a:xfrm>
                <a:off x="1114" y="3969"/>
                <a:ext cx="6" cy="45"/>
              </a:xfrm>
              <a:custGeom>
                <a:avLst/>
                <a:gdLst>
                  <a:gd name="T0" fmla="*/ 0 w 3"/>
                  <a:gd name="T1" fmla="*/ 0 h 21"/>
                  <a:gd name="T2" fmla="*/ 3 w 3"/>
                  <a:gd name="T3" fmla="*/ 21 h 21"/>
                  <a:gd name="T4" fmla="*/ 0 w 3"/>
                  <a:gd name="T5" fmla="*/ 0 h 21"/>
                </a:gdLst>
                <a:ahLst/>
                <a:cxnLst>
                  <a:cxn ang="0">
                    <a:pos x="T0" y="T1"/>
                  </a:cxn>
                  <a:cxn ang="0">
                    <a:pos x="T2" y="T3"/>
                  </a:cxn>
                  <a:cxn ang="0">
                    <a:pos x="T4" y="T5"/>
                  </a:cxn>
                </a:cxnLst>
                <a:rect l="0" t="0" r="r" b="b"/>
                <a:pathLst>
                  <a:path w="3" h="21">
                    <a:moveTo>
                      <a:pt x="0" y="0"/>
                    </a:moveTo>
                    <a:cubicBezTo>
                      <a:pt x="1" y="6"/>
                      <a:pt x="2" y="14"/>
                      <a:pt x="3" y="21"/>
                    </a:cubicBezTo>
                    <a:cubicBezTo>
                      <a:pt x="3" y="13"/>
                      <a:pt x="1" y="5"/>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3" name="Freeform 3004"/>
              <p:cNvSpPr>
                <a:spLocks noEditPoints="1"/>
              </p:cNvSpPr>
              <p:nvPr/>
            </p:nvSpPr>
            <p:spPr bwMode="auto">
              <a:xfrm>
                <a:off x="1110" y="3933"/>
                <a:ext cx="21" cy="187"/>
              </a:xfrm>
              <a:custGeom>
                <a:avLst/>
                <a:gdLst>
                  <a:gd name="T0" fmla="*/ 8 w 10"/>
                  <a:gd name="T1" fmla="*/ 60 h 88"/>
                  <a:gd name="T2" fmla="*/ 8 w 10"/>
                  <a:gd name="T3" fmla="*/ 62 h 88"/>
                  <a:gd name="T4" fmla="*/ 10 w 10"/>
                  <a:gd name="T5" fmla="*/ 88 h 88"/>
                  <a:gd name="T6" fmla="*/ 8 w 10"/>
                  <a:gd name="T7" fmla="*/ 60 h 88"/>
                  <a:gd name="T8" fmla="*/ 0 w 10"/>
                  <a:gd name="T9" fmla="*/ 0 h 88"/>
                  <a:gd name="T10" fmla="*/ 1 w 10"/>
                  <a:gd name="T11" fmla="*/ 6 h 88"/>
                  <a:gd name="T12" fmla="*/ 1 w 10"/>
                  <a:gd name="T13" fmla="*/ 7 h 88"/>
                  <a:gd name="T14" fmla="*/ 0 w 1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8">
                    <a:moveTo>
                      <a:pt x="8" y="60"/>
                    </a:moveTo>
                    <a:cubicBezTo>
                      <a:pt x="8" y="61"/>
                      <a:pt x="8" y="61"/>
                      <a:pt x="8" y="62"/>
                    </a:cubicBezTo>
                    <a:cubicBezTo>
                      <a:pt x="9" y="71"/>
                      <a:pt x="10" y="80"/>
                      <a:pt x="10" y="88"/>
                    </a:cubicBezTo>
                    <a:cubicBezTo>
                      <a:pt x="10" y="87"/>
                      <a:pt x="10" y="76"/>
                      <a:pt x="8" y="60"/>
                    </a:cubicBezTo>
                    <a:close/>
                    <a:moveTo>
                      <a:pt x="0" y="0"/>
                    </a:moveTo>
                    <a:cubicBezTo>
                      <a:pt x="0" y="0"/>
                      <a:pt x="0" y="3"/>
                      <a:pt x="1" y="6"/>
                    </a:cubicBezTo>
                    <a:cubicBezTo>
                      <a:pt x="1" y="7"/>
                      <a:pt x="1" y="7"/>
                      <a:pt x="1" y="7"/>
                    </a:cubicBezTo>
                    <a:cubicBezTo>
                      <a:pt x="1" y="5"/>
                      <a:pt x="0" y="2"/>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4" name="Freeform 3005"/>
              <p:cNvSpPr>
                <a:spLocks noEditPoints="1"/>
              </p:cNvSpPr>
              <p:nvPr/>
            </p:nvSpPr>
            <p:spPr bwMode="auto">
              <a:xfrm>
                <a:off x="1108" y="3937"/>
                <a:ext cx="19" cy="139"/>
              </a:xfrm>
              <a:custGeom>
                <a:avLst/>
                <a:gdLst>
                  <a:gd name="T0" fmla="*/ 6 w 9"/>
                  <a:gd name="T1" fmla="*/ 41 h 65"/>
                  <a:gd name="T2" fmla="*/ 6 w 9"/>
                  <a:gd name="T3" fmla="*/ 44 h 65"/>
                  <a:gd name="T4" fmla="*/ 6 w 9"/>
                  <a:gd name="T5" fmla="*/ 45 h 65"/>
                  <a:gd name="T6" fmla="*/ 9 w 9"/>
                  <a:gd name="T7" fmla="*/ 65 h 65"/>
                  <a:gd name="T8" fmla="*/ 9 w 9"/>
                  <a:gd name="T9" fmla="*/ 63 h 65"/>
                  <a:gd name="T10" fmla="*/ 6 w 9"/>
                  <a:gd name="T11" fmla="*/ 41 h 65"/>
                  <a:gd name="T12" fmla="*/ 0 w 9"/>
                  <a:gd name="T13" fmla="*/ 0 h 65"/>
                  <a:gd name="T14" fmla="*/ 1 w 9"/>
                  <a:gd name="T15" fmla="*/ 10 h 65"/>
                  <a:gd name="T16" fmla="*/ 2 w 9"/>
                  <a:gd name="T17" fmla="*/ 11 h 65"/>
                  <a:gd name="T18" fmla="*/ 0 w 9"/>
                  <a:gd name="T19" fmla="*/ 1 h 65"/>
                  <a:gd name="T20" fmla="*/ 0 w 9"/>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5">
                    <a:moveTo>
                      <a:pt x="6" y="41"/>
                    </a:moveTo>
                    <a:cubicBezTo>
                      <a:pt x="6" y="42"/>
                      <a:pt x="6" y="43"/>
                      <a:pt x="6" y="44"/>
                    </a:cubicBezTo>
                    <a:cubicBezTo>
                      <a:pt x="6" y="44"/>
                      <a:pt x="6" y="44"/>
                      <a:pt x="6" y="45"/>
                    </a:cubicBezTo>
                    <a:cubicBezTo>
                      <a:pt x="7" y="51"/>
                      <a:pt x="8" y="58"/>
                      <a:pt x="9" y="65"/>
                    </a:cubicBezTo>
                    <a:cubicBezTo>
                      <a:pt x="9" y="65"/>
                      <a:pt x="9" y="64"/>
                      <a:pt x="9" y="63"/>
                    </a:cubicBezTo>
                    <a:cubicBezTo>
                      <a:pt x="8" y="56"/>
                      <a:pt x="7" y="49"/>
                      <a:pt x="6" y="41"/>
                    </a:cubicBezTo>
                    <a:close/>
                    <a:moveTo>
                      <a:pt x="0" y="0"/>
                    </a:moveTo>
                    <a:cubicBezTo>
                      <a:pt x="0" y="3"/>
                      <a:pt x="1" y="6"/>
                      <a:pt x="1" y="10"/>
                    </a:cubicBezTo>
                    <a:cubicBezTo>
                      <a:pt x="2" y="10"/>
                      <a:pt x="2" y="10"/>
                      <a:pt x="2" y="11"/>
                    </a:cubicBezTo>
                    <a:cubicBezTo>
                      <a:pt x="1" y="8"/>
                      <a:pt x="1" y="4"/>
                      <a:pt x="0" y="1"/>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5" name="Freeform 3006"/>
              <p:cNvSpPr>
                <a:spLocks/>
              </p:cNvSpPr>
              <p:nvPr/>
            </p:nvSpPr>
            <p:spPr bwMode="auto">
              <a:xfrm>
                <a:off x="1110" y="3959"/>
                <a:ext cx="10" cy="74"/>
              </a:xfrm>
              <a:custGeom>
                <a:avLst/>
                <a:gdLst>
                  <a:gd name="T0" fmla="*/ 0 w 5"/>
                  <a:gd name="T1" fmla="*/ 0 h 35"/>
                  <a:gd name="T2" fmla="*/ 5 w 5"/>
                  <a:gd name="T3" fmla="*/ 35 h 35"/>
                  <a:gd name="T4" fmla="*/ 5 w 5"/>
                  <a:gd name="T5" fmla="*/ 34 h 35"/>
                  <a:gd name="T6" fmla="*/ 5 w 5"/>
                  <a:gd name="T7" fmla="*/ 31 h 35"/>
                  <a:gd name="T8" fmla="*/ 1 w 5"/>
                  <a:gd name="T9" fmla="*/ 1 h 35"/>
                  <a:gd name="T10" fmla="*/ 0 w 5"/>
                  <a:gd name="T11" fmla="*/ 0 h 35"/>
                </a:gdLst>
                <a:ahLst/>
                <a:cxnLst>
                  <a:cxn ang="0">
                    <a:pos x="T0" y="T1"/>
                  </a:cxn>
                  <a:cxn ang="0">
                    <a:pos x="T2" y="T3"/>
                  </a:cxn>
                  <a:cxn ang="0">
                    <a:pos x="T4" y="T5"/>
                  </a:cxn>
                  <a:cxn ang="0">
                    <a:pos x="T6" y="T7"/>
                  </a:cxn>
                  <a:cxn ang="0">
                    <a:pos x="T8" y="T9"/>
                  </a:cxn>
                  <a:cxn ang="0">
                    <a:pos x="T10" y="T11"/>
                  </a:cxn>
                </a:cxnLst>
                <a:rect l="0" t="0" r="r" b="b"/>
                <a:pathLst>
                  <a:path w="5" h="35">
                    <a:moveTo>
                      <a:pt x="0" y="0"/>
                    </a:moveTo>
                    <a:cubicBezTo>
                      <a:pt x="2" y="9"/>
                      <a:pt x="3" y="21"/>
                      <a:pt x="5" y="35"/>
                    </a:cubicBezTo>
                    <a:cubicBezTo>
                      <a:pt x="5" y="34"/>
                      <a:pt x="5" y="34"/>
                      <a:pt x="5" y="34"/>
                    </a:cubicBezTo>
                    <a:cubicBezTo>
                      <a:pt x="5" y="33"/>
                      <a:pt x="5" y="32"/>
                      <a:pt x="5" y="31"/>
                    </a:cubicBezTo>
                    <a:cubicBezTo>
                      <a:pt x="4" y="21"/>
                      <a:pt x="3" y="11"/>
                      <a:pt x="1" y="1"/>
                    </a:cubicBezTo>
                    <a:cubicBezTo>
                      <a:pt x="1" y="0"/>
                      <a:pt x="1" y="0"/>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6" name="Freeform 3007"/>
              <p:cNvSpPr>
                <a:spLocks noEditPoints="1"/>
              </p:cNvSpPr>
              <p:nvPr/>
            </p:nvSpPr>
            <p:spPr bwMode="auto">
              <a:xfrm>
                <a:off x="1106" y="3929"/>
                <a:ext cx="27" cy="208"/>
              </a:xfrm>
              <a:custGeom>
                <a:avLst/>
                <a:gdLst>
                  <a:gd name="T0" fmla="*/ 10 w 13"/>
                  <a:gd name="T1" fmla="*/ 67 h 98"/>
                  <a:gd name="T2" fmla="*/ 10 w 13"/>
                  <a:gd name="T3" fmla="*/ 69 h 98"/>
                  <a:gd name="T4" fmla="*/ 13 w 13"/>
                  <a:gd name="T5" fmla="*/ 98 h 98"/>
                  <a:gd name="T6" fmla="*/ 13 w 13"/>
                  <a:gd name="T7" fmla="*/ 97 h 98"/>
                  <a:gd name="T8" fmla="*/ 10 w 13"/>
                  <a:gd name="T9" fmla="*/ 67 h 98"/>
                  <a:gd name="T10" fmla="*/ 0 w 13"/>
                  <a:gd name="T11" fmla="*/ 0 h 98"/>
                  <a:gd name="T12" fmla="*/ 1 w 13"/>
                  <a:gd name="T13" fmla="*/ 4 h 98"/>
                  <a:gd name="T14" fmla="*/ 1 w 13"/>
                  <a:gd name="T15" fmla="*/ 5 h 98"/>
                  <a:gd name="T16" fmla="*/ 0 w 13"/>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8">
                    <a:moveTo>
                      <a:pt x="10" y="67"/>
                    </a:moveTo>
                    <a:cubicBezTo>
                      <a:pt x="10" y="68"/>
                      <a:pt x="10" y="69"/>
                      <a:pt x="10" y="69"/>
                    </a:cubicBezTo>
                    <a:cubicBezTo>
                      <a:pt x="11" y="79"/>
                      <a:pt x="12" y="89"/>
                      <a:pt x="13" y="98"/>
                    </a:cubicBezTo>
                    <a:cubicBezTo>
                      <a:pt x="13" y="97"/>
                      <a:pt x="13" y="97"/>
                      <a:pt x="13" y="97"/>
                    </a:cubicBezTo>
                    <a:cubicBezTo>
                      <a:pt x="12" y="93"/>
                      <a:pt x="12" y="82"/>
                      <a:pt x="10" y="67"/>
                    </a:cubicBezTo>
                    <a:close/>
                    <a:moveTo>
                      <a:pt x="0" y="0"/>
                    </a:moveTo>
                    <a:cubicBezTo>
                      <a:pt x="0" y="1"/>
                      <a:pt x="1" y="2"/>
                      <a:pt x="1" y="4"/>
                    </a:cubicBezTo>
                    <a:cubicBezTo>
                      <a:pt x="1" y="5"/>
                      <a:pt x="1" y="5"/>
                      <a:pt x="1" y="5"/>
                    </a:cubicBezTo>
                    <a:cubicBezTo>
                      <a:pt x="1" y="3"/>
                      <a:pt x="1"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7" name="Freeform 3008"/>
              <p:cNvSpPr>
                <a:spLocks noEditPoints="1"/>
              </p:cNvSpPr>
              <p:nvPr/>
            </p:nvSpPr>
            <p:spPr bwMode="auto">
              <a:xfrm>
                <a:off x="1103" y="3927"/>
                <a:ext cx="24" cy="161"/>
              </a:xfrm>
              <a:custGeom>
                <a:avLst/>
                <a:gdLst>
                  <a:gd name="T0" fmla="*/ 8 w 11"/>
                  <a:gd name="T1" fmla="*/ 53 h 76"/>
                  <a:gd name="T2" fmla="*/ 8 w 11"/>
                  <a:gd name="T3" fmla="*/ 57 h 76"/>
                  <a:gd name="T4" fmla="*/ 11 w 11"/>
                  <a:gd name="T5" fmla="*/ 76 h 76"/>
                  <a:gd name="T6" fmla="*/ 11 w 11"/>
                  <a:gd name="T7" fmla="*/ 74 h 76"/>
                  <a:gd name="T8" fmla="*/ 8 w 11"/>
                  <a:gd name="T9" fmla="*/ 53 h 76"/>
                  <a:gd name="T10" fmla="*/ 0 w 11"/>
                  <a:gd name="T11" fmla="*/ 0 h 76"/>
                  <a:gd name="T12" fmla="*/ 0 w 11"/>
                  <a:gd name="T13" fmla="*/ 0 h 76"/>
                  <a:gd name="T14" fmla="*/ 2 w 11"/>
                  <a:gd name="T15" fmla="*/ 13 h 76"/>
                  <a:gd name="T16" fmla="*/ 2 w 11"/>
                  <a:gd name="T17" fmla="*/ 13 h 76"/>
                  <a:gd name="T18" fmla="*/ 2 w 11"/>
                  <a:gd name="T19" fmla="*/ 13 h 76"/>
                  <a:gd name="T20" fmla="*/ 0 w 1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6">
                    <a:moveTo>
                      <a:pt x="8" y="53"/>
                    </a:moveTo>
                    <a:cubicBezTo>
                      <a:pt x="8" y="54"/>
                      <a:pt x="8" y="56"/>
                      <a:pt x="8" y="57"/>
                    </a:cubicBezTo>
                    <a:cubicBezTo>
                      <a:pt x="9" y="63"/>
                      <a:pt x="10" y="69"/>
                      <a:pt x="11" y="76"/>
                    </a:cubicBezTo>
                    <a:cubicBezTo>
                      <a:pt x="11" y="75"/>
                      <a:pt x="11" y="74"/>
                      <a:pt x="11" y="74"/>
                    </a:cubicBezTo>
                    <a:cubicBezTo>
                      <a:pt x="10" y="67"/>
                      <a:pt x="9" y="60"/>
                      <a:pt x="8" y="53"/>
                    </a:cubicBezTo>
                    <a:close/>
                    <a:moveTo>
                      <a:pt x="0" y="0"/>
                    </a:moveTo>
                    <a:cubicBezTo>
                      <a:pt x="0" y="0"/>
                      <a:pt x="0" y="0"/>
                      <a:pt x="0" y="0"/>
                    </a:cubicBezTo>
                    <a:cubicBezTo>
                      <a:pt x="0" y="2"/>
                      <a:pt x="1" y="6"/>
                      <a:pt x="2" y="13"/>
                    </a:cubicBezTo>
                    <a:cubicBezTo>
                      <a:pt x="2" y="13"/>
                      <a:pt x="2" y="13"/>
                      <a:pt x="2" y="13"/>
                    </a:cubicBezTo>
                    <a:cubicBezTo>
                      <a:pt x="2" y="13"/>
                      <a:pt x="2" y="13"/>
                      <a:pt x="2" y="13"/>
                    </a:cubicBezTo>
                    <a:cubicBezTo>
                      <a:pt x="2" y="9"/>
                      <a:pt x="1" y="4"/>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8" name="Rectangle 3009"/>
              <p:cNvSpPr>
                <a:spLocks noChangeArrowheads="1"/>
              </p:cNvSpPr>
              <p:nvPr/>
            </p:nvSpPr>
            <p:spPr bwMode="auto">
              <a:xfrm>
                <a:off x="1103" y="3927"/>
                <a:ext cx="1" cy="1"/>
              </a:xfrm>
              <a:prstGeom prst="rect">
                <a:avLst/>
              </a:prstGeom>
              <a:solidFill>
                <a:srgbClr val="6C24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9" name="Freeform 3010"/>
              <p:cNvSpPr>
                <a:spLocks/>
              </p:cNvSpPr>
              <p:nvPr/>
            </p:nvSpPr>
            <p:spPr bwMode="auto">
              <a:xfrm>
                <a:off x="1108" y="3954"/>
                <a:ext cx="12" cy="94"/>
              </a:xfrm>
              <a:custGeom>
                <a:avLst/>
                <a:gdLst>
                  <a:gd name="T0" fmla="*/ 0 w 6"/>
                  <a:gd name="T1" fmla="*/ 0 h 44"/>
                  <a:gd name="T2" fmla="*/ 0 w 6"/>
                  <a:gd name="T3" fmla="*/ 0 h 44"/>
                  <a:gd name="T4" fmla="*/ 6 w 6"/>
                  <a:gd name="T5" fmla="*/ 44 h 44"/>
                  <a:gd name="T6" fmla="*/ 6 w 6"/>
                  <a:gd name="T7" fmla="*/ 40 h 44"/>
                  <a:gd name="T8" fmla="*/ 0 w 6"/>
                  <a:gd name="T9" fmla="*/ 0 h 44"/>
                </a:gdLst>
                <a:ahLst/>
                <a:cxnLst>
                  <a:cxn ang="0">
                    <a:pos x="T0" y="T1"/>
                  </a:cxn>
                  <a:cxn ang="0">
                    <a:pos x="T2" y="T3"/>
                  </a:cxn>
                  <a:cxn ang="0">
                    <a:pos x="T4" y="T5"/>
                  </a:cxn>
                  <a:cxn ang="0">
                    <a:pos x="T6" y="T7"/>
                  </a:cxn>
                  <a:cxn ang="0">
                    <a:pos x="T8" y="T9"/>
                  </a:cxn>
                </a:cxnLst>
                <a:rect l="0" t="0" r="r" b="b"/>
                <a:pathLst>
                  <a:path w="6" h="44">
                    <a:moveTo>
                      <a:pt x="0" y="0"/>
                    </a:moveTo>
                    <a:cubicBezTo>
                      <a:pt x="0" y="0"/>
                      <a:pt x="0" y="0"/>
                      <a:pt x="0" y="0"/>
                    </a:cubicBezTo>
                    <a:cubicBezTo>
                      <a:pt x="2" y="11"/>
                      <a:pt x="4" y="27"/>
                      <a:pt x="6" y="44"/>
                    </a:cubicBezTo>
                    <a:cubicBezTo>
                      <a:pt x="6" y="43"/>
                      <a:pt x="6" y="41"/>
                      <a:pt x="6" y="40"/>
                    </a:cubicBezTo>
                    <a:cubicBezTo>
                      <a:pt x="5" y="28"/>
                      <a:pt x="3" y="14"/>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0" name="Freeform 3011"/>
              <p:cNvSpPr>
                <a:spLocks/>
              </p:cNvSpPr>
              <p:nvPr/>
            </p:nvSpPr>
            <p:spPr bwMode="auto">
              <a:xfrm>
                <a:off x="1127" y="4084"/>
                <a:ext cx="6" cy="60"/>
              </a:xfrm>
              <a:custGeom>
                <a:avLst/>
                <a:gdLst>
                  <a:gd name="T0" fmla="*/ 0 w 3"/>
                  <a:gd name="T1" fmla="*/ 0 h 28"/>
                  <a:gd name="T2" fmla="*/ 0 w 3"/>
                  <a:gd name="T3" fmla="*/ 2 h 28"/>
                  <a:gd name="T4" fmla="*/ 2 w 3"/>
                  <a:gd name="T5" fmla="*/ 20 h 28"/>
                  <a:gd name="T6" fmla="*/ 2 w 3"/>
                  <a:gd name="T7" fmla="*/ 24 h 28"/>
                  <a:gd name="T8" fmla="*/ 3 w 3"/>
                  <a:gd name="T9" fmla="*/ 28 h 28"/>
                  <a:gd name="T10" fmla="*/ 3 w 3"/>
                  <a:gd name="T11" fmla="*/ 28 h 28"/>
                  <a:gd name="T12" fmla="*/ 0 w 3"/>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 h="28">
                    <a:moveTo>
                      <a:pt x="0" y="0"/>
                    </a:moveTo>
                    <a:cubicBezTo>
                      <a:pt x="0" y="0"/>
                      <a:pt x="0" y="1"/>
                      <a:pt x="0" y="2"/>
                    </a:cubicBezTo>
                    <a:cubicBezTo>
                      <a:pt x="0" y="8"/>
                      <a:pt x="1" y="14"/>
                      <a:pt x="2" y="20"/>
                    </a:cubicBezTo>
                    <a:cubicBezTo>
                      <a:pt x="2" y="21"/>
                      <a:pt x="2" y="23"/>
                      <a:pt x="2" y="24"/>
                    </a:cubicBezTo>
                    <a:cubicBezTo>
                      <a:pt x="2" y="26"/>
                      <a:pt x="3" y="27"/>
                      <a:pt x="3" y="28"/>
                    </a:cubicBezTo>
                    <a:cubicBezTo>
                      <a:pt x="3" y="28"/>
                      <a:pt x="3" y="28"/>
                      <a:pt x="3" y="28"/>
                    </a:cubicBezTo>
                    <a:cubicBezTo>
                      <a:pt x="2" y="23"/>
                      <a:pt x="1" y="12"/>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1" name="Freeform 3012"/>
              <p:cNvSpPr>
                <a:spLocks/>
              </p:cNvSpPr>
              <p:nvPr/>
            </p:nvSpPr>
            <p:spPr bwMode="auto">
              <a:xfrm>
                <a:off x="1131" y="4127"/>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2" name="Freeform 3013"/>
              <p:cNvSpPr>
                <a:spLocks noEditPoints="1"/>
              </p:cNvSpPr>
              <p:nvPr/>
            </p:nvSpPr>
            <p:spPr bwMode="auto">
              <a:xfrm>
                <a:off x="1103" y="3931"/>
                <a:ext cx="24" cy="172"/>
              </a:xfrm>
              <a:custGeom>
                <a:avLst/>
                <a:gdLst>
                  <a:gd name="T0" fmla="*/ 8 w 11"/>
                  <a:gd name="T1" fmla="*/ 58 h 81"/>
                  <a:gd name="T2" fmla="*/ 8 w 11"/>
                  <a:gd name="T3" fmla="*/ 63 h 81"/>
                  <a:gd name="T4" fmla="*/ 11 w 11"/>
                  <a:gd name="T5" fmla="*/ 81 h 81"/>
                  <a:gd name="T6" fmla="*/ 11 w 11"/>
                  <a:gd name="T7" fmla="*/ 79 h 81"/>
                  <a:gd name="T8" fmla="*/ 10 w 11"/>
                  <a:gd name="T9" fmla="*/ 78 h 81"/>
                  <a:gd name="T10" fmla="*/ 11 w 11"/>
                  <a:gd name="T11" fmla="*/ 78 h 81"/>
                  <a:gd name="T12" fmla="*/ 8 w 11"/>
                  <a:gd name="T13" fmla="*/ 58 h 81"/>
                  <a:gd name="T14" fmla="*/ 0 w 11"/>
                  <a:gd name="T15" fmla="*/ 1 h 81"/>
                  <a:gd name="T16" fmla="*/ 0 w 11"/>
                  <a:gd name="T17" fmla="*/ 2 h 81"/>
                  <a:gd name="T18" fmla="*/ 2 w 11"/>
                  <a:gd name="T19" fmla="*/ 14 h 81"/>
                  <a:gd name="T20" fmla="*/ 2 w 11"/>
                  <a:gd name="T21" fmla="*/ 13 h 81"/>
                  <a:gd name="T22" fmla="*/ 2 w 11"/>
                  <a:gd name="T23" fmla="*/ 12 h 81"/>
                  <a:gd name="T24" fmla="*/ 0 w 11"/>
                  <a:gd name="T25" fmla="*/ 1 h 81"/>
                  <a:gd name="T26" fmla="*/ 0 w 11"/>
                  <a:gd name="T27" fmla="*/ 0 h 81"/>
                  <a:gd name="T28" fmla="*/ 0 w 11"/>
                  <a:gd name="T29" fmla="*/ 0 h 81"/>
                  <a:gd name="T30" fmla="*/ 0 w 11"/>
                  <a:gd name="T3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81">
                    <a:moveTo>
                      <a:pt x="8" y="58"/>
                    </a:moveTo>
                    <a:cubicBezTo>
                      <a:pt x="8" y="59"/>
                      <a:pt x="8" y="61"/>
                      <a:pt x="8" y="63"/>
                    </a:cubicBezTo>
                    <a:cubicBezTo>
                      <a:pt x="9" y="69"/>
                      <a:pt x="10" y="75"/>
                      <a:pt x="11" y="81"/>
                    </a:cubicBezTo>
                    <a:cubicBezTo>
                      <a:pt x="11" y="80"/>
                      <a:pt x="11" y="79"/>
                      <a:pt x="11" y="79"/>
                    </a:cubicBezTo>
                    <a:cubicBezTo>
                      <a:pt x="11" y="78"/>
                      <a:pt x="10" y="78"/>
                      <a:pt x="10" y="78"/>
                    </a:cubicBezTo>
                    <a:cubicBezTo>
                      <a:pt x="11" y="78"/>
                      <a:pt x="11" y="78"/>
                      <a:pt x="11" y="78"/>
                    </a:cubicBezTo>
                    <a:cubicBezTo>
                      <a:pt x="10" y="72"/>
                      <a:pt x="9" y="65"/>
                      <a:pt x="8" y="58"/>
                    </a:cubicBezTo>
                    <a:close/>
                    <a:moveTo>
                      <a:pt x="0" y="1"/>
                    </a:moveTo>
                    <a:cubicBezTo>
                      <a:pt x="0" y="2"/>
                      <a:pt x="0" y="2"/>
                      <a:pt x="0" y="2"/>
                    </a:cubicBezTo>
                    <a:cubicBezTo>
                      <a:pt x="0" y="4"/>
                      <a:pt x="1" y="8"/>
                      <a:pt x="2" y="14"/>
                    </a:cubicBezTo>
                    <a:cubicBezTo>
                      <a:pt x="2" y="13"/>
                      <a:pt x="2" y="13"/>
                      <a:pt x="2" y="13"/>
                    </a:cubicBezTo>
                    <a:cubicBezTo>
                      <a:pt x="2" y="12"/>
                      <a:pt x="2" y="12"/>
                      <a:pt x="2" y="12"/>
                    </a:cubicBezTo>
                    <a:cubicBezTo>
                      <a:pt x="1" y="9"/>
                      <a:pt x="1" y="5"/>
                      <a:pt x="0" y="1"/>
                    </a:cubicBezTo>
                    <a:close/>
                    <a:moveTo>
                      <a:pt x="0" y="0"/>
                    </a:moveTo>
                    <a:cubicBezTo>
                      <a:pt x="0" y="0"/>
                      <a:pt x="0" y="0"/>
                      <a:pt x="0" y="0"/>
                    </a:cubicBezTo>
                    <a:cubicBezTo>
                      <a:pt x="0" y="0"/>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3" name="Freeform 3014"/>
              <p:cNvSpPr>
                <a:spLocks/>
              </p:cNvSpPr>
              <p:nvPr/>
            </p:nvSpPr>
            <p:spPr bwMode="auto">
              <a:xfrm>
                <a:off x="1103" y="3931"/>
                <a:ext cx="0" cy="4"/>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1"/>
                      <a:pt x="0" y="1"/>
                      <a:pt x="0" y="1"/>
                    </a:cubicBezTo>
                    <a:cubicBezTo>
                      <a:pt x="0" y="1"/>
                      <a:pt x="0" y="1"/>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4" name="Freeform 3015"/>
              <p:cNvSpPr>
                <a:spLocks/>
              </p:cNvSpPr>
              <p:nvPr/>
            </p:nvSpPr>
            <p:spPr bwMode="auto">
              <a:xfrm>
                <a:off x="1108" y="3957"/>
                <a:ext cx="12" cy="108"/>
              </a:xfrm>
              <a:custGeom>
                <a:avLst/>
                <a:gdLst>
                  <a:gd name="T0" fmla="*/ 0 w 6"/>
                  <a:gd name="T1" fmla="*/ 0 h 51"/>
                  <a:gd name="T2" fmla="*/ 0 w 6"/>
                  <a:gd name="T3" fmla="*/ 1 h 51"/>
                  <a:gd name="T4" fmla="*/ 0 w 6"/>
                  <a:gd name="T5" fmla="*/ 2 h 51"/>
                  <a:gd name="T6" fmla="*/ 6 w 6"/>
                  <a:gd name="T7" fmla="*/ 51 h 51"/>
                  <a:gd name="T8" fmla="*/ 6 w 6"/>
                  <a:gd name="T9" fmla="*/ 46 h 51"/>
                  <a:gd name="T10" fmla="*/ 0 w 6"/>
                  <a:gd name="T11" fmla="*/ 0 h 51"/>
                </a:gdLst>
                <a:ahLst/>
                <a:cxnLst>
                  <a:cxn ang="0">
                    <a:pos x="T0" y="T1"/>
                  </a:cxn>
                  <a:cxn ang="0">
                    <a:pos x="T2" y="T3"/>
                  </a:cxn>
                  <a:cxn ang="0">
                    <a:pos x="T4" y="T5"/>
                  </a:cxn>
                  <a:cxn ang="0">
                    <a:pos x="T6" y="T7"/>
                  </a:cxn>
                  <a:cxn ang="0">
                    <a:pos x="T8" y="T9"/>
                  </a:cxn>
                  <a:cxn ang="0">
                    <a:pos x="T10" y="T11"/>
                  </a:cxn>
                </a:cxnLst>
                <a:rect l="0" t="0" r="r" b="b"/>
                <a:pathLst>
                  <a:path w="6" h="51">
                    <a:moveTo>
                      <a:pt x="0" y="0"/>
                    </a:moveTo>
                    <a:cubicBezTo>
                      <a:pt x="0" y="1"/>
                      <a:pt x="0" y="1"/>
                      <a:pt x="0" y="1"/>
                    </a:cubicBezTo>
                    <a:cubicBezTo>
                      <a:pt x="0" y="1"/>
                      <a:pt x="0" y="1"/>
                      <a:pt x="0" y="2"/>
                    </a:cubicBezTo>
                    <a:cubicBezTo>
                      <a:pt x="2" y="14"/>
                      <a:pt x="4" y="32"/>
                      <a:pt x="6" y="51"/>
                    </a:cubicBezTo>
                    <a:cubicBezTo>
                      <a:pt x="6" y="49"/>
                      <a:pt x="6" y="47"/>
                      <a:pt x="6" y="46"/>
                    </a:cubicBezTo>
                    <a:cubicBezTo>
                      <a:pt x="5" y="32"/>
                      <a:pt x="3" y="16"/>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5" name="Freeform 3016"/>
              <p:cNvSpPr>
                <a:spLocks noEditPoints="1"/>
              </p:cNvSpPr>
              <p:nvPr/>
            </p:nvSpPr>
            <p:spPr bwMode="auto">
              <a:xfrm>
                <a:off x="1127" y="4099"/>
                <a:ext cx="4" cy="64"/>
              </a:xfrm>
              <a:custGeom>
                <a:avLst/>
                <a:gdLst>
                  <a:gd name="T0" fmla="*/ 2 w 2"/>
                  <a:gd name="T1" fmla="*/ 24 h 30"/>
                  <a:gd name="T2" fmla="*/ 2 w 2"/>
                  <a:gd name="T3" fmla="*/ 25 h 30"/>
                  <a:gd name="T4" fmla="*/ 2 w 2"/>
                  <a:gd name="T5" fmla="*/ 30 h 30"/>
                  <a:gd name="T6" fmla="*/ 2 w 2"/>
                  <a:gd name="T7" fmla="*/ 24 h 30"/>
                  <a:gd name="T8" fmla="*/ 0 w 2"/>
                  <a:gd name="T9" fmla="*/ 0 h 30"/>
                  <a:gd name="T10" fmla="*/ 0 w 2"/>
                  <a:gd name="T11" fmla="*/ 2 h 30"/>
                  <a:gd name="T12" fmla="*/ 0 w 2"/>
                  <a:gd name="T13" fmla="*/ 7 h 30"/>
                  <a:gd name="T14" fmla="*/ 1 w 2"/>
                  <a:gd name="T15" fmla="*/ 12 h 30"/>
                  <a:gd name="T16" fmla="*/ 0 w 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0">
                    <a:moveTo>
                      <a:pt x="2" y="24"/>
                    </a:moveTo>
                    <a:cubicBezTo>
                      <a:pt x="2" y="24"/>
                      <a:pt x="2" y="25"/>
                      <a:pt x="2" y="25"/>
                    </a:cubicBezTo>
                    <a:cubicBezTo>
                      <a:pt x="2" y="27"/>
                      <a:pt x="2" y="28"/>
                      <a:pt x="2" y="30"/>
                    </a:cubicBezTo>
                    <a:cubicBezTo>
                      <a:pt x="2" y="30"/>
                      <a:pt x="2" y="28"/>
                      <a:pt x="2" y="24"/>
                    </a:cubicBezTo>
                    <a:close/>
                    <a:moveTo>
                      <a:pt x="0" y="0"/>
                    </a:moveTo>
                    <a:cubicBezTo>
                      <a:pt x="0" y="0"/>
                      <a:pt x="0" y="1"/>
                      <a:pt x="0" y="2"/>
                    </a:cubicBezTo>
                    <a:cubicBezTo>
                      <a:pt x="0" y="4"/>
                      <a:pt x="0" y="6"/>
                      <a:pt x="0" y="7"/>
                    </a:cubicBezTo>
                    <a:cubicBezTo>
                      <a:pt x="0" y="9"/>
                      <a:pt x="1" y="11"/>
                      <a:pt x="1" y="12"/>
                    </a:cubicBezTo>
                    <a:cubicBezTo>
                      <a:pt x="1" y="9"/>
                      <a:pt x="0" y="4"/>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6" name="Freeform 3017"/>
              <p:cNvSpPr>
                <a:spLocks/>
              </p:cNvSpPr>
              <p:nvPr/>
            </p:nvSpPr>
            <p:spPr bwMode="auto">
              <a:xfrm>
                <a:off x="1127" y="4114"/>
                <a:ext cx="4" cy="38"/>
              </a:xfrm>
              <a:custGeom>
                <a:avLst/>
                <a:gdLst>
                  <a:gd name="T0" fmla="*/ 0 w 2"/>
                  <a:gd name="T1" fmla="*/ 0 h 18"/>
                  <a:gd name="T2" fmla="*/ 2 w 2"/>
                  <a:gd name="T3" fmla="*/ 18 h 18"/>
                  <a:gd name="T4" fmla="*/ 2 w 2"/>
                  <a:gd name="T5" fmla="*/ 17 h 18"/>
                  <a:gd name="T6" fmla="*/ 1 w 2"/>
                  <a:gd name="T7" fmla="*/ 5 h 18"/>
                  <a:gd name="T8" fmla="*/ 0 w 2"/>
                  <a:gd name="T9" fmla="*/ 0 h 18"/>
                </a:gdLst>
                <a:ahLst/>
                <a:cxnLst>
                  <a:cxn ang="0">
                    <a:pos x="T0" y="T1"/>
                  </a:cxn>
                  <a:cxn ang="0">
                    <a:pos x="T2" y="T3"/>
                  </a:cxn>
                  <a:cxn ang="0">
                    <a:pos x="T4" y="T5"/>
                  </a:cxn>
                  <a:cxn ang="0">
                    <a:pos x="T6" y="T7"/>
                  </a:cxn>
                  <a:cxn ang="0">
                    <a:pos x="T8" y="T9"/>
                  </a:cxn>
                </a:cxnLst>
                <a:rect l="0" t="0" r="r" b="b"/>
                <a:pathLst>
                  <a:path w="2" h="18">
                    <a:moveTo>
                      <a:pt x="0" y="0"/>
                    </a:moveTo>
                    <a:cubicBezTo>
                      <a:pt x="1" y="6"/>
                      <a:pt x="1" y="12"/>
                      <a:pt x="2" y="18"/>
                    </a:cubicBezTo>
                    <a:cubicBezTo>
                      <a:pt x="2" y="18"/>
                      <a:pt x="2" y="17"/>
                      <a:pt x="2" y="17"/>
                    </a:cubicBezTo>
                    <a:cubicBezTo>
                      <a:pt x="2" y="14"/>
                      <a:pt x="1" y="10"/>
                      <a:pt x="1" y="5"/>
                    </a:cubicBezTo>
                    <a:cubicBezTo>
                      <a:pt x="1" y="4"/>
                      <a:pt x="0" y="2"/>
                      <a:pt x="0" y="0"/>
                    </a:cubicBezTo>
                    <a:close/>
                  </a:path>
                </a:pathLst>
              </a:custGeom>
              <a:solidFill>
                <a:srgbClr val="9E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7" name="Freeform 3018"/>
              <p:cNvSpPr>
                <a:spLocks/>
              </p:cNvSpPr>
              <p:nvPr/>
            </p:nvSpPr>
            <p:spPr bwMode="auto">
              <a:xfrm>
                <a:off x="1125" y="4097"/>
                <a:ext cx="2" cy="2"/>
              </a:xfrm>
              <a:custGeom>
                <a:avLst/>
                <a:gdLst>
                  <a:gd name="T0" fmla="*/ 0 w 1"/>
                  <a:gd name="T1" fmla="*/ 0 h 1"/>
                  <a:gd name="T2" fmla="*/ 1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1"/>
                    </a:cubicBezTo>
                    <a:cubicBezTo>
                      <a:pt x="1" y="0"/>
                      <a:pt x="1" y="0"/>
                      <a:pt x="1" y="0"/>
                    </a:cubicBezTo>
                    <a:cubicBezTo>
                      <a:pt x="1" y="0"/>
                      <a:pt x="1" y="0"/>
                      <a:pt x="1" y="0"/>
                    </a:cubicBezTo>
                    <a:lnTo>
                      <a:pt x="0" y="0"/>
                    </a:lnTo>
                    <a:close/>
                  </a:path>
                </a:pathLst>
              </a:custGeom>
              <a:solidFill>
                <a:srgbClr val="BF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5" name="Group 3220"/>
            <p:cNvGrpSpPr>
              <a:grpSpLocks/>
            </p:cNvGrpSpPr>
            <p:nvPr/>
          </p:nvGrpSpPr>
          <p:grpSpPr bwMode="auto">
            <a:xfrm>
              <a:off x="1701800" y="5316538"/>
              <a:ext cx="447675" cy="1535112"/>
              <a:chOff x="1072" y="3349"/>
              <a:chExt cx="282" cy="967"/>
            </a:xfrm>
          </p:grpSpPr>
          <p:sp>
            <p:nvSpPr>
              <p:cNvPr id="3158" name="Rectangle 3020"/>
              <p:cNvSpPr>
                <a:spLocks noChangeArrowheads="1"/>
              </p:cNvSpPr>
              <p:nvPr/>
            </p:nvSpPr>
            <p:spPr bwMode="auto">
              <a:xfrm>
                <a:off x="1127" y="4097"/>
                <a:ext cx="1" cy="2"/>
              </a:xfrm>
              <a:prstGeom prst="rect">
                <a:avLst/>
              </a:prstGeom>
              <a:solidFill>
                <a:srgbClr val="B1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9" name="Freeform 3021"/>
              <p:cNvSpPr>
                <a:spLocks noEditPoints="1"/>
              </p:cNvSpPr>
              <p:nvPr/>
            </p:nvSpPr>
            <p:spPr bwMode="auto">
              <a:xfrm>
                <a:off x="1103" y="3942"/>
                <a:ext cx="22" cy="183"/>
              </a:xfrm>
              <a:custGeom>
                <a:avLst/>
                <a:gdLst>
                  <a:gd name="T0" fmla="*/ 9 w 10"/>
                  <a:gd name="T1" fmla="*/ 75 h 86"/>
                  <a:gd name="T2" fmla="*/ 10 w 10"/>
                  <a:gd name="T3" fmla="*/ 82 h 86"/>
                  <a:gd name="T4" fmla="*/ 10 w 10"/>
                  <a:gd name="T5" fmla="*/ 86 h 86"/>
                  <a:gd name="T6" fmla="*/ 10 w 10"/>
                  <a:gd name="T7" fmla="*/ 85 h 86"/>
                  <a:gd name="T8" fmla="*/ 10 w 10"/>
                  <a:gd name="T9" fmla="*/ 83 h 86"/>
                  <a:gd name="T10" fmla="*/ 9 w 10"/>
                  <a:gd name="T11" fmla="*/ 75 h 86"/>
                  <a:gd name="T12" fmla="*/ 9 w 10"/>
                  <a:gd name="T13" fmla="*/ 65 h 86"/>
                  <a:gd name="T14" fmla="*/ 9 w 10"/>
                  <a:gd name="T15" fmla="*/ 71 h 86"/>
                  <a:gd name="T16" fmla="*/ 9 w 10"/>
                  <a:gd name="T17" fmla="*/ 74 h 86"/>
                  <a:gd name="T18" fmla="*/ 10 w 10"/>
                  <a:gd name="T19" fmla="*/ 79 h 86"/>
                  <a:gd name="T20" fmla="*/ 9 w 10"/>
                  <a:gd name="T21" fmla="*/ 65 h 86"/>
                  <a:gd name="T22" fmla="*/ 0 w 10"/>
                  <a:gd name="T23" fmla="*/ 0 h 86"/>
                  <a:gd name="T24" fmla="*/ 0 w 10"/>
                  <a:gd name="T25" fmla="*/ 0 h 86"/>
                  <a:gd name="T26" fmla="*/ 0 w 10"/>
                  <a:gd name="T27" fmla="*/ 1 h 86"/>
                  <a:gd name="T28" fmla="*/ 2 w 10"/>
                  <a:gd name="T29" fmla="*/ 12 h 86"/>
                  <a:gd name="T30" fmla="*/ 2 w 10"/>
                  <a:gd name="T31" fmla="*/ 10 h 86"/>
                  <a:gd name="T32" fmla="*/ 0 w 10"/>
                  <a:gd name="T3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6">
                    <a:moveTo>
                      <a:pt x="9" y="75"/>
                    </a:moveTo>
                    <a:cubicBezTo>
                      <a:pt x="9" y="77"/>
                      <a:pt x="10" y="79"/>
                      <a:pt x="10" y="82"/>
                    </a:cubicBezTo>
                    <a:cubicBezTo>
                      <a:pt x="10" y="83"/>
                      <a:pt x="10" y="85"/>
                      <a:pt x="10" y="86"/>
                    </a:cubicBezTo>
                    <a:cubicBezTo>
                      <a:pt x="10" y="86"/>
                      <a:pt x="10" y="85"/>
                      <a:pt x="10" y="85"/>
                    </a:cubicBezTo>
                    <a:cubicBezTo>
                      <a:pt x="10" y="84"/>
                      <a:pt x="10" y="83"/>
                      <a:pt x="10" y="83"/>
                    </a:cubicBezTo>
                    <a:cubicBezTo>
                      <a:pt x="10" y="79"/>
                      <a:pt x="9" y="77"/>
                      <a:pt x="9" y="75"/>
                    </a:cubicBezTo>
                    <a:close/>
                    <a:moveTo>
                      <a:pt x="9" y="65"/>
                    </a:moveTo>
                    <a:cubicBezTo>
                      <a:pt x="9" y="67"/>
                      <a:pt x="9" y="69"/>
                      <a:pt x="9" y="71"/>
                    </a:cubicBezTo>
                    <a:cubicBezTo>
                      <a:pt x="9" y="72"/>
                      <a:pt x="9" y="73"/>
                      <a:pt x="9" y="74"/>
                    </a:cubicBezTo>
                    <a:cubicBezTo>
                      <a:pt x="9" y="76"/>
                      <a:pt x="10" y="77"/>
                      <a:pt x="10" y="79"/>
                    </a:cubicBezTo>
                    <a:cubicBezTo>
                      <a:pt x="10" y="74"/>
                      <a:pt x="9" y="70"/>
                      <a:pt x="9" y="65"/>
                    </a:cubicBezTo>
                    <a:close/>
                    <a:moveTo>
                      <a:pt x="0" y="0"/>
                    </a:moveTo>
                    <a:cubicBezTo>
                      <a:pt x="0" y="0"/>
                      <a:pt x="0" y="0"/>
                      <a:pt x="0" y="0"/>
                    </a:cubicBezTo>
                    <a:cubicBezTo>
                      <a:pt x="0" y="1"/>
                      <a:pt x="0" y="1"/>
                      <a:pt x="0" y="1"/>
                    </a:cubicBezTo>
                    <a:cubicBezTo>
                      <a:pt x="0" y="3"/>
                      <a:pt x="1" y="7"/>
                      <a:pt x="2" y="12"/>
                    </a:cubicBezTo>
                    <a:cubicBezTo>
                      <a:pt x="2" y="12"/>
                      <a:pt x="2" y="11"/>
                      <a:pt x="2" y="10"/>
                    </a:cubicBezTo>
                    <a:cubicBezTo>
                      <a:pt x="1" y="7"/>
                      <a:pt x="1"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0" name="Freeform 3022"/>
              <p:cNvSpPr>
                <a:spLocks/>
              </p:cNvSpPr>
              <p:nvPr/>
            </p:nvSpPr>
            <p:spPr bwMode="auto">
              <a:xfrm>
                <a:off x="1103" y="3935"/>
                <a:ext cx="0" cy="7"/>
              </a:xfrm>
              <a:custGeom>
                <a:avLst/>
                <a:gdLst>
                  <a:gd name="T0" fmla="*/ 0 h 3"/>
                  <a:gd name="T1" fmla="*/ 1 h 3"/>
                  <a:gd name="T2" fmla="*/ 3 h 3"/>
                  <a:gd name="T3" fmla="*/ 3 h 3"/>
                  <a:gd name="T4" fmla="*/ 2 h 3"/>
                  <a:gd name="T5" fmla="*/ 1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0"/>
                      <a:pt x="0" y="1"/>
                      <a:pt x="0" y="1"/>
                    </a:cubicBezTo>
                    <a:cubicBezTo>
                      <a:pt x="0" y="2"/>
                      <a:pt x="0" y="2"/>
                      <a:pt x="0" y="3"/>
                    </a:cubicBezTo>
                    <a:cubicBezTo>
                      <a:pt x="0" y="3"/>
                      <a:pt x="0" y="3"/>
                      <a:pt x="0" y="3"/>
                    </a:cubicBezTo>
                    <a:cubicBezTo>
                      <a:pt x="0" y="2"/>
                      <a:pt x="0" y="2"/>
                      <a:pt x="0" y="2"/>
                    </a:cubicBezTo>
                    <a:cubicBezTo>
                      <a:pt x="0" y="1"/>
                      <a:pt x="0" y="1"/>
                      <a:pt x="0" y="1"/>
                    </a:cubicBezTo>
                    <a:lnTo>
                      <a:pt x="0" y="0"/>
                    </a:ln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1" name="Freeform 3023"/>
              <p:cNvSpPr>
                <a:spLocks/>
              </p:cNvSpPr>
              <p:nvPr/>
            </p:nvSpPr>
            <p:spPr bwMode="auto">
              <a:xfrm>
                <a:off x="1108" y="3963"/>
                <a:ext cx="15" cy="130"/>
              </a:xfrm>
              <a:custGeom>
                <a:avLst/>
                <a:gdLst>
                  <a:gd name="T0" fmla="*/ 0 w 7"/>
                  <a:gd name="T1" fmla="*/ 0 h 61"/>
                  <a:gd name="T2" fmla="*/ 0 w 7"/>
                  <a:gd name="T3" fmla="*/ 2 h 61"/>
                  <a:gd name="T4" fmla="*/ 7 w 7"/>
                  <a:gd name="T5" fmla="*/ 61 h 61"/>
                  <a:gd name="T6" fmla="*/ 7 w 7"/>
                  <a:gd name="T7" fmla="*/ 55 h 61"/>
                  <a:gd name="T8" fmla="*/ 0 w 7"/>
                  <a:gd name="T9" fmla="*/ 0 h 61"/>
                </a:gdLst>
                <a:ahLst/>
                <a:cxnLst>
                  <a:cxn ang="0">
                    <a:pos x="T0" y="T1"/>
                  </a:cxn>
                  <a:cxn ang="0">
                    <a:pos x="T2" y="T3"/>
                  </a:cxn>
                  <a:cxn ang="0">
                    <a:pos x="T4" y="T5"/>
                  </a:cxn>
                  <a:cxn ang="0">
                    <a:pos x="T6" y="T7"/>
                  </a:cxn>
                  <a:cxn ang="0">
                    <a:pos x="T8" y="T9"/>
                  </a:cxn>
                </a:cxnLst>
                <a:rect l="0" t="0" r="r" b="b"/>
                <a:pathLst>
                  <a:path w="7" h="61">
                    <a:moveTo>
                      <a:pt x="0" y="0"/>
                    </a:moveTo>
                    <a:cubicBezTo>
                      <a:pt x="0" y="1"/>
                      <a:pt x="0" y="2"/>
                      <a:pt x="0" y="2"/>
                    </a:cubicBezTo>
                    <a:cubicBezTo>
                      <a:pt x="2" y="16"/>
                      <a:pt x="4" y="38"/>
                      <a:pt x="7" y="61"/>
                    </a:cubicBezTo>
                    <a:cubicBezTo>
                      <a:pt x="7" y="59"/>
                      <a:pt x="7" y="57"/>
                      <a:pt x="7" y="55"/>
                    </a:cubicBezTo>
                    <a:cubicBezTo>
                      <a:pt x="5" y="38"/>
                      <a:pt x="3" y="19"/>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2" name="Freeform 3024"/>
              <p:cNvSpPr>
                <a:spLocks noEditPoints="1"/>
              </p:cNvSpPr>
              <p:nvPr/>
            </p:nvSpPr>
            <p:spPr bwMode="auto">
              <a:xfrm>
                <a:off x="1125" y="4122"/>
                <a:ext cx="6" cy="64"/>
              </a:xfrm>
              <a:custGeom>
                <a:avLst/>
                <a:gdLst>
                  <a:gd name="T0" fmla="*/ 2 w 3"/>
                  <a:gd name="T1" fmla="*/ 28 h 30"/>
                  <a:gd name="T2" fmla="*/ 2 w 3"/>
                  <a:gd name="T3" fmla="*/ 29 h 30"/>
                  <a:gd name="T4" fmla="*/ 3 w 3"/>
                  <a:gd name="T5" fmla="*/ 30 h 30"/>
                  <a:gd name="T6" fmla="*/ 2 w 3"/>
                  <a:gd name="T7" fmla="*/ 28 h 30"/>
                  <a:gd name="T8" fmla="*/ 2 w 3"/>
                  <a:gd name="T9" fmla="*/ 22 h 30"/>
                  <a:gd name="T10" fmla="*/ 2 w 3"/>
                  <a:gd name="T11" fmla="*/ 23 h 30"/>
                  <a:gd name="T12" fmla="*/ 2 w 3"/>
                  <a:gd name="T13" fmla="*/ 26 h 30"/>
                  <a:gd name="T14" fmla="*/ 2 w 3"/>
                  <a:gd name="T15" fmla="*/ 26 h 30"/>
                  <a:gd name="T16" fmla="*/ 2 w 3"/>
                  <a:gd name="T17" fmla="*/ 22 h 30"/>
                  <a:gd name="T18" fmla="*/ 1 w 3"/>
                  <a:gd name="T19" fmla="*/ 11 h 30"/>
                  <a:gd name="T20" fmla="*/ 1 w 3"/>
                  <a:gd name="T21" fmla="*/ 15 h 30"/>
                  <a:gd name="T22" fmla="*/ 2 w 3"/>
                  <a:gd name="T23" fmla="*/ 17 h 30"/>
                  <a:gd name="T24" fmla="*/ 2 w 3"/>
                  <a:gd name="T25" fmla="*/ 15 h 30"/>
                  <a:gd name="T26" fmla="*/ 1 w 3"/>
                  <a:gd name="T27" fmla="*/ 11 h 30"/>
                  <a:gd name="T28" fmla="*/ 0 w 3"/>
                  <a:gd name="T29" fmla="*/ 0 h 30"/>
                  <a:gd name="T30" fmla="*/ 0 w 3"/>
                  <a:gd name="T31" fmla="*/ 1 h 30"/>
                  <a:gd name="T32" fmla="*/ 1 w 3"/>
                  <a:gd name="T33" fmla="*/ 5 h 30"/>
                  <a:gd name="T34" fmla="*/ 0 w 3"/>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0">
                    <a:moveTo>
                      <a:pt x="2" y="28"/>
                    </a:moveTo>
                    <a:cubicBezTo>
                      <a:pt x="2" y="29"/>
                      <a:pt x="2" y="29"/>
                      <a:pt x="2" y="29"/>
                    </a:cubicBezTo>
                    <a:cubicBezTo>
                      <a:pt x="2" y="29"/>
                      <a:pt x="3" y="30"/>
                      <a:pt x="3" y="30"/>
                    </a:cubicBezTo>
                    <a:cubicBezTo>
                      <a:pt x="3" y="30"/>
                      <a:pt x="3" y="30"/>
                      <a:pt x="2" y="28"/>
                    </a:cubicBezTo>
                    <a:close/>
                    <a:moveTo>
                      <a:pt x="2" y="22"/>
                    </a:moveTo>
                    <a:cubicBezTo>
                      <a:pt x="2" y="23"/>
                      <a:pt x="2" y="23"/>
                      <a:pt x="2" y="23"/>
                    </a:cubicBezTo>
                    <a:cubicBezTo>
                      <a:pt x="2" y="24"/>
                      <a:pt x="2" y="25"/>
                      <a:pt x="2" y="26"/>
                    </a:cubicBezTo>
                    <a:cubicBezTo>
                      <a:pt x="2" y="26"/>
                      <a:pt x="2" y="26"/>
                      <a:pt x="2" y="26"/>
                    </a:cubicBezTo>
                    <a:cubicBezTo>
                      <a:pt x="2" y="25"/>
                      <a:pt x="2" y="23"/>
                      <a:pt x="2" y="22"/>
                    </a:cubicBezTo>
                    <a:close/>
                    <a:moveTo>
                      <a:pt x="1" y="11"/>
                    </a:moveTo>
                    <a:cubicBezTo>
                      <a:pt x="1" y="12"/>
                      <a:pt x="1" y="14"/>
                      <a:pt x="1" y="15"/>
                    </a:cubicBezTo>
                    <a:cubicBezTo>
                      <a:pt x="2" y="16"/>
                      <a:pt x="2" y="17"/>
                      <a:pt x="2" y="17"/>
                    </a:cubicBezTo>
                    <a:cubicBezTo>
                      <a:pt x="2" y="17"/>
                      <a:pt x="2" y="16"/>
                      <a:pt x="2" y="15"/>
                    </a:cubicBezTo>
                    <a:cubicBezTo>
                      <a:pt x="1" y="13"/>
                      <a:pt x="1" y="12"/>
                      <a:pt x="1" y="11"/>
                    </a:cubicBezTo>
                    <a:close/>
                    <a:moveTo>
                      <a:pt x="0" y="0"/>
                    </a:moveTo>
                    <a:cubicBezTo>
                      <a:pt x="0" y="0"/>
                      <a:pt x="0" y="1"/>
                      <a:pt x="0" y="1"/>
                    </a:cubicBezTo>
                    <a:cubicBezTo>
                      <a:pt x="1" y="3"/>
                      <a:pt x="1" y="4"/>
                      <a:pt x="1" y="5"/>
                    </a:cubicBezTo>
                    <a:cubicBezTo>
                      <a:pt x="1" y="4"/>
                      <a:pt x="1"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3" name="Freeform 3025"/>
              <p:cNvSpPr>
                <a:spLocks/>
              </p:cNvSpPr>
              <p:nvPr/>
            </p:nvSpPr>
            <p:spPr bwMode="auto">
              <a:xfrm>
                <a:off x="1125" y="4116"/>
                <a:ext cx="0" cy="13"/>
              </a:xfrm>
              <a:custGeom>
                <a:avLst/>
                <a:gdLst>
                  <a:gd name="T0" fmla="*/ 0 h 6"/>
                  <a:gd name="T1" fmla="*/ 6 h 6"/>
                  <a:gd name="T2" fmla="*/ 4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5"/>
                      <a:pt x="0" y="5"/>
                      <a:pt x="0" y="4"/>
                    </a:cubicBezTo>
                    <a:cubicBezTo>
                      <a:pt x="0" y="3"/>
                      <a:pt x="0" y="1"/>
                      <a:pt x="0" y="0"/>
                    </a:cubicBezTo>
                    <a:close/>
                  </a:path>
                </a:pathLst>
              </a:custGeom>
              <a:solidFill>
                <a:srgbClr val="A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4" name="Freeform 3026"/>
              <p:cNvSpPr>
                <a:spLocks/>
              </p:cNvSpPr>
              <p:nvPr/>
            </p:nvSpPr>
            <p:spPr bwMode="auto">
              <a:xfrm>
                <a:off x="1125" y="4125"/>
                <a:ext cx="2" cy="29"/>
              </a:xfrm>
              <a:custGeom>
                <a:avLst/>
                <a:gdLst>
                  <a:gd name="T0" fmla="*/ 0 w 1"/>
                  <a:gd name="T1" fmla="*/ 0 h 14"/>
                  <a:gd name="T2" fmla="*/ 0 w 1"/>
                  <a:gd name="T3" fmla="*/ 2 h 14"/>
                  <a:gd name="T4" fmla="*/ 1 w 1"/>
                  <a:gd name="T5" fmla="*/ 14 h 14"/>
                  <a:gd name="T6" fmla="*/ 1 w 1"/>
                  <a:gd name="T7" fmla="*/ 10 h 14"/>
                  <a:gd name="T8" fmla="*/ 1 w 1"/>
                  <a:gd name="T9" fmla="*/ 4 h 14"/>
                  <a:gd name="T10" fmla="*/ 0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0" y="0"/>
                    </a:moveTo>
                    <a:cubicBezTo>
                      <a:pt x="0" y="1"/>
                      <a:pt x="0" y="1"/>
                      <a:pt x="0" y="2"/>
                    </a:cubicBezTo>
                    <a:cubicBezTo>
                      <a:pt x="1" y="6"/>
                      <a:pt x="1" y="10"/>
                      <a:pt x="1" y="14"/>
                    </a:cubicBezTo>
                    <a:cubicBezTo>
                      <a:pt x="1" y="13"/>
                      <a:pt x="1" y="11"/>
                      <a:pt x="1" y="10"/>
                    </a:cubicBezTo>
                    <a:cubicBezTo>
                      <a:pt x="1" y="8"/>
                      <a:pt x="1" y="6"/>
                      <a:pt x="1" y="4"/>
                    </a:cubicBezTo>
                    <a:cubicBezTo>
                      <a:pt x="1" y="3"/>
                      <a:pt x="1" y="2"/>
                      <a:pt x="0" y="0"/>
                    </a:cubicBezTo>
                    <a:close/>
                  </a:path>
                </a:pathLst>
              </a:custGeom>
              <a:solidFill>
                <a:srgbClr val="A45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5" name="Freeform 3027"/>
              <p:cNvSpPr>
                <a:spLocks/>
              </p:cNvSpPr>
              <p:nvPr/>
            </p:nvSpPr>
            <p:spPr bwMode="auto">
              <a:xfrm>
                <a:off x="1123" y="4099"/>
                <a:ext cx="2" cy="19"/>
              </a:xfrm>
              <a:custGeom>
                <a:avLst/>
                <a:gdLst>
                  <a:gd name="T0" fmla="*/ 0 w 1"/>
                  <a:gd name="T1" fmla="*/ 0 h 9"/>
                  <a:gd name="T2" fmla="*/ 0 w 1"/>
                  <a:gd name="T3" fmla="*/ 1 h 9"/>
                  <a:gd name="T4" fmla="*/ 1 w 1"/>
                  <a:gd name="T5" fmla="*/ 9 h 9"/>
                  <a:gd name="T6" fmla="*/ 1 w 1"/>
                  <a:gd name="T7" fmla="*/ 5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1"/>
                      <a:pt x="0" y="1"/>
                      <a:pt x="0" y="1"/>
                    </a:cubicBezTo>
                    <a:cubicBezTo>
                      <a:pt x="0" y="3"/>
                      <a:pt x="1" y="5"/>
                      <a:pt x="1" y="9"/>
                    </a:cubicBezTo>
                    <a:cubicBezTo>
                      <a:pt x="1" y="7"/>
                      <a:pt x="1" y="6"/>
                      <a:pt x="1" y="5"/>
                    </a:cubicBezTo>
                    <a:cubicBezTo>
                      <a:pt x="1" y="3"/>
                      <a:pt x="0" y="2"/>
                      <a:pt x="0" y="0"/>
                    </a:cubicBezTo>
                    <a:close/>
                  </a:path>
                </a:pathLst>
              </a:custGeom>
              <a:solidFill>
                <a:srgbClr val="B7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6" name="Freeform 3028"/>
              <p:cNvSpPr>
                <a:spLocks/>
              </p:cNvSpPr>
              <p:nvPr/>
            </p:nvSpPr>
            <p:spPr bwMode="auto">
              <a:xfrm>
                <a:off x="1129" y="4154"/>
                <a:ext cx="0" cy="17"/>
              </a:xfrm>
              <a:custGeom>
                <a:avLst/>
                <a:gdLst>
                  <a:gd name="T0" fmla="*/ 0 h 8"/>
                  <a:gd name="T1" fmla="*/ 2 h 8"/>
                  <a:gd name="T2" fmla="*/ 8 h 8"/>
                  <a:gd name="T3" fmla="*/ 7 h 8"/>
                  <a:gd name="T4" fmla="*/ 0 h 8"/>
                </a:gdLst>
                <a:ahLst/>
                <a:cxnLst>
                  <a:cxn ang="0">
                    <a:pos x="0" y="T0"/>
                  </a:cxn>
                  <a:cxn ang="0">
                    <a:pos x="0" y="T1"/>
                  </a:cxn>
                  <a:cxn ang="0">
                    <a:pos x="0" y="T2"/>
                  </a:cxn>
                  <a:cxn ang="0">
                    <a:pos x="0" y="T3"/>
                  </a:cxn>
                  <a:cxn ang="0">
                    <a:pos x="0" y="T4"/>
                  </a:cxn>
                </a:cxnLst>
                <a:rect l="0" t="0" r="r" b="b"/>
                <a:pathLst>
                  <a:path h="8">
                    <a:moveTo>
                      <a:pt x="0" y="0"/>
                    </a:moveTo>
                    <a:cubicBezTo>
                      <a:pt x="0" y="1"/>
                      <a:pt x="0" y="2"/>
                      <a:pt x="0" y="2"/>
                    </a:cubicBezTo>
                    <a:cubicBezTo>
                      <a:pt x="0" y="4"/>
                      <a:pt x="0" y="6"/>
                      <a:pt x="0" y="8"/>
                    </a:cubicBezTo>
                    <a:cubicBezTo>
                      <a:pt x="0" y="7"/>
                      <a:pt x="0" y="7"/>
                      <a:pt x="0" y="7"/>
                    </a:cubicBezTo>
                    <a:cubicBezTo>
                      <a:pt x="0" y="5"/>
                      <a:pt x="0" y="3"/>
                      <a:pt x="0" y="0"/>
                    </a:cubicBezTo>
                    <a:close/>
                  </a:path>
                </a:pathLst>
              </a:custGeom>
              <a:solidFill>
                <a:srgbClr val="AF5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7" name="Freeform 3029"/>
              <p:cNvSpPr>
                <a:spLocks/>
              </p:cNvSpPr>
              <p:nvPr/>
            </p:nvSpPr>
            <p:spPr bwMode="auto">
              <a:xfrm>
                <a:off x="1129" y="4178"/>
                <a:ext cx="0" cy="6"/>
              </a:xfrm>
              <a:custGeom>
                <a:avLst/>
                <a:gdLst>
                  <a:gd name="T0" fmla="*/ 0 h 3"/>
                  <a:gd name="T1" fmla="*/ 0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2"/>
                      <a:pt x="0" y="2"/>
                      <a:pt x="0" y="2"/>
                    </a:cubicBezTo>
                    <a:cubicBezTo>
                      <a:pt x="0" y="2"/>
                      <a:pt x="0" y="1"/>
                      <a:pt x="0" y="0"/>
                    </a:cubicBezTo>
                    <a:close/>
                  </a:path>
                </a:pathLst>
              </a:custGeom>
              <a:solidFill>
                <a:srgbClr val="A45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8" name="Freeform 3030"/>
              <p:cNvSpPr>
                <a:spLocks/>
              </p:cNvSpPr>
              <p:nvPr/>
            </p:nvSpPr>
            <p:spPr bwMode="auto">
              <a:xfrm>
                <a:off x="1157" y="4099"/>
                <a:ext cx="2" cy="89"/>
              </a:xfrm>
              <a:custGeom>
                <a:avLst/>
                <a:gdLst>
                  <a:gd name="T0" fmla="*/ 1 w 1"/>
                  <a:gd name="T1" fmla="*/ 0 h 42"/>
                  <a:gd name="T2" fmla="*/ 1 w 1"/>
                  <a:gd name="T3" fmla="*/ 6 h 42"/>
                  <a:gd name="T4" fmla="*/ 0 w 1"/>
                  <a:gd name="T5" fmla="*/ 42 h 42"/>
                  <a:gd name="T6" fmla="*/ 1 w 1"/>
                  <a:gd name="T7" fmla="*/ 0 h 42"/>
                </a:gdLst>
                <a:ahLst/>
                <a:cxnLst>
                  <a:cxn ang="0">
                    <a:pos x="T0" y="T1"/>
                  </a:cxn>
                  <a:cxn ang="0">
                    <a:pos x="T2" y="T3"/>
                  </a:cxn>
                  <a:cxn ang="0">
                    <a:pos x="T4" y="T5"/>
                  </a:cxn>
                  <a:cxn ang="0">
                    <a:pos x="T6" y="T7"/>
                  </a:cxn>
                </a:cxnLst>
                <a:rect l="0" t="0" r="r" b="b"/>
                <a:pathLst>
                  <a:path w="1" h="42">
                    <a:moveTo>
                      <a:pt x="1" y="0"/>
                    </a:moveTo>
                    <a:cubicBezTo>
                      <a:pt x="1" y="1"/>
                      <a:pt x="1" y="4"/>
                      <a:pt x="1" y="6"/>
                    </a:cubicBezTo>
                    <a:cubicBezTo>
                      <a:pt x="1" y="23"/>
                      <a:pt x="0" y="42"/>
                      <a:pt x="0" y="42"/>
                    </a:cubicBezTo>
                    <a:cubicBezTo>
                      <a:pt x="1" y="26"/>
                      <a:pt x="1" y="9"/>
                      <a:pt x="1" y="0"/>
                    </a:cubicBezTo>
                    <a:close/>
                  </a:path>
                </a:pathLst>
              </a:custGeom>
              <a:solidFill>
                <a:srgbClr val="E5B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9" name="Freeform 3031"/>
              <p:cNvSpPr>
                <a:spLocks/>
              </p:cNvSpPr>
              <p:nvPr/>
            </p:nvSpPr>
            <p:spPr bwMode="auto">
              <a:xfrm>
                <a:off x="1159" y="4078"/>
                <a:ext cx="0" cy="10"/>
              </a:xfrm>
              <a:custGeom>
                <a:avLst/>
                <a:gdLst>
                  <a:gd name="T0" fmla="*/ 0 h 5"/>
                  <a:gd name="T1" fmla="*/ 5 h 5"/>
                  <a:gd name="T2" fmla="*/ 4 h 5"/>
                  <a:gd name="T3" fmla="*/ 0 h 5"/>
                </a:gdLst>
                <a:ahLst/>
                <a:cxnLst>
                  <a:cxn ang="0">
                    <a:pos x="0" y="T0"/>
                  </a:cxn>
                  <a:cxn ang="0">
                    <a:pos x="0" y="T1"/>
                  </a:cxn>
                  <a:cxn ang="0">
                    <a:pos x="0" y="T2"/>
                  </a:cxn>
                  <a:cxn ang="0">
                    <a:pos x="0" y="T3"/>
                  </a:cxn>
                </a:cxnLst>
                <a:rect l="0" t="0" r="r" b="b"/>
                <a:pathLst>
                  <a:path h="5">
                    <a:moveTo>
                      <a:pt x="0" y="0"/>
                    </a:moveTo>
                    <a:cubicBezTo>
                      <a:pt x="0" y="1"/>
                      <a:pt x="0" y="3"/>
                      <a:pt x="0" y="5"/>
                    </a:cubicBezTo>
                    <a:cubicBezTo>
                      <a:pt x="0" y="4"/>
                      <a:pt x="0" y="4"/>
                      <a:pt x="0" y="4"/>
                    </a:cubicBezTo>
                    <a:cubicBezTo>
                      <a:pt x="0" y="2"/>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0" name="Freeform 3032"/>
              <p:cNvSpPr>
                <a:spLocks/>
              </p:cNvSpPr>
              <p:nvPr/>
            </p:nvSpPr>
            <p:spPr bwMode="auto">
              <a:xfrm>
                <a:off x="1159" y="4086"/>
                <a:ext cx="0" cy="26"/>
              </a:xfrm>
              <a:custGeom>
                <a:avLst/>
                <a:gdLst>
                  <a:gd name="T0" fmla="*/ 0 h 12"/>
                  <a:gd name="T1" fmla="*/ 1 h 12"/>
                  <a:gd name="T2" fmla="*/ 12 h 12"/>
                  <a:gd name="T3" fmla="*/ 6 h 12"/>
                  <a:gd name="T4" fmla="*/ 0 h 12"/>
                </a:gdLst>
                <a:ahLst/>
                <a:cxnLst>
                  <a:cxn ang="0">
                    <a:pos x="0" y="T0"/>
                  </a:cxn>
                  <a:cxn ang="0">
                    <a:pos x="0" y="T1"/>
                  </a:cxn>
                  <a:cxn ang="0">
                    <a:pos x="0" y="T2"/>
                  </a:cxn>
                  <a:cxn ang="0">
                    <a:pos x="0" y="T3"/>
                  </a:cxn>
                  <a:cxn ang="0">
                    <a:pos x="0" y="T4"/>
                  </a:cxn>
                </a:cxnLst>
                <a:rect l="0" t="0" r="r" b="b"/>
                <a:pathLst>
                  <a:path h="12">
                    <a:moveTo>
                      <a:pt x="0" y="0"/>
                    </a:moveTo>
                    <a:cubicBezTo>
                      <a:pt x="0" y="1"/>
                      <a:pt x="0" y="1"/>
                      <a:pt x="0" y="1"/>
                    </a:cubicBezTo>
                    <a:cubicBezTo>
                      <a:pt x="0" y="4"/>
                      <a:pt x="0" y="8"/>
                      <a:pt x="0" y="12"/>
                    </a:cubicBezTo>
                    <a:cubicBezTo>
                      <a:pt x="0" y="10"/>
                      <a:pt x="0" y="7"/>
                      <a:pt x="0" y="6"/>
                    </a:cubicBezTo>
                    <a:cubicBezTo>
                      <a:pt x="0" y="4"/>
                      <a:pt x="0" y="2"/>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1" name="Freeform 3033"/>
              <p:cNvSpPr>
                <a:spLocks/>
              </p:cNvSpPr>
              <p:nvPr/>
            </p:nvSpPr>
            <p:spPr bwMode="auto">
              <a:xfrm>
                <a:off x="1157" y="4135"/>
                <a:ext cx="0" cy="55"/>
              </a:xfrm>
              <a:custGeom>
                <a:avLst/>
                <a:gdLst>
                  <a:gd name="T0" fmla="*/ 0 h 26"/>
                  <a:gd name="T1" fmla="*/ 14 h 26"/>
                  <a:gd name="T2" fmla="*/ 26 h 26"/>
                  <a:gd name="T3" fmla="*/ 0 h 26"/>
                </a:gdLst>
                <a:ahLst/>
                <a:cxnLst>
                  <a:cxn ang="0">
                    <a:pos x="0" y="T0"/>
                  </a:cxn>
                  <a:cxn ang="0">
                    <a:pos x="0" y="T1"/>
                  </a:cxn>
                  <a:cxn ang="0">
                    <a:pos x="0" y="T2"/>
                  </a:cxn>
                  <a:cxn ang="0">
                    <a:pos x="0" y="T3"/>
                  </a:cxn>
                </a:cxnLst>
                <a:rect l="0" t="0" r="r" b="b"/>
                <a:pathLst>
                  <a:path h="26">
                    <a:moveTo>
                      <a:pt x="0" y="0"/>
                    </a:moveTo>
                    <a:cubicBezTo>
                      <a:pt x="0" y="4"/>
                      <a:pt x="0" y="9"/>
                      <a:pt x="0" y="14"/>
                    </a:cubicBezTo>
                    <a:cubicBezTo>
                      <a:pt x="0" y="21"/>
                      <a:pt x="0" y="26"/>
                      <a:pt x="0" y="26"/>
                    </a:cubicBezTo>
                    <a:cubicBezTo>
                      <a:pt x="0" y="17"/>
                      <a:pt x="0" y="8"/>
                      <a:pt x="0" y="0"/>
                    </a:cubicBezTo>
                    <a:close/>
                  </a:path>
                </a:pathLst>
              </a:custGeom>
              <a:solidFill>
                <a:srgbClr val="CC97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2" name="Freeform 3034"/>
              <p:cNvSpPr>
                <a:spLocks noEditPoints="1"/>
              </p:cNvSpPr>
              <p:nvPr/>
            </p:nvSpPr>
            <p:spPr bwMode="auto">
              <a:xfrm>
                <a:off x="1157" y="4069"/>
                <a:ext cx="0" cy="53"/>
              </a:xfrm>
              <a:custGeom>
                <a:avLst/>
                <a:gdLst>
                  <a:gd name="T0" fmla="*/ 9 h 25"/>
                  <a:gd name="T1" fmla="*/ 25 h 25"/>
                  <a:gd name="T2" fmla="*/ 16 h 25"/>
                  <a:gd name="T3" fmla="*/ 10 h 25"/>
                  <a:gd name="T4" fmla="*/ 9 h 25"/>
                  <a:gd name="T5" fmla="*/ 0 h 25"/>
                  <a:gd name="T6" fmla="*/ 0 h 25"/>
                  <a:gd name="T7" fmla="*/ 4 h 25"/>
                  <a:gd name="T8" fmla="*/ 4 h 25"/>
                  <a:gd name="T9" fmla="*/ 0 h 2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5">
                    <a:moveTo>
                      <a:pt x="0" y="9"/>
                    </a:moveTo>
                    <a:cubicBezTo>
                      <a:pt x="0" y="14"/>
                      <a:pt x="0" y="20"/>
                      <a:pt x="0" y="25"/>
                    </a:cubicBezTo>
                    <a:cubicBezTo>
                      <a:pt x="0" y="22"/>
                      <a:pt x="0" y="19"/>
                      <a:pt x="0" y="16"/>
                    </a:cubicBezTo>
                    <a:cubicBezTo>
                      <a:pt x="0" y="14"/>
                      <a:pt x="0" y="12"/>
                      <a:pt x="0" y="10"/>
                    </a:cubicBezTo>
                    <a:lnTo>
                      <a:pt x="0" y="9"/>
                    </a:lnTo>
                    <a:close/>
                    <a:moveTo>
                      <a:pt x="0" y="0"/>
                    </a:moveTo>
                    <a:cubicBezTo>
                      <a:pt x="0" y="0"/>
                      <a:pt x="0" y="0"/>
                      <a:pt x="0" y="0"/>
                    </a:cubicBezTo>
                    <a:cubicBezTo>
                      <a:pt x="0" y="1"/>
                      <a:pt x="0" y="2"/>
                      <a:pt x="0" y="4"/>
                    </a:cubicBezTo>
                    <a:cubicBezTo>
                      <a:pt x="0" y="4"/>
                      <a:pt x="0" y="4"/>
                      <a:pt x="0" y="4"/>
                    </a:cubicBezTo>
                    <a:cubicBezTo>
                      <a:pt x="0" y="2"/>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3" name="Freeform 3035"/>
              <p:cNvSpPr>
                <a:spLocks/>
              </p:cNvSpPr>
              <p:nvPr/>
            </p:nvSpPr>
            <p:spPr bwMode="auto">
              <a:xfrm>
                <a:off x="1157" y="4103"/>
                <a:ext cx="0" cy="62"/>
              </a:xfrm>
              <a:custGeom>
                <a:avLst/>
                <a:gdLst>
                  <a:gd name="T0" fmla="*/ 0 h 29"/>
                  <a:gd name="T1" fmla="*/ 9 h 29"/>
                  <a:gd name="T2" fmla="*/ 29 h 29"/>
                  <a:gd name="T3" fmla="*/ 15 h 29"/>
                  <a:gd name="T4" fmla="*/ 0 h 29"/>
                </a:gdLst>
                <a:ahLst/>
                <a:cxnLst>
                  <a:cxn ang="0">
                    <a:pos x="0" y="T0"/>
                  </a:cxn>
                  <a:cxn ang="0">
                    <a:pos x="0" y="T1"/>
                  </a:cxn>
                  <a:cxn ang="0">
                    <a:pos x="0" y="T2"/>
                  </a:cxn>
                  <a:cxn ang="0">
                    <a:pos x="0" y="T3"/>
                  </a:cxn>
                  <a:cxn ang="0">
                    <a:pos x="0" y="T4"/>
                  </a:cxn>
                </a:cxnLst>
                <a:rect l="0" t="0" r="r" b="b"/>
                <a:pathLst>
                  <a:path h="29">
                    <a:moveTo>
                      <a:pt x="0" y="0"/>
                    </a:moveTo>
                    <a:cubicBezTo>
                      <a:pt x="0" y="3"/>
                      <a:pt x="0" y="6"/>
                      <a:pt x="0" y="9"/>
                    </a:cubicBezTo>
                    <a:cubicBezTo>
                      <a:pt x="0" y="16"/>
                      <a:pt x="0" y="23"/>
                      <a:pt x="0" y="29"/>
                    </a:cubicBezTo>
                    <a:cubicBezTo>
                      <a:pt x="0" y="24"/>
                      <a:pt x="0" y="19"/>
                      <a:pt x="0" y="15"/>
                    </a:cubicBezTo>
                    <a:cubicBezTo>
                      <a:pt x="0" y="10"/>
                      <a:pt x="0" y="5"/>
                      <a:pt x="0" y="0"/>
                    </a:cubicBezTo>
                    <a:close/>
                  </a:path>
                </a:pathLst>
              </a:custGeom>
              <a:solidFill>
                <a:srgbClr val="742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4" name="Freeform 3036"/>
              <p:cNvSpPr>
                <a:spLocks/>
              </p:cNvSpPr>
              <p:nvPr/>
            </p:nvSpPr>
            <p:spPr bwMode="auto">
              <a:xfrm>
                <a:off x="1157" y="4078"/>
                <a:ext cx="0" cy="13"/>
              </a:xfrm>
              <a:custGeom>
                <a:avLst/>
                <a:gdLst>
                  <a:gd name="T0" fmla="*/ 0 h 6"/>
                  <a:gd name="T1" fmla="*/ 5 h 6"/>
                  <a:gd name="T2" fmla="*/ 6 h 6"/>
                  <a:gd name="T3" fmla="*/ 0 h 6"/>
                </a:gdLst>
                <a:ahLst/>
                <a:cxnLst>
                  <a:cxn ang="0">
                    <a:pos x="0" y="T0"/>
                  </a:cxn>
                  <a:cxn ang="0">
                    <a:pos x="0" y="T1"/>
                  </a:cxn>
                  <a:cxn ang="0">
                    <a:pos x="0" y="T2"/>
                  </a:cxn>
                  <a:cxn ang="0">
                    <a:pos x="0" y="T3"/>
                  </a:cxn>
                </a:cxnLst>
                <a:rect l="0" t="0" r="r" b="b"/>
                <a:pathLst>
                  <a:path h="6">
                    <a:moveTo>
                      <a:pt x="0" y="0"/>
                    </a:moveTo>
                    <a:cubicBezTo>
                      <a:pt x="0" y="1"/>
                      <a:pt x="0" y="3"/>
                      <a:pt x="0" y="5"/>
                    </a:cubicBezTo>
                    <a:cubicBezTo>
                      <a:pt x="0" y="6"/>
                      <a:pt x="0" y="6"/>
                      <a:pt x="0" y="6"/>
                    </a:cubicBezTo>
                    <a:cubicBezTo>
                      <a:pt x="0" y="4"/>
                      <a:pt x="0"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5" name="Freeform 3037"/>
              <p:cNvSpPr>
                <a:spLocks noEditPoints="1"/>
              </p:cNvSpPr>
              <p:nvPr/>
            </p:nvSpPr>
            <p:spPr bwMode="auto">
              <a:xfrm>
                <a:off x="1155" y="4061"/>
                <a:ext cx="2" cy="117"/>
              </a:xfrm>
              <a:custGeom>
                <a:avLst/>
                <a:gdLst>
                  <a:gd name="T0" fmla="*/ 0 w 1"/>
                  <a:gd name="T1" fmla="*/ 10 h 55"/>
                  <a:gd name="T2" fmla="*/ 0 w 1"/>
                  <a:gd name="T3" fmla="*/ 55 h 55"/>
                  <a:gd name="T4" fmla="*/ 0 w 1"/>
                  <a:gd name="T5" fmla="*/ 45 h 55"/>
                  <a:gd name="T6" fmla="*/ 0 w 1"/>
                  <a:gd name="T7" fmla="*/ 11 h 55"/>
                  <a:gd name="T8" fmla="*/ 0 w 1"/>
                  <a:gd name="T9" fmla="*/ 10 h 55"/>
                  <a:gd name="T10" fmla="*/ 0 w 1"/>
                  <a:gd name="T11" fmla="*/ 0 h 55"/>
                  <a:gd name="T12" fmla="*/ 0 w 1"/>
                  <a:gd name="T13" fmla="*/ 3 h 55"/>
                  <a:gd name="T14" fmla="*/ 0 w 1"/>
                  <a:gd name="T15" fmla="*/ 4 h 55"/>
                  <a:gd name="T16" fmla="*/ 0 w 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5">
                    <a:moveTo>
                      <a:pt x="0" y="10"/>
                    </a:moveTo>
                    <a:cubicBezTo>
                      <a:pt x="0" y="25"/>
                      <a:pt x="0" y="45"/>
                      <a:pt x="0" y="55"/>
                    </a:cubicBezTo>
                    <a:cubicBezTo>
                      <a:pt x="0" y="51"/>
                      <a:pt x="0" y="48"/>
                      <a:pt x="0" y="45"/>
                    </a:cubicBezTo>
                    <a:cubicBezTo>
                      <a:pt x="1" y="31"/>
                      <a:pt x="1" y="19"/>
                      <a:pt x="0" y="11"/>
                    </a:cubicBezTo>
                    <a:lnTo>
                      <a:pt x="0" y="10"/>
                    </a:lnTo>
                    <a:close/>
                    <a:moveTo>
                      <a:pt x="0" y="0"/>
                    </a:moveTo>
                    <a:cubicBezTo>
                      <a:pt x="0" y="1"/>
                      <a:pt x="0" y="2"/>
                      <a:pt x="0" y="3"/>
                    </a:cubicBezTo>
                    <a:cubicBezTo>
                      <a:pt x="0" y="4"/>
                      <a:pt x="0" y="4"/>
                      <a:pt x="0" y="4"/>
                    </a:cubicBezTo>
                    <a:cubicBezTo>
                      <a:pt x="0" y="1"/>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6" name="Freeform 3038"/>
              <p:cNvSpPr>
                <a:spLocks/>
              </p:cNvSpPr>
              <p:nvPr/>
            </p:nvSpPr>
            <p:spPr bwMode="auto">
              <a:xfrm>
                <a:off x="1155" y="4156"/>
                <a:ext cx="0" cy="34"/>
              </a:xfrm>
              <a:custGeom>
                <a:avLst/>
                <a:gdLst>
                  <a:gd name="T0" fmla="*/ 0 h 16"/>
                  <a:gd name="T1" fmla="*/ 10 h 16"/>
                  <a:gd name="T2" fmla="*/ 16 h 16"/>
                  <a:gd name="T3" fmla="*/ 0 h 16"/>
                </a:gdLst>
                <a:ahLst/>
                <a:cxnLst>
                  <a:cxn ang="0">
                    <a:pos x="0" y="T0"/>
                  </a:cxn>
                  <a:cxn ang="0">
                    <a:pos x="0" y="T1"/>
                  </a:cxn>
                  <a:cxn ang="0">
                    <a:pos x="0" y="T2"/>
                  </a:cxn>
                  <a:cxn ang="0">
                    <a:pos x="0" y="T3"/>
                  </a:cxn>
                </a:cxnLst>
                <a:rect l="0" t="0" r="r" b="b"/>
                <a:pathLst>
                  <a:path h="16">
                    <a:moveTo>
                      <a:pt x="0" y="0"/>
                    </a:moveTo>
                    <a:cubicBezTo>
                      <a:pt x="0" y="3"/>
                      <a:pt x="0" y="6"/>
                      <a:pt x="0" y="10"/>
                    </a:cubicBezTo>
                    <a:cubicBezTo>
                      <a:pt x="0" y="13"/>
                      <a:pt x="0" y="16"/>
                      <a:pt x="0" y="16"/>
                    </a:cubicBezTo>
                    <a:cubicBezTo>
                      <a:pt x="0" y="10"/>
                      <a:pt x="0" y="5"/>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7" name="Freeform 3039"/>
              <p:cNvSpPr>
                <a:spLocks/>
              </p:cNvSpPr>
              <p:nvPr/>
            </p:nvSpPr>
            <p:spPr bwMode="auto">
              <a:xfrm>
                <a:off x="1155" y="4067"/>
                <a:ext cx="0" cy="17"/>
              </a:xfrm>
              <a:custGeom>
                <a:avLst/>
                <a:gdLst>
                  <a:gd name="T0" fmla="*/ 0 h 8"/>
                  <a:gd name="T1" fmla="*/ 7 h 8"/>
                  <a:gd name="T2" fmla="*/ 8 h 8"/>
                  <a:gd name="T3" fmla="*/ 1 h 8"/>
                  <a:gd name="T4" fmla="*/ 0 h 8"/>
                </a:gdLst>
                <a:ahLst/>
                <a:cxnLst>
                  <a:cxn ang="0">
                    <a:pos x="0" y="T0"/>
                  </a:cxn>
                  <a:cxn ang="0">
                    <a:pos x="0" y="T1"/>
                  </a:cxn>
                  <a:cxn ang="0">
                    <a:pos x="0" y="T2"/>
                  </a:cxn>
                  <a:cxn ang="0">
                    <a:pos x="0" y="T3"/>
                  </a:cxn>
                  <a:cxn ang="0">
                    <a:pos x="0" y="T4"/>
                  </a:cxn>
                </a:cxnLst>
                <a:rect l="0" t="0" r="r" b="b"/>
                <a:pathLst>
                  <a:path h="8">
                    <a:moveTo>
                      <a:pt x="0" y="0"/>
                    </a:moveTo>
                    <a:cubicBezTo>
                      <a:pt x="0" y="2"/>
                      <a:pt x="0" y="5"/>
                      <a:pt x="0" y="7"/>
                    </a:cubicBezTo>
                    <a:cubicBezTo>
                      <a:pt x="0" y="8"/>
                      <a:pt x="0" y="8"/>
                      <a:pt x="0" y="8"/>
                    </a:cubicBezTo>
                    <a:cubicBezTo>
                      <a:pt x="0" y="5"/>
                      <a:pt x="0" y="2"/>
                      <a:pt x="0" y="1"/>
                    </a:cubicBez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8" name="Freeform 3040"/>
              <p:cNvSpPr>
                <a:spLocks noEditPoints="1"/>
              </p:cNvSpPr>
              <p:nvPr/>
            </p:nvSpPr>
            <p:spPr bwMode="auto">
              <a:xfrm>
                <a:off x="1152" y="4054"/>
                <a:ext cx="3" cy="136"/>
              </a:xfrm>
              <a:custGeom>
                <a:avLst/>
                <a:gdLst>
                  <a:gd name="T0" fmla="*/ 0 w 1"/>
                  <a:gd name="T1" fmla="*/ 9 h 64"/>
                  <a:gd name="T2" fmla="*/ 0 w 1"/>
                  <a:gd name="T3" fmla="*/ 64 h 64"/>
                  <a:gd name="T4" fmla="*/ 1 w 1"/>
                  <a:gd name="T5" fmla="*/ 10 h 64"/>
                  <a:gd name="T6" fmla="*/ 0 w 1"/>
                  <a:gd name="T7" fmla="*/ 9 h 64"/>
                  <a:gd name="T8" fmla="*/ 0 w 1"/>
                  <a:gd name="T9" fmla="*/ 0 h 64"/>
                  <a:gd name="T10" fmla="*/ 0 w 1"/>
                  <a:gd name="T11" fmla="*/ 2 h 64"/>
                  <a:gd name="T12" fmla="*/ 0 w 1"/>
                  <a:gd name="T13" fmla="*/ 2 h 64"/>
                  <a:gd name="T14" fmla="*/ 0 w 1"/>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4">
                    <a:moveTo>
                      <a:pt x="0" y="9"/>
                    </a:moveTo>
                    <a:cubicBezTo>
                      <a:pt x="0" y="31"/>
                      <a:pt x="0" y="64"/>
                      <a:pt x="0" y="64"/>
                    </a:cubicBezTo>
                    <a:cubicBezTo>
                      <a:pt x="1" y="43"/>
                      <a:pt x="1" y="22"/>
                      <a:pt x="1" y="10"/>
                    </a:cubicBezTo>
                    <a:lnTo>
                      <a:pt x="0" y="9"/>
                    </a:lnTo>
                    <a:close/>
                    <a:moveTo>
                      <a:pt x="0" y="0"/>
                    </a:moveTo>
                    <a:cubicBezTo>
                      <a:pt x="0" y="0"/>
                      <a:pt x="0" y="1"/>
                      <a:pt x="0" y="2"/>
                    </a:cubicBezTo>
                    <a:cubicBezTo>
                      <a:pt x="0" y="2"/>
                      <a:pt x="0" y="2"/>
                      <a:pt x="0" y="2"/>
                    </a:cubicBezTo>
                    <a:cubicBezTo>
                      <a:pt x="0" y="0"/>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9" name="Freeform 3041"/>
              <p:cNvSpPr>
                <a:spLocks/>
              </p:cNvSpPr>
              <p:nvPr/>
            </p:nvSpPr>
            <p:spPr bwMode="auto">
              <a:xfrm>
                <a:off x="1152" y="4059"/>
                <a:ext cx="3" cy="17"/>
              </a:xfrm>
              <a:custGeom>
                <a:avLst/>
                <a:gdLst>
                  <a:gd name="T0" fmla="*/ 0 w 1"/>
                  <a:gd name="T1" fmla="*/ 0 h 8"/>
                  <a:gd name="T2" fmla="*/ 0 w 1"/>
                  <a:gd name="T3" fmla="*/ 7 h 8"/>
                  <a:gd name="T4" fmla="*/ 1 w 1"/>
                  <a:gd name="T5" fmla="*/ 8 h 8"/>
                  <a:gd name="T6" fmla="*/ 0 w 1"/>
                  <a:gd name="T7" fmla="*/ 0 h 8"/>
                </a:gdLst>
                <a:ahLst/>
                <a:cxnLst>
                  <a:cxn ang="0">
                    <a:pos x="T0" y="T1"/>
                  </a:cxn>
                  <a:cxn ang="0">
                    <a:pos x="T2" y="T3"/>
                  </a:cxn>
                  <a:cxn ang="0">
                    <a:pos x="T4" y="T5"/>
                  </a:cxn>
                  <a:cxn ang="0">
                    <a:pos x="T6" y="T7"/>
                  </a:cxn>
                </a:cxnLst>
                <a:rect l="0" t="0" r="r" b="b"/>
                <a:pathLst>
                  <a:path w="1" h="8">
                    <a:moveTo>
                      <a:pt x="0" y="0"/>
                    </a:moveTo>
                    <a:cubicBezTo>
                      <a:pt x="0" y="2"/>
                      <a:pt x="0" y="4"/>
                      <a:pt x="0" y="7"/>
                    </a:cubicBezTo>
                    <a:cubicBezTo>
                      <a:pt x="1" y="8"/>
                      <a:pt x="1" y="8"/>
                      <a:pt x="1" y="8"/>
                    </a:cubicBezTo>
                    <a:cubicBezTo>
                      <a:pt x="1" y="4"/>
                      <a:pt x="0"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0" name="Freeform 3042"/>
              <p:cNvSpPr>
                <a:spLocks/>
              </p:cNvSpPr>
              <p:nvPr/>
            </p:nvSpPr>
            <p:spPr bwMode="auto">
              <a:xfrm>
                <a:off x="1150" y="4067"/>
                <a:ext cx="2" cy="119"/>
              </a:xfrm>
              <a:custGeom>
                <a:avLst/>
                <a:gdLst>
                  <a:gd name="T0" fmla="*/ 0 w 1"/>
                  <a:gd name="T1" fmla="*/ 0 h 56"/>
                  <a:gd name="T2" fmla="*/ 0 w 1"/>
                  <a:gd name="T3" fmla="*/ 56 h 56"/>
                  <a:gd name="T4" fmla="*/ 1 w 1"/>
                  <a:gd name="T5" fmla="*/ 0 h 56"/>
                  <a:gd name="T6" fmla="*/ 0 w 1"/>
                  <a:gd name="T7" fmla="*/ 0 h 56"/>
                </a:gdLst>
                <a:ahLst/>
                <a:cxnLst>
                  <a:cxn ang="0">
                    <a:pos x="T0" y="T1"/>
                  </a:cxn>
                  <a:cxn ang="0">
                    <a:pos x="T2" y="T3"/>
                  </a:cxn>
                  <a:cxn ang="0">
                    <a:pos x="T4" y="T5"/>
                  </a:cxn>
                  <a:cxn ang="0">
                    <a:pos x="T6" y="T7"/>
                  </a:cxn>
                </a:cxnLst>
                <a:rect l="0" t="0" r="r" b="b"/>
                <a:pathLst>
                  <a:path w="1" h="56">
                    <a:moveTo>
                      <a:pt x="0" y="0"/>
                    </a:moveTo>
                    <a:cubicBezTo>
                      <a:pt x="0" y="21"/>
                      <a:pt x="0" y="56"/>
                      <a:pt x="0" y="56"/>
                    </a:cubicBezTo>
                    <a:cubicBezTo>
                      <a:pt x="1" y="34"/>
                      <a:pt x="1" y="12"/>
                      <a:pt x="1" y="0"/>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1" name="Freeform 3043"/>
              <p:cNvSpPr>
                <a:spLocks/>
              </p:cNvSpPr>
              <p:nvPr/>
            </p:nvSpPr>
            <p:spPr bwMode="auto">
              <a:xfrm>
                <a:off x="1150" y="4050"/>
                <a:ext cx="2" cy="17"/>
              </a:xfrm>
              <a:custGeom>
                <a:avLst/>
                <a:gdLst>
                  <a:gd name="T0" fmla="*/ 0 w 1"/>
                  <a:gd name="T1" fmla="*/ 0 h 8"/>
                  <a:gd name="T2" fmla="*/ 0 w 1"/>
                  <a:gd name="T3" fmla="*/ 8 h 8"/>
                  <a:gd name="T4" fmla="*/ 1 w 1"/>
                  <a:gd name="T5" fmla="*/ 8 h 8"/>
                  <a:gd name="T6" fmla="*/ 0 w 1"/>
                  <a:gd name="T7" fmla="*/ 0 h 8"/>
                </a:gdLst>
                <a:ahLst/>
                <a:cxnLst>
                  <a:cxn ang="0">
                    <a:pos x="T0" y="T1"/>
                  </a:cxn>
                  <a:cxn ang="0">
                    <a:pos x="T2" y="T3"/>
                  </a:cxn>
                  <a:cxn ang="0">
                    <a:pos x="T4" y="T5"/>
                  </a:cxn>
                  <a:cxn ang="0">
                    <a:pos x="T6" y="T7"/>
                  </a:cxn>
                </a:cxnLst>
                <a:rect l="0" t="0" r="r" b="b"/>
                <a:pathLst>
                  <a:path w="1" h="8">
                    <a:moveTo>
                      <a:pt x="0" y="0"/>
                    </a:moveTo>
                    <a:cubicBezTo>
                      <a:pt x="0" y="2"/>
                      <a:pt x="0" y="5"/>
                      <a:pt x="0" y="8"/>
                    </a:cubicBezTo>
                    <a:cubicBezTo>
                      <a:pt x="1" y="8"/>
                      <a:pt x="1" y="8"/>
                      <a:pt x="1" y="8"/>
                    </a:cubicBezTo>
                    <a:cubicBezTo>
                      <a:pt x="0" y="3"/>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2" name="Freeform 3044"/>
              <p:cNvSpPr>
                <a:spLocks noEditPoints="1"/>
              </p:cNvSpPr>
              <p:nvPr/>
            </p:nvSpPr>
            <p:spPr bwMode="auto">
              <a:xfrm>
                <a:off x="1148" y="4065"/>
                <a:ext cx="2" cy="115"/>
              </a:xfrm>
              <a:custGeom>
                <a:avLst/>
                <a:gdLst>
                  <a:gd name="T0" fmla="*/ 0 w 1"/>
                  <a:gd name="T1" fmla="*/ 52 h 54"/>
                  <a:gd name="T2" fmla="*/ 0 w 1"/>
                  <a:gd name="T3" fmla="*/ 52 h 54"/>
                  <a:gd name="T4" fmla="*/ 0 w 1"/>
                  <a:gd name="T5" fmla="*/ 54 h 54"/>
                  <a:gd name="T6" fmla="*/ 0 w 1"/>
                  <a:gd name="T7" fmla="*/ 52 h 54"/>
                  <a:gd name="T8" fmla="*/ 1 w 1"/>
                  <a:gd name="T9" fmla="*/ 0 h 54"/>
                  <a:gd name="T10" fmla="*/ 0 w 1"/>
                  <a:gd name="T11" fmla="*/ 0 h 54"/>
                  <a:gd name="T12" fmla="*/ 0 w 1"/>
                  <a:gd name="T13" fmla="*/ 14 h 54"/>
                  <a:gd name="T14" fmla="*/ 1 w 1"/>
                  <a:gd name="T15" fmla="*/ 24 h 54"/>
                  <a:gd name="T16" fmla="*/ 1 w 1"/>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4">
                    <a:moveTo>
                      <a:pt x="0" y="52"/>
                    </a:moveTo>
                    <a:cubicBezTo>
                      <a:pt x="0" y="52"/>
                      <a:pt x="0" y="52"/>
                      <a:pt x="0" y="52"/>
                    </a:cubicBezTo>
                    <a:cubicBezTo>
                      <a:pt x="0" y="53"/>
                      <a:pt x="0" y="54"/>
                      <a:pt x="0" y="54"/>
                    </a:cubicBezTo>
                    <a:cubicBezTo>
                      <a:pt x="0" y="53"/>
                      <a:pt x="0" y="53"/>
                      <a:pt x="0" y="52"/>
                    </a:cubicBezTo>
                    <a:close/>
                    <a:moveTo>
                      <a:pt x="1" y="0"/>
                    </a:moveTo>
                    <a:cubicBezTo>
                      <a:pt x="0" y="0"/>
                      <a:pt x="0" y="0"/>
                      <a:pt x="0" y="0"/>
                    </a:cubicBezTo>
                    <a:cubicBezTo>
                      <a:pt x="0" y="5"/>
                      <a:pt x="0" y="9"/>
                      <a:pt x="0" y="14"/>
                    </a:cubicBezTo>
                    <a:cubicBezTo>
                      <a:pt x="1" y="17"/>
                      <a:pt x="1" y="20"/>
                      <a:pt x="1" y="24"/>
                    </a:cubicBezTo>
                    <a:cubicBezTo>
                      <a:pt x="1" y="14"/>
                      <a:pt x="1" y="6"/>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3" name="Freeform 3045"/>
              <p:cNvSpPr>
                <a:spLocks noEditPoints="1"/>
              </p:cNvSpPr>
              <p:nvPr/>
            </p:nvSpPr>
            <p:spPr bwMode="auto">
              <a:xfrm>
                <a:off x="1148" y="4044"/>
                <a:ext cx="2" cy="132"/>
              </a:xfrm>
              <a:custGeom>
                <a:avLst/>
                <a:gdLst>
                  <a:gd name="T0" fmla="*/ 0 w 1"/>
                  <a:gd name="T1" fmla="*/ 24 h 62"/>
                  <a:gd name="T2" fmla="*/ 0 w 1"/>
                  <a:gd name="T3" fmla="*/ 62 h 62"/>
                  <a:gd name="T4" fmla="*/ 0 w 1"/>
                  <a:gd name="T5" fmla="*/ 62 h 62"/>
                  <a:gd name="T6" fmla="*/ 1 w 1"/>
                  <a:gd name="T7" fmla="*/ 34 h 62"/>
                  <a:gd name="T8" fmla="*/ 0 w 1"/>
                  <a:gd name="T9" fmla="*/ 24 h 62"/>
                  <a:gd name="T10" fmla="*/ 0 w 1"/>
                  <a:gd name="T11" fmla="*/ 0 h 62"/>
                  <a:gd name="T12" fmla="*/ 0 w 1"/>
                  <a:gd name="T13" fmla="*/ 10 h 62"/>
                  <a:gd name="T14" fmla="*/ 1 w 1"/>
                  <a:gd name="T15" fmla="*/ 10 h 62"/>
                  <a:gd name="T16" fmla="*/ 0 w 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2">
                    <a:moveTo>
                      <a:pt x="0" y="24"/>
                    </a:moveTo>
                    <a:cubicBezTo>
                      <a:pt x="0" y="39"/>
                      <a:pt x="0" y="56"/>
                      <a:pt x="0" y="62"/>
                    </a:cubicBezTo>
                    <a:cubicBezTo>
                      <a:pt x="0" y="62"/>
                      <a:pt x="0" y="62"/>
                      <a:pt x="0" y="62"/>
                    </a:cubicBezTo>
                    <a:cubicBezTo>
                      <a:pt x="0" y="52"/>
                      <a:pt x="1" y="42"/>
                      <a:pt x="1" y="34"/>
                    </a:cubicBezTo>
                    <a:cubicBezTo>
                      <a:pt x="1" y="30"/>
                      <a:pt x="1" y="27"/>
                      <a:pt x="0" y="24"/>
                    </a:cubicBezTo>
                    <a:close/>
                    <a:moveTo>
                      <a:pt x="0" y="0"/>
                    </a:moveTo>
                    <a:cubicBezTo>
                      <a:pt x="0" y="3"/>
                      <a:pt x="0" y="6"/>
                      <a:pt x="0" y="10"/>
                    </a:cubicBezTo>
                    <a:cubicBezTo>
                      <a:pt x="1" y="10"/>
                      <a:pt x="1" y="10"/>
                      <a:pt x="1" y="10"/>
                    </a:cubicBezTo>
                    <a:cubicBezTo>
                      <a:pt x="1" y="4"/>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4" name="Freeform 3046"/>
              <p:cNvSpPr>
                <a:spLocks/>
              </p:cNvSpPr>
              <p:nvPr/>
            </p:nvSpPr>
            <p:spPr bwMode="auto">
              <a:xfrm>
                <a:off x="1146" y="4039"/>
                <a:ext cx="4" cy="134"/>
              </a:xfrm>
              <a:custGeom>
                <a:avLst/>
                <a:gdLst>
                  <a:gd name="T0" fmla="*/ 1 w 2"/>
                  <a:gd name="T1" fmla="*/ 0 h 63"/>
                  <a:gd name="T2" fmla="*/ 0 w 2"/>
                  <a:gd name="T3" fmla="*/ 63 h 63"/>
                  <a:gd name="T4" fmla="*/ 0 w 2"/>
                  <a:gd name="T5" fmla="*/ 63 h 63"/>
                  <a:gd name="T6" fmla="*/ 1 w 2"/>
                  <a:gd name="T7" fmla="*/ 0 h 63"/>
                </a:gdLst>
                <a:ahLst/>
                <a:cxnLst>
                  <a:cxn ang="0">
                    <a:pos x="T0" y="T1"/>
                  </a:cxn>
                  <a:cxn ang="0">
                    <a:pos x="T2" y="T3"/>
                  </a:cxn>
                  <a:cxn ang="0">
                    <a:pos x="T4" y="T5"/>
                  </a:cxn>
                  <a:cxn ang="0">
                    <a:pos x="T6" y="T7"/>
                  </a:cxn>
                </a:cxnLst>
                <a:rect l="0" t="0" r="r" b="b"/>
                <a:pathLst>
                  <a:path w="2" h="63">
                    <a:moveTo>
                      <a:pt x="1" y="0"/>
                    </a:moveTo>
                    <a:cubicBezTo>
                      <a:pt x="1" y="17"/>
                      <a:pt x="0" y="55"/>
                      <a:pt x="0" y="63"/>
                    </a:cubicBezTo>
                    <a:cubicBezTo>
                      <a:pt x="0" y="63"/>
                      <a:pt x="0" y="63"/>
                      <a:pt x="0" y="63"/>
                    </a:cubicBezTo>
                    <a:cubicBezTo>
                      <a:pt x="2" y="31"/>
                      <a:pt x="1" y="0"/>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5" name="Freeform 3047"/>
              <p:cNvSpPr>
                <a:spLocks/>
              </p:cNvSpPr>
              <p:nvPr/>
            </p:nvSpPr>
            <p:spPr bwMode="auto">
              <a:xfrm>
                <a:off x="1089" y="3886"/>
                <a:ext cx="72" cy="321"/>
              </a:xfrm>
              <a:custGeom>
                <a:avLst/>
                <a:gdLst>
                  <a:gd name="T0" fmla="*/ 3 w 34"/>
                  <a:gd name="T1" fmla="*/ 3 h 151"/>
                  <a:gd name="T2" fmla="*/ 7 w 34"/>
                  <a:gd name="T3" fmla="*/ 18 h 151"/>
                  <a:gd name="T4" fmla="*/ 22 w 34"/>
                  <a:gd name="T5" fmla="*/ 90 h 151"/>
                  <a:gd name="T6" fmla="*/ 20 w 34"/>
                  <a:gd name="T7" fmla="*/ 150 h 151"/>
                  <a:gd name="T8" fmla="*/ 27 w 34"/>
                  <a:gd name="T9" fmla="*/ 151 h 151"/>
                  <a:gd name="T10" fmla="*/ 26 w 34"/>
                  <a:gd name="T11" fmla="*/ 69 h 151"/>
                  <a:gd name="T12" fmla="*/ 28 w 34"/>
                  <a:gd name="T13" fmla="*/ 24 h 151"/>
                  <a:gd name="T14" fmla="*/ 30 w 34"/>
                  <a:gd name="T15" fmla="*/ 3 h 151"/>
                  <a:gd name="T16" fmla="*/ 3 w 34"/>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51">
                    <a:moveTo>
                      <a:pt x="3" y="3"/>
                    </a:moveTo>
                    <a:cubicBezTo>
                      <a:pt x="3" y="3"/>
                      <a:pt x="0" y="11"/>
                      <a:pt x="7" y="18"/>
                    </a:cubicBezTo>
                    <a:cubicBezTo>
                      <a:pt x="14" y="25"/>
                      <a:pt x="22" y="39"/>
                      <a:pt x="22" y="90"/>
                    </a:cubicBezTo>
                    <a:cubicBezTo>
                      <a:pt x="21" y="142"/>
                      <a:pt x="20" y="150"/>
                      <a:pt x="20" y="150"/>
                    </a:cubicBezTo>
                    <a:cubicBezTo>
                      <a:pt x="27" y="151"/>
                      <a:pt x="27" y="151"/>
                      <a:pt x="27" y="151"/>
                    </a:cubicBezTo>
                    <a:cubicBezTo>
                      <a:pt x="27" y="151"/>
                      <a:pt x="26" y="87"/>
                      <a:pt x="26" y="69"/>
                    </a:cubicBezTo>
                    <a:cubicBezTo>
                      <a:pt x="26" y="51"/>
                      <a:pt x="22" y="30"/>
                      <a:pt x="28" y="24"/>
                    </a:cubicBezTo>
                    <a:cubicBezTo>
                      <a:pt x="34" y="17"/>
                      <a:pt x="33" y="6"/>
                      <a:pt x="30" y="3"/>
                    </a:cubicBezTo>
                    <a:cubicBezTo>
                      <a:pt x="27" y="0"/>
                      <a:pt x="3" y="3"/>
                      <a:pt x="3"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6" name="Freeform 3048"/>
              <p:cNvSpPr>
                <a:spLocks noEditPoints="1"/>
              </p:cNvSpPr>
              <p:nvPr/>
            </p:nvSpPr>
            <p:spPr bwMode="auto">
              <a:xfrm>
                <a:off x="1093" y="3889"/>
                <a:ext cx="66" cy="321"/>
              </a:xfrm>
              <a:custGeom>
                <a:avLst/>
                <a:gdLst>
                  <a:gd name="T0" fmla="*/ 18 w 31"/>
                  <a:gd name="T1" fmla="*/ 149 h 151"/>
                  <a:gd name="T2" fmla="*/ 18 w 31"/>
                  <a:gd name="T3" fmla="*/ 149 h 151"/>
                  <a:gd name="T4" fmla="*/ 18 w 31"/>
                  <a:gd name="T5" fmla="*/ 139 h 151"/>
                  <a:gd name="T6" fmla="*/ 19 w 31"/>
                  <a:gd name="T7" fmla="*/ 89 h 151"/>
                  <a:gd name="T8" fmla="*/ 5 w 31"/>
                  <a:gd name="T9" fmla="*/ 18 h 151"/>
                  <a:gd name="T10" fmla="*/ 0 w 31"/>
                  <a:gd name="T11" fmla="*/ 5 h 151"/>
                  <a:gd name="T12" fmla="*/ 1 w 31"/>
                  <a:gd name="T13" fmla="*/ 2 h 151"/>
                  <a:gd name="T14" fmla="*/ 1 w 31"/>
                  <a:gd name="T15" fmla="*/ 2 h 151"/>
                  <a:gd name="T16" fmla="*/ 1 w 31"/>
                  <a:gd name="T17" fmla="*/ 2 h 151"/>
                  <a:gd name="T18" fmla="*/ 20 w 31"/>
                  <a:gd name="T19" fmla="*/ 0 h 151"/>
                  <a:gd name="T20" fmla="*/ 29 w 31"/>
                  <a:gd name="T21" fmla="*/ 2 h 151"/>
                  <a:gd name="T22" fmla="*/ 31 w 31"/>
                  <a:gd name="T23" fmla="*/ 10 h 151"/>
                  <a:gd name="T24" fmla="*/ 26 w 31"/>
                  <a:gd name="T25" fmla="*/ 23 h 151"/>
                  <a:gd name="T26" fmla="*/ 23 w 31"/>
                  <a:gd name="T27" fmla="*/ 36 h 151"/>
                  <a:gd name="T28" fmla="*/ 24 w 31"/>
                  <a:gd name="T29" fmla="*/ 68 h 151"/>
                  <a:gd name="T30" fmla="*/ 25 w 31"/>
                  <a:gd name="T31" fmla="*/ 116 h 151"/>
                  <a:gd name="T32" fmla="*/ 26 w 31"/>
                  <a:gd name="T33" fmla="*/ 150 h 151"/>
                  <a:gd name="T34" fmla="*/ 26 w 31"/>
                  <a:gd name="T35" fmla="*/ 151 h 151"/>
                  <a:gd name="T36" fmla="*/ 18 w 31"/>
                  <a:gd name="T37" fmla="*/ 149 h 151"/>
                  <a:gd name="T38" fmla="*/ 25 w 31"/>
                  <a:gd name="T39" fmla="*/ 150 h 151"/>
                  <a:gd name="T40" fmla="*/ 24 w 31"/>
                  <a:gd name="T41" fmla="*/ 68 h 151"/>
                  <a:gd name="T42" fmla="*/ 22 w 31"/>
                  <a:gd name="T43" fmla="*/ 36 h 151"/>
                  <a:gd name="T44" fmla="*/ 26 w 31"/>
                  <a:gd name="T45" fmla="*/ 22 h 151"/>
                  <a:gd name="T46" fmla="*/ 30 w 31"/>
                  <a:gd name="T47" fmla="*/ 10 h 151"/>
                  <a:gd name="T48" fmla="*/ 28 w 31"/>
                  <a:gd name="T49" fmla="*/ 2 h 151"/>
                  <a:gd name="T50" fmla="*/ 20 w 31"/>
                  <a:gd name="T51" fmla="*/ 1 h 151"/>
                  <a:gd name="T52" fmla="*/ 1 w 31"/>
                  <a:gd name="T53" fmla="*/ 2 h 151"/>
                  <a:gd name="T54" fmla="*/ 1 w 31"/>
                  <a:gd name="T55" fmla="*/ 5 h 151"/>
                  <a:gd name="T56" fmla="*/ 5 w 31"/>
                  <a:gd name="T57" fmla="*/ 17 h 151"/>
                  <a:gd name="T58" fmla="*/ 20 w 31"/>
                  <a:gd name="T59" fmla="*/ 89 h 151"/>
                  <a:gd name="T60" fmla="*/ 19 w 31"/>
                  <a:gd name="T61" fmla="*/ 149 h 151"/>
                  <a:gd name="T62" fmla="*/ 25 w 31"/>
                  <a:gd name="T63" fmla="*/ 1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51">
                    <a:moveTo>
                      <a:pt x="18" y="149"/>
                    </a:moveTo>
                    <a:cubicBezTo>
                      <a:pt x="18" y="149"/>
                      <a:pt x="18" y="149"/>
                      <a:pt x="18" y="149"/>
                    </a:cubicBezTo>
                    <a:cubicBezTo>
                      <a:pt x="18" y="149"/>
                      <a:pt x="18" y="147"/>
                      <a:pt x="18" y="139"/>
                    </a:cubicBezTo>
                    <a:cubicBezTo>
                      <a:pt x="19" y="130"/>
                      <a:pt x="19" y="115"/>
                      <a:pt x="19" y="89"/>
                    </a:cubicBezTo>
                    <a:cubicBezTo>
                      <a:pt x="20" y="38"/>
                      <a:pt x="11" y="24"/>
                      <a:pt x="5" y="18"/>
                    </a:cubicBezTo>
                    <a:cubicBezTo>
                      <a:pt x="1" y="13"/>
                      <a:pt x="0" y="9"/>
                      <a:pt x="0" y="5"/>
                    </a:cubicBezTo>
                    <a:cubicBezTo>
                      <a:pt x="0" y="3"/>
                      <a:pt x="1" y="2"/>
                      <a:pt x="1" y="2"/>
                    </a:cubicBezTo>
                    <a:cubicBezTo>
                      <a:pt x="1" y="2"/>
                      <a:pt x="1" y="2"/>
                      <a:pt x="1" y="2"/>
                    </a:cubicBezTo>
                    <a:cubicBezTo>
                      <a:pt x="1" y="2"/>
                      <a:pt x="1" y="2"/>
                      <a:pt x="1" y="2"/>
                    </a:cubicBezTo>
                    <a:cubicBezTo>
                      <a:pt x="1" y="2"/>
                      <a:pt x="12" y="0"/>
                      <a:pt x="20" y="0"/>
                    </a:cubicBezTo>
                    <a:cubicBezTo>
                      <a:pt x="24" y="0"/>
                      <a:pt x="27" y="1"/>
                      <a:pt x="29" y="2"/>
                    </a:cubicBezTo>
                    <a:cubicBezTo>
                      <a:pt x="30" y="4"/>
                      <a:pt x="31" y="7"/>
                      <a:pt x="31" y="10"/>
                    </a:cubicBezTo>
                    <a:cubicBezTo>
                      <a:pt x="31" y="14"/>
                      <a:pt x="29" y="19"/>
                      <a:pt x="26" y="23"/>
                    </a:cubicBezTo>
                    <a:cubicBezTo>
                      <a:pt x="24" y="25"/>
                      <a:pt x="23" y="30"/>
                      <a:pt x="23" y="36"/>
                    </a:cubicBezTo>
                    <a:cubicBezTo>
                      <a:pt x="23" y="46"/>
                      <a:pt x="24" y="58"/>
                      <a:pt x="24" y="68"/>
                    </a:cubicBezTo>
                    <a:cubicBezTo>
                      <a:pt x="24" y="77"/>
                      <a:pt x="25" y="97"/>
                      <a:pt x="25" y="116"/>
                    </a:cubicBezTo>
                    <a:cubicBezTo>
                      <a:pt x="25" y="134"/>
                      <a:pt x="26" y="150"/>
                      <a:pt x="26" y="150"/>
                    </a:cubicBezTo>
                    <a:cubicBezTo>
                      <a:pt x="26" y="151"/>
                      <a:pt x="26" y="151"/>
                      <a:pt x="26" y="151"/>
                    </a:cubicBezTo>
                    <a:lnTo>
                      <a:pt x="18" y="149"/>
                    </a:lnTo>
                    <a:close/>
                    <a:moveTo>
                      <a:pt x="25" y="150"/>
                    </a:moveTo>
                    <a:cubicBezTo>
                      <a:pt x="25" y="144"/>
                      <a:pt x="24" y="85"/>
                      <a:pt x="24" y="68"/>
                    </a:cubicBezTo>
                    <a:cubicBezTo>
                      <a:pt x="23" y="58"/>
                      <a:pt x="22" y="46"/>
                      <a:pt x="22" y="36"/>
                    </a:cubicBezTo>
                    <a:cubicBezTo>
                      <a:pt x="22" y="30"/>
                      <a:pt x="23" y="25"/>
                      <a:pt x="26" y="22"/>
                    </a:cubicBezTo>
                    <a:cubicBezTo>
                      <a:pt x="29" y="19"/>
                      <a:pt x="30" y="14"/>
                      <a:pt x="30" y="10"/>
                    </a:cubicBezTo>
                    <a:cubicBezTo>
                      <a:pt x="30" y="7"/>
                      <a:pt x="29" y="4"/>
                      <a:pt x="28" y="2"/>
                    </a:cubicBezTo>
                    <a:cubicBezTo>
                      <a:pt x="27" y="2"/>
                      <a:pt x="24" y="1"/>
                      <a:pt x="20" y="1"/>
                    </a:cubicBezTo>
                    <a:cubicBezTo>
                      <a:pt x="12" y="1"/>
                      <a:pt x="3" y="2"/>
                      <a:pt x="1" y="2"/>
                    </a:cubicBezTo>
                    <a:cubicBezTo>
                      <a:pt x="1" y="3"/>
                      <a:pt x="1" y="4"/>
                      <a:pt x="1" y="5"/>
                    </a:cubicBezTo>
                    <a:cubicBezTo>
                      <a:pt x="1" y="9"/>
                      <a:pt x="1" y="13"/>
                      <a:pt x="5" y="17"/>
                    </a:cubicBezTo>
                    <a:cubicBezTo>
                      <a:pt x="12" y="24"/>
                      <a:pt x="21" y="38"/>
                      <a:pt x="20" y="89"/>
                    </a:cubicBezTo>
                    <a:cubicBezTo>
                      <a:pt x="19" y="136"/>
                      <a:pt x="19" y="147"/>
                      <a:pt x="19" y="149"/>
                    </a:cubicBezTo>
                    <a:lnTo>
                      <a:pt x="25" y="150"/>
                    </a:ln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7" name="Freeform 3049"/>
              <p:cNvSpPr>
                <a:spLocks/>
              </p:cNvSpPr>
              <p:nvPr/>
            </p:nvSpPr>
            <p:spPr bwMode="auto">
              <a:xfrm>
                <a:off x="1103" y="3903"/>
                <a:ext cx="49" cy="296"/>
              </a:xfrm>
              <a:custGeom>
                <a:avLst/>
                <a:gdLst>
                  <a:gd name="T0" fmla="*/ 3 w 23"/>
                  <a:gd name="T1" fmla="*/ 0 h 139"/>
                  <a:gd name="T2" fmla="*/ 1 w 23"/>
                  <a:gd name="T3" fmla="*/ 2 h 139"/>
                  <a:gd name="T4" fmla="*/ 7 w 23"/>
                  <a:gd name="T5" fmla="*/ 12 h 139"/>
                  <a:gd name="T6" fmla="*/ 11 w 23"/>
                  <a:gd name="T7" fmla="*/ 16 h 139"/>
                  <a:gd name="T8" fmla="*/ 15 w 23"/>
                  <a:gd name="T9" fmla="*/ 68 h 139"/>
                  <a:gd name="T10" fmla="*/ 15 w 23"/>
                  <a:gd name="T11" fmla="*/ 136 h 139"/>
                  <a:gd name="T12" fmla="*/ 16 w 23"/>
                  <a:gd name="T13" fmla="*/ 139 h 139"/>
                  <a:gd name="T14" fmla="*/ 16 w 23"/>
                  <a:gd name="T15" fmla="*/ 139 h 139"/>
                  <a:gd name="T16" fmla="*/ 18 w 23"/>
                  <a:gd name="T17" fmla="*/ 136 h 139"/>
                  <a:gd name="T18" fmla="*/ 15 w 23"/>
                  <a:gd name="T19" fmla="*/ 20 h 139"/>
                  <a:gd name="T20" fmla="*/ 21 w 23"/>
                  <a:gd name="T21" fmla="*/ 8 h 139"/>
                  <a:gd name="T22" fmla="*/ 15 w 23"/>
                  <a:gd name="T23" fmla="*/ 2 h 139"/>
                  <a:gd name="T24" fmla="*/ 12 w 23"/>
                  <a:gd name="T25" fmla="*/ 2 h 139"/>
                  <a:gd name="T26" fmla="*/ 11 w 23"/>
                  <a:gd name="T27" fmla="*/ 3 h 139"/>
                  <a:gd name="T28" fmla="*/ 6 w 23"/>
                  <a:gd name="T29" fmla="*/ 1 h 139"/>
                  <a:gd name="T30" fmla="*/ 3 w 2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39">
                    <a:moveTo>
                      <a:pt x="3" y="0"/>
                    </a:moveTo>
                    <a:cubicBezTo>
                      <a:pt x="2" y="0"/>
                      <a:pt x="1" y="1"/>
                      <a:pt x="1" y="2"/>
                    </a:cubicBezTo>
                    <a:cubicBezTo>
                      <a:pt x="0" y="7"/>
                      <a:pt x="7" y="12"/>
                      <a:pt x="7" y="12"/>
                    </a:cubicBezTo>
                    <a:cubicBezTo>
                      <a:pt x="7" y="12"/>
                      <a:pt x="10" y="12"/>
                      <a:pt x="11" y="16"/>
                    </a:cubicBezTo>
                    <a:cubicBezTo>
                      <a:pt x="13" y="20"/>
                      <a:pt x="14" y="31"/>
                      <a:pt x="15" y="68"/>
                    </a:cubicBezTo>
                    <a:cubicBezTo>
                      <a:pt x="16" y="105"/>
                      <a:pt x="16" y="129"/>
                      <a:pt x="15" y="136"/>
                    </a:cubicBezTo>
                    <a:cubicBezTo>
                      <a:pt x="15" y="138"/>
                      <a:pt x="15" y="139"/>
                      <a:pt x="16" y="139"/>
                    </a:cubicBezTo>
                    <a:cubicBezTo>
                      <a:pt x="16" y="139"/>
                      <a:pt x="16" y="139"/>
                      <a:pt x="16" y="139"/>
                    </a:cubicBezTo>
                    <a:cubicBezTo>
                      <a:pt x="17" y="138"/>
                      <a:pt x="18" y="136"/>
                      <a:pt x="18" y="136"/>
                    </a:cubicBezTo>
                    <a:cubicBezTo>
                      <a:pt x="19" y="129"/>
                      <a:pt x="14" y="28"/>
                      <a:pt x="15" y="20"/>
                    </a:cubicBezTo>
                    <a:cubicBezTo>
                      <a:pt x="16" y="13"/>
                      <a:pt x="18" y="14"/>
                      <a:pt x="21" y="8"/>
                    </a:cubicBezTo>
                    <a:cubicBezTo>
                      <a:pt x="23" y="4"/>
                      <a:pt x="19" y="2"/>
                      <a:pt x="15" y="2"/>
                    </a:cubicBezTo>
                    <a:cubicBezTo>
                      <a:pt x="14" y="2"/>
                      <a:pt x="13" y="2"/>
                      <a:pt x="12" y="2"/>
                    </a:cubicBezTo>
                    <a:cubicBezTo>
                      <a:pt x="11" y="2"/>
                      <a:pt x="11" y="3"/>
                      <a:pt x="11" y="3"/>
                    </a:cubicBezTo>
                    <a:cubicBezTo>
                      <a:pt x="9" y="3"/>
                      <a:pt x="8" y="2"/>
                      <a:pt x="6" y="1"/>
                    </a:cubicBezTo>
                    <a:cubicBezTo>
                      <a:pt x="5" y="1"/>
                      <a:pt x="4" y="0"/>
                      <a:pt x="3"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8" name="Freeform 3050"/>
              <p:cNvSpPr>
                <a:spLocks/>
              </p:cNvSpPr>
              <p:nvPr/>
            </p:nvSpPr>
            <p:spPr bwMode="auto">
              <a:xfrm>
                <a:off x="1086" y="3852"/>
                <a:ext cx="32" cy="51"/>
              </a:xfrm>
              <a:custGeom>
                <a:avLst/>
                <a:gdLst>
                  <a:gd name="T0" fmla="*/ 5 w 15"/>
                  <a:gd name="T1" fmla="*/ 0 h 24"/>
                  <a:gd name="T2" fmla="*/ 2 w 15"/>
                  <a:gd name="T3" fmla="*/ 19 h 24"/>
                  <a:gd name="T4" fmla="*/ 13 w 15"/>
                  <a:gd name="T5" fmla="*/ 21 h 24"/>
                  <a:gd name="T6" fmla="*/ 5 w 15"/>
                  <a:gd name="T7" fmla="*/ 0 h 24"/>
                </a:gdLst>
                <a:ahLst/>
                <a:cxnLst>
                  <a:cxn ang="0">
                    <a:pos x="T0" y="T1"/>
                  </a:cxn>
                  <a:cxn ang="0">
                    <a:pos x="T2" y="T3"/>
                  </a:cxn>
                  <a:cxn ang="0">
                    <a:pos x="T4" y="T5"/>
                  </a:cxn>
                  <a:cxn ang="0">
                    <a:pos x="T6" y="T7"/>
                  </a:cxn>
                </a:cxnLst>
                <a:rect l="0" t="0" r="r" b="b"/>
                <a:pathLst>
                  <a:path w="15" h="24">
                    <a:moveTo>
                      <a:pt x="5" y="0"/>
                    </a:moveTo>
                    <a:cubicBezTo>
                      <a:pt x="5" y="0"/>
                      <a:pt x="0" y="13"/>
                      <a:pt x="2" y="19"/>
                    </a:cubicBezTo>
                    <a:cubicBezTo>
                      <a:pt x="3" y="24"/>
                      <a:pt x="12" y="23"/>
                      <a:pt x="13" y="21"/>
                    </a:cubicBezTo>
                    <a:cubicBezTo>
                      <a:pt x="15" y="19"/>
                      <a:pt x="6" y="6"/>
                      <a:pt x="5"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9" name="Freeform 3051"/>
              <p:cNvSpPr>
                <a:spLocks noEditPoints="1"/>
              </p:cNvSpPr>
              <p:nvPr/>
            </p:nvSpPr>
            <p:spPr bwMode="auto">
              <a:xfrm>
                <a:off x="1089" y="3852"/>
                <a:ext cx="27" cy="49"/>
              </a:xfrm>
              <a:custGeom>
                <a:avLst/>
                <a:gdLst>
                  <a:gd name="T0" fmla="*/ 0 w 13"/>
                  <a:gd name="T1" fmla="*/ 19 h 23"/>
                  <a:gd name="T2" fmla="*/ 0 w 13"/>
                  <a:gd name="T3" fmla="*/ 16 h 23"/>
                  <a:gd name="T4" fmla="*/ 4 w 13"/>
                  <a:gd name="T5" fmla="*/ 0 h 23"/>
                  <a:gd name="T6" fmla="*/ 4 w 13"/>
                  <a:gd name="T7" fmla="*/ 0 h 23"/>
                  <a:gd name="T8" fmla="*/ 13 w 13"/>
                  <a:gd name="T9" fmla="*/ 20 h 23"/>
                  <a:gd name="T10" fmla="*/ 13 w 13"/>
                  <a:gd name="T11" fmla="*/ 21 h 23"/>
                  <a:gd name="T12" fmla="*/ 7 w 13"/>
                  <a:gd name="T13" fmla="*/ 23 h 23"/>
                  <a:gd name="T14" fmla="*/ 7 w 13"/>
                  <a:gd name="T15" fmla="*/ 23 h 23"/>
                  <a:gd name="T16" fmla="*/ 0 w 13"/>
                  <a:gd name="T17" fmla="*/ 19 h 23"/>
                  <a:gd name="T18" fmla="*/ 1 w 13"/>
                  <a:gd name="T19" fmla="*/ 16 h 23"/>
                  <a:gd name="T20" fmla="*/ 1 w 13"/>
                  <a:gd name="T21" fmla="*/ 19 h 23"/>
                  <a:gd name="T22" fmla="*/ 7 w 13"/>
                  <a:gd name="T23" fmla="*/ 22 h 23"/>
                  <a:gd name="T24" fmla="*/ 12 w 13"/>
                  <a:gd name="T25" fmla="*/ 21 h 23"/>
                  <a:gd name="T26" fmla="*/ 12 w 13"/>
                  <a:gd name="T27" fmla="*/ 20 h 23"/>
                  <a:gd name="T28" fmla="*/ 4 w 13"/>
                  <a:gd name="T29" fmla="*/ 1 h 23"/>
                  <a:gd name="T30" fmla="*/ 1 w 13"/>
                  <a:gd name="T31" fmla="*/ 16 h 23"/>
                  <a:gd name="T32" fmla="*/ 4 w 13"/>
                  <a:gd name="T33" fmla="*/ 0 h 23"/>
                  <a:gd name="T34" fmla="*/ 4 w 13"/>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3">
                    <a:moveTo>
                      <a:pt x="0" y="19"/>
                    </a:moveTo>
                    <a:cubicBezTo>
                      <a:pt x="0" y="18"/>
                      <a:pt x="0" y="17"/>
                      <a:pt x="0" y="16"/>
                    </a:cubicBezTo>
                    <a:cubicBezTo>
                      <a:pt x="0" y="10"/>
                      <a:pt x="4" y="0"/>
                      <a:pt x="4" y="0"/>
                    </a:cubicBezTo>
                    <a:cubicBezTo>
                      <a:pt x="4" y="0"/>
                      <a:pt x="4" y="0"/>
                      <a:pt x="4" y="0"/>
                    </a:cubicBezTo>
                    <a:cubicBezTo>
                      <a:pt x="5" y="5"/>
                      <a:pt x="13" y="17"/>
                      <a:pt x="13" y="20"/>
                    </a:cubicBezTo>
                    <a:cubicBezTo>
                      <a:pt x="13" y="20"/>
                      <a:pt x="13" y="21"/>
                      <a:pt x="13" y="21"/>
                    </a:cubicBezTo>
                    <a:cubicBezTo>
                      <a:pt x="12" y="22"/>
                      <a:pt x="9" y="23"/>
                      <a:pt x="7" y="23"/>
                    </a:cubicBezTo>
                    <a:cubicBezTo>
                      <a:pt x="7" y="23"/>
                      <a:pt x="7" y="23"/>
                      <a:pt x="7" y="23"/>
                    </a:cubicBezTo>
                    <a:cubicBezTo>
                      <a:pt x="4" y="23"/>
                      <a:pt x="1" y="22"/>
                      <a:pt x="0" y="19"/>
                    </a:cubicBezTo>
                    <a:close/>
                    <a:moveTo>
                      <a:pt x="1" y="16"/>
                    </a:moveTo>
                    <a:cubicBezTo>
                      <a:pt x="1" y="17"/>
                      <a:pt x="1" y="18"/>
                      <a:pt x="1" y="19"/>
                    </a:cubicBezTo>
                    <a:cubicBezTo>
                      <a:pt x="2" y="21"/>
                      <a:pt x="4" y="22"/>
                      <a:pt x="7" y="22"/>
                    </a:cubicBezTo>
                    <a:cubicBezTo>
                      <a:pt x="9" y="22"/>
                      <a:pt x="11" y="21"/>
                      <a:pt x="12" y="21"/>
                    </a:cubicBezTo>
                    <a:cubicBezTo>
                      <a:pt x="12" y="20"/>
                      <a:pt x="12" y="20"/>
                      <a:pt x="12" y="20"/>
                    </a:cubicBezTo>
                    <a:cubicBezTo>
                      <a:pt x="12" y="17"/>
                      <a:pt x="6" y="7"/>
                      <a:pt x="4" y="1"/>
                    </a:cubicBezTo>
                    <a:cubicBezTo>
                      <a:pt x="3" y="4"/>
                      <a:pt x="1" y="11"/>
                      <a:pt x="1" y="16"/>
                    </a:cubicBezTo>
                    <a:close/>
                    <a:moveTo>
                      <a:pt x="4" y="0"/>
                    </a:moveTo>
                    <a:cubicBezTo>
                      <a:pt x="4" y="0"/>
                      <a:pt x="4" y="0"/>
                      <a:pt x="4" y="0"/>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0" name="Freeform 3052"/>
              <p:cNvSpPr>
                <a:spLocks/>
              </p:cNvSpPr>
              <p:nvPr/>
            </p:nvSpPr>
            <p:spPr bwMode="auto">
              <a:xfrm>
                <a:off x="1089" y="3865"/>
                <a:ext cx="17" cy="28"/>
              </a:xfrm>
              <a:custGeom>
                <a:avLst/>
                <a:gdLst>
                  <a:gd name="T0" fmla="*/ 4 w 8"/>
                  <a:gd name="T1" fmla="*/ 0 h 13"/>
                  <a:gd name="T2" fmla="*/ 4 w 8"/>
                  <a:gd name="T3" fmla="*/ 0 h 13"/>
                  <a:gd name="T4" fmla="*/ 3 w 8"/>
                  <a:gd name="T5" fmla="*/ 12 h 13"/>
                  <a:gd name="T6" fmla="*/ 5 w 8"/>
                  <a:gd name="T7" fmla="*/ 13 h 13"/>
                  <a:gd name="T8" fmla="*/ 7 w 8"/>
                  <a:gd name="T9" fmla="*/ 7 h 13"/>
                  <a:gd name="T10" fmla="*/ 4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4" y="0"/>
                    </a:moveTo>
                    <a:cubicBezTo>
                      <a:pt x="4" y="0"/>
                      <a:pt x="4" y="0"/>
                      <a:pt x="4" y="0"/>
                    </a:cubicBezTo>
                    <a:cubicBezTo>
                      <a:pt x="4" y="0"/>
                      <a:pt x="0" y="8"/>
                      <a:pt x="3" y="12"/>
                    </a:cubicBezTo>
                    <a:cubicBezTo>
                      <a:pt x="4" y="13"/>
                      <a:pt x="4" y="13"/>
                      <a:pt x="5" y="13"/>
                    </a:cubicBezTo>
                    <a:cubicBezTo>
                      <a:pt x="7" y="13"/>
                      <a:pt x="8" y="10"/>
                      <a:pt x="7" y="7"/>
                    </a:cubicBezTo>
                    <a:cubicBezTo>
                      <a:pt x="6" y="4"/>
                      <a:pt x="5" y="0"/>
                      <a:pt x="4"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1" name="Freeform 3053"/>
              <p:cNvSpPr>
                <a:spLocks/>
              </p:cNvSpPr>
              <p:nvPr/>
            </p:nvSpPr>
            <p:spPr bwMode="auto">
              <a:xfrm>
                <a:off x="1103" y="3869"/>
                <a:ext cx="49" cy="39"/>
              </a:xfrm>
              <a:custGeom>
                <a:avLst/>
                <a:gdLst>
                  <a:gd name="T0" fmla="*/ 7 w 23"/>
                  <a:gd name="T1" fmla="*/ 2 h 18"/>
                  <a:gd name="T2" fmla="*/ 3 w 23"/>
                  <a:gd name="T3" fmla="*/ 5 h 18"/>
                  <a:gd name="T4" fmla="*/ 12 w 23"/>
                  <a:gd name="T5" fmla="*/ 16 h 18"/>
                  <a:gd name="T6" fmla="*/ 14 w 23"/>
                  <a:gd name="T7" fmla="*/ 2 h 18"/>
                  <a:gd name="T8" fmla="*/ 7 w 23"/>
                  <a:gd name="T9" fmla="*/ 2 h 18"/>
                </a:gdLst>
                <a:ahLst/>
                <a:cxnLst>
                  <a:cxn ang="0">
                    <a:pos x="T0" y="T1"/>
                  </a:cxn>
                  <a:cxn ang="0">
                    <a:pos x="T2" y="T3"/>
                  </a:cxn>
                  <a:cxn ang="0">
                    <a:pos x="T4" y="T5"/>
                  </a:cxn>
                  <a:cxn ang="0">
                    <a:pos x="T6" y="T7"/>
                  </a:cxn>
                  <a:cxn ang="0">
                    <a:pos x="T8" y="T9"/>
                  </a:cxn>
                </a:cxnLst>
                <a:rect l="0" t="0" r="r" b="b"/>
                <a:pathLst>
                  <a:path w="23" h="18">
                    <a:moveTo>
                      <a:pt x="7" y="2"/>
                    </a:moveTo>
                    <a:cubicBezTo>
                      <a:pt x="7" y="2"/>
                      <a:pt x="4" y="0"/>
                      <a:pt x="3" y="5"/>
                    </a:cubicBezTo>
                    <a:cubicBezTo>
                      <a:pt x="2" y="10"/>
                      <a:pt x="0" y="18"/>
                      <a:pt x="12" y="16"/>
                    </a:cubicBezTo>
                    <a:cubicBezTo>
                      <a:pt x="23" y="14"/>
                      <a:pt x="19" y="3"/>
                      <a:pt x="14" y="2"/>
                    </a:cubicBezTo>
                    <a:cubicBezTo>
                      <a:pt x="9" y="2"/>
                      <a:pt x="7" y="2"/>
                      <a:pt x="7"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2" name="Freeform 3054"/>
              <p:cNvSpPr>
                <a:spLocks noEditPoints="1"/>
              </p:cNvSpPr>
              <p:nvPr/>
            </p:nvSpPr>
            <p:spPr bwMode="auto">
              <a:xfrm>
                <a:off x="1108" y="3872"/>
                <a:ext cx="36" cy="31"/>
              </a:xfrm>
              <a:custGeom>
                <a:avLst/>
                <a:gdLst>
                  <a:gd name="T0" fmla="*/ 1 w 17"/>
                  <a:gd name="T1" fmla="*/ 14 h 15"/>
                  <a:gd name="T2" fmla="*/ 0 w 17"/>
                  <a:gd name="T3" fmla="*/ 9 h 15"/>
                  <a:gd name="T4" fmla="*/ 1 w 17"/>
                  <a:gd name="T5" fmla="*/ 4 h 15"/>
                  <a:gd name="T6" fmla="*/ 3 w 17"/>
                  <a:gd name="T7" fmla="*/ 0 h 15"/>
                  <a:gd name="T8" fmla="*/ 5 w 17"/>
                  <a:gd name="T9" fmla="*/ 1 h 15"/>
                  <a:gd name="T10" fmla="*/ 7 w 17"/>
                  <a:gd name="T11" fmla="*/ 1 h 15"/>
                  <a:gd name="T12" fmla="*/ 12 w 17"/>
                  <a:gd name="T13" fmla="*/ 1 h 15"/>
                  <a:gd name="T14" fmla="*/ 17 w 17"/>
                  <a:gd name="T15" fmla="*/ 8 h 15"/>
                  <a:gd name="T16" fmla="*/ 10 w 17"/>
                  <a:gd name="T17" fmla="*/ 15 h 15"/>
                  <a:gd name="T18" fmla="*/ 7 w 17"/>
                  <a:gd name="T19" fmla="*/ 15 h 15"/>
                  <a:gd name="T20" fmla="*/ 1 w 17"/>
                  <a:gd name="T21" fmla="*/ 14 h 15"/>
                  <a:gd name="T22" fmla="*/ 3 w 17"/>
                  <a:gd name="T23" fmla="*/ 1 h 15"/>
                  <a:gd name="T24" fmla="*/ 1 w 17"/>
                  <a:gd name="T25" fmla="*/ 4 h 15"/>
                  <a:gd name="T26" fmla="*/ 1 w 17"/>
                  <a:gd name="T27" fmla="*/ 9 h 15"/>
                  <a:gd name="T28" fmla="*/ 7 w 17"/>
                  <a:gd name="T29" fmla="*/ 15 h 15"/>
                  <a:gd name="T30" fmla="*/ 10 w 17"/>
                  <a:gd name="T31" fmla="*/ 14 h 15"/>
                  <a:gd name="T32" fmla="*/ 17 w 17"/>
                  <a:gd name="T33" fmla="*/ 8 h 15"/>
                  <a:gd name="T34" fmla="*/ 12 w 17"/>
                  <a:gd name="T35" fmla="*/ 2 h 15"/>
                  <a:gd name="T36" fmla="*/ 7 w 17"/>
                  <a:gd name="T37" fmla="*/ 1 h 15"/>
                  <a:gd name="T38" fmla="*/ 5 w 17"/>
                  <a:gd name="T39" fmla="*/ 1 h 15"/>
                  <a:gd name="T40" fmla="*/ 4 w 17"/>
                  <a:gd name="T41" fmla="*/ 1 h 15"/>
                  <a:gd name="T42" fmla="*/ 4 w 17"/>
                  <a:gd name="T43" fmla="*/ 1 h 15"/>
                  <a:gd name="T44" fmla="*/ 4 w 17"/>
                  <a:gd name="T45" fmla="*/ 1 h 15"/>
                  <a:gd name="T46" fmla="*/ 3 w 17"/>
                  <a:gd name="T47" fmla="*/ 1 h 15"/>
                  <a:gd name="T48" fmla="*/ 5 w 17"/>
                  <a:gd name="T49" fmla="*/ 1 h 15"/>
                  <a:gd name="T50" fmla="*/ 5 w 17"/>
                  <a:gd name="T5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5">
                    <a:moveTo>
                      <a:pt x="1" y="14"/>
                    </a:moveTo>
                    <a:cubicBezTo>
                      <a:pt x="0" y="12"/>
                      <a:pt x="0" y="11"/>
                      <a:pt x="0" y="9"/>
                    </a:cubicBezTo>
                    <a:cubicBezTo>
                      <a:pt x="0" y="8"/>
                      <a:pt x="0" y="6"/>
                      <a:pt x="1" y="4"/>
                    </a:cubicBezTo>
                    <a:cubicBezTo>
                      <a:pt x="1" y="1"/>
                      <a:pt x="2" y="0"/>
                      <a:pt x="3" y="0"/>
                    </a:cubicBezTo>
                    <a:cubicBezTo>
                      <a:pt x="4" y="0"/>
                      <a:pt x="4" y="1"/>
                      <a:pt x="5" y="1"/>
                    </a:cubicBezTo>
                    <a:cubicBezTo>
                      <a:pt x="5" y="1"/>
                      <a:pt x="5" y="1"/>
                      <a:pt x="7" y="1"/>
                    </a:cubicBezTo>
                    <a:cubicBezTo>
                      <a:pt x="8" y="1"/>
                      <a:pt x="10" y="1"/>
                      <a:pt x="12" y="1"/>
                    </a:cubicBezTo>
                    <a:cubicBezTo>
                      <a:pt x="15" y="2"/>
                      <a:pt x="17" y="5"/>
                      <a:pt x="17" y="8"/>
                    </a:cubicBezTo>
                    <a:cubicBezTo>
                      <a:pt x="17" y="11"/>
                      <a:pt x="15" y="14"/>
                      <a:pt x="10" y="15"/>
                    </a:cubicBezTo>
                    <a:cubicBezTo>
                      <a:pt x="9" y="15"/>
                      <a:pt x="8" y="15"/>
                      <a:pt x="7" y="15"/>
                    </a:cubicBezTo>
                    <a:cubicBezTo>
                      <a:pt x="4" y="15"/>
                      <a:pt x="2" y="15"/>
                      <a:pt x="1" y="14"/>
                    </a:cubicBezTo>
                    <a:close/>
                    <a:moveTo>
                      <a:pt x="3" y="1"/>
                    </a:moveTo>
                    <a:cubicBezTo>
                      <a:pt x="3" y="1"/>
                      <a:pt x="2" y="2"/>
                      <a:pt x="1" y="4"/>
                    </a:cubicBezTo>
                    <a:cubicBezTo>
                      <a:pt x="1" y="6"/>
                      <a:pt x="1" y="8"/>
                      <a:pt x="1" y="9"/>
                    </a:cubicBezTo>
                    <a:cubicBezTo>
                      <a:pt x="1" y="12"/>
                      <a:pt x="2" y="15"/>
                      <a:pt x="7" y="15"/>
                    </a:cubicBezTo>
                    <a:cubicBezTo>
                      <a:pt x="8" y="15"/>
                      <a:pt x="9" y="15"/>
                      <a:pt x="10" y="14"/>
                    </a:cubicBezTo>
                    <a:cubicBezTo>
                      <a:pt x="15" y="14"/>
                      <a:pt x="17" y="11"/>
                      <a:pt x="17" y="8"/>
                    </a:cubicBezTo>
                    <a:cubicBezTo>
                      <a:pt x="17" y="5"/>
                      <a:pt x="14" y="2"/>
                      <a:pt x="12" y="2"/>
                    </a:cubicBezTo>
                    <a:cubicBezTo>
                      <a:pt x="10" y="1"/>
                      <a:pt x="8" y="1"/>
                      <a:pt x="7"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lose/>
                    <a:moveTo>
                      <a:pt x="5" y="1"/>
                    </a:moveTo>
                    <a:cubicBezTo>
                      <a:pt x="5" y="1"/>
                      <a:pt x="5" y="1"/>
                      <a:pt x="5" y="1"/>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3" name="Freeform 3055"/>
              <p:cNvSpPr>
                <a:spLocks/>
              </p:cNvSpPr>
              <p:nvPr/>
            </p:nvSpPr>
            <p:spPr bwMode="auto">
              <a:xfrm>
                <a:off x="1106" y="3880"/>
                <a:ext cx="36" cy="17"/>
              </a:xfrm>
              <a:custGeom>
                <a:avLst/>
                <a:gdLst>
                  <a:gd name="T0" fmla="*/ 8 w 17"/>
                  <a:gd name="T1" fmla="*/ 0 h 8"/>
                  <a:gd name="T2" fmla="*/ 6 w 17"/>
                  <a:gd name="T3" fmla="*/ 1 h 8"/>
                  <a:gd name="T4" fmla="*/ 7 w 17"/>
                  <a:gd name="T5" fmla="*/ 8 h 8"/>
                  <a:gd name="T6" fmla="*/ 8 w 17"/>
                  <a:gd name="T7" fmla="*/ 8 h 8"/>
                  <a:gd name="T8" fmla="*/ 14 w 17"/>
                  <a:gd name="T9" fmla="*/ 2 h 8"/>
                  <a:gd name="T10" fmla="*/ 8 w 17"/>
                  <a:gd name="T11" fmla="*/ 0 h 8"/>
                </a:gdLst>
                <a:ahLst/>
                <a:cxnLst>
                  <a:cxn ang="0">
                    <a:pos x="T0" y="T1"/>
                  </a:cxn>
                  <a:cxn ang="0">
                    <a:pos x="T2" y="T3"/>
                  </a:cxn>
                  <a:cxn ang="0">
                    <a:pos x="T4" y="T5"/>
                  </a:cxn>
                  <a:cxn ang="0">
                    <a:pos x="T6" y="T7"/>
                  </a:cxn>
                  <a:cxn ang="0">
                    <a:pos x="T8" y="T9"/>
                  </a:cxn>
                  <a:cxn ang="0">
                    <a:pos x="T10" y="T11"/>
                  </a:cxn>
                </a:cxnLst>
                <a:rect l="0" t="0" r="r" b="b"/>
                <a:pathLst>
                  <a:path w="17" h="8">
                    <a:moveTo>
                      <a:pt x="8" y="0"/>
                    </a:moveTo>
                    <a:cubicBezTo>
                      <a:pt x="7" y="0"/>
                      <a:pt x="6" y="0"/>
                      <a:pt x="6" y="1"/>
                    </a:cubicBezTo>
                    <a:cubicBezTo>
                      <a:pt x="6" y="1"/>
                      <a:pt x="0" y="7"/>
                      <a:pt x="7" y="8"/>
                    </a:cubicBezTo>
                    <a:cubicBezTo>
                      <a:pt x="7" y="8"/>
                      <a:pt x="8" y="8"/>
                      <a:pt x="8" y="8"/>
                    </a:cubicBezTo>
                    <a:cubicBezTo>
                      <a:pt x="14" y="8"/>
                      <a:pt x="17" y="4"/>
                      <a:pt x="14" y="2"/>
                    </a:cubicBezTo>
                    <a:cubicBezTo>
                      <a:pt x="12" y="0"/>
                      <a:pt x="10" y="0"/>
                      <a:pt x="8"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4" name="Freeform 3056"/>
              <p:cNvSpPr>
                <a:spLocks/>
              </p:cNvSpPr>
              <p:nvPr/>
            </p:nvSpPr>
            <p:spPr bwMode="auto">
              <a:xfrm>
                <a:off x="1133" y="3852"/>
                <a:ext cx="36" cy="54"/>
              </a:xfrm>
              <a:custGeom>
                <a:avLst/>
                <a:gdLst>
                  <a:gd name="T0" fmla="*/ 14 w 17"/>
                  <a:gd name="T1" fmla="*/ 0 h 25"/>
                  <a:gd name="T2" fmla="*/ 10 w 17"/>
                  <a:gd name="T3" fmla="*/ 22 h 25"/>
                  <a:gd name="T4" fmla="*/ 2 w 17"/>
                  <a:gd name="T5" fmla="*/ 19 h 25"/>
                  <a:gd name="T6" fmla="*/ 14 w 17"/>
                  <a:gd name="T7" fmla="*/ 0 h 25"/>
                </a:gdLst>
                <a:ahLst/>
                <a:cxnLst>
                  <a:cxn ang="0">
                    <a:pos x="T0" y="T1"/>
                  </a:cxn>
                  <a:cxn ang="0">
                    <a:pos x="T2" y="T3"/>
                  </a:cxn>
                  <a:cxn ang="0">
                    <a:pos x="T4" y="T5"/>
                  </a:cxn>
                  <a:cxn ang="0">
                    <a:pos x="T6" y="T7"/>
                  </a:cxn>
                </a:cxnLst>
                <a:rect l="0" t="0" r="r" b="b"/>
                <a:pathLst>
                  <a:path w="17" h="25">
                    <a:moveTo>
                      <a:pt x="14" y="0"/>
                    </a:moveTo>
                    <a:cubicBezTo>
                      <a:pt x="14" y="0"/>
                      <a:pt x="17" y="18"/>
                      <a:pt x="10" y="22"/>
                    </a:cubicBezTo>
                    <a:cubicBezTo>
                      <a:pt x="4" y="25"/>
                      <a:pt x="0" y="22"/>
                      <a:pt x="2" y="19"/>
                    </a:cubicBezTo>
                    <a:cubicBezTo>
                      <a:pt x="4" y="16"/>
                      <a:pt x="12" y="5"/>
                      <a:pt x="14"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5" name="Freeform 3057"/>
              <p:cNvSpPr>
                <a:spLocks noEditPoints="1"/>
              </p:cNvSpPr>
              <p:nvPr/>
            </p:nvSpPr>
            <p:spPr bwMode="auto">
              <a:xfrm>
                <a:off x="1135" y="3850"/>
                <a:ext cx="30" cy="51"/>
              </a:xfrm>
              <a:custGeom>
                <a:avLst/>
                <a:gdLst>
                  <a:gd name="T0" fmla="*/ 0 w 14"/>
                  <a:gd name="T1" fmla="*/ 22 h 24"/>
                  <a:gd name="T2" fmla="*/ 1 w 14"/>
                  <a:gd name="T3" fmla="*/ 20 h 24"/>
                  <a:gd name="T4" fmla="*/ 13 w 14"/>
                  <a:gd name="T5" fmla="*/ 1 h 24"/>
                  <a:gd name="T6" fmla="*/ 13 w 14"/>
                  <a:gd name="T7" fmla="*/ 0 h 24"/>
                  <a:gd name="T8" fmla="*/ 13 w 14"/>
                  <a:gd name="T9" fmla="*/ 1 h 24"/>
                  <a:gd name="T10" fmla="*/ 14 w 14"/>
                  <a:gd name="T11" fmla="*/ 10 h 24"/>
                  <a:gd name="T12" fmla="*/ 10 w 14"/>
                  <a:gd name="T13" fmla="*/ 23 h 24"/>
                  <a:gd name="T14" fmla="*/ 4 w 14"/>
                  <a:gd name="T15" fmla="*/ 24 h 24"/>
                  <a:gd name="T16" fmla="*/ 0 w 14"/>
                  <a:gd name="T17" fmla="*/ 22 h 24"/>
                  <a:gd name="T18" fmla="*/ 1 w 14"/>
                  <a:gd name="T19" fmla="*/ 20 h 24"/>
                  <a:gd name="T20" fmla="*/ 1 w 14"/>
                  <a:gd name="T21" fmla="*/ 22 h 24"/>
                  <a:gd name="T22" fmla="*/ 4 w 14"/>
                  <a:gd name="T23" fmla="*/ 24 h 24"/>
                  <a:gd name="T24" fmla="*/ 9 w 14"/>
                  <a:gd name="T25" fmla="*/ 22 h 24"/>
                  <a:gd name="T26" fmla="*/ 13 w 14"/>
                  <a:gd name="T27" fmla="*/ 10 h 24"/>
                  <a:gd name="T28" fmla="*/ 13 w 14"/>
                  <a:gd name="T29" fmla="*/ 2 h 24"/>
                  <a:gd name="T30" fmla="*/ 1 w 14"/>
                  <a:gd name="T3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4">
                    <a:moveTo>
                      <a:pt x="0" y="22"/>
                    </a:moveTo>
                    <a:cubicBezTo>
                      <a:pt x="0" y="21"/>
                      <a:pt x="0" y="20"/>
                      <a:pt x="1" y="20"/>
                    </a:cubicBezTo>
                    <a:cubicBezTo>
                      <a:pt x="2" y="17"/>
                      <a:pt x="11" y="6"/>
                      <a:pt x="13" y="1"/>
                    </a:cubicBezTo>
                    <a:cubicBezTo>
                      <a:pt x="13" y="0"/>
                      <a:pt x="13" y="0"/>
                      <a:pt x="13" y="0"/>
                    </a:cubicBezTo>
                    <a:cubicBezTo>
                      <a:pt x="13" y="1"/>
                      <a:pt x="13" y="1"/>
                      <a:pt x="13" y="1"/>
                    </a:cubicBezTo>
                    <a:cubicBezTo>
                      <a:pt x="13" y="1"/>
                      <a:pt x="14" y="5"/>
                      <a:pt x="14" y="10"/>
                    </a:cubicBezTo>
                    <a:cubicBezTo>
                      <a:pt x="14" y="15"/>
                      <a:pt x="13" y="21"/>
                      <a:pt x="10" y="23"/>
                    </a:cubicBezTo>
                    <a:cubicBezTo>
                      <a:pt x="7" y="24"/>
                      <a:pt x="6" y="24"/>
                      <a:pt x="4" y="24"/>
                    </a:cubicBezTo>
                    <a:cubicBezTo>
                      <a:pt x="2" y="24"/>
                      <a:pt x="0" y="23"/>
                      <a:pt x="0" y="22"/>
                    </a:cubicBezTo>
                    <a:close/>
                    <a:moveTo>
                      <a:pt x="1" y="20"/>
                    </a:moveTo>
                    <a:cubicBezTo>
                      <a:pt x="1" y="21"/>
                      <a:pt x="1" y="21"/>
                      <a:pt x="1" y="22"/>
                    </a:cubicBezTo>
                    <a:cubicBezTo>
                      <a:pt x="1" y="23"/>
                      <a:pt x="2" y="24"/>
                      <a:pt x="4" y="24"/>
                    </a:cubicBezTo>
                    <a:cubicBezTo>
                      <a:pt x="5" y="24"/>
                      <a:pt x="7" y="23"/>
                      <a:pt x="9" y="22"/>
                    </a:cubicBezTo>
                    <a:cubicBezTo>
                      <a:pt x="12" y="21"/>
                      <a:pt x="13" y="15"/>
                      <a:pt x="13" y="10"/>
                    </a:cubicBezTo>
                    <a:cubicBezTo>
                      <a:pt x="13" y="7"/>
                      <a:pt x="13" y="4"/>
                      <a:pt x="13" y="2"/>
                    </a:cubicBezTo>
                    <a:cubicBezTo>
                      <a:pt x="10" y="7"/>
                      <a:pt x="3" y="17"/>
                      <a:pt x="1" y="20"/>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6" name="Freeform 3058"/>
              <p:cNvSpPr>
                <a:spLocks/>
              </p:cNvSpPr>
              <p:nvPr/>
            </p:nvSpPr>
            <p:spPr bwMode="auto">
              <a:xfrm>
                <a:off x="1146" y="3872"/>
                <a:ext cx="17" cy="21"/>
              </a:xfrm>
              <a:custGeom>
                <a:avLst/>
                <a:gdLst>
                  <a:gd name="T0" fmla="*/ 7 w 8"/>
                  <a:gd name="T1" fmla="*/ 0 h 10"/>
                  <a:gd name="T2" fmla="*/ 5 w 8"/>
                  <a:gd name="T3" fmla="*/ 1 h 10"/>
                  <a:gd name="T4" fmla="*/ 2 w 8"/>
                  <a:gd name="T5" fmla="*/ 5 h 10"/>
                  <a:gd name="T6" fmla="*/ 3 w 8"/>
                  <a:gd name="T7" fmla="*/ 10 h 10"/>
                  <a:gd name="T8" fmla="*/ 5 w 8"/>
                  <a:gd name="T9" fmla="*/ 9 h 10"/>
                  <a:gd name="T10" fmla="*/ 7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7" y="0"/>
                    </a:moveTo>
                    <a:cubicBezTo>
                      <a:pt x="6" y="0"/>
                      <a:pt x="6" y="0"/>
                      <a:pt x="5" y="1"/>
                    </a:cubicBezTo>
                    <a:cubicBezTo>
                      <a:pt x="5" y="1"/>
                      <a:pt x="5" y="2"/>
                      <a:pt x="2" y="5"/>
                    </a:cubicBezTo>
                    <a:cubicBezTo>
                      <a:pt x="0" y="7"/>
                      <a:pt x="1" y="10"/>
                      <a:pt x="3" y="10"/>
                    </a:cubicBezTo>
                    <a:cubicBezTo>
                      <a:pt x="3" y="10"/>
                      <a:pt x="4" y="10"/>
                      <a:pt x="5" y="9"/>
                    </a:cubicBezTo>
                    <a:cubicBezTo>
                      <a:pt x="8" y="6"/>
                      <a:pt x="8" y="0"/>
                      <a:pt x="7"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7" name="Freeform 3059"/>
              <p:cNvSpPr>
                <a:spLocks/>
              </p:cNvSpPr>
              <p:nvPr/>
            </p:nvSpPr>
            <p:spPr bwMode="auto">
              <a:xfrm>
                <a:off x="1074" y="4203"/>
                <a:ext cx="89" cy="100"/>
              </a:xfrm>
              <a:custGeom>
                <a:avLst/>
                <a:gdLst>
                  <a:gd name="T0" fmla="*/ 21 w 42"/>
                  <a:gd name="T1" fmla="*/ 3 h 47"/>
                  <a:gd name="T2" fmla="*/ 17 w 42"/>
                  <a:gd name="T3" fmla="*/ 16 h 47"/>
                  <a:gd name="T4" fmla="*/ 1 w 42"/>
                  <a:gd name="T5" fmla="*/ 32 h 47"/>
                  <a:gd name="T6" fmla="*/ 5 w 42"/>
                  <a:gd name="T7" fmla="*/ 39 h 47"/>
                  <a:gd name="T8" fmla="*/ 17 w 42"/>
                  <a:gd name="T9" fmla="*/ 41 h 47"/>
                  <a:gd name="T10" fmla="*/ 27 w 42"/>
                  <a:gd name="T11" fmla="*/ 45 h 47"/>
                  <a:gd name="T12" fmla="*/ 35 w 42"/>
                  <a:gd name="T13" fmla="*/ 35 h 47"/>
                  <a:gd name="T14" fmla="*/ 38 w 42"/>
                  <a:gd name="T15" fmla="*/ 24 h 47"/>
                  <a:gd name="T16" fmla="*/ 42 w 42"/>
                  <a:gd name="T17" fmla="*/ 13 h 47"/>
                  <a:gd name="T18" fmla="*/ 21 w 42"/>
                  <a:gd name="T1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7">
                    <a:moveTo>
                      <a:pt x="21" y="3"/>
                    </a:moveTo>
                    <a:cubicBezTo>
                      <a:pt x="21" y="3"/>
                      <a:pt x="22" y="10"/>
                      <a:pt x="17" y="16"/>
                    </a:cubicBezTo>
                    <a:cubicBezTo>
                      <a:pt x="9" y="24"/>
                      <a:pt x="1" y="29"/>
                      <a:pt x="1" y="32"/>
                    </a:cubicBezTo>
                    <a:cubicBezTo>
                      <a:pt x="0" y="36"/>
                      <a:pt x="3" y="37"/>
                      <a:pt x="5" y="39"/>
                    </a:cubicBezTo>
                    <a:cubicBezTo>
                      <a:pt x="7" y="41"/>
                      <a:pt x="12" y="43"/>
                      <a:pt x="17" y="41"/>
                    </a:cubicBezTo>
                    <a:cubicBezTo>
                      <a:pt x="21" y="40"/>
                      <a:pt x="25" y="42"/>
                      <a:pt x="27" y="45"/>
                    </a:cubicBezTo>
                    <a:cubicBezTo>
                      <a:pt x="29" y="47"/>
                      <a:pt x="34" y="41"/>
                      <a:pt x="35" y="35"/>
                    </a:cubicBezTo>
                    <a:cubicBezTo>
                      <a:pt x="36" y="29"/>
                      <a:pt x="34" y="29"/>
                      <a:pt x="38" y="24"/>
                    </a:cubicBezTo>
                    <a:cubicBezTo>
                      <a:pt x="42" y="18"/>
                      <a:pt x="42" y="13"/>
                      <a:pt x="42" y="13"/>
                    </a:cubicBezTo>
                    <a:cubicBezTo>
                      <a:pt x="42" y="13"/>
                      <a:pt x="22" y="0"/>
                      <a:pt x="21"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8" name="Freeform 3060"/>
              <p:cNvSpPr>
                <a:spLocks noEditPoints="1"/>
              </p:cNvSpPr>
              <p:nvPr/>
            </p:nvSpPr>
            <p:spPr bwMode="auto">
              <a:xfrm>
                <a:off x="1074" y="4207"/>
                <a:ext cx="89" cy="94"/>
              </a:xfrm>
              <a:custGeom>
                <a:avLst/>
                <a:gdLst>
                  <a:gd name="T0" fmla="*/ 27 w 42"/>
                  <a:gd name="T1" fmla="*/ 43 h 44"/>
                  <a:gd name="T2" fmla="*/ 19 w 42"/>
                  <a:gd name="T3" fmla="*/ 39 h 44"/>
                  <a:gd name="T4" fmla="*/ 17 w 42"/>
                  <a:gd name="T5" fmla="*/ 40 h 44"/>
                  <a:gd name="T6" fmla="*/ 13 w 42"/>
                  <a:gd name="T7" fmla="*/ 40 h 44"/>
                  <a:gd name="T8" fmla="*/ 5 w 42"/>
                  <a:gd name="T9" fmla="*/ 37 h 44"/>
                  <a:gd name="T10" fmla="*/ 0 w 42"/>
                  <a:gd name="T11" fmla="*/ 31 h 44"/>
                  <a:gd name="T12" fmla="*/ 0 w 42"/>
                  <a:gd name="T13" fmla="*/ 30 h 44"/>
                  <a:gd name="T14" fmla="*/ 17 w 42"/>
                  <a:gd name="T15" fmla="*/ 14 h 44"/>
                  <a:gd name="T16" fmla="*/ 21 w 42"/>
                  <a:gd name="T17" fmla="*/ 2 h 44"/>
                  <a:gd name="T18" fmla="*/ 21 w 42"/>
                  <a:gd name="T19" fmla="*/ 1 h 44"/>
                  <a:gd name="T20" fmla="*/ 21 w 42"/>
                  <a:gd name="T21" fmla="*/ 1 h 44"/>
                  <a:gd name="T22" fmla="*/ 21 w 42"/>
                  <a:gd name="T23" fmla="*/ 1 h 44"/>
                  <a:gd name="T24" fmla="*/ 22 w 42"/>
                  <a:gd name="T25" fmla="*/ 0 h 44"/>
                  <a:gd name="T26" fmla="*/ 42 w 42"/>
                  <a:gd name="T27" fmla="*/ 11 h 44"/>
                  <a:gd name="T28" fmla="*/ 42 w 42"/>
                  <a:gd name="T29" fmla="*/ 11 h 44"/>
                  <a:gd name="T30" fmla="*/ 42 w 42"/>
                  <a:gd name="T31" fmla="*/ 11 h 44"/>
                  <a:gd name="T32" fmla="*/ 42 w 42"/>
                  <a:gd name="T33" fmla="*/ 12 h 44"/>
                  <a:gd name="T34" fmla="*/ 38 w 42"/>
                  <a:gd name="T35" fmla="*/ 22 h 44"/>
                  <a:gd name="T36" fmla="*/ 36 w 42"/>
                  <a:gd name="T37" fmla="*/ 27 h 44"/>
                  <a:gd name="T38" fmla="*/ 36 w 42"/>
                  <a:gd name="T39" fmla="*/ 30 h 44"/>
                  <a:gd name="T40" fmla="*/ 36 w 42"/>
                  <a:gd name="T41" fmla="*/ 33 h 44"/>
                  <a:gd name="T42" fmla="*/ 28 w 42"/>
                  <a:gd name="T43" fmla="*/ 44 h 44"/>
                  <a:gd name="T44" fmla="*/ 28 w 42"/>
                  <a:gd name="T45" fmla="*/ 44 h 44"/>
                  <a:gd name="T46" fmla="*/ 27 w 42"/>
                  <a:gd name="T47" fmla="*/ 43 h 44"/>
                  <a:gd name="T48" fmla="*/ 19 w 42"/>
                  <a:gd name="T49" fmla="*/ 39 h 44"/>
                  <a:gd name="T50" fmla="*/ 27 w 42"/>
                  <a:gd name="T51" fmla="*/ 43 h 44"/>
                  <a:gd name="T52" fmla="*/ 28 w 42"/>
                  <a:gd name="T53" fmla="*/ 43 h 44"/>
                  <a:gd name="T54" fmla="*/ 35 w 42"/>
                  <a:gd name="T55" fmla="*/ 33 h 44"/>
                  <a:gd name="T56" fmla="*/ 35 w 42"/>
                  <a:gd name="T57" fmla="*/ 30 h 44"/>
                  <a:gd name="T58" fmla="*/ 35 w 42"/>
                  <a:gd name="T59" fmla="*/ 27 h 44"/>
                  <a:gd name="T60" fmla="*/ 38 w 42"/>
                  <a:gd name="T61" fmla="*/ 21 h 44"/>
                  <a:gd name="T62" fmla="*/ 42 w 42"/>
                  <a:gd name="T63" fmla="*/ 12 h 44"/>
                  <a:gd name="T64" fmla="*/ 42 w 42"/>
                  <a:gd name="T65" fmla="*/ 11 h 44"/>
                  <a:gd name="T66" fmla="*/ 33 w 42"/>
                  <a:gd name="T67" fmla="*/ 6 h 44"/>
                  <a:gd name="T68" fmla="*/ 22 w 42"/>
                  <a:gd name="T69" fmla="*/ 1 h 44"/>
                  <a:gd name="T70" fmla="*/ 22 w 42"/>
                  <a:gd name="T71" fmla="*/ 1 h 44"/>
                  <a:gd name="T72" fmla="*/ 22 w 42"/>
                  <a:gd name="T73" fmla="*/ 2 h 44"/>
                  <a:gd name="T74" fmla="*/ 17 w 42"/>
                  <a:gd name="T75" fmla="*/ 14 h 44"/>
                  <a:gd name="T76" fmla="*/ 1 w 42"/>
                  <a:gd name="T77" fmla="*/ 31 h 44"/>
                  <a:gd name="T78" fmla="*/ 1 w 42"/>
                  <a:gd name="T79" fmla="*/ 31 h 44"/>
                  <a:gd name="T80" fmla="*/ 5 w 42"/>
                  <a:gd name="T81" fmla="*/ 37 h 44"/>
                  <a:gd name="T82" fmla="*/ 13 w 42"/>
                  <a:gd name="T83" fmla="*/ 40 h 44"/>
                  <a:gd name="T84" fmla="*/ 16 w 42"/>
                  <a:gd name="T85" fmla="*/ 39 h 44"/>
                  <a:gd name="T86" fmla="*/ 19 w 42"/>
                  <a:gd name="T8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44">
                    <a:moveTo>
                      <a:pt x="27" y="43"/>
                    </a:moveTo>
                    <a:cubicBezTo>
                      <a:pt x="25" y="41"/>
                      <a:pt x="22" y="39"/>
                      <a:pt x="19" y="39"/>
                    </a:cubicBezTo>
                    <a:cubicBezTo>
                      <a:pt x="18" y="39"/>
                      <a:pt x="17" y="39"/>
                      <a:pt x="17" y="40"/>
                    </a:cubicBezTo>
                    <a:cubicBezTo>
                      <a:pt x="16" y="40"/>
                      <a:pt x="14" y="40"/>
                      <a:pt x="13" y="40"/>
                    </a:cubicBezTo>
                    <a:cubicBezTo>
                      <a:pt x="10" y="40"/>
                      <a:pt x="6" y="39"/>
                      <a:pt x="5" y="37"/>
                    </a:cubicBezTo>
                    <a:cubicBezTo>
                      <a:pt x="3" y="36"/>
                      <a:pt x="0" y="35"/>
                      <a:pt x="0" y="31"/>
                    </a:cubicBezTo>
                    <a:cubicBezTo>
                      <a:pt x="0" y="30"/>
                      <a:pt x="0" y="30"/>
                      <a:pt x="0" y="30"/>
                    </a:cubicBezTo>
                    <a:cubicBezTo>
                      <a:pt x="1" y="26"/>
                      <a:pt x="9" y="22"/>
                      <a:pt x="17" y="14"/>
                    </a:cubicBezTo>
                    <a:cubicBezTo>
                      <a:pt x="20" y="10"/>
                      <a:pt x="21" y="5"/>
                      <a:pt x="21" y="2"/>
                    </a:cubicBezTo>
                    <a:cubicBezTo>
                      <a:pt x="21" y="1"/>
                      <a:pt x="21" y="1"/>
                      <a:pt x="21" y="1"/>
                    </a:cubicBezTo>
                    <a:cubicBezTo>
                      <a:pt x="21" y="1"/>
                      <a:pt x="21" y="1"/>
                      <a:pt x="21" y="1"/>
                    </a:cubicBezTo>
                    <a:cubicBezTo>
                      <a:pt x="21" y="1"/>
                      <a:pt x="21" y="1"/>
                      <a:pt x="21" y="1"/>
                    </a:cubicBezTo>
                    <a:cubicBezTo>
                      <a:pt x="21" y="0"/>
                      <a:pt x="21" y="0"/>
                      <a:pt x="22" y="0"/>
                    </a:cubicBezTo>
                    <a:cubicBezTo>
                      <a:pt x="26" y="0"/>
                      <a:pt x="42" y="11"/>
                      <a:pt x="42" y="11"/>
                    </a:cubicBezTo>
                    <a:cubicBezTo>
                      <a:pt x="42" y="11"/>
                      <a:pt x="42" y="11"/>
                      <a:pt x="42" y="11"/>
                    </a:cubicBezTo>
                    <a:cubicBezTo>
                      <a:pt x="42" y="11"/>
                      <a:pt x="42" y="11"/>
                      <a:pt x="42" y="11"/>
                    </a:cubicBezTo>
                    <a:cubicBezTo>
                      <a:pt x="42" y="12"/>
                      <a:pt x="42" y="12"/>
                      <a:pt x="42" y="12"/>
                    </a:cubicBezTo>
                    <a:cubicBezTo>
                      <a:pt x="42" y="13"/>
                      <a:pt x="42" y="17"/>
                      <a:pt x="38" y="22"/>
                    </a:cubicBezTo>
                    <a:cubicBezTo>
                      <a:pt x="36" y="24"/>
                      <a:pt x="36" y="26"/>
                      <a:pt x="36" y="27"/>
                    </a:cubicBezTo>
                    <a:cubicBezTo>
                      <a:pt x="36" y="28"/>
                      <a:pt x="36" y="29"/>
                      <a:pt x="36" y="30"/>
                    </a:cubicBezTo>
                    <a:cubicBezTo>
                      <a:pt x="36" y="31"/>
                      <a:pt x="36" y="32"/>
                      <a:pt x="36" y="33"/>
                    </a:cubicBezTo>
                    <a:cubicBezTo>
                      <a:pt x="35" y="38"/>
                      <a:pt x="31" y="44"/>
                      <a:pt x="28" y="44"/>
                    </a:cubicBezTo>
                    <a:cubicBezTo>
                      <a:pt x="28" y="44"/>
                      <a:pt x="28" y="44"/>
                      <a:pt x="28" y="44"/>
                    </a:cubicBezTo>
                    <a:cubicBezTo>
                      <a:pt x="27" y="44"/>
                      <a:pt x="27" y="43"/>
                      <a:pt x="27" y="43"/>
                    </a:cubicBezTo>
                    <a:close/>
                    <a:moveTo>
                      <a:pt x="19" y="39"/>
                    </a:moveTo>
                    <a:cubicBezTo>
                      <a:pt x="23" y="39"/>
                      <a:pt x="26" y="40"/>
                      <a:pt x="27" y="43"/>
                    </a:cubicBezTo>
                    <a:cubicBezTo>
                      <a:pt x="27" y="43"/>
                      <a:pt x="28" y="43"/>
                      <a:pt x="28" y="43"/>
                    </a:cubicBezTo>
                    <a:cubicBezTo>
                      <a:pt x="30" y="43"/>
                      <a:pt x="34" y="38"/>
                      <a:pt x="35" y="33"/>
                    </a:cubicBezTo>
                    <a:cubicBezTo>
                      <a:pt x="35" y="32"/>
                      <a:pt x="35" y="31"/>
                      <a:pt x="35" y="30"/>
                    </a:cubicBezTo>
                    <a:cubicBezTo>
                      <a:pt x="35" y="29"/>
                      <a:pt x="35" y="28"/>
                      <a:pt x="35" y="27"/>
                    </a:cubicBezTo>
                    <a:cubicBezTo>
                      <a:pt x="35" y="25"/>
                      <a:pt x="36" y="24"/>
                      <a:pt x="38" y="21"/>
                    </a:cubicBezTo>
                    <a:cubicBezTo>
                      <a:pt x="41" y="17"/>
                      <a:pt x="42" y="13"/>
                      <a:pt x="42" y="12"/>
                    </a:cubicBezTo>
                    <a:cubicBezTo>
                      <a:pt x="42" y="11"/>
                      <a:pt x="42" y="11"/>
                      <a:pt x="42" y="11"/>
                    </a:cubicBezTo>
                    <a:cubicBezTo>
                      <a:pt x="41" y="11"/>
                      <a:pt x="37" y="8"/>
                      <a:pt x="33" y="6"/>
                    </a:cubicBezTo>
                    <a:cubicBezTo>
                      <a:pt x="29" y="3"/>
                      <a:pt x="23" y="1"/>
                      <a:pt x="22" y="1"/>
                    </a:cubicBezTo>
                    <a:cubicBezTo>
                      <a:pt x="22" y="1"/>
                      <a:pt x="22" y="1"/>
                      <a:pt x="22" y="1"/>
                    </a:cubicBezTo>
                    <a:cubicBezTo>
                      <a:pt x="22" y="1"/>
                      <a:pt x="22" y="1"/>
                      <a:pt x="22" y="2"/>
                    </a:cubicBezTo>
                    <a:cubicBezTo>
                      <a:pt x="22" y="5"/>
                      <a:pt x="21" y="10"/>
                      <a:pt x="17" y="14"/>
                    </a:cubicBezTo>
                    <a:cubicBezTo>
                      <a:pt x="9" y="22"/>
                      <a:pt x="1" y="27"/>
                      <a:pt x="1" y="31"/>
                    </a:cubicBezTo>
                    <a:cubicBezTo>
                      <a:pt x="1" y="31"/>
                      <a:pt x="1" y="31"/>
                      <a:pt x="1" y="31"/>
                    </a:cubicBezTo>
                    <a:cubicBezTo>
                      <a:pt x="1" y="34"/>
                      <a:pt x="3" y="35"/>
                      <a:pt x="5" y="37"/>
                    </a:cubicBezTo>
                    <a:cubicBezTo>
                      <a:pt x="7" y="38"/>
                      <a:pt x="10" y="40"/>
                      <a:pt x="13" y="40"/>
                    </a:cubicBezTo>
                    <a:cubicBezTo>
                      <a:pt x="14" y="40"/>
                      <a:pt x="15" y="39"/>
                      <a:pt x="16" y="39"/>
                    </a:cubicBezTo>
                    <a:cubicBezTo>
                      <a:pt x="17" y="39"/>
                      <a:pt x="18" y="39"/>
                      <a:pt x="19" y="39"/>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9" name="Freeform 3061"/>
              <p:cNvSpPr>
                <a:spLocks noEditPoints="1"/>
              </p:cNvSpPr>
              <p:nvPr/>
            </p:nvSpPr>
            <p:spPr bwMode="auto">
              <a:xfrm>
                <a:off x="1089" y="4212"/>
                <a:ext cx="63" cy="70"/>
              </a:xfrm>
              <a:custGeom>
                <a:avLst/>
                <a:gdLst>
                  <a:gd name="T0" fmla="*/ 23 w 30"/>
                  <a:gd name="T1" fmla="*/ 22 h 33"/>
                  <a:gd name="T2" fmla="*/ 21 w 30"/>
                  <a:gd name="T3" fmla="*/ 24 h 33"/>
                  <a:gd name="T4" fmla="*/ 14 w 30"/>
                  <a:gd name="T5" fmla="*/ 33 h 33"/>
                  <a:gd name="T6" fmla="*/ 14 w 30"/>
                  <a:gd name="T7" fmla="*/ 33 h 33"/>
                  <a:gd name="T8" fmla="*/ 15 w 30"/>
                  <a:gd name="T9" fmla="*/ 33 h 33"/>
                  <a:gd name="T10" fmla="*/ 23 w 30"/>
                  <a:gd name="T11" fmla="*/ 22 h 33"/>
                  <a:gd name="T12" fmla="*/ 1 w 30"/>
                  <a:gd name="T13" fmla="*/ 21 h 33"/>
                  <a:gd name="T14" fmla="*/ 0 w 30"/>
                  <a:gd name="T15" fmla="*/ 22 h 33"/>
                  <a:gd name="T16" fmla="*/ 0 w 30"/>
                  <a:gd name="T17" fmla="*/ 22 h 33"/>
                  <a:gd name="T18" fmla="*/ 1 w 30"/>
                  <a:gd name="T19" fmla="*/ 21 h 33"/>
                  <a:gd name="T20" fmla="*/ 29 w 30"/>
                  <a:gd name="T21" fmla="*/ 10 h 33"/>
                  <a:gd name="T22" fmla="*/ 26 w 30"/>
                  <a:gd name="T23" fmla="*/ 18 h 33"/>
                  <a:gd name="T24" fmla="*/ 30 w 30"/>
                  <a:gd name="T25" fmla="*/ 10 h 33"/>
                  <a:gd name="T26" fmla="*/ 29 w 30"/>
                  <a:gd name="T27" fmla="*/ 10 h 33"/>
                  <a:gd name="T28" fmla="*/ 26 w 30"/>
                  <a:gd name="T29" fmla="*/ 10 h 33"/>
                  <a:gd name="T30" fmla="*/ 26 w 30"/>
                  <a:gd name="T31" fmla="*/ 10 h 33"/>
                  <a:gd name="T32" fmla="*/ 26 w 30"/>
                  <a:gd name="T33" fmla="*/ 10 h 33"/>
                  <a:gd name="T34" fmla="*/ 26 w 30"/>
                  <a:gd name="T35" fmla="*/ 10 h 33"/>
                  <a:gd name="T36" fmla="*/ 17 w 30"/>
                  <a:gd name="T37" fmla="*/ 22 h 33"/>
                  <a:gd name="T38" fmla="*/ 9 w 30"/>
                  <a:gd name="T39" fmla="*/ 30 h 33"/>
                  <a:gd name="T40" fmla="*/ 10 w 30"/>
                  <a:gd name="T41" fmla="*/ 30 h 33"/>
                  <a:gd name="T42" fmla="*/ 11 w 30"/>
                  <a:gd name="T43" fmla="*/ 29 h 33"/>
                  <a:gd name="T44" fmla="*/ 18 w 30"/>
                  <a:gd name="T45" fmla="*/ 22 h 33"/>
                  <a:gd name="T46" fmla="*/ 18 w 30"/>
                  <a:gd name="T47" fmla="*/ 22 h 33"/>
                  <a:gd name="T48" fmla="*/ 11 w 30"/>
                  <a:gd name="T49" fmla="*/ 31 h 33"/>
                  <a:gd name="T50" fmla="*/ 11 w 30"/>
                  <a:gd name="T51" fmla="*/ 31 h 33"/>
                  <a:gd name="T52" fmla="*/ 24 w 30"/>
                  <a:gd name="T53" fmla="*/ 16 h 33"/>
                  <a:gd name="T54" fmla="*/ 26 w 30"/>
                  <a:gd name="T55" fmla="*/ 10 h 33"/>
                  <a:gd name="T56" fmla="*/ 22 w 30"/>
                  <a:gd name="T57" fmla="*/ 9 h 33"/>
                  <a:gd name="T58" fmla="*/ 14 w 30"/>
                  <a:gd name="T59" fmla="*/ 19 h 33"/>
                  <a:gd name="T60" fmla="*/ 5 w 30"/>
                  <a:gd name="T61" fmla="*/ 28 h 33"/>
                  <a:gd name="T62" fmla="*/ 5 w 30"/>
                  <a:gd name="T63" fmla="*/ 28 h 33"/>
                  <a:gd name="T64" fmla="*/ 14 w 30"/>
                  <a:gd name="T65" fmla="*/ 20 h 33"/>
                  <a:gd name="T66" fmla="*/ 14 w 30"/>
                  <a:gd name="T67" fmla="*/ 20 h 33"/>
                  <a:gd name="T68" fmla="*/ 12 w 30"/>
                  <a:gd name="T69" fmla="*/ 21 h 33"/>
                  <a:gd name="T70" fmla="*/ 7 w 30"/>
                  <a:gd name="T71" fmla="*/ 28 h 33"/>
                  <a:gd name="T72" fmla="*/ 20 w 30"/>
                  <a:gd name="T73" fmla="*/ 14 h 33"/>
                  <a:gd name="T74" fmla="*/ 23 w 30"/>
                  <a:gd name="T75" fmla="*/ 9 h 33"/>
                  <a:gd name="T76" fmla="*/ 22 w 30"/>
                  <a:gd name="T77" fmla="*/ 9 h 33"/>
                  <a:gd name="T78" fmla="*/ 19 w 30"/>
                  <a:gd name="T79" fmla="*/ 2 h 33"/>
                  <a:gd name="T80" fmla="*/ 19 w 30"/>
                  <a:gd name="T81" fmla="*/ 2 h 33"/>
                  <a:gd name="T82" fmla="*/ 10 w 30"/>
                  <a:gd name="T83" fmla="*/ 16 h 33"/>
                  <a:gd name="T84" fmla="*/ 2 w 30"/>
                  <a:gd name="T85" fmla="*/ 24 h 33"/>
                  <a:gd name="T86" fmla="*/ 2 w 30"/>
                  <a:gd name="T87" fmla="*/ 24 h 33"/>
                  <a:gd name="T88" fmla="*/ 12 w 30"/>
                  <a:gd name="T89" fmla="*/ 15 h 33"/>
                  <a:gd name="T90" fmla="*/ 13 w 30"/>
                  <a:gd name="T91" fmla="*/ 15 h 33"/>
                  <a:gd name="T92" fmla="*/ 12 w 30"/>
                  <a:gd name="T93" fmla="*/ 16 h 33"/>
                  <a:gd name="T94" fmla="*/ 2 w 30"/>
                  <a:gd name="T95" fmla="*/ 26 h 33"/>
                  <a:gd name="T96" fmla="*/ 17 w 30"/>
                  <a:gd name="T97" fmla="*/ 12 h 33"/>
                  <a:gd name="T98" fmla="*/ 20 w 30"/>
                  <a:gd name="T99" fmla="*/ 5 h 33"/>
                  <a:gd name="T100" fmla="*/ 19 w 30"/>
                  <a:gd name="T101" fmla="*/ 2 h 33"/>
                  <a:gd name="T102" fmla="*/ 15 w 30"/>
                  <a:gd name="T103" fmla="*/ 0 h 33"/>
                  <a:gd name="T104" fmla="*/ 10 w 30"/>
                  <a:gd name="T105" fmla="*/ 12 h 33"/>
                  <a:gd name="T106" fmla="*/ 6 w 30"/>
                  <a:gd name="T107" fmla="*/ 16 h 33"/>
                  <a:gd name="T108" fmla="*/ 10 w 30"/>
                  <a:gd name="T109" fmla="*/ 13 h 33"/>
                  <a:gd name="T110" fmla="*/ 16 w 30"/>
                  <a:gd name="T111" fmla="*/ 1 h 33"/>
                  <a:gd name="T112" fmla="*/ 16 w 30"/>
                  <a:gd name="T113" fmla="*/ 1 h 33"/>
                  <a:gd name="T114" fmla="*/ 15 w 30"/>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33">
                    <a:moveTo>
                      <a:pt x="23" y="22"/>
                    </a:moveTo>
                    <a:cubicBezTo>
                      <a:pt x="22" y="23"/>
                      <a:pt x="22" y="23"/>
                      <a:pt x="21" y="24"/>
                    </a:cubicBezTo>
                    <a:cubicBezTo>
                      <a:pt x="18" y="26"/>
                      <a:pt x="16" y="30"/>
                      <a:pt x="14" y="33"/>
                    </a:cubicBezTo>
                    <a:cubicBezTo>
                      <a:pt x="14" y="33"/>
                      <a:pt x="14" y="33"/>
                      <a:pt x="14" y="33"/>
                    </a:cubicBezTo>
                    <a:cubicBezTo>
                      <a:pt x="15" y="33"/>
                      <a:pt x="15" y="33"/>
                      <a:pt x="15" y="33"/>
                    </a:cubicBezTo>
                    <a:cubicBezTo>
                      <a:pt x="17" y="32"/>
                      <a:pt x="21" y="26"/>
                      <a:pt x="23" y="22"/>
                    </a:cubicBezTo>
                    <a:close/>
                    <a:moveTo>
                      <a:pt x="1" y="21"/>
                    </a:moveTo>
                    <a:cubicBezTo>
                      <a:pt x="0" y="22"/>
                      <a:pt x="0" y="22"/>
                      <a:pt x="0" y="22"/>
                    </a:cubicBezTo>
                    <a:cubicBezTo>
                      <a:pt x="0" y="22"/>
                      <a:pt x="0" y="22"/>
                      <a:pt x="0" y="22"/>
                    </a:cubicBezTo>
                    <a:lnTo>
                      <a:pt x="1" y="21"/>
                    </a:lnTo>
                    <a:close/>
                    <a:moveTo>
                      <a:pt x="29" y="10"/>
                    </a:moveTo>
                    <a:cubicBezTo>
                      <a:pt x="28" y="13"/>
                      <a:pt x="27" y="16"/>
                      <a:pt x="26" y="18"/>
                    </a:cubicBezTo>
                    <a:cubicBezTo>
                      <a:pt x="28" y="16"/>
                      <a:pt x="29" y="13"/>
                      <a:pt x="30" y="10"/>
                    </a:cubicBezTo>
                    <a:lnTo>
                      <a:pt x="29" y="10"/>
                    </a:lnTo>
                    <a:close/>
                    <a:moveTo>
                      <a:pt x="26" y="10"/>
                    </a:moveTo>
                    <a:cubicBezTo>
                      <a:pt x="26" y="10"/>
                      <a:pt x="26" y="10"/>
                      <a:pt x="26" y="10"/>
                    </a:cubicBezTo>
                    <a:cubicBezTo>
                      <a:pt x="26" y="10"/>
                      <a:pt x="26" y="10"/>
                      <a:pt x="26" y="10"/>
                    </a:cubicBezTo>
                    <a:cubicBezTo>
                      <a:pt x="26" y="10"/>
                      <a:pt x="26" y="10"/>
                      <a:pt x="26" y="10"/>
                    </a:cubicBezTo>
                    <a:cubicBezTo>
                      <a:pt x="24" y="14"/>
                      <a:pt x="22" y="19"/>
                      <a:pt x="17" y="22"/>
                    </a:cubicBezTo>
                    <a:cubicBezTo>
                      <a:pt x="14" y="24"/>
                      <a:pt x="12" y="27"/>
                      <a:pt x="9" y="30"/>
                    </a:cubicBezTo>
                    <a:cubicBezTo>
                      <a:pt x="10" y="30"/>
                      <a:pt x="10" y="30"/>
                      <a:pt x="10" y="30"/>
                    </a:cubicBezTo>
                    <a:cubicBezTo>
                      <a:pt x="11" y="29"/>
                      <a:pt x="11" y="29"/>
                      <a:pt x="11" y="29"/>
                    </a:cubicBezTo>
                    <a:cubicBezTo>
                      <a:pt x="12" y="28"/>
                      <a:pt x="17" y="22"/>
                      <a:pt x="18" y="22"/>
                    </a:cubicBezTo>
                    <a:cubicBezTo>
                      <a:pt x="18" y="22"/>
                      <a:pt x="18" y="22"/>
                      <a:pt x="18" y="22"/>
                    </a:cubicBezTo>
                    <a:cubicBezTo>
                      <a:pt x="17" y="23"/>
                      <a:pt x="10" y="29"/>
                      <a:pt x="11" y="31"/>
                    </a:cubicBezTo>
                    <a:cubicBezTo>
                      <a:pt x="11" y="31"/>
                      <a:pt x="11" y="31"/>
                      <a:pt x="11" y="31"/>
                    </a:cubicBezTo>
                    <a:cubicBezTo>
                      <a:pt x="16" y="25"/>
                      <a:pt x="21" y="20"/>
                      <a:pt x="24" y="16"/>
                    </a:cubicBezTo>
                    <a:cubicBezTo>
                      <a:pt x="25" y="14"/>
                      <a:pt x="26" y="12"/>
                      <a:pt x="26" y="10"/>
                    </a:cubicBezTo>
                    <a:close/>
                    <a:moveTo>
                      <a:pt x="22" y="9"/>
                    </a:moveTo>
                    <a:cubicBezTo>
                      <a:pt x="21" y="13"/>
                      <a:pt x="18" y="17"/>
                      <a:pt x="14" y="19"/>
                    </a:cubicBezTo>
                    <a:cubicBezTo>
                      <a:pt x="10" y="22"/>
                      <a:pt x="7" y="25"/>
                      <a:pt x="5" y="28"/>
                    </a:cubicBezTo>
                    <a:cubicBezTo>
                      <a:pt x="5" y="28"/>
                      <a:pt x="5" y="28"/>
                      <a:pt x="5" y="28"/>
                    </a:cubicBezTo>
                    <a:cubicBezTo>
                      <a:pt x="7" y="27"/>
                      <a:pt x="13" y="20"/>
                      <a:pt x="14" y="20"/>
                    </a:cubicBezTo>
                    <a:cubicBezTo>
                      <a:pt x="14" y="20"/>
                      <a:pt x="14" y="20"/>
                      <a:pt x="14" y="20"/>
                    </a:cubicBezTo>
                    <a:cubicBezTo>
                      <a:pt x="15" y="20"/>
                      <a:pt x="13" y="21"/>
                      <a:pt x="12" y="21"/>
                    </a:cubicBezTo>
                    <a:cubicBezTo>
                      <a:pt x="12" y="22"/>
                      <a:pt x="6" y="27"/>
                      <a:pt x="7" y="28"/>
                    </a:cubicBezTo>
                    <a:cubicBezTo>
                      <a:pt x="12" y="22"/>
                      <a:pt x="18" y="18"/>
                      <a:pt x="20" y="14"/>
                    </a:cubicBezTo>
                    <a:cubicBezTo>
                      <a:pt x="21" y="12"/>
                      <a:pt x="22" y="11"/>
                      <a:pt x="23" y="9"/>
                    </a:cubicBezTo>
                    <a:lnTo>
                      <a:pt x="22" y="9"/>
                    </a:lnTo>
                    <a:close/>
                    <a:moveTo>
                      <a:pt x="19" y="2"/>
                    </a:moveTo>
                    <a:cubicBezTo>
                      <a:pt x="19" y="2"/>
                      <a:pt x="19" y="2"/>
                      <a:pt x="19" y="2"/>
                    </a:cubicBezTo>
                    <a:cubicBezTo>
                      <a:pt x="19" y="9"/>
                      <a:pt x="17" y="11"/>
                      <a:pt x="10" y="16"/>
                    </a:cubicBezTo>
                    <a:cubicBezTo>
                      <a:pt x="7" y="18"/>
                      <a:pt x="4" y="21"/>
                      <a:pt x="2" y="24"/>
                    </a:cubicBezTo>
                    <a:cubicBezTo>
                      <a:pt x="2" y="24"/>
                      <a:pt x="2" y="24"/>
                      <a:pt x="2" y="24"/>
                    </a:cubicBezTo>
                    <a:cubicBezTo>
                      <a:pt x="4" y="23"/>
                      <a:pt x="10" y="17"/>
                      <a:pt x="12" y="15"/>
                    </a:cubicBezTo>
                    <a:cubicBezTo>
                      <a:pt x="13" y="15"/>
                      <a:pt x="13" y="15"/>
                      <a:pt x="13" y="15"/>
                    </a:cubicBezTo>
                    <a:cubicBezTo>
                      <a:pt x="13" y="15"/>
                      <a:pt x="13" y="16"/>
                      <a:pt x="12" y="16"/>
                    </a:cubicBezTo>
                    <a:cubicBezTo>
                      <a:pt x="11" y="17"/>
                      <a:pt x="1" y="24"/>
                      <a:pt x="2" y="26"/>
                    </a:cubicBezTo>
                    <a:cubicBezTo>
                      <a:pt x="7" y="20"/>
                      <a:pt x="14" y="16"/>
                      <a:pt x="17" y="12"/>
                    </a:cubicBezTo>
                    <a:cubicBezTo>
                      <a:pt x="19" y="10"/>
                      <a:pt x="20" y="7"/>
                      <a:pt x="20" y="5"/>
                    </a:cubicBezTo>
                    <a:cubicBezTo>
                      <a:pt x="20" y="4"/>
                      <a:pt x="20" y="3"/>
                      <a:pt x="19" y="2"/>
                    </a:cubicBezTo>
                    <a:close/>
                    <a:moveTo>
                      <a:pt x="15" y="0"/>
                    </a:moveTo>
                    <a:cubicBezTo>
                      <a:pt x="15" y="3"/>
                      <a:pt x="14" y="10"/>
                      <a:pt x="10" y="12"/>
                    </a:cubicBezTo>
                    <a:cubicBezTo>
                      <a:pt x="9" y="13"/>
                      <a:pt x="7" y="15"/>
                      <a:pt x="6" y="16"/>
                    </a:cubicBezTo>
                    <a:cubicBezTo>
                      <a:pt x="7" y="15"/>
                      <a:pt x="9" y="14"/>
                      <a:pt x="10" y="13"/>
                    </a:cubicBezTo>
                    <a:cubicBezTo>
                      <a:pt x="15" y="9"/>
                      <a:pt x="16" y="4"/>
                      <a:pt x="16" y="1"/>
                    </a:cubicBezTo>
                    <a:cubicBezTo>
                      <a:pt x="16" y="1"/>
                      <a:pt x="16" y="1"/>
                      <a:pt x="16" y="1"/>
                    </a:cubicBezTo>
                    <a:cubicBezTo>
                      <a:pt x="16" y="1"/>
                      <a:pt x="15" y="1"/>
                      <a:pt x="15"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0" name="Freeform 3062"/>
              <p:cNvSpPr>
                <a:spLocks/>
              </p:cNvSpPr>
              <p:nvPr/>
            </p:nvSpPr>
            <p:spPr bwMode="auto">
              <a:xfrm>
                <a:off x="1086" y="4237"/>
                <a:ext cx="24" cy="21"/>
              </a:xfrm>
              <a:custGeom>
                <a:avLst/>
                <a:gdLst>
                  <a:gd name="T0" fmla="*/ 11 w 11"/>
                  <a:gd name="T1" fmla="*/ 0 h 10"/>
                  <a:gd name="T2" fmla="*/ 11 w 11"/>
                  <a:gd name="T3" fmla="*/ 0 h 10"/>
                  <a:gd name="T4" fmla="*/ 1 w 11"/>
                  <a:gd name="T5" fmla="*/ 9 h 10"/>
                  <a:gd name="T6" fmla="*/ 1 w 11"/>
                  <a:gd name="T7" fmla="*/ 10 h 10"/>
                  <a:gd name="T8" fmla="*/ 2 w 11"/>
                  <a:gd name="T9" fmla="*/ 9 h 10"/>
                  <a:gd name="T10" fmla="*/ 7 w 11"/>
                  <a:gd name="T11" fmla="*/ 4 h 10"/>
                  <a:gd name="T12" fmla="*/ 11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1" y="0"/>
                    </a:moveTo>
                    <a:cubicBezTo>
                      <a:pt x="11" y="0"/>
                      <a:pt x="11" y="0"/>
                      <a:pt x="11" y="0"/>
                    </a:cubicBezTo>
                    <a:cubicBezTo>
                      <a:pt x="11" y="0"/>
                      <a:pt x="0" y="9"/>
                      <a:pt x="1" y="9"/>
                    </a:cubicBezTo>
                    <a:cubicBezTo>
                      <a:pt x="1" y="10"/>
                      <a:pt x="1" y="10"/>
                      <a:pt x="1" y="10"/>
                    </a:cubicBezTo>
                    <a:cubicBezTo>
                      <a:pt x="2" y="9"/>
                      <a:pt x="2" y="9"/>
                      <a:pt x="2" y="9"/>
                    </a:cubicBezTo>
                    <a:cubicBezTo>
                      <a:pt x="3" y="7"/>
                      <a:pt x="5" y="6"/>
                      <a:pt x="7" y="4"/>
                    </a:cubicBezTo>
                    <a:cubicBezTo>
                      <a:pt x="8" y="3"/>
                      <a:pt x="10" y="1"/>
                      <a:pt x="11" y="0"/>
                    </a:cubicBez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1" name="Freeform 3063"/>
              <p:cNvSpPr>
                <a:spLocks/>
              </p:cNvSpPr>
              <p:nvPr/>
            </p:nvSpPr>
            <p:spPr bwMode="auto">
              <a:xfrm>
                <a:off x="1120" y="4214"/>
                <a:ext cx="41" cy="102"/>
              </a:xfrm>
              <a:custGeom>
                <a:avLst/>
                <a:gdLst>
                  <a:gd name="T0" fmla="*/ 16 w 19"/>
                  <a:gd name="T1" fmla="*/ 3 h 48"/>
                  <a:gd name="T2" fmla="*/ 13 w 19"/>
                  <a:gd name="T3" fmla="*/ 16 h 48"/>
                  <a:gd name="T4" fmla="*/ 4 w 19"/>
                  <a:gd name="T5" fmla="*/ 33 h 48"/>
                  <a:gd name="T6" fmla="*/ 2 w 19"/>
                  <a:gd name="T7" fmla="*/ 43 h 48"/>
                  <a:gd name="T8" fmla="*/ 8 w 19"/>
                  <a:gd name="T9" fmla="*/ 40 h 48"/>
                  <a:gd name="T10" fmla="*/ 13 w 19"/>
                  <a:gd name="T11" fmla="*/ 23 h 48"/>
                  <a:gd name="T12" fmla="*/ 19 w 19"/>
                  <a:gd name="T13" fmla="*/ 7 h 48"/>
                  <a:gd name="T14" fmla="*/ 16 w 19"/>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8">
                    <a:moveTo>
                      <a:pt x="16" y="3"/>
                    </a:moveTo>
                    <a:cubicBezTo>
                      <a:pt x="16" y="3"/>
                      <a:pt x="17" y="11"/>
                      <a:pt x="13" y="16"/>
                    </a:cubicBezTo>
                    <a:cubicBezTo>
                      <a:pt x="9" y="22"/>
                      <a:pt x="5" y="28"/>
                      <a:pt x="4" y="33"/>
                    </a:cubicBezTo>
                    <a:cubicBezTo>
                      <a:pt x="4" y="37"/>
                      <a:pt x="4" y="40"/>
                      <a:pt x="2" y="43"/>
                    </a:cubicBezTo>
                    <a:cubicBezTo>
                      <a:pt x="0" y="47"/>
                      <a:pt x="4" y="48"/>
                      <a:pt x="8" y="40"/>
                    </a:cubicBezTo>
                    <a:cubicBezTo>
                      <a:pt x="11" y="32"/>
                      <a:pt x="8" y="30"/>
                      <a:pt x="13" y="23"/>
                    </a:cubicBezTo>
                    <a:cubicBezTo>
                      <a:pt x="17" y="16"/>
                      <a:pt x="19" y="11"/>
                      <a:pt x="19" y="7"/>
                    </a:cubicBezTo>
                    <a:cubicBezTo>
                      <a:pt x="19" y="2"/>
                      <a:pt x="16" y="0"/>
                      <a:pt x="16"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2" name="Freeform 3064"/>
              <p:cNvSpPr>
                <a:spLocks noEditPoints="1"/>
              </p:cNvSpPr>
              <p:nvPr/>
            </p:nvSpPr>
            <p:spPr bwMode="auto">
              <a:xfrm>
                <a:off x="1123" y="4216"/>
                <a:ext cx="38" cy="96"/>
              </a:xfrm>
              <a:custGeom>
                <a:avLst/>
                <a:gdLst>
                  <a:gd name="T0" fmla="*/ 0 w 18"/>
                  <a:gd name="T1" fmla="*/ 44 h 45"/>
                  <a:gd name="T2" fmla="*/ 1 w 18"/>
                  <a:gd name="T3" fmla="*/ 42 h 45"/>
                  <a:gd name="T4" fmla="*/ 3 w 18"/>
                  <a:gd name="T5" fmla="*/ 32 h 45"/>
                  <a:gd name="T6" fmla="*/ 12 w 18"/>
                  <a:gd name="T7" fmla="*/ 15 h 45"/>
                  <a:gd name="T8" fmla="*/ 15 w 18"/>
                  <a:gd name="T9" fmla="*/ 5 h 45"/>
                  <a:gd name="T10" fmla="*/ 15 w 18"/>
                  <a:gd name="T11" fmla="*/ 2 h 45"/>
                  <a:gd name="T12" fmla="*/ 15 w 18"/>
                  <a:gd name="T13" fmla="*/ 2 h 45"/>
                  <a:gd name="T14" fmla="*/ 15 w 18"/>
                  <a:gd name="T15" fmla="*/ 2 h 45"/>
                  <a:gd name="T16" fmla="*/ 16 w 18"/>
                  <a:gd name="T17" fmla="*/ 0 h 45"/>
                  <a:gd name="T18" fmla="*/ 18 w 18"/>
                  <a:gd name="T19" fmla="*/ 5 h 45"/>
                  <a:gd name="T20" fmla="*/ 18 w 18"/>
                  <a:gd name="T21" fmla="*/ 6 h 45"/>
                  <a:gd name="T22" fmla="*/ 12 w 18"/>
                  <a:gd name="T23" fmla="*/ 22 h 45"/>
                  <a:gd name="T24" fmla="*/ 7 w 18"/>
                  <a:gd name="T25" fmla="*/ 39 h 45"/>
                  <a:gd name="T26" fmla="*/ 1 w 18"/>
                  <a:gd name="T27" fmla="*/ 45 h 45"/>
                  <a:gd name="T28" fmla="*/ 0 w 18"/>
                  <a:gd name="T29" fmla="*/ 44 h 45"/>
                  <a:gd name="T30" fmla="*/ 15 w 18"/>
                  <a:gd name="T31" fmla="*/ 5 h 45"/>
                  <a:gd name="T32" fmla="*/ 12 w 18"/>
                  <a:gd name="T33" fmla="*/ 16 h 45"/>
                  <a:gd name="T34" fmla="*/ 4 w 18"/>
                  <a:gd name="T35" fmla="*/ 32 h 45"/>
                  <a:gd name="T36" fmla="*/ 1 w 18"/>
                  <a:gd name="T37" fmla="*/ 42 h 45"/>
                  <a:gd name="T38" fmla="*/ 1 w 18"/>
                  <a:gd name="T39" fmla="*/ 44 h 45"/>
                  <a:gd name="T40" fmla="*/ 1 w 18"/>
                  <a:gd name="T41" fmla="*/ 45 h 45"/>
                  <a:gd name="T42" fmla="*/ 6 w 18"/>
                  <a:gd name="T43" fmla="*/ 39 h 45"/>
                  <a:gd name="T44" fmla="*/ 11 w 18"/>
                  <a:gd name="T45" fmla="*/ 22 h 45"/>
                  <a:gd name="T46" fmla="*/ 17 w 18"/>
                  <a:gd name="T47" fmla="*/ 6 h 45"/>
                  <a:gd name="T48" fmla="*/ 17 w 18"/>
                  <a:gd name="T49" fmla="*/ 5 h 45"/>
                  <a:gd name="T50" fmla="*/ 17 w 18"/>
                  <a:gd name="T51" fmla="*/ 2 h 45"/>
                  <a:gd name="T52" fmla="*/ 16 w 18"/>
                  <a:gd name="T53" fmla="*/ 1 h 45"/>
                  <a:gd name="T54" fmla="*/ 15 w 18"/>
                  <a:gd name="T55" fmla="*/ 2 h 45"/>
                  <a:gd name="T56" fmla="*/ 15 w 18"/>
                  <a:gd name="T5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45">
                    <a:moveTo>
                      <a:pt x="0" y="44"/>
                    </a:moveTo>
                    <a:cubicBezTo>
                      <a:pt x="0" y="43"/>
                      <a:pt x="0" y="43"/>
                      <a:pt x="1" y="42"/>
                    </a:cubicBezTo>
                    <a:cubicBezTo>
                      <a:pt x="2" y="39"/>
                      <a:pt x="2" y="36"/>
                      <a:pt x="3" y="32"/>
                    </a:cubicBezTo>
                    <a:cubicBezTo>
                      <a:pt x="4" y="27"/>
                      <a:pt x="7" y="21"/>
                      <a:pt x="12" y="15"/>
                    </a:cubicBezTo>
                    <a:cubicBezTo>
                      <a:pt x="14" y="12"/>
                      <a:pt x="15" y="8"/>
                      <a:pt x="15" y="5"/>
                    </a:cubicBezTo>
                    <a:cubicBezTo>
                      <a:pt x="15" y="3"/>
                      <a:pt x="15" y="2"/>
                      <a:pt x="15" y="2"/>
                    </a:cubicBezTo>
                    <a:cubicBezTo>
                      <a:pt x="15" y="2"/>
                      <a:pt x="15" y="2"/>
                      <a:pt x="15" y="2"/>
                    </a:cubicBezTo>
                    <a:cubicBezTo>
                      <a:pt x="15" y="2"/>
                      <a:pt x="15" y="2"/>
                      <a:pt x="15" y="2"/>
                    </a:cubicBezTo>
                    <a:cubicBezTo>
                      <a:pt x="15" y="1"/>
                      <a:pt x="15" y="0"/>
                      <a:pt x="16" y="0"/>
                    </a:cubicBezTo>
                    <a:cubicBezTo>
                      <a:pt x="17" y="1"/>
                      <a:pt x="18" y="2"/>
                      <a:pt x="18" y="5"/>
                    </a:cubicBezTo>
                    <a:cubicBezTo>
                      <a:pt x="18" y="6"/>
                      <a:pt x="18" y="6"/>
                      <a:pt x="18" y="6"/>
                    </a:cubicBezTo>
                    <a:cubicBezTo>
                      <a:pt x="18" y="10"/>
                      <a:pt x="16" y="15"/>
                      <a:pt x="12" y="22"/>
                    </a:cubicBezTo>
                    <a:cubicBezTo>
                      <a:pt x="7" y="29"/>
                      <a:pt x="11" y="31"/>
                      <a:pt x="7" y="39"/>
                    </a:cubicBezTo>
                    <a:cubicBezTo>
                      <a:pt x="5" y="44"/>
                      <a:pt x="3" y="45"/>
                      <a:pt x="1" y="45"/>
                    </a:cubicBezTo>
                    <a:cubicBezTo>
                      <a:pt x="0" y="45"/>
                      <a:pt x="0" y="45"/>
                      <a:pt x="0" y="44"/>
                    </a:cubicBezTo>
                    <a:close/>
                    <a:moveTo>
                      <a:pt x="15" y="5"/>
                    </a:moveTo>
                    <a:cubicBezTo>
                      <a:pt x="15" y="8"/>
                      <a:pt x="15" y="12"/>
                      <a:pt x="12" y="16"/>
                    </a:cubicBezTo>
                    <a:cubicBezTo>
                      <a:pt x="8" y="21"/>
                      <a:pt x="4" y="28"/>
                      <a:pt x="4" y="32"/>
                    </a:cubicBezTo>
                    <a:cubicBezTo>
                      <a:pt x="3" y="36"/>
                      <a:pt x="3" y="39"/>
                      <a:pt x="1" y="42"/>
                    </a:cubicBezTo>
                    <a:cubicBezTo>
                      <a:pt x="1" y="43"/>
                      <a:pt x="1" y="44"/>
                      <a:pt x="1" y="44"/>
                    </a:cubicBezTo>
                    <a:cubicBezTo>
                      <a:pt x="1" y="45"/>
                      <a:pt x="1" y="45"/>
                      <a:pt x="1" y="45"/>
                    </a:cubicBezTo>
                    <a:cubicBezTo>
                      <a:pt x="2" y="45"/>
                      <a:pt x="4" y="43"/>
                      <a:pt x="6" y="39"/>
                    </a:cubicBezTo>
                    <a:cubicBezTo>
                      <a:pt x="10" y="31"/>
                      <a:pt x="7" y="28"/>
                      <a:pt x="11" y="22"/>
                    </a:cubicBezTo>
                    <a:cubicBezTo>
                      <a:pt x="16" y="15"/>
                      <a:pt x="17" y="10"/>
                      <a:pt x="17" y="6"/>
                    </a:cubicBezTo>
                    <a:cubicBezTo>
                      <a:pt x="17" y="5"/>
                      <a:pt x="17" y="5"/>
                      <a:pt x="17" y="5"/>
                    </a:cubicBezTo>
                    <a:cubicBezTo>
                      <a:pt x="17" y="4"/>
                      <a:pt x="17" y="3"/>
                      <a:pt x="17" y="2"/>
                    </a:cubicBezTo>
                    <a:cubicBezTo>
                      <a:pt x="16" y="1"/>
                      <a:pt x="16" y="1"/>
                      <a:pt x="16" y="1"/>
                    </a:cubicBezTo>
                    <a:cubicBezTo>
                      <a:pt x="16" y="1"/>
                      <a:pt x="15" y="1"/>
                      <a:pt x="15" y="2"/>
                    </a:cubicBezTo>
                    <a:cubicBezTo>
                      <a:pt x="15" y="2"/>
                      <a:pt x="15" y="3"/>
                      <a:pt x="15" y="5"/>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3" name="Freeform 3065"/>
              <p:cNvSpPr>
                <a:spLocks/>
              </p:cNvSpPr>
              <p:nvPr/>
            </p:nvSpPr>
            <p:spPr bwMode="auto">
              <a:xfrm>
                <a:off x="1131" y="4239"/>
                <a:ext cx="26" cy="56"/>
              </a:xfrm>
              <a:custGeom>
                <a:avLst/>
                <a:gdLst>
                  <a:gd name="T0" fmla="*/ 11 w 12"/>
                  <a:gd name="T1" fmla="*/ 0 h 26"/>
                  <a:gd name="T2" fmla="*/ 11 w 12"/>
                  <a:gd name="T3" fmla="*/ 0 h 26"/>
                  <a:gd name="T4" fmla="*/ 9 w 12"/>
                  <a:gd name="T5" fmla="*/ 5 h 26"/>
                  <a:gd name="T6" fmla="*/ 1 w 12"/>
                  <a:gd name="T7" fmla="*/ 20 h 26"/>
                  <a:gd name="T8" fmla="*/ 1 w 12"/>
                  <a:gd name="T9" fmla="*/ 26 h 26"/>
                  <a:gd name="T10" fmla="*/ 2 w 12"/>
                  <a:gd name="T11" fmla="*/ 25 h 26"/>
                  <a:gd name="T12" fmla="*/ 6 w 12"/>
                  <a:gd name="T13" fmla="*/ 12 h 26"/>
                  <a:gd name="T14" fmla="*/ 11 w 12"/>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6">
                    <a:moveTo>
                      <a:pt x="11" y="0"/>
                    </a:moveTo>
                    <a:cubicBezTo>
                      <a:pt x="11" y="0"/>
                      <a:pt x="11" y="0"/>
                      <a:pt x="11" y="0"/>
                    </a:cubicBezTo>
                    <a:cubicBezTo>
                      <a:pt x="11" y="0"/>
                      <a:pt x="12" y="1"/>
                      <a:pt x="9" y="5"/>
                    </a:cubicBezTo>
                    <a:cubicBezTo>
                      <a:pt x="6" y="8"/>
                      <a:pt x="1" y="14"/>
                      <a:pt x="1" y="20"/>
                    </a:cubicBezTo>
                    <a:cubicBezTo>
                      <a:pt x="0" y="24"/>
                      <a:pt x="1" y="26"/>
                      <a:pt x="1" y="26"/>
                    </a:cubicBezTo>
                    <a:cubicBezTo>
                      <a:pt x="2" y="26"/>
                      <a:pt x="2" y="26"/>
                      <a:pt x="2" y="25"/>
                    </a:cubicBezTo>
                    <a:cubicBezTo>
                      <a:pt x="4" y="22"/>
                      <a:pt x="2" y="17"/>
                      <a:pt x="6" y="12"/>
                    </a:cubicBezTo>
                    <a:cubicBezTo>
                      <a:pt x="9" y="7"/>
                      <a:pt x="12" y="0"/>
                      <a:pt x="11"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4" name="Freeform 3066"/>
              <p:cNvSpPr>
                <a:spLocks/>
              </p:cNvSpPr>
              <p:nvPr/>
            </p:nvSpPr>
            <p:spPr bwMode="auto">
              <a:xfrm>
                <a:off x="1097" y="4210"/>
                <a:ext cx="53" cy="97"/>
              </a:xfrm>
              <a:custGeom>
                <a:avLst/>
                <a:gdLst>
                  <a:gd name="T0" fmla="*/ 23 w 25"/>
                  <a:gd name="T1" fmla="*/ 2 h 46"/>
                  <a:gd name="T2" fmla="*/ 20 w 25"/>
                  <a:gd name="T3" fmla="*/ 17 h 46"/>
                  <a:gd name="T4" fmla="*/ 0 w 25"/>
                  <a:gd name="T5" fmla="*/ 43 h 46"/>
                  <a:gd name="T6" fmla="*/ 2 w 25"/>
                  <a:gd name="T7" fmla="*/ 45 h 46"/>
                  <a:gd name="T8" fmla="*/ 17 w 25"/>
                  <a:gd name="T9" fmla="*/ 25 h 46"/>
                  <a:gd name="T10" fmla="*/ 25 w 25"/>
                  <a:gd name="T11" fmla="*/ 5 h 46"/>
                  <a:gd name="T12" fmla="*/ 23 w 25"/>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25" h="46">
                    <a:moveTo>
                      <a:pt x="23" y="2"/>
                    </a:moveTo>
                    <a:cubicBezTo>
                      <a:pt x="23" y="2"/>
                      <a:pt x="24" y="10"/>
                      <a:pt x="20" y="17"/>
                    </a:cubicBezTo>
                    <a:cubicBezTo>
                      <a:pt x="16" y="24"/>
                      <a:pt x="4" y="33"/>
                      <a:pt x="0" y="43"/>
                    </a:cubicBezTo>
                    <a:cubicBezTo>
                      <a:pt x="0" y="43"/>
                      <a:pt x="0" y="46"/>
                      <a:pt x="2" y="45"/>
                    </a:cubicBezTo>
                    <a:cubicBezTo>
                      <a:pt x="4" y="43"/>
                      <a:pt x="10" y="30"/>
                      <a:pt x="17" y="25"/>
                    </a:cubicBezTo>
                    <a:cubicBezTo>
                      <a:pt x="24" y="19"/>
                      <a:pt x="25" y="10"/>
                      <a:pt x="25" y="5"/>
                    </a:cubicBezTo>
                    <a:cubicBezTo>
                      <a:pt x="25" y="0"/>
                      <a:pt x="23" y="1"/>
                      <a:pt x="23"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5" name="Freeform 3067"/>
              <p:cNvSpPr>
                <a:spLocks noEditPoints="1"/>
              </p:cNvSpPr>
              <p:nvPr/>
            </p:nvSpPr>
            <p:spPr bwMode="auto">
              <a:xfrm>
                <a:off x="1097" y="4212"/>
                <a:ext cx="55" cy="93"/>
              </a:xfrm>
              <a:custGeom>
                <a:avLst/>
                <a:gdLst>
                  <a:gd name="T0" fmla="*/ 0 w 26"/>
                  <a:gd name="T1" fmla="*/ 42 h 44"/>
                  <a:gd name="T2" fmla="*/ 0 w 26"/>
                  <a:gd name="T3" fmla="*/ 42 h 44"/>
                  <a:gd name="T4" fmla="*/ 0 w 26"/>
                  <a:gd name="T5" fmla="*/ 42 h 44"/>
                  <a:gd name="T6" fmla="*/ 0 w 26"/>
                  <a:gd name="T7" fmla="*/ 42 h 44"/>
                  <a:gd name="T8" fmla="*/ 20 w 26"/>
                  <a:gd name="T9" fmla="*/ 16 h 44"/>
                  <a:gd name="T10" fmla="*/ 23 w 26"/>
                  <a:gd name="T11" fmla="*/ 3 h 44"/>
                  <a:gd name="T12" fmla="*/ 23 w 26"/>
                  <a:gd name="T13" fmla="*/ 1 h 44"/>
                  <a:gd name="T14" fmla="*/ 23 w 26"/>
                  <a:gd name="T15" fmla="*/ 1 h 44"/>
                  <a:gd name="T16" fmla="*/ 23 w 26"/>
                  <a:gd name="T17" fmla="*/ 1 h 44"/>
                  <a:gd name="T18" fmla="*/ 24 w 26"/>
                  <a:gd name="T19" fmla="*/ 0 h 44"/>
                  <a:gd name="T20" fmla="*/ 26 w 26"/>
                  <a:gd name="T21" fmla="*/ 4 h 44"/>
                  <a:gd name="T22" fmla="*/ 26 w 26"/>
                  <a:gd name="T23" fmla="*/ 4 h 44"/>
                  <a:gd name="T24" fmla="*/ 17 w 26"/>
                  <a:gd name="T25" fmla="*/ 24 h 44"/>
                  <a:gd name="T26" fmla="*/ 8 w 26"/>
                  <a:gd name="T27" fmla="*/ 36 h 44"/>
                  <a:gd name="T28" fmla="*/ 2 w 26"/>
                  <a:gd name="T29" fmla="*/ 44 h 44"/>
                  <a:gd name="T30" fmla="*/ 1 w 26"/>
                  <a:gd name="T31" fmla="*/ 44 h 44"/>
                  <a:gd name="T32" fmla="*/ 0 w 26"/>
                  <a:gd name="T33" fmla="*/ 42 h 44"/>
                  <a:gd name="T34" fmla="*/ 1 w 26"/>
                  <a:gd name="T35" fmla="*/ 42 h 44"/>
                  <a:gd name="T36" fmla="*/ 1 w 26"/>
                  <a:gd name="T37" fmla="*/ 43 h 44"/>
                  <a:gd name="T38" fmla="*/ 1 w 26"/>
                  <a:gd name="T39" fmla="*/ 44 h 44"/>
                  <a:gd name="T40" fmla="*/ 2 w 26"/>
                  <a:gd name="T41" fmla="*/ 43 h 44"/>
                  <a:gd name="T42" fmla="*/ 7 w 26"/>
                  <a:gd name="T43" fmla="*/ 35 h 44"/>
                  <a:gd name="T44" fmla="*/ 17 w 26"/>
                  <a:gd name="T45" fmla="*/ 23 h 44"/>
                  <a:gd name="T46" fmla="*/ 25 w 26"/>
                  <a:gd name="T47" fmla="*/ 4 h 44"/>
                  <a:gd name="T48" fmla="*/ 25 w 26"/>
                  <a:gd name="T49" fmla="*/ 4 h 44"/>
                  <a:gd name="T50" fmla="*/ 25 w 26"/>
                  <a:gd name="T51" fmla="*/ 1 h 44"/>
                  <a:gd name="T52" fmla="*/ 24 w 26"/>
                  <a:gd name="T53" fmla="*/ 1 h 44"/>
                  <a:gd name="T54" fmla="*/ 24 w 26"/>
                  <a:gd name="T55" fmla="*/ 1 h 44"/>
                  <a:gd name="T56" fmla="*/ 24 w 26"/>
                  <a:gd name="T57" fmla="*/ 3 h 44"/>
                  <a:gd name="T58" fmla="*/ 20 w 26"/>
                  <a:gd name="T59" fmla="*/ 16 h 44"/>
                  <a:gd name="T60" fmla="*/ 1 w 26"/>
                  <a:gd name="T6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4">
                    <a:moveTo>
                      <a:pt x="0" y="42"/>
                    </a:moveTo>
                    <a:cubicBezTo>
                      <a:pt x="0" y="42"/>
                      <a:pt x="0" y="42"/>
                      <a:pt x="0" y="42"/>
                    </a:cubicBezTo>
                    <a:cubicBezTo>
                      <a:pt x="0" y="42"/>
                      <a:pt x="0" y="42"/>
                      <a:pt x="0" y="42"/>
                    </a:cubicBezTo>
                    <a:cubicBezTo>
                      <a:pt x="0" y="42"/>
                      <a:pt x="0" y="42"/>
                      <a:pt x="0" y="42"/>
                    </a:cubicBezTo>
                    <a:cubicBezTo>
                      <a:pt x="4" y="32"/>
                      <a:pt x="16" y="23"/>
                      <a:pt x="20" y="16"/>
                    </a:cubicBezTo>
                    <a:cubicBezTo>
                      <a:pt x="23" y="11"/>
                      <a:pt x="23" y="6"/>
                      <a:pt x="23" y="3"/>
                    </a:cubicBezTo>
                    <a:cubicBezTo>
                      <a:pt x="23" y="2"/>
                      <a:pt x="23" y="1"/>
                      <a:pt x="23" y="1"/>
                    </a:cubicBezTo>
                    <a:cubicBezTo>
                      <a:pt x="23" y="1"/>
                      <a:pt x="23" y="1"/>
                      <a:pt x="23" y="1"/>
                    </a:cubicBezTo>
                    <a:cubicBezTo>
                      <a:pt x="23" y="1"/>
                      <a:pt x="23" y="1"/>
                      <a:pt x="23" y="1"/>
                    </a:cubicBezTo>
                    <a:cubicBezTo>
                      <a:pt x="23" y="1"/>
                      <a:pt x="23" y="0"/>
                      <a:pt x="24" y="0"/>
                    </a:cubicBezTo>
                    <a:cubicBezTo>
                      <a:pt x="25" y="0"/>
                      <a:pt x="26" y="1"/>
                      <a:pt x="26" y="4"/>
                    </a:cubicBezTo>
                    <a:cubicBezTo>
                      <a:pt x="26" y="4"/>
                      <a:pt x="26" y="4"/>
                      <a:pt x="26" y="4"/>
                    </a:cubicBezTo>
                    <a:cubicBezTo>
                      <a:pt x="26" y="9"/>
                      <a:pt x="24" y="18"/>
                      <a:pt x="17" y="24"/>
                    </a:cubicBezTo>
                    <a:cubicBezTo>
                      <a:pt x="14" y="27"/>
                      <a:pt x="11" y="31"/>
                      <a:pt x="8" y="36"/>
                    </a:cubicBezTo>
                    <a:cubicBezTo>
                      <a:pt x="5" y="40"/>
                      <a:pt x="4" y="43"/>
                      <a:pt x="2" y="44"/>
                    </a:cubicBezTo>
                    <a:cubicBezTo>
                      <a:pt x="2" y="44"/>
                      <a:pt x="2" y="44"/>
                      <a:pt x="1" y="44"/>
                    </a:cubicBezTo>
                    <a:cubicBezTo>
                      <a:pt x="0" y="44"/>
                      <a:pt x="0" y="42"/>
                      <a:pt x="0" y="42"/>
                    </a:cubicBezTo>
                    <a:close/>
                    <a:moveTo>
                      <a:pt x="1" y="42"/>
                    </a:moveTo>
                    <a:cubicBezTo>
                      <a:pt x="1" y="43"/>
                      <a:pt x="1" y="43"/>
                      <a:pt x="1" y="43"/>
                    </a:cubicBezTo>
                    <a:cubicBezTo>
                      <a:pt x="1" y="44"/>
                      <a:pt x="1" y="44"/>
                      <a:pt x="1" y="44"/>
                    </a:cubicBezTo>
                    <a:cubicBezTo>
                      <a:pt x="2" y="43"/>
                      <a:pt x="2" y="43"/>
                      <a:pt x="2" y="43"/>
                    </a:cubicBezTo>
                    <a:cubicBezTo>
                      <a:pt x="3" y="43"/>
                      <a:pt x="5" y="39"/>
                      <a:pt x="7" y="35"/>
                    </a:cubicBezTo>
                    <a:cubicBezTo>
                      <a:pt x="10" y="31"/>
                      <a:pt x="13" y="26"/>
                      <a:pt x="17" y="23"/>
                    </a:cubicBezTo>
                    <a:cubicBezTo>
                      <a:pt x="23" y="18"/>
                      <a:pt x="25" y="9"/>
                      <a:pt x="25" y="4"/>
                    </a:cubicBezTo>
                    <a:cubicBezTo>
                      <a:pt x="25" y="4"/>
                      <a:pt x="25" y="4"/>
                      <a:pt x="25" y="4"/>
                    </a:cubicBezTo>
                    <a:cubicBezTo>
                      <a:pt x="25" y="3"/>
                      <a:pt x="25" y="2"/>
                      <a:pt x="25" y="1"/>
                    </a:cubicBezTo>
                    <a:cubicBezTo>
                      <a:pt x="24" y="1"/>
                      <a:pt x="24" y="1"/>
                      <a:pt x="24" y="1"/>
                    </a:cubicBezTo>
                    <a:cubicBezTo>
                      <a:pt x="24" y="1"/>
                      <a:pt x="24" y="1"/>
                      <a:pt x="24" y="1"/>
                    </a:cubicBezTo>
                    <a:cubicBezTo>
                      <a:pt x="24" y="2"/>
                      <a:pt x="24" y="2"/>
                      <a:pt x="24" y="3"/>
                    </a:cubicBezTo>
                    <a:cubicBezTo>
                      <a:pt x="24" y="6"/>
                      <a:pt x="23" y="11"/>
                      <a:pt x="20" y="16"/>
                    </a:cubicBezTo>
                    <a:cubicBezTo>
                      <a:pt x="16" y="23"/>
                      <a:pt x="4" y="32"/>
                      <a:pt x="1" y="42"/>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6" name="Freeform 3068"/>
              <p:cNvSpPr>
                <a:spLocks/>
              </p:cNvSpPr>
              <p:nvPr/>
            </p:nvSpPr>
            <p:spPr bwMode="auto">
              <a:xfrm>
                <a:off x="1106" y="4241"/>
                <a:ext cx="38" cy="49"/>
              </a:xfrm>
              <a:custGeom>
                <a:avLst/>
                <a:gdLst>
                  <a:gd name="T0" fmla="*/ 18 w 18"/>
                  <a:gd name="T1" fmla="*/ 0 h 23"/>
                  <a:gd name="T2" fmla="*/ 13 w 18"/>
                  <a:gd name="T3" fmla="*/ 8 h 23"/>
                  <a:gd name="T4" fmla="*/ 0 w 18"/>
                  <a:gd name="T5" fmla="*/ 23 h 23"/>
                  <a:gd name="T6" fmla="*/ 0 w 18"/>
                  <a:gd name="T7" fmla="*/ 23 h 23"/>
                  <a:gd name="T8" fmla="*/ 11 w 18"/>
                  <a:gd name="T9" fmla="*/ 10 h 23"/>
                  <a:gd name="T10" fmla="*/ 18 w 18"/>
                  <a:gd name="T11" fmla="*/ 0 h 23"/>
                </a:gdLst>
                <a:ahLst/>
                <a:cxnLst>
                  <a:cxn ang="0">
                    <a:pos x="T0" y="T1"/>
                  </a:cxn>
                  <a:cxn ang="0">
                    <a:pos x="T2" y="T3"/>
                  </a:cxn>
                  <a:cxn ang="0">
                    <a:pos x="T4" y="T5"/>
                  </a:cxn>
                  <a:cxn ang="0">
                    <a:pos x="T6" y="T7"/>
                  </a:cxn>
                  <a:cxn ang="0">
                    <a:pos x="T8" y="T9"/>
                  </a:cxn>
                  <a:cxn ang="0">
                    <a:pos x="T10" y="T11"/>
                  </a:cxn>
                </a:cxnLst>
                <a:rect l="0" t="0" r="r" b="b"/>
                <a:pathLst>
                  <a:path w="18" h="23">
                    <a:moveTo>
                      <a:pt x="18" y="0"/>
                    </a:moveTo>
                    <a:cubicBezTo>
                      <a:pt x="18" y="0"/>
                      <a:pt x="16" y="5"/>
                      <a:pt x="13" y="8"/>
                    </a:cubicBezTo>
                    <a:cubicBezTo>
                      <a:pt x="9" y="11"/>
                      <a:pt x="0" y="22"/>
                      <a:pt x="0" y="23"/>
                    </a:cubicBezTo>
                    <a:cubicBezTo>
                      <a:pt x="0" y="23"/>
                      <a:pt x="0" y="23"/>
                      <a:pt x="0" y="23"/>
                    </a:cubicBezTo>
                    <a:cubicBezTo>
                      <a:pt x="1" y="23"/>
                      <a:pt x="10" y="11"/>
                      <a:pt x="11" y="10"/>
                    </a:cubicBezTo>
                    <a:cubicBezTo>
                      <a:pt x="13" y="9"/>
                      <a:pt x="18" y="4"/>
                      <a:pt x="18"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7" name="Freeform 3069"/>
              <p:cNvSpPr>
                <a:spLocks/>
              </p:cNvSpPr>
              <p:nvPr/>
            </p:nvSpPr>
            <p:spPr bwMode="auto">
              <a:xfrm>
                <a:off x="1084" y="4207"/>
                <a:ext cx="60" cy="94"/>
              </a:xfrm>
              <a:custGeom>
                <a:avLst/>
                <a:gdLst>
                  <a:gd name="T0" fmla="*/ 26 w 28"/>
                  <a:gd name="T1" fmla="*/ 2 h 44"/>
                  <a:gd name="T2" fmla="*/ 22 w 28"/>
                  <a:gd name="T3" fmla="*/ 16 h 44"/>
                  <a:gd name="T4" fmla="*/ 1 w 28"/>
                  <a:gd name="T5" fmla="*/ 41 h 44"/>
                  <a:gd name="T6" fmla="*/ 3 w 28"/>
                  <a:gd name="T7" fmla="*/ 43 h 44"/>
                  <a:gd name="T8" fmla="*/ 19 w 28"/>
                  <a:gd name="T9" fmla="*/ 24 h 44"/>
                  <a:gd name="T10" fmla="*/ 28 w 28"/>
                  <a:gd name="T11" fmla="*/ 5 h 44"/>
                  <a:gd name="T12" fmla="*/ 26 w 28"/>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28" h="44">
                    <a:moveTo>
                      <a:pt x="26" y="2"/>
                    </a:moveTo>
                    <a:cubicBezTo>
                      <a:pt x="26" y="2"/>
                      <a:pt x="27" y="10"/>
                      <a:pt x="22" y="16"/>
                    </a:cubicBezTo>
                    <a:cubicBezTo>
                      <a:pt x="18" y="23"/>
                      <a:pt x="5" y="31"/>
                      <a:pt x="1" y="41"/>
                    </a:cubicBezTo>
                    <a:cubicBezTo>
                      <a:pt x="1" y="41"/>
                      <a:pt x="0" y="44"/>
                      <a:pt x="3" y="43"/>
                    </a:cubicBezTo>
                    <a:cubicBezTo>
                      <a:pt x="5" y="42"/>
                      <a:pt x="11" y="29"/>
                      <a:pt x="19" y="24"/>
                    </a:cubicBezTo>
                    <a:cubicBezTo>
                      <a:pt x="27" y="18"/>
                      <a:pt x="28" y="10"/>
                      <a:pt x="28" y="5"/>
                    </a:cubicBezTo>
                    <a:cubicBezTo>
                      <a:pt x="28" y="0"/>
                      <a:pt x="26" y="1"/>
                      <a:pt x="26"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8" name="Freeform 3070"/>
              <p:cNvSpPr>
                <a:spLocks noEditPoints="1"/>
              </p:cNvSpPr>
              <p:nvPr/>
            </p:nvSpPr>
            <p:spPr bwMode="auto">
              <a:xfrm>
                <a:off x="1084" y="4210"/>
                <a:ext cx="62" cy="89"/>
              </a:xfrm>
              <a:custGeom>
                <a:avLst/>
                <a:gdLst>
                  <a:gd name="T0" fmla="*/ 0 w 29"/>
                  <a:gd name="T1" fmla="*/ 40 h 42"/>
                  <a:gd name="T2" fmla="*/ 0 w 29"/>
                  <a:gd name="T3" fmla="*/ 40 h 42"/>
                  <a:gd name="T4" fmla="*/ 0 w 29"/>
                  <a:gd name="T5" fmla="*/ 40 h 42"/>
                  <a:gd name="T6" fmla="*/ 0 w 29"/>
                  <a:gd name="T7" fmla="*/ 40 h 42"/>
                  <a:gd name="T8" fmla="*/ 22 w 29"/>
                  <a:gd name="T9" fmla="*/ 15 h 42"/>
                  <a:gd name="T10" fmla="*/ 26 w 29"/>
                  <a:gd name="T11" fmla="*/ 3 h 42"/>
                  <a:gd name="T12" fmla="*/ 26 w 29"/>
                  <a:gd name="T13" fmla="*/ 1 h 42"/>
                  <a:gd name="T14" fmla="*/ 26 w 29"/>
                  <a:gd name="T15" fmla="*/ 1 h 42"/>
                  <a:gd name="T16" fmla="*/ 26 w 29"/>
                  <a:gd name="T17" fmla="*/ 1 h 42"/>
                  <a:gd name="T18" fmla="*/ 27 w 29"/>
                  <a:gd name="T19" fmla="*/ 0 h 42"/>
                  <a:gd name="T20" fmla="*/ 29 w 29"/>
                  <a:gd name="T21" fmla="*/ 4 h 42"/>
                  <a:gd name="T22" fmla="*/ 29 w 29"/>
                  <a:gd name="T23" fmla="*/ 4 h 42"/>
                  <a:gd name="T24" fmla="*/ 19 w 29"/>
                  <a:gd name="T25" fmla="*/ 23 h 42"/>
                  <a:gd name="T26" fmla="*/ 9 w 29"/>
                  <a:gd name="T27" fmla="*/ 34 h 42"/>
                  <a:gd name="T28" fmla="*/ 3 w 29"/>
                  <a:gd name="T29" fmla="*/ 42 h 42"/>
                  <a:gd name="T30" fmla="*/ 2 w 29"/>
                  <a:gd name="T31" fmla="*/ 42 h 42"/>
                  <a:gd name="T32" fmla="*/ 0 w 29"/>
                  <a:gd name="T33" fmla="*/ 40 h 42"/>
                  <a:gd name="T34" fmla="*/ 1 w 29"/>
                  <a:gd name="T35" fmla="*/ 40 h 42"/>
                  <a:gd name="T36" fmla="*/ 1 w 29"/>
                  <a:gd name="T37" fmla="*/ 41 h 42"/>
                  <a:gd name="T38" fmla="*/ 2 w 29"/>
                  <a:gd name="T39" fmla="*/ 42 h 42"/>
                  <a:gd name="T40" fmla="*/ 2 w 29"/>
                  <a:gd name="T41" fmla="*/ 41 h 42"/>
                  <a:gd name="T42" fmla="*/ 8 w 29"/>
                  <a:gd name="T43" fmla="*/ 34 h 42"/>
                  <a:gd name="T44" fmla="*/ 19 w 29"/>
                  <a:gd name="T45" fmla="*/ 22 h 42"/>
                  <a:gd name="T46" fmla="*/ 28 w 29"/>
                  <a:gd name="T47" fmla="*/ 4 h 42"/>
                  <a:gd name="T48" fmla="*/ 28 w 29"/>
                  <a:gd name="T49" fmla="*/ 4 h 42"/>
                  <a:gd name="T50" fmla="*/ 27 w 29"/>
                  <a:gd name="T51" fmla="*/ 0 h 42"/>
                  <a:gd name="T52" fmla="*/ 26 w 29"/>
                  <a:gd name="T53" fmla="*/ 1 h 42"/>
                  <a:gd name="T54" fmla="*/ 26 w 29"/>
                  <a:gd name="T55" fmla="*/ 3 h 42"/>
                  <a:gd name="T56" fmla="*/ 23 w 29"/>
                  <a:gd name="T57" fmla="*/ 15 h 42"/>
                  <a:gd name="T58" fmla="*/ 1 w 29"/>
                  <a:gd name="T59"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42">
                    <a:moveTo>
                      <a:pt x="0" y="40"/>
                    </a:moveTo>
                    <a:cubicBezTo>
                      <a:pt x="0" y="40"/>
                      <a:pt x="0" y="40"/>
                      <a:pt x="0" y="40"/>
                    </a:cubicBezTo>
                    <a:cubicBezTo>
                      <a:pt x="0" y="40"/>
                      <a:pt x="0" y="40"/>
                      <a:pt x="0" y="40"/>
                    </a:cubicBezTo>
                    <a:cubicBezTo>
                      <a:pt x="0" y="40"/>
                      <a:pt x="0" y="40"/>
                      <a:pt x="0" y="40"/>
                    </a:cubicBezTo>
                    <a:cubicBezTo>
                      <a:pt x="4" y="30"/>
                      <a:pt x="18" y="21"/>
                      <a:pt x="22" y="15"/>
                    </a:cubicBezTo>
                    <a:cubicBezTo>
                      <a:pt x="25" y="11"/>
                      <a:pt x="26" y="6"/>
                      <a:pt x="26" y="3"/>
                    </a:cubicBezTo>
                    <a:cubicBezTo>
                      <a:pt x="26" y="2"/>
                      <a:pt x="26" y="1"/>
                      <a:pt x="26" y="1"/>
                    </a:cubicBezTo>
                    <a:cubicBezTo>
                      <a:pt x="26" y="1"/>
                      <a:pt x="26" y="1"/>
                      <a:pt x="26" y="1"/>
                    </a:cubicBezTo>
                    <a:cubicBezTo>
                      <a:pt x="26" y="1"/>
                      <a:pt x="26" y="1"/>
                      <a:pt x="26" y="1"/>
                    </a:cubicBezTo>
                    <a:cubicBezTo>
                      <a:pt x="26" y="0"/>
                      <a:pt x="26" y="0"/>
                      <a:pt x="27" y="0"/>
                    </a:cubicBezTo>
                    <a:cubicBezTo>
                      <a:pt x="28" y="0"/>
                      <a:pt x="29" y="1"/>
                      <a:pt x="29" y="4"/>
                    </a:cubicBezTo>
                    <a:cubicBezTo>
                      <a:pt x="29" y="4"/>
                      <a:pt x="29" y="4"/>
                      <a:pt x="29" y="4"/>
                    </a:cubicBezTo>
                    <a:cubicBezTo>
                      <a:pt x="29" y="9"/>
                      <a:pt x="27" y="18"/>
                      <a:pt x="19" y="23"/>
                    </a:cubicBezTo>
                    <a:cubicBezTo>
                      <a:pt x="15" y="26"/>
                      <a:pt x="12" y="30"/>
                      <a:pt x="9" y="34"/>
                    </a:cubicBezTo>
                    <a:cubicBezTo>
                      <a:pt x="6" y="38"/>
                      <a:pt x="4" y="41"/>
                      <a:pt x="3" y="42"/>
                    </a:cubicBezTo>
                    <a:cubicBezTo>
                      <a:pt x="2" y="42"/>
                      <a:pt x="2" y="42"/>
                      <a:pt x="2" y="42"/>
                    </a:cubicBezTo>
                    <a:cubicBezTo>
                      <a:pt x="0" y="42"/>
                      <a:pt x="0" y="41"/>
                      <a:pt x="0" y="40"/>
                    </a:cubicBezTo>
                    <a:close/>
                    <a:moveTo>
                      <a:pt x="1" y="40"/>
                    </a:moveTo>
                    <a:cubicBezTo>
                      <a:pt x="1" y="41"/>
                      <a:pt x="1" y="41"/>
                      <a:pt x="1" y="41"/>
                    </a:cubicBezTo>
                    <a:cubicBezTo>
                      <a:pt x="1" y="41"/>
                      <a:pt x="1" y="42"/>
                      <a:pt x="2" y="42"/>
                    </a:cubicBezTo>
                    <a:cubicBezTo>
                      <a:pt x="2" y="42"/>
                      <a:pt x="2" y="42"/>
                      <a:pt x="2" y="41"/>
                    </a:cubicBezTo>
                    <a:cubicBezTo>
                      <a:pt x="3" y="41"/>
                      <a:pt x="6" y="38"/>
                      <a:pt x="8" y="34"/>
                    </a:cubicBezTo>
                    <a:cubicBezTo>
                      <a:pt x="11" y="30"/>
                      <a:pt x="15" y="25"/>
                      <a:pt x="19" y="22"/>
                    </a:cubicBezTo>
                    <a:cubicBezTo>
                      <a:pt x="26" y="17"/>
                      <a:pt x="28" y="8"/>
                      <a:pt x="28" y="4"/>
                    </a:cubicBezTo>
                    <a:cubicBezTo>
                      <a:pt x="28" y="4"/>
                      <a:pt x="28" y="4"/>
                      <a:pt x="28" y="4"/>
                    </a:cubicBezTo>
                    <a:cubicBezTo>
                      <a:pt x="28" y="1"/>
                      <a:pt x="27" y="0"/>
                      <a:pt x="27" y="0"/>
                    </a:cubicBezTo>
                    <a:cubicBezTo>
                      <a:pt x="27" y="0"/>
                      <a:pt x="26" y="1"/>
                      <a:pt x="26" y="1"/>
                    </a:cubicBezTo>
                    <a:cubicBezTo>
                      <a:pt x="26" y="1"/>
                      <a:pt x="26" y="2"/>
                      <a:pt x="26" y="3"/>
                    </a:cubicBezTo>
                    <a:cubicBezTo>
                      <a:pt x="26" y="6"/>
                      <a:pt x="26" y="11"/>
                      <a:pt x="23" y="15"/>
                    </a:cubicBezTo>
                    <a:cubicBezTo>
                      <a:pt x="18" y="22"/>
                      <a:pt x="5" y="31"/>
                      <a:pt x="1" y="40"/>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9" name="Freeform 3071"/>
              <p:cNvSpPr>
                <a:spLocks/>
              </p:cNvSpPr>
              <p:nvPr/>
            </p:nvSpPr>
            <p:spPr bwMode="auto">
              <a:xfrm>
                <a:off x="1091" y="4237"/>
                <a:ext cx="49" cy="53"/>
              </a:xfrm>
              <a:custGeom>
                <a:avLst/>
                <a:gdLst>
                  <a:gd name="T0" fmla="*/ 22 w 23"/>
                  <a:gd name="T1" fmla="*/ 0 h 25"/>
                  <a:gd name="T2" fmla="*/ 17 w 23"/>
                  <a:gd name="T3" fmla="*/ 6 h 25"/>
                  <a:gd name="T4" fmla="*/ 7 w 23"/>
                  <a:gd name="T5" fmla="*/ 17 h 25"/>
                  <a:gd name="T6" fmla="*/ 1 w 23"/>
                  <a:gd name="T7" fmla="*/ 25 h 25"/>
                  <a:gd name="T8" fmla="*/ 1 w 23"/>
                  <a:gd name="T9" fmla="*/ 25 h 25"/>
                  <a:gd name="T10" fmla="*/ 4 w 23"/>
                  <a:gd name="T11" fmla="*/ 21 h 25"/>
                  <a:gd name="T12" fmla="*/ 15 w 23"/>
                  <a:gd name="T13" fmla="*/ 9 h 25"/>
                  <a:gd name="T14" fmla="*/ 22 w 23"/>
                  <a:gd name="T15" fmla="*/ 1 h 25"/>
                  <a:gd name="T16" fmla="*/ 22 w 23"/>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5">
                    <a:moveTo>
                      <a:pt x="22" y="0"/>
                    </a:moveTo>
                    <a:cubicBezTo>
                      <a:pt x="22" y="0"/>
                      <a:pt x="19" y="5"/>
                      <a:pt x="17" y="6"/>
                    </a:cubicBezTo>
                    <a:cubicBezTo>
                      <a:pt x="16" y="7"/>
                      <a:pt x="9" y="15"/>
                      <a:pt x="7" y="17"/>
                    </a:cubicBezTo>
                    <a:cubicBezTo>
                      <a:pt x="5" y="19"/>
                      <a:pt x="0" y="24"/>
                      <a:pt x="1" y="25"/>
                    </a:cubicBezTo>
                    <a:cubicBezTo>
                      <a:pt x="1" y="25"/>
                      <a:pt x="1" y="25"/>
                      <a:pt x="1" y="25"/>
                    </a:cubicBezTo>
                    <a:cubicBezTo>
                      <a:pt x="1" y="25"/>
                      <a:pt x="3" y="22"/>
                      <a:pt x="4" y="21"/>
                    </a:cubicBezTo>
                    <a:cubicBezTo>
                      <a:pt x="4" y="21"/>
                      <a:pt x="12" y="11"/>
                      <a:pt x="15" y="9"/>
                    </a:cubicBezTo>
                    <a:cubicBezTo>
                      <a:pt x="18" y="7"/>
                      <a:pt x="22" y="1"/>
                      <a:pt x="22" y="1"/>
                    </a:cubicBezTo>
                    <a:cubicBezTo>
                      <a:pt x="23" y="0"/>
                      <a:pt x="22" y="0"/>
                      <a:pt x="22"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0" name="Freeform 3072"/>
              <p:cNvSpPr>
                <a:spLocks/>
              </p:cNvSpPr>
              <p:nvPr/>
            </p:nvSpPr>
            <p:spPr bwMode="auto">
              <a:xfrm>
                <a:off x="1076" y="4205"/>
                <a:ext cx="62" cy="87"/>
              </a:xfrm>
              <a:custGeom>
                <a:avLst/>
                <a:gdLst>
                  <a:gd name="T0" fmla="*/ 27 w 29"/>
                  <a:gd name="T1" fmla="*/ 2 h 41"/>
                  <a:gd name="T2" fmla="*/ 23 w 29"/>
                  <a:gd name="T3" fmla="*/ 15 h 41"/>
                  <a:gd name="T4" fmla="*/ 0 w 29"/>
                  <a:gd name="T5" fmla="*/ 39 h 41"/>
                  <a:gd name="T6" fmla="*/ 2 w 29"/>
                  <a:gd name="T7" fmla="*/ 40 h 41"/>
                  <a:gd name="T8" fmla="*/ 20 w 29"/>
                  <a:gd name="T9" fmla="*/ 22 h 41"/>
                  <a:gd name="T10" fmla="*/ 29 w 29"/>
                  <a:gd name="T11" fmla="*/ 5 h 41"/>
                  <a:gd name="T12" fmla="*/ 27 w 29"/>
                  <a:gd name="T13" fmla="*/ 2 h 41"/>
                </a:gdLst>
                <a:ahLst/>
                <a:cxnLst>
                  <a:cxn ang="0">
                    <a:pos x="T0" y="T1"/>
                  </a:cxn>
                  <a:cxn ang="0">
                    <a:pos x="T2" y="T3"/>
                  </a:cxn>
                  <a:cxn ang="0">
                    <a:pos x="T4" y="T5"/>
                  </a:cxn>
                  <a:cxn ang="0">
                    <a:pos x="T6" y="T7"/>
                  </a:cxn>
                  <a:cxn ang="0">
                    <a:pos x="T8" y="T9"/>
                  </a:cxn>
                  <a:cxn ang="0">
                    <a:pos x="T10" y="T11"/>
                  </a:cxn>
                  <a:cxn ang="0">
                    <a:pos x="T12" y="T13"/>
                  </a:cxn>
                </a:cxnLst>
                <a:rect l="0" t="0" r="r" b="b"/>
                <a:pathLst>
                  <a:path w="29" h="41">
                    <a:moveTo>
                      <a:pt x="27" y="2"/>
                    </a:moveTo>
                    <a:cubicBezTo>
                      <a:pt x="27" y="2"/>
                      <a:pt x="28" y="9"/>
                      <a:pt x="23" y="15"/>
                    </a:cubicBezTo>
                    <a:cubicBezTo>
                      <a:pt x="18" y="21"/>
                      <a:pt x="4" y="29"/>
                      <a:pt x="0" y="39"/>
                    </a:cubicBezTo>
                    <a:cubicBezTo>
                      <a:pt x="0" y="39"/>
                      <a:pt x="0" y="41"/>
                      <a:pt x="2" y="40"/>
                    </a:cubicBezTo>
                    <a:cubicBezTo>
                      <a:pt x="5" y="39"/>
                      <a:pt x="11" y="27"/>
                      <a:pt x="20" y="22"/>
                    </a:cubicBezTo>
                    <a:cubicBezTo>
                      <a:pt x="27" y="17"/>
                      <a:pt x="29" y="9"/>
                      <a:pt x="29" y="5"/>
                    </a:cubicBezTo>
                    <a:cubicBezTo>
                      <a:pt x="29" y="0"/>
                      <a:pt x="27" y="1"/>
                      <a:pt x="27"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1" name="Freeform 3073"/>
              <p:cNvSpPr>
                <a:spLocks noEditPoints="1"/>
              </p:cNvSpPr>
              <p:nvPr/>
            </p:nvSpPr>
            <p:spPr bwMode="auto">
              <a:xfrm>
                <a:off x="1076" y="4207"/>
                <a:ext cx="64" cy="85"/>
              </a:xfrm>
              <a:custGeom>
                <a:avLst/>
                <a:gdLst>
                  <a:gd name="T0" fmla="*/ 0 w 30"/>
                  <a:gd name="T1" fmla="*/ 38 h 40"/>
                  <a:gd name="T2" fmla="*/ 0 w 30"/>
                  <a:gd name="T3" fmla="*/ 38 h 40"/>
                  <a:gd name="T4" fmla="*/ 0 w 30"/>
                  <a:gd name="T5" fmla="*/ 38 h 40"/>
                  <a:gd name="T6" fmla="*/ 0 w 30"/>
                  <a:gd name="T7" fmla="*/ 37 h 40"/>
                  <a:gd name="T8" fmla="*/ 23 w 30"/>
                  <a:gd name="T9" fmla="*/ 14 h 40"/>
                  <a:gd name="T10" fmla="*/ 27 w 30"/>
                  <a:gd name="T11" fmla="*/ 3 h 40"/>
                  <a:gd name="T12" fmla="*/ 26 w 30"/>
                  <a:gd name="T13" fmla="*/ 1 h 40"/>
                  <a:gd name="T14" fmla="*/ 27 w 30"/>
                  <a:gd name="T15" fmla="*/ 1 h 40"/>
                  <a:gd name="T16" fmla="*/ 26 w 30"/>
                  <a:gd name="T17" fmla="*/ 1 h 40"/>
                  <a:gd name="T18" fmla="*/ 28 w 30"/>
                  <a:gd name="T19" fmla="*/ 0 h 40"/>
                  <a:gd name="T20" fmla="*/ 30 w 30"/>
                  <a:gd name="T21" fmla="*/ 3 h 40"/>
                  <a:gd name="T22" fmla="*/ 30 w 30"/>
                  <a:gd name="T23" fmla="*/ 4 h 40"/>
                  <a:gd name="T24" fmla="*/ 20 w 30"/>
                  <a:gd name="T25" fmla="*/ 21 h 40"/>
                  <a:gd name="T26" fmla="*/ 9 w 30"/>
                  <a:gd name="T27" fmla="*/ 32 h 40"/>
                  <a:gd name="T28" fmla="*/ 2 w 30"/>
                  <a:gd name="T29" fmla="*/ 39 h 40"/>
                  <a:gd name="T30" fmla="*/ 1 w 30"/>
                  <a:gd name="T31" fmla="*/ 40 h 40"/>
                  <a:gd name="T32" fmla="*/ 0 w 30"/>
                  <a:gd name="T33" fmla="*/ 38 h 40"/>
                  <a:gd name="T34" fmla="*/ 1 w 30"/>
                  <a:gd name="T35" fmla="*/ 38 h 40"/>
                  <a:gd name="T36" fmla="*/ 1 w 30"/>
                  <a:gd name="T37" fmla="*/ 39 h 40"/>
                  <a:gd name="T38" fmla="*/ 2 w 30"/>
                  <a:gd name="T39" fmla="*/ 39 h 40"/>
                  <a:gd name="T40" fmla="*/ 8 w 30"/>
                  <a:gd name="T41" fmla="*/ 31 h 40"/>
                  <a:gd name="T42" fmla="*/ 19 w 30"/>
                  <a:gd name="T43" fmla="*/ 21 h 40"/>
                  <a:gd name="T44" fmla="*/ 29 w 30"/>
                  <a:gd name="T45" fmla="*/ 4 h 40"/>
                  <a:gd name="T46" fmla="*/ 29 w 30"/>
                  <a:gd name="T47" fmla="*/ 3 h 40"/>
                  <a:gd name="T48" fmla="*/ 28 w 30"/>
                  <a:gd name="T49" fmla="*/ 0 h 40"/>
                  <a:gd name="T50" fmla="*/ 27 w 30"/>
                  <a:gd name="T51" fmla="*/ 1 h 40"/>
                  <a:gd name="T52" fmla="*/ 27 w 30"/>
                  <a:gd name="T53" fmla="*/ 3 h 40"/>
                  <a:gd name="T54" fmla="*/ 23 w 30"/>
                  <a:gd name="T55" fmla="*/ 14 h 40"/>
                  <a:gd name="T56" fmla="*/ 0 w 30"/>
                  <a:gd name="T57" fmla="*/ 38 h 40"/>
                  <a:gd name="T58" fmla="*/ 1 w 30"/>
                  <a:gd name="T5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40">
                    <a:moveTo>
                      <a:pt x="0" y="38"/>
                    </a:moveTo>
                    <a:cubicBezTo>
                      <a:pt x="0" y="38"/>
                      <a:pt x="0" y="38"/>
                      <a:pt x="0" y="38"/>
                    </a:cubicBezTo>
                    <a:cubicBezTo>
                      <a:pt x="0" y="38"/>
                      <a:pt x="0" y="38"/>
                      <a:pt x="0" y="38"/>
                    </a:cubicBezTo>
                    <a:cubicBezTo>
                      <a:pt x="0" y="37"/>
                      <a:pt x="0" y="37"/>
                      <a:pt x="0" y="37"/>
                    </a:cubicBezTo>
                    <a:cubicBezTo>
                      <a:pt x="4" y="28"/>
                      <a:pt x="18" y="20"/>
                      <a:pt x="23" y="14"/>
                    </a:cubicBezTo>
                    <a:cubicBezTo>
                      <a:pt x="26" y="10"/>
                      <a:pt x="27" y="5"/>
                      <a:pt x="27" y="3"/>
                    </a:cubicBezTo>
                    <a:cubicBezTo>
                      <a:pt x="27" y="2"/>
                      <a:pt x="26" y="1"/>
                      <a:pt x="26" y="1"/>
                    </a:cubicBezTo>
                    <a:cubicBezTo>
                      <a:pt x="27" y="1"/>
                      <a:pt x="27" y="1"/>
                      <a:pt x="27" y="1"/>
                    </a:cubicBezTo>
                    <a:cubicBezTo>
                      <a:pt x="26" y="1"/>
                      <a:pt x="26" y="1"/>
                      <a:pt x="26" y="1"/>
                    </a:cubicBezTo>
                    <a:cubicBezTo>
                      <a:pt x="26" y="0"/>
                      <a:pt x="27" y="0"/>
                      <a:pt x="28" y="0"/>
                    </a:cubicBezTo>
                    <a:cubicBezTo>
                      <a:pt x="29" y="0"/>
                      <a:pt x="30" y="1"/>
                      <a:pt x="30" y="3"/>
                    </a:cubicBezTo>
                    <a:cubicBezTo>
                      <a:pt x="30" y="4"/>
                      <a:pt x="30" y="4"/>
                      <a:pt x="30" y="4"/>
                    </a:cubicBezTo>
                    <a:cubicBezTo>
                      <a:pt x="29" y="8"/>
                      <a:pt x="28" y="16"/>
                      <a:pt x="20" y="21"/>
                    </a:cubicBezTo>
                    <a:cubicBezTo>
                      <a:pt x="16" y="24"/>
                      <a:pt x="12" y="28"/>
                      <a:pt x="9" y="32"/>
                    </a:cubicBezTo>
                    <a:cubicBezTo>
                      <a:pt x="6" y="36"/>
                      <a:pt x="4" y="39"/>
                      <a:pt x="2" y="39"/>
                    </a:cubicBezTo>
                    <a:cubicBezTo>
                      <a:pt x="2" y="40"/>
                      <a:pt x="2" y="40"/>
                      <a:pt x="1" y="40"/>
                    </a:cubicBezTo>
                    <a:cubicBezTo>
                      <a:pt x="0" y="40"/>
                      <a:pt x="0" y="38"/>
                      <a:pt x="0" y="38"/>
                    </a:cubicBezTo>
                    <a:close/>
                    <a:moveTo>
                      <a:pt x="1" y="38"/>
                    </a:moveTo>
                    <a:cubicBezTo>
                      <a:pt x="1" y="39"/>
                      <a:pt x="1" y="39"/>
                      <a:pt x="1" y="39"/>
                    </a:cubicBezTo>
                    <a:cubicBezTo>
                      <a:pt x="1" y="39"/>
                      <a:pt x="2" y="39"/>
                      <a:pt x="2" y="39"/>
                    </a:cubicBezTo>
                    <a:cubicBezTo>
                      <a:pt x="3" y="38"/>
                      <a:pt x="5" y="35"/>
                      <a:pt x="8" y="31"/>
                    </a:cubicBezTo>
                    <a:cubicBezTo>
                      <a:pt x="11" y="28"/>
                      <a:pt x="15" y="24"/>
                      <a:pt x="19" y="21"/>
                    </a:cubicBezTo>
                    <a:cubicBezTo>
                      <a:pt x="27" y="16"/>
                      <a:pt x="29" y="8"/>
                      <a:pt x="29" y="4"/>
                    </a:cubicBezTo>
                    <a:cubicBezTo>
                      <a:pt x="29" y="3"/>
                      <a:pt x="29" y="3"/>
                      <a:pt x="29" y="3"/>
                    </a:cubicBezTo>
                    <a:cubicBezTo>
                      <a:pt x="29" y="1"/>
                      <a:pt x="28" y="0"/>
                      <a:pt x="28" y="0"/>
                    </a:cubicBezTo>
                    <a:cubicBezTo>
                      <a:pt x="27" y="0"/>
                      <a:pt x="27" y="1"/>
                      <a:pt x="27" y="1"/>
                    </a:cubicBezTo>
                    <a:cubicBezTo>
                      <a:pt x="27" y="1"/>
                      <a:pt x="27" y="2"/>
                      <a:pt x="27" y="3"/>
                    </a:cubicBezTo>
                    <a:cubicBezTo>
                      <a:pt x="27" y="5"/>
                      <a:pt x="27" y="10"/>
                      <a:pt x="23" y="14"/>
                    </a:cubicBezTo>
                    <a:cubicBezTo>
                      <a:pt x="19" y="21"/>
                      <a:pt x="5" y="29"/>
                      <a:pt x="0" y="38"/>
                    </a:cubicBezTo>
                    <a:lnTo>
                      <a:pt x="1" y="38"/>
                    </a:ln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2" name="Freeform 3074"/>
              <p:cNvSpPr>
                <a:spLocks noEditPoints="1"/>
              </p:cNvSpPr>
              <p:nvPr/>
            </p:nvSpPr>
            <p:spPr bwMode="auto">
              <a:xfrm>
                <a:off x="1080" y="4235"/>
                <a:ext cx="51" cy="49"/>
              </a:xfrm>
              <a:custGeom>
                <a:avLst/>
                <a:gdLst>
                  <a:gd name="T0" fmla="*/ 23 w 24"/>
                  <a:gd name="T1" fmla="*/ 1 h 23"/>
                  <a:gd name="T2" fmla="*/ 16 w 24"/>
                  <a:gd name="T3" fmla="*/ 8 h 23"/>
                  <a:gd name="T4" fmla="*/ 3 w 24"/>
                  <a:gd name="T5" fmla="*/ 20 h 23"/>
                  <a:gd name="T6" fmla="*/ 1 w 24"/>
                  <a:gd name="T7" fmla="*/ 23 h 23"/>
                  <a:gd name="T8" fmla="*/ 1 w 24"/>
                  <a:gd name="T9" fmla="*/ 23 h 23"/>
                  <a:gd name="T10" fmla="*/ 7 w 24"/>
                  <a:gd name="T11" fmla="*/ 17 h 23"/>
                  <a:gd name="T12" fmla="*/ 17 w 24"/>
                  <a:gd name="T13" fmla="*/ 8 h 23"/>
                  <a:gd name="T14" fmla="*/ 23 w 24"/>
                  <a:gd name="T15" fmla="*/ 1 h 23"/>
                  <a:gd name="T16" fmla="*/ 24 w 24"/>
                  <a:gd name="T17" fmla="*/ 0 h 23"/>
                  <a:gd name="T18" fmla="*/ 23 w 24"/>
                  <a:gd name="T19" fmla="*/ 1 h 23"/>
                  <a:gd name="T20" fmla="*/ 24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3" y="1"/>
                    </a:moveTo>
                    <a:cubicBezTo>
                      <a:pt x="22" y="2"/>
                      <a:pt x="18" y="6"/>
                      <a:pt x="16" y="8"/>
                    </a:cubicBezTo>
                    <a:cubicBezTo>
                      <a:pt x="13" y="9"/>
                      <a:pt x="5" y="18"/>
                      <a:pt x="3" y="20"/>
                    </a:cubicBezTo>
                    <a:cubicBezTo>
                      <a:pt x="1" y="22"/>
                      <a:pt x="0" y="23"/>
                      <a:pt x="1" y="23"/>
                    </a:cubicBezTo>
                    <a:cubicBezTo>
                      <a:pt x="1" y="23"/>
                      <a:pt x="1" y="23"/>
                      <a:pt x="1" y="23"/>
                    </a:cubicBezTo>
                    <a:cubicBezTo>
                      <a:pt x="1" y="23"/>
                      <a:pt x="6" y="19"/>
                      <a:pt x="7" y="17"/>
                    </a:cubicBezTo>
                    <a:cubicBezTo>
                      <a:pt x="7" y="15"/>
                      <a:pt x="15" y="9"/>
                      <a:pt x="17" y="8"/>
                    </a:cubicBezTo>
                    <a:cubicBezTo>
                      <a:pt x="19" y="7"/>
                      <a:pt x="22" y="2"/>
                      <a:pt x="23" y="1"/>
                    </a:cubicBezTo>
                    <a:close/>
                    <a:moveTo>
                      <a:pt x="24" y="0"/>
                    </a:moveTo>
                    <a:cubicBezTo>
                      <a:pt x="24" y="0"/>
                      <a:pt x="24" y="0"/>
                      <a:pt x="23" y="1"/>
                    </a:cubicBezTo>
                    <a:cubicBezTo>
                      <a:pt x="24" y="0"/>
                      <a:pt x="24" y="0"/>
                      <a:pt x="24"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3" name="Freeform 3075"/>
              <p:cNvSpPr>
                <a:spLocks/>
              </p:cNvSpPr>
              <p:nvPr/>
            </p:nvSpPr>
            <p:spPr bwMode="auto">
              <a:xfrm>
                <a:off x="1072" y="4195"/>
                <a:ext cx="57" cy="87"/>
              </a:xfrm>
              <a:custGeom>
                <a:avLst/>
                <a:gdLst>
                  <a:gd name="T0" fmla="*/ 24 w 27"/>
                  <a:gd name="T1" fmla="*/ 6 h 41"/>
                  <a:gd name="T2" fmla="*/ 19 w 27"/>
                  <a:gd name="T3" fmla="*/ 21 h 41"/>
                  <a:gd name="T4" fmla="*/ 0 w 27"/>
                  <a:gd name="T5" fmla="*/ 39 h 41"/>
                  <a:gd name="T6" fmla="*/ 3 w 27"/>
                  <a:gd name="T7" fmla="*/ 39 h 41"/>
                  <a:gd name="T8" fmla="*/ 18 w 27"/>
                  <a:gd name="T9" fmla="*/ 24 h 41"/>
                  <a:gd name="T10" fmla="*/ 27 w 27"/>
                  <a:gd name="T11" fmla="*/ 8 h 41"/>
                  <a:gd name="T12" fmla="*/ 24 w 27"/>
                  <a:gd name="T13" fmla="*/ 6 h 41"/>
                </a:gdLst>
                <a:ahLst/>
                <a:cxnLst>
                  <a:cxn ang="0">
                    <a:pos x="T0" y="T1"/>
                  </a:cxn>
                  <a:cxn ang="0">
                    <a:pos x="T2" y="T3"/>
                  </a:cxn>
                  <a:cxn ang="0">
                    <a:pos x="T4" y="T5"/>
                  </a:cxn>
                  <a:cxn ang="0">
                    <a:pos x="T6" y="T7"/>
                  </a:cxn>
                  <a:cxn ang="0">
                    <a:pos x="T8" y="T9"/>
                  </a:cxn>
                  <a:cxn ang="0">
                    <a:pos x="T10" y="T11"/>
                  </a:cxn>
                  <a:cxn ang="0">
                    <a:pos x="T12" y="T13"/>
                  </a:cxn>
                </a:cxnLst>
                <a:rect l="0" t="0" r="r" b="b"/>
                <a:pathLst>
                  <a:path w="27" h="41">
                    <a:moveTo>
                      <a:pt x="24" y="6"/>
                    </a:moveTo>
                    <a:cubicBezTo>
                      <a:pt x="24" y="6"/>
                      <a:pt x="27" y="16"/>
                      <a:pt x="19" y="21"/>
                    </a:cubicBezTo>
                    <a:cubicBezTo>
                      <a:pt x="11" y="26"/>
                      <a:pt x="1" y="37"/>
                      <a:pt x="0" y="39"/>
                    </a:cubicBezTo>
                    <a:cubicBezTo>
                      <a:pt x="0" y="41"/>
                      <a:pt x="1" y="41"/>
                      <a:pt x="3" y="39"/>
                    </a:cubicBezTo>
                    <a:cubicBezTo>
                      <a:pt x="6" y="37"/>
                      <a:pt x="11" y="29"/>
                      <a:pt x="18" y="24"/>
                    </a:cubicBezTo>
                    <a:cubicBezTo>
                      <a:pt x="26" y="18"/>
                      <a:pt x="27" y="17"/>
                      <a:pt x="27" y="8"/>
                    </a:cubicBezTo>
                    <a:cubicBezTo>
                      <a:pt x="27" y="0"/>
                      <a:pt x="24" y="6"/>
                      <a:pt x="24" y="6"/>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4" name="Freeform 3076"/>
              <p:cNvSpPr>
                <a:spLocks noEditPoints="1"/>
              </p:cNvSpPr>
              <p:nvPr/>
            </p:nvSpPr>
            <p:spPr bwMode="auto">
              <a:xfrm>
                <a:off x="1072" y="4201"/>
                <a:ext cx="57" cy="81"/>
              </a:xfrm>
              <a:custGeom>
                <a:avLst/>
                <a:gdLst>
                  <a:gd name="T0" fmla="*/ 0 w 27"/>
                  <a:gd name="T1" fmla="*/ 37 h 38"/>
                  <a:gd name="T2" fmla="*/ 0 w 27"/>
                  <a:gd name="T3" fmla="*/ 36 h 38"/>
                  <a:gd name="T4" fmla="*/ 18 w 27"/>
                  <a:gd name="T5" fmla="*/ 18 h 38"/>
                  <a:gd name="T6" fmla="*/ 24 w 27"/>
                  <a:gd name="T7" fmla="*/ 6 h 38"/>
                  <a:gd name="T8" fmla="*/ 24 w 27"/>
                  <a:gd name="T9" fmla="*/ 3 h 38"/>
                  <a:gd name="T10" fmla="*/ 24 w 27"/>
                  <a:gd name="T11" fmla="*/ 3 h 38"/>
                  <a:gd name="T12" fmla="*/ 24 w 27"/>
                  <a:gd name="T13" fmla="*/ 3 h 38"/>
                  <a:gd name="T14" fmla="*/ 25 w 27"/>
                  <a:gd name="T15" fmla="*/ 2 h 38"/>
                  <a:gd name="T16" fmla="*/ 26 w 27"/>
                  <a:gd name="T17" fmla="*/ 0 h 38"/>
                  <a:gd name="T18" fmla="*/ 27 w 27"/>
                  <a:gd name="T19" fmla="*/ 5 h 38"/>
                  <a:gd name="T20" fmla="*/ 27 w 27"/>
                  <a:gd name="T21" fmla="*/ 7 h 38"/>
                  <a:gd name="T22" fmla="*/ 18 w 27"/>
                  <a:gd name="T23" fmla="*/ 21 h 38"/>
                  <a:gd name="T24" fmla="*/ 3 w 27"/>
                  <a:gd name="T25" fmla="*/ 36 h 38"/>
                  <a:gd name="T26" fmla="*/ 1 w 27"/>
                  <a:gd name="T27" fmla="*/ 38 h 38"/>
                  <a:gd name="T28" fmla="*/ 0 w 27"/>
                  <a:gd name="T29" fmla="*/ 37 h 38"/>
                  <a:gd name="T30" fmla="*/ 25 w 27"/>
                  <a:gd name="T31" fmla="*/ 6 h 38"/>
                  <a:gd name="T32" fmla="*/ 19 w 27"/>
                  <a:gd name="T33" fmla="*/ 18 h 38"/>
                  <a:gd name="T34" fmla="*/ 1 w 27"/>
                  <a:gd name="T35" fmla="*/ 36 h 38"/>
                  <a:gd name="T36" fmla="*/ 0 w 27"/>
                  <a:gd name="T37" fmla="*/ 37 h 38"/>
                  <a:gd name="T38" fmla="*/ 1 w 27"/>
                  <a:gd name="T39" fmla="*/ 37 h 38"/>
                  <a:gd name="T40" fmla="*/ 3 w 27"/>
                  <a:gd name="T41" fmla="*/ 36 h 38"/>
                  <a:gd name="T42" fmla="*/ 18 w 27"/>
                  <a:gd name="T43" fmla="*/ 21 h 38"/>
                  <a:gd name="T44" fmla="*/ 27 w 27"/>
                  <a:gd name="T45" fmla="*/ 7 h 38"/>
                  <a:gd name="T46" fmla="*/ 27 w 27"/>
                  <a:gd name="T47" fmla="*/ 5 h 38"/>
                  <a:gd name="T48" fmla="*/ 26 w 27"/>
                  <a:gd name="T49" fmla="*/ 1 h 38"/>
                  <a:gd name="T50" fmla="*/ 26 w 27"/>
                  <a:gd name="T51" fmla="*/ 1 h 38"/>
                  <a:gd name="T52" fmla="*/ 25 w 27"/>
                  <a:gd name="T53" fmla="*/ 2 h 38"/>
                  <a:gd name="T54" fmla="*/ 25 w 27"/>
                  <a:gd name="T55" fmla="*/ 3 h 38"/>
                  <a:gd name="T56" fmla="*/ 25 w 27"/>
                  <a:gd name="T57"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38">
                    <a:moveTo>
                      <a:pt x="0" y="37"/>
                    </a:moveTo>
                    <a:cubicBezTo>
                      <a:pt x="0" y="36"/>
                      <a:pt x="0" y="36"/>
                      <a:pt x="0" y="36"/>
                    </a:cubicBezTo>
                    <a:cubicBezTo>
                      <a:pt x="1" y="33"/>
                      <a:pt x="10" y="23"/>
                      <a:pt x="18" y="18"/>
                    </a:cubicBezTo>
                    <a:cubicBezTo>
                      <a:pt x="23" y="14"/>
                      <a:pt x="24" y="9"/>
                      <a:pt x="24" y="6"/>
                    </a:cubicBezTo>
                    <a:cubicBezTo>
                      <a:pt x="24" y="4"/>
                      <a:pt x="24" y="3"/>
                      <a:pt x="24" y="3"/>
                    </a:cubicBezTo>
                    <a:cubicBezTo>
                      <a:pt x="24" y="3"/>
                      <a:pt x="24" y="3"/>
                      <a:pt x="24" y="3"/>
                    </a:cubicBezTo>
                    <a:cubicBezTo>
                      <a:pt x="24" y="3"/>
                      <a:pt x="24" y="3"/>
                      <a:pt x="24" y="3"/>
                    </a:cubicBezTo>
                    <a:cubicBezTo>
                      <a:pt x="24" y="3"/>
                      <a:pt x="24" y="2"/>
                      <a:pt x="25" y="2"/>
                    </a:cubicBezTo>
                    <a:cubicBezTo>
                      <a:pt x="25" y="1"/>
                      <a:pt x="25" y="1"/>
                      <a:pt x="26" y="0"/>
                    </a:cubicBezTo>
                    <a:cubicBezTo>
                      <a:pt x="27" y="1"/>
                      <a:pt x="27" y="2"/>
                      <a:pt x="27" y="5"/>
                    </a:cubicBezTo>
                    <a:cubicBezTo>
                      <a:pt x="27" y="6"/>
                      <a:pt x="27" y="7"/>
                      <a:pt x="27" y="7"/>
                    </a:cubicBezTo>
                    <a:cubicBezTo>
                      <a:pt x="27" y="14"/>
                      <a:pt x="25" y="16"/>
                      <a:pt x="18" y="21"/>
                    </a:cubicBezTo>
                    <a:cubicBezTo>
                      <a:pt x="12" y="26"/>
                      <a:pt x="6" y="34"/>
                      <a:pt x="3" y="36"/>
                    </a:cubicBezTo>
                    <a:cubicBezTo>
                      <a:pt x="2" y="37"/>
                      <a:pt x="1" y="38"/>
                      <a:pt x="1" y="38"/>
                    </a:cubicBezTo>
                    <a:cubicBezTo>
                      <a:pt x="0" y="38"/>
                      <a:pt x="0" y="37"/>
                      <a:pt x="0" y="37"/>
                    </a:cubicBezTo>
                    <a:close/>
                    <a:moveTo>
                      <a:pt x="25" y="6"/>
                    </a:moveTo>
                    <a:cubicBezTo>
                      <a:pt x="25" y="9"/>
                      <a:pt x="24" y="15"/>
                      <a:pt x="19" y="18"/>
                    </a:cubicBezTo>
                    <a:cubicBezTo>
                      <a:pt x="11" y="24"/>
                      <a:pt x="1" y="34"/>
                      <a:pt x="1" y="36"/>
                    </a:cubicBezTo>
                    <a:cubicBezTo>
                      <a:pt x="0" y="37"/>
                      <a:pt x="0" y="37"/>
                      <a:pt x="0" y="37"/>
                    </a:cubicBezTo>
                    <a:cubicBezTo>
                      <a:pt x="0" y="37"/>
                      <a:pt x="0" y="37"/>
                      <a:pt x="1" y="37"/>
                    </a:cubicBezTo>
                    <a:cubicBezTo>
                      <a:pt x="1" y="37"/>
                      <a:pt x="2" y="37"/>
                      <a:pt x="3" y="36"/>
                    </a:cubicBezTo>
                    <a:cubicBezTo>
                      <a:pt x="5" y="33"/>
                      <a:pt x="11" y="26"/>
                      <a:pt x="18" y="21"/>
                    </a:cubicBezTo>
                    <a:cubicBezTo>
                      <a:pt x="25" y="15"/>
                      <a:pt x="27" y="14"/>
                      <a:pt x="27" y="7"/>
                    </a:cubicBezTo>
                    <a:cubicBezTo>
                      <a:pt x="27" y="7"/>
                      <a:pt x="27" y="6"/>
                      <a:pt x="27" y="5"/>
                    </a:cubicBezTo>
                    <a:cubicBezTo>
                      <a:pt x="27" y="3"/>
                      <a:pt x="26" y="1"/>
                      <a:pt x="26" y="1"/>
                    </a:cubicBezTo>
                    <a:cubicBezTo>
                      <a:pt x="26" y="1"/>
                      <a:pt x="26" y="1"/>
                      <a:pt x="26" y="1"/>
                    </a:cubicBezTo>
                    <a:cubicBezTo>
                      <a:pt x="26" y="1"/>
                      <a:pt x="25" y="1"/>
                      <a:pt x="25" y="2"/>
                    </a:cubicBezTo>
                    <a:cubicBezTo>
                      <a:pt x="25" y="2"/>
                      <a:pt x="25" y="3"/>
                      <a:pt x="25" y="3"/>
                    </a:cubicBezTo>
                    <a:cubicBezTo>
                      <a:pt x="25" y="3"/>
                      <a:pt x="25" y="4"/>
                      <a:pt x="25" y="6"/>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5" name="Freeform 3077"/>
              <p:cNvSpPr>
                <a:spLocks/>
              </p:cNvSpPr>
              <p:nvPr/>
            </p:nvSpPr>
            <p:spPr bwMode="auto">
              <a:xfrm>
                <a:off x="1080" y="4224"/>
                <a:ext cx="47" cy="47"/>
              </a:xfrm>
              <a:custGeom>
                <a:avLst/>
                <a:gdLst>
                  <a:gd name="T0" fmla="*/ 22 w 22"/>
                  <a:gd name="T1" fmla="*/ 0 h 22"/>
                  <a:gd name="T2" fmla="*/ 17 w 22"/>
                  <a:gd name="T3" fmla="*/ 5 h 22"/>
                  <a:gd name="T4" fmla="*/ 15 w 22"/>
                  <a:gd name="T5" fmla="*/ 7 h 22"/>
                  <a:gd name="T6" fmla="*/ 13 w 22"/>
                  <a:gd name="T7" fmla="*/ 8 h 22"/>
                  <a:gd name="T8" fmla="*/ 5 w 22"/>
                  <a:gd name="T9" fmla="*/ 17 h 22"/>
                  <a:gd name="T10" fmla="*/ 0 w 22"/>
                  <a:gd name="T11" fmla="*/ 22 h 22"/>
                  <a:gd name="T12" fmla="*/ 0 w 22"/>
                  <a:gd name="T13" fmla="*/ 22 h 22"/>
                  <a:gd name="T14" fmla="*/ 3 w 22"/>
                  <a:gd name="T15" fmla="*/ 19 h 22"/>
                  <a:gd name="T16" fmla="*/ 18 w 22"/>
                  <a:gd name="T17" fmla="*/ 5 h 22"/>
                  <a:gd name="T18" fmla="*/ 22 w 22"/>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22" y="0"/>
                    </a:moveTo>
                    <a:cubicBezTo>
                      <a:pt x="21" y="2"/>
                      <a:pt x="19" y="4"/>
                      <a:pt x="17" y="5"/>
                    </a:cubicBezTo>
                    <a:cubicBezTo>
                      <a:pt x="16" y="6"/>
                      <a:pt x="16" y="7"/>
                      <a:pt x="15" y="7"/>
                    </a:cubicBezTo>
                    <a:cubicBezTo>
                      <a:pt x="14" y="8"/>
                      <a:pt x="14" y="8"/>
                      <a:pt x="13" y="8"/>
                    </a:cubicBezTo>
                    <a:cubicBezTo>
                      <a:pt x="11" y="11"/>
                      <a:pt x="6" y="16"/>
                      <a:pt x="5" y="17"/>
                    </a:cubicBezTo>
                    <a:cubicBezTo>
                      <a:pt x="5" y="17"/>
                      <a:pt x="0" y="21"/>
                      <a:pt x="0" y="22"/>
                    </a:cubicBezTo>
                    <a:cubicBezTo>
                      <a:pt x="0" y="22"/>
                      <a:pt x="0" y="22"/>
                      <a:pt x="0" y="22"/>
                    </a:cubicBezTo>
                    <a:cubicBezTo>
                      <a:pt x="1" y="22"/>
                      <a:pt x="3" y="20"/>
                      <a:pt x="3" y="19"/>
                    </a:cubicBezTo>
                    <a:cubicBezTo>
                      <a:pt x="4" y="18"/>
                      <a:pt x="15" y="7"/>
                      <a:pt x="18" y="5"/>
                    </a:cubicBezTo>
                    <a:cubicBezTo>
                      <a:pt x="22" y="2"/>
                      <a:pt x="22" y="0"/>
                      <a:pt x="22"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6" name="Freeform 3078"/>
              <p:cNvSpPr>
                <a:spLocks/>
              </p:cNvSpPr>
              <p:nvPr/>
            </p:nvSpPr>
            <p:spPr bwMode="auto">
              <a:xfrm>
                <a:off x="1108" y="4235"/>
                <a:ext cx="8" cy="6"/>
              </a:xfrm>
              <a:custGeom>
                <a:avLst/>
                <a:gdLst>
                  <a:gd name="T0" fmla="*/ 4 w 4"/>
                  <a:gd name="T1" fmla="*/ 0 h 3"/>
                  <a:gd name="T2" fmla="*/ 2 w 4"/>
                  <a:gd name="T3" fmla="*/ 2 h 3"/>
                  <a:gd name="T4" fmla="*/ 0 w 4"/>
                  <a:gd name="T5" fmla="*/ 3 h 3"/>
                  <a:gd name="T6" fmla="*/ 2 w 4"/>
                  <a:gd name="T7" fmla="*/ 2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3" y="1"/>
                      <a:pt x="3" y="1"/>
                      <a:pt x="2" y="2"/>
                    </a:cubicBezTo>
                    <a:cubicBezTo>
                      <a:pt x="2" y="2"/>
                      <a:pt x="1" y="2"/>
                      <a:pt x="0" y="3"/>
                    </a:cubicBezTo>
                    <a:cubicBezTo>
                      <a:pt x="1" y="3"/>
                      <a:pt x="1" y="3"/>
                      <a:pt x="2" y="2"/>
                    </a:cubicBezTo>
                    <a:cubicBezTo>
                      <a:pt x="3" y="2"/>
                      <a:pt x="3" y="1"/>
                      <a:pt x="4" y="0"/>
                    </a:cubicBezTo>
                    <a:close/>
                  </a:path>
                </a:pathLst>
              </a:custGeom>
              <a:solidFill>
                <a:srgbClr val="C77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7" name="Freeform 3079"/>
              <p:cNvSpPr>
                <a:spLocks/>
              </p:cNvSpPr>
              <p:nvPr/>
            </p:nvSpPr>
            <p:spPr bwMode="auto">
              <a:xfrm>
                <a:off x="1118" y="4197"/>
                <a:ext cx="49" cy="47"/>
              </a:xfrm>
              <a:custGeom>
                <a:avLst/>
                <a:gdLst>
                  <a:gd name="T0" fmla="*/ 4 w 23"/>
                  <a:gd name="T1" fmla="*/ 1 h 22"/>
                  <a:gd name="T2" fmla="*/ 0 w 23"/>
                  <a:gd name="T3" fmla="*/ 5 h 22"/>
                  <a:gd name="T4" fmla="*/ 4 w 23"/>
                  <a:gd name="T5" fmla="*/ 7 h 22"/>
                  <a:gd name="T6" fmla="*/ 12 w 23"/>
                  <a:gd name="T7" fmla="*/ 17 h 22"/>
                  <a:gd name="T8" fmla="*/ 22 w 23"/>
                  <a:gd name="T9" fmla="*/ 11 h 22"/>
                  <a:gd name="T10" fmla="*/ 4 w 23"/>
                  <a:gd name="T11" fmla="*/ 1 h 22"/>
                </a:gdLst>
                <a:ahLst/>
                <a:cxnLst>
                  <a:cxn ang="0">
                    <a:pos x="T0" y="T1"/>
                  </a:cxn>
                  <a:cxn ang="0">
                    <a:pos x="T2" y="T3"/>
                  </a:cxn>
                  <a:cxn ang="0">
                    <a:pos x="T4" y="T5"/>
                  </a:cxn>
                  <a:cxn ang="0">
                    <a:pos x="T6" y="T7"/>
                  </a:cxn>
                  <a:cxn ang="0">
                    <a:pos x="T8" y="T9"/>
                  </a:cxn>
                  <a:cxn ang="0">
                    <a:pos x="T10" y="T11"/>
                  </a:cxn>
                </a:cxnLst>
                <a:rect l="0" t="0" r="r" b="b"/>
                <a:pathLst>
                  <a:path w="23" h="22">
                    <a:moveTo>
                      <a:pt x="4" y="1"/>
                    </a:moveTo>
                    <a:cubicBezTo>
                      <a:pt x="4" y="1"/>
                      <a:pt x="0" y="1"/>
                      <a:pt x="0" y="5"/>
                    </a:cubicBezTo>
                    <a:cubicBezTo>
                      <a:pt x="0" y="8"/>
                      <a:pt x="0" y="7"/>
                      <a:pt x="4" y="7"/>
                    </a:cubicBezTo>
                    <a:cubicBezTo>
                      <a:pt x="8" y="8"/>
                      <a:pt x="3" y="17"/>
                      <a:pt x="12" y="17"/>
                    </a:cubicBezTo>
                    <a:cubicBezTo>
                      <a:pt x="20" y="17"/>
                      <a:pt x="23" y="22"/>
                      <a:pt x="22" y="11"/>
                    </a:cubicBezTo>
                    <a:cubicBezTo>
                      <a:pt x="21" y="0"/>
                      <a:pt x="23" y="1"/>
                      <a:pt x="4"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8" name="Freeform 3080"/>
              <p:cNvSpPr>
                <a:spLocks/>
              </p:cNvSpPr>
              <p:nvPr/>
            </p:nvSpPr>
            <p:spPr bwMode="auto">
              <a:xfrm>
                <a:off x="1116" y="4199"/>
                <a:ext cx="49" cy="38"/>
              </a:xfrm>
              <a:custGeom>
                <a:avLst/>
                <a:gdLst>
                  <a:gd name="T0" fmla="*/ 21 w 23"/>
                  <a:gd name="T1" fmla="*/ 18 h 18"/>
                  <a:gd name="T2" fmla="*/ 13 w 23"/>
                  <a:gd name="T3" fmla="*/ 16 h 18"/>
                  <a:gd name="T4" fmla="*/ 7 w 23"/>
                  <a:gd name="T5" fmla="*/ 11 h 18"/>
                  <a:gd name="T6" fmla="*/ 5 w 23"/>
                  <a:gd name="T7" fmla="*/ 7 h 18"/>
                  <a:gd name="T8" fmla="*/ 1 w 23"/>
                  <a:gd name="T9" fmla="*/ 6 h 18"/>
                  <a:gd name="T10" fmla="*/ 0 w 23"/>
                  <a:gd name="T11" fmla="*/ 4 h 18"/>
                  <a:gd name="T12" fmla="*/ 5 w 23"/>
                  <a:gd name="T13" fmla="*/ 0 h 18"/>
                  <a:gd name="T14" fmla="*/ 5 w 23"/>
                  <a:gd name="T15" fmla="*/ 0 h 18"/>
                  <a:gd name="T16" fmla="*/ 5 w 23"/>
                  <a:gd name="T17" fmla="*/ 1 h 18"/>
                  <a:gd name="T18" fmla="*/ 3 w 23"/>
                  <a:gd name="T19" fmla="*/ 1 h 18"/>
                  <a:gd name="T20" fmla="*/ 1 w 23"/>
                  <a:gd name="T21" fmla="*/ 4 h 18"/>
                  <a:gd name="T22" fmla="*/ 1 w 23"/>
                  <a:gd name="T23" fmla="*/ 6 h 18"/>
                  <a:gd name="T24" fmla="*/ 5 w 23"/>
                  <a:gd name="T25" fmla="*/ 6 h 18"/>
                  <a:gd name="T26" fmla="*/ 8 w 23"/>
                  <a:gd name="T27" fmla="*/ 11 h 18"/>
                  <a:gd name="T28" fmla="*/ 13 w 23"/>
                  <a:gd name="T29" fmla="*/ 15 h 18"/>
                  <a:gd name="T30" fmla="*/ 21 w 23"/>
                  <a:gd name="T31" fmla="*/ 17 h 18"/>
                  <a:gd name="T32" fmla="*/ 23 w 23"/>
                  <a:gd name="T33" fmla="*/ 13 h 18"/>
                  <a:gd name="T34" fmla="*/ 23 w 23"/>
                  <a:gd name="T35" fmla="*/ 10 h 18"/>
                  <a:gd name="T36" fmla="*/ 22 w 23"/>
                  <a:gd name="T37" fmla="*/ 2 h 18"/>
                  <a:gd name="T38" fmla="*/ 13 w 23"/>
                  <a:gd name="T39" fmla="*/ 1 h 18"/>
                  <a:gd name="T40" fmla="*/ 5 w 23"/>
                  <a:gd name="T41" fmla="*/ 1 h 18"/>
                  <a:gd name="T42" fmla="*/ 5 w 23"/>
                  <a:gd name="T43" fmla="*/ 0 h 18"/>
                  <a:gd name="T44" fmla="*/ 5 w 23"/>
                  <a:gd name="T45" fmla="*/ 0 h 18"/>
                  <a:gd name="T46" fmla="*/ 13 w 23"/>
                  <a:gd name="T47" fmla="*/ 0 h 18"/>
                  <a:gd name="T48" fmla="*/ 22 w 23"/>
                  <a:gd name="T49" fmla="*/ 2 h 18"/>
                  <a:gd name="T50" fmla="*/ 23 w 23"/>
                  <a:gd name="T51" fmla="*/ 10 h 18"/>
                  <a:gd name="T52" fmla="*/ 23 w 23"/>
                  <a:gd name="T53" fmla="*/ 13 h 18"/>
                  <a:gd name="T54" fmla="*/ 23 w 23"/>
                  <a:gd name="T55" fmla="*/ 16 h 18"/>
                  <a:gd name="T56" fmla="*/ 21 w 23"/>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8">
                    <a:moveTo>
                      <a:pt x="21" y="18"/>
                    </a:moveTo>
                    <a:cubicBezTo>
                      <a:pt x="20" y="17"/>
                      <a:pt x="17" y="16"/>
                      <a:pt x="13" y="16"/>
                    </a:cubicBezTo>
                    <a:cubicBezTo>
                      <a:pt x="8" y="16"/>
                      <a:pt x="7" y="14"/>
                      <a:pt x="7" y="11"/>
                    </a:cubicBezTo>
                    <a:cubicBezTo>
                      <a:pt x="7" y="9"/>
                      <a:pt x="7" y="7"/>
                      <a:pt x="5" y="7"/>
                    </a:cubicBezTo>
                    <a:cubicBezTo>
                      <a:pt x="3" y="7"/>
                      <a:pt x="2" y="7"/>
                      <a:pt x="1" y="6"/>
                    </a:cubicBezTo>
                    <a:cubicBezTo>
                      <a:pt x="0" y="6"/>
                      <a:pt x="0" y="5"/>
                      <a:pt x="0" y="4"/>
                    </a:cubicBezTo>
                    <a:cubicBezTo>
                      <a:pt x="0" y="0"/>
                      <a:pt x="5" y="0"/>
                      <a:pt x="5" y="0"/>
                    </a:cubicBezTo>
                    <a:cubicBezTo>
                      <a:pt x="5" y="0"/>
                      <a:pt x="5" y="0"/>
                      <a:pt x="5" y="0"/>
                    </a:cubicBezTo>
                    <a:cubicBezTo>
                      <a:pt x="5" y="1"/>
                      <a:pt x="5" y="1"/>
                      <a:pt x="5" y="1"/>
                    </a:cubicBezTo>
                    <a:cubicBezTo>
                      <a:pt x="5" y="1"/>
                      <a:pt x="4" y="1"/>
                      <a:pt x="3" y="1"/>
                    </a:cubicBezTo>
                    <a:cubicBezTo>
                      <a:pt x="2" y="1"/>
                      <a:pt x="1" y="2"/>
                      <a:pt x="1" y="4"/>
                    </a:cubicBezTo>
                    <a:cubicBezTo>
                      <a:pt x="1" y="5"/>
                      <a:pt x="1" y="6"/>
                      <a:pt x="1" y="6"/>
                    </a:cubicBezTo>
                    <a:cubicBezTo>
                      <a:pt x="2" y="6"/>
                      <a:pt x="3" y="6"/>
                      <a:pt x="5" y="6"/>
                    </a:cubicBezTo>
                    <a:cubicBezTo>
                      <a:pt x="8" y="6"/>
                      <a:pt x="7" y="9"/>
                      <a:pt x="8" y="11"/>
                    </a:cubicBezTo>
                    <a:cubicBezTo>
                      <a:pt x="8" y="13"/>
                      <a:pt x="9" y="15"/>
                      <a:pt x="13" y="15"/>
                    </a:cubicBezTo>
                    <a:cubicBezTo>
                      <a:pt x="17" y="15"/>
                      <a:pt x="20" y="17"/>
                      <a:pt x="21" y="17"/>
                    </a:cubicBezTo>
                    <a:cubicBezTo>
                      <a:pt x="22" y="17"/>
                      <a:pt x="23" y="16"/>
                      <a:pt x="23" y="13"/>
                    </a:cubicBezTo>
                    <a:cubicBezTo>
                      <a:pt x="23" y="12"/>
                      <a:pt x="23" y="11"/>
                      <a:pt x="23" y="10"/>
                    </a:cubicBezTo>
                    <a:cubicBezTo>
                      <a:pt x="22" y="6"/>
                      <a:pt x="23" y="3"/>
                      <a:pt x="22" y="2"/>
                    </a:cubicBezTo>
                    <a:cubicBezTo>
                      <a:pt x="21" y="1"/>
                      <a:pt x="18" y="1"/>
                      <a:pt x="13" y="1"/>
                    </a:cubicBezTo>
                    <a:cubicBezTo>
                      <a:pt x="11" y="1"/>
                      <a:pt x="8" y="1"/>
                      <a:pt x="5" y="1"/>
                    </a:cubicBezTo>
                    <a:cubicBezTo>
                      <a:pt x="5" y="0"/>
                      <a:pt x="5" y="0"/>
                      <a:pt x="5" y="0"/>
                    </a:cubicBezTo>
                    <a:cubicBezTo>
                      <a:pt x="5" y="0"/>
                      <a:pt x="5" y="0"/>
                      <a:pt x="5" y="0"/>
                    </a:cubicBezTo>
                    <a:cubicBezTo>
                      <a:pt x="8" y="0"/>
                      <a:pt x="11" y="0"/>
                      <a:pt x="13" y="0"/>
                    </a:cubicBezTo>
                    <a:cubicBezTo>
                      <a:pt x="18" y="0"/>
                      <a:pt x="21" y="0"/>
                      <a:pt x="22" y="2"/>
                    </a:cubicBezTo>
                    <a:cubicBezTo>
                      <a:pt x="23" y="3"/>
                      <a:pt x="23" y="6"/>
                      <a:pt x="23" y="10"/>
                    </a:cubicBezTo>
                    <a:cubicBezTo>
                      <a:pt x="23" y="11"/>
                      <a:pt x="23" y="12"/>
                      <a:pt x="23" y="13"/>
                    </a:cubicBezTo>
                    <a:cubicBezTo>
                      <a:pt x="23" y="15"/>
                      <a:pt x="23" y="16"/>
                      <a:pt x="23" y="16"/>
                    </a:cubicBezTo>
                    <a:cubicBezTo>
                      <a:pt x="23" y="17"/>
                      <a:pt x="22" y="18"/>
                      <a:pt x="21" y="18"/>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9" name="Freeform 3081"/>
              <p:cNvSpPr>
                <a:spLocks/>
              </p:cNvSpPr>
              <p:nvPr/>
            </p:nvSpPr>
            <p:spPr bwMode="auto">
              <a:xfrm>
                <a:off x="1131" y="4205"/>
                <a:ext cx="28" cy="19"/>
              </a:xfrm>
              <a:custGeom>
                <a:avLst/>
                <a:gdLst>
                  <a:gd name="T0" fmla="*/ 1 w 13"/>
                  <a:gd name="T1" fmla="*/ 0 h 9"/>
                  <a:gd name="T2" fmla="*/ 4 w 13"/>
                  <a:gd name="T3" fmla="*/ 4 h 9"/>
                  <a:gd name="T4" fmla="*/ 9 w 13"/>
                  <a:gd name="T5" fmla="*/ 8 h 9"/>
                  <a:gd name="T6" fmla="*/ 11 w 13"/>
                  <a:gd name="T7" fmla="*/ 9 h 9"/>
                  <a:gd name="T8" fmla="*/ 13 w 13"/>
                  <a:gd name="T9" fmla="*/ 3 h 9"/>
                  <a:gd name="T10" fmla="*/ 2 w 13"/>
                  <a:gd name="T11" fmla="*/ 0 h 9"/>
                  <a:gd name="T12" fmla="*/ 1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1" y="0"/>
                    </a:moveTo>
                    <a:cubicBezTo>
                      <a:pt x="0" y="0"/>
                      <a:pt x="4" y="1"/>
                      <a:pt x="4" y="4"/>
                    </a:cubicBezTo>
                    <a:cubicBezTo>
                      <a:pt x="3" y="6"/>
                      <a:pt x="7" y="5"/>
                      <a:pt x="9" y="8"/>
                    </a:cubicBezTo>
                    <a:cubicBezTo>
                      <a:pt x="10" y="8"/>
                      <a:pt x="11" y="9"/>
                      <a:pt x="11" y="9"/>
                    </a:cubicBezTo>
                    <a:cubicBezTo>
                      <a:pt x="13" y="9"/>
                      <a:pt x="13" y="6"/>
                      <a:pt x="13" y="3"/>
                    </a:cubicBezTo>
                    <a:cubicBezTo>
                      <a:pt x="13" y="0"/>
                      <a:pt x="2" y="0"/>
                      <a:pt x="2" y="0"/>
                    </a:cubicBezTo>
                    <a:cubicBezTo>
                      <a:pt x="1" y="0"/>
                      <a:pt x="1" y="0"/>
                      <a:pt x="1"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0" name="Freeform 3082"/>
              <p:cNvSpPr>
                <a:spLocks/>
              </p:cNvSpPr>
              <p:nvPr/>
            </p:nvSpPr>
            <p:spPr bwMode="auto">
              <a:xfrm>
                <a:off x="1191" y="3351"/>
                <a:ext cx="163" cy="544"/>
              </a:xfrm>
              <a:custGeom>
                <a:avLst/>
                <a:gdLst>
                  <a:gd name="T0" fmla="*/ 61 w 77"/>
                  <a:gd name="T1" fmla="*/ 0 h 256"/>
                  <a:gd name="T2" fmla="*/ 75 w 77"/>
                  <a:gd name="T3" fmla="*/ 87 h 256"/>
                  <a:gd name="T4" fmla="*/ 61 w 77"/>
                  <a:gd name="T5" fmla="*/ 186 h 256"/>
                  <a:gd name="T6" fmla="*/ 58 w 77"/>
                  <a:gd name="T7" fmla="*/ 252 h 256"/>
                  <a:gd name="T8" fmla="*/ 31 w 77"/>
                  <a:gd name="T9" fmla="*/ 256 h 256"/>
                  <a:gd name="T10" fmla="*/ 18 w 77"/>
                  <a:gd name="T11" fmla="*/ 197 h 256"/>
                  <a:gd name="T12" fmla="*/ 16 w 77"/>
                  <a:gd name="T13" fmla="*/ 173 h 256"/>
                  <a:gd name="T14" fmla="*/ 12 w 77"/>
                  <a:gd name="T15" fmla="*/ 122 h 256"/>
                  <a:gd name="T16" fmla="*/ 5 w 77"/>
                  <a:gd name="T17" fmla="*/ 68 h 256"/>
                  <a:gd name="T18" fmla="*/ 61 w 77"/>
                  <a:gd name="T1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56">
                    <a:moveTo>
                      <a:pt x="61" y="0"/>
                    </a:moveTo>
                    <a:cubicBezTo>
                      <a:pt x="61" y="0"/>
                      <a:pt x="74" y="49"/>
                      <a:pt x="75" y="87"/>
                    </a:cubicBezTo>
                    <a:cubicBezTo>
                      <a:pt x="77" y="146"/>
                      <a:pt x="65" y="162"/>
                      <a:pt x="61" y="186"/>
                    </a:cubicBezTo>
                    <a:cubicBezTo>
                      <a:pt x="56" y="210"/>
                      <a:pt x="57" y="250"/>
                      <a:pt x="58" y="252"/>
                    </a:cubicBezTo>
                    <a:cubicBezTo>
                      <a:pt x="58" y="254"/>
                      <a:pt x="31" y="256"/>
                      <a:pt x="31" y="256"/>
                    </a:cubicBezTo>
                    <a:cubicBezTo>
                      <a:pt x="31" y="256"/>
                      <a:pt x="19" y="210"/>
                      <a:pt x="18" y="197"/>
                    </a:cubicBezTo>
                    <a:cubicBezTo>
                      <a:pt x="17" y="183"/>
                      <a:pt x="16" y="195"/>
                      <a:pt x="16" y="173"/>
                    </a:cubicBezTo>
                    <a:cubicBezTo>
                      <a:pt x="16" y="150"/>
                      <a:pt x="13" y="132"/>
                      <a:pt x="12" y="122"/>
                    </a:cubicBezTo>
                    <a:cubicBezTo>
                      <a:pt x="11" y="111"/>
                      <a:pt x="14" y="79"/>
                      <a:pt x="5" y="68"/>
                    </a:cubicBezTo>
                    <a:cubicBezTo>
                      <a:pt x="0" y="62"/>
                      <a:pt x="61" y="0"/>
                      <a:pt x="61" y="0"/>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1" name="Freeform 3083"/>
              <p:cNvSpPr>
                <a:spLocks noEditPoints="1"/>
              </p:cNvSpPr>
              <p:nvPr/>
            </p:nvSpPr>
            <p:spPr bwMode="auto">
              <a:xfrm>
                <a:off x="1225" y="3425"/>
                <a:ext cx="72" cy="304"/>
              </a:xfrm>
              <a:custGeom>
                <a:avLst/>
                <a:gdLst>
                  <a:gd name="T0" fmla="*/ 4 w 34"/>
                  <a:gd name="T1" fmla="*/ 133 h 143"/>
                  <a:gd name="T2" fmla="*/ 5 w 34"/>
                  <a:gd name="T3" fmla="*/ 127 h 143"/>
                  <a:gd name="T4" fmla="*/ 4 w 34"/>
                  <a:gd name="T5" fmla="*/ 122 h 143"/>
                  <a:gd name="T6" fmla="*/ 4 w 34"/>
                  <a:gd name="T7" fmla="*/ 131 h 143"/>
                  <a:gd name="T8" fmla="*/ 5 w 34"/>
                  <a:gd name="T9" fmla="*/ 126 h 143"/>
                  <a:gd name="T10" fmla="*/ 7 w 34"/>
                  <a:gd name="T11" fmla="*/ 119 h 143"/>
                  <a:gd name="T12" fmla="*/ 5 w 34"/>
                  <a:gd name="T13" fmla="*/ 118 h 143"/>
                  <a:gd name="T14" fmla="*/ 7 w 34"/>
                  <a:gd name="T15" fmla="*/ 114 h 143"/>
                  <a:gd name="T16" fmla="*/ 7 w 34"/>
                  <a:gd name="T17" fmla="*/ 114 h 143"/>
                  <a:gd name="T18" fmla="*/ 8 w 34"/>
                  <a:gd name="T19" fmla="*/ 117 h 143"/>
                  <a:gd name="T20" fmla="*/ 8 w 34"/>
                  <a:gd name="T21" fmla="*/ 112 h 143"/>
                  <a:gd name="T22" fmla="*/ 8 w 34"/>
                  <a:gd name="T23" fmla="*/ 111 h 143"/>
                  <a:gd name="T24" fmla="*/ 10 w 34"/>
                  <a:gd name="T25" fmla="*/ 111 h 143"/>
                  <a:gd name="T26" fmla="*/ 0 w 34"/>
                  <a:gd name="T27" fmla="*/ 121 h 143"/>
                  <a:gd name="T28" fmla="*/ 0 w 34"/>
                  <a:gd name="T29" fmla="*/ 108 h 143"/>
                  <a:gd name="T30" fmla="*/ 2 w 34"/>
                  <a:gd name="T31" fmla="*/ 114 h 143"/>
                  <a:gd name="T32" fmla="*/ 8 w 34"/>
                  <a:gd name="T33" fmla="*/ 115 h 143"/>
                  <a:gd name="T34" fmla="*/ 9 w 34"/>
                  <a:gd name="T35" fmla="*/ 106 h 143"/>
                  <a:gd name="T36" fmla="*/ 10 w 34"/>
                  <a:gd name="T37" fmla="*/ 114 h 143"/>
                  <a:gd name="T38" fmla="*/ 12 w 34"/>
                  <a:gd name="T39" fmla="*/ 99 h 143"/>
                  <a:gd name="T40" fmla="*/ 3 w 34"/>
                  <a:gd name="T41" fmla="*/ 98 h 143"/>
                  <a:gd name="T42" fmla="*/ 2 w 34"/>
                  <a:gd name="T43" fmla="*/ 98 h 143"/>
                  <a:gd name="T44" fmla="*/ 15 w 34"/>
                  <a:gd name="T45" fmla="*/ 93 h 143"/>
                  <a:gd name="T46" fmla="*/ 13 w 34"/>
                  <a:gd name="T47" fmla="*/ 104 h 143"/>
                  <a:gd name="T48" fmla="*/ 4 w 34"/>
                  <a:gd name="T49" fmla="*/ 104 h 143"/>
                  <a:gd name="T50" fmla="*/ 2 w 34"/>
                  <a:gd name="T51" fmla="*/ 93 h 143"/>
                  <a:gd name="T52" fmla="*/ 6 w 34"/>
                  <a:gd name="T53" fmla="*/ 90 h 143"/>
                  <a:gd name="T54" fmla="*/ 5 w 34"/>
                  <a:gd name="T55" fmla="*/ 84 h 143"/>
                  <a:gd name="T56" fmla="*/ 5 w 34"/>
                  <a:gd name="T57" fmla="*/ 83 h 143"/>
                  <a:gd name="T58" fmla="*/ 8 w 34"/>
                  <a:gd name="T59" fmla="*/ 81 h 143"/>
                  <a:gd name="T60" fmla="*/ 6 w 34"/>
                  <a:gd name="T61" fmla="*/ 78 h 143"/>
                  <a:gd name="T62" fmla="*/ 7 w 34"/>
                  <a:gd name="T63" fmla="*/ 73 h 143"/>
                  <a:gd name="T64" fmla="*/ 9 w 34"/>
                  <a:gd name="T65" fmla="*/ 72 h 143"/>
                  <a:gd name="T66" fmla="*/ 9 w 34"/>
                  <a:gd name="T67" fmla="*/ 68 h 143"/>
                  <a:gd name="T68" fmla="*/ 23 w 34"/>
                  <a:gd name="T69" fmla="*/ 73 h 143"/>
                  <a:gd name="T70" fmla="*/ 19 w 34"/>
                  <a:gd name="T71" fmla="*/ 84 h 143"/>
                  <a:gd name="T72" fmla="*/ 15 w 34"/>
                  <a:gd name="T73" fmla="*/ 92 h 143"/>
                  <a:gd name="T74" fmla="*/ 27 w 34"/>
                  <a:gd name="T75" fmla="*/ 62 h 143"/>
                  <a:gd name="T76" fmla="*/ 11 w 34"/>
                  <a:gd name="T77" fmla="*/ 60 h 143"/>
                  <a:gd name="T78" fmla="*/ 29 w 34"/>
                  <a:gd name="T79" fmla="*/ 60 h 143"/>
                  <a:gd name="T80" fmla="*/ 29 w 34"/>
                  <a:gd name="T81" fmla="*/ 64 h 143"/>
                  <a:gd name="T82" fmla="*/ 13 w 34"/>
                  <a:gd name="T83" fmla="*/ 48 h 143"/>
                  <a:gd name="T84" fmla="*/ 31 w 34"/>
                  <a:gd name="T85" fmla="*/ 46 h 143"/>
                  <a:gd name="T86" fmla="*/ 17 w 34"/>
                  <a:gd name="T87" fmla="*/ 38 h 143"/>
                  <a:gd name="T88" fmla="*/ 32 w 34"/>
                  <a:gd name="T89" fmla="*/ 38 h 143"/>
                  <a:gd name="T90" fmla="*/ 32 w 34"/>
                  <a:gd name="T91" fmla="*/ 32 h 143"/>
                  <a:gd name="T92" fmla="*/ 32 w 34"/>
                  <a:gd name="T93" fmla="*/ 31 h 143"/>
                  <a:gd name="T94" fmla="*/ 29 w 34"/>
                  <a:gd name="T95" fmla="*/ 34 h 143"/>
                  <a:gd name="T96" fmla="*/ 29 w 34"/>
                  <a:gd name="T97" fmla="*/ 29 h 143"/>
                  <a:gd name="T98" fmla="*/ 20 w 34"/>
                  <a:gd name="T99" fmla="*/ 28 h 143"/>
                  <a:gd name="T100" fmla="*/ 27 w 34"/>
                  <a:gd name="T101" fmla="*/ 9 h 143"/>
                  <a:gd name="T102" fmla="*/ 30 w 34"/>
                  <a:gd name="T103" fmla="*/ 21 h 143"/>
                  <a:gd name="T104" fmla="*/ 32 w 34"/>
                  <a:gd name="T105" fmla="*/ 8 h 143"/>
                  <a:gd name="T106" fmla="*/ 27 w 34"/>
                  <a:gd name="T107" fmla="*/ 6 h 143"/>
                  <a:gd name="T108" fmla="*/ 34 w 34"/>
                  <a:gd name="T109"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143">
                    <a:moveTo>
                      <a:pt x="3" y="128"/>
                    </a:moveTo>
                    <a:cubicBezTo>
                      <a:pt x="3" y="129"/>
                      <a:pt x="3" y="131"/>
                      <a:pt x="3" y="132"/>
                    </a:cubicBezTo>
                    <a:cubicBezTo>
                      <a:pt x="3" y="134"/>
                      <a:pt x="3" y="135"/>
                      <a:pt x="3" y="135"/>
                    </a:cubicBezTo>
                    <a:cubicBezTo>
                      <a:pt x="3" y="135"/>
                      <a:pt x="3" y="136"/>
                      <a:pt x="3" y="136"/>
                    </a:cubicBezTo>
                    <a:cubicBezTo>
                      <a:pt x="3" y="135"/>
                      <a:pt x="3" y="134"/>
                      <a:pt x="4" y="133"/>
                    </a:cubicBezTo>
                    <a:cubicBezTo>
                      <a:pt x="4" y="131"/>
                      <a:pt x="4" y="130"/>
                      <a:pt x="3" y="128"/>
                    </a:cubicBezTo>
                    <a:close/>
                    <a:moveTo>
                      <a:pt x="5" y="127"/>
                    </a:moveTo>
                    <a:cubicBezTo>
                      <a:pt x="5" y="128"/>
                      <a:pt x="4" y="129"/>
                      <a:pt x="4" y="130"/>
                    </a:cubicBezTo>
                    <a:cubicBezTo>
                      <a:pt x="4" y="130"/>
                      <a:pt x="5" y="129"/>
                      <a:pt x="5" y="128"/>
                    </a:cubicBezTo>
                    <a:cubicBezTo>
                      <a:pt x="5" y="128"/>
                      <a:pt x="5" y="127"/>
                      <a:pt x="5" y="127"/>
                    </a:cubicBezTo>
                    <a:close/>
                    <a:moveTo>
                      <a:pt x="4" y="125"/>
                    </a:moveTo>
                    <a:cubicBezTo>
                      <a:pt x="4" y="126"/>
                      <a:pt x="4" y="126"/>
                      <a:pt x="3" y="127"/>
                    </a:cubicBezTo>
                    <a:cubicBezTo>
                      <a:pt x="4" y="128"/>
                      <a:pt x="4" y="129"/>
                      <a:pt x="4" y="129"/>
                    </a:cubicBezTo>
                    <a:cubicBezTo>
                      <a:pt x="4" y="128"/>
                      <a:pt x="4" y="126"/>
                      <a:pt x="4" y="125"/>
                    </a:cubicBezTo>
                    <a:close/>
                    <a:moveTo>
                      <a:pt x="4" y="122"/>
                    </a:moveTo>
                    <a:cubicBezTo>
                      <a:pt x="4" y="123"/>
                      <a:pt x="4" y="123"/>
                      <a:pt x="4" y="123"/>
                    </a:cubicBezTo>
                    <a:cubicBezTo>
                      <a:pt x="4" y="127"/>
                      <a:pt x="4" y="129"/>
                      <a:pt x="4" y="129"/>
                    </a:cubicBezTo>
                    <a:cubicBezTo>
                      <a:pt x="4" y="130"/>
                      <a:pt x="4" y="132"/>
                      <a:pt x="4" y="133"/>
                    </a:cubicBezTo>
                    <a:cubicBezTo>
                      <a:pt x="4" y="133"/>
                      <a:pt x="4" y="133"/>
                      <a:pt x="4" y="133"/>
                    </a:cubicBezTo>
                    <a:cubicBezTo>
                      <a:pt x="4" y="132"/>
                      <a:pt x="4" y="131"/>
                      <a:pt x="4" y="131"/>
                    </a:cubicBezTo>
                    <a:cubicBezTo>
                      <a:pt x="4" y="129"/>
                      <a:pt x="5" y="128"/>
                      <a:pt x="5" y="126"/>
                    </a:cubicBezTo>
                    <a:cubicBezTo>
                      <a:pt x="5" y="125"/>
                      <a:pt x="5" y="124"/>
                      <a:pt x="4" y="123"/>
                    </a:cubicBezTo>
                    <a:lnTo>
                      <a:pt x="4" y="122"/>
                    </a:lnTo>
                    <a:close/>
                    <a:moveTo>
                      <a:pt x="6" y="120"/>
                    </a:moveTo>
                    <a:cubicBezTo>
                      <a:pt x="5" y="122"/>
                      <a:pt x="5" y="124"/>
                      <a:pt x="5" y="126"/>
                    </a:cubicBezTo>
                    <a:cubicBezTo>
                      <a:pt x="5" y="126"/>
                      <a:pt x="5" y="127"/>
                      <a:pt x="5" y="128"/>
                    </a:cubicBezTo>
                    <a:cubicBezTo>
                      <a:pt x="5" y="127"/>
                      <a:pt x="6" y="126"/>
                      <a:pt x="6" y="125"/>
                    </a:cubicBezTo>
                    <a:cubicBezTo>
                      <a:pt x="6" y="124"/>
                      <a:pt x="6" y="123"/>
                      <a:pt x="6" y="122"/>
                    </a:cubicBezTo>
                    <a:cubicBezTo>
                      <a:pt x="6" y="121"/>
                      <a:pt x="6" y="121"/>
                      <a:pt x="6" y="120"/>
                    </a:cubicBezTo>
                    <a:close/>
                    <a:moveTo>
                      <a:pt x="7" y="119"/>
                    </a:moveTo>
                    <a:cubicBezTo>
                      <a:pt x="7" y="120"/>
                      <a:pt x="7" y="122"/>
                      <a:pt x="6" y="123"/>
                    </a:cubicBezTo>
                    <a:cubicBezTo>
                      <a:pt x="7" y="122"/>
                      <a:pt x="7" y="122"/>
                      <a:pt x="7" y="121"/>
                    </a:cubicBezTo>
                    <a:cubicBezTo>
                      <a:pt x="7" y="120"/>
                      <a:pt x="7" y="120"/>
                      <a:pt x="7" y="120"/>
                    </a:cubicBezTo>
                    <a:lnTo>
                      <a:pt x="7" y="119"/>
                    </a:lnTo>
                    <a:close/>
                    <a:moveTo>
                      <a:pt x="5" y="118"/>
                    </a:moveTo>
                    <a:cubicBezTo>
                      <a:pt x="5" y="119"/>
                      <a:pt x="5" y="120"/>
                      <a:pt x="5" y="121"/>
                    </a:cubicBezTo>
                    <a:cubicBezTo>
                      <a:pt x="5" y="122"/>
                      <a:pt x="5" y="124"/>
                      <a:pt x="5" y="125"/>
                    </a:cubicBezTo>
                    <a:cubicBezTo>
                      <a:pt x="5" y="123"/>
                      <a:pt x="5" y="121"/>
                      <a:pt x="6" y="119"/>
                    </a:cubicBezTo>
                    <a:cubicBezTo>
                      <a:pt x="5" y="119"/>
                      <a:pt x="5" y="118"/>
                      <a:pt x="5" y="118"/>
                    </a:cubicBezTo>
                    <a:close/>
                    <a:moveTo>
                      <a:pt x="7" y="114"/>
                    </a:moveTo>
                    <a:cubicBezTo>
                      <a:pt x="6" y="114"/>
                      <a:pt x="6" y="115"/>
                      <a:pt x="6" y="115"/>
                    </a:cubicBezTo>
                    <a:cubicBezTo>
                      <a:pt x="6" y="116"/>
                      <a:pt x="6" y="117"/>
                      <a:pt x="6" y="118"/>
                    </a:cubicBezTo>
                    <a:cubicBezTo>
                      <a:pt x="6" y="120"/>
                      <a:pt x="6" y="122"/>
                      <a:pt x="6" y="124"/>
                    </a:cubicBezTo>
                    <a:cubicBezTo>
                      <a:pt x="6" y="122"/>
                      <a:pt x="7" y="120"/>
                      <a:pt x="7" y="118"/>
                    </a:cubicBezTo>
                    <a:cubicBezTo>
                      <a:pt x="7" y="116"/>
                      <a:pt x="7" y="115"/>
                      <a:pt x="7" y="114"/>
                    </a:cubicBezTo>
                    <a:close/>
                    <a:moveTo>
                      <a:pt x="8" y="112"/>
                    </a:moveTo>
                    <a:cubicBezTo>
                      <a:pt x="8" y="114"/>
                      <a:pt x="7" y="116"/>
                      <a:pt x="7" y="117"/>
                    </a:cubicBezTo>
                    <a:cubicBezTo>
                      <a:pt x="7" y="118"/>
                      <a:pt x="7" y="119"/>
                      <a:pt x="7" y="120"/>
                    </a:cubicBezTo>
                    <a:cubicBezTo>
                      <a:pt x="8" y="119"/>
                      <a:pt x="8" y="119"/>
                      <a:pt x="8" y="118"/>
                    </a:cubicBezTo>
                    <a:cubicBezTo>
                      <a:pt x="8" y="117"/>
                      <a:pt x="8" y="117"/>
                      <a:pt x="8" y="117"/>
                    </a:cubicBezTo>
                    <a:cubicBezTo>
                      <a:pt x="8" y="117"/>
                      <a:pt x="8" y="117"/>
                      <a:pt x="8" y="116"/>
                    </a:cubicBezTo>
                    <a:cubicBezTo>
                      <a:pt x="8" y="117"/>
                      <a:pt x="8" y="117"/>
                      <a:pt x="8" y="117"/>
                    </a:cubicBezTo>
                    <a:cubicBezTo>
                      <a:pt x="8" y="117"/>
                      <a:pt x="8" y="117"/>
                      <a:pt x="8" y="117"/>
                    </a:cubicBezTo>
                    <a:cubicBezTo>
                      <a:pt x="8" y="116"/>
                      <a:pt x="8" y="115"/>
                      <a:pt x="8" y="114"/>
                    </a:cubicBezTo>
                    <a:cubicBezTo>
                      <a:pt x="8" y="114"/>
                      <a:pt x="8" y="113"/>
                      <a:pt x="8" y="112"/>
                    </a:cubicBezTo>
                    <a:close/>
                    <a:moveTo>
                      <a:pt x="9" y="112"/>
                    </a:moveTo>
                    <a:cubicBezTo>
                      <a:pt x="9" y="113"/>
                      <a:pt x="9" y="115"/>
                      <a:pt x="9" y="116"/>
                    </a:cubicBezTo>
                    <a:cubicBezTo>
                      <a:pt x="9" y="115"/>
                      <a:pt x="9" y="114"/>
                      <a:pt x="9" y="114"/>
                    </a:cubicBezTo>
                    <a:cubicBezTo>
                      <a:pt x="9" y="113"/>
                      <a:pt x="9" y="113"/>
                      <a:pt x="9" y="112"/>
                    </a:cubicBezTo>
                    <a:close/>
                    <a:moveTo>
                      <a:pt x="8" y="111"/>
                    </a:moveTo>
                    <a:cubicBezTo>
                      <a:pt x="7" y="111"/>
                      <a:pt x="7" y="112"/>
                      <a:pt x="7" y="113"/>
                    </a:cubicBezTo>
                    <a:cubicBezTo>
                      <a:pt x="7" y="114"/>
                      <a:pt x="7" y="114"/>
                      <a:pt x="7" y="115"/>
                    </a:cubicBezTo>
                    <a:cubicBezTo>
                      <a:pt x="7" y="114"/>
                      <a:pt x="8" y="112"/>
                      <a:pt x="8" y="111"/>
                    </a:cubicBezTo>
                    <a:close/>
                    <a:moveTo>
                      <a:pt x="11" y="109"/>
                    </a:moveTo>
                    <a:cubicBezTo>
                      <a:pt x="11" y="110"/>
                      <a:pt x="11" y="111"/>
                      <a:pt x="10" y="111"/>
                    </a:cubicBezTo>
                    <a:cubicBezTo>
                      <a:pt x="11" y="111"/>
                      <a:pt x="11" y="111"/>
                      <a:pt x="11" y="111"/>
                    </a:cubicBezTo>
                    <a:cubicBezTo>
                      <a:pt x="11" y="111"/>
                      <a:pt x="11" y="110"/>
                      <a:pt x="11" y="110"/>
                    </a:cubicBezTo>
                    <a:cubicBezTo>
                      <a:pt x="11" y="110"/>
                      <a:pt x="11" y="109"/>
                      <a:pt x="11" y="109"/>
                    </a:cubicBezTo>
                    <a:close/>
                    <a:moveTo>
                      <a:pt x="0" y="108"/>
                    </a:moveTo>
                    <a:cubicBezTo>
                      <a:pt x="0" y="112"/>
                      <a:pt x="0" y="117"/>
                      <a:pt x="0" y="121"/>
                    </a:cubicBezTo>
                    <a:cubicBezTo>
                      <a:pt x="0" y="126"/>
                      <a:pt x="0" y="130"/>
                      <a:pt x="0" y="135"/>
                    </a:cubicBezTo>
                    <a:cubicBezTo>
                      <a:pt x="0" y="138"/>
                      <a:pt x="1" y="140"/>
                      <a:pt x="1" y="143"/>
                    </a:cubicBezTo>
                    <a:cubicBezTo>
                      <a:pt x="1" y="143"/>
                      <a:pt x="1" y="142"/>
                      <a:pt x="1" y="141"/>
                    </a:cubicBezTo>
                    <a:cubicBezTo>
                      <a:pt x="0" y="132"/>
                      <a:pt x="0" y="122"/>
                      <a:pt x="1" y="112"/>
                    </a:cubicBezTo>
                    <a:cubicBezTo>
                      <a:pt x="1" y="111"/>
                      <a:pt x="0" y="109"/>
                      <a:pt x="0" y="108"/>
                    </a:cubicBezTo>
                    <a:close/>
                    <a:moveTo>
                      <a:pt x="2" y="108"/>
                    </a:moveTo>
                    <a:cubicBezTo>
                      <a:pt x="2" y="108"/>
                      <a:pt x="2" y="109"/>
                      <a:pt x="2" y="109"/>
                    </a:cubicBezTo>
                    <a:cubicBezTo>
                      <a:pt x="2" y="113"/>
                      <a:pt x="1" y="116"/>
                      <a:pt x="1" y="119"/>
                    </a:cubicBezTo>
                    <a:cubicBezTo>
                      <a:pt x="2" y="119"/>
                      <a:pt x="2" y="118"/>
                      <a:pt x="2" y="118"/>
                    </a:cubicBezTo>
                    <a:cubicBezTo>
                      <a:pt x="2" y="117"/>
                      <a:pt x="2" y="116"/>
                      <a:pt x="2" y="114"/>
                    </a:cubicBezTo>
                    <a:cubicBezTo>
                      <a:pt x="2" y="112"/>
                      <a:pt x="2" y="110"/>
                      <a:pt x="2" y="108"/>
                    </a:cubicBezTo>
                    <a:close/>
                    <a:moveTo>
                      <a:pt x="9" y="107"/>
                    </a:moveTo>
                    <a:cubicBezTo>
                      <a:pt x="9" y="107"/>
                      <a:pt x="9" y="108"/>
                      <a:pt x="9" y="108"/>
                    </a:cubicBezTo>
                    <a:cubicBezTo>
                      <a:pt x="8" y="109"/>
                      <a:pt x="8" y="110"/>
                      <a:pt x="8" y="110"/>
                    </a:cubicBezTo>
                    <a:cubicBezTo>
                      <a:pt x="8" y="112"/>
                      <a:pt x="8" y="114"/>
                      <a:pt x="8" y="115"/>
                    </a:cubicBezTo>
                    <a:cubicBezTo>
                      <a:pt x="9" y="113"/>
                      <a:pt x="9" y="112"/>
                      <a:pt x="9" y="110"/>
                    </a:cubicBezTo>
                    <a:cubicBezTo>
                      <a:pt x="9" y="110"/>
                      <a:pt x="9" y="110"/>
                      <a:pt x="9" y="110"/>
                    </a:cubicBezTo>
                    <a:cubicBezTo>
                      <a:pt x="9" y="109"/>
                      <a:pt x="9" y="108"/>
                      <a:pt x="9" y="107"/>
                    </a:cubicBezTo>
                    <a:close/>
                    <a:moveTo>
                      <a:pt x="10" y="104"/>
                    </a:moveTo>
                    <a:cubicBezTo>
                      <a:pt x="10" y="105"/>
                      <a:pt x="9" y="106"/>
                      <a:pt x="9" y="106"/>
                    </a:cubicBezTo>
                    <a:cubicBezTo>
                      <a:pt x="9" y="107"/>
                      <a:pt x="9" y="107"/>
                      <a:pt x="9" y="108"/>
                    </a:cubicBezTo>
                    <a:cubicBezTo>
                      <a:pt x="10" y="107"/>
                      <a:pt x="10" y="106"/>
                      <a:pt x="10" y="104"/>
                    </a:cubicBezTo>
                    <a:close/>
                    <a:moveTo>
                      <a:pt x="11" y="104"/>
                    </a:moveTo>
                    <a:cubicBezTo>
                      <a:pt x="10" y="107"/>
                      <a:pt x="10" y="109"/>
                      <a:pt x="9" y="111"/>
                    </a:cubicBezTo>
                    <a:cubicBezTo>
                      <a:pt x="10" y="112"/>
                      <a:pt x="10" y="113"/>
                      <a:pt x="10" y="114"/>
                    </a:cubicBezTo>
                    <a:cubicBezTo>
                      <a:pt x="10" y="113"/>
                      <a:pt x="10" y="112"/>
                      <a:pt x="10" y="112"/>
                    </a:cubicBezTo>
                    <a:cubicBezTo>
                      <a:pt x="10" y="111"/>
                      <a:pt x="11" y="109"/>
                      <a:pt x="11" y="108"/>
                    </a:cubicBezTo>
                    <a:cubicBezTo>
                      <a:pt x="11" y="107"/>
                      <a:pt x="11" y="107"/>
                      <a:pt x="11" y="107"/>
                    </a:cubicBezTo>
                    <a:cubicBezTo>
                      <a:pt x="11" y="106"/>
                      <a:pt x="11" y="105"/>
                      <a:pt x="11" y="104"/>
                    </a:cubicBezTo>
                    <a:close/>
                    <a:moveTo>
                      <a:pt x="12" y="99"/>
                    </a:moveTo>
                    <a:cubicBezTo>
                      <a:pt x="12" y="100"/>
                      <a:pt x="11" y="101"/>
                      <a:pt x="11" y="102"/>
                    </a:cubicBezTo>
                    <a:cubicBezTo>
                      <a:pt x="11" y="102"/>
                      <a:pt x="11" y="102"/>
                      <a:pt x="11" y="102"/>
                    </a:cubicBezTo>
                    <a:cubicBezTo>
                      <a:pt x="11" y="104"/>
                      <a:pt x="11" y="105"/>
                      <a:pt x="11" y="106"/>
                    </a:cubicBezTo>
                    <a:cubicBezTo>
                      <a:pt x="11" y="104"/>
                      <a:pt x="12" y="101"/>
                      <a:pt x="12" y="99"/>
                    </a:cubicBezTo>
                    <a:close/>
                    <a:moveTo>
                      <a:pt x="3" y="98"/>
                    </a:moveTo>
                    <a:cubicBezTo>
                      <a:pt x="3" y="100"/>
                      <a:pt x="3" y="101"/>
                      <a:pt x="3" y="102"/>
                    </a:cubicBezTo>
                    <a:cubicBezTo>
                      <a:pt x="3" y="105"/>
                      <a:pt x="3" y="108"/>
                      <a:pt x="3" y="111"/>
                    </a:cubicBezTo>
                    <a:cubicBezTo>
                      <a:pt x="3" y="110"/>
                      <a:pt x="3" y="109"/>
                      <a:pt x="3" y="108"/>
                    </a:cubicBezTo>
                    <a:cubicBezTo>
                      <a:pt x="3" y="104"/>
                      <a:pt x="3" y="101"/>
                      <a:pt x="3" y="98"/>
                    </a:cubicBezTo>
                    <a:close/>
                    <a:moveTo>
                      <a:pt x="2" y="98"/>
                    </a:moveTo>
                    <a:cubicBezTo>
                      <a:pt x="1" y="100"/>
                      <a:pt x="1" y="101"/>
                      <a:pt x="1" y="103"/>
                    </a:cubicBezTo>
                    <a:cubicBezTo>
                      <a:pt x="1" y="104"/>
                      <a:pt x="1" y="105"/>
                      <a:pt x="1" y="106"/>
                    </a:cubicBezTo>
                    <a:cubicBezTo>
                      <a:pt x="1" y="105"/>
                      <a:pt x="1" y="103"/>
                      <a:pt x="2" y="101"/>
                    </a:cubicBezTo>
                    <a:cubicBezTo>
                      <a:pt x="2" y="100"/>
                      <a:pt x="2" y="99"/>
                      <a:pt x="2" y="98"/>
                    </a:cubicBezTo>
                    <a:close/>
                    <a:moveTo>
                      <a:pt x="15" y="93"/>
                    </a:moveTo>
                    <a:cubicBezTo>
                      <a:pt x="14" y="94"/>
                      <a:pt x="14" y="96"/>
                      <a:pt x="13" y="97"/>
                    </a:cubicBezTo>
                    <a:cubicBezTo>
                      <a:pt x="12" y="101"/>
                      <a:pt x="12" y="105"/>
                      <a:pt x="11" y="108"/>
                    </a:cubicBezTo>
                    <a:cubicBezTo>
                      <a:pt x="11" y="108"/>
                      <a:pt x="11" y="109"/>
                      <a:pt x="11" y="109"/>
                    </a:cubicBezTo>
                    <a:cubicBezTo>
                      <a:pt x="11" y="109"/>
                      <a:pt x="12" y="108"/>
                      <a:pt x="12" y="108"/>
                    </a:cubicBezTo>
                    <a:cubicBezTo>
                      <a:pt x="12" y="107"/>
                      <a:pt x="13" y="105"/>
                      <a:pt x="13" y="104"/>
                    </a:cubicBezTo>
                    <a:cubicBezTo>
                      <a:pt x="14" y="100"/>
                      <a:pt x="14" y="96"/>
                      <a:pt x="15" y="93"/>
                    </a:cubicBezTo>
                    <a:close/>
                    <a:moveTo>
                      <a:pt x="4" y="90"/>
                    </a:moveTo>
                    <a:cubicBezTo>
                      <a:pt x="4" y="91"/>
                      <a:pt x="4" y="92"/>
                      <a:pt x="4" y="92"/>
                    </a:cubicBezTo>
                    <a:cubicBezTo>
                      <a:pt x="4" y="94"/>
                      <a:pt x="4" y="95"/>
                      <a:pt x="4" y="97"/>
                    </a:cubicBezTo>
                    <a:cubicBezTo>
                      <a:pt x="4" y="99"/>
                      <a:pt x="4" y="102"/>
                      <a:pt x="4" y="104"/>
                    </a:cubicBezTo>
                    <a:cubicBezTo>
                      <a:pt x="4" y="103"/>
                      <a:pt x="4" y="102"/>
                      <a:pt x="4" y="102"/>
                    </a:cubicBezTo>
                    <a:cubicBezTo>
                      <a:pt x="4" y="100"/>
                      <a:pt x="4" y="98"/>
                      <a:pt x="4" y="96"/>
                    </a:cubicBezTo>
                    <a:cubicBezTo>
                      <a:pt x="4" y="94"/>
                      <a:pt x="4" y="92"/>
                      <a:pt x="4" y="90"/>
                    </a:cubicBezTo>
                    <a:close/>
                    <a:moveTo>
                      <a:pt x="3" y="90"/>
                    </a:moveTo>
                    <a:cubicBezTo>
                      <a:pt x="3" y="91"/>
                      <a:pt x="3" y="92"/>
                      <a:pt x="2" y="93"/>
                    </a:cubicBezTo>
                    <a:cubicBezTo>
                      <a:pt x="2" y="94"/>
                      <a:pt x="2" y="94"/>
                      <a:pt x="2" y="95"/>
                    </a:cubicBezTo>
                    <a:cubicBezTo>
                      <a:pt x="3" y="94"/>
                      <a:pt x="3" y="92"/>
                      <a:pt x="3" y="91"/>
                    </a:cubicBezTo>
                    <a:cubicBezTo>
                      <a:pt x="3" y="90"/>
                      <a:pt x="3" y="90"/>
                      <a:pt x="3" y="90"/>
                    </a:cubicBezTo>
                    <a:close/>
                    <a:moveTo>
                      <a:pt x="7" y="88"/>
                    </a:moveTo>
                    <a:cubicBezTo>
                      <a:pt x="7" y="89"/>
                      <a:pt x="7" y="89"/>
                      <a:pt x="6" y="90"/>
                    </a:cubicBezTo>
                    <a:cubicBezTo>
                      <a:pt x="6" y="90"/>
                      <a:pt x="6" y="90"/>
                      <a:pt x="6" y="90"/>
                    </a:cubicBezTo>
                    <a:cubicBezTo>
                      <a:pt x="7" y="90"/>
                      <a:pt x="7" y="89"/>
                      <a:pt x="7" y="89"/>
                    </a:cubicBezTo>
                    <a:lnTo>
                      <a:pt x="7" y="88"/>
                    </a:lnTo>
                    <a:close/>
                    <a:moveTo>
                      <a:pt x="5" y="83"/>
                    </a:moveTo>
                    <a:cubicBezTo>
                      <a:pt x="5" y="83"/>
                      <a:pt x="5" y="84"/>
                      <a:pt x="5" y="84"/>
                    </a:cubicBezTo>
                    <a:cubicBezTo>
                      <a:pt x="5" y="88"/>
                      <a:pt x="5" y="92"/>
                      <a:pt x="5" y="96"/>
                    </a:cubicBezTo>
                    <a:cubicBezTo>
                      <a:pt x="5" y="96"/>
                      <a:pt x="5" y="97"/>
                      <a:pt x="5" y="97"/>
                    </a:cubicBezTo>
                    <a:cubicBezTo>
                      <a:pt x="5" y="96"/>
                      <a:pt x="5" y="96"/>
                      <a:pt x="6" y="95"/>
                    </a:cubicBezTo>
                    <a:cubicBezTo>
                      <a:pt x="6" y="94"/>
                      <a:pt x="6" y="94"/>
                      <a:pt x="6" y="94"/>
                    </a:cubicBezTo>
                    <a:cubicBezTo>
                      <a:pt x="6" y="90"/>
                      <a:pt x="6" y="86"/>
                      <a:pt x="5" y="83"/>
                    </a:cubicBezTo>
                    <a:close/>
                    <a:moveTo>
                      <a:pt x="8" y="81"/>
                    </a:moveTo>
                    <a:cubicBezTo>
                      <a:pt x="8" y="82"/>
                      <a:pt x="8" y="82"/>
                      <a:pt x="8" y="82"/>
                    </a:cubicBezTo>
                    <a:cubicBezTo>
                      <a:pt x="8" y="83"/>
                      <a:pt x="8" y="83"/>
                      <a:pt x="8" y="84"/>
                    </a:cubicBezTo>
                    <a:cubicBezTo>
                      <a:pt x="8" y="83"/>
                      <a:pt x="8" y="83"/>
                      <a:pt x="8" y="83"/>
                    </a:cubicBezTo>
                    <a:cubicBezTo>
                      <a:pt x="8" y="82"/>
                      <a:pt x="8" y="82"/>
                      <a:pt x="8" y="81"/>
                    </a:cubicBezTo>
                    <a:close/>
                    <a:moveTo>
                      <a:pt x="6" y="78"/>
                    </a:moveTo>
                    <a:cubicBezTo>
                      <a:pt x="6" y="78"/>
                      <a:pt x="6" y="78"/>
                      <a:pt x="6" y="78"/>
                    </a:cubicBezTo>
                    <a:cubicBezTo>
                      <a:pt x="6" y="81"/>
                      <a:pt x="6" y="84"/>
                      <a:pt x="6" y="87"/>
                    </a:cubicBezTo>
                    <a:cubicBezTo>
                      <a:pt x="7" y="87"/>
                      <a:pt x="7" y="86"/>
                      <a:pt x="7" y="86"/>
                    </a:cubicBezTo>
                    <a:cubicBezTo>
                      <a:pt x="7" y="83"/>
                      <a:pt x="7" y="80"/>
                      <a:pt x="6" y="78"/>
                    </a:cubicBezTo>
                    <a:close/>
                    <a:moveTo>
                      <a:pt x="7" y="73"/>
                    </a:moveTo>
                    <a:cubicBezTo>
                      <a:pt x="7" y="74"/>
                      <a:pt x="7" y="74"/>
                      <a:pt x="7" y="74"/>
                    </a:cubicBezTo>
                    <a:cubicBezTo>
                      <a:pt x="7" y="76"/>
                      <a:pt x="7" y="77"/>
                      <a:pt x="8" y="79"/>
                    </a:cubicBezTo>
                    <a:cubicBezTo>
                      <a:pt x="8" y="78"/>
                      <a:pt x="8" y="78"/>
                      <a:pt x="8" y="78"/>
                    </a:cubicBezTo>
                    <a:cubicBezTo>
                      <a:pt x="8" y="76"/>
                      <a:pt x="8" y="75"/>
                      <a:pt x="7" y="73"/>
                    </a:cubicBezTo>
                    <a:close/>
                    <a:moveTo>
                      <a:pt x="9" y="72"/>
                    </a:moveTo>
                    <a:cubicBezTo>
                      <a:pt x="9" y="73"/>
                      <a:pt x="9" y="74"/>
                      <a:pt x="9" y="75"/>
                    </a:cubicBezTo>
                    <a:cubicBezTo>
                      <a:pt x="9" y="76"/>
                      <a:pt x="9" y="77"/>
                      <a:pt x="9" y="78"/>
                    </a:cubicBezTo>
                    <a:cubicBezTo>
                      <a:pt x="9" y="77"/>
                      <a:pt x="9" y="76"/>
                      <a:pt x="9" y="75"/>
                    </a:cubicBezTo>
                    <a:cubicBezTo>
                      <a:pt x="9" y="74"/>
                      <a:pt x="9" y="73"/>
                      <a:pt x="9" y="72"/>
                    </a:cubicBezTo>
                    <a:close/>
                    <a:moveTo>
                      <a:pt x="9" y="68"/>
                    </a:moveTo>
                    <a:cubicBezTo>
                      <a:pt x="9" y="68"/>
                      <a:pt x="8" y="69"/>
                      <a:pt x="8" y="70"/>
                    </a:cubicBezTo>
                    <a:cubicBezTo>
                      <a:pt x="8" y="71"/>
                      <a:pt x="8" y="72"/>
                      <a:pt x="8" y="73"/>
                    </a:cubicBezTo>
                    <a:cubicBezTo>
                      <a:pt x="9" y="72"/>
                      <a:pt x="9" y="71"/>
                      <a:pt x="9" y="70"/>
                    </a:cubicBezTo>
                    <a:cubicBezTo>
                      <a:pt x="9" y="69"/>
                      <a:pt x="9" y="68"/>
                      <a:pt x="9" y="68"/>
                    </a:cubicBezTo>
                    <a:close/>
                    <a:moveTo>
                      <a:pt x="29" y="64"/>
                    </a:moveTo>
                    <a:cubicBezTo>
                      <a:pt x="28" y="66"/>
                      <a:pt x="27" y="69"/>
                      <a:pt x="27" y="71"/>
                    </a:cubicBezTo>
                    <a:cubicBezTo>
                      <a:pt x="27" y="69"/>
                      <a:pt x="28" y="66"/>
                      <a:pt x="29" y="64"/>
                    </a:cubicBezTo>
                    <a:close/>
                    <a:moveTo>
                      <a:pt x="27" y="62"/>
                    </a:moveTo>
                    <a:cubicBezTo>
                      <a:pt x="26" y="66"/>
                      <a:pt x="25" y="70"/>
                      <a:pt x="23" y="73"/>
                    </a:cubicBezTo>
                    <a:cubicBezTo>
                      <a:pt x="22" y="79"/>
                      <a:pt x="21" y="83"/>
                      <a:pt x="21" y="83"/>
                    </a:cubicBezTo>
                    <a:cubicBezTo>
                      <a:pt x="22" y="81"/>
                      <a:pt x="22" y="78"/>
                      <a:pt x="22" y="76"/>
                    </a:cubicBezTo>
                    <a:cubicBezTo>
                      <a:pt x="22" y="78"/>
                      <a:pt x="21" y="80"/>
                      <a:pt x="20" y="82"/>
                    </a:cubicBezTo>
                    <a:cubicBezTo>
                      <a:pt x="19" y="87"/>
                      <a:pt x="18" y="91"/>
                      <a:pt x="18" y="91"/>
                    </a:cubicBezTo>
                    <a:cubicBezTo>
                      <a:pt x="18" y="88"/>
                      <a:pt x="19" y="86"/>
                      <a:pt x="19" y="84"/>
                    </a:cubicBezTo>
                    <a:cubicBezTo>
                      <a:pt x="19" y="85"/>
                      <a:pt x="18" y="87"/>
                      <a:pt x="17" y="88"/>
                    </a:cubicBezTo>
                    <a:cubicBezTo>
                      <a:pt x="16" y="93"/>
                      <a:pt x="16" y="96"/>
                      <a:pt x="16" y="96"/>
                    </a:cubicBezTo>
                    <a:cubicBezTo>
                      <a:pt x="16" y="94"/>
                      <a:pt x="16" y="91"/>
                      <a:pt x="17" y="89"/>
                    </a:cubicBezTo>
                    <a:cubicBezTo>
                      <a:pt x="16" y="90"/>
                      <a:pt x="16" y="90"/>
                      <a:pt x="16" y="90"/>
                    </a:cubicBezTo>
                    <a:cubicBezTo>
                      <a:pt x="16" y="91"/>
                      <a:pt x="16" y="91"/>
                      <a:pt x="15" y="92"/>
                    </a:cubicBezTo>
                    <a:cubicBezTo>
                      <a:pt x="14" y="97"/>
                      <a:pt x="14" y="102"/>
                      <a:pt x="13" y="104"/>
                    </a:cubicBezTo>
                    <a:cubicBezTo>
                      <a:pt x="16" y="97"/>
                      <a:pt x="18" y="92"/>
                      <a:pt x="21" y="86"/>
                    </a:cubicBezTo>
                    <a:cubicBezTo>
                      <a:pt x="21" y="84"/>
                      <a:pt x="22" y="83"/>
                      <a:pt x="22" y="82"/>
                    </a:cubicBezTo>
                    <a:cubicBezTo>
                      <a:pt x="23" y="80"/>
                      <a:pt x="23" y="79"/>
                      <a:pt x="24" y="76"/>
                    </a:cubicBezTo>
                    <a:cubicBezTo>
                      <a:pt x="25" y="71"/>
                      <a:pt x="26" y="66"/>
                      <a:pt x="27" y="62"/>
                    </a:cubicBezTo>
                    <a:close/>
                    <a:moveTo>
                      <a:pt x="29" y="60"/>
                    </a:moveTo>
                    <a:cubicBezTo>
                      <a:pt x="29" y="61"/>
                      <a:pt x="29" y="61"/>
                      <a:pt x="28" y="62"/>
                    </a:cubicBezTo>
                    <a:cubicBezTo>
                      <a:pt x="29" y="62"/>
                      <a:pt x="29" y="61"/>
                      <a:pt x="29" y="61"/>
                    </a:cubicBezTo>
                    <a:lnTo>
                      <a:pt x="29" y="60"/>
                    </a:lnTo>
                    <a:close/>
                    <a:moveTo>
                      <a:pt x="11" y="60"/>
                    </a:moveTo>
                    <a:cubicBezTo>
                      <a:pt x="10" y="62"/>
                      <a:pt x="10" y="64"/>
                      <a:pt x="9" y="65"/>
                    </a:cubicBezTo>
                    <a:cubicBezTo>
                      <a:pt x="9" y="66"/>
                      <a:pt x="9" y="66"/>
                      <a:pt x="10" y="66"/>
                    </a:cubicBezTo>
                    <a:cubicBezTo>
                      <a:pt x="10" y="64"/>
                      <a:pt x="10" y="62"/>
                      <a:pt x="11" y="60"/>
                    </a:cubicBezTo>
                    <a:close/>
                    <a:moveTo>
                      <a:pt x="30" y="56"/>
                    </a:moveTo>
                    <a:cubicBezTo>
                      <a:pt x="29" y="58"/>
                      <a:pt x="29" y="59"/>
                      <a:pt x="29" y="60"/>
                    </a:cubicBezTo>
                    <a:cubicBezTo>
                      <a:pt x="29" y="61"/>
                      <a:pt x="29" y="61"/>
                      <a:pt x="29" y="61"/>
                    </a:cubicBezTo>
                    <a:cubicBezTo>
                      <a:pt x="29" y="59"/>
                      <a:pt x="29" y="58"/>
                      <a:pt x="30" y="56"/>
                    </a:cubicBezTo>
                    <a:close/>
                    <a:moveTo>
                      <a:pt x="31" y="54"/>
                    </a:moveTo>
                    <a:cubicBezTo>
                      <a:pt x="30" y="58"/>
                      <a:pt x="30" y="61"/>
                      <a:pt x="29" y="64"/>
                    </a:cubicBezTo>
                    <a:cubicBezTo>
                      <a:pt x="29" y="64"/>
                      <a:pt x="29" y="64"/>
                      <a:pt x="29" y="64"/>
                    </a:cubicBezTo>
                    <a:cubicBezTo>
                      <a:pt x="30" y="61"/>
                      <a:pt x="30" y="58"/>
                      <a:pt x="31" y="54"/>
                    </a:cubicBezTo>
                    <a:close/>
                    <a:moveTo>
                      <a:pt x="13" y="48"/>
                    </a:moveTo>
                    <a:cubicBezTo>
                      <a:pt x="13" y="48"/>
                      <a:pt x="13" y="49"/>
                      <a:pt x="13" y="50"/>
                    </a:cubicBezTo>
                    <a:cubicBezTo>
                      <a:pt x="12" y="51"/>
                      <a:pt x="12" y="52"/>
                      <a:pt x="12" y="53"/>
                    </a:cubicBezTo>
                    <a:cubicBezTo>
                      <a:pt x="12" y="51"/>
                      <a:pt x="13" y="50"/>
                      <a:pt x="13" y="48"/>
                    </a:cubicBezTo>
                    <a:close/>
                    <a:moveTo>
                      <a:pt x="31" y="46"/>
                    </a:moveTo>
                    <a:cubicBezTo>
                      <a:pt x="28" y="59"/>
                      <a:pt x="25" y="71"/>
                      <a:pt x="24" y="76"/>
                    </a:cubicBezTo>
                    <a:cubicBezTo>
                      <a:pt x="25" y="73"/>
                      <a:pt x="26" y="70"/>
                      <a:pt x="27" y="66"/>
                    </a:cubicBezTo>
                    <a:cubicBezTo>
                      <a:pt x="28" y="60"/>
                      <a:pt x="30" y="54"/>
                      <a:pt x="31" y="50"/>
                    </a:cubicBezTo>
                    <a:cubicBezTo>
                      <a:pt x="31" y="49"/>
                      <a:pt x="31" y="47"/>
                      <a:pt x="31" y="46"/>
                    </a:cubicBezTo>
                    <a:close/>
                    <a:moveTo>
                      <a:pt x="17" y="38"/>
                    </a:moveTo>
                    <a:cubicBezTo>
                      <a:pt x="16" y="42"/>
                      <a:pt x="15" y="47"/>
                      <a:pt x="13" y="51"/>
                    </a:cubicBezTo>
                    <a:cubicBezTo>
                      <a:pt x="12" y="57"/>
                      <a:pt x="11" y="63"/>
                      <a:pt x="10" y="68"/>
                    </a:cubicBezTo>
                    <a:cubicBezTo>
                      <a:pt x="10" y="69"/>
                      <a:pt x="10" y="70"/>
                      <a:pt x="10" y="71"/>
                    </a:cubicBezTo>
                    <a:cubicBezTo>
                      <a:pt x="12" y="59"/>
                      <a:pt x="15" y="48"/>
                      <a:pt x="17" y="38"/>
                    </a:cubicBezTo>
                    <a:close/>
                    <a:moveTo>
                      <a:pt x="32" y="38"/>
                    </a:moveTo>
                    <a:cubicBezTo>
                      <a:pt x="31" y="41"/>
                      <a:pt x="30" y="45"/>
                      <a:pt x="29" y="49"/>
                    </a:cubicBezTo>
                    <a:cubicBezTo>
                      <a:pt x="29" y="52"/>
                      <a:pt x="28" y="55"/>
                      <a:pt x="28" y="58"/>
                    </a:cubicBezTo>
                    <a:cubicBezTo>
                      <a:pt x="29" y="52"/>
                      <a:pt x="30" y="47"/>
                      <a:pt x="32" y="43"/>
                    </a:cubicBezTo>
                    <a:cubicBezTo>
                      <a:pt x="32" y="41"/>
                      <a:pt x="32" y="39"/>
                      <a:pt x="32" y="38"/>
                    </a:cubicBezTo>
                    <a:close/>
                    <a:moveTo>
                      <a:pt x="32" y="32"/>
                    </a:moveTo>
                    <a:cubicBezTo>
                      <a:pt x="31" y="35"/>
                      <a:pt x="30" y="39"/>
                      <a:pt x="29" y="42"/>
                    </a:cubicBezTo>
                    <a:cubicBezTo>
                      <a:pt x="29" y="43"/>
                      <a:pt x="29" y="44"/>
                      <a:pt x="29" y="46"/>
                    </a:cubicBezTo>
                    <a:cubicBezTo>
                      <a:pt x="30" y="42"/>
                      <a:pt x="31" y="39"/>
                      <a:pt x="32" y="36"/>
                    </a:cubicBezTo>
                    <a:cubicBezTo>
                      <a:pt x="32" y="35"/>
                      <a:pt x="32" y="33"/>
                      <a:pt x="32" y="32"/>
                    </a:cubicBezTo>
                    <a:close/>
                    <a:moveTo>
                      <a:pt x="32" y="26"/>
                    </a:moveTo>
                    <a:cubicBezTo>
                      <a:pt x="31" y="30"/>
                      <a:pt x="30" y="33"/>
                      <a:pt x="29" y="36"/>
                    </a:cubicBezTo>
                    <a:cubicBezTo>
                      <a:pt x="29" y="37"/>
                      <a:pt x="29" y="38"/>
                      <a:pt x="29" y="39"/>
                    </a:cubicBezTo>
                    <a:cubicBezTo>
                      <a:pt x="29" y="40"/>
                      <a:pt x="29" y="40"/>
                      <a:pt x="29" y="40"/>
                    </a:cubicBezTo>
                    <a:cubicBezTo>
                      <a:pt x="30" y="36"/>
                      <a:pt x="31" y="33"/>
                      <a:pt x="32" y="31"/>
                    </a:cubicBezTo>
                    <a:cubicBezTo>
                      <a:pt x="32" y="30"/>
                      <a:pt x="32" y="30"/>
                      <a:pt x="32" y="29"/>
                    </a:cubicBezTo>
                    <a:cubicBezTo>
                      <a:pt x="32" y="28"/>
                      <a:pt x="32" y="27"/>
                      <a:pt x="32" y="26"/>
                    </a:cubicBezTo>
                    <a:close/>
                    <a:moveTo>
                      <a:pt x="32" y="22"/>
                    </a:moveTo>
                    <a:cubicBezTo>
                      <a:pt x="31" y="25"/>
                      <a:pt x="30" y="28"/>
                      <a:pt x="29" y="31"/>
                    </a:cubicBezTo>
                    <a:cubicBezTo>
                      <a:pt x="29" y="32"/>
                      <a:pt x="29" y="33"/>
                      <a:pt x="29" y="34"/>
                    </a:cubicBezTo>
                    <a:cubicBezTo>
                      <a:pt x="30" y="30"/>
                      <a:pt x="31" y="27"/>
                      <a:pt x="32" y="25"/>
                    </a:cubicBezTo>
                    <a:cubicBezTo>
                      <a:pt x="32" y="24"/>
                      <a:pt x="32" y="23"/>
                      <a:pt x="32" y="22"/>
                    </a:cubicBezTo>
                    <a:close/>
                    <a:moveTo>
                      <a:pt x="32" y="15"/>
                    </a:moveTo>
                    <a:cubicBezTo>
                      <a:pt x="31" y="18"/>
                      <a:pt x="30" y="21"/>
                      <a:pt x="30" y="23"/>
                    </a:cubicBezTo>
                    <a:cubicBezTo>
                      <a:pt x="30" y="25"/>
                      <a:pt x="29" y="27"/>
                      <a:pt x="29" y="29"/>
                    </a:cubicBezTo>
                    <a:cubicBezTo>
                      <a:pt x="30" y="26"/>
                      <a:pt x="31" y="23"/>
                      <a:pt x="32" y="21"/>
                    </a:cubicBezTo>
                    <a:cubicBezTo>
                      <a:pt x="32" y="19"/>
                      <a:pt x="32" y="17"/>
                      <a:pt x="32" y="15"/>
                    </a:cubicBezTo>
                    <a:close/>
                    <a:moveTo>
                      <a:pt x="26" y="12"/>
                    </a:moveTo>
                    <a:cubicBezTo>
                      <a:pt x="25" y="14"/>
                      <a:pt x="24" y="16"/>
                      <a:pt x="23" y="21"/>
                    </a:cubicBezTo>
                    <a:cubicBezTo>
                      <a:pt x="22" y="23"/>
                      <a:pt x="21" y="25"/>
                      <a:pt x="20" y="28"/>
                    </a:cubicBezTo>
                    <a:cubicBezTo>
                      <a:pt x="19" y="35"/>
                      <a:pt x="17" y="42"/>
                      <a:pt x="15" y="49"/>
                    </a:cubicBezTo>
                    <a:cubicBezTo>
                      <a:pt x="16" y="47"/>
                      <a:pt x="16" y="46"/>
                      <a:pt x="16" y="45"/>
                    </a:cubicBezTo>
                    <a:cubicBezTo>
                      <a:pt x="17" y="45"/>
                      <a:pt x="17" y="44"/>
                      <a:pt x="17" y="44"/>
                    </a:cubicBezTo>
                    <a:cubicBezTo>
                      <a:pt x="20" y="31"/>
                      <a:pt x="23" y="21"/>
                      <a:pt x="26" y="12"/>
                    </a:cubicBezTo>
                    <a:close/>
                    <a:moveTo>
                      <a:pt x="27" y="9"/>
                    </a:moveTo>
                    <a:cubicBezTo>
                      <a:pt x="24" y="18"/>
                      <a:pt x="22" y="26"/>
                      <a:pt x="20" y="35"/>
                    </a:cubicBezTo>
                    <a:cubicBezTo>
                      <a:pt x="23" y="25"/>
                      <a:pt x="26" y="15"/>
                      <a:pt x="27" y="9"/>
                    </a:cubicBezTo>
                    <a:close/>
                    <a:moveTo>
                      <a:pt x="32" y="9"/>
                    </a:moveTo>
                    <a:cubicBezTo>
                      <a:pt x="32" y="10"/>
                      <a:pt x="31" y="11"/>
                      <a:pt x="31" y="13"/>
                    </a:cubicBezTo>
                    <a:cubicBezTo>
                      <a:pt x="31" y="15"/>
                      <a:pt x="30" y="18"/>
                      <a:pt x="30" y="21"/>
                    </a:cubicBezTo>
                    <a:cubicBezTo>
                      <a:pt x="31" y="18"/>
                      <a:pt x="31" y="16"/>
                      <a:pt x="32" y="15"/>
                    </a:cubicBezTo>
                    <a:cubicBezTo>
                      <a:pt x="32" y="12"/>
                      <a:pt x="32" y="10"/>
                      <a:pt x="32" y="9"/>
                    </a:cubicBezTo>
                    <a:close/>
                    <a:moveTo>
                      <a:pt x="32" y="6"/>
                    </a:moveTo>
                    <a:cubicBezTo>
                      <a:pt x="32" y="7"/>
                      <a:pt x="32" y="9"/>
                      <a:pt x="31" y="11"/>
                    </a:cubicBezTo>
                    <a:cubicBezTo>
                      <a:pt x="32" y="10"/>
                      <a:pt x="32" y="9"/>
                      <a:pt x="32" y="8"/>
                    </a:cubicBezTo>
                    <a:cubicBezTo>
                      <a:pt x="32" y="7"/>
                      <a:pt x="32" y="7"/>
                      <a:pt x="32" y="6"/>
                    </a:cubicBezTo>
                    <a:close/>
                    <a:moveTo>
                      <a:pt x="27" y="6"/>
                    </a:moveTo>
                    <a:cubicBezTo>
                      <a:pt x="27" y="7"/>
                      <a:pt x="27" y="7"/>
                      <a:pt x="27" y="7"/>
                    </a:cubicBezTo>
                    <a:cubicBezTo>
                      <a:pt x="27" y="7"/>
                      <a:pt x="27" y="8"/>
                      <a:pt x="27" y="9"/>
                    </a:cubicBezTo>
                    <a:cubicBezTo>
                      <a:pt x="27" y="8"/>
                      <a:pt x="27" y="7"/>
                      <a:pt x="27" y="6"/>
                    </a:cubicBezTo>
                    <a:close/>
                    <a:moveTo>
                      <a:pt x="33" y="0"/>
                    </a:moveTo>
                    <a:cubicBezTo>
                      <a:pt x="33" y="1"/>
                      <a:pt x="33" y="1"/>
                      <a:pt x="33" y="1"/>
                    </a:cubicBezTo>
                    <a:cubicBezTo>
                      <a:pt x="34" y="4"/>
                      <a:pt x="33" y="15"/>
                      <a:pt x="33" y="26"/>
                    </a:cubicBezTo>
                    <a:cubicBezTo>
                      <a:pt x="33" y="27"/>
                      <a:pt x="33" y="28"/>
                      <a:pt x="33" y="29"/>
                    </a:cubicBezTo>
                    <a:cubicBezTo>
                      <a:pt x="33" y="28"/>
                      <a:pt x="34" y="27"/>
                      <a:pt x="34" y="25"/>
                    </a:cubicBezTo>
                    <a:cubicBezTo>
                      <a:pt x="33" y="13"/>
                      <a:pt x="34" y="0"/>
                      <a:pt x="33"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2" name="Freeform 3084"/>
              <p:cNvSpPr>
                <a:spLocks/>
              </p:cNvSpPr>
              <p:nvPr/>
            </p:nvSpPr>
            <p:spPr bwMode="auto">
              <a:xfrm>
                <a:off x="1227" y="3398"/>
                <a:ext cx="98" cy="491"/>
              </a:xfrm>
              <a:custGeom>
                <a:avLst/>
                <a:gdLst>
                  <a:gd name="T0" fmla="*/ 32 w 46"/>
                  <a:gd name="T1" fmla="*/ 47 h 231"/>
                  <a:gd name="T2" fmla="*/ 39 w 46"/>
                  <a:gd name="T3" fmla="*/ 0 h 231"/>
                  <a:gd name="T4" fmla="*/ 34 w 46"/>
                  <a:gd name="T5" fmla="*/ 39 h 231"/>
                  <a:gd name="T6" fmla="*/ 33 w 46"/>
                  <a:gd name="T7" fmla="*/ 48 h 231"/>
                  <a:gd name="T8" fmla="*/ 40 w 46"/>
                  <a:gd name="T9" fmla="*/ 88 h 231"/>
                  <a:gd name="T10" fmla="*/ 34 w 46"/>
                  <a:gd name="T11" fmla="*/ 231 h 231"/>
                  <a:gd name="T12" fmla="*/ 38 w 46"/>
                  <a:gd name="T13" fmla="*/ 88 h 231"/>
                  <a:gd name="T14" fmla="*/ 36 w 46"/>
                  <a:gd name="T15" fmla="*/ 76 h 231"/>
                  <a:gd name="T16" fmla="*/ 31 w 46"/>
                  <a:gd name="T17" fmla="*/ 147 h 231"/>
                  <a:gd name="T18" fmla="*/ 27 w 46"/>
                  <a:gd name="T19" fmla="*/ 197 h 231"/>
                  <a:gd name="T20" fmla="*/ 31 w 46"/>
                  <a:gd name="T21" fmla="*/ 227 h 231"/>
                  <a:gd name="T22" fmla="*/ 28 w 46"/>
                  <a:gd name="T23" fmla="*/ 210 h 231"/>
                  <a:gd name="T24" fmla="*/ 29 w 46"/>
                  <a:gd name="T25" fmla="*/ 148 h 231"/>
                  <a:gd name="T26" fmla="*/ 35 w 46"/>
                  <a:gd name="T27" fmla="*/ 73 h 231"/>
                  <a:gd name="T28" fmla="*/ 35 w 46"/>
                  <a:gd name="T29" fmla="*/ 74 h 231"/>
                  <a:gd name="T30" fmla="*/ 33 w 46"/>
                  <a:gd name="T31" fmla="*/ 54 h 231"/>
                  <a:gd name="T32" fmla="*/ 20 w 46"/>
                  <a:gd name="T33" fmla="*/ 103 h 231"/>
                  <a:gd name="T34" fmla="*/ 11 w 46"/>
                  <a:gd name="T35" fmla="*/ 126 h 231"/>
                  <a:gd name="T36" fmla="*/ 16 w 46"/>
                  <a:gd name="T37" fmla="*/ 189 h 231"/>
                  <a:gd name="T38" fmla="*/ 23 w 46"/>
                  <a:gd name="T39" fmla="*/ 227 h 231"/>
                  <a:gd name="T40" fmla="*/ 15 w 46"/>
                  <a:gd name="T41" fmla="*/ 189 h 231"/>
                  <a:gd name="T42" fmla="*/ 11 w 46"/>
                  <a:gd name="T43" fmla="*/ 127 h 231"/>
                  <a:gd name="T44" fmla="*/ 1 w 46"/>
                  <a:gd name="T45" fmla="*/ 169 h 231"/>
                  <a:gd name="T46" fmla="*/ 11 w 46"/>
                  <a:gd name="T47" fmla="*/ 121 h 231"/>
                  <a:gd name="T48" fmla="*/ 32 w 46"/>
                  <a:gd name="T49" fmla="*/ 4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231">
                    <a:moveTo>
                      <a:pt x="32" y="47"/>
                    </a:moveTo>
                    <a:cubicBezTo>
                      <a:pt x="33" y="15"/>
                      <a:pt x="39" y="0"/>
                      <a:pt x="39" y="0"/>
                    </a:cubicBezTo>
                    <a:cubicBezTo>
                      <a:pt x="39" y="0"/>
                      <a:pt x="34" y="17"/>
                      <a:pt x="34" y="39"/>
                    </a:cubicBezTo>
                    <a:cubicBezTo>
                      <a:pt x="34" y="42"/>
                      <a:pt x="33" y="45"/>
                      <a:pt x="33" y="48"/>
                    </a:cubicBezTo>
                    <a:cubicBezTo>
                      <a:pt x="34" y="56"/>
                      <a:pt x="37" y="75"/>
                      <a:pt x="40" y="88"/>
                    </a:cubicBezTo>
                    <a:cubicBezTo>
                      <a:pt x="42" y="98"/>
                      <a:pt x="46" y="157"/>
                      <a:pt x="34" y="231"/>
                    </a:cubicBezTo>
                    <a:cubicBezTo>
                      <a:pt x="34" y="231"/>
                      <a:pt x="46" y="133"/>
                      <a:pt x="38" y="88"/>
                    </a:cubicBezTo>
                    <a:cubicBezTo>
                      <a:pt x="38" y="88"/>
                      <a:pt x="37" y="83"/>
                      <a:pt x="36" y="76"/>
                    </a:cubicBezTo>
                    <a:cubicBezTo>
                      <a:pt x="37" y="89"/>
                      <a:pt x="35" y="133"/>
                      <a:pt x="31" y="147"/>
                    </a:cubicBezTo>
                    <a:cubicBezTo>
                      <a:pt x="26" y="163"/>
                      <a:pt x="25" y="184"/>
                      <a:pt x="27" y="197"/>
                    </a:cubicBezTo>
                    <a:cubicBezTo>
                      <a:pt x="29" y="208"/>
                      <a:pt x="31" y="223"/>
                      <a:pt x="31" y="227"/>
                    </a:cubicBezTo>
                    <a:cubicBezTo>
                      <a:pt x="31" y="225"/>
                      <a:pt x="30" y="220"/>
                      <a:pt x="28" y="210"/>
                    </a:cubicBezTo>
                    <a:cubicBezTo>
                      <a:pt x="25" y="196"/>
                      <a:pt x="21" y="170"/>
                      <a:pt x="29" y="148"/>
                    </a:cubicBezTo>
                    <a:cubicBezTo>
                      <a:pt x="37" y="125"/>
                      <a:pt x="35" y="73"/>
                      <a:pt x="35" y="73"/>
                    </a:cubicBezTo>
                    <a:cubicBezTo>
                      <a:pt x="35" y="73"/>
                      <a:pt x="35" y="74"/>
                      <a:pt x="35" y="74"/>
                    </a:cubicBezTo>
                    <a:cubicBezTo>
                      <a:pt x="34" y="68"/>
                      <a:pt x="33" y="61"/>
                      <a:pt x="33" y="54"/>
                    </a:cubicBezTo>
                    <a:cubicBezTo>
                      <a:pt x="31" y="71"/>
                      <a:pt x="27" y="88"/>
                      <a:pt x="20" y="103"/>
                    </a:cubicBezTo>
                    <a:cubicBezTo>
                      <a:pt x="17" y="110"/>
                      <a:pt x="14" y="118"/>
                      <a:pt x="11" y="126"/>
                    </a:cubicBezTo>
                    <a:cubicBezTo>
                      <a:pt x="11" y="134"/>
                      <a:pt x="12" y="173"/>
                      <a:pt x="16" y="189"/>
                    </a:cubicBezTo>
                    <a:cubicBezTo>
                      <a:pt x="22" y="207"/>
                      <a:pt x="23" y="224"/>
                      <a:pt x="23" y="227"/>
                    </a:cubicBezTo>
                    <a:cubicBezTo>
                      <a:pt x="23" y="227"/>
                      <a:pt x="18" y="199"/>
                      <a:pt x="15" y="189"/>
                    </a:cubicBezTo>
                    <a:cubicBezTo>
                      <a:pt x="12" y="178"/>
                      <a:pt x="9" y="145"/>
                      <a:pt x="11" y="127"/>
                    </a:cubicBezTo>
                    <a:cubicBezTo>
                      <a:pt x="5" y="141"/>
                      <a:pt x="1" y="156"/>
                      <a:pt x="1" y="169"/>
                    </a:cubicBezTo>
                    <a:cubicBezTo>
                      <a:pt x="1" y="169"/>
                      <a:pt x="0" y="148"/>
                      <a:pt x="11" y="121"/>
                    </a:cubicBezTo>
                    <a:cubicBezTo>
                      <a:pt x="21" y="94"/>
                      <a:pt x="31" y="80"/>
                      <a:pt x="32" y="47"/>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3" name="Freeform 3085"/>
              <p:cNvSpPr>
                <a:spLocks/>
              </p:cNvSpPr>
              <p:nvPr/>
            </p:nvSpPr>
            <p:spPr bwMode="auto">
              <a:xfrm>
                <a:off x="1316" y="3391"/>
                <a:ext cx="32" cy="251"/>
              </a:xfrm>
              <a:custGeom>
                <a:avLst/>
                <a:gdLst>
                  <a:gd name="T0" fmla="*/ 0 w 15"/>
                  <a:gd name="T1" fmla="*/ 0 h 118"/>
                  <a:gd name="T2" fmla="*/ 7 w 15"/>
                  <a:gd name="T3" fmla="*/ 45 h 118"/>
                  <a:gd name="T4" fmla="*/ 13 w 15"/>
                  <a:gd name="T5" fmla="*/ 118 h 118"/>
                  <a:gd name="T6" fmla="*/ 5 w 15"/>
                  <a:gd name="T7" fmla="*/ 47 h 118"/>
                  <a:gd name="T8" fmla="*/ 0 w 15"/>
                  <a:gd name="T9" fmla="*/ 0 h 118"/>
                </a:gdLst>
                <a:ahLst/>
                <a:cxnLst>
                  <a:cxn ang="0">
                    <a:pos x="T0" y="T1"/>
                  </a:cxn>
                  <a:cxn ang="0">
                    <a:pos x="T2" y="T3"/>
                  </a:cxn>
                  <a:cxn ang="0">
                    <a:pos x="T4" y="T5"/>
                  </a:cxn>
                  <a:cxn ang="0">
                    <a:pos x="T6" y="T7"/>
                  </a:cxn>
                  <a:cxn ang="0">
                    <a:pos x="T8" y="T9"/>
                  </a:cxn>
                </a:cxnLst>
                <a:rect l="0" t="0" r="r" b="b"/>
                <a:pathLst>
                  <a:path w="15" h="118">
                    <a:moveTo>
                      <a:pt x="0" y="0"/>
                    </a:moveTo>
                    <a:cubicBezTo>
                      <a:pt x="0" y="12"/>
                      <a:pt x="3" y="30"/>
                      <a:pt x="7" y="45"/>
                    </a:cubicBezTo>
                    <a:cubicBezTo>
                      <a:pt x="15" y="76"/>
                      <a:pt x="13" y="118"/>
                      <a:pt x="13" y="118"/>
                    </a:cubicBezTo>
                    <a:cubicBezTo>
                      <a:pt x="13" y="118"/>
                      <a:pt x="11" y="67"/>
                      <a:pt x="5" y="47"/>
                    </a:cubicBezTo>
                    <a:cubicBezTo>
                      <a:pt x="0" y="27"/>
                      <a:pt x="0" y="0"/>
                      <a:pt x="0" y="0"/>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4" name="Freeform 3086"/>
              <p:cNvSpPr>
                <a:spLocks/>
              </p:cNvSpPr>
              <p:nvPr/>
            </p:nvSpPr>
            <p:spPr bwMode="auto">
              <a:xfrm>
                <a:off x="1293" y="38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5" name="Freeform 3087"/>
              <p:cNvSpPr>
                <a:spLocks/>
              </p:cNvSpPr>
              <p:nvPr/>
            </p:nvSpPr>
            <p:spPr bwMode="auto">
              <a:xfrm>
                <a:off x="1218" y="3432"/>
                <a:ext cx="68" cy="261"/>
              </a:xfrm>
              <a:custGeom>
                <a:avLst/>
                <a:gdLst>
                  <a:gd name="T0" fmla="*/ 0 w 32"/>
                  <a:gd name="T1" fmla="*/ 27 h 123"/>
                  <a:gd name="T2" fmla="*/ 9 w 32"/>
                  <a:gd name="T3" fmla="*/ 71 h 123"/>
                  <a:gd name="T4" fmla="*/ 18 w 32"/>
                  <a:gd name="T5" fmla="*/ 34 h 123"/>
                  <a:gd name="T6" fmla="*/ 11 w 32"/>
                  <a:gd name="T7" fmla="*/ 14 h 123"/>
                  <a:gd name="T8" fmla="*/ 18 w 32"/>
                  <a:gd name="T9" fmla="*/ 34 h 123"/>
                  <a:gd name="T10" fmla="*/ 32 w 32"/>
                  <a:gd name="T11" fmla="*/ 0 h 123"/>
                  <a:gd name="T12" fmla="*/ 19 w 32"/>
                  <a:gd name="T13" fmla="*/ 35 h 123"/>
                  <a:gd name="T14" fmla="*/ 20 w 32"/>
                  <a:gd name="T15" fmla="*/ 36 h 123"/>
                  <a:gd name="T16" fmla="*/ 19 w 32"/>
                  <a:gd name="T17" fmla="*/ 35 h 123"/>
                  <a:gd name="T18" fmla="*/ 9 w 32"/>
                  <a:gd name="T19" fmla="*/ 77 h 123"/>
                  <a:gd name="T20" fmla="*/ 9 w 32"/>
                  <a:gd name="T21" fmla="*/ 79 h 123"/>
                  <a:gd name="T22" fmla="*/ 9 w 32"/>
                  <a:gd name="T23" fmla="*/ 77 h 123"/>
                  <a:gd name="T24" fmla="*/ 4 w 32"/>
                  <a:gd name="T25" fmla="*/ 123 h 123"/>
                  <a:gd name="T26" fmla="*/ 9 w 32"/>
                  <a:gd name="T27" fmla="*/ 72 h 123"/>
                  <a:gd name="T28" fmla="*/ 0 w 32"/>
                  <a:gd name="T29"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23">
                    <a:moveTo>
                      <a:pt x="0" y="27"/>
                    </a:moveTo>
                    <a:cubicBezTo>
                      <a:pt x="6" y="35"/>
                      <a:pt x="8" y="58"/>
                      <a:pt x="9" y="71"/>
                    </a:cubicBezTo>
                    <a:cubicBezTo>
                      <a:pt x="11" y="60"/>
                      <a:pt x="14" y="47"/>
                      <a:pt x="18" y="34"/>
                    </a:cubicBezTo>
                    <a:cubicBezTo>
                      <a:pt x="11" y="25"/>
                      <a:pt x="11" y="14"/>
                      <a:pt x="11" y="14"/>
                    </a:cubicBezTo>
                    <a:cubicBezTo>
                      <a:pt x="11" y="18"/>
                      <a:pt x="16" y="29"/>
                      <a:pt x="18" y="34"/>
                    </a:cubicBezTo>
                    <a:cubicBezTo>
                      <a:pt x="22" y="23"/>
                      <a:pt x="26" y="12"/>
                      <a:pt x="32" y="0"/>
                    </a:cubicBezTo>
                    <a:cubicBezTo>
                      <a:pt x="32" y="0"/>
                      <a:pt x="26" y="14"/>
                      <a:pt x="19" y="35"/>
                    </a:cubicBezTo>
                    <a:cubicBezTo>
                      <a:pt x="19" y="36"/>
                      <a:pt x="20" y="36"/>
                      <a:pt x="20" y="36"/>
                    </a:cubicBezTo>
                    <a:cubicBezTo>
                      <a:pt x="19" y="35"/>
                      <a:pt x="19" y="35"/>
                      <a:pt x="19" y="35"/>
                    </a:cubicBezTo>
                    <a:cubicBezTo>
                      <a:pt x="15" y="47"/>
                      <a:pt x="12" y="61"/>
                      <a:pt x="9" y="77"/>
                    </a:cubicBezTo>
                    <a:cubicBezTo>
                      <a:pt x="9" y="78"/>
                      <a:pt x="9" y="79"/>
                      <a:pt x="9" y="79"/>
                    </a:cubicBezTo>
                    <a:cubicBezTo>
                      <a:pt x="9" y="78"/>
                      <a:pt x="9" y="78"/>
                      <a:pt x="9" y="77"/>
                    </a:cubicBezTo>
                    <a:cubicBezTo>
                      <a:pt x="6" y="91"/>
                      <a:pt x="4" y="107"/>
                      <a:pt x="4" y="123"/>
                    </a:cubicBezTo>
                    <a:cubicBezTo>
                      <a:pt x="4" y="123"/>
                      <a:pt x="3" y="102"/>
                      <a:pt x="9" y="72"/>
                    </a:cubicBezTo>
                    <a:cubicBezTo>
                      <a:pt x="6" y="47"/>
                      <a:pt x="0" y="27"/>
                      <a:pt x="0" y="27"/>
                    </a:cubicBezTo>
                    <a:close/>
                  </a:path>
                </a:pathLst>
              </a:custGeom>
              <a:solidFill>
                <a:srgbClr val="85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6" name="Freeform 3088"/>
              <p:cNvSpPr>
                <a:spLocks noEditPoints="1"/>
              </p:cNvSpPr>
              <p:nvPr/>
            </p:nvSpPr>
            <p:spPr bwMode="auto">
              <a:xfrm>
                <a:off x="1250" y="3491"/>
                <a:ext cx="28" cy="115"/>
              </a:xfrm>
              <a:custGeom>
                <a:avLst/>
                <a:gdLst>
                  <a:gd name="T0" fmla="*/ 4 w 13"/>
                  <a:gd name="T1" fmla="*/ 32 h 54"/>
                  <a:gd name="T2" fmla="*/ 1 w 13"/>
                  <a:gd name="T3" fmla="*/ 47 h 54"/>
                  <a:gd name="T4" fmla="*/ 0 w 13"/>
                  <a:gd name="T5" fmla="*/ 52 h 54"/>
                  <a:gd name="T6" fmla="*/ 4 w 13"/>
                  <a:gd name="T7" fmla="*/ 32 h 54"/>
                  <a:gd name="T8" fmla="*/ 11 w 13"/>
                  <a:gd name="T9" fmla="*/ 23 h 54"/>
                  <a:gd name="T10" fmla="*/ 8 w 13"/>
                  <a:gd name="T11" fmla="*/ 39 h 54"/>
                  <a:gd name="T12" fmla="*/ 9 w 13"/>
                  <a:gd name="T13" fmla="*/ 36 h 54"/>
                  <a:gd name="T14" fmla="*/ 11 w 13"/>
                  <a:gd name="T15" fmla="*/ 23 h 54"/>
                  <a:gd name="T16" fmla="*/ 12 w 13"/>
                  <a:gd name="T17" fmla="*/ 12 h 54"/>
                  <a:gd name="T18" fmla="*/ 4 w 13"/>
                  <a:gd name="T19" fmla="*/ 49 h 54"/>
                  <a:gd name="T20" fmla="*/ 6 w 13"/>
                  <a:gd name="T21" fmla="*/ 45 h 54"/>
                  <a:gd name="T22" fmla="*/ 12 w 13"/>
                  <a:gd name="T23" fmla="*/ 16 h 54"/>
                  <a:gd name="T24" fmla="*/ 12 w 13"/>
                  <a:gd name="T25" fmla="*/ 12 h 54"/>
                  <a:gd name="T26" fmla="*/ 13 w 13"/>
                  <a:gd name="T27" fmla="*/ 5 h 54"/>
                  <a:gd name="T28" fmla="*/ 2 w 13"/>
                  <a:gd name="T29" fmla="*/ 53 h 54"/>
                  <a:gd name="T30" fmla="*/ 3 w 13"/>
                  <a:gd name="T31" fmla="*/ 52 h 54"/>
                  <a:gd name="T32" fmla="*/ 13 w 13"/>
                  <a:gd name="T33" fmla="*/ 8 h 54"/>
                  <a:gd name="T34" fmla="*/ 13 w 13"/>
                  <a:gd name="T35" fmla="*/ 5 h 54"/>
                  <a:gd name="T36" fmla="*/ 12 w 13"/>
                  <a:gd name="T37" fmla="*/ 0 h 54"/>
                  <a:gd name="T38" fmla="*/ 12 w 13"/>
                  <a:gd name="T39" fmla="*/ 1 h 54"/>
                  <a:gd name="T40" fmla="*/ 0 w 13"/>
                  <a:gd name="T41" fmla="*/ 54 h 54"/>
                  <a:gd name="T42" fmla="*/ 1 w 13"/>
                  <a:gd name="T43" fmla="*/ 54 h 54"/>
                  <a:gd name="T44" fmla="*/ 1 w 13"/>
                  <a:gd name="T45" fmla="*/ 54 h 54"/>
                  <a:gd name="T46" fmla="*/ 13 w 13"/>
                  <a:gd name="T47" fmla="*/ 2 h 54"/>
                  <a:gd name="T48" fmla="*/ 12 w 13"/>
                  <a:gd name="T49" fmla="*/ 1 h 54"/>
                  <a:gd name="T50" fmla="*/ 12 w 13"/>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54">
                    <a:moveTo>
                      <a:pt x="4" y="32"/>
                    </a:moveTo>
                    <a:cubicBezTo>
                      <a:pt x="2" y="38"/>
                      <a:pt x="1" y="43"/>
                      <a:pt x="1" y="47"/>
                    </a:cubicBezTo>
                    <a:cubicBezTo>
                      <a:pt x="0" y="49"/>
                      <a:pt x="0" y="51"/>
                      <a:pt x="0" y="52"/>
                    </a:cubicBezTo>
                    <a:cubicBezTo>
                      <a:pt x="1" y="45"/>
                      <a:pt x="2" y="38"/>
                      <a:pt x="4" y="32"/>
                    </a:cubicBezTo>
                    <a:close/>
                    <a:moveTo>
                      <a:pt x="11" y="23"/>
                    </a:moveTo>
                    <a:cubicBezTo>
                      <a:pt x="10" y="28"/>
                      <a:pt x="9" y="34"/>
                      <a:pt x="8" y="39"/>
                    </a:cubicBezTo>
                    <a:cubicBezTo>
                      <a:pt x="8" y="38"/>
                      <a:pt x="8" y="37"/>
                      <a:pt x="9" y="36"/>
                    </a:cubicBezTo>
                    <a:cubicBezTo>
                      <a:pt x="10" y="31"/>
                      <a:pt x="11" y="27"/>
                      <a:pt x="11" y="23"/>
                    </a:cubicBezTo>
                    <a:close/>
                    <a:moveTo>
                      <a:pt x="12" y="12"/>
                    </a:moveTo>
                    <a:cubicBezTo>
                      <a:pt x="9" y="25"/>
                      <a:pt x="7" y="38"/>
                      <a:pt x="4" y="49"/>
                    </a:cubicBezTo>
                    <a:cubicBezTo>
                      <a:pt x="5" y="48"/>
                      <a:pt x="5" y="46"/>
                      <a:pt x="6" y="45"/>
                    </a:cubicBezTo>
                    <a:cubicBezTo>
                      <a:pt x="8" y="34"/>
                      <a:pt x="10" y="24"/>
                      <a:pt x="12" y="16"/>
                    </a:cubicBezTo>
                    <a:cubicBezTo>
                      <a:pt x="12" y="15"/>
                      <a:pt x="12" y="14"/>
                      <a:pt x="12" y="12"/>
                    </a:cubicBezTo>
                    <a:close/>
                    <a:moveTo>
                      <a:pt x="13" y="5"/>
                    </a:moveTo>
                    <a:cubicBezTo>
                      <a:pt x="8" y="22"/>
                      <a:pt x="5" y="38"/>
                      <a:pt x="2" y="53"/>
                    </a:cubicBezTo>
                    <a:cubicBezTo>
                      <a:pt x="2" y="53"/>
                      <a:pt x="3" y="52"/>
                      <a:pt x="3" y="52"/>
                    </a:cubicBezTo>
                    <a:cubicBezTo>
                      <a:pt x="6" y="34"/>
                      <a:pt x="10" y="20"/>
                      <a:pt x="13" y="8"/>
                    </a:cubicBezTo>
                    <a:cubicBezTo>
                      <a:pt x="13" y="7"/>
                      <a:pt x="13" y="6"/>
                      <a:pt x="13" y="5"/>
                    </a:cubicBezTo>
                    <a:close/>
                    <a:moveTo>
                      <a:pt x="12" y="0"/>
                    </a:moveTo>
                    <a:cubicBezTo>
                      <a:pt x="12" y="0"/>
                      <a:pt x="12" y="1"/>
                      <a:pt x="12" y="1"/>
                    </a:cubicBezTo>
                    <a:cubicBezTo>
                      <a:pt x="7" y="20"/>
                      <a:pt x="3" y="39"/>
                      <a:pt x="0" y="54"/>
                    </a:cubicBezTo>
                    <a:cubicBezTo>
                      <a:pt x="1" y="54"/>
                      <a:pt x="1" y="54"/>
                      <a:pt x="1" y="54"/>
                    </a:cubicBezTo>
                    <a:cubicBezTo>
                      <a:pt x="1" y="54"/>
                      <a:pt x="1" y="54"/>
                      <a:pt x="1" y="54"/>
                    </a:cubicBezTo>
                    <a:cubicBezTo>
                      <a:pt x="5" y="33"/>
                      <a:pt x="9" y="15"/>
                      <a:pt x="13" y="2"/>
                    </a:cubicBezTo>
                    <a:cubicBezTo>
                      <a:pt x="12" y="1"/>
                      <a:pt x="12" y="1"/>
                      <a:pt x="12" y="1"/>
                    </a:cubicBezTo>
                    <a:cubicBezTo>
                      <a:pt x="12" y="1"/>
                      <a:pt x="12" y="0"/>
                      <a:pt x="1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7" name="Freeform 3089"/>
              <p:cNvSpPr>
                <a:spLocks noEditPoints="1"/>
              </p:cNvSpPr>
              <p:nvPr/>
            </p:nvSpPr>
            <p:spPr bwMode="auto">
              <a:xfrm>
                <a:off x="1227" y="3425"/>
                <a:ext cx="68" cy="302"/>
              </a:xfrm>
              <a:custGeom>
                <a:avLst/>
                <a:gdLst>
                  <a:gd name="T0" fmla="*/ 2 w 32"/>
                  <a:gd name="T1" fmla="*/ 137 h 142"/>
                  <a:gd name="T2" fmla="*/ 0 w 32"/>
                  <a:gd name="T3" fmla="*/ 141 h 142"/>
                  <a:gd name="T4" fmla="*/ 3 w 32"/>
                  <a:gd name="T5" fmla="*/ 134 h 142"/>
                  <a:gd name="T6" fmla="*/ 3 w 32"/>
                  <a:gd name="T7" fmla="*/ 131 h 142"/>
                  <a:gd name="T8" fmla="*/ 3 w 32"/>
                  <a:gd name="T9" fmla="*/ 133 h 142"/>
                  <a:gd name="T10" fmla="*/ 3 w 32"/>
                  <a:gd name="T11" fmla="*/ 132 h 142"/>
                  <a:gd name="T12" fmla="*/ 4 w 32"/>
                  <a:gd name="T13" fmla="*/ 129 h 142"/>
                  <a:gd name="T14" fmla="*/ 3 w 32"/>
                  <a:gd name="T15" fmla="*/ 132 h 142"/>
                  <a:gd name="T16" fmla="*/ 1 w 32"/>
                  <a:gd name="T17" fmla="*/ 129 h 142"/>
                  <a:gd name="T18" fmla="*/ 1 w 32"/>
                  <a:gd name="T19" fmla="*/ 135 h 142"/>
                  <a:gd name="T20" fmla="*/ 1 w 32"/>
                  <a:gd name="T21" fmla="*/ 129 h 142"/>
                  <a:gd name="T22" fmla="*/ 4 w 32"/>
                  <a:gd name="T23" fmla="*/ 128 h 142"/>
                  <a:gd name="T24" fmla="*/ 5 w 32"/>
                  <a:gd name="T25" fmla="*/ 127 h 142"/>
                  <a:gd name="T26" fmla="*/ 0 w 32"/>
                  <a:gd name="T27" fmla="*/ 122 h 142"/>
                  <a:gd name="T28" fmla="*/ 0 w 32"/>
                  <a:gd name="T29" fmla="*/ 124 h 142"/>
                  <a:gd name="T30" fmla="*/ 6 w 32"/>
                  <a:gd name="T31" fmla="*/ 122 h 142"/>
                  <a:gd name="T32" fmla="*/ 5 w 32"/>
                  <a:gd name="T33" fmla="*/ 125 h 142"/>
                  <a:gd name="T34" fmla="*/ 6 w 32"/>
                  <a:gd name="T35" fmla="*/ 122 h 142"/>
                  <a:gd name="T36" fmla="*/ 0 w 32"/>
                  <a:gd name="T37" fmla="*/ 119 h 142"/>
                  <a:gd name="T38" fmla="*/ 0 w 32"/>
                  <a:gd name="T39" fmla="*/ 119 h 142"/>
                  <a:gd name="T40" fmla="*/ 15 w 32"/>
                  <a:gd name="T41" fmla="*/ 39 h 142"/>
                  <a:gd name="T42" fmla="*/ 22 w 32"/>
                  <a:gd name="T43" fmla="*/ 17 h 142"/>
                  <a:gd name="T44" fmla="*/ 15 w 32"/>
                  <a:gd name="T45" fmla="*/ 38 h 142"/>
                  <a:gd name="T46" fmla="*/ 15 w 32"/>
                  <a:gd name="T47" fmla="*/ 39 h 142"/>
                  <a:gd name="T48" fmla="*/ 22 w 32"/>
                  <a:gd name="T49" fmla="*/ 17 h 142"/>
                  <a:gd name="T50" fmla="*/ 24 w 32"/>
                  <a:gd name="T51" fmla="*/ 11 h 142"/>
                  <a:gd name="T52" fmla="*/ 26 w 32"/>
                  <a:gd name="T53" fmla="*/ 6 h 142"/>
                  <a:gd name="T54" fmla="*/ 25 w 32"/>
                  <a:gd name="T55" fmla="*/ 9 h 142"/>
                  <a:gd name="T56" fmla="*/ 26 w 32"/>
                  <a:gd name="T57" fmla="*/ 6 h 142"/>
                  <a:gd name="T58" fmla="*/ 32 w 32"/>
                  <a:gd name="T59" fmla="*/ 0 h 142"/>
                  <a:gd name="T60" fmla="*/ 31 w 32"/>
                  <a:gd name="T61" fmla="*/ 4 h 142"/>
                  <a:gd name="T62" fmla="*/ 31 w 32"/>
                  <a:gd name="T63" fmla="*/ 5 h 142"/>
                  <a:gd name="T64" fmla="*/ 31 w 32"/>
                  <a:gd name="T65" fmla="*/ 4 h 142"/>
                  <a:gd name="T66" fmla="*/ 32 w 32"/>
                  <a:gd name="T67" fmla="*/ 0 h 142"/>
                  <a:gd name="T68" fmla="*/ 32 w 32"/>
                  <a:gd name="T69"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42">
                    <a:moveTo>
                      <a:pt x="3" y="133"/>
                    </a:moveTo>
                    <a:cubicBezTo>
                      <a:pt x="2" y="135"/>
                      <a:pt x="2" y="137"/>
                      <a:pt x="2" y="137"/>
                    </a:cubicBezTo>
                    <a:cubicBezTo>
                      <a:pt x="2" y="136"/>
                      <a:pt x="2" y="136"/>
                      <a:pt x="2" y="136"/>
                    </a:cubicBezTo>
                    <a:cubicBezTo>
                      <a:pt x="1" y="138"/>
                      <a:pt x="1" y="140"/>
                      <a:pt x="0" y="141"/>
                    </a:cubicBezTo>
                    <a:cubicBezTo>
                      <a:pt x="1" y="142"/>
                      <a:pt x="1" y="142"/>
                      <a:pt x="1" y="142"/>
                    </a:cubicBezTo>
                    <a:cubicBezTo>
                      <a:pt x="1" y="142"/>
                      <a:pt x="1" y="139"/>
                      <a:pt x="3" y="134"/>
                    </a:cubicBezTo>
                    <a:lnTo>
                      <a:pt x="3" y="133"/>
                    </a:lnTo>
                    <a:close/>
                    <a:moveTo>
                      <a:pt x="3" y="131"/>
                    </a:moveTo>
                    <a:cubicBezTo>
                      <a:pt x="3" y="131"/>
                      <a:pt x="3" y="132"/>
                      <a:pt x="3" y="133"/>
                    </a:cubicBezTo>
                    <a:cubicBezTo>
                      <a:pt x="3" y="133"/>
                      <a:pt x="3" y="133"/>
                      <a:pt x="3" y="133"/>
                    </a:cubicBezTo>
                    <a:cubicBezTo>
                      <a:pt x="3" y="134"/>
                      <a:pt x="3" y="134"/>
                      <a:pt x="3" y="134"/>
                    </a:cubicBezTo>
                    <a:cubicBezTo>
                      <a:pt x="3" y="133"/>
                      <a:pt x="3" y="133"/>
                      <a:pt x="3" y="132"/>
                    </a:cubicBezTo>
                    <a:cubicBezTo>
                      <a:pt x="3" y="132"/>
                      <a:pt x="3" y="131"/>
                      <a:pt x="3" y="131"/>
                    </a:cubicBezTo>
                    <a:close/>
                    <a:moveTo>
                      <a:pt x="4" y="129"/>
                    </a:moveTo>
                    <a:cubicBezTo>
                      <a:pt x="4" y="129"/>
                      <a:pt x="3" y="130"/>
                      <a:pt x="3" y="131"/>
                    </a:cubicBezTo>
                    <a:cubicBezTo>
                      <a:pt x="3" y="131"/>
                      <a:pt x="3" y="132"/>
                      <a:pt x="3" y="132"/>
                    </a:cubicBezTo>
                    <a:cubicBezTo>
                      <a:pt x="3" y="131"/>
                      <a:pt x="4" y="130"/>
                      <a:pt x="4" y="129"/>
                    </a:cubicBezTo>
                    <a:close/>
                    <a:moveTo>
                      <a:pt x="1" y="129"/>
                    </a:moveTo>
                    <a:cubicBezTo>
                      <a:pt x="1" y="130"/>
                      <a:pt x="1" y="132"/>
                      <a:pt x="1" y="134"/>
                    </a:cubicBezTo>
                    <a:cubicBezTo>
                      <a:pt x="1" y="135"/>
                      <a:pt x="1" y="135"/>
                      <a:pt x="1" y="135"/>
                    </a:cubicBezTo>
                    <a:cubicBezTo>
                      <a:pt x="2" y="135"/>
                      <a:pt x="2" y="135"/>
                      <a:pt x="2" y="135"/>
                    </a:cubicBezTo>
                    <a:cubicBezTo>
                      <a:pt x="1" y="133"/>
                      <a:pt x="1" y="131"/>
                      <a:pt x="1" y="129"/>
                    </a:cubicBezTo>
                    <a:close/>
                    <a:moveTo>
                      <a:pt x="5" y="126"/>
                    </a:moveTo>
                    <a:cubicBezTo>
                      <a:pt x="5" y="126"/>
                      <a:pt x="4" y="127"/>
                      <a:pt x="4" y="128"/>
                    </a:cubicBezTo>
                    <a:cubicBezTo>
                      <a:pt x="4" y="129"/>
                      <a:pt x="4" y="129"/>
                      <a:pt x="4" y="129"/>
                    </a:cubicBezTo>
                    <a:cubicBezTo>
                      <a:pt x="4" y="128"/>
                      <a:pt x="5" y="127"/>
                      <a:pt x="5" y="127"/>
                    </a:cubicBezTo>
                    <a:cubicBezTo>
                      <a:pt x="5" y="126"/>
                      <a:pt x="5" y="126"/>
                      <a:pt x="5" y="126"/>
                    </a:cubicBezTo>
                    <a:close/>
                    <a:moveTo>
                      <a:pt x="0" y="122"/>
                    </a:moveTo>
                    <a:cubicBezTo>
                      <a:pt x="0" y="127"/>
                      <a:pt x="1" y="132"/>
                      <a:pt x="1" y="134"/>
                    </a:cubicBezTo>
                    <a:cubicBezTo>
                      <a:pt x="1" y="131"/>
                      <a:pt x="1" y="127"/>
                      <a:pt x="0" y="124"/>
                    </a:cubicBezTo>
                    <a:cubicBezTo>
                      <a:pt x="0" y="123"/>
                      <a:pt x="0" y="123"/>
                      <a:pt x="0" y="122"/>
                    </a:cubicBezTo>
                    <a:close/>
                    <a:moveTo>
                      <a:pt x="6" y="122"/>
                    </a:moveTo>
                    <a:cubicBezTo>
                      <a:pt x="6" y="123"/>
                      <a:pt x="5" y="124"/>
                      <a:pt x="5" y="125"/>
                    </a:cubicBezTo>
                    <a:cubicBezTo>
                      <a:pt x="5" y="125"/>
                      <a:pt x="5" y="125"/>
                      <a:pt x="5" y="125"/>
                    </a:cubicBezTo>
                    <a:cubicBezTo>
                      <a:pt x="5" y="125"/>
                      <a:pt x="5" y="125"/>
                      <a:pt x="5" y="125"/>
                    </a:cubicBezTo>
                    <a:cubicBezTo>
                      <a:pt x="5" y="124"/>
                      <a:pt x="6" y="123"/>
                      <a:pt x="6" y="122"/>
                    </a:cubicBezTo>
                    <a:close/>
                    <a:moveTo>
                      <a:pt x="0" y="119"/>
                    </a:moveTo>
                    <a:cubicBezTo>
                      <a:pt x="0" y="119"/>
                      <a:pt x="0" y="119"/>
                      <a:pt x="0" y="119"/>
                    </a:cubicBezTo>
                    <a:cubicBezTo>
                      <a:pt x="0" y="120"/>
                      <a:pt x="0" y="120"/>
                      <a:pt x="0" y="120"/>
                    </a:cubicBezTo>
                    <a:lnTo>
                      <a:pt x="0" y="119"/>
                    </a:lnTo>
                    <a:close/>
                    <a:moveTo>
                      <a:pt x="15" y="39"/>
                    </a:moveTo>
                    <a:cubicBezTo>
                      <a:pt x="15" y="39"/>
                      <a:pt x="15" y="39"/>
                      <a:pt x="15" y="39"/>
                    </a:cubicBezTo>
                    <a:cubicBezTo>
                      <a:pt x="15" y="39"/>
                      <a:pt x="15" y="39"/>
                      <a:pt x="15" y="39"/>
                    </a:cubicBezTo>
                    <a:close/>
                    <a:moveTo>
                      <a:pt x="22" y="17"/>
                    </a:moveTo>
                    <a:cubicBezTo>
                      <a:pt x="22" y="18"/>
                      <a:pt x="22" y="18"/>
                      <a:pt x="22" y="18"/>
                    </a:cubicBezTo>
                    <a:cubicBezTo>
                      <a:pt x="20" y="24"/>
                      <a:pt x="18" y="31"/>
                      <a:pt x="15" y="38"/>
                    </a:cubicBezTo>
                    <a:cubicBezTo>
                      <a:pt x="15" y="39"/>
                      <a:pt x="15" y="39"/>
                      <a:pt x="15" y="39"/>
                    </a:cubicBezTo>
                    <a:cubicBezTo>
                      <a:pt x="15" y="39"/>
                      <a:pt x="15" y="39"/>
                      <a:pt x="15" y="39"/>
                    </a:cubicBezTo>
                    <a:cubicBezTo>
                      <a:pt x="17" y="33"/>
                      <a:pt x="19" y="28"/>
                      <a:pt x="20" y="24"/>
                    </a:cubicBezTo>
                    <a:cubicBezTo>
                      <a:pt x="21" y="21"/>
                      <a:pt x="22" y="19"/>
                      <a:pt x="22" y="17"/>
                    </a:cubicBezTo>
                    <a:close/>
                    <a:moveTo>
                      <a:pt x="24" y="11"/>
                    </a:moveTo>
                    <a:cubicBezTo>
                      <a:pt x="24" y="11"/>
                      <a:pt x="24" y="11"/>
                      <a:pt x="24" y="11"/>
                    </a:cubicBezTo>
                    <a:cubicBezTo>
                      <a:pt x="24" y="11"/>
                      <a:pt x="24" y="11"/>
                      <a:pt x="24" y="11"/>
                    </a:cubicBezTo>
                    <a:close/>
                    <a:moveTo>
                      <a:pt x="26" y="6"/>
                    </a:moveTo>
                    <a:cubicBezTo>
                      <a:pt x="26" y="6"/>
                      <a:pt x="26" y="6"/>
                      <a:pt x="26" y="6"/>
                    </a:cubicBezTo>
                    <a:cubicBezTo>
                      <a:pt x="26" y="7"/>
                      <a:pt x="25" y="8"/>
                      <a:pt x="25" y="9"/>
                    </a:cubicBezTo>
                    <a:cubicBezTo>
                      <a:pt x="25" y="8"/>
                      <a:pt x="26" y="8"/>
                      <a:pt x="26" y="7"/>
                    </a:cubicBezTo>
                    <a:cubicBezTo>
                      <a:pt x="26" y="7"/>
                      <a:pt x="26" y="6"/>
                      <a:pt x="26" y="6"/>
                    </a:cubicBezTo>
                    <a:cubicBezTo>
                      <a:pt x="26" y="6"/>
                      <a:pt x="26" y="6"/>
                      <a:pt x="26" y="6"/>
                    </a:cubicBezTo>
                    <a:close/>
                    <a:moveTo>
                      <a:pt x="32" y="0"/>
                    </a:moveTo>
                    <a:cubicBezTo>
                      <a:pt x="32" y="1"/>
                      <a:pt x="32" y="2"/>
                      <a:pt x="31" y="3"/>
                    </a:cubicBezTo>
                    <a:cubicBezTo>
                      <a:pt x="31" y="4"/>
                      <a:pt x="31" y="4"/>
                      <a:pt x="31" y="4"/>
                    </a:cubicBezTo>
                    <a:cubicBezTo>
                      <a:pt x="31" y="4"/>
                      <a:pt x="31" y="4"/>
                      <a:pt x="31" y="6"/>
                    </a:cubicBezTo>
                    <a:cubicBezTo>
                      <a:pt x="31" y="5"/>
                      <a:pt x="31" y="5"/>
                      <a:pt x="31" y="5"/>
                    </a:cubicBezTo>
                    <a:cubicBezTo>
                      <a:pt x="31" y="5"/>
                      <a:pt x="31" y="6"/>
                      <a:pt x="31" y="6"/>
                    </a:cubicBezTo>
                    <a:cubicBezTo>
                      <a:pt x="31" y="5"/>
                      <a:pt x="31" y="4"/>
                      <a:pt x="31" y="4"/>
                    </a:cubicBezTo>
                    <a:cubicBezTo>
                      <a:pt x="32" y="2"/>
                      <a:pt x="32" y="1"/>
                      <a:pt x="32" y="1"/>
                    </a:cubicBezTo>
                    <a:cubicBezTo>
                      <a:pt x="32" y="0"/>
                      <a:pt x="32" y="0"/>
                      <a:pt x="32" y="0"/>
                    </a:cubicBezTo>
                    <a:close/>
                    <a:moveTo>
                      <a:pt x="32" y="0"/>
                    </a:moveTo>
                    <a:cubicBezTo>
                      <a:pt x="32" y="0"/>
                      <a:pt x="32" y="0"/>
                      <a:pt x="32" y="1"/>
                    </a:cubicBezTo>
                    <a:cubicBezTo>
                      <a:pt x="32" y="1"/>
                      <a:pt x="32" y="0"/>
                      <a:pt x="32"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8" name="Freeform 3090"/>
              <p:cNvSpPr>
                <a:spLocks noEditPoints="1"/>
              </p:cNvSpPr>
              <p:nvPr/>
            </p:nvSpPr>
            <p:spPr bwMode="auto">
              <a:xfrm>
                <a:off x="1225" y="3427"/>
                <a:ext cx="72" cy="298"/>
              </a:xfrm>
              <a:custGeom>
                <a:avLst/>
                <a:gdLst>
                  <a:gd name="T0" fmla="*/ 4 w 34"/>
                  <a:gd name="T1" fmla="*/ 130 h 140"/>
                  <a:gd name="T2" fmla="*/ 4 w 34"/>
                  <a:gd name="T3" fmla="*/ 130 h 140"/>
                  <a:gd name="T4" fmla="*/ 6 w 34"/>
                  <a:gd name="T5" fmla="*/ 124 h 140"/>
                  <a:gd name="T6" fmla="*/ 6 w 34"/>
                  <a:gd name="T7" fmla="*/ 125 h 140"/>
                  <a:gd name="T8" fmla="*/ 6 w 34"/>
                  <a:gd name="T9" fmla="*/ 122 h 140"/>
                  <a:gd name="T10" fmla="*/ 7 w 34"/>
                  <a:gd name="T11" fmla="*/ 121 h 140"/>
                  <a:gd name="T12" fmla="*/ 7 w 34"/>
                  <a:gd name="T13" fmla="*/ 119 h 140"/>
                  <a:gd name="T14" fmla="*/ 8 w 34"/>
                  <a:gd name="T15" fmla="*/ 117 h 140"/>
                  <a:gd name="T16" fmla="*/ 9 w 34"/>
                  <a:gd name="T17" fmla="*/ 116 h 140"/>
                  <a:gd name="T18" fmla="*/ 10 w 34"/>
                  <a:gd name="T19" fmla="*/ 113 h 140"/>
                  <a:gd name="T20" fmla="*/ 1 w 34"/>
                  <a:gd name="T21" fmla="*/ 111 h 140"/>
                  <a:gd name="T22" fmla="*/ 3 w 34"/>
                  <a:gd name="T23" fmla="*/ 134 h 140"/>
                  <a:gd name="T24" fmla="*/ 2 w 34"/>
                  <a:gd name="T25" fmla="*/ 134 h 140"/>
                  <a:gd name="T26" fmla="*/ 1 w 34"/>
                  <a:gd name="T27" fmla="*/ 118 h 140"/>
                  <a:gd name="T28" fmla="*/ 1 w 34"/>
                  <a:gd name="T29" fmla="*/ 111 h 140"/>
                  <a:gd name="T30" fmla="*/ 10 w 34"/>
                  <a:gd name="T31" fmla="*/ 110 h 140"/>
                  <a:gd name="T32" fmla="*/ 1 w 34"/>
                  <a:gd name="T33" fmla="*/ 114 h 140"/>
                  <a:gd name="T34" fmla="*/ 2 w 34"/>
                  <a:gd name="T35" fmla="*/ 108 h 140"/>
                  <a:gd name="T36" fmla="*/ 1 w 34"/>
                  <a:gd name="T37" fmla="*/ 108 h 140"/>
                  <a:gd name="T38" fmla="*/ 6 w 34"/>
                  <a:gd name="T39" fmla="*/ 76 h 140"/>
                  <a:gd name="T40" fmla="*/ 6 w 34"/>
                  <a:gd name="T41" fmla="*/ 77 h 140"/>
                  <a:gd name="T42" fmla="*/ 7 w 34"/>
                  <a:gd name="T43" fmla="*/ 72 h 140"/>
                  <a:gd name="T44" fmla="*/ 7 w 34"/>
                  <a:gd name="T45" fmla="*/ 71 h 140"/>
                  <a:gd name="T46" fmla="*/ 8 w 34"/>
                  <a:gd name="T47" fmla="*/ 69 h 140"/>
                  <a:gd name="T48" fmla="*/ 29 w 34"/>
                  <a:gd name="T49" fmla="*/ 60 h 140"/>
                  <a:gd name="T50" fmla="*/ 27 w 34"/>
                  <a:gd name="T51" fmla="*/ 65 h 140"/>
                  <a:gd name="T52" fmla="*/ 24 w 34"/>
                  <a:gd name="T53" fmla="*/ 75 h 140"/>
                  <a:gd name="T54" fmla="*/ 27 w 34"/>
                  <a:gd name="T55" fmla="*/ 70 h 140"/>
                  <a:gd name="T56" fmla="*/ 13 w 34"/>
                  <a:gd name="T57" fmla="*/ 47 h 140"/>
                  <a:gd name="T58" fmla="*/ 9 w 34"/>
                  <a:gd name="T59" fmla="*/ 63 h 140"/>
                  <a:gd name="T60" fmla="*/ 13 w 34"/>
                  <a:gd name="T61" fmla="*/ 47 h 140"/>
                  <a:gd name="T62" fmla="*/ 29 w 34"/>
                  <a:gd name="T63" fmla="*/ 60 h 140"/>
                  <a:gd name="T64" fmla="*/ 32 w 34"/>
                  <a:gd name="T65" fmla="*/ 45 h 140"/>
                  <a:gd name="T66" fmla="*/ 31 w 34"/>
                  <a:gd name="T67" fmla="*/ 49 h 140"/>
                  <a:gd name="T68" fmla="*/ 33 w 34"/>
                  <a:gd name="T69" fmla="*/ 32 h 140"/>
                  <a:gd name="T70" fmla="*/ 33 w 34"/>
                  <a:gd name="T71" fmla="*/ 38 h 140"/>
                  <a:gd name="T72" fmla="*/ 21 w 34"/>
                  <a:gd name="T73" fmla="*/ 23 h 140"/>
                  <a:gd name="T74" fmla="*/ 16 w 34"/>
                  <a:gd name="T75" fmla="*/ 38 h 140"/>
                  <a:gd name="T76" fmla="*/ 17 w 34"/>
                  <a:gd name="T77" fmla="*/ 37 h 140"/>
                  <a:gd name="T78" fmla="*/ 25 w 34"/>
                  <a:gd name="T79" fmla="*/ 11 h 140"/>
                  <a:gd name="T80" fmla="*/ 26 w 34"/>
                  <a:gd name="T81" fmla="*/ 11 h 140"/>
                  <a:gd name="T82" fmla="*/ 27 w 34"/>
                  <a:gd name="T83" fmla="*/ 5 h 140"/>
                  <a:gd name="T84" fmla="*/ 33 w 34"/>
                  <a:gd name="T85" fmla="*/ 0 h 140"/>
                  <a:gd name="T86" fmla="*/ 32 w 34"/>
                  <a:gd name="T87" fmla="*/ 7 h 140"/>
                  <a:gd name="T88" fmla="*/ 32 w 34"/>
                  <a:gd name="T89" fmla="*/ 14 h 140"/>
                  <a:gd name="T90" fmla="*/ 32 w 34"/>
                  <a:gd name="T91" fmla="*/ 20 h 140"/>
                  <a:gd name="T92" fmla="*/ 32 w 34"/>
                  <a:gd name="T93" fmla="*/ 24 h 140"/>
                  <a:gd name="T94" fmla="*/ 32 w 34"/>
                  <a:gd name="T95" fmla="*/ 28 h 140"/>
                  <a:gd name="T96" fmla="*/ 32 w 34"/>
                  <a:gd name="T97" fmla="*/ 31 h 140"/>
                  <a:gd name="T98" fmla="*/ 33 w 34"/>
                  <a:gd name="T99" fmla="*/ 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140">
                    <a:moveTo>
                      <a:pt x="4" y="130"/>
                    </a:moveTo>
                    <a:cubicBezTo>
                      <a:pt x="4" y="130"/>
                      <a:pt x="4" y="131"/>
                      <a:pt x="4" y="132"/>
                    </a:cubicBezTo>
                    <a:cubicBezTo>
                      <a:pt x="4" y="131"/>
                      <a:pt x="4" y="130"/>
                      <a:pt x="4" y="130"/>
                    </a:cubicBezTo>
                    <a:close/>
                    <a:moveTo>
                      <a:pt x="5" y="127"/>
                    </a:moveTo>
                    <a:cubicBezTo>
                      <a:pt x="5" y="128"/>
                      <a:pt x="4" y="129"/>
                      <a:pt x="4" y="129"/>
                    </a:cubicBezTo>
                    <a:cubicBezTo>
                      <a:pt x="4" y="130"/>
                      <a:pt x="4" y="130"/>
                      <a:pt x="4" y="130"/>
                    </a:cubicBezTo>
                    <a:cubicBezTo>
                      <a:pt x="4" y="129"/>
                      <a:pt x="5" y="128"/>
                      <a:pt x="5" y="128"/>
                    </a:cubicBezTo>
                    <a:lnTo>
                      <a:pt x="5" y="127"/>
                    </a:lnTo>
                    <a:close/>
                    <a:moveTo>
                      <a:pt x="6" y="124"/>
                    </a:moveTo>
                    <a:cubicBezTo>
                      <a:pt x="6" y="125"/>
                      <a:pt x="5" y="126"/>
                      <a:pt x="5" y="127"/>
                    </a:cubicBezTo>
                    <a:cubicBezTo>
                      <a:pt x="5" y="127"/>
                      <a:pt x="5" y="127"/>
                      <a:pt x="5" y="127"/>
                    </a:cubicBezTo>
                    <a:cubicBezTo>
                      <a:pt x="5" y="126"/>
                      <a:pt x="6" y="125"/>
                      <a:pt x="6" y="125"/>
                    </a:cubicBezTo>
                    <a:cubicBezTo>
                      <a:pt x="6" y="124"/>
                      <a:pt x="6" y="124"/>
                      <a:pt x="6" y="124"/>
                    </a:cubicBezTo>
                    <a:close/>
                    <a:moveTo>
                      <a:pt x="7" y="120"/>
                    </a:moveTo>
                    <a:cubicBezTo>
                      <a:pt x="7" y="121"/>
                      <a:pt x="7" y="121"/>
                      <a:pt x="6" y="122"/>
                    </a:cubicBezTo>
                    <a:cubicBezTo>
                      <a:pt x="6" y="123"/>
                      <a:pt x="6" y="123"/>
                      <a:pt x="6" y="124"/>
                    </a:cubicBezTo>
                    <a:cubicBezTo>
                      <a:pt x="6" y="123"/>
                      <a:pt x="7" y="122"/>
                      <a:pt x="7" y="121"/>
                    </a:cubicBezTo>
                    <a:cubicBezTo>
                      <a:pt x="7" y="121"/>
                      <a:pt x="7" y="121"/>
                      <a:pt x="7" y="121"/>
                    </a:cubicBezTo>
                    <a:lnTo>
                      <a:pt x="7" y="120"/>
                    </a:lnTo>
                    <a:close/>
                    <a:moveTo>
                      <a:pt x="8" y="117"/>
                    </a:moveTo>
                    <a:cubicBezTo>
                      <a:pt x="8" y="118"/>
                      <a:pt x="8" y="118"/>
                      <a:pt x="7" y="119"/>
                    </a:cubicBezTo>
                    <a:cubicBezTo>
                      <a:pt x="7" y="120"/>
                      <a:pt x="7" y="120"/>
                      <a:pt x="7" y="120"/>
                    </a:cubicBezTo>
                    <a:cubicBezTo>
                      <a:pt x="8" y="119"/>
                      <a:pt x="8" y="119"/>
                      <a:pt x="8" y="118"/>
                    </a:cubicBezTo>
                    <a:cubicBezTo>
                      <a:pt x="8" y="118"/>
                      <a:pt x="8" y="117"/>
                      <a:pt x="8" y="117"/>
                    </a:cubicBezTo>
                    <a:close/>
                    <a:moveTo>
                      <a:pt x="9" y="113"/>
                    </a:moveTo>
                    <a:cubicBezTo>
                      <a:pt x="9" y="113"/>
                      <a:pt x="9" y="114"/>
                      <a:pt x="9" y="115"/>
                    </a:cubicBezTo>
                    <a:cubicBezTo>
                      <a:pt x="9" y="116"/>
                      <a:pt x="9" y="116"/>
                      <a:pt x="9" y="116"/>
                    </a:cubicBezTo>
                    <a:cubicBezTo>
                      <a:pt x="9" y="115"/>
                      <a:pt x="9" y="114"/>
                      <a:pt x="9" y="113"/>
                    </a:cubicBezTo>
                    <a:close/>
                    <a:moveTo>
                      <a:pt x="10" y="111"/>
                    </a:moveTo>
                    <a:cubicBezTo>
                      <a:pt x="10" y="111"/>
                      <a:pt x="10" y="112"/>
                      <a:pt x="10" y="113"/>
                    </a:cubicBezTo>
                    <a:cubicBezTo>
                      <a:pt x="10" y="113"/>
                      <a:pt x="10" y="113"/>
                      <a:pt x="10" y="113"/>
                    </a:cubicBezTo>
                    <a:cubicBezTo>
                      <a:pt x="10" y="112"/>
                      <a:pt x="10" y="112"/>
                      <a:pt x="10" y="111"/>
                    </a:cubicBezTo>
                    <a:close/>
                    <a:moveTo>
                      <a:pt x="1" y="111"/>
                    </a:moveTo>
                    <a:cubicBezTo>
                      <a:pt x="0" y="121"/>
                      <a:pt x="0" y="131"/>
                      <a:pt x="1" y="140"/>
                    </a:cubicBezTo>
                    <a:cubicBezTo>
                      <a:pt x="2" y="139"/>
                      <a:pt x="2" y="137"/>
                      <a:pt x="3" y="135"/>
                    </a:cubicBezTo>
                    <a:cubicBezTo>
                      <a:pt x="3" y="135"/>
                      <a:pt x="3" y="134"/>
                      <a:pt x="3" y="134"/>
                    </a:cubicBezTo>
                    <a:cubicBezTo>
                      <a:pt x="2" y="134"/>
                      <a:pt x="2" y="134"/>
                      <a:pt x="2" y="134"/>
                    </a:cubicBezTo>
                    <a:cubicBezTo>
                      <a:pt x="2" y="134"/>
                      <a:pt x="2" y="134"/>
                      <a:pt x="2" y="133"/>
                    </a:cubicBezTo>
                    <a:cubicBezTo>
                      <a:pt x="2" y="134"/>
                      <a:pt x="2" y="134"/>
                      <a:pt x="2" y="134"/>
                    </a:cubicBezTo>
                    <a:cubicBezTo>
                      <a:pt x="2" y="133"/>
                      <a:pt x="2" y="133"/>
                      <a:pt x="2" y="133"/>
                    </a:cubicBezTo>
                    <a:cubicBezTo>
                      <a:pt x="2" y="131"/>
                      <a:pt x="1" y="126"/>
                      <a:pt x="1" y="121"/>
                    </a:cubicBezTo>
                    <a:cubicBezTo>
                      <a:pt x="1" y="120"/>
                      <a:pt x="1" y="119"/>
                      <a:pt x="1" y="118"/>
                    </a:cubicBezTo>
                    <a:cubicBezTo>
                      <a:pt x="1" y="120"/>
                      <a:pt x="1" y="123"/>
                      <a:pt x="1" y="125"/>
                    </a:cubicBezTo>
                    <a:cubicBezTo>
                      <a:pt x="1" y="125"/>
                      <a:pt x="1" y="121"/>
                      <a:pt x="1" y="114"/>
                    </a:cubicBezTo>
                    <a:cubicBezTo>
                      <a:pt x="1" y="113"/>
                      <a:pt x="1" y="112"/>
                      <a:pt x="1" y="111"/>
                    </a:cubicBezTo>
                    <a:close/>
                    <a:moveTo>
                      <a:pt x="11" y="110"/>
                    </a:moveTo>
                    <a:cubicBezTo>
                      <a:pt x="10" y="110"/>
                      <a:pt x="10" y="110"/>
                      <a:pt x="10" y="110"/>
                    </a:cubicBezTo>
                    <a:cubicBezTo>
                      <a:pt x="10" y="110"/>
                      <a:pt x="10" y="110"/>
                      <a:pt x="10" y="110"/>
                    </a:cubicBezTo>
                    <a:lnTo>
                      <a:pt x="11" y="110"/>
                    </a:lnTo>
                    <a:close/>
                    <a:moveTo>
                      <a:pt x="2" y="108"/>
                    </a:moveTo>
                    <a:cubicBezTo>
                      <a:pt x="2" y="110"/>
                      <a:pt x="1" y="112"/>
                      <a:pt x="1" y="114"/>
                    </a:cubicBezTo>
                    <a:cubicBezTo>
                      <a:pt x="1" y="116"/>
                      <a:pt x="1" y="117"/>
                      <a:pt x="1" y="118"/>
                    </a:cubicBezTo>
                    <a:cubicBezTo>
                      <a:pt x="1" y="118"/>
                      <a:pt x="1" y="118"/>
                      <a:pt x="1" y="118"/>
                    </a:cubicBezTo>
                    <a:cubicBezTo>
                      <a:pt x="1" y="115"/>
                      <a:pt x="2" y="112"/>
                      <a:pt x="2" y="108"/>
                    </a:cubicBezTo>
                    <a:close/>
                    <a:moveTo>
                      <a:pt x="2" y="100"/>
                    </a:moveTo>
                    <a:cubicBezTo>
                      <a:pt x="1" y="102"/>
                      <a:pt x="1" y="104"/>
                      <a:pt x="1" y="105"/>
                    </a:cubicBezTo>
                    <a:cubicBezTo>
                      <a:pt x="1" y="106"/>
                      <a:pt x="1" y="107"/>
                      <a:pt x="1" y="108"/>
                    </a:cubicBezTo>
                    <a:cubicBezTo>
                      <a:pt x="1" y="106"/>
                      <a:pt x="1" y="104"/>
                      <a:pt x="2" y="101"/>
                    </a:cubicBezTo>
                    <a:cubicBezTo>
                      <a:pt x="2" y="101"/>
                      <a:pt x="2" y="100"/>
                      <a:pt x="2" y="100"/>
                    </a:cubicBezTo>
                    <a:close/>
                    <a:moveTo>
                      <a:pt x="6" y="76"/>
                    </a:moveTo>
                    <a:cubicBezTo>
                      <a:pt x="6" y="77"/>
                      <a:pt x="6" y="77"/>
                      <a:pt x="6" y="77"/>
                    </a:cubicBezTo>
                    <a:cubicBezTo>
                      <a:pt x="6" y="77"/>
                      <a:pt x="6" y="77"/>
                      <a:pt x="6" y="77"/>
                    </a:cubicBezTo>
                    <a:cubicBezTo>
                      <a:pt x="6" y="77"/>
                      <a:pt x="6" y="77"/>
                      <a:pt x="6" y="77"/>
                    </a:cubicBezTo>
                    <a:lnTo>
                      <a:pt x="6" y="76"/>
                    </a:lnTo>
                    <a:close/>
                    <a:moveTo>
                      <a:pt x="7" y="71"/>
                    </a:moveTo>
                    <a:cubicBezTo>
                      <a:pt x="7" y="72"/>
                      <a:pt x="7" y="72"/>
                      <a:pt x="7" y="72"/>
                    </a:cubicBezTo>
                    <a:cubicBezTo>
                      <a:pt x="7" y="73"/>
                      <a:pt x="7" y="73"/>
                      <a:pt x="7" y="73"/>
                    </a:cubicBezTo>
                    <a:cubicBezTo>
                      <a:pt x="7" y="72"/>
                      <a:pt x="7" y="72"/>
                      <a:pt x="7" y="72"/>
                    </a:cubicBezTo>
                    <a:lnTo>
                      <a:pt x="7" y="71"/>
                    </a:lnTo>
                    <a:close/>
                    <a:moveTo>
                      <a:pt x="9" y="66"/>
                    </a:moveTo>
                    <a:cubicBezTo>
                      <a:pt x="8" y="66"/>
                      <a:pt x="8" y="67"/>
                      <a:pt x="8" y="68"/>
                    </a:cubicBezTo>
                    <a:cubicBezTo>
                      <a:pt x="8" y="69"/>
                      <a:pt x="8" y="69"/>
                      <a:pt x="8" y="69"/>
                    </a:cubicBezTo>
                    <a:cubicBezTo>
                      <a:pt x="8" y="68"/>
                      <a:pt x="9" y="67"/>
                      <a:pt x="9" y="67"/>
                    </a:cubicBezTo>
                    <a:lnTo>
                      <a:pt x="9" y="66"/>
                    </a:lnTo>
                    <a:close/>
                    <a:moveTo>
                      <a:pt x="29" y="60"/>
                    </a:moveTo>
                    <a:cubicBezTo>
                      <a:pt x="29" y="60"/>
                      <a:pt x="29" y="61"/>
                      <a:pt x="28" y="61"/>
                    </a:cubicBezTo>
                    <a:cubicBezTo>
                      <a:pt x="27" y="66"/>
                      <a:pt x="27" y="69"/>
                      <a:pt x="27" y="69"/>
                    </a:cubicBezTo>
                    <a:cubicBezTo>
                      <a:pt x="27" y="68"/>
                      <a:pt x="27" y="66"/>
                      <a:pt x="27" y="65"/>
                    </a:cubicBezTo>
                    <a:cubicBezTo>
                      <a:pt x="26" y="69"/>
                      <a:pt x="25" y="72"/>
                      <a:pt x="24" y="75"/>
                    </a:cubicBezTo>
                    <a:cubicBezTo>
                      <a:pt x="24" y="76"/>
                      <a:pt x="24" y="77"/>
                      <a:pt x="24" y="77"/>
                    </a:cubicBezTo>
                    <a:cubicBezTo>
                      <a:pt x="24" y="76"/>
                      <a:pt x="24" y="76"/>
                      <a:pt x="24" y="75"/>
                    </a:cubicBezTo>
                    <a:cubicBezTo>
                      <a:pt x="23" y="78"/>
                      <a:pt x="23" y="79"/>
                      <a:pt x="22" y="81"/>
                    </a:cubicBezTo>
                    <a:cubicBezTo>
                      <a:pt x="22" y="82"/>
                      <a:pt x="21" y="83"/>
                      <a:pt x="21" y="85"/>
                    </a:cubicBezTo>
                    <a:cubicBezTo>
                      <a:pt x="23" y="80"/>
                      <a:pt x="25" y="75"/>
                      <a:pt x="27" y="70"/>
                    </a:cubicBezTo>
                    <a:cubicBezTo>
                      <a:pt x="27" y="68"/>
                      <a:pt x="28" y="65"/>
                      <a:pt x="29" y="63"/>
                    </a:cubicBezTo>
                    <a:cubicBezTo>
                      <a:pt x="29" y="62"/>
                      <a:pt x="29" y="61"/>
                      <a:pt x="29" y="60"/>
                    </a:cubicBezTo>
                    <a:close/>
                    <a:moveTo>
                      <a:pt x="13" y="47"/>
                    </a:moveTo>
                    <a:cubicBezTo>
                      <a:pt x="13" y="49"/>
                      <a:pt x="12" y="50"/>
                      <a:pt x="12" y="52"/>
                    </a:cubicBezTo>
                    <a:cubicBezTo>
                      <a:pt x="11" y="55"/>
                      <a:pt x="10" y="59"/>
                      <a:pt x="9" y="63"/>
                    </a:cubicBezTo>
                    <a:cubicBezTo>
                      <a:pt x="9" y="63"/>
                      <a:pt x="9" y="63"/>
                      <a:pt x="9" y="63"/>
                    </a:cubicBezTo>
                    <a:cubicBezTo>
                      <a:pt x="9" y="64"/>
                      <a:pt x="9" y="64"/>
                      <a:pt x="9" y="64"/>
                    </a:cubicBezTo>
                    <a:cubicBezTo>
                      <a:pt x="10" y="63"/>
                      <a:pt x="10" y="61"/>
                      <a:pt x="11" y="59"/>
                    </a:cubicBezTo>
                    <a:cubicBezTo>
                      <a:pt x="12" y="55"/>
                      <a:pt x="12" y="51"/>
                      <a:pt x="13" y="47"/>
                    </a:cubicBezTo>
                    <a:close/>
                    <a:moveTo>
                      <a:pt x="32" y="45"/>
                    </a:moveTo>
                    <a:cubicBezTo>
                      <a:pt x="31" y="49"/>
                      <a:pt x="30" y="52"/>
                      <a:pt x="30" y="55"/>
                    </a:cubicBezTo>
                    <a:cubicBezTo>
                      <a:pt x="29" y="57"/>
                      <a:pt x="29" y="58"/>
                      <a:pt x="29" y="60"/>
                    </a:cubicBezTo>
                    <a:cubicBezTo>
                      <a:pt x="29" y="61"/>
                      <a:pt x="29" y="62"/>
                      <a:pt x="29" y="63"/>
                    </a:cubicBezTo>
                    <a:cubicBezTo>
                      <a:pt x="30" y="60"/>
                      <a:pt x="30" y="57"/>
                      <a:pt x="31" y="53"/>
                    </a:cubicBezTo>
                    <a:cubicBezTo>
                      <a:pt x="31" y="51"/>
                      <a:pt x="32" y="48"/>
                      <a:pt x="32" y="45"/>
                    </a:cubicBezTo>
                    <a:close/>
                    <a:moveTo>
                      <a:pt x="33" y="40"/>
                    </a:moveTo>
                    <a:cubicBezTo>
                      <a:pt x="32" y="41"/>
                      <a:pt x="32" y="43"/>
                      <a:pt x="31" y="45"/>
                    </a:cubicBezTo>
                    <a:cubicBezTo>
                      <a:pt x="31" y="46"/>
                      <a:pt x="31" y="48"/>
                      <a:pt x="31" y="49"/>
                    </a:cubicBezTo>
                    <a:cubicBezTo>
                      <a:pt x="31" y="47"/>
                      <a:pt x="32" y="45"/>
                      <a:pt x="32" y="43"/>
                    </a:cubicBezTo>
                    <a:cubicBezTo>
                      <a:pt x="32" y="42"/>
                      <a:pt x="33" y="41"/>
                      <a:pt x="33" y="40"/>
                    </a:cubicBezTo>
                    <a:close/>
                    <a:moveTo>
                      <a:pt x="33" y="32"/>
                    </a:moveTo>
                    <a:cubicBezTo>
                      <a:pt x="33" y="34"/>
                      <a:pt x="32" y="35"/>
                      <a:pt x="32" y="37"/>
                    </a:cubicBezTo>
                    <a:cubicBezTo>
                      <a:pt x="32" y="38"/>
                      <a:pt x="32" y="40"/>
                      <a:pt x="32" y="42"/>
                    </a:cubicBezTo>
                    <a:cubicBezTo>
                      <a:pt x="32" y="41"/>
                      <a:pt x="32" y="39"/>
                      <a:pt x="33" y="38"/>
                    </a:cubicBezTo>
                    <a:cubicBezTo>
                      <a:pt x="33" y="37"/>
                      <a:pt x="33" y="35"/>
                      <a:pt x="33" y="33"/>
                    </a:cubicBezTo>
                    <a:lnTo>
                      <a:pt x="33" y="32"/>
                    </a:lnTo>
                    <a:close/>
                    <a:moveTo>
                      <a:pt x="21" y="23"/>
                    </a:moveTo>
                    <a:cubicBezTo>
                      <a:pt x="20" y="27"/>
                      <a:pt x="18" y="32"/>
                      <a:pt x="16" y="38"/>
                    </a:cubicBezTo>
                    <a:cubicBezTo>
                      <a:pt x="16" y="38"/>
                      <a:pt x="17" y="38"/>
                      <a:pt x="17" y="38"/>
                    </a:cubicBezTo>
                    <a:cubicBezTo>
                      <a:pt x="16" y="38"/>
                      <a:pt x="16" y="38"/>
                      <a:pt x="16" y="38"/>
                    </a:cubicBezTo>
                    <a:cubicBezTo>
                      <a:pt x="16" y="38"/>
                      <a:pt x="16" y="38"/>
                      <a:pt x="16" y="38"/>
                    </a:cubicBezTo>
                    <a:cubicBezTo>
                      <a:pt x="15" y="42"/>
                      <a:pt x="14" y="46"/>
                      <a:pt x="13" y="50"/>
                    </a:cubicBezTo>
                    <a:cubicBezTo>
                      <a:pt x="15" y="46"/>
                      <a:pt x="16" y="41"/>
                      <a:pt x="17" y="37"/>
                    </a:cubicBezTo>
                    <a:cubicBezTo>
                      <a:pt x="18" y="32"/>
                      <a:pt x="20" y="27"/>
                      <a:pt x="21" y="23"/>
                    </a:cubicBezTo>
                    <a:close/>
                    <a:moveTo>
                      <a:pt x="27" y="6"/>
                    </a:moveTo>
                    <a:cubicBezTo>
                      <a:pt x="27" y="7"/>
                      <a:pt x="26" y="9"/>
                      <a:pt x="25" y="11"/>
                    </a:cubicBezTo>
                    <a:cubicBezTo>
                      <a:pt x="23" y="16"/>
                      <a:pt x="22" y="21"/>
                      <a:pt x="20" y="27"/>
                    </a:cubicBezTo>
                    <a:cubicBezTo>
                      <a:pt x="21" y="24"/>
                      <a:pt x="22" y="22"/>
                      <a:pt x="23" y="20"/>
                    </a:cubicBezTo>
                    <a:cubicBezTo>
                      <a:pt x="24" y="15"/>
                      <a:pt x="25" y="13"/>
                      <a:pt x="26" y="11"/>
                    </a:cubicBezTo>
                    <a:cubicBezTo>
                      <a:pt x="26" y="10"/>
                      <a:pt x="26" y="9"/>
                      <a:pt x="27" y="8"/>
                    </a:cubicBezTo>
                    <a:cubicBezTo>
                      <a:pt x="27" y="7"/>
                      <a:pt x="27" y="6"/>
                      <a:pt x="27" y="6"/>
                    </a:cubicBezTo>
                    <a:close/>
                    <a:moveTo>
                      <a:pt x="27" y="5"/>
                    </a:moveTo>
                    <a:cubicBezTo>
                      <a:pt x="27" y="5"/>
                      <a:pt x="27" y="6"/>
                      <a:pt x="27" y="6"/>
                    </a:cubicBezTo>
                    <a:lnTo>
                      <a:pt x="27" y="5"/>
                    </a:lnTo>
                    <a:close/>
                    <a:moveTo>
                      <a:pt x="33" y="0"/>
                    </a:moveTo>
                    <a:cubicBezTo>
                      <a:pt x="33" y="0"/>
                      <a:pt x="33" y="1"/>
                      <a:pt x="32" y="3"/>
                    </a:cubicBezTo>
                    <a:cubicBezTo>
                      <a:pt x="32" y="3"/>
                      <a:pt x="32" y="4"/>
                      <a:pt x="32" y="5"/>
                    </a:cubicBezTo>
                    <a:cubicBezTo>
                      <a:pt x="32" y="6"/>
                      <a:pt x="32" y="6"/>
                      <a:pt x="32" y="7"/>
                    </a:cubicBezTo>
                    <a:cubicBezTo>
                      <a:pt x="33" y="5"/>
                      <a:pt x="33" y="5"/>
                      <a:pt x="33" y="5"/>
                    </a:cubicBezTo>
                    <a:cubicBezTo>
                      <a:pt x="33" y="6"/>
                      <a:pt x="32" y="7"/>
                      <a:pt x="32" y="8"/>
                    </a:cubicBezTo>
                    <a:cubicBezTo>
                      <a:pt x="32" y="9"/>
                      <a:pt x="32" y="11"/>
                      <a:pt x="32" y="14"/>
                    </a:cubicBezTo>
                    <a:cubicBezTo>
                      <a:pt x="33" y="12"/>
                      <a:pt x="33" y="11"/>
                      <a:pt x="33" y="11"/>
                    </a:cubicBezTo>
                    <a:cubicBezTo>
                      <a:pt x="33" y="12"/>
                      <a:pt x="32" y="13"/>
                      <a:pt x="32" y="14"/>
                    </a:cubicBezTo>
                    <a:cubicBezTo>
                      <a:pt x="32" y="16"/>
                      <a:pt x="32" y="18"/>
                      <a:pt x="32" y="20"/>
                    </a:cubicBezTo>
                    <a:cubicBezTo>
                      <a:pt x="33" y="18"/>
                      <a:pt x="33" y="17"/>
                      <a:pt x="33" y="17"/>
                    </a:cubicBezTo>
                    <a:cubicBezTo>
                      <a:pt x="33" y="18"/>
                      <a:pt x="32" y="19"/>
                      <a:pt x="32" y="21"/>
                    </a:cubicBezTo>
                    <a:cubicBezTo>
                      <a:pt x="32" y="22"/>
                      <a:pt x="32" y="23"/>
                      <a:pt x="32" y="24"/>
                    </a:cubicBezTo>
                    <a:cubicBezTo>
                      <a:pt x="33" y="23"/>
                      <a:pt x="33" y="22"/>
                      <a:pt x="33" y="22"/>
                    </a:cubicBezTo>
                    <a:cubicBezTo>
                      <a:pt x="33" y="23"/>
                      <a:pt x="32" y="24"/>
                      <a:pt x="32" y="25"/>
                    </a:cubicBezTo>
                    <a:cubicBezTo>
                      <a:pt x="32" y="26"/>
                      <a:pt x="32" y="27"/>
                      <a:pt x="32" y="28"/>
                    </a:cubicBezTo>
                    <a:cubicBezTo>
                      <a:pt x="32" y="29"/>
                      <a:pt x="32" y="29"/>
                      <a:pt x="32" y="30"/>
                    </a:cubicBezTo>
                    <a:cubicBezTo>
                      <a:pt x="33" y="28"/>
                      <a:pt x="33" y="26"/>
                      <a:pt x="33" y="26"/>
                    </a:cubicBezTo>
                    <a:cubicBezTo>
                      <a:pt x="33" y="28"/>
                      <a:pt x="32" y="29"/>
                      <a:pt x="32" y="31"/>
                    </a:cubicBezTo>
                    <a:cubicBezTo>
                      <a:pt x="32" y="32"/>
                      <a:pt x="32" y="34"/>
                      <a:pt x="32" y="35"/>
                    </a:cubicBezTo>
                    <a:cubicBezTo>
                      <a:pt x="33" y="34"/>
                      <a:pt x="33" y="33"/>
                      <a:pt x="33" y="32"/>
                    </a:cubicBezTo>
                    <a:cubicBezTo>
                      <a:pt x="33" y="30"/>
                      <a:pt x="33" y="29"/>
                      <a:pt x="33" y="28"/>
                    </a:cubicBezTo>
                    <a:cubicBezTo>
                      <a:pt x="33" y="27"/>
                      <a:pt x="33" y="26"/>
                      <a:pt x="33" y="25"/>
                    </a:cubicBezTo>
                    <a:cubicBezTo>
                      <a:pt x="33" y="14"/>
                      <a:pt x="34" y="3"/>
                      <a:pt x="33" y="0"/>
                    </a:cubicBezTo>
                    <a:close/>
                  </a:path>
                </a:pathLst>
              </a:custGeom>
              <a:solidFill>
                <a:srgbClr val="7D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9" name="Freeform 3091"/>
              <p:cNvSpPr>
                <a:spLocks noEditPoints="1"/>
              </p:cNvSpPr>
              <p:nvPr/>
            </p:nvSpPr>
            <p:spPr bwMode="auto">
              <a:xfrm>
                <a:off x="1237" y="3487"/>
                <a:ext cx="58" cy="204"/>
              </a:xfrm>
              <a:custGeom>
                <a:avLst/>
                <a:gdLst>
                  <a:gd name="T0" fmla="*/ 1 w 27"/>
                  <a:gd name="T1" fmla="*/ 93 h 96"/>
                  <a:gd name="T2" fmla="*/ 0 w 27"/>
                  <a:gd name="T3" fmla="*/ 96 h 96"/>
                  <a:gd name="T4" fmla="*/ 2 w 27"/>
                  <a:gd name="T5" fmla="*/ 90 h 96"/>
                  <a:gd name="T6" fmla="*/ 1 w 27"/>
                  <a:gd name="T7" fmla="*/ 93 h 96"/>
                  <a:gd name="T8" fmla="*/ 2 w 27"/>
                  <a:gd name="T9" fmla="*/ 90 h 96"/>
                  <a:gd name="T10" fmla="*/ 2 w 27"/>
                  <a:gd name="T11" fmla="*/ 90 h 96"/>
                  <a:gd name="T12" fmla="*/ 3 w 27"/>
                  <a:gd name="T13" fmla="*/ 85 h 96"/>
                  <a:gd name="T14" fmla="*/ 3 w 27"/>
                  <a:gd name="T15" fmla="*/ 89 h 96"/>
                  <a:gd name="T16" fmla="*/ 3 w 27"/>
                  <a:gd name="T17" fmla="*/ 87 h 96"/>
                  <a:gd name="T18" fmla="*/ 3 w 27"/>
                  <a:gd name="T19" fmla="*/ 87 h 96"/>
                  <a:gd name="T20" fmla="*/ 3 w 27"/>
                  <a:gd name="T21" fmla="*/ 85 h 96"/>
                  <a:gd name="T22" fmla="*/ 4 w 27"/>
                  <a:gd name="T23" fmla="*/ 85 h 96"/>
                  <a:gd name="T24" fmla="*/ 4 w 27"/>
                  <a:gd name="T25" fmla="*/ 86 h 96"/>
                  <a:gd name="T26" fmla="*/ 5 w 27"/>
                  <a:gd name="T27" fmla="*/ 81 h 96"/>
                  <a:gd name="T28" fmla="*/ 5 w 27"/>
                  <a:gd name="T29" fmla="*/ 82 h 96"/>
                  <a:gd name="T30" fmla="*/ 4 w 27"/>
                  <a:gd name="T31" fmla="*/ 86 h 96"/>
                  <a:gd name="T32" fmla="*/ 5 w 27"/>
                  <a:gd name="T33" fmla="*/ 84 h 96"/>
                  <a:gd name="T34" fmla="*/ 5 w 27"/>
                  <a:gd name="T35" fmla="*/ 84 h 96"/>
                  <a:gd name="T36" fmla="*/ 5 w 27"/>
                  <a:gd name="T37" fmla="*/ 81 h 96"/>
                  <a:gd name="T38" fmla="*/ 15 w 27"/>
                  <a:gd name="T39" fmla="*/ 57 h 96"/>
                  <a:gd name="T40" fmla="*/ 7 w 27"/>
                  <a:gd name="T41" fmla="*/ 78 h 96"/>
                  <a:gd name="T42" fmla="*/ 5 w 27"/>
                  <a:gd name="T43" fmla="*/ 81 h 96"/>
                  <a:gd name="T44" fmla="*/ 17 w 27"/>
                  <a:gd name="T45" fmla="*/ 54 h 96"/>
                  <a:gd name="T46" fmla="*/ 26 w 27"/>
                  <a:gd name="T47" fmla="*/ 16 h 96"/>
                  <a:gd name="T48" fmla="*/ 25 w 27"/>
                  <a:gd name="T49" fmla="*/ 25 h 96"/>
                  <a:gd name="T50" fmla="*/ 27 w 27"/>
                  <a:gd name="T51" fmla="*/ 11 h 96"/>
                  <a:gd name="T52" fmla="*/ 26 w 27"/>
                  <a:gd name="T53" fmla="*/ 15 h 96"/>
                  <a:gd name="T54" fmla="*/ 27 w 27"/>
                  <a:gd name="T55" fmla="*/ 11 h 96"/>
                  <a:gd name="T56" fmla="*/ 27 w 27"/>
                  <a:gd name="T57" fmla="*/ 4 h 96"/>
                  <a:gd name="T58" fmla="*/ 27 w 27"/>
                  <a:gd name="T59" fmla="*/ 10 h 96"/>
                  <a:gd name="T60" fmla="*/ 27 w 27"/>
                  <a:gd name="T61" fmla="*/ 4 h 96"/>
                  <a:gd name="T62" fmla="*/ 27 w 27"/>
                  <a:gd name="T63" fmla="*/ 4 h 96"/>
                  <a:gd name="T64" fmla="*/ 27 w 27"/>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96">
                    <a:moveTo>
                      <a:pt x="1" y="93"/>
                    </a:moveTo>
                    <a:cubicBezTo>
                      <a:pt x="1" y="93"/>
                      <a:pt x="1" y="93"/>
                      <a:pt x="1" y="93"/>
                    </a:cubicBezTo>
                    <a:cubicBezTo>
                      <a:pt x="1" y="94"/>
                      <a:pt x="0" y="95"/>
                      <a:pt x="0" y="96"/>
                    </a:cubicBezTo>
                    <a:cubicBezTo>
                      <a:pt x="0" y="96"/>
                      <a:pt x="0" y="96"/>
                      <a:pt x="0" y="96"/>
                    </a:cubicBezTo>
                    <a:cubicBezTo>
                      <a:pt x="1" y="95"/>
                      <a:pt x="1" y="94"/>
                      <a:pt x="1" y="93"/>
                    </a:cubicBezTo>
                    <a:close/>
                    <a:moveTo>
                      <a:pt x="2" y="90"/>
                    </a:moveTo>
                    <a:cubicBezTo>
                      <a:pt x="2" y="91"/>
                      <a:pt x="2" y="91"/>
                      <a:pt x="1" y="92"/>
                    </a:cubicBezTo>
                    <a:cubicBezTo>
                      <a:pt x="1" y="93"/>
                      <a:pt x="1" y="93"/>
                      <a:pt x="1" y="93"/>
                    </a:cubicBezTo>
                    <a:cubicBezTo>
                      <a:pt x="2" y="92"/>
                      <a:pt x="2" y="92"/>
                      <a:pt x="2" y="92"/>
                    </a:cubicBezTo>
                    <a:cubicBezTo>
                      <a:pt x="2" y="91"/>
                      <a:pt x="2" y="91"/>
                      <a:pt x="2" y="90"/>
                    </a:cubicBezTo>
                    <a:close/>
                    <a:moveTo>
                      <a:pt x="2" y="90"/>
                    </a:moveTo>
                    <a:cubicBezTo>
                      <a:pt x="2" y="90"/>
                      <a:pt x="2" y="90"/>
                      <a:pt x="2" y="90"/>
                    </a:cubicBezTo>
                    <a:cubicBezTo>
                      <a:pt x="2" y="90"/>
                      <a:pt x="2" y="90"/>
                      <a:pt x="2" y="90"/>
                    </a:cubicBezTo>
                    <a:close/>
                    <a:moveTo>
                      <a:pt x="3" y="85"/>
                    </a:moveTo>
                    <a:cubicBezTo>
                      <a:pt x="3" y="86"/>
                      <a:pt x="3" y="87"/>
                      <a:pt x="3" y="88"/>
                    </a:cubicBezTo>
                    <a:cubicBezTo>
                      <a:pt x="3" y="89"/>
                      <a:pt x="3" y="89"/>
                      <a:pt x="3" y="89"/>
                    </a:cubicBezTo>
                    <a:cubicBezTo>
                      <a:pt x="3" y="89"/>
                      <a:pt x="3" y="89"/>
                      <a:pt x="3" y="89"/>
                    </a:cubicBezTo>
                    <a:cubicBezTo>
                      <a:pt x="3" y="89"/>
                      <a:pt x="3" y="88"/>
                      <a:pt x="3" y="87"/>
                    </a:cubicBezTo>
                    <a:cubicBezTo>
                      <a:pt x="3" y="87"/>
                      <a:pt x="3" y="86"/>
                      <a:pt x="3" y="86"/>
                    </a:cubicBezTo>
                    <a:cubicBezTo>
                      <a:pt x="3" y="86"/>
                      <a:pt x="3" y="87"/>
                      <a:pt x="3" y="87"/>
                    </a:cubicBezTo>
                    <a:cubicBezTo>
                      <a:pt x="4" y="87"/>
                      <a:pt x="4" y="87"/>
                      <a:pt x="4" y="87"/>
                    </a:cubicBezTo>
                    <a:cubicBezTo>
                      <a:pt x="4" y="86"/>
                      <a:pt x="4" y="86"/>
                      <a:pt x="3" y="85"/>
                    </a:cubicBezTo>
                    <a:close/>
                    <a:moveTo>
                      <a:pt x="4" y="83"/>
                    </a:moveTo>
                    <a:cubicBezTo>
                      <a:pt x="4" y="84"/>
                      <a:pt x="4" y="84"/>
                      <a:pt x="4" y="85"/>
                    </a:cubicBezTo>
                    <a:cubicBezTo>
                      <a:pt x="4" y="85"/>
                      <a:pt x="4" y="86"/>
                      <a:pt x="4" y="86"/>
                    </a:cubicBezTo>
                    <a:cubicBezTo>
                      <a:pt x="4" y="86"/>
                      <a:pt x="4" y="86"/>
                      <a:pt x="4" y="86"/>
                    </a:cubicBezTo>
                    <a:cubicBezTo>
                      <a:pt x="4" y="85"/>
                      <a:pt x="4" y="84"/>
                      <a:pt x="4" y="83"/>
                    </a:cubicBezTo>
                    <a:close/>
                    <a:moveTo>
                      <a:pt x="5" y="81"/>
                    </a:moveTo>
                    <a:cubicBezTo>
                      <a:pt x="5" y="81"/>
                      <a:pt x="5" y="81"/>
                      <a:pt x="5" y="81"/>
                    </a:cubicBezTo>
                    <a:cubicBezTo>
                      <a:pt x="5" y="81"/>
                      <a:pt x="5" y="82"/>
                      <a:pt x="5" y="82"/>
                    </a:cubicBezTo>
                    <a:cubicBezTo>
                      <a:pt x="4" y="82"/>
                      <a:pt x="4" y="82"/>
                      <a:pt x="4" y="82"/>
                    </a:cubicBezTo>
                    <a:cubicBezTo>
                      <a:pt x="4" y="84"/>
                      <a:pt x="4" y="85"/>
                      <a:pt x="4" y="86"/>
                    </a:cubicBezTo>
                    <a:cubicBezTo>
                      <a:pt x="4" y="85"/>
                      <a:pt x="4" y="85"/>
                      <a:pt x="5" y="84"/>
                    </a:cubicBezTo>
                    <a:cubicBezTo>
                      <a:pt x="5" y="84"/>
                      <a:pt x="5" y="84"/>
                      <a:pt x="5" y="84"/>
                    </a:cubicBezTo>
                    <a:cubicBezTo>
                      <a:pt x="5" y="84"/>
                      <a:pt x="5" y="84"/>
                      <a:pt x="5" y="84"/>
                    </a:cubicBezTo>
                    <a:cubicBezTo>
                      <a:pt x="5" y="84"/>
                      <a:pt x="5" y="84"/>
                      <a:pt x="5" y="84"/>
                    </a:cubicBezTo>
                    <a:cubicBezTo>
                      <a:pt x="5" y="84"/>
                      <a:pt x="5" y="83"/>
                      <a:pt x="5" y="83"/>
                    </a:cubicBezTo>
                    <a:cubicBezTo>
                      <a:pt x="5" y="82"/>
                      <a:pt x="5" y="82"/>
                      <a:pt x="5" y="81"/>
                    </a:cubicBezTo>
                    <a:close/>
                    <a:moveTo>
                      <a:pt x="21" y="42"/>
                    </a:moveTo>
                    <a:cubicBezTo>
                      <a:pt x="19" y="47"/>
                      <a:pt x="17" y="52"/>
                      <a:pt x="15" y="57"/>
                    </a:cubicBezTo>
                    <a:cubicBezTo>
                      <a:pt x="13" y="63"/>
                      <a:pt x="10" y="70"/>
                      <a:pt x="7" y="76"/>
                    </a:cubicBezTo>
                    <a:cubicBezTo>
                      <a:pt x="7" y="77"/>
                      <a:pt x="7" y="78"/>
                      <a:pt x="7" y="78"/>
                    </a:cubicBezTo>
                    <a:cubicBezTo>
                      <a:pt x="7" y="77"/>
                      <a:pt x="7" y="77"/>
                      <a:pt x="7" y="77"/>
                    </a:cubicBezTo>
                    <a:cubicBezTo>
                      <a:pt x="6" y="78"/>
                      <a:pt x="6" y="79"/>
                      <a:pt x="5" y="81"/>
                    </a:cubicBezTo>
                    <a:cubicBezTo>
                      <a:pt x="5" y="81"/>
                      <a:pt x="5" y="82"/>
                      <a:pt x="5" y="83"/>
                    </a:cubicBezTo>
                    <a:cubicBezTo>
                      <a:pt x="10" y="73"/>
                      <a:pt x="14" y="61"/>
                      <a:pt x="17" y="54"/>
                    </a:cubicBezTo>
                    <a:cubicBezTo>
                      <a:pt x="17" y="51"/>
                      <a:pt x="19" y="47"/>
                      <a:pt x="21" y="42"/>
                    </a:cubicBezTo>
                    <a:close/>
                    <a:moveTo>
                      <a:pt x="26" y="16"/>
                    </a:moveTo>
                    <a:cubicBezTo>
                      <a:pt x="26" y="17"/>
                      <a:pt x="26" y="17"/>
                      <a:pt x="26" y="17"/>
                    </a:cubicBezTo>
                    <a:cubicBezTo>
                      <a:pt x="26" y="20"/>
                      <a:pt x="25" y="23"/>
                      <a:pt x="25" y="25"/>
                    </a:cubicBezTo>
                    <a:cubicBezTo>
                      <a:pt x="26" y="22"/>
                      <a:pt x="26" y="19"/>
                      <a:pt x="26" y="16"/>
                    </a:cubicBezTo>
                    <a:close/>
                    <a:moveTo>
                      <a:pt x="27" y="11"/>
                    </a:moveTo>
                    <a:cubicBezTo>
                      <a:pt x="27" y="12"/>
                      <a:pt x="27" y="12"/>
                      <a:pt x="27" y="12"/>
                    </a:cubicBezTo>
                    <a:cubicBezTo>
                      <a:pt x="27" y="13"/>
                      <a:pt x="26" y="14"/>
                      <a:pt x="26" y="15"/>
                    </a:cubicBezTo>
                    <a:cubicBezTo>
                      <a:pt x="27" y="15"/>
                      <a:pt x="27" y="15"/>
                      <a:pt x="27" y="15"/>
                    </a:cubicBezTo>
                    <a:cubicBezTo>
                      <a:pt x="27" y="13"/>
                      <a:pt x="27" y="12"/>
                      <a:pt x="27" y="11"/>
                    </a:cubicBezTo>
                    <a:close/>
                    <a:moveTo>
                      <a:pt x="27" y="4"/>
                    </a:moveTo>
                    <a:cubicBezTo>
                      <a:pt x="27" y="4"/>
                      <a:pt x="27" y="4"/>
                      <a:pt x="27" y="4"/>
                    </a:cubicBezTo>
                    <a:cubicBezTo>
                      <a:pt x="27" y="5"/>
                      <a:pt x="27" y="5"/>
                      <a:pt x="27" y="5"/>
                    </a:cubicBezTo>
                    <a:cubicBezTo>
                      <a:pt x="27" y="7"/>
                      <a:pt x="27" y="9"/>
                      <a:pt x="27" y="10"/>
                    </a:cubicBezTo>
                    <a:cubicBezTo>
                      <a:pt x="27" y="9"/>
                      <a:pt x="27" y="9"/>
                      <a:pt x="27" y="9"/>
                    </a:cubicBezTo>
                    <a:cubicBezTo>
                      <a:pt x="27" y="8"/>
                      <a:pt x="27" y="6"/>
                      <a:pt x="27" y="4"/>
                    </a:cubicBezTo>
                    <a:close/>
                    <a:moveTo>
                      <a:pt x="27" y="0"/>
                    </a:moveTo>
                    <a:cubicBezTo>
                      <a:pt x="27" y="1"/>
                      <a:pt x="27" y="2"/>
                      <a:pt x="27" y="4"/>
                    </a:cubicBezTo>
                    <a:cubicBezTo>
                      <a:pt x="27" y="3"/>
                      <a:pt x="27" y="3"/>
                      <a:pt x="27" y="3"/>
                    </a:cubicBezTo>
                    <a:cubicBezTo>
                      <a:pt x="27" y="2"/>
                      <a:pt x="27" y="1"/>
                      <a:pt x="27" y="0"/>
                    </a:cubicBezTo>
                    <a:close/>
                  </a:path>
                </a:pathLst>
              </a:custGeom>
              <a:solidFill>
                <a:srgbClr val="6C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0" name="Freeform 3092"/>
              <p:cNvSpPr>
                <a:spLocks noEditPoints="1"/>
              </p:cNvSpPr>
              <p:nvPr/>
            </p:nvSpPr>
            <p:spPr bwMode="auto">
              <a:xfrm>
                <a:off x="1227" y="3438"/>
                <a:ext cx="55" cy="255"/>
              </a:xfrm>
              <a:custGeom>
                <a:avLst/>
                <a:gdLst>
                  <a:gd name="T0" fmla="*/ 0 w 26"/>
                  <a:gd name="T1" fmla="*/ 120 h 120"/>
                  <a:gd name="T2" fmla="*/ 0 w 26"/>
                  <a:gd name="T3" fmla="*/ 109 h 120"/>
                  <a:gd name="T4" fmla="*/ 0 w 26"/>
                  <a:gd name="T5" fmla="*/ 103 h 120"/>
                  <a:gd name="T6" fmla="*/ 1 w 26"/>
                  <a:gd name="T7" fmla="*/ 103 h 120"/>
                  <a:gd name="T8" fmla="*/ 1 w 26"/>
                  <a:gd name="T9" fmla="*/ 96 h 120"/>
                  <a:gd name="T10" fmla="*/ 1 w 26"/>
                  <a:gd name="T11" fmla="*/ 89 h 120"/>
                  <a:gd name="T12" fmla="*/ 2 w 26"/>
                  <a:gd name="T13" fmla="*/ 95 h 120"/>
                  <a:gd name="T14" fmla="*/ 2 w 26"/>
                  <a:gd name="T15" fmla="*/ 91 h 120"/>
                  <a:gd name="T16" fmla="*/ 3 w 26"/>
                  <a:gd name="T17" fmla="*/ 79 h 120"/>
                  <a:gd name="T18" fmla="*/ 3 w 26"/>
                  <a:gd name="T19" fmla="*/ 85 h 120"/>
                  <a:gd name="T20" fmla="*/ 3 w 26"/>
                  <a:gd name="T21" fmla="*/ 79 h 120"/>
                  <a:gd name="T22" fmla="*/ 4 w 26"/>
                  <a:gd name="T23" fmla="*/ 75 h 120"/>
                  <a:gd name="T24" fmla="*/ 4 w 26"/>
                  <a:gd name="T25" fmla="*/ 77 h 120"/>
                  <a:gd name="T26" fmla="*/ 5 w 26"/>
                  <a:gd name="T27" fmla="*/ 69 h 120"/>
                  <a:gd name="T28" fmla="*/ 5 w 26"/>
                  <a:gd name="T29" fmla="*/ 72 h 120"/>
                  <a:gd name="T30" fmla="*/ 5 w 26"/>
                  <a:gd name="T31" fmla="*/ 69 h 120"/>
                  <a:gd name="T32" fmla="*/ 6 w 26"/>
                  <a:gd name="T33" fmla="*/ 66 h 120"/>
                  <a:gd name="T34" fmla="*/ 6 w 26"/>
                  <a:gd name="T35" fmla="*/ 66 h 120"/>
                  <a:gd name="T36" fmla="*/ 7 w 26"/>
                  <a:gd name="T37" fmla="*/ 60 h 120"/>
                  <a:gd name="T38" fmla="*/ 7 w 26"/>
                  <a:gd name="T39" fmla="*/ 63 h 120"/>
                  <a:gd name="T40" fmla="*/ 7 w 26"/>
                  <a:gd name="T41" fmla="*/ 60 h 120"/>
                  <a:gd name="T42" fmla="*/ 8 w 26"/>
                  <a:gd name="T43" fmla="*/ 58 h 120"/>
                  <a:gd name="T44" fmla="*/ 11 w 26"/>
                  <a:gd name="T45" fmla="*/ 47 h 120"/>
                  <a:gd name="T46" fmla="*/ 15 w 26"/>
                  <a:gd name="T47" fmla="*/ 33 h 120"/>
                  <a:gd name="T48" fmla="*/ 16 w 26"/>
                  <a:gd name="T49" fmla="*/ 33 h 120"/>
                  <a:gd name="T50" fmla="*/ 24 w 26"/>
                  <a:gd name="T51" fmla="*/ 5 h 120"/>
                  <a:gd name="T52" fmla="*/ 22 w 26"/>
                  <a:gd name="T53" fmla="*/ 10 h 120"/>
                  <a:gd name="T54" fmla="*/ 22 w 26"/>
                  <a:gd name="T55" fmla="*/ 11 h 120"/>
                  <a:gd name="T56" fmla="*/ 26 w 26"/>
                  <a:gd name="T57" fmla="*/ 0 h 120"/>
                  <a:gd name="T58" fmla="*/ 26 w 26"/>
                  <a:gd name="T59" fmla="*/ 1 h 120"/>
                  <a:gd name="T60" fmla="*/ 24 w 26"/>
                  <a:gd name="T61" fmla="*/ 6 h 120"/>
                  <a:gd name="T62" fmla="*/ 26 w 26"/>
                  <a:gd name="T6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0">
                    <a:moveTo>
                      <a:pt x="0" y="109"/>
                    </a:moveTo>
                    <a:cubicBezTo>
                      <a:pt x="0" y="116"/>
                      <a:pt x="0" y="120"/>
                      <a:pt x="0" y="120"/>
                    </a:cubicBezTo>
                    <a:cubicBezTo>
                      <a:pt x="0" y="118"/>
                      <a:pt x="0" y="115"/>
                      <a:pt x="0" y="113"/>
                    </a:cubicBezTo>
                    <a:cubicBezTo>
                      <a:pt x="0" y="112"/>
                      <a:pt x="0" y="110"/>
                      <a:pt x="0" y="109"/>
                    </a:cubicBezTo>
                    <a:close/>
                    <a:moveTo>
                      <a:pt x="1" y="96"/>
                    </a:moveTo>
                    <a:cubicBezTo>
                      <a:pt x="0" y="99"/>
                      <a:pt x="0" y="101"/>
                      <a:pt x="0" y="103"/>
                    </a:cubicBezTo>
                    <a:cubicBezTo>
                      <a:pt x="0" y="105"/>
                      <a:pt x="0" y="107"/>
                      <a:pt x="0" y="109"/>
                    </a:cubicBezTo>
                    <a:cubicBezTo>
                      <a:pt x="0" y="107"/>
                      <a:pt x="1" y="105"/>
                      <a:pt x="1" y="103"/>
                    </a:cubicBezTo>
                    <a:cubicBezTo>
                      <a:pt x="1" y="103"/>
                      <a:pt x="1" y="102"/>
                      <a:pt x="1" y="101"/>
                    </a:cubicBezTo>
                    <a:cubicBezTo>
                      <a:pt x="1" y="100"/>
                      <a:pt x="1" y="98"/>
                      <a:pt x="1" y="96"/>
                    </a:cubicBezTo>
                    <a:close/>
                    <a:moveTo>
                      <a:pt x="2" y="86"/>
                    </a:moveTo>
                    <a:cubicBezTo>
                      <a:pt x="2" y="87"/>
                      <a:pt x="2" y="88"/>
                      <a:pt x="1" y="89"/>
                    </a:cubicBezTo>
                    <a:cubicBezTo>
                      <a:pt x="1" y="90"/>
                      <a:pt x="1" y="90"/>
                      <a:pt x="1" y="91"/>
                    </a:cubicBezTo>
                    <a:cubicBezTo>
                      <a:pt x="1" y="92"/>
                      <a:pt x="1" y="94"/>
                      <a:pt x="2" y="95"/>
                    </a:cubicBezTo>
                    <a:cubicBezTo>
                      <a:pt x="2" y="94"/>
                      <a:pt x="2" y="92"/>
                      <a:pt x="2" y="91"/>
                    </a:cubicBezTo>
                    <a:cubicBezTo>
                      <a:pt x="2" y="91"/>
                      <a:pt x="2" y="91"/>
                      <a:pt x="2" y="91"/>
                    </a:cubicBezTo>
                    <a:cubicBezTo>
                      <a:pt x="2" y="89"/>
                      <a:pt x="2" y="87"/>
                      <a:pt x="2" y="86"/>
                    </a:cubicBezTo>
                    <a:close/>
                    <a:moveTo>
                      <a:pt x="3" y="79"/>
                    </a:moveTo>
                    <a:cubicBezTo>
                      <a:pt x="3" y="80"/>
                      <a:pt x="3" y="80"/>
                      <a:pt x="3" y="81"/>
                    </a:cubicBezTo>
                    <a:cubicBezTo>
                      <a:pt x="3" y="82"/>
                      <a:pt x="3" y="84"/>
                      <a:pt x="3" y="85"/>
                    </a:cubicBezTo>
                    <a:cubicBezTo>
                      <a:pt x="3" y="84"/>
                      <a:pt x="3" y="84"/>
                      <a:pt x="3" y="83"/>
                    </a:cubicBezTo>
                    <a:cubicBezTo>
                      <a:pt x="3" y="82"/>
                      <a:pt x="3" y="80"/>
                      <a:pt x="3" y="79"/>
                    </a:cubicBezTo>
                    <a:close/>
                    <a:moveTo>
                      <a:pt x="4" y="73"/>
                    </a:moveTo>
                    <a:cubicBezTo>
                      <a:pt x="4" y="74"/>
                      <a:pt x="4" y="74"/>
                      <a:pt x="4" y="75"/>
                    </a:cubicBezTo>
                    <a:cubicBezTo>
                      <a:pt x="4" y="76"/>
                      <a:pt x="4" y="77"/>
                      <a:pt x="4" y="78"/>
                    </a:cubicBezTo>
                    <a:cubicBezTo>
                      <a:pt x="4" y="78"/>
                      <a:pt x="4" y="77"/>
                      <a:pt x="4" y="77"/>
                    </a:cubicBezTo>
                    <a:cubicBezTo>
                      <a:pt x="4" y="76"/>
                      <a:pt x="4" y="74"/>
                      <a:pt x="4" y="73"/>
                    </a:cubicBezTo>
                    <a:close/>
                    <a:moveTo>
                      <a:pt x="5" y="69"/>
                    </a:moveTo>
                    <a:cubicBezTo>
                      <a:pt x="5" y="69"/>
                      <a:pt x="5" y="70"/>
                      <a:pt x="5" y="70"/>
                    </a:cubicBezTo>
                    <a:cubicBezTo>
                      <a:pt x="5" y="71"/>
                      <a:pt x="5" y="72"/>
                      <a:pt x="5" y="72"/>
                    </a:cubicBezTo>
                    <a:cubicBezTo>
                      <a:pt x="5" y="71"/>
                      <a:pt x="5" y="71"/>
                      <a:pt x="5" y="71"/>
                    </a:cubicBezTo>
                    <a:cubicBezTo>
                      <a:pt x="5" y="70"/>
                      <a:pt x="5" y="70"/>
                      <a:pt x="5" y="69"/>
                    </a:cubicBezTo>
                    <a:close/>
                    <a:moveTo>
                      <a:pt x="6" y="65"/>
                    </a:moveTo>
                    <a:cubicBezTo>
                      <a:pt x="6" y="65"/>
                      <a:pt x="6" y="65"/>
                      <a:pt x="6" y="66"/>
                    </a:cubicBezTo>
                    <a:cubicBezTo>
                      <a:pt x="6" y="66"/>
                      <a:pt x="6" y="67"/>
                      <a:pt x="6" y="67"/>
                    </a:cubicBezTo>
                    <a:cubicBezTo>
                      <a:pt x="6" y="67"/>
                      <a:pt x="6" y="67"/>
                      <a:pt x="6" y="66"/>
                    </a:cubicBezTo>
                    <a:cubicBezTo>
                      <a:pt x="6" y="66"/>
                      <a:pt x="6" y="65"/>
                      <a:pt x="6" y="65"/>
                    </a:cubicBezTo>
                    <a:close/>
                    <a:moveTo>
                      <a:pt x="7" y="60"/>
                    </a:moveTo>
                    <a:cubicBezTo>
                      <a:pt x="7" y="60"/>
                      <a:pt x="7" y="61"/>
                      <a:pt x="7" y="62"/>
                    </a:cubicBezTo>
                    <a:cubicBezTo>
                      <a:pt x="7" y="62"/>
                      <a:pt x="7" y="63"/>
                      <a:pt x="7" y="63"/>
                    </a:cubicBezTo>
                    <a:cubicBezTo>
                      <a:pt x="7" y="62"/>
                      <a:pt x="7" y="61"/>
                      <a:pt x="8" y="61"/>
                    </a:cubicBezTo>
                    <a:lnTo>
                      <a:pt x="7" y="60"/>
                    </a:lnTo>
                    <a:close/>
                    <a:moveTo>
                      <a:pt x="11" y="47"/>
                    </a:moveTo>
                    <a:cubicBezTo>
                      <a:pt x="10" y="50"/>
                      <a:pt x="9" y="54"/>
                      <a:pt x="8" y="58"/>
                    </a:cubicBezTo>
                    <a:cubicBezTo>
                      <a:pt x="8" y="58"/>
                      <a:pt x="8" y="58"/>
                      <a:pt x="8" y="58"/>
                    </a:cubicBezTo>
                    <a:cubicBezTo>
                      <a:pt x="9" y="54"/>
                      <a:pt x="10" y="50"/>
                      <a:pt x="11" y="47"/>
                    </a:cubicBezTo>
                    <a:close/>
                    <a:moveTo>
                      <a:pt x="15" y="33"/>
                    </a:moveTo>
                    <a:cubicBezTo>
                      <a:pt x="15" y="33"/>
                      <a:pt x="15" y="33"/>
                      <a:pt x="15" y="33"/>
                    </a:cubicBezTo>
                    <a:cubicBezTo>
                      <a:pt x="15" y="33"/>
                      <a:pt x="15" y="33"/>
                      <a:pt x="15" y="33"/>
                    </a:cubicBezTo>
                    <a:cubicBezTo>
                      <a:pt x="16" y="33"/>
                      <a:pt x="16" y="33"/>
                      <a:pt x="16" y="33"/>
                    </a:cubicBezTo>
                    <a:cubicBezTo>
                      <a:pt x="16" y="33"/>
                      <a:pt x="15" y="33"/>
                      <a:pt x="15" y="33"/>
                    </a:cubicBezTo>
                    <a:close/>
                    <a:moveTo>
                      <a:pt x="24" y="5"/>
                    </a:moveTo>
                    <a:cubicBezTo>
                      <a:pt x="24" y="5"/>
                      <a:pt x="24" y="5"/>
                      <a:pt x="24" y="5"/>
                    </a:cubicBezTo>
                    <a:cubicBezTo>
                      <a:pt x="24" y="7"/>
                      <a:pt x="23" y="8"/>
                      <a:pt x="22" y="10"/>
                    </a:cubicBezTo>
                    <a:cubicBezTo>
                      <a:pt x="22" y="11"/>
                      <a:pt x="22" y="11"/>
                      <a:pt x="22" y="12"/>
                    </a:cubicBezTo>
                    <a:cubicBezTo>
                      <a:pt x="22" y="11"/>
                      <a:pt x="22" y="11"/>
                      <a:pt x="22" y="11"/>
                    </a:cubicBezTo>
                    <a:cubicBezTo>
                      <a:pt x="23" y="9"/>
                      <a:pt x="23" y="7"/>
                      <a:pt x="24" y="5"/>
                    </a:cubicBezTo>
                    <a:close/>
                    <a:moveTo>
                      <a:pt x="26" y="0"/>
                    </a:moveTo>
                    <a:cubicBezTo>
                      <a:pt x="26" y="0"/>
                      <a:pt x="26" y="0"/>
                      <a:pt x="26" y="0"/>
                    </a:cubicBezTo>
                    <a:cubicBezTo>
                      <a:pt x="26" y="1"/>
                      <a:pt x="26" y="1"/>
                      <a:pt x="26" y="1"/>
                    </a:cubicBezTo>
                    <a:cubicBezTo>
                      <a:pt x="26" y="2"/>
                      <a:pt x="25" y="2"/>
                      <a:pt x="25" y="3"/>
                    </a:cubicBezTo>
                    <a:cubicBezTo>
                      <a:pt x="25" y="4"/>
                      <a:pt x="24" y="5"/>
                      <a:pt x="24" y="6"/>
                    </a:cubicBezTo>
                    <a:cubicBezTo>
                      <a:pt x="25" y="4"/>
                      <a:pt x="26" y="2"/>
                      <a:pt x="26" y="1"/>
                    </a:cubicBezTo>
                    <a:lnTo>
                      <a:pt x="26" y="0"/>
                    </a:lnTo>
                    <a:close/>
                  </a:path>
                </a:pathLst>
              </a:custGeom>
              <a:solidFill>
                <a:srgbClr val="6C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1" name="Freeform 3093"/>
              <p:cNvSpPr>
                <a:spLocks noEditPoints="1"/>
              </p:cNvSpPr>
              <p:nvPr/>
            </p:nvSpPr>
            <p:spPr bwMode="auto">
              <a:xfrm>
                <a:off x="1254" y="3563"/>
                <a:ext cx="43" cy="219"/>
              </a:xfrm>
              <a:custGeom>
                <a:avLst/>
                <a:gdLst>
                  <a:gd name="T0" fmla="*/ 6 w 20"/>
                  <a:gd name="T1" fmla="*/ 103 h 103"/>
                  <a:gd name="T2" fmla="*/ 7 w 20"/>
                  <a:gd name="T3" fmla="*/ 102 h 103"/>
                  <a:gd name="T4" fmla="*/ 8 w 20"/>
                  <a:gd name="T5" fmla="*/ 90 h 103"/>
                  <a:gd name="T6" fmla="*/ 9 w 20"/>
                  <a:gd name="T7" fmla="*/ 81 h 103"/>
                  <a:gd name="T8" fmla="*/ 5 w 20"/>
                  <a:gd name="T9" fmla="*/ 101 h 103"/>
                  <a:gd name="T10" fmla="*/ 7 w 20"/>
                  <a:gd name="T11" fmla="*/ 86 h 103"/>
                  <a:gd name="T12" fmla="*/ 9 w 20"/>
                  <a:gd name="T13" fmla="*/ 69 h 103"/>
                  <a:gd name="T14" fmla="*/ 1 w 20"/>
                  <a:gd name="T15" fmla="*/ 63 h 103"/>
                  <a:gd name="T16" fmla="*/ 4 w 20"/>
                  <a:gd name="T17" fmla="*/ 48 h 103"/>
                  <a:gd name="T18" fmla="*/ 5 w 20"/>
                  <a:gd name="T19" fmla="*/ 47 h 103"/>
                  <a:gd name="T20" fmla="*/ 1 w 20"/>
                  <a:gd name="T21" fmla="*/ 70 h 103"/>
                  <a:gd name="T22" fmla="*/ 1 w 20"/>
                  <a:gd name="T23" fmla="*/ 56 h 103"/>
                  <a:gd name="T24" fmla="*/ 4 w 20"/>
                  <a:gd name="T25" fmla="*/ 45 h 103"/>
                  <a:gd name="T26" fmla="*/ 4 w 20"/>
                  <a:gd name="T27" fmla="*/ 44 h 103"/>
                  <a:gd name="T28" fmla="*/ 1 w 20"/>
                  <a:gd name="T29" fmla="*/ 61 h 103"/>
                  <a:gd name="T30" fmla="*/ 11 w 20"/>
                  <a:gd name="T31" fmla="*/ 20 h 103"/>
                  <a:gd name="T32" fmla="*/ 2 w 20"/>
                  <a:gd name="T33" fmla="*/ 79 h 103"/>
                  <a:gd name="T34" fmla="*/ 5 w 20"/>
                  <a:gd name="T35" fmla="*/ 54 h 103"/>
                  <a:gd name="T36" fmla="*/ 7 w 20"/>
                  <a:gd name="T37" fmla="*/ 30 h 103"/>
                  <a:gd name="T38" fmla="*/ 5 w 20"/>
                  <a:gd name="T39" fmla="*/ 56 h 103"/>
                  <a:gd name="T40" fmla="*/ 2 w 20"/>
                  <a:gd name="T41" fmla="*/ 82 h 103"/>
                  <a:gd name="T42" fmla="*/ 6 w 20"/>
                  <a:gd name="T43" fmla="*/ 61 h 103"/>
                  <a:gd name="T44" fmla="*/ 9 w 20"/>
                  <a:gd name="T45" fmla="*/ 32 h 103"/>
                  <a:gd name="T46" fmla="*/ 6 w 20"/>
                  <a:gd name="T47" fmla="*/ 63 h 103"/>
                  <a:gd name="T48" fmla="*/ 3 w 20"/>
                  <a:gd name="T49" fmla="*/ 90 h 103"/>
                  <a:gd name="T50" fmla="*/ 8 w 20"/>
                  <a:gd name="T51" fmla="*/ 59 h 103"/>
                  <a:gd name="T52" fmla="*/ 12 w 20"/>
                  <a:gd name="T53" fmla="*/ 17 h 103"/>
                  <a:gd name="T54" fmla="*/ 9 w 20"/>
                  <a:gd name="T55" fmla="*/ 62 h 103"/>
                  <a:gd name="T56" fmla="*/ 4 w 20"/>
                  <a:gd name="T57" fmla="*/ 93 h 103"/>
                  <a:gd name="T58" fmla="*/ 6 w 20"/>
                  <a:gd name="T59" fmla="*/ 82 h 103"/>
                  <a:gd name="T60" fmla="*/ 12 w 20"/>
                  <a:gd name="T61" fmla="*/ 45 h 103"/>
                  <a:gd name="T62" fmla="*/ 14 w 20"/>
                  <a:gd name="T63" fmla="*/ 8 h 103"/>
                  <a:gd name="T64" fmla="*/ 15 w 20"/>
                  <a:gd name="T65" fmla="*/ 7 h 103"/>
                  <a:gd name="T66" fmla="*/ 13 w 20"/>
                  <a:gd name="T67" fmla="*/ 41 h 103"/>
                  <a:gd name="T68" fmla="*/ 15 w 20"/>
                  <a:gd name="T69" fmla="*/ 35 h 103"/>
                  <a:gd name="T70" fmla="*/ 17 w 20"/>
                  <a:gd name="T71" fmla="*/ 3 h 103"/>
                  <a:gd name="T72" fmla="*/ 17 w 20"/>
                  <a:gd name="T73" fmla="*/ 2 h 103"/>
                  <a:gd name="T74" fmla="*/ 16 w 20"/>
                  <a:gd name="T75" fmla="*/ 31 h 103"/>
                  <a:gd name="T76" fmla="*/ 17 w 20"/>
                  <a:gd name="T77" fmla="*/ 22 h 103"/>
                  <a:gd name="T78" fmla="*/ 18 w 20"/>
                  <a:gd name="T79" fmla="*/ 0 h 103"/>
                  <a:gd name="T80" fmla="*/ 18 w 20"/>
                  <a:gd name="T81" fmla="*/ 15 h 103"/>
                  <a:gd name="T82" fmla="*/ 19 w 20"/>
                  <a:gd name="T8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03">
                    <a:moveTo>
                      <a:pt x="9" y="81"/>
                    </a:moveTo>
                    <a:cubicBezTo>
                      <a:pt x="8" y="88"/>
                      <a:pt x="7" y="94"/>
                      <a:pt x="6" y="103"/>
                    </a:cubicBezTo>
                    <a:cubicBezTo>
                      <a:pt x="6" y="103"/>
                      <a:pt x="6" y="103"/>
                      <a:pt x="6" y="103"/>
                    </a:cubicBezTo>
                    <a:cubicBezTo>
                      <a:pt x="7" y="103"/>
                      <a:pt x="7" y="103"/>
                      <a:pt x="7" y="102"/>
                    </a:cubicBezTo>
                    <a:cubicBezTo>
                      <a:pt x="7" y="101"/>
                      <a:pt x="7" y="101"/>
                      <a:pt x="7" y="100"/>
                    </a:cubicBezTo>
                    <a:cubicBezTo>
                      <a:pt x="8" y="96"/>
                      <a:pt x="8" y="93"/>
                      <a:pt x="8" y="90"/>
                    </a:cubicBezTo>
                    <a:cubicBezTo>
                      <a:pt x="9" y="88"/>
                      <a:pt x="9" y="86"/>
                      <a:pt x="9" y="83"/>
                    </a:cubicBezTo>
                    <a:cubicBezTo>
                      <a:pt x="9" y="82"/>
                      <a:pt x="9" y="82"/>
                      <a:pt x="9" y="81"/>
                    </a:cubicBezTo>
                    <a:close/>
                    <a:moveTo>
                      <a:pt x="9" y="69"/>
                    </a:moveTo>
                    <a:cubicBezTo>
                      <a:pt x="7" y="80"/>
                      <a:pt x="6" y="87"/>
                      <a:pt x="5" y="101"/>
                    </a:cubicBezTo>
                    <a:cubicBezTo>
                      <a:pt x="6" y="102"/>
                      <a:pt x="6" y="102"/>
                      <a:pt x="6" y="102"/>
                    </a:cubicBezTo>
                    <a:cubicBezTo>
                      <a:pt x="6" y="97"/>
                      <a:pt x="6" y="92"/>
                      <a:pt x="7" y="86"/>
                    </a:cubicBezTo>
                    <a:cubicBezTo>
                      <a:pt x="8" y="83"/>
                      <a:pt x="8" y="79"/>
                      <a:pt x="9" y="75"/>
                    </a:cubicBezTo>
                    <a:cubicBezTo>
                      <a:pt x="9" y="73"/>
                      <a:pt x="9" y="71"/>
                      <a:pt x="9" y="69"/>
                    </a:cubicBezTo>
                    <a:close/>
                    <a:moveTo>
                      <a:pt x="1" y="70"/>
                    </a:moveTo>
                    <a:cubicBezTo>
                      <a:pt x="0" y="68"/>
                      <a:pt x="0" y="66"/>
                      <a:pt x="1" y="63"/>
                    </a:cubicBezTo>
                    <a:cubicBezTo>
                      <a:pt x="1" y="61"/>
                      <a:pt x="2" y="59"/>
                      <a:pt x="3" y="56"/>
                    </a:cubicBezTo>
                    <a:cubicBezTo>
                      <a:pt x="4" y="54"/>
                      <a:pt x="4" y="51"/>
                      <a:pt x="4" y="48"/>
                    </a:cubicBezTo>
                    <a:cubicBezTo>
                      <a:pt x="5" y="46"/>
                      <a:pt x="5" y="45"/>
                      <a:pt x="5" y="43"/>
                    </a:cubicBezTo>
                    <a:cubicBezTo>
                      <a:pt x="5" y="44"/>
                      <a:pt x="5" y="46"/>
                      <a:pt x="5" y="47"/>
                    </a:cubicBezTo>
                    <a:cubicBezTo>
                      <a:pt x="5" y="51"/>
                      <a:pt x="4" y="54"/>
                      <a:pt x="3" y="57"/>
                    </a:cubicBezTo>
                    <a:cubicBezTo>
                      <a:pt x="2" y="63"/>
                      <a:pt x="0" y="64"/>
                      <a:pt x="1" y="70"/>
                    </a:cubicBezTo>
                    <a:close/>
                    <a:moveTo>
                      <a:pt x="1" y="61"/>
                    </a:moveTo>
                    <a:cubicBezTo>
                      <a:pt x="0" y="60"/>
                      <a:pt x="0" y="58"/>
                      <a:pt x="1" y="56"/>
                    </a:cubicBezTo>
                    <a:cubicBezTo>
                      <a:pt x="1" y="55"/>
                      <a:pt x="2" y="53"/>
                      <a:pt x="3" y="51"/>
                    </a:cubicBezTo>
                    <a:cubicBezTo>
                      <a:pt x="3" y="49"/>
                      <a:pt x="3" y="47"/>
                      <a:pt x="4" y="45"/>
                    </a:cubicBezTo>
                    <a:cubicBezTo>
                      <a:pt x="4" y="44"/>
                      <a:pt x="4" y="43"/>
                      <a:pt x="4" y="41"/>
                    </a:cubicBezTo>
                    <a:cubicBezTo>
                      <a:pt x="4" y="42"/>
                      <a:pt x="4" y="43"/>
                      <a:pt x="4" y="44"/>
                    </a:cubicBezTo>
                    <a:cubicBezTo>
                      <a:pt x="4" y="47"/>
                      <a:pt x="3" y="49"/>
                      <a:pt x="3" y="52"/>
                    </a:cubicBezTo>
                    <a:cubicBezTo>
                      <a:pt x="2" y="56"/>
                      <a:pt x="0" y="57"/>
                      <a:pt x="1" y="61"/>
                    </a:cubicBezTo>
                    <a:close/>
                    <a:moveTo>
                      <a:pt x="14" y="8"/>
                    </a:moveTo>
                    <a:cubicBezTo>
                      <a:pt x="13" y="11"/>
                      <a:pt x="12" y="15"/>
                      <a:pt x="11" y="20"/>
                    </a:cubicBezTo>
                    <a:cubicBezTo>
                      <a:pt x="6" y="34"/>
                      <a:pt x="0" y="38"/>
                      <a:pt x="0" y="54"/>
                    </a:cubicBezTo>
                    <a:cubicBezTo>
                      <a:pt x="0" y="63"/>
                      <a:pt x="1" y="71"/>
                      <a:pt x="2" y="79"/>
                    </a:cubicBezTo>
                    <a:cubicBezTo>
                      <a:pt x="1" y="75"/>
                      <a:pt x="1" y="71"/>
                      <a:pt x="2" y="67"/>
                    </a:cubicBezTo>
                    <a:cubicBezTo>
                      <a:pt x="3" y="63"/>
                      <a:pt x="4" y="59"/>
                      <a:pt x="5" y="54"/>
                    </a:cubicBezTo>
                    <a:cubicBezTo>
                      <a:pt x="6" y="50"/>
                      <a:pt x="7" y="45"/>
                      <a:pt x="7" y="40"/>
                    </a:cubicBezTo>
                    <a:cubicBezTo>
                      <a:pt x="7" y="36"/>
                      <a:pt x="7" y="34"/>
                      <a:pt x="7" y="30"/>
                    </a:cubicBezTo>
                    <a:cubicBezTo>
                      <a:pt x="7" y="33"/>
                      <a:pt x="8" y="35"/>
                      <a:pt x="8" y="38"/>
                    </a:cubicBezTo>
                    <a:cubicBezTo>
                      <a:pt x="7" y="44"/>
                      <a:pt x="7" y="50"/>
                      <a:pt x="5" y="56"/>
                    </a:cubicBezTo>
                    <a:cubicBezTo>
                      <a:pt x="3" y="66"/>
                      <a:pt x="1" y="68"/>
                      <a:pt x="2" y="79"/>
                    </a:cubicBezTo>
                    <a:cubicBezTo>
                      <a:pt x="2" y="80"/>
                      <a:pt x="2" y="81"/>
                      <a:pt x="2" y="82"/>
                    </a:cubicBezTo>
                    <a:cubicBezTo>
                      <a:pt x="2" y="80"/>
                      <a:pt x="2" y="78"/>
                      <a:pt x="3" y="76"/>
                    </a:cubicBezTo>
                    <a:cubicBezTo>
                      <a:pt x="4" y="71"/>
                      <a:pt x="5" y="66"/>
                      <a:pt x="6" y="61"/>
                    </a:cubicBezTo>
                    <a:cubicBezTo>
                      <a:pt x="7" y="55"/>
                      <a:pt x="8" y="49"/>
                      <a:pt x="8" y="43"/>
                    </a:cubicBezTo>
                    <a:cubicBezTo>
                      <a:pt x="9" y="39"/>
                      <a:pt x="9" y="36"/>
                      <a:pt x="9" y="32"/>
                    </a:cubicBezTo>
                    <a:cubicBezTo>
                      <a:pt x="9" y="35"/>
                      <a:pt x="9" y="38"/>
                      <a:pt x="9" y="41"/>
                    </a:cubicBezTo>
                    <a:cubicBezTo>
                      <a:pt x="9" y="48"/>
                      <a:pt x="8" y="56"/>
                      <a:pt x="6" y="63"/>
                    </a:cubicBezTo>
                    <a:cubicBezTo>
                      <a:pt x="5" y="72"/>
                      <a:pt x="3" y="76"/>
                      <a:pt x="2" y="84"/>
                    </a:cubicBezTo>
                    <a:cubicBezTo>
                      <a:pt x="3" y="86"/>
                      <a:pt x="3" y="88"/>
                      <a:pt x="3" y="90"/>
                    </a:cubicBezTo>
                    <a:cubicBezTo>
                      <a:pt x="3" y="87"/>
                      <a:pt x="4" y="84"/>
                      <a:pt x="4" y="81"/>
                    </a:cubicBezTo>
                    <a:cubicBezTo>
                      <a:pt x="5" y="74"/>
                      <a:pt x="7" y="67"/>
                      <a:pt x="8" y="59"/>
                    </a:cubicBezTo>
                    <a:cubicBezTo>
                      <a:pt x="10" y="51"/>
                      <a:pt x="11" y="43"/>
                      <a:pt x="11" y="34"/>
                    </a:cubicBezTo>
                    <a:cubicBezTo>
                      <a:pt x="12" y="28"/>
                      <a:pt x="12" y="23"/>
                      <a:pt x="12" y="17"/>
                    </a:cubicBezTo>
                    <a:cubicBezTo>
                      <a:pt x="12" y="21"/>
                      <a:pt x="12" y="25"/>
                      <a:pt x="12" y="29"/>
                    </a:cubicBezTo>
                    <a:cubicBezTo>
                      <a:pt x="12" y="40"/>
                      <a:pt x="10" y="51"/>
                      <a:pt x="9" y="62"/>
                    </a:cubicBezTo>
                    <a:cubicBezTo>
                      <a:pt x="6" y="75"/>
                      <a:pt x="4" y="80"/>
                      <a:pt x="4" y="92"/>
                    </a:cubicBezTo>
                    <a:cubicBezTo>
                      <a:pt x="4" y="93"/>
                      <a:pt x="4" y="93"/>
                      <a:pt x="4" y="93"/>
                    </a:cubicBezTo>
                    <a:cubicBezTo>
                      <a:pt x="4" y="96"/>
                      <a:pt x="5" y="98"/>
                      <a:pt x="5" y="100"/>
                    </a:cubicBezTo>
                    <a:cubicBezTo>
                      <a:pt x="5" y="94"/>
                      <a:pt x="5" y="89"/>
                      <a:pt x="6" y="82"/>
                    </a:cubicBezTo>
                    <a:cubicBezTo>
                      <a:pt x="7" y="76"/>
                      <a:pt x="8" y="69"/>
                      <a:pt x="9" y="62"/>
                    </a:cubicBezTo>
                    <a:cubicBezTo>
                      <a:pt x="9" y="56"/>
                      <a:pt x="10" y="51"/>
                      <a:pt x="12" y="45"/>
                    </a:cubicBezTo>
                    <a:cubicBezTo>
                      <a:pt x="13" y="36"/>
                      <a:pt x="13" y="27"/>
                      <a:pt x="14" y="19"/>
                    </a:cubicBezTo>
                    <a:cubicBezTo>
                      <a:pt x="14" y="15"/>
                      <a:pt x="14" y="12"/>
                      <a:pt x="14" y="8"/>
                    </a:cubicBezTo>
                    <a:close/>
                    <a:moveTo>
                      <a:pt x="17" y="3"/>
                    </a:moveTo>
                    <a:cubicBezTo>
                      <a:pt x="16" y="4"/>
                      <a:pt x="15" y="5"/>
                      <a:pt x="15" y="7"/>
                    </a:cubicBezTo>
                    <a:cubicBezTo>
                      <a:pt x="15" y="8"/>
                      <a:pt x="15" y="10"/>
                      <a:pt x="15" y="12"/>
                    </a:cubicBezTo>
                    <a:cubicBezTo>
                      <a:pt x="15" y="22"/>
                      <a:pt x="14" y="31"/>
                      <a:pt x="13" y="41"/>
                    </a:cubicBezTo>
                    <a:cubicBezTo>
                      <a:pt x="13" y="39"/>
                      <a:pt x="14" y="38"/>
                      <a:pt x="14" y="36"/>
                    </a:cubicBezTo>
                    <a:cubicBezTo>
                      <a:pt x="15" y="35"/>
                      <a:pt x="15" y="35"/>
                      <a:pt x="15" y="35"/>
                    </a:cubicBezTo>
                    <a:cubicBezTo>
                      <a:pt x="15" y="30"/>
                      <a:pt x="16" y="26"/>
                      <a:pt x="16" y="21"/>
                    </a:cubicBezTo>
                    <a:cubicBezTo>
                      <a:pt x="16" y="15"/>
                      <a:pt x="16" y="9"/>
                      <a:pt x="17" y="3"/>
                    </a:cubicBezTo>
                    <a:close/>
                    <a:moveTo>
                      <a:pt x="18" y="1"/>
                    </a:moveTo>
                    <a:cubicBezTo>
                      <a:pt x="18" y="1"/>
                      <a:pt x="17" y="1"/>
                      <a:pt x="17" y="2"/>
                    </a:cubicBezTo>
                    <a:cubicBezTo>
                      <a:pt x="17" y="6"/>
                      <a:pt x="17" y="10"/>
                      <a:pt x="17" y="14"/>
                    </a:cubicBezTo>
                    <a:cubicBezTo>
                      <a:pt x="17" y="20"/>
                      <a:pt x="16" y="25"/>
                      <a:pt x="16" y="31"/>
                    </a:cubicBezTo>
                    <a:cubicBezTo>
                      <a:pt x="16" y="30"/>
                      <a:pt x="17" y="28"/>
                      <a:pt x="17" y="27"/>
                    </a:cubicBezTo>
                    <a:cubicBezTo>
                      <a:pt x="17" y="25"/>
                      <a:pt x="17" y="24"/>
                      <a:pt x="17" y="22"/>
                    </a:cubicBezTo>
                    <a:cubicBezTo>
                      <a:pt x="18" y="15"/>
                      <a:pt x="18" y="8"/>
                      <a:pt x="18" y="1"/>
                    </a:cubicBezTo>
                    <a:close/>
                    <a:moveTo>
                      <a:pt x="18" y="0"/>
                    </a:moveTo>
                    <a:cubicBezTo>
                      <a:pt x="18" y="1"/>
                      <a:pt x="18" y="1"/>
                      <a:pt x="18" y="1"/>
                    </a:cubicBezTo>
                    <a:cubicBezTo>
                      <a:pt x="18" y="5"/>
                      <a:pt x="18" y="10"/>
                      <a:pt x="18" y="15"/>
                    </a:cubicBezTo>
                    <a:cubicBezTo>
                      <a:pt x="18" y="17"/>
                      <a:pt x="18" y="19"/>
                      <a:pt x="18" y="20"/>
                    </a:cubicBezTo>
                    <a:cubicBezTo>
                      <a:pt x="20" y="9"/>
                      <a:pt x="19" y="1"/>
                      <a:pt x="19" y="1"/>
                    </a:cubicBezTo>
                    <a:cubicBezTo>
                      <a:pt x="19" y="1"/>
                      <a:pt x="18" y="0"/>
                      <a:pt x="1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2" name="Freeform 3094"/>
              <p:cNvSpPr>
                <a:spLocks noEditPoints="1"/>
              </p:cNvSpPr>
              <p:nvPr/>
            </p:nvSpPr>
            <p:spPr bwMode="auto">
              <a:xfrm>
                <a:off x="1303" y="3440"/>
                <a:ext cx="37" cy="257"/>
              </a:xfrm>
              <a:custGeom>
                <a:avLst/>
                <a:gdLst>
                  <a:gd name="T0" fmla="*/ 9 w 17"/>
                  <a:gd name="T1" fmla="*/ 108 h 121"/>
                  <a:gd name="T2" fmla="*/ 9 w 17"/>
                  <a:gd name="T3" fmla="*/ 107 h 121"/>
                  <a:gd name="T4" fmla="*/ 5 w 17"/>
                  <a:gd name="T5" fmla="*/ 16 h 121"/>
                  <a:gd name="T6" fmla="*/ 6 w 17"/>
                  <a:gd name="T7" fmla="*/ 44 h 121"/>
                  <a:gd name="T8" fmla="*/ 12 w 17"/>
                  <a:gd name="T9" fmla="*/ 101 h 121"/>
                  <a:gd name="T10" fmla="*/ 9 w 17"/>
                  <a:gd name="T11" fmla="*/ 79 h 121"/>
                  <a:gd name="T12" fmla="*/ 11 w 17"/>
                  <a:gd name="T13" fmla="*/ 102 h 121"/>
                  <a:gd name="T14" fmla="*/ 9 w 17"/>
                  <a:gd name="T15" fmla="*/ 89 h 121"/>
                  <a:gd name="T16" fmla="*/ 10 w 17"/>
                  <a:gd name="T17" fmla="*/ 102 h 121"/>
                  <a:gd name="T18" fmla="*/ 9 w 17"/>
                  <a:gd name="T19" fmla="*/ 101 h 121"/>
                  <a:gd name="T20" fmla="*/ 9 w 17"/>
                  <a:gd name="T21" fmla="*/ 102 h 121"/>
                  <a:gd name="T22" fmla="*/ 12 w 17"/>
                  <a:gd name="T23" fmla="*/ 121 h 121"/>
                  <a:gd name="T24" fmla="*/ 14 w 17"/>
                  <a:gd name="T25" fmla="*/ 51 h 121"/>
                  <a:gd name="T26" fmla="*/ 13 w 17"/>
                  <a:gd name="T27" fmla="*/ 50 h 121"/>
                  <a:gd name="T28" fmla="*/ 16 w 17"/>
                  <a:gd name="T29" fmla="*/ 94 h 121"/>
                  <a:gd name="T30" fmla="*/ 11 w 17"/>
                  <a:gd name="T31" fmla="*/ 37 h 121"/>
                  <a:gd name="T32" fmla="*/ 16 w 17"/>
                  <a:gd name="T33" fmla="*/ 101 h 121"/>
                  <a:gd name="T34" fmla="*/ 8 w 17"/>
                  <a:gd name="T35" fmla="*/ 25 h 121"/>
                  <a:gd name="T36" fmla="*/ 8 w 17"/>
                  <a:gd name="T37" fmla="*/ 24 h 121"/>
                  <a:gd name="T38" fmla="*/ 7 w 17"/>
                  <a:gd name="T39" fmla="*/ 21 h 121"/>
                  <a:gd name="T40" fmla="*/ 6 w 17"/>
                  <a:gd name="T41" fmla="*/ 20 h 121"/>
                  <a:gd name="T42" fmla="*/ 0 w 17"/>
                  <a:gd name="T43" fmla="*/ 11 h 121"/>
                  <a:gd name="T44" fmla="*/ 0 w 17"/>
                  <a:gd name="T45" fmla="*/ 22 h 121"/>
                  <a:gd name="T46" fmla="*/ 2 w 17"/>
                  <a:gd name="T47" fmla="*/ 4 h 121"/>
                  <a:gd name="T48" fmla="*/ 1 w 17"/>
                  <a:gd name="T49" fmla="*/ 25 h 121"/>
                  <a:gd name="T50" fmla="*/ 3 w 17"/>
                  <a:gd name="T51" fmla="*/ 46 h 121"/>
                  <a:gd name="T52" fmla="*/ 3 w 17"/>
                  <a:gd name="T53" fmla="*/ 1 h 121"/>
                  <a:gd name="T54" fmla="*/ 2 w 17"/>
                  <a:gd name="T55" fmla="*/ 18 h 121"/>
                  <a:gd name="T56" fmla="*/ 4 w 17"/>
                  <a:gd name="T57" fmla="*/ 52 h 121"/>
                  <a:gd name="T58" fmla="*/ 4 w 17"/>
                  <a:gd name="T59" fmla="*/ 50 h 121"/>
                  <a:gd name="T60" fmla="*/ 4 w 17"/>
                  <a:gd name="T61" fmla="*/ 0 h 121"/>
                  <a:gd name="T62" fmla="*/ 3 w 17"/>
                  <a:gd name="T63" fmla="*/ 19 h 121"/>
                  <a:gd name="T64" fmla="*/ 6 w 17"/>
                  <a:gd name="T65" fmla="*/ 59 h 121"/>
                  <a:gd name="T66" fmla="*/ 6 w 17"/>
                  <a:gd name="T67" fmla="*/ 54 h 121"/>
                  <a:gd name="T68" fmla="*/ 5 w 17"/>
                  <a:gd name="T69" fmla="*/ 2 h 121"/>
                  <a:gd name="T70" fmla="*/ 4 w 17"/>
                  <a:gd name="T7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121">
                    <a:moveTo>
                      <a:pt x="9" y="104"/>
                    </a:moveTo>
                    <a:cubicBezTo>
                      <a:pt x="9" y="105"/>
                      <a:pt x="9" y="107"/>
                      <a:pt x="9" y="108"/>
                    </a:cubicBezTo>
                    <a:cubicBezTo>
                      <a:pt x="9" y="109"/>
                      <a:pt x="9" y="110"/>
                      <a:pt x="9" y="110"/>
                    </a:cubicBezTo>
                    <a:cubicBezTo>
                      <a:pt x="9" y="109"/>
                      <a:pt x="9" y="108"/>
                      <a:pt x="9" y="107"/>
                    </a:cubicBezTo>
                    <a:cubicBezTo>
                      <a:pt x="9" y="106"/>
                      <a:pt x="9" y="105"/>
                      <a:pt x="9" y="104"/>
                    </a:cubicBezTo>
                    <a:close/>
                    <a:moveTo>
                      <a:pt x="5" y="16"/>
                    </a:moveTo>
                    <a:cubicBezTo>
                      <a:pt x="5" y="19"/>
                      <a:pt x="5" y="22"/>
                      <a:pt x="5" y="25"/>
                    </a:cubicBezTo>
                    <a:cubicBezTo>
                      <a:pt x="5" y="31"/>
                      <a:pt x="5" y="37"/>
                      <a:pt x="6" y="44"/>
                    </a:cubicBezTo>
                    <a:cubicBezTo>
                      <a:pt x="7" y="66"/>
                      <a:pt x="12" y="86"/>
                      <a:pt x="13" y="109"/>
                    </a:cubicBezTo>
                    <a:cubicBezTo>
                      <a:pt x="13" y="106"/>
                      <a:pt x="13" y="104"/>
                      <a:pt x="12" y="101"/>
                    </a:cubicBezTo>
                    <a:cubicBezTo>
                      <a:pt x="11" y="92"/>
                      <a:pt x="10" y="83"/>
                      <a:pt x="8" y="74"/>
                    </a:cubicBezTo>
                    <a:cubicBezTo>
                      <a:pt x="9" y="76"/>
                      <a:pt x="9" y="77"/>
                      <a:pt x="9" y="79"/>
                    </a:cubicBezTo>
                    <a:cubicBezTo>
                      <a:pt x="10" y="90"/>
                      <a:pt x="11" y="100"/>
                      <a:pt x="12" y="110"/>
                    </a:cubicBezTo>
                    <a:cubicBezTo>
                      <a:pt x="12" y="107"/>
                      <a:pt x="11" y="105"/>
                      <a:pt x="11" y="102"/>
                    </a:cubicBezTo>
                    <a:cubicBezTo>
                      <a:pt x="10" y="96"/>
                      <a:pt x="10" y="91"/>
                      <a:pt x="9" y="85"/>
                    </a:cubicBezTo>
                    <a:cubicBezTo>
                      <a:pt x="9" y="86"/>
                      <a:pt x="9" y="87"/>
                      <a:pt x="9" y="89"/>
                    </a:cubicBezTo>
                    <a:cubicBezTo>
                      <a:pt x="10" y="96"/>
                      <a:pt x="10" y="103"/>
                      <a:pt x="11" y="110"/>
                    </a:cubicBezTo>
                    <a:cubicBezTo>
                      <a:pt x="11" y="108"/>
                      <a:pt x="10" y="105"/>
                      <a:pt x="10" y="102"/>
                    </a:cubicBezTo>
                    <a:cubicBezTo>
                      <a:pt x="9" y="99"/>
                      <a:pt x="9" y="96"/>
                      <a:pt x="9" y="93"/>
                    </a:cubicBezTo>
                    <a:cubicBezTo>
                      <a:pt x="9" y="96"/>
                      <a:pt x="9" y="98"/>
                      <a:pt x="9" y="101"/>
                    </a:cubicBezTo>
                    <a:cubicBezTo>
                      <a:pt x="9" y="103"/>
                      <a:pt x="9" y="105"/>
                      <a:pt x="9" y="107"/>
                    </a:cubicBezTo>
                    <a:cubicBezTo>
                      <a:pt x="9" y="105"/>
                      <a:pt x="9" y="103"/>
                      <a:pt x="9" y="102"/>
                    </a:cubicBezTo>
                    <a:cubicBezTo>
                      <a:pt x="9" y="102"/>
                      <a:pt x="10" y="106"/>
                      <a:pt x="10" y="115"/>
                    </a:cubicBezTo>
                    <a:cubicBezTo>
                      <a:pt x="10" y="119"/>
                      <a:pt x="11" y="121"/>
                      <a:pt x="12" y="121"/>
                    </a:cubicBezTo>
                    <a:cubicBezTo>
                      <a:pt x="13" y="121"/>
                      <a:pt x="15" y="115"/>
                      <a:pt x="16" y="101"/>
                    </a:cubicBezTo>
                    <a:cubicBezTo>
                      <a:pt x="17" y="88"/>
                      <a:pt x="16" y="68"/>
                      <a:pt x="14" y="51"/>
                    </a:cubicBezTo>
                    <a:cubicBezTo>
                      <a:pt x="14" y="58"/>
                      <a:pt x="15" y="73"/>
                      <a:pt x="17" y="86"/>
                    </a:cubicBezTo>
                    <a:cubicBezTo>
                      <a:pt x="17" y="86"/>
                      <a:pt x="14" y="70"/>
                      <a:pt x="13" y="50"/>
                    </a:cubicBezTo>
                    <a:cubicBezTo>
                      <a:pt x="13" y="46"/>
                      <a:pt x="12" y="43"/>
                      <a:pt x="12" y="39"/>
                    </a:cubicBezTo>
                    <a:cubicBezTo>
                      <a:pt x="12" y="50"/>
                      <a:pt x="13" y="73"/>
                      <a:pt x="16" y="94"/>
                    </a:cubicBezTo>
                    <a:cubicBezTo>
                      <a:pt x="16" y="94"/>
                      <a:pt x="12" y="70"/>
                      <a:pt x="11" y="41"/>
                    </a:cubicBezTo>
                    <a:cubicBezTo>
                      <a:pt x="11" y="40"/>
                      <a:pt x="11" y="38"/>
                      <a:pt x="11" y="37"/>
                    </a:cubicBezTo>
                    <a:cubicBezTo>
                      <a:pt x="11" y="35"/>
                      <a:pt x="10" y="33"/>
                      <a:pt x="10" y="32"/>
                    </a:cubicBezTo>
                    <a:cubicBezTo>
                      <a:pt x="11" y="47"/>
                      <a:pt x="12" y="75"/>
                      <a:pt x="16" y="101"/>
                    </a:cubicBezTo>
                    <a:cubicBezTo>
                      <a:pt x="16" y="101"/>
                      <a:pt x="10" y="69"/>
                      <a:pt x="9" y="30"/>
                    </a:cubicBezTo>
                    <a:cubicBezTo>
                      <a:pt x="9" y="28"/>
                      <a:pt x="9" y="27"/>
                      <a:pt x="8" y="25"/>
                    </a:cubicBezTo>
                    <a:cubicBezTo>
                      <a:pt x="9" y="44"/>
                      <a:pt x="11" y="76"/>
                      <a:pt x="16" y="104"/>
                    </a:cubicBezTo>
                    <a:cubicBezTo>
                      <a:pt x="16" y="104"/>
                      <a:pt x="8" y="69"/>
                      <a:pt x="8" y="24"/>
                    </a:cubicBezTo>
                    <a:cubicBezTo>
                      <a:pt x="7" y="23"/>
                      <a:pt x="7" y="22"/>
                      <a:pt x="7" y="21"/>
                    </a:cubicBezTo>
                    <a:cubicBezTo>
                      <a:pt x="7" y="21"/>
                      <a:pt x="7" y="21"/>
                      <a:pt x="7" y="21"/>
                    </a:cubicBezTo>
                    <a:cubicBezTo>
                      <a:pt x="7" y="43"/>
                      <a:pt x="9" y="76"/>
                      <a:pt x="15" y="105"/>
                    </a:cubicBezTo>
                    <a:cubicBezTo>
                      <a:pt x="15" y="105"/>
                      <a:pt x="7" y="69"/>
                      <a:pt x="6" y="20"/>
                    </a:cubicBezTo>
                    <a:cubicBezTo>
                      <a:pt x="6" y="18"/>
                      <a:pt x="5" y="17"/>
                      <a:pt x="5" y="16"/>
                    </a:cubicBezTo>
                    <a:close/>
                    <a:moveTo>
                      <a:pt x="0" y="11"/>
                    </a:moveTo>
                    <a:cubicBezTo>
                      <a:pt x="0" y="12"/>
                      <a:pt x="0" y="14"/>
                      <a:pt x="0" y="16"/>
                    </a:cubicBezTo>
                    <a:cubicBezTo>
                      <a:pt x="0" y="18"/>
                      <a:pt x="0" y="20"/>
                      <a:pt x="0" y="22"/>
                    </a:cubicBezTo>
                    <a:cubicBezTo>
                      <a:pt x="0" y="18"/>
                      <a:pt x="0" y="15"/>
                      <a:pt x="0" y="11"/>
                    </a:cubicBezTo>
                    <a:close/>
                    <a:moveTo>
                      <a:pt x="2" y="4"/>
                    </a:moveTo>
                    <a:cubicBezTo>
                      <a:pt x="2" y="5"/>
                      <a:pt x="1" y="6"/>
                      <a:pt x="1" y="7"/>
                    </a:cubicBezTo>
                    <a:cubicBezTo>
                      <a:pt x="1" y="13"/>
                      <a:pt x="1" y="19"/>
                      <a:pt x="1" y="25"/>
                    </a:cubicBezTo>
                    <a:cubicBezTo>
                      <a:pt x="1" y="29"/>
                      <a:pt x="1" y="34"/>
                      <a:pt x="1" y="38"/>
                    </a:cubicBezTo>
                    <a:cubicBezTo>
                      <a:pt x="2" y="41"/>
                      <a:pt x="2" y="43"/>
                      <a:pt x="3" y="46"/>
                    </a:cubicBezTo>
                    <a:cubicBezTo>
                      <a:pt x="1" y="32"/>
                      <a:pt x="1" y="18"/>
                      <a:pt x="2" y="4"/>
                    </a:cubicBezTo>
                    <a:close/>
                    <a:moveTo>
                      <a:pt x="3" y="1"/>
                    </a:moveTo>
                    <a:cubicBezTo>
                      <a:pt x="3" y="1"/>
                      <a:pt x="3" y="2"/>
                      <a:pt x="2" y="2"/>
                    </a:cubicBezTo>
                    <a:cubicBezTo>
                      <a:pt x="2" y="8"/>
                      <a:pt x="2" y="13"/>
                      <a:pt x="2" y="18"/>
                    </a:cubicBezTo>
                    <a:cubicBezTo>
                      <a:pt x="2" y="25"/>
                      <a:pt x="2" y="32"/>
                      <a:pt x="3" y="39"/>
                    </a:cubicBezTo>
                    <a:cubicBezTo>
                      <a:pt x="3" y="44"/>
                      <a:pt x="3" y="48"/>
                      <a:pt x="4" y="52"/>
                    </a:cubicBezTo>
                    <a:cubicBezTo>
                      <a:pt x="4" y="52"/>
                      <a:pt x="4" y="53"/>
                      <a:pt x="5" y="54"/>
                    </a:cubicBezTo>
                    <a:cubicBezTo>
                      <a:pt x="4" y="53"/>
                      <a:pt x="4" y="51"/>
                      <a:pt x="4" y="50"/>
                    </a:cubicBezTo>
                    <a:cubicBezTo>
                      <a:pt x="3" y="33"/>
                      <a:pt x="2" y="17"/>
                      <a:pt x="3" y="1"/>
                    </a:cubicBezTo>
                    <a:close/>
                    <a:moveTo>
                      <a:pt x="4" y="0"/>
                    </a:moveTo>
                    <a:cubicBezTo>
                      <a:pt x="4" y="0"/>
                      <a:pt x="4" y="0"/>
                      <a:pt x="4" y="0"/>
                    </a:cubicBezTo>
                    <a:cubicBezTo>
                      <a:pt x="3" y="6"/>
                      <a:pt x="3" y="13"/>
                      <a:pt x="3" y="19"/>
                    </a:cubicBezTo>
                    <a:cubicBezTo>
                      <a:pt x="3" y="26"/>
                      <a:pt x="4" y="32"/>
                      <a:pt x="4" y="39"/>
                    </a:cubicBezTo>
                    <a:cubicBezTo>
                      <a:pt x="4" y="46"/>
                      <a:pt x="5" y="52"/>
                      <a:pt x="6" y="59"/>
                    </a:cubicBezTo>
                    <a:cubicBezTo>
                      <a:pt x="6" y="60"/>
                      <a:pt x="7" y="62"/>
                      <a:pt x="7" y="64"/>
                    </a:cubicBezTo>
                    <a:cubicBezTo>
                      <a:pt x="7" y="60"/>
                      <a:pt x="6" y="57"/>
                      <a:pt x="6" y="54"/>
                    </a:cubicBezTo>
                    <a:cubicBezTo>
                      <a:pt x="5" y="41"/>
                      <a:pt x="4" y="28"/>
                      <a:pt x="4" y="15"/>
                    </a:cubicBezTo>
                    <a:cubicBezTo>
                      <a:pt x="2" y="7"/>
                      <a:pt x="4" y="3"/>
                      <a:pt x="5" y="2"/>
                    </a:cubicBezTo>
                    <a:cubicBezTo>
                      <a:pt x="5" y="1"/>
                      <a:pt x="5" y="1"/>
                      <a:pt x="5" y="0"/>
                    </a:cubicBezTo>
                    <a:lnTo>
                      <a:pt x="4"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3" name="Freeform 3095"/>
              <p:cNvSpPr>
                <a:spLocks noEditPoints="1"/>
              </p:cNvSpPr>
              <p:nvPr/>
            </p:nvSpPr>
            <p:spPr bwMode="auto">
              <a:xfrm>
                <a:off x="1323" y="3400"/>
                <a:ext cx="21" cy="119"/>
              </a:xfrm>
              <a:custGeom>
                <a:avLst/>
                <a:gdLst>
                  <a:gd name="T0" fmla="*/ 0 w 10"/>
                  <a:gd name="T1" fmla="*/ 1 h 56"/>
                  <a:gd name="T2" fmla="*/ 0 w 10"/>
                  <a:gd name="T3" fmla="*/ 6 h 56"/>
                  <a:gd name="T4" fmla="*/ 3 w 10"/>
                  <a:gd name="T5" fmla="*/ 26 h 56"/>
                  <a:gd name="T6" fmla="*/ 7 w 10"/>
                  <a:gd name="T7" fmla="*/ 46 h 56"/>
                  <a:gd name="T8" fmla="*/ 0 w 10"/>
                  <a:gd name="T9" fmla="*/ 1 h 56"/>
                  <a:gd name="T10" fmla="*/ 1 w 10"/>
                  <a:gd name="T11" fmla="*/ 0 h 56"/>
                  <a:gd name="T12" fmla="*/ 1 w 10"/>
                  <a:gd name="T13" fmla="*/ 0 h 56"/>
                  <a:gd name="T14" fmla="*/ 8 w 10"/>
                  <a:gd name="T15" fmla="*/ 50 h 56"/>
                  <a:gd name="T16" fmla="*/ 10 w 10"/>
                  <a:gd name="T17" fmla="*/ 56 h 56"/>
                  <a:gd name="T18" fmla="*/ 10 w 10"/>
                  <a:gd name="T19" fmla="*/ 51 h 56"/>
                  <a:gd name="T20" fmla="*/ 2 w 10"/>
                  <a:gd name="T21" fmla="*/ 3 h 56"/>
                  <a:gd name="T22" fmla="*/ 1 w 10"/>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56">
                    <a:moveTo>
                      <a:pt x="0" y="1"/>
                    </a:moveTo>
                    <a:cubicBezTo>
                      <a:pt x="0" y="2"/>
                      <a:pt x="0" y="3"/>
                      <a:pt x="0" y="6"/>
                    </a:cubicBezTo>
                    <a:cubicBezTo>
                      <a:pt x="1" y="11"/>
                      <a:pt x="2" y="18"/>
                      <a:pt x="3" y="26"/>
                    </a:cubicBezTo>
                    <a:cubicBezTo>
                      <a:pt x="4" y="31"/>
                      <a:pt x="6" y="40"/>
                      <a:pt x="7" y="46"/>
                    </a:cubicBezTo>
                    <a:cubicBezTo>
                      <a:pt x="6" y="36"/>
                      <a:pt x="3" y="18"/>
                      <a:pt x="0" y="1"/>
                    </a:cubicBezTo>
                    <a:close/>
                    <a:moveTo>
                      <a:pt x="1" y="0"/>
                    </a:moveTo>
                    <a:cubicBezTo>
                      <a:pt x="1" y="0"/>
                      <a:pt x="1" y="0"/>
                      <a:pt x="1" y="0"/>
                    </a:cubicBezTo>
                    <a:cubicBezTo>
                      <a:pt x="3" y="10"/>
                      <a:pt x="6" y="27"/>
                      <a:pt x="8" y="50"/>
                    </a:cubicBezTo>
                    <a:cubicBezTo>
                      <a:pt x="9" y="54"/>
                      <a:pt x="9" y="56"/>
                      <a:pt x="10" y="56"/>
                    </a:cubicBezTo>
                    <a:cubicBezTo>
                      <a:pt x="10" y="56"/>
                      <a:pt x="10" y="54"/>
                      <a:pt x="10" y="51"/>
                    </a:cubicBezTo>
                    <a:cubicBezTo>
                      <a:pt x="10" y="33"/>
                      <a:pt x="2" y="3"/>
                      <a:pt x="2" y="3"/>
                    </a:cubicBezTo>
                    <a:cubicBezTo>
                      <a:pt x="2" y="1"/>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4" name="Freeform 3096"/>
              <p:cNvSpPr>
                <a:spLocks noEditPoints="1"/>
              </p:cNvSpPr>
              <p:nvPr/>
            </p:nvSpPr>
            <p:spPr bwMode="auto">
              <a:xfrm>
                <a:off x="1229" y="3487"/>
                <a:ext cx="25" cy="51"/>
              </a:xfrm>
              <a:custGeom>
                <a:avLst/>
                <a:gdLst>
                  <a:gd name="T0" fmla="*/ 3 w 12"/>
                  <a:gd name="T1" fmla="*/ 20 h 24"/>
                  <a:gd name="T2" fmla="*/ 4 w 12"/>
                  <a:gd name="T3" fmla="*/ 24 h 24"/>
                  <a:gd name="T4" fmla="*/ 3 w 12"/>
                  <a:gd name="T5" fmla="*/ 20 h 24"/>
                  <a:gd name="T6" fmla="*/ 5 w 12"/>
                  <a:gd name="T7" fmla="*/ 0 h 24"/>
                  <a:gd name="T8" fmla="*/ 0 w 12"/>
                  <a:gd name="T9" fmla="*/ 4 h 24"/>
                  <a:gd name="T10" fmla="*/ 3 w 12"/>
                  <a:gd name="T11" fmla="*/ 19 h 24"/>
                  <a:gd name="T12" fmla="*/ 4 w 12"/>
                  <a:gd name="T13" fmla="*/ 24 h 24"/>
                  <a:gd name="T14" fmla="*/ 5 w 12"/>
                  <a:gd name="T15" fmla="*/ 24 h 24"/>
                  <a:gd name="T16" fmla="*/ 7 w 12"/>
                  <a:gd name="T17" fmla="*/ 20 h 24"/>
                  <a:gd name="T18" fmla="*/ 11 w 12"/>
                  <a:gd name="T19" fmla="*/ 10 h 24"/>
                  <a:gd name="T20" fmla="*/ 6 w 12"/>
                  <a:gd name="T21" fmla="*/ 2 h 24"/>
                  <a:gd name="T22" fmla="*/ 5 w 1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4">
                    <a:moveTo>
                      <a:pt x="3" y="20"/>
                    </a:moveTo>
                    <a:cubicBezTo>
                      <a:pt x="3" y="22"/>
                      <a:pt x="3" y="23"/>
                      <a:pt x="4" y="24"/>
                    </a:cubicBezTo>
                    <a:cubicBezTo>
                      <a:pt x="3" y="22"/>
                      <a:pt x="3" y="21"/>
                      <a:pt x="3" y="20"/>
                    </a:cubicBezTo>
                    <a:close/>
                    <a:moveTo>
                      <a:pt x="5" y="0"/>
                    </a:moveTo>
                    <a:cubicBezTo>
                      <a:pt x="3" y="0"/>
                      <a:pt x="0" y="4"/>
                      <a:pt x="0" y="4"/>
                    </a:cubicBezTo>
                    <a:cubicBezTo>
                      <a:pt x="0" y="4"/>
                      <a:pt x="3" y="11"/>
                      <a:pt x="3" y="19"/>
                    </a:cubicBezTo>
                    <a:cubicBezTo>
                      <a:pt x="3" y="20"/>
                      <a:pt x="4" y="22"/>
                      <a:pt x="4" y="24"/>
                    </a:cubicBezTo>
                    <a:cubicBezTo>
                      <a:pt x="5" y="24"/>
                      <a:pt x="5" y="24"/>
                      <a:pt x="5" y="24"/>
                    </a:cubicBezTo>
                    <a:cubicBezTo>
                      <a:pt x="6" y="24"/>
                      <a:pt x="7" y="22"/>
                      <a:pt x="7" y="20"/>
                    </a:cubicBezTo>
                    <a:cubicBezTo>
                      <a:pt x="8" y="15"/>
                      <a:pt x="12" y="10"/>
                      <a:pt x="11" y="10"/>
                    </a:cubicBezTo>
                    <a:cubicBezTo>
                      <a:pt x="11" y="10"/>
                      <a:pt x="6" y="7"/>
                      <a:pt x="6" y="2"/>
                    </a:cubicBezTo>
                    <a:cubicBezTo>
                      <a:pt x="6" y="0"/>
                      <a:pt x="5" y="0"/>
                      <a:pt x="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5" name="Freeform 3097"/>
              <p:cNvSpPr>
                <a:spLocks noEditPoints="1"/>
              </p:cNvSpPr>
              <p:nvPr/>
            </p:nvSpPr>
            <p:spPr bwMode="auto">
              <a:xfrm>
                <a:off x="1216" y="3508"/>
                <a:ext cx="15" cy="104"/>
              </a:xfrm>
              <a:custGeom>
                <a:avLst/>
                <a:gdLst>
                  <a:gd name="T0" fmla="*/ 2 w 7"/>
                  <a:gd name="T1" fmla="*/ 28 h 49"/>
                  <a:gd name="T2" fmla="*/ 3 w 7"/>
                  <a:gd name="T3" fmla="*/ 45 h 49"/>
                  <a:gd name="T4" fmla="*/ 4 w 7"/>
                  <a:gd name="T5" fmla="*/ 47 h 49"/>
                  <a:gd name="T6" fmla="*/ 3 w 7"/>
                  <a:gd name="T7" fmla="*/ 33 h 49"/>
                  <a:gd name="T8" fmla="*/ 2 w 7"/>
                  <a:gd name="T9" fmla="*/ 28 h 49"/>
                  <a:gd name="T10" fmla="*/ 2 w 7"/>
                  <a:gd name="T11" fmla="*/ 20 h 49"/>
                  <a:gd name="T12" fmla="*/ 2 w 7"/>
                  <a:gd name="T13" fmla="*/ 25 h 49"/>
                  <a:gd name="T14" fmla="*/ 4 w 7"/>
                  <a:gd name="T15" fmla="*/ 35 h 49"/>
                  <a:gd name="T16" fmla="*/ 5 w 7"/>
                  <a:gd name="T17" fmla="*/ 49 h 49"/>
                  <a:gd name="T18" fmla="*/ 5 w 7"/>
                  <a:gd name="T19" fmla="*/ 49 h 49"/>
                  <a:gd name="T20" fmla="*/ 4 w 7"/>
                  <a:gd name="T21" fmla="*/ 31 h 49"/>
                  <a:gd name="T22" fmla="*/ 2 w 7"/>
                  <a:gd name="T23" fmla="*/ 20 h 49"/>
                  <a:gd name="T24" fmla="*/ 2 w 7"/>
                  <a:gd name="T25" fmla="*/ 14 h 49"/>
                  <a:gd name="T26" fmla="*/ 2 w 7"/>
                  <a:gd name="T27" fmla="*/ 18 h 49"/>
                  <a:gd name="T28" fmla="*/ 5 w 7"/>
                  <a:gd name="T29" fmla="*/ 34 h 49"/>
                  <a:gd name="T30" fmla="*/ 6 w 7"/>
                  <a:gd name="T31" fmla="*/ 47 h 49"/>
                  <a:gd name="T32" fmla="*/ 6 w 7"/>
                  <a:gd name="T33" fmla="*/ 36 h 49"/>
                  <a:gd name="T34" fmla="*/ 6 w 7"/>
                  <a:gd name="T35" fmla="*/ 34 h 49"/>
                  <a:gd name="T36" fmla="*/ 5 w 7"/>
                  <a:gd name="T37" fmla="*/ 31 h 49"/>
                  <a:gd name="T38" fmla="*/ 2 w 7"/>
                  <a:gd name="T39" fmla="*/ 14 h 49"/>
                  <a:gd name="T40" fmla="*/ 1 w 7"/>
                  <a:gd name="T41" fmla="*/ 6 h 49"/>
                  <a:gd name="T42" fmla="*/ 2 w 7"/>
                  <a:gd name="T43" fmla="*/ 13 h 49"/>
                  <a:gd name="T44" fmla="*/ 5 w 7"/>
                  <a:gd name="T45" fmla="*/ 24 h 49"/>
                  <a:gd name="T46" fmla="*/ 2 w 7"/>
                  <a:gd name="T47" fmla="*/ 11 h 49"/>
                  <a:gd name="T48" fmla="*/ 1 w 7"/>
                  <a:gd name="T49" fmla="*/ 6 h 49"/>
                  <a:gd name="T50" fmla="*/ 1 w 7"/>
                  <a:gd name="T51" fmla="*/ 4 h 49"/>
                  <a:gd name="T52" fmla="*/ 1 w 7"/>
                  <a:gd name="T53" fmla="*/ 6 h 49"/>
                  <a:gd name="T54" fmla="*/ 2 w 7"/>
                  <a:gd name="T55" fmla="*/ 9 h 49"/>
                  <a:gd name="T56" fmla="*/ 1 w 7"/>
                  <a:gd name="T57" fmla="*/ 4 h 49"/>
                  <a:gd name="T58" fmla="*/ 0 w 7"/>
                  <a:gd name="T59" fmla="*/ 0 h 49"/>
                  <a:gd name="T60" fmla="*/ 1 w 7"/>
                  <a:gd name="T61" fmla="*/ 4 h 49"/>
                  <a:gd name="T62" fmla="*/ 0 w 7"/>
                  <a:gd name="T6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9">
                    <a:moveTo>
                      <a:pt x="2" y="28"/>
                    </a:moveTo>
                    <a:cubicBezTo>
                      <a:pt x="2" y="36"/>
                      <a:pt x="2" y="43"/>
                      <a:pt x="3" y="45"/>
                    </a:cubicBezTo>
                    <a:cubicBezTo>
                      <a:pt x="3" y="46"/>
                      <a:pt x="4" y="47"/>
                      <a:pt x="4" y="47"/>
                    </a:cubicBezTo>
                    <a:cubicBezTo>
                      <a:pt x="4" y="43"/>
                      <a:pt x="3" y="38"/>
                      <a:pt x="3" y="33"/>
                    </a:cubicBezTo>
                    <a:cubicBezTo>
                      <a:pt x="2" y="31"/>
                      <a:pt x="2" y="29"/>
                      <a:pt x="2" y="28"/>
                    </a:cubicBezTo>
                    <a:close/>
                    <a:moveTo>
                      <a:pt x="2" y="20"/>
                    </a:moveTo>
                    <a:cubicBezTo>
                      <a:pt x="2" y="22"/>
                      <a:pt x="2" y="23"/>
                      <a:pt x="2" y="25"/>
                    </a:cubicBezTo>
                    <a:cubicBezTo>
                      <a:pt x="3" y="28"/>
                      <a:pt x="3" y="32"/>
                      <a:pt x="4" y="35"/>
                    </a:cubicBezTo>
                    <a:cubicBezTo>
                      <a:pt x="5" y="40"/>
                      <a:pt x="5" y="45"/>
                      <a:pt x="5" y="49"/>
                    </a:cubicBezTo>
                    <a:cubicBezTo>
                      <a:pt x="5" y="49"/>
                      <a:pt x="5" y="49"/>
                      <a:pt x="5" y="49"/>
                    </a:cubicBezTo>
                    <a:cubicBezTo>
                      <a:pt x="5" y="43"/>
                      <a:pt x="5" y="38"/>
                      <a:pt x="4" y="31"/>
                    </a:cubicBezTo>
                    <a:cubicBezTo>
                      <a:pt x="3" y="28"/>
                      <a:pt x="3" y="24"/>
                      <a:pt x="2" y="20"/>
                    </a:cubicBezTo>
                    <a:close/>
                    <a:moveTo>
                      <a:pt x="2" y="14"/>
                    </a:moveTo>
                    <a:cubicBezTo>
                      <a:pt x="2" y="15"/>
                      <a:pt x="2" y="17"/>
                      <a:pt x="2" y="18"/>
                    </a:cubicBezTo>
                    <a:cubicBezTo>
                      <a:pt x="3" y="24"/>
                      <a:pt x="4" y="29"/>
                      <a:pt x="5" y="34"/>
                    </a:cubicBezTo>
                    <a:cubicBezTo>
                      <a:pt x="6" y="39"/>
                      <a:pt x="6" y="43"/>
                      <a:pt x="6" y="47"/>
                    </a:cubicBezTo>
                    <a:cubicBezTo>
                      <a:pt x="7" y="45"/>
                      <a:pt x="7" y="41"/>
                      <a:pt x="6" y="36"/>
                    </a:cubicBezTo>
                    <a:cubicBezTo>
                      <a:pt x="6" y="36"/>
                      <a:pt x="6" y="35"/>
                      <a:pt x="6" y="34"/>
                    </a:cubicBezTo>
                    <a:cubicBezTo>
                      <a:pt x="6" y="33"/>
                      <a:pt x="6" y="32"/>
                      <a:pt x="5" y="31"/>
                    </a:cubicBezTo>
                    <a:cubicBezTo>
                      <a:pt x="5" y="26"/>
                      <a:pt x="3" y="19"/>
                      <a:pt x="2" y="14"/>
                    </a:cubicBezTo>
                    <a:close/>
                    <a:moveTo>
                      <a:pt x="1" y="6"/>
                    </a:moveTo>
                    <a:cubicBezTo>
                      <a:pt x="2" y="8"/>
                      <a:pt x="2" y="10"/>
                      <a:pt x="2" y="13"/>
                    </a:cubicBezTo>
                    <a:cubicBezTo>
                      <a:pt x="3" y="16"/>
                      <a:pt x="4" y="20"/>
                      <a:pt x="5" y="24"/>
                    </a:cubicBezTo>
                    <a:cubicBezTo>
                      <a:pt x="4" y="19"/>
                      <a:pt x="3" y="15"/>
                      <a:pt x="2" y="11"/>
                    </a:cubicBezTo>
                    <a:cubicBezTo>
                      <a:pt x="2" y="9"/>
                      <a:pt x="2" y="8"/>
                      <a:pt x="1" y="6"/>
                    </a:cubicBezTo>
                    <a:close/>
                    <a:moveTo>
                      <a:pt x="1" y="4"/>
                    </a:moveTo>
                    <a:cubicBezTo>
                      <a:pt x="1" y="4"/>
                      <a:pt x="1" y="5"/>
                      <a:pt x="1" y="6"/>
                    </a:cubicBezTo>
                    <a:cubicBezTo>
                      <a:pt x="2" y="7"/>
                      <a:pt x="2" y="8"/>
                      <a:pt x="2" y="9"/>
                    </a:cubicBezTo>
                    <a:cubicBezTo>
                      <a:pt x="2" y="7"/>
                      <a:pt x="1" y="5"/>
                      <a:pt x="1" y="4"/>
                    </a:cubicBezTo>
                    <a:close/>
                    <a:moveTo>
                      <a:pt x="0" y="0"/>
                    </a:moveTo>
                    <a:cubicBezTo>
                      <a:pt x="0" y="0"/>
                      <a:pt x="1" y="1"/>
                      <a:pt x="1" y="4"/>
                    </a:cubicBezTo>
                    <a:cubicBezTo>
                      <a:pt x="1" y="2"/>
                      <a:pt x="1" y="1"/>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6" name="Freeform 3098"/>
              <p:cNvSpPr>
                <a:spLocks noEditPoints="1"/>
              </p:cNvSpPr>
              <p:nvPr/>
            </p:nvSpPr>
            <p:spPr bwMode="auto">
              <a:xfrm>
                <a:off x="1237" y="3716"/>
                <a:ext cx="30" cy="164"/>
              </a:xfrm>
              <a:custGeom>
                <a:avLst/>
                <a:gdLst>
                  <a:gd name="T0" fmla="*/ 1 w 14"/>
                  <a:gd name="T1" fmla="*/ 37 h 77"/>
                  <a:gd name="T2" fmla="*/ 2 w 14"/>
                  <a:gd name="T3" fmla="*/ 43 h 77"/>
                  <a:gd name="T4" fmla="*/ 6 w 14"/>
                  <a:gd name="T5" fmla="*/ 58 h 77"/>
                  <a:gd name="T6" fmla="*/ 3 w 14"/>
                  <a:gd name="T7" fmla="*/ 43 h 77"/>
                  <a:gd name="T8" fmla="*/ 1 w 14"/>
                  <a:gd name="T9" fmla="*/ 37 h 77"/>
                  <a:gd name="T10" fmla="*/ 0 w 14"/>
                  <a:gd name="T11" fmla="*/ 21 h 77"/>
                  <a:gd name="T12" fmla="*/ 1 w 14"/>
                  <a:gd name="T13" fmla="*/ 32 h 77"/>
                  <a:gd name="T14" fmla="*/ 2 w 14"/>
                  <a:gd name="T15" fmla="*/ 37 h 77"/>
                  <a:gd name="T16" fmla="*/ 7 w 14"/>
                  <a:gd name="T17" fmla="*/ 61 h 77"/>
                  <a:gd name="T18" fmla="*/ 9 w 14"/>
                  <a:gd name="T19" fmla="*/ 68 h 77"/>
                  <a:gd name="T20" fmla="*/ 4 w 14"/>
                  <a:gd name="T21" fmla="*/ 42 h 77"/>
                  <a:gd name="T22" fmla="*/ 1 w 14"/>
                  <a:gd name="T23" fmla="*/ 26 h 77"/>
                  <a:gd name="T24" fmla="*/ 0 w 14"/>
                  <a:gd name="T25" fmla="*/ 21 h 77"/>
                  <a:gd name="T26" fmla="*/ 0 w 14"/>
                  <a:gd name="T27" fmla="*/ 0 h 77"/>
                  <a:gd name="T28" fmla="*/ 0 w 14"/>
                  <a:gd name="T29" fmla="*/ 2 h 77"/>
                  <a:gd name="T30" fmla="*/ 0 w 14"/>
                  <a:gd name="T31" fmla="*/ 15 h 77"/>
                  <a:gd name="T32" fmla="*/ 4 w 14"/>
                  <a:gd name="T33" fmla="*/ 36 h 77"/>
                  <a:gd name="T34" fmla="*/ 9 w 14"/>
                  <a:gd name="T35" fmla="*/ 68 h 77"/>
                  <a:gd name="T36" fmla="*/ 13 w 14"/>
                  <a:gd name="T37" fmla="*/ 77 h 77"/>
                  <a:gd name="T38" fmla="*/ 14 w 14"/>
                  <a:gd name="T39" fmla="*/ 77 h 77"/>
                  <a:gd name="T40" fmla="*/ 14 w 14"/>
                  <a:gd name="T41" fmla="*/ 73 h 77"/>
                  <a:gd name="T42" fmla="*/ 12 w 14"/>
                  <a:gd name="T43" fmla="*/ 53 h 77"/>
                  <a:gd name="T44" fmla="*/ 8 w 14"/>
                  <a:gd name="T45" fmla="*/ 36 h 77"/>
                  <a:gd name="T46" fmla="*/ 8 w 14"/>
                  <a:gd name="T47" fmla="*/ 36 h 77"/>
                  <a:gd name="T48" fmla="*/ 13 w 14"/>
                  <a:gd name="T49" fmla="*/ 76 h 77"/>
                  <a:gd name="T50" fmla="*/ 8 w 14"/>
                  <a:gd name="T51" fmla="*/ 41 h 77"/>
                  <a:gd name="T52" fmla="*/ 4 w 14"/>
                  <a:gd name="T53" fmla="*/ 22 h 77"/>
                  <a:gd name="T54" fmla="*/ 3 w 14"/>
                  <a:gd name="T55" fmla="*/ 15 h 77"/>
                  <a:gd name="T56" fmla="*/ 7 w 14"/>
                  <a:gd name="T57" fmla="*/ 36 h 77"/>
                  <a:gd name="T58" fmla="*/ 13 w 14"/>
                  <a:gd name="T59" fmla="*/ 74 h 77"/>
                  <a:gd name="T60" fmla="*/ 8 w 14"/>
                  <a:gd name="T61" fmla="*/ 44 h 77"/>
                  <a:gd name="T62" fmla="*/ 4 w 14"/>
                  <a:gd name="T63" fmla="*/ 25 h 77"/>
                  <a:gd name="T64" fmla="*/ 2 w 14"/>
                  <a:gd name="T65" fmla="*/ 12 h 77"/>
                  <a:gd name="T66" fmla="*/ 1 w 14"/>
                  <a:gd name="T67" fmla="*/ 2 h 77"/>
                  <a:gd name="T68" fmla="*/ 5 w 14"/>
                  <a:gd name="T69" fmla="*/ 36 h 77"/>
                  <a:gd name="T70" fmla="*/ 10 w 14"/>
                  <a:gd name="T71" fmla="*/ 68 h 77"/>
                  <a:gd name="T72" fmla="*/ 6 w 14"/>
                  <a:gd name="T73" fmla="*/ 42 h 77"/>
                  <a:gd name="T74" fmla="*/ 2 w 14"/>
                  <a:gd name="T75" fmla="*/ 26 h 77"/>
                  <a:gd name="T76" fmla="*/ 1 w 14"/>
                  <a:gd name="T77" fmla="*/ 8 h 77"/>
                  <a:gd name="T78" fmla="*/ 1 w 14"/>
                  <a:gd name="T79" fmla="*/ 2 h 77"/>
                  <a:gd name="T80" fmla="*/ 0 w 14"/>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77">
                    <a:moveTo>
                      <a:pt x="1" y="37"/>
                    </a:moveTo>
                    <a:cubicBezTo>
                      <a:pt x="2" y="39"/>
                      <a:pt x="2" y="41"/>
                      <a:pt x="2" y="43"/>
                    </a:cubicBezTo>
                    <a:cubicBezTo>
                      <a:pt x="3" y="47"/>
                      <a:pt x="5" y="52"/>
                      <a:pt x="6" y="58"/>
                    </a:cubicBezTo>
                    <a:cubicBezTo>
                      <a:pt x="5" y="52"/>
                      <a:pt x="4" y="49"/>
                      <a:pt x="3" y="43"/>
                    </a:cubicBezTo>
                    <a:cubicBezTo>
                      <a:pt x="2" y="41"/>
                      <a:pt x="2" y="39"/>
                      <a:pt x="1" y="37"/>
                    </a:cubicBezTo>
                    <a:close/>
                    <a:moveTo>
                      <a:pt x="0" y="21"/>
                    </a:moveTo>
                    <a:cubicBezTo>
                      <a:pt x="0" y="25"/>
                      <a:pt x="1" y="28"/>
                      <a:pt x="1" y="32"/>
                    </a:cubicBezTo>
                    <a:cubicBezTo>
                      <a:pt x="1" y="33"/>
                      <a:pt x="2" y="35"/>
                      <a:pt x="2" y="37"/>
                    </a:cubicBezTo>
                    <a:cubicBezTo>
                      <a:pt x="4" y="45"/>
                      <a:pt x="6" y="54"/>
                      <a:pt x="7" y="61"/>
                    </a:cubicBezTo>
                    <a:cubicBezTo>
                      <a:pt x="8" y="64"/>
                      <a:pt x="8" y="66"/>
                      <a:pt x="9" y="68"/>
                    </a:cubicBezTo>
                    <a:cubicBezTo>
                      <a:pt x="7" y="54"/>
                      <a:pt x="6" y="50"/>
                      <a:pt x="4" y="42"/>
                    </a:cubicBezTo>
                    <a:cubicBezTo>
                      <a:pt x="3" y="37"/>
                      <a:pt x="2" y="32"/>
                      <a:pt x="1" y="26"/>
                    </a:cubicBezTo>
                    <a:cubicBezTo>
                      <a:pt x="1" y="25"/>
                      <a:pt x="0" y="23"/>
                      <a:pt x="0" y="21"/>
                    </a:cubicBezTo>
                    <a:close/>
                    <a:moveTo>
                      <a:pt x="0" y="0"/>
                    </a:moveTo>
                    <a:cubicBezTo>
                      <a:pt x="0" y="1"/>
                      <a:pt x="0" y="2"/>
                      <a:pt x="0" y="2"/>
                    </a:cubicBezTo>
                    <a:cubicBezTo>
                      <a:pt x="0" y="5"/>
                      <a:pt x="0" y="10"/>
                      <a:pt x="0" y="15"/>
                    </a:cubicBezTo>
                    <a:cubicBezTo>
                      <a:pt x="1" y="22"/>
                      <a:pt x="2" y="29"/>
                      <a:pt x="4" y="36"/>
                    </a:cubicBezTo>
                    <a:cubicBezTo>
                      <a:pt x="7" y="49"/>
                      <a:pt x="9" y="63"/>
                      <a:pt x="9" y="68"/>
                    </a:cubicBezTo>
                    <a:cubicBezTo>
                      <a:pt x="10" y="73"/>
                      <a:pt x="12" y="77"/>
                      <a:pt x="13" y="77"/>
                    </a:cubicBezTo>
                    <a:cubicBezTo>
                      <a:pt x="14" y="77"/>
                      <a:pt x="14" y="77"/>
                      <a:pt x="14" y="77"/>
                    </a:cubicBezTo>
                    <a:cubicBezTo>
                      <a:pt x="14" y="76"/>
                      <a:pt x="14" y="75"/>
                      <a:pt x="14" y="73"/>
                    </a:cubicBezTo>
                    <a:cubicBezTo>
                      <a:pt x="14" y="64"/>
                      <a:pt x="13" y="58"/>
                      <a:pt x="12" y="53"/>
                    </a:cubicBezTo>
                    <a:cubicBezTo>
                      <a:pt x="11" y="47"/>
                      <a:pt x="10" y="41"/>
                      <a:pt x="8" y="36"/>
                    </a:cubicBezTo>
                    <a:cubicBezTo>
                      <a:pt x="8" y="36"/>
                      <a:pt x="8" y="36"/>
                      <a:pt x="8" y="36"/>
                    </a:cubicBezTo>
                    <a:cubicBezTo>
                      <a:pt x="11" y="52"/>
                      <a:pt x="14" y="69"/>
                      <a:pt x="13" y="76"/>
                    </a:cubicBezTo>
                    <a:cubicBezTo>
                      <a:pt x="12" y="56"/>
                      <a:pt x="10" y="52"/>
                      <a:pt x="8" y="41"/>
                    </a:cubicBezTo>
                    <a:cubicBezTo>
                      <a:pt x="7" y="34"/>
                      <a:pt x="5" y="28"/>
                      <a:pt x="4" y="22"/>
                    </a:cubicBezTo>
                    <a:cubicBezTo>
                      <a:pt x="4" y="19"/>
                      <a:pt x="4" y="17"/>
                      <a:pt x="3" y="15"/>
                    </a:cubicBezTo>
                    <a:cubicBezTo>
                      <a:pt x="4" y="22"/>
                      <a:pt x="5" y="29"/>
                      <a:pt x="7" y="36"/>
                    </a:cubicBezTo>
                    <a:cubicBezTo>
                      <a:pt x="10" y="51"/>
                      <a:pt x="13" y="68"/>
                      <a:pt x="13" y="74"/>
                    </a:cubicBezTo>
                    <a:cubicBezTo>
                      <a:pt x="11" y="57"/>
                      <a:pt x="10" y="53"/>
                      <a:pt x="8" y="44"/>
                    </a:cubicBezTo>
                    <a:cubicBezTo>
                      <a:pt x="6" y="37"/>
                      <a:pt x="5" y="32"/>
                      <a:pt x="4" y="25"/>
                    </a:cubicBezTo>
                    <a:cubicBezTo>
                      <a:pt x="3" y="20"/>
                      <a:pt x="3" y="16"/>
                      <a:pt x="2" y="12"/>
                    </a:cubicBezTo>
                    <a:cubicBezTo>
                      <a:pt x="2" y="8"/>
                      <a:pt x="1" y="4"/>
                      <a:pt x="1" y="2"/>
                    </a:cubicBezTo>
                    <a:cubicBezTo>
                      <a:pt x="1" y="14"/>
                      <a:pt x="2" y="25"/>
                      <a:pt x="5" y="36"/>
                    </a:cubicBezTo>
                    <a:cubicBezTo>
                      <a:pt x="8" y="49"/>
                      <a:pt x="11" y="63"/>
                      <a:pt x="10" y="68"/>
                    </a:cubicBezTo>
                    <a:cubicBezTo>
                      <a:pt x="9" y="54"/>
                      <a:pt x="8" y="51"/>
                      <a:pt x="6" y="42"/>
                    </a:cubicBezTo>
                    <a:cubicBezTo>
                      <a:pt x="5" y="37"/>
                      <a:pt x="3" y="32"/>
                      <a:pt x="2" y="26"/>
                    </a:cubicBezTo>
                    <a:cubicBezTo>
                      <a:pt x="2" y="20"/>
                      <a:pt x="1" y="14"/>
                      <a:pt x="1" y="8"/>
                    </a:cubicBezTo>
                    <a:cubicBezTo>
                      <a:pt x="1" y="6"/>
                      <a:pt x="1" y="4"/>
                      <a:pt x="1" y="2"/>
                    </a:cubicBezTo>
                    <a:cubicBezTo>
                      <a:pt x="1" y="1"/>
                      <a:pt x="1" y="1"/>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7" name="Freeform 3099"/>
              <p:cNvSpPr>
                <a:spLocks noEditPoints="1"/>
              </p:cNvSpPr>
              <p:nvPr/>
            </p:nvSpPr>
            <p:spPr bwMode="auto">
              <a:xfrm>
                <a:off x="1289" y="3644"/>
                <a:ext cx="21" cy="198"/>
              </a:xfrm>
              <a:custGeom>
                <a:avLst/>
                <a:gdLst>
                  <a:gd name="T0" fmla="*/ 7 w 10"/>
                  <a:gd name="T1" fmla="*/ 86 h 93"/>
                  <a:gd name="T2" fmla="*/ 5 w 10"/>
                  <a:gd name="T3" fmla="*/ 93 h 93"/>
                  <a:gd name="T4" fmla="*/ 6 w 10"/>
                  <a:gd name="T5" fmla="*/ 92 h 93"/>
                  <a:gd name="T6" fmla="*/ 7 w 10"/>
                  <a:gd name="T7" fmla="*/ 86 h 93"/>
                  <a:gd name="T8" fmla="*/ 8 w 10"/>
                  <a:gd name="T9" fmla="*/ 73 h 93"/>
                  <a:gd name="T10" fmla="*/ 4 w 10"/>
                  <a:gd name="T11" fmla="*/ 93 h 93"/>
                  <a:gd name="T12" fmla="*/ 5 w 10"/>
                  <a:gd name="T13" fmla="*/ 93 h 93"/>
                  <a:gd name="T14" fmla="*/ 5 w 10"/>
                  <a:gd name="T15" fmla="*/ 93 h 93"/>
                  <a:gd name="T16" fmla="*/ 7 w 10"/>
                  <a:gd name="T17" fmla="*/ 81 h 93"/>
                  <a:gd name="T18" fmla="*/ 8 w 10"/>
                  <a:gd name="T19" fmla="*/ 73 h 93"/>
                  <a:gd name="T20" fmla="*/ 9 w 10"/>
                  <a:gd name="T21" fmla="*/ 54 h 93"/>
                  <a:gd name="T22" fmla="*/ 3 w 10"/>
                  <a:gd name="T23" fmla="*/ 90 h 93"/>
                  <a:gd name="T24" fmla="*/ 4 w 10"/>
                  <a:gd name="T25" fmla="*/ 93 h 93"/>
                  <a:gd name="T26" fmla="*/ 8 w 10"/>
                  <a:gd name="T27" fmla="*/ 65 h 93"/>
                  <a:gd name="T28" fmla="*/ 9 w 10"/>
                  <a:gd name="T29" fmla="*/ 54 h 93"/>
                  <a:gd name="T30" fmla="*/ 3 w 10"/>
                  <a:gd name="T31" fmla="*/ 45 h 93"/>
                  <a:gd name="T32" fmla="*/ 0 w 10"/>
                  <a:gd name="T33" fmla="*/ 56 h 93"/>
                  <a:gd name="T34" fmla="*/ 0 w 10"/>
                  <a:gd name="T35" fmla="*/ 57 h 93"/>
                  <a:gd name="T36" fmla="*/ 0 w 10"/>
                  <a:gd name="T37" fmla="*/ 60 h 93"/>
                  <a:gd name="T38" fmla="*/ 0 w 10"/>
                  <a:gd name="T39" fmla="*/ 67 h 93"/>
                  <a:gd name="T40" fmla="*/ 3 w 10"/>
                  <a:gd name="T41" fmla="*/ 45 h 93"/>
                  <a:gd name="T42" fmla="*/ 6 w 10"/>
                  <a:gd name="T43" fmla="*/ 26 h 93"/>
                  <a:gd name="T44" fmla="*/ 4 w 10"/>
                  <a:gd name="T45" fmla="*/ 38 h 93"/>
                  <a:gd name="T46" fmla="*/ 0 w 10"/>
                  <a:gd name="T47" fmla="*/ 68 h 93"/>
                  <a:gd name="T48" fmla="*/ 0 w 10"/>
                  <a:gd name="T49" fmla="*/ 76 h 93"/>
                  <a:gd name="T50" fmla="*/ 6 w 10"/>
                  <a:gd name="T51" fmla="*/ 26 h 93"/>
                  <a:gd name="T52" fmla="*/ 9 w 10"/>
                  <a:gd name="T53" fmla="*/ 11 h 93"/>
                  <a:gd name="T54" fmla="*/ 8 w 10"/>
                  <a:gd name="T55" fmla="*/ 18 h 93"/>
                  <a:gd name="T56" fmla="*/ 0 w 10"/>
                  <a:gd name="T57" fmla="*/ 76 h 93"/>
                  <a:gd name="T58" fmla="*/ 1 w 10"/>
                  <a:gd name="T59" fmla="*/ 84 h 93"/>
                  <a:gd name="T60" fmla="*/ 9 w 10"/>
                  <a:gd name="T61" fmla="*/ 11 h 93"/>
                  <a:gd name="T62" fmla="*/ 10 w 10"/>
                  <a:gd name="T63" fmla="*/ 0 h 93"/>
                  <a:gd name="T64" fmla="*/ 10 w 10"/>
                  <a:gd name="T65" fmla="*/ 5 h 93"/>
                  <a:gd name="T66" fmla="*/ 2 w 10"/>
                  <a:gd name="T67" fmla="*/ 84 h 93"/>
                  <a:gd name="T68" fmla="*/ 3 w 10"/>
                  <a:gd name="T69" fmla="*/ 89 h 93"/>
                  <a:gd name="T70" fmla="*/ 9 w 10"/>
                  <a:gd name="T71" fmla="*/ 39 h 93"/>
                  <a:gd name="T72" fmla="*/ 10 w 10"/>
                  <a:gd name="T73" fmla="*/ 0 h 93"/>
                  <a:gd name="T74" fmla="*/ 10 w 10"/>
                  <a:gd name="T75" fmla="*/ 0 h 93"/>
                  <a:gd name="T76" fmla="*/ 10 w 10"/>
                  <a:gd name="T7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93">
                    <a:moveTo>
                      <a:pt x="7" y="86"/>
                    </a:moveTo>
                    <a:cubicBezTo>
                      <a:pt x="6" y="88"/>
                      <a:pt x="6" y="91"/>
                      <a:pt x="5" y="93"/>
                    </a:cubicBezTo>
                    <a:cubicBezTo>
                      <a:pt x="5" y="93"/>
                      <a:pt x="5" y="92"/>
                      <a:pt x="6" y="92"/>
                    </a:cubicBezTo>
                    <a:cubicBezTo>
                      <a:pt x="6" y="91"/>
                      <a:pt x="6" y="89"/>
                      <a:pt x="7" y="86"/>
                    </a:cubicBezTo>
                    <a:close/>
                    <a:moveTo>
                      <a:pt x="8" y="73"/>
                    </a:moveTo>
                    <a:cubicBezTo>
                      <a:pt x="7" y="79"/>
                      <a:pt x="5" y="86"/>
                      <a:pt x="4" y="93"/>
                    </a:cubicBezTo>
                    <a:cubicBezTo>
                      <a:pt x="4" y="93"/>
                      <a:pt x="4" y="93"/>
                      <a:pt x="5" y="93"/>
                    </a:cubicBezTo>
                    <a:cubicBezTo>
                      <a:pt x="5" y="93"/>
                      <a:pt x="5" y="93"/>
                      <a:pt x="5" y="93"/>
                    </a:cubicBezTo>
                    <a:cubicBezTo>
                      <a:pt x="5" y="90"/>
                      <a:pt x="6" y="86"/>
                      <a:pt x="7" y="81"/>
                    </a:cubicBezTo>
                    <a:cubicBezTo>
                      <a:pt x="7" y="79"/>
                      <a:pt x="7" y="76"/>
                      <a:pt x="8" y="73"/>
                    </a:cubicBezTo>
                    <a:close/>
                    <a:moveTo>
                      <a:pt x="9" y="54"/>
                    </a:moveTo>
                    <a:cubicBezTo>
                      <a:pt x="7" y="65"/>
                      <a:pt x="5" y="77"/>
                      <a:pt x="3" y="90"/>
                    </a:cubicBezTo>
                    <a:cubicBezTo>
                      <a:pt x="3" y="91"/>
                      <a:pt x="3" y="92"/>
                      <a:pt x="4" y="93"/>
                    </a:cubicBezTo>
                    <a:cubicBezTo>
                      <a:pt x="5" y="86"/>
                      <a:pt x="6" y="77"/>
                      <a:pt x="8" y="65"/>
                    </a:cubicBezTo>
                    <a:cubicBezTo>
                      <a:pt x="8" y="62"/>
                      <a:pt x="8" y="58"/>
                      <a:pt x="9" y="54"/>
                    </a:cubicBezTo>
                    <a:close/>
                    <a:moveTo>
                      <a:pt x="3" y="45"/>
                    </a:moveTo>
                    <a:cubicBezTo>
                      <a:pt x="2" y="50"/>
                      <a:pt x="1" y="54"/>
                      <a:pt x="0" y="56"/>
                    </a:cubicBezTo>
                    <a:cubicBezTo>
                      <a:pt x="0" y="57"/>
                      <a:pt x="0" y="57"/>
                      <a:pt x="0" y="57"/>
                    </a:cubicBezTo>
                    <a:cubicBezTo>
                      <a:pt x="0" y="58"/>
                      <a:pt x="0" y="59"/>
                      <a:pt x="0" y="60"/>
                    </a:cubicBezTo>
                    <a:cubicBezTo>
                      <a:pt x="0" y="62"/>
                      <a:pt x="0" y="65"/>
                      <a:pt x="0" y="67"/>
                    </a:cubicBezTo>
                    <a:cubicBezTo>
                      <a:pt x="1" y="62"/>
                      <a:pt x="2" y="54"/>
                      <a:pt x="3" y="45"/>
                    </a:cubicBezTo>
                    <a:close/>
                    <a:moveTo>
                      <a:pt x="6" y="26"/>
                    </a:moveTo>
                    <a:cubicBezTo>
                      <a:pt x="6" y="30"/>
                      <a:pt x="5" y="34"/>
                      <a:pt x="4" y="38"/>
                    </a:cubicBezTo>
                    <a:cubicBezTo>
                      <a:pt x="3" y="47"/>
                      <a:pt x="2" y="57"/>
                      <a:pt x="0" y="68"/>
                    </a:cubicBezTo>
                    <a:cubicBezTo>
                      <a:pt x="0" y="71"/>
                      <a:pt x="0" y="73"/>
                      <a:pt x="0" y="76"/>
                    </a:cubicBezTo>
                    <a:cubicBezTo>
                      <a:pt x="2" y="65"/>
                      <a:pt x="5" y="47"/>
                      <a:pt x="6" y="26"/>
                    </a:cubicBezTo>
                    <a:close/>
                    <a:moveTo>
                      <a:pt x="9" y="11"/>
                    </a:moveTo>
                    <a:cubicBezTo>
                      <a:pt x="9" y="13"/>
                      <a:pt x="8" y="16"/>
                      <a:pt x="8" y="18"/>
                    </a:cubicBezTo>
                    <a:cubicBezTo>
                      <a:pt x="7" y="34"/>
                      <a:pt x="5" y="53"/>
                      <a:pt x="0" y="76"/>
                    </a:cubicBezTo>
                    <a:cubicBezTo>
                      <a:pt x="1" y="79"/>
                      <a:pt x="1" y="81"/>
                      <a:pt x="1" y="84"/>
                    </a:cubicBezTo>
                    <a:cubicBezTo>
                      <a:pt x="4" y="70"/>
                      <a:pt x="8" y="42"/>
                      <a:pt x="9" y="11"/>
                    </a:cubicBezTo>
                    <a:close/>
                    <a:moveTo>
                      <a:pt x="10" y="0"/>
                    </a:moveTo>
                    <a:cubicBezTo>
                      <a:pt x="10" y="1"/>
                      <a:pt x="10" y="3"/>
                      <a:pt x="10" y="5"/>
                    </a:cubicBezTo>
                    <a:cubicBezTo>
                      <a:pt x="10" y="22"/>
                      <a:pt x="8" y="49"/>
                      <a:pt x="2" y="84"/>
                    </a:cubicBezTo>
                    <a:cubicBezTo>
                      <a:pt x="2" y="86"/>
                      <a:pt x="2" y="88"/>
                      <a:pt x="3" y="89"/>
                    </a:cubicBezTo>
                    <a:cubicBezTo>
                      <a:pt x="4" y="79"/>
                      <a:pt x="7" y="61"/>
                      <a:pt x="9" y="39"/>
                    </a:cubicBezTo>
                    <a:cubicBezTo>
                      <a:pt x="10" y="21"/>
                      <a:pt x="10" y="4"/>
                      <a:pt x="10" y="0"/>
                    </a:cubicBezTo>
                    <a:close/>
                    <a:moveTo>
                      <a:pt x="10" y="0"/>
                    </a:moveTo>
                    <a:cubicBezTo>
                      <a:pt x="10" y="0"/>
                      <a:pt x="10" y="0"/>
                      <a:pt x="1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8" name="Freeform 3100"/>
              <p:cNvSpPr>
                <a:spLocks noEditPoints="1"/>
              </p:cNvSpPr>
              <p:nvPr/>
            </p:nvSpPr>
            <p:spPr bwMode="auto">
              <a:xfrm>
                <a:off x="1201" y="3349"/>
                <a:ext cx="151" cy="548"/>
              </a:xfrm>
              <a:custGeom>
                <a:avLst/>
                <a:gdLst>
                  <a:gd name="T0" fmla="*/ 26 w 71"/>
                  <a:gd name="T1" fmla="*/ 258 h 258"/>
                  <a:gd name="T2" fmla="*/ 25 w 71"/>
                  <a:gd name="T3" fmla="*/ 258 h 258"/>
                  <a:gd name="T4" fmla="*/ 25 w 71"/>
                  <a:gd name="T5" fmla="*/ 257 h 258"/>
                  <a:gd name="T6" fmla="*/ 13 w 71"/>
                  <a:gd name="T7" fmla="*/ 198 h 258"/>
                  <a:gd name="T8" fmla="*/ 10 w 71"/>
                  <a:gd name="T9" fmla="*/ 174 h 258"/>
                  <a:gd name="T10" fmla="*/ 7 w 71"/>
                  <a:gd name="T11" fmla="*/ 123 h 258"/>
                  <a:gd name="T12" fmla="*/ 0 w 71"/>
                  <a:gd name="T13" fmla="*/ 69 h 258"/>
                  <a:gd name="T14" fmla="*/ 0 w 71"/>
                  <a:gd name="T15" fmla="*/ 68 h 258"/>
                  <a:gd name="T16" fmla="*/ 28 w 71"/>
                  <a:gd name="T17" fmla="*/ 30 h 258"/>
                  <a:gd name="T18" fmla="*/ 56 w 71"/>
                  <a:gd name="T19" fmla="*/ 0 h 258"/>
                  <a:gd name="T20" fmla="*/ 56 w 71"/>
                  <a:gd name="T21" fmla="*/ 0 h 258"/>
                  <a:gd name="T22" fmla="*/ 56 w 71"/>
                  <a:gd name="T23" fmla="*/ 0 h 258"/>
                  <a:gd name="T24" fmla="*/ 71 w 71"/>
                  <a:gd name="T25" fmla="*/ 88 h 258"/>
                  <a:gd name="T26" fmla="*/ 71 w 71"/>
                  <a:gd name="T27" fmla="*/ 102 h 258"/>
                  <a:gd name="T28" fmla="*/ 56 w 71"/>
                  <a:gd name="T29" fmla="*/ 187 h 258"/>
                  <a:gd name="T30" fmla="*/ 53 w 71"/>
                  <a:gd name="T31" fmla="*/ 231 h 258"/>
                  <a:gd name="T32" fmla="*/ 53 w 71"/>
                  <a:gd name="T33" fmla="*/ 253 h 258"/>
                  <a:gd name="T34" fmla="*/ 53 w 71"/>
                  <a:gd name="T35" fmla="*/ 253 h 258"/>
                  <a:gd name="T36" fmla="*/ 52 w 71"/>
                  <a:gd name="T37" fmla="*/ 255 h 258"/>
                  <a:gd name="T38" fmla="*/ 26 w 71"/>
                  <a:gd name="T39" fmla="*/ 258 h 258"/>
                  <a:gd name="T40" fmla="*/ 52 w 71"/>
                  <a:gd name="T41" fmla="*/ 254 h 258"/>
                  <a:gd name="T42" fmla="*/ 53 w 71"/>
                  <a:gd name="T43" fmla="*/ 253 h 258"/>
                  <a:gd name="T44" fmla="*/ 53 w 71"/>
                  <a:gd name="T45" fmla="*/ 253 h 258"/>
                  <a:gd name="T46" fmla="*/ 52 w 71"/>
                  <a:gd name="T47" fmla="*/ 231 h 258"/>
                  <a:gd name="T48" fmla="*/ 55 w 71"/>
                  <a:gd name="T49" fmla="*/ 187 h 258"/>
                  <a:gd name="T50" fmla="*/ 70 w 71"/>
                  <a:gd name="T51" fmla="*/ 102 h 258"/>
                  <a:gd name="T52" fmla="*/ 70 w 71"/>
                  <a:gd name="T53" fmla="*/ 88 h 258"/>
                  <a:gd name="T54" fmla="*/ 62 w 71"/>
                  <a:gd name="T55" fmla="*/ 30 h 258"/>
                  <a:gd name="T56" fmla="*/ 56 w 71"/>
                  <a:gd name="T57" fmla="*/ 1 h 258"/>
                  <a:gd name="T58" fmla="*/ 28 w 71"/>
                  <a:gd name="T59" fmla="*/ 31 h 258"/>
                  <a:gd name="T60" fmla="*/ 0 w 71"/>
                  <a:gd name="T61" fmla="*/ 68 h 258"/>
                  <a:gd name="T62" fmla="*/ 1 w 71"/>
                  <a:gd name="T63" fmla="*/ 68 h 258"/>
                  <a:gd name="T64" fmla="*/ 8 w 71"/>
                  <a:gd name="T65" fmla="*/ 123 h 258"/>
                  <a:gd name="T66" fmla="*/ 11 w 71"/>
                  <a:gd name="T67" fmla="*/ 174 h 258"/>
                  <a:gd name="T68" fmla="*/ 14 w 71"/>
                  <a:gd name="T69" fmla="*/ 198 h 258"/>
                  <a:gd name="T70" fmla="*/ 20 w 71"/>
                  <a:gd name="T71" fmla="*/ 233 h 258"/>
                  <a:gd name="T72" fmla="*/ 26 w 71"/>
                  <a:gd name="T73" fmla="*/ 257 h 258"/>
                  <a:gd name="T74" fmla="*/ 39 w 71"/>
                  <a:gd name="T75" fmla="*/ 256 h 258"/>
                  <a:gd name="T76" fmla="*/ 49 w 71"/>
                  <a:gd name="T77" fmla="*/ 255 h 258"/>
                  <a:gd name="T78" fmla="*/ 52 w 71"/>
                  <a:gd name="T79" fmla="*/ 254 h 258"/>
                  <a:gd name="T80" fmla="*/ 56 w 71"/>
                  <a:gd name="T81" fmla="*/ 1 h 258"/>
                  <a:gd name="T82" fmla="*/ 56 w 71"/>
                  <a:gd name="T83" fmla="*/ 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258">
                    <a:moveTo>
                      <a:pt x="26" y="258"/>
                    </a:moveTo>
                    <a:cubicBezTo>
                      <a:pt x="25" y="258"/>
                      <a:pt x="25" y="258"/>
                      <a:pt x="25" y="258"/>
                    </a:cubicBezTo>
                    <a:cubicBezTo>
                      <a:pt x="25" y="257"/>
                      <a:pt x="25" y="257"/>
                      <a:pt x="25" y="257"/>
                    </a:cubicBezTo>
                    <a:cubicBezTo>
                      <a:pt x="25" y="257"/>
                      <a:pt x="14" y="211"/>
                      <a:pt x="13" y="198"/>
                    </a:cubicBezTo>
                    <a:cubicBezTo>
                      <a:pt x="12" y="184"/>
                      <a:pt x="11" y="196"/>
                      <a:pt x="10" y="174"/>
                    </a:cubicBezTo>
                    <a:cubicBezTo>
                      <a:pt x="10" y="151"/>
                      <a:pt x="8" y="133"/>
                      <a:pt x="7" y="123"/>
                    </a:cubicBezTo>
                    <a:cubicBezTo>
                      <a:pt x="6" y="112"/>
                      <a:pt x="9" y="79"/>
                      <a:pt x="0" y="69"/>
                    </a:cubicBezTo>
                    <a:cubicBezTo>
                      <a:pt x="0" y="68"/>
                      <a:pt x="0" y="68"/>
                      <a:pt x="0" y="68"/>
                    </a:cubicBezTo>
                    <a:cubicBezTo>
                      <a:pt x="0" y="62"/>
                      <a:pt x="14" y="46"/>
                      <a:pt x="28" y="30"/>
                    </a:cubicBezTo>
                    <a:cubicBezTo>
                      <a:pt x="42" y="15"/>
                      <a:pt x="56" y="0"/>
                      <a:pt x="56" y="0"/>
                    </a:cubicBezTo>
                    <a:cubicBezTo>
                      <a:pt x="56" y="0"/>
                      <a:pt x="56" y="0"/>
                      <a:pt x="56" y="0"/>
                    </a:cubicBezTo>
                    <a:cubicBezTo>
                      <a:pt x="56" y="0"/>
                      <a:pt x="56" y="0"/>
                      <a:pt x="56" y="0"/>
                    </a:cubicBezTo>
                    <a:cubicBezTo>
                      <a:pt x="56" y="0"/>
                      <a:pt x="70" y="49"/>
                      <a:pt x="71" y="88"/>
                    </a:cubicBezTo>
                    <a:cubicBezTo>
                      <a:pt x="71" y="93"/>
                      <a:pt x="71" y="97"/>
                      <a:pt x="71" y="102"/>
                    </a:cubicBezTo>
                    <a:cubicBezTo>
                      <a:pt x="70" y="150"/>
                      <a:pt x="60" y="165"/>
                      <a:pt x="56" y="187"/>
                    </a:cubicBezTo>
                    <a:cubicBezTo>
                      <a:pt x="54" y="200"/>
                      <a:pt x="53" y="217"/>
                      <a:pt x="53" y="231"/>
                    </a:cubicBezTo>
                    <a:cubicBezTo>
                      <a:pt x="53" y="243"/>
                      <a:pt x="53" y="252"/>
                      <a:pt x="53" y="253"/>
                    </a:cubicBezTo>
                    <a:cubicBezTo>
                      <a:pt x="53" y="253"/>
                      <a:pt x="53" y="253"/>
                      <a:pt x="53" y="253"/>
                    </a:cubicBezTo>
                    <a:cubicBezTo>
                      <a:pt x="53" y="254"/>
                      <a:pt x="53" y="254"/>
                      <a:pt x="52" y="255"/>
                    </a:cubicBezTo>
                    <a:cubicBezTo>
                      <a:pt x="46" y="256"/>
                      <a:pt x="26" y="258"/>
                      <a:pt x="26" y="258"/>
                    </a:cubicBezTo>
                    <a:close/>
                    <a:moveTo>
                      <a:pt x="52" y="254"/>
                    </a:moveTo>
                    <a:cubicBezTo>
                      <a:pt x="53" y="253"/>
                      <a:pt x="53" y="253"/>
                      <a:pt x="53" y="253"/>
                    </a:cubicBezTo>
                    <a:cubicBezTo>
                      <a:pt x="53" y="253"/>
                      <a:pt x="53" y="253"/>
                      <a:pt x="53" y="253"/>
                    </a:cubicBezTo>
                    <a:cubicBezTo>
                      <a:pt x="52" y="252"/>
                      <a:pt x="52" y="243"/>
                      <a:pt x="52" y="231"/>
                    </a:cubicBezTo>
                    <a:cubicBezTo>
                      <a:pt x="52" y="217"/>
                      <a:pt x="53" y="200"/>
                      <a:pt x="55" y="187"/>
                    </a:cubicBezTo>
                    <a:cubicBezTo>
                      <a:pt x="59" y="165"/>
                      <a:pt x="70" y="150"/>
                      <a:pt x="70" y="102"/>
                    </a:cubicBezTo>
                    <a:cubicBezTo>
                      <a:pt x="70" y="97"/>
                      <a:pt x="70" y="93"/>
                      <a:pt x="70" y="88"/>
                    </a:cubicBezTo>
                    <a:cubicBezTo>
                      <a:pt x="69" y="69"/>
                      <a:pt x="66" y="47"/>
                      <a:pt x="62" y="30"/>
                    </a:cubicBezTo>
                    <a:cubicBezTo>
                      <a:pt x="59" y="15"/>
                      <a:pt x="57" y="4"/>
                      <a:pt x="56" y="1"/>
                    </a:cubicBezTo>
                    <a:cubicBezTo>
                      <a:pt x="53" y="4"/>
                      <a:pt x="41" y="17"/>
                      <a:pt x="28" y="31"/>
                    </a:cubicBezTo>
                    <a:cubicBezTo>
                      <a:pt x="14" y="46"/>
                      <a:pt x="0" y="63"/>
                      <a:pt x="0" y="68"/>
                    </a:cubicBezTo>
                    <a:cubicBezTo>
                      <a:pt x="1" y="68"/>
                      <a:pt x="1" y="68"/>
                      <a:pt x="1" y="68"/>
                    </a:cubicBezTo>
                    <a:cubicBezTo>
                      <a:pt x="10" y="80"/>
                      <a:pt x="7" y="112"/>
                      <a:pt x="8" y="123"/>
                    </a:cubicBezTo>
                    <a:cubicBezTo>
                      <a:pt x="9" y="133"/>
                      <a:pt x="11" y="151"/>
                      <a:pt x="11" y="174"/>
                    </a:cubicBezTo>
                    <a:cubicBezTo>
                      <a:pt x="11" y="196"/>
                      <a:pt x="13" y="184"/>
                      <a:pt x="14" y="198"/>
                    </a:cubicBezTo>
                    <a:cubicBezTo>
                      <a:pt x="14" y="204"/>
                      <a:pt x="17" y="219"/>
                      <a:pt x="20" y="233"/>
                    </a:cubicBezTo>
                    <a:cubicBezTo>
                      <a:pt x="23" y="245"/>
                      <a:pt x="25" y="255"/>
                      <a:pt x="26" y="257"/>
                    </a:cubicBezTo>
                    <a:cubicBezTo>
                      <a:pt x="27" y="257"/>
                      <a:pt x="33" y="257"/>
                      <a:pt x="39" y="256"/>
                    </a:cubicBezTo>
                    <a:cubicBezTo>
                      <a:pt x="43" y="256"/>
                      <a:pt x="46" y="255"/>
                      <a:pt x="49" y="255"/>
                    </a:cubicBezTo>
                    <a:cubicBezTo>
                      <a:pt x="50" y="254"/>
                      <a:pt x="51" y="254"/>
                      <a:pt x="52" y="254"/>
                    </a:cubicBezTo>
                    <a:close/>
                    <a:moveTo>
                      <a:pt x="56" y="1"/>
                    </a:moveTo>
                    <a:cubicBezTo>
                      <a:pt x="56" y="1"/>
                      <a:pt x="56" y="1"/>
                      <a:pt x="56" y="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9" name="Freeform 3101"/>
              <p:cNvSpPr>
                <a:spLocks/>
              </p:cNvSpPr>
              <p:nvPr/>
            </p:nvSpPr>
            <p:spPr bwMode="auto">
              <a:xfrm>
                <a:off x="1325" y="3364"/>
                <a:ext cx="2" cy="6"/>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1"/>
                    </a:cubicBezTo>
                    <a:cubicBezTo>
                      <a:pt x="0" y="2"/>
                      <a:pt x="1" y="2"/>
                      <a:pt x="1" y="3"/>
                    </a:cubicBezTo>
                    <a:cubicBezTo>
                      <a:pt x="0" y="1"/>
                      <a:pt x="0" y="0"/>
                      <a:pt x="0" y="0"/>
                    </a:cubicBezTo>
                    <a:close/>
                  </a:path>
                </a:pathLst>
              </a:custGeom>
              <a:solidFill>
                <a:srgbClr val="BE7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0" name="Freeform 3102"/>
              <p:cNvSpPr>
                <a:spLocks noEditPoints="1"/>
              </p:cNvSpPr>
              <p:nvPr/>
            </p:nvSpPr>
            <p:spPr bwMode="auto">
              <a:xfrm>
                <a:off x="1316" y="3387"/>
                <a:ext cx="34" cy="247"/>
              </a:xfrm>
              <a:custGeom>
                <a:avLst/>
                <a:gdLst>
                  <a:gd name="T0" fmla="*/ 8 w 16"/>
                  <a:gd name="T1" fmla="*/ 52 h 116"/>
                  <a:gd name="T2" fmla="*/ 8 w 16"/>
                  <a:gd name="T3" fmla="*/ 53 h 116"/>
                  <a:gd name="T4" fmla="*/ 8 w 16"/>
                  <a:gd name="T5" fmla="*/ 54 h 116"/>
                  <a:gd name="T6" fmla="*/ 8 w 16"/>
                  <a:gd name="T7" fmla="*/ 52 h 116"/>
                  <a:gd name="T8" fmla="*/ 1 w 16"/>
                  <a:gd name="T9" fmla="*/ 10 h 116"/>
                  <a:gd name="T10" fmla="*/ 1 w 16"/>
                  <a:gd name="T11" fmla="*/ 12 h 116"/>
                  <a:gd name="T12" fmla="*/ 1 w 16"/>
                  <a:gd name="T13" fmla="*/ 13 h 116"/>
                  <a:gd name="T14" fmla="*/ 3 w 16"/>
                  <a:gd name="T15" fmla="*/ 28 h 116"/>
                  <a:gd name="T16" fmla="*/ 1 w 16"/>
                  <a:gd name="T17" fmla="*/ 10 h 116"/>
                  <a:gd name="T18" fmla="*/ 1 w 16"/>
                  <a:gd name="T19" fmla="*/ 6 h 116"/>
                  <a:gd name="T20" fmla="*/ 1 w 16"/>
                  <a:gd name="T21" fmla="*/ 7 h 116"/>
                  <a:gd name="T22" fmla="*/ 0 w 16"/>
                  <a:gd name="T23" fmla="*/ 9 h 116"/>
                  <a:gd name="T24" fmla="*/ 1 w 16"/>
                  <a:gd name="T25" fmla="*/ 10 h 116"/>
                  <a:gd name="T26" fmla="*/ 5 w 16"/>
                  <a:gd name="T27" fmla="*/ 38 h 116"/>
                  <a:gd name="T28" fmla="*/ 7 w 16"/>
                  <a:gd name="T29" fmla="*/ 46 h 116"/>
                  <a:gd name="T30" fmla="*/ 5 w 16"/>
                  <a:gd name="T31" fmla="*/ 31 h 116"/>
                  <a:gd name="T32" fmla="*/ 2 w 16"/>
                  <a:gd name="T33" fmla="*/ 13 h 116"/>
                  <a:gd name="T34" fmla="*/ 1 w 16"/>
                  <a:gd name="T35" fmla="*/ 6 h 116"/>
                  <a:gd name="T36" fmla="*/ 1 w 16"/>
                  <a:gd name="T37" fmla="*/ 6 h 116"/>
                  <a:gd name="T38" fmla="*/ 1 w 16"/>
                  <a:gd name="T39" fmla="*/ 6 h 116"/>
                  <a:gd name="T40" fmla="*/ 2 w 16"/>
                  <a:gd name="T41" fmla="*/ 10 h 116"/>
                  <a:gd name="T42" fmla="*/ 1 w 16"/>
                  <a:gd name="T43" fmla="*/ 6 h 116"/>
                  <a:gd name="T44" fmla="*/ 6 w 16"/>
                  <a:gd name="T45" fmla="*/ 0 h 116"/>
                  <a:gd name="T46" fmla="*/ 13 w 16"/>
                  <a:gd name="T47" fmla="*/ 38 h 116"/>
                  <a:gd name="T48" fmla="*/ 14 w 16"/>
                  <a:gd name="T49" fmla="*/ 75 h 116"/>
                  <a:gd name="T50" fmla="*/ 11 w 16"/>
                  <a:gd name="T51" fmla="*/ 61 h 116"/>
                  <a:gd name="T52" fmla="*/ 11 w 16"/>
                  <a:gd name="T53" fmla="*/ 62 h 116"/>
                  <a:gd name="T54" fmla="*/ 11 w 16"/>
                  <a:gd name="T55" fmla="*/ 61 h 116"/>
                  <a:gd name="T56" fmla="*/ 9 w 16"/>
                  <a:gd name="T57" fmla="*/ 52 h 116"/>
                  <a:gd name="T58" fmla="*/ 10 w 16"/>
                  <a:gd name="T59" fmla="*/ 63 h 116"/>
                  <a:gd name="T60" fmla="*/ 13 w 16"/>
                  <a:gd name="T61" fmla="*/ 104 h 116"/>
                  <a:gd name="T62" fmla="*/ 14 w 16"/>
                  <a:gd name="T63" fmla="*/ 116 h 116"/>
                  <a:gd name="T64" fmla="*/ 16 w 16"/>
                  <a:gd name="T65" fmla="*/ 84 h 116"/>
                  <a:gd name="T66" fmla="*/ 16 w 16"/>
                  <a:gd name="T67" fmla="*/ 70 h 116"/>
                  <a:gd name="T68" fmla="*/ 8 w 16"/>
                  <a:gd name="T69" fmla="*/ 12 h 116"/>
                  <a:gd name="T70" fmla="*/ 6 w 16"/>
                  <a:gd name="T7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6">
                    <a:moveTo>
                      <a:pt x="8" y="52"/>
                    </a:moveTo>
                    <a:cubicBezTo>
                      <a:pt x="8" y="52"/>
                      <a:pt x="8" y="53"/>
                      <a:pt x="8" y="53"/>
                    </a:cubicBezTo>
                    <a:cubicBezTo>
                      <a:pt x="8" y="54"/>
                      <a:pt x="8" y="54"/>
                      <a:pt x="8" y="54"/>
                    </a:cubicBezTo>
                    <a:cubicBezTo>
                      <a:pt x="8" y="53"/>
                      <a:pt x="8" y="52"/>
                      <a:pt x="8" y="52"/>
                    </a:cubicBezTo>
                    <a:close/>
                    <a:moveTo>
                      <a:pt x="1" y="10"/>
                    </a:moveTo>
                    <a:cubicBezTo>
                      <a:pt x="1" y="11"/>
                      <a:pt x="1" y="11"/>
                      <a:pt x="1" y="12"/>
                    </a:cubicBezTo>
                    <a:cubicBezTo>
                      <a:pt x="1" y="13"/>
                      <a:pt x="1" y="13"/>
                      <a:pt x="1" y="13"/>
                    </a:cubicBezTo>
                    <a:cubicBezTo>
                      <a:pt x="1" y="18"/>
                      <a:pt x="2" y="23"/>
                      <a:pt x="3" y="28"/>
                    </a:cubicBezTo>
                    <a:cubicBezTo>
                      <a:pt x="2" y="22"/>
                      <a:pt x="1" y="16"/>
                      <a:pt x="1" y="10"/>
                    </a:cubicBezTo>
                    <a:close/>
                    <a:moveTo>
                      <a:pt x="1" y="6"/>
                    </a:moveTo>
                    <a:cubicBezTo>
                      <a:pt x="1" y="6"/>
                      <a:pt x="1" y="7"/>
                      <a:pt x="1" y="7"/>
                    </a:cubicBezTo>
                    <a:cubicBezTo>
                      <a:pt x="0" y="8"/>
                      <a:pt x="0" y="8"/>
                      <a:pt x="0" y="9"/>
                    </a:cubicBezTo>
                    <a:cubicBezTo>
                      <a:pt x="0" y="9"/>
                      <a:pt x="0" y="9"/>
                      <a:pt x="1" y="10"/>
                    </a:cubicBezTo>
                    <a:cubicBezTo>
                      <a:pt x="1" y="12"/>
                      <a:pt x="3" y="22"/>
                      <a:pt x="5" y="38"/>
                    </a:cubicBezTo>
                    <a:cubicBezTo>
                      <a:pt x="5" y="41"/>
                      <a:pt x="6" y="44"/>
                      <a:pt x="7" y="46"/>
                    </a:cubicBezTo>
                    <a:cubicBezTo>
                      <a:pt x="6" y="41"/>
                      <a:pt x="5" y="36"/>
                      <a:pt x="5" y="31"/>
                    </a:cubicBezTo>
                    <a:cubicBezTo>
                      <a:pt x="3" y="23"/>
                      <a:pt x="2" y="16"/>
                      <a:pt x="2" y="13"/>
                    </a:cubicBezTo>
                    <a:cubicBezTo>
                      <a:pt x="2" y="11"/>
                      <a:pt x="1" y="8"/>
                      <a:pt x="1" y="6"/>
                    </a:cubicBezTo>
                    <a:close/>
                    <a:moveTo>
                      <a:pt x="1" y="6"/>
                    </a:moveTo>
                    <a:cubicBezTo>
                      <a:pt x="1" y="6"/>
                      <a:pt x="1" y="6"/>
                      <a:pt x="1" y="6"/>
                    </a:cubicBezTo>
                    <a:cubicBezTo>
                      <a:pt x="1" y="7"/>
                      <a:pt x="2" y="8"/>
                      <a:pt x="2" y="10"/>
                    </a:cubicBezTo>
                    <a:cubicBezTo>
                      <a:pt x="2" y="8"/>
                      <a:pt x="2" y="6"/>
                      <a:pt x="1" y="6"/>
                    </a:cubicBezTo>
                    <a:close/>
                    <a:moveTo>
                      <a:pt x="6" y="0"/>
                    </a:moveTo>
                    <a:cubicBezTo>
                      <a:pt x="8" y="13"/>
                      <a:pt x="12" y="33"/>
                      <a:pt x="13" y="38"/>
                    </a:cubicBezTo>
                    <a:cubicBezTo>
                      <a:pt x="14" y="44"/>
                      <a:pt x="14" y="69"/>
                      <a:pt x="14" y="75"/>
                    </a:cubicBezTo>
                    <a:cubicBezTo>
                      <a:pt x="14" y="73"/>
                      <a:pt x="13" y="67"/>
                      <a:pt x="11" y="61"/>
                    </a:cubicBezTo>
                    <a:cubicBezTo>
                      <a:pt x="11" y="62"/>
                      <a:pt x="11" y="62"/>
                      <a:pt x="11" y="62"/>
                    </a:cubicBezTo>
                    <a:cubicBezTo>
                      <a:pt x="11" y="62"/>
                      <a:pt x="11" y="62"/>
                      <a:pt x="11" y="61"/>
                    </a:cubicBezTo>
                    <a:cubicBezTo>
                      <a:pt x="10" y="58"/>
                      <a:pt x="10" y="54"/>
                      <a:pt x="9" y="52"/>
                    </a:cubicBezTo>
                    <a:cubicBezTo>
                      <a:pt x="9" y="56"/>
                      <a:pt x="10" y="59"/>
                      <a:pt x="10" y="63"/>
                    </a:cubicBezTo>
                    <a:cubicBezTo>
                      <a:pt x="12" y="78"/>
                      <a:pt x="13" y="93"/>
                      <a:pt x="13" y="104"/>
                    </a:cubicBezTo>
                    <a:cubicBezTo>
                      <a:pt x="14" y="110"/>
                      <a:pt x="14" y="114"/>
                      <a:pt x="14" y="116"/>
                    </a:cubicBezTo>
                    <a:cubicBezTo>
                      <a:pt x="15" y="107"/>
                      <a:pt x="16" y="97"/>
                      <a:pt x="16" y="84"/>
                    </a:cubicBezTo>
                    <a:cubicBezTo>
                      <a:pt x="16" y="79"/>
                      <a:pt x="16" y="75"/>
                      <a:pt x="16" y="70"/>
                    </a:cubicBezTo>
                    <a:cubicBezTo>
                      <a:pt x="15" y="51"/>
                      <a:pt x="12" y="29"/>
                      <a:pt x="8" y="12"/>
                    </a:cubicBezTo>
                    <a:cubicBezTo>
                      <a:pt x="8" y="8"/>
                      <a:pt x="7" y="3"/>
                      <a:pt x="6"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1" name="Freeform 3103"/>
              <p:cNvSpPr>
                <a:spLocks noEditPoints="1"/>
              </p:cNvSpPr>
              <p:nvPr/>
            </p:nvSpPr>
            <p:spPr bwMode="auto">
              <a:xfrm>
                <a:off x="1318" y="3415"/>
                <a:ext cx="26" cy="193"/>
              </a:xfrm>
              <a:custGeom>
                <a:avLst/>
                <a:gdLst>
                  <a:gd name="T0" fmla="*/ 9 w 12"/>
                  <a:gd name="T1" fmla="*/ 50 h 91"/>
                  <a:gd name="T2" fmla="*/ 10 w 12"/>
                  <a:gd name="T3" fmla="*/ 63 h 91"/>
                  <a:gd name="T4" fmla="*/ 12 w 12"/>
                  <a:gd name="T5" fmla="*/ 91 h 91"/>
                  <a:gd name="T6" fmla="*/ 9 w 12"/>
                  <a:gd name="T7" fmla="*/ 50 h 91"/>
                  <a:gd name="T8" fmla="*/ 7 w 12"/>
                  <a:gd name="T9" fmla="*/ 40 h 91"/>
                  <a:gd name="T10" fmla="*/ 8 w 12"/>
                  <a:gd name="T11" fmla="*/ 49 h 91"/>
                  <a:gd name="T12" fmla="*/ 9 w 12"/>
                  <a:gd name="T13" fmla="*/ 53 h 91"/>
                  <a:gd name="T14" fmla="*/ 7 w 12"/>
                  <a:gd name="T15" fmla="*/ 41 h 91"/>
                  <a:gd name="T16" fmla="*/ 7 w 12"/>
                  <a:gd name="T17" fmla="*/ 40 h 91"/>
                  <a:gd name="T18" fmla="*/ 4 w 12"/>
                  <a:gd name="T19" fmla="*/ 25 h 91"/>
                  <a:gd name="T20" fmla="*/ 4 w 12"/>
                  <a:gd name="T21" fmla="*/ 31 h 91"/>
                  <a:gd name="T22" fmla="*/ 7 w 12"/>
                  <a:gd name="T23" fmla="*/ 45 h 91"/>
                  <a:gd name="T24" fmla="*/ 6 w 12"/>
                  <a:gd name="T25" fmla="*/ 33 h 91"/>
                  <a:gd name="T26" fmla="*/ 4 w 12"/>
                  <a:gd name="T27" fmla="*/ 25 h 91"/>
                  <a:gd name="T28" fmla="*/ 0 w 12"/>
                  <a:gd name="T29" fmla="*/ 0 h 91"/>
                  <a:gd name="T30" fmla="*/ 2 w 12"/>
                  <a:gd name="T31" fmla="*/ 19 h 91"/>
                  <a:gd name="T32" fmla="*/ 2 w 12"/>
                  <a:gd name="T33" fmla="*/ 15 h 91"/>
                  <a:gd name="T34" fmla="*/ 0 w 12"/>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91">
                    <a:moveTo>
                      <a:pt x="9" y="50"/>
                    </a:moveTo>
                    <a:cubicBezTo>
                      <a:pt x="9" y="54"/>
                      <a:pt x="10" y="59"/>
                      <a:pt x="10" y="63"/>
                    </a:cubicBezTo>
                    <a:cubicBezTo>
                      <a:pt x="11" y="72"/>
                      <a:pt x="12" y="83"/>
                      <a:pt x="12" y="91"/>
                    </a:cubicBezTo>
                    <a:cubicBezTo>
                      <a:pt x="12" y="80"/>
                      <a:pt x="11" y="65"/>
                      <a:pt x="9" y="50"/>
                    </a:cubicBezTo>
                    <a:close/>
                    <a:moveTo>
                      <a:pt x="7" y="40"/>
                    </a:moveTo>
                    <a:cubicBezTo>
                      <a:pt x="7" y="43"/>
                      <a:pt x="8" y="46"/>
                      <a:pt x="8" y="49"/>
                    </a:cubicBezTo>
                    <a:cubicBezTo>
                      <a:pt x="8" y="50"/>
                      <a:pt x="8" y="51"/>
                      <a:pt x="9" y="53"/>
                    </a:cubicBezTo>
                    <a:cubicBezTo>
                      <a:pt x="8" y="49"/>
                      <a:pt x="8" y="45"/>
                      <a:pt x="7" y="41"/>
                    </a:cubicBezTo>
                    <a:lnTo>
                      <a:pt x="7" y="40"/>
                    </a:lnTo>
                    <a:close/>
                    <a:moveTo>
                      <a:pt x="4" y="25"/>
                    </a:moveTo>
                    <a:cubicBezTo>
                      <a:pt x="4" y="27"/>
                      <a:pt x="4" y="28"/>
                      <a:pt x="4" y="31"/>
                    </a:cubicBezTo>
                    <a:cubicBezTo>
                      <a:pt x="5" y="36"/>
                      <a:pt x="6" y="41"/>
                      <a:pt x="7" y="45"/>
                    </a:cubicBezTo>
                    <a:cubicBezTo>
                      <a:pt x="7" y="41"/>
                      <a:pt x="6" y="37"/>
                      <a:pt x="6" y="33"/>
                    </a:cubicBezTo>
                    <a:cubicBezTo>
                      <a:pt x="5" y="31"/>
                      <a:pt x="4" y="28"/>
                      <a:pt x="4" y="25"/>
                    </a:cubicBezTo>
                    <a:close/>
                    <a:moveTo>
                      <a:pt x="0" y="0"/>
                    </a:moveTo>
                    <a:cubicBezTo>
                      <a:pt x="0" y="5"/>
                      <a:pt x="1" y="12"/>
                      <a:pt x="2" y="19"/>
                    </a:cubicBezTo>
                    <a:cubicBezTo>
                      <a:pt x="2" y="18"/>
                      <a:pt x="2" y="16"/>
                      <a:pt x="2" y="15"/>
                    </a:cubicBezTo>
                    <a:cubicBezTo>
                      <a:pt x="1" y="10"/>
                      <a:pt x="0" y="5"/>
                      <a:pt x="0"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2" name="Freeform 3104"/>
              <p:cNvSpPr>
                <a:spLocks/>
              </p:cNvSpPr>
              <p:nvPr/>
            </p:nvSpPr>
            <p:spPr bwMode="auto">
              <a:xfrm>
                <a:off x="1348" y="3559"/>
                <a:ext cx="4" cy="66"/>
              </a:xfrm>
              <a:custGeom>
                <a:avLst/>
                <a:gdLst>
                  <a:gd name="T0" fmla="*/ 2 w 2"/>
                  <a:gd name="T1" fmla="*/ 0 h 31"/>
                  <a:gd name="T2" fmla="*/ 2 w 2"/>
                  <a:gd name="T3" fmla="*/ 3 h 31"/>
                  <a:gd name="T4" fmla="*/ 0 w 2"/>
                  <a:gd name="T5" fmla="*/ 31 h 31"/>
                  <a:gd name="T6" fmla="*/ 2 w 2"/>
                  <a:gd name="T7" fmla="*/ 0 h 31"/>
                </a:gdLst>
                <a:ahLst/>
                <a:cxnLst>
                  <a:cxn ang="0">
                    <a:pos x="T0" y="T1"/>
                  </a:cxn>
                  <a:cxn ang="0">
                    <a:pos x="T2" y="T3"/>
                  </a:cxn>
                  <a:cxn ang="0">
                    <a:pos x="T4" y="T5"/>
                  </a:cxn>
                  <a:cxn ang="0">
                    <a:pos x="T6" y="T7"/>
                  </a:cxn>
                </a:cxnLst>
                <a:rect l="0" t="0" r="r" b="b"/>
                <a:pathLst>
                  <a:path w="2" h="31">
                    <a:moveTo>
                      <a:pt x="2" y="0"/>
                    </a:moveTo>
                    <a:cubicBezTo>
                      <a:pt x="2" y="1"/>
                      <a:pt x="2" y="2"/>
                      <a:pt x="2" y="3"/>
                    </a:cubicBezTo>
                    <a:cubicBezTo>
                      <a:pt x="2" y="14"/>
                      <a:pt x="1" y="23"/>
                      <a:pt x="0" y="31"/>
                    </a:cubicBezTo>
                    <a:cubicBezTo>
                      <a:pt x="2" y="22"/>
                      <a:pt x="2" y="11"/>
                      <a:pt x="2" y="0"/>
                    </a:cubicBezTo>
                    <a:close/>
                  </a:path>
                </a:pathLst>
              </a:custGeom>
              <a:solidFill>
                <a:srgbClr val="BE7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3" name="Freeform 3105"/>
              <p:cNvSpPr>
                <a:spLocks/>
              </p:cNvSpPr>
              <p:nvPr/>
            </p:nvSpPr>
            <p:spPr bwMode="auto">
              <a:xfrm>
                <a:off x="1325" y="3366"/>
                <a:ext cx="27" cy="272"/>
              </a:xfrm>
              <a:custGeom>
                <a:avLst/>
                <a:gdLst>
                  <a:gd name="T0" fmla="*/ 0 w 13"/>
                  <a:gd name="T1" fmla="*/ 0 h 128"/>
                  <a:gd name="T2" fmla="*/ 2 w 13"/>
                  <a:gd name="T3" fmla="*/ 10 h 128"/>
                  <a:gd name="T4" fmla="*/ 4 w 13"/>
                  <a:gd name="T5" fmla="*/ 22 h 128"/>
                  <a:gd name="T6" fmla="*/ 12 w 13"/>
                  <a:gd name="T7" fmla="*/ 80 h 128"/>
                  <a:gd name="T8" fmla="*/ 12 w 13"/>
                  <a:gd name="T9" fmla="*/ 94 h 128"/>
                  <a:gd name="T10" fmla="*/ 10 w 13"/>
                  <a:gd name="T11" fmla="*/ 126 h 128"/>
                  <a:gd name="T12" fmla="*/ 10 w 13"/>
                  <a:gd name="T13" fmla="*/ 128 h 128"/>
                  <a:gd name="T14" fmla="*/ 11 w 13"/>
                  <a:gd name="T15" fmla="*/ 122 h 128"/>
                  <a:gd name="T16" fmla="*/ 13 w 13"/>
                  <a:gd name="T17" fmla="*/ 94 h 128"/>
                  <a:gd name="T18" fmla="*/ 13 w 13"/>
                  <a:gd name="T19" fmla="*/ 91 h 128"/>
                  <a:gd name="T20" fmla="*/ 9 w 13"/>
                  <a:gd name="T21" fmla="*/ 46 h 128"/>
                  <a:gd name="T22" fmla="*/ 1 w 13"/>
                  <a:gd name="T23" fmla="*/ 2 h 128"/>
                  <a:gd name="T24" fmla="*/ 0 w 13"/>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8">
                    <a:moveTo>
                      <a:pt x="0" y="0"/>
                    </a:moveTo>
                    <a:cubicBezTo>
                      <a:pt x="0" y="1"/>
                      <a:pt x="1" y="5"/>
                      <a:pt x="2" y="10"/>
                    </a:cubicBezTo>
                    <a:cubicBezTo>
                      <a:pt x="3" y="13"/>
                      <a:pt x="4" y="18"/>
                      <a:pt x="4" y="22"/>
                    </a:cubicBezTo>
                    <a:cubicBezTo>
                      <a:pt x="8" y="39"/>
                      <a:pt x="11" y="61"/>
                      <a:pt x="12" y="80"/>
                    </a:cubicBezTo>
                    <a:cubicBezTo>
                      <a:pt x="12" y="85"/>
                      <a:pt x="12" y="89"/>
                      <a:pt x="12" y="94"/>
                    </a:cubicBezTo>
                    <a:cubicBezTo>
                      <a:pt x="12" y="107"/>
                      <a:pt x="11" y="117"/>
                      <a:pt x="10" y="126"/>
                    </a:cubicBezTo>
                    <a:cubicBezTo>
                      <a:pt x="10" y="127"/>
                      <a:pt x="10" y="128"/>
                      <a:pt x="10" y="128"/>
                    </a:cubicBezTo>
                    <a:cubicBezTo>
                      <a:pt x="11" y="126"/>
                      <a:pt x="11" y="124"/>
                      <a:pt x="11" y="122"/>
                    </a:cubicBezTo>
                    <a:cubicBezTo>
                      <a:pt x="12" y="114"/>
                      <a:pt x="13" y="105"/>
                      <a:pt x="13" y="94"/>
                    </a:cubicBezTo>
                    <a:cubicBezTo>
                      <a:pt x="13" y="93"/>
                      <a:pt x="13" y="92"/>
                      <a:pt x="13" y="91"/>
                    </a:cubicBezTo>
                    <a:cubicBezTo>
                      <a:pt x="12" y="68"/>
                      <a:pt x="9" y="46"/>
                      <a:pt x="9" y="46"/>
                    </a:cubicBezTo>
                    <a:cubicBezTo>
                      <a:pt x="8" y="35"/>
                      <a:pt x="3" y="11"/>
                      <a:pt x="1" y="2"/>
                    </a:cubicBezTo>
                    <a:cubicBezTo>
                      <a:pt x="1" y="1"/>
                      <a:pt x="0" y="1"/>
                      <a:pt x="0" y="0"/>
                    </a:cubicBez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4" name="Freeform 3106"/>
              <p:cNvSpPr>
                <a:spLocks noEditPoints="1"/>
              </p:cNvSpPr>
              <p:nvPr/>
            </p:nvSpPr>
            <p:spPr bwMode="auto">
              <a:xfrm>
                <a:off x="1297" y="3391"/>
                <a:ext cx="43" cy="198"/>
              </a:xfrm>
              <a:custGeom>
                <a:avLst/>
                <a:gdLst>
                  <a:gd name="T0" fmla="*/ 3 w 20"/>
                  <a:gd name="T1" fmla="*/ 65 h 93"/>
                  <a:gd name="T2" fmla="*/ 4 w 20"/>
                  <a:gd name="T3" fmla="*/ 65 h 93"/>
                  <a:gd name="T4" fmla="*/ 15 w 20"/>
                  <a:gd name="T5" fmla="*/ 51 h 93"/>
                  <a:gd name="T6" fmla="*/ 20 w 20"/>
                  <a:gd name="T7" fmla="*/ 93 h 93"/>
                  <a:gd name="T8" fmla="*/ 20 w 20"/>
                  <a:gd name="T9" fmla="*/ 88 h 93"/>
                  <a:gd name="T10" fmla="*/ 17 w 20"/>
                  <a:gd name="T11" fmla="*/ 60 h 93"/>
                  <a:gd name="T12" fmla="*/ 13 w 20"/>
                  <a:gd name="T13" fmla="*/ 44 h 93"/>
                  <a:gd name="T14" fmla="*/ 15 w 20"/>
                  <a:gd name="T15" fmla="*/ 61 h 93"/>
                  <a:gd name="T16" fmla="*/ 14 w 20"/>
                  <a:gd name="T17" fmla="*/ 47 h 93"/>
                  <a:gd name="T18" fmla="*/ 12 w 20"/>
                  <a:gd name="T19" fmla="*/ 43 h 93"/>
                  <a:gd name="T20" fmla="*/ 13 w 20"/>
                  <a:gd name="T21" fmla="*/ 49 h 93"/>
                  <a:gd name="T22" fmla="*/ 6 w 20"/>
                  <a:gd name="T23" fmla="*/ 5 h 93"/>
                  <a:gd name="T24" fmla="*/ 5 w 20"/>
                  <a:gd name="T25" fmla="*/ 6 h 93"/>
                  <a:gd name="T26" fmla="*/ 7 w 20"/>
                  <a:gd name="T27" fmla="*/ 2 h 93"/>
                  <a:gd name="T28" fmla="*/ 5 w 20"/>
                  <a:gd name="T29" fmla="*/ 7 h 93"/>
                  <a:gd name="T30" fmla="*/ 1 w 20"/>
                  <a:gd name="T31" fmla="*/ 36 h 93"/>
                  <a:gd name="T32" fmla="*/ 2 w 20"/>
                  <a:gd name="T33" fmla="*/ 37 h 93"/>
                  <a:gd name="T34" fmla="*/ 3 w 20"/>
                  <a:gd name="T35" fmla="*/ 27 h 93"/>
                  <a:gd name="T36" fmla="*/ 5 w 20"/>
                  <a:gd name="T37" fmla="*/ 11 h 93"/>
                  <a:gd name="T38" fmla="*/ 5 w 20"/>
                  <a:gd name="T39" fmla="*/ 19 h 93"/>
                  <a:gd name="T40" fmla="*/ 9 w 20"/>
                  <a:gd name="T41" fmla="*/ 0 h 93"/>
                  <a:gd name="T42" fmla="*/ 10 w 20"/>
                  <a:gd name="T43" fmla="*/ 10 h 93"/>
                  <a:gd name="T44" fmla="*/ 9 w 20"/>
                  <a:gd name="T45" fmla="*/ 7 h 93"/>
                  <a:gd name="T46" fmla="*/ 9 w 20"/>
                  <a:gd name="T47" fmla="*/ 7 h 93"/>
                  <a:gd name="T48" fmla="*/ 9 w 20"/>
                  <a:gd name="T49" fmla="*/ 0 h 93"/>
                  <a:gd name="T50" fmla="*/ 7 w 20"/>
                  <a:gd name="T51" fmla="*/ 2 h 93"/>
                  <a:gd name="T52" fmla="*/ 6 w 20"/>
                  <a:gd name="T53" fmla="*/ 18 h 93"/>
                  <a:gd name="T54" fmla="*/ 8 w 20"/>
                  <a:gd name="T55" fmla="*/ 1 h 93"/>
                  <a:gd name="T56" fmla="*/ 8 w 20"/>
                  <a:gd name="T57" fmla="*/ 21 h 93"/>
                  <a:gd name="T58" fmla="*/ 8 w 20"/>
                  <a:gd name="T59" fmla="*/ 23 h 93"/>
                  <a:gd name="T60" fmla="*/ 9 w 20"/>
                  <a:gd name="T61" fmla="*/ 35 h 93"/>
                  <a:gd name="T62" fmla="*/ 9 w 20"/>
                  <a:gd name="T63" fmla="*/ 37 h 93"/>
                  <a:gd name="T64" fmla="*/ 11 w 20"/>
                  <a:gd name="T65" fmla="*/ 32 h 93"/>
                  <a:gd name="T66" fmla="*/ 12 w 20"/>
                  <a:gd name="T67" fmla="*/ 44 h 93"/>
                  <a:gd name="T68" fmla="*/ 12 w 20"/>
                  <a:gd name="T69" fmla="*/ 43 h 93"/>
                  <a:gd name="T70" fmla="*/ 9 w 20"/>
                  <a:gd name="T71" fmla="*/ 17 h 93"/>
                  <a:gd name="T72" fmla="*/ 9 w 20"/>
                  <a:gd name="T73" fmla="*/ 13 h 93"/>
                  <a:gd name="T74" fmla="*/ 8 w 20"/>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93">
                    <a:moveTo>
                      <a:pt x="3" y="53"/>
                    </a:moveTo>
                    <a:cubicBezTo>
                      <a:pt x="3" y="57"/>
                      <a:pt x="3" y="61"/>
                      <a:pt x="3" y="65"/>
                    </a:cubicBezTo>
                    <a:cubicBezTo>
                      <a:pt x="3" y="67"/>
                      <a:pt x="4" y="69"/>
                      <a:pt x="4" y="70"/>
                    </a:cubicBezTo>
                    <a:cubicBezTo>
                      <a:pt x="4" y="68"/>
                      <a:pt x="4" y="66"/>
                      <a:pt x="4" y="65"/>
                    </a:cubicBezTo>
                    <a:cubicBezTo>
                      <a:pt x="3" y="61"/>
                      <a:pt x="3" y="57"/>
                      <a:pt x="3" y="53"/>
                    </a:cubicBezTo>
                    <a:close/>
                    <a:moveTo>
                      <a:pt x="15" y="51"/>
                    </a:moveTo>
                    <a:cubicBezTo>
                      <a:pt x="15" y="55"/>
                      <a:pt x="16" y="59"/>
                      <a:pt x="16" y="63"/>
                    </a:cubicBezTo>
                    <a:cubicBezTo>
                      <a:pt x="18" y="77"/>
                      <a:pt x="20" y="93"/>
                      <a:pt x="20" y="93"/>
                    </a:cubicBezTo>
                    <a:cubicBezTo>
                      <a:pt x="20" y="92"/>
                      <a:pt x="20" y="92"/>
                      <a:pt x="20" y="92"/>
                    </a:cubicBezTo>
                    <a:cubicBezTo>
                      <a:pt x="20" y="92"/>
                      <a:pt x="20" y="90"/>
                      <a:pt x="20" y="88"/>
                    </a:cubicBezTo>
                    <a:cubicBezTo>
                      <a:pt x="20" y="83"/>
                      <a:pt x="19" y="78"/>
                      <a:pt x="18" y="73"/>
                    </a:cubicBezTo>
                    <a:cubicBezTo>
                      <a:pt x="18" y="69"/>
                      <a:pt x="17" y="64"/>
                      <a:pt x="17" y="60"/>
                    </a:cubicBezTo>
                    <a:cubicBezTo>
                      <a:pt x="16" y="57"/>
                      <a:pt x="16" y="54"/>
                      <a:pt x="15" y="51"/>
                    </a:cubicBezTo>
                    <a:close/>
                    <a:moveTo>
                      <a:pt x="13" y="44"/>
                    </a:moveTo>
                    <a:cubicBezTo>
                      <a:pt x="13" y="47"/>
                      <a:pt x="14" y="50"/>
                      <a:pt x="14" y="53"/>
                    </a:cubicBezTo>
                    <a:cubicBezTo>
                      <a:pt x="14" y="55"/>
                      <a:pt x="15" y="58"/>
                      <a:pt x="15" y="61"/>
                    </a:cubicBezTo>
                    <a:cubicBezTo>
                      <a:pt x="15" y="57"/>
                      <a:pt x="15" y="53"/>
                      <a:pt x="14" y="47"/>
                    </a:cubicBezTo>
                    <a:cubicBezTo>
                      <a:pt x="14" y="47"/>
                      <a:pt x="14" y="47"/>
                      <a:pt x="14" y="47"/>
                    </a:cubicBezTo>
                    <a:cubicBezTo>
                      <a:pt x="14" y="46"/>
                      <a:pt x="13" y="45"/>
                      <a:pt x="13" y="44"/>
                    </a:cubicBezTo>
                    <a:close/>
                    <a:moveTo>
                      <a:pt x="12" y="43"/>
                    </a:moveTo>
                    <a:cubicBezTo>
                      <a:pt x="12" y="44"/>
                      <a:pt x="13" y="45"/>
                      <a:pt x="13" y="47"/>
                    </a:cubicBezTo>
                    <a:cubicBezTo>
                      <a:pt x="13" y="48"/>
                      <a:pt x="13" y="48"/>
                      <a:pt x="13" y="49"/>
                    </a:cubicBezTo>
                    <a:cubicBezTo>
                      <a:pt x="13" y="47"/>
                      <a:pt x="13" y="45"/>
                      <a:pt x="12" y="43"/>
                    </a:cubicBezTo>
                    <a:close/>
                    <a:moveTo>
                      <a:pt x="6" y="5"/>
                    </a:moveTo>
                    <a:cubicBezTo>
                      <a:pt x="5" y="5"/>
                      <a:pt x="5" y="5"/>
                      <a:pt x="5" y="5"/>
                    </a:cubicBezTo>
                    <a:cubicBezTo>
                      <a:pt x="5" y="6"/>
                      <a:pt x="5" y="6"/>
                      <a:pt x="5" y="6"/>
                    </a:cubicBezTo>
                    <a:cubicBezTo>
                      <a:pt x="5" y="6"/>
                      <a:pt x="6" y="5"/>
                      <a:pt x="6" y="5"/>
                    </a:cubicBezTo>
                    <a:close/>
                    <a:moveTo>
                      <a:pt x="7" y="2"/>
                    </a:moveTo>
                    <a:cubicBezTo>
                      <a:pt x="7" y="3"/>
                      <a:pt x="6" y="4"/>
                      <a:pt x="6" y="4"/>
                    </a:cubicBezTo>
                    <a:cubicBezTo>
                      <a:pt x="6" y="5"/>
                      <a:pt x="5" y="6"/>
                      <a:pt x="5" y="7"/>
                    </a:cubicBezTo>
                    <a:cubicBezTo>
                      <a:pt x="5" y="11"/>
                      <a:pt x="5" y="11"/>
                      <a:pt x="5" y="11"/>
                    </a:cubicBezTo>
                    <a:cubicBezTo>
                      <a:pt x="5" y="11"/>
                      <a:pt x="2" y="18"/>
                      <a:pt x="1" y="36"/>
                    </a:cubicBezTo>
                    <a:cubicBezTo>
                      <a:pt x="0" y="43"/>
                      <a:pt x="1" y="51"/>
                      <a:pt x="2" y="57"/>
                    </a:cubicBezTo>
                    <a:cubicBezTo>
                      <a:pt x="2" y="50"/>
                      <a:pt x="2" y="43"/>
                      <a:pt x="2" y="37"/>
                    </a:cubicBezTo>
                    <a:cubicBezTo>
                      <a:pt x="2" y="30"/>
                      <a:pt x="3" y="25"/>
                      <a:pt x="4" y="18"/>
                    </a:cubicBezTo>
                    <a:cubicBezTo>
                      <a:pt x="4" y="21"/>
                      <a:pt x="3" y="24"/>
                      <a:pt x="3" y="27"/>
                    </a:cubicBezTo>
                    <a:cubicBezTo>
                      <a:pt x="3" y="25"/>
                      <a:pt x="4" y="24"/>
                      <a:pt x="4" y="22"/>
                    </a:cubicBezTo>
                    <a:cubicBezTo>
                      <a:pt x="4" y="19"/>
                      <a:pt x="5" y="15"/>
                      <a:pt x="5" y="11"/>
                    </a:cubicBezTo>
                    <a:cubicBezTo>
                      <a:pt x="5" y="14"/>
                      <a:pt x="5" y="18"/>
                      <a:pt x="4" y="21"/>
                    </a:cubicBezTo>
                    <a:cubicBezTo>
                      <a:pt x="5" y="20"/>
                      <a:pt x="5" y="20"/>
                      <a:pt x="5" y="19"/>
                    </a:cubicBezTo>
                    <a:cubicBezTo>
                      <a:pt x="6" y="14"/>
                      <a:pt x="6" y="8"/>
                      <a:pt x="7" y="2"/>
                    </a:cubicBezTo>
                    <a:close/>
                    <a:moveTo>
                      <a:pt x="9" y="0"/>
                    </a:moveTo>
                    <a:cubicBezTo>
                      <a:pt x="9" y="3"/>
                      <a:pt x="9" y="7"/>
                      <a:pt x="10" y="11"/>
                    </a:cubicBezTo>
                    <a:cubicBezTo>
                      <a:pt x="10" y="10"/>
                      <a:pt x="10" y="10"/>
                      <a:pt x="10" y="10"/>
                    </a:cubicBezTo>
                    <a:cubicBezTo>
                      <a:pt x="10" y="9"/>
                      <a:pt x="10" y="9"/>
                      <a:pt x="9" y="8"/>
                    </a:cubicBezTo>
                    <a:cubicBezTo>
                      <a:pt x="9" y="7"/>
                      <a:pt x="9" y="7"/>
                      <a:pt x="9" y="7"/>
                    </a:cubicBezTo>
                    <a:cubicBezTo>
                      <a:pt x="9" y="8"/>
                      <a:pt x="9" y="8"/>
                      <a:pt x="9" y="8"/>
                    </a:cubicBezTo>
                    <a:cubicBezTo>
                      <a:pt x="9" y="7"/>
                      <a:pt x="9" y="7"/>
                      <a:pt x="9" y="7"/>
                    </a:cubicBezTo>
                    <a:cubicBezTo>
                      <a:pt x="9" y="5"/>
                      <a:pt x="9" y="4"/>
                      <a:pt x="9" y="3"/>
                    </a:cubicBezTo>
                    <a:cubicBezTo>
                      <a:pt x="9" y="2"/>
                      <a:pt x="9" y="1"/>
                      <a:pt x="9" y="0"/>
                    </a:cubicBezTo>
                    <a:close/>
                    <a:moveTo>
                      <a:pt x="8" y="0"/>
                    </a:moveTo>
                    <a:cubicBezTo>
                      <a:pt x="8" y="1"/>
                      <a:pt x="7" y="1"/>
                      <a:pt x="7" y="2"/>
                    </a:cubicBezTo>
                    <a:cubicBezTo>
                      <a:pt x="6" y="8"/>
                      <a:pt x="6" y="13"/>
                      <a:pt x="6" y="18"/>
                    </a:cubicBezTo>
                    <a:cubicBezTo>
                      <a:pt x="6" y="18"/>
                      <a:pt x="6" y="18"/>
                      <a:pt x="6" y="18"/>
                    </a:cubicBezTo>
                    <a:cubicBezTo>
                      <a:pt x="7" y="18"/>
                      <a:pt x="7" y="18"/>
                      <a:pt x="7" y="18"/>
                    </a:cubicBezTo>
                    <a:cubicBezTo>
                      <a:pt x="7" y="13"/>
                      <a:pt x="7" y="7"/>
                      <a:pt x="8" y="1"/>
                    </a:cubicBezTo>
                    <a:cubicBezTo>
                      <a:pt x="8" y="7"/>
                      <a:pt x="7" y="13"/>
                      <a:pt x="7" y="18"/>
                    </a:cubicBezTo>
                    <a:cubicBezTo>
                      <a:pt x="7" y="19"/>
                      <a:pt x="8" y="20"/>
                      <a:pt x="8" y="21"/>
                    </a:cubicBezTo>
                    <a:cubicBezTo>
                      <a:pt x="8" y="19"/>
                      <a:pt x="8" y="17"/>
                      <a:pt x="9" y="14"/>
                    </a:cubicBezTo>
                    <a:cubicBezTo>
                      <a:pt x="8" y="17"/>
                      <a:pt x="8" y="20"/>
                      <a:pt x="8" y="23"/>
                    </a:cubicBezTo>
                    <a:cubicBezTo>
                      <a:pt x="8" y="25"/>
                      <a:pt x="8" y="26"/>
                      <a:pt x="8" y="27"/>
                    </a:cubicBezTo>
                    <a:cubicBezTo>
                      <a:pt x="8" y="28"/>
                      <a:pt x="8" y="30"/>
                      <a:pt x="9" y="35"/>
                    </a:cubicBezTo>
                    <a:cubicBezTo>
                      <a:pt x="9" y="30"/>
                      <a:pt x="9" y="25"/>
                      <a:pt x="9" y="20"/>
                    </a:cubicBezTo>
                    <a:cubicBezTo>
                      <a:pt x="9" y="20"/>
                      <a:pt x="9" y="27"/>
                      <a:pt x="9" y="37"/>
                    </a:cubicBezTo>
                    <a:cubicBezTo>
                      <a:pt x="10" y="39"/>
                      <a:pt x="10" y="40"/>
                      <a:pt x="11" y="41"/>
                    </a:cubicBezTo>
                    <a:cubicBezTo>
                      <a:pt x="11" y="38"/>
                      <a:pt x="11" y="35"/>
                      <a:pt x="11" y="32"/>
                    </a:cubicBezTo>
                    <a:cubicBezTo>
                      <a:pt x="11" y="32"/>
                      <a:pt x="11" y="36"/>
                      <a:pt x="11" y="42"/>
                    </a:cubicBezTo>
                    <a:cubicBezTo>
                      <a:pt x="11" y="43"/>
                      <a:pt x="11" y="43"/>
                      <a:pt x="12" y="44"/>
                    </a:cubicBezTo>
                    <a:cubicBezTo>
                      <a:pt x="12" y="45"/>
                      <a:pt x="12" y="45"/>
                      <a:pt x="12" y="46"/>
                    </a:cubicBezTo>
                    <a:cubicBezTo>
                      <a:pt x="12" y="45"/>
                      <a:pt x="12" y="44"/>
                      <a:pt x="12" y="43"/>
                    </a:cubicBezTo>
                    <a:cubicBezTo>
                      <a:pt x="12" y="41"/>
                      <a:pt x="12" y="39"/>
                      <a:pt x="12" y="37"/>
                    </a:cubicBezTo>
                    <a:cubicBezTo>
                      <a:pt x="11" y="30"/>
                      <a:pt x="10" y="23"/>
                      <a:pt x="9" y="17"/>
                    </a:cubicBezTo>
                    <a:cubicBezTo>
                      <a:pt x="9" y="14"/>
                      <a:pt x="9" y="11"/>
                      <a:pt x="8" y="8"/>
                    </a:cubicBezTo>
                    <a:cubicBezTo>
                      <a:pt x="8" y="8"/>
                      <a:pt x="9" y="10"/>
                      <a:pt x="9" y="13"/>
                    </a:cubicBezTo>
                    <a:cubicBezTo>
                      <a:pt x="9" y="7"/>
                      <a:pt x="9" y="2"/>
                      <a:pt x="9" y="0"/>
                    </a:cubicBezTo>
                    <a:lnTo>
                      <a:pt x="8" y="0"/>
                    </a:ln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5" name="Freeform 3107"/>
              <p:cNvSpPr>
                <a:spLocks/>
              </p:cNvSpPr>
              <p:nvPr/>
            </p:nvSpPr>
            <p:spPr bwMode="auto">
              <a:xfrm>
                <a:off x="1308" y="3400"/>
                <a:ext cx="2" cy="6"/>
              </a:xfrm>
              <a:custGeom>
                <a:avLst/>
                <a:gdLst>
                  <a:gd name="T0" fmla="*/ 1 w 1"/>
                  <a:gd name="T1" fmla="*/ 0 h 3"/>
                  <a:gd name="T2" fmla="*/ 1 w 1"/>
                  <a:gd name="T3" fmla="*/ 1 h 3"/>
                  <a:gd name="T4" fmla="*/ 0 w 1"/>
                  <a:gd name="T5" fmla="*/ 2 h 3"/>
                  <a:gd name="T6" fmla="*/ 0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1"/>
                      <a:pt x="1" y="1"/>
                    </a:cubicBezTo>
                    <a:cubicBezTo>
                      <a:pt x="1" y="1"/>
                      <a:pt x="0" y="2"/>
                      <a:pt x="0" y="2"/>
                    </a:cubicBezTo>
                    <a:cubicBezTo>
                      <a:pt x="0" y="3"/>
                      <a:pt x="0" y="3"/>
                      <a:pt x="0" y="3"/>
                    </a:cubicBezTo>
                    <a:cubicBezTo>
                      <a:pt x="0" y="2"/>
                      <a:pt x="1" y="1"/>
                      <a:pt x="1"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6" name="Freeform 3108"/>
              <p:cNvSpPr>
                <a:spLocks noEditPoints="1"/>
              </p:cNvSpPr>
              <p:nvPr/>
            </p:nvSpPr>
            <p:spPr bwMode="auto">
              <a:xfrm>
                <a:off x="1316" y="3391"/>
                <a:ext cx="24" cy="187"/>
              </a:xfrm>
              <a:custGeom>
                <a:avLst/>
                <a:gdLst>
                  <a:gd name="T0" fmla="*/ 9 w 11"/>
                  <a:gd name="T1" fmla="*/ 73 h 88"/>
                  <a:gd name="T2" fmla="*/ 11 w 11"/>
                  <a:gd name="T3" fmla="*/ 88 h 88"/>
                  <a:gd name="T4" fmla="*/ 9 w 11"/>
                  <a:gd name="T5" fmla="*/ 73 h 88"/>
                  <a:gd name="T6" fmla="*/ 6 w 11"/>
                  <a:gd name="T7" fmla="*/ 51 h 88"/>
                  <a:gd name="T8" fmla="*/ 6 w 11"/>
                  <a:gd name="T9" fmla="*/ 51 h 88"/>
                  <a:gd name="T10" fmla="*/ 8 w 11"/>
                  <a:gd name="T11" fmla="*/ 60 h 88"/>
                  <a:gd name="T12" fmla="*/ 6 w 11"/>
                  <a:gd name="T13" fmla="*/ 51 h 88"/>
                  <a:gd name="T14" fmla="*/ 5 w 11"/>
                  <a:gd name="T15" fmla="*/ 47 h 88"/>
                  <a:gd name="T16" fmla="*/ 5 w 11"/>
                  <a:gd name="T17" fmla="*/ 47 h 88"/>
                  <a:gd name="T18" fmla="*/ 5 w 11"/>
                  <a:gd name="T19" fmla="*/ 47 h 88"/>
                  <a:gd name="T20" fmla="*/ 5 w 11"/>
                  <a:gd name="T21" fmla="*/ 47 h 88"/>
                  <a:gd name="T22" fmla="*/ 0 w 11"/>
                  <a:gd name="T23" fmla="*/ 17 h 88"/>
                  <a:gd name="T24" fmla="*/ 3 w 11"/>
                  <a:gd name="T25" fmla="*/ 37 h 88"/>
                  <a:gd name="T26" fmla="*/ 0 w 11"/>
                  <a:gd name="T27" fmla="*/ 17 h 88"/>
                  <a:gd name="T28" fmla="*/ 0 w 11"/>
                  <a:gd name="T29" fmla="*/ 0 h 88"/>
                  <a:gd name="T30" fmla="*/ 0 w 11"/>
                  <a:gd name="T31" fmla="*/ 13 h 88"/>
                  <a:gd name="T32" fmla="*/ 1 w 11"/>
                  <a:gd name="T33" fmla="*/ 21 h 88"/>
                  <a:gd name="T34" fmla="*/ 1 w 11"/>
                  <a:gd name="T35" fmla="*/ 11 h 88"/>
                  <a:gd name="T36" fmla="*/ 0 w 11"/>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88">
                    <a:moveTo>
                      <a:pt x="9" y="73"/>
                    </a:moveTo>
                    <a:cubicBezTo>
                      <a:pt x="10" y="78"/>
                      <a:pt x="11" y="83"/>
                      <a:pt x="11" y="88"/>
                    </a:cubicBezTo>
                    <a:cubicBezTo>
                      <a:pt x="11" y="85"/>
                      <a:pt x="10" y="79"/>
                      <a:pt x="9" y="73"/>
                    </a:cubicBezTo>
                    <a:close/>
                    <a:moveTo>
                      <a:pt x="6" y="51"/>
                    </a:moveTo>
                    <a:cubicBezTo>
                      <a:pt x="6" y="51"/>
                      <a:pt x="6" y="51"/>
                      <a:pt x="6" y="51"/>
                    </a:cubicBezTo>
                    <a:cubicBezTo>
                      <a:pt x="7" y="54"/>
                      <a:pt x="7" y="57"/>
                      <a:pt x="8" y="60"/>
                    </a:cubicBezTo>
                    <a:cubicBezTo>
                      <a:pt x="7" y="56"/>
                      <a:pt x="7" y="53"/>
                      <a:pt x="6" y="51"/>
                    </a:cubicBezTo>
                    <a:close/>
                    <a:moveTo>
                      <a:pt x="5" y="47"/>
                    </a:moveTo>
                    <a:cubicBezTo>
                      <a:pt x="5" y="47"/>
                      <a:pt x="5" y="47"/>
                      <a:pt x="5" y="47"/>
                    </a:cubicBezTo>
                    <a:cubicBezTo>
                      <a:pt x="5" y="47"/>
                      <a:pt x="5" y="47"/>
                      <a:pt x="5" y="47"/>
                    </a:cubicBezTo>
                    <a:cubicBezTo>
                      <a:pt x="5" y="47"/>
                      <a:pt x="5" y="47"/>
                      <a:pt x="5" y="47"/>
                    </a:cubicBezTo>
                    <a:close/>
                    <a:moveTo>
                      <a:pt x="0" y="17"/>
                    </a:moveTo>
                    <a:cubicBezTo>
                      <a:pt x="1" y="23"/>
                      <a:pt x="2" y="30"/>
                      <a:pt x="3" y="37"/>
                    </a:cubicBezTo>
                    <a:cubicBezTo>
                      <a:pt x="2" y="31"/>
                      <a:pt x="1" y="24"/>
                      <a:pt x="0" y="17"/>
                    </a:cubicBezTo>
                    <a:close/>
                    <a:moveTo>
                      <a:pt x="0" y="0"/>
                    </a:moveTo>
                    <a:cubicBezTo>
                      <a:pt x="0" y="2"/>
                      <a:pt x="0" y="7"/>
                      <a:pt x="0" y="13"/>
                    </a:cubicBezTo>
                    <a:cubicBezTo>
                      <a:pt x="1" y="15"/>
                      <a:pt x="1" y="18"/>
                      <a:pt x="1" y="21"/>
                    </a:cubicBezTo>
                    <a:cubicBezTo>
                      <a:pt x="1" y="17"/>
                      <a:pt x="1" y="14"/>
                      <a:pt x="1" y="11"/>
                    </a:cubicBezTo>
                    <a:cubicBezTo>
                      <a:pt x="0" y="7"/>
                      <a:pt x="0" y="3"/>
                      <a:pt x="0"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7" name="Freeform 3109"/>
              <p:cNvSpPr>
                <a:spLocks noEditPoints="1"/>
              </p:cNvSpPr>
              <p:nvPr/>
            </p:nvSpPr>
            <p:spPr bwMode="auto">
              <a:xfrm>
                <a:off x="1316" y="3406"/>
                <a:ext cx="2" cy="6"/>
              </a:xfrm>
              <a:custGeom>
                <a:avLst/>
                <a:gdLst>
                  <a:gd name="T0" fmla="*/ 0 w 1"/>
                  <a:gd name="T1" fmla="*/ 1 h 3"/>
                  <a:gd name="T2" fmla="*/ 1 w 1"/>
                  <a:gd name="T3" fmla="*/ 3 h 3"/>
                  <a:gd name="T4" fmla="*/ 1 w 1"/>
                  <a:gd name="T5" fmla="*/ 1 h 3"/>
                  <a:gd name="T6" fmla="*/ 0 w 1"/>
                  <a:gd name="T7" fmla="*/ 1 h 3"/>
                  <a:gd name="T8" fmla="*/ 0 w 1"/>
                  <a:gd name="T9" fmla="*/ 0 h 3"/>
                  <a:gd name="T10" fmla="*/ 0 w 1"/>
                  <a:gd name="T11" fmla="*/ 1 h 3"/>
                  <a:gd name="T12" fmla="*/ 1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1"/>
                    </a:moveTo>
                    <a:cubicBezTo>
                      <a:pt x="1" y="2"/>
                      <a:pt x="1" y="2"/>
                      <a:pt x="1" y="3"/>
                    </a:cubicBezTo>
                    <a:cubicBezTo>
                      <a:pt x="1" y="2"/>
                      <a:pt x="1" y="2"/>
                      <a:pt x="1" y="1"/>
                    </a:cubicBezTo>
                    <a:lnTo>
                      <a:pt x="0" y="1"/>
                    </a:lnTo>
                    <a:close/>
                    <a:moveTo>
                      <a:pt x="0" y="0"/>
                    </a:moveTo>
                    <a:cubicBezTo>
                      <a:pt x="0" y="0"/>
                      <a:pt x="0" y="0"/>
                      <a:pt x="0" y="1"/>
                    </a:cubicBezTo>
                    <a:cubicBezTo>
                      <a:pt x="1" y="1"/>
                      <a:pt x="1" y="1"/>
                      <a:pt x="1" y="1"/>
                    </a:cubicBezTo>
                    <a:cubicBezTo>
                      <a:pt x="0" y="0"/>
                      <a:pt x="0" y="0"/>
                      <a:pt x="0" y="0"/>
                    </a:cubicBezTo>
                    <a:close/>
                  </a:path>
                </a:pathLst>
              </a:custGeom>
              <a:solidFill>
                <a:srgbClr val="882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8" name="Freeform 3110"/>
              <p:cNvSpPr>
                <a:spLocks noEditPoints="1"/>
              </p:cNvSpPr>
              <p:nvPr/>
            </p:nvSpPr>
            <p:spPr bwMode="auto">
              <a:xfrm>
                <a:off x="1263" y="3521"/>
                <a:ext cx="38" cy="355"/>
              </a:xfrm>
              <a:custGeom>
                <a:avLst/>
                <a:gdLst>
                  <a:gd name="T0" fmla="*/ 1 w 18"/>
                  <a:gd name="T1" fmla="*/ 124 h 167"/>
                  <a:gd name="T2" fmla="*/ 2 w 18"/>
                  <a:gd name="T3" fmla="*/ 124 h 167"/>
                  <a:gd name="T4" fmla="*/ 3 w 18"/>
                  <a:gd name="T5" fmla="*/ 123 h 167"/>
                  <a:gd name="T6" fmla="*/ 2 w 18"/>
                  <a:gd name="T7" fmla="*/ 129 h 167"/>
                  <a:gd name="T8" fmla="*/ 3 w 18"/>
                  <a:gd name="T9" fmla="*/ 123 h 167"/>
                  <a:gd name="T10" fmla="*/ 2 w 18"/>
                  <a:gd name="T11" fmla="*/ 132 h 167"/>
                  <a:gd name="T12" fmla="*/ 2 w 18"/>
                  <a:gd name="T13" fmla="*/ 132 h 167"/>
                  <a:gd name="T14" fmla="*/ 1 w 18"/>
                  <a:gd name="T15" fmla="*/ 131 h 167"/>
                  <a:gd name="T16" fmla="*/ 0 w 18"/>
                  <a:gd name="T17" fmla="*/ 121 h 167"/>
                  <a:gd name="T18" fmla="*/ 8 w 18"/>
                  <a:gd name="T19" fmla="*/ 85 h 167"/>
                  <a:gd name="T20" fmla="*/ 14 w 18"/>
                  <a:gd name="T21" fmla="*/ 80 h 167"/>
                  <a:gd name="T22" fmla="*/ 12 w 18"/>
                  <a:gd name="T23" fmla="*/ 90 h 167"/>
                  <a:gd name="T24" fmla="*/ 14 w 18"/>
                  <a:gd name="T25" fmla="*/ 80 h 167"/>
                  <a:gd name="T26" fmla="*/ 16 w 18"/>
                  <a:gd name="T27" fmla="*/ 63 h 167"/>
                  <a:gd name="T28" fmla="*/ 15 w 18"/>
                  <a:gd name="T29" fmla="*/ 80 h 167"/>
                  <a:gd name="T30" fmla="*/ 16 w 18"/>
                  <a:gd name="T31" fmla="*/ 63 h 167"/>
                  <a:gd name="T32" fmla="*/ 15 w 18"/>
                  <a:gd name="T33" fmla="*/ 50 h 167"/>
                  <a:gd name="T34" fmla="*/ 6 w 18"/>
                  <a:gd name="T35" fmla="*/ 139 h 167"/>
                  <a:gd name="T36" fmla="*/ 8 w 18"/>
                  <a:gd name="T37" fmla="*/ 159 h 167"/>
                  <a:gd name="T38" fmla="*/ 5 w 18"/>
                  <a:gd name="T39" fmla="*/ 120 h 167"/>
                  <a:gd name="T40" fmla="*/ 12 w 18"/>
                  <a:gd name="T41" fmla="*/ 68 h 167"/>
                  <a:gd name="T42" fmla="*/ 10 w 18"/>
                  <a:gd name="T43" fmla="*/ 80 h 167"/>
                  <a:gd name="T44" fmla="*/ 5 w 18"/>
                  <a:gd name="T45" fmla="*/ 119 h 167"/>
                  <a:gd name="T46" fmla="*/ 4 w 18"/>
                  <a:gd name="T47" fmla="*/ 138 h 167"/>
                  <a:gd name="T48" fmla="*/ 6 w 18"/>
                  <a:gd name="T49" fmla="*/ 157 h 167"/>
                  <a:gd name="T50" fmla="*/ 6 w 18"/>
                  <a:gd name="T51" fmla="*/ 159 h 167"/>
                  <a:gd name="T52" fmla="*/ 6 w 18"/>
                  <a:gd name="T53" fmla="*/ 157 h 167"/>
                  <a:gd name="T54" fmla="*/ 5 w 18"/>
                  <a:gd name="T55" fmla="*/ 152 h 167"/>
                  <a:gd name="T56" fmla="*/ 2 w 18"/>
                  <a:gd name="T57" fmla="*/ 133 h 167"/>
                  <a:gd name="T58" fmla="*/ 6 w 18"/>
                  <a:gd name="T59" fmla="*/ 166 h 167"/>
                  <a:gd name="T60" fmla="*/ 11 w 18"/>
                  <a:gd name="T61" fmla="*/ 167 h 167"/>
                  <a:gd name="T62" fmla="*/ 13 w 18"/>
                  <a:gd name="T63" fmla="*/ 167 h 167"/>
                  <a:gd name="T64" fmla="*/ 12 w 18"/>
                  <a:gd name="T65" fmla="*/ 160 h 167"/>
                  <a:gd name="T66" fmla="*/ 12 w 18"/>
                  <a:gd name="T67" fmla="*/ 160 h 167"/>
                  <a:gd name="T68" fmla="*/ 9 w 18"/>
                  <a:gd name="T69" fmla="*/ 140 h 167"/>
                  <a:gd name="T70" fmla="*/ 8 w 18"/>
                  <a:gd name="T71" fmla="*/ 135 h 167"/>
                  <a:gd name="T72" fmla="*/ 7 w 18"/>
                  <a:gd name="T73" fmla="*/ 132 h 167"/>
                  <a:gd name="T74" fmla="*/ 10 w 18"/>
                  <a:gd name="T75" fmla="*/ 159 h 167"/>
                  <a:gd name="T76" fmla="*/ 7 w 18"/>
                  <a:gd name="T77" fmla="*/ 116 h 167"/>
                  <a:gd name="T78" fmla="*/ 13 w 18"/>
                  <a:gd name="T79" fmla="*/ 77 h 167"/>
                  <a:gd name="T80" fmla="*/ 15 w 18"/>
                  <a:gd name="T81" fmla="*/ 47 h 167"/>
                  <a:gd name="T82" fmla="*/ 17 w 18"/>
                  <a:gd name="T83" fmla="*/ 51 h 167"/>
                  <a:gd name="T84" fmla="*/ 18 w 18"/>
                  <a:gd name="T85" fmla="*/ 38 h 167"/>
                  <a:gd name="T86" fmla="*/ 16 w 18"/>
                  <a:gd name="T87" fmla="*/ 0 h 167"/>
                  <a:gd name="T88" fmla="*/ 16 w 18"/>
                  <a:gd name="T89" fmla="*/ 20 h 167"/>
                  <a:gd name="T90" fmla="*/ 16 w 18"/>
                  <a:gd name="T91" fmla="*/ 20 h 167"/>
                  <a:gd name="T92" fmla="*/ 17 w 18"/>
                  <a:gd name="T93" fmla="*/ 41 h 167"/>
                  <a:gd name="T94" fmla="*/ 18 w 18"/>
                  <a:gd name="T95" fmla="*/ 29 h 167"/>
                  <a:gd name="T96" fmla="*/ 17 w 18"/>
                  <a:gd name="T97" fmla="*/ 8 h 167"/>
                  <a:gd name="T98" fmla="*/ 16 w 18"/>
                  <a:gd name="T9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7">
                    <a:moveTo>
                      <a:pt x="1" y="124"/>
                    </a:moveTo>
                    <a:cubicBezTo>
                      <a:pt x="1" y="124"/>
                      <a:pt x="1" y="124"/>
                      <a:pt x="1" y="124"/>
                    </a:cubicBezTo>
                    <a:cubicBezTo>
                      <a:pt x="2" y="125"/>
                      <a:pt x="2" y="126"/>
                      <a:pt x="2" y="127"/>
                    </a:cubicBezTo>
                    <a:cubicBezTo>
                      <a:pt x="2" y="126"/>
                      <a:pt x="2" y="125"/>
                      <a:pt x="2" y="124"/>
                    </a:cubicBezTo>
                    <a:lnTo>
                      <a:pt x="1" y="124"/>
                    </a:lnTo>
                    <a:close/>
                    <a:moveTo>
                      <a:pt x="3" y="123"/>
                    </a:moveTo>
                    <a:cubicBezTo>
                      <a:pt x="2" y="124"/>
                      <a:pt x="2" y="124"/>
                      <a:pt x="2" y="124"/>
                    </a:cubicBezTo>
                    <a:cubicBezTo>
                      <a:pt x="2" y="125"/>
                      <a:pt x="2" y="127"/>
                      <a:pt x="2" y="129"/>
                    </a:cubicBezTo>
                    <a:cubicBezTo>
                      <a:pt x="3" y="130"/>
                      <a:pt x="3" y="132"/>
                      <a:pt x="3" y="133"/>
                    </a:cubicBezTo>
                    <a:cubicBezTo>
                      <a:pt x="3" y="130"/>
                      <a:pt x="3" y="127"/>
                      <a:pt x="3" y="123"/>
                    </a:cubicBezTo>
                    <a:close/>
                    <a:moveTo>
                      <a:pt x="0" y="121"/>
                    </a:moveTo>
                    <a:cubicBezTo>
                      <a:pt x="0" y="121"/>
                      <a:pt x="0" y="125"/>
                      <a:pt x="2" y="132"/>
                    </a:cubicBezTo>
                    <a:cubicBezTo>
                      <a:pt x="2" y="133"/>
                      <a:pt x="2" y="134"/>
                      <a:pt x="2" y="135"/>
                    </a:cubicBezTo>
                    <a:cubicBezTo>
                      <a:pt x="2" y="134"/>
                      <a:pt x="2" y="133"/>
                      <a:pt x="2" y="132"/>
                    </a:cubicBezTo>
                    <a:cubicBezTo>
                      <a:pt x="2" y="131"/>
                      <a:pt x="2" y="130"/>
                      <a:pt x="1" y="128"/>
                    </a:cubicBezTo>
                    <a:cubicBezTo>
                      <a:pt x="1" y="129"/>
                      <a:pt x="1" y="130"/>
                      <a:pt x="1" y="131"/>
                    </a:cubicBezTo>
                    <a:cubicBezTo>
                      <a:pt x="1" y="130"/>
                      <a:pt x="1" y="128"/>
                      <a:pt x="1" y="127"/>
                    </a:cubicBezTo>
                    <a:cubicBezTo>
                      <a:pt x="1" y="125"/>
                      <a:pt x="0" y="123"/>
                      <a:pt x="0" y="121"/>
                    </a:cubicBezTo>
                    <a:close/>
                    <a:moveTo>
                      <a:pt x="9" y="82"/>
                    </a:moveTo>
                    <a:cubicBezTo>
                      <a:pt x="9" y="83"/>
                      <a:pt x="8" y="84"/>
                      <a:pt x="8" y="85"/>
                    </a:cubicBezTo>
                    <a:cubicBezTo>
                      <a:pt x="8" y="84"/>
                      <a:pt x="9" y="83"/>
                      <a:pt x="9" y="82"/>
                    </a:cubicBezTo>
                    <a:close/>
                    <a:moveTo>
                      <a:pt x="14" y="80"/>
                    </a:moveTo>
                    <a:cubicBezTo>
                      <a:pt x="14" y="80"/>
                      <a:pt x="14" y="80"/>
                      <a:pt x="14" y="80"/>
                    </a:cubicBezTo>
                    <a:cubicBezTo>
                      <a:pt x="13" y="83"/>
                      <a:pt x="13" y="87"/>
                      <a:pt x="12" y="90"/>
                    </a:cubicBezTo>
                    <a:cubicBezTo>
                      <a:pt x="12" y="89"/>
                      <a:pt x="13" y="88"/>
                      <a:pt x="13" y="87"/>
                    </a:cubicBezTo>
                    <a:cubicBezTo>
                      <a:pt x="13" y="85"/>
                      <a:pt x="13" y="82"/>
                      <a:pt x="14" y="80"/>
                    </a:cubicBezTo>
                    <a:close/>
                    <a:moveTo>
                      <a:pt x="16" y="63"/>
                    </a:moveTo>
                    <a:cubicBezTo>
                      <a:pt x="16" y="63"/>
                      <a:pt x="16" y="63"/>
                      <a:pt x="16" y="63"/>
                    </a:cubicBezTo>
                    <a:cubicBezTo>
                      <a:pt x="15" y="69"/>
                      <a:pt x="15" y="75"/>
                      <a:pt x="14" y="82"/>
                    </a:cubicBezTo>
                    <a:cubicBezTo>
                      <a:pt x="14" y="81"/>
                      <a:pt x="14" y="81"/>
                      <a:pt x="15" y="80"/>
                    </a:cubicBezTo>
                    <a:cubicBezTo>
                      <a:pt x="15" y="80"/>
                      <a:pt x="15" y="79"/>
                      <a:pt x="15" y="79"/>
                    </a:cubicBezTo>
                    <a:cubicBezTo>
                      <a:pt x="15" y="74"/>
                      <a:pt x="15" y="69"/>
                      <a:pt x="16" y="63"/>
                    </a:cubicBezTo>
                    <a:close/>
                    <a:moveTo>
                      <a:pt x="15" y="47"/>
                    </a:moveTo>
                    <a:cubicBezTo>
                      <a:pt x="15" y="48"/>
                      <a:pt x="15" y="49"/>
                      <a:pt x="15" y="50"/>
                    </a:cubicBezTo>
                    <a:cubicBezTo>
                      <a:pt x="14" y="60"/>
                      <a:pt x="13" y="70"/>
                      <a:pt x="12" y="80"/>
                    </a:cubicBezTo>
                    <a:cubicBezTo>
                      <a:pt x="9" y="100"/>
                      <a:pt x="5" y="118"/>
                      <a:pt x="6" y="139"/>
                    </a:cubicBezTo>
                    <a:cubicBezTo>
                      <a:pt x="6" y="145"/>
                      <a:pt x="7" y="152"/>
                      <a:pt x="8" y="159"/>
                    </a:cubicBezTo>
                    <a:cubicBezTo>
                      <a:pt x="8" y="159"/>
                      <a:pt x="8" y="159"/>
                      <a:pt x="8" y="159"/>
                    </a:cubicBezTo>
                    <a:cubicBezTo>
                      <a:pt x="8" y="159"/>
                      <a:pt x="8" y="159"/>
                      <a:pt x="8" y="159"/>
                    </a:cubicBezTo>
                    <a:cubicBezTo>
                      <a:pt x="6" y="146"/>
                      <a:pt x="3" y="134"/>
                      <a:pt x="5" y="120"/>
                    </a:cubicBezTo>
                    <a:cubicBezTo>
                      <a:pt x="6" y="105"/>
                      <a:pt x="9" y="91"/>
                      <a:pt x="11" y="77"/>
                    </a:cubicBezTo>
                    <a:cubicBezTo>
                      <a:pt x="12" y="74"/>
                      <a:pt x="12" y="71"/>
                      <a:pt x="12" y="68"/>
                    </a:cubicBezTo>
                    <a:cubicBezTo>
                      <a:pt x="12" y="70"/>
                      <a:pt x="12" y="72"/>
                      <a:pt x="11" y="74"/>
                    </a:cubicBezTo>
                    <a:cubicBezTo>
                      <a:pt x="11" y="76"/>
                      <a:pt x="10" y="78"/>
                      <a:pt x="10" y="80"/>
                    </a:cubicBezTo>
                    <a:cubicBezTo>
                      <a:pt x="9" y="86"/>
                      <a:pt x="8" y="93"/>
                      <a:pt x="7" y="99"/>
                    </a:cubicBezTo>
                    <a:cubicBezTo>
                      <a:pt x="6" y="106"/>
                      <a:pt x="5" y="115"/>
                      <a:pt x="5" y="119"/>
                    </a:cubicBezTo>
                    <a:cubicBezTo>
                      <a:pt x="5" y="120"/>
                      <a:pt x="4" y="120"/>
                      <a:pt x="4" y="121"/>
                    </a:cubicBezTo>
                    <a:cubicBezTo>
                      <a:pt x="4" y="127"/>
                      <a:pt x="4" y="132"/>
                      <a:pt x="4" y="138"/>
                    </a:cubicBezTo>
                    <a:cubicBezTo>
                      <a:pt x="4" y="139"/>
                      <a:pt x="4" y="139"/>
                      <a:pt x="4" y="139"/>
                    </a:cubicBezTo>
                    <a:cubicBezTo>
                      <a:pt x="5" y="146"/>
                      <a:pt x="6" y="153"/>
                      <a:pt x="6" y="157"/>
                    </a:cubicBezTo>
                    <a:cubicBezTo>
                      <a:pt x="6" y="158"/>
                      <a:pt x="6" y="158"/>
                      <a:pt x="6" y="159"/>
                    </a:cubicBezTo>
                    <a:cubicBezTo>
                      <a:pt x="6" y="159"/>
                      <a:pt x="6" y="159"/>
                      <a:pt x="6" y="159"/>
                    </a:cubicBezTo>
                    <a:cubicBezTo>
                      <a:pt x="6" y="159"/>
                      <a:pt x="6" y="159"/>
                      <a:pt x="6" y="159"/>
                    </a:cubicBezTo>
                    <a:cubicBezTo>
                      <a:pt x="6" y="158"/>
                      <a:pt x="6" y="158"/>
                      <a:pt x="6" y="157"/>
                    </a:cubicBezTo>
                    <a:cubicBezTo>
                      <a:pt x="6" y="160"/>
                      <a:pt x="6" y="161"/>
                      <a:pt x="6" y="163"/>
                    </a:cubicBezTo>
                    <a:cubicBezTo>
                      <a:pt x="6" y="158"/>
                      <a:pt x="6" y="155"/>
                      <a:pt x="5" y="152"/>
                    </a:cubicBezTo>
                    <a:cubicBezTo>
                      <a:pt x="5" y="147"/>
                      <a:pt x="4" y="143"/>
                      <a:pt x="3" y="139"/>
                    </a:cubicBezTo>
                    <a:cubicBezTo>
                      <a:pt x="3" y="137"/>
                      <a:pt x="3" y="135"/>
                      <a:pt x="2" y="133"/>
                    </a:cubicBezTo>
                    <a:cubicBezTo>
                      <a:pt x="2" y="133"/>
                      <a:pt x="2" y="134"/>
                      <a:pt x="2" y="135"/>
                    </a:cubicBezTo>
                    <a:cubicBezTo>
                      <a:pt x="4" y="144"/>
                      <a:pt x="5" y="162"/>
                      <a:pt x="6" y="166"/>
                    </a:cubicBezTo>
                    <a:cubicBezTo>
                      <a:pt x="6" y="166"/>
                      <a:pt x="6" y="167"/>
                      <a:pt x="7" y="167"/>
                    </a:cubicBezTo>
                    <a:cubicBezTo>
                      <a:pt x="8" y="167"/>
                      <a:pt x="10" y="167"/>
                      <a:pt x="11" y="167"/>
                    </a:cubicBezTo>
                    <a:cubicBezTo>
                      <a:pt x="11" y="167"/>
                      <a:pt x="11" y="167"/>
                      <a:pt x="11" y="167"/>
                    </a:cubicBezTo>
                    <a:cubicBezTo>
                      <a:pt x="12" y="167"/>
                      <a:pt x="13" y="167"/>
                      <a:pt x="13" y="167"/>
                    </a:cubicBezTo>
                    <a:cubicBezTo>
                      <a:pt x="13" y="164"/>
                      <a:pt x="11" y="157"/>
                      <a:pt x="10" y="150"/>
                    </a:cubicBezTo>
                    <a:cubicBezTo>
                      <a:pt x="11" y="153"/>
                      <a:pt x="11" y="157"/>
                      <a:pt x="12" y="160"/>
                    </a:cubicBezTo>
                    <a:cubicBezTo>
                      <a:pt x="12" y="160"/>
                      <a:pt x="12" y="160"/>
                      <a:pt x="12" y="160"/>
                    </a:cubicBezTo>
                    <a:cubicBezTo>
                      <a:pt x="12" y="160"/>
                      <a:pt x="12" y="160"/>
                      <a:pt x="12" y="160"/>
                    </a:cubicBezTo>
                    <a:cubicBezTo>
                      <a:pt x="11" y="154"/>
                      <a:pt x="10" y="149"/>
                      <a:pt x="9" y="144"/>
                    </a:cubicBezTo>
                    <a:cubicBezTo>
                      <a:pt x="9" y="142"/>
                      <a:pt x="9" y="141"/>
                      <a:pt x="9" y="140"/>
                    </a:cubicBezTo>
                    <a:cubicBezTo>
                      <a:pt x="8" y="138"/>
                      <a:pt x="8" y="136"/>
                      <a:pt x="8" y="134"/>
                    </a:cubicBezTo>
                    <a:cubicBezTo>
                      <a:pt x="8" y="135"/>
                      <a:pt x="8" y="135"/>
                      <a:pt x="8" y="135"/>
                    </a:cubicBezTo>
                    <a:cubicBezTo>
                      <a:pt x="8" y="134"/>
                      <a:pt x="8" y="134"/>
                      <a:pt x="8" y="134"/>
                    </a:cubicBezTo>
                    <a:cubicBezTo>
                      <a:pt x="8" y="134"/>
                      <a:pt x="8" y="133"/>
                      <a:pt x="7" y="132"/>
                    </a:cubicBezTo>
                    <a:cubicBezTo>
                      <a:pt x="7" y="134"/>
                      <a:pt x="7" y="136"/>
                      <a:pt x="8" y="138"/>
                    </a:cubicBezTo>
                    <a:cubicBezTo>
                      <a:pt x="8" y="145"/>
                      <a:pt x="9" y="152"/>
                      <a:pt x="10" y="159"/>
                    </a:cubicBezTo>
                    <a:cubicBezTo>
                      <a:pt x="8" y="145"/>
                      <a:pt x="5" y="133"/>
                      <a:pt x="7" y="120"/>
                    </a:cubicBezTo>
                    <a:cubicBezTo>
                      <a:pt x="7" y="118"/>
                      <a:pt x="7" y="117"/>
                      <a:pt x="7" y="116"/>
                    </a:cubicBezTo>
                    <a:cubicBezTo>
                      <a:pt x="8" y="110"/>
                      <a:pt x="8" y="103"/>
                      <a:pt x="10" y="97"/>
                    </a:cubicBezTo>
                    <a:cubicBezTo>
                      <a:pt x="11" y="90"/>
                      <a:pt x="12" y="84"/>
                      <a:pt x="13" y="77"/>
                    </a:cubicBezTo>
                    <a:cubicBezTo>
                      <a:pt x="14" y="73"/>
                      <a:pt x="14" y="69"/>
                      <a:pt x="15" y="66"/>
                    </a:cubicBezTo>
                    <a:cubicBezTo>
                      <a:pt x="15" y="60"/>
                      <a:pt x="15" y="53"/>
                      <a:pt x="15" y="47"/>
                    </a:cubicBezTo>
                    <a:close/>
                    <a:moveTo>
                      <a:pt x="18" y="38"/>
                    </a:moveTo>
                    <a:cubicBezTo>
                      <a:pt x="17" y="42"/>
                      <a:pt x="17" y="46"/>
                      <a:pt x="17" y="51"/>
                    </a:cubicBezTo>
                    <a:cubicBezTo>
                      <a:pt x="17" y="54"/>
                      <a:pt x="17" y="59"/>
                      <a:pt x="17" y="63"/>
                    </a:cubicBezTo>
                    <a:cubicBezTo>
                      <a:pt x="17" y="55"/>
                      <a:pt x="17" y="46"/>
                      <a:pt x="18" y="38"/>
                    </a:cubicBezTo>
                    <a:close/>
                    <a:moveTo>
                      <a:pt x="16" y="0"/>
                    </a:moveTo>
                    <a:cubicBezTo>
                      <a:pt x="16" y="0"/>
                      <a:pt x="16" y="0"/>
                      <a:pt x="16" y="0"/>
                    </a:cubicBezTo>
                    <a:cubicBezTo>
                      <a:pt x="16" y="2"/>
                      <a:pt x="14" y="17"/>
                      <a:pt x="14" y="17"/>
                    </a:cubicBezTo>
                    <a:cubicBezTo>
                      <a:pt x="15" y="18"/>
                      <a:pt x="15" y="19"/>
                      <a:pt x="16" y="20"/>
                    </a:cubicBezTo>
                    <a:cubicBezTo>
                      <a:pt x="16" y="19"/>
                      <a:pt x="16" y="19"/>
                      <a:pt x="16" y="18"/>
                    </a:cubicBezTo>
                    <a:cubicBezTo>
                      <a:pt x="16" y="19"/>
                      <a:pt x="16" y="19"/>
                      <a:pt x="16" y="20"/>
                    </a:cubicBezTo>
                    <a:cubicBezTo>
                      <a:pt x="16" y="23"/>
                      <a:pt x="17" y="28"/>
                      <a:pt x="16" y="33"/>
                    </a:cubicBezTo>
                    <a:cubicBezTo>
                      <a:pt x="16" y="36"/>
                      <a:pt x="17" y="38"/>
                      <a:pt x="17" y="41"/>
                    </a:cubicBezTo>
                    <a:cubicBezTo>
                      <a:pt x="17" y="33"/>
                      <a:pt x="17" y="25"/>
                      <a:pt x="18" y="17"/>
                    </a:cubicBezTo>
                    <a:cubicBezTo>
                      <a:pt x="17" y="21"/>
                      <a:pt x="18" y="25"/>
                      <a:pt x="18" y="29"/>
                    </a:cubicBezTo>
                    <a:cubicBezTo>
                      <a:pt x="18" y="25"/>
                      <a:pt x="18" y="22"/>
                      <a:pt x="18" y="20"/>
                    </a:cubicBezTo>
                    <a:cubicBezTo>
                      <a:pt x="18" y="16"/>
                      <a:pt x="17" y="12"/>
                      <a:pt x="17" y="8"/>
                    </a:cubicBezTo>
                    <a:cubicBezTo>
                      <a:pt x="17" y="7"/>
                      <a:pt x="17" y="6"/>
                      <a:pt x="17" y="4"/>
                    </a:cubicBezTo>
                    <a:cubicBezTo>
                      <a:pt x="16" y="2"/>
                      <a:pt x="16" y="0"/>
                      <a:pt x="16"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9" name="Freeform 3111"/>
              <p:cNvSpPr>
                <a:spLocks noEditPoints="1"/>
              </p:cNvSpPr>
              <p:nvPr/>
            </p:nvSpPr>
            <p:spPr bwMode="auto">
              <a:xfrm>
                <a:off x="1278" y="3529"/>
                <a:ext cx="21" cy="298"/>
              </a:xfrm>
              <a:custGeom>
                <a:avLst/>
                <a:gdLst>
                  <a:gd name="T0" fmla="*/ 2 w 10"/>
                  <a:gd name="T1" fmla="*/ 136 h 140"/>
                  <a:gd name="T2" fmla="*/ 2 w 10"/>
                  <a:gd name="T3" fmla="*/ 140 h 140"/>
                  <a:gd name="T4" fmla="*/ 2 w 10"/>
                  <a:gd name="T5" fmla="*/ 139 h 140"/>
                  <a:gd name="T6" fmla="*/ 2 w 10"/>
                  <a:gd name="T7" fmla="*/ 136 h 140"/>
                  <a:gd name="T8" fmla="*/ 3 w 10"/>
                  <a:gd name="T9" fmla="*/ 93 h 140"/>
                  <a:gd name="T10" fmla="*/ 0 w 10"/>
                  <a:gd name="T11" fmla="*/ 112 h 140"/>
                  <a:gd name="T12" fmla="*/ 0 w 10"/>
                  <a:gd name="T13" fmla="*/ 111 h 140"/>
                  <a:gd name="T14" fmla="*/ 2 w 10"/>
                  <a:gd name="T15" fmla="*/ 101 h 140"/>
                  <a:gd name="T16" fmla="*/ 3 w 10"/>
                  <a:gd name="T17" fmla="*/ 93 h 140"/>
                  <a:gd name="T18" fmla="*/ 6 w 10"/>
                  <a:gd name="T19" fmla="*/ 83 h 140"/>
                  <a:gd name="T20" fmla="*/ 5 w 10"/>
                  <a:gd name="T21" fmla="*/ 86 h 140"/>
                  <a:gd name="T22" fmla="*/ 5 w 10"/>
                  <a:gd name="T23" fmla="*/ 88 h 140"/>
                  <a:gd name="T24" fmla="*/ 6 w 10"/>
                  <a:gd name="T25" fmla="*/ 85 h 140"/>
                  <a:gd name="T26" fmla="*/ 6 w 10"/>
                  <a:gd name="T27" fmla="*/ 83 h 140"/>
                  <a:gd name="T28" fmla="*/ 8 w 10"/>
                  <a:gd name="T29" fmla="*/ 76 h 140"/>
                  <a:gd name="T30" fmla="*/ 7 w 10"/>
                  <a:gd name="T31" fmla="*/ 78 h 140"/>
                  <a:gd name="T32" fmla="*/ 7 w 10"/>
                  <a:gd name="T33" fmla="*/ 79 h 140"/>
                  <a:gd name="T34" fmla="*/ 8 w 10"/>
                  <a:gd name="T35" fmla="*/ 76 h 140"/>
                  <a:gd name="T36" fmla="*/ 10 w 10"/>
                  <a:gd name="T37" fmla="*/ 0 h 140"/>
                  <a:gd name="T38" fmla="*/ 10 w 10"/>
                  <a:gd name="T39" fmla="*/ 4 h 140"/>
                  <a:gd name="T40" fmla="*/ 10 w 10"/>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40">
                    <a:moveTo>
                      <a:pt x="2" y="136"/>
                    </a:moveTo>
                    <a:cubicBezTo>
                      <a:pt x="2" y="137"/>
                      <a:pt x="2" y="138"/>
                      <a:pt x="2" y="140"/>
                    </a:cubicBezTo>
                    <a:cubicBezTo>
                      <a:pt x="2" y="139"/>
                      <a:pt x="2" y="139"/>
                      <a:pt x="2" y="139"/>
                    </a:cubicBezTo>
                    <a:cubicBezTo>
                      <a:pt x="2" y="138"/>
                      <a:pt x="2" y="137"/>
                      <a:pt x="2" y="136"/>
                    </a:cubicBezTo>
                    <a:close/>
                    <a:moveTo>
                      <a:pt x="3" y="93"/>
                    </a:moveTo>
                    <a:cubicBezTo>
                      <a:pt x="1" y="99"/>
                      <a:pt x="1" y="106"/>
                      <a:pt x="0" y="112"/>
                    </a:cubicBezTo>
                    <a:cubicBezTo>
                      <a:pt x="0" y="111"/>
                      <a:pt x="0" y="111"/>
                      <a:pt x="0" y="111"/>
                    </a:cubicBezTo>
                    <a:cubicBezTo>
                      <a:pt x="1" y="108"/>
                      <a:pt x="1" y="104"/>
                      <a:pt x="2" y="101"/>
                    </a:cubicBezTo>
                    <a:cubicBezTo>
                      <a:pt x="2" y="98"/>
                      <a:pt x="2" y="96"/>
                      <a:pt x="3" y="93"/>
                    </a:cubicBezTo>
                    <a:close/>
                    <a:moveTo>
                      <a:pt x="6" y="83"/>
                    </a:moveTo>
                    <a:cubicBezTo>
                      <a:pt x="6" y="84"/>
                      <a:pt x="5" y="85"/>
                      <a:pt x="5" y="86"/>
                    </a:cubicBezTo>
                    <a:cubicBezTo>
                      <a:pt x="5" y="87"/>
                      <a:pt x="5" y="87"/>
                      <a:pt x="5" y="88"/>
                    </a:cubicBezTo>
                    <a:cubicBezTo>
                      <a:pt x="5" y="87"/>
                      <a:pt x="5" y="86"/>
                      <a:pt x="6" y="85"/>
                    </a:cubicBezTo>
                    <a:cubicBezTo>
                      <a:pt x="6" y="84"/>
                      <a:pt x="6" y="84"/>
                      <a:pt x="6" y="83"/>
                    </a:cubicBezTo>
                    <a:close/>
                    <a:moveTo>
                      <a:pt x="8" y="76"/>
                    </a:moveTo>
                    <a:cubicBezTo>
                      <a:pt x="7" y="77"/>
                      <a:pt x="7" y="77"/>
                      <a:pt x="7" y="78"/>
                    </a:cubicBezTo>
                    <a:cubicBezTo>
                      <a:pt x="7" y="78"/>
                      <a:pt x="7" y="79"/>
                      <a:pt x="7" y="79"/>
                    </a:cubicBezTo>
                    <a:cubicBezTo>
                      <a:pt x="7" y="78"/>
                      <a:pt x="7" y="77"/>
                      <a:pt x="8" y="76"/>
                    </a:cubicBezTo>
                    <a:close/>
                    <a:moveTo>
                      <a:pt x="10" y="0"/>
                    </a:moveTo>
                    <a:cubicBezTo>
                      <a:pt x="10" y="2"/>
                      <a:pt x="10" y="3"/>
                      <a:pt x="10" y="4"/>
                    </a:cubicBezTo>
                    <a:cubicBezTo>
                      <a:pt x="10" y="3"/>
                      <a:pt x="10" y="2"/>
                      <a:pt x="10" y="0"/>
                    </a:cubicBezTo>
                    <a:close/>
                  </a:path>
                </a:pathLst>
              </a:custGeom>
              <a:solidFill>
                <a:srgbClr val="77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0" name="Freeform 3112"/>
              <p:cNvSpPr>
                <a:spLocks noEditPoints="1"/>
              </p:cNvSpPr>
              <p:nvPr/>
            </p:nvSpPr>
            <p:spPr bwMode="auto">
              <a:xfrm>
                <a:off x="1231" y="3687"/>
                <a:ext cx="21" cy="170"/>
              </a:xfrm>
              <a:custGeom>
                <a:avLst/>
                <a:gdLst>
                  <a:gd name="T0" fmla="*/ 1 w 10"/>
                  <a:gd name="T1" fmla="*/ 22 h 80"/>
                  <a:gd name="T2" fmla="*/ 5 w 10"/>
                  <a:gd name="T3" fmla="*/ 66 h 80"/>
                  <a:gd name="T4" fmla="*/ 10 w 10"/>
                  <a:gd name="T5" fmla="*/ 80 h 80"/>
                  <a:gd name="T6" fmla="*/ 10 w 10"/>
                  <a:gd name="T7" fmla="*/ 79 h 80"/>
                  <a:gd name="T8" fmla="*/ 10 w 10"/>
                  <a:gd name="T9" fmla="*/ 78 h 80"/>
                  <a:gd name="T10" fmla="*/ 4 w 10"/>
                  <a:gd name="T11" fmla="*/ 49 h 80"/>
                  <a:gd name="T12" fmla="*/ 2 w 10"/>
                  <a:gd name="T13" fmla="*/ 41 h 80"/>
                  <a:gd name="T14" fmla="*/ 1 w 10"/>
                  <a:gd name="T15" fmla="*/ 23 h 80"/>
                  <a:gd name="T16" fmla="*/ 1 w 10"/>
                  <a:gd name="T17" fmla="*/ 22 h 80"/>
                  <a:gd name="T18" fmla="*/ 2 w 10"/>
                  <a:gd name="T19" fmla="*/ 15 h 80"/>
                  <a:gd name="T20" fmla="*/ 2 w 10"/>
                  <a:gd name="T21" fmla="*/ 18 h 80"/>
                  <a:gd name="T22" fmla="*/ 1 w 10"/>
                  <a:gd name="T23" fmla="*/ 21 h 80"/>
                  <a:gd name="T24" fmla="*/ 3 w 10"/>
                  <a:gd name="T25" fmla="*/ 38 h 80"/>
                  <a:gd name="T26" fmla="*/ 2 w 10"/>
                  <a:gd name="T27" fmla="*/ 33 h 80"/>
                  <a:gd name="T28" fmla="*/ 2 w 10"/>
                  <a:gd name="T29" fmla="*/ 21 h 80"/>
                  <a:gd name="T30" fmla="*/ 2 w 10"/>
                  <a:gd name="T31" fmla="*/ 19 h 80"/>
                  <a:gd name="T32" fmla="*/ 2 w 10"/>
                  <a:gd name="T33" fmla="*/ 22 h 80"/>
                  <a:gd name="T34" fmla="*/ 2 w 10"/>
                  <a:gd name="T35" fmla="*/ 19 h 80"/>
                  <a:gd name="T36" fmla="*/ 2 w 10"/>
                  <a:gd name="T37" fmla="*/ 15 h 80"/>
                  <a:gd name="T38" fmla="*/ 3 w 10"/>
                  <a:gd name="T39" fmla="*/ 13 h 80"/>
                  <a:gd name="T40" fmla="*/ 2 w 10"/>
                  <a:gd name="T41" fmla="*/ 15 h 80"/>
                  <a:gd name="T42" fmla="*/ 2 w 10"/>
                  <a:gd name="T43" fmla="*/ 19 h 80"/>
                  <a:gd name="T44" fmla="*/ 3 w 10"/>
                  <a:gd name="T45" fmla="*/ 13 h 80"/>
                  <a:gd name="T46" fmla="*/ 5 w 10"/>
                  <a:gd name="T47" fmla="*/ 7 h 80"/>
                  <a:gd name="T48" fmla="*/ 3 w 10"/>
                  <a:gd name="T49" fmla="*/ 12 h 80"/>
                  <a:gd name="T50" fmla="*/ 2 w 10"/>
                  <a:gd name="T51" fmla="*/ 19 h 80"/>
                  <a:gd name="T52" fmla="*/ 3 w 10"/>
                  <a:gd name="T53" fmla="*/ 21 h 80"/>
                  <a:gd name="T54" fmla="*/ 3 w 10"/>
                  <a:gd name="T55" fmla="*/ 16 h 80"/>
                  <a:gd name="T56" fmla="*/ 3 w 10"/>
                  <a:gd name="T57" fmla="*/ 14 h 80"/>
                  <a:gd name="T58" fmla="*/ 3 w 10"/>
                  <a:gd name="T59" fmla="*/ 14 h 80"/>
                  <a:gd name="T60" fmla="*/ 3 w 10"/>
                  <a:gd name="T61" fmla="*/ 14 h 80"/>
                  <a:gd name="T62" fmla="*/ 4 w 10"/>
                  <a:gd name="T63" fmla="*/ 14 h 80"/>
                  <a:gd name="T64" fmla="*/ 4 w 10"/>
                  <a:gd name="T65" fmla="*/ 11 h 80"/>
                  <a:gd name="T66" fmla="*/ 4 w 10"/>
                  <a:gd name="T67" fmla="*/ 14 h 80"/>
                  <a:gd name="T68" fmla="*/ 5 w 10"/>
                  <a:gd name="T69" fmla="*/ 12 h 80"/>
                  <a:gd name="T70" fmla="*/ 5 w 10"/>
                  <a:gd name="T71" fmla="*/ 12 h 80"/>
                  <a:gd name="T72" fmla="*/ 5 w 10"/>
                  <a:gd name="T73" fmla="*/ 9 h 80"/>
                  <a:gd name="T74" fmla="*/ 5 w 10"/>
                  <a:gd name="T75" fmla="*/ 7 h 80"/>
                  <a:gd name="T76" fmla="*/ 5 w 10"/>
                  <a:gd name="T77" fmla="*/ 5 h 80"/>
                  <a:gd name="T78" fmla="*/ 5 w 10"/>
                  <a:gd name="T79" fmla="*/ 7 h 80"/>
                  <a:gd name="T80" fmla="*/ 5 w 10"/>
                  <a:gd name="T81" fmla="*/ 7 h 80"/>
                  <a:gd name="T82" fmla="*/ 5 w 10"/>
                  <a:gd name="T83" fmla="*/ 7 h 80"/>
                  <a:gd name="T84" fmla="*/ 5 w 10"/>
                  <a:gd name="T85" fmla="*/ 7 h 80"/>
                  <a:gd name="T86" fmla="*/ 5 w 10"/>
                  <a:gd name="T87" fmla="*/ 9 h 80"/>
                  <a:gd name="T88" fmla="*/ 5 w 10"/>
                  <a:gd name="T89" fmla="*/ 13 h 80"/>
                  <a:gd name="T90" fmla="*/ 5 w 10"/>
                  <a:gd name="T91" fmla="*/ 14 h 80"/>
                  <a:gd name="T92" fmla="*/ 6 w 10"/>
                  <a:gd name="T93" fmla="*/ 19 h 80"/>
                  <a:gd name="T94" fmla="*/ 6 w 10"/>
                  <a:gd name="T95" fmla="*/ 8 h 80"/>
                  <a:gd name="T96" fmla="*/ 5 w 10"/>
                  <a:gd name="T97" fmla="*/ 5 h 80"/>
                  <a:gd name="T98" fmla="*/ 7 w 10"/>
                  <a:gd name="T99" fmla="*/ 1 h 80"/>
                  <a:gd name="T100" fmla="*/ 5 w 10"/>
                  <a:gd name="T101" fmla="*/ 4 h 80"/>
                  <a:gd name="T102" fmla="*/ 7 w 10"/>
                  <a:gd name="T103" fmla="*/ 24 h 80"/>
                  <a:gd name="T104" fmla="*/ 9 w 10"/>
                  <a:gd name="T105" fmla="*/ 38 h 80"/>
                  <a:gd name="T106" fmla="*/ 9 w 10"/>
                  <a:gd name="T107" fmla="*/ 38 h 80"/>
                  <a:gd name="T108" fmla="*/ 8 w 10"/>
                  <a:gd name="T109" fmla="*/ 31 h 80"/>
                  <a:gd name="T110" fmla="*/ 7 w 10"/>
                  <a:gd name="T111" fmla="*/ 6 h 80"/>
                  <a:gd name="T112" fmla="*/ 7 w 10"/>
                  <a:gd name="T113" fmla="*/ 1 h 80"/>
                  <a:gd name="T114" fmla="*/ 7 w 10"/>
                  <a:gd name="T115" fmla="*/ 0 h 80"/>
                  <a:gd name="T116" fmla="*/ 7 w 10"/>
                  <a:gd name="T117" fmla="*/ 1 h 80"/>
                  <a:gd name="T118" fmla="*/ 8 w 10"/>
                  <a:gd name="T119" fmla="*/ 25 h 80"/>
                  <a:gd name="T120" fmla="*/ 8 w 10"/>
                  <a:gd name="T121" fmla="*/ 18 h 80"/>
                  <a:gd name="T122" fmla="*/ 7 w 10"/>
                  <a:gd name="T123" fmla="*/ 2 h 80"/>
                  <a:gd name="T124" fmla="*/ 7 w 10"/>
                  <a:gd name="T1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80">
                    <a:moveTo>
                      <a:pt x="1" y="22"/>
                    </a:moveTo>
                    <a:cubicBezTo>
                      <a:pt x="0" y="34"/>
                      <a:pt x="3" y="56"/>
                      <a:pt x="5" y="66"/>
                    </a:cubicBezTo>
                    <a:cubicBezTo>
                      <a:pt x="6" y="75"/>
                      <a:pt x="9" y="79"/>
                      <a:pt x="10" y="80"/>
                    </a:cubicBezTo>
                    <a:cubicBezTo>
                      <a:pt x="10" y="79"/>
                      <a:pt x="10" y="79"/>
                      <a:pt x="10" y="79"/>
                    </a:cubicBezTo>
                    <a:cubicBezTo>
                      <a:pt x="10" y="78"/>
                      <a:pt x="10" y="78"/>
                      <a:pt x="10" y="78"/>
                    </a:cubicBezTo>
                    <a:cubicBezTo>
                      <a:pt x="8" y="75"/>
                      <a:pt x="6" y="61"/>
                      <a:pt x="4" y="49"/>
                    </a:cubicBezTo>
                    <a:cubicBezTo>
                      <a:pt x="3" y="47"/>
                      <a:pt x="3" y="44"/>
                      <a:pt x="2" y="41"/>
                    </a:cubicBezTo>
                    <a:cubicBezTo>
                      <a:pt x="2" y="35"/>
                      <a:pt x="1" y="29"/>
                      <a:pt x="1" y="23"/>
                    </a:cubicBezTo>
                    <a:cubicBezTo>
                      <a:pt x="1" y="23"/>
                      <a:pt x="1" y="22"/>
                      <a:pt x="1" y="22"/>
                    </a:cubicBezTo>
                    <a:close/>
                    <a:moveTo>
                      <a:pt x="2" y="15"/>
                    </a:moveTo>
                    <a:cubicBezTo>
                      <a:pt x="2" y="16"/>
                      <a:pt x="2" y="17"/>
                      <a:pt x="2" y="18"/>
                    </a:cubicBezTo>
                    <a:cubicBezTo>
                      <a:pt x="1" y="19"/>
                      <a:pt x="1" y="20"/>
                      <a:pt x="1" y="21"/>
                    </a:cubicBezTo>
                    <a:cubicBezTo>
                      <a:pt x="1" y="27"/>
                      <a:pt x="2" y="33"/>
                      <a:pt x="3" y="38"/>
                    </a:cubicBezTo>
                    <a:cubicBezTo>
                      <a:pt x="2" y="36"/>
                      <a:pt x="2" y="34"/>
                      <a:pt x="2" y="33"/>
                    </a:cubicBezTo>
                    <a:cubicBezTo>
                      <a:pt x="2" y="29"/>
                      <a:pt x="2" y="25"/>
                      <a:pt x="2" y="21"/>
                    </a:cubicBezTo>
                    <a:cubicBezTo>
                      <a:pt x="2" y="20"/>
                      <a:pt x="2" y="20"/>
                      <a:pt x="2" y="19"/>
                    </a:cubicBezTo>
                    <a:cubicBezTo>
                      <a:pt x="2" y="21"/>
                      <a:pt x="2" y="22"/>
                      <a:pt x="2" y="22"/>
                    </a:cubicBezTo>
                    <a:cubicBezTo>
                      <a:pt x="2" y="21"/>
                      <a:pt x="2" y="20"/>
                      <a:pt x="2" y="19"/>
                    </a:cubicBezTo>
                    <a:cubicBezTo>
                      <a:pt x="2" y="18"/>
                      <a:pt x="2" y="17"/>
                      <a:pt x="2" y="15"/>
                    </a:cubicBezTo>
                    <a:close/>
                    <a:moveTo>
                      <a:pt x="3" y="13"/>
                    </a:moveTo>
                    <a:cubicBezTo>
                      <a:pt x="3" y="14"/>
                      <a:pt x="3" y="15"/>
                      <a:pt x="2" y="15"/>
                    </a:cubicBezTo>
                    <a:cubicBezTo>
                      <a:pt x="2" y="16"/>
                      <a:pt x="2" y="18"/>
                      <a:pt x="2" y="19"/>
                    </a:cubicBezTo>
                    <a:cubicBezTo>
                      <a:pt x="3" y="17"/>
                      <a:pt x="3" y="15"/>
                      <a:pt x="3" y="13"/>
                    </a:cubicBezTo>
                    <a:close/>
                    <a:moveTo>
                      <a:pt x="5" y="7"/>
                    </a:moveTo>
                    <a:cubicBezTo>
                      <a:pt x="4" y="8"/>
                      <a:pt x="4" y="10"/>
                      <a:pt x="3" y="12"/>
                    </a:cubicBezTo>
                    <a:cubicBezTo>
                      <a:pt x="3" y="15"/>
                      <a:pt x="3" y="17"/>
                      <a:pt x="2" y="19"/>
                    </a:cubicBezTo>
                    <a:cubicBezTo>
                      <a:pt x="2" y="19"/>
                      <a:pt x="2" y="20"/>
                      <a:pt x="3" y="21"/>
                    </a:cubicBezTo>
                    <a:cubicBezTo>
                      <a:pt x="3" y="19"/>
                      <a:pt x="3" y="18"/>
                      <a:pt x="3" y="16"/>
                    </a:cubicBezTo>
                    <a:cubicBezTo>
                      <a:pt x="3" y="15"/>
                      <a:pt x="3" y="14"/>
                      <a:pt x="3" y="14"/>
                    </a:cubicBezTo>
                    <a:cubicBezTo>
                      <a:pt x="3" y="14"/>
                      <a:pt x="3" y="14"/>
                      <a:pt x="3" y="14"/>
                    </a:cubicBezTo>
                    <a:cubicBezTo>
                      <a:pt x="3" y="14"/>
                      <a:pt x="3" y="14"/>
                      <a:pt x="3" y="14"/>
                    </a:cubicBezTo>
                    <a:cubicBezTo>
                      <a:pt x="4" y="14"/>
                      <a:pt x="4" y="14"/>
                      <a:pt x="4" y="14"/>
                    </a:cubicBezTo>
                    <a:cubicBezTo>
                      <a:pt x="4" y="13"/>
                      <a:pt x="4" y="12"/>
                      <a:pt x="4" y="11"/>
                    </a:cubicBezTo>
                    <a:cubicBezTo>
                      <a:pt x="4" y="12"/>
                      <a:pt x="4" y="13"/>
                      <a:pt x="4" y="14"/>
                    </a:cubicBezTo>
                    <a:cubicBezTo>
                      <a:pt x="4" y="13"/>
                      <a:pt x="4" y="12"/>
                      <a:pt x="5" y="12"/>
                    </a:cubicBezTo>
                    <a:cubicBezTo>
                      <a:pt x="5" y="12"/>
                      <a:pt x="5" y="12"/>
                      <a:pt x="5" y="12"/>
                    </a:cubicBezTo>
                    <a:cubicBezTo>
                      <a:pt x="5" y="11"/>
                      <a:pt x="5" y="10"/>
                      <a:pt x="5" y="9"/>
                    </a:cubicBezTo>
                    <a:cubicBezTo>
                      <a:pt x="5" y="8"/>
                      <a:pt x="5" y="7"/>
                      <a:pt x="5" y="7"/>
                    </a:cubicBezTo>
                    <a:close/>
                    <a:moveTo>
                      <a:pt x="5" y="5"/>
                    </a:moveTo>
                    <a:cubicBezTo>
                      <a:pt x="5" y="5"/>
                      <a:pt x="5" y="6"/>
                      <a:pt x="5" y="7"/>
                    </a:cubicBezTo>
                    <a:cubicBezTo>
                      <a:pt x="5" y="7"/>
                      <a:pt x="5" y="7"/>
                      <a:pt x="5" y="7"/>
                    </a:cubicBezTo>
                    <a:cubicBezTo>
                      <a:pt x="5" y="7"/>
                      <a:pt x="5" y="7"/>
                      <a:pt x="5" y="7"/>
                    </a:cubicBezTo>
                    <a:cubicBezTo>
                      <a:pt x="5" y="7"/>
                      <a:pt x="5" y="7"/>
                      <a:pt x="5" y="7"/>
                    </a:cubicBezTo>
                    <a:cubicBezTo>
                      <a:pt x="5" y="8"/>
                      <a:pt x="5" y="8"/>
                      <a:pt x="5" y="9"/>
                    </a:cubicBezTo>
                    <a:cubicBezTo>
                      <a:pt x="5" y="10"/>
                      <a:pt x="5" y="11"/>
                      <a:pt x="5" y="13"/>
                    </a:cubicBezTo>
                    <a:cubicBezTo>
                      <a:pt x="5" y="13"/>
                      <a:pt x="5" y="14"/>
                      <a:pt x="5" y="14"/>
                    </a:cubicBezTo>
                    <a:cubicBezTo>
                      <a:pt x="5" y="16"/>
                      <a:pt x="6" y="17"/>
                      <a:pt x="6" y="19"/>
                    </a:cubicBezTo>
                    <a:cubicBezTo>
                      <a:pt x="6" y="15"/>
                      <a:pt x="6" y="11"/>
                      <a:pt x="6" y="8"/>
                    </a:cubicBezTo>
                    <a:cubicBezTo>
                      <a:pt x="5" y="7"/>
                      <a:pt x="5" y="6"/>
                      <a:pt x="5" y="5"/>
                    </a:cubicBezTo>
                    <a:close/>
                    <a:moveTo>
                      <a:pt x="7" y="1"/>
                    </a:moveTo>
                    <a:cubicBezTo>
                      <a:pt x="6" y="2"/>
                      <a:pt x="6" y="3"/>
                      <a:pt x="5" y="4"/>
                    </a:cubicBezTo>
                    <a:cubicBezTo>
                      <a:pt x="6" y="11"/>
                      <a:pt x="6" y="17"/>
                      <a:pt x="7" y="24"/>
                    </a:cubicBezTo>
                    <a:cubicBezTo>
                      <a:pt x="8" y="29"/>
                      <a:pt x="9" y="34"/>
                      <a:pt x="9" y="38"/>
                    </a:cubicBezTo>
                    <a:cubicBezTo>
                      <a:pt x="9" y="38"/>
                      <a:pt x="9" y="38"/>
                      <a:pt x="9" y="38"/>
                    </a:cubicBezTo>
                    <a:cubicBezTo>
                      <a:pt x="9" y="36"/>
                      <a:pt x="9" y="34"/>
                      <a:pt x="8" y="31"/>
                    </a:cubicBezTo>
                    <a:cubicBezTo>
                      <a:pt x="7" y="23"/>
                      <a:pt x="7" y="14"/>
                      <a:pt x="7" y="6"/>
                    </a:cubicBezTo>
                    <a:cubicBezTo>
                      <a:pt x="7" y="4"/>
                      <a:pt x="7" y="3"/>
                      <a:pt x="7" y="1"/>
                    </a:cubicBezTo>
                    <a:close/>
                    <a:moveTo>
                      <a:pt x="7" y="0"/>
                    </a:moveTo>
                    <a:cubicBezTo>
                      <a:pt x="7" y="0"/>
                      <a:pt x="7" y="0"/>
                      <a:pt x="7" y="1"/>
                    </a:cubicBezTo>
                    <a:cubicBezTo>
                      <a:pt x="7" y="9"/>
                      <a:pt x="7" y="17"/>
                      <a:pt x="8" y="25"/>
                    </a:cubicBezTo>
                    <a:cubicBezTo>
                      <a:pt x="8" y="21"/>
                      <a:pt x="8" y="18"/>
                      <a:pt x="8" y="18"/>
                    </a:cubicBezTo>
                    <a:cubicBezTo>
                      <a:pt x="7" y="2"/>
                      <a:pt x="7" y="2"/>
                      <a:pt x="7" y="2"/>
                    </a:cubicBezTo>
                    <a:cubicBezTo>
                      <a:pt x="7" y="0"/>
                      <a:pt x="7" y="0"/>
                      <a:pt x="7"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1" name="Freeform 3113"/>
              <p:cNvSpPr>
                <a:spLocks/>
              </p:cNvSpPr>
              <p:nvPr/>
            </p:nvSpPr>
            <p:spPr bwMode="auto">
              <a:xfrm>
                <a:off x="1237" y="3716"/>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1"/>
                      <a:pt x="0" y="0"/>
                    </a:cubicBezTo>
                    <a:cubicBezTo>
                      <a:pt x="0" y="0"/>
                      <a:pt x="0" y="0"/>
                      <a:pt x="0" y="0"/>
                    </a:cubicBezTo>
                    <a:close/>
                  </a:path>
                </a:pathLst>
              </a:custGeom>
              <a:solidFill>
                <a:srgbClr val="9E4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2" name="Freeform 3114"/>
              <p:cNvSpPr>
                <a:spLocks/>
              </p:cNvSpPr>
              <p:nvPr/>
            </p:nvSpPr>
            <p:spPr bwMode="auto">
              <a:xfrm>
                <a:off x="1250" y="3767"/>
                <a:ext cx="2" cy="11"/>
              </a:xfrm>
              <a:custGeom>
                <a:avLst/>
                <a:gdLst>
                  <a:gd name="T0" fmla="*/ 0 w 1"/>
                  <a:gd name="T1" fmla="*/ 0 h 5"/>
                  <a:gd name="T2" fmla="*/ 1 w 1"/>
                  <a:gd name="T3" fmla="*/ 5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cubicBezTo>
                      <a:pt x="1" y="3"/>
                      <a:pt x="1" y="4"/>
                      <a:pt x="1" y="5"/>
                    </a:cubicBezTo>
                    <a:cubicBezTo>
                      <a:pt x="1" y="5"/>
                      <a:pt x="1" y="5"/>
                      <a:pt x="1" y="5"/>
                    </a:cubicBezTo>
                    <a:cubicBezTo>
                      <a:pt x="1" y="5"/>
                      <a:pt x="1" y="3"/>
                      <a:pt x="0"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3" name="Freeform 3115"/>
              <p:cNvSpPr>
                <a:spLocks/>
              </p:cNvSpPr>
              <p:nvPr/>
            </p:nvSpPr>
            <p:spPr bwMode="auto">
              <a:xfrm>
                <a:off x="1218" y="3906"/>
                <a:ext cx="117" cy="312"/>
              </a:xfrm>
              <a:custGeom>
                <a:avLst/>
                <a:gdLst>
                  <a:gd name="T0" fmla="*/ 45 w 55"/>
                  <a:gd name="T1" fmla="*/ 0 h 147"/>
                  <a:gd name="T2" fmla="*/ 42 w 55"/>
                  <a:gd name="T3" fmla="*/ 66 h 147"/>
                  <a:gd name="T4" fmla="*/ 33 w 55"/>
                  <a:gd name="T5" fmla="*/ 142 h 147"/>
                  <a:gd name="T6" fmla="*/ 15 w 55"/>
                  <a:gd name="T7" fmla="*/ 147 h 147"/>
                  <a:gd name="T8" fmla="*/ 13 w 55"/>
                  <a:gd name="T9" fmla="*/ 91 h 147"/>
                  <a:gd name="T10" fmla="*/ 16 w 55"/>
                  <a:gd name="T11" fmla="*/ 6 h 147"/>
                  <a:gd name="T12" fmla="*/ 45 w 55"/>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55" h="147">
                    <a:moveTo>
                      <a:pt x="45" y="0"/>
                    </a:moveTo>
                    <a:cubicBezTo>
                      <a:pt x="45" y="0"/>
                      <a:pt x="55" y="21"/>
                      <a:pt x="42" y="66"/>
                    </a:cubicBezTo>
                    <a:cubicBezTo>
                      <a:pt x="29" y="112"/>
                      <a:pt x="33" y="142"/>
                      <a:pt x="33" y="142"/>
                    </a:cubicBezTo>
                    <a:cubicBezTo>
                      <a:pt x="15" y="147"/>
                      <a:pt x="15" y="147"/>
                      <a:pt x="15" y="147"/>
                    </a:cubicBezTo>
                    <a:cubicBezTo>
                      <a:pt x="15" y="147"/>
                      <a:pt x="14" y="102"/>
                      <a:pt x="13" y="91"/>
                    </a:cubicBezTo>
                    <a:cubicBezTo>
                      <a:pt x="13" y="79"/>
                      <a:pt x="0" y="29"/>
                      <a:pt x="16" y="6"/>
                    </a:cubicBezTo>
                    <a:lnTo>
                      <a:pt x="45" y="0"/>
                    </a:ln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4" name="Freeform 3116"/>
              <p:cNvSpPr>
                <a:spLocks noEditPoints="1"/>
              </p:cNvSpPr>
              <p:nvPr/>
            </p:nvSpPr>
            <p:spPr bwMode="auto">
              <a:xfrm>
                <a:off x="1235" y="3906"/>
                <a:ext cx="88" cy="312"/>
              </a:xfrm>
              <a:custGeom>
                <a:avLst/>
                <a:gdLst>
                  <a:gd name="T0" fmla="*/ 25 w 41"/>
                  <a:gd name="T1" fmla="*/ 142 h 147"/>
                  <a:gd name="T2" fmla="*/ 7 w 41"/>
                  <a:gd name="T3" fmla="*/ 147 h 147"/>
                  <a:gd name="T4" fmla="*/ 7 w 41"/>
                  <a:gd name="T5" fmla="*/ 147 h 147"/>
                  <a:gd name="T6" fmla="*/ 5 w 41"/>
                  <a:gd name="T7" fmla="*/ 91 h 147"/>
                  <a:gd name="T8" fmla="*/ 0 w 41"/>
                  <a:gd name="T9" fmla="*/ 42 h 147"/>
                  <a:gd name="T10" fmla="*/ 8 w 41"/>
                  <a:gd name="T11" fmla="*/ 6 h 147"/>
                  <a:gd name="T12" fmla="*/ 8 w 41"/>
                  <a:gd name="T13" fmla="*/ 6 h 147"/>
                  <a:gd name="T14" fmla="*/ 37 w 41"/>
                  <a:gd name="T15" fmla="*/ 0 h 147"/>
                  <a:gd name="T16" fmla="*/ 37 w 41"/>
                  <a:gd name="T17" fmla="*/ 0 h 147"/>
                  <a:gd name="T18" fmla="*/ 41 w 41"/>
                  <a:gd name="T19" fmla="*/ 23 h 147"/>
                  <a:gd name="T20" fmla="*/ 34 w 41"/>
                  <a:gd name="T21" fmla="*/ 66 h 147"/>
                  <a:gd name="T22" fmla="*/ 25 w 41"/>
                  <a:gd name="T23" fmla="*/ 131 h 147"/>
                  <a:gd name="T24" fmla="*/ 25 w 41"/>
                  <a:gd name="T25" fmla="*/ 142 h 147"/>
                  <a:gd name="T26" fmla="*/ 8 w 41"/>
                  <a:gd name="T27" fmla="*/ 146 h 147"/>
                  <a:gd name="T28" fmla="*/ 24 w 41"/>
                  <a:gd name="T29" fmla="*/ 142 h 147"/>
                  <a:gd name="T30" fmla="*/ 24 w 41"/>
                  <a:gd name="T31" fmla="*/ 131 h 147"/>
                  <a:gd name="T32" fmla="*/ 33 w 41"/>
                  <a:gd name="T33" fmla="*/ 66 h 147"/>
                  <a:gd name="T34" fmla="*/ 40 w 41"/>
                  <a:gd name="T35" fmla="*/ 23 h 147"/>
                  <a:gd name="T36" fmla="*/ 37 w 41"/>
                  <a:gd name="T37" fmla="*/ 1 h 147"/>
                  <a:gd name="T38" fmla="*/ 9 w 41"/>
                  <a:gd name="T39" fmla="*/ 6 h 147"/>
                  <a:gd name="T40" fmla="*/ 0 w 41"/>
                  <a:gd name="T41" fmla="*/ 42 h 147"/>
                  <a:gd name="T42" fmla="*/ 6 w 41"/>
                  <a:gd name="T43" fmla="*/ 91 h 147"/>
                  <a:gd name="T44" fmla="*/ 8 w 41"/>
                  <a:gd name="T45" fmla="*/ 146 h 147"/>
                  <a:gd name="T46" fmla="*/ 37 w 41"/>
                  <a:gd name="T47" fmla="*/ 1 h 147"/>
                  <a:gd name="T48" fmla="*/ 37 w 41"/>
                  <a:gd name="T49" fmla="*/ 0 h 147"/>
                  <a:gd name="T50" fmla="*/ 37 w 41"/>
                  <a:gd name="T51"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147">
                    <a:moveTo>
                      <a:pt x="25" y="142"/>
                    </a:moveTo>
                    <a:cubicBezTo>
                      <a:pt x="7" y="147"/>
                      <a:pt x="7" y="147"/>
                      <a:pt x="7" y="147"/>
                    </a:cubicBezTo>
                    <a:cubicBezTo>
                      <a:pt x="7" y="147"/>
                      <a:pt x="7" y="147"/>
                      <a:pt x="7" y="147"/>
                    </a:cubicBezTo>
                    <a:cubicBezTo>
                      <a:pt x="7" y="147"/>
                      <a:pt x="5" y="102"/>
                      <a:pt x="5" y="91"/>
                    </a:cubicBezTo>
                    <a:cubicBezTo>
                      <a:pt x="5" y="84"/>
                      <a:pt x="0" y="62"/>
                      <a:pt x="0" y="42"/>
                    </a:cubicBezTo>
                    <a:cubicBezTo>
                      <a:pt x="0" y="28"/>
                      <a:pt x="2" y="15"/>
                      <a:pt x="8" y="6"/>
                    </a:cubicBezTo>
                    <a:cubicBezTo>
                      <a:pt x="8" y="6"/>
                      <a:pt x="8" y="6"/>
                      <a:pt x="8" y="6"/>
                    </a:cubicBezTo>
                    <a:cubicBezTo>
                      <a:pt x="37" y="0"/>
                      <a:pt x="37" y="0"/>
                      <a:pt x="37" y="0"/>
                    </a:cubicBezTo>
                    <a:cubicBezTo>
                      <a:pt x="37" y="0"/>
                      <a:pt x="37" y="0"/>
                      <a:pt x="37" y="0"/>
                    </a:cubicBezTo>
                    <a:cubicBezTo>
                      <a:pt x="37" y="0"/>
                      <a:pt x="41" y="8"/>
                      <a:pt x="41" y="23"/>
                    </a:cubicBezTo>
                    <a:cubicBezTo>
                      <a:pt x="41" y="34"/>
                      <a:pt x="39" y="48"/>
                      <a:pt x="34" y="66"/>
                    </a:cubicBezTo>
                    <a:cubicBezTo>
                      <a:pt x="26" y="95"/>
                      <a:pt x="24" y="118"/>
                      <a:pt x="25" y="131"/>
                    </a:cubicBezTo>
                    <a:cubicBezTo>
                      <a:pt x="25" y="138"/>
                      <a:pt x="25" y="142"/>
                      <a:pt x="25" y="142"/>
                    </a:cubicBezTo>
                    <a:close/>
                    <a:moveTo>
                      <a:pt x="8" y="146"/>
                    </a:moveTo>
                    <a:cubicBezTo>
                      <a:pt x="24" y="142"/>
                      <a:pt x="24" y="142"/>
                      <a:pt x="24" y="142"/>
                    </a:cubicBezTo>
                    <a:cubicBezTo>
                      <a:pt x="24" y="141"/>
                      <a:pt x="24" y="137"/>
                      <a:pt x="24" y="131"/>
                    </a:cubicBezTo>
                    <a:cubicBezTo>
                      <a:pt x="24" y="118"/>
                      <a:pt x="25" y="95"/>
                      <a:pt x="33" y="66"/>
                    </a:cubicBezTo>
                    <a:cubicBezTo>
                      <a:pt x="39" y="48"/>
                      <a:pt x="40" y="34"/>
                      <a:pt x="40" y="23"/>
                    </a:cubicBezTo>
                    <a:cubicBezTo>
                      <a:pt x="40" y="9"/>
                      <a:pt x="37" y="2"/>
                      <a:pt x="37" y="1"/>
                    </a:cubicBezTo>
                    <a:cubicBezTo>
                      <a:pt x="9" y="6"/>
                      <a:pt x="9" y="6"/>
                      <a:pt x="9" y="6"/>
                    </a:cubicBezTo>
                    <a:cubicBezTo>
                      <a:pt x="2" y="15"/>
                      <a:pt x="0" y="28"/>
                      <a:pt x="0" y="42"/>
                    </a:cubicBezTo>
                    <a:cubicBezTo>
                      <a:pt x="0" y="62"/>
                      <a:pt x="5" y="84"/>
                      <a:pt x="6" y="91"/>
                    </a:cubicBezTo>
                    <a:cubicBezTo>
                      <a:pt x="6" y="102"/>
                      <a:pt x="8" y="142"/>
                      <a:pt x="8" y="146"/>
                    </a:cubicBezTo>
                    <a:close/>
                    <a:moveTo>
                      <a:pt x="37" y="1"/>
                    </a:moveTo>
                    <a:cubicBezTo>
                      <a:pt x="37" y="0"/>
                      <a:pt x="37" y="0"/>
                      <a:pt x="37" y="0"/>
                    </a:cubicBezTo>
                    <a:lnTo>
                      <a:pt x="37" y="1"/>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5" name="Freeform 3117"/>
              <p:cNvSpPr>
                <a:spLocks/>
              </p:cNvSpPr>
              <p:nvPr/>
            </p:nvSpPr>
            <p:spPr bwMode="auto">
              <a:xfrm>
                <a:off x="1303" y="3929"/>
                <a:ext cx="11" cy="132"/>
              </a:xfrm>
              <a:custGeom>
                <a:avLst/>
                <a:gdLst>
                  <a:gd name="T0" fmla="*/ 1 w 5"/>
                  <a:gd name="T1" fmla="*/ 0 h 62"/>
                  <a:gd name="T2" fmla="*/ 0 w 5"/>
                  <a:gd name="T3" fmla="*/ 62 h 62"/>
                  <a:gd name="T4" fmla="*/ 1 w 5"/>
                  <a:gd name="T5" fmla="*/ 0 h 62"/>
                </a:gdLst>
                <a:ahLst/>
                <a:cxnLst>
                  <a:cxn ang="0">
                    <a:pos x="T0" y="T1"/>
                  </a:cxn>
                  <a:cxn ang="0">
                    <a:pos x="T2" y="T3"/>
                  </a:cxn>
                  <a:cxn ang="0">
                    <a:pos x="T4" y="T5"/>
                  </a:cxn>
                </a:cxnLst>
                <a:rect l="0" t="0" r="r" b="b"/>
                <a:pathLst>
                  <a:path w="5" h="62">
                    <a:moveTo>
                      <a:pt x="1" y="0"/>
                    </a:moveTo>
                    <a:cubicBezTo>
                      <a:pt x="1" y="0"/>
                      <a:pt x="5" y="26"/>
                      <a:pt x="0" y="62"/>
                    </a:cubicBezTo>
                    <a:cubicBezTo>
                      <a:pt x="0" y="62"/>
                      <a:pt x="2" y="35"/>
                      <a:pt x="1" y="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6" name="Freeform 3118"/>
              <p:cNvSpPr>
                <a:spLocks noEditPoints="1"/>
              </p:cNvSpPr>
              <p:nvPr/>
            </p:nvSpPr>
            <p:spPr bwMode="auto">
              <a:xfrm>
                <a:off x="1282" y="3959"/>
                <a:ext cx="19" cy="206"/>
              </a:xfrm>
              <a:custGeom>
                <a:avLst/>
                <a:gdLst>
                  <a:gd name="T0" fmla="*/ 0 w 9"/>
                  <a:gd name="T1" fmla="*/ 97 h 97"/>
                  <a:gd name="T2" fmla="*/ 0 w 9"/>
                  <a:gd name="T3" fmla="*/ 96 h 97"/>
                  <a:gd name="T4" fmla="*/ 0 w 9"/>
                  <a:gd name="T5" fmla="*/ 96 h 97"/>
                  <a:gd name="T6" fmla="*/ 2 w 9"/>
                  <a:gd name="T7" fmla="*/ 75 h 97"/>
                  <a:gd name="T8" fmla="*/ 0 w 9"/>
                  <a:gd name="T9" fmla="*/ 89 h 97"/>
                  <a:gd name="T10" fmla="*/ 1 w 9"/>
                  <a:gd name="T11" fmla="*/ 82 h 97"/>
                  <a:gd name="T12" fmla="*/ 3 w 9"/>
                  <a:gd name="T13" fmla="*/ 71 h 97"/>
                  <a:gd name="T14" fmla="*/ 3 w 9"/>
                  <a:gd name="T15" fmla="*/ 71 h 97"/>
                  <a:gd name="T16" fmla="*/ 1 w 9"/>
                  <a:gd name="T17" fmla="*/ 67 h 97"/>
                  <a:gd name="T18" fmla="*/ 1 w 9"/>
                  <a:gd name="T19" fmla="*/ 66 h 97"/>
                  <a:gd name="T20" fmla="*/ 5 w 9"/>
                  <a:gd name="T21" fmla="*/ 62 h 97"/>
                  <a:gd name="T22" fmla="*/ 8 w 9"/>
                  <a:gd name="T23" fmla="*/ 40 h 97"/>
                  <a:gd name="T24" fmla="*/ 3 w 9"/>
                  <a:gd name="T25" fmla="*/ 73 h 97"/>
                  <a:gd name="T26" fmla="*/ 9 w 9"/>
                  <a:gd name="T27" fmla="*/ 35 h 97"/>
                  <a:gd name="T28" fmla="*/ 9 w 9"/>
                  <a:gd name="T29" fmla="*/ 20 h 97"/>
                  <a:gd name="T30" fmla="*/ 1 w 9"/>
                  <a:gd name="T31" fmla="*/ 83 h 97"/>
                  <a:gd name="T32" fmla="*/ 9 w 9"/>
                  <a:gd name="T33" fmla="*/ 26 h 97"/>
                  <a:gd name="T34" fmla="*/ 9 w 9"/>
                  <a:gd name="T35" fmla="*/ 12 h 97"/>
                  <a:gd name="T36" fmla="*/ 3 w 9"/>
                  <a:gd name="T37" fmla="*/ 64 h 97"/>
                  <a:gd name="T38" fmla="*/ 2 w 9"/>
                  <a:gd name="T39" fmla="*/ 74 h 97"/>
                  <a:gd name="T40" fmla="*/ 9 w 9"/>
                  <a:gd name="T41" fmla="*/ 15 h 97"/>
                  <a:gd name="T42" fmla="*/ 9 w 9"/>
                  <a:gd name="T43" fmla="*/ 8 h 97"/>
                  <a:gd name="T44" fmla="*/ 2 w 9"/>
                  <a:gd name="T45" fmla="*/ 64 h 97"/>
                  <a:gd name="T46" fmla="*/ 0 w 9"/>
                  <a:gd name="T47" fmla="*/ 83 h 97"/>
                  <a:gd name="T48" fmla="*/ 9 w 9"/>
                  <a:gd name="T49" fmla="*/ 9 h 97"/>
                  <a:gd name="T50" fmla="*/ 5 w 9"/>
                  <a:gd name="T51" fmla="*/ 7 h 97"/>
                  <a:gd name="T52" fmla="*/ 5 w 9"/>
                  <a:gd name="T53" fmla="*/ 7 h 97"/>
                  <a:gd name="T54" fmla="*/ 1 w 9"/>
                  <a:gd name="T55" fmla="*/ 60 h 97"/>
                  <a:gd name="T56" fmla="*/ 1 w 9"/>
                  <a:gd name="T57" fmla="*/ 65 h 97"/>
                  <a:gd name="T58" fmla="*/ 9 w 9"/>
                  <a:gd name="T59" fmla="*/ 4 h 97"/>
                  <a:gd name="T60" fmla="*/ 6 w 9"/>
                  <a:gd name="T61" fmla="*/ 4 h 97"/>
                  <a:gd name="T62" fmla="*/ 2 w 9"/>
                  <a:gd name="T63" fmla="*/ 39 h 97"/>
                  <a:gd name="T64" fmla="*/ 8 w 9"/>
                  <a:gd name="T65" fmla="*/ 0 h 97"/>
                  <a:gd name="T66" fmla="*/ 1 w 9"/>
                  <a:gd name="T67" fmla="*/ 56 h 97"/>
                  <a:gd name="T68" fmla="*/ 9 w 9"/>
                  <a:gd name="T69" fmla="*/ 1 h 97"/>
                  <a:gd name="T70" fmla="*/ 8 w 9"/>
                  <a:gd name="T71" fmla="*/ 0 h 97"/>
                  <a:gd name="T72" fmla="*/ 2 w 9"/>
                  <a:gd name="T73" fmla="*/ 43 h 97"/>
                  <a:gd name="T74" fmla="*/ 8 w 9"/>
                  <a:gd name="T7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97">
                    <a:moveTo>
                      <a:pt x="0" y="96"/>
                    </a:moveTo>
                    <a:cubicBezTo>
                      <a:pt x="0" y="96"/>
                      <a:pt x="0" y="97"/>
                      <a:pt x="0" y="97"/>
                    </a:cubicBezTo>
                    <a:cubicBezTo>
                      <a:pt x="0" y="97"/>
                      <a:pt x="0" y="97"/>
                      <a:pt x="0" y="97"/>
                    </a:cubicBezTo>
                    <a:cubicBezTo>
                      <a:pt x="0" y="97"/>
                      <a:pt x="0" y="96"/>
                      <a:pt x="0" y="96"/>
                    </a:cubicBezTo>
                    <a:close/>
                    <a:moveTo>
                      <a:pt x="0" y="96"/>
                    </a:moveTo>
                    <a:cubicBezTo>
                      <a:pt x="0" y="96"/>
                      <a:pt x="0" y="96"/>
                      <a:pt x="0" y="96"/>
                    </a:cubicBezTo>
                    <a:cubicBezTo>
                      <a:pt x="0" y="96"/>
                      <a:pt x="0" y="96"/>
                      <a:pt x="0" y="96"/>
                    </a:cubicBezTo>
                    <a:close/>
                    <a:moveTo>
                      <a:pt x="2" y="75"/>
                    </a:moveTo>
                    <a:cubicBezTo>
                      <a:pt x="1" y="79"/>
                      <a:pt x="1" y="84"/>
                      <a:pt x="0" y="90"/>
                    </a:cubicBezTo>
                    <a:cubicBezTo>
                      <a:pt x="0" y="89"/>
                      <a:pt x="0" y="89"/>
                      <a:pt x="0" y="89"/>
                    </a:cubicBezTo>
                    <a:cubicBezTo>
                      <a:pt x="0" y="89"/>
                      <a:pt x="1" y="88"/>
                      <a:pt x="1" y="88"/>
                    </a:cubicBezTo>
                    <a:cubicBezTo>
                      <a:pt x="1" y="86"/>
                      <a:pt x="1" y="84"/>
                      <a:pt x="1" y="82"/>
                    </a:cubicBezTo>
                    <a:cubicBezTo>
                      <a:pt x="1" y="80"/>
                      <a:pt x="1" y="77"/>
                      <a:pt x="2" y="75"/>
                    </a:cubicBezTo>
                    <a:close/>
                    <a:moveTo>
                      <a:pt x="3" y="71"/>
                    </a:moveTo>
                    <a:cubicBezTo>
                      <a:pt x="2" y="74"/>
                      <a:pt x="2" y="78"/>
                      <a:pt x="1" y="82"/>
                    </a:cubicBezTo>
                    <a:cubicBezTo>
                      <a:pt x="2" y="78"/>
                      <a:pt x="2" y="75"/>
                      <a:pt x="3" y="71"/>
                    </a:cubicBezTo>
                    <a:close/>
                    <a:moveTo>
                      <a:pt x="1" y="66"/>
                    </a:moveTo>
                    <a:cubicBezTo>
                      <a:pt x="1" y="66"/>
                      <a:pt x="1" y="66"/>
                      <a:pt x="1" y="67"/>
                    </a:cubicBezTo>
                    <a:cubicBezTo>
                      <a:pt x="1" y="68"/>
                      <a:pt x="1" y="68"/>
                      <a:pt x="1" y="69"/>
                    </a:cubicBezTo>
                    <a:cubicBezTo>
                      <a:pt x="1" y="68"/>
                      <a:pt x="1" y="67"/>
                      <a:pt x="1" y="66"/>
                    </a:cubicBezTo>
                    <a:close/>
                    <a:moveTo>
                      <a:pt x="8" y="40"/>
                    </a:moveTo>
                    <a:cubicBezTo>
                      <a:pt x="7" y="50"/>
                      <a:pt x="6" y="58"/>
                      <a:pt x="5" y="62"/>
                    </a:cubicBezTo>
                    <a:cubicBezTo>
                      <a:pt x="5" y="61"/>
                      <a:pt x="6" y="60"/>
                      <a:pt x="6" y="59"/>
                    </a:cubicBezTo>
                    <a:cubicBezTo>
                      <a:pt x="7" y="53"/>
                      <a:pt x="8" y="47"/>
                      <a:pt x="8" y="40"/>
                    </a:cubicBezTo>
                    <a:close/>
                    <a:moveTo>
                      <a:pt x="9" y="30"/>
                    </a:moveTo>
                    <a:cubicBezTo>
                      <a:pt x="7" y="49"/>
                      <a:pt x="4" y="67"/>
                      <a:pt x="3" y="73"/>
                    </a:cubicBezTo>
                    <a:cubicBezTo>
                      <a:pt x="4" y="70"/>
                      <a:pt x="4" y="66"/>
                      <a:pt x="5" y="63"/>
                    </a:cubicBezTo>
                    <a:cubicBezTo>
                      <a:pt x="6" y="54"/>
                      <a:pt x="8" y="44"/>
                      <a:pt x="9" y="35"/>
                    </a:cubicBezTo>
                    <a:cubicBezTo>
                      <a:pt x="9" y="34"/>
                      <a:pt x="9" y="32"/>
                      <a:pt x="9" y="30"/>
                    </a:cubicBezTo>
                    <a:close/>
                    <a:moveTo>
                      <a:pt x="9" y="20"/>
                    </a:moveTo>
                    <a:cubicBezTo>
                      <a:pt x="6" y="49"/>
                      <a:pt x="2" y="77"/>
                      <a:pt x="1" y="83"/>
                    </a:cubicBezTo>
                    <a:cubicBezTo>
                      <a:pt x="1" y="83"/>
                      <a:pt x="1" y="83"/>
                      <a:pt x="1" y="83"/>
                    </a:cubicBezTo>
                    <a:cubicBezTo>
                      <a:pt x="2" y="80"/>
                      <a:pt x="2" y="77"/>
                      <a:pt x="3" y="74"/>
                    </a:cubicBezTo>
                    <a:cubicBezTo>
                      <a:pt x="5" y="58"/>
                      <a:pt x="7" y="40"/>
                      <a:pt x="9" y="26"/>
                    </a:cubicBezTo>
                    <a:cubicBezTo>
                      <a:pt x="9" y="24"/>
                      <a:pt x="9" y="22"/>
                      <a:pt x="9" y="20"/>
                    </a:cubicBezTo>
                    <a:close/>
                    <a:moveTo>
                      <a:pt x="9" y="12"/>
                    </a:moveTo>
                    <a:cubicBezTo>
                      <a:pt x="7" y="26"/>
                      <a:pt x="5" y="46"/>
                      <a:pt x="3" y="66"/>
                    </a:cubicBezTo>
                    <a:cubicBezTo>
                      <a:pt x="3" y="65"/>
                      <a:pt x="3" y="65"/>
                      <a:pt x="3" y="64"/>
                    </a:cubicBezTo>
                    <a:cubicBezTo>
                      <a:pt x="3" y="64"/>
                      <a:pt x="3" y="65"/>
                      <a:pt x="3" y="67"/>
                    </a:cubicBezTo>
                    <a:cubicBezTo>
                      <a:pt x="2" y="69"/>
                      <a:pt x="2" y="71"/>
                      <a:pt x="2" y="74"/>
                    </a:cubicBezTo>
                    <a:cubicBezTo>
                      <a:pt x="2" y="72"/>
                      <a:pt x="3" y="70"/>
                      <a:pt x="3" y="68"/>
                    </a:cubicBezTo>
                    <a:cubicBezTo>
                      <a:pt x="5" y="49"/>
                      <a:pt x="7" y="30"/>
                      <a:pt x="9" y="15"/>
                    </a:cubicBezTo>
                    <a:cubicBezTo>
                      <a:pt x="9" y="14"/>
                      <a:pt x="9" y="13"/>
                      <a:pt x="9" y="12"/>
                    </a:cubicBezTo>
                    <a:close/>
                    <a:moveTo>
                      <a:pt x="9" y="8"/>
                    </a:moveTo>
                    <a:cubicBezTo>
                      <a:pt x="7" y="25"/>
                      <a:pt x="3" y="50"/>
                      <a:pt x="1" y="73"/>
                    </a:cubicBezTo>
                    <a:cubicBezTo>
                      <a:pt x="1" y="70"/>
                      <a:pt x="2" y="67"/>
                      <a:pt x="2" y="64"/>
                    </a:cubicBezTo>
                    <a:cubicBezTo>
                      <a:pt x="2" y="64"/>
                      <a:pt x="1" y="69"/>
                      <a:pt x="1" y="76"/>
                    </a:cubicBezTo>
                    <a:cubicBezTo>
                      <a:pt x="0" y="79"/>
                      <a:pt x="0" y="81"/>
                      <a:pt x="0" y="83"/>
                    </a:cubicBezTo>
                    <a:cubicBezTo>
                      <a:pt x="1" y="79"/>
                      <a:pt x="1" y="75"/>
                      <a:pt x="2" y="71"/>
                    </a:cubicBezTo>
                    <a:cubicBezTo>
                      <a:pt x="3" y="53"/>
                      <a:pt x="6" y="31"/>
                      <a:pt x="9" y="9"/>
                    </a:cubicBezTo>
                    <a:cubicBezTo>
                      <a:pt x="9" y="9"/>
                      <a:pt x="9" y="8"/>
                      <a:pt x="9" y="8"/>
                    </a:cubicBezTo>
                    <a:close/>
                    <a:moveTo>
                      <a:pt x="5" y="7"/>
                    </a:moveTo>
                    <a:cubicBezTo>
                      <a:pt x="4" y="13"/>
                      <a:pt x="2" y="21"/>
                      <a:pt x="2" y="31"/>
                    </a:cubicBezTo>
                    <a:cubicBezTo>
                      <a:pt x="3" y="23"/>
                      <a:pt x="4" y="15"/>
                      <a:pt x="5" y="7"/>
                    </a:cubicBezTo>
                    <a:close/>
                    <a:moveTo>
                      <a:pt x="9" y="4"/>
                    </a:moveTo>
                    <a:cubicBezTo>
                      <a:pt x="7" y="18"/>
                      <a:pt x="4" y="39"/>
                      <a:pt x="1" y="60"/>
                    </a:cubicBezTo>
                    <a:cubicBezTo>
                      <a:pt x="1" y="62"/>
                      <a:pt x="1" y="64"/>
                      <a:pt x="1" y="67"/>
                    </a:cubicBezTo>
                    <a:cubicBezTo>
                      <a:pt x="1" y="66"/>
                      <a:pt x="1" y="66"/>
                      <a:pt x="1" y="65"/>
                    </a:cubicBezTo>
                    <a:cubicBezTo>
                      <a:pt x="3" y="49"/>
                      <a:pt x="5" y="27"/>
                      <a:pt x="9" y="5"/>
                    </a:cubicBezTo>
                    <a:cubicBezTo>
                      <a:pt x="9" y="5"/>
                      <a:pt x="9" y="4"/>
                      <a:pt x="9" y="4"/>
                    </a:cubicBezTo>
                    <a:close/>
                    <a:moveTo>
                      <a:pt x="7" y="2"/>
                    </a:moveTo>
                    <a:cubicBezTo>
                      <a:pt x="6" y="3"/>
                      <a:pt x="6" y="3"/>
                      <a:pt x="6" y="4"/>
                    </a:cubicBezTo>
                    <a:cubicBezTo>
                      <a:pt x="5" y="13"/>
                      <a:pt x="3" y="24"/>
                      <a:pt x="2" y="35"/>
                    </a:cubicBezTo>
                    <a:cubicBezTo>
                      <a:pt x="2" y="36"/>
                      <a:pt x="2" y="38"/>
                      <a:pt x="2" y="39"/>
                    </a:cubicBezTo>
                    <a:cubicBezTo>
                      <a:pt x="3" y="28"/>
                      <a:pt x="5" y="15"/>
                      <a:pt x="7" y="2"/>
                    </a:cubicBezTo>
                    <a:close/>
                    <a:moveTo>
                      <a:pt x="8" y="0"/>
                    </a:moveTo>
                    <a:cubicBezTo>
                      <a:pt x="7" y="12"/>
                      <a:pt x="4" y="32"/>
                      <a:pt x="1" y="51"/>
                    </a:cubicBezTo>
                    <a:cubicBezTo>
                      <a:pt x="1" y="53"/>
                      <a:pt x="1" y="55"/>
                      <a:pt x="1" y="56"/>
                    </a:cubicBezTo>
                    <a:cubicBezTo>
                      <a:pt x="3" y="41"/>
                      <a:pt x="6" y="22"/>
                      <a:pt x="9" y="2"/>
                    </a:cubicBezTo>
                    <a:cubicBezTo>
                      <a:pt x="9" y="1"/>
                      <a:pt x="9" y="1"/>
                      <a:pt x="9" y="1"/>
                    </a:cubicBezTo>
                    <a:cubicBezTo>
                      <a:pt x="9" y="1"/>
                      <a:pt x="9" y="0"/>
                      <a:pt x="8" y="0"/>
                    </a:cubicBezTo>
                    <a:close/>
                    <a:moveTo>
                      <a:pt x="8" y="0"/>
                    </a:moveTo>
                    <a:cubicBezTo>
                      <a:pt x="8" y="0"/>
                      <a:pt x="8" y="0"/>
                      <a:pt x="7" y="1"/>
                    </a:cubicBezTo>
                    <a:cubicBezTo>
                      <a:pt x="6" y="11"/>
                      <a:pt x="4" y="27"/>
                      <a:pt x="2" y="43"/>
                    </a:cubicBezTo>
                    <a:cubicBezTo>
                      <a:pt x="2" y="44"/>
                      <a:pt x="2" y="46"/>
                      <a:pt x="2" y="47"/>
                    </a:cubicBezTo>
                    <a:cubicBezTo>
                      <a:pt x="3" y="33"/>
                      <a:pt x="5" y="17"/>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7" name="Freeform 3119"/>
              <p:cNvSpPr>
                <a:spLocks noEditPoints="1"/>
              </p:cNvSpPr>
              <p:nvPr/>
            </p:nvSpPr>
            <p:spPr bwMode="auto">
              <a:xfrm>
                <a:off x="1271" y="3933"/>
                <a:ext cx="32" cy="270"/>
              </a:xfrm>
              <a:custGeom>
                <a:avLst/>
                <a:gdLst>
                  <a:gd name="T0" fmla="*/ 7 w 15"/>
                  <a:gd name="T1" fmla="*/ 124 h 127"/>
                  <a:gd name="T2" fmla="*/ 7 w 15"/>
                  <a:gd name="T3" fmla="*/ 123 h 127"/>
                  <a:gd name="T4" fmla="*/ 5 w 15"/>
                  <a:gd name="T5" fmla="*/ 109 h 127"/>
                  <a:gd name="T6" fmla="*/ 5 w 15"/>
                  <a:gd name="T7" fmla="*/ 115 h 127"/>
                  <a:gd name="T8" fmla="*/ 5 w 15"/>
                  <a:gd name="T9" fmla="*/ 109 h 127"/>
                  <a:gd name="T10" fmla="*/ 4 w 15"/>
                  <a:gd name="T11" fmla="*/ 111 h 127"/>
                  <a:gd name="T12" fmla="*/ 4 w 15"/>
                  <a:gd name="T13" fmla="*/ 105 h 127"/>
                  <a:gd name="T14" fmla="*/ 4 w 15"/>
                  <a:gd name="T15" fmla="*/ 91 h 127"/>
                  <a:gd name="T16" fmla="*/ 4 w 15"/>
                  <a:gd name="T17" fmla="*/ 89 h 127"/>
                  <a:gd name="T18" fmla="*/ 6 w 15"/>
                  <a:gd name="T19" fmla="*/ 18 h 127"/>
                  <a:gd name="T20" fmla="*/ 12 w 15"/>
                  <a:gd name="T21" fmla="*/ 3 h 127"/>
                  <a:gd name="T22" fmla="*/ 1 w 15"/>
                  <a:gd name="T23" fmla="*/ 119 h 127"/>
                  <a:gd name="T24" fmla="*/ 4 w 15"/>
                  <a:gd name="T25" fmla="*/ 126 h 127"/>
                  <a:gd name="T26" fmla="*/ 4 w 15"/>
                  <a:gd name="T27" fmla="*/ 126 h 127"/>
                  <a:gd name="T28" fmla="*/ 7 w 15"/>
                  <a:gd name="T29" fmla="*/ 124 h 127"/>
                  <a:gd name="T30" fmla="*/ 6 w 15"/>
                  <a:gd name="T31" fmla="*/ 121 h 127"/>
                  <a:gd name="T32" fmla="*/ 7 w 15"/>
                  <a:gd name="T33" fmla="*/ 126 h 127"/>
                  <a:gd name="T34" fmla="*/ 5 w 15"/>
                  <a:gd name="T35" fmla="*/ 112 h 127"/>
                  <a:gd name="T36" fmla="*/ 6 w 15"/>
                  <a:gd name="T37" fmla="*/ 126 h 127"/>
                  <a:gd name="T38" fmla="*/ 4 w 15"/>
                  <a:gd name="T39" fmla="*/ 119 h 127"/>
                  <a:gd name="T40" fmla="*/ 4 w 15"/>
                  <a:gd name="T41" fmla="*/ 103 h 127"/>
                  <a:gd name="T42" fmla="*/ 4 w 15"/>
                  <a:gd name="T43" fmla="*/ 102 h 127"/>
                  <a:gd name="T44" fmla="*/ 4 w 15"/>
                  <a:gd name="T45" fmla="*/ 93 h 127"/>
                  <a:gd name="T46" fmla="*/ 4 w 15"/>
                  <a:gd name="T47" fmla="*/ 95 h 127"/>
                  <a:gd name="T48" fmla="*/ 4 w 15"/>
                  <a:gd name="T49" fmla="*/ 88 h 127"/>
                  <a:gd name="T50" fmla="*/ 3 w 15"/>
                  <a:gd name="T51" fmla="*/ 97 h 127"/>
                  <a:gd name="T52" fmla="*/ 4 w 15"/>
                  <a:gd name="T53" fmla="*/ 79 h 127"/>
                  <a:gd name="T54" fmla="*/ 4 w 15"/>
                  <a:gd name="T55" fmla="*/ 78 h 127"/>
                  <a:gd name="T56" fmla="*/ 3 w 15"/>
                  <a:gd name="T57" fmla="*/ 88 h 127"/>
                  <a:gd name="T58" fmla="*/ 4 w 15"/>
                  <a:gd name="T59" fmla="*/ 63 h 127"/>
                  <a:gd name="T60" fmla="*/ 4 w 15"/>
                  <a:gd name="T61" fmla="*/ 62 h 127"/>
                  <a:gd name="T62" fmla="*/ 3 w 15"/>
                  <a:gd name="T63" fmla="*/ 67 h 127"/>
                  <a:gd name="T64" fmla="*/ 4 w 15"/>
                  <a:gd name="T65" fmla="*/ 53 h 127"/>
                  <a:gd name="T66" fmla="*/ 4 w 15"/>
                  <a:gd name="T67" fmla="*/ 53 h 127"/>
                  <a:gd name="T68" fmla="*/ 3 w 15"/>
                  <a:gd name="T69" fmla="*/ 50 h 127"/>
                  <a:gd name="T70" fmla="*/ 3 w 15"/>
                  <a:gd name="T71" fmla="*/ 49 h 127"/>
                  <a:gd name="T72" fmla="*/ 8 w 15"/>
                  <a:gd name="T73" fmla="*/ 12 h 127"/>
                  <a:gd name="T74" fmla="*/ 7 w 15"/>
                  <a:gd name="T75" fmla="*/ 25 h 127"/>
                  <a:gd name="T76" fmla="*/ 7 w 15"/>
                  <a:gd name="T77" fmla="*/ 22 h 127"/>
                  <a:gd name="T78" fmla="*/ 11 w 15"/>
                  <a:gd name="T79" fmla="*/ 5 h 127"/>
                  <a:gd name="T80" fmla="*/ 10 w 15"/>
                  <a:gd name="T81" fmla="*/ 12 h 127"/>
                  <a:gd name="T82" fmla="*/ 13 w 15"/>
                  <a:gd name="T83" fmla="*/ 1 h 127"/>
                  <a:gd name="T84" fmla="*/ 11 w 15"/>
                  <a:gd name="T85" fmla="*/ 12 h 127"/>
                  <a:gd name="T86" fmla="*/ 13 w 15"/>
                  <a:gd name="T87" fmla="*/ 1 h 127"/>
                  <a:gd name="T88" fmla="*/ 13 w 15"/>
                  <a:gd name="T89" fmla="*/ 1 h 127"/>
                  <a:gd name="T90" fmla="*/ 13 w 15"/>
                  <a:gd name="T91" fmla="*/ 5 h 127"/>
                  <a:gd name="T92" fmla="*/ 14 w 15"/>
                  <a:gd name="T93" fmla="*/ 0 h 127"/>
                  <a:gd name="T94" fmla="*/ 14 w 15"/>
                  <a:gd name="T95" fmla="*/ 4 h 127"/>
                  <a:gd name="T96" fmla="*/ 14 w 15"/>
                  <a:gd name="T9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27">
                    <a:moveTo>
                      <a:pt x="7" y="121"/>
                    </a:moveTo>
                    <a:cubicBezTo>
                      <a:pt x="7" y="122"/>
                      <a:pt x="7" y="123"/>
                      <a:pt x="7" y="124"/>
                    </a:cubicBezTo>
                    <a:cubicBezTo>
                      <a:pt x="7" y="124"/>
                      <a:pt x="7" y="124"/>
                      <a:pt x="7" y="124"/>
                    </a:cubicBezTo>
                    <a:cubicBezTo>
                      <a:pt x="7" y="123"/>
                      <a:pt x="7" y="123"/>
                      <a:pt x="7" y="123"/>
                    </a:cubicBezTo>
                    <a:cubicBezTo>
                      <a:pt x="7" y="122"/>
                      <a:pt x="7" y="121"/>
                      <a:pt x="7" y="121"/>
                    </a:cubicBezTo>
                    <a:close/>
                    <a:moveTo>
                      <a:pt x="5" y="109"/>
                    </a:moveTo>
                    <a:cubicBezTo>
                      <a:pt x="5" y="111"/>
                      <a:pt x="4" y="111"/>
                      <a:pt x="4" y="112"/>
                    </a:cubicBezTo>
                    <a:cubicBezTo>
                      <a:pt x="4" y="113"/>
                      <a:pt x="5" y="114"/>
                      <a:pt x="5" y="115"/>
                    </a:cubicBezTo>
                    <a:cubicBezTo>
                      <a:pt x="5" y="114"/>
                      <a:pt x="5" y="113"/>
                      <a:pt x="5" y="112"/>
                    </a:cubicBezTo>
                    <a:cubicBezTo>
                      <a:pt x="5" y="111"/>
                      <a:pt x="5" y="110"/>
                      <a:pt x="5" y="109"/>
                    </a:cubicBezTo>
                    <a:close/>
                    <a:moveTo>
                      <a:pt x="4" y="105"/>
                    </a:moveTo>
                    <a:cubicBezTo>
                      <a:pt x="4" y="107"/>
                      <a:pt x="4" y="109"/>
                      <a:pt x="4" y="111"/>
                    </a:cubicBezTo>
                    <a:cubicBezTo>
                      <a:pt x="4" y="110"/>
                      <a:pt x="5" y="110"/>
                      <a:pt x="5" y="109"/>
                    </a:cubicBezTo>
                    <a:cubicBezTo>
                      <a:pt x="5" y="108"/>
                      <a:pt x="4" y="106"/>
                      <a:pt x="4" y="105"/>
                    </a:cubicBezTo>
                    <a:close/>
                    <a:moveTo>
                      <a:pt x="4" y="89"/>
                    </a:moveTo>
                    <a:cubicBezTo>
                      <a:pt x="4" y="90"/>
                      <a:pt x="4" y="90"/>
                      <a:pt x="4" y="91"/>
                    </a:cubicBezTo>
                    <a:cubicBezTo>
                      <a:pt x="4" y="91"/>
                      <a:pt x="4" y="90"/>
                      <a:pt x="4" y="90"/>
                    </a:cubicBezTo>
                    <a:lnTo>
                      <a:pt x="4" y="89"/>
                    </a:lnTo>
                    <a:close/>
                    <a:moveTo>
                      <a:pt x="3" y="52"/>
                    </a:moveTo>
                    <a:cubicBezTo>
                      <a:pt x="3" y="52"/>
                      <a:pt x="3" y="34"/>
                      <a:pt x="6" y="18"/>
                    </a:cubicBezTo>
                    <a:cubicBezTo>
                      <a:pt x="6" y="18"/>
                      <a:pt x="3" y="38"/>
                      <a:pt x="3" y="52"/>
                    </a:cubicBezTo>
                    <a:close/>
                    <a:moveTo>
                      <a:pt x="12" y="3"/>
                    </a:moveTo>
                    <a:cubicBezTo>
                      <a:pt x="6" y="12"/>
                      <a:pt x="0" y="28"/>
                      <a:pt x="0" y="70"/>
                    </a:cubicBezTo>
                    <a:cubicBezTo>
                      <a:pt x="1" y="96"/>
                      <a:pt x="1" y="111"/>
                      <a:pt x="1" y="119"/>
                    </a:cubicBezTo>
                    <a:cubicBezTo>
                      <a:pt x="1" y="122"/>
                      <a:pt x="1" y="125"/>
                      <a:pt x="1" y="126"/>
                    </a:cubicBezTo>
                    <a:cubicBezTo>
                      <a:pt x="2" y="126"/>
                      <a:pt x="3" y="126"/>
                      <a:pt x="4" y="126"/>
                    </a:cubicBezTo>
                    <a:cubicBezTo>
                      <a:pt x="3" y="127"/>
                      <a:pt x="3" y="127"/>
                      <a:pt x="3" y="127"/>
                    </a:cubicBezTo>
                    <a:cubicBezTo>
                      <a:pt x="4" y="126"/>
                      <a:pt x="4" y="126"/>
                      <a:pt x="4" y="126"/>
                    </a:cubicBezTo>
                    <a:cubicBezTo>
                      <a:pt x="4" y="126"/>
                      <a:pt x="5" y="126"/>
                      <a:pt x="6" y="127"/>
                    </a:cubicBezTo>
                    <a:cubicBezTo>
                      <a:pt x="7" y="126"/>
                      <a:pt x="7" y="125"/>
                      <a:pt x="7" y="124"/>
                    </a:cubicBezTo>
                    <a:cubicBezTo>
                      <a:pt x="7" y="124"/>
                      <a:pt x="7" y="122"/>
                      <a:pt x="6" y="121"/>
                    </a:cubicBezTo>
                    <a:cubicBezTo>
                      <a:pt x="6" y="121"/>
                      <a:pt x="6" y="121"/>
                      <a:pt x="6" y="121"/>
                    </a:cubicBezTo>
                    <a:cubicBezTo>
                      <a:pt x="6" y="120"/>
                      <a:pt x="6" y="120"/>
                      <a:pt x="6" y="120"/>
                    </a:cubicBezTo>
                    <a:cubicBezTo>
                      <a:pt x="6" y="122"/>
                      <a:pt x="6" y="124"/>
                      <a:pt x="7" y="126"/>
                    </a:cubicBezTo>
                    <a:cubicBezTo>
                      <a:pt x="7" y="126"/>
                      <a:pt x="5" y="122"/>
                      <a:pt x="5" y="115"/>
                    </a:cubicBezTo>
                    <a:cubicBezTo>
                      <a:pt x="5" y="114"/>
                      <a:pt x="5" y="113"/>
                      <a:pt x="5" y="112"/>
                    </a:cubicBezTo>
                    <a:cubicBezTo>
                      <a:pt x="5" y="113"/>
                      <a:pt x="5" y="114"/>
                      <a:pt x="5" y="115"/>
                    </a:cubicBezTo>
                    <a:cubicBezTo>
                      <a:pt x="5" y="119"/>
                      <a:pt x="5" y="122"/>
                      <a:pt x="6" y="126"/>
                    </a:cubicBezTo>
                    <a:cubicBezTo>
                      <a:pt x="6" y="126"/>
                      <a:pt x="5" y="123"/>
                      <a:pt x="4" y="118"/>
                    </a:cubicBezTo>
                    <a:cubicBezTo>
                      <a:pt x="4" y="118"/>
                      <a:pt x="4" y="119"/>
                      <a:pt x="4" y="119"/>
                    </a:cubicBezTo>
                    <a:cubicBezTo>
                      <a:pt x="4" y="119"/>
                      <a:pt x="4" y="119"/>
                      <a:pt x="4" y="117"/>
                    </a:cubicBezTo>
                    <a:cubicBezTo>
                      <a:pt x="4" y="114"/>
                      <a:pt x="4" y="109"/>
                      <a:pt x="4" y="103"/>
                    </a:cubicBezTo>
                    <a:cubicBezTo>
                      <a:pt x="4" y="105"/>
                      <a:pt x="4" y="106"/>
                      <a:pt x="4" y="108"/>
                    </a:cubicBezTo>
                    <a:cubicBezTo>
                      <a:pt x="4" y="108"/>
                      <a:pt x="4" y="106"/>
                      <a:pt x="4" y="102"/>
                    </a:cubicBezTo>
                    <a:cubicBezTo>
                      <a:pt x="4" y="101"/>
                      <a:pt x="4" y="99"/>
                      <a:pt x="4" y="98"/>
                    </a:cubicBezTo>
                    <a:cubicBezTo>
                      <a:pt x="4" y="96"/>
                      <a:pt x="4" y="94"/>
                      <a:pt x="4" y="93"/>
                    </a:cubicBezTo>
                    <a:cubicBezTo>
                      <a:pt x="3" y="103"/>
                      <a:pt x="3" y="115"/>
                      <a:pt x="5" y="126"/>
                    </a:cubicBezTo>
                    <a:cubicBezTo>
                      <a:pt x="5" y="126"/>
                      <a:pt x="2" y="115"/>
                      <a:pt x="4" y="95"/>
                    </a:cubicBezTo>
                    <a:cubicBezTo>
                      <a:pt x="3" y="98"/>
                      <a:pt x="3" y="101"/>
                      <a:pt x="3" y="104"/>
                    </a:cubicBezTo>
                    <a:cubicBezTo>
                      <a:pt x="3" y="104"/>
                      <a:pt x="3" y="98"/>
                      <a:pt x="4" y="88"/>
                    </a:cubicBezTo>
                    <a:cubicBezTo>
                      <a:pt x="4" y="87"/>
                      <a:pt x="4" y="86"/>
                      <a:pt x="4" y="84"/>
                    </a:cubicBezTo>
                    <a:cubicBezTo>
                      <a:pt x="4" y="89"/>
                      <a:pt x="3" y="93"/>
                      <a:pt x="3" y="97"/>
                    </a:cubicBezTo>
                    <a:cubicBezTo>
                      <a:pt x="3" y="97"/>
                      <a:pt x="3" y="92"/>
                      <a:pt x="4" y="83"/>
                    </a:cubicBezTo>
                    <a:cubicBezTo>
                      <a:pt x="4" y="82"/>
                      <a:pt x="4" y="81"/>
                      <a:pt x="4" y="79"/>
                    </a:cubicBezTo>
                    <a:cubicBezTo>
                      <a:pt x="4" y="82"/>
                      <a:pt x="4" y="85"/>
                      <a:pt x="3" y="88"/>
                    </a:cubicBezTo>
                    <a:cubicBezTo>
                      <a:pt x="3" y="88"/>
                      <a:pt x="4" y="84"/>
                      <a:pt x="4" y="78"/>
                    </a:cubicBezTo>
                    <a:cubicBezTo>
                      <a:pt x="4" y="76"/>
                      <a:pt x="4" y="74"/>
                      <a:pt x="4" y="72"/>
                    </a:cubicBezTo>
                    <a:cubicBezTo>
                      <a:pt x="3" y="77"/>
                      <a:pt x="3" y="83"/>
                      <a:pt x="3" y="88"/>
                    </a:cubicBezTo>
                    <a:cubicBezTo>
                      <a:pt x="3" y="88"/>
                      <a:pt x="3" y="81"/>
                      <a:pt x="4" y="70"/>
                    </a:cubicBezTo>
                    <a:cubicBezTo>
                      <a:pt x="4" y="67"/>
                      <a:pt x="4" y="65"/>
                      <a:pt x="4" y="63"/>
                    </a:cubicBezTo>
                    <a:cubicBezTo>
                      <a:pt x="3" y="67"/>
                      <a:pt x="3" y="72"/>
                      <a:pt x="2" y="76"/>
                    </a:cubicBezTo>
                    <a:cubicBezTo>
                      <a:pt x="2" y="76"/>
                      <a:pt x="3" y="71"/>
                      <a:pt x="4" y="62"/>
                    </a:cubicBezTo>
                    <a:cubicBezTo>
                      <a:pt x="4" y="61"/>
                      <a:pt x="4" y="59"/>
                      <a:pt x="4" y="58"/>
                    </a:cubicBezTo>
                    <a:cubicBezTo>
                      <a:pt x="3" y="61"/>
                      <a:pt x="3" y="64"/>
                      <a:pt x="3" y="67"/>
                    </a:cubicBezTo>
                    <a:cubicBezTo>
                      <a:pt x="3" y="67"/>
                      <a:pt x="3" y="64"/>
                      <a:pt x="4" y="58"/>
                    </a:cubicBezTo>
                    <a:cubicBezTo>
                      <a:pt x="4" y="56"/>
                      <a:pt x="4" y="55"/>
                      <a:pt x="4" y="53"/>
                    </a:cubicBezTo>
                    <a:cubicBezTo>
                      <a:pt x="3" y="56"/>
                      <a:pt x="3" y="59"/>
                      <a:pt x="3" y="61"/>
                    </a:cubicBezTo>
                    <a:cubicBezTo>
                      <a:pt x="3" y="61"/>
                      <a:pt x="3" y="58"/>
                      <a:pt x="4" y="53"/>
                    </a:cubicBezTo>
                    <a:cubicBezTo>
                      <a:pt x="3" y="52"/>
                      <a:pt x="3" y="52"/>
                      <a:pt x="3" y="52"/>
                    </a:cubicBezTo>
                    <a:cubicBezTo>
                      <a:pt x="3" y="51"/>
                      <a:pt x="3" y="50"/>
                      <a:pt x="3" y="50"/>
                    </a:cubicBezTo>
                    <a:cubicBezTo>
                      <a:pt x="3" y="52"/>
                      <a:pt x="3" y="54"/>
                      <a:pt x="3" y="56"/>
                    </a:cubicBezTo>
                    <a:cubicBezTo>
                      <a:pt x="3" y="56"/>
                      <a:pt x="3" y="53"/>
                      <a:pt x="3" y="49"/>
                    </a:cubicBezTo>
                    <a:cubicBezTo>
                      <a:pt x="3" y="43"/>
                      <a:pt x="4" y="38"/>
                      <a:pt x="5" y="33"/>
                    </a:cubicBezTo>
                    <a:cubicBezTo>
                      <a:pt x="6" y="27"/>
                      <a:pt x="6" y="19"/>
                      <a:pt x="8" y="12"/>
                    </a:cubicBezTo>
                    <a:cubicBezTo>
                      <a:pt x="8" y="12"/>
                      <a:pt x="7" y="20"/>
                      <a:pt x="6" y="29"/>
                    </a:cubicBezTo>
                    <a:cubicBezTo>
                      <a:pt x="6" y="28"/>
                      <a:pt x="6" y="26"/>
                      <a:pt x="7" y="25"/>
                    </a:cubicBezTo>
                    <a:cubicBezTo>
                      <a:pt x="7" y="19"/>
                      <a:pt x="8" y="14"/>
                      <a:pt x="9" y="8"/>
                    </a:cubicBezTo>
                    <a:cubicBezTo>
                      <a:pt x="9" y="8"/>
                      <a:pt x="8" y="14"/>
                      <a:pt x="7" y="22"/>
                    </a:cubicBezTo>
                    <a:cubicBezTo>
                      <a:pt x="8" y="21"/>
                      <a:pt x="8" y="19"/>
                      <a:pt x="9" y="18"/>
                    </a:cubicBezTo>
                    <a:cubicBezTo>
                      <a:pt x="9" y="13"/>
                      <a:pt x="10" y="9"/>
                      <a:pt x="11" y="5"/>
                    </a:cubicBezTo>
                    <a:cubicBezTo>
                      <a:pt x="11" y="5"/>
                      <a:pt x="10" y="10"/>
                      <a:pt x="9" y="16"/>
                    </a:cubicBezTo>
                    <a:cubicBezTo>
                      <a:pt x="9" y="15"/>
                      <a:pt x="10" y="14"/>
                      <a:pt x="10" y="12"/>
                    </a:cubicBezTo>
                    <a:cubicBezTo>
                      <a:pt x="11" y="9"/>
                      <a:pt x="11" y="6"/>
                      <a:pt x="12" y="3"/>
                    </a:cubicBezTo>
                    <a:close/>
                    <a:moveTo>
                      <a:pt x="13" y="1"/>
                    </a:moveTo>
                    <a:cubicBezTo>
                      <a:pt x="13" y="2"/>
                      <a:pt x="12" y="2"/>
                      <a:pt x="12" y="3"/>
                    </a:cubicBezTo>
                    <a:cubicBezTo>
                      <a:pt x="12" y="5"/>
                      <a:pt x="11" y="8"/>
                      <a:pt x="11" y="12"/>
                    </a:cubicBezTo>
                    <a:cubicBezTo>
                      <a:pt x="11" y="10"/>
                      <a:pt x="11" y="9"/>
                      <a:pt x="12" y="8"/>
                    </a:cubicBezTo>
                    <a:cubicBezTo>
                      <a:pt x="12" y="6"/>
                      <a:pt x="13" y="3"/>
                      <a:pt x="13" y="1"/>
                    </a:cubicBezTo>
                    <a:close/>
                    <a:moveTo>
                      <a:pt x="14" y="0"/>
                    </a:moveTo>
                    <a:cubicBezTo>
                      <a:pt x="14" y="0"/>
                      <a:pt x="13" y="1"/>
                      <a:pt x="13" y="1"/>
                    </a:cubicBezTo>
                    <a:cubicBezTo>
                      <a:pt x="13" y="2"/>
                      <a:pt x="13" y="4"/>
                      <a:pt x="12" y="7"/>
                    </a:cubicBezTo>
                    <a:cubicBezTo>
                      <a:pt x="13" y="6"/>
                      <a:pt x="13" y="5"/>
                      <a:pt x="13" y="5"/>
                    </a:cubicBezTo>
                    <a:cubicBezTo>
                      <a:pt x="14" y="3"/>
                      <a:pt x="14" y="2"/>
                      <a:pt x="14" y="0"/>
                    </a:cubicBezTo>
                    <a:close/>
                    <a:moveTo>
                      <a:pt x="14" y="0"/>
                    </a:moveTo>
                    <a:cubicBezTo>
                      <a:pt x="14" y="0"/>
                      <a:pt x="14" y="0"/>
                      <a:pt x="14" y="0"/>
                    </a:cubicBezTo>
                    <a:cubicBezTo>
                      <a:pt x="14" y="1"/>
                      <a:pt x="14" y="2"/>
                      <a:pt x="14" y="4"/>
                    </a:cubicBezTo>
                    <a:cubicBezTo>
                      <a:pt x="14" y="2"/>
                      <a:pt x="15" y="1"/>
                      <a:pt x="15" y="1"/>
                    </a:cubicBezTo>
                    <a:cubicBezTo>
                      <a:pt x="15" y="1"/>
                      <a:pt x="15" y="0"/>
                      <a:pt x="14"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8" name="Freeform 3120"/>
              <p:cNvSpPr>
                <a:spLocks/>
              </p:cNvSpPr>
              <p:nvPr/>
            </p:nvSpPr>
            <p:spPr bwMode="auto">
              <a:xfrm>
                <a:off x="1286" y="41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9" name="Freeform 3121"/>
              <p:cNvSpPr>
                <a:spLocks/>
              </p:cNvSpPr>
              <p:nvPr/>
            </p:nvSpPr>
            <p:spPr bwMode="auto">
              <a:xfrm>
                <a:off x="1280" y="4165"/>
                <a:ext cx="2"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1"/>
                      <a:pt x="0" y="2"/>
                    </a:cubicBezTo>
                    <a:cubicBezTo>
                      <a:pt x="0" y="3"/>
                      <a:pt x="0" y="3"/>
                      <a:pt x="0" y="3"/>
                    </a:cubicBezTo>
                    <a:cubicBezTo>
                      <a:pt x="0" y="2"/>
                      <a:pt x="1" y="2"/>
                      <a:pt x="1" y="0"/>
                    </a:cubicBezTo>
                    <a:close/>
                  </a:path>
                </a:pathLst>
              </a:custGeom>
              <a:solidFill>
                <a:srgbClr val="9E4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0" name="Freeform 3122"/>
              <p:cNvSpPr>
                <a:spLocks noEditPoints="1"/>
              </p:cNvSpPr>
              <p:nvPr/>
            </p:nvSpPr>
            <p:spPr bwMode="auto">
              <a:xfrm>
                <a:off x="1310" y="3929"/>
                <a:ext cx="8" cy="74"/>
              </a:xfrm>
              <a:custGeom>
                <a:avLst/>
                <a:gdLst>
                  <a:gd name="T0" fmla="*/ 1 w 4"/>
                  <a:gd name="T1" fmla="*/ 2 h 35"/>
                  <a:gd name="T2" fmla="*/ 1 w 4"/>
                  <a:gd name="T3" fmla="*/ 6 h 35"/>
                  <a:gd name="T4" fmla="*/ 2 w 4"/>
                  <a:gd name="T5" fmla="*/ 20 h 35"/>
                  <a:gd name="T6" fmla="*/ 1 w 4"/>
                  <a:gd name="T7" fmla="*/ 2 h 35"/>
                  <a:gd name="T8" fmla="*/ 2 w 4"/>
                  <a:gd name="T9" fmla="*/ 0 h 35"/>
                  <a:gd name="T10" fmla="*/ 1 w 4"/>
                  <a:gd name="T11" fmla="*/ 1 h 35"/>
                  <a:gd name="T12" fmla="*/ 2 w 4"/>
                  <a:gd name="T13" fmla="*/ 29 h 35"/>
                  <a:gd name="T14" fmla="*/ 2 w 4"/>
                  <a:gd name="T15" fmla="*/ 34 h 35"/>
                  <a:gd name="T16" fmla="*/ 2 w 4"/>
                  <a:gd name="T17" fmla="*/ 0 h 35"/>
                  <a:gd name="T18" fmla="*/ 2 w 4"/>
                  <a:gd name="T19" fmla="*/ 0 h 35"/>
                  <a:gd name="T20" fmla="*/ 2 w 4"/>
                  <a:gd name="T21" fmla="*/ 0 h 35"/>
                  <a:gd name="T22" fmla="*/ 2 w 4"/>
                  <a:gd name="T23" fmla="*/ 35 h 35"/>
                  <a:gd name="T24" fmla="*/ 2 w 4"/>
                  <a:gd name="T25" fmla="*/ 35 h 35"/>
                  <a:gd name="T26" fmla="*/ 3 w 4"/>
                  <a:gd name="T27" fmla="*/ 32 h 35"/>
                  <a:gd name="T28" fmla="*/ 4 w 4"/>
                  <a:gd name="T29" fmla="*/ 22 h 35"/>
                  <a:gd name="T30" fmla="*/ 3 w 4"/>
                  <a:gd name="T31" fmla="*/ 1 h 35"/>
                  <a:gd name="T32" fmla="*/ 2 w 4"/>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1" y="2"/>
                    </a:moveTo>
                    <a:cubicBezTo>
                      <a:pt x="1" y="3"/>
                      <a:pt x="0" y="4"/>
                      <a:pt x="1" y="6"/>
                    </a:cubicBezTo>
                    <a:cubicBezTo>
                      <a:pt x="1" y="7"/>
                      <a:pt x="2" y="14"/>
                      <a:pt x="2" y="20"/>
                    </a:cubicBezTo>
                    <a:cubicBezTo>
                      <a:pt x="2" y="12"/>
                      <a:pt x="1" y="5"/>
                      <a:pt x="1" y="2"/>
                    </a:cubicBezTo>
                    <a:close/>
                    <a:moveTo>
                      <a:pt x="2" y="0"/>
                    </a:moveTo>
                    <a:cubicBezTo>
                      <a:pt x="1" y="1"/>
                      <a:pt x="1" y="1"/>
                      <a:pt x="1" y="1"/>
                    </a:cubicBezTo>
                    <a:cubicBezTo>
                      <a:pt x="2" y="10"/>
                      <a:pt x="2" y="20"/>
                      <a:pt x="2" y="29"/>
                    </a:cubicBezTo>
                    <a:cubicBezTo>
                      <a:pt x="2" y="31"/>
                      <a:pt x="2" y="33"/>
                      <a:pt x="2" y="34"/>
                    </a:cubicBezTo>
                    <a:cubicBezTo>
                      <a:pt x="3" y="25"/>
                      <a:pt x="3" y="13"/>
                      <a:pt x="2" y="0"/>
                    </a:cubicBezTo>
                    <a:close/>
                    <a:moveTo>
                      <a:pt x="2" y="0"/>
                    </a:moveTo>
                    <a:cubicBezTo>
                      <a:pt x="2" y="0"/>
                      <a:pt x="2" y="0"/>
                      <a:pt x="2" y="0"/>
                    </a:cubicBezTo>
                    <a:cubicBezTo>
                      <a:pt x="3" y="6"/>
                      <a:pt x="4" y="18"/>
                      <a:pt x="2" y="35"/>
                    </a:cubicBezTo>
                    <a:cubicBezTo>
                      <a:pt x="2" y="35"/>
                      <a:pt x="2" y="35"/>
                      <a:pt x="2" y="35"/>
                    </a:cubicBezTo>
                    <a:cubicBezTo>
                      <a:pt x="3" y="35"/>
                      <a:pt x="3" y="34"/>
                      <a:pt x="3" y="32"/>
                    </a:cubicBezTo>
                    <a:cubicBezTo>
                      <a:pt x="4" y="29"/>
                      <a:pt x="4" y="25"/>
                      <a:pt x="4" y="22"/>
                    </a:cubicBezTo>
                    <a:cubicBezTo>
                      <a:pt x="4" y="17"/>
                      <a:pt x="4" y="10"/>
                      <a:pt x="3" y="1"/>
                    </a:cubicBezTo>
                    <a:cubicBezTo>
                      <a:pt x="3" y="1"/>
                      <a:pt x="2" y="0"/>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1" name="Freeform 3123"/>
              <p:cNvSpPr>
                <a:spLocks noEditPoints="1"/>
              </p:cNvSpPr>
              <p:nvPr/>
            </p:nvSpPr>
            <p:spPr bwMode="auto">
              <a:xfrm>
                <a:off x="1235" y="3940"/>
                <a:ext cx="17" cy="112"/>
              </a:xfrm>
              <a:custGeom>
                <a:avLst/>
                <a:gdLst>
                  <a:gd name="T0" fmla="*/ 8 w 8"/>
                  <a:gd name="T1" fmla="*/ 14 h 53"/>
                  <a:gd name="T2" fmla="*/ 7 w 8"/>
                  <a:gd name="T3" fmla="*/ 51 h 53"/>
                  <a:gd name="T4" fmla="*/ 8 w 8"/>
                  <a:gd name="T5" fmla="*/ 21 h 53"/>
                  <a:gd name="T6" fmla="*/ 8 w 8"/>
                  <a:gd name="T7" fmla="*/ 14 h 53"/>
                  <a:gd name="T8" fmla="*/ 8 w 8"/>
                  <a:gd name="T9" fmla="*/ 4 h 53"/>
                  <a:gd name="T10" fmla="*/ 7 w 8"/>
                  <a:gd name="T11" fmla="*/ 53 h 53"/>
                  <a:gd name="T12" fmla="*/ 7 w 8"/>
                  <a:gd name="T13" fmla="*/ 53 h 53"/>
                  <a:gd name="T14" fmla="*/ 7 w 8"/>
                  <a:gd name="T15" fmla="*/ 51 h 53"/>
                  <a:gd name="T16" fmla="*/ 8 w 8"/>
                  <a:gd name="T17" fmla="*/ 7 h 53"/>
                  <a:gd name="T18" fmla="*/ 8 w 8"/>
                  <a:gd name="T19" fmla="*/ 4 h 53"/>
                  <a:gd name="T20" fmla="*/ 7 w 8"/>
                  <a:gd name="T21" fmla="*/ 0 h 53"/>
                  <a:gd name="T22" fmla="*/ 6 w 8"/>
                  <a:gd name="T23" fmla="*/ 51 h 53"/>
                  <a:gd name="T24" fmla="*/ 7 w 8"/>
                  <a:gd name="T25" fmla="*/ 53 h 53"/>
                  <a:gd name="T26" fmla="*/ 8 w 8"/>
                  <a:gd name="T27" fmla="*/ 2 h 53"/>
                  <a:gd name="T28" fmla="*/ 7 w 8"/>
                  <a:gd name="T29" fmla="*/ 0 h 53"/>
                  <a:gd name="T30" fmla="*/ 5 w 8"/>
                  <a:gd name="T31" fmla="*/ 41 h 53"/>
                  <a:gd name="T32" fmla="*/ 5 w 8"/>
                  <a:gd name="T33" fmla="*/ 7 h 53"/>
                  <a:gd name="T34" fmla="*/ 5 w 8"/>
                  <a:gd name="T35" fmla="*/ 41 h 53"/>
                  <a:gd name="T36" fmla="*/ 5 w 8"/>
                  <a:gd name="T37" fmla="*/ 48 h 53"/>
                  <a:gd name="T38" fmla="*/ 6 w 8"/>
                  <a:gd name="T39" fmla="*/ 2 h 53"/>
                  <a:gd name="T40" fmla="*/ 5 w 8"/>
                  <a:gd name="T41" fmla="*/ 48 h 53"/>
                  <a:gd name="T42" fmla="*/ 7 w 8"/>
                  <a:gd name="T43" fmla="*/ 0 h 53"/>
                  <a:gd name="T44" fmla="*/ 6 w 8"/>
                  <a:gd name="T45" fmla="*/ 51 h 53"/>
                  <a:gd name="T46" fmla="*/ 6 w 8"/>
                  <a:gd name="T47" fmla="*/ 51 h 53"/>
                  <a:gd name="T48" fmla="*/ 7 w 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53">
                    <a:moveTo>
                      <a:pt x="8" y="14"/>
                    </a:moveTo>
                    <a:cubicBezTo>
                      <a:pt x="8" y="25"/>
                      <a:pt x="7" y="38"/>
                      <a:pt x="7" y="51"/>
                    </a:cubicBezTo>
                    <a:cubicBezTo>
                      <a:pt x="8" y="46"/>
                      <a:pt x="8" y="33"/>
                      <a:pt x="8" y="21"/>
                    </a:cubicBezTo>
                    <a:cubicBezTo>
                      <a:pt x="8" y="19"/>
                      <a:pt x="8" y="16"/>
                      <a:pt x="8" y="14"/>
                    </a:cubicBezTo>
                    <a:close/>
                    <a:moveTo>
                      <a:pt x="8" y="4"/>
                    </a:moveTo>
                    <a:cubicBezTo>
                      <a:pt x="7" y="15"/>
                      <a:pt x="7" y="35"/>
                      <a:pt x="7" y="53"/>
                    </a:cubicBezTo>
                    <a:cubicBezTo>
                      <a:pt x="7" y="53"/>
                      <a:pt x="7" y="53"/>
                      <a:pt x="7" y="53"/>
                    </a:cubicBezTo>
                    <a:cubicBezTo>
                      <a:pt x="7" y="53"/>
                      <a:pt x="7" y="52"/>
                      <a:pt x="7" y="51"/>
                    </a:cubicBezTo>
                    <a:cubicBezTo>
                      <a:pt x="7" y="40"/>
                      <a:pt x="7" y="22"/>
                      <a:pt x="8" y="7"/>
                    </a:cubicBezTo>
                    <a:cubicBezTo>
                      <a:pt x="8" y="6"/>
                      <a:pt x="8" y="5"/>
                      <a:pt x="8" y="4"/>
                    </a:cubicBezTo>
                    <a:close/>
                    <a:moveTo>
                      <a:pt x="7" y="0"/>
                    </a:moveTo>
                    <a:cubicBezTo>
                      <a:pt x="7" y="5"/>
                      <a:pt x="6" y="31"/>
                      <a:pt x="6" y="51"/>
                    </a:cubicBezTo>
                    <a:cubicBezTo>
                      <a:pt x="6" y="52"/>
                      <a:pt x="6" y="52"/>
                      <a:pt x="7" y="53"/>
                    </a:cubicBezTo>
                    <a:cubicBezTo>
                      <a:pt x="6" y="42"/>
                      <a:pt x="6" y="19"/>
                      <a:pt x="8" y="2"/>
                    </a:cubicBezTo>
                    <a:cubicBezTo>
                      <a:pt x="8" y="1"/>
                      <a:pt x="8" y="0"/>
                      <a:pt x="7" y="0"/>
                    </a:cubicBezTo>
                    <a:close/>
                    <a:moveTo>
                      <a:pt x="5" y="41"/>
                    </a:moveTo>
                    <a:cubicBezTo>
                      <a:pt x="5" y="41"/>
                      <a:pt x="3" y="24"/>
                      <a:pt x="5" y="7"/>
                    </a:cubicBezTo>
                    <a:cubicBezTo>
                      <a:pt x="5" y="7"/>
                      <a:pt x="4" y="28"/>
                      <a:pt x="5" y="41"/>
                    </a:cubicBezTo>
                    <a:close/>
                    <a:moveTo>
                      <a:pt x="5" y="48"/>
                    </a:moveTo>
                    <a:cubicBezTo>
                      <a:pt x="5" y="48"/>
                      <a:pt x="4" y="24"/>
                      <a:pt x="6" y="2"/>
                    </a:cubicBezTo>
                    <a:cubicBezTo>
                      <a:pt x="6" y="2"/>
                      <a:pt x="4" y="30"/>
                      <a:pt x="5" y="48"/>
                    </a:cubicBezTo>
                    <a:close/>
                    <a:moveTo>
                      <a:pt x="7" y="0"/>
                    </a:moveTo>
                    <a:cubicBezTo>
                      <a:pt x="0" y="2"/>
                      <a:pt x="3" y="42"/>
                      <a:pt x="6" y="51"/>
                    </a:cubicBezTo>
                    <a:cubicBezTo>
                      <a:pt x="6" y="51"/>
                      <a:pt x="6" y="51"/>
                      <a:pt x="6" y="51"/>
                    </a:cubicBezTo>
                    <a:cubicBezTo>
                      <a:pt x="6" y="44"/>
                      <a:pt x="5" y="17"/>
                      <a:pt x="7"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2" name="Freeform 3124"/>
              <p:cNvSpPr>
                <a:spLocks noEditPoints="1"/>
              </p:cNvSpPr>
              <p:nvPr/>
            </p:nvSpPr>
            <p:spPr bwMode="auto">
              <a:xfrm>
                <a:off x="1254" y="3940"/>
                <a:ext cx="11" cy="240"/>
              </a:xfrm>
              <a:custGeom>
                <a:avLst/>
                <a:gdLst>
                  <a:gd name="T0" fmla="*/ 0 w 5"/>
                  <a:gd name="T1" fmla="*/ 86 h 113"/>
                  <a:gd name="T2" fmla="*/ 0 w 5"/>
                  <a:gd name="T3" fmla="*/ 99 h 113"/>
                  <a:gd name="T4" fmla="*/ 0 w 5"/>
                  <a:gd name="T5" fmla="*/ 106 h 113"/>
                  <a:gd name="T6" fmla="*/ 1 w 5"/>
                  <a:gd name="T7" fmla="*/ 112 h 113"/>
                  <a:gd name="T8" fmla="*/ 0 w 5"/>
                  <a:gd name="T9" fmla="*/ 86 h 113"/>
                  <a:gd name="T10" fmla="*/ 5 w 5"/>
                  <a:gd name="T11" fmla="*/ 7 h 113"/>
                  <a:gd name="T12" fmla="*/ 5 w 5"/>
                  <a:gd name="T13" fmla="*/ 28 h 113"/>
                  <a:gd name="T14" fmla="*/ 5 w 5"/>
                  <a:gd name="T15" fmla="*/ 22 h 113"/>
                  <a:gd name="T16" fmla="*/ 5 w 5"/>
                  <a:gd name="T17" fmla="*/ 11 h 113"/>
                  <a:gd name="T18" fmla="*/ 5 w 5"/>
                  <a:gd name="T19" fmla="*/ 7 h 113"/>
                  <a:gd name="T20" fmla="*/ 3 w 5"/>
                  <a:gd name="T21" fmla="*/ 1 h 113"/>
                  <a:gd name="T22" fmla="*/ 2 w 5"/>
                  <a:gd name="T23" fmla="*/ 21 h 113"/>
                  <a:gd name="T24" fmla="*/ 1 w 5"/>
                  <a:gd name="T25" fmla="*/ 61 h 113"/>
                  <a:gd name="T26" fmla="*/ 1 w 5"/>
                  <a:gd name="T27" fmla="*/ 61 h 113"/>
                  <a:gd name="T28" fmla="*/ 1 w 5"/>
                  <a:gd name="T29" fmla="*/ 79 h 113"/>
                  <a:gd name="T30" fmla="*/ 1 w 5"/>
                  <a:gd name="T31" fmla="*/ 112 h 113"/>
                  <a:gd name="T32" fmla="*/ 2 w 5"/>
                  <a:gd name="T33" fmla="*/ 113 h 113"/>
                  <a:gd name="T34" fmla="*/ 2 w 5"/>
                  <a:gd name="T35" fmla="*/ 113 h 113"/>
                  <a:gd name="T36" fmla="*/ 2 w 5"/>
                  <a:gd name="T37" fmla="*/ 113 h 113"/>
                  <a:gd name="T38" fmla="*/ 2 w 5"/>
                  <a:gd name="T39" fmla="*/ 110 h 113"/>
                  <a:gd name="T40" fmla="*/ 2 w 5"/>
                  <a:gd name="T41" fmla="*/ 54 h 113"/>
                  <a:gd name="T42" fmla="*/ 2 w 5"/>
                  <a:gd name="T43" fmla="*/ 106 h 113"/>
                  <a:gd name="T44" fmla="*/ 2 w 5"/>
                  <a:gd name="T45" fmla="*/ 93 h 113"/>
                  <a:gd name="T46" fmla="*/ 2 w 5"/>
                  <a:gd name="T47" fmla="*/ 91 h 113"/>
                  <a:gd name="T48" fmla="*/ 3 w 5"/>
                  <a:gd name="T49" fmla="*/ 52 h 113"/>
                  <a:gd name="T50" fmla="*/ 3 w 5"/>
                  <a:gd name="T51" fmla="*/ 82 h 113"/>
                  <a:gd name="T52" fmla="*/ 4 w 5"/>
                  <a:gd name="T53" fmla="*/ 45 h 113"/>
                  <a:gd name="T54" fmla="*/ 4 w 5"/>
                  <a:gd name="T55" fmla="*/ 38 h 113"/>
                  <a:gd name="T56" fmla="*/ 5 w 5"/>
                  <a:gd name="T57" fmla="*/ 6 h 113"/>
                  <a:gd name="T58" fmla="*/ 4 w 5"/>
                  <a:gd name="T59" fmla="*/ 4 h 113"/>
                  <a:gd name="T60" fmla="*/ 3 w 5"/>
                  <a:gd name="T61" fmla="*/ 56 h 113"/>
                  <a:gd name="T62" fmla="*/ 4 w 5"/>
                  <a:gd name="T63" fmla="*/ 3 h 113"/>
                  <a:gd name="T64" fmla="*/ 3 w 5"/>
                  <a:gd name="T65" fmla="*/ 2 h 113"/>
                  <a:gd name="T66" fmla="*/ 2 w 5"/>
                  <a:gd name="T67" fmla="*/ 60 h 113"/>
                  <a:gd name="T68" fmla="*/ 3 w 5"/>
                  <a:gd name="T69" fmla="*/ 2 h 113"/>
                  <a:gd name="T70" fmla="*/ 3 w 5"/>
                  <a:gd name="T71" fmla="*/ 1 h 113"/>
                  <a:gd name="T72" fmla="*/ 2 w 5"/>
                  <a:gd name="T73" fmla="*/ 0 h 113"/>
                  <a:gd name="T74" fmla="*/ 1 w 5"/>
                  <a:gd name="T75" fmla="*/ 27 h 113"/>
                  <a:gd name="T76" fmla="*/ 1 w 5"/>
                  <a:gd name="T77" fmla="*/ 27 h 113"/>
                  <a:gd name="T78" fmla="*/ 1 w 5"/>
                  <a:gd name="T79" fmla="*/ 40 h 113"/>
                  <a:gd name="T80" fmla="*/ 1 w 5"/>
                  <a:gd name="T81" fmla="*/ 60 h 113"/>
                  <a:gd name="T82" fmla="*/ 2 w 5"/>
                  <a:gd name="T83" fmla="*/ 3 h 113"/>
                  <a:gd name="T84" fmla="*/ 2 w 5"/>
                  <a:gd name="T85" fmla="*/ 1 h 113"/>
                  <a:gd name="T86" fmla="*/ 2 w 5"/>
                  <a:gd name="T87" fmla="*/ 0 h 113"/>
                  <a:gd name="T88" fmla="*/ 1 w 5"/>
                  <a:gd name="T89" fmla="*/ 0 h 113"/>
                  <a:gd name="T90" fmla="*/ 1 w 5"/>
                  <a:gd name="T91" fmla="*/ 0 h 113"/>
                  <a:gd name="T92" fmla="*/ 1 w 5"/>
                  <a:gd name="T93" fmla="*/ 3 h 113"/>
                  <a:gd name="T94" fmla="*/ 1 w 5"/>
                  <a:gd name="T95" fmla="*/ 15 h 113"/>
                  <a:gd name="T96" fmla="*/ 1 w 5"/>
                  <a:gd name="T97" fmla="*/ 14 h 113"/>
                  <a:gd name="T98" fmla="*/ 1 w 5"/>
                  <a:gd name="T99" fmla="*/ 9 h 113"/>
                  <a:gd name="T100" fmla="*/ 2 w 5"/>
                  <a:gd name="T101" fmla="*/ 0 h 113"/>
                  <a:gd name="T102" fmla="*/ 2 w 5"/>
                  <a:gd name="T103" fmla="*/ 0 h 113"/>
                  <a:gd name="T104" fmla="*/ 1 w 5"/>
                  <a:gd name="T10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113">
                    <a:moveTo>
                      <a:pt x="0" y="86"/>
                    </a:moveTo>
                    <a:cubicBezTo>
                      <a:pt x="0" y="91"/>
                      <a:pt x="0" y="95"/>
                      <a:pt x="0" y="99"/>
                    </a:cubicBezTo>
                    <a:cubicBezTo>
                      <a:pt x="0" y="102"/>
                      <a:pt x="0" y="104"/>
                      <a:pt x="0" y="106"/>
                    </a:cubicBezTo>
                    <a:cubicBezTo>
                      <a:pt x="0" y="109"/>
                      <a:pt x="1" y="111"/>
                      <a:pt x="1" y="112"/>
                    </a:cubicBezTo>
                    <a:cubicBezTo>
                      <a:pt x="1" y="103"/>
                      <a:pt x="1" y="94"/>
                      <a:pt x="0" y="86"/>
                    </a:cubicBezTo>
                    <a:close/>
                    <a:moveTo>
                      <a:pt x="5" y="7"/>
                    </a:moveTo>
                    <a:cubicBezTo>
                      <a:pt x="5" y="14"/>
                      <a:pt x="5" y="21"/>
                      <a:pt x="5" y="28"/>
                    </a:cubicBezTo>
                    <a:cubicBezTo>
                      <a:pt x="5" y="26"/>
                      <a:pt x="5" y="24"/>
                      <a:pt x="5" y="22"/>
                    </a:cubicBezTo>
                    <a:cubicBezTo>
                      <a:pt x="5" y="18"/>
                      <a:pt x="5" y="14"/>
                      <a:pt x="5" y="11"/>
                    </a:cubicBezTo>
                    <a:cubicBezTo>
                      <a:pt x="5" y="9"/>
                      <a:pt x="5" y="8"/>
                      <a:pt x="5" y="7"/>
                    </a:cubicBezTo>
                    <a:close/>
                    <a:moveTo>
                      <a:pt x="3" y="1"/>
                    </a:moveTo>
                    <a:cubicBezTo>
                      <a:pt x="3" y="7"/>
                      <a:pt x="3" y="14"/>
                      <a:pt x="2" y="21"/>
                    </a:cubicBezTo>
                    <a:cubicBezTo>
                      <a:pt x="2" y="38"/>
                      <a:pt x="1" y="55"/>
                      <a:pt x="1" y="61"/>
                    </a:cubicBezTo>
                    <a:cubicBezTo>
                      <a:pt x="1" y="61"/>
                      <a:pt x="1" y="61"/>
                      <a:pt x="1" y="61"/>
                    </a:cubicBezTo>
                    <a:cubicBezTo>
                      <a:pt x="1" y="63"/>
                      <a:pt x="1" y="71"/>
                      <a:pt x="1" y="79"/>
                    </a:cubicBezTo>
                    <a:cubicBezTo>
                      <a:pt x="1" y="92"/>
                      <a:pt x="1" y="105"/>
                      <a:pt x="1" y="112"/>
                    </a:cubicBezTo>
                    <a:cubicBezTo>
                      <a:pt x="2" y="113"/>
                      <a:pt x="2" y="113"/>
                      <a:pt x="2" y="113"/>
                    </a:cubicBezTo>
                    <a:cubicBezTo>
                      <a:pt x="2" y="113"/>
                      <a:pt x="2" y="113"/>
                      <a:pt x="2" y="113"/>
                    </a:cubicBezTo>
                    <a:cubicBezTo>
                      <a:pt x="2" y="113"/>
                      <a:pt x="2" y="113"/>
                      <a:pt x="2" y="113"/>
                    </a:cubicBezTo>
                    <a:cubicBezTo>
                      <a:pt x="2" y="112"/>
                      <a:pt x="2" y="111"/>
                      <a:pt x="2" y="110"/>
                    </a:cubicBezTo>
                    <a:cubicBezTo>
                      <a:pt x="1" y="80"/>
                      <a:pt x="2" y="54"/>
                      <a:pt x="2" y="54"/>
                    </a:cubicBezTo>
                    <a:cubicBezTo>
                      <a:pt x="1" y="67"/>
                      <a:pt x="2" y="91"/>
                      <a:pt x="2" y="106"/>
                    </a:cubicBezTo>
                    <a:cubicBezTo>
                      <a:pt x="2" y="102"/>
                      <a:pt x="2" y="98"/>
                      <a:pt x="2" y="93"/>
                    </a:cubicBezTo>
                    <a:cubicBezTo>
                      <a:pt x="2" y="93"/>
                      <a:pt x="2" y="92"/>
                      <a:pt x="2" y="91"/>
                    </a:cubicBezTo>
                    <a:cubicBezTo>
                      <a:pt x="2" y="69"/>
                      <a:pt x="3" y="52"/>
                      <a:pt x="3" y="52"/>
                    </a:cubicBezTo>
                    <a:cubicBezTo>
                      <a:pt x="2" y="59"/>
                      <a:pt x="3" y="71"/>
                      <a:pt x="3" y="82"/>
                    </a:cubicBezTo>
                    <a:cubicBezTo>
                      <a:pt x="3" y="67"/>
                      <a:pt x="3" y="52"/>
                      <a:pt x="4" y="45"/>
                    </a:cubicBezTo>
                    <a:cubicBezTo>
                      <a:pt x="4" y="43"/>
                      <a:pt x="4" y="40"/>
                      <a:pt x="4" y="38"/>
                    </a:cubicBezTo>
                    <a:cubicBezTo>
                      <a:pt x="4" y="24"/>
                      <a:pt x="4" y="12"/>
                      <a:pt x="5" y="6"/>
                    </a:cubicBezTo>
                    <a:cubicBezTo>
                      <a:pt x="4" y="5"/>
                      <a:pt x="4" y="4"/>
                      <a:pt x="4" y="4"/>
                    </a:cubicBezTo>
                    <a:cubicBezTo>
                      <a:pt x="4" y="27"/>
                      <a:pt x="3" y="56"/>
                      <a:pt x="3" y="56"/>
                    </a:cubicBezTo>
                    <a:cubicBezTo>
                      <a:pt x="3" y="36"/>
                      <a:pt x="4" y="13"/>
                      <a:pt x="4" y="3"/>
                    </a:cubicBezTo>
                    <a:cubicBezTo>
                      <a:pt x="3" y="2"/>
                      <a:pt x="3" y="2"/>
                      <a:pt x="3" y="2"/>
                    </a:cubicBezTo>
                    <a:cubicBezTo>
                      <a:pt x="4" y="28"/>
                      <a:pt x="2" y="60"/>
                      <a:pt x="2" y="60"/>
                    </a:cubicBezTo>
                    <a:cubicBezTo>
                      <a:pt x="2" y="39"/>
                      <a:pt x="3" y="13"/>
                      <a:pt x="3" y="2"/>
                    </a:cubicBezTo>
                    <a:lnTo>
                      <a:pt x="3" y="1"/>
                    </a:lnTo>
                    <a:close/>
                    <a:moveTo>
                      <a:pt x="2" y="0"/>
                    </a:moveTo>
                    <a:cubicBezTo>
                      <a:pt x="2" y="6"/>
                      <a:pt x="2" y="16"/>
                      <a:pt x="1" y="27"/>
                    </a:cubicBezTo>
                    <a:cubicBezTo>
                      <a:pt x="1" y="27"/>
                      <a:pt x="1" y="27"/>
                      <a:pt x="1" y="27"/>
                    </a:cubicBezTo>
                    <a:cubicBezTo>
                      <a:pt x="1" y="32"/>
                      <a:pt x="1" y="36"/>
                      <a:pt x="1" y="40"/>
                    </a:cubicBezTo>
                    <a:cubicBezTo>
                      <a:pt x="1" y="47"/>
                      <a:pt x="1" y="54"/>
                      <a:pt x="1" y="60"/>
                    </a:cubicBezTo>
                    <a:cubicBezTo>
                      <a:pt x="2" y="39"/>
                      <a:pt x="2" y="15"/>
                      <a:pt x="2" y="3"/>
                    </a:cubicBezTo>
                    <a:cubicBezTo>
                      <a:pt x="2" y="2"/>
                      <a:pt x="2" y="1"/>
                      <a:pt x="2" y="1"/>
                    </a:cubicBezTo>
                    <a:lnTo>
                      <a:pt x="2" y="0"/>
                    </a:lnTo>
                    <a:close/>
                    <a:moveTo>
                      <a:pt x="1" y="0"/>
                    </a:moveTo>
                    <a:cubicBezTo>
                      <a:pt x="1" y="0"/>
                      <a:pt x="1" y="0"/>
                      <a:pt x="1" y="0"/>
                    </a:cubicBezTo>
                    <a:cubicBezTo>
                      <a:pt x="1" y="1"/>
                      <a:pt x="1" y="2"/>
                      <a:pt x="1" y="3"/>
                    </a:cubicBezTo>
                    <a:cubicBezTo>
                      <a:pt x="1" y="6"/>
                      <a:pt x="1" y="10"/>
                      <a:pt x="1" y="15"/>
                    </a:cubicBezTo>
                    <a:cubicBezTo>
                      <a:pt x="1" y="14"/>
                      <a:pt x="1" y="14"/>
                      <a:pt x="1" y="14"/>
                    </a:cubicBezTo>
                    <a:cubicBezTo>
                      <a:pt x="1" y="12"/>
                      <a:pt x="1" y="11"/>
                      <a:pt x="1" y="9"/>
                    </a:cubicBezTo>
                    <a:cubicBezTo>
                      <a:pt x="2" y="6"/>
                      <a:pt x="2" y="3"/>
                      <a:pt x="2" y="0"/>
                    </a:cubicBezTo>
                    <a:cubicBezTo>
                      <a:pt x="2" y="0"/>
                      <a:pt x="2" y="0"/>
                      <a:pt x="2" y="0"/>
                    </a:cubicBezTo>
                    <a:lnTo>
                      <a:pt x="1" y="0"/>
                    </a:ln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3" name="Freeform 3125"/>
              <p:cNvSpPr>
                <a:spLocks noEditPoints="1"/>
              </p:cNvSpPr>
              <p:nvPr/>
            </p:nvSpPr>
            <p:spPr bwMode="auto">
              <a:xfrm>
                <a:off x="1248" y="4033"/>
                <a:ext cx="9" cy="60"/>
              </a:xfrm>
              <a:custGeom>
                <a:avLst/>
                <a:gdLst>
                  <a:gd name="T0" fmla="*/ 2 w 4"/>
                  <a:gd name="T1" fmla="*/ 13 h 28"/>
                  <a:gd name="T2" fmla="*/ 1 w 4"/>
                  <a:gd name="T3" fmla="*/ 16 h 28"/>
                  <a:gd name="T4" fmla="*/ 2 w 4"/>
                  <a:gd name="T5" fmla="*/ 20 h 28"/>
                  <a:gd name="T6" fmla="*/ 1 w 4"/>
                  <a:gd name="T7" fmla="*/ 16 h 28"/>
                  <a:gd name="T8" fmla="*/ 0 w 4"/>
                  <a:gd name="T9" fmla="*/ 27 h 28"/>
                  <a:gd name="T10" fmla="*/ 0 w 4"/>
                  <a:gd name="T11" fmla="*/ 28 h 28"/>
                  <a:gd name="T12" fmla="*/ 2 w 4"/>
                  <a:gd name="T13" fmla="*/ 22 h 28"/>
                  <a:gd name="T14" fmla="*/ 2 w 4"/>
                  <a:gd name="T15" fmla="*/ 19 h 28"/>
                  <a:gd name="T16" fmla="*/ 2 w 4"/>
                  <a:gd name="T17" fmla="*/ 13 h 28"/>
                  <a:gd name="T18" fmla="*/ 3 w 4"/>
                  <a:gd name="T19" fmla="*/ 8 h 28"/>
                  <a:gd name="T20" fmla="*/ 2 w 4"/>
                  <a:gd name="T21" fmla="*/ 12 h 28"/>
                  <a:gd name="T22" fmla="*/ 2 w 4"/>
                  <a:gd name="T23" fmla="*/ 19 h 28"/>
                  <a:gd name="T24" fmla="*/ 3 w 4"/>
                  <a:gd name="T25" fmla="*/ 17 h 28"/>
                  <a:gd name="T26" fmla="*/ 3 w 4"/>
                  <a:gd name="T27" fmla="*/ 17 h 28"/>
                  <a:gd name="T28" fmla="*/ 3 w 4"/>
                  <a:gd name="T29" fmla="*/ 8 h 28"/>
                  <a:gd name="T30" fmla="*/ 4 w 4"/>
                  <a:gd name="T31" fmla="*/ 0 h 28"/>
                  <a:gd name="T32" fmla="*/ 3 w 4"/>
                  <a:gd name="T33" fmla="*/ 7 h 28"/>
                  <a:gd name="T34" fmla="*/ 3 w 4"/>
                  <a:gd name="T35" fmla="*/ 17 h 28"/>
                  <a:gd name="T36" fmla="*/ 4 w 4"/>
                  <a:gd name="T37" fmla="*/ 16 h 28"/>
                  <a:gd name="T38" fmla="*/ 4 w 4"/>
                  <a:gd name="T39" fmla="*/ 16 h 28"/>
                  <a:gd name="T40" fmla="*/ 4 w 4"/>
                  <a:gd name="T41" fmla="*/ 13 h 28"/>
                  <a:gd name="T42" fmla="*/ 4 w 4"/>
                  <a:gd name="T43" fmla="*/ 16 h 28"/>
                  <a:gd name="T44" fmla="*/ 4 w 4"/>
                  <a:gd name="T45" fmla="*/ 17 h 28"/>
                  <a:gd name="T46" fmla="*/ 4 w 4"/>
                  <a:gd name="T47" fmla="*/ 17 h 28"/>
                  <a:gd name="T48" fmla="*/ 4 w 4"/>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28">
                    <a:moveTo>
                      <a:pt x="2" y="13"/>
                    </a:moveTo>
                    <a:cubicBezTo>
                      <a:pt x="2" y="14"/>
                      <a:pt x="2" y="15"/>
                      <a:pt x="1" y="16"/>
                    </a:cubicBezTo>
                    <a:cubicBezTo>
                      <a:pt x="2" y="17"/>
                      <a:pt x="2" y="19"/>
                      <a:pt x="2" y="20"/>
                    </a:cubicBezTo>
                    <a:cubicBezTo>
                      <a:pt x="2" y="20"/>
                      <a:pt x="2" y="19"/>
                      <a:pt x="1" y="16"/>
                    </a:cubicBezTo>
                    <a:cubicBezTo>
                      <a:pt x="1" y="20"/>
                      <a:pt x="0" y="23"/>
                      <a:pt x="0" y="27"/>
                    </a:cubicBezTo>
                    <a:cubicBezTo>
                      <a:pt x="0" y="28"/>
                      <a:pt x="0" y="28"/>
                      <a:pt x="0" y="28"/>
                    </a:cubicBezTo>
                    <a:cubicBezTo>
                      <a:pt x="0" y="28"/>
                      <a:pt x="1" y="25"/>
                      <a:pt x="2" y="22"/>
                    </a:cubicBezTo>
                    <a:cubicBezTo>
                      <a:pt x="2" y="21"/>
                      <a:pt x="2" y="20"/>
                      <a:pt x="2" y="19"/>
                    </a:cubicBezTo>
                    <a:cubicBezTo>
                      <a:pt x="2" y="18"/>
                      <a:pt x="2" y="15"/>
                      <a:pt x="2" y="13"/>
                    </a:cubicBezTo>
                    <a:close/>
                    <a:moveTo>
                      <a:pt x="3" y="8"/>
                    </a:moveTo>
                    <a:cubicBezTo>
                      <a:pt x="3" y="10"/>
                      <a:pt x="2" y="11"/>
                      <a:pt x="2" y="12"/>
                    </a:cubicBezTo>
                    <a:cubicBezTo>
                      <a:pt x="2" y="15"/>
                      <a:pt x="2" y="17"/>
                      <a:pt x="2" y="19"/>
                    </a:cubicBezTo>
                    <a:cubicBezTo>
                      <a:pt x="2" y="18"/>
                      <a:pt x="3" y="18"/>
                      <a:pt x="3" y="17"/>
                    </a:cubicBezTo>
                    <a:cubicBezTo>
                      <a:pt x="3" y="17"/>
                      <a:pt x="3" y="17"/>
                      <a:pt x="3" y="17"/>
                    </a:cubicBezTo>
                    <a:cubicBezTo>
                      <a:pt x="3" y="14"/>
                      <a:pt x="3" y="12"/>
                      <a:pt x="3" y="8"/>
                    </a:cubicBezTo>
                    <a:close/>
                    <a:moveTo>
                      <a:pt x="4" y="0"/>
                    </a:moveTo>
                    <a:cubicBezTo>
                      <a:pt x="4" y="3"/>
                      <a:pt x="3" y="5"/>
                      <a:pt x="3" y="7"/>
                    </a:cubicBezTo>
                    <a:cubicBezTo>
                      <a:pt x="3" y="11"/>
                      <a:pt x="3" y="14"/>
                      <a:pt x="3" y="17"/>
                    </a:cubicBezTo>
                    <a:cubicBezTo>
                      <a:pt x="3" y="16"/>
                      <a:pt x="3" y="16"/>
                      <a:pt x="4" y="16"/>
                    </a:cubicBezTo>
                    <a:cubicBezTo>
                      <a:pt x="4" y="16"/>
                      <a:pt x="4" y="16"/>
                      <a:pt x="4" y="16"/>
                    </a:cubicBezTo>
                    <a:cubicBezTo>
                      <a:pt x="4" y="14"/>
                      <a:pt x="4" y="13"/>
                      <a:pt x="4" y="13"/>
                    </a:cubicBezTo>
                    <a:cubicBezTo>
                      <a:pt x="4" y="14"/>
                      <a:pt x="4" y="15"/>
                      <a:pt x="4" y="16"/>
                    </a:cubicBezTo>
                    <a:cubicBezTo>
                      <a:pt x="4" y="17"/>
                      <a:pt x="4" y="17"/>
                      <a:pt x="4" y="17"/>
                    </a:cubicBezTo>
                    <a:cubicBezTo>
                      <a:pt x="4" y="17"/>
                      <a:pt x="4" y="17"/>
                      <a:pt x="4" y="17"/>
                    </a:cubicBezTo>
                    <a:cubicBezTo>
                      <a:pt x="4" y="13"/>
                      <a:pt x="4" y="7"/>
                      <a:pt x="4"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4" name="Freeform 3126"/>
              <p:cNvSpPr>
                <a:spLocks noEditPoints="1"/>
              </p:cNvSpPr>
              <p:nvPr/>
            </p:nvSpPr>
            <p:spPr bwMode="auto">
              <a:xfrm>
                <a:off x="1252" y="3935"/>
                <a:ext cx="5" cy="147"/>
              </a:xfrm>
              <a:custGeom>
                <a:avLst/>
                <a:gdLst>
                  <a:gd name="T0" fmla="*/ 0 w 2"/>
                  <a:gd name="T1" fmla="*/ 65 h 69"/>
                  <a:gd name="T2" fmla="*/ 0 w 2"/>
                  <a:gd name="T3" fmla="*/ 65 h 69"/>
                  <a:gd name="T4" fmla="*/ 0 w 2"/>
                  <a:gd name="T5" fmla="*/ 69 h 69"/>
                  <a:gd name="T6" fmla="*/ 0 w 2"/>
                  <a:gd name="T7" fmla="*/ 65 h 69"/>
                  <a:gd name="T8" fmla="*/ 1 w 2"/>
                  <a:gd name="T9" fmla="*/ 0 h 69"/>
                  <a:gd name="T10" fmla="*/ 0 w 2"/>
                  <a:gd name="T11" fmla="*/ 59 h 69"/>
                  <a:gd name="T12" fmla="*/ 0 w 2"/>
                  <a:gd name="T13" fmla="*/ 58 h 69"/>
                  <a:gd name="T14" fmla="*/ 2 w 2"/>
                  <a:gd name="T15" fmla="*/ 1 h 69"/>
                  <a:gd name="T16" fmla="*/ 1 w 2"/>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9">
                    <a:moveTo>
                      <a:pt x="0" y="65"/>
                    </a:moveTo>
                    <a:cubicBezTo>
                      <a:pt x="0" y="65"/>
                      <a:pt x="0" y="65"/>
                      <a:pt x="0" y="65"/>
                    </a:cubicBezTo>
                    <a:cubicBezTo>
                      <a:pt x="0" y="68"/>
                      <a:pt x="0" y="69"/>
                      <a:pt x="0" y="69"/>
                    </a:cubicBezTo>
                    <a:cubicBezTo>
                      <a:pt x="0" y="68"/>
                      <a:pt x="0" y="67"/>
                      <a:pt x="0" y="65"/>
                    </a:cubicBezTo>
                    <a:close/>
                    <a:moveTo>
                      <a:pt x="1" y="0"/>
                    </a:moveTo>
                    <a:cubicBezTo>
                      <a:pt x="0" y="20"/>
                      <a:pt x="0" y="45"/>
                      <a:pt x="0" y="59"/>
                    </a:cubicBezTo>
                    <a:cubicBezTo>
                      <a:pt x="0" y="58"/>
                      <a:pt x="0" y="58"/>
                      <a:pt x="0" y="58"/>
                    </a:cubicBezTo>
                    <a:cubicBezTo>
                      <a:pt x="0" y="36"/>
                      <a:pt x="1" y="12"/>
                      <a:pt x="2" y="1"/>
                    </a:cubicBezTo>
                    <a:lnTo>
                      <a:pt x="1"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5" name="Freeform 3127"/>
              <p:cNvSpPr>
                <a:spLocks/>
              </p:cNvSpPr>
              <p:nvPr/>
            </p:nvSpPr>
            <p:spPr bwMode="auto">
              <a:xfrm>
                <a:off x="1252" y="4059"/>
                <a:ext cx="0" cy="15"/>
              </a:xfrm>
              <a:custGeom>
                <a:avLst/>
                <a:gdLst>
                  <a:gd name="T0" fmla="*/ 0 h 7"/>
                  <a:gd name="T1" fmla="*/ 1 h 7"/>
                  <a:gd name="T2" fmla="*/ 7 h 7"/>
                  <a:gd name="T3" fmla="*/ 7 h 7"/>
                  <a:gd name="T4" fmla="*/ 0 h 7"/>
                </a:gdLst>
                <a:ahLst/>
                <a:cxnLst>
                  <a:cxn ang="0">
                    <a:pos x="0" y="T0"/>
                  </a:cxn>
                  <a:cxn ang="0">
                    <a:pos x="0" y="T1"/>
                  </a:cxn>
                  <a:cxn ang="0">
                    <a:pos x="0" y="T2"/>
                  </a:cxn>
                  <a:cxn ang="0">
                    <a:pos x="0" y="T3"/>
                  </a:cxn>
                  <a:cxn ang="0">
                    <a:pos x="0" y="T4"/>
                  </a:cxn>
                </a:cxnLst>
                <a:rect l="0" t="0" r="r" b="b"/>
                <a:pathLst>
                  <a:path h="7">
                    <a:moveTo>
                      <a:pt x="0" y="0"/>
                    </a:moveTo>
                    <a:cubicBezTo>
                      <a:pt x="0" y="1"/>
                      <a:pt x="0" y="1"/>
                      <a:pt x="0" y="1"/>
                    </a:cubicBezTo>
                    <a:cubicBezTo>
                      <a:pt x="0" y="3"/>
                      <a:pt x="0" y="6"/>
                      <a:pt x="0" y="7"/>
                    </a:cubicBezTo>
                    <a:cubicBezTo>
                      <a:pt x="0" y="7"/>
                      <a:pt x="0" y="7"/>
                      <a:pt x="0" y="7"/>
                    </a:cubicBezTo>
                    <a:cubicBezTo>
                      <a:pt x="0" y="5"/>
                      <a:pt x="0" y="3"/>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6" name="Freeform 3128"/>
              <p:cNvSpPr>
                <a:spLocks noEditPoints="1"/>
              </p:cNvSpPr>
              <p:nvPr/>
            </p:nvSpPr>
            <p:spPr bwMode="auto">
              <a:xfrm>
                <a:off x="1250" y="3933"/>
                <a:ext cx="4" cy="134"/>
              </a:xfrm>
              <a:custGeom>
                <a:avLst/>
                <a:gdLst>
                  <a:gd name="T0" fmla="*/ 0 w 2"/>
                  <a:gd name="T1" fmla="*/ 54 h 63"/>
                  <a:gd name="T2" fmla="*/ 0 w 2"/>
                  <a:gd name="T3" fmla="*/ 54 h 63"/>
                  <a:gd name="T4" fmla="*/ 0 w 2"/>
                  <a:gd name="T5" fmla="*/ 63 h 63"/>
                  <a:gd name="T6" fmla="*/ 0 w 2"/>
                  <a:gd name="T7" fmla="*/ 63 h 63"/>
                  <a:gd name="T8" fmla="*/ 0 w 2"/>
                  <a:gd name="T9" fmla="*/ 54 h 63"/>
                  <a:gd name="T10" fmla="*/ 2 w 2"/>
                  <a:gd name="T11" fmla="*/ 0 h 63"/>
                  <a:gd name="T12" fmla="*/ 1 w 2"/>
                  <a:gd name="T13" fmla="*/ 10 h 63"/>
                  <a:gd name="T14" fmla="*/ 1 w 2"/>
                  <a:gd name="T15" fmla="*/ 17 h 63"/>
                  <a:gd name="T16" fmla="*/ 2 w 2"/>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3">
                    <a:moveTo>
                      <a:pt x="0" y="54"/>
                    </a:moveTo>
                    <a:cubicBezTo>
                      <a:pt x="0" y="54"/>
                      <a:pt x="0" y="54"/>
                      <a:pt x="0" y="54"/>
                    </a:cubicBezTo>
                    <a:cubicBezTo>
                      <a:pt x="0" y="58"/>
                      <a:pt x="0" y="61"/>
                      <a:pt x="0" y="63"/>
                    </a:cubicBezTo>
                    <a:cubicBezTo>
                      <a:pt x="0" y="63"/>
                      <a:pt x="0" y="63"/>
                      <a:pt x="0" y="63"/>
                    </a:cubicBezTo>
                    <a:cubicBezTo>
                      <a:pt x="0" y="60"/>
                      <a:pt x="0" y="57"/>
                      <a:pt x="0" y="54"/>
                    </a:cubicBezTo>
                    <a:close/>
                    <a:moveTo>
                      <a:pt x="2" y="0"/>
                    </a:moveTo>
                    <a:cubicBezTo>
                      <a:pt x="2" y="3"/>
                      <a:pt x="1" y="7"/>
                      <a:pt x="1" y="10"/>
                    </a:cubicBezTo>
                    <a:cubicBezTo>
                      <a:pt x="1" y="12"/>
                      <a:pt x="1" y="14"/>
                      <a:pt x="1" y="17"/>
                    </a:cubicBezTo>
                    <a:cubicBezTo>
                      <a:pt x="1" y="10"/>
                      <a:pt x="2" y="4"/>
                      <a:pt x="2"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7" name="Freeform 3129"/>
              <p:cNvSpPr>
                <a:spLocks/>
              </p:cNvSpPr>
              <p:nvPr/>
            </p:nvSpPr>
            <p:spPr bwMode="auto">
              <a:xfrm>
                <a:off x="1250" y="3954"/>
                <a:ext cx="2" cy="94"/>
              </a:xfrm>
              <a:custGeom>
                <a:avLst/>
                <a:gdLst>
                  <a:gd name="T0" fmla="*/ 1 w 1"/>
                  <a:gd name="T1" fmla="*/ 0 h 44"/>
                  <a:gd name="T2" fmla="*/ 0 w 1"/>
                  <a:gd name="T3" fmla="*/ 44 h 44"/>
                  <a:gd name="T4" fmla="*/ 0 w 1"/>
                  <a:gd name="T5" fmla="*/ 44 h 44"/>
                  <a:gd name="T6" fmla="*/ 1 w 1"/>
                  <a:gd name="T7" fmla="*/ 7 h 44"/>
                  <a:gd name="T8" fmla="*/ 1 w 1"/>
                  <a:gd name="T9" fmla="*/ 0 h 44"/>
                </a:gdLst>
                <a:ahLst/>
                <a:cxnLst>
                  <a:cxn ang="0">
                    <a:pos x="T0" y="T1"/>
                  </a:cxn>
                  <a:cxn ang="0">
                    <a:pos x="T2" y="T3"/>
                  </a:cxn>
                  <a:cxn ang="0">
                    <a:pos x="T4" y="T5"/>
                  </a:cxn>
                  <a:cxn ang="0">
                    <a:pos x="T6" y="T7"/>
                  </a:cxn>
                  <a:cxn ang="0">
                    <a:pos x="T8" y="T9"/>
                  </a:cxn>
                </a:cxnLst>
                <a:rect l="0" t="0" r="r" b="b"/>
                <a:pathLst>
                  <a:path w="1" h="44">
                    <a:moveTo>
                      <a:pt x="1" y="0"/>
                    </a:moveTo>
                    <a:cubicBezTo>
                      <a:pt x="0" y="15"/>
                      <a:pt x="0" y="33"/>
                      <a:pt x="0" y="44"/>
                    </a:cubicBezTo>
                    <a:cubicBezTo>
                      <a:pt x="0" y="44"/>
                      <a:pt x="0" y="44"/>
                      <a:pt x="0" y="44"/>
                    </a:cubicBezTo>
                    <a:cubicBezTo>
                      <a:pt x="0" y="31"/>
                      <a:pt x="1" y="18"/>
                      <a:pt x="1" y="7"/>
                    </a:cubicBezTo>
                    <a:cubicBezTo>
                      <a:pt x="1" y="4"/>
                      <a:pt x="1" y="2"/>
                      <a:pt x="1"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8" name="Freeform 3130"/>
              <p:cNvSpPr>
                <a:spLocks/>
              </p:cNvSpPr>
              <p:nvPr/>
            </p:nvSpPr>
            <p:spPr bwMode="auto">
              <a:xfrm>
                <a:off x="1250" y="4067"/>
                <a:ext cx="2" cy="9"/>
              </a:xfrm>
              <a:custGeom>
                <a:avLst/>
                <a:gdLst>
                  <a:gd name="T0" fmla="*/ 0 w 1"/>
                  <a:gd name="T1" fmla="*/ 0 h 4"/>
                  <a:gd name="T2" fmla="*/ 0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0"/>
                      <a:pt x="0" y="0"/>
                    </a:cubicBezTo>
                    <a:cubicBezTo>
                      <a:pt x="1" y="3"/>
                      <a:pt x="1" y="4"/>
                      <a:pt x="1" y="4"/>
                    </a:cubicBezTo>
                    <a:cubicBezTo>
                      <a:pt x="1" y="3"/>
                      <a:pt x="1" y="1"/>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9" name="Freeform 3131"/>
              <p:cNvSpPr>
                <a:spLocks noEditPoints="1"/>
              </p:cNvSpPr>
              <p:nvPr/>
            </p:nvSpPr>
            <p:spPr bwMode="auto">
              <a:xfrm>
                <a:off x="1250" y="3933"/>
                <a:ext cx="2" cy="132"/>
              </a:xfrm>
              <a:custGeom>
                <a:avLst/>
                <a:gdLst>
                  <a:gd name="T0" fmla="*/ 0 w 1"/>
                  <a:gd name="T1" fmla="*/ 56 h 62"/>
                  <a:gd name="T2" fmla="*/ 0 w 1"/>
                  <a:gd name="T3" fmla="*/ 62 h 62"/>
                  <a:gd name="T4" fmla="*/ 0 w 1"/>
                  <a:gd name="T5" fmla="*/ 56 h 62"/>
                  <a:gd name="T6" fmla="*/ 1 w 1"/>
                  <a:gd name="T7" fmla="*/ 0 h 62"/>
                  <a:gd name="T8" fmla="*/ 1 w 1"/>
                  <a:gd name="T9" fmla="*/ 5 h 62"/>
                  <a:gd name="T10" fmla="*/ 1 w 1"/>
                  <a:gd name="T11" fmla="*/ 7 h 62"/>
                  <a:gd name="T12" fmla="*/ 1 w 1"/>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 h="62">
                    <a:moveTo>
                      <a:pt x="0" y="56"/>
                    </a:moveTo>
                    <a:cubicBezTo>
                      <a:pt x="0" y="60"/>
                      <a:pt x="0" y="62"/>
                      <a:pt x="0" y="62"/>
                    </a:cubicBezTo>
                    <a:cubicBezTo>
                      <a:pt x="0" y="60"/>
                      <a:pt x="0" y="58"/>
                      <a:pt x="0" y="56"/>
                    </a:cubicBezTo>
                    <a:close/>
                    <a:moveTo>
                      <a:pt x="1" y="0"/>
                    </a:moveTo>
                    <a:cubicBezTo>
                      <a:pt x="1" y="1"/>
                      <a:pt x="1" y="3"/>
                      <a:pt x="1" y="5"/>
                    </a:cubicBezTo>
                    <a:cubicBezTo>
                      <a:pt x="1" y="6"/>
                      <a:pt x="1" y="6"/>
                      <a:pt x="1" y="7"/>
                    </a:cubicBezTo>
                    <a:cubicBezTo>
                      <a:pt x="1" y="3"/>
                      <a:pt x="1" y="1"/>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0" name="Freeform 3132"/>
              <p:cNvSpPr>
                <a:spLocks/>
              </p:cNvSpPr>
              <p:nvPr/>
            </p:nvSpPr>
            <p:spPr bwMode="auto">
              <a:xfrm>
                <a:off x="1248" y="3944"/>
                <a:ext cx="4" cy="108"/>
              </a:xfrm>
              <a:custGeom>
                <a:avLst/>
                <a:gdLst>
                  <a:gd name="T0" fmla="*/ 2 w 2"/>
                  <a:gd name="T1" fmla="*/ 0 h 51"/>
                  <a:gd name="T2" fmla="*/ 1 w 2"/>
                  <a:gd name="T3" fmla="*/ 51 h 51"/>
                  <a:gd name="T4" fmla="*/ 1 w 2"/>
                  <a:gd name="T5" fmla="*/ 51 h 51"/>
                  <a:gd name="T6" fmla="*/ 2 w 2"/>
                  <a:gd name="T7" fmla="*/ 2 h 51"/>
                  <a:gd name="T8" fmla="*/ 2 w 2"/>
                  <a:gd name="T9" fmla="*/ 0 h 51"/>
                </a:gdLst>
                <a:ahLst/>
                <a:cxnLst>
                  <a:cxn ang="0">
                    <a:pos x="T0" y="T1"/>
                  </a:cxn>
                  <a:cxn ang="0">
                    <a:pos x="T2" y="T3"/>
                  </a:cxn>
                  <a:cxn ang="0">
                    <a:pos x="T4" y="T5"/>
                  </a:cxn>
                  <a:cxn ang="0">
                    <a:pos x="T6" y="T7"/>
                  </a:cxn>
                  <a:cxn ang="0">
                    <a:pos x="T8" y="T9"/>
                  </a:cxn>
                </a:cxnLst>
                <a:rect l="0" t="0" r="r" b="b"/>
                <a:pathLst>
                  <a:path w="2" h="51">
                    <a:moveTo>
                      <a:pt x="2" y="0"/>
                    </a:moveTo>
                    <a:cubicBezTo>
                      <a:pt x="0" y="17"/>
                      <a:pt x="0" y="40"/>
                      <a:pt x="1" y="51"/>
                    </a:cubicBezTo>
                    <a:cubicBezTo>
                      <a:pt x="1" y="51"/>
                      <a:pt x="1" y="51"/>
                      <a:pt x="1" y="51"/>
                    </a:cubicBezTo>
                    <a:cubicBezTo>
                      <a:pt x="1" y="33"/>
                      <a:pt x="1" y="13"/>
                      <a:pt x="2" y="2"/>
                    </a:cubicBezTo>
                    <a:cubicBezTo>
                      <a:pt x="2" y="1"/>
                      <a:pt x="2" y="1"/>
                      <a:pt x="2"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1" name="Freeform 3133"/>
              <p:cNvSpPr>
                <a:spLocks noEditPoints="1"/>
              </p:cNvSpPr>
              <p:nvPr/>
            </p:nvSpPr>
            <p:spPr bwMode="auto">
              <a:xfrm>
                <a:off x="1248" y="3937"/>
                <a:ext cx="4" cy="115"/>
              </a:xfrm>
              <a:custGeom>
                <a:avLst/>
                <a:gdLst>
                  <a:gd name="T0" fmla="*/ 0 w 2"/>
                  <a:gd name="T1" fmla="*/ 52 h 54"/>
                  <a:gd name="T2" fmla="*/ 0 w 2"/>
                  <a:gd name="T3" fmla="*/ 54 h 54"/>
                  <a:gd name="T4" fmla="*/ 0 w 2"/>
                  <a:gd name="T5" fmla="*/ 52 h 54"/>
                  <a:gd name="T6" fmla="*/ 2 w 2"/>
                  <a:gd name="T7" fmla="*/ 0 h 54"/>
                  <a:gd name="T8" fmla="*/ 1 w 2"/>
                  <a:gd name="T9" fmla="*/ 1 h 54"/>
                  <a:gd name="T10" fmla="*/ 1 w 2"/>
                  <a:gd name="T11" fmla="*/ 1 h 54"/>
                  <a:gd name="T12" fmla="*/ 2 w 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 h="54">
                    <a:moveTo>
                      <a:pt x="0" y="52"/>
                    </a:moveTo>
                    <a:cubicBezTo>
                      <a:pt x="0" y="54"/>
                      <a:pt x="0" y="54"/>
                      <a:pt x="0" y="54"/>
                    </a:cubicBezTo>
                    <a:cubicBezTo>
                      <a:pt x="0" y="54"/>
                      <a:pt x="0" y="53"/>
                      <a:pt x="0" y="52"/>
                    </a:cubicBezTo>
                    <a:close/>
                    <a:moveTo>
                      <a:pt x="2" y="0"/>
                    </a:moveTo>
                    <a:cubicBezTo>
                      <a:pt x="1" y="1"/>
                      <a:pt x="1" y="1"/>
                      <a:pt x="1" y="1"/>
                    </a:cubicBezTo>
                    <a:cubicBezTo>
                      <a:pt x="1" y="1"/>
                      <a:pt x="1" y="1"/>
                      <a:pt x="1" y="1"/>
                    </a:cubicBezTo>
                    <a:cubicBezTo>
                      <a:pt x="1" y="0"/>
                      <a:pt x="2" y="0"/>
                      <a:pt x="2"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2" name="Freeform 3134"/>
              <p:cNvSpPr>
                <a:spLocks/>
              </p:cNvSpPr>
              <p:nvPr/>
            </p:nvSpPr>
            <p:spPr bwMode="auto">
              <a:xfrm>
                <a:off x="1246" y="3940"/>
                <a:ext cx="4" cy="108"/>
              </a:xfrm>
              <a:custGeom>
                <a:avLst/>
                <a:gdLst>
                  <a:gd name="T0" fmla="*/ 2 w 2"/>
                  <a:gd name="T1" fmla="*/ 0 h 51"/>
                  <a:gd name="T2" fmla="*/ 1 w 2"/>
                  <a:gd name="T3" fmla="*/ 51 h 51"/>
                  <a:gd name="T4" fmla="*/ 1 w 2"/>
                  <a:gd name="T5" fmla="*/ 51 h 51"/>
                  <a:gd name="T6" fmla="*/ 2 w 2"/>
                  <a:gd name="T7" fmla="*/ 0 h 51"/>
                </a:gdLst>
                <a:ahLst/>
                <a:cxnLst>
                  <a:cxn ang="0">
                    <a:pos x="T0" y="T1"/>
                  </a:cxn>
                  <a:cxn ang="0">
                    <a:pos x="T2" y="T3"/>
                  </a:cxn>
                  <a:cxn ang="0">
                    <a:pos x="T4" y="T5"/>
                  </a:cxn>
                  <a:cxn ang="0">
                    <a:pos x="T6" y="T7"/>
                  </a:cxn>
                </a:cxnLst>
                <a:rect l="0" t="0" r="r" b="b"/>
                <a:pathLst>
                  <a:path w="2" h="51">
                    <a:moveTo>
                      <a:pt x="2" y="0"/>
                    </a:moveTo>
                    <a:cubicBezTo>
                      <a:pt x="0" y="17"/>
                      <a:pt x="1" y="44"/>
                      <a:pt x="1" y="51"/>
                    </a:cubicBezTo>
                    <a:cubicBezTo>
                      <a:pt x="1" y="51"/>
                      <a:pt x="1" y="51"/>
                      <a:pt x="1" y="51"/>
                    </a:cubicBezTo>
                    <a:cubicBezTo>
                      <a:pt x="1" y="31"/>
                      <a:pt x="2" y="5"/>
                      <a:pt x="2"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3" name="Freeform 3135"/>
              <p:cNvSpPr>
                <a:spLocks/>
              </p:cNvSpPr>
              <p:nvPr/>
            </p:nvSpPr>
            <p:spPr bwMode="auto">
              <a:xfrm>
                <a:off x="1244" y="3944"/>
                <a:ext cx="4" cy="98"/>
              </a:xfrm>
              <a:custGeom>
                <a:avLst/>
                <a:gdLst>
                  <a:gd name="T0" fmla="*/ 2 w 2"/>
                  <a:gd name="T1" fmla="*/ 0 h 46"/>
                  <a:gd name="T2" fmla="*/ 1 w 2"/>
                  <a:gd name="T3" fmla="*/ 46 h 46"/>
                  <a:gd name="T4" fmla="*/ 2 w 2"/>
                  <a:gd name="T5" fmla="*/ 0 h 46"/>
                </a:gdLst>
                <a:ahLst/>
                <a:cxnLst>
                  <a:cxn ang="0">
                    <a:pos x="T0" y="T1"/>
                  </a:cxn>
                  <a:cxn ang="0">
                    <a:pos x="T2" y="T3"/>
                  </a:cxn>
                  <a:cxn ang="0">
                    <a:pos x="T4" y="T5"/>
                  </a:cxn>
                </a:cxnLst>
                <a:rect l="0" t="0" r="r" b="b"/>
                <a:pathLst>
                  <a:path w="2" h="46">
                    <a:moveTo>
                      <a:pt x="2" y="0"/>
                    </a:moveTo>
                    <a:cubicBezTo>
                      <a:pt x="0" y="22"/>
                      <a:pt x="1" y="46"/>
                      <a:pt x="1" y="46"/>
                    </a:cubicBezTo>
                    <a:cubicBezTo>
                      <a:pt x="0" y="28"/>
                      <a:pt x="2" y="0"/>
                      <a:pt x="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4" name="Freeform 3136"/>
              <p:cNvSpPr>
                <a:spLocks/>
              </p:cNvSpPr>
              <p:nvPr/>
            </p:nvSpPr>
            <p:spPr bwMode="auto">
              <a:xfrm>
                <a:off x="1242" y="3954"/>
                <a:ext cx="4" cy="73"/>
              </a:xfrm>
              <a:custGeom>
                <a:avLst/>
                <a:gdLst>
                  <a:gd name="T0" fmla="*/ 2 w 2"/>
                  <a:gd name="T1" fmla="*/ 0 h 34"/>
                  <a:gd name="T2" fmla="*/ 2 w 2"/>
                  <a:gd name="T3" fmla="*/ 34 h 34"/>
                  <a:gd name="T4" fmla="*/ 2 w 2"/>
                  <a:gd name="T5" fmla="*/ 0 h 34"/>
                </a:gdLst>
                <a:ahLst/>
                <a:cxnLst>
                  <a:cxn ang="0">
                    <a:pos x="T0" y="T1"/>
                  </a:cxn>
                  <a:cxn ang="0">
                    <a:pos x="T2" y="T3"/>
                  </a:cxn>
                  <a:cxn ang="0">
                    <a:pos x="T4" y="T5"/>
                  </a:cxn>
                </a:cxnLst>
                <a:rect l="0" t="0" r="r" b="b"/>
                <a:pathLst>
                  <a:path w="2" h="34">
                    <a:moveTo>
                      <a:pt x="2" y="0"/>
                    </a:moveTo>
                    <a:cubicBezTo>
                      <a:pt x="0" y="17"/>
                      <a:pt x="2" y="34"/>
                      <a:pt x="2" y="34"/>
                    </a:cubicBezTo>
                    <a:cubicBezTo>
                      <a:pt x="1" y="21"/>
                      <a:pt x="2" y="0"/>
                      <a:pt x="2"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5" name="Freeform 3137"/>
              <p:cNvSpPr>
                <a:spLocks/>
              </p:cNvSpPr>
              <p:nvPr/>
            </p:nvSpPr>
            <p:spPr bwMode="auto">
              <a:xfrm>
                <a:off x="1259" y="3944"/>
                <a:ext cx="4" cy="123"/>
              </a:xfrm>
              <a:custGeom>
                <a:avLst/>
                <a:gdLst>
                  <a:gd name="T0" fmla="*/ 1 w 2"/>
                  <a:gd name="T1" fmla="*/ 0 h 58"/>
                  <a:gd name="T2" fmla="*/ 0 w 2"/>
                  <a:gd name="T3" fmla="*/ 58 h 58"/>
                  <a:gd name="T4" fmla="*/ 1 w 2"/>
                  <a:gd name="T5" fmla="*/ 0 h 58"/>
                </a:gdLst>
                <a:ahLst/>
                <a:cxnLst>
                  <a:cxn ang="0">
                    <a:pos x="T0" y="T1"/>
                  </a:cxn>
                  <a:cxn ang="0">
                    <a:pos x="T2" y="T3"/>
                  </a:cxn>
                  <a:cxn ang="0">
                    <a:pos x="T4" y="T5"/>
                  </a:cxn>
                </a:cxnLst>
                <a:rect l="0" t="0" r="r" b="b"/>
                <a:pathLst>
                  <a:path w="2" h="58">
                    <a:moveTo>
                      <a:pt x="1" y="0"/>
                    </a:moveTo>
                    <a:cubicBezTo>
                      <a:pt x="1" y="11"/>
                      <a:pt x="0" y="37"/>
                      <a:pt x="0" y="58"/>
                    </a:cubicBezTo>
                    <a:cubicBezTo>
                      <a:pt x="0" y="58"/>
                      <a:pt x="2" y="26"/>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6" name="Freeform 3138"/>
              <p:cNvSpPr>
                <a:spLocks/>
              </p:cNvSpPr>
              <p:nvPr/>
            </p:nvSpPr>
            <p:spPr bwMode="auto">
              <a:xfrm>
                <a:off x="1261" y="3946"/>
                <a:ext cx="2" cy="113"/>
              </a:xfrm>
              <a:custGeom>
                <a:avLst/>
                <a:gdLst>
                  <a:gd name="T0" fmla="*/ 1 w 1"/>
                  <a:gd name="T1" fmla="*/ 0 h 53"/>
                  <a:gd name="T2" fmla="*/ 0 w 1"/>
                  <a:gd name="T3" fmla="*/ 53 h 53"/>
                  <a:gd name="T4" fmla="*/ 1 w 1"/>
                  <a:gd name="T5" fmla="*/ 1 h 53"/>
                  <a:gd name="T6" fmla="*/ 1 w 1"/>
                  <a:gd name="T7" fmla="*/ 0 h 53"/>
                </a:gdLst>
                <a:ahLst/>
                <a:cxnLst>
                  <a:cxn ang="0">
                    <a:pos x="T0" y="T1"/>
                  </a:cxn>
                  <a:cxn ang="0">
                    <a:pos x="T2" y="T3"/>
                  </a:cxn>
                  <a:cxn ang="0">
                    <a:pos x="T4" y="T5"/>
                  </a:cxn>
                  <a:cxn ang="0">
                    <a:pos x="T6" y="T7"/>
                  </a:cxn>
                </a:cxnLst>
                <a:rect l="0" t="0" r="r" b="b"/>
                <a:pathLst>
                  <a:path w="1" h="53">
                    <a:moveTo>
                      <a:pt x="1" y="0"/>
                    </a:moveTo>
                    <a:cubicBezTo>
                      <a:pt x="1" y="10"/>
                      <a:pt x="0" y="33"/>
                      <a:pt x="0" y="53"/>
                    </a:cubicBezTo>
                    <a:cubicBezTo>
                      <a:pt x="0" y="53"/>
                      <a:pt x="1" y="24"/>
                      <a:pt x="1" y="1"/>
                    </a:cubicBezTo>
                    <a:lnTo>
                      <a:pt x="1" y="0"/>
                    </a:ln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7" name="Freeform 3139"/>
              <p:cNvSpPr>
                <a:spLocks/>
              </p:cNvSpPr>
              <p:nvPr/>
            </p:nvSpPr>
            <p:spPr bwMode="auto">
              <a:xfrm>
                <a:off x="1263" y="3952"/>
                <a:ext cx="2" cy="68"/>
              </a:xfrm>
              <a:custGeom>
                <a:avLst/>
                <a:gdLst>
                  <a:gd name="T0" fmla="*/ 1 w 1"/>
                  <a:gd name="T1" fmla="*/ 0 h 32"/>
                  <a:gd name="T2" fmla="*/ 0 w 1"/>
                  <a:gd name="T3" fmla="*/ 32 h 32"/>
                  <a:gd name="T4" fmla="*/ 1 w 1"/>
                  <a:gd name="T5" fmla="*/ 22 h 32"/>
                  <a:gd name="T6" fmla="*/ 1 w 1"/>
                  <a:gd name="T7" fmla="*/ 1 h 32"/>
                  <a:gd name="T8" fmla="*/ 1 w 1"/>
                  <a:gd name="T9" fmla="*/ 0 h 32"/>
                </a:gdLst>
                <a:ahLst/>
                <a:cxnLst>
                  <a:cxn ang="0">
                    <a:pos x="T0" y="T1"/>
                  </a:cxn>
                  <a:cxn ang="0">
                    <a:pos x="T2" y="T3"/>
                  </a:cxn>
                  <a:cxn ang="0">
                    <a:pos x="T4" y="T5"/>
                  </a:cxn>
                  <a:cxn ang="0">
                    <a:pos x="T6" y="T7"/>
                  </a:cxn>
                  <a:cxn ang="0">
                    <a:pos x="T8" y="T9"/>
                  </a:cxn>
                </a:cxnLst>
                <a:rect l="0" t="0" r="r" b="b"/>
                <a:pathLst>
                  <a:path w="1" h="32">
                    <a:moveTo>
                      <a:pt x="1" y="0"/>
                    </a:moveTo>
                    <a:cubicBezTo>
                      <a:pt x="0" y="6"/>
                      <a:pt x="0" y="18"/>
                      <a:pt x="0" y="32"/>
                    </a:cubicBezTo>
                    <a:cubicBezTo>
                      <a:pt x="0" y="28"/>
                      <a:pt x="0" y="25"/>
                      <a:pt x="1" y="22"/>
                    </a:cubicBezTo>
                    <a:cubicBezTo>
                      <a:pt x="1" y="15"/>
                      <a:pt x="1" y="8"/>
                      <a:pt x="1" y="1"/>
                    </a:cubicBezTo>
                    <a:cubicBezTo>
                      <a:pt x="1" y="0"/>
                      <a:pt x="1" y="0"/>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8" name="Freeform 3140"/>
              <p:cNvSpPr>
                <a:spLocks/>
              </p:cNvSpPr>
              <p:nvPr/>
            </p:nvSpPr>
            <p:spPr bwMode="auto">
              <a:xfrm>
                <a:off x="1265" y="3963"/>
                <a:ext cx="0" cy="23"/>
              </a:xfrm>
              <a:custGeom>
                <a:avLst/>
                <a:gdLst>
                  <a:gd name="T0" fmla="*/ 0 h 11"/>
                  <a:gd name="T1" fmla="*/ 11 h 11"/>
                  <a:gd name="T2" fmla="*/ 3 h 11"/>
                  <a:gd name="T3" fmla="*/ 0 h 11"/>
                </a:gdLst>
                <a:ahLst/>
                <a:cxnLst>
                  <a:cxn ang="0">
                    <a:pos x="0" y="T0"/>
                  </a:cxn>
                  <a:cxn ang="0">
                    <a:pos x="0" y="T1"/>
                  </a:cxn>
                  <a:cxn ang="0">
                    <a:pos x="0" y="T2"/>
                  </a:cxn>
                  <a:cxn ang="0">
                    <a:pos x="0" y="T3"/>
                  </a:cxn>
                </a:cxnLst>
                <a:rect l="0" t="0" r="r" b="b"/>
                <a:pathLst>
                  <a:path h="11">
                    <a:moveTo>
                      <a:pt x="0" y="0"/>
                    </a:moveTo>
                    <a:cubicBezTo>
                      <a:pt x="0" y="3"/>
                      <a:pt x="0" y="7"/>
                      <a:pt x="0" y="11"/>
                    </a:cubicBezTo>
                    <a:cubicBezTo>
                      <a:pt x="0" y="8"/>
                      <a:pt x="0" y="5"/>
                      <a:pt x="0" y="3"/>
                    </a:cubicBezTo>
                    <a:cubicBezTo>
                      <a:pt x="0" y="2"/>
                      <a:pt x="0" y="1"/>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9" name="Freeform 3141"/>
              <p:cNvSpPr>
                <a:spLocks noEditPoints="1"/>
              </p:cNvSpPr>
              <p:nvPr/>
            </p:nvSpPr>
            <p:spPr bwMode="auto">
              <a:xfrm>
                <a:off x="1282" y="4135"/>
                <a:ext cx="4" cy="64"/>
              </a:xfrm>
              <a:custGeom>
                <a:avLst/>
                <a:gdLst>
                  <a:gd name="T0" fmla="*/ 2 w 2"/>
                  <a:gd name="T1" fmla="*/ 29 h 30"/>
                  <a:gd name="T2" fmla="*/ 2 w 2"/>
                  <a:gd name="T3" fmla="*/ 29 h 30"/>
                  <a:gd name="T4" fmla="*/ 2 w 2"/>
                  <a:gd name="T5" fmla="*/ 30 h 30"/>
                  <a:gd name="T6" fmla="*/ 2 w 2"/>
                  <a:gd name="T7" fmla="*/ 30 h 30"/>
                  <a:gd name="T8" fmla="*/ 2 w 2"/>
                  <a:gd name="T9" fmla="*/ 29 h 30"/>
                  <a:gd name="T10" fmla="*/ 1 w 2"/>
                  <a:gd name="T11" fmla="*/ 0 h 30"/>
                  <a:gd name="T12" fmla="*/ 1 w 2"/>
                  <a:gd name="T13" fmla="*/ 3 h 30"/>
                  <a:gd name="T14" fmla="*/ 0 w 2"/>
                  <a:gd name="T15" fmla="*/ 9 h 30"/>
                  <a:gd name="T16" fmla="*/ 1 w 2"/>
                  <a:gd name="T17" fmla="*/ 26 h 30"/>
                  <a:gd name="T18" fmla="*/ 2 w 2"/>
                  <a:gd name="T19" fmla="*/ 26 h 30"/>
                  <a:gd name="T20" fmla="*/ 1 w 2"/>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0">
                    <a:moveTo>
                      <a:pt x="2" y="29"/>
                    </a:moveTo>
                    <a:cubicBezTo>
                      <a:pt x="2" y="29"/>
                      <a:pt x="2" y="29"/>
                      <a:pt x="2" y="29"/>
                    </a:cubicBezTo>
                    <a:cubicBezTo>
                      <a:pt x="2" y="30"/>
                      <a:pt x="2" y="30"/>
                      <a:pt x="2" y="30"/>
                    </a:cubicBezTo>
                    <a:cubicBezTo>
                      <a:pt x="2" y="30"/>
                      <a:pt x="2" y="30"/>
                      <a:pt x="2" y="30"/>
                    </a:cubicBezTo>
                    <a:lnTo>
                      <a:pt x="2" y="29"/>
                    </a:lnTo>
                    <a:close/>
                    <a:moveTo>
                      <a:pt x="1" y="0"/>
                    </a:moveTo>
                    <a:cubicBezTo>
                      <a:pt x="1" y="1"/>
                      <a:pt x="1" y="2"/>
                      <a:pt x="1" y="3"/>
                    </a:cubicBezTo>
                    <a:cubicBezTo>
                      <a:pt x="1" y="5"/>
                      <a:pt x="1" y="7"/>
                      <a:pt x="0" y="9"/>
                    </a:cubicBezTo>
                    <a:cubicBezTo>
                      <a:pt x="0" y="17"/>
                      <a:pt x="1" y="22"/>
                      <a:pt x="1" y="26"/>
                    </a:cubicBezTo>
                    <a:cubicBezTo>
                      <a:pt x="2" y="26"/>
                      <a:pt x="2" y="26"/>
                      <a:pt x="2" y="26"/>
                    </a:cubicBezTo>
                    <a:cubicBezTo>
                      <a:pt x="0" y="17"/>
                      <a:pt x="1" y="8"/>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0" name="Rectangle 3142"/>
              <p:cNvSpPr>
                <a:spLocks noChangeArrowheads="1"/>
              </p:cNvSpPr>
              <p:nvPr/>
            </p:nvSpPr>
            <p:spPr bwMode="auto">
              <a:xfrm>
                <a:off x="1286" y="4199"/>
                <a:ext cx="1" cy="1"/>
              </a:xfrm>
              <a:prstGeom prst="rect">
                <a:avLst/>
              </a:prstGeom>
              <a:solidFill>
                <a:srgbClr val="742B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1" name="Freeform 3143"/>
              <p:cNvSpPr>
                <a:spLocks/>
              </p:cNvSpPr>
              <p:nvPr/>
            </p:nvSpPr>
            <p:spPr bwMode="auto">
              <a:xfrm>
                <a:off x="1284" y="4103"/>
                <a:ext cx="5" cy="39"/>
              </a:xfrm>
              <a:custGeom>
                <a:avLst/>
                <a:gdLst>
                  <a:gd name="T0" fmla="*/ 2 w 2"/>
                  <a:gd name="T1" fmla="*/ 0 h 18"/>
                  <a:gd name="T2" fmla="*/ 1 w 2"/>
                  <a:gd name="T3" fmla="*/ 6 h 18"/>
                  <a:gd name="T4" fmla="*/ 0 w 2"/>
                  <a:gd name="T5" fmla="*/ 18 h 18"/>
                  <a:gd name="T6" fmla="*/ 0 w 2"/>
                  <a:gd name="T7" fmla="*/ 15 h 18"/>
                  <a:gd name="T8" fmla="*/ 0 w 2"/>
                  <a:gd name="T9" fmla="*/ 15 h 18"/>
                  <a:gd name="T10" fmla="*/ 0 w 2"/>
                  <a:gd name="T11" fmla="*/ 16 h 18"/>
                  <a:gd name="T12" fmla="*/ 0 w 2"/>
                  <a:gd name="T13" fmla="*/ 14 h 18"/>
                  <a:gd name="T14" fmla="*/ 2 w 2"/>
                  <a:gd name="T15" fmla="*/ 3 h 18"/>
                  <a:gd name="T16" fmla="*/ 2 w 2"/>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8">
                    <a:moveTo>
                      <a:pt x="2" y="0"/>
                    </a:moveTo>
                    <a:cubicBezTo>
                      <a:pt x="2" y="2"/>
                      <a:pt x="1" y="4"/>
                      <a:pt x="1" y="6"/>
                    </a:cubicBezTo>
                    <a:cubicBezTo>
                      <a:pt x="1" y="10"/>
                      <a:pt x="0" y="14"/>
                      <a:pt x="0" y="18"/>
                    </a:cubicBezTo>
                    <a:cubicBezTo>
                      <a:pt x="0" y="17"/>
                      <a:pt x="0" y="16"/>
                      <a:pt x="0" y="15"/>
                    </a:cubicBezTo>
                    <a:cubicBezTo>
                      <a:pt x="0" y="15"/>
                      <a:pt x="0" y="15"/>
                      <a:pt x="0" y="15"/>
                    </a:cubicBezTo>
                    <a:cubicBezTo>
                      <a:pt x="0" y="15"/>
                      <a:pt x="0" y="15"/>
                      <a:pt x="0" y="16"/>
                    </a:cubicBezTo>
                    <a:cubicBezTo>
                      <a:pt x="0" y="15"/>
                      <a:pt x="0" y="14"/>
                      <a:pt x="0" y="14"/>
                    </a:cubicBezTo>
                    <a:cubicBezTo>
                      <a:pt x="1" y="10"/>
                      <a:pt x="1" y="6"/>
                      <a:pt x="2" y="3"/>
                    </a:cubicBezTo>
                    <a:cubicBezTo>
                      <a:pt x="2" y="2"/>
                      <a:pt x="2" y="1"/>
                      <a:pt x="2"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2" name="Freeform 3144"/>
              <p:cNvSpPr>
                <a:spLocks/>
              </p:cNvSpPr>
              <p:nvPr/>
            </p:nvSpPr>
            <p:spPr bwMode="auto">
              <a:xfrm>
                <a:off x="1284" y="4190"/>
                <a:ext cx="2" cy="7"/>
              </a:xfrm>
              <a:custGeom>
                <a:avLst/>
                <a:gdLst>
                  <a:gd name="T0" fmla="*/ 0 w 1"/>
                  <a:gd name="T1" fmla="*/ 0 h 3"/>
                  <a:gd name="T2" fmla="*/ 1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1"/>
                      <a:pt x="1" y="3"/>
                      <a:pt x="1" y="3"/>
                    </a:cubicBezTo>
                    <a:cubicBezTo>
                      <a:pt x="1" y="3"/>
                      <a:pt x="1" y="3"/>
                      <a:pt x="1" y="3"/>
                    </a:cubicBezTo>
                    <a:cubicBezTo>
                      <a:pt x="1" y="2"/>
                      <a:pt x="1" y="1"/>
                      <a:pt x="1" y="0"/>
                    </a:cubicBez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3" name="Freeform 3145"/>
              <p:cNvSpPr>
                <a:spLocks/>
              </p:cNvSpPr>
              <p:nvPr/>
            </p:nvSpPr>
            <p:spPr bwMode="auto">
              <a:xfrm>
                <a:off x="1284" y="4133"/>
                <a:ext cx="0" cy="13"/>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4" name="Freeform 3146"/>
              <p:cNvSpPr>
                <a:spLocks/>
              </p:cNvSpPr>
              <p:nvPr/>
            </p:nvSpPr>
            <p:spPr bwMode="auto">
              <a:xfrm>
                <a:off x="1289" y="4095"/>
                <a:ext cx="0" cy="6"/>
              </a:xfrm>
              <a:custGeom>
                <a:avLst/>
                <a:gdLst>
                  <a:gd name="T0" fmla="*/ 0 h 3"/>
                  <a:gd name="T1" fmla="*/ 2 h 3"/>
                  <a:gd name="T2" fmla="*/ 3 h 3"/>
                  <a:gd name="T3" fmla="*/ 0 h 3"/>
                </a:gdLst>
                <a:ahLst/>
                <a:cxnLst>
                  <a:cxn ang="0">
                    <a:pos x="0" y="T0"/>
                  </a:cxn>
                  <a:cxn ang="0">
                    <a:pos x="0" y="T1"/>
                  </a:cxn>
                  <a:cxn ang="0">
                    <a:pos x="0" y="T2"/>
                  </a:cxn>
                  <a:cxn ang="0">
                    <a:pos x="0" y="T3"/>
                  </a:cxn>
                </a:cxnLst>
                <a:rect l="0" t="0" r="r" b="b"/>
                <a:pathLst>
                  <a:path h="3">
                    <a:moveTo>
                      <a:pt x="0" y="0"/>
                    </a:moveTo>
                    <a:cubicBezTo>
                      <a:pt x="0" y="1"/>
                      <a:pt x="0" y="1"/>
                      <a:pt x="0" y="2"/>
                    </a:cubicBezTo>
                    <a:cubicBezTo>
                      <a:pt x="0" y="3"/>
                      <a:pt x="0" y="3"/>
                      <a:pt x="0" y="3"/>
                    </a:cubicBezTo>
                    <a:cubicBezTo>
                      <a:pt x="0" y="1"/>
                      <a:pt x="0" y="0"/>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5" name="Freeform 3147"/>
              <p:cNvSpPr>
                <a:spLocks noEditPoints="1"/>
              </p:cNvSpPr>
              <p:nvPr/>
            </p:nvSpPr>
            <p:spPr bwMode="auto">
              <a:xfrm>
                <a:off x="1282" y="4135"/>
                <a:ext cx="0" cy="34"/>
              </a:xfrm>
              <a:custGeom>
                <a:avLst/>
                <a:gdLst>
                  <a:gd name="T0" fmla="*/ 7 h 16"/>
                  <a:gd name="T1" fmla="*/ 13 h 16"/>
                  <a:gd name="T2" fmla="*/ 16 h 16"/>
                  <a:gd name="T3" fmla="*/ 9 h 16"/>
                  <a:gd name="T4" fmla="*/ 7 h 16"/>
                  <a:gd name="T5" fmla="*/ 0 h 16"/>
                  <a:gd name="T6" fmla="*/ 13 h 16"/>
                  <a:gd name="T7" fmla="*/ 0 h 1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6">
                    <a:moveTo>
                      <a:pt x="0" y="7"/>
                    </a:moveTo>
                    <a:cubicBezTo>
                      <a:pt x="0" y="9"/>
                      <a:pt x="0" y="11"/>
                      <a:pt x="0" y="13"/>
                    </a:cubicBezTo>
                    <a:cubicBezTo>
                      <a:pt x="0" y="14"/>
                      <a:pt x="0" y="15"/>
                      <a:pt x="0" y="16"/>
                    </a:cubicBezTo>
                    <a:cubicBezTo>
                      <a:pt x="0" y="14"/>
                      <a:pt x="0" y="12"/>
                      <a:pt x="0" y="9"/>
                    </a:cubicBezTo>
                    <a:cubicBezTo>
                      <a:pt x="0" y="8"/>
                      <a:pt x="0" y="8"/>
                      <a:pt x="0" y="7"/>
                    </a:cubicBezTo>
                    <a:close/>
                    <a:moveTo>
                      <a:pt x="0" y="0"/>
                    </a:moveTo>
                    <a:cubicBezTo>
                      <a:pt x="0" y="5"/>
                      <a:pt x="0" y="9"/>
                      <a:pt x="0" y="13"/>
                    </a:cubicBezTo>
                    <a:cubicBezTo>
                      <a:pt x="0" y="9"/>
                      <a:pt x="0" y="5"/>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6" name="Freeform 3148"/>
              <p:cNvSpPr>
                <a:spLocks/>
              </p:cNvSpPr>
              <p:nvPr/>
            </p:nvSpPr>
            <p:spPr bwMode="auto">
              <a:xfrm>
                <a:off x="1282" y="4110"/>
                <a:ext cx="4" cy="53"/>
              </a:xfrm>
              <a:custGeom>
                <a:avLst/>
                <a:gdLst>
                  <a:gd name="T0" fmla="*/ 2 w 2"/>
                  <a:gd name="T1" fmla="*/ 0 h 25"/>
                  <a:gd name="T2" fmla="*/ 0 w 2"/>
                  <a:gd name="T3" fmla="*/ 12 h 25"/>
                  <a:gd name="T4" fmla="*/ 0 w 2"/>
                  <a:gd name="T5" fmla="*/ 25 h 25"/>
                  <a:gd name="T6" fmla="*/ 0 w 2"/>
                  <a:gd name="T7" fmla="*/ 25 h 25"/>
                  <a:gd name="T8" fmla="*/ 0 w 2"/>
                  <a:gd name="T9" fmla="*/ 19 h 25"/>
                  <a:gd name="T10" fmla="*/ 2 w 2"/>
                  <a:gd name="T11" fmla="*/ 4 h 25"/>
                  <a:gd name="T12" fmla="*/ 2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2" y="0"/>
                    </a:moveTo>
                    <a:cubicBezTo>
                      <a:pt x="1" y="4"/>
                      <a:pt x="1" y="8"/>
                      <a:pt x="0" y="12"/>
                    </a:cubicBezTo>
                    <a:cubicBezTo>
                      <a:pt x="0" y="17"/>
                      <a:pt x="0" y="21"/>
                      <a:pt x="0" y="25"/>
                    </a:cubicBezTo>
                    <a:cubicBezTo>
                      <a:pt x="0" y="25"/>
                      <a:pt x="0" y="25"/>
                      <a:pt x="0" y="25"/>
                    </a:cubicBezTo>
                    <a:cubicBezTo>
                      <a:pt x="0" y="23"/>
                      <a:pt x="0" y="21"/>
                      <a:pt x="0" y="19"/>
                    </a:cubicBezTo>
                    <a:cubicBezTo>
                      <a:pt x="1" y="13"/>
                      <a:pt x="1" y="8"/>
                      <a:pt x="2" y="4"/>
                    </a:cubicBezTo>
                    <a:cubicBezTo>
                      <a:pt x="2" y="2"/>
                      <a:pt x="2" y="1"/>
                      <a:pt x="2"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7" name="Freeform 3149"/>
              <p:cNvSpPr>
                <a:spLocks/>
              </p:cNvSpPr>
              <p:nvPr/>
            </p:nvSpPr>
            <p:spPr bwMode="auto">
              <a:xfrm>
                <a:off x="1282" y="4159"/>
                <a:ext cx="2" cy="29"/>
              </a:xfrm>
              <a:custGeom>
                <a:avLst/>
                <a:gdLst>
                  <a:gd name="T0" fmla="*/ 0 w 1"/>
                  <a:gd name="T1" fmla="*/ 0 h 14"/>
                  <a:gd name="T2" fmla="*/ 0 w 1"/>
                  <a:gd name="T3" fmla="*/ 6 h 14"/>
                  <a:gd name="T4" fmla="*/ 0 w 1"/>
                  <a:gd name="T5" fmla="*/ 9 h 14"/>
                  <a:gd name="T6" fmla="*/ 1 w 1"/>
                  <a:gd name="T7" fmla="*/ 14 h 14"/>
                  <a:gd name="T8" fmla="*/ 0 w 1"/>
                  <a:gd name="T9" fmla="*/ 0 h 14"/>
                </a:gdLst>
                <a:ahLst/>
                <a:cxnLst>
                  <a:cxn ang="0">
                    <a:pos x="T0" y="T1"/>
                  </a:cxn>
                  <a:cxn ang="0">
                    <a:pos x="T2" y="T3"/>
                  </a:cxn>
                  <a:cxn ang="0">
                    <a:pos x="T4" y="T5"/>
                  </a:cxn>
                  <a:cxn ang="0">
                    <a:pos x="T6" y="T7"/>
                  </a:cxn>
                  <a:cxn ang="0">
                    <a:pos x="T8" y="T9"/>
                  </a:cxn>
                </a:cxnLst>
                <a:rect l="0" t="0" r="r" b="b"/>
                <a:pathLst>
                  <a:path w="1" h="14">
                    <a:moveTo>
                      <a:pt x="0" y="0"/>
                    </a:moveTo>
                    <a:cubicBezTo>
                      <a:pt x="0" y="2"/>
                      <a:pt x="0" y="4"/>
                      <a:pt x="0" y="6"/>
                    </a:cubicBezTo>
                    <a:cubicBezTo>
                      <a:pt x="0" y="7"/>
                      <a:pt x="0" y="8"/>
                      <a:pt x="0" y="9"/>
                    </a:cubicBezTo>
                    <a:cubicBezTo>
                      <a:pt x="0" y="11"/>
                      <a:pt x="0" y="13"/>
                      <a:pt x="1" y="14"/>
                    </a:cubicBezTo>
                    <a:cubicBezTo>
                      <a:pt x="0" y="9"/>
                      <a:pt x="0" y="5"/>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8" name="Freeform 3150"/>
              <p:cNvSpPr>
                <a:spLocks/>
              </p:cNvSpPr>
              <p:nvPr/>
            </p:nvSpPr>
            <p:spPr bwMode="auto">
              <a:xfrm>
                <a:off x="1282" y="4178"/>
                <a:ext cx="4" cy="23"/>
              </a:xfrm>
              <a:custGeom>
                <a:avLst/>
                <a:gdLst>
                  <a:gd name="T0" fmla="*/ 0 w 2"/>
                  <a:gd name="T1" fmla="*/ 0 h 11"/>
                  <a:gd name="T2" fmla="*/ 2 w 2"/>
                  <a:gd name="T3" fmla="*/ 11 h 11"/>
                  <a:gd name="T4" fmla="*/ 1 w 2"/>
                  <a:gd name="T5" fmla="*/ 5 h 11"/>
                  <a:gd name="T6" fmla="*/ 0 w 2"/>
                  <a:gd name="T7" fmla="*/ 0 h 11"/>
                </a:gdLst>
                <a:ahLst/>
                <a:cxnLst>
                  <a:cxn ang="0">
                    <a:pos x="T0" y="T1"/>
                  </a:cxn>
                  <a:cxn ang="0">
                    <a:pos x="T2" y="T3"/>
                  </a:cxn>
                  <a:cxn ang="0">
                    <a:pos x="T4" y="T5"/>
                  </a:cxn>
                  <a:cxn ang="0">
                    <a:pos x="T6" y="T7"/>
                  </a:cxn>
                </a:cxnLst>
                <a:rect l="0" t="0" r="r" b="b"/>
                <a:pathLst>
                  <a:path w="2" h="11">
                    <a:moveTo>
                      <a:pt x="0" y="0"/>
                    </a:moveTo>
                    <a:cubicBezTo>
                      <a:pt x="0" y="7"/>
                      <a:pt x="2" y="11"/>
                      <a:pt x="2" y="11"/>
                    </a:cubicBezTo>
                    <a:cubicBezTo>
                      <a:pt x="1" y="9"/>
                      <a:pt x="1" y="7"/>
                      <a:pt x="1" y="5"/>
                    </a:cubicBezTo>
                    <a:cubicBezTo>
                      <a:pt x="0" y="4"/>
                      <a:pt x="0"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9" name="Freeform 3151"/>
              <p:cNvSpPr>
                <a:spLocks/>
              </p:cNvSpPr>
              <p:nvPr/>
            </p:nvSpPr>
            <p:spPr bwMode="auto">
              <a:xfrm>
                <a:off x="1280" y="4114"/>
                <a:ext cx="4" cy="42"/>
              </a:xfrm>
              <a:custGeom>
                <a:avLst/>
                <a:gdLst>
                  <a:gd name="T0" fmla="*/ 2 w 2"/>
                  <a:gd name="T1" fmla="*/ 0 h 20"/>
                  <a:gd name="T2" fmla="*/ 0 w 2"/>
                  <a:gd name="T3" fmla="*/ 14 h 20"/>
                  <a:gd name="T4" fmla="*/ 0 w 2"/>
                  <a:gd name="T5" fmla="*/ 20 h 20"/>
                  <a:gd name="T6" fmla="*/ 2 w 2"/>
                  <a:gd name="T7" fmla="*/ 3 h 20"/>
                  <a:gd name="T8" fmla="*/ 2 w 2"/>
                  <a:gd name="T9" fmla="*/ 0 h 20"/>
                </a:gdLst>
                <a:ahLst/>
                <a:cxnLst>
                  <a:cxn ang="0">
                    <a:pos x="T0" y="T1"/>
                  </a:cxn>
                  <a:cxn ang="0">
                    <a:pos x="T2" y="T3"/>
                  </a:cxn>
                  <a:cxn ang="0">
                    <a:pos x="T4" y="T5"/>
                  </a:cxn>
                  <a:cxn ang="0">
                    <a:pos x="T6" y="T7"/>
                  </a:cxn>
                  <a:cxn ang="0">
                    <a:pos x="T8" y="T9"/>
                  </a:cxn>
                </a:cxnLst>
                <a:rect l="0" t="0" r="r" b="b"/>
                <a:pathLst>
                  <a:path w="2" h="20">
                    <a:moveTo>
                      <a:pt x="2" y="0"/>
                    </a:moveTo>
                    <a:cubicBezTo>
                      <a:pt x="1" y="5"/>
                      <a:pt x="1" y="10"/>
                      <a:pt x="0" y="14"/>
                    </a:cubicBezTo>
                    <a:cubicBezTo>
                      <a:pt x="0" y="16"/>
                      <a:pt x="0" y="18"/>
                      <a:pt x="0" y="20"/>
                    </a:cubicBezTo>
                    <a:cubicBezTo>
                      <a:pt x="1" y="14"/>
                      <a:pt x="1" y="8"/>
                      <a:pt x="2" y="3"/>
                    </a:cubicBezTo>
                    <a:cubicBezTo>
                      <a:pt x="2" y="2"/>
                      <a:pt x="2" y="1"/>
                      <a:pt x="2"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0" name="Freeform 3152"/>
              <p:cNvSpPr>
                <a:spLocks/>
              </p:cNvSpPr>
              <p:nvPr/>
            </p:nvSpPr>
            <p:spPr bwMode="auto">
              <a:xfrm>
                <a:off x="1284" y="4095"/>
                <a:ext cx="2" cy="25"/>
              </a:xfrm>
              <a:custGeom>
                <a:avLst/>
                <a:gdLst>
                  <a:gd name="T0" fmla="*/ 1 w 1"/>
                  <a:gd name="T1" fmla="*/ 0 h 12"/>
                  <a:gd name="T2" fmla="*/ 0 w 1"/>
                  <a:gd name="T3" fmla="*/ 9 h 12"/>
                  <a:gd name="T4" fmla="*/ 0 w 1"/>
                  <a:gd name="T5" fmla="*/ 9 h 12"/>
                  <a:gd name="T6" fmla="*/ 0 w 1"/>
                  <a:gd name="T7" fmla="*/ 12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1" y="3"/>
                      <a:pt x="0" y="6"/>
                      <a:pt x="0" y="9"/>
                    </a:cubicBezTo>
                    <a:cubicBezTo>
                      <a:pt x="0" y="9"/>
                      <a:pt x="0" y="9"/>
                      <a:pt x="0" y="9"/>
                    </a:cubicBezTo>
                    <a:cubicBezTo>
                      <a:pt x="0" y="10"/>
                      <a:pt x="0" y="11"/>
                      <a:pt x="0" y="12"/>
                    </a:cubicBezTo>
                    <a:cubicBezTo>
                      <a:pt x="0" y="5"/>
                      <a:pt x="1" y="0"/>
                      <a:pt x="1"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1" name="Freeform 3153"/>
              <p:cNvSpPr>
                <a:spLocks/>
              </p:cNvSpPr>
              <p:nvPr/>
            </p:nvSpPr>
            <p:spPr bwMode="auto">
              <a:xfrm>
                <a:off x="1280" y="4144"/>
                <a:ext cx="2" cy="38"/>
              </a:xfrm>
              <a:custGeom>
                <a:avLst/>
                <a:gdLst>
                  <a:gd name="T0" fmla="*/ 0 w 1"/>
                  <a:gd name="T1" fmla="*/ 0 h 18"/>
                  <a:gd name="T2" fmla="*/ 0 w 1"/>
                  <a:gd name="T3" fmla="*/ 4 h 18"/>
                  <a:gd name="T4" fmla="*/ 0 w 1"/>
                  <a:gd name="T5" fmla="*/ 18 h 18"/>
                  <a:gd name="T6" fmla="*/ 1 w 1"/>
                  <a:gd name="T7" fmla="*/ 16 h 18"/>
                  <a:gd name="T8" fmla="*/ 0 w 1"/>
                  <a:gd name="T9" fmla="*/ 13 h 18"/>
                  <a:gd name="T10" fmla="*/ 0 w 1"/>
                  <a:gd name="T11" fmla="*/ 14 h 18"/>
                  <a:gd name="T12" fmla="*/ 0 w 1"/>
                  <a:gd name="T13" fmla="*/ 13 h 18"/>
                  <a:gd name="T14" fmla="*/ 0 w 1"/>
                  <a:gd name="T15" fmla="*/ 12 h 18"/>
                  <a:gd name="T16" fmla="*/ 0 w 1"/>
                  <a:gd name="T17" fmla="*/ 6 h 18"/>
                  <a:gd name="T18" fmla="*/ 0 w 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8">
                    <a:moveTo>
                      <a:pt x="0" y="0"/>
                    </a:moveTo>
                    <a:cubicBezTo>
                      <a:pt x="0" y="2"/>
                      <a:pt x="0" y="3"/>
                      <a:pt x="0" y="4"/>
                    </a:cubicBezTo>
                    <a:cubicBezTo>
                      <a:pt x="0" y="10"/>
                      <a:pt x="0" y="15"/>
                      <a:pt x="0" y="18"/>
                    </a:cubicBezTo>
                    <a:cubicBezTo>
                      <a:pt x="0" y="18"/>
                      <a:pt x="0" y="17"/>
                      <a:pt x="1" y="16"/>
                    </a:cubicBezTo>
                    <a:cubicBezTo>
                      <a:pt x="1" y="15"/>
                      <a:pt x="0" y="14"/>
                      <a:pt x="0" y="13"/>
                    </a:cubicBezTo>
                    <a:cubicBezTo>
                      <a:pt x="0" y="13"/>
                      <a:pt x="0" y="14"/>
                      <a:pt x="0" y="14"/>
                    </a:cubicBezTo>
                    <a:cubicBezTo>
                      <a:pt x="0" y="13"/>
                      <a:pt x="0" y="13"/>
                      <a:pt x="0" y="13"/>
                    </a:cubicBezTo>
                    <a:cubicBezTo>
                      <a:pt x="0" y="13"/>
                      <a:pt x="0" y="13"/>
                      <a:pt x="0" y="12"/>
                    </a:cubicBezTo>
                    <a:cubicBezTo>
                      <a:pt x="0" y="10"/>
                      <a:pt x="0" y="8"/>
                      <a:pt x="0" y="6"/>
                    </a:cubicBezTo>
                    <a:cubicBezTo>
                      <a:pt x="0" y="4"/>
                      <a:pt x="0"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2" name="Freeform 3154"/>
              <p:cNvSpPr>
                <a:spLocks/>
              </p:cNvSpPr>
              <p:nvPr/>
            </p:nvSpPr>
            <p:spPr bwMode="auto">
              <a:xfrm>
                <a:off x="1280" y="4169"/>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2"/>
                      <a:pt x="0" y="1"/>
                      <a:pt x="0" y="1"/>
                    </a:cubicBezTo>
                    <a:lnTo>
                      <a:pt x="0" y="0"/>
                    </a:lnTo>
                    <a:close/>
                  </a:path>
                </a:pathLst>
              </a:custGeom>
              <a:solidFill>
                <a:srgbClr val="973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3" name="Freeform 3155"/>
              <p:cNvSpPr>
                <a:spLocks/>
              </p:cNvSpPr>
              <p:nvPr/>
            </p:nvSpPr>
            <p:spPr bwMode="auto">
              <a:xfrm>
                <a:off x="1280" y="4125"/>
                <a:ext cx="2" cy="19"/>
              </a:xfrm>
              <a:custGeom>
                <a:avLst/>
                <a:gdLst>
                  <a:gd name="T0" fmla="*/ 1 w 1"/>
                  <a:gd name="T1" fmla="*/ 0 h 9"/>
                  <a:gd name="T2" fmla="*/ 0 w 1"/>
                  <a:gd name="T3" fmla="*/ 8 h 9"/>
                  <a:gd name="T4" fmla="*/ 0 w 1"/>
                  <a:gd name="T5" fmla="*/ 9 h 9"/>
                  <a:gd name="T6" fmla="*/ 1 w 1"/>
                  <a:gd name="T7" fmla="*/ 0 h 9"/>
                </a:gdLst>
                <a:ahLst/>
                <a:cxnLst>
                  <a:cxn ang="0">
                    <a:pos x="T0" y="T1"/>
                  </a:cxn>
                  <a:cxn ang="0">
                    <a:pos x="T2" y="T3"/>
                  </a:cxn>
                  <a:cxn ang="0">
                    <a:pos x="T4" y="T5"/>
                  </a:cxn>
                  <a:cxn ang="0">
                    <a:pos x="T6" y="T7"/>
                  </a:cxn>
                </a:cxnLst>
                <a:rect l="0" t="0" r="r" b="b"/>
                <a:pathLst>
                  <a:path w="1" h="9">
                    <a:moveTo>
                      <a:pt x="1" y="0"/>
                    </a:moveTo>
                    <a:cubicBezTo>
                      <a:pt x="1" y="3"/>
                      <a:pt x="0" y="5"/>
                      <a:pt x="0" y="8"/>
                    </a:cubicBezTo>
                    <a:cubicBezTo>
                      <a:pt x="0" y="9"/>
                      <a:pt x="0" y="9"/>
                      <a:pt x="0" y="9"/>
                    </a:cubicBezTo>
                    <a:cubicBezTo>
                      <a:pt x="0" y="6"/>
                      <a:pt x="1" y="3"/>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4" name="Freeform 3156"/>
              <p:cNvSpPr>
                <a:spLocks noEditPoints="1"/>
              </p:cNvSpPr>
              <p:nvPr/>
            </p:nvSpPr>
            <p:spPr bwMode="auto">
              <a:xfrm>
                <a:off x="1280" y="4142"/>
                <a:ext cx="4" cy="59"/>
              </a:xfrm>
              <a:custGeom>
                <a:avLst/>
                <a:gdLst>
                  <a:gd name="T0" fmla="*/ 1 w 2"/>
                  <a:gd name="T1" fmla="*/ 17 h 28"/>
                  <a:gd name="T2" fmla="*/ 0 w 2"/>
                  <a:gd name="T3" fmla="*/ 20 h 28"/>
                  <a:gd name="T4" fmla="*/ 2 w 2"/>
                  <a:gd name="T5" fmla="*/ 28 h 28"/>
                  <a:gd name="T6" fmla="*/ 1 w 2"/>
                  <a:gd name="T7" fmla="*/ 17 h 28"/>
                  <a:gd name="T8" fmla="*/ 0 w 2"/>
                  <a:gd name="T9" fmla="*/ 0 h 28"/>
                  <a:gd name="T10" fmla="*/ 0 w 2"/>
                  <a:gd name="T11" fmla="*/ 4 h 28"/>
                  <a:gd name="T12" fmla="*/ 0 w 2"/>
                  <a:gd name="T13" fmla="*/ 1 h 28"/>
                  <a:gd name="T14" fmla="*/ 0 w 2"/>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8">
                    <a:moveTo>
                      <a:pt x="1" y="17"/>
                    </a:moveTo>
                    <a:cubicBezTo>
                      <a:pt x="1" y="18"/>
                      <a:pt x="0" y="19"/>
                      <a:pt x="0" y="20"/>
                    </a:cubicBezTo>
                    <a:cubicBezTo>
                      <a:pt x="1" y="25"/>
                      <a:pt x="2" y="28"/>
                      <a:pt x="2" y="28"/>
                    </a:cubicBezTo>
                    <a:cubicBezTo>
                      <a:pt x="1" y="24"/>
                      <a:pt x="1" y="21"/>
                      <a:pt x="1" y="17"/>
                    </a:cubicBezTo>
                    <a:close/>
                    <a:moveTo>
                      <a:pt x="0" y="0"/>
                    </a:moveTo>
                    <a:cubicBezTo>
                      <a:pt x="0" y="1"/>
                      <a:pt x="0" y="3"/>
                      <a:pt x="0" y="4"/>
                    </a:cubicBezTo>
                    <a:cubicBezTo>
                      <a:pt x="0" y="3"/>
                      <a:pt x="0" y="2"/>
                      <a:pt x="0" y="1"/>
                    </a:cubicBez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5" name="Freeform 3157"/>
              <p:cNvSpPr>
                <a:spLocks/>
              </p:cNvSpPr>
              <p:nvPr/>
            </p:nvSpPr>
            <p:spPr bwMode="auto">
              <a:xfrm>
                <a:off x="1280" y="4101"/>
                <a:ext cx="4" cy="30"/>
              </a:xfrm>
              <a:custGeom>
                <a:avLst/>
                <a:gdLst>
                  <a:gd name="T0" fmla="*/ 2 w 2"/>
                  <a:gd name="T1" fmla="*/ 0 h 14"/>
                  <a:gd name="T2" fmla="*/ 0 w 2"/>
                  <a:gd name="T3" fmla="*/ 11 h 14"/>
                  <a:gd name="T4" fmla="*/ 0 w 2"/>
                  <a:gd name="T5" fmla="*/ 14 h 14"/>
                  <a:gd name="T6" fmla="*/ 2 w 2"/>
                  <a:gd name="T7" fmla="*/ 0 h 14"/>
                </a:gdLst>
                <a:ahLst/>
                <a:cxnLst>
                  <a:cxn ang="0">
                    <a:pos x="T0" y="T1"/>
                  </a:cxn>
                  <a:cxn ang="0">
                    <a:pos x="T2" y="T3"/>
                  </a:cxn>
                  <a:cxn ang="0">
                    <a:pos x="T4" y="T5"/>
                  </a:cxn>
                  <a:cxn ang="0">
                    <a:pos x="T6" y="T7"/>
                  </a:cxn>
                </a:cxnLst>
                <a:rect l="0" t="0" r="r" b="b"/>
                <a:pathLst>
                  <a:path w="2" h="14">
                    <a:moveTo>
                      <a:pt x="2" y="0"/>
                    </a:moveTo>
                    <a:cubicBezTo>
                      <a:pt x="1" y="4"/>
                      <a:pt x="1" y="7"/>
                      <a:pt x="0" y="11"/>
                    </a:cubicBezTo>
                    <a:cubicBezTo>
                      <a:pt x="0" y="12"/>
                      <a:pt x="0" y="13"/>
                      <a:pt x="0" y="14"/>
                    </a:cubicBezTo>
                    <a:cubicBezTo>
                      <a:pt x="1" y="8"/>
                      <a:pt x="1" y="3"/>
                      <a:pt x="2"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6" name="Freeform 3158"/>
              <p:cNvSpPr>
                <a:spLocks/>
              </p:cNvSpPr>
              <p:nvPr/>
            </p:nvSpPr>
            <p:spPr bwMode="auto">
              <a:xfrm>
                <a:off x="1284" y="4097"/>
                <a:ext cx="0" cy="4"/>
              </a:xfrm>
              <a:custGeom>
                <a:avLst/>
                <a:gdLst>
                  <a:gd name="T0" fmla="*/ 0 h 2"/>
                  <a:gd name="T1" fmla="*/ 2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2"/>
                    </a:cubicBezTo>
                    <a:cubicBezTo>
                      <a:pt x="0" y="2"/>
                      <a:pt x="0" y="2"/>
                      <a:pt x="0" y="2"/>
                    </a:cubicBezTo>
                    <a:cubicBezTo>
                      <a:pt x="0" y="1"/>
                      <a:pt x="0" y="1"/>
                      <a:pt x="0" y="1"/>
                    </a:cubicBezTo>
                    <a:lnTo>
                      <a:pt x="0" y="0"/>
                    </a:ln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7" name="Freeform 3159"/>
              <p:cNvSpPr>
                <a:spLocks/>
              </p:cNvSpPr>
              <p:nvPr/>
            </p:nvSpPr>
            <p:spPr bwMode="auto">
              <a:xfrm>
                <a:off x="1276" y="4125"/>
                <a:ext cx="6" cy="76"/>
              </a:xfrm>
              <a:custGeom>
                <a:avLst/>
                <a:gdLst>
                  <a:gd name="T0" fmla="*/ 2 w 3"/>
                  <a:gd name="T1" fmla="*/ 0 h 36"/>
                  <a:gd name="T2" fmla="*/ 2 w 3"/>
                  <a:gd name="T3" fmla="*/ 1 h 36"/>
                  <a:gd name="T4" fmla="*/ 2 w 3"/>
                  <a:gd name="T5" fmla="*/ 5 h 36"/>
                  <a:gd name="T6" fmla="*/ 3 w 3"/>
                  <a:gd name="T7" fmla="*/ 36 h 36"/>
                  <a:gd name="T8" fmla="*/ 2 w 3"/>
                  <a:gd name="T9" fmla="*/ 3 h 36"/>
                  <a:gd name="T10" fmla="*/ 2 w 3"/>
                  <a:gd name="T11" fmla="*/ 0 h 36"/>
                </a:gdLst>
                <a:ahLst/>
                <a:cxnLst>
                  <a:cxn ang="0">
                    <a:pos x="T0" y="T1"/>
                  </a:cxn>
                  <a:cxn ang="0">
                    <a:pos x="T2" y="T3"/>
                  </a:cxn>
                  <a:cxn ang="0">
                    <a:pos x="T4" y="T5"/>
                  </a:cxn>
                  <a:cxn ang="0">
                    <a:pos x="T6" y="T7"/>
                  </a:cxn>
                  <a:cxn ang="0">
                    <a:pos x="T8" y="T9"/>
                  </a:cxn>
                  <a:cxn ang="0">
                    <a:pos x="T10" y="T11"/>
                  </a:cxn>
                </a:cxnLst>
                <a:rect l="0" t="0" r="r" b="b"/>
                <a:pathLst>
                  <a:path w="3" h="36">
                    <a:moveTo>
                      <a:pt x="2" y="0"/>
                    </a:moveTo>
                    <a:cubicBezTo>
                      <a:pt x="2" y="0"/>
                      <a:pt x="2" y="1"/>
                      <a:pt x="2" y="1"/>
                    </a:cubicBezTo>
                    <a:cubicBezTo>
                      <a:pt x="2" y="2"/>
                      <a:pt x="2" y="4"/>
                      <a:pt x="2" y="5"/>
                    </a:cubicBezTo>
                    <a:cubicBezTo>
                      <a:pt x="0" y="25"/>
                      <a:pt x="3" y="36"/>
                      <a:pt x="3" y="36"/>
                    </a:cubicBezTo>
                    <a:cubicBezTo>
                      <a:pt x="1" y="25"/>
                      <a:pt x="1" y="13"/>
                      <a:pt x="2" y="3"/>
                    </a:cubicBezTo>
                    <a:cubicBezTo>
                      <a:pt x="2" y="2"/>
                      <a:pt x="2" y="1"/>
                      <a:pt x="2"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8" name="Freeform 3160"/>
              <p:cNvSpPr>
                <a:spLocks noEditPoints="1"/>
              </p:cNvSpPr>
              <p:nvPr/>
            </p:nvSpPr>
            <p:spPr bwMode="auto">
              <a:xfrm>
                <a:off x="1214" y="3527"/>
                <a:ext cx="19" cy="183"/>
              </a:xfrm>
              <a:custGeom>
                <a:avLst/>
                <a:gdLst>
                  <a:gd name="T0" fmla="*/ 9 w 9"/>
                  <a:gd name="T1" fmla="*/ 86 h 86"/>
                  <a:gd name="T2" fmla="*/ 9 w 9"/>
                  <a:gd name="T3" fmla="*/ 86 h 86"/>
                  <a:gd name="T4" fmla="*/ 9 w 9"/>
                  <a:gd name="T5" fmla="*/ 86 h 86"/>
                  <a:gd name="T6" fmla="*/ 9 w 9"/>
                  <a:gd name="T7" fmla="*/ 85 h 86"/>
                  <a:gd name="T8" fmla="*/ 9 w 9"/>
                  <a:gd name="T9" fmla="*/ 85 h 86"/>
                  <a:gd name="T10" fmla="*/ 9 w 9"/>
                  <a:gd name="T11" fmla="*/ 85 h 86"/>
                  <a:gd name="T12" fmla="*/ 9 w 9"/>
                  <a:gd name="T13" fmla="*/ 85 h 86"/>
                  <a:gd name="T14" fmla="*/ 8 w 9"/>
                  <a:gd name="T15" fmla="*/ 63 h 86"/>
                  <a:gd name="T16" fmla="*/ 7 w 9"/>
                  <a:gd name="T17" fmla="*/ 66 h 86"/>
                  <a:gd name="T18" fmla="*/ 8 w 9"/>
                  <a:gd name="T19" fmla="*/ 75 h 86"/>
                  <a:gd name="T20" fmla="*/ 8 w 9"/>
                  <a:gd name="T21" fmla="*/ 80 h 86"/>
                  <a:gd name="T22" fmla="*/ 8 w 9"/>
                  <a:gd name="T23" fmla="*/ 79 h 86"/>
                  <a:gd name="T24" fmla="*/ 8 w 9"/>
                  <a:gd name="T25" fmla="*/ 63 h 86"/>
                  <a:gd name="T26" fmla="*/ 7 w 9"/>
                  <a:gd name="T27" fmla="*/ 38 h 86"/>
                  <a:gd name="T28" fmla="*/ 7 w 9"/>
                  <a:gd name="T29" fmla="*/ 40 h 86"/>
                  <a:gd name="T30" fmla="*/ 6 w 9"/>
                  <a:gd name="T31" fmla="*/ 40 h 86"/>
                  <a:gd name="T32" fmla="*/ 7 w 9"/>
                  <a:gd name="T33" fmla="*/ 49 h 86"/>
                  <a:gd name="T34" fmla="*/ 7 w 9"/>
                  <a:gd name="T35" fmla="*/ 50 h 86"/>
                  <a:gd name="T36" fmla="*/ 7 w 9"/>
                  <a:gd name="T37" fmla="*/ 45 h 86"/>
                  <a:gd name="T38" fmla="*/ 7 w 9"/>
                  <a:gd name="T39" fmla="*/ 38 h 86"/>
                  <a:gd name="T40" fmla="*/ 0 w 9"/>
                  <a:gd name="T41" fmla="*/ 0 h 86"/>
                  <a:gd name="T42" fmla="*/ 0 w 9"/>
                  <a:gd name="T43" fmla="*/ 1 h 86"/>
                  <a:gd name="T44" fmla="*/ 3 w 9"/>
                  <a:gd name="T45" fmla="*/ 11 h 86"/>
                  <a:gd name="T46" fmla="*/ 3 w 9"/>
                  <a:gd name="T47" fmla="*/ 9 h 86"/>
                  <a:gd name="T48" fmla="*/ 0 w 9"/>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86">
                    <a:moveTo>
                      <a:pt x="9" y="86"/>
                    </a:moveTo>
                    <a:cubicBezTo>
                      <a:pt x="9" y="86"/>
                      <a:pt x="9" y="86"/>
                      <a:pt x="9" y="86"/>
                    </a:cubicBezTo>
                    <a:cubicBezTo>
                      <a:pt x="9" y="86"/>
                      <a:pt x="9" y="86"/>
                      <a:pt x="9" y="86"/>
                    </a:cubicBezTo>
                    <a:close/>
                    <a:moveTo>
                      <a:pt x="9" y="85"/>
                    </a:moveTo>
                    <a:cubicBezTo>
                      <a:pt x="9" y="85"/>
                      <a:pt x="9" y="85"/>
                      <a:pt x="9" y="85"/>
                    </a:cubicBezTo>
                    <a:cubicBezTo>
                      <a:pt x="9" y="85"/>
                      <a:pt x="9" y="85"/>
                      <a:pt x="9" y="85"/>
                    </a:cubicBezTo>
                    <a:cubicBezTo>
                      <a:pt x="9" y="85"/>
                      <a:pt x="9" y="85"/>
                      <a:pt x="9" y="85"/>
                    </a:cubicBezTo>
                    <a:close/>
                    <a:moveTo>
                      <a:pt x="8" y="63"/>
                    </a:moveTo>
                    <a:cubicBezTo>
                      <a:pt x="8" y="64"/>
                      <a:pt x="7" y="65"/>
                      <a:pt x="7" y="66"/>
                    </a:cubicBezTo>
                    <a:cubicBezTo>
                      <a:pt x="8" y="69"/>
                      <a:pt x="8" y="72"/>
                      <a:pt x="8" y="75"/>
                    </a:cubicBezTo>
                    <a:cubicBezTo>
                      <a:pt x="8" y="76"/>
                      <a:pt x="8" y="78"/>
                      <a:pt x="8" y="80"/>
                    </a:cubicBezTo>
                    <a:cubicBezTo>
                      <a:pt x="8" y="79"/>
                      <a:pt x="8" y="79"/>
                      <a:pt x="8" y="79"/>
                    </a:cubicBezTo>
                    <a:cubicBezTo>
                      <a:pt x="8" y="74"/>
                      <a:pt x="8" y="69"/>
                      <a:pt x="8" y="63"/>
                    </a:cubicBezTo>
                    <a:close/>
                    <a:moveTo>
                      <a:pt x="7" y="38"/>
                    </a:moveTo>
                    <a:cubicBezTo>
                      <a:pt x="7" y="40"/>
                      <a:pt x="7" y="40"/>
                      <a:pt x="7" y="40"/>
                    </a:cubicBezTo>
                    <a:cubicBezTo>
                      <a:pt x="6" y="40"/>
                      <a:pt x="6" y="40"/>
                      <a:pt x="6" y="40"/>
                    </a:cubicBezTo>
                    <a:cubicBezTo>
                      <a:pt x="7" y="43"/>
                      <a:pt x="7" y="46"/>
                      <a:pt x="7" y="49"/>
                    </a:cubicBezTo>
                    <a:cubicBezTo>
                      <a:pt x="7" y="49"/>
                      <a:pt x="7" y="50"/>
                      <a:pt x="7" y="50"/>
                    </a:cubicBezTo>
                    <a:cubicBezTo>
                      <a:pt x="7" y="48"/>
                      <a:pt x="7" y="47"/>
                      <a:pt x="7" y="45"/>
                    </a:cubicBezTo>
                    <a:cubicBezTo>
                      <a:pt x="7" y="42"/>
                      <a:pt x="7" y="40"/>
                      <a:pt x="7" y="38"/>
                    </a:cubicBezTo>
                    <a:close/>
                    <a:moveTo>
                      <a:pt x="0" y="0"/>
                    </a:moveTo>
                    <a:cubicBezTo>
                      <a:pt x="0" y="1"/>
                      <a:pt x="0" y="1"/>
                      <a:pt x="0" y="1"/>
                    </a:cubicBezTo>
                    <a:cubicBezTo>
                      <a:pt x="1" y="4"/>
                      <a:pt x="2" y="8"/>
                      <a:pt x="3" y="11"/>
                    </a:cubicBezTo>
                    <a:cubicBezTo>
                      <a:pt x="3" y="10"/>
                      <a:pt x="3" y="10"/>
                      <a:pt x="3" y="9"/>
                    </a:cubicBezTo>
                    <a:cubicBezTo>
                      <a:pt x="2" y="6"/>
                      <a:pt x="1" y="3"/>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9" name="Freeform 3161"/>
              <p:cNvSpPr>
                <a:spLocks noEditPoints="1"/>
              </p:cNvSpPr>
              <p:nvPr/>
            </p:nvSpPr>
            <p:spPr bwMode="auto">
              <a:xfrm>
                <a:off x="1229" y="3623"/>
                <a:ext cx="4" cy="85"/>
              </a:xfrm>
              <a:custGeom>
                <a:avLst/>
                <a:gdLst>
                  <a:gd name="T0" fmla="*/ 1 w 2"/>
                  <a:gd name="T1" fmla="*/ 34 h 40"/>
                  <a:gd name="T2" fmla="*/ 1 w 2"/>
                  <a:gd name="T3" fmla="*/ 35 h 40"/>
                  <a:gd name="T4" fmla="*/ 2 w 2"/>
                  <a:gd name="T5" fmla="*/ 40 h 40"/>
                  <a:gd name="T6" fmla="*/ 2 w 2"/>
                  <a:gd name="T7" fmla="*/ 40 h 40"/>
                  <a:gd name="T8" fmla="*/ 2 w 2"/>
                  <a:gd name="T9" fmla="*/ 36 h 40"/>
                  <a:gd name="T10" fmla="*/ 2 w 2"/>
                  <a:gd name="T11" fmla="*/ 36 h 40"/>
                  <a:gd name="T12" fmla="*/ 1 w 2"/>
                  <a:gd name="T13" fmla="*/ 34 h 40"/>
                  <a:gd name="T14" fmla="*/ 1 w 2"/>
                  <a:gd name="T15" fmla="*/ 9 h 40"/>
                  <a:gd name="T16" fmla="*/ 0 w 2"/>
                  <a:gd name="T17" fmla="*/ 15 h 40"/>
                  <a:gd name="T18" fmla="*/ 0 w 2"/>
                  <a:gd name="T19" fmla="*/ 21 h 40"/>
                  <a:gd name="T20" fmla="*/ 1 w 2"/>
                  <a:gd name="T21" fmla="*/ 18 h 40"/>
                  <a:gd name="T22" fmla="*/ 1 w 2"/>
                  <a:gd name="T23" fmla="*/ 9 h 40"/>
                  <a:gd name="T24" fmla="*/ 0 w 2"/>
                  <a:gd name="T25" fmla="*/ 0 h 40"/>
                  <a:gd name="T26" fmla="*/ 0 w 2"/>
                  <a:gd name="T27" fmla="*/ 5 h 40"/>
                  <a:gd name="T28" fmla="*/ 0 w 2"/>
                  <a:gd name="T29" fmla="*/ 8 h 40"/>
                  <a:gd name="T30" fmla="*/ 0 w 2"/>
                  <a:gd name="T31" fmla="*/ 3 h 40"/>
                  <a:gd name="T32" fmla="*/ 0 w 2"/>
                  <a:gd name="T33" fmla="*/ 2 h 40"/>
                  <a:gd name="T34" fmla="*/ 0 w 2"/>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40">
                    <a:moveTo>
                      <a:pt x="1" y="34"/>
                    </a:moveTo>
                    <a:cubicBezTo>
                      <a:pt x="1" y="35"/>
                      <a:pt x="1" y="35"/>
                      <a:pt x="1" y="35"/>
                    </a:cubicBezTo>
                    <a:cubicBezTo>
                      <a:pt x="2" y="37"/>
                      <a:pt x="2" y="38"/>
                      <a:pt x="2" y="40"/>
                    </a:cubicBezTo>
                    <a:cubicBezTo>
                      <a:pt x="2" y="40"/>
                      <a:pt x="2" y="40"/>
                      <a:pt x="2" y="40"/>
                    </a:cubicBezTo>
                    <a:cubicBezTo>
                      <a:pt x="2" y="39"/>
                      <a:pt x="2" y="37"/>
                      <a:pt x="2" y="36"/>
                    </a:cubicBezTo>
                    <a:cubicBezTo>
                      <a:pt x="2" y="36"/>
                      <a:pt x="2" y="36"/>
                      <a:pt x="2" y="36"/>
                    </a:cubicBezTo>
                    <a:cubicBezTo>
                      <a:pt x="2" y="36"/>
                      <a:pt x="2" y="35"/>
                      <a:pt x="1" y="34"/>
                    </a:cubicBezTo>
                    <a:close/>
                    <a:moveTo>
                      <a:pt x="1" y="9"/>
                    </a:moveTo>
                    <a:cubicBezTo>
                      <a:pt x="0" y="11"/>
                      <a:pt x="0" y="13"/>
                      <a:pt x="0" y="15"/>
                    </a:cubicBezTo>
                    <a:cubicBezTo>
                      <a:pt x="0" y="17"/>
                      <a:pt x="0" y="19"/>
                      <a:pt x="0" y="21"/>
                    </a:cubicBezTo>
                    <a:cubicBezTo>
                      <a:pt x="0" y="20"/>
                      <a:pt x="1" y="19"/>
                      <a:pt x="1" y="18"/>
                    </a:cubicBezTo>
                    <a:cubicBezTo>
                      <a:pt x="1" y="15"/>
                      <a:pt x="1" y="12"/>
                      <a:pt x="1" y="9"/>
                    </a:cubicBezTo>
                    <a:close/>
                    <a:moveTo>
                      <a:pt x="0" y="0"/>
                    </a:moveTo>
                    <a:cubicBezTo>
                      <a:pt x="0" y="2"/>
                      <a:pt x="0" y="3"/>
                      <a:pt x="0" y="5"/>
                    </a:cubicBezTo>
                    <a:cubicBezTo>
                      <a:pt x="0" y="6"/>
                      <a:pt x="0" y="7"/>
                      <a:pt x="0" y="8"/>
                    </a:cubicBezTo>
                    <a:cubicBezTo>
                      <a:pt x="0" y="6"/>
                      <a:pt x="0" y="4"/>
                      <a:pt x="0" y="3"/>
                    </a:cubicBezTo>
                    <a:cubicBezTo>
                      <a:pt x="0" y="2"/>
                      <a:pt x="0" y="2"/>
                      <a:pt x="0" y="2"/>
                    </a:cubicBezTo>
                    <a:cubicBezTo>
                      <a:pt x="0" y="1"/>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0" name="Freeform 3162"/>
              <p:cNvSpPr>
                <a:spLocks noEditPoints="1"/>
              </p:cNvSpPr>
              <p:nvPr/>
            </p:nvSpPr>
            <p:spPr bwMode="auto">
              <a:xfrm>
                <a:off x="1229" y="3627"/>
                <a:ext cx="2" cy="28"/>
              </a:xfrm>
              <a:custGeom>
                <a:avLst/>
                <a:gdLst>
                  <a:gd name="T0" fmla="*/ 1 w 1"/>
                  <a:gd name="T1" fmla="*/ 6 h 13"/>
                  <a:gd name="T2" fmla="*/ 0 w 1"/>
                  <a:gd name="T3" fmla="*/ 12 h 13"/>
                  <a:gd name="T4" fmla="*/ 0 w 1"/>
                  <a:gd name="T5" fmla="*/ 13 h 13"/>
                  <a:gd name="T6" fmla="*/ 1 w 1"/>
                  <a:gd name="T7" fmla="*/ 7 h 13"/>
                  <a:gd name="T8" fmla="*/ 1 w 1"/>
                  <a:gd name="T9" fmla="*/ 6 h 13"/>
                  <a:gd name="T10" fmla="*/ 0 w 1"/>
                  <a:gd name="T11" fmla="*/ 0 h 13"/>
                  <a:gd name="T12" fmla="*/ 0 w 1"/>
                  <a:gd name="T13" fmla="*/ 1 h 13"/>
                  <a:gd name="T14" fmla="*/ 0 w 1"/>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3">
                    <a:moveTo>
                      <a:pt x="1" y="6"/>
                    </a:moveTo>
                    <a:cubicBezTo>
                      <a:pt x="0" y="8"/>
                      <a:pt x="0" y="10"/>
                      <a:pt x="0" y="12"/>
                    </a:cubicBezTo>
                    <a:cubicBezTo>
                      <a:pt x="0" y="13"/>
                      <a:pt x="0" y="13"/>
                      <a:pt x="0" y="13"/>
                    </a:cubicBezTo>
                    <a:cubicBezTo>
                      <a:pt x="0" y="11"/>
                      <a:pt x="0" y="9"/>
                      <a:pt x="1" y="7"/>
                    </a:cubicBezTo>
                    <a:cubicBezTo>
                      <a:pt x="1" y="7"/>
                      <a:pt x="1" y="7"/>
                      <a:pt x="1" y="6"/>
                    </a:cubicBezTo>
                    <a:close/>
                    <a:moveTo>
                      <a:pt x="0" y="0"/>
                    </a:moveTo>
                    <a:cubicBezTo>
                      <a:pt x="0" y="1"/>
                      <a:pt x="0" y="1"/>
                      <a:pt x="0" y="1"/>
                    </a:cubicBezTo>
                    <a:cubicBezTo>
                      <a:pt x="0" y="0"/>
                      <a:pt x="0" y="0"/>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1" name="Rectangle 3163"/>
              <p:cNvSpPr>
                <a:spLocks noChangeArrowheads="1"/>
              </p:cNvSpPr>
              <p:nvPr/>
            </p:nvSpPr>
            <p:spPr bwMode="auto">
              <a:xfrm>
                <a:off x="1233" y="3708"/>
                <a:ext cx="1" cy="2"/>
              </a:xfrm>
              <a:prstGeom prst="rect">
                <a:avLst/>
              </a:prstGeom>
              <a:solidFill>
                <a:srgbClr val="9A3D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2" name="Freeform 3164"/>
              <p:cNvSpPr>
                <a:spLocks/>
              </p:cNvSpPr>
              <p:nvPr/>
            </p:nvSpPr>
            <p:spPr bwMode="auto">
              <a:xfrm>
                <a:off x="1229" y="3629"/>
                <a:ext cx="0" cy="13"/>
              </a:xfrm>
              <a:custGeom>
                <a:avLst/>
                <a:gdLst>
                  <a:gd name="T0" fmla="*/ 0 h 6"/>
                  <a:gd name="T1" fmla="*/ 5 h 6"/>
                  <a:gd name="T2" fmla="*/ 6 h 6"/>
                  <a:gd name="T3" fmla="*/ 0 h 6"/>
                </a:gdLst>
                <a:ahLst/>
                <a:cxnLst>
                  <a:cxn ang="0">
                    <a:pos x="0" y="T0"/>
                  </a:cxn>
                  <a:cxn ang="0">
                    <a:pos x="0" y="T1"/>
                  </a:cxn>
                  <a:cxn ang="0">
                    <a:pos x="0" y="T2"/>
                  </a:cxn>
                  <a:cxn ang="0">
                    <a:pos x="0" y="T3"/>
                  </a:cxn>
                </a:cxnLst>
                <a:rect l="0" t="0" r="r" b="b"/>
                <a:pathLst>
                  <a:path h="6">
                    <a:moveTo>
                      <a:pt x="0" y="0"/>
                    </a:moveTo>
                    <a:cubicBezTo>
                      <a:pt x="0" y="1"/>
                      <a:pt x="0" y="3"/>
                      <a:pt x="0" y="5"/>
                    </a:cubicBezTo>
                    <a:cubicBezTo>
                      <a:pt x="0" y="5"/>
                      <a:pt x="0" y="6"/>
                      <a:pt x="0" y="6"/>
                    </a:cubicBezTo>
                    <a:cubicBezTo>
                      <a:pt x="0" y="4"/>
                      <a:pt x="0" y="2"/>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3" name="Freeform 3165"/>
              <p:cNvSpPr>
                <a:spLocks/>
              </p:cNvSpPr>
              <p:nvPr/>
            </p:nvSpPr>
            <p:spPr bwMode="auto">
              <a:xfrm>
                <a:off x="1229" y="3627"/>
                <a:ext cx="2" cy="26"/>
              </a:xfrm>
              <a:custGeom>
                <a:avLst/>
                <a:gdLst>
                  <a:gd name="T0" fmla="*/ 0 w 1"/>
                  <a:gd name="T1" fmla="*/ 0 h 12"/>
                  <a:gd name="T2" fmla="*/ 0 w 1"/>
                  <a:gd name="T3" fmla="*/ 1 h 12"/>
                  <a:gd name="T4" fmla="*/ 0 w 1"/>
                  <a:gd name="T5" fmla="*/ 7 h 12"/>
                  <a:gd name="T6" fmla="*/ 0 w 1"/>
                  <a:gd name="T7" fmla="*/ 12 h 12"/>
                  <a:gd name="T8" fmla="*/ 1 w 1"/>
                  <a:gd name="T9" fmla="*/ 6 h 12"/>
                  <a:gd name="T10" fmla="*/ 0 w 1"/>
                  <a:gd name="T11" fmla="*/ 2 h 12"/>
                  <a:gd name="T12" fmla="*/ 0 w 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 h="12">
                    <a:moveTo>
                      <a:pt x="0" y="0"/>
                    </a:moveTo>
                    <a:cubicBezTo>
                      <a:pt x="0" y="1"/>
                      <a:pt x="0" y="1"/>
                      <a:pt x="0" y="1"/>
                    </a:cubicBezTo>
                    <a:cubicBezTo>
                      <a:pt x="0" y="3"/>
                      <a:pt x="0" y="5"/>
                      <a:pt x="0" y="7"/>
                    </a:cubicBezTo>
                    <a:cubicBezTo>
                      <a:pt x="0" y="9"/>
                      <a:pt x="0" y="11"/>
                      <a:pt x="0" y="12"/>
                    </a:cubicBezTo>
                    <a:cubicBezTo>
                      <a:pt x="0" y="10"/>
                      <a:pt x="0" y="8"/>
                      <a:pt x="1" y="6"/>
                    </a:cubicBezTo>
                    <a:cubicBezTo>
                      <a:pt x="0" y="5"/>
                      <a:pt x="0" y="3"/>
                      <a:pt x="0" y="2"/>
                    </a:cubicBezTo>
                    <a:cubicBezTo>
                      <a:pt x="0" y="1"/>
                      <a:pt x="0" y="1"/>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4" name="Freeform 3166"/>
              <p:cNvSpPr>
                <a:spLocks/>
              </p:cNvSpPr>
              <p:nvPr/>
            </p:nvSpPr>
            <p:spPr bwMode="auto">
              <a:xfrm>
                <a:off x="1220" y="3546"/>
                <a:ext cx="9" cy="66"/>
              </a:xfrm>
              <a:custGeom>
                <a:avLst/>
                <a:gdLst>
                  <a:gd name="T0" fmla="*/ 0 w 4"/>
                  <a:gd name="T1" fmla="*/ 0 h 31"/>
                  <a:gd name="T2" fmla="*/ 0 w 4"/>
                  <a:gd name="T3" fmla="*/ 2 h 31"/>
                  <a:gd name="T4" fmla="*/ 2 w 4"/>
                  <a:gd name="T5" fmla="*/ 13 h 31"/>
                  <a:gd name="T6" fmla="*/ 3 w 4"/>
                  <a:gd name="T7" fmla="*/ 31 h 31"/>
                  <a:gd name="T8" fmla="*/ 4 w 4"/>
                  <a:gd name="T9" fmla="*/ 31 h 31"/>
                  <a:gd name="T10" fmla="*/ 4 w 4"/>
                  <a:gd name="T11" fmla="*/ 29 h 31"/>
                  <a:gd name="T12" fmla="*/ 3 w 4"/>
                  <a:gd name="T13" fmla="*/ 16 h 31"/>
                  <a:gd name="T14" fmla="*/ 0 w 4"/>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1">
                    <a:moveTo>
                      <a:pt x="0" y="0"/>
                    </a:moveTo>
                    <a:cubicBezTo>
                      <a:pt x="0" y="1"/>
                      <a:pt x="0" y="1"/>
                      <a:pt x="0" y="2"/>
                    </a:cubicBezTo>
                    <a:cubicBezTo>
                      <a:pt x="1" y="6"/>
                      <a:pt x="1" y="10"/>
                      <a:pt x="2" y="13"/>
                    </a:cubicBezTo>
                    <a:cubicBezTo>
                      <a:pt x="3" y="20"/>
                      <a:pt x="3" y="25"/>
                      <a:pt x="3" y="31"/>
                    </a:cubicBezTo>
                    <a:cubicBezTo>
                      <a:pt x="4" y="31"/>
                      <a:pt x="4" y="31"/>
                      <a:pt x="4" y="31"/>
                    </a:cubicBezTo>
                    <a:cubicBezTo>
                      <a:pt x="4" y="31"/>
                      <a:pt x="4" y="31"/>
                      <a:pt x="4" y="29"/>
                    </a:cubicBezTo>
                    <a:cubicBezTo>
                      <a:pt x="4" y="25"/>
                      <a:pt x="4" y="21"/>
                      <a:pt x="3" y="16"/>
                    </a:cubicBezTo>
                    <a:cubicBezTo>
                      <a:pt x="2" y="11"/>
                      <a:pt x="1" y="6"/>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5" name="Freeform 3167"/>
              <p:cNvSpPr>
                <a:spLocks/>
              </p:cNvSpPr>
              <p:nvPr/>
            </p:nvSpPr>
            <p:spPr bwMode="auto">
              <a:xfrm>
                <a:off x="1210" y="3512"/>
                <a:ext cx="4" cy="17"/>
              </a:xfrm>
              <a:custGeom>
                <a:avLst/>
                <a:gdLst>
                  <a:gd name="T0" fmla="*/ 0 w 2"/>
                  <a:gd name="T1" fmla="*/ 0 h 8"/>
                  <a:gd name="T2" fmla="*/ 2 w 2"/>
                  <a:gd name="T3" fmla="*/ 8 h 8"/>
                  <a:gd name="T4" fmla="*/ 2 w 2"/>
                  <a:gd name="T5" fmla="*/ 7 h 8"/>
                  <a:gd name="T6" fmla="*/ 0 w 2"/>
                  <a:gd name="T7" fmla="*/ 0 h 8"/>
                </a:gdLst>
                <a:ahLst/>
                <a:cxnLst>
                  <a:cxn ang="0">
                    <a:pos x="T0" y="T1"/>
                  </a:cxn>
                  <a:cxn ang="0">
                    <a:pos x="T2" y="T3"/>
                  </a:cxn>
                  <a:cxn ang="0">
                    <a:pos x="T4" y="T5"/>
                  </a:cxn>
                  <a:cxn ang="0">
                    <a:pos x="T6" y="T7"/>
                  </a:cxn>
                </a:cxnLst>
                <a:rect l="0" t="0" r="r" b="b"/>
                <a:pathLst>
                  <a:path w="2" h="8">
                    <a:moveTo>
                      <a:pt x="0" y="0"/>
                    </a:moveTo>
                    <a:cubicBezTo>
                      <a:pt x="1" y="2"/>
                      <a:pt x="2" y="5"/>
                      <a:pt x="2" y="8"/>
                    </a:cubicBezTo>
                    <a:cubicBezTo>
                      <a:pt x="2" y="7"/>
                      <a:pt x="2" y="7"/>
                      <a:pt x="2" y="7"/>
                    </a:cubicBezTo>
                    <a:cubicBezTo>
                      <a:pt x="1" y="4"/>
                      <a:pt x="1" y="2"/>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6" name="Freeform 3168"/>
              <p:cNvSpPr>
                <a:spLocks noEditPoints="1"/>
              </p:cNvSpPr>
              <p:nvPr/>
            </p:nvSpPr>
            <p:spPr bwMode="auto">
              <a:xfrm>
                <a:off x="1214" y="3512"/>
                <a:ext cx="19" cy="162"/>
              </a:xfrm>
              <a:custGeom>
                <a:avLst/>
                <a:gdLst>
                  <a:gd name="T0" fmla="*/ 9 w 9"/>
                  <a:gd name="T1" fmla="*/ 63 h 76"/>
                  <a:gd name="T2" fmla="*/ 8 w 9"/>
                  <a:gd name="T3" fmla="*/ 67 h 76"/>
                  <a:gd name="T4" fmla="*/ 9 w 9"/>
                  <a:gd name="T5" fmla="*/ 76 h 76"/>
                  <a:gd name="T6" fmla="*/ 9 w 9"/>
                  <a:gd name="T7" fmla="*/ 72 h 76"/>
                  <a:gd name="T8" fmla="*/ 9 w 9"/>
                  <a:gd name="T9" fmla="*/ 63 h 76"/>
                  <a:gd name="T10" fmla="*/ 6 w 9"/>
                  <a:gd name="T11" fmla="*/ 22 h 76"/>
                  <a:gd name="T12" fmla="*/ 7 w 9"/>
                  <a:gd name="T13" fmla="*/ 32 h 76"/>
                  <a:gd name="T14" fmla="*/ 8 w 9"/>
                  <a:gd name="T15" fmla="*/ 49 h 76"/>
                  <a:gd name="T16" fmla="*/ 9 w 9"/>
                  <a:gd name="T17" fmla="*/ 45 h 76"/>
                  <a:gd name="T18" fmla="*/ 9 w 9"/>
                  <a:gd name="T19" fmla="*/ 44 h 76"/>
                  <a:gd name="T20" fmla="*/ 8 w 9"/>
                  <a:gd name="T21" fmla="*/ 32 h 76"/>
                  <a:gd name="T22" fmla="*/ 6 w 9"/>
                  <a:gd name="T23" fmla="*/ 22 h 76"/>
                  <a:gd name="T24" fmla="*/ 0 w 9"/>
                  <a:gd name="T25" fmla="*/ 0 h 76"/>
                  <a:gd name="T26" fmla="*/ 3 w 9"/>
                  <a:gd name="T27" fmla="*/ 12 h 76"/>
                  <a:gd name="T28" fmla="*/ 3 w 9"/>
                  <a:gd name="T29" fmla="*/ 11 h 76"/>
                  <a:gd name="T30" fmla="*/ 0 w 9"/>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6">
                    <a:moveTo>
                      <a:pt x="9" y="63"/>
                    </a:moveTo>
                    <a:cubicBezTo>
                      <a:pt x="9" y="64"/>
                      <a:pt x="9" y="65"/>
                      <a:pt x="8" y="67"/>
                    </a:cubicBezTo>
                    <a:cubicBezTo>
                      <a:pt x="9" y="70"/>
                      <a:pt x="9" y="73"/>
                      <a:pt x="9" y="76"/>
                    </a:cubicBezTo>
                    <a:cubicBezTo>
                      <a:pt x="9" y="75"/>
                      <a:pt x="9" y="73"/>
                      <a:pt x="9" y="72"/>
                    </a:cubicBezTo>
                    <a:cubicBezTo>
                      <a:pt x="9" y="69"/>
                      <a:pt x="9" y="66"/>
                      <a:pt x="9" y="63"/>
                    </a:cubicBezTo>
                    <a:close/>
                    <a:moveTo>
                      <a:pt x="6" y="22"/>
                    </a:moveTo>
                    <a:cubicBezTo>
                      <a:pt x="6" y="25"/>
                      <a:pt x="7" y="29"/>
                      <a:pt x="7" y="32"/>
                    </a:cubicBezTo>
                    <a:cubicBezTo>
                      <a:pt x="8" y="38"/>
                      <a:pt x="8" y="43"/>
                      <a:pt x="8" y="49"/>
                    </a:cubicBezTo>
                    <a:cubicBezTo>
                      <a:pt x="8" y="47"/>
                      <a:pt x="8" y="46"/>
                      <a:pt x="9" y="45"/>
                    </a:cubicBezTo>
                    <a:cubicBezTo>
                      <a:pt x="9" y="44"/>
                      <a:pt x="9" y="44"/>
                      <a:pt x="9" y="44"/>
                    </a:cubicBezTo>
                    <a:cubicBezTo>
                      <a:pt x="9" y="40"/>
                      <a:pt x="9" y="36"/>
                      <a:pt x="8" y="32"/>
                    </a:cubicBezTo>
                    <a:cubicBezTo>
                      <a:pt x="7" y="29"/>
                      <a:pt x="7" y="25"/>
                      <a:pt x="6" y="22"/>
                    </a:cubicBezTo>
                    <a:close/>
                    <a:moveTo>
                      <a:pt x="0" y="0"/>
                    </a:moveTo>
                    <a:cubicBezTo>
                      <a:pt x="1" y="3"/>
                      <a:pt x="2" y="7"/>
                      <a:pt x="3" y="12"/>
                    </a:cubicBezTo>
                    <a:cubicBezTo>
                      <a:pt x="3" y="11"/>
                      <a:pt x="3" y="11"/>
                      <a:pt x="3" y="11"/>
                    </a:cubicBezTo>
                    <a:cubicBezTo>
                      <a:pt x="2" y="7"/>
                      <a:pt x="1" y="3"/>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7" name="Freeform 3169"/>
              <p:cNvSpPr>
                <a:spLocks noEditPoints="1"/>
              </p:cNvSpPr>
              <p:nvPr/>
            </p:nvSpPr>
            <p:spPr bwMode="auto">
              <a:xfrm>
                <a:off x="1231" y="3608"/>
                <a:ext cx="2" cy="47"/>
              </a:xfrm>
              <a:custGeom>
                <a:avLst/>
                <a:gdLst>
                  <a:gd name="T0" fmla="*/ 1 w 1"/>
                  <a:gd name="T1" fmla="*/ 6 h 22"/>
                  <a:gd name="T2" fmla="*/ 0 w 1"/>
                  <a:gd name="T3" fmla="*/ 12 h 22"/>
                  <a:gd name="T4" fmla="*/ 0 w 1"/>
                  <a:gd name="T5" fmla="*/ 22 h 22"/>
                  <a:gd name="T6" fmla="*/ 1 w 1"/>
                  <a:gd name="T7" fmla="*/ 18 h 22"/>
                  <a:gd name="T8" fmla="*/ 1 w 1"/>
                  <a:gd name="T9" fmla="*/ 11 h 22"/>
                  <a:gd name="T10" fmla="*/ 1 w 1"/>
                  <a:gd name="T11" fmla="*/ 6 h 22"/>
                  <a:gd name="T12" fmla="*/ 1 w 1"/>
                  <a:gd name="T13" fmla="*/ 0 h 22"/>
                  <a:gd name="T14" fmla="*/ 0 w 1"/>
                  <a:gd name="T15" fmla="*/ 4 h 22"/>
                  <a:gd name="T16" fmla="*/ 0 w 1"/>
                  <a:gd name="T17" fmla="*/ 5 h 22"/>
                  <a:gd name="T18" fmla="*/ 1 w 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2">
                    <a:moveTo>
                      <a:pt x="1" y="6"/>
                    </a:moveTo>
                    <a:cubicBezTo>
                      <a:pt x="1" y="8"/>
                      <a:pt x="0" y="10"/>
                      <a:pt x="0" y="12"/>
                    </a:cubicBezTo>
                    <a:cubicBezTo>
                      <a:pt x="0" y="15"/>
                      <a:pt x="0" y="18"/>
                      <a:pt x="0" y="22"/>
                    </a:cubicBezTo>
                    <a:cubicBezTo>
                      <a:pt x="1" y="20"/>
                      <a:pt x="1" y="19"/>
                      <a:pt x="1" y="18"/>
                    </a:cubicBezTo>
                    <a:cubicBezTo>
                      <a:pt x="1" y="16"/>
                      <a:pt x="1" y="13"/>
                      <a:pt x="1" y="11"/>
                    </a:cubicBezTo>
                    <a:cubicBezTo>
                      <a:pt x="1" y="9"/>
                      <a:pt x="1" y="8"/>
                      <a:pt x="1" y="6"/>
                    </a:cubicBezTo>
                    <a:close/>
                    <a:moveTo>
                      <a:pt x="1" y="0"/>
                    </a:moveTo>
                    <a:cubicBezTo>
                      <a:pt x="0" y="1"/>
                      <a:pt x="0" y="2"/>
                      <a:pt x="0" y="4"/>
                    </a:cubicBezTo>
                    <a:cubicBezTo>
                      <a:pt x="0" y="4"/>
                      <a:pt x="0" y="4"/>
                      <a:pt x="0" y="5"/>
                    </a:cubicBezTo>
                    <a:cubicBezTo>
                      <a:pt x="0" y="3"/>
                      <a:pt x="0" y="1"/>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8" name="Freeform 3170"/>
              <p:cNvSpPr>
                <a:spLocks noEditPoints="1"/>
              </p:cNvSpPr>
              <p:nvPr/>
            </p:nvSpPr>
            <p:spPr bwMode="auto">
              <a:xfrm>
                <a:off x="1231" y="3606"/>
                <a:ext cx="2" cy="28"/>
              </a:xfrm>
              <a:custGeom>
                <a:avLst/>
                <a:gdLst>
                  <a:gd name="T0" fmla="*/ 1 w 1"/>
                  <a:gd name="T1" fmla="*/ 6 h 13"/>
                  <a:gd name="T2" fmla="*/ 0 w 1"/>
                  <a:gd name="T3" fmla="*/ 12 h 13"/>
                  <a:gd name="T4" fmla="*/ 0 w 1"/>
                  <a:gd name="T5" fmla="*/ 13 h 13"/>
                  <a:gd name="T6" fmla="*/ 1 w 1"/>
                  <a:gd name="T7" fmla="*/ 7 h 13"/>
                  <a:gd name="T8" fmla="*/ 1 w 1"/>
                  <a:gd name="T9" fmla="*/ 6 h 13"/>
                  <a:gd name="T10" fmla="*/ 1 w 1"/>
                  <a:gd name="T11" fmla="*/ 0 h 13"/>
                  <a:gd name="T12" fmla="*/ 1 w 1"/>
                  <a:gd name="T13" fmla="*/ 1 h 13"/>
                  <a:gd name="T14" fmla="*/ 0 w 1"/>
                  <a:gd name="T15" fmla="*/ 6 h 13"/>
                  <a:gd name="T16" fmla="*/ 0 w 1"/>
                  <a:gd name="T17" fmla="*/ 7 h 13"/>
                  <a:gd name="T18" fmla="*/ 1 w 1"/>
                  <a:gd name="T19" fmla="*/ 2 h 13"/>
                  <a:gd name="T20" fmla="*/ 1 w 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3">
                    <a:moveTo>
                      <a:pt x="1" y="6"/>
                    </a:moveTo>
                    <a:cubicBezTo>
                      <a:pt x="1" y="8"/>
                      <a:pt x="0" y="10"/>
                      <a:pt x="0" y="12"/>
                    </a:cubicBezTo>
                    <a:cubicBezTo>
                      <a:pt x="0" y="12"/>
                      <a:pt x="0" y="13"/>
                      <a:pt x="0" y="13"/>
                    </a:cubicBezTo>
                    <a:cubicBezTo>
                      <a:pt x="0" y="11"/>
                      <a:pt x="1" y="9"/>
                      <a:pt x="1" y="7"/>
                    </a:cubicBezTo>
                    <a:cubicBezTo>
                      <a:pt x="1" y="7"/>
                      <a:pt x="1" y="7"/>
                      <a:pt x="1" y="6"/>
                    </a:cubicBezTo>
                    <a:close/>
                    <a:moveTo>
                      <a:pt x="1" y="0"/>
                    </a:moveTo>
                    <a:cubicBezTo>
                      <a:pt x="1" y="1"/>
                      <a:pt x="1" y="1"/>
                      <a:pt x="1" y="1"/>
                    </a:cubicBezTo>
                    <a:cubicBezTo>
                      <a:pt x="0" y="2"/>
                      <a:pt x="0" y="4"/>
                      <a:pt x="0" y="6"/>
                    </a:cubicBezTo>
                    <a:cubicBezTo>
                      <a:pt x="0" y="7"/>
                      <a:pt x="0" y="7"/>
                      <a:pt x="0" y="7"/>
                    </a:cubicBezTo>
                    <a:cubicBezTo>
                      <a:pt x="0" y="5"/>
                      <a:pt x="1" y="3"/>
                      <a:pt x="1" y="2"/>
                    </a:cubicBezTo>
                    <a:cubicBezTo>
                      <a:pt x="1" y="1"/>
                      <a:pt x="1" y="0"/>
                      <a:pt x="1"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9" name="Freeform 3171"/>
              <p:cNvSpPr>
                <a:spLocks/>
              </p:cNvSpPr>
              <p:nvPr/>
            </p:nvSpPr>
            <p:spPr bwMode="auto">
              <a:xfrm>
                <a:off x="1231" y="3610"/>
                <a:ext cx="2" cy="21"/>
              </a:xfrm>
              <a:custGeom>
                <a:avLst/>
                <a:gdLst>
                  <a:gd name="T0" fmla="*/ 1 w 1"/>
                  <a:gd name="T1" fmla="*/ 0 h 10"/>
                  <a:gd name="T2" fmla="*/ 0 w 1"/>
                  <a:gd name="T3" fmla="*/ 5 h 10"/>
                  <a:gd name="T4" fmla="*/ 0 w 1"/>
                  <a:gd name="T5" fmla="*/ 10 h 10"/>
                  <a:gd name="T6" fmla="*/ 0 w 1"/>
                  <a:gd name="T7" fmla="*/ 10 h 10"/>
                  <a:gd name="T8" fmla="*/ 1 w 1"/>
                  <a:gd name="T9" fmla="*/ 4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1" y="1"/>
                      <a:pt x="0" y="3"/>
                      <a:pt x="0" y="5"/>
                    </a:cubicBezTo>
                    <a:cubicBezTo>
                      <a:pt x="0" y="6"/>
                      <a:pt x="0" y="8"/>
                      <a:pt x="0" y="10"/>
                    </a:cubicBezTo>
                    <a:cubicBezTo>
                      <a:pt x="0" y="10"/>
                      <a:pt x="0" y="10"/>
                      <a:pt x="0" y="10"/>
                    </a:cubicBezTo>
                    <a:cubicBezTo>
                      <a:pt x="0" y="8"/>
                      <a:pt x="1" y="6"/>
                      <a:pt x="1" y="4"/>
                    </a:cubicBezTo>
                    <a:cubicBezTo>
                      <a:pt x="1" y="3"/>
                      <a:pt x="1" y="1"/>
                      <a:pt x="1" y="0"/>
                    </a:cubicBezTo>
                    <a:close/>
                  </a:path>
                </a:pathLst>
              </a:custGeom>
              <a:solidFill>
                <a:srgbClr val="66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0" name="Freeform 3172"/>
              <p:cNvSpPr>
                <a:spLocks/>
              </p:cNvSpPr>
              <p:nvPr/>
            </p:nvSpPr>
            <p:spPr bwMode="auto">
              <a:xfrm>
                <a:off x="1220" y="3536"/>
                <a:ext cx="9" cy="44"/>
              </a:xfrm>
              <a:custGeom>
                <a:avLst/>
                <a:gdLst>
                  <a:gd name="T0" fmla="*/ 0 w 4"/>
                  <a:gd name="T1" fmla="*/ 0 h 21"/>
                  <a:gd name="T2" fmla="*/ 0 w 4"/>
                  <a:gd name="T3" fmla="*/ 1 h 21"/>
                  <a:gd name="T4" fmla="*/ 3 w 4"/>
                  <a:gd name="T5" fmla="*/ 18 h 21"/>
                  <a:gd name="T6" fmla="*/ 4 w 4"/>
                  <a:gd name="T7" fmla="*/ 21 h 21"/>
                  <a:gd name="T8" fmla="*/ 3 w 4"/>
                  <a:gd name="T9" fmla="*/ 11 h 21"/>
                  <a:gd name="T10" fmla="*/ 0 w 4"/>
                  <a:gd name="T11" fmla="*/ 0 h 21"/>
                </a:gdLst>
                <a:ahLst/>
                <a:cxnLst>
                  <a:cxn ang="0">
                    <a:pos x="T0" y="T1"/>
                  </a:cxn>
                  <a:cxn ang="0">
                    <a:pos x="T2" y="T3"/>
                  </a:cxn>
                  <a:cxn ang="0">
                    <a:pos x="T4" y="T5"/>
                  </a:cxn>
                  <a:cxn ang="0">
                    <a:pos x="T6" y="T7"/>
                  </a:cxn>
                  <a:cxn ang="0">
                    <a:pos x="T8" y="T9"/>
                  </a:cxn>
                  <a:cxn ang="0">
                    <a:pos x="T10" y="T11"/>
                  </a:cxn>
                </a:cxnLst>
                <a:rect l="0" t="0" r="r" b="b"/>
                <a:pathLst>
                  <a:path w="4" h="21">
                    <a:moveTo>
                      <a:pt x="0" y="0"/>
                    </a:moveTo>
                    <a:cubicBezTo>
                      <a:pt x="0" y="1"/>
                      <a:pt x="0" y="1"/>
                      <a:pt x="0" y="1"/>
                    </a:cubicBezTo>
                    <a:cubicBezTo>
                      <a:pt x="1" y="6"/>
                      <a:pt x="3" y="13"/>
                      <a:pt x="3" y="18"/>
                    </a:cubicBezTo>
                    <a:cubicBezTo>
                      <a:pt x="4" y="19"/>
                      <a:pt x="4" y="20"/>
                      <a:pt x="4" y="21"/>
                    </a:cubicBezTo>
                    <a:cubicBezTo>
                      <a:pt x="4" y="18"/>
                      <a:pt x="3" y="14"/>
                      <a:pt x="3" y="11"/>
                    </a:cubicBezTo>
                    <a:cubicBezTo>
                      <a:pt x="2" y="7"/>
                      <a:pt x="1" y="3"/>
                      <a:pt x="0"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1" name="Freeform 3173"/>
              <p:cNvSpPr>
                <a:spLocks noEditPoints="1"/>
              </p:cNvSpPr>
              <p:nvPr/>
            </p:nvSpPr>
            <p:spPr bwMode="auto">
              <a:xfrm>
                <a:off x="1233" y="3668"/>
                <a:ext cx="2" cy="17"/>
              </a:xfrm>
              <a:custGeom>
                <a:avLst/>
                <a:gdLst>
                  <a:gd name="T0" fmla="*/ 1 w 1"/>
                  <a:gd name="T1" fmla="*/ 6 h 8"/>
                  <a:gd name="T2" fmla="*/ 0 w 1"/>
                  <a:gd name="T3" fmla="*/ 8 h 8"/>
                  <a:gd name="T4" fmla="*/ 0 w 1"/>
                  <a:gd name="T5" fmla="*/ 8 h 8"/>
                  <a:gd name="T6" fmla="*/ 1 w 1"/>
                  <a:gd name="T7" fmla="*/ 7 h 8"/>
                  <a:gd name="T8" fmla="*/ 1 w 1"/>
                  <a:gd name="T9" fmla="*/ 6 h 8"/>
                  <a:gd name="T10" fmla="*/ 0 w 1"/>
                  <a:gd name="T11" fmla="*/ 0 h 8"/>
                  <a:gd name="T12" fmla="*/ 0 w 1"/>
                  <a:gd name="T13" fmla="*/ 3 h 8"/>
                  <a:gd name="T14" fmla="*/ 0 w 1"/>
                  <a:gd name="T15" fmla="*/ 7 h 8"/>
                  <a:gd name="T16" fmla="*/ 1 w 1"/>
                  <a:gd name="T17" fmla="*/ 4 h 8"/>
                  <a:gd name="T18" fmla="*/ 0 w 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8">
                    <a:moveTo>
                      <a:pt x="1" y="6"/>
                    </a:moveTo>
                    <a:cubicBezTo>
                      <a:pt x="1" y="6"/>
                      <a:pt x="0" y="7"/>
                      <a:pt x="0" y="8"/>
                    </a:cubicBezTo>
                    <a:cubicBezTo>
                      <a:pt x="0" y="8"/>
                      <a:pt x="0" y="8"/>
                      <a:pt x="0" y="8"/>
                    </a:cubicBezTo>
                    <a:cubicBezTo>
                      <a:pt x="0" y="8"/>
                      <a:pt x="1" y="8"/>
                      <a:pt x="1" y="7"/>
                    </a:cubicBezTo>
                    <a:cubicBezTo>
                      <a:pt x="1" y="7"/>
                      <a:pt x="1" y="6"/>
                      <a:pt x="1" y="6"/>
                    </a:cubicBezTo>
                    <a:close/>
                    <a:moveTo>
                      <a:pt x="0" y="0"/>
                    </a:moveTo>
                    <a:cubicBezTo>
                      <a:pt x="0" y="1"/>
                      <a:pt x="0" y="2"/>
                      <a:pt x="0" y="3"/>
                    </a:cubicBezTo>
                    <a:cubicBezTo>
                      <a:pt x="0" y="4"/>
                      <a:pt x="0" y="6"/>
                      <a:pt x="0" y="7"/>
                    </a:cubicBezTo>
                    <a:cubicBezTo>
                      <a:pt x="0" y="6"/>
                      <a:pt x="0" y="5"/>
                      <a:pt x="1" y="4"/>
                    </a:cubicBezTo>
                    <a:cubicBezTo>
                      <a:pt x="0" y="3"/>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2" name="Freeform 3174"/>
              <p:cNvSpPr>
                <a:spLocks/>
              </p:cNvSpPr>
              <p:nvPr/>
            </p:nvSpPr>
            <p:spPr bwMode="auto">
              <a:xfrm>
                <a:off x="1233" y="3682"/>
                <a:ext cx="2" cy="11"/>
              </a:xfrm>
              <a:custGeom>
                <a:avLst/>
                <a:gdLst>
                  <a:gd name="T0" fmla="*/ 1 w 1"/>
                  <a:gd name="T1" fmla="*/ 0 h 5"/>
                  <a:gd name="T2" fmla="*/ 0 w 1"/>
                  <a:gd name="T3" fmla="*/ 1 h 5"/>
                  <a:gd name="T4" fmla="*/ 0 w 1"/>
                  <a:gd name="T5" fmla="*/ 2 h 5"/>
                  <a:gd name="T6" fmla="*/ 1 w 1"/>
                  <a:gd name="T7" fmla="*/ 5 h 5"/>
                  <a:gd name="T8" fmla="*/ 1 w 1"/>
                  <a:gd name="T9" fmla="*/ 4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1" y="1"/>
                      <a:pt x="0" y="1"/>
                      <a:pt x="0" y="1"/>
                    </a:cubicBezTo>
                    <a:cubicBezTo>
                      <a:pt x="0" y="2"/>
                      <a:pt x="0" y="2"/>
                      <a:pt x="0" y="2"/>
                    </a:cubicBezTo>
                    <a:cubicBezTo>
                      <a:pt x="1" y="3"/>
                      <a:pt x="1" y="4"/>
                      <a:pt x="1" y="5"/>
                    </a:cubicBezTo>
                    <a:cubicBezTo>
                      <a:pt x="1" y="5"/>
                      <a:pt x="1" y="4"/>
                      <a:pt x="1" y="4"/>
                    </a:cubicBezTo>
                    <a:cubicBezTo>
                      <a:pt x="1" y="3"/>
                      <a:pt x="1" y="1"/>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3" name="Rectangle 3175"/>
              <p:cNvSpPr>
                <a:spLocks noChangeArrowheads="1"/>
              </p:cNvSpPr>
              <p:nvPr/>
            </p:nvSpPr>
            <p:spPr bwMode="auto">
              <a:xfrm>
                <a:off x="1235" y="3699"/>
                <a:ext cx="1" cy="3"/>
              </a:xfrm>
              <a:prstGeom prst="rect">
                <a:avLst/>
              </a:prstGeom>
              <a:solidFill>
                <a:srgbClr val="A1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4" name="Freeform 3176"/>
              <p:cNvSpPr>
                <a:spLocks/>
              </p:cNvSpPr>
              <p:nvPr/>
            </p:nvSpPr>
            <p:spPr bwMode="auto">
              <a:xfrm>
                <a:off x="1235" y="3693"/>
                <a:ext cx="0" cy="4"/>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1"/>
                      <a:pt x="0" y="2"/>
                      <a:pt x="0" y="2"/>
                    </a:cubicBezTo>
                    <a:cubicBezTo>
                      <a:pt x="0" y="2"/>
                      <a:pt x="0" y="2"/>
                      <a:pt x="0" y="2"/>
                    </a:cubicBezTo>
                    <a:cubicBezTo>
                      <a:pt x="0" y="1"/>
                      <a:pt x="0" y="0"/>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5" name="Freeform 3177"/>
              <p:cNvSpPr>
                <a:spLocks/>
              </p:cNvSpPr>
              <p:nvPr/>
            </p:nvSpPr>
            <p:spPr bwMode="auto">
              <a:xfrm>
                <a:off x="1235" y="3702"/>
                <a:ext cx="0" cy="6"/>
              </a:xfrm>
              <a:custGeom>
                <a:avLst/>
                <a:gdLst>
                  <a:gd name="T0" fmla="*/ 0 h 3"/>
                  <a:gd name="T1" fmla="*/ 0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2"/>
                      <a:pt x="0" y="2"/>
                      <a:pt x="0" y="2"/>
                    </a:cubicBezTo>
                    <a:cubicBezTo>
                      <a:pt x="0" y="2"/>
                      <a:pt x="0"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6" name="Freeform 3178"/>
              <p:cNvSpPr>
                <a:spLocks/>
              </p:cNvSpPr>
              <p:nvPr/>
            </p:nvSpPr>
            <p:spPr bwMode="auto">
              <a:xfrm>
                <a:off x="1235" y="3697"/>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4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7" name="Freeform 3179"/>
              <p:cNvSpPr>
                <a:spLocks/>
              </p:cNvSpPr>
              <p:nvPr/>
            </p:nvSpPr>
            <p:spPr bwMode="auto">
              <a:xfrm>
                <a:off x="1235" y="3697"/>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772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8" name="Freeform 3180"/>
              <p:cNvSpPr>
                <a:spLocks/>
              </p:cNvSpPr>
              <p:nvPr/>
            </p:nvSpPr>
            <p:spPr bwMode="auto">
              <a:xfrm>
                <a:off x="1235" y="370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9" name="Freeform 3181"/>
              <p:cNvSpPr>
                <a:spLocks noEditPoints="1"/>
              </p:cNvSpPr>
              <p:nvPr/>
            </p:nvSpPr>
            <p:spPr bwMode="auto">
              <a:xfrm>
                <a:off x="1218" y="3510"/>
                <a:ext cx="19" cy="119"/>
              </a:xfrm>
              <a:custGeom>
                <a:avLst/>
                <a:gdLst>
                  <a:gd name="T0" fmla="*/ 9 w 9"/>
                  <a:gd name="T1" fmla="*/ 54 h 56"/>
                  <a:gd name="T2" fmla="*/ 9 w 9"/>
                  <a:gd name="T3" fmla="*/ 55 h 56"/>
                  <a:gd name="T4" fmla="*/ 9 w 9"/>
                  <a:gd name="T5" fmla="*/ 56 h 56"/>
                  <a:gd name="T6" fmla="*/ 9 w 9"/>
                  <a:gd name="T7" fmla="*/ 54 h 56"/>
                  <a:gd name="T8" fmla="*/ 9 w 9"/>
                  <a:gd name="T9" fmla="*/ 33 h 56"/>
                  <a:gd name="T10" fmla="*/ 9 w 9"/>
                  <a:gd name="T11" fmla="*/ 34 h 56"/>
                  <a:gd name="T12" fmla="*/ 9 w 9"/>
                  <a:gd name="T13" fmla="*/ 34 h 56"/>
                  <a:gd name="T14" fmla="*/ 9 w 9"/>
                  <a:gd name="T15" fmla="*/ 33 h 56"/>
                  <a:gd name="T16" fmla="*/ 0 w 9"/>
                  <a:gd name="T17" fmla="*/ 0 h 56"/>
                  <a:gd name="T18" fmla="*/ 7 w 9"/>
                  <a:gd name="T19" fmla="*/ 28 h 56"/>
                  <a:gd name="T20" fmla="*/ 8 w 9"/>
                  <a:gd name="T21" fmla="*/ 37 h 56"/>
                  <a:gd name="T22" fmla="*/ 9 w 9"/>
                  <a:gd name="T23" fmla="*/ 35 h 56"/>
                  <a:gd name="T24" fmla="*/ 8 w 9"/>
                  <a:gd name="T25" fmla="*/ 27 h 56"/>
                  <a:gd name="T26" fmla="*/ 0 w 9"/>
                  <a:gd name="T2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6">
                    <a:moveTo>
                      <a:pt x="9" y="54"/>
                    </a:moveTo>
                    <a:cubicBezTo>
                      <a:pt x="9" y="55"/>
                      <a:pt x="9" y="55"/>
                      <a:pt x="9" y="55"/>
                    </a:cubicBezTo>
                    <a:cubicBezTo>
                      <a:pt x="9" y="56"/>
                      <a:pt x="9" y="56"/>
                      <a:pt x="9" y="56"/>
                    </a:cubicBezTo>
                    <a:cubicBezTo>
                      <a:pt x="9" y="55"/>
                      <a:pt x="9" y="54"/>
                      <a:pt x="9" y="54"/>
                    </a:cubicBezTo>
                    <a:close/>
                    <a:moveTo>
                      <a:pt x="9" y="33"/>
                    </a:moveTo>
                    <a:cubicBezTo>
                      <a:pt x="9" y="33"/>
                      <a:pt x="9" y="34"/>
                      <a:pt x="9" y="34"/>
                    </a:cubicBezTo>
                    <a:cubicBezTo>
                      <a:pt x="9" y="34"/>
                      <a:pt x="9" y="34"/>
                      <a:pt x="9" y="34"/>
                    </a:cubicBezTo>
                    <a:lnTo>
                      <a:pt x="9" y="33"/>
                    </a:lnTo>
                    <a:close/>
                    <a:moveTo>
                      <a:pt x="0" y="0"/>
                    </a:moveTo>
                    <a:cubicBezTo>
                      <a:pt x="3" y="9"/>
                      <a:pt x="6" y="19"/>
                      <a:pt x="7" y="28"/>
                    </a:cubicBezTo>
                    <a:cubicBezTo>
                      <a:pt x="8" y="31"/>
                      <a:pt x="8" y="34"/>
                      <a:pt x="8" y="37"/>
                    </a:cubicBezTo>
                    <a:cubicBezTo>
                      <a:pt x="8" y="36"/>
                      <a:pt x="8" y="36"/>
                      <a:pt x="9" y="35"/>
                    </a:cubicBezTo>
                    <a:cubicBezTo>
                      <a:pt x="8" y="32"/>
                      <a:pt x="8" y="30"/>
                      <a:pt x="8" y="27"/>
                    </a:cubicBezTo>
                    <a:cubicBezTo>
                      <a:pt x="6" y="18"/>
                      <a:pt x="3" y="8"/>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0" name="Freeform 3182"/>
              <p:cNvSpPr>
                <a:spLocks/>
              </p:cNvSpPr>
              <p:nvPr/>
            </p:nvSpPr>
            <p:spPr bwMode="auto">
              <a:xfrm>
                <a:off x="1235" y="3591"/>
                <a:ext cx="2" cy="36"/>
              </a:xfrm>
              <a:custGeom>
                <a:avLst/>
                <a:gdLst>
                  <a:gd name="T0" fmla="*/ 1 w 1"/>
                  <a:gd name="T1" fmla="*/ 0 h 17"/>
                  <a:gd name="T2" fmla="*/ 1 w 1"/>
                  <a:gd name="T3" fmla="*/ 2 h 17"/>
                  <a:gd name="T4" fmla="*/ 1 w 1"/>
                  <a:gd name="T5" fmla="*/ 4 h 17"/>
                  <a:gd name="T6" fmla="*/ 1 w 1"/>
                  <a:gd name="T7" fmla="*/ 2 h 17"/>
                  <a:gd name="T8" fmla="*/ 1 w 1"/>
                  <a:gd name="T9" fmla="*/ 3 h 17"/>
                  <a:gd name="T10" fmla="*/ 0 w 1"/>
                  <a:gd name="T11" fmla="*/ 5 h 17"/>
                  <a:gd name="T12" fmla="*/ 1 w 1"/>
                  <a:gd name="T13" fmla="*/ 16 h 17"/>
                  <a:gd name="T14" fmla="*/ 1 w 1"/>
                  <a:gd name="T15" fmla="*/ 17 h 17"/>
                  <a:gd name="T16" fmla="*/ 1 w 1"/>
                  <a:gd name="T17" fmla="*/ 16 h 17"/>
                  <a:gd name="T18" fmla="*/ 1 w 1"/>
                  <a:gd name="T19" fmla="*/ 9 h 17"/>
                  <a:gd name="T20" fmla="*/ 1 w 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7">
                    <a:moveTo>
                      <a:pt x="1" y="0"/>
                    </a:moveTo>
                    <a:cubicBezTo>
                      <a:pt x="1" y="1"/>
                      <a:pt x="1" y="1"/>
                      <a:pt x="1" y="2"/>
                    </a:cubicBezTo>
                    <a:cubicBezTo>
                      <a:pt x="1" y="3"/>
                      <a:pt x="1" y="4"/>
                      <a:pt x="1" y="4"/>
                    </a:cubicBezTo>
                    <a:cubicBezTo>
                      <a:pt x="1" y="3"/>
                      <a:pt x="1" y="3"/>
                      <a:pt x="1" y="2"/>
                    </a:cubicBezTo>
                    <a:cubicBezTo>
                      <a:pt x="1" y="3"/>
                      <a:pt x="1" y="3"/>
                      <a:pt x="1" y="3"/>
                    </a:cubicBezTo>
                    <a:cubicBezTo>
                      <a:pt x="1" y="3"/>
                      <a:pt x="1" y="4"/>
                      <a:pt x="0" y="5"/>
                    </a:cubicBezTo>
                    <a:cubicBezTo>
                      <a:pt x="1" y="8"/>
                      <a:pt x="1" y="12"/>
                      <a:pt x="1" y="16"/>
                    </a:cubicBezTo>
                    <a:cubicBezTo>
                      <a:pt x="1" y="17"/>
                      <a:pt x="1" y="17"/>
                      <a:pt x="1" y="17"/>
                    </a:cubicBezTo>
                    <a:cubicBezTo>
                      <a:pt x="1" y="16"/>
                      <a:pt x="1" y="16"/>
                      <a:pt x="1" y="16"/>
                    </a:cubicBezTo>
                    <a:cubicBezTo>
                      <a:pt x="1" y="14"/>
                      <a:pt x="1" y="11"/>
                      <a:pt x="1" y="9"/>
                    </a:cubicBezTo>
                    <a:cubicBezTo>
                      <a:pt x="1" y="6"/>
                      <a:pt x="1" y="3"/>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1" name="Freeform 3183"/>
              <p:cNvSpPr>
                <a:spLocks noEditPoints="1"/>
              </p:cNvSpPr>
              <p:nvPr/>
            </p:nvSpPr>
            <p:spPr bwMode="auto">
              <a:xfrm>
                <a:off x="1235" y="3568"/>
                <a:ext cx="2" cy="34"/>
              </a:xfrm>
              <a:custGeom>
                <a:avLst/>
                <a:gdLst>
                  <a:gd name="T0" fmla="*/ 1 w 1"/>
                  <a:gd name="T1" fmla="*/ 14 h 16"/>
                  <a:gd name="T2" fmla="*/ 0 w 1"/>
                  <a:gd name="T3" fmla="*/ 16 h 16"/>
                  <a:gd name="T4" fmla="*/ 0 w 1"/>
                  <a:gd name="T5" fmla="*/ 16 h 16"/>
                  <a:gd name="T6" fmla="*/ 1 w 1"/>
                  <a:gd name="T7" fmla="*/ 14 h 16"/>
                  <a:gd name="T8" fmla="*/ 1 w 1"/>
                  <a:gd name="T9" fmla="*/ 13 h 16"/>
                  <a:gd name="T10" fmla="*/ 1 w 1"/>
                  <a:gd name="T11" fmla="*/ 13 h 16"/>
                  <a:gd name="T12" fmla="*/ 1 w 1"/>
                  <a:gd name="T13" fmla="*/ 15 h 16"/>
                  <a:gd name="T14" fmla="*/ 1 w 1"/>
                  <a:gd name="T15" fmla="*/ 13 h 16"/>
                  <a:gd name="T16" fmla="*/ 0 w 1"/>
                  <a:gd name="T17" fmla="*/ 0 h 16"/>
                  <a:gd name="T18" fmla="*/ 1 w 1"/>
                  <a:gd name="T19" fmla="*/ 8 h 16"/>
                  <a:gd name="T20" fmla="*/ 0 w 1"/>
                  <a:gd name="T21" fmla="*/ 10 h 16"/>
                  <a:gd name="T22" fmla="*/ 0 w 1"/>
                  <a:gd name="T23" fmla="*/ 12 h 16"/>
                  <a:gd name="T24" fmla="*/ 1 w 1"/>
                  <a:gd name="T25" fmla="*/ 9 h 16"/>
                  <a:gd name="T26" fmla="*/ 1 w 1"/>
                  <a:gd name="T27" fmla="*/ 7 h 16"/>
                  <a:gd name="T28" fmla="*/ 1 w 1"/>
                  <a:gd name="T29" fmla="*/ 7 h 16"/>
                  <a:gd name="T30" fmla="*/ 1 w 1"/>
                  <a:gd name="T31" fmla="*/ 6 h 16"/>
                  <a:gd name="T32" fmla="*/ 0 w 1"/>
                  <a:gd name="T33" fmla="*/ 4 h 16"/>
                  <a:gd name="T34" fmla="*/ 0 w 1"/>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6">
                    <a:moveTo>
                      <a:pt x="1" y="14"/>
                    </a:moveTo>
                    <a:cubicBezTo>
                      <a:pt x="1" y="14"/>
                      <a:pt x="1" y="15"/>
                      <a:pt x="0" y="16"/>
                    </a:cubicBezTo>
                    <a:cubicBezTo>
                      <a:pt x="0" y="16"/>
                      <a:pt x="0" y="16"/>
                      <a:pt x="0" y="16"/>
                    </a:cubicBezTo>
                    <a:cubicBezTo>
                      <a:pt x="1" y="15"/>
                      <a:pt x="1" y="14"/>
                      <a:pt x="1" y="14"/>
                    </a:cubicBezTo>
                    <a:close/>
                    <a:moveTo>
                      <a:pt x="1" y="13"/>
                    </a:moveTo>
                    <a:cubicBezTo>
                      <a:pt x="1" y="13"/>
                      <a:pt x="1" y="13"/>
                      <a:pt x="1" y="13"/>
                    </a:cubicBezTo>
                    <a:cubicBezTo>
                      <a:pt x="1" y="14"/>
                      <a:pt x="1" y="14"/>
                      <a:pt x="1" y="15"/>
                    </a:cubicBezTo>
                    <a:cubicBezTo>
                      <a:pt x="1" y="15"/>
                      <a:pt x="1" y="14"/>
                      <a:pt x="1" y="13"/>
                    </a:cubicBezTo>
                    <a:close/>
                    <a:moveTo>
                      <a:pt x="0" y="0"/>
                    </a:moveTo>
                    <a:cubicBezTo>
                      <a:pt x="0" y="3"/>
                      <a:pt x="0" y="5"/>
                      <a:pt x="1" y="8"/>
                    </a:cubicBezTo>
                    <a:cubicBezTo>
                      <a:pt x="0" y="9"/>
                      <a:pt x="0" y="9"/>
                      <a:pt x="0" y="10"/>
                    </a:cubicBezTo>
                    <a:cubicBezTo>
                      <a:pt x="0" y="11"/>
                      <a:pt x="0" y="12"/>
                      <a:pt x="0" y="12"/>
                    </a:cubicBezTo>
                    <a:cubicBezTo>
                      <a:pt x="1" y="11"/>
                      <a:pt x="1" y="10"/>
                      <a:pt x="1" y="9"/>
                    </a:cubicBezTo>
                    <a:cubicBezTo>
                      <a:pt x="1" y="8"/>
                      <a:pt x="1" y="7"/>
                      <a:pt x="1" y="7"/>
                    </a:cubicBezTo>
                    <a:cubicBezTo>
                      <a:pt x="1" y="7"/>
                      <a:pt x="1" y="7"/>
                      <a:pt x="1" y="7"/>
                    </a:cubicBezTo>
                    <a:cubicBezTo>
                      <a:pt x="1" y="7"/>
                      <a:pt x="1" y="6"/>
                      <a:pt x="1" y="6"/>
                    </a:cubicBezTo>
                    <a:cubicBezTo>
                      <a:pt x="1" y="5"/>
                      <a:pt x="0" y="5"/>
                      <a:pt x="0" y="4"/>
                    </a:cubicBezTo>
                    <a:cubicBezTo>
                      <a:pt x="0" y="3"/>
                      <a:pt x="0" y="1"/>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2" name="Freeform 3184"/>
              <p:cNvSpPr>
                <a:spLocks noEditPoints="1"/>
              </p:cNvSpPr>
              <p:nvPr/>
            </p:nvSpPr>
            <p:spPr bwMode="auto">
              <a:xfrm>
                <a:off x="1237" y="3591"/>
                <a:ext cx="0" cy="6"/>
              </a:xfrm>
              <a:custGeom>
                <a:avLst/>
                <a:gdLst>
                  <a:gd name="T0" fmla="*/ 2 h 3"/>
                  <a:gd name="T1" fmla="*/ 3 h 3"/>
                  <a:gd name="T2" fmla="*/ 2 h 3"/>
                  <a:gd name="T3" fmla="*/ 0 h 3"/>
                  <a:gd name="T4" fmla="*/ 2 h 3"/>
                  <a:gd name="T5" fmla="*/ 2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2"/>
                    </a:moveTo>
                    <a:cubicBezTo>
                      <a:pt x="0" y="3"/>
                      <a:pt x="0" y="3"/>
                      <a:pt x="0" y="3"/>
                    </a:cubicBezTo>
                    <a:cubicBezTo>
                      <a:pt x="0" y="2"/>
                      <a:pt x="0" y="2"/>
                      <a:pt x="0" y="2"/>
                    </a:cubicBezTo>
                    <a:close/>
                    <a:moveTo>
                      <a:pt x="0" y="0"/>
                    </a:moveTo>
                    <a:cubicBezTo>
                      <a:pt x="0" y="1"/>
                      <a:pt x="0" y="1"/>
                      <a:pt x="0" y="2"/>
                    </a:cubicBezTo>
                    <a:cubicBezTo>
                      <a:pt x="0" y="2"/>
                      <a:pt x="0" y="2"/>
                      <a:pt x="0" y="2"/>
                    </a:cubicBezTo>
                    <a:cubicBezTo>
                      <a:pt x="0" y="1"/>
                      <a:pt x="0" y="1"/>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3" name="Freeform 3185"/>
              <p:cNvSpPr>
                <a:spLocks/>
              </p:cNvSpPr>
              <p:nvPr/>
            </p:nvSpPr>
            <p:spPr bwMode="auto">
              <a:xfrm>
                <a:off x="1235" y="3587"/>
                <a:ext cx="2" cy="15"/>
              </a:xfrm>
              <a:custGeom>
                <a:avLst/>
                <a:gdLst>
                  <a:gd name="T0" fmla="*/ 1 w 1"/>
                  <a:gd name="T1" fmla="*/ 0 h 7"/>
                  <a:gd name="T2" fmla="*/ 0 w 1"/>
                  <a:gd name="T3" fmla="*/ 3 h 7"/>
                  <a:gd name="T4" fmla="*/ 0 w 1"/>
                  <a:gd name="T5" fmla="*/ 7 h 7"/>
                  <a:gd name="T6" fmla="*/ 1 w 1"/>
                  <a:gd name="T7" fmla="*/ 5 h 7"/>
                  <a:gd name="T8" fmla="*/ 1 w 1"/>
                  <a:gd name="T9" fmla="*/ 4 h 7"/>
                  <a:gd name="T10" fmla="*/ 1 w 1"/>
                  <a:gd name="T11" fmla="*/ 4 h 7"/>
                  <a:gd name="T12" fmla="*/ 1 w 1"/>
                  <a:gd name="T13" fmla="*/ 4 h 7"/>
                  <a:gd name="T14" fmla="*/ 1 w 1"/>
                  <a:gd name="T15" fmla="*/ 4 h 7"/>
                  <a:gd name="T16" fmla="*/ 1 w 1"/>
                  <a:gd name="T17" fmla="*/ 2 h 7"/>
                  <a:gd name="T18" fmla="*/ 1 w 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7">
                    <a:moveTo>
                      <a:pt x="1" y="0"/>
                    </a:moveTo>
                    <a:cubicBezTo>
                      <a:pt x="1" y="1"/>
                      <a:pt x="1" y="2"/>
                      <a:pt x="0" y="3"/>
                    </a:cubicBezTo>
                    <a:cubicBezTo>
                      <a:pt x="0" y="4"/>
                      <a:pt x="0" y="6"/>
                      <a:pt x="0" y="7"/>
                    </a:cubicBezTo>
                    <a:cubicBezTo>
                      <a:pt x="1" y="6"/>
                      <a:pt x="1" y="5"/>
                      <a:pt x="1" y="5"/>
                    </a:cubicBezTo>
                    <a:cubicBezTo>
                      <a:pt x="1" y="4"/>
                      <a:pt x="1" y="4"/>
                      <a:pt x="1" y="4"/>
                    </a:cubicBezTo>
                    <a:cubicBezTo>
                      <a:pt x="1" y="4"/>
                      <a:pt x="1" y="4"/>
                      <a:pt x="1" y="4"/>
                    </a:cubicBezTo>
                    <a:cubicBezTo>
                      <a:pt x="1" y="4"/>
                      <a:pt x="1" y="4"/>
                      <a:pt x="1" y="4"/>
                    </a:cubicBezTo>
                    <a:cubicBezTo>
                      <a:pt x="1" y="4"/>
                      <a:pt x="1" y="4"/>
                      <a:pt x="1" y="4"/>
                    </a:cubicBezTo>
                    <a:cubicBezTo>
                      <a:pt x="1" y="3"/>
                      <a:pt x="1" y="3"/>
                      <a:pt x="1" y="2"/>
                    </a:cubicBezTo>
                    <a:cubicBezTo>
                      <a:pt x="1" y="2"/>
                      <a:pt x="1" y="1"/>
                      <a:pt x="1"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4" name="Freeform 3186"/>
              <p:cNvSpPr>
                <a:spLocks/>
              </p:cNvSpPr>
              <p:nvPr/>
            </p:nvSpPr>
            <p:spPr bwMode="auto">
              <a:xfrm>
                <a:off x="1237" y="3617"/>
                <a:ext cx="0" cy="21"/>
              </a:xfrm>
              <a:custGeom>
                <a:avLst/>
                <a:gdLst>
                  <a:gd name="T0" fmla="*/ 0 h 10"/>
                  <a:gd name="T1" fmla="*/ 1 h 10"/>
                  <a:gd name="T2" fmla="*/ 6 h 10"/>
                  <a:gd name="T3" fmla="*/ 10 h 10"/>
                  <a:gd name="T4" fmla="*/ 4 h 10"/>
                  <a:gd name="T5" fmla="*/ 0 h 10"/>
                </a:gdLst>
                <a:ahLst/>
                <a:cxnLst>
                  <a:cxn ang="0">
                    <a:pos x="0" y="T0"/>
                  </a:cxn>
                  <a:cxn ang="0">
                    <a:pos x="0" y="T1"/>
                  </a:cxn>
                  <a:cxn ang="0">
                    <a:pos x="0" y="T2"/>
                  </a:cxn>
                  <a:cxn ang="0">
                    <a:pos x="0" y="T3"/>
                  </a:cxn>
                  <a:cxn ang="0">
                    <a:pos x="0" y="T4"/>
                  </a:cxn>
                  <a:cxn ang="0">
                    <a:pos x="0" y="T5"/>
                  </a:cxn>
                </a:cxnLst>
                <a:rect l="0" t="0" r="r" b="b"/>
                <a:pathLst>
                  <a:path h="10">
                    <a:moveTo>
                      <a:pt x="0" y="0"/>
                    </a:moveTo>
                    <a:cubicBezTo>
                      <a:pt x="0" y="0"/>
                      <a:pt x="0" y="1"/>
                      <a:pt x="0" y="1"/>
                    </a:cubicBezTo>
                    <a:cubicBezTo>
                      <a:pt x="0" y="3"/>
                      <a:pt x="0" y="5"/>
                      <a:pt x="0" y="6"/>
                    </a:cubicBezTo>
                    <a:cubicBezTo>
                      <a:pt x="0" y="7"/>
                      <a:pt x="0" y="8"/>
                      <a:pt x="0" y="10"/>
                    </a:cubicBezTo>
                    <a:cubicBezTo>
                      <a:pt x="0" y="8"/>
                      <a:pt x="0" y="6"/>
                      <a:pt x="0" y="4"/>
                    </a:cubicBezTo>
                    <a:cubicBezTo>
                      <a:pt x="0" y="2"/>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5" name="Freeform 3187"/>
              <p:cNvSpPr>
                <a:spLocks/>
              </p:cNvSpPr>
              <p:nvPr/>
            </p:nvSpPr>
            <p:spPr bwMode="auto">
              <a:xfrm>
                <a:off x="1237" y="361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6" name="Freeform 3188"/>
              <p:cNvSpPr>
                <a:spLocks noEditPoints="1"/>
              </p:cNvSpPr>
              <p:nvPr/>
            </p:nvSpPr>
            <p:spPr bwMode="auto">
              <a:xfrm>
                <a:off x="1237" y="3631"/>
                <a:ext cx="3" cy="37"/>
              </a:xfrm>
              <a:custGeom>
                <a:avLst/>
                <a:gdLst>
                  <a:gd name="T0" fmla="*/ 1 w 1"/>
                  <a:gd name="T1" fmla="*/ 13 h 17"/>
                  <a:gd name="T2" fmla="*/ 1 w 1"/>
                  <a:gd name="T3" fmla="*/ 16 h 17"/>
                  <a:gd name="T4" fmla="*/ 1 w 1"/>
                  <a:gd name="T5" fmla="*/ 17 h 17"/>
                  <a:gd name="T6" fmla="*/ 1 w 1"/>
                  <a:gd name="T7" fmla="*/ 16 h 17"/>
                  <a:gd name="T8" fmla="*/ 1 w 1"/>
                  <a:gd name="T9" fmla="*/ 13 h 17"/>
                  <a:gd name="T10" fmla="*/ 1 w 1"/>
                  <a:gd name="T11" fmla="*/ 7 h 17"/>
                  <a:gd name="T12" fmla="*/ 0 w 1"/>
                  <a:gd name="T13" fmla="*/ 11 h 17"/>
                  <a:gd name="T14" fmla="*/ 0 w 1"/>
                  <a:gd name="T15" fmla="*/ 15 h 17"/>
                  <a:gd name="T16" fmla="*/ 1 w 1"/>
                  <a:gd name="T17" fmla="*/ 11 h 17"/>
                  <a:gd name="T18" fmla="*/ 1 w 1"/>
                  <a:gd name="T19" fmla="*/ 7 h 17"/>
                  <a:gd name="T20" fmla="*/ 1 w 1"/>
                  <a:gd name="T21" fmla="*/ 0 h 17"/>
                  <a:gd name="T22" fmla="*/ 0 w 1"/>
                  <a:gd name="T23" fmla="*/ 5 h 17"/>
                  <a:gd name="T24" fmla="*/ 0 w 1"/>
                  <a:gd name="T25" fmla="*/ 8 h 17"/>
                  <a:gd name="T26" fmla="*/ 1 w 1"/>
                  <a:gd name="T27" fmla="*/ 3 h 17"/>
                  <a:gd name="T28" fmla="*/ 1 w 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7">
                    <a:moveTo>
                      <a:pt x="1" y="13"/>
                    </a:moveTo>
                    <a:cubicBezTo>
                      <a:pt x="1" y="14"/>
                      <a:pt x="1" y="15"/>
                      <a:pt x="1" y="16"/>
                    </a:cubicBezTo>
                    <a:cubicBezTo>
                      <a:pt x="1" y="17"/>
                      <a:pt x="1" y="17"/>
                      <a:pt x="1" y="17"/>
                    </a:cubicBezTo>
                    <a:cubicBezTo>
                      <a:pt x="1" y="17"/>
                      <a:pt x="1" y="16"/>
                      <a:pt x="1" y="16"/>
                    </a:cubicBezTo>
                    <a:cubicBezTo>
                      <a:pt x="1" y="15"/>
                      <a:pt x="1" y="14"/>
                      <a:pt x="1" y="13"/>
                    </a:cubicBezTo>
                    <a:close/>
                    <a:moveTo>
                      <a:pt x="1" y="7"/>
                    </a:moveTo>
                    <a:cubicBezTo>
                      <a:pt x="1" y="8"/>
                      <a:pt x="0" y="9"/>
                      <a:pt x="0" y="11"/>
                    </a:cubicBezTo>
                    <a:cubicBezTo>
                      <a:pt x="0" y="12"/>
                      <a:pt x="0" y="13"/>
                      <a:pt x="0" y="15"/>
                    </a:cubicBezTo>
                    <a:cubicBezTo>
                      <a:pt x="1" y="14"/>
                      <a:pt x="1" y="12"/>
                      <a:pt x="1" y="11"/>
                    </a:cubicBezTo>
                    <a:cubicBezTo>
                      <a:pt x="1" y="10"/>
                      <a:pt x="1" y="8"/>
                      <a:pt x="1" y="7"/>
                    </a:cubicBezTo>
                    <a:close/>
                    <a:moveTo>
                      <a:pt x="1" y="0"/>
                    </a:moveTo>
                    <a:cubicBezTo>
                      <a:pt x="0" y="2"/>
                      <a:pt x="0" y="4"/>
                      <a:pt x="0" y="5"/>
                    </a:cubicBezTo>
                    <a:cubicBezTo>
                      <a:pt x="0" y="6"/>
                      <a:pt x="0" y="7"/>
                      <a:pt x="0" y="8"/>
                    </a:cubicBezTo>
                    <a:cubicBezTo>
                      <a:pt x="0" y="6"/>
                      <a:pt x="0" y="4"/>
                      <a:pt x="1" y="3"/>
                    </a:cubicBezTo>
                    <a:cubicBezTo>
                      <a:pt x="1" y="2"/>
                      <a:pt x="1" y="1"/>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7" name="Freeform 3189"/>
              <p:cNvSpPr>
                <a:spLocks noEditPoints="1"/>
              </p:cNvSpPr>
              <p:nvPr/>
            </p:nvSpPr>
            <p:spPr bwMode="auto">
              <a:xfrm>
                <a:off x="1240" y="3665"/>
                <a:ext cx="0" cy="17"/>
              </a:xfrm>
              <a:custGeom>
                <a:avLst/>
                <a:gdLst>
                  <a:gd name="T0" fmla="*/ 4 h 8"/>
                  <a:gd name="T1" fmla="*/ 6 h 8"/>
                  <a:gd name="T2" fmla="*/ 7 h 8"/>
                  <a:gd name="T3" fmla="*/ 8 h 8"/>
                  <a:gd name="T4" fmla="*/ 7 h 8"/>
                  <a:gd name="T5" fmla="*/ 4 h 8"/>
                  <a:gd name="T6" fmla="*/ 0 h 8"/>
                  <a:gd name="T7" fmla="*/ 1 h 8"/>
                  <a:gd name="T8" fmla="*/ 5 h 8"/>
                  <a:gd name="T9" fmla="*/ 2 h 8"/>
                  <a:gd name="T10" fmla="*/ 0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8">
                    <a:moveTo>
                      <a:pt x="0" y="4"/>
                    </a:moveTo>
                    <a:cubicBezTo>
                      <a:pt x="0" y="5"/>
                      <a:pt x="0" y="5"/>
                      <a:pt x="0" y="6"/>
                    </a:cubicBezTo>
                    <a:cubicBezTo>
                      <a:pt x="0" y="7"/>
                      <a:pt x="0" y="7"/>
                      <a:pt x="0" y="7"/>
                    </a:cubicBezTo>
                    <a:cubicBezTo>
                      <a:pt x="0" y="7"/>
                      <a:pt x="0" y="7"/>
                      <a:pt x="0" y="8"/>
                    </a:cubicBezTo>
                    <a:cubicBezTo>
                      <a:pt x="0" y="7"/>
                      <a:pt x="0" y="7"/>
                      <a:pt x="0" y="7"/>
                    </a:cubicBezTo>
                    <a:cubicBezTo>
                      <a:pt x="0" y="6"/>
                      <a:pt x="0" y="5"/>
                      <a:pt x="0" y="4"/>
                    </a:cubicBezTo>
                    <a:close/>
                    <a:moveTo>
                      <a:pt x="0" y="0"/>
                    </a:moveTo>
                    <a:cubicBezTo>
                      <a:pt x="0" y="0"/>
                      <a:pt x="0" y="1"/>
                      <a:pt x="0" y="1"/>
                    </a:cubicBezTo>
                    <a:cubicBezTo>
                      <a:pt x="0" y="2"/>
                      <a:pt x="0" y="3"/>
                      <a:pt x="0" y="5"/>
                    </a:cubicBezTo>
                    <a:cubicBezTo>
                      <a:pt x="0" y="4"/>
                      <a:pt x="0" y="3"/>
                      <a:pt x="0" y="2"/>
                    </a:cubicBezTo>
                    <a:cubicBezTo>
                      <a:pt x="0" y="1"/>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8" name="Freeform 3190"/>
              <p:cNvSpPr>
                <a:spLocks/>
              </p:cNvSpPr>
              <p:nvPr/>
            </p:nvSpPr>
            <p:spPr bwMode="auto">
              <a:xfrm>
                <a:off x="1240" y="3685"/>
                <a:ext cx="0" cy="4"/>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0"/>
                      <a:pt x="0" y="0"/>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9" name="Freeform 3191"/>
              <p:cNvSpPr>
                <a:spLocks/>
              </p:cNvSpPr>
              <p:nvPr/>
            </p:nvSpPr>
            <p:spPr bwMode="auto">
              <a:xfrm>
                <a:off x="1240" y="3680"/>
                <a:ext cx="0" cy="5"/>
              </a:xfrm>
              <a:custGeom>
                <a:avLst/>
                <a:gdLst>
                  <a:gd name="T0" fmla="*/ 0 h 5"/>
                  <a:gd name="T1" fmla="*/ 2 h 5"/>
                  <a:gd name="T2" fmla="*/ 5 h 5"/>
                  <a:gd name="T3" fmla="*/ 2 h 5"/>
                  <a:gd name="T4" fmla="*/ 0 h 5"/>
                </a:gdLst>
                <a:ahLst/>
                <a:cxnLst>
                  <a:cxn ang="0">
                    <a:pos x="0" y="T0"/>
                  </a:cxn>
                  <a:cxn ang="0">
                    <a:pos x="0" y="T1"/>
                  </a:cxn>
                  <a:cxn ang="0">
                    <a:pos x="0" y="T2"/>
                  </a:cxn>
                  <a:cxn ang="0">
                    <a:pos x="0" y="T3"/>
                  </a:cxn>
                  <a:cxn ang="0">
                    <a:pos x="0" y="T4"/>
                  </a:cxn>
                </a:cxnLst>
                <a:rect l="0" t="0" r="r" b="b"/>
                <a:pathLst>
                  <a:path h="5">
                    <a:moveTo>
                      <a:pt x="0" y="0"/>
                    </a:moveTo>
                    <a:lnTo>
                      <a:pt x="0" y="2"/>
                    </a:lnTo>
                    <a:lnTo>
                      <a:pt x="0" y="5"/>
                    </a:lnTo>
                    <a:lnTo>
                      <a:pt x="0" y="2"/>
                    </a:lnTo>
                    <a:lnTo>
                      <a:pt x="0" y="0"/>
                    </a:ln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0" name="Freeform 3192"/>
              <p:cNvSpPr>
                <a:spLocks/>
              </p:cNvSpPr>
              <p:nvPr/>
            </p:nvSpPr>
            <p:spPr bwMode="auto">
              <a:xfrm>
                <a:off x="1240" y="3682"/>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1" name="Freeform 3193"/>
              <p:cNvSpPr>
                <a:spLocks/>
              </p:cNvSpPr>
              <p:nvPr/>
            </p:nvSpPr>
            <p:spPr bwMode="auto">
              <a:xfrm>
                <a:off x="1240" y="3693"/>
                <a:ext cx="2" cy="9"/>
              </a:xfrm>
              <a:custGeom>
                <a:avLst/>
                <a:gdLst>
                  <a:gd name="T0" fmla="*/ 1 w 1"/>
                  <a:gd name="T1" fmla="*/ 0 h 4"/>
                  <a:gd name="T2" fmla="*/ 0 w 1"/>
                  <a:gd name="T3" fmla="*/ 0 h 4"/>
                  <a:gd name="T4" fmla="*/ 1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0"/>
                      <a:pt x="0" y="0"/>
                      <a:pt x="0" y="0"/>
                    </a:cubicBezTo>
                    <a:cubicBezTo>
                      <a:pt x="1" y="1"/>
                      <a:pt x="1" y="2"/>
                      <a:pt x="1" y="4"/>
                    </a:cubicBezTo>
                    <a:cubicBezTo>
                      <a:pt x="1" y="3"/>
                      <a:pt x="1" y="3"/>
                      <a:pt x="1" y="3"/>
                    </a:cubicBezTo>
                    <a:cubicBezTo>
                      <a:pt x="1" y="2"/>
                      <a:pt x="1" y="1"/>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2" name="Rectangle 3194"/>
              <p:cNvSpPr>
                <a:spLocks noChangeArrowheads="1"/>
              </p:cNvSpPr>
              <p:nvPr/>
            </p:nvSpPr>
            <p:spPr bwMode="auto">
              <a:xfrm>
                <a:off x="1240" y="3691"/>
                <a:ext cx="2" cy="2"/>
              </a:xfrm>
              <a:prstGeom prst="rect">
                <a:avLst/>
              </a:prstGeom>
              <a:solidFill>
                <a:srgbClr val="973D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3" name="Rectangle 3195"/>
              <p:cNvSpPr>
                <a:spLocks noChangeArrowheads="1"/>
              </p:cNvSpPr>
              <p:nvPr/>
            </p:nvSpPr>
            <p:spPr bwMode="auto">
              <a:xfrm>
                <a:off x="1242" y="3702"/>
                <a:ext cx="1" cy="1"/>
              </a:xfrm>
              <a:prstGeom prst="rect">
                <a:avLst/>
              </a:prstGeom>
              <a:solidFill>
                <a:srgbClr val="A648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4" name="Freeform 3196"/>
              <p:cNvSpPr>
                <a:spLocks noEditPoints="1"/>
              </p:cNvSpPr>
              <p:nvPr/>
            </p:nvSpPr>
            <p:spPr bwMode="auto">
              <a:xfrm>
                <a:off x="1223" y="3508"/>
                <a:ext cx="17" cy="70"/>
              </a:xfrm>
              <a:custGeom>
                <a:avLst/>
                <a:gdLst>
                  <a:gd name="T0" fmla="*/ 6 w 8"/>
                  <a:gd name="T1" fmla="*/ 21 h 33"/>
                  <a:gd name="T2" fmla="*/ 6 w 8"/>
                  <a:gd name="T3" fmla="*/ 26 h 33"/>
                  <a:gd name="T4" fmla="*/ 6 w 8"/>
                  <a:gd name="T5" fmla="*/ 27 h 33"/>
                  <a:gd name="T6" fmla="*/ 7 w 8"/>
                  <a:gd name="T7" fmla="*/ 33 h 33"/>
                  <a:gd name="T8" fmla="*/ 8 w 8"/>
                  <a:gd name="T9" fmla="*/ 30 h 33"/>
                  <a:gd name="T10" fmla="*/ 7 w 8"/>
                  <a:gd name="T11" fmla="*/ 29 h 33"/>
                  <a:gd name="T12" fmla="*/ 6 w 8"/>
                  <a:gd name="T13" fmla="*/ 21 h 33"/>
                  <a:gd name="T14" fmla="*/ 0 w 8"/>
                  <a:gd name="T15" fmla="*/ 0 h 33"/>
                  <a:gd name="T16" fmla="*/ 3 w 8"/>
                  <a:gd name="T17" fmla="*/ 14 h 33"/>
                  <a:gd name="T18" fmla="*/ 3 w 8"/>
                  <a:gd name="T19" fmla="*/ 10 h 33"/>
                  <a:gd name="T20" fmla="*/ 0 w 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3">
                    <a:moveTo>
                      <a:pt x="6" y="21"/>
                    </a:moveTo>
                    <a:cubicBezTo>
                      <a:pt x="6" y="23"/>
                      <a:pt x="6" y="25"/>
                      <a:pt x="6" y="26"/>
                    </a:cubicBezTo>
                    <a:cubicBezTo>
                      <a:pt x="6" y="27"/>
                      <a:pt x="6" y="27"/>
                      <a:pt x="6" y="27"/>
                    </a:cubicBezTo>
                    <a:cubicBezTo>
                      <a:pt x="7" y="29"/>
                      <a:pt x="7" y="31"/>
                      <a:pt x="7" y="33"/>
                    </a:cubicBezTo>
                    <a:cubicBezTo>
                      <a:pt x="7" y="32"/>
                      <a:pt x="7" y="31"/>
                      <a:pt x="8" y="30"/>
                    </a:cubicBezTo>
                    <a:cubicBezTo>
                      <a:pt x="7" y="29"/>
                      <a:pt x="7" y="29"/>
                      <a:pt x="7" y="29"/>
                    </a:cubicBezTo>
                    <a:cubicBezTo>
                      <a:pt x="7" y="27"/>
                      <a:pt x="6" y="24"/>
                      <a:pt x="6" y="21"/>
                    </a:cubicBezTo>
                    <a:close/>
                    <a:moveTo>
                      <a:pt x="0" y="0"/>
                    </a:moveTo>
                    <a:cubicBezTo>
                      <a:pt x="1" y="4"/>
                      <a:pt x="2" y="9"/>
                      <a:pt x="3" y="14"/>
                    </a:cubicBezTo>
                    <a:cubicBezTo>
                      <a:pt x="3" y="13"/>
                      <a:pt x="3" y="12"/>
                      <a:pt x="3" y="10"/>
                    </a:cubicBezTo>
                    <a:cubicBezTo>
                      <a:pt x="2" y="7"/>
                      <a:pt x="1" y="3"/>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5" name="Freeform 3197"/>
              <p:cNvSpPr>
                <a:spLocks/>
              </p:cNvSpPr>
              <p:nvPr/>
            </p:nvSpPr>
            <p:spPr bwMode="auto">
              <a:xfrm>
                <a:off x="1237" y="3582"/>
                <a:ext cx="5" cy="26"/>
              </a:xfrm>
              <a:custGeom>
                <a:avLst/>
                <a:gdLst>
                  <a:gd name="T0" fmla="*/ 1 w 2"/>
                  <a:gd name="T1" fmla="*/ 0 h 12"/>
                  <a:gd name="T2" fmla="*/ 0 w 2"/>
                  <a:gd name="T3" fmla="*/ 4 h 12"/>
                  <a:gd name="T4" fmla="*/ 1 w 2"/>
                  <a:gd name="T5" fmla="*/ 12 h 12"/>
                  <a:gd name="T6" fmla="*/ 2 w 2"/>
                  <a:gd name="T7" fmla="*/ 5 h 12"/>
                  <a:gd name="T8" fmla="*/ 1 w 2"/>
                  <a:gd name="T9" fmla="*/ 0 h 12"/>
                </a:gdLst>
                <a:ahLst/>
                <a:cxnLst>
                  <a:cxn ang="0">
                    <a:pos x="T0" y="T1"/>
                  </a:cxn>
                  <a:cxn ang="0">
                    <a:pos x="T2" y="T3"/>
                  </a:cxn>
                  <a:cxn ang="0">
                    <a:pos x="T4" y="T5"/>
                  </a:cxn>
                  <a:cxn ang="0">
                    <a:pos x="T6" y="T7"/>
                  </a:cxn>
                  <a:cxn ang="0">
                    <a:pos x="T8" y="T9"/>
                  </a:cxn>
                </a:cxnLst>
                <a:rect l="0" t="0" r="r" b="b"/>
                <a:pathLst>
                  <a:path w="2" h="12">
                    <a:moveTo>
                      <a:pt x="1" y="0"/>
                    </a:moveTo>
                    <a:cubicBezTo>
                      <a:pt x="1" y="1"/>
                      <a:pt x="1" y="2"/>
                      <a:pt x="0" y="4"/>
                    </a:cubicBezTo>
                    <a:cubicBezTo>
                      <a:pt x="1" y="6"/>
                      <a:pt x="1" y="9"/>
                      <a:pt x="1" y="12"/>
                    </a:cubicBezTo>
                    <a:cubicBezTo>
                      <a:pt x="1" y="9"/>
                      <a:pt x="1" y="7"/>
                      <a:pt x="2" y="5"/>
                    </a:cubicBezTo>
                    <a:cubicBezTo>
                      <a:pt x="1" y="3"/>
                      <a:pt x="1" y="2"/>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6" name="Freeform 3198"/>
              <p:cNvSpPr>
                <a:spLocks noEditPoints="1"/>
              </p:cNvSpPr>
              <p:nvPr/>
            </p:nvSpPr>
            <p:spPr bwMode="auto">
              <a:xfrm>
                <a:off x="1229" y="3529"/>
                <a:ext cx="11" cy="56"/>
              </a:xfrm>
              <a:custGeom>
                <a:avLst/>
                <a:gdLst>
                  <a:gd name="T0" fmla="*/ 5 w 5"/>
                  <a:gd name="T1" fmla="*/ 20 h 26"/>
                  <a:gd name="T2" fmla="*/ 4 w 5"/>
                  <a:gd name="T3" fmla="*/ 23 h 26"/>
                  <a:gd name="T4" fmla="*/ 4 w 5"/>
                  <a:gd name="T5" fmla="*/ 26 h 26"/>
                  <a:gd name="T6" fmla="*/ 5 w 5"/>
                  <a:gd name="T7" fmla="*/ 23 h 26"/>
                  <a:gd name="T8" fmla="*/ 5 w 5"/>
                  <a:gd name="T9" fmla="*/ 20 h 26"/>
                  <a:gd name="T10" fmla="*/ 0 w 5"/>
                  <a:gd name="T11" fmla="*/ 0 h 26"/>
                  <a:gd name="T12" fmla="*/ 0 w 5"/>
                  <a:gd name="T13" fmla="*/ 4 h 26"/>
                  <a:gd name="T14" fmla="*/ 3 w 5"/>
                  <a:gd name="T15" fmla="*/ 16 h 26"/>
                  <a:gd name="T16" fmla="*/ 3 w 5"/>
                  <a:gd name="T17" fmla="*/ 11 h 26"/>
                  <a:gd name="T18" fmla="*/ 0 w 5"/>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6">
                    <a:moveTo>
                      <a:pt x="5" y="20"/>
                    </a:moveTo>
                    <a:cubicBezTo>
                      <a:pt x="4" y="21"/>
                      <a:pt x="4" y="22"/>
                      <a:pt x="4" y="23"/>
                    </a:cubicBezTo>
                    <a:cubicBezTo>
                      <a:pt x="4" y="24"/>
                      <a:pt x="4" y="25"/>
                      <a:pt x="4" y="26"/>
                    </a:cubicBezTo>
                    <a:cubicBezTo>
                      <a:pt x="5" y="25"/>
                      <a:pt x="5" y="24"/>
                      <a:pt x="5" y="23"/>
                    </a:cubicBezTo>
                    <a:cubicBezTo>
                      <a:pt x="5" y="22"/>
                      <a:pt x="5" y="21"/>
                      <a:pt x="5" y="20"/>
                    </a:cubicBezTo>
                    <a:close/>
                    <a:moveTo>
                      <a:pt x="0" y="0"/>
                    </a:moveTo>
                    <a:cubicBezTo>
                      <a:pt x="0" y="2"/>
                      <a:pt x="0" y="3"/>
                      <a:pt x="0" y="4"/>
                    </a:cubicBezTo>
                    <a:cubicBezTo>
                      <a:pt x="1" y="8"/>
                      <a:pt x="2" y="12"/>
                      <a:pt x="3" y="16"/>
                    </a:cubicBezTo>
                    <a:cubicBezTo>
                      <a:pt x="3" y="15"/>
                      <a:pt x="3" y="13"/>
                      <a:pt x="3" y="11"/>
                    </a:cubicBezTo>
                    <a:cubicBezTo>
                      <a:pt x="2" y="7"/>
                      <a:pt x="1" y="4"/>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7" name="Freeform 3199"/>
              <p:cNvSpPr>
                <a:spLocks/>
              </p:cNvSpPr>
              <p:nvPr/>
            </p:nvSpPr>
            <p:spPr bwMode="auto">
              <a:xfrm>
                <a:off x="1237" y="3580"/>
                <a:ext cx="3" cy="11"/>
              </a:xfrm>
              <a:custGeom>
                <a:avLst/>
                <a:gdLst>
                  <a:gd name="T0" fmla="*/ 1 w 1"/>
                  <a:gd name="T1" fmla="*/ 0 h 5"/>
                  <a:gd name="T2" fmla="*/ 0 w 1"/>
                  <a:gd name="T3" fmla="*/ 4 h 5"/>
                  <a:gd name="T4" fmla="*/ 0 w 1"/>
                  <a:gd name="T5" fmla="*/ 5 h 5"/>
                  <a:gd name="T6" fmla="*/ 1 w 1"/>
                  <a:gd name="T7" fmla="*/ 1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2"/>
                      <a:pt x="1" y="3"/>
                      <a:pt x="0" y="4"/>
                    </a:cubicBezTo>
                    <a:cubicBezTo>
                      <a:pt x="0" y="5"/>
                      <a:pt x="0" y="5"/>
                      <a:pt x="0" y="5"/>
                    </a:cubicBezTo>
                    <a:cubicBezTo>
                      <a:pt x="1" y="3"/>
                      <a:pt x="1" y="2"/>
                      <a:pt x="1" y="1"/>
                    </a:cubicBezTo>
                    <a:lnTo>
                      <a:pt x="1" y="0"/>
                    </a:lnTo>
                    <a:close/>
                  </a:path>
                </a:pathLst>
              </a:custGeom>
              <a:solidFill>
                <a:srgbClr val="772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8" name="Freeform 3200"/>
              <p:cNvSpPr>
                <a:spLocks/>
              </p:cNvSpPr>
              <p:nvPr/>
            </p:nvSpPr>
            <p:spPr bwMode="auto">
              <a:xfrm>
                <a:off x="1237" y="3578"/>
                <a:ext cx="3" cy="11"/>
              </a:xfrm>
              <a:custGeom>
                <a:avLst/>
                <a:gdLst>
                  <a:gd name="T0" fmla="*/ 1 w 1"/>
                  <a:gd name="T1" fmla="*/ 0 h 5"/>
                  <a:gd name="T2" fmla="*/ 0 w 1"/>
                  <a:gd name="T3" fmla="*/ 3 h 5"/>
                  <a:gd name="T4" fmla="*/ 0 w 1"/>
                  <a:gd name="T5" fmla="*/ 5 h 5"/>
                  <a:gd name="T6" fmla="*/ 1 w 1"/>
                  <a:gd name="T7" fmla="*/ 1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1"/>
                      <a:pt x="1" y="2"/>
                      <a:pt x="0" y="3"/>
                    </a:cubicBezTo>
                    <a:cubicBezTo>
                      <a:pt x="0" y="4"/>
                      <a:pt x="0" y="4"/>
                      <a:pt x="0" y="5"/>
                    </a:cubicBezTo>
                    <a:cubicBezTo>
                      <a:pt x="1" y="4"/>
                      <a:pt x="1" y="3"/>
                      <a:pt x="1" y="1"/>
                    </a:cubicBezTo>
                    <a:cubicBezTo>
                      <a:pt x="1" y="1"/>
                      <a:pt x="1" y="0"/>
                      <a:pt x="1" y="0"/>
                    </a:cubicBezTo>
                    <a:close/>
                  </a:path>
                </a:pathLst>
              </a:custGeom>
              <a:solidFill>
                <a:srgbClr val="66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9" name="Freeform 3201"/>
              <p:cNvSpPr>
                <a:spLocks/>
              </p:cNvSpPr>
              <p:nvPr/>
            </p:nvSpPr>
            <p:spPr bwMode="auto">
              <a:xfrm>
                <a:off x="1240" y="3604"/>
                <a:ext cx="2" cy="17"/>
              </a:xfrm>
              <a:custGeom>
                <a:avLst/>
                <a:gdLst>
                  <a:gd name="T0" fmla="*/ 1 w 1"/>
                  <a:gd name="T1" fmla="*/ 0 h 8"/>
                  <a:gd name="T2" fmla="*/ 0 w 1"/>
                  <a:gd name="T3" fmla="*/ 5 h 8"/>
                  <a:gd name="T4" fmla="*/ 0 w 1"/>
                  <a:gd name="T5" fmla="*/ 6 h 8"/>
                  <a:gd name="T6" fmla="*/ 0 w 1"/>
                  <a:gd name="T7" fmla="*/ 8 h 8"/>
                  <a:gd name="T8" fmla="*/ 1 w 1"/>
                  <a:gd name="T9" fmla="*/ 2 h 8"/>
                  <a:gd name="T10" fmla="*/ 1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1" y="0"/>
                    </a:moveTo>
                    <a:cubicBezTo>
                      <a:pt x="0" y="2"/>
                      <a:pt x="0" y="3"/>
                      <a:pt x="0" y="5"/>
                    </a:cubicBezTo>
                    <a:cubicBezTo>
                      <a:pt x="0" y="5"/>
                      <a:pt x="0" y="6"/>
                      <a:pt x="0" y="6"/>
                    </a:cubicBezTo>
                    <a:cubicBezTo>
                      <a:pt x="0" y="7"/>
                      <a:pt x="0" y="7"/>
                      <a:pt x="0" y="8"/>
                    </a:cubicBezTo>
                    <a:cubicBezTo>
                      <a:pt x="0" y="6"/>
                      <a:pt x="0" y="4"/>
                      <a:pt x="1" y="2"/>
                    </a:cubicBezTo>
                    <a:cubicBezTo>
                      <a:pt x="1" y="1"/>
                      <a:pt x="1" y="1"/>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0" name="Freeform 3202"/>
              <p:cNvSpPr>
                <a:spLocks/>
              </p:cNvSpPr>
              <p:nvPr/>
            </p:nvSpPr>
            <p:spPr bwMode="auto">
              <a:xfrm>
                <a:off x="1240" y="3599"/>
                <a:ext cx="2" cy="15"/>
              </a:xfrm>
              <a:custGeom>
                <a:avLst/>
                <a:gdLst>
                  <a:gd name="T0" fmla="*/ 1 w 1"/>
                  <a:gd name="T1" fmla="*/ 0 h 7"/>
                  <a:gd name="T2" fmla="*/ 0 w 1"/>
                  <a:gd name="T3" fmla="*/ 6 h 7"/>
                  <a:gd name="T4" fmla="*/ 0 w 1"/>
                  <a:gd name="T5" fmla="*/ 7 h 7"/>
                  <a:gd name="T6" fmla="*/ 1 w 1"/>
                  <a:gd name="T7" fmla="*/ 2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2"/>
                      <a:pt x="0" y="4"/>
                      <a:pt x="0" y="6"/>
                    </a:cubicBezTo>
                    <a:cubicBezTo>
                      <a:pt x="0" y="7"/>
                      <a:pt x="0" y="7"/>
                      <a:pt x="0" y="7"/>
                    </a:cubicBezTo>
                    <a:cubicBezTo>
                      <a:pt x="0" y="5"/>
                      <a:pt x="0" y="4"/>
                      <a:pt x="1" y="2"/>
                    </a:cubicBezTo>
                    <a:cubicBezTo>
                      <a:pt x="1" y="1"/>
                      <a:pt x="1" y="1"/>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1" name="Freeform 3203"/>
              <p:cNvSpPr>
                <a:spLocks noEditPoints="1"/>
              </p:cNvSpPr>
              <p:nvPr/>
            </p:nvSpPr>
            <p:spPr bwMode="auto">
              <a:xfrm>
                <a:off x="1240" y="3617"/>
                <a:ext cx="2" cy="42"/>
              </a:xfrm>
              <a:custGeom>
                <a:avLst/>
                <a:gdLst>
                  <a:gd name="T0" fmla="*/ 1 w 1"/>
                  <a:gd name="T1" fmla="*/ 14 h 20"/>
                  <a:gd name="T2" fmla="*/ 0 w 1"/>
                  <a:gd name="T3" fmla="*/ 16 h 20"/>
                  <a:gd name="T4" fmla="*/ 1 w 1"/>
                  <a:gd name="T5" fmla="*/ 20 h 20"/>
                  <a:gd name="T6" fmla="*/ 1 w 1"/>
                  <a:gd name="T7" fmla="*/ 18 h 20"/>
                  <a:gd name="T8" fmla="*/ 1 w 1"/>
                  <a:gd name="T9" fmla="*/ 14 h 20"/>
                  <a:gd name="T10" fmla="*/ 1 w 1"/>
                  <a:gd name="T11" fmla="*/ 7 h 20"/>
                  <a:gd name="T12" fmla="*/ 0 w 1"/>
                  <a:gd name="T13" fmla="*/ 11 h 20"/>
                  <a:gd name="T14" fmla="*/ 0 w 1"/>
                  <a:gd name="T15" fmla="*/ 15 h 20"/>
                  <a:gd name="T16" fmla="*/ 1 w 1"/>
                  <a:gd name="T17" fmla="*/ 11 h 20"/>
                  <a:gd name="T18" fmla="*/ 1 w 1"/>
                  <a:gd name="T19" fmla="*/ 7 h 20"/>
                  <a:gd name="T20" fmla="*/ 1 w 1"/>
                  <a:gd name="T21" fmla="*/ 0 h 20"/>
                  <a:gd name="T22" fmla="*/ 0 w 1"/>
                  <a:gd name="T23" fmla="*/ 5 h 20"/>
                  <a:gd name="T24" fmla="*/ 0 w 1"/>
                  <a:gd name="T25" fmla="*/ 7 h 20"/>
                  <a:gd name="T26" fmla="*/ 1 w 1"/>
                  <a:gd name="T27" fmla="*/ 2 h 20"/>
                  <a:gd name="T28" fmla="*/ 1 w 1"/>
                  <a:gd name="T29" fmla="*/ 1 h 20"/>
                  <a:gd name="T30" fmla="*/ 1 w 1"/>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20">
                    <a:moveTo>
                      <a:pt x="1" y="14"/>
                    </a:moveTo>
                    <a:cubicBezTo>
                      <a:pt x="1" y="15"/>
                      <a:pt x="1" y="15"/>
                      <a:pt x="0" y="16"/>
                    </a:cubicBezTo>
                    <a:cubicBezTo>
                      <a:pt x="1" y="18"/>
                      <a:pt x="1" y="19"/>
                      <a:pt x="1" y="20"/>
                    </a:cubicBezTo>
                    <a:cubicBezTo>
                      <a:pt x="1" y="19"/>
                      <a:pt x="1" y="19"/>
                      <a:pt x="1" y="18"/>
                    </a:cubicBezTo>
                    <a:cubicBezTo>
                      <a:pt x="1" y="16"/>
                      <a:pt x="1" y="15"/>
                      <a:pt x="1" y="14"/>
                    </a:cubicBezTo>
                    <a:close/>
                    <a:moveTo>
                      <a:pt x="1" y="7"/>
                    </a:moveTo>
                    <a:cubicBezTo>
                      <a:pt x="0" y="8"/>
                      <a:pt x="0" y="9"/>
                      <a:pt x="0" y="11"/>
                    </a:cubicBezTo>
                    <a:cubicBezTo>
                      <a:pt x="0" y="12"/>
                      <a:pt x="0" y="13"/>
                      <a:pt x="0" y="15"/>
                    </a:cubicBezTo>
                    <a:cubicBezTo>
                      <a:pt x="1" y="13"/>
                      <a:pt x="1" y="12"/>
                      <a:pt x="1" y="11"/>
                    </a:cubicBezTo>
                    <a:cubicBezTo>
                      <a:pt x="1" y="10"/>
                      <a:pt x="1" y="8"/>
                      <a:pt x="1" y="7"/>
                    </a:cubicBezTo>
                    <a:close/>
                    <a:moveTo>
                      <a:pt x="1" y="0"/>
                    </a:moveTo>
                    <a:cubicBezTo>
                      <a:pt x="0" y="2"/>
                      <a:pt x="0" y="4"/>
                      <a:pt x="0" y="5"/>
                    </a:cubicBezTo>
                    <a:cubicBezTo>
                      <a:pt x="0" y="6"/>
                      <a:pt x="0" y="7"/>
                      <a:pt x="0" y="7"/>
                    </a:cubicBezTo>
                    <a:cubicBezTo>
                      <a:pt x="0" y="6"/>
                      <a:pt x="0" y="4"/>
                      <a:pt x="1" y="2"/>
                    </a:cubicBezTo>
                    <a:cubicBezTo>
                      <a:pt x="1" y="2"/>
                      <a:pt x="1" y="1"/>
                      <a:pt x="1" y="1"/>
                    </a:cubicBezTo>
                    <a:lnTo>
                      <a:pt x="1" y="0"/>
                    </a:ln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2" name="Freeform 3204"/>
              <p:cNvSpPr>
                <a:spLocks/>
              </p:cNvSpPr>
              <p:nvPr/>
            </p:nvSpPr>
            <p:spPr bwMode="auto">
              <a:xfrm>
                <a:off x="1242" y="3659"/>
                <a:ext cx="0" cy="15"/>
              </a:xfrm>
              <a:custGeom>
                <a:avLst/>
                <a:gdLst>
                  <a:gd name="T0" fmla="*/ 0 h 7"/>
                  <a:gd name="T1" fmla="*/ 2 h 7"/>
                  <a:gd name="T2" fmla="*/ 4 h 7"/>
                  <a:gd name="T3" fmla="*/ 7 h 7"/>
                  <a:gd name="T4" fmla="*/ 5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cubicBezTo>
                      <a:pt x="0" y="1"/>
                      <a:pt x="0" y="2"/>
                      <a:pt x="0" y="2"/>
                    </a:cubicBezTo>
                    <a:cubicBezTo>
                      <a:pt x="0" y="3"/>
                      <a:pt x="0" y="4"/>
                      <a:pt x="0" y="4"/>
                    </a:cubicBezTo>
                    <a:cubicBezTo>
                      <a:pt x="0" y="5"/>
                      <a:pt x="0" y="6"/>
                      <a:pt x="0" y="7"/>
                    </a:cubicBezTo>
                    <a:cubicBezTo>
                      <a:pt x="0" y="6"/>
                      <a:pt x="0" y="6"/>
                      <a:pt x="0" y="5"/>
                    </a:cubicBezTo>
                    <a:cubicBezTo>
                      <a:pt x="0" y="4"/>
                      <a:pt x="0"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3" name="Freeform 3205"/>
              <p:cNvSpPr>
                <a:spLocks/>
              </p:cNvSpPr>
              <p:nvPr/>
            </p:nvSpPr>
            <p:spPr bwMode="auto">
              <a:xfrm>
                <a:off x="1244" y="3685"/>
                <a:ext cx="0" cy="6"/>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2"/>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4" name="Freeform 3206"/>
              <p:cNvSpPr>
                <a:spLocks/>
              </p:cNvSpPr>
              <p:nvPr/>
            </p:nvSpPr>
            <p:spPr bwMode="auto">
              <a:xfrm>
                <a:off x="1242" y="3676"/>
                <a:ext cx="2" cy="9"/>
              </a:xfrm>
              <a:custGeom>
                <a:avLst/>
                <a:gdLst>
                  <a:gd name="T0" fmla="*/ 1 w 1"/>
                  <a:gd name="T1" fmla="*/ 0 h 4"/>
                  <a:gd name="T2" fmla="*/ 0 w 1"/>
                  <a:gd name="T3" fmla="*/ 1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1"/>
                      <a:pt x="0" y="1"/>
                    </a:cubicBezTo>
                    <a:cubicBezTo>
                      <a:pt x="1" y="2"/>
                      <a:pt x="1" y="3"/>
                      <a:pt x="1" y="4"/>
                    </a:cubicBezTo>
                    <a:cubicBezTo>
                      <a:pt x="1" y="4"/>
                      <a:pt x="1" y="4"/>
                      <a:pt x="1" y="4"/>
                    </a:cubicBezTo>
                    <a:cubicBezTo>
                      <a:pt x="1" y="3"/>
                      <a:pt x="1" y="2"/>
                      <a:pt x="1"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5" name="Freeform 3207"/>
              <p:cNvSpPr>
                <a:spLocks/>
              </p:cNvSpPr>
              <p:nvPr/>
            </p:nvSpPr>
            <p:spPr bwMode="auto">
              <a:xfrm>
                <a:off x="1242" y="3676"/>
                <a:ext cx="2" cy="2"/>
              </a:xfrm>
              <a:custGeom>
                <a:avLst/>
                <a:gdLst>
                  <a:gd name="T0" fmla="*/ 2 w 2"/>
                  <a:gd name="T1" fmla="*/ 0 h 2"/>
                  <a:gd name="T2" fmla="*/ 0 w 2"/>
                  <a:gd name="T3" fmla="*/ 2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0"/>
                    </a:lnTo>
                    <a:lnTo>
                      <a:pt x="2" y="0"/>
                    </a:lnTo>
                    <a:close/>
                  </a:path>
                </a:pathLst>
              </a:custGeom>
              <a:solidFill>
                <a:srgbClr val="66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6" name="Freeform 3208"/>
              <p:cNvSpPr>
                <a:spLocks/>
              </p:cNvSpPr>
              <p:nvPr/>
            </p:nvSpPr>
            <p:spPr bwMode="auto">
              <a:xfrm>
                <a:off x="1231" y="3525"/>
                <a:ext cx="11" cy="45"/>
              </a:xfrm>
              <a:custGeom>
                <a:avLst/>
                <a:gdLst>
                  <a:gd name="T0" fmla="*/ 0 w 5"/>
                  <a:gd name="T1" fmla="*/ 0 h 21"/>
                  <a:gd name="T2" fmla="*/ 0 w 5"/>
                  <a:gd name="T3" fmla="*/ 2 h 21"/>
                  <a:gd name="T4" fmla="*/ 3 w 5"/>
                  <a:gd name="T5" fmla="*/ 16 h 21"/>
                  <a:gd name="T6" fmla="*/ 4 w 5"/>
                  <a:gd name="T7" fmla="*/ 21 h 21"/>
                  <a:gd name="T8" fmla="*/ 5 w 5"/>
                  <a:gd name="T9" fmla="*/ 18 h 21"/>
                  <a:gd name="T10" fmla="*/ 0 w 5"/>
                  <a:gd name="T11" fmla="*/ 0 h 21"/>
                </a:gdLst>
                <a:ahLst/>
                <a:cxnLst>
                  <a:cxn ang="0">
                    <a:pos x="T0" y="T1"/>
                  </a:cxn>
                  <a:cxn ang="0">
                    <a:pos x="T2" y="T3"/>
                  </a:cxn>
                  <a:cxn ang="0">
                    <a:pos x="T4" y="T5"/>
                  </a:cxn>
                  <a:cxn ang="0">
                    <a:pos x="T6" y="T7"/>
                  </a:cxn>
                  <a:cxn ang="0">
                    <a:pos x="T8" y="T9"/>
                  </a:cxn>
                  <a:cxn ang="0">
                    <a:pos x="T10" y="T11"/>
                  </a:cxn>
                </a:cxnLst>
                <a:rect l="0" t="0" r="r" b="b"/>
                <a:pathLst>
                  <a:path w="5" h="21">
                    <a:moveTo>
                      <a:pt x="0" y="0"/>
                    </a:moveTo>
                    <a:cubicBezTo>
                      <a:pt x="0" y="0"/>
                      <a:pt x="0" y="1"/>
                      <a:pt x="0" y="2"/>
                    </a:cubicBezTo>
                    <a:cubicBezTo>
                      <a:pt x="1" y="7"/>
                      <a:pt x="2" y="11"/>
                      <a:pt x="3" y="16"/>
                    </a:cubicBezTo>
                    <a:cubicBezTo>
                      <a:pt x="4" y="17"/>
                      <a:pt x="4" y="19"/>
                      <a:pt x="4" y="21"/>
                    </a:cubicBezTo>
                    <a:cubicBezTo>
                      <a:pt x="4" y="20"/>
                      <a:pt x="4" y="19"/>
                      <a:pt x="5" y="18"/>
                    </a:cubicBezTo>
                    <a:cubicBezTo>
                      <a:pt x="3" y="12"/>
                      <a:pt x="2" y="6"/>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7" name="Freeform 3209"/>
              <p:cNvSpPr>
                <a:spLocks/>
              </p:cNvSpPr>
              <p:nvPr/>
            </p:nvSpPr>
            <p:spPr bwMode="auto">
              <a:xfrm>
                <a:off x="1240" y="3574"/>
                <a:ext cx="2" cy="17"/>
              </a:xfrm>
              <a:custGeom>
                <a:avLst/>
                <a:gdLst>
                  <a:gd name="T0" fmla="*/ 1 w 1"/>
                  <a:gd name="T1" fmla="*/ 0 h 8"/>
                  <a:gd name="T2" fmla="*/ 0 w 1"/>
                  <a:gd name="T3" fmla="*/ 3 h 8"/>
                  <a:gd name="T4" fmla="*/ 1 w 1"/>
                  <a:gd name="T5" fmla="*/ 8 h 8"/>
                  <a:gd name="T6" fmla="*/ 1 w 1"/>
                  <a:gd name="T7" fmla="*/ 3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1" y="1"/>
                      <a:pt x="1" y="2"/>
                      <a:pt x="0" y="3"/>
                    </a:cubicBezTo>
                    <a:cubicBezTo>
                      <a:pt x="1" y="5"/>
                      <a:pt x="1" y="6"/>
                      <a:pt x="1" y="8"/>
                    </a:cubicBezTo>
                    <a:cubicBezTo>
                      <a:pt x="1" y="6"/>
                      <a:pt x="1" y="5"/>
                      <a:pt x="1" y="3"/>
                    </a:cubicBezTo>
                    <a:cubicBezTo>
                      <a:pt x="1" y="2"/>
                      <a:pt x="1" y="1"/>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8" name="Freeform 3210"/>
              <p:cNvSpPr>
                <a:spLocks noEditPoints="1"/>
              </p:cNvSpPr>
              <p:nvPr/>
            </p:nvSpPr>
            <p:spPr bwMode="auto">
              <a:xfrm>
                <a:off x="1225" y="3504"/>
                <a:ext cx="17" cy="72"/>
              </a:xfrm>
              <a:custGeom>
                <a:avLst/>
                <a:gdLst>
                  <a:gd name="T0" fmla="*/ 8 w 8"/>
                  <a:gd name="T1" fmla="*/ 28 h 34"/>
                  <a:gd name="T2" fmla="*/ 7 w 8"/>
                  <a:gd name="T3" fmla="*/ 31 h 34"/>
                  <a:gd name="T4" fmla="*/ 7 w 8"/>
                  <a:gd name="T5" fmla="*/ 34 h 34"/>
                  <a:gd name="T6" fmla="*/ 8 w 8"/>
                  <a:gd name="T7" fmla="*/ 31 h 34"/>
                  <a:gd name="T8" fmla="*/ 8 w 8"/>
                  <a:gd name="T9" fmla="*/ 28 h 34"/>
                  <a:gd name="T10" fmla="*/ 0 w 8"/>
                  <a:gd name="T11" fmla="*/ 0 h 34"/>
                  <a:gd name="T12" fmla="*/ 3 w 8"/>
                  <a:gd name="T13" fmla="*/ 12 h 34"/>
                  <a:gd name="T14" fmla="*/ 3 w 8"/>
                  <a:gd name="T15" fmla="*/ 10 h 34"/>
                  <a:gd name="T16" fmla="*/ 0 w 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4">
                    <a:moveTo>
                      <a:pt x="8" y="28"/>
                    </a:moveTo>
                    <a:cubicBezTo>
                      <a:pt x="7" y="29"/>
                      <a:pt x="7" y="30"/>
                      <a:pt x="7" y="31"/>
                    </a:cubicBezTo>
                    <a:cubicBezTo>
                      <a:pt x="7" y="32"/>
                      <a:pt x="7" y="33"/>
                      <a:pt x="7" y="34"/>
                    </a:cubicBezTo>
                    <a:cubicBezTo>
                      <a:pt x="8" y="33"/>
                      <a:pt x="8" y="32"/>
                      <a:pt x="8" y="31"/>
                    </a:cubicBezTo>
                    <a:cubicBezTo>
                      <a:pt x="8" y="30"/>
                      <a:pt x="8" y="29"/>
                      <a:pt x="8" y="28"/>
                    </a:cubicBezTo>
                    <a:close/>
                    <a:moveTo>
                      <a:pt x="0" y="0"/>
                    </a:moveTo>
                    <a:cubicBezTo>
                      <a:pt x="1" y="4"/>
                      <a:pt x="2" y="8"/>
                      <a:pt x="3" y="12"/>
                    </a:cubicBezTo>
                    <a:cubicBezTo>
                      <a:pt x="3" y="11"/>
                      <a:pt x="3" y="10"/>
                      <a:pt x="3" y="10"/>
                    </a:cubicBezTo>
                    <a:cubicBezTo>
                      <a:pt x="2" y="6"/>
                      <a:pt x="1" y="3"/>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9" name="Freeform 3211"/>
              <p:cNvSpPr>
                <a:spLocks/>
              </p:cNvSpPr>
              <p:nvPr/>
            </p:nvSpPr>
            <p:spPr bwMode="auto">
              <a:xfrm>
                <a:off x="1240" y="3572"/>
                <a:ext cx="2" cy="8"/>
              </a:xfrm>
              <a:custGeom>
                <a:avLst/>
                <a:gdLst>
                  <a:gd name="T0" fmla="*/ 1 w 1"/>
                  <a:gd name="T1" fmla="*/ 0 h 4"/>
                  <a:gd name="T2" fmla="*/ 0 w 1"/>
                  <a:gd name="T3" fmla="*/ 3 h 4"/>
                  <a:gd name="T4" fmla="*/ 0 w 1"/>
                  <a:gd name="T5" fmla="*/ 4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1" y="2"/>
                      <a:pt x="0" y="3"/>
                    </a:cubicBezTo>
                    <a:cubicBezTo>
                      <a:pt x="0" y="4"/>
                      <a:pt x="0" y="4"/>
                      <a:pt x="0" y="4"/>
                    </a:cubicBezTo>
                    <a:cubicBezTo>
                      <a:pt x="1" y="3"/>
                      <a:pt x="1" y="2"/>
                      <a:pt x="1" y="1"/>
                    </a:cubicBezTo>
                    <a:lnTo>
                      <a:pt x="1" y="0"/>
                    </a:ln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0" name="Freeform 3212"/>
              <p:cNvSpPr>
                <a:spLocks/>
              </p:cNvSpPr>
              <p:nvPr/>
            </p:nvSpPr>
            <p:spPr bwMode="auto">
              <a:xfrm>
                <a:off x="1240" y="3570"/>
                <a:ext cx="2" cy="8"/>
              </a:xfrm>
              <a:custGeom>
                <a:avLst/>
                <a:gdLst>
                  <a:gd name="T0" fmla="*/ 1 w 1"/>
                  <a:gd name="T1" fmla="*/ 0 h 4"/>
                  <a:gd name="T2" fmla="*/ 0 w 1"/>
                  <a:gd name="T3" fmla="*/ 3 h 4"/>
                  <a:gd name="T4" fmla="*/ 0 w 1"/>
                  <a:gd name="T5" fmla="*/ 4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1" y="2"/>
                      <a:pt x="0" y="3"/>
                    </a:cubicBezTo>
                    <a:cubicBezTo>
                      <a:pt x="0" y="3"/>
                      <a:pt x="0" y="4"/>
                      <a:pt x="0" y="4"/>
                    </a:cubicBezTo>
                    <a:cubicBezTo>
                      <a:pt x="1" y="3"/>
                      <a:pt x="1" y="2"/>
                      <a:pt x="1" y="1"/>
                    </a:cubicBezTo>
                    <a:cubicBezTo>
                      <a:pt x="1" y="1"/>
                      <a:pt x="1" y="0"/>
                      <a:pt x="1"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1" name="Freeform 3213"/>
              <p:cNvSpPr>
                <a:spLocks/>
              </p:cNvSpPr>
              <p:nvPr/>
            </p:nvSpPr>
            <p:spPr bwMode="auto">
              <a:xfrm>
                <a:off x="1242" y="3591"/>
                <a:ext cx="2" cy="15"/>
              </a:xfrm>
              <a:custGeom>
                <a:avLst/>
                <a:gdLst>
                  <a:gd name="T0" fmla="*/ 1 w 1"/>
                  <a:gd name="T1" fmla="*/ 0 h 7"/>
                  <a:gd name="T2" fmla="*/ 0 w 1"/>
                  <a:gd name="T3" fmla="*/ 5 h 7"/>
                  <a:gd name="T4" fmla="*/ 0 w 1"/>
                  <a:gd name="T5" fmla="*/ 7 h 7"/>
                  <a:gd name="T6" fmla="*/ 1 w 1"/>
                  <a:gd name="T7" fmla="*/ 1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2"/>
                      <a:pt x="0" y="4"/>
                      <a:pt x="0" y="5"/>
                    </a:cubicBezTo>
                    <a:cubicBezTo>
                      <a:pt x="0" y="6"/>
                      <a:pt x="0" y="6"/>
                      <a:pt x="0" y="7"/>
                    </a:cubicBezTo>
                    <a:cubicBezTo>
                      <a:pt x="0" y="5"/>
                      <a:pt x="0" y="3"/>
                      <a:pt x="1" y="1"/>
                    </a:cubicBezTo>
                    <a:lnTo>
                      <a:pt x="1"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2" name="Freeform 3214"/>
              <p:cNvSpPr>
                <a:spLocks/>
              </p:cNvSpPr>
              <p:nvPr/>
            </p:nvSpPr>
            <p:spPr bwMode="auto">
              <a:xfrm>
                <a:off x="1242" y="3585"/>
                <a:ext cx="2" cy="17"/>
              </a:xfrm>
              <a:custGeom>
                <a:avLst/>
                <a:gdLst>
                  <a:gd name="T0" fmla="*/ 1 w 1"/>
                  <a:gd name="T1" fmla="*/ 0 h 8"/>
                  <a:gd name="T2" fmla="*/ 0 w 1"/>
                  <a:gd name="T3" fmla="*/ 6 h 8"/>
                  <a:gd name="T4" fmla="*/ 0 w 1"/>
                  <a:gd name="T5" fmla="*/ 8 h 8"/>
                  <a:gd name="T6" fmla="*/ 1 w 1"/>
                  <a:gd name="T7" fmla="*/ 3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2"/>
                      <a:pt x="0" y="4"/>
                      <a:pt x="0" y="6"/>
                    </a:cubicBezTo>
                    <a:cubicBezTo>
                      <a:pt x="0" y="7"/>
                      <a:pt x="0" y="7"/>
                      <a:pt x="0" y="8"/>
                    </a:cubicBezTo>
                    <a:cubicBezTo>
                      <a:pt x="0" y="7"/>
                      <a:pt x="0" y="5"/>
                      <a:pt x="1" y="3"/>
                    </a:cubicBezTo>
                    <a:cubicBezTo>
                      <a:pt x="1" y="2"/>
                      <a:pt x="1" y="1"/>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3" name="Freeform 3215"/>
              <p:cNvSpPr>
                <a:spLocks noEditPoints="1"/>
              </p:cNvSpPr>
              <p:nvPr/>
            </p:nvSpPr>
            <p:spPr bwMode="auto">
              <a:xfrm>
                <a:off x="1242" y="3604"/>
                <a:ext cx="2" cy="49"/>
              </a:xfrm>
              <a:custGeom>
                <a:avLst/>
                <a:gdLst>
                  <a:gd name="T0" fmla="*/ 1 w 1"/>
                  <a:gd name="T1" fmla="*/ 20 h 23"/>
                  <a:gd name="T2" fmla="*/ 1 w 1"/>
                  <a:gd name="T3" fmla="*/ 22 h 23"/>
                  <a:gd name="T4" fmla="*/ 1 w 1"/>
                  <a:gd name="T5" fmla="*/ 23 h 23"/>
                  <a:gd name="T6" fmla="*/ 1 w 1"/>
                  <a:gd name="T7" fmla="*/ 22 h 23"/>
                  <a:gd name="T8" fmla="*/ 1 w 1"/>
                  <a:gd name="T9" fmla="*/ 20 h 23"/>
                  <a:gd name="T10" fmla="*/ 1 w 1"/>
                  <a:gd name="T11" fmla="*/ 13 h 23"/>
                  <a:gd name="T12" fmla="*/ 0 w 1"/>
                  <a:gd name="T13" fmla="*/ 16 h 23"/>
                  <a:gd name="T14" fmla="*/ 1 w 1"/>
                  <a:gd name="T15" fmla="*/ 20 h 23"/>
                  <a:gd name="T16" fmla="*/ 1 w 1"/>
                  <a:gd name="T17" fmla="*/ 17 h 23"/>
                  <a:gd name="T18" fmla="*/ 1 w 1"/>
                  <a:gd name="T19" fmla="*/ 13 h 23"/>
                  <a:gd name="T20" fmla="*/ 1 w 1"/>
                  <a:gd name="T21" fmla="*/ 6 h 23"/>
                  <a:gd name="T22" fmla="*/ 0 w 1"/>
                  <a:gd name="T23" fmla="*/ 10 h 23"/>
                  <a:gd name="T24" fmla="*/ 0 w 1"/>
                  <a:gd name="T25" fmla="*/ 14 h 23"/>
                  <a:gd name="T26" fmla="*/ 1 w 1"/>
                  <a:gd name="T27" fmla="*/ 10 h 23"/>
                  <a:gd name="T28" fmla="*/ 1 w 1"/>
                  <a:gd name="T29" fmla="*/ 6 h 23"/>
                  <a:gd name="T30" fmla="*/ 1 w 1"/>
                  <a:gd name="T31" fmla="*/ 0 h 23"/>
                  <a:gd name="T32" fmla="*/ 0 w 1"/>
                  <a:gd name="T33" fmla="*/ 5 h 23"/>
                  <a:gd name="T34" fmla="*/ 0 w 1"/>
                  <a:gd name="T35" fmla="*/ 7 h 23"/>
                  <a:gd name="T36" fmla="*/ 1 w 1"/>
                  <a:gd name="T37" fmla="*/ 2 h 23"/>
                  <a:gd name="T38" fmla="*/ 1 w 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3">
                    <a:moveTo>
                      <a:pt x="1" y="20"/>
                    </a:moveTo>
                    <a:cubicBezTo>
                      <a:pt x="1" y="21"/>
                      <a:pt x="1" y="21"/>
                      <a:pt x="1" y="22"/>
                    </a:cubicBezTo>
                    <a:cubicBezTo>
                      <a:pt x="1" y="23"/>
                      <a:pt x="1" y="23"/>
                      <a:pt x="1" y="23"/>
                    </a:cubicBezTo>
                    <a:cubicBezTo>
                      <a:pt x="1" y="22"/>
                      <a:pt x="1" y="22"/>
                      <a:pt x="1" y="22"/>
                    </a:cubicBezTo>
                    <a:cubicBezTo>
                      <a:pt x="1" y="21"/>
                      <a:pt x="1" y="21"/>
                      <a:pt x="1" y="20"/>
                    </a:cubicBezTo>
                    <a:close/>
                    <a:moveTo>
                      <a:pt x="1" y="13"/>
                    </a:moveTo>
                    <a:cubicBezTo>
                      <a:pt x="1" y="14"/>
                      <a:pt x="1" y="15"/>
                      <a:pt x="0" y="16"/>
                    </a:cubicBezTo>
                    <a:cubicBezTo>
                      <a:pt x="0" y="17"/>
                      <a:pt x="1" y="19"/>
                      <a:pt x="1" y="20"/>
                    </a:cubicBezTo>
                    <a:cubicBezTo>
                      <a:pt x="1" y="19"/>
                      <a:pt x="1" y="18"/>
                      <a:pt x="1" y="17"/>
                    </a:cubicBezTo>
                    <a:cubicBezTo>
                      <a:pt x="1" y="16"/>
                      <a:pt x="1" y="15"/>
                      <a:pt x="1" y="13"/>
                    </a:cubicBezTo>
                    <a:close/>
                    <a:moveTo>
                      <a:pt x="1" y="6"/>
                    </a:moveTo>
                    <a:cubicBezTo>
                      <a:pt x="0" y="8"/>
                      <a:pt x="0" y="9"/>
                      <a:pt x="0" y="10"/>
                    </a:cubicBezTo>
                    <a:cubicBezTo>
                      <a:pt x="0" y="12"/>
                      <a:pt x="0" y="13"/>
                      <a:pt x="0" y="14"/>
                    </a:cubicBezTo>
                    <a:cubicBezTo>
                      <a:pt x="0" y="13"/>
                      <a:pt x="1" y="12"/>
                      <a:pt x="1" y="10"/>
                    </a:cubicBezTo>
                    <a:cubicBezTo>
                      <a:pt x="1" y="9"/>
                      <a:pt x="1" y="8"/>
                      <a:pt x="1" y="6"/>
                    </a:cubicBezTo>
                    <a:close/>
                    <a:moveTo>
                      <a:pt x="1" y="0"/>
                    </a:moveTo>
                    <a:cubicBezTo>
                      <a:pt x="0" y="1"/>
                      <a:pt x="0" y="3"/>
                      <a:pt x="0" y="5"/>
                    </a:cubicBezTo>
                    <a:cubicBezTo>
                      <a:pt x="0" y="5"/>
                      <a:pt x="0" y="6"/>
                      <a:pt x="0" y="7"/>
                    </a:cubicBezTo>
                    <a:cubicBezTo>
                      <a:pt x="0" y="5"/>
                      <a:pt x="0" y="3"/>
                      <a:pt x="1" y="2"/>
                    </a:cubicBezTo>
                    <a:cubicBezTo>
                      <a:pt x="1" y="1"/>
                      <a:pt x="1" y="0"/>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4" name="Freeform 3216"/>
              <p:cNvSpPr>
                <a:spLocks noEditPoints="1"/>
              </p:cNvSpPr>
              <p:nvPr/>
            </p:nvSpPr>
            <p:spPr bwMode="auto">
              <a:xfrm>
                <a:off x="1244" y="3651"/>
                <a:ext cx="2" cy="17"/>
              </a:xfrm>
              <a:custGeom>
                <a:avLst/>
                <a:gdLst>
                  <a:gd name="T0" fmla="*/ 0 w 1"/>
                  <a:gd name="T1" fmla="*/ 5 h 8"/>
                  <a:gd name="T2" fmla="*/ 0 w 1"/>
                  <a:gd name="T3" fmla="*/ 6 h 8"/>
                  <a:gd name="T4" fmla="*/ 0 w 1"/>
                  <a:gd name="T5" fmla="*/ 8 h 8"/>
                  <a:gd name="T6" fmla="*/ 1 w 1"/>
                  <a:gd name="T7" fmla="*/ 8 h 8"/>
                  <a:gd name="T8" fmla="*/ 0 w 1"/>
                  <a:gd name="T9" fmla="*/ 5 h 8"/>
                  <a:gd name="T10" fmla="*/ 0 w 1"/>
                  <a:gd name="T11" fmla="*/ 0 h 8"/>
                  <a:gd name="T12" fmla="*/ 0 w 1"/>
                  <a:gd name="T13" fmla="*/ 1 h 8"/>
                  <a:gd name="T14" fmla="*/ 0 w 1"/>
                  <a:gd name="T15" fmla="*/ 4 h 8"/>
                  <a:gd name="T16" fmla="*/ 0 w 1"/>
                  <a:gd name="T17" fmla="*/ 4 h 8"/>
                  <a:gd name="T18" fmla="*/ 0 w 1"/>
                  <a:gd name="T19" fmla="*/ 2 h 8"/>
                  <a:gd name="T20" fmla="*/ 0 w 1"/>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8">
                    <a:moveTo>
                      <a:pt x="0" y="5"/>
                    </a:moveTo>
                    <a:cubicBezTo>
                      <a:pt x="0" y="6"/>
                      <a:pt x="0" y="6"/>
                      <a:pt x="0" y="6"/>
                    </a:cubicBezTo>
                    <a:cubicBezTo>
                      <a:pt x="0" y="7"/>
                      <a:pt x="0" y="7"/>
                      <a:pt x="0" y="8"/>
                    </a:cubicBezTo>
                    <a:cubicBezTo>
                      <a:pt x="1" y="8"/>
                      <a:pt x="1" y="8"/>
                      <a:pt x="1" y="8"/>
                    </a:cubicBezTo>
                    <a:cubicBezTo>
                      <a:pt x="1" y="7"/>
                      <a:pt x="1" y="6"/>
                      <a:pt x="0" y="5"/>
                    </a:cubicBezTo>
                    <a:close/>
                    <a:moveTo>
                      <a:pt x="0" y="0"/>
                    </a:moveTo>
                    <a:cubicBezTo>
                      <a:pt x="0" y="1"/>
                      <a:pt x="0" y="1"/>
                      <a:pt x="0" y="1"/>
                    </a:cubicBezTo>
                    <a:cubicBezTo>
                      <a:pt x="0" y="2"/>
                      <a:pt x="0" y="3"/>
                      <a:pt x="0" y="4"/>
                    </a:cubicBezTo>
                    <a:cubicBezTo>
                      <a:pt x="0" y="4"/>
                      <a:pt x="0" y="4"/>
                      <a:pt x="0" y="4"/>
                    </a:cubicBezTo>
                    <a:cubicBezTo>
                      <a:pt x="0" y="3"/>
                      <a:pt x="0" y="3"/>
                      <a:pt x="0" y="2"/>
                    </a:cubicBezTo>
                    <a:cubicBezTo>
                      <a:pt x="0" y="1"/>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5" name="Freeform 3217"/>
              <p:cNvSpPr>
                <a:spLocks/>
              </p:cNvSpPr>
              <p:nvPr/>
            </p:nvSpPr>
            <p:spPr bwMode="auto">
              <a:xfrm>
                <a:off x="1246" y="3670"/>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6" name="Rectangle 3218"/>
              <p:cNvSpPr>
                <a:spLocks noChangeArrowheads="1"/>
              </p:cNvSpPr>
              <p:nvPr/>
            </p:nvSpPr>
            <p:spPr bwMode="auto">
              <a:xfrm>
                <a:off x="1244" y="3668"/>
                <a:ext cx="2" cy="1"/>
              </a:xfrm>
              <a:prstGeom prst="rect">
                <a:avLst/>
              </a:prstGeom>
              <a:solidFill>
                <a:srgbClr val="8D37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7" name="Freeform 3219"/>
              <p:cNvSpPr>
                <a:spLocks/>
              </p:cNvSpPr>
              <p:nvPr/>
            </p:nvSpPr>
            <p:spPr bwMode="auto">
              <a:xfrm>
                <a:off x="1244" y="3668"/>
                <a:ext cx="2" cy="4"/>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1"/>
                      <a:pt x="1" y="1"/>
                      <a:pt x="1" y="2"/>
                    </a:cubicBezTo>
                    <a:cubicBezTo>
                      <a:pt x="1" y="1"/>
                      <a:pt x="1" y="1"/>
                      <a:pt x="1" y="1"/>
                    </a:cubicBezTo>
                    <a:cubicBezTo>
                      <a:pt x="1" y="1"/>
                      <a:pt x="1" y="0"/>
                      <a:pt x="1"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6" name="Group 3421"/>
            <p:cNvGrpSpPr>
              <a:grpSpLocks/>
            </p:cNvGrpSpPr>
            <p:nvPr/>
          </p:nvGrpSpPr>
          <p:grpSpPr bwMode="auto">
            <a:xfrm>
              <a:off x="1920875" y="5437188"/>
              <a:ext cx="138113" cy="719137"/>
              <a:chOff x="1210" y="3425"/>
              <a:chExt cx="87" cy="453"/>
            </a:xfrm>
          </p:grpSpPr>
          <p:sp>
            <p:nvSpPr>
              <p:cNvPr id="2958" name="Freeform 3221"/>
              <p:cNvSpPr>
                <a:spLocks/>
              </p:cNvSpPr>
              <p:nvPr/>
            </p:nvSpPr>
            <p:spPr bwMode="auto">
              <a:xfrm>
                <a:off x="1246" y="367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9" name="Freeform 3222"/>
              <p:cNvSpPr>
                <a:spLocks/>
              </p:cNvSpPr>
              <p:nvPr/>
            </p:nvSpPr>
            <p:spPr bwMode="auto">
              <a:xfrm>
                <a:off x="1246" y="3672"/>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2"/>
                      <a:pt x="0" y="1"/>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0" name="Freeform 3223"/>
              <p:cNvSpPr>
                <a:spLocks/>
              </p:cNvSpPr>
              <p:nvPr/>
            </p:nvSpPr>
            <p:spPr bwMode="auto">
              <a:xfrm>
                <a:off x="1210" y="3517"/>
                <a:ext cx="4" cy="23"/>
              </a:xfrm>
              <a:custGeom>
                <a:avLst/>
                <a:gdLst>
                  <a:gd name="T0" fmla="*/ 0 w 2"/>
                  <a:gd name="T1" fmla="*/ 0 h 11"/>
                  <a:gd name="T2" fmla="*/ 2 w 2"/>
                  <a:gd name="T3" fmla="*/ 11 h 11"/>
                  <a:gd name="T4" fmla="*/ 2 w 2"/>
                  <a:gd name="T5" fmla="*/ 10 h 11"/>
                  <a:gd name="T6" fmla="*/ 0 w 2"/>
                  <a:gd name="T7" fmla="*/ 0 h 11"/>
                </a:gdLst>
                <a:ahLst/>
                <a:cxnLst>
                  <a:cxn ang="0">
                    <a:pos x="T0" y="T1"/>
                  </a:cxn>
                  <a:cxn ang="0">
                    <a:pos x="T2" y="T3"/>
                  </a:cxn>
                  <a:cxn ang="0">
                    <a:pos x="T4" y="T5"/>
                  </a:cxn>
                  <a:cxn ang="0">
                    <a:pos x="T6" y="T7"/>
                  </a:cxn>
                </a:cxnLst>
                <a:rect l="0" t="0" r="r" b="b"/>
                <a:pathLst>
                  <a:path w="2" h="11">
                    <a:moveTo>
                      <a:pt x="0" y="0"/>
                    </a:moveTo>
                    <a:cubicBezTo>
                      <a:pt x="0" y="4"/>
                      <a:pt x="1" y="7"/>
                      <a:pt x="2" y="11"/>
                    </a:cubicBezTo>
                    <a:cubicBezTo>
                      <a:pt x="2" y="11"/>
                      <a:pt x="2" y="10"/>
                      <a:pt x="2" y="10"/>
                    </a:cubicBezTo>
                    <a:cubicBezTo>
                      <a:pt x="1" y="7"/>
                      <a:pt x="0" y="3"/>
                      <a:pt x="0" y="0"/>
                    </a:cubicBezTo>
                    <a:close/>
                  </a:path>
                </a:pathLst>
              </a:custGeom>
              <a:solidFill>
                <a:srgbClr val="CB8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1" name="Freeform 3224"/>
              <p:cNvSpPr>
                <a:spLocks noEditPoints="1"/>
              </p:cNvSpPr>
              <p:nvPr/>
            </p:nvSpPr>
            <p:spPr bwMode="auto">
              <a:xfrm>
                <a:off x="1216" y="3546"/>
                <a:ext cx="13" cy="153"/>
              </a:xfrm>
              <a:custGeom>
                <a:avLst/>
                <a:gdLst>
                  <a:gd name="T0" fmla="*/ 5 w 6"/>
                  <a:gd name="T1" fmla="*/ 63 h 72"/>
                  <a:gd name="T2" fmla="*/ 6 w 6"/>
                  <a:gd name="T3" fmla="*/ 72 h 72"/>
                  <a:gd name="T4" fmla="*/ 5 w 6"/>
                  <a:gd name="T5" fmla="*/ 63 h 72"/>
                  <a:gd name="T6" fmla="*/ 4 w 6"/>
                  <a:gd name="T7" fmla="*/ 29 h 72"/>
                  <a:gd name="T8" fmla="*/ 4 w 6"/>
                  <a:gd name="T9" fmla="*/ 41 h 72"/>
                  <a:gd name="T10" fmla="*/ 4 w 6"/>
                  <a:gd name="T11" fmla="*/ 51 h 72"/>
                  <a:gd name="T12" fmla="*/ 5 w 6"/>
                  <a:gd name="T13" fmla="*/ 46 h 72"/>
                  <a:gd name="T14" fmla="*/ 5 w 6"/>
                  <a:gd name="T15" fmla="*/ 41 h 72"/>
                  <a:gd name="T16" fmla="*/ 5 w 6"/>
                  <a:gd name="T17" fmla="*/ 31 h 72"/>
                  <a:gd name="T18" fmla="*/ 4 w 6"/>
                  <a:gd name="T19" fmla="*/ 29 h 72"/>
                  <a:gd name="T20" fmla="*/ 0 w 6"/>
                  <a:gd name="T21" fmla="*/ 0 h 72"/>
                  <a:gd name="T22" fmla="*/ 0 w 6"/>
                  <a:gd name="T23" fmla="*/ 2 h 72"/>
                  <a:gd name="T24" fmla="*/ 2 w 6"/>
                  <a:gd name="T25" fmla="*/ 10 h 72"/>
                  <a:gd name="T26" fmla="*/ 2 w 6"/>
                  <a:gd name="T27" fmla="*/ 7 h 72"/>
                  <a:gd name="T28" fmla="*/ 0 w 6"/>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2">
                    <a:moveTo>
                      <a:pt x="5" y="63"/>
                    </a:moveTo>
                    <a:cubicBezTo>
                      <a:pt x="6" y="66"/>
                      <a:pt x="6" y="69"/>
                      <a:pt x="6" y="72"/>
                    </a:cubicBezTo>
                    <a:cubicBezTo>
                      <a:pt x="6" y="69"/>
                      <a:pt x="6" y="66"/>
                      <a:pt x="5" y="63"/>
                    </a:cubicBezTo>
                    <a:close/>
                    <a:moveTo>
                      <a:pt x="4" y="29"/>
                    </a:moveTo>
                    <a:cubicBezTo>
                      <a:pt x="4" y="33"/>
                      <a:pt x="4" y="37"/>
                      <a:pt x="4" y="41"/>
                    </a:cubicBezTo>
                    <a:cubicBezTo>
                      <a:pt x="4" y="44"/>
                      <a:pt x="4" y="48"/>
                      <a:pt x="4" y="51"/>
                    </a:cubicBezTo>
                    <a:cubicBezTo>
                      <a:pt x="5" y="49"/>
                      <a:pt x="5" y="48"/>
                      <a:pt x="5" y="46"/>
                    </a:cubicBezTo>
                    <a:cubicBezTo>
                      <a:pt x="5" y="44"/>
                      <a:pt x="5" y="43"/>
                      <a:pt x="5" y="41"/>
                    </a:cubicBezTo>
                    <a:cubicBezTo>
                      <a:pt x="5" y="37"/>
                      <a:pt x="5" y="34"/>
                      <a:pt x="5" y="31"/>
                    </a:cubicBezTo>
                    <a:cubicBezTo>
                      <a:pt x="5" y="30"/>
                      <a:pt x="4" y="30"/>
                      <a:pt x="4" y="29"/>
                    </a:cubicBezTo>
                    <a:close/>
                    <a:moveTo>
                      <a:pt x="0" y="0"/>
                    </a:moveTo>
                    <a:cubicBezTo>
                      <a:pt x="0" y="0"/>
                      <a:pt x="0" y="1"/>
                      <a:pt x="0" y="2"/>
                    </a:cubicBezTo>
                    <a:cubicBezTo>
                      <a:pt x="1" y="4"/>
                      <a:pt x="1" y="7"/>
                      <a:pt x="2" y="10"/>
                    </a:cubicBezTo>
                    <a:cubicBezTo>
                      <a:pt x="2" y="9"/>
                      <a:pt x="2" y="8"/>
                      <a:pt x="2" y="7"/>
                    </a:cubicBezTo>
                    <a:cubicBezTo>
                      <a:pt x="1" y="4"/>
                      <a:pt x="1"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2" name="Freeform 3225"/>
              <p:cNvSpPr>
                <a:spLocks/>
              </p:cNvSpPr>
              <p:nvPr/>
            </p:nvSpPr>
            <p:spPr bwMode="auto">
              <a:xfrm>
                <a:off x="1225" y="3644"/>
                <a:ext cx="2" cy="19"/>
              </a:xfrm>
              <a:custGeom>
                <a:avLst/>
                <a:gdLst>
                  <a:gd name="T0" fmla="*/ 1 w 1"/>
                  <a:gd name="T1" fmla="*/ 0 h 9"/>
                  <a:gd name="T2" fmla="*/ 0 w 1"/>
                  <a:gd name="T3" fmla="*/ 5 h 9"/>
                  <a:gd name="T4" fmla="*/ 1 w 1"/>
                  <a:gd name="T5" fmla="*/ 9 h 9"/>
                  <a:gd name="T6" fmla="*/ 1 w 1"/>
                  <a:gd name="T7" fmla="*/ 3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1" y="2"/>
                      <a:pt x="1" y="3"/>
                      <a:pt x="0" y="5"/>
                    </a:cubicBezTo>
                    <a:cubicBezTo>
                      <a:pt x="0" y="6"/>
                      <a:pt x="1" y="8"/>
                      <a:pt x="1" y="9"/>
                    </a:cubicBezTo>
                    <a:cubicBezTo>
                      <a:pt x="1" y="7"/>
                      <a:pt x="1" y="5"/>
                      <a:pt x="1" y="3"/>
                    </a:cubicBezTo>
                    <a:cubicBezTo>
                      <a:pt x="1" y="2"/>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3" name="Freeform 3226"/>
              <p:cNvSpPr>
                <a:spLocks/>
              </p:cNvSpPr>
              <p:nvPr/>
            </p:nvSpPr>
            <p:spPr bwMode="auto">
              <a:xfrm>
                <a:off x="1227" y="3678"/>
                <a:ext cx="2" cy="32"/>
              </a:xfrm>
              <a:custGeom>
                <a:avLst/>
                <a:gdLst>
                  <a:gd name="T0" fmla="*/ 0 w 1"/>
                  <a:gd name="T1" fmla="*/ 0 h 15"/>
                  <a:gd name="T2" fmla="*/ 0 w 1"/>
                  <a:gd name="T3" fmla="*/ 3 h 15"/>
                  <a:gd name="T4" fmla="*/ 0 w 1"/>
                  <a:gd name="T5" fmla="*/ 5 h 15"/>
                  <a:gd name="T6" fmla="*/ 1 w 1"/>
                  <a:gd name="T7" fmla="*/ 15 h 15"/>
                  <a:gd name="T8" fmla="*/ 1 w 1"/>
                  <a:gd name="T9" fmla="*/ 15 h 15"/>
                  <a:gd name="T10" fmla="*/ 1 w 1"/>
                  <a:gd name="T11" fmla="*/ 10 h 15"/>
                  <a:gd name="T12" fmla="*/ 0 w 1"/>
                  <a:gd name="T13" fmla="*/ 1 h 15"/>
                  <a:gd name="T14" fmla="*/ 0 w 1"/>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5">
                    <a:moveTo>
                      <a:pt x="0" y="0"/>
                    </a:moveTo>
                    <a:cubicBezTo>
                      <a:pt x="0" y="1"/>
                      <a:pt x="0" y="2"/>
                      <a:pt x="0" y="3"/>
                    </a:cubicBezTo>
                    <a:cubicBezTo>
                      <a:pt x="0" y="4"/>
                      <a:pt x="0" y="4"/>
                      <a:pt x="0" y="5"/>
                    </a:cubicBezTo>
                    <a:cubicBezTo>
                      <a:pt x="1" y="8"/>
                      <a:pt x="1" y="12"/>
                      <a:pt x="1" y="15"/>
                    </a:cubicBezTo>
                    <a:cubicBezTo>
                      <a:pt x="1" y="15"/>
                      <a:pt x="1" y="15"/>
                      <a:pt x="1" y="15"/>
                    </a:cubicBezTo>
                    <a:cubicBezTo>
                      <a:pt x="1" y="13"/>
                      <a:pt x="1" y="11"/>
                      <a:pt x="1" y="10"/>
                    </a:cubicBezTo>
                    <a:cubicBezTo>
                      <a:pt x="1" y="7"/>
                      <a:pt x="1" y="4"/>
                      <a:pt x="0" y="1"/>
                    </a:cubicBezTo>
                    <a:lnTo>
                      <a:pt x="0" y="0"/>
                    </a:lnTo>
                    <a:close/>
                  </a:path>
                </a:pathLst>
              </a:custGeom>
              <a:solidFill>
                <a:srgbClr val="A1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4" name="Freeform 3227"/>
              <p:cNvSpPr>
                <a:spLocks noEditPoints="1"/>
              </p:cNvSpPr>
              <p:nvPr/>
            </p:nvSpPr>
            <p:spPr bwMode="auto">
              <a:xfrm>
                <a:off x="1227" y="3651"/>
                <a:ext cx="2" cy="61"/>
              </a:xfrm>
              <a:custGeom>
                <a:avLst/>
                <a:gdLst>
                  <a:gd name="T0" fmla="*/ 1 w 1"/>
                  <a:gd name="T1" fmla="*/ 28 h 29"/>
                  <a:gd name="T2" fmla="*/ 1 w 1"/>
                  <a:gd name="T3" fmla="*/ 29 h 29"/>
                  <a:gd name="T4" fmla="*/ 1 w 1"/>
                  <a:gd name="T5" fmla="*/ 28 h 29"/>
                  <a:gd name="T6" fmla="*/ 0 w 1"/>
                  <a:gd name="T7" fmla="*/ 9 h 29"/>
                  <a:gd name="T8" fmla="*/ 0 w 1"/>
                  <a:gd name="T9" fmla="*/ 13 h 29"/>
                  <a:gd name="T10" fmla="*/ 0 w 1"/>
                  <a:gd name="T11" fmla="*/ 16 h 29"/>
                  <a:gd name="T12" fmla="*/ 0 w 1"/>
                  <a:gd name="T13" fmla="*/ 13 h 29"/>
                  <a:gd name="T14" fmla="*/ 0 w 1"/>
                  <a:gd name="T15" fmla="*/ 9 h 29"/>
                  <a:gd name="T16" fmla="*/ 0 w 1"/>
                  <a:gd name="T17" fmla="*/ 0 h 29"/>
                  <a:gd name="T18" fmla="*/ 0 w 1"/>
                  <a:gd name="T19" fmla="*/ 6 h 29"/>
                  <a:gd name="T20" fmla="*/ 0 w 1"/>
                  <a:gd name="T21" fmla="*/ 9 h 29"/>
                  <a:gd name="T22" fmla="*/ 0 w 1"/>
                  <a:gd name="T23" fmla="*/ 3 h 29"/>
                  <a:gd name="T24" fmla="*/ 0 w 1"/>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9">
                    <a:moveTo>
                      <a:pt x="1" y="28"/>
                    </a:moveTo>
                    <a:cubicBezTo>
                      <a:pt x="1" y="29"/>
                      <a:pt x="1" y="29"/>
                      <a:pt x="1" y="29"/>
                    </a:cubicBezTo>
                    <a:cubicBezTo>
                      <a:pt x="1" y="28"/>
                      <a:pt x="1" y="28"/>
                      <a:pt x="1" y="28"/>
                    </a:cubicBezTo>
                    <a:close/>
                    <a:moveTo>
                      <a:pt x="0" y="9"/>
                    </a:moveTo>
                    <a:cubicBezTo>
                      <a:pt x="0" y="10"/>
                      <a:pt x="0" y="12"/>
                      <a:pt x="0" y="13"/>
                    </a:cubicBezTo>
                    <a:cubicBezTo>
                      <a:pt x="0" y="14"/>
                      <a:pt x="0" y="15"/>
                      <a:pt x="0" y="16"/>
                    </a:cubicBezTo>
                    <a:cubicBezTo>
                      <a:pt x="0" y="15"/>
                      <a:pt x="0" y="14"/>
                      <a:pt x="0" y="13"/>
                    </a:cubicBezTo>
                    <a:cubicBezTo>
                      <a:pt x="0" y="12"/>
                      <a:pt x="0" y="11"/>
                      <a:pt x="0" y="9"/>
                    </a:cubicBezTo>
                    <a:close/>
                    <a:moveTo>
                      <a:pt x="0" y="0"/>
                    </a:moveTo>
                    <a:cubicBezTo>
                      <a:pt x="0" y="2"/>
                      <a:pt x="0" y="4"/>
                      <a:pt x="0" y="6"/>
                    </a:cubicBezTo>
                    <a:cubicBezTo>
                      <a:pt x="0" y="7"/>
                      <a:pt x="0" y="8"/>
                      <a:pt x="0" y="9"/>
                    </a:cubicBezTo>
                    <a:cubicBezTo>
                      <a:pt x="0" y="7"/>
                      <a:pt x="0" y="5"/>
                      <a:pt x="0" y="3"/>
                    </a:cubicBezTo>
                    <a:cubicBezTo>
                      <a:pt x="0" y="2"/>
                      <a:pt x="0" y="1"/>
                      <a:pt x="0" y="0"/>
                    </a:cubicBezTo>
                    <a:close/>
                  </a:path>
                </a:pathLst>
              </a:custGeom>
              <a:solidFill>
                <a:srgbClr val="994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5" name="Freeform 3228"/>
              <p:cNvSpPr>
                <a:spLocks/>
              </p:cNvSpPr>
              <p:nvPr/>
            </p:nvSpPr>
            <p:spPr bwMode="auto">
              <a:xfrm>
                <a:off x="1227" y="3657"/>
                <a:ext cx="0" cy="21"/>
              </a:xfrm>
              <a:custGeom>
                <a:avLst/>
                <a:gdLst>
                  <a:gd name="T0" fmla="*/ 0 h 10"/>
                  <a:gd name="T1" fmla="*/ 6 h 10"/>
                  <a:gd name="T2" fmla="*/ 10 h 10"/>
                  <a:gd name="T3" fmla="*/ 6 h 10"/>
                  <a:gd name="T4" fmla="*/ 0 h 10"/>
                </a:gdLst>
                <a:ahLst/>
                <a:cxnLst>
                  <a:cxn ang="0">
                    <a:pos x="0" y="T0"/>
                  </a:cxn>
                  <a:cxn ang="0">
                    <a:pos x="0" y="T1"/>
                  </a:cxn>
                  <a:cxn ang="0">
                    <a:pos x="0" y="T2"/>
                  </a:cxn>
                  <a:cxn ang="0">
                    <a:pos x="0" y="T3"/>
                  </a:cxn>
                  <a:cxn ang="0">
                    <a:pos x="0" y="T4"/>
                  </a:cxn>
                </a:cxnLst>
                <a:rect l="0" t="0" r="r" b="b"/>
                <a:pathLst>
                  <a:path h="10">
                    <a:moveTo>
                      <a:pt x="0" y="0"/>
                    </a:moveTo>
                    <a:cubicBezTo>
                      <a:pt x="0" y="2"/>
                      <a:pt x="0" y="4"/>
                      <a:pt x="0" y="6"/>
                    </a:cubicBezTo>
                    <a:cubicBezTo>
                      <a:pt x="0" y="7"/>
                      <a:pt x="0" y="9"/>
                      <a:pt x="0" y="10"/>
                    </a:cubicBezTo>
                    <a:cubicBezTo>
                      <a:pt x="0" y="9"/>
                      <a:pt x="0" y="7"/>
                      <a:pt x="0" y="6"/>
                    </a:cubicBezTo>
                    <a:cubicBezTo>
                      <a:pt x="0" y="4"/>
                      <a:pt x="0" y="2"/>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6" name="Freeform 3229"/>
              <p:cNvSpPr>
                <a:spLocks/>
              </p:cNvSpPr>
              <p:nvPr/>
            </p:nvSpPr>
            <p:spPr bwMode="auto">
              <a:xfrm>
                <a:off x="1220" y="3561"/>
                <a:ext cx="7" cy="51"/>
              </a:xfrm>
              <a:custGeom>
                <a:avLst/>
                <a:gdLst>
                  <a:gd name="T0" fmla="*/ 0 w 3"/>
                  <a:gd name="T1" fmla="*/ 0 h 24"/>
                  <a:gd name="T2" fmla="*/ 0 w 3"/>
                  <a:gd name="T3" fmla="*/ 3 h 24"/>
                  <a:gd name="T4" fmla="*/ 1 w 3"/>
                  <a:gd name="T5" fmla="*/ 8 h 24"/>
                  <a:gd name="T6" fmla="*/ 2 w 3"/>
                  <a:gd name="T7" fmla="*/ 22 h 24"/>
                  <a:gd name="T8" fmla="*/ 3 w 3"/>
                  <a:gd name="T9" fmla="*/ 24 h 24"/>
                  <a:gd name="T10" fmla="*/ 2 w 3"/>
                  <a:gd name="T11" fmla="*/ 10 h 24"/>
                  <a:gd name="T12" fmla="*/ 0 w 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 h="24">
                    <a:moveTo>
                      <a:pt x="0" y="0"/>
                    </a:moveTo>
                    <a:cubicBezTo>
                      <a:pt x="0" y="1"/>
                      <a:pt x="0" y="2"/>
                      <a:pt x="0" y="3"/>
                    </a:cubicBezTo>
                    <a:cubicBezTo>
                      <a:pt x="0" y="4"/>
                      <a:pt x="0" y="6"/>
                      <a:pt x="1" y="8"/>
                    </a:cubicBezTo>
                    <a:cubicBezTo>
                      <a:pt x="1" y="13"/>
                      <a:pt x="2" y="18"/>
                      <a:pt x="2" y="22"/>
                    </a:cubicBezTo>
                    <a:cubicBezTo>
                      <a:pt x="2" y="23"/>
                      <a:pt x="3" y="23"/>
                      <a:pt x="3" y="24"/>
                    </a:cubicBezTo>
                    <a:cubicBezTo>
                      <a:pt x="3" y="20"/>
                      <a:pt x="3" y="15"/>
                      <a:pt x="2" y="10"/>
                    </a:cubicBezTo>
                    <a:cubicBezTo>
                      <a:pt x="1" y="7"/>
                      <a:pt x="1" y="3"/>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7" name="Freeform 3230"/>
              <p:cNvSpPr>
                <a:spLocks/>
              </p:cNvSpPr>
              <p:nvPr/>
            </p:nvSpPr>
            <p:spPr bwMode="auto">
              <a:xfrm>
                <a:off x="1214" y="3538"/>
                <a:ext cx="2" cy="13"/>
              </a:xfrm>
              <a:custGeom>
                <a:avLst/>
                <a:gdLst>
                  <a:gd name="T0" fmla="*/ 0 w 1"/>
                  <a:gd name="T1" fmla="*/ 0 h 6"/>
                  <a:gd name="T2" fmla="*/ 0 w 1"/>
                  <a:gd name="T3" fmla="*/ 1 h 6"/>
                  <a:gd name="T4" fmla="*/ 1 w 1"/>
                  <a:gd name="T5" fmla="*/ 6 h 6"/>
                  <a:gd name="T6" fmla="*/ 1 w 1"/>
                  <a:gd name="T7" fmla="*/ 4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0"/>
                      <a:pt x="0" y="1"/>
                      <a:pt x="0" y="1"/>
                    </a:cubicBezTo>
                    <a:cubicBezTo>
                      <a:pt x="1" y="3"/>
                      <a:pt x="1" y="4"/>
                      <a:pt x="1" y="6"/>
                    </a:cubicBezTo>
                    <a:cubicBezTo>
                      <a:pt x="1" y="5"/>
                      <a:pt x="1" y="4"/>
                      <a:pt x="1" y="4"/>
                    </a:cubicBezTo>
                    <a:cubicBezTo>
                      <a:pt x="1" y="2"/>
                      <a:pt x="0" y="1"/>
                      <a:pt x="0"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8" name="Freeform 3231"/>
              <p:cNvSpPr>
                <a:spLocks noEditPoints="1"/>
              </p:cNvSpPr>
              <p:nvPr/>
            </p:nvSpPr>
            <p:spPr bwMode="auto">
              <a:xfrm>
                <a:off x="1216" y="3510"/>
                <a:ext cx="19" cy="145"/>
              </a:xfrm>
              <a:custGeom>
                <a:avLst/>
                <a:gdLst>
                  <a:gd name="T0" fmla="*/ 9 w 9"/>
                  <a:gd name="T1" fmla="*/ 57 h 68"/>
                  <a:gd name="T2" fmla="*/ 8 w 9"/>
                  <a:gd name="T3" fmla="*/ 62 h 68"/>
                  <a:gd name="T4" fmla="*/ 9 w 9"/>
                  <a:gd name="T5" fmla="*/ 68 h 68"/>
                  <a:gd name="T6" fmla="*/ 9 w 9"/>
                  <a:gd name="T7" fmla="*/ 63 h 68"/>
                  <a:gd name="T8" fmla="*/ 9 w 9"/>
                  <a:gd name="T9" fmla="*/ 57 h 68"/>
                  <a:gd name="T10" fmla="*/ 2 w 9"/>
                  <a:gd name="T11" fmla="*/ 8 h 68"/>
                  <a:gd name="T12" fmla="*/ 2 w 9"/>
                  <a:gd name="T13" fmla="*/ 10 h 68"/>
                  <a:gd name="T14" fmla="*/ 7 w 9"/>
                  <a:gd name="T15" fmla="*/ 29 h 68"/>
                  <a:gd name="T16" fmla="*/ 8 w 9"/>
                  <a:gd name="T17" fmla="*/ 43 h 68"/>
                  <a:gd name="T18" fmla="*/ 9 w 9"/>
                  <a:gd name="T19" fmla="*/ 38 h 68"/>
                  <a:gd name="T20" fmla="*/ 8 w 9"/>
                  <a:gd name="T21" fmla="*/ 32 h 68"/>
                  <a:gd name="T22" fmla="*/ 2 w 9"/>
                  <a:gd name="T23" fmla="*/ 8 h 68"/>
                  <a:gd name="T24" fmla="*/ 0 w 9"/>
                  <a:gd name="T25" fmla="*/ 0 h 68"/>
                  <a:gd name="T26" fmla="*/ 1 w 9"/>
                  <a:gd name="T27" fmla="*/ 5 h 68"/>
                  <a:gd name="T28" fmla="*/ 1 w 9"/>
                  <a:gd name="T29" fmla="*/ 5 h 68"/>
                  <a:gd name="T30" fmla="*/ 0 w 9"/>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68">
                    <a:moveTo>
                      <a:pt x="9" y="57"/>
                    </a:moveTo>
                    <a:cubicBezTo>
                      <a:pt x="9" y="59"/>
                      <a:pt x="9" y="60"/>
                      <a:pt x="8" y="62"/>
                    </a:cubicBezTo>
                    <a:cubicBezTo>
                      <a:pt x="9" y="64"/>
                      <a:pt x="9" y="66"/>
                      <a:pt x="9" y="68"/>
                    </a:cubicBezTo>
                    <a:cubicBezTo>
                      <a:pt x="9" y="67"/>
                      <a:pt x="9" y="65"/>
                      <a:pt x="9" y="63"/>
                    </a:cubicBezTo>
                    <a:cubicBezTo>
                      <a:pt x="9" y="61"/>
                      <a:pt x="9" y="59"/>
                      <a:pt x="9" y="57"/>
                    </a:cubicBezTo>
                    <a:close/>
                    <a:moveTo>
                      <a:pt x="2" y="8"/>
                    </a:moveTo>
                    <a:cubicBezTo>
                      <a:pt x="2" y="8"/>
                      <a:pt x="2" y="9"/>
                      <a:pt x="2" y="10"/>
                    </a:cubicBezTo>
                    <a:cubicBezTo>
                      <a:pt x="4" y="16"/>
                      <a:pt x="6" y="23"/>
                      <a:pt x="7" y="29"/>
                    </a:cubicBezTo>
                    <a:cubicBezTo>
                      <a:pt x="8" y="34"/>
                      <a:pt x="8" y="39"/>
                      <a:pt x="8" y="43"/>
                    </a:cubicBezTo>
                    <a:cubicBezTo>
                      <a:pt x="8" y="42"/>
                      <a:pt x="9" y="40"/>
                      <a:pt x="9" y="38"/>
                    </a:cubicBezTo>
                    <a:cubicBezTo>
                      <a:pt x="9" y="36"/>
                      <a:pt x="8" y="34"/>
                      <a:pt x="8" y="32"/>
                    </a:cubicBezTo>
                    <a:cubicBezTo>
                      <a:pt x="7" y="24"/>
                      <a:pt x="4" y="16"/>
                      <a:pt x="2" y="8"/>
                    </a:cubicBezTo>
                    <a:close/>
                    <a:moveTo>
                      <a:pt x="0" y="0"/>
                    </a:moveTo>
                    <a:cubicBezTo>
                      <a:pt x="0" y="2"/>
                      <a:pt x="1" y="3"/>
                      <a:pt x="1" y="5"/>
                    </a:cubicBezTo>
                    <a:cubicBezTo>
                      <a:pt x="1" y="5"/>
                      <a:pt x="1" y="5"/>
                      <a:pt x="1" y="5"/>
                    </a:cubicBezTo>
                    <a:cubicBezTo>
                      <a:pt x="1" y="3"/>
                      <a:pt x="0"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9" name="Freeform 3232"/>
              <p:cNvSpPr>
                <a:spLocks/>
              </p:cNvSpPr>
              <p:nvPr/>
            </p:nvSpPr>
            <p:spPr bwMode="auto">
              <a:xfrm>
                <a:off x="1233" y="3604"/>
                <a:ext cx="2" cy="38"/>
              </a:xfrm>
              <a:custGeom>
                <a:avLst/>
                <a:gdLst>
                  <a:gd name="T0" fmla="*/ 1 w 1"/>
                  <a:gd name="T1" fmla="*/ 0 h 18"/>
                  <a:gd name="T2" fmla="*/ 0 w 1"/>
                  <a:gd name="T3" fmla="*/ 6 h 18"/>
                  <a:gd name="T4" fmla="*/ 0 w 1"/>
                  <a:gd name="T5" fmla="*/ 12 h 18"/>
                  <a:gd name="T6" fmla="*/ 0 w 1"/>
                  <a:gd name="T7" fmla="*/ 18 h 18"/>
                  <a:gd name="T8" fmla="*/ 1 w 1"/>
                  <a:gd name="T9" fmla="*/ 13 h 18"/>
                  <a:gd name="T10" fmla="*/ 1 w 1"/>
                  <a:gd name="T11" fmla="*/ 12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2"/>
                      <a:pt x="1" y="4"/>
                      <a:pt x="0" y="6"/>
                    </a:cubicBezTo>
                    <a:cubicBezTo>
                      <a:pt x="0" y="8"/>
                      <a:pt x="0" y="10"/>
                      <a:pt x="0" y="12"/>
                    </a:cubicBezTo>
                    <a:cubicBezTo>
                      <a:pt x="0" y="14"/>
                      <a:pt x="0" y="16"/>
                      <a:pt x="0" y="18"/>
                    </a:cubicBezTo>
                    <a:cubicBezTo>
                      <a:pt x="1" y="16"/>
                      <a:pt x="1" y="15"/>
                      <a:pt x="1" y="13"/>
                    </a:cubicBezTo>
                    <a:cubicBezTo>
                      <a:pt x="1" y="13"/>
                      <a:pt x="1" y="12"/>
                      <a:pt x="1" y="12"/>
                    </a:cubicBezTo>
                    <a:cubicBezTo>
                      <a:pt x="1" y="8"/>
                      <a:pt x="1" y="4"/>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0" name="Freeform 3233"/>
              <p:cNvSpPr>
                <a:spLocks noEditPoints="1"/>
              </p:cNvSpPr>
              <p:nvPr/>
            </p:nvSpPr>
            <p:spPr bwMode="auto">
              <a:xfrm>
                <a:off x="1233" y="3591"/>
                <a:ext cx="2" cy="26"/>
              </a:xfrm>
              <a:custGeom>
                <a:avLst/>
                <a:gdLst>
                  <a:gd name="T0" fmla="*/ 1 w 1"/>
                  <a:gd name="T1" fmla="*/ 6 h 12"/>
                  <a:gd name="T2" fmla="*/ 0 w 1"/>
                  <a:gd name="T3" fmla="*/ 11 h 12"/>
                  <a:gd name="T4" fmla="*/ 0 w 1"/>
                  <a:gd name="T5" fmla="*/ 12 h 12"/>
                  <a:gd name="T6" fmla="*/ 1 w 1"/>
                  <a:gd name="T7" fmla="*/ 6 h 12"/>
                  <a:gd name="T8" fmla="*/ 1 w 1"/>
                  <a:gd name="T9" fmla="*/ 0 h 12"/>
                  <a:gd name="T10" fmla="*/ 0 w 1"/>
                  <a:gd name="T11" fmla="*/ 5 h 12"/>
                  <a:gd name="T12" fmla="*/ 0 w 1"/>
                  <a:gd name="T13" fmla="*/ 7 h 12"/>
                  <a:gd name="T14" fmla="*/ 1 w 1"/>
                  <a:gd name="T15" fmla="*/ 3 h 12"/>
                  <a:gd name="T16" fmla="*/ 1 w 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2">
                    <a:moveTo>
                      <a:pt x="1" y="6"/>
                    </a:moveTo>
                    <a:cubicBezTo>
                      <a:pt x="1" y="8"/>
                      <a:pt x="1" y="9"/>
                      <a:pt x="0" y="11"/>
                    </a:cubicBezTo>
                    <a:cubicBezTo>
                      <a:pt x="0" y="12"/>
                      <a:pt x="0" y="12"/>
                      <a:pt x="0" y="12"/>
                    </a:cubicBezTo>
                    <a:cubicBezTo>
                      <a:pt x="1" y="10"/>
                      <a:pt x="1" y="8"/>
                      <a:pt x="1" y="6"/>
                    </a:cubicBezTo>
                    <a:close/>
                    <a:moveTo>
                      <a:pt x="1" y="0"/>
                    </a:moveTo>
                    <a:cubicBezTo>
                      <a:pt x="1" y="2"/>
                      <a:pt x="0" y="4"/>
                      <a:pt x="0" y="5"/>
                    </a:cubicBezTo>
                    <a:cubicBezTo>
                      <a:pt x="0" y="6"/>
                      <a:pt x="0" y="7"/>
                      <a:pt x="0" y="7"/>
                    </a:cubicBezTo>
                    <a:cubicBezTo>
                      <a:pt x="0" y="6"/>
                      <a:pt x="1" y="4"/>
                      <a:pt x="1" y="3"/>
                    </a:cubicBezTo>
                    <a:cubicBezTo>
                      <a:pt x="1" y="2"/>
                      <a:pt x="1" y="1"/>
                      <a:pt x="1"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1" name="Freeform 3234"/>
              <p:cNvSpPr>
                <a:spLocks/>
              </p:cNvSpPr>
              <p:nvPr/>
            </p:nvSpPr>
            <p:spPr bwMode="auto">
              <a:xfrm>
                <a:off x="1233" y="3597"/>
                <a:ext cx="2" cy="17"/>
              </a:xfrm>
              <a:custGeom>
                <a:avLst/>
                <a:gdLst>
                  <a:gd name="T0" fmla="*/ 1 w 1"/>
                  <a:gd name="T1" fmla="*/ 0 h 8"/>
                  <a:gd name="T2" fmla="*/ 0 w 1"/>
                  <a:gd name="T3" fmla="*/ 4 h 8"/>
                  <a:gd name="T4" fmla="*/ 0 w 1"/>
                  <a:gd name="T5" fmla="*/ 8 h 8"/>
                  <a:gd name="T6" fmla="*/ 1 w 1"/>
                  <a:gd name="T7" fmla="*/ 3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1" y="1"/>
                      <a:pt x="0" y="3"/>
                      <a:pt x="0" y="4"/>
                    </a:cubicBezTo>
                    <a:cubicBezTo>
                      <a:pt x="0" y="5"/>
                      <a:pt x="0" y="7"/>
                      <a:pt x="0" y="8"/>
                    </a:cubicBezTo>
                    <a:cubicBezTo>
                      <a:pt x="1" y="6"/>
                      <a:pt x="1" y="5"/>
                      <a:pt x="1" y="3"/>
                    </a:cubicBezTo>
                    <a:cubicBezTo>
                      <a:pt x="1" y="2"/>
                      <a:pt x="1" y="1"/>
                      <a:pt x="1"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2" name="Freeform 3235"/>
              <p:cNvSpPr>
                <a:spLocks/>
              </p:cNvSpPr>
              <p:nvPr/>
            </p:nvSpPr>
            <p:spPr bwMode="auto">
              <a:xfrm>
                <a:off x="1218" y="3521"/>
                <a:ext cx="2" cy="10"/>
              </a:xfrm>
              <a:custGeom>
                <a:avLst/>
                <a:gdLst>
                  <a:gd name="T0" fmla="*/ 0 w 1"/>
                  <a:gd name="T1" fmla="*/ 0 h 5"/>
                  <a:gd name="T2" fmla="*/ 0 w 1"/>
                  <a:gd name="T3" fmla="*/ 0 h 5"/>
                  <a:gd name="T4" fmla="*/ 1 w 1"/>
                  <a:gd name="T5" fmla="*/ 5 h 5"/>
                  <a:gd name="T6" fmla="*/ 1 w 1"/>
                  <a:gd name="T7" fmla="*/ 3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0"/>
                      <a:pt x="0" y="0"/>
                    </a:cubicBezTo>
                    <a:cubicBezTo>
                      <a:pt x="1" y="2"/>
                      <a:pt x="1" y="3"/>
                      <a:pt x="1" y="5"/>
                    </a:cubicBezTo>
                    <a:cubicBezTo>
                      <a:pt x="1" y="4"/>
                      <a:pt x="1" y="3"/>
                      <a:pt x="1" y="3"/>
                    </a:cubicBezTo>
                    <a:cubicBezTo>
                      <a:pt x="1" y="2"/>
                      <a:pt x="1" y="1"/>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3" name="Freeform 3236"/>
              <p:cNvSpPr>
                <a:spLocks noEditPoints="1"/>
              </p:cNvSpPr>
              <p:nvPr/>
            </p:nvSpPr>
            <p:spPr bwMode="auto">
              <a:xfrm>
                <a:off x="1235" y="3651"/>
                <a:ext cx="2" cy="25"/>
              </a:xfrm>
              <a:custGeom>
                <a:avLst/>
                <a:gdLst>
                  <a:gd name="T0" fmla="*/ 1 w 1"/>
                  <a:gd name="T1" fmla="*/ 6 h 12"/>
                  <a:gd name="T2" fmla="*/ 0 w 1"/>
                  <a:gd name="T3" fmla="*/ 9 h 12"/>
                  <a:gd name="T4" fmla="*/ 0 w 1"/>
                  <a:gd name="T5" fmla="*/ 12 h 12"/>
                  <a:gd name="T6" fmla="*/ 1 w 1"/>
                  <a:gd name="T7" fmla="*/ 11 h 12"/>
                  <a:gd name="T8" fmla="*/ 1 w 1"/>
                  <a:gd name="T9" fmla="*/ 11 h 12"/>
                  <a:gd name="T10" fmla="*/ 1 w 1"/>
                  <a:gd name="T11" fmla="*/ 6 h 12"/>
                  <a:gd name="T12" fmla="*/ 0 w 1"/>
                  <a:gd name="T13" fmla="*/ 0 h 12"/>
                  <a:gd name="T14" fmla="*/ 0 w 1"/>
                  <a:gd name="T15" fmla="*/ 4 h 12"/>
                  <a:gd name="T16" fmla="*/ 0 w 1"/>
                  <a:gd name="T17" fmla="*/ 7 h 12"/>
                  <a:gd name="T18" fmla="*/ 1 w 1"/>
                  <a:gd name="T19" fmla="*/ 3 h 12"/>
                  <a:gd name="T20" fmla="*/ 0 w 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2">
                    <a:moveTo>
                      <a:pt x="1" y="6"/>
                    </a:moveTo>
                    <a:cubicBezTo>
                      <a:pt x="0" y="7"/>
                      <a:pt x="0" y="8"/>
                      <a:pt x="0" y="9"/>
                    </a:cubicBezTo>
                    <a:cubicBezTo>
                      <a:pt x="0" y="10"/>
                      <a:pt x="0" y="11"/>
                      <a:pt x="0" y="12"/>
                    </a:cubicBezTo>
                    <a:cubicBezTo>
                      <a:pt x="1" y="12"/>
                      <a:pt x="1" y="11"/>
                      <a:pt x="1" y="11"/>
                    </a:cubicBezTo>
                    <a:cubicBezTo>
                      <a:pt x="1" y="11"/>
                      <a:pt x="1" y="11"/>
                      <a:pt x="1" y="11"/>
                    </a:cubicBezTo>
                    <a:cubicBezTo>
                      <a:pt x="1" y="9"/>
                      <a:pt x="1" y="7"/>
                      <a:pt x="1" y="6"/>
                    </a:cubicBezTo>
                    <a:close/>
                    <a:moveTo>
                      <a:pt x="0" y="0"/>
                    </a:moveTo>
                    <a:cubicBezTo>
                      <a:pt x="0" y="1"/>
                      <a:pt x="0" y="3"/>
                      <a:pt x="0" y="4"/>
                    </a:cubicBezTo>
                    <a:cubicBezTo>
                      <a:pt x="0" y="5"/>
                      <a:pt x="0" y="6"/>
                      <a:pt x="0" y="7"/>
                    </a:cubicBezTo>
                    <a:cubicBezTo>
                      <a:pt x="0" y="5"/>
                      <a:pt x="0" y="4"/>
                      <a:pt x="1" y="3"/>
                    </a:cubicBezTo>
                    <a:cubicBezTo>
                      <a:pt x="0"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4" name="Freeform 3237"/>
              <p:cNvSpPr>
                <a:spLocks noEditPoints="1"/>
              </p:cNvSpPr>
              <p:nvPr/>
            </p:nvSpPr>
            <p:spPr bwMode="auto">
              <a:xfrm>
                <a:off x="1235" y="3674"/>
                <a:ext cx="2" cy="17"/>
              </a:xfrm>
              <a:custGeom>
                <a:avLst/>
                <a:gdLst>
                  <a:gd name="T0" fmla="*/ 1 w 1"/>
                  <a:gd name="T1" fmla="*/ 1 h 8"/>
                  <a:gd name="T2" fmla="*/ 1 w 1"/>
                  <a:gd name="T3" fmla="*/ 3 h 8"/>
                  <a:gd name="T4" fmla="*/ 1 w 1"/>
                  <a:gd name="T5" fmla="*/ 5 h 8"/>
                  <a:gd name="T6" fmla="*/ 1 w 1"/>
                  <a:gd name="T7" fmla="*/ 8 h 8"/>
                  <a:gd name="T8" fmla="*/ 1 w 1"/>
                  <a:gd name="T9" fmla="*/ 7 h 8"/>
                  <a:gd name="T10" fmla="*/ 1 w 1"/>
                  <a:gd name="T11" fmla="*/ 7 h 8"/>
                  <a:gd name="T12" fmla="*/ 1 w 1"/>
                  <a:gd name="T13" fmla="*/ 1 h 8"/>
                  <a:gd name="T14" fmla="*/ 1 w 1"/>
                  <a:gd name="T15" fmla="*/ 0 h 8"/>
                  <a:gd name="T16" fmla="*/ 0 w 1"/>
                  <a:gd name="T17" fmla="*/ 1 h 8"/>
                  <a:gd name="T18" fmla="*/ 1 w 1"/>
                  <a:gd name="T19" fmla="*/ 2 h 8"/>
                  <a:gd name="T20" fmla="*/ 1 w 1"/>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8">
                    <a:moveTo>
                      <a:pt x="1" y="1"/>
                    </a:moveTo>
                    <a:cubicBezTo>
                      <a:pt x="1" y="2"/>
                      <a:pt x="1" y="2"/>
                      <a:pt x="1" y="3"/>
                    </a:cubicBezTo>
                    <a:cubicBezTo>
                      <a:pt x="1" y="4"/>
                      <a:pt x="1" y="4"/>
                      <a:pt x="1" y="5"/>
                    </a:cubicBezTo>
                    <a:cubicBezTo>
                      <a:pt x="1" y="6"/>
                      <a:pt x="1" y="7"/>
                      <a:pt x="1" y="8"/>
                    </a:cubicBezTo>
                    <a:cubicBezTo>
                      <a:pt x="1" y="7"/>
                      <a:pt x="1" y="7"/>
                      <a:pt x="1" y="7"/>
                    </a:cubicBezTo>
                    <a:cubicBezTo>
                      <a:pt x="1" y="7"/>
                      <a:pt x="1" y="7"/>
                      <a:pt x="1" y="7"/>
                    </a:cubicBezTo>
                    <a:cubicBezTo>
                      <a:pt x="1" y="5"/>
                      <a:pt x="1" y="3"/>
                      <a:pt x="1" y="1"/>
                    </a:cubicBezTo>
                    <a:close/>
                    <a:moveTo>
                      <a:pt x="1" y="0"/>
                    </a:moveTo>
                    <a:cubicBezTo>
                      <a:pt x="1" y="0"/>
                      <a:pt x="1" y="1"/>
                      <a:pt x="0" y="1"/>
                    </a:cubicBezTo>
                    <a:cubicBezTo>
                      <a:pt x="0" y="1"/>
                      <a:pt x="0" y="2"/>
                      <a:pt x="1" y="2"/>
                    </a:cubicBezTo>
                    <a:cubicBezTo>
                      <a:pt x="1" y="1"/>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5" name="Rectangle 3238"/>
              <p:cNvSpPr>
                <a:spLocks noChangeArrowheads="1"/>
              </p:cNvSpPr>
              <p:nvPr/>
            </p:nvSpPr>
            <p:spPr bwMode="auto">
              <a:xfrm>
                <a:off x="1237" y="3689"/>
                <a:ext cx="1" cy="2"/>
              </a:xfrm>
              <a:prstGeom prst="rect">
                <a:avLst/>
              </a:prstGeom>
              <a:solidFill>
                <a:srgbClr val="994A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6" name="Freeform 3239"/>
              <p:cNvSpPr>
                <a:spLocks noEditPoints="1"/>
              </p:cNvSpPr>
              <p:nvPr/>
            </p:nvSpPr>
            <p:spPr bwMode="auto">
              <a:xfrm>
                <a:off x="1237" y="3693"/>
                <a:ext cx="0" cy="13"/>
              </a:xfrm>
              <a:custGeom>
                <a:avLst/>
                <a:gdLst>
                  <a:gd name="T0" fmla="*/ 4 h 6"/>
                  <a:gd name="T1" fmla="*/ 4 h 6"/>
                  <a:gd name="T2" fmla="*/ 6 h 6"/>
                  <a:gd name="T3" fmla="*/ 6 h 6"/>
                  <a:gd name="T4" fmla="*/ 4 h 6"/>
                  <a:gd name="T5" fmla="*/ 0 h 6"/>
                  <a:gd name="T6" fmla="*/ 0 h 6"/>
                  <a:gd name="T7" fmla="*/ 0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4"/>
                    </a:moveTo>
                    <a:cubicBezTo>
                      <a:pt x="0" y="4"/>
                      <a:pt x="0" y="4"/>
                      <a:pt x="0" y="4"/>
                    </a:cubicBezTo>
                    <a:cubicBezTo>
                      <a:pt x="0" y="5"/>
                      <a:pt x="0" y="5"/>
                      <a:pt x="0" y="6"/>
                    </a:cubicBezTo>
                    <a:cubicBezTo>
                      <a:pt x="0" y="6"/>
                      <a:pt x="0" y="6"/>
                      <a:pt x="0" y="6"/>
                    </a:cubicBezTo>
                    <a:cubicBezTo>
                      <a:pt x="0" y="5"/>
                      <a:pt x="0" y="4"/>
                      <a:pt x="0" y="4"/>
                    </a:cubicBezTo>
                    <a:close/>
                    <a:moveTo>
                      <a:pt x="0" y="0"/>
                    </a:moveTo>
                    <a:cubicBezTo>
                      <a:pt x="0" y="0"/>
                      <a:pt x="0" y="0"/>
                      <a:pt x="0" y="0"/>
                    </a:cubicBezTo>
                    <a:cubicBezTo>
                      <a:pt x="0" y="0"/>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7" name="Freeform 3240"/>
              <p:cNvSpPr>
                <a:spLocks/>
              </p:cNvSpPr>
              <p:nvPr/>
            </p:nvSpPr>
            <p:spPr bwMode="auto">
              <a:xfrm>
                <a:off x="1237" y="3691"/>
                <a:ext cx="0" cy="11"/>
              </a:xfrm>
              <a:custGeom>
                <a:avLst/>
                <a:gdLst>
                  <a:gd name="T0" fmla="*/ 0 h 5"/>
                  <a:gd name="T1" fmla="*/ 1 h 5"/>
                  <a:gd name="T2" fmla="*/ 1 h 5"/>
                  <a:gd name="T3" fmla="*/ 1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cubicBezTo>
                      <a:pt x="0" y="1"/>
                      <a:pt x="0" y="1"/>
                      <a:pt x="0" y="1"/>
                    </a:cubicBezTo>
                    <a:cubicBezTo>
                      <a:pt x="0" y="1"/>
                      <a:pt x="0" y="1"/>
                      <a:pt x="0" y="1"/>
                    </a:cubicBezTo>
                    <a:cubicBezTo>
                      <a:pt x="0" y="1"/>
                      <a:pt x="0" y="1"/>
                      <a:pt x="0" y="1"/>
                    </a:cubicBezTo>
                    <a:cubicBezTo>
                      <a:pt x="0" y="2"/>
                      <a:pt x="0" y="4"/>
                      <a:pt x="0" y="5"/>
                    </a:cubicBezTo>
                    <a:cubicBezTo>
                      <a:pt x="0" y="5"/>
                      <a:pt x="0" y="5"/>
                      <a:pt x="0" y="5"/>
                    </a:cubicBezTo>
                    <a:cubicBezTo>
                      <a:pt x="0" y="3"/>
                      <a:pt x="0" y="2"/>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8" name="Rectangle 3241"/>
              <p:cNvSpPr>
                <a:spLocks noChangeArrowheads="1"/>
              </p:cNvSpPr>
              <p:nvPr/>
            </p:nvSpPr>
            <p:spPr bwMode="auto">
              <a:xfrm>
                <a:off x="1237" y="3691"/>
                <a:ext cx="1" cy="2"/>
              </a:xfrm>
              <a:prstGeom prst="rect">
                <a:avLst/>
              </a:prstGeom>
              <a:solidFill>
                <a:srgbClr val="A14E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9" name="Freeform 3242"/>
              <p:cNvSpPr>
                <a:spLocks/>
              </p:cNvSpPr>
              <p:nvPr/>
            </p:nvSpPr>
            <p:spPr bwMode="auto">
              <a:xfrm>
                <a:off x="1237" y="3691"/>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0" name="Freeform 3243"/>
              <p:cNvSpPr>
                <a:spLocks/>
              </p:cNvSpPr>
              <p:nvPr/>
            </p:nvSpPr>
            <p:spPr bwMode="auto">
              <a:xfrm>
                <a:off x="1237" y="3708"/>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1" name="Freeform 3244"/>
              <p:cNvSpPr>
                <a:spLocks noEditPoints="1"/>
              </p:cNvSpPr>
              <p:nvPr/>
            </p:nvSpPr>
            <p:spPr bwMode="auto">
              <a:xfrm>
                <a:off x="1227" y="3504"/>
                <a:ext cx="15" cy="55"/>
              </a:xfrm>
              <a:custGeom>
                <a:avLst/>
                <a:gdLst>
                  <a:gd name="T0" fmla="*/ 5 w 7"/>
                  <a:gd name="T1" fmla="*/ 16 h 26"/>
                  <a:gd name="T2" fmla="*/ 7 w 7"/>
                  <a:gd name="T3" fmla="*/ 25 h 26"/>
                  <a:gd name="T4" fmla="*/ 7 w 7"/>
                  <a:gd name="T5" fmla="*/ 26 h 26"/>
                  <a:gd name="T6" fmla="*/ 7 w 7"/>
                  <a:gd name="T7" fmla="*/ 24 h 26"/>
                  <a:gd name="T8" fmla="*/ 5 w 7"/>
                  <a:gd name="T9" fmla="*/ 16 h 26"/>
                  <a:gd name="T10" fmla="*/ 0 w 7"/>
                  <a:gd name="T11" fmla="*/ 0 h 26"/>
                  <a:gd name="T12" fmla="*/ 4 w 7"/>
                  <a:gd name="T13" fmla="*/ 12 h 26"/>
                  <a:gd name="T14" fmla="*/ 4 w 7"/>
                  <a:gd name="T15" fmla="*/ 11 h 26"/>
                  <a:gd name="T16" fmla="*/ 4 w 7"/>
                  <a:gd name="T17" fmla="*/ 11 h 26"/>
                  <a:gd name="T18" fmla="*/ 0 w 7"/>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6">
                    <a:moveTo>
                      <a:pt x="5" y="16"/>
                    </a:moveTo>
                    <a:cubicBezTo>
                      <a:pt x="6" y="19"/>
                      <a:pt x="6" y="22"/>
                      <a:pt x="7" y="25"/>
                    </a:cubicBezTo>
                    <a:cubicBezTo>
                      <a:pt x="7" y="26"/>
                      <a:pt x="7" y="26"/>
                      <a:pt x="7" y="26"/>
                    </a:cubicBezTo>
                    <a:cubicBezTo>
                      <a:pt x="7" y="25"/>
                      <a:pt x="7" y="25"/>
                      <a:pt x="7" y="24"/>
                    </a:cubicBezTo>
                    <a:cubicBezTo>
                      <a:pt x="7" y="21"/>
                      <a:pt x="6" y="19"/>
                      <a:pt x="5" y="16"/>
                    </a:cubicBezTo>
                    <a:close/>
                    <a:moveTo>
                      <a:pt x="0" y="0"/>
                    </a:moveTo>
                    <a:cubicBezTo>
                      <a:pt x="1" y="4"/>
                      <a:pt x="2" y="8"/>
                      <a:pt x="4" y="12"/>
                    </a:cubicBezTo>
                    <a:cubicBezTo>
                      <a:pt x="4" y="11"/>
                      <a:pt x="4" y="11"/>
                      <a:pt x="4" y="11"/>
                    </a:cubicBezTo>
                    <a:cubicBezTo>
                      <a:pt x="4" y="11"/>
                      <a:pt x="4" y="11"/>
                      <a:pt x="4" y="11"/>
                    </a:cubicBezTo>
                    <a:cubicBezTo>
                      <a:pt x="2" y="7"/>
                      <a:pt x="1"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2" name="Freeform 3245"/>
              <p:cNvSpPr>
                <a:spLocks/>
              </p:cNvSpPr>
              <p:nvPr/>
            </p:nvSpPr>
            <p:spPr bwMode="auto">
              <a:xfrm>
                <a:off x="1244" y="3563"/>
                <a:ext cx="2" cy="11"/>
              </a:xfrm>
              <a:custGeom>
                <a:avLst/>
                <a:gdLst>
                  <a:gd name="T0" fmla="*/ 0 w 1"/>
                  <a:gd name="T1" fmla="*/ 0 h 5"/>
                  <a:gd name="T2" fmla="*/ 0 w 1"/>
                  <a:gd name="T3" fmla="*/ 3 h 5"/>
                  <a:gd name="T4" fmla="*/ 0 w 1"/>
                  <a:gd name="T5" fmla="*/ 5 h 5"/>
                  <a:gd name="T6" fmla="*/ 1 w 1"/>
                  <a:gd name="T7" fmla="*/ 1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3"/>
                    </a:cubicBezTo>
                    <a:cubicBezTo>
                      <a:pt x="0" y="3"/>
                      <a:pt x="0" y="4"/>
                      <a:pt x="0" y="5"/>
                    </a:cubicBezTo>
                    <a:cubicBezTo>
                      <a:pt x="0" y="4"/>
                      <a:pt x="0" y="3"/>
                      <a:pt x="1" y="1"/>
                    </a:cubicBezTo>
                    <a:cubicBezTo>
                      <a:pt x="0" y="1"/>
                      <a:pt x="0" y="1"/>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3" name="Freeform 3246"/>
              <p:cNvSpPr>
                <a:spLocks/>
              </p:cNvSpPr>
              <p:nvPr/>
            </p:nvSpPr>
            <p:spPr bwMode="auto">
              <a:xfrm>
                <a:off x="1242" y="3555"/>
                <a:ext cx="2" cy="10"/>
              </a:xfrm>
              <a:custGeom>
                <a:avLst/>
                <a:gdLst>
                  <a:gd name="T0" fmla="*/ 0 w 1"/>
                  <a:gd name="T1" fmla="*/ 0 h 5"/>
                  <a:gd name="T2" fmla="*/ 0 w 1"/>
                  <a:gd name="T3" fmla="*/ 2 h 5"/>
                  <a:gd name="T4" fmla="*/ 0 w 1"/>
                  <a:gd name="T5" fmla="*/ 5 h 5"/>
                  <a:gd name="T6" fmla="*/ 1 w 1"/>
                  <a:gd name="T7" fmla="*/ 3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2"/>
                    </a:cubicBezTo>
                    <a:cubicBezTo>
                      <a:pt x="0" y="3"/>
                      <a:pt x="0" y="4"/>
                      <a:pt x="0" y="5"/>
                    </a:cubicBezTo>
                    <a:cubicBezTo>
                      <a:pt x="1" y="4"/>
                      <a:pt x="1" y="3"/>
                      <a:pt x="1" y="3"/>
                    </a:cubicBezTo>
                    <a:cubicBezTo>
                      <a:pt x="1" y="2"/>
                      <a:pt x="1"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4" name="Freeform 3247"/>
              <p:cNvSpPr>
                <a:spLocks/>
              </p:cNvSpPr>
              <p:nvPr/>
            </p:nvSpPr>
            <p:spPr bwMode="auto">
              <a:xfrm>
                <a:off x="1244" y="3561"/>
                <a:ext cx="0" cy="9"/>
              </a:xfrm>
              <a:custGeom>
                <a:avLst/>
                <a:gdLst>
                  <a:gd name="T0" fmla="*/ 0 h 4"/>
                  <a:gd name="T1" fmla="*/ 3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4"/>
                      <a:pt x="0" y="4"/>
                      <a:pt x="0" y="4"/>
                    </a:cubicBezTo>
                    <a:cubicBezTo>
                      <a:pt x="0" y="3"/>
                      <a:pt x="0" y="2"/>
                      <a:pt x="0" y="1"/>
                    </a:cubicBezTo>
                    <a:cubicBezTo>
                      <a:pt x="0" y="0"/>
                      <a:pt x="0" y="0"/>
                      <a:pt x="0" y="0"/>
                    </a:cubicBezTo>
                    <a:close/>
                  </a:path>
                </a:pathLst>
              </a:custGeom>
              <a:solidFill>
                <a:srgbClr val="994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5" name="Freeform 3248"/>
              <p:cNvSpPr>
                <a:spLocks/>
              </p:cNvSpPr>
              <p:nvPr/>
            </p:nvSpPr>
            <p:spPr bwMode="auto">
              <a:xfrm>
                <a:off x="1242" y="3561"/>
                <a:ext cx="2" cy="7"/>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0" y="2"/>
                    </a:cubicBezTo>
                    <a:cubicBezTo>
                      <a:pt x="1" y="3"/>
                      <a:pt x="1" y="3"/>
                      <a:pt x="1" y="3"/>
                    </a:cubicBezTo>
                    <a:cubicBezTo>
                      <a:pt x="1" y="2"/>
                      <a:pt x="1" y="1"/>
                      <a:pt x="1"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6" name="Freeform 3249"/>
              <p:cNvSpPr>
                <a:spLocks/>
              </p:cNvSpPr>
              <p:nvPr/>
            </p:nvSpPr>
            <p:spPr bwMode="auto">
              <a:xfrm>
                <a:off x="1235" y="3527"/>
                <a:ext cx="2" cy="11"/>
              </a:xfrm>
              <a:custGeom>
                <a:avLst/>
                <a:gdLst>
                  <a:gd name="T0" fmla="*/ 0 w 1"/>
                  <a:gd name="T1" fmla="*/ 0 h 5"/>
                  <a:gd name="T2" fmla="*/ 0 w 1"/>
                  <a:gd name="T3" fmla="*/ 0 h 5"/>
                  <a:gd name="T4" fmla="*/ 0 w 1"/>
                  <a:gd name="T5" fmla="*/ 1 h 5"/>
                  <a:gd name="T6" fmla="*/ 1 w 1"/>
                  <a:gd name="T7" fmla="*/ 5 h 5"/>
                  <a:gd name="T8" fmla="*/ 1 w 1"/>
                  <a:gd name="T9" fmla="*/ 5 h 5"/>
                  <a:gd name="T10" fmla="*/ 0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0" y="0"/>
                    </a:moveTo>
                    <a:cubicBezTo>
                      <a:pt x="0" y="0"/>
                      <a:pt x="0" y="0"/>
                      <a:pt x="0" y="0"/>
                    </a:cubicBezTo>
                    <a:cubicBezTo>
                      <a:pt x="0" y="1"/>
                      <a:pt x="0" y="1"/>
                      <a:pt x="0" y="1"/>
                    </a:cubicBezTo>
                    <a:cubicBezTo>
                      <a:pt x="0" y="2"/>
                      <a:pt x="0" y="3"/>
                      <a:pt x="1" y="5"/>
                    </a:cubicBezTo>
                    <a:cubicBezTo>
                      <a:pt x="1" y="5"/>
                      <a:pt x="1" y="5"/>
                      <a:pt x="1" y="5"/>
                    </a:cubicBezTo>
                    <a:cubicBezTo>
                      <a:pt x="1" y="3"/>
                      <a:pt x="0" y="1"/>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7" name="Rectangle 3250"/>
              <p:cNvSpPr>
                <a:spLocks noChangeArrowheads="1"/>
              </p:cNvSpPr>
              <p:nvPr/>
            </p:nvSpPr>
            <p:spPr bwMode="auto">
              <a:xfrm>
                <a:off x="1244" y="3582"/>
                <a:ext cx="1" cy="3"/>
              </a:xfrm>
              <a:prstGeom prst="rect">
                <a:avLst/>
              </a:prstGeom>
              <a:solidFill>
                <a:srgbClr val="B25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8" name="Freeform 3251"/>
              <p:cNvSpPr>
                <a:spLocks/>
              </p:cNvSpPr>
              <p:nvPr/>
            </p:nvSpPr>
            <p:spPr bwMode="auto">
              <a:xfrm>
                <a:off x="1244" y="3570"/>
                <a:ext cx="2" cy="15"/>
              </a:xfrm>
              <a:custGeom>
                <a:avLst/>
                <a:gdLst>
                  <a:gd name="T0" fmla="*/ 1 w 1"/>
                  <a:gd name="T1" fmla="*/ 0 h 7"/>
                  <a:gd name="T2" fmla="*/ 0 w 1"/>
                  <a:gd name="T3" fmla="*/ 4 h 7"/>
                  <a:gd name="T4" fmla="*/ 0 w 1"/>
                  <a:gd name="T5" fmla="*/ 7 h 7"/>
                  <a:gd name="T6" fmla="*/ 0 w 1"/>
                  <a:gd name="T7" fmla="*/ 6 h 7"/>
                  <a:gd name="T8" fmla="*/ 1 w 1"/>
                  <a:gd name="T9" fmla="*/ 3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1" y="2"/>
                      <a:pt x="0" y="3"/>
                      <a:pt x="0" y="4"/>
                    </a:cubicBezTo>
                    <a:cubicBezTo>
                      <a:pt x="0" y="5"/>
                      <a:pt x="0" y="6"/>
                      <a:pt x="0" y="7"/>
                    </a:cubicBezTo>
                    <a:cubicBezTo>
                      <a:pt x="0" y="6"/>
                      <a:pt x="0" y="6"/>
                      <a:pt x="0" y="6"/>
                    </a:cubicBezTo>
                    <a:cubicBezTo>
                      <a:pt x="1" y="5"/>
                      <a:pt x="1" y="4"/>
                      <a:pt x="1" y="3"/>
                    </a:cubicBezTo>
                    <a:cubicBezTo>
                      <a:pt x="1" y="2"/>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9" name="Freeform 3252"/>
              <p:cNvSpPr>
                <a:spLocks noEditPoints="1"/>
              </p:cNvSpPr>
              <p:nvPr/>
            </p:nvSpPr>
            <p:spPr bwMode="auto">
              <a:xfrm>
                <a:off x="1244" y="3582"/>
                <a:ext cx="4" cy="58"/>
              </a:xfrm>
              <a:custGeom>
                <a:avLst/>
                <a:gdLst>
                  <a:gd name="T0" fmla="*/ 2 w 2"/>
                  <a:gd name="T1" fmla="*/ 21 h 27"/>
                  <a:gd name="T2" fmla="*/ 1 w 2"/>
                  <a:gd name="T3" fmla="*/ 24 h 27"/>
                  <a:gd name="T4" fmla="*/ 1 w 2"/>
                  <a:gd name="T5" fmla="*/ 27 h 27"/>
                  <a:gd name="T6" fmla="*/ 2 w 2"/>
                  <a:gd name="T7" fmla="*/ 25 h 27"/>
                  <a:gd name="T8" fmla="*/ 2 w 2"/>
                  <a:gd name="T9" fmla="*/ 21 h 27"/>
                  <a:gd name="T10" fmla="*/ 1 w 2"/>
                  <a:gd name="T11" fmla="*/ 15 h 27"/>
                  <a:gd name="T12" fmla="*/ 1 w 2"/>
                  <a:gd name="T13" fmla="*/ 18 h 27"/>
                  <a:gd name="T14" fmla="*/ 1 w 2"/>
                  <a:gd name="T15" fmla="*/ 21 h 27"/>
                  <a:gd name="T16" fmla="*/ 1 w 2"/>
                  <a:gd name="T17" fmla="*/ 18 h 27"/>
                  <a:gd name="T18" fmla="*/ 1 w 2"/>
                  <a:gd name="T19" fmla="*/ 15 h 27"/>
                  <a:gd name="T20" fmla="*/ 1 w 2"/>
                  <a:gd name="T21" fmla="*/ 7 h 27"/>
                  <a:gd name="T22" fmla="*/ 0 w 2"/>
                  <a:gd name="T23" fmla="*/ 12 h 27"/>
                  <a:gd name="T24" fmla="*/ 1 w 2"/>
                  <a:gd name="T25" fmla="*/ 16 h 27"/>
                  <a:gd name="T26" fmla="*/ 1 w 2"/>
                  <a:gd name="T27" fmla="*/ 11 h 27"/>
                  <a:gd name="T28" fmla="*/ 1 w 2"/>
                  <a:gd name="T29" fmla="*/ 11 h 27"/>
                  <a:gd name="T30" fmla="*/ 1 w 2"/>
                  <a:gd name="T31" fmla="*/ 7 h 27"/>
                  <a:gd name="T32" fmla="*/ 1 w 2"/>
                  <a:gd name="T33" fmla="*/ 0 h 27"/>
                  <a:gd name="T34" fmla="*/ 0 w 2"/>
                  <a:gd name="T35" fmla="*/ 5 h 27"/>
                  <a:gd name="T36" fmla="*/ 0 w 2"/>
                  <a:gd name="T37" fmla="*/ 7 h 27"/>
                  <a:gd name="T38" fmla="*/ 1 w 2"/>
                  <a:gd name="T39" fmla="*/ 2 h 27"/>
                  <a:gd name="T40" fmla="*/ 1 w 2"/>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7">
                    <a:moveTo>
                      <a:pt x="2" y="21"/>
                    </a:moveTo>
                    <a:cubicBezTo>
                      <a:pt x="1" y="22"/>
                      <a:pt x="1" y="23"/>
                      <a:pt x="1" y="24"/>
                    </a:cubicBezTo>
                    <a:cubicBezTo>
                      <a:pt x="1" y="25"/>
                      <a:pt x="1" y="26"/>
                      <a:pt x="1" y="27"/>
                    </a:cubicBezTo>
                    <a:cubicBezTo>
                      <a:pt x="1" y="27"/>
                      <a:pt x="2" y="26"/>
                      <a:pt x="2" y="25"/>
                    </a:cubicBezTo>
                    <a:cubicBezTo>
                      <a:pt x="2" y="24"/>
                      <a:pt x="2" y="23"/>
                      <a:pt x="2" y="21"/>
                    </a:cubicBezTo>
                    <a:close/>
                    <a:moveTo>
                      <a:pt x="1" y="15"/>
                    </a:moveTo>
                    <a:cubicBezTo>
                      <a:pt x="1" y="16"/>
                      <a:pt x="1" y="17"/>
                      <a:pt x="1" y="18"/>
                    </a:cubicBezTo>
                    <a:cubicBezTo>
                      <a:pt x="1" y="19"/>
                      <a:pt x="1" y="20"/>
                      <a:pt x="1" y="21"/>
                    </a:cubicBezTo>
                    <a:cubicBezTo>
                      <a:pt x="1" y="20"/>
                      <a:pt x="1" y="19"/>
                      <a:pt x="1" y="18"/>
                    </a:cubicBezTo>
                    <a:cubicBezTo>
                      <a:pt x="1" y="17"/>
                      <a:pt x="1" y="16"/>
                      <a:pt x="1" y="15"/>
                    </a:cubicBezTo>
                    <a:close/>
                    <a:moveTo>
                      <a:pt x="1" y="7"/>
                    </a:moveTo>
                    <a:cubicBezTo>
                      <a:pt x="1" y="9"/>
                      <a:pt x="1" y="10"/>
                      <a:pt x="0" y="12"/>
                    </a:cubicBezTo>
                    <a:cubicBezTo>
                      <a:pt x="0" y="13"/>
                      <a:pt x="0" y="14"/>
                      <a:pt x="1" y="16"/>
                    </a:cubicBezTo>
                    <a:cubicBezTo>
                      <a:pt x="1" y="14"/>
                      <a:pt x="1" y="13"/>
                      <a:pt x="1" y="11"/>
                    </a:cubicBezTo>
                    <a:cubicBezTo>
                      <a:pt x="1" y="11"/>
                      <a:pt x="1" y="11"/>
                      <a:pt x="1" y="11"/>
                    </a:cubicBezTo>
                    <a:cubicBezTo>
                      <a:pt x="1" y="10"/>
                      <a:pt x="1" y="8"/>
                      <a:pt x="1" y="7"/>
                    </a:cubicBezTo>
                    <a:close/>
                    <a:moveTo>
                      <a:pt x="1" y="0"/>
                    </a:moveTo>
                    <a:cubicBezTo>
                      <a:pt x="1" y="2"/>
                      <a:pt x="1" y="4"/>
                      <a:pt x="0" y="5"/>
                    </a:cubicBezTo>
                    <a:cubicBezTo>
                      <a:pt x="0" y="6"/>
                      <a:pt x="0" y="7"/>
                      <a:pt x="0" y="7"/>
                    </a:cubicBezTo>
                    <a:cubicBezTo>
                      <a:pt x="1" y="5"/>
                      <a:pt x="1" y="4"/>
                      <a:pt x="1" y="2"/>
                    </a:cubicBezTo>
                    <a:cubicBezTo>
                      <a:pt x="1" y="1"/>
                      <a:pt x="1" y="1"/>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0" name="Freeform 3253"/>
              <p:cNvSpPr>
                <a:spLocks/>
              </p:cNvSpPr>
              <p:nvPr/>
            </p:nvSpPr>
            <p:spPr bwMode="auto">
              <a:xfrm>
                <a:off x="1248" y="3642"/>
                <a:ext cx="0" cy="13"/>
              </a:xfrm>
              <a:custGeom>
                <a:avLst/>
                <a:gdLst>
                  <a:gd name="T0" fmla="*/ 0 h 6"/>
                  <a:gd name="T1" fmla="*/ 2 h 6"/>
                  <a:gd name="T2" fmla="*/ 5 h 6"/>
                  <a:gd name="T3" fmla="*/ 6 h 6"/>
                  <a:gd name="T4" fmla="*/ 4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cubicBezTo>
                      <a:pt x="0" y="1"/>
                      <a:pt x="0" y="2"/>
                      <a:pt x="0" y="2"/>
                    </a:cubicBezTo>
                    <a:cubicBezTo>
                      <a:pt x="0" y="3"/>
                      <a:pt x="0" y="4"/>
                      <a:pt x="0" y="5"/>
                    </a:cubicBezTo>
                    <a:cubicBezTo>
                      <a:pt x="0" y="6"/>
                      <a:pt x="0" y="6"/>
                      <a:pt x="0" y="6"/>
                    </a:cubicBezTo>
                    <a:cubicBezTo>
                      <a:pt x="0" y="5"/>
                      <a:pt x="0" y="5"/>
                      <a:pt x="0" y="4"/>
                    </a:cubicBezTo>
                    <a:cubicBezTo>
                      <a:pt x="0" y="3"/>
                      <a:pt x="0" y="2"/>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1" name="Rectangle 3254"/>
              <p:cNvSpPr>
                <a:spLocks noChangeArrowheads="1"/>
              </p:cNvSpPr>
              <p:nvPr/>
            </p:nvSpPr>
            <p:spPr bwMode="auto">
              <a:xfrm>
                <a:off x="1248" y="3668"/>
                <a:ext cx="1" cy="1"/>
              </a:xfrm>
              <a:prstGeom prst="rect">
                <a:avLst/>
              </a:prstGeom>
              <a:solidFill>
                <a:srgbClr val="B25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2" name="Freeform 3255"/>
              <p:cNvSpPr>
                <a:spLocks/>
              </p:cNvSpPr>
              <p:nvPr/>
            </p:nvSpPr>
            <p:spPr bwMode="auto">
              <a:xfrm>
                <a:off x="1248" y="36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1"/>
                      <a:pt x="0" y="2"/>
                      <a:pt x="0" y="2"/>
                    </a:cubicBezTo>
                    <a:cubicBezTo>
                      <a:pt x="0" y="1"/>
                      <a:pt x="0" y="1"/>
                      <a:pt x="0" y="1"/>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3" name="Freeform 3256"/>
              <p:cNvSpPr>
                <a:spLocks noEditPoints="1"/>
              </p:cNvSpPr>
              <p:nvPr/>
            </p:nvSpPr>
            <p:spPr bwMode="auto">
              <a:xfrm>
                <a:off x="1248" y="3657"/>
                <a:ext cx="2" cy="17"/>
              </a:xfrm>
              <a:custGeom>
                <a:avLst/>
                <a:gdLst>
                  <a:gd name="T0" fmla="*/ 0 w 1"/>
                  <a:gd name="T1" fmla="*/ 5 h 8"/>
                  <a:gd name="T2" fmla="*/ 0 w 1"/>
                  <a:gd name="T3" fmla="*/ 5 h 8"/>
                  <a:gd name="T4" fmla="*/ 1 w 1"/>
                  <a:gd name="T5" fmla="*/ 8 h 8"/>
                  <a:gd name="T6" fmla="*/ 0 w 1"/>
                  <a:gd name="T7" fmla="*/ 5 h 8"/>
                  <a:gd name="T8" fmla="*/ 0 w 1"/>
                  <a:gd name="T9" fmla="*/ 3 h 8"/>
                  <a:gd name="T10" fmla="*/ 0 w 1"/>
                  <a:gd name="T11" fmla="*/ 3 h 8"/>
                  <a:gd name="T12" fmla="*/ 0 w 1"/>
                  <a:gd name="T13" fmla="*/ 5 h 8"/>
                  <a:gd name="T14" fmla="*/ 0 w 1"/>
                  <a:gd name="T15" fmla="*/ 5 h 8"/>
                  <a:gd name="T16" fmla="*/ 0 w 1"/>
                  <a:gd name="T17" fmla="*/ 3 h 8"/>
                  <a:gd name="T18" fmla="*/ 0 w 1"/>
                  <a:gd name="T19" fmla="*/ 0 h 8"/>
                  <a:gd name="T20" fmla="*/ 0 w 1"/>
                  <a:gd name="T21" fmla="*/ 1 h 8"/>
                  <a:gd name="T22" fmla="*/ 0 w 1"/>
                  <a:gd name="T23" fmla="*/ 1 h 8"/>
                  <a:gd name="T24" fmla="*/ 0 w 1"/>
                  <a:gd name="T25" fmla="*/ 1 h 8"/>
                  <a:gd name="T26" fmla="*/ 0 w 1"/>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8">
                    <a:moveTo>
                      <a:pt x="0" y="5"/>
                    </a:moveTo>
                    <a:cubicBezTo>
                      <a:pt x="0" y="5"/>
                      <a:pt x="0" y="5"/>
                      <a:pt x="0" y="5"/>
                    </a:cubicBezTo>
                    <a:cubicBezTo>
                      <a:pt x="0" y="6"/>
                      <a:pt x="1" y="7"/>
                      <a:pt x="1" y="8"/>
                    </a:cubicBezTo>
                    <a:cubicBezTo>
                      <a:pt x="1" y="7"/>
                      <a:pt x="0" y="6"/>
                      <a:pt x="0" y="5"/>
                    </a:cubicBezTo>
                    <a:close/>
                    <a:moveTo>
                      <a:pt x="0" y="3"/>
                    </a:moveTo>
                    <a:cubicBezTo>
                      <a:pt x="0" y="3"/>
                      <a:pt x="0" y="3"/>
                      <a:pt x="0" y="3"/>
                    </a:cubicBezTo>
                    <a:cubicBezTo>
                      <a:pt x="0" y="4"/>
                      <a:pt x="0" y="4"/>
                      <a:pt x="0" y="5"/>
                    </a:cubicBezTo>
                    <a:cubicBezTo>
                      <a:pt x="0" y="5"/>
                      <a:pt x="0" y="5"/>
                      <a:pt x="0" y="5"/>
                    </a:cubicBezTo>
                    <a:cubicBezTo>
                      <a:pt x="0" y="4"/>
                      <a:pt x="0" y="3"/>
                      <a:pt x="0" y="3"/>
                    </a:cubicBezTo>
                    <a:close/>
                    <a:moveTo>
                      <a:pt x="0" y="0"/>
                    </a:moveTo>
                    <a:cubicBezTo>
                      <a:pt x="0" y="1"/>
                      <a:pt x="0" y="1"/>
                      <a:pt x="0" y="1"/>
                    </a:cubicBezTo>
                    <a:cubicBezTo>
                      <a:pt x="0" y="1"/>
                      <a:pt x="0" y="1"/>
                      <a:pt x="0" y="1"/>
                    </a:cubicBezTo>
                    <a:cubicBezTo>
                      <a:pt x="0" y="1"/>
                      <a:pt x="0" y="1"/>
                      <a:pt x="0" y="1"/>
                    </a:cubicBezTo>
                    <a:lnTo>
                      <a:pt x="0" y="0"/>
                    </a:ln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4" name="Freeform 3257"/>
              <p:cNvSpPr>
                <a:spLocks/>
              </p:cNvSpPr>
              <p:nvPr/>
            </p:nvSpPr>
            <p:spPr bwMode="auto">
              <a:xfrm>
                <a:off x="1248" y="3659"/>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0"/>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5" name="Freeform 3258"/>
              <p:cNvSpPr>
                <a:spLocks/>
              </p:cNvSpPr>
              <p:nvPr/>
            </p:nvSpPr>
            <p:spPr bwMode="auto">
              <a:xfrm>
                <a:off x="1250" y="3663"/>
                <a:ext cx="0" cy="9"/>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cubicBezTo>
                      <a:pt x="0" y="0"/>
                      <a:pt x="0" y="0"/>
                      <a:pt x="0" y="0"/>
                    </a:cubicBezTo>
                    <a:cubicBezTo>
                      <a:pt x="0" y="2"/>
                      <a:pt x="0" y="3"/>
                      <a:pt x="0" y="4"/>
                    </a:cubicBezTo>
                    <a:cubicBezTo>
                      <a:pt x="0" y="3"/>
                      <a:pt x="0" y="2"/>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6" name="Freeform 3259"/>
              <p:cNvSpPr>
                <a:spLocks/>
              </p:cNvSpPr>
              <p:nvPr/>
            </p:nvSpPr>
            <p:spPr bwMode="auto">
              <a:xfrm>
                <a:off x="1250" y="366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7" name="Freeform 3260"/>
              <p:cNvSpPr>
                <a:spLocks/>
              </p:cNvSpPr>
              <p:nvPr/>
            </p:nvSpPr>
            <p:spPr bwMode="auto">
              <a:xfrm>
                <a:off x="1250" y="3672"/>
                <a:ext cx="24" cy="189"/>
              </a:xfrm>
              <a:custGeom>
                <a:avLst/>
                <a:gdLst>
                  <a:gd name="T0" fmla="*/ 0 w 11"/>
                  <a:gd name="T1" fmla="*/ 0 h 89"/>
                  <a:gd name="T2" fmla="*/ 0 w 11"/>
                  <a:gd name="T3" fmla="*/ 10 h 89"/>
                  <a:gd name="T4" fmla="*/ 2 w 11"/>
                  <a:gd name="T5" fmla="*/ 35 h 89"/>
                  <a:gd name="T6" fmla="*/ 6 w 11"/>
                  <a:gd name="T7" fmla="*/ 57 h 89"/>
                  <a:gd name="T8" fmla="*/ 10 w 11"/>
                  <a:gd name="T9" fmla="*/ 80 h 89"/>
                  <a:gd name="T10" fmla="*/ 11 w 11"/>
                  <a:gd name="T11" fmla="*/ 89 h 89"/>
                  <a:gd name="T12" fmla="*/ 5 w 11"/>
                  <a:gd name="T13" fmla="*/ 48 h 89"/>
                  <a:gd name="T14" fmla="*/ 0 w 11"/>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9">
                    <a:moveTo>
                      <a:pt x="0" y="0"/>
                    </a:moveTo>
                    <a:cubicBezTo>
                      <a:pt x="0" y="3"/>
                      <a:pt x="0" y="6"/>
                      <a:pt x="0" y="10"/>
                    </a:cubicBezTo>
                    <a:cubicBezTo>
                      <a:pt x="1" y="18"/>
                      <a:pt x="1" y="27"/>
                      <a:pt x="2" y="35"/>
                    </a:cubicBezTo>
                    <a:cubicBezTo>
                      <a:pt x="3" y="43"/>
                      <a:pt x="4" y="49"/>
                      <a:pt x="6" y="57"/>
                    </a:cubicBezTo>
                    <a:cubicBezTo>
                      <a:pt x="8" y="65"/>
                      <a:pt x="9" y="70"/>
                      <a:pt x="10" y="80"/>
                    </a:cubicBezTo>
                    <a:cubicBezTo>
                      <a:pt x="10" y="83"/>
                      <a:pt x="11" y="86"/>
                      <a:pt x="11" y="89"/>
                    </a:cubicBezTo>
                    <a:cubicBezTo>
                      <a:pt x="11" y="80"/>
                      <a:pt x="8" y="63"/>
                      <a:pt x="5" y="48"/>
                    </a:cubicBezTo>
                    <a:cubicBezTo>
                      <a:pt x="2" y="32"/>
                      <a:pt x="1" y="16"/>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8" name="Freeform 3261"/>
              <p:cNvSpPr>
                <a:spLocks/>
              </p:cNvSpPr>
              <p:nvPr/>
            </p:nvSpPr>
            <p:spPr bwMode="auto">
              <a:xfrm>
                <a:off x="1271" y="3842"/>
                <a:ext cx="3" cy="25"/>
              </a:xfrm>
              <a:custGeom>
                <a:avLst/>
                <a:gdLst>
                  <a:gd name="T0" fmla="*/ 0 w 1"/>
                  <a:gd name="T1" fmla="*/ 0 h 12"/>
                  <a:gd name="T2" fmla="*/ 1 w 1"/>
                  <a:gd name="T3" fmla="*/ 12 h 12"/>
                  <a:gd name="T4" fmla="*/ 1 w 1"/>
                  <a:gd name="T5" fmla="*/ 9 h 12"/>
                  <a:gd name="T6" fmla="*/ 0 w 1"/>
                  <a:gd name="T7" fmla="*/ 0 h 12"/>
                </a:gdLst>
                <a:ahLst/>
                <a:cxnLst>
                  <a:cxn ang="0">
                    <a:pos x="T0" y="T1"/>
                  </a:cxn>
                  <a:cxn ang="0">
                    <a:pos x="T2" y="T3"/>
                  </a:cxn>
                  <a:cxn ang="0">
                    <a:pos x="T4" y="T5"/>
                  </a:cxn>
                  <a:cxn ang="0">
                    <a:pos x="T6" y="T7"/>
                  </a:cxn>
                </a:cxnLst>
                <a:rect l="0" t="0" r="r" b="b"/>
                <a:pathLst>
                  <a:path w="1" h="12">
                    <a:moveTo>
                      <a:pt x="0" y="0"/>
                    </a:moveTo>
                    <a:cubicBezTo>
                      <a:pt x="0" y="3"/>
                      <a:pt x="1" y="7"/>
                      <a:pt x="1" y="12"/>
                    </a:cubicBezTo>
                    <a:cubicBezTo>
                      <a:pt x="1" y="11"/>
                      <a:pt x="1" y="10"/>
                      <a:pt x="1" y="9"/>
                    </a:cubicBezTo>
                    <a:cubicBezTo>
                      <a:pt x="1" y="6"/>
                      <a:pt x="0" y="3"/>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9" name="Freeform 3262"/>
              <p:cNvSpPr>
                <a:spLocks/>
              </p:cNvSpPr>
              <p:nvPr/>
            </p:nvSpPr>
            <p:spPr bwMode="auto">
              <a:xfrm>
                <a:off x="1248" y="3672"/>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0"/>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0" name="Freeform 3263"/>
              <p:cNvSpPr>
                <a:spLocks/>
              </p:cNvSpPr>
              <p:nvPr/>
            </p:nvSpPr>
            <p:spPr bwMode="auto">
              <a:xfrm>
                <a:off x="1248" y="3665"/>
                <a:ext cx="0" cy="7"/>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cubicBezTo>
                      <a:pt x="0" y="2"/>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1" name="Rectangle 3264"/>
              <p:cNvSpPr>
                <a:spLocks noChangeArrowheads="1"/>
              </p:cNvSpPr>
              <p:nvPr/>
            </p:nvSpPr>
            <p:spPr bwMode="auto">
              <a:xfrm>
                <a:off x="1248" y="3665"/>
                <a:ext cx="1" cy="1"/>
              </a:xfrm>
              <a:prstGeom prst="rect">
                <a:avLst/>
              </a:prstGeom>
              <a:solidFill>
                <a:srgbClr val="8532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2" name="Freeform 3265"/>
              <p:cNvSpPr>
                <a:spLocks noEditPoints="1"/>
              </p:cNvSpPr>
              <p:nvPr/>
            </p:nvSpPr>
            <p:spPr bwMode="auto">
              <a:xfrm>
                <a:off x="1248" y="3676"/>
                <a:ext cx="23" cy="193"/>
              </a:xfrm>
              <a:custGeom>
                <a:avLst/>
                <a:gdLst>
                  <a:gd name="T0" fmla="*/ 9 w 11"/>
                  <a:gd name="T1" fmla="*/ 76 h 91"/>
                  <a:gd name="T2" fmla="*/ 11 w 11"/>
                  <a:gd name="T3" fmla="*/ 91 h 91"/>
                  <a:gd name="T4" fmla="*/ 10 w 11"/>
                  <a:gd name="T5" fmla="*/ 82 h 91"/>
                  <a:gd name="T6" fmla="*/ 9 w 11"/>
                  <a:gd name="T7" fmla="*/ 76 h 91"/>
                  <a:gd name="T8" fmla="*/ 4 w 11"/>
                  <a:gd name="T9" fmla="*/ 43 h 91"/>
                  <a:gd name="T10" fmla="*/ 6 w 11"/>
                  <a:gd name="T11" fmla="*/ 58 h 91"/>
                  <a:gd name="T12" fmla="*/ 7 w 11"/>
                  <a:gd name="T13" fmla="*/ 61 h 91"/>
                  <a:gd name="T14" fmla="*/ 5 w 11"/>
                  <a:gd name="T15" fmla="*/ 47 h 91"/>
                  <a:gd name="T16" fmla="*/ 4 w 11"/>
                  <a:gd name="T17" fmla="*/ 43 h 91"/>
                  <a:gd name="T18" fmla="*/ 0 w 11"/>
                  <a:gd name="T19" fmla="*/ 0 h 91"/>
                  <a:gd name="T20" fmla="*/ 0 w 11"/>
                  <a:gd name="T21" fmla="*/ 9 h 91"/>
                  <a:gd name="T22" fmla="*/ 0 w 11"/>
                  <a:gd name="T23" fmla="*/ 12 h 91"/>
                  <a:gd name="T24" fmla="*/ 0 w 11"/>
                  <a:gd name="T25" fmla="*/ 7 h 91"/>
                  <a:gd name="T26" fmla="*/ 0 w 11"/>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1">
                    <a:moveTo>
                      <a:pt x="9" y="76"/>
                    </a:moveTo>
                    <a:cubicBezTo>
                      <a:pt x="10" y="80"/>
                      <a:pt x="10" y="85"/>
                      <a:pt x="11" y="91"/>
                    </a:cubicBezTo>
                    <a:cubicBezTo>
                      <a:pt x="11" y="89"/>
                      <a:pt x="11" y="86"/>
                      <a:pt x="10" y="82"/>
                    </a:cubicBezTo>
                    <a:cubicBezTo>
                      <a:pt x="10" y="81"/>
                      <a:pt x="10" y="78"/>
                      <a:pt x="9" y="76"/>
                    </a:cubicBezTo>
                    <a:close/>
                    <a:moveTo>
                      <a:pt x="4" y="43"/>
                    </a:moveTo>
                    <a:cubicBezTo>
                      <a:pt x="4" y="48"/>
                      <a:pt x="5" y="54"/>
                      <a:pt x="6" y="58"/>
                    </a:cubicBezTo>
                    <a:cubicBezTo>
                      <a:pt x="7" y="59"/>
                      <a:pt x="7" y="60"/>
                      <a:pt x="7" y="61"/>
                    </a:cubicBezTo>
                    <a:cubicBezTo>
                      <a:pt x="7" y="57"/>
                      <a:pt x="6" y="52"/>
                      <a:pt x="5" y="47"/>
                    </a:cubicBezTo>
                    <a:cubicBezTo>
                      <a:pt x="4" y="46"/>
                      <a:pt x="4" y="44"/>
                      <a:pt x="4" y="43"/>
                    </a:cubicBezTo>
                    <a:close/>
                    <a:moveTo>
                      <a:pt x="0" y="0"/>
                    </a:moveTo>
                    <a:cubicBezTo>
                      <a:pt x="0" y="3"/>
                      <a:pt x="0" y="6"/>
                      <a:pt x="0" y="9"/>
                    </a:cubicBezTo>
                    <a:cubicBezTo>
                      <a:pt x="0" y="10"/>
                      <a:pt x="0" y="11"/>
                      <a:pt x="0" y="12"/>
                    </a:cubicBezTo>
                    <a:cubicBezTo>
                      <a:pt x="0" y="10"/>
                      <a:pt x="0" y="9"/>
                      <a:pt x="0" y="7"/>
                    </a:cubicBezTo>
                    <a:cubicBezTo>
                      <a:pt x="0" y="5"/>
                      <a:pt x="0" y="2"/>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3" name="Freeform 3266"/>
              <p:cNvSpPr>
                <a:spLocks/>
              </p:cNvSpPr>
              <p:nvPr/>
            </p:nvSpPr>
            <p:spPr bwMode="auto">
              <a:xfrm>
                <a:off x="1248" y="3691"/>
                <a:ext cx="21" cy="159"/>
              </a:xfrm>
              <a:custGeom>
                <a:avLst/>
                <a:gdLst>
                  <a:gd name="T0" fmla="*/ 0 w 10"/>
                  <a:gd name="T1" fmla="*/ 0 h 75"/>
                  <a:gd name="T2" fmla="*/ 0 w 10"/>
                  <a:gd name="T3" fmla="*/ 5 h 75"/>
                  <a:gd name="T4" fmla="*/ 2 w 10"/>
                  <a:gd name="T5" fmla="*/ 27 h 75"/>
                  <a:gd name="T6" fmla="*/ 6 w 10"/>
                  <a:gd name="T7" fmla="*/ 49 h 75"/>
                  <a:gd name="T8" fmla="*/ 9 w 10"/>
                  <a:gd name="T9" fmla="*/ 69 h 75"/>
                  <a:gd name="T10" fmla="*/ 10 w 10"/>
                  <a:gd name="T11" fmla="*/ 75 h 75"/>
                  <a:gd name="T12" fmla="*/ 7 w 10"/>
                  <a:gd name="T13" fmla="*/ 54 h 75"/>
                  <a:gd name="T14" fmla="*/ 6 w 10"/>
                  <a:gd name="T15" fmla="*/ 51 h 75"/>
                  <a:gd name="T16" fmla="*/ 4 w 10"/>
                  <a:gd name="T17" fmla="*/ 36 h 75"/>
                  <a:gd name="T18" fmla="*/ 0 w 10"/>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5">
                    <a:moveTo>
                      <a:pt x="0" y="0"/>
                    </a:moveTo>
                    <a:cubicBezTo>
                      <a:pt x="0" y="2"/>
                      <a:pt x="0" y="3"/>
                      <a:pt x="0" y="5"/>
                    </a:cubicBezTo>
                    <a:cubicBezTo>
                      <a:pt x="0" y="12"/>
                      <a:pt x="1" y="20"/>
                      <a:pt x="2" y="27"/>
                    </a:cubicBezTo>
                    <a:cubicBezTo>
                      <a:pt x="3" y="35"/>
                      <a:pt x="4" y="41"/>
                      <a:pt x="6" y="49"/>
                    </a:cubicBezTo>
                    <a:cubicBezTo>
                      <a:pt x="7" y="57"/>
                      <a:pt x="8" y="61"/>
                      <a:pt x="9" y="69"/>
                    </a:cubicBezTo>
                    <a:cubicBezTo>
                      <a:pt x="10" y="71"/>
                      <a:pt x="10" y="74"/>
                      <a:pt x="10" y="75"/>
                    </a:cubicBezTo>
                    <a:cubicBezTo>
                      <a:pt x="10" y="70"/>
                      <a:pt x="9" y="62"/>
                      <a:pt x="7" y="54"/>
                    </a:cubicBezTo>
                    <a:cubicBezTo>
                      <a:pt x="7" y="53"/>
                      <a:pt x="7" y="52"/>
                      <a:pt x="6" y="51"/>
                    </a:cubicBezTo>
                    <a:cubicBezTo>
                      <a:pt x="5" y="47"/>
                      <a:pt x="4" y="41"/>
                      <a:pt x="4" y="36"/>
                    </a:cubicBezTo>
                    <a:cubicBezTo>
                      <a:pt x="2" y="24"/>
                      <a:pt x="1" y="12"/>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4" name="Freeform 3267"/>
              <p:cNvSpPr>
                <a:spLocks/>
              </p:cNvSpPr>
              <p:nvPr/>
            </p:nvSpPr>
            <p:spPr bwMode="auto">
              <a:xfrm>
                <a:off x="1244" y="3672"/>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5" name="Freeform 3268"/>
              <p:cNvSpPr>
                <a:spLocks/>
              </p:cNvSpPr>
              <p:nvPr/>
            </p:nvSpPr>
            <p:spPr bwMode="auto">
              <a:xfrm>
                <a:off x="1244" y="3670"/>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92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6" name="Freeform 3269"/>
              <p:cNvSpPr>
                <a:spLocks/>
              </p:cNvSpPr>
              <p:nvPr/>
            </p:nvSpPr>
            <p:spPr bwMode="auto">
              <a:xfrm>
                <a:off x="1244" y="367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7" name="Freeform 3270"/>
              <p:cNvSpPr>
                <a:spLocks noEditPoints="1"/>
              </p:cNvSpPr>
              <p:nvPr/>
            </p:nvSpPr>
            <p:spPr bwMode="auto">
              <a:xfrm>
                <a:off x="1246" y="3678"/>
                <a:ext cx="23" cy="196"/>
              </a:xfrm>
              <a:custGeom>
                <a:avLst/>
                <a:gdLst>
                  <a:gd name="T0" fmla="*/ 1 w 11"/>
                  <a:gd name="T1" fmla="*/ 29 h 92"/>
                  <a:gd name="T2" fmla="*/ 2 w 11"/>
                  <a:gd name="T3" fmla="*/ 42 h 92"/>
                  <a:gd name="T4" fmla="*/ 5 w 11"/>
                  <a:gd name="T5" fmla="*/ 57 h 92"/>
                  <a:gd name="T6" fmla="*/ 8 w 11"/>
                  <a:gd name="T7" fmla="*/ 71 h 92"/>
                  <a:gd name="T8" fmla="*/ 10 w 11"/>
                  <a:gd name="T9" fmla="*/ 91 h 92"/>
                  <a:gd name="T10" fmla="*/ 11 w 11"/>
                  <a:gd name="T11" fmla="*/ 92 h 92"/>
                  <a:gd name="T12" fmla="*/ 6 w 11"/>
                  <a:gd name="T13" fmla="*/ 58 h 92"/>
                  <a:gd name="T14" fmla="*/ 6 w 11"/>
                  <a:gd name="T15" fmla="*/ 57 h 92"/>
                  <a:gd name="T16" fmla="*/ 4 w 11"/>
                  <a:gd name="T17" fmla="*/ 45 h 92"/>
                  <a:gd name="T18" fmla="*/ 1 w 11"/>
                  <a:gd name="T19" fmla="*/ 29 h 92"/>
                  <a:gd name="T20" fmla="*/ 0 w 11"/>
                  <a:gd name="T21" fmla="*/ 0 h 92"/>
                  <a:gd name="T22" fmla="*/ 0 w 11"/>
                  <a:gd name="T23" fmla="*/ 0 h 92"/>
                  <a:gd name="T24" fmla="*/ 0 w 11"/>
                  <a:gd name="T25" fmla="*/ 5 h 92"/>
                  <a:gd name="T26" fmla="*/ 0 w 11"/>
                  <a:gd name="T27" fmla="*/ 5 h 92"/>
                  <a:gd name="T28" fmla="*/ 0 w 11"/>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2">
                    <a:moveTo>
                      <a:pt x="1" y="29"/>
                    </a:moveTo>
                    <a:cubicBezTo>
                      <a:pt x="2" y="33"/>
                      <a:pt x="2" y="38"/>
                      <a:pt x="2" y="42"/>
                    </a:cubicBezTo>
                    <a:cubicBezTo>
                      <a:pt x="3" y="47"/>
                      <a:pt x="4" y="52"/>
                      <a:pt x="5" y="57"/>
                    </a:cubicBezTo>
                    <a:cubicBezTo>
                      <a:pt x="6" y="62"/>
                      <a:pt x="7" y="66"/>
                      <a:pt x="8" y="71"/>
                    </a:cubicBezTo>
                    <a:cubicBezTo>
                      <a:pt x="10" y="79"/>
                      <a:pt x="11" y="87"/>
                      <a:pt x="10" y="91"/>
                    </a:cubicBezTo>
                    <a:cubicBezTo>
                      <a:pt x="10" y="91"/>
                      <a:pt x="10" y="92"/>
                      <a:pt x="11" y="92"/>
                    </a:cubicBezTo>
                    <a:cubicBezTo>
                      <a:pt x="11" y="87"/>
                      <a:pt x="9" y="72"/>
                      <a:pt x="6" y="58"/>
                    </a:cubicBezTo>
                    <a:cubicBezTo>
                      <a:pt x="6" y="57"/>
                      <a:pt x="6" y="57"/>
                      <a:pt x="6" y="57"/>
                    </a:cubicBezTo>
                    <a:cubicBezTo>
                      <a:pt x="5" y="54"/>
                      <a:pt x="4" y="50"/>
                      <a:pt x="4" y="45"/>
                    </a:cubicBezTo>
                    <a:cubicBezTo>
                      <a:pt x="3" y="40"/>
                      <a:pt x="2" y="35"/>
                      <a:pt x="1" y="29"/>
                    </a:cubicBezTo>
                    <a:close/>
                    <a:moveTo>
                      <a:pt x="0" y="0"/>
                    </a:moveTo>
                    <a:cubicBezTo>
                      <a:pt x="0" y="0"/>
                      <a:pt x="0" y="0"/>
                      <a:pt x="0" y="0"/>
                    </a:cubicBezTo>
                    <a:cubicBezTo>
                      <a:pt x="0" y="2"/>
                      <a:pt x="0" y="4"/>
                      <a:pt x="0" y="5"/>
                    </a:cubicBezTo>
                    <a:cubicBezTo>
                      <a:pt x="0" y="5"/>
                      <a:pt x="0" y="5"/>
                      <a:pt x="0" y="5"/>
                    </a:cubicBezTo>
                    <a:cubicBezTo>
                      <a:pt x="0" y="3"/>
                      <a:pt x="0"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8" name="Freeform 3271"/>
              <p:cNvSpPr>
                <a:spLocks noEditPoints="1"/>
              </p:cNvSpPr>
              <p:nvPr/>
            </p:nvSpPr>
            <p:spPr bwMode="auto">
              <a:xfrm>
                <a:off x="1244" y="3678"/>
                <a:ext cx="15" cy="123"/>
              </a:xfrm>
              <a:custGeom>
                <a:avLst/>
                <a:gdLst>
                  <a:gd name="T0" fmla="*/ 5 w 7"/>
                  <a:gd name="T1" fmla="*/ 45 h 58"/>
                  <a:gd name="T2" fmla="*/ 7 w 7"/>
                  <a:gd name="T3" fmla="*/ 57 h 58"/>
                  <a:gd name="T4" fmla="*/ 7 w 7"/>
                  <a:gd name="T5" fmla="*/ 58 h 58"/>
                  <a:gd name="T6" fmla="*/ 5 w 7"/>
                  <a:gd name="T7" fmla="*/ 48 h 58"/>
                  <a:gd name="T8" fmla="*/ 5 w 7"/>
                  <a:gd name="T9" fmla="*/ 45 h 58"/>
                  <a:gd name="T10" fmla="*/ 0 w 7"/>
                  <a:gd name="T11" fmla="*/ 0 h 58"/>
                  <a:gd name="T12" fmla="*/ 1 w 7"/>
                  <a:gd name="T13" fmla="*/ 0 h 58"/>
                  <a:gd name="T14" fmla="*/ 1 w 7"/>
                  <a:gd name="T15" fmla="*/ 0 h 58"/>
                  <a:gd name="T16" fmla="*/ 0 w 7"/>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8">
                    <a:moveTo>
                      <a:pt x="5" y="45"/>
                    </a:moveTo>
                    <a:cubicBezTo>
                      <a:pt x="5" y="50"/>
                      <a:pt x="6" y="54"/>
                      <a:pt x="7" y="57"/>
                    </a:cubicBezTo>
                    <a:cubicBezTo>
                      <a:pt x="7" y="57"/>
                      <a:pt x="7" y="57"/>
                      <a:pt x="7" y="58"/>
                    </a:cubicBezTo>
                    <a:cubicBezTo>
                      <a:pt x="7" y="55"/>
                      <a:pt x="6" y="51"/>
                      <a:pt x="5" y="48"/>
                    </a:cubicBezTo>
                    <a:cubicBezTo>
                      <a:pt x="5" y="47"/>
                      <a:pt x="5" y="46"/>
                      <a:pt x="5" y="45"/>
                    </a:cubicBezTo>
                    <a:close/>
                    <a:moveTo>
                      <a:pt x="0" y="0"/>
                    </a:moveTo>
                    <a:cubicBezTo>
                      <a:pt x="1" y="0"/>
                      <a:pt x="1" y="0"/>
                      <a:pt x="1" y="0"/>
                    </a:cubicBezTo>
                    <a:cubicBezTo>
                      <a:pt x="1" y="0"/>
                      <a:pt x="1" y="0"/>
                      <a:pt x="1" y="0"/>
                    </a:cubicBezTo>
                    <a:lnTo>
                      <a:pt x="0" y="0"/>
                    </a:ln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9" name="Freeform 3272"/>
              <p:cNvSpPr>
                <a:spLocks/>
              </p:cNvSpPr>
              <p:nvPr/>
            </p:nvSpPr>
            <p:spPr bwMode="auto">
              <a:xfrm>
                <a:off x="1263" y="3829"/>
                <a:ext cx="6" cy="43"/>
              </a:xfrm>
              <a:custGeom>
                <a:avLst/>
                <a:gdLst>
                  <a:gd name="T0" fmla="*/ 0 w 3"/>
                  <a:gd name="T1" fmla="*/ 0 h 20"/>
                  <a:gd name="T2" fmla="*/ 2 w 3"/>
                  <a:gd name="T3" fmla="*/ 20 h 20"/>
                  <a:gd name="T4" fmla="*/ 0 w 3"/>
                  <a:gd name="T5" fmla="*/ 0 h 20"/>
                </a:gdLst>
                <a:ahLst/>
                <a:cxnLst>
                  <a:cxn ang="0">
                    <a:pos x="T0" y="T1"/>
                  </a:cxn>
                  <a:cxn ang="0">
                    <a:pos x="T2" y="T3"/>
                  </a:cxn>
                  <a:cxn ang="0">
                    <a:pos x="T4" y="T5"/>
                  </a:cxn>
                </a:cxnLst>
                <a:rect l="0" t="0" r="r" b="b"/>
                <a:pathLst>
                  <a:path w="3" h="20">
                    <a:moveTo>
                      <a:pt x="0" y="0"/>
                    </a:moveTo>
                    <a:cubicBezTo>
                      <a:pt x="1" y="5"/>
                      <a:pt x="2" y="11"/>
                      <a:pt x="2" y="20"/>
                    </a:cubicBezTo>
                    <a:cubicBezTo>
                      <a:pt x="3" y="16"/>
                      <a:pt x="2" y="8"/>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0" name="Freeform 3273"/>
              <p:cNvSpPr>
                <a:spLocks/>
              </p:cNvSpPr>
              <p:nvPr/>
            </p:nvSpPr>
            <p:spPr bwMode="auto">
              <a:xfrm>
                <a:off x="1246" y="3689"/>
                <a:ext cx="4" cy="78"/>
              </a:xfrm>
              <a:custGeom>
                <a:avLst/>
                <a:gdLst>
                  <a:gd name="T0" fmla="*/ 0 w 2"/>
                  <a:gd name="T1" fmla="*/ 0 h 37"/>
                  <a:gd name="T2" fmla="*/ 0 w 2"/>
                  <a:gd name="T3" fmla="*/ 0 h 37"/>
                  <a:gd name="T4" fmla="*/ 0 w 2"/>
                  <a:gd name="T5" fmla="*/ 5 h 37"/>
                  <a:gd name="T6" fmla="*/ 1 w 2"/>
                  <a:gd name="T7" fmla="*/ 30 h 37"/>
                  <a:gd name="T8" fmla="*/ 2 w 2"/>
                  <a:gd name="T9" fmla="*/ 37 h 37"/>
                  <a:gd name="T10" fmla="*/ 1 w 2"/>
                  <a:gd name="T11" fmla="*/ 24 h 37"/>
                  <a:gd name="T12" fmla="*/ 0 w 2"/>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2" h="37">
                    <a:moveTo>
                      <a:pt x="0" y="0"/>
                    </a:moveTo>
                    <a:cubicBezTo>
                      <a:pt x="0" y="0"/>
                      <a:pt x="0" y="0"/>
                      <a:pt x="0" y="0"/>
                    </a:cubicBezTo>
                    <a:cubicBezTo>
                      <a:pt x="0" y="2"/>
                      <a:pt x="0" y="3"/>
                      <a:pt x="0" y="5"/>
                    </a:cubicBezTo>
                    <a:cubicBezTo>
                      <a:pt x="0" y="13"/>
                      <a:pt x="0" y="22"/>
                      <a:pt x="1" y="30"/>
                    </a:cubicBezTo>
                    <a:cubicBezTo>
                      <a:pt x="2" y="33"/>
                      <a:pt x="2" y="35"/>
                      <a:pt x="2" y="37"/>
                    </a:cubicBezTo>
                    <a:cubicBezTo>
                      <a:pt x="2" y="33"/>
                      <a:pt x="2" y="28"/>
                      <a:pt x="1" y="24"/>
                    </a:cubicBezTo>
                    <a:cubicBezTo>
                      <a:pt x="0" y="16"/>
                      <a:pt x="0" y="8"/>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1" name="Freeform 3274"/>
              <p:cNvSpPr>
                <a:spLocks/>
              </p:cNvSpPr>
              <p:nvPr/>
            </p:nvSpPr>
            <p:spPr bwMode="auto">
              <a:xfrm>
                <a:off x="1242" y="367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2" name="Freeform 3275"/>
              <p:cNvSpPr>
                <a:spLocks/>
              </p:cNvSpPr>
              <p:nvPr/>
            </p:nvSpPr>
            <p:spPr bwMode="auto">
              <a:xfrm>
                <a:off x="1242" y="368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3" name="Freeform 3276"/>
              <p:cNvSpPr>
                <a:spLocks noEditPoints="1"/>
              </p:cNvSpPr>
              <p:nvPr/>
            </p:nvSpPr>
            <p:spPr bwMode="auto">
              <a:xfrm>
                <a:off x="1242" y="3687"/>
                <a:ext cx="12" cy="106"/>
              </a:xfrm>
              <a:custGeom>
                <a:avLst/>
                <a:gdLst>
                  <a:gd name="T0" fmla="*/ 1 w 6"/>
                  <a:gd name="T1" fmla="*/ 19 h 50"/>
                  <a:gd name="T2" fmla="*/ 2 w 6"/>
                  <a:gd name="T3" fmla="*/ 33 h 50"/>
                  <a:gd name="T4" fmla="*/ 2 w 6"/>
                  <a:gd name="T5" fmla="*/ 36 h 50"/>
                  <a:gd name="T6" fmla="*/ 6 w 6"/>
                  <a:gd name="T7" fmla="*/ 50 h 50"/>
                  <a:gd name="T8" fmla="*/ 5 w 6"/>
                  <a:gd name="T9" fmla="*/ 46 h 50"/>
                  <a:gd name="T10" fmla="*/ 2 w 6"/>
                  <a:gd name="T11" fmla="*/ 24 h 50"/>
                  <a:gd name="T12" fmla="*/ 1 w 6"/>
                  <a:gd name="T13" fmla="*/ 19 h 50"/>
                  <a:gd name="T14" fmla="*/ 0 w 6"/>
                  <a:gd name="T15" fmla="*/ 0 h 50"/>
                  <a:gd name="T16" fmla="*/ 0 w 6"/>
                  <a:gd name="T17" fmla="*/ 0 h 50"/>
                  <a:gd name="T18" fmla="*/ 0 w 6"/>
                  <a:gd name="T19" fmla="*/ 5 h 50"/>
                  <a:gd name="T20" fmla="*/ 0 w 6"/>
                  <a:gd name="T21" fmla="*/ 4 h 50"/>
                  <a:gd name="T22" fmla="*/ 0 w 6"/>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0">
                    <a:moveTo>
                      <a:pt x="1" y="19"/>
                    </a:moveTo>
                    <a:cubicBezTo>
                      <a:pt x="1" y="23"/>
                      <a:pt x="2" y="28"/>
                      <a:pt x="2" y="33"/>
                    </a:cubicBezTo>
                    <a:cubicBezTo>
                      <a:pt x="2" y="34"/>
                      <a:pt x="2" y="35"/>
                      <a:pt x="2" y="36"/>
                    </a:cubicBezTo>
                    <a:cubicBezTo>
                      <a:pt x="4" y="40"/>
                      <a:pt x="5" y="45"/>
                      <a:pt x="6" y="50"/>
                    </a:cubicBezTo>
                    <a:cubicBezTo>
                      <a:pt x="6" y="49"/>
                      <a:pt x="5" y="47"/>
                      <a:pt x="5" y="46"/>
                    </a:cubicBezTo>
                    <a:cubicBezTo>
                      <a:pt x="4" y="39"/>
                      <a:pt x="3" y="31"/>
                      <a:pt x="2" y="24"/>
                    </a:cubicBezTo>
                    <a:cubicBezTo>
                      <a:pt x="1" y="22"/>
                      <a:pt x="1" y="20"/>
                      <a:pt x="1" y="19"/>
                    </a:cubicBezTo>
                    <a:close/>
                    <a:moveTo>
                      <a:pt x="0" y="0"/>
                    </a:moveTo>
                    <a:cubicBezTo>
                      <a:pt x="0" y="0"/>
                      <a:pt x="0" y="0"/>
                      <a:pt x="0" y="0"/>
                    </a:cubicBezTo>
                    <a:cubicBezTo>
                      <a:pt x="0" y="2"/>
                      <a:pt x="0" y="3"/>
                      <a:pt x="0" y="5"/>
                    </a:cubicBezTo>
                    <a:cubicBezTo>
                      <a:pt x="0" y="4"/>
                      <a:pt x="0" y="4"/>
                      <a:pt x="0" y="4"/>
                    </a:cubicBezTo>
                    <a:cubicBezTo>
                      <a:pt x="0" y="3"/>
                      <a:pt x="0" y="2"/>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4" name="Freeform 3277"/>
              <p:cNvSpPr>
                <a:spLocks/>
              </p:cNvSpPr>
              <p:nvPr/>
            </p:nvSpPr>
            <p:spPr bwMode="auto">
              <a:xfrm>
                <a:off x="1242" y="3682"/>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5" name="Freeform 3278"/>
              <p:cNvSpPr>
                <a:spLocks/>
              </p:cNvSpPr>
              <p:nvPr/>
            </p:nvSpPr>
            <p:spPr bwMode="auto">
              <a:xfrm>
                <a:off x="1246" y="3763"/>
                <a:ext cx="21" cy="115"/>
              </a:xfrm>
              <a:custGeom>
                <a:avLst/>
                <a:gdLst>
                  <a:gd name="T0" fmla="*/ 0 w 10"/>
                  <a:gd name="T1" fmla="*/ 0 h 54"/>
                  <a:gd name="T2" fmla="*/ 4 w 10"/>
                  <a:gd name="T3" fmla="*/ 19 h 54"/>
                  <a:gd name="T4" fmla="*/ 9 w 10"/>
                  <a:gd name="T5" fmla="*/ 54 h 54"/>
                  <a:gd name="T6" fmla="*/ 4 w 10"/>
                  <a:gd name="T7" fmla="*/ 14 h 54"/>
                  <a:gd name="T8" fmla="*/ 0 w 10"/>
                  <a:gd name="T9" fmla="*/ 0 h 54"/>
                </a:gdLst>
                <a:ahLst/>
                <a:cxnLst>
                  <a:cxn ang="0">
                    <a:pos x="T0" y="T1"/>
                  </a:cxn>
                  <a:cxn ang="0">
                    <a:pos x="T2" y="T3"/>
                  </a:cxn>
                  <a:cxn ang="0">
                    <a:pos x="T4" y="T5"/>
                  </a:cxn>
                  <a:cxn ang="0">
                    <a:pos x="T6" y="T7"/>
                  </a:cxn>
                  <a:cxn ang="0">
                    <a:pos x="T8" y="T9"/>
                  </a:cxn>
                </a:cxnLst>
                <a:rect l="0" t="0" r="r" b="b"/>
                <a:pathLst>
                  <a:path w="10" h="54">
                    <a:moveTo>
                      <a:pt x="0" y="0"/>
                    </a:moveTo>
                    <a:cubicBezTo>
                      <a:pt x="1" y="6"/>
                      <a:pt x="3" y="12"/>
                      <a:pt x="4" y="19"/>
                    </a:cubicBezTo>
                    <a:cubicBezTo>
                      <a:pt x="6" y="30"/>
                      <a:pt x="8" y="34"/>
                      <a:pt x="9" y="54"/>
                    </a:cubicBezTo>
                    <a:cubicBezTo>
                      <a:pt x="10" y="47"/>
                      <a:pt x="7" y="30"/>
                      <a:pt x="4" y="14"/>
                    </a:cubicBezTo>
                    <a:cubicBezTo>
                      <a:pt x="3" y="9"/>
                      <a:pt x="2" y="4"/>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6" name="Freeform 3279"/>
              <p:cNvSpPr>
                <a:spLocks/>
              </p:cNvSpPr>
              <p:nvPr/>
            </p:nvSpPr>
            <p:spPr bwMode="auto">
              <a:xfrm>
                <a:off x="1242" y="3695"/>
                <a:ext cx="4" cy="43"/>
              </a:xfrm>
              <a:custGeom>
                <a:avLst/>
                <a:gdLst>
                  <a:gd name="T0" fmla="*/ 0 w 2"/>
                  <a:gd name="T1" fmla="*/ 0 h 20"/>
                  <a:gd name="T2" fmla="*/ 0 w 2"/>
                  <a:gd name="T3" fmla="*/ 1 h 20"/>
                  <a:gd name="T4" fmla="*/ 1 w 2"/>
                  <a:gd name="T5" fmla="*/ 4 h 20"/>
                  <a:gd name="T6" fmla="*/ 1 w 2"/>
                  <a:gd name="T7" fmla="*/ 15 h 20"/>
                  <a:gd name="T8" fmla="*/ 2 w 2"/>
                  <a:gd name="T9" fmla="*/ 20 h 20"/>
                  <a:gd name="T10" fmla="*/ 0 w 2"/>
                  <a:gd name="T11" fmla="*/ 0 h 20"/>
                </a:gdLst>
                <a:ahLst/>
                <a:cxnLst>
                  <a:cxn ang="0">
                    <a:pos x="T0" y="T1"/>
                  </a:cxn>
                  <a:cxn ang="0">
                    <a:pos x="T2" y="T3"/>
                  </a:cxn>
                  <a:cxn ang="0">
                    <a:pos x="T4" y="T5"/>
                  </a:cxn>
                  <a:cxn ang="0">
                    <a:pos x="T6" y="T7"/>
                  </a:cxn>
                  <a:cxn ang="0">
                    <a:pos x="T8" y="T9"/>
                  </a:cxn>
                  <a:cxn ang="0">
                    <a:pos x="T10" y="T11"/>
                  </a:cxn>
                </a:cxnLst>
                <a:rect l="0" t="0" r="r" b="b"/>
                <a:pathLst>
                  <a:path w="2" h="20">
                    <a:moveTo>
                      <a:pt x="0" y="0"/>
                    </a:moveTo>
                    <a:cubicBezTo>
                      <a:pt x="0" y="1"/>
                      <a:pt x="0" y="1"/>
                      <a:pt x="0" y="1"/>
                    </a:cubicBezTo>
                    <a:cubicBezTo>
                      <a:pt x="0" y="2"/>
                      <a:pt x="0" y="3"/>
                      <a:pt x="1" y="4"/>
                    </a:cubicBezTo>
                    <a:cubicBezTo>
                      <a:pt x="1" y="7"/>
                      <a:pt x="1" y="11"/>
                      <a:pt x="1" y="15"/>
                    </a:cubicBezTo>
                    <a:cubicBezTo>
                      <a:pt x="1" y="16"/>
                      <a:pt x="1" y="18"/>
                      <a:pt x="2" y="20"/>
                    </a:cubicBezTo>
                    <a:cubicBezTo>
                      <a:pt x="1" y="13"/>
                      <a:pt x="1" y="7"/>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7" name="Freeform 3280"/>
              <p:cNvSpPr>
                <a:spLocks/>
              </p:cNvSpPr>
              <p:nvPr/>
            </p:nvSpPr>
            <p:spPr bwMode="auto">
              <a:xfrm>
                <a:off x="1240" y="371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8" name="Freeform 3281"/>
              <p:cNvSpPr>
                <a:spLocks/>
              </p:cNvSpPr>
              <p:nvPr/>
            </p:nvSpPr>
            <p:spPr bwMode="auto">
              <a:xfrm>
                <a:off x="1240" y="3710"/>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2"/>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9" name="Freeform 3282"/>
              <p:cNvSpPr>
                <a:spLocks/>
              </p:cNvSpPr>
              <p:nvPr/>
            </p:nvSpPr>
            <p:spPr bwMode="auto">
              <a:xfrm>
                <a:off x="1240" y="37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0" name="Freeform 3283"/>
              <p:cNvSpPr>
                <a:spLocks/>
              </p:cNvSpPr>
              <p:nvPr/>
            </p:nvSpPr>
            <p:spPr bwMode="auto">
              <a:xfrm>
                <a:off x="1240" y="3721"/>
                <a:ext cx="21" cy="140"/>
              </a:xfrm>
              <a:custGeom>
                <a:avLst/>
                <a:gdLst>
                  <a:gd name="T0" fmla="*/ 0 w 10"/>
                  <a:gd name="T1" fmla="*/ 0 h 66"/>
                  <a:gd name="T2" fmla="*/ 0 w 10"/>
                  <a:gd name="T3" fmla="*/ 6 h 66"/>
                  <a:gd name="T4" fmla="*/ 1 w 10"/>
                  <a:gd name="T5" fmla="*/ 24 h 66"/>
                  <a:gd name="T6" fmla="*/ 5 w 10"/>
                  <a:gd name="T7" fmla="*/ 40 h 66"/>
                  <a:gd name="T8" fmla="*/ 9 w 10"/>
                  <a:gd name="T9" fmla="*/ 66 h 66"/>
                  <a:gd name="T10" fmla="*/ 4 w 10"/>
                  <a:gd name="T11" fmla="*/ 34 h 66"/>
                  <a:gd name="T12" fmla="*/ 0 w 10"/>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10" h="66">
                    <a:moveTo>
                      <a:pt x="0" y="0"/>
                    </a:moveTo>
                    <a:cubicBezTo>
                      <a:pt x="0" y="2"/>
                      <a:pt x="0" y="4"/>
                      <a:pt x="0" y="6"/>
                    </a:cubicBezTo>
                    <a:cubicBezTo>
                      <a:pt x="0" y="12"/>
                      <a:pt x="1" y="18"/>
                      <a:pt x="1" y="24"/>
                    </a:cubicBezTo>
                    <a:cubicBezTo>
                      <a:pt x="2" y="30"/>
                      <a:pt x="4" y="35"/>
                      <a:pt x="5" y="40"/>
                    </a:cubicBezTo>
                    <a:cubicBezTo>
                      <a:pt x="7" y="49"/>
                      <a:pt x="8" y="52"/>
                      <a:pt x="9" y="66"/>
                    </a:cubicBezTo>
                    <a:cubicBezTo>
                      <a:pt x="10" y="61"/>
                      <a:pt x="7" y="47"/>
                      <a:pt x="4" y="34"/>
                    </a:cubicBezTo>
                    <a:cubicBezTo>
                      <a:pt x="1" y="23"/>
                      <a:pt x="0" y="12"/>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1" name="Freeform 3284"/>
              <p:cNvSpPr>
                <a:spLocks/>
              </p:cNvSpPr>
              <p:nvPr/>
            </p:nvSpPr>
            <p:spPr bwMode="auto">
              <a:xfrm>
                <a:off x="1235" y="3712"/>
                <a:ext cx="0" cy="7"/>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2" name="Freeform 3285"/>
              <p:cNvSpPr>
                <a:spLocks/>
              </p:cNvSpPr>
              <p:nvPr/>
            </p:nvSpPr>
            <p:spPr bwMode="auto">
              <a:xfrm>
                <a:off x="1235" y="37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3" name="Rectangle 3286"/>
              <p:cNvSpPr>
                <a:spLocks noChangeArrowheads="1"/>
              </p:cNvSpPr>
              <p:nvPr/>
            </p:nvSpPr>
            <p:spPr bwMode="auto">
              <a:xfrm>
                <a:off x="1235" y="3719"/>
                <a:ext cx="1" cy="1"/>
              </a:xfrm>
              <a:prstGeom prst="rect">
                <a:avLst/>
              </a:prstGeom>
              <a:solidFill>
                <a:srgbClr val="B25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4" name="Freeform 3287"/>
              <p:cNvSpPr>
                <a:spLocks/>
              </p:cNvSpPr>
              <p:nvPr/>
            </p:nvSpPr>
            <p:spPr bwMode="auto">
              <a:xfrm>
                <a:off x="1235" y="3719"/>
                <a:ext cx="0" cy="8"/>
              </a:xfrm>
              <a:custGeom>
                <a:avLst/>
                <a:gdLst>
                  <a:gd name="T0" fmla="*/ 0 h 4"/>
                  <a:gd name="T1" fmla="*/ 0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0"/>
                      <a:pt x="0" y="0"/>
                      <a:pt x="0" y="0"/>
                    </a:cubicBezTo>
                    <a:cubicBezTo>
                      <a:pt x="0" y="2"/>
                      <a:pt x="0" y="3"/>
                      <a:pt x="0" y="4"/>
                    </a:cubicBezTo>
                    <a:cubicBezTo>
                      <a:pt x="0" y="4"/>
                      <a:pt x="0" y="4"/>
                      <a:pt x="0" y="4"/>
                    </a:cubicBezTo>
                    <a:cubicBezTo>
                      <a:pt x="0" y="3"/>
                      <a:pt x="0" y="1"/>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5" name="Freeform 3288"/>
              <p:cNvSpPr>
                <a:spLocks noEditPoints="1"/>
              </p:cNvSpPr>
              <p:nvPr/>
            </p:nvSpPr>
            <p:spPr bwMode="auto">
              <a:xfrm>
                <a:off x="1235" y="3731"/>
                <a:ext cx="22" cy="130"/>
              </a:xfrm>
              <a:custGeom>
                <a:avLst/>
                <a:gdLst>
                  <a:gd name="T0" fmla="*/ 10 w 10"/>
                  <a:gd name="T1" fmla="*/ 61 h 61"/>
                  <a:gd name="T2" fmla="*/ 10 w 10"/>
                  <a:gd name="T3" fmla="*/ 61 h 61"/>
                  <a:gd name="T4" fmla="*/ 10 w 10"/>
                  <a:gd name="T5" fmla="*/ 61 h 61"/>
                  <a:gd name="T6" fmla="*/ 1 w 10"/>
                  <a:gd name="T7" fmla="*/ 0 h 61"/>
                  <a:gd name="T8" fmla="*/ 0 w 10"/>
                  <a:gd name="T9" fmla="*/ 0 h 61"/>
                  <a:gd name="T10" fmla="*/ 1 w 10"/>
                  <a:gd name="T11" fmla="*/ 1 h 61"/>
                  <a:gd name="T12" fmla="*/ 1 w 10"/>
                  <a:gd name="T13" fmla="*/ 14 h 61"/>
                  <a:gd name="T14" fmla="*/ 1 w 10"/>
                  <a:gd name="T15" fmla="*/ 8 h 61"/>
                  <a:gd name="T16" fmla="*/ 1 w 10"/>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1">
                    <a:moveTo>
                      <a:pt x="10" y="61"/>
                    </a:moveTo>
                    <a:cubicBezTo>
                      <a:pt x="10" y="61"/>
                      <a:pt x="10" y="61"/>
                      <a:pt x="10" y="61"/>
                    </a:cubicBezTo>
                    <a:cubicBezTo>
                      <a:pt x="10" y="61"/>
                      <a:pt x="10" y="61"/>
                      <a:pt x="10" y="61"/>
                    </a:cubicBezTo>
                    <a:close/>
                    <a:moveTo>
                      <a:pt x="1" y="0"/>
                    </a:moveTo>
                    <a:cubicBezTo>
                      <a:pt x="0" y="0"/>
                      <a:pt x="0" y="0"/>
                      <a:pt x="0" y="0"/>
                    </a:cubicBezTo>
                    <a:cubicBezTo>
                      <a:pt x="1" y="1"/>
                      <a:pt x="1" y="1"/>
                      <a:pt x="1" y="1"/>
                    </a:cubicBezTo>
                    <a:cubicBezTo>
                      <a:pt x="1" y="6"/>
                      <a:pt x="1" y="10"/>
                      <a:pt x="1" y="14"/>
                    </a:cubicBezTo>
                    <a:cubicBezTo>
                      <a:pt x="1" y="12"/>
                      <a:pt x="1" y="10"/>
                      <a:pt x="1" y="8"/>
                    </a:cubicBezTo>
                    <a:cubicBezTo>
                      <a:pt x="1" y="5"/>
                      <a:pt x="1" y="2"/>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6" name="Freeform 3289"/>
              <p:cNvSpPr>
                <a:spLocks/>
              </p:cNvSpPr>
              <p:nvPr/>
            </p:nvSpPr>
            <p:spPr bwMode="auto">
              <a:xfrm>
                <a:off x="1237" y="3748"/>
                <a:ext cx="20" cy="113"/>
              </a:xfrm>
              <a:custGeom>
                <a:avLst/>
                <a:gdLst>
                  <a:gd name="T0" fmla="*/ 0 w 9"/>
                  <a:gd name="T1" fmla="*/ 0 h 53"/>
                  <a:gd name="T2" fmla="*/ 0 w 9"/>
                  <a:gd name="T3" fmla="*/ 6 h 53"/>
                  <a:gd name="T4" fmla="*/ 1 w 9"/>
                  <a:gd name="T5" fmla="*/ 11 h 53"/>
                  <a:gd name="T6" fmla="*/ 4 w 9"/>
                  <a:gd name="T7" fmla="*/ 27 h 53"/>
                  <a:gd name="T8" fmla="*/ 9 w 9"/>
                  <a:gd name="T9" fmla="*/ 53 h 53"/>
                  <a:gd name="T10" fmla="*/ 9 w 9"/>
                  <a:gd name="T11" fmla="*/ 53 h 53"/>
                  <a:gd name="T12" fmla="*/ 4 w 9"/>
                  <a:gd name="T13" fmla="*/ 21 h 53"/>
                  <a:gd name="T14" fmla="*/ 0 w 9"/>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3">
                    <a:moveTo>
                      <a:pt x="0" y="0"/>
                    </a:moveTo>
                    <a:cubicBezTo>
                      <a:pt x="0" y="2"/>
                      <a:pt x="0" y="4"/>
                      <a:pt x="0" y="6"/>
                    </a:cubicBezTo>
                    <a:cubicBezTo>
                      <a:pt x="0" y="8"/>
                      <a:pt x="1" y="10"/>
                      <a:pt x="1" y="11"/>
                    </a:cubicBezTo>
                    <a:cubicBezTo>
                      <a:pt x="2" y="17"/>
                      <a:pt x="3" y="22"/>
                      <a:pt x="4" y="27"/>
                    </a:cubicBezTo>
                    <a:cubicBezTo>
                      <a:pt x="6" y="35"/>
                      <a:pt x="7" y="39"/>
                      <a:pt x="9" y="53"/>
                    </a:cubicBezTo>
                    <a:cubicBezTo>
                      <a:pt x="9" y="53"/>
                      <a:pt x="9" y="53"/>
                      <a:pt x="9" y="53"/>
                    </a:cubicBezTo>
                    <a:cubicBezTo>
                      <a:pt x="9" y="48"/>
                      <a:pt x="7" y="34"/>
                      <a:pt x="4" y="21"/>
                    </a:cubicBezTo>
                    <a:cubicBezTo>
                      <a:pt x="2" y="14"/>
                      <a:pt x="1" y="7"/>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7" name="Freeform 3290"/>
              <p:cNvSpPr>
                <a:spLocks/>
              </p:cNvSpPr>
              <p:nvPr/>
            </p:nvSpPr>
            <p:spPr bwMode="auto">
              <a:xfrm>
                <a:off x="1235" y="3727"/>
                <a:ext cx="2" cy="4"/>
              </a:xfrm>
              <a:custGeom>
                <a:avLst/>
                <a:gdLst>
                  <a:gd name="T0" fmla="*/ 0 w 1"/>
                  <a:gd name="T1" fmla="*/ 0 h 2"/>
                  <a:gd name="T2" fmla="*/ 0 w 1"/>
                  <a:gd name="T3" fmla="*/ 0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0" y="1"/>
                      <a:pt x="0" y="2"/>
                    </a:cubicBezTo>
                    <a:cubicBezTo>
                      <a:pt x="1" y="2"/>
                      <a:pt x="1" y="2"/>
                      <a:pt x="1" y="2"/>
                    </a:cubicBezTo>
                    <a:cubicBezTo>
                      <a:pt x="0"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8" name="Freeform 3291"/>
              <p:cNvSpPr>
                <a:spLocks noEditPoints="1"/>
              </p:cNvSpPr>
              <p:nvPr/>
            </p:nvSpPr>
            <p:spPr bwMode="auto">
              <a:xfrm>
                <a:off x="1252" y="3661"/>
                <a:ext cx="13" cy="121"/>
              </a:xfrm>
              <a:custGeom>
                <a:avLst/>
                <a:gdLst>
                  <a:gd name="T0" fmla="*/ 5 w 6"/>
                  <a:gd name="T1" fmla="*/ 49 h 57"/>
                  <a:gd name="T2" fmla="*/ 5 w 6"/>
                  <a:gd name="T3" fmla="*/ 53 h 57"/>
                  <a:gd name="T4" fmla="*/ 5 w 6"/>
                  <a:gd name="T5" fmla="*/ 55 h 57"/>
                  <a:gd name="T6" fmla="*/ 5 w 6"/>
                  <a:gd name="T7" fmla="*/ 55 h 57"/>
                  <a:gd name="T8" fmla="*/ 5 w 6"/>
                  <a:gd name="T9" fmla="*/ 55 h 57"/>
                  <a:gd name="T10" fmla="*/ 6 w 6"/>
                  <a:gd name="T11" fmla="*/ 57 h 57"/>
                  <a:gd name="T12" fmla="*/ 6 w 6"/>
                  <a:gd name="T13" fmla="*/ 57 h 57"/>
                  <a:gd name="T14" fmla="*/ 5 w 6"/>
                  <a:gd name="T15" fmla="*/ 53 h 57"/>
                  <a:gd name="T16" fmla="*/ 5 w 6"/>
                  <a:gd name="T17" fmla="*/ 49 h 57"/>
                  <a:gd name="T18" fmla="*/ 0 w 6"/>
                  <a:gd name="T19" fmla="*/ 5 h 57"/>
                  <a:gd name="T20" fmla="*/ 1 w 6"/>
                  <a:gd name="T21" fmla="*/ 14 h 57"/>
                  <a:gd name="T22" fmla="*/ 2 w 6"/>
                  <a:gd name="T23" fmla="*/ 40 h 57"/>
                  <a:gd name="T24" fmla="*/ 4 w 6"/>
                  <a:gd name="T25" fmla="*/ 53 h 57"/>
                  <a:gd name="T26" fmla="*/ 4 w 6"/>
                  <a:gd name="T27" fmla="*/ 48 h 57"/>
                  <a:gd name="T28" fmla="*/ 3 w 6"/>
                  <a:gd name="T29" fmla="*/ 42 h 57"/>
                  <a:gd name="T30" fmla="*/ 3 w 6"/>
                  <a:gd name="T31" fmla="*/ 45 h 57"/>
                  <a:gd name="T32" fmla="*/ 3 w 6"/>
                  <a:gd name="T33" fmla="*/ 40 h 57"/>
                  <a:gd name="T34" fmla="*/ 0 w 6"/>
                  <a:gd name="T35" fmla="*/ 5 h 57"/>
                  <a:gd name="T36" fmla="*/ 0 w 6"/>
                  <a:gd name="T37" fmla="*/ 0 h 57"/>
                  <a:gd name="T38" fmla="*/ 0 w 6"/>
                  <a:gd name="T39" fmla="*/ 5 h 57"/>
                  <a:gd name="T40" fmla="*/ 0 w 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57">
                    <a:moveTo>
                      <a:pt x="5" y="49"/>
                    </a:moveTo>
                    <a:cubicBezTo>
                      <a:pt x="5" y="51"/>
                      <a:pt x="5" y="52"/>
                      <a:pt x="5" y="53"/>
                    </a:cubicBezTo>
                    <a:cubicBezTo>
                      <a:pt x="5" y="54"/>
                      <a:pt x="5" y="54"/>
                      <a:pt x="5" y="55"/>
                    </a:cubicBezTo>
                    <a:cubicBezTo>
                      <a:pt x="5" y="55"/>
                      <a:pt x="5" y="55"/>
                      <a:pt x="5" y="55"/>
                    </a:cubicBezTo>
                    <a:cubicBezTo>
                      <a:pt x="5" y="55"/>
                      <a:pt x="5" y="55"/>
                      <a:pt x="5" y="55"/>
                    </a:cubicBezTo>
                    <a:cubicBezTo>
                      <a:pt x="5" y="56"/>
                      <a:pt x="6" y="57"/>
                      <a:pt x="6" y="57"/>
                    </a:cubicBezTo>
                    <a:cubicBezTo>
                      <a:pt x="6" y="57"/>
                      <a:pt x="6" y="57"/>
                      <a:pt x="6" y="57"/>
                    </a:cubicBezTo>
                    <a:cubicBezTo>
                      <a:pt x="6" y="55"/>
                      <a:pt x="6" y="54"/>
                      <a:pt x="5" y="53"/>
                    </a:cubicBezTo>
                    <a:cubicBezTo>
                      <a:pt x="5" y="52"/>
                      <a:pt x="5" y="50"/>
                      <a:pt x="5" y="49"/>
                    </a:cubicBezTo>
                    <a:close/>
                    <a:moveTo>
                      <a:pt x="0" y="5"/>
                    </a:moveTo>
                    <a:cubicBezTo>
                      <a:pt x="0" y="8"/>
                      <a:pt x="0" y="11"/>
                      <a:pt x="1" y="14"/>
                    </a:cubicBezTo>
                    <a:cubicBezTo>
                      <a:pt x="1" y="23"/>
                      <a:pt x="1" y="31"/>
                      <a:pt x="2" y="40"/>
                    </a:cubicBezTo>
                    <a:cubicBezTo>
                      <a:pt x="3" y="44"/>
                      <a:pt x="4" y="48"/>
                      <a:pt x="4" y="53"/>
                    </a:cubicBezTo>
                    <a:cubicBezTo>
                      <a:pt x="4" y="51"/>
                      <a:pt x="4" y="49"/>
                      <a:pt x="4" y="48"/>
                    </a:cubicBezTo>
                    <a:cubicBezTo>
                      <a:pt x="4" y="46"/>
                      <a:pt x="4" y="44"/>
                      <a:pt x="3" y="42"/>
                    </a:cubicBezTo>
                    <a:cubicBezTo>
                      <a:pt x="3" y="43"/>
                      <a:pt x="3" y="44"/>
                      <a:pt x="3" y="45"/>
                    </a:cubicBezTo>
                    <a:cubicBezTo>
                      <a:pt x="3" y="43"/>
                      <a:pt x="3" y="42"/>
                      <a:pt x="3" y="40"/>
                    </a:cubicBezTo>
                    <a:cubicBezTo>
                      <a:pt x="1" y="29"/>
                      <a:pt x="1" y="17"/>
                      <a:pt x="0" y="5"/>
                    </a:cubicBezTo>
                    <a:close/>
                    <a:moveTo>
                      <a:pt x="0" y="0"/>
                    </a:moveTo>
                    <a:cubicBezTo>
                      <a:pt x="0" y="2"/>
                      <a:pt x="0" y="3"/>
                      <a:pt x="0" y="5"/>
                    </a:cubicBezTo>
                    <a:cubicBezTo>
                      <a:pt x="0" y="3"/>
                      <a:pt x="0" y="2"/>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9" name="Freeform 3292"/>
              <p:cNvSpPr>
                <a:spLocks noEditPoints="1"/>
              </p:cNvSpPr>
              <p:nvPr/>
            </p:nvSpPr>
            <p:spPr bwMode="auto">
              <a:xfrm>
                <a:off x="1263" y="3778"/>
                <a:ext cx="13" cy="89"/>
              </a:xfrm>
              <a:custGeom>
                <a:avLst/>
                <a:gdLst>
                  <a:gd name="T0" fmla="*/ 5 w 6"/>
                  <a:gd name="T1" fmla="*/ 31 h 42"/>
                  <a:gd name="T2" fmla="*/ 6 w 6"/>
                  <a:gd name="T3" fmla="*/ 42 h 42"/>
                  <a:gd name="T4" fmla="*/ 6 w 6"/>
                  <a:gd name="T5" fmla="*/ 36 h 42"/>
                  <a:gd name="T6" fmla="*/ 5 w 6"/>
                  <a:gd name="T7" fmla="*/ 31 h 42"/>
                  <a:gd name="T8" fmla="*/ 4 w 6"/>
                  <a:gd name="T9" fmla="*/ 18 h 42"/>
                  <a:gd name="T10" fmla="*/ 6 w 6"/>
                  <a:gd name="T11" fmla="*/ 36 h 42"/>
                  <a:gd name="T12" fmla="*/ 4 w 6"/>
                  <a:gd name="T13" fmla="*/ 18 h 42"/>
                  <a:gd name="T14" fmla="*/ 2 w 6"/>
                  <a:gd name="T15" fmla="*/ 8 h 42"/>
                  <a:gd name="T16" fmla="*/ 2 w 6"/>
                  <a:gd name="T17" fmla="*/ 12 h 42"/>
                  <a:gd name="T18" fmla="*/ 3 w 6"/>
                  <a:gd name="T19" fmla="*/ 18 h 42"/>
                  <a:gd name="T20" fmla="*/ 3 w 6"/>
                  <a:gd name="T21" fmla="*/ 12 h 42"/>
                  <a:gd name="T22" fmla="*/ 2 w 6"/>
                  <a:gd name="T23" fmla="*/ 8 h 42"/>
                  <a:gd name="T24" fmla="*/ 1 w 6"/>
                  <a:gd name="T25" fmla="*/ 3 h 42"/>
                  <a:gd name="T26" fmla="*/ 1 w 6"/>
                  <a:gd name="T27" fmla="*/ 7 h 42"/>
                  <a:gd name="T28" fmla="*/ 2 w 6"/>
                  <a:gd name="T29" fmla="*/ 11 h 42"/>
                  <a:gd name="T30" fmla="*/ 2 w 6"/>
                  <a:gd name="T31" fmla="*/ 6 h 42"/>
                  <a:gd name="T32" fmla="*/ 1 w 6"/>
                  <a:gd name="T33" fmla="*/ 3 h 42"/>
                  <a:gd name="T34" fmla="*/ 0 w 6"/>
                  <a:gd name="T35" fmla="*/ 0 h 42"/>
                  <a:gd name="T36" fmla="*/ 0 w 6"/>
                  <a:gd name="T37" fmla="*/ 0 h 42"/>
                  <a:gd name="T38" fmla="*/ 1 w 6"/>
                  <a:gd name="T39" fmla="*/ 6 h 42"/>
                  <a:gd name="T40" fmla="*/ 1 w 6"/>
                  <a:gd name="T41" fmla="*/ 2 h 42"/>
                  <a:gd name="T42" fmla="*/ 0 w 6"/>
                  <a:gd name="T43" fmla="*/ 0 h 42"/>
                  <a:gd name="T44" fmla="*/ 0 w 6"/>
                  <a:gd name="T4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2">
                    <a:moveTo>
                      <a:pt x="5" y="31"/>
                    </a:moveTo>
                    <a:cubicBezTo>
                      <a:pt x="6" y="34"/>
                      <a:pt x="6" y="37"/>
                      <a:pt x="6" y="42"/>
                    </a:cubicBezTo>
                    <a:cubicBezTo>
                      <a:pt x="6" y="40"/>
                      <a:pt x="6" y="39"/>
                      <a:pt x="6" y="36"/>
                    </a:cubicBezTo>
                    <a:cubicBezTo>
                      <a:pt x="6" y="34"/>
                      <a:pt x="6" y="33"/>
                      <a:pt x="5" y="31"/>
                    </a:cubicBezTo>
                    <a:close/>
                    <a:moveTo>
                      <a:pt x="4" y="18"/>
                    </a:moveTo>
                    <a:cubicBezTo>
                      <a:pt x="4" y="24"/>
                      <a:pt x="5" y="30"/>
                      <a:pt x="6" y="36"/>
                    </a:cubicBezTo>
                    <a:cubicBezTo>
                      <a:pt x="6" y="32"/>
                      <a:pt x="5" y="25"/>
                      <a:pt x="4" y="18"/>
                    </a:cubicBezTo>
                    <a:close/>
                    <a:moveTo>
                      <a:pt x="2" y="8"/>
                    </a:moveTo>
                    <a:cubicBezTo>
                      <a:pt x="2" y="9"/>
                      <a:pt x="2" y="10"/>
                      <a:pt x="2" y="12"/>
                    </a:cubicBezTo>
                    <a:cubicBezTo>
                      <a:pt x="3" y="14"/>
                      <a:pt x="3" y="16"/>
                      <a:pt x="3" y="18"/>
                    </a:cubicBezTo>
                    <a:cubicBezTo>
                      <a:pt x="3" y="16"/>
                      <a:pt x="3" y="14"/>
                      <a:pt x="3" y="12"/>
                    </a:cubicBezTo>
                    <a:cubicBezTo>
                      <a:pt x="3" y="11"/>
                      <a:pt x="3" y="9"/>
                      <a:pt x="2" y="8"/>
                    </a:cubicBezTo>
                    <a:close/>
                    <a:moveTo>
                      <a:pt x="1" y="3"/>
                    </a:moveTo>
                    <a:cubicBezTo>
                      <a:pt x="1" y="4"/>
                      <a:pt x="1" y="6"/>
                      <a:pt x="1" y="7"/>
                    </a:cubicBezTo>
                    <a:cubicBezTo>
                      <a:pt x="2" y="9"/>
                      <a:pt x="2" y="10"/>
                      <a:pt x="2" y="11"/>
                    </a:cubicBezTo>
                    <a:cubicBezTo>
                      <a:pt x="2" y="9"/>
                      <a:pt x="2" y="8"/>
                      <a:pt x="2" y="6"/>
                    </a:cubicBezTo>
                    <a:cubicBezTo>
                      <a:pt x="2" y="5"/>
                      <a:pt x="2" y="4"/>
                      <a:pt x="1" y="3"/>
                    </a:cubicBezTo>
                    <a:close/>
                    <a:moveTo>
                      <a:pt x="0" y="0"/>
                    </a:moveTo>
                    <a:cubicBezTo>
                      <a:pt x="0" y="0"/>
                      <a:pt x="0" y="0"/>
                      <a:pt x="0" y="0"/>
                    </a:cubicBezTo>
                    <a:cubicBezTo>
                      <a:pt x="0" y="2"/>
                      <a:pt x="1" y="4"/>
                      <a:pt x="1" y="6"/>
                    </a:cubicBezTo>
                    <a:cubicBezTo>
                      <a:pt x="1" y="5"/>
                      <a:pt x="1" y="4"/>
                      <a:pt x="1" y="2"/>
                    </a:cubicBezTo>
                    <a:cubicBezTo>
                      <a:pt x="1" y="2"/>
                      <a:pt x="0" y="1"/>
                      <a:pt x="0" y="0"/>
                    </a:cubicBezTo>
                    <a:cubicBezTo>
                      <a:pt x="0" y="0"/>
                      <a:pt x="0" y="0"/>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0" name="Freeform 3293"/>
              <p:cNvSpPr>
                <a:spLocks/>
              </p:cNvSpPr>
              <p:nvPr/>
            </p:nvSpPr>
            <p:spPr bwMode="auto">
              <a:xfrm>
                <a:off x="1242" y="3697"/>
                <a:ext cx="0" cy="5"/>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1"/>
                    </a:cubicBezTo>
                    <a:cubicBezTo>
                      <a:pt x="0" y="2"/>
                      <a:pt x="0" y="2"/>
                      <a:pt x="0" y="2"/>
                    </a:cubicBezTo>
                    <a:cubicBezTo>
                      <a:pt x="0" y="2"/>
                      <a:pt x="0" y="2"/>
                      <a:pt x="0" y="2"/>
                    </a:cubicBezTo>
                    <a:cubicBezTo>
                      <a:pt x="0" y="1"/>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1" name="Rectangle 3294"/>
              <p:cNvSpPr>
                <a:spLocks noChangeArrowheads="1"/>
              </p:cNvSpPr>
              <p:nvPr/>
            </p:nvSpPr>
            <p:spPr bwMode="auto">
              <a:xfrm>
                <a:off x="1242" y="3702"/>
                <a:ext cx="1" cy="1"/>
              </a:xfrm>
              <a:prstGeom prst="rect">
                <a:avLst/>
              </a:prstGeom>
              <a:solidFill>
                <a:srgbClr val="882F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2" name="Rectangle 3295"/>
              <p:cNvSpPr>
                <a:spLocks noChangeArrowheads="1"/>
              </p:cNvSpPr>
              <p:nvPr/>
            </p:nvSpPr>
            <p:spPr bwMode="auto">
              <a:xfrm>
                <a:off x="1242" y="3702"/>
                <a:ext cx="1" cy="1"/>
              </a:xfrm>
              <a:prstGeom prst="rect">
                <a:avLst/>
              </a:prstGeom>
              <a:solidFill>
                <a:srgbClr val="983A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3" name="Freeform 3296"/>
              <p:cNvSpPr>
                <a:spLocks/>
              </p:cNvSpPr>
              <p:nvPr/>
            </p:nvSpPr>
            <p:spPr bwMode="auto">
              <a:xfrm>
                <a:off x="1242" y="3702"/>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1"/>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4" name="Freeform 3297"/>
              <p:cNvSpPr>
                <a:spLocks/>
              </p:cNvSpPr>
              <p:nvPr/>
            </p:nvSpPr>
            <p:spPr bwMode="auto">
              <a:xfrm>
                <a:off x="1242" y="369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1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5" name="Rectangle 3298"/>
              <p:cNvSpPr>
                <a:spLocks noChangeArrowheads="1"/>
              </p:cNvSpPr>
              <p:nvPr/>
            </p:nvSpPr>
            <p:spPr bwMode="auto">
              <a:xfrm>
                <a:off x="1242" y="3702"/>
                <a:ext cx="1" cy="1"/>
              </a:xfrm>
              <a:prstGeom prst="rect">
                <a:avLst/>
              </a:prstGeom>
              <a:solidFill>
                <a:srgbClr val="9439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6" name="Freeform 3299"/>
              <p:cNvSpPr>
                <a:spLocks/>
              </p:cNvSpPr>
              <p:nvPr/>
            </p:nvSpPr>
            <p:spPr bwMode="auto">
              <a:xfrm>
                <a:off x="1242" y="3712"/>
                <a:ext cx="2" cy="36"/>
              </a:xfrm>
              <a:custGeom>
                <a:avLst/>
                <a:gdLst>
                  <a:gd name="T0" fmla="*/ 0 w 1"/>
                  <a:gd name="T1" fmla="*/ 0 h 17"/>
                  <a:gd name="T2" fmla="*/ 0 w 1"/>
                  <a:gd name="T3" fmla="*/ 5 h 17"/>
                  <a:gd name="T4" fmla="*/ 0 w 1"/>
                  <a:gd name="T5" fmla="*/ 14 h 17"/>
                  <a:gd name="T6" fmla="*/ 1 w 1"/>
                  <a:gd name="T7" fmla="*/ 17 h 17"/>
                  <a:gd name="T8" fmla="*/ 0 w 1"/>
                  <a:gd name="T9" fmla="*/ 1 h 17"/>
                  <a:gd name="T10" fmla="*/ 0 w 1"/>
                  <a:gd name="T11" fmla="*/ 0 h 17"/>
                </a:gdLst>
                <a:ahLst/>
                <a:cxnLst>
                  <a:cxn ang="0">
                    <a:pos x="T0" y="T1"/>
                  </a:cxn>
                  <a:cxn ang="0">
                    <a:pos x="T2" y="T3"/>
                  </a:cxn>
                  <a:cxn ang="0">
                    <a:pos x="T4" y="T5"/>
                  </a:cxn>
                  <a:cxn ang="0">
                    <a:pos x="T6" y="T7"/>
                  </a:cxn>
                  <a:cxn ang="0">
                    <a:pos x="T8" y="T9"/>
                  </a:cxn>
                  <a:cxn ang="0">
                    <a:pos x="T10" y="T11"/>
                  </a:cxn>
                </a:cxnLst>
                <a:rect l="0" t="0" r="r" b="b"/>
                <a:pathLst>
                  <a:path w="1" h="17">
                    <a:moveTo>
                      <a:pt x="0" y="0"/>
                    </a:moveTo>
                    <a:cubicBezTo>
                      <a:pt x="0" y="2"/>
                      <a:pt x="0" y="4"/>
                      <a:pt x="0" y="5"/>
                    </a:cubicBezTo>
                    <a:cubicBezTo>
                      <a:pt x="0" y="8"/>
                      <a:pt x="0" y="11"/>
                      <a:pt x="0" y="14"/>
                    </a:cubicBezTo>
                    <a:cubicBezTo>
                      <a:pt x="1" y="15"/>
                      <a:pt x="1" y="16"/>
                      <a:pt x="1" y="17"/>
                    </a:cubicBezTo>
                    <a:cubicBezTo>
                      <a:pt x="1" y="12"/>
                      <a:pt x="0" y="6"/>
                      <a:pt x="0" y="1"/>
                    </a:cubicBezTo>
                    <a:lnTo>
                      <a:pt x="0" y="0"/>
                    </a:ln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7" name="Freeform 3300"/>
              <p:cNvSpPr>
                <a:spLocks/>
              </p:cNvSpPr>
              <p:nvPr/>
            </p:nvSpPr>
            <p:spPr bwMode="auto">
              <a:xfrm>
                <a:off x="1242" y="3742"/>
                <a:ext cx="23" cy="132"/>
              </a:xfrm>
              <a:custGeom>
                <a:avLst/>
                <a:gdLst>
                  <a:gd name="T0" fmla="*/ 0 w 11"/>
                  <a:gd name="T1" fmla="*/ 0 h 62"/>
                  <a:gd name="T2" fmla="*/ 2 w 11"/>
                  <a:gd name="T3" fmla="*/ 13 h 62"/>
                  <a:gd name="T4" fmla="*/ 6 w 11"/>
                  <a:gd name="T5" fmla="*/ 32 h 62"/>
                  <a:gd name="T6" fmla="*/ 11 w 11"/>
                  <a:gd name="T7" fmla="*/ 62 h 62"/>
                  <a:gd name="T8" fmla="*/ 5 w 11"/>
                  <a:gd name="T9" fmla="*/ 24 h 62"/>
                  <a:gd name="T10" fmla="*/ 1 w 11"/>
                  <a:gd name="T11" fmla="*/ 3 h 62"/>
                  <a:gd name="T12" fmla="*/ 0 w 11"/>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1" h="62">
                    <a:moveTo>
                      <a:pt x="0" y="0"/>
                    </a:moveTo>
                    <a:cubicBezTo>
                      <a:pt x="1" y="4"/>
                      <a:pt x="1" y="8"/>
                      <a:pt x="2" y="13"/>
                    </a:cubicBezTo>
                    <a:cubicBezTo>
                      <a:pt x="3" y="20"/>
                      <a:pt x="4" y="25"/>
                      <a:pt x="6" y="32"/>
                    </a:cubicBezTo>
                    <a:cubicBezTo>
                      <a:pt x="8" y="41"/>
                      <a:pt x="9" y="45"/>
                      <a:pt x="11" y="62"/>
                    </a:cubicBezTo>
                    <a:cubicBezTo>
                      <a:pt x="11" y="56"/>
                      <a:pt x="8" y="39"/>
                      <a:pt x="5" y="24"/>
                    </a:cubicBezTo>
                    <a:cubicBezTo>
                      <a:pt x="3" y="17"/>
                      <a:pt x="2" y="10"/>
                      <a:pt x="1" y="3"/>
                    </a:cubicBezTo>
                    <a:cubicBezTo>
                      <a:pt x="1" y="2"/>
                      <a:pt x="1" y="1"/>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8" name="Freeform 3301"/>
              <p:cNvSpPr>
                <a:spLocks/>
              </p:cNvSpPr>
              <p:nvPr/>
            </p:nvSpPr>
            <p:spPr bwMode="auto">
              <a:xfrm>
                <a:off x="1242" y="3706"/>
                <a:ext cx="0" cy="8"/>
              </a:xfrm>
              <a:custGeom>
                <a:avLst/>
                <a:gdLst>
                  <a:gd name="T0" fmla="*/ 0 h 4"/>
                  <a:gd name="T1" fmla="*/ 3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3"/>
                    </a:cubicBezTo>
                    <a:cubicBezTo>
                      <a:pt x="0" y="4"/>
                      <a:pt x="0" y="4"/>
                      <a:pt x="0" y="4"/>
                    </a:cubicBezTo>
                    <a:cubicBezTo>
                      <a:pt x="0" y="2"/>
                      <a:pt x="0" y="1"/>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9" name="Freeform 3302"/>
              <p:cNvSpPr>
                <a:spLocks/>
              </p:cNvSpPr>
              <p:nvPr/>
            </p:nvSpPr>
            <p:spPr bwMode="auto">
              <a:xfrm>
                <a:off x="1233" y="3712"/>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0" name="Freeform 3303"/>
              <p:cNvSpPr>
                <a:spLocks/>
              </p:cNvSpPr>
              <p:nvPr/>
            </p:nvSpPr>
            <p:spPr bwMode="auto">
              <a:xfrm>
                <a:off x="1233" y="3716"/>
                <a:ext cx="0" cy="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0"/>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1" name="Freeform 3304"/>
              <p:cNvSpPr>
                <a:spLocks noEditPoints="1"/>
              </p:cNvSpPr>
              <p:nvPr/>
            </p:nvSpPr>
            <p:spPr bwMode="auto">
              <a:xfrm>
                <a:off x="1233" y="3725"/>
                <a:ext cx="19" cy="138"/>
              </a:xfrm>
              <a:custGeom>
                <a:avLst/>
                <a:gdLst>
                  <a:gd name="T0" fmla="*/ 8 w 9"/>
                  <a:gd name="T1" fmla="*/ 54 h 65"/>
                  <a:gd name="T2" fmla="*/ 9 w 9"/>
                  <a:gd name="T3" fmla="*/ 61 h 65"/>
                  <a:gd name="T4" fmla="*/ 9 w 9"/>
                  <a:gd name="T5" fmla="*/ 62 h 65"/>
                  <a:gd name="T6" fmla="*/ 9 w 9"/>
                  <a:gd name="T7" fmla="*/ 62 h 65"/>
                  <a:gd name="T8" fmla="*/ 9 w 9"/>
                  <a:gd name="T9" fmla="*/ 65 h 65"/>
                  <a:gd name="T10" fmla="*/ 9 w 9"/>
                  <a:gd name="T11" fmla="*/ 57 h 65"/>
                  <a:gd name="T12" fmla="*/ 8 w 9"/>
                  <a:gd name="T13" fmla="*/ 54 h 65"/>
                  <a:gd name="T14" fmla="*/ 2 w 9"/>
                  <a:gd name="T15" fmla="*/ 20 h 65"/>
                  <a:gd name="T16" fmla="*/ 3 w 9"/>
                  <a:gd name="T17" fmla="*/ 31 h 65"/>
                  <a:gd name="T18" fmla="*/ 3 w 9"/>
                  <a:gd name="T19" fmla="*/ 33 h 65"/>
                  <a:gd name="T20" fmla="*/ 3 w 9"/>
                  <a:gd name="T21" fmla="*/ 28 h 65"/>
                  <a:gd name="T22" fmla="*/ 2 w 9"/>
                  <a:gd name="T23" fmla="*/ 20 h 65"/>
                  <a:gd name="T24" fmla="*/ 0 w 9"/>
                  <a:gd name="T25" fmla="*/ 0 h 65"/>
                  <a:gd name="T26" fmla="*/ 0 w 9"/>
                  <a:gd name="T27" fmla="*/ 0 h 65"/>
                  <a:gd name="T28" fmla="*/ 0 w 9"/>
                  <a:gd name="T29" fmla="*/ 4 h 65"/>
                  <a:gd name="T30" fmla="*/ 0 w 9"/>
                  <a:gd name="T31" fmla="*/ 3 h 65"/>
                  <a:gd name="T32" fmla="*/ 0 w 9"/>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65">
                    <a:moveTo>
                      <a:pt x="8" y="54"/>
                    </a:moveTo>
                    <a:cubicBezTo>
                      <a:pt x="8" y="56"/>
                      <a:pt x="9" y="58"/>
                      <a:pt x="9" y="61"/>
                    </a:cubicBezTo>
                    <a:cubicBezTo>
                      <a:pt x="9" y="61"/>
                      <a:pt x="9" y="62"/>
                      <a:pt x="9" y="62"/>
                    </a:cubicBezTo>
                    <a:cubicBezTo>
                      <a:pt x="9" y="62"/>
                      <a:pt x="9" y="62"/>
                      <a:pt x="9" y="62"/>
                    </a:cubicBezTo>
                    <a:cubicBezTo>
                      <a:pt x="9" y="63"/>
                      <a:pt x="9" y="64"/>
                      <a:pt x="9" y="65"/>
                    </a:cubicBezTo>
                    <a:cubicBezTo>
                      <a:pt x="9" y="63"/>
                      <a:pt x="9" y="61"/>
                      <a:pt x="9" y="57"/>
                    </a:cubicBezTo>
                    <a:cubicBezTo>
                      <a:pt x="9" y="56"/>
                      <a:pt x="8" y="55"/>
                      <a:pt x="8" y="54"/>
                    </a:cubicBezTo>
                    <a:close/>
                    <a:moveTo>
                      <a:pt x="2" y="20"/>
                    </a:moveTo>
                    <a:cubicBezTo>
                      <a:pt x="2" y="23"/>
                      <a:pt x="2" y="27"/>
                      <a:pt x="3" y="31"/>
                    </a:cubicBezTo>
                    <a:cubicBezTo>
                      <a:pt x="3" y="32"/>
                      <a:pt x="3" y="32"/>
                      <a:pt x="3" y="33"/>
                    </a:cubicBezTo>
                    <a:cubicBezTo>
                      <a:pt x="3" y="31"/>
                      <a:pt x="3" y="29"/>
                      <a:pt x="3" y="28"/>
                    </a:cubicBezTo>
                    <a:cubicBezTo>
                      <a:pt x="2" y="25"/>
                      <a:pt x="2" y="23"/>
                      <a:pt x="2" y="20"/>
                    </a:cubicBezTo>
                    <a:close/>
                    <a:moveTo>
                      <a:pt x="0" y="0"/>
                    </a:moveTo>
                    <a:cubicBezTo>
                      <a:pt x="0" y="0"/>
                      <a:pt x="0" y="0"/>
                      <a:pt x="0" y="0"/>
                    </a:cubicBezTo>
                    <a:cubicBezTo>
                      <a:pt x="0" y="1"/>
                      <a:pt x="0" y="2"/>
                      <a:pt x="0" y="4"/>
                    </a:cubicBezTo>
                    <a:cubicBezTo>
                      <a:pt x="0" y="3"/>
                      <a:pt x="0" y="3"/>
                      <a:pt x="0" y="3"/>
                    </a:cubicBezTo>
                    <a:cubicBezTo>
                      <a:pt x="0" y="2"/>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2" name="Freeform 3305"/>
              <p:cNvSpPr>
                <a:spLocks/>
              </p:cNvSpPr>
              <p:nvPr/>
            </p:nvSpPr>
            <p:spPr bwMode="auto">
              <a:xfrm>
                <a:off x="1233" y="3721"/>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3" name="Freeform 3306"/>
              <p:cNvSpPr>
                <a:spLocks/>
              </p:cNvSpPr>
              <p:nvPr/>
            </p:nvSpPr>
            <p:spPr bwMode="auto">
              <a:xfrm>
                <a:off x="1240" y="3784"/>
                <a:ext cx="12" cy="62"/>
              </a:xfrm>
              <a:custGeom>
                <a:avLst/>
                <a:gdLst>
                  <a:gd name="T0" fmla="*/ 0 w 6"/>
                  <a:gd name="T1" fmla="*/ 0 h 29"/>
                  <a:gd name="T2" fmla="*/ 0 w 6"/>
                  <a:gd name="T3" fmla="*/ 5 h 29"/>
                  <a:gd name="T4" fmla="*/ 2 w 6"/>
                  <a:gd name="T5" fmla="*/ 11 h 29"/>
                  <a:gd name="T6" fmla="*/ 5 w 6"/>
                  <a:gd name="T7" fmla="*/ 26 h 29"/>
                  <a:gd name="T8" fmla="*/ 6 w 6"/>
                  <a:gd name="T9" fmla="*/ 29 h 29"/>
                  <a:gd name="T10" fmla="*/ 1 w 6"/>
                  <a:gd name="T11" fmla="*/ 5 h 29"/>
                  <a:gd name="T12" fmla="*/ 0 w 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6" h="29">
                    <a:moveTo>
                      <a:pt x="0" y="0"/>
                    </a:moveTo>
                    <a:cubicBezTo>
                      <a:pt x="0" y="1"/>
                      <a:pt x="0" y="3"/>
                      <a:pt x="0" y="5"/>
                    </a:cubicBezTo>
                    <a:cubicBezTo>
                      <a:pt x="1" y="7"/>
                      <a:pt x="1" y="9"/>
                      <a:pt x="2" y="11"/>
                    </a:cubicBezTo>
                    <a:cubicBezTo>
                      <a:pt x="3" y="17"/>
                      <a:pt x="4" y="20"/>
                      <a:pt x="5" y="26"/>
                    </a:cubicBezTo>
                    <a:cubicBezTo>
                      <a:pt x="5" y="27"/>
                      <a:pt x="6" y="28"/>
                      <a:pt x="6" y="29"/>
                    </a:cubicBezTo>
                    <a:cubicBezTo>
                      <a:pt x="5" y="22"/>
                      <a:pt x="3" y="13"/>
                      <a:pt x="1" y="5"/>
                    </a:cubicBezTo>
                    <a:cubicBezTo>
                      <a:pt x="1" y="3"/>
                      <a:pt x="0" y="1"/>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4" name="Freeform 3307"/>
              <p:cNvSpPr>
                <a:spLocks noEditPoints="1"/>
              </p:cNvSpPr>
              <p:nvPr/>
            </p:nvSpPr>
            <p:spPr bwMode="auto">
              <a:xfrm>
                <a:off x="1233" y="3731"/>
                <a:ext cx="19" cy="126"/>
              </a:xfrm>
              <a:custGeom>
                <a:avLst/>
                <a:gdLst>
                  <a:gd name="T0" fmla="*/ 9 w 9"/>
                  <a:gd name="T1" fmla="*/ 58 h 59"/>
                  <a:gd name="T2" fmla="*/ 9 w 9"/>
                  <a:gd name="T3" fmla="*/ 59 h 59"/>
                  <a:gd name="T4" fmla="*/ 9 w 9"/>
                  <a:gd name="T5" fmla="*/ 59 h 59"/>
                  <a:gd name="T6" fmla="*/ 9 w 9"/>
                  <a:gd name="T7" fmla="*/ 58 h 59"/>
                  <a:gd name="T8" fmla="*/ 0 w 9"/>
                  <a:gd name="T9" fmla="*/ 0 h 59"/>
                  <a:gd name="T10" fmla="*/ 0 w 9"/>
                  <a:gd name="T11" fmla="*/ 1 h 59"/>
                  <a:gd name="T12" fmla="*/ 0 w 9"/>
                  <a:gd name="T13" fmla="*/ 2 h 59"/>
                  <a:gd name="T14" fmla="*/ 1 w 9"/>
                  <a:gd name="T15" fmla="*/ 20 h 59"/>
                  <a:gd name="T16" fmla="*/ 3 w 9"/>
                  <a:gd name="T17" fmla="*/ 28 h 59"/>
                  <a:gd name="T18" fmla="*/ 2 w 9"/>
                  <a:gd name="T19" fmla="*/ 17 h 59"/>
                  <a:gd name="T20" fmla="*/ 0 w 9"/>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9">
                    <a:moveTo>
                      <a:pt x="9" y="58"/>
                    </a:moveTo>
                    <a:cubicBezTo>
                      <a:pt x="9" y="59"/>
                      <a:pt x="9" y="59"/>
                      <a:pt x="9" y="59"/>
                    </a:cubicBezTo>
                    <a:cubicBezTo>
                      <a:pt x="9" y="59"/>
                      <a:pt x="9" y="59"/>
                      <a:pt x="9" y="59"/>
                    </a:cubicBezTo>
                    <a:cubicBezTo>
                      <a:pt x="9" y="59"/>
                      <a:pt x="9" y="58"/>
                      <a:pt x="9" y="58"/>
                    </a:cubicBezTo>
                    <a:close/>
                    <a:moveTo>
                      <a:pt x="0" y="0"/>
                    </a:moveTo>
                    <a:cubicBezTo>
                      <a:pt x="0" y="1"/>
                      <a:pt x="0" y="1"/>
                      <a:pt x="0" y="1"/>
                    </a:cubicBezTo>
                    <a:cubicBezTo>
                      <a:pt x="0" y="1"/>
                      <a:pt x="0" y="2"/>
                      <a:pt x="0" y="2"/>
                    </a:cubicBezTo>
                    <a:cubicBezTo>
                      <a:pt x="0" y="8"/>
                      <a:pt x="1" y="14"/>
                      <a:pt x="1" y="20"/>
                    </a:cubicBezTo>
                    <a:cubicBezTo>
                      <a:pt x="2" y="23"/>
                      <a:pt x="2" y="26"/>
                      <a:pt x="3" y="28"/>
                    </a:cubicBezTo>
                    <a:cubicBezTo>
                      <a:pt x="2" y="24"/>
                      <a:pt x="2" y="20"/>
                      <a:pt x="2" y="17"/>
                    </a:cubicBezTo>
                    <a:cubicBezTo>
                      <a:pt x="1" y="12"/>
                      <a:pt x="0" y="6"/>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5" name="Freeform 3308"/>
              <p:cNvSpPr>
                <a:spLocks noEditPoints="1"/>
              </p:cNvSpPr>
              <p:nvPr/>
            </p:nvSpPr>
            <p:spPr bwMode="auto">
              <a:xfrm>
                <a:off x="1250" y="3470"/>
                <a:ext cx="39" cy="166"/>
              </a:xfrm>
              <a:custGeom>
                <a:avLst/>
                <a:gdLst>
                  <a:gd name="T0" fmla="*/ 4 w 18"/>
                  <a:gd name="T1" fmla="*/ 59 h 78"/>
                  <a:gd name="T2" fmla="*/ 3 w 18"/>
                  <a:gd name="T3" fmla="*/ 62 h 78"/>
                  <a:gd name="T4" fmla="*/ 0 w 18"/>
                  <a:gd name="T5" fmla="*/ 78 h 78"/>
                  <a:gd name="T6" fmla="*/ 1 w 18"/>
                  <a:gd name="T7" fmla="*/ 76 h 78"/>
                  <a:gd name="T8" fmla="*/ 4 w 18"/>
                  <a:gd name="T9" fmla="*/ 59 h 78"/>
                  <a:gd name="T10" fmla="*/ 18 w 18"/>
                  <a:gd name="T11" fmla="*/ 0 h 78"/>
                  <a:gd name="T12" fmla="*/ 13 w 18"/>
                  <a:gd name="T13" fmla="*/ 18 h 78"/>
                  <a:gd name="T14" fmla="*/ 12 w 18"/>
                  <a:gd name="T15" fmla="*/ 22 h 78"/>
                  <a:gd name="T16" fmla="*/ 18 w 18"/>
                  <a:gd name="T17" fmla="*/ 2 h 78"/>
                  <a:gd name="T18" fmla="*/ 18 w 18"/>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8">
                    <a:moveTo>
                      <a:pt x="4" y="59"/>
                    </a:moveTo>
                    <a:cubicBezTo>
                      <a:pt x="4" y="60"/>
                      <a:pt x="3" y="61"/>
                      <a:pt x="3" y="62"/>
                    </a:cubicBezTo>
                    <a:cubicBezTo>
                      <a:pt x="2" y="67"/>
                      <a:pt x="1" y="72"/>
                      <a:pt x="0" y="78"/>
                    </a:cubicBezTo>
                    <a:cubicBezTo>
                      <a:pt x="0" y="77"/>
                      <a:pt x="1" y="77"/>
                      <a:pt x="1" y="76"/>
                    </a:cubicBezTo>
                    <a:cubicBezTo>
                      <a:pt x="2" y="71"/>
                      <a:pt x="3" y="65"/>
                      <a:pt x="4" y="59"/>
                    </a:cubicBezTo>
                    <a:close/>
                    <a:moveTo>
                      <a:pt x="18" y="0"/>
                    </a:moveTo>
                    <a:cubicBezTo>
                      <a:pt x="16" y="5"/>
                      <a:pt x="15" y="11"/>
                      <a:pt x="13" y="18"/>
                    </a:cubicBezTo>
                    <a:cubicBezTo>
                      <a:pt x="13" y="20"/>
                      <a:pt x="13" y="21"/>
                      <a:pt x="12" y="22"/>
                    </a:cubicBezTo>
                    <a:cubicBezTo>
                      <a:pt x="14" y="16"/>
                      <a:pt x="16" y="9"/>
                      <a:pt x="18" y="2"/>
                    </a:cubicBezTo>
                    <a:cubicBezTo>
                      <a:pt x="18" y="1"/>
                      <a:pt x="18" y="1"/>
                      <a:pt x="1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6" name="Freeform 3309"/>
              <p:cNvSpPr>
                <a:spLocks noEditPoints="1"/>
              </p:cNvSpPr>
              <p:nvPr/>
            </p:nvSpPr>
            <p:spPr bwMode="auto">
              <a:xfrm>
                <a:off x="1248" y="3457"/>
                <a:ext cx="45" cy="198"/>
              </a:xfrm>
              <a:custGeom>
                <a:avLst/>
                <a:gdLst>
                  <a:gd name="T0" fmla="*/ 2 w 21"/>
                  <a:gd name="T1" fmla="*/ 82 h 93"/>
                  <a:gd name="T2" fmla="*/ 1 w 21"/>
                  <a:gd name="T3" fmla="*/ 84 h 93"/>
                  <a:gd name="T4" fmla="*/ 0 w 21"/>
                  <a:gd name="T5" fmla="*/ 91 h 93"/>
                  <a:gd name="T6" fmla="*/ 0 w 21"/>
                  <a:gd name="T7" fmla="*/ 93 h 93"/>
                  <a:gd name="T8" fmla="*/ 2 w 21"/>
                  <a:gd name="T9" fmla="*/ 82 h 93"/>
                  <a:gd name="T10" fmla="*/ 21 w 21"/>
                  <a:gd name="T11" fmla="*/ 0 h 93"/>
                  <a:gd name="T12" fmla="*/ 19 w 21"/>
                  <a:gd name="T13" fmla="*/ 6 h 93"/>
                  <a:gd name="T14" fmla="*/ 19 w 21"/>
                  <a:gd name="T15" fmla="*/ 8 h 93"/>
                  <a:gd name="T16" fmla="*/ 21 w 21"/>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3">
                    <a:moveTo>
                      <a:pt x="2" y="82"/>
                    </a:moveTo>
                    <a:cubicBezTo>
                      <a:pt x="2" y="83"/>
                      <a:pt x="1" y="83"/>
                      <a:pt x="1" y="84"/>
                    </a:cubicBezTo>
                    <a:cubicBezTo>
                      <a:pt x="1" y="86"/>
                      <a:pt x="0" y="89"/>
                      <a:pt x="0" y="91"/>
                    </a:cubicBezTo>
                    <a:cubicBezTo>
                      <a:pt x="0" y="92"/>
                      <a:pt x="0" y="92"/>
                      <a:pt x="0" y="93"/>
                    </a:cubicBezTo>
                    <a:cubicBezTo>
                      <a:pt x="1" y="90"/>
                      <a:pt x="1" y="86"/>
                      <a:pt x="2" y="82"/>
                    </a:cubicBezTo>
                    <a:close/>
                    <a:moveTo>
                      <a:pt x="21" y="0"/>
                    </a:moveTo>
                    <a:cubicBezTo>
                      <a:pt x="20" y="1"/>
                      <a:pt x="20" y="3"/>
                      <a:pt x="19" y="6"/>
                    </a:cubicBezTo>
                    <a:cubicBezTo>
                      <a:pt x="19" y="7"/>
                      <a:pt x="19" y="7"/>
                      <a:pt x="19" y="8"/>
                    </a:cubicBezTo>
                    <a:cubicBezTo>
                      <a:pt x="19" y="6"/>
                      <a:pt x="20" y="3"/>
                      <a:pt x="2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7" name="Freeform 3310"/>
              <p:cNvSpPr>
                <a:spLocks/>
              </p:cNvSpPr>
              <p:nvPr/>
            </p:nvSpPr>
            <p:spPr bwMode="auto">
              <a:xfrm>
                <a:off x="1257" y="3508"/>
                <a:ext cx="21" cy="94"/>
              </a:xfrm>
              <a:custGeom>
                <a:avLst/>
                <a:gdLst>
                  <a:gd name="T0" fmla="*/ 10 w 10"/>
                  <a:gd name="T1" fmla="*/ 0 h 44"/>
                  <a:gd name="T2" fmla="*/ 0 w 10"/>
                  <a:gd name="T3" fmla="*/ 44 h 44"/>
                  <a:gd name="T4" fmla="*/ 1 w 10"/>
                  <a:gd name="T5" fmla="*/ 41 h 44"/>
                  <a:gd name="T6" fmla="*/ 9 w 10"/>
                  <a:gd name="T7" fmla="*/ 4 h 44"/>
                  <a:gd name="T8" fmla="*/ 10 w 10"/>
                  <a:gd name="T9" fmla="*/ 0 h 44"/>
                </a:gdLst>
                <a:ahLst/>
                <a:cxnLst>
                  <a:cxn ang="0">
                    <a:pos x="T0" y="T1"/>
                  </a:cxn>
                  <a:cxn ang="0">
                    <a:pos x="T2" y="T3"/>
                  </a:cxn>
                  <a:cxn ang="0">
                    <a:pos x="T4" y="T5"/>
                  </a:cxn>
                  <a:cxn ang="0">
                    <a:pos x="T6" y="T7"/>
                  </a:cxn>
                  <a:cxn ang="0">
                    <a:pos x="T8" y="T9"/>
                  </a:cxn>
                </a:cxnLst>
                <a:rect l="0" t="0" r="r" b="b"/>
                <a:pathLst>
                  <a:path w="10" h="44">
                    <a:moveTo>
                      <a:pt x="10" y="0"/>
                    </a:moveTo>
                    <a:cubicBezTo>
                      <a:pt x="7" y="12"/>
                      <a:pt x="3" y="26"/>
                      <a:pt x="0" y="44"/>
                    </a:cubicBezTo>
                    <a:cubicBezTo>
                      <a:pt x="0" y="43"/>
                      <a:pt x="1" y="42"/>
                      <a:pt x="1" y="41"/>
                    </a:cubicBezTo>
                    <a:cubicBezTo>
                      <a:pt x="4" y="30"/>
                      <a:pt x="6" y="17"/>
                      <a:pt x="9" y="4"/>
                    </a:cubicBezTo>
                    <a:cubicBezTo>
                      <a:pt x="10" y="3"/>
                      <a:pt x="10" y="2"/>
                      <a:pt x="1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8" name="Freeform 3311"/>
              <p:cNvSpPr>
                <a:spLocks/>
              </p:cNvSpPr>
              <p:nvPr/>
            </p:nvSpPr>
            <p:spPr bwMode="auto">
              <a:xfrm>
                <a:off x="1293" y="3451"/>
                <a:ext cx="2" cy="6"/>
              </a:xfrm>
              <a:custGeom>
                <a:avLst/>
                <a:gdLst>
                  <a:gd name="T0" fmla="*/ 1 w 1"/>
                  <a:gd name="T1" fmla="*/ 0 h 3"/>
                  <a:gd name="T2" fmla="*/ 0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0" y="3"/>
                    </a:cubicBezTo>
                    <a:cubicBezTo>
                      <a:pt x="0" y="3"/>
                      <a:pt x="0" y="3"/>
                      <a:pt x="0" y="3"/>
                    </a:cubicBezTo>
                    <a:cubicBezTo>
                      <a:pt x="0" y="2"/>
                      <a:pt x="1" y="1"/>
                      <a:pt x="1"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9" name="Freeform 3312"/>
              <p:cNvSpPr>
                <a:spLocks/>
              </p:cNvSpPr>
              <p:nvPr/>
            </p:nvSpPr>
            <p:spPr bwMode="auto">
              <a:xfrm>
                <a:off x="1246" y="3655"/>
                <a:ext cx="2" cy="8"/>
              </a:xfrm>
              <a:custGeom>
                <a:avLst/>
                <a:gdLst>
                  <a:gd name="T0" fmla="*/ 1 w 1"/>
                  <a:gd name="T1" fmla="*/ 0 h 4"/>
                  <a:gd name="T2" fmla="*/ 0 w 1"/>
                  <a:gd name="T3" fmla="*/ 4 h 4"/>
                  <a:gd name="T4" fmla="*/ 0 w 1"/>
                  <a:gd name="T5" fmla="*/ 3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0" y="3"/>
                      <a:pt x="0" y="4"/>
                    </a:cubicBezTo>
                    <a:cubicBezTo>
                      <a:pt x="0" y="3"/>
                      <a:pt x="0" y="3"/>
                      <a:pt x="0" y="3"/>
                    </a:cubicBezTo>
                    <a:cubicBezTo>
                      <a:pt x="1" y="3"/>
                      <a:pt x="1" y="2"/>
                      <a:pt x="1" y="1"/>
                    </a:cubicBezTo>
                    <a:lnTo>
                      <a:pt x="1"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0" name="Freeform 3313"/>
              <p:cNvSpPr>
                <a:spLocks/>
              </p:cNvSpPr>
              <p:nvPr/>
            </p:nvSpPr>
            <p:spPr bwMode="auto">
              <a:xfrm>
                <a:off x="1246" y="367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0"/>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1" name="Rectangle 3314"/>
              <p:cNvSpPr>
                <a:spLocks noChangeArrowheads="1"/>
              </p:cNvSpPr>
              <p:nvPr/>
            </p:nvSpPr>
            <p:spPr bwMode="auto">
              <a:xfrm>
                <a:off x="1246" y="3661"/>
                <a:ext cx="1" cy="2"/>
              </a:xfrm>
              <a:prstGeom prst="rect">
                <a:avLst/>
              </a:prstGeom>
              <a:solidFill>
                <a:srgbClr val="8D37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2" name="Freeform 3315"/>
              <p:cNvSpPr>
                <a:spLocks/>
              </p:cNvSpPr>
              <p:nvPr/>
            </p:nvSpPr>
            <p:spPr bwMode="auto">
              <a:xfrm>
                <a:off x="1246" y="3661"/>
                <a:ext cx="0" cy="9"/>
              </a:xfrm>
              <a:custGeom>
                <a:avLst/>
                <a:gdLst>
                  <a:gd name="T0" fmla="*/ 0 h 4"/>
                  <a:gd name="T1" fmla="*/ 1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1"/>
                    </a:cubicBezTo>
                    <a:cubicBezTo>
                      <a:pt x="0" y="2"/>
                      <a:pt x="0" y="3"/>
                      <a:pt x="0" y="4"/>
                    </a:cubicBezTo>
                    <a:cubicBezTo>
                      <a:pt x="0" y="4"/>
                      <a:pt x="0" y="4"/>
                      <a:pt x="0" y="4"/>
                    </a:cubicBezTo>
                    <a:cubicBezTo>
                      <a:pt x="0" y="3"/>
                      <a:pt x="0" y="2"/>
                      <a:pt x="0" y="0"/>
                    </a:cubicBez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3" name="Freeform 3316"/>
              <p:cNvSpPr>
                <a:spLocks noEditPoints="1"/>
              </p:cNvSpPr>
              <p:nvPr/>
            </p:nvSpPr>
            <p:spPr bwMode="auto">
              <a:xfrm>
                <a:off x="1244" y="3672"/>
                <a:ext cx="2" cy="4"/>
              </a:xfrm>
              <a:custGeom>
                <a:avLst/>
                <a:gdLst>
                  <a:gd name="T0" fmla="*/ 0 w 1"/>
                  <a:gd name="T1" fmla="*/ 2 h 2"/>
                  <a:gd name="T2" fmla="*/ 0 w 1"/>
                  <a:gd name="T3" fmla="*/ 2 h 2"/>
                  <a:gd name="T4" fmla="*/ 0 w 1"/>
                  <a:gd name="T5" fmla="*/ 2 h 2"/>
                  <a:gd name="T6" fmla="*/ 1 w 1"/>
                  <a:gd name="T7" fmla="*/ 0 h 2"/>
                  <a:gd name="T8" fmla="*/ 0 w 1"/>
                  <a:gd name="T9" fmla="*/ 2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2"/>
                      <a:pt x="0" y="2"/>
                      <a:pt x="0" y="2"/>
                    </a:cubicBezTo>
                    <a:close/>
                    <a:moveTo>
                      <a:pt x="1" y="0"/>
                    </a:moveTo>
                    <a:cubicBezTo>
                      <a:pt x="1" y="1"/>
                      <a:pt x="1" y="1"/>
                      <a:pt x="0" y="2"/>
                    </a:cubicBezTo>
                    <a:cubicBezTo>
                      <a:pt x="0" y="2"/>
                      <a:pt x="0" y="2"/>
                      <a:pt x="0" y="2"/>
                    </a:cubicBezTo>
                    <a:cubicBezTo>
                      <a:pt x="0" y="1"/>
                      <a:pt x="1" y="1"/>
                      <a:pt x="1"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4" name="Rectangle 3317"/>
              <p:cNvSpPr>
                <a:spLocks noChangeArrowheads="1"/>
              </p:cNvSpPr>
              <p:nvPr/>
            </p:nvSpPr>
            <p:spPr bwMode="auto">
              <a:xfrm>
                <a:off x="1246" y="3672"/>
                <a:ext cx="1" cy="1"/>
              </a:xfrm>
              <a:prstGeom prst="rect">
                <a:avLst/>
              </a:prstGeom>
              <a:solidFill>
                <a:srgbClr val="A64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5" name="Freeform 3318"/>
              <p:cNvSpPr>
                <a:spLocks/>
              </p:cNvSpPr>
              <p:nvPr/>
            </p:nvSpPr>
            <p:spPr bwMode="auto">
              <a:xfrm>
                <a:off x="1248" y="3651"/>
                <a:ext cx="0" cy="6"/>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2"/>
                    </a:cubicBezTo>
                    <a:cubicBezTo>
                      <a:pt x="0" y="3"/>
                      <a:pt x="0" y="3"/>
                      <a:pt x="0" y="3"/>
                    </a:cubicBezTo>
                    <a:cubicBezTo>
                      <a:pt x="0" y="2"/>
                      <a:pt x="0" y="2"/>
                      <a:pt x="0" y="2"/>
                    </a:cubicBezTo>
                    <a:cubicBezTo>
                      <a:pt x="0" y="1"/>
                      <a:pt x="0" y="1"/>
                      <a:pt x="0" y="0"/>
                    </a:cubicBezTo>
                    <a:close/>
                  </a:path>
                </a:pathLst>
              </a:custGeom>
              <a:solidFill>
                <a:srgbClr val="B45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6" name="Rectangle 3319"/>
              <p:cNvSpPr>
                <a:spLocks noChangeArrowheads="1"/>
              </p:cNvSpPr>
              <p:nvPr/>
            </p:nvSpPr>
            <p:spPr bwMode="auto">
              <a:xfrm>
                <a:off x="1244" y="3676"/>
                <a:ext cx="1" cy="1"/>
              </a:xfrm>
              <a:prstGeom prst="rect">
                <a:avLst/>
              </a:prstGeom>
              <a:solidFill>
                <a:srgbClr val="AC5A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7" name="Freeform 3320"/>
              <p:cNvSpPr>
                <a:spLocks/>
              </p:cNvSpPr>
              <p:nvPr/>
            </p:nvSpPr>
            <p:spPr bwMode="auto">
              <a:xfrm>
                <a:off x="1261" y="3497"/>
                <a:ext cx="25" cy="117"/>
              </a:xfrm>
              <a:custGeom>
                <a:avLst/>
                <a:gdLst>
                  <a:gd name="T0" fmla="*/ 12 w 12"/>
                  <a:gd name="T1" fmla="*/ 0 h 55"/>
                  <a:gd name="T2" fmla="*/ 0 w 12"/>
                  <a:gd name="T3" fmla="*/ 55 h 55"/>
                  <a:gd name="T4" fmla="*/ 0 w 12"/>
                  <a:gd name="T5" fmla="*/ 54 h 55"/>
                  <a:gd name="T6" fmla="*/ 12 w 12"/>
                  <a:gd name="T7" fmla="*/ 2 h 55"/>
                  <a:gd name="T8" fmla="*/ 12 w 12"/>
                  <a:gd name="T9" fmla="*/ 0 h 55"/>
                </a:gdLst>
                <a:ahLst/>
                <a:cxnLst>
                  <a:cxn ang="0">
                    <a:pos x="T0" y="T1"/>
                  </a:cxn>
                  <a:cxn ang="0">
                    <a:pos x="T2" y="T3"/>
                  </a:cxn>
                  <a:cxn ang="0">
                    <a:pos x="T4" y="T5"/>
                  </a:cxn>
                  <a:cxn ang="0">
                    <a:pos x="T6" y="T7"/>
                  </a:cxn>
                  <a:cxn ang="0">
                    <a:pos x="T8" y="T9"/>
                  </a:cxn>
                </a:cxnLst>
                <a:rect l="0" t="0" r="r" b="b"/>
                <a:pathLst>
                  <a:path w="12" h="55">
                    <a:moveTo>
                      <a:pt x="12" y="0"/>
                    </a:moveTo>
                    <a:cubicBezTo>
                      <a:pt x="9" y="11"/>
                      <a:pt x="4" y="31"/>
                      <a:pt x="0" y="55"/>
                    </a:cubicBezTo>
                    <a:cubicBezTo>
                      <a:pt x="0" y="55"/>
                      <a:pt x="0" y="54"/>
                      <a:pt x="0" y="54"/>
                    </a:cubicBezTo>
                    <a:cubicBezTo>
                      <a:pt x="2" y="43"/>
                      <a:pt x="7" y="23"/>
                      <a:pt x="12" y="2"/>
                    </a:cubicBezTo>
                    <a:cubicBezTo>
                      <a:pt x="12" y="2"/>
                      <a:pt x="12" y="1"/>
                      <a:pt x="12"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8" name="Freeform 3321"/>
              <p:cNvSpPr>
                <a:spLocks noEditPoints="1"/>
              </p:cNvSpPr>
              <p:nvPr/>
            </p:nvSpPr>
            <p:spPr bwMode="auto">
              <a:xfrm>
                <a:off x="1259" y="3478"/>
                <a:ext cx="34" cy="151"/>
              </a:xfrm>
              <a:custGeom>
                <a:avLst/>
                <a:gdLst>
                  <a:gd name="T0" fmla="*/ 1 w 16"/>
                  <a:gd name="T1" fmla="*/ 63 h 71"/>
                  <a:gd name="T2" fmla="*/ 1 w 16"/>
                  <a:gd name="T3" fmla="*/ 64 h 71"/>
                  <a:gd name="T4" fmla="*/ 0 w 16"/>
                  <a:gd name="T5" fmla="*/ 71 h 71"/>
                  <a:gd name="T6" fmla="*/ 1 w 16"/>
                  <a:gd name="T7" fmla="*/ 63 h 71"/>
                  <a:gd name="T8" fmla="*/ 16 w 16"/>
                  <a:gd name="T9" fmla="*/ 0 h 71"/>
                  <a:gd name="T10" fmla="*/ 13 w 16"/>
                  <a:gd name="T11" fmla="*/ 9 h 71"/>
                  <a:gd name="T12" fmla="*/ 13 w 16"/>
                  <a:gd name="T13" fmla="*/ 11 h 71"/>
                  <a:gd name="T14" fmla="*/ 16 w 16"/>
                  <a:gd name="T15" fmla="*/ 1 h 71"/>
                  <a:gd name="T16" fmla="*/ 16 w 16"/>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1">
                    <a:moveTo>
                      <a:pt x="1" y="63"/>
                    </a:moveTo>
                    <a:cubicBezTo>
                      <a:pt x="1" y="63"/>
                      <a:pt x="1" y="64"/>
                      <a:pt x="1" y="64"/>
                    </a:cubicBezTo>
                    <a:cubicBezTo>
                      <a:pt x="0" y="66"/>
                      <a:pt x="0" y="69"/>
                      <a:pt x="0" y="71"/>
                    </a:cubicBezTo>
                    <a:cubicBezTo>
                      <a:pt x="0" y="71"/>
                      <a:pt x="0" y="68"/>
                      <a:pt x="1" y="63"/>
                    </a:cubicBezTo>
                    <a:close/>
                    <a:moveTo>
                      <a:pt x="16" y="0"/>
                    </a:moveTo>
                    <a:cubicBezTo>
                      <a:pt x="15" y="2"/>
                      <a:pt x="14" y="5"/>
                      <a:pt x="13" y="9"/>
                    </a:cubicBezTo>
                    <a:cubicBezTo>
                      <a:pt x="13" y="10"/>
                      <a:pt x="13" y="11"/>
                      <a:pt x="13" y="11"/>
                    </a:cubicBezTo>
                    <a:cubicBezTo>
                      <a:pt x="14" y="8"/>
                      <a:pt x="15" y="5"/>
                      <a:pt x="16" y="1"/>
                    </a:cubicBezTo>
                    <a:lnTo>
                      <a:pt x="16"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9" name="Freeform 3322"/>
              <p:cNvSpPr>
                <a:spLocks/>
              </p:cNvSpPr>
              <p:nvPr/>
            </p:nvSpPr>
            <p:spPr bwMode="auto">
              <a:xfrm>
                <a:off x="1293" y="3474"/>
                <a:ext cx="2"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0" y="2"/>
                    </a:cubicBezTo>
                    <a:cubicBezTo>
                      <a:pt x="0" y="3"/>
                      <a:pt x="0" y="3"/>
                      <a:pt x="0" y="3"/>
                    </a:cubicBezTo>
                    <a:cubicBezTo>
                      <a:pt x="0" y="2"/>
                      <a:pt x="1" y="1"/>
                      <a:pt x="1"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0" name="Freeform 3323"/>
              <p:cNvSpPr>
                <a:spLocks noEditPoints="1"/>
              </p:cNvSpPr>
              <p:nvPr/>
            </p:nvSpPr>
            <p:spPr bwMode="auto">
              <a:xfrm>
                <a:off x="1246" y="3434"/>
                <a:ext cx="38" cy="163"/>
              </a:xfrm>
              <a:custGeom>
                <a:avLst/>
                <a:gdLst>
                  <a:gd name="T0" fmla="*/ 10 w 18"/>
                  <a:gd name="T1" fmla="*/ 31 h 77"/>
                  <a:gd name="T2" fmla="*/ 7 w 18"/>
                  <a:gd name="T3" fmla="*/ 40 h 77"/>
                  <a:gd name="T4" fmla="*/ 0 w 18"/>
                  <a:gd name="T5" fmla="*/ 72 h 77"/>
                  <a:gd name="T6" fmla="*/ 0 w 18"/>
                  <a:gd name="T7" fmla="*/ 77 h 77"/>
                  <a:gd name="T8" fmla="*/ 10 w 18"/>
                  <a:gd name="T9" fmla="*/ 31 h 77"/>
                  <a:gd name="T10" fmla="*/ 18 w 18"/>
                  <a:gd name="T11" fmla="*/ 0 h 77"/>
                  <a:gd name="T12" fmla="*/ 18 w 18"/>
                  <a:gd name="T13" fmla="*/ 1 h 77"/>
                  <a:gd name="T14" fmla="*/ 17 w 18"/>
                  <a:gd name="T15" fmla="*/ 2 h 77"/>
                  <a:gd name="T16" fmla="*/ 17 w 18"/>
                  <a:gd name="T17" fmla="*/ 5 h 77"/>
                  <a:gd name="T18" fmla="*/ 18 w 18"/>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7">
                    <a:moveTo>
                      <a:pt x="10" y="31"/>
                    </a:moveTo>
                    <a:cubicBezTo>
                      <a:pt x="9" y="34"/>
                      <a:pt x="8" y="37"/>
                      <a:pt x="7" y="40"/>
                    </a:cubicBezTo>
                    <a:cubicBezTo>
                      <a:pt x="5" y="50"/>
                      <a:pt x="2" y="60"/>
                      <a:pt x="0" y="72"/>
                    </a:cubicBezTo>
                    <a:cubicBezTo>
                      <a:pt x="0" y="74"/>
                      <a:pt x="0" y="75"/>
                      <a:pt x="0" y="77"/>
                    </a:cubicBezTo>
                    <a:cubicBezTo>
                      <a:pt x="3" y="63"/>
                      <a:pt x="6" y="47"/>
                      <a:pt x="10" y="31"/>
                    </a:cubicBezTo>
                    <a:close/>
                    <a:moveTo>
                      <a:pt x="18" y="0"/>
                    </a:moveTo>
                    <a:cubicBezTo>
                      <a:pt x="18" y="1"/>
                      <a:pt x="18" y="1"/>
                      <a:pt x="18" y="1"/>
                    </a:cubicBezTo>
                    <a:cubicBezTo>
                      <a:pt x="18" y="1"/>
                      <a:pt x="18" y="2"/>
                      <a:pt x="17" y="2"/>
                    </a:cubicBezTo>
                    <a:cubicBezTo>
                      <a:pt x="17" y="3"/>
                      <a:pt x="17" y="4"/>
                      <a:pt x="17" y="5"/>
                    </a:cubicBezTo>
                    <a:cubicBezTo>
                      <a:pt x="17" y="4"/>
                      <a:pt x="18" y="2"/>
                      <a:pt x="1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1" name="Freeform 3324"/>
              <p:cNvSpPr>
                <a:spLocks/>
              </p:cNvSpPr>
              <p:nvPr/>
            </p:nvSpPr>
            <p:spPr bwMode="auto">
              <a:xfrm>
                <a:off x="1261" y="3438"/>
                <a:ext cx="21" cy="81"/>
              </a:xfrm>
              <a:custGeom>
                <a:avLst/>
                <a:gdLst>
                  <a:gd name="T0" fmla="*/ 10 w 10"/>
                  <a:gd name="T1" fmla="*/ 0 h 38"/>
                  <a:gd name="T2" fmla="*/ 10 w 10"/>
                  <a:gd name="T3" fmla="*/ 3 h 38"/>
                  <a:gd name="T4" fmla="*/ 9 w 10"/>
                  <a:gd name="T5" fmla="*/ 5 h 38"/>
                  <a:gd name="T6" fmla="*/ 9 w 10"/>
                  <a:gd name="T7" fmla="*/ 6 h 38"/>
                  <a:gd name="T8" fmla="*/ 0 w 10"/>
                  <a:gd name="T9" fmla="*/ 38 h 38"/>
                  <a:gd name="T10" fmla="*/ 3 w 10"/>
                  <a:gd name="T11" fmla="*/ 29 h 38"/>
                  <a:gd name="T12" fmla="*/ 10 w 10"/>
                  <a:gd name="T13" fmla="*/ 3 h 38"/>
                  <a:gd name="T14" fmla="*/ 10 w 10"/>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8">
                    <a:moveTo>
                      <a:pt x="10" y="0"/>
                    </a:moveTo>
                    <a:cubicBezTo>
                      <a:pt x="10" y="1"/>
                      <a:pt x="10" y="2"/>
                      <a:pt x="10" y="3"/>
                    </a:cubicBezTo>
                    <a:cubicBezTo>
                      <a:pt x="10" y="3"/>
                      <a:pt x="9" y="4"/>
                      <a:pt x="9" y="5"/>
                    </a:cubicBezTo>
                    <a:cubicBezTo>
                      <a:pt x="9" y="5"/>
                      <a:pt x="9" y="5"/>
                      <a:pt x="9" y="6"/>
                    </a:cubicBezTo>
                    <a:cubicBezTo>
                      <a:pt x="6" y="15"/>
                      <a:pt x="3" y="25"/>
                      <a:pt x="0" y="38"/>
                    </a:cubicBezTo>
                    <a:cubicBezTo>
                      <a:pt x="1" y="35"/>
                      <a:pt x="2" y="32"/>
                      <a:pt x="3" y="29"/>
                    </a:cubicBezTo>
                    <a:cubicBezTo>
                      <a:pt x="5" y="20"/>
                      <a:pt x="7" y="12"/>
                      <a:pt x="10" y="3"/>
                    </a:cubicBezTo>
                    <a:cubicBezTo>
                      <a:pt x="10" y="2"/>
                      <a:pt x="10" y="1"/>
                      <a:pt x="1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2" name="Freeform 3325"/>
              <p:cNvSpPr>
                <a:spLocks/>
              </p:cNvSpPr>
              <p:nvPr/>
            </p:nvSpPr>
            <p:spPr bwMode="auto">
              <a:xfrm>
                <a:off x="1280" y="3444"/>
                <a:ext cx="2" cy="7"/>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0" y="2"/>
                      <a:pt x="0" y="2"/>
                      <a:pt x="0" y="2"/>
                    </a:cubicBezTo>
                    <a:cubicBezTo>
                      <a:pt x="0" y="1"/>
                      <a:pt x="1" y="0"/>
                      <a:pt x="1"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3" name="Freeform 3326"/>
              <p:cNvSpPr>
                <a:spLocks noEditPoints="1"/>
              </p:cNvSpPr>
              <p:nvPr/>
            </p:nvSpPr>
            <p:spPr bwMode="auto">
              <a:xfrm>
                <a:off x="1233" y="3597"/>
                <a:ext cx="11" cy="94"/>
              </a:xfrm>
              <a:custGeom>
                <a:avLst/>
                <a:gdLst>
                  <a:gd name="T0" fmla="*/ 0 w 5"/>
                  <a:gd name="T1" fmla="*/ 40 h 44"/>
                  <a:gd name="T2" fmla="*/ 0 w 5"/>
                  <a:gd name="T3" fmla="*/ 44 h 44"/>
                  <a:gd name="T4" fmla="*/ 0 w 5"/>
                  <a:gd name="T5" fmla="*/ 42 h 44"/>
                  <a:gd name="T6" fmla="*/ 0 w 5"/>
                  <a:gd name="T7" fmla="*/ 41 h 44"/>
                  <a:gd name="T8" fmla="*/ 0 w 5"/>
                  <a:gd name="T9" fmla="*/ 40 h 44"/>
                  <a:gd name="T10" fmla="*/ 1 w 5"/>
                  <a:gd name="T11" fmla="*/ 32 h 44"/>
                  <a:gd name="T12" fmla="*/ 1 w 5"/>
                  <a:gd name="T13" fmla="*/ 37 h 44"/>
                  <a:gd name="T14" fmla="*/ 1 w 5"/>
                  <a:gd name="T15" fmla="*/ 39 h 44"/>
                  <a:gd name="T16" fmla="*/ 1 w 5"/>
                  <a:gd name="T17" fmla="*/ 34 h 44"/>
                  <a:gd name="T18" fmla="*/ 1 w 5"/>
                  <a:gd name="T19" fmla="*/ 32 h 44"/>
                  <a:gd name="T20" fmla="*/ 2 w 5"/>
                  <a:gd name="T21" fmla="*/ 24 h 44"/>
                  <a:gd name="T22" fmla="*/ 2 w 5"/>
                  <a:gd name="T23" fmla="*/ 28 h 44"/>
                  <a:gd name="T24" fmla="*/ 2 w 5"/>
                  <a:gd name="T25" fmla="*/ 31 h 44"/>
                  <a:gd name="T26" fmla="*/ 2 w 5"/>
                  <a:gd name="T27" fmla="*/ 27 h 44"/>
                  <a:gd name="T28" fmla="*/ 2 w 5"/>
                  <a:gd name="T29" fmla="*/ 24 h 44"/>
                  <a:gd name="T30" fmla="*/ 3 w 5"/>
                  <a:gd name="T31" fmla="*/ 16 h 44"/>
                  <a:gd name="T32" fmla="*/ 3 w 5"/>
                  <a:gd name="T33" fmla="*/ 19 h 44"/>
                  <a:gd name="T34" fmla="*/ 3 w 5"/>
                  <a:gd name="T35" fmla="*/ 23 h 44"/>
                  <a:gd name="T36" fmla="*/ 3 w 5"/>
                  <a:gd name="T37" fmla="*/ 20 h 44"/>
                  <a:gd name="T38" fmla="*/ 3 w 5"/>
                  <a:gd name="T39" fmla="*/ 16 h 44"/>
                  <a:gd name="T40" fmla="*/ 4 w 5"/>
                  <a:gd name="T41" fmla="*/ 10 h 44"/>
                  <a:gd name="T42" fmla="*/ 4 w 5"/>
                  <a:gd name="T43" fmla="*/ 11 h 44"/>
                  <a:gd name="T44" fmla="*/ 4 w 5"/>
                  <a:gd name="T45" fmla="*/ 16 h 44"/>
                  <a:gd name="T46" fmla="*/ 4 w 5"/>
                  <a:gd name="T47" fmla="*/ 13 h 44"/>
                  <a:gd name="T48" fmla="*/ 4 w 5"/>
                  <a:gd name="T49" fmla="*/ 10 h 44"/>
                  <a:gd name="T50" fmla="*/ 5 w 5"/>
                  <a:gd name="T51" fmla="*/ 0 h 44"/>
                  <a:gd name="T52" fmla="*/ 5 w 5"/>
                  <a:gd name="T53" fmla="*/ 5 h 44"/>
                  <a:gd name="T54" fmla="*/ 5 w 5"/>
                  <a:gd name="T55" fmla="*/ 6 h 44"/>
                  <a:gd name="T56" fmla="*/ 5 w 5"/>
                  <a:gd name="T57" fmla="*/ 9 h 44"/>
                  <a:gd name="T58" fmla="*/ 5 w 5"/>
                  <a:gd name="T59" fmla="*/ 5 h 44"/>
                  <a:gd name="T60" fmla="*/ 5 w 5"/>
                  <a:gd name="T61" fmla="*/ 4 h 44"/>
                  <a:gd name="T62" fmla="*/ 5 w 5"/>
                  <a:gd name="T6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44">
                    <a:moveTo>
                      <a:pt x="0" y="40"/>
                    </a:moveTo>
                    <a:cubicBezTo>
                      <a:pt x="0" y="41"/>
                      <a:pt x="0" y="42"/>
                      <a:pt x="0" y="44"/>
                    </a:cubicBezTo>
                    <a:cubicBezTo>
                      <a:pt x="0" y="43"/>
                      <a:pt x="0" y="43"/>
                      <a:pt x="0" y="42"/>
                    </a:cubicBezTo>
                    <a:cubicBezTo>
                      <a:pt x="0" y="42"/>
                      <a:pt x="0" y="41"/>
                      <a:pt x="0" y="41"/>
                    </a:cubicBezTo>
                    <a:cubicBezTo>
                      <a:pt x="0" y="40"/>
                      <a:pt x="0" y="40"/>
                      <a:pt x="0" y="40"/>
                    </a:cubicBezTo>
                    <a:close/>
                    <a:moveTo>
                      <a:pt x="1" y="32"/>
                    </a:moveTo>
                    <a:cubicBezTo>
                      <a:pt x="1" y="33"/>
                      <a:pt x="1" y="35"/>
                      <a:pt x="1" y="37"/>
                    </a:cubicBezTo>
                    <a:cubicBezTo>
                      <a:pt x="1" y="37"/>
                      <a:pt x="1" y="38"/>
                      <a:pt x="1" y="39"/>
                    </a:cubicBezTo>
                    <a:cubicBezTo>
                      <a:pt x="1" y="37"/>
                      <a:pt x="1" y="36"/>
                      <a:pt x="1" y="34"/>
                    </a:cubicBezTo>
                    <a:cubicBezTo>
                      <a:pt x="1" y="33"/>
                      <a:pt x="1" y="32"/>
                      <a:pt x="1" y="32"/>
                    </a:cubicBezTo>
                    <a:close/>
                    <a:moveTo>
                      <a:pt x="2" y="24"/>
                    </a:moveTo>
                    <a:cubicBezTo>
                      <a:pt x="2" y="25"/>
                      <a:pt x="2" y="26"/>
                      <a:pt x="2" y="28"/>
                    </a:cubicBezTo>
                    <a:cubicBezTo>
                      <a:pt x="2" y="29"/>
                      <a:pt x="2" y="30"/>
                      <a:pt x="2" y="31"/>
                    </a:cubicBezTo>
                    <a:cubicBezTo>
                      <a:pt x="2" y="29"/>
                      <a:pt x="2" y="28"/>
                      <a:pt x="2" y="27"/>
                    </a:cubicBezTo>
                    <a:cubicBezTo>
                      <a:pt x="2" y="26"/>
                      <a:pt x="2" y="25"/>
                      <a:pt x="2" y="24"/>
                    </a:cubicBezTo>
                    <a:close/>
                    <a:moveTo>
                      <a:pt x="3" y="16"/>
                    </a:moveTo>
                    <a:cubicBezTo>
                      <a:pt x="3" y="17"/>
                      <a:pt x="3" y="18"/>
                      <a:pt x="3" y="19"/>
                    </a:cubicBezTo>
                    <a:cubicBezTo>
                      <a:pt x="3" y="20"/>
                      <a:pt x="3" y="21"/>
                      <a:pt x="3" y="23"/>
                    </a:cubicBezTo>
                    <a:cubicBezTo>
                      <a:pt x="3" y="22"/>
                      <a:pt x="3" y="21"/>
                      <a:pt x="3" y="20"/>
                    </a:cubicBezTo>
                    <a:cubicBezTo>
                      <a:pt x="3" y="19"/>
                      <a:pt x="3" y="17"/>
                      <a:pt x="3" y="16"/>
                    </a:cubicBezTo>
                    <a:close/>
                    <a:moveTo>
                      <a:pt x="4" y="10"/>
                    </a:moveTo>
                    <a:cubicBezTo>
                      <a:pt x="4" y="10"/>
                      <a:pt x="4" y="11"/>
                      <a:pt x="4" y="11"/>
                    </a:cubicBezTo>
                    <a:cubicBezTo>
                      <a:pt x="4" y="13"/>
                      <a:pt x="4" y="14"/>
                      <a:pt x="4" y="16"/>
                    </a:cubicBezTo>
                    <a:cubicBezTo>
                      <a:pt x="4" y="15"/>
                      <a:pt x="4" y="14"/>
                      <a:pt x="4" y="13"/>
                    </a:cubicBezTo>
                    <a:cubicBezTo>
                      <a:pt x="4" y="12"/>
                      <a:pt x="4" y="11"/>
                      <a:pt x="4" y="10"/>
                    </a:cubicBezTo>
                    <a:close/>
                    <a:moveTo>
                      <a:pt x="5" y="0"/>
                    </a:moveTo>
                    <a:cubicBezTo>
                      <a:pt x="5" y="2"/>
                      <a:pt x="5" y="3"/>
                      <a:pt x="5" y="5"/>
                    </a:cubicBezTo>
                    <a:cubicBezTo>
                      <a:pt x="5" y="6"/>
                      <a:pt x="5" y="6"/>
                      <a:pt x="5" y="6"/>
                    </a:cubicBezTo>
                    <a:cubicBezTo>
                      <a:pt x="5" y="7"/>
                      <a:pt x="5" y="8"/>
                      <a:pt x="5" y="9"/>
                    </a:cubicBezTo>
                    <a:cubicBezTo>
                      <a:pt x="5" y="8"/>
                      <a:pt x="5" y="6"/>
                      <a:pt x="5" y="5"/>
                    </a:cubicBezTo>
                    <a:cubicBezTo>
                      <a:pt x="5" y="4"/>
                      <a:pt x="5" y="4"/>
                      <a:pt x="5" y="4"/>
                    </a:cubicBezTo>
                    <a:cubicBezTo>
                      <a:pt x="5" y="2"/>
                      <a:pt x="5" y="1"/>
                      <a:pt x="5"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4" name="Freeform 3327"/>
              <p:cNvSpPr>
                <a:spLocks/>
              </p:cNvSpPr>
              <p:nvPr/>
            </p:nvSpPr>
            <p:spPr bwMode="auto">
              <a:xfrm>
                <a:off x="1233" y="3687"/>
                <a:ext cx="0" cy="12"/>
              </a:xfrm>
              <a:custGeom>
                <a:avLst/>
                <a:gdLst>
                  <a:gd name="T0" fmla="*/ 0 h 6"/>
                  <a:gd name="T1" fmla="*/ 2 h 6"/>
                  <a:gd name="T2" fmla="*/ 6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1"/>
                      <a:pt x="0" y="2"/>
                    </a:cubicBezTo>
                    <a:cubicBezTo>
                      <a:pt x="0" y="3"/>
                      <a:pt x="0" y="5"/>
                      <a:pt x="0" y="6"/>
                    </a:cubicBezTo>
                    <a:cubicBezTo>
                      <a:pt x="0" y="6"/>
                      <a:pt x="0" y="6"/>
                      <a:pt x="0" y="6"/>
                    </a:cubicBezTo>
                    <a:cubicBezTo>
                      <a:pt x="0" y="6"/>
                      <a:pt x="0" y="4"/>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5" name="Rectangle 3328"/>
              <p:cNvSpPr>
                <a:spLocks noChangeArrowheads="1"/>
              </p:cNvSpPr>
              <p:nvPr/>
            </p:nvSpPr>
            <p:spPr bwMode="auto">
              <a:xfrm>
                <a:off x="1233" y="3699"/>
                <a:ext cx="1" cy="1"/>
              </a:xfrm>
              <a:prstGeom prst="rect">
                <a:avLst/>
              </a:prstGeom>
              <a:solidFill>
                <a:srgbClr val="B1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6" name="Freeform 3329"/>
              <p:cNvSpPr>
                <a:spLocks/>
              </p:cNvSpPr>
              <p:nvPr/>
            </p:nvSpPr>
            <p:spPr bwMode="auto">
              <a:xfrm>
                <a:off x="1233" y="3676"/>
                <a:ext cx="2" cy="9"/>
              </a:xfrm>
              <a:custGeom>
                <a:avLst/>
                <a:gdLst>
                  <a:gd name="T0" fmla="*/ 1 w 1"/>
                  <a:gd name="T1" fmla="*/ 0 h 4"/>
                  <a:gd name="T2" fmla="*/ 0 w 1"/>
                  <a:gd name="T3" fmla="*/ 3 h 4"/>
                  <a:gd name="T4" fmla="*/ 0 w 1"/>
                  <a:gd name="T5" fmla="*/ 4 h 4"/>
                  <a:gd name="T6" fmla="*/ 1 w 1"/>
                  <a:gd name="T7" fmla="*/ 2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2"/>
                      <a:pt x="0" y="3"/>
                    </a:cubicBezTo>
                    <a:cubicBezTo>
                      <a:pt x="0" y="3"/>
                      <a:pt x="0" y="3"/>
                      <a:pt x="0" y="4"/>
                    </a:cubicBezTo>
                    <a:cubicBezTo>
                      <a:pt x="0" y="3"/>
                      <a:pt x="1" y="2"/>
                      <a:pt x="1" y="2"/>
                    </a:cubicBezTo>
                    <a:cubicBezTo>
                      <a:pt x="1" y="1"/>
                      <a:pt x="1" y="0"/>
                      <a:pt x="1"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7" name="Freeform 3330"/>
              <p:cNvSpPr>
                <a:spLocks/>
              </p:cNvSpPr>
              <p:nvPr/>
            </p:nvSpPr>
            <p:spPr bwMode="auto">
              <a:xfrm>
                <a:off x="1237" y="3638"/>
                <a:ext cx="3" cy="17"/>
              </a:xfrm>
              <a:custGeom>
                <a:avLst/>
                <a:gdLst>
                  <a:gd name="T0" fmla="*/ 1 w 1"/>
                  <a:gd name="T1" fmla="*/ 0 h 8"/>
                  <a:gd name="T2" fmla="*/ 0 w 1"/>
                  <a:gd name="T3" fmla="*/ 5 h 8"/>
                  <a:gd name="T4" fmla="*/ 0 w 1"/>
                  <a:gd name="T5" fmla="*/ 8 h 8"/>
                  <a:gd name="T6" fmla="*/ 1 w 1"/>
                  <a:gd name="T7" fmla="*/ 4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1"/>
                      <a:pt x="0" y="3"/>
                      <a:pt x="0" y="5"/>
                    </a:cubicBezTo>
                    <a:cubicBezTo>
                      <a:pt x="0" y="6"/>
                      <a:pt x="0" y="7"/>
                      <a:pt x="0" y="8"/>
                    </a:cubicBezTo>
                    <a:cubicBezTo>
                      <a:pt x="0" y="6"/>
                      <a:pt x="1" y="5"/>
                      <a:pt x="1" y="4"/>
                    </a:cubicBezTo>
                    <a:cubicBezTo>
                      <a:pt x="1" y="2"/>
                      <a:pt x="1" y="1"/>
                      <a:pt x="1" y="0"/>
                    </a:cubicBezTo>
                    <a:close/>
                  </a:path>
                </a:pathLst>
              </a:custGeom>
              <a:solidFill>
                <a:srgbClr val="BF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8" name="Freeform 3331"/>
              <p:cNvSpPr>
                <a:spLocks/>
              </p:cNvSpPr>
              <p:nvPr/>
            </p:nvSpPr>
            <p:spPr bwMode="auto">
              <a:xfrm>
                <a:off x="1240" y="3621"/>
                <a:ext cx="2" cy="19"/>
              </a:xfrm>
              <a:custGeom>
                <a:avLst/>
                <a:gdLst>
                  <a:gd name="T0" fmla="*/ 1 w 1"/>
                  <a:gd name="T1" fmla="*/ 0 h 9"/>
                  <a:gd name="T2" fmla="*/ 0 w 1"/>
                  <a:gd name="T3" fmla="*/ 5 h 9"/>
                  <a:gd name="T4" fmla="*/ 0 w 1"/>
                  <a:gd name="T5" fmla="*/ 9 h 9"/>
                  <a:gd name="T6" fmla="*/ 1 w 1"/>
                  <a:gd name="T7" fmla="*/ 5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2"/>
                      <a:pt x="0" y="4"/>
                      <a:pt x="0" y="5"/>
                    </a:cubicBezTo>
                    <a:cubicBezTo>
                      <a:pt x="0" y="6"/>
                      <a:pt x="0" y="8"/>
                      <a:pt x="0" y="9"/>
                    </a:cubicBezTo>
                    <a:cubicBezTo>
                      <a:pt x="0" y="7"/>
                      <a:pt x="0" y="6"/>
                      <a:pt x="1" y="5"/>
                    </a:cubicBezTo>
                    <a:cubicBezTo>
                      <a:pt x="1" y="3"/>
                      <a:pt x="1" y="2"/>
                      <a:pt x="1"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9" name="Freeform 3332"/>
              <p:cNvSpPr>
                <a:spLocks/>
              </p:cNvSpPr>
              <p:nvPr/>
            </p:nvSpPr>
            <p:spPr bwMode="auto">
              <a:xfrm>
                <a:off x="1242" y="3608"/>
                <a:ext cx="2" cy="17"/>
              </a:xfrm>
              <a:custGeom>
                <a:avLst/>
                <a:gdLst>
                  <a:gd name="T0" fmla="*/ 1 w 1"/>
                  <a:gd name="T1" fmla="*/ 0 h 8"/>
                  <a:gd name="T2" fmla="*/ 0 w 1"/>
                  <a:gd name="T3" fmla="*/ 5 h 8"/>
                  <a:gd name="T4" fmla="*/ 0 w 1"/>
                  <a:gd name="T5" fmla="*/ 8 h 8"/>
                  <a:gd name="T6" fmla="*/ 1 w 1"/>
                  <a:gd name="T7" fmla="*/ 4 h 8"/>
                  <a:gd name="T8" fmla="*/ 1 w 1"/>
                  <a:gd name="T9" fmla="*/ 1 h 8"/>
                  <a:gd name="T10" fmla="*/ 1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1" y="0"/>
                    </a:moveTo>
                    <a:cubicBezTo>
                      <a:pt x="0" y="1"/>
                      <a:pt x="0" y="3"/>
                      <a:pt x="0" y="5"/>
                    </a:cubicBezTo>
                    <a:cubicBezTo>
                      <a:pt x="0" y="6"/>
                      <a:pt x="0" y="7"/>
                      <a:pt x="0" y="8"/>
                    </a:cubicBezTo>
                    <a:cubicBezTo>
                      <a:pt x="0" y="7"/>
                      <a:pt x="0" y="6"/>
                      <a:pt x="1" y="4"/>
                    </a:cubicBezTo>
                    <a:cubicBezTo>
                      <a:pt x="1" y="3"/>
                      <a:pt x="1" y="2"/>
                      <a:pt x="1" y="1"/>
                    </a:cubicBezTo>
                    <a:lnTo>
                      <a:pt x="1" y="0"/>
                    </a:lnTo>
                    <a:close/>
                  </a:path>
                </a:pathLst>
              </a:custGeom>
              <a:solidFill>
                <a:srgbClr val="BF6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0" name="Freeform 3333"/>
              <p:cNvSpPr>
                <a:spLocks/>
              </p:cNvSpPr>
              <p:nvPr/>
            </p:nvSpPr>
            <p:spPr bwMode="auto">
              <a:xfrm>
                <a:off x="1235" y="3657"/>
                <a:ext cx="2" cy="13"/>
              </a:xfrm>
              <a:custGeom>
                <a:avLst/>
                <a:gdLst>
                  <a:gd name="T0" fmla="*/ 1 w 1"/>
                  <a:gd name="T1" fmla="*/ 0 h 6"/>
                  <a:gd name="T2" fmla="*/ 0 w 1"/>
                  <a:gd name="T3" fmla="*/ 4 h 6"/>
                  <a:gd name="T4" fmla="*/ 0 w 1"/>
                  <a:gd name="T5" fmla="*/ 6 h 6"/>
                  <a:gd name="T6" fmla="*/ 1 w 1"/>
                  <a:gd name="T7" fmla="*/ 3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0" y="1"/>
                      <a:pt x="0" y="2"/>
                      <a:pt x="0" y="4"/>
                    </a:cubicBezTo>
                    <a:cubicBezTo>
                      <a:pt x="0" y="4"/>
                      <a:pt x="0" y="5"/>
                      <a:pt x="0" y="6"/>
                    </a:cubicBezTo>
                    <a:cubicBezTo>
                      <a:pt x="0" y="5"/>
                      <a:pt x="0" y="4"/>
                      <a:pt x="1" y="3"/>
                    </a:cubicBezTo>
                    <a:cubicBezTo>
                      <a:pt x="1" y="2"/>
                      <a:pt x="1" y="1"/>
                      <a:pt x="1"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1" name="Freeform 3334"/>
              <p:cNvSpPr>
                <a:spLocks/>
              </p:cNvSpPr>
              <p:nvPr/>
            </p:nvSpPr>
            <p:spPr bwMode="auto">
              <a:xfrm>
                <a:off x="1244" y="3587"/>
                <a:ext cx="2" cy="21"/>
              </a:xfrm>
              <a:custGeom>
                <a:avLst/>
                <a:gdLst>
                  <a:gd name="T0" fmla="*/ 1 w 1"/>
                  <a:gd name="T1" fmla="*/ 0 h 10"/>
                  <a:gd name="T2" fmla="*/ 0 w 1"/>
                  <a:gd name="T3" fmla="*/ 5 h 10"/>
                  <a:gd name="T4" fmla="*/ 0 w 1"/>
                  <a:gd name="T5" fmla="*/ 9 h 10"/>
                  <a:gd name="T6" fmla="*/ 0 w 1"/>
                  <a:gd name="T7" fmla="*/ 10 h 10"/>
                  <a:gd name="T8" fmla="*/ 1 w 1"/>
                  <a:gd name="T9" fmla="*/ 5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1" y="2"/>
                      <a:pt x="1" y="3"/>
                      <a:pt x="0" y="5"/>
                    </a:cubicBezTo>
                    <a:cubicBezTo>
                      <a:pt x="0" y="6"/>
                      <a:pt x="0" y="7"/>
                      <a:pt x="0" y="9"/>
                    </a:cubicBezTo>
                    <a:cubicBezTo>
                      <a:pt x="0" y="9"/>
                      <a:pt x="0" y="9"/>
                      <a:pt x="0" y="10"/>
                    </a:cubicBezTo>
                    <a:cubicBezTo>
                      <a:pt x="1" y="8"/>
                      <a:pt x="1" y="7"/>
                      <a:pt x="1" y="5"/>
                    </a:cubicBezTo>
                    <a:cubicBezTo>
                      <a:pt x="1" y="3"/>
                      <a:pt x="1" y="2"/>
                      <a:pt x="1"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2" name="Freeform 3335"/>
              <p:cNvSpPr>
                <a:spLocks noEditPoints="1"/>
              </p:cNvSpPr>
              <p:nvPr/>
            </p:nvSpPr>
            <p:spPr bwMode="auto">
              <a:xfrm>
                <a:off x="1246" y="3425"/>
                <a:ext cx="49" cy="202"/>
              </a:xfrm>
              <a:custGeom>
                <a:avLst/>
                <a:gdLst>
                  <a:gd name="T0" fmla="*/ 2 w 23"/>
                  <a:gd name="T1" fmla="*/ 83 h 95"/>
                  <a:gd name="T2" fmla="*/ 0 w 23"/>
                  <a:gd name="T3" fmla="*/ 92 h 95"/>
                  <a:gd name="T4" fmla="*/ 1 w 23"/>
                  <a:gd name="T5" fmla="*/ 95 h 95"/>
                  <a:gd name="T6" fmla="*/ 2 w 23"/>
                  <a:gd name="T7" fmla="*/ 85 h 95"/>
                  <a:gd name="T8" fmla="*/ 2 w 23"/>
                  <a:gd name="T9" fmla="*/ 83 h 95"/>
                  <a:gd name="T10" fmla="*/ 23 w 23"/>
                  <a:gd name="T11" fmla="*/ 1 h 95"/>
                  <a:gd name="T12" fmla="*/ 6 w 23"/>
                  <a:gd name="T13" fmla="*/ 63 h 95"/>
                  <a:gd name="T14" fmla="*/ 14 w 23"/>
                  <a:gd name="T15" fmla="*/ 32 h 95"/>
                  <a:gd name="T16" fmla="*/ 22 w 23"/>
                  <a:gd name="T17" fmla="*/ 3 h 95"/>
                  <a:gd name="T18" fmla="*/ 23 w 23"/>
                  <a:gd name="T19" fmla="*/ 1 h 95"/>
                  <a:gd name="T20" fmla="*/ 23 w 23"/>
                  <a:gd name="T21" fmla="*/ 0 h 95"/>
                  <a:gd name="T22" fmla="*/ 23 w 23"/>
                  <a:gd name="T23" fmla="*/ 0 h 95"/>
                  <a:gd name="T24" fmla="*/ 23 w 23"/>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95">
                    <a:moveTo>
                      <a:pt x="2" y="83"/>
                    </a:moveTo>
                    <a:cubicBezTo>
                      <a:pt x="1" y="86"/>
                      <a:pt x="1" y="89"/>
                      <a:pt x="0" y="92"/>
                    </a:cubicBezTo>
                    <a:cubicBezTo>
                      <a:pt x="0" y="93"/>
                      <a:pt x="1" y="94"/>
                      <a:pt x="1" y="95"/>
                    </a:cubicBezTo>
                    <a:cubicBezTo>
                      <a:pt x="1" y="92"/>
                      <a:pt x="2" y="89"/>
                      <a:pt x="2" y="85"/>
                    </a:cubicBezTo>
                    <a:cubicBezTo>
                      <a:pt x="2" y="85"/>
                      <a:pt x="2" y="84"/>
                      <a:pt x="2" y="83"/>
                    </a:cubicBezTo>
                    <a:close/>
                    <a:moveTo>
                      <a:pt x="23" y="1"/>
                    </a:moveTo>
                    <a:cubicBezTo>
                      <a:pt x="20" y="7"/>
                      <a:pt x="13" y="29"/>
                      <a:pt x="6" y="63"/>
                    </a:cubicBezTo>
                    <a:cubicBezTo>
                      <a:pt x="9" y="51"/>
                      <a:pt x="12" y="36"/>
                      <a:pt x="14" y="32"/>
                    </a:cubicBezTo>
                    <a:cubicBezTo>
                      <a:pt x="16" y="23"/>
                      <a:pt x="19" y="13"/>
                      <a:pt x="22" y="3"/>
                    </a:cubicBezTo>
                    <a:cubicBezTo>
                      <a:pt x="22" y="2"/>
                      <a:pt x="23" y="2"/>
                      <a:pt x="23" y="1"/>
                    </a:cubicBezTo>
                    <a:close/>
                    <a:moveTo>
                      <a:pt x="23" y="0"/>
                    </a:moveTo>
                    <a:cubicBezTo>
                      <a:pt x="23" y="0"/>
                      <a:pt x="23" y="0"/>
                      <a:pt x="23" y="0"/>
                    </a:cubicBezTo>
                    <a:cubicBezTo>
                      <a:pt x="23" y="0"/>
                      <a:pt x="23" y="0"/>
                      <a:pt x="23"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3" name="Freeform 3336"/>
              <p:cNvSpPr>
                <a:spLocks/>
              </p:cNvSpPr>
              <p:nvPr/>
            </p:nvSpPr>
            <p:spPr bwMode="auto">
              <a:xfrm>
                <a:off x="1250" y="3493"/>
                <a:ext cx="26" cy="113"/>
              </a:xfrm>
              <a:custGeom>
                <a:avLst/>
                <a:gdLst>
                  <a:gd name="T0" fmla="*/ 12 w 12"/>
                  <a:gd name="T1" fmla="*/ 0 h 53"/>
                  <a:gd name="T2" fmla="*/ 4 w 12"/>
                  <a:gd name="T3" fmla="*/ 31 h 53"/>
                  <a:gd name="T4" fmla="*/ 0 w 12"/>
                  <a:gd name="T5" fmla="*/ 51 h 53"/>
                  <a:gd name="T6" fmla="*/ 0 w 12"/>
                  <a:gd name="T7" fmla="*/ 53 h 53"/>
                  <a:gd name="T8" fmla="*/ 12 w 12"/>
                  <a:gd name="T9" fmla="*/ 0 h 53"/>
                </a:gdLst>
                <a:ahLst/>
                <a:cxnLst>
                  <a:cxn ang="0">
                    <a:pos x="T0" y="T1"/>
                  </a:cxn>
                  <a:cxn ang="0">
                    <a:pos x="T2" y="T3"/>
                  </a:cxn>
                  <a:cxn ang="0">
                    <a:pos x="T4" y="T5"/>
                  </a:cxn>
                  <a:cxn ang="0">
                    <a:pos x="T6" y="T7"/>
                  </a:cxn>
                  <a:cxn ang="0">
                    <a:pos x="T8" y="T9"/>
                  </a:cxn>
                </a:cxnLst>
                <a:rect l="0" t="0" r="r" b="b"/>
                <a:pathLst>
                  <a:path w="12" h="53">
                    <a:moveTo>
                      <a:pt x="12" y="0"/>
                    </a:moveTo>
                    <a:cubicBezTo>
                      <a:pt x="10" y="4"/>
                      <a:pt x="7" y="19"/>
                      <a:pt x="4" y="31"/>
                    </a:cubicBezTo>
                    <a:cubicBezTo>
                      <a:pt x="2" y="37"/>
                      <a:pt x="1" y="44"/>
                      <a:pt x="0" y="51"/>
                    </a:cubicBezTo>
                    <a:cubicBezTo>
                      <a:pt x="0" y="52"/>
                      <a:pt x="0" y="53"/>
                      <a:pt x="0" y="53"/>
                    </a:cubicBezTo>
                    <a:cubicBezTo>
                      <a:pt x="3" y="38"/>
                      <a:pt x="7" y="19"/>
                      <a:pt x="12"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4" name="Freeform 3337"/>
              <p:cNvSpPr>
                <a:spLocks/>
              </p:cNvSpPr>
              <p:nvPr/>
            </p:nvSpPr>
            <p:spPr bwMode="auto">
              <a:xfrm>
                <a:off x="1293" y="3425"/>
                <a:ext cx="2" cy="7"/>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1"/>
                      <a:pt x="1" y="1"/>
                    </a:cubicBezTo>
                    <a:cubicBezTo>
                      <a:pt x="1" y="2"/>
                      <a:pt x="0" y="2"/>
                      <a:pt x="0" y="3"/>
                    </a:cubicBezTo>
                    <a:cubicBezTo>
                      <a:pt x="1" y="2"/>
                      <a:pt x="1" y="1"/>
                      <a:pt x="1"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5" name="Freeform 3338"/>
              <p:cNvSpPr>
                <a:spLocks noEditPoints="1"/>
              </p:cNvSpPr>
              <p:nvPr/>
            </p:nvSpPr>
            <p:spPr bwMode="auto">
              <a:xfrm>
                <a:off x="1242" y="3627"/>
                <a:ext cx="4" cy="30"/>
              </a:xfrm>
              <a:custGeom>
                <a:avLst/>
                <a:gdLst>
                  <a:gd name="T0" fmla="*/ 1 w 2"/>
                  <a:gd name="T1" fmla="*/ 9 h 14"/>
                  <a:gd name="T2" fmla="*/ 0 w 2"/>
                  <a:gd name="T3" fmla="*/ 13 h 14"/>
                  <a:gd name="T4" fmla="*/ 0 w 2"/>
                  <a:gd name="T5" fmla="*/ 14 h 14"/>
                  <a:gd name="T6" fmla="*/ 1 w 2"/>
                  <a:gd name="T7" fmla="*/ 13 h 14"/>
                  <a:gd name="T8" fmla="*/ 1 w 2"/>
                  <a:gd name="T9" fmla="*/ 11 h 14"/>
                  <a:gd name="T10" fmla="*/ 1 w 2"/>
                  <a:gd name="T11" fmla="*/ 9 h 14"/>
                  <a:gd name="T12" fmla="*/ 2 w 2"/>
                  <a:gd name="T13" fmla="*/ 0 h 14"/>
                  <a:gd name="T14" fmla="*/ 1 w 2"/>
                  <a:gd name="T15" fmla="*/ 6 h 14"/>
                  <a:gd name="T16" fmla="*/ 1 w 2"/>
                  <a:gd name="T17" fmla="*/ 9 h 14"/>
                  <a:gd name="T18" fmla="*/ 2 w 2"/>
                  <a:gd name="T19" fmla="*/ 3 h 14"/>
                  <a:gd name="T20" fmla="*/ 2 w 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4">
                    <a:moveTo>
                      <a:pt x="1" y="9"/>
                    </a:moveTo>
                    <a:cubicBezTo>
                      <a:pt x="0" y="10"/>
                      <a:pt x="0" y="11"/>
                      <a:pt x="0" y="13"/>
                    </a:cubicBezTo>
                    <a:cubicBezTo>
                      <a:pt x="0" y="13"/>
                      <a:pt x="0" y="14"/>
                      <a:pt x="0" y="14"/>
                    </a:cubicBezTo>
                    <a:cubicBezTo>
                      <a:pt x="1" y="13"/>
                      <a:pt x="1" y="13"/>
                      <a:pt x="1" y="13"/>
                    </a:cubicBezTo>
                    <a:cubicBezTo>
                      <a:pt x="1" y="13"/>
                      <a:pt x="1" y="12"/>
                      <a:pt x="1" y="11"/>
                    </a:cubicBezTo>
                    <a:cubicBezTo>
                      <a:pt x="1" y="10"/>
                      <a:pt x="1" y="9"/>
                      <a:pt x="1" y="9"/>
                    </a:cubicBezTo>
                    <a:close/>
                    <a:moveTo>
                      <a:pt x="2" y="0"/>
                    </a:moveTo>
                    <a:cubicBezTo>
                      <a:pt x="2" y="2"/>
                      <a:pt x="1" y="4"/>
                      <a:pt x="1" y="6"/>
                    </a:cubicBezTo>
                    <a:cubicBezTo>
                      <a:pt x="1" y="7"/>
                      <a:pt x="1" y="8"/>
                      <a:pt x="1" y="9"/>
                    </a:cubicBezTo>
                    <a:cubicBezTo>
                      <a:pt x="1" y="7"/>
                      <a:pt x="2" y="5"/>
                      <a:pt x="2" y="3"/>
                    </a:cubicBezTo>
                    <a:cubicBezTo>
                      <a:pt x="2" y="2"/>
                      <a:pt x="2" y="1"/>
                      <a:pt x="2"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6" name="Freeform 3339"/>
              <p:cNvSpPr>
                <a:spLocks/>
              </p:cNvSpPr>
              <p:nvPr/>
            </p:nvSpPr>
            <p:spPr bwMode="auto">
              <a:xfrm>
                <a:off x="1242" y="3655"/>
                <a:ext cx="2"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2"/>
                      <a:pt x="0" y="1"/>
                      <a:pt x="1"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7" name="Freeform 3340"/>
              <p:cNvSpPr>
                <a:spLocks/>
              </p:cNvSpPr>
              <p:nvPr/>
            </p:nvSpPr>
            <p:spPr bwMode="auto">
              <a:xfrm>
                <a:off x="1242" y="365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8" name="Freeform 3341"/>
              <p:cNvSpPr>
                <a:spLocks noEditPoints="1"/>
              </p:cNvSpPr>
              <p:nvPr/>
            </p:nvSpPr>
            <p:spPr bwMode="auto">
              <a:xfrm>
                <a:off x="1237" y="3659"/>
                <a:ext cx="5" cy="30"/>
              </a:xfrm>
              <a:custGeom>
                <a:avLst/>
                <a:gdLst>
                  <a:gd name="T0" fmla="*/ 1 w 2"/>
                  <a:gd name="T1" fmla="*/ 8 h 14"/>
                  <a:gd name="T2" fmla="*/ 0 w 2"/>
                  <a:gd name="T3" fmla="*/ 14 h 14"/>
                  <a:gd name="T4" fmla="*/ 0 w 2"/>
                  <a:gd name="T5" fmla="*/ 14 h 14"/>
                  <a:gd name="T6" fmla="*/ 0 w 2"/>
                  <a:gd name="T7" fmla="*/ 13 h 14"/>
                  <a:gd name="T8" fmla="*/ 1 w 2"/>
                  <a:gd name="T9" fmla="*/ 9 h 14"/>
                  <a:gd name="T10" fmla="*/ 1 w 2"/>
                  <a:gd name="T11" fmla="*/ 8 h 14"/>
                  <a:gd name="T12" fmla="*/ 2 w 2"/>
                  <a:gd name="T13" fmla="*/ 0 h 14"/>
                  <a:gd name="T14" fmla="*/ 2 w 2"/>
                  <a:gd name="T15" fmla="*/ 1 h 14"/>
                  <a:gd name="T16" fmla="*/ 1 w 2"/>
                  <a:gd name="T17" fmla="*/ 5 h 14"/>
                  <a:gd name="T18" fmla="*/ 1 w 2"/>
                  <a:gd name="T19" fmla="*/ 7 h 14"/>
                  <a:gd name="T20" fmla="*/ 2 w 2"/>
                  <a:gd name="T21" fmla="*/ 2 h 14"/>
                  <a:gd name="T22" fmla="*/ 2 w 2"/>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4">
                    <a:moveTo>
                      <a:pt x="1" y="8"/>
                    </a:moveTo>
                    <a:cubicBezTo>
                      <a:pt x="1" y="10"/>
                      <a:pt x="0" y="12"/>
                      <a:pt x="0" y="14"/>
                    </a:cubicBezTo>
                    <a:cubicBezTo>
                      <a:pt x="0" y="14"/>
                      <a:pt x="0" y="14"/>
                      <a:pt x="0" y="14"/>
                    </a:cubicBezTo>
                    <a:cubicBezTo>
                      <a:pt x="0" y="13"/>
                      <a:pt x="0" y="13"/>
                      <a:pt x="0" y="13"/>
                    </a:cubicBezTo>
                    <a:cubicBezTo>
                      <a:pt x="1" y="12"/>
                      <a:pt x="1" y="10"/>
                      <a:pt x="1" y="9"/>
                    </a:cubicBezTo>
                    <a:cubicBezTo>
                      <a:pt x="1" y="9"/>
                      <a:pt x="1" y="8"/>
                      <a:pt x="1" y="8"/>
                    </a:cubicBezTo>
                    <a:close/>
                    <a:moveTo>
                      <a:pt x="2" y="0"/>
                    </a:moveTo>
                    <a:cubicBezTo>
                      <a:pt x="2" y="1"/>
                      <a:pt x="2" y="1"/>
                      <a:pt x="2" y="1"/>
                    </a:cubicBezTo>
                    <a:cubicBezTo>
                      <a:pt x="2" y="2"/>
                      <a:pt x="1" y="4"/>
                      <a:pt x="1" y="5"/>
                    </a:cubicBezTo>
                    <a:cubicBezTo>
                      <a:pt x="1" y="6"/>
                      <a:pt x="1" y="7"/>
                      <a:pt x="1" y="7"/>
                    </a:cubicBezTo>
                    <a:cubicBezTo>
                      <a:pt x="1" y="6"/>
                      <a:pt x="2" y="4"/>
                      <a:pt x="2" y="2"/>
                    </a:cubicBezTo>
                    <a:cubicBezTo>
                      <a:pt x="2" y="2"/>
                      <a:pt x="2" y="1"/>
                      <a:pt x="2"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9" name="Rectangle 3342"/>
              <p:cNvSpPr>
                <a:spLocks noChangeArrowheads="1"/>
              </p:cNvSpPr>
              <p:nvPr/>
            </p:nvSpPr>
            <p:spPr bwMode="auto">
              <a:xfrm>
                <a:off x="1237" y="3691"/>
                <a:ext cx="1" cy="1"/>
              </a:xfrm>
              <a:prstGeom prst="rect">
                <a:avLst/>
              </a:prstGeom>
              <a:solidFill>
                <a:srgbClr val="862C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0" name="Freeform 3343"/>
              <p:cNvSpPr>
                <a:spLocks/>
              </p:cNvSpPr>
              <p:nvPr/>
            </p:nvSpPr>
            <p:spPr bwMode="auto">
              <a:xfrm>
                <a:off x="1237" y="3687"/>
                <a:ext cx="0" cy="4"/>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2"/>
                      <a:pt x="0" y="2"/>
                      <a:pt x="0" y="2"/>
                    </a:cubicBezTo>
                    <a:cubicBezTo>
                      <a:pt x="0" y="1"/>
                      <a:pt x="0" y="1"/>
                      <a:pt x="0"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1" name="Rectangle 3344"/>
              <p:cNvSpPr>
                <a:spLocks noChangeArrowheads="1"/>
              </p:cNvSpPr>
              <p:nvPr/>
            </p:nvSpPr>
            <p:spPr bwMode="auto">
              <a:xfrm>
                <a:off x="1237" y="3693"/>
                <a:ext cx="1" cy="2"/>
              </a:xfrm>
              <a:prstGeom prst="rect">
                <a:avLst/>
              </a:prstGeom>
              <a:solidFill>
                <a:srgbClr val="A442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2" name="Freeform 3345"/>
              <p:cNvSpPr>
                <a:spLocks/>
              </p:cNvSpPr>
              <p:nvPr/>
            </p:nvSpPr>
            <p:spPr bwMode="auto">
              <a:xfrm>
                <a:off x="1235" y="3693"/>
                <a:ext cx="2" cy="15"/>
              </a:xfrm>
              <a:custGeom>
                <a:avLst/>
                <a:gdLst>
                  <a:gd name="T0" fmla="*/ 1 w 1"/>
                  <a:gd name="T1" fmla="*/ 0 h 7"/>
                  <a:gd name="T2" fmla="*/ 1 w 1"/>
                  <a:gd name="T3" fmla="*/ 1 h 7"/>
                  <a:gd name="T4" fmla="*/ 0 w 1"/>
                  <a:gd name="T5" fmla="*/ 6 h 7"/>
                  <a:gd name="T6" fmla="*/ 0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1"/>
                      <a:pt x="1" y="1"/>
                      <a:pt x="1" y="1"/>
                    </a:cubicBezTo>
                    <a:cubicBezTo>
                      <a:pt x="1" y="3"/>
                      <a:pt x="0" y="5"/>
                      <a:pt x="0" y="6"/>
                    </a:cubicBezTo>
                    <a:cubicBezTo>
                      <a:pt x="0" y="7"/>
                      <a:pt x="0" y="7"/>
                      <a:pt x="0" y="7"/>
                    </a:cubicBezTo>
                    <a:cubicBezTo>
                      <a:pt x="0" y="5"/>
                      <a:pt x="1" y="3"/>
                      <a:pt x="1" y="0"/>
                    </a:cubicBezTo>
                    <a:close/>
                  </a:path>
                </a:pathLst>
              </a:custGeom>
              <a:solidFill>
                <a:srgbClr val="8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3" name="Freeform 3346"/>
              <p:cNvSpPr>
                <a:spLocks/>
              </p:cNvSpPr>
              <p:nvPr/>
            </p:nvSpPr>
            <p:spPr bwMode="auto">
              <a:xfrm>
                <a:off x="1237" y="3691"/>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1"/>
                      <a:pt x="0" y="1"/>
                      <a:pt x="0" y="1"/>
                    </a:cubicBezTo>
                    <a:lnTo>
                      <a:pt x="0" y="0"/>
                    </a:ln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4" name="Freeform 3347"/>
              <p:cNvSpPr>
                <a:spLocks/>
              </p:cNvSpPr>
              <p:nvPr/>
            </p:nvSpPr>
            <p:spPr bwMode="auto">
              <a:xfrm>
                <a:off x="1237" y="3691"/>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5" name="Freeform 3348"/>
              <p:cNvSpPr>
                <a:spLocks/>
              </p:cNvSpPr>
              <p:nvPr/>
            </p:nvSpPr>
            <p:spPr bwMode="auto">
              <a:xfrm>
                <a:off x="1235" y="3714"/>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6" name="Freeform 3349"/>
              <p:cNvSpPr>
                <a:spLocks/>
              </p:cNvSpPr>
              <p:nvPr/>
            </p:nvSpPr>
            <p:spPr bwMode="auto">
              <a:xfrm>
                <a:off x="1235" y="3708"/>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2"/>
                      <a:pt x="0" y="1"/>
                      <a:pt x="0" y="0"/>
                    </a:cubicBezTo>
                    <a:close/>
                  </a:path>
                </a:pathLst>
              </a:custGeom>
              <a:solidFill>
                <a:srgbClr val="8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7" name="Freeform 3350"/>
              <p:cNvSpPr>
                <a:spLocks/>
              </p:cNvSpPr>
              <p:nvPr/>
            </p:nvSpPr>
            <p:spPr bwMode="auto">
              <a:xfrm>
                <a:off x="1235" y="3706"/>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792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8" name="Freeform 3351"/>
              <p:cNvSpPr>
                <a:spLocks/>
              </p:cNvSpPr>
              <p:nvPr/>
            </p:nvSpPr>
            <p:spPr bwMode="auto">
              <a:xfrm>
                <a:off x="1240" y="3670"/>
                <a:ext cx="0" cy="8"/>
              </a:xfrm>
              <a:custGeom>
                <a:avLst/>
                <a:gdLst>
                  <a:gd name="T0" fmla="*/ 0 h 4"/>
                  <a:gd name="T1" fmla="*/ 3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3"/>
                      <a:pt x="0" y="4"/>
                      <a:pt x="0" y="4"/>
                    </a:cubicBezTo>
                    <a:cubicBezTo>
                      <a:pt x="0" y="3"/>
                      <a:pt x="0" y="3"/>
                      <a:pt x="0" y="2"/>
                    </a:cubicBezTo>
                    <a:cubicBezTo>
                      <a:pt x="0" y="2"/>
                      <a:pt x="0" y="1"/>
                      <a:pt x="0" y="0"/>
                    </a:cubicBezTo>
                    <a:close/>
                  </a:path>
                </a:pathLst>
              </a:custGeom>
              <a:solidFill>
                <a:srgbClr val="9E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9" name="Freeform 3352"/>
              <p:cNvSpPr>
                <a:spLocks/>
              </p:cNvSpPr>
              <p:nvPr/>
            </p:nvSpPr>
            <p:spPr bwMode="auto">
              <a:xfrm>
                <a:off x="1242" y="3655"/>
                <a:ext cx="0" cy="4"/>
              </a:xfrm>
              <a:custGeom>
                <a:avLst/>
                <a:gdLst>
                  <a:gd name="T0" fmla="*/ 0 h 2"/>
                  <a:gd name="T1" fmla="*/ 2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2"/>
                    </a:cubicBezTo>
                    <a:cubicBezTo>
                      <a:pt x="0" y="2"/>
                      <a:pt x="0" y="2"/>
                      <a:pt x="0" y="2"/>
                    </a:cubicBezTo>
                    <a:cubicBezTo>
                      <a:pt x="0" y="2"/>
                      <a:pt x="0" y="2"/>
                      <a:pt x="0" y="1"/>
                    </a:cubicBezTo>
                    <a:cubicBezTo>
                      <a:pt x="0" y="1"/>
                      <a:pt x="0" y="0"/>
                      <a:pt x="0" y="0"/>
                    </a:cubicBez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0" name="Freeform 3353"/>
              <p:cNvSpPr>
                <a:spLocks/>
              </p:cNvSpPr>
              <p:nvPr/>
            </p:nvSpPr>
            <p:spPr bwMode="auto">
              <a:xfrm>
                <a:off x="1242" y="3657"/>
                <a:ext cx="0" cy="6"/>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3"/>
                      <a:pt x="0" y="3"/>
                    </a:cubicBezTo>
                    <a:cubicBezTo>
                      <a:pt x="0" y="3"/>
                      <a:pt x="0" y="2"/>
                      <a:pt x="0" y="1"/>
                    </a:cubicBezTo>
                    <a:lnTo>
                      <a:pt x="0" y="0"/>
                    </a:lnTo>
                    <a:close/>
                  </a:path>
                </a:pathLst>
              </a:custGeom>
              <a:solidFill>
                <a:srgbClr val="8B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1" name="Freeform 3354"/>
              <p:cNvSpPr>
                <a:spLocks/>
              </p:cNvSpPr>
              <p:nvPr/>
            </p:nvSpPr>
            <p:spPr bwMode="auto">
              <a:xfrm>
                <a:off x="1244" y="3640"/>
                <a:ext cx="0" cy="11"/>
              </a:xfrm>
              <a:custGeom>
                <a:avLst/>
                <a:gdLst>
                  <a:gd name="T0" fmla="*/ 0 h 5"/>
                  <a:gd name="T1" fmla="*/ 3 h 5"/>
                  <a:gd name="T2" fmla="*/ 5 h 5"/>
                  <a:gd name="T3" fmla="*/ 3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2"/>
                      <a:pt x="0" y="3"/>
                    </a:cubicBezTo>
                    <a:cubicBezTo>
                      <a:pt x="0" y="3"/>
                      <a:pt x="0" y="4"/>
                      <a:pt x="0" y="5"/>
                    </a:cubicBezTo>
                    <a:cubicBezTo>
                      <a:pt x="0" y="4"/>
                      <a:pt x="0" y="4"/>
                      <a:pt x="0" y="3"/>
                    </a:cubicBezTo>
                    <a:cubicBezTo>
                      <a:pt x="0" y="2"/>
                      <a:pt x="0" y="1"/>
                      <a:pt x="0"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2" name="Rectangle 3355"/>
              <p:cNvSpPr>
                <a:spLocks noChangeArrowheads="1"/>
              </p:cNvSpPr>
              <p:nvPr/>
            </p:nvSpPr>
            <p:spPr bwMode="auto">
              <a:xfrm>
                <a:off x="1237" y="3693"/>
                <a:ext cx="1" cy="1"/>
              </a:xfrm>
              <a:prstGeom prst="rect">
                <a:avLst/>
              </a:prstGeom>
              <a:solidFill>
                <a:srgbClr val="AA53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3" name="Rectangle 3356"/>
              <p:cNvSpPr>
                <a:spLocks noChangeArrowheads="1"/>
              </p:cNvSpPr>
              <p:nvPr/>
            </p:nvSpPr>
            <p:spPr bwMode="auto">
              <a:xfrm>
                <a:off x="1237" y="3689"/>
                <a:ext cx="1" cy="1"/>
              </a:xfrm>
              <a:prstGeom prst="rect">
                <a:avLst/>
              </a:prstGeom>
              <a:solidFill>
                <a:srgbClr val="A14C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4" name="Rectangle 3357"/>
              <p:cNvSpPr>
                <a:spLocks noChangeArrowheads="1"/>
              </p:cNvSpPr>
              <p:nvPr/>
            </p:nvSpPr>
            <p:spPr bwMode="auto">
              <a:xfrm>
                <a:off x="1237" y="3693"/>
                <a:ext cx="1" cy="1"/>
              </a:xfrm>
              <a:prstGeom prst="rect">
                <a:avLst/>
              </a:prstGeom>
              <a:solidFill>
                <a:srgbClr val="9947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5" name="Freeform 3358"/>
              <p:cNvSpPr>
                <a:spLocks/>
              </p:cNvSpPr>
              <p:nvPr/>
            </p:nvSpPr>
            <p:spPr bwMode="auto">
              <a:xfrm>
                <a:off x="1237" y="3691"/>
                <a:ext cx="0" cy="2"/>
              </a:xfrm>
              <a:custGeom>
                <a:avLst/>
                <a:gdLst>
                  <a:gd name="T0" fmla="*/ 0 h 2"/>
                  <a:gd name="T1" fmla="*/ 0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0"/>
                    </a:lnTo>
                    <a:lnTo>
                      <a:pt x="0" y="0"/>
                    </a:lnTo>
                    <a:close/>
                  </a:path>
                </a:pathLst>
              </a:custGeom>
              <a:solidFill>
                <a:srgbClr val="9A4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6" name="Freeform 3359"/>
              <p:cNvSpPr>
                <a:spLocks/>
              </p:cNvSpPr>
              <p:nvPr/>
            </p:nvSpPr>
            <p:spPr bwMode="auto">
              <a:xfrm>
                <a:off x="1237" y="3689"/>
                <a:ext cx="0" cy="2"/>
              </a:xfrm>
              <a:custGeom>
                <a:avLst/>
                <a:gdLst>
                  <a:gd name="T0" fmla="*/ 0 h 2"/>
                  <a:gd name="T1" fmla="*/ 0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2"/>
                    </a:lnTo>
                    <a:lnTo>
                      <a:pt x="0" y="0"/>
                    </a:lnTo>
                    <a:close/>
                  </a:path>
                </a:pathLst>
              </a:custGeom>
              <a:solidFill>
                <a:srgbClr val="9344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7" name="Freeform 3360"/>
              <p:cNvSpPr>
                <a:spLocks/>
              </p:cNvSpPr>
              <p:nvPr/>
            </p:nvSpPr>
            <p:spPr bwMode="auto">
              <a:xfrm>
                <a:off x="1246" y="3621"/>
                <a:ext cx="2" cy="13"/>
              </a:xfrm>
              <a:custGeom>
                <a:avLst/>
                <a:gdLst>
                  <a:gd name="T0" fmla="*/ 0 w 1"/>
                  <a:gd name="T1" fmla="*/ 0 h 6"/>
                  <a:gd name="T2" fmla="*/ 0 w 1"/>
                  <a:gd name="T3" fmla="*/ 3 h 6"/>
                  <a:gd name="T4" fmla="*/ 0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1"/>
                      <a:pt x="0" y="2"/>
                      <a:pt x="0" y="3"/>
                    </a:cubicBezTo>
                    <a:cubicBezTo>
                      <a:pt x="0" y="4"/>
                      <a:pt x="0" y="5"/>
                      <a:pt x="0" y="6"/>
                    </a:cubicBezTo>
                    <a:cubicBezTo>
                      <a:pt x="0" y="5"/>
                      <a:pt x="0" y="4"/>
                      <a:pt x="1" y="3"/>
                    </a:cubicBezTo>
                    <a:cubicBezTo>
                      <a:pt x="1" y="2"/>
                      <a:pt x="0" y="1"/>
                      <a:pt x="0"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8" name="Freeform 3361"/>
              <p:cNvSpPr>
                <a:spLocks/>
              </p:cNvSpPr>
              <p:nvPr/>
            </p:nvSpPr>
            <p:spPr bwMode="auto">
              <a:xfrm>
                <a:off x="1265" y="3510"/>
                <a:ext cx="21" cy="94"/>
              </a:xfrm>
              <a:custGeom>
                <a:avLst/>
                <a:gdLst>
                  <a:gd name="T0" fmla="*/ 10 w 10"/>
                  <a:gd name="T1" fmla="*/ 0 h 44"/>
                  <a:gd name="T2" fmla="*/ 0 w 10"/>
                  <a:gd name="T3" fmla="*/ 44 h 44"/>
                  <a:gd name="T4" fmla="*/ 1 w 10"/>
                  <a:gd name="T5" fmla="*/ 42 h 44"/>
                  <a:gd name="T6" fmla="*/ 10 w 10"/>
                  <a:gd name="T7" fmla="*/ 2 h 44"/>
                  <a:gd name="T8" fmla="*/ 10 w 10"/>
                  <a:gd name="T9" fmla="*/ 0 h 44"/>
                </a:gdLst>
                <a:ahLst/>
                <a:cxnLst>
                  <a:cxn ang="0">
                    <a:pos x="T0" y="T1"/>
                  </a:cxn>
                  <a:cxn ang="0">
                    <a:pos x="T2" y="T3"/>
                  </a:cxn>
                  <a:cxn ang="0">
                    <a:pos x="T4" y="T5"/>
                  </a:cxn>
                  <a:cxn ang="0">
                    <a:pos x="T6" y="T7"/>
                  </a:cxn>
                  <a:cxn ang="0">
                    <a:pos x="T8" y="T9"/>
                  </a:cxn>
                </a:cxnLst>
                <a:rect l="0" t="0" r="r" b="b"/>
                <a:pathLst>
                  <a:path w="10" h="44">
                    <a:moveTo>
                      <a:pt x="10" y="0"/>
                    </a:moveTo>
                    <a:cubicBezTo>
                      <a:pt x="7" y="9"/>
                      <a:pt x="4" y="25"/>
                      <a:pt x="0" y="44"/>
                    </a:cubicBezTo>
                    <a:cubicBezTo>
                      <a:pt x="0" y="43"/>
                      <a:pt x="1" y="43"/>
                      <a:pt x="1" y="42"/>
                    </a:cubicBezTo>
                    <a:cubicBezTo>
                      <a:pt x="3" y="33"/>
                      <a:pt x="6" y="18"/>
                      <a:pt x="10" y="2"/>
                    </a:cubicBezTo>
                    <a:cubicBezTo>
                      <a:pt x="10" y="1"/>
                      <a:pt x="10" y="0"/>
                      <a:pt x="1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9" name="Freeform 3362"/>
              <p:cNvSpPr>
                <a:spLocks noEditPoints="1"/>
              </p:cNvSpPr>
              <p:nvPr/>
            </p:nvSpPr>
            <p:spPr bwMode="auto">
              <a:xfrm>
                <a:off x="1263" y="3491"/>
                <a:ext cx="30" cy="128"/>
              </a:xfrm>
              <a:custGeom>
                <a:avLst/>
                <a:gdLst>
                  <a:gd name="T0" fmla="*/ 2 w 14"/>
                  <a:gd name="T1" fmla="*/ 51 h 60"/>
                  <a:gd name="T2" fmla="*/ 1 w 14"/>
                  <a:gd name="T3" fmla="*/ 53 h 60"/>
                  <a:gd name="T4" fmla="*/ 0 w 14"/>
                  <a:gd name="T5" fmla="*/ 60 h 60"/>
                  <a:gd name="T6" fmla="*/ 2 w 14"/>
                  <a:gd name="T7" fmla="*/ 51 h 60"/>
                  <a:gd name="T8" fmla="*/ 14 w 14"/>
                  <a:gd name="T9" fmla="*/ 0 h 60"/>
                  <a:gd name="T10" fmla="*/ 11 w 14"/>
                  <a:gd name="T11" fmla="*/ 9 h 60"/>
                  <a:gd name="T12" fmla="*/ 11 w 14"/>
                  <a:gd name="T13" fmla="*/ 11 h 60"/>
                  <a:gd name="T14" fmla="*/ 14 w 14"/>
                  <a:gd name="T15" fmla="*/ 1 h 60"/>
                  <a:gd name="T16" fmla="*/ 14 w 14"/>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0">
                    <a:moveTo>
                      <a:pt x="2" y="51"/>
                    </a:moveTo>
                    <a:cubicBezTo>
                      <a:pt x="2" y="52"/>
                      <a:pt x="1" y="52"/>
                      <a:pt x="1" y="53"/>
                    </a:cubicBezTo>
                    <a:cubicBezTo>
                      <a:pt x="1" y="55"/>
                      <a:pt x="0" y="57"/>
                      <a:pt x="0" y="60"/>
                    </a:cubicBezTo>
                    <a:cubicBezTo>
                      <a:pt x="0" y="60"/>
                      <a:pt x="1" y="56"/>
                      <a:pt x="2" y="51"/>
                    </a:cubicBezTo>
                    <a:close/>
                    <a:moveTo>
                      <a:pt x="14" y="0"/>
                    </a:moveTo>
                    <a:cubicBezTo>
                      <a:pt x="13" y="2"/>
                      <a:pt x="12" y="5"/>
                      <a:pt x="11" y="9"/>
                    </a:cubicBezTo>
                    <a:cubicBezTo>
                      <a:pt x="11" y="9"/>
                      <a:pt x="11" y="10"/>
                      <a:pt x="11" y="11"/>
                    </a:cubicBezTo>
                    <a:cubicBezTo>
                      <a:pt x="12" y="8"/>
                      <a:pt x="13" y="4"/>
                      <a:pt x="14" y="1"/>
                    </a:cubicBezTo>
                    <a:lnTo>
                      <a:pt x="14" y="0"/>
                    </a:ln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0" name="Freeform 3363"/>
              <p:cNvSpPr>
                <a:spLocks/>
              </p:cNvSpPr>
              <p:nvPr/>
            </p:nvSpPr>
            <p:spPr bwMode="auto">
              <a:xfrm>
                <a:off x="1293" y="3483"/>
                <a:ext cx="2" cy="10"/>
              </a:xfrm>
              <a:custGeom>
                <a:avLst/>
                <a:gdLst>
                  <a:gd name="T0" fmla="*/ 1 w 1"/>
                  <a:gd name="T1" fmla="*/ 0 h 5"/>
                  <a:gd name="T2" fmla="*/ 0 w 1"/>
                  <a:gd name="T3" fmla="*/ 4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0"/>
                      <a:pt x="1" y="2"/>
                      <a:pt x="0" y="4"/>
                    </a:cubicBezTo>
                    <a:cubicBezTo>
                      <a:pt x="0" y="5"/>
                      <a:pt x="0" y="5"/>
                      <a:pt x="0" y="5"/>
                    </a:cubicBezTo>
                    <a:cubicBezTo>
                      <a:pt x="0" y="3"/>
                      <a:pt x="1" y="2"/>
                      <a:pt x="1"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1" name="Freeform 3364"/>
              <p:cNvSpPr>
                <a:spLocks noEditPoints="1"/>
              </p:cNvSpPr>
              <p:nvPr/>
            </p:nvSpPr>
            <p:spPr bwMode="auto">
              <a:xfrm>
                <a:off x="1282" y="3500"/>
                <a:ext cx="15" cy="57"/>
              </a:xfrm>
              <a:custGeom>
                <a:avLst/>
                <a:gdLst>
                  <a:gd name="T0" fmla="*/ 1 w 7"/>
                  <a:gd name="T1" fmla="*/ 23 h 27"/>
                  <a:gd name="T2" fmla="*/ 0 w 7"/>
                  <a:gd name="T3" fmla="*/ 27 h 27"/>
                  <a:gd name="T4" fmla="*/ 1 w 7"/>
                  <a:gd name="T5" fmla="*/ 23 h 27"/>
                  <a:gd name="T6" fmla="*/ 7 w 7"/>
                  <a:gd name="T7" fmla="*/ 0 h 27"/>
                  <a:gd name="T8" fmla="*/ 7 w 7"/>
                  <a:gd name="T9" fmla="*/ 0 h 27"/>
                  <a:gd name="T10" fmla="*/ 7 w 7"/>
                  <a:gd name="T11" fmla="*/ 0 h 27"/>
                </a:gdLst>
                <a:ahLst/>
                <a:cxnLst>
                  <a:cxn ang="0">
                    <a:pos x="T0" y="T1"/>
                  </a:cxn>
                  <a:cxn ang="0">
                    <a:pos x="T2" y="T3"/>
                  </a:cxn>
                  <a:cxn ang="0">
                    <a:pos x="T4" y="T5"/>
                  </a:cxn>
                  <a:cxn ang="0">
                    <a:pos x="T6" y="T7"/>
                  </a:cxn>
                  <a:cxn ang="0">
                    <a:pos x="T8" y="T9"/>
                  </a:cxn>
                  <a:cxn ang="0">
                    <a:pos x="T10" y="T11"/>
                  </a:cxn>
                </a:cxnLst>
                <a:rect l="0" t="0" r="r" b="b"/>
                <a:pathLst>
                  <a:path w="7" h="27">
                    <a:moveTo>
                      <a:pt x="1" y="23"/>
                    </a:moveTo>
                    <a:cubicBezTo>
                      <a:pt x="0" y="24"/>
                      <a:pt x="0" y="26"/>
                      <a:pt x="0" y="27"/>
                    </a:cubicBezTo>
                    <a:cubicBezTo>
                      <a:pt x="0" y="26"/>
                      <a:pt x="0" y="24"/>
                      <a:pt x="1" y="23"/>
                    </a:cubicBezTo>
                    <a:close/>
                    <a:moveTo>
                      <a:pt x="7" y="0"/>
                    </a:moveTo>
                    <a:cubicBezTo>
                      <a:pt x="7" y="0"/>
                      <a:pt x="7" y="0"/>
                      <a:pt x="7" y="0"/>
                    </a:cubicBezTo>
                    <a:cubicBezTo>
                      <a:pt x="7" y="0"/>
                      <a:pt x="7" y="0"/>
                      <a:pt x="7"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2" name="Freeform 3365"/>
              <p:cNvSpPr>
                <a:spLocks/>
              </p:cNvSpPr>
              <p:nvPr/>
            </p:nvSpPr>
            <p:spPr bwMode="auto">
              <a:xfrm>
                <a:off x="1276" y="3517"/>
                <a:ext cx="17" cy="70"/>
              </a:xfrm>
              <a:custGeom>
                <a:avLst/>
                <a:gdLst>
                  <a:gd name="T0" fmla="*/ 8 w 8"/>
                  <a:gd name="T1" fmla="*/ 0 h 33"/>
                  <a:gd name="T2" fmla="*/ 4 w 8"/>
                  <a:gd name="T3" fmla="*/ 15 h 33"/>
                  <a:gd name="T4" fmla="*/ 3 w 8"/>
                  <a:gd name="T5" fmla="*/ 19 h 33"/>
                  <a:gd name="T6" fmla="*/ 0 w 8"/>
                  <a:gd name="T7" fmla="*/ 33 h 33"/>
                  <a:gd name="T8" fmla="*/ 0 w 8"/>
                  <a:gd name="T9" fmla="*/ 33 h 33"/>
                  <a:gd name="T10" fmla="*/ 7 w 8"/>
                  <a:gd name="T11" fmla="*/ 3 h 33"/>
                  <a:gd name="T12" fmla="*/ 8 w 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8" y="0"/>
                    </a:moveTo>
                    <a:cubicBezTo>
                      <a:pt x="6" y="4"/>
                      <a:pt x="5" y="9"/>
                      <a:pt x="4" y="15"/>
                    </a:cubicBezTo>
                    <a:cubicBezTo>
                      <a:pt x="3" y="16"/>
                      <a:pt x="3" y="18"/>
                      <a:pt x="3" y="19"/>
                    </a:cubicBezTo>
                    <a:cubicBezTo>
                      <a:pt x="2" y="23"/>
                      <a:pt x="1" y="28"/>
                      <a:pt x="0" y="33"/>
                    </a:cubicBezTo>
                    <a:cubicBezTo>
                      <a:pt x="0" y="33"/>
                      <a:pt x="0" y="33"/>
                      <a:pt x="0" y="33"/>
                    </a:cubicBezTo>
                    <a:cubicBezTo>
                      <a:pt x="1" y="28"/>
                      <a:pt x="4" y="16"/>
                      <a:pt x="7" y="3"/>
                    </a:cubicBezTo>
                    <a:cubicBezTo>
                      <a:pt x="7" y="2"/>
                      <a:pt x="8" y="1"/>
                      <a:pt x="8"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3" name="Freeform 3366"/>
              <p:cNvSpPr>
                <a:spLocks/>
              </p:cNvSpPr>
              <p:nvPr/>
            </p:nvSpPr>
            <p:spPr bwMode="auto">
              <a:xfrm>
                <a:off x="1295" y="3500"/>
                <a:ext cx="2" cy="10"/>
              </a:xfrm>
              <a:custGeom>
                <a:avLst/>
                <a:gdLst>
                  <a:gd name="T0" fmla="*/ 1 w 1"/>
                  <a:gd name="T1" fmla="*/ 0 h 5"/>
                  <a:gd name="T2" fmla="*/ 0 w 1"/>
                  <a:gd name="T3" fmla="*/ 3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0"/>
                      <a:pt x="1" y="2"/>
                      <a:pt x="0" y="3"/>
                    </a:cubicBezTo>
                    <a:cubicBezTo>
                      <a:pt x="0" y="4"/>
                      <a:pt x="0" y="4"/>
                      <a:pt x="0" y="5"/>
                    </a:cubicBezTo>
                    <a:cubicBezTo>
                      <a:pt x="0" y="3"/>
                      <a:pt x="1" y="2"/>
                      <a:pt x="1" y="0"/>
                    </a:cubicBezTo>
                    <a:close/>
                  </a:path>
                </a:pathLst>
              </a:custGeom>
              <a:solidFill>
                <a:srgbClr val="80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4" name="Freeform 3367"/>
              <p:cNvSpPr>
                <a:spLocks noEditPoints="1"/>
              </p:cNvSpPr>
              <p:nvPr/>
            </p:nvSpPr>
            <p:spPr bwMode="auto">
              <a:xfrm>
                <a:off x="1276" y="3508"/>
                <a:ext cx="19" cy="83"/>
              </a:xfrm>
              <a:custGeom>
                <a:avLst/>
                <a:gdLst>
                  <a:gd name="T0" fmla="*/ 0 w 9"/>
                  <a:gd name="T1" fmla="*/ 37 h 39"/>
                  <a:gd name="T2" fmla="*/ 0 w 9"/>
                  <a:gd name="T3" fmla="*/ 37 h 39"/>
                  <a:gd name="T4" fmla="*/ 0 w 9"/>
                  <a:gd name="T5" fmla="*/ 39 h 39"/>
                  <a:gd name="T6" fmla="*/ 0 w 9"/>
                  <a:gd name="T7" fmla="*/ 37 h 39"/>
                  <a:gd name="T8" fmla="*/ 9 w 9"/>
                  <a:gd name="T9" fmla="*/ 0 h 39"/>
                  <a:gd name="T10" fmla="*/ 8 w 9"/>
                  <a:gd name="T11" fmla="*/ 4 h 39"/>
                  <a:gd name="T12" fmla="*/ 7 w 9"/>
                  <a:gd name="T13" fmla="*/ 7 h 39"/>
                  <a:gd name="T14" fmla="*/ 9 w 9"/>
                  <a:gd name="T15" fmla="*/ 2 h 39"/>
                  <a:gd name="T16" fmla="*/ 9 w 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9">
                    <a:moveTo>
                      <a:pt x="0" y="37"/>
                    </a:moveTo>
                    <a:cubicBezTo>
                      <a:pt x="0" y="37"/>
                      <a:pt x="0" y="37"/>
                      <a:pt x="0" y="37"/>
                    </a:cubicBezTo>
                    <a:cubicBezTo>
                      <a:pt x="0" y="38"/>
                      <a:pt x="0" y="38"/>
                      <a:pt x="0" y="39"/>
                    </a:cubicBezTo>
                    <a:cubicBezTo>
                      <a:pt x="0" y="39"/>
                      <a:pt x="0" y="38"/>
                      <a:pt x="0" y="37"/>
                    </a:cubicBezTo>
                    <a:close/>
                    <a:moveTo>
                      <a:pt x="9" y="0"/>
                    </a:moveTo>
                    <a:cubicBezTo>
                      <a:pt x="8" y="1"/>
                      <a:pt x="8" y="3"/>
                      <a:pt x="8" y="4"/>
                    </a:cubicBezTo>
                    <a:cubicBezTo>
                      <a:pt x="8" y="5"/>
                      <a:pt x="7" y="6"/>
                      <a:pt x="7" y="7"/>
                    </a:cubicBezTo>
                    <a:cubicBezTo>
                      <a:pt x="8" y="5"/>
                      <a:pt x="8" y="3"/>
                      <a:pt x="9" y="2"/>
                    </a:cubicBezTo>
                    <a:cubicBezTo>
                      <a:pt x="9" y="1"/>
                      <a:pt x="9" y="1"/>
                      <a:pt x="9"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5" name="Freeform 3368"/>
              <p:cNvSpPr>
                <a:spLocks/>
              </p:cNvSpPr>
              <p:nvPr/>
            </p:nvSpPr>
            <p:spPr bwMode="auto">
              <a:xfrm>
                <a:off x="1295" y="3506"/>
                <a:ext cx="0" cy="6"/>
              </a:xfrm>
              <a:custGeom>
                <a:avLst/>
                <a:gdLst>
                  <a:gd name="T0" fmla="*/ 0 h 3"/>
                  <a:gd name="T1" fmla="*/ 1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2"/>
                      <a:pt x="0" y="3"/>
                    </a:cubicBezTo>
                    <a:cubicBezTo>
                      <a:pt x="0" y="2"/>
                      <a:pt x="0" y="2"/>
                      <a:pt x="0" y="2"/>
                    </a:cubicBezTo>
                    <a:cubicBezTo>
                      <a:pt x="0" y="1"/>
                      <a:pt x="0" y="1"/>
                      <a:pt x="0" y="0"/>
                    </a:cubicBezTo>
                    <a:close/>
                  </a:path>
                </a:pathLst>
              </a:custGeom>
              <a:solidFill>
                <a:srgbClr val="6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6" name="Freeform 3369"/>
              <p:cNvSpPr>
                <a:spLocks noEditPoints="1"/>
              </p:cNvSpPr>
              <p:nvPr/>
            </p:nvSpPr>
            <p:spPr bwMode="auto">
              <a:xfrm>
                <a:off x="1246" y="3438"/>
                <a:ext cx="36" cy="144"/>
              </a:xfrm>
              <a:custGeom>
                <a:avLst/>
                <a:gdLst>
                  <a:gd name="T0" fmla="*/ 5 w 17"/>
                  <a:gd name="T1" fmla="*/ 43 h 68"/>
                  <a:gd name="T2" fmla="*/ 0 w 17"/>
                  <a:gd name="T3" fmla="*/ 65 h 68"/>
                  <a:gd name="T4" fmla="*/ 0 w 17"/>
                  <a:gd name="T5" fmla="*/ 68 h 68"/>
                  <a:gd name="T6" fmla="*/ 5 w 17"/>
                  <a:gd name="T7" fmla="*/ 43 h 68"/>
                  <a:gd name="T8" fmla="*/ 17 w 17"/>
                  <a:gd name="T9" fmla="*/ 0 h 68"/>
                  <a:gd name="T10" fmla="*/ 17 w 17"/>
                  <a:gd name="T11" fmla="*/ 0 h 68"/>
                  <a:gd name="T12" fmla="*/ 15 w 17"/>
                  <a:gd name="T13" fmla="*/ 5 h 68"/>
                  <a:gd name="T14" fmla="*/ 17 w 17"/>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8">
                    <a:moveTo>
                      <a:pt x="5" y="43"/>
                    </a:moveTo>
                    <a:cubicBezTo>
                      <a:pt x="4" y="49"/>
                      <a:pt x="2" y="57"/>
                      <a:pt x="0" y="65"/>
                    </a:cubicBezTo>
                    <a:cubicBezTo>
                      <a:pt x="0" y="66"/>
                      <a:pt x="0" y="67"/>
                      <a:pt x="0" y="68"/>
                    </a:cubicBezTo>
                    <a:cubicBezTo>
                      <a:pt x="2" y="60"/>
                      <a:pt x="3" y="52"/>
                      <a:pt x="5" y="43"/>
                    </a:cubicBezTo>
                    <a:close/>
                    <a:moveTo>
                      <a:pt x="17" y="0"/>
                    </a:moveTo>
                    <a:cubicBezTo>
                      <a:pt x="17" y="0"/>
                      <a:pt x="17" y="0"/>
                      <a:pt x="17" y="0"/>
                    </a:cubicBezTo>
                    <a:cubicBezTo>
                      <a:pt x="16" y="2"/>
                      <a:pt x="16" y="3"/>
                      <a:pt x="15" y="5"/>
                    </a:cubicBezTo>
                    <a:cubicBezTo>
                      <a:pt x="16" y="3"/>
                      <a:pt x="16" y="1"/>
                      <a:pt x="17"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7" name="Freeform 3370"/>
              <p:cNvSpPr>
                <a:spLocks/>
              </p:cNvSpPr>
              <p:nvPr/>
            </p:nvSpPr>
            <p:spPr bwMode="auto">
              <a:xfrm>
                <a:off x="1246" y="3485"/>
                <a:ext cx="21" cy="91"/>
              </a:xfrm>
              <a:custGeom>
                <a:avLst/>
                <a:gdLst>
                  <a:gd name="T0" fmla="*/ 10 w 10"/>
                  <a:gd name="T1" fmla="*/ 0 h 43"/>
                  <a:gd name="T2" fmla="*/ 7 w 10"/>
                  <a:gd name="T3" fmla="*/ 10 h 43"/>
                  <a:gd name="T4" fmla="*/ 0 w 10"/>
                  <a:gd name="T5" fmla="*/ 43 h 43"/>
                  <a:gd name="T6" fmla="*/ 0 w 10"/>
                  <a:gd name="T7" fmla="*/ 43 h 43"/>
                  <a:gd name="T8" fmla="*/ 5 w 10"/>
                  <a:gd name="T9" fmla="*/ 21 h 43"/>
                  <a:gd name="T10" fmla="*/ 10 w 10"/>
                  <a:gd name="T11" fmla="*/ 0 h 43"/>
                </a:gdLst>
                <a:ahLst/>
                <a:cxnLst>
                  <a:cxn ang="0">
                    <a:pos x="T0" y="T1"/>
                  </a:cxn>
                  <a:cxn ang="0">
                    <a:pos x="T2" y="T3"/>
                  </a:cxn>
                  <a:cxn ang="0">
                    <a:pos x="T4" y="T5"/>
                  </a:cxn>
                  <a:cxn ang="0">
                    <a:pos x="T6" y="T7"/>
                  </a:cxn>
                  <a:cxn ang="0">
                    <a:pos x="T8" y="T9"/>
                  </a:cxn>
                  <a:cxn ang="0">
                    <a:pos x="T10" y="T11"/>
                  </a:cxn>
                </a:cxnLst>
                <a:rect l="0" t="0" r="r" b="b"/>
                <a:pathLst>
                  <a:path w="10" h="43">
                    <a:moveTo>
                      <a:pt x="10" y="0"/>
                    </a:moveTo>
                    <a:cubicBezTo>
                      <a:pt x="9" y="3"/>
                      <a:pt x="8" y="7"/>
                      <a:pt x="7" y="10"/>
                    </a:cubicBezTo>
                    <a:cubicBezTo>
                      <a:pt x="5" y="20"/>
                      <a:pt x="2" y="31"/>
                      <a:pt x="0" y="43"/>
                    </a:cubicBezTo>
                    <a:cubicBezTo>
                      <a:pt x="0" y="43"/>
                      <a:pt x="0" y="43"/>
                      <a:pt x="0" y="43"/>
                    </a:cubicBezTo>
                    <a:cubicBezTo>
                      <a:pt x="2" y="35"/>
                      <a:pt x="4" y="27"/>
                      <a:pt x="5" y="21"/>
                    </a:cubicBezTo>
                    <a:cubicBezTo>
                      <a:pt x="7" y="14"/>
                      <a:pt x="9" y="7"/>
                      <a:pt x="10"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8" name="Freeform 3371"/>
              <p:cNvSpPr>
                <a:spLocks noEditPoints="1"/>
              </p:cNvSpPr>
              <p:nvPr/>
            </p:nvSpPr>
            <p:spPr bwMode="auto">
              <a:xfrm>
                <a:off x="1269" y="3438"/>
                <a:ext cx="13" cy="38"/>
              </a:xfrm>
              <a:custGeom>
                <a:avLst/>
                <a:gdLst>
                  <a:gd name="T0" fmla="*/ 4 w 6"/>
                  <a:gd name="T1" fmla="*/ 6 h 18"/>
                  <a:gd name="T2" fmla="*/ 2 w 6"/>
                  <a:gd name="T3" fmla="*/ 11 h 18"/>
                  <a:gd name="T4" fmla="*/ 0 w 6"/>
                  <a:gd name="T5" fmla="*/ 18 h 18"/>
                  <a:gd name="T6" fmla="*/ 2 w 6"/>
                  <a:gd name="T7" fmla="*/ 11 h 18"/>
                  <a:gd name="T8" fmla="*/ 4 w 6"/>
                  <a:gd name="T9" fmla="*/ 6 h 18"/>
                  <a:gd name="T10" fmla="*/ 6 w 6"/>
                  <a:gd name="T11" fmla="*/ 0 h 18"/>
                  <a:gd name="T12" fmla="*/ 6 w 6"/>
                  <a:gd name="T13" fmla="*/ 0 h 18"/>
                  <a:gd name="T14" fmla="*/ 4 w 6"/>
                  <a:gd name="T15" fmla="*/ 5 h 18"/>
                  <a:gd name="T16" fmla="*/ 4 w 6"/>
                  <a:gd name="T17" fmla="*/ 5 h 18"/>
                  <a:gd name="T18" fmla="*/ 5 w 6"/>
                  <a:gd name="T19" fmla="*/ 3 h 18"/>
                  <a:gd name="T20" fmla="*/ 6 w 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8">
                    <a:moveTo>
                      <a:pt x="4" y="6"/>
                    </a:moveTo>
                    <a:cubicBezTo>
                      <a:pt x="3" y="7"/>
                      <a:pt x="3" y="9"/>
                      <a:pt x="2" y="11"/>
                    </a:cubicBezTo>
                    <a:cubicBezTo>
                      <a:pt x="2" y="13"/>
                      <a:pt x="1" y="15"/>
                      <a:pt x="0" y="18"/>
                    </a:cubicBezTo>
                    <a:cubicBezTo>
                      <a:pt x="1" y="15"/>
                      <a:pt x="2" y="13"/>
                      <a:pt x="2" y="11"/>
                    </a:cubicBezTo>
                    <a:cubicBezTo>
                      <a:pt x="3" y="9"/>
                      <a:pt x="4" y="7"/>
                      <a:pt x="4" y="6"/>
                    </a:cubicBezTo>
                    <a:close/>
                    <a:moveTo>
                      <a:pt x="6" y="0"/>
                    </a:moveTo>
                    <a:cubicBezTo>
                      <a:pt x="6" y="0"/>
                      <a:pt x="6" y="0"/>
                      <a:pt x="6" y="0"/>
                    </a:cubicBezTo>
                    <a:cubicBezTo>
                      <a:pt x="5" y="1"/>
                      <a:pt x="5" y="3"/>
                      <a:pt x="4" y="5"/>
                    </a:cubicBezTo>
                    <a:cubicBezTo>
                      <a:pt x="4" y="5"/>
                      <a:pt x="4" y="5"/>
                      <a:pt x="4" y="5"/>
                    </a:cubicBezTo>
                    <a:cubicBezTo>
                      <a:pt x="4" y="4"/>
                      <a:pt x="5" y="3"/>
                      <a:pt x="5" y="3"/>
                    </a:cubicBezTo>
                    <a:cubicBezTo>
                      <a:pt x="5" y="2"/>
                      <a:pt x="6" y="1"/>
                      <a:pt x="6"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9" name="Freeform 3372"/>
              <p:cNvSpPr>
                <a:spLocks/>
              </p:cNvSpPr>
              <p:nvPr/>
            </p:nvSpPr>
            <p:spPr bwMode="auto">
              <a:xfrm>
                <a:off x="1261" y="3451"/>
                <a:ext cx="17" cy="55"/>
              </a:xfrm>
              <a:custGeom>
                <a:avLst/>
                <a:gdLst>
                  <a:gd name="T0" fmla="*/ 8 w 8"/>
                  <a:gd name="T1" fmla="*/ 0 h 26"/>
                  <a:gd name="T2" fmla="*/ 8 w 8"/>
                  <a:gd name="T3" fmla="*/ 0 h 26"/>
                  <a:gd name="T4" fmla="*/ 6 w 8"/>
                  <a:gd name="T5" fmla="*/ 5 h 26"/>
                  <a:gd name="T6" fmla="*/ 4 w 8"/>
                  <a:gd name="T7" fmla="*/ 12 h 26"/>
                  <a:gd name="T8" fmla="*/ 0 w 8"/>
                  <a:gd name="T9" fmla="*/ 26 h 26"/>
                  <a:gd name="T10" fmla="*/ 3 w 8"/>
                  <a:gd name="T11" fmla="*/ 16 h 26"/>
                  <a:gd name="T12" fmla="*/ 8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8" y="0"/>
                    </a:moveTo>
                    <a:cubicBezTo>
                      <a:pt x="8" y="0"/>
                      <a:pt x="8" y="0"/>
                      <a:pt x="8" y="0"/>
                    </a:cubicBezTo>
                    <a:cubicBezTo>
                      <a:pt x="8" y="1"/>
                      <a:pt x="7" y="3"/>
                      <a:pt x="6" y="5"/>
                    </a:cubicBezTo>
                    <a:cubicBezTo>
                      <a:pt x="6" y="7"/>
                      <a:pt x="5" y="9"/>
                      <a:pt x="4" y="12"/>
                    </a:cubicBezTo>
                    <a:cubicBezTo>
                      <a:pt x="3" y="16"/>
                      <a:pt x="1" y="21"/>
                      <a:pt x="0" y="26"/>
                    </a:cubicBezTo>
                    <a:cubicBezTo>
                      <a:pt x="1" y="23"/>
                      <a:pt x="2" y="19"/>
                      <a:pt x="3" y="16"/>
                    </a:cubicBezTo>
                    <a:cubicBezTo>
                      <a:pt x="5" y="10"/>
                      <a:pt x="6" y="5"/>
                      <a:pt x="8" y="0"/>
                    </a:cubicBezTo>
                    <a:close/>
                  </a:path>
                </a:pathLst>
              </a:custGeom>
              <a:solidFill>
                <a:srgbClr val="78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0" name="Freeform 3373"/>
              <p:cNvSpPr>
                <a:spLocks/>
              </p:cNvSpPr>
              <p:nvPr/>
            </p:nvSpPr>
            <p:spPr bwMode="auto">
              <a:xfrm>
                <a:off x="1274" y="3444"/>
                <a:ext cx="6" cy="17"/>
              </a:xfrm>
              <a:custGeom>
                <a:avLst/>
                <a:gdLst>
                  <a:gd name="T0" fmla="*/ 3 w 3"/>
                  <a:gd name="T1" fmla="*/ 0 h 8"/>
                  <a:gd name="T2" fmla="*/ 2 w 3"/>
                  <a:gd name="T3" fmla="*/ 2 h 8"/>
                  <a:gd name="T4" fmla="*/ 0 w 3"/>
                  <a:gd name="T5" fmla="*/ 8 h 8"/>
                  <a:gd name="T6" fmla="*/ 2 w 3"/>
                  <a:gd name="T7" fmla="*/ 3 h 8"/>
                  <a:gd name="T8" fmla="*/ 2 w 3"/>
                  <a:gd name="T9" fmla="*/ 3 h 8"/>
                  <a:gd name="T10" fmla="*/ 3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3" y="0"/>
                    </a:moveTo>
                    <a:cubicBezTo>
                      <a:pt x="3" y="0"/>
                      <a:pt x="2" y="1"/>
                      <a:pt x="2" y="2"/>
                    </a:cubicBezTo>
                    <a:cubicBezTo>
                      <a:pt x="1" y="4"/>
                      <a:pt x="1" y="6"/>
                      <a:pt x="0" y="8"/>
                    </a:cubicBezTo>
                    <a:cubicBezTo>
                      <a:pt x="1" y="6"/>
                      <a:pt x="1" y="4"/>
                      <a:pt x="2" y="3"/>
                    </a:cubicBezTo>
                    <a:cubicBezTo>
                      <a:pt x="2" y="3"/>
                      <a:pt x="2" y="3"/>
                      <a:pt x="2" y="3"/>
                    </a:cubicBezTo>
                    <a:cubicBezTo>
                      <a:pt x="2" y="2"/>
                      <a:pt x="3" y="1"/>
                      <a:pt x="3" y="0"/>
                    </a:cubicBezTo>
                    <a:close/>
                  </a:path>
                </a:pathLst>
              </a:custGeom>
              <a:solidFill>
                <a:srgbClr val="6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1" name="Freeform 3374"/>
              <p:cNvSpPr>
                <a:spLocks noEditPoints="1"/>
              </p:cNvSpPr>
              <p:nvPr/>
            </p:nvSpPr>
            <p:spPr bwMode="auto">
              <a:xfrm>
                <a:off x="1233" y="3585"/>
                <a:ext cx="11" cy="93"/>
              </a:xfrm>
              <a:custGeom>
                <a:avLst/>
                <a:gdLst>
                  <a:gd name="T0" fmla="*/ 0 w 5"/>
                  <a:gd name="T1" fmla="*/ 42 h 44"/>
                  <a:gd name="T2" fmla="*/ 0 w 5"/>
                  <a:gd name="T3" fmla="*/ 44 h 44"/>
                  <a:gd name="T4" fmla="*/ 0 w 5"/>
                  <a:gd name="T5" fmla="*/ 42 h 44"/>
                  <a:gd name="T6" fmla="*/ 1 w 5"/>
                  <a:gd name="T7" fmla="*/ 33 h 44"/>
                  <a:gd name="T8" fmla="*/ 0 w 5"/>
                  <a:gd name="T9" fmla="*/ 38 h 44"/>
                  <a:gd name="T10" fmla="*/ 0 w 5"/>
                  <a:gd name="T11" fmla="*/ 39 h 44"/>
                  <a:gd name="T12" fmla="*/ 1 w 5"/>
                  <a:gd name="T13" fmla="*/ 35 h 44"/>
                  <a:gd name="T14" fmla="*/ 1 w 5"/>
                  <a:gd name="T15" fmla="*/ 33 h 44"/>
                  <a:gd name="T16" fmla="*/ 2 w 5"/>
                  <a:gd name="T17" fmla="*/ 25 h 44"/>
                  <a:gd name="T18" fmla="*/ 1 w 5"/>
                  <a:gd name="T19" fmla="*/ 28 h 44"/>
                  <a:gd name="T20" fmla="*/ 1 w 5"/>
                  <a:gd name="T21" fmla="*/ 31 h 44"/>
                  <a:gd name="T22" fmla="*/ 2 w 5"/>
                  <a:gd name="T23" fmla="*/ 27 h 44"/>
                  <a:gd name="T24" fmla="*/ 2 w 5"/>
                  <a:gd name="T25" fmla="*/ 25 h 44"/>
                  <a:gd name="T26" fmla="*/ 3 w 5"/>
                  <a:gd name="T27" fmla="*/ 17 h 44"/>
                  <a:gd name="T28" fmla="*/ 2 w 5"/>
                  <a:gd name="T29" fmla="*/ 19 h 44"/>
                  <a:gd name="T30" fmla="*/ 2 w 5"/>
                  <a:gd name="T31" fmla="*/ 19 h 44"/>
                  <a:gd name="T32" fmla="*/ 3 w 5"/>
                  <a:gd name="T33" fmla="*/ 22 h 44"/>
                  <a:gd name="T34" fmla="*/ 3 w 5"/>
                  <a:gd name="T35" fmla="*/ 20 h 44"/>
                  <a:gd name="T36" fmla="*/ 3 w 5"/>
                  <a:gd name="T37" fmla="*/ 17 h 44"/>
                  <a:gd name="T38" fmla="*/ 4 w 5"/>
                  <a:gd name="T39" fmla="*/ 10 h 44"/>
                  <a:gd name="T40" fmla="*/ 4 w 5"/>
                  <a:gd name="T41" fmla="*/ 11 h 44"/>
                  <a:gd name="T42" fmla="*/ 4 w 5"/>
                  <a:gd name="T43" fmla="*/ 15 h 44"/>
                  <a:gd name="T44" fmla="*/ 4 w 5"/>
                  <a:gd name="T45" fmla="*/ 14 h 44"/>
                  <a:gd name="T46" fmla="*/ 4 w 5"/>
                  <a:gd name="T47" fmla="*/ 11 h 44"/>
                  <a:gd name="T48" fmla="*/ 4 w 5"/>
                  <a:gd name="T49" fmla="*/ 10 h 44"/>
                  <a:gd name="T50" fmla="*/ 5 w 5"/>
                  <a:gd name="T51" fmla="*/ 0 h 44"/>
                  <a:gd name="T52" fmla="*/ 5 w 5"/>
                  <a:gd name="T53" fmla="*/ 4 h 44"/>
                  <a:gd name="T54" fmla="*/ 5 w 5"/>
                  <a:gd name="T55" fmla="*/ 9 h 44"/>
                  <a:gd name="T56" fmla="*/ 5 w 5"/>
                  <a:gd name="T57" fmla="*/ 4 h 44"/>
                  <a:gd name="T58" fmla="*/ 5 w 5"/>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44">
                    <a:moveTo>
                      <a:pt x="0" y="42"/>
                    </a:moveTo>
                    <a:cubicBezTo>
                      <a:pt x="0" y="43"/>
                      <a:pt x="0" y="43"/>
                      <a:pt x="0" y="44"/>
                    </a:cubicBezTo>
                    <a:cubicBezTo>
                      <a:pt x="0" y="44"/>
                      <a:pt x="0" y="43"/>
                      <a:pt x="0" y="42"/>
                    </a:cubicBezTo>
                    <a:close/>
                    <a:moveTo>
                      <a:pt x="1" y="33"/>
                    </a:moveTo>
                    <a:cubicBezTo>
                      <a:pt x="1" y="35"/>
                      <a:pt x="0" y="36"/>
                      <a:pt x="0" y="38"/>
                    </a:cubicBezTo>
                    <a:cubicBezTo>
                      <a:pt x="0" y="39"/>
                      <a:pt x="0" y="39"/>
                      <a:pt x="0" y="39"/>
                    </a:cubicBezTo>
                    <a:cubicBezTo>
                      <a:pt x="1" y="38"/>
                      <a:pt x="1" y="36"/>
                      <a:pt x="1" y="35"/>
                    </a:cubicBezTo>
                    <a:cubicBezTo>
                      <a:pt x="1" y="34"/>
                      <a:pt x="1" y="34"/>
                      <a:pt x="1" y="33"/>
                    </a:cubicBezTo>
                    <a:close/>
                    <a:moveTo>
                      <a:pt x="2" y="25"/>
                    </a:moveTo>
                    <a:cubicBezTo>
                      <a:pt x="2" y="26"/>
                      <a:pt x="1" y="27"/>
                      <a:pt x="1" y="28"/>
                    </a:cubicBezTo>
                    <a:cubicBezTo>
                      <a:pt x="1" y="29"/>
                      <a:pt x="1" y="30"/>
                      <a:pt x="1" y="31"/>
                    </a:cubicBezTo>
                    <a:cubicBezTo>
                      <a:pt x="2" y="30"/>
                      <a:pt x="2" y="28"/>
                      <a:pt x="2" y="27"/>
                    </a:cubicBezTo>
                    <a:cubicBezTo>
                      <a:pt x="2" y="26"/>
                      <a:pt x="2" y="25"/>
                      <a:pt x="2" y="25"/>
                    </a:cubicBezTo>
                    <a:close/>
                    <a:moveTo>
                      <a:pt x="3" y="17"/>
                    </a:moveTo>
                    <a:cubicBezTo>
                      <a:pt x="3" y="17"/>
                      <a:pt x="3" y="18"/>
                      <a:pt x="2" y="19"/>
                    </a:cubicBezTo>
                    <a:cubicBezTo>
                      <a:pt x="2" y="19"/>
                      <a:pt x="2" y="19"/>
                      <a:pt x="2" y="19"/>
                    </a:cubicBezTo>
                    <a:cubicBezTo>
                      <a:pt x="2" y="20"/>
                      <a:pt x="3" y="21"/>
                      <a:pt x="3" y="22"/>
                    </a:cubicBezTo>
                    <a:cubicBezTo>
                      <a:pt x="3" y="22"/>
                      <a:pt x="3" y="21"/>
                      <a:pt x="3" y="20"/>
                    </a:cubicBezTo>
                    <a:cubicBezTo>
                      <a:pt x="3" y="19"/>
                      <a:pt x="3" y="18"/>
                      <a:pt x="3" y="17"/>
                    </a:cubicBezTo>
                    <a:close/>
                    <a:moveTo>
                      <a:pt x="4" y="10"/>
                    </a:moveTo>
                    <a:cubicBezTo>
                      <a:pt x="4" y="10"/>
                      <a:pt x="4" y="11"/>
                      <a:pt x="4" y="11"/>
                    </a:cubicBezTo>
                    <a:cubicBezTo>
                      <a:pt x="4" y="12"/>
                      <a:pt x="4" y="14"/>
                      <a:pt x="4" y="15"/>
                    </a:cubicBezTo>
                    <a:cubicBezTo>
                      <a:pt x="4" y="15"/>
                      <a:pt x="4" y="14"/>
                      <a:pt x="4" y="14"/>
                    </a:cubicBezTo>
                    <a:cubicBezTo>
                      <a:pt x="4" y="13"/>
                      <a:pt x="4" y="12"/>
                      <a:pt x="4" y="11"/>
                    </a:cubicBezTo>
                    <a:cubicBezTo>
                      <a:pt x="4" y="11"/>
                      <a:pt x="4" y="10"/>
                      <a:pt x="4" y="10"/>
                    </a:cubicBezTo>
                    <a:close/>
                    <a:moveTo>
                      <a:pt x="5" y="0"/>
                    </a:moveTo>
                    <a:cubicBezTo>
                      <a:pt x="5" y="2"/>
                      <a:pt x="5" y="3"/>
                      <a:pt x="5" y="4"/>
                    </a:cubicBezTo>
                    <a:cubicBezTo>
                      <a:pt x="5" y="6"/>
                      <a:pt x="5" y="7"/>
                      <a:pt x="5" y="9"/>
                    </a:cubicBezTo>
                    <a:cubicBezTo>
                      <a:pt x="5" y="7"/>
                      <a:pt x="5" y="6"/>
                      <a:pt x="5" y="4"/>
                    </a:cubicBezTo>
                    <a:cubicBezTo>
                      <a:pt x="5" y="3"/>
                      <a:pt x="5" y="2"/>
                      <a:pt x="5"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2" name="Freeform 3375"/>
              <p:cNvSpPr>
                <a:spLocks/>
              </p:cNvSpPr>
              <p:nvPr/>
            </p:nvSpPr>
            <p:spPr bwMode="auto">
              <a:xfrm>
                <a:off x="1233" y="3665"/>
                <a:ext cx="0" cy="9"/>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3"/>
                      <a:pt x="0" y="4"/>
                    </a:cubicBezTo>
                    <a:cubicBezTo>
                      <a:pt x="0" y="4"/>
                      <a:pt x="0" y="4"/>
                      <a:pt x="0" y="4"/>
                    </a:cubicBezTo>
                    <a:cubicBezTo>
                      <a:pt x="0" y="3"/>
                      <a:pt x="0" y="2"/>
                      <a:pt x="0" y="1"/>
                    </a:cubicBezTo>
                    <a:lnTo>
                      <a:pt x="0" y="0"/>
                    </a:ln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3" name="Freeform 3376"/>
              <p:cNvSpPr>
                <a:spLocks/>
              </p:cNvSpPr>
              <p:nvPr/>
            </p:nvSpPr>
            <p:spPr bwMode="auto">
              <a:xfrm>
                <a:off x="1237" y="3625"/>
                <a:ext cx="3" cy="17"/>
              </a:xfrm>
              <a:custGeom>
                <a:avLst/>
                <a:gdLst>
                  <a:gd name="T0" fmla="*/ 0 w 1"/>
                  <a:gd name="T1" fmla="*/ 0 h 8"/>
                  <a:gd name="T2" fmla="*/ 0 w 1"/>
                  <a:gd name="T3" fmla="*/ 6 h 8"/>
                  <a:gd name="T4" fmla="*/ 0 w 1"/>
                  <a:gd name="T5" fmla="*/ 8 h 8"/>
                  <a:gd name="T6" fmla="*/ 1 w 1"/>
                  <a:gd name="T7" fmla="*/ 3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2"/>
                      <a:pt x="0" y="4"/>
                      <a:pt x="0" y="6"/>
                    </a:cubicBezTo>
                    <a:cubicBezTo>
                      <a:pt x="0" y="6"/>
                      <a:pt x="0" y="7"/>
                      <a:pt x="0" y="8"/>
                    </a:cubicBezTo>
                    <a:cubicBezTo>
                      <a:pt x="0" y="7"/>
                      <a:pt x="0" y="5"/>
                      <a:pt x="1" y="3"/>
                    </a:cubicBezTo>
                    <a:cubicBezTo>
                      <a:pt x="1" y="2"/>
                      <a:pt x="0" y="1"/>
                      <a:pt x="0"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4" name="Freeform 3377"/>
              <p:cNvSpPr>
                <a:spLocks/>
              </p:cNvSpPr>
              <p:nvPr/>
            </p:nvSpPr>
            <p:spPr bwMode="auto">
              <a:xfrm>
                <a:off x="1240" y="3608"/>
                <a:ext cx="2" cy="19"/>
              </a:xfrm>
              <a:custGeom>
                <a:avLst/>
                <a:gdLst>
                  <a:gd name="T0" fmla="*/ 1 w 1"/>
                  <a:gd name="T1" fmla="*/ 0 h 9"/>
                  <a:gd name="T2" fmla="*/ 0 w 1"/>
                  <a:gd name="T3" fmla="*/ 6 h 9"/>
                  <a:gd name="T4" fmla="*/ 0 w 1"/>
                  <a:gd name="T5" fmla="*/ 9 h 9"/>
                  <a:gd name="T6" fmla="*/ 1 w 1"/>
                  <a:gd name="T7" fmla="*/ 4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2"/>
                      <a:pt x="0" y="4"/>
                      <a:pt x="0" y="6"/>
                    </a:cubicBezTo>
                    <a:cubicBezTo>
                      <a:pt x="0" y="7"/>
                      <a:pt x="0" y="8"/>
                      <a:pt x="0" y="9"/>
                    </a:cubicBezTo>
                    <a:cubicBezTo>
                      <a:pt x="0" y="8"/>
                      <a:pt x="0" y="6"/>
                      <a:pt x="1" y="4"/>
                    </a:cubicBezTo>
                    <a:cubicBezTo>
                      <a:pt x="1" y="3"/>
                      <a:pt x="1" y="1"/>
                      <a:pt x="1" y="0"/>
                    </a:cubicBezTo>
                    <a:close/>
                  </a:path>
                </a:pathLst>
              </a:custGeom>
              <a:solidFill>
                <a:srgbClr val="9A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5" name="Freeform 3378"/>
              <p:cNvSpPr>
                <a:spLocks/>
              </p:cNvSpPr>
              <p:nvPr/>
            </p:nvSpPr>
            <p:spPr bwMode="auto">
              <a:xfrm>
                <a:off x="1242" y="3593"/>
                <a:ext cx="2" cy="21"/>
              </a:xfrm>
              <a:custGeom>
                <a:avLst/>
                <a:gdLst>
                  <a:gd name="T0" fmla="*/ 1 w 1"/>
                  <a:gd name="T1" fmla="*/ 0 h 10"/>
                  <a:gd name="T2" fmla="*/ 0 w 1"/>
                  <a:gd name="T3" fmla="*/ 6 h 10"/>
                  <a:gd name="T4" fmla="*/ 0 w 1"/>
                  <a:gd name="T5" fmla="*/ 7 h 10"/>
                  <a:gd name="T6" fmla="*/ 0 w 1"/>
                  <a:gd name="T7" fmla="*/ 10 h 10"/>
                  <a:gd name="T8" fmla="*/ 1 w 1"/>
                  <a:gd name="T9" fmla="*/ 5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0" y="2"/>
                      <a:pt x="0" y="4"/>
                      <a:pt x="0" y="6"/>
                    </a:cubicBezTo>
                    <a:cubicBezTo>
                      <a:pt x="0" y="6"/>
                      <a:pt x="0" y="7"/>
                      <a:pt x="0" y="7"/>
                    </a:cubicBezTo>
                    <a:cubicBezTo>
                      <a:pt x="0" y="8"/>
                      <a:pt x="0" y="9"/>
                      <a:pt x="0" y="10"/>
                    </a:cubicBezTo>
                    <a:cubicBezTo>
                      <a:pt x="0" y="8"/>
                      <a:pt x="0" y="6"/>
                      <a:pt x="1" y="5"/>
                    </a:cubicBezTo>
                    <a:cubicBezTo>
                      <a:pt x="1" y="3"/>
                      <a:pt x="1" y="2"/>
                      <a:pt x="1" y="0"/>
                    </a:cubicBezTo>
                    <a:close/>
                  </a:path>
                </a:pathLst>
              </a:custGeom>
              <a:solidFill>
                <a:srgbClr val="AE4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6" name="Freeform 3379"/>
              <p:cNvSpPr>
                <a:spLocks/>
              </p:cNvSpPr>
              <p:nvPr/>
            </p:nvSpPr>
            <p:spPr bwMode="auto">
              <a:xfrm>
                <a:off x="1235" y="3644"/>
                <a:ext cx="0" cy="15"/>
              </a:xfrm>
              <a:custGeom>
                <a:avLst/>
                <a:gdLst>
                  <a:gd name="T0" fmla="*/ 0 h 7"/>
                  <a:gd name="T1" fmla="*/ 5 h 7"/>
                  <a:gd name="T2" fmla="*/ 7 h 7"/>
                  <a:gd name="T3" fmla="*/ 3 h 7"/>
                  <a:gd name="T4" fmla="*/ 0 h 7"/>
                </a:gdLst>
                <a:ahLst/>
                <a:cxnLst>
                  <a:cxn ang="0">
                    <a:pos x="0" y="T0"/>
                  </a:cxn>
                  <a:cxn ang="0">
                    <a:pos x="0" y="T1"/>
                  </a:cxn>
                  <a:cxn ang="0">
                    <a:pos x="0" y="T2"/>
                  </a:cxn>
                  <a:cxn ang="0">
                    <a:pos x="0" y="T3"/>
                  </a:cxn>
                  <a:cxn ang="0">
                    <a:pos x="0" y="T4"/>
                  </a:cxn>
                </a:cxnLst>
                <a:rect l="0" t="0" r="r" b="b"/>
                <a:pathLst>
                  <a:path h="7">
                    <a:moveTo>
                      <a:pt x="0" y="0"/>
                    </a:moveTo>
                    <a:cubicBezTo>
                      <a:pt x="0" y="2"/>
                      <a:pt x="0" y="4"/>
                      <a:pt x="0" y="5"/>
                    </a:cubicBezTo>
                    <a:cubicBezTo>
                      <a:pt x="0" y="6"/>
                      <a:pt x="0" y="6"/>
                      <a:pt x="0" y="7"/>
                    </a:cubicBezTo>
                    <a:cubicBezTo>
                      <a:pt x="0" y="6"/>
                      <a:pt x="0" y="4"/>
                      <a:pt x="0" y="3"/>
                    </a:cubicBezTo>
                    <a:cubicBezTo>
                      <a:pt x="0" y="2"/>
                      <a:pt x="0" y="1"/>
                      <a:pt x="0"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7" name="Freeform 3380"/>
              <p:cNvSpPr>
                <a:spLocks/>
              </p:cNvSpPr>
              <p:nvPr/>
            </p:nvSpPr>
            <p:spPr bwMode="auto">
              <a:xfrm>
                <a:off x="1244" y="3576"/>
                <a:ext cx="2" cy="17"/>
              </a:xfrm>
              <a:custGeom>
                <a:avLst/>
                <a:gdLst>
                  <a:gd name="T0" fmla="*/ 1 w 1"/>
                  <a:gd name="T1" fmla="*/ 0 h 8"/>
                  <a:gd name="T2" fmla="*/ 0 w 1"/>
                  <a:gd name="T3" fmla="*/ 3 h 8"/>
                  <a:gd name="T4" fmla="*/ 0 w 1"/>
                  <a:gd name="T5" fmla="*/ 4 h 8"/>
                  <a:gd name="T6" fmla="*/ 0 w 1"/>
                  <a:gd name="T7" fmla="*/ 8 h 8"/>
                  <a:gd name="T8" fmla="*/ 1 w 1"/>
                  <a:gd name="T9" fmla="*/ 3 h 8"/>
                  <a:gd name="T10" fmla="*/ 1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1" y="0"/>
                    </a:moveTo>
                    <a:cubicBezTo>
                      <a:pt x="1" y="1"/>
                      <a:pt x="1" y="2"/>
                      <a:pt x="0" y="3"/>
                    </a:cubicBezTo>
                    <a:cubicBezTo>
                      <a:pt x="0" y="4"/>
                      <a:pt x="0" y="4"/>
                      <a:pt x="0" y="4"/>
                    </a:cubicBezTo>
                    <a:cubicBezTo>
                      <a:pt x="0" y="6"/>
                      <a:pt x="0" y="7"/>
                      <a:pt x="0" y="8"/>
                    </a:cubicBezTo>
                    <a:cubicBezTo>
                      <a:pt x="1" y="7"/>
                      <a:pt x="1" y="5"/>
                      <a:pt x="1" y="3"/>
                    </a:cubicBezTo>
                    <a:cubicBezTo>
                      <a:pt x="1" y="2"/>
                      <a:pt x="1" y="1"/>
                      <a:pt x="1" y="0"/>
                    </a:cubicBezTo>
                    <a:close/>
                  </a:path>
                </a:pathLst>
              </a:custGeom>
              <a:solidFill>
                <a:srgbClr val="AA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8" name="Freeform 3381"/>
              <p:cNvSpPr>
                <a:spLocks/>
              </p:cNvSpPr>
              <p:nvPr/>
            </p:nvSpPr>
            <p:spPr bwMode="auto">
              <a:xfrm>
                <a:off x="1244" y="3576"/>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1" y="2"/>
                      <a:pt x="0" y="3"/>
                    </a:cubicBezTo>
                    <a:cubicBezTo>
                      <a:pt x="1" y="2"/>
                      <a:pt x="1" y="1"/>
                      <a:pt x="1" y="0"/>
                    </a:cubicBezTo>
                    <a:close/>
                  </a:path>
                </a:pathLst>
              </a:custGeom>
              <a:solidFill>
                <a:srgbClr val="A1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9" name="Freeform 3382"/>
              <p:cNvSpPr>
                <a:spLocks noEditPoints="1"/>
              </p:cNvSpPr>
              <p:nvPr/>
            </p:nvSpPr>
            <p:spPr bwMode="auto">
              <a:xfrm>
                <a:off x="1237" y="3427"/>
                <a:ext cx="54" cy="247"/>
              </a:xfrm>
              <a:custGeom>
                <a:avLst/>
                <a:gdLst>
                  <a:gd name="T0" fmla="*/ 0 w 25"/>
                  <a:gd name="T1" fmla="*/ 111 h 116"/>
                  <a:gd name="T2" fmla="*/ 0 w 25"/>
                  <a:gd name="T3" fmla="*/ 116 h 116"/>
                  <a:gd name="T4" fmla="*/ 0 w 25"/>
                  <a:gd name="T5" fmla="*/ 116 h 116"/>
                  <a:gd name="T6" fmla="*/ 0 w 25"/>
                  <a:gd name="T7" fmla="*/ 114 h 116"/>
                  <a:gd name="T8" fmla="*/ 1 w 25"/>
                  <a:gd name="T9" fmla="*/ 112 h 116"/>
                  <a:gd name="T10" fmla="*/ 0 w 25"/>
                  <a:gd name="T11" fmla="*/ 111 h 116"/>
                  <a:gd name="T12" fmla="*/ 1 w 25"/>
                  <a:gd name="T13" fmla="*/ 104 h 116"/>
                  <a:gd name="T14" fmla="*/ 1 w 25"/>
                  <a:gd name="T15" fmla="*/ 107 h 116"/>
                  <a:gd name="T16" fmla="*/ 1 w 25"/>
                  <a:gd name="T17" fmla="*/ 109 h 116"/>
                  <a:gd name="T18" fmla="*/ 1 w 25"/>
                  <a:gd name="T19" fmla="*/ 105 h 116"/>
                  <a:gd name="T20" fmla="*/ 1 w 25"/>
                  <a:gd name="T21" fmla="*/ 104 h 116"/>
                  <a:gd name="T22" fmla="*/ 2 w 25"/>
                  <a:gd name="T23" fmla="*/ 97 h 116"/>
                  <a:gd name="T24" fmla="*/ 2 w 25"/>
                  <a:gd name="T25" fmla="*/ 100 h 116"/>
                  <a:gd name="T26" fmla="*/ 2 w 25"/>
                  <a:gd name="T27" fmla="*/ 103 h 116"/>
                  <a:gd name="T28" fmla="*/ 2 w 25"/>
                  <a:gd name="T29" fmla="*/ 99 h 116"/>
                  <a:gd name="T30" fmla="*/ 2 w 25"/>
                  <a:gd name="T31" fmla="*/ 97 h 116"/>
                  <a:gd name="T32" fmla="*/ 4 w 25"/>
                  <a:gd name="T33" fmla="*/ 89 h 116"/>
                  <a:gd name="T34" fmla="*/ 3 w 25"/>
                  <a:gd name="T35" fmla="*/ 93 h 116"/>
                  <a:gd name="T36" fmla="*/ 3 w 25"/>
                  <a:gd name="T37" fmla="*/ 96 h 116"/>
                  <a:gd name="T38" fmla="*/ 4 w 25"/>
                  <a:gd name="T39" fmla="*/ 91 h 116"/>
                  <a:gd name="T40" fmla="*/ 4 w 25"/>
                  <a:gd name="T41" fmla="*/ 89 h 116"/>
                  <a:gd name="T42" fmla="*/ 25 w 25"/>
                  <a:gd name="T43" fmla="*/ 0 h 116"/>
                  <a:gd name="T44" fmla="*/ 25 w 25"/>
                  <a:gd name="T45" fmla="*/ 1 h 116"/>
                  <a:gd name="T46" fmla="*/ 4 w 25"/>
                  <a:gd name="T47" fmla="*/ 84 h 116"/>
                  <a:gd name="T48" fmla="*/ 4 w 25"/>
                  <a:gd name="T49" fmla="*/ 88 h 116"/>
                  <a:gd name="T50" fmla="*/ 25 w 25"/>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116">
                    <a:moveTo>
                      <a:pt x="0" y="111"/>
                    </a:moveTo>
                    <a:cubicBezTo>
                      <a:pt x="0" y="112"/>
                      <a:pt x="0" y="114"/>
                      <a:pt x="0" y="116"/>
                    </a:cubicBezTo>
                    <a:cubicBezTo>
                      <a:pt x="0" y="116"/>
                      <a:pt x="0" y="116"/>
                      <a:pt x="0" y="116"/>
                    </a:cubicBezTo>
                    <a:cubicBezTo>
                      <a:pt x="0" y="115"/>
                      <a:pt x="0" y="115"/>
                      <a:pt x="0" y="114"/>
                    </a:cubicBezTo>
                    <a:cubicBezTo>
                      <a:pt x="0" y="114"/>
                      <a:pt x="0" y="113"/>
                      <a:pt x="1" y="112"/>
                    </a:cubicBezTo>
                    <a:cubicBezTo>
                      <a:pt x="0" y="112"/>
                      <a:pt x="0" y="111"/>
                      <a:pt x="0" y="111"/>
                    </a:cubicBezTo>
                    <a:close/>
                    <a:moveTo>
                      <a:pt x="1" y="104"/>
                    </a:moveTo>
                    <a:cubicBezTo>
                      <a:pt x="1" y="105"/>
                      <a:pt x="1" y="106"/>
                      <a:pt x="1" y="107"/>
                    </a:cubicBezTo>
                    <a:cubicBezTo>
                      <a:pt x="1" y="108"/>
                      <a:pt x="1" y="109"/>
                      <a:pt x="1" y="109"/>
                    </a:cubicBezTo>
                    <a:cubicBezTo>
                      <a:pt x="1" y="108"/>
                      <a:pt x="1" y="107"/>
                      <a:pt x="1" y="105"/>
                    </a:cubicBezTo>
                    <a:cubicBezTo>
                      <a:pt x="1" y="105"/>
                      <a:pt x="1" y="104"/>
                      <a:pt x="1" y="104"/>
                    </a:cubicBezTo>
                    <a:close/>
                    <a:moveTo>
                      <a:pt x="2" y="97"/>
                    </a:moveTo>
                    <a:cubicBezTo>
                      <a:pt x="2" y="98"/>
                      <a:pt x="2" y="99"/>
                      <a:pt x="2" y="100"/>
                    </a:cubicBezTo>
                    <a:cubicBezTo>
                      <a:pt x="2" y="101"/>
                      <a:pt x="2" y="102"/>
                      <a:pt x="2" y="103"/>
                    </a:cubicBezTo>
                    <a:cubicBezTo>
                      <a:pt x="2" y="101"/>
                      <a:pt x="2" y="100"/>
                      <a:pt x="2" y="99"/>
                    </a:cubicBezTo>
                    <a:cubicBezTo>
                      <a:pt x="2" y="99"/>
                      <a:pt x="2" y="98"/>
                      <a:pt x="2" y="97"/>
                    </a:cubicBezTo>
                    <a:close/>
                    <a:moveTo>
                      <a:pt x="4" y="89"/>
                    </a:moveTo>
                    <a:cubicBezTo>
                      <a:pt x="3" y="90"/>
                      <a:pt x="3" y="92"/>
                      <a:pt x="3" y="93"/>
                    </a:cubicBezTo>
                    <a:cubicBezTo>
                      <a:pt x="3" y="94"/>
                      <a:pt x="3" y="95"/>
                      <a:pt x="3" y="96"/>
                    </a:cubicBezTo>
                    <a:cubicBezTo>
                      <a:pt x="3" y="95"/>
                      <a:pt x="3" y="93"/>
                      <a:pt x="4" y="91"/>
                    </a:cubicBezTo>
                    <a:cubicBezTo>
                      <a:pt x="4" y="90"/>
                      <a:pt x="4" y="90"/>
                      <a:pt x="4" y="89"/>
                    </a:cubicBezTo>
                    <a:close/>
                    <a:moveTo>
                      <a:pt x="25" y="0"/>
                    </a:moveTo>
                    <a:cubicBezTo>
                      <a:pt x="25" y="1"/>
                      <a:pt x="25" y="1"/>
                      <a:pt x="25" y="1"/>
                    </a:cubicBezTo>
                    <a:cubicBezTo>
                      <a:pt x="20" y="13"/>
                      <a:pt x="11" y="41"/>
                      <a:pt x="4" y="84"/>
                    </a:cubicBezTo>
                    <a:cubicBezTo>
                      <a:pt x="4" y="85"/>
                      <a:pt x="4" y="86"/>
                      <a:pt x="4" y="88"/>
                    </a:cubicBezTo>
                    <a:cubicBezTo>
                      <a:pt x="9" y="63"/>
                      <a:pt x="15" y="31"/>
                      <a:pt x="25"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0" name="Freeform 3383"/>
              <p:cNvSpPr>
                <a:spLocks noEditPoints="1"/>
              </p:cNvSpPr>
              <p:nvPr/>
            </p:nvSpPr>
            <p:spPr bwMode="auto">
              <a:xfrm>
                <a:off x="1235" y="3670"/>
                <a:ext cx="2" cy="23"/>
              </a:xfrm>
              <a:custGeom>
                <a:avLst/>
                <a:gdLst>
                  <a:gd name="T0" fmla="*/ 1 w 1"/>
                  <a:gd name="T1" fmla="*/ 4 h 11"/>
                  <a:gd name="T2" fmla="*/ 0 w 1"/>
                  <a:gd name="T3" fmla="*/ 10 h 11"/>
                  <a:gd name="T4" fmla="*/ 0 w 1"/>
                  <a:gd name="T5" fmla="*/ 11 h 11"/>
                  <a:gd name="T6" fmla="*/ 1 w 1"/>
                  <a:gd name="T7" fmla="*/ 5 h 11"/>
                  <a:gd name="T8" fmla="*/ 1 w 1"/>
                  <a:gd name="T9" fmla="*/ 4 h 11"/>
                  <a:gd name="T10" fmla="*/ 1 w 1"/>
                  <a:gd name="T11" fmla="*/ 0 h 11"/>
                  <a:gd name="T12" fmla="*/ 1 w 1"/>
                  <a:gd name="T13" fmla="*/ 2 h 11"/>
                  <a:gd name="T14" fmla="*/ 1 w 1"/>
                  <a:gd name="T15" fmla="*/ 3 h 11"/>
                  <a:gd name="T16" fmla="*/ 1 w 1"/>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1" y="4"/>
                    </a:moveTo>
                    <a:cubicBezTo>
                      <a:pt x="0" y="6"/>
                      <a:pt x="0" y="8"/>
                      <a:pt x="0" y="10"/>
                    </a:cubicBezTo>
                    <a:cubicBezTo>
                      <a:pt x="0" y="11"/>
                      <a:pt x="0" y="11"/>
                      <a:pt x="0" y="11"/>
                    </a:cubicBezTo>
                    <a:cubicBezTo>
                      <a:pt x="0" y="9"/>
                      <a:pt x="0" y="7"/>
                      <a:pt x="1" y="5"/>
                    </a:cubicBezTo>
                    <a:lnTo>
                      <a:pt x="1" y="4"/>
                    </a:lnTo>
                    <a:close/>
                    <a:moveTo>
                      <a:pt x="1" y="0"/>
                    </a:moveTo>
                    <a:cubicBezTo>
                      <a:pt x="1" y="1"/>
                      <a:pt x="1" y="1"/>
                      <a:pt x="1" y="2"/>
                    </a:cubicBezTo>
                    <a:cubicBezTo>
                      <a:pt x="1" y="2"/>
                      <a:pt x="1" y="3"/>
                      <a:pt x="1" y="3"/>
                    </a:cubicBezTo>
                    <a:cubicBezTo>
                      <a:pt x="1" y="2"/>
                      <a:pt x="1" y="1"/>
                      <a:pt x="1"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1" name="Freeform 3384"/>
              <p:cNvSpPr>
                <a:spLocks/>
              </p:cNvSpPr>
              <p:nvPr/>
            </p:nvSpPr>
            <p:spPr bwMode="auto">
              <a:xfrm>
                <a:off x="1233" y="3706"/>
                <a:ext cx="0" cy="6"/>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3"/>
                      <a:pt x="0" y="2"/>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2" name="Freeform 3385"/>
              <p:cNvSpPr>
                <a:spLocks/>
              </p:cNvSpPr>
              <p:nvPr/>
            </p:nvSpPr>
            <p:spPr bwMode="auto">
              <a:xfrm>
                <a:off x="1233" y="3693"/>
                <a:ext cx="2" cy="11"/>
              </a:xfrm>
              <a:custGeom>
                <a:avLst/>
                <a:gdLst>
                  <a:gd name="T0" fmla="*/ 1 w 1"/>
                  <a:gd name="T1" fmla="*/ 0 h 5"/>
                  <a:gd name="T2" fmla="*/ 0 w 1"/>
                  <a:gd name="T3" fmla="*/ 5 h 5"/>
                  <a:gd name="T4" fmla="*/ 0 w 1"/>
                  <a:gd name="T5" fmla="*/ 4 h 5"/>
                  <a:gd name="T6" fmla="*/ 1 w 1"/>
                  <a:gd name="T7" fmla="*/ 1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2"/>
                      <a:pt x="0" y="3"/>
                      <a:pt x="0" y="5"/>
                    </a:cubicBezTo>
                    <a:cubicBezTo>
                      <a:pt x="0" y="4"/>
                      <a:pt x="0" y="4"/>
                      <a:pt x="0" y="4"/>
                    </a:cubicBezTo>
                    <a:cubicBezTo>
                      <a:pt x="0" y="3"/>
                      <a:pt x="1" y="2"/>
                      <a:pt x="1" y="1"/>
                    </a:cubicBezTo>
                    <a:lnTo>
                      <a:pt x="1" y="0"/>
                    </a:ln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3" name="Freeform 3386"/>
              <p:cNvSpPr>
                <a:spLocks/>
              </p:cNvSpPr>
              <p:nvPr/>
            </p:nvSpPr>
            <p:spPr bwMode="auto">
              <a:xfrm>
                <a:off x="1233" y="3704"/>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4" name="Freeform 3387"/>
              <p:cNvSpPr>
                <a:spLocks/>
              </p:cNvSpPr>
              <p:nvPr/>
            </p:nvSpPr>
            <p:spPr bwMode="auto">
              <a:xfrm>
                <a:off x="1233" y="3702"/>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5" name="Freeform 3388"/>
              <p:cNvSpPr>
                <a:spLocks/>
              </p:cNvSpPr>
              <p:nvPr/>
            </p:nvSpPr>
            <p:spPr bwMode="auto">
              <a:xfrm>
                <a:off x="1235" y="3691"/>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1"/>
                    </a:cubicBezTo>
                    <a:cubicBezTo>
                      <a:pt x="0" y="2"/>
                      <a:pt x="0" y="2"/>
                      <a:pt x="0" y="2"/>
                    </a:cubicBezTo>
                    <a:cubicBezTo>
                      <a:pt x="0" y="1"/>
                      <a:pt x="0" y="1"/>
                      <a:pt x="0" y="1"/>
                    </a:cubicBezTo>
                    <a:lnTo>
                      <a:pt x="0" y="0"/>
                    </a:lnTo>
                    <a:close/>
                  </a:path>
                </a:pathLst>
              </a:custGeom>
              <a:solidFill>
                <a:srgbClr val="A0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6" name="Freeform 3389"/>
              <p:cNvSpPr>
                <a:spLocks/>
              </p:cNvSpPr>
              <p:nvPr/>
            </p:nvSpPr>
            <p:spPr bwMode="auto">
              <a:xfrm>
                <a:off x="1237" y="3655"/>
                <a:ext cx="3" cy="10"/>
              </a:xfrm>
              <a:custGeom>
                <a:avLst/>
                <a:gdLst>
                  <a:gd name="T0" fmla="*/ 1 w 1"/>
                  <a:gd name="T1" fmla="*/ 0 h 5"/>
                  <a:gd name="T2" fmla="*/ 0 w 1"/>
                  <a:gd name="T3" fmla="*/ 4 h 5"/>
                  <a:gd name="T4" fmla="*/ 1 w 1"/>
                  <a:gd name="T5" fmla="*/ 5 h 5"/>
                  <a:gd name="T6" fmla="*/ 1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1"/>
                      <a:pt x="1" y="3"/>
                      <a:pt x="0" y="4"/>
                    </a:cubicBezTo>
                    <a:cubicBezTo>
                      <a:pt x="0" y="4"/>
                      <a:pt x="0" y="5"/>
                      <a:pt x="1" y="5"/>
                    </a:cubicBezTo>
                    <a:cubicBezTo>
                      <a:pt x="1" y="4"/>
                      <a:pt x="1" y="3"/>
                      <a:pt x="1" y="2"/>
                    </a:cubicBezTo>
                    <a:cubicBezTo>
                      <a:pt x="1" y="2"/>
                      <a:pt x="1" y="1"/>
                      <a:pt x="1" y="0"/>
                    </a:cubicBezTo>
                    <a:close/>
                  </a:path>
                </a:pathLst>
              </a:custGeom>
              <a:solidFill>
                <a:srgbClr val="B7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7" name="Freeform 3390"/>
              <p:cNvSpPr>
                <a:spLocks/>
              </p:cNvSpPr>
              <p:nvPr/>
            </p:nvSpPr>
            <p:spPr bwMode="auto">
              <a:xfrm>
                <a:off x="1240" y="3640"/>
                <a:ext cx="2" cy="11"/>
              </a:xfrm>
              <a:custGeom>
                <a:avLst/>
                <a:gdLst>
                  <a:gd name="T0" fmla="*/ 1 w 1"/>
                  <a:gd name="T1" fmla="*/ 0 h 5"/>
                  <a:gd name="T2" fmla="*/ 0 w 1"/>
                  <a:gd name="T3" fmla="*/ 4 h 5"/>
                  <a:gd name="T4" fmla="*/ 0 w 1"/>
                  <a:gd name="T5" fmla="*/ 5 h 5"/>
                  <a:gd name="T6" fmla="*/ 1 w 1"/>
                  <a:gd name="T7" fmla="*/ 3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1"/>
                      <a:pt x="1" y="2"/>
                      <a:pt x="0" y="4"/>
                    </a:cubicBezTo>
                    <a:cubicBezTo>
                      <a:pt x="0" y="4"/>
                      <a:pt x="0" y="5"/>
                      <a:pt x="0" y="5"/>
                    </a:cubicBezTo>
                    <a:cubicBezTo>
                      <a:pt x="1" y="4"/>
                      <a:pt x="1" y="4"/>
                      <a:pt x="1" y="3"/>
                    </a:cubicBezTo>
                    <a:cubicBezTo>
                      <a:pt x="1" y="2"/>
                      <a:pt x="1" y="1"/>
                      <a:pt x="1" y="0"/>
                    </a:cubicBezTo>
                    <a:close/>
                  </a:path>
                </a:pathLst>
              </a:custGeom>
              <a:solidFill>
                <a:srgbClr val="AA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8" name="Freeform 3391"/>
              <p:cNvSpPr>
                <a:spLocks/>
              </p:cNvSpPr>
              <p:nvPr/>
            </p:nvSpPr>
            <p:spPr bwMode="auto">
              <a:xfrm>
                <a:off x="1242" y="3625"/>
                <a:ext cx="2" cy="13"/>
              </a:xfrm>
              <a:custGeom>
                <a:avLst/>
                <a:gdLst>
                  <a:gd name="T0" fmla="*/ 1 w 1"/>
                  <a:gd name="T1" fmla="*/ 0 h 6"/>
                  <a:gd name="T2" fmla="*/ 0 w 1"/>
                  <a:gd name="T3" fmla="*/ 4 h 6"/>
                  <a:gd name="T4" fmla="*/ 0 w 1"/>
                  <a:gd name="T5" fmla="*/ 6 h 6"/>
                  <a:gd name="T6" fmla="*/ 1 w 1"/>
                  <a:gd name="T7" fmla="*/ 3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3"/>
                      <a:pt x="0" y="4"/>
                    </a:cubicBezTo>
                    <a:cubicBezTo>
                      <a:pt x="0" y="5"/>
                      <a:pt x="0" y="6"/>
                      <a:pt x="0" y="6"/>
                    </a:cubicBezTo>
                    <a:cubicBezTo>
                      <a:pt x="1" y="5"/>
                      <a:pt x="1" y="4"/>
                      <a:pt x="1" y="3"/>
                    </a:cubicBezTo>
                    <a:cubicBezTo>
                      <a:pt x="1" y="2"/>
                      <a:pt x="1" y="1"/>
                      <a:pt x="1" y="0"/>
                    </a:cubicBezTo>
                    <a:close/>
                  </a:path>
                </a:pathLst>
              </a:custGeom>
              <a:solidFill>
                <a:srgbClr val="B7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9" name="Rectangle 3392"/>
              <p:cNvSpPr>
                <a:spLocks noChangeArrowheads="1"/>
              </p:cNvSpPr>
              <p:nvPr/>
            </p:nvSpPr>
            <p:spPr bwMode="auto">
              <a:xfrm>
                <a:off x="1237" y="3674"/>
                <a:ext cx="1" cy="1"/>
              </a:xfrm>
              <a:prstGeom prst="rect">
                <a:avLst/>
              </a:prstGeom>
              <a:solidFill>
                <a:srgbClr val="B562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0" name="Freeform 3393"/>
              <p:cNvSpPr>
                <a:spLocks/>
              </p:cNvSpPr>
              <p:nvPr/>
            </p:nvSpPr>
            <p:spPr bwMode="auto">
              <a:xfrm>
                <a:off x="1237" y="3674"/>
                <a:ext cx="0" cy="6"/>
              </a:xfrm>
              <a:custGeom>
                <a:avLst/>
                <a:gdLst>
                  <a:gd name="T0" fmla="*/ 0 h 3"/>
                  <a:gd name="T1" fmla="*/ 0 h 3"/>
                  <a:gd name="T2" fmla="*/ 2 h 3"/>
                  <a:gd name="T3" fmla="*/ 3 h 3"/>
                  <a:gd name="T4" fmla="*/ 1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0"/>
                      <a:pt x="0" y="0"/>
                      <a:pt x="0" y="0"/>
                    </a:cubicBezTo>
                    <a:cubicBezTo>
                      <a:pt x="0" y="1"/>
                      <a:pt x="0" y="1"/>
                      <a:pt x="0" y="2"/>
                    </a:cubicBezTo>
                    <a:cubicBezTo>
                      <a:pt x="0" y="3"/>
                      <a:pt x="0" y="3"/>
                      <a:pt x="0" y="3"/>
                    </a:cubicBezTo>
                    <a:cubicBezTo>
                      <a:pt x="0" y="2"/>
                      <a:pt x="0" y="2"/>
                      <a:pt x="0" y="1"/>
                    </a:cubicBezTo>
                    <a:cubicBezTo>
                      <a:pt x="0" y="1"/>
                      <a:pt x="0" y="0"/>
                      <a:pt x="0" y="0"/>
                    </a:cubicBezTo>
                    <a:close/>
                  </a:path>
                </a:pathLst>
              </a:custGeom>
              <a:solidFill>
                <a:srgbClr val="AF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1" name="Freeform 3394"/>
              <p:cNvSpPr>
                <a:spLocks/>
              </p:cNvSpPr>
              <p:nvPr/>
            </p:nvSpPr>
            <p:spPr bwMode="auto">
              <a:xfrm>
                <a:off x="1246" y="3606"/>
                <a:ext cx="0" cy="15"/>
              </a:xfrm>
              <a:custGeom>
                <a:avLst/>
                <a:gdLst>
                  <a:gd name="T0" fmla="*/ 0 h 7"/>
                  <a:gd name="T1" fmla="*/ 5 h 7"/>
                  <a:gd name="T2" fmla="*/ 7 h 7"/>
                  <a:gd name="T3" fmla="*/ 4 h 7"/>
                  <a:gd name="T4" fmla="*/ 0 h 7"/>
                </a:gdLst>
                <a:ahLst/>
                <a:cxnLst>
                  <a:cxn ang="0">
                    <a:pos x="0" y="T0"/>
                  </a:cxn>
                  <a:cxn ang="0">
                    <a:pos x="0" y="T1"/>
                  </a:cxn>
                  <a:cxn ang="0">
                    <a:pos x="0" y="T2"/>
                  </a:cxn>
                  <a:cxn ang="0">
                    <a:pos x="0" y="T3"/>
                  </a:cxn>
                  <a:cxn ang="0">
                    <a:pos x="0" y="T4"/>
                  </a:cxn>
                </a:cxnLst>
                <a:rect l="0" t="0" r="r" b="b"/>
                <a:pathLst>
                  <a:path h="7">
                    <a:moveTo>
                      <a:pt x="0" y="0"/>
                    </a:moveTo>
                    <a:cubicBezTo>
                      <a:pt x="0" y="2"/>
                      <a:pt x="0" y="3"/>
                      <a:pt x="0" y="5"/>
                    </a:cubicBezTo>
                    <a:cubicBezTo>
                      <a:pt x="0" y="6"/>
                      <a:pt x="0" y="6"/>
                      <a:pt x="0" y="7"/>
                    </a:cubicBezTo>
                    <a:cubicBezTo>
                      <a:pt x="0" y="6"/>
                      <a:pt x="0" y="5"/>
                      <a:pt x="0" y="4"/>
                    </a:cubicBezTo>
                    <a:cubicBezTo>
                      <a:pt x="0" y="2"/>
                      <a:pt x="0" y="1"/>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2" name="Freeform 3395"/>
              <p:cNvSpPr>
                <a:spLocks/>
              </p:cNvSpPr>
              <p:nvPr/>
            </p:nvSpPr>
            <p:spPr bwMode="auto">
              <a:xfrm>
                <a:off x="1233" y="37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3" name="Freeform 3396"/>
              <p:cNvSpPr>
                <a:spLocks noEditPoints="1"/>
              </p:cNvSpPr>
              <p:nvPr/>
            </p:nvSpPr>
            <p:spPr bwMode="auto">
              <a:xfrm>
                <a:off x="1248" y="3449"/>
                <a:ext cx="43" cy="193"/>
              </a:xfrm>
              <a:custGeom>
                <a:avLst/>
                <a:gdLst>
                  <a:gd name="T0" fmla="*/ 3 w 20"/>
                  <a:gd name="T1" fmla="*/ 73 h 91"/>
                  <a:gd name="T2" fmla="*/ 2 w 20"/>
                  <a:gd name="T3" fmla="*/ 74 h 91"/>
                  <a:gd name="T4" fmla="*/ 0 w 20"/>
                  <a:gd name="T5" fmla="*/ 88 h 91"/>
                  <a:gd name="T6" fmla="*/ 0 w 20"/>
                  <a:gd name="T7" fmla="*/ 91 h 91"/>
                  <a:gd name="T8" fmla="*/ 0 w 20"/>
                  <a:gd name="T9" fmla="*/ 91 h 91"/>
                  <a:gd name="T10" fmla="*/ 3 w 20"/>
                  <a:gd name="T11" fmla="*/ 73 h 91"/>
                  <a:gd name="T12" fmla="*/ 20 w 20"/>
                  <a:gd name="T13" fmla="*/ 0 h 91"/>
                  <a:gd name="T14" fmla="*/ 14 w 20"/>
                  <a:gd name="T15" fmla="*/ 22 h 91"/>
                  <a:gd name="T16" fmla="*/ 14 w 20"/>
                  <a:gd name="T17" fmla="*/ 25 h 91"/>
                  <a:gd name="T18" fmla="*/ 20 w 20"/>
                  <a:gd name="T19" fmla="*/ 2 h 91"/>
                  <a:gd name="T20" fmla="*/ 20 w 20"/>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91">
                    <a:moveTo>
                      <a:pt x="3" y="73"/>
                    </a:moveTo>
                    <a:cubicBezTo>
                      <a:pt x="3" y="74"/>
                      <a:pt x="2" y="74"/>
                      <a:pt x="2" y="74"/>
                    </a:cubicBezTo>
                    <a:cubicBezTo>
                      <a:pt x="1" y="79"/>
                      <a:pt x="0" y="83"/>
                      <a:pt x="0" y="88"/>
                    </a:cubicBezTo>
                    <a:cubicBezTo>
                      <a:pt x="0" y="89"/>
                      <a:pt x="0" y="90"/>
                      <a:pt x="0" y="91"/>
                    </a:cubicBezTo>
                    <a:cubicBezTo>
                      <a:pt x="0" y="91"/>
                      <a:pt x="0" y="91"/>
                      <a:pt x="0" y="91"/>
                    </a:cubicBezTo>
                    <a:cubicBezTo>
                      <a:pt x="1" y="85"/>
                      <a:pt x="2" y="79"/>
                      <a:pt x="3" y="73"/>
                    </a:cubicBezTo>
                    <a:close/>
                    <a:moveTo>
                      <a:pt x="20" y="0"/>
                    </a:moveTo>
                    <a:cubicBezTo>
                      <a:pt x="19" y="4"/>
                      <a:pt x="16" y="12"/>
                      <a:pt x="14" y="22"/>
                    </a:cubicBezTo>
                    <a:cubicBezTo>
                      <a:pt x="14" y="23"/>
                      <a:pt x="14" y="24"/>
                      <a:pt x="14" y="25"/>
                    </a:cubicBezTo>
                    <a:cubicBezTo>
                      <a:pt x="16" y="17"/>
                      <a:pt x="18" y="9"/>
                      <a:pt x="20" y="2"/>
                    </a:cubicBezTo>
                    <a:cubicBezTo>
                      <a:pt x="20" y="1"/>
                      <a:pt x="20" y="0"/>
                      <a:pt x="2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4" name="Freeform 3397"/>
              <p:cNvSpPr>
                <a:spLocks noEditPoints="1"/>
              </p:cNvSpPr>
              <p:nvPr/>
            </p:nvSpPr>
            <p:spPr bwMode="auto">
              <a:xfrm>
                <a:off x="1248" y="3442"/>
                <a:ext cx="45" cy="200"/>
              </a:xfrm>
              <a:custGeom>
                <a:avLst/>
                <a:gdLst>
                  <a:gd name="T0" fmla="*/ 0 w 21"/>
                  <a:gd name="T1" fmla="*/ 94 h 94"/>
                  <a:gd name="T2" fmla="*/ 0 w 21"/>
                  <a:gd name="T3" fmla="*/ 94 h 94"/>
                  <a:gd name="T4" fmla="*/ 0 w 21"/>
                  <a:gd name="T5" fmla="*/ 94 h 94"/>
                  <a:gd name="T6" fmla="*/ 21 w 21"/>
                  <a:gd name="T7" fmla="*/ 0 h 94"/>
                  <a:gd name="T8" fmla="*/ 20 w 21"/>
                  <a:gd name="T9" fmla="*/ 3 h 94"/>
                  <a:gd name="T10" fmla="*/ 20 w 21"/>
                  <a:gd name="T11" fmla="*/ 5 h 94"/>
                  <a:gd name="T12" fmla="*/ 21 w 21"/>
                  <a:gd name="T13" fmla="*/ 1 h 94"/>
                  <a:gd name="T14" fmla="*/ 21 w 21"/>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94">
                    <a:moveTo>
                      <a:pt x="0" y="94"/>
                    </a:moveTo>
                    <a:cubicBezTo>
                      <a:pt x="0" y="94"/>
                      <a:pt x="0" y="94"/>
                      <a:pt x="0" y="94"/>
                    </a:cubicBezTo>
                    <a:cubicBezTo>
                      <a:pt x="0" y="94"/>
                      <a:pt x="0" y="94"/>
                      <a:pt x="0" y="94"/>
                    </a:cubicBezTo>
                    <a:close/>
                    <a:moveTo>
                      <a:pt x="21" y="0"/>
                    </a:moveTo>
                    <a:cubicBezTo>
                      <a:pt x="21" y="1"/>
                      <a:pt x="21" y="2"/>
                      <a:pt x="20" y="3"/>
                    </a:cubicBezTo>
                    <a:cubicBezTo>
                      <a:pt x="20" y="3"/>
                      <a:pt x="20" y="4"/>
                      <a:pt x="20" y="5"/>
                    </a:cubicBezTo>
                    <a:cubicBezTo>
                      <a:pt x="20" y="3"/>
                      <a:pt x="21" y="2"/>
                      <a:pt x="21" y="1"/>
                    </a:cubicBezTo>
                    <a:lnTo>
                      <a:pt x="21" y="0"/>
                    </a:ln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5" name="Freeform 3398"/>
              <p:cNvSpPr>
                <a:spLocks/>
              </p:cNvSpPr>
              <p:nvPr/>
            </p:nvSpPr>
            <p:spPr bwMode="auto">
              <a:xfrm>
                <a:off x="1252" y="3495"/>
                <a:ext cx="26" cy="111"/>
              </a:xfrm>
              <a:custGeom>
                <a:avLst/>
                <a:gdLst>
                  <a:gd name="T0" fmla="*/ 12 w 12"/>
                  <a:gd name="T1" fmla="*/ 0 h 52"/>
                  <a:gd name="T2" fmla="*/ 0 w 12"/>
                  <a:gd name="T3" fmla="*/ 52 h 52"/>
                  <a:gd name="T4" fmla="*/ 1 w 12"/>
                  <a:gd name="T5" fmla="*/ 51 h 52"/>
                  <a:gd name="T6" fmla="*/ 12 w 12"/>
                  <a:gd name="T7" fmla="*/ 3 h 52"/>
                  <a:gd name="T8" fmla="*/ 12 w 12"/>
                  <a:gd name="T9" fmla="*/ 0 h 52"/>
                </a:gdLst>
                <a:ahLst/>
                <a:cxnLst>
                  <a:cxn ang="0">
                    <a:pos x="T0" y="T1"/>
                  </a:cxn>
                  <a:cxn ang="0">
                    <a:pos x="T2" y="T3"/>
                  </a:cxn>
                  <a:cxn ang="0">
                    <a:pos x="T4" y="T5"/>
                  </a:cxn>
                  <a:cxn ang="0">
                    <a:pos x="T6" y="T7"/>
                  </a:cxn>
                  <a:cxn ang="0">
                    <a:pos x="T8" y="T9"/>
                  </a:cxn>
                </a:cxnLst>
                <a:rect l="0" t="0" r="r" b="b"/>
                <a:pathLst>
                  <a:path w="12" h="52">
                    <a:moveTo>
                      <a:pt x="12" y="0"/>
                    </a:moveTo>
                    <a:cubicBezTo>
                      <a:pt x="8" y="13"/>
                      <a:pt x="4" y="31"/>
                      <a:pt x="0" y="52"/>
                    </a:cubicBezTo>
                    <a:cubicBezTo>
                      <a:pt x="0" y="52"/>
                      <a:pt x="1" y="52"/>
                      <a:pt x="1" y="51"/>
                    </a:cubicBezTo>
                    <a:cubicBezTo>
                      <a:pt x="4" y="36"/>
                      <a:pt x="7" y="20"/>
                      <a:pt x="12" y="3"/>
                    </a:cubicBezTo>
                    <a:cubicBezTo>
                      <a:pt x="12" y="2"/>
                      <a:pt x="12" y="1"/>
                      <a:pt x="12"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6" name="Freeform 3399"/>
              <p:cNvSpPr>
                <a:spLocks/>
              </p:cNvSpPr>
              <p:nvPr/>
            </p:nvSpPr>
            <p:spPr bwMode="auto">
              <a:xfrm>
                <a:off x="1293" y="3438"/>
                <a:ext cx="2"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0" y="2"/>
                    </a:cubicBezTo>
                    <a:cubicBezTo>
                      <a:pt x="0" y="3"/>
                      <a:pt x="0" y="3"/>
                      <a:pt x="0" y="3"/>
                    </a:cubicBezTo>
                    <a:cubicBezTo>
                      <a:pt x="0" y="2"/>
                      <a:pt x="1" y="1"/>
                      <a:pt x="1"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7" name="Freeform 3400"/>
              <p:cNvSpPr>
                <a:spLocks/>
              </p:cNvSpPr>
              <p:nvPr/>
            </p:nvSpPr>
            <p:spPr bwMode="auto">
              <a:xfrm>
                <a:off x="1246" y="3640"/>
                <a:ext cx="0" cy="6"/>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2"/>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8" name="Freeform 3401"/>
              <p:cNvSpPr>
                <a:spLocks noEditPoints="1"/>
              </p:cNvSpPr>
              <p:nvPr/>
            </p:nvSpPr>
            <p:spPr bwMode="auto">
              <a:xfrm>
                <a:off x="1242" y="3644"/>
                <a:ext cx="6" cy="30"/>
              </a:xfrm>
              <a:custGeom>
                <a:avLst/>
                <a:gdLst>
                  <a:gd name="T0" fmla="*/ 1 w 3"/>
                  <a:gd name="T1" fmla="*/ 7 h 14"/>
                  <a:gd name="T2" fmla="*/ 0 w 3"/>
                  <a:gd name="T3" fmla="*/ 12 h 14"/>
                  <a:gd name="T4" fmla="*/ 0 w 3"/>
                  <a:gd name="T5" fmla="*/ 14 h 14"/>
                  <a:gd name="T6" fmla="*/ 1 w 3"/>
                  <a:gd name="T7" fmla="*/ 13 h 14"/>
                  <a:gd name="T8" fmla="*/ 1 w 3"/>
                  <a:gd name="T9" fmla="*/ 9 h 14"/>
                  <a:gd name="T10" fmla="*/ 1 w 3"/>
                  <a:gd name="T11" fmla="*/ 7 h 14"/>
                  <a:gd name="T12" fmla="*/ 2 w 3"/>
                  <a:gd name="T13" fmla="*/ 0 h 14"/>
                  <a:gd name="T14" fmla="*/ 2 w 3"/>
                  <a:gd name="T15" fmla="*/ 1 h 14"/>
                  <a:gd name="T16" fmla="*/ 1 w 3"/>
                  <a:gd name="T17" fmla="*/ 5 h 14"/>
                  <a:gd name="T18" fmla="*/ 1 w 3"/>
                  <a:gd name="T19" fmla="*/ 8 h 14"/>
                  <a:gd name="T20" fmla="*/ 3 w 3"/>
                  <a:gd name="T21" fmla="*/ 1 h 14"/>
                  <a:gd name="T22" fmla="*/ 2 w 3"/>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4">
                    <a:moveTo>
                      <a:pt x="1" y="7"/>
                    </a:moveTo>
                    <a:cubicBezTo>
                      <a:pt x="1" y="9"/>
                      <a:pt x="1" y="10"/>
                      <a:pt x="0" y="12"/>
                    </a:cubicBezTo>
                    <a:cubicBezTo>
                      <a:pt x="0" y="13"/>
                      <a:pt x="0" y="13"/>
                      <a:pt x="0" y="14"/>
                    </a:cubicBezTo>
                    <a:cubicBezTo>
                      <a:pt x="1" y="13"/>
                      <a:pt x="1" y="13"/>
                      <a:pt x="1" y="13"/>
                    </a:cubicBezTo>
                    <a:cubicBezTo>
                      <a:pt x="1" y="12"/>
                      <a:pt x="1" y="10"/>
                      <a:pt x="1" y="9"/>
                    </a:cubicBezTo>
                    <a:cubicBezTo>
                      <a:pt x="1" y="8"/>
                      <a:pt x="1" y="8"/>
                      <a:pt x="1" y="7"/>
                    </a:cubicBezTo>
                    <a:close/>
                    <a:moveTo>
                      <a:pt x="2" y="0"/>
                    </a:moveTo>
                    <a:cubicBezTo>
                      <a:pt x="2" y="1"/>
                      <a:pt x="2" y="1"/>
                      <a:pt x="2" y="1"/>
                    </a:cubicBezTo>
                    <a:cubicBezTo>
                      <a:pt x="2" y="3"/>
                      <a:pt x="2" y="4"/>
                      <a:pt x="1" y="5"/>
                    </a:cubicBezTo>
                    <a:cubicBezTo>
                      <a:pt x="1" y="6"/>
                      <a:pt x="1" y="7"/>
                      <a:pt x="1" y="8"/>
                    </a:cubicBezTo>
                    <a:cubicBezTo>
                      <a:pt x="2" y="6"/>
                      <a:pt x="2" y="4"/>
                      <a:pt x="3" y="1"/>
                    </a:cubicBezTo>
                    <a:cubicBezTo>
                      <a:pt x="3" y="1"/>
                      <a:pt x="2" y="0"/>
                      <a:pt x="2"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9" name="Freeform 3402"/>
              <p:cNvSpPr>
                <a:spLocks/>
              </p:cNvSpPr>
              <p:nvPr/>
            </p:nvSpPr>
            <p:spPr bwMode="auto">
              <a:xfrm>
                <a:off x="1242" y="3672"/>
                <a:ext cx="2" cy="2"/>
              </a:xfrm>
              <a:custGeom>
                <a:avLst/>
                <a:gdLst>
                  <a:gd name="T0" fmla="*/ 2 w 2"/>
                  <a:gd name="T1" fmla="*/ 0 h 2"/>
                  <a:gd name="T2" fmla="*/ 0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2"/>
                    </a:lnTo>
                    <a:lnTo>
                      <a:pt x="2" y="0"/>
                    </a:ln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0" name="Freeform 3403"/>
              <p:cNvSpPr>
                <a:spLocks/>
              </p:cNvSpPr>
              <p:nvPr/>
            </p:nvSpPr>
            <p:spPr bwMode="auto">
              <a:xfrm>
                <a:off x="1242" y="3674"/>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1" name="Freeform 3404"/>
              <p:cNvSpPr>
                <a:spLocks/>
              </p:cNvSpPr>
              <p:nvPr/>
            </p:nvSpPr>
            <p:spPr bwMode="auto">
              <a:xfrm>
                <a:off x="1242" y="3674"/>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2" name="Freeform 3405"/>
              <p:cNvSpPr>
                <a:spLocks/>
              </p:cNvSpPr>
              <p:nvPr/>
            </p:nvSpPr>
            <p:spPr bwMode="auto">
              <a:xfrm>
                <a:off x="1242" y="367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3" name="Freeform 3406"/>
              <p:cNvSpPr>
                <a:spLocks/>
              </p:cNvSpPr>
              <p:nvPr/>
            </p:nvSpPr>
            <p:spPr bwMode="auto">
              <a:xfrm>
                <a:off x="1242" y="3674"/>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4" name="Freeform 3407"/>
              <p:cNvSpPr>
                <a:spLocks/>
              </p:cNvSpPr>
              <p:nvPr/>
            </p:nvSpPr>
            <p:spPr bwMode="auto">
              <a:xfrm>
                <a:off x="1242" y="3676"/>
                <a:ext cx="0" cy="2"/>
              </a:xfrm>
              <a:custGeom>
                <a:avLst/>
                <a:gdLst>
                  <a:gd name="T0" fmla="*/ 0 h 2"/>
                  <a:gd name="T1" fmla="*/ 0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2"/>
                    </a:lnTo>
                    <a:lnTo>
                      <a:pt x="0" y="0"/>
                    </a:ln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5" name="Rectangle 3408"/>
              <p:cNvSpPr>
                <a:spLocks noChangeArrowheads="1"/>
              </p:cNvSpPr>
              <p:nvPr/>
            </p:nvSpPr>
            <p:spPr bwMode="auto">
              <a:xfrm>
                <a:off x="1242" y="3674"/>
                <a:ext cx="1" cy="2"/>
              </a:xfrm>
              <a:prstGeom prst="rect">
                <a:avLst/>
              </a:prstGeom>
              <a:solidFill>
                <a:srgbClr val="A44E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6" name="Freeform 3409"/>
              <p:cNvSpPr>
                <a:spLocks/>
              </p:cNvSpPr>
              <p:nvPr/>
            </p:nvSpPr>
            <p:spPr bwMode="auto">
              <a:xfrm>
                <a:off x="1240" y="3678"/>
                <a:ext cx="2" cy="13"/>
              </a:xfrm>
              <a:custGeom>
                <a:avLst/>
                <a:gdLst>
                  <a:gd name="T0" fmla="*/ 1 w 1"/>
                  <a:gd name="T1" fmla="*/ 0 h 6"/>
                  <a:gd name="T2" fmla="*/ 1 w 1"/>
                  <a:gd name="T3" fmla="*/ 2 h 6"/>
                  <a:gd name="T4" fmla="*/ 0 w 1"/>
                  <a:gd name="T5" fmla="*/ 4 h 6"/>
                  <a:gd name="T6" fmla="*/ 1 w 1"/>
                  <a:gd name="T7" fmla="*/ 6 h 6"/>
                  <a:gd name="T8" fmla="*/ 1 w 1"/>
                  <a:gd name="T9" fmla="*/ 1 h 6"/>
                  <a:gd name="T10" fmla="*/ 1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1" y="0"/>
                    </a:moveTo>
                    <a:cubicBezTo>
                      <a:pt x="1" y="1"/>
                      <a:pt x="1" y="1"/>
                      <a:pt x="1" y="2"/>
                    </a:cubicBezTo>
                    <a:cubicBezTo>
                      <a:pt x="1" y="2"/>
                      <a:pt x="1" y="3"/>
                      <a:pt x="0" y="4"/>
                    </a:cubicBezTo>
                    <a:cubicBezTo>
                      <a:pt x="0" y="4"/>
                      <a:pt x="0" y="5"/>
                      <a:pt x="1" y="6"/>
                    </a:cubicBezTo>
                    <a:cubicBezTo>
                      <a:pt x="1" y="4"/>
                      <a:pt x="1" y="3"/>
                      <a:pt x="1" y="1"/>
                    </a:cubicBezTo>
                    <a:lnTo>
                      <a:pt x="1" y="0"/>
                    </a:ln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7" name="Freeform 3410"/>
              <p:cNvSpPr>
                <a:spLocks/>
              </p:cNvSpPr>
              <p:nvPr/>
            </p:nvSpPr>
            <p:spPr bwMode="auto">
              <a:xfrm>
                <a:off x="1242" y="367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8" name="Freeform 3411"/>
              <p:cNvSpPr>
                <a:spLocks/>
              </p:cNvSpPr>
              <p:nvPr/>
            </p:nvSpPr>
            <p:spPr bwMode="auto">
              <a:xfrm>
                <a:off x="1242" y="3676"/>
                <a:ext cx="0" cy="6"/>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2"/>
                      <a:pt x="0" y="3"/>
                    </a:cubicBezTo>
                    <a:cubicBezTo>
                      <a:pt x="0" y="2"/>
                      <a:pt x="0" y="2"/>
                      <a:pt x="0" y="1"/>
                    </a:cubicBezTo>
                    <a:lnTo>
                      <a:pt x="0" y="0"/>
                    </a:ln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9" name="Freeform 3412"/>
              <p:cNvSpPr>
                <a:spLocks/>
              </p:cNvSpPr>
              <p:nvPr/>
            </p:nvSpPr>
            <p:spPr bwMode="auto">
              <a:xfrm>
                <a:off x="1237" y="3695"/>
                <a:ext cx="3" cy="13"/>
              </a:xfrm>
              <a:custGeom>
                <a:avLst/>
                <a:gdLst>
                  <a:gd name="T0" fmla="*/ 1 w 1"/>
                  <a:gd name="T1" fmla="*/ 0 h 6"/>
                  <a:gd name="T2" fmla="*/ 1 w 1"/>
                  <a:gd name="T3" fmla="*/ 1 h 6"/>
                  <a:gd name="T4" fmla="*/ 0 w 1"/>
                  <a:gd name="T5" fmla="*/ 5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1" y="1"/>
                      <a:pt x="1" y="1"/>
                    </a:cubicBezTo>
                    <a:cubicBezTo>
                      <a:pt x="1" y="2"/>
                      <a:pt x="1" y="3"/>
                      <a:pt x="0" y="5"/>
                    </a:cubicBezTo>
                    <a:cubicBezTo>
                      <a:pt x="0" y="5"/>
                      <a:pt x="0" y="5"/>
                      <a:pt x="0" y="6"/>
                    </a:cubicBezTo>
                    <a:cubicBezTo>
                      <a:pt x="1" y="4"/>
                      <a:pt x="1"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0" name="Freeform 3413"/>
              <p:cNvSpPr>
                <a:spLocks/>
              </p:cNvSpPr>
              <p:nvPr/>
            </p:nvSpPr>
            <p:spPr bwMode="auto">
              <a:xfrm>
                <a:off x="1240" y="3689"/>
                <a:ext cx="0" cy="8"/>
              </a:xfrm>
              <a:custGeom>
                <a:avLst/>
                <a:gdLst>
                  <a:gd name="T0" fmla="*/ 0 h 4"/>
                  <a:gd name="T1" fmla="*/ 4 h 4"/>
                  <a:gd name="T2" fmla="*/ 3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3"/>
                      <a:pt x="0" y="4"/>
                    </a:cubicBezTo>
                    <a:cubicBezTo>
                      <a:pt x="0" y="4"/>
                      <a:pt x="0" y="3"/>
                      <a:pt x="0" y="3"/>
                    </a:cubicBezTo>
                    <a:cubicBezTo>
                      <a:pt x="0" y="2"/>
                      <a:pt x="0" y="2"/>
                      <a:pt x="0" y="1"/>
                    </a:cubicBezTo>
                    <a:cubicBezTo>
                      <a:pt x="0" y="1"/>
                      <a:pt x="0" y="0"/>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1" name="Freeform 3414"/>
              <p:cNvSpPr>
                <a:spLocks/>
              </p:cNvSpPr>
              <p:nvPr/>
            </p:nvSpPr>
            <p:spPr bwMode="auto">
              <a:xfrm>
                <a:off x="1237" y="3706"/>
                <a:ext cx="0" cy="8"/>
              </a:xfrm>
              <a:custGeom>
                <a:avLst/>
                <a:gdLst>
                  <a:gd name="T0" fmla="*/ 0 h 4"/>
                  <a:gd name="T1" fmla="*/ 4 h 4"/>
                  <a:gd name="T2" fmla="*/ 3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4"/>
                    </a:cubicBezTo>
                    <a:cubicBezTo>
                      <a:pt x="0" y="3"/>
                      <a:pt x="0" y="3"/>
                      <a:pt x="0" y="3"/>
                    </a:cubicBezTo>
                    <a:cubicBezTo>
                      <a:pt x="0" y="2"/>
                      <a:pt x="0" y="2"/>
                      <a:pt x="0" y="1"/>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2" name="Freeform 3415"/>
              <p:cNvSpPr>
                <a:spLocks noEditPoints="1"/>
              </p:cNvSpPr>
              <p:nvPr/>
            </p:nvSpPr>
            <p:spPr bwMode="auto">
              <a:xfrm>
                <a:off x="1235" y="3712"/>
                <a:ext cx="2" cy="21"/>
              </a:xfrm>
              <a:custGeom>
                <a:avLst/>
                <a:gdLst>
                  <a:gd name="T0" fmla="*/ 0 w 1"/>
                  <a:gd name="T1" fmla="*/ 7 h 10"/>
                  <a:gd name="T2" fmla="*/ 0 w 1"/>
                  <a:gd name="T3" fmla="*/ 10 h 10"/>
                  <a:gd name="T4" fmla="*/ 0 w 1"/>
                  <a:gd name="T5" fmla="*/ 7 h 10"/>
                  <a:gd name="T6" fmla="*/ 1 w 1"/>
                  <a:gd name="T7" fmla="*/ 0 h 10"/>
                  <a:gd name="T8" fmla="*/ 1 w 1"/>
                  <a:gd name="T9" fmla="*/ 1 h 10"/>
                  <a:gd name="T10" fmla="*/ 0 w 1"/>
                  <a:gd name="T11" fmla="*/ 7 h 10"/>
                  <a:gd name="T12" fmla="*/ 0 w 1"/>
                  <a:gd name="T13" fmla="*/ 7 h 10"/>
                  <a:gd name="T14" fmla="*/ 1 w 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0" y="7"/>
                    </a:moveTo>
                    <a:cubicBezTo>
                      <a:pt x="0" y="8"/>
                      <a:pt x="0" y="9"/>
                      <a:pt x="0" y="10"/>
                    </a:cubicBezTo>
                    <a:cubicBezTo>
                      <a:pt x="0" y="10"/>
                      <a:pt x="0" y="9"/>
                      <a:pt x="0" y="7"/>
                    </a:cubicBezTo>
                    <a:close/>
                    <a:moveTo>
                      <a:pt x="1" y="0"/>
                    </a:moveTo>
                    <a:cubicBezTo>
                      <a:pt x="1" y="1"/>
                      <a:pt x="1" y="1"/>
                      <a:pt x="1" y="1"/>
                    </a:cubicBezTo>
                    <a:cubicBezTo>
                      <a:pt x="1" y="3"/>
                      <a:pt x="1" y="5"/>
                      <a:pt x="0" y="7"/>
                    </a:cubicBezTo>
                    <a:cubicBezTo>
                      <a:pt x="0" y="7"/>
                      <a:pt x="0" y="7"/>
                      <a:pt x="0" y="7"/>
                    </a:cubicBezTo>
                    <a:cubicBezTo>
                      <a:pt x="1" y="5"/>
                      <a:pt x="1" y="3"/>
                      <a:pt x="1"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3" name="Freeform 3416"/>
              <p:cNvSpPr>
                <a:spLocks/>
              </p:cNvSpPr>
              <p:nvPr/>
            </p:nvSpPr>
            <p:spPr bwMode="auto">
              <a:xfrm>
                <a:off x="1240" y="3687"/>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2"/>
                      <a:pt x="0" y="2"/>
                    </a:cubicBezTo>
                    <a:cubicBezTo>
                      <a:pt x="1" y="2"/>
                      <a:pt x="1" y="2"/>
                      <a:pt x="1" y="2"/>
                    </a:cubicBezTo>
                    <a:cubicBezTo>
                      <a:pt x="0" y="1"/>
                      <a:pt x="0" y="0"/>
                      <a:pt x="0" y="0"/>
                    </a:cubicBezTo>
                    <a:close/>
                  </a:path>
                </a:pathLst>
              </a:custGeom>
              <a:solidFill>
                <a:srgbClr val="A4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4" name="Freeform 3417"/>
              <p:cNvSpPr>
                <a:spLocks/>
              </p:cNvSpPr>
              <p:nvPr/>
            </p:nvSpPr>
            <p:spPr bwMode="auto">
              <a:xfrm>
                <a:off x="1242" y="3670"/>
                <a:ext cx="0" cy="4"/>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2"/>
                    </a:cubicBezTo>
                    <a:cubicBezTo>
                      <a:pt x="0" y="2"/>
                      <a:pt x="0" y="2"/>
                      <a:pt x="0" y="2"/>
                    </a:cubicBezTo>
                    <a:cubicBezTo>
                      <a:pt x="0" y="2"/>
                      <a:pt x="0" y="2"/>
                      <a:pt x="0" y="2"/>
                    </a:cubicBezTo>
                    <a:cubicBezTo>
                      <a:pt x="0" y="1"/>
                      <a:pt x="0" y="1"/>
                      <a:pt x="0" y="0"/>
                    </a:cubicBezTo>
                    <a:close/>
                  </a:path>
                </a:pathLst>
              </a:custGeom>
              <a:solidFill>
                <a:srgbClr val="A0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5" name="Freeform 3418"/>
              <p:cNvSpPr>
                <a:spLocks/>
              </p:cNvSpPr>
              <p:nvPr/>
            </p:nvSpPr>
            <p:spPr bwMode="auto">
              <a:xfrm>
                <a:off x="1242" y="3674"/>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8F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6" name="Freeform 3419"/>
              <p:cNvSpPr>
                <a:spLocks/>
              </p:cNvSpPr>
              <p:nvPr/>
            </p:nvSpPr>
            <p:spPr bwMode="auto">
              <a:xfrm>
                <a:off x="1242" y="3674"/>
                <a:ext cx="2" cy="4"/>
              </a:xfrm>
              <a:custGeom>
                <a:avLst/>
                <a:gdLst>
                  <a:gd name="T0" fmla="*/ 0 w 2"/>
                  <a:gd name="T1" fmla="*/ 0 h 4"/>
                  <a:gd name="T2" fmla="*/ 0 w 2"/>
                  <a:gd name="T3" fmla="*/ 2 h 4"/>
                  <a:gd name="T4" fmla="*/ 0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0" y="4"/>
                    </a:lnTo>
                    <a:lnTo>
                      <a:pt x="2" y="2"/>
                    </a:lnTo>
                    <a:lnTo>
                      <a:pt x="0" y="0"/>
                    </a:lnTo>
                    <a:close/>
                  </a:path>
                </a:pathLst>
              </a:custGeom>
              <a:solidFill>
                <a:srgbClr val="863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7" name="Freeform 3420"/>
              <p:cNvSpPr>
                <a:spLocks/>
              </p:cNvSpPr>
              <p:nvPr/>
            </p:nvSpPr>
            <p:spPr bwMode="auto">
              <a:xfrm>
                <a:off x="1244" y="3655"/>
                <a:ext cx="0" cy="8"/>
              </a:xfrm>
              <a:custGeom>
                <a:avLst/>
                <a:gdLst>
                  <a:gd name="T0" fmla="*/ 0 h 4"/>
                  <a:gd name="T1" fmla="*/ 2 h 4"/>
                  <a:gd name="T2" fmla="*/ 4 h 4"/>
                  <a:gd name="T3" fmla="*/ 3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2"/>
                    </a:cubicBezTo>
                    <a:cubicBezTo>
                      <a:pt x="0" y="3"/>
                      <a:pt x="0" y="3"/>
                      <a:pt x="0" y="4"/>
                    </a:cubicBezTo>
                    <a:cubicBezTo>
                      <a:pt x="0" y="4"/>
                      <a:pt x="0" y="4"/>
                      <a:pt x="0" y="3"/>
                    </a:cubicBezTo>
                    <a:cubicBezTo>
                      <a:pt x="0" y="2"/>
                      <a:pt x="0" y="1"/>
                      <a:pt x="0"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7" name="Group 3622"/>
            <p:cNvGrpSpPr>
              <a:grpSpLocks/>
            </p:cNvGrpSpPr>
            <p:nvPr/>
          </p:nvGrpSpPr>
          <p:grpSpPr bwMode="auto">
            <a:xfrm>
              <a:off x="1960563" y="5367338"/>
              <a:ext cx="166688" cy="768350"/>
              <a:chOff x="1235" y="3381"/>
              <a:chExt cx="105" cy="484"/>
            </a:xfrm>
          </p:grpSpPr>
          <p:sp>
            <p:nvSpPr>
              <p:cNvPr id="2758" name="Freeform 3422"/>
              <p:cNvSpPr>
                <a:spLocks/>
              </p:cNvSpPr>
              <p:nvPr/>
            </p:nvSpPr>
            <p:spPr bwMode="auto">
              <a:xfrm>
                <a:off x="1237" y="3706"/>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0"/>
                      <a:pt x="0" y="0"/>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9" name="Freeform 3423"/>
              <p:cNvSpPr>
                <a:spLocks/>
              </p:cNvSpPr>
              <p:nvPr/>
            </p:nvSpPr>
            <p:spPr bwMode="auto">
              <a:xfrm>
                <a:off x="1246" y="3636"/>
                <a:ext cx="2" cy="8"/>
              </a:xfrm>
              <a:custGeom>
                <a:avLst/>
                <a:gdLst>
                  <a:gd name="T0" fmla="*/ 1 w 1"/>
                  <a:gd name="T1" fmla="*/ 0 h 4"/>
                  <a:gd name="T2" fmla="*/ 0 w 1"/>
                  <a:gd name="T3" fmla="*/ 2 h 4"/>
                  <a:gd name="T4" fmla="*/ 0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0" y="2"/>
                      <a:pt x="0" y="2"/>
                    </a:cubicBezTo>
                    <a:cubicBezTo>
                      <a:pt x="0" y="3"/>
                      <a:pt x="0" y="4"/>
                      <a:pt x="0" y="4"/>
                    </a:cubicBezTo>
                    <a:cubicBezTo>
                      <a:pt x="1" y="3"/>
                      <a:pt x="1" y="3"/>
                      <a:pt x="1" y="3"/>
                    </a:cubicBezTo>
                    <a:cubicBezTo>
                      <a:pt x="1" y="2"/>
                      <a:pt x="1" y="1"/>
                      <a:pt x="1"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0" name="Freeform 3424"/>
              <p:cNvSpPr>
                <a:spLocks/>
              </p:cNvSpPr>
              <p:nvPr/>
            </p:nvSpPr>
            <p:spPr bwMode="auto">
              <a:xfrm>
                <a:off x="1246" y="3642"/>
                <a:ext cx="2" cy="4"/>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1" y="2"/>
                      <a:pt x="1" y="2"/>
                    </a:cubicBezTo>
                    <a:cubicBezTo>
                      <a:pt x="1" y="2"/>
                      <a:pt x="1" y="1"/>
                      <a:pt x="1" y="0"/>
                    </a:cubicBezTo>
                    <a:close/>
                  </a:path>
                </a:pathLst>
              </a:custGeom>
              <a:solidFill>
                <a:srgbClr val="AF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1" name="Rectangle 3425"/>
              <p:cNvSpPr>
                <a:spLocks noChangeArrowheads="1"/>
              </p:cNvSpPr>
              <p:nvPr/>
            </p:nvSpPr>
            <p:spPr bwMode="auto">
              <a:xfrm>
                <a:off x="1242" y="3674"/>
                <a:ext cx="1" cy="2"/>
              </a:xfrm>
              <a:prstGeom prst="rect">
                <a:avLst/>
              </a:prstGeom>
              <a:solidFill>
                <a:srgbClr val="B058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2" name="Rectangle 3426"/>
              <p:cNvSpPr>
                <a:spLocks noChangeArrowheads="1"/>
              </p:cNvSpPr>
              <p:nvPr/>
            </p:nvSpPr>
            <p:spPr bwMode="auto">
              <a:xfrm>
                <a:off x="1242" y="3678"/>
                <a:ext cx="1" cy="2"/>
              </a:xfrm>
              <a:prstGeom prst="rect">
                <a:avLst/>
              </a:prstGeom>
              <a:solidFill>
                <a:srgbClr val="A853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3" name="Rectangle 3427"/>
              <p:cNvSpPr>
                <a:spLocks noChangeArrowheads="1"/>
              </p:cNvSpPr>
              <p:nvPr/>
            </p:nvSpPr>
            <p:spPr bwMode="auto">
              <a:xfrm>
                <a:off x="1242" y="3676"/>
                <a:ext cx="1" cy="1"/>
              </a:xfrm>
              <a:prstGeom prst="rect">
                <a:avLst/>
              </a:prstGeom>
              <a:solidFill>
                <a:srgbClr val="A14F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4" name="Rectangle 3428"/>
              <p:cNvSpPr>
                <a:spLocks noChangeArrowheads="1"/>
              </p:cNvSpPr>
              <p:nvPr/>
            </p:nvSpPr>
            <p:spPr bwMode="auto">
              <a:xfrm>
                <a:off x="1242" y="3676"/>
                <a:ext cx="1" cy="2"/>
              </a:xfrm>
              <a:prstGeom prst="rect">
                <a:avLst/>
              </a:prstGeom>
              <a:solidFill>
                <a:srgbClr val="9A49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5" name="Rectangle 3429"/>
              <p:cNvSpPr>
                <a:spLocks noChangeArrowheads="1"/>
              </p:cNvSpPr>
              <p:nvPr/>
            </p:nvSpPr>
            <p:spPr bwMode="auto">
              <a:xfrm>
                <a:off x="1235" y="3727"/>
                <a:ext cx="1" cy="1"/>
              </a:xfrm>
              <a:prstGeom prst="rect">
                <a:avLst/>
              </a:prstGeom>
              <a:solidFill>
                <a:srgbClr val="AF5D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6" name="Freeform 3430"/>
              <p:cNvSpPr>
                <a:spLocks noEditPoints="1"/>
              </p:cNvSpPr>
              <p:nvPr/>
            </p:nvSpPr>
            <p:spPr bwMode="auto">
              <a:xfrm>
                <a:off x="1257" y="3487"/>
                <a:ext cx="29" cy="136"/>
              </a:xfrm>
              <a:custGeom>
                <a:avLst/>
                <a:gdLst>
                  <a:gd name="T0" fmla="*/ 5 w 14"/>
                  <a:gd name="T1" fmla="*/ 41 h 64"/>
                  <a:gd name="T2" fmla="*/ 3 w 14"/>
                  <a:gd name="T3" fmla="*/ 47 h 64"/>
                  <a:gd name="T4" fmla="*/ 0 w 14"/>
                  <a:gd name="T5" fmla="*/ 64 h 64"/>
                  <a:gd name="T6" fmla="*/ 0 w 14"/>
                  <a:gd name="T7" fmla="*/ 63 h 64"/>
                  <a:gd name="T8" fmla="*/ 5 w 14"/>
                  <a:gd name="T9" fmla="*/ 41 h 64"/>
                  <a:gd name="T10" fmla="*/ 14 w 14"/>
                  <a:gd name="T11" fmla="*/ 0 h 64"/>
                  <a:gd name="T12" fmla="*/ 9 w 14"/>
                  <a:gd name="T13" fmla="*/ 18 h 64"/>
                  <a:gd name="T14" fmla="*/ 8 w 14"/>
                  <a:gd name="T15" fmla="*/ 25 h 64"/>
                  <a:gd name="T16" fmla="*/ 14 w 14"/>
                  <a:gd name="T17" fmla="*/ 2 h 64"/>
                  <a:gd name="T18" fmla="*/ 14 w 14"/>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64">
                    <a:moveTo>
                      <a:pt x="5" y="41"/>
                    </a:moveTo>
                    <a:cubicBezTo>
                      <a:pt x="4" y="43"/>
                      <a:pt x="4" y="45"/>
                      <a:pt x="3" y="47"/>
                    </a:cubicBezTo>
                    <a:cubicBezTo>
                      <a:pt x="2" y="52"/>
                      <a:pt x="1" y="58"/>
                      <a:pt x="0" y="64"/>
                    </a:cubicBezTo>
                    <a:cubicBezTo>
                      <a:pt x="0" y="63"/>
                      <a:pt x="0" y="63"/>
                      <a:pt x="0" y="63"/>
                    </a:cubicBezTo>
                    <a:cubicBezTo>
                      <a:pt x="2" y="57"/>
                      <a:pt x="3" y="49"/>
                      <a:pt x="5" y="41"/>
                    </a:cubicBezTo>
                    <a:close/>
                    <a:moveTo>
                      <a:pt x="14" y="0"/>
                    </a:moveTo>
                    <a:cubicBezTo>
                      <a:pt x="13" y="5"/>
                      <a:pt x="11" y="11"/>
                      <a:pt x="9" y="18"/>
                    </a:cubicBezTo>
                    <a:cubicBezTo>
                      <a:pt x="9" y="20"/>
                      <a:pt x="9" y="22"/>
                      <a:pt x="8" y="25"/>
                    </a:cubicBezTo>
                    <a:cubicBezTo>
                      <a:pt x="10" y="17"/>
                      <a:pt x="12" y="10"/>
                      <a:pt x="14" y="2"/>
                    </a:cubicBezTo>
                    <a:cubicBezTo>
                      <a:pt x="14" y="1"/>
                      <a:pt x="14" y="1"/>
                      <a:pt x="14"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7" name="Freeform 3431"/>
              <p:cNvSpPr>
                <a:spLocks noEditPoints="1"/>
              </p:cNvSpPr>
              <p:nvPr/>
            </p:nvSpPr>
            <p:spPr bwMode="auto">
              <a:xfrm>
                <a:off x="1252" y="3470"/>
                <a:ext cx="41" cy="176"/>
              </a:xfrm>
              <a:custGeom>
                <a:avLst/>
                <a:gdLst>
                  <a:gd name="T0" fmla="*/ 2 w 19"/>
                  <a:gd name="T1" fmla="*/ 71 h 83"/>
                  <a:gd name="T2" fmla="*/ 2 w 19"/>
                  <a:gd name="T3" fmla="*/ 72 h 83"/>
                  <a:gd name="T4" fmla="*/ 0 w 19"/>
                  <a:gd name="T5" fmla="*/ 83 h 83"/>
                  <a:gd name="T6" fmla="*/ 0 w 19"/>
                  <a:gd name="T7" fmla="*/ 83 h 83"/>
                  <a:gd name="T8" fmla="*/ 2 w 19"/>
                  <a:gd name="T9" fmla="*/ 71 h 83"/>
                  <a:gd name="T10" fmla="*/ 19 w 19"/>
                  <a:gd name="T11" fmla="*/ 0 h 83"/>
                  <a:gd name="T12" fmla="*/ 16 w 19"/>
                  <a:gd name="T13" fmla="*/ 8 h 83"/>
                  <a:gd name="T14" fmla="*/ 16 w 19"/>
                  <a:gd name="T15" fmla="*/ 10 h 83"/>
                  <a:gd name="T16" fmla="*/ 19 w 19"/>
                  <a:gd name="T17" fmla="*/ 1 h 83"/>
                  <a:gd name="T18" fmla="*/ 19 w 19"/>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83">
                    <a:moveTo>
                      <a:pt x="2" y="71"/>
                    </a:moveTo>
                    <a:cubicBezTo>
                      <a:pt x="2" y="71"/>
                      <a:pt x="2" y="71"/>
                      <a:pt x="2" y="72"/>
                    </a:cubicBezTo>
                    <a:cubicBezTo>
                      <a:pt x="1" y="75"/>
                      <a:pt x="1" y="79"/>
                      <a:pt x="0" y="83"/>
                    </a:cubicBezTo>
                    <a:cubicBezTo>
                      <a:pt x="0" y="83"/>
                      <a:pt x="0" y="83"/>
                      <a:pt x="0" y="83"/>
                    </a:cubicBezTo>
                    <a:cubicBezTo>
                      <a:pt x="1" y="81"/>
                      <a:pt x="1" y="76"/>
                      <a:pt x="2" y="71"/>
                    </a:cubicBezTo>
                    <a:close/>
                    <a:moveTo>
                      <a:pt x="19" y="0"/>
                    </a:moveTo>
                    <a:cubicBezTo>
                      <a:pt x="18" y="2"/>
                      <a:pt x="17" y="5"/>
                      <a:pt x="16" y="8"/>
                    </a:cubicBezTo>
                    <a:cubicBezTo>
                      <a:pt x="16" y="9"/>
                      <a:pt x="16" y="9"/>
                      <a:pt x="16" y="10"/>
                    </a:cubicBezTo>
                    <a:cubicBezTo>
                      <a:pt x="17" y="7"/>
                      <a:pt x="18" y="4"/>
                      <a:pt x="19" y="1"/>
                    </a:cubicBezTo>
                    <a:lnTo>
                      <a:pt x="19" y="0"/>
                    </a:ln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8" name="Freeform 3432"/>
              <p:cNvSpPr>
                <a:spLocks/>
              </p:cNvSpPr>
              <p:nvPr/>
            </p:nvSpPr>
            <p:spPr bwMode="auto">
              <a:xfrm>
                <a:off x="1252" y="3646"/>
                <a:ext cx="0" cy="5"/>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1"/>
                      <a:pt x="0" y="1"/>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9" name="Freeform 3433"/>
              <p:cNvSpPr>
                <a:spLocks/>
              </p:cNvSpPr>
              <p:nvPr/>
            </p:nvSpPr>
            <p:spPr bwMode="auto">
              <a:xfrm>
                <a:off x="1263" y="3525"/>
                <a:ext cx="13" cy="62"/>
              </a:xfrm>
              <a:custGeom>
                <a:avLst/>
                <a:gdLst>
                  <a:gd name="T0" fmla="*/ 6 w 6"/>
                  <a:gd name="T1" fmla="*/ 0 h 29"/>
                  <a:gd name="T2" fmla="*/ 0 w 6"/>
                  <a:gd name="T3" fmla="*/ 29 h 29"/>
                  <a:gd name="T4" fmla="*/ 2 w 6"/>
                  <a:gd name="T5" fmla="*/ 23 h 29"/>
                  <a:gd name="T6" fmla="*/ 5 w 6"/>
                  <a:gd name="T7" fmla="*/ 7 h 29"/>
                  <a:gd name="T8" fmla="*/ 6 w 6"/>
                  <a:gd name="T9" fmla="*/ 0 h 29"/>
                </a:gdLst>
                <a:ahLst/>
                <a:cxnLst>
                  <a:cxn ang="0">
                    <a:pos x="T0" y="T1"/>
                  </a:cxn>
                  <a:cxn ang="0">
                    <a:pos x="T2" y="T3"/>
                  </a:cxn>
                  <a:cxn ang="0">
                    <a:pos x="T4" y="T5"/>
                  </a:cxn>
                  <a:cxn ang="0">
                    <a:pos x="T6" y="T7"/>
                  </a:cxn>
                  <a:cxn ang="0">
                    <a:pos x="T8" y="T9"/>
                  </a:cxn>
                </a:cxnLst>
                <a:rect l="0" t="0" r="r" b="b"/>
                <a:pathLst>
                  <a:path w="6" h="29">
                    <a:moveTo>
                      <a:pt x="6" y="0"/>
                    </a:moveTo>
                    <a:cubicBezTo>
                      <a:pt x="4" y="8"/>
                      <a:pt x="2" y="18"/>
                      <a:pt x="0" y="29"/>
                    </a:cubicBezTo>
                    <a:cubicBezTo>
                      <a:pt x="1" y="27"/>
                      <a:pt x="1" y="25"/>
                      <a:pt x="2" y="23"/>
                    </a:cubicBezTo>
                    <a:cubicBezTo>
                      <a:pt x="3" y="18"/>
                      <a:pt x="4" y="12"/>
                      <a:pt x="5" y="7"/>
                    </a:cubicBezTo>
                    <a:cubicBezTo>
                      <a:pt x="6" y="4"/>
                      <a:pt x="6" y="2"/>
                      <a:pt x="6"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0" name="Freeform 3434"/>
              <p:cNvSpPr>
                <a:spLocks/>
              </p:cNvSpPr>
              <p:nvPr/>
            </p:nvSpPr>
            <p:spPr bwMode="auto">
              <a:xfrm>
                <a:off x="1293" y="3463"/>
                <a:ext cx="2" cy="9"/>
              </a:xfrm>
              <a:custGeom>
                <a:avLst/>
                <a:gdLst>
                  <a:gd name="T0" fmla="*/ 1 w 1"/>
                  <a:gd name="T1" fmla="*/ 0 h 4"/>
                  <a:gd name="T2" fmla="*/ 0 w 1"/>
                  <a:gd name="T3" fmla="*/ 3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0"/>
                      <a:pt x="1" y="1"/>
                      <a:pt x="0" y="3"/>
                    </a:cubicBezTo>
                    <a:cubicBezTo>
                      <a:pt x="0" y="4"/>
                      <a:pt x="0" y="4"/>
                      <a:pt x="0" y="4"/>
                    </a:cubicBezTo>
                    <a:cubicBezTo>
                      <a:pt x="0" y="2"/>
                      <a:pt x="1" y="1"/>
                      <a:pt x="1"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1" name="Freeform 3435"/>
              <p:cNvSpPr>
                <a:spLocks/>
              </p:cNvSpPr>
              <p:nvPr/>
            </p:nvSpPr>
            <p:spPr bwMode="auto">
              <a:xfrm>
                <a:off x="1252" y="3648"/>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2"/>
                      <a:pt x="0" y="1"/>
                      <a:pt x="0" y="0"/>
                    </a:cubicBez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2" name="Freeform 3436"/>
              <p:cNvSpPr>
                <a:spLocks/>
              </p:cNvSpPr>
              <p:nvPr/>
            </p:nvSpPr>
            <p:spPr bwMode="auto">
              <a:xfrm>
                <a:off x="1271" y="3523"/>
                <a:ext cx="15" cy="64"/>
              </a:xfrm>
              <a:custGeom>
                <a:avLst/>
                <a:gdLst>
                  <a:gd name="T0" fmla="*/ 7 w 7"/>
                  <a:gd name="T1" fmla="*/ 0 h 30"/>
                  <a:gd name="T2" fmla="*/ 0 w 7"/>
                  <a:gd name="T3" fmla="*/ 30 h 30"/>
                  <a:gd name="T4" fmla="*/ 1 w 7"/>
                  <a:gd name="T5" fmla="*/ 27 h 30"/>
                  <a:gd name="T6" fmla="*/ 7 w 7"/>
                  <a:gd name="T7" fmla="*/ 3 h 30"/>
                  <a:gd name="T8" fmla="*/ 7 w 7"/>
                  <a:gd name="T9" fmla="*/ 0 h 30"/>
                </a:gdLst>
                <a:ahLst/>
                <a:cxnLst>
                  <a:cxn ang="0">
                    <a:pos x="T0" y="T1"/>
                  </a:cxn>
                  <a:cxn ang="0">
                    <a:pos x="T2" y="T3"/>
                  </a:cxn>
                  <a:cxn ang="0">
                    <a:pos x="T4" y="T5"/>
                  </a:cxn>
                  <a:cxn ang="0">
                    <a:pos x="T6" y="T7"/>
                  </a:cxn>
                  <a:cxn ang="0">
                    <a:pos x="T8" y="T9"/>
                  </a:cxn>
                </a:cxnLst>
                <a:rect l="0" t="0" r="r" b="b"/>
                <a:pathLst>
                  <a:path w="7" h="30">
                    <a:moveTo>
                      <a:pt x="7" y="0"/>
                    </a:moveTo>
                    <a:cubicBezTo>
                      <a:pt x="5" y="7"/>
                      <a:pt x="3" y="17"/>
                      <a:pt x="0" y="30"/>
                    </a:cubicBezTo>
                    <a:cubicBezTo>
                      <a:pt x="1" y="29"/>
                      <a:pt x="1" y="28"/>
                      <a:pt x="1" y="27"/>
                    </a:cubicBezTo>
                    <a:cubicBezTo>
                      <a:pt x="3" y="21"/>
                      <a:pt x="5" y="12"/>
                      <a:pt x="7" y="3"/>
                    </a:cubicBezTo>
                    <a:cubicBezTo>
                      <a:pt x="7" y="2"/>
                      <a:pt x="7" y="1"/>
                      <a:pt x="7"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3" name="Freeform 3437"/>
              <p:cNvSpPr>
                <a:spLocks noEditPoints="1"/>
              </p:cNvSpPr>
              <p:nvPr/>
            </p:nvSpPr>
            <p:spPr bwMode="auto">
              <a:xfrm>
                <a:off x="1269" y="3502"/>
                <a:ext cx="24" cy="100"/>
              </a:xfrm>
              <a:custGeom>
                <a:avLst/>
                <a:gdLst>
                  <a:gd name="T0" fmla="*/ 2 w 11"/>
                  <a:gd name="T1" fmla="*/ 37 h 47"/>
                  <a:gd name="T2" fmla="*/ 1 w 11"/>
                  <a:gd name="T3" fmla="*/ 40 h 47"/>
                  <a:gd name="T4" fmla="*/ 0 w 11"/>
                  <a:gd name="T5" fmla="*/ 47 h 47"/>
                  <a:gd name="T6" fmla="*/ 2 w 11"/>
                  <a:gd name="T7" fmla="*/ 37 h 47"/>
                  <a:gd name="T8" fmla="*/ 11 w 11"/>
                  <a:gd name="T9" fmla="*/ 0 h 47"/>
                  <a:gd name="T10" fmla="*/ 8 w 11"/>
                  <a:gd name="T11" fmla="*/ 10 h 47"/>
                  <a:gd name="T12" fmla="*/ 8 w 11"/>
                  <a:gd name="T13" fmla="*/ 13 h 47"/>
                  <a:gd name="T14" fmla="*/ 11 w 11"/>
                  <a:gd name="T15" fmla="*/ 2 h 47"/>
                  <a:gd name="T16" fmla="*/ 11 w 1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7">
                    <a:moveTo>
                      <a:pt x="2" y="37"/>
                    </a:moveTo>
                    <a:cubicBezTo>
                      <a:pt x="2" y="38"/>
                      <a:pt x="2" y="39"/>
                      <a:pt x="1" y="40"/>
                    </a:cubicBezTo>
                    <a:cubicBezTo>
                      <a:pt x="1" y="42"/>
                      <a:pt x="1" y="45"/>
                      <a:pt x="0" y="47"/>
                    </a:cubicBezTo>
                    <a:cubicBezTo>
                      <a:pt x="0" y="47"/>
                      <a:pt x="1" y="43"/>
                      <a:pt x="2" y="37"/>
                    </a:cubicBezTo>
                    <a:close/>
                    <a:moveTo>
                      <a:pt x="11" y="0"/>
                    </a:moveTo>
                    <a:cubicBezTo>
                      <a:pt x="10" y="3"/>
                      <a:pt x="9" y="6"/>
                      <a:pt x="8" y="10"/>
                    </a:cubicBezTo>
                    <a:cubicBezTo>
                      <a:pt x="8" y="11"/>
                      <a:pt x="8" y="12"/>
                      <a:pt x="8" y="13"/>
                    </a:cubicBezTo>
                    <a:cubicBezTo>
                      <a:pt x="9" y="9"/>
                      <a:pt x="10" y="5"/>
                      <a:pt x="11" y="2"/>
                    </a:cubicBezTo>
                    <a:cubicBezTo>
                      <a:pt x="11" y="1"/>
                      <a:pt x="11" y="1"/>
                      <a:pt x="1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4" name="Freeform 3438"/>
              <p:cNvSpPr>
                <a:spLocks/>
              </p:cNvSpPr>
              <p:nvPr/>
            </p:nvSpPr>
            <p:spPr bwMode="auto">
              <a:xfrm>
                <a:off x="1295" y="3491"/>
                <a:ext cx="2"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0" y="1"/>
                    </a:cubicBezTo>
                    <a:cubicBezTo>
                      <a:pt x="0" y="2"/>
                      <a:pt x="0" y="2"/>
                      <a:pt x="0" y="2"/>
                    </a:cubicBezTo>
                    <a:cubicBezTo>
                      <a:pt x="1" y="1"/>
                      <a:pt x="1" y="0"/>
                      <a:pt x="1"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5" name="Freeform 3439"/>
              <p:cNvSpPr>
                <a:spLocks/>
              </p:cNvSpPr>
              <p:nvPr/>
            </p:nvSpPr>
            <p:spPr bwMode="auto">
              <a:xfrm>
                <a:off x="1293" y="3495"/>
                <a:ext cx="2" cy="11"/>
              </a:xfrm>
              <a:custGeom>
                <a:avLst/>
                <a:gdLst>
                  <a:gd name="T0" fmla="*/ 1 w 1"/>
                  <a:gd name="T1" fmla="*/ 0 h 5"/>
                  <a:gd name="T2" fmla="*/ 0 w 1"/>
                  <a:gd name="T3" fmla="*/ 3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1" y="2"/>
                      <a:pt x="0" y="3"/>
                    </a:cubicBezTo>
                    <a:cubicBezTo>
                      <a:pt x="0" y="4"/>
                      <a:pt x="0" y="4"/>
                      <a:pt x="0" y="5"/>
                    </a:cubicBezTo>
                    <a:cubicBezTo>
                      <a:pt x="0" y="3"/>
                      <a:pt x="1" y="2"/>
                      <a:pt x="1"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6" name="Freeform 3440"/>
              <p:cNvSpPr>
                <a:spLocks/>
              </p:cNvSpPr>
              <p:nvPr/>
            </p:nvSpPr>
            <p:spPr bwMode="auto">
              <a:xfrm>
                <a:off x="1295" y="3493"/>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0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7" name="Freeform 3441"/>
              <p:cNvSpPr>
                <a:spLocks/>
              </p:cNvSpPr>
              <p:nvPr/>
            </p:nvSpPr>
            <p:spPr bwMode="auto">
              <a:xfrm>
                <a:off x="1282" y="3531"/>
                <a:ext cx="9" cy="34"/>
              </a:xfrm>
              <a:custGeom>
                <a:avLst/>
                <a:gdLst>
                  <a:gd name="T0" fmla="*/ 4 w 4"/>
                  <a:gd name="T1" fmla="*/ 0 h 16"/>
                  <a:gd name="T2" fmla="*/ 0 w 4"/>
                  <a:gd name="T3" fmla="*/ 16 h 16"/>
                  <a:gd name="T4" fmla="*/ 1 w 4"/>
                  <a:gd name="T5" fmla="*/ 12 h 16"/>
                  <a:gd name="T6" fmla="*/ 2 w 4"/>
                  <a:gd name="T7" fmla="*/ 10 h 16"/>
                  <a:gd name="T8" fmla="*/ 2 w 4"/>
                  <a:gd name="T9" fmla="*/ 10 h 16"/>
                  <a:gd name="T10" fmla="*/ 2 w 4"/>
                  <a:gd name="T11" fmla="*/ 10 h 16"/>
                  <a:gd name="T12" fmla="*/ 3 w 4"/>
                  <a:gd name="T13" fmla="*/ 6 h 16"/>
                  <a:gd name="T14" fmla="*/ 4 w 4"/>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4" y="0"/>
                    </a:moveTo>
                    <a:cubicBezTo>
                      <a:pt x="3" y="4"/>
                      <a:pt x="1" y="10"/>
                      <a:pt x="0" y="16"/>
                    </a:cubicBezTo>
                    <a:cubicBezTo>
                      <a:pt x="1" y="15"/>
                      <a:pt x="1" y="13"/>
                      <a:pt x="1" y="12"/>
                    </a:cubicBezTo>
                    <a:cubicBezTo>
                      <a:pt x="2" y="11"/>
                      <a:pt x="2" y="11"/>
                      <a:pt x="2" y="10"/>
                    </a:cubicBezTo>
                    <a:cubicBezTo>
                      <a:pt x="2" y="10"/>
                      <a:pt x="2" y="10"/>
                      <a:pt x="2" y="10"/>
                    </a:cubicBezTo>
                    <a:cubicBezTo>
                      <a:pt x="2" y="10"/>
                      <a:pt x="2" y="10"/>
                      <a:pt x="2" y="10"/>
                    </a:cubicBezTo>
                    <a:cubicBezTo>
                      <a:pt x="2" y="9"/>
                      <a:pt x="2" y="8"/>
                      <a:pt x="3" y="6"/>
                    </a:cubicBezTo>
                    <a:cubicBezTo>
                      <a:pt x="3" y="4"/>
                      <a:pt x="3" y="2"/>
                      <a:pt x="4"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8" name="Freeform 3442"/>
              <p:cNvSpPr>
                <a:spLocks/>
              </p:cNvSpPr>
              <p:nvPr/>
            </p:nvSpPr>
            <p:spPr bwMode="auto">
              <a:xfrm>
                <a:off x="1293" y="3510"/>
                <a:ext cx="4" cy="11"/>
              </a:xfrm>
              <a:custGeom>
                <a:avLst/>
                <a:gdLst>
                  <a:gd name="T0" fmla="*/ 2 w 2"/>
                  <a:gd name="T1" fmla="*/ 0 h 5"/>
                  <a:gd name="T2" fmla="*/ 1 w 2"/>
                  <a:gd name="T3" fmla="*/ 4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2" y="0"/>
                      <a:pt x="1" y="1"/>
                      <a:pt x="1" y="4"/>
                    </a:cubicBezTo>
                    <a:cubicBezTo>
                      <a:pt x="1" y="4"/>
                      <a:pt x="0" y="5"/>
                      <a:pt x="0" y="5"/>
                    </a:cubicBezTo>
                    <a:cubicBezTo>
                      <a:pt x="1" y="3"/>
                      <a:pt x="1" y="2"/>
                      <a:pt x="2"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9" name="Freeform 3443"/>
              <p:cNvSpPr>
                <a:spLocks noEditPoints="1"/>
              </p:cNvSpPr>
              <p:nvPr/>
            </p:nvSpPr>
            <p:spPr bwMode="auto">
              <a:xfrm>
                <a:off x="1282" y="3519"/>
                <a:ext cx="11" cy="55"/>
              </a:xfrm>
              <a:custGeom>
                <a:avLst/>
                <a:gdLst>
                  <a:gd name="T0" fmla="*/ 1 w 5"/>
                  <a:gd name="T1" fmla="*/ 18 h 26"/>
                  <a:gd name="T2" fmla="*/ 0 w 5"/>
                  <a:gd name="T3" fmla="*/ 22 h 26"/>
                  <a:gd name="T4" fmla="*/ 0 w 5"/>
                  <a:gd name="T5" fmla="*/ 26 h 26"/>
                  <a:gd name="T6" fmla="*/ 1 w 5"/>
                  <a:gd name="T7" fmla="*/ 18 h 26"/>
                  <a:gd name="T8" fmla="*/ 5 w 5"/>
                  <a:gd name="T9" fmla="*/ 0 h 26"/>
                  <a:gd name="T10" fmla="*/ 4 w 5"/>
                  <a:gd name="T11" fmla="*/ 6 h 26"/>
                  <a:gd name="T12" fmla="*/ 3 w 5"/>
                  <a:gd name="T13" fmla="*/ 12 h 26"/>
                  <a:gd name="T14" fmla="*/ 5 w 5"/>
                  <a:gd name="T15" fmla="*/ 2 h 26"/>
                  <a:gd name="T16" fmla="*/ 5 w 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6">
                    <a:moveTo>
                      <a:pt x="1" y="18"/>
                    </a:moveTo>
                    <a:cubicBezTo>
                      <a:pt x="1" y="19"/>
                      <a:pt x="1" y="21"/>
                      <a:pt x="0" y="22"/>
                    </a:cubicBezTo>
                    <a:cubicBezTo>
                      <a:pt x="0" y="23"/>
                      <a:pt x="0" y="25"/>
                      <a:pt x="0" y="26"/>
                    </a:cubicBezTo>
                    <a:cubicBezTo>
                      <a:pt x="0" y="26"/>
                      <a:pt x="0" y="23"/>
                      <a:pt x="1" y="18"/>
                    </a:cubicBezTo>
                    <a:close/>
                    <a:moveTo>
                      <a:pt x="5" y="0"/>
                    </a:moveTo>
                    <a:cubicBezTo>
                      <a:pt x="5" y="2"/>
                      <a:pt x="4" y="4"/>
                      <a:pt x="4" y="6"/>
                    </a:cubicBezTo>
                    <a:cubicBezTo>
                      <a:pt x="3" y="8"/>
                      <a:pt x="3" y="10"/>
                      <a:pt x="3" y="12"/>
                    </a:cubicBezTo>
                    <a:cubicBezTo>
                      <a:pt x="3" y="9"/>
                      <a:pt x="4" y="6"/>
                      <a:pt x="5" y="2"/>
                    </a:cubicBezTo>
                    <a:cubicBezTo>
                      <a:pt x="5" y="2"/>
                      <a:pt x="5" y="1"/>
                      <a:pt x="5"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0" name="Freeform 3444"/>
              <p:cNvSpPr>
                <a:spLocks/>
              </p:cNvSpPr>
              <p:nvPr/>
            </p:nvSpPr>
            <p:spPr bwMode="auto">
              <a:xfrm>
                <a:off x="1293" y="3519"/>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1"/>
                      <a:pt x="0" y="2"/>
                      <a:pt x="0" y="2"/>
                    </a:cubicBezTo>
                    <a:cubicBezTo>
                      <a:pt x="0" y="1"/>
                      <a:pt x="0" y="1"/>
                      <a:pt x="0" y="1"/>
                    </a:cubicBezTo>
                    <a:cubicBezTo>
                      <a:pt x="0" y="1"/>
                      <a:pt x="1" y="0"/>
                      <a:pt x="1" y="0"/>
                    </a:cubicBez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1" name="Freeform 3445"/>
              <p:cNvSpPr>
                <a:spLocks/>
              </p:cNvSpPr>
              <p:nvPr/>
            </p:nvSpPr>
            <p:spPr bwMode="auto">
              <a:xfrm>
                <a:off x="1286" y="3527"/>
                <a:ext cx="9" cy="36"/>
              </a:xfrm>
              <a:custGeom>
                <a:avLst/>
                <a:gdLst>
                  <a:gd name="T0" fmla="*/ 4 w 4"/>
                  <a:gd name="T1" fmla="*/ 0 h 17"/>
                  <a:gd name="T2" fmla="*/ 0 w 4"/>
                  <a:gd name="T3" fmla="*/ 17 h 17"/>
                  <a:gd name="T4" fmla="*/ 4 w 4"/>
                  <a:gd name="T5" fmla="*/ 0 h 17"/>
                </a:gdLst>
                <a:ahLst/>
                <a:cxnLst>
                  <a:cxn ang="0">
                    <a:pos x="T0" y="T1"/>
                  </a:cxn>
                  <a:cxn ang="0">
                    <a:pos x="T2" y="T3"/>
                  </a:cxn>
                  <a:cxn ang="0">
                    <a:pos x="T4" y="T5"/>
                  </a:cxn>
                </a:cxnLst>
                <a:rect l="0" t="0" r="r" b="b"/>
                <a:pathLst>
                  <a:path w="4" h="17">
                    <a:moveTo>
                      <a:pt x="4" y="0"/>
                    </a:moveTo>
                    <a:cubicBezTo>
                      <a:pt x="4" y="0"/>
                      <a:pt x="1" y="7"/>
                      <a:pt x="0" y="17"/>
                    </a:cubicBezTo>
                    <a:cubicBezTo>
                      <a:pt x="0" y="17"/>
                      <a:pt x="2" y="8"/>
                      <a:pt x="4"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2" name="Freeform 3446"/>
              <p:cNvSpPr>
                <a:spLocks noEditPoints="1"/>
              </p:cNvSpPr>
              <p:nvPr/>
            </p:nvSpPr>
            <p:spPr bwMode="auto">
              <a:xfrm>
                <a:off x="1252" y="3440"/>
                <a:ext cx="28" cy="87"/>
              </a:xfrm>
              <a:custGeom>
                <a:avLst/>
                <a:gdLst>
                  <a:gd name="T0" fmla="*/ 3 w 13"/>
                  <a:gd name="T1" fmla="*/ 31 h 41"/>
                  <a:gd name="T2" fmla="*/ 1 w 13"/>
                  <a:gd name="T3" fmla="*/ 38 h 41"/>
                  <a:gd name="T4" fmla="*/ 0 w 13"/>
                  <a:gd name="T5" fmla="*/ 41 h 41"/>
                  <a:gd name="T6" fmla="*/ 2 w 13"/>
                  <a:gd name="T7" fmla="*/ 37 h 41"/>
                  <a:gd name="T8" fmla="*/ 3 w 13"/>
                  <a:gd name="T9" fmla="*/ 32 h 41"/>
                  <a:gd name="T10" fmla="*/ 3 w 13"/>
                  <a:gd name="T11" fmla="*/ 31 h 41"/>
                  <a:gd name="T12" fmla="*/ 5 w 13"/>
                  <a:gd name="T13" fmla="*/ 25 h 41"/>
                  <a:gd name="T14" fmla="*/ 3 w 13"/>
                  <a:gd name="T15" fmla="*/ 31 h 41"/>
                  <a:gd name="T16" fmla="*/ 3 w 13"/>
                  <a:gd name="T17" fmla="*/ 31 h 41"/>
                  <a:gd name="T18" fmla="*/ 3 w 13"/>
                  <a:gd name="T19" fmla="*/ 31 h 41"/>
                  <a:gd name="T20" fmla="*/ 5 w 13"/>
                  <a:gd name="T21" fmla="*/ 25 h 41"/>
                  <a:gd name="T22" fmla="*/ 13 w 13"/>
                  <a:gd name="T23" fmla="*/ 0 h 41"/>
                  <a:gd name="T24" fmla="*/ 13 w 13"/>
                  <a:gd name="T25" fmla="*/ 0 h 41"/>
                  <a:gd name="T26" fmla="*/ 8 w 13"/>
                  <a:gd name="T27" fmla="*/ 14 h 41"/>
                  <a:gd name="T28" fmla="*/ 9 w 13"/>
                  <a:gd name="T29" fmla="*/ 10 h 41"/>
                  <a:gd name="T30" fmla="*/ 13 w 13"/>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1">
                    <a:moveTo>
                      <a:pt x="3" y="31"/>
                    </a:moveTo>
                    <a:cubicBezTo>
                      <a:pt x="2" y="34"/>
                      <a:pt x="2" y="36"/>
                      <a:pt x="1" y="38"/>
                    </a:cubicBezTo>
                    <a:cubicBezTo>
                      <a:pt x="1" y="39"/>
                      <a:pt x="1" y="40"/>
                      <a:pt x="0" y="41"/>
                    </a:cubicBezTo>
                    <a:cubicBezTo>
                      <a:pt x="1" y="39"/>
                      <a:pt x="1" y="38"/>
                      <a:pt x="2" y="37"/>
                    </a:cubicBezTo>
                    <a:cubicBezTo>
                      <a:pt x="2" y="35"/>
                      <a:pt x="3" y="33"/>
                      <a:pt x="3" y="32"/>
                    </a:cubicBezTo>
                    <a:lnTo>
                      <a:pt x="3" y="31"/>
                    </a:lnTo>
                    <a:close/>
                    <a:moveTo>
                      <a:pt x="5" y="25"/>
                    </a:moveTo>
                    <a:cubicBezTo>
                      <a:pt x="4" y="27"/>
                      <a:pt x="4" y="29"/>
                      <a:pt x="3" y="31"/>
                    </a:cubicBezTo>
                    <a:cubicBezTo>
                      <a:pt x="3" y="31"/>
                      <a:pt x="3" y="31"/>
                      <a:pt x="3" y="31"/>
                    </a:cubicBezTo>
                    <a:cubicBezTo>
                      <a:pt x="3" y="31"/>
                      <a:pt x="3" y="31"/>
                      <a:pt x="3" y="31"/>
                    </a:cubicBezTo>
                    <a:cubicBezTo>
                      <a:pt x="4" y="29"/>
                      <a:pt x="4" y="27"/>
                      <a:pt x="5" y="25"/>
                    </a:cubicBezTo>
                    <a:close/>
                    <a:moveTo>
                      <a:pt x="13" y="0"/>
                    </a:moveTo>
                    <a:cubicBezTo>
                      <a:pt x="13" y="0"/>
                      <a:pt x="13" y="0"/>
                      <a:pt x="13" y="0"/>
                    </a:cubicBezTo>
                    <a:cubicBezTo>
                      <a:pt x="12" y="3"/>
                      <a:pt x="10" y="7"/>
                      <a:pt x="8" y="14"/>
                    </a:cubicBezTo>
                    <a:cubicBezTo>
                      <a:pt x="8" y="13"/>
                      <a:pt x="9" y="11"/>
                      <a:pt x="9" y="10"/>
                    </a:cubicBezTo>
                    <a:cubicBezTo>
                      <a:pt x="11" y="7"/>
                      <a:pt x="12" y="3"/>
                      <a:pt x="13"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3" name="Freeform 3447"/>
              <p:cNvSpPr>
                <a:spLocks noEditPoints="1"/>
              </p:cNvSpPr>
              <p:nvPr/>
            </p:nvSpPr>
            <p:spPr bwMode="auto">
              <a:xfrm>
                <a:off x="1246" y="3519"/>
                <a:ext cx="11" cy="51"/>
              </a:xfrm>
              <a:custGeom>
                <a:avLst/>
                <a:gdLst>
                  <a:gd name="T0" fmla="*/ 3 w 5"/>
                  <a:gd name="T1" fmla="*/ 7 h 24"/>
                  <a:gd name="T2" fmla="*/ 1 w 5"/>
                  <a:gd name="T3" fmla="*/ 16 h 24"/>
                  <a:gd name="T4" fmla="*/ 0 w 5"/>
                  <a:gd name="T5" fmla="*/ 22 h 24"/>
                  <a:gd name="T6" fmla="*/ 0 w 5"/>
                  <a:gd name="T7" fmla="*/ 24 h 24"/>
                  <a:gd name="T8" fmla="*/ 3 w 5"/>
                  <a:gd name="T9" fmla="*/ 7 h 24"/>
                  <a:gd name="T10" fmla="*/ 5 w 5"/>
                  <a:gd name="T11" fmla="*/ 0 h 24"/>
                  <a:gd name="T12" fmla="*/ 3 w 5"/>
                  <a:gd name="T13" fmla="*/ 4 h 24"/>
                  <a:gd name="T14" fmla="*/ 3 w 5"/>
                  <a:gd name="T15" fmla="*/ 4 h 24"/>
                  <a:gd name="T16" fmla="*/ 5 w 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4">
                    <a:moveTo>
                      <a:pt x="3" y="7"/>
                    </a:moveTo>
                    <a:cubicBezTo>
                      <a:pt x="2" y="10"/>
                      <a:pt x="2" y="13"/>
                      <a:pt x="1" y="16"/>
                    </a:cubicBezTo>
                    <a:cubicBezTo>
                      <a:pt x="0" y="18"/>
                      <a:pt x="0" y="20"/>
                      <a:pt x="0" y="22"/>
                    </a:cubicBezTo>
                    <a:cubicBezTo>
                      <a:pt x="0" y="23"/>
                      <a:pt x="0" y="24"/>
                      <a:pt x="0" y="24"/>
                    </a:cubicBezTo>
                    <a:cubicBezTo>
                      <a:pt x="1" y="19"/>
                      <a:pt x="2" y="13"/>
                      <a:pt x="3" y="7"/>
                    </a:cubicBezTo>
                    <a:close/>
                    <a:moveTo>
                      <a:pt x="5" y="0"/>
                    </a:moveTo>
                    <a:cubicBezTo>
                      <a:pt x="4" y="1"/>
                      <a:pt x="4" y="2"/>
                      <a:pt x="3" y="4"/>
                    </a:cubicBezTo>
                    <a:cubicBezTo>
                      <a:pt x="3" y="4"/>
                      <a:pt x="3" y="4"/>
                      <a:pt x="3" y="4"/>
                    </a:cubicBezTo>
                    <a:cubicBezTo>
                      <a:pt x="4" y="3"/>
                      <a:pt x="4" y="1"/>
                      <a:pt x="5"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4" name="Freeform 3448"/>
              <p:cNvSpPr>
                <a:spLocks/>
              </p:cNvSpPr>
              <p:nvPr/>
            </p:nvSpPr>
            <p:spPr bwMode="auto">
              <a:xfrm>
                <a:off x="1254" y="3461"/>
                <a:ext cx="17" cy="60"/>
              </a:xfrm>
              <a:custGeom>
                <a:avLst/>
                <a:gdLst>
                  <a:gd name="T0" fmla="*/ 8 w 8"/>
                  <a:gd name="T1" fmla="*/ 0 h 28"/>
                  <a:gd name="T2" fmla="*/ 7 w 8"/>
                  <a:gd name="T3" fmla="*/ 4 h 28"/>
                  <a:gd name="T4" fmla="*/ 0 w 8"/>
                  <a:gd name="T5" fmla="*/ 28 h 28"/>
                  <a:gd name="T6" fmla="*/ 2 w 8"/>
                  <a:gd name="T7" fmla="*/ 21 h 28"/>
                  <a:gd name="T8" fmla="*/ 2 w 8"/>
                  <a:gd name="T9" fmla="*/ 22 h 28"/>
                  <a:gd name="T10" fmla="*/ 2 w 8"/>
                  <a:gd name="T11" fmla="*/ 21 h 28"/>
                  <a:gd name="T12" fmla="*/ 2 w 8"/>
                  <a:gd name="T13" fmla="*/ 21 h 28"/>
                  <a:gd name="T14" fmla="*/ 4 w 8"/>
                  <a:gd name="T15" fmla="*/ 15 h 28"/>
                  <a:gd name="T16" fmla="*/ 8 w 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8" y="0"/>
                    </a:moveTo>
                    <a:cubicBezTo>
                      <a:pt x="8" y="1"/>
                      <a:pt x="7" y="3"/>
                      <a:pt x="7" y="4"/>
                    </a:cubicBezTo>
                    <a:cubicBezTo>
                      <a:pt x="5" y="10"/>
                      <a:pt x="2" y="19"/>
                      <a:pt x="0" y="28"/>
                    </a:cubicBezTo>
                    <a:cubicBezTo>
                      <a:pt x="1" y="26"/>
                      <a:pt x="1" y="24"/>
                      <a:pt x="2" y="21"/>
                    </a:cubicBezTo>
                    <a:cubicBezTo>
                      <a:pt x="2" y="22"/>
                      <a:pt x="2" y="22"/>
                      <a:pt x="2" y="22"/>
                    </a:cubicBezTo>
                    <a:cubicBezTo>
                      <a:pt x="2" y="21"/>
                      <a:pt x="2" y="21"/>
                      <a:pt x="2" y="21"/>
                    </a:cubicBezTo>
                    <a:cubicBezTo>
                      <a:pt x="2" y="21"/>
                      <a:pt x="2" y="21"/>
                      <a:pt x="2" y="21"/>
                    </a:cubicBezTo>
                    <a:cubicBezTo>
                      <a:pt x="3" y="19"/>
                      <a:pt x="3" y="17"/>
                      <a:pt x="4" y="15"/>
                    </a:cubicBezTo>
                    <a:cubicBezTo>
                      <a:pt x="5" y="10"/>
                      <a:pt x="7" y="5"/>
                      <a:pt x="8"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5" name="Freeform 3449"/>
              <p:cNvSpPr>
                <a:spLocks noEditPoints="1"/>
              </p:cNvSpPr>
              <p:nvPr/>
            </p:nvSpPr>
            <p:spPr bwMode="auto">
              <a:xfrm>
                <a:off x="1257" y="3506"/>
                <a:ext cx="2" cy="13"/>
              </a:xfrm>
              <a:custGeom>
                <a:avLst/>
                <a:gdLst>
                  <a:gd name="T0" fmla="*/ 1 w 1"/>
                  <a:gd name="T1" fmla="*/ 1 h 6"/>
                  <a:gd name="T2" fmla="*/ 0 w 1"/>
                  <a:gd name="T3" fmla="*/ 6 h 6"/>
                  <a:gd name="T4" fmla="*/ 1 w 1"/>
                  <a:gd name="T5" fmla="*/ 1 h 6"/>
                  <a:gd name="T6" fmla="*/ 1 w 1"/>
                  <a:gd name="T7" fmla="*/ 1 h 6"/>
                  <a:gd name="T8" fmla="*/ 1 w 1"/>
                  <a:gd name="T9" fmla="*/ 0 h 6"/>
                  <a:gd name="T10" fmla="*/ 1 w 1"/>
                  <a:gd name="T11" fmla="*/ 0 h 6"/>
                  <a:gd name="T12" fmla="*/ 1 w 1"/>
                  <a:gd name="T13" fmla="*/ 1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1"/>
                    </a:moveTo>
                    <a:cubicBezTo>
                      <a:pt x="1" y="2"/>
                      <a:pt x="0" y="4"/>
                      <a:pt x="0" y="6"/>
                    </a:cubicBezTo>
                    <a:cubicBezTo>
                      <a:pt x="0" y="4"/>
                      <a:pt x="1" y="2"/>
                      <a:pt x="1" y="1"/>
                    </a:cubicBezTo>
                    <a:cubicBezTo>
                      <a:pt x="1" y="1"/>
                      <a:pt x="1" y="1"/>
                      <a:pt x="1" y="1"/>
                    </a:cubicBezTo>
                    <a:close/>
                    <a:moveTo>
                      <a:pt x="1" y="0"/>
                    </a:moveTo>
                    <a:cubicBezTo>
                      <a:pt x="1" y="0"/>
                      <a:pt x="1" y="0"/>
                      <a:pt x="1" y="0"/>
                    </a:cubicBezTo>
                    <a:cubicBezTo>
                      <a:pt x="1" y="1"/>
                      <a:pt x="1" y="1"/>
                      <a:pt x="1" y="1"/>
                    </a:cubicBezTo>
                    <a:lnTo>
                      <a:pt x="1" y="0"/>
                    </a:ln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6" name="Freeform 3450"/>
              <p:cNvSpPr>
                <a:spLocks/>
              </p:cNvSpPr>
              <p:nvPr/>
            </p:nvSpPr>
            <p:spPr bwMode="auto">
              <a:xfrm>
                <a:off x="1248" y="3508"/>
                <a:ext cx="11" cy="45"/>
              </a:xfrm>
              <a:custGeom>
                <a:avLst/>
                <a:gdLst>
                  <a:gd name="T0" fmla="*/ 5 w 5"/>
                  <a:gd name="T1" fmla="*/ 0 h 21"/>
                  <a:gd name="T2" fmla="*/ 4 w 5"/>
                  <a:gd name="T3" fmla="*/ 5 h 21"/>
                  <a:gd name="T4" fmla="*/ 2 w 5"/>
                  <a:gd name="T5" fmla="*/ 9 h 21"/>
                  <a:gd name="T6" fmla="*/ 0 w 5"/>
                  <a:gd name="T7" fmla="*/ 21 h 21"/>
                  <a:gd name="T8" fmla="*/ 2 w 5"/>
                  <a:gd name="T9" fmla="*/ 12 h 21"/>
                  <a:gd name="T10" fmla="*/ 5 w 5"/>
                  <a:gd name="T11" fmla="*/ 0 h 21"/>
                </a:gdLst>
                <a:ahLst/>
                <a:cxnLst>
                  <a:cxn ang="0">
                    <a:pos x="T0" y="T1"/>
                  </a:cxn>
                  <a:cxn ang="0">
                    <a:pos x="T2" y="T3"/>
                  </a:cxn>
                  <a:cxn ang="0">
                    <a:pos x="T4" y="T5"/>
                  </a:cxn>
                  <a:cxn ang="0">
                    <a:pos x="T6" y="T7"/>
                  </a:cxn>
                  <a:cxn ang="0">
                    <a:pos x="T8" y="T9"/>
                  </a:cxn>
                  <a:cxn ang="0">
                    <a:pos x="T10" y="T11"/>
                  </a:cxn>
                </a:cxnLst>
                <a:rect l="0" t="0" r="r" b="b"/>
                <a:pathLst>
                  <a:path w="5" h="21">
                    <a:moveTo>
                      <a:pt x="5" y="0"/>
                    </a:moveTo>
                    <a:cubicBezTo>
                      <a:pt x="5" y="1"/>
                      <a:pt x="4" y="3"/>
                      <a:pt x="4" y="5"/>
                    </a:cubicBezTo>
                    <a:cubicBezTo>
                      <a:pt x="3" y="6"/>
                      <a:pt x="3" y="8"/>
                      <a:pt x="2" y="9"/>
                    </a:cubicBezTo>
                    <a:cubicBezTo>
                      <a:pt x="1" y="13"/>
                      <a:pt x="1" y="17"/>
                      <a:pt x="0" y="21"/>
                    </a:cubicBezTo>
                    <a:cubicBezTo>
                      <a:pt x="1" y="18"/>
                      <a:pt x="1" y="15"/>
                      <a:pt x="2" y="12"/>
                    </a:cubicBezTo>
                    <a:cubicBezTo>
                      <a:pt x="3" y="8"/>
                      <a:pt x="4" y="4"/>
                      <a:pt x="5" y="0"/>
                    </a:cubicBezTo>
                    <a:close/>
                  </a:path>
                </a:pathLst>
              </a:custGeom>
              <a:solidFill>
                <a:srgbClr val="9343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7" name="Freeform 3451"/>
              <p:cNvSpPr>
                <a:spLocks/>
              </p:cNvSpPr>
              <p:nvPr/>
            </p:nvSpPr>
            <p:spPr bwMode="auto">
              <a:xfrm>
                <a:off x="1259" y="3506"/>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A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8" name="Freeform 3452"/>
              <p:cNvSpPr>
                <a:spLocks noEditPoints="1"/>
              </p:cNvSpPr>
              <p:nvPr/>
            </p:nvSpPr>
            <p:spPr bwMode="auto">
              <a:xfrm>
                <a:off x="1237" y="3574"/>
                <a:ext cx="7" cy="43"/>
              </a:xfrm>
              <a:custGeom>
                <a:avLst/>
                <a:gdLst>
                  <a:gd name="T0" fmla="*/ 1 w 3"/>
                  <a:gd name="T1" fmla="*/ 16 h 20"/>
                  <a:gd name="T2" fmla="*/ 0 w 3"/>
                  <a:gd name="T3" fmla="*/ 17 h 20"/>
                  <a:gd name="T4" fmla="*/ 0 w 3"/>
                  <a:gd name="T5" fmla="*/ 20 h 20"/>
                  <a:gd name="T6" fmla="*/ 1 w 3"/>
                  <a:gd name="T7" fmla="*/ 18 h 20"/>
                  <a:gd name="T8" fmla="*/ 1 w 3"/>
                  <a:gd name="T9" fmla="*/ 16 h 20"/>
                  <a:gd name="T10" fmla="*/ 2 w 3"/>
                  <a:gd name="T11" fmla="*/ 8 h 20"/>
                  <a:gd name="T12" fmla="*/ 2 w 3"/>
                  <a:gd name="T13" fmla="*/ 9 h 20"/>
                  <a:gd name="T14" fmla="*/ 2 w 3"/>
                  <a:gd name="T15" fmla="*/ 12 h 20"/>
                  <a:gd name="T16" fmla="*/ 2 w 3"/>
                  <a:gd name="T17" fmla="*/ 11 h 20"/>
                  <a:gd name="T18" fmla="*/ 2 w 3"/>
                  <a:gd name="T19" fmla="*/ 8 h 20"/>
                  <a:gd name="T20" fmla="*/ 3 w 3"/>
                  <a:gd name="T21" fmla="*/ 0 h 20"/>
                  <a:gd name="T22" fmla="*/ 2 w 3"/>
                  <a:gd name="T23" fmla="*/ 3 h 20"/>
                  <a:gd name="T24" fmla="*/ 3 w 3"/>
                  <a:gd name="T25" fmla="*/ 5 h 20"/>
                  <a:gd name="T26" fmla="*/ 3 w 3"/>
                  <a:gd name="T27" fmla="*/ 2 h 20"/>
                  <a:gd name="T28" fmla="*/ 3 w 3"/>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0">
                    <a:moveTo>
                      <a:pt x="1" y="16"/>
                    </a:moveTo>
                    <a:cubicBezTo>
                      <a:pt x="1" y="16"/>
                      <a:pt x="1" y="17"/>
                      <a:pt x="0" y="17"/>
                    </a:cubicBezTo>
                    <a:cubicBezTo>
                      <a:pt x="0" y="18"/>
                      <a:pt x="0" y="19"/>
                      <a:pt x="0" y="20"/>
                    </a:cubicBezTo>
                    <a:cubicBezTo>
                      <a:pt x="1" y="19"/>
                      <a:pt x="1" y="19"/>
                      <a:pt x="1" y="18"/>
                    </a:cubicBezTo>
                    <a:cubicBezTo>
                      <a:pt x="1" y="17"/>
                      <a:pt x="1" y="16"/>
                      <a:pt x="1" y="16"/>
                    </a:cubicBezTo>
                    <a:close/>
                    <a:moveTo>
                      <a:pt x="2" y="8"/>
                    </a:moveTo>
                    <a:cubicBezTo>
                      <a:pt x="2" y="9"/>
                      <a:pt x="2" y="9"/>
                      <a:pt x="2" y="9"/>
                    </a:cubicBezTo>
                    <a:cubicBezTo>
                      <a:pt x="2" y="10"/>
                      <a:pt x="2" y="11"/>
                      <a:pt x="2" y="12"/>
                    </a:cubicBezTo>
                    <a:cubicBezTo>
                      <a:pt x="2" y="11"/>
                      <a:pt x="2" y="11"/>
                      <a:pt x="2" y="11"/>
                    </a:cubicBezTo>
                    <a:cubicBezTo>
                      <a:pt x="2" y="10"/>
                      <a:pt x="2" y="9"/>
                      <a:pt x="2" y="8"/>
                    </a:cubicBezTo>
                    <a:close/>
                    <a:moveTo>
                      <a:pt x="3" y="0"/>
                    </a:moveTo>
                    <a:cubicBezTo>
                      <a:pt x="3" y="1"/>
                      <a:pt x="3" y="2"/>
                      <a:pt x="2" y="3"/>
                    </a:cubicBezTo>
                    <a:cubicBezTo>
                      <a:pt x="3" y="4"/>
                      <a:pt x="3" y="5"/>
                      <a:pt x="3" y="5"/>
                    </a:cubicBezTo>
                    <a:cubicBezTo>
                      <a:pt x="3" y="4"/>
                      <a:pt x="3" y="3"/>
                      <a:pt x="3" y="2"/>
                    </a:cubicBezTo>
                    <a:cubicBezTo>
                      <a:pt x="3" y="1"/>
                      <a:pt x="3" y="1"/>
                      <a:pt x="3"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9" name="Freeform 3453"/>
              <p:cNvSpPr>
                <a:spLocks/>
              </p:cNvSpPr>
              <p:nvPr/>
            </p:nvSpPr>
            <p:spPr bwMode="auto">
              <a:xfrm>
                <a:off x="1235" y="3629"/>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3"/>
                      <a:pt x="0"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0" name="Freeform 3454"/>
              <p:cNvSpPr>
                <a:spLocks/>
              </p:cNvSpPr>
              <p:nvPr/>
            </p:nvSpPr>
            <p:spPr bwMode="auto">
              <a:xfrm>
                <a:off x="1237" y="3619"/>
                <a:ext cx="0" cy="10"/>
              </a:xfrm>
              <a:custGeom>
                <a:avLst/>
                <a:gdLst>
                  <a:gd name="T0" fmla="*/ 0 h 5"/>
                  <a:gd name="T1" fmla="*/ 3 h 5"/>
                  <a:gd name="T2" fmla="*/ 5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2"/>
                      <a:pt x="0" y="3"/>
                    </a:cubicBezTo>
                    <a:cubicBezTo>
                      <a:pt x="0" y="3"/>
                      <a:pt x="0" y="4"/>
                      <a:pt x="0" y="5"/>
                    </a:cubicBezTo>
                    <a:cubicBezTo>
                      <a:pt x="0" y="5"/>
                      <a:pt x="0" y="5"/>
                      <a:pt x="0" y="5"/>
                    </a:cubicBezTo>
                    <a:cubicBezTo>
                      <a:pt x="0" y="4"/>
                      <a:pt x="0" y="2"/>
                      <a:pt x="0" y="0"/>
                    </a:cubicBezTo>
                    <a:close/>
                  </a:path>
                </a:pathLst>
              </a:custGeom>
              <a:solidFill>
                <a:srgbClr val="B7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1" name="Freeform 3455"/>
              <p:cNvSpPr>
                <a:spLocks/>
              </p:cNvSpPr>
              <p:nvPr/>
            </p:nvSpPr>
            <p:spPr bwMode="auto">
              <a:xfrm>
                <a:off x="1237" y="3610"/>
                <a:ext cx="0" cy="15"/>
              </a:xfrm>
              <a:custGeom>
                <a:avLst/>
                <a:gdLst>
                  <a:gd name="T0" fmla="*/ 0 h 7"/>
                  <a:gd name="T1" fmla="*/ 7 h 7"/>
                  <a:gd name="T2" fmla="*/ 4 h 7"/>
                  <a:gd name="T3" fmla="*/ 3 h 7"/>
                  <a:gd name="T4" fmla="*/ 0 h 7"/>
                </a:gdLst>
                <a:ahLst/>
                <a:cxnLst>
                  <a:cxn ang="0">
                    <a:pos x="0" y="T0"/>
                  </a:cxn>
                  <a:cxn ang="0">
                    <a:pos x="0" y="T1"/>
                  </a:cxn>
                  <a:cxn ang="0">
                    <a:pos x="0" y="T2"/>
                  </a:cxn>
                  <a:cxn ang="0">
                    <a:pos x="0" y="T3"/>
                  </a:cxn>
                  <a:cxn ang="0">
                    <a:pos x="0" y="T4"/>
                  </a:cxn>
                </a:cxnLst>
                <a:rect l="0" t="0" r="r" b="b"/>
                <a:pathLst>
                  <a:path h="7">
                    <a:moveTo>
                      <a:pt x="0" y="0"/>
                    </a:moveTo>
                    <a:cubicBezTo>
                      <a:pt x="0" y="2"/>
                      <a:pt x="0" y="5"/>
                      <a:pt x="0" y="7"/>
                    </a:cubicBezTo>
                    <a:cubicBezTo>
                      <a:pt x="0" y="6"/>
                      <a:pt x="0" y="5"/>
                      <a:pt x="0" y="4"/>
                    </a:cubicBezTo>
                    <a:cubicBezTo>
                      <a:pt x="0" y="4"/>
                      <a:pt x="0" y="3"/>
                      <a:pt x="0" y="3"/>
                    </a:cubicBezTo>
                    <a:cubicBezTo>
                      <a:pt x="0" y="2"/>
                      <a:pt x="0" y="1"/>
                      <a:pt x="0"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2" name="Freeform 3456"/>
              <p:cNvSpPr>
                <a:spLocks/>
              </p:cNvSpPr>
              <p:nvPr/>
            </p:nvSpPr>
            <p:spPr bwMode="auto">
              <a:xfrm>
                <a:off x="1240" y="3593"/>
                <a:ext cx="2" cy="19"/>
              </a:xfrm>
              <a:custGeom>
                <a:avLst/>
                <a:gdLst>
                  <a:gd name="T0" fmla="*/ 1 w 1"/>
                  <a:gd name="T1" fmla="*/ 0 h 9"/>
                  <a:gd name="T2" fmla="*/ 0 w 1"/>
                  <a:gd name="T3" fmla="*/ 7 h 9"/>
                  <a:gd name="T4" fmla="*/ 0 w 1"/>
                  <a:gd name="T5" fmla="*/ 9 h 9"/>
                  <a:gd name="T6" fmla="*/ 1 w 1"/>
                  <a:gd name="T7" fmla="*/ 3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2"/>
                      <a:pt x="0" y="4"/>
                      <a:pt x="0" y="7"/>
                    </a:cubicBezTo>
                    <a:cubicBezTo>
                      <a:pt x="0" y="7"/>
                      <a:pt x="0" y="8"/>
                      <a:pt x="0" y="9"/>
                    </a:cubicBezTo>
                    <a:cubicBezTo>
                      <a:pt x="0" y="7"/>
                      <a:pt x="0" y="5"/>
                      <a:pt x="1" y="3"/>
                    </a:cubicBezTo>
                    <a:cubicBezTo>
                      <a:pt x="1" y="2"/>
                      <a:pt x="1" y="1"/>
                      <a:pt x="1" y="0"/>
                    </a:cubicBezTo>
                    <a:close/>
                  </a:path>
                </a:pathLst>
              </a:custGeom>
              <a:solidFill>
                <a:srgbClr val="A0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3" name="Freeform 3457"/>
              <p:cNvSpPr>
                <a:spLocks/>
              </p:cNvSpPr>
              <p:nvPr/>
            </p:nvSpPr>
            <p:spPr bwMode="auto">
              <a:xfrm>
                <a:off x="1242" y="3580"/>
                <a:ext cx="2" cy="17"/>
              </a:xfrm>
              <a:custGeom>
                <a:avLst/>
                <a:gdLst>
                  <a:gd name="T0" fmla="*/ 0 w 1"/>
                  <a:gd name="T1" fmla="*/ 0 h 8"/>
                  <a:gd name="T2" fmla="*/ 0 w 1"/>
                  <a:gd name="T3" fmla="*/ 5 h 8"/>
                  <a:gd name="T4" fmla="*/ 0 w 1"/>
                  <a:gd name="T5" fmla="*/ 8 h 8"/>
                  <a:gd name="T6" fmla="*/ 1 w 1"/>
                  <a:gd name="T7" fmla="*/ 2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2"/>
                      <a:pt x="0" y="3"/>
                      <a:pt x="0" y="5"/>
                    </a:cubicBezTo>
                    <a:cubicBezTo>
                      <a:pt x="0" y="6"/>
                      <a:pt x="0" y="7"/>
                      <a:pt x="0" y="8"/>
                    </a:cubicBezTo>
                    <a:cubicBezTo>
                      <a:pt x="0" y="6"/>
                      <a:pt x="0" y="4"/>
                      <a:pt x="1" y="2"/>
                    </a:cubicBezTo>
                    <a:cubicBezTo>
                      <a:pt x="1" y="2"/>
                      <a:pt x="1" y="1"/>
                      <a:pt x="0" y="0"/>
                    </a:cubicBezTo>
                    <a:close/>
                  </a:path>
                </a:pathLst>
              </a:custGeom>
              <a:solidFill>
                <a:srgbClr val="AD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4" name="Freeform 3458"/>
              <p:cNvSpPr>
                <a:spLocks/>
              </p:cNvSpPr>
              <p:nvPr/>
            </p:nvSpPr>
            <p:spPr bwMode="auto">
              <a:xfrm>
                <a:off x="1244" y="3565"/>
                <a:ext cx="2" cy="13"/>
              </a:xfrm>
              <a:custGeom>
                <a:avLst/>
                <a:gdLst>
                  <a:gd name="T0" fmla="*/ 1 w 1"/>
                  <a:gd name="T1" fmla="*/ 0 h 6"/>
                  <a:gd name="T2" fmla="*/ 0 w 1"/>
                  <a:gd name="T3" fmla="*/ 4 h 6"/>
                  <a:gd name="T4" fmla="*/ 0 w 1"/>
                  <a:gd name="T5" fmla="*/ 6 h 6"/>
                  <a:gd name="T6" fmla="*/ 1 w 1"/>
                  <a:gd name="T7" fmla="*/ 2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0" y="2"/>
                      <a:pt x="0" y="3"/>
                      <a:pt x="0" y="4"/>
                    </a:cubicBezTo>
                    <a:cubicBezTo>
                      <a:pt x="0" y="5"/>
                      <a:pt x="0" y="5"/>
                      <a:pt x="0" y="6"/>
                    </a:cubicBezTo>
                    <a:cubicBezTo>
                      <a:pt x="0" y="5"/>
                      <a:pt x="1" y="4"/>
                      <a:pt x="1" y="2"/>
                    </a:cubicBezTo>
                    <a:cubicBezTo>
                      <a:pt x="1" y="2"/>
                      <a:pt x="1" y="1"/>
                      <a:pt x="1" y="0"/>
                    </a:cubicBezTo>
                    <a:close/>
                  </a:path>
                </a:pathLst>
              </a:custGeom>
              <a:solidFill>
                <a:srgbClr val="AF5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5" name="Freeform 3459"/>
              <p:cNvSpPr>
                <a:spLocks noEditPoints="1"/>
              </p:cNvSpPr>
              <p:nvPr/>
            </p:nvSpPr>
            <p:spPr bwMode="auto">
              <a:xfrm>
                <a:off x="1318" y="3393"/>
                <a:ext cx="13" cy="94"/>
              </a:xfrm>
              <a:custGeom>
                <a:avLst/>
                <a:gdLst>
                  <a:gd name="T0" fmla="*/ 1 w 6"/>
                  <a:gd name="T1" fmla="*/ 7 h 44"/>
                  <a:gd name="T2" fmla="*/ 1 w 6"/>
                  <a:gd name="T3" fmla="*/ 9 h 44"/>
                  <a:gd name="T4" fmla="*/ 1 w 6"/>
                  <a:gd name="T5" fmla="*/ 10 h 44"/>
                  <a:gd name="T6" fmla="*/ 4 w 6"/>
                  <a:gd name="T7" fmla="*/ 28 h 44"/>
                  <a:gd name="T8" fmla="*/ 6 w 6"/>
                  <a:gd name="T9" fmla="*/ 44 h 44"/>
                  <a:gd name="T10" fmla="*/ 3 w 6"/>
                  <a:gd name="T11" fmla="*/ 17 h 44"/>
                  <a:gd name="T12" fmla="*/ 1 w 6"/>
                  <a:gd name="T13" fmla="*/ 7 h 44"/>
                  <a:gd name="T14" fmla="*/ 0 w 6"/>
                  <a:gd name="T15" fmla="*/ 0 h 44"/>
                  <a:gd name="T16" fmla="*/ 0 w 6"/>
                  <a:gd name="T17" fmla="*/ 3 h 44"/>
                  <a:gd name="T18" fmla="*/ 0 w 6"/>
                  <a:gd name="T19" fmla="*/ 3 h 44"/>
                  <a:gd name="T20" fmla="*/ 0 w 6"/>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4">
                    <a:moveTo>
                      <a:pt x="1" y="7"/>
                    </a:moveTo>
                    <a:cubicBezTo>
                      <a:pt x="1" y="8"/>
                      <a:pt x="1" y="9"/>
                      <a:pt x="1" y="9"/>
                    </a:cubicBezTo>
                    <a:cubicBezTo>
                      <a:pt x="1" y="9"/>
                      <a:pt x="1" y="10"/>
                      <a:pt x="1" y="10"/>
                    </a:cubicBezTo>
                    <a:cubicBezTo>
                      <a:pt x="2" y="16"/>
                      <a:pt x="3" y="22"/>
                      <a:pt x="4" y="28"/>
                    </a:cubicBezTo>
                    <a:cubicBezTo>
                      <a:pt x="5" y="34"/>
                      <a:pt x="6" y="40"/>
                      <a:pt x="6" y="44"/>
                    </a:cubicBezTo>
                    <a:cubicBezTo>
                      <a:pt x="5" y="35"/>
                      <a:pt x="4" y="26"/>
                      <a:pt x="3" y="17"/>
                    </a:cubicBezTo>
                    <a:cubicBezTo>
                      <a:pt x="2" y="13"/>
                      <a:pt x="1" y="10"/>
                      <a:pt x="1" y="7"/>
                    </a:cubicBezTo>
                    <a:close/>
                    <a:moveTo>
                      <a:pt x="0" y="0"/>
                    </a:moveTo>
                    <a:cubicBezTo>
                      <a:pt x="0" y="1"/>
                      <a:pt x="0" y="2"/>
                      <a:pt x="0" y="3"/>
                    </a:cubicBezTo>
                    <a:cubicBezTo>
                      <a:pt x="0" y="3"/>
                      <a:pt x="0" y="3"/>
                      <a:pt x="0" y="3"/>
                    </a:cubicBezTo>
                    <a:cubicBezTo>
                      <a:pt x="0" y="1"/>
                      <a:pt x="0" y="0"/>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6" name="Freeform 3460"/>
              <p:cNvSpPr>
                <a:spLocks/>
              </p:cNvSpPr>
              <p:nvPr/>
            </p:nvSpPr>
            <p:spPr bwMode="auto">
              <a:xfrm>
                <a:off x="1333" y="3510"/>
                <a:ext cx="4" cy="47"/>
              </a:xfrm>
              <a:custGeom>
                <a:avLst/>
                <a:gdLst>
                  <a:gd name="T0" fmla="*/ 0 w 2"/>
                  <a:gd name="T1" fmla="*/ 0 h 22"/>
                  <a:gd name="T2" fmla="*/ 2 w 2"/>
                  <a:gd name="T3" fmla="*/ 22 h 22"/>
                  <a:gd name="T4" fmla="*/ 1 w 2"/>
                  <a:gd name="T5" fmla="*/ 4 h 22"/>
                  <a:gd name="T6" fmla="*/ 1 w 2"/>
                  <a:gd name="T7" fmla="*/ 4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1" y="13"/>
                      <a:pt x="2" y="22"/>
                      <a:pt x="2" y="22"/>
                    </a:cubicBezTo>
                    <a:cubicBezTo>
                      <a:pt x="2" y="16"/>
                      <a:pt x="2" y="10"/>
                      <a:pt x="1" y="4"/>
                    </a:cubicBezTo>
                    <a:cubicBezTo>
                      <a:pt x="1" y="4"/>
                      <a:pt x="1" y="4"/>
                      <a:pt x="1" y="4"/>
                    </a:cubicBezTo>
                    <a:cubicBezTo>
                      <a:pt x="1" y="3"/>
                      <a:pt x="0" y="1"/>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7" name="Freeform 3461"/>
              <p:cNvSpPr>
                <a:spLocks noEditPoints="1"/>
              </p:cNvSpPr>
              <p:nvPr/>
            </p:nvSpPr>
            <p:spPr bwMode="auto">
              <a:xfrm>
                <a:off x="1318" y="3400"/>
                <a:ext cx="15" cy="100"/>
              </a:xfrm>
              <a:custGeom>
                <a:avLst/>
                <a:gdLst>
                  <a:gd name="T0" fmla="*/ 4 w 7"/>
                  <a:gd name="T1" fmla="*/ 25 h 47"/>
                  <a:gd name="T2" fmla="*/ 6 w 7"/>
                  <a:gd name="T3" fmla="*/ 40 h 47"/>
                  <a:gd name="T4" fmla="*/ 6 w 7"/>
                  <a:gd name="T5" fmla="*/ 41 h 47"/>
                  <a:gd name="T6" fmla="*/ 7 w 7"/>
                  <a:gd name="T7" fmla="*/ 47 h 47"/>
                  <a:gd name="T8" fmla="*/ 7 w 7"/>
                  <a:gd name="T9" fmla="*/ 46 h 47"/>
                  <a:gd name="T10" fmla="*/ 6 w 7"/>
                  <a:gd name="T11" fmla="*/ 41 h 47"/>
                  <a:gd name="T12" fmla="*/ 4 w 7"/>
                  <a:gd name="T13" fmla="*/ 25 h 47"/>
                  <a:gd name="T14" fmla="*/ 0 w 7"/>
                  <a:gd name="T15" fmla="*/ 0 h 47"/>
                  <a:gd name="T16" fmla="*/ 0 w 7"/>
                  <a:gd name="T17" fmla="*/ 0 h 47"/>
                  <a:gd name="T18" fmla="*/ 1 w 7"/>
                  <a:gd name="T19" fmla="*/ 7 h 47"/>
                  <a:gd name="T20" fmla="*/ 1 w 7"/>
                  <a:gd name="T21" fmla="*/ 6 h 47"/>
                  <a:gd name="T22" fmla="*/ 1 w 7"/>
                  <a:gd name="T23" fmla="*/ 4 h 47"/>
                  <a:gd name="T24" fmla="*/ 0 w 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7">
                    <a:moveTo>
                      <a:pt x="4" y="25"/>
                    </a:moveTo>
                    <a:cubicBezTo>
                      <a:pt x="4" y="30"/>
                      <a:pt x="5" y="35"/>
                      <a:pt x="6" y="40"/>
                    </a:cubicBezTo>
                    <a:cubicBezTo>
                      <a:pt x="6" y="41"/>
                      <a:pt x="6" y="41"/>
                      <a:pt x="6" y="41"/>
                    </a:cubicBezTo>
                    <a:cubicBezTo>
                      <a:pt x="6" y="43"/>
                      <a:pt x="7" y="45"/>
                      <a:pt x="7" y="47"/>
                    </a:cubicBezTo>
                    <a:cubicBezTo>
                      <a:pt x="7" y="47"/>
                      <a:pt x="7" y="46"/>
                      <a:pt x="7" y="46"/>
                    </a:cubicBezTo>
                    <a:cubicBezTo>
                      <a:pt x="7" y="44"/>
                      <a:pt x="7" y="42"/>
                      <a:pt x="6" y="41"/>
                    </a:cubicBezTo>
                    <a:cubicBezTo>
                      <a:pt x="6" y="37"/>
                      <a:pt x="5" y="31"/>
                      <a:pt x="4" y="25"/>
                    </a:cubicBezTo>
                    <a:close/>
                    <a:moveTo>
                      <a:pt x="0" y="0"/>
                    </a:moveTo>
                    <a:cubicBezTo>
                      <a:pt x="0" y="0"/>
                      <a:pt x="0" y="0"/>
                      <a:pt x="0" y="0"/>
                    </a:cubicBezTo>
                    <a:cubicBezTo>
                      <a:pt x="0" y="2"/>
                      <a:pt x="1" y="5"/>
                      <a:pt x="1" y="7"/>
                    </a:cubicBezTo>
                    <a:cubicBezTo>
                      <a:pt x="1" y="7"/>
                      <a:pt x="1" y="6"/>
                      <a:pt x="1" y="6"/>
                    </a:cubicBezTo>
                    <a:cubicBezTo>
                      <a:pt x="1" y="6"/>
                      <a:pt x="1" y="5"/>
                      <a:pt x="1" y="4"/>
                    </a:cubicBezTo>
                    <a:cubicBezTo>
                      <a:pt x="1" y="2"/>
                      <a:pt x="0" y="1"/>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8" name="Freeform 3462"/>
              <p:cNvSpPr>
                <a:spLocks/>
              </p:cNvSpPr>
              <p:nvPr/>
            </p:nvSpPr>
            <p:spPr bwMode="auto">
              <a:xfrm>
                <a:off x="1331" y="3485"/>
                <a:ext cx="4" cy="34"/>
              </a:xfrm>
              <a:custGeom>
                <a:avLst/>
                <a:gdLst>
                  <a:gd name="T0" fmla="*/ 0 w 2"/>
                  <a:gd name="T1" fmla="*/ 0 h 16"/>
                  <a:gd name="T2" fmla="*/ 1 w 2"/>
                  <a:gd name="T3" fmla="*/ 12 h 16"/>
                  <a:gd name="T4" fmla="*/ 2 w 2"/>
                  <a:gd name="T5" fmla="*/ 16 h 16"/>
                  <a:gd name="T6" fmla="*/ 2 w 2"/>
                  <a:gd name="T7" fmla="*/ 16 h 16"/>
                  <a:gd name="T8" fmla="*/ 1 w 2"/>
                  <a:gd name="T9" fmla="*/ 7 h 16"/>
                  <a:gd name="T10" fmla="*/ 0 w 2"/>
                  <a:gd name="T11" fmla="*/ 1 h 16"/>
                  <a:gd name="T12" fmla="*/ 0 w 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 h="16">
                    <a:moveTo>
                      <a:pt x="0" y="0"/>
                    </a:moveTo>
                    <a:cubicBezTo>
                      <a:pt x="0" y="4"/>
                      <a:pt x="1" y="8"/>
                      <a:pt x="1" y="12"/>
                    </a:cubicBezTo>
                    <a:cubicBezTo>
                      <a:pt x="1" y="13"/>
                      <a:pt x="2" y="15"/>
                      <a:pt x="2" y="16"/>
                    </a:cubicBezTo>
                    <a:cubicBezTo>
                      <a:pt x="2" y="16"/>
                      <a:pt x="2" y="16"/>
                      <a:pt x="2" y="16"/>
                    </a:cubicBezTo>
                    <a:cubicBezTo>
                      <a:pt x="2" y="13"/>
                      <a:pt x="1" y="10"/>
                      <a:pt x="1" y="7"/>
                    </a:cubicBezTo>
                    <a:cubicBezTo>
                      <a:pt x="1" y="5"/>
                      <a:pt x="0" y="3"/>
                      <a:pt x="0" y="1"/>
                    </a:cubicBezTo>
                    <a:lnTo>
                      <a:pt x="0" y="0"/>
                    </a:ln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9" name="Freeform 3463"/>
              <p:cNvSpPr>
                <a:spLocks/>
              </p:cNvSpPr>
              <p:nvPr/>
            </p:nvSpPr>
            <p:spPr bwMode="auto">
              <a:xfrm>
                <a:off x="1329" y="3521"/>
                <a:ext cx="2" cy="15"/>
              </a:xfrm>
              <a:custGeom>
                <a:avLst/>
                <a:gdLst>
                  <a:gd name="T0" fmla="*/ 0 w 1"/>
                  <a:gd name="T1" fmla="*/ 0 h 7"/>
                  <a:gd name="T2" fmla="*/ 1 w 1"/>
                  <a:gd name="T3" fmla="*/ 7 h 7"/>
                  <a:gd name="T4" fmla="*/ 1 w 1"/>
                  <a:gd name="T5" fmla="*/ 2 h 7"/>
                  <a:gd name="T6" fmla="*/ 0 w 1"/>
                  <a:gd name="T7" fmla="*/ 0 h 7"/>
                </a:gdLst>
                <a:ahLst/>
                <a:cxnLst>
                  <a:cxn ang="0">
                    <a:pos x="T0" y="T1"/>
                  </a:cxn>
                  <a:cxn ang="0">
                    <a:pos x="T2" y="T3"/>
                  </a:cxn>
                  <a:cxn ang="0">
                    <a:pos x="T4" y="T5"/>
                  </a:cxn>
                  <a:cxn ang="0">
                    <a:pos x="T6" y="T7"/>
                  </a:cxn>
                </a:cxnLst>
                <a:rect l="0" t="0" r="r" b="b"/>
                <a:pathLst>
                  <a:path w="1" h="7">
                    <a:moveTo>
                      <a:pt x="0" y="0"/>
                    </a:moveTo>
                    <a:cubicBezTo>
                      <a:pt x="1" y="4"/>
                      <a:pt x="1" y="7"/>
                      <a:pt x="1" y="7"/>
                    </a:cubicBezTo>
                    <a:cubicBezTo>
                      <a:pt x="1" y="5"/>
                      <a:pt x="1" y="4"/>
                      <a:pt x="1" y="2"/>
                    </a:cubicBezTo>
                    <a:cubicBezTo>
                      <a:pt x="1" y="1"/>
                      <a:pt x="1"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0" name="Freeform 3464"/>
              <p:cNvSpPr>
                <a:spLocks/>
              </p:cNvSpPr>
              <p:nvPr/>
            </p:nvSpPr>
            <p:spPr bwMode="auto">
              <a:xfrm>
                <a:off x="1323" y="3455"/>
                <a:ext cx="6" cy="45"/>
              </a:xfrm>
              <a:custGeom>
                <a:avLst/>
                <a:gdLst>
                  <a:gd name="T0" fmla="*/ 0 w 3"/>
                  <a:gd name="T1" fmla="*/ 0 h 21"/>
                  <a:gd name="T2" fmla="*/ 2 w 3"/>
                  <a:gd name="T3" fmla="*/ 17 h 21"/>
                  <a:gd name="T4" fmla="*/ 3 w 3"/>
                  <a:gd name="T5" fmla="*/ 21 h 21"/>
                  <a:gd name="T6" fmla="*/ 2 w 3"/>
                  <a:gd name="T7" fmla="*/ 12 h 21"/>
                  <a:gd name="T8" fmla="*/ 0 w 3"/>
                  <a:gd name="T9" fmla="*/ 0 h 21"/>
                </a:gdLst>
                <a:ahLst/>
                <a:cxnLst>
                  <a:cxn ang="0">
                    <a:pos x="T0" y="T1"/>
                  </a:cxn>
                  <a:cxn ang="0">
                    <a:pos x="T2" y="T3"/>
                  </a:cxn>
                  <a:cxn ang="0">
                    <a:pos x="T4" y="T5"/>
                  </a:cxn>
                  <a:cxn ang="0">
                    <a:pos x="T6" y="T7"/>
                  </a:cxn>
                  <a:cxn ang="0">
                    <a:pos x="T8" y="T9"/>
                  </a:cxn>
                </a:cxnLst>
                <a:rect l="0" t="0" r="r" b="b"/>
                <a:pathLst>
                  <a:path w="3" h="21">
                    <a:moveTo>
                      <a:pt x="0" y="0"/>
                    </a:moveTo>
                    <a:cubicBezTo>
                      <a:pt x="1" y="6"/>
                      <a:pt x="2" y="12"/>
                      <a:pt x="2" y="17"/>
                    </a:cubicBezTo>
                    <a:cubicBezTo>
                      <a:pt x="2" y="18"/>
                      <a:pt x="3" y="19"/>
                      <a:pt x="3" y="21"/>
                    </a:cubicBezTo>
                    <a:cubicBezTo>
                      <a:pt x="3" y="17"/>
                      <a:pt x="2" y="14"/>
                      <a:pt x="2" y="12"/>
                    </a:cubicBezTo>
                    <a:cubicBezTo>
                      <a:pt x="2" y="8"/>
                      <a:pt x="1" y="4"/>
                      <a:pt x="0"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1" name="Freeform 3465"/>
              <p:cNvSpPr>
                <a:spLocks/>
              </p:cNvSpPr>
              <p:nvPr/>
            </p:nvSpPr>
            <p:spPr bwMode="auto">
              <a:xfrm>
                <a:off x="1318" y="3408"/>
                <a:ext cx="9" cy="60"/>
              </a:xfrm>
              <a:custGeom>
                <a:avLst/>
                <a:gdLst>
                  <a:gd name="T0" fmla="*/ 0 w 4"/>
                  <a:gd name="T1" fmla="*/ 0 h 28"/>
                  <a:gd name="T2" fmla="*/ 0 w 4"/>
                  <a:gd name="T3" fmla="*/ 0 h 28"/>
                  <a:gd name="T4" fmla="*/ 2 w 4"/>
                  <a:gd name="T5" fmla="*/ 18 h 28"/>
                  <a:gd name="T6" fmla="*/ 4 w 4"/>
                  <a:gd name="T7" fmla="*/ 28 h 28"/>
                  <a:gd name="T8" fmla="*/ 0 w 4"/>
                  <a:gd name="T9" fmla="*/ 0 h 28"/>
                </a:gdLst>
                <a:ahLst/>
                <a:cxnLst>
                  <a:cxn ang="0">
                    <a:pos x="T0" y="T1"/>
                  </a:cxn>
                  <a:cxn ang="0">
                    <a:pos x="T2" y="T3"/>
                  </a:cxn>
                  <a:cxn ang="0">
                    <a:pos x="T4" y="T5"/>
                  </a:cxn>
                  <a:cxn ang="0">
                    <a:pos x="T6" y="T7"/>
                  </a:cxn>
                  <a:cxn ang="0">
                    <a:pos x="T8" y="T9"/>
                  </a:cxn>
                </a:cxnLst>
                <a:rect l="0" t="0" r="r" b="b"/>
                <a:pathLst>
                  <a:path w="4" h="28">
                    <a:moveTo>
                      <a:pt x="0" y="0"/>
                    </a:moveTo>
                    <a:cubicBezTo>
                      <a:pt x="0" y="0"/>
                      <a:pt x="0" y="0"/>
                      <a:pt x="0" y="0"/>
                    </a:cubicBezTo>
                    <a:cubicBezTo>
                      <a:pt x="0" y="6"/>
                      <a:pt x="1" y="12"/>
                      <a:pt x="2" y="18"/>
                    </a:cubicBezTo>
                    <a:cubicBezTo>
                      <a:pt x="2" y="21"/>
                      <a:pt x="3" y="25"/>
                      <a:pt x="4" y="28"/>
                    </a:cubicBezTo>
                    <a:cubicBezTo>
                      <a:pt x="2" y="12"/>
                      <a:pt x="0" y="2"/>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2" name="Freeform 3466"/>
              <p:cNvSpPr>
                <a:spLocks/>
              </p:cNvSpPr>
              <p:nvPr/>
            </p:nvSpPr>
            <p:spPr bwMode="auto">
              <a:xfrm>
                <a:off x="1323" y="3446"/>
                <a:ext cx="4" cy="34"/>
              </a:xfrm>
              <a:custGeom>
                <a:avLst/>
                <a:gdLst>
                  <a:gd name="T0" fmla="*/ 0 w 2"/>
                  <a:gd name="T1" fmla="*/ 0 h 16"/>
                  <a:gd name="T2" fmla="*/ 0 w 2"/>
                  <a:gd name="T3" fmla="*/ 4 h 16"/>
                  <a:gd name="T4" fmla="*/ 2 w 2"/>
                  <a:gd name="T5" fmla="*/ 16 h 16"/>
                  <a:gd name="T6" fmla="*/ 2 w 2"/>
                  <a:gd name="T7" fmla="*/ 10 h 16"/>
                  <a:gd name="T8" fmla="*/ 0 w 2"/>
                  <a:gd name="T9" fmla="*/ 0 h 16"/>
                </a:gdLst>
                <a:ahLst/>
                <a:cxnLst>
                  <a:cxn ang="0">
                    <a:pos x="T0" y="T1"/>
                  </a:cxn>
                  <a:cxn ang="0">
                    <a:pos x="T2" y="T3"/>
                  </a:cxn>
                  <a:cxn ang="0">
                    <a:pos x="T4" y="T5"/>
                  </a:cxn>
                  <a:cxn ang="0">
                    <a:pos x="T6" y="T7"/>
                  </a:cxn>
                  <a:cxn ang="0">
                    <a:pos x="T8" y="T9"/>
                  </a:cxn>
                </a:cxnLst>
                <a:rect l="0" t="0" r="r" b="b"/>
                <a:pathLst>
                  <a:path w="2" h="16">
                    <a:moveTo>
                      <a:pt x="0" y="0"/>
                    </a:moveTo>
                    <a:cubicBezTo>
                      <a:pt x="0" y="1"/>
                      <a:pt x="0" y="3"/>
                      <a:pt x="0" y="4"/>
                    </a:cubicBezTo>
                    <a:cubicBezTo>
                      <a:pt x="1" y="8"/>
                      <a:pt x="2" y="12"/>
                      <a:pt x="2" y="16"/>
                    </a:cubicBezTo>
                    <a:cubicBezTo>
                      <a:pt x="2" y="13"/>
                      <a:pt x="2" y="12"/>
                      <a:pt x="2" y="10"/>
                    </a:cubicBezTo>
                    <a:cubicBezTo>
                      <a:pt x="1" y="7"/>
                      <a:pt x="0" y="3"/>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3" name="Freeform 3467"/>
              <p:cNvSpPr>
                <a:spLocks noEditPoints="1"/>
              </p:cNvSpPr>
              <p:nvPr/>
            </p:nvSpPr>
            <p:spPr bwMode="auto">
              <a:xfrm>
                <a:off x="1316" y="3406"/>
                <a:ext cx="15" cy="119"/>
              </a:xfrm>
              <a:custGeom>
                <a:avLst/>
                <a:gdLst>
                  <a:gd name="T0" fmla="*/ 5 w 7"/>
                  <a:gd name="T1" fmla="*/ 40 h 56"/>
                  <a:gd name="T2" fmla="*/ 6 w 7"/>
                  <a:gd name="T3" fmla="*/ 54 h 56"/>
                  <a:gd name="T4" fmla="*/ 7 w 7"/>
                  <a:gd name="T5" fmla="*/ 56 h 56"/>
                  <a:gd name="T6" fmla="*/ 6 w 7"/>
                  <a:gd name="T7" fmla="*/ 44 h 56"/>
                  <a:gd name="T8" fmla="*/ 5 w 7"/>
                  <a:gd name="T9" fmla="*/ 40 h 56"/>
                  <a:gd name="T10" fmla="*/ 0 w 7"/>
                  <a:gd name="T11" fmla="*/ 0 h 56"/>
                  <a:gd name="T12" fmla="*/ 0 w 7"/>
                  <a:gd name="T13" fmla="*/ 1 h 56"/>
                  <a:gd name="T14" fmla="*/ 0 w 7"/>
                  <a:gd name="T15" fmla="*/ 1 h 56"/>
                  <a:gd name="T16" fmla="*/ 0 w 7"/>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6">
                    <a:moveTo>
                      <a:pt x="5" y="40"/>
                    </a:moveTo>
                    <a:cubicBezTo>
                      <a:pt x="6" y="46"/>
                      <a:pt x="6" y="50"/>
                      <a:pt x="6" y="54"/>
                    </a:cubicBezTo>
                    <a:cubicBezTo>
                      <a:pt x="7" y="55"/>
                      <a:pt x="7" y="55"/>
                      <a:pt x="7" y="56"/>
                    </a:cubicBezTo>
                    <a:cubicBezTo>
                      <a:pt x="7" y="52"/>
                      <a:pt x="6" y="48"/>
                      <a:pt x="6" y="44"/>
                    </a:cubicBezTo>
                    <a:cubicBezTo>
                      <a:pt x="6" y="43"/>
                      <a:pt x="5" y="42"/>
                      <a:pt x="5" y="40"/>
                    </a:cubicBezTo>
                    <a:close/>
                    <a:moveTo>
                      <a:pt x="0" y="0"/>
                    </a:moveTo>
                    <a:cubicBezTo>
                      <a:pt x="0" y="1"/>
                      <a:pt x="0" y="1"/>
                      <a:pt x="0" y="1"/>
                    </a:cubicBezTo>
                    <a:cubicBezTo>
                      <a:pt x="0" y="1"/>
                      <a:pt x="0" y="1"/>
                      <a:pt x="0" y="1"/>
                    </a:cubicBez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4" name="Freeform 3468"/>
              <p:cNvSpPr>
                <a:spLocks/>
              </p:cNvSpPr>
              <p:nvPr/>
            </p:nvSpPr>
            <p:spPr bwMode="auto">
              <a:xfrm>
                <a:off x="1327" y="3491"/>
                <a:ext cx="2" cy="9"/>
              </a:xfrm>
              <a:custGeom>
                <a:avLst/>
                <a:gdLst>
                  <a:gd name="T0" fmla="*/ 0 w 1"/>
                  <a:gd name="T1" fmla="*/ 0 h 4"/>
                  <a:gd name="T2" fmla="*/ 0 w 1"/>
                  <a:gd name="T3" fmla="*/ 0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0" y="2"/>
                      <a:pt x="1" y="3"/>
                      <a:pt x="1" y="4"/>
                    </a:cubicBezTo>
                    <a:cubicBezTo>
                      <a:pt x="1" y="4"/>
                      <a:pt x="1" y="4"/>
                      <a:pt x="1" y="4"/>
                    </a:cubicBezTo>
                    <a:cubicBezTo>
                      <a:pt x="1" y="2"/>
                      <a:pt x="0" y="1"/>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5" name="Rectangle 3469"/>
              <p:cNvSpPr>
                <a:spLocks noChangeArrowheads="1"/>
              </p:cNvSpPr>
              <p:nvPr/>
            </p:nvSpPr>
            <p:spPr bwMode="auto">
              <a:xfrm>
                <a:off x="1316" y="3408"/>
                <a:ext cx="2" cy="1"/>
              </a:xfrm>
              <a:prstGeom prst="rect">
                <a:avLst/>
              </a:prstGeom>
              <a:solidFill>
                <a:srgbClr val="812D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6" name="Freeform 3470"/>
              <p:cNvSpPr>
                <a:spLocks/>
              </p:cNvSpPr>
              <p:nvPr/>
            </p:nvSpPr>
            <p:spPr bwMode="auto">
              <a:xfrm>
                <a:off x="1316" y="3385"/>
                <a:ext cx="19" cy="112"/>
              </a:xfrm>
              <a:custGeom>
                <a:avLst/>
                <a:gdLst>
                  <a:gd name="T0" fmla="*/ 0 w 9"/>
                  <a:gd name="T1" fmla="*/ 0 h 53"/>
                  <a:gd name="T2" fmla="*/ 0 w 9"/>
                  <a:gd name="T3" fmla="*/ 0 h 53"/>
                  <a:gd name="T4" fmla="*/ 4 w 9"/>
                  <a:gd name="T5" fmla="*/ 21 h 53"/>
                  <a:gd name="T6" fmla="*/ 8 w 9"/>
                  <a:gd name="T7" fmla="*/ 49 h 53"/>
                  <a:gd name="T8" fmla="*/ 8 w 9"/>
                  <a:gd name="T9" fmla="*/ 51 h 53"/>
                  <a:gd name="T10" fmla="*/ 9 w 9"/>
                  <a:gd name="T11" fmla="*/ 53 h 53"/>
                  <a:gd name="T12" fmla="*/ 6 w 9"/>
                  <a:gd name="T13" fmla="*/ 33 h 53"/>
                  <a:gd name="T14" fmla="*/ 6 w 9"/>
                  <a:gd name="T15" fmla="*/ 30 h 53"/>
                  <a:gd name="T16" fmla="*/ 3 w 9"/>
                  <a:gd name="T17" fmla="*/ 13 h 53"/>
                  <a:gd name="T18" fmla="*/ 0 w 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3">
                    <a:moveTo>
                      <a:pt x="0" y="0"/>
                    </a:moveTo>
                    <a:cubicBezTo>
                      <a:pt x="0" y="0"/>
                      <a:pt x="0" y="0"/>
                      <a:pt x="0" y="0"/>
                    </a:cubicBezTo>
                    <a:cubicBezTo>
                      <a:pt x="2" y="7"/>
                      <a:pt x="3" y="14"/>
                      <a:pt x="4" y="21"/>
                    </a:cubicBezTo>
                    <a:cubicBezTo>
                      <a:pt x="5" y="28"/>
                      <a:pt x="6" y="37"/>
                      <a:pt x="8" y="49"/>
                    </a:cubicBezTo>
                    <a:cubicBezTo>
                      <a:pt x="8" y="50"/>
                      <a:pt x="8" y="50"/>
                      <a:pt x="8" y="51"/>
                    </a:cubicBezTo>
                    <a:cubicBezTo>
                      <a:pt x="8" y="51"/>
                      <a:pt x="9" y="52"/>
                      <a:pt x="9" y="53"/>
                    </a:cubicBezTo>
                    <a:cubicBezTo>
                      <a:pt x="8" y="46"/>
                      <a:pt x="7" y="39"/>
                      <a:pt x="6" y="33"/>
                    </a:cubicBezTo>
                    <a:cubicBezTo>
                      <a:pt x="6" y="32"/>
                      <a:pt x="6" y="31"/>
                      <a:pt x="6" y="30"/>
                    </a:cubicBezTo>
                    <a:cubicBezTo>
                      <a:pt x="5" y="26"/>
                      <a:pt x="3" y="18"/>
                      <a:pt x="3" y="13"/>
                    </a:cubicBezTo>
                    <a:cubicBezTo>
                      <a:pt x="2" y="6"/>
                      <a:pt x="1" y="1"/>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7" name="Freeform 3471"/>
              <p:cNvSpPr>
                <a:spLocks/>
              </p:cNvSpPr>
              <p:nvPr/>
            </p:nvSpPr>
            <p:spPr bwMode="auto">
              <a:xfrm>
                <a:off x="1337" y="3527"/>
                <a:ext cx="3" cy="28"/>
              </a:xfrm>
              <a:custGeom>
                <a:avLst/>
                <a:gdLst>
                  <a:gd name="T0" fmla="*/ 0 w 1"/>
                  <a:gd name="T1" fmla="*/ 0 h 13"/>
                  <a:gd name="T2" fmla="*/ 1 w 1"/>
                  <a:gd name="T3" fmla="*/ 13 h 13"/>
                  <a:gd name="T4" fmla="*/ 1 w 1"/>
                  <a:gd name="T5" fmla="*/ 10 h 13"/>
                  <a:gd name="T6" fmla="*/ 0 w 1"/>
                  <a:gd name="T7" fmla="*/ 0 h 13"/>
                </a:gdLst>
                <a:ahLst/>
                <a:cxnLst>
                  <a:cxn ang="0">
                    <a:pos x="T0" y="T1"/>
                  </a:cxn>
                  <a:cxn ang="0">
                    <a:pos x="T2" y="T3"/>
                  </a:cxn>
                  <a:cxn ang="0">
                    <a:pos x="T4" y="T5"/>
                  </a:cxn>
                  <a:cxn ang="0">
                    <a:pos x="T6" y="T7"/>
                  </a:cxn>
                </a:cxnLst>
                <a:rect l="0" t="0" r="r" b="b"/>
                <a:pathLst>
                  <a:path w="1" h="13">
                    <a:moveTo>
                      <a:pt x="0" y="0"/>
                    </a:moveTo>
                    <a:cubicBezTo>
                      <a:pt x="1" y="8"/>
                      <a:pt x="1" y="13"/>
                      <a:pt x="1" y="13"/>
                    </a:cubicBezTo>
                    <a:cubicBezTo>
                      <a:pt x="1" y="12"/>
                      <a:pt x="1" y="11"/>
                      <a:pt x="1" y="10"/>
                    </a:cubicBezTo>
                    <a:cubicBezTo>
                      <a:pt x="1" y="6"/>
                      <a:pt x="0" y="2"/>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8" name="Freeform 3472"/>
              <p:cNvSpPr>
                <a:spLocks/>
              </p:cNvSpPr>
              <p:nvPr/>
            </p:nvSpPr>
            <p:spPr bwMode="auto">
              <a:xfrm>
                <a:off x="1323" y="3412"/>
                <a:ext cx="6" cy="43"/>
              </a:xfrm>
              <a:custGeom>
                <a:avLst/>
                <a:gdLst>
                  <a:gd name="T0" fmla="*/ 0 w 3"/>
                  <a:gd name="T1" fmla="*/ 0 h 20"/>
                  <a:gd name="T2" fmla="*/ 3 w 3"/>
                  <a:gd name="T3" fmla="*/ 17 h 20"/>
                  <a:gd name="T4" fmla="*/ 3 w 3"/>
                  <a:gd name="T5" fmla="*/ 20 h 20"/>
                  <a:gd name="T6" fmla="*/ 0 w 3"/>
                  <a:gd name="T7" fmla="*/ 0 h 20"/>
                </a:gdLst>
                <a:ahLst/>
                <a:cxnLst>
                  <a:cxn ang="0">
                    <a:pos x="T0" y="T1"/>
                  </a:cxn>
                  <a:cxn ang="0">
                    <a:pos x="T2" y="T3"/>
                  </a:cxn>
                  <a:cxn ang="0">
                    <a:pos x="T4" y="T5"/>
                  </a:cxn>
                  <a:cxn ang="0">
                    <a:pos x="T6" y="T7"/>
                  </a:cxn>
                </a:cxnLst>
                <a:rect l="0" t="0" r="r" b="b"/>
                <a:pathLst>
                  <a:path w="3" h="20">
                    <a:moveTo>
                      <a:pt x="0" y="0"/>
                    </a:moveTo>
                    <a:cubicBezTo>
                      <a:pt x="0" y="5"/>
                      <a:pt x="2" y="13"/>
                      <a:pt x="3" y="17"/>
                    </a:cubicBezTo>
                    <a:cubicBezTo>
                      <a:pt x="3" y="18"/>
                      <a:pt x="3" y="19"/>
                      <a:pt x="3" y="20"/>
                    </a:cubicBezTo>
                    <a:cubicBezTo>
                      <a:pt x="2" y="12"/>
                      <a:pt x="1" y="5"/>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9" name="Freeform 3473"/>
              <p:cNvSpPr>
                <a:spLocks/>
              </p:cNvSpPr>
              <p:nvPr/>
            </p:nvSpPr>
            <p:spPr bwMode="auto">
              <a:xfrm>
                <a:off x="1333" y="3489"/>
                <a:ext cx="4" cy="32"/>
              </a:xfrm>
              <a:custGeom>
                <a:avLst/>
                <a:gdLst>
                  <a:gd name="T0" fmla="*/ 0 w 2"/>
                  <a:gd name="T1" fmla="*/ 0 h 15"/>
                  <a:gd name="T2" fmla="*/ 0 w 2"/>
                  <a:gd name="T3" fmla="*/ 4 h 15"/>
                  <a:gd name="T4" fmla="*/ 0 w 2"/>
                  <a:gd name="T5" fmla="*/ 6 h 15"/>
                  <a:gd name="T6" fmla="*/ 2 w 2"/>
                  <a:gd name="T7" fmla="*/ 15 h 15"/>
                  <a:gd name="T8" fmla="*/ 1 w 2"/>
                  <a:gd name="T9" fmla="*/ 4 h 15"/>
                  <a:gd name="T10" fmla="*/ 0 w 2"/>
                  <a:gd name="T11" fmla="*/ 2 h 15"/>
                  <a:gd name="T12" fmla="*/ 0 w 2"/>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 h="15">
                    <a:moveTo>
                      <a:pt x="0" y="0"/>
                    </a:moveTo>
                    <a:cubicBezTo>
                      <a:pt x="0" y="1"/>
                      <a:pt x="0" y="2"/>
                      <a:pt x="0" y="4"/>
                    </a:cubicBezTo>
                    <a:cubicBezTo>
                      <a:pt x="0" y="4"/>
                      <a:pt x="0" y="5"/>
                      <a:pt x="0" y="6"/>
                    </a:cubicBezTo>
                    <a:cubicBezTo>
                      <a:pt x="1" y="9"/>
                      <a:pt x="1" y="12"/>
                      <a:pt x="2" y="15"/>
                    </a:cubicBezTo>
                    <a:cubicBezTo>
                      <a:pt x="2" y="11"/>
                      <a:pt x="1" y="8"/>
                      <a:pt x="1" y="4"/>
                    </a:cubicBezTo>
                    <a:cubicBezTo>
                      <a:pt x="1" y="3"/>
                      <a:pt x="0" y="2"/>
                      <a:pt x="0" y="2"/>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0" name="Freeform 3474"/>
              <p:cNvSpPr>
                <a:spLocks/>
              </p:cNvSpPr>
              <p:nvPr/>
            </p:nvSpPr>
            <p:spPr bwMode="auto">
              <a:xfrm>
                <a:off x="1333" y="3502"/>
                <a:ext cx="7" cy="46"/>
              </a:xfrm>
              <a:custGeom>
                <a:avLst/>
                <a:gdLst>
                  <a:gd name="T0" fmla="*/ 0 w 3"/>
                  <a:gd name="T1" fmla="*/ 0 h 22"/>
                  <a:gd name="T2" fmla="*/ 2 w 3"/>
                  <a:gd name="T3" fmla="*/ 12 h 22"/>
                  <a:gd name="T4" fmla="*/ 3 w 3"/>
                  <a:gd name="T5" fmla="*/ 22 h 22"/>
                  <a:gd name="T6" fmla="*/ 2 w 3"/>
                  <a:gd name="T7" fmla="*/ 9 h 22"/>
                  <a:gd name="T8" fmla="*/ 0 w 3"/>
                  <a:gd name="T9" fmla="*/ 0 h 22"/>
                </a:gdLst>
                <a:ahLst/>
                <a:cxnLst>
                  <a:cxn ang="0">
                    <a:pos x="T0" y="T1"/>
                  </a:cxn>
                  <a:cxn ang="0">
                    <a:pos x="T2" y="T3"/>
                  </a:cxn>
                  <a:cxn ang="0">
                    <a:pos x="T4" y="T5"/>
                  </a:cxn>
                  <a:cxn ang="0">
                    <a:pos x="T6" y="T7"/>
                  </a:cxn>
                  <a:cxn ang="0">
                    <a:pos x="T8" y="T9"/>
                  </a:cxn>
                </a:cxnLst>
                <a:rect l="0" t="0" r="r" b="b"/>
                <a:pathLst>
                  <a:path w="3" h="22">
                    <a:moveTo>
                      <a:pt x="0" y="0"/>
                    </a:moveTo>
                    <a:cubicBezTo>
                      <a:pt x="1" y="4"/>
                      <a:pt x="1" y="8"/>
                      <a:pt x="2" y="12"/>
                    </a:cubicBezTo>
                    <a:cubicBezTo>
                      <a:pt x="2" y="14"/>
                      <a:pt x="3" y="18"/>
                      <a:pt x="3" y="22"/>
                    </a:cubicBezTo>
                    <a:cubicBezTo>
                      <a:pt x="3" y="18"/>
                      <a:pt x="2" y="13"/>
                      <a:pt x="2" y="9"/>
                    </a:cubicBezTo>
                    <a:cubicBezTo>
                      <a:pt x="1" y="6"/>
                      <a:pt x="1" y="3"/>
                      <a:pt x="0" y="0"/>
                    </a:cubicBezTo>
                    <a:close/>
                  </a:path>
                </a:pathLst>
              </a:custGeom>
              <a:solidFill>
                <a:srgbClr val="90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1" name="Freeform 3475"/>
              <p:cNvSpPr>
                <a:spLocks/>
              </p:cNvSpPr>
              <p:nvPr/>
            </p:nvSpPr>
            <p:spPr bwMode="auto">
              <a:xfrm>
                <a:off x="1325" y="3429"/>
                <a:ext cx="8" cy="60"/>
              </a:xfrm>
              <a:custGeom>
                <a:avLst/>
                <a:gdLst>
                  <a:gd name="T0" fmla="*/ 0 w 4"/>
                  <a:gd name="T1" fmla="*/ 0 h 28"/>
                  <a:gd name="T2" fmla="*/ 3 w 4"/>
                  <a:gd name="T3" fmla="*/ 27 h 28"/>
                  <a:gd name="T4" fmla="*/ 4 w 4"/>
                  <a:gd name="T5" fmla="*/ 28 h 28"/>
                  <a:gd name="T6" fmla="*/ 0 w 4"/>
                  <a:gd name="T7" fmla="*/ 0 h 28"/>
                </a:gdLst>
                <a:ahLst/>
                <a:cxnLst>
                  <a:cxn ang="0">
                    <a:pos x="T0" y="T1"/>
                  </a:cxn>
                  <a:cxn ang="0">
                    <a:pos x="T2" y="T3"/>
                  </a:cxn>
                  <a:cxn ang="0">
                    <a:pos x="T4" y="T5"/>
                  </a:cxn>
                  <a:cxn ang="0">
                    <a:pos x="T6" y="T7"/>
                  </a:cxn>
                </a:cxnLst>
                <a:rect l="0" t="0" r="r" b="b"/>
                <a:pathLst>
                  <a:path w="4" h="28">
                    <a:moveTo>
                      <a:pt x="0" y="0"/>
                    </a:moveTo>
                    <a:cubicBezTo>
                      <a:pt x="1" y="9"/>
                      <a:pt x="2" y="18"/>
                      <a:pt x="3" y="27"/>
                    </a:cubicBezTo>
                    <a:cubicBezTo>
                      <a:pt x="4" y="28"/>
                      <a:pt x="4" y="28"/>
                      <a:pt x="4" y="28"/>
                    </a:cubicBezTo>
                    <a:cubicBezTo>
                      <a:pt x="2" y="16"/>
                      <a:pt x="1" y="7"/>
                      <a:pt x="0" y="0"/>
                    </a:cubicBezTo>
                    <a:close/>
                  </a:path>
                </a:pathLst>
              </a:custGeom>
              <a:solidFill>
                <a:srgbClr val="B35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2" name="Freeform 3476"/>
              <p:cNvSpPr>
                <a:spLocks/>
              </p:cNvSpPr>
              <p:nvPr/>
            </p:nvSpPr>
            <p:spPr bwMode="auto">
              <a:xfrm>
                <a:off x="1331" y="3487"/>
                <a:ext cx="2" cy="10"/>
              </a:xfrm>
              <a:custGeom>
                <a:avLst/>
                <a:gdLst>
                  <a:gd name="T0" fmla="*/ 0 w 1"/>
                  <a:gd name="T1" fmla="*/ 0 h 5"/>
                  <a:gd name="T2" fmla="*/ 1 w 1"/>
                  <a:gd name="T3" fmla="*/ 5 h 5"/>
                  <a:gd name="T4" fmla="*/ 1 w 1"/>
                  <a:gd name="T5" fmla="*/ 1 h 5"/>
                  <a:gd name="T6" fmla="*/ 0 w 1"/>
                  <a:gd name="T7" fmla="*/ 0 h 5"/>
                </a:gdLst>
                <a:ahLst/>
                <a:cxnLst>
                  <a:cxn ang="0">
                    <a:pos x="T0" y="T1"/>
                  </a:cxn>
                  <a:cxn ang="0">
                    <a:pos x="T2" y="T3"/>
                  </a:cxn>
                  <a:cxn ang="0">
                    <a:pos x="T4" y="T5"/>
                  </a:cxn>
                  <a:cxn ang="0">
                    <a:pos x="T6" y="T7"/>
                  </a:cxn>
                </a:cxnLst>
                <a:rect l="0" t="0" r="r" b="b"/>
                <a:pathLst>
                  <a:path w="1" h="5">
                    <a:moveTo>
                      <a:pt x="0" y="0"/>
                    </a:moveTo>
                    <a:cubicBezTo>
                      <a:pt x="1" y="1"/>
                      <a:pt x="1" y="3"/>
                      <a:pt x="1" y="5"/>
                    </a:cubicBezTo>
                    <a:cubicBezTo>
                      <a:pt x="1" y="3"/>
                      <a:pt x="1" y="2"/>
                      <a:pt x="1" y="1"/>
                    </a:cubicBezTo>
                    <a:lnTo>
                      <a:pt x="0" y="0"/>
                    </a:lnTo>
                    <a:close/>
                  </a:path>
                </a:pathLst>
              </a:custGeom>
              <a:solidFill>
                <a:srgbClr val="A448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3" name="Freeform 3477"/>
              <p:cNvSpPr>
                <a:spLocks noEditPoints="1"/>
              </p:cNvSpPr>
              <p:nvPr/>
            </p:nvSpPr>
            <p:spPr bwMode="auto">
              <a:xfrm>
                <a:off x="1325" y="3483"/>
                <a:ext cx="2" cy="38"/>
              </a:xfrm>
              <a:custGeom>
                <a:avLst/>
                <a:gdLst>
                  <a:gd name="T0" fmla="*/ 0 w 1"/>
                  <a:gd name="T1" fmla="*/ 6 h 18"/>
                  <a:gd name="T2" fmla="*/ 1 w 1"/>
                  <a:gd name="T3" fmla="*/ 17 h 18"/>
                  <a:gd name="T4" fmla="*/ 1 w 1"/>
                  <a:gd name="T5" fmla="*/ 18 h 18"/>
                  <a:gd name="T6" fmla="*/ 1 w 1"/>
                  <a:gd name="T7" fmla="*/ 17 h 18"/>
                  <a:gd name="T8" fmla="*/ 1 w 1"/>
                  <a:gd name="T9" fmla="*/ 10 h 18"/>
                  <a:gd name="T10" fmla="*/ 0 w 1"/>
                  <a:gd name="T11" fmla="*/ 6 h 18"/>
                  <a:gd name="T12" fmla="*/ 0 w 1"/>
                  <a:gd name="T13" fmla="*/ 0 h 18"/>
                  <a:gd name="T14" fmla="*/ 0 w 1"/>
                  <a:gd name="T15" fmla="*/ 1 h 18"/>
                  <a:gd name="T16" fmla="*/ 0 w 1"/>
                  <a:gd name="T17" fmla="*/ 1 h 18"/>
                  <a:gd name="T18" fmla="*/ 0 w 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8">
                    <a:moveTo>
                      <a:pt x="0" y="6"/>
                    </a:moveTo>
                    <a:cubicBezTo>
                      <a:pt x="0" y="10"/>
                      <a:pt x="1" y="13"/>
                      <a:pt x="1" y="17"/>
                    </a:cubicBezTo>
                    <a:cubicBezTo>
                      <a:pt x="1" y="17"/>
                      <a:pt x="1" y="18"/>
                      <a:pt x="1" y="18"/>
                    </a:cubicBezTo>
                    <a:cubicBezTo>
                      <a:pt x="1" y="18"/>
                      <a:pt x="1" y="17"/>
                      <a:pt x="1" y="17"/>
                    </a:cubicBezTo>
                    <a:cubicBezTo>
                      <a:pt x="1" y="14"/>
                      <a:pt x="1" y="12"/>
                      <a:pt x="1" y="10"/>
                    </a:cubicBezTo>
                    <a:cubicBezTo>
                      <a:pt x="1" y="8"/>
                      <a:pt x="0" y="7"/>
                      <a:pt x="0" y="6"/>
                    </a:cubicBezTo>
                    <a:close/>
                    <a:moveTo>
                      <a:pt x="0" y="0"/>
                    </a:moveTo>
                    <a:cubicBezTo>
                      <a:pt x="0" y="0"/>
                      <a:pt x="0" y="0"/>
                      <a:pt x="0" y="1"/>
                    </a:cubicBezTo>
                    <a:cubicBezTo>
                      <a:pt x="0" y="1"/>
                      <a:pt x="0" y="1"/>
                      <a:pt x="0" y="1"/>
                    </a:cubicBezTo>
                    <a:lnTo>
                      <a:pt x="0" y="0"/>
                    </a:ln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4" name="Freeform 3478"/>
              <p:cNvSpPr>
                <a:spLocks/>
              </p:cNvSpPr>
              <p:nvPr/>
            </p:nvSpPr>
            <p:spPr bwMode="auto">
              <a:xfrm>
                <a:off x="1318" y="3436"/>
                <a:ext cx="7" cy="49"/>
              </a:xfrm>
              <a:custGeom>
                <a:avLst/>
                <a:gdLst>
                  <a:gd name="T0" fmla="*/ 0 w 3"/>
                  <a:gd name="T1" fmla="*/ 0 h 23"/>
                  <a:gd name="T2" fmla="*/ 3 w 3"/>
                  <a:gd name="T3" fmla="*/ 22 h 23"/>
                  <a:gd name="T4" fmla="*/ 3 w 3"/>
                  <a:gd name="T5" fmla="*/ 23 h 23"/>
                  <a:gd name="T6" fmla="*/ 0 w 3"/>
                  <a:gd name="T7" fmla="*/ 0 h 23"/>
                </a:gdLst>
                <a:ahLst/>
                <a:cxnLst>
                  <a:cxn ang="0">
                    <a:pos x="T0" y="T1"/>
                  </a:cxn>
                  <a:cxn ang="0">
                    <a:pos x="T2" y="T3"/>
                  </a:cxn>
                  <a:cxn ang="0">
                    <a:pos x="T4" y="T5"/>
                  </a:cxn>
                  <a:cxn ang="0">
                    <a:pos x="T6" y="T7"/>
                  </a:cxn>
                </a:cxnLst>
                <a:rect l="0" t="0" r="r" b="b"/>
                <a:pathLst>
                  <a:path w="3" h="23">
                    <a:moveTo>
                      <a:pt x="0" y="0"/>
                    </a:moveTo>
                    <a:cubicBezTo>
                      <a:pt x="1" y="8"/>
                      <a:pt x="2" y="16"/>
                      <a:pt x="3" y="22"/>
                    </a:cubicBezTo>
                    <a:cubicBezTo>
                      <a:pt x="3" y="23"/>
                      <a:pt x="3" y="23"/>
                      <a:pt x="3" y="23"/>
                    </a:cubicBezTo>
                    <a:cubicBezTo>
                      <a:pt x="2" y="13"/>
                      <a:pt x="1" y="6"/>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5" name="Freeform 3479"/>
              <p:cNvSpPr>
                <a:spLocks/>
              </p:cNvSpPr>
              <p:nvPr/>
            </p:nvSpPr>
            <p:spPr bwMode="auto">
              <a:xfrm>
                <a:off x="1327" y="3519"/>
                <a:ext cx="0" cy="8"/>
              </a:xfrm>
              <a:custGeom>
                <a:avLst/>
                <a:gdLst>
                  <a:gd name="T0" fmla="*/ 0 h 4"/>
                  <a:gd name="T1" fmla="*/ 4 h 4"/>
                  <a:gd name="T2" fmla="*/ 1 h 4"/>
                  <a:gd name="T3" fmla="*/ 0 h 4"/>
                </a:gdLst>
                <a:ahLst/>
                <a:cxnLst>
                  <a:cxn ang="0">
                    <a:pos x="0" y="T0"/>
                  </a:cxn>
                  <a:cxn ang="0">
                    <a:pos x="0" y="T1"/>
                  </a:cxn>
                  <a:cxn ang="0">
                    <a:pos x="0" y="T2"/>
                  </a:cxn>
                  <a:cxn ang="0">
                    <a:pos x="0" y="T3"/>
                  </a:cxn>
                </a:cxnLst>
                <a:rect l="0" t="0" r="r" b="b"/>
                <a:pathLst>
                  <a:path h="4">
                    <a:moveTo>
                      <a:pt x="0" y="0"/>
                    </a:moveTo>
                    <a:cubicBezTo>
                      <a:pt x="0" y="1"/>
                      <a:pt x="0" y="3"/>
                      <a:pt x="0" y="4"/>
                    </a:cubicBezTo>
                    <a:cubicBezTo>
                      <a:pt x="0" y="3"/>
                      <a:pt x="0" y="2"/>
                      <a:pt x="0" y="1"/>
                    </a:cubicBezTo>
                    <a:cubicBezTo>
                      <a:pt x="0" y="1"/>
                      <a:pt x="0" y="0"/>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6" name="Freeform 3480"/>
              <p:cNvSpPr>
                <a:spLocks noEditPoints="1"/>
              </p:cNvSpPr>
              <p:nvPr/>
            </p:nvSpPr>
            <p:spPr bwMode="auto">
              <a:xfrm>
                <a:off x="1314" y="3408"/>
                <a:ext cx="13" cy="96"/>
              </a:xfrm>
              <a:custGeom>
                <a:avLst/>
                <a:gdLst>
                  <a:gd name="T0" fmla="*/ 4 w 6"/>
                  <a:gd name="T1" fmla="*/ 29 h 45"/>
                  <a:gd name="T2" fmla="*/ 4 w 6"/>
                  <a:gd name="T3" fmla="*/ 35 h 45"/>
                  <a:gd name="T4" fmla="*/ 4 w 6"/>
                  <a:gd name="T5" fmla="*/ 35 h 45"/>
                  <a:gd name="T6" fmla="*/ 4 w 6"/>
                  <a:gd name="T7" fmla="*/ 35 h 45"/>
                  <a:gd name="T8" fmla="*/ 5 w 6"/>
                  <a:gd name="T9" fmla="*/ 41 h 45"/>
                  <a:gd name="T10" fmla="*/ 6 w 6"/>
                  <a:gd name="T11" fmla="*/ 45 h 45"/>
                  <a:gd name="T12" fmla="*/ 5 w 6"/>
                  <a:gd name="T13" fmla="*/ 36 h 45"/>
                  <a:gd name="T14" fmla="*/ 5 w 6"/>
                  <a:gd name="T15" fmla="*/ 35 h 45"/>
                  <a:gd name="T16" fmla="*/ 4 w 6"/>
                  <a:gd name="T17" fmla="*/ 29 h 45"/>
                  <a:gd name="T18" fmla="*/ 0 w 6"/>
                  <a:gd name="T19" fmla="*/ 0 h 45"/>
                  <a:gd name="T20" fmla="*/ 1 w 6"/>
                  <a:gd name="T21" fmla="*/ 9 h 45"/>
                  <a:gd name="T22" fmla="*/ 1 w 6"/>
                  <a:gd name="T23" fmla="*/ 5 h 45"/>
                  <a:gd name="T24" fmla="*/ 0 w 6"/>
                  <a:gd name="T2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5">
                    <a:moveTo>
                      <a:pt x="4" y="29"/>
                    </a:moveTo>
                    <a:cubicBezTo>
                      <a:pt x="4" y="31"/>
                      <a:pt x="4" y="33"/>
                      <a:pt x="4" y="35"/>
                    </a:cubicBezTo>
                    <a:cubicBezTo>
                      <a:pt x="4" y="35"/>
                      <a:pt x="4" y="35"/>
                      <a:pt x="4" y="35"/>
                    </a:cubicBezTo>
                    <a:cubicBezTo>
                      <a:pt x="4" y="35"/>
                      <a:pt x="4" y="35"/>
                      <a:pt x="4" y="35"/>
                    </a:cubicBezTo>
                    <a:cubicBezTo>
                      <a:pt x="5" y="37"/>
                      <a:pt x="5" y="39"/>
                      <a:pt x="5" y="41"/>
                    </a:cubicBezTo>
                    <a:cubicBezTo>
                      <a:pt x="5" y="42"/>
                      <a:pt x="6" y="43"/>
                      <a:pt x="6" y="45"/>
                    </a:cubicBezTo>
                    <a:cubicBezTo>
                      <a:pt x="6" y="42"/>
                      <a:pt x="5" y="39"/>
                      <a:pt x="5" y="36"/>
                    </a:cubicBezTo>
                    <a:cubicBezTo>
                      <a:pt x="5" y="35"/>
                      <a:pt x="5" y="35"/>
                      <a:pt x="5" y="35"/>
                    </a:cubicBezTo>
                    <a:cubicBezTo>
                      <a:pt x="5" y="33"/>
                      <a:pt x="4" y="31"/>
                      <a:pt x="4" y="29"/>
                    </a:cubicBezTo>
                    <a:close/>
                    <a:moveTo>
                      <a:pt x="0" y="0"/>
                    </a:moveTo>
                    <a:cubicBezTo>
                      <a:pt x="1" y="3"/>
                      <a:pt x="1" y="6"/>
                      <a:pt x="1" y="9"/>
                    </a:cubicBezTo>
                    <a:cubicBezTo>
                      <a:pt x="1" y="8"/>
                      <a:pt x="1" y="7"/>
                      <a:pt x="1" y="5"/>
                    </a:cubicBezTo>
                    <a:cubicBezTo>
                      <a:pt x="1" y="2"/>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7" name="Freeform 3481"/>
              <p:cNvSpPr>
                <a:spLocks/>
              </p:cNvSpPr>
              <p:nvPr/>
            </p:nvSpPr>
            <p:spPr bwMode="auto">
              <a:xfrm>
                <a:off x="1316" y="3419"/>
                <a:ext cx="9" cy="64"/>
              </a:xfrm>
              <a:custGeom>
                <a:avLst/>
                <a:gdLst>
                  <a:gd name="T0" fmla="*/ 0 w 4"/>
                  <a:gd name="T1" fmla="*/ 0 h 30"/>
                  <a:gd name="T2" fmla="*/ 0 w 4"/>
                  <a:gd name="T3" fmla="*/ 4 h 30"/>
                  <a:gd name="T4" fmla="*/ 3 w 4"/>
                  <a:gd name="T5" fmla="*/ 24 h 30"/>
                  <a:gd name="T6" fmla="*/ 4 w 4"/>
                  <a:gd name="T7" fmla="*/ 30 h 30"/>
                  <a:gd name="T8" fmla="*/ 1 w 4"/>
                  <a:gd name="T9" fmla="*/ 8 h 30"/>
                  <a:gd name="T10" fmla="*/ 0 w 4"/>
                  <a:gd name="T11" fmla="*/ 0 h 30"/>
                </a:gdLst>
                <a:ahLst/>
                <a:cxnLst>
                  <a:cxn ang="0">
                    <a:pos x="T0" y="T1"/>
                  </a:cxn>
                  <a:cxn ang="0">
                    <a:pos x="T2" y="T3"/>
                  </a:cxn>
                  <a:cxn ang="0">
                    <a:pos x="T4" y="T5"/>
                  </a:cxn>
                  <a:cxn ang="0">
                    <a:pos x="T6" y="T7"/>
                  </a:cxn>
                  <a:cxn ang="0">
                    <a:pos x="T8" y="T9"/>
                  </a:cxn>
                  <a:cxn ang="0">
                    <a:pos x="T10" y="T11"/>
                  </a:cxn>
                </a:cxnLst>
                <a:rect l="0" t="0" r="r" b="b"/>
                <a:pathLst>
                  <a:path w="4" h="30">
                    <a:moveTo>
                      <a:pt x="0" y="0"/>
                    </a:moveTo>
                    <a:cubicBezTo>
                      <a:pt x="0" y="2"/>
                      <a:pt x="0" y="3"/>
                      <a:pt x="0" y="4"/>
                    </a:cubicBezTo>
                    <a:cubicBezTo>
                      <a:pt x="1" y="11"/>
                      <a:pt x="2" y="18"/>
                      <a:pt x="3" y="24"/>
                    </a:cubicBezTo>
                    <a:cubicBezTo>
                      <a:pt x="3" y="26"/>
                      <a:pt x="4" y="28"/>
                      <a:pt x="4" y="30"/>
                    </a:cubicBezTo>
                    <a:cubicBezTo>
                      <a:pt x="3" y="24"/>
                      <a:pt x="2" y="16"/>
                      <a:pt x="1" y="8"/>
                    </a:cubicBezTo>
                    <a:cubicBezTo>
                      <a:pt x="1" y="5"/>
                      <a:pt x="1" y="2"/>
                      <a:pt x="0" y="0"/>
                    </a:cubicBezTo>
                    <a:close/>
                  </a:path>
                </a:pathLst>
              </a:custGeom>
              <a:solidFill>
                <a:srgbClr val="90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8" name="Freeform 3482"/>
              <p:cNvSpPr>
                <a:spLocks noEditPoints="1"/>
              </p:cNvSpPr>
              <p:nvPr/>
            </p:nvSpPr>
            <p:spPr bwMode="auto">
              <a:xfrm>
                <a:off x="1320" y="3381"/>
                <a:ext cx="20" cy="136"/>
              </a:xfrm>
              <a:custGeom>
                <a:avLst/>
                <a:gdLst>
                  <a:gd name="T0" fmla="*/ 8 w 9"/>
                  <a:gd name="T1" fmla="*/ 55 h 64"/>
                  <a:gd name="T2" fmla="*/ 9 w 9"/>
                  <a:gd name="T3" fmla="*/ 64 h 64"/>
                  <a:gd name="T4" fmla="*/ 9 w 9"/>
                  <a:gd name="T5" fmla="*/ 64 h 64"/>
                  <a:gd name="T6" fmla="*/ 9 w 9"/>
                  <a:gd name="T7" fmla="*/ 59 h 64"/>
                  <a:gd name="T8" fmla="*/ 8 w 9"/>
                  <a:gd name="T9" fmla="*/ 55 h 64"/>
                  <a:gd name="T10" fmla="*/ 0 w 9"/>
                  <a:gd name="T11" fmla="*/ 0 h 64"/>
                  <a:gd name="T12" fmla="*/ 1 w 9"/>
                  <a:gd name="T13" fmla="*/ 10 h 64"/>
                  <a:gd name="T14" fmla="*/ 2 w 9"/>
                  <a:gd name="T15" fmla="*/ 9 h 64"/>
                  <a:gd name="T16" fmla="*/ 0 w 9"/>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4">
                    <a:moveTo>
                      <a:pt x="8" y="55"/>
                    </a:moveTo>
                    <a:cubicBezTo>
                      <a:pt x="9" y="59"/>
                      <a:pt x="9" y="62"/>
                      <a:pt x="9" y="64"/>
                    </a:cubicBezTo>
                    <a:cubicBezTo>
                      <a:pt x="9" y="64"/>
                      <a:pt x="9" y="64"/>
                      <a:pt x="9" y="64"/>
                    </a:cubicBezTo>
                    <a:cubicBezTo>
                      <a:pt x="9" y="62"/>
                      <a:pt x="9" y="61"/>
                      <a:pt x="9" y="59"/>
                    </a:cubicBezTo>
                    <a:cubicBezTo>
                      <a:pt x="9" y="58"/>
                      <a:pt x="8" y="57"/>
                      <a:pt x="8" y="55"/>
                    </a:cubicBezTo>
                    <a:close/>
                    <a:moveTo>
                      <a:pt x="0" y="0"/>
                    </a:moveTo>
                    <a:cubicBezTo>
                      <a:pt x="0" y="3"/>
                      <a:pt x="1" y="7"/>
                      <a:pt x="1" y="10"/>
                    </a:cubicBezTo>
                    <a:cubicBezTo>
                      <a:pt x="2" y="9"/>
                      <a:pt x="2" y="9"/>
                      <a:pt x="2" y="9"/>
                    </a:cubicBezTo>
                    <a:cubicBezTo>
                      <a:pt x="0" y="3"/>
                      <a:pt x="0" y="0"/>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9" name="Freeform 3483"/>
              <p:cNvSpPr>
                <a:spLocks/>
              </p:cNvSpPr>
              <p:nvPr/>
            </p:nvSpPr>
            <p:spPr bwMode="auto">
              <a:xfrm>
                <a:off x="1323" y="3400"/>
                <a:ext cx="17" cy="106"/>
              </a:xfrm>
              <a:custGeom>
                <a:avLst/>
                <a:gdLst>
                  <a:gd name="T0" fmla="*/ 1 w 8"/>
                  <a:gd name="T1" fmla="*/ 0 h 50"/>
                  <a:gd name="T2" fmla="*/ 0 w 8"/>
                  <a:gd name="T3" fmla="*/ 1 h 50"/>
                  <a:gd name="T4" fmla="*/ 7 w 8"/>
                  <a:gd name="T5" fmla="*/ 46 h 50"/>
                  <a:gd name="T6" fmla="*/ 8 w 8"/>
                  <a:gd name="T7" fmla="*/ 50 h 50"/>
                  <a:gd name="T8" fmla="*/ 1 w 8"/>
                  <a:gd name="T9" fmla="*/ 0 h 50"/>
                </a:gdLst>
                <a:ahLst/>
                <a:cxnLst>
                  <a:cxn ang="0">
                    <a:pos x="T0" y="T1"/>
                  </a:cxn>
                  <a:cxn ang="0">
                    <a:pos x="T2" y="T3"/>
                  </a:cxn>
                  <a:cxn ang="0">
                    <a:pos x="T4" y="T5"/>
                  </a:cxn>
                  <a:cxn ang="0">
                    <a:pos x="T6" y="T7"/>
                  </a:cxn>
                  <a:cxn ang="0">
                    <a:pos x="T8" y="T9"/>
                  </a:cxn>
                </a:cxnLst>
                <a:rect l="0" t="0" r="r" b="b"/>
                <a:pathLst>
                  <a:path w="8" h="50">
                    <a:moveTo>
                      <a:pt x="1" y="0"/>
                    </a:moveTo>
                    <a:cubicBezTo>
                      <a:pt x="0" y="1"/>
                      <a:pt x="0" y="1"/>
                      <a:pt x="0" y="1"/>
                    </a:cubicBezTo>
                    <a:cubicBezTo>
                      <a:pt x="3" y="18"/>
                      <a:pt x="6" y="36"/>
                      <a:pt x="7" y="46"/>
                    </a:cubicBezTo>
                    <a:cubicBezTo>
                      <a:pt x="7" y="48"/>
                      <a:pt x="8" y="49"/>
                      <a:pt x="8" y="50"/>
                    </a:cubicBezTo>
                    <a:cubicBezTo>
                      <a:pt x="6" y="27"/>
                      <a:pt x="3" y="10"/>
                      <a:pt x="1"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0" name="Freeform 3484"/>
              <p:cNvSpPr>
                <a:spLocks/>
              </p:cNvSpPr>
              <p:nvPr/>
            </p:nvSpPr>
            <p:spPr bwMode="auto">
              <a:xfrm>
                <a:off x="1340" y="351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1" name="Freeform 3485"/>
              <p:cNvSpPr>
                <a:spLocks noEditPoints="1"/>
              </p:cNvSpPr>
              <p:nvPr/>
            </p:nvSpPr>
            <p:spPr bwMode="auto">
              <a:xfrm>
                <a:off x="1312" y="3436"/>
                <a:ext cx="8" cy="161"/>
              </a:xfrm>
              <a:custGeom>
                <a:avLst/>
                <a:gdLst>
                  <a:gd name="T0" fmla="*/ 3 w 4"/>
                  <a:gd name="T1" fmla="*/ 66 h 76"/>
                  <a:gd name="T2" fmla="*/ 4 w 4"/>
                  <a:gd name="T3" fmla="*/ 76 h 76"/>
                  <a:gd name="T4" fmla="*/ 3 w 4"/>
                  <a:gd name="T5" fmla="*/ 66 h 76"/>
                  <a:gd name="T6" fmla="*/ 1 w 4"/>
                  <a:gd name="T7" fmla="*/ 0 h 76"/>
                  <a:gd name="T8" fmla="*/ 1 w 4"/>
                  <a:gd name="T9" fmla="*/ 2 h 76"/>
                  <a:gd name="T10" fmla="*/ 1 w 4"/>
                  <a:gd name="T11" fmla="*/ 4 h 76"/>
                  <a:gd name="T12" fmla="*/ 1 w 4"/>
                  <a:gd name="T13" fmla="*/ 4 h 76"/>
                  <a:gd name="T14" fmla="*/ 1 w 4"/>
                  <a:gd name="T15" fmla="*/ 9 h 76"/>
                  <a:gd name="T16" fmla="*/ 0 w 4"/>
                  <a:gd name="T17" fmla="*/ 17 h 76"/>
                  <a:gd name="T18" fmla="*/ 1 w 4"/>
                  <a:gd name="T19" fmla="*/ 18 h 76"/>
                  <a:gd name="T20" fmla="*/ 1 w 4"/>
                  <a:gd name="T21" fmla="*/ 2 h 76"/>
                  <a:gd name="T22" fmla="*/ 1 w 4"/>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76">
                    <a:moveTo>
                      <a:pt x="3" y="66"/>
                    </a:moveTo>
                    <a:cubicBezTo>
                      <a:pt x="4" y="69"/>
                      <a:pt x="4" y="72"/>
                      <a:pt x="4" y="76"/>
                    </a:cubicBezTo>
                    <a:cubicBezTo>
                      <a:pt x="4" y="72"/>
                      <a:pt x="4" y="69"/>
                      <a:pt x="3" y="66"/>
                    </a:cubicBezTo>
                    <a:close/>
                    <a:moveTo>
                      <a:pt x="1" y="0"/>
                    </a:moveTo>
                    <a:cubicBezTo>
                      <a:pt x="1" y="1"/>
                      <a:pt x="1" y="1"/>
                      <a:pt x="1" y="2"/>
                    </a:cubicBezTo>
                    <a:cubicBezTo>
                      <a:pt x="1" y="2"/>
                      <a:pt x="1" y="3"/>
                      <a:pt x="1" y="4"/>
                    </a:cubicBezTo>
                    <a:cubicBezTo>
                      <a:pt x="1" y="4"/>
                      <a:pt x="1" y="4"/>
                      <a:pt x="1" y="4"/>
                    </a:cubicBezTo>
                    <a:cubicBezTo>
                      <a:pt x="1" y="5"/>
                      <a:pt x="1" y="7"/>
                      <a:pt x="1" y="9"/>
                    </a:cubicBezTo>
                    <a:cubicBezTo>
                      <a:pt x="0" y="12"/>
                      <a:pt x="0" y="14"/>
                      <a:pt x="0" y="17"/>
                    </a:cubicBezTo>
                    <a:cubicBezTo>
                      <a:pt x="0" y="17"/>
                      <a:pt x="1" y="18"/>
                      <a:pt x="1" y="18"/>
                    </a:cubicBezTo>
                    <a:cubicBezTo>
                      <a:pt x="1" y="13"/>
                      <a:pt x="1" y="8"/>
                      <a:pt x="1" y="2"/>
                    </a:cubicBezTo>
                    <a:cubicBezTo>
                      <a:pt x="1" y="1"/>
                      <a:pt x="1" y="1"/>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2" name="Freeform 3486"/>
              <p:cNvSpPr>
                <a:spLocks noEditPoints="1"/>
              </p:cNvSpPr>
              <p:nvPr/>
            </p:nvSpPr>
            <p:spPr bwMode="auto">
              <a:xfrm>
                <a:off x="1312" y="3440"/>
                <a:ext cx="19" cy="232"/>
              </a:xfrm>
              <a:custGeom>
                <a:avLst/>
                <a:gdLst>
                  <a:gd name="T0" fmla="*/ 0 w 9"/>
                  <a:gd name="T1" fmla="*/ 15 h 109"/>
                  <a:gd name="T2" fmla="*/ 2 w 9"/>
                  <a:gd name="T3" fmla="*/ 54 h 109"/>
                  <a:gd name="T4" fmla="*/ 3 w 9"/>
                  <a:gd name="T5" fmla="*/ 64 h 109"/>
                  <a:gd name="T6" fmla="*/ 4 w 9"/>
                  <a:gd name="T7" fmla="*/ 74 h 109"/>
                  <a:gd name="T8" fmla="*/ 8 w 9"/>
                  <a:gd name="T9" fmla="*/ 101 h 109"/>
                  <a:gd name="T10" fmla="*/ 9 w 9"/>
                  <a:gd name="T11" fmla="*/ 109 h 109"/>
                  <a:gd name="T12" fmla="*/ 2 w 9"/>
                  <a:gd name="T13" fmla="*/ 44 h 109"/>
                  <a:gd name="T14" fmla="*/ 1 w 9"/>
                  <a:gd name="T15" fmla="*/ 25 h 109"/>
                  <a:gd name="T16" fmla="*/ 1 w 9"/>
                  <a:gd name="T17" fmla="*/ 16 h 109"/>
                  <a:gd name="T18" fmla="*/ 0 w 9"/>
                  <a:gd name="T19" fmla="*/ 15 h 109"/>
                  <a:gd name="T20" fmla="*/ 1 w 9"/>
                  <a:gd name="T21" fmla="*/ 0 h 109"/>
                  <a:gd name="T22" fmla="*/ 1 w 9"/>
                  <a:gd name="T23" fmla="*/ 2 h 109"/>
                  <a:gd name="T24" fmla="*/ 1 w 9"/>
                  <a:gd name="T25" fmla="*/ 2 h 109"/>
                  <a:gd name="T26" fmla="*/ 1 w 9"/>
                  <a:gd name="T2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9">
                    <a:moveTo>
                      <a:pt x="0" y="15"/>
                    </a:moveTo>
                    <a:cubicBezTo>
                      <a:pt x="0" y="28"/>
                      <a:pt x="1" y="41"/>
                      <a:pt x="2" y="54"/>
                    </a:cubicBezTo>
                    <a:cubicBezTo>
                      <a:pt x="2" y="57"/>
                      <a:pt x="3" y="60"/>
                      <a:pt x="3" y="64"/>
                    </a:cubicBezTo>
                    <a:cubicBezTo>
                      <a:pt x="4" y="67"/>
                      <a:pt x="4" y="70"/>
                      <a:pt x="4" y="74"/>
                    </a:cubicBezTo>
                    <a:cubicBezTo>
                      <a:pt x="6" y="83"/>
                      <a:pt x="7" y="92"/>
                      <a:pt x="8" y="101"/>
                    </a:cubicBezTo>
                    <a:cubicBezTo>
                      <a:pt x="9" y="104"/>
                      <a:pt x="9" y="106"/>
                      <a:pt x="9" y="109"/>
                    </a:cubicBezTo>
                    <a:cubicBezTo>
                      <a:pt x="8" y="86"/>
                      <a:pt x="3" y="66"/>
                      <a:pt x="2" y="44"/>
                    </a:cubicBezTo>
                    <a:cubicBezTo>
                      <a:pt x="1" y="37"/>
                      <a:pt x="1" y="31"/>
                      <a:pt x="1" y="25"/>
                    </a:cubicBezTo>
                    <a:cubicBezTo>
                      <a:pt x="1" y="22"/>
                      <a:pt x="1" y="19"/>
                      <a:pt x="1" y="16"/>
                    </a:cubicBezTo>
                    <a:cubicBezTo>
                      <a:pt x="1" y="16"/>
                      <a:pt x="0" y="15"/>
                      <a:pt x="0" y="15"/>
                    </a:cubicBezTo>
                    <a:close/>
                    <a:moveTo>
                      <a:pt x="1" y="0"/>
                    </a:moveTo>
                    <a:cubicBezTo>
                      <a:pt x="1" y="1"/>
                      <a:pt x="1" y="1"/>
                      <a:pt x="1" y="2"/>
                    </a:cubicBezTo>
                    <a:cubicBezTo>
                      <a:pt x="1" y="2"/>
                      <a:pt x="1" y="2"/>
                      <a:pt x="1" y="2"/>
                    </a:cubicBezTo>
                    <a:cubicBezTo>
                      <a:pt x="1" y="1"/>
                      <a:pt x="1" y="0"/>
                      <a:pt x="1"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3" name="Freeform 3487"/>
              <p:cNvSpPr>
                <a:spLocks/>
              </p:cNvSpPr>
              <p:nvPr/>
            </p:nvSpPr>
            <p:spPr bwMode="auto">
              <a:xfrm>
                <a:off x="1314" y="3421"/>
                <a:ext cx="2" cy="19"/>
              </a:xfrm>
              <a:custGeom>
                <a:avLst/>
                <a:gdLst>
                  <a:gd name="T0" fmla="*/ 1 w 1"/>
                  <a:gd name="T1" fmla="*/ 0 h 9"/>
                  <a:gd name="T2" fmla="*/ 0 w 1"/>
                  <a:gd name="T3" fmla="*/ 7 h 9"/>
                  <a:gd name="T4" fmla="*/ 0 w 1"/>
                  <a:gd name="T5" fmla="*/ 9 h 9"/>
                  <a:gd name="T6" fmla="*/ 1 w 1"/>
                  <a:gd name="T7" fmla="*/ 0 h 9"/>
                </a:gdLst>
                <a:ahLst/>
                <a:cxnLst>
                  <a:cxn ang="0">
                    <a:pos x="T0" y="T1"/>
                  </a:cxn>
                  <a:cxn ang="0">
                    <a:pos x="T2" y="T3"/>
                  </a:cxn>
                  <a:cxn ang="0">
                    <a:pos x="T4" y="T5"/>
                  </a:cxn>
                  <a:cxn ang="0">
                    <a:pos x="T6" y="T7"/>
                  </a:cxn>
                </a:cxnLst>
                <a:rect l="0" t="0" r="r" b="b"/>
                <a:pathLst>
                  <a:path w="1" h="9">
                    <a:moveTo>
                      <a:pt x="1" y="0"/>
                    </a:moveTo>
                    <a:cubicBezTo>
                      <a:pt x="0" y="3"/>
                      <a:pt x="0" y="5"/>
                      <a:pt x="0" y="7"/>
                    </a:cubicBezTo>
                    <a:cubicBezTo>
                      <a:pt x="0" y="8"/>
                      <a:pt x="0" y="8"/>
                      <a:pt x="0" y="9"/>
                    </a:cubicBezTo>
                    <a:cubicBezTo>
                      <a:pt x="0" y="6"/>
                      <a:pt x="0" y="3"/>
                      <a:pt x="1"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4" name="Freeform 3488"/>
              <p:cNvSpPr>
                <a:spLocks noEditPoints="1"/>
              </p:cNvSpPr>
              <p:nvPr/>
            </p:nvSpPr>
            <p:spPr bwMode="auto">
              <a:xfrm>
                <a:off x="1303" y="3436"/>
                <a:ext cx="20" cy="225"/>
              </a:xfrm>
              <a:custGeom>
                <a:avLst/>
                <a:gdLst>
                  <a:gd name="T0" fmla="*/ 0 w 9"/>
                  <a:gd name="T1" fmla="*/ 24 h 106"/>
                  <a:gd name="T2" fmla="*/ 1 w 9"/>
                  <a:gd name="T3" fmla="*/ 44 h 106"/>
                  <a:gd name="T4" fmla="*/ 1 w 9"/>
                  <a:gd name="T5" fmla="*/ 45 h 106"/>
                  <a:gd name="T6" fmla="*/ 1 w 9"/>
                  <a:gd name="T7" fmla="*/ 49 h 106"/>
                  <a:gd name="T8" fmla="*/ 1 w 9"/>
                  <a:gd name="T9" fmla="*/ 49 h 106"/>
                  <a:gd name="T10" fmla="*/ 2 w 9"/>
                  <a:gd name="T11" fmla="*/ 56 h 106"/>
                  <a:gd name="T12" fmla="*/ 2 w 9"/>
                  <a:gd name="T13" fmla="*/ 63 h 106"/>
                  <a:gd name="T14" fmla="*/ 4 w 9"/>
                  <a:gd name="T15" fmla="*/ 70 h 106"/>
                  <a:gd name="T16" fmla="*/ 6 w 9"/>
                  <a:gd name="T17" fmla="*/ 84 h 106"/>
                  <a:gd name="T18" fmla="*/ 8 w 9"/>
                  <a:gd name="T19" fmla="*/ 104 h 106"/>
                  <a:gd name="T20" fmla="*/ 9 w 9"/>
                  <a:gd name="T21" fmla="*/ 106 h 106"/>
                  <a:gd name="T22" fmla="*/ 9 w 9"/>
                  <a:gd name="T23" fmla="*/ 103 h 106"/>
                  <a:gd name="T24" fmla="*/ 2 w 9"/>
                  <a:gd name="T25" fmla="*/ 46 h 106"/>
                  <a:gd name="T26" fmla="*/ 1 w 9"/>
                  <a:gd name="T27" fmla="*/ 40 h 106"/>
                  <a:gd name="T28" fmla="*/ 0 w 9"/>
                  <a:gd name="T29" fmla="*/ 24 h 106"/>
                  <a:gd name="T30" fmla="*/ 1 w 9"/>
                  <a:gd name="T31" fmla="*/ 0 h 106"/>
                  <a:gd name="T32" fmla="*/ 1 w 9"/>
                  <a:gd name="T33" fmla="*/ 1 h 106"/>
                  <a:gd name="T34" fmla="*/ 1 w 9"/>
                  <a:gd name="T35" fmla="*/ 1 h 106"/>
                  <a:gd name="T36" fmla="*/ 0 w 9"/>
                  <a:gd name="T37" fmla="*/ 10 h 106"/>
                  <a:gd name="T38" fmla="*/ 0 w 9"/>
                  <a:gd name="T39" fmla="*/ 13 h 106"/>
                  <a:gd name="T40" fmla="*/ 1 w 9"/>
                  <a:gd name="T41" fmla="*/ 9 h 106"/>
                  <a:gd name="T42" fmla="*/ 1 w 9"/>
                  <a:gd name="T4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6">
                    <a:moveTo>
                      <a:pt x="0" y="24"/>
                    </a:moveTo>
                    <a:cubicBezTo>
                      <a:pt x="0" y="30"/>
                      <a:pt x="0" y="37"/>
                      <a:pt x="1" y="44"/>
                    </a:cubicBezTo>
                    <a:cubicBezTo>
                      <a:pt x="1" y="44"/>
                      <a:pt x="1" y="45"/>
                      <a:pt x="1" y="45"/>
                    </a:cubicBezTo>
                    <a:cubicBezTo>
                      <a:pt x="1" y="48"/>
                      <a:pt x="1" y="49"/>
                      <a:pt x="1" y="49"/>
                    </a:cubicBezTo>
                    <a:cubicBezTo>
                      <a:pt x="1" y="49"/>
                      <a:pt x="1" y="49"/>
                      <a:pt x="1" y="49"/>
                    </a:cubicBezTo>
                    <a:cubicBezTo>
                      <a:pt x="1" y="51"/>
                      <a:pt x="1" y="53"/>
                      <a:pt x="2" y="56"/>
                    </a:cubicBezTo>
                    <a:cubicBezTo>
                      <a:pt x="2" y="58"/>
                      <a:pt x="2" y="61"/>
                      <a:pt x="2" y="63"/>
                    </a:cubicBezTo>
                    <a:cubicBezTo>
                      <a:pt x="3" y="65"/>
                      <a:pt x="3" y="68"/>
                      <a:pt x="4" y="70"/>
                    </a:cubicBezTo>
                    <a:cubicBezTo>
                      <a:pt x="5" y="72"/>
                      <a:pt x="5" y="77"/>
                      <a:pt x="6" y="84"/>
                    </a:cubicBezTo>
                    <a:cubicBezTo>
                      <a:pt x="7" y="91"/>
                      <a:pt x="8" y="97"/>
                      <a:pt x="8" y="104"/>
                    </a:cubicBezTo>
                    <a:cubicBezTo>
                      <a:pt x="9" y="104"/>
                      <a:pt x="9" y="105"/>
                      <a:pt x="9" y="106"/>
                    </a:cubicBezTo>
                    <a:cubicBezTo>
                      <a:pt x="9" y="105"/>
                      <a:pt x="9" y="104"/>
                      <a:pt x="9" y="103"/>
                    </a:cubicBezTo>
                    <a:cubicBezTo>
                      <a:pt x="7" y="84"/>
                      <a:pt x="3" y="65"/>
                      <a:pt x="2" y="46"/>
                    </a:cubicBezTo>
                    <a:cubicBezTo>
                      <a:pt x="1" y="44"/>
                      <a:pt x="1" y="42"/>
                      <a:pt x="1" y="40"/>
                    </a:cubicBezTo>
                    <a:cubicBezTo>
                      <a:pt x="0" y="34"/>
                      <a:pt x="0" y="29"/>
                      <a:pt x="0" y="24"/>
                    </a:cubicBezTo>
                    <a:close/>
                    <a:moveTo>
                      <a:pt x="1" y="0"/>
                    </a:moveTo>
                    <a:cubicBezTo>
                      <a:pt x="1" y="1"/>
                      <a:pt x="1" y="1"/>
                      <a:pt x="1" y="1"/>
                    </a:cubicBezTo>
                    <a:cubicBezTo>
                      <a:pt x="1" y="1"/>
                      <a:pt x="1" y="1"/>
                      <a:pt x="1" y="1"/>
                    </a:cubicBezTo>
                    <a:cubicBezTo>
                      <a:pt x="1" y="4"/>
                      <a:pt x="1" y="7"/>
                      <a:pt x="0" y="10"/>
                    </a:cubicBezTo>
                    <a:cubicBezTo>
                      <a:pt x="0" y="11"/>
                      <a:pt x="0" y="12"/>
                      <a:pt x="0" y="13"/>
                    </a:cubicBezTo>
                    <a:cubicBezTo>
                      <a:pt x="0" y="11"/>
                      <a:pt x="1" y="10"/>
                      <a:pt x="1" y="9"/>
                    </a:cubicBezTo>
                    <a:cubicBezTo>
                      <a:pt x="1" y="6"/>
                      <a:pt x="1" y="3"/>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5" name="Freeform 3489"/>
              <p:cNvSpPr>
                <a:spLocks/>
              </p:cNvSpPr>
              <p:nvPr/>
            </p:nvSpPr>
            <p:spPr bwMode="auto">
              <a:xfrm>
                <a:off x="1308" y="3570"/>
                <a:ext cx="8" cy="44"/>
              </a:xfrm>
              <a:custGeom>
                <a:avLst/>
                <a:gdLst>
                  <a:gd name="T0" fmla="*/ 0 w 4"/>
                  <a:gd name="T1" fmla="*/ 0 h 21"/>
                  <a:gd name="T2" fmla="*/ 4 w 4"/>
                  <a:gd name="T3" fmla="*/ 21 h 21"/>
                  <a:gd name="T4" fmla="*/ 2 w 4"/>
                  <a:gd name="T5" fmla="*/ 7 h 21"/>
                  <a:gd name="T6" fmla="*/ 0 w 4"/>
                  <a:gd name="T7" fmla="*/ 0 h 21"/>
                </a:gdLst>
                <a:ahLst/>
                <a:cxnLst>
                  <a:cxn ang="0">
                    <a:pos x="T0" y="T1"/>
                  </a:cxn>
                  <a:cxn ang="0">
                    <a:pos x="T2" y="T3"/>
                  </a:cxn>
                  <a:cxn ang="0">
                    <a:pos x="T4" y="T5"/>
                  </a:cxn>
                  <a:cxn ang="0">
                    <a:pos x="T6" y="T7"/>
                  </a:cxn>
                </a:cxnLst>
                <a:rect l="0" t="0" r="r" b="b"/>
                <a:pathLst>
                  <a:path w="4" h="21">
                    <a:moveTo>
                      <a:pt x="0" y="0"/>
                    </a:moveTo>
                    <a:cubicBezTo>
                      <a:pt x="1" y="7"/>
                      <a:pt x="3" y="14"/>
                      <a:pt x="4" y="21"/>
                    </a:cubicBezTo>
                    <a:cubicBezTo>
                      <a:pt x="3" y="14"/>
                      <a:pt x="3" y="9"/>
                      <a:pt x="2" y="7"/>
                    </a:cubicBezTo>
                    <a:cubicBezTo>
                      <a:pt x="1" y="5"/>
                      <a:pt x="1" y="2"/>
                      <a:pt x="0"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6" name="Freeform 3490"/>
              <p:cNvSpPr>
                <a:spLocks noEditPoints="1"/>
              </p:cNvSpPr>
              <p:nvPr/>
            </p:nvSpPr>
            <p:spPr bwMode="auto">
              <a:xfrm>
                <a:off x="1303" y="3455"/>
                <a:ext cx="20" cy="213"/>
              </a:xfrm>
              <a:custGeom>
                <a:avLst/>
                <a:gdLst>
                  <a:gd name="T0" fmla="*/ 9 w 9"/>
                  <a:gd name="T1" fmla="*/ 94 h 100"/>
                  <a:gd name="T2" fmla="*/ 9 w 9"/>
                  <a:gd name="T3" fmla="*/ 97 h 100"/>
                  <a:gd name="T4" fmla="*/ 9 w 9"/>
                  <a:gd name="T5" fmla="*/ 100 h 100"/>
                  <a:gd name="T6" fmla="*/ 9 w 9"/>
                  <a:gd name="T7" fmla="*/ 100 h 100"/>
                  <a:gd name="T8" fmla="*/ 9 w 9"/>
                  <a:gd name="T9" fmla="*/ 94 h 100"/>
                  <a:gd name="T10" fmla="*/ 1 w 9"/>
                  <a:gd name="T11" fmla="*/ 0 h 100"/>
                  <a:gd name="T12" fmla="*/ 0 w 9"/>
                  <a:gd name="T13" fmla="*/ 4 h 100"/>
                  <a:gd name="T14" fmla="*/ 0 w 9"/>
                  <a:gd name="T15" fmla="*/ 15 h 100"/>
                  <a:gd name="T16" fmla="*/ 1 w 9"/>
                  <a:gd name="T17" fmla="*/ 31 h 100"/>
                  <a:gd name="T18" fmla="*/ 1 w 9"/>
                  <a:gd name="T19" fmla="*/ 18 h 100"/>
                  <a:gd name="T20" fmla="*/ 1 w 9"/>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0">
                    <a:moveTo>
                      <a:pt x="9" y="94"/>
                    </a:moveTo>
                    <a:cubicBezTo>
                      <a:pt x="9" y="95"/>
                      <a:pt x="9" y="96"/>
                      <a:pt x="9" y="97"/>
                    </a:cubicBezTo>
                    <a:cubicBezTo>
                      <a:pt x="9" y="98"/>
                      <a:pt x="9" y="99"/>
                      <a:pt x="9" y="100"/>
                    </a:cubicBezTo>
                    <a:cubicBezTo>
                      <a:pt x="9" y="100"/>
                      <a:pt x="9" y="100"/>
                      <a:pt x="9" y="100"/>
                    </a:cubicBezTo>
                    <a:cubicBezTo>
                      <a:pt x="9" y="98"/>
                      <a:pt x="9" y="96"/>
                      <a:pt x="9" y="94"/>
                    </a:cubicBezTo>
                    <a:close/>
                    <a:moveTo>
                      <a:pt x="1" y="0"/>
                    </a:moveTo>
                    <a:cubicBezTo>
                      <a:pt x="1" y="1"/>
                      <a:pt x="0" y="2"/>
                      <a:pt x="0" y="4"/>
                    </a:cubicBezTo>
                    <a:cubicBezTo>
                      <a:pt x="0" y="8"/>
                      <a:pt x="0" y="11"/>
                      <a:pt x="0" y="15"/>
                    </a:cubicBezTo>
                    <a:cubicBezTo>
                      <a:pt x="0" y="20"/>
                      <a:pt x="0" y="25"/>
                      <a:pt x="1" y="31"/>
                    </a:cubicBezTo>
                    <a:cubicBezTo>
                      <a:pt x="1" y="27"/>
                      <a:pt x="1" y="22"/>
                      <a:pt x="1" y="18"/>
                    </a:cubicBezTo>
                    <a:cubicBezTo>
                      <a:pt x="1" y="12"/>
                      <a:pt x="1" y="6"/>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7" name="Freeform 3491"/>
              <p:cNvSpPr>
                <a:spLocks noEditPoints="1"/>
              </p:cNvSpPr>
              <p:nvPr/>
            </p:nvSpPr>
            <p:spPr bwMode="auto">
              <a:xfrm>
                <a:off x="1306" y="3415"/>
                <a:ext cx="2" cy="125"/>
              </a:xfrm>
              <a:custGeom>
                <a:avLst/>
                <a:gdLst>
                  <a:gd name="T0" fmla="*/ 0 w 1"/>
                  <a:gd name="T1" fmla="*/ 54 h 59"/>
                  <a:gd name="T2" fmla="*/ 0 w 1"/>
                  <a:gd name="T3" fmla="*/ 59 h 59"/>
                  <a:gd name="T4" fmla="*/ 0 w 1"/>
                  <a:gd name="T5" fmla="*/ 59 h 59"/>
                  <a:gd name="T6" fmla="*/ 0 w 1"/>
                  <a:gd name="T7" fmla="*/ 55 h 59"/>
                  <a:gd name="T8" fmla="*/ 0 w 1"/>
                  <a:gd name="T9" fmla="*/ 54 h 59"/>
                  <a:gd name="T10" fmla="*/ 1 w 1"/>
                  <a:gd name="T11" fmla="*/ 0 h 59"/>
                  <a:gd name="T12" fmla="*/ 0 w 1"/>
                  <a:gd name="T13" fmla="*/ 11 h 59"/>
                  <a:gd name="T14" fmla="*/ 0 w 1"/>
                  <a:gd name="T15" fmla="*/ 11 h 59"/>
                  <a:gd name="T16" fmla="*/ 0 w 1"/>
                  <a:gd name="T17" fmla="*/ 10 h 59"/>
                  <a:gd name="T18" fmla="*/ 1 w 1"/>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9">
                    <a:moveTo>
                      <a:pt x="0" y="54"/>
                    </a:moveTo>
                    <a:cubicBezTo>
                      <a:pt x="0" y="55"/>
                      <a:pt x="0" y="57"/>
                      <a:pt x="0" y="59"/>
                    </a:cubicBezTo>
                    <a:cubicBezTo>
                      <a:pt x="0" y="59"/>
                      <a:pt x="0" y="59"/>
                      <a:pt x="0" y="59"/>
                    </a:cubicBezTo>
                    <a:cubicBezTo>
                      <a:pt x="0" y="59"/>
                      <a:pt x="0" y="58"/>
                      <a:pt x="0" y="55"/>
                    </a:cubicBezTo>
                    <a:cubicBezTo>
                      <a:pt x="0" y="55"/>
                      <a:pt x="0" y="54"/>
                      <a:pt x="0" y="54"/>
                    </a:cubicBezTo>
                    <a:close/>
                    <a:moveTo>
                      <a:pt x="1" y="0"/>
                    </a:moveTo>
                    <a:cubicBezTo>
                      <a:pt x="1" y="4"/>
                      <a:pt x="0" y="8"/>
                      <a:pt x="0" y="11"/>
                    </a:cubicBezTo>
                    <a:cubicBezTo>
                      <a:pt x="0" y="11"/>
                      <a:pt x="0" y="11"/>
                      <a:pt x="0" y="11"/>
                    </a:cubicBezTo>
                    <a:cubicBezTo>
                      <a:pt x="0" y="10"/>
                      <a:pt x="0" y="10"/>
                      <a:pt x="0" y="10"/>
                    </a:cubicBezTo>
                    <a:cubicBezTo>
                      <a:pt x="1" y="7"/>
                      <a:pt x="1" y="3"/>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8" name="Freeform 3492"/>
              <p:cNvSpPr>
                <a:spLocks noEditPoints="1"/>
              </p:cNvSpPr>
              <p:nvPr/>
            </p:nvSpPr>
            <p:spPr bwMode="auto">
              <a:xfrm>
                <a:off x="1310" y="3429"/>
                <a:ext cx="13" cy="192"/>
              </a:xfrm>
              <a:custGeom>
                <a:avLst/>
                <a:gdLst>
                  <a:gd name="T0" fmla="*/ 2 w 6"/>
                  <a:gd name="T1" fmla="*/ 59 h 90"/>
                  <a:gd name="T2" fmla="*/ 6 w 6"/>
                  <a:gd name="T3" fmla="*/ 90 h 90"/>
                  <a:gd name="T4" fmla="*/ 6 w 6"/>
                  <a:gd name="T5" fmla="*/ 84 h 90"/>
                  <a:gd name="T6" fmla="*/ 3 w 6"/>
                  <a:gd name="T7" fmla="*/ 64 h 90"/>
                  <a:gd name="T8" fmla="*/ 2 w 6"/>
                  <a:gd name="T9" fmla="*/ 62 h 90"/>
                  <a:gd name="T10" fmla="*/ 2 w 6"/>
                  <a:gd name="T11" fmla="*/ 59 h 90"/>
                  <a:gd name="T12" fmla="*/ 1 w 6"/>
                  <a:gd name="T13" fmla="*/ 0 h 90"/>
                  <a:gd name="T14" fmla="*/ 0 w 6"/>
                  <a:gd name="T15" fmla="*/ 5 h 90"/>
                  <a:gd name="T16" fmla="*/ 0 w 6"/>
                  <a:gd name="T17" fmla="*/ 6 h 90"/>
                  <a:gd name="T18" fmla="*/ 1 w 6"/>
                  <a:gd name="T19" fmla="*/ 5 h 90"/>
                  <a:gd name="T20" fmla="*/ 1 w 6"/>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0">
                    <a:moveTo>
                      <a:pt x="2" y="59"/>
                    </a:moveTo>
                    <a:cubicBezTo>
                      <a:pt x="3" y="70"/>
                      <a:pt x="4" y="80"/>
                      <a:pt x="6" y="90"/>
                    </a:cubicBezTo>
                    <a:cubicBezTo>
                      <a:pt x="6" y="88"/>
                      <a:pt x="6" y="86"/>
                      <a:pt x="6" y="84"/>
                    </a:cubicBezTo>
                    <a:cubicBezTo>
                      <a:pt x="5" y="77"/>
                      <a:pt x="4" y="71"/>
                      <a:pt x="3" y="64"/>
                    </a:cubicBezTo>
                    <a:cubicBezTo>
                      <a:pt x="3" y="63"/>
                      <a:pt x="3" y="63"/>
                      <a:pt x="2" y="62"/>
                    </a:cubicBezTo>
                    <a:cubicBezTo>
                      <a:pt x="2" y="61"/>
                      <a:pt x="2" y="60"/>
                      <a:pt x="2" y="59"/>
                    </a:cubicBezTo>
                    <a:close/>
                    <a:moveTo>
                      <a:pt x="1" y="0"/>
                    </a:moveTo>
                    <a:cubicBezTo>
                      <a:pt x="0" y="2"/>
                      <a:pt x="0" y="4"/>
                      <a:pt x="0" y="5"/>
                    </a:cubicBezTo>
                    <a:cubicBezTo>
                      <a:pt x="0" y="6"/>
                      <a:pt x="0" y="6"/>
                      <a:pt x="0" y="6"/>
                    </a:cubicBezTo>
                    <a:cubicBezTo>
                      <a:pt x="1" y="5"/>
                      <a:pt x="1" y="5"/>
                      <a:pt x="1" y="5"/>
                    </a:cubicBezTo>
                    <a:cubicBezTo>
                      <a:pt x="1" y="4"/>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9" name="Freeform 3493"/>
              <p:cNvSpPr>
                <a:spLocks noEditPoints="1"/>
              </p:cNvSpPr>
              <p:nvPr/>
            </p:nvSpPr>
            <p:spPr bwMode="auto">
              <a:xfrm>
                <a:off x="1308" y="3440"/>
                <a:ext cx="21" cy="234"/>
              </a:xfrm>
              <a:custGeom>
                <a:avLst/>
                <a:gdLst>
                  <a:gd name="T0" fmla="*/ 7 w 10"/>
                  <a:gd name="T1" fmla="*/ 79 h 110"/>
                  <a:gd name="T2" fmla="*/ 7 w 10"/>
                  <a:gd name="T3" fmla="*/ 85 h 110"/>
                  <a:gd name="T4" fmla="*/ 9 w 10"/>
                  <a:gd name="T5" fmla="*/ 102 h 110"/>
                  <a:gd name="T6" fmla="*/ 10 w 10"/>
                  <a:gd name="T7" fmla="*/ 110 h 110"/>
                  <a:gd name="T8" fmla="*/ 7 w 10"/>
                  <a:gd name="T9" fmla="*/ 79 h 110"/>
                  <a:gd name="T10" fmla="*/ 2 w 10"/>
                  <a:gd name="T11" fmla="*/ 0 h 110"/>
                  <a:gd name="T12" fmla="*/ 1 w 10"/>
                  <a:gd name="T13" fmla="*/ 1 h 110"/>
                  <a:gd name="T14" fmla="*/ 2 w 10"/>
                  <a:gd name="T15" fmla="*/ 50 h 110"/>
                  <a:gd name="T16" fmla="*/ 3 w 10"/>
                  <a:gd name="T17" fmla="*/ 54 h 110"/>
                  <a:gd name="T18" fmla="*/ 3 w 10"/>
                  <a:gd name="T19" fmla="*/ 57 h 110"/>
                  <a:gd name="T20" fmla="*/ 4 w 10"/>
                  <a:gd name="T21" fmla="*/ 59 h 110"/>
                  <a:gd name="T22" fmla="*/ 2 w 10"/>
                  <a:gd name="T23" fmla="*/ 39 h 110"/>
                  <a:gd name="T24" fmla="*/ 1 w 10"/>
                  <a:gd name="T25" fmla="*/ 19 h 110"/>
                  <a:gd name="T26" fmla="*/ 2 w 1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0">
                    <a:moveTo>
                      <a:pt x="7" y="79"/>
                    </a:moveTo>
                    <a:cubicBezTo>
                      <a:pt x="7" y="81"/>
                      <a:pt x="7" y="83"/>
                      <a:pt x="7" y="85"/>
                    </a:cubicBezTo>
                    <a:cubicBezTo>
                      <a:pt x="8" y="91"/>
                      <a:pt x="8" y="96"/>
                      <a:pt x="9" y="102"/>
                    </a:cubicBezTo>
                    <a:cubicBezTo>
                      <a:pt x="9" y="105"/>
                      <a:pt x="10" y="107"/>
                      <a:pt x="10" y="110"/>
                    </a:cubicBezTo>
                    <a:cubicBezTo>
                      <a:pt x="9" y="100"/>
                      <a:pt x="8" y="90"/>
                      <a:pt x="7" y="79"/>
                    </a:cubicBezTo>
                    <a:close/>
                    <a:moveTo>
                      <a:pt x="2" y="0"/>
                    </a:moveTo>
                    <a:cubicBezTo>
                      <a:pt x="1" y="1"/>
                      <a:pt x="1" y="1"/>
                      <a:pt x="1" y="1"/>
                    </a:cubicBezTo>
                    <a:cubicBezTo>
                      <a:pt x="0" y="17"/>
                      <a:pt x="1" y="33"/>
                      <a:pt x="2" y="50"/>
                    </a:cubicBezTo>
                    <a:cubicBezTo>
                      <a:pt x="2" y="51"/>
                      <a:pt x="2" y="53"/>
                      <a:pt x="3" y="54"/>
                    </a:cubicBezTo>
                    <a:cubicBezTo>
                      <a:pt x="3" y="55"/>
                      <a:pt x="3" y="56"/>
                      <a:pt x="3" y="57"/>
                    </a:cubicBezTo>
                    <a:cubicBezTo>
                      <a:pt x="4" y="58"/>
                      <a:pt x="4" y="58"/>
                      <a:pt x="4" y="59"/>
                    </a:cubicBezTo>
                    <a:cubicBezTo>
                      <a:pt x="3" y="52"/>
                      <a:pt x="2" y="46"/>
                      <a:pt x="2" y="39"/>
                    </a:cubicBezTo>
                    <a:cubicBezTo>
                      <a:pt x="2" y="32"/>
                      <a:pt x="1" y="26"/>
                      <a:pt x="1" y="19"/>
                    </a:cubicBezTo>
                    <a:cubicBezTo>
                      <a:pt x="1" y="13"/>
                      <a:pt x="1" y="6"/>
                      <a:pt x="2"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0" name="Freeform 3494"/>
              <p:cNvSpPr>
                <a:spLocks/>
              </p:cNvSpPr>
              <p:nvPr/>
            </p:nvSpPr>
            <p:spPr bwMode="auto">
              <a:xfrm>
                <a:off x="1312" y="3393"/>
                <a:ext cx="2" cy="36"/>
              </a:xfrm>
              <a:custGeom>
                <a:avLst/>
                <a:gdLst>
                  <a:gd name="T0" fmla="*/ 1 w 1"/>
                  <a:gd name="T1" fmla="*/ 0 h 17"/>
                  <a:gd name="T2" fmla="*/ 0 w 1"/>
                  <a:gd name="T3" fmla="*/ 17 h 17"/>
                  <a:gd name="T4" fmla="*/ 0 w 1"/>
                  <a:gd name="T5" fmla="*/ 17 h 17"/>
                  <a:gd name="T6" fmla="*/ 1 w 1"/>
                  <a:gd name="T7" fmla="*/ 0 h 17"/>
                </a:gdLst>
                <a:ahLst/>
                <a:cxnLst>
                  <a:cxn ang="0">
                    <a:pos x="T0" y="T1"/>
                  </a:cxn>
                  <a:cxn ang="0">
                    <a:pos x="T2" y="T3"/>
                  </a:cxn>
                  <a:cxn ang="0">
                    <a:pos x="T4" y="T5"/>
                  </a:cxn>
                  <a:cxn ang="0">
                    <a:pos x="T6" y="T7"/>
                  </a:cxn>
                </a:cxnLst>
                <a:rect l="0" t="0" r="r" b="b"/>
                <a:pathLst>
                  <a:path w="1" h="17">
                    <a:moveTo>
                      <a:pt x="1" y="0"/>
                    </a:moveTo>
                    <a:cubicBezTo>
                      <a:pt x="0" y="6"/>
                      <a:pt x="0" y="12"/>
                      <a:pt x="0" y="17"/>
                    </a:cubicBezTo>
                    <a:cubicBezTo>
                      <a:pt x="0" y="17"/>
                      <a:pt x="0" y="17"/>
                      <a:pt x="0" y="17"/>
                    </a:cubicBezTo>
                    <a:cubicBezTo>
                      <a:pt x="0" y="12"/>
                      <a:pt x="1" y="6"/>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1" name="Freeform 3495"/>
              <p:cNvSpPr>
                <a:spLocks/>
              </p:cNvSpPr>
              <p:nvPr/>
            </p:nvSpPr>
            <p:spPr bwMode="auto">
              <a:xfrm>
                <a:off x="1320" y="3478"/>
                <a:ext cx="0" cy="15"/>
              </a:xfrm>
              <a:custGeom>
                <a:avLst/>
                <a:gdLst>
                  <a:gd name="T0" fmla="*/ 0 h 7"/>
                  <a:gd name="T1" fmla="*/ 6 h 7"/>
                  <a:gd name="T2" fmla="*/ 7 h 7"/>
                  <a:gd name="T3" fmla="*/ 1 h 7"/>
                  <a:gd name="T4" fmla="*/ 0 h 7"/>
                </a:gdLst>
                <a:ahLst/>
                <a:cxnLst>
                  <a:cxn ang="0">
                    <a:pos x="0" y="T0"/>
                  </a:cxn>
                  <a:cxn ang="0">
                    <a:pos x="0" y="T1"/>
                  </a:cxn>
                  <a:cxn ang="0">
                    <a:pos x="0" y="T2"/>
                  </a:cxn>
                  <a:cxn ang="0">
                    <a:pos x="0" y="T3"/>
                  </a:cxn>
                  <a:cxn ang="0">
                    <a:pos x="0" y="T4"/>
                  </a:cxn>
                </a:cxnLst>
                <a:rect l="0" t="0" r="r" b="b"/>
                <a:pathLst>
                  <a:path h="7">
                    <a:moveTo>
                      <a:pt x="0" y="0"/>
                    </a:moveTo>
                    <a:cubicBezTo>
                      <a:pt x="0" y="2"/>
                      <a:pt x="0" y="4"/>
                      <a:pt x="0" y="6"/>
                    </a:cubicBezTo>
                    <a:cubicBezTo>
                      <a:pt x="0" y="6"/>
                      <a:pt x="0" y="7"/>
                      <a:pt x="0" y="7"/>
                    </a:cubicBezTo>
                    <a:cubicBezTo>
                      <a:pt x="0" y="5"/>
                      <a:pt x="0" y="3"/>
                      <a:pt x="0"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2" name="Freeform 3496"/>
              <p:cNvSpPr>
                <a:spLocks/>
              </p:cNvSpPr>
              <p:nvPr/>
            </p:nvSpPr>
            <p:spPr bwMode="auto">
              <a:xfrm>
                <a:off x="1320" y="3491"/>
                <a:ext cx="17" cy="170"/>
              </a:xfrm>
              <a:custGeom>
                <a:avLst/>
                <a:gdLst>
                  <a:gd name="T0" fmla="*/ 0 w 8"/>
                  <a:gd name="T1" fmla="*/ 0 h 80"/>
                  <a:gd name="T2" fmla="*/ 8 w 8"/>
                  <a:gd name="T3" fmla="*/ 80 h 80"/>
                  <a:gd name="T4" fmla="*/ 0 w 8"/>
                  <a:gd name="T5" fmla="*/ 1 h 80"/>
                  <a:gd name="T6" fmla="*/ 0 w 8"/>
                  <a:gd name="T7" fmla="*/ 0 h 80"/>
                </a:gdLst>
                <a:ahLst/>
                <a:cxnLst>
                  <a:cxn ang="0">
                    <a:pos x="T0" y="T1"/>
                  </a:cxn>
                  <a:cxn ang="0">
                    <a:pos x="T2" y="T3"/>
                  </a:cxn>
                  <a:cxn ang="0">
                    <a:pos x="T4" y="T5"/>
                  </a:cxn>
                  <a:cxn ang="0">
                    <a:pos x="T6" y="T7"/>
                  </a:cxn>
                </a:cxnLst>
                <a:rect l="0" t="0" r="r" b="b"/>
                <a:pathLst>
                  <a:path w="8" h="80">
                    <a:moveTo>
                      <a:pt x="0" y="0"/>
                    </a:moveTo>
                    <a:cubicBezTo>
                      <a:pt x="0" y="45"/>
                      <a:pt x="8" y="80"/>
                      <a:pt x="8" y="80"/>
                    </a:cubicBezTo>
                    <a:cubicBezTo>
                      <a:pt x="3" y="52"/>
                      <a:pt x="1" y="20"/>
                      <a:pt x="0" y="1"/>
                    </a:cubicBezTo>
                    <a:cubicBezTo>
                      <a:pt x="0" y="1"/>
                      <a:pt x="0" y="0"/>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3" name="Freeform 3497"/>
              <p:cNvSpPr>
                <a:spLocks/>
              </p:cNvSpPr>
              <p:nvPr/>
            </p:nvSpPr>
            <p:spPr bwMode="auto">
              <a:xfrm>
                <a:off x="1320" y="3459"/>
                <a:ext cx="0" cy="21"/>
              </a:xfrm>
              <a:custGeom>
                <a:avLst/>
                <a:gdLst>
                  <a:gd name="T0" fmla="*/ 0 h 10"/>
                  <a:gd name="T1" fmla="*/ 9 h 10"/>
                  <a:gd name="T2" fmla="*/ 10 h 10"/>
                  <a:gd name="T3" fmla="*/ 0 h 10"/>
                </a:gdLst>
                <a:ahLst/>
                <a:cxnLst>
                  <a:cxn ang="0">
                    <a:pos x="0" y="T0"/>
                  </a:cxn>
                  <a:cxn ang="0">
                    <a:pos x="0" y="T1"/>
                  </a:cxn>
                  <a:cxn ang="0">
                    <a:pos x="0" y="T2"/>
                  </a:cxn>
                  <a:cxn ang="0">
                    <a:pos x="0" y="T3"/>
                  </a:cxn>
                </a:cxnLst>
                <a:rect l="0" t="0" r="r" b="b"/>
                <a:pathLst>
                  <a:path h="10">
                    <a:moveTo>
                      <a:pt x="0" y="0"/>
                    </a:moveTo>
                    <a:cubicBezTo>
                      <a:pt x="0" y="3"/>
                      <a:pt x="0" y="6"/>
                      <a:pt x="0" y="9"/>
                    </a:cubicBezTo>
                    <a:cubicBezTo>
                      <a:pt x="0" y="10"/>
                      <a:pt x="0" y="10"/>
                      <a:pt x="0" y="10"/>
                    </a:cubicBezTo>
                    <a:cubicBezTo>
                      <a:pt x="0" y="4"/>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4" name="Freeform 3498"/>
              <p:cNvSpPr>
                <a:spLocks/>
              </p:cNvSpPr>
              <p:nvPr/>
            </p:nvSpPr>
            <p:spPr bwMode="auto">
              <a:xfrm>
                <a:off x="1327" y="3512"/>
                <a:ext cx="2" cy="11"/>
              </a:xfrm>
              <a:custGeom>
                <a:avLst/>
                <a:gdLst>
                  <a:gd name="T0" fmla="*/ 0 w 1"/>
                  <a:gd name="T1" fmla="*/ 0 h 5"/>
                  <a:gd name="T2" fmla="*/ 0 w 1"/>
                  <a:gd name="T3" fmla="*/ 3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2"/>
                      <a:pt x="0" y="3"/>
                    </a:cubicBezTo>
                    <a:cubicBezTo>
                      <a:pt x="0" y="4"/>
                      <a:pt x="0" y="4"/>
                      <a:pt x="1" y="5"/>
                    </a:cubicBezTo>
                    <a:cubicBezTo>
                      <a:pt x="1" y="5"/>
                      <a:pt x="1" y="5"/>
                      <a:pt x="1" y="5"/>
                    </a:cubicBezTo>
                    <a:cubicBezTo>
                      <a:pt x="0" y="2"/>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5" name="Freeform 3499"/>
              <p:cNvSpPr>
                <a:spLocks/>
              </p:cNvSpPr>
              <p:nvPr/>
            </p:nvSpPr>
            <p:spPr bwMode="auto">
              <a:xfrm>
                <a:off x="1327" y="3523"/>
                <a:ext cx="10" cy="117"/>
              </a:xfrm>
              <a:custGeom>
                <a:avLst/>
                <a:gdLst>
                  <a:gd name="T0" fmla="*/ 1 w 5"/>
                  <a:gd name="T1" fmla="*/ 0 h 55"/>
                  <a:gd name="T2" fmla="*/ 1 w 5"/>
                  <a:gd name="T3" fmla="*/ 7 h 55"/>
                  <a:gd name="T4" fmla="*/ 0 w 5"/>
                  <a:gd name="T5" fmla="*/ 2 h 55"/>
                  <a:gd name="T6" fmla="*/ 5 w 5"/>
                  <a:gd name="T7" fmla="*/ 55 h 55"/>
                  <a:gd name="T8" fmla="*/ 1 w 5"/>
                  <a:gd name="T9" fmla="*/ 0 h 55"/>
                </a:gdLst>
                <a:ahLst/>
                <a:cxnLst>
                  <a:cxn ang="0">
                    <a:pos x="T0" y="T1"/>
                  </a:cxn>
                  <a:cxn ang="0">
                    <a:pos x="T2" y="T3"/>
                  </a:cxn>
                  <a:cxn ang="0">
                    <a:pos x="T4" y="T5"/>
                  </a:cxn>
                  <a:cxn ang="0">
                    <a:pos x="T6" y="T7"/>
                  </a:cxn>
                  <a:cxn ang="0">
                    <a:pos x="T8" y="T9"/>
                  </a:cxn>
                </a:cxnLst>
                <a:rect l="0" t="0" r="r" b="b"/>
                <a:pathLst>
                  <a:path w="5" h="55">
                    <a:moveTo>
                      <a:pt x="1" y="0"/>
                    </a:moveTo>
                    <a:cubicBezTo>
                      <a:pt x="1" y="2"/>
                      <a:pt x="1" y="4"/>
                      <a:pt x="1" y="7"/>
                    </a:cubicBezTo>
                    <a:cubicBezTo>
                      <a:pt x="1" y="7"/>
                      <a:pt x="1" y="5"/>
                      <a:pt x="0" y="2"/>
                    </a:cubicBezTo>
                    <a:cubicBezTo>
                      <a:pt x="1" y="31"/>
                      <a:pt x="5" y="55"/>
                      <a:pt x="5" y="55"/>
                    </a:cubicBezTo>
                    <a:cubicBezTo>
                      <a:pt x="2" y="34"/>
                      <a:pt x="1" y="11"/>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6" name="Freeform 3500"/>
              <p:cNvSpPr>
                <a:spLocks/>
              </p:cNvSpPr>
              <p:nvPr/>
            </p:nvSpPr>
            <p:spPr bwMode="auto">
              <a:xfrm>
                <a:off x="1327" y="3519"/>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1" y="2"/>
                      <a:pt x="1" y="2"/>
                      <a:pt x="1" y="2"/>
                    </a:cubicBezTo>
                    <a:cubicBezTo>
                      <a:pt x="0" y="1"/>
                      <a:pt x="0" y="1"/>
                      <a:pt x="0" y="0"/>
                    </a:cubicBezTo>
                    <a:close/>
                  </a:path>
                </a:pathLst>
              </a:custGeom>
              <a:solidFill>
                <a:srgbClr val="C0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7" name="Freeform 3501"/>
              <p:cNvSpPr>
                <a:spLocks/>
              </p:cNvSpPr>
              <p:nvPr/>
            </p:nvSpPr>
            <p:spPr bwMode="auto">
              <a:xfrm>
                <a:off x="1327" y="3521"/>
                <a:ext cx="2" cy="17"/>
              </a:xfrm>
              <a:custGeom>
                <a:avLst/>
                <a:gdLst>
                  <a:gd name="T0" fmla="*/ 0 w 1"/>
                  <a:gd name="T1" fmla="*/ 0 h 8"/>
                  <a:gd name="T2" fmla="*/ 0 w 1"/>
                  <a:gd name="T3" fmla="*/ 3 h 8"/>
                  <a:gd name="T4" fmla="*/ 1 w 1"/>
                  <a:gd name="T5" fmla="*/ 8 h 8"/>
                  <a:gd name="T6" fmla="*/ 1 w 1"/>
                  <a:gd name="T7" fmla="*/ 1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2"/>
                      <a:pt x="0" y="3"/>
                    </a:cubicBezTo>
                    <a:cubicBezTo>
                      <a:pt x="1" y="6"/>
                      <a:pt x="1" y="8"/>
                      <a:pt x="1" y="8"/>
                    </a:cubicBezTo>
                    <a:cubicBezTo>
                      <a:pt x="1" y="5"/>
                      <a:pt x="1" y="3"/>
                      <a:pt x="1" y="1"/>
                    </a:cubicBezTo>
                    <a:lnTo>
                      <a:pt x="0" y="0"/>
                    </a:lnTo>
                    <a:close/>
                  </a:path>
                </a:pathLst>
              </a:custGeom>
              <a:solidFill>
                <a:srgbClr val="C66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8" name="Freeform 3502"/>
              <p:cNvSpPr>
                <a:spLocks noEditPoints="1"/>
              </p:cNvSpPr>
              <p:nvPr/>
            </p:nvSpPr>
            <p:spPr bwMode="auto">
              <a:xfrm>
                <a:off x="1308" y="3429"/>
                <a:ext cx="15" cy="209"/>
              </a:xfrm>
              <a:custGeom>
                <a:avLst/>
                <a:gdLst>
                  <a:gd name="T0" fmla="*/ 1 w 7"/>
                  <a:gd name="T1" fmla="*/ 51 h 98"/>
                  <a:gd name="T2" fmla="*/ 1 w 7"/>
                  <a:gd name="T3" fmla="*/ 55 h 98"/>
                  <a:gd name="T4" fmla="*/ 7 w 7"/>
                  <a:gd name="T5" fmla="*/ 98 h 98"/>
                  <a:gd name="T6" fmla="*/ 7 w 7"/>
                  <a:gd name="T7" fmla="*/ 94 h 98"/>
                  <a:gd name="T8" fmla="*/ 2 w 7"/>
                  <a:gd name="T9" fmla="*/ 57 h 98"/>
                  <a:gd name="T10" fmla="*/ 1 w 7"/>
                  <a:gd name="T11" fmla="*/ 51 h 98"/>
                  <a:gd name="T12" fmla="*/ 1 w 7"/>
                  <a:gd name="T13" fmla="*/ 0 h 98"/>
                  <a:gd name="T14" fmla="*/ 0 w 7"/>
                  <a:gd name="T15" fmla="*/ 1 h 98"/>
                  <a:gd name="T16" fmla="*/ 0 w 7"/>
                  <a:gd name="T17" fmla="*/ 5 h 98"/>
                  <a:gd name="T18" fmla="*/ 0 w 7"/>
                  <a:gd name="T19" fmla="*/ 9 h 98"/>
                  <a:gd name="T20" fmla="*/ 0 w 7"/>
                  <a:gd name="T21" fmla="*/ 7 h 98"/>
                  <a:gd name="T22" fmla="*/ 1 w 7"/>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8">
                    <a:moveTo>
                      <a:pt x="1" y="51"/>
                    </a:moveTo>
                    <a:cubicBezTo>
                      <a:pt x="1" y="53"/>
                      <a:pt x="1" y="54"/>
                      <a:pt x="1" y="55"/>
                    </a:cubicBezTo>
                    <a:cubicBezTo>
                      <a:pt x="2" y="70"/>
                      <a:pt x="5" y="84"/>
                      <a:pt x="7" y="98"/>
                    </a:cubicBezTo>
                    <a:cubicBezTo>
                      <a:pt x="7" y="97"/>
                      <a:pt x="7" y="95"/>
                      <a:pt x="7" y="94"/>
                    </a:cubicBezTo>
                    <a:cubicBezTo>
                      <a:pt x="5" y="81"/>
                      <a:pt x="3" y="69"/>
                      <a:pt x="2" y="57"/>
                    </a:cubicBezTo>
                    <a:cubicBezTo>
                      <a:pt x="1" y="55"/>
                      <a:pt x="1" y="53"/>
                      <a:pt x="1" y="51"/>
                    </a:cubicBezTo>
                    <a:close/>
                    <a:moveTo>
                      <a:pt x="1" y="0"/>
                    </a:moveTo>
                    <a:cubicBezTo>
                      <a:pt x="0" y="1"/>
                      <a:pt x="0" y="1"/>
                      <a:pt x="0" y="1"/>
                    </a:cubicBezTo>
                    <a:cubicBezTo>
                      <a:pt x="0" y="3"/>
                      <a:pt x="0" y="4"/>
                      <a:pt x="0" y="5"/>
                    </a:cubicBezTo>
                    <a:cubicBezTo>
                      <a:pt x="0" y="7"/>
                      <a:pt x="0" y="8"/>
                      <a:pt x="0" y="9"/>
                    </a:cubicBezTo>
                    <a:cubicBezTo>
                      <a:pt x="0" y="8"/>
                      <a:pt x="0" y="8"/>
                      <a:pt x="0" y="7"/>
                    </a:cubicBezTo>
                    <a:cubicBezTo>
                      <a:pt x="0" y="5"/>
                      <a:pt x="1" y="3"/>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9" name="Freeform 3503"/>
              <p:cNvSpPr>
                <a:spLocks noEditPoints="1"/>
              </p:cNvSpPr>
              <p:nvPr/>
            </p:nvSpPr>
            <p:spPr bwMode="auto">
              <a:xfrm>
                <a:off x="1306" y="3444"/>
                <a:ext cx="21" cy="230"/>
              </a:xfrm>
              <a:custGeom>
                <a:avLst/>
                <a:gdLst>
                  <a:gd name="T0" fmla="*/ 8 w 10"/>
                  <a:gd name="T1" fmla="*/ 87 h 108"/>
                  <a:gd name="T2" fmla="*/ 8 w 10"/>
                  <a:gd name="T3" fmla="*/ 91 h 108"/>
                  <a:gd name="T4" fmla="*/ 9 w 10"/>
                  <a:gd name="T5" fmla="*/ 100 h 108"/>
                  <a:gd name="T6" fmla="*/ 10 w 10"/>
                  <a:gd name="T7" fmla="*/ 108 h 108"/>
                  <a:gd name="T8" fmla="*/ 8 w 10"/>
                  <a:gd name="T9" fmla="*/ 87 h 108"/>
                  <a:gd name="T10" fmla="*/ 1 w 10"/>
                  <a:gd name="T11" fmla="*/ 0 h 108"/>
                  <a:gd name="T12" fmla="*/ 1 w 10"/>
                  <a:gd name="T13" fmla="*/ 2 h 108"/>
                  <a:gd name="T14" fmla="*/ 2 w 10"/>
                  <a:gd name="T15" fmla="*/ 44 h 108"/>
                  <a:gd name="T16" fmla="*/ 3 w 10"/>
                  <a:gd name="T17" fmla="*/ 50 h 108"/>
                  <a:gd name="T18" fmla="*/ 2 w 10"/>
                  <a:gd name="T19" fmla="*/ 37 h 108"/>
                  <a:gd name="T20" fmla="*/ 1 w 10"/>
                  <a:gd name="T21" fmla="*/ 16 h 108"/>
                  <a:gd name="T22" fmla="*/ 1 w 10"/>
                  <a:gd name="T2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8">
                    <a:moveTo>
                      <a:pt x="8" y="87"/>
                    </a:moveTo>
                    <a:cubicBezTo>
                      <a:pt x="8" y="88"/>
                      <a:pt x="8" y="90"/>
                      <a:pt x="8" y="91"/>
                    </a:cubicBezTo>
                    <a:cubicBezTo>
                      <a:pt x="8" y="94"/>
                      <a:pt x="8" y="97"/>
                      <a:pt x="9" y="100"/>
                    </a:cubicBezTo>
                    <a:cubicBezTo>
                      <a:pt x="9" y="103"/>
                      <a:pt x="10" y="106"/>
                      <a:pt x="10" y="108"/>
                    </a:cubicBezTo>
                    <a:cubicBezTo>
                      <a:pt x="9" y="101"/>
                      <a:pt x="9" y="94"/>
                      <a:pt x="8" y="87"/>
                    </a:cubicBezTo>
                    <a:close/>
                    <a:moveTo>
                      <a:pt x="1" y="0"/>
                    </a:moveTo>
                    <a:cubicBezTo>
                      <a:pt x="1" y="1"/>
                      <a:pt x="1" y="1"/>
                      <a:pt x="1" y="2"/>
                    </a:cubicBezTo>
                    <a:cubicBezTo>
                      <a:pt x="0" y="16"/>
                      <a:pt x="0" y="30"/>
                      <a:pt x="2" y="44"/>
                    </a:cubicBezTo>
                    <a:cubicBezTo>
                      <a:pt x="2" y="46"/>
                      <a:pt x="2" y="48"/>
                      <a:pt x="3" y="50"/>
                    </a:cubicBezTo>
                    <a:cubicBezTo>
                      <a:pt x="2" y="46"/>
                      <a:pt x="2" y="42"/>
                      <a:pt x="2" y="37"/>
                    </a:cubicBezTo>
                    <a:cubicBezTo>
                      <a:pt x="1" y="30"/>
                      <a:pt x="1" y="23"/>
                      <a:pt x="1" y="16"/>
                    </a:cubicBezTo>
                    <a:cubicBezTo>
                      <a:pt x="1" y="11"/>
                      <a:pt x="1" y="6"/>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0" name="Freeform 3504"/>
              <p:cNvSpPr>
                <a:spLocks/>
              </p:cNvSpPr>
              <p:nvPr/>
            </p:nvSpPr>
            <p:spPr bwMode="auto">
              <a:xfrm>
                <a:off x="1308" y="3395"/>
                <a:ext cx="4" cy="37"/>
              </a:xfrm>
              <a:custGeom>
                <a:avLst/>
                <a:gdLst>
                  <a:gd name="T0" fmla="*/ 2 w 2"/>
                  <a:gd name="T1" fmla="*/ 0 h 17"/>
                  <a:gd name="T2" fmla="*/ 2 w 2"/>
                  <a:gd name="T3" fmla="*/ 0 h 17"/>
                  <a:gd name="T4" fmla="*/ 0 w 2"/>
                  <a:gd name="T5" fmla="*/ 17 h 17"/>
                  <a:gd name="T6" fmla="*/ 1 w 2"/>
                  <a:gd name="T7" fmla="*/ 16 h 17"/>
                  <a:gd name="T8" fmla="*/ 2 w 2"/>
                  <a:gd name="T9" fmla="*/ 0 h 17"/>
                </a:gdLst>
                <a:ahLst/>
                <a:cxnLst>
                  <a:cxn ang="0">
                    <a:pos x="T0" y="T1"/>
                  </a:cxn>
                  <a:cxn ang="0">
                    <a:pos x="T2" y="T3"/>
                  </a:cxn>
                  <a:cxn ang="0">
                    <a:pos x="T4" y="T5"/>
                  </a:cxn>
                  <a:cxn ang="0">
                    <a:pos x="T6" y="T7"/>
                  </a:cxn>
                  <a:cxn ang="0">
                    <a:pos x="T8" y="T9"/>
                  </a:cxn>
                </a:cxnLst>
                <a:rect l="0" t="0" r="r" b="b"/>
                <a:pathLst>
                  <a:path w="2" h="17">
                    <a:moveTo>
                      <a:pt x="2" y="0"/>
                    </a:moveTo>
                    <a:cubicBezTo>
                      <a:pt x="2" y="0"/>
                      <a:pt x="2" y="0"/>
                      <a:pt x="2" y="0"/>
                    </a:cubicBezTo>
                    <a:cubicBezTo>
                      <a:pt x="1" y="6"/>
                      <a:pt x="1" y="12"/>
                      <a:pt x="0" y="17"/>
                    </a:cubicBezTo>
                    <a:cubicBezTo>
                      <a:pt x="1" y="16"/>
                      <a:pt x="1" y="16"/>
                      <a:pt x="1" y="16"/>
                    </a:cubicBezTo>
                    <a:cubicBezTo>
                      <a:pt x="1" y="11"/>
                      <a:pt x="1" y="6"/>
                      <a:pt x="2" y="0"/>
                    </a:cubicBezTo>
                    <a:close/>
                  </a:path>
                </a:pathLst>
              </a:custGeom>
              <a:solidFill>
                <a:srgbClr val="92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1" name="Freeform 3505"/>
              <p:cNvSpPr>
                <a:spLocks noEditPoints="1"/>
              </p:cNvSpPr>
              <p:nvPr/>
            </p:nvSpPr>
            <p:spPr bwMode="auto">
              <a:xfrm>
                <a:off x="1301" y="3449"/>
                <a:ext cx="2" cy="97"/>
              </a:xfrm>
              <a:custGeom>
                <a:avLst/>
                <a:gdLst>
                  <a:gd name="T0" fmla="*/ 0 w 1"/>
                  <a:gd name="T1" fmla="*/ 30 h 46"/>
                  <a:gd name="T2" fmla="*/ 0 w 1"/>
                  <a:gd name="T3" fmla="*/ 37 h 46"/>
                  <a:gd name="T4" fmla="*/ 1 w 1"/>
                  <a:gd name="T5" fmla="*/ 46 h 46"/>
                  <a:gd name="T6" fmla="*/ 1 w 1"/>
                  <a:gd name="T7" fmla="*/ 42 h 46"/>
                  <a:gd name="T8" fmla="*/ 1 w 1"/>
                  <a:gd name="T9" fmla="*/ 38 h 46"/>
                  <a:gd name="T10" fmla="*/ 0 w 1"/>
                  <a:gd name="T11" fmla="*/ 30 h 46"/>
                  <a:gd name="T12" fmla="*/ 1 w 1"/>
                  <a:gd name="T13" fmla="*/ 0 h 46"/>
                  <a:gd name="T14" fmla="*/ 1 w 1"/>
                  <a:gd name="T15" fmla="*/ 26 h 46"/>
                  <a:gd name="T16" fmla="*/ 1 w 1"/>
                  <a:gd name="T17" fmla="*/ 25 h 46"/>
                  <a:gd name="T18" fmla="*/ 1 w 1"/>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6">
                    <a:moveTo>
                      <a:pt x="0" y="30"/>
                    </a:moveTo>
                    <a:cubicBezTo>
                      <a:pt x="0" y="32"/>
                      <a:pt x="0" y="35"/>
                      <a:pt x="0" y="37"/>
                    </a:cubicBezTo>
                    <a:cubicBezTo>
                      <a:pt x="0" y="40"/>
                      <a:pt x="1" y="43"/>
                      <a:pt x="1" y="46"/>
                    </a:cubicBezTo>
                    <a:cubicBezTo>
                      <a:pt x="1" y="45"/>
                      <a:pt x="1" y="44"/>
                      <a:pt x="1" y="42"/>
                    </a:cubicBezTo>
                    <a:cubicBezTo>
                      <a:pt x="1" y="41"/>
                      <a:pt x="1" y="39"/>
                      <a:pt x="1" y="38"/>
                    </a:cubicBezTo>
                    <a:cubicBezTo>
                      <a:pt x="1" y="36"/>
                      <a:pt x="0" y="33"/>
                      <a:pt x="0" y="30"/>
                    </a:cubicBezTo>
                    <a:close/>
                    <a:moveTo>
                      <a:pt x="1" y="0"/>
                    </a:moveTo>
                    <a:cubicBezTo>
                      <a:pt x="0" y="7"/>
                      <a:pt x="0" y="16"/>
                      <a:pt x="1" y="26"/>
                    </a:cubicBezTo>
                    <a:cubicBezTo>
                      <a:pt x="1" y="25"/>
                      <a:pt x="1" y="25"/>
                      <a:pt x="1" y="25"/>
                    </a:cubicBezTo>
                    <a:cubicBezTo>
                      <a:pt x="0" y="17"/>
                      <a:pt x="0" y="8"/>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2" name="Freeform 3506"/>
              <p:cNvSpPr>
                <a:spLocks/>
              </p:cNvSpPr>
              <p:nvPr/>
            </p:nvSpPr>
            <p:spPr bwMode="auto">
              <a:xfrm>
                <a:off x="1301" y="3527"/>
                <a:ext cx="7" cy="51"/>
              </a:xfrm>
              <a:custGeom>
                <a:avLst/>
                <a:gdLst>
                  <a:gd name="T0" fmla="*/ 0 w 3"/>
                  <a:gd name="T1" fmla="*/ 0 h 24"/>
                  <a:gd name="T2" fmla="*/ 1 w 3"/>
                  <a:gd name="T3" fmla="*/ 14 h 24"/>
                  <a:gd name="T4" fmla="*/ 3 w 3"/>
                  <a:gd name="T5" fmla="*/ 24 h 24"/>
                  <a:gd name="T6" fmla="*/ 3 w 3"/>
                  <a:gd name="T7" fmla="*/ 20 h 24"/>
                  <a:gd name="T8" fmla="*/ 1 w 3"/>
                  <a:gd name="T9" fmla="*/ 9 h 24"/>
                  <a:gd name="T10" fmla="*/ 0 w 3"/>
                  <a:gd name="T11" fmla="*/ 0 h 24"/>
                </a:gdLst>
                <a:ahLst/>
                <a:cxnLst>
                  <a:cxn ang="0">
                    <a:pos x="T0" y="T1"/>
                  </a:cxn>
                  <a:cxn ang="0">
                    <a:pos x="T2" y="T3"/>
                  </a:cxn>
                  <a:cxn ang="0">
                    <a:pos x="T4" y="T5"/>
                  </a:cxn>
                  <a:cxn ang="0">
                    <a:pos x="T6" y="T7"/>
                  </a:cxn>
                  <a:cxn ang="0">
                    <a:pos x="T8" y="T9"/>
                  </a:cxn>
                  <a:cxn ang="0">
                    <a:pos x="T10" y="T11"/>
                  </a:cxn>
                </a:cxnLst>
                <a:rect l="0" t="0" r="r" b="b"/>
                <a:pathLst>
                  <a:path w="3" h="24">
                    <a:moveTo>
                      <a:pt x="0" y="0"/>
                    </a:moveTo>
                    <a:cubicBezTo>
                      <a:pt x="0" y="5"/>
                      <a:pt x="1" y="10"/>
                      <a:pt x="1" y="14"/>
                    </a:cubicBezTo>
                    <a:cubicBezTo>
                      <a:pt x="2" y="18"/>
                      <a:pt x="2" y="21"/>
                      <a:pt x="3" y="24"/>
                    </a:cubicBezTo>
                    <a:cubicBezTo>
                      <a:pt x="3" y="23"/>
                      <a:pt x="3" y="21"/>
                      <a:pt x="3" y="20"/>
                    </a:cubicBezTo>
                    <a:cubicBezTo>
                      <a:pt x="2" y="16"/>
                      <a:pt x="2" y="13"/>
                      <a:pt x="1" y="9"/>
                    </a:cubicBezTo>
                    <a:cubicBezTo>
                      <a:pt x="1" y="6"/>
                      <a:pt x="0" y="3"/>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3" name="Freeform 3507"/>
              <p:cNvSpPr>
                <a:spLocks/>
              </p:cNvSpPr>
              <p:nvPr/>
            </p:nvSpPr>
            <p:spPr bwMode="auto">
              <a:xfrm>
                <a:off x="1301" y="3429"/>
                <a:ext cx="5" cy="100"/>
              </a:xfrm>
              <a:custGeom>
                <a:avLst/>
                <a:gdLst>
                  <a:gd name="T0" fmla="*/ 2 w 2"/>
                  <a:gd name="T1" fmla="*/ 0 h 47"/>
                  <a:gd name="T2" fmla="*/ 0 w 2"/>
                  <a:gd name="T3" fmla="*/ 19 h 47"/>
                  <a:gd name="T4" fmla="*/ 0 w 2"/>
                  <a:gd name="T5" fmla="*/ 39 h 47"/>
                  <a:gd name="T6" fmla="*/ 1 w 2"/>
                  <a:gd name="T7" fmla="*/ 47 h 47"/>
                  <a:gd name="T8" fmla="*/ 1 w 2"/>
                  <a:gd name="T9" fmla="*/ 35 h 47"/>
                  <a:gd name="T10" fmla="*/ 1 w 2"/>
                  <a:gd name="T11" fmla="*/ 9 h 47"/>
                  <a:gd name="T12" fmla="*/ 2 w 2"/>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 h="47">
                    <a:moveTo>
                      <a:pt x="2" y="0"/>
                    </a:moveTo>
                    <a:cubicBezTo>
                      <a:pt x="1" y="7"/>
                      <a:pt x="0" y="12"/>
                      <a:pt x="0" y="19"/>
                    </a:cubicBezTo>
                    <a:cubicBezTo>
                      <a:pt x="0" y="25"/>
                      <a:pt x="0" y="32"/>
                      <a:pt x="0" y="39"/>
                    </a:cubicBezTo>
                    <a:cubicBezTo>
                      <a:pt x="0" y="42"/>
                      <a:pt x="1" y="45"/>
                      <a:pt x="1" y="47"/>
                    </a:cubicBezTo>
                    <a:cubicBezTo>
                      <a:pt x="1" y="43"/>
                      <a:pt x="1" y="39"/>
                      <a:pt x="1" y="35"/>
                    </a:cubicBezTo>
                    <a:cubicBezTo>
                      <a:pt x="0" y="25"/>
                      <a:pt x="0" y="16"/>
                      <a:pt x="1" y="9"/>
                    </a:cubicBezTo>
                    <a:cubicBezTo>
                      <a:pt x="1" y="6"/>
                      <a:pt x="2" y="3"/>
                      <a:pt x="2"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4" name="Freeform 3508"/>
              <p:cNvSpPr>
                <a:spLocks/>
              </p:cNvSpPr>
              <p:nvPr/>
            </p:nvSpPr>
            <p:spPr bwMode="auto">
              <a:xfrm>
                <a:off x="1316" y="3623"/>
                <a:ext cx="4" cy="36"/>
              </a:xfrm>
              <a:custGeom>
                <a:avLst/>
                <a:gdLst>
                  <a:gd name="T0" fmla="*/ 0 w 2"/>
                  <a:gd name="T1" fmla="*/ 0 h 17"/>
                  <a:gd name="T2" fmla="*/ 0 w 2"/>
                  <a:gd name="T3" fmla="*/ 6 h 17"/>
                  <a:gd name="T4" fmla="*/ 0 w 2"/>
                  <a:gd name="T5" fmla="*/ 8 h 17"/>
                  <a:gd name="T6" fmla="*/ 0 w 2"/>
                  <a:gd name="T7" fmla="*/ 6 h 17"/>
                  <a:gd name="T8" fmla="*/ 1 w 2"/>
                  <a:gd name="T9" fmla="*/ 9 h 17"/>
                  <a:gd name="T10" fmla="*/ 1 w 2"/>
                  <a:gd name="T11" fmla="*/ 13 h 17"/>
                  <a:gd name="T12" fmla="*/ 2 w 2"/>
                  <a:gd name="T13" fmla="*/ 17 h 17"/>
                  <a:gd name="T14" fmla="*/ 2 w 2"/>
                  <a:gd name="T15" fmla="*/ 16 h 17"/>
                  <a:gd name="T16" fmla="*/ 0 w 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7">
                    <a:moveTo>
                      <a:pt x="0" y="0"/>
                    </a:moveTo>
                    <a:cubicBezTo>
                      <a:pt x="0" y="2"/>
                      <a:pt x="0" y="4"/>
                      <a:pt x="0" y="6"/>
                    </a:cubicBezTo>
                    <a:cubicBezTo>
                      <a:pt x="0" y="7"/>
                      <a:pt x="0" y="7"/>
                      <a:pt x="0" y="8"/>
                    </a:cubicBezTo>
                    <a:cubicBezTo>
                      <a:pt x="0" y="7"/>
                      <a:pt x="0" y="6"/>
                      <a:pt x="0" y="6"/>
                    </a:cubicBezTo>
                    <a:cubicBezTo>
                      <a:pt x="0" y="6"/>
                      <a:pt x="1" y="7"/>
                      <a:pt x="1" y="9"/>
                    </a:cubicBezTo>
                    <a:cubicBezTo>
                      <a:pt x="1" y="11"/>
                      <a:pt x="1" y="12"/>
                      <a:pt x="1" y="13"/>
                    </a:cubicBezTo>
                    <a:cubicBezTo>
                      <a:pt x="1" y="14"/>
                      <a:pt x="2" y="16"/>
                      <a:pt x="2" y="17"/>
                    </a:cubicBezTo>
                    <a:cubicBezTo>
                      <a:pt x="2" y="16"/>
                      <a:pt x="2" y="16"/>
                      <a:pt x="2" y="16"/>
                    </a:cubicBezTo>
                    <a:cubicBezTo>
                      <a:pt x="1" y="11"/>
                      <a:pt x="1" y="6"/>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5" name="Freeform 3509"/>
              <p:cNvSpPr>
                <a:spLocks/>
              </p:cNvSpPr>
              <p:nvPr/>
            </p:nvSpPr>
            <p:spPr bwMode="auto">
              <a:xfrm>
                <a:off x="1308" y="3570"/>
                <a:ext cx="8" cy="66"/>
              </a:xfrm>
              <a:custGeom>
                <a:avLst/>
                <a:gdLst>
                  <a:gd name="T0" fmla="*/ 0 w 4"/>
                  <a:gd name="T1" fmla="*/ 0 h 31"/>
                  <a:gd name="T2" fmla="*/ 0 w 4"/>
                  <a:gd name="T3" fmla="*/ 6 h 31"/>
                  <a:gd name="T4" fmla="*/ 4 w 4"/>
                  <a:gd name="T5" fmla="*/ 31 h 31"/>
                  <a:gd name="T6" fmla="*/ 4 w 4"/>
                  <a:gd name="T7" fmla="*/ 25 h 31"/>
                  <a:gd name="T8" fmla="*/ 0 w 4"/>
                  <a:gd name="T9" fmla="*/ 0 h 31"/>
                </a:gdLst>
                <a:ahLst/>
                <a:cxnLst>
                  <a:cxn ang="0">
                    <a:pos x="T0" y="T1"/>
                  </a:cxn>
                  <a:cxn ang="0">
                    <a:pos x="T2" y="T3"/>
                  </a:cxn>
                  <a:cxn ang="0">
                    <a:pos x="T4" y="T5"/>
                  </a:cxn>
                  <a:cxn ang="0">
                    <a:pos x="T6" y="T7"/>
                  </a:cxn>
                  <a:cxn ang="0">
                    <a:pos x="T8" y="T9"/>
                  </a:cxn>
                </a:cxnLst>
                <a:rect l="0" t="0" r="r" b="b"/>
                <a:pathLst>
                  <a:path w="4" h="31">
                    <a:moveTo>
                      <a:pt x="0" y="0"/>
                    </a:moveTo>
                    <a:cubicBezTo>
                      <a:pt x="0" y="2"/>
                      <a:pt x="0" y="4"/>
                      <a:pt x="0" y="6"/>
                    </a:cubicBezTo>
                    <a:cubicBezTo>
                      <a:pt x="1" y="14"/>
                      <a:pt x="3" y="23"/>
                      <a:pt x="4" y="31"/>
                    </a:cubicBezTo>
                    <a:cubicBezTo>
                      <a:pt x="4" y="29"/>
                      <a:pt x="4" y="27"/>
                      <a:pt x="4" y="25"/>
                    </a:cubicBezTo>
                    <a:cubicBezTo>
                      <a:pt x="3" y="17"/>
                      <a:pt x="1" y="9"/>
                      <a:pt x="0" y="0"/>
                    </a:cubicBezTo>
                    <a:close/>
                  </a:path>
                </a:pathLst>
              </a:custGeom>
              <a:solidFill>
                <a:srgbClr val="9B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6" name="Freeform 3510"/>
              <p:cNvSpPr>
                <a:spLocks/>
              </p:cNvSpPr>
              <p:nvPr/>
            </p:nvSpPr>
            <p:spPr bwMode="auto">
              <a:xfrm>
                <a:off x="1316" y="3466"/>
                <a:ext cx="2" cy="19"/>
              </a:xfrm>
              <a:custGeom>
                <a:avLst/>
                <a:gdLst>
                  <a:gd name="T0" fmla="*/ 0 w 1"/>
                  <a:gd name="T1" fmla="*/ 0 h 9"/>
                  <a:gd name="T2" fmla="*/ 0 w 1"/>
                  <a:gd name="T3" fmla="*/ 8 h 9"/>
                  <a:gd name="T4" fmla="*/ 1 w 1"/>
                  <a:gd name="T5" fmla="*/ 9 h 9"/>
                  <a:gd name="T6" fmla="*/ 0 w 1"/>
                  <a:gd name="T7" fmla="*/ 2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3"/>
                      <a:pt x="0" y="5"/>
                      <a:pt x="0" y="8"/>
                    </a:cubicBezTo>
                    <a:cubicBezTo>
                      <a:pt x="0" y="8"/>
                      <a:pt x="0" y="9"/>
                      <a:pt x="1" y="9"/>
                    </a:cubicBezTo>
                    <a:cubicBezTo>
                      <a:pt x="1" y="7"/>
                      <a:pt x="0" y="4"/>
                      <a:pt x="0" y="2"/>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7" name="Freeform 3511"/>
              <p:cNvSpPr>
                <a:spLocks/>
              </p:cNvSpPr>
              <p:nvPr/>
            </p:nvSpPr>
            <p:spPr bwMode="auto">
              <a:xfrm>
                <a:off x="1316" y="3483"/>
                <a:ext cx="19" cy="180"/>
              </a:xfrm>
              <a:custGeom>
                <a:avLst/>
                <a:gdLst>
                  <a:gd name="T0" fmla="*/ 0 w 9"/>
                  <a:gd name="T1" fmla="*/ 0 h 85"/>
                  <a:gd name="T2" fmla="*/ 9 w 9"/>
                  <a:gd name="T3" fmla="*/ 85 h 85"/>
                  <a:gd name="T4" fmla="*/ 1 w 9"/>
                  <a:gd name="T5" fmla="*/ 1 h 85"/>
                  <a:gd name="T6" fmla="*/ 0 w 9"/>
                  <a:gd name="T7" fmla="*/ 0 h 85"/>
                </a:gdLst>
                <a:ahLst/>
                <a:cxnLst>
                  <a:cxn ang="0">
                    <a:pos x="T0" y="T1"/>
                  </a:cxn>
                  <a:cxn ang="0">
                    <a:pos x="T2" y="T3"/>
                  </a:cxn>
                  <a:cxn ang="0">
                    <a:pos x="T4" y="T5"/>
                  </a:cxn>
                  <a:cxn ang="0">
                    <a:pos x="T6" y="T7"/>
                  </a:cxn>
                </a:cxnLst>
                <a:rect l="0" t="0" r="r" b="b"/>
                <a:pathLst>
                  <a:path w="9" h="85">
                    <a:moveTo>
                      <a:pt x="0" y="0"/>
                    </a:moveTo>
                    <a:cubicBezTo>
                      <a:pt x="1" y="49"/>
                      <a:pt x="9" y="85"/>
                      <a:pt x="9" y="85"/>
                    </a:cubicBezTo>
                    <a:cubicBezTo>
                      <a:pt x="3" y="56"/>
                      <a:pt x="1" y="23"/>
                      <a:pt x="1" y="1"/>
                    </a:cubicBezTo>
                    <a:cubicBezTo>
                      <a:pt x="0" y="1"/>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8" name="Freeform 3512"/>
              <p:cNvSpPr>
                <a:spLocks/>
              </p:cNvSpPr>
              <p:nvPr/>
            </p:nvSpPr>
            <p:spPr bwMode="auto">
              <a:xfrm>
                <a:off x="1316" y="3434"/>
                <a:ext cx="0" cy="36"/>
              </a:xfrm>
              <a:custGeom>
                <a:avLst/>
                <a:gdLst>
                  <a:gd name="T0" fmla="*/ 0 h 17"/>
                  <a:gd name="T1" fmla="*/ 15 h 17"/>
                  <a:gd name="T2" fmla="*/ 17 h 17"/>
                  <a:gd name="T3" fmla="*/ 0 h 17"/>
                </a:gdLst>
                <a:ahLst/>
                <a:cxnLst>
                  <a:cxn ang="0">
                    <a:pos x="0" y="T0"/>
                  </a:cxn>
                  <a:cxn ang="0">
                    <a:pos x="0" y="T1"/>
                  </a:cxn>
                  <a:cxn ang="0">
                    <a:pos x="0" y="T2"/>
                  </a:cxn>
                  <a:cxn ang="0">
                    <a:pos x="0" y="T3"/>
                  </a:cxn>
                </a:cxnLst>
                <a:rect l="0" t="0" r="r" b="b"/>
                <a:pathLst>
                  <a:path h="17">
                    <a:moveTo>
                      <a:pt x="0" y="0"/>
                    </a:moveTo>
                    <a:cubicBezTo>
                      <a:pt x="0" y="5"/>
                      <a:pt x="0" y="10"/>
                      <a:pt x="0" y="15"/>
                    </a:cubicBezTo>
                    <a:cubicBezTo>
                      <a:pt x="0" y="16"/>
                      <a:pt x="0" y="17"/>
                      <a:pt x="0" y="17"/>
                    </a:cubicBezTo>
                    <a:cubicBezTo>
                      <a:pt x="0" y="7"/>
                      <a:pt x="0" y="0"/>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9" name="Freeform 3513"/>
              <p:cNvSpPr>
                <a:spLocks/>
              </p:cNvSpPr>
              <p:nvPr/>
            </p:nvSpPr>
            <p:spPr bwMode="auto">
              <a:xfrm>
                <a:off x="1323" y="3489"/>
                <a:ext cx="2" cy="19"/>
              </a:xfrm>
              <a:custGeom>
                <a:avLst/>
                <a:gdLst>
                  <a:gd name="T0" fmla="*/ 0 w 1"/>
                  <a:gd name="T1" fmla="*/ 0 h 9"/>
                  <a:gd name="T2" fmla="*/ 0 w 1"/>
                  <a:gd name="T3" fmla="*/ 7 h 9"/>
                  <a:gd name="T4" fmla="*/ 1 w 1"/>
                  <a:gd name="T5" fmla="*/ 9 h 9"/>
                  <a:gd name="T6" fmla="*/ 1 w 1"/>
                  <a:gd name="T7" fmla="*/ 1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3"/>
                      <a:pt x="0" y="5"/>
                      <a:pt x="0" y="7"/>
                    </a:cubicBezTo>
                    <a:cubicBezTo>
                      <a:pt x="1" y="7"/>
                      <a:pt x="1" y="8"/>
                      <a:pt x="1" y="9"/>
                    </a:cubicBezTo>
                    <a:cubicBezTo>
                      <a:pt x="1" y="6"/>
                      <a:pt x="1" y="3"/>
                      <a:pt x="1"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0" name="Freeform 3514"/>
              <p:cNvSpPr>
                <a:spLocks/>
              </p:cNvSpPr>
              <p:nvPr/>
            </p:nvSpPr>
            <p:spPr bwMode="auto">
              <a:xfrm>
                <a:off x="1323" y="3504"/>
                <a:ext cx="14" cy="151"/>
              </a:xfrm>
              <a:custGeom>
                <a:avLst/>
                <a:gdLst>
                  <a:gd name="T0" fmla="*/ 0 w 7"/>
                  <a:gd name="T1" fmla="*/ 0 h 71"/>
                  <a:gd name="T2" fmla="*/ 7 w 7"/>
                  <a:gd name="T3" fmla="*/ 71 h 71"/>
                  <a:gd name="T4" fmla="*/ 1 w 7"/>
                  <a:gd name="T5" fmla="*/ 2 h 71"/>
                  <a:gd name="T6" fmla="*/ 0 w 7"/>
                  <a:gd name="T7" fmla="*/ 0 h 71"/>
                </a:gdLst>
                <a:ahLst/>
                <a:cxnLst>
                  <a:cxn ang="0">
                    <a:pos x="T0" y="T1"/>
                  </a:cxn>
                  <a:cxn ang="0">
                    <a:pos x="T2" y="T3"/>
                  </a:cxn>
                  <a:cxn ang="0">
                    <a:pos x="T4" y="T5"/>
                  </a:cxn>
                  <a:cxn ang="0">
                    <a:pos x="T6" y="T7"/>
                  </a:cxn>
                </a:cxnLst>
                <a:rect l="0" t="0" r="r" b="b"/>
                <a:pathLst>
                  <a:path w="7" h="71">
                    <a:moveTo>
                      <a:pt x="0" y="0"/>
                    </a:moveTo>
                    <a:cubicBezTo>
                      <a:pt x="1" y="39"/>
                      <a:pt x="7" y="71"/>
                      <a:pt x="7" y="71"/>
                    </a:cubicBezTo>
                    <a:cubicBezTo>
                      <a:pt x="3" y="45"/>
                      <a:pt x="2" y="17"/>
                      <a:pt x="1" y="2"/>
                    </a:cubicBezTo>
                    <a:cubicBezTo>
                      <a:pt x="1" y="1"/>
                      <a:pt x="1"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1" name="Freeform 3515"/>
              <p:cNvSpPr>
                <a:spLocks/>
              </p:cNvSpPr>
              <p:nvPr/>
            </p:nvSpPr>
            <p:spPr bwMode="auto">
              <a:xfrm>
                <a:off x="1323" y="3483"/>
                <a:ext cx="2" cy="8"/>
              </a:xfrm>
              <a:custGeom>
                <a:avLst/>
                <a:gdLst>
                  <a:gd name="T0" fmla="*/ 0 w 1"/>
                  <a:gd name="T1" fmla="*/ 0 h 4"/>
                  <a:gd name="T2" fmla="*/ 0 w 1"/>
                  <a:gd name="T3" fmla="*/ 3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2"/>
                      <a:pt x="0" y="3"/>
                    </a:cubicBezTo>
                    <a:cubicBezTo>
                      <a:pt x="1" y="4"/>
                      <a:pt x="1" y="4"/>
                      <a:pt x="1" y="4"/>
                    </a:cubicBezTo>
                    <a:cubicBezTo>
                      <a:pt x="1" y="2"/>
                      <a:pt x="0" y="1"/>
                      <a:pt x="0" y="0"/>
                    </a:cubicBezTo>
                    <a:close/>
                  </a:path>
                </a:pathLst>
              </a:custGeom>
              <a:solidFill>
                <a:srgbClr val="A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2" name="Rectangle 3516"/>
              <p:cNvSpPr>
                <a:spLocks noChangeArrowheads="1"/>
              </p:cNvSpPr>
              <p:nvPr/>
            </p:nvSpPr>
            <p:spPr bwMode="auto">
              <a:xfrm>
                <a:off x="1323" y="3483"/>
                <a:ext cx="1" cy="1"/>
              </a:xfrm>
              <a:prstGeom prst="rect">
                <a:avLst/>
              </a:prstGeom>
              <a:solidFill>
                <a:srgbClr val="B058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3" name="Freeform 3517"/>
              <p:cNvSpPr>
                <a:spLocks/>
              </p:cNvSpPr>
              <p:nvPr/>
            </p:nvSpPr>
            <p:spPr bwMode="auto">
              <a:xfrm>
                <a:off x="1331" y="3540"/>
                <a:ext cx="2" cy="8"/>
              </a:xfrm>
              <a:custGeom>
                <a:avLst/>
                <a:gdLst>
                  <a:gd name="T0" fmla="*/ 0 w 1"/>
                  <a:gd name="T1" fmla="*/ 0 h 4"/>
                  <a:gd name="T2" fmla="*/ 0 w 1"/>
                  <a:gd name="T3" fmla="*/ 3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2"/>
                      <a:pt x="0" y="3"/>
                    </a:cubicBezTo>
                    <a:cubicBezTo>
                      <a:pt x="0" y="3"/>
                      <a:pt x="1" y="4"/>
                      <a:pt x="1" y="4"/>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4" name="Freeform 3518"/>
              <p:cNvSpPr>
                <a:spLocks/>
              </p:cNvSpPr>
              <p:nvPr/>
            </p:nvSpPr>
            <p:spPr bwMode="auto">
              <a:xfrm>
                <a:off x="1331" y="3546"/>
                <a:ext cx="9" cy="77"/>
              </a:xfrm>
              <a:custGeom>
                <a:avLst/>
                <a:gdLst>
                  <a:gd name="T0" fmla="*/ 0 w 4"/>
                  <a:gd name="T1" fmla="*/ 0 h 36"/>
                  <a:gd name="T2" fmla="*/ 4 w 4"/>
                  <a:gd name="T3" fmla="*/ 36 h 36"/>
                  <a:gd name="T4" fmla="*/ 1 w 4"/>
                  <a:gd name="T5" fmla="*/ 1 h 36"/>
                  <a:gd name="T6" fmla="*/ 0 w 4"/>
                  <a:gd name="T7" fmla="*/ 0 h 36"/>
                </a:gdLst>
                <a:ahLst/>
                <a:cxnLst>
                  <a:cxn ang="0">
                    <a:pos x="T0" y="T1"/>
                  </a:cxn>
                  <a:cxn ang="0">
                    <a:pos x="T2" y="T3"/>
                  </a:cxn>
                  <a:cxn ang="0">
                    <a:pos x="T4" y="T5"/>
                  </a:cxn>
                  <a:cxn ang="0">
                    <a:pos x="T6" y="T7"/>
                  </a:cxn>
                </a:cxnLst>
                <a:rect l="0" t="0" r="r" b="b"/>
                <a:pathLst>
                  <a:path w="4" h="36">
                    <a:moveTo>
                      <a:pt x="0" y="0"/>
                    </a:moveTo>
                    <a:cubicBezTo>
                      <a:pt x="1" y="20"/>
                      <a:pt x="4" y="36"/>
                      <a:pt x="4" y="36"/>
                    </a:cubicBezTo>
                    <a:cubicBezTo>
                      <a:pt x="2" y="23"/>
                      <a:pt x="1" y="8"/>
                      <a:pt x="1" y="1"/>
                    </a:cubicBezTo>
                    <a:cubicBezTo>
                      <a:pt x="1" y="1"/>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5" name="Freeform 3519"/>
              <p:cNvSpPr>
                <a:spLocks/>
              </p:cNvSpPr>
              <p:nvPr/>
            </p:nvSpPr>
            <p:spPr bwMode="auto">
              <a:xfrm>
                <a:off x="1303" y="3568"/>
                <a:ext cx="3" cy="63"/>
              </a:xfrm>
              <a:custGeom>
                <a:avLst/>
                <a:gdLst>
                  <a:gd name="T0" fmla="*/ 0 w 1"/>
                  <a:gd name="T1" fmla="*/ 0 h 30"/>
                  <a:gd name="T2" fmla="*/ 0 w 1"/>
                  <a:gd name="T3" fmla="*/ 4 h 30"/>
                  <a:gd name="T4" fmla="*/ 0 w 1"/>
                  <a:gd name="T5" fmla="*/ 30 h 30"/>
                  <a:gd name="T6" fmla="*/ 0 w 1"/>
                  <a:gd name="T7" fmla="*/ 30 h 30"/>
                  <a:gd name="T8" fmla="*/ 0 w 1"/>
                  <a:gd name="T9" fmla="*/ 14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cubicBezTo>
                      <a:pt x="0" y="1"/>
                      <a:pt x="0" y="3"/>
                      <a:pt x="0" y="4"/>
                    </a:cubicBezTo>
                    <a:cubicBezTo>
                      <a:pt x="0" y="11"/>
                      <a:pt x="0" y="20"/>
                      <a:pt x="0" y="30"/>
                    </a:cubicBezTo>
                    <a:cubicBezTo>
                      <a:pt x="0" y="30"/>
                      <a:pt x="0" y="30"/>
                      <a:pt x="0" y="30"/>
                    </a:cubicBezTo>
                    <a:cubicBezTo>
                      <a:pt x="0" y="25"/>
                      <a:pt x="0" y="20"/>
                      <a:pt x="0" y="14"/>
                    </a:cubicBezTo>
                    <a:cubicBezTo>
                      <a:pt x="1" y="10"/>
                      <a:pt x="0" y="5"/>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6" name="Freeform 3520"/>
              <p:cNvSpPr>
                <a:spLocks noEditPoints="1"/>
              </p:cNvSpPr>
              <p:nvPr/>
            </p:nvSpPr>
            <p:spPr bwMode="auto">
              <a:xfrm>
                <a:off x="1301" y="3561"/>
                <a:ext cx="2" cy="70"/>
              </a:xfrm>
              <a:custGeom>
                <a:avLst/>
                <a:gdLst>
                  <a:gd name="T0" fmla="*/ 1 w 1"/>
                  <a:gd name="T1" fmla="*/ 7 h 33"/>
                  <a:gd name="T2" fmla="*/ 0 w 1"/>
                  <a:gd name="T3" fmla="*/ 24 h 33"/>
                  <a:gd name="T4" fmla="*/ 0 w 1"/>
                  <a:gd name="T5" fmla="*/ 25 h 33"/>
                  <a:gd name="T6" fmla="*/ 1 w 1"/>
                  <a:gd name="T7" fmla="*/ 33 h 33"/>
                  <a:gd name="T8" fmla="*/ 1 w 1"/>
                  <a:gd name="T9" fmla="*/ 7 h 33"/>
                  <a:gd name="T10" fmla="*/ 1 w 1"/>
                  <a:gd name="T11" fmla="*/ 0 h 33"/>
                  <a:gd name="T12" fmla="*/ 1 w 1"/>
                  <a:gd name="T13" fmla="*/ 3 h 33"/>
                  <a:gd name="T14" fmla="*/ 1 w 1"/>
                  <a:gd name="T15" fmla="*/ 3 h 33"/>
                  <a:gd name="T16" fmla="*/ 1 w 1"/>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3">
                    <a:moveTo>
                      <a:pt x="1" y="7"/>
                    </a:moveTo>
                    <a:cubicBezTo>
                      <a:pt x="1" y="13"/>
                      <a:pt x="1" y="18"/>
                      <a:pt x="0" y="24"/>
                    </a:cubicBezTo>
                    <a:cubicBezTo>
                      <a:pt x="0" y="25"/>
                      <a:pt x="0" y="25"/>
                      <a:pt x="0" y="25"/>
                    </a:cubicBezTo>
                    <a:cubicBezTo>
                      <a:pt x="1" y="27"/>
                      <a:pt x="1" y="30"/>
                      <a:pt x="1" y="33"/>
                    </a:cubicBezTo>
                    <a:cubicBezTo>
                      <a:pt x="1" y="23"/>
                      <a:pt x="1" y="14"/>
                      <a:pt x="1" y="7"/>
                    </a:cubicBezTo>
                    <a:close/>
                    <a:moveTo>
                      <a:pt x="1" y="0"/>
                    </a:moveTo>
                    <a:cubicBezTo>
                      <a:pt x="1" y="1"/>
                      <a:pt x="1" y="2"/>
                      <a:pt x="1" y="3"/>
                    </a:cubicBezTo>
                    <a:cubicBezTo>
                      <a:pt x="1" y="3"/>
                      <a:pt x="1" y="3"/>
                      <a:pt x="1" y="3"/>
                    </a:cubicBezTo>
                    <a:cubicBezTo>
                      <a:pt x="1" y="2"/>
                      <a:pt x="1" y="1"/>
                      <a:pt x="1"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7" name="Freeform 3521"/>
              <p:cNvSpPr>
                <a:spLocks/>
              </p:cNvSpPr>
              <p:nvPr/>
            </p:nvSpPr>
            <p:spPr bwMode="auto">
              <a:xfrm>
                <a:off x="1297" y="3651"/>
                <a:ext cx="2" cy="14"/>
              </a:xfrm>
              <a:custGeom>
                <a:avLst/>
                <a:gdLst>
                  <a:gd name="T0" fmla="*/ 1 w 1"/>
                  <a:gd name="T1" fmla="*/ 0 h 7"/>
                  <a:gd name="T2" fmla="*/ 0 w 1"/>
                  <a:gd name="T3" fmla="*/ 5 h 7"/>
                  <a:gd name="T4" fmla="*/ 0 w 1"/>
                  <a:gd name="T5" fmla="*/ 7 h 7"/>
                  <a:gd name="T6" fmla="*/ 1 w 1"/>
                  <a:gd name="T7" fmla="*/ 0 h 7"/>
                </a:gdLst>
                <a:ahLst/>
                <a:cxnLst>
                  <a:cxn ang="0">
                    <a:pos x="T0" y="T1"/>
                  </a:cxn>
                  <a:cxn ang="0">
                    <a:pos x="T2" y="T3"/>
                  </a:cxn>
                  <a:cxn ang="0">
                    <a:pos x="T4" y="T5"/>
                  </a:cxn>
                  <a:cxn ang="0">
                    <a:pos x="T6" y="T7"/>
                  </a:cxn>
                </a:cxnLst>
                <a:rect l="0" t="0" r="r" b="b"/>
                <a:pathLst>
                  <a:path w="1" h="7">
                    <a:moveTo>
                      <a:pt x="1" y="0"/>
                    </a:moveTo>
                    <a:cubicBezTo>
                      <a:pt x="1" y="1"/>
                      <a:pt x="1" y="3"/>
                      <a:pt x="0" y="5"/>
                    </a:cubicBezTo>
                    <a:cubicBezTo>
                      <a:pt x="0" y="6"/>
                      <a:pt x="0" y="6"/>
                      <a:pt x="0" y="7"/>
                    </a:cubicBezTo>
                    <a:cubicBezTo>
                      <a:pt x="1" y="4"/>
                      <a:pt x="1" y="2"/>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8" name="Freeform 3522"/>
              <p:cNvSpPr>
                <a:spLocks/>
              </p:cNvSpPr>
              <p:nvPr/>
            </p:nvSpPr>
            <p:spPr bwMode="auto">
              <a:xfrm>
                <a:off x="1297" y="3631"/>
                <a:ext cx="4" cy="58"/>
              </a:xfrm>
              <a:custGeom>
                <a:avLst/>
                <a:gdLst>
                  <a:gd name="T0" fmla="*/ 2 w 2"/>
                  <a:gd name="T1" fmla="*/ 0 h 27"/>
                  <a:gd name="T2" fmla="*/ 1 w 2"/>
                  <a:gd name="T3" fmla="*/ 9 h 27"/>
                  <a:gd name="T4" fmla="*/ 0 w 2"/>
                  <a:gd name="T5" fmla="*/ 16 h 27"/>
                  <a:gd name="T6" fmla="*/ 0 w 2"/>
                  <a:gd name="T7" fmla="*/ 27 h 27"/>
                  <a:gd name="T8" fmla="*/ 2 w 2"/>
                  <a:gd name="T9" fmla="*/ 12 h 27"/>
                  <a:gd name="T10" fmla="*/ 2 w 2"/>
                  <a:gd name="T11" fmla="*/ 0 h 27"/>
                </a:gdLst>
                <a:ahLst/>
                <a:cxnLst>
                  <a:cxn ang="0">
                    <a:pos x="T0" y="T1"/>
                  </a:cxn>
                  <a:cxn ang="0">
                    <a:pos x="T2" y="T3"/>
                  </a:cxn>
                  <a:cxn ang="0">
                    <a:pos x="T4" y="T5"/>
                  </a:cxn>
                  <a:cxn ang="0">
                    <a:pos x="T6" y="T7"/>
                  </a:cxn>
                  <a:cxn ang="0">
                    <a:pos x="T8" y="T9"/>
                  </a:cxn>
                  <a:cxn ang="0">
                    <a:pos x="T10" y="T11"/>
                  </a:cxn>
                </a:cxnLst>
                <a:rect l="0" t="0" r="r" b="b"/>
                <a:pathLst>
                  <a:path w="2" h="27">
                    <a:moveTo>
                      <a:pt x="2" y="0"/>
                    </a:moveTo>
                    <a:cubicBezTo>
                      <a:pt x="2" y="3"/>
                      <a:pt x="1" y="6"/>
                      <a:pt x="1" y="9"/>
                    </a:cubicBezTo>
                    <a:cubicBezTo>
                      <a:pt x="1" y="11"/>
                      <a:pt x="1" y="13"/>
                      <a:pt x="0" y="16"/>
                    </a:cubicBezTo>
                    <a:cubicBezTo>
                      <a:pt x="0" y="19"/>
                      <a:pt x="0" y="23"/>
                      <a:pt x="0" y="27"/>
                    </a:cubicBezTo>
                    <a:cubicBezTo>
                      <a:pt x="0" y="22"/>
                      <a:pt x="1" y="17"/>
                      <a:pt x="2" y="12"/>
                    </a:cubicBezTo>
                    <a:cubicBezTo>
                      <a:pt x="2" y="8"/>
                      <a:pt x="2" y="4"/>
                      <a:pt x="2"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9" name="Freeform 3523"/>
              <p:cNvSpPr>
                <a:spLocks/>
              </p:cNvSpPr>
              <p:nvPr/>
            </p:nvSpPr>
            <p:spPr bwMode="auto">
              <a:xfrm>
                <a:off x="1282" y="3710"/>
                <a:ext cx="11" cy="81"/>
              </a:xfrm>
              <a:custGeom>
                <a:avLst/>
                <a:gdLst>
                  <a:gd name="T0" fmla="*/ 5 w 5"/>
                  <a:gd name="T1" fmla="*/ 0 h 38"/>
                  <a:gd name="T2" fmla="*/ 5 w 5"/>
                  <a:gd name="T3" fmla="*/ 0 h 38"/>
                  <a:gd name="T4" fmla="*/ 4 w 5"/>
                  <a:gd name="T5" fmla="*/ 3 h 38"/>
                  <a:gd name="T6" fmla="*/ 0 w 5"/>
                  <a:gd name="T7" fmla="*/ 29 h 38"/>
                  <a:gd name="T8" fmla="*/ 0 w 5"/>
                  <a:gd name="T9" fmla="*/ 38 h 38"/>
                  <a:gd name="T10" fmla="*/ 0 w 5"/>
                  <a:gd name="T11" fmla="*/ 36 h 38"/>
                  <a:gd name="T12" fmla="*/ 5 w 5"/>
                  <a:gd name="T13" fmla="*/ 4 h 38"/>
                  <a:gd name="T14" fmla="*/ 5 w 5"/>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8">
                    <a:moveTo>
                      <a:pt x="5" y="0"/>
                    </a:moveTo>
                    <a:cubicBezTo>
                      <a:pt x="5" y="0"/>
                      <a:pt x="5" y="0"/>
                      <a:pt x="5" y="0"/>
                    </a:cubicBezTo>
                    <a:cubicBezTo>
                      <a:pt x="5" y="1"/>
                      <a:pt x="4" y="2"/>
                      <a:pt x="4" y="3"/>
                    </a:cubicBezTo>
                    <a:cubicBezTo>
                      <a:pt x="3" y="11"/>
                      <a:pt x="2" y="20"/>
                      <a:pt x="0" y="29"/>
                    </a:cubicBezTo>
                    <a:cubicBezTo>
                      <a:pt x="0" y="32"/>
                      <a:pt x="0" y="35"/>
                      <a:pt x="0" y="38"/>
                    </a:cubicBezTo>
                    <a:cubicBezTo>
                      <a:pt x="0" y="37"/>
                      <a:pt x="0" y="36"/>
                      <a:pt x="0" y="36"/>
                    </a:cubicBezTo>
                    <a:cubicBezTo>
                      <a:pt x="1" y="25"/>
                      <a:pt x="3" y="15"/>
                      <a:pt x="5" y="4"/>
                    </a:cubicBezTo>
                    <a:cubicBezTo>
                      <a:pt x="5" y="3"/>
                      <a:pt x="5" y="1"/>
                      <a:pt x="5"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0" name="Freeform 3524"/>
              <p:cNvSpPr>
                <a:spLocks noEditPoints="1"/>
              </p:cNvSpPr>
              <p:nvPr/>
            </p:nvSpPr>
            <p:spPr bwMode="auto">
              <a:xfrm>
                <a:off x="1280" y="3693"/>
                <a:ext cx="15" cy="108"/>
              </a:xfrm>
              <a:custGeom>
                <a:avLst/>
                <a:gdLst>
                  <a:gd name="T0" fmla="*/ 1 w 7"/>
                  <a:gd name="T1" fmla="*/ 37 h 51"/>
                  <a:gd name="T2" fmla="*/ 1 w 7"/>
                  <a:gd name="T3" fmla="*/ 40 h 51"/>
                  <a:gd name="T4" fmla="*/ 1 w 7"/>
                  <a:gd name="T5" fmla="*/ 40 h 51"/>
                  <a:gd name="T6" fmla="*/ 0 w 7"/>
                  <a:gd name="T7" fmla="*/ 51 h 51"/>
                  <a:gd name="T8" fmla="*/ 1 w 7"/>
                  <a:gd name="T9" fmla="*/ 46 h 51"/>
                  <a:gd name="T10" fmla="*/ 1 w 7"/>
                  <a:gd name="T11" fmla="*/ 37 h 51"/>
                  <a:gd name="T12" fmla="*/ 7 w 7"/>
                  <a:gd name="T13" fmla="*/ 0 h 51"/>
                  <a:gd name="T14" fmla="*/ 6 w 7"/>
                  <a:gd name="T15" fmla="*/ 3 h 51"/>
                  <a:gd name="T16" fmla="*/ 5 w 7"/>
                  <a:gd name="T17" fmla="*/ 11 h 51"/>
                  <a:gd name="T18" fmla="*/ 6 w 7"/>
                  <a:gd name="T19" fmla="*/ 8 h 51"/>
                  <a:gd name="T20" fmla="*/ 6 w 7"/>
                  <a:gd name="T21" fmla="*/ 8 h 51"/>
                  <a:gd name="T22" fmla="*/ 7 w 7"/>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1">
                    <a:moveTo>
                      <a:pt x="1" y="37"/>
                    </a:moveTo>
                    <a:cubicBezTo>
                      <a:pt x="1" y="38"/>
                      <a:pt x="1" y="39"/>
                      <a:pt x="1" y="40"/>
                    </a:cubicBezTo>
                    <a:cubicBezTo>
                      <a:pt x="1" y="40"/>
                      <a:pt x="1" y="40"/>
                      <a:pt x="1" y="40"/>
                    </a:cubicBezTo>
                    <a:cubicBezTo>
                      <a:pt x="0" y="44"/>
                      <a:pt x="0" y="47"/>
                      <a:pt x="0" y="51"/>
                    </a:cubicBezTo>
                    <a:cubicBezTo>
                      <a:pt x="0" y="50"/>
                      <a:pt x="1" y="48"/>
                      <a:pt x="1" y="46"/>
                    </a:cubicBezTo>
                    <a:cubicBezTo>
                      <a:pt x="1" y="43"/>
                      <a:pt x="1" y="40"/>
                      <a:pt x="1" y="37"/>
                    </a:cubicBezTo>
                    <a:close/>
                    <a:moveTo>
                      <a:pt x="7" y="0"/>
                    </a:moveTo>
                    <a:cubicBezTo>
                      <a:pt x="6" y="1"/>
                      <a:pt x="6" y="2"/>
                      <a:pt x="6" y="3"/>
                    </a:cubicBezTo>
                    <a:cubicBezTo>
                      <a:pt x="6" y="6"/>
                      <a:pt x="5" y="8"/>
                      <a:pt x="5" y="11"/>
                    </a:cubicBezTo>
                    <a:cubicBezTo>
                      <a:pt x="5" y="10"/>
                      <a:pt x="6" y="9"/>
                      <a:pt x="6" y="8"/>
                    </a:cubicBezTo>
                    <a:cubicBezTo>
                      <a:pt x="6" y="8"/>
                      <a:pt x="6" y="8"/>
                      <a:pt x="6" y="8"/>
                    </a:cubicBezTo>
                    <a:cubicBezTo>
                      <a:pt x="6" y="6"/>
                      <a:pt x="6" y="3"/>
                      <a:pt x="7"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1" name="Freeform 3525"/>
              <p:cNvSpPr>
                <a:spLocks/>
              </p:cNvSpPr>
              <p:nvPr/>
            </p:nvSpPr>
            <p:spPr bwMode="auto">
              <a:xfrm>
                <a:off x="1295" y="36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2" name="Freeform 3526"/>
              <p:cNvSpPr>
                <a:spLocks/>
              </p:cNvSpPr>
              <p:nvPr/>
            </p:nvSpPr>
            <p:spPr bwMode="auto">
              <a:xfrm>
                <a:off x="1293" y="3689"/>
                <a:ext cx="2" cy="10"/>
              </a:xfrm>
              <a:custGeom>
                <a:avLst/>
                <a:gdLst>
                  <a:gd name="T0" fmla="*/ 1 w 1"/>
                  <a:gd name="T1" fmla="*/ 0 h 5"/>
                  <a:gd name="T2" fmla="*/ 1 w 1"/>
                  <a:gd name="T3" fmla="*/ 1 h 5"/>
                  <a:gd name="T4" fmla="*/ 0 w 1"/>
                  <a:gd name="T5" fmla="*/ 4 h 5"/>
                  <a:gd name="T6" fmla="*/ 0 w 1"/>
                  <a:gd name="T7" fmla="*/ 5 h 5"/>
                  <a:gd name="T8" fmla="*/ 1 w 1"/>
                  <a:gd name="T9" fmla="*/ 2 h 5"/>
                  <a:gd name="T10" fmla="*/ 1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1" y="0"/>
                    </a:moveTo>
                    <a:cubicBezTo>
                      <a:pt x="1" y="1"/>
                      <a:pt x="1" y="1"/>
                      <a:pt x="1" y="1"/>
                    </a:cubicBezTo>
                    <a:cubicBezTo>
                      <a:pt x="0" y="2"/>
                      <a:pt x="0" y="3"/>
                      <a:pt x="0" y="4"/>
                    </a:cubicBezTo>
                    <a:cubicBezTo>
                      <a:pt x="0" y="5"/>
                      <a:pt x="0" y="5"/>
                      <a:pt x="0" y="5"/>
                    </a:cubicBezTo>
                    <a:cubicBezTo>
                      <a:pt x="0" y="4"/>
                      <a:pt x="0" y="3"/>
                      <a:pt x="1" y="2"/>
                    </a:cubicBezTo>
                    <a:cubicBezTo>
                      <a:pt x="1" y="2"/>
                      <a:pt x="1" y="1"/>
                      <a:pt x="1"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3" name="Freeform 3527"/>
              <p:cNvSpPr>
                <a:spLocks/>
              </p:cNvSpPr>
              <p:nvPr/>
            </p:nvSpPr>
            <p:spPr bwMode="auto">
              <a:xfrm>
                <a:off x="1282" y="3729"/>
                <a:ext cx="7" cy="38"/>
              </a:xfrm>
              <a:custGeom>
                <a:avLst/>
                <a:gdLst>
                  <a:gd name="T0" fmla="*/ 3 w 3"/>
                  <a:gd name="T1" fmla="*/ 0 h 18"/>
                  <a:gd name="T2" fmla="*/ 1 w 3"/>
                  <a:gd name="T3" fmla="*/ 16 h 18"/>
                  <a:gd name="T4" fmla="*/ 0 w 3"/>
                  <a:gd name="T5" fmla="*/ 18 h 18"/>
                  <a:gd name="T6" fmla="*/ 3 w 3"/>
                  <a:gd name="T7" fmla="*/ 0 h 18"/>
                </a:gdLst>
                <a:ahLst/>
                <a:cxnLst>
                  <a:cxn ang="0">
                    <a:pos x="T0" y="T1"/>
                  </a:cxn>
                  <a:cxn ang="0">
                    <a:pos x="T2" y="T3"/>
                  </a:cxn>
                  <a:cxn ang="0">
                    <a:pos x="T4" y="T5"/>
                  </a:cxn>
                  <a:cxn ang="0">
                    <a:pos x="T6" y="T7"/>
                  </a:cxn>
                </a:cxnLst>
                <a:rect l="0" t="0" r="r" b="b"/>
                <a:pathLst>
                  <a:path w="3" h="18">
                    <a:moveTo>
                      <a:pt x="3" y="0"/>
                    </a:moveTo>
                    <a:cubicBezTo>
                      <a:pt x="2" y="5"/>
                      <a:pt x="1" y="10"/>
                      <a:pt x="1" y="16"/>
                    </a:cubicBezTo>
                    <a:cubicBezTo>
                      <a:pt x="0" y="16"/>
                      <a:pt x="0" y="17"/>
                      <a:pt x="0" y="18"/>
                    </a:cubicBezTo>
                    <a:cubicBezTo>
                      <a:pt x="1" y="13"/>
                      <a:pt x="2" y="7"/>
                      <a:pt x="3"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4" name="Freeform 3528"/>
              <p:cNvSpPr>
                <a:spLocks/>
              </p:cNvSpPr>
              <p:nvPr/>
            </p:nvSpPr>
            <p:spPr bwMode="auto">
              <a:xfrm>
                <a:off x="1282" y="3763"/>
                <a:ext cx="2" cy="9"/>
              </a:xfrm>
              <a:custGeom>
                <a:avLst/>
                <a:gdLst>
                  <a:gd name="T0" fmla="*/ 1 w 1"/>
                  <a:gd name="T1" fmla="*/ 0 h 4"/>
                  <a:gd name="T2" fmla="*/ 0 w 1"/>
                  <a:gd name="T3" fmla="*/ 4 h 4"/>
                  <a:gd name="T4" fmla="*/ 0 w 1"/>
                  <a:gd name="T5" fmla="*/ 2 h 4"/>
                  <a:gd name="T6" fmla="*/ 1 w 1"/>
                  <a:gd name="T7" fmla="*/ 0 h 4"/>
                </a:gdLst>
                <a:ahLst/>
                <a:cxnLst>
                  <a:cxn ang="0">
                    <a:pos x="T0" y="T1"/>
                  </a:cxn>
                  <a:cxn ang="0">
                    <a:pos x="T2" y="T3"/>
                  </a:cxn>
                  <a:cxn ang="0">
                    <a:pos x="T4" y="T5"/>
                  </a:cxn>
                  <a:cxn ang="0">
                    <a:pos x="T6" y="T7"/>
                  </a:cxn>
                </a:cxnLst>
                <a:rect l="0" t="0" r="r" b="b"/>
                <a:pathLst>
                  <a:path w="1" h="4">
                    <a:moveTo>
                      <a:pt x="1" y="0"/>
                    </a:moveTo>
                    <a:cubicBezTo>
                      <a:pt x="0" y="1"/>
                      <a:pt x="0" y="3"/>
                      <a:pt x="0" y="4"/>
                    </a:cubicBezTo>
                    <a:cubicBezTo>
                      <a:pt x="0" y="3"/>
                      <a:pt x="0" y="3"/>
                      <a:pt x="0" y="2"/>
                    </a:cubicBezTo>
                    <a:cubicBezTo>
                      <a:pt x="0" y="1"/>
                      <a:pt x="0" y="0"/>
                      <a:pt x="1"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5" name="Freeform 3529"/>
              <p:cNvSpPr>
                <a:spLocks noEditPoints="1"/>
              </p:cNvSpPr>
              <p:nvPr/>
            </p:nvSpPr>
            <p:spPr bwMode="auto">
              <a:xfrm>
                <a:off x="1282" y="3789"/>
                <a:ext cx="2" cy="51"/>
              </a:xfrm>
              <a:custGeom>
                <a:avLst/>
                <a:gdLst>
                  <a:gd name="T0" fmla="*/ 1 w 1"/>
                  <a:gd name="T1" fmla="*/ 20 h 24"/>
                  <a:gd name="T2" fmla="*/ 1 w 1"/>
                  <a:gd name="T3" fmla="*/ 24 h 24"/>
                  <a:gd name="T4" fmla="*/ 1 w 1"/>
                  <a:gd name="T5" fmla="*/ 22 h 24"/>
                  <a:gd name="T6" fmla="*/ 1 w 1"/>
                  <a:gd name="T7" fmla="*/ 20 h 24"/>
                  <a:gd name="T8" fmla="*/ 0 w 1"/>
                  <a:gd name="T9" fmla="*/ 0 h 24"/>
                  <a:gd name="T10" fmla="*/ 0 w 1"/>
                  <a:gd name="T11" fmla="*/ 1 h 24"/>
                  <a:gd name="T12" fmla="*/ 0 w 1"/>
                  <a:gd name="T13" fmla="*/ 4 h 24"/>
                  <a:gd name="T14" fmla="*/ 0 w 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4">
                    <a:moveTo>
                      <a:pt x="1" y="20"/>
                    </a:moveTo>
                    <a:cubicBezTo>
                      <a:pt x="1" y="21"/>
                      <a:pt x="1" y="23"/>
                      <a:pt x="1" y="24"/>
                    </a:cubicBezTo>
                    <a:cubicBezTo>
                      <a:pt x="1" y="23"/>
                      <a:pt x="1" y="23"/>
                      <a:pt x="1" y="22"/>
                    </a:cubicBezTo>
                    <a:cubicBezTo>
                      <a:pt x="1" y="22"/>
                      <a:pt x="1" y="21"/>
                      <a:pt x="1" y="20"/>
                    </a:cubicBezTo>
                    <a:close/>
                    <a:moveTo>
                      <a:pt x="0" y="0"/>
                    </a:moveTo>
                    <a:cubicBezTo>
                      <a:pt x="0" y="0"/>
                      <a:pt x="0" y="1"/>
                      <a:pt x="0" y="1"/>
                    </a:cubicBezTo>
                    <a:cubicBezTo>
                      <a:pt x="0" y="2"/>
                      <a:pt x="0" y="3"/>
                      <a:pt x="0" y="4"/>
                    </a:cubicBezTo>
                    <a:cubicBezTo>
                      <a:pt x="0" y="3"/>
                      <a:pt x="0" y="1"/>
                      <a:pt x="0"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6" name="Freeform 3530"/>
              <p:cNvSpPr>
                <a:spLocks/>
              </p:cNvSpPr>
              <p:nvPr/>
            </p:nvSpPr>
            <p:spPr bwMode="auto">
              <a:xfrm>
                <a:off x="1280" y="3791"/>
                <a:ext cx="4" cy="44"/>
              </a:xfrm>
              <a:custGeom>
                <a:avLst/>
                <a:gdLst>
                  <a:gd name="T0" fmla="*/ 1 w 2"/>
                  <a:gd name="T1" fmla="*/ 0 h 21"/>
                  <a:gd name="T2" fmla="*/ 0 w 2"/>
                  <a:gd name="T3" fmla="*/ 5 h 21"/>
                  <a:gd name="T4" fmla="*/ 1 w 2"/>
                  <a:gd name="T5" fmla="*/ 16 h 21"/>
                  <a:gd name="T6" fmla="*/ 2 w 2"/>
                  <a:gd name="T7" fmla="*/ 19 h 21"/>
                  <a:gd name="T8" fmla="*/ 2 w 2"/>
                  <a:gd name="T9" fmla="*/ 21 h 21"/>
                  <a:gd name="T10" fmla="*/ 1 w 2"/>
                  <a:gd name="T11" fmla="*/ 12 h 21"/>
                  <a:gd name="T12" fmla="*/ 1 w 2"/>
                  <a:gd name="T13" fmla="*/ 3 h 21"/>
                  <a:gd name="T14" fmla="*/ 1 w 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1">
                    <a:moveTo>
                      <a:pt x="1" y="0"/>
                    </a:moveTo>
                    <a:cubicBezTo>
                      <a:pt x="1" y="2"/>
                      <a:pt x="1" y="4"/>
                      <a:pt x="0" y="5"/>
                    </a:cubicBezTo>
                    <a:cubicBezTo>
                      <a:pt x="0" y="9"/>
                      <a:pt x="1" y="12"/>
                      <a:pt x="1" y="16"/>
                    </a:cubicBezTo>
                    <a:cubicBezTo>
                      <a:pt x="1" y="17"/>
                      <a:pt x="1" y="18"/>
                      <a:pt x="2" y="19"/>
                    </a:cubicBezTo>
                    <a:cubicBezTo>
                      <a:pt x="2" y="20"/>
                      <a:pt x="2" y="21"/>
                      <a:pt x="2" y="21"/>
                    </a:cubicBezTo>
                    <a:cubicBezTo>
                      <a:pt x="2" y="18"/>
                      <a:pt x="1" y="15"/>
                      <a:pt x="1" y="12"/>
                    </a:cubicBezTo>
                    <a:cubicBezTo>
                      <a:pt x="1" y="9"/>
                      <a:pt x="1" y="6"/>
                      <a:pt x="1" y="3"/>
                    </a:cubicBezTo>
                    <a:cubicBezTo>
                      <a:pt x="1" y="2"/>
                      <a:pt x="1" y="1"/>
                      <a:pt x="1" y="0"/>
                    </a:cubicBezTo>
                    <a:close/>
                  </a:path>
                </a:pathLst>
              </a:custGeom>
              <a:solidFill>
                <a:srgbClr val="7E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7" name="Freeform 3531"/>
              <p:cNvSpPr>
                <a:spLocks/>
              </p:cNvSpPr>
              <p:nvPr/>
            </p:nvSpPr>
            <p:spPr bwMode="auto">
              <a:xfrm>
                <a:off x="1282" y="3827"/>
                <a:ext cx="7" cy="34"/>
              </a:xfrm>
              <a:custGeom>
                <a:avLst/>
                <a:gdLst>
                  <a:gd name="T0" fmla="*/ 0 w 3"/>
                  <a:gd name="T1" fmla="*/ 0 h 16"/>
                  <a:gd name="T2" fmla="*/ 3 w 3"/>
                  <a:gd name="T3" fmla="*/ 16 h 16"/>
                  <a:gd name="T4" fmla="*/ 1 w 3"/>
                  <a:gd name="T5" fmla="*/ 6 h 16"/>
                  <a:gd name="T6" fmla="*/ 1 w 3"/>
                  <a:gd name="T7" fmla="*/ 2 h 16"/>
                  <a:gd name="T8" fmla="*/ 0 w 3"/>
                  <a:gd name="T9" fmla="*/ 0 h 16"/>
                </a:gdLst>
                <a:ahLst/>
                <a:cxnLst>
                  <a:cxn ang="0">
                    <a:pos x="T0" y="T1"/>
                  </a:cxn>
                  <a:cxn ang="0">
                    <a:pos x="T2" y="T3"/>
                  </a:cxn>
                  <a:cxn ang="0">
                    <a:pos x="T4" y="T5"/>
                  </a:cxn>
                  <a:cxn ang="0">
                    <a:pos x="T6" y="T7"/>
                  </a:cxn>
                  <a:cxn ang="0">
                    <a:pos x="T8" y="T9"/>
                  </a:cxn>
                </a:cxnLst>
                <a:rect l="0" t="0" r="r" b="b"/>
                <a:pathLst>
                  <a:path w="3" h="16">
                    <a:moveTo>
                      <a:pt x="0" y="0"/>
                    </a:moveTo>
                    <a:cubicBezTo>
                      <a:pt x="1" y="5"/>
                      <a:pt x="2" y="10"/>
                      <a:pt x="3" y="16"/>
                    </a:cubicBezTo>
                    <a:cubicBezTo>
                      <a:pt x="2" y="13"/>
                      <a:pt x="2" y="9"/>
                      <a:pt x="1" y="6"/>
                    </a:cubicBezTo>
                    <a:cubicBezTo>
                      <a:pt x="1" y="5"/>
                      <a:pt x="1" y="3"/>
                      <a:pt x="1" y="2"/>
                    </a:cubicBezTo>
                    <a:cubicBezTo>
                      <a:pt x="0" y="1"/>
                      <a:pt x="0" y="0"/>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8" name="Freeform 3532"/>
              <p:cNvSpPr>
                <a:spLocks/>
              </p:cNvSpPr>
              <p:nvPr/>
            </p:nvSpPr>
            <p:spPr bwMode="auto">
              <a:xfrm>
                <a:off x="1282" y="3825"/>
                <a:ext cx="2" cy="6"/>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1" y="3"/>
                    </a:cubicBezTo>
                    <a:cubicBezTo>
                      <a:pt x="0" y="2"/>
                      <a:pt x="0" y="1"/>
                      <a:pt x="0"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9" name="Freeform 3533"/>
              <p:cNvSpPr>
                <a:spLocks/>
              </p:cNvSpPr>
              <p:nvPr/>
            </p:nvSpPr>
            <p:spPr bwMode="auto">
              <a:xfrm>
                <a:off x="1289" y="386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0" name="Freeform 3534"/>
              <p:cNvSpPr>
                <a:spLocks noEditPoints="1"/>
              </p:cNvSpPr>
              <p:nvPr/>
            </p:nvSpPr>
            <p:spPr bwMode="auto">
              <a:xfrm>
                <a:off x="1267" y="3557"/>
                <a:ext cx="24" cy="227"/>
              </a:xfrm>
              <a:custGeom>
                <a:avLst/>
                <a:gdLst>
                  <a:gd name="T0" fmla="*/ 0 w 11"/>
                  <a:gd name="T1" fmla="*/ 105 h 107"/>
                  <a:gd name="T2" fmla="*/ 0 w 11"/>
                  <a:gd name="T3" fmla="*/ 107 h 107"/>
                  <a:gd name="T4" fmla="*/ 0 w 11"/>
                  <a:gd name="T5" fmla="*/ 107 h 107"/>
                  <a:gd name="T6" fmla="*/ 0 w 11"/>
                  <a:gd name="T7" fmla="*/ 107 h 107"/>
                  <a:gd name="T8" fmla="*/ 0 w 11"/>
                  <a:gd name="T9" fmla="*/ 106 h 107"/>
                  <a:gd name="T10" fmla="*/ 0 w 11"/>
                  <a:gd name="T11" fmla="*/ 105 h 107"/>
                  <a:gd name="T12" fmla="*/ 10 w 11"/>
                  <a:gd name="T13" fmla="*/ 34 h 107"/>
                  <a:gd name="T14" fmla="*/ 9 w 11"/>
                  <a:gd name="T15" fmla="*/ 38 h 107"/>
                  <a:gd name="T16" fmla="*/ 6 w 11"/>
                  <a:gd name="T17" fmla="*/ 59 h 107"/>
                  <a:gd name="T18" fmla="*/ 3 w 11"/>
                  <a:gd name="T19" fmla="*/ 78 h 107"/>
                  <a:gd name="T20" fmla="*/ 3 w 11"/>
                  <a:gd name="T21" fmla="*/ 84 h 107"/>
                  <a:gd name="T22" fmla="*/ 7 w 11"/>
                  <a:gd name="T23" fmla="*/ 62 h 107"/>
                  <a:gd name="T24" fmla="*/ 10 w 11"/>
                  <a:gd name="T25" fmla="*/ 34 h 107"/>
                  <a:gd name="T26" fmla="*/ 11 w 11"/>
                  <a:gd name="T27" fmla="*/ 0 h 107"/>
                  <a:gd name="T28" fmla="*/ 11 w 11"/>
                  <a:gd name="T29" fmla="*/ 6 h 107"/>
                  <a:gd name="T30" fmla="*/ 11 w 11"/>
                  <a:gd name="T31" fmla="*/ 5 h 107"/>
                  <a:gd name="T32" fmla="*/ 11 w 11"/>
                  <a:gd name="T3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7">
                    <a:moveTo>
                      <a:pt x="0" y="105"/>
                    </a:moveTo>
                    <a:cubicBezTo>
                      <a:pt x="0" y="106"/>
                      <a:pt x="0" y="106"/>
                      <a:pt x="0" y="107"/>
                    </a:cubicBezTo>
                    <a:cubicBezTo>
                      <a:pt x="0" y="107"/>
                      <a:pt x="0" y="107"/>
                      <a:pt x="0" y="107"/>
                    </a:cubicBezTo>
                    <a:cubicBezTo>
                      <a:pt x="0" y="107"/>
                      <a:pt x="0" y="107"/>
                      <a:pt x="0" y="107"/>
                    </a:cubicBezTo>
                    <a:cubicBezTo>
                      <a:pt x="0" y="106"/>
                      <a:pt x="0" y="106"/>
                      <a:pt x="0" y="106"/>
                    </a:cubicBezTo>
                    <a:lnTo>
                      <a:pt x="0" y="105"/>
                    </a:lnTo>
                    <a:close/>
                    <a:moveTo>
                      <a:pt x="10" y="34"/>
                    </a:moveTo>
                    <a:cubicBezTo>
                      <a:pt x="10" y="35"/>
                      <a:pt x="9" y="37"/>
                      <a:pt x="9" y="38"/>
                    </a:cubicBezTo>
                    <a:cubicBezTo>
                      <a:pt x="8" y="45"/>
                      <a:pt x="7" y="52"/>
                      <a:pt x="6" y="59"/>
                    </a:cubicBezTo>
                    <a:cubicBezTo>
                      <a:pt x="5" y="66"/>
                      <a:pt x="4" y="72"/>
                      <a:pt x="3" y="78"/>
                    </a:cubicBezTo>
                    <a:cubicBezTo>
                      <a:pt x="3" y="80"/>
                      <a:pt x="3" y="82"/>
                      <a:pt x="3" y="84"/>
                    </a:cubicBezTo>
                    <a:cubicBezTo>
                      <a:pt x="4" y="78"/>
                      <a:pt x="5" y="72"/>
                      <a:pt x="7" y="62"/>
                    </a:cubicBezTo>
                    <a:cubicBezTo>
                      <a:pt x="8" y="53"/>
                      <a:pt x="9" y="43"/>
                      <a:pt x="10" y="34"/>
                    </a:cubicBezTo>
                    <a:close/>
                    <a:moveTo>
                      <a:pt x="11" y="0"/>
                    </a:moveTo>
                    <a:cubicBezTo>
                      <a:pt x="11" y="2"/>
                      <a:pt x="11" y="4"/>
                      <a:pt x="11" y="6"/>
                    </a:cubicBezTo>
                    <a:cubicBezTo>
                      <a:pt x="11" y="5"/>
                      <a:pt x="11" y="5"/>
                      <a:pt x="11" y="5"/>
                    </a:cubicBezTo>
                    <a:cubicBezTo>
                      <a:pt x="11" y="3"/>
                      <a:pt x="11" y="1"/>
                      <a:pt x="1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1" name="Freeform 3535"/>
              <p:cNvSpPr>
                <a:spLocks noEditPoints="1"/>
              </p:cNvSpPr>
              <p:nvPr/>
            </p:nvSpPr>
            <p:spPr bwMode="auto">
              <a:xfrm>
                <a:off x="1267" y="3568"/>
                <a:ext cx="24" cy="214"/>
              </a:xfrm>
              <a:custGeom>
                <a:avLst/>
                <a:gdLst>
                  <a:gd name="T0" fmla="*/ 3 w 11"/>
                  <a:gd name="T1" fmla="*/ 73 h 101"/>
                  <a:gd name="T2" fmla="*/ 1 w 11"/>
                  <a:gd name="T3" fmla="*/ 84 h 101"/>
                  <a:gd name="T4" fmla="*/ 0 w 11"/>
                  <a:gd name="T5" fmla="*/ 100 h 101"/>
                  <a:gd name="T6" fmla="*/ 0 w 11"/>
                  <a:gd name="T7" fmla="*/ 101 h 101"/>
                  <a:gd name="T8" fmla="*/ 3 w 11"/>
                  <a:gd name="T9" fmla="*/ 79 h 101"/>
                  <a:gd name="T10" fmla="*/ 3 w 11"/>
                  <a:gd name="T11" fmla="*/ 73 h 101"/>
                  <a:gd name="T12" fmla="*/ 11 w 11"/>
                  <a:gd name="T13" fmla="*/ 0 h 101"/>
                  <a:gd name="T14" fmla="*/ 11 w 11"/>
                  <a:gd name="T15" fmla="*/ 1 h 101"/>
                  <a:gd name="T16" fmla="*/ 10 w 11"/>
                  <a:gd name="T17" fmla="*/ 19 h 101"/>
                  <a:gd name="T18" fmla="*/ 9 w 11"/>
                  <a:gd name="T19" fmla="*/ 33 h 101"/>
                  <a:gd name="T20" fmla="*/ 10 w 11"/>
                  <a:gd name="T21" fmla="*/ 29 h 101"/>
                  <a:gd name="T22" fmla="*/ 11 w 11"/>
                  <a:gd name="T23" fmla="*/ 12 h 101"/>
                  <a:gd name="T24" fmla="*/ 11 w 11"/>
                  <a:gd name="T2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1">
                    <a:moveTo>
                      <a:pt x="3" y="73"/>
                    </a:moveTo>
                    <a:cubicBezTo>
                      <a:pt x="2" y="77"/>
                      <a:pt x="2" y="81"/>
                      <a:pt x="1" y="84"/>
                    </a:cubicBezTo>
                    <a:cubicBezTo>
                      <a:pt x="0" y="90"/>
                      <a:pt x="0" y="95"/>
                      <a:pt x="0" y="100"/>
                    </a:cubicBezTo>
                    <a:cubicBezTo>
                      <a:pt x="0" y="101"/>
                      <a:pt x="0" y="101"/>
                      <a:pt x="0" y="101"/>
                    </a:cubicBezTo>
                    <a:cubicBezTo>
                      <a:pt x="1" y="92"/>
                      <a:pt x="2" y="86"/>
                      <a:pt x="3" y="79"/>
                    </a:cubicBezTo>
                    <a:cubicBezTo>
                      <a:pt x="3" y="77"/>
                      <a:pt x="3" y="75"/>
                      <a:pt x="3" y="73"/>
                    </a:cubicBezTo>
                    <a:close/>
                    <a:moveTo>
                      <a:pt x="11" y="0"/>
                    </a:moveTo>
                    <a:cubicBezTo>
                      <a:pt x="11" y="1"/>
                      <a:pt x="11" y="1"/>
                      <a:pt x="11" y="1"/>
                    </a:cubicBezTo>
                    <a:cubicBezTo>
                      <a:pt x="10" y="7"/>
                      <a:pt x="10" y="13"/>
                      <a:pt x="10" y="19"/>
                    </a:cubicBezTo>
                    <a:cubicBezTo>
                      <a:pt x="10" y="24"/>
                      <a:pt x="9" y="28"/>
                      <a:pt x="9" y="33"/>
                    </a:cubicBezTo>
                    <a:cubicBezTo>
                      <a:pt x="9" y="32"/>
                      <a:pt x="10" y="30"/>
                      <a:pt x="10" y="29"/>
                    </a:cubicBezTo>
                    <a:cubicBezTo>
                      <a:pt x="10" y="23"/>
                      <a:pt x="11" y="18"/>
                      <a:pt x="11" y="12"/>
                    </a:cubicBezTo>
                    <a:cubicBezTo>
                      <a:pt x="11" y="8"/>
                      <a:pt x="11" y="4"/>
                      <a:pt x="11"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2" name="Freeform 3536"/>
              <p:cNvSpPr>
                <a:spLocks/>
              </p:cNvSpPr>
              <p:nvPr/>
            </p:nvSpPr>
            <p:spPr bwMode="auto">
              <a:xfrm>
                <a:off x="1267" y="3784"/>
                <a:ext cx="0" cy="11"/>
              </a:xfrm>
              <a:custGeom>
                <a:avLst/>
                <a:gdLst>
                  <a:gd name="T0" fmla="*/ 0 h 5"/>
                  <a:gd name="T1" fmla="*/ 0 h 5"/>
                  <a:gd name="T2" fmla="*/ 0 h 5"/>
                  <a:gd name="T3" fmla="*/ 3 h 5"/>
                  <a:gd name="T4" fmla="*/ 5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cubicBezTo>
                      <a:pt x="0" y="0"/>
                      <a:pt x="0" y="0"/>
                      <a:pt x="0" y="0"/>
                    </a:cubicBezTo>
                    <a:cubicBezTo>
                      <a:pt x="0" y="0"/>
                      <a:pt x="0" y="0"/>
                      <a:pt x="0" y="0"/>
                    </a:cubicBezTo>
                    <a:cubicBezTo>
                      <a:pt x="0" y="1"/>
                      <a:pt x="0" y="2"/>
                      <a:pt x="0" y="3"/>
                    </a:cubicBezTo>
                    <a:cubicBezTo>
                      <a:pt x="0" y="4"/>
                      <a:pt x="0" y="4"/>
                      <a:pt x="0" y="5"/>
                    </a:cubicBezTo>
                    <a:cubicBezTo>
                      <a:pt x="0" y="3"/>
                      <a:pt x="0" y="1"/>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3" name="Rectangle 3537"/>
              <p:cNvSpPr>
                <a:spLocks noChangeArrowheads="1"/>
              </p:cNvSpPr>
              <p:nvPr/>
            </p:nvSpPr>
            <p:spPr bwMode="auto">
              <a:xfrm>
                <a:off x="1267" y="3808"/>
                <a:ext cx="1" cy="1"/>
              </a:xfrm>
              <a:prstGeom prst="rect">
                <a:avLst/>
              </a:prstGeom>
              <a:solidFill>
                <a:srgbClr val="A1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4" name="Freeform 3538"/>
              <p:cNvSpPr>
                <a:spLocks/>
              </p:cNvSpPr>
              <p:nvPr/>
            </p:nvSpPr>
            <p:spPr bwMode="auto">
              <a:xfrm>
                <a:off x="1267" y="3801"/>
                <a:ext cx="0" cy="7"/>
              </a:xfrm>
              <a:custGeom>
                <a:avLst/>
                <a:gdLst>
                  <a:gd name="T0" fmla="*/ 0 h 3"/>
                  <a:gd name="T1" fmla="*/ 3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1"/>
                    </a:cubicBezTo>
                    <a:lnTo>
                      <a:pt x="0" y="0"/>
                    </a:ln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5" name="Freeform 3539"/>
              <p:cNvSpPr>
                <a:spLocks/>
              </p:cNvSpPr>
              <p:nvPr/>
            </p:nvSpPr>
            <p:spPr bwMode="auto">
              <a:xfrm>
                <a:off x="1267" y="3791"/>
                <a:ext cx="0" cy="13"/>
              </a:xfrm>
              <a:custGeom>
                <a:avLst/>
                <a:gdLst>
                  <a:gd name="T0" fmla="*/ 0 h 6"/>
                  <a:gd name="T1" fmla="*/ 5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3"/>
                      <a:pt x="0" y="5"/>
                    </a:cubicBezTo>
                    <a:cubicBezTo>
                      <a:pt x="0" y="6"/>
                      <a:pt x="0" y="6"/>
                      <a:pt x="0" y="6"/>
                    </a:cubicBezTo>
                    <a:cubicBezTo>
                      <a:pt x="0" y="4"/>
                      <a:pt x="0" y="3"/>
                      <a:pt x="0" y="2"/>
                    </a:cubicBezTo>
                    <a:cubicBezTo>
                      <a:pt x="0" y="1"/>
                      <a:pt x="0" y="1"/>
                      <a:pt x="0" y="0"/>
                    </a:cubicBezTo>
                    <a:close/>
                  </a:path>
                </a:pathLst>
              </a:custGeom>
              <a:solidFill>
                <a:srgbClr val="82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6" name="Freeform 3540"/>
              <p:cNvSpPr>
                <a:spLocks noEditPoints="1"/>
              </p:cNvSpPr>
              <p:nvPr/>
            </p:nvSpPr>
            <p:spPr bwMode="auto">
              <a:xfrm>
                <a:off x="1301" y="3582"/>
                <a:ext cx="0" cy="20"/>
              </a:xfrm>
              <a:custGeom>
                <a:avLst/>
                <a:gdLst>
                  <a:gd name="T0" fmla="*/ 7 h 9"/>
                  <a:gd name="T1" fmla="*/ 9 h 9"/>
                  <a:gd name="T2" fmla="*/ 7 h 9"/>
                  <a:gd name="T3" fmla="*/ 0 h 9"/>
                  <a:gd name="T4" fmla="*/ 3 h 9"/>
                  <a:gd name="T5" fmla="*/ 3 h 9"/>
                  <a:gd name="T6" fmla="*/ 0 h 9"/>
                </a:gdLst>
                <a:ahLst/>
                <a:cxnLst>
                  <a:cxn ang="0">
                    <a:pos x="0" y="T0"/>
                  </a:cxn>
                  <a:cxn ang="0">
                    <a:pos x="0" y="T1"/>
                  </a:cxn>
                  <a:cxn ang="0">
                    <a:pos x="0" y="T2"/>
                  </a:cxn>
                  <a:cxn ang="0">
                    <a:pos x="0" y="T3"/>
                  </a:cxn>
                  <a:cxn ang="0">
                    <a:pos x="0" y="T4"/>
                  </a:cxn>
                  <a:cxn ang="0">
                    <a:pos x="0" y="T5"/>
                  </a:cxn>
                  <a:cxn ang="0">
                    <a:pos x="0" y="T6"/>
                  </a:cxn>
                </a:cxnLst>
                <a:rect l="0" t="0" r="r" b="b"/>
                <a:pathLst>
                  <a:path h="9">
                    <a:moveTo>
                      <a:pt x="0" y="7"/>
                    </a:moveTo>
                    <a:cubicBezTo>
                      <a:pt x="0" y="7"/>
                      <a:pt x="0" y="8"/>
                      <a:pt x="0" y="9"/>
                    </a:cubicBezTo>
                    <a:cubicBezTo>
                      <a:pt x="0" y="8"/>
                      <a:pt x="0" y="8"/>
                      <a:pt x="0" y="7"/>
                    </a:cubicBezTo>
                    <a:close/>
                    <a:moveTo>
                      <a:pt x="0" y="0"/>
                    </a:moveTo>
                    <a:cubicBezTo>
                      <a:pt x="0" y="1"/>
                      <a:pt x="0" y="2"/>
                      <a:pt x="0" y="3"/>
                    </a:cubicBezTo>
                    <a:cubicBezTo>
                      <a:pt x="0" y="3"/>
                      <a:pt x="0" y="3"/>
                      <a:pt x="0" y="3"/>
                    </a:cubicBezTo>
                    <a:cubicBezTo>
                      <a:pt x="0" y="2"/>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7" name="Freeform 3541"/>
              <p:cNvSpPr>
                <a:spLocks noEditPoints="1"/>
              </p:cNvSpPr>
              <p:nvPr/>
            </p:nvSpPr>
            <p:spPr bwMode="auto">
              <a:xfrm>
                <a:off x="1297" y="3557"/>
                <a:ext cx="4" cy="98"/>
              </a:xfrm>
              <a:custGeom>
                <a:avLst/>
                <a:gdLst>
                  <a:gd name="T0" fmla="*/ 0 w 2"/>
                  <a:gd name="T1" fmla="*/ 46 h 46"/>
                  <a:gd name="T2" fmla="*/ 0 w 2"/>
                  <a:gd name="T3" fmla="*/ 46 h 46"/>
                  <a:gd name="T4" fmla="*/ 0 w 2"/>
                  <a:gd name="T5" fmla="*/ 46 h 46"/>
                  <a:gd name="T6" fmla="*/ 2 w 2"/>
                  <a:gd name="T7" fmla="*/ 0 h 46"/>
                  <a:gd name="T8" fmla="*/ 1 w 2"/>
                  <a:gd name="T9" fmla="*/ 24 h 46"/>
                  <a:gd name="T10" fmla="*/ 1 w 2"/>
                  <a:gd name="T11" fmla="*/ 34 h 46"/>
                  <a:gd name="T12" fmla="*/ 2 w 2"/>
                  <a:gd name="T13" fmla="*/ 21 h 46"/>
                  <a:gd name="T14" fmla="*/ 2 w 2"/>
                  <a:gd name="T15" fmla="*/ 19 h 46"/>
                  <a:gd name="T16" fmla="*/ 1 w 2"/>
                  <a:gd name="T17" fmla="*/ 12 h 46"/>
                  <a:gd name="T18" fmla="*/ 2 w 2"/>
                  <a:gd name="T19" fmla="*/ 15 h 46"/>
                  <a:gd name="T20" fmla="*/ 2 w 2"/>
                  <a:gd name="T21" fmla="*/ 12 h 46"/>
                  <a:gd name="T22" fmla="*/ 2 w 2"/>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6">
                    <a:moveTo>
                      <a:pt x="0" y="46"/>
                    </a:moveTo>
                    <a:cubicBezTo>
                      <a:pt x="0" y="46"/>
                      <a:pt x="0" y="46"/>
                      <a:pt x="0" y="46"/>
                    </a:cubicBezTo>
                    <a:cubicBezTo>
                      <a:pt x="0" y="46"/>
                      <a:pt x="0" y="46"/>
                      <a:pt x="0" y="46"/>
                    </a:cubicBezTo>
                    <a:close/>
                    <a:moveTo>
                      <a:pt x="2" y="0"/>
                    </a:moveTo>
                    <a:cubicBezTo>
                      <a:pt x="1" y="8"/>
                      <a:pt x="1" y="16"/>
                      <a:pt x="1" y="24"/>
                    </a:cubicBezTo>
                    <a:cubicBezTo>
                      <a:pt x="1" y="27"/>
                      <a:pt x="1" y="30"/>
                      <a:pt x="1" y="34"/>
                    </a:cubicBezTo>
                    <a:cubicBezTo>
                      <a:pt x="1" y="29"/>
                      <a:pt x="1" y="25"/>
                      <a:pt x="2" y="21"/>
                    </a:cubicBezTo>
                    <a:cubicBezTo>
                      <a:pt x="2" y="20"/>
                      <a:pt x="2" y="19"/>
                      <a:pt x="2" y="19"/>
                    </a:cubicBezTo>
                    <a:cubicBezTo>
                      <a:pt x="2" y="16"/>
                      <a:pt x="1" y="14"/>
                      <a:pt x="1" y="12"/>
                    </a:cubicBezTo>
                    <a:cubicBezTo>
                      <a:pt x="1" y="12"/>
                      <a:pt x="2" y="13"/>
                      <a:pt x="2" y="15"/>
                    </a:cubicBezTo>
                    <a:cubicBezTo>
                      <a:pt x="2" y="14"/>
                      <a:pt x="2" y="13"/>
                      <a:pt x="2" y="12"/>
                    </a:cubicBezTo>
                    <a:cubicBezTo>
                      <a:pt x="2" y="8"/>
                      <a:pt x="1" y="4"/>
                      <a:pt x="2"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8" name="Freeform 3542"/>
              <p:cNvSpPr>
                <a:spLocks noEditPoints="1"/>
              </p:cNvSpPr>
              <p:nvPr/>
            </p:nvSpPr>
            <p:spPr bwMode="auto">
              <a:xfrm>
                <a:off x="1278" y="3767"/>
                <a:ext cx="0" cy="34"/>
              </a:xfrm>
              <a:custGeom>
                <a:avLst/>
                <a:gdLst>
                  <a:gd name="T0" fmla="*/ 12 h 16"/>
                  <a:gd name="T1" fmla="*/ 13 h 16"/>
                  <a:gd name="T2" fmla="*/ 14 h 16"/>
                  <a:gd name="T3" fmla="*/ 16 h 16"/>
                  <a:gd name="T4" fmla="*/ 13 h 16"/>
                  <a:gd name="T5" fmla="*/ 12 h 16"/>
                  <a:gd name="T6" fmla="*/ 0 h 16"/>
                  <a:gd name="T7" fmla="*/ 13 h 16"/>
                  <a:gd name="T8" fmla="*/ 12 h 16"/>
                  <a:gd name="T9" fmla="*/ 0 h 1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6">
                    <a:moveTo>
                      <a:pt x="0" y="12"/>
                    </a:moveTo>
                    <a:cubicBezTo>
                      <a:pt x="0" y="12"/>
                      <a:pt x="0" y="13"/>
                      <a:pt x="0" y="13"/>
                    </a:cubicBezTo>
                    <a:cubicBezTo>
                      <a:pt x="0" y="14"/>
                      <a:pt x="0" y="14"/>
                      <a:pt x="0" y="14"/>
                    </a:cubicBezTo>
                    <a:cubicBezTo>
                      <a:pt x="0" y="14"/>
                      <a:pt x="0" y="15"/>
                      <a:pt x="0" y="16"/>
                    </a:cubicBezTo>
                    <a:cubicBezTo>
                      <a:pt x="0" y="15"/>
                      <a:pt x="0" y="14"/>
                      <a:pt x="0" y="13"/>
                    </a:cubicBezTo>
                    <a:cubicBezTo>
                      <a:pt x="0" y="13"/>
                      <a:pt x="0" y="12"/>
                      <a:pt x="0" y="12"/>
                    </a:cubicBezTo>
                    <a:close/>
                    <a:moveTo>
                      <a:pt x="0" y="0"/>
                    </a:moveTo>
                    <a:cubicBezTo>
                      <a:pt x="0" y="5"/>
                      <a:pt x="0" y="10"/>
                      <a:pt x="0" y="13"/>
                    </a:cubicBezTo>
                    <a:cubicBezTo>
                      <a:pt x="0" y="13"/>
                      <a:pt x="0" y="12"/>
                      <a:pt x="0" y="12"/>
                    </a:cubicBezTo>
                    <a:cubicBezTo>
                      <a:pt x="0" y="8"/>
                      <a:pt x="0" y="4"/>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9" name="Freeform 3543"/>
              <p:cNvSpPr>
                <a:spLocks noEditPoints="1"/>
              </p:cNvSpPr>
              <p:nvPr/>
            </p:nvSpPr>
            <p:spPr bwMode="auto">
              <a:xfrm>
                <a:off x="1278" y="3716"/>
                <a:ext cx="11" cy="79"/>
              </a:xfrm>
              <a:custGeom>
                <a:avLst/>
                <a:gdLst>
                  <a:gd name="T0" fmla="*/ 1 w 5"/>
                  <a:gd name="T1" fmla="*/ 35 h 37"/>
                  <a:gd name="T2" fmla="*/ 0 w 5"/>
                  <a:gd name="T3" fmla="*/ 36 h 37"/>
                  <a:gd name="T4" fmla="*/ 0 w 5"/>
                  <a:gd name="T5" fmla="*/ 37 h 37"/>
                  <a:gd name="T6" fmla="*/ 1 w 5"/>
                  <a:gd name="T7" fmla="*/ 35 h 37"/>
                  <a:gd name="T8" fmla="*/ 5 w 5"/>
                  <a:gd name="T9" fmla="*/ 0 h 37"/>
                  <a:gd name="T10" fmla="*/ 2 w 5"/>
                  <a:gd name="T11" fmla="*/ 13 h 37"/>
                  <a:gd name="T12" fmla="*/ 0 w 5"/>
                  <a:gd name="T13" fmla="*/ 23 h 37"/>
                  <a:gd name="T14" fmla="*/ 0 w 5"/>
                  <a:gd name="T15" fmla="*/ 24 h 37"/>
                  <a:gd name="T16" fmla="*/ 0 w 5"/>
                  <a:gd name="T17" fmla="*/ 36 h 37"/>
                  <a:gd name="T18" fmla="*/ 1 w 5"/>
                  <a:gd name="T19" fmla="*/ 35 h 37"/>
                  <a:gd name="T20" fmla="*/ 5 w 5"/>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7">
                    <a:moveTo>
                      <a:pt x="1" y="35"/>
                    </a:moveTo>
                    <a:cubicBezTo>
                      <a:pt x="0" y="36"/>
                      <a:pt x="0" y="36"/>
                      <a:pt x="0" y="36"/>
                    </a:cubicBezTo>
                    <a:cubicBezTo>
                      <a:pt x="0" y="36"/>
                      <a:pt x="0" y="37"/>
                      <a:pt x="0" y="37"/>
                    </a:cubicBezTo>
                    <a:cubicBezTo>
                      <a:pt x="0" y="36"/>
                      <a:pt x="0" y="36"/>
                      <a:pt x="1" y="35"/>
                    </a:cubicBezTo>
                    <a:close/>
                    <a:moveTo>
                      <a:pt x="5" y="0"/>
                    </a:moveTo>
                    <a:cubicBezTo>
                      <a:pt x="3" y="4"/>
                      <a:pt x="2" y="8"/>
                      <a:pt x="2" y="13"/>
                    </a:cubicBezTo>
                    <a:cubicBezTo>
                      <a:pt x="1" y="16"/>
                      <a:pt x="1" y="20"/>
                      <a:pt x="0" y="23"/>
                    </a:cubicBezTo>
                    <a:cubicBezTo>
                      <a:pt x="0" y="24"/>
                      <a:pt x="0" y="24"/>
                      <a:pt x="0" y="24"/>
                    </a:cubicBezTo>
                    <a:cubicBezTo>
                      <a:pt x="0" y="28"/>
                      <a:pt x="0" y="32"/>
                      <a:pt x="0" y="36"/>
                    </a:cubicBezTo>
                    <a:cubicBezTo>
                      <a:pt x="1" y="35"/>
                      <a:pt x="1" y="35"/>
                      <a:pt x="1" y="35"/>
                    </a:cubicBezTo>
                    <a:cubicBezTo>
                      <a:pt x="1" y="23"/>
                      <a:pt x="3" y="11"/>
                      <a:pt x="5"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0" name="Freeform 3544"/>
              <p:cNvSpPr>
                <a:spLocks noEditPoints="1"/>
              </p:cNvSpPr>
              <p:nvPr/>
            </p:nvSpPr>
            <p:spPr bwMode="auto">
              <a:xfrm>
                <a:off x="1274" y="3661"/>
                <a:ext cx="21" cy="198"/>
              </a:xfrm>
              <a:custGeom>
                <a:avLst/>
                <a:gdLst>
                  <a:gd name="T0" fmla="*/ 2 w 10"/>
                  <a:gd name="T1" fmla="*/ 50 h 93"/>
                  <a:gd name="T2" fmla="*/ 2 w 10"/>
                  <a:gd name="T3" fmla="*/ 54 h 93"/>
                  <a:gd name="T4" fmla="*/ 5 w 10"/>
                  <a:gd name="T5" fmla="*/ 93 h 93"/>
                  <a:gd name="T6" fmla="*/ 3 w 10"/>
                  <a:gd name="T7" fmla="*/ 72 h 93"/>
                  <a:gd name="T8" fmla="*/ 2 w 10"/>
                  <a:gd name="T9" fmla="*/ 66 h 93"/>
                  <a:gd name="T10" fmla="*/ 2 w 10"/>
                  <a:gd name="T11" fmla="*/ 64 h 93"/>
                  <a:gd name="T12" fmla="*/ 2 w 10"/>
                  <a:gd name="T13" fmla="*/ 63 h 93"/>
                  <a:gd name="T14" fmla="*/ 2 w 10"/>
                  <a:gd name="T15" fmla="*/ 64 h 93"/>
                  <a:gd name="T16" fmla="*/ 2 w 10"/>
                  <a:gd name="T17" fmla="*/ 63 h 93"/>
                  <a:gd name="T18" fmla="*/ 2 w 10"/>
                  <a:gd name="T19" fmla="*/ 50 h 93"/>
                  <a:gd name="T20" fmla="*/ 10 w 10"/>
                  <a:gd name="T21" fmla="*/ 0 h 93"/>
                  <a:gd name="T22" fmla="*/ 8 w 10"/>
                  <a:gd name="T23" fmla="*/ 11 h 93"/>
                  <a:gd name="T24" fmla="*/ 5 w 10"/>
                  <a:gd name="T25" fmla="*/ 31 h 93"/>
                  <a:gd name="T26" fmla="*/ 7 w 10"/>
                  <a:gd name="T27" fmla="*/ 24 h 93"/>
                  <a:gd name="T28" fmla="*/ 9 w 10"/>
                  <a:gd name="T29" fmla="*/ 14 h 93"/>
                  <a:gd name="T30" fmla="*/ 9 w 10"/>
                  <a:gd name="T31" fmla="*/ 14 h 93"/>
                  <a:gd name="T32" fmla="*/ 10 w 10"/>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3">
                    <a:moveTo>
                      <a:pt x="2" y="50"/>
                    </a:moveTo>
                    <a:cubicBezTo>
                      <a:pt x="2" y="51"/>
                      <a:pt x="2" y="52"/>
                      <a:pt x="2" y="54"/>
                    </a:cubicBezTo>
                    <a:cubicBezTo>
                      <a:pt x="0" y="67"/>
                      <a:pt x="3" y="79"/>
                      <a:pt x="5" y="93"/>
                    </a:cubicBezTo>
                    <a:cubicBezTo>
                      <a:pt x="4" y="86"/>
                      <a:pt x="3" y="79"/>
                      <a:pt x="3" y="72"/>
                    </a:cubicBezTo>
                    <a:cubicBezTo>
                      <a:pt x="2" y="70"/>
                      <a:pt x="2" y="68"/>
                      <a:pt x="2" y="66"/>
                    </a:cubicBezTo>
                    <a:cubicBezTo>
                      <a:pt x="2" y="65"/>
                      <a:pt x="2" y="64"/>
                      <a:pt x="2" y="64"/>
                    </a:cubicBezTo>
                    <a:cubicBezTo>
                      <a:pt x="2" y="63"/>
                      <a:pt x="2" y="63"/>
                      <a:pt x="2" y="63"/>
                    </a:cubicBezTo>
                    <a:cubicBezTo>
                      <a:pt x="2" y="64"/>
                      <a:pt x="2" y="64"/>
                      <a:pt x="2" y="64"/>
                    </a:cubicBezTo>
                    <a:cubicBezTo>
                      <a:pt x="2" y="63"/>
                      <a:pt x="2" y="63"/>
                      <a:pt x="2" y="63"/>
                    </a:cubicBezTo>
                    <a:cubicBezTo>
                      <a:pt x="2" y="60"/>
                      <a:pt x="2" y="55"/>
                      <a:pt x="2" y="50"/>
                    </a:cubicBezTo>
                    <a:close/>
                    <a:moveTo>
                      <a:pt x="10" y="0"/>
                    </a:moveTo>
                    <a:cubicBezTo>
                      <a:pt x="9" y="3"/>
                      <a:pt x="9" y="7"/>
                      <a:pt x="8" y="11"/>
                    </a:cubicBezTo>
                    <a:cubicBezTo>
                      <a:pt x="7" y="18"/>
                      <a:pt x="6" y="24"/>
                      <a:pt x="5" y="31"/>
                    </a:cubicBezTo>
                    <a:cubicBezTo>
                      <a:pt x="5" y="29"/>
                      <a:pt x="6" y="26"/>
                      <a:pt x="7" y="24"/>
                    </a:cubicBezTo>
                    <a:cubicBezTo>
                      <a:pt x="8" y="21"/>
                      <a:pt x="8" y="17"/>
                      <a:pt x="9" y="14"/>
                    </a:cubicBezTo>
                    <a:cubicBezTo>
                      <a:pt x="9" y="14"/>
                      <a:pt x="9" y="14"/>
                      <a:pt x="9" y="14"/>
                    </a:cubicBezTo>
                    <a:cubicBezTo>
                      <a:pt x="9" y="9"/>
                      <a:pt x="9" y="4"/>
                      <a:pt x="1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1" name="Freeform 3545"/>
              <p:cNvSpPr>
                <a:spLocks noEditPoints="1"/>
              </p:cNvSpPr>
              <p:nvPr/>
            </p:nvSpPr>
            <p:spPr bwMode="auto">
              <a:xfrm>
                <a:off x="1278" y="3712"/>
                <a:ext cx="11" cy="55"/>
              </a:xfrm>
              <a:custGeom>
                <a:avLst/>
                <a:gdLst>
                  <a:gd name="T0" fmla="*/ 0 w 5"/>
                  <a:gd name="T1" fmla="*/ 25 h 26"/>
                  <a:gd name="T2" fmla="*/ 0 w 5"/>
                  <a:gd name="T3" fmla="*/ 26 h 26"/>
                  <a:gd name="T4" fmla="*/ 0 w 5"/>
                  <a:gd name="T5" fmla="*/ 26 h 26"/>
                  <a:gd name="T6" fmla="*/ 0 w 5"/>
                  <a:gd name="T7" fmla="*/ 25 h 26"/>
                  <a:gd name="T8" fmla="*/ 5 w 5"/>
                  <a:gd name="T9" fmla="*/ 0 h 26"/>
                  <a:gd name="T10" fmla="*/ 3 w 5"/>
                  <a:gd name="T11" fmla="*/ 7 h 26"/>
                  <a:gd name="T12" fmla="*/ 2 w 5"/>
                  <a:gd name="T13" fmla="*/ 15 h 26"/>
                  <a:gd name="T14" fmla="*/ 5 w 5"/>
                  <a:gd name="T15" fmla="*/ 2 h 26"/>
                  <a:gd name="T16" fmla="*/ 5 w 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6">
                    <a:moveTo>
                      <a:pt x="0" y="25"/>
                    </a:moveTo>
                    <a:cubicBezTo>
                      <a:pt x="0" y="26"/>
                      <a:pt x="0" y="26"/>
                      <a:pt x="0" y="26"/>
                    </a:cubicBezTo>
                    <a:cubicBezTo>
                      <a:pt x="0" y="26"/>
                      <a:pt x="0" y="26"/>
                      <a:pt x="0" y="26"/>
                    </a:cubicBezTo>
                    <a:lnTo>
                      <a:pt x="0" y="25"/>
                    </a:lnTo>
                    <a:close/>
                    <a:moveTo>
                      <a:pt x="5" y="0"/>
                    </a:moveTo>
                    <a:cubicBezTo>
                      <a:pt x="4" y="2"/>
                      <a:pt x="3" y="5"/>
                      <a:pt x="3" y="7"/>
                    </a:cubicBezTo>
                    <a:cubicBezTo>
                      <a:pt x="2" y="10"/>
                      <a:pt x="2" y="12"/>
                      <a:pt x="2" y="15"/>
                    </a:cubicBezTo>
                    <a:cubicBezTo>
                      <a:pt x="2" y="10"/>
                      <a:pt x="3" y="6"/>
                      <a:pt x="5" y="2"/>
                    </a:cubicBezTo>
                    <a:cubicBezTo>
                      <a:pt x="5" y="1"/>
                      <a:pt x="5" y="1"/>
                      <a:pt x="5" y="0"/>
                    </a:cubicBezTo>
                    <a:close/>
                  </a:path>
                </a:pathLst>
              </a:custGeom>
              <a:solidFill>
                <a:srgbClr val="8A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2" name="Freeform 3546"/>
              <p:cNvSpPr>
                <a:spLocks noEditPoints="1"/>
              </p:cNvSpPr>
              <p:nvPr/>
            </p:nvSpPr>
            <p:spPr bwMode="auto">
              <a:xfrm>
                <a:off x="1269" y="3557"/>
                <a:ext cx="24" cy="225"/>
              </a:xfrm>
              <a:custGeom>
                <a:avLst/>
                <a:gdLst>
                  <a:gd name="T0" fmla="*/ 5 w 11"/>
                  <a:gd name="T1" fmla="*/ 68 h 106"/>
                  <a:gd name="T2" fmla="*/ 1 w 11"/>
                  <a:gd name="T3" fmla="*/ 93 h 106"/>
                  <a:gd name="T4" fmla="*/ 0 w 11"/>
                  <a:gd name="T5" fmla="*/ 105 h 106"/>
                  <a:gd name="T6" fmla="*/ 0 w 11"/>
                  <a:gd name="T7" fmla="*/ 106 h 106"/>
                  <a:gd name="T8" fmla="*/ 1 w 11"/>
                  <a:gd name="T9" fmla="*/ 104 h 106"/>
                  <a:gd name="T10" fmla="*/ 4 w 11"/>
                  <a:gd name="T11" fmla="*/ 82 h 106"/>
                  <a:gd name="T12" fmla="*/ 5 w 11"/>
                  <a:gd name="T13" fmla="*/ 71 h 106"/>
                  <a:gd name="T14" fmla="*/ 5 w 11"/>
                  <a:gd name="T15" fmla="*/ 68 h 106"/>
                  <a:gd name="T16" fmla="*/ 11 w 11"/>
                  <a:gd name="T17" fmla="*/ 23 h 106"/>
                  <a:gd name="T18" fmla="*/ 10 w 11"/>
                  <a:gd name="T19" fmla="*/ 30 h 106"/>
                  <a:gd name="T20" fmla="*/ 7 w 11"/>
                  <a:gd name="T21" fmla="*/ 60 h 106"/>
                  <a:gd name="T22" fmla="*/ 6 w 11"/>
                  <a:gd name="T23" fmla="*/ 65 h 106"/>
                  <a:gd name="T24" fmla="*/ 8 w 11"/>
                  <a:gd name="T25" fmla="*/ 57 h 106"/>
                  <a:gd name="T26" fmla="*/ 11 w 11"/>
                  <a:gd name="T27" fmla="*/ 23 h 106"/>
                  <a:gd name="T28" fmla="*/ 11 w 11"/>
                  <a:gd name="T29" fmla="*/ 0 h 106"/>
                  <a:gd name="T30" fmla="*/ 11 w 11"/>
                  <a:gd name="T31" fmla="*/ 4 h 106"/>
                  <a:gd name="T32" fmla="*/ 11 w 11"/>
                  <a:gd name="T33" fmla="*/ 4 h 106"/>
                  <a:gd name="T34" fmla="*/ 11 w 11"/>
                  <a:gd name="T3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06">
                    <a:moveTo>
                      <a:pt x="5" y="68"/>
                    </a:moveTo>
                    <a:cubicBezTo>
                      <a:pt x="4" y="76"/>
                      <a:pt x="3" y="84"/>
                      <a:pt x="1" y="93"/>
                    </a:cubicBezTo>
                    <a:cubicBezTo>
                      <a:pt x="1" y="100"/>
                      <a:pt x="1" y="104"/>
                      <a:pt x="0" y="105"/>
                    </a:cubicBezTo>
                    <a:cubicBezTo>
                      <a:pt x="0" y="106"/>
                      <a:pt x="0" y="106"/>
                      <a:pt x="0" y="106"/>
                    </a:cubicBezTo>
                    <a:cubicBezTo>
                      <a:pt x="1" y="106"/>
                      <a:pt x="1" y="105"/>
                      <a:pt x="1" y="104"/>
                    </a:cubicBezTo>
                    <a:cubicBezTo>
                      <a:pt x="2" y="96"/>
                      <a:pt x="3" y="89"/>
                      <a:pt x="4" y="82"/>
                    </a:cubicBezTo>
                    <a:cubicBezTo>
                      <a:pt x="5" y="77"/>
                      <a:pt x="5" y="73"/>
                      <a:pt x="5" y="71"/>
                    </a:cubicBezTo>
                    <a:cubicBezTo>
                      <a:pt x="5" y="70"/>
                      <a:pt x="5" y="69"/>
                      <a:pt x="5" y="68"/>
                    </a:cubicBezTo>
                    <a:close/>
                    <a:moveTo>
                      <a:pt x="11" y="23"/>
                    </a:moveTo>
                    <a:cubicBezTo>
                      <a:pt x="11" y="26"/>
                      <a:pt x="10" y="28"/>
                      <a:pt x="10" y="30"/>
                    </a:cubicBezTo>
                    <a:cubicBezTo>
                      <a:pt x="9" y="40"/>
                      <a:pt x="8" y="50"/>
                      <a:pt x="7" y="60"/>
                    </a:cubicBezTo>
                    <a:cubicBezTo>
                      <a:pt x="6" y="62"/>
                      <a:pt x="6" y="63"/>
                      <a:pt x="6" y="65"/>
                    </a:cubicBezTo>
                    <a:cubicBezTo>
                      <a:pt x="6" y="62"/>
                      <a:pt x="7" y="60"/>
                      <a:pt x="8" y="57"/>
                    </a:cubicBezTo>
                    <a:cubicBezTo>
                      <a:pt x="9" y="46"/>
                      <a:pt x="10" y="35"/>
                      <a:pt x="11" y="23"/>
                    </a:cubicBezTo>
                    <a:close/>
                    <a:moveTo>
                      <a:pt x="11" y="0"/>
                    </a:moveTo>
                    <a:cubicBezTo>
                      <a:pt x="11" y="1"/>
                      <a:pt x="11" y="3"/>
                      <a:pt x="11" y="4"/>
                    </a:cubicBezTo>
                    <a:cubicBezTo>
                      <a:pt x="11" y="4"/>
                      <a:pt x="11" y="4"/>
                      <a:pt x="11" y="4"/>
                    </a:cubicBezTo>
                    <a:cubicBezTo>
                      <a:pt x="11" y="2"/>
                      <a:pt x="11" y="1"/>
                      <a:pt x="1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3" name="Freeform 3547"/>
              <p:cNvSpPr>
                <a:spLocks noEditPoints="1"/>
              </p:cNvSpPr>
              <p:nvPr/>
            </p:nvSpPr>
            <p:spPr bwMode="auto">
              <a:xfrm>
                <a:off x="1269" y="3565"/>
                <a:ext cx="24" cy="215"/>
              </a:xfrm>
              <a:custGeom>
                <a:avLst/>
                <a:gdLst>
                  <a:gd name="T0" fmla="*/ 1 w 11"/>
                  <a:gd name="T1" fmla="*/ 89 h 101"/>
                  <a:gd name="T2" fmla="*/ 0 w 11"/>
                  <a:gd name="T3" fmla="*/ 99 h 101"/>
                  <a:gd name="T4" fmla="*/ 0 w 11"/>
                  <a:gd name="T5" fmla="*/ 101 h 101"/>
                  <a:gd name="T6" fmla="*/ 1 w 11"/>
                  <a:gd name="T7" fmla="*/ 89 h 101"/>
                  <a:gd name="T8" fmla="*/ 11 w 11"/>
                  <a:gd name="T9" fmla="*/ 0 h 101"/>
                  <a:gd name="T10" fmla="*/ 11 w 11"/>
                  <a:gd name="T11" fmla="*/ 0 h 101"/>
                  <a:gd name="T12" fmla="*/ 10 w 11"/>
                  <a:gd name="T13" fmla="*/ 21 h 101"/>
                  <a:gd name="T14" fmla="*/ 10 w 11"/>
                  <a:gd name="T15" fmla="*/ 26 h 101"/>
                  <a:gd name="T16" fmla="*/ 11 w 11"/>
                  <a:gd name="T17" fmla="*/ 19 h 101"/>
                  <a:gd name="T18" fmla="*/ 11 w 11"/>
                  <a:gd name="T19" fmla="*/ 14 h 101"/>
                  <a:gd name="T20" fmla="*/ 11 w 11"/>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1">
                    <a:moveTo>
                      <a:pt x="1" y="89"/>
                    </a:moveTo>
                    <a:cubicBezTo>
                      <a:pt x="1" y="92"/>
                      <a:pt x="1" y="95"/>
                      <a:pt x="0" y="99"/>
                    </a:cubicBezTo>
                    <a:cubicBezTo>
                      <a:pt x="0" y="100"/>
                      <a:pt x="0" y="100"/>
                      <a:pt x="0" y="101"/>
                    </a:cubicBezTo>
                    <a:cubicBezTo>
                      <a:pt x="1" y="100"/>
                      <a:pt x="1" y="96"/>
                      <a:pt x="1" y="89"/>
                    </a:cubicBezTo>
                    <a:close/>
                    <a:moveTo>
                      <a:pt x="11" y="0"/>
                    </a:moveTo>
                    <a:cubicBezTo>
                      <a:pt x="11" y="0"/>
                      <a:pt x="11" y="0"/>
                      <a:pt x="11" y="0"/>
                    </a:cubicBezTo>
                    <a:cubicBezTo>
                      <a:pt x="11" y="7"/>
                      <a:pt x="11" y="14"/>
                      <a:pt x="10" y="21"/>
                    </a:cubicBezTo>
                    <a:cubicBezTo>
                      <a:pt x="10" y="23"/>
                      <a:pt x="10" y="24"/>
                      <a:pt x="10" y="26"/>
                    </a:cubicBezTo>
                    <a:cubicBezTo>
                      <a:pt x="10" y="24"/>
                      <a:pt x="11" y="22"/>
                      <a:pt x="11" y="19"/>
                    </a:cubicBezTo>
                    <a:cubicBezTo>
                      <a:pt x="11" y="18"/>
                      <a:pt x="11" y="16"/>
                      <a:pt x="11" y="14"/>
                    </a:cubicBezTo>
                    <a:cubicBezTo>
                      <a:pt x="11" y="9"/>
                      <a:pt x="11" y="4"/>
                      <a:pt x="1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4" name="Freeform 3548"/>
              <p:cNvSpPr>
                <a:spLocks noEditPoints="1"/>
              </p:cNvSpPr>
              <p:nvPr/>
            </p:nvSpPr>
            <p:spPr bwMode="auto">
              <a:xfrm>
                <a:off x="1269" y="3678"/>
                <a:ext cx="17" cy="181"/>
              </a:xfrm>
              <a:custGeom>
                <a:avLst/>
                <a:gdLst>
                  <a:gd name="T0" fmla="*/ 3 w 8"/>
                  <a:gd name="T1" fmla="*/ 83 h 85"/>
                  <a:gd name="T2" fmla="*/ 3 w 8"/>
                  <a:gd name="T3" fmla="*/ 83 h 85"/>
                  <a:gd name="T4" fmla="*/ 3 w 8"/>
                  <a:gd name="T5" fmla="*/ 85 h 85"/>
                  <a:gd name="T6" fmla="*/ 3 w 8"/>
                  <a:gd name="T7" fmla="*/ 83 h 85"/>
                  <a:gd name="T8" fmla="*/ 0 w 8"/>
                  <a:gd name="T9" fmla="*/ 65 h 85"/>
                  <a:gd name="T10" fmla="*/ 2 w 8"/>
                  <a:gd name="T11" fmla="*/ 78 h 85"/>
                  <a:gd name="T12" fmla="*/ 0 w 8"/>
                  <a:gd name="T13" fmla="*/ 65 h 85"/>
                  <a:gd name="T14" fmla="*/ 1 w 8"/>
                  <a:gd name="T15" fmla="*/ 47 h 85"/>
                  <a:gd name="T16" fmla="*/ 0 w 8"/>
                  <a:gd name="T17" fmla="*/ 49 h 85"/>
                  <a:gd name="T18" fmla="*/ 0 w 8"/>
                  <a:gd name="T19" fmla="*/ 59 h 85"/>
                  <a:gd name="T20" fmla="*/ 1 w 8"/>
                  <a:gd name="T21" fmla="*/ 65 h 85"/>
                  <a:gd name="T22" fmla="*/ 1 w 8"/>
                  <a:gd name="T23" fmla="*/ 64 h 85"/>
                  <a:gd name="T24" fmla="*/ 1 w 8"/>
                  <a:gd name="T25" fmla="*/ 47 h 85"/>
                  <a:gd name="T26" fmla="*/ 8 w 8"/>
                  <a:gd name="T27" fmla="*/ 0 h 85"/>
                  <a:gd name="T28" fmla="*/ 6 w 8"/>
                  <a:gd name="T29" fmla="*/ 8 h 85"/>
                  <a:gd name="T30" fmla="*/ 5 w 8"/>
                  <a:gd name="T31" fmla="*/ 11 h 85"/>
                  <a:gd name="T32" fmla="*/ 5 w 8"/>
                  <a:gd name="T33" fmla="*/ 14 h 85"/>
                  <a:gd name="T34" fmla="*/ 4 w 8"/>
                  <a:gd name="T35" fmla="*/ 25 h 85"/>
                  <a:gd name="T36" fmla="*/ 7 w 8"/>
                  <a:gd name="T37" fmla="*/ 6 h 85"/>
                  <a:gd name="T38" fmla="*/ 8 w 8"/>
                  <a:gd name="T3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85">
                    <a:moveTo>
                      <a:pt x="3" y="83"/>
                    </a:moveTo>
                    <a:cubicBezTo>
                      <a:pt x="3" y="83"/>
                      <a:pt x="3" y="83"/>
                      <a:pt x="3" y="83"/>
                    </a:cubicBezTo>
                    <a:cubicBezTo>
                      <a:pt x="3" y="84"/>
                      <a:pt x="3" y="84"/>
                      <a:pt x="3" y="85"/>
                    </a:cubicBezTo>
                    <a:cubicBezTo>
                      <a:pt x="3" y="84"/>
                      <a:pt x="3" y="84"/>
                      <a:pt x="3" y="83"/>
                    </a:cubicBezTo>
                    <a:close/>
                    <a:moveTo>
                      <a:pt x="0" y="65"/>
                    </a:moveTo>
                    <a:cubicBezTo>
                      <a:pt x="1" y="69"/>
                      <a:pt x="2" y="73"/>
                      <a:pt x="2" y="78"/>
                    </a:cubicBezTo>
                    <a:cubicBezTo>
                      <a:pt x="2" y="72"/>
                      <a:pt x="1" y="68"/>
                      <a:pt x="0" y="65"/>
                    </a:cubicBezTo>
                    <a:close/>
                    <a:moveTo>
                      <a:pt x="1" y="47"/>
                    </a:moveTo>
                    <a:cubicBezTo>
                      <a:pt x="1" y="48"/>
                      <a:pt x="1" y="49"/>
                      <a:pt x="0" y="49"/>
                    </a:cubicBezTo>
                    <a:cubicBezTo>
                      <a:pt x="0" y="53"/>
                      <a:pt x="0" y="56"/>
                      <a:pt x="0" y="59"/>
                    </a:cubicBezTo>
                    <a:cubicBezTo>
                      <a:pt x="0" y="61"/>
                      <a:pt x="1" y="63"/>
                      <a:pt x="1" y="65"/>
                    </a:cubicBezTo>
                    <a:cubicBezTo>
                      <a:pt x="1" y="64"/>
                      <a:pt x="1" y="64"/>
                      <a:pt x="1" y="64"/>
                    </a:cubicBezTo>
                    <a:cubicBezTo>
                      <a:pt x="1" y="58"/>
                      <a:pt x="1" y="53"/>
                      <a:pt x="1" y="47"/>
                    </a:cubicBezTo>
                    <a:close/>
                    <a:moveTo>
                      <a:pt x="8" y="0"/>
                    </a:moveTo>
                    <a:cubicBezTo>
                      <a:pt x="7" y="3"/>
                      <a:pt x="6" y="5"/>
                      <a:pt x="6" y="8"/>
                    </a:cubicBezTo>
                    <a:cubicBezTo>
                      <a:pt x="6" y="9"/>
                      <a:pt x="5" y="10"/>
                      <a:pt x="5" y="11"/>
                    </a:cubicBezTo>
                    <a:cubicBezTo>
                      <a:pt x="5" y="12"/>
                      <a:pt x="5" y="13"/>
                      <a:pt x="5" y="14"/>
                    </a:cubicBezTo>
                    <a:cubicBezTo>
                      <a:pt x="5" y="16"/>
                      <a:pt x="5" y="20"/>
                      <a:pt x="4" y="25"/>
                    </a:cubicBezTo>
                    <a:cubicBezTo>
                      <a:pt x="5" y="19"/>
                      <a:pt x="6" y="12"/>
                      <a:pt x="7" y="6"/>
                    </a:cubicBezTo>
                    <a:cubicBezTo>
                      <a:pt x="7" y="4"/>
                      <a:pt x="8" y="2"/>
                      <a:pt x="8"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5" name="Freeform 3549"/>
              <p:cNvSpPr>
                <a:spLocks/>
              </p:cNvSpPr>
              <p:nvPr/>
            </p:nvSpPr>
            <p:spPr bwMode="auto">
              <a:xfrm>
                <a:off x="1269" y="3804"/>
                <a:ext cx="7" cy="51"/>
              </a:xfrm>
              <a:custGeom>
                <a:avLst/>
                <a:gdLst>
                  <a:gd name="T0" fmla="*/ 0 w 3"/>
                  <a:gd name="T1" fmla="*/ 0 h 24"/>
                  <a:gd name="T2" fmla="*/ 0 w 3"/>
                  <a:gd name="T3" fmla="*/ 6 h 24"/>
                  <a:gd name="T4" fmla="*/ 2 w 3"/>
                  <a:gd name="T5" fmla="*/ 19 h 24"/>
                  <a:gd name="T6" fmla="*/ 3 w 3"/>
                  <a:gd name="T7" fmla="*/ 24 h 24"/>
                  <a:gd name="T8" fmla="*/ 3 w 3"/>
                  <a:gd name="T9" fmla="*/ 24 h 24"/>
                  <a:gd name="T10" fmla="*/ 1 w 3"/>
                  <a:gd name="T11" fmla="*/ 6 h 24"/>
                  <a:gd name="T12" fmla="*/ 0 w 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 h="24">
                    <a:moveTo>
                      <a:pt x="0" y="0"/>
                    </a:moveTo>
                    <a:cubicBezTo>
                      <a:pt x="0" y="2"/>
                      <a:pt x="0" y="4"/>
                      <a:pt x="0" y="6"/>
                    </a:cubicBezTo>
                    <a:cubicBezTo>
                      <a:pt x="1" y="9"/>
                      <a:pt x="2" y="13"/>
                      <a:pt x="2" y="19"/>
                    </a:cubicBezTo>
                    <a:cubicBezTo>
                      <a:pt x="3" y="21"/>
                      <a:pt x="3" y="22"/>
                      <a:pt x="3" y="24"/>
                    </a:cubicBezTo>
                    <a:cubicBezTo>
                      <a:pt x="3" y="24"/>
                      <a:pt x="3" y="24"/>
                      <a:pt x="3" y="24"/>
                    </a:cubicBezTo>
                    <a:cubicBezTo>
                      <a:pt x="2" y="18"/>
                      <a:pt x="1" y="12"/>
                      <a:pt x="1" y="6"/>
                    </a:cubicBezTo>
                    <a:cubicBezTo>
                      <a:pt x="1" y="4"/>
                      <a:pt x="0" y="2"/>
                      <a:pt x="0" y="0"/>
                    </a:cubicBezTo>
                    <a:close/>
                  </a:path>
                </a:pathLst>
              </a:custGeom>
              <a:solidFill>
                <a:srgbClr val="983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6" name="Freeform 3550"/>
              <p:cNvSpPr>
                <a:spLocks/>
              </p:cNvSpPr>
              <p:nvPr/>
            </p:nvSpPr>
            <p:spPr bwMode="auto">
              <a:xfrm>
                <a:off x="1276" y="38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7" name="Freeform 3551"/>
              <p:cNvSpPr>
                <a:spLocks noEditPoints="1"/>
              </p:cNvSpPr>
              <p:nvPr/>
            </p:nvSpPr>
            <p:spPr bwMode="auto">
              <a:xfrm>
                <a:off x="1265" y="3572"/>
                <a:ext cx="21" cy="212"/>
              </a:xfrm>
              <a:custGeom>
                <a:avLst/>
                <a:gdLst>
                  <a:gd name="T0" fmla="*/ 0 w 10"/>
                  <a:gd name="T1" fmla="*/ 96 h 100"/>
                  <a:gd name="T2" fmla="*/ 0 w 10"/>
                  <a:gd name="T3" fmla="*/ 99 h 100"/>
                  <a:gd name="T4" fmla="*/ 0 w 10"/>
                  <a:gd name="T5" fmla="*/ 100 h 100"/>
                  <a:gd name="T6" fmla="*/ 0 w 10"/>
                  <a:gd name="T7" fmla="*/ 100 h 100"/>
                  <a:gd name="T8" fmla="*/ 0 w 10"/>
                  <a:gd name="T9" fmla="*/ 97 h 100"/>
                  <a:gd name="T10" fmla="*/ 0 w 10"/>
                  <a:gd name="T11" fmla="*/ 96 h 100"/>
                  <a:gd name="T12" fmla="*/ 8 w 10"/>
                  <a:gd name="T13" fmla="*/ 37 h 100"/>
                  <a:gd name="T14" fmla="*/ 7 w 10"/>
                  <a:gd name="T15" fmla="*/ 41 h 100"/>
                  <a:gd name="T16" fmla="*/ 6 w 10"/>
                  <a:gd name="T17" fmla="*/ 49 h 100"/>
                  <a:gd name="T18" fmla="*/ 4 w 10"/>
                  <a:gd name="T19" fmla="*/ 58 h 100"/>
                  <a:gd name="T20" fmla="*/ 4 w 10"/>
                  <a:gd name="T21" fmla="*/ 65 h 100"/>
                  <a:gd name="T22" fmla="*/ 6 w 10"/>
                  <a:gd name="T23" fmla="*/ 52 h 100"/>
                  <a:gd name="T24" fmla="*/ 8 w 10"/>
                  <a:gd name="T25" fmla="*/ 37 h 100"/>
                  <a:gd name="T26" fmla="*/ 10 w 10"/>
                  <a:gd name="T27" fmla="*/ 0 h 100"/>
                  <a:gd name="T28" fmla="*/ 9 w 10"/>
                  <a:gd name="T29" fmla="*/ 1 h 100"/>
                  <a:gd name="T30" fmla="*/ 9 w 10"/>
                  <a:gd name="T31" fmla="*/ 4 h 100"/>
                  <a:gd name="T32" fmla="*/ 10 w 10"/>
                  <a:gd name="T33" fmla="*/ 3 h 100"/>
                  <a:gd name="T34" fmla="*/ 10 w 10"/>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0">
                    <a:moveTo>
                      <a:pt x="0" y="96"/>
                    </a:moveTo>
                    <a:cubicBezTo>
                      <a:pt x="0" y="97"/>
                      <a:pt x="0" y="98"/>
                      <a:pt x="0" y="99"/>
                    </a:cubicBezTo>
                    <a:cubicBezTo>
                      <a:pt x="0" y="100"/>
                      <a:pt x="0" y="100"/>
                      <a:pt x="0" y="100"/>
                    </a:cubicBezTo>
                    <a:cubicBezTo>
                      <a:pt x="0" y="100"/>
                      <a:pt x="0" y="100"/>
                      <a:pt x="0" y="100"/>
                    </a:cubicBezTo>
                    <a:cubicBezTo>
                      <a:pt x="0" y="99"/>
                      <a:pt x="0" y="98"/>
                      <a:pt x="0" y="97"/>
                    </a:cubicBezTo>
                    <a:cubicBezTo>
                      <a:pt x="0" y="97"/>
                      <a:pt x="0" y="96"/>
                      <a:pt x="0" y="96"/>
                    </a:cubicBezTo>
                    <a:close/>
                    <a:moveTo>
                      <a:pt x="8" y="37"/>
                    </a:moveTo>
                    <a:cubicBezTo>
                      <a:pt x="7" y="38"/>
                      <a:pt x="7" y="40"/>
                      <a:pt x="7" y="41"/>
                    </a:cubicBezTo>
                    <a:cubicBezTo>
                      <a:pt x="6" y="44"/>
                      <a:pt x="6" y="46"/>
                      <a:pt x="6" y="49"/>
                    </a:cubicBezTo>
                    <a:cubicBezTo>
                      <a:pt x="5" y="52"/>
                      <a:pt x="5" y="55"/>
                      <a:pt x="4" y="58"/>
                    </a:cubicBezTo>
                    <a:cubicBezTo>
                      <a:pt x="4" y="60"/>
                      <a:pt x="4" y="63"/>
                      <a:pt x="4" y="65"/>
                    </a:cubicBezTo>
                    <a:cubicBezTo>
                      <a:pt x="5" y="61"/>
                      <a:pt x="5" y="57"/>
                      <a:pt x="6" y="52"/>
                    </a:cubicBezTo>
                    <a:cubicBezTo>
                      <a:pt x="7" y="47"/>
                      <a:pt x="7" y="42"/>
                      <a:pt x="8" y="37"/>
                    </a:cubicBezTo>
                    <a:close/>
                    <a:moveTo>
                      <a:pt x="10" y="0"/>
                    </a:moveTo>
                    <a:cubicBezTo>
                      <a:pt x="10" y="0"/>
                      <a:pt x="10" y="0"/>
                      <a:pt x="9" y="1"/>
                    </a:cubicBezTo>
                    <a:cubicBezTo>
                      <a:pt x="9" y="2"/>
                      <a:pt x="9" y="3"/>
                      <a:pt x="9" y="4"/>
                    </a:cubicBezTo>
                    <a:cubicBezTo>
                      <a:pt x="10" y="3"/>
                      <a:pt x="10" y="3"/>
                      <a:pt x="10" y="3"/>
                    </a:cubicBezTo>
                    <a:cubicBezTo>
                      <a:pt x="10" y="2"/>
                      <a:pt x="10" y="1"/>
                      <a:pt x="1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8" name="Freeform 3552"/>
              <p:cNvSpPr>
                <a:spLocks noEditPoints="1"/>
              </p:cNvSpPr>
              <p:nvPr/>
            </p:nvSpPr>
            <p:spPr bwMode="auto">
              <a:xfrm>
                <a:off x="1286" y="3553"/>
                <a:ext cx="0" cy="8"/>
              </a:xfrm>
              <a:custGeom>
                <a:avLst/>
                <a:gdLst>
                  <a:gd name="T0" fmla="*/ 8 h 8"/>
                  <a:gd name="T1" fmla="*/ 8 h 8"/>
                  <a:gd name="T2" fmla="*/ 8 h 8"/>
                  <a:gd name="T3" fmla="*/ 8 h 8"/>
                  <a:gd name="T4" fmla="*/ 8 h 8"/>
                  <a:gd name="T5" fmla="*/ 0 h 8"/>
                  <a:gd name="T6" fmla="*/ 0 h 8"/>
                  <a:gd name="T7" fmla="*/ 2 h 8"/>
                  <a:gd name="T8" fmla="*/ 2 h 8"/>
                  <a:gd name="T9" fmla="*/ 0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8">
                    <a:moveTo>
                      <a:pt x="0" y="8"/>
                    </a:moveTo>
                    <a:lnTo>
                      <a:pt x="0" y="8"/>
                    </a:lnTo>
                    <a:lnTo>
                      <a:pt x="0" y="8"/>
                    </a:lnTo>
                    <a:lnTo>
                      <a:pt x="0" y="8"/>
                    </a:lnTo>
                    <a:lnTo>
                      <a:pt x="0" y="8"/>
                    </a:lnTo>
                    <a:close/>
                    <a:moveTo>
                      <a:pt x="0" y="0"/>
                    </a:moveTo>
                    <a:lnTo>
                      <a:pt x="0" y="0"/>
                    </a:lnTo>
                    <a:lnTo>
                      <a:pt x="0" y="2"/>
                    </a:lnTo>
                    <a:lnTo>
                      <a:pt x="0" y="2"/>
                    </a:ln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9" name="Freeform 3553"/>
              <p:cNvSpPr>
                <a:spLocks/>
              </p:cNvSpPr>
              <p:nvPr/>
            </p:nvSpPr>
            <p:spPr bwMode="auto">
              <a:xfrm>
                <a:off x="1284" y="3561"/>
                <a:ext cx="2" cy="13"/>
              </a:xfrm>
              <a:custGeom>
                <a:avLst/>
                <a:gdLst>
                  <a:gd name="T0" fmla="*/ 1 w 1"/>
                  <a:gd name="T1" fmla="*/ 0 h 6"/>
                  <a:gd name="T2" fmla="*/ 1 w 1"/>
                  <a:gd name="T3" fmla="*/ 0 h 6"/>
                  <a:gd name="T4" fmla="*/ 0 w 1"/>
                  <a:gd name="T5" fmla="*/ 6 h 6"/>
                  <a:gd name="T6" fmla="*/ 1 w 1"/>
                  <a:gd name="T7" fmla="*/ 5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1" y="0"/>
                      <a:pt x="1" y="0"/>
                    </a:cubicBezTo>
                    <a:cubicBezTo>
                      <a:pt x="1" y="2"/>
                      <a:pt x="1" y="4"/>
                      <a:pt x="0" y="6"/>
                    </a:cubicBezTo>
                    <a:cubicBezTo>
                      <a:pt x="1" y="5"/>
                      <a:pt x="1" y="5"/>
                      <a:pt x="1" y="5"/>
                    </a:cubicBezTo>
                    <a:cubicBezTo>
                      <a:pt x="1" y="3"/>
                      <a:pt x="1" y="2"/>
                      <a:pt x="1" y="0"/>
                    </a:cubicBezTo>
                    <a:close/>
                  </a:path>
                </a:pathLst>
              </a:custGeom>
              <a:solidFill>
                <a:srgbClr val="97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0" name="Freeform 3554"/>
              <p:cNvSpPr>
                <a:spLocks/>
              </p:cNvSpPr>
              <p:nvPr/>
            </p:nvSpPr>
            <p:spPr bwMode="auto">
              <a:xfrm>
                <a:off x="1286" y="3555"/>
                <a:ext cx="0" cy="6"/>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cubicBezTo>
                      <a:pt x="0" y="2"/>
                      <a:pt x="0" y="1"/>
                      <a:pt x="0" y="0"/>
                    </a:cubicBezTo>
                    <a:close/>
                  </a:path>
                </a:pathLst>
              </a:custGeom>
              <a:solidFill>
                <a:srgbClr val="8D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1" name="Freeform 3555"/>
              <p:cNvSpPr>
                <a:spLocks noEditPoints="1"/>
              </p:cNvSpPr>
              <p:nvPr/>
            </p:nvSpPr>
            <p:spPr bwMode="auto">
              <a:xfrm>
                <a:off x="1265" y="3578"/>
                <a:ext cx="21" cy="200"/>
              </a:xfrm>
              <a:custGeom>
                <a:avLst/>
                <a:gdLst>
                  <a:gd name="T0" fmla="*/ 4 w 10"/>
                  <a:gd name="T1" fmla="*/ 55 h 94"/>
                  <a:gd name="T2" fmla="*/ 1 w 10"/>
                  <a:gd name="T3" fmla="*/ 75 h 94"/>
                  <a:gd name="T4" fmla="*/ 0 w 10"/>
                  <a:gd name="T5" fmla="*/ 93 h 94"/>
                  <a:gd name="T6" fmla="*/ 0 w 10"/>
                  <a:gd name="T7" fmla="*/ 94 h 94"/>
                  <a:gd name="T8" fmla="*/ 4 w 10"/>
                  <a:gd name="T9" fmla="*/ 62 h 94"/>
                  <a:gd name="T10" fmla="*/ 4 w 10"/>
                  <a:gd name="T11" fmla="*/ 55 h 94"/>
                  <a:gd name="T12" fmla="*/ 10 w 10"/>
                  <a:gd name="T13" fmla="*/ 0 h 94"/>
                  <a:gd name="T14" fmla="*/ 9 w 10"/>
                  <a:gd name="T15" fmla="*/ 1 h 94"/>
                  <a:gd name="T16" fmla="*/ 9 w 10"/>
                  <a:gd name="T17" fmla="*/ 12 h 94"/>
                  <a:gd name="T18" fmla="*/ 7 w 10"/>
                  <a:gd name="T19" fmla="*/ 38 h 94"/>
                  <a:gd name="T20" fmla="*/ 8 w 10"/>
                  <a:gd name="T21" fmla="*/ 34 h 94"/>
                  <a:gd name="T22" fmla="*/ 10 w 10"/>
                  <a:gd name="T23" fmla="*/ 5 h 94"/>
                  <a:gd name="T24" fmla="*/ 10 w 10"/>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94">
                    <a:moveTo>
                      <a:pt x="4" y="55"/>
                    </a:moveTo>
                    <a:cubicBezTo>
                      <a:pt x="3" y="62"/>
                      <a:pt x="2" y="69"/>
                      <a:pt x="1" y="75"/>
                    </a:cubicBezTo>
                    <a:cubicBezTo>
                      <a:pt x="0" y="82"/>
                      <a:pt x="0" y="87"/>
                      <a:pt x="0" y="93"/>
                    </a:cubicBezTo>
                    <a:cubicBezTo>
                      <a:pt x="0" y="93"/>
                      <a:pt x="0" y="94"/>
                      <a:pt x="0" y="94"/>
                    </a:cubicBezTo>
                    <a:cubicBezTo>
                      <a:pt x="1" y="80"/>
                      <a:pt x="2" y="73"/>
                      <a:pt x="4" y="62"/>
                    </a:cubicBezTo>
                    <a:cubicBezTo>
                      <a:pt x="4" y="60"/>
                      <a:pt x="4" y="57"/>
                      <a:pt x="4" y="55"/>
                    </a:cubicBezTo>
                    <a:close/>
                    <a:moveTo>
                      <a:pt x="10" y="0"/>
                    </a:moveTo>
                    <a:cubicBezTo>
                      <a:pt x="10" y="0"/>
                      <a:pt x="10" y="0"/>
                      <a:pt x="9" y="1"/>
                    </a:cubicBezTo>
                    <a:cubicBezTo>
                      <a:pt x="9" y="5"/>
                      <a:pt x="9" y="8"/>
                      <a:pt x="9" y="12"/>
                    </a:cubicBezTo>
                    <a:cubicBezTo>
                      <a:pt x="8" y="20"/>
                      <a:pt x="8" y="29"/>
                      <a:pt x="7" y="38"/>
                    </a:cubicBezTo>
                    <a:cubicBezTo>
                      <a:pt x="7" y="37"/>
                      <a:pt x="7" y="35"/>
                      <a:pt x="8" y="34"/>
                    </a:cubicBezTo>
                    <a:cubicBezTo>
                      <a:pt x="9" y="24"/>
                      <a:pt x="10" y="15"/>
                      <a:pt x="10" y="5"/>
                    </a:cubicBezTo>
                    <a:cubicBezTo>
                      <a:pt x="10" y="3"/>
                      <a:pt x="10" y="1"/>
                      <a:pt x="1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2" name="Freeform 3556"/>
              <p:cNvSpPr>
                <a:spLocks noEditPoints="1"/>
              </p:cNvSpPr>
              <p:nvPr/>
            </p:nvSpPr>
            <p:spPr bwMode="auto">
              <a:xfrm>
                <a:off x="1265" y="3784"/>
                <a:ext cx="0" cy="15"/>
              </a:xfrm>
              <a:custGeom>
                <a:avLst/>
                <a:gdLst>
                  <a:gd name="T0" fmla="*/ 3 h 7"/>
                  <a:gd name="T1" fmla="*/ 7 h 7"/>
                  <a:gd name="T2" fmla="*/ 4 h 7"/>
                  <a:gd name="T3" fmla="*/ 4 h 7"/>
                  <a:gd name="T4" fmla="*/ 3 h 7"/>
                  <a:gd name="T5" fmla="*/ 0 h 7"/>
                  <a:gd name="T6" fmla="*/ 0 h 7"/>
                  <a:gd name="T7" fmla="*/ 0 h 7"/>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7">
                    <a:moveTo>
                      <a:pt x="0" y="3"/>
                    </a:moveTo>
                    <a:cubicBezTo>
                      <a:pt x="0" y="4"/>
                      <a:pt x="0" y="6"/>
                      <a:pt x="0" y="7"/>
                    </a:cubicBezTo>
                    <a:cubicBezTo>
                      <a:pt x="0" y="6"/>
                      <a:pt x="0" y="5"/>
                      <a:pt x="0" y="4"/>
                    </a:cubicBezTo>
                    <a:cubicBezTo>
                      <a:pt x="0" y="4"/>
                      <a:pt x="0" y="4"/>
                      <a:pt x="0" y="4"/>
                    </a:cubicBezTo>
                    <a:lnTo>
                      <a:pt x="0" y="3"/>
                    </a:lnTo>
                    <a:close/>
                    <a:moveTo>
                      <a:pt x="0" y="0"/>
                    </a:moveTo>
                    <a:cubicBezTo>
                      <a:pt x="0" y="0"/>
                      <a:pt x="0" y="0"/>
                      <a:pt x="0" y="0"/>
                    </a:cubicBezTo>
                    <a:cubicBezTo>
                      <a:pt x="0" y="0"/>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3" name="Freeform 3557"/>
              <p:cNvSpPr>
                <a:spLocks/>
              </p:cNvSpPr>
              <p:nvPr/>
            </p:nvSpPr>
            <p:spPr bwMode="auto">
              <a:xfrm>
                <a:off x="1265" y="3782"/>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6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4" name="Freeform 3558"/>
              <p:cNvSpPr>
                <a:spLocks/>
              </p:cNvSpPr>
              <p:nvPr/>
            </p:nvSpPr>
            <p:spPr bwMode="auto">
              <a:xfrm>
                <a:off x="1265" y="3782"/>
                <a:ext cx="0" cy="11"/>
              </a:xfrm>
              <a:custGeom>
                <a:avLst/>
                <a:gdLst>
                  <a:gd name="T0" fmla="*/ 0 h 5"/>
                  <a:gd name="T1" fmla="*/ 4 h 5"/>
                  <a:gd name="T2" fmla="*/ 5 h 5"/>
                  <a:gd name="T3" fmla="*/ 5 h 5"/>
                  <a:gd name="T4" fmla="*/ 1 h 5"/>
                  <a:gd name="T5" fmla="*/ 1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cubicBezTo>
                      <a:pt x="0" y="2"/>
                      <a:pt x="0" y="3"/>
                      <a:pt x="0" y="4"/>
                    </a:cubicBezTo>
                    <a:cubicBezTo>
                      <a:pt x="0" y="5"/>
                      <a:pt x="0" y="5"/>
                      <a:pt x="0" y="5"/>
                    </a:cubicBezTo>
                    <a:cubicBezTo>
                      <a:pt x="0" y="5"/>
                      <a:pt x="0" y="5"/>
                      <a:pt x="0" y="5"/>
                    </a:cubicBezTo>
                    <a:cubicBezTo>
                      <a:pt x="0" y="4"/>
                      <a:pt x="0" y="2"/>
                      <a:pt x="0" y="1"/>
                    </a:cubicBezTo>
                    <a:cubicBezTo>
                      <a:pt x="0" y="1"/>
                      <a:pt x="0" y="1"/>
                      <a:pt x="0" y="1"/>
                    </a:cubicBezTo>
                    <a:lnTo>
                      <a:pt x="0" y="0"/>
                    </a:lnTo>
                    <a:close/>
                  </a:path>
                </a:pathLst>
              </a:custGeom>
              <a:solidFill>
                <a:srgbClr val="983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5" name="Rectangle 3559"/>
              <p:cNvSpPr>
                <a:spLocks noChangeArrowheads="1"/>
              </p:cNvSpPr>
              <p:nvPr/>
            </p:nvSpPr>
            <p:spPr bwMode="auto">
              <a:xfrm>
                <a:off x="1286" y="3553"/>
                <a:ext cx="1" cy="1"/>
              </a:xfrm>
              <a:prstGeom prst="rect">
                <a:avLst/>
              </a:prstGeom>
              <a:solidFill>
                <a:srgbClr val="B059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6" name="Freeform 3560"/>
              <p:cNvSpPr>
                <a:spLocks/>
              </p:cNvSpPr>
              <p:nvPr/>
            </p:nvSpPr>
            <p:spPr bwMode="auto">
              <a:xfrm>
                <a:off x="1259" y="3738"/>
                <a:ext cx="0" cy="12"/>
              </a:xfrm>
              <a:custGeom>
                <a:avLst/>
                <a:gdLst>
                  <a:gd name="T0" fmla="*/ 0 h 6"/>
                  <a:gd name="T1" fmla="*/ 4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3"/>
                      <a:pt x="0" y="4"/>
                    </a:cubicBezTo>
                    <a:cubicBezTo>
                      <a:pt x="0" y="5"/>
                      <a:pt x="0" y="5"/>
                      <a:pt x="0" y="6"/>
                    </a:cubicBezTo>
                    <a:cubicBezTo>
                      <a:pt x="0" y="5"/>
                      <a:pt x="0" y="3"/>
                      <a:pt x="0" y="2"/>
                    </a:cubicBezTo>
                    <a:cubicBezTo>
                      <a:pt x="0" y="1"/>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7" name="Freeform 3561"/>
              <p:cNvSpPr>
                <a:spLocks/>
              </p:cNvSpPr>
              <p:nvPr/>
            </p:nvSpPr>
            <p:spPr bwMode="auto">
              <a:xfrm>
                <a:off x="1259" y="3631"/>
                <a:ext cx="15" cy="111"/>
              </a:xfrm>
              <a:custGeom>
                <a:avLst/>
                <a:gdLst>
                  <a:gd name="T0" fmla="*/ 7 w 7"/>
                  <a:gd name="T1" fmla="*/ 0 h 52"/>
                  <a:gd name="T2" fmla="*/ 6 w 7"/>
                  <a:gd name="T3" fmla="*/ 11 h 52"/>
                  <a:gd name="T4" fmla="*/ 4 w 7"/>
                  <a:gd name="T5" fmla="*/ 29 h 52"/>
                  <a:gd name="T6" fmla="*/ 1 w 7"/>
                  <a:gd name="T7" fmla="*/ 44 h 52"/>
                  <a:gd name="T8" fmla="*/ 0 w 7"/>
                  <a:gd name="T9" fmla="*/ 50 h 52"/>
                  <a:gd name="T10" fmla="*/ 0 w 7"/>
                  <a:gd name="T11" fmla="*/ 52 h 52"/>
                  <a:gd name="T12" fmla="*/ 4 w 7"/>
                  <a:gd name="T13" fmla="*/ 31 h 52"/>
                  <a:gd name="T14" fmla="*/ 7 w 7"/>
                  <a:gd name="T15" fmla="*/ 9 h 52"/>
                  <a:gd name="T16" fmla="*/ 7 w 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2">
                    <a:moveTo>
                      <a:pt x="7" y="0"/>
                    </a:moveTo>
                    <a:cubicBezTo>
                      <a:pt x="7" y="4"/>
                      <a:pt x="7" y="7"/>
                      <a:pt x="6" y="11"/>
                    </a:cubicBezTo>
                    <a:cubicBezTo>
                      <a:pt x="6" y="17"/>
                      <a:pt x="5" y="23"/>
                      <a:pt x="4" y="29"/>
                    </a:cubicBezTo>
                    <a:cubicBezTo>
                      <a:pt x="3" y="34"/>
                      <a:pt x="2" y="39"/>
                      <a:pt x="1" y="44"/>
                    </a:cubicBezTo>
                    <a:cubicBezTo>
                      <a:pt x="0" y="46"/>
                      <a:pt x="0" y="48"/>
                      <a:pt x="0" y="50"/>
                    </a:cubicBezTo>
                    <a:cubicBezTo>
                      <a:pt x="0" y="51"/>
                      <a:pt x="0" y="51"/>
                      <a:pt x="0" y="52"/>
                    </a:cubicBezTo>
                    <a:cubicBezTo>
                      <a:pt x="1" y="44"/>
                      <a:pt x="3" y="40"/>
                      <a:pt x="4" y="31"/>
                    </a:cubicBezTo>
                    <a:cubicBezTo>
                      <a:pt x="6" y="24"/>
                      <a:pt x="7" y="16"/>
                      <a:pt x="7" y="9"/>
                    </a:cubicBezTo>
                    <a:cubicBezTo>
                      <a:pt x="7" y="6"/>
                      <a:pt x="7" y="3"/>
                      <a:pt x="7"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8" name="Freeform 3562"/>
              <p:cNvSpPr>
                <a:spLocks/>
              </p:cNvSpPr>
              <p:nvPr/>
            </p:nvSpPr>
            <p:spPr bwMode="auto">
              <a:xfrm>
                <a:off x="1259" y="3746"/>
                <a:ext cx="0" cy="11"/>
              </a:xfrm>
              <a:custGeom>
                <a:avLst/>
                <a:gdLst>
                  <a:gd name="T0" fmla="*/ 0 h 5"/>
                  <a:gd name="T1" fmla="*/ 5 h 5"/>
                  <a:gd name="T2" fmla="*/ 2 h 5"/>
                  <a:gd name="T3" fmla="*/ 0 h 5"/>
                </a:gdLst>
                <a:ahLst/>
                <a:cxnLst>
                  <a:cxn ang="0">
                    <a:pos x="0" y="T0"/>
                  </a:cxn>
                  <a:cxn ang="0">
                    <a:pos x="0" y="T1"/>
                  </a:cxn>
                  <a:cxn ang="0">
                    <a:pos x="0" y="T2"/>
                  </a:cxn>
                  <a:cxn ang="0">
                    <a:pos x="0" y="T3"/>
                  </a:cxn>
                </a:cxnLst>
                <a:rect l="0" t="0" r="r" b="b"/>
                <a:pathLst>
                  <a:path h="5">
                    <a:moveTo>
                      <a:pt x="0" y="0"/>
                    </a:moveTo>
                    <a:cubicBezTo>
                      <a:pt x="0" y="2"/>
                      <a:pt x="0" y="3"/>
                      <a:pt x="0" y="5"/>
                    </a:cubicBezTo>
                    <a:cubicBezTo>
                      <a:pt x="0" y="4"/>
                      <a:pt x="0" y="3"/>
                      <a:pt x="0" y="2"/>
                    </a:cubicBezTo>
                    <a:cubicBezTo>
                      <a:pt x="0" y="1"/>
                      <a:pt x="0" y="1"/>
                      <a:pt x="0" y="0"/>
                    </a:cubicBezTo>
                    <a:close/>
                  </a:path>
                </a:pathLst>
              </a:custGeom>
              <a:solidFill>
                <a:srgbClr val="A6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9" name="Freeform 3563"/>
              <p:cNvSpPr>
                <a:spLocks/>
              </p:cNvSpPr>
              <p:nvPr/>
            </p:nvSpPr>
            <p:spPr bwMode="auto">
              <a:xfrm>
                <a:off x="1254" y="3655"/>
                <a:ext cx="11" cy="57"/>
              </a:xfrm>
              <a:custGeom>
                <a:avLst/>
                <a:gdLst>
                  <a:gd name="T0" fmla="*/ 5 w 5"/>
                  <a:gd name="T1" fmla="*/ 0 h 27"/>
                  <a:gd name="T2" fmla="*/ 4 w 5"/>
                  <a:gd name="T3" fmla="*/ 5 h 27"/>
                  <a:gd name="T4" fmla="*/ 3 w 5"/>
                  <a:gd name="T5" fmla="*/ 13 h 27"/>
                  <a:gd name="T6" fmla="*/ 1 w 5"/>
                  <a:gd name="T7" fmla="*/ 20 h 27"/>
                  <a:gd name="T8" fmla="*/ 1 w 5"/>
                  <a:gd name="T9" fmla="*/ 27 h 27"/>
                  <a:gd name="T10" fmla="*/ 3 w 5"/>
                  <a:gd name="T11" fmla="*/ 14 h 27"/>
                  <a:gd name="T12" fmla="*/ 5 w 5"/>
                  <a:gd name="T13" fmla="*/ 4 h 27"/>
                  <a:gd name="T14" fmla="*/ 5 w 5"/>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7">
                    <a:moveTo>
                      <a:pt x="5" y="0"/>
                    </a:moveTo>
                    <a:cubicBezTo>
                      <a:pt x="5" y="2"/>
                      <a:pt x="5" y="3"/>
                      <a:pt x="4" y="5"/>
                    </a:cubicBezTo>
                    <a:cubicBezTo>
                      <a:pt x="4" y="8"/>
                      <a:pt x="4" y="11"/>
                      <a:pt x="3" y="13"/>
                    </a:cubicBezTo>
                    <a:cubicBezTo>
                      <a:pt x="2" y="16"/>
                      <a:pt x="1" y="18"/>
                      <a:pt x="1" y="20"/>
                    </a:cubicBezTo>
                    <a:cubicBezTo>
                      <a:pt x="0" y="23"/>
                      <a:pt x="0" y="25"/>
                      <a:pt x="1" y="27"/>
                    </a:cubicBezTo>
                    <a:cubicBezTo>
                      <a:pt x="0" y="21"/>
                      <a:pt x="2" y="20"/>
                      <a:pt x="3" y="14"/>
                    </a:cubicBezTo>
                    <a:cubicBezTo>
                      <a:pt x="4" y="11"/>
                      <a:pt x="5" y="8"/>
                      <a:pt x="5" y="4"/>
                    </a:cubicBezTo>
                    <a:cubicBezTo>
                      <a:pt x="5" y="3"/>
                      <a:pt x="5" y="1"/>
                      <a:pt x="5" y="0"/>
                    </a:cubicBezTo>
                    <a:close/>
                  </a:path>
                </a:pathLst>
              </a:custGeom>
              <a:solidFill>
                <a:srgbClr val="A8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0" name="Freeform 3564"/>
              <p:cNvSpPr>
                <a:spLocks noEditPoints="1"/>
              </p:cNvSpPr>
              <p:nvPr/>
            </p:nvSpPr>
            <p:spPr bwMode="auto">
              <a:xfrm>
                <a:off x="1308" y="3563"/>
                <a:ext cx="0" cy="7"/>
              </a:xfrm>
              <a:custGeom>
                <a:avLst/>
                <a:gdLst>
                  <a:gd name="T0" fmla="*/ 1 h 3"/>
                  <a:gd name="T1" fmla="*/ 3 h 3"/>
                  <a:gd name="T2" fmla="*/ 3 h 3"/>
                  <a:gd name="T3" fmla="*/ 1 h 3"/>
                  <a:gd name="T4" fmla="*/ 0 h 3"/>
                  <a:gd name="T5" fmla="*/ 1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1"/>
                    </a:moveTo>
                    <a:cubicBezTo>
                      <a:pt x="0" y="1"/>
                      <a:pt x="0" y="2"/>
                      <a:pt x="0" y="3"/>
                    </a:cubicBezTo>
                    <a:cubicBezTo>
                      <a:pt x="0" y="3"/>
                      <a:pt x="0" y="3"/>
                      <a:pt x="0" y="3"/>
                    </a:cubicBezTo>
                    <a:cubicBezTo>
                      <a:pt x="0" y="2"/>
                      <a:pt x="0" y="1"/>
                      <a:pt x="0" y="1"/>
                    </a:cubicBezTo>
                    <a:close/>
                    <a:moveTo>
                      <a:pt x="0" y="0"/>
                    </a:moveTo>
                    <a:cubicBezTo>
                      <a:pt x="0" y="1"/>
                      <a:pt x="0" y="1"/>
                      <a:pt x="0" y="1"/>
                    </a:cubicBezTo>
                    <a:lnTo>
                      <a:pt x="0" y="0"/>
                    </a:ln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1" name="Freeform 3565"/>
              <p:cNvSpPr>
                <a:spLocks/>
              </p:cNvSpPr>
              <p:nvPr/>
            </p:nvSpPr>
            <p:spPr bwMode="auto">
              <a:xfrm>
                <a:off x="1306" y="3580"/>
                <a:ext cx="2" cy="45"/>
              </a:xfrm>
              <a:custGeom>
                <a:avLst/>
                <a:gdLst>
                  <a:gd name="T0" fmla="*/ 1 w 1"/>
                  <a:gd name="T1" fmla="*/ 0 h 21"/>
                  <a:gd name="T2" fmla="*/ 0 w 1"/>
                  <a:gd name="T3" fmla="*/ 14 h 21"/>
                  <a:gd name="T4" fmla="*/ 0 w 1"/>
                  <a:gd name="T5" fmla="*/ 21 h 21"/>
                  <a:gd name="T6" fmla="*/ 1 w 1"/>
                  <a:gd name="T7" fmla="*/ 10 h 21"/>
                  <a:gd name="T8" fmla="*/ 1 w 1"/>
                  <a:gd name="T9" fmla="*/ 2 h 21"/>
                  <a:gd name="T10" fmla="*/ 1 w 1"/>
                  <a:gd name="T11" fmla="*/ 0 h 21"/>
                </a:gdLst>
                <a:ahLst/>
                <a:cxnLst>
                  <a:cxn ang="0">
                    <a:pos x="T0" y="T1"/>
                  </a:cxn>
                  <a:cxn ang="0">
                    <a:pos x="T2" y="T3"/>
                  </a:cxn>
                  <a:cxn ang="0">
                    <a:pos x="T4" y="T5"/>
                  </a:cxn>
                  <a:cxn ang="0">
                    <a:pos x="T6" y="T7"/>
                  </a:cxn>
                  <a:cxn ang="0">
                    <a:pos x="T8" y="T9"/>
                  </a:cxn>
                  <a:cxn ang="0">
                    <a:pos x="T10" y="T11"/>
                  </a:cxn>
                </a:cxnLst>
                <a:rect l="0" t="0" r="r" b="b"/>
                <a:pathLst>
                  <a:path w="1" h="21">
                    <a:moveTo>
                      <a:pt x="1" y="0"/>
                    </a:moveTo>
                    <a:cubicBezTo>
                      <a:pt x="0" y="5"/>
                      <a:pt x="0" y="9"/>
                      <a:pt x="0" y="14"/>
                    </a:cubicBezTo>
                    <a:cubicBezTo>
                      <a:pt x="0" y="16"/>
                      <a:pt x="0" y="18"/>
                      <a:pt x="0" y="21"/>
                    </a:cubicBezTo>
                    <a:cubicBezTo>
                      <a:pt x="1" y="17"/>
                      <a:pt x="1" y="14"/>
                      <a:pt x="1" y="10"/>
                    </a:cubicBezTo>
                    <a:cubicBezTo>
                      <a:pt x="1" y="7"/>
                      <a:pt x="1" y="4"/>
                      <a:pt x="1" y="2"/>
                    </a:cubicBezTo>
                    <a:cubicBezTo>
                      <a:pt x="1" y="1"/>
                      <a:pt x="1" y="1"/>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2" name="Freeform 3566"/>
              <p:cNvSpPr>
                <a:spLocks/>
              </p:cNvSpPr>
              <p:nvPr/>
            </p:nvSpPr>
            <p:spPr bwMode="auto">
              <a:xfrm>
                <a:off x="1308" y="3578"/>
                <a:ext cx="0" cy="7"/>
              </a:xfrm>
              <a:custGeom>
                <a:avLst/>
                <a:gdLst>
                  <a:gd name="T0" fmla="*/ 0 h 3"/>
                  <a:gd name="T1" fmla="*/ 1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2"/>
                      <a:pt x="0" y="3"/>
                    </a:cubicBezTo>
                    <a:cubicBezTo>
                      <a:pt x="0" y="2"/>
                      <a:pt x="0" y="2"/>
                      <a:pt x="0" y="2"/>
                    </a:cubicBezTo>
                    <a:cubicBezTo>
                      <a:pt x="0" y="1"/>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3" name="Freeform 3567"/>
              <p:cNvSpPr>
                <a:spLocks/>
              </p:cNvSpPr>
              <p:nvPr/>
            </p:nvSpPr>
            <p:spPr bwMode="auto">
              <a:xfrm>
                <a:off x="1308" y="3570"/>
                <a:ext cx="0" cy="12"/>
              </a:xfrm>
              <a:custGeom>
                <a:avLst/>
                <a:gdLst>
                  <a:gd name="T0" fmla="*/ 0 h 6"/>
                  <a:gd name="T1" fmla="*/ 4 h 6"/>
                  <a:gd name="T2" fmla="*/ 6 h 6"/>
                  <a:gd name="T3" fmla="*/ 0 h 6"/>
                </a:gdLst>
                <a:ahLst/>
                <a:cxnLst>
                  <a:cxn ang="0">
                    <a:pos x="0" y="T0"/>
                  </a:cxn>
                  <a:cxn ang="0">
                    <a:pos x="0" y="T1"/>
                  </a:cxn>
                  <a:cxn ang="0">
                    <a:pos x="0" y="T2"/>
                  </a:cxn>
                  <a:cxn ang="0">
                    <a:pos x="0" y="T3"/>
                  </a:cxn>
                </a:cxnLst>
                <a:rect l="0" t="0" r="r" b="b"/>
                <a:pathLst>
                  <a:path h="6">
                    <a:moveTo>
                      <a:pt x="0" y="0"/>
                    </a:moveTo>
                    <a:cubicBezTo>
                      <a:pt x="0" y="1"/>
                      <a:pt x="0" y="3"/>
                      <a:pt x="0" y="4"/>
                    </a:cubicBezTo>
                    <a:cubicBezTo>
                      <a:pt x="0" y="5"/>
                      <a:pt x="0" y="5"/>
                      <a:pt x="0" y="6"/>
                    </a:cubicBezTo>
                    <a:cubicBezTo>
                      <a:pt x="0" y="4"/>
                      <a:pt x="0" y="2"/>
                      <a:pt x="0" y="0"/>
                    </a:cubicBezTo>
                    <a:close/>
                  </a:path>
                </a:pathLst>
              </a:custGeom>
              <a:solidFill>
                <a:srgbClr val="AA5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4" name="Freeform 3568"/>
              <p:cNvSpPr>
                <a:spLocks noEditPoints="1"/>
              </p:cNvSpPr>
              <p:nvPr/>
            </p:nvSpPr>
            <p:spPr bwMode="auto">
              <a:xfrm>
                <a:off x="1284" y="3621"/>
                <a:ext cx="22" cy="191"/>
              </a:xfrm>
              <a:custGeom>
                <a:avLst/>
                <a:gdLst>
                  <a:gd name="T0" fmla="*/ 7 w 10"/>
                  <a:gd name="T1" fmla="*/ 28 h 90"/>
                  <a:gd name="T2" fmla="*/ 6 w 10"/>
                  <a:gd name="T3" fmla="*/ 33 h 90"/>
                  <a:gd name="T4" fmla="*/ 4 w 10"/>
                  <a:gd name="T5" fmla="*/ 45 h 90"/>
                  <a:gd name="T6" fmla="*/ 0 w 10"/>
                  <a:gd name="T7" fmla="*/ 74 h 90"/>
                  <a:gd name="T8" fmla="*/ 0 w 10"/>
                  <a:gd name="T9" fmla="*/ 76 h 90"/>
                  <a:gd name="T10" fmla="*/ 0 w 10"/>
                  <a:gd name="T11" fmla="*/ 90 h 90"/>
                  <a:gd name="T12" fmla="*/ 1 w 10"/>
                  <a:gd name="T13" fmla="*/ 84 h 90"/>
                  <a:gd name="T14" fmla="*/ 2 w 10"/>
                  <a:gd name="T15" fmla="*/ 71 h 90"/>
                  <a:gd name="T16" fmla="*/ 2 w 10"/>
                  <a:gd name="T17" fmla="*/ 68 h 90"/>
                  <a:gd name="T18" fmla="*/ 6 w 10"/>
                  <a:gd name="T19" fmla="*/ 41 h 90"/>
                  <a:gd name="T20" fmla="*/ 7 w 10"/>
                  <a:gd name="T21" fmla="*/ 28 h 90"/>
                  <a:gd name="T22" fmla="*/ 10 w 10"/>
                  <a:gd name="T23" fmla="*/ 0 h 90"/>
                  <a:gd name="T24" fmla="*/ 9 w 10"/>
                  <a:gd name="T25" fmla="*/ 16 h 90"/>
                  <a:gd name="T26" fmla="*/ 8 w 10"/>
                  <a:gd name="T27" fmla="*/ 27 h 90"/>
                  <a:gd name="T28" fmla="*/ 10 w 10"/>
                  <a:gd name="T29" fmla="*/ 11 h 90"/>
                  <a:gd name="T30" fmla="*/ 10 w 10"/>
                  <a:gd name="T3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0">
                    <a:moveTo>
                      <a:pt x="7" y="28"/>
                    </a:moveTo>
                    <a:cubicBezTo>
                      <a:pt x="7" y="30"/>
                      <a:pt x="7" y="32"/>
                      <a:pt x="6" y="33"/>
                    </a:cubicBezTo>
                    <a:cubicBezTo>
                      <a:pt x="6" y="37"/>
                      <a:pt x="5" y="41"/>
                      <a:pt x="4" y="45"/>
                    </a:cubicBezTo>
                    <a:cubicBezTo>
                      <a:pt x="3" y="54"/>
                      <a:pt x="2" y="64"/>
                      <a:pt x="0" y="74"/>
                    </a:cubicBezTo>
                    <a:cubicBezTo>
                      <a:pt x="0" y="75"/>
                      <a:pt x="0" y="75"/>
                      <a:pt x="0" y="76"/>
                    </a:cubicBezTo>
                    <a:cubicBezTo>
                      <a:pt x="0" y="81"/>
                      <a:pt x="0" y="85"/>
                      <a:pt x="0" y="90"/>
                    </a:cubicBezTo>
                    <a:cubicBezTo>
                      <a:pt x="0" y="88"/>
                      <a:pt x="0" y="87"/>
                      <a:pt x="1" y="84"/>
                    </a:cubicBezTo>
                    <a:cubicBezTo>
                      <a:pt x="1" y="80"/>
                      <a:pt x="1" y="75"/>
                      <a:pt x="2" y="71"/>
                    </a:cubicBezTo>
                    <a:cubicBezTo>
                      <a:pt x="2" y="70"/>
                      <a:pt x="2" y="69"/>
                      <a:pt x="2" y="68"/>
                    </a:cubicBezTo>
                    <a:cubicBezTo>
                      <a:pt x="3" y="59"/>
                      <a:pt x="5" y="50"/>
                      <a:pt x="6" y="41"/>
                    </a:cubicBezTo>
                    <a:cubicBezTo>
                      <a:pt x="6" y="37"/>
                      <a:pt x="7" y="33"/>
                      <a:pt x="7" y="28"/>
                    </a:cubicBezTo>
                    <a:close/>
                    <a:moveTo>
                      <a:pt x="10" y="0"/>
                    </a:moveTo>
                    <a:cubicBezTo>
                      <a:pt x="9" y="5"/>
                      <a:pt x="9" y="10"/>
                      <a:pt x="9" y="16"/>
                    </a:cubicBezTo>
                    <a:cubicBezTo>
                      <a:pt x="8" y="19"/>
                      <a:pt x="8" y="23"/>
                      <a:pt x="8" y="27"/>
                    </a:cubicBezTo>
                    <a:cubicBezTo>
                      <a:pt x="9" y="22"/>
                      <a:pt x="9" y="17"/>
                      <a:pt x="10" y="11"/>
                    </a:cubicBezTo>
                    <a:cubicBezTo>
                      <a:pt x="10" y="8"/>
                      <a:pt x="10" y="4"/>
                      <a:pt x="1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5" name="Freeform 3569"/>
              <p:cNvSpPr>
                <a:spLocks/>
              </p:cNvSpPr>
              <p:nvPr/>
            </p:nvSpPr>
            <p:spPr bwMode="auto">
              <a:xfrm>
                <a:off x="1289" y="3765"/>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6" name="Freeform 3570"/>
              <p:cNvSpPr>
                <a:spLocks/>
              </p:cNvSpPr>
              <p:nvPr/>
            </p:nvSpPr>
            <p:spPr bwMode="auto">
              <a:xfrm>
                <a:off x="1284" y="3801"/>
                <a:ext cx="2" cy="24"/>
              </a:xfrm>
              <a:custGeom>
                <a:avLst/>
                <a:gdLst>
                  <a:gd name="T0" fmla="*/ 1 w 1"/>
                  <a:gd name="T1" fmla="*/ 0 h 11"/>
                  <a:gd name="T2" fmla="*/ 0 w 1"/>
                  <a:gd name="T3" fmla="*/ 5 h 11"/>
                  <a:gd name="T4" fmla="*/ 0 w 1"/>
                  <a:gd name="T5" fmla="*/ 5 h 11"/>
                  <a:gd name="T6" fmla="*/ 0 w 1"/>
                  <a:gd name="T7" fmla="*/ 7 h 11"/>
                  <a:gd name="T8" fmla="*/ 1 w 1"/>
                  <a:gd name="T9" fmla="*/ 11 h 11"/>
                  <a:gd name="T10" fmla="*/ 1 w 1"/>
                  <a:gd name="T11" fmla="*/ 10 h 11"/>
                  <a:gd name="T12" fmla="*/ 1 w 1"/>
                  <a:gd name="T13" fmla="*/ 9 h 11"/>
                  <a:gd name="T14" fmla="*/ 1 w 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1">
                    <a:moveTo>
                      <a:pt x="1" y="0"/>
                    </a:moveTo>
                    <a:cubicBezTo>
                      <a:pt x="0" y="2"/>
                      <a:pt x="0" y="3"/>
                      <a:pt x="0" y="5"/>
                    </a:cubicBezTo>
                    <a:cubicBezTo>
                      <a:pt x="0" y="5"/>
                      <a:pt x="0" y="5"/>
                      <a:pt x="0" y="5"/>
                    </a:cubicBezTo>
                    <a:cubicBezTo>
                      <a:pt x="0" y="6"/>
                      <a:pt x="0" y="7"/>
                      <a:pt x="0" y="7"/>
                    </a:cubicBezTo>
                    <a:cubicBezTo>
                      <a:pt x="0" y="8"/>
                      <a:pt x="0" y="9"/>
                      <a:pt x="1" y="11"/>
                    </a:cubicBezTo>
                    <a:cubicBezTo>
                      <a:pt x="1" y="10"/>
                      <a:pt x="1" y="10"/>
                      <a:pt x="1" y="10"/>
                    </a:cubicBezTo>
                    <a:cubicBezTo>
                      <a:pt x="1" y="9"/>
                      <a:pt x="1" y="9"/>
                      <a:pt x="1" y="9"/>
                    </a:cubicBezTo>
                    <a:cubicBezTo>
                      <a:pt x="1" y="6"/>
                      <a:pt x="1" y="3"/>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7" name="Freeform 3571"/>
              <p:cNvSpPr>
                <a:spLocks/>
              </p:cNvSpPr>
              <p:nvPr/>
            </p:nvSpPr>
            <p:spPr bwMode="auto">
              <a:xfrm>
                <a:off x="1284" y="3812"/>
                <a:ext cx="2" cy="15"/>
              </a:xfrm>
              <a:custGeom>
                <a:avLst/>
                <a:gdLst>
                  <a:gd name="T0" fmla="*/ 0 w 1"/>
                  <a:gd name="T1" fmla="*/ 0 h 7"/>
                  <a:gd name="T2" fmla="*/ 0 w 1"/>
                  <a:gd name="T3" fmla="*/ 7 h 7"/>
                  <a:gd name="T4" fmla="*/ 1 w 1"/>
                  <a:gd name="T5" fmla="*/ 6 h 7"/>
                  <a:gd name="T6" fmla="*/ 0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2"/>
                      <a:pt x="0" y="5"/>
                      <a:pt x="0" y="7"/>
                    </a:cubicBezTo>
                    <a:cubicBezTo>
                      <a:pt x="0" y="6"/>
                      <a:pt x="1" y="6"/>
                      <a:pt x="1" y="6"/>
                    </a:cubicBezTo>
                    <a:cubicBezTo>
                      <a:pt x="0" y="4"/>
                      <a:pt x="0" y="3"/>
                      <a:pt x="0" y="2"/>
                    </a:cubicBezTo>
                    <a:cubicBezTo>
                      <a:pt x="0" y="2"/>
                      <a:pt x="0" y="1"/>
                      <a:pt x="0"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8" name="Freeform 3572"/>
              <p:cNvSpPr>
                <a:spLocks/>
              </p:cNvSpPr>
              <p:nvPr/>
            </p:nvSpPr>
            <p:spPr bwMode="auto">
              <a:xfrm>
                <a:off x="1286" y="3823"/>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9" name="Freeform 3573"/>
              <p:cNvSpPr>
                <a:spLocks/>
              </p:cNvSpPr>
              <p:nvPr/>
            </p:nvSpPr>
            <p:spPr bwMode="auto">
              <a:xfrm>
                <a:off x="1284" y="3825"/>
                <a:ext cx="7" cy="40"/>
              </a:xfrm>
              <a:custGeom>
                <a:avLst/>
                <a:gdLst>
                  <a:gd name="T0" fmla="*/ 1 w 3"/>
                  <a:gd name="T1" fmla="*/ 0 h 19"/>
                  <a:gd name="T2" fmla="*/ 0 w 3"/>
                  <a:gd name="T3" fmla="*/ 1 h 19"/>
                  <a:gd name="T4" fmla="*/ 3 w 3"/>
                  <a:gd name="T5" fmla="*/ 19 h 19"/>
                  <a:gd name="T6" fmla="*/ 2 w 3"/>
                  <a:gd name="T7" fmla="*/ 8 h 19"/>
                  <a:gd name="T8" fmla="*/ 2 w 3"/>
                  <a:gd name="T9" fmla="*/ 9 h 19"/>
                  <a:gd name="T10" fmla="*/ 2 w 3"/>
                  <a:gd name="T11" fmla="*/ 8 h 19"/>
                  <a:gd name="T12" fmla="*/ 1 w 3"/>
                  <a:gd name="T13" fmla="*/ 1 h 19"/>
                  <a:gd name="T14" fmla="*/ 1 w 3"/>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9">
                    <a:moveTo>
                      <a:pt x="1" y="0"/>
                    </a:moveTo>
                    <a:cubicBezTo>
                      <a:pt x="1" y="0"/>
                      <a:pt x="0" y="0"/>
                      <a:pt x="0" y="1"/>
                    </a:cubicBezTo>
                    <a:cubicBezTo>
                      <a:pt x="1" y="7"/>
                      <a:pt x="2" y="13"/>
                      <a:pt x="3" y="19"/>
                    </a:cubicBezTo>
                    <a:cubicBezTo>
                      <a:pt x="3" y="15"/>
                      <a:pt x="2" y="12"/>
                      <a:pt x="2" y="8"/>
                    </a:cubicBezTo>
                    <a:cubicBezTo>
                      <a:pt x="2" y="9"/>
                      <a:pt x="2" y="9"/>
                      <a:pt x="2" y="9"/>
                    </a:cubicBezTo>
                    <a:cubicBezTo>
                      <a:pt x="2" y="8"/>
                      <a:pt x="2" y="8"/>
                      <a:pt x="2" y="8"/>
                    </a:cubicBezTo>
                    <a:cubicBezTo>
                      <a:pt x="1" y="6"/>
                      <a:pt x="1" y="4"/>
                      <a:pt x="1" y="1"/>
                    </a:cubicBezTo>
                    <a:cubicBezTo>
                      <a:pt x="1" y="1"/>
                      <a:pt x="1" y="0"/>
                      <a:pt x="1"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0" name="Freeform 3574"/>
              <p:cNvSpPr>
                <a:spLocks/>
              </p:cNvSpPr>
              <p:nvPr/>
            </p:nvSpPr>
            <p:spPr bwMode="auto">
              <a:xfrm>
                <a:off x="1295" y="3563"/>
                <a:ext cx="2" cy="19"/>
              </a:xfrm>
              <a:custGeom>
                <a:avLst/>
                <a:gdLst>
                  <a:gd name="T0" fmla="*/ 1 w 1"/>
                  <a:gd name="T1" fmla="*/ 0 h 9"/>
                  <a:gd name="T2" fmla="*/ 0 w 1"/>
                  <a:gd name="T3" fmla="*/ 5 h 9"/>
                  <a:gd name="T4" fmla="*/ 1 w 1"/>
                  <a:gd name="T5" fmla="*/ 9 h 9"/>
                  <a:gd name="T6" fmla="*/ 1 w 1"/>
                  <a:gd name="T7" fmla="*/ 6 h 9"/>
                  <a:gd name="T8" fmla="*/ 1 w 1"/>
                  <a:gd name="T9" fmla="*/ 5 h 9"/>
                  <a:gd name="T10" fmla="*/ 1 w 1"/>
                  <a:gd name="T11" fmla="*/ 5 h 9"/>
                  <a:gd name="T12" fmla="*/ 1 w 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1" y="0"/>
                    </a:moveTo>
                    <a:cubicBezTo>
                      <a:pt x="0" y="2"/>
                      <a:pt x="0" y="3"/>
                      <a:pt x="0" y="5"/>
                    </a:cubicBezTo>
                    <a:cubicBezTo>
                      <a:pt x="1" y="6"/>
                      <a:pt x="1" y="8"/>
                      <a:pt x="1" y="9"/>
                    </a:cubicBezTo>
                    <a:cubicBezTo>
                      <a:pt x="1" y="8"/>
                      <a:pt x="1" y="7"/>
                      <a:pt x="1" y="6"/>
                    </a:cubicBezTo>
                    <a:cubicBezTo>
                      <a:pt x="1" y="6"/>
                      <a:pt x="1" y="6"/>
                      <a:pt x="1" y="5"/>
                    </a:cubicBezTo>
                    <a:cubicBezTo>
                      <a:pt x="1" y="5"/>
                      <a:pt x="1" y="5"/>
                      <a:pt x="1" y="5"/>
                    </a:cubicBezTo>
                    <a:cubicBezTo>
                      <a:pt x="1" y="4"/>
                      <a:pt x="1" y="2"/>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1" name="Freeform 3575"/>
              <p:cNvSpPr>
                <a:spLocks/>
              </p:cNvSpPr>
              <p:nvPr/>
            </p:nvSpPr>
            <p:spPr bwMode="auto">
              <a:xfrm>
                <a:off x="1297" y="3559"/>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2" name="Freeform 3576"/>
              <p:cNvSpPr>
                <a:spLocks/>
              </p:cNvSpPr>
              <p:nvPr/>
            </p:nvSpPr>
            <p:spPr bwMode="auto">
              <a:xfrm>
                <a:off x="1289" y="3585"/>
                <a:ext cx="6" cy="80"/>
              </a:xfrm>
              <a:custGeom>
                <a:avLst/>
                <a:gdLst>
                  <a:gd name="T0" fmla="*/ 3 w 3"/>
                  <a:gd name="T1" fmla="*/ 0 h 38"/>
                  <a:gd name="T2" fmla="*/ 3 w 3"/>
                  <a:gd name="T3" fmla="*/ 12 h 38"/>
                  <a:gd name="T4" fmla="*/ 0 w 3"/>
                  <a:gd name="T5" fmla="*/ 38 h 38"/>
                  <a:gd name="T6" fmla="*/ 0 w 3"/>
                  <a:gd name="T7" fmla="*/ 38 h 38"/>
                  <a:gd name="T8" fmla="*/ 3 w 3"/>
                  <a:gd name="T9" fmla="*/ 20 h 38"/>
                  <a:gd name="T10" fmla="*/ 3 w 3"/>
                  <a:gd name="T11" fmla="*/ 14 h 38"/>
                  <a:gd name="T12" fmla="*/ 3 w 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 h="38">
                    <a:moveTo>
                      <a:pt x="3" y="0"/>
                    </a:moveTo>
                    <a:cubicBezTo>
                      <a:pt x="3" y="4"/>
                      <a:pt x="3" y="8"/>
                      <a:pt x="3" y="12"/>
                    </a:cubicBezTo>
                    <a:cubicBezTo>
                      <a:pt x="2" y="21"/>
                      <a:pt x="1" y="30"/>
                      <a:pt x="0" y="38"/>
                    </a:cubicBezTo>
                    <a:cubicBezTo>
                      <a:pt x="0" y="38"/>
                      <a:pt x="0" y="38"/>
                      <a:pt x="0" y="38"/>
                    </a:cubicBezTo>
                    <a:cubicBezTo>
                      <a:pt x="1" y="36"/>
                      <a:pt x="2" y="29"/>
                      <a:pt x="3" y="20"/>
                    </a:cubicBezTo>
                    <a:cubicBezTo>
                      <a:pt x="3" y="18"/>
                      <a:pt x="3" y="16"/>
                      <a:pt x="3" y="14"/>
                    </a:cubicBezTo>
                    <a:cubicBezTo>
                      <a:pt x="3" y="10"/>
                      <a:pt x="3" y="5"/>
                      <a:pt x="3"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3" name="Freeform 3577"/>
              <p:cNvSpPr>
                <a:spLocks noEditPoints="1"/>
              </p:cNvSpPr>
              <p:nvPr/>
            </p:nvSpPr>
            <p:spPr bwMode="auto">
              <a:xfrm>
                <a:off x="1269" y="3627"/>
                <a:ext cx="26" cy="232"/>
              </a:xfrm>
              <a:custGeom>
                <a:avLst/>
                <a:gdLst>
                  <a:gd name="T0" fmla="*/ 5 w 12"/>
                  <a:gd name="T1" fmla="*/ 109 h 109"/>
                  <a:gd name="T2" fmla="*/ 5 w 12"/>
                  <a:gd name="T3" fmla="*/ 109 h 109"/>
                  <a:gd name="T4" fmla="*/ 12 w 12"/>
                  <a:gd name="T5" fmla="*/ 0 h 109"/>
                  <a:gd name="T6" fmla="*/ 9 w 12"/>
                  <a:gd name="T7" fmla="*/ 18 h 109"/>
                  <a:gd name="T8" fmla="*/ 9 w 12"/>
                  <a:gd name="T9" fmla="*/ 18 h 109"/>
                  <a:gd name="T10" fmla="*/ 8 w 12"/>
                  <a:gd name="T11" fmla="*/ 27 h 109"/>
                  <a:gd name="T12" fmla="*/ 2 w 12"/>
                  <a:gd name="T13" fmla="*/ 70 h 109"/>
                  <a:gd name="T14" fmla="*/ 5 w 12"/>
                  <a:gd name="T15" fmla="*/ 109 h 109"/>
                  <a:gd name="T16" fmla="*/ 3 w 12"/>
                  <a:gd name="T17" fmla="*/ 89 h 109"/>
                  <a:gd name="T18" fmla="*/ 9 w 12"/>
                  <a:gd name="T19" fmla="*/ 30 h 109"/>
                  <a:gd name="T20" fmla="*/ 12 w 1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9">
                    <a:moveTo>
                      <a:pt x="5" y="109"/>
                    </a:moveTo>
                    <a:cubicBezTo>
                      <a:pt x="5" y="109"/>
                      <a:pt x="5" y="109"/>
                      <a:pt x="5" y="109"/>
                    </a:cubicBezTo>
                    <a:close/>
                    <a:moveTo>
                      <a:pt x="12" y="0"/>
                    </a:moveTo>
                    <a:cubicBezTo>
                      <a:pt x="11" y="9"/>
                      <a:pt x="10" y="16"/>
                      <a:pt x="9" y="18"/>
                    </a:cubicBezTo>
                    <a:cubicBezTo>
                      <a:pt x="9" y="18"/>
                      <a:pt x="9" y="18"/>
                      <a:pt x="9" y="18"/>
                    </a:cubicBezTo>
                    <a:cubicBezTo>
                      <a:pt x="9" y="21"/>
                      <a:pt x="9" y="24"/>
                      <a:pt x="8" y="27"/>
                    </a:cubicBezTo>
                    <a:cubicBezTo>
                      <a:pt x="6" y="41"/>
                      <a:pt x="3" y="55"/>
                      <a:pt x="2" y="70"/>
                    </a:cubicBezTo>
                    <a:cubicBezTo>
                      <a:pt x="0" y="84"/>
                      <a:pt x="3" y="96"/>
                      <a:pt x="5" y="109"/>
                    </a:cubicBezTo>
                    <a:cubicBezTo>
                      <a:pt x="4" y="102"/>
                      <a:pt x="3" y="95"/>
                      <a:pt x="3" y="89"/>
                    </a:cubicBezTo>
                    <a:cubicBezTo>
                      <a:pt x="2" y="68"/>
                      <a:pt x="6" y="50"/>
                      <a:pt x="9" y="30"/>
                    </a:cubicBezTo>
                    <a:cubicBezTo>
                      <a:pt x="10" y="20"/>
                      <a:pt x="11" y="10"/>
                      <a:pt x="12"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4" name="Freeform 3578"/>
              <p:cNvSpPr>
                <a:spLocks/>
              </p:cNvSpPr>
              <p:nvPr/>
            </p:nvSpPr>
            <p:spPr bwMode="auto">
              <a:xfrm>
                <a:off x="1261" y="3755"/>
                <a:ext cx="2" cy="10"/>
              </a:xfrm>
              <a:custGeom>
                <a:avLst/>
                <a:gdLst>
                  <a:gd name="T0" fmla="*/ 0 w 1"/>
                  <a:gd name="T1" fmla="*/ 0 h 5"/>
                  <a:gd name="T2" fmla="*/ 0 w 1"/>
                  <a:gd name="T3" fmla="*/ 4 h 5"/>
                  <a:gd name="T4" fmla="*/ 1 w 1"/>
                  <a:gd name="T5" fmla="*/ 5 h 5"/>
                  <a:gd name="T6" fmla="*/ 1 w 1"/>
                  <a:gd name="T7" fmla="*/ 2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3"/>
                      <a:pt x="0" y="4"/>
                    </a:cubicBezTo>
                    <a:cubicBezTo>
                      <a:pt x="0" y="4"/>
                      <a:pt x="0" y="5"/>
                      <a:pt x="1" y="5"/>
                    </a:cubicBezTo>
                    <a:cubicBezTo>
                      <a:pt x="1" y="4"/>
                      <a:pt x="1" y="3"/>
                      <a:pt x="1" y="2"/>
                    </a:cubicBezTo>
                    <a:cubicBezTo>
                      <a:pt x="1"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5" name="Freeform 3579"/>
              <p:cNvSpPr>
                <a:spLocks/>
              </p:cNvSpPr>
              <p:nvPr/>
            </p:nvSpPr>
            <p:spPr bwMode="auto">
              <a:xfrm>
                <a:off x="1261" y="3599"/>
                <a:ext cx="19" cy="160"/>
              </a:xfrm>
              <a:custGeom>
                <a:avLst/>
                <a:gdLst>
                  <a:gd name="T0" fmla="*/ 9 w 9"/>
                  <a:gd name="T1" fmla="*/ 0 h 75"/>
                  <a:gd name="T2" fmla="*/ 8 w 9"/>
                  <a:gd name="T3" fmla="*/ 17 h 75"/>
                  <a:gd name="T4" fmla="*/ 5 w 9"/>
                  <a:gd name="T5" fmla="*/ 42 h 75"/>
                  <a:gd name="T6" fmla="*/ 1 w 9"/>
                  <a:gd name="T7" fmla="*/ 64 h 75"/>
                  <a:gd name="T8" fmla="*/ 0 w 9"/>
                  <a:gd name="T9" fmla="*/ 73 h 75"/>
                  <a:gd name="T10" fmla="*/ 1 w 9"/>
                  <a:gd name="T11" fmla="*/ 75 h 75"/>
                  <a:gd name="T12" fmla="*/ 6 w 9"/>
                  <a:gd name="T13" fmla="*/ 45 h 75"/>
                  <a:gd name="T14" fmla="*/ 9 w 9"/>
                  <a:gd name="T15" fmla="*/ 12 h 75"/>
                  <a:gd name="T16" fmla="*/ 9 w 9"/>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5">
                    <a:moveTo>
                      <a:pt x="9" y="0"/>
                    </a:moveTo>
                    <a:cubicBezTo>
                      <a:pt x="9" y="6"/>
                      <a:pt x="9" y="11"/>
                      <a:pt x="8" y="17"/>
                    </a:cubicBezTo>
                    <a:cubicBezTo>
                      <a:pt x="8" y="26"/>
                      <a:pt x="7" y="34"/>
                      <a:pt x="5" y="42"/>
                    </a:cubicBezTo>
                    <a:cubicBezTo>
                      <a:pt x="4" y="50"/>
                      <a:pt x="2" y="57"/>
                      <a:pt x="1" y="64"/>
                    </a:cubicBezTo>
                    <a:cubicBezTo>
                      <a:pt x="1" y="67"/>
                      <a:pt x="0" y="70"/>
                      <a:pt x="0" y="73"/>
                    </a:cubicBezTo>
                    <a:cubicBezTo>
                      <a:pt x="0" y="74"/>
                      <a:pt x="1" y="75"/>
                      <a:pt x="1" y="75"/>
                    </a:cubicBezTo>
                    <a:cubicBezTo>
                      <a:pt x="1" y="63"/>
                      <a:pt x="3" y="58"/>
                      <a:pt x="6" y="45"/>
                    </a:cubicBezTo>
                    <a:cubicBezTo>
                      <a:pt x="7" y="34"/>
                      <a:pt x="9" y="23"/>
                      <a:pt x="9" y="12"/>
                    </a:cubicBezTo>
                    <a:cubicBezTo>
                      <a:pt x="9" y="8"/>
                      <a:pt x="9" y="4"/>
                      <a:pt x="9"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6" name="Freeform 3580"/>
              <p:cNvSpPr>
                <a:spLocks/>
              </p:cNvSpPr>
              <p:nvPr/>
            </p:nvSpPr>
            <p:spPr bwMode="auto">
              <a:xfrm>
                <a:off x="1261" y="3774"/>
                <a:ext cx="2" cy="6"/>
              </a:xfrm>
              <a:custGeom>
                <a:avLst/>
                <a:gdLst>
                  <a:gd name="T0" fmla="*/ 0 w 1"/>
                  <a:gd name="T1" fmla="*/ 0 h 3"/>
                  <a:gd name="T2" fmla="*/ 1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1" y="2"/>
                      <a:pt x="1" y="3"/>
                    </a:cubicBezTo>
                    <a:cubicBezTo>
                      <a:pt x="1" y="2"/>
                      <a:pt x="1" y="1"/>
                      <a:pt x="1" y="0"/>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7" name="Freeform 3581"/>
              <p:cNvSpPr>
                <a:spLocks/>
              </p:cNvSpPr>
              <p:nvPr/>
            </p:nvSpPr>
            <p:spPr bwMode="auto">
              <a:xfrm>
                <a:off x="1261" y="3763"/>
                <a:ext cx="2" cy="11"/>
              </a:xfrm>
              <a:custGeom>
                <a:avLst/>
                <a:gdLst>
                  <a:gd name="T0" fmla="*/ 0 w 1"/>
                  <a:gd name="T1" fmla="*/ 0 h 5"/>
                  <a:gd name="T2" fmla="*/ 0 w 1"/>
                  <a:gd name="T3" fmla="*/ 5 h 5"/>
                  <a:gd name="T4" fmla="*/ 1 w 1"/>
                  <a:gd name="T5" fmla="*/ 5 h 5"/>
                  <a:gd name="T6" fmla="*/ 1 w 1"/>
                  <a:gd name="T7" fmla="*/ 1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3"/>
                      <a:pt x="0" y="5"/>
                    </a:cubicBezTo>
                    <a:cubicBezTo>
                      <a:pt x="1" y="5"/>
                      <a:pt x="1" y="5"/>
                      <a:pt x="1" y="5"/>
                    </a:cubicBezTo>
                    <a:cubicBezTo>
                      <a:pt x="1" y="4"/>
                      <a:pt x="1" y="3"/>
                      <a:pt x="1" y="1"/>
                    </a:cubicBezTo>
                    <a:cubicBezTo>
                      <a:pt x="0" y="1"/>
                      <a:pt x="0" y="0"/>
                      <a:pt x="0" y="0"/>
                    </a:cubicBezTo>
                    <a:close/>
                  </a:path>
                </a:pathLst>
              </a:custGeom>
              <a:solidFill>
                <a:srgbClr val="A8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8" name="Freeform 3582"/>
              <p:cNvSpPr>
                <a:spLocks/>
              </p:cNvSpPr>
              <p:nvPr/>
            </p:nvSpPr>
            <p:spPr bwMode="auto">
              <a:xfrm>
                <a:off x="1259" y="3731"/>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9" name="Freeform 3583"/>
              <p:cNvSpPr>
                <a:spLocks/>
              </p:cNvSpPr>
              <p:nvPr/>
            </p:nvSpPr>
            <p:spPr bwMode="auto">
              <a:xfrm>
                <a:off x="1257" y="3627"/>
                <a:ext cx="14" cy="104"/>
              </a:xfrm>
              <a:custGeom>
                <a:avLst/>
                <a:gdLst>
                  <a:gd name="T0" fmla="*/ 6 w 7"/>
                  <a:gd name="T1" fmla="*/ 0 h 49"/>
                  <a:gd name="T2" fmla="*/ 6 w 7"/>
                  <a:gd name="T3" fmla="*/ 10 h 49"/>
                  <a:gd name="T4" fmla="*/ 4 w 7"/>
                  <a:gd name="T5" fmla="*/ 24 h 49"/>
                  <a:gd name="T6" fmla="*/ 1 w 7"/>
                  <a:gd name="T7" fmla="*/ 37 h 49"/>
                  <a:gd name="T8" fmla="*/ 1 w 7"/>
                  <a:gd name="T9" fmla="*/ 49 h 49"/>
                  <a:gd name="T10" fmla="*/ 1 w 7"/>
                  <a:gd name="T11" fmla="*/ 49 h 49"/>
                  <a:gd name="T12" fmla="*/ 4 w 7"/>
                  <a:gd name="T13" fmla="*/ 26 h 49"/>
                  <a:gd name="T14" fmla="*/ 7 w 7"/>
                  <a:gd name="T15" fmla="*/ 8 h 49"/>
                  <a:gd name="T16" fmla="*/ 6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6" y="0"/>
                    </a:moveTo>
                    <a:cubicBezTo>
                      <a:pt x="6" y="4"/>
                      <a:pt x="6" y="6"/>
                      <a:pt x="6" y="10"/>
                    </a:cubicBezTo>
                    <a:cubicBezTo>
                      <a:pt x="6" y="15"/>
                      <a:pt x="5" y="20"/>
                      <a:pt x="4" y="24"/>
                    </a:cubicBezTo>
                    <a:cubicBezTo>
                      <a:pt x="3" y="29"/>
                      <a:pt x="2" y="33"/>
                      <a:pt x="1" y="37"/>
                    </a:cubicBezTo>
                    <a:cubicBezTo>
                      <a:pt x="0" y="41"/>
                      <a:pt x="0" y="45"/>
                      <a:pt x="1" y="49"/>
                    </a:cubicBezTo>
                    <a:cubicBezTo>
                      <a:pt x="1" y="49"/>
                      <a:pt x="1" y="49"/>
                      <a:pt x="1" y="49"/>
                    </a:cubicBezTo>
                    <a:cubicBezTo>
                      <a:pt x="0" y="38"/>
                      <a:pt x="2" y="36"/>
                      <a:pt x="4" y="26"/>
                    </a:cubicBezTo>
                    <a:cubicBezTo>
                      <a:pt x="6" y="20"/>
                      <a:pt x="6" y="14"/>
                      <a:pt x="7" y="8"/>
                    </a:cubicBezTo>
                    <a:cubicBezTo>
                      <a:pt x="7" y="5"/>
                      <a:pt x="6" y="3"/>
                      <a:pt x="6"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0" name="Freeform 3584"/>
              <p:cNvSpPr>
                <a:spLocks/>
              </p:cNvSpPr>
              <p:nvPr/>
            </p:nvSpPr>
            <p:spPr bwMode="auto">
              <a:xfrm>
                <a:off x="1254" y="3651"/>
                <a:ext cx="9" cy="42"/>
              </a:xfrm>
              <a:custGeom>
                <a:avLst/>
                <a:gdLst>
                  <a:gd name="T0" fmla="*/ 4 w 4"/>
                  <a:gd name="T1" fmla="*/ 0 h 20"/>
                  <a:gd name="T2" fmla="*/ 4 w 4"/>
                  <a:gd name="T3" fmla="*/ 4 h 20"/>
                  <a:gd name="T4" fmla="*/ 3 w 4"/>
                  <a:gd name="T5" fmla="*/ 10 h 20"/>
                  <a:gd name="T6" fmla="*/ 1 w 4"/>
                  <a:gd name="T7" fmla="*/ 15 h 20"/>
                  <a:gd name="T8" fmla="*/ 1 w 4"/>
                  <a:gd name="T9" fmla="*/ 20 h 20"/>
                  <a:gd name="T10" fmla="*/ 3 w 4"/>
                  <a:gd name="T11" fmla="*/ 11 h 20"/>
                  <a:gd name="T12" fmla="*/ 4 w 4"/>
                  <a:gd name="T13" fmla="*/ 3 h 20"/>
                  <a:gd name="T14" fmla="*/ 4 w 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0">
                    <a:moveTo>
                      <a:pt x="4" y="0"/>
                    </a:moveTo>
                    <a:cubicBezTo>
                      <a:pt x="4" y="2"/>
                      <a:pt x="4" y="3"/>
                      <a:pt x="4" y="4"/>
                    </a:cubicBezTo>
                    <a:cubicBezTo>
                      <a:pt x="3" y="6"/>
                      <a:pt x="3" y="8"/>
                      <a:pt x="3" y="10"/>
                    </a:cubicBezTo>
                    <a:cubicBezTo>
                      <a:pt x="2" y="12"/>
                      <a:pt x="1" y="14"/>
                      <a:pt x="1" y="15"/>
                    </a:cubicBezTo>
                    <a:cubicBezTo>
                      <a:pt x="0" y="17"/>
                      <a:pt x="0" y="19"/>
                      <a:pt x="1" y="20"/>
                    </a:cubicBezTo>
                    <a:cubicBezTo>
                      <a:pt x="0" y="16"/>
                      <a:pt x="2" y="15"/>
                      <a:pt x="3" y="11"/>
                    </a:cubicBezTo>
                    <a:cubicBezTo>
                      <a:pt x="3" y="8"/>
                      <a:pt x="4" y="6"/>
                      <a:pt x="4" y="3"/>
                    </a:cubicBezTo>
                    <a:cubicBezTo>
                      <a:pt x="4" y="2"/>
                      <a:pt x="4" y="1"/>
                      <a:pt x="4"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1" name="Freeform 3585"/>
              <p:cNvSpPr>
                <a:spLocks noEditPoints="1"/>
              </p:cNvSpPr>
              <p:nvPr/>
            </p:nvSpPr>
            <p:spPr bwMode="auto">
              <a:xfrm>
                <a:off x="1295" y="3640"/>
                <a:ext cx="25" cy="223"/>
              </a:xfrm>
              <a:custGeom>
                <a:avLst/>
                <a:gdLst>
                  <a:gd name="T0" fmla="*/ 2 w 12"/>
                  <a:gd name="T1" fmla="*/ 95 h 105"/>
                  <a:gd name="T2" fmla="*/ 2 w 12"/>
                  <a:gd name="T3" fmla="*/ 95 h 105"/>
                  <a:gd name="T4" fmla="*/ 0 w 12"/>
                  <a:gd name="T5" fmla="*/ 105 h 105"/>
                  <a:gd name="T6" fmla="*/ 2 w 12"/>
                  <a:gd name="T7" fmla="*/ 95 h 105"/>
                  <a:gd name="T8" fmla="*/ 7 w 12"/>
                  <a:gd name="T9" fmla="*/ 61 h 105"/>
                  <a:gd name="T10" fmla="*/ 4 w 12"/>
                  <a:gd name="T11" fmla="*/ 83 h 105"/>
                  <a:gd name="T12" fmla="*/ 4 w 12"/>
                  <a:gd name="T13" fmla="*/ 88 h 105"/>
                  <a:gd name="T14" fmla="*/ 6 w 12"/>
                  <a:gd name="T15" fmla="*/ 71 h 105"/>
                  <a:gd name="T16" fmla="*/ 7 w 12"/>
                  <a:gd name="T17" fmla="*/ 61 h 105"/>
                  <a:gd name="T18" fmla="*/ 10 w 12"/>
                  <a:gd name="T19" fmla="*/ 0 h 105"/>
                  <a:gd name="T20" fmla="*/ 10 w 12"/>
                  <a:gd name="T21" fmla="*/ 13 h 105"/>
                  <a:gd name="T22" fmla="*/ 10 w 12"/>
                  <a:gd name="T23" fmla="*/ 43 h 105"/>
                  <a:gd name="T24" fmla="*/ 11 w 12"/>
                  <a:gd name="T25" fmla="*/ 1 h 105"/>
                  <a:gd name="T26" fmla="*/ 10 w 12"/>
                  <a:gd name="T2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5">
                    <a:moveTo>
                      <a:pt x="2" y="95"/>
                    </a:moveTo>
                    <a:cubicBezTo>
                      <a:pt x="2" y="95"/>
                      <a:pt x="2" y="95"/>
                      <a:pt x="2" y="95"/>
                    </a:cubicBezTo>
                    <a:cubicBezTo>
                      <a:pt x="1" y="102"/>
                      <a:pt x="0" y="105"/>
                      <a:pt x="0" y="105"/>
                    </a:cubicBezTo>
                    <a:cubicBezTo>
                      <a:pt x="1" y="102"/>
                      <a:pt x="1" y="98"/>
                      <a:pt x="2" y="95"/>
                    </a:cubicBezTo>
                    <a:close/>
                    <a:moveTo>
                      <a:pt x="7" y="61"/>
                    </a:moveTo>
                    <a:cubicBezTo>
                      <a:pt x="6" y="69"/>
                      <a:pt x="5" y="77"/>
                      <a:pt x="4" y="83"/>
                    </a:cubicBezTo>
                    <a:cubicBezTo>
                      <a:pt x="4" y="85"/>
                      <a:pt x="4" y="87"/>
                      <a:pt x="4" y="88"/>
                    </a:cubicBezTo>
                    <a:cubicBezTo>
                      <a:pt x="5" y="82"/>
                      <a:pt x="6" y="77"/>
                      <a:pt x="6" y="71"/>
                    </a:cubicBezTo>
                    <a:cubicBezTo>
                      <a:pt x="7" y="68"/>
                      <a:pt x="7" y="64"/>
                      <a:pt x="7" y="61"/>
                    </a:cubicBezTo>
                    <a:close/>
                    <a:moveTo>
                      <a:pt x="10" y="0"/>
                    </a:moveTo>
                    <a:cubicBezTo>
                      <a:pt x="11" y="4"/>
                      <a:pt x="10" y="8"/>
                      <a:pt x="10" y="13"/>
                    </a:cubicBezTo>
                    <a:cubicBezTo>
                      <a:pt x="10" y="21"/>
                      <a:pt x="10" y="32"/>
                      <a:pt x="10" y="43"/>
                    </a:cubicBezTo>
                    <a:cubicBezTo>
                      <a:pt x="12" y="22"/>
                      <a:pt x="11" y="8"/>
                      <a:pt x="11" y="1"/>
                    </a:cubicBezTo>
                    <a:cubicBezTo>
                      <a:pt x="11" y="1"/>
                      <a:pt x="11" y="0"/>
                      <a:pt x="1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2" name="Freeform 3586"/>
              <p:cNvSpPr>
                <a:spLocks/>
              </p:cNvSpPr>
              <p:nvPr/>
            </p:nvSpPr>
            <p:spPr bwMode="auto">
              <a:xfrm>
                <a:off x="1308" y="3668"/>
                <a:ext cx="8" cy="123"/>
              </a:xfrm>
              <a:custGeom>
                <a:avLst/>
                <a:gdLst>
                  <a:gd name="T0" fmla="*/ 4 w 4"/>
                  <a:gd name="T1" fmla="*/ 0 h 58"/>
                  <a:gd name="T2" fmla="*/ 1 w 4"/>
                  <a:gd name="T3" fmla="*/ 48 h 58"/>
                  <a:gd name="T4" fmla="*/ 0 w 4"/>
                  <a:gd name="T5" fmla="*/ 58 h 58"/>
                  <a:gd name="T6" fmla="*/ 4 w 4"/>
                  <a:gd name="T7" fmla="*/ 30 h 58"/>
                  <a:gd name="T8" fmla="*/ 4 w 4"/>
                  <a:gd name="T9" fmla="*/ 0 h 58"/>
                </a:gdLst>
                <a:ahLst/>
                <a:cxnLst>
                  <a:cxn ang="0">
                    <a:pos x="T0" y="T1"/>
                  </a:cxn>
                  <a:cxn ang="0">
                    <a:pos x="T2" y="T3"/>
                  </a:cxn>
                  <a:cxn ang="0">
                    <a:pos x="T4" y="T5"/>
                  </a:cxn>
                  <a:cxn ang="0">
                    <a:pos x="T6" y="T7"/>
                  </a:cxn>
                  <a:cxn ang="0">
                    <a:pos x="T8" y="T9"/>
                  </a:cxn>
                </a:cxnLst>
                <a:rect l="0" t="0" r="r" b="b"/>
                <a:pathLst>
                  <a:path w="4" h="58">
                    <a:moveTo>
                      <a:pt x="4" y="0"/>
                    </a:moveTo>
                    <a:cubicBezTo>
                      <a:pt x="4" y="17"/>
                      <a:pt x="3" y="34"/>
                      <a:pt x="1" y="48"/>
                    </a:cubicBezTo>
                    <a:cubicBezTo>
                      <a:pt x="1" y="51"/>
                      <a:pt x="1" y="55"/>
                      <a:pt x="0" y="58"/>
                    </a:cubicBezTo>
                    <a:cubicBezTo>
                      <a:pt x="2" y="48"/>
                      <a:pt x="3" y="38"/>
                      <a:pt x="4" y="30"/>
                    </a:cubicBezTo>
                    <a:cubicBezTo>
                      <a:pt x="4" y="19"/>
                      <a:pt x="4" y="8"/>
                      <a:pt x="4" y="0"/>
                    </a:cubicBezTo>
                    <a:close/>
                  </a:path>
                </a:pathLst>
              </a:custGeom>
              <a:solidFill>
                <a:srgbClr val="A04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3" name="Freeform 3587"/>
              <p:cNvSpPr>
                <a:spLocks/>
              </p:cNvSpPr>
              <p:nvPr/>
            </p:nvSpPr>
            <p:spPr bwMode="auto">
              <a:xfrm>
                <a:off x="1299" y="3816"/>
                <a:ext cx="4" cy="26"/>
              </a:xfrm>
              <a:custGeom>
                <a:avLst/>
                <a:gdLst>
                  <a:gd name="T0" fmla="*/ 2 w 2"/>
                  <a:gd name="T1" fmla="*/ 0 h 12"/>
                  <a:gd name="T2" fmla="*/ 0 w 2"/>
                  <a:gd name="T3" fmla="*/ 12 h 12"/>
                  <a:gd name="T4" fmla="*/ 0 w 2"/>
                  <a:gd name="T5" fmla="*/ 12 h 12"/>
                  <a:gd name="T6" fmla="*/ 2 w 2"/>
                  <a:gd name="T7" fmla="*/ 5 h 12"/>
                  <a:gd name="T8" fmla="*/ 2 w 2"/>
                  <a:gd name="T9" fmla="*/ 0 h 12"/>
                </a:gdLst>
                <a:ahLst/>
                <a:cxnLst>
                  <a:cxn ang="0">
                    <a:pos x="T0" y="T1"/>
                  </a:cxn>
                  <a:cxn ang="0">
                    <a:pos x="T2" y="T3"/>
                  </a:cxn>
                  <a:cxn ang="0">
                    <a:pos x="T4" y="T5"/>
                  </a:cxn>
                  <a:cxn ang="0">
                    <a:pos x="T6" y="T7"/>
                  </a:cxn>
                  <a:cxn ang="0">
                    <a:pos x="T8" y="T9"/>
                  </a:cxn>
                </a:cxnLst>
                <a:rect l="0" t="0" r="r" b="b"/>
                <a:pathLst>
                  <a:path w="2" h="12">
                    <a:moveTo>
                      <a:pt x="2" y="0"/>
                    </a:moveTo>
                    <a:cubicBezTo>
                      <a:pt x="1" y="5"/>
                      <a:pt x="0" y="9"/>
                      <a:pt x="0" y="12"/>
                    </a:cubicBezTo>
                    <a:cubicBezTo>
                      <a:pt x="0" y="12"/>
                      <a:pt x="0" y="12"/>
                      <a:pt x="0" y="12"/>
                    </a:cubicBezTo>
                    <a:cubicBezTo>
                      <a:pt x="1" y="10"/>
                      <a:pt x="1" y="7"/>
                      <a:pt x="2" y="5"/>
                    </a:cubicBezTo>
                    <a:cubicBezTo>
                      <a:pt x="2" y="4"/>
                      <a:pt x="2" y="2"/>
                      <a:pt x="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4" name="Freeform 3588"/>
              <p:cNvSpPr>
                <a:spLocks/>
              </p:cNvSpPr>
              <p:nvPr/>
            </p:nvSpPr>
            <p:spPr bwMode="auto">
              <a:xfrm>
                <a:off x="1316" y="3636"/>
                <a:ext cx="2" cy="6"/>
              </a:xfrm>
              <a:custGeom>
                <a:avLst/>
                <a:gdLst>
                  <a:gd name="T0" fmla="*/ 0 w 1"/>
                  <a:gd name="T1" fmla="*/ 0 h 3"/>
                  <a:gd name="T2" fmla="*/ 0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1"/>
                      <a:pt x="0" y="2"/>
                    </a:cubicBezTo>
                    <a:cubicBezTo>
                      <a:pt x="1" y="2"/>
                      <a:pt x="1" y="3"/>
                      <a:pt x="1" y="3"/>
                    </a:cubicBezTo>
                    <a:cubicBezTo>
                      <a:pt x="1" y="1"/>
                      <a:pt x="0" y="0"/>
                      <a:pt x="0" y="0"/>
                    </a:cubicBezTo>
                    <a:close/>
                  </a:path>
                </a:pathLst>
              </a:custGeom>
              <a:solidFill>
                <a:srgbClr val="B56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5" name="Freeform 3589"/>
              <p:cNvSpPr>
                <a:spLocks noEditPoints="1"/>
              </p:cNvSpPr>
              <p:nvPr/>
            </p:nvSpPr>
            <p:spPr bwMode="auto">
              <a:xfrm>
                <a:off x="1291" y="3619"/>
                <a:ext cx="27" cy="233"/>
              </a:xfrm>
              <a:custGeom>
                <a:avLst/>
                <a:gdLst>
                  <a:gd name="T0" fmla="*/ 2 w 13"/>
                  <a:gd name="T1" fmla="*/ 101 h 110"/>
                  <a:gd name="T2" fmla="*/ 0 w 13"/>
                  <a:gd name="T3" fmla="*/ 110 h 110"/>
                  <a:gd name="T4" fmla="*/ 2 w 13"/>
                  <a:gd name="T5" fmla="*/ 102 h 110"/>
                  <a:gd name="T6" fmla="*/ 2 w 13"/>
                  <a:gd name="T7" fmla="*/ 101 h 110"/>
                  <a:gd name="T8" fmla="*/ 10 w 13"/>
                  <a:gd name="T9" fmla="*/ 0 h 110"/>
                  <a:gd name="T10" fmla="*/ 8 w 13"/>
                  <a:gd name="T11" fmla="*/ 51 h 110"/>
                  <a:gd name="T12" fmla="*/ 8 w 13"/>
                  <a:gd name="T13" fmla="*/ 66 h 110"/>
                  <a:gd name="T14" fmla="*/ 10 w 13"/>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0">
                    <a:moveTo>
                      <a:pt x="2" y="101"/>
                    </a:moveTo>
                    <a:cubicBezTo>
                      <a:pt x="0" y="107"/>
                      <a:pt x="0" y="110"/>
                      <a:pt x="0" y="110"/>
                    </a:cubicBezTo>
                    <a:cubicBezTo>
                      <a:pt x="0" y="107"/>
                      <a:pt x="1" y="104"/>
                      <a:pt x="2" y="102"/>
                    </a:cubicBezTo>
                    <a:lnTo>
                      <a:pt x="2" y="101"/>
                    </a:lnTo>
                    <a:close/>
                    <a:moveTo>
                      <a:pt x="10" y="0"/>
                    </a:moveTo>
                    <a:cubicBezTo>
                      <a:pt x="10" y="18"/>
                      <a:pt x="9" y="36"/>
                      <a:pt x="8" y="51"/>
                    </a:cubicBezTo>
                    <a:cubicBezTo>
                      <a:pt x="8" y="56"/>
                      <a:pt x="8" y="61"/>
                      <a:pt x="8" y="66"/>
                    </a:cubicBezTo>
                    <a:cubicBezTo>
                      <a:pt x="13" y="25"/>
                      <a:pt x="10" y="0"/>
                      <a:pt x="1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6" name="Freeform 3590"/>
              <p:cNvSpPr>
                <a:spLocks/>
              </p:cNvSpPr>
              <p:nvPr/>
            </p:nvSpPr>
            <p:spPr bwMode="auto">
              <a:xfrm>
                <a:off x="1295" y="3727"/>
                <a:ext cx="13" cy="108"/>
              </a:xfrm>
              <a:custGeom>
                <a:avLst/>
                <a:gdLst>
                  <a:gd name="T0" fmla="*/ 6 w 6"/>
                  <a:gd name="T1" fmla="*/ 0 h 51"/>
                  <a:gd name="T2" fmla="*/ 0 w 6"/>
                  <a:gd name="T3" fmla="*/ 50 h 51"/>
                  <a:gd name="T4" fmla="*/ 0 w 6"/>
                  <a:gd name="T5" fmla="*/ 51 h 51"/>
                  <a:gd name="T6" fmla="*/ 6 w 6"/>
                  <a:gd name="T7" fmla="*/ 15 h 51"/>
                  <a:gd name="T8" fmla="*/ 6 w 6"/>
                  <a:gd name="T9" fmla="*/ 0 h 51"/>
                </a:gdLst>
                <a:ahLst/>
                <a:cxnLst>
                  <a:cxn ang="0">
                    <a:pos x="T0" y="T1"/>
                  </a:cxn>
                  <a:cxn ang="0">
                    <a:pos x="T2" y="T3"/>
                  </a:cxn>
                  <a:cxn ang="0">
                    <a:pos x="T4" y="T5"/>
                  </a:cxn>
                  <a:cxn ang="0">
                    <a:pos x="T6" y="T7"/>
                  </a:cxn>
                  <a:cxn ang="0">
                    <a:pos x="T8" y="T9"/>
                  </a:cxn>
                </a:cxnLst>
                <a:rect l="0" t="0" r="r" b="b"/>
                <a:pathLst>
                  <a:path w="6" h="51">
                    <a:moveTo>
                      <a:pt x="6" y="0"/>
                    </a:moveTo>
                    <a:cubicBezTo>
                      <a:pt x="4" y="22"/>
                      <a:pt x="1" y="40"/>
                      <a:pt x="0" y="50"/>
                    </a:cubicBezTo>
                    <a:cubicBezTo>
                      <a:pt x="0" y="51"/>
                      <a:pt x="0" y="51"/>
                      <a:pt x="0" y="51"/>
                    </a:cubicBezTo>
                    <a:cubicBezTo>
                      <a:pt x="2" y="38"/>
                      <a:pt x="4" y="26"/>
                      <a:pt x="6" y="15"/>
                    </a:cubicBezTo>
                    <a:cubicBezTo>
                      <a:pt x="6" y="10"/>
                      <a:pt x="6" y="5"/>
                      <a:pt x="6"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7" name="Freeform 3591"/>
              <p:cNvSpPr>
                <a:spLocks noEditPoints="1"/>
              </p:cNvSpPr>
              <p:nvPr/>
            </p:nvSpPr>
            <p:spPr bwMode="auto">
              <a:xfrm>
                <a:off x="1297" y="3648"/>
                <a:ext cx="28" cy="217"/>
              </a:xfrm>
              <a:custGeom>
                <a:avLst/>
                <a:gdLst>
                  <a:gd name="T0" fmla="*/ 5 w 13"/>
                  <a:gd name="T1" fmla="*/ 76 h 102"/>
                  <a:gd name="T2" fmla="*/ 0 w 13"/>
                  <a:gd name="T3" fmla="*/ 102 h 102"/>
                  <a:gd name="T4" fmla="*/ 4 w 13"/>
                  <a:gd name="T5" fmla="*/ 81 h 102"/>
                  <a:gd name="T6" fmla="*/ 5 w 13"/>
                  <a:gd name="T7" fmla="*/ 76 h 102"/>
                  <a:gd name="T8" fmla="*/ 11 w 13"/>
                  <a:gd name="T9" fmla="*/ 0 h 102"/>
                  <a:gd name="T10" fmla="*/ 11 w 13"/>
                  <a:gd name="T11" fmla="*/ 4 h 102"/>
                  <a:gd name="T12" fmla="*/ 11 w 13"/>
                  <a:gd name="T13" fmla="*/ 8 h 102"/>
                  <a:gd name="T14" fmla="*/ 11 w 13"/>
                  <a:gd name="T15" fmla="*/ 5 h 102"/>
                  <a:gd name="T16" fmla="*/ 8 w 13"/>
                  <a:gd name="T17" fmla="*/ 50 h 102"/>
                  <a:gd name="T18" fmla="*/ 7 w 13"/>
                  <a:gd name="T19" fmla="*/ 64 h 102"/>
                  <a:gd name="T20" fmla="*/ 11 w 13"/>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2">
                    <a:moveTo>
                      <a:pt x="5" y="76"/>
                    </a:moveTo>
                    <a:cubicBezTo>
                      <a:pt x="2" y="92"/>
                      <a:pt x="0" y="102"/>
                      <a:pt x="0" y="102"/>
                    </a:cubicBezTo>
                    <a:cubicBezTo>
                      <a:pt x="2" y="94"/>
                      <a:pt x="3" y="87"/>
                      <a:pt x="4" y="81"/>
                    </a:cubicBezTo>
                    <a:cubicBezTo>
                      <a:pt x="4" y="79"/>
                      <a:pt x="5" y="78"/>
                      <a:pt x="5" y="76"/>
                    </a:cubicBezTo>
                    <a:close/>
                    <a:moveTo>
                      <a:pt x="11" y="0"/>
                    </a:moveTo>
                    <a:cubicBezTo>
                      <a:pt x="11" y="2"/>
                      <a:pt x="11" y="3"/>
                      <a:pt x="11" y="4"/>
                    </a:cubicBezTo>
                    <a:cubicBezTo>
                      <a:pt x="11" y="5"/>
                      <a:pt x="11" y="6"/>
                      <a:pt x="11" y="8"/>
                    </a:cubicBezTo>
                    <a:cubicBezTo>
                      <a:pt x="11" y="7"/>
                      <a:pt x="11" y="6"/>
                      <a:pt x="11" y="5"/>
                    </a:cubicBezTo>
                    <a:cubicBezTo>
                      <a:pt x="11" y="21"/>
                      <a:pt x="10" y="36"/>
                      <a:pt x="8" y="50"/>
                    </a:cubicBezTo>
                    <a:cubicBezTo>
                      <a:pt x="8" y="55"/>
                      <a:pt x="8" y="59"/>
                      <a:pt x="7" y="64"/>
                    </a:cubicBezTo>
                    <a:cubicBezTo>
                      <a:pt x="13" y="24"/>
                      <a:pt x="11" y="0"/>
                      <a:pt x="11"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8" name="Freeform 3592"/>
              <p:cNvSpPr>
                <a:spLocks/>
              </p:cNvSpPr>
              <p:nvPr/>
            </p:nvSpPr>
            <p:spPr bwMode="auto">
              <a:xfrm>
                <a:off x="1306" y="3755"/>
                <a:ext cx="8" cy="66"/>
              </a:xfrm>
              <a:custGeom>
                <a:avLst/>
                <a:gdLst>
                  <a:gd name="T0" fmla="*/ 4 w 4"/>
                  <a:gd name="T1" fmla="*/ 0 h 31"/>
                  <a:gd name="T2" fmla="*/ 1 w 4"/>
                  <a:gd name="T3" fmla="*/ 26 h 31"/>
                  <a:gd name="T4" fmla="*/ 0 w 4"/>
                  <a:gd name="T5" fmla="*/ 31 h 31"/>
                  <a:gd name="T6" fmla="*/ 3 w 4"/>
                  <a:gd name="T7" fmla="*/ 14 h 31"/>
                  <a:gd name="T8" fmla="*/ 4 w 4"/>
                  <a:gd name="T9" fmla="*/ 0 h 31"/>
                </a:gdLst>
                <a:ahLst/>
                <a:cxnLst>
                  <a:cxn ang="0">
                    <a:pos x="T0" y="T1"/>
                  </a:cxn>
                  <a:cxn ang="0">
                    <a:pos x="T2" y="T3"/>
                  </a:cxn>
                  <a:cxn ang="0">
                    <a:pos x="T4" y="T5"/>
                  </a:cxn>
                  <a:cxn ang="0">
                    <a:pos x="T6" y="T7"/>
                  </a:cxn>
                  <a:cxn ang="0">
                    <a:pos x="T8" y="T9"/>
                  </a:cxn>
                </a:cxnLst>
                <a:rect l="0" t="0" r="r" b="b"/>
                <a:pathLst>
                  <a:path w="4" h="31">
                    <a:moveTo>
                      <a:pt x="4" y="0"/>
                    </a:moveTo>
                    <a:cubicBezTo>
                      <a:pt x="3" y="10"/>
                      <a:pt x="2" y="18"/>
                      <a:pt x="1" y="26"/>
                    </a:cubicBezTo>
                    <a:cubicBezTo>
                      <a:pt x="1" y="28"/>
                      <a:pt x="0" y="29"/>
                      <a:pt x="0" y="31"/>
                    </a:cubicBezTo>
                    <a:cubicBezTo>
                      <a:pt x="1" y="25"/>
                      <a:pt x="2" y="19"/>
                      <a:pt x="3" y="14"/>
                    </a:cubicBezTo>
                    <a:cubicBezTo>
                      <a:pt x="4" y="9"/>
                      <a:pt x="4" y="5"/>
                      <a:pt x="4" y="0"/>
                    </a:cubicBezTo>
                    <a:close/>
                  </a:path>
                </a:pathLst>
              </a:custGeom>
              <a:solidFill>
                <a:srgbClr val="92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9" name="Freeform 3593"/>
              <p:cNvSpPr>
                <a:spLocks/>
              </p:cNvSpPr>
              <p:nvPr/>
            </p:nvSpPr>
            <p:spPr bwMode="auto">
              <a:xfrm>
                <a:off x="1320" y="3657"/>
                <a:ext cx="0" cy="8"/>
              </a:xfrm>
              <a:custGeom>
                <a:avLst/>
                <a:gdLst>
                  <a:gd name="T0" fmla="*/ 0 h 4"/>
                  <a:gd name="T1" fmla="*/ 1 h 4"/>
                  <a:gd name="T2" fmla="*/ 4 h 4"/>
                  <a:gd name="T3" fmla="*/ 0 h 4"/>
                </a:gdLst>
                <a:ahLst/>
                <a:cxnLst>
                  <a:cxn ang="0">
                    <a:pos x="0" y="T0"/>
                  </a:cxn>
                  <a:cxn ang="0">
                    <a:pos x="0" y="T1"/>
                  </a:cxn>
                  <a:cxn ang="0">
                    <a:pos x="0" y="T2"/>
                  </a:cxn>
                  <a:cxn ang="0">
                    <a:pos x="0" y="T3"/>
                  </a:cxn>
                </a:cxnLst>
                <a:rect l="0" t="0" r="r" b="b"/>
                <a:pathLst>
                  <a:path h="4">
                    <a:moveTo>
                      <a:pt x="0" y="0"/>
                    </a:moveTo>
                    <a:cubicBezTo>
                      <a:pt x="0" y="1"/>
                      <a:pt x="0" y="1"/>
                      <a:pt x="0" y="1"/>
                    </a:cubicBezTo>
                    <a:cubicBezTo>
                      <a:pt x="0" y="2"/>
                      <a:pt x="0" y="3"/>
                      <a:pt x="0" y="4"/>
                    </a:cubicBezTo>
                    <a:cubicBezTo>
                      <a:pt x="0" y="2"/>
                      <a:pt x="0" y="1"/>
                      <a:pt x="0" y="0"/>
                    </a:cubicBezTo>
                    <a:close/>
                  </a:path>
                </a:pathLst>
              </a:custGeom>
              <a:solidFill>
                <a:srgbClr val="BA5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0" name="Freeform 3594"/>
              <p:cNvSpPr>
                <a:spLocks noEditPoints="1"/>
              </p:cNvSpPr>
              <p:nvPr/>
            </p:nvSpPr>
            <p:spPr bwMode="auto">
              <a:xfrm>
                <a:off x="1293" y="3708"/>
                <a:ext cx="19" cy="153"/>
              </a:xfrm>
              <a:custGeom>
                <a:avLst/>
                <a:gdLst>
                  <a:gd name="T0" fmla="*/ 2 w 9"/>
                  <a:gd name="T1" fmla="*/ 63 h 72"/>
                  <a:gd name="T2" fmla="*/ 0 w 9"/>
                  <a:gd name="T3" fmla="*/ 72 h 72"/>
                  <a:gd name="T4" fmla="*/ 2 w 9"/>
                  <a:gd name="T5" fmla="*/ 63 h 72"/>
                  <a:gd name="T6" fmla="*/ 9 w 9"/>
                  <a:gd name="T7" fmla="*/ 0 h 72"/>
                  <a:gd name="T8" fmla="*/ 6 w 9"/>
                  <a:gd name="T9" fmla="*/ 35 h 72"/>
                  <a:gd name="T10" fmla="*/ 6 w 9"/>
                  <a:gd name="T11" fmla="*/ 43 h 72"/>
                  <a:gd name="T12" fmla="*/ 8 w 9"/>
                  <a:gd name="T13" fmla="*/ 21 h 72"/>
                  <a:gd name="T14" fmla="*/ 9 w 9"/>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2">
                    <a:moveTo>
                      <a:pt x="2" y="63"/>
                    </a:moveTo>
                    <a:cubicBezTo>
                      <a:pt x="1" y="69"/>
                      <a:pt x="0" y="72"/>
                      <a:pt x="0" y="72"/>
                    </a:cubicBezTo>
                    <a:cubicBezTo>
                      <a:pt x="1" y="69"/>
                      <a:pt x="1" y="66"/>
                      <a:pt x="2" y="63"/>
                    </a:cubicBezTo>
                    <a:close/>
                    <a:moveTo>
                      <a:pt x="9" y="0"/>
                    </a:moveTo>
                    <a:cubicBezTo>
                      <a:pt x="9" y="13"/>
                      <a:pt x="7" y="25"/>
                      <a:pt x="6" y="35"/>
                    </a:cubicBezTo>
                    <a:cubicBezTo>
                      <a:pt x="6" y="38"/>
                      <a:pt x="6" y="40"/>
                      <a:pt x="6" y="43"/>
                    </a:cubicBezTo>
                    <a:cubicBezTo>
                      <a:pt x="7" y="35"/>
                      <a:pt x="8" y="28"/>
                      <a:pt x="8" y="21"/>
                    </a:cubicBezTo>
                    <a:cubicBezTo>
                      <a:pt x="9" y="14"/>
                      <a:pt x="9" y="7"/>
                      <a:pt x="9"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1" name="Freeform 3595"/>
              <p:cNvSpPr>
                <a:spLocks/>
              </p:cNvSpPr>
              <p:nvPr/>
            </p:nvSpPr>
            <p:spPr bwMode="auto">
              <a:xfrm>
                <a:off x="1310" y="3627"/>
                <a:ext cx="10" cy="126"/>
              </a:xfrm>
              <a:custGeom>
                <a:avLst/>
                <a:gdLst>
                  <a:gd name="T0" fmla="*/ 2 w 5"/>
                  <a:gd name="T1" fmla="*/ 0 h 59"/>
                  <a:gd name="T2" fmla="*/ 1 w 5"/>
                  <a:gd name="T3" fmla="*/ 38 h 59"/>
                  <a:gd name="T4" fmla="*/ 0 w 5"/>
                  <a:gd name="T5" fmla="*/ 59 h 59"/>
                  <a:gd name="T6" fmla="*/ 2 w 5"/>
                  <a:gd name="T7" fmla="*/ 0 h 59"/>
                </a:gdLst>
                <a:ahLst/>
                <a:cxnLst>
                  <a:cxn ang="0">
                    <a:pos x="T0" y="T1"/>
                  </a:cxn>
                  <a:cxn ang="0">
                    <a:pos x="T2" y="T3"/>
                  </a:cxn>
                  <a:cxn ang="0">
                    <a:pos x="T4" y="T5"/>
                  </a:cxn>
                  <a:cxn ang="0">
                    <a:pos x="T6" y="T7"/>
                  </a:cxn>
                </a:cxnLst>
                <a:rect l="0" t="0" r="r" b="b"/>
                <a:pathLst>
                  <a:path w="5" h="59">
                    <a:moveTo>
                      <a:pt x="2" y="0"/>
                    </a:moveTo>
                    <a:cubicBezTo>
                      <a:pt x="2" y="13"/>
                      <a:pt x="2" y="26"/>
                      <a:pt x="1" y="38"/>
                    </a:cubicBezTo>
                    <a:cubicBezTo>
                      <a:pt x="1" y="45"/>
                      <a:pt x="1" y="52"/>
                      <a:pt x="0" y="59"/>
                    </a:cubicBezTo>
                    <a:cubicBezTo>
                      <a:pt x="5" y="22"/>
                      <a:pt x="2" y="0"/>
                      <a:pt x="2" y="0"/>
                    </a:cubicBezTo>
                    <a:close/>
                  </a:path>
                </a:pathLst>
              </a:custGeom>
              <a:solidFill>
                <a:srgbClr val="92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2" name="Freeform 3596"/>
              <p:cNvSpPr>
                <a:spLocks/>
              </p:cNvSpPr>
              <p:nvPr/>
            </p:nvSpPr>
            <p:spPr bwMode="auto">
              <a:xfrm>
                <a:off x="1297" y="3782"/>
                <a:ext cx="9" cy="60"/>
              </a:xfrm>
              <a:custGeom>
                <a:avLst/>
                <a:gdLst>
                  <a:gd name="T0" fmla="*/ 4 w 4"/>
                  <a:gd name="T1" fmla="*/ 0 h 28"/>
                  <a:gd name="T2" fmla="*/ 0 w 4"/>
                  <a:gd name="T3" fmla="*/ 28 h 28"/>
                  <a:gd name="T4" fmla="*/ 0 w 4"/>
                  <a:gd name="T5" fmla="*/ 28 h 28"/>
                  <a:gd name="T6" fmla="*/ 4 w 4"/>
                  <a:gd name="T7" fmla="*/ 8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12"/>
                      <a:pt x="1" y="21"/>
                      <a:pt x="0" y="28"/>
                    </a:cubicBezTo>
                    <a:cubicBezTo>
                      <a:pt x="0" y="28"/>
                      <a:pt x="0" y="28"/>
                      <a:pt x="0" y="28"/>
                    </a:cubicBezTo>
                    <a:cubicBezTo>
                      <a:pt x="1" y="21"/>
                      <a:pt x="3" y="14"/>
                      <a:pt x="4" y="8"/>
                    </a:cubicBezTo>
                    <a:cubicBezTo>
                      <a:pt x="4" y="5"/>
                      <a:pt x="4" y="3"/>
                      <a:pt x="4" y="0"/>
                    </a:cubicBezTo>
                    <a:close/>
                  </a:path>
                </a:pathLst>
              </a:custGeom>
              <a:solidFill>
                <a:srgbClr val="BB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3" name="Freeform 3597"/>
              <p:cNvSpPr>
                <a:spLocks noEditPoints="1"/>
              </p:cNvSpPr>
              <p:nvPr/>
            </p:nvSpPr>
            <p:spPr bwMode="auto">
              <a:xfrm>
                <a:off x="1289" y="3610"/>
                <a:ext cx="21" cy="230"/>
              </a:xfrm>
              <a:custGeom>
                <a:avLst/>
                <a:gdLst>
                  <a:gd name="T0" fmla="*/ 1 w 10"/>
                  <a:gd name="T1" fmla="*/ 100 h 108"/>
                  <a:gd name="T2" fmla="*/ 0 w 10"/>
                  <a:gd name="T3" fmla="*/ 108 h 108"/>
                  <a:gd name="T4" fmla="*/ 0 w 10"/>
                  <a:gd name="T5" fmla="*/ 108 h 108"/>
                  <a:gd name="T6" fmla="*/ 2 w 10"/>
                  <a:gd name="T7" fmla="*/ 100 h 108"/>
                  <a:gd name="T8" fmla="*/ 1 w 10"/>
                  <a:gd name="T9" fmla="*/ 100 h 108"/>
                  <a:gd name="T10" fmla="*/ 9 w 10"/>
                  <a:gd name="T11" fmla="*/ 0 h 108"/>
                  <a:gd name="T12" fmla="*/ 9 w 10"/>
                  <a:gd name="T13" fmla="*/ 27 h 108"/>
                  <a:gd name="T14" fmla="*/ 10 w 10"/>
                  <a:gd name="T15" fmla="*/ 21 h 108"/>
                  <a:gd name="T16" fmla="*/ 9 w 10"/>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8">
                    <a:moveTo>
                      <a:pt x="1" y="100"/>
                    </a:moveTo>
                    <a:cubicBezTo>
                      <a:pt x="1" y="104"/>
                      <a:pt x="0" y="107"/>
                      <a:pt x="0" y="108"/>
                    </a:cubicBezTo>
                    <a:cubicBezTo>
                      <a:pt x="0" y="108"/>
                      <a:pt x="0" y="108"/>
                      <a:pt x="0" y="108"/>
                    </a:cubicBezTo>
                    <a:cubicBezTo>
                      <a:pt x="0" y="106"/>
                      <a:pt x="1" y="103"/>
                      <a:pt x="2" y="100"/>
                    </a:cubicBezTo>
                    <a:lnTo>
                      <a:pt x="1" y="100"/>
                    </a:lnTo>
                    <a:close/>
                    <a:moveTo>
                      <a:pt x="9" y="0"/>
                    </a:moveTo>
                    <a:cubicBezTo>
                      <a:pt x="9" y="9"/>
                      <a:pt x="9" y="18"/>
                      <a:pt x="9" y="27"/>
                    </a:cubicBezTo>
                    <a:cubicBezTo>
                      <a:pt x="9" y="25"/>
                      <a:pt x="10" y="23"/>
                      <a:pt x="10" y="21"/>
                    </a:cubicBezTo>
                    <a:cubicBezTo>
                      <a:pt x="10" y="7"/>
                      <a:pt x="9" y="0"/>
                      <a:pt x="9" y="0"/>
                    </a:cubicBezTo>
                    <a:close/>
                  </a:path>
                </a:pathLst>
              </a:custGeom>
              <a:solidFill>
                <a:srgbClr val="B5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4" name="Rectangle 3598"/>
              <p:cNvSpPr>
                <a:spLocks noChangeArrowheads="1"/>
              </p:cNvSpPr>
              <p:nvPr/>
            </p:nvSpPr>
            <p:spPr bwMode="auto">
              <a:xfrm>
                <a:off x="1289" y="3840"/>
                <a:ext cx="1" cy="2"/>
              </a:xfrm>
              <a:prstGeom prst="rect">
                <a:avLst/>
              </a:prstGeom>
              <a:solidFill>
                <a:srgbClr val="9233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5" name="Freeform 3599"/>
              <p:cNvSpPr>
                <a:spLocks/>
              </p:cNvSpPr>
              <p:nvPr/>
            </p:nvSpPr>
            <p:spPr bwMode="auto">
              <a:xfrm>
                <a:off x="1291" y="3655"/>
                <a:ext cx="19" cy="168"/>
              </a:xfrm>
              <a:custGeom>
                <a:avLst/>
                <a:gdLst>
                  <a:gd name="T0" fmla="*/ 9 w 9"/>
                  <a:gd name="T1" fmla="*/ 0 h 79"/>
                  <a:gd name="T2" fmla="*/ 8 w 9"/>
                  <a:gd name="T3" fmla="*/ 6 h 79"/>
                  <a:gd name="T4" fmla="*/ 0 w 9"/>
                  <a:gd name="T5" fmla="*/ 79 h 79"/>
                  <a:gd name="T6" fmla="*/ 1 w 9"/>
                  <a:gd name="T7" fmla="*/ 79 h 79"/>
                  <a:gd name="T8" fmla="*/ 9 w 9"/>
                  <a:gd name="T9" fmla="*/ 0 h 79"/>
                </a:gdLst>
                <a:ahLst/>
                <a:cxnLst>
                  <a:cxn ang="0">
                    <a:pos x="T0" y="T1"/>
                  </a:cxn>
                  <a:cxn ang="0">
                    <a:pos x="T2" y="T3"/>
                  </a:cxn>
                  <a:cxn ang="0">
                    <a:pos x="T4" y="T5"/>
                  </a:cxn>
                  <a:cxn ang="0">
                    <a:pos x="T6" y="T7"/>
                  </a:cxn>
                  <a:cxn ang="0">
                    <a:pos x="T8" y="T9"/>
                  </a:cxn>
                </a:cxnLst>
                <a:rect l="0" t="0" r="r" b="b"/>
                <a:pathLst>
                  <a:path w="9" h="79">
                    <a:moveTo>
                      <a:pt x="9" y="0"/>
                    </a:moveTo>
                    <a:cubicBezTo>
                      <a:pt x="9" y="2"/>
                      <a:pt x="8" y="4"/>
                      <a:pt x="8" y="6"/>
                    </a:cubicBezTo>
                    <a:cubicBezTo>
                      <a:pt x="7" y="37"/>
                      <a:pt x="3" y="65"/>
                      <a:pt x="0" y="79"/>
                    </a:cubicBezTo>
                    <a:cubicBezTo>
                      <a:pt x="1" y="79"/>
                      <a:pt x="1" y="79"/>
                      <a:pt x="1" y="79"/>
                    </a:cubicBezTo>
                    <a:cubicBezTo>
                      <a:pt x="7" y="44"/>
                      <a:pt x="9" y="17"/>
                      <a:pt x="9" y="0"/>
                    </a:cubicBezTo>
                    <a:close/>
                  </a:path>
                </a:pathLst>
              </a:custGeom>
              <a:solidFill>
                <a:srgbClr val="BB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6" name="Freeform 3600"/>
              <p:cNvSpPr>
                <a:spLocks/>
              </p:cNvSpPr>
              <p:nvPr/>
            </p:nvSpPr>
            <p:spPr bwMode="auto">
              <a:xfrm>
                <a:off x="1289" y="384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C5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7" name="Freeform 3601"/>
              <p:cNvSpPr>
                <a:spLocks/>
              </p:cNvSpPr>
              <p:nvPr/>
            </p:nvSpPr>
            <p:spPr bwMode="auto">
              <a:xfrm>
                <a:off x="1301" y="3589"/>
                <a:ext cx="0" cy="32"/>
              </a:xfrm>
              <a:custGeom>
                <a:avLst/>
                <a:gdLst>
                  <a:gd name="T0" fmla="*/ 0 h 15"/>
                  <a:gd name="T1" fmla="*/ 2 h 15"/>
                  <a:gd name="T2" fmla="*/ 4 h 15"/>
                  <a:gd name="T3" fmla="*/ 15 h 15"/>
                  <a:gd name="T4" fmla="*/ 4 h 15"/>
                  <a:gd name="T5" fmla="*/ 0 h 15"/>
                </a:gdLst>
                <a:ahLst/>
                <a:cxnLst>
                  <a:cxn ang="0">
                    <a:pos x="0" y="T0"/>
                  </a:cxn>
                  <a:cxn ang="0">
                    <a:pos x="0" y="T1"/>
                  </a:cxn>
                  <a:cxn ang="0">
                    <a:pos x="0" y="T2"/>
                  </a:cxn>
                  <a:cxn ang="0">
                    <a:pos x="0" y="T3"/>
                  </a:cxn>
                  <a:cxn ang="0">
                    <a:pos x="0" y="T4"/>
                  </a:cxn>
                  <a:cxn ang="0">
                    <a:pos x="0" y="T5"/>
                  </a:cxn>
                </a:cxnLst>
                <a:rect l="0" t="0" r="r" b="b"/>
                <a:pathLst>
                  <a:path h="15">
                    <a:moveTo>
                      <a:pt x="0" y="0"/>
                    </a:moveTo>
                    <a:cubicBezTo>
                      <a:pt x="0" y="1"/>
                      <a:pt x="0" y="2"/>
                      <a:pt x="0" y="2"/>
                    </a:cubicBezTo>
                    <a:cubicBezTo>
                      <a:pt x="0" y="3"/>
                      <a:pt x="0" y="4"/>
                      <a:pt x="0" y="4"/>
                    </a:cubicBezTo>
                    <a:cubicBezTo>
                      <a:pt x="0" y="8"/>
                      <a:pt x="0" y="11"/>
                      <a:pt x="0" y="15"/>
                    </a:cubicBezTo>
                    <a:cubicBezTo>
                      <a:pt x="0" y="11"/>
                      <a:pt x="0" y="8"/>
                      <a:pt x="0" y="4"/>
                    </a:cubicBezTo>
                    <a:cubicBezTo>
                      <a:pt x="0" y="3"/>
                      <a:pt x="0" y="1"/>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8" name="Freeform 3602"/>
              <p:cNvSpPr>
                <a:spLocks/>
              </p:cNvSpPr>
              <p:nvPr/>
            </p:nvSpPr>
            <p:spPr bwMode="auto">
              <a:xfrm>
                <a:off x="1301" y="3597"/>
                <a:ext cx="0" cy="34"/>
              </a:xfrm>
              <a:custGeom>
                <a:avLst/>
                <a:gdLst>
                  <a:gd name="T0" fmla="*/ 0 h 16"/>
                  <a:gd name="T1" fmla="*/ 11 h 16"/>
                  <a:gd name="T2" fmla="*/ 16 h 16"/>
                  <a:gd name="T3" fmla="*/ 8 h 16"/>
                  <a:gd name="T4" fmla="*/ 0 h 16"/>
                </a:gdLst>
                <a:ahLst/>
                <a:cxnLst>
                  <a:cxn ang="0">
                    <a:pos x="0" y="T0"/>
                  </a:cxn>
                  <a:cxn ang="0">
                    <a:pos x="0" y="T1"/>
                  </a:cxn>
                  <a:cxn ang="0">
                    <a:pos x="0" y="T2"/>
                  </a:cxn>
                  <a:cxn ang="0">
                    <a:pos x="0" y="T3"/>
                  </a:cxn>
                  <a:cxn ang="0">
                    <a:pos x="0" y="T4"/>
                  </a:cxn>
                </a:cxnLst>
                <a:rect l="0" t="0" r="r" b="b"/>
                <a:pathLst>
                  <a:path h="16">
                    <a:moveTo>
                      <a:pt x="0" y="0"/>
                    </a:moveTo>
                    <a:cubicBezTo>
                      <a:pt x="0" y="4"/>
                      <a:pt x="0" y="7"/>
                      <a:pt x="0" y="11"/>
                    </a:cubicBezTo>
                    <a:cubicBezTo>
                      <a:pt x="0" y="13"/>
                      <a:pt x="0" y="15"/>
                      <a:pt x="0" y="16"/>
                    </a:cubicBezTo>
                    <a:cubicBezTo>
                      <a:pt x="0" y="13"/>
                      <a:pt x="0" y="11"/>
                      <a:pt x="0" y="8"/>
                    </a:cubicBezTo>
                    <a:cubicBezTo>
                      <a:pt x="0" y="5"/>
                      <a:pt x="0" y="2"/>
                      <a:pt x="0"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9" name="Freeform 3603"/>
              <p:cNvSpPr>
                <a:spLocks/>
              </p:cNvSpPr>
              <p:nvPr/>
            </p:nvSpPr>
            <p:spPr bwMode="auto">
              <a:xfrm>
                <a:off x="1299" y="3631"/>
                <a:ext cx="4" cy="49"/>
              </a:xfrm>
              <a:custGeom>
                <a:avLst/>
                <a:gdLst>
                  <a:gd name="T0" fmla="*/ 2 w 2"/>
                  <a:gd name="T1" fmla="*/ 0 h 23"/>
                  <a:gd name="T2" fmla="*/ 1 w 2"/>
                  <a:gd name="T3" fmla="*/ 2 h 23"/>
                  <a:gd name="T4" fmla="*/ 0 w 2"/>
                  <a:gd name="T5" fmla="*/ 16 h 23"/>
                  <a:gd name="T6" fmla="*/ 0 w 2"/>
                  <a:gd name="T7" fmla="*/ 23 h 23"/>
                  <a:gd name="T8" fmla="*/ 2 w 2"/>
                  <a:gd name="T9" fmla="*/ 11 h 23"/>
                  <a:gd name="T10" fmla="*/ 2 w 2"/>
                  <a:gd name="T11" fmla="*/ 0 h 23"/>
                </a:gdLst>
                <a:ahLst/>
                <a:cxnLst>
                  <a:cxn ang="0">
                    <a:pos x="T0" y="T1"/>
                  </a:cxn>
                  <a:cxn ang="0">
                    <a:pos x="T2" y="T3"/>
                  </a:cxn>
                  <a:cxn ang="0">
                    <a:pos x="T4" y="T5"/>
                  </a:cxn>
                  <a:cxn ang="0">
                    <a:pos x="T6" y="T7"/>
                  </a:cxn>
                  <a:cxn ang="0">
                    <a:pos x="T8" y="T9"/>
                  </a:cxn>
                  <a:cxn ang="0">
                    <a:pos x="T10" y="T11"/>
                  </a:cxn>
                </a:cxnLst>
                <a:rect l="0" t="0" r="r" b="b"/>
                <a:pathLst>
                  <a:path w="2" h="23">
                    <a:moveTo>
                      <a:pt x="2" y="0"/>
                    </a:moveTo>
                    <a:cubicBezTo>
                      <a:pt x="2" y="1"/>
                      <a:pt x="2" y="1"/>
                      <a:pt x="1" y="2"/>
                    </a:cubicBezTo>
                    <a:cubicBezTo>
                      <a:pt x="1" y="7"/>
                      <a:pt x="1" y="11"/>
                      <a:pt x="0" y="16"/>
                    </a:cubicBezTo>
                    <a:cubicBezTo>
                      <a:pt x="0" y="18"/>
                      <a:pt x="0" y="21"/>
                      <a:pt x="0" y="23"/>
                    </a:cubicBezTo>
                    <a:cubicBezTo>
                      <a:pt x="1" y="19"/>
                      <a:pt x="1" y="15"/>
                      <a:pt x="2" y="11"/>
                    </a:cubicBezTo>
                    <a:cubicBezTo>
                      <a:pt x="2" y="7"/>
                      <a:pt x="2" y="3"/>
                      <a:pt x="2"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0" name="Freeform 3604"/>
              <p:cNvSpPr>
                <a:spLocks/>
              </p:cNvSpPr>
              <p:nvPr/>
            </p:nvSpPr>
            <p:spPr bwMode="auto">
              <a:xfrm>
                <a:off x="1299" y="3636"/>
                <a:ext cx="2" cy="29"/>
              </a:xfrm>
              <a:custGeom>
                <a:avLst/>
                <a:gdLst>
                  <a:gd name="T0" fmla="*/ 1 w 1"/>
                  <a:gd name="T1" fmla="*/ 0 h 14"/>
                  <a:gd name="T2" fmla="*/ 1 w 1"/>
                  <a:gd name="T3" fmla="*/ 10 h 14"/>
                  <a:gd name="T4" fmla="*/ 0 w 1"/>
                  <a:gd name="T5" fmla="*/ 14 h 14"/>
                  <a:gd name="T6" fmla="*/ 1 w 1"/>
                  <a:gd name="T7" fmla="*/ 0 h 14"/>
                </a:gdLst>
                <a:ahLst/>
                <a:cxnLst>
                  <a:cxn ang="0">
                    <a:pos x="T0" y="T1"/>
                  </a:cxn>
                  <a:cxn ang="0">
                    <a:pos x="T2" y="T3"/>
                  </a:cxn>
                  <a:cxn ang="0">
                    <a:pos x="T4" y="T5"/>
                  </a:cxn>
                  <a:cxn ang="0">
                    <a:pos x="T6" y="T7"/>
                  </a:cxn>
                </a:cxnLst>
                <a:rect l="0" t="0" r="r" b="b"/>
                <a:pathLst>
                  <a:path w="1" h="14">
                    <a:moveTo>
                      <a:pt x="1" y="0"/>
                    </a:moveTo>
                    <a:cubicBezTo>
                      <a:pt x="1" y="3"/>
                      <a:pt x="1" y="6"/>
                      <a:pt x="1" y="10"/>
                    </a:cubicBezTo>
                    <a:cubicBezTo>
                      <a:pt x="1" y="11"/>
                      <a:pt x="0" y="12"/>
                      <a:pt x="0" y="14"/>
                    </a:cubicBezTo>
                    <a:cubicBezTo>
                      <a:pt x="1" y="9"/>
                      <a:pt x="1" y="5"/>
                      <a:pt x="1"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1" name="Freeform 3605"/>
              <p:cNvSpPr>
                <a:spLocks noEditPoints="1"/>
              </p:cNvSpPr>
              <p:nvPr/>
            </p:nvSpPr>
            <p:spPr bwMode="auto">
              <a:xfrm>
                <a:off x="1286" y="3678"/>
                <a:ext cx="15" cy="123"/>
              </a:xfrm>
              <a:custGeom>
                <a:avLst/>
                <a:gdLst>
                  <a:gd name="T0" fmla="*/ 1 w 7"/>
                  <a:gd name="T1" fmla="*/ 51 h 58"/>
                  <a:gd name="T2" fmla="*/ 0 w 7"/>
                  <a:gd name="T3" fmla="*/ 57 h 58"/>
                  <a:gd name="T4" fmla="*/ 0 w 7"/>
                  <a:gd name="T5" fmla="*/ 58 h 58"/>
                  <a:gd name="T6" fmla="*/ 1 w 7"/>
                  <a:gd name="T7" fmla="*/ 52 h 58"/>
                  <a:gd name="T8" fmla="*/ 1 w 7"/>
                  <a:gd name="T9" fmla="*/ 51 h 58"/>
                  <a:gd name="T10" fmla="*/ 7 w 7"/>
                  <a:gd name="T11" fmla="*/ 0 h 58"/>
                  <a:gd name="T12" fmla="*/ 6 w 7"/>
                  <a:gd name="T13" fmla="*/ 9 h 58"/>
                  <a:gd name="T14" fmla="*/ 5 w 7"/>
                  <a:gd name="T15" fmla="*/ 14 h 58"/>
                  <a:gd name="T16" fmla="*/ 4 w 7"/>
                  <a:gd name="T17" fmla="*/ 29 h 58"/>
                  <a:gd name="T18" fmla="*/ 5 w 7"/>
                  <a:gd name="T19" fmla="*/ 22 h 58"/>
                  <a:gd name="T20" fmla="*/ 7 w 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8">
                    <a:moveTo>
                      <a:pt x="1" y="51"/>
                    </a:moveTo>
                    <a:cubicBezTo>
                      <a:pt x="0" y="54"/>
                      <a:pt x="0" y="56"/>
                      <a:pt x="0" y="57"/>
                    </a:cubicBezTo>
                    <a:cubicBezTo>
                      <a:pt x="0" y="58"/>
                      <a:pt x="0" y="58"/>
                      <a:pt x="0" y="58"/>
                    </a:cubicBezTo>
                    <a:cubicBezTo>
                      <a:pt x="0" y="56"/>
                      <a:pt x="0" y="54"/>
                      <a:pt x="1" y="52"/>
                    </a:cubicBezTo>
                    <a:lnTo>
                      <a:pt x="1" y="51"/>
                    </a:lnTo>
                    <a:close/>
                    <a:moveTo>
                      <a:pt x="7" y="0"/>
                    </a:moveTo>
                    <a:cubicBezTo>
                      <a:pt x="7" y="3"/>
                      <a:pt x="6" y="6"/>
                      <a:pt x="6" y="9"/>
                    </a:cubicBezTo>
                    <a:cubicBezTo>
                      <a:pt x="6" y="11"/>
                      <a:pt x="5" y="12"/>
                      <a:pt x="5" y="14"/>
                    </a:cubicBezTo>
                    <a:cubicBezTo>
                      <a:pt x="5" y="19"/>
                      <a:pt x="4" y="25"/>
                      <a:pt x="4" y="29"/>
                    </a:cubicBezTo>
                    <a:cubicBezTo>
                      <a:pt x="4" y="27"/>
                      <a:pt x="5" y="24"/>
                      <a:pt x="5" y="22"/>
                    </a:cubicBezTo>
                    <a:cubicBezTo>
                      <a:pt x="6" y="14"/>
                      <a:pt x="7" y="6"/>
                      <a:pt x="7"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2" name="Freeform 3606"/>
              <p:cNvSpPr>
                <a:spLocks/>
              </p:cNvSpPr>
              <p:nvPr/>
            </p:nvSpPr>
            <p:spPr bwMode="auto">
              <a:xfrm>
                <a:off x="1289" y="3725"/>
                <a:ext cx="8" cy="64"/>
              </a:xfrm>
              <a:custGeom>
                <a:avLst/>
                <a:gdLst>
                  <a:gd name="T0" fmla="*/ 4 w 4"/>
                  <a:gd name="T1" fmla="*/ 0 h 30"/>
                  <a:gd name="T2" fmla="*/ 3 w 4"/>
                  <a:gd name="T3" fmla="*/ 7 h 30"/>
                  <a:gd name="T4" fmla="*/ 0 w 4"/>
                  <a:gd name="T5" fmla="*/ 29 h 30"/>
                  <a:gd name="T6" fmla="*/ 0 w 4"/>
                  <a:gd name="T7" fmla="*/ 30 h 30"/>
                  <a:gd name="T8" fmla="*/ 4 w 4"/>
                  <a:gd name="T9" fmla="*/ 0 h 30"/>
                </a:gdLst>
                <a:ahLst/>
                <a:cxnLst>
                  <a:cxn ang="0">
                    <a:pos x="T0" y="T1"/>
                  </a:cxn>
                  <a:cxn ang="0">
                    <a:pos x="T2" y="T3"/>
                  </a:cxn>
                  <a:cxn ang="0">
                    <a:pos x="T4" y="T5"/>
                  </a:cxn>
                  <a:cxn ang="0">
                    <a:pos x="T6" y="T7"/>
                  </a:cxn>
                  <a:cxn ang="0">
                    <a:pos x="T8" y="T9"/>
                  </a:cxn>
                </a:cxnLst>
                <a:rect l="0" t="0" r="r" b="b"/>
                <a:pathLst>
                  <a:path w="4" h="30">
                    <a:moveTo>
                      <a:pt x="4" y="0"/>
                    </a:moveTo>
                    <a:cubicBezTo>
                      <a:pt x="4" y="2"/>
                      <a:pt x="3" y="5"/>
                      <a:pt x="3" y="7"/>
                    </a:cubicBezTo>
                    <a:cubicBezTo>
                      <a:pt x="2" y="16"/>
                      <a:pt x="1" y="24"/>
                      <a:pt x="0" y="29"/>
                    </a:cubicBezTo>
                    <a:cubicBezTo>
                      <a:pt x="0" y="30"/>
                      <a:pt x="0" y="30"/>
                      <a:pt x="0" y="30"/>
                    </a:cubicBezTo>
                    <a:cubicBezTo>
                      <a:pt x="2" y="19"/>
                      <a:pt x="3" y="9"/>
                      <a:pt x="4"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3" name="Rectangle 3607"/>
              <p:cNvSpPr>
                <a:spLocks noChangeArrowheads="1"/>
              </p:cNvSpPr>
              <p:nvPr/>
            </p:nvSpPr>
            <p:spPr bwMode="auto">
              <a:xfrm>
                <a:off x="1284" y="3812"/>
                <a:ext cx="1" cy="1"/>
              </a:xfrm>
              <a:prstGeom prst="rect">
                <a:avLst/>
              </a:prstGeom>
              <a:solidFill>
                <a:srgbClr val="B859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4" name="Freeform 3608"/>
              <p:cNvSpPr>
                <a:spLocks/>
              </p:cNvSpPr>
              <p:nvPr/>
            </p:nvSpPr>
            <p:spPr bwMode="auto">
              <a:xfrm>
                <a:off x="1282" y="38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0"/>
                      <a:pt x="1" y="0"/>
                    </a:cubicBezTo>
                    <a:close/>
                  </a:path>
                </a:pathLst>
              </a:custGeom>
              <a:solidFill>
                <a:srgbClr val="9B43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5" name="Freeform 3609"/>
              <p:cNvSpPr>
                <a:spLocks/>
              </p:cNvSpPr>
              <p:nvPr/>
            </p:nvSpPr>
            <p:spPr bwMode="auto">
              <a:xfrm>
                <a:off x="1301" y="363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1"/>
                      <a:pt x="1" y="0"/>
                    </a:cubicBezTo>
                    <a:close/>
                  </a:path>
                </a:pathLst>
              </a:custGeom>
              <a:solidFill>
                <a:srgbClr val="B1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6" name="Freeform 3610"/>
              <p:cNvSpPr>
                <a:spLocks/>
              </p:cNvSpPr>
              <p:nvPr/>
            </p:nvSpPr>
            <p:spPr bwMode="auto">
              <a:xfrm>
                <a:off x="1301" y="3614"/>
                <a:ext cx="2" cy="43"/>
              </a:xfrm>
              <a:custGeom>
                <a:avLst/>
                <a:gdLst>
                  <a:gd name="T0" fmla="*/ 0 w 1"/>
                  <a:gd name="T1" fmla="*/ 0 h 20"/>
                  <a:gd name="T2" fmla="*/ 0 w 1"/>
                  <a:gd name="T3" fmla="*/ 8 h 20"/>
                  <a:gd name="T4" fmla="*/ 0 w 1"/>
                  <a:gd name="T5" fmla="*/ 20 h 20"/>
                  <a:gd name="T6" fmla="*/ 0 w 1"/>
                  <a:gd name="T7" fmla="*/ 10 h 20"/>
                  <a:gd name="T8" fmla="*/ 1 w 1"/>
                  <a:gd name="T9" fmla="*/ 8 h 20"/>
                  <a:gd name="T10" fmla="*/ 0 w 1"/>
                  <a:gd name="T11" fmla="*/ 0 h 20"/>
                </a:gdLst>
                <a:ahLst/>
                <a:cxnLst>
                  <a:cxn ang="0">
                    <a:pos x="T0" y="T1"/>
                  </a:cxn>
                  <a:cxn ang="0">
                    <a:pos x="T2" y="T3"/>
                  </a:cxn>
                  <a:cxn ang="0">
                    <a:pos x="T4" y="T5"/>
                  </a:cxn>
                  <a:cxn ang="0">
                    <a:pos x="T6" y="T7"/>
                  </a:cxn>
                  <a:cxn ang="0">
                    <a:pos x="T8" y="T9"/>
                  </a:cxn>
                  <a:cxn ang="0">
                    <a:pos x="T10" y="T11"/>
                  </a:cxn>
                </a:cxnLst>
                <a:rect l="0" t="0" r="r" b="b"/>
                <a:pathLst>
                  <a:path w="1" h="20">
                    <a:moveTo>
                      <a:pt x="0" y="0"/>
                    </a:moveTo>
                    <a:cubicBezTo>
                      <a:pt x="0" y="3"/>
                      <a:pt x="0" y="5"/>
                      <a:pt x="0" y="8"/>
                    </a:cubicBezTo>
                    <a:cubicBezTo>
                      <a:pt x="0" y="12"/>
                      <a:pt x="0" y="16"/>
                      <a:pt x="0" y="20"/>
                    </a:cubicBezTo>
                    <a:cubicBezTo>
                      <a:pt x="0" y="16"/>
                      <a:pt x="0" y="13"/>
                      <a:pt x="0" y="10"/>
                    </a:cubicBezTo>
                    <a:cubicBezTo>
                      <a:pt x="1" y="9"/>
                      <a:pt x="1" y="8"/>
                      <a:pt x="1" y="8"/>
                    </a:cubicBezTo>
                    <a:cubicBezTo>
                      <a:pt x="1" y="5"/>
                      <a:pt x="1" y="2"/>
                      <a:pt x="0" y="0"/>
                    </a:cubicBezTo>
                    <a:close/>
                  </a:path>
                </a:pathLst>
              </a:custGeom>
              <a:solidFill>
                <a:srgbClr val="9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7" name="Freeform 3611"/>
              <p:cNvSpPr>
                <a:spLocks/>
              </p:cNvSpPr>
              <p:nvPr/>
            </p:nvSpPr>
            <p:spPr bwMode="auto">
              <a:xfrm>
                <a:off x="1301" y="3589"/>
                <a:ext cx="0" cy="8"/>
              </a:xfrm>
              <a:custGeom>
                <a:avLst/>
                <a:gdLst>
                  <a:gd name="T0" fmla="*/ 0 h 4"/>
                  <a:gd name="T1" fmla="*/ 4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4"/>
                    </a:cubicBezTo>
                    <a:cubicBezTo>
                      <a:pt x="0" y="4"/>
                      <a:pt x="0" y="4"/>
                      <a:pt x="0" y="4"/>
                    </a:cubicBezTo>
                    <a:cubicBezTo>
                      <a:pt x="0" y="4"/>
                      <a:pt x="0" y="3"/>
                      <a:pt x="0" y="2"/>
                    </a:cubicBezTo>
                    <a:cubicBezTo>
                      <a:pt x="0" y="2"/>
                      <a:pt x="0" y="1"/>
                      <a:pt x="0" y="0"/>
                    </a:cubicBezTo>
                    <a:close/>
                  </a:path>
                </a:pathLst>
              </a:custGeom>
              <a:solidFill>
                <a:srgbClr val="C06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8" name="Freeform 3612"/>
              <p:cNvSpPr>
                <a:spLocks/>
              </p:cNvSpPr>
              <p:nvPr/>
            </p:nvSpPr>
            <p:spPr bwMode="auto">
              <a:xfrm>
                <a:off x="1299" y="3582"/>
                <a:ext cx="2" cy="15"/>
              </a:xfrm>
              <a:custGeom>
                <a:avLst/>
                <a:gdLst>
                  <a:gd name="T0" fmla="*/ 0 w 1"/>
                  <a:gd name="T1" fmla="*/ 0 h 7"/>
                  <a:gd name="T2" fmla="*/ 1 w 1"/>
                  <a:gd name="T3" fmla="*/ 7 h 7"/>
                  <a:gd name="T4" fmla="*/ 1 w 1"/>
                  <a:gd name="T5" fmla="*/ 3 h 7"/>
                  <a:gd name="T6" fmla="*/ 0 w 1"/>
                  <a:gd name="T7" fmla="*/ 0 h 7"/>
                </a:gdLst>
                <a:ahLst/>
                <a:cxnLst>
                  <a:cxn ang="0">
                    <a:pos x="T0" y="T1"/>
                  </a:cxn>
                  <a:cxn ang="0">
                    <a:pos x="T2" y="T3"/>
                  </a:cxn>
                  <a:cxn ang="0">
                    <a:pos x="T4" y="T5"/>
                  </a:cxn>
                  <a:cxn ang="0">
                    <a:pos x="T6" y="T7"/>
                  </a:cxn>
                </a:cxnLst>
                <a:rect l="0" t="0" r="r" b="b"/>
                <a:pathLst>
                  <a:path w="1" h="7">
                    <a:moveTo>
                      <a:pt x="0" y="0"/>
                    </a:moveTo>
                    <a:cubicBezTo>
                      <a:pt x="0" y="2"/>
                      <a:pt x="1" y="4"/>
                      <a:pt x="1" y="7"/>
                    </a:cubicBezTo>
                    <a:cubicBezTo>
                      <a:pt x="1" y="5"/>
                      <a:pt x="1" y="4"/>
                      <a:pt x="1" y="3"/>
                    </a:cubicBezTo>
                    <a:cubicBezTo>
                      <a:pt x="1" y="1"/>
                      <a:pt x="0" y="0"/>
                      <a:pt x="0" y="0"/>
                    </a:cubicBezTo>
                    <a:close/>
                  </a:path>
                </a:pathLst>
              </a:custGeom>
              <a:solidFill>
                <a:srgbClr val="B4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9" name="Freeform 3613"/>
              <p:cNvSpPr>
                <a:spLocks noEditPoints="1"/>
              </p:cNvSpPr>
              <p:nvPr/>
            </p:nvSpPr>
            <p:spPr bwMode="auto">
              <a:xfrm>
                <a:off x="1284" y="3655"/>
                <a:ext cx="19" cy="157"/>
              </a:xfrm>
              <a:custGeom>
                <a:avLst/>
                <a:gdLst>
                  <a:gd name="T0" fmla="*/ 1 w 9"/>
                  <a:gd name="T1" fmla="*/ 68 h 74"/>
                  <a:gd name="T2" fmla="*/ 0 w 9"/>
                  <a:gd name="T3" fmla="*/ 74 h 74"/>
                  <a:gd name="T4" fmla="*/ 0 w 9"/>
                  <a:gd name="T5" fmla="*/ 74 h 74"/>
                  <a:gd name="T6" fmla="*/ 1 w 9"/>
                  <a:gd name="T7" fmla="*/ 69 h 74"/>
                  <a:gd name="T8" fmla="*/ 1 w 9"/>
                  <a:gd name="T9" fmla="*/ 68 h 74"/>
                  <a:gd name="T10" fmla="*/ 9 w 9"/>
                  <a:gd name="T11" fmla="*/ 0 h 74"/>
                  <a:gd name="T12" fmla="*/ 7 w 9"/>
                  <a:gd name="T13" fmla="*/ 12 h 74"/>
                  <a:gd name="T14" fmla="*/ 6 w 9"/>
                  <a:gd name="T15" fmla="*/ 25 h 74"/>
                  <a:gd name="T16" fmla="*/ 7 w 9"/>
                  <a:gd name="T17" fmla="*/ 20 h 74"/>
                  <a:gd name="T18" fmla="*/ 8 w 9"/>
                  <a:gd name="T19" fmla="*/ 11 h 74"/>
                  <a:gd name="T20" fmla="*/ 9 w 9"/>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4">
                    <a:moveTo>
                      <a:pt x="1" y="68"/>
                    </a:moveTo>
                    <a:cubicBezTo>
                      <a:pt x="0" y="71"/>
                      <a:pt x="0" y="72"/>
                      <a:pt x="0" y="74"/>
                    </a:cubicBezTo>
                    <a:cubicBezTo>
                      <a:pt x="0" y="74"/>
                      <a:pt x="0" y="74"/>
                      <a:pt x="0" y="74"/>
                    </a:cubicBezTo>
                    <a:cubicBezTo>
                      <a:pt x="0" y="72"/>
                      <a:pt x="0" y="71"/>
                      <a:pt x="1" y="69"/>
                    </a:cubicBezTo>
                    <a:lnTo>
                      <a:pt x="1" y="68"/>
                    </a:lnTo>
                    <a:close/>
                    <a:moveTo>
                      <a:pt x="9" y="0"/>
                    </a:moveTo>
                    <a:cubicBezTo>
                      <a:pt x="8" y="4"/>
                      <a:pt x="8" y="8"/>
                      <a:pt x="7" y="12"/>
                    </a:cubicBezTo>
                    <a:cubicBezTo>
                      <a:pt x="7" y="17"/>
                      <a:pt x="6" y="21"/>
                      <a:pt x="6" y="25"/>
                    </a:cubicBezTo>
                    <a:cubicBezTo>
                      <a:pt x="6" y="23"/>
                      <a:pt x="7" y="22"/>
                      <a:pt x="7" y="20"/>
                    </a:cubicBezTo>
                    <a:cubicBezTo>
                      <a:pt x="7" y="17"/>
                      <a:pt x="8" y="14"/>
                      <a:pt x="8" y="11"/>
                    </a:cubicBezTo>
                    <a:cubicBezTo>
                      <a:pt x="8" y="7"/>
                      <a:pt x="8" y="3"/>
                      <a:pt x="9" y="0"/>
                    </a:cubicBezTo>
                    <a:close/>
                  </a:path>
                </a:pathLst>
              </a:custGeom>
              <a:solidFill>
                <a:srgbClr val="BE6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0" name="Freeform 3614"/>
              <p:cNvSpPr>
                <a:spLocks/>
              </p:cNvSpPr>
              <p:nvPr/>
            </p:nvSpPr>
            <p:spPr bwMode="auto">
              <a:xfrm>
                <a:off x="1297" y="3574"/>
                <a:ext cx="0" cy="28"/>
              </a:xfrm>
              <a:custGeom>
                <a:avLst/>
                <a:gdLst>
                  <a:gd name="T0" fmla="*/ 0 h 13"/>
                  <a:gd name="T1" fmla="*/ 1 h 13"/>
                  <a:gd name="T2" fmla="*/ 8 h 13"/>
                  <a:gd name="T3" fmla="*/ 13 h 13"/>
                  <a:gd name="T4" fmla="*/ 8 h 13"/>
                  <a:gd name="T5" fmla="*/ 0 h 13"/>
                </a:gdLst>
                <a:ahLst/>
                <a:cxnLst>
                  <a:cxn ang="0">
                    <a:pos x="0" y="T0"/>
                  </a:cxn>
                  <a:cxn ang="0">
                    <a:pos x="0" y="T1"/>
                  </a:cxn>
                  <a:cxn ang="0">
                    <a:pos x="0" y="T2"/>
                  </a:cxn>
                  <a:cxn ang="0">
                    <a:pos x="0" y="T3"/>
                  </a:cxn>
                  <a:cxn ang="0">
                    <a:pos x="0" y="T4"/>
                  </a:cxn>
                  <a:cxn ang="0">
                    <a:pos x="0" y="T5"/>
                  </a:cxn>
                </a:cxnLst>
                <a:rect l="0" t="0" r="r" b="b"/>
                <a:pathLst>
                  <a:path h="13">
                    <a:moveTo>
                      <a:pt x="0" y="0"/>
                    </a:moveTo>
                    <a:cubicBezTo>
                      <a:pt x="0" y="1"/>
                      <a:pt x="0" y="1"/>
                      <a:pt x="0" y="1"/>
                    </a:cubicBezTo>
                    <a:cubicBezTo>
                      <a:pt x="0" y="4"/>
                      <a:pt x="0" y="6"/>
                      <a:pt x="0" y="8"/>
                    </a:cubicBezTo>
                    <a:cubicBezTo>
                      <a:pt x="0" y="10"/>
                      <a:pt x="0" y="12"/>
                      <a:pt x="0" y="13"/>
                    </a:cubicBezTo>
                    <a:cubicBezTo>
                      <a:pt x="0" y="12"/>
                      <a:pt x="0" y="10"/>
                      <a:pt x="0" y="8"/>
                    </a:cubicBezTo>
                    <a:cubicBezTo>
                      <a:pt x="0" y="4"/>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1" name="Freeform 3615"/>
              <p:cNvSpPr>
                <a:spLocks/>
              </p:cNvSpPr>
              <p:nvPr/>
            </p:nvSpPr>
            <p:spPr bwMode="auto">
              <a:xfrm>
                <a:off x="1297" y="3591"/>
                <a:ext cx="2" cy="36"/>
              </a:xfrm>
              <a:custGeom>
                <a:avLst/>
                <a:gdLst>
                  <a:gd name="T0" fmla="*/ 0 w 1"/>
                  <a:gd name="T1" fmla="*/ 0 h 17"/>
                  <a:gd name="T2" fmla="*/ 0 w 1"/>
                  <a:gd name="T3" fmla="*/ 5 h 17"/>
                  <a:gd name="T4" fmla="*/ 0 w 1"/>
                  <a:gd name="T5" fmla="*/ 17 h 17"/>
                  <a:gd name="T6" fmla="*/ 1 w 1"/>
                  <a:gd name="T7" fmla="*/ 9 h 17"/>
                  <a:gd name="T8" fmla="*/ 1 w 1"/>
                  <a:gd name="T9" fmla="*/ 8 h 17"/>
                  <a:gd name="T10" fmla="*/ 0 w 1"/>
                  <a:gd name="T11" fmla="*/ 0 h 17"/>
                </a:gdLst>
                <a:ahLst/>
                <a:cxnLst>
                  <a:cxn ang="0">
                    <a:pos x="T0" y="T1"/>
                  </a:cxn>
                  <a:cxn ang="0">
                    <a:pos x="T2" y="T3"/>
                  </a:cxn>
                  <a:cxn ang="0">
                    <a:pos x="T4" y="T5"/>
                  </a:cxn>
                  <a:cxn ang="0">
                    <a:pos x="T6" y="T7"/>
                  </a:cxn>
                  <a:cxn ang="0">
                    <a:pos x="T8" y="T9"/>
                  </a:cxn>
                  <a:cxn ang="0">
                    <a:pos x="T10" y="T11"/>
                  </a:cxn>
                </a:cxnLst>
                <a:rect l="0" t="0" r="r" b="b"/>
                <a:pathLst>
                  <a:path w="1" h="17">
                    <a:moveTo>
                      <a:pt x="0" y="0"/>
                    </a:moveTo>
                    <a:cubicBezTo>
                      <a:pt x="0" y="2"/>
                      <a:pt x="0" y="4"/>
                      <a:pt x="0" y="5"/>
                    </a:cubicBezTo>
                    <a:cubicBezTo>
                      <a:pt x="0" y="9"/>
                      <a:pt x="0" y="13"/>
                      <a:pt x="0" y="17"/>
                    </a:cubicBezTo>
                    <a:cubicBezTo>
                      <a:pt x="0" y="14"/>
                      <a:pt x="1" y="11"/>
                      <a:pt x="1" y="9"/>
                    </a:cubicBezTo>
                    <a:cubicBezTo>
                      <a:pt x="1" y="8"/>
                      <a:pt x="1" y="8"/>
                      <a:pt x="1" y="8"/>
                    </a:cubicBezTo>
                    <a:cubicBezTo>
                      <a:pt x="1" y="5"/>
                      <a:pt x="0" y="3"/>
                      <a:pt x="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2" name="Freeform 3616"/>
              <p:cNvSpPr>
                <a:spLocks/>
              </p:cNvSpPr>
              <p:nvPr/>
            </p:nvSpPr>
            <p:spPr bwMode="auto">
              <a:xfrm>
                <a:off x="1297" y="3655"/>
                <a:ext cx="2" cy="10"/>
              </a:xfrm>
              <a:custGeom>
                <a:avLst/>
                <a:gdLst>
                  <a:gd name="T0" fmla="*/ 1 w 1"/>
                  <a:gd name="T1" fmla="*/ 0 h 5"/>
                  <a:gd name="T2" fmla="*/ 0 w 1"/>
                  <a:gd name="T3" fmla="*/ 5 h 5"/>
                  <a:gd name="T4" fmla="*/ 0 w 1"/>
                  <a:gd name="T5" fmla="*/ 3 h 5"/>
                  <a:gd name="T6" fmla="*/ 1 w 1"/>
                  <a:gd name="T7" fmla="*/ 0 h 5"/>
                </a:gdLst>
                <a:ahLst/>
                <a:cxnLst>
                  <a:cxn ang="0">
                    <a:pos x="T0" y="T1"/>
                  </a:cxn>
                  <a:cxn ang="0">
                    <a:pos x="T2" y="T3"/>
                  </a:cxn>
                  <a:cxn ang="0">
                    <a:pos x="T4" y="T5"/>
                  </a:cxn>
                  <a:cxn ang="0">
                    <a:pos x="T6" y="T7"/>
                  </a:cxn>
                </a:cxnLst>
                <a:rect l="0" t="0" r="r" b="b"/>
                <a:pathLst>
                  <a:path w="1" h="5">
                    <a:moveTo>
                      <a:pt x="1" y="0"/>
                    </a:moveTo>
                    <a:cubicBezTo>
                      <a:pt x="0" y="2"/>
                      <a:pt x="0" y="4"/>
                      <a:pt x="0" y="5"/>
                    </a:cubicBezTo>
                    <a:cubicBezTo>
                      <a:pt x="0" y="5"/>
                      <a:pt x="0" y="4"/>
                      <a:pt x="0" y="3"/>
                    </a:cubicBezTo>
                    <a:cubicBezTo>
                      <a:pt x="1" y="2"/>
                      <a:pt x="1" y="1"/>
                      <a:pt x="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3" name="Freeform 3617"/>
              <p:cNvSpPr>
                <a:spLocks/>
              </p:cNvSpPr>
              <p:nvPr/>
            </p:nvSpPr>
            <p:spPr bwMode="auto">
              <a:xfrm>
                <a:off x="1295" y="3629"/>
                <a:ext cx="4" cy="60"/>
              </a:xfrm>
              <a:custGeom>
                <a:avLst/>
                <a:gdLst>
                  <a:gd name="T0" fmla="*/ 2 w 2"/>
                  <a:gd name="T1" fmla="*/ 0 h 28"/>
                  <a:gd name="T2" fmla="*/ 1 w 2"/>
                  <a:gd name="T3" fmla="*/ 12 h 28"/>
                  <a:gd name="T4" fmla="*/ 0 w 2"/>
                  <a:gd name="T5" fmla="*/ 28 h 28"/>
                  <a:gd name="T6" fmla="*/ 0 w 2"/>
                  <a:gd name="T7" fmla="*/ 27 h 28"/>
                  <a:gd name="T8" fmla="*/ 1 w 2"/>
                  <a:gd name="T9" fmla="*/ 17 h 28"/>
                  <a:gd name="T10" fmla="*/ 2 w 2"/>
                  <a:gd name="T11" fmla="*/ 12 h 28"/>
                  <a:gd name="T12" fmla="*/ 2 w 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 h="28">
                    <a:moveTo>
                      <a:pt x="2" y="0"/>
                    </a:moveTo>
                    <a:cubicBezTo>
                      <a:pt x="2" y="4"/>
                      <a:pt x="1" y="8"/>
                      <a:pt x="1" y="12"/>
                    </a:cubicBezTo>
                    <a:cubicBezTo>
                      <a:pt x="0" y="18"/>
                      <a:pt x="0" y="23"/>
                      <a:pt x="0" y="28"/>
                    </a:cubicBezTo>
                    <a:cubicBezTo>
                      <a:pt x="0" y="27"/>
                      <a:pt x="0" y="27"/>
                      <a:pt x="0" y="27"/>
                    </a:cubicBezTo>
                    <a:cubicBezTo>
                      <a:pt x="0" y="24"/>
                      <a:pt x="1" y="21"/>
                      <a:pt x="1" y="17"/>
                    </a:cubicBezTo>
                    <a:cubicBezTo>
                      <a:pt x="1" y="16"/>
                      <a:pt x="1" y="14"/>
                      <a:pt x="2" y="12"/>
                    </a:cubicBezTo>
                    <a:cubicBezTo>
                      <a:pt x="2" y="8"/>
                      <a:pt x="2" y="3"/>
                      <a:pt x="2"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4" name="Freeform 3618"/>
              <p:cNvSpPr>
                <a:spLocks/>
              </p:cNvSpPr>
              <p:nvPr/>
            </p:nvSpPr>
            <p:spPr bwMode="auto">
              <a:xfrm>
                <a:off x="1282" y="3697"/>
                <a:ext cx="13" cy="92"/>
              </a:xfrm>
              <a:custGeom>
                <a:avLst/>
                <a:gdLst>
                  <a:gd name="T0" fmla="*/ 6 w 6"/>
                  <a:gd name="T1" fmla="*/ 0 h 43"/>
                  <a:gd name="T2" fmla="*/ 6 w 6"/>
                  <a:gd name="T3" fmla="*/ 4 h 43"/>
                  <a:gd name="T4" fmla="*/ 5 w 6"/>
                  <a:gd name="T5" fmla="*/ 10 h 43"/>
                  <a:gd name="T6" fmla="*/ 0 w 6"/>
                  <a:gd name="T7" fmla="*/ 42 h 43"/>
                  <a:gd name="T8" fmla="*/ 0 w 6"/>
                  <a:gd name="T9" fmla="*/ 43 h 43"/>
                  <a:gd name="T10" fmla="*/ 1 w 6"/>
                  <a:gd name="T11" fmla="*/ 38 h 43"/>
                  <a:gd name="T12" fmla="*/ 5 w 6"/>
                  <a:gd name="T13" fmla="*/ 9 h 43"/>
                  <a:gd name="T14" fmla="*/ 6 w 6"/>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3">
                    <a:moveTo>
                      <a:pt x="6" y="0"/>
                    </a:moveTo>
                    <a:cubicBezTo>
                      <a:pt x="6" y="1"/>
                      <a:pt x="6" y="3"/>
                      <a:pt x="6" y="4"/>
                    </a:cubicBezTo>
                    <a:cubicBezTo>
                      <a:pt x="5" y="6"/>
                      <a:pt x="5" y="8"/>
                      <a:pt x="5" y="10"/>
                    </a:cubicBezTo>
                    <a:cubicBezTo>
                      <a:pt x="3" y="23"/>
                      <a:pt x="2" y="34"/>
                      <a:pt x="0" y="42"/>
                    </a:cubicBezTo>
                    <a:cubicBezTo>
                      <a:pt x="0" y="42"/>
                      <a:pt x="0" y="43"/>
                      <a:pt x="0" y="43"/>
                    </a:cubicBezTo>
                    <a:cubicBezTo>
                      <a:pt x="1" y="41"/>
                      <a:pt x="1" y="40"/>
                      <a:pt x="1" y="38"/>
                    </a:cubicBezTo>
                    <a:cubicBezTo>
                      <a:pt x="2" y="28"/>
                      <a:pt x="4" y="18"/>
                      <a:pt x="5" y="9"/>
                    </a:cubicBezTo>
                    <a:cubicBezTo>
                      <a:pt x="6" y="6"/>
                      <a:pt x="6" y="3"/>
                      <a:pt x="6"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5" name="Freeform 3619"/>
              <p:cNvSpPr>
                <a:spLocks/>
              </p:cNvSpPr>
              <p:nvPr/>
            </p:nvSpPr>
            <p:spPr bwMode="auto">
              <a:xfrm>
                <a:off x="1295" y="3689"/>
                <a:ext cx="2" cy="17"/>
              </a:xfrm>
              <a:custGeom>
                <a:avLst/>
                <a:gdLst>
                  <a:gd name="T0" fmla="*/ 1 w 1"/>
                  <a:gd name="T1" fmla="*/ 0 h 8"/>
                  <a:gd name="T2" fmla="*/ 0 w 1"/>
                  <a:gd name="T3" fmla="*/ 2 h 8"/>
                  <a:gd name="T4" fmla="*/ 0 w 1"/>
                  <a:gd name="T5" fmla="*/ 8 h 8"/>
                  <a:gd name="T6" fmla="*/ 0 w 1"/>
                  <a:gd name="T7" fmla="*/ 4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1" y="1"/>
                      <a:pt x="0" y="1"/>
                      <a:pt x="0" y="2"/>
                    </a:cubicBezTo>
                    <a:cubicBezTo>
                      <a:pt x="0" y="4"/>
                      <a:pt x="0" y="6"/>
                      <a:pt x="0" y="8"/>
                    </a:cubicBezTo>
                    <a:cubicBezTo>
                      <a:pt x="0" y="7"/>
                      <a:pt x="0" y="5"/>
                      <a:pt x="0" y="4"/>
                    </a:cubicBezTo>
                    <a:cubicBezTo>
                      <a:pt x="0" y="3"/>
                      <a:pt x="1" y="1"/>
                      <a:pt x="1"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6" name="Rectangle 3620"/>
              <p:cNvSpPr>
                <a:spLocks noChangeArrowheads="1"/>
              </p:cNvSpPr>
              <p:nvPr/>
            </p:nvSpPr>
            <p:spPr bwMode="auto">
              <a:xfrm>
                <a:off x="1280" y="3806"/>
                <a:ext cx="1" cy="1"/>
              </a:xfrm>
              <a:prstGeom prst="rect">
                <a:avLst/>
              </a:prstGeom>
              <a:solidFill>
                <a:srgbClr val="983A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7" name="Freeform 3621"/>
              <p:cNvSpPr>
                <a:spLocks/>
              </p:cNvSpPr>
              <p:nvPr/>
            </p:nvSpPr>
            <p:spPr bwMode="auto">
              <a:xfrm>
                <a:off x="1280" y="3801"/>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8" name="Group 3823"/>
            <p:cNvGrpSpPr>
              <a:grpSpLocks/>
            </p:cNvGrpSpPr>
            <p:nvPr/>
          </p:nvGrpSpPr>
          <p:grpSpPr bwMode="auto">
            <a:xfrm>
              <a:off x="1651000" y="4668838"/>
              <a:ext cx="512763" cy="2185987"/>
              <a:chOff x="1040" y="2941"/>
              <a:chExt cx="323" cy="1377"/>
            </a:xfrm>
          </p:grpSpPr>
          <p:sp>
            <p:nvSpPr>
              <p:cNvPr id="2558" name="Freeform 3623"/>
              <p:cNvSpPr>
                <a:spLocks/>
              </p:cNvSpPr>
              <p:nvPr/>
            </p:nvSpPr>
            <p:spPr bwMode="auto">
              <a:xfrm>
                <a:off x="1280" y="380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9" name="Freeform 3624"/>
              <p:cNvSpPr>
                <a:spLocks noEditPoints="1"/>
              </p:cNvSpPr>
              <p:nvPr/>
            </p:nvSpPr>
            <p:spPr bwMode="auto">
              <a:xfrm>
                <a:off x="1293" y="3661"/>
                <a:ext cx="4" cy="58"/>
              </a:xfrm>
              <a:custGeom>
                <a:avLst/>
                <a:gdLst>
                  <a:gd name="T0" fmla="*/ 1 w 2"/>
                  <a:gd name="T1" fmla="*/ 21 h 27"/>
                  <a:gd name="T2" fmla="*/ 0 w 2"/>
                  <a:gd name="T3" fmla="*/ 23 h 27"/>
                  <a:gd name="T4" fmla="*/ 0 w 2"/>
                  <a:gd name="T5" fmla="*/ 27 h 27"/>
                  <a:gd name="T6" fmla="*/ 1 w 2"/>
                  <a:gd name="T7" fmla="*/ 21 h 27"/>
                  <a:gd name="T8" fmla="*/ 2 w 2"/>
                  <a:gd name="T9" fmla="*/ 0 h 27"/>
                  <a:gd name="T10" fmla="*/ 2 w 2"/>
                  <a:gd name="T11" fmla="*/ 2 h 27"/>
                  <a:gd name="T12" fmla="*/ 2 w 2"/>
                  <a:gd name="T13" fmla="*/ 7 h 27"/>
                  <a:gd name="T14" fmla="*/ 2 w 2"/>
                  <a:gd name="T15" fmla="*/ 2 h 27"/>
                  <a:gd name="T16" fmla="*/ 2 w 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7">
                    <a:moveTo>
                      <a:pt x="1" y="21"/>
                    </a:moveTo>
                    <a:cubicBezTo>
                      <a:pt x="0" y="22"/>
                      <a:pt x="0" y="22"/>
                      <a:pt x="0" y="23"/>
                    </a:cubicBezTo>
                    <a:cubicBezTo>
                      <a:pt x="0" y="24"/>
                      <a:pt x="0" y="26"/>
                      <a:pt x="0" y="27"/>
                    </a:cubicBezTo>
                    <a:cubicBezTo>
                      <a:pt x="0" y="25"/>
                      <a:pt x="0" y="23"/>
                      <a:pt x="1" y="21"/>
                    </a:cubicBezTo>
                    <a:close/>
                    <a:moveTo>
                      <a:pt x="2" y="0"/>
                    </a:moveTo>
                    <a:cubicBezTo>
                      <a:pt x="2" y="1"/>
                      <a:pt x="2" y="2"/>
                      <a:pt x="2" y="2"/>
                    </a:cubicBezTo>
                    <a:cubicBezTo>
                      <a:pt x="2" y="4"/>
                      <a:pt x="2" y="6"/>
                      <a:pt x="2" y="7"/>
                    </a:cubicBezTo>
                    <a:cubicBezTo>
                      <a:pt x="2" y="5"/>
                      <a:pt x="2" y="4"/>
                      <a:pt x="2" y="2"/>
                    </a:cubicBezTo>
                    <a:cubicBezTo>
                      <a:pt x="2" y="1"/>
                      <a:pt x="2" y="1"/>
                      <a:pt x="2"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0" name="Freeform 3625"/>
              <p:cNvSpPr>
                <a:spLocks/>
              </p:cNvSpPr>
              <p:nvPr/>
            </p:nvSpPr>
            <p:spPr bwMode="auto">
              <a:xfrm>
                <a:off x="1293" y="3665"/>
                <a:ext cx="4" cy="45"/>
              </a:xfrm>
              <a:custGeom>
                <a:avLst/>
                <a:gdLst>
                  <a:gd name="T0" fmla="*/ 2 w 2"/>
                  <a:gd name="T1" fmla="*/ 0 h 21"/>
                  <a:gd name="T2" fmla="*/ 2 w 2"/>
                  <a:gd name="T3" fmla="*/ 5 h 21"/>
                  <a:gd name="T4" fmla="*/ 1 w 2"/>
                  <a:gd name="T5" fmla="*/ 13 h 21"/>
                  <a:gd name="T6" fmla="*/ 0 w 2"/>
                  <a:gd name="T7" fmla="*/ 21 h 21"/>
                  <a:gd name="T8" fmla="*/ 1 w 2"/>
                  <a:gd name="T9" fmla="*/ 19 h 21"/>
                  <a:gd name="T10" fmla="*/ 1 w 2"/>
                  <a:gd name="T11" fmla="*/ 13 h 21"/>
                  <a:gd name="T12" fmla="*/ 2 w 2"/>
                  <a:gd name="T13" fmla="*/ 11 h 21"/>
                  <a:gd name="T14" fmla="*/ 2 w 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1">
                    <a:moveTo>
                      <a:pt x="2" y="0"/>
                    </a:moveTo>
                    <a:cubicBezTo>
                      <a:pt x="2" y="2"/>
                      <a:pt x="2" y="3"/>
                      <a:pt x="2" y="5"/>
                    </a:cubicBezTo>
                    <a:cubicBezTo>
                      <a:pt x="1" y="8"/>
                      <a:pt x="1" y="11"/>
                      <a:pt x="1" y="13"/>
                    </a:cubicBezTo>
                    <a:cubicBezTo>
                      <a:pt x="0" y="16"/>
                      <a:pt x="0" y="19"/>
                      <a:pt x="0" y="21"/>
                    </a:cubicBezTo>
                    <a:cubicBezTo>
                      <a:pt x="0" y="20"/>
                      <a:pt x="0" y="20"/>
                      <a:pt x="1" y="19"/>
                    </a:cubicBezTo>
                    <a:cubicBezTo>
                      <a:pt x="1" y="17"/>
                      <a:pt x="1" y="15"/>
                      <a:pt x="1" y="13"/>
                    </a:cubicBezTo>
                    <a:cubicBezTo>
                      <a:pt x="1" y="12"/>
                      <a:pt x="2" y="12"/>
                      <a:pt x="2" y="11"/>
                    </a:cubicBezTo>
                    <a:cubicBezTo>
                      <a:pt x="2" y="7"/>
                      <a:pt x="2" y="3"/>
                      <a:pt x="2"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1" name="Freeform 3626"/>
              <p:cNvSpPr>
                <a:spLocks/>
              </p:cNvSpPr>
              <p:nvPr/>
            </p:nvSpPr>
            <p:spPr bwMode="auto">
              <a:xfrm>
                <a:off x="1295" y="3665"/>
                <a:ext cx="2" cy="24"/>
              </a:xfrm>
              <a:custGeom>
                <a:avLst/>
                <a:gdLst>
                  <a:gd name="T0" fmla="*/ 1 w 1"/>
                  <a:gd name="T1" fmla="*/ 0 h 11"/>
                  <a:gd name="T2" fmla="*/ 0 w 1"/>
                  <a:gd name="T3" fmla="*/ 10 h 11"/>
                  <a:gd name="T4" fmla="*/ 0 w 1"/>
                  <a:gd name="T5" fmla="*/ 11 h 11"/>
                  <a:gd name="T6" fmla="*/ 0 w 1"/>
                  <a:gd name="T7" fmla="*/ 11 h 11"/>
                  <a:gd name="T8" fmla="*/ 1 w 1"/>
                  <a:gd name="T9" fmla="*/ 5 h 11"/>
                  <a:gd name="T10" fmla="*/ 1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1" y="0"/>
                    </a:moveTo>
                    <a:cubicBezTo>
                      <a:pt x="1" y="4"/>
                      <a:pt x="0" y="7"/>
                      <a:pt x="0" y="10"/>
                    </a:cubicBezTo>
                    <a:cubicBezTo>
                      <a:pt x="0" y="11"/>
                      <a:pt x="0" y="11"/>
                      <a:pt x="0" y="11"/>
                    </a:cubicBezTo>
                    <a:cubicBezTo>
                      <a:pt x="0" y="11"/>
                      <a:pt x="0" y="11"/>
                      <a:pt x="0" y="11"/>
                    </a:cubicBezTo>
                    <a:cubicBezTo>
                      <a:pt x="0" y="9"/>
                      <a:pt x="0" y="7"/>
                      <a:pt x="1" y="5"/>
                    </a:cubicBezTo>
                    <a:cubicBezTo>
                      <a:pt x="1" y="4"/>
                      <a:pt x="1" y="2"/>
                      <a:pt x="1" y="0"/>
                    </a:cubicBezTo>
                    <a:close/>
                  </a:path>
                </a:pathLst>
              </a:custGeom>
              <a:solidFill>
                <a:srgbClr val="82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2" name="Freeform 3627"/>
              <p:cNvSpPr>
                <a:spLocks/>
              </p:cNvSpPr>
              <p:nvPr/>
            </p:nvSpPr>
            <p:spPr bwMode="auto">
              <a:xfrm>
                <a:off x="1295" y="3676"/>
                <a:ext cx="2" cy="17"/>
              </a:xfrm>
              <a:custGeom>
                <a:avLst/>
                <a:gdLst>
                  <a:gd name="T0" fmla="*/ 1 w 1"/>
                  <a:gd name="T1" fmla="*/ 0 h 8"/>
                  <a:gd name="T2" fmla="*/ 0 w 1"/>
                  <a:gd name="T3" fmla="*/ 6 h 8"/>
                  <a:gd name="T4" fmla="*/ 0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2"/>
                      <a:pt x="0" y="4"/>
                      <a:pt x="0" y="6"/>
                    </a:cubicBezTo>
                    <a:cubicBezTo>
                      <a:pt x="0" y="7"/>
                      <a:pt x="0" y="8"/>
                      <a:pt x="0" y="8"/>
                    </a:cubicBezTo>
                    <a:cubicBezTo>
                      <a:pt x="0" y="6"/>
                      <a:pt x="0" y="3"/>
                      <a:pt x="1" y="0"/>
                    </a:cubicBezTo>
                    <a:close/>
                  </a:path>
                </a:pathLst>
              </a:custGeom>
              <a:solidFill>
                <a:srgbClr val="64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3" name="Freeform 3628"/>
              <p:cNvSpPr>
                <a:spLocks/>
              </p:cNvSpPr>
              <p:nvPr/>
            </p:nvSpPr>
            <p:spPr bwMode="auto">
              <a:xfrm>
                <a:off x="1282" y="3787"/>
                <a:ext cx="0" cy="4"/>
              </a:xfrm>
              <a:custGeom>
                <a:avLst/>
                <a:gdLst>
                  <a:gd name="T0" fmla="*/ 0 h 2"/>
                  <a:gd name="T1" fmla="*/ 2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2"/>
                      <a:pt x="0" y="2"/>
                      <a:pt x="0" y="2"/>
                    </a:cubicBezTo>
                    <a:cubicBezTo>
                      <a:pt x="0" y="2"/>
                      <a:pt x="0" y="1"/>
                      <a:pt x="0" y="1"/>
                    </a:cubicBezTo>
                    <a:cubicBezTo>
                      <a:pt x="0" y="1"/>
                      <a:pt x="0" y="0"/>
                      <a:pt x="0"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4" name="Freeform 3629"/>
              <p:cNvSpPr>
                <a:spLocks/>
              </p:cNvSpPr>
              <p:nvPr/>
            </p:nvSpPr>
            <p:spPr bwMode="auto">
              <a:xfrm>
                <a:off x="1280" y="3791"/>
                <a:ext cx="2" cy="10"/>
              </a:xfrm>
              <a:custGeom>
                <a:avLst/>
                <a:gdLst>
                  <a:gd name="T0" fmla="*/ 1 w 1"/>
                  <a:gd name="T1" fmla="*/ 0 h 5"/>
                  <a:gd name="T2" fmla="*/ 0 w 1"/>
                  <a:gd name="T3" fmla="*/ 5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0" y="4"/>
                      <a:pt x="0" y="5"/>
                    </a:cubicBezTo>
                    <a:cubicBezTo>
                      <a:pt x="0" y="5"/>
                      <a:pt x="0" y="5"/>
                      <a:pt x="0" y="5"/>
                    </a:cubicBezTo>
                    <a:cubicBezTo>
                      <a:pt x="1" y="4"/>
                      <a:pt x="1" y="2"/>
                      <a:pt x="1"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5" name="Freeform 3630"/>
              <p:cNvSpPr>
                <a:spLocks/>
              </p:cNvSpPr>
              <p:nvPr/>
            </p:nvSpPr>
            <p:spPr bwMode="auto">
              <a:xfrm>
                <a:off x="1297" y="3608"/>
                <a:ext cx="2" cy="47"/>
              </a:xfrm>
              <a:custGeom>
                <a:avLst/>
                <a:gdLst>
                  <a:gd name="T0" fmla="*/ 1 w 1"/>
                  <a:gd name="T1" fmla="*/ 0 h 22"/>
                  <a:gd name="T2" fmla="*/ 1 w 1"/>
                  <a:gd name="T3" fmla="*/ 1 h 22"/>
                  <a:gd name="T4" fmla="*/ 0 w 1"/>
                  <a:gd name="T5" fmla="*/ 9 h 22"/>
                  <a:gd name="T6" fmla="*/ 0 w 1"/>
                  <a:gd name="T7" fmla="*/ 22 h 22"/>
                  <a:gd name="T8" fmla="*/ 0 w 1"/>
                  <a:gd name="T9" fmla="*/ 22 h 22"/>
                  <a:gd name="T10" fmla="*/ 1 w 1"/>
                  <a:gd name="T11" fmla="*/ 10 h 22"/>
                  <a:gd name="T12" fmla="*/ 1 w 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 h="22">
                    <a:moveTo>
                      <a:pt x="1" y="0"/>
                    </a:moveTo>
                    <a:cubicBezTo>
                      <a:pt x="1" y="1"/>
                      <a:pt x="1" y="1"/>
                      <a:pt x="1" y="1"/>
                    </a:cubicBezTo>
                    <a:cubicBezTo>
                      <a:pt x="1" y="3"/>
                      <a:pt x="0" y="6"/>
                      <a:pt x="0" y="9"/>
                    </a:cubicBezTo>
                    <a:cubicBezTo>
                      <a:pt x="0" y="13"/>
                      <a:pt x="0" y="17"/>
                      <a:pt x="0" y="22"/>
                    </a:cubicBezTo>
                    <a:cubicBezTo>
                      <a:pt x="0" y="22"/>
                      <a:pt x="0" y="22"/>
                      <a:pt x="0" y="22"/>
                    </a:cubicBezTo>
                    <a:cubicBezTo>
                      <a:pt x="0" y="18"/>
                      <a:pt x="1" y="14"/>
                      <a:pt x="1" y="10"/>
                    </a:cubicBezTo>
                    <a:cubicBezTo>
                      <a:pt x="1" y="6"/>
                      <a:pt x="1" y="3"/>
                      <a:pt x="1" y="0"/>
                    </a:cubicBez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6" name="Freeform 3631"/>
              <p:cNvSpPr>
                <a:spLocks/>
              </p:cNvSpPr>
              <p:nvPr/>
            </p:nvSpPr>
            <p:spPr bwMode="auto">
              <a:xfrm>
                <a:off x="1284" y="3716"/>
                <a:ext cx="9" cy="62"/>
              </a:xfrm>
              <a:custGeom>
                <a:avLst/>
                <a:gdLst>
                  <a:gd name="T0" fmla="*/ 4 w 4"/>
                  <a:gd name="T1" fmla="*/ 0 h 29"/>
                  <a:gd name="T2" fmla="*/ 0 w 4"/>
                  <a:gd name="T3" fmla="*/ 29 h 29"/>
                  <a:gd name="T4" fmla="*/ 4 w 4"/>
                  <a:gd name="T5" fmla="*/ 0 h 29"/>
                </a:gdLst>
                <a:ahLst/>
                <a:cxnLst>
                  <a:cxn ang="0">
                    <a:pos x="T0" y="T1"/>
                  </a:cxn>
                  <a:cxn ang="0">
                    <a:pos x="T2" y="T3"/>
                  </a:cxn>
                  <a:cxn ang="0">
                    <a:pos x="T4" y="T5"/>
                  </a:cxn>
                </a:cxnLst>
                <a:rect l="0" t="0" r="r" b="b"/>
                <a:pathLst>
                  <a:path w="4" h="29">
                    <a:moveTo>
                      <a:pt x="4" y="0"/>
                    </a:moveTo>
                    <a:cubicBezTo>
                      <a:pt x="3" y="9"/>
                      <a:pt x="1" y="19"/>
                      <a:pt x="0" y="29"/>
                    </a:cubicBezTo>
                    <a:cubicBezTo>
                      <a:pt x="2" y="19"/>
                      <a:pt x="3" y="9"/>
                      <a:pt x="4"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7" name="Freeform 3632"/>
              <p:cNvSpPr>
                <a:spLocks/>
              </p:cNvSpPr>
              <p:nvPr/>
            </p:nvSpPr>
            <p:spPr bwMode="auto">
              <a:xfrm>
                <a:off x="1297" y="35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8" name="Freeform 3633"/>
              <p:cNvSpPr>
                <a:spLocks/>
              </p:cNvSpPr>
              <p:nvPr/>
            </p:nvSpPr>
            <p:spPr bwMode="auto">
              <a:xfrm>
                <a:off x="1316" y="3748"/>
                <a:ext cx="4" cy="34"/>
              </a:xfrm>
              <a:custGeom>
                <a:avLst/>
                <a:gdLst>
                  <a:gd name="T0" fmla="*/ 2 w 2"/>
                  <a:gd name="T1" fmla="*/ 0 h 16"/>
                  <a:gd name="T2" fmla="*/ 0 w 2"/>
                  <a:gd name="T3" fmla="*/ 16 h 16"/>
                  <a:gd name="T4" fmla="*/ 2 w 2"/>
                  <a:gd name="T5" fmla="*/ 0 h 16"/>
                </a:gdLst>
                <a:ahLst/>
                <a:cxnLst>
                  <a:cxn ang="0">
                    <a:pos x="T0" y="T1"/>
                  </a:cxn>
                  <a:cxn ang="0">
                    <a:pos x="T2" y="T3"/>
                  </a:cxn>
                  <a:cxn ang="0">
                    <a:pos x="T4" y="T5"/>
                  </a:cxn>
                </a:cxnLst>
                <a:rect l="0" t="0" r="r" b="b"/>
                <a:pathLst>
                  <a:path w="2" h="16">
                    <a:moveTo>
                      <a:pt x="2" y="0"/>
                    </a:moveTo>
                    <a:cubicBezTo>
                      <a:pt x="1" y="5"/>
                      <a:pt x="0" y="10"/>
                      <a:pt x="0" y="16"/>
                    </a:cubicBezTo>
                    <a:cubicBezTo>
                      <a:pt x="1" y="10"/>
                      <a:pt x="1" y="5"/>
                      <a:pt x="2" y="0"/>
                    </a:cubicBezTo>
                    <a:close/>
                  </a:path>
                </a:pathLst>
              </a:custGeom>
              <a:solidFill>
                <a:srgbClr val="BE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9" name="Freeform 3634"/>
              <p:cNvSpPr>
                <a:spLocks noEditPoints="1"/>
              </p:cNvSpPr>
              <p:nvPr/>
            </p:nvSpPr>
            <p:spPr bwMode="auto">
              <a:xfrm>
                <a:off x="1299" y="3674"/>
                <a:ext cx="26" cy="193"/>
              </a:xfrm>
              <a:custGeom>
                <a:avLst/>
                <a:gdLst>
                  <a:gd name="T0" fmla="*/ 2 w 12"/>
                  <a:gd name="T1" fmla="*/ 82 h 91"/>
                  <a:gd name="T2" fmla="*/ 0 w 12"/>
                  <a:gd name="T3" fmla="*/ 91 h 91"/>
                  <a:gd name="T4" fmla="*/ 2 w 12"/>
                  <a:gd name="T5" fmla="*/ 83 h 91"/>
                  <a:gd name="T6" fmla="*/ 2 w 12"/>
                  <a:gd name="T7" fmla="*/ 82 h 91"/>
                  <a:gd name="T8" fmla="*/ 7 w 12"/>
                  <a:gd name="T9" fmla="*/ 51 h 91"/>
                  <a:gd name="T10" fmla="*/ 4 w 12"/>
                  <a:gd name="T11" fmla="*/ 69 h 91"/>
                  <a:gd name="T12" fmla="*/ 4 w 12"/>
                  <a:gd name="T13" fmla="*/ 74 h 91"/>
                  <a:gd name="T14" fmla="*/ 7 w 12"/>
                  <a:gd name="T15" fmla="*/ 59 h 91"/>
                  <a:gd name="T16" fmla="*/ 7 w 12"/>
                  <a:gd name="T17" fmla="*/ 51 h 91"/>
                  <a:gd name="T18" fmla="*/ 11 w 12"/>
                  <a:gd name="T19" fmla="*/ 0 h 91"/>
                  <a:gd name="T20" fmla="*/ 9 w 12"/>
                  <a:gd name="T21" fmla="*/ 37 h 91"/>
                  <a:gd name="T22" fmla="*/ 9 w 12"/>
                  <a:gd name="T23" fmla="*/ 34 h 91"/>
                  <a:gd name="T24" fmla="*/ 10 w 12"/>
                  <a:gd name="T25" fmla="*/ 29 h 91"/>
                  <a:gd name="T26" fmla="*/ 12 w 12"/>
                  <a:gd name="T27" fmla="*/ 5 h 91"/>
                  <a:gd name="T28" fmla="*/ 11 w 12"/>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1">
                    <a:moveTo>
                      <a:pt x="2" y="82"/>
                    </a:moveTo>
                    <a:cubicBezTo>
                      <a:pt x="1" y="87"/>
                      <a:pt x="0" y="91"/>
                      <a:pt x="0" y="91"/>
                    </a:cubicBezTo>
                    <a:cubicBezTo>
                      <a:pt x="1" y="88"/>
                      <a:pt x="2" y="85"/>
                      <a:pt x="2" y="83"/>
                    </a:cubicBezTo>
                    <a:cubicBezTo>
                      <a:pt x="2" y="83"/>
                      <a:pt x="2" y="82"/>
                      <a:pt x="2" y="82"/>
                    </a:cubicBezTo>
                    <a:close/>
                    <a:moveTo>
                      <a:pt x="7" y="51"/>
                    </a:moveTo>
                    <a:cubicBezTo>
                      <a:pt x="6" y="58"/>
                      <a:pt x="5" y="64"/>
                      <a:pt x="4" y="69"/>
                    </a:cubicBezTo>
                    <a:cubicBezTo>
                      <a:pt x="4" y="71"/>
                      <a:pt x="4" y="72"/>
                      <a:pt x="4" y="74"/>
                    </a:cubicBezTo>
                    <a:cubicBezTo>
                      <a:pt x="5" y="69"/>
                      <a:pt x="6" y="64"/>
                      <a:pt x="7" y="59"/>
                    </a:cubicBezTo>
                    <a:cubicBezTo>
                      <a:pt x="7" y="56"/>
                      <a:pt x="7" y="54"/>
                      <a:pt x="7" y="51"/>
                    </a:cubicBezTo>
                    <a:close/>
                    <a:moveTo>
                      <a:pt x="11" y="0"/>
                    </a:moveTo>
                    <a:cubicBezTo>
                      <a:pt x="11" y="13"/>
                      <a:pt x="10" y="25"/>
                      <a:pt x="9" y="37"/>
                    </a:cubicBezTo>
                    <a:cubicBezTo>
                      <a:pt x="9" y="36"/>
                      <a:pt x="9" y="35"/>
                      <a:pt x="9" y="34"/>
                    </a:cubicBezTo>
                    <a:cubicBezTo>
                      <a:pt x="10" y="32"/>
                      <a:pt x="10" y="31"/>
                      <a:pt x="10" y="29"/>
                    </a:cubicBezTo>
                    <a:cubicBezTo>
                      <a:pt x="11" y="19"/>
                      <a:pt x="12" y="11"/>
                      <a:pt x="12" y="5"/>
                    </a:cubicBezTo>
                    <a:cubicBezTo>
                      <a:pt x="11" y="3"/>
                      <a:pt x="11" y="2"/>
                      <a:pt x="11"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0" name="Freeform 3635"/>
              <p:cNvSpPr>
                <a:spLocks/>
              </p:cNvSpPr>
              <p:nvPr/>
            </p:nvSpPr>
            <p:spPr bwMode="auto">
              <a:xfrm>
                <a:off x="1303" y="3821"/>
                <a:ext cx="5" cy="29"/>
              </a:xfrm>
              <a:custGeom>
                <a:avLst/>
                <a:gdLst>
                  <a:gd name="T0" fmla="*/ 2 w 2"/>
                  <a:gd name="T1" fmla="*/ 0 h 14"/>
                  <a:gd name="T2" fmla="*/ 0 w 2"/>
                  <a:gd name="T3" fmla="*/ 13 h 14"/>
                  <a:gd name="T4" fmla="*/ 0 w 2"/>
                  <a:gd name="T5" fmla="*/ 14 h 14"/>
                  <a:gd name="T6" fmla="*/ 2 w 2"/>
                  <a:gd name="T7" fmla="*/ 5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2" y="5"/>
                      <a:pt x="1" y="9"/>
                      <a:pt x="0" y="13"/>
                    </a:cubicBezTo>
                    <a:cubicBezTo>
                      <a:pt x="0" y="13"/>
                      <a:pt x="0" y="14"/>
                      <a:pt x="0" y="14"/>
                    </a:cubicBezTo>
                    <a:cubicBezTo>
                      <a:pt x="1" y="11"/>
                      <a:pt x="1" y="8"/>
                      <a:pt x="2" y="5"/>
                    </a:cubicBezTo>
                    <a:cubicBezTo>
                      <a:pt x="2" y="3"/>
                      <a:pt x="2" y="2"/>
                      <a:pt x="2"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1" name="Freeform 3636"/>
              <p:cNvSpPr>
                <a:spLocks/>
              </p:cNvSpPr>
              <p:nvPr/>
            </p:nvSpPr>
            <p:spPr bwMode="auto">
              <a:xfrm>
                <a:off x="1323" y="3657"/>
                <a:ext cx="2" cy="28"/>
              </a:xfrm>
              <a:custGeom>
                <a:avLst/>
                <a:gdLst>
                  <a:gd name="T0" fmla="*/ 0 w 1"/>
                  <a:gd name="T1" fmla="*/ 0 h 13"/>
                  <a:gd name="T2" fmla="*/ 0 w 1"/>
                  <a:gd name="T3" fmla="*/ 5 h 13"/>
                  <a:gd name="T4" fmla="*/ 0 w 1"/>
                  <a:gd name="T5" fmla="*/ 7 h 13"/>
                  <a:gd name="T6" fmla="*/ 0 w 1"/>
                  <a:gd name="T7" fmla="*/ 5 h 13"/>
                  <a:gd name="T8" fmla="*/ 0 w 1"/>
                  <a:gd name="T9" fmla="*/ 8 h 13"/>
                  <a:gd name="T10" fmla="*/ 1 w 1"/>
                  <a:gd name="T11" fmla="*/ 13 h 13"/>
                  <a:gd name="T12" fmla="*/ 0 w 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 h="13">
                    <a:moveTo>
                      <a:pt x="0" y="0"/>
                    </a:moveTo>
                    <a:cubicBezTo>
                      <a:pt x="0" y="1"/>
                      <a:pt x="0" y="3"/>
                      <a:pt x="0" y="5"/>
                    </a:cubicBezTo>
                    <a:cubicBezTo>
                      <a:pt x="0" y="5"/>
                      <a:pt x="0" y="6"/>
                      <a:pt x="0" y="7"/>
                    </a:cubicBezTo>
                    <a:cubicBezTo>
                      <a:pt x="0" y="6"/>
                      <a:pt x="0" y="6"/>
                      <a:pt x="0" y="5"/>
                    </a:cubicBezTo>
                    <a:cubicBezTo>
                      <a:pt x="0" y="6"/>
                      <a:pt x="0" y="7"/>
                      <a:pt x="0" y="8"/>
                    </a:cubicBezTo>
                    <a:cubicBezTo>
                      <a:pt x="0" y="10"/>
                      <a:pt x="0" y="11"/>
                      <a:pt x="1" y="13"/>
                    </a:cubicBezTo>
                    <a:cubicBezTo>
                      <a:pt x="1" y="4"/>
                      <a:pt x="0" y="0"/>
                      <a:pt x="0"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2" name="Freeform 3637"/>
              <p:cNvSpPr>
                <a:spLocks/>
              </p:cNvSpPr>
              <p:nvPr/>
            </p:nvSpPr>
            <p:spPr bwMode="auto">
              <a:xfrm>
                <a:off x="1314" y="3736"/>
                <a:ext cx="6" cy="63"/>
              </a:xfrm>
              <a:custGeom>
                <a:avLst/>
                <a:gdLst>
                  <a:gd name="T0" fmla="*/ 3 w 3"/>
                  <a:gd name="T1" fmla="*/ 0 h 30"/>
                  <a:gd name="T2" fmla="*/ 2 w 3"/>
                  <a:gd name="T3" fmla="*/ 5 h 30"/>
                  <a:gd name="T4" fmla="*/ 2 w 3"/>
                  <a:gd name="T5" fmla="*/ 8 h 30"/>
                  <a:gd name="T6" fmla="*/ 0 w 3"/>
                  <a:gd name="T7" fmla="*/ 22 h 30"/>
                  <a:gd name="T8" fmla="*/ 0 w 3"/>
                  <a:gd name="T9" fmla="*/ 30 h 30"/>
                  <a:gd name="T10" fmla="*/ 1 w 3"/>
                  <a:gd name="T11" fmla="*/ 22 h 30"/>
                  <a:gd name="T12" fmla="*/ 3 w 3"/>
                  <a:gd name="T13" fmla="*/ 6 h 30"/>
                  <a:gd name="T14" fmla="*/ 3 w 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0">
                    <a:moveTo>
                      <a:pt x="3" y="0"/>
                    </a:moveTo>
                    <a:cubicBezTo>
                      <a:pt x="3" y="2"/>
                      <a:pt x="3" y="3"/>
                      <a:pt x="2" y="5"/>
                    </a:cubicBezTo>
                    <a:cubicBezTo>
                      <a:pt x="2" y="6"/>
                      <a:pt x="2" y="7"/>
                      <a:pt x="2" y="8"/>
                    </a:cubicBezTo>
                    <a:cubicBezTo>
                      <a:pt x="1" y="13"/>
                      <a:pt x="1" y="17"/>
                      <a:pt x="0" y="22"/>
                    </a:cubicBezTo>
                    <a:cubicBezTo>
                      <a:pt x="0" y="25"/>
                      <a:pt x="0" y="27"/>
                      <a:pt x="0" y="30"/>
                    </a:cubicBezTo>
                    <a:cubicBezTo>
                      <a:pt x="0" y="27"/>
                      <a:pt x="0" y="25"/>
                      <a:pt x="1" y="22"/>
                    </a:cubicBezTo>
                    <a:cubicBezTo>
                      <a:pt x="1" y="16"/>
                      <a:pt x="2" y="11"/>
                      <a:pt x="3" y="6"/>
                    </a:cubicBezTo>
                    <a:cubicBezTo>
                      <a:pt x="3" y="4"/>
                      <a:pt x="3" y="2"/>
                      <a:pt x="3"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3" name="Freeform 3638"/>
              <p:cNvSpPr>
                <a:spLocks/>
              </p:cNvSpPr>
              <p:nvPr/>
            </p:nvSpPr>
            <p:spPr bwMode="auto">
              <a:xfrm>
                <a:off x="1323" y="3668"/>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0"/>
                      <a:pt x="0" y="0"/>
                    </a:cubicBez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4" name="Freeform 3639"/>
              <p:cNvSpPr>
                <a:spLocks noEditPoints="1"/>
              </p:cNvSpPr>
              <p:nvPr/>
            </p:nvSpPr>
            <p:spPr bwMode="auto">
              <a:xfrm>
                <a:off x="1286" y="3595"/>
                <a:ext cx="22" cy="228"/>
              </a:xfrm>
              <a:custGeom>
                <a:avLst/>
                <a:gdLst>
                  <a:gd name="T0" fmla="*/ 1 w 10"/>
                  <a:gd name="T1" fmla="*/ 99 h 107"/>
                  <a:gd name="T2" fmla="*/ 0 w 10"/>
                  <a:gd name="T3" fmla="*/ 107 h 107"/>
                  <a:gd name="T4" fmla="*/ 0 w 10"/>
                  <a:gd name="T5" fmla="*/ 107 h 107"/>
                  <a:gd name="T6" fmla="*/ 1 w 10"/>
                  <a:gd name="T7" fmla="*/ 99 h 107"/>
                  <a:gd name="T8" fmla="*/ 9 w 10"/>
                  <a:gd name="T9" fmla="*/ 14 h 107"/>
                  <a:gd name="T10" fmla="*/ 9 w 10"/>
                  <a:gd name="T11" fmla="*/ 23 h 107"/>
                  <a:gd name="T12" fmla="*/ 7 w 10"/>
                  <a:gd name="T13" fmla="*/ 49 h 107"/>
                  <a:gd name="T14" fmla="*/ 9 w 10"/>
                  <a:gd name="T15" fmla="*/ 41 h 107"/>
                  <a:gd name="T16" fmla="*/ 9 w 10"/>
                  <a:gd name="T17" fmla="*/ 14 h 107"/>
                  <a:gd name="T18" fmla="*/ 9 w 10"/>
                  <a:gd name="T19" fmla="*/ 0 h 107"/>
                  <a:gd name="T20" fmla="*/ 9 w 10"/>
                  <a:gd name="T21" fmla="*/ 12 h 107"/>
                  <a:gd name="T22" fmla="*/ 9 w 10"/>
                  <a:gd name="T23" fmla="*/ 10 h 107"/>
                  <a:gd name="T24" fmla="*/ 9 w 10"/>
                  <a:gd name="T25" fmla="*/ 7 h 107"/>
                  <a:gd name="T26" fmla="*/ 9 w 10"/>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7">
                    <a:moveTo>
                      <a:pt x="1" y="99"/>
                    </a:moveTo>
                    <a:cubicBezTo>
                      <a:pt x="1" y="102"/>
                      <a:pt x="0" y="105"/>
                      <a:pt x="0" y="107"/>
                    </a:cubicBezTo>
                    <a:cubicBezTo>
                      <a:pt x="0" y="107"/>
                      <a:pt x="0" y="107"/>
                      <a:pt x="0" y="107"/>
                    </a:cubicBezTo>
                    <a:cubicBezTo>
                      <a:pt x="0" y="104"/>
                      <a:pt x="1" y="102"/>
                      <a:pt x="1" y="99"/>
                    </a:cubicBezTo>
                    <a:close/>
                    <a:moveTo>
                      <a:pt x="9" y="14"/>
                    </a:moveTo>
                    <a:cubicBezTo>
                      <a:pt x="9" y="17"/>
                      <a:pt x="9" y="20"/>
                      <a:pt x="9" y="23"/>
                    </a:cubicBezTo>
                    <a:cubicBezTo>
                      <a:pt x="9" y="32"/>
                      <a:pt x="8" y="41"/>
                      <a:pt x="7" y="49"/>
                    </a:cubicBezTo>
                    <a:cubicBezTo>
                      <a:pt x="8" y="47"/>
                      <a:pt x="8" y="44"/>
                      <a:pt x="9" y="41"/>
                    </a:cubicBezTo>
                    <a:cubicBezTo>
                      <a:pt x="10" y="30"/>
                      <a:pt x="10" y="21"/>
                      <a:pt x="9" y="14"/>
                    </a:cubicBezTo>
                    <a:close/>
                    <a:moveTo>
                      <a:pt x="9" y="0"/>
                    </a:moveTo>
                    <a:cubicBezTo>
                      <a:pt x="9" y="4"/>
                      <a:pt x="9" y="8"/>
                      <a:pt x="9" y="12"/>
                    </a:cubicBezTo>
                    <a:cubicBezTo>
                      <a:pt x="9" y="11"/>
                      <a:pt x="9" y="11"/>
                      <a:pt x="9" y="10"/>
                    </a:cubicBezTo>
                    <a:cubicBezTo>
                      <a:pt x="9" y="9"/>
                      <a:pt x="9" y="8"/>
                      <a:pt x="9" y="7"/>
                    </a:cubicBezTo>
                    <a:cubicBezTo>
                      <a:pt x="9" y="3"/>
                      <a:pt x="9" y="0"/>
                      <a:pt x="9"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5" name="Freeform 3640"/>
              <p:cNvSpPr>
                <a:spLocks/>
              </p:cNvSpPr>
              <p:nvPr/>
            </p:nvSpPr>
            <p:spPr bwMode="auto">
              <a:xfrm>
                <a:off x="1289" y="3682"/>
                <a:ext cx="17" cy="124"/>
              </a:xfrm>
              <a:custGeom>
                <a:avLst/>
                <a:gdLst>
                  <a:gd name="T0" fmla="*/ 8 w 8"/>
                  <a:gd name="T1" fmla="*/ 0 h 58"/>
                  <a:gd name="T2" fmla="*/ 6 w 8"/>
                  <a:gd name="T3" fmla="*/ 8 h 58"/>
                  <a:gd name="T4" fmla="*/ 0 w 8"/>
                  <a:gd name="T5" fmla="*/ 58 h 58"/>
                  <a:gd name="T6" fmla="*/ 0 w 8"/>
                  <a:gd name="T7" fmla="*/ 58 h 58"/>
                  <a:gd name="T8" fmla="*/ 8 w 8"/>
                  <a:gd name="T9" fmla="*/ 0 h 58"/>
                </a:gdLst>
                <a:ahLst/>
                <a:cxnLst>
                  <a:cxn ang="0">
                    <a:pos x="T0" y="T1"/>
                  </a:cxn>
                  <a:cxn ang="0">
                    <a:pos x="T2" y="T3"/>
                  </a:cxn>
                  <a:cxn ang="0">
                    <a:pos x="T4" y="T5"/>
                  </a:cxn>
                  <a:cxn ang="0">
                    <a:pos x="T6" y="T7"/>
                  </a:cxn>
                  <a:cxn ang="0">
                    <a:pos x="T8" y="T9"/>
                  </a:cxn>
                </a:cxnLst>
                <a:rect l="0" t="0" r="r" b="b"/>
                <a:pathLst>
                  <a:path w="8" h="58">
                    <a:moveTo>
                      <a:pt x="8" y="0"/>
                    </a:moveTo>
                    <a:cubicBezTo>
                      <a:pt x="7" y="3"/>
                      <a:pt x="7" y="6"/>
                      <a:pt x="6" y="8"/>
                    </a:cubicBezTo>
                    <a:cubicBezTo>
                      <a:pt x="5" y="29"/>
                      <a:pt x="2" y="47"/>
                      <a:pt x="0" y="58"/>
                    </a:cubicBezTo>
                    <a:cubicBezTo>
                      <a:pt x="0" y="58"/>
                      <a:pt x="0" y="58"/>
                      <a:pt x="0" y="58"/>
                    </a:cubicBezTo>
                    <a:cubicBezTo>
                      <a:pt x="5" y="35"/>
                      <a:pt x="7" y="16"/>
                      <a:pt x="8"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6" name="Freeform 3641"/>
              <p:cNvSpPr>
                <a:spLocks/>
              </p:cNvSpPr>
              <p:nvPr/>
            </p:nvSpPr>
            <p:spPr bwMode="auto">
              <a:xfrm>
                <a:off x="1284" y="38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7" name="Freeform 3642"/>
              <p:cNvSpPr>
                <a:spLocks noEditPoints="1"/>
              </p:cNvSpPr>
              <p:nvPr/>
            </p:nvSpPr>
            <p:spPr bwMode="auto">
              <a:xfrm>
                <a:off x="1286" y="3610"/>
                <a:ext cx="20" cy="215"/>
              </a:xfrm>
              <a:custGeom>
                <a:avLst/>
                <a:gdLst>
                  <a:gd name="T0" fmla="*/ 0 w 9"/>
                  <a:gd name="T1" fmla="*/ 100 h 101"/>
                  <a:gd name="T2" fmla="*/ 0 w 9"/>
                  <a:gd name="T3" fmla="*/ 101 h 101"/>
                  <a:gd name="T4" fmla="*/ 0 w 9"/>
                  <a:gd name="T5" fmla="*/ 101 h 101"/>
                  <a:gd name="T6" fmla="*/ 0 w 9"/>
                  <a:gd name="T7" fmla="*/ 100 h 101"/>
                  <a:gd name="T8" fmla="*/ 9 w 9"/>
                  <a:gd name="T9" fmla="*/ 0 h 101"/>
                  <a:gd name="T10" fmla="*/ 9 w 9"/>
                  <a:gd name="T11" fmla="*/ 3 h 101"/>
                  <a:gd name="T12" fmla="*/ 9 w 9"/>
                  <a:gd name="T13" fmla="*/ 5 h 101"/>
                  <a:gd name="T14" fmla="*/ 9 w 9"/>
                  <a:gd name="T15" fmla="*/ 16 h 101"/>
                  <a:gd name="T16" fmla="*/ 9 w 9"/>
                  <a:gd name="T17" fmla="*/ 7 h 101"/>
                  <a:gd name="T18" fmla="*/ 9 w 9"/>
                  <a:gd name="T1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1">
                    <a:moveTo>
                      <a:pt x="0" y="100"/>
                    </a:moveTo>
                    <a:cubicBezTo>
                      <a:pt x="0" y="101"/>
                      <a:pt x="0" y="101"/>
                      <a:pt x="0" y="101"/>
                    </a:cubicBezTo>
                    <a:cubicBezTo>
                      <a:pt x="0" y="101"/>
                      <a:pt x="0" y="101"/>
                      <a:pt x="0" y="101"/>
                    </a:cubicBezTo>
                    <a:cubicBezTo>
                      <a:pt x="0" y="100"/>
                      <a:pt x="0" y="100"/>
                      <a:pt x="0" y="100"/>
                    </a:cubicBezTo>
                    <a:close/>
                    <a:moveTo>
                      <a:pt x="9" y="0"/>
                    </a:moveTo>
                    <a:cubicBezTo>
                      <a:pt x="9" y="1"/>
                      <a:pt x="9" y="2"/>
                      <a:pt x="9" y="3"/>
                    </a:cubicBezTo>
                    <a:cubicBezTo>
                      <a:pt x="9" y="4"/>
                      <a:pt x="9" y="4"/>
                      <a:pt x="9" y="5"/>
                    </a:cubicBezTo>
                    <a:cubicBezTo>
                      <a:pt x="9" y="9"/>
                      <a:pt x="9" y="13"/>
                      <a:pt x="9" y="16"/>
                    </a:cubicBezTo>
                    <a:cubicBezTo>
                      <a:pt x="9" y="13"/>
                      <a:pt x="9" y="10"/>
                      <a:pt x="9" y="7"/>
                    </a:cubicBezTo>
                    <a:cubicBezTo>
                      <a:pt x="9" y="4"/>
                      <a:pt x="9" y="2"/>
                      <a:pt x="9"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8" name="Freeform 3643"/>
              <p:cNvSpPr>
                <a:spLocks/>
              </p:cNvSpPr>
              <p:nvPr/>
            </p:nvSpPr>
            <p:spPr bwMode="auto">
              <a:xfrm>
                <a:off x="1284" y="382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0"/>
                      <a:pt x="1" y="0"/>
                      <a:pt x="1" y="0"/>
                    </a:cubicBezTo>
                    <a:close/>
                  </a:path>
                </a:pathLst>
              </a:custGeom>
              <a:solidFill>
                <a:srgbClr val="8D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9" name="Freeform 3644"/>
              <p:cNvSpPr>
                <a:spLocks noEditPoints="1"/>
              </p:cNvSpPr>
              <p:nvPr/>
            </p:nvSpPr>
            <p:spPr bwMode="auto">
              <a:xfrm>
                <a:off x="1295" y="3563"/>
                <a:ext cx="2" cy="58"/>
              </a:xfrm>
              <a:custGeom>
                <a:avLst/>
                <a:gdLst>
                  <a:gd name="T0" fmla="*/ 1 w 1"/>
                  <a:gd name="T1" fmla="*/ 9 h 27"/>
                  <a:gd name="T2" fmla="*/ 1 w 1"/>
                  <a:gd name="T3" fmla="*/ 15 h 27"/>
                  <a:gd name="T4" fmla="*/ 0 w 1"/>
                  <a:gd name="T5" fmla="*/ 24 h 27"/>
                  <a:gd name="T6" fmla="*/ 0 w 1"/>
                  <a:gd name="T7" fmla="*/ 27 h 27"/>
                  <a:gd name="T8" fmla="*/ 1 w 1"/>
                  <a:gd name="T9" fmla="*/ 19 h 27"/>
                  <a:gd name="T10" fmla="*/ 1 w 1"/>
                  <a:gd name="T11" fmla="*/ 13 h 27"/>
                  <a:gd name="T12" fmla="*/ 1 w 1"/>
                  <a:gd name="T13" fmla="*/ 9 h 27"/>
                  <a:gd name="T14" fmla="*/ 0 w 1"/>
                  <a:gd name="T15" fmla="*/ 0 h 27"/>
                  <a:gd name="T16" fmla="*/ 0 w 1"/>
                  <a:gd name="T17" fmla="*/ 10 h 27"/>
                  <a:gd name="T18" fmla="*/ 0 w 1"/>
                  <a:gd name="T19" fmla="*/ 5 h 27"/>
                  <a:gd name="T20" fmla="*/ 0 w 1"/>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7">
                    <a:moveTo>
                      <a:pt x="1" y="9"/>
                    </a:moveTo>
                    <a:cubicBezTo>
                      <a:pt x="1" y="11"/>
                      <a:pt x="1" y="13"/>
                      <a:pt x="1" y="15"/>
                    </a:cubicBezTo>
                    <a:cubicBezTo>
                      <a:pt x="1" y="18"/>
                      <a:pt x="1" y="21"/>
                      <a:pt x="0" y="24"/>
                    </a:cubicBezTo>
                    <a:cubicBezTo>
                      <a:pt x="0" y="25"/>
                      <a:pt x="0" y="26"/>
                      <a:pt x="0" y="27"/>
                    </a:cubicBezTo>
                    <a:cubicBezTo>
                      <a:pt x="1" y="24"/>
                      <a:pt x="1" y="22"/>
                      <a:pt x="1" y="19"/>
                    </a:cubicBezTo>
                    <a:cubicBezTo>
                      <a:pt x="1" y="17"/>
                      <a:pt x="1" y="15"/>
                      <a:pt x="1" y="13"/>
                    </a:cubicBezTo>
                    <a:cubicBezTo>
                      <a:pt x="1" y="12"/>
                      <a:pt x="1" y="11"/>
                      <a:pt x="1" y="9"/>
                    </a:cubicBezTo>
                    <a:close/>
                    <a:moveTo>
                      <a:pt x="0" y="0"/>
                    </a:moveTo>
                    <a:cubicBezTo>
                      <a:pt x="0" y="3"/>
                      <a:pt x="0" y="7"/>
                      <a:pt x="0" y="10"/>
                    </a:cubicBezTo>
                    <a:cubicBezTo>
                      <a:pt x="0" y="8"/>
                      <a:pt x="0" y="7"/>
                      <a:pt x="0" y="5"/>
                    </a:cubicBezTo>
                    <a:cubicBezTo>
                      <a:pt x="0" y="2"/>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0" name="Freeform 3645"/>
              <p:cNvSpPr>
                <a:spLocks/>
              </p:cNvSpPr>
              <p:nvPr/>
            </p:nvSpPr>
            <p:spPr bwMode="auto">
              <a:xfrm>
                <a:off x="1295" y="3604"/>
                <a:ext cx="2" cy="57"/>
              </a:xfrm>
              <a:custGeom>
                <a:avLst/>
                <a:gdLst>
                  <a:gd name="T0" fmla="*/ 1 w 1"/>
                  <a:gd name="T1" fmla="*/ 0 h 27"/>
                  <a:gd name="T2" fmla="*/ 0 w 1"/>
                  <a:gd name="T3" fmla="*/ 8 h 27"/>
                  <a:gd name="T4" fmla="*/ 0 w 1"/>
                  <a:gd name="T5" fmla="*/ 27 h 27"/>
                  <a:gd name="T6" fmla="*/ 1 w 1"/>
                  <a:gd name="T7" fmla="*/ 12 h 27"/>
                  <a:gd name="T8" fmla="*/ 1 w 1"/>
                  <a:gd name="T9" fmla="*/ 0 h 27"/>
                </a:gdLst>
                <a:ahLst/>
                <a:cxnLst>
                  <a:cxn ang="0">
                    <a:pos x="T0" y="T1"/>
                  </a:cxn>
                  <a:cxn ang="0">
                    <a:pos x="T2" y="T3"/>
                  </a:cxn>
                  <a:cxn ang="0">
                    <a:pos x="T4" y="T5"/>
                  </a:cxn>
                  <a:cxn ang="0">
                    <a:pos x="T6" y="T7"/>
                  </a:cxn>
                  <a:cxn ang="0">
                    <a:pos x="T8" y="T9"/>
                  </a:cxn>
                </a:cxnLst>
                <a:rect l="0" t="0" r="r" b="b"/>
                <a:pathLst>
                  <a:path w="1" h="27">
                    <a:moveTo>
                      <a:pt x="1" y="0"/>
                    </a:moveTo>
                    <a:cubicBezTo>
                      <a:pt x="1" y="3"/>
                      <a:pt x="1" y="5"/>
                      <a:pt x="0" y="8"/>
                    </a:cubicBezTo>
                    <a:cubicBezTo>
                      <a:pt x="0" y="14"/>
                      <a:pt x="0" y="21"/>
                      <a:pt x="0" y="27"/>
                    </a:cubicBezTo>
                    <a:cubicBezTo>
                      <a:pt x="0" y="22"/>
                      <a:pt x="1" y="17"/>
                      <a:pt x="1" y="12"/>
                    </a:cubicBezTo>
                    <a:cubicBezTo>
                      <a:pt x="1" y="8"/>
                      <a:pt x="1" y="4"/>
                      <a:pt x="1"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1" name="Freeform 3646"/>
              <p:cNvSpPr>
                <a:spLocks/>
              </p:cNvSpPr>
              <p:nvPr/>
            </p:nvSpPr>
            <p:spPr bwMode="auto">
              <a:xfrm>
                <a:off x="1289" y="372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2" name="Freeform 3647"/>
              <p:cNvSpPr>
                <a:spLocks/>
              </p:cNvSpPr>
              <p:nvPr/>
            </p:nvSpPr>
            <p:spPr bwMode="auto">
              <a:xfrm>
                <a:off x="1289" y="3702"/>
                <a:ext cx="4" cy="25"/>
              </a:xfrm>
              <a:custGeom>
                <a:avLst/>
                <a:gdLst>
                  <a:gd name="T0" fmla="*/ 2 w 2"/>
                  <a:gd name="T1" fmla="*/ 0 h 12"/>
                  <a:gd name="T2" fmla="*/ 1 w 2"/>
                  <a:gd name="T3" fmla="*/ 3 h 12"/>
                  <a:gd name="T4" fmla="*/ 1 w 2"/>
                  <a:gd name="T5" fmla="*/ 4 h 12"/>
                  <a:gd name="T6" fmla="*/ 0 w 2"/>
                  <a:gd name="T7" fmla="*/ 12 h 12"/>
                  <a:gd name="T8" fmla="*/ 0 w 2"/>
                  <a:gd name="T9" fmla="*/ 12 h 12"/>
                  <a:gd name="T10" fmla="*/ 2 w 2"/>
                  <a:gd name="T11" fmla="*/ 0 h 12"/>
                </a:gdLst>
                <a:ahLst/>
                <a:cxnLst>
                  <a:cxn ang="0">
                    <a:pos x="T0" y="T1"/>
                  </a:cxn>
                  <a:cxn ang="0">
                    <a:pos x="T2" y="T3"/>
                  </a:cxn>
                  <a:cxn ang="0">
                    <a:pos x="T4" y="T5"/>
                  </a:cxn>
                  <a:cxn ang="0">
                    <a:pos x="T6" y="T7"/>
                  </a:cxn>
                  <a:cxn ang="0">
                    <a:pos x="T8" y="T9"/>
                  </a:cxn>
                  <a:cxn ang="0">
                    <a:pos x="T10" y="T11"/>
                  </a:cxn>
                </a:cxnLst>
                <a:rect l="0" t="0" r="r" b="b"/>
                <a:pathLst>
                  <a:path w="2" h="12">
                    <a:moveTo>
                      <a:pt x="2" y="0"/>
                    </a:moveTo>
                    <a:cubicBezTo>
                      <a:pt x="2" y="1"/>
                      <a:pt x="1" y="2"/>
                      <a:pt x="1" y="3"/>
                    </a:cubicBezTo>
                    <a:cubicBezTo>
                      <a:pt x="1" y="4"/>
                      <a:pt x="1" y="4"/>
                      <a:pt x="1" y="4"/>
                    </a:cubicBezTo>
                    <a:cubicBezTo>
                      <a:pt x="0" y="7"/>
                      <a:pt x="0" y="9"/>
                      <a:pt x="0" y="12"/>
                    </a:cubicBezTo>
                    <a:cubicBezTo>
                      <a:pt x="0" y="12"/>
                      <a:pt x="0" y="12"/>
                      <a:pt x="0" y="12"/>
                    </a:cubicBezTo>
                    <a:cubicBezTo>
                      <a:pt x="1" y="8"/>
                      <a:pt x="1" y="4"/>
                      <a:pt x="2"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3" name="Freeform 3648"/>
              <p:cNvSpPr>
                <a:spLocks/>
              </p:cNvSpPr>
              <p:nvPr/>
            </p:nvSpPr>
            <p:spPr bwMode="auto">
              <a:xfrm>
                <a:off x="1291" y="3655"/>
                <a:ext cx="6" cy="51"/>
              </a:xfrm>
              <a:custGeom>
                <a:avLst/>
                <a:gdLst>
                  <a:gd name="T0" fmla="*/ 3 w 3"/>
                  <a:gd name="T1" fmla="*/ 0 h 24"/>
                  <a:gd name="T2" fmla="*/ 1 w 3"/>
                  <a:gd name="T3" fmla="*/ 17 h 24"/>
                  <a:gd name="T4" fmla="*/ 0 w 3"/>
                  <a:gd name="T5" fmla="*/ 24 h 24"/>
                  <a:gd name="T6" fmla="*/ 1 w 3"/>
                  <a:gd name="T7" fmla="*/ 19 h 24"/>
                  <a:gd name="T8" fmla="*/ 3 w 3"/>
                  <a:gd name="T9" fmla="*/ 0 h 24"/>
                </a:gdLst>
                <a:ahLst/>
                <a:cxnLst>
                  <a:cxn ang="0">
                    <a:pos x="T0" y="T1"/>
                  </a:cxn>
                  <a:cxn ang="0">
                    <a:pos x="T2" y="T3"/>
                  </a:cxn>
                  <a:cxn ang="0">
                    <a:pos x="T4" y="T5"/>
                  </a:cxn>
                  <a:cxn ang="0">
                    <a:pos x="T6" y="T7"/>
                  </a:cxn>
                  <a:cxn ang="0">
                    <a:pos x="T8" y="T9"/>
                  </a:cxn>
                </a:cxnLst>
                <a:rect l="0" t="0" r="r" b="b"/>
                <a:pathLst>
                  <a:path w="3" h="24">
                    <a:moveTo>
                      <a:pt x="3" y="0"/>
                    </a:moveTo>
                    <a:cubicBezTo>
                      <a:pt x="2" y="6"/>
                      <a:pt x="1" y="11"/>
                      <a:pt x="1" y="17"/>
                    </a:cubicBezTo>
                    <a:cubicBezTo>
                      <a:pt x="0" y="19"/>
                      <a:pt x="0" y="22"/>
                      <a:pt x="0" y="24"/>
                    </a:cubicBezTo>
                    <a:cubicBezTo>
                      <a:pt x="0" y="23"/>
                      <a:pt x="1" y="21"/>
                      <a:pt x="1" y="19"/>
                    </a:cubicBezTo>
                    <a:cubicBezTo>
                      <a:pt x="2" y="12"/>
                      <a:pt x="2" y="6"/>
                      <a:pt x="3"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4" name="Freeform 3649"/>
              <p:cNvSpPr>
                <a:spLocks/>
              </p:cNvSpPr>
              <p:nvPr/>
            </p:nvSpPr>
            <p:spPr bwMode="auto">
              <a:xfrm>
                <a:off x="1291" y="3695"/>
                <a:ext cx="2" cy="15"/>
              </a:xfrm>
              <a:custGeom>
                <a:avLst/>
                <a:gdLst>
                  <a:gd name="T0" fmla="*/ 1 w 1"/>
                  <a:gd name="T1" fmla="*/ 0 h 7"/>
                  <a:gd name="T2" fmla="*/ 0 w 1"/>
                  <a:gd name="T3" fmla="*/ 5 h 7"/>
                  <a:gd name="T4" fmla="*/ 0 w 1"/>
                  <a:gd name="T5" fmla="*/ 7 h 7"/>
                  <a:gd name="T6" fmla="*/ 0 w 1"/>
                  <a:gd name="T7" fmla="*/ 6 h 7"/>
                  <a:gd name="T8" fmla="*/ 1 w 1"/>
                  <a:gd name="T9" fmla="*/ 3 h 7"/>
                  <a:gd name="T10" fmla="*/ 1 w 1"/>
                  <a:gd name="T11" fmla="*/ 1 h 7"/>
                  <a:gd name="T12" fmla="*/ 1 w 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 h="7">
                    <a:moveTo>
                      <a:pt x="1" y="0"/>
                    </a:moveTo>
                    <a:cubicBezTo>
                      <a:pt x="1" y="2"/>
                      <a:pt x="0" y="4"/>
                      <a:pt x="0" y="5"/>
                    </a:cubicBezTo>
                    <a:cubicBezTo>
                      <a:pt x="0" y="6"/>
                      <a:pt x="0" y="6"/>
                      <a:pt x="0" y="7"/>
                    </a:cubicBezTo>
                    <a:cubicBezTo>
                      <a:pt x="0" y="6"/>
                      <a:pt x="0" y="6"/>
                      <a:pt x="0" y="6"/>
                    </a:cubicBezTo>
                    <a:cubicBezTo>
                      <a:pt x="0" y="5"/>
                      <a:pt x="1" y="4"/>
                      <a:pt x="1" y="3"/>
                    </a:cubicBezTo>
                    <a:cubicBezTo>
                      <a:pt x="1" y="2"/>
                      <a:pt x="1" y="2"/>
                      <a:pt x="1" y="1"/>
                    </a:cubicBezTo>
                    <a:cubicBezTo>
                      <a:pt x="1" y="1"/>
                      <a:pt x="1" y="0"/>
                      <a:pt x="1" y="0"/>
                    </a:cubicBezTo>
                    <a:close/>
                  </a:path>
                </a:pathLst>
              </a:custGeom>
              <a:solidFill>
                <a:srgbClr val="69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5" name="Freeform 3650"/>
              <p:cNvSpPr>
                <a:spLocks/>
              </p:cNvSpPr>
              <p:nvPr/>
            </p:nvSpPr>
            <p:spPr bwMode="auto">
              <a:xfrm>
                <a:off x="1280" y="3772"/>
                <a:ext cx="2" cy="19"/>
              </a:xfrm>
              <a:custGeom>
                <a:avLst/>
                <a:gdLst>
                  <a:gd name="T0" fmla="*/ 1 w 1"/>
                  <a:gd name="T1" fmla="*/ 0 h 9"/>
                  <a:gd name="T2" fmla="*/ 0 w 1"/>
                  <a:gd name="T3" fmla="*/ 9 h 9"/>
                  <a:gd name="T4" fmla="*/ 0 w 1"/>
                  <a:gd name="T5" fmla="*/ 9 h 9"/>
                  <a:gd name="T6" fmla="*/ 1 w 1"/>
                  <a:gd name="T7" fmla="*/ 3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4"/>
                      <a:pt x="0" y="7"/>
                      <a:pt x="0" y="9"/>
                    </a:cubicBezTo>
                    <a:cubicBezTo>
                      <a:pt x="0" y="9"/>
                      <a:pt x="0" y="9"/>
                      <a:pt x="0" y="9"/>
                    </a:cubicBezTo>
                    <a:cubicBezTo>
                      <a:pt x="0" y="7"/>
                      <a:pt x="0" y="5"/>
                      <a:pt x="1" y="3"/>
                    </a:cubicBezTo>
                    <a:cubicBezTo>
                      <a:pt x="1" y="2"/>
                      <a:pt x="1" y="1"/>
                      <a:pt x="1" y="0"/>
                    </a:cubicBezTo>
                    <a:close/>
                  </a:path>
                </a:pathLst>
              </a:custGeom>
              <a:solidFill>
                <a:srgbClr val="7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6" name="Freeform 3651"/>
              <p:cNvSpPr>
                <a:spLocks/>
              </p:cNvSpPr>
              <p:nvPr/>
            </p:nvSpPr>
            <p:spPr bwMode="auto">
              <a:xfrm>
                <a:off x="1282" y="3716"/>
                <a:ext cx="9" cy="56"/>
              </a:xfrm>
              <a:custGeom>
                <a:avLst/>
                <a:gdLst>
                  <a:gd name="T0" fmla="*/ 4 w 4"/>
                  <a:gd name="T1" fmla="*/ 0 h 26"/>
                  <a:gd name="T2" fmla="*/ 3 w 4"/>
                  <a:gd name="T3" fmla="*/ 5 h 26"/>
                  <a:gd name="T4" fmla="*/ 3 w 4"/>
                  <a:gd name="T5" fmla="*/ 6 h 26"/>
                  <a:gd name="T6" fmla="*/ 0 w 4"/>
                  <a:gd name="T7" fmla="*/ 24 h 26"/>
                  <a:gd name="T8" fmla="*/ 0 w 4"/>
                  <a:gd name="T9" fmla="*/ 26 h 26"/>
                  <a:gd name="T10" fmla="*/ 4 w 4"/>
                  <a:gd name="T11" fmla="*/ 0 h 26"/>
                </a:gdLst>
                <a:ahLst/>
                <a:cxnLst>
                  <a:cxn ang="0">
                    <a:pos x="T0" y="T1"/>
                  </a:cxn>
                  <a:cxn ang="0">
                    <a:pos x="T2" y="T3"/>
                  </a:cxn>
                  <a:cxn ang="0">
                    <a:pos x="T4" y="T5"/>
                  </a:cxn>
                  <a:cxn ang="0">
                    <a:pos x="T6" y="T7"/>
                  </a:cxn>
                  <a:cxn ang="0">
                    <a:pos x="T8" y="T9"/>
                  </a:cxn>
                  <a:cxn ang="0">
                    <a:pos x="T10" y="T11"/>
                  </a:cxn>
                </a:cxnLst>
                <a:rect l="0" t="0" r="r" b="b"/>
                <a:pathLst>
                  <a:path w="4" h="26">
                    <a:moveTo>
                      <a:pt x="4" y="0"/>
                    </a:moveTo>
                    <a:cubicBezTo>
                      <a:pt x="4" y="1"/>
                      <a:pt x="3" y="3"/>
                      <a:pt x="3" y="5"/>
                    </a:cubicBezTo>
                    <a:cubicBezTo>
                      <a:pt x="3" y="5"/>
                      <a:pt x="3" y="6"/>
                      <a:pt x="3" y="6"/>
                    </a:cubicBezTo>
                    <a:cubicBezTo>
                      <a:pt x="2" y="13"/>
                      <a:pt x="1" y="19"/>
                      <a:pt x="0" y="24"/>
                    </a:cubicBezTo>
                    <a:cubicBezTo>
                      <a:pt x="0" y="24"/>
                      <a:pt x="0" y="25"/>
                      <a:pt x="0" y="26"/>
                    </a:cubicBezTo>
                    <a:cubicBezTo>
                      <a:pt x="2" y="17"/>
                      <a:pt x="3" y="8"/>
                      <a:pt x="4"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7" name="Freeform 3652"/>
              <p:cNvSpPr>
                <a:spLocks noEditPoints="1"/>
              </p:cNvSpPr>
              <p:nvPr/>
            </p:nvSpPr>
            <p:spPr bwMode="auto">
              <a:xfrm>
                <a:off x="1282" y="3699"/>
                <a:ext cx="11" cy="79"/>
              </a:xfrm>
              <a:custGeom>
                <a:avLst/>
                <a:gdLst>
                  <a:gd name="T0" fmla="*/ 0 w 5"/>
                  <a:gd name="T1" fmla="*/ 32 h 37"/>
                  <a:gd name="T2" fmla="*/ 0 w 5"/>
                  <a:gd name="T3" fmla="*/ 34 h 37"/>
                  <a:gd name="T4" fmla="*/ 0 w 5"/>
                  <a:gd name="T5" fmla="*/ 37 h 37"/>
                  <a:gd name="T6" fmla="*/ 0 w 5"/>
                  <a:gd name="T7" fmla="*/ 34 h 37"/>
                  <a:gd name="T8" fmla="*/ 0 w 5"/>
                  <a:gd name="T9" fmla="*/ 32 h 37"/>
                  <a:gd name="T10" fmla="*/ 5 w 5"/>
                  <a:gd name="T11" fmla="*/ 0 h 37"/>
                  <a:gd name="T12" fmla="*/ 5 w 5"/>
                  <a:gd name="T13" fmla="*/ 1 h 37"/>
                  <a:gd name="T14" fmla="*/ 3 w 5"/>
                  <a:gd name="T15" fmla="*/ 13 h 37"/>
                  <a:gd name="T16" fmla="*/ 4 w 5"/>
                  <a:gd name="T17" fmla="*/ 8 h 37"/>
                  <a:gd name="T18" fmla="*/ 5 w 5"/>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7">
                    <a:moveTo>
                      <a:pt x="0" y="32"/>
                    </a:moveTo>
                    <a:cubicBezTo>
                      <a:pt x="0" y="33"/>
                      <a:pt x="0" y="33"/>
                      <a:pt x="0" y="34"/>
                    </a:cubicBezTo>
                    <a:cubicBezTo>
                      <a:pt x="0" y="35"/>
                      <a:pt x="0" y="36"/>
                      <a:pt x="0" y="37"/>
                    </a:cubicBezTo>
                    <a:cubicBezTo>
                      <a:pt x="0" y="36"/>
                      <a:pt x="0" y="35"/>
                      <a:pt x="0" y="34"/>
                    </a:cubicBezTo>
                    <a:cubicBezTo>
                      <a:pt x="0" y="33"/>
                      <a:pt x="0" y="32"/>
                      <a:pt x="0" y="32"/>
                    </a:cubicBezTo>
                    <a:close/>
                    <a:moveTo>
                      <a:pt x="5" y="0"/>
                    </a:moveTo>
                    <a:cubicBezTo>
                      <a:pt x="5" y="1"/>
                      <a:pt x="5" y="1"/>
                      <a:pt x="5" y="1"/>
                    </a:cubicBezTo>
                    <a:cubicBezTo>
                      <a:pt x="4" y="5"/>
                      <a:pt x="4" y="9"/>
                      <a:pt x="3" y="13"/>
                    </a:cubicBezTo>
                    <a:cubicBezTo>
                      <a:pt x="3" y="11"/>
                      <a:pt x="4" y="9"/>
                      <a:pt x="4" y="8"/>
                    </a:cubicBezTo>
                    <a:cubicBezTo>
                      <a:pt x="4" y="5"/>
                      <a:pt x="5" y="3"/>
                      <a:pt x="5" y="0"/>
                    </a:cubicBezTo>
                    <a:close/>
                  </a:path>
                </a:pathLst>
              </a:custGeom>
              <a:solidFill>
                <a:srgbClr val="701E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8" name="Freeform 3653"/>
              <p:cNvSpPr>
                <a:spLocks/>
              </p:cNvSpPr>
              <p:nvPr/>
            </p:nvSpPr>
            <p:spPr bwMode="auto">
              <a:xfrm>
                <a:off x="1293" y="3697"/>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lnTo>
                      <a:pt x="0" y="0"/>
                    </a:lnTo>
                    <a:close/>
                  </a:path>
                </a:pathLst>
              </a:custGeom>
              <a:solidFill>
                <a:srgbClr val="64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9" name="Freeform 3654"/>
              <p:cNvSpPr>
                <a:spLocks/>
              </p:cNvSpPr>
              <p:nvPr/>
            </p:nvSpPr>
            <p:spPr bwMode="auto">
              <a:xfrm>
                <a:off x="1293" y="3629"/>
                <a:ext cx="4" cy="62"/>
              </a:xfrm>
              <a:custGeom>
                <a:avLst/>
                <a:gdLst>
                  <a:gd name="T0" fmla="*/ 2 w 2"/>
                  <a:gd name="T1" fmla="*/ 0 h 29"/>
                  <a:gd name="T2" fmla="*/ 1 w 2"/>
                  <a:gd name="T3" fmla="*/ 15 h 29"/>
                  <a:gd name="T4" fmla="*/ 0 w 2"/>
                  <a:gd name="T5" fmla="*/ 29 h 29"/>
                  <a:gd name="T6" fmla="*/ 2 w 2"/>
                  <a:gd name="T7" fmla="*/ 12 h 29"/>
                  <a:gd name="T8" fmla="*/ 2 w 2"/>
                  <a:gd name="T9" fmla="*/ 12 h 29"/>
                  <a:gd name="T10" fmla="*/ 2 w 2"/>
                  <a:gd name="T11" fmla="*/ 0 h 29"/>
                </a:gdLst>
                <a:ahLst/>
                <a:cxnLst>
                  <a:cxn ang="0">
                    <a:pos x="T0" y="T1"/>
                  </a:cxn>
                  <a:cxn ang="0">
                    <a:pos x="T2" y="T3"/>
                  </a:cxn>
                  <a:cxn ang="0">
                    <a:pos x="T4" y="T5"/>
                  </a:cxn>
                  <a:cxn ang="0">
                    <a:pos x="T6" y="T7"/>
                  </a:cxn>
                  <a:cxn ang="0">
                    <a:pos x="T8" y="T9"/>
                  </a:cxn>
                  <a:cxn ang="0">
                    <a:pos x="T10" y="T11"/>
                  </a:cxn>
                </a:cxnLst>
                <a:rect l="0" t="0" r="r" b="b"/>
                <a:pathLst>
                  <a:path w="2" h="29">
                    <a:moveTo>
                      <a:pt x="2" y="0"/>
                    </a:moveTo>
                    <a:cubicBezTo>
                      <a:pt x="2" y="5"/>
                      <a:pt x="1" y="10"/>
                      <a:pt x="1" y="15"/>
                    </a:cubicBezTo>
                    <a:cubicBezTo>
                      <a:pt x="0" y="19"/>
                      <a:pt x="0" y="24"/>
                      <a:pt x="0" y="29"/>
                    </a:cubicBezTo>
                    <a:cubicBezTo>
                      <a:pt x="0" y="23"/>
                      <a:pt x="1" y="18"/>
                      <a:pt x="2" y="12"/>
                    </a:cubicBezTo>
                    <a:cubicBezTo>
                      <a:pt x="2" y="12"/>
                      <a:pt x="2" y="12"/>
                      <a:pt x="2" y="12"/>
                    </a:cubicBezTo>
                    <a:cubicBezTo>
                      <a:pt x="2" y="8"/>
                      <a:pt x="2" y="4"/>
                      <a:pt x="2" y="0"/>
                    </a:cubicBez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0" name="Freeform 3655"/>
              <p:cNvSpPr>
                <a:spLocks/>
              </p:cNvSpPr>
              <p:nvPr/>
            </p:nvSpPr>
            <p:spPr bwMode="auto">
              <a:xfrm>
                <a:off x="1278" y="379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A1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1" name="Freeform 3656"/>
              <p:cNvSpPr>
                <a:spLocks/>
              </p:cNvSpPr>
              <p:nvPr/>
            </p:nvSpPr>
            <p:spPr bwMode="auto">
              <a:xfrm>
                <a:off x="1278" y="3791"/>
                <a:ext cx="2" cy="2"/>
              </a:xfrm>
              <a:custGeom>
                <a:avLst/>
                <a:gdLst>
                  <a:gd name="T0" fmla="*/ 2 w 2"/>
                  <a:gd name="T1" fmla="*/ 0 h 2"/>
                  <a:gd name="T2" fmla="*/ 0 w 2"/>
                  <a:gd name="T3" fmla="*/ 2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0"/>
                    </a:lnTo>
                    <a:lnTo>
                      <a:pt x="2" y="0"/>
                    </a:lnTo>
                    <a:close/>
                  </a:path>
                </a:pathLst>
              </a:custGeom>
              <a:solidFill>
                <a:srgbClr val="853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2" name="Freeform 3657"/>
              <p:cNvSpPr>
                <a:spLocks/>
              </p:cNvSpPr>
              <p:nvPr/>
            </p:nvSpPr>
            <p:spPr bwMode="auto">
              <a:xfrm>
                <a:off x="1278" y="379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3" name="Freeform 3658"/>
              <p:cNvSpPr>
                <a:spLocks/>
              </p:cNvSpPr>
              <p:nvPr/>
            </p:nvSpPr>
            <p:spPr bwMode="auto">
              <a:xfrm>
                <a:off x="1295" y="3574"/>
                <a:ext cx="2" cy="40"/>
              </a:xfrm>
              <a:custGeom>
                <a:avLst/>
                <a:gdLst>
                  <a:gd name="T0" fmla="*/ 0 w 1"/>
                  <a:gd name="T1" fmla="*/ 0 h 19"/>
                  <a:gd name="T2" fmla="*/ 0 w 1"/>
                  <a:gd name="T3" fmla="*/ 5 h 19"/>
                  <a:gd name="T4" fmla="*/ 0 w 1"/>
                  <a:gd name="T5" fmla="*/ 19 h 19"/>
                  <a:gd name="T6" fmla="*/ 1 w 1"/>
                  <a:gd name="T7" fmla="*/ 10 h 19"/>
                  <a:gd name="T8" fmla="*/ 1 w 1"/>
                  <a:gd name="T9" fmla="*/ 4 h 19"/>
                  <a:gd name="T10" fmla="*/ 0 w 1"/>
                  <a:gd name="T11" fmla="*/ 0 h 19"/>
                </a:gdLst>
                <a:ahLst/>
                <a:cxnLst>
                  <a:cxn ang="0">
                    <a:pos x="T0" y="T1"/>
                  </a:cxn>
                  <a:cxn ang="0">
                    <a:pos x="T2" y="T3"/>
                  </a:cxn>
                  <a:cxn ang="0">
                    <a:pos x="T4" y="T5"/>
                  </a:cxn>
                  <a:cxn ang="0">
                    <a:pos x="T6" y="T7"/>
                  </a:cxn>
                  <a:cxn ang="0">
                    <a:pos x="T8" y="T9"/>
                  </a:cxn>
                  <a:cxn ang="0">
                    <a:pos x="T10" y="T11"/>
                  </a:cxn>
                </a:cxnLst>
                <a:rect l="0" t="0" r="r" b="b"/>
                <a:pathLst>
                  <a:path w="1" h="19">
                    <a:moveTo>
                      <a:pt x="0" y="0"/>
                    </a:moveTo>
                    <a:cubicBezTo>
                      <a:pt x="0" y="2"/>
                      <a:pt x="0" y="3"/>
                      <a:pt x="0" y="5"/>
                    </a:cubicBezTo>
                    <a:cubicBezTo>
                      <a:pt x="0" y="10"/>
                      <a:pt x="0" y="15"/>
                      <a:pt x="0" y="19"/>
                    </a:cubicBezTo>
                    <a:cubicBezTo>
                      <a:pt x="1" y="16"/>
                      <a:pt x="1" y="13"/>
                      <a:pt x="1" y="10"/>
                    </a:cubicBezTo>
                    <a:cubicBezTo>
                      <a:pt x="1" y="8"/>
                      <a:pt x="1" y="6"/>
                      <a:pt x="1" y="4"/>
                    </a:cubicBezTo>
                    <a:cubicBezTo>
                      <a:pt x="1" y="3"/>
                      <a:pt x="1" y="1"/>
                      <a:pt x="0" y="0"/>
                    </a:cubicBezTo>
                    <a:close/>
                  </a:path>
                </a:pathLst>
              </a:custGeom>
              <a:solidFill>
                <a:srgbClr val="9E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4" name="Freeform 3659"/>
              <p:cNvSpPr>
                <a:spLocks/>
              </p:cNvSpPr>
              <p:nvPr/>
            </p:nvSpPr>
            <p:spPr bwMode="auto">
              <a:xfrm>
                <a:off x="1297" y="3591"/>
                <a:ext cx="0" cy="13"/>
              </a:xfrm>
              <a:custGeom>
                <a:avLst/>
                <a:gdLst>
                  <a:gd name="T0" fmla="*/ 0 h 6"/>
                  <a:gd name="T1" fmla="*/ 6 h 6"/>
                  <a:gd name="T2" fmla="*/ 5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5"/>
                      <a:pt x="0" y="5"/>
                      <a:pt x="0" y="5"/>
                    </a:cubicBezTo>
                    <a:cubicBezTo>
                      <a:pt x="0" y="4"/>
                      <a:pt x="0" y="2"/>
                      <a:pt x="0" y="0"/>
                    </a:cubicBezTo>
                    <a:close/>
                  </a:path>
                </a:pathLst>
              </a:custGeom>
              <a:solidFill>
                <a:srgbClr val="89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5" name="Freeform 3660"/>
              <p:cNvSpPr>
                <a:spLocks/>
              </p:cNvSpPr>
              <p:nvPr/>
            </p:nvSpPr>
            <p:spPr bwMode="auto">
              <a:xfrm>
                <a:off x="1297" y="3602"/>
                <a:ext cx="0" cy="27"/>
              </a:xfrm>
              <a:custGeom>
                <a:avLst/>
                <a:gdLst>
                  <a:gd name="T0" fmla="*/ 0 h 13"/>
                  <a:gd name="T1" fmla="*/ 1 h 13"/>
                  <a:gd name="T2" fmla="*/ 13 h 13"/>
                  <a:gd name="T3" fmla="*/ 12 h 13"/>
                  <a:gd name="T4" fmla="*/ 0 h 13"/>
                </a:gdLst>
                <a:ahLst/>
                <a:cxnLst>
                  <a:cxn ang="0">
                    <a:pos x="0" y="T0"/>
                  </a:cxn>
                  <a:cxn ang="0">
                    <a:pos x="0" y="T1"/>
                  </a:cxn>
                  <a:cxn ang="0">
                    <a:pos x="0" y="T2"/>
                  </a:cxn>
                  <a:cxn ang="0">
                    <a:pos x="0" y="T3"/>
                  </a:cxn>
                  <a:cxn ang="0">
                    <a:pos x="0" y="T4"/>
                  </a:cxn>
                </a:cxnLst>
                <a:rect l="0" t="0" r="r" b="b"/>
                <a:pathLst>
                  <a:path h="13">
                    <a:moveTo>
                      <a:pt x="0" y="0"/>
                    </a:moveTo>
                    <a:cubicBezTo>
                      <a:pt x="0" y="1"/>
                      <a:pt x="0" y="1"/>
                      <a:pt x="0" y="1"/>
                    </a:cubicBezTo>
                    <a:cubicBezTo>
                      <a:pt x="0" y="5"/>
                      <a:pt x="0" y="9"/>
                      <a:pt x="0" y="13"/>
                    </a:cubicBezTo>
                    <a:cubicBezTo>
                      <a:pt x="0" y="13"/>
                      <a:pt x="0" y="13"/>
                      <a:pt x="0" y="12"/>
                    </a:cubicBezTo>
                    <a:cubicBezTo>
                      <a:pt x="0" y="8"/>
                      <a:pt x="0" y="4"/>
                      <a:pt x="0" y="0"/>
                    </a:cubicBezTo>
                    <a:close/>
                  </a:path>
                </a:pathLst>
              </a:custGeom>
              <a:solidFill>
                <a:srgbClr val="7B2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6" name="Freeform 3661"/>
              <p:cNvSpPr>
                <a:spLocks/>
              </p:cNvSpPr>
              <p:nvPr/>
            </p:nvSpPr>
            <p:spPr bwMode="auto">
              <a:xfrm>
                <a:off x="1297" y="3627"/>
                <a:ext cx="0" cy="28"/>
              </a:xfrm>
              <a:custGeom>
                <a:avLst/>
                <a:gdLst>
                  <a:gd name="T0" fmla="*/ 0 h 13"/>
                  <a:gd name="T1" fmla="*/ 1 h 13"/>
                  <a:gd name="T2" fmla="*/ 13 h 13"/>
                  <a:gd name="T3" fmla="*/ 0 h 13"/>
                </a:gdLst>
                <a:ahLst/>
                <a:cxnLst>
                  <a:cxn ang="0">
                    <a:pos x="0" y="T0"/>
                  </a:cxn>
                  <a:cxn ang="0">
                    <a:pos x="0" y="T1"/>
                  </a:cxn>
                  <a:cxn ang="0">
                    <a:pos x="0" y="T2"/>
                  </a:cxn>
                  <a:cxn ang="0">
                    <a:pos x="0" y="T3"/>
                  </a:cxn>
                </a:cxnLst>
                <a:rect l="0" t="0" r="r" b="b"/>
                <a:pathLst>
                  <a:path h="13">
                    <a:moveTo>
                      <a:pt x="0" y="0"/>
                    </a:moveTo>
                    <a:cubicBezTo>
                      <a:pt x="0" y="1"/>
                      <a:pt x="0" y="1"/>
                      <a:pt x="0" y="1"/>
                    </a:cubicBezTo>
                    <a:cubicBezTo>
                      <a:pt x="0" y="5"/>
                      <a:pt x="0" y="9"/>
                      <a:pt x="0" y="13"/>
                    </a:cubicBezTo>
                    <a:cubicBezTo>
                      <a:pt x="0" y="8"/>
                      <a:pt x="0" y="4"/>
                      <a:pt x="0" y="0"/>
                    </a:cubicBezTo>
                    <a:close/>
                  </a:path>
                </a:pathLst>
              </a:custGeom>
              <a:solidFill>
                <a:srgbClr val="86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7" name="Freeform 3662"/>
              <p:cNvSpPr>
                <a:spLocks noEditPoints="1"/>
              </p:cNvSpPr>
              <p:nvPr/>
            </p:nvSpPr>
            <p:spPr bwMode="auto">
              <a:xfrm>
                <a:off x="1299" y="3927"/>
                <a:ext cx="17" cy="136"/>
              </a:xfrm>
              <a:custGeom>
                <a:avLst/>
                <a:gdLst>
                  <a:gd name="T0" fmla="*/ 3 w 8"/>
                  <a:gd name="T1" fmla="*/ 51 h 64"/>
                  <a:gd name="T2" fmla="*/ 1 w 8"/>
                  <a:gd name="T3" fmla="*/ 60 h 64"/>
                  <a:gd name="T4" fmla="*/ 0 w 8"/>
                  <a:gd name="T5" fmla="*/ 64 h 64"/>
                  <a:gd name="T6" fmla="*/ 3 w 8"/>
                  <a:gd name="T7" fmla="*/ 54 h 64"/>
                  <a:gd name="T8" fmla="*/ 3 w 8"/>
                  <a:gd name="T9" fmla="*/ 51 h 64"/>
                  <a:gd name="T10" fmla="*/ 5 w 8"/>
                  <a:gd name="T11" fmla="*/ 0 h 64"/>
                  <a:gd name="T12" fmla="*/ 4 w 8"/>
                  <a:gd name="T13" fmla="*/ 42 h 64"/>
                  <a:gd name="T14" fmla="*/ 4 w 8"/>
                  <a:gd name="T15" fmla="*/ 47 h 64"/>
                  <a:gd name="T16" fmla="*/ 5 w 8"/>
                  <a:gd name="T17" fmla="*/ 0 h 64"/>
                  <a:gd name="T18" fmla="*/ 4 w 8"/>
                  <a:gd name="T19" fmla="*/ 0 h 64"/>
                  <a:gd name="T20" fmla="*/ 4 w 8"/>
                  <a:gd name="T21" fmla="*/ 0 h 64"/>
                  <a:gd name="T22" fmla="*/ 5 w 8"/>
                  <a:gd name="T23" fmla="*/ 0 h 64"/>
                  <a:gd name="T24" fmla="*/ 4 w 8"/>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4">
                    <a:moveTo>
                      <a:pt x="3" y="51"/>
                    </a:moveTo>
                    <a:cubicBezTo>
                      <a:pt x="2" y="54"/>
                      <a:pt x="2" y="57"/>
                      <a:pt x="1" y="60"/>
                    </a:cubicBezTo>
                    <a:cubicBezTo>
                      <a:pt x="1" y="62"/>
                      <a:pt x="1" y="63"/>
                      <a:pt x="0" y="64"/>
                    </a:cubicBezTo>
                    <a:cubicBezTo>
                      <a:pt x="1" y="61"/>
                      <a:pt x="2" y="58"/>
                      <a:pt x="3" y="54"/>
                    </a:cubicBezTo>
                    <a:cubicBezTo>
                      <a:pt x="3" y="53"/>
                      <a:pt x="3" y="52"/>
                      <a:pt x="3" y="51"/>
                    </a:cubicBezTo>
                    <a:close/>
                    <a:moveTo>
                      <a:pt x="5" y="0"/>
                    </a:moveTo>
                    <a:cubicBezTo>
                      <a:pt x="5" y="5"/>
                      <a:pt x="7" y="18"/>
                      <a:pt x="4" y="42"/>
                    </a:cubicBezTo>
                    <a:cubicBezTo>
                      <a:pt x="4" y="43"/>
                      <a:pt x="4" y="45"/>
                      <a:pt x="4" y="47"/>
                    </a:cubicBezTo>
                    <a:cubicBezTo>
                      <a:pt x="6" y="33"/>
                      <a:pt x="8" y="15"/>
                      <a:pt x="5" y="0"/>
                    </a:cubicBezTo>
                    <a:close/>
                    <a:moveTo>
                      <a:pt x="4" y="0"/>
                    </a:moveTo>
                    <a:cubicBezTo>
                      <a:pt x="4" y="0"/>
                      <a:pt x="4" y="0"/>
                      <a:pt x="4" y="0"/>
                    </a:cubicBezTo>
                    <a:cubicBezTo>
                      <a:pt x="5" y="0"/>
                      <a:pt x="5" y="0"/>
                      <a:pt x="5" y="0"/>
                    </a:cubicBezTo>
                    <a:lnTo>
                      <a:pt x="4" y="0"/>
                    </a:ln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8" name="Freeform 3663"/>
              <p:cNvSpPr>
                <a:spLocks/>
              </p:cNvSpPr>
              <p:nvPr/>
            </p:nvSpPr>
            <p:spPr bwMode="auto">
              <a:xfrm>
                <a:off x="1306" y="4016"/>
                <a:ext cx="2" cy="26"/>
              </a:xfrm>
              <a:custGeom>
                <a:avLst/>
                <a:gdLst>
                  <a:gd name="T0" fmla="*/ 1 w 1"/>
                  <a:gd name="T1" fmla="*/ 0 h 12"/>
                  <a:gd name="T2" fmla="*/ 0 w 1"/>
                  <a:gd name="T3" fmla="*/ 9 h 12"/>
                  <a:gd name="T4" fmla="*/ 0 w 1"/>
                  <a:gd name="T5" fmla="*/ 12 h 12"/>
                  <a:gd name="T6" fmla="*/ 1 w 1"/>
                  <a:gd name="T7" fmla="*/ 5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1" y="3"/>
                      <a:pt x="0" y="6"/>
                      <a:pt x="0" y="9"/>
                    </a:cubicBezTo>
                    <a:cubicBezTo>
                      <a:pt x="0" y="10"/>
                      <a:pt x="0" y="11"/>
                      <a:pt x="0" y="12"/>
                    </a:cubicBezTo>
                    <a:cubicBezTo>
                      <a:pt x="0" y="10"/>
                      <a:pt x="0" y="8"/>
                      <a:pt x="1" y="5"/>
                    </a:cubicBezTo>
                    <a:cubicBezTo>
                      <a:pt x="1" y="3"/>
                      <a:pt x="1" y="1"/>
                      <a:pt x="1" y="0"/>
                    </a:cubicBezTo>
                    <a:close/>
                  </a:path>
                </a:pathLst>
              </a:custGeom>
              <a:solidFill>
                <a:srgbClr val="742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9" name="Freeform 3664"/>
              <p:cNvSpPr>
                <a:spLocks/>
              </p:cNvSpPr>
              <p:nvPr/>
            </p:nvSpPr>
            <p:spPr bwMode="auto">
              <a:xfrm>
                <a:off x="1297" y="4056"/>
                <a:ext cx="4" cy="18"/>
              </a:xfrm>
              <a:custGeom>
                <a:avLst/>
                <a:gdLst>
                  <a:gd name="T0" fmla="*/ 2 w 2"/>
                  <a:gd name="T1" fmla="*/ 0 h 8"/>
                  <a:gd name="T2" fmla="*/ 0 w 2"/>
                  <a:gd name="T3" fmla="*/ 8 h 8"/>
                  <a:gd name="T4" fmla="*/ 1 w 2"/>
                  <a:gd name="T5" fmla="*/ 3 h 8"/>
                  <a:gd name="T6" fmla="*/ 2 w 2"/>
                  <a:gd name="T7" fmla="*/ 0 h 8"/>
                </a:gdLst>
                <a:ahLst/>
                <a:cxnLst>
                  <a:cxn ang="0">
                    <a:pos x="T0" y="T1"/>
                  </a:cxn>
                  <a:cxn ang="0">
                    <a:pos x="T2" y="T3"/>
                  </a:cxn>
                  <a:cxn ang="0">
                    <a:pos x="T4" y="T5"/>
                  </a:cxn>
                  <a:cxn ang="0">
                    <a:pos x="T6" y="T7"/>
                  </a:cxn>
                </a:cxnLst>
                <a:rect l="0" t="0" r="r" b="b"/>
                <a:pathLst>
                  <a:path w="2" h="8">
                    <a:moveTo>
                      <a:pt x="2" y="0"/>
                    </a:moveTo>
                    <a:cubicBezTo>
                      <a:pt x="1" y="3"/>
                      <a:pt x="1" y="5"/>
                      <a:pt x="0" y="8"/>
                    </a:cubicBezTo>
                    <a:cubicBezTo>
                      <a:pt x="0" y="8"/>
                      <a:pt x="1" y="6"/>
                      <a:pt x="1" y="3"/>
                    </a:cubicBezTo>
                    <a:cubicBezTo>
                      <a:pt x="2" y="2"/>
                      <a:pt x="2" y="1"/>
                      <a:pt x="2"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0" name="Freeform 3665"/>
              <p:cNvSpPr>
                <a:spLocks noEditPoints="1"/>
              </p:cNvSpPr>
              <p:nvPr/>
            </p:nvSpPr>
            <p:spPr bwMode="auto">
              <a:xfrm>
                <a:off x="1299" y="3923"/>
                <a:ext cx="15" cy="153"/>
              </a:xfrm>
              <a:custGeom>
                <a:avLst/>
                <a:gdLst>
                  <a:gd name="T0" fmla="*/ 2 w 7"/>
                  <a:gd name="T1" fmla="*/ 59 h 72"/>
                  <a:gd name="T2" fmla="*/ 0 w 7"/>
                  <a:gd name="T3" fmla="*/ 72 h 72"/>
                  <a:gd name="T4" fmla="*/ 2 w 7"/>
                  <a:gd name="T5" fmla="*/ 61 h 72"/>
                  <a:gd name="T6" fmla="*/ 2 w 7"/>
                  <a:gd name="T7" fmla="*/ 59 h 72"/>
                  <a:gd name="T8" fmla="*/ 7 w 7"/>
                  <a:gd name="T9" fmla="*/ 23 h 72"/>
                  <a:gd name="T10" fmla="*/ 3 w 7"/>
                  <a:gd name="T11" fmla="*/ 54 h 72"/>
                  <a:gd name="T12" fmla="*/ 3 w 7"/>
                  <a:gd name="T13" fmla="*/ 59 h 72"/>
                  <a:gd name="T14" fmla="*/ 7 w 7"/>
                  <a:gd name="T15" fmla="*/ 32 h 72"/>
                  <a:gd name="T16" fmla="*/ 7 w 7"/>
                  <a:gd name="T17" fmla="*/ 23 h 72"/>
                  <a:gd name="T18" fmla="*/ 5 w 7"/>
                  <a:gd name="T19" fmla="*/ 1 h 72"/>
                  <a:gd name="T20" fmla="*/ 6 w 7"/>
                  <a:gd name="T21" fmla="*/ 5 h 72"/>
                  <a:gd name="T22" fmla="*/ 6 w 7"/>
                  <a:gd name="T23" fmla="*/ 4 h 72"/>
                  <a:gd name="T24" fmla="*/ 5 w 7"/>
                  <a:gd name="T25" fmla="*/ 1 h 72"/>
                  <a:gd name="T26" fmla="*/ 5 w 7"/>
                  <a:gd name="T27" fmla="*/ 0 h 72"/>
                  <a:gd name="T28" fmla="*/ 5 w 7"/>
                  <a:gd name="T29" fmla="*/ 0 h 72"/>
                  <a:gd name="T30" fmla="*/ 5 w 7"/>
                  <a:gd name="T31" fmla="*/ 1 h 72"/>
                  <a:gd name="T32" fmla="*/ 5 w 7"/>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2">
                    <a:moveTo>
                      <a:pt x="2" y="59"/>
                    </a:moveTo>
                    <a:cubicBezTo>
                      <a:pt x="2" y="63"/>
                      <a:pt x="1" y="67"/>
                      <a:pt x="0" y="72"/>
                    </a:cubicBezTo>
                    <a:cubicBezTo>
                      <a:pt x="0" y="72"/>
                      <a:pt x="1" y="68"/>
                      <a:pt x="2" y="61"/>
                    </a:cubicBezTo>
                    <a:cubicBezTo>
                      <a:pt x="2" y="61"/>
                      <a:pt x="2" y="60"/>
                      <a:pt x="2" y="59"/>
                    </a:cubicBezTo>
                    <a:close/>
                    <a:moveTo>
                      <a:pt x="7" y="23"/>
                    </a:moveTo>
                    <a:cubicBezTo>
                      <a:pt x="7" y="31"/>
                      <a:pt x="6" y="41"/>
                      <a:pt x="3" y="54"/>
                    </a:cubicBezTo>
                    <a:cubicBezTo>
                      <a:pt x="3" y="56"/>
                      <a:pt x="3" y="57"/>
                      <a:pt x="3" y="59"/>
                    </a:cubicBezTo>
                    <a:cubicBezTo>
                      <a:pt x="4" y="51"/>
                      <a:pt x="6" y="42"/>
                      <a:pt x="7" y="32"/>
                    </a:cubicBezTo>
                    <a:cubicBezTo>
                      <a:pt x="7" y="29"/>
                      <a:pt x="7" y="26"/>
                      <a:pt x="7" y="23"/>
                    </a:cubicBezTo>
                    <a:close/>
                    <a:moveTo>
                      <a:pt x="5" y="1"/>
                    </a:moveTo>
                    <a:cubicBezTo>
                      <a:pt x="6" y="2"/>
                      <a:pt x="6" y="3"/>
                      <a:pt x="6" y="5"/>
                    </a:cubicBezTo>
                    <a:cubicBezTo>
                      <a:pt x="6" y="4"/>
                      <a:pt x="6" y="4"/>
                      <a:pt x="6" y="4"/>
                    </a:cubicBezTo>
                    <a:cubicBezTo>
                      <a:pt x="6" y="3"/>
                      <a:pt x="6" y="2"/>
                      <a:pt x="5" y="1"/>
                    </a:cubicBezTo>
                    <a:close/>
                    <a:moveTo>
                      <a:pt x="5" y="0"/>
                    </a:moveTo>
                    <a:cubicBezTo>
                      <a:pt x="5" y="0"/>
                      <a:pt x="5" y="0"/>
                      <a:pt x="5" y="0"/>
                    </a:cubicBezTo>
                    <a:cubicBezTo>
                      <a:pt x="5" y="1"/>
                      <a:pt x="5" y="1"/>
                      <a:pt x="5" y="1"/>
                    </a:cubicBezTo>
                    <a:cubicBezTo>
                      <a:pt x="5" y="1"/>
                      <a:pt x="5" y="1"/>
                      <a:pt x="5"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1" name="Freeform 3666"/>
              <p:cNvSpPr>
                <a:spLocks/>
              </p:cNvSpPr>
              <p:nvPr/>
            </p:nvSpPr>
            <p:spPr bwMode="auto">
              <a:xfrm>
                <a:off x="1303" y="4037"/>
                <a:ext cx="3" cy="15"/>
              </a:xfrm>
              <a:custGeom>
                <a:avLst/>
                <a:gdLst>
                  <a:gd name="T0" fmla="*/ 1 w 1"/>
                  <a:gd name="T1" fmla="*/ 0 h 7"/>
                  <a:gd name="T2" fmla="*/ 0 w 1"/>
                  <a:gd name="T3" fmla="*/ 5 h 7"/>
                  <a:gd name="T4" fmla="*/ 0 w 1"/>
                  <a:gd name="T5" fmla="*/ 7 h 7"/>
                  <a:gd name="T6" fmla="*/ 1 w 1"/>
                  <a:gd name="T7" fmla="*/ 5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2"/>
                      <a:pt x="1" y="4"/>
                      <a:pt x="0" y="5"/>
                    </a:cubicBezTo>
                    <a:cubicBezTo>
                      <a:pt x="0" y="6"/>
                      <a:pt x="0" y="7"/>
                      <a:pt x="0" y="7"/>
                    </a:cubicBezTo>
                    <a:cubicBezTo>
                      <a:pt x="1" y="7"/>
                      <a:pt x="1" y="6"/>
                      <a:pt x="1" y="5"/>
                    </a:cubicBezTo>
                    <a:cubicBezTo>
                      <a:pt x="1" y="3"/>
                      <a:pt x="1" y="2"/>
                      <a:pt x="1"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2" name="Freeform 3667"/>
              <p:cNvSpPr>
                <a:spLocks/>
              </p:cNvSpPr>
              <p:nvPr/>
            </p:nvSpPr>
            <p:spPr bwMode="auto">
              <a:xfrm>
                <a:off x="1312" y="3931"/>
                <a:ext cx="2" cy="60"/>
              </a:xfrm>
              <a:custGeom>
                <a:avLst/>
                <a:gdLst>
                  <a:gd name="T0" fmla="*/ 0 w 1"/>
                  <a:gd name="T1" fmla="*/ 0 h 28"/>
                  <a:gd name="T2" fmla="*/ 0 w 1"/>
                  <a:gd name="T3" fmla="*/ 1 h 28"/>
                  <a:gd name="T4" fmla="*/ 1 w 1"/>
                  <a:gd name="T5" fmla="*/ 19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1"/>
                      <a:pt x="0" y="1"/>
                      <a:pt x="0" y="1"/>
                    </a:cubicBezTo>
                    <a:cubicBezTo>
                      <a:pt x="0" y="4"/>
                      <a:pt x="1" y="11"/>
                      <a:pt x="1" y="19"/>
                    </a:cubicBezTo>
                    <a:cubicBezTo>
                      <a:pt x="1" y="22"/>
                      <a:pt x="1" y="25"/>
                      <a:pt x="1" y="28"/>
                    </a:cubicBezTo>
                    <a:cubicBezTo>
                      <a:pt x="1" y="19"/>
                      <a:pt x="1" y="9"/>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3" name="Freeform 3668"/>
              <p:cNvSpPr>
                <a:spLocks noEditPoints="1"/>
              </p:cNvSpPr>
              <p:nvPr/>
            </p:nvSpPr>
            <p:spPr bwMode="auto">
              <a:xfrm>
                <a:off x="1312" y="3920"/>
                <a:ext cx="2" cy="94"/>
              </a:xfrm>
              <a:custGeom>
                <a:avLst/>
                <a:gdLst>
                  <a:gd name="T0" fmla="*/ 1 w 1"/>
                  <a:gd name="T1" fmla="*/ 38 h 44"/>
                  <a:gd name="T2" fmla="*/ 0 w 1"/>
                  <a:gd name="T3" fmla="*/ 44 h 44"/>
                  <a:gd name="T4" fmla="*/ 1 w 1"/>
                  <a:gd name="T5" fmla="*/ 39 h 44"/>
                  <a:gd name="T6" fmla="*/ 1 w 1"/>
                  <a:gd name="T7" fmla="*/ 38 h 44"/>
                  <a:gd name="T8" fmla="*/ 0 w 1"/>
                  <a:gd name="T9" fmla="*/ 0 h 44"/>
                  <a:gd name="T10" fmla="*/ 0 w 1"/>
                  <a:gd name="T11" fmla="*/ 0 h 44"/>
                  <a:gd name="T12" fmla="*/ 1 w 1"/>
                  <a:gd name="T13" fmla="*/ 4 h 44"/>
                  <a:gd name="T14" fmla="*/ 1 w 1"/>
                  <a:gd name="T15" fmla="*/ 4 h 44"/>
                  <a:gd name="T16" fmla="*/ 0 w 1"/>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4">
                    <a:moveTo>
                      <a:pt x="1" y="38"/>
                    </a:moveTo>
                    <a:cubicBezTo>
                      <a:pt x="1" y="40"/>
                      <a:pt x="1" y="42"/>
                      <a:pt x="0" y="44"/>
                    </a:cubicBezTo>
                    <a:cubicBezTo>
                      <a:pt x="1" y="42"/>
                      <a:pt x="1" y="40"/>
                      <a:pt x="1" y="39"/>
                    </a:cubicBezTo>
                    <a:lnTo>
                      <a:pt x="1" y="38"/>
                    </a:lnTo>
                    <a:close/>
                    <a:moveTo>
                      <a:pt x="0" y="0"/>
                    </a:moveTo>
                    <a:cubicBezTo>
                      <a:pt x="0" y="0"/>
                      <a:pt x="0" y="0"/>
                      <a:pt x="0" y="0"/>
                    </a:cubicBezTo>
                    <a:cubicBezTo>
                      <a:pt x="0" y="2"/>
                      <a:pt x="0" y="3"/>
                      <a:pt x="1" y="4"/>
                    </a:cubicBezTo>
                    <a:cubicBezTo>
                      <a:pt x="1" y="4"/>
                      <a:pt x="1" y="4"/>
                      <a:pt x="1" y="4"/>
                    </a:cubicBezTo>
                    <a:cubicBezTo>
                      <a:pt x="1"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4" name="Freeform 3669"/>
              <p:cNvSpPr>
                <a:spLocks/>
              </p:cNvSpPr>
              <p:nvPr/>
            </p:nvSpPr>
            <p:spPr bwMode="auto">
              <a:xfrm>
                <a:off x="1314" y="3929"/>
                <a:ext cx="4" cy="74"/>
              </a:xfrm>
              <a:custGeom>
                <a:avLst/>
                <a:gdLst>
                  <a:gd name="T0" fmla="*/ 0 w 2"/>
                  <a:gd name="T1" fmla="*/ 0 h 35"/>
                  <a:gd name="T2" fmla="*/ 0 w 2"/>
                  <a:gd name="T3" fmla="*/ 0 h 35"/>
                  <a:gd name="T4" fmla="*/ 0 w 2"/>
                  <a:gd name="T5" fmla="*/ 34 h 35"/>
                  <a:gd name="T6" fmla="*/ 0 w 2"/>
                  <a:gd name="T7" fmla="*/ 35 h 35"/>
                  <a:gd name="T8" fmla="*/ 0 w 2"/>
                  <a:gd name="T9" fmla="*/ 0 h 35"/>
                </a:gdLst>
                <a:ahLst/>
                <a:cxnLst>
                  <a:cxn ang="0">
                    <a:pos x="T0" y="T1"/>
                  </a:cxn>
                  <a:cxn ang="0">
                    <a:pos x="T2" y="T3"/>
                  </a:cxn>
                  <a:cxn ang="0">
                    <a:pos x="T4" y="T5"/>
                  </a:cxn>
                  <a:cxn ang="0">
                    <a:pos x="T6" y="T7"/>
                  </a:cxn>
                  <a:cxn ang="0">
                    <a:pos x="T8" y="T9"/>
                  </a:cxn>
                </a:cxnLst>
                <a:rect l="0" t="0" r="r" b="b"/>
                <a:pathLst>
                  <a:path w="2" h="35">
                    <a:moveTo>
                      <a:pt x="0" y="0"/>
                    </a:moveTo>
                    <a:cubicBezTo>
                      <a:pt x="0" y="0"/>
                      <a:pt x="0" y="0"/>
                      <a:pt x="0" y="0"/>
                    </a:cubicBezTo>
                    <a:cubicBezTo>
                      <a:pt x="1" y="13"/>
                      <a:pt x="1" y="25"/>
                      <a:pt x="0" y="34"/>
                    </a:cubicBezTo>
                    <a:cubicBezTo>
                      <a:pt x="0" y="35"/>
                      <a:pt x="0" y="35"/>
                      <a:pt x="0" y="35"/>
                    </a:cubicBezTo>
                    <a:cubicBezTo>
                      <a:pt x="2" y="18"/>
                      <a:pt x="1" y="6"/>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5" name="Freeform 3670"/>
              <p:cNvSpPr>
                <a:spLocks/>
              </p:cNvSpPr>
              <p:nvPr/>
            </p:nvSpPr>
            <p:spPr bwMode="auto">
              <a:xfrm>
                <a:off x="1308" y="4014"/>
                <a:ext cx="4" cy="23"/>
              </a:xfrm>
              <a:custGeom>
                <a:avLst/>
                <a:gdLst>
                  <a:gd name="T0" fmla="*/ 2 w 2"/>
                  <a:gd name="T1" fmla="*/ 0 h 11"/>
                  <a:gd name="T2" fmla="*/ 0 w 2"/>
                  <a:gd name="T3" fmla="*/ 11 h 11"/>
                  <a:gd name="T4" fmla="*/ 1 w 2"/>
                  <a:gd name="T5" fmla="*/ 10 h 11"/>
                  <a:gd name="T6" fmla="*/ 2 w 2"/>
                  <a:gd name="T7" fmla="*/ 0 h 11"/>
                </a:gdLst>
                <a:ahLst/>
                <a:cxnLst>
                  <a:cxn ang="0">
                    <a:pos x="T0" y="T1"/>
                  </a:cxn>
                  <a:cxn ang="0">
                    <a:pos x="T2" y="T3"/>
                  </a:cxn>
                  <a:cxn ang="0">
                    <a:pos x="T4" y="T5"/>
                  </a:cxn>
                  <a:cxn ang="0">
                    <a:pos x="T6" y="T7"/>
                  </a:cxn>
                </a:cxnLst>
                <a:rect l="0" t="0" r="r" b="b"/>
                <a:pathLst>
                  <a:path w="2" h="11">
                    <a:moveTo>
                      <a:pt x="2" y="0"/>
                    </a:moveTo>
                    <a:cubicBezTo>
                      <a:pt x="2" y="3"/>
                      <a:pt x="1" y="7"/>
                      <a:pt x="0" y="11"/>
                    </a:cubicBezTo>
                    <a:cubicBezTo>
                      <a:pt x="1" y="11"/>
                      <a:pt x="1" y="11"/>
                      <a:pt x="1" y="10"/>
                    </a:cubicBezTo>
                    <a:cubicBezTo>
                      <a:pt x="1" y="8"/>
                      <a:pt x="2" y="4"/>
                      <a:pt x="2"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6" name="Freeform 3671"/>
              <p:cNvSpPr>
                <a:spLocks/>
              </p:cNvSpPr>
              <p:nvPr/>
            </p:nvSpPr>
            <p:spPr bwMode="auto">
              <a:xfrm>
                <a:off x="1308" y="4035"/>
                <a:ext cx="2" cy="9"/>
              </a:xfrm>
              <a:custGeom>
                <a:avLst/>
                <a:gdLst>
                  <a:gd name="T0" fmla="*/ 1 w 1"/>
                  <a:gd name="T1" fmla="*/ 0 h 4"/>
                  <a:gd name="T2" fmla="*/ 0 w 1"/>
                  <a:gd name="T3" fmla="*/ 1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1" y="1"/>
                      <a:pt x="0" y="1"/>
                    </a:cubicBezTo>
                    <a:cubicBezTo>
                      <a:pt x="0" y="2"/>
                      <a:pt x="0" y="3"/>
                      <a:pt x="0" y="4"/>
                    </a:cubicBezTo>
                    <a:cubicBezTo>
                      <a:pt x="0" y="4"/>
                      <a:pt x="0" y="3"/>
                      <a:pt x="1"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7" name="Freeform 3672"/>
              <p:cNvSpPr>
                <a:spLocks/>
              </p:cNvSpPr>
              <p:nvPr/>
            </p:nvSpPr>
            <p:spPr bwMode="auto">
              <a:xfrm>
                <a:off x="1314" y="3916"/>
                <a:ext cx="6" cy="66"/>
              </a:xfrm>
              <a:custGeom>
                <a:avLst/>
                <a:gdLst>
                  <a:gd name="T0" fmla="*/ 0 w 3"/>
                  <a:gd name="T1" fmla="*/ 0 h 31"/>
                  <a:gd name="T2" fmla="*/ 0 w 3"/>
                  <a:gd name="T3" fmla="*/ 0 h 31"/>
                  <a:gd name="T4" fmla="*/ 1 w 3"/>
                  <a:gd name="T5" fmla="*/ 7 h 31"/>
                  <a:gd name="T6" fmla="*/ 1 w 3"/>
                  <a:gd name="T7" fmla="*/ 8 h 31"/>
                  <a:gd name="T8" fmla="*/ 2 w 3"/>
                  <a:gd name="T9" fmla="*/ 28 h 31"/>
                  <a:gd name="T10" fmla="*/ 2 w 3"/>
                  <a:gd name="T11" fmla="*/ 31 h 31"/>
                  <a:gd name="T12" fmla="*/ 0 w 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 h="31">
                    <a:moveTo>
                      <a:pt x="0" y="0"/>
                    </a:moveTo>
                    <a:cubicBezTo>
                      <a:pt x="0" y="0"/>
                      <a:pt x="0" y="0"/>
                      <a:pt x="0" y="0"/>
                    </a:cubicBezTo>
                    <a:cubicBezTo>
                      <a:pt x="0" y="3"/>
                      <a:pt x="0" y="5"/>
                      <a:pt x="1" y="7"/>
                    </a:cubicBezTo>
                    <a:cubicBezTo>
                      <a:pt x="1" y="7"/>
                      <a:pt x="1" y="8"/>
                      <a:pt x="1" y="8"/>
                    </a:cubicBezTo>
                    <a:cubicBezTo>
                      <a:pt x="1" y="8"/>
                      <a:pt x="2" y="17"/>
                      <a:pt x="2" y="28"/>
                    </a:cubicBezTo>
                    <a:cubicBezTo>
                      <a:pt x="2" y="29"/>
                      <a:pt x="2" y="30"/>
                      <a:pt x="2" y="31"/>
                    </a:cubicBezTo>
                    <a:cubicBezTo>
                      <a:pt x="3" y="16"/>
                      <a:pt x="1" y="4"/>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8" name="Freeform 3673"/>
              <p:cNvSpPr>
                <a:spLocks/>
              </p:cNvSpPr>
              <p:nvPr/>
            </p:nvSpPr>
            <p:spPr bwMode="auto">
              <a:xfrm>
                <a:off x="1316" y="3931"/>
                <a:ext cx="2" cy="45"/>
              </a:xfrm>
              <a:custGeom>
                <a:avLst/>
                <a:gdLst>
                  <a:gd name="T0" fmla="*/ 0 w 1"/>
                  <a:gd name="T1" fmla="*/ 0 h 21"/>
                  <a:gd name="T2" fmla="*/ 1 w 1"/>
                  <a:gd name="T3" fmla="*/ 21 h 21"/>
                  <a:gd name="T4" fmla="*/ 0 w 1"/>
                  <a:gd name="T5" fmla="*/ 1 h 21"/>
                  <a:gd name="T6" fmla="*/ 0 w 1"/>
                  <a:gd name="T7" fmla="*/ 0 h 21"/>
                </a:gdLst>
                <a:ahLst/>
                <a:cxnLst>
                  <a:cxn ang="0">
                    <a:pos x="T0" y="T1"/>
                  </a:cxn>
                  <a:cxn ang="0">
                    <a:pos x="T2" y="T3"/>
                  </a:cxn>
                  <a:cxn ang="0">
                    <a:pos x="T4" y="T5"/>
                  </a:cxn>
                  <a:cxn ang="0">
                    <a:pos x="T6" y="T7"/>
                  </a:cxn>
                </a:cxnLst>
                <a:rect l="0" t="0" r="r" b="b"/>
                <a:pathLst>
                  <a:path w="1" h="21">
                    <a:moveTo>
                      <a:pt x="0" y="0"/>
                    </a:moveTo>
                    <a:cubicBezTo>
                      <a:pt x="1" y="9"/>
                      <a:pt x="1" y="16"/>
                      <a:pt x="1" y="21"/>
                    </a:cubicBezTo>
                    <a:cubicBezTo>
                      <a:pt x="1" y="10"/>
                      <a:pt x="0" y="1"/>
                      <a:pt x="0" y="1"/>
                    </a:cubicBezTo>
                    <a:cubicBezTo>
                      <a:pt x="0" y="1"/>
                      <a:pt x="0" y="0"/>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9" name="Freeform 3674"/>
              <p:cNvSpPr>
                <a:spLocks/>
              </p:cNvSpPr>
              <p:nvPr/>
            </p:nvSpPr>
            <p:spPr bwMode="auto">
              <a:xfrm>
                <a:off x="1314" y="3982"/>
                <a:ext cx="4" cy="30"/>
              </a:xfrm>
              <a:custGeom>
                <a:avLst/>
                <a:gdLst>
                  <a:gd name="T0" fmla="*/ 2 w 2"/>
                  <a:gd name="T1" fmla="*/ 0 h 14"/>
                  <a:gd name="T2" fmla="*/ 0 w 2"/>
                  <a:gd name="T3" fmla="*/ 14 h 14"/>
                  <a:gd name="T4" fmla="*/ 2 w 2"/>
                  <a:gd name="T5" fmla="*/ 0 h 14"/>
                </a:gdLst>
                <a:ahLst/>
                <a:cxnLst>
                  <a:cxn ang="0">
                    <a:pos x="T0" y="T1"/>
                  </a:cxn>
                  <a:cxn ang="0">
                    <a:pos x="T2" y="T3"/>
                  </a:cxn>
                  <a:cxn ang="0">
                    <a:pos x="T4" y="T5"/>
                  </a:cxn>
                </a:cxnLst>
                <a:rect l="0" t="0" r="r" b="b"/>
                <a:pathLst>
                  <a:path w="2" h="14">
                    <a:moveTo>
                      <a:pt x="2" y="0"/>
                    </a:moveTo>
                    <a:cubicBezTo>
                      <a:pt x="1" y="4"/>
                      <a:pt x="1" y="9"/>
                      <a:pt x="0" y="14"/>
                    </a:cubicBezTo>
                    <a:cubicBezTo>
                      <a:pt x="0" y="14"/>
                      <a:pt x="1" y="10"/>
                      <a:pt x="2"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0" name="Freeform 3675"/>
              <p:cNvSpPr>
                <a:spLocks/>
              </p:cNvSpPr>
              <p:nvPr/>
            </p:nvSpPr>
            <p:spPr bwMode="auto">
              <a:xfrm>
                <a:off x="1314" y="3912"/>
                <a:ext cx="6" cy="53"/>
              </a:xfrm>
              <a:custGeom>
                <a:avLst/>
                <a:gdLst>
                  <a:gd name="T0" fmla="*/ 0 w 3"/>
                  <a:gd name="T1" fmla="*/ 0 h 25"/>
                  <a:gd name="T2" fmla="*/ 0 w 3"/>
                  <a:gd name="T3" fmla="*/ 0 h 25"/>
                  <a:gd name="T4" fmla="*/ 2 w 3"/>
                  <a:gd name="T5" fmla="*/ 25 h 25"/>
                  <a:gd name="T6" fmla="*/ 0 w 3"/>
                  <a:gd name="T7" fmla="*/ 0 h 25"/>
                </a:gdLst>
                <a:ahLst/>
                <a:cxnLst>
                  <a:cxn ang="0">
                    <a:pos x="T0" y="T1"/>
                  </a:cxn>
                  <a:cxn ang="0">
                    <a:pos x="T2" y="T3"/>
                  </a:cxn>
                  <a:cxn ang="0">
                    <a:pos x="T4" y="T5"/>
                  </a:cxn>
                  <a:cxn ang="0">
                    <a:pos x="T6" y="T7"/>
                  </a:cxn>
                </a:cxnLst>
                <a:rect l="0" t="0" r="r" b="b"/>
                <a:pathLst>
                  <a:path w="3" h="25">
                    <a:moveTo>
                      <a:pt x="0" y="0"/>
                    </a:moveTo>
                    <a:cubicBezTo>
                      <a:pt x="0" y="0"/>
                      <a:pt x="0" y="0"/>
                      <a:pt x="0" y="0"/>
                    </a:cubicBezTo>
                    <a:cubicBezTo>
                      <a:pt x="2" y="11"/>
                      <a:pt x="2" y="25"/>
                      <a:pt x="2" y="25"/>
                    </a:cubicBezTo>
                    <a:cubicBezTo>
                      <a:pt x="3" y="15"/>
                      <a:pt x="1" y="4"/>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1" name="Freeform 3676"/>
              <p:cNvSpPr>
                <a:spLocks noEditPoints="1"/>
              </p:cNvSpPr>
              <p:nvPr/>
            </p:nvSpPr>
            <p:spPr bwMode="auto">
              <a:xfrm>
                <a:off x="1293" y="3950"/>
                <a:ext cx="17" cy="149"/>
              </a:xfrm>
              <a:custGeom>
                <a:avLst/>
                <a:gdLst>
                  <a:gd name="T0" fmla="*/ 0 w 8"/>
                  <a:gd name="T1" fmla="*/ 66 h 70"/>
                  <a:gd name="T2" fmla="*/ 0 w 8"/>
                  <a:gd name="T3" fmla="*/ 67 h 70"/>
                  <a:gd name="T4" fmla="*/ 0 w 8"/>
                  <a:gd name="T5" fmla="*/ 70 h 70"/>
                  <a:gd name="T6" fmla="*/ 0 w 8"/>
                  <a:gd name="T7" fmla="*/ 66 h 70"/>
                  <a:gd name="T8" fmla="*/ 6 w 8"/>
                  <a:gd name="T9" fmla="*/ 18 h 70"/>
                  <a:gd name="T10" fmla="*/ 4 w 8"/>
                  <a:gd name="T11" fmla="*/ 39 h 70"/>
                  <a:gd name="T12" fmla="*/ 3 w 8"/>
                  <a:gd name="T13" fmla="*/ 44 h 70"/>
                  <a:gd name="T14" fmla="*/ 6 w 8"/>
                  <a:gd name="T15" fmla="*/ 22 h 70"/>
                  <a:gd name="T16" fmla="*/ 6 w 8"/>
                  <a:gd name="T17" fmla="*/ 18 h 70"/>
                  <a:gd name="T18" fmla="*/ 8 w 8"/>
                  <a:gd name="T19" fmla="*/ 0 h 70"/>
                  <a:gd name="T20" fmla="*/ 7 w 8"/>
                  <a:gd name="T21" fmla="*/ 6 h 70"/>
                  <a:gd name="T22" fmla="*/ 7 w 8"/>
                  <a:gd name="T23" fmla="*/ 9 h 70"/>
                  <a:gd name="T24" fmla="*/ 8 w 8"/>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0">
                    <a:moveTo>
                      <a:pt x="0" y="66"/>
                    </a:moveTo>
                    <a:cubicBezTo>
                      <a:pt x="0" y="67"/>
                      <a:pt x="0" y="67"/>
                      <a:pt x="0" y="67"/>
                    </a:cubicBezTo>
                    <a:cubicBezTo>
                      <a:pt x="0" y="68"/>
                      <a:pt x="0" y="69"/>
                      <a:pt x="0" y="70"/>
                    </a:cubicBezTo>
                    <a:cubicBezTo>
                      <a:pt x="0" y="70"/>
                      <a:pt x="0" y="69"/>
                      <a:pt x="0" y="66"/>
                    </a:cubicBezTo>
                    <a:close/>
                    <a:moveTo>
                      <a:pt x="6" y="18"/>
                    </a:moveTo>
                    <a:cubicBezTo>
                      <a:pt x="5" y="24"/>
                      <a:pt x="5" y="31"/>
                      <a:pt x="4" y="39"/>
                    </a:cubicBezTo>
                    <a:cubicBezTo>
                      <a:pt x="4" y="41"/>
                      <a:pt x="4" y="42"/>
                      <a:pt x="3" y="44"/>
                    </a:cubicBezTo>
                    <a:cubicBezTo>
                      <a:pt x="4" y="37"/>
                      <a:pt x="5" y="30"/>
                      <a:pt x="6" y="22"/>
                    </a:cubicBezTo>
                    <a:cubicBezTo>
                      <a:pt x="6" y="21"/>
                      <a:pt x="6" y="19"/>
                      <a:pt x="6" y="18"/>
                    </a:cubicBezTo>
                    <a:close/>
                    <a:moveTo>
                      <a:pt x="8" y="0"/>
                    </a:moveTo>
                    <a:cubicBezTo>
                      <a:pt x="8" y="0"/>
                      <a:pt x="8" y="2"/>
                      <a:pt x="7" y="6"/>
                    </a:cubicBezTo>
                    <a:cubicBezTo>
                      <a:pt x="7" y="7"/>
                      <a:pt x="7" y="8"/>
                      <a:pt x="7" y="9"/>
                    </a:cubicBezTo>
                    <a:cubicBezTo>
                      <a:pt x="8" y="6"/>
                      <a:pt x="8" y="3"/>
                      <a:pt x="8"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2" name="Freeform 3677"/>
              <p:cNvSpPr>
                <a:spLocks/>
              </p:cNvSpPr>
              <p:nvPr/>
            </p:nvSpPr>
            <p:spPr bwMode="auto">
              <a:xfrm>
                <a:off x="1306" y="3963"/>
                <a:ext cx="2" cy="34"/>
              </a:xfrm>
              <a:custGeom>
                <a:avLst/>
                <a:gdLst>
                  <a:gd name="T0" fmla="*/ 1 w 1"/>
                  <a:gd name="T1" fmla="*/ 0 h 16"/>
                  <a:gd name="T2" fmla="*/ 0 w 1"/>
                  <a:gd name="T3" fmla="*/ 12 h 16"/>
                  <a:gd name="T4" fmla="*/ 0 w 1"/>
                  <a:gd name="T5" fmla="*/ 16 h 16"/>
                  <a:gd name="T6" fmla="*/ 1 w 1"/>
                  <a:gd name="T7" fmla="*/ 3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3"/>
                      <a:pt x="1" y="7"/>
                      <a:pt x="0" y="12"/>
                    </a:cubicBezTo>
                    <a:cubicBezTo>
                      <a:pt x="0" y="13"/>
                      <a:pt x="0" y="15"/>
                      <a:pt x="0" y="16"/>
                    </a:cubicBezTo>
                    <a:cubicBezTo>
                      <a:pt x="1" y="12"/>
                      <a:pt x="1" y="7"/>
                      <a:pt x="1" y="3"/>
                    </a:cubicBezTo>
                    <a:cubicBezTo>
                      <a:pt x="1" y="2"/>
                      <a:pt x="1" y="1"/>
                      <a:pt x="1"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3" name="Freeform 3678"/>
              <p:cNvSpPr>
                <a:spLocks/>
              </p:cNvSpPr>
              <p:nvPr/>
            </p:nvSpPr>
            <p:spPr bwMode="auto">
              <a:xfrm>
                <a:off x="1293" y="4033"/>
                <a:ext cx="8" cy="60"/>
              </a:xfrm>
              <a:custGeom>
                <a:avLst/>
                <a:gdLst>
                  <a:gd name="T0" fmla="*/ 4 w 4"/>
                  <a:gd name="T1" fmla="*/ 0 h 28"/>
                  <a:gd name="T2" fmla="*/ 0 w 4"/>
                  <a:gd name="T3" fmla="*/ 28 h 28"/>
                  <a:gd name="T4" fmla="*/ 0 w 4"/>
                  <a:gd name="T5" fmla="*/ 27 h 28"/>
                  <a:gd name="T6" fmla="*/ 3 w 4"/>
                  <a:gd name="T7" fmla="*/ 5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3" y="9"/>
                      <a:pt x="1" y="19"/>
                      <a:pt x="0" y="28"/>
                    </a:cubicBezTo>
                    <a:cubicBezTo>
                      <a:pt x="0" y="27"/>
                      <a:pt x="0" y="27"/>
                      <a:pt x="0" y="27"/>
                    </a:cubicBezTo>
                    <a:cubicBezTo>
                      <a:pt x="1" y="23"/>
                      <a:pt x="2" y="15"/>
                      <a:pt x="3" y="5"/>
                    </a:cubicBezTo>
                    <a:cubicBezTo>
                      <a:pt x="4" y="3"/>
                      <a:pt x="4" y="2"/>
                      <a:pt x="4"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4" name="Freeform 3679"/>
              <p:cNvSpPr>
                <a:spLocks noEditPoints="1"/>
              </p:cNvSpPr>
              <p:nvPr/>
            </p:nvSpPr>
            <p:spPr bwMode="auto">
              <a:xfrm>
                <a:off x="1289" y="3942"/>
                <a:ext cx="21" cy="178"/>
              </a:xfrm>
              <a:custGeom>
                <a:avLst/>
                <a:gdLst>
                  <a:gd name="T0" fmla="*/ 0 w 10"/>
                  <a:gd name="T1" fmla="*/ 81 h 84"/>
                  <a:gd name="T2" fmla="*/ 0 w 10"/>
                  <a:gd name="T3" fmla="*/ 82 h 84"/>
                  <a:gd name="T4" fmla="*/ 0 w 10"/>
                  <a:gd name="T5" fmla="*/ 84 h 84"/>
                  <a:gd name="T6" fmla="*/ 0 w 10"/>
                  <a:gd name="T7" fmla="*/ 81 h 84"/>
                  <a:gd name="T8" fmla="*/ 8 w 10"/>
                  <a:gd name="T9" fmla="*/ 15 h 84"/>
                  <a:gd name="T10" fmla="*/ 6 w 10"/>
                  <a:gd name="T11" fmla="*/ 34 h 84"/>
                  <a:gd name="T12" fmla="*/ 6 w 10"/>
                  <a:gd name="T13" fmla="*/ 38 h 84"/>
                  <a:gd name="T14" fmla="*/ 8 w 10"/>
                  <a:gd name="T15" fmla="*/ 19 h 84"/>
                  <a:gd name="T16" fmla="*/ 8 w 10"/>
                  <a:gd name="T17" fmla="*/ 15 h 84"/>
                  <a:gd name="T18" fmla="*/ 10 w 10"/>
                  <a:gd name="T19" fmla="*/ 0 h 84"/>
                  <a:gd name="T20" fmla="*/ 9 w 10"/>
                  <a:gd name="T21" fmla="*/ 6 h 84"/>
                  <a:gd name="T22" fmla="*/ 9 w 10"/>
                  <a:gd name="T23" fmla="*/ 8 h 84"/>
                  <a:gd name="T24" fmla="*/ 10 w 10"/>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4">
                    <a:moveTo>
                      <a:pt x="0" y="81"/>
                    </a:moveTo>
                    <a:cubicBezTo>
                      <a:pt x="0" y="82"/>
                      <a:pt x="0" y="82"/>
                      <a:pt x="0" y="82"/>
                    </a:cubicBezTo>
                    <a:cubicBezTo>
                      <a:pt x="0" y="82"/>
                      <a:pt x="0" y="83"/>
                      <a:pt x="0" y="84"/>
                    </a:cubicBezTo>
                    <a:cubicBezTo>
                      <a:pt x="0" y="84"/>
                      <a:pt x="0" y="83"/>
                      <a:pt x="0" y="81"/>
                    </a:cubicBezTo>
                    <a:close/>
                    <a:moveTo>
                      <a:pt x="8" y="15"/>
                    </a:moveTo>
                    <a:cubicBezTo>
                      <a:pt x="7" y="20"/>
                      <a:pt x="7" y="27"/>
                      <a:pt x="6" y="34"/>
                    </a:cubicBezTo>
                    <a:cubicBezTo>
                      <a:pt x="6" y="35"/>
                      <a:pt x="6" y="37"/>
                      <a:pt x="6" y="38"/>
                    </a:cubicBezTo>
                    <a:cubicBezTo>
                      <a:pt x="7" y="32"/>
                      <a:pt x="7" y="25"/>
                      <a:pt x="8" y="19"/>
                    </a:cubicBezTo>
                    <a:cubicBezTo>
                      <a:pt x="8" y="18"/>
                      <a:pt x="8" y="16"/>
                      <a:pt x="8" y="15"/>
                    </a:cubicBezTo>
                    <a:close/>
                    <a:moveTo>
                      <a:pt x="10" y="0"/>
                    </a:moveTo>
                    <a:cubicBezTo>
                      <a:pt x="10" y="0"/>
                      <a:pt x="9" y="3"/>
                      <a:pt x="9" y="6"/>
                    </a:cubicBezTo>
                    <a:cubicBezTo>
                      <a:pt x="9" y="7"/>
                      <a:pt x="9" y="7"/>
                      <a:pt x="9" y="8"/>
                    </a:cubicBezTo>
                    <a:cubicBezTo>
                      <a:pt x="9" y="5"/>
                      <a:pt x="9" y="3"/>
                      <a:pt x="1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5" name="Freeform 3680"/>
              <p:cNvSpPr>
                <a:spLocks/>
              </p:cNvSpPr>
              <p:nvPr/>
            </p:nvSpPr>
            <p:spPr bwMode="auto">
              <a:xfrm>
                <a:off x="1306" y="3954"/>
                <a:ext cx="2" cy="28"/>
              </a:xfrm>
              <a:custGeom>
                <a:avLst/>
                <a:gdLst>
                  <a:gd name="T0" fmla="*/ 1 w 1"/>
                  <a:gd name="T1" fmla="*/ 0 h 13"/>
                  <a:gd name="T2" fmla="*/ 0 w 1"/>
                  <a:gd name="T3" fmla="*/ 9 h 13"/>
                  <a:gd name="T4" fmla="*/ 0 w 1"/>
                  <a:gd name="T5" fmla="*/ 13 h 13"/>
                  <a:gd name="T6" fmla="*/ 1 w 1"/>
                  <a:gd name="T7" fmla="*/ 2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1" y="3"/>
                      <a:pt x="0" y="6"/>
                      <a:pt x="0" y="9"/>
                    </a:cubicBezTo>
                    <a:cubicBezTo>
                      <a:pt x="0" y="10"/>
                      <a:pt x="0" y="12"/>
                      <a:pt x="0" y="13"/>
                    </a:cubicBezTo>
                    <a:cubicBezTo>
                      <a:pt x="0" y="9"/>
                      <a:pt x="1" y="5"/>
                      <a:pt x="1" y="2"/>
                    </a:cubicBezTo>
                    <a:cubicBezTo>
                      <a:pt x="1" y="1"/>
                      <a:pt x="1" y="1"/>
                      <a:pt x="1"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6" name="Freeform 3681"/>
              <p:cNvSpPr>
                <a:spLocks/>
              </p:cNvSpPr>
              <p:nvPr/>
            </p:nvSpPr>
            <p:spPr bwMode="auto">
              <a:xfrm>
                <a:off x="1289" y="4014"/>
                <a:ext cx="12" cy="102"/>
              </a:xfrm>
              <a:custGeom>
                <a:avLst/>
                <a:gdLst>
                  <a:gd name="T0" fmla="*/ 6 w 6"/>
                  <a:gd name="T1" fmla="*/ 0 h 48"/>
                  <a:gd name="T2" fmla="*/ 0 w 6"/>
                  <a:gd name="T3" fmla="*/ 48 h 48"/>
                  <a:gd name="T4" fmla="*/ 0 w 6"/>
                  <a:gd name="T5" fmla="*/ 47 h 48"/>
                  <a:gd name="T6" fmla="*/ 6 w 6"/>
                  <a:gd name="T7" fmla="*/ 4 h 48"/>
                  <a:gd name="T8" fmla="*/ 6 w 6"/>
                  <a:gd name="T9" fmla="*/ 0 h 48"/>
                </a:gdLst>
                <a:ahLst/>
                <a:cxnLst>
                  <a:cxn ang="0">
                    <a:pos x="T0" y="T1"/>
                  </a:cxn>
                  <a:cxn ang="0">
                    <a:pos x="T2" y="T3"/>
                  </a:cxn>
                  <a:cxn ang="0">
                    <a:pos x="T4" y="T5"/>
                  </a:cxn>
                  <a:cxn ang="0">
                    <a:pos x="T6" y="T7"/>
                  </a:cxn>
                  <a:cxn ang="0">
                    <a:pos x="T8" y="T9"/>
                  </a:cxn>
                </a:cxnLst>
                <a:rect l="0" t="0" r="r" b="b"/>
                <a:pathLst>
                  <a:path w="6" h="48">
                    <a:moveTo>
                      <a:pt x="6" y="0"/>
                    </a:moveTo>
                    <a:cubicBezTo>
                      <a:pt x="4" y="14"/>
                      <a:pt x="2" y="32"/>
                      <a:pt x="0" y="48"/>
                    </a:cubicBezTo>
                    <a:cubicBezTo>
                      <a:pt x="0" y="47"/>
                      <a:pt x="0" y="47"/>
                      <a:pt x="0" y="47"/>
                    </a:cubicBezTo>
                    <a:cubicBezTo>
                      <a:pt x="1" y="41"/>
                      <a:pt x="4" y="23"/>
                      <a:pt x="6" y="4"/>
                    </a:cubicBezTo>
                    <a:cubicBezTo>
                      <a:pt x="6" y="3"/>
                      <a:pt x="6" y="1"/>
                      <a:pt x="6"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7" name="Freeform 3682"/>
              <p:cNvSpPr>
                <a:spLocks noEditPoints="1"/>
              </p:cNvSpPr>
              <p:nvPr/>
            </p:nvSpPr>
            <p:spPr bwMode="auto">
              <a:xfrm>
                <a:off x="1301" y="3935"/>
                <a:ext cx="7" cy="66"/>
              </a:xfrm>
              <a:custGeom>
                <a:avLst/>
                <a:gdLst>
                  <a:gd name="T0" fmla="*/ 2 w 3"/>
                  <a:gd name="T1" fmla="*/ 10 h 31"/>
                  <a:gd name="T2" fmla="*/ 0 w 3"/>
                  <a:gd name="T3" fmla="*/ 26 h 31"/>
                  <a:gd name="T4" fmla="*/ 0 w 3"/>
                  <a:gd name="T5" fmla="*/ 31 h 31"/>
                  <a:gd name="T6" fmla="*/ 2 w 3"/>
                  <a:gd name="T7" fmla="*/ 13 h 31"/>
                  <a:gd name="T8" fmla="*/ 2 w 3"/>
                  <a:gd name="T9" fmla="*/ 10 h 31"/>
                  <a:gd name="T10" fmla="*/ 3 w 3"/>
                  <a:gd name="T11" fmla="*/ 1 h 31"/>
                  <a:gd name="T12" fmla="*/ 3 w 3"/>
                  <a:gd name="T13" fmla="*/ 4 h 31"/>
                  <a:gd name="T14" fmla="*/ 3 w 3"/>
                  <a:gd name="T15" fmla="*/ 5 h 31"/>
                  <a:gd name="T16" fmla="*/ 3 w 3"/>
                  <a:gd name="T17" fmla="*/ 6 h 31"/>
                  <a:gd name="T18" fmla="*/ 3 w 3"/>
                  <a:gd name="T19" fmla="*/ 1 h 31"/>
                  <a:gd name="T20" fmla="*/ 3 w 3"/>
                  <a:gd name="T21" fmla="*/ 0 h 31"/>
                  <a:gd name="T22" fmla="*/ 3 w 3"/>
                  <a:gd name="T23" fmla="*/ 2 h 31"/>
                  <a:gd name="T24" fmla="*/ 3 w 3"/>
                  <a:gd name="T25" fmla="*/ 1 h 31"/>
                  <a:gd name="T26" fmla="*/ 3 w 3"/>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1">
                    <a:moveTo>
                      <a:pt x="2" y="10"/>
                    </a:moveTo>
                    <a:cubicBezTo>
                      <a:pt x="1" y="14"/>
                      <a:pt x="1" y="20"/>
                      <a:pt x="0" y="26"/>
                    </a:cubicBezTo>
                    <a:cubicBezTo>
                      <a:pt x="0" y="27"/>
                      <a:pt x="0" y="29"/>
                      <a:pt x="0" y="31"/>
                    </a:cubicBezTo>
                    <a:cubicBezTo>
                      <a:pt x="1" y="25"/>
                      <a:pt x="1" y="19"/>
                      <a:pt x="2" y="13"/>
                    </a:cubicBezTo>
                    <a:cubicBezTo>
                      <a:pt x="2" y="12"/>
                      <a:pt x="2" y="11"/>
                      <a:pt x="2" y="10"/>
                    </a:cubicBezTo>
                    <a:close/>
                    <a:moveTo>
                      <a:pt x="3" y="1"/>
                    </a:moveTo>
                    <a:cubicBezTo>
                      <a:pt x="3" y="2"/>
                      <a:pt x="3" y="3"/>
                      <a:pt x="3" y="4"/>
                    </a:cubicBezTo>
                    <a:cubicBezTo>
                      <a:pt x="3" y="4"/>
                      <a:pt x="3" y="4"/>
                      <a:pt x="3" y="5"/>
                    </a:cubicBezTo>
                    <a:cubicBezTo>
                      <a:pt x="3" y="6"/>
                      <a:pt x="3" y="6"/>
                      <a:pt x="3" y="6"/>
                    </a:cubicBezTo>
                    <a:cubicBezTo>
                      <a:pt x="3" y="4"/>
                      <a:pt x="3" y="3"/>
                      <a:pt x="3" y="1"/>
                    </a:cubicBezTo>
                    <a:close/>
                    <a:moveTo>
                      <a:pt x="3" y="0"/>
                    </a:moveTo>
                    <a:cubicBezTo>
                      <a:pt x="3" y="0"/>
                      <a:pt x="3" y="0"/>
                      <a:pt x="3" y="2"/>
                    </a:cubicBezTo>
                    <a:cubicBezTo>
                      <a:pt x="3" y="1"/>
                      <a:pt x="3" y="1"/>
                      <a:pt x="3" y="1"/>
                    </a:cubicBezTo>
                    <a:cubicBezTo>
                      <a:pt x="3" y="1"/>
                      <a:pt x="3" y="0"/>
                      <a:pt x="3"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8" name="Freeform 3683"/>
              <p:cNvSpPr>
                <a:spLocks/>
              </p:cNvSpPr>
              <p:nvPr/>
            </p:nvSpPr>
            <p:spPr bwMode="auto">
              <a:xfrm>
                <a:off x="1306" y="3946"/>
                <a:ext cx="2" cy="17"/>
              </a:xfrm>
              <a:custGeom>
                <a:avLst/>
                <a:gdLst>
                  <a:gd name="T0" fmla="*/ 1 w 1"/>
                  <a:gd name="T1" fmla="*/ 0 h 8"/>
                  <a:gd name="T2" fmla="*/ 0 w 1"/>
                  <a:gd name="T3" fmla="*/ 5 h 8"/>
                  <a:gd name="T4" fmla="*/ 0 w 1"/>
                  <a:gd name="T5" fmla="*/ 8 h 8"/>
                  <a:gd name="T6" fmla="*/ 1 w 1"/>
                  <a:gd name="T7" fmla="*/ 1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1"/>
                      <a:pt x="0" y="3"/>
                      <a:pt x="0" y="5"/>
                    </a:cubicBezTo>
                    <a:cubicBezTo>
                      <a:pt x="0" y="6"/>
                      <a:pt x="0" y="7"/>
                      <a:pt x="0" y="8"/>
                    </a:cubicBezTo>
                    <a:cubicBezTo>
                      <a:pt x="0" y="5"/>
                      <a:pt x="0" y="3"/>
                      <a:pt x="1" y="1"/>
                    </a:cubicBezTo>
                    <a:lnTo>
                      <a:pt x="1" y="0"/>
                    </a:ln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9" name="Freeform 3684"/>
              <p:cNvSpPr>
                <a:spLocks/>
              </p:cNvSpPr>
              <p:nvPr/>
            </p:nvSpPr>
            <p:spPr bwMode="auto">
              <a:xfrm>
                <a:off x="1284" y="3991"/>
                <a:ext cx="17" cy="144"/>
              </a:xfrm>
              <a:custGeom>
                <a:avLst/>
                <a:gdLst>
                  <a:gd name="T0" fmla="*/ 8 w 8"/>
                  <a:gd name="T1" fmla="*/ 0 h 68"/>
                  <a:gd name="T2" fmla="*/ 2 w 8"/>
                  <a:gd name="T3" fmla="*/ 53 h 68"/>
                  <a:gd name="T4" fmla="*/ 3 w 8"/>
                  <a:gd name="T5" fmla="*/ 49 h 68"/>
                  <a:gd name="T6" fmla="*/ 2 w 8"/>
                  <a:gd name="T7" fmla="*/ 56 h 68"/>
                  <a:gd name="T8" fmla="*/ 0 w 8"/>
                  <a:gd name="T9" fmla="*/ 67 h 68"/>
                  <a:gd name="T10" fmla="*/ 0 w 8"/>
                  <a:gd name="T11" fmla="*/ 68 h 68"/>
                  <a:gd name="T12" fmla="*/ 8 w 8"/>
                  <a:gd name="T13" fmla="*/ 5 h 68"/>
                  <a:gd name="T14" fmla="*/ 8 w 8"/>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8">
                    <a:moveTo>
                      <a:pt x="8" y="0"/>
                    </a:moveTo>
                    <a:cubicBezTo>
                      <a:pt x="6" y="15"/>
                      <a:pt x="4" y="34"/>
                      <a:pt x="2" y="53"/>
                    </a:cubicBezTo>
                    <a:cubicBezTo>
                      <a:pt x="2" y="52"/>
                      <a:pt x="2" y="50"/>
                      <a:pt x="3" y="49"/>
                    </a:cubicBezTo>
                    <a:cubicBezTo>
                      <a:pt x="3" y="49"/>
                      <a:pt x="2" y="52"/>
                      <a:pt x="2" y="56"/>
                    </a:cubicBezTo>
                    <a:cubicBezTo>
                      <a:pt x="1" y="60"/>
                      <a:pt x="1" y="63"/>
                      <a:pt x="0" y="67"/>
                    </a:cubicBezTo>
                    <a:cubicBezTo>
                      <a:pt x="0" y="68"/>
                      <a:pt x="0" y="68"/>
                      <a:pt x="0" y="68"/>
                    </a:cubicBezTo>
                    <a:cubicBezTo>
                      <a:pt x="1" y="62"/>
                      <a:pt x="5" y="34"/>
                      <a:pt x="8" y="5"/>
                    </a:cubicBezTo>
                    <a:cubicBezTo>
                      <a:pt x="8" y="3"/>
                      <a:pt x="8" y="1"/>
                      <a:pt x="8"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0" name="Freeform 3685"/>
              <p:cNvSpPr>
                <a:spLocks noEditPoints="1"/>
              </p:cNvSpPr>
              <p:nvPr/>
            </p:nvSpPr>
            <p:spPr bwMode="auto">
              <a:xfrm>
                <a:off x="1284" y="4095"/>
                <a:ext cx="7" cy="42"/>
              </a:xfrm>
              <a:custGeom>
                <a:avLst/>
                <a:gdLst>
                  <a:gd name="T0" fmla="*/ 0 w 3"/>
                  <a:gd name="T1" fmla="*/ 18 h 20"/>
                  <a:gd name="T2" fmla="*/ 0 w 3"/>
                  <a:gd name="T3" fmla="*/ 20 h 20"/>
                  <a:gd name="T4" fmla="*/ 0 w 3"/>
                  <a:gd name="T5" fmla="*/ 19 h 20"/>
                  <a:gd name="T6" fmla="*/ 0 w 3"/>
                  <a:gd name="T7" fmla="*/ 18 h 20"/>
                  <a:gd name="T8" fmla="*/ 3 w 3"/>
                  <a:gd name="T9" fmla="*/ 0 h 20"/>
                  <a:gd name="T10" fmla="*/ 2 w 3"/>
                  <a:gd name="T11" fmla="*/ 4 h 20"/>
                  <a:gd name="T12" fmla="*/ 2 w 3"/>
                  <a:gd name="T13" fmla="*/ 7 h 20"/>
                  <a:gd name="T14" fmla="*/ 3 w 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0">
                    <a:moveTo>
                      <a:pt x="0" y="18"/>
                    </a:moveTo>
                    <a:cubicBezTo>
                      <a:pt x="0" y="18"/>
                      <a:pt x="0" y="19"/>
                      <a:pt x="0" y="20"/>
                    </a:cubicBezTo>
                    <a:cubicBezTo>
                      <a:pt x="0" y="19"/>
                      <a:pt x="0" y="19"/>
                      <a:pt x="0" y="19"/>
                    </a:cubicBezTo>
                    <a:lnTo>
                      <a:pt x="0" y="18"/>
                    </a:lnTo>
                    <a:close/>
                    <a:moveTo>
                      <a:pt x="3" y="0"/>
                    </a:moveTo>
                    <a:cubicBezTo>
                      <a:pt x="2" y="1"/>
                      <a:pt x="2" y="3"/>
                      <a:pt x="2" y="4"/>
                    </a:cubicBezTo>
                    <a:cubicBezTo>
                      <a:pt x="2" y="5"/>
                      <a:pt x="2" y="6"/>
                      <a:pt x="2" y="7"/>
                    </a:cubicBezTo>
                    <a:cubicBezTo>
                      <a:pt x="2" y="3"/>
                      <a:pt x="3" y="0"/>
                      <a:pt x="3" y="0"/>
                    </a:cubicBezTo>
                    <a:close/>
                  </a:path>
                </a:pathLst>
              </a:custGeom>
              <a:solidFill>
                <a:srgbClr val="B45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1" name="Freeform 3686"/>
              <p:cNvSpPr>
                <a:spLocks noEditPoints="1"/>
              </p:cNvSpPr>
              <p:nvPr/>
            </p:nvSpPr>
            <p:spPr bwMode="auto">
              <a:xfrm>
                <a:off x="1297" y="3957"/>
                <a:ext cx="13" cy="123"/>
              </a:xfrm>
              <a:custGeom>
                <a:avLst/>
                <a:gdLst>
                  <a:gd name="T0" fmla="*/ 4 w 6"/>
                  <a:gd name="T1" fmla="*/ 23 h 58"/>
                  <a:gd name="T2" fmla="*/ 0 w 6"/>
                  <a:gd name="T3" fmla="*/ 58 h 58"/>
                  <a:gd name="T4" fmla="*/ 4 w 6"/>
                  <a:gd name="T5" fmla="*/ 26 h 58"/>
                  <a:gd name="T6" fmla="*/ 4 w 6"/>
                  <a:gd name="T7" fmla="*/ 23 h 58"/>
                  <a:gd name="T8" fmla="*/ 6 w 6"/>
                  <a:gd name="T9" fmla="*/ 0 h 58"/>
                  <a:gd name="T10" fmla="*/ 5 w 6"/>
                  <a:gd name="T11" fmla="*/ 9 h 58"/>
                  <a:gd name="T12" fmla="*/ 5 w 6"/>
                  <a:gd name="T13" fmla="*/ 12 h 58"/>
                  <a:gd name="T14" fmla="*/ 6 w 6"/>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8">
                    <a:moveTo>
                      <a:pt x="4" y="23"/>
                    </a:moveTo>
                    <a:cubicBezTo>
                      <a:pt x="3" y="34"/>
                      <a:pt x="1" y="46"/>
                      <a:pt x="0" y="58"/>
                    </a:cubicBezTo>
                    <a:cubicBezTo>
                      <a:pt x="0" y="58"/>
                      <a:pt x="2" y="43"/>
                      <a:pt x="4" y="26"/>
                    </a:cubicBezTo>
                    <a:cubicBezTo>
                      <a:pt x="4" y="25"/>
                      <a:pt x="4" y="24"/>
                      <a:pt x="4" y="23"/>
                    </a:cubicBezTo>
                    <a:close/>
                    <a:moveTo>
                      <a:pt x="6" y="0"/>
                    </a:moveTo>
                    <a:cubicBezTo>
                      <a:pt x="6" y="0"/>
                      <a:pt x="6" y="3"/>
                      <a:pt x="5" y="9"/>
                    </a:cubicBezTo>
                    <a:cubicBezTo>
                      <a:pt x="5" y="10"/>
                      <a:pt x="5" y="11"/>
                      <a:pt x="5" y="12"/>
                    </a:cubicBezTo>
                    <a:cubicBezTo>
                      <a:pt x="6" y="8"/>
                      <a:pt x="6" y="3"/>
                      <a:pt x="6"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2" name="Freeform 3687"/>
              <p:cNvSpPr>
                <a:spLocks/>
              </p:cNvSpPr>
              <p:nvPr/>
            </p:nvSpPr>
            <p:spPr bwMode="auto">
              <a:xfrm>
                <a:off x="1306" y="3976"/>
                <a:ext cx="2" cy="36"/>
              </a:xfrm>
              <a:custGeom>
                <a:avLst/>
                <a:gdLst>
                  <a:gd name="T0" fmla="*/ 1 w 1"/>
                  <a:gd name="T1" fmla="*/ 0 h 17"/>
                  <a:gd name="T2" fmla="*/ 0 w 1"/>
                  <a:gd name="T3" fmla="*/ 14 h 17"/>
                  <a:gd name="T4" fmla="*/ 0 w 1"/>
                  <a:gd name="T5" fmla="*/ 17 h 17"/>
                  <a:gd name="T6" fmla="*/ 1 w 1"/>
                  <a:gd name="T7" fmla="*/ 3 h 17"/>
                  <a:gd name="T8" fmla="*/ 1 w 1"/>
                  <a:gd name="T9" fmla="*/ 0 h 17"/>
                </a:gdLst>
                <a:ahLst/>
                <a:cxnLst>
                  <a:cxn ang="0">
                    <a:pos x="T0" y="T1"/>
                  </a:cxn>
                  <a:cxn ang="0">
                    <a:pos x="T2" y="T3"/>
                  </a:cxn>
                  <a:cxn ang="0">
                    <a:pos x="T4" y="T5"/>
                  </a:cxn>
                  <a:cxn ang="0">
                    <a:pos x="T6" y="T7"/>
                  </a:cxn>
                  <a:cxn ang="0">
                    <a:pos x="T8" y="T9"/>
                  </a:cxn>
                </a:cxnLst>
                <a:rect l="0" t="0" r="r" b="b"/>
                <a:pathLst>
                  <a:path w="1" h="17">
                    <a:moveTo>
                      <a:pt x="1" y="0"/>
                    </a:moveTo>
                    <a:cubicBezTo>
                      <a:pt x="1" y="4"/>
                      <a:pt x="1" y="9"/>
                      <a:pt x="0" y="14"/>
                    </a:cubicBezTo>
                    <a:cubicBezTo>
                      <a:pt x="0" y="15"/>
                      <a:pt x="0" y="16"/>
                      <a:pt x="0" y="17"/>
                    </a:cubicBezTo>
                    <a:cubicBezTo>
                      <a:pt x="1" y="13"/>
                      <a:pt x="1" y="8"/>
                      <a:pt x="1" y="3"/>
                    </a:cubicBezTo>
                    <a:cubicBezTo>
                      <a:pt x="1" y="2"/>
                      <a:pt x="1" y="1"/>
                      <a:pt x="1"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3" name="Freeform 3688"/>
              <p:cNvSpPr>
                <a:spLocks noEditPoints="1"/>
              </p:cNvSpPr>
              <p:nvPr/>
            </p:nvSpPr>
            <p:spPr bwMode="auto">
              <a:xfrm>
                <a:off x="1301" y="3967"/>
                <a:ext cx="9" cy="89"/>
              </a:xfrm>
              <a:custGeom>
                <a:avLst/>
                <a:gdLst>
                  <a:gd name="T0" fmla="*/ 2 w 4"/>
                  <a:gd name="T1" fmla="*/ 26 h 42"/>
                  <a:gd name="T2" fmla="*/ 0 w 4"/>
                  <a:gd name="T3" fmla="*/ 42 h 42"/>
                  <a:gd name="T4" fmla="*/ 0 w 4"/>
                  <a:gd name="T5" fmla="*/ 41 h 42"/>
                  <a:gd name="T6" fmla="*/ 2 w 4"/>
                  <a:gd name="T7" fmla="*/ 29 h 42"/>
                  <a:gd name="T8" fmla="*/ 2 w 4"/>
                  <a:gd name="T9" fmla="*/ 26 h 42"/>
                  <a:gd name="T10" fmla="*/ 4 w 4"/>
                  <a:gd name="T11" fmla="*/ 0 h 42"/>
                  <a:gd name="T12" fmla="*/ 3 w 4"/>
                  <a:gd name="T13" fmla="*/ 10 h 42"/>
                  <a:gd name="T14" fmla="*/ 3 w 4"/>
                  <a:gd name="T15" fmla="*/ 15 h 42"/>
                  <a:gd name="T16" fmla="*/ 4 w 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2">
                    <a:moveTo>
                      <a:pt x="2" y="26"/>
                    </a:moveTo>
                    <a:cubicBezTo>
                      <a:pt x="1" y="32"/>
                      <a:pt x="1" y="37"/>
                      <a:pt x="0" y="42"/>
                    </a:cubicBezTo>
                    <a:cubicBezTo>
                      <a:pt x="0" y="41"/>
                      <a:pt x="0" y="41"/>
                      <a:pt x="0" y="41"/>
                    </a:cubicBezTo>
                    <a:cubicBezTo>
                      <a:pt x="1" y="38"/>
                      <a:pt x="1" y="34"/>
                      <a:pt x="2" y="29"/>
                    </a:cubicBezTo>
                    <a:cubicBezTo>
                      <a:pt x="2" y="28"/>
                      <a:pt x="2" y="27"/>
                      <a:pt x="2" y="26"/>
                    </a:cubicBezTo>
                    <a:close/>
                    <a:moveTo>
                      <a:pt x="4" y="0"/>
                    </a:moveTo>
                    <a:cubicBezTo>
                      <a:pt x="4" y="0"/>
                      <a:pt x="4" y="4"/>
                      <a:pt x="3" y="10"/>
                    </a:cubicBezTo>
                    <a:cubicBezTo>
                      <a:pt x="3" y="12"/>
                      <a:pt x="3" y="13"/>
                      <a:pt x="3" y="15"/>
                    </a:cubicBezTo>
                    <a:cubicBezTo>
                      <a:pt x="4" y="10"/>
                      <a:pt x="4" y="5"/>
                      <a:pt x="4"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4" name="Freeform 3689"/>
              <p:cNvSpPr>
                <a:spLocks/>
              </p:cNvSpPr>
              <p:nvPr/>
            </p:nvSpPr>
            <p:spPr bwMode="auto">
              <a:xfrm>
                <a:off x="1306" y="3988"/>
                <a:ext cx="2" cy="41"/>
              </a:xfrm>
              <a:custGeom>
                <a:avLst/>
                <a:gdLst>
                  <a:gd name="T0" fmla="*/ 1 w 1"/>
                  <a:gd name="T1" fmla="*/ 0 h 19"/>
                  <a:gd name="T2" fmla="*/ 0 w 1"/>
                  <a:gd name="T3" fmla="*/ 16 h 19"/>
                  <a:gd name="T4" fmla="*/ 0 w 1"/>
                  <a:gd name="T5" fmla="*/ 19 h 19"/>
                  <a:gd name="T6" fmla="*/ 1 w 1"/>
                  <a:gd name="T7" fmla="*/ 5 h 19"/>
                  <a:gd name="T8" fmla="*/ 1 w 1"/>
                  <a:gd name="T9" fmla="*/ 0 h 19"/>
                </a:gdLst>
                <a:ahLst/>
                <a:cxnLst>
                  <a:cxn ang="0">
                    <a:pos x="T0" y="T1"/>
                  </a:cxn>
                  <a:cxn ang="0">
                    <a:pos x="T2" y="T3"/>
                  </a:cxn>
                  <a:cxn ang="0">
                    <a:pos x="T4" y="T5"/>
                  </a:cxn>
                  <a:cxn ang="0">
                    <a:pos x="T6" y="T7"/>
                  </a:cxn>
                  <a:cxn ang="0">
                    <a:pos x="T8" y="T9"/>
                  </a:cxn>
                </a:cxnLst>
                <a:rect l="0" t="0" r="r" b="b"/>
                <a:pathLst>
                  <a:path w="1" h="19">
                    <a:moveTo>
                      <a:pt x="1" y="0"/>
                    </a:moveTo>
                    <a:cubicBezTo>
                      <a:pt x="1" y="5"/>
                      <a:pt x="1" y="10"/>
                      <a:pt x="0" y="16"/>
                    </a:cubicBezTo>
                    <a:cubicBezTo>
                      <a:pt x="0" y="17"/>
                      <a:pt x="0" y="18"/>
                      <a:pt x="0" y="19"/>
                    </a:cubicBezTo>
                    <a:cubicBezTo>
                      <a:pt x="0" y="15"/>
                      <a:pt x="1" y="10"/>
                      <a:pt x="1" y="5"/>
                    </a:cubicBezTo>
                    <a:cubicBezTo>
                      <a:pt x="1" y="3"/>
                      <a:pt x="1" y="2"/>
                      <a:pt x="1" y="0"/>
                    </a:cubicBez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5" name="Freeform 3690"/>
              <p:cNvSpPr>
                <a:spLocks/>
              </p:cNvSpPr>
              <p:nvPr/>
            </p:nvSpPr>
            <p:spPr bwMode="auto">
              <a:xfrm>
                <a:off x="1299" y="4063"/>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2"/>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6" name="Freeform 3691"/>
              <p:cNvSpPr>
                <a:spLocks/>
              </p:cNvSpPr>
              <p:nvPr/>
            </p:nvSpPr>
            <p:spPr bwMode="auto">
              <a:xfrm>
                <a:off x="1299" y="4054"/>
                <a:ext cx="2" cy="9"/>
              </a:xfrm>
              <a:custGeom>
                <a:avLst/>
                <a:gdLst>
                  <a:gd name="T0" fmla="*/ 1 w 1"/>
                  <a:gd name="T1" fmla="*/ 0 h 4"/>
                  <a:gd name="T2" fmla="*/ 1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1" y="1"/>
                      <a:pt x="1" y="1"/>
                    </a:cubicBezTo>
                    <a:cubicBezTo>
                      <a:pt x="1" y="2"/>
                      <a:pt x="1" y="3"/>
                      <a:pt x="0" y="4"/>
                    </a:cubicBezTo>
                    <a:cubicBezTo>
                      <a:pt x="0" y="4"/>
                      <a:pt x="0" y="4"/>
                      <a:pt x="0" y="4"/>
                    </a:cubicBezTo>
                    <a:cubicBezTo>
                      <a:pt x="1" y="3"/>
                      <a:pt x="1" y="2"/>
                      <a:pt x="1" y="0"/>
                    </a:cubicBezTo>
                    <a:close/>
                  </a:path>
                </a:pathLst>
              </a:custGeom>
              <a:solidFill>
                <a:srgbClr val="903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7" name="Freeform 3692"/>
              <p:cNvSpPr>
                <a:spLocks/>
              </p:cNvSpPr>
              <p:nvPr/>
            </p:nvSpPr>
            <p:spPr bwMode="auto">
              <a:xfrm>
                <a:off x="1278" y="3971"/>
                <a:ext cx="6" cy="73"/>
              </a:xfrm>
              <a:custGeom>
                <a:avLst/>
                <a:gdLst>
                  <a:gd name="T0" fmla="*/ 3 w 3"/>
                  <a:gd name="T1" fmla="*/ 0 h 34"/>
                  <a:gd name="T2" fmla="*/ 0 w 3"/>
                  <a:gd name="T3" fmla="*/ 34 h 34"/>
                  <a:gd name="T4" fmla="*/ 3 w 3"/>
                  <a:gd name="T5" fmla="*/ 0 h 34"/>
                </a:gdLst>
                <a:ahLst/>
                <a:cxnLst>
                  <a:cxn ang="0">
                    <a:pos x="T0" y="T1"/>
                  </a:cxn>
                  <a:cxn ang="0">
                    <a:pos x="T2" y="T3"/>
                  </a:cxn>
                  <a:cxn ang="0">
                    <a:pos x="T4" y="T5"/>
                  </a:cxn>
                </a:cxnLst>
                <a:rect l="0" t="0" r="r" b="b"/>
                <a:pathLst>
                  <a:path w="3" h="34">
                    <a:moveTo>
                      <a:pt x="3" y="0"/>
                    </a:moveTo>
                    <a:cubicBezTo>
                      <a:pt x="0" y="16"/>
                      <a:pt x="0" y="34"/>
                      <a:pt x="0" y="34"/>
                    </a:cubicBezTo>
                    <a:cubicBezTo>
                      <a:pt x="0" y="20"/>
                      <a:pt x="3" y="0"/>
                      <a:pt x="3"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8" name="Freeform 3693"/>
              <p:cNvSpPr>
                <a:spLocks/>
              </p:cNvSpPr>
              <p:nvPr/>
            </p:nvSpPr>
            <p:spPr bwMode="auto">
              <a:xfrm>
                <a:off x="1278" y="3995"/>
                <a:ext cx="6" cy="44"/>
              </a:xfrm>
              <a:custGeom>
                <a:avLst/>
                <a:gdLst>
                  <a:gd name="T0" fmla="*/ 3 w 3"/>
                  <a:gd name="T1" fmla="*/ 0 h 21"/>
                  <a:gd name="T2" fmla="*/ 2 w 3"/>
                  <a:gd name="T3" fmla="*/ 4 h 21"/>
                  <a:gd name="T4" fmla="*/ 0 w 3"/>
                  <a:gd name="T5" fmla="*/ 20 h 21"/>
                  <a:gd name="T6" fmla="*/ 0 w 3"/>
                  <a:gd name="T7" fmla="*/ 21 h 21"/>
                  <a:gd name="T8" fmla="*/ 3 w 3"/>
                  <a:gd name="T9" fmla="*/ 0 h 21"/>
                </a:gdLst>
                <a:ahLst/>
                <a:cxnLst>
                  <a:cxn ang="0">
                    <a:pos x="T0" y="T1"/>
                  </a:cxn>
                  <a:cxn ang="0">
                    <a:pos x="T2" y="T3"/>
                  </a:cxn>
                  <a:cxn ang="0">
                    <a:pos x="T4" y="T5"/>
                  </a:cxn>
                  <a:cxn ang="0">
                    <a:pos x="T6" y="T7"/>
                  </a:cxn>
                  <a:cxn ang="0">
                    <a:pos x="T8" y="T9"/>
                  </a:cxn>
                </a:cxnLst>
                <a:rect l="0" t="0" r="r" b="b"/>
                <a:pathLst>
                  <a:path w="3" h="21">
                    <a:moveTo>
                      <a:pt x="3" y="0"/>
                    </a:moveTo>
                    <a:cubicBezTo>
                      <a:pt x="2" y="1"/>
                      <a:pt x="2" y="3"/>
                      <a:pt x="2" y="4"/>
                    </a:cubicBezTo>
                    <a:cubicBezTo>
                      <a:pt x="1" y="10"/>
                      <a:pt x="1" y="16"/>
                      <a:pt x="0" y="20"/>
                    </a:cubicBezTo>
                    <a:cubicBezTo>
                      <a:pt x="0" y="21"/>
                      <a:pt x="0" y="21"/>
                      <a:pt x="0" y="21"/>
                    </a:cubicBezTo>
                    <a:cubicBezTo>
                      <a:pt x="1" y="14"/>
                      <a:pt x="2" y="6"/>
                      <a:pt x="3"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9" name="Freeform 3694"/>
              <p:cNvSpPr>
                <a:spLocks noEditPoints="1"/>
              </p:cNvSpPr>
              <p:nvPr/>
            </p:nvSpPr>
            <p:spPr bwMode="auto">
              <a:xfrm>
                <a:off x="1278" y="3959"/>
                <a:ext cx="11" cy="93"/>
              </a:xfrm>
              <a:custGeom>
                <a:avLst/>
                <a:gdLst>
                  <a:gd name="T0" fmla="*/ 0 w 5"/>
                  <a:gd name="T1" fmla="*/ 37 h 44"/>
                  <a:gd name="T2" fmla="*/ 0 w 5"/>
                  <a:gd name="T3" fmla="*/ 44 h 44"/>
                  <a:gd name="T4" fmla="*/ 0 w 5"/>
                  <a:gd name="T5" fmla="*/ 38 h 44"/>
                  <a:gd name="T6" fmla="*/ 0 w 5"/>
                  <a:gd name="T7" fmla="*/ 37 h 44"/>
                  <a:gd name="T8" fmla="*/ 5 w 5"/>
                  <a:gd name="T9" fmla="*/ 0 h 44"/>
                  <a:gd name="T10" fmla="*/ 2 w 5"/>
                  <a:gd name="T11" fmla="*/ 21 h 44"/>
                  <a:gd name="T12" fmla="*/ 3 w 5"/>
                  <a:gd name="T13" fmla="*/ 17 h 44"/>
                  <a:gd name="T14" fmla="*/ 5 w 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4">
                    <a:moveTo>
                      <a:pt x="0" y="37"/>
                    </a:moveTo>
                    <a:cubicBezTo>
                      <a:pt x="0" y="41"/>
                      <a:pt x="0" y="44"/>
                      <a:pt x="0" y="44"/>
                    </a:cubicBezTo>
                    <a:cubicBezTo>
                      <a:pt x="0" y="42"/>
                      <a:pt x="0" y="40"/>
                      <a:pt x="0" y="38"/>
                    </a:cubicBezTo>
                    <a:lnTo>
                      <a:pt x="0" y="37"/>
                    </a:lnTo>
                    <a:close/>
                    <a:moveTo>
                      <a:pt x="5" y="0"/>
                    </a:moveTo>
                    <a:cubicBezTo>
                      <a:pt x="3" y="7"/>
                      <a:pt x="3" y="15"/>
                      <a:pt x="2" y="21"/>
                    </a:cubicBezTo>
                    <a:cubicBezTo>
                      <a:pt x="2" y="20"/>
                      <a:pt x="2" y="18"/>
                      <a:pt x="3" y="17"/>
                    </a:cubicBezTo>
                    <a:cubicBezTo>
                      <a:pt x="4" y="8"/>
                      <a:pt x="5" y="0"/>
                      <a:pt x="5"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0" name="Freeform 3695"/>
              <p:cNvSpPr>
                <a:spLocks/>
              </p:cNvSpPr>
              <p:nvPr/>
            </p:nvSpPr>
            <p:spPr bwMode="auto">
              <a:xfrm>
                <a:off x="1280" y="3980"/>
                <a:ext cx="6" cy="66"/>
              </a:xfrm>
              <a:custGeom>
                <a:avLst/>
                <a:gdLst>
                  <a:gd name="T0" fmla="*/ 3 w 3"/>
                  <a:gd name="T1" fmla="*/ 0 h 31"/>
                  <a:gd name="T2" fmla="*/ 3 w 3"/>
                  <a:gd name="T3" fmla="*/ 3 h 31"/>
                  <a:gd name="T4" fmla="*/ 0 w 3"/>
                  <a:gd name="T5" fmla="*/ 31 h 31"/>
                  <a:gd name="T6" fmla="*/ 0 w 3"/>
                  <a:gd name="T7" fmla="*/ 31 h 31"/>
                  <a:gd name="T8" fmla="*/ 3 w 3"/>
                  <a:gd name="T9" fmla="*/ 0 h 31"/>
                </a:gdLst>
                <a:ahLst/>
                <a:cxnLst>
                  <a:cxn ang="0">
                    <a:pos x="T0" y="T1"/>
                  </a:cxn>
                  <a:cxn ang="0">
                    <a:pos x="T2" y="T3"/>
                  </a:cxn>
                  <a:cxn ang="0">
                    <a:pos x="T4" y="T5"/>
                  </a:cxn>
                  <a:cxn ang="0">
                    <a:pos x="T6" y="T7"/>
                  </a:cxn>
                  <a:cxn ang="0">
                    <a:pos x="T8" y="T9"/>
                  </a:cxn>
                </a:cxnLst>
                <a:rect l="0" t="0" r="r" b="b"/>
                <a:pathLst>
                  <a:path w="3" h="31">
                    <a:moveTo>
                      <a:pt x="3" y="0"/>
                    </a:moveTo>
                    <a:cubicBezTo>
                      <a:pt x="3" y="1"/>
                      <a:pt x="3" y="2"/>
                      <a:pt x="3" y="3"/>
                    </a:cubicBezTo>
                    <a:cubicBezTo>
                      <a:pt x="1" y="14"/>
                      <a:pt x="0" y="24"/>
                      <a:pt x="0" y="31"/>
                    </a:cubicBezTo>
                    <a:cubicBezTo>
                      <a:pt x="0" y="31"/>
                      <a:pt x="0" y="31"/>
                      <a:pt x="0" y="31"/>
                    </a:cubicBezTo>
                    <a:cubicBezTo>
                      <a:pt x="1" y="21"/>
                      <a:pt x="2" y="9"/>
                      <a:pt x="3"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1" name="Freeform 3696"/>
              <p:cNvSpPr>
                <a:spLocks noEditPoints="1"/>
              </p:cNvSpPr>
              <p:nvPr/>
            </p:nvSpPr>
            <p:spPr bwMode="auto">
              <a:xfrm>
                <a:off x="1278" y="3950"/>
                <a:ext cx="13" cy="113"/>
              </a:xfrm>
              <a:custGeom>
                <a:avLst/>
                <a:gdLst>
                  <a:gd name="T0" fmla="*/ 1 w 6"/>
                  <a:gd name="T1" fmla="*/ 45 h 53"/>
                  <a:gd name="T2" fmla="*/ 0 w 6"/>
                  <a:gd name="T3" fmla="*/ 53 h 53"/>
                  <a:gd name="T4" fmla="*/ 1 w 6"/>
                  <a:gd name="T5" fmla="*/ 45 h 53"/>
                  <a:gd name="T6" fmla="*/ 6 w 6"/>
                  <a:gd name="T7" fmla="*/ 0 h 53"/>
                  <a:gd name="T8" fmla="*/ 4 w 6"/>
                  <a:gd name="T9" fmla="*/ 17 h 53"/>
                  <a:gd name="T10" fmla="*/ 4 w 6"/>
                  <a:gd name="T11" fmla="*/ 14 h 53"/>
                  <a:gd name="T12" fmla="*/ 6 w 6"/>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6" h="53">
                    <a:moveTo>
                      <a:pt x="1" y="45"/>
                    </a:moveTo>
                    <a:cubicBezTo>
                      <a:pt x="0" y="50"/>
                      <a:pt x="0" y="53"/>
                      <a:pt x="0" y="53"/>
                    </a:cubicBezTo>
                    <a:cubicBezTo>
                      <a:pt x="0" y="51"/>
                      <a:pt x="0" y="48"/>
                      <a:pt x="1" y="45"/>
                    </a:cubicBezTo>
                    <a:close/>
                    <a:moveTo>
                      <a:pt x="6" y="0"/>
                    </a:moveTo>
                    <a:cubicBezTo>
                      <a:pt x="5" y="6"/>
                      <a:pt x="4" y="11"/>
                      <a:pt x="4" y="17"/>
                    </a:cubicBezTo>
                    <a:cubicBezTo>
                      <a:pt x="4" y="16"/>
                      <a:pt x="4" y="15"/>
                      <a:pt x="4" y="14"/>
                    </a:cubicBezTo>
                    <a:cubicBezTo>
                      <a:pt x="5" y="6"/>
                      <a:pt x="6" y="0"/>
                      <a:pt x="6"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2" name="Freeform 3697"/>
              <p:cNvSpPr>
                <a:spLocks/>
              </p:cNvSpPr>
              <p:nvPr/>
            </p:nvSpPr>
            <p:spPr bwMode="auto">
              <a:xfrm>
                <a:off x="1280" y="3967"/>
                <a:ext cx="11" cy="89"/>
              </a:xfrm>
              <a:custGeom>
                <a:avLst/>
                <a:gdLst>
                  <a:gd name="T0" fmla="*/ 5 w 5"/>
                  <a:gd name="T1" fmla="*/ 0 h 42"/>
                  <a:gd name="T2" fmla="*/ 5 w 5"/>
                  <a:gd name="T3" fmla="*/ 2 h 42"/>
                  <a:gd name="T4" fmla="*/ 0 w 5"/>
                  <a:gd name="T5" fmla="*/ 42 h 42"/>
                  <a:gd name="T6" fmla="*/ 0 w 5"/>
                  <a:gd name="T7" fmla="*/ 42 h 42"/>
                  <a:gd name="T8" fmla="*/ 5 w 5"/>
                  <a:gd name="T9" fmla="*/ 0 h 42"/>
                </a:gdLst>
                <a:ahLst/>
                <a:cxnLst>
                  <a:cxn ang="0">
                    <a:pos x="T0" y="T1"/>
                  </a:cxn>
                  <a:cxn ang="0">
                    <a:pos x="T2" y="T3"/>
                  </a:cxn>
                  <a:cxn ang="0">
                    <a:pos x="T4" y="T5"/>
                  </a:cxn>
                  <a:cxn ang="0">
                    <a:pos x="T6" y="T7"/>
                  </a:cxn>
                  <a:cxn ang="0">
                    <a:pos x="T8" y="T9"/>
                  </a:cxn>
                </a:cxnLst>
                <a:rect l="0" t="0" r="r" b="b"/>
                <a:pathLst>
                  <a:path w="5" h="42">
                    <a:moveTo>
                      <a:pt x="5" y="0"/>
                    </a:moveTo>
                    <a:cubicBezTo>
                      <a:pt x="5" y="1"/>
                      <a:pt x="5" y="1"/>
                      <a:pt x="5" y="2"/>
                    </a:cubicBezTo>
                    <a:cubicBezTo>
                      <a:pt x="2" y="17"/>
                      <a:pt x="1" y="32"/>
                      <a:pt x="0" y="42"/>
                    </a:cubicBezTo>
                    <a:cubicBezTo>
                      <a:pt x="0" y="42"/>
                      <a:pt x="0" y="42"/>
                      <a:pt x="0" y="42"/>
                    </a:cubicBezTo>
                    <a:cubicBezTo>
                      <a:pt x="1" y="28"/>
                      <a:pt x="3" y="11"/>
                      <a:pt x="5"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3" name="Freeform 3698"/>
              <p:cNvSpPr>
                <a:spLocks noEditPoints="1"/>
              </p:cNvSpPr>
              <p:nvPr/>
            </p:nvSpPr>
            <p:spPr bwMode="auto">
              <a:xfrm>
                <a:off x="1278" y="3944"/>
                <a:ext cx="17" cy="132"/>
              </a:xfrm>
              <a:custGeom>
                <a:avLst/>
                <a:gdLst>
                  <a:gd name="T0" fmla="*/ 1 w 8"/>
                  <a:gd name="T1" fmla="*/ 53 h 62"/>
                  <a:gd name="T2" fmla="*/ 0 w 8"/>
                  <a:gd name="T3" fmla="*/ 62 h 62"/>
                  <a:gd name="T4" fmla="*/ 1 w 8"/>
                  <a:gd name="T5" fmla="*/ 53 h 62"/>
                  <a:gd name="T6" fmla="*/ 8 w 8"/>
                  <a:gd name="T7" fmla="*/ 0 h 62"/>
                  <a:gd name="T8" fmla="*/ 6 w 8"/>
                  <a:gd name="T9" fmla="*/ 13 h 62"/>
                  <a:gd name="T10" fmla="*/ 6 w 8"/>
                  <a:gd name="T11" fmla="*/ 11 h 62"/>
                  <a:gd name="T12" fmla="*/ 8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1" y="53"/>
                    </a:moveTo>
                    <a:cubicBezTo>
                      <a:pt x="0" y="59"/>
                      <a:pt x="0" y="62"/>
                      <a:pt x="0" y="62"/>
                    </a:cubicBezTo>
                    <a:cubicBezTo>
                      <a:pt x="0" y="59"/>
                      <a:pt x="0" y="56"/>
                      <a:pt x="1" y="53"/>
                    </a:cubicBezTo>
                    <a:close/>
                    <a:moveTo>
                      <a:pt x="8" y="0"/>
                    </a:moveTo>
                    <a:cubicBezTo>
                      <a:pt x="7" y="4"/>
                      <a:pt x="6" y="8"/>
                      <a:pt x="6" y="13"/>
                    </a:cubicBezTo>
                    <a:cubicBezTo>
                      <a:pt x="6" y="12"/>
                      <a:pt x="6" y="12"/>
                      <a:pt x="6" y="11"/>
                    </a:cubicBezTo>
                    <a:cubicBezTo>
                      <a:pt x="7" y="5"/>
                      <a:pt x="8" y="0"/>
                      <a:pt x="8"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4" name="Freeform 3699"/>
              <p:cNvSpPr>
                <a:spLocks/>
              </p:cNvSpPr>
              <p:nvPr/>
            </p:nvSpPr>
            <p:spPr bwMode="auto">
              <a:xfrm>
                <a:off x="1280" y="3959"/>
                <a:ext cx="15" cy="108"/>
              </a:xfrm>
              <a:custGeom>
                <a:avLst/>
                <a:gdLst>
                  <a:gd name="T0" fmla="*/ 7 w 7"/>
                  <a:gd name="T1" fmla="*/ 0 h 51"/>
                  <a:gd name="T2" fmla="*/ 6 w 7"/>
                  <a:gd name="T3" fmla="*/ 0 h 51"/>
                  <a:gd name="T4" fmla="*/ 0 w 7"/>
                  <a:gd name="T5" fmla="*/ 50 h 51"/>
                  <a:gd name="T6" fmla="*/ 0 w 7"/>
                  <a:gd name="T7" fmla="*/ 51 h 51"/>
                  <a:gd name="T8" fmla="*/ 7 w 7"/>
                  <a:gd name="T9" fmla="*/ 0 h 51"/>
                </a:gdLst>
                <a:ahLst/>
                <a:cxnLst>
                  <a:cxn ang="0">
                    <a:pos x="T0" y="T1"/>
                  </a:cxn>
                  <a:cxn ang="0">
                    <a:pos x="T2" y="T3"/>
                  </a:cxn>
                  <a:cxn ang="0">
                    <a:pos x="T4" y="T5"/>
                  </a:cxn>
                  <a:cxn ang="0">
                    <a:pos x="T6" y="T7"/>
                  </a:cxn>
                  <a:cxn ang="0">
                    <a:pos x="T8" y="T9"/>
                  </a:cxn>
                </a:cxnLst>
                <a:rect l="0" t="0" r="r" b="b"/>
                <a:pathLst>
                  <a:path w="7" h="51">
                    <a:moveTo>
                      <a:pt x="7" y="0"/>
                    </a:moveTo>
                    <a:cubicBezTo>
                      <a:pt x="6" y="0"/>
                      <a:pt x="6" y="0"/>
                      <a:pt x="6" y="0"/>
                    </a:cubicBezTo>
                    <a:cubicBezTo>
                      <a:pt x="3" y="19"/>
                      <a:pt x="1" y="38"/>
                      <a:pt x="0" y="50"/>
                    </a:cubicBezTo>
                    <a:cubicBezTo>
                      <a:pt x="0" y="51"/>
                      <a:pt x="0" y="51"/>
                      <a:pt x="0" y="51"/>
                    </a:cubicBezTo>
                    <a:cubicBezTo>
                      <a:pt x="2" y="32"/>
                      <a:pt x="5" y="11"/>
                      <a:pt x="7"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5" name="Freeform 3700"/>
              <p:cNvSpPr>
                <a:spLocks noEditPoints="1"/>
              </p:cNvSpPr>
              <p:nvPr/>
            </p:nvSpPr>
            <p:spPr bwMode="auto">
              <a:xfrm>
                <a:off x="1276" y="3940"/>
                <a:ext cx="21" cy="155"/>
              </a:xfrm>
              <a:custGeom>
                <a:avLst/>
                <a:gdLst>
                  <a:gd name="T0" fmla="*/ 2 w 10"/>
                  <a:gd name="T1" fmla="*/ 59 h 73"/>
                  <a:gd name="T2" fmla="*/ 0 w 10"/>
                  <a:gd name="T3" fmla="*/ 73 h 73"/>
                  <a:gd name="T4" fmla="*/ 2 w 10"/>
                  <a:gd name="T5" fmla="*/ 60 h 73"/>
                  <a:gd name="T6" fmla="*/ 2 w 10"/>
                  <a:gd name="T7" fmla="*/ 59 h 73"/>
                  <a:gd name="T8" fmla="*/ 10 w 10"/>
                  <a:gd name="T9" fmla="*/ 0 h 73"/>
                  <a:gd name="T10" fmla="*/ 10 w 10"/>
                  <a:gd name="T11" fmla="*/ 0 h 73"/>
                  <a:gd name="T12" fmla="*/ 8 w 10"/>
                  <a:gd name="T13" fmla="*/ 9 h 73"/>
                  <a:gd name="T14" fmla="*/ 9 w 10"/>
                  <a:gd name="T15" fmla="*/ 9 h 73"/>
                  <a:gd name="T16" fmla="*/ 10 w 10"/>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3">
                    <a:moveTo>
                      <a:pt x="2" y="59"/>
                    </a:moveTo>
                    <a:cubicBezTo>
                      <a:pt x="1" y="68"/>
                      <a:pt x="0" y="73"/>
                      <a:pt x="0" y="73"/>
                    </a:cubicBezTo>
                    <a:cubicBezTo>
                      <a:pt x="1" y="69"/>
                      <a:pt x="1" y="64"/>
                      <a:pt x="2" y="60"/>
                    </a:cubicBezTo>
                    <a:lnTo>
                      <a:pt x="2" y="59"/>
                    </a:lnTo>
                    <a:close/>
                    <a:moveTo>
                      <a:pt x="10" y="0"/>
                    </a:moveTo>
                    <a:cubicBezTo>
                      <a:pt x="10" y="0"/>
                      <a:pt x="10" y="0"/>
                      <a:pt x="10" y="0"/>
                    </a:cubicBezTo>
                    <a:cubicBezTo>
                      <a:pt x="9" y="3"/>
                      <a:pt x="9" y="6"/>
                      <a:pt x="8" y="9"/>
                    </a:cubicBezTo>
                    <a:cubicBezTo>
                      <a:pt x="9" y="9"/>
                      <a:pt x="9" y="9"/>
                      <a:pt x="9" y="9"/>
                    </a:cubicBezTo>
                    <a:cubicBezTo>
                      <a:pt x="9" y="5"/>
                      <a:pt x="10" y="2"/>
                      <a:pt x="10"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6" name="Freeform 3701"/>
              <p:cNvSpPr>
                <a:spLocks noEditPoints="1"/>
              </p:cNvSpPr>
              <p:nvPr/>
            </p:nvSpPr>
            <p:spPr bwMode="auto">
              <a:xfrm>
                <a:off x="1280" y="3948"/>
                <a:ext cx="17" cy="138"/>
              </a:xfrm>
              <a:custGeom>
                <a:avLst/>
                <a:gdLst>
                  <a:gd name="T0" fmla="*/ 3 w 8"/>
                  <a:gd name="T1" fmla="*/ 36 h 65"/>
                  <a:gd name="T2" fmla="*/ 0 w 8"/>
                  <a:gd name="T3" fmla="*/ 63 h 65"/>
                  <a:gd name="T4" fmla="*/ 0 w 8"/>
                  <a:gd name="T5" fmla="*/ 65 h 65"/>
                  <a:gd name="T6" fmla="*/ 3 w 8"/>
                  <a:gd name="T7" fmla="*/ 40 h 65"/>
                  <a:gd name="T8" fmla="*/ 3 w 8"/>
                  <a:gd name="T9" fmla="*/ 40 h 65"/>
                  <a:gd name="T10" fmla="*/ 3 w 8"/>
                  <a:gd name="T11" fmla="*/ 36 h 65"/>
                  <a:gd name="T12" fmla="*/ 8 w 8"/>
                  <a:gd name="T13" fmla="*/ 0 h 65"/>
                  <a:gd name="T14" fmla="*/ 8 w 8"/>
                  <a:gd name="T15" fmla="*/ 1 h 65"/>
                  <a:gd name="T16" fmla="*/ 6 w 8"/>
                  <a:gd name="T17" fmla="*/ 12 h 65"/>
                  <a:gd name="T18" fmla="*/ 7 w 8"/>
                  <a:gd name="T19" fmla="*/ 9 h 65"/>
                  <a:gd name="T20" fmla="*/ 8 w 8"/>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5">
                    <a:moveTo>
                      <a:pt x="3" y="36"/>
                    </a:moveTo>
                    <a:cubicBezTo>
                      <a:pt x="2" y="46"/>
                      <a:pt x="1" y="55"/>
                      <a:pt x="0" y="63"/>
                    </a:cubicBezTo>
                    <a:cubicBezTo>
                      <a:pt x="0" y="63"/>
                      <a:pt x="0" y="64"/>
                      <a:pt x="0" y="65"/>
                    </a:cubicBezTo>
                    <a:cubicBezTo>
                      <a:pt x="1" y="57"/>
                      <a:pt x="2" y="48"/>
                      <a:pt x="3" y="40"/>
                    </a:cubicBezTo>
                    <a:cubicBezTo>
                      <a:pt x="3" y="40"/>
                      <a:pt x="3" y="40"/>
                      <a:pt x="3" y="40"/>
                    </a:cubicBezTo>
                    <a:cubicBezTo>
                      <a:pt x="3" y="39"/>
                      <a:pt x="3" y="37"/>
                      <a:pt x="3" y="36"/>
                    </a:cubicBezTo>
                    <a:close/>
                    <a:moveTo>
                      <a:pt x="8" y="0"/>
                    </a:moveTo>
                    <a:cubicBezTo>
                      <a:pt x="8" y="1"/>
                      <a:pt x="8" y="1"/>
                      <a:pt x="8" y="1"/>
                    </a:cubicBezTo>
                    <a:cubicBezTo>
                      <a:pt x="7" y="5"/>
                      <a:pt x="7" y="9"/>
                      <a:pt x="6" y="12"/>
                    </a:cubicBezTo>
                    <a:cubicBezTo>
                      <a:pt x="6" y="11"/>
                      <a:pt x="7" y="10"/>
                      <a:pt x="7" y="9"/>
                    </a:cubicBezTo>
                    <a:cubicBezTo>
                      <a:pt x="7" y="6"/>
                      <a:pt x="8" y="3"/>
                      <a:pt x="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7" name="Freeform 3702"/>
              <p:cNvSpPr>
                <a:spLocks/>
              </p:cNvSpPr>
              <p:nvPr/>
            </p:nvSpPr>
            <p:spPr bwMode="auto">
              <a:xfrm>
                <a:off x="1286" y="3967"/>
                <a:ext cx="9" cy="66"/>
              </a:xfrm>
              <a:custGeom>
                <a:avLst/>
                <a:gdLst>
                  <a:gd name="T0" fmla="*/ 4 w 4"/>
                  <a:gd name="T1" fmla="*/ 0 h 31"/>
                  <a:gd name="T2" fmla="*/ 3 w 4"/>
                  <a:gd name="T3" fmla="*/ 3 h 31"/>
                  <a:gd name="T4" fmla="*/ 0 w 4"/>
                  <a:gd name="T5" fmla="*/ 27 h 31"/>
                  <a:gd name="T6" fmla="*/ 0 w 4"/>
                  <a:gd name="T7" fmla="*/ 31 h 31"/>
                  <a:gd name="T8" fmla="*/ 0 w 4"/>
                  <a:gd name="T9" fmla="*/ 31 h 31"/>
                  <a:gd name="T10" fmla="*/ 4 w 4"/>
                  <a:gd name="T11" fmla="*/ 0 h 31"/>
                </a:gdLst>
                <a:ahLst/>
                <a:cxnLst>
                  <a:cxn ang="0">
                    <a:pos x="T0" y="T1"/>
                  </a:cxn>
                  <a:cxn ang="0">
                    <a:pos x="T2" y="T3"/>
                  </a:cxn>
                  <a:cxn ang="0">
                    <a:pos x="T4" y="T5"/>
                  </a:cxn>
                  <a:cxn ang="0">
                    <a:pos x="T6" y="T7"/>
                  </a:cxn>
                  <a:cxn ang="0">
                    <a:pos x="T8" y="T9"/>
                  </a:cxn>
                  <a:cxn ang="0">
                    <a:pos x="T10" y="T11"/>
                  </a:cxn>
                </a:cxnLst>
                <a:rect l="0" t="0" r="r" b="b"/>
                <a:pathLst>
                  <a:path w="4" h="31">
                    <a:moveTo>
                      <a:pt x="4" y="0"/>
                    </a:moveTo>
                    <a:cubicBezTo>
                      <a:pt x="4" y="1"/>
                      <a:pt x="3" y="2"/>
                      <a:pt x="3" y="3"/>
                    </a:cubicBezTo>
                    <a:cubicBezTo>
                      <a:pt x="2" y="11"/>
                      <a:pt x="1" y="19"/>
                      <a:pt x="0" y="27"/>
                    </a:cubicBezTo>
                    <a:cubicBezTo>
                      <a:pt x="0" y="28"/>
                      <a:pt x="0" y="30"/>
                      <a:pt x="0" y="31"/>
                    </a:cubicBezTo>
                    <a:cubicBezTo>
                      <a:pt x="0" y="31"/>
                      <a:pt x="0" y="31"/>
                      <a:pt x="0" y="31"/>
                    </a:cubicBezTo>
                    <a:cubicBezTo>
                      <a:pt x="1" y="20"/>
                      <a:pt x="3" y="9"/>
                      <a:pt x="4"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8" name="Freeform 3703"/>
              <p:cNvSpPr>
                <a:spLocks noEditPoints="1"/>
              </p:cNvSpPr>
              <p:nvPr/>
            </p:nvSpPr>
            <p:spPr bwMode="auto">
              <a:xfrm>
                <a:off x="1278" y="3935"/>
                <a:ext cx="21" cy="185"/>
              </a:xfrm>
              <a:custGeom>
                <a:avLst/>
                <a:gdLst>
                  <a:gd name="T0" fmla="*/ 1 w 10"/>
                  <a:gd name="T1" fmla="*/ 69 h 87"/>
                  <a:gd name="T2" fmla="*/ 0 w 10"/>
                  <a:gd name="T3" fmla="*/ 87 h 87"/>
                  <a:gd name="T4" fmla="*/ 1 w 10"/>
                  <a:gd name="T5" fmla="*/ 71 h 87"/>
                  <a:gd name="T6" fmla="*/ 1 w 10"/>
                  <a:gd name="T7" fmla="*/ 69 h 87"/>
                  <a:gd name="T8" fmla="*/ 10 w 10"/>
                  <a:gd name="T9" fmla="*/ 0 h 87"/>
                  <a:gd name="T10" fmla="*/ 10 w 10"/>
                  <a:gd name="T11" fmla="*/ 0 h 87"/>
                  <a:gd name="T12" fmla="*/ 9 w 10"/>
                  <a:gd name="T13" fmla="*/ 7 h 87"/>
                  <a:gd name="T14" fmla="*/ 9 w 10"/>
                  <a:gd name="T15" fmla="*/ 6 h 87"/>
                  <a:gd name="T16" fmla="*/ 10 w 10"/>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7">
                    <a:moveTo>
                      <a:pt x="1" y="69"/>
                    </a:moveTo>
                    <a:cubicBezTo>
                      <a:pt x="0" y="80"/>
                      <a:pt x="0" y="87"/>
                      <a:pt x="0" y="87"/>
                    </a:cubicBezTo>
                    <a:cubicBezTo>
                      <a:pt x="0" y="82"/>
                      <a:pt x="0" y="76"/>
                      <a:pt x="1" y="71"/>
                    </a:cubicBezTo>
                    <a:cubicBezTo>
                      <a:pt x="1" y="70"/>
                      <a:pt x="1" y="69"/>
                      <a:pt x="1" y="69"/>
                    </a:cubicBezTo>
                    <a:close/>
                    <a:moveTo>
                      <a:pt x="10" y="0"/>
                    </a:moveTo>
                    <a:cubicBezTo>
                      <a:pt x="10" y="0"/>
                      <a:pt x="10" y="0"/>
                      <a:pt x="10" y="0"/>
                    </a:cubicBezTo>
                    <a:cubicBezTo>
                      <a:pt x="10" y="2"/>
                      <a:pt x="9" y="5"/>
                      <a:pt x="9" y="7"/>
                    </a:cubicBezTo>
                    <a:cubicBezTo>
                      <a:pt x="9" y="6"/>
                      <a:pt x="9" y="6"/>
                      <a:pt x="9" y="6"/>
                    </a:cubicBezTo>
                    <a:cubicBezTo>
                      <a:pt x="10" y="3"/>
                      <a:pt x="10" y="1"/>
                      <a:pt x="1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9" name="Freeform 3704"/>
              <p:cNvSpPr>
                <a:spLocks noEditPoints="1"/>
              </p:cNvSpPr>
              <p:nvPr/>
            </p:nvSpPr>
            <p:spPr bwMode="auto">
              <a:xfrm>
                <a:off x="1280" y="3942"/>
                <a:ext cx="21" cy="159"/>
              </a:xfrm>
              <a:custGeom>
                <a:avLst/>
                <a:gdLst>
                  <a:gd name="T0" fmla="*/ 3 w 10"/>
                  <a:gd name="T1" fmla="*/ 47 h 75"/>
                  <a:gd name="T2" fmla="*/ 0 w 10"/>
                  <a:gd name="T3" fmla="*/ 74 h 75"/>
                  <a:gd name="T4" fmla="*/ 0 w 10"/>
                  <a:gd name="T5" fmla="*/ 75 h 75"/>
                  <a:gd name="T6" fmla="*/ 3 w 10"/>
                  <a:gd name="T7" fmla="*/ 51 h 75"/>
                  <a:gd name="T8" fmla="*/ 3 w 10"/>
                  <a:gd name="T9" fmla="*/ 47 h 75"/>
                  <a:gd name="T10" fmla="*/ 10 w 10"/>
                  <a:gd name="T11" fmla="*/ 0 h 75"/>
                  <a:gd name="T12" fmla="*/ 9 w 10"/>
                  <a:gd name="T13" fmla="*/ 1 h 75"/>
                  <a:gd name="T14" fmla="*/ 8 w 10"/>
                  <a:gd name="T15" fmla="*/ 10 h 75"/>
                  <a:gd name="T16" fmla="*/ 8 w 10"/>
                  <a:gd name="T17" fmla="*/ 9 h 75"/>
                  <a:gd name="T18" fmla="*/ 10 w 10"/>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5">
                    <a:moveTo>
                      <a:pt x="3" y="47"/>
                    </a:moveTo>
                    <a:cubicBezTo>
                      <a:pt x="2" y="58"/>
                      <a:pt x="1" y="68"/>
                      <a:pt x="0" y="74"/>
                    </a:cubicBezTo>
                    <a:cubicBezTo>
                      <a:pt x="0" y="75"/>
                      <a:pt x="0" y="75"/>
                      <a:pt x="0" y="75"/>
                    </a:cubicBezTo>
                    <a:cubicBezTo>
                      <a:pt x="1" y="68"/>
                      <a:pt x="2" y="59"/>
                      <a:pt x="3" y="51"/>
                    </a:cubicBezTo>
                    <a:cubicBezTo>
                      <a:pt x="3" y="50"/>
                      <a:pt x="3" y="48"/>
                      <a:pt x="3" y="47"/>
                    </a:cubicBezTo>
                    <a:close/>
                    <a:moveTo>
                      <a:pt x="10" y="0"/>
                    </a:moveTo>
                    <a:cubicBezTo>
                      <a:pt x="9" y="1"/>
                      <a:pt x="9" y="1"/>
                      <a:pt x="9" y="1"/>
                    </a:cubicBezTo>
                    <a:cubicBezTo>
                      <a:pt x="9" y="4"/>
                      <a:pt x="8" y="7"/>
                      <a:pt x="8" y="10"/>
                    </a:cubicBezTo>
                    <a:cubicBezTo>
                      <a:pt x="8" y="10"/>
                      <a:pt x="8" y="9"/>
                      <a:pt x="8" y="9"/>
                    </a:cubicBezTo>
                    <a:cubicBezTo>
                      <a:pt x="9" y="5"/>
                      <a:pt x="9" y="2"/>
                      <a:pt x="1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0" name="Freeform 3705"/>
              <p:cNvSpPr>
                <a:spLocks/>
              </p:cNvSpPr>
              <p:nvPr/>
            </p:nvSpPr>
            <p:spPr bwMode="auto">
              <a:xfrm>
                <a:off x="1286" y="3961"/>
                <a:ext cx="11" cy="89"/>
              </a:xfrm>
              <a:custGeom>
                <a:avLst/>
                <a:gdLst>
                  <a:gd name="T0" fmla="*/ 5 w 5"/>
                  <a:gd name="T1" fmla="*/ 0 h 42"/>
                  <a:gd name="T2" fmla="*/ 5 w 5"/>
                  <a:gd name="T3" fmla="*/ 1 h 42"/>
                  <a:gd name="T4" fmla="*/ 0 w 5"/>
                  <a:gd name="T5" fmla="*/ 38 h 42"/>
                  <a:gd name="T6" fmla="*/ 0 w 5"/>
                  <a:gd name="T7" fmla="*/ 42 h 42"/>
                  <a:gd name="T8" fmla="*/ 5 w 5"/>
                  <a:gd name="T9" fmla="*/ 0 h 42"/>
                </a:gdLst>
                <a:ahLst/>
                <a:cxnLst>
                  <a:cxn ang="0">
                    <a:pos x="T0" y="T1"/>
                  </a:cxn>
                  <a:cxn ang="0">
                    <a:pos x="T2" y="T3"/>
                  </a:cxn>
                  <a:cxn ang="0">
                    <a:pos x="T4" y="T5"/>
                  </a:cxn>
                  <a:cxn ang="0">
                    <a:pos x="T6" y="T7"/>
                  </a:cxn>
                  <a:cxn ang="0">
                    <a:pos x="T8" y="T9"/>
                  </a:cxn>
                </a:cxnLst>
                <a:rect l="0" t="0" r="r" b="b"/>
                <a:pathLst>
                  <a:path w="5" h="42">
                    <a:moveTo>
                      <a:pt x="5" y="0"/>
                    </a:moveTo>
                    <a:cubicBezTo>
                      <a:pt x="5" y="0"/>
                      <a:pt x="5" y="1"/>
                      <a:pt x="5" y="1"/>
                    </a:cubicBezTo>
                    <a:cubicBezTo>
                      <a:pt x="3" y="14"/>
                      <a:pt x="1" y="27"/>
                      <a:pt x="0" y="38"/>
                    </a:cubicBezTo>
                    <a:cubicBezTo>
                      <a:pt x="0" y="39"/>
                      <a:pt x="0" y="41"/>
                      <a:pt x="0" y="42"/>
                    </a:cubicBezTo>
                    <a:cubicBezTo>
                      <a:pt x="2" y="26"/>
                      <a:pt x="4" y="10"/>
                      <a:pt x="5"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1" name="Freeform 3706"/>
              <p:cNvSpPr>
                <a:spLocks noEditPoints="1"/>
              </p:cNvSpPr>
              <p:nvPr/>
            </p:nvSpPr>
            <p:spPr bwMode="auto">
              <a:xfrm>
                <a:off x="1278" y="3933"/>
                <a:ext cx="23" cy="187"/>
              </a:xfrm>
              <a:custGeom>
                <a:avLst/>
                <a:gdLst>
                  <a:gd name="T0" fmla="*/ 1 w 11"/>
                  <a:gd name="T1" fmla="*/ 78 h 88"/>
                  <a:gd name="T2" fmla="*/ 0 w 11"/>
                  <a:gd name="T3" fmla="*/ 88 h 88"/>
                  <a:gd name="T4" fmla="*/ 1 w 11"/>
                  <a:gd name="T5" fmla="*/ 79 h 88"/>
                  <a:gd name="T6" fmla="*/ 1 w 11"/>
                  <a:gd name="T7" fmla="*/ 78 h 88"/>
                  <a:gd name="T8" fmla="*/ 11 w 11"/>
                  <a:gd name="T9" fmla="*/ 0 h 88"/>
                  <a:gd name="T10" fmla="*/ 11 w 11"/>
                  <a:gd name="T11" fmla="*/ 0 h 88"/>
                  <a:gd name="T12" fmla="*/ 10 w 11"/>
                  <a:gd name="T13" fmla="*/ 5 h 88"/>
                  <a:gd name="T14" fmla="*/ 11 w 11"/>
                  <a:gd name="T15" fmla="*/ 4 h 88"/>
                  <a:gd name="T16" fmla="*/ 11 w 11"/>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8">
                    <a:moveTo>
                      <a:pt x="1" y="78"/>
                    </a:moveTo>
                    <a:cubicBezTo>
                      <a:pt x="1" y="84"/>
                      <a:pt x="0" y="88"/>
                      <a:pt x="0" y="88"/>
                    </a:cubicBezTo>
                    <a:cubicBezTo>
                      <a:pt x="1" y="85"/>
                      <a:pt x="1" y="82"/>
                      <a:pt x="1" y="79"/>
                    </a:cubicBezTo>
                    <a:lnTo>
                      <a:pt x="1" y="78"/>
                    </a:lnTo>
                    <a:close/>
                    <a:moveTo>
                      <a:pt x="11" y="0"/>
                    </a:moveTo>
                    <a:cubicBezTo>
                      <a:pt x="11" y="0"/>
                      <a:pt x="11" y="0"/>
                      <a:pt x="11" y="0"/>
                    </a:cubicBezTo>
                    <a:cubicBezTo>
                      <a:pt x="11" y="2"/>
                      <a:pt x="11" y="3"/>
                      <a:pt x="10" y="5"/>
                    </a:cubicBezTo>
                    <a:cubicBezTo>
                      <a:pt x="11" y="4"/>
                      <a:pt x="11" y="4"/>
                      <a:pt x="11" y="4"/>
                    </a:cubicBezTo>
                    <a:cubicBezTo>
                      <a:pt x="11" y="2"/>
                      <a:pt x="11" y="1"/>
                      <a:pt x="11" y="0"/>
                    </a:cubicBez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2" name="Freeform 3707"/>
              <p:cNvSpPr>
                <a:spLocks noEditPoints="1"/>
              </p:cNvSpPr>
              <p:nvPr/>
            </p:nvSpPr>
            <p:spPr bwMode="auto">
              <a:xfrm>
                <a:off x="1280" y="3931"/>
                <a:ext cx="23" cy="181"/>
              </a:xfrm>
              <a:custGeom>
                <a:avLst/>
                <a:gdLst>
                  <a:gd name="T0" fmla="*/ 3 w 11"/>
                  <a:gd name="T1" fmla="*/ 60 h 85"/>
                  <a:gd name="T2" fmla="*/ 0 w 11"/>
                  <a:gd name="T3" fmla="*/ 84 h 85"/>
                  <a:gd name="T4" fmla="*/ 0 w 11"/>
                  <a:gd name="T5" fmla="*/ 85 h 85"/>
                  <a:gd name="T6" fmla="*/ 2 w 11"/>
                  <a:gd name="T7" fmla="*/ 64 h 85"/>
                  <a:gd name="T8" fmla="*/ 3 w 11"/>
                  <a:gd name="T9" fmla="*/ 60 h 85"/>
                  <a:gd name="T10" fmla="*/ 11 w 11"/>
                  <a:gd name="T11" fmla="*/ 0 h 85"/>
                  <a:gd name="T12" fmla="*/ 11 w 11"/>
                  <a:gd name="T13" fmla="*/ 0 h 85"/>
                  <a:gd name="T14" fmla="*/ 9 w 11"/>
                  <a:gd name="T15" fmla="*/ 13 h 85"/>
                  <a:gd name="T16" fmla="*/ 9 w 11"/>
                  <a:gd name="T17" fmla="*/ 13 h 85"/>
                  <a:gd name="T18" fmla="*/ 9 w 11"/>
                  <a:gd name="T19" fmla="*/ 13 h 85"/>
                  <a:gd name="T20" fmla="*/ 11 w 11"/>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5">
                    <a:moveTo>
                      <a:pt x="3" y="60"/>
                    </a:moveTo>
                    <a:cubicBezTo>
                      <a:pt x="2" y="69"/>
                      <a:pt x="1" y="78"/>
                      <a:pt x="0" y="84"/>
                    </a:cubicBezTo>
                    <a:cubicBezTo>
                      <a:pt x="0" y="84"/>
                      <a:pt x="0" y="85"/>
                      <a:pt x="0" y="85"/>
                    </a:cubicBezTo>
                    <a:cubicBezTo>
                      <a:pt x="1" y="79"/>
                      <a:pt x="2" y="71"/>
                      <a:pt x="2" y="64"/>
                    </a:cubicBezTo>
                    <a:cubicBezTo>
                      <a:pt x="3" y="63"/>
                      <a:pt x="3" y="62"/>
                      <a:pt x="3" y="60"/>
                    </a:cubicBezTo>
                    <a:close/>
                    <a:moveTo>
                      <a:pt x="11" y="0"/>
                    </a:moveTo>
                    <a:cubicBezTo>
                      <a:pt x="11" y="0"/>
                      <a:pt x="11" y="0"/>
                      <a:pt x="11" y="0"/>
                    </a:cubicBezTo>
                    <a:cubicBezTo>
                      <a:pt x="10" y="4"/>
                      <a:pt x="10" y="8"/>
                      <a:pt x="9" y="13"/>
                    </a:cubicBezTo>
                    <a:cubicBezTo>
                      <a:pt x="9" y="13"/>
                      <a:pt x="9" y="13"/>
                      <a:pt x="9" y="13"/>
                    </a:cubicBezTo>
                    <a:cubicBezTo>
                      <a:pt x="9" y="13"/>
                      <a:pt x="9" y="13"/>
                      <a:pt x="9" y="13"/>
                    </a:cubicBezTo>
                    <a:cubicBezTo>
                      <a:pt x="10" y="6"/>
                      <a:pt x="11" y="1"/>
                      <a:pt x="1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3" name="Freeform 3708"/>
              <p:cNvSpPr>
                <a:spLocks/>
              </p:cNvSpPr>
              <p:nvPr/>
            </p:nvSpPr>
            <p:spPr bwMode="auto">
              <a:xfrm>
                <a:off x="1284" y="3959"/>
                <a:ext cx="15" cy="108"/>
              </a:xfrm>
              <a:custGeom>
                <a:avLst/>
                <a:gdLst>
                  <a:gd name="T0" fmla="*/ 7 w 7"/>
                  <a:gd name="T1" fmla="*/ 0 h 51"/>
                  <a:gd name="T2" fmla="*/ 7 w 7"/>
                  <a:gd name="T3" fmla="*/ 0 h 51"/>
                  <a:gd name="T4" fmla="*/ 1 w 7"/>
                  <a:gd name="T5" fmla="*/ 47 h 51"/>
                  <a:gd name="T6" fmla="*/ 0 w 7"/>
                  <a:gd name="T7" fmla="*/ 51 h 51"/>
                  <a:gd name="T8" fmla="*/ 7 w 7"/>
                  <a:gd name="T9" fmla="*/ 0 h 51"/>
                </a:gdLst>
                <a:ahLst/>
                <a:cxnLst>
                  <a:cxn ang="0">
                    <a:pos x="T0" y="T1"/>
                  </a:cxn>
                  <a:cxn ang="0">
                    <a:pos x="T2" y="T3"/>
                  </a:cxn>
                  <a:cxn ang="0">
                    <a:pos x="T4" y="T5"/>
                  </a:cxn>
                  <a:cxn ang="0">
                    <a:pos x="T6" y="T7"/>
                  </a:cxn>
                  <a:cxn ang="0">
                    <a:pos x="T8" y="T9"/>
                  </a:cxn>
                </a:cxnLst>
                <a:rect l="0" t="0" r="r" b="b"/>
                <a:pathLst>
                  <a:path w="7" h="51">
                    <a:moveTo>
                      <a:pt x="7" y="0"/>
                    </a:moveTo>
                    <a:cubicBezTo>
                      <a:pt x="7" y="0"/>
                      <a:pt x="7" y="0"/>
                      <a:pt x="7" y="0"/>
                    </a:cubicBezTo>
                    <a:cubicBezTo>
                      <a:pt x="4" y="17"/>
                      <a:pt x="2" y="33"/>
                      <a:pt x="1" y="47"/>
                    </a:cubicBezTo>
                    <a:cubicBezTo>
                      <a:pt x="1" y="49"/>
                      <a:pt x="1" y="50"/>
                      <a:pt x="0" y="51"/>
                    </a:cubicBezTo>
                    <a:cubicBezTo>
                      <a:pt x="3" y="32"/>
                      <a:pt x="6" y="12"/>
                      <a:pt x="7"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4" name="Freeform 3709"/>
              <p:cNvSpPr>
                <a:spLocks/>
              </p:cNvSpPr>
              <p:nvPr/>
            </p:nvSpPr>
            <p:spPr bwMode="auto">
              <a:xfrm>
                <a:off x="1278" y="4110"/>
                <a:ext cx="2" cy="29"/>
              </a:xfrm>
              <a:custGeom>
                <a:avLst/>
                <a:gdLst>
                  <a:gd name="T0" fmla="*/ 1 w 1"/>
                  <a:gd name="T1" fmla="*/ 0 h 14"/>
                  <a:gd name="T2" fmla="*/ 0 w 1"/>
                  <a:gd name="T3" fmla="*/ 14 h 14"/>
                  <a:gd name="T4" fmla="*/ 1 w 1"/>
                  <a:gd name="T5" fmla="*/ 1 h 14"/>
                  <a:gd name="T6" fmla="*/ 1 w 1"/>
                  <a:gd name="T7" fmla="*/ 0 h 14"/>
                </a:gdLst>
                <a:ahLst/>
                <a:cxnLst>
                  <a:cxn ang="0">
                    <a:pos x="T0" y="T1"/>
                  </a:cxn>
                  <a:cxn ang="0">
                    <a:pos x="T2" y="T3"/>
                  </a:cxn>
                  <a:cxn ang="0">
                    <a:pos x="T4" y="T5"/>
                  </a:cxn>
                  <a:cxn ang="0">
                    <a:pos x="T6" y="T7"/>
                  </a:cxn>
                </a:cxnLst>
                <a:rect l="0" t="0" r="r" b="b"/>
                <a:pathLst>
                  <a:path w="1" h="14">
                    <a:moveTo>
                      <a:pt x="1" y="0"/>
                    </a:moveTo>
                    <a:cubicBezTo>
                      <a:pt x="0" y="9"/>
                      <a:pt x="0" y="14"/>
                      <a:pt x="0" y="14"/>
                    </a:cubicBezTo>
                    <a:cubicBezTo>
                      <a:pt x="0" y="10"/>
                      <a:pt x="1" y="6"/>
                      <a:pt x="1" y="1"/>
                    </a:cubicBezTo>
                    <a:cubicBezTo>
                      <a:pt x="1" y="1"/>
                      <a:pt x="1" y="0"/>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5" name="Freeform 3710"/>
              <p:cNvSpPr>
                <a:spLocks noEditPoints="1"/>
              </p:cNvSpPr>
              <p:nvPr/>
            </p:nvSpPr>
            <p:spPr bwMode="auto">
              <a:xfrm>
                <a:off x="1280" y="3929"/>
                <a:ext cx="26" cy="193"/>
              </a:xfrm>
              <a:custGeom>
                <a:avLst/>
                <a:gdLst>
                  <a:gd name="T0" fmla="*/ 2 w 12"/>
                  <a:gd name="T1" fmla="*/ 70 h 91"/>
                  <a:gd name="T2" fmla="*/ 0 w 12"/>
                  <a:gd name="T3" fmla="*/ 90 h 91"/>
                  <a:gd name="T4" fmla="*/ 0 w 12"/>
                  <a:gd name="T5" fmla="*/ 91 h 91"/>
                  <a:gd name="T6" fmla="*/ 2 w 12"/>
                  <a:gd name="T7" fmla="*/ 74 h 91"/>
                  <a:gd name="T8" fmla="*/ 2 w 12"/>
                  <a:gd name="T9" fmla="*/ 70 h 91"/>
                  <a:gd name="T10" fmla="*/ 12 w 12"/>
                  <a:gd name="T11" fmla="*/ 4 h 91"/>
                  <a:gd name="T12" fmla="*/ 10 w 12"/>
                  <a:gd name="T13" fmla="*/ 16 h 91"/>
                  <a:gd name="T14" fmla="*/ 10 w 12"/>
                  <a:gd name="T15" fmla="*/ 18 h 91"/>
                  <a:gd name="T16" fmla="*/ 12 w 12"/>
                  <a:gd name="T17" fmla="*/ 5 h 91"/>
                  <a:gd name="T18" fmla="*/ 12 w 12"/>
                  <a:gd name="T19" fmla="*/ 4 h 91"/>
                  <a:gd name="T20" fmla="*/ 12 w 12"/>
                  <a:gd name="T21" fmla="*/ 0 h 91"/>
                  <a:gd name="T22" fmla="*/ 12 w 12"/>
                  <a:gd name="T23" fmla="*/ 0 h 91"/>
                  <a:gd name="T24" fmla="*/ 12 w 12"/>
                  <a:gd name="T25" fmla="*/ 2 h 91"/>
                  <a:gd name="T26" fmla="*/ 12 w 12"/>
                  <a:gd name="T27" fmla="*/ 3 h 91"/>
                  <a:gd name="T28" fmla="*/ 12 w 12"/>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1">
                    <a:moveTo>
                      <a:pt x="2" y="70"/>
                    </a:moveTo>
                    <a:cubicBezTo>
                      <a:pt x="1" y="78"/>
                      <a:pt x="1" y="85"/>
                      <a:pt x="0" y="90"/>
                    </a:cubicBezTo>
                    <a:cubicBezTo>
                      <a:pt x="0" y="91"/>
                      <a:pt x="0" y="91"/>
                      <a:pt x="0" y="91"/>
                    </a:cubicBezTo>
                    <a:cubicBezTo>
                      <a:pt x="1" y="86"/>
                      <a:pt x="1" y="80"/>
                      <a:pt x="2" y="74"/>
                    </a:cubicBezTo>
                    <a:cubicBezTo>
                      <a:pt x="2" y="73"/>
                      <a:pt x="2" y="72"/>
                      <a:pt x="2" y="70"/>
                    </a:cubicBezTo>
                    <a:close/>
                    <a:moveTo>
                      <a:pt x="12" y="4"/>
                    </a:moveTo>
                    <a:cubicBezTo>
                      <a:pt x="11" y="8"/>
                      <a:pt x="10" y="12"/>
                      <a:pt x="10" y="16"/>
                    </a:cubicBezTo>
                    <a:cubicBezTo>
                      <a:pt x="10" y="16"/>
                      <a:pt x="10" y="17"/>
                      <a:pt x="10" y="18"/>
                    </a:cubicBezTo>
                    <a:cubicBezTo>
                      <a:pt x="11" y="12"/>
                      <a:pt x="11" y="8"/>
                      <a:pt x="12" y="5"/>
                    </a:cubicBezTo>
                    <a:lnTo>
                      <a:pt x="12" y="4"/>
                    </a:lnTo>
                    <a:close/>
                    <a:moveTo>
                      <a:pt x="12" y="0"/>
                    </a:moveTo>
                    <a:cubicBezTo>
                      <a:pt x="12" y="0"/>
                      <a:pt x="12" y="0"/>
                      <a:pt x="12" y="0"/>
                    </a:cubicBezTo>
                    <a:cubicBezTo>
                      <a:pt x="12" y="1"/>
                      <a:pt x="12" y="1"/>
                      <a:pt x="12" y="2"/>
                    </a:cubicBezTo>
                    <a:cubicBezTo>
                      <a:pt x="12" y="3"/>
                      <a:pt x="12" y="3"/>
                      <a:pt x="12" y="3"/>
                    </a:cubicBezTo>
                    <a:cubicBezTo>
                      <a:pt x="12" y="1"/>
                      <a:pt x="12" y="0"/>
                      <a:pt x="12"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6" name="Freeform 3711"/>
              <p:cNvSpPr>
                <a:spLocks/>
              </p:cNvSpPr>
              <p:nvPr/>
            </p:nvSpPr>
            <p:spPr bwMode="auto">
              <a:xfrm>
                <a:off x="1306" y="3933"/>
                <a:ext cx="0" cy="7"/>
              </a:xfrm>
              <a:custGeom>
                <a:avLst/>
                <a:gdLst>
                  <a:gd name="T0" fmla="*/ 0 h 3"/>
                  <a:gd name="T1" fmla="*/ 2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2"/>
                    </a:cubicBezTo>
                    <a:cubicBezTo>
                      <a:pt x="0" y="3"/>
                      <a:pt x="0" y="3"/>
                      <a:pt x="0" y="3"/>
                    </a:cubicBezTo>
                    <a:cubicBezTo>
                      <a:pt x="0" y="2"/>
                      <a:pt x="0" y="1"/>
                      <a:pt x="0" y="1"/>
                    </a:cubicBezTo>
                    <a:lnTo>
                      <a:pt x="0" y="0"/>
                    </a:lnTo>
                    <a:close/>
                  </a:path>
                </a:pathLst>
              </a:custGeom>
              <a:solidFill>
                <a:srgbClr val="6C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7" name="Freeform 3712"/>
              <p:cNvSpPr>
                <a:spLocks/>
              </p:cNvSpPr>
              <p:nvPr/>
            </p:nvSpPr>
            <p:spPr bwMode="auto">
              <a:xfrm>
                <a:off x="1284" y="3963"/>
                <a:ext cx="17" cy="123"/>
              </a:xfrm>
              <a:custGeom>
                <a:avLst/>
                <a:gdLst>
                  <a:gd name="T0" fmla="*/ 8 w 8"/>
                  <a:gd name="T1" fmla="*/ 0 h 58"/>
                  <a:gd name="T2" fmla="*/ 0 w 8"/>
                  <a:gd name="T3" fmla="*/ 54 h 58"/>
                  <a:gd name="T4" fmla="*/ 0 w 8"/>
                  <a:gd name="T5" fmla="*/ 58 h 58"/>
                  <a:gd name="T6" fmla="*/ 8 w 8"/>
                  <a:gd name="T7" fmla="*/ 2 h 58"/>
                  <a:gd name="T8" fmla="*/ 8 w 8"/>
                  <a:gd name="T9" fmla="*/ 0 h 58"/>
                </a:gdLst>
                <a:ahLst/>
                <a:cxnLst>
                  <a:cxn ang="0">
                    <a:pos x="T0" y="T1"/>
                  </a:cxn>
                  <a:cxn ang="0">
                    <a:pos x="T2" y="T3"/>
                  </a:cxn>
                  <a:cxn ang="0">
                    <a:pos x="T4" y="T5"/>
                  </a:cxn>
                  <a:cxn ang="0">
                    <a:pos x="T6" y="T7"/>
                  </a:cxn>
                  <a:cxn ang="0">
                    <a:pos x="T8" y="T9"/>
                  </a:cxn>
                </a:cxnLst>
                <a:rect l="0" t="0" r="r" b="b"/>
                <a:pathLst>
                  <a:path w="8" h="58">
                    <a:moveTo>
                      <a:pt x="8" y="0"/>
                    </a:moveTo>
                    <a:cubicBezTo>
                      <a:pt x="5" y="20"/>
                      <a:pt x="2" y="39"/>
                      <a:pt x="0" y="54"/>
                    </a:cubicBezTo>
                    <a:cubicBezTo>
                      <a:pt x="0" y="56"/>
                      <a:pt x="0" y="57"/>
                      <a:pt x="0" y="58"/>
                    </a:cubicBezTo>
                    <a:cubicBezTo>
                      <a:pt x="3" y="37"/>
                      <a:pt x="6" y="16"/>
                      <a:pt x="8" y="2"/>
                    </a:cubicBezTo>
                    <a:cubicBezTo>
                      <a:pt x="8" y="1"/>
                      <a:pt x="8" y="0"/>
                      <a:pt x="8" y="0"/>
                    </a:cubicBezTo>
                    <a:close/>
                  </a:path>
                </a:pathLst>
              </a:custGeom>
              <a:solidFill>
                <a:srgbClr val="9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8" name="Freeform 3713"/>
              <p:cNvSpPr>
                <a:spLocks/>
              </p:cNvSpPr>
              <p:nvPr/>
            </p:nvSpPr>
            <p:spPr bwMode="auto">
              <a:xfrm>
                <a:off x="1278" y="4120"/>
                <a:ext cx="2" cy="34"/>
              </a:xfrm>
              <a:custGeom>
                <a:avLst/>
                <a:gdLst>
                  <a:gd name="T0" fmla="*/ 1 w 1"/>
                  <a:gd name="T1" fmla="*/ 0 h 16"/>
                  <a:gd name="T2" fmla="*/ 0 w 1"/>
                  <a:gd name="T3" fmla="*/ 16 h 16"/>
                  <a:gd name="T4" fmla="*/ 1 w 1"/>
                  <a:gd name="T5" fmla="*/ 7 h 16"/>
                  <a:gd name="T6" fmla="*/ 1 w 1"/>
                  <a:gd name="T7" fmla="*/ 3 h 16"/>
                  <a:gd name="T8" fmla="*/ 1 w 1"/>
                  <a:gd name="T9" fmla="*/ 1 h 16"/>
                  <a:gd name="T10" fmla="*/ 1 w 1"/>
                  <a:gd name="T11" fmla="*/ 0 h 16"/>
                </a:gdLst>
                <a:ahLst/>
                <a:cxnLst>
                  <a:cxn ang="0">
                    <a:pos x="T0" y="T1"/>
                  </a:cxn>
                  <a:cxn ang="0">
                    <a:pos x="T2" y="T3"/>
                  </a:cxn>
                  <a:cxn ang="0">
                    <a:pos x="T4" y="T5"/>
                  </a:cxn>
                  <a:cxn ang="0">
                    <a:pos x="T6" y="T7"/>
                  </a:cxn>
                  <a:cxn ang="0">
                    <a:pos x="T8" y="T9"/>
                  </a:cxn>
                  <a:cxn ang="0">
                    <a:pos x="T10" y="T11"/>
                  </a:cxn>
                </a:cxnLst>
                <a:rect l="0" t="0" r="r" b="b"/>
                <a:pathLst>
                  <a:path w="1" h="16">
                    <a:moveTo>
                      <a:pt x="1" y="0"/>
                    </a:moveTo>
                    <a:cubicBezTo>
                      <a:pt x="0" y="10"/>
                      <a:pt x="0" y="16"/>
                      <a:pt x="0" y="16"/>
                    </a:cubicBezTo>
                    <a:cubicBezTo>
                      <a:pt x="0" y="13"/>
                      <a:pt x="0" y="10"/>
                      <a:pt x="1" y="7"/>
                    </a:cubicBezTo>
                    <a:cubicBezTo>
                      <a:pt x="1" y="6"/>
                      <a:pt x="1" y="4"/>
                      <a:pt x="1" y="3"/>
                    </a:cubicBezTo>
                    <a:cubicBezTo>
                      <a:pt x="1" y="2"/>
                      <a:pt x="1" y="2"/>
                      <a:pt x="1" y="1"/>
                    </a:cubicBezTo>
                    <a:lnTo>
                      <a:pt x="1" y="0"/>
                    </a:lnTo>
                    <a:close/>
                  </a:path>
                </a:pathLst>
              </a:custGeom>
              <a:solidFill>
                <a:srgbClr val="882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9" name="Freeform 3714"/>
              <p:cNvSpPr>
                <a:spLocks/>
              </p:cNvSpPr>
              <p:nvPr/>
            </p:nvSpPr>
            <p:spPr bwMode="auto">
              <a:xfrm>
                <a:off x="1280" y="4127"/>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solidFill>
                <a:srgbClr val="9439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0" name="Freeform 3715"/>
              <p:cNvSpPr>
                <a:spLocks noEditPoints="1"/>
              </p:cNvSpPr>
              <p:nvPr/>
            </p:nvSpPr>
            <p:spPr bwMode="auto">
              <a:xfrm>
                <a:off x="1282" y="3931"/>
                <a:ext cx="26" cy="194"/>
              </a:xfrm>
              <a:custGeom>
                <a:avLst/>
                <a:gdLst>
                  <a:gd name="T0" fmla="*/ 1 w 12"/>
                  <a:gd name="T1" fmla="*/ 82 h 91"/>
                  <a:gd name="T2" fmla="*/ 0 w 12"/>
                  <a:gd name="T3" fmla="*/ 91 h 91"/>
                  <a:gd name="T4" fmla="*/ 1 w 12"/>
                  <a:gd name="T5" fmla="*/ 86 h 91"/>
                  <a:gd name="T6" fmla="*/ 1 w 12"/>
                  <a:gd name="T7" fmla="*/ 82 h 91"/>
                  <a:gd name="T8" fmla="*/ 11 w 12"/>
                  <a:gd name="T9" fmla="*/ 7 h 91"/>
                  <a:gd name="T10" fmla="*/ 9 w 12"/>
                  <a:gd name="T11" fmla="*/ 18 h 91"/>
                  <a:gd name="T12" fmla="*/ 9 w 12"/>
                  <a:gd name="T13" fmla="*/ 21 h 91"/>
                  <a:gd name="T14" fmla="*/ 11 w 12"/>
                  <a:gd name="T15" fmla="*/ 8 h 91"/>
                  <a:gd name="T16" fmla="*/ 11 w 12"/>
                  <a:gd name="T17" fmla="*/ 7 h 91"/>
                  <a:gd name="T18" fmla="*/ 12 w 12"/>
                  <a:gd name="T19" fmla="*/ 0 h 91"/>
                  <a:gd name="T20" fmla="*/ 11 w 12"/>
                  <a:gd name="T21" fmla="*/ 4 h 91"/>
                  <a:gd name="T22" fmla="*/ 11 w 12"/>
                  <a:gd name="T23" fmla="*/ 4 h 91"/>
                  <a:gd name="T24" fmla="*/ 12 w 12"/>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1">
                    <a:moveTo>
                      <a:pt x="1" y="82"/>
                    </a:moveTo>
                    <a:cubicBezTo>
                      <a:pt x="1" y="85"/>
                      <a:pt x="0" y="88"/>
                      <a:pt x="0" y="91"/>
                    </a:cubicBezTo>
                    <a:cubicBezTo>
                      <a:pt x="0" y="90"/>
                      <a:pt x="0" y="88"/>
                      <a:pt x="1" y="86"/>
                    </a:cubicBezTo>
                    <a:cubicBezTo>
                      <a:pt x="1" y="85"/>
                      <a:pt x="1" y="83"/>
                      <a:pt x="1" y="82"/>
                    </a:cubicBezTo>
                    <a:close/>
                    <a:moveTo>
                      <a:pt x="11" y="7"/>
                    </a:moveTo>
                    <a:cubicBezTo>
                      <a:pt x="10" y="10"/>
                      <a:pt x="9" y="14"/>
                      <a:pt x="9" y="18"/>
                    </a:cubicBezTo>
                    <a:cubicBezTo>
                      <a:pt x="9" y="19"/>
                      <a:pt x="9" y="20"/>
                      <a:pt x="9" y="21"/>
                    </a:cubicBezTo>
                    <a:cubicBezTo>
                      <a:pt x="10" y="16"/>
                      <a:pt x="10" y="11"/>
                      <a:pt x="11" y="8"/>
                    </a:cubicBezTo>
                    <a:cubicBezTo>
                      <a:pt x="11" y="7"/>
                      <a:pt x="11" y="7"/>
                      <a:pt x="11" y="7"/>
                    </a:cubicBezTo>
                    <a:close/>
                    <a:moveTo>
                      <a:pt x="12" y="0"/>
                    </a:moveTo>
                    <a:cubicBezTo>
                      <a:pt x="12" y="1"/>
                      <a:pt x="12" y="2"/>
                      <a:pt x="11" y="4"/>
                    </a:cubicBezTo>
                    <a:cubicBezTo>
                      <a:pt x="11" y="4"/>
                      <a:pt x="11" y="4"/>
                      <a:pt x="11" y="4"/>
                    </a:cubicBezTo>
                    <a:cubicBezTo>
                      <a:pt x="12" y="1"/>
                      <a:pt x="12" y="0"/>
                      <a:pt x="12"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1" name="Freeform 3716"/>
              <p:cNvSpPr>
                <a:spLocks/>
              </p:cNvSpPr>
              <p:nvPr/>
            </p:nvSpPr>
            <p:spPr bwMode="auto">
              <a:xfrm>
                <a:off x="1306" y="3940"/>
                <a:ext cx="0" cy="8"/>
              </a:xfrm>
              <a:custGeom>
                <a:avLst/>
                <a:gdLst>
                  <a:gd name="T0" fmla="*/ 0 h 4"/>
                  <a:gd name="T1" fmla="*/ 3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3"/>
                    </a:cubicBezTo>
                    <a:cubicBezTo>
                      <a:pt x="0" y="3"/>
                      <a:pt x="0" y="3"/>
                      <a:pt x="0" y="4"/>
                    </a:cubicBezTo>
                    <a:cubicBezTo>
                      <a:pt x="0" y="2"/>
                      <a:pt x="0" y="1"/>
                      <a:pt x="0"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2" name="Freeform 3717"/>
              <p:cNvSpPr>
                <a:spLocks/>
              </p:cNvSpPr>
              <p:nvPr/>
            </p:nvSpPr>
            <p:spPr bwMode="auto">
              <a:xfrm>
                <a:off x="1284" y="3969"/>
                <a:ext cx="17" cy="145"/>
              </a:xfrm>
              <a:custGeom>
                <a:avLst/>
                <a:gdLst>
                  <a:gd name="T0" fmla="*/ 8 w 8"/>
                  <a:gd name="T1" fmla="*/ 0 h 68"/>
                  <a:gd name="T2" fmla="*/ 0 w 8"/>
                  <a:gd name="T3" fmla="*/ 60 h 68"/>
                  <a:gd name="T4" fmla="*/ 0 w 8"/>
                  <a:gd name="T5" fmla="*/ 60 h 68"/>
                  <a:gd name="T6" fmla="*/ 0 w 8"/>
                  <a:gd name="T7" fmla="*/ 61 h 68"/>
                  <a:gd name="T8" fmla="*/ 0 w 8"/>
                  <a:gd name="T9" fmla="*/ 64 h 68"/>
                  <a:gd name="T10" fmla="*/ 0 w 8"/>
                  <a:gd name="T11" fmla="*/ 68 h 68"/>
                  <a:gd name="T12" fmla="*/ 0 w 8"/>
                  <a:gd name="T13" fmla="*/ 68 h 68"/>
                  <a:gd name="T14" fmla="*/ 8 w 8"/>
                  <a:gd name="T15" fmla="*/ 3 h 68"/>
                  <a:gd name="T16" fmla="*/ 8 w 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8">
                    <a:moveTo>
                      <a:pt x="8" y="0"/>
                    </a:moveTo>
                    <a:cubicBezTo>
                      <a:pt x="4" y="22"/>
                      <a:pt x="2" y="44"/>
                      <a:pt x="0" y="60"/>
                    </a:cubicBezTo>
                    <a:cubicBezTo>
                      <a:pt x="0" y="60"/>
                      <a:pt x="0" y="60"/>
                      <a:pt x="0" y="60"/>
                    </a:cubicBezTo>
                    <a:cubicBezTo>
                      <a:pt x="0" y="60"/>
                      <a:pt x="0" y="60"/>
                      <a:pt x="0" y="61"/>
                    </a:cubicBezTo>
                    <a:cubicBezTo>
                      <a:pt x="0" y="62"/>
                      <a:pt x="0" y="63"/>
                      <a:pt x="0" y="64"/>
                    </a:cubicBezTo>
                    <a:cubicBezTo>
                      <a:pt x="0" y="65"/>
                      <a:pt x="0" y="67"/>
                      <a:pt x="0" y="68"/>
                    </a:cubicBezTo>
                    <a:cubicBezTo>
                      <a:pt x="0" y="68"/>
                      <a:pt x="0" y="68"/>
                      <a:pt x="0" y="68"/>
                    </a:cubicBezTo>
                    <a:cubicBezTo>
                      <a:pt x="2" y="45"/>
                      <a:pt x="6" y="20"/>
                      <a:pt x="8" y="3"/>
                    </a:cubicBezTo>
                    <a:cubicBezTo>
                      <a:pt x="8" y="2"/>
                      <a:pt x="8" y="1"/>
                      <a:pt x="8"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3" name="Freeform 3718"/>
              <p:cNvSpPr>
                <a:spLocks/>
              </p:cNvSpPr>
              <p:nvPr/>
            </p:nvSpPr>
            <p:spPr bwMode="auto">
              <a:xfrm>
                <a:off x="1280" y="4150"/>
                <a:ext cx="0" cy="13"/>
              </a:xfrm>
              <a:custGeom>
                <a:avLst/>
                <a:gdLst>
                  <a:gd name="T0" fmla="*/ 0 h 6"/>
                  <a:gd name="T1" fmla="*/ 6 h 6"/>
                  <a:gd name="T2" fmla="*/ 1 h 6"/>
                  <a:gd name="T3" fmla="*/ 0 h 6"/>
                </a:gdLst>
                <a:ahLst/>
                <a:cxnLst>
                  <a:cxn ang="0">
                    <a:pos x="0" y="T0"/>
                  </a:cxn>
                  <a:cxn ang="0">
                    <a:pos x="0" y="T1"/>
                  </a:cxn>
                  <a:cxn ang="0">
                    <a:pos x="0" y="T2"/>
                  </a:cxn>
                  <a:cxn ang="0">
                    <a:pos x="0" y="T3"/>
                  </a:cxn>
                </a:cxnLst>
                <a:rect l="0" t="0" r="r" b="b"/>
                <a:pathLst>
                  <a:path h="6">
                    <a:moveTo>
                      <a:pt x="0" y="0"/>
                    </a:moveTo>
                    <a:cubicBezTo>
                      <a:pt x="0" y="4"/>
                      <a:pt x="0" y="6"/>
                      <a:pt x="0" y="6"/>
                    </a:cubicBezTo>
                    <a:cubicBezTo>
                      <a:pt x="0" y="4"/>
                      <a:pt x="0" y="3"/>
                      <a:pt x="0" y="1"/>
                    </a:cubicBezTo>
                    <a:cubicBezTo>
                      <a:pt x="0" y="1"/>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4" name="Freeform 3719"/>
              <p:cNvSpPr>
                <a:spLocks/>
              </p:cNvSpPr>
              <p:nvPr/>
            </p:nvSpPr>
            <p:spPr bwMode="auto">
              <a:xfrm>
                <a:off x="1280" y="4114"/>
                <a:ext cx="4" cy="30"/>
              </a:xfrm>
              <a:custGeom>
                <a:avLst/>
                <a:gdLst>
                  <a:gd name="T0" fmla="*/ 2 w 2"/>
                  <a:gd name="T1" fmla="*/ 0 h 14"/>
                  <a:gd name="T2" fmla="*/ 1 w 2"/>
                  <a:gd name="T3" fmla="*/ 5 h 14"/>
                  <a:gd name="T4" fmla="*/ 0 w 2"/>
                  <a:gd name="T5" fmla="*/ 14 h 14"/>
                  <a:gd name="T6" fmla="*/ 0 w 2"/>
                  <a:gd name="T7" fmla="*/ 14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1" y="2"/>
                      <a:pt x="1" y="4"/>
                      <a:pt x="1" y="5"/>
                    </a:cubicBezTo>
                    <a:cubicBezTo>
                      <a:pt x="1" y="8"/>
                      <a:pt x="0" y="11"/>
                      <a:pt x="0" y="14"/>
                    </a:cubicBezTo>
                    <a:cubicBezTo>
                      <a:pt x="0" y="14"/>
                      <a:pt x="0" y="14"/>
                      <a:pt x="0" y="14"/>
                    </a:cubicBezTo>
                    <a:cubicBezTo>
                      <a:pt x="1" y="10"/>
                      <a:pt x="1" y="5"/>
                      <a:pt x="2" y="0"/>
                    </a:cubicBezTo>
                    <a:close/>
                  </a:path>
                </a:pathLst>
              </a:custGeom>
              <a:solidFill>
                <a:srgbClr val="AD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5" name="Rectangle 3720"/>
              <p:cNvSpPr>
                <a:spLocks noChangeArrowheads="1"/>
              </p:cNvSpPr>
              <p:nvPr/>
            </p:nvSpPr>
            <p:spPr bwMode="auto">
              <a:xfrm>
                <a:off x="1284" y="4114"/>
                <a:ext cx="1" cy="1"/>
              </a:xfrm>
              <a:prstGeom prst="rect">
                <a:avLst/>
              </a:prstGeom>
              <a:solidFill>
                <a:srgbClr val="B457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6" name="Freeform 3721"/>
              <p:cNvSpPr>
                <a:spLocks/>
              </p:cNvSpPr>
              <p:nvPr/>
            </p:nvSpPr>
            <p:spPr bwMode="auto">
              <a:xfrm>
                <a:off x="1280" y="4144"/>
                <a:ext cx="0" cy="8"/>
              </a:xfrm>
              <a:custGeom>
                <a:avLst/>
                <a:gdLst>
                  <a:gd name="T0" fmla="*/ 0 h 4"/>
                  <a:gd name="T1" fmla="*/ 3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3"/>
                    </a:cubicBezTo>
                    <a:cubicBezTo>
                      <a:pt x="0" y="3"/>
                      <a:pt x="0" y="4"/>
                      <a:pt x="0" y="4"/>
                    </a:cubicBezTo>
                    <a:cubicBezTo>
                      <a:pt x="0" y="3"/>
                      <a:pt x="0" y="2"/>
                      <a:pt x="0" y="0"/>
                    </a:cubicBezTo>
                    <a:close/>
                  </a:path>
                </a:pathLst>
              </a:custGeom>
              <a:solidFill>
                <a:srgbClr val="9E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7" name="Freeform 3722"/>
              <p:cNvSpPr>
                <a:spLocks/>
              </p:cNvSpPr>
              <p:nvPr/>
            </p:nvSpPr>
            <p:spPr bwMode="auto">
              <a:xfrm>
                <a:off x="1284" y="409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C3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8" name="Freeform 3723"/>
              <p:cNvSpPr>
                <a:spLocks noEditPoints="1"/>
              </p:cNvSpPr>
              <p:nvPr/>
            </p:nvSpPr>
            <p:spPr bwMode="auto">
              <a:xfrm>
                <a:off x="1301" y="3935"/>
                <a:ext cx="7" cy="49"/>
              </a:xfrm>
              <a:custGeom>
                <a:avLst/>
                <a:gdLst>
                  <a:gd name="T0" fmla="*/ 2 w 3"/>
                  <a:gd name="T1" fmla="*/ 8 h 23"/>
                  <a:gd name="T2" fmla="*/ 0 w 3"/>
                  <a:gd name="T3" fmla="*/ 20 h 23"/>
                  <a:gd name="T4" fmla="*/ 0 w 3"/>
                  <a:gd name="T5" fmla="*/ 23 h 23"/>
                  <a:gd name="T6" fmla="*/ 2 w 3"/>
                  <a:gd name="T7" fmla="*/ 9 h 23"/>
                  <a:gd name="T8" fmla="*/ 2 w 3"/>
                  <a:gd name="T9" fmla="*/ 8 h 23"/>
                  <a:gd name="T10" fmla="*/ 3 w 3"/>
                  <a:gd name="T11" fmla="*/ 0 h 23"/>
                  <a:gd name="T12" fmla="*/ 3 w 3"/>
                  <a:gd name="T13" fmla="*/ 1 h 23"/>
                  <a:gd name="T14" fmla="*/ 3 w 3"/>
                  <a:gd name="T15" fmla="*/ 2 h 23"/>
                  <a:gd name="T16" fmla="*/ 3 w 3"/>
                  <a:gd name="T17" fmla="*/ 4 h 23"/>
                  <a:gd name="T18" fmla="*/ 3 w 3"/>
                  <a:gd name="T19" fmla="*/ 5 h 23"/>
                  <a:gd name="T20" fmla="*/ 3 w 3"/>
                  <a:gd name="T21" fmla="*/ 4 h 23"/>
                  <a:gd name="T22" fmla="*/ 3 w 3"/>
                  <a:gd name="T23" fmla="*/ 1 h 23"/>
                  <a:gd name="T24" fmla="*/ 3 w 3"/>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3">
                    <a:moveTo>
                      <a:pt x="2" y="8"/>
                    </a:moveTo>
                    <a:cubicBezTo>
                      <a:pt x="1" y="12"/>
                      <a:pt x="1" y="16"/>
                      <a:pt x="0" y="20"/>
                    </a:cubicBezTo>
                    <a:cubicBezTo>
                      <a:pt x="0" y="21"/>
                      <a:pt x="0" y="22"/>
                      <a:pt x="0" y="23"/>
                    </a:cubicBezTo>
                    <a:cubicBezTo>
                      <a:pt x="1" y="18"/>
                      <a:pt x="1" y="13"/>
                      <a:pt x="2" y="9"/>
                    </a:cubicBezTo>
                    <a:cubicBezTo>
                      <a:pt x="2" y="9"/>
                      <a:pt x="2" y="8"/>
                      <a:pt x="2" y="8"/>
                    </a:cubicBezTo>
                    <a:close/>
                    <a:moveTo>
                      <a:pt x="3" y="0"/>
                    </a:moveTo>
                    <a:cubicBezTo>
                      <a:pt x="3" y="1"/>
                      <a:pt x="3" y="1"/>
                      <a:pt x="3" y="1"/>
                    </a:cubicBezTo>
                    <a:cubicBezTo>
                      <a:pt x="3" y="2"/>
                      <a:pt x="3" y="2"/>
                      <a:pt x="3" y="2"/>
                    </a:cubicBezTo>
                    <a:cubicBezTo>
                      <a:pt x="3" y="3"/>
                      <a:pt x="3" y="3"/>
                      <a:pt x="3" y="4"/>
                    </a:cubicBezTo>
                    <a:cubicBezTo>
                      <a:pt x="3" y="5"/>
                      <a:pt x="3" y="5"/>
                      <a:pt x="3" y="5"/>
                    </a:cubicBezTo>
                    <a:cubicBezTo>
                      <a:pt x="3" y="4"/>
                      <a:pt x="3" y="4"/>
                      <a:pt x="3" y="4"/>
                    </a:cubicBezTo>
                    <a:cubicBezTo>
                      <a:pt x="3" y="3"/>
                      <a:pt x="3" y="2"/>
                      <a:pt x="3" y="1"/>
                    </a:cubicBezTo>
                    <a:cubicBezTo>
                      <a:pt x="3" y="1"/>
                      <a:pt x="3" y="0"/>
                      <a:pt x="3"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9" name="Freeform 3724"/>
              <p:cNvSpPr>
                <a:spLocks/>
              </p:cNvSpPr>
              <p:nvPr/>
            </p:nvSpPr>
            <p:spPr bwMode="auto">
              <a:xfrm>
                <a:off x="1306" y="3944"/>
                <a:ext cx="2" cy="10"/>
              </a:xfrm>
              <a:custGeom>
                <a:avLst/>
                <a:gdLst>
                  <a:gd name="T0" fmla="*/ 1 w 1"/>
                  <a:gd name="T1" fmla="*/ 0 h 5"/>
                  <a:gd name="T2" fmla="*/ 0 w 1"/>
                  <a:gd name="T3" fmla="*/ 4 h 5"/>
                  <a:gd name="T4" fmla="*/ 0 w 1"/>
                  <a:gd name="T5" fmla="*/ 5 h 5"/>
                  <a:gd name="T6" fmla="*/ 1 w 1"/>
                  <a:gd name="T7" fmla="*/ 1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0" y="2"/>
                      <a:pt x="0" y="3"/>
                      <a:pt x="0" y="4"/>
                    </a:cubicBezTo>
                    <a:cubicBezTo>
                      <a:pt x="0" y="4"/>
                      <a:pt x="0" y="5"/>
                      <a:pt x="0" y="5"/>
                    </a:cubicBezTo>
                    <a:cubicBezTo>
                      <a:pt x="0" y="4"/>
                      <a:pt x="0" y="2"/>
                      <a:pt x="1" y="1"/>
                    </a:cubicBezTo>
                    <a:lnTo>
                      <a:pt x="1" y="0"/>
                    </a:ln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0" name="Freeform 3725"/>
              <p:cNvSpPr>
                <a:spLocks noEditPoints="1"/>
              </p:cNvSpPr>
              <p:nvPr/>
            </p:nvSpPr>
            <p:spPr bwMode="auto">
              <a:xfrm>
                <a:off x="1284" y="3978"/>
                <a:ext cx="17" cy="155"/>
              </a:xfrm>
              <a:custGeom>
                <a:avLst/>
                <a:gdLst>
                  <a:gd name="T0" fmla="*/ 2 w 8"/>
                  <a:gd name="T1" fmla="*/ 58 h 73"/>
                  <a:gd name="T2" fmla="*/ 1 w 8"/>
                  <a:gd name="T3" fmla="*/ 66 h 73"/>
                  <a:gd name="T4" fmla="*/ 0 w 8"/>
                  <a:gd name="T5" fmla="*/ 73 h 73"/>
                  <a:gd name="T6" fmla="*/ 1 w 8"/>
                  <a:gd name="T7" fmla="*/ 65 h 73"/>
                  <a:gd name="T8" fmla="*/ 2 w 8"/>
                  <a:gd name="T9" fmla="*/ 58 h 73"/>
                  <a:gd name="T10" fmla="*/ 8 w 8"/>
                  <a:gd name="T11" fmla="*/ 0 h 73"/>
                  <a:gd name="T12" fmla="*/ 1 w 8"/>
                  <a:gd name="T13" fmla="*/ 62 h 73"/>
                  <a:gd name="T14" fmla="*/ 2 w 8"/>
                  <a:gd name="T15" fmla="*/ 57 h 73"/>
                  <a:gd name="T16" fmla="*/ 8 w 8"/>
                  <a:gd name="T17" fmla="*/ 3 h 73"/>
                  <a:gd name="T18" fmla="*/ 8 w 8"/>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3">
                    <a:moveTo>
                      <a:pt x="2" y="58"/>
                    </a:moveTo>
                    <a:cubicBezTo>
                      <a:pt x="1" y="60"/>
                      <a:pt x="1" y="62"/>
                      <a:pt x="1" y="66"/>
                    </a:cubicBezTo>
                    <a:cubicBezTo>
                      <a:pt x="0" y="68"/>
                      <a:pt x="0" y="71"/>
                      <a:pt x="0" y="73"/>
                    </a:cubicBezTo>
                    <a:cubicBezTo>
                      <a:pt x="0" y="71"/>
                      <a:pt x="1" y="68"/>
                      <a:pt x="1" y="65"/>
                    </a:cubicBezTo>
                    <a:cubicBezTo>
                      <a:pt x="1" y="62"/>
                      <a:pt x="1" y="60"/>
                      <a:pt x="2" y="58"/>
                    </a:cubicBezTo>
                    <a:close/>
                    <a:moveTo>
                      <a:pt x="8" y="0"/>
                    </a:moveTo>
                    <a:cubicBezTo>
                      <a:pt x="5" y="22"/>
                      <a:pt x="2" y="44"/>
                      <a:pt x="1" y="62"/>
                    </a:cubicBezTo>
                    <a:cubicBezTo>
                      <a:pt x="1" y="60"/>
                      <a:pt x="1" y="59"/>
                      <a:pt x="2" y="57"/>
                    </a:cubicBezTo>
                    <a:cubicBezTo>
                      <a:pt x="4" y="37"/>
                      <a:pt x="6" y="17"/>
                      <a:pt x="8" y="3"/>
                    </a:cubicBezTo>
                    <a:cubicBezTo>
                      <a:pt x="8" y="2"/>
                      <a:pt x="8" y="1"/>
                      <a:pt x="8"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1" name="Freeform 3726"/>
              <p:cNvSpPr>
                <a:spLocks/>
              </p:cNvSpPr>
              <p:nvPr/>
            </p:nvSpPr>
            <p:spPr bwMode="auto">
              <a:xfrm>
                <a:off x="1282" y="4148"/>
                <a:ext cx="0" cy="11"/>
              </a:xfrm>
              <a:custGeom>
                <a:avLst/>
                <a:gdLst>
                  <a:gd name="T0" fmla="*/ 0 h 5"/>
                  <a:gd name="T1" fmla="*/ 0 h 5"/>
                  <a:gd name="T2" fmla="*/ 3 h 5"/>
                  <a:gd name="T3" fmla="*/ 5 h 5"/>
                  <a:gd name="T4" fmla="*/ 3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cubicBezTo>
                      <a:pt x="0" y="0"/>
                      <a:pt x="0" y="0"/>
                      <a:pt x="0" y="0"/>
                    </a:cubicBezTo>
                    <a:cubicBezTo>
                      <a:pt x="0" y="1"/>
                      <a:pt x="0" y="2"/>
                      <a:pt x="0" y="3"/>
                    </a:cubicBezTo>
                    <a:cubicBezTo>
                      <a:pt x="0" y="4"/>
                      <a:pt x="0" y="5"/>
                      <a:pt x="0" y="5"/>
                    </a:cubicBezTo>
                    <a:cubicBezTo>
                      <a:pt x="0" y="5"/>
                      <a:pt x="0" y="4"/>
                      <a:pt x="0" y="3"/>
                    </a:cubicBezTo>
                    <a:cubicBezTo>
                      <a:pt x="0" y="2"/>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2" name="Freeform 3727"/>
              <p:cNvSpPr>
                <a:spLocks/>
              </p:cNvSpPr>
              <p:nvPr/>
            </p:nvSpPr>
            <p:spPr bwMode="auto">
              <a:xfrm>
                <a:off x="1282" y="4146"/>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0" y="1"/>
                      <a:pt x="1" y="0"/>
                      <a:pt x="1"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3" name="Freeform 3728"/>
              <p:cNvSpPr>
                <a:spLocks/>
              </p:cNvSpPr>
              <p:nvPr/>
            </p:nvSpPr>
            <p:spPr bwMode="auto">
              <a:xfrm>
                <a:off x="1282" y="4169"/>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4" name="Freeform 3729"/>
              <p:cNvSpPr>
                <a:spLocks noEditPoints="1"/>
              </p:cNvSpPr>
              <p:nvPr/>
            </p:nvSpPr>
            <p:spPr bwMode="auto">
              <a:xfrm>
                <a:off x="1280" y="4171"/>
                <a:ext cx="2" cy="15"/>
              </a:xfrm>
              <a:custGeom>
                <a:avLst/>
                <a:gdLst>
                  <a:gd name="T0" fmla="*/ 0 w 1"/>
                  <a:gd name="T1" fmla="*/ 5 h 7"/>
                  <a:gd name="T2" fmla="*/ 0 w 1"/>
                  <a:gd name="T3" fmla="*/ 7 h 7"/>
                  <a:gd name="T4" fmla="*/ 0 w 1"/>
                  <a:gd name="T5" fmla="*/ 6 h 7"/>
                  <a:gd name="T6" fmla="*/ 0 w 1"/>
                  <a:gd name="T7" fmla="*/ 5 h 7"/>
                  <a:gd name="T8" fmla="*/ 1 w 1"/>
                  <a:gd name="T9" fmla="*/ 0 h 7"/>
                  <a:gd name="T10" fmla="*/ 1 w 1"/>
                  <a:gd name="T11" fmla="*/ 3 h 7"/>
                  <a:gd name="T12" fmla="*/ 1 w 1"/>
                  <a:gd name="T13" fmla="*/ 3 h 7"/>
                  <a:gd name="T14" fmla="*/ 1 w 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7">
                    <a:moveTo>
                      <a:pt x="0" y="5"/>
                    </a:moveTo>
                    <a:cubicBezTo>
                      <a:pt x="0" y="7"/>
                      <a:pt x="0" y="7"/>
                      <a:pt x="0" y="7"/>
                    </a:cubicBezTo>
                    <a:cubicBezTo>
                      <a:pt x="0" y="7"/>
                      <a:pt x="0" y="6"/>
                      <a:pt x="0" y="6"/>
                    </a:cubicBezTo>
                    <a:lnTo>
                      <a:pt x="0" y="5"/>
                    </a:lnTo>
                    <a:close/>
                    <a:moveTo>
                      <a:pt x="1" y="0"/>
                    </a:moveTo>
                    <a:cubicBezTo>
                      <a:pt x="1" y="1"/>
                      <a:pt x="1" y="2"/>
                      <a:pt x="1" y="3"/>
                    </a:cubicBezTo>
                    <a:cubicBezTo>
                      <a:pt x="1" y="3"/>
                      <a:pt x="1" y="3"/>
                      <a:pt x="1" y="3"/>
                    </a:cubicBezTo>
                    <a:cubicBezTo>
                      <a:pt x="1" y="2"/>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5" name="Freeform 3730"/>
              <p:cNvSpPr>
                <a:spLocks/>
              </p:cNvSpPr>
              <p:nvPr/>
            </p:nvSpPr>
            <p:spPr bwMode="auto">
              <a:xfrm>
                <a:off x="1282" y="4142"/>
                <a:ext cx="2" cy="12"/>
              </a:xfrm>
              <a:custGeom>
                <a:avLst/>
                <a:gdLst>
                  <a:gd name="T0" fmla="*/ 1 w 1"/>
                  <a:gd name="T1" fmla="*/ 0 h 6"/>
                  <a:gd name="T2" fmla="*/ 0 w 1"/>
                  <a:gd name="T3" fmla="*/ 3 h 6"/>
                  <a:gd name="T4" fmla="*/ 0 w 1"/>
                  <a:gd name="T5" fmla="*/ 6 h 6"/>
                  <a:gd name="T6" fmla="*/ 1 w 1"/>
                  <a:gd name="T7" fmla="*/ 0 h 6"/>
                </a:gdLst>
                <a:ahLst/>
                <a:cxnLst>
                  <a:cxn ang="0">
                    <a:pos x="T0" y="T1"/>
                  </a:cxn>
                  <a:cxn ang="0">
                    <a:pos x="T2" y="T3"/>
                  </a:cxn>
                  <a:cxn ang="0">
                    <a:pos x="T4" y="T5"/>
                  </a:cxn>
                  <a:cxn ang="0">
                    <a:pos x="T6" y="T7"/>
                  </a:cxn>
                </a:cxnLst>
                <a:rect l="0" t="0" r="r" b="b"/>
                <a:pathLst>
                  <a:path w="1" h="6">
                    <a:moveTo>
                      <a:pt x="1" y="0"/>
                    </a:moveTo>
                    <a:cubicBezTo>
                      <a:pt x="1" y="1"/>
                      <a:pt x="1" y="2"/>
                      <a:pt x="0" y="3"/>
                    </a:cubicBezTo>
                    <a:cubicBezTo>
                      <a:pt x="0" y="4"/>
                      <a:pt x="0" y="5"/>
                      <a:pt x="0" y="6"/>
                    </a:cubicBezTo>
                    <a:cubicBezTo>
                      <a:pt x="1" y="4"/>
                      <a:pt x="1" y="2"/>
                      <a:pt x="1" y="0"/>
                    </a:cubicBezTo>
                    <a:close/>
                  </a:path>
                </a:pathLst>
              </a:custGeom>
              <a:solidFill>
                <a:srgbClr val="A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6" name="Freeform 3731"/>
              <p:cNvSpPr>
                <a:spLocks/>
              </p:cNvSpPr>
              <p:nvPr/>
            </p:nvSpPr>
            <p:spPr bwMode="auto">
              <a:xfrm>
                <a:off x="1282" y="4116"/>
                <a:ext cx="4" cy="32"/>
              </a:xfrm>
              <a:custGeom>
                <a:avLst/>
                <a:gdLst>
                  <a:gd name="T0" fmla="*/ 2 w 2"/>
                  <a:gd name="T1" fmla="*/ 0 h 15"/>
                  <a:gd name="T2" fmla="*/ 1 w 2"/>
                  <a:gd name="T3" fmla="*/ 8 h 15"/>
                  <a:gd name="T4" fmla="*/ 1 w 2"/>
                  <a:gd name="T5" fmla="*/ 14 h 15"/>
                  <a:gd name="T6" fmla="*/ 0 w 2"/>
                  <a:gd name="T7" fmla="*/ 15 h 15"/>
                  <a:gd name="T8" fmla="*/ 1 w 2"/>
                  <a:gd name="T9" fmla="*/ 12 h 15"/>
                  <a:gd name="T10" fmla="*/ 2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2" y="0"/>
                    </a:moveTo>
                    <a:cubicBezTo>
                      <a:pt x="2" y="3"/>
                      <a:pt x="1" y="6"/>
                      <a:pt x="1" y="8"/>
                    </a:cubicBezTo>
                    <a:cubicBezTo>
                      <a:pt x="1" y="10"/>
                      <a:pt x="1" y="12"/>
                      <a:pt x="1" y="14"/>
                    </a:cubicBezTo>
                    <a:cubicBezTo>
                      <a:pt x="1" y="14"/>
                      <a:pt x="0" y="15"/>
                      <a:pt x="0" y="15"/>
                    </a:cubicBezTo>
                    <a:cubicBezTo>
                      <a:pt x="1" y="14"/>
                      <a:pt x="1" y="13"/>
                      <a:pt x="1" y="12"/>
                    </a:cubicBezTo>
                    <a:cubicBezTo>
                      <a:pt x="1" y="8"/>
                      <a:pt x="2" y="4"/>
                      <a:pt x="2" y="0"/>
                    </a:cubicBezTo>
                    <a:close/>
                  </a:path>
                </a:pathLst>
              </a:custGeom>
              <a:solidFill>
                <a:srgbClr val="B05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7" name="Freeform 3732"/>
              <p:cNvSpPr>
                <a:spLocks/>
              </p:cNvSpPr>
              <p:nvPr/>
            </p:nvSpPr>
            <p:spPr bwMode="auto">
              <a:xfrm>
                <a:off x="1286" y="4099"/>
                <a:ext cx="3" cy="19"/>
              </a:xfrm>
              <a:custGeom>
                <a:avLst/>
                <a:gdLst>
                  <a:gd name="T0" fmla="*/ 1 w 1"/>
                  <a:gd name="T1" fmla="*/ 0 h 9"/>
                  <a:gd name="T2" fmla="*/ 0 w 1"/>
                  <a:gd name="T3" fmla="*/ 5 h 9"/>
                  <a:gd name="T4" fmla="*/ 0 w 1"/>
                  <a:gd name="T5" fmla="*/ 9 h 9"/>
                  <a:gd name="T6" fmla="*/ 1 w 1"/>
                  <a:gd name="T7" fmla="*/ 1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2"/>
                      <a:pt x="0" y="3"/>
                      <a:pt x="0" y="5"/>
                    </a:cubicBezTo>
                    <a:cubicBezTo>
                      <a:pt x="0" y="6"/>
                      <a:pt x="0" y="7"/>
                      <a:pt x="0" y="9"/>
                    </a:cubicBezTo>
                    <a:cubicBezTo>
                      <a:pt x="0" y="5"/>
                      <a:pt x="0" y="3"/>
                      <a:pt x="1" y="1"/>
                    </a:cubicBezTo>
                    <a:lnTo>
                      <a:pt x="1" y="0"/>
                    </a:lnTo>
                    <a:close/>
                  </a:path>
                </a:pathLst>
              </a:custGeom>
              <a:solidFill>
                <a:srgbClr val="B86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8" name="Freeform 3733"/>
              <p:cNvSpPr>
                <a:spLocks/>
              </p:cNvSpPr>
              <p:nvPr/>
            </p:nvSpPr>
            <p:spPr bwMode="auto">
              <a:xfrm>
                <a:off x="1282" y="4154"/>
                <a:ext cx="0" cy="17"/>
              </a:xfrm>
              <a:custGeom>
                <a:avLst/>
                <a:gdLst>
                  <a:gd name="T0" fmla="*/ 0 h 8"/>
                  <a:gd name="T1" fmla="*/ 7 h 8"/>
                  <a:gd name="T2" fmla="*/ 8 h 8"/>
                  <a:gd name="T3" fmla="*/ 2 h 8"/>
                  <a:gd name="T4" fmla="*/ 0 h 8"/>
                </a:gdLst>
                <a:ahLst/>
                <a:cxnLst>
                  <a:cxn ang="0">
                    <a:pos x="0" y="T0"/>
                  </a:cxn>
                  <a:cxn ang="0">
                    <a:pos x="0" y="T1"/>
                  </a:cxn>
                  <a:cxn ang="0">
                    <a:pos x="0" y="T2"/>
                  </a:cxn>
                  <a:cxn ang="0">
                    <a:pos x="0" y="T3"/>
                  </a:cxn>
                  <a:cxn ang="0">
                    <a:pos x="0" y="T4"/>
                  </a:cxn>
                </a:cxnLst>
                <a:rect l="0" t="0" r="r" b="b"/>
                <a:pathLst>
                  <a:path h="8">
                    <a:moveTo>
                      <a:pt x="0" y="0"/>
                    </a:moveTo>
                    <a:cubicBezTo>
                      <a:pt x="0" y="3"/>
                      <a:pt x="0" y="5"/>
                      <a:pt x="0" y="7"/>
                    </a:cubicBezTo>
                    <a:cubicBezTo>
                      <a:pt x="0" y="8"/>
                      <a:pt x="0" y="8"/>
                      <a:pt x="0" y="8"/>
                    </a:cubicBezTo>
                    <a:cubicBezTo>
                      <a:pt x="0" y="6"/>
                      <a:pt x="0" y="4"/>
                      <a:pt x="0" y="2"/>
                    </a:cubicBezTo>
                    <a:cubicBezTo>
                      <a:pt x="0" y="2"/>
                      <a:pt x="0" y="1"/>
                      <a:pt x="0" y="0"/>
                    </a:cubicBezTo>
                    <a:close/>
                  </a:path>
                </a:pathLst>
              </a:custGeom>
              <a:solidFill>
                <a:srgbClr val="B7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9" name="Freeform 3734"/>
              <p:cNvSpPr>
                <a:spLocks/>
              </p:cNvSpPr>
              <p:nvPr/>
            </p:nvSpPr>
            <p:spPr bwMode="auto">
              <a:xfrm>
                <a:off x="1280" y="4178"/>
                <a:ext cx="2"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2"/>
                    </a:cubicBezTo>
                    <a:cubicBezTo>
                      <a:pt x="0" y="3"/>
                      <a:pt x="0" y="3"/>
                      <a:pt x="0" y="3"/>
                    </a:cubicBezTo>
                    <a:cubicBezTo>
                      <a:pt x="0" y="2"/>
                      <a:pt x="1" y="1"/>
                      <a:pt x="1" y="0"/>
                    </a:cubicBezTo>
                    <a:close/>
                  </a:path>
                </a:pathLst>
              </a:custGeom>
              <a:solidFill>
                <a:srgbClr val="A45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0" name="Freeform 3735"/>
              <p:cNvSpPr>
                <a:spLocks/>
              </p:cNvSpPr>
              <p:nvPr/>
            </p:nvSpPr>
            <p:spPr bwMode="auto">
              <a:xfrm>
                <a:off x="1250" y="4078"/>
                <a:ext cx="4" cy="110"/>
              </a:xfrm>
              <a:custGeom>
                <a:avLst/>
                <a:gdLst>
                  <a:gd name="T0" fmla="*/ 1 w 2"/>
                  <a:gd name="T1" fmla="*/ 0 h 52"/>
                  <a:gd name="T2" fmla="*/ 2 w 2"/>
                  <a:gd name="T3" fmla="*/ 52 h 52"/>
                  <a:gd name="T4" fmla="*/ 1 w 2"/>
                  <a:gd name="T5" fmla="*/ 0 h 52"/>
                </a:gdLst>
                <a:ahLst/>
                <a:cxnLst>
                  <a:cxn ang="0">
                    <a:pos x="T0" y="T1"/>
                  </a:cxn>
                  <a:cxn ang="0">
                    <a:pos x="T2" y="T3"/>
                  </a:cxn>
                  <a:cxn ang="0">
                    <a:pos x="T4" y="T5"/>
                  </a:cxn>
                </a:cxnLst>
                <a:rect l="0" t="0" r="r" b="b"/>
                <a:pathLst>
                  <a:path w="2" h="52">
                    <a:moveTo>
                      <a:pt x="1" y="0"/>
                    </a:moveTo>
                    <a:cubicBezTo>
                      <a:pt x="1" y="0"/>
                      <a:pt x="0" y="26"/>
                      <a:pt x="2" y="52"/>
                    </a:cubicBezTo>
                    <a:cubicBezTo>
                      <a:pt x="2" y="52"/>
                      <a:pt x="1" y="16"/>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1" name="Freeform 3736"/>
              <p:cNvSpPr>
                <a:spLocks/>
              </p:cNvSpPr>
              <p:nvPr/>
            </p:nvSpPr>
            <p:spPr bwMode="auto">
              <a:xfrm>
                <a:off x="1252" y="4069"/>
                <a:ext cx="2" cy="121"/>
              </a:xfrm>
              <a:custGeom>
                <a:avLst/>
                <a:gdLst>
                  <a:gd name="T0" fmla="*/ 1 w 1"/>
                  <a:gd name="T1" fmla="*/ 0 h 57"/>
                  <a:gd name="T2" fmla="*/ 1 w 1"/>
                  <a:gd name="T3" fmla="*/ 0 h 57"/>
                  <a:gd name="T4" fmla="*/ 1 w 1"/>
                  <a:gd name="T5" fmla="*/ 57 h 57"/>
                  <a:gd name="T6" fmla="*/ 1 w 1"/>
                  <a:gd name="T7" fmla="*/ 45 h 57"/>
                  <a:gd name="T8" fmla="*/ 1 w 1"/>
                  <a:gd name="T9" fmla="*/ 38 h 57"/>
                  <a:gd name="T10" fmla="*/ 1 w 1"/>
                  <a:gd name="T11" fmla="*/ 0 h 57"/>
                </a:gdLst>
                <a:ahLst/>
                <a:cxnLst>
                  <a:cxn ang="0">
                    <a:pos x="T0" y="T1"/>
                  </a:cxn>
                  <a:cxn ang="0">
                    <a:pos x="T2" y="T3"/>
                  </a:cxn>
                  <a:cxn ang="0">
                    <a:pos x="T4" y="T5"/>
                  </a:cxn>
                  <a:cxn ang="0">
                    <a:pos x="T6" y="T7"/>
                  </a:cxn>
                  <a:cxn ang="0">
                    <a:pos x="T8" y="T9"/>
                  </a:cxn>
                  <a:cxn ang="0">
                    <a:pos x="T10" y="T11"/>
                  </a:cxn>
                </a:cxnLst>
                <a:rect l="0" t="0" r="r" b="b"/>
                <a:pathLst>
                  <a:path w="1" h="57">
                    <a:moveTo>
                      <a:pt x="1" y="0"/>
                    </a:moveTo>
                    <a:cubicBezTo>
                      <a:pt x="1" y="0"/>
                      <a:pt x="1" y="0"/>
                      <a:pt x="1" y="0"/>
                    </a:cubicBezTo>
                    <a:cubicBezTo>
                      <a:pt x="1" y="4"/>
                      <a:pt x="0" y="30"/>
                      <a:pt x="1" y="57"/>
                    </a:cubicBezTo>
                    <a:cubicBezTo>
                      <a:pt x="1" y="57"/>
                      <a:pt x="1" y="52"/>
                      <a:pt x="1" y="45"/>
                    </a:cubicBezTo>
                    <a:cubicBezTo>
                      <a:pt x="1" y="43"/>
                      <a:pt x="1" y="41"/>
                      <a:pt x="1" y="38"/>
                    </a:cubicBezTo>
                    <a:cubicBezTo>
                      <a:pt x="1" y="26"/>
                      <a:pt x="1" y="10"/>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2" name="Freeform 3737"/>
              <p:cNvSpPr>
                <a:spLocks/>
              </p:cNvSpPr>
              <p:nvPr/>
            </p:nvSpPr>
            <p:spPr bwMode="auto">
              <a:xfrm>
                <a:off x="1254" y="4150"/>
                <a:ext cx="0" cy="15"/>
              </a:xfrm>
              <a:custGeom>
                <a:avLst/>
                <a:gdLst>
                  <a:gd name="T0" fmla="*/ 0 h 7"/>
                  <a:gd name="T1" fmla="*/ 7 h 7"/>
                  <a:gd name="T2" fmla="*/ 0 h 7"/>
                </a:gdLst>
                <a:ahLst/>
                <a:cxnLst>
                  <a:cxn ang="0">
                    <a:pos x="0" y="T0"/>
                  </a:cxn>
                  <a:cxn ang="0">
                    <a:pos x="0" y="T1"/>
                  </a:cxn>
                  <a:cxn ang="0">
                    <a:pos x="0" y="T2"/>
                  </a:cxn>
                </a:cxnLst>
                <a:rect l="0" t="0" r="r" b="b"/>
                <a:pathLst>
                  <a:path h="7">
                    <a:moveTo>
                      <a:pt x="0" y="0"/>
                    </a:moveTo>
                    <a:cubicBezTo>
                      <a:pt x="0" y="3"/>
                      <a:pt x="0" y="5"/>
                      <a:pt x="0" y="7"/>
                    </a:cubicBezTo>
                    <a:cubicBezTo>
                      <a:pt x="0" y="5"/>
                      <a:pt x="0" y="3"/>
                      <a:pt x="0" y="0"/>
                    </a:cubicBezTo>
                    <a:close/>
                  </a:path>
                </a:pathLst>
              </a:custGeom>
              <a:solidFill>
                <a:srgbClr val="9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3" name="Rectangle 3738"/>
              <p:cNvSpPr>
                <a:spLocks noChangeArrowheads="1"/>
              </p:cNvSpPr>
              <p:nvPr/>
            </p:nvSpPr>
            <p:spPr bwMode="auto">
              <a:xfrm>
                <a:off x="1254" y="4069"/>
                <a:ext cx="1" cy="1"/>
              </a:xfrm>
              <a:prstGeom prst="rect">
                <a:avLst/>
              </a:prstGeom>
              <a:solidFill>
                <a:srgbClr val="903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4" name="Freeform 3739"/>
              <p:cNvSpPr>
                <a:spLocks noEditPoints="1"/>
              </p:cNvSpPr>
              <p:nvPr/>
            </p:nvSpPr>
            <p:spPr bwMode="auto">
              <a:xfrm>
                <a:off x="1254" y="4067"/>
                <a:ext cx="3" cy="123"/>
              </a:xfrm>
              <a:custGeom>
                <a:avLst/>
                <a:gdLst>
                  <a:gd name="T0" fmla="*/ 1 w 1"/>
                  <a:gd name="T1" fmla="*/ 52 h 58"/>
                  <a:gd name="T2" fmla="*/ 1 w 1"/>
                  <a:gd name="T3" fmla="*/ 58 h 58"/>
                  <a:gd name="T4" fmla="*/ 1 w 1"/>
                  <a:gd name="T5" fmla="*/ 52 h 58"/>
                  <a:gd name="T6" fmla="*/ 1 w 1"/>
                  <a:gd name="T7" fmla="*/ 0 h 58"/>
                  <a:gd name="T8" fmla="*/ 0 w 1"/>
                  <a:gd name="T9" fmla="*/ 26 h 58"/>
                  <a:gd name="T10" fmla="*/ 1 w 1"/>
                  <a:gd name="T11" fmla="*/ 19 h 58"/>
                  <a:gd name="T12" fmla="*/ 1 w 1"/>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1" y="52"/>
                    </a:moveTo>
                    <a:cubicBezTo>
                      <a:pt x="1" y="54"/>
                      <a:pt x="1" y="56"/>
                      <a:pt x="1" y="58"/>
                    </a:cubicBezTo>
                    <a:cubicBezTo>
                      <a:pt x="1" y="58"/>
                      <a:pt x="1" y="56"/>
                      <a:pt x="1" y="52"/>
                    </a:cubicBezTo>
                    <a:close/>
                    <a:moveTo>
                      <a:pt x="1" y="0"/>
                    </a:moveTo>
                    <a:cubicBezTo>
                      <a:pt x="1" y="5"/>
                      <a:pt x="0" y="14"/>
                      <a:pt x="0" y="26"/>
                    </a:cubicBezTo>
                    <a:cubicBezTo>
                      <a:pt x="1" y="24"/>
                      <a:pt x="1" y="21"/>
                      <a:pt x="1" y="19"/>
                    </a:cubicBezTo>
                    <a:cubicBezTo>
                      <a:pt x="1" y="12"/>
                      <a:pt x="1" y="5"/>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5" name="Freeform 3740"/>
              <p:cNvSpPr>
                <a:spLocks/>
              </p:cNvSpPr>
              <p:nvPr/>
            </p:nvSpPr>
            <p:spPr bwMode="auto">
              <a:xfrm>
                <a:off x="1254" y="4108"/>
                <a:ext cx="3" cy="70"/>
              </a:xfrm>
              <a:custGeom>
                <a:avLst/>
                <a:gdLst>
                  <a:gd name="T0" fmla="*/ 1 w 1"/>
                  <a:gd name="T1" fmla="*/ 0 h 33"/>
                  <a:gd name="T2" fmla="*/ 0 w 1"/>
                  <a:gd name="T3" fmla="*/ 7 h 33"/>
                  <a:gd name="T4" fmla="*/ 1 w 1"/>
                  <a:gd name="T5" fmla="*/ 33 h 33"/>
                  <a:gd name="T6" fmla="*/ 1 w 1"/>
                  <a:gd name="T7" fmla="*/ 33 h 33"/>
                  <a:gd name="T8" fmla="*/ 1 w 1"/>
                  <a:gd name="T9" fmla="*/ 0 h 33"/>
                </a:gdLst>
                <a:ahLst/>
                <a:cxnLst>
                  <a:cxn ang="0">
                    <a:pos x="T0" y="T1"/>
                  </a:cxn>
                  <a:cxn ang="0">
                    <a:pos x="T2" y="T3"/>
                  </a:cxn>
                  <a:cxn ang="0">
                    <a:pos x="T4" y="T5"/>
                  </a:cxn>
                  <a:cxn ang="0">
                    <a:pos x="T6" y="T7"/>
                  </a:cxn>
                  <a:cxn ang="0">
                    <a:pos x="T8" y="T9"/>
                  </a:cxn>
                </a:cxnLst>
                <a:rect l="0" t="0" r="r" b="b"/>
                <a:pathLst>
                  <a:path w="1" h="33">
                    <a:moveTo>
                      <a:pt x="1" y="0"/>
                    </a:moveTo>
                    <a:cubicBezTo>
                      <a:pt x="1" y="2"/>
                      <a:pt x="1" y="5"/>
                      <a:pt x="0" y="7"/>
                    </a:cubicBezTo>
                    <a:cubicBezTo>
                      <a:pt x="1" y="15"/>
                      <a:pt x="1" y="24"/>
                      <a:pt x="1" y="33"/>
                    </a:cubicBezTo>
                    <a:cubicBezTo>
                      <a:pt x="1" y="33"/>
                      <a:pt x="1" y="33"/>
                      <a:pt x="1" y="33"/>
                    </a:cubicBezTo>
                    <a:cubicBezTo>
                      <a:pt x="1" y="26"/>
                      <a:pt x="1" y="13"/>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6" name="Freeform 3741"/>
              <p:cNvSpPr>
                <a:spLocks/>
              </p:cNvSpPr>
              <p:nvPr/>
            </p:nvSpPr>
            <p:spPr bwMode="auto">
              <a:xfrm>
                <a:off x="1257" y="4061"/>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0"/>
                      <a:pt x="0" y="1"/>
                      <a:pt x="0" y="3"/>
                    </a:cubicBezTo>
                    <a:cubicBezTo>
                      <a:pt x="0" y="3"/>
                      <a:pt x="0" y="3"/>
                      <a:pt x="0" y="3"/>
                    </a:cubicBezTo>
                    <a:cubicBezTo>
                      <a:pt x="0" y="2"/>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7" name="Freeform 3742"/>
              <p:cNvSpPr>
                <a:spLocks/>
              </p:cNvSpPr>
              <p:nvPr/>
            </p:nvSpPr>
            <p:spPr bwMode="auto">
              <a:xfrm>
                <a:off x="1257" y="4054"/>
                <a:ext cx="2" cy="119"/>
              </a:xfrm>
              <a:custGeom>
                <a:avLst/>
                <a:gdLst>
                  <a:gd name="T0" fmla="*/ 1 w 1"/>
                  <a:gd name="T1" fmla="*/ 0 h 56"/>
                  <a:gd name="T2" fmla="*/ 1 w 1"/>
                  <a:gd name="T3" fmla="*/ 56 h 56"/>
                  <a:gd name="T4" fmla="*/ 1 w 1"/>
                  <a:gd name="T5" fmla="*/ 52 h 56"/>
                  <a:gd name="T6" fmla="*/ 1 w 1"/>
                  <a:gd name="T7" fmla="*/ 0 h 56"/>
                </a:gdLst>
                <a:ahLst/>
                <a:cxnLst>
                  <a:cxn ang="0">
                    <a:pos x="T0" y="T1"/>
                  </a:cxn>
                  <a:cxn ang="0">
                    <a:pos x="T2" y="T3"/>
                  </a:cxn>
                  <a:cxn ang="0">
                    <a:pos x="T4" y="T5"/>
                  </a:cxn>
                  <a:cxn ang="0">
                    <a:pos x="T6" y="T7"/>
                  </a:cxn>
                </a:cxnLst>
                <a:rect l="0" t="0" r="r" b="b"/>
                <a:pathLst>
                  <a:path w="1" h="56">
                    <a:moveTo>
                      <a:pt x="1" y="0"/>
                    </a:moveTo>
                    <a:cubicBezTo>
                      <a:pt x="1" y="0"/>
                      <a:pt x="0" y="26"/>
                      <a:pt x="1" y="56"/>
                    </a:cubicBezTo>
                    <a:cubicBezTo>
                      <a:pt x="1" y="55"/>
                      <a:pt x="1" y="53"/>
                      <a:pt x="1" y="52"/>
                    </a:cubicBezTo>
                    <a:cubicBezTo>
                      <a:pt x="1" y="37"/>
                      <a:pt x="0" y="13"/>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8" name="Freeform 3743"/>
              <p:cNvSpPr>
                <a:spLocks/>
              </p:cNvSpPr>
              <p:nvPr/>
            </p:nvSpPr>
            <p:spPr bwMode="auto">
              <a:xfrm>
                <a:off x="1259" y="4050"/>
                <a:ext cx="2" cy="83"/>
              </a:xfrm>
              <a:custGeom>
                <a:avLst/>
                <a:gdLst>
                  <a:gd name="T0" fmla="*/ 1 w 1"/>
                  <a:gd name="T1" fmla="*/ 0 h 39"/>
                  <a:gd name="T2" fmla="*/ 0 w 1"/>
                  <a:gd name="T3" fmla="*/ 39 h 39"/>
                  <a:gd name="T4" fmla="*/ 1 w 1"/>
                  <a:gd name="T5" fmla="*/ 30 h 39"/>
                  <a:gd name="T6" fmla="*/ 1 w 1"/>
                  <a:gd name="T7" fmla="*/ 0 h 39"/>
                </a:gdLst>
                <a:ahLst/>
                <a:cxnLst>
                  <a:cxn ang="0">
                    <a:pos x="T0" y="T1"/>
                  </a:cxn>
                  <a:cxn ang="0">
                    <a:pos x="T2" y="T3"/>
                  </a:cxn>
                  <a:cxn ang="0">
                    <a:pos x="T4" y="T5"/>
                  </a:cxn>
                  <a:cxn ang="0">
                    <a:pos x="T6" y="T7"/>
                  </a:cxn>
                </a:cxnLst>
                <a:rect l="0" t="0" r="r" b="b"/>
                <a:pathLst>
                  <a:path w="1" h="39">
                    <a:moveTo>
                      <a:pt x="1" y="0"/>
                    </a:moveTo>
                    <a:cubicBezTo>
                      <a:pt x="1" y="0"/>
                      <a:pt x="0" y="17"/>
                      <a:pt x="0" y="39"/>
                    </a:cubicBezTo>
                    <a:cubicBezTo>
                      <a:pt x="0" y="36"/>
                      <a:pt x="1" y="33"/>
                      <a:pt x="1" y="30"/>
                    </a:cubicBezTo>
                    <a:cubicBezTo>
                      <a:pt x="1" y="19"/>
                      <a:pt x="0" y="7"/>
                      <a:pt x="1"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9" name="Freeform 3744"/>
              <p:cNvSpPr>
                <a:spLocks/>
              </p:cNvSpPr>
              <p:nvPr/>
            </p:nvSpPr>
            <p:spPr bwMode="auto">
              <a:xfrm>
                <a:off x="1246" y="3889"/>
                <a:ext cx="74" cy="323"/>
              </a:xfrm>
              <a:custGeom>
                <a:avLst/>
                <a:gdLst>
                  <a:gd name="T0" fmla="*/ 32 w 35"/>
                  <a:gd name="T1" fmla="*/ 3 h 152"/>
                  <a:gd name="T2" fmla="*/ 28 w 35"/>
                  <a:gd name="T3" fmla="*/ 19 h 152"/>
                  <a:gd name="T4" fmla="*/ 12 w 35"/>
                  <a:gd name="T5" fmla="*/ 91 h 152"/>
                  <a:gd name="T6" fmla="*/ 13 w 35"/>
                  <a:gd name="T7" fmla="*/ 150 h 152"/>
                  <a:gd name="T8" fmla="*/ 6 w 35"/>
                  <a:gd name="T9" fmla="*/ 152 h 152"/>
                  <a:gd name="T10" fmla="*/ 8 w 35"/>
                  <a:gd name="T11" fmla="*/ 69 h 152"/>
                  <a:gd name="T12" fmla="*/ 6 w 35"/>
                  <a:gd name="T13" fmla="*/ 24 h 152"/>
                  <a:gd name="T14" fmla="*/ 4 w 35"/>
                  <a:gd name="T15" fmla="*/ 4 h 152"/>
                  <a:gd name="T16" fmla="*/ 32 w 35"/>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52">
                    <a:moveTo>
                      <a:pt x="32" y="3"/>
                    </a:moveTo>
                    <a:cubicBezTo>
                      <a:pt x="32" y="3"/>
                      <a:pt x="35" y="12"/>
                      <a:pt x="28" y="19"/>
                    </a:cubicBezTo>
                    <a:cubicBezTo>
                      <a:pt x="21" y="26"/>
                      <a:pt x="12" y="39"/>
                      <a:pt x="12" y="91"/>
                    </a:cubicBezTo>
                    <a:cubicBezTo>
                      <a:pt x="12" y="143"/>
                      <a:pt x="13" y="150"/>
                      <a:pt x="13" y="150"/>
                    </a:cubicBezTo>
                    <a:cubicBezTo>
                      <a:pt x="6" y="152"/>
                      <a:pt x="6" y="152"/>
                      <a:pt x="6" y="152"/>
                    </a:cubicBezTo>
                    <a:cubicBezTo>
                      <a:pt x="6" y="152"/>
                      <a:pt x="8" y="87"/>
                      <a:pt x="8" y="69"/>
                    </a:cubicBezTo>
                    <a:cubicBezTo>
                      <a:pt x="8" y="52"/>
                      <a:pt x="13" y="30"/>
                      <a:pt x="6" y="24"/>
                    </a:cubicBezTo>
                    <a:cubicBezTo>
                      <a:pt x="0" y="18"/>
                      <a:pt x="1" y="7"/>
                      <a:pt x="4" y="4"/>
                    </a:cubicBezTo>
                    <a:cubicBezTo>
                      <a:pt x="7" y="0"/>
                      <a:pt x="32" y="3"/>
                      <a:pt x="32"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0" name="Freeform 3745"/>
              <p:cNvSpPr>
                <a:spLocks noEditPoints="1"/>
              </p:cNvSpPr>
              <p:nvPr/>
            </p:nvSpPr>
            <p:spPr bwMode="auto">
              <a:xfrm>
                <a:off x="1248" y="3893"/>
                <a:ext cx="68" cy="319"/>
              </a:xfrm>
              <a:custGeom>
                <a:avLst/>
                <a:gdLst>
                  <a:gd name="T0" fmla="*/ 12 w 32"/>
                  <a:gd name="T1" fmla="*/ 148 h 150"/>
                  <a:gd name="T2" fmla="*/ 4 w 32"/>
                  <a:gd name="T3" fmla="*/ 150 h 150"/>
                  <a:gd name="T4" fmla="*/ 4 w 32"/>
                  <a:gd name="T5" fmla="*/ 150 h 150"/>
                  <a:gd name="T6" fmla="*/ 5 w 32"/>
                  <a:gd name="T7" fmla="*/ 115 h 150"/>
                  <a:gd name="T8" fmla="*/ 7 w 32"/>
                  <a:gd name="T9" fmla="*/ 67 h 150"/>
                  <a:gd name="T10" fmla="*/ 8 w 32"/>
                  <a:gd name="T11" fmla="*/ 36 h 150"/>
                  <a:gd name="T12" fmla="*/ 5 w 32"/>
                  <a:gd name="T13" fmla="*/ 22 h 150"/>
                  <a:gd name="T14" fmla="*/ 0 w 32"/>
                  <a:gd name="T15" fmla="*/ 9 h 150"/>
                  <a:gd name="T16" fmla="*/ 2 w 32"/>
                  <a:gd name="T17" fmla="*/ 1 h 150"/>
                  <a:gd name="T18" fmla="*/ 11 w 32"/>
                  <a:gd name="T19" fmla="*/ 0 h 150"/>
                  <a:gd name="T20" fmla="*/ 31 w 32"/>
                  <a:gd name="T21" fmla="*/ 1 h 150"/>
                  <a:gd name="T22" fmla="*/ 31 w 32"/>
                  <a:gd name="T23" fmla="*/ 1 h 150"/>
                  <a:gd name="T24" fmla="*/ 31 w 32"/>
                  <a:gd name="T25" fmla="*/ 1 h 150"/>
                  <a:gd name="T26" fmla="*/ 32 w 32"/>
                  <a:gd name="T27" fmla="*/ 5 h 150"/>
                  <a:gd name="T28" fmla="*/ 27 w 32"/>
                  <a:gd name="T29" fmla="*/ 17 h 150"/>
                  <a:gd name="T30" fmla="*/ 11 w 32"/>
                  <a:gd name="T31" fmla="*/ 89 h 150"/>
                  <a:gd name="T32" fmla="*/ 12 w 32"/>
                  <a:gd name="T33" fmla="*/ 138 h 150"/>
                  <a:gd name="T34" fmla="*/ 12 w 32"/>
                  <a:gd name="T35" fmla="*/ 148 h 150"/>
                  <a:gd name="T36" fmla="*/ 5 w 32"/>
                  <a:gd name="T37" fmla="*/ 149 h 150"/>
                  <a:gd name="T38" fmla="*/ 12 w 32"/>
                  <a:gd name="T39" fmla="*/ 148 h 150"/>
                  <a:gd name="T40" fmla="*/ 11 w 32"/>
                  <a:gd name="T41" fmla="*/ 89 h 150"/>
                  <a:gd name="T42" fmla="*/ 27 w 32"/>
                  <a:gd name="T43" fmla="*/ 17 h 150"/>
                  <a:gd name="T44" fmla="*/ 31 w 32"/>
                  <a:gd name="T45" fmla="*/ 5 h 150"/>
                  <a:gd name="T46" fmla="*/ 31 w 32"/>
                  <a:gd name="T47" fmla="*/ 2 h 150"/>
                  <a:gd name="T48" fmla="*/ 11 w 32"/>
                  <a:gd name="T49" fmla="*/ 0 h 150"/>
                  <a:gd name="T50" fmla="*/ 3 w 32"/>
                  <a:gd name="T51" fmla="*/ 2 h 150"/>
                  <a:gd name="T52" fmla="*/ 1 w 32"/>
                  <a:gd name="T53" fmla="*/ 9 h 150"/>
                  <a:gd name="T54" fmla="*/ 5 w 32"/>
                  <a:gd name="T55" fmla="*/ 22 h 150"/>
                  <a:gd name="T56" fmla="*/ 9 w 32"/>
                  <a:gd name="T57" fmla="*/ 36 h 150"/>
                  <a:gd name="T58" fmla="*/ 7 w 32"/>
                  <a:gd name="T59" fmla="*/ 67 h 150"/>
                  <a:gd name="T60" fmla="*/ 5 w 32"/>
                  <a:gd name="T61"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50">
                    <a:moveTo>
                      <a:pt x="12" y="148"/>
                    </a:moveTo>
                    <a:cubicBezTo>
                      <a:pt x="4" y="150"/>
                      <a:pt x="4" y="150"/>
                      <a:pt x="4" y="150"/>
                    </a:cubicBezTo>
                    <a:cubicBezTo>
                      <a:pt x="4" y="150"/>
                      <a:pt x="4" y="150"/>
                      <a:pt x="4" y="150"/>
                    </a:cubicBezTo>
                    <a:cubicBezTo>
                      <a:pt x="4" y="150"/>
                      <a:pt x="5" y="133"/>
                      <a:pt x="5" y="115"/>
                    </a:cubicBezTo>
                    <a:cubicBezTo>
                      <a:pt x="6" y="97"/>
                      <a:pt x="6" y="76"/>
                      <a:pt x="7" y="67"/>
                    </a:cubicBezTo>
                    <a:cubicBezTo>
                      <a:pt x="7" y="57"/>
                      <a:pt x="8" y="45"/>
                      <a:pt x="8" y="36"/>
                    </a:cubicBezTo>
                    <a:cubicBezTo>
                      <a:pt x="8" y="30"/>
                      <a:pt x="7" y="25"/>
                      <a:pt x="5" y="22"/>
                    </a:cubicBezTo>
                    <a:cubicBezTo>
                      <a:pt x="1" y="19"/>
                      <a:pt x="0" y="14"/>
                      <a:pt x="0" y="9"/>
                    </a:cubicBezTo>
                    <a:cubicBezTo>
                      <a:pt x="0" y="6"/>
                      <a:pt x="1" y="3"/>
                      <a:pt x="2" y="1"/>
                    </a:cubicBezTo>
                    <a:cubicBezTo>
                      <a:pt x="4" y="0"/>
                      <a:pt x="7" y="0"/>
                      <a:pt x="11" y="0"/>
                    </a:cubicBezTo>
                    <a:cubicBezTo>
                      <a:pt x="20" y="0"/>
                      <a:pt x="31" y="1"/>
                      <a:pt x="31" y="1"/>
                    </a:cubicBezTo>
                    <a:cubicBezTo>
                      <a:pt x="31" y="1"/>
                      <a:pt x="31" y="1"/>
                      <a:pt x="31" y="1"/>
                    </a:cubicBezTo>
                    <a:cubicBezTo>
                      <a:pt x="31" y="1"/>
                      <a:pt x="31" y="1"/>
                      <a:pt x="31" y="1"/>
                    </a:cubicBezTo>
                    <a:cubicBezTo>
                      <a:pt x="31" y="1"/>
                      <a:pt x="32" y="3"/>
                      <a:pt x="32" y="5"/>
                    </a:cubicBezTo>
                    <a:cubicBezTo>
                      <a:pt x="32" y="8"/>
                      <a:pt x="31" y="13"/>
                      <a:pt x="27" y="17"/>
                    </a:cubicBezTo>
                    <a:cubicBezTo>
                      <a:pt x="20" y="24"/>
                      <a:pt x="11" y="37"/>
                      <a:pt x="11" y="89"/>
                    </a:cubicBezTo>
                    <a:cubicBezTo>
                      <a:pt x="12" y="115"/>
                      <a:pt x="12" y="130"/>
                      <a:pt x="12" y="138"/>
                    </a:cubicBezTo>
                    <a:cubicBezTo>
                      <a:pt x="12" y="146"/>
                      <a:pt x="12" y="148"/>
                      <a:pt x="12" y="148"/>
                    </a:cubicBezTo>
                    <a:close/>
                    <a:moveTo>
                      <a:pt x="5" y="149"/>
                    </a:moveTo>
                    <a:cubicBezTo>
                      <a:pt x="12" y="148"/>
                      <a:pt x="12" y="148"/>
                      <a:pt x="12" y="148"/>
                    </a:cubicBezTo>
                    <a:cubicBezTo>
                      <a:pt x="11" y="146"/>
                      <a:pt x="11" y="135"/>
                      <a:pt x="11" y="89"/>
                    </a:cubicBezTo>
                    <a:cubicBezTo>
                      <a:pt x="11" y="37"/>
                      <a:pt x="20" y="24"/>
                      <a:pt x="27" y="17"/>
                    </a:cubicBezTo>
                    <a:cubicBezTo>
                      <a:pt x="31" y="13"/>
                      <a:pt x="31" y="8"/>
                      <a:pt x="31" y="5"/>
                    </a:cubicBezTo>
                    <a:cubicBezTo>
                      <a:pt x="31" y="3"/>
                      <a:pt x="31" y="2"/>
                      <a:pt x="31" y="2"/>
                    </a:cubicBezTo>
                    <a:cubicBezTo>
                      <a:pt x="29" y="2"/>
                      <a:pt x="19" y="0"/>
                      <a:pt x="11" y="0"/>
                    </a:cubicBezTo>
                    <a:cubicBezTo>
                      <a:pt x="7" y="0"/>
                      <a:pt x="4" y="1"/>
                      <a:pt x="3" y="2"/>
                    </a:cubicBezTo>
                    <a:cubicBezTo>
                      <a:pt x="2" y="3"/>
                      <a:pt x="1" y="6"/>
                      <a:pt x="1" y="9"/>
                    </a:cubicBezTo>
                    <a:cubicBezTo>
                      <a:pt x="1" y="14"/>
                      <a:pt x="2" y="18"/>
                      <a:pt x="5" y="22"/>
                    </a:cubicBezTo>
                    <a:cubicBezTo>
                      <a:pt x="8" y="24"/>
                      <a:pt x="9" y="30"/>
                      <a:pt x="9" y="36"/>
                    </a:cubicBezTo>
                    <a:cubicBezTo>
                      <a:pt x="9" y="45"/>
                      <a:pt x="7" y="57"/>
                      <a:pt x="7" y="67"/>
                    </a:cubicBezTo>
                    <a:cubicBezTo>
                      <a:pt x="7" y="84"/>
                      <a:pt x="5" y="144"/>
                      <a:pt x="5" y="149"/>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1" name="Freeform 3746"/>
              <p:cNvSpPr>
                <a:spLocks/>
              </p:cNvSpPr>
              <p:nvPr/>
            </p:nvSpPr>
            <p:spPr bwMode="auto">
              <a:xfrm>
                <a:off x="1254" y="3908"/>
                <a:ext cx="52" cy="293"/>
              </a:xfrm>
              <a:custGeom>
                <a:avLst/>
                <a:gdLst>
                  <a:gd name="T0" fmla="*/ 21 w 24"/>
                  <a:gd name="T1" fmla="*/ 0 h 138"/>
                  <a:gd name="T2" fmla="*/ 17 w 24"/>
                  <a:gd name="T3" fmla="*/ 1 h 138"/>
                  <a:gd name="T4" fmla="*/ 13 w 24"/>
                  <a:gd name="T5" fmla="*/ 2 h 138"/>
                  <a:gd name="T6" fmla="*/ 12 w 24"/>
                  <a:gd name="T7" fmla="*/ 2 h 138"/>
                  <a:gd name="T8" fmla="*/ 8 w 24"/>
                  <a:gd name="T9" fmla="*/ 1 h 138"/>
                  <a:gd name="T10" fmla="*/ 2 w 24"/>
                  <a:gd name="T11" fmla="*/ 8 h 138"/>
                  <a:gd name="T12" fmla="*/ 8 w 24"/>
                  <a:gd name="T13" fmla="*/ 20 h 138"/>
                  <a:gd name="T14" fmla="*/ 4 w 24"/>
                  <a:gd name="T15" fmla="*/ 136 h 138"/>
                  <a:gd name="T16" fmla="*/ 6 w 24"/>
                  <a:gd name="T17" fmla="*/ 138 h 138"/>
                  <a:gd name="T18" fmla="*/ 7 w 24"/>
                  <a:gd name="T19" fmla="*/ 138 h 138"/>
                  <a:gd name="T20" fmla="*/ 7 w 24"/>
                  <a:gd name="T21" fmla="*/ 135 h 138"/>
                  <a:gd name="T22" fmla="*/ 7 w 24"/>
                  <a:gd name="T23" fmla="*/ 67 h 138"/>
                  <a:gd name="T24" fmla="*/ 12 w 24"/>
                  <a:gd name="T25" fmla="*/ 15 h 138"/>
                  <a:gd name="T26" fmla="*/ 16 w 24"/>
                  <a:gd name="T27" fmla="*/ 11 h 138"/>
                  <a:gd name="T28" fmla="*/ 23 w 24"/>
                  <a:gd name="T29" fmla="*/ 2 h 138"/>
                  <a:gd name="T30" fmla="*/ 21 w 24"/>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8">
                    <a:moveTo>
                      <a:pt x="21" y="0"/>
                    </a:moveTo>
                    <a:cubicBezTo>
                      <a:pt x="20" y="0"/>
                      <a:pt x="19" y="0"/>
                      <a:pt x="17" y="1"/>
                    </a:cubicBezTo>
                    <a:cubicBezTo>
                      <a:pt x="16" y="1"/>
                      <a:pt x="14" y="2"/>
                      <a:pt x="13" y="2"/>
                    </a:cubicBezTo>
                    <a:cubicBezTo>
                      <a:pt x="12" y="2"/>
                      <a:pt x="12" y="2"/>
                      <a:pt x="12" y="2"/>
                    </a:cubicBezTo>
                    <a:cubicBezTo>
                      <a:pt x="11" y="2"/>
                      <a:pt x="9" y="1"/>
                      <a:pt x="8" y="1"/>
                    </a:cubicBezTo>
                    <a:cubicBezTo>
                      <a:pt x="4" y="1"/>
                      <a:pt x="0" y="3"/>
                      <a:pt x="2" y="8"/>
                    </a:cubicBezTo>
                    <a:cubicBezTo>
                      <a:pt x="5" y="13"/>
                      <a:pt x="7" y="12"/>
                      <a:pt x="8" y="20"/>
                    </a:cubicBezTo>
                    <a:cubicBezTo>
                      <a:pt x="9" y="27"/>
                      <a:pt x="3" y="129"/>
                      <a:pt x="4" y="136"/>
                    </a:cubicBezTo>
                    <a:cubicBezTo>
                      <a:pt x="4" y="136"/>
                      <a:pt x="5" y="138"/>
                      <a:pt x="6" y="138"/>
                    </a:cubicBezTo>
                    <a:cubicBezTo>
                      <a:pt x="7" y="138"/>
                      <a:pt x="7" y="138"/>
                      <a:pt x="7" y="138"/>
                    </a:cubicBezTo>
                    <a:cubicBezTo>
                      <a:pt x="7" y="138"/>
                      <a:pt x="7" y="137"/>
                      <a:pt x="7" y="135"/>
                    </a:cubicBezTo>
                    <a:cubicBezTo>
                      <a:pt x="6" y="129"/>
                      <a:pt x="6" y="104"/>
                      <a:pt x="7" y="67"/>
                    </a:cubicBezTo>
                    <a:cubicBezTo>
                      <a:pt x="9" y="30"/>
                      <a:pt x="10" y="19"/>
                      <a:pt x="12" y="15"/>
                    </a:cubicBezTo>
                    <a:cubicBezTo>
                      <a:pt x="14" y="11"/>
                      <a:pt x="16" y="11"/>
                      <a:pt x="16" y="11"/>
                    </a:cubicBezTo>
                    <a:cubicBezTo>
                      <a:pt x="16" y="11"/>
                      <a:pt x="24" y="7"/>
                      <a:pt x="23" y="2"/>
                    </a:cubicBezTo>
                    <a:cubicBezTo>
                      <a:pt x="23" y="0"/>
                      <a:pt x="22" y="0"/>
                      <a:pt x="21"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2" name="Freeform 3747"/>
              <p:cNvSpPr>
                <a:spLocks/>
              </p:cNvSpPr>
              <p:nvPr/>
            </p:nvSpPr>
            <p:spPr bwMode="auto">
              <a:xfrm>
                <a:off x="1289" y="3855"/>
                <a:ext cx="34" cy="53"/>
              </a:xfrm>
              <a:custGeom>
                <a:avLst/>
                <a:gdLst>
                  <a:gd name="T0" fmla="*/ 11 w 16"/>
                  <a:gd name="T1" fmla="*/ 0 h 25"/>
                  <a:gd name="T2" fmla="*/ 14 w 16"/>
                  <a:gd name="T3" fmla="*/ 19 h 25"/>
                  <a:gd name="T4" fmla="*/ 2 w 16"/>
                  <a:gd name="T5" fmla="*/ 21 h 25"/>
                  <a:gd name="T6" fmla="*/ 11 w 16"/>
                  <a:gd name="T7" fmla="*/ 0 h 25"/>
                </a:gdLst>
                <a:ahLst/>
                <a:cxnLst>
                  <a:cxn ang="0">
                    <a:pos x="T0" y="T1"/>
                  </a:cxn>
                  <a:cxn ang="0">
                    <a:pos x="T2" y="T3"/>
                  </a:cxn>
                  <a:cxn ang="0">
                    <a:pos x="T4" y="T5"/>
                  </a:cxn>
                  <a:cxn ang="0">
                    <a:pos x="T6" y="T7"/>
                  </a:cxn>
                </a:cxnLst>
                <a:rect l="0" t="0" r="r" b="b"/>
                <a:pathLst>
                  <a:path w="16" h="25">
                    <a:moveTo>
                      <a:pt x="11" y="0"/>
                    </a:moveTo>
                    <a:cubicBezTo>
                      <a:pt x="11" y="0"/>
                      <a:pt x="16" y="14"/>
                      <a:pt x="14" y="19"/>
                    </a:cubicBezTo>
                    <a:cubicBezTo>
                      <a:pt x="13" y="25"/>
                      <a:pt x="4" y="23"/>
                      <a:pt x="2" y="21"/>
                    </a:cubicBezTo>
                    <a:cubicBezTo>
                      <a:pt x="0" y="20"/>
                      <a:pt x="10" y="6"/>
                      <a:pt x="11"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3" name="Freeform 3748"/>
              <p:cNvSpPr>
                <a:spLocks noEditPoints="1"/>
              </p:cNvSpPr>
              <p:nvPr/>
            </p:nvSpPr>
            <p:spPr bwMode="auto">
              <a:xfrm>
                <a:off x="1293" y="3855"/>
                <a:ext cx="27" cy="48"/>
              </a:xfrm>
              <a:custGeom>
                <a:avLst/>
                <a:gdLst>
                  <a:gd name="T0" fmla="*/ 13 w 13"/>
                  <a:gd name="T1" fmla="*/ 19 h 23"/>
                  <a:gd name="T2" fmla="*/ 6 w 13"/>
                  <a:gd name="T3" fmla="*/ 23 h 23"/>
                  <a:gd name="T4" fmla="*/ 6 w 13"/>
                  <a:gd name="T5" fmla="*/ 23 h 23"/>
                  <a:gd name="T6" fmla="*/ 0 w 13"/>
                  <a:gd name="T7" fmla="*/ 22 h 23"/>
                  <a:gd name="T8" fmla="*/ 0 w 13"/>
                  <a:gd name="T9" fmla="*/ 21 h 23"/>
                  <a:gd name="T10" fmla="*/ 9 w 13"/>
                  <a:gd name="T11" fmla="*/ 0 h 23"/>
                  <a:gd name="T12" fmla="*/ 9 w 13"/>
                  <a:gd name="T13" fmla="*/ 0 h 23"/>
                  <a:gd name="T14" fmla="*/ 13 w 13"/>
                  <a:gd name="T15" fmla="*/ 17 h 23"/>
                  <a:gd name="T16" fmla="*/ 13 w 13"/>
                  <a:gd name="T17" fmla="*/ 19 h 23"/>
                  <a:gd name="T18" fmla="*/ 12 w 13"/>
                  <a:gd name="T19" fmla="*/ 17 h 23"/>
                  <a:gd name="T20" fmla="*/ 9 w 13"/>
                  <a:gd name="T21" fmla="*/ 2 h 23"/>
                  <a:gd name="T22" fmla="*/ 0 w 13"/>
                  <a:gd name="T23" fmla="*/ 21 h 23"/>
                  <a:gd name="T24" fmla="*/ 0 w 13"/>
                  <a:gd name="T25" fmla="*/ 21 h 23"/>
                  <a:gd name="T26" fmla="*/ 6 w 13"/>
                  <a:gd name="T27" fmla="*/ 23 h 23"/>
                  <a:gd name="T28" fmla="*/ 12 w 13"/>
                  <a:gd name="T29" fmla="*/ 19 h 23"/>
                  <a:gd name="T30" fmla="*/ 12 w 13"/>
                  <a:gd name="T31" fmla="*/ 17 h 23"/>
                  <a:gd name="T32" fmla="*/ 9 w 13"/>
                  <a:gd name="T33" fmla="*/ 0 h 23"/>
                  <a:gd name="T34" fmla="*/ 9 w 13"/>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3">
                    <a:moveTo>
                      <a:pt x="13" y="19"/>
                    </a:moveTo>
                    <a:cubicBezTo>
                      <a:pt x="12" y="22"/>
                      <a:pt x="9" y="23"/>
                      <a:pt x="6" y="23"/>
                    </a:cubicBezTo>
                    <a:cubicBezTo>
                      <a:pt x="6" y="23"/>
                      <a:pt x="6" y="23"/>
                      <a:pt x="6" y="23"/>
                    </a:cubicBezTo>
                    <a:cubicBezTo>
                      <a:pt x="3" y="23"/>
                      <a:pt x="1" y="23"/>
                      <a:pt x="0" y="22"/>
                    </a:cubicBezTo>
                    <a:cubicBezTo>
                      <a:pt x="0" y="21"/>
                      <a:pt x="0" y="21"/>
                      <a:pt x="0" y="21"/>
                    </a:cubicBezTo>
                    <a:cubicBezTo>
                      <a:pt x="0" y="17"/>
                      <a:pt x="8" y="5"/>
                      <a:pt x="9" y="0"/>
                    </a:cubicBezTo>
                    <a:cubicBezTo>
                      <a:pt x="9" y="0"/>
                      <a:pt x="9" y="0"/>
                      <a:pt x="9" y="0"/>
                    </a:cubicBezTo>
                    <a:cubicBezTo>
                      <a:pt x="9" y="0"/>
                      <a:pt x="13" y="11"/>
                      <a:pt x="13" y="17"/>
                    </a:cubicBezTo>
                    <a:cubicBezTo>
                      <a:pt x="13" y="18"/>
                      <a:pt x="13" y="19"/>
                      <a:pt x="13" y="19"/>
                    </a:cubicBezTo>
                    <a:close/>
                    <a:moveTo>
                      <a:pt x="12" y="17"/>
                    </a:moveTo>
                    <a:cubicBezTo>
                      <a:pt x="12" y="12"/>
                      <a:pt x="10" y="4"/>
                      <a:pt x="9" y="2"/>
                    </a:cubicBezTo>
                    <a:cubicBezTo>
                      <a:pt x="7" y="7"/>
                      <a:pt x="0" y="18"/>
                      <a:pt x="0" y="21"/>
                    </a:cubicBezTo>
                    <a:cubicBezTo>
                      <a:pt x="0" y="21"/>
                      <a:pt x="0" y="21"/>
                      <a:pt x="0" y="21"/>
                    </a:cubicBezTo>
                    <a:cubicBezTo>
                      <a:pt x="1" y="22"/>
                      <a:pt x="4" y="23"/>
                      <a:pt x="6" y="23"/>
                    </a:cubicBezTo>
                    <a:cubicBezTo>
                      <a:pt x="9" y="23"/>
                      <a:pt x="11" y="22"/>
                      <a:pt x="12" y="19"/>
                    </a:cubicBezTo>
                    <a:cubicBezTo>
                      <a:pt x="12" y="19"/>
                      <a:pt x="12" y="18"/>
                      <a:pt x="12" y="17"/>
                    </a:cubicBezTo>
                    <a:close/>
                    <a:moveTo>
                      <a:pt x="9" y="0"/>
                    </a:moveTo>
                    <a:cubicBezTo>
                      <a:pt x="9" y="0"/>
                      <a:pt x="9" y="0"/>
                      <a:pt x="9" y="0"/>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4" name="Freeform 3749"/>
              <p:cNvSpPr>
                <a:spLocks/>
              </p:cNvSpPr>
              <p:nvPr/>
            </p:nvSpPr>
            <p:spPr bwMode="auto">
              <a:xfrm>
                <a:off x="1303" y="3869"/>
                <a:ext cx="17" cy="28"/>
              </a:xfrm>
              <a:custGeom>
                <a:avLst/>
                <a:gdLst>
                  <a:gd name="T0" fmla="*/ 4 w 8"/>
                  <a:gd name="T1" fmla="*/ 0 h 13"/>
                  <a:gd name="T2" fmla="*/ 1 w 8"/>
                  <a:gd name="T3" fmla="*/ 6 h 13"/>
                  <a:gd name="T4" fmla="*/ 3 w 8"/>
                  <a:gd name="T5" fmla="*/ 13 h 13"/>
                  <a:gd name="T6" fmla="*/ 5 w 8"/>
                  <a:gd name="T7" fmla="*/ 12 h 13"/>
                  <a:gd name="T8" fmla="*/ 4 w 8"/>
                  <a:gd name="T9" fmla="*/ 0 h 13"/>
                </a:gdLst>
                <a:ahLst/>
                <a:cxnLst>
                  <a:cxn ang="0">
                    <a:pos x="T0" y="T1"/>
                  </a:cxn>
                  <a:cxn ang="0">
                    <a:pos x="T2" y="T3"/>
                  </a:cxn>
                  <a:cxn ang="0">
                    <a:pos x="T4" y="T5"/>
                  </a:cxn>
                  <a:cxn ang="0">
                    <a:pos x="T6" y="T7"/>
                  </a:cxn>
                  <a:cxn ang="0">
                    <a:pos x="T8" y="T9"/>
                  </a:cxn>
                </a:cxnLst>
                <a:rect l="0" t="0" r="r" b="b"/>
                <a:pathLst>
                  <a:path w="8" h="13">
                    <a:moveTo>
                      <a:pt x="4" y="0"/>
                    </a:moveTo>
                    <a:cubicBezTo>
                      <a:pt x="4" y="0"/>
                      <a:pt x="2" y="3"/>
                      <a:pt x="1" y="6"/>
                    </a:cubicBezTo>
                    <a:cubicBezTo>
                      <a:pt x="0" y="9"/>
                      <a:pt x="1" y="13"/>
                      <a:pt x="3" y="13"/>
                    </a:cubicBezTo>
                    <a:cubicBezTo>
                      <a:pt x="4" y="13"/>
                      <a:pt x="4" y="13"/>
                      <a:pt x="5" y="12"/>
                    </a:cubicBezTo>
                    <a:cubicBezTo>
                      <a:pt x="8" y="8"/>
                      <a:pt x="4" y="0"/>
                      <a:pt x="4"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5" name="Freeform 3750"/>
              <p:cNvSpPr>
                <a:spLocks/>
              </p:cNvSpPr>
              <p:nvPr/>
            </p:nvSpPr>
            <p:spPr bwMode="auto">
              <a:xfrm>
                <a:off x="1254" y="3874"/>
                <a:ext cx="49" cy="36"/>
              </a:xfrm>
              <a:custGeom>
                <a:avLst/>
                <a:gdLst>
                  <a:gd name="T0" fmla="*/ 17 w 23"/>
                  <a:gd name="T1" fmla="*/ 2 h 17"/>
                  <a:gd name="T2" fmla="*/ 21 w 23"/>
                  <a:gd name="T3" fmla="*/ 5 h 17"/>
                  <a:gd name="T4" fmla="*/ 12 w 23"/>
                  <a:gd name="T5" fmla="*/ 15 h 17"/>
                  <a:gd name="T6" fmla="*/ 9 w 23"/>
                  <a:gd name="T7" fmla="*/ 2 h 17"/>
                  <a:gd name="T8" fmla="*/ 17 w 23"/>
                  <a:gd name="T9" fmla="*/ 2 h 17"/>
                </a:gdLst>
                <a:ahLst/>
                <a:cxnLst>
                  <a:cxn ang="0">
                    <a:pos x="T0" y="T1"/>
                  </a:cxn>
                  <a:cxn ang="0">
                    <a:pos x="T2" y="T3"/>
                  </a:cxn>
                  <a:cxn ang="0">
                    <a:pos x="T4" y="T5"/>
                  </a:cxn>
                  <a:cxn ang="0">
                    <a:pos x="T6" y="T7"/>
                  </a:cxn>
                  <a:cxn ang="0">
                    <a:pos x="T8" y="T9"/>
                  </a:cxn>
                </a:cxnLst>
                <a:rect l="0" t="0" r="r" b="b"/>
                <a:pathLst>
                  <a:path w="23" h="17">
                    <a:moveTo>
                      <a:pt x="17" y="2"/>
                    </a:moveTo>
                    <a:cubicBezTo>
                      <a:pt x="17" y="2"/>
                      <a:pt x="20" y="0"/>
                      <a:pt x="21" y="5"/>
                    </a:cubicBezTo>
                    <a:cubicBezTo>
                      <a:pt x="22" y="10"/>
                      <a:pt x="23" y="17"/>
                      <a:pt x="12" y="15"/>
                    </a:cubicBezTo>
                    <a:cubicBezTo>
                      <a:pt x="0" y="13"/>
                      <a:pt x="5" y="3"/>
                      <a:pt x="9" y="2"/>
                    </a:cubicBezTo>
                    <a:cubicBezTo>
                      <a:pt x="14" y="1"/>
                      <a:pt x="17" y="2"/>
                      <a:pt x="17"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6" name="Freeform 3751"/>
              <p:cNvSpPr>
                <a:spLocks noEditPoints="1"/>
              </p:cNvSpPr>
              <p:nvPr/>
            </p:nvSpPr>
            <p:spPr bwMode="auto">
              <a:xfrm>
                <a:off x="1263" y="3876"/>
                <a:ext cx="38" cy="32"/>
              </a:xfrm>
              <a:custGeom>
                <a:avLst/>
                <a:gdLst>
                  <a:gd name="T0" fmla="*/ 16 w 18"/>
                  <a:gd name="T1" fmla="*/ 13 h 15"/>
                  <a:gd name="T2" fmla="*/ 11 w 18"/>
                  <a:gd name="T3" fmla="*/ 15 h 15"/>
                  <a:gd name="T4" fmla="*/ 8 w 18"/>
                  <a:gd name="T5" fmla="*/ 14 h 15"/>
                  <a:gd name="T6" fmla="*/ 0 w 18"/>
                  <a:gd name="T7" fmla="*/ 8 h 15"/>
                  <a:gd name="T8" fmla="*/ 5 w 18"/>
                  <a:gd name="T9" fmla="*/ 1 h 15"/>
                  <a:gd name="T10" fmla="*/ 11 w 18"/>
                  <a:gd name="T11" fmla="*/ 0 h 15"/>
                  <a:gd name="T12" fmla="*/ 13 w 18"/>
                  <a:gd name="T13" fmla="*/ 0 h 15"/>
                  <a:gd name="T14" fmla="*/ 14 w 18"/>
                  <a:gd name="T15" fmla="*/ 0 h 15"/>
                  <a:gd name="T16" fmla="*/ 17 w 18"/>
                  <a:gd name="T17" fmla="*/ 4 h 15"/>
                  <a:gd name="T18" fmla="*/ 18 w 18"/>
                  <a:gd name="T19" fmla="*/ 9 h 15"/>
                  <a:gd name="T20" fmla="*/ 16 w 18"/>
                  <a:gd name="T21" fmla="*/ 13 h 15"/>
                  <a:gd name="T22" fmla="*/ 14 w 18"/>
                  <a:gd name="T23" fmla="*/ 1 h 15"/>
                  <a:gd name="T24" fmla="*/ 14 w 18"/>
                  <a:gd name="T25" fmla="*/ 1 h 15"/>
                  <a:gd name="T26" fmla="*/ 14 w 18"/>
                  <a:gd name="T27" fmla="*/ 1 h 15"/>
                  <a:gd name="T28" fmla="*/ 13 w 18"/>
                  <a:gd name="T29" fmla="*/ 1 h 15"/>
                  <a:gd name="T30" fmla="*/ 13 w 18"/>
                  <a:gd name="T31" fmla="*/ 1 h 15"/>
                  <a:gd name="T32" fmla="*/ 13 w 18"/>
                  <a:gd name="T33" fmla="*/ 1 h 15"/>
                  <a:gd name="T34" fmla="*/ 11 w 18"/>
                  <a:gd name="T35" fmla="*/ 1 h 15"/>
                  <a:gd name="T36" fmla="*/ 6 w 18"/>
                  <a:gd name="T37" fmla="*/ 1 h 15"/>
                  <a:gd name="T38" fmla="*/ 1 w 18"/>
                  <a:gd name="T39" fmla="*/ 8 h 15"/>
                  <a:gd name="T40" fmla="*/ 8 w 18"/>
                  <a:gd name="T41" fmla="*/ 14 h 15"/>
                  <a:gd name="T42" fmla="*/ 11 w 18"/>
                  <a:gd name="T43" fmla="*/ 14 h 15"/>
                  <a:gd name="T44" fmla="*/ 17 w 18"/>
                  <a:gd name="T45" fmla="*/ 9 h 15"/>
                  <a:gd name="T46" fmla="*/ 17 w 18"/>
                  <a:gd name="T47" fmla="*/ 4 h 15"/>
                  <a:gd name="T48" fmla="*/ 14 w 18"/>
                  <a:gd name="T49" fmla="*/ 1 h 15"/>
                  <a:gd name="T50" fmla="*/ 13 w 18"/>
                  <a:gd name="T51" fmla="*/ 1 h 15"/>
                  <a:gd name="T52" fmla="*/ 13 w 18"/>
                  <a:gd name="T53" fmla="*/ 0 h 15"/>
                  <a:gd name="T54" fmla="*/ 13 w 18"/>
                  <a:gd name="T5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5">
                    <a:moveTo>
                      <a:pt x="16" y="13"/>
                    </a:moveTo>
                    <a:cubicBezTo>
                      <a:pt x="15" y="14"/>
                      <a:pt x="14" y="15"/>
                      <a:pt x="11" y="15"/>
                    </a:cubicBezTo>
                    <a:cubicBezTo>
                      <a:pt x="10" y="15"/>
                      <a:pt x="9" y="15"/>
                      <a:pt x="8" y="14"/>
                    </a:cubicBezTo>
                    <a:cubicBezTo>
                      <a:pt x="2" y="14"/>
                      <a:pt x="0" y="11"/>
                      <a:pt x="0" y="8"/>
                    </a:cubicBezTo>
                    <a:cubicBezTo>
                      <a:pt x="0" y="4"/>
                      <a:pt x="3" y="1"/>
                      <a:pt x="5" y="1"/>
                    </a:cubicBezTo>
                    <a:cubicBezTo>
                      <a:pt x="8" y="0"/>
                      <a:pt x="10" y="0"/>
                      <a:pt x="11" y="0"/>
                    </a:cubicBezTo>
                    <a:cubicBezTo>
                      <a:pt x="12" y="0"/>
                      <a:pt x="13" y="0"/>
                      <a:pt x="13" y="0"/>
                    </a:cubicBezTo>
                    <a:cubicBezTo>
                      <a:pt x="13" y="0"/>
                      <a:pt x="14" y="0"/>
                      <a:pt x="14" y="0"/>
                    </a:cubicBezTo>
                    <a:cubicBezTo>
                      <a:pt x="16" y="0"/>
                      <a:pt x="17" y="1"/>
                      <a:pt x="17" y="4"/>
                    </a:cubicBezTo>
                    <a:cubicBezTo>
                      <a:pt x="17" y="5"/>
                      <a:pt x="18" y="7"/>
                      <a:pt x="18" y="9"/>
                    </a:cubicBezTo>
                    <a:cubicBezTo>
                      <a:pt x="18" y="10"/>
                      <a:pt x="17" y="12"/>
                      <a:pt x="16" y="13"/>
                    </a:cubicBezTo>
                    <a:close/>
                    <a:moveTo>
                      <a:pt x="14" y="1"/>
                    </a:move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2" y="1"/>
                      <a:pt x="11" y="1"/>
                    </a:cubicBezTo>
                    <a:cubicBezTo>
                      <a:pt x="10" y="1"/>
                      <a:pt x="8" y="1"/>
                      <a:pt x="6" y="1"/>
                    </a:cubicBezTo>
                    <a:cubicBezTo>
                      <a:pt x="3" y="2"/>
                      <a:pt x="1" y="5"/>
                      <a:pt x="1" y="8"/>
                    </a:cubicBezTo>
                    <a:cubicBezTo>
                      <a:pt x="1" y="10"/>
                      <a:pt x="2" y="13"/>
                      <a:pt x="8" y="14"/>
                    </a:cubicBezTo>
                    <a:cubicBezTo>
                      <a:pt x="9" y="14"/>
                      <a:pt x="10" y="14"/>
                      <a:pt x="11" y="14"/>
                    </a:cubicBezTo>
                    <a:cubicBezTo>
                      <a:pt x="16" y="14"/>
                      <a:pt x="17" y="12"/>
                      <a:pt x="17" y="9"/>
                    </a:cubicBezTo>
                    <a:cubicBezTo>
                      <a:pt x="17" y="7"/>
                      <a:pt x="17" y="5"/>
                      <a:pt x="17" y="4"/>
                    </a:cubicBezTo>
                    <a:cubicBezTo>
                      <a:pt x="16" y="1"/>
                      <a:pt x="15" y="1"/>
                      <a:pt x="14" y="1"/>
                    </a:cubicBezTo>
                    <a:close/>
                    <a:moveTo>
                      <a:pt x="13" y="1"/>
                    </a:moveTo>
                    <a:cubicBezTo>
                      <a:pt x="13" y="0"/>
                      <a:pt x="13" y="0"/>
                      <a:pt x="13" y="0"/>
                    </a:cubicBezTo>
                    <a:lnTo>
                      <a:pt x="13" y="1"/>
                    </a:ln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7" name="Freeform 3752"/>
              <p:cNvSpPr>
                <a:spLocks/>
              </p:cNvSpPr>
              <p:nvPr/>
            </p:nvSpPr>
            <p:spPr bwMode="auto">
              <a:xfrm>
                <a:off x="1265" y="3882"/>
                <a:ext cx="36" cy="17"/>
              </a:xfrm>
              <a:custGeom>
                <a:avLst/>
                <a:gdLst>
                  <a:gd name="T0" fmla="*/ 9 w 17"/>
                  <a:gd name="T1" fmla="*/ 0 h 8"/>
                  <a:gd name="T2" fmla="*/ 3 w 17"/>
                  <a:gd name="T3" fmla="*/ 2 h 8"/>
                  <a:gd name="T4" fmla="*/ 9 w 17"/>
                  <a:gd name="T5" fmla="*/ 8 h 8"/>
                  <a:gd name="T6" fmla="*/ 11 w 17"/>
                  <a:gd name="T7" fmla="*/ 8 h 8"/>
                  <a:gd name="T8" fmla="*/ 12 w 17"/>
                  <a:gd name="T9" fmla="*/ 1 h 8"/>
                  <a:gd name="T10" fmla="*/ 9 w 17"/>
                  <a:gd name="T11" fmla="*/ 0 h 8"/>
                </a:gdLst>
                <a:ahLst/>
                <a:cxnLst>
                  <a:cxn ang="0">
                    <a:pos x="T0" y="T1"/>
                  </a:cxn>
                  <a:cxn ang="0">
                    <a:pos x="T2" y="T3"/>
                  </a:cxn>
                  <a:cxn ang="0">
                    <a:pos x="T4" y="T5"/>
                  </a:cxn>
                  <a:cxn ang="0">
                    <a:pos x="T6" y="T7"/>
                  </a:cxn>
                  <a:cxn ang="0">
                    <a:pos x="T8" y="T9"/>
                  </a:cxn>
                  <a:cxn ang="0">
                    <a:pos x="T10" y="T11"/>
                  </a:cxn>
                </a:cxnLst>
                <a:rect l="0" t="0" r="r" b="b"/>
                <a:pathLst>
                  <a:path w="17" h="8">
                    <a:moveTo>
                      <a:pt x="9" y="0"/>
                    </a:moveTo>
                    <a:cubicBezTo>
                      <a:pt x="7" y="0"/>
                      <a:pt x="6" y="1"/>
                      <a:pt x="3" y="2"/>
                    </a:cubicBezTo>
                    <a:cubicBezTo>
                      <a:pt x="0" y="4"/>
                      <a:pt x="4" y="8"/>
                      <a:pt x="9" y="8"/>
                    </a:cubicBezTo>
                    <a:cubicBezTo>
                      <a:pt x="10" y="8"/>
                      <a:pt x="10" y="8"/>
                      <a:pt x="11" y="8"/>
                    </a:cubicBezTo>
                    <a:cubicBezTo>
                      <a:pt x="17" y="7"/>
                      <a:pt x="12" y="1"/>
                      <a:pt x="12" y="1"/>
                    </a:cubicBezTo>
                    <a:cubicBezTo>
                      <a:pt x="11" y="0"/>
                      <a:pt x="10" y="0"/>
                      <a:pt x="9"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8" name="Freeform 3753"/>
              <p:cNvSpPr>
                <a:spLocks/>
              </p:cNvSpPr>
              <p:nvPr/>
            </p:nvSpPr>
            <p:spPr bwMode="auto">
              <a:xfrm>
                <a:off x="1237" y="3855"/>
                <a:ext cx="37" cy="53"/>
              </a:xfrm>
              <a:custGeom>
                <a:avLst/>
                <a:gdLst>
                  <a:gd name="T0" fmla="*/ 3 w 17"/>
                  <a:gd name="T1" fmla="*/ 0 h 25"/>
                  <a:gd name="T2" fmla="*/ 7 w 17"/>
                  <a:gd name="T3" fmla="*/ 22 h 25"/>
                  <a:gd name="T4" fmla="*/ 16 w 17"/>
                  <a:gd name="T5" fmla="*/ 19 h 25"/>
                  <a:gd name="T6" fmla="*/ 3 w 17"/>
                  <a:gd name="T7" fmla="*/ 0 h 25"/>
                </a:gdLst>
                <a:ahLst/>
                <a:cxnLst>
                  <a:cxn ang="0">
                    <a:pos x="T0" y="T1"/>
                  </a:cxn>
                  <a:cxn ang="0">
                    <a:pos x="T2" y="T3"/>
                  </a:cxn>
                  <a:cxn ang="0">
                    <a:pos x="T4" y="T5"/>
                  </a:cxn>
                  <a:cxn ang="0">
                    <a:pos x="T6" y="T7"/>
                  </a:cxn>
                </a:cxnLst>
                <a:rect l="0" t="0" r="r" b="b"/>
                <a:pathLst>
                  <a:path w="17" h="25">
                    <a:moveTo>
                      <a:pt x="3" y="0"/>
                    </a:moveTo>
                    <a:cubicBezTo>
                      <a:pt x="3" y="0"/>
                      <a:pt x="0" y="19"/>
                      <a:pt x="7" y="22"/>
                    </a:cubicBezTo>
                    <a:cubicBezTo>
                      <a:pt x="13" y="25"/>
                      <a:pt x="17" y="23"/>
                      <a:pt x="16" y="19"/>
                    </a:cubicBezTo>
                    <a:cubicBezTo>
                      <a:pt x="14" y="16"/>
                      <a:pt x="5" y="5"/>
                      <a:pt x="3"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9" name="Freeform 3754"/>
              <p:cNvSpPr>
                <a:spLocks noEditPoints="1"/>
              </p:cNvSpPr>
              <p:nvPr/>
            </p:nvSpPr>
            <p:spPr bwMode="auto">
              <a:xfrm>
                <a:off x="1242" y="3852"/>
                <a:ext cx="29" cy="54"/>
              </a:xfrm>
              <a:custGeom>
                <a:avLst/>
                <a:gdLst>
                  <a:gd name="T0" fmla="*/ 14 w 14"/>
                  <a:gd name="T1" fmla="*/ 22 h 25"/>
                  <a:gd name="T2" fmla="*/ 10 w 14"/>
                  <a:gd name="T3" fmla="*/ 25 h 25"/>
                  <a:gd name="T4" fmla="*/ 4 w 14"/>
                  <a:gd name="T5" fmla="*/ 23 h 25"/>
                  <a:gd name="T6" fmla="*/ 0 w 14"/>
                  <a:gd name="T7" fmla="*/ 10 h 25"/>
                  <a:gd name="T8" fmla="*/ 1 w 14"/>
                  <a:gd name="T9" fmla="*/ 1 h 25"/>
                  <a:gd name="T10" fmla="*/ 1 w 14"/>
                  <a:gd name="T11" fmla="*/ 0 h 25"/>
                  <a:gd name="T12" fmla="*/ 1 w 14"/>
                  <a:gd name="T13" fmla="*/ 1 h 25"/>
                  <a:gd name="T14" fmla="*/ 14 w 14"/>
                  <a:gd name="T15" fmla="*/ 20 h 25"/>
                  <a:gd name="T16" fmla="*/ 14 w 14"/>
                  <a:gd name="T17" fmla="*/ 22 h 25"/>
                  <a:gd name="T18" fmla="*/ 13 w 14"/>
                  <a:gd name="T19" fmla="*/ 21 h 25"/>
                  <a:gd name="T20" fmla="*/ 1 w 14"/>
                  <a:gd name="T21" fmla="*/ 3 h 25"/>
                  <a:gd name="T22" fmla="*/ 1 w 14"/>
                  <a:gd name="T23" fmla="*/ 10 h 25"/>
                  <a:gd name="T24" fmla="*/ 5 w 14"/>
                  <a:gd name="T25" fmla="*/ 23 h 25"/>
                  <a:gd name="T26" fmla="*/ 10 w 14"/>
                  <a:gd name="T27" fmla="*/ 24 h 25"/>
                  <a:gd name="T28" fmla="*/ 14 w 14"/>
                  <a:gd name="T29" fmla="*/ 22 h 25"/>
                  <a:gd name="T30" fmla="*/ 13 w 14"/>
                  <a:gd name="T3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5">
                    <a:moveTo>
                      <a:pt x="14" y="22"/>
                    </a:moveTo>
                    <a:cubicBezTo>
                      <a:pt x="14" y="24"/>
                      <a:pt x="13" y="25"/>
                      <a:pt x="10" y="25"/>
                    </a:cubicBezTo>
                    <a:cubicBezTo>
                      <a:pt x="9" y="25"/>
                      <a:pt x="7" y="24"/>
                      <a:pt x="4" y="23"/>
                    </a:cubicBezTo>
                    <a:cubicBezTo>
                      <a:pt x="1" y="21"/>
                      <a:pt x="0" y="15"/>
                      <a:pt x="0" y="10"/>
                    </a:cubicBezTo>
                    <a:cubicBezTo>
                      <a:pt x="0" y="5"/>
                      <a:pt x="1" y="1"/>
                      <a:pt x="1" y="1"/>
                    </a:cubicBezTo>
                    <a:cubicBezTo>
                      <a:pt x="1" y="0"/>
                      <a:pt x="1" y="0"/>
                      <a:pt x="1" y="0"/>
                    </a:cubicBezTo>
                    <a:cubicBezTo>
                      <a:pt x="1" y="1"/>
                      <a:pt x="1" y="1"/>
                      <a:pt x="1" y="1"/>
                    </a:cubicBezTo>
                    <a:cubicBezTo>
                      <a:pt x="3" y="6"/>
                      <a:pt x="12" y="17"/>
                      <a:pt x="14" y="20"/>
                    </a:cubicBezTo>
                    <a:cubicBezTo>
                      <a:pt x="14" y="21"/>
                      <a:pt x="14" y="21"/>
                      <a:pt x="14" y="22"/>
                    </a:cubicBezTo>
                    <a:close/>
                    <a:moveTo>
                      <a:pt x="13" y="21"/>
                    </a:moveTo>
                    <a:cubicBezTo>
                      <a:pt x="12" y="18"/>
                      <a:pt x="4" y="8"/>
                      <a:pt x="1" y="3"/>
                    </a:cubicBezTo>
                    <a:cubicBezTo>
                      <a:pt x="1" y="4"/>
                      <a:pt x="1" y="7"/>
                      <a:pt x="1" y="10"/>
                    </a:cubicBezTo>
                    <a:cubicBezTo>
                      <a:pt x="1" y="15"/>
                      <a:pt x="2" y="21"/>
                      <a:pt x="5" y="23"/>
                    </a:cubicBezTo>
                    <a:cubicBezTo>
                      <a:pt x="7" y="24"/>
                      <a:pt x="9" y="24"/>
                      <a:pt x="10" y="24"/>
                    </a:cubicBezTo>
                    <a:cubicBezTo>
                      <a:pt x="12" y="24"/>
                      <a:pt x="14" y="23"/>
                      <a:pt x="14" y="22"/>
                    </a:cubicBezTo>
                    <a:cubicBezTo>
                      <a:pt x="14" y="22"/>
                      <a:pt x="14" y="21"/>
                      <a:pt x="13" y="21"/>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0" name="Freeform 3755"/>
              <p:cNvSpPr>
                <a:spLocks/>
              </p:cNvSpPr>
              <p:nvPr/>
            </p:nvSpPr>
            <p:spPr bwMode="auto">
              <a:xfrm>
                <a:off x="1244" y="3874"/>
                <a:ext cx="17" cy="21"/>
              </a:xfrm>
              <a:custGeom>
                <a:avLst/>
                <a:gdLst>
                  <a:gd name="T0" fmla="*/ 1 w 8"/>
                  <a:gd name="T1" fmla="*/ 0 h 10"/>
                  <a:gd name="T2" fmla="*/ 3 w 8"/>
                  <a:gd name="T3" fmla="*/ 9 h 10"/>
                  <a:gd name="T4" fmla="*/ 5 w 8"/>
                  <a:gd name="T5" fmla="*/ 10 h 10"/>
                  <a:gd name="T6" fmla="*/ 6 w 8"/>
                  <a:gd name="T7" fmla="*/ 6 h 10"/>
                  <a:gd name="T8" fmla="*/ 3 w 8"/>
                  <a:gd name="T9" fmla="*/ 1 h 10"/>
                  <a:gd name="T10" fmla="*/ 1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1" y="0"/>
                    </a:moveTo>
                    <a:cubicBezTo>
                      <a:pt x="0" y="0"/>
                      <a:pt x="0" y="6"/>
                      <a:pt x="3" y="9"/>
                    </a:cubicBezTo>
                    <a:cubicBezTo>
                      <a:pt x="4" y="10"/>
                      <a:pt x="5" y="10"/>
                      <a:pt x="5" y="10"/>
                    </a:cubicBezTo>
                    <a:cubicBezTo>
                      <a:pt x="7" y="10"/>
                      <a:pt x="8" y="8"/>
                      <a:pt x="6" y="6"/>
                    </a:cubicBezTo>
                    <a:cubicBezTo>
                      <a:pt x="3" y="3"/>
                      <a:pt x="3" y="2"/>
                      <a:pt x="3" y="1"/>
                    </a:cubicBezTo>
                    <a:cubicBezTo>
                      <a:pt x="2" y="1"/>
                      <a:pt x="2" y="0"/>
                      <a:pt x="1"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1" name="Freeform 3756"/>
              <p:cNvSpPr>
                <a:spLocks/>
              </p:cNvSpPr>
              <p:nvPr/>
            </p:nvSpPr>
            <p:spPr bwMode="auto">
              <a:xfrm>
                <a:off x="1240" y="4205"/>
                <a:ext cx="93" cy="102"/>
              </a:xfrm>
              <a:custGeom>
                <a:avLst/>
                <a:gdLst>
                  <a:gd name="T0" fmla="*/ 22 w 44"/>
                  <a:gd name="T1" fmla="*/ 3 h 48"/>
                  <a:gd name="T2" fmla="*/ 27 w 44"/>
                  <a:gd name="T3" fmla="*/ 16 h 48"/>
                  <a:gd name="T4" fmla="*/ 43 w 44"/>
                  <a:gd name="T5" fmla="*/ 33 h 48"/>
                  <a:gd name="T6" fmla="*/ 39 w 44"/>
                  <a:gd name="T7" fmla="*/ 40 h 48"/>
                  <a:gd name="T8" fmla="*/ 27 w 44"/>
                  <a:gd name="T9" fmla="*/ 42 h 48"/>
                  <a:gd name="T10" fmla="*/ 16 w 44"/>
                  <a:gd name="T11" fmla="*/ 45 h 48"/>
                  <a:gd name="T12" fmla="*/ 7 w 44"/>
                  <a:gd name="T13" fmla="*/ 35 h 48"/>
                  <a:gd name="T14" fmla="*/ 5 w 44"/>
                  <a:gd name="T15" fmla="*/ 24 h 48"/>
                  <a:gd name="T16" fmla="*/ 1 w 44"/>
                  <a:gd name="T17" fmla="*/ 14 h 48"/>
                  <a:gd name="T18" fmla="*/ 22 w 44"/>
                  <a:gd name="T1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8">
                    <a:moveTo>
                      <a:pt x="22" y="3"/>
                    </a:moveTo>
                    <a:cubicBezTo>
                      <a:pt x="22" y="3"/>
                      <a:pt x="21" y="11"/>
                      <a:pt x="27" y="16"/>
                    </a:cubicBezTo>
                    <a:cubicBezTo>
                      <a:pt x="35" y="25"/>
                      <a:pt x="43" y="29"/>
                      <a:pt x="43" y="33"/>
                    </a:cubicBezTo>
                    <a:cubicBezTo>
                      <a:pt x="44" y="37"/>
                      <a:pt x="41" y="38"/>
                      <a:pt x="39" y="40"/>
                    </a:cubicBezTo>
                    <a:cubicBezTo>
                      <a:pt x="37" y="42"/>
                      <a:pt x="31" y="43"/>
                      <a:pt x="27" y="42"/>
                    </a:cubicBezTo>
                    <a:cubicBezTo>
                      <a:pt x="23" y="40"/>
                      <a:pt x="18" y="43"/>
                      <a:pt x="16" y="45"/>
                    </a:cubicBezTo>
                    <a:cubicBezTo>
                      <a:pt x="14" y="48"/>
                      <a:pt x="8" y="42"/>
                      <a:pt x="7" y="35"/>
                    </a:cubicBezTo>
                    <a:cubicBezTo>
                      <a:pt x="6" y="29"/>
                      <a:pt x="9" y="30"/>
                      <a:pt x="5" y="24"/>
                    </a:cubicBezTo>
                    <a:cubicBezTo>
                      <a:pt x="0" y="18"/>
                      <a:pt x="1" y="14"/>
                      <a:pt x="1" y="14"/>
                    </a:cubicBezTo>
                    <a:cubicBezTo>
                      <a:pt x="1" y="14"/>
                      <a:pt x="22" y="0"/>
                      <a:pt x="22"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2" name="Freeform 3757"/>
              <p:cNvSpPr>
                <a:spLocks noEditPoints="1"/>
              </p:cNvSpPr>
              <p:nvPr/>
            </p:nvSpPr>
            <p:spPr bwMode="auto">
              <a:xfrm>
                <a:off x="1240" y="4210"/>
                <a:ext cx="93" cy="93"/>
              </a:xfrm>
              <a:custGeom>
                <a:avLst/>
                <a:gdLst>
                  <a:gd name="T0" fmla="*/ 16 w 44"/>
                  <a:gd name="T1" fmla="*/ 43 h 44"/>
                  <a:gd name="T2" fmla="*/ 15 w 44"/>
                  <a:gd name="T3" fmla="*/ 44 h 44"/>
                  <a:gd name="T4" fmla="*/ 15 w 44"/>
                  <a:gd name="T5" fmla="*/ 44 h 44"/>
                  <a:gd name="T6" fmla="*/ 7 w 44"/>
                  <a:gd name="T7" fmla="*/ 33 h 44"/>
                  <a:gd name="T8" fmla="*/ 7 w 44"/>
                  <a:gd name="T9" fmla="*/ 31 h 44"/>
                  <a:gd name="T10" fmla="*/ 7 w 44"/>
                  <a:gd name="T11" fmla="*/ 27 h 44"/>
                  <a:gd name="T12" fmla="*/ 4 w 44"/>
                  <a:gd name="T13" fmla="*/ 22 h 44"/>
                  <a:gd name="T14" fmla="*/ 0 w 44"/>
                  <a:gd name="T15" fmla="*/ 12 h 44"/>
                  <a:gd name="T16" fmla="*/ 0 w 44"/>
                  <a:gd name="T17" fmla="*/ 12 h 44"/>
                  <a:gd name="T18" fmla="*/ 0 w 44"/>
                  <a:gd name="T19" fmla="*/ 11 h 44"/>
                  <a:gd name="T20" fmla="*/ 0 w 44"/>
                  <a:gd name="T21" fmla="*/ 11 h 44"/>
                  <a:gd name="T22" fmla="*/ 21 w 44"/>
                  <a:gd name="T23" fmla="*/ 0 h 44"/>
                  <a:gd name="T24" fmla="*/ 22 w 44"/>
                  <a:gd name="T25" fmla="*/ 1 h 44"/>
                  <a:gd name="T26" fmla="*/ 22 w 44"/>
                  <a:gd name="T27" fmla="*/ 1 h 44"/>
                  <a:gd name="T28" fmla="*/ 22 w 44"/>
                  <a:gd name="T29" fmla="*/ 1 h 44"/>
                  <a:gd name="T30" fmla="*/ 22 w 44"/>
                  <a:gd name="T31" fmla="*/ 3 h 44"/>
                  <a:gd name="T32" fmla="*/ 27 w 44"/>
                  <a:gd name="T33" fmla="*/ 14 h 44"/>
                  <a:gd name="T34" fmla="*/ 44 w 44"/>
                  <a:gd name="T35" fmla="*/ 31 h 44"/>
                  <a:gd name="T36" fmla="*/ 44 w 44"/>
                  <a:gd name="T37" fmla="*/ 32 h 44"/>
                  <a:gd name="T38" fmla="*/ 39 w 44"/>
                  <a:gd name="T39" fmla="*/ 38 h 44"/>
                  <a:gd name="T40" fmla="*/ 30 w 44"/>
                  <a:gd name="T41" fmla="*/ 41 h 44"/>
                  <a:gd name="T42" fmla="*/ 27 w 44"/>
                  <a:gd name="T43" fmla="*/ 40 h 44"/>
                  <a:gd name="T44" fmla="*/ 24 w 44"/>
                  <a:gd name="T45" fmla="*/ 40 h 44"/>
                  <a:gd name="T46" fmla="*/ 16 w 44"/>
                  <a:gd name="T47" fmla="*/ 43 h 44"/>
                  <a:gd name="T48" fmla="*/ 24 w 44"/>
                  <a:gd name="T49" fmla="*/ 39 h 44"/>
                  <a:gd name="T50" fmla="*/ 24 w 44"/>
                  <a:gd name="T51" fmla="*/ 39 h 44"/>
                  <a:gd name="T52" fmla="*/ 27 w 44"/>
                  <a:gd name="T53" fmla="*/ 40 h 44"/>
                  <a:gd name="T54" fmla="*/ 30 w 44"/>
                  <a:gd name="T55" fmla="*/ 40 h 44"/>
                  <a:gd name="T56" fmla="*/ 38 w 44"/>
                  <a:gd name="T57" fmla="*/ 38 h 44"/>
                  <a:gd name="T58" fmla="*/ 43 w 44"/>
                  <a:gd name="T59" fmla="*/ 32 h 44"/>
                  <a:gd name="T60" fmla="*/ 43 w 44"/>
                  <a:gd name="T61" fmla="*/ 31 h 44"/>
                  <a:gd name="T62" fmla="*/ 26 w 44"/>
                  <a:gd name="T63" fmla="*/ 15 h 44"/>
                  <a:gd name="T64" fmla="*/ 22 w 44"/>
                  <a:gd name="T65" fmla="*/ 3 h 44"/>
                  <a:gd name="T66" fmla="*/ 22 w 44"/>
                  <a:gd name="T67" fmla="*/ 1 h 44"/>
                  <a:gd name="T68" fmla="*/ 21 w 44"/>
                  <a:gd name="T69" fmla="*/ 1 h 44"/>
                  <a:gd name="T70" fmla="*/ 10 w 44"/>
                  <a:gd name="T71" fmla="*/ 6 h 44"/>
                  <a:gd name="T72" fmla="*/ 1 w 44"/>
                  <a:gd name="T73" fmla="*/ 12 h 44"/>
                  <a:gd name="T74" fmla="*/ 1 w 44"/>
                  <a:gd name="T75" fmla="*/ 12 h 44"/>
                  <a:gd name="T76" fmla="*/ 5 w 44"/>
                  <a:gd name="T77" fmla="*/ 22 h 44"/>
                  <a:gd name="T78" fmla="*/ 8 w 44"/>
                  <a:gd name="T79" fmla="*/ 27 h 44"/>
                  <a:gd name="T80" fmla="*/ 7 w 44"/>
                  <a:gd name="T81" fmla="*/ 31 h 44"/>
                  <a:gd name="T82" fmla="*/ 8 w 44"/>
                  <a:gd name="T83" fmla="*/ 33 h 44"/>
                  <a:gd name="T84" fmla="*/ 15 w 44"/>
                  <a:gd name="T85" fmla="*/ 43 h 44"/>
                  <a:gd name="T86" fmla="*/ 16 w 44"/>
                  <a:gd name="T87" fmla="*/ 43 h 44"/>
                  <a:gd name="T88" fmla="*/ 24 w 44"/>
                  <a:gd name="T8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44">
                    <a:moveTo>
                      <a:pt x="16" y="43"/>
                    </a:moveTo>
                    <a:cubicBezTo>
                      <a:pt x="16" y="44"/>
                      <a:pt x="15" y="44"/>
                      <a:pt x="15" y="44"/>
                    </a:cubicBezTo>
                    <a:cubicBezTo>
                      <a:pt x="15" y="44"/>
                      <a:pt x="15" y="44"/>
                      <a:pt x="15" y="44"/>
                    </a:cubicBezTo>
                    <a:cubicBezTo>
                      <a:pt x="12" y="44"/>
                      <a:pt x="8" y="39"/>
                      <a:pt x="7" y="33"/>
                    </a:cubicBezTo>
                    <a:cubicBezTo>
                      <a:pt x="7" y="32"/>
                      <a:pt x="7" y="31"/>
                      <a:pt x="7" y="31"/>
                    </a:cubicBezTo>
                    <a:cubicBezTo>
                      <a:pt x="7" y="29"/>
                      <a:pt x="7" y="28"/>
                      <a:pt x="7" y="27"/>
                    </a:cubicBezTo>
                    <a:cubicBezTo>
                      <a:pt x="7" y="26"/>
                      <a:pt x="7" y="25"/>
                      <a:pt x="4" y="22"/>
                    </a:cubicBezTo>
                    <a:cubicBezTo>
                      <a:pt x="0" y="17"/>
                      <a:pt x="0" y="13"/>
                      <a:pt x="0" y="12"/>
                    </a:cubicBezTo>
                    <a:cubicBezTo>
                      <a:pt x="0" y="12"/>
                      <a:pt x="0" y="12"/>
                      <a:pt x="0" y="12"/>
                    </a:cubicBezTo>
                    <a:cubicBezTo>
                      <a:pt x="0" y="11"/>
                      <a:pt x="0" y="11"/>
                      <a:pt x="0" y="11"/>
                    </a:cubicBezTo>
                    <a:cubicBezTo>
                      <a:pt x="0" y="11"/>
                      <a:pt x="0" y="11"/>
                      <a:pt x="0" y="11"/>
                    </a:cubicBezTo>
                    <a:cubicBezTo>
                      <a:pt x="0" y="11"/>
                      <a:pt x="17" y="0"/>
                      <a:pt x="21" y="0"/>
                    </a:cubicBezTo>
                    <a:cubicBezTo>
                      <a:pt x="22" y="0"/>
                      <a:pt x="22" y="1"/>
                      <a:pt x="22" y="1"/>
                    </a:cubicBezTo>
                    <a:cubicBezTo>
                      <a:pt x="22" y="1"/>
                      <a:pt x="22" y="1"/>
                      <a:pt x="22" y="1"/>
                    </a:cubicBezTo>
                    <a:cubicBezTo>
                      <a:pt x="22" y="1"/>
                      <a:pt x="22" y="1"/>
                      <a:pt x="22" y="1"/>
                    </a:cubicBezTo>
                    <a:cubicBezTo>
                      <a:pt x="22" y="1"/>
                      <a:pt x="22" y="2"/>
                      <a:pt x="22" y="3"/>
                    </a:cubicBezTo>
                    <a:cubicBezTo>
                      <a:pt x="22" y="5"/>
                      <a:pt x="23" y="10"/>
                      <a:pt x="27" y="14"/>
                    </a:cubicBezTo>
                    <a:cubicBezTo>
                      <a:pt x="35" y="23"/>
                      <a:pt x="43" y="27"/>
                      <a:pt x="44" y="31"/>
                    </a:cubicBezTo>
                    <a:cubicBezTo>
                      <a:pt x="44" y="32"/>
                      <a:pt x="44" y="32"/>
                      <a:pt x="44" y="32"/>
                    </a:cubicBezTo>
                    <a:cubicBezTo>
                      <a:pt x="44" y="35"/>
                      <a:pt x="41" y="36"/>
                      <a:pt x="39" y="38"/>
                    </a:cubicBezTo>
                    <a:cubicBezTo>
                      <a:pt x="37" y="39"/>
                      <a:pt x="34" y="41"/>
                      <a:pt x="30" y="41"/>
                    </a:cubicBezTo>
                    <a:cubicBezTo>
                      <a:pt x="29" y="41"/>
                      <a:pt x="28" y="41"/>
                      <a:pt x="27" y="40"/>
                    </a:cubicBezTo>
                    <a:cubicBezTo>
                      <a:pt x="26" y="40"/>
                      <a:pt x="25" y="40"/>
                      <a:pt x="24" y="40"/>
                    </a:cubicBezTo>
                    <a:cubicBezTo>
                      <a:pt x="21" y="40"/>
                      <a:pt x="18" y="41"/>
                      <a:pt x="16" y="43"/>
                    </a:cubicBezTo>
                    <a:close/>
                    <a:moveTo>
                      <a:pt x="24" y="39"/>
                    </a:moveTo>
                    <a:cubicBezTo>
                      <a:pt x="24" y="39"/>
                      <a:pt x="24" y="39"/>
                      <a:pt x="24" y="39"/>
                    </a:cubicBezTo>
                    <a:cubicBezTo>
                      <a:pt x="25" y="39"/>
                      <a:pt x="26" y="39"/>
                      <a:pt x="27" y="40"/>
                    </a:cubicBezTo>
                    <a:cubicBezTo>
                      <a:pt x="28" y="40"/>
                      <a:pt x="29" y="40"/>
                      <a:pt x="30" y="40"/>
                    </a:cubicBezTo>
                    <a:cubicBezTo>
                      <a:pt x="33" y="40"/>
                      <a:pt x="37" y="39"/>
                      <a:pt x="38" y="38"/>
                    </a:cubicBezTo>
                    <a:cubicBezTo>
                      <a:pt x="40" y="36"/>
                      <a:pt x="43" y="35"/>
                      <a:pt x="43" y="32"/>
                    </a:cubicBezTo>
                    <a:cubicBezTo>
                      <a:pt x="43" y="31"/>
                      <a:pt x="43" y="31"/>
                      <a:pt x="43" y="31"/>
                    </a:cubicBezTo>
                    <a:cubicBezTo>
                      <a:pt x="43" y="28"/>
                      <a:pt x="35" y="23"/>
                      <a:pt x="26" y="15"/>
                    </a:cubicBezTo>
                    <a:cubicBezTo>
                      <a:pt x="22" y="10"/>
                      <a:pt x="22" y="5"/>
                      <a:pt x="22" y="3"/>
                    </a:cubicBezTo>
                    <a:cubicBezTo>
                      <a:pt x="22" y="2"/>
                      <a:pt x="22" y="1"/>
                      <a:pt x="22" y="1"/>
                    </a:cubicBezTo>
                    <a:cubicBezTo>
                      <a:pt x="21" y="1"/>
                      <a:pt x="21" y="1"/>
                      <a:pt x="21" y="1"/>
                    </a:cubicBezTo>
                    <a:cubicBezTo>
                      <a:pt x="20" y="1"/>
                      <a:pt x="15" y="4"/>
                      <a:pt x="10" y="6"/>
                    </a:cubicBezTo>
                    <a:cubicBezTo>
                      <a:pt x="6" y="9"/>
                      <a:pt x="2" y="11"/>
                      <a:pt x="1" y="12"/>
                    </a:cubicBezTo>
                    <a:cubicBezTo>
                      <a:pt x="1" y="12"/>
                      <a:pt x="1" y="12"/>
                      <a:pt x="1" y="12"/>
                    </a:cubicBezTo>
                    <a:cubicBezTo>
                      <a:pt x="1" y="13"/>
                      <a:pt x="1" y="17"/>
                      <a:pt x="5" y="22"/>
                    </a:cubicBezTo>
                    <a:cubicBezTo>
                      <a:pt x="7" y="24"/>
                      <a:pt x="8" y="26"/>
                      <a:pt x="8" y="27"/>
                    </a:cubicBezTo>
                    <a:cubicBezTo>
                      <a:pt x="8" y="28"/>
                      <a:pt x="7" y="29"/>
                      <a:pt x="7" y="31"/>
                    </a:cubicBezTo>
                    <a:cubicBezTo>
                      <a:pt x="7" y="31"/>
                      <a:pt x="7" y="32"/>
                      <a:pt x="8" y="33"/>
                    </a:cubicBezTo>
                    <a:cubicBezTo>
                      <a:pt x="8" y="39"/>
                      <a:pt x="13" y="43"/>
                      <a:pt x="15" y="43"/>
                    </a:cubicBezTo>
                    <a:cubicBezTo>
                      <a:pt x="15" y="43"/>
                      <a:pt x="15" y="43"/>
                      <a:pt x="16" y="43"/>
                    </a:cubicBezTo>
                    <a:cubicBezTo>
                      <a:pt x="17" y="41"/>
                      <a:pt x="20" y="39"/>
                      <a:pt x="24" y="39"/>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3" name="Freeform 3758"/>
              <p:cNvSpPr>
                <a:spLocks noEditPoints="1"/>
              </p:cNvSpPr>
              <p:nvPr/>
            </p:nvSpPr>
            <p:spPr bwMode="auto">
              <a:xfrm>
                <a:off x="1282" y="4216"/>
                <a:ext cx="36" cy="45"/>
              </a:xfrm>
              <a:custGeom>
                <a:avLst/>
                <a:gdLst>
                  <a:gd name="T0" fmla="*/ 16 w 17"/>
                  <a:gd name="T1" fmla="*/ 20 h 21"/>
                  <a:gd name="T2" fmla="*/ 17 w 17"/>
                  <a:gd name="T3" fmla="*/ 21 h 21"/>
                  <a:gd name="T4" fmla="*/ 17 w 17"/>
                  <a:gd name="T5" fmla="*/ 21 h 21"/>
                  <a:gd name="T6" fmla="*/ 16 w 17"/>
                  <a:gd name="T7" fmla="*/ 20 h 21"/>
                  <a:gd name="T8" fmla="*/ 2 w 17"/>
                  <a:gd name="T9" fmla="*/ 0 h 21"/>
                  <a:gd name="T10" fmla="*/ 0 w 17"/>
                  <a:gd name="T11" fmla="*/ 0 h 21"/>
                  <a:gd name="T12" fmla="*/ 0 w 17"/>
                  <a:gd name="T13" fmla="*/ 0 h 21"/>
                  <a:gd name="T14" fmla="*/ 6 w 17"/>
                  <a:gd name="T15" fmla="*/ 12 h 21"/>
                  <a:gd name="T16" fmla="*/ 10 w 17"/>
                  <a:gd name="T17" fmla="*/ 16 h 21"/>
                  <a:gd name="T18" fmla="*/ 6 w 17"/>
                  <a:gd name="T19" fmla="*/ 12 h 21"/>
                  <a:gd name="T20" fmla="*/ 2 w 17"/>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6" y="20"/>
                    </a:moveTo>
                    <a:cubicBezTo>
                      <a:pt x="17" y="21"/>
                      <a:pt x="17" y="21"/>
                      <a:pt x="17" y="21"/>
                    </a:cubicBezTo>
                    <a:cubicBezTo>
                      <a:pt x="17" y="21"/>
                      <a:pt x="17" y="21"/>
                      <a:pt x="17" y="21"/>
                    </a:cubicBezTo>
                    <a:lnTo>
                      <a:pt x="16" y="20"/>
                    </a:lnTo>
                    <a:close/>
                    <a:moveTo>
                      <a:pt x="2" y="0"/>
                    </a:moveTo>
                    <a:cubicBezTo>
                      <a:pt x="1" y="0"/>
                      <a:pt x="1" y="0"/>
                      <a:pt x="0" y="0"/>
                    </a:cubicBezTo>
                    <a:cubicBezTo>
                      <a:pt x="0" y="0"/>
                      <a:pt x="0" y="0"/>
                      <a:pt x="0" y="0"/>
                    </a:cubicBezTo>
                    <a:cubicBezTo>
                      <a:pt x="0" y="3"/>
                      <a:pt x="1" y="9"/>
                      <a:pt x="6" y="12"/>
                    </a:cubicBezTo>
                    <a:cubicBezTo>
                      <a:pt x="8" y="13"/>
                      <a:pt x="9" y="14"/>
                      <a:pt x="10" y="16"/>
                    </a:cubicBezTo>
                    <a:cubicBezTo>
                      <a:pt x="9" y="14"/>
                      <a:pt x="8" y="13"/>
                      <a:pt x="6" y="12"/>
                    </a:cubicBezTo>
                    <a:cubicBezTo>
                      <a:pt x="2" y="9"/>
                      <a:pt x="2" y="2"/>
                      <a:pt x="2" y="0"/>
                    </a:cubicBez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4" name="Freeform 3759"/>
              <p:cNvSpPr>
                <a:spLocks/>
              </p:cNvSpPr>
              <p:nvPr/>
            </p:nvSpPr>
            <p:spPr bwMode="auto">
              <a:xfrm>
                <a:off x="1295" y="4241"/>
                <a:ext cx="23" cy="20"/>
              </a:xfrm>
              <a:custGeom>
                <a:avLst/>
                <a:gdLst>
                  <a:gd name="T0" fmla="*/ 0 w 11"/>
                  <a:gd name="T1" fmla="*/ 0 h 9"/>
                  <a:gd name="T2" fmla="*/ 0 w 11"/>
                  <a:gd name="T3" fmla="*/ 0 h 9"/>
                  <a:gd name="T4" fmla="*/ 4 w 11"/>
                  <a:gd name="T5" fmla="*/ 4 h 9"/>
                  <a:gd name="T6" fmla="*/ 10 w 11"/>
                  <a:gd name="T7" fmla="*/ 8 h 9"/>
                  <a:gd name="T8" fmla="*/ 11 w 11"/>
                  <a:gd name="T9" fmla="*/ 9 h 9"/>
                  <a:gd name="T10" fmla="*/ 11 w 11"/>
                  <a:gd name="T11" fmla="*/ 9 h 9"/>
                  <a:gd name="T12" fmla="*/ 0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0"/>
                    </a:moveTo>
                    <a:cubicBezTo>
                      <a:pt x="0" y="0"/>
                      <a:pt x="0" y="0"/>
                      <a:pt x="0" y="0"/>
                    </a:cubicBezTo>
                    <a:cubicBezTo>
                      <a:pt x="2" y="1"/>
                      <a:pt x="3" y="2"/>
                      <a:pt x="4" y="4"/>
                    </a:cubicBezTo>
                    <a:cubicBezTo>
                      <a:pt x="6" y="5"/>
                      <a:pt x="8" y="7"/>
                      <a:pt x="10" y="8"/>
                    </a:cubicBezTo>
                    <a:cubicBezTo>
                      <a:pt x="11" y="9"/>
                      <a:pt x="11" y="9"/>
                      <a:pt x="11" y="9"/>
                    </a:cubicBezTo>
                    <a:cubicBezTo>
                      <a:pt x="11" y="9"/>
                      <a:pt x="11" y="9"/>
                      <a:pt x="11" y="9"/>
                    </a:cubicBezTo>
                    <a:cubicBezTo>
                      <a:pt x="11" y="9"/>
                      <a:pt x="0" y="0"/>
                      <a:pt x="0" y="0"/>
                    </a:cubicBez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5" name="Freeform 3760"/>
              <p:cNvSpPr>
                <a:spLocks noEditPoints="1"/>
              </p:cNvSpPr>
              <p:nvPr/>
            </p:nvSpPr>
            <p:spPr bwMode="auto">
              <a:xfrm>
                <a:off x="1252" y="4218"/>
                <a:ext cx="62" cy="66"/>
              </a:xfrm>
              <a:custGeom>
                <a:avLst/>
                <a:gdLst>
                  <a:gd name="T0" fmla="*/ 7 w 29"/>
                  <a:gd name="T1" fmla="*/ 21 h 31"/>
                  <a:gd name="T2" fmla="*/ 15 w 29"/>
                  <a:gd name="T3" fmla="*/ 31 h 31"/>
                  <a:gd name="T4" fmla="*/ 16 w 29"/>
                  <a:gd name="T5" fmla="*/ 31 h 31"/>
                  <a:gd name="T6" fmla="*/ 16 w 29"/>
                  <a:gd name="T7" fmla="*/ 31 h 31"/>
                  <a:gd name="T8" fmla="*/ 9 w 29"/>
                  <a:gd name="T9" fmla="*/ 22 h 31"/>
                  <a:gd name="T10" fmla="*/ 7 w 29"/>
                  <a:gd name="T11" fmla="*/ 21 h 31"/>
                  <a:gd name="T12" fmla="*/ 1 w 29"/>
                  <a:gd name="T13" fmla="*/ 9 h 31"/>
                  <a:gd name="T14" fmla="*/ 0 w 29"/>
                  <a:gd name="T15" fmla="*/ 9 h 31"/>
                  <a:gd name="T16" fmla="*/ 4 w 29"/>
                  <a:gd name="T17" fmla="*/ 17 h 31"/>
                  <a:gd name="T18" fmla="*/ 1 w 29"/>
                  <a:gd name="T19" fmla="*/ 9 h 31"/>
                  <a:gd name="T20" fmla="*/ 4 w 29"/>
                  <a:gd name="T21" fmla="*/ 8 h 31"/>
                  <a:gd name="T22" fmla="*/ 4 w 29"/>
                  <a:gd name="T23" fmla="*/ 8 h 31"/>
                  <a:gd name="T24" fmla="*/ 6 w 29"/>
                  <a:gd name="T25" fmla="*/ 14 h 31"/>
                  <a:gd name="T26" fmla="*/ 19 w 29"/>
                  <a:gd name="T27" fmla="*/ 29 h 31"/>
                  <a:gd name="T28" fmla="*/ 19 w 29"/>
                  <a:gd name="T29" fmla="*/ 29 h 31"/>
                  <a:gd name="T30" fmla="*/ 12 w 29"/>
                  <a:gd name="T31" fmla="*/ 21 h 31"/>
                  <a:gd name="T32" fmla="*/ 12 w 29"/>
                  <a:gd name="T33" fmla="*/ 21 h 31"/>
                  <a:gd name="T34" fmla="*/ 20 w 29"/>
                  <a:gd name="T35" fmla="*/ 28 h 31"/>
                  <a:gd name="T36" fmla="*/ 21 w 29"/>
                  <a:gd name="T37" fmla="*/ 28 h 31"/>
                  <a:gd name="T38" fmla="*/ 21 w 29"/>
                  <a:gd name="T39" fmla="*/ 28 h 31"/>
                  <a:gd name="T40" fmla="*/ 13 w 29"/>
                  <a:gd name="T41" fmla="*/ 20 h 31"/>
                  <a:gd name="T42" fmla="*/ 4 w 29"/>
                  <a:gd name="T43" fmla="*/ 8 h 31"/>
                  <a:gd name="T44" fmla="*/ 4 w 29"/>
                  <a:gd name="T45" fmla="*/ 8 h 31"/>
                  <a:gd name="T46" fmla="*/ 8 w 29"/>
                  <a:gd name="T47" fmla="*/ 8 h 31"/>
                  <a:gd name="T48" fmla="*/ 7 w 29"/>
                  <a:gd name="T49" fmla="*/ 8 h 31"/>
                  <a:gd name="T50" fmla="*/ 10 w 29"/>
                  <a:gd name="T51" fmla="*/ 12 h 31"/>
                  <a:gd name="T52" fmla="*/ 24 w 29"/>
                  <a:gd name="T53" fmla="*/ 26 h 31"/>
                  <a:gd name="T54" fmla="*/ 18 w 29"/>
                  <a:gd name="T55" fmla="*/ 20 h 31"/>
                  <a:gd name="T56" fmla="*/ 16 w 29"/>
                  <a:gd name="T57" fmla="*/ 18 h 31"/>
                  <a:gd name="T58" fmla="*/ 16 w 29"/>
                  <a:gd name="T59" fmla="*/ 18 h 31"/>
                  <a:gd name="T60" fmla="*/ 25 w 29"/>
                  <a:gd name="T61" fmla="*/ 26 h 31"/>
                  <a:gd name="T62" fmla="*/ 26 w 29"/>
                  <a:gd name="T63" fmla="*/ 26 h 31"/>
                  <a:gd name="T64" fmla="*/ 17 w 29"/>
                  <a:gd name="T65" fmla="*/ 18 h 31"/>
                  <a:gd name="T66" fmla="*/ 8 w 29"/>
                  <a:gd name="T67" fmla="*/ 8 h 31"/>
                  <a:gd name="T68" fmla="*/ 11 w 29"/>
                  <a:gd name="T69" fmla="*/ 0 h 31"/>
                  <a:gd name="T70" fmla="*/ 10 w 29"/>
                  <a:gd name="T71" fmla="*/ 4 h 31"/>
                  <a:gd name="T72" fmla="*/ 13 w 29"/>
                  <a:gd name="T73" fmla="*/ 10 h 31"/>
                  <a:gd name="T74" fmla="*/ 29 w 29"/>
                  <a:gd name="T75" fmla="*/ 24 h 31"/>
                  <a:gd name="T76" fmla="*/ 18 w 29"/>
                  <a:gd name="T77" fmla="*/ 15 h 31"/>
                  <a:gd name="T78" fmla="*/ 17 w 29"/>
                  <a:gd name="T79" fmla="*/ 13 h 31"/>
                  <a:gd name="T80" fmla="*/ 18 w 29"/>
                  <a:gd name="T81" fmla="*/ 14 h 31"/>
                  <a:gd name="T82" fmla="*/ 28 w 29"/>
                  <a:gd name="T83" fmla="*/ 22 h 31"/>
                  <a:gd name="T84" fmla="*/ 29 w 29"/>
                  <a:gd name="T85" fmla="*/ 22 h 31"/>
                  <a:gd name="T86" fmla="*/ 20 w 29"/>
                  <a:gd name="T87" fmla="*/ 15 h 31"/>
                  <a:gd name="T88" fmla="*/ 11 w 29"/>
                  <a:gd name="T89" fmla="*/ 1 h 31"/>
                  <a:gd name="T90" fmla="*/ 11 w 29"/>
                  <a:gd name="T9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31">
                    <a:moveTo>
                      <a:pt x="7" y="21"/>
                    </a:moveTo>
                    <a:cubicBezTo>
                      <a:pt x="9" y="24"/>
                      <a:pt x="13" y="30"/>
                      <a:pt x="15" y="31"/>
                    </a:cubicBezTo>
                    <a:cubicBezTo>
                      <a:pt x="15" y="31"/>
                      <a:pt x="15" y="31"/>
                      <a:pt x="16" y="31"/>
                    </a:cubicBezTo>
                    <a:cubicBezTo>
                      <a:pt x="16" y="31"/>
                      <a:pt x="16" y="31"/>
                      <a:pt x="16" y="31"/>
                    </a:cubicBezTo>
                    <a:cubicBezTo>
                      <a:pt x="14" y="28"/>
                      <a:pt x="12" y="25"/>
                      <a:pt x="9" y="22"/>
                    </a:cubicBezTo>
                    <a:cubicBezTo>
                      <a:pt x="8" y="22"/>
                      <a:pt x="8" y="21"/>
                      <a:pt x="7" y="21"/>
                    </a:cubicBezTo>
                    <a:close/>
                    <a:moveTo>
                      <a:pt x="1" y="9"/>
                    </a:moveTo>
                    <a:cubicBezTo>
                      <a:pt x="0" y="9"/>
                      <a:pt x="0" y="9"/>
                      <a:pt x="0" y="9"/>
                    </a:cubicBezTo>
                    <a:cubicBezTo>
                      <a:pt x="0" y="11"/>
                      <a:pt x="2" y="14"/>
                      <a:pt x="4" y="17"/>
                    </a:cubicBezTo>
                    <a:cubicBezTo>
                      <a:pt x="2" y="14"/>
                      <a:pt x="1" y="11"/>
                      <a:pt x="1" y="9"/>
                    </a:cubicBezTo>
                    <a:close/>
                    <a:moveTo>
                      <a:pt x="4" y="8"/>
                    </a:moveTo>
                    <a:cubicBezTo>
                      <a:pt x="4" y="8"/>
                      <a:pt x="4" y="8"/>
                      <a:pt x="4" y="8"/>
                    </a:cubicBezTo>
                    <a:cubicBezTo>
                      <a:pt x="4" y="10"/>
                      <a:pt x="5" y="12"/>
                      <a:pt x="6" y="14"/>
                    </a:cubicBezTo>
                    <a:cubicBezTo>
                      <a:pt x="9" y="18"/>
                      <a:pt x="14" y="24"/>
                      <a:pt x="19" y="29"/>
                    </a:cubicBezTo>
                    <a:cubicBezTo>
                      <a:pt x="19" y="29"/>
                      <a:pt x="19" y="29"/>
                      <a:pt x="19" y="29"/>
                    </a:cubicBezTo>
                    <a:cubicBezTo>
                      <a:pt x="20" y="28"/>
                      <a:pt x="13" y="22"/>
                      <a:pt x="12" y="21"/>
                    </a:cubicBezTo>
                    <a:cubicBezTo>
                      <a:pt x="12" y="21"/>
                      <a:pt x="12" y="21"/>
                      <a:pt x="12" y="21"/>
                    </a:cubicBezTo>
                    <a:cubicBezTo>
                      <a:pt x="13" y="21"/>
                      <a:pt x="18" y="27"/>
                      <a:pt x="20" y="28"/>
                    </a:cubicBezTo>
                    <a:cubicBezTo>
                      <a:pt x="21" y="28"/>
                      <a:pt x="21" y="28"/>
                      <a:pt x="21" y="28"/>
                    </a:cubicBezTo>
                    <a:cubicBezTo>
                      <a:pt x="21" y="28"/>
                      <a:pt x="21" y="28"/>
                      <a:pt x="21" y="28"/>
                    </a:cubicBezTo>
                    <a:cubicBezTo>
                      <a:pt x="19" y="25"/>
                      <a:pt x="16" y="22"/>
                      <a:pt x="13" y="20"/>
                    </a:cubicBezTo>
                    <a:cubicBezTo>
                      <a:pt x="8" y="17"/>
                      <a:pt x="6" y="13"/>
                      <a:pt x="4" y="8"/>
                    </a:cubicBezTo>
                    <a:cubicBezTo>
                      <a:pt x="4" y="8"/>
                      <a:pt x="4" y="8"/>
                      <a:pt x="4" y="8"/>
                    </a:cubicBezTo>
                    <a:close/>
                    <a:moveTo>
                      <a:pt x="8" y="8"/>
                    </a:moveTo>
                    <a:cubicBezTo>
                      <a:pt x="7" y="8"/>
                      <a:pt x="7" y="8"/>
                      <a:pt x="7" y="8"/>
                    </a:cubicBezTo>
                    <a:cubicBezTo>
                      <a:pt x="8" y="9"/>
                      <a:pt x="9" y="11"/>
                      <a:pt x="10" y="12"/>
                    </a:cubicBezTo>
                    <a:cubicBezTo>
                      <a:pt x="13" y="16"/>
                      <a:pt x="19" y="21"/>
                      <a:pt x="24" y="26"/>
                    </a:cubicBezTo>
                    <a:cubicBezTo>
                      <a:pt x="25" y="25"/>
                      <a:pt x="18" y="20"/>
                      <a:pt x="18" y="20"/>
                    </a:cubicBezTo>
                    <a:cubicBezTo>
                      <a:pt x="17" y="19"/>
                      <a:pt x="16" y="18"/>
                      <a:pt x="16" y="18"/>
                    </a:cubicBezTo>
                    <a:cubicBezTo>
                      <a:pt x="16" y="18"/>
                      <a:pt x="16" y="18"/>
                      <a:pt x="16" y="18"/>
                    </a:cubicBezTo>
                    <a:cubicBezTo>
                      <a:pt x="17" y="19"/>
                      <a:pt x="23" y="25"/>
                      <a:pt x="25" y="26"/>
                    </a:cubicBezTo>
                    <a:cubicBezTo>
                      <a:pt x="26" y="26"/>
                      <a:pt x="26" y="26"/>
                      <a:pt x="26" y="26"/>
                    </a:cubicBezTo>
                    <a:cubicBezTo>
                      <a:pt x="23" y="23"/>
                      <a:pt x="20" y="20"/>
                      <a:pt x="17" y="18"/>
                    </a:cubicBezTo>
                    <a:cubicBezTo>
                      <a:pt x="12" y="15"/>
                      <a:pt x="9" y="11"/>
                      <a:pt x="8" y="8"/>
                    </a:cubicBezTo>
                    <a:close/>
                    <a:moveTo>
                      <a:pt x="11" y="0"/>
                    </a:moveTo>
                    <a:cubicBezTo>
                      <a:pt x="10" y="1"/>
                      <a:pt x="10" y="2"/>
                      <a:pt x="10" y="4"/>
                    </a:cubicBezTo>
                    <a:cubicBezTo>
                      <a:pt x="11" y="6"/>
                      <a:pt x="12" y="8"/>
                      <a:pt x="13" y="10"/>
                    </a:cubicBezTo>
                    <a:cubicBezTo>
                      <a:pt x="16" y="14"/>
                      <a:pt x="23" y="19"/>
                      <a:pt x="29" y="24"/>
                    </a:cubicBezTo>
                    <a:cubicBezTo>
                      <a:pt x="29" y="23"/>
                      <a:pt x="19" y="16"/>
                      <a:pt x="18" y="15"/>
                    </a:cubicBezTo>
                    <a:cubicBezTo>
                      <a:pt x="18" y="14"/>
                      <a:pt x="17" y="13"/>
                      <a:pt x="17" y="13"/>
                    </a:cubicBezTo>
                    <a:cubicBezTo>
                      <a:pt x="17" y="13"/>
                      <a:pt x="18" y="13"/>
                      <a:pt x="18" y="14"/>
                    </a:cubicBezTo>
                    <a:cubicBezTo>
                      <a:pt x="20" y="15"/>
                      <a:pt x="27" y="21"/>
                      <a:pt x="28" y="22"/>
                    </a:cubicBezTo>
                    <a:cubicBezTo>
                      <a:pt x="29" y="22"/>
                      <a:pt x="29" y="22"/>
                      <a:pt x="29" y="22"/>
                    </a:cubicBezTo>
                    <a:cubicBezTo>
                      <a:pt x="26" y="20"/>
                      <a:pt x="23" y="17"/>
                      <a:pt x="20" y="15"/>
                    </a:cubicBezTo>
                    <a:cubicBezTo>
                      <a:pt x="13" y="9"/>
                      <a:pt x="11" y="7"/>
                      <a:pt x="11" y="1"/>
                    </a:cubicBezTo>
                    <a:lnTo>
                      <a:pt x="11" y="0"/>
                    </a:lnTo>
                    <a:close/>
                  </a:path>
                </a:pathLst>
              </a:custGeom>
              <a:solidFill>
                <a:srgbClr val="98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6" name="Freeform 3761"/>
              <p:cNvSpPr>
                <a:spLocks/>
              </p:cNvSpPr>
              <p:nvPr/>
            </p:nvSpPr>
            <p:spPr bwMode="auto">
              <a:xfrm>
                <a:off x="1244" y="4218"/>
                <a:ext cx="40" cy="100"/>
              </a:xfrm>
              <a:custGeom>
                <a:avLst/>
                <a:gdLst>
                  <a:gd name="T0" fmla="*/ 3 w 19"/>
                  <a:gd name="T1" fmla="*/ 2 h 47"/>
                  <a:gd name="T2" fmla="*/ 6 w 19"/>
                  <a:gd name="T3" fmla="*/ 16 h 47"/>
                  <a:gd name="T4" fmla="*/ 15 w 19"/>
                  <a:gd name="T5" fmla="*/ 32 h 47"/>
                  <a:gd name="T6" fmla="*/ 17 w 19"/>
                  <a:gd name="T7" fmla="*/ 43 h 47"/>
                  <a:gd name="T8" fmla="*/ 11 w 19"/>
                  <a:gd name="T9" fmla="*/ 39 h 47"/>
                  <a:gd name="T10" fmla="*/ 6 w 19"/>
                  <a:gd name="T11" fmla="*/ 22 h 47"/>
                  <a:gd name="T12" fmla="*/ 0 w 19"/>
                  <a:gd name="T13" fmla="*/ 6 h 47"/>
                  <a:gd name="T14" fmla="*/ 3 w 19"/>
                  <a:gd name="T15" fmla="*/ 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7">
                    <a:moveTo>
                      <a:pt x="3" y="2"/>
                    </a:moveTo>
                    <a:cubicBezTo>
                      <a:pt x="3" y="2"/>
                      <a:pt x="1" y="10"/>
                      <a:pt x="6" y="16"/>
                    </a:cubicBezTo>
                    <a:cubicBezTo>
                      <a:pt x="10" y="21"/>
                      <a:pt x="14" y="28"/>
                      <a:pt x="15" y="32"/>
                    </a:cubicBezTo>
                    <a:cubicBezTo>
                      <a:pt x="15" y="36"/>
                      <a:pt x="15" y="39"/>
                      <a:pt x="17" y="43"/>
                    </a:cubicBezTo>
                    <a:cubicBezTo>
                      <a:pt x="19" y="46"/>
                      <a:pt x="15" y="47"/>
                      <a:pt x="11" y="39"/>
                    </a:cubicBezTo>
                    <a:cubicBezTo>
                      <a:pt x="7" y="31"/>
                      <a:pt x="11" y="29"/>
                      <a:pt x="6" y="22"/>
                    </a:cubicBezTo>
                    <a:cubicBezTo>
                      <a:pt x="2" y="15"/>
                      <a:pt x="0" y="10"/>
                      <a:pt x="0" y="6"/>
                    </a:cubicBezTo>
                    <a:cubicBezTo>
                      <a:pt x="0" y="2"/>
                      <a:pt x="3" y="0"/>
                      <a:pt x="3"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7" name="Freeform 3762"/>
              <p:cNvSpPr>
                <a:spLocks noEditPoints="1"/>
              </p:cNvSpPr>
              <p:nvPr/>
            </p:nvSpPr>
            <p:spPr bwMode="auto">
              <a:xfrm>
                <a:off x="1244" y="4220"/>
                <a:ext cx="38" cy="96"/>
              </a:xfrm>
              <a:custGeom>
                <a:avLst/>
                <a:gdLst>
                  <a:gd name="T0" fmla="*/ 18 w 18"/>
                  <a:gd name="T1" fmla="*/ 43 h 45"/>
                  <a:gd name="T2" fmla="*/ 17 w 18"/>
                  <a:gd name="T3" fmla="*/ 45 h 45"/>
                  <a:gd name="T4" fmla="*/ 11 w 18"/>
                  <a:gd name="T5" fmla="*/ 38 h 45"/>
                  <a:gd name="T6" fmla="*/ 6 w 18"/>
                  <a:gd name="T7" fmla="*/ 21 h 45"/>
                  <a:gd name="T8" fmla="*/ 0 w 18"/>
                  <a:gd name="T9" fmla="*/ 5 h 45"/>
                  <a:gd name="T10" fmla="*/ 0 w 18"/>
                  <a:gd name="T11" fmla="*/ 5 h 45"/>
                  <a:gd name="T12" fmla="*/ 2 w 18"/>
                  <a:gd name="T13" fmla="*/ 0 h 45"/>
                  <a:gd name="T14" fmla="*/ 3 w 18"/>
                  <a:gd name="T15" fmla="*/ 1 h 45"/>
                  <a:gd name="T16" fmla="*/ 3 w 18"/>
                  <a:gd name="T17" fmla="*/ 1 h 45"/>
                  <a:gd name="T18" fmla="*/ 3 w 18"/>
                  <a:gd name="T19" fmla="*/ 1 h 45"/>
                  <a:gd name="T20" fmla="*/ 3 w 18"/>
                  <a:gd name="T21" fmla="*/ 4 h 45"/>
                  <a:gd name="T22" fmla="*/ 6 w 18"/>
                  <a:gd name="T23" fmla="*/ 15 h 45"/>
                  <a:gd name="T24" fmla="*/ 15 w 18"/>
                  <a:gd name="T25" fmla="*/ 31 h 45"/>
                  <a:gd name="T26" fmla="*/ 17 w 18"/>
                  <a:gd name="T27" fmla="*/ 42 h 45"/>
                  <a:gd name="T28" fmla="*/ 18 w 18"/>
                  <a:gd name="T29" fmla="*/ 43 h 45"/>
                  <a:gd name="T30" fmla="*/ 2 w 18"/>
                  <a:gd name="T31" fmla="*/ 4 h 45"/>
                  <a:gd name="T32" fmla="*/ 3 w 18"/>
                  <a:gd name="T33" fmla="*/ 1 h 45"/>
                  <a:gd name="T34" fmla="*/ 2 w 18"/>
                  <a:gd name="T35" fmla="*/ 0 h 45"/>
                  <a:gd name="T36" fmla="*/ 1 w 18"/>
                  <a:gd name="T37" fmla="*/ 1 h 45"/>
                  <a:gd name="T38" fmla="*/ 0 w 18"/>
                  <a:gd name="T39" fmla="*/ 5 h 45"/>
                  <a:gd name="T40" fmla="*/ 0 w 18"/>
                  <a:gd name="T41" fmla="*/ 5 h 45"/>
                  <a:gd name="T42" fmla="*/ 6 w 18"/>
                  <a:gd name="T43" fmla="*/ 21 h 45"/>
                  <a:gd name="T44" fmla="*/ 12 w 18"/>
                  <a:gd name="T45" fmla="*/ 38 h 45"/>
                  <a:gd name="T46" fmla="*/ 17 w 18"/>
                  <a:gd name="T47" fmla="*/ 44 h 45"/>
                  <a:gd name="T48" fmla="*/ 17 w 18"/>
                  <a:gd name="T49" fmla="*/ 43 h 45"/>
                  <a:gd name="T50" fmla="*/ 17 w 18"/>
                  <a:gd name="T51" fmla="*/ 42 h 45"/>
                  <a:gd name="T52" fmla="*/ 14 w 18"/>
                  <a:gd name="T53" fmla="*/ 31 h 45"/>
                  <a:gd name="T54" fmla="*/ 6 w 18"/>
                  <a:gd name="T55" fmla="*/ 15 h 45"/>
                  <a:gd name="T56" fmla="*/ 2 w 18"/>
                  <a:gd name="T5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45">
                    <a:moveTo>
                      <a:pt x="18" y="43"/>
                    </a:moveTo>
                    <a:cubicBezTo>
                      <a:pt x="18" y="44"/>
                      <a:pt x="17" y="45"/>
                      <a:pt x="17" y="45"/>
                    </a:cubicBezTo>
                    <a:cubicBezTo>
                      <a:pt x="15" y="45"/>
                      <a:pt x="13" y="43"/>
                      <a:pt x="11" y="38"/>
                    </a:cubicBezTo>
                    <a:cubicBezTo>
                      <a:pt x="7" y="30"/>
                      <a:pt x="11" y="28"/>
                      <a:pt x="6" y="21"/>
                    </a:cubicBezTo>
                    <a:cubicBezTo>
                      <a:pt x="1" y="14"/>
                      <a:pt x="0" y="9"/>
                      <a:pt x="0" y="5"/>
                    </a:cubicBezTo>
                    <a:cubicBezTo>
                      <a:pt x="0" y="5"/>
                      <a:pt x="0" y="5"/>
                      <a:pt x="0" y="5"/>
                    </a:cubicBezTo>
                    <a:cubicBezTo>
                      <a:pt x="0" y="2"/>
                      <a:pt x="1" y="0"/>
                      <a:pt x="2" y="0"/>
                    </a:cubicBezTo>
                    <a:cubicBezTo>
                      <a:pt x="3" y="0"/>
                      <a:pt x="3" y="0"/>
                      <a:pt x="3" y="1"/>
                    </a:cubicBezTo>
                    <a:cubicBezTo>
                      <a:pt x="3" y="1"/>
                      <a:pt x="3" y="1"/>
                      <a:pt x="3" y="1"/>
                    </a:cubicBezTo>
                    <a:cubicBezTo>
                      <a:pt x="3" y="1"/>
                      <a:pt x="3" y="1"/>
                      <a:pt x="3" y="1"/>
                    </a:cubicBezTo>
                    <a:cubicBezTo>
                      <a:pt x="3" y="1"/>
                      <a:pt x="3" y="2"/>
                      <a:pt x="3" y="4"/>
                    </a:cubicBezTo>
                    <a:cubicBezTo>
                      <a:pt x="3" y="7"/>
                      <a:pt x="3" y="11"/>
                      <a:pt x="6" y="15"/>
                    </a:cubicBezTo>
                    <a:cubicBezTo>
                      <a:pt x="11" y="20"/>
                      <a:pt x="14" y="27"/>
                      <a:pt x="15" y="31"/>
                    </a:cubicBezTo>
                    <a:cubicBezTo>
                      <a:pt x="16" y="35"/>
                      <a:pt x="15" y="38"/>
                      <a:pt x="17" y="42"/>
                    </a:cubicBezTo>
                    <a:cubicBezTo>
                      <a:pt x="18" y="42"/>
                      <a:pt x="18" y="43"/>
                      <a:pt x="18" y="43"/>
                    </a:cubicBezTo>
                    <a:close/>
                    <a:moveTo>
                      <a:pt x="2" y="4"/>
                    </a:moveTo>
                    <a:cubicBezTo>
                      <a:pt x="2" y="3"/>
                      <a:pt x="2" y="2"/>
                      <a:pt x="3" y="1"/>
                    </a:cubicBezTo>
                    <a:cubicBezTo>
                      <a:pt x="2" y="1"/>
                      <a:pt x="2" y="0"/>
                      <a:pt x="2" y="0"/>
                    </a:cubicBezTo>
                    <a:cubicBezTo>
                      <a:pt x="2" y="0"/>
                      <a:pt x="1" y="1"/>
                      <a:pt x="1" y="1"/>
                    </a:cubicBezTo>
                    <a:cubicBezTo>
                      <a:pt x="1" y="2"/>
                      <a:pt x="0" y="3"/>
                      <a:pt x="0" y="5"/>
                    </a:cubicBezTo>
                    <a:cubicBezTo>
                      <a:pt x="0" y="5"/>
                      <a:pt x="0" y="5"/>
                      <a:pt x="0" y="5"/>
                    </a:cubicBezTo>
                    <a:cubicBezTo>
                      <a:pt x="0" y="9"/>
                      <a:pt x="2" y="14"/>
                      <a:pt x="6" y="21"/>
                    </a:cubicBezTo>
                    <a:cubicBezTo>
                      <a:pt x="11" y="28"/>
                      <a:pt x="8" y="30"/>
                      <a:pt x="12" y="38"/>
                    </a:cubicBezTo>
                    <a:cubicBezTo>
                      <a:pt x="13" y="43"/>
                      <a:pt x="16" y="44"/>
                      <a:pt x="17" y="44"/>
                    </a:cubicBezTo>
                    <a:cubicBezTo>
                      <a:pt x="17" y="44"/>
                      <a:pt x="17" y="44"/>
                      <a:pt x="17" y="43"/>
                    </a:cubicBezTo>
                    <a:cubicBezTo>
                      <a:pt x="17" y="43"/>
                      <a:pt x="17" y="42"/>
                      <a:pt x="17" y="42"/>
                    </a:cubicBezTo>
                    <a:cubicBezTo>
                      <a:pt x="15" y="38"/>
                      <a:pt x="15" y="35"/>
                      <a:pt x="14" y="31"/>
                    </a:cubicBezTo>
                    <a:cubicBezTo>
                      <a:pt x="14" y="27"/>
                      <a:pt x="10" y="20"/>
                      <a:pt x="6" y="15"/>
                    </a:cubicBezTo>
                    <a:cubicBezTo>
                      <a:pt x="3" y="11"/>
                      <a:pt x="2" y="7"/>
                      <a:pt x="2" y="4"/>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8" name="Freeform 3763"/>
              <p:cNvSpPr>
                <a:spLocks/>
              </p:cNvSpPr>
              <p:nvPr/>
            </p:nvSpPr>
            <p:spPr bwMode="auto">
              <a:xfrm>
                <a:off x="1246" y="4241"/>
                <a:ext cx="28" cy="58"/>
              </a:xfrm>
              <a:custGeom>
                <a:avLst/>
                <a:gdLst>
                  <a:gd name="T0" fmla="*/ 1 w 13"/>
                  <a:gd name="T1" fmla="*/ 0 h 27"/>
                  <a:gd name="T2" fmla="*/ 7 w 13"/>
                  <a:gd name="T3" fmla="*/ 12 h 27"/>
                  <a:gd name="T4" fmla="*/ 10 w 13"/>
                  <a:gd name="T5" fmla="*/ 25 h 27"/>
                  <a:gd name="T6" fmla="*/ 12 w 13"/>
                  <a:gd name="T7" fmla="*/ 27 h 27"/>
                  <a:gd name="T8" fmla="*/ 12 w 13"/>
                  <a:gd name="T9" fmla="*/ 21 h 27"/>
                  <a:gd name="T10" fmla="*/ 4 w 13"/>
                  <a:gd name="T11" fmla="*/ 5 h 27"/>
                  <a:gd name="T12" fmla="*/ 2 w 13"/>
                  <a:gd name="T13" fmla="*/ 0 h 27"/>
                  <a:gd name="T14" fmla="*/ 1 w 13"/>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7">
                    <a:moveTo>
                      <a:pt x="1" y="0"/>
                    </a:moveTo>
                    <a:cubicBezTo>
                      <a:pt x="0" y="0"/>
                      <a:pt x="4" y="7"/>
                      <a:pt x="7" y="12"/>
                    </a:cubicBezTo>
                    <a:cubicBezTo>
                      <a:pt x="11" y="17"/>
                      <a:pt x="9" y="23"/>
                      <a:pt x="10" y="25"/>
                    </a:cubicBezTo>
                    <a:cubicBezTo>
                      <a:pt x="11" y="26"/>
                      <a:pt x="11" y="27"/>
                      <a:pt x="12" y="27"/>
                    </a:cubicBezTo>
                    <a:cubicBezTo>
                      <a:pt x="12" y="27"/>
                      <a:pt x="13" y="25"/>
                      <a:pt x="12" y="21"/>
                    </a:cubicBezTo>
                    <a:cubicBezTo>
                      <a:pt x="11" y="15"/>
                      <a:pt x="7" y="9"/>
                      <a:pt x="4" y="5"/>
                    </a:cubicBezTo>
                    <a:cubicBezTo>
                      <a:pt x="1" y="1"/>
                      <a:pt x="2" y="0"/>
                      <a:pt x="2" y="0"/>
                    </a:cubicBezTo>
                    <a:lnTo>
                      <a:pt x="1" y="0"/>
                    </a:ln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9" name="Freeform 3764"/>
              <p:cNvSpPr>
                <a:spLocks/>
              </p:cNvSpPr>
              <p:nvPr/>
            </p:nvSpPr>
            <p:spPr bwMode="auto">
              <a:xfrm>
                <a:off x="1252" y="4214"/>
                <a:ext cx="56" cy="95"/>
              </a:xfrm>
              <a:custGeom>
                <a:avLst/>
                <a:gdLst>
                  <a:gd name="T0" fmla="*/ 3 w 26"/>
                  <a:gd name="T1" fmla="*/ 2 h 45"/>
                  <a:gd name="T2" fmla="*/ 6 w 26"/>
                  <a:gd name="T3" fmla="*/ 16 h 45"/>
                  <a:gd name="T4" fmla="*/ 26 w 26"/>
                  <a:gd name="T5" fmla="*/ 43 h 45"/>
                  <a:gd name="T6" fmla="*/ 24 w 26"/>
                  <a:gd name="T7" fmla="*/ 44 h 45"/>
                  <a:gd name="T8" fmla="*/ 9 w 26"/>
                  <a:gd name="T9" fmla="*/ 24 h 45"/>
                  <a:gd name="T10" fmla="*/ 0 w 26"/>
                  <a:gd name="T11" fmla="*/ 5 h 45"/>
                  <a:gd name="T12" fmla="*/ 3 w 26"/>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6" h="45">
                    <a:moveTo>
                      <a:pt x="3" y="2"/>
                    </a:moveTo>
                    <a:cubicBezTo>
                      <a:pt x="3" y="2"/>
                      <a:pt x="2" y="9"/>
                      <a:pt x="6" y="16"/>
                    </a:cubicBezTo>
                    <a:cubicBezTo>
                      <a:pt x="10" y="23"/>
                      <a:pt x="22" y="32"/>
                      <a:pt x="26" y="43"/>
                    </a:cubicBezTo>
                    <a:cubicBezTo>
                      <a:pt x="26" y="43"/>
                      <a:pt x="26" y="45"/>
                      <a:pt x="24" y="44"/>
                    </a:cubicBezTo>
                    <a:cubicBezTo>
                      <a:pt x="22" y="43"/>
                      <a:pt x="16" y="30"/>
                      <a:pt x="9" y="24"/>
                    </a:cubicBezTo>
                    <a:cubicBezTo>
                      <a:pt x="2" y="19"/>
                      <a:pt x="1" y="9"/>
                      <a:pt x="0" y="5"/>
                    </a:cubicBezTo>
                    <a:cubicBezTo>
                      <a:pt x="0" y="0"/>
                      <a:pt x="3" y="0"/>
                      <a:pt x="3"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0" name="Freeform 3765"/>
              <p:cNvSpPr>
                <a:spLocks noEditPoints="1"/>
              </p:cNvSpPr>
              <p:nvPr/>
            </p:nvSpPr>
            <p:spPr bwMode="auto">
              <a:xfrm>
                <a:off x="1252" y="4214"/>
                <a:ext cx="56" cy="95"/>
              </a:xfrm>
              <a:custGeom>
                <a:avLst/>
                <a:gdLst>
                  <a:gd name="T0" fmla="*/ 26 w 26"/>
                  <a:gd name="T1" fmla="*/ 43 h 45"/>
                  <a:gd name="T2" fmla="*/ 25 w 26"/>
                  <a:gd name="T3" fmla="*/ 45 h 45"/>
                  <a:gd name="T4" fmla="*/ 24 w 26"/>
                  <a:gd name="T5" fmla="*/ 44 h 45"/>
                  <a:gd name="T6" fmla="*/ 18 w 26"/>
                  <a:gd name="T7" fmla="*/ 36 h 45"/>
                  <a:gd name="T8" fmla="*/ 9 w 26"/>
                  <a:gd name="T9" fmla="*/ 24 h 45"/>
                  <a:gd name="T10" fmla="*/ 0 w 26"/>
                  <a:gd name="T11" fmla="*/ 5 h 45"/>
                  <a:gd name="T12" fmla="*/ 0 w 26"/>
                  <a:gd name="T13" fmla="*/ 4 h 45"/>
                  <a:gd name="T14" fmla="*/ 2 w 26"/>
                  <a:gd name="T15" fmla="*/ 0 h 45"/>
                  <a:gd name="T16" fmla="*/ 3 w 26"/>
                  <a:gd name="T17" fmla="*/ 2 h 45"/>
                  <a:gd name="T18" fmla="*/ 3 w 26"/>
                  <a:gd name="T19" fmla="*/ 2 h 45"/>
                  <a:gd name="T20" fmla="*/ 3 w 26"/>
                  <a:gd name="T21" fmla="*/ 2 h 45"/>
                  <a:gd name="T22" fmla="*/ 3 w 26"/>
                  <a:gd name="T23" fmla="*/ 4 h 45"/>
                  <a:gd name="T24" fmla="*/ 6 w 26"/>
                  <a:gd name="T25" fmla="*/ 16 h 45"/>
                  <a:gd name="T26" fmla="*/ 26 w 26"/>
                  <a:gd name="T27" fmla="*/ 42 h 45"/>
                  <a:gd name="T28" fmla="*/ 26 w 26"/>
                  <a:gd name="T29" fmla="*/ 42 h 45"/>
                  <a:gd name="T30" fmla="*/ 26 w 26"/>
                  <a:gd name="T31" fmla="*/ 42 h 45"/>
                  <a:gd name="T32" fmla="*/ 26 w 26"/>
                  <a:gd name="T33" fmla="*/ 43 h 45"/>
                  <a:gd name="T34" fmla="*/ 26 w 26"/>
                  <a:gd name="T35" fmla="*/ 43 h 45"/>
                  <a:gd name="T36" fmla="*/ 26 w 26"/>
                  <a:gd name="T37" fmla="*/ 43 h 45"/>
                  <a:gd name="T38" fmla="*/ 6 w 26"/>
                  <a:gd name="T39" fmla="*/ 16 h 45"/>
                  <a:gd name="T40" fmla="*/ 2 w 26"/>
                  <a:gd name="T41" fmla="*/ 4 h 45"/>
                  <a:gd name="T42" fmla="*/ 2 w 26"/>
                  <a:gd name="T43" fmla="*/ 2 h 45"/>
                  <a:gd name="T44" fmla="*/ 2 w 26"/>
                  <a:gd name="T45" fmla="*/ 1 h 45"/>
                  <a:gd name="T46" fmla="*/ 1 w 26"/>
                  <a:gd name="T47" fmla="*/ 2 h 45"/>
                  <a:gd name="T48" fmla="*/ 1 w 26"/>
                  <a:gd name="T49" fmla="*/ 4 h 45"/>
                  <a:gd name="T50" fmla="*/ 1 w 26"/>
                  <a:gd name="T51" fmla="*/ 5 h 45"/>
                  <a:gd name="T52" fmla="*/ 9 w 26"/>
                  <a:gd name="T53" fmla="*/ 24 h 45"/>
                  <a:gd name="T54" fmla="*/ 19 w 26"/>
                  <a:gd name="T55" fmla="*/ 36 h 45"/>
                  <a:gd name="T56" fmla="*/ 24 w 26"/>
                  <a:gd name="T57" fmla="*/ 44 h 45"/>
                  <a:gd name="T58" fmla="*/ 25 w 26"/>
                  <a:gd name="T59" fmla="*/ 44 h 45"/>
                  <a:gd name="T60" fmla="*/ 25 w 26"/>
                  <a:gd name="T61" fmla="*/ 44 h 45"/>
                  <a:gd name="T62" fmla="*/ 26 w 26"/>
                  <a:gd name="T63"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45">
                    <a:moveTo>
                      <a:pt x="26" y="43"/>
                    </a:moveTo>
                    <a:cubicBezTo>
                      <a:pt x="26" y="43"/>
                      <a:pt x="26" y="45"/>
                      <a:pt x="25" y="45"/>
                    </a:cubicBezTo>
                    <a:cubicBezTo>
                      <a:pt x="25" y="45"/>
                      <a:pt x="24" y="45"/>
                      <a:pt x="24" y="44"/>
                    </a:cubicBezTo>
                    <a:cubicBezTo>
                      <a:pt x="23" y="44"/>
                      <a:pt x="21" y="40"/>
                      <a:pt x="18" y="36"/>
                    </a:cubicBezTo>
                    <a:cubicBezTo>
                      <a:pt x="16" y="32"/>
                      <a:pt x="12" y="27"/>
                      <a:pt x="9" y="24"/>
                    </a:cubicBezTo>
                    <a:cubicBezTo>
                      <a:pt x="2" y="19"/>
                      <a:pt x="0" y="9"/>
                      <a:pt x="0" y="5"/>
                    </a:cubicBezTo>
                    <a:cubicBezTo>
                      <a:pt x="0" y="4"/>
                      <a:pt x="0" y="4"/>
                      <a:pt x="0" y="4"/>
                    </a:cubicBezTo>
                    <a:cubicBezTo>
                      <a:pt x="0" y="2"/>
                      <a:pt x="1" y="0"/>
                      <a:pt x="2" y="0"/>
                    </a:cubicBezTo>
                    <a:cubicBezTo>
                      <a:pt x="3" y="0"/>
                      <a:pt x="3" y="1"/>
                      <a:pt x="3" y="2"/>
                    </a:cubicBezTo>
                    <a:cubicBezTo>
                      <a:pt x="3" y="2"/>
                      <a:pt x="3" y="2"/>
                      <a:pt x="3" y="2"/>
                    </a:cubicBezTo>
                    <a:cubicBezTo>
                      <a:pt x="3" y="2"/>
                      <a:pt x="3" y="2"/>
                      <a:pt x="3" y="2"/>
                    </a:cubicBezTo>
                    <a:cubicBezTo>
                      <a:pt x="3" y="2"/>
                      <a:pt x="3" y="3"/>
                      <a:pt x="3" y="4"/>
                    </a:cubicBezTo>
                    <a:cubicBezTo>
                      <a:pt x="3" y="6"/>
                      <a:pt x="3" y="11"/>
                      <a:pt x="6" y="16"/>
                    </a:cubicBezTo>
                    <a:cubicBezTo>
                      <a:pt x="10" y="23"/>
                      <a:pt x="23" y="32"/>
                      <a:pt x="26" y="42"/>
                    </a:cubicBezTo>
                    <a:cubicBezTo>
                      <a:pt x="26" y="42"/>
                      <a:pt x="26" y="42"/>
                      <a:pt x="26" y="42"/>
                    </a:cubicBezTo>
                    <a:cubicBezTo>
                      <a:pt x="26" y="42"/>
                      <a:pt x="26" y="42"/>
                      <a:pt x="26" y="42"/>
                    </a:cubicBezTo>
                    <a:lnTo>
                      <a:pt x="26" y="43"/>
                    </a:lnTo>
                    <a:close/>
                    <a:moveTo>
                      <a:pt x="26" y="43"/>
                    </a:moveTo>
                    <a:cubicBezTo>
                      <a:pt x="26" y="43"/>
                      <a:pt x="26" y="43"/>
                      <a:pt x="26" y="43"/>
                    </a:cubicBezTo>
                    <a:cubicBezTo>
                      <a:pt x="22" y="33"/>
                      <a:pt x="10" y="23"/>
                      <a:pt x="6" y="16"/>
                    </a:cubicBezTo>
                    <a:cubicBezTo>
                      <a:pt x="3" y="12"/>
                      <a:pt x="2" y="6"/>
                      <a:pt x="2" y="4"/>
                    </a:cubicBezTo>
                    <a:cubicBezTo>
                      <a:pt x="2" y="3"/>
                      <a:pt x="2" y="2"/>
                      <a:pt x="2" y="2"/>
                    </a:cubicBezTo>
                    <a:cubicBezTo>
                      <a:pt x="2" y="1"/>
                      <a:pt x="2" y="1"/>
                      <a:pt x="2" y="1"/>
                    </a:cubicBezTo>
                    <a:cubicBezTo>
                      <a:pt x="2" y="1"/>
                      <a:pt x="2" y="1"/>
                      <a:pt x="1" y="2"/>
                    </a:cubicBezTo>
                    <a:cubicBezTo>
                      <a:pt x="1" y="2"/>
                      <a:pt x="1" y="3"/>
                      <a:pt x="1" y="4"/>
                    </a:cubicBezTo>
                    <a:cubicBezTo>
                      <a:pt x="1" y="5"/>
                      <a:pt x="1" y="5"/>
                      <a:pt x="1" y="5"/>
                    </a:cubicBezTo>
                    <a:cubicBezTo>
                      <a:pt x="1" y="9"/>
                      <a:pt x="2" y="18"/>
                      <a:pt x="9" y="24"/>
                    </a:cubicBezTo>
                    <a:cubicBezTo>
                      <a:pt x="13" y="27"/>
                      <a:pt x="16" y="32"/>
                      <a:pt x="19" y="36"/>
                    </a:cubicBezTo>
                    <a:cubicBezTo>
                      <a:pt x="21" y="40"/>
                      <a:pt x="23" y="43"/>
                      <a:pt x="24" y="44"/>
                    </a:cubicBezTo>
                    <a:cubicBezTo>
                      <a:pt x="25" y="44"/>
                      <a:pt x="25" y="44"/>
                      <a:pt x="25" y="44"/>
                    </a:cubicBezTo>
                    <a:cubicBezTo>
                      <a:pt x="25" y="44"/>
                      <a:pt x="25" y="44"/>
                      <a:pt x="25" y="44"/>
                    </a:cubicBezTo>
                    <a:lnTo>
                      <a:pt x="26" y="43"/>
                    </a:ln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1" name="Freeform 3766"/>
              <p:cNvSpPr>
                <a:spLocks/>
              </p:cNvSpPr>
              <p:nvPr/>
            </p:nvSpPr>
            <p:spPr bwMode="auto">
              <a:xfrm>
                <a:off x="1261" y="4244"/>
                <a:ext cx="38" cy="48"/>
              </a:xfrm>
              <a:custGeom>
                <a:avLst/>
                <a:gdLst>
                  <a:gd name="T0" fmla="*/ 0 w 18"/>
                  <a:gd name="T1" fmla="*/ 0 h 23"/>
                  <a:gd name="T2" fmla="*/ 7 w 18"/>
                  <a:gd name="T3" fmla="*/ 10 h 23"/>
                  <a:gd name="T4" fmla="*/ 18 w 18"/>
                  <a:gd name="T5" fmla="*/ 23 h 23"/>
                  <a:gd name="T6" fmla="*/ 18 w 18"/>
                  <a:gd name="T7" fmla="*/ 23 h 23"/>
                  <a:gd name="T8" fmla="*/ 5 w 18"/>
                  <a:gd name="T9" fmla="*/ 8 h 23"/>
                  <a:gd name="T10" fmla="*/ 0 w 18"/>
                  <a:gd name="T11" fmla="*/ 0 h 23"/>
                </a:gdLst>
                <a:ahLst/>
                <a:cxnLst>
                  <a:cxn ang="0">
                    <a:pos x="T0" y="T1"/>
                  </a:cxn>
                  <a:cxn ang="0">
                    <a:pos x="T2" y="T3"/>
                  </a:cxn>
                  <a:cxn ang="0">
                    <a:pos x="T4" y="T5"/>
                  </a:cxn>
                  <a:cxn ang="0">
                    <a:pos x="T6" y="T7"/>
                  </a:cxn>
                  <a:cxn ang="0">
                    <a:pos x="T8" y="T9"/>
                  </a:cxn>
                  <a:cxn ang="0">
                    <a:pos x="T10" y="T11"/>
                  </a:cxn>
                </a:cxnLst>
                <a:rect l="0" t="0" r="r" b="b"/>
                <a:pathLst>
                  <a:path w="18" h="23">
                    <a:moveTo>
                      <a:pt x="0" y="0"/>
                    </a:moveTo>
                    <a:cubicBezTo>
                      <a:pt x="0" y="4"/>
                      <a:pt x="5" y="9"/>
                      <a:pt x="7" y="10"/>
                    </a:cubicBezTo>
                    <a:cubicBezTo>
                      <a:pt x="8" y="11"/>
                      <a:pt x="17" y="23"/>
                      <a:pt x="18" y="23"/>
                    </a:cubicBezTo>
                    <a:cubicBezTo>
                      <a:pt x="18" y="23"/>
                      <a:pt x="18" y="23"/>
                      <a:pt x="18" y="23"/>
                    </a:cubicBezTo>
                    <a:cubicBezTo>
                      <a:pt x="18" y="22"/>
                      <a:pt x="9" y="11"/>
                      <a:pt x="5" y="8"/>
                    </a:cubicBezTo>
                    <a:cubicBezTo>
                      <a:pt x="2" y="6"/>
                      <a:pt x="0"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2" name="Freeform 3767"/>
              <p:cNvSpPr>
                <a:spLocks/>
              </p:cNvSpPr>
              <p:nvPr/>
            </p:nvSpPr>
            <p:spPr bwMode="auto">
              <a:xfrm>
                <a:off x="1261" y="4212"/>
                <a:ext cx="59" cy="91"/>
              </a:xfrm>
              <a:custGeom>
                <a:avLst/>
                <a:gdLst>
                  <a:gd name="T0" fmla="*/ 2 w 28"/>
                  <a:gd name="T1" fmla="*/ 2 h 43"/>
                  <a:gd name="T2" fmla="*/ 6 w 28"/>
                  <a:gd name="T3" fmla="*/ 16 h 43"/>
                  <a:gd name="T4" fmla="*/ 28 w 28"/>
                  <a:gd name="T5" fmla="*/ 41 h 43"/>
                  <a:gd name="T6" fmla="*/ 26 w 28"/>
                  <a:gd name="T7" fmla="*/ 42 h 43"/>
                  <a:gd name="T8" fmla="*/ 9 w 28"/>
                  <a:gd name="T9" fmla="*/ 23 h 43"/>
                  <a:gd name="T10" fmla="*/ 0 w 28"/>
                  <a:gd name="T11" fmla="*/ 4 h 43"/>
                  <a:gd name="T12" fmla="*/ 2 w 28"/>
                  <a:gd name="T13" fmla="*/ 2 h 43"/>
                </a:gdLst>
                <a:ahLst/>
                <a:cxnLst>
                  <a:cxn ang="0">
                    <a:pos x="T0" y="T1"/>
                  </a:cxn>
                  <a:cxn ang="0">
                    <a:pos x="T2" y="T3"/>
                  </a:cxn>
                  <a:cxn ang="0">
                    <a:pos x="T4" y="T5"/>
                  </a:cxn>
                  <a:cxn ang="0">
                    <a:pos x="T6" y="T7"/>
                  </a:cxn>
                  <a:cxn ang="0">
                    <a:pos x="T8" y="T9"/>
                  </a:cxn>
                  <a:cxn ang="0">
                    <a:pos x="T10" y="T11"/>
                  </a:cxn>
                  <a:cxn ang="0">
                    <a:pos x="T12" y="T13"/>
                  </a:cxn>
                </a:cxnLst>
                <a:rect l="0" t="0" r="r" b="b"/>
                <a:pathLst>
                  <a:path w="28" h="43">
                    <a:moveTo>
                      <a:pt x="2" y="2"/>
                    </a:moveTo>
                    <a:cubicBezTo>
                      <a:pt x="2" y="2"/>
                      <a:pt x="1" y="9"/>
                      <a:pt x="6" y="16"/>
                    </a:cubicBezTo>
                    <a:cubicBezTo>
                      <a:pt x="10" y="22"/>
                      <a:pt x="24" y="31"/>
                      <a:pt x="28" y="41"/>
                    </a:cubicBezTo>
                    <a:cubicBezTo>
                      <a:pt x="28" y="41"/>
                      <a:pt x="28" y="43"/>
                      <a:pt x="26" y="42"/>
                    </a:cubicBezTo>
                    <a:cubicBezTo>
                      <a:pt x="24" y="41"/>
                      <a:pt x="17" y="29"/>
                      <a:pt x="9" y="23"/>
                    </a:cubicBezTo>
                    <a:cubicBezTo>
                      <a:pt x="1" y="18"/>
                      <a:pt x="0" y="9"/>
                      <a:pt x="0" y="4"/>
                    </a:cubicBezTo>
                    <a:cubicBezTo>
                      <a:pt x="0" y="0"/>
                      <a:pt x="2" y="0"/>
                      <a:pt x="2"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3" name="Freeform 3768"/>
              <p:cNvSpPr>
                <a:spLocks noEditPoints="1"/>
              </p:cNvSpPr>
              <p:nvPr/>
            </p:nvSpPr>
            <p:spPr bwMode="auto">
              <a:xfrm>
                <a:off x="1259" y="4212"/>
                <a:ext cx="61" cy="91"/>
              </a:xfrm>
              <a:custGeom>
                <a:avLst/>
                <a:gdLst>
                  <a:gd name="T0" fmla="*/ 29 w 29"/>
                  <a:gd name="T1" fmla="*/ 41 h 43"/>
                  <a:gd name="T2" fmla="*/ 28 w 29"/>
                  <a:gd name="T3" fmla="*/ 43 h 43"/>
                  <a:gd name="T4" fmla="*/ 27 w 29"/>
                  <a:gd name="T5" fmla="*/ 43 h 43"/>
                  <a:gd name="T6" fmla="*/ 20 w 29"/>
                  <a:gd name="T7" fmla="*/ 35 h 43"/>
                  <a:gd name="T8" fmla="*/ 10 w 29"/>
                  <a:gd name="T9" fmla="*/ 23 h 43"/>
                  <a:gd name="T10" fmla="*/ 0 w 29"/>
                  <a:gd name="T11" fmla="*/ 4 h 43"/>
                  <a:gd name="T12" fmla="*/ 0 w 29"/>
                  <a:gd name="T13" fmla="*/ 4 h 43"/>
                  <a:gd name="T14" fmla="*/ 2 w 29"/>
                  <a:gd name="T15" fmla="*/ 0 h 43"/>
                  <a:gd name="T16" fmla="*/ 3 w 29"/>
                  <a:gd name="T17" fmla="*/ 2 h 43"/>
                  <a:gd name="T18" fmla="*/ 3 w 29"/>
                  <a:gd name="T19" fmla="*/ 2 h 43"/>
                  <a:gd name="T20" fmla="*/ 3 w 29"/>
                  <a:gd name="T21" fmla="*/ 2 h 43"/>
                  <a:gd name="T22" fmla="*/ 3 w 29"/>
                  <a:gd name="T23" fmla="*/ 4 h 43"/>
                  <a:gd name="T24" fmla="*/ 7 w 29"/>
                  <a:gd name="T25" fmla="*/ 15 h 43"/>
                  <a:gd name="T26" fmla="*/ 29 w 29"/>
                  <a:gd name="T27" fmla="*/ 41 h 43"/>
                  <a:gd name="T28" fmla="*/ 29 w 29"/>
                  <a:gd name="T29" fmla="*/ 41 h 43"/>
                  <a:gd name="T30" fmla="*/ 29 w 29"/>
                  <a:gd name="T31" fmla="*/ 41 h 43"/>
                  <a:gd name="T32" fmla="*/ 29 w 29"/>
                  <a:gd name="T33" fmla="*/ 41 h 43"/>
                  <a:gd name="T34" fmla="*/ 29 w 29"/>
                  <a:gd name="T35" fmla="*/ 41 h 43"/>
                  <a:gd name="T36" fmla="*/ 6 w 29"/>
                  <a:gd name="T37" fmla="*/ 16 h 43"/>
                  <a:gd name="T38" fmla="*/ 3 w 29"/>
                  <a:gd name="T39" fmla="*/ 4 h 43"/>
                  <a:gd name="T40" fmla="*/ 3 w 29"/>
                  <a:gd name="T41" fmla="*/ 2 h 43"/>
                  <a:gd name="T42" fmla="*/ 2 w 29"/>
                  <a:gd name="T43" fmla="*/ 1 h 43"/>
                  <a:gd name="T44" fmla="*/ 1 w 29"/>
                  <a:gd name="T45" fmla="*/ 4 h 43"/>
                  <a:gd name="T46" fmla="*/ 1 w 29"/>
                  <a:gd name="T47" fmla="*/ 4 h 43"/>
                  <a:gd name="T48" fmla="*/ 10 w 29"/>
                  <a:gd name="T49" fmla="*/ 23 h 43"/>
                  <a:gd name="T50" fmla="*/ 21 w 29"/>
                  <a:gd name="T51" fmla="*/ 34 h 43"/>
                  <a:gd name="T52" fmla="*/ 27 w 29"/>
                  <a:gd name="T53" fmla="*/ 42 h 43"/>
                  <a:gd name="T54" fmla="*/ 28 w 29"/>
                  <a:gd name="T55" fmla="*/ 42 h 43"/>
                  <a:gd name="T56" fmla="*/ 29 w 29"/>
                  <a:gd name="T57" fmla="*/ 42 h 43"/>
                  <a:gd name="T58" fmla="*/ 29 w 29"/>
                  <a:gd name="T59"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43">
                    <a:moveTo>
                      <a:pt x="29" y="41"/>
                    </a:moveTo>
                    <a:cubicBezTo>
                      <a:pt x="29" y="41"/>
                      <a:pt x="29" y="43"/>
                      <a:pt x="28" y="43"/>
                    </a:cubicBezTo>
                    <a:cubicBezTo>
                      <a:pt x="28" y="43"/>
                      <a:pt x="27" y="43"/>
                      <a:pt x="27" y="43"/>
                    </a:cubicBezTo>
                    <a:cubicBezTo>
                      <a:pt x="25" y="42"/>
                      <a:pt x="23" y="39"/>
                      <a:pt x="20" y="35"/>
                    </a:cubicBezTo>
                    <a:cubicBezTo>
                      <a:pt x="17" y="31"/>
                      <a:pt x="14" y="26"/>
                      <a:pt x="10" y="23"/>
                    </a:cubicBezTo>
                    <a:cubicBezTo>
                      <a:pt x="2" y="18"/>
                      <a:pt x="0" y="9"/>
                      <a:pt x="0" y="4"/>
                    </a:cubicBezTo>
                    <a:cubicBezTo>
                      <a:pt x="0" y="4"/>
                      <a:pt x="0" y="4"/>
                      <a:pt x="0" y="4"/>
                    </a:cubicBezTo>
                    <a:cubicBezTo>
                      <a:pt x="0" y="1"/>
                      <a:pt x="1" y="0"/>
                      <a:pt x="2" y="0"/>
                    </a:cubicBezTo>
                    <a:cubicBezTo>
                      <a:pt x="3" y="0"/>
                      <a:pt x="3" y="1"/>
                      <a:pt x="3" y="2"/>
                    </a:cubicBezTo>
                    <a:cubicBezTo>
                      <a:pt x="3" y="2"/>
                      <a:pt x="3" y="2"/>
                      <a:pt x="3" y="2"/>
                    </a:cubicBezTo>
                    <a:cubicBezTo>
                      <a:pt x="3" y="2"/>
                      <a:pt x="3" y="2"/>
                      <a:pt x="3" y="2"/>
                    </a:cubicBezTo>
                    <a:cubicBezTo>
                      <a:pt x="3" y="2"/>
                      <a:pt x="3" y="2"/>
                      <a:pt x="3" y="4"/>
                    </a:cubicBezTo>
                    <a:cubicBezTo>
                      <a:pt x="3" y="6"/>
                      <a:pt x="4" y="11"/>
                      <a:pt x="7" y="15"/>
                    </a:cubicBezTo>
                    <a:cubicBezTo>
                      <a:pt x="11" y="22"/>
                      <a:pt x="25" y="31"/>
                      <a:pt x="29" y="41"/>
                    </a:cubicBezTo>
                    <a:cubicBezTo>
                      <a:pt x="29" y="41"/>
                      <a:pt x="29" y="41"/>
                      <a:pt x="29" y="41"/>
                    </a:cubicBezTo>
                    <a:cubicBezTo>
                      <a:pt x="29" y="41"/>
                      <a:pt x="29" y="41"/>
                      <a:pt x="29" y="41"/>
                    </a:cubicBezTo>
                    <a:close/>
                    <a:moveTo>
                      <a:pt x="29" y="41"/>
                    </a:moveTo>
                    <a:cubicBezTo>
                      <a:pt x="29" y="41"/>
                      <a:pt x="29" y="41"/>
                      <a:pt x="29" y="41"/>
                    </a:cubicBezTo>
                    <a:cubicBezTo>
                      <a:pt x="25" y="31"/>
                      <a:pt x="11" y="22"/>
                      <a:pt x="6" y="16"/>
                    </a:cubicBezTo>
                    <a:cubicBezTo>
                      <a:pt x="3" y="11"/>
                      <a:pt x="3" y="6"/>
                      <a:pt x="3" y="4"/>
                    </a:cubicBezTo>
                    <a:cubicBezTo>
                      <a:pt x="3" y="2"/>
                      <a:pt x="3" y="2"/>
                      <a:pt x="3" y="2"/>
                    </a:cubicBezTo>
                    <a:cubicBezTo>
                      <a:pt x="3" y="1"/>
                      <a:pt x="2" y="1"/>
                      <a:pt x="2" y="1"/>
                    </a:cubicBezTo>
                    <a:cubicBezTo>
                      <a:pt x="2" y="1"/>
                      <a:pt x="1" y="1"/>
                      <a:pt x="1" y="4"/>
                    </a:cubicBezTo>
                    <a:cubicBezTo>
                      <a:pt x="1" y="4"/>
                      <a:pt x="1" y="4"/>
                      <a:pt x="1" y="4"/>
                    </a:cubicBezTo>
                    <a:cubicBezTo>
                      <a:pt x="1" y="9"/>
                      <a:pt x="3" y="18"/>
                      <a:pt x="10" y="23"/>
                    </a:cubicBezTo>
                    <a:cubicBezTo>
                      <a:pt x="14" y="26"/>
                      <a:pt x="18" y="30"/>
                      <a:pt x="21" y="34"/>
                    </a:cubicBezTo>
                    <a:cubicBezTo>
                      <a:pt x="24" y="38"/>
                      <a:pt x="26" y="42"/>
                      <a:pt x="27" y="42"/>
                    </a:cubicBezTo>
                    <a:cubicBezTo>
                      <a:pt x="27" y="42"/>
                      <a:pt x="28" y="42"/>
                      <a:pt x="28" y="42"/>
                    </a:cubicBezTo>
                    <a:cubicBezTo>
                      <a:pt x="28" y="42"/>
                      <a:pt x="28" y="42"/>
                      <a:pt x="29" y="42"/>
                    </a:cubicBezTo>
                    <a:lnTo>
                      <a:pt x="29" y="41"/>
                    </a:ln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4" name="Freeform 3769"/>
              <p:cNvSpPr>
                <a:spLocks/>
              </p:cNvSpPr>
              <p:nvPr/>
            </p:nvSpPr>
            <p:spPr bwMode="auto">
              <a:xfrm>
                <a:off x="1265" y="4241"/>
                <a:ext cx="49" cy="54"/>
              </a:xfrm>
              <a:custGeom>
                <a:avLst/>
                <a:gdLst>
                  <a:gd name="T0" fmla="*/ 1 w 23"/>
                  <a:gd name="T1" fmla="*/ 0 h 25"/>
                  <a:gd name="T2" fmla="*/ 1 w 23"/>
                  <a:gd name="T3" fmla="*/ 0 h 25"/>
                  <a:gd name="T4" fmla="*/ 8 w 23"/>
                  <a:gd name="T5" fmla="*/ 8 h 25"/>
                  <a:gd name="T6" fmla="*/ 20 w 23"/>
                  <a:gd name="T7" fmla="*/ 21 h 25"/>
                  <a:gd name="T8" fmla="*/ 23 w 23"/>
                  <a:gd name="T9" fmla="*/ 25 h 25"/>
                  <a:gd name="T10" fmla="*/ 23 w 23"/>
                  <a:gd name="T11" fmla="*/ 25 h 25"/>
                  <a:gd name="T12" fmla="*/ 17 w 23"/>
                  <a:gd name="T13" fmla="*/ 16 h 25"/>
                  <a:gd name="T14" fmla="*/ 6 w 23"/>
                  <a:gd name="T15" fmla="*/ 5 h 25"/>
                  <a:gd name="T16" fmla="*/ 1 w 23"/>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5">
                    <a:moveTo>
                      <a:pt x="1" y="0"/>
                    </a:moveTo>
                    <a:cubicBezTo>
                      <a:pt x="0" y="0"/>
                      <a:pt x="0" y="0"/>
                      <a:pt x="1" y="0"/>
                    </a:cubicBezTo>
                    <a:cubicBezTo>
                      <a:pt x="1" y="0"/>
                      <a:pt x="5" y="7"/>
                      <a:pt x="8" y="8"/>
                    </a:cubicBezTo>
                    <a:cubicBezTo>
                      <a:pt x="11" y="10"/>
                      <a:pt x="19" y="20"/>
                      <a:pt x="20" y="21"/>
                    </a:cubicBezTo>
                    <a:cubicBezTo>
                      <a:pt x="20" y="21"/>
                      <a:pt x="22" y="25"/>
                      <a:pt x="23" y="25"/>
                    </a:cubicBezTo>
                    <a:cubicBezTo>
                      <a:pt x="23" y="25"/>
                      <a:pt x="23" y="25"/>
                      <a:pt x="23" y="25"/>
                    </a:cubicBezTo>
                    <a:cubicBezTo>
                      <a:pt x="23" y="24"/>
                      <a:pt x="19" y="18"/>
                      <a:pt x="17" y="16"/>
                    </a:cubicBezTo>
                    <a:cubicBezTo>
                      <a:pt x="14" y="14"/>
                      <a:pt x="8" y="7"/>
                      <a:pt x="6" y="5"/>
                    </a:cubicBezTo>
                    <a:cubicBezTo>
                      <a:pt x="4" y="4"/>
                      <a:pt x="1" y="0"/>
                      <a:pt x="1"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5" name="Freeform 3770"/>
              <p:cNvSpPr>
                <a:spLocks/>
              </p:cNvSpPr>
              <p:nvPr/>
            </p:nvSpPr>
            <p:spPr bwMode="auto">
              <a:xfrm>
                <a:off x="1267" y="4210"/>
                <a:ext cx="64" cy="87"/>
              </a:xfrm>
              <a:custGeom>
                <a:avLst/>
                <a:gdLst>
                  <a:gd name="T0" fmla="*/ 2 w 30"/>
                  <a:gd name="T1" fmla="*/ 2 h 41"/>
                  <a:gd name="T2" fmla="*/ 6 w 30"/>
                  <a:gd name="T3" fmla="*/ 15 h 41"/>
                  <a:gd name="T4" fmla="*/ 30 w 30"/>
                  <a:gd name="T5" fmla="*/ 38 h 41"/>
                  <a:gd name="T6" fmla="*/ 27 w 30"/>
                  <a:gd name="T7" fmla="*/ 40 h 41"/>
                  <a:gd name="T8" fmla="*/ 10 w 30"/>
                  <a:gd name="T9" fmla="*/ 22 h 41"/>
                  <a:gd name="T10" fmla="*/ 0 w 30"/>
                  <a:gd name="T11" fmla="*/ 4 h 41"/>
                  <a:gd name="T12" fmla="*/ 2 w 30"/>
                  <a:gd name="T13" fmla="*/ 2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 y="2"/>
                    </a:moveTo>
                    <a:cubicBezTo>
                      <a:pt x="2" y="2"/>
                      <a:pt x="1" y="8"/>
                      <a:pt x="6" y="15"/>
                    </a:cubicBezTo>
                    <a:cubicBezTo>
                      <a:pt x="11" y="21"/>
                      <a:pt x="25" y="29"/>
                      <a:pt x="30" y="38"/>
                    </a:cubicBezTo>
                    <a:cubicBezTo>
                      <a:pt x="30" y="38"/>
                      <a:pt x="30" y="41"/>
                      <a:pt x="27" y="40"/>
                    </a:cubicBezTo>
                    <a:cubicBezTo>
                      <a:pt x="25" y="39"/>
                      <a:pt x="18" y="27"/>
                      <a:pt x="10" y="22"/>
                    </a:cubicBezTo>
                    <a:cubicBezTo>
                      <a:pt x="2" y="17"/>
                      <a:pt x="0" y="8"/>
                      <a:pt x="0" y="4"/>
                    </a:cubicBezTo>
                    <a:cubicBezTo>
                      <a:pt x="0" y="0"/>
                      <a:pt x="2" y="0"/>
                      <a:pt x="2"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6" name="Freeform 3771"/>
              <p:cNvSpPr>
                <a:spLocks noEditPoints="1"/>
              </p:cNvSpPr>
              <p:nvPr/>
            </p:nvSpPr>
            <p:spPr bwMode="auto">
              <a:xfrm>
                <a:off x="1267" y="4210"/>
                <a:ext cx="64" cy="85"/>
              </a:xfrm>
              <a:custGeom>
                <a:avLst/>
                <a:gdLst>
                  <a:gd name="T0" fmla="*/ 30 w 30"/>
                  <a:gd name="T1" fmla="*/ 38 h 40"/>
                  <a:gd name="T2" fmla="*/ 28 w 30"/>
                  <a:gd name="T3" fmla="*/ 40 h 40"/>
                  <a:gd name="T4" fmla="*/ 27 w 30"/>
                  <a:gd name="T5" fmla="*/ 40 h 40"/>
                  <a:gd name="T6" fmla="*/ 21 w 30"/>
                  <a:gd name="T7" fmla="*/ 32 h 40"/>
                  <a:gd name="T8" fmla="*/ 10 w 30"/>
                  <a:gd name="T9" fmla="*/ 22 h 40"/>
                  <a:gd name="T10" fmla="*/ 0 w 30"/>
                  <a:gd name="T11" fmla="*/ 4 h 40"/>
                  <a:gd name="T12" fmla="*/ 0 w 30"/>
                  <a:gd name="T13" fmla="*/ 4 h 40"/>
                  <a:gd name="T14" fmla="*/ 2 w 30"/>
                  <a:gd name="T15" fmla="*/ 0 h 40"/>
                  <a:gd name="T16" fmla="*/ 3 w 30"/>
                  <a:gd name="T17" fmla="*/ 2 h 40"/>
                  <a:gd name="T18" fmla="*/ 2 w 30"/>
                  <a:gd name="T19" fmla="*/ 2 h 40"/>
                  <a:gd name="T20" fmla="*/ 3 w 30"/>
                  <a:gd name="T21" fmla="*/ 2 h 40"/>
                  <a:gd name="T22" fmla="*/ 3 w 30"/>
                  <a:gd name="T23" fmla="*/ 3 h 40"/>
                  <a:gd name="T24" fmla="*/ 6 w 30"/>
                  <a:gd name="T25" fmla="*/ 14 h 40"/>
                  <a:gd name="T26" fmla="*/ 30 w 30"/>
                  <a:gd name="T27" fmla="*/ 38 h 40"/>
                  <a:gd name="T28" fmla="*/ 30 w 30"/>
                  <a:gd name="T29" fmla="*/ 38 h 40"/>
                  <a:gd name="T30" fmla="*/ 30 w 30"/>
                  <a:gd name="T31" fmla="*/ 38 h 40"/>
                  <a:gd name="T32" fmla="*/ 29 w 30"/>
                  <a:gd name="T33" fmla="*/ 39 h 40"/>
                  <a:gd name="T34" fmla="*/ 29 w 30"/>
                  <a:gd name="T35" fmla="*/ 38 h 40"/>
                  <a:gd name="T36" fmla="*/ 6 w 30"/>
                  <a:gd name="T37" fmla="*/ 15 h 40"/>
                  <a:gd name="T38" fmla="*/ 2 w 30"/>
                  <a:gd name="T39" fmla="*/ 3 h 40"/>
                  <a:gd name="T40" fmla="*/ 2 w 30"/>
                  <a:gd name="T41" fmla="*/ 2 h 40"/>
                  <a:gd name="T42" fmla="*/ 2 w 30"/>
                  <a:gd name="T43" fmla="*/ 1 h 40"/>
                  <a:gd name="T44" fmla="*/ 0 w 30"/>
                  <a:gd name="T45" fmla="*/ 4 h 40"/>
                  <a:gd name="T46" fmla="*/ 0 w 30"/>
                  <a:gd name="T47" fmla="*/ 4 h 40"/>
                  <a:gd name="T48" fmla="*/ 10 w 30"/>
                  <a:gd name="T49" fmla="*/ 21 h 40"/>
                  <a:gd name="T50" fmla="*/ 21 w 30"/>
                  <a:gd name="T51" fmla="*/ 32 h 40"/>
                  <a:gd name="T52" fmla="*/ 28 w 30"/>
                  <a:gd name="T53" fmla="*/ 39 h 40"/>
                  <a:gd name="T54" fmla="*/ 28 w 30"/>
                  <a:gd name="T55" fmla="*/ 40 h 40"/>
                  <a:gd name="T56" fmla="*/ 29 w 30"/>
                  <a:gd name="T57"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0">
                    <a:moveTo>
                      <a:pt x="30" y="38"/>
                    </a:moveTo>
                    <a:cubicBezTo>
                      <a:pt x="30" y="39"/>
                      <a:pt x="30" y="40"/>
                      <a:pt x="28" y="40"/>
                    </a:cubicBezTo>
                    <a:cubicBezTo>
                      <a:pt x="28" y="40"/>
                      <a:pt x="28" y="40"/>
                      <a:pt x="27" y="40"/>
                    </a:cubicBezTo>
                    <a:cubicBezTo>
                      <a:pt x="26" y="39"/>
                      <a:pt x="24" y="36"/>
                      <a:pt x="21" y="32"/>
                    </a:cubicBezTo>
                    <a:cubicBezTo>
                      <a:pt x="18" y="29"/>
                      <a:pt x="14" y="25"/>
                      <a:pt x="10" y="22"/>
                    </a:cubicBezTo>
                    <a:cubicBezTo>
                      <a:pt x="1" y="17"/>
                      <a:pt x="0" y="8"/>
                      <a:pt x="0" y="4"/>
                    </a:cubicBezTo>
                    <a:cubicBezTo>
                      <a:pt x="0" y="4"/>
                      <a:pt x="0" y="4"/>
                      <a:pt x="0" y="4"/>
                    </a:cubicBezTo>
                    <a:cubicBezTo>
                      <a:pt x="0" y="1"/>
                      <a:pt x="0" y="0"/>
                      <a:pt x="2" y="0"/>
                    </a:cubicBezTo>
                    <a:cubicBezTo>
                      <a:pt x="2" y="0"/>
                      <a:pt x="3" y="1"/>
                      <a:pt x="3" y="2"/>
                    </a:cubicBezTo>
                    <a:cubicBezTo>
                      <a:pt x="2" y="2"/>
                      <a:pt x="2" y="2"/>
                      <a:pt x="2" y="2"/>
                    </a:cubicBezTo>
                    <a:cubicBezTo>
                      <a:pt x="3" y="2"/>
                      <a:pt x="3" y="2"/>
                      <a:pt x="3" y="2"/>
                    </a:cubicBezTo>
                    <a:cubicBezTo>
                      <a:pt x="3" y="2"/>
                      <a:pt x="3" y="2"/>
                      <a:pt x="3" y="3"/>
                    </a:cubicBezTo>
                    <a:cubicBezTo>
                      <a:pt x="3" y="6"/>
                      <a:pt x="3" y="10"/>
                      <a:pt x="6" y="14"/>
                    </a:cubicBezTo>
                    <a:cubicBezTo>
                      <a:pt x="11" y="21"/>
                      <a:pt x="26" y="29"/>
                      <a:pt x="30" y="38"/>
                    </a:cubicBezTo>
                    <a:cubicBezTo>
                      <a:pt x="30" y="38"/>
                      <a:pt x="30" y="38"/>
                      <a:pt x="30" y="38"/>
                    </a:cubicBezTo>
                    <a:cubicBezTo>
                      <a:pt x="30" y="38"/>
                      <a:pt x="30" y="38"/>
                      <a:pt x="30" y="38"/>
                    </a:cubicBezTo>
                    <a:close/>
                    <a:moveTo>
                      <a:pt x="29" y="39"/>
                    </a:moveTo>
                    <a:cubicBezTo>
                      <a:pt x="29" y="38"/>
                      <a:pt x="29" y="38"/>
                      <a:pt x="29" y="38"/>
                    </a:cubicBezTo>
                    <a:cubicBezTo>
                      <a:pt x="25" y="29"/>
                      <a:pt x="11" y="21"/>
                      <a:pt x="6" y="15"/>
                    </a:cubicBezTo>
                    <a:cubicBezTo>
                      <a:pt x="2" y="11"/>
                      <a:pt x="2" y="6"/>
                      <a:pt x="2" y="3"/>
                    </a:cubicBezTo>
                    <a:cubicBezTo>
                      <a:pt x="2" y="2"/>
                      <a:pt x="2" y="2"/>
                      <a:pt x="2" y="2"/>
                    </a:cubicBezTo>
                    <a:cubicBezTo>
                      <a:pt x="2" y="1"/>
                      <a:pt x="2" y="1"/>
                      <a:pt x="2" y="1"/>
                    </a:cubicBezTo>
                    <a:cubicBezTo>
                      <a:pt x="1" y="1"/>
                      <a:pt x="0" y="1"/>
                      <a:pt x="0" y="4"/>
                    </a:cubicBezTo>
                    <a:cubicBezTo>
                      <a:pt x="0" y="4"/>
                      <a:pt x="0" y="4"/>
                      <a:pt x="0" y="4"/>
                    </a:cubicBezTo>
                    <a:cubicBezTo>
                      <a:pt x="0" y="8"/>
                      <a:pt x="2" y="16"/>
                      <a:pt x="10" y="21"/>
                    </a:cubicBezTo>
                    <a:cubicBezTo>
                      <a:pt x="14" y="24"/>
                      <a:pt x="18" y="28"/>
                      <a:pt x="21" y="32"/>
                    </a:cubicBezTo>
                    <a:cubicBezTo>
                      <a:pt x="24" y="36"/>
                      <a:pt x="27" y="39"/>
                      <a:pt x="28" y="39"/>
                    </a:cubicBezTo>
                    <a:cubicBezTo>
                      <a:pt x="28" y="40"/>
                      <a:pt x="28" y="40"/>
                      <a:pt x="28" y="40"/>
                    </a:cubicBezTo>
                    <a:cubicBezTo>
                      <a:pt x="29" y="40"/>
                      <a:pt x="29" y="39"/>
                      <a:pt x="29" y="39"/>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7" name="Freeform 3772"/>
              <p:cNvSpPr>
                <a:spLocks noEditPoints="1"/>
              </p:cNvSpPr>
              <p:nvPr/>
            </p:nvSpPr>
            <p:spPr bwMode="auto">
              <a:xfrm>
                <a:off x="1274" y="4237"/>
                <a:ext cx="51" cy="51"/>
              </a:xfrm>
              <a:custGeom>
                <a:avLst/>
                <a:gdLst>
                  <a:gd name="T0" fmla="*/ 1 w 24"/>
                  <a:gd name="T1" fmla="*/ 1 h 24"/>
                  <a:gd name="T2" fmla="*/ 7 w 24"/>
                  <a:gd name="T3" fmla="*/ 8 h 24"/>
                  <a:gd name="T4" fmla="*/ 18 w 24"/>
                  <a:gd name="T5" fmla="*/ 18 h 24"/>
                  <a:gd name="T6" fmla="*/ 24 w 24"/>
                  <a:gd name="T7" fmla="*/ 24 h 24"/>
                  <a:gd name="T8" fmla="*/ 24 w 24"/>
                  <a:gd name="T9" fmla="*/ 24 h 24"/>
                  <a:gd name="T10" fmla="*/ 22 w 24"/>
                  <a:gd name="T11" fmla="*/ 21 h 24"/>
                  <a:gd name="T12" fmla="*/ 9 w 24"/>
                  <a:gd name="T13" fmla="*/ 8 h 24"/>
                  <a:gd name="T14" fmla="*/ 1 w 24"/>
                  <a:gd name="T15" fmla="*/ 1 h 24"/>
                  <a:gd name="T16" fmla="*/ 0 w 24"/>
                  <a:gd name="T17" fmla="*/ 0 h 24"/>
                  <a:gd name="T18" fmla="*/ 1 w 24"/>
                  <a:gd name="T19" fmla="*/ 1 h 24"/>
                  <a:gd name="T20" fmla="*/ 0 w 24"/>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1" y="1"/>
                    </a:moveTo>
                    <a:cubicBezTo>
                      <a:pt x="2" y="3"/>
                      <a:pt x="6" y="7"/>
                      <a:pt x="7" y="8"/>
                    </a:cubicBezTo>
                    <a:cubicBezTo>
                      <a:pt x="10" y="9"/>
                      <a:pt x="17" y="16"/>
                      <a:pt x="18" y="18"/>
                    </a:cubicBezTo>
                    <a:cubicBezTo>
                      <a:pt x="18" y="20"/>
                      <a:pt x="23" y="24"/>
                      <a:pt x="24" y="24"/>
                    </a:cubicBezTo>
                    <a:cubicBezTo>
                      <a:pt x="24" y="24"/>
                      <a:pt x="24" y="24"/>
                      <a:pt x="24" y="24"/>
                    </a:cubicBezTo>
                    <a:cubicBezTo>
                      <a:pt x="24" y="24"/>
                      <a:pt x="24" y="23"/>
                      <a:pt x="22" y="21"/>
                    </a:cubicBezTo>
                    <a:cubicBezTo>
                      <a:pt x="20" y="19"/>
                      <a:pt x="12" y="10"/>
                      <a:pt x="9" y="8"/>
                    </a:cubicBezTo>
                    <a:cubicBezTo>
                      <a:pt x="6" y="7"/>
                      <a:pt x="2" y="3"/>
                      <a:pt x="1" y="1"/>
                    </a:cubicBezTo>
                    <a:close/>
                    <a:moveTo>
                      <a:pt x="0" y="0"/>
                    </a:moveTo>
                    <a:cubicBezTo>
                      <a:pt x="0" y="0"/>
                      <a:pt x="0" y="1"/>
                      <a:pt x="1" y="1"/>
                    </a:cubicBezTo>
                    <a:cubicBezTo>
                      <a:pt x="0" y="0"/>
                      <a:pt x="0"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8" name="Freeform 3773"/>
              <p:cNvSpPr>
                <a:spLocks/>
              </p:cNvSpPr>
              <p:nvPr/>
            </p:nvSpPr>
            <p:spPr bwMode="auto">
              <a:xfrm>
                <a:off x="1276" y="4197"/>
                <a:ext cx="59" cy="89"/>
              </a:xfrm>
              <a:custGeom>
                <a:avLst/>
                <a:gdLst>
                  <a:gd name="T0" fmla="*/ 3 w 28"/>
                  <a:gd name="T1" fmla="*/ 6 h 42"/>
                  <a:gd name="T2" fmla="*/ 9 w 28"/>
                  <a:gd name="T3" fmla="*/ 22 h 42"/>
                  <a:gd name="T4" fmla="*/ 28 w 28"/>
                  <a:gd name="T5" fmla="*/ 39 h 42"/>
                  <a:gd name="T6" fmla="*/ 25 w 28"/>
                  <a:gd name="T7" fmla="*/ 40 h 42"/>
                  <a:gd name="T8" fmla="*/ 9 w 28"/>
                  <a:gd name="T9" fmla="*/ 24 h 42"/>
                  <a:gd name="T10" fmla="*/ 0 w 28"/>
                  <a:gd name="T11" fmla="*/ 9 h 42"/>
                  <a:gd name="T12" fmla="*/ 3 w 28"/>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28" h="42">
                    <a:moveTo>
                      <a:pt x="3" y="6"/>
                    </a:moveTo>
                    <a:cubicBezTo>
                      <a:pt x="3" y="6"/>
                      <a:pt x="1" y="16"/>
                      <a:pt x="9" y="22"/>
                    </a:cubicBezTo>
                    <a:cubicBezTo>
                      <a:pt x="17" y="27"/>
                      <a:pt x="27" y="37"/>
                      <a:pt x="28" y="39"/>
                    </a:cubicBezTo>
                    <a:cubicBezTo>
                      <a:pt x="28" y="41"/>
                      <a:pt x="27" y="42"/>
                      <a:pt x="25" y="40"/>
                    </a:cubicBezTo>
                    <a:cubicBezTo>
                      <a:pt x="22" y="37"/>
                      <a:pt x="16" y="30"/>
                      <a:pt x="9" y="24"/>
                    </a:cubicBezTo>
                    <a:cubicBezTo>
                      <a:pt x="1" y="18"/>
                      <a:pt x="0" y="17"/>
                      <a:pt x="0" y="9"/>
                    </a:cubicBezTo>
                    <a:cubicBezTo>
                      <a:pt x="1" y="0"/>
                      <a:pt x="3" y="6"/>
                      <a:pt x="3" y="6"/>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9" name="Freeform 3774"/>
              <p:cNvSpPr>
                <a:spLocks noEditPoints="1"/>
              </p:cNvSpPr>
              <p:nvPr/>
            </p:nvSpPr>
            <p:spPr bwMode="auto">
              <a:xfrm>
                <a:off x="1276" y="4205"/>
                <a:ext cx="59" cy="81"/>
              </a:xfrm>
              <a:custGeom>
                <a:avLst/>
                <a:gdLst>
                  <a:gd name="T0" fmla="*/ 28 w 28"/>
                  <a:gd name="T1" fmla="*/ 36 h 38"/>
                  <a:gd name="T2" fmla="*/ 27 w 28"/>
                  <a:gd name="T3" fmla="*/ 38 h 38"/>
                  <a:gd name="T4" fmla="*/ 24 w 28"/>
                  <a:gd name="T5" fmla="*/ 36 h 38"/>
                  <a:gd name="T6" fmla="*/ 9 w 28"/>
                  <a:gd name="T7" fmla="*/ 21 h 38"/>
                  <a:gd name="T8" fmla="*/ 0 w 28"/>
                  <a:gd name="T9" fmla="*/ 7 h 38"/>
                  <a:gd name="T10" fmla="*/ 0 w 28"/>
                  <a:gd name="T11" fmla="*/ 5 h 38"/>
                  <a:gd name="T12" fmla="*/ 1 w 28"/>
                  <a:gd name="T13" fmla="*/ 0 h 38"/>
                  <a:gd name="T14" fmla="*/ 3 w 28"/>
                  <a:gd name="T15" fmla="*/ 1 h 38"/>
                  <a:gd name="T16" fmla="*/ 3 w 28"/>
                  <a:gd name="T17" fmla="*/ 2 h 38"/>
                  <a:gd name="T18" fmla="*/ 3 w 28"/>
                  <a:gd name="T19" fmla="*/ 2 h 38"/>
                  <a:gd name="T20" fmla="*/ 3 w 28"/>
                  <a:gd name="T21" fmla="*/ 3 h 38"/>
                  <a:gd name="T22" fmla="*/ 3 w 28"/>
                  <a:gd name="T23" fmla="*/ 5 h 38"/>
                  <a:gd name="T24" fmla="*/ 9 w 28"/>
                  <a:gd name="T25" fmla="*/ 17 h 38"/>
                  <a:gd name="T26" fmla="*/ 28 w 28"/>
                  <a:gd name="T27" fmla="*/ 35 h 38"/>
                  <a:gd name="T28" fmla="*/ 28 w 28"/>
                  <a:gd name="T29" fmla="*/ 36 h 38"/>
                  <a:gd name="T30" fmla="*/ 2 w 28"/>
                  <a:gd name="T31" fmla="*/ 5 h 38"/>
                  <a:gd name="T32" fmla="*/ 3 w 28"/>
                  <a:gd name="T33" fmla="*/ 2 h 38"/>
                  <a:gd name="T34" fmla="*/ 2 w 28"/>
                  <a:gd name="T35" fmla="*/ 1 h 38"/>
                  <a:gd name="T36" fmla="*/ 1 w 28"/>
                  <a:gd name="T37" fmla="*/ 1 h 38"/>
                  <a:gd name="T38" fmla="*/ 1 w 28"/>
                  <a:gd name="T39" fmla="*/ 1 h 38"/>
                  <a:gd name="T40" fmla="*/ 1 w 28"/>
                  <a:gd name="T41" fmla="*/ 5 h 38"/>
                  <a:gd name="T42" fmla="*/ 0 w 28"/>
                  <a:gd name="T43" fmla="*/ 7 h 38"/>
                  <a:gd name="T44" fmla="*/ 10 w 28"/>
                  <a:gd name="T45" fmla="*/ 20 h 38"/>
                  <a:gd name="T46" fmla="*/ 25 w 28"/>
                  <a:gd name="T47" fmla="*/ 35 h 38"/>
                  <a:gd name="T48" fmla="*/ 27 w 28"/>
                  <a:gd name="T49" fmla="*/ 37 h 38"/>
                  <a:gd name="T50" fmla="*/ 27 w 28"/>
                  <a:gd name="T51" fmla="*/ 36 h 38"/>
                  <a:gd name="T52" fmla="*/ 27 w 28"/>
                  <a:gd name="T53" fmla="*/ 36 h 38"/>
                  <a:gd name="T54" fmla="*/ 9 w 28"/>
                  <a:gd name="T55" fmla="*/ 18 h 38"/>
                  <a:gd name="T56" fmla="*/ 2 w 28"/>
                  <a:gd name="T5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8">
                    <a:moveTo>
                      <a:pt x="28" y="36"/>
                    </a:moveTo>
                    <a:cubicBezTo>
                      <a:pt x="28" y="37"/>
                      <a:pt x="28" y="38"/>
                      <a:pt x="27" y="38"/>
                    </a:cubicBezTo>
                    <a:cubicBezTo>
                      <a:pt x="26" y="37"/>
                      <a:pt x="26" y="37"/>
                      <a:pt x="24" y="36"/>
                    </a:cubicBezTo>
                    <a:cubicBezTo>
                      <a:pt x="22" y="33"/>
                      <a:pt x="16" y="26"/>
                      <a:pt x="9" y="21"/>
                    </a:cubicBezTo>
                    <a:cubicBezTo>
                      <a:pt x="2" y="15"/>
                      <a:pt x="0" y="13"/>
                      <a:pt x="0" y="7"/>
                    </a:cubicBezTo>
                    <a:cubicBezTo>
                      <a:pt x="0" y="6"/>
                      <a:pt x="0" y="5"/>
                      <a:pt x="0" y="5"/>
                    </a:cubicBezTo>
                    <a:cubicBezTo>
                      <a:pt x="0" y="1"/>
                      <a:pt x="0" y="0"/>
                      <a:pt x="1" y="0"/>
                    </a:cubicBezTo>
                    <a:cubicBezTo>
                      <a:pt x="2" y="0"/>
                      <a:pt x="2" y="1"/>
                      <a:pt x="3" y="1"/>
                    </a:cubicBezTo>
                    <a:cubicBezTo>
                      <a:pt x="3" y="2"/>
                      <a:pt x="3" y="2"/>
                      <a:pt x="3" y="2"/>
                    </a:cubicBezTo>
                    <a:cubicBezTo>
                      <a:pt x="3" y="2"/>
                      <a:pt x="3" y="2"/>
                      <a:pt x="3" y="2"/>
                    </a:cubicBezTo>
                    <a:cubicBezTo>
                      <a:pt x="3" y="3"/>
                      <a:pt x="3" y="3"/>
                      <a:pt x="3" y="3"/>
                    </a:cubicBezTo>
                    <a:cubicBezTo>
                      <a:pt x="3" y="3"/>
                      <a:pt x="3" y="4"/>
                      <a:pt x="3" y="5"/>
                    </a:cubicBezTo>
                    <a:cubicBezTo>
                      <a:pt x="3" y="8"/>
                      <a:pt x="4" y="14"/>
                      <a:pt x="9" y="17"/>
                    </a:cubicBezTo>
                    <a:cubicBezTo>
                      <a:pt x="17" y="23"/>
                      <a:pt x="27" y="33"/>
                      <a:pt x="28" y="35"/>
                    </a:cubicBezTo>
                    <a:cubicBezTo>
                      <a:pt x="28" y="36"/>
                      <a:pt x="28" y="36"/>
                      <a:pt x="28" y="36"/>
                    </a:cubicBezTo>
                    <a:close/>
                    <a:moveTo>
                      <a:pt x="2" y="5"/>
                    </a:moveTo>
                    <a:cubicBezTo>
                      <a:pt x="2" y="4"/>
                      <a:pt x="3" y="3"/>
                      <a:pt x="3" y="2"/>
                    </a:cubicBezTo>
                    <a:cubicBezTo>
                      <a:pt x="3" y="2"/>
                      <a:pt x="2" y="2"/>
                      <a:pt x="2" y="1"/>
                    </a:cubicBezTo>
                    <a:cubicBezTo>
                      <a:pt x="2" y="1"/>
                      <a:pt x="1" y="0"/>
                      <a:pt x="1" y="1"/>
                    </a:cubicBezTo>
                    <a:cubicBezTo>
                      <a:pt x="1" y="1"/>
                      <a:pt x="1" y="1"/>
                      <a:pt x="1" y="1"/>
                    </a:cubicBezTo>
                    <a:cubicBezTo>
                      <a:pt x="1" y="1"/>
                      <a:pt x="1" y="2"/>
                      <a:pt x="1" y="5"/>
                    </a:cubicBezTo>
                    <a:cubicBezTo>
                      <a:pt x="0" y="5"/>
                      <a:pt x="0" y="6"/>
                      <a:pt x="0" y="7"/>
                    </a:cubicBezTo>
                    <a:cubicBezTo>
                      <a:pt x="0" y="13"/>
                      <a:pt x="2" y="14"/>
                      <a:pt x="10" y="20"/>
                    </a:cubicBezTo>
                    <a:cubicBezTo>
                      <a:pt x="17" y="25"/>
                      <a:pt x="22" y="33"/>
                      <a:pt x="25" y="35"/>
                    </a:cubicBezTo>
                    <a:cubicBezTo>
                      <a:pt x="26" y="36"/>
                      <a:pt x="27" y="37"/>
                      <a:pt x="27" y="37"/>
                    </a:cubicBezTo>
                    <a:cubicBezTo>
                      <a:pt x="27" y="37"/>
                      <a:pt x="27" y="37"/>
                      <a:pt x="27" y="36"/>
                    </a:cubicBezTo>
                    <a:cubicBezTo>
                      <a:pt x="27" y="36"/>
                      <a:pt x="27" y="36"/>
                      <a:pt x="27" y="36"/>
                    </a:cubicBezTo>
                    <a:cubicBezTo>
                      <a:pt x="27" y="34"/>
                      <a:pt x="17" y="23"/>
                      <a:pt x="9" y="18"/>
                    </a:cubicBezTo>
                    <a:cubicBezTo>
                      <a:pt x="3" y="14"/>
                      <a:pt x="2" y="9"/>
                      <a:pt x="2" y="5"/>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0" name="Freeform 3775"/>
              <p:cNvSpPr>
                <a:spLocks/>
              </p:cNvSpPr>
              <p:nvPr/>
            </p:nvSpPr>
            <p:spPr bwMode="auto">
              <a:xfrm>
                <a:off x="1278" y="4227"/>
                <a:ext cx="49" cy="46"/>
              </a:xfrm>
              <a:custGeom>
                <a:avLst/>
                <a:gdLst>
                  <a:gd name="T0" fmla="*/ 0 w 23"/>
                  <a:gd name="T1" fmla="*/ 0 h 22"/>
                  <a:gd name="T2" fmla="*/ 4 w 23"/>
                  <a:gd name="T3" fmla="*/ 5 h 22"/>
                  <a:gd name="T4" fmla="*/ 19 w 23"/>
                  <a:gd name="T5" fmla="*/ 20 h 22"/>
                  <a:gd name="T6" fmla="*/ 23 w 23"/>
                  <a:gd name="T7" fmla="*/ 22 h 22"/>
                  <a:gd name="T8" fmla="*/ 23 w 23"/>
                  <a:gd name="T9" fmla="*/ 22 h 22"/>
                  <a:gd name="T10" fmla="*/ 18 w 23"/>
                  <a:gd name="T11" fmla="*/ 17 h 22"/>
                  <a:gd name="T12" fmla="*/ 9 w 23"/>
                  <a:gd name="T13" fmla="*/ 9 h 22"/>
                  <a:gd name="T14" fmla="*/ 8 w 23"/>
                  <a:gd name="T15" fmla="*/ 8 h 22"/>
                  <a:gd name="T16" fmla="*/ 5 w 23"/>
                  <a:gd name="T17" fmla="*/ 6 h 22"/>
                  <a:gd name="T18" fmla="*/ 0 w 23"/>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0" y="0"/>
                    </a:moveTo>
                    <a:cubicBezTo>
                      <a:pt x="0" y="0"/>
                      <a:pt x="0" y="3"/>
                      <a:pt x="4" y="5"/>
                    </a:cubicBezTo>
                    <a:cubicBezTo>
                      <a:pt x="8" y="8"/>
                      <a:pt x="19" y="18"/>
                      <a:pt x="19" y="20"/>
                    </a:cubicBezTo>
                    <a:cubicBezTo>
                      <a:pt x="20" y="21"/>
                      <a:pt x="22" y="22"/>
                      <a:pt x="23" y="22"/>
                    </a:cubicBezTo>
                    <a:cubicBezTo>
                      <a:pt x="23" y="22"/>
                      <a:pt x="23" y="22"/>
                      <a:pt x="23" y="22"/>
                    </a:cubicBezTo>
                    <a:cubicBezTo>
                      <a:pt x="23" y="22"/>
                      <a:pt x="18" y="18"/>
                      <a:pt x="18" y="17"/>
                    </a:cubicBezTo>
                    <a:cubicBezTo>
                      <a:pt x="17" y="17"/>
                      <a:pt x="12" y="11"/>
                      <a:pt x="9" y="9"/>
                    </a:cubicBezTo>
                    <a:cubicBezTo>
                      <a:pt x="9" y="8"/>
                      <a:pt x="8" y="8"/>
                      <a:pt x="8" y="8"/>
                    </a:cubicBezTo>
                    <a:cubicBezTo>
                      <a:pt x="7" y="7"/>
                      <a:pt x="6" y="6"/>
                      <a:pt x="5" y="6"/>
                    </a:cubicBezTo>
                    <a:cubicBezTo>
                      <a:pt x="3" y="4"/>
                      <a:pt x="1" y="2"/>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1" name="Freeform 3776"/>
              <p:cNvSpPr>
                <a:spLocks/>
              </p:cNvSpPr>
              <p:nvPr/>
            </p:nvSpPr>
            <p:spPr bwMode="auto">
              <a:xfrm>
                <a:off x="1289" y="4239"/>
                <a:ext cx="8" cy="7"/>
              </a:xfrm>
              <a:custGeom>
                <a:avLst/>
                <a:gdLst>
                  <a:gd name="T0" fmla="*/ 0 w 4"/>
                  <a:gd name="T1" fmla="*/ 0 h 3"/>
                  <a:gd name="T2" fmla="*/ 3 w 4"/>
                  <a:gd name="T3" fmla="*/ 2 h 3"/>
                  <a:gd name="T4" fmla="*/ 4 w 4"/>
                  <a:gd name="T5" fmla="*/ 3 h 3"/>
                  <a:gd name="T6" fmla="*/ 2 w 4"/>
                  <a:gd name="T7" fmla="*/ 1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2" y="1"/>
                      <a:pt x="3" y="2"/>
                    </a:cubicBezTo>
                    <a:cubicBezTo>
                      <a:pt x="3" y="2"/>
                      <a:pt x="4" y="2"/>
                      <a:pt x="4" y="3"/>
                    </a:cubicBezTo>
                    <a:cubicBezTo>
                      <a:pt x="3" y="2"/>
                      <a:pt x="2" y="1"/>
                      <a:pt x="2" y="1"/>
                    </a:cubicBezTo>
                    <a:cubicBezTo>
                      <a:pt x="2" y="1"/>
                      <a:pt x="1" y="0"/>
                      <a:pt x="0" y="0"/>
                    </a:cubicBezTo>
                    <a:close/>
                  </a:path>
                </a:pathLst>
              </a:custGeom>
              <a:solidFill>
                <a:srgbClr val="C77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2" name="Freeform 3777"/>
              <p:cNvSpPr>
                <a:spLocks/>
              </p:cNvSpPr>
              <p:nvPr/>
            </p:nvSpPr>
            <p:spPr bwMode="auto">
              <a:xfrm>
                <a:off x="1235" y="4201"/>
                <a:ext cx="54" cy="40"/>
              </a:xfrm>
              <a:custGeom>
                <a:avLst/>
                <a:gdLst>
                  <a:gd name="T0" fmla="*/ 20 w 25"/>
                  <a:gd name="T1" fmla="*/ 1 h 19"/>
                  <a:gd name="T2" fmla="*/ 25 w 25"/>
                  <a:gd name="T3" fmla="*/ 4 h 19"/>
                  <a:gd name="T4" fmla="*/ 20 w 25"/>
                  <a:gd name="T5" fmla="*/ 7 h 19"/>
                  <a:gd name="T6" fmla="*/ 12 w 25"/>
                  <a:gd name="T7" fmla="*/ 16 h 19"/>
                  <a:gd name="T8" fmla="*/ 7 w 25"/>
                  <a:gd name="T9" fmla="*/ 17 h 19"/>
                  <a:gd name="T10" fmla="*/ 2 w 25"/>
                  <a:gd name="T11" fmla="*/ 11 h 19"/>
                  <a:gd name="T12" fmla="*/ 20 w 25"/>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25" h="19">
                    <a:moveTo>
                      <a:pt x="20" y="1"/>
                    </a:moveTo>
                    <a:cubicBezTo>
                      <a:pt x="20" y="1"/>
                      <a:pt x="25" y="1"/>
                      <a:pt x="25" y="4"/>
                    </a:cubicBezTo>
                    <a:cubicBezTo>
                      <a:pt x="25" y="7"/>
                      <a:pt x="24" y="7"/>
                      <a:pt x="20" y="7"/>
                    </a:cubicBezTo>
                    <a:cubicBezTo>
                      <a:pt x="16" y="7"/>
                      <a:pt x="21" y="16"/>
                      <a:pt x="12" y="16"/>
                    </a:cubicBezTo>
                    <a:cubicBezTo>
                      <a:pt x="10" y="16"/>
                      <a:pt x="8" y="16"/>
                      <a:pt x="7" y="17"/>
                    </a:cubicBezTo>
                    <a:cubicBezTo>
                      <a:pt x="2" y="18"/>
                      <a:pt x="1" y="19"/>
                      <a:pt x="2" y="11"/>
                    </a:cubicBezTo>
                    <a:cubicBezTo>
                      <a:pt x="2" y="0"/>
                      <a:pt x="0" y="1"/>
                      <a:pt x="20"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3" name="Freeform 3778"/>
              <p:cNvSpPr>
                <a:spLocks/>
              </p:cNvSpPr>
              <p:nvPr/>
            </p:nvSpPr>
            <p:spPr bwMode="auto">
              <a:xfrm>
                <a:off x="1237" y="4201"/>
                <a:ext cx="52" cy="38"/>
              </a:xfrm>
              <a:custGeom>
                <a:avLst/>
                <a:gdLst>
                  <a:gd name="T0" fmla="*/ 2 w 24"/>
                  <a:gd name="T1" fmla="*/ 18 h 18"/>
                  <a:gd name="T2" fmla="*/ 11 w 24"/>
                  <a:gd name="T3" fmla="*/ 16 h 18"/>
                  <a:gd name="T4" fmla="*/ 17 w 24"/>
                  <a:gd name="T5" fmla="*/ 12 h 18"/>
                  <a:gd name="T6" fmla="*/ 19 w 24"/>
                  <a:gd name="T7" fmla="*/ 7 h 18"/>
                  <a:gd name="T8" fmla="*/ 23 w 24"/>
                  <a:gd name="T9" fmla="*/ 7 h 18"/>
                  <a:gd name="T10" fmla="*/ 24 w 24"/>
                  <a:gd name="T11" fmla="*/ 4 h 18"/>
                  <a:gd name="T12" fmla="*/ 20 w 24"/>
                  <a:gd name="T13" fmla="*/ 0 h 18"/>
                  <a:gd name="T14" fmla="*/ 19 w 24"/>
                  <a:gd name="T15" fmla="*/ 1 h 18"/>
                  <a:gd name="T16" fmla="*/ 19 w 24"/>
                  <a:gd name="T17" fmla="*/ 1 h 18"/>
                  <a:gd name="T18" fmla="*/ 22 w 24"/>
                  <a:gd name="T19" fmla="*/ 1 h 18"/>
                  <a:gd name="T20" fmla="*/ 24 w 24"/>
                  <a:gd name="T21" fmla="*/ 4 h 18"/>
                  <a:gd name="T22" fmla="*/ 23 w 24"/>
                  <a:gd name="T23" fmla="*/ 6 h 18"/>
                  <a:gd name="T24" fmla="*/ 19 w 24"/>
                  <a:gd name="T25" fmla="*/ 7 h 18"/>
                  <a:gd name="T26" fmla="*/ 16 w 24"/>
                  <a:gd name="T27" fmla="*/ 12 h 18"/>
                  <a:gd name="T28" fmla="*/ 11 w 24"/>
                  <a:gd name="T29" fmla="*/ 16 h 18"/>
                  <a:gd name="T30" fmla="*/ 6 w 24"/>
                  <a:gd name="T31" fmla="*/ 16 h 18"/>
                  <a:gd name="T32" fmla="*/ 2 w 24"/>
                  <a:gd name="T33" fmla="*/ 17 h 18"/>
                  <a:gd name="T34" fmla="*/ 1 w 24"/>
                  <a:gd name="T35" fmla="*/ 13 h 18"/>
                  <a:gd name="T36" fmla="*/ 1 w 24"/>
                  <a:gd name="T37" fmla="*/ 11 h 18"/>
                  <a:gd name="T38" fmla="*/ 2 w 24"/>
                  <a:gd name="T39" fmla="*/ 2 h 18"/>
                  <a:gd name="T40" fmla="*/ 11 w 24"/>
                  <a:gd name="T41" fmla="*/ 1 h 18"/>
                  <a:gd name="T42" fmla="*/ 19 w 24"/>
                  <a:gd name="T43" fmla="*/ 1 h 18"/>
                  <a:gd name="T44" fmla="*/ 19 w 24"/>
                  <a:gd name="T45" fmla="*/ 1 h 18"/>
                  <a:gd name="T46" fmla="*/ 20 w 24"/>
                  <a:gd name="T47" fmla="*/ 0 h 18"/>
                  <a:gd name="T48" fmla="*/ 11 w 24"/>
                  <a:gd name="T49" fmla="*/ 0 h 18"/>
                  <a:gd name="T50" fmla="*/ 2 w 24"/>
                  <a:gd name="T51" fmla="*/ 2 h 18"/>
                  <a:gd name="T52" fmla="*/ 0 w 24"/>
                  <a:gd name="T53" fmla="*/ 11 h 18"/>
                  <a:gd name="T54" fmla="*/ 0 w 24"/>
                  <a:gd name="T55" fmla="*/ 13 h 18"/>
                  <a:gd name="T56" fmla="*/ 1 w 24"/>
                  <a:gd name="T57" fmla="*/ 17 h 18"/>
                  <a:gd name="T58" fmla="*/ 2 w 24"/>
                  <a:gd name="T5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2" y="18"/>
                    </a:moveTo>
                    <a:cubicBezTo>
                      <a:pt x="4" y="18"/>
                      <a:pt x="7" y="16"/>
                      <a:pt x="11" y="16"/>
                    </a:cubicBezTo>
                    <a:cubicBezTo>
                      <a:pt x="16" y="16"/>
                      <a:pt x="17" y="14"/>
                      <a:pt x="17" y="12"/>
                    </a:cubicBezTo>
                    <a:cubicBezTo>
                      <a:pt x="18" y="9"/>
                      <a:pt x="17" y="7"/>
                      <a:pt x="19" y="7"/>
                    </a:cubicBezTo>
                    <a:cubicBezTo>
                      <a:pt x="21" y="7"/>
                      <a:pt x="22" y="7"/>
                      <a:pt x="23" y="7"/>
                    </a:cubicBezTo>
                    <a:cubicBezTo>
                      <a:pt x="24" y="6"/>
                      <a:pt x="24" y="6"/>
                      <a:pt x="24" y="4"/>
                    </a:cubicBezTo>
                    <a:cubicBezTo>
                      <a:pt x="24" y="0"/>
                      <a:pt x="20" y="0"/>
                      <a:pt x="20" y="0"/>
                    </a:cubicBezTo>
                    <a:cubicBezTo>
                      <a:pt x="19" y="1"/>
                      <a:pt x="19" y="1"/>
                      <a:pt x="19" y="1"/>
                    </a:cubicBezTo>
                    <a:cubicBezTo>
                      <a:pt x="19" y="1"/>
                      <a:pt x="19" y="1"/>
                      <a:pt x="19" y="1"/>
                    </a:cubicBezTo>
                    <a:cubicBezTo>
                      <a:pt x="19" y="1"/>
                      <a:pt x="21" y="1"/>
                      <a:pt x="22" y="1"/>
                    </a:cubicBezTo>
                    <a:cubicBezTo>
                      <a:pt x="23" y="2"/>
                      <a:pt x="24" y="3"/>
                      <a:pt x="24" y="4"/>
                    </a:cubicBezTo>
                    <a:cubicBezTo>
                      <a:pt x="24" y="6"/>
                      <a:pt x="23" y="6"/>
                      <a:pt x="23" y="6"/>
                    </a:cubicBezTo>
                    <a:cubicBezTo>
                      <a:pt x="22" y="6"/>
                      <a:pt x="21" y="6"/>
                      <a:pt x="19" y="7"/>
                    </a:cubicBezTo>
                    <a:cubicBezTo>
                      <a:pt x="17" y="7"/>
                      <a:pt x="17" y="9"/>
                      <a:pt x="16" y="12"/>
                    </a:cubicBezTo>
                    <a:cubicBezTo>
                      <a:pt x="16" y="14"/>
                      <a:pt x="15" y="16"/>
                      <a:pt x="11" y="16"/>
                    </a:cubicBezTo>
                    <a:cubicBezTo>
                      <a:pt x="9" y="16"/>
                      <a:pt x="7" y="16"/>
                      <a:pt x="6" y="16"/>
                    </a:cubicBezTo>
                    <a:cubicBezTo>
                      <a:pt x="4" y="17"/>
                      <a:pt x="3" y="17"/>
                      <a:pt x="2" y="17"/>
                    </a:cubicBezTo>
                    <a:cubicBezTo>
                      <a:pt x="1" y="17"/>
                      <a:pt x="1" y="17"/>
                      <a:pt x="1" y="13"/>
                    </a:cubicBezTo>
                    <a:cubicBezTo>
                      <a:pt x="1" y="13"/>
                      <a:pt x="1" y="12"/>
                      <a:pt x="1" y="11"/>
                    </a:cubicBezTo>
                    <a:cubicBezTo>
                      <a:pt x="1" y="6"/>
                      <a:pt x="1" y="3"/>
                      <a:pt x="2" y="2"/>
                    </a:cubicBezTo>
                    <a:cubicBezTo>
                      <a:pt x="3" y="1"/>
                      <a:pt x="6" y="1"/>
                      <a:pt x="11" y="1"/>
                    </a:cubicBezTo>
                    <a:cubicBezTo>
                      <a:pt x="13" y="1"/>
                      <a:pt x="16" y="1"/>
                      <a:pt x="19" y="1"/>
                    </a:cubicBezTo>
                    <a:cubicBezTo>
                      <a:pt x="19" y="1"/>
                      <a:pt x="19" y="1"/>
                      <a:pt x="19" y="1"/>
                    </a:cubicBezTo>
                    <a:cubicBezTo>
                      <a:pt x="20" y="0"/>
                      <a:pt x="20" y="0"/>
                      <a:pt x="20" y="0"/>
                    </a:cubicBezTo>
                    <a:cubicBezTo>
                      <a:pt x="16" y="0"/>
                      <a:pt x="13" y="0"/>
                      <a:pt x="11" y="0"/>
                    </a:cubicBezTo>
                    <a:cubicBezTo>
                      <a:pt x="6" y="0"/>
                      <a:pt x="3" y="0"/>
                      <a:pt x="2" y="2"/>
                    </a:cubicBezTo>
                    <a:cubicBezTo>
                      <a:pt x="0" y="3"/>
                      <a:pt x="1" y="6"/>
                      <a:pt x="0" y="11"/>
                    </a:cubicBezTo>
                    <a:cubicBezTo>
                      <a:pt x="0" y="12"/>
                      <a:pt x="0" y="13"/>
                      <a:pt x="0" y="13"/>
                    </a:cubicBezTo>
                    <a:cubicBezTo>
                      <a:pt x="0" y="15"/>
                      <a:pt x="0" y="16"/>
                      <a:pt x="1" y="17"/>
                    </a:cubicBezTo>
                    <a:cubicBezTo>
                      <a:pt x="1" y="17"/>
                      <a:pt x="2" y="18"/>
                      <a:pt x="2" y="18"/>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4" name="Freeform 3779"/>
              <p:cNvSpPr>
                <a:spLocks/>
              </p:cNvSpPr>
              <p:nvPr/>
            </p:nvSpPr>
            <p:spPr bwMode="auto">
              <a:xfrm>
                <a:off x="1246" y="4207"/>
                <a:ext cx="30" cy="20"/>
              </a:xfrm>
              <a:custGeom>
                <a:avLst/>
                <a:gdLst>
                  <a:gd name="T0" fmla="*/ 12 w 14"/>
                  <a:gd name="T1" fmla="*/ 0 h 9"/>
                  <a:gd name="T2" fmla="*/ 11 w 14"/>
                  <a:gd name="T3" fmla="*/ 0 h 9"/>
                  <a:gd name="T4" fmla="*/ 11 w 14"/>
                  <a:gd name="T5" fmla="*/ 0 h 9"/>
                  <a:gd name="T6" fmla="*/ 0 w 14"/>
                  <a:gd name="T7" fmla="*/ 3 h 9"/>
                  <a:gd name="T8" fmla="*/ 2 w 14"/>
                  <a:gd name="T9" fmla="*/ 9 h 9"/>
                  <a:gd name="T10" fmla="*/ 3 w 14"/>
                  <a:gd name="T11" fmla="*/ 8 h 9"/>
                  <a:gd name="T12" fmla="*/ 10 w 14"/>
                  <a:gd name="T13" fmla="*/ 4 h 9"/>
                  <a:gd name="T14" fmla="*/ 12 w 1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12" y="0"/>
                    </a:moveTo>
                    <a:cubicBezTo>
                      <a:pt x="12" y="0"/>
                      <a:pt x="12" y="0"/>
                      <a:pt x="11" y="0"/>
                    </a:cubicBezTo>
                    <a:cubicBezTo>
                      <a:pt x="11" y="0"/>
                      <a:pt x="11" y="0"/>
                      <a:pt x="11" y="0"/>
                    </a:cubicBezTo>
                    <a:cubicBezTo>
                      <a:pt x="10" y="0"/>
                      <a:pt x="0" y="0"/>
                      <a:pt x="0" y="3"/>
                    </a:cubicBezTo>
                    <a:cubicBezTo>
                      <a:pt x="0" y="6"/>
                      <a:pt x="0" y="9"/>
                      <a:pt x="2" y="9"/>
                    </a:cubicBezTo>
                    <a:cubicBezTo>
                      <a:pt x="2" y="9"/>
                      <a:pt x="3" y="9"/>
                      <a:pt x="3" y="8"/>
                    </a:cubicBezTo>
                    <a:cubicBezTo>
                      <a:pt x="6" y="5"/>
                      <a:pt x="10" y="7"/>
                      <a:pt x="10" y="4"/>
                    </a:cubicBezTo>
                    <a:cubicBezTo>
                      <a:pt x="9" y="2"/>
                      <a:pt x="14" y="0"/>
                      <a:pt x="12"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5" name="Freeform 3780"/>
              <p:cNvSpPr>
                <a:spLocks/>
              </p:cNvSpPr>
              <p:nvPr/>
            </p:nvSpPr>
            <p:spPr bwMode="auto">
              <a:xfrm>
                <a:off x="1042" y="2941"/>
                <a:ext cx="321" cy="556"/>
              </a:xfrm>
              <a:custGeom>
                <a:avLst/>
                <a:gdLst>
                  <a:gd name="T0" fmla="*/ 112 w 151"/>
                  <a:gd name="T1" fmla="*/ 17 h 262"/>
                  <a:gd name="T2" fmla="*/ 151 w 151"/>
                  <a:gd name="T3" fmla="*/ 11 h 262"/>
                  <a:gd name="T4" fmla="*/ 123 w 151"/>
                  <a:gd name="T5" fmla="*/ 4 h 262"/>
                  <a:gd name="T6" fmla="*/ 75 w 151"/>
                  <a:gd name="T7" fmla="*/ 10 h 262"/>
                  <a:gd name="T8" fmla="*/ 27 w 151"/>
                  <a:gd name="T9" fmla="*/ 4 h 262"/>
                  <a:gd name="T10" fmla="*/ 0 w 151"/>
                  <a:gd name="T11" fmla="*/ 11 h 262"/>
                  <a:gd name="T12" fmla="*/ 39 w 151"/>
                  <a:gd name="T13" fmla="*/ 17 h 262"/>
                  <a:gd name="T14" fmla="*/ 63 w 151"/>
                  <a:gd name="T15" fmla="*/ 19 h 262"/>
                  <a:gd name="T16" fmla="*/ 64 w 151"/>
                  <a:gd name="T17" fmla="*/ 32 h 262"/>
                  <a:gd name="T18" fmla="*/ 51 w 151"/>
                  <a:gd name="T19" fmla="*/ 118 h 262"/>
                  <a:gd name="T20" fmla="*/ 49 w 151"/>
                  <a:gd name="T21" fmla="*/ 228 h 262"/>
                  <a:gd name="T22" fmla="*/ 23 w 151"/>
                  <a:gd name="T23" fmla="*/ 194 h 262"/>
                  <a:gd name="T24" fmla="*/ 44 w 151"/>
                  <a:gd name="T25" fmla="*/ 235 h 262"/>
                  <a:gd name="T26" fmla="*/ 75 w 151"/>
                  <a:gd name="T27" fmla="*/ 261 h 262"/>
                  <a:gd name="T28" fmla="*/ 78 w 151"/>
                  <a:gd name="T29" fmla="*/ 262 h 262"/>
                  <a:gd name="T30" fmla="*/ 81 w 151"/>
                  <a:gd name="T31" fmla="*/ 261 h 262"/>
                  <a:gd name="T32" fmla="*/ 112 w 151"/>
                  <a:gd name="T33" fmla="*/ 235 h 262"/>
                  <a:gd name="T34" fmla="*/ 133 w 151"/>
                  <a:gd name="T35" fmla="*/ 194 h 262"/>
                  <a:gd name="T36" fmla="*/ 106 w 151"/>
                  <a:gd name="T37" fmla="*/ 228 h 262"/>
                  <a:gd name="T38" fmla="*/ 104 w 151"/>
                  <a:gd name="T39" fmla="*/ 118 h 262"/>
                  <a:gd name="T40" fmla="*/ 92 w 151"/>
                  <a:gd name="T41" fmla="*/ 32 h 262"/>
                  <a:gd name="T42" fmla="*/ 92 w 151"/>
                  <a:gd name="T43" fmla="*/ 19 h 262"/>
                  <a:gd name="T44" fmla="*/ 112 w 151"/>
                  <a:gd name="T45" fmla="*/ 1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62">
                    <a:moveTo>
                      <a:pt x="112" y="17"/>
                    </a:moveTo>
                    <a:cubicBezTo>
                      <a:pt x="126" y="13"/>
                      <a:pt x="136" y="0"/>
                      <a:pt x="151" y="11"/>
                    </a:cubicBezTo>
                    <a:cubicBezTo>
                      <a:pt x="151" y="11"/>
                      <a:pt x="144" y="1"/>
                      <a:pt x="123" y="4"/>
                    </a:cubicBezTo>
                    <a:cubicBezTo>
                      <a:pt x="92" y="9"/>
                      <a:pt x="77" y="10"/>
                      <a:pt x="75" y="10"/>
                    </a:cubicBezTo>
                    <a:cubicBezTo>
                      <a:pt x="74" y="10"/>
                      <a:pt x="47" y="7"/>
                      <a:pt x="27" y="4"/>
                    </a:cubicBezTo>
                    <a:cubicBezTo>
                      <a:pt x="7" y="1"/>
                      <a:pt x="0" y="11"/>
                      <a:pt x="0" y="11"/>
                    </a:cubicBezTo>
                    <a:cubicBezTo>
                      <a:pt x="15" y="0"/>
                      <a:pt x="25" y="13"/>
                      <a:pt x="39" y="17"/>
                    </a:cubicBezTo>
                    <a:cubicBezTo>
                      <a:pt x="46" y="18"/>
                      <a:pt x="56" y="19"/>
                      <a:pt x="63" y="19"/>
                    </a:cubicBezTo>
                    <a:cubicBezTo>
                      <a:pt x="64" y="32"/>
                      <a:pt x="64" y="32"/>
                      <a:pt x="64" y="32"/>
                    </a:cubicBezTo>
                    <a:cubicBezTo>
                      <a:pt x="58" y="54"/>
                      <a:pt x="50" y="92"/>
                      <a:pt x="51" y="118"/>
                    </a:cubicBezTo>
                    <a:cubicBezTo>
                      <a:pt x="53" y="159"/>
                      <a:pt x="54" y="229"/>
                      <a:pt x="49" y="228"/>
                    </a:cubicBezTo>
                    <a:cubicBezTo>
                      <a:pt x="45" y="227"/>
                      <a:pt x="26" y="209"/>
                      <a:pt x="23" y="194"/>
                    </a:cubicBezTo>
                    <a:cubicBezTo>
                      <a:pt x="23" y="194"/>
                      <a:pt x="22" y="212"/>
                      <a:pt x="44" y="235"/>
                    </a:cubicBezTo>
                    <a:cubicBezTo>
                      <a:pt x="58" y="250"/>
                      <a:pt x="67" y="259"/>
                      <a:pt x="75" y="261"/>
                    </a:cubicBezTo>
                    <a:cubicBezTo>
                      <a:pt x="76" y="262"/>
                      <a:pt x="77" y="262"/>
                      <a:pt x="78" y="262"/>
                    </a:cubicBezTo>
                    <a:cubicBezTo>
                      <a:pt x="79" y="262"/>
                      <a:pt x="80" y="262"/>
                      <a:pt x="81" y="261"/>
                    </a:cubicBezTo>
                    <a:cubicBezTo>
                      <a:pt x="88" y="259"/>
                      <a:pt x="98" y="250"/>
                      <a:pt x="112" y="235"/>
                    </a:cubicBezTo>
                    <a:cubicBezTo>
                      <a:pt x="133" y="212"/>
                      <a:pt x="133" y="194"/>
                      <a:pt x="133" y="194"/>
                    </a:cubicBezTo>
                    <a:cubicBezTo>
                      <a:pt x="129" y="209"/>
                      <a:pt x="111" y="227"/>
                      <a:pt x="106" y="228"/>
                    </a:cubicBezTo>
                    <a:cubicBezTo>
                      <a:pt x="101" y="229"/>
                      <a:pt x="102" y="159"/>
                      <a:pt x="104" y="118"/>
                    </a:cubicBezTo>
                    <a:cubicBezTo>
                      <a:pt x="105" y="92"/>
                      <a:pt x="97" y="54"/>
                      <a:pt x="92" y="32"/>
                    </a:cubicBezTo>
                    <a:cubicBezTo>
                      <a:pt x="92" y="19"/>
                      <a:pt x="92" y="19"/>
                      <a:pt x="92" y="19"/>
                    </a:cubicBezTo>
                    <a:cubicBezTo>
                      <a:pt x="99" y="19"/>
                      <a:pt x="106" y="18"/>
                      <a:pt x="112" y="17"/>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6" name="Freeform 3781"/>
              <p:cNvSpPr>
                <a:spLocks noEditPoints="1"/>
              </p:cNvSpPr>
              <p:nvPr/>
            </p:nvSpPr>
            <p:spPr bwMode="auto">
              <a:xfrm>
                <a:off x="1040" y="2947"/>
                <a:ext cx="323" cy="550"/>
              </a:xfrm>
              <a:custGeom>
                <a:avLst/>
                <a:gdLst>
                  <a:gd name="T0" fmla="*/ 79 w 152"/>
                  <a:gd name="T1" fmla="*/ 259 h 259"/>
                  <a:gd name="T2" fmla="*/ 45 w 152"/>
                  <a:gd name="T3" fmla="*/ 232 h 259"/>
                  <a:gd name="T4" fmla="*/ 24 w 152"/>
                  <a:gd name="T5" fmla="*/ 191 h 259"/>
                  <a:gd name="T6" fmla="*/ 50 w 152"/>
                  <a:gd name="T7" fmla="*/ 225 h 259"/>
                  <a:gd name="T8" fmla="*/ 51 w 152"/>
                  <a:gd name="T9" fmla="*/ 224 h 259"/>
                  <a:gd name="T10" fmla="*/ 53 w 152"/>
                  <a:gd name="T11" fmla="*/ 212 h 259"/>
                  <a:gd name="T12" fmla="*/ 52 w 152"/>
                  <a:gd name="T13" fmla="*/ 115 h 259"/>
                  <a:gd name="T14" fmla="*/ 64 w 152"/>
                  <a:gd name="T15" fmla="*/ 28 h 259"/>
                  <a:gd name="T16" fmla="*/ 40 w 152"/>
                  <a:gd name="T17" fmla="*/ 14 h 259"/>
                  <a:gd name="T18" fmla="*/ 1 w 152"/>
                  <a:gd name="T19" fmla="*/ 9 h 259"/>
                  <a:gd name="T20" fmla="*/ 21 w 152"/>
                  <a:gd name="T21" fmla="*/ 0 h 259"/>
                  <a:gd name="T22" fmla="*/ 76 w 152"/>
                  <a:gd name="T23" fmla="*/ 7 h 259"/>
                  <a:gd name="T24" fmla="*/ 132 w 152"/>
                  <a:gd name="T25" fmla="*/ 0 h 259"/>
                  <a:gd name="T26" fmla="*/ 152 w 152"/>
                  <a:gd name="T27" fmla="*/ 9 h 259"/>
                  <a:gd name="T28" fmla="*/ 113 w 152"/>
                  <a:gd name="T29" fmla="*/ 14 h 259"/>
                  <a:gd name="T30" fmla="*/ 93 w 152"/>
                  <a:gd name="T31" fmla="*/ 28 h 259"/>
                  <a:gd name="T32" fmla="*/ 105 w 152"/>
                  <a:gd name="T33" fmla="*/ 115 h 259"/>
                  <a:gd name="T34" fmla="*/ 106 w 152"/>
                  <a:gd name="T35" fmla="*/ 224 h 259"/>
                  <a:gd name="T36" fmla="*/ 107 w 152"/>
                  <a:gd name="T37" fmla="*/ 225 h 259"/>
                  <a:gd name="T38" fmla="*/ 134 w 152"/>
                  <a:gd name="T39" fmla="*/ 191 h 259"/>
                  <a:gd name="T40" fmla="*/ 113 w 152"/>
                  <a:gd name="T41" fmla="*/ 232 h 259"/>
                  <a:gd name="T42" fmla="*/ 79 w 152"/>
                  <a:gd name="T43" fmla="*/ 259 h 259"/>
                  <a:gd name="T44" fmla="*/ 79 w 152"/>
                  <a:gd name="T45" fmla="*/ 258 h 259"/>
                  <a:gd name="T46" fmla="*/ 112 w 152"/>
                  <a:gd name="T47" fmla="*/ 232 h 259"/>
                  <a:gd name="T48" fmla="*/ 107 w 152"/>
                  <a:gd name="T49" fmla="*/ 225 h 259"/>
                  <a:gd name="T50" fmla="*/ 105 w 152"/>
                  <a:gd name="T51" fmla="*/ 221 h 259"/>
                  <a:gd name="T52" fmla="*/ 103 w 152"/>
                  <a:gd name="T53" fmla="*/ 179 h 259"/>
                  <a:gd name="T54" fmla="*/ 105 w 152"/>
                  <a:gd name="T55" fmla="*/ 110 h 259"/>
                  <a:gd name="T56" fmla="*/ 92 w 152"/>
                  <a:gd name="T57" fmla="*/ 29 h 259"/>
                  <a:gd name="T58" fmla="*/ 93 w 152"/>
                  <a:gd name="T59" fmla="*/ 16 h 259"/>
                  <a:gd name="T60" fmla="*/ 140 w 152"/>
                  <a:gd name="T61" fmla="*/ 4 h 259"/>
                  <a:gd name="T62" fmla="*/ 147 w 152"/>
                  <a:gd name="T63" fmla="*/ 5 h 259"/>
                  <a:gd name="T64" fmla="*/ 124 w 152"/>
                  <a:gd name="T65" fmla="*/ 2 h 259"/>
                  <a:gd name="T66" fmla="*/ 28 w 152"/>
                  <a:gd name="T67" fmla="*/ 2 h 259"/>
                  <a:gd name="T68" fmla="*/ 5 w 152"/>
                  <a:gd name="T69" fmla="*/ 5 h 259"/>
                  <a:gd name="T70" fmla="*/ 13 w 152"/>
                  <a:gd name="T71" fmla="*/ 4 h 259"/>
                  <a:gd name="T72" fmla="*/ 65 w 152"/>
                  <a:gd name="T73" fmla="*/ 16 h 259"/>
                  <a:gd name="T74" fmla="*/ 65 w 152"/>
                  <a:gd name="T75" fmla="*/ 29 h 259"/>
                  <a:gd name="T76" fmla="*/ 53 w 152"/>
                  <a:gd name="T77" fmla="*/ 110 h 259"/>
                  <a:gd name="T78" fmla="*/ 54 w 152"/>
                  <a:gd name="T79" fmla="*/ 179 h 259"/>
                  <a:gd name="T80" fmla="*/ 51 w 152"/>
                  <a:gd name="T81" fmla="*/ 225 h 259"/>
                  <a:gd name="T82" fmla="*/ 24 w 152"/>
                  <a:gd name="T83" fmla="*/ 194 h 259"/>
                  <a:gd name="T84" fmla="*/ 76 w 152"/>
                  <a:gd name="T85" fmla="*/ 258 h 259"/>
                  <a:gd name="T86" fmla="*/ 79 w 152"/>
                  <a:gd name="T87" fmla="*/ 25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9">
                    <a:moveTo>
                      <a:pt x="79" y="259"/>
                    </a:moveTo>
                    <a:cubicBezTo>
                      <a:pt x="79" y="259"/>
                      <a:pt x="79" y="259"/>
                      <a:pt x="79" y="259"/>
                    </a:cubicBezTo>
                    <a:cubicBezTo>
                      <a:pt x="78" y="259"/>
                      <a:pt x="77" y="259"/>
                      <a:pt x="76" y="259"/>
                    </a:cubicBezTo>
                    <a:cubicBezTo>
                      <a:pt x="68" y="256"/>
                      <a:pt x="58" y="247"/>
                      <a:pt x="45" y="232"/>
                    </a:cubicBezTo>
                    <a:cubicBezTo>
                      <a:pt x="24" y="211"/>
                      <a:pt x="24" y="194"/>
                      <a:pt x="24" y="192"/>
                    </a:cubicBezTo>
                    <a:cubicBezTo>
                      <a:pt x="24" y="191"/>
                      <a:pt x="24" y="191"/>
                      <a:pt x="24" y="191"/>
                    </a:cubicBezTo>
                    <a:cubicBezTo>
                      <a:pt x="24" y="191"/>
                      <a:pt x="24" y="191"/>
                      <a:pt x="24" y="191"/>
                    </a:cubicBezTo>
                    <a:cubicBezTo>
                      <a:pt x="27" y="206"/>
                      <a:pt x="46" y="224"/>
                      <a:pt x="50" y="225"/>
                    </a:cubicBezTo>
                    <a:cubicBezTo>
                      <a:pt x="51" y="225"/>
                      <a:pt x="51" y="225"/>
                      <a:pt x="51" y="225"/>
                    </a:cubicBezTo>
                    <a:cubicBezTo>
                      <a:pt x="51" y="225"/>
                      <a:pt x="51" y="225"/>
                      <a:pt x="51" y="224"/>
                    </a:cubicBezTo>
                    <a:cubicBezTo>
                      <a:pt x="51" y="223"/>
                      <a:pt x="52" y="223"/>
                      <a:pt x="52" y="221"/>
                    </a:cubicBezTo>
                    <a:cubicBezTo>
                      <a:pt x="52" y="219"/>
                      <a:pt x="53" y="216"/>
                      <a:pt x="53" y="212"/>
                    </a:cubicBezTo>
                    <a:cubicBezTo>
                      <a:pt x="53" y="203"/>
                      <a:pt x="54" y="192"/>
                      <a:pt x="54" y="179"/>
                    </a:cubicBezTo>
                    <a:cubicBezTo>
                      <a:pt x="54" y="158"/>
                      <a:pt x="53" y="134"/>
                      <a:pt x="52" y="115"/>
                    </a:cubicBezTo>
                    <a:cubicBezTo>
                      <a:pt x="52" y="114"/>
                      <a:pt x="52" y="112"/>
                      <a:pt x="52" y="110"/>
                    </a:cubicBezTo>
                    <a:cubicBezTo>
                      <a:pt x="52" y="84"/>
                      <a:pt x="59" y="49"/>
                      <a:pt x="64" y="28"/>
                    </a:cubicBezTo>
                    <a:cubicBezTo>
                      <a:pt x="64" y="17"/>
                      <a:pt x="64" y="17"/>
                      <a:pt x="64" y="17"/>
                    </a:cubicBezTo>
                    <a:cubicBezTo>
                      <a:pt x="57" y="16"/>
                      <a:pt x="47" y="16"/>
                      <a:pt x="40" y="14"/>
                    </a:cubicBezTo>
                    <a:cubicBezTo>
                      <a:pt x="30" y="11"/>
                      <a:pt x="22" y="4"/>
                      <a:pt x="13" y="4"/>
                    </a:cubicBezTo>
                    <a:cubicBezTo>
                      <a:pt x="9" y="4"/>
                      <a:pt x="5" y="5"/>
                      <a:pt x="1" y="9"/>
                    </a:cubicBezTo>
                    <a:cubicBezTo>
                      <a:pt x="0" y="8"/>
                      <a:pt x="0" y="8"/>
                      <a:pt x="0" y="8"/>
                    </a:cubicBezTo>
                    <a:cubicBezTo>
                      <a:pt x="0" y="8"/>
                      <a:pt x="6" y="0"/>
                      <a:pt x="21" y="0"/>
                    </a:cubicBezTo>
                    <a:cubicBezTo>
                      <a:pt x="23" y="0"/>
                      <a:pt x="26" y="0"/>
                      <a:pt x="29" y="1"/>
                    </a:cubicBezTo>
                    <a:cubicBezTo>
                      <a:pt x="48" y="4"/>
                      <a:pt x="75" y="7"/>
                      <a:pt x="76" y="7"/>
                    </a:cubicBezTo>
                    <a:cubicBezTo>
                      <a:pt x="78" y="7"/>
                      <a:pt x="93" y="6"/>
                      <a:pt x="124" y="1"/>
                    </a:cubicBezTo>
                    <a:cubicBezTo>
                      <a:pt x="127" y="0"/>
                      <a:pt x="130" y="0"/>
                      <a:pt x="132" y="0"/>
                    </a:cubicBezTo>
                    <a:cubicBezTo>
                      <a:pt x="147" y="0"/>
                      <a:pt x="152" y="8"/>
                      <a:pt x="152" y="8"/>
                    </a:cubicBezTo>
                    <a:cubicBezTo>
                      <a:pt x="152" y="9"/>
                      <a:pt x="152" y="9"/>
                      <a:pt x="152" y="9"/>
                    </a:cubicBezTo>
                    <a:cubicBezTo>
                      <a:pt x="148" y="5"/>
                      <a:pt x="144" y="4"/>
                      <a:pt x="140" y="4"/>
                    </a:cubicBezTo>
                    <a:cubicBezTo>
                      <a:pt x="131" y="4"/>
                      <a:pt x="123" y="11"/>
                      <a:pt x="113" y="14"/>
                    </a:cubicBezTo>
                    <a:cubicBezTo>
                      <a:pt x="107" y="15"/>
                      <a:pt x="100" y="16"/>
                      <a:pt x="93" y="17"/>
                    </a:cubicBezTo>
                    <a:cubicBezTo>
                      <a:pt x="93" y="28"/>
                      <a:pt x="93" y="28"/>
                      <a:pt x="93" y="28"/>
                    </a:cubicBezTo>
                    <a:cubicBezTo>
                      <a:pt x="98" y="49"/>
                      <a:pt x="105" y="84"/>
                      <a:pt x="105" y="110"/>
                    </a:cubicBezTo>
                    <a:cubicBezTo>
                      <a:pt x="105" y="112"/>
                      <a:pt x="105" y="114"/>
                      <a:pt x="105" y="115"/>
                    </a:cubicBezTo>
                    <a:cubicBezTo>
                      <a:pt x="104" y="134"/>
                      <a:pt x="104" y="158"/>
                      <a:pt x="104" y="179"/>
                    </a:cubicBezTo>
                    <a:cubicBezTo>
                      <a:pt x="104" y="201"/>
                      <a:pt x="104" y="220"/>
                      <a:pt x="106" y="224"/>
                    </a:cubicBezTo>
                    <a:cubicBezTo>
                      <a:pt x="107" y="225"/>
                      <a:pt x="107" y="225"/>
                      <a:pt x="107" y="225"/>
                    </a:cubicBezTo>
                    <a:cubicBezTo>
                      <a:pt x="107" y="225"/>
                      <a:pt x="107" y="225"/>
                      <a:pt x="107" y="225"/>
                    </a:cubicBezTo>
                    <a:cubicBezTo>
                      <a:pt x="111" y="224"/>
                      <a:pt x="130" y="206"/>
                      <a:pt x="133" y="191"/>
                    </a:cubicBezTo>
                    <a:cubicBezTo>
                      <a:pt x="134" y="191"/>
                      <a:pt x="134" y="191"/>
                      <a:pt x="134" y="191"/>
                    </a:cubicBezTo>
                    <a:cubicBezTo>
                      <a:pt x="134" y="192"/>
                      <a:pt x="134" y="192"/>
                      <a:pt x="134" y="192"/>
                    </a:cubicBezTo>
                    <a:cubicBezTo>
                      <a:pt x="134" y="194"/>
                      <a:pt x="133" y="211"/>
                      <a:pt x="113" y="232"/>
                    </a:cubicBezTo>
                    <a:cubicBezTo>
                      <a:pt x="99" y="247"/>
                      <a:pt x="89" y="256"/>
                      <a:pt x="82" y="259"/>
                    </a:cubicBezTo>
                    <a:cubicBezTo>
                      <a:pt x="81" y="259"/>
                      <a:pt x="80" y="259"/>
                      <a:pt x="79" y="259"/>
                    </a:cubicBezTo>
                    <a:close/>
                    <a:moveTo>
                      <a:pt x="79" y="258"/>
                    </a:moveTo>
                    <a:cubicBezTo>
                      <a:pt x="79" y="258"/>
                      <a:pt x="79" y="258"/>
                      <a:pt x="79" y="258"/>
                    </a:cubicBezTo>
                    <a:cubicBezTo>
                      <a:pt x="80" y="258"/>
                      <a:pt x="81" y="258"/>
                      <a:pt x="82" y="258"/>
                    </a:cubicBezTo>
                    <a:cubicBezTo>
                      <a:pt x="89" y="256"/>
                      <a:pt x="99" y="246"/>
                      <a:pt x="112" y="232"/>
                    </a:cubicBezTo>
                    <a:cubicBezTo>
                      <a:pt x="129" y="214"/>
                      <a:pt x="132" y="200"/>
                      <a:pt x="133" y="194"/>
                    </a:cubicBezTo>
                    <a:cubicBezTo>
                      <a:pt x="128" y="209"/>
                      <a:pt x="112" y="224"/>
                      <a:pt x="107" y="225"/>
                    </a:cubicBezTo>
                    <a:cubicBezTo>
                      <a:pt x="107" y="225"/>
                      <a:pt x="107" y="225"/>
                      <a:pt x="107" y="225"/>
                    </a:cubicBezTo>
                    <a:cubicBezTo>
                      <a:pt x="106" y="225"/>
                      <a:pt x="105" y="224"/>
                      <a:pt x="105" y="221"/>
                    </a:cubicBezTo>
                    <a:cubicBezTo>
                      <a:pt x="104" y="219"/>
                      <a:pt x="104" y="216"/>
                      <a:pt x="104" y="212"/>
                    </a:cubicBezTo>
                    <a:cubicBezTo>
                      <a:pt x="103" y="203"/>
                      <a:pt x="103" y="192"/>
                      <a:pt x="103" y="179"/>
                    </a:cubicBezTo>
                    <a:cubicBezTo>
                      <a:pt x="103" y="158"/>
                      <a:pt x="104" y="134"/>
                      <a:pt x="105" y="115"/>
                    </a:cubicBezTo>
                    <a:cubicBezTo>
                      <a:pt x="105" y="114"/>
                      <a:pt x="105" y="112"/>
                      <a:pt x="105" y="110"/>
                    </a:cubicBezTo>
                    <a:cubicBezTo>
                      <a:pt x="105" y="84"/>
                      <a:pt x="97" y="49"/>
                      <a:pt x="92" y="29"/>
                    </a:cubicBezTo>
                    <a:cubicBezTo>
                      <a:pt x="92" y="29"/>
                      <a:pt x="92" y="29"/>
                      <a:pt x="92" y="29"/>
                    </a:cubicBezTo>
                    <a:cubicBezTo>
                      <a:pt x="93" y="16"/>
                      <a:pt x="93" y="16"/>
                      <a:pt x="93" y="16"/>
                    </a:cubicBezTo>
                    <a:cubicBezTo>
                      <a:pt x="93" y="16"/>
                      <a:pt x="93" y="16"/>
                      <a:pt x="93" y="16"/>
                    </a:cubicBezTo>
                    <a:cubicBezTo>
                      <a:pt x="100" y="15"/>
                      <a:pt x="107" y="15"/>
                      <a:pt x="113" y="13"/>
                    </a:cubicBezTo>
                    <a:cubicBezTo>
                      <a:pt x="123" y="11"/>
                      <a:pt x="131" y="4"/>
                      <a:pt x="140" y="4"/>
                    </a:cubicBezTo>
                    <a:cubicBezTo>
                      <a:pt x="143" y="4"/>
                      <a:pt x="146" y="4"/>
                      <a:pt x="150" y="6"/>
                    </a:cubicBezTo>
                    <a:cubicBezTo>
                      <a:pt x="149" y="6"/>
                      <a:pt x="148" y="5"/>
                      <a:pt x="147" y="5"/>
                    </a:cubicBezTo>
                    <a:cubicBezTo>
                      <a:pt x="144" y="3"/>
                      <a:pt x="139" y="1"/>
                      <a:pt x="132" y="1"/>
                    </a:cubicBezTo>
                    <a:cubicBezTo>
                      <a:pt x="130" y="1"/>
                      <a:pt x="127" y="1"/>
                      <a:pt x="124" y="2"/>
                    </a:cubicBezTo>
                    <a:cubicBezTo>
                      <a:pt x="93" y="7"/>
                      <a:pt x="78" y="8"/>
                      <a:pt x="76" y="8"/>
                    </a:cubicBezTo>
                    <a:cubicBezTo>
                      <a:pt x="75" y="8"/>
                      <a:pt x="48" y="5"/>
                      <a:pt x="28" y="2"/>
                    </a:cubicBezTo>
                    <a:cubicBezTo>
                      <a:pt x="26" y="1"/>
                      <a:pt x="23" y="1"/>
                      <a:pt x="21" y="1"/>
                    </a:cubicBezTo>
                    <a:cubicBezTo>
                      <a:pt x="14" y="1"/>
                      <a:pt x="9" y="3"/>
                      <a:pt x="5" y="5"/>
                    </a:cubicBezTo>
                    <a:cubicBezTo>
                      <a:pt x="4" y="5"/>
                      <a:pt x="4" y="6"/>
                      <a:pt x="3" y="6"/>
                    </a:cubicBezTo>
                    <a:cubicBezTo>
                      <a:pt x="6" y="4"/>
                      <a:pt x="10" y="4"/>
                      <a:pt x="13" y="4"/>
                    </a:cubicBezTo>
                    <a:cubicBezTo>
                      <a:pt x="22" y="4"/>
                      <a:pt x="30" y="11"/>
                      <a:pt x="40" y="13"/>
                    </a:cubicBezTo>
                    <a:cubicBezTo>
                      <a:pt x="47" y="15"/>
                      <a:pt x="57" y="16"/>
                      <a:pt x="65" y="16"/>
                    </a:cubicBezTo>
                    <a:cubicBezTo>
                      <a:pt x="65" y="16"/>
                      <a:pt x="65" y="16"/>
                      <a:pt x="65" y="16"/>
                    </a:cubicBezTo>
                    <a:cubicBezTo>
                      <a:pt x="65" y="29"/>
                      <a:pt x="65" y="29"/>
                      <a:pt x="65" y="29"/>
                    </a:cubicBezTo>
                    <a:cubicBezTo>
                      <a:pt x="65" y="29"/>
                      <a:pt x="65" y="29"/>
                      <a:pt x="65" y="29"/>
                    </a:cubicBezTo>
                    <a:cubicBezTo>
                      <a:pt x="60" y="49"/>
                      <a:pt x="53" y="84"/>
                      <a:pt x="53" y="110"/>
                    </a:cubicBezTo>
                    <a:cubicBezTo>
                      <a:pt x="53" y="112"/>
                      <a:pt x="53" y="114"/>
                      <a:pt x="53" y="115"/>
                    </a:cubicBezTo>
                    <a:cubicBezTo>
                      <a:pt x="54" y="134"/>
                      <a:pt x="54" y="158"/>
                      <a:pt x="54" y="179"/>
                    </a:cubicBezTo>
                    <a:cubicBezTo>
                      <a:pt x="54" y="198"/>
                      <a:pt x="54" y="214"/>
                      <a:pt x="52" y="221"/>
                    </a:cubicBezTo>
                    <a:cubicBezTo>
                      <a:pt x="52" y="224"/>
                      <a:pt x="52" y="225"/>
                      <a:pt x="51" y="225"/>
                    </a:cubicBezTo>
                    <a:cubicBezTo>
                      <a:pt x="50" y="225"/>
                      <a:pt x="50" y="225"/>
                      <a:pt x="50" y="225"/>
                    </a:cubicBezTo>
                    <a:cubicBezTo>
                      <a:pt x="46" y="224"/>
                      <a:pt x="29" y="209"/>
                      <a:pt x="24" y="194"/>
                    </a:cubicBezTo>
                    <a:cubicBezTo>
                      <a:pt x="25" y="200"/>
                      <a:pt x="29" y="214"/>
                      <a:pt x="45" y="232"/>
                    </a:cubicBezTo>
                    <a:cubicBezTo>
                      <a:pt x="59" y="246"/>
                      <a:pt x="69" y="256"/>
                      <a:pt x="76" y="258"/>
                    </a:cubicBezTo>
                    <a:cubicBezTo>
                      <a:pt x="77" y="258"/>
                      <a:pt x="78" y="258"/>
                      <a:pt x="79" y="258"/>
                    </a:cubicBezTo>
                    <a:cubicBezTo>
                      <a:pt x="79" y="258"/>
                      <a:pt x="79" y="258"/>
                      <a:pt x="79" y="258"/>
                    </a:cubicBezTo>
                    <a:close/>
                  </a:path>
                </a:pathLst>
              </a:custGeom>
              <a:solidFill>
                <a:srgbClr val="DF9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7" name="Freeform 3782"/>
              <p:cNvSpPr>
                <a:spLocks noEditPoints="1"/>
              </p:cNvSpPr>
              <p:nvPr/>
            </p:nvSpPr>
            <p:spPr bwMode="auto">
              <a:xfrm>
                <a:off x="1163" y="3062"/>
                <a:ext cx="83" cy="404"/>
              </a:xfrm>
              <a:custGeom>
                <a:avLst/>
                <a:gdLst>
                  <a:gd name="T0" fmla="*/ 33 w 39"/>
                  <a:gd name="T1" fmla="*/ 179 h 190"/>
                  <a:gd name="T2" fmla="*/ 1 w 39"/>
                  <a:gd name="T3" fmla="*/ 149 h 190"/>
                  <a:gd name="T4" fmla="*/ 7 w 39"/>
                  <a:gd name="T5" fmla="*/ 178 h 190"/>
                  <a:gd name="T6" fmla="*/ 6 w 39"/>
                  <a:gd name="T7" fmla="*/ 34 h 190"/>
                  <a:gd name="T8" fmla="*/ 7 w 39"/>
                  <a:gd name="T9" fmla="*/ 38 h 190"/>
                  <a:gd name="T10" fmla="*/ 20 w 39"/>
                  <a:gd name="T11" fmla="*/ 25 h 190"/>
                  <a:gd name="T12" fmla="*/ 21 w 39"/>
                  <a:gd name="T13" fmla="*/ 26 h 190"/>
                  <a:gd name="T14" fmla="*/ 19 w 39"/>
                  <a:gd name="T15" fmla="*/ 56 h 190"/>
                  <a:gd name="T16" fmla="*/ 10 w 39"/>
                  <a:gd name="T17" fmla="*/ 56 h 190"/>
                  <a:gd name="T18" fmla="*/ 1 w 39"/>
                  <a:gd name="T19" fmla="*/ 65 h 190"/>
                  <a:gd name="T20" fmla="*/ 11 w 39"/>
                  <a:gd name="T21" fmla="*/ 61 h 190"/>
                  <a:gd name="T22" fmla="*/ 14 w 39"/>
                  <a:gd name="T23" fmla="*/ 63 h 190"/>
                  <a:gd name="T24" fmla="*/ 19 w 39"/>
                  <a:gd name="T25" fmla="*/ 64 h 190"/>
                  <a:gd name="T26" fmla="*/ 20 w 39"/>
                  <a:gd name="T27" fmla="*/ 81 h 190"/>
                  <a:gd name="T28" fmla="*/ 20 w 39"/>
                  <a:gd name="T29" fmla="*/ 96 h 190"/>
                  <a:gd name="T30" fmla="*/ 10 w 39"/>
                  <a:gd name="T31" fmla="*/ 100 h 190"/>
                  <a:gd name="T32" fmla="*/ 14 w 39"/>
                  <a:gd name="T33" fmla="*/ 105 h 190"/>
                  <a:gd name="T34" fmla="*/ 20 w 39"/>
                  <a:gd name="T35" fmla="*/ 113 h 190"/>
                  <a:gd name="T36" fmla="*/ 20 w 39"/>
                  <a:gd name="T37" fmla="*/ 135 h 190"/>
                  <a:gd name="T38" fmla="*/ 11 w 39"/>
                  <a:gd name="T39" fmla="*/ 135 h 190"/>
                  <a:gd name="T40" fmla="*/ 5 w 39"/>
                  <a:gd name="T41" fmla="*/ 135 h 190"/>
                  <a:gd name="T42" fmla="*/ 6 w 39"/>
                  <a:gd name="T43" fmla="*/ 138 h 190"/>
                  <a:gd name="T44" fmla="*/ 19 w 39"/>
                  <a:gd name="T45" fmla="*/ 145 h 190"/>
                  <a:gd name="T46" fmla="*/ 19 w 39"/>
                  <a:gd name="T47" fmla="*/ 151 h 190"/>
                  <a:gd name="T48" fmla="*/ 21 w 39"/>
                  <a:gd name="T49" fmla="*/ 151 h 190"/>
                  <a:gd name="T50" fmla="*/ 21 w 39"/>
                  <a:gd name="T51" fmla="*/ 145 h 190"/>
                  <a:gd name="T52" fmla="*/ 34 w 39"/>
                  <a:gd name="T53" fmla="*/ 138 h 190"/>
                  <a:gd name="T54" fmla="*/ 36 w 39"/>
                  <a:gd name="T55" fmla="*/ 135 h 190"/>
                  <a:gd name="T56" fmla="*/ 30 w 39"/>
                  <a:gd name="T57" fmla="*/ 135 h 190"/>
                  <a:gd name="T58" fmla="*/ 23 w 39"/>
                  <a:gd name="T59" fmla="*/ 139 h 190"/>
                  <a:gd name="T60" fmla="*/ 22 w 39"/>
                  <a:gd name="T61" fmla="*/ 126 h 190"/>
                  <a:gd name="T62" fmla="*/ 21 w 39"/>
                  <a:gd name="T63" fmla="*/ 111 h 190"/>
                  <a:gd name="T64" fmla="*/ 33 w 39"/>
                  <a:gd name="T65" fmla="*/ 99 h 190"/>
                  <a:gd name="T66" fmla="*/ 22 w 39"/>
                  <a:gd name="T67" fmla="*/ 97 h 190"/>
                  <a:gd name="T68" fmla="*/ 22 w 39"/>
                  <a:gd name="T69" fmla="*/ 84 h 190"/>
                  <a:gd name="T70" fmla="*/ 22 w 39"/>
                  <a:gd name="T71" fmla="*/ 64 h 190"/>
                  <a:gd name="T72" fmla="*/ 23 w 39"/>
                  <a:gd name="T73" fmla="*/ 62 h 190"/>
                  <a:gd name="T74" fmla="*/ 28 w 39"/>
                  <a:gd name="T75" fmla="*/ 62 h 190"/>
                  <a:gd name="T76" fmla="*/ 36 w 39"/>
                  <a:gd name="T77" fmla="*/ 64 h 190"/>
                  <a:gd name="T78" fmla="*/ 31 w 39"/>
                  <a:gd name="T79" fmla="*/ 56 h 190"/>
                  <a:gd name="T80" fmla="*/ 26 w 39"/>
                  <a:gd name="T81" fmla="*/ 58 h 190"/>
                  <a:gd name="T82" fmla="*/ 22 w 39"/>
                  <a:gd name="T83" fmla="*/ 53 h 190"/>
                  <a:gd name="T84" fmla="*/ 22 w 39"/>
                  <a:gd name="T85" fmla="*/ 38 h 190"/>
                  <a:gd name="T86" fmla="*/ 22 w 39"/>
                  <a:gd name="T87" fmla="*/ 26 h 190"/>
                  <a:gd name="T88" fmla="*/ 26 w 39"/>
                  <a:gd name="T89" fmla="*/ 26 h 190"/>
                  <a:gd name="T90" fmla="*/ 38 w 39"/>
                  <a:gd name="T91"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190">
                    <a:moveTo>
                      <a:pt x="39" y="150"/>
                    </a:moveTo>
                    <a:cubicBezTo>
                      <a:pt x="37" y="158"/>
                      <a:pt x="34" y="173"/>
                      <a:pt x="33" y="178"/>
                    </a:cubicBezTo>
                    <a:cubicBezTo>
                      <a:pt x="33" y="178"/>
                      <a:pt x="33" y="178"/>
                      <a:pt x="33" y="179"/>
                    </a:cubicBezTo>
                    <a:cubicBezTo>
                      <a:pt x="33" y="178"/>
                      <a:pt x="34" y="177"/>
                      <a:pt x="34" y="177"/>
                    </a:cubicBezTo>
                    <a:cubicBezTo>
                      <a:pt x="38" y="171"/>
                      <a:pt x="39" y="161"/>
                      <a:pt x="39" y="150"/>
                    </a:cubicBezTo>
                    <a:close/>
                    <a:moveTo>
                      <a:pt x="1" y="149"/>
                    </a:moveTo>
                    <a:cubicBezTo>
                      <a:pt x="0" y="161"/>
                      <a:pt x="0" y="171"/>
                      <a:pt x="3" y="177"/>
                    </a:cubicBezTo>
                    <a:cubicBezTo>
                      <a:pt x="5" y="180"/>
                      <a:pt x="6" y="183"/>
                      <a:pt x="8" y="185"/>
                    </a:cubicBezTo>
                    <a:cubicBezTo>
                      <a:pt x="8" y="182"/>
                      <a:pt x="7" y="179"/>
                      <a:pt x="7" y="178"/>
                    </a:cubicBezTo>
                    <a:cubicBezTo>
                      <a:pt x="6" y="173"/>
                      <a:pt x="3" y="158"/>
                      <a:pt x="1" y="149"/>
                    </a:cubicBezTo>
                    <a:close/>
                    <a:moveTo>
                      <a:pt x="21" y="0"/>
                    </a:moveTo>
                    <a:cubicBezTo>
                      <a:pt x="20" y="12"/>
                      <a:pt x="18" y="29"/>
                      <a:pt x="6" y="34"/>
                    </a:cubicBezTo>
                    <a:cubicBezTo>
                      <a:pt x="5" y="35"/>
                      <a:pt x="4" y="35"/>
                      <a:pt x="3" y="35"/>
                    </a:cubicBezTo>
                    <a:cubicBezTo>
                      <a:pt x="3" y="37"/>
                      <a:pt x="3" y="38"/>
                      <a:pt x="2" y="40"/>
                    </a:cubicBezTo>
                    <a:cubicBezTo>
                      <a:pt x="4" y="39"/>
                      <a:pt x="5" y="39"/>
                      <a:pt x="7" y="38"/>
                    </a:cubicBezTo>
                    <a:cubicBezTo>
                      <a:pt x="13" y="36"/>
                      <a:pt x="14" y="32"/>
                      <a:pt x="17" y="26"/>
                    </a:cubicBezTo>
                    <a:cubicBezTo>
                      <a:pt x="18" y="24"/>
                      <a:pt x="18" y="23"/>
                      <a:pt x="19" y="23"/>
                    </a:cubicBezTo>
                    <a:cubicBezTo>
                      <a:pt x="20" y="23"/>
                      <a:pt x="20" y="24"/>
                      <a:pt x="20" y="25"/>
                    </a:cubicBezTo>
                    <a:cubicBezTo>
                      <a:pt x="20" y="25"/>
                      <a:pt x="21" y="26"/>
                      <a:pt x="21" y="26"/>
                    </a:cubicBezTo>
                    <a:cubicBezTo>
                      <a:pt x="20" y="26"/>
                      <a:pt x="20" y="26"/>
                      <a:pt x="20" y="26"/>
                    </a:cubicBezTo>
                    <a:cubicBezTo>
                      <a:pt x="21" y="26"/>
                      <a:pt x="21" y="26"/>
                      <a:pt x="21" y="26"/>
                    </a:cubicBezTo>
                    <a:cubicBezTo>
                      <a:pt x="21" y="26"/>
                      <a:pt x="21" y="32"/>
                      <a:pt x="21" y="38"/>
                    </a:cubicBezTo>
                    <a:cubicBezTo>
                      <a:pt x="21" y="42"/>
                      <a:pt x="21" y="46"/>
                      <a:pt x="20" y="49"/>
                    </a:cubicBezTo>
                    <a:cubicBezTo>
                      <a:pt x="20" y="52"/>
                      <a:pt x="20" y="55"/>
                      <a:pt x="19" y="56"/>
                    </a:cubicBezTo>
                    <a:cubicBezTo>
                      <a:pt x="18" y="57"/>
                      <a:pt x="17" y="57"/>
                      <a:pt x="16" y="57"/>
                    </a:cubicBezTo>
                    <a:cubicBezTo>
                      <a:pt x="16" y="57"/>
                      <a:pt x="16" y="57"/>
                      <a:pt x="16" y="57"/>
                    </a:cubicBezTo>
                    <a:cubicBezTo>
                      <a:pt x="14" y="57"/>
                      <a:pt x="12" y="56"/>
                      <a:pt x="10" y="56"/>
                    </a:cubicBezTo>
                    <a:cubicBezTo>
                      <a:pt x="10" y="56"/>
                      <a:pt x="10" y="56"/>
                      <a:pt x="10" y="56"/>
                    </a:cubicBezTo>
                    <a:cubicBezTo>
                      <a:pt x="9" y="56"/>
                      <a:pt x="7" y="57"/>
                      <a:pt x="4" y="60"/>
                    </a:cubicBezTo>
                    <a:cubicBezTo>
                      <a:pt x="3" y="63"/>
                      <a:pt x="2" y="64"/>
                      <a:pt x="1" y="65"/>
                    </a:cubicBezTo>
                    <a:cubicBezTo>
                      <a:pt x="1" y="66"/>
                      <a:pt x="1" y="67"/>
                      <a:pt x="1" y="68"/>
                    </a:cubicBezTo>
                    <a:cubicBezTo>
                      <a:pt x="4" y="64"/>
                      <a:pt x="8" y="61"/>
                      <a:pt x="11" y="61"/>
                    </a:cubicBezTo>
                    <a:cubicBezTo>
                      <a:pt x="11" y="61"/>
                      <a:pt x="11" y="61"/>
                      <a:pt x="11" y="61"/>
                    </a:cubicBezTo>
                    <a:cubicBezTo>
                      <a:pt x="12" y="61"/>
                      <a:pt x="12" y="62"/>
                      <a:pt x="13" y="62"/>
                    </a:cubicBezTo>
                    <a:cubicBezTo>
                      <a:pt x="13" y="63"/>
                      <a:pt x="14" y="63"/>
                      <a:pt x="14" y="63"/>
                    </a:cubicBezTo>
                    <a:cubicBezTo>
                      <a:pt x="14" y="63"/>
                      <a:pt x="14" y="63"/>
                      <a:pt x="14" y="63"/>
                    </a:cubicBezTo>
                    <a:cubicBezTo>
                      <a:pt x="16" y="63"/>
                      <a:pt x="17" y="62"/>
                      <a:pt x="18" y="62"/>
                    </a:cubicBezTo>
                    <a:cubicBezTo>
                      <a:pt x="18" y="62"/>
                      <a:pt x="18" y="62"/>
                      <a:pt x="18" y="62"/>
                    </a:cubicBezTo>
                    <a:cubicBezTo>
                      <a:pt x="19" y="62"/>
                      <a:pt x="19" y="63"/>
                      <a:pt x="19" y="64"/>
                    </a:cubicBezTo>
                    <a:cubicBezTo>
                      <a:pt x="19" y="64"/>
                      <a:pt x="19" y="64"/>
                      <a:pt x="19" y="64"/>
                    </a:cubicBezTo>
                    <a:cubicBezTo>
                      <a:pt x="19" y="64"/>
                      <a:pt x="19" y="64"/>
                      <a:pt x="19" y="64"/>
                    </a:cubicBezTo>
                    <a:cubicBezTo>
                      <a:pt x="19" y="64"/>
                      <a:pt x="20" y="74"/>
                      <a:pt x="20" y="81"/>
                    </a:cubicBezTo>
                    <a:cubicBezTo>
                      <a:pt x="20" y="82"/>
                      <a:pt x="20" y="83"/>
                      <a:pt x="20" y="84"/>
                    </a:cubicBezTo>
                    <a:cubicBezTo>
                      <a:pt x="20" y="86"/>
                      <a:pt x="20" y="89"/>
                      <a:pt x="20" y="91"/>
                    </a:cubicBezTo>
                    <a:cubicBezTo>
                      <a:pt x="20" y="93"/>
                      <a:pt x="20" y="95"/>
                      <a:pt x="20" y="96"/>
                    </a:cubicBezTo>
                    <a:cubicBezTo>
                      <a:pt x="20" y="97"/>
                      <a:pt x="20" y="97"/>
                      <a:pt x="20" y="97"/>
                    </a:cubicBezTo>
                    <a:cubicBezTo>
                      <a:pt x="20" y="99"/>
                      <a:pt x="19" y="103"/>
                      <a:pt x="16" y="103"/>
                    </a:cubicBezTo>
                    <a:cubicBezTo>
                      <a:pt x="14" y="103"/>
                      <a:pt x="13" y="102"/>
                      <a:pt x="10" y="100"/>
                    </a:cubicBezTo>
                    <a:cubicBezTo>
                      <a:pt x="8" y="99"/>
                      <a:pt x="6" y="97"/>
                      <a:pt x="5" y="94"/>
                    </a:cubicBezTo>
                    <a:cubicBezTo>
                      <a:pt x="5" y="95"/>
                      <a:pt x="5" y="95"/>
                      <a:pt x="5" y="96"/>
                    </a:cubicBezTo>
                    <a:cubicBezTo>
                      <a:pt x="7" y="98"/>
                      <a:pt x="7" y="103"/>
                      <a:pt x="14" y="105"/>
                    </a:cubicBezTo>
                    <a:cubicBezTo>
                      <a:pt x="19" y="106"/>
                      <a:pt x="20" y="110"/>
                      <a:pt x="20" y="111"/>
                    </a:cubicBezTo>
                    <a:cubicBezTo>
                      <a:pt x="20" y="111"/>
                      <a:pt x="20" y="111"/>
                      <a:pt x="20" y="111"/>
                    </a:cubicBezTo>
                    <a:cubicBezTo>
                      <a:pt x="20" y="112"/>
                      <a:pt x="20" y="112"/>
                      <a:pt x="20" y="113"/>
                    </a:cubicBezTo>
                    <a:cubicBezTo>
                      <a:pt x="20" y="116"/>
                      <a:pt x="20" y="121"/>
                      <a:pt x="20" y="127"/>
                    </a:cubicBezTo>
                    <a:cubicBezTo>
                      <a:pt x="20" y="128"/>
                      <a:pt x="20" y="130"/>
                      <a:pt x="20" y="132"/>
                    </a:cubicBezTo>
                    <a:cubicBezTo>
                      <a:pt x="20" y="133"/>
                      <a:pt x="20" y="134"/>
                      <a:pt x="20" y="135"/>
                    </a:cubicBezTo>
                    <a:cubicBezTo>
                      <a:pt x="20" y="138"/>
                      <a:pt x="20" y="140"/>
                      <a:pt x="18" y="140"/>
                    </a:cubicBezTo>
                    <a:cubicBezTo>
                      <a:pt x="17" y="140"/>
                      <a:pt x="16" y="139"/>
                      <a:pt x="15" y="137"/>
                    </a:cubicBezTo>
                    <a:cubicBezTo>
                      <a:pt x="14" y="136"/>
                      <a:pt x="13" y="135"/>
                      <a:pt x="11" y="135"/>
                    </a:cubicBezTo>
                    <a:cubicBezTo>
                      <a:pt x="11" y="135"/>
                      <a:pt x="11" y="135"/>
                      <a:pt x="11" y="135"/>
                    </a:cubicBezTo>
                    <a:cubicBezTo>
                      <a:pt x="9" y="135"/>
                      <a:pt x="7" y="135"/>
                      <a:pt x="5" y="135"/>
                    </a:cubicBezTo>
                    <a:cubicBezTo>
                      <a:pt x="5" y="135"/>
                      <a:pt x="5" y="135"/>
                      <a:pt x="5" y="135"/>
                    </a:cubicBezTo>
                    <a:cubicBezTo>
                      <a:pt x="4" y="135"/>
                      <a:pt x="3" y="135"/>
                      <a:pt x="2" y="135"/>
                    </a:cubicBezTo>
                    <a:cubicBezTo>
                      <a:pt x="2" y="136"/>
                      <a:pt x="2" y="137"/>
                      <a:pt x="2" y="138"/>
                    </a:cubicBezTo>
                    <a:cubicBezTo>
                      <a:pt x="3" y="138"/>
                      <a:pt x="4" y="138"/>
                      <a:pt x="6" y="138"/>
                    </a:cubicBezTo>
                    <a:cubicBezTo>
                      <a:pt x="7" y="138"/>
                      <a:pt x="7" y="138"/>
                      <a:pt x="7" y="138"/>
                    </a:cubicBezTo>
                    <a:cubicBezTo>
                      <a:pt x="12" y="138"/>
                      <a:pt x="12" y="140"/>
                      <a:pt x="15" y="141"/>
                    </a:cubicBezTo>
                    <a:cubicBezTo>
                      <a:pt x="19" y="142"/>
                      <a:pt x="19" y="145"/>
                      <a:pt x="19" y="145"/>
                    </a:cubicBezTo>
                    <a:cubicBezTo>
                      <a:pt x="18" y="145"/>
                      <a:pt x="18" y="145"/>
                      <a:pt x="18" y="145"/>
                    </a:cubicBezTo>
                    <a:cubicBezTo>
                      <a:pt x="19" y="145"/>
                      <a:pt x="19" y="145"/>
                      <a:pt x="19" y="145"/>
                    </a:cubicBezTo>
                    <a:cubicBezTo>
                      <a:pt x="19" y="146"/>
                      <a:pt x="19" y="148"/>
                      <a:pt x="19" y="151"/>
                    </a:cubicBezTo>
                    <a:cubicBezTo>
                      <a:pt x="19" y="161"/>
                      <a:pt x="19" y="180"/>
                      <a:pt x="20" y="190"/>
                    </a:cubicBezTo>
                    <a:cubicBezTo>
                      <a:pt x="20" y="190"/>
                      <a:pt x="20" y="190"/>
                      <a:pt x="20" y="190"/>
                    </a:cubicBezTo>
                    <a:cubicBezTo>
                      <a:pt x="21" y="179"/>
                      <a:pt x="21" y="161"/>
                      <a:pt x="21" y="151"/>
                    </a:cubicBezTo>
                    <a:cubicBezTo>
                      <a:pt x="21" y="148"/>
                      <a:pt x="21" y="146"/>
                      <a:pt x="21" y="145"/>
                    </a:cubicBezTo>
                    <a:cubicBezTo>
                      <a:pt x="22" y="145"/>
                      <a:pt x="22" y="145"/>
                      <a:pt x="22" y="145"/>
                    </a:cubicBezTo>
                    <a:cubicBezTo>
                      <a:pt x="21" y="145"/>
                      <a:pt x="21" y="145"/>
                      <a:pt x="21" y="145"/>
                    </a:cubicBezTo>
                    <a:cubicBezTo>
                      <a:pt x="21" y="145"/>
                      <a:pt x="21" y="142"/>
                      <a:pt x="25" y="141"/>
                    </a:cubicBezTo>
                    <a:cubicBezTo>
                      <a:pt x="28" y="140"/>
                      <a:pt x="28" y="138"/>
                      <a:pt x="33" y="138"/>
                    </a:cubicBezTo>
                    <a:cubicBezTo>
                      <a:pt x="34" y="138"/>
                      <a:pt x="34" y="138"/>
                      <a:pt x="34" y="138"/>
                    </a:cubicBezTo>
                    <a:cubicBezTo>
                      <a:pt x="36" y="138"/>
                      <a:pt x="37" y="138"/>
                      <a:pt x="38" y="138"/>
                    </a:cubicBezTo>
                    <a:cubicBezTo>
                      <a:pt x="38" y="137"/>
                      <a:pt x="38" y="136"/>
                      <a:pt x="38" y="135"/>
                    </a:cubicBezTo>
                    <a:cubicBezTo>
                      <a:pt x="37" y="135"/>
                      <a:pt x="37" y="135"/>
                      <a:pt x="36" y="135"/>
                    </a:cubicBezTo>
                    <a:cubicBezTo>
                      <a:pt x="36" y="135"/>
                      <a:pt x="36" y="135"/>
                      <a:pt x="36" y="135"/>
                    </a:cubicBezTo>
                    <a:cubicBezTo>
                      <a:pt x="34" y="135"/>
                      <a:pt x="32" y="135"/>
                      <a:pt x="31" y="135"/>
                    </a:cubicBezTo>
                    <a:cubicBezTo>
                      <a:pt x="30" y="135"/>
                      <a:pt x="30" y="135"/>
                      <a:pt x="30" y="135"/>
                    </a:cubicBezTo>
                    <a:cubicBezTo>
                      <a:pt x="28" y="135"/>
                      <a:pt x="27" y="135"/>
                      <a:pt x="26" y="137"/>
                    </a:cubicBezTo>
                    <a:cubicBezTo>
                      <a:pt x="25" y="138"/>
                      <a:pt x="24" y="139"/>
                      <a:pt x="23" y="139"/>
                    </a:cubicBezTo>
                    <a:cubicBezTo>
                      <a:pt x="23" y="139"/>
                      <a:pt x="23" y="139"/>
                      <a:pt x="23" y="139"/>
                    </a:cubicBezTo>
                    <a:cubicBezTo>
                      <a:pt x="22" y="139"/>
                      <a:pt x="21" y="138"/>
                      <a:pt x="21" y="135"/>
                    </a:cubicBezTo>
                    <a:cubicBezTo>
                      <a:pt x="21" y="134"/>
                      <a:pt x="21" y="133"/>
                      <a:pt x="21" y="132"/>
                    </a:cubicBezTo>
                    <a:cubicBezTo>
                      <a:pt x="21" y="130"/>
                      <a:pt x="22" y="128"/>
                      <a:pt x="22" y="126"/>
                    </a:cubicBezTo>
                    <a:cubicBezTo>
                      <a:pt x="22" y="120"/>
                      <a:pt x="21" y="115"/>
                      <a:pt x="21" y="112"/>
                    </a:cubicBezTo>
                    <a:cubicBezTo>
                      <a:pt x="21" y="112"/>
                      <a:pt x="21" y="111"/>
                      <a:pt x="21" y="111"/>
                    </a:cubicBezTo>
                    <a:cubicBezTo>
                      <a:pt x="21" y="111"/>
                      <a:pt x="21" y="111"/>
                      <a:pt x="21" y="111"/>
                    </a:cubicBezTo>
                    <a:cubicBezTo>
                      <a:pt x="21" y="109"/>
                      <a:pt x="22" y="106"/>
                      <a:pt x="28" y="104"/>
                    </a:cubicBezTo>
                    <a:cubicBezTo>
                      <a:pt x="31" y="103"/>
                      <a:pt x="32" y="102"/>
                      <a:pt x="33" y="101"/>
                    </a:cubicBezTo>
                    <a:cubicBezTo>
                      <a:pt x="33" y="100"/>
                      <a:pt x="33" y="99"/>
                      <a:pt x="33" y="99"/>
                    </a:cubicBezTo>
                    <a:cubicBezTo>
                      <a:pt x="32" y="99"/>
                      <a:pt x="32" y="100"/>
                      <a:pt x="31" y="100"/>
                    </a:cubicBezTo>
                    <a:cubicBezTo>
                      <a:pt x="29" y="102"/>
                      <a:pt x="27" y="103"/>
                      <a:pt x="25" y="103"/>
                    </a:cubicBezTo>
                    <a:cubicBezTo>
                      <a:pt x="22" y="103"/>
                      <a:pt x="22" y="99"/>
                      <a:pt x="22" y="97"/>
                    </a:cubicBezTo>
                    <a:cubicBezTo>
                      <a:pt x="22" y="96"/>
                      <a:pt x="22" y="96"/>
                      <a:pt x="22" y="96"/>
                    </a:cubicBezTo>
                    <a:cubicBezTo>
                      <a:pt x="22" y="95"/>
                      <a:pt x="22" y="93"/>
                      <a:pt x="22" y="91"/>
                    </a:cubicBezTo>
                    <a:cubicBezTo>
                      <a:pt x="22" y="89"/>
                      <a:pt x="22" y="86"/>
                      <a:pt x="22" y="84"/>
                    </a:cubicBezTo>
                    <a:cubicBezTo>
                      <a:pt x="22" y="83"/>
                      <a:pt x="22" y="82"/>
                      <a:pt x="22" y="81"/>
                    </a:cubicBezTo>
                    <a:cubicBezTo>
                      <a:pt x="22" y="74"/>
                      <a:pt x="22" y="64"/>
                      <a:pt x="22" y="64"/>
                    </a:cubicBezTo>
                    <a:cubicBezTo>
                      <a:pt x="22" y="64"/>
                      <a:pt x="22" y="64"/>
                      <a:pt x="22" y="64"/>
                    </a:cubicBezTo>
                    <a:cubicBezTo>
                      <a:pt x="22" y="64"/>
                      <a:pt x="22" y="64"/>
                      <a:pt x="22" y="64"/>
                    </a:cubicBezTo>
                    <a:cubicBezTo>
                      <a:pt x="22" y="63"/>
                      <a:pt x="23" y="62"/>
                      <a:pt x="23" y="62"/>
                    </a:cubicBezTo>
                    <a:cubicBezTo>
                      <a:pt x="23" y="62"/>
                      <a:pt x="23" y="62"/>
                      <a:pt x="23" y="62"/>
                    </a:cubicBezTo>
                    <a:cubicBezTo>
                      <a:pt x="24" y="62"/>
                      <a:pt x="26" y="63"/>
                      <a:pt x="27" y="63"/>
                    </a:cubicBezTo>
                    <a:cubicBezTo>
                      <a:pt x="27" y="63"/>
                      <a:pt x="27" y="63"/>
                      <a:pt x="27" y="63"/>
                    </a:cubicBezTo>
                    <a:cubicBezTo>
                      <a:pt x="27" y="63"/>
                      <a:pt x="28" y="63"/>
                      <a:pt x="28" y="62"/>
                    </a:cubicBezTo>
                    <a:cubicBezTo>
                      <a:pt x="29" y="62"/>
                      <a:pt x="30" y="61"/>
                      <a:pt x="30" y="61"/>
                    </a:cubicBezTo>
                    <a:cubicBezTo>
                      <a:pt x="30" y="61"/>
                      <a:pt x="30" y="61"/>
                      <a:pt x="30" y="61"/>
                    </a:cubicBezTo>
                    <a:cubicBezTo>
                      <a:pt x="32" y="61"/>
                      <a:pt x="34" y="62"/>
                      <a:pt x="36" y="64"/>
                    </a:cubicBezTo>
                    <a:cubicBezTo>
                      <a:pt x="36" y="63"/>
                      <a:pt x="37" y="62"/>
                      <a:pt x="37" y="62"/>
                    </a:cubicBezTo>
                    <a:cubicBezTo>
                      <a:pt x="36" y="61"/>
                      <a:pt x="36" y="61"/>
                      <a:pt x="36" y="61"/>
                    </a:cubicBezTo>
                    <a:cubicBezTo>
                      <a:pt x="34" y="57"/>
                      <a:pt x="33" y="56"/>
                      <a:pt x="31" y="56"/>
                    </a:cubicBezTo>
                    <a:cubicBezTo>
                      <a:pt x="31" y="56"/>
                      <a:pt x="31" y="56"/>
                      <a:pt x="31" y="56"/>
                    </a:cubicBezTo>
                    <a:cubicBezTo>
                      <a:pt x="30" y="56"/>
                      <a:pt x="28" y="58"/>
                      <a:pt x="27" y="58"/>
                    </a:cubicBezTo>
                    <a:cubicBezTo>
                      <a:pt x="26" y="58"/>
                      <a:pt x="26" y="58"/>
                      <a:pt x="26" y="58"/>
                    </a:cubicBezTo>
                    <a:cubicBezTo>
                      <a:pt x="26" y="58"/>
                      <a:pt x="25" y="57"/>
                      <a:pt x="23" y="56"/>
                    </a:cubicBezTo>
                    <a:cubicBezTo>
                      <a:pt x="23" y="56"/>
                      <a:pt x="23" y="54"/>
                      <a:pt x="22" y="51"/>
                    </a:cubicBezTo>
                    <a:cubicBezTo>
                      <a:pt x="22" y="53"/>
                      <a:pt x="22" y="53"/>
                      <a:pt x="22" y="53"/>
                    </a:cubicBezTo>
                    <a:cubicBezTo>
                      <a:pt x="22" y="53"/>
                      <a:pt x="22" y="52"/>
                      <a:pt x="22" y="50"/>
                    </a:cubicBezTo>
                    <a:cubicBezTo>
                      <a:pt x="22" y="50"/>
                      <a:pt x="22" y="50"/>
                      <a:pt x="22" y="50"/>
                    </a:cubicBezTo>
                    <a:cubicBezTo>
                      <a:pt x="22" y="46"/>
                      <a:pt x="22" y="42"/>
                      <a:pt x="22" y="38"/>
                    </a:cubicBezTo>
                    <a:cubicBezTo>
                      <a:pt x="22" y="32"/>
                      <a:pt x="22" y="26"/>
                      <a:pt x="22" y="26"/>
                    </a:cubicBezTo>
                    <a:cubicBezTo>
                      <a:pt x="22" y="26"/>
                      <a:pt x="22" y="26"/>
                      <a:pt x="22" y="26"/>
                    </a:cubicBezTo>
                    <a:cubicBezTo>
                      <a:pt x="22" y="26"/>
                      <a:pt x="22" y="26"/>
                      <a:pt x="22" y="26"/>
                    </a:cubicBezTo>
                    <a:cubicBezTo>
                      <a:pt x="22" y="26"/>
                      <a:pt x="22" y="25"/>
                      <a:pt x="22" y="25"/>
                    </a:cubicBezTo>
                    <a:cubicBezTo>
                      <a:pt x="23" y="24"/>
                      <a:pt x="23" y="23"/>
                      <a:pt x="24" y="23"/>
                    </a:cubicBezTo>
                    <a:cubicBezTo>
                      <a:pt x="24" y="23"/>
                      <a:pt x="25" y="24"/>
                      <a:pt x="26" y="26"/>
                    </a:cubicBezTo>
                    <a:cubicBezTo>
                      <a:pt x="28" y="32"/>
                      <a:pt x="28" y="36"/>
                      <a:pt x="34" y="38"/>
                    </a:cubicBezTo>
                    <a:cubicBezTo>
                      <a:pt x="35" y="39"/>
                      <a:pt x="37" y="39"/>
                      <a:pt x="38" y="40"/>
                    </a:cubicBezTo>
                    <a:cubicBezTo>
                      <a:pt x="38" y="38"/>
                      <a:pt x="38" y="37"/>
                      <a:pt x="38" y="35"/>
                    </a:cubicBezTo>
                    <a:cubicBezTo>
                      <a:pt x="37" y="35"/>
                      <a:pt x="36" y="34"/>
                      <a:pt x="36" y="34"/>
                    </a:cubicBezTo>
                    <a:cubicBezTo>
                      <a:pt x="24" y="29"/>
                      <a:pt x="21" y="13"/>
                      <a:pt x="21"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8" name="Freeform 3783"/>
              <p:cNvSpPr>
                <a:spLocks/>
              </p:cNvSpPr>
              <p:nvPr/>
            </p:nvSpPr>
            <p:spPr bwMode="auto">
              <a:xfrm>
                <a:off x="1067" y="3079"/>
                <a:ext cx="105" cy="357"/>
              </a:xfrm>
              <a:custGeom>
                <a:avLst/>
                <a:gdLst>
                  <a:gd name="T0" fmla="*/ 0 w 49"/>
                  <a:gd name="T1" fmla="*/ 7 h 168"/>
                  <a:gd name="T2" fmla="*/ 4 w 49"/>
                  <a:gd name="T3" fmla="*/ 38 h 168"/>
                  <a:gd name="T4" fmla="*/ 11 w 49"/>
                  <a:gd name="T5" fmla="*/ 75 h 168"/>
                  <a:gd name="T6" fmla="*/ 12 w 49"/>
                  <a:gd name="T7" fmla="*/ 100 h 168"/>
                  <a:gd name="T8" fmla="*/ 10 w 49"/>
                  <a:gd name="T9" fmla="*/ 117 h 168"/>
                  <a:gd name="T10" fmla="*/ 18 w 49"/>
                  <a:gd name="T11" fmla="*/ 147 h 168"/>
                  <a:gd name="T12" fmla="*/ 40 w 49"/>
                  <a:gd name="T13" fmla="*/ 166 h 168"/>
                  <a:gd name="T14" fmla="*/ 42 w 49"/>
                  <a:gd name="T15" fmla="*/ 76 h 168"/>
                  <a:gd name="T16" fmla="*/ 44 w 49"/>
                  <a:gd name="T17" fmla="*/ 12 h 168"/>
                  <a:gd name="T18" fmla="*/ 0 w 49"/>
                  <a:gd name="T19" fmla="*/ 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68">
                    <a:moveTo>
                      <a:pt x="0" y="7"/>
                    </a:moveTo>
                    <a:cubicBezTo>
                      <a:pt x="0" y="7"/>
                      <a:pt x="1" y="30"/>
                      <a:pt x="4" y="38"/>
                    </a:cubicBezTo>
                    <a:cubicBezTo>
                      <a:pt x="7" y="46"/>
                      <a:pt x="13" y="62"/>
                      <a:pt x="11" y="75"/>
                    </a:cubicBezTo>
                    <a:cubicBezTo>
                      <a:pt x="10" y="89"/>
                      <a:pt x="12" y="95"/>
                      <a:pt x="12" y="100"/>
                    </a:cubicBezTo>
                    <a:cubicBezTo>
                      <a:pt x="12" y="105"/>
                      <a:pt x="10" y="112"/>
                      <a:pt x="10" y="117"/>
                    </a:cubicBezTo>
                    <a:cubicBezTo>
                      <a:pt x="9" y="125"/>
                      <a:pt x="9" y="135"/>
                      <a:pt x="18" y="147"/>
                    </a:cubicBezTo>
                    <a:cubicBezTo>
                      <a:pt x="27" y="160"/>
                      <a:pt x="32" y="168"/>
                      <a:pt x="40" y="166"/>
                    </a:cubicBezTo>
                    <a:cubicBezTo>
                      <a:pt x="49" y="164"/>
                      <a:pt x="42" y="140"/>
                      <a:pt x="42" y="76"/>
                    </a:cubicBezTo>
                    <a:cubicBezTo>
                      <a:pt x="42" y="12"/>
                      <a:pt x="44" y="12"/>
                      <a:pt x="44" y="12"/>
                    </a:cubicBezTo>
                    <a:cubicBezTo>
                      <a:pt x="44" y="12"/>
                      <a:pt x="0" y="0"/>
                      <a:pt x="0" y="7"/>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9" name="Freeform 3784"/>
              <p:cNvSpPr>
                <a:spLocks noEditPoints="1"/>
              </p:cNvSpPr>
              <p:nvPr/>
            </p:nvSpPr>
            <p:spPr bwMode="auto">
              <a:xfrm>
                <a:off x="1065" y="3087"/>
                <a:ext cx="98" cy="347"/>
              </a:xfrm>
              <a:custGeom>
                <a:avLst/>
                <a:gdLst>
                  <a:gd name="T0" fmla="*/ 19 w 46"/>
                  <a:gd name="T1" fmla="*/ 144 h 163"/>
                  <a:gd name="T2" fmla="*/ 10 w 46"/>
                  <a:gd name="T3" fmla="*/ 118 h 163"/>
                  <a:gd name="T4" fmla="*/ 11 w 46"/>
                  <a:gd name="T5" fmla="*/ 113 h 163"/>
                  <a:gd name="T6" fmla="*/ 13 w 46"/>
                  <a:gd name="T7" fmla="*/ 96 h 163"/>
                  <a:gd name="T8" fmla="*/ 12 w 46"/>
                  <a:gd name="T9" fmla="*/ 80 h 163"/>
                  <a:gd name="T10" fmla="*/ 12 w 46"/>
                  <a:gd name="T11" fmla="*/ 71 h 163"/>
                  <a:gd name="T12" fmla="*/ 12 w 46"/>
                  <a:gd name="T13" fmla="*/ 68 h 163"/>
                  <a:gd name="T14" fmla="*/ 5 w 46"/>
                  <a:gd name="T15" fmla="*/ 34 h 163"/>
                  <a:gd name="T16" fmla="*/ 0 w 46"/>
                  <a:gd name="T17" fmla="*/ 3 h 163"/>
                  <a:gd name="T18" fmla="*/ 1 w 46"/>
                  <a:gd name="T19" fmla="*/ 3 h 163"/>
                  <a:gd name="T20" fmla="*/ 0 w 46"/>
                  <a:gd name="T21" fmla="*/ 3 h 163"/>
                  <a:gd name="T22" fmla="*/ 6 w 46"/>
                  <a:gd name="T23" fmla="*/ 0 h 163"/>
                  <a:gd name="T24" fmla="*/ 45 w 46"/>
                  <a:gd name="T25" fmla="*/ 7 h 163"/>
                  <a:gd name="T26" fmla="*/ 45 w 46"/>
                  <a:gd name="T27" fmla="*/ 8 h 163"/>
                  <a:gd name="T28" fmla="*/ 45 w 46"/>
                  <a:gd name="T29" fmla="*/ 8 h 163"/>
                  <a:gd name="T30" fmla="*/ 45 w 46"/>
                  <a:gd name="T31" fmla="*/ 8 h 163"/>
                  <a:gd name="T32" fmla="*/ 45 w 46"/>
                  <a:gd name="T33" fmla="*/ 9 h 163"/>
                  <a:gd name="T34" fmla="*/ 45 w 46"/>
                  <a:gd name="T35" fmla="*/ 16 h 163"/>
                  <a:gd name="T36" fmla="*/ 44 w 46"/>
                  <a:gd name="T37" fmla="*/ 72 h 163"/>
                  <a:gd name="T38" fmla="*/ 46 w 46"/>
                  <a:gd name="T39" fmla="*/ 148 h 163"/>
                  <a:gd name="T40" fmla="*/ 41 w 46"/>
                  <a:gd name="T41" fmla="*/ 163 h 163"/>
                  <a:gd name="T42" fmla="*/ 39 w 46"/>
                  <a:gd name="T43" fmla="*/ 163 h 163"/>
                  <a:gd name="T44" fmla="*/ 19 w 46"/>
                  <a:gd name="T45" fmla="*/ 144 h 163"/>
                  <a:gd name="T46" fmla="*/ 5 w 46"/>
                  <a:gd name="T47" fmla="*/ 34 h 163"/>
                  <a:gd name="T48" fmla="*/ 13 w 46"/>
                  <a:gd name="T49" fmla="*/ 68 h 163"/>
                  <a:gd name="T50" fmla="*/ 13 w 46"/>
                  <a:gd name="T51" fmla="*/ 71 h 163"/>
                  <a:gd name="T52" fmla="*/ 12 w 46"/>
                  <a:gd name="T53" fmla="*/ 80 h 163"/>
                  <a:gd name="T54" fmla="*/ 14 w 46"/>
                  <a:gd name="T55" fmla="*/ 96 h 163"/>
                  <a:gd name="T56" fmla="*/ 11 w 46"/>
                  <a:gd name="T57" fmla="*/ 113 h 163"/>
                  <a:gd name="T58" fmla="*/ 11 w 46"/>
                  <a:gd name="T59" fmla="*/ 118 h 163"/>
                  <a:gd name="T60" fmla="*/ 19 w 46"/>
                  <a:gd name="T61" fmla="*/ 143 h 163"/>
                  <a:gd name="T62" fmla="*/ 39 w 46"/>
                  <a:gd name="T63" fmla="*/ 162 h 163"/>
                  <a:gd name="T64" fmla="*/ 41 w 46"/>
                  <a:gd name="T65" fmla="*/ 162 h 163"/>
                  <a:gd name="T66" fmla="*/ 45 w 46"/>
                  <a:gd name="T67" fmla="*/ 148 h 163"/>
                  <a:gd name="T68" fmla="*/ 43 w 46"/>
                  <a:gd name="T69" fmla="*/ 72 h 163"/>
                  <a:gd name="T70" fmla="*/ 45 w 46"/>
                  <a:gd name="T71" fmla="*/ 9 h 163"/>
                  <a:gd name="T72" fmla="*/ 45 w 46"/>
                  <a:gd name="T73" fmla="*/ 8 h 163"/>
                  <a:gd name="T74" fmla="*/ 6 w 46"/>
                  <a:gd name="T75" fmla="*/ 1 h 163"/>
                  <a:gd name="T76" fmla="*/ 2 w 46"/>
                  <a:gd name="T77" fmla="*/ 1 h 163"/>
                  <a:gd name="T78" fmla="*/ 1 w 46"/>
                  <a:gd name="T79" fmla="*/ 3 h 163"/>
                  <a:gd name="T80" fmla="*/ 5 w 46"/>
                  <a:gd name="T81" fmla="*/ 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163">
                    <a:moveTo>
                      <a:pt x="19" y="144"/>
                    </a:moveTo>
                    <a:cubicBezTo>
                      <a:pt x="12" y="134"/>
                      <a:pt x="10" y="125"/>
                      <a:pt x="10" y="118"/>
                    </a:cubicBezTo>
                    <a:cubicBezTo>
                      <a:pt x="10" y="116"/>
                      <a:pt x="10" y="115"/>
                      <a:pt x="11" y="113"/>
                    </a:cubicBezTo>
                    <a:cubicBezTo>
                      <a:pt x="11" y="108"/>
                      <a:pt x="13" y="101"/>
                      <a:pt x="13" y="96"/>
                    </a:cubicBezTo>
                    <a:cubicBezTo>
                      <a:pt x="13" y="92"/>
                      <a:pt x="12" y="88"/>
                      <a:pt x="12" y="80"/>
                    </a:cubicBezTo>
                    <a:cubicBezTo>
                      <a:pt x="12" y="77"/>
                      <a:pt x="12" y="74"/>
                      <a:pt x="12" y="71"/>
                    </a:cubicBezTo>
                    <a:cubicBezTo>
                      <a:pt x="12" y="70"/>
                      <a:pt x="12" y="69"/>
                      <a:pt x="12" y="68"/>
                    </a:cubicBezTo>
                    <a:cubicBezTo>
                      <a:pt x="12" y="55"/>
                      <a:pt x="7" y="41"/>
                      <a:pt x="5" y="34"/>
                    </a:cubicBezTo>
                    <a:cubicBezTo>
                      <a:pt x="2" y="26"/>
                      <a:pt x="0" y="3"/>
                      <a:pt x="0" y="3"/>
                    </a:cubicBezTo>
                    <a:cubicBezTo>
                      <a:pt x="1" y="3"/>
                      <a:pt x="1" y="3"/>
                      <a:pt x="1" y="3"/>
                    </a:cubicBezTo>
                    <a:cubicBezTo>
                      <a:pt x="0" y="3"/>
                      <a:pt x="0" y="3"/>
                      <a:pt x="0" y="3"/>
                    </a:cubicBezTo>
                    <a:cubicBezTo>
                      <a:pt x="1" y="1"/>
                      <a:pt x="3" y="0"/>
                      <a:pt x="6" y="0"/>
                    </a:cubicBezTo>
                    <a:cubicBezTo>
                      <a:pt x="18" y="0"/>
                      <a:pt x="45" y="7"/>
                      <a:pt x="45" y="7"/>
                    </a:cubicBezTo>
                    <a:cubicBezTo>
                      <a:pt x="45" y="8"/>
                      <a:pt x="45" y="8"/>
                      <a:pt x="45" y="8"/>
                    </a:cubicBezTo>
                    <a:cubicBezTo>
                      <a:pt x="45" y="8"/>
                      <a:pt x="45" y="8"/>
                      <a:pt x="45" y="8"/>
                    </a:cubicBezTo>
                    <a:cubicBezTo>
                      <a:pt x="45" y="8"/>
                      <a:pt x="45" y="8"/>
                      <a:pt x="45" y="8"/>
                    </a:cubicBezTo>
                    <a:cubicBezTo>
                      <a:pt x="45" y="8"/>
                      <a:pt x="45" y="8"/>
                      <a:pt x="45" y="9"/>
                    </a:cubicBezTo>
                    <a:cubicBezTo>
                      <a:pt x="45" y="10"/>
                      <a:pt x="45" y="12"/>
                      <a:pt x="45" y="16"/>
                    </a:cubicBezTo>
                    <a:cubicBezTo>
                      <a:pt x="44" y="24"/>
                      <a:pt x="44" y="40"/>
                      <a:pt x="44" y="72"/>
                    </a:cubicBezTo>
                    <a:cubicBezTo>
                      <a:pt x="44" y="111"/>
                      <a:pt x="46" y="135"/>
                      <a:pt x="46" y="148"/>
                    </a:cubicBezTo>
                    <a:cubicBezTo>
                      <a:pt x="46" y="157"/>
                      <a:pt x="45" y="162"/>
                      <a:pt x="41" y="163"/>
                    </a:cubicBezTo>
                    <a:cubicBezTo>
                      <a:pt x="41" y="163"/>
                      <a:pt x="40" y="163"/>
                      <a:pt x="39" y="163"/>
                    </a:cubicBezTo>
                    <a:cubicBezTo>
                      <a:pt x="32" y="163"/>
                      <a:pt x="26" y="155"/>
                      <a:pt x="19" y="144"/>
                    </a:cubicBezTo>
                    <a:close/>
                    <a:moveTo>
                      <a:pt x="5" y="34"/>
                    </a:moveTo>
                    <a:cubicBezTo>
                      <a:pt x="8" y="41"/>
                      <a:pt x="13" y="55"/>
                      <a:pt x="13" y="68"/>
                    </a:cubicBezTo>
                    <a:cubicBezTo>
                      <a:pt x="13" y="69"/>
                      <a:pt x="13" y="70"/>
                      <a:pt x="13" y="71"/>
                    </a:cubicBezTo>
                    <a:cubicBezTo>
                      <a:pt x="13" y="74"/>
                      <a:pt x="12" y="77"/>
                      <a:pt x="12" y="80"/>
                    </a:cubicBezTo>
                    <a:cubicBezTo>
                      <a:pt x="12" y="88"/>
                      <a:pt x="14" y="92"/>
                      <a:pt x="14" y="96"/>
                    </a:cubicBezTo>
                    <a:cubicBezTo>
                      <a:pt x="13" y="101"/>
                      <a:pt x="12" y="108"/>
                      <a:pt x="11" y="113"/>
                    </a:cubicBezTo>
                    <a:cubicBezTo>
                      <a:pt x="11" y="115"/>
                      <a:pt x="11" y="116"/>
                      <a:pt x="11" y="118"/>
                    </a:cubicBezTo>
                    <a:cubicBezTo>
                      <a:pt x="11" y="125"/>
                      <a:pt x="12" y="134"/>
                      <a:pt x="19" y="143"/>
                    </a:cubicBezTo>
                    <a:cubicBezTo>
                      <a:pt x="27" y="154"/>
                      <a:pt x="32" y="162"/>
                      <a:pt x="39" y="162"/>
                    </a:cubicBezTo>
                    <a:cubicBezTo>
                      <a:pt x="40" y="162"/>
                      <a:pt x="41" y="162"/>
                      <a:pt x="41" y="162"/>
                    </a:cubicBezTo>
                    <a:cubicBezTo>
                      <a:pt x="44" y="161"/>
                      <a:pt x="45" y="157"/>
                      <a:pt x="45" y="148"/>
                    </a:cubicBezTo>
                    <a:cubicBezTo>
                      <a:pt x="45" y="135"/>
                      <a:pt x="43" y="111"/>
                      <a:pt x="43" y="72"/>
                    </a:cubicBezTo>
                    <a:cubicBezTo>
                      <a:pt x="43" y="24"/>
                      <a:pt x="44" y="12"/>
                      <a:pt x="45" y="9"/>
                    </a:cubicBezTo>
                    <a:cubicBezTo>
                      <a:pt x="45" y="8"/>
                      <a:pt x="45" y="8"/>
                      <a:pt x="45" y="8"/>
                    </a:cubicBezTo>
                    <a:cubicBezTo>
                      <a:pt x="42" y="7"/>
                      <a:pt x="17" y="1"/>
                      <a:pt x="6" y="1"/>
                    </a:cubicBezTo>
                    <a:cubicBezTo>
                      <a:pt x="4" y="1"/>
                      <a:pt x="3" y="1"/>
                      <a:pt x="2" y="1"/>
                    </a:cubicBezTo>
                    <a:cubicBezTo>
                      <a:pt x="1" y="2"/>
                      <a:pt x="1" y="2"/>
                      <a:pt x="1" y="3"/>
                    </a:cubicBezTo>
                    <a:cubicBezTo>
                      <a:pt x="1" y="3"/>
                      <a:pt x="3" y="26"/>
                      <a:pt x="5" y="34"/>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0" name="Freeform 3785"/>
              <p:cNvSpPr>
                <a:spLocks noEditPoints="1"/>
              </p:cNvSpPr>
              <p:nvPr/>
            </p:nvSpPr>
            <p:spPr bwMode="auto">
              <a:xfrm>
                <a:off x="1103" y="3153"/>
                <a:ext cx="43" cy="251"/>
              </a:xfrm>
              <a:custGeom>
                <a:avLst/>
                <a:gdLst>
                  <a:gd name="T0" fmla="*/ 15 w 20"/>
                  <a:gd name="T1" fmla="*/ 117 h 118"/>
                  <a:gd name="T2" fmla="*/ 18 w 20"/>
                  <a:gd name="T3" fmla="*/ 116 h 118"/>
                  <a:gd name="T4" fmla="*/ 19 w 20"/>
                  <a:gd name="T5" fmla="*/ 113 h 118"/>
                  <a:gd name="T6" fmla="*/ 19 w 20"/>
                  <a:gd name="T7" fmla="*/ 111 h 118"/>
                  <a:gd name="T8" fmla="*/ 10 w 20"/>
                  <a:gd name="T9" fmla="*/ 105 h 118"/>
                  <a:gd name="T10" fmla="*/ 8 w 20"/>
                  <a:gd name="T11" fmla="*/ 100 h 118"/>
                  <a:gd name="T12" fmla="*/ 7 w 20"/>
                  <a:gd name="T13" fmla="*/ 99 h 118"/>
                  <a:gd name="T14" fmla="*/ 20 w 20"/>
                  <a:gd name="T15" fmla="*/ 104 h 118"/>
                  <a:gd name="T16" fmla="*/ 20 w 20"/>
                  <a:gd name="T17" fmla="*/ 101 h 118"/>
                  <a:gd name="T18" fmla="*/ 3 w 20"/>
                  <a:gd name="T19" fmla="*/ 89 h 118"/>
                  <a:gd name="T20" fmla="*/ 3 w 20"/>
                  <a:gd name="T21" fmla="*/ 86 h 118"/>
                  <a:gd name="T22" fmla="*/ 3 w 20"/>
                  <a:gd name="T23" fmla="*/ 85 h 118"/>
                  <a:gd name="T24" fmla="*/ 20 w 20"/>
                  <a:gd name="T25" fmla="*/ 93 h 118"/>
                  <a:gd name="T26" fmla="*/ 20 w 20"/>
                  <a:gd name="T27" fmla="*/ 90 h 118"/>
                  <a:gd name="T28" fmla="*/ 5 w 20"/>
                  <a:gd name="T29" fmla="*/ 80 h 118"/>
                  <a:gd name="T30" fmla="*/ 8 w 20"/>
                  <a:gd name="T31" fmla="*/ 78 h 118"/>
                  <a:gd name="T32" fmla="*/ 8 w 20"/>
                  <a:gd name="T33" fmla="*/ 78 h 118"/>
                  <a:gd name="T34" fmla="*/ 20 w 20"/>
                  <a:gd name="T35" fmla="*/ 82 h 118"/>
                  <a:gd name="T36" fmla="*/ 20 w 20"/>
                  <a:gd name="T37" fmla="*/ 79 h 118"/>
                  <a:gd name="T38" fmla="*/ 14 w 20"/>
                  <a:gd name="T39" fmla="*/ 75 h 118"/>
                  <a:gd name="T40" fmla="*/ 14 w 20"/>
                  <a:gd name="T41" fmla="*/ 71 h 118"/>
                  <a:gd name="T42" fmla="*/ 13 w 20"/>
                  <a:gd name="T43" fmla="*/ 71 h 118"/>
                  <a:gd name="T44" fmla="*/ 20 w 20"/>
                  <a:gd name="T45" fmla="*/ 72 h 118"/>
                  <a:gd name="T46" fmla="*/ 19 w 20"/>
                  <a:gd name="T47" fmla="*/ 69 h 118"/>
                  <a:gd name="T48" fmla="*/ 8 w 20"/>
                  <a:gd name="T49" fmla="*/ 62 h 118"/>
                  <a:gd name="T50" fmla="*/ 4 w 20"/>
                  <a:gd name="T51" fmla="*/ 56 h 118"/>
                  <a:gd name="T52" fmla="*/ 3 w 20"/>
                  <a:gd name="T53" fmla="*/ 55 h 118"/>
                  <a:gd name="T54" fmla="*/ 3 w 20"/>
                  <a:gd name="T55" fmla="*/ 54 h 118"/>
                  <a:gd name="T56" fmla="*/ 19 w 20"/>
                  <a:gd name="T57" fmla="*/ 61 h 118"/>
                  <a:gd name="T58" fmla="*/ 19 w 20"/>
                  <a:gd name="T59" fmla="*/ 58 h 118"/>
                  <a:gd name="T60" fmla="*/ 3 w 20"/>
                  <a:gd name="T61" fmla="*/ 48 h 118"/>
                  <a:gd name="T62" fmla="*/ 5 w 20"/>
                  <a:gd name="T63" fmla="*/ 45 h 118"/>
                  <a:gd name="T64" fmla="*/ 5 w 20"/>
                  <a:gd name="T65" fmla="*/ 45 h 118"/>
                  <a:gd name="T66" fmla="*/ 18 w 20"/>
                  <a:gd name="T67" fmla="*/ 50 h 118"/>
                  <a:gd name="T68" fmla="*/ 18 w 20"/>
                  <a:gd name="T69" fmla="*/ 49 h 118"/>
                  <a:gd name="T70" fmla="*/ 18 w 20"/>
                  <a:gd name="T71" fmla="*/ 45 h 118"/>
                  <a:gd name="T72" fmla="*/ 14 w 20"/>
                  <a:gd name="T73" fmla="*/ 42 h 118"/>
                  <a:gd name="T74" fmla="*/ 14 w 20"/>
                  <a:gd name="T75" fmla="*/ 39 h 118"/>
                  <a:gd name="T76" fmla="*/ 14 w 20"/>
                  <a:gd name="T77" fmla="*/ 37 h 118"/>
                  <a:gd name="T78" fmla="*/ 14 w 20"/>
                  <a:gd name="T79" fmla="*/ 36 h 118"/>
                  <a:gd name="T80" fmla="*/ 18 w 20"/>
                  <a:gd name="T81" fmla="*/ 37 h 118"/>
                  <a:gd name="T82" fmla="*/ 18 w 20"/>
                  <a:gd name="T83" fmla="*/ 33 h 118"/>
                  <a:gd name="T84" fmla="*/ 10 w 20"/>
                  <a:gd name="T85" fmla="*/ 28 h 118"/>
                  <a:gd name="T86" fmla="*/ 5 w 20"/>
                  <a:gd name="T87" fmla="*/ 22 h 118"/>
                  <a:gd name="T88" fmla="*/ 4 w 20"/>
                  <a:gd name="T89" fmla="*/ 21 h 118"/>
                  <a:gd name="T90" fmla="*/ 17 w 20"/>
                  <a:gd name="T91" fmla="*/ 26 h 118"/>
                  <a:gd name="T92" fmla="*/ 17 w 20"/>
                  <a:gd name="T93" fmla="*/ 22 h 118"/>
                  <a:gd name="T94" fmla="*/ 0 w 20"/>
                  <a:gd name="T95" fmla="*/ 11 h 118"/>
                  <a:gd name="T96" fmla="*/ 0 w 20"/>
                  <a:gd name="T97" fmla="*/ 6 h 118"/>
                  <a:gd name="T98" fmla="*/ 0 w 20"/>
                  <a:gd name="T99" fmla="*/ 5 h 118"/>
                  <a:gd name="T100" fmla="*/ 16 w 20"/>
                  <a:gd name="T101" fmla="*/ 14 h 118"/>
                  <a:gd name="T102" fmla="*/ 15 w 20"/>
                  <a:gd name="T103" fmla="*/ 10 h 118"/>
                  <a:gd name="T104" fmla="*/ 3 w 20"/>
                  <a:gd name="T105" fmla="*/ 0 h 118"/>
                  <a:gd name="T106" fmla="*/ 5 w 20"/>
                  <a:gd name="T10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118">
                    <a:moveTo>
                      <a:pt x="16" y="117"/>
                    </a:moveTo>
                    <a:cubicBezTo>
                      <a:pt x="16" y="118"/>
                      <a:pt x="16" y="118"/>
                      <a:pt x="17" y="118"/>
                    </a:cubicBezTo>
                    <a:cubicBezTo>
                      <a:pt x="17" y="118"/>
                      <a:pt x="17" y="118"/>
                      <a:pt x="17" y="118"/>
                    </a:cubicBezTo>
                    <a:cubicBezTo>
                      <a:pt x="16" y="118"/>
                      <a:pt x="16" y="118"/>
                      <a:pt x="16" y="117"/>
                    </a:cubicBezTo>
                    <a:close/>
                    <a:moveTo>
                      <a:pt x="14" y="115"/>
                    </a:moveTo>
                    <a:cubicBezTo>
                      <a:pt x="15" y="116"/>
                      <a:pt x="15" y="117"/>
                      <a:pt x="15" y="117"/>
                    </a:cubicBezTo>
                    <a:cubicBezTo>
                      <a:pt x="16" y="117"/>
                      <a:pt x="17" y="118"/>
                      <a:pt x="17" y="118"/>
                    </a:cubicBezTo>
                    <a:cubicBezTo>
                      <a:pt x="17" y="118"/>
                      <a:pt x="18" y="117"/>
                      <a:pt x="18" y="117"/>
                    </a:cubicBezTo>
                    <a:cubicBezTo>
                      <a:pt x="17" y="116"/>
                      <a:pt x="15" y="116"/>
                      <a:pt x="14" y="115"/>
                    </a:cubicBezTo>
                    <a:close/>
                    <a:moveTo>
                      <a:pt x="13" y="113"/>
                    </a:moveTo>
                    <a:cubicBezTo>
                      <a:pt x="14" y="114"/>
                      <a:pt x="14" y="114"/>
                      <a:pt x="14" y="115"/>
                    </a:cubicBezTo>
                    <a:cubicBezTo>
                      <a:pt x="15" y="115"/>
                      <a:pt x="17" y="116"/>
                      <a:pt x="18" y="116"/>
                    </a:cubicBezTo>
                    <a:cubicBezTo>
                      <a:pt x="18" y="116"/>
                      <a:pt x="18" y="116"/>
                      <a:pt x="18" y="115"/>
                    </a:cubicBezTo>
                    <a:cubicBezTo>
                      <a:pt x="17" y="114"/>
                      <a:pt x="15" y="114"/>
                      <a:pt x="13" y="113"/>
                    </a:cubicBezTo>
                    <a:close/>
                    <a:moveTo>
                      <a:pt x="12" y="110"/>
                    </a:moveTo>
                    <a:cubicBezTo>
                      <a:pt x="13" y="111"/>
                      <a:pt x="13" y="112"/>
                      <a:pt x="13" y="112"/>
                    </a:cubicBezTo>
                    <a:cubicBezTo>
                      <a:pt x="15" y="113"/>
                      <a:pt x="17" y="114"/>
                      <a:pt x="18" y="115"/>
                    </a:cubicBezTo>
                    <a:cubicBezTo>
                      <a:pt x="19" y="114"/>
                      <a:pt x="19" y="114"/>
                      <a:pt x="19" y="113"/>
                    </a:cubicBezTo>
                    <a:cubicBezTo>
                      <a:pt x="16" y="112"/>
                      <a:pt x="14" y="111"/>
                      <a:pt x="12" y="110"/>
                    </a:cubicBezTo>
                    <a:close/>
                    <a:moveTo>
                      <a:pt x="11" y="108"/>
                    </a:moveTo>
                    <a:cubicBezTo>
                      <a:pt x="11" y="108"/>
                      <a:pt x="12" y="109"/>
                      <a:pt x="12" y="109"/>
                    </a:cubicBezTo>
                    <a:cubicBezTo>
                      <a:pt x="14" y="111"/>
                      <a:pt x="17" y="112"/>
                      <a:pt x="19" y="113"/>
                    </a:cubicBezTo>
                    <a:cubicBezTo>
                      <a:pt x="19" y="112"/>
                      <a:pt x="19" y="112"/>
                      <a:pt x="19" y="112"/>
                    </a:cubicBezTo>
                    <a:cubicBezTo>
                      <a:pt x="19" y="111"/>
                      <a:pt x="19" y="111"/>
                      <a:pt x="19" y="111"/>
                    </a:cubicBezTo>
                    <a:cubicBezTo>
                      <a:pt x="16" y="110"/>
                      <a:pt x="14" y="109"/>
                      <a:pt x="11" y="108"/>
                    </a:cubicBezTo>
                    <a:close/>
                    <a:moveTo>
                      <a:pt x="10" y="105"/>
                    </a:moveTo>
                    <a:cubicBezTo>
                      <a:pt x="10" y="106"/>
                      <a:pt x="11" y="106"/>
                      <a:pt x="11" y="107"/>
                    </a:cubicBezTo>
                    <a:cubicBezTo>
                      <a:pt x="14" y="109"/>
                      <a:pt x="17" y="110"/>
                      <a:pt x="19" y="111"/>
                    </a:cubicBezTo>
                    <a:cubicBezTo>
                      <a:pt x="19" y="111"/>
                      <a:pt x="20" y="110"/>
                      <a:pt x="20" y="110"/>
                    </a:cubicBezTo>
                    <a:cubicBezTo>
                      <a:pt x="16" y="108"/>
                      <a:pt x="13" y="107"/>
                      <a:pt x="10" y="105"/>
                    </a:cubicBezTo>
                    <a:close/>
                    <a:moveTo>
                      <a:pt x="9" y="103"/>
                    </a:moveTo>
                    <a:cubicBezTo>
                      <a:pt x="9" y="103"/>
                      <a:pt x="9" y="104"/>
                      <a:pt x="10" y="104"/>
                    </a:cubicBezTo>
                    <a:cubicBezTo>
                      <a:pt x="13" y="106"/>
                      <a:pt x="17" y="108"/>
                      <a:pt x="20" y="110"/>
                    </a:cubicBezTo>
                    <a:cubicBezTo>
                      <a:pt x="20" y="109"/>
                      <a:pt x="20" y="108"/>
                      <a:pt x="20" y="108"/>
                    </a:cubicBezTo>
                    <a:cubicBezTo>
                      <a:pt x="15" y="106"/>
                      <a:pt x="12" y="104"/>
                      <a:pt x="9" y="103"/>
                    </a:cubicBezTo>
                    <a:close/>
                    <a:moveTo>
                      <a:pt x="8" y="100"/>
                    </a:moveTo>
                    <a:cubicBezTo>
                      <a:pt x="8" y="101"/>
                      <a:pt x="8" y="101"/>
                      <a:pt x="8" y="102"/>
                    </a:cubicBezTo>
                    <a:cubicBezTo>
                      <a:pt x="12" y="104"/>
                      <a:pt x="17" y="106"/>
                      <a:pt x="20" y="108"/>
                    </a:cubicBezTo>
                    <a:cubicBezTo>
                      <a:pt x="20" y="107"/>
                      <a:pt x="20" y="107"/>
                      <a:pt x="20" y="106"/>
                    </a:cubicBezTo>
                    <a:cubicBezTo>
                      <a:pt x="15" y="104"/>
                      <a:pt x="11" y="102"/>
                      <a:pt x="8" y="100"/>
                    </a:cubicBezTo>
                    <a:close/>
                    <a:moveTo>
                      <a:pt x="6" y="97"/>
                    </a:moveTo>
                    <a:cubicBezTo>
                      <a:pt x="6" y="98"/>
                      <a:pt x="7" y="98"/>
                      <a:pt x="7" y="99"/>
                    </a:cubicBezTo>
                    <a:cubicBezTo>
                      <a:pt x="12" y="102"/>
                      <a:pt x="16" y="104"/>
                      <a:pt x="20" y="106"/>
                    </a:cubicBezTo>
                    <a:cubicBezTo>
                      <a:pt x="20" y="105"/>
                      <a:pt x="20" y="105"/>
                      <a:pt x="20" y="104"/>
                    </a:cubicBezTo>
                    <a:cubicBezTo>
                      <a:pt x="14" y="102"/>
                      <a:pt x="9" y="99"/>
                      <a:pt x="6" y="97"/>
                    </a:cubicBezTo>
                    <a:close/>
                    <a:moveTo>
                      <a:pt x="4" y="94"/>
                    </a:moveTo>
                    <a:cubicBezTo>
                      <a:pt x="5" y="95"/>
                      <a:pt x="5" y="95"/>
                      <a:pt x="5" y="96"/>
                    </a:cubicBezTo>
                    <a:cubicBezTo>
                      <a:pt x="10" y="99"/>
                      <a:pt x="16" y="102"/>
                      <a:pt x="20" y="104"/>
                    </a:cubicBezTo>
                    <a:cubicBezTo>
                      <a:pt x="20" y="103"/>
                      <a:pt x="20" y="103"/>
                      <a:pt x="20" y="102"/>
                    </a:cubicBezTo>
                    <a:cubicBezTo>
                      <a:pt x="13" y="99"/>
                      <a:pt x="8" y="97"/>
                      <a:pt x="4" y="94"/>
                    </a:cubicBezTo>
                    <a:close/>
                    <a:moveTo>
                      <a:pt x="4" y="92"/>
                    </a:moveTo>
                    <a:cubicBezTo>
                      <a:pt x="4" y="92"/>
                      <a:pt x="4" y="93"/>
                      <a:pt x="4" y="93"/>
                    </a:cubicBezTo>
                    <a:cubicBezTo>
                      <a:pt x="9" y="97"/>
                      <a:pt x="16" y="100"/>
                      <a:pt x="20" y="102"/>
                    </a:cubicBezTo>
                    <a:cubicBezTo>
                      <a:pt x="20" y="102"/>
                      <a:pt x="20" y="101"/>
                      <a:pt x="20" y="101"/>
                    </a:cubicBezTo>
                    <a:cubicBezTo>
                      <a:pt x="13" y="97"/>
                      <a:pt x="7" y="94"/>
                      <a:pt x="4" y="92"/>
                    </a:cubicBezTo>
                    <a:close/>
                    <a:moveTo>
                      <a:pt x="3" y="89"/>
                    </a:moveTo>
                    <a:cubicBezTo>
                      <a:pt x="3" y="90"/>
                      <a:pt x="3" y="90"/>
                      <a:pt x="3" y="91"/>
                    </a:cubicBezTo>
                    <a:cubicBezTo>
                      <a:pt x="9" y="95"/>
                      <a:pt x="16" y="98"/>
                      <a:pt x="20" y="100"/>
                    </a:cubicBezTo>
                    <a:cubicBezTo>
                      <a:pt x="20" y="100"/>
                      <a:pt x="20" y="99"/>
                      <a:pt x="20" y="99"/>
                    </a:cubicBezTo>
                    <a:cubicBezTo>
                      <a:pt x="12" y="95"/>
                      <a:pt x="7" y="92"/>
                      <a:pt x="3" y="89"/>
                    </a:cubicBezTo>
                    <a:close/>
                    <a:moveTo>
                      <a:pt x="3" y="87"/>
                    </a:moveTo>
                    <a:cubicBezTo>
                      <a:pt x="3" y="88"/>
                      <a:pt x="3" y="88"/>
                      <a:pt x="3" y="89"/>
                    </a:cubicBezTo>
                    <a:cubicBezTo>
                      <a:pt x="8" y="93"/>
                      <a:pt x="16" y="96"/>
                      <a:pt x="20" y="99"/>
                    </a:cubicBezTo>
                    <a:cubicBezTo>
                      <a:pt x="20" y="98"/>
                      <a:pt x="20" y="97"/>
                      <a:pt x="20" y="97"/>
                    </a:cubicBezTo>
                    <a:cubicBezTo>
                      <a:pt x="12" y="93"/>
                      <a:pt x="6" y="90"/>
                      <a:pt x="3" y="87"/>
                    </a:cubicBezTo>
                    <a:close/>
                    <a:moveTo>
                      <a:pt x="3" y="86"/>
                    </a:moveTo>
                    <a:cubicBezTo>
                      <a:pt x="3" y="87"/>
                      <a:pt x="3" y="87"/>
                      <a:pt x="3" y="87"/>
                    </a:cubicBezTo>
                    <a:cubicBezTo>
                      <a:pt x="8" y="91"/>
                      <a:pt x="16" y="95"/>
                      <a:pt x="20" y="97"/>
                    </a:cubicBezTo>
                    <a:cubicBezTo>
                      <a:pt x="20" y="96"/>
                      <a:pt x="20" y="96"/>
                      <a:pt x="20" y="95"/>
                    </a:cubicBezTo>
                    <a:cubicBezTo>
                      <a:pt x="12" y="92"/>
                      <a:pt x="6" y="88"/>
                      <a:pt x="3" y="86"/>
                    </a:cubicBezTo>
                    <a:close/>
                    <a:moveTo>
                      <a:pt x="3" y="84"/>
                    </a:moveTo>
                    <a:cubicBezTo>
                      <a:pt x="3" y="84"/>
                      <a:pt x="3" y="85"/>
                      <a:pt x="3" y="85"/>
                    </a:cubicBezTo>
                    <a:cubicBezTo>
                      <a:pt x="8" y="89"/>
                      <a:pt x="16" y="93"/>
                      <a:pt x="20" y="95"/>
                    </a:cubicBezTo>
                    <a:cubicBezTo>
                      <a:pt x="20" y="94"/>
                      <a:pt x="20" y="94"/>
                      <a:pt x="20" y="93"/>
                    </a:cubicBezTo>
                    <a:cubicBezTo>
                      <a:pt x="12" y="90"/>
                      <a:pt x="7" y="86"/>
                      <a:pt x="3" y="84"/>
                    </a:cubicBezTo>
                    <a:close/>
                    <a:moveTo>
                      <a:pt x="4" y="83"/>
                    </a:moveTo>
                    <a:cubicBezTo>
                      <a:pt x="3" y="83"/>
                      <a:pt x="3" y="83"/>
                      <a:pt x="3" y="83"/>
                    </a:cubicBezTo>
                    <a:cubicBezTo>
                      <a:pt x="9" y="87"/>
                      <a:pt x="16" y="91"/>
                      <a:pt x="20" y="93"/>
                    </a:cubicBezTo>
                    <a:cubicBezTo>
                      <a:pt x="20" y="92"/>
                      <a:pt x="20" y="92"/>
                      <a:pt x="20" y="91"/>
                    </a:cubicBezTo>
                    <a:cubicBezTo>
                      <a:pt x="13" y="88"/>
                      <a:pt x="7" y="85"/>
                      <a:pt x="4" y="83"/>
                    </a:cubicBezTo>
                    <a:close/>
                    <a:moveTo>
                      <a:pt x="4" y="81"/>
                    </a:moveTo>
                    <a:cubicBezTo>
                      <a:pt x="4" y="82"/>
                      <a:pt x="4" y="82"/>
                      <a:pt x="4" y="82"/>
                    </a:cubicBezTo>
                    <a:cubicBezTo>
                      <a:pt x="9" y="86"/>
                      <a:pt x="16" y="89"/>
                      <a:pt x="20" y="91"/>
                    </a:cubicBezTo>
                    <a:cubicBezTo>
                      <a:pt x="20" y="91"/>
                      <a:pt x="20" y="90"/>
                      <a:pt x="20" y="90"/>
                    </a:cubicBezTo>
                    <a:cubicBezTo>
                      <a:pt x="13" y="86"/>
                      <a:pt x="8" y="84"/>
                      <a:pt x="4" y="81"/>
                    </a:cubicBezTo>
                    <a:close/>
                    <a:moveTo>
                      <a:pt x="5" y="80"/>
                    </a:moveTo>
                    <a:cubicBezTo>
                      <a:pt x="5" y="81"/>
                      <a:pt x="5" y="81"/>
                      <a:pt x="5" y="81"/>
                    </a:cubicBezTo>
                    <a:cubicBezTo>
                      <a:pt x="10" y="84"/>
                      <a:pt x="16" y="87"/>
                      <a:pt x="20" y="89"/>
                    </a:cubicBezTo>
                    <a:cubicBezTo>
                      <a:pt x="20" y="89"/>
                      <a:pt x="20" y="88"/>
                      <a:pt x="20" y="88"/>
                    </a:cubicBezTo>
                    <a:cubicBezTo>
                      <a:pt x="14" y="85"/>
                      <a:pt x="9" y="83"/>
                      <a:pt x="5" y="80"/>
                    </a:cubicBezTo>
                    <a:close/>
                    <a:moveTo>
                      <a:pt x="6" y="79"/>
                    </a:moveTo>
                    <a:cubicBezTo>
                      <a:pt x="6" y="80"/>
                      <a:pt x="6" y="80"/>
                      <a:pt x="6" y="80"/>
                    </a:cubicBezTo>
                    <a:cubicBezTo>
                      <a:pt x="11" y="83"/>
                      <a:pt x="17" y="86"/>
                      <a:pt x="20" y="88"/>
                    </a:cubicBezTo>
                    <a:cubicBezTo>
                      <a:pt x="20" y="87"/>
                      <a:pt x="20" y="87"/>
                      <a:pt x="20" y="86"/>
                    </a:cubicBezTo>
                    <a:cubicBezTo>
                      <a:pt x="14" y="84"/>
                      <a:pt x="10" y="81"/>
                      <a:pt x="6" y="79"/>
                    </a:cubicBezTo>
                    <a:close/>
                    <a:moveTo>
                      <a:pt x="8" y="78"/>
                    </a:moveTo>
                    <a:cubicBezTo>
                      <a:pt x="7" y="79"/>
                      <a:pt x="7" y="79"/>
                      <a:pt x="7" y="79"/>
                    </a:cubicBezTo>
                    <a:cubicBezTo>
                      <a:pt x="12" y="82"/>
                      <a:pt x="17" y="85"/>
                      <a:pt x="20" y="86"/>
                    </a:cubicBezTo>
                    <a:cubicBezTo>
                      <a:pt x="20" y="86"/>
                      <a:pt x="20" y="85"/>
                      <a:pt x="20" y="84"/>
                    </a:cubicBezTo>
                    <a:cubicBezTo>
                      <a:pt x="15" y="82"/>
                      <a:pt x="11" y="80"/>
                      <a:pt x="8" y="78"/>
                    </a:cubicBezTo>
                    <a:close/>
                    <a:moveTo>
                      <a:pt x="9" y="77"/>
                    </a:moveTo>
                    <a:cubicBezTo>
                      <a:pt x="8" y="78"/>
                      <a:pt x="8" y="78"/>
                      <a:pt x="8" y="78"/>
                    </a:cubicBezTo>
                    <a:cubicBezTo>
                      <a:pt x="13" y="80"/>
                      <a:pt x="17" y="83"/>
                      <a:pt x="20" y="84"/>
                    </a:cubicBezTo>
                    <a:cubicBezTo>
                      <a:pt x="20" y="84"/>
                      <a:pt x="20" y="83"/>
                      <a:pt x="20" y="83"/>
                    </a:cubicBezTo>
                    <a:cubicBezTo>
                      <a:pt x="16" y="81"/>
                      <a:pt x="12" y="79"/>
                      <a:pt x="9" y="77"/>
                    </a:cubicBezTo>
                    <a:close/>
                    <a:moveTo>
                      <a:pt x="11" y="77"/>
                    </a:moveTo>
                    <a:cubicBezTo>
                      <a:pt x="10" y="77"/>
                      <a:pt x="10" y="77"/>
                      <a:pt x="10" y="77"/>
                    </a:cubicBezTo>
                    <a:cubicBezTo>
                      <a:pt x="14" y="79"/>
                      <a:pt x="17" y="81"/>
                      <a:pt x="20" y="82"/>
                    </a:cubicBezTo>
                    <a:cubicBezTo>
                      <a:pt x="20" y="82"/>
                      <a:pt x="20" y="82"/>
                      <a:pt x="20" y="81"/>
                    </a:cubicBezTo>
                    <a:cubicBezTo>
                      <a:pt x="16" y="79"/>
                      <a:pt x="13" y="78"/>
                      <a:pt x="11" y="77"/>
                    </a:cubicBezTo>
                    <a:close/>
                    <a:moveTo>
                      <a:pt x="12" y="76"/>
                    </a:moveTo>
                    <a:cubicBezTo>
                      <a:pt x="12" y="76"/>
                      <a:pt x="11" y="76"/>
                      <a:pt x="11" y="76"/>
                    </a:cubicBezTo>
                    <a:cubicBezTo>
                      <a:pt x="14" y="78"/>
                      <a:pt x="18" y="80"/>
                      <a:pt x="20" y="81"/>
                    </a:cubicBezTo>
                    <a:cubicBezTo>
                      <a:pt x="20" y="80"/>
                      <a:pt x="20" y="80"/>
                      <a:pt x="20" y="79"/>
                    </a:cubicBezTo>
                    <a:cubicBezTo>
                      <a:pt x="17" y="78"/>
                      <a:pt x="14" y="77"/>
                      <a:pt x="12" y="76"/>
                    </a:cubicBezTo>
                    <a:close/>
                    <a:moveTo>
                      <a:pt x="14" y="75"/>
                    </a:moveTo>
                    <a:cubicBezTo>
                      <a:pt x="13" y="75"/>
                      <a:pt x="13" y="75"/>
                      <a:pt x="13" y="75"/>
                    </a:cubicBezTo>
                    <a:cubicBezTo>
                      <a:pt x="15" y="77"/>
                      <a:pt x="18" y="78"/>
                      <a:pt x="20" y="79"/>
                    </a:cubicBezTo>
                    <a:cubicBezTo>
                      <a:pt x="20" y="79"/>
                      <a:pt x="20" y="78"/>
                      <a:pt x="20" y="77"/>
                    </a:cubicBezTo>
                    <a:cubicBezTo>
                      <a:pt x="18" y="76"/>
                      <a:pt x="15" y="75"/>
                      <a:pt x="14" y="75"/>
                    </a:cubicBezTo>
                    <a:close/>
                    <a:moveTo>
                      <a:pt x="14" y="73"/>
                    </a:moveTo>
                    <a:cubicBezTo>
                      <a:pt x="14" y="73"/>
                      <a:pt x="14" y="74"/>
                      <a:pt x="14" y="74"/>
                    </a:cubicBezTo>
                    <a:cubicBezTo>
                      <a:pt x="16" y="75"/>
                      <a:pt x="18" y="76"/>
                      <a:pt x="20" y="77"/>
                    </a:cubicBezTo>
                    <a:cubicBezTo>
                      <a:pt x="20" y="77"/>
                      <a:pt x="20" y="76"/>
                      <a:pt x="20" y="76"/>
                    </a:cubicBezTo>
                    <a:cubicBezTo>
                      <a:pt x="18" y="75"/>
                      <a:pt x="16" y="74"/>
                      <a:pt x="14" y="73"/>
                    </a:cubicBezTo>
                    <a:close/>
                    <a:moveTo>
                      <a:pt x="14" y="71"/>
                    </a:moveTo>
                    <a:cubicBezTo>
                      <a:pt x="14" y="72"/>
                      <a:pt x="14" y="72"/>
                      <a:pt x="14" y="73"/>
                    </a:cubicBezTo>
                    <a:cubicBezTo>
                      <a:pt x="16" y="74"/>
                      <a:pt x="18" y="75"/>
                      <a:pt x="20" y="76"/>
                    </a:cubicBezTo>
                    <a:cubicBezTo>
                      <a:pt x="20" y="75"/>
                      <a:pt x="20" y="74"/>
                      <a:pt x="20" y="74"/>
                    </a:cubicBezTo>
                    <a:cubicBezTo>
                      <a:pt x="17" y="73"/>
                      <a:pt x="15" y="72"/>
                      <a:pt x="14" y="71"/>
                    </a:cubicBezTo>
                    <a:close/>
                    <a:moveTo>
                      <a:pt x="13" y="69"/>
                    </a:moveTo>
                    <a:cubicBezTo>
                      <a:pt x="13" y="70"/>
                      <a:pt x="13" y="70"/>
                      <a:pt x="13" y="71"/>
                    </a:cubicBezTo>
                    <a:cubicBezTo>
                      <a:pt x="16" y="72"/>
                      <a:pt x="18" y="73"/>
                      <a:pt x="20" y="74"/>
                    </a:cubicBezTo>
                    <a:cubicBezTo>
                      <a:pt x="20" y="73"/>
                      <a:pt x="20" y="73"/>
                      <a:pt x="20" y="72"/>
                    </a:cubicBezTo>
                    <a:cubicBezTo>
                      <a:pt x="17" y="71"/>
                      <a:pt x="15" y="70"/>
                      <a:pt x="13" y="69"/>
                    </a:cubicBezTo>
                    <a:close/>
                    <a:moveTo>
                      <a:pt x="12" y="67"/>
                    </a:moveTo>
                    <a:cubicBezTo>
                      <a:pt x="12" y="68"/>
                      <a:pt x="13" y="68"/>
                      <a:pt x="13" y="69"/>
                    </a:cubicBezTo>
                    <a:cubicBezTo>
                      <a:pt x="15" y="70"/>
                      <a:pt x="18" y="71"/>
                      <a:pt x="20" y="72"/>
                    </a:cubicBezTo>
                    <a:cubicBezTo>
                      <a:pt x="19" y="72"/>
                      <a:pt x="19" y="71"/>
                      <a:pt x="19" y="71"/>
                    </a:cubicBezTo>
                    <a:cubicBezTo>
                      <a:pt x="17" y="69"/>
                      <a:pt x="14" y="68"/>
                      <a:pt x="12" y="67"/>
                    </a:cubicBezTo>
                    <a:close/>
                    <a:moveTo>
                      <a:pt x="10" y="65"/>
                    </a:moveTo>
                    <a:cubicBezTo>
                      <a:pt x="11" y="65"/>
                      <a:pt x="11" y="66"/>
                      <a:pt x="11" y="66"/>
                    </a:cubicBezTo>
                    <a:cubicBezTo>
                      <a:pt x="14" y="68"/>
                      <a:pt x="17" y="69"/>
                      <a:pt x="19" y="70"/>
                    </a:cubicBezTo>
                    <a:cubicBezTo>
                      <a:pt x="19" y="70"/>
                      <a:pt x="19" y="70"/>
                      <a:pt x="19" y="69"/>
                    </a:cubicBezTo>
                    <a:cubicBezTo>
                      <a:pt x="16" y="68"/>
                      <a:pt x="13" y="66"/>
                      <a:pt x="10" y="65"/>
                    </a:cubicBezTo>
                    <a:close/>
                    <a:moveTo>
                      <a:pt x="8" y="62"/>
                    </a:moveTo>
                    <a:cubicBezTo>
                      <a:pt x="8" y="63"/>
                      <a:pt x="9" y="63"/>
                      <a:pt x="9" y="64"/>
                    </a:cubicBezTo>
                    <a:cubicBezTo>
                      <a:pt x="13" y="66"/>
                      <a:pt x="17" y="68"/>
                      <a:pt x="19" y="69"/>
                    </a:cubicBezTo>
                    <a:cubicBezTo>
                      <a:pt x="19" y="69"/>
                      <a:pt x="19" y="68"/>
                      <a:pt x="19" y="68"/>
                    </a:cubicBezTo>
                    <a:cubicBezTo>
                      <a:pt x="15" y="66"/>
                      <a:pt x="11" y="64"/>
                      <a:pt x="8" y="62"/>
                    </a:cubicBezTo>
                    <a:close/>
                    <a:moveTo>
                      <a:pt x="5" y="59"/>
                    </a:moveTo>
                    <a:cubicBezTo>
                      <a:pt x="6" y="60"/>
                      <a:pt x="6" y="60"/>
                      <a:pt x="7" y="61"/>
                    </a:cubicBezTo>
                    <a:cubicBezTo>
                      <a:pt x="11" y="64"/>
                      <a:pt x="16" y="66"/>
                      <a:pt x="19" y="67"/>
                    </a:cubicBezTo>
                    <a:cubicBezTo>
                      <a:pt x="19" y="67"/>
                      <a:pt x="19" y="66"/>
                      <a:pt x="19" y="66"/>
                    </a:cubicBezTo>
                    <a:cubicBezTo>
                      <a:pt x="13" y="63"/>
                      <a:pt x="9" y="61"/>
                      <a:pt x="5" y="59"/>
                    </a:cubicBezTo>
                    <a:close/>
                    <a:moveTo>
                      <a:pt x="4" y="56"/>
                    </a:moveTo>
                    <a:cubicBezTo>
                      <a:pt x="4" y="57"/>
                      <a:pt x="4" y="57"/>
                      <a:pt x="5" y="58"/>
                    </a:cubicBezTo>
                    <a:cubicBezTo>
                      <a:pt x="10" y="61"/>
                      <a:pt x="15" y="64"/>
                      <a:pt x="19" y="66"/>
                    </a:cubicBezTo>
                    <a:cubicBezTo>
                      <a:pt x="19" y="65"/>
                      <a:pt x="19" y="65"/>
                      <a:pt x="19" y="64"/>
                    </a:cubicBezTo>
                    <a:cubicBezTo>
                      <a:pt x="12" y="61"/>
                      <a:pt x="7" y="59"/>
                      <a:pt x="4" y="56"/>
                    </a:cubicBezTo>
                    <a:close/>
                    <a:moveTo>
                      <a:pt x="3" y="54"/>
                    </a:moveTo>
                    <a:cubicBezTo>
                      <a:pt x="3" y="55"/>
                      <a:pt x="3" y="55"/>
                      <a:pt x="3" y="55"/>
                    </a:cubicBezTo>
                    <a:cubicBezTo>
                      <a:pt x="9" y="59"/>
                      <a:pt x="15" y="62"/>
                      <a:pt x="19" y="64"/>
                    </a:cubicBezTo>
                    <a:cubicBezTo>
                      <a:pt x="19" y="64"/>
                      <a:pt x="19" y="63"/>
                      <a:pt x="19" y="63"/>
                    </a:cubicBezTo>
                    <a:cubicBezTo>
                      <a:pt x="12" y="59"/>
                      <a:pt x="7" y="57"/>
                      <a:pt x="3" y="54"/>
                    </a:cubicBezTo>
                    <a:close/>
                    <a:moveTo>
                      <a:pt x="3" y="52"/>
                    </a:moveTo>
                    <a:cubicBezTo>
                      <a:pt x="3" y="53"/>
                      <a:pt x="3" y="53"/>
                      <a:pt x="3" y="53"/>
                    </a:cubicBezTo>
                    <a:cubicBezTo>
                      <a:pt x="3" y="54"/>
                      <a:pt x="3" y="54"/>
                      <a:pt x="3" y="54"/>
                    </a:cubicBezTo>
                    <a:cubicBezTo>
                      <a:pt x="8" y="57"/>
                      <a:pt x="15" y="60"/>
                      <a:pt x="19" y="62"/>
                    </a:cubicBezTo>
                    <a:cubicBezTo>
                      <a:pt x="19" y="62"/>
                      <a:pt x="19" y="61"/>
                      <a:pt x="19" y="61"/>
                    </a:cubicBezTo>
                    <a:cubicBezTo>
                      <a:pt x="11" y="58"/>
                      <a:pt x="6" y="55"/>
                      <a:pt x="3" y="52"/>
                    </a:cubicBezTo>
                    <a:close/>
                    <a:moveTo>
                      <a:pt x="3" y="51"/>
                    </a:moveTo>
                    <a:cubicBezTo>
                      <a:pt x="3" y="52"/>
                      <a:pt x="3" y="52"/>
                      <a:pt x="3" y="52"/>
                    </a:cubicBezTo>
                    <a:cubicBezTo>
                      <a:pt x="8" y="55"/>
                      <a:pt x="15" y="59"/>
                      <a:pt x="19" y="61"/>
                    </a:cubicBezTo>
                    <a:cubicBezTo>
                      <a:pt x="19" y="60"/>
                      <a:pt x="19" y="60"/>
                      <a:pt x="19" y="59"/>
                    </a:cubicBezTo>
                    <a:cubicBezTo>
                      <a:pt x="11" y="56"/>
                      <a:pt x="6" y="53"/>
                      <a:pt x="3" y="51"/>
                    </a:cubicBezTo>
                    <a:close/>
                    <a:moveTo>
                      <a:pt x="3" y="49"/>
                    </a:moveTo>
                    <a:cubicBezTo>
                      <a:pt x="3" y="49"/>
                      <a:pt x="3" y="50"/>
                      <a:pt x="3" y="50"/>
                    </a:cubicBezTo>
                    <a:cubicBezTo>
                      <a:pt x="8" y="54"/>
                      <a:pt x="14" y="57"/>
                      <a:pt x="19" y="59"/>
                    </a:cubicBezTo>
                    <a:cubicBezTo>
                      <a:pt x="19" y="59"/>
                      <a:pt x="19" y="58"/>
                      <a:pt x="19" y="58"/>
                    </a:cubicBezTo>
                    <a:cubicBezTo>
                      <a:pt x="11" y="54"/>
                      <a:pt x="6" y="51"/>
                      <a:pt x="3" y="49"/>
                    </a:cubicBezTo>
                    <a:close/>
                    <a:moveTo>
                      <a:pt x="3" y="48"/>
                    </a:moveTo>
                    <a:cubicBezTo>
                      <a:pt x="3" y="48"/>
                      <a:pt x="3" y="48"/>
                      <a:pt x="3" y="48"/>
                    </a:cubicBezTo>
                    <a:cubicBezTo>
                      <a:pt x="8" y="52"/>
                      <a:pt x="14" y="55"/>
                      <a:pt x="19" y="57"/>
                    </a:cubicBezTo>
                    <a:cubicBezTo>
                      <a:pt x="19" y="57"/>
                      <a:pt x="18" y="56"/>
                      <a:pt x="18" y="56"/>
                    </a:cubicBezTo>
                    <a:cubicBezTo>
                      <a:pt x="11" y="53"/>
                      <a:pt x="7" y="50"/>
                      <a:pt x="3" y="48"/>
                    </a:cubicBezTo>
                    <a:close/>
                    <a:moveTo>
                      <a:pt x="4" y="46"/>
                    </a:moveTo>
                    <a:cubicBezTo>
                      <a:pt x="3" y="47"/>
                      <a:pt x="3" y="47"/>
                      <a:pt x="3" y="47"/>
                    </a:cubicBezTo>
                    <a:cubicBezTo>
                      <a:pt x="8" y="51"/>
                      <a:pt x="14" y="54"/>
                      <a:pt x="18" y="56"/>
                    </a:cubicBezTo>
                    <a:cubicBezTo>
                      <a:pt x="18" y="55"/>
                      <a:pt x="18" y="55"/>
                      <a:pt x="18" y="54"/>
                    </a:cubicBezTo>
                    <a:cubicBezTo>
                      <a:pt x="12" y="51"/>
                      <a:pt x="7" y="49"/>
                      <a:pt x="4" y="46"/>
                    </a:cubicBezTo>
                    <a:close/>
                    <a:moveTo>
                      <a:pt x="5" y="45"/>
                    </a:moveTo>
                    <a:cubicBezTo>
                      <a:pt x="4" y="46"/>
                      <a:pt x="4" y="46"/>
                      <a:pt x="4" y="46"/>
                    </a:cubicBezTo>
                    <a:cubicBezTo>
                      <a:pt x="9" y="49"/>
                      <a:pt x="14" y="52"/>
                      <a:pt x="18" y="54"/>
                    </a:cubicBezTo>
                    <a:cubicBezTo>
                      <a:pt x="18" y="53"/>
                      <a:pt x="18" y="53"/>
                      <a:pt x="18" y="52"/>
                    </a:cubicBezTo>
                    <a:cubicBezTo>
                      <a:pt x="12" y="50"/>
                      <a:pt x="8" y="47"/>
                      <a:pt x="5" y="45"/>
                    </a:cubicBezTo>
                    <a:close/>
                    <a:moveTo>
                      <a:pt x="6" y="44"/>
                    </a:moveTo>
                    <a:cubicBezTo>
                      <a:pt x="5" y="45"/>
                      <a:pt x="5" y="45"/>
                      <a:pt x="5" y="45"/>
                    </a:cubicBezTo>
                    <a:cubicBezTo>
                      <a:pt x="10" y="48"/>
                      <a:pt x="15" y="50"/>
                      <a:pt x="18" y="52"/>
                    </a:cubicBezTo>
                    <a:cubicBezTo>
                      <a:pt x="18" y="51"/>
                      <a:pt x="18" y="51"/>
                      <a:pt x="18" y="50"/>
                    </a:cubicBezTo>
                    <a:cubicBezTo>
                      <a:pt x="13" y="48"/>
                      <a:pt x="9" y="46"/>
                      <a:pt x="6" y="44"/>
                    </a:cubicBezTo>
                    <a:close/>
                    <a:moveTo>
                      <a:pt x="8" y="44"/>
                    </a:moveTo>
                    <a:cubicBezTo>
                      <a:pt x="7" y="44"/>
                      <a:pt x="7" y="44"/>
                      <a:pt x="7" y="44"/>
                    </a:cubicBezTo>
                    <a:cubicBezTo>
                      <a:pt x="11" y="46"/>
                      <a:pt x="15" y="49"/>
                      <a:pt x="18" y="50"/>
                    </a:cubicBezTo>
                    <a:cubicBezTo>
                      <a:pt x="18" y="50"/>
                      <a:pt x="18" y="50"/>
                      <a:pt x="18" y="50"/>
                    </a:cubicBezTo>
                    <a:cubicBezTo>
                      <a:pt x="18" y="50"/>
                      <a:pt x="18" y="49"/>
                      <a:pt x="18" y="49"/>
                    </a:cubicBezTo>
                    <a:cubicBezTo>
                      <a:pt x="14" y="47"/>
                      <a:pt x="11" y="45"/>
                      <a:pt x="8" y="44"/>
                    </a:cubicBezTo>
                    <a:close/>
                    <a:moveTo>
                      <a:pt x="10" y="43"/>
                    </a:moveTo>
                    <a:cubicBezTo>
                      <a:pt x="10" y="43"/>
                      <a:pt x="9" y="43"/>
                      <a:pt x="9" y="43"/>
                    </a:cubicBezTo>
                    <a:cubicBezTo>
                      <a:pt x="12" y="45"/>
                      <a:pt x="16" y="47"/>
                      <a:pt x="18" y="49"/>
                    </a:cubicBezTo>
                    <a:cubicBezTo>
                      <a:pt x="18" y="48"/>
                      <a:pt x="18" y="48"/>
                      <a:pt x="18" y="47"/>
                    </a:cubicBezTo>
                    <a:cubicBezTo>
                      <a:pt x="15" y="46"/>
                      <a:pt x="12" y="44"/>
                      <a:pt x="10" y="43"/>
                    </a:cubicBezTo>
                    <a:close/>
                    <a:moveTo>
                      <a:pt x="12" y="43"/>
                    </a:moveTo>
                    <a:cubicBezTo>
                      <a:pt x="12" y="43"/>
                      <a:pt x="11" y="43"/>
                      <a:pt x="11" y="43"/>
                    </a:cubicBezTo>
                    <a:cubicBezTo>
                      <a:pt x="14" y="45"/>
                      <a:pt x="16" y="46"/>
                      <a:pt x="18" y="47"/>
                    </a:cubicBezTo>
                    <a:cubicBezTo>
                      <a:pt x="18" y="46"/>
                      <a:pt x="18" y="46"/>
                      <a:pt x="18" y="45"/>
                    </a:cubicBezTo>
                    <a:cubicBezTo>
                      <a:pt x="16" y="44"/>
                      <a:pt x="14" y="44"/>
                      <a:pt x="12" y="43"/>
                    </a:cubicBezTo>
                    <a:close/>
                    <a:moveTo>
                      <a:pt x="14" y="42"/>
                    </a:moveTo>
                    <a:cubicBezTo>
                      <a:pt x="13" y="42"/>
                      <a:pt x="13" y="42"/>
                      <a:pt x="13" y="42"/>
                    </a:cubicBezTo>
                    <a:cubicBezTo>
                      <a:pt x="15" y="44"/>
                      <a:pt x="17" y="44"/>
                      <a:pt x="18" y="45"/>
                    </a:cubicBezTo>
                    <a:cubicBezTo>
                      <a:pt x="18" y="45"/>
                      <a:pt x="18" y="44"/>
                      <a:pt x="18" y="44"/>
                    </a:cubicBezTo>
                    <a:cubicBezTo>
                      <a:pt x="17" y="43"/>
                      <a:pt x="15" y="43"/>
                      <a:pt x="14" y="42"/>
                    </a:cubicBezTo>
                    <a:close/>
                    <a:moveTo>
                      <a:pt x="14" y="40"/>
                    </a:moveTo>
                    <a:cubicBezTo>
                      <a:pt x="14" y="41"/>
                      <a:pt x="14" y="41"/>
                      <a:pt x="14" y="42"/>
                    </a:cubicBezTo>
                    <a:cubicBezTo>
                      <a:pt x="15" y="42"/>
                      <a:pt x="17" y="43"/>
                      <a:pt x="18" y="44"/>
                    </a:cubicBezTo>
                    <a:cubicBezTo>
                      <a:pt x="18" y="43"/>
                      <a:pt x="18" y="43"/>
                      <a:pt x="18" y="42"/>
                    </a:cubicBezTo>
                    <a:cubicBezTo>
                      <a:pt x="17" y="41"/>
                      <a:pt x="16" y="41"/>
                      <a:pt x="14" y="40"/>
                    </a:cubicBezTo>
                    <a:close/>
                    <a:moveTo>
                      <a:pt x="14" y="39"/>
                    </a:moveTo>
                    <a:cubicBezTo>
                      <a:pt x="14" y="39"/>
                      <a:pt x="14" y="39"/>
                      <a:pt x="14" y="39"/>
                    </a:cubicBezTo>
                    <a:cubicBezTo>
                      <a:pt x="14" y="40"/>
                      <a:pt x="14" y="40"/>
                      <a:pt x="14" y="40"/>
                    </a:cubicBezTo>
                    <a:cubicBezTo>
                      <a:pt x="16" y="41"/>
                      <a:pt x="17" y="41"/>
                      <a:pt x="18" y="42"/>
                    </a:cubicBezTo>
                    <a:cubicBezTo>
                      <a:pt x="18" y="41"/>
                      <a:pt x="18" y="41"/>
                      <a:pt x="18" y="40"/>
                    </a:cubicBezTo>
                    <a:cubicBezTo>
                      <a:pt x="17" y="40"/>
                      <a:pt x="16" y="39"/>
                      <a:pt x="14" y="39"/>
                    </a:cubicBezTo>
                    <a:close/>
                    <a:moveTo>
                      <a:pt x="14" y="37"/>
                    </a:moveTo>
                    <a:cubicBezTo>
                      <a:pt x="14" y="37"/>
                      <a:pt x="14" y="38"/>
                      <a:pt x="14" y="38"/>
                    </a:cubicBezTo>
                    <a:cubicBezTo>
                      <a:pt x="16" y="39"/>
                      <a:pt x="17" y="40"/>
                      <a:pt x="18" y="40"/>
                    </a:cubicBezTo>
                    <a:cubicBezTo>
                      <a:pt x="18" y="40"/>
                      <a:pt x="18" y="39"/>
                      <a:pt x="18" y="38"/>
                    </a:cubicBezTo>
                    <a:cubicBezTo>
                      <a:pt x="17" y="38"/>
                      <a:pt x="15" y="37"/>
                      <a:pt x="14" y="37"/>
                    </a:cubicBezTo>
                    <a:close/>
                    <a:moveTo>
                      <a:pt x="14" y="35"/>
                    </a:moveTo>
                    <a:cubicBezTo>
                      <a:pt x="14" y="35"/>
                      <a:pt x="14" y="36"/>
                      <a:pt x="14" y="36"/>
                    </a:cubicBezTo>
                    <a:cubicBezTo>
                      <a:pt x="16" y="37"/>
                      <a:pt x="17" y="38"/>
                      <a:pt x="18" y="38"/>
                    </a:cubicBezTo>
                    <a:cubicBezTo>
                      <a:pt x="18" y="38"/>
                      <a:pt x="18" y="37"/>
                      <a:pt x="18" y="37"/>
                    </a:cubicBezTo>
                    <a:cubicBezTo>
                      <a:pt x="17" y="36"/>
                      <a:pt x="15" y="36"/>
                      <a:pt x="14" y="35"/>
                    </a:cubicBezTo>
                    <a:close/>
                    <a:moveTo>
                      <a:pt x="13" y="33"/>
                    </a:moveTo>
                    <a:cubicBezTo>
                      <a:pt x="13" y="34"/>
                      <a:pt x="14" y="34"/>
                      <a:pt x="14" y="35"/>
                    </a:cubicBezTo>
                    <a:cubicBezTo>
                      <a:pt x="15" y="35"/>
                      <a:pt x="17" y="36"/>
                      <a:pt x="18" y="37"/>
                    </a:cubicBezTo>
                    <a:cubicBezTo>
                      <a:pt x="18" y="36"/>
                      <a:pt x="18" y="36"/>
                      <a:pt x="18" y="35"/>
                    </a:cubicBezTo>
                    <a:cubicBezTo>
                      <a:pt x="16" y="35"/>
                      <a:pt x="15" y="34"/>
                      <a:pt x="13" y="33"/>
                    </a:cubicBezTo>
                    <a:close/>
                    <a:moveTo>
                      <a:pt x="12" y="31"/>
                    </a:moveTo>
                    <a:cubicBezTo>
                      <a:pt x="12" y="31"/>
                      <a:pt x="13" y="32"/>
                      <a:pt x="13" y="33"/>
                    </a:cubicBezTo>
                    <a:cubicBezTo>
                      <a:pt x="15" y="33"/>
                      <a:pt x="16" y="34"/>
                      <a:pt x="18" y="35"/>
                    </a:cubicBezTo>
                    <a:cubicBezTo>
                      <a:pt x="18" y="35"/>
                      <a:pt x="18" y="34"/>
                      <a:pt x="18" y="33"/>
                    </a:cubicBezTo>
                    <a:cubicBezTo>
                      <a:pt x="16" y="32"/>
                      <a:pt x="14" y="32"/>
                      <a:pt x="12" y="31"/>
                    </a:cubicBezTo>
                    <a:close/>
                    <a:moveTo>
                      <a:pt x="10" y="28"/>
                    </a:moveTo>
                    <a:cubicBezTo>
                      <a:pt x="10" y="28"/>
                      <a:pt x="11" y="29"/>
                      <a:pt x="11" y="30"/>
                    </a:cubicBezTo>
                    <a:cubicBezTo>
                      <a:pt x="14" y="31"/>
                      <a:pt x="16" y="32"/>
                      <a:pt x="18" y="33"/>
                    </a:cubicBezTo>
                    <a:cubicBezTo>
                      <a:pt x="18" y="33"/>
                      <a:pt x="18" y="32"/>
                      <a:pt x="18" y="31"/>
                    </a:cubicBezTo>
                    <a:cubicBezTo>
                      <a:pt x="15" y="30"/>
                      <a:pt x="12" y="29"/>
                      <a:pt x="10" y="28"/>
                    </a:cubicBezTo>
                    <a:close/>
                    <a:moveTo>
                      <a:pt x="7" y="24"/>
                    </a:moveTo>
                    <a:cubicBezTo>
                      <a:pt x="7" y="25"/>
                      <a:pt x="8" y="26"/>
                      <a:pt x="9" y="26"/>
                    </a:cubicBezTo>
                    <a:cubicBezTo>
                      <a:pt x="12" y="28"/>
                      <a:pt x="15" y="30"/>
                      <a:pt x="18" y="31"/>
                    </a:cubicBezTo>
                    <a:cubicBezTo>
                      <a:pt x="18" y="31"/>
                      <a:pt x="18" y="30"/>
                      <a:pt x="18" y="30"/>
                    </a:cubicBezTo>
                    <a:cubicBezTo>
                      <a:pt x="13" y="28"/>
                      <a:pt x="10" y="26"/>
                      <a:pt x="7" y="24"/>
                    </a:cubicBezTo>
                    <a:close/>
                    <a:moveTo>
                      <a:pt x="5" y="22"/>
                    </a:moveTo>
                    <a:cubicBezTo>
                      <a:pt x="5" y="22"/>
                      <a:pt x="6" y="23"/>
                      <a:pt x="6" y="23"/>
                    </a:cubicBezTo>
                    <a:cubicBezTo>
                      <a:pt x="10" y="26"/>
                      <a:pt x="14" y="28"/>
                      <a:pt x="18" y="30"/>
                    </a:cubicBezTo>
                    <a:cubicBezTo>
                      <a:pt x="18" y="29"/>
                      <a:pt x="18" y="29"/>
                      <a:pt x="18" y="28"/>
                    </a:cubicBezTo>
                    <a:cubicBezTo>
                      <a:pt x="12" y="26"/>
                      <a:pt x="8" y="24"/>
                      <a:pt x="5" y="22"/>
                    </a:cubicBezTo>
                    <a:close/>
                    <a:moveTo>
                      <a:pt x="3" y="19"/>
                    </a:moveTo>
                    <a:cubicBezTo>
                      <a:pt x="4" y="20"/>
                      <a:pt x="4" y="20"/>
                      <a:pt x="4" y="21"/>
                    </a:cubicBezTo>
                    <a:cubicBezTo>
                      <a:pt x="9" y="24"/>
                      <a:pt x="14" y="26"/>
                      <a:pt x="17" y="28"/>
                    </a:cubicBezTo>
                    <a:cubicBezTo>
                      <a:pt x="17" y="28"/>
                      <a:pt x="17" y="27"/>
                      <a:pt x="17" y="27"/>
                    </a:cubicBezTo>
                    <a:cubicBezTo>
                      <a:pt x="11" y="24"/>
                      <a:pt x="7" y="21"/>
                      <a:pt x="3" y="19"/>
                    </a:cubicBezTo>
                    <a:close/>
                    <a:moveTo>
                      <a:pt x="2" y="16"/>
                    </a:moveTo>
                    <a:cubicBezTo>
                      <a:pt x="2" y="17"/>
                      <a:pt x="2" y="17"/>
                      <a:pt x="3" y="18"/>
                    </a:cubicBezTo>
                    <a:cubicBezTo>
                      <a:pt x="8" y="21"/>
                      <a:pt x="13" y="24"/>
                      <a:pt x="17" y="26"/>
                    </a:cubicBezTo>
                    <a:cubicBezTo>
                      <a:pt x="17" y="26"/>
                      <a:pt x="17" y="25"/>
                      <a:pt x="17" y="24"/>
                    </a:cubicBezTo>
                    <a:cubicBezTo>
                      <a:pt x="11" y="21"/>
                      <a:pt x="6" y="19"/>
                      <a:pt x="2" y="16"/>
                    </a:cubicBezTo>
                    <a:close/>
                    <a:moveTo>
                      <a:pt x="1" y="14"/>
                    </a:moveTo>
                    <a:cubicBezTo>
                      <a:pt x="1" y="14"/>
                      <a:pt x="1" y="15"/>
                      <a:pt x="2" y="15"/>
                    </a:cubicBezTo>
                    <a:cubicBezTo>
                      <a:pt x="7" y="19"/>
                      <a:pt x="13" y="22"/>
                      <a:pt x="17" y="24"/>
                    </a:cubicBezTo>
                    <a:cubicBezTo>
                      <a:pt x="17" y="24"/>
                      <a:pt x="17" y="23"/>
                      <a:pt x="17" y="22"/>
                    </a:cubicBezTo>
                    <a:cubicBezTo>
                      <a:pt x="10" y="19"/>
                      <a:pt x="5" y="16"/>
                      <a:pt x="1" y="14"/>
                    </a:cubicBezTo>
                    <a:close/>
                    <a:moveTo>
                      <a:pt x="0" y="11"/>
                    </a:moveTo>
                    <a:cubicBezTo>
                      <a:pt x="1" y="11"/>
                      <a:pt x="1" y="12"/>
                      <a:pt x="1" y="13"/>
                    </a:cubicBezTo>
                    <a:cubicBezTo>
                      <a:pt x="6" y="16"/>
                      <a:pt x="13" y="20"/>
                      <a:pt x="17" y="22"/>
                    </a:cubicBezTo>
                    <a:cubicBezTo>
                      <a:pt x="17" y="22"/>
                      <a:pt x="17" y="21"/>
                      <a:pt x="17" y="21"/>
                    </a:cubicBezTo>
                    <a:cubicBezTo>
                      <a:pt x="10" y="17"/>
                      <a:pt x="4" y="14"/>
                      <a:pt x="0" y="11"/>
                    </a:cubicBezTo>
                    <a:close/>
                    <a:moveTo>
                      <a:pt x="0" y="8"/>
                    </a:moveTo>
                    <a:cubicBezTo>
                      <a:pt x="0" y="9"/>
                      <a:pt x="0" y="9"/>
                      <a:pt x="0" y="10"/>
                    </a:cubicBezTo>
                    <a:cubicBezTo>
                      <a:pt x="6" y="14"/>
                      <a:pt x="12" y="18"/>
                      <a:pt x="17" y="20"/>
                    </a:cubicBezTo>
                    <a:cubicBezTo>
                      <a:pt x="17" y="20"/>
                      <a:pt x="17" y="19"/>
                      <a:pt x="16" y="19"/>
                    </a:cubicBezTo>
                    <a:cubicBezTo>
                      <a:pt x="9" y="15"/>
                      <a:pt x="4" y="11"/>
                      <a:pt x="0" y="8"/>
                    </a:cubicBezTo>
                    <a:close/>
                    <a:moveTo>
                      <a:pt x="0" y="6"/>
                    </a:moveTo>
                    <a:cubicBezTo>
                      <a:pt x="0" y="6"/>
                      <a:pt x="0" y="7"/>
                      <a:pt x="0" y="7"/>
                    </a:cubicBezTo>
                    <a:cubicBezTo>
                      <a:pt x="6" y="12"/>
                      <a:pt x="12" y="16"/>
                      <a:pt x="16" y="19"/>
                    </a:cubicBezTo>
                    <a:cubicBezTo>
                      <a:pt x="16" y="18"/>
                      <a:pt x="16" y="18"/>
                      <a:pt x="16" y="17"/>
                    </a:cubicBezTo>
                    <a:cubicBezTo>
                      <a:pt x="10" y="13"/>
                      <a:pt x="4" y="10"/>
                      <a:pt x="0" y="6"/>
                    </a:cubicBezTo>
                    <a:close/>
                    <a:moveTo>
                      <a:pt x="0" y="4"/>
                    </a:moveTo>
                    <a:cubicBezTo>
                      <a:pt x="0" y="4"/>
                      <a:pt x="0" y="4"/>
                      <a:pt x="0" y="5"/>
                    </a:cubicBezTo>
                    <a:cubicBezTo>
                      <a:pt x="6" y="10"/>
                      <a:pt x="12" y="14"/>
                      <a:pt x="16" y="17"/>
                    </a:cubicBezTo>
                    <a:cubicBezTo>
                      <a:pt x="16" y="16"/>
                      <a:pt x="16" y="15"/>
                      <a:pt x="16" y="15"/>
                    </a:cubicBezTo>
                    <a:cubicBezTo>
                      <a:pt x="9" y="11"/>
                      <a:pt x="4" y="7"/>
                      <a:pt x="0" y="4"/>
                    </a:cubicBezTo>
                    <a:close/>
                    <a:moveTo>
                      <a:pt x="1" y="2"/>
                    </a:moveTo>
                    <a:cubicBezTo>
                      <a:pt x="1" y="3"/>
                      <a:pt x="1" y="3"/>
                      <a:pt x="1" y="3"/>
                    </a:cubicBezTo>
                    <a:cubicBezTo>
                      <a:pt x="6" y="7"/>
                      <a:pt x="12" y="11"/>
                      <a:pt x="16" y="14"/>
                    </a:cubicBezTo>
                    <a:cubicBezTo>
                      <a:pt x="16" y="14"/>
                      <a:pt x="15" y="13"/>
                      <a:pt x="15" y="12"/>
                    </a:cubicBezTo>
                    <a:cubicBezTo>
                      <a:pt x="9" y="9"/>
                      <a:pt x="5" y="5"/>
                      <a:pt x="1" y="2"/>
                    </a:cubicBezTo>
                    <a:close/>
                    <a:moveTo>
                      <a:pt x="2" y="1"/>
                    </a:moveTo>
                    <a:cubicBezTo>
                      <a:pt x="1" y="2"/>
                      <a:pt x="1" y="2"/>
                      <a:pt x="1" y="2"/>
                    </a:cubicBezTo>
                    <a:cubicBezTo>
                      <a:pt x="6" y="6"/>
                      <a:pt x="11" y="9"/>
                      <a:pt x="15" y="12"/>
                    </a:cubicBezTo>
                    <a:cubicBezTo>
                      <a:pt x="15" y="11"/>
                      <a:pt x="15" y="11"/>
                      <a:pt x="15" y="10"/>
                    </a:cubicBezTo>
                    <a:cubicBezTo>
                      <a:pt x="9" y="7"/>
                      <a:pt x="5" y="4"/>
                      <a:pt x="2" y="1"/>
                    </a:cubicBezTo>
                    <a:close/>
                    <a:moveTo>
                      <a:pt x="3" y="0"/>
                    </a:moveTo>
                    <a:cubicBezTo>
                      <a:pt x="2" y="0"/>
                      <a:pt x="2" y="0"/>
                      <a:pt x="2" y="0"/>
                    </a:cubicBezTo>
                    <a:cubicBezTo>
                      <a:pt x="7" y="4"/>
                      <a:pt x="11" y="7"/>
                      <a:pt x="14" y="10"/>
                    </a:cubicBezTo>
                    <a:cubicBezTo>
                      <a:pt x="14" y="9"/>
                      <a:pt x="14" y="9"/>
                      <a:pt x="14" y="8"/>
                    </a:cubicBezTo>
                    <a:cubicBezTo>
                      <a:pt x="10" y="5"/>
                      <a:pt x="6" y="3"/>
                      <a:pt x="3" y="0"/>
                    </a:cubicBezTo>
                    <a:close/>
                    <a:moveTo>
                      <a:pt x="6" y="0"/>
                    </a:moveTo>
                    <a:cubicBezTo>
                      <a:pt x="8" y="2"/>
                      <a:pt x="10" y="3"/>
                      <a:pt x="12" y="5"/>
                    </a:cubicBezTo>
                    <a:cubicBezTo>
                      <a:pt x="12" y="4"/>
                      <a:pt x="11" y="3"/>
                      <a:pt x="10" y="2"/>
                    </a:cubicBezTo>
                    <a:cubicBezTo>
                      <a:pt x="9" y="2"/>
                      <a:pt x="8" y="1"/>
                      <a:pt x="7" y="0"/>
                    </a:cubicBezTo>
                    <a:cubicBezTo>
                      <a:pt x="7" y="0"/>
                      <a:pt x="6" y="0"/>
                      <a:pt x="6" y="0"/>
                    </a:cubicBezTo>
                    <a:close/>
                    <a:moveTo>
                      <a:pt x="5" y="0"/>
                    </a:moveTo>
                    <a:cubicBezTo>
                      <a:pt x="4" y="0"/>
                      <a:pt x="4" y="0"/>
                      <a:pt x="4" y="0"/>
                    </a:cubicBezTo>
                    <a:cubicBezTo>
                      <a:pt x="7" y="3"/>
                      <a:pt x="11" y="5"/>
                      <a:pt x="14" y="7"/>
                    </a:cubicBezTo>
                    <a:cubicBezTo>
                      <a:pt x="13" y="7"/>
                      <a:pt x="13" y="6"/>
                      <a:pt x="13" y="5"/>
                    </a:cubicBezTo>
                    <a:cubicBezTo>
                      <a:pt x="10" y="4"/>
                      <a:pt x="7" y="2"/>
                      <a:pt x="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1" name="Freeform 3786"/>
              <p:cNvSpPr>
                <a:spLocks noEditPoints="1"/>
              </p:cNvSpPr>
              <p:nvPr/>
            </p:nvSpPr>
            <p:spPr bwMode="auto">
              <a:xfrm>
                <a:off x="1072" y="3106"/>
                <a:ext cx="87" cy="315"/>
              </a:xfrm>
              <a:custGeom>
                <a:avLst/>
                <a:gdLst>
                  <a:gd name="T0" fmla="*/ 39 w 41"/>
                  <a:gd name="T1" fmla="*/ 141 h 148"/>
                  <a:gd name="T2" fmla="*/ 40 w 41"/>
                  <a:gd name="T3" fmla="*/ 140 h 148"/>
                  <a:gd name="T4" fmla="*/ 38 w 41"/>
                  <a:gd name="T5" fmla="*/ 135 h 148"/>
                  <a:gd name="T6" fmla="*/ 36 w 41"/>
                  <a:gd name="T7" fmla="*/ 72 h 148"/>
                  <a:gd name="T8" fmla="*/ 37 w 41"/>
                  <a:gd name="T9" fmla="*/ 78 h 148"/>
                  <a:gd name="T10" fmla="*/ 37 w 41"/>
                  <a:gd name="T11" fmla="*/ 83 h 148"/>
                  <a:gd name="T12" fmla="*/ 37 w 41"/>
                  <a:gd name="T13" fmla="*/ 87 h 148"/>
                  <a:gd name="T14" fmla="*/ 37 w 41"/>
                  <a:gd name="T15" fmla="*/ 92 h 148"/>
                  <a:gd name="T16" fmla="*/ 37 w 41"/>
                  <a:gd name="T17" fmla="*/ 97 h 148"/>
                  <a:gd name="T18" fmla="*/ 38 w 41"/>
                  <a:gd name="T19" fmla="*/ 102 h 148"/>
                  <a:gd name="T20" fmla="*/ 38 w 41"/>
                  <a:gd name="T21" fmla="*/ 108 h 148"/>
                  <a:gd name="T22" fmla="*/ 38 w 41"/>
                  <a:gd name="T23" fmla="*/ 113 h 148"/>
                  <a:gd name="T24" fmla="*/ 39 w 41"/>
                  <a:gd name="T25" fmla="*/ 119 h 148"/>
                  <a:gd name="T26" fmla="*/ 40 w 41"/>
                  <a:gd name="T27" fmla="*/ 125 h 148"/>
                  <a:gd name="T28" fmla="*/ 40 w 41"/>
                  <a:gd name="T29" fmla="*/ 130 h 148"/>
                  <a:gd name="T30" fmla="*/ 36 w 41"/>
                  <a:gd name="T31" fmla="*/ 72 h 148"/>
                  <a:gd name="T32" fmla="*/ 36 w 41"/>
                  <a:gd name="T33" fmla="*/ 67 h 148"/>
                  <a:gd name="T34" fmla="*/ 36 w 41"/>
                  <a:gd name="T35" fmla="*/ 65 h 148"/>
                  <a:gd name="T36" fmla="*/ 36 w 41"/>
                  <a:gd name="T37" fmla="*/ 62 h 148"/>
                  <a:gd name="T38" fmla="*/ 37 w 41"/>
                  <a:gd name="T39" fmla="*/ 59 h 148"/>
                  <a:gd name="T40" fmla="*/ 37 w 41"/>
                  <a:gd name="T41" fmla="*/ 57 h 148"/>
                  <a:gd name="T42" fmla="*/ 36 w 41"/>
                  <a:gd name="T43" fmla="*/ 53 h 148"/>
                  <a:gd name="T44" fmla="*/ 35 w 41"/>
                  <a:gd name="T45" fmla="*/ 37 h 148"/>
                  <a:gd name="T46" fmla="*/ 36 w 41"/>
                  <a:gd name="T47" fmla="*/ 43 h 148"/>
                  <a:gd name="T48" fmla="*/ 36 w 41"/>
                  <a:gd name="T49" fmla="*/ 48 h 148"/>
                  <a:gd name="T50" fmla="*/ 35 w 41"/>
                  <a:gd name="T51" fmla="*/ 33 h 148"/>
                  <a:gd name="T52" fmla="*/ 34 w 41"/>
                  <a:gd name="T53" fmla="*/ 31 h 148"/>
                  <a:gd name="T54" fmla="*/ 31 w 41"/>
                  <a:gd name="T55" fmla="*/ 25 h 148"/>
                  <a:gd name="T56" fmla="*/ 35 w 41"/>
                  <a:gd name="T57" fmla="*/ 25 h 148"/>
                  <a:gd name="T58" fmla="*/ 2 w 41"/>
                  <a:gd name="T59" fmla="*/ 25 h 148"/>
                  <a:gd name="T60" fmla="*/ 32 w 41"/>
                  <a:gd name="T61" fmla="*/ 147 h 148"/>
                  <a:gd name="T62" fmla="*/ 27 w 41"/>
                  <a:gd name="T63" fmla="*/ 141 h 148"/>
                  <a:gd name="T64" fmla="*/ 22 w 41"/>
                  <a:gd name="T65" fmla="*/ 133 h 148"/>
                  <a:gd name="T66" fmla="*/ 18 w 41"/>
                  <a:gd name="T67" fmla="*/ 126 h 148"/>
                  <a:gd name="T68" fmla="*/ 15 w 41"/>
                  <a:gd name="T69" fmla="*/ 118 h 148"/>
                  <a:gd name="T70" fmla="*/ 13 w 41"/>
                  <a:gd name="T71" fmla="*/ 111 h 148"/>
                  <a:gd name="T72" fmla="*/ 12 w 41"/>
                  <a:gd name="T73" fmla="*/ 104 h 148"/>
                  <a:gd name="T74" fmla="*/ 13 w 41"/>
                  <a:gd name="T75" fmla="*/ 99 h 148"/>
                  <a:gd name="T76" fmla="*/ 15 w 41"/>
                  <a:gd name="T77" fmla="*/ 96 h 148"/>
                  <a:gd name="T78" fmla="*/ 11 w 41"/>
                  <a:gd name="T79" fmla="*/ 86 h 148"/>
                  <a:gd name="T80" fmla="*/ 10 w 41"/>
                  <a:gd name="T81" fmla="*/ 81 h 148"/>
                  <a:gd name="T82" fmla="*/ 18 w 41"/>
                  <a:gd name="T83" fmla="*/ 84 h 148"/>
                  <a:gd name="T84" fmla="*/ 14 w 41"/>
                  <a:gd name="T85" fmla="*/ 76 h 148"/>
                  <a:gd name="T86" fmla="*/ 12 w 41"/>
                  <a:gd name="T87" fmla="*/ 70 h 148"/>
                  <a:gd name="T88" fmla="*/ 12 w 41"/>
                  <a:gd name="T89" fmla="*/ 64 h 148"/>
                  <a:gd name="T90" fmla="*/ 13 w 41"/>
                  <a:gd name="T91" fmla="*/ 60 h 148"/>
                  <a:gd name="T92" fmla="*/ 18 w 41"/>
                  <a:gd name="T93" fmla="*/ 60 h 148"/>
                  <a:gd name="T94" fmla="*/ 24 w 41"/>
                  <a:gd name="T95" fmla="*/ 59 h 148"/>
                  <a:gd name="T96" fmla="*/ 19 w 41"/>
                  <a:gd name="T97" fmla="*/ 51 h 148"/>
                  <a:gd name="T98" fmla="*/ 12 w 41"/>
                  <a:gd name="T99" fmla="*/ 41 h 148"/>
                  <a:gd name="T100" fmla="*/ 10 w 41"/>
                  <a:gd name="T101" fmla="*/ 34 h 148"/>
                  <a:gd name="T102" fmla="*/ 9 w 41"/>
                  <a:gd name="T103" fmla="*/ 26 h 148"/>
                  <a:gd name="T104" fmla="*/ 30 w 41"/>
                  <a:gd name="T105" fmla="*/ 24 h 148"/>
                  <a:gd name="T106" fmla="*/ 1 w 41"/>
                  <a:gd name="T107" fmla="*/ 9 h 148"/>
                  <a:gd name="T108" fmla="*/ 10 w 41"/>
                  <a:gd name="T109" fmla="*/ 20 h 148"/>
                  <a:gd name="T110" fmla="*/ 15 w 41"/>
                  <a:gd name="T111" fmla="*/ 15 h 148"/>
                  <a:gd name="T112" fmla="*/ 2 w 41"/>
                  <a:gd name="T113"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148">
                    <a:moveTo>
                      <a:pt x="36" y="142"/>
                    </a:moveTo>
                    <a:cubicBezTo>
                      <a:pt x="35" y="142"/>
                      <a:pt x="35" y="142"/>
                      <a:pt x="35" y="142"/>
                    </a:cubicBezTo>
                    <a:cubicBezTo>
                      <a:pt x="37" y="143"/>
                      <a:pt x="38" y="143"/>
                      <a:pt x="39" y="143"/>
                    </a:cubicBezTo>
                    <a:cubicBezTo>
                      <a:pt x="39" y="143"/>
                      <a:pt x="39" y="143"/>
                      <a:pt x="39" y="143"/>
                    </a:cubicBezTo>
                    <a:cubicBezTo>
                      <a:pt x="38" y="142"/>
                      <a:pt x="37" y="142"/>
                      <a:pt x="36" y="142"/>
                    </a:cubicBezTo>
                    <a:close/>
                    <a:moveTo>
                      <a:pt x="37" y="140"/>
                    </a:moveTo>
                    <a:cubicBezTo>
                      <a:pt x="37" y="141"/>
                      <a:pt x="36" y="141"/>
                      <a:pt x="36" y="141"/>
                    </a:cubicBezTo>
                    <a:cubicBezTo>
                      <a:pt x="37" y="142"/>
                      <a:pt x="38" y="142"/>
                      <a:pt x="39" y="143"/>
                    </a:cubicBezTo>
                    <a:cubicBezTo>
                      <a:pt x="39" y="142"/>
                      <a:pt x="39" y="142"/>
                      <a:pt x="39" y="141"/>
                    </a:cubicBezTo>
                    <a:cubicBezTo>
                      <a:pt x="38" y="141"/>
                      <a:pt x="38" y="141"/>
                      <a:pt x="37" y="140"/>
                    </a:cubicBezTo>
                    <a:close/>
                    <a:moveTo>
                      <a:pt x="37" y="139"/>
                    </a:moveTo>
                    <a:cubicBezTo>
                      <a:pt x="37" y="139"/>
                      <a:pt x="37" y="140"/>
                      <a:pt x="37" y="140"/>
                    </a:cubicBezTo>
                    <a:cubicBezTo>
                      <a:pt x="38" y="141"/>
                      <a:pt x="39" y="141"/>
                      <a:pt x="39" y="141"/>
                    </a:cubicBezTo>
                    <a:cubicBezTo>
                      <a:pt x="39" y="141"/>
                      <a:pt x="39" y="140"/>
                      <a:pt x="40" y="140"/>
                    </a:cubicBezTo>
                    <a:cubicBezTo>
                      <a:pt x="39" y="139"/>
                      <a:pt x="38" y="139"/>
                      <a:pt x="37" y="139"/>
                    </a:cubicBezTo>
                    <a:close/>
                    <a:moveTo>
                      <a:pt x="38" y="137"/>
                    </a:moveTo>
                    <a:cubicBezTo>
                      <a:pt x="38" y="138"/>
                      <a:pt x="38" y="138"/>
                      <a:pt x="37" y="139"/>
                    </a:cubicBezTo>
                    <a:cubicBezTo>
                      <a:pt x="38" y="139"/>
                      <a:pt x="39" y="139"/>
                      <a:pt x="40" y="140"/>
                    </a:cubicBezTo>
                    <a:cubicBezTo>
                      <a:pt x="40" y="139"/>
                      <a:pt x="40" y="138"/>
                      <a:pt x="40" y="138"/>
                    </a:cubicBezTo>
                    <a:cubicBezTo>
                      <a:pt x="39" y="137"/>
                      <a:pt x="39" y="137"/>
                      <a:pt x="38" y="137"/>
                    </a:cubicBezTo>
                    <a:close/>
                    <a:moveTo>
                      <a:pt x="38" y="135"/>
                    </a:moveTo>
                    <a:cubicBezTo>
                      <a:pt x="38" y="136"/>
                      <a:pt x="38" y="136"/>
                      <a:pt x="38" y="137"/>
                    </a:cubicBezTo>
                    <a:cubicBezTo>
                      <a:pt x="39" y="137"/>
                      <a:pt x="40" y="137"/>
                      <a:pt x="40" y="138"/>
                    </a:cubicBezTo>
                    <a:cubicBezTo>
                      <a:pt x="40" y="137"/>
                      <a:pt x="40" y="136"/>
                      <a:pt x="40" y="136"/>
                    </a:cubicBezTo>
                    <a:cubicBezTo>
                      <a:pt x="39" y="136"/>
                      <a:pt x="39" y="135"/>
                      <a:pt x="38" y="135"/>
                    </a:cubicBezTo>
                    <a:close/>
                    <a:moveTo>
                      <a:pt x="39" y="134"/>
                    </a:moveTo>
                    <a:cubicBezTo>
                      <a:pt x="39" y="134"/>
                      <a:pt x="38" y="135"/>
                      <a:pt x="38" y="135"/>
                    </a:cubicBezTo>
                    <a:cubicBezTo>
                      <a:pt x="39" y="136"/>
                      <a:pt x="40" y="136"/>
                      <a:pt x="40" y="136"/>
                    </a:cubicBezTo>
                    <a:cubicBezTo>
                      <a:pt x="40" y="135"/>
                      <a:pt x="40" y="135"/>
                      <a:pt x="40" y="134"/>
                    </a:cubicBezTo>
                    <a:cubicBezTo>
                      <a:pt x="40" y="134"/>
                      <a:pt x="39" y="134"/>
                      <a:pt x="39" y="134"/>
                    </a:cubicBezTo>
                    <a:close/>
                    <a:moveTo>
                      <a:pt x="39" y="132"/>
                    </a:moveTo>
                    <a:cubicBezTo>
                      <a:pt x="39" y="132"/>
                      <a:pt x="39" y="133"/>
                      <a:pt x="39" y="133"/>
                    </a:cubicBezTo>
                    <a:cubicBezTo>
                      <a:pt x="39" y="134"/>
                      <a:pt x="40" y="134"/>
                      <a:pt x="40" y="134"/>
                    </a:cubicBezTo>
                    <a:cubicBezTo>
                      <a:pt x="40" y="134"/>
                      <a:pt x="40" y="133"/>
                      <a:pt x="40" y="132"/>
                    </a:cubicBezTo>
                    <a:cubicBezTo>
                      <a:pt x="40" y="132"/>
                      <a:pt x="39" y="132"/>
                      <a:pt x="39" y="132"/>
                    </a:cubicBezTo>
                    <a:close/>
                    <a:moveTo>
                      <a:pt x="36" y="72"/>
                    </a:moveTo>
                    <a:cubicBezTo>
                      <a:pt x="36" y="73"/>
                      <a:pt x="36" y="73"/>
                      <a:pt x="36" y="74"/>
                    </a:cubicBezTo>
                    <a:cubicBezTo>
                      <a:pt x="37" y="74"/>
                      <a:pt x="38" y="75"/>
                      <a:pt x="38" y="75"/>
                    </a:cubicBezTo>
                    <a:cubicBezTo>
                      <a:pt x="37" y="74"/>
                      <a:pt x="37" y="74"/>
                      <a:pt x="36" y="74"/>
                    </a:cubicBezTo>
                    <a:cubicBezTo>
                      <a:pt x="36" y="74"/>
                      <a:pt x="36" y="75"/>
                      <a:pt x="36" y="76"/>
                    </a:cubicBezTo>
                    <a:cubicBezTo>
                      <a:pt x="37" y="76"/>
                      <a:pt x="38" y="76"/>
                      <a:pt x="38" y="76"/>
                    </a:cubicBezTo>
                    <a:cubicBezTo>
                      <a:pt x="37" y="76"/>
                      <a:pt x="37" y="76"/>
                      <a:pt x="36" y="76"/>
                    </a:cubicBezTo>
                    <a:cubicBezTo>
                      <a:pt x="37" y="76"/>
                      <a:pt x="37" y="77"/>
                      <a:pt x="37" y="78"/>
                    </a:cubicBezTo>
                    <a:cubicBezTo>
                      <a:pt x="37" y="78"/>
                      <a:pt x="38" y="78"/>
                      <a:pt x="38" y="78"/>
                    </a:cubicBezTo>
                    <a:cubicBezTo>
                      <a:pt x="38" y="78"/>
                      <a:pt x="37" y="78"/>
                      <a:pt x="37" y="78"/>
                    </a:cubicBezTo>
                    <a:cubicBezTo>
                      <a:pt x="37" y="78"/>
                      <a:pt x="37" y="79"/>
                      <a:pt x="37" y="79"/>
                    </a:cubicBezTo>
                    <a:cubicBezTo>
                      <a:pt x="37" y="80"/>
                      <a:pt x="38" y="80"/>
                      <a:pt x="38" y="80"/>
                    </a:cubicBezTo>
                    <a:cubicBezTo>
                      <a:pt x="38" y="80"/>
                      <a:pt x="37" y="79"/>
                      <a:pt x="37" y="79"/>
                    </a:cubicBezTo>
                    <a:cubicBezTo>
                      <a:pt x="37" y="80"/>
                      <a:pt x="37" y="80"/>
                      <a:pt x="37" y="81"/>
                    </a:cubicBezTo>
                    <a:cubicBezTo>
                      <a:pt x="38" y="81"/>
                      <a:pt x="38" y="82"/>
                      <a:pt x="38" y="82"/>
                    </a:cubicBezTo>
                    <a:cubicBezTo>
                      <a:pt x="38" y="81"/>
                      <a:pt x="37" y="81"/>
                      <a:pt x="37" y="81"/>
                    </a:cubicBezTo>
                    <a:cubicBezTo>
                      <a:pt x="37" y="82"/>
                      <a:pt x="37" y="82"/>
                      <a:pt x="37" y="83"/>
                    </a:cubicBezTo>
                    <a:cubicBezTo>
                      <a:pt x="38" y="83"/>
                      <a:pt x="38" y="83"/>
                      <a:pt x="38" y="83"/>
                    </a:cubicBezTo>
                    <a:cubicBezTo>
                      <a:pt x="38" y="83"/>
                      <a:pt x="37" y="83"/>
                      <a:pt x="37" y="83"/>
                    </a:cubicBezTo>
                    <a:cubicBezTo>
                      <a:pt x="37" y="83"/>
                      <a:pt x="37" y="84"/>
                      <a:pt x="37" y="84"/>
                    </a:cubicBezTo>
                    <a:cubicBezTo>
                      <a:pt x="38" y="84"/>
                      <a:pt x="38" y="85"/>
                      <a:pt x="38" y="85"/>
                    </a:cubicBezTo>
                    <a:cubicBezTo>
                      <a:pt x="38" y="84"/>
                      <a:pt x="37" y="84"/>
                      <a:pt x="37" y="84"/>
                    </a:cubicBezTo>
                    <a:cubicBezTo>
                      <a:pt x="37" y="85"/>
                      <a:pt x="37" y="85"/>
                      <a:pt x="37" y="86"/>
                    </a:cubicBezTo>
                    <a:cubicBezTo>
                      <a:pt x="38" y="86"/>
                      <a:pt x="38" y="86"/>
                      <a:pt x="38" y="86"/>
                    </a:cubicBezTo>
                    <a:cubicBezTo>
                      <a:pt x="38" y="86"/>
                      <a:pt x="37" y="86"/>
                      <a:pt x="37" y="86"/>
                    </a:cubicBezTo>
                    <a:cubicBezTo>
                      <a:pt x="37" y="86"/>
                      <a:pt x="37" y="87"/>
                      <a:pt x="37" y="87"/>
                    </a:cubicBezTo>
                    <a:cubicBezTo>
                      <a:pt x="38" y="88"/>
                      <a:pt x="38" y="88"/>
                      <a:pt x="38" y="88"/>
                    </a:cubicBezTo>
                    <a:cubicBezTo>
                      <a:pt x="38" y="88"/>
                      <a:pt x="37" y="88"/>
                      <a:pt x="37" y="87"/>
                    </a:cubicBezTo>
                    <a:cubicBezTo>
                      <a:pt x="37" y="88"/>
                      <a:pt x="37" y="89"/>
                      <a:pt x="37" y="89"/>
                    </a:cubicBezTo>
                    <a:cubicBezTo>
                      <a:pt x="38" y="89"/>
                      <a:pt x="38" y="90"/>
                      <a:pt x="38" y="90"/>
                    </a:cubicBezTo>
                    <a:cubicBezTo>
                      <a:pt x="38" y="89"/>
                      <a:pt x="37" y="89"/>
                      <a:pt x="37" y="89"/>
                    </a:cubicBezTo>
                    <a:cubicBezTo>
                      <a:pt x="37" y="90"/>
                      <a:pt x="37" y="90"/>
                      <a:pt x="37" y="91"/>
                    </a:cubicBezTo>
                    <a:cubicBezTo>
                      <a:pt x="38" y="91"/>
                      <a:pt x="38" y="91"/>
                      <a:pt x="38" y="91"/>
                    </a:cubicBezTo>
                    <a:cubicBezTo>
                      <a:pt x="38" y="91"/>
                      <a:pt x="37" y="91"/>
                      <a:pt x="37" y="91"/>
                    </a:cubicBezTo>
                    <a:cubicBezTo>
                      <a:pt x="37" y="91"/>
                      <a:pt x="37" y="92"/>
                      <a:pt x="37" y="92"/>
                    </a:cubicBezTo>
                    <a:cubicBezTo>
                      <a:pt x="38" y="93"/>
                      <a:pt x="38" y="93"/>
                      <a:pt x="38" y="93"/>
                    </a:cubicBezTo>
                    <a:cubicBezTo>
                      <a:pt x="37" y="92"/>
                      <a:pt x="37" y="92"/>
                      <a:pt x="37" y="92"/>
                    </a:cubicBezTo>
                    <a:cubicBezTo>
                      <a:pt x="37" y="93"/>
                      <a:pt x="37" y="93"/>
                      <a:pt x="37" y="94"/>
                    </a:cubicBezTo>
                    <a:cubicBezTo>
                      <a:pt x="38" y="94"/>
                      <a:pt x="38" y="94"/>
                      <a:pt x="38" y="94"/>
                    </a:cubicBezTo>
                    <a:cubicBezTo>
                      <a:pt x="38" y="94"/>
                      <a:pt x="38" y="94"/>
                      <a:pt x="37" y="94"/>
                    </a:cubicBezTo>
                    <a:cubicBezTo>
                      <a:pt x="37" y="94"/>
                      <a:pt x="37" y="95"/>
                      <a:pt x="37" y="95"/>
                    </a:cubicBezTo>
                    <a:cubicBezTo>
                      <a:pt x="38" y="96"/>
                      <a:pt x="38" y="96"/>
                      <a:pt x="38" y="96"/>
                    </a:cubicBezTo>
                    <a:cubicBezTo>
                      <a:pt x="37" y="95"/>
                      <a:pt x="37" y="95"/>
                      <a:pt x="37" y="95"/>
                    </a:cubicBezTo>
                    <a:cubicBezTo>
                      <a:pt x="37" y="96"/>
                      <a:pt x="37" y="96"/>
                      <a:pt x="37" y="97"/>
                    </a:cubicBezTo>
                    <a:cubicBezTo>
                      <a:pt x="38" y="97"/>
                      <a:pt x="38" y="97"/>
                      <a:pt x="38" y="97"/>
                    </a:cubicBezTo>
                    <a:cubicBezTo>
                      <a:pt x="37" y="97"/>
                      <a:pt x="37" y="97"/>
                      <a:pt x="37" y="97"/>
                    </a:cubicBezTo>
                    <a:cubicBezTo>
                      <a:pt x="37" y="98"/>
                      <a:pt x="37" y="98"/>
                      <a:pt x="37" y="99"/>
                    </a:cubicBezTo>
                    <a:cubicBezTo>
                      <a:pt x="38" y="99"/>
                      <a:pt x="39" y="99"/>
                      <a:pt x="39" y="99"/>
                    </a:cubicBezTo>
                    <a:cubicBezTo>
                      <a:pt x="38" y="99"/>
                      <a:pt x="38" y="99"/>
                      <a:pt x="37" y="99"/>
                    </a:cubicBezTo>
                    <a:cubicBezTo>
                      <a:pt x="37" y="99"/>
                      <a:pt x="37" y="100"/>
                      <a:pt x="37" y="101"/>
                    </a:cubicBezTo>
                    <a:cubicBezTo>
                      <a:pt x="38" y="101"/>
                      <a:pt x="39" y="101"/>
                      <a:pt x="39" y="101"/>
                    </a:cubicBezTo>
                    <a:cubicBezTo>
                      <a:pt x="38" y="101"/>
                      <a:pt x="38" y="101"/>
                      <a:pt x="37" y="101"/>
                    </a:cubicBezTo>
                    <a:cubicBezTo>
                      <a:pt x="38" y="101"/>
                      <a:pt x="38" y="102"/>
                      <a:pt x="38" y="102"/>
                    </a:cubicBezTo>
                    <a:cubicBezTo>
                      <a:pt x="38" y="103"/>
                      <a:pt x="39" y="103"/>
                      <a:pt x="39" y="103"/>
                    </a:cubicBezTo>
                    <a:cubicBezTo>
                      <a:pt x="38" y="103"/>
                      <a:pt x="38" y="103"/>
                      <a:pt x="38" y="102"/>
                    </a:cubicBezTo>
                    <a:cubicBezTo>
                      <a:pt x="38" y="103"/>
                      <a:pt x="38" y="104"/>
                      <a:pt x="38" y="104"/>
                    </a:cubicBezTo>
                    <a:cubicBezTo>
                      <a:pt x="38" y="105"/>
                      <a:pt x="39" y="105"/>
                      <a:pt x="39" y="105"/>
                    </a:cubicBezTo>
                    <a:cubicBezTo>
                      <a:pt x="38" y="105"/>
                      <a:pt x="38" y="104"/>
                      <a:pt x="38" y="104"/>
                    </a:cubicBezTo>
                    <a:cubicBezTo>
                      <a:pt x="38" y="105"/>
                      <a:pt x="38" y="105"/>
                      <a:pt x="38" y="106"/>
                    </a:cubicBezTo>
                    <a:cubicBezTo>
                      <a:pt x="38" y="106"/>
                      <a:pt x="39" y="106"/>
                      <a:pt x="39" y="106"/>
                    </a:cubicBezTo>
                    <a:cubicBezTo>
                      <a:pt x="39" y="106"/>
                      <a:pt x="38" y="106"/>
                      <a:pt x="38" y="106"/>
                    </a:cubicBezTo>
                    <a:cubicBezTo>
                      <a:pt x="38" y="106"/>
                      <a:pt x="38" y="107"/>
                      <a:pt x="38" y="108"/>
                    </a:cubicBezTo>
                    <a:cubicBezTo>
                      <a:pt x="39" y="108"/>
                      <a:pt x="39" y="108"/>
                      <a:pt x="39" y="108"/>
                    </a:cubicBezTo>
                    <a:cubicBezTo>
                      <a:pt x="39" y="108"/>
                      <a:pt x="38" y="108"/>
                      <a:pt x="38" y="108"/>
                    </a:cubicBezTo>
                    <a:cubicBezTo>
                      <a:pt x="38" y="108"/>
                      <a:pt x="38" y="109"/>
                      <a:pt x="38" y="109"/>
                    </a:cubicBezTo>
                    <a:cubicBezTo>
                      <a:pt x="39" y="110"/>
                      <a:pt x="39" y="110"/>
                      <a:pt x="39" y="110"/>
                    </a:cubicBezTo>
                    <a:cubicBezTo>
                      <a:pt x="39" y="110"/>
                      <a:pt x="38" y="110"/>
                      <a:pt x="38" y="110"/>
                    </a:cubicBezTo>
                    <a:cubicBezTo>
                      <a:pt x="38" y="110"/>
                      <a:pt x="38" y="111"/>
                      <a:pt x="38" y="111"/>
                    </a:cubicBezTo>
                    <a:cubicBezTo>
                      <a:pt x="39" y="111"/>
                      <a:pt x="39" y="112"/>
                      <a:pt x="39" y="112"/>
                    </a:cubicBezTo>
                    <a:cubicBezTo>
                      <a:pt x="38" y="111"/>
                      <a:pt x="38" y="111"/>
                      <a:pt x="38" y="111"/>
                    </a:cubicBezTo>
                    <a:cubicBezTo>
                      <a:pt x="38" y="112"/>
                      <a:pt x="38" y="112"/>
                      <a:pt x="38" y="113"/>
                    </a:cubicBezTo>
                    <a:cubicBezTo>
                      <a:pt x="39" y="113"/>
                      <a:pt x="39" y="113"/>
                      <a:pt x="39" y="113"/>
                    </a:cubicBezTo>
                    <a:cubicBezTo>
                      <a:pt x="39" y="113"/>
                      <a:pt x="39" y="113"/>
                      <a:pt x="38" y="113"/>
                    </a:cubicBezTo>
                    <a:cubicBezTo>
                      <a:pt x="38" y="113"/>
                      <a:pt x="38" y="114"/>
                      <a:pt x="38" y="115"/>
                    </a:cubicBezTo>
                    <a:cubicBezTo>
                      <a:pt x="39" y="115"/>
                      <a:pt x="39" y="115"/>
                      <a:pt x="39" y="115"/>
                    </a:cubicBezTo>
                    <a:cubicBezTo>
                      <a:pt x="38" y="115"/>
                      <a:pt x="38" y="115"/>
                      <a:pt x="38" y="115"/>
                    </a:cubicBezTo>
                    <a:cubicBezTo>
                      <a:pt x="38" y="115"/>
                      <a:pt x="38" y="116"/>
                      <a:pt x="38" y="116"/>
                    </a:cubicBezTo>
                    <a:cubicBezTo>
                      <a:pt x="39" y="116"/>
                      <a:pt x="39" y="117"/>
                      <a:pt x="39" y="117"/>
                    </a:cubicBezTo>
                    <a:cubicBezTo>
                      <a:pt x="38" y="116"/>
                      <a:pt x="38" y="116"/>
                      <a:pt x="38" y="116"/>
                    </a:cubicBezTo>
                    <a:cubicBezTo>
                      <a:pt x="38" y="117"/>
                      <a:pt x="38" y="118"/>
                      <a:pt x="39" y="119"/>
                    </a:cubicBezTo>
                    <a:cubicBezTo>
                      <a:pt x="39" y="119"/>
                      <a:pt x="40" y="119"/>
                      <a:pt x="40" y="119"/>
                    </a:cubicBezTo>
                    <a:cubicBezTo>
                      <a:pt x="39" y="119"/>
                      <a:pt x="39" y="119"/>
                      <a:pt x="39" y="119"/>
                    </a:cubicBezTo>
                    <a:cubicBezTo>
                      <a:pt x="39" y="119"/>
                      <a:pt x="39" y="120"/>
                      <a:pt x="39" y="120"/>
                    </a:cubicBezTo>
                    <a:cubicBezTo>
                      <a:pt x="39" y="121"/>
                      <a:pt x="40" y="121"/>
                      <a:pt x="40" y="121"/>
                    </a:cubicBezTo>
                    <a:cubicBezTo>
                      <a:pt x="39" y="120"/>
                      <a:pt x="39" y="120"/>
                      <a:pt x="39" y="120"/>
                    </a:cubicBezTo>
                    <a:cubicBezTo>
                      <a:pt x="39" y="121"/>
                      <a:pt x="39" y="121"/>
                      <a:pt x="39" y="122"/>
                    </a:cubicBezTo>
                    <a:cubicBezTo>
                      <a:pt x="39" y="122"/>
                      <a:pt x="39" y="122"/>
                      <a:pt x="39" y="122"/>
                    </a:cubicBezTo>
                    <a:cubicBezTo>
                      <a:pt x="39" y="122"/>
                      <a:pt x="40" y="123"/>
                      <a:pt x="40" y="123"/>
                    </a:cubicBezTo>
                    <a:cubicBezTo>
                      <a:pt x="39" y="122"/>
                      <a:pt x="39" y="122"/>
                      <a:pt x="39" y="122"/>
                    </a:cubicBezTo>
                    <a:cubicBezTo>
                      <a:pt x="39" y="123"/>
                      <a:pt x="39" y="123"/>
                      <a:pt x="39" y="124"/>
                    </a:cubicBezTo>
                    <a:cubicBezTo>
                      <a:pt x="40" y="124"/>
                      <a:pt x="40" y="125"/>
                      <a:pt x="40" y="125"/>
                    </a:cubicBezTo>
                    <a:cubicBezTo>
                      <a:pt x="40" y="124"/>
                      <a:pt x="39" y="124"/>
                      <a:pt x="39" y="124"/>
                    </a:cubicBezTo>
                    <a:cubicBezTo>
                      <a:pt x="39" y="125"/>
                      <a:pt x="39" y="125"/>
                      <a:pt x="39" y="126"/>
                    </a:cubicBezTo>
                    <a:cubicBezTo>
                      <a:pt x="40" y="126"/>
                      <a:pt x="40" y="126"/>
                      <a:pt x="40" y="126"/>
                    </a:cubicBezTo>
                    <a:cubicBezTo>
                      <a:pt x="40" y="126"/>
                      <a:pt x="39" y="126"/>
                      <a:pt x="39" y="126"/>
                    </a:cubicBezTo>
                    <a:cubicBezTo>
                      <a:pt x="39" y="127"/>
                      <a:pt x="39" y="127"/>
                      <a:pt x="39" y="128"/>
                    </a:cubicBezTo>
                    <a:cubicBezTo>
                      <a:pt x="40" y="128"/>
                      <a:pt x="40" y="128"/>
                      <a:pt x="40" y="128"/>
                    </a:cubicBezTo>
                    <a:cubicBezTo>
                      <a:pt x="40" y="128"/>
                      <a:pt x="39" y="128"/>
                      <a:pt x="39" y="128"/>
                    </a:cubicBezTo>
                    <a:cubicBezTo>
                      <a:pt x="39" y="128"/>
                      <a:pt x="39" y="129"/>
                      <a:pt x="39" y="130"/>
                    </a:cubicBezTo>
                    <a:cubicBezTo>
                      <a:pt x="40" y="130"/>
                      <a:pt x="40" y="130"/>
                      <a:pt x="40" y="130"/>
                    </a:cubicBezTo>
                    <a:cubicBezTo>
                      <a:pt x="40" y="130"/>
                      <a:pt x="39" y="130"/>
                      <a:pt x="39" y="130"/>
                    </a:cubicBezTo>
                    <a:cubicBezTo>
                      <a:pt x="39" y="130"/>
                      <a:pt x="39" y="131"/>
                      <a:pt x="39" y="132"/>
                    </a:cubicBezTo>
                    <a:cubicBezTo>
                      <a:pt x="40" y="132"/>
                      <a:pt x="40" y="132"/>
                      <a:pt x="40" y="132"/>
                    </a:cubicBezTo>
                    <a:cubicBezTo>
                      <a:pt x="41" y="126"/>
                      <a:pt x="41" y="120"/>
                      <a:pt x="41" y="115"/>
                    </a:cubicBezTo>
                    <a:cubicBezTo>
                      <a:pt x="41" y="115"/>
                      <a:pt x="41" y="115"/>
                      <a:pt x="41" y="115"/>
                    </a:cubicBezTo>
                    <a:cubicBezTo>
                      <a:pt x="41" y="115"/>
                      <a:pt x="41" y="115"/>
                      <a:pt x="41" y="115"/>
                    </a:cubicBezTo>
                    <a:cubicBezTo>
                      <a:pt x="41" y="115"/>
                      <a:pt x="41" y="115"/>
                      <a:pt x="41" y="115"/>
                    </a:cubicBezTo>
                    <a:cubicBezTo>
                      <a:pt x="40" y="108"/>
                      <a:pt x="39" y="91"/>
                      <a:pt x="38" y="73"/>
                    </a:cubicBezTo>
                    <a:cubicBezTo>
                      <a:pt x="37" y="73"/>
                      <a:pt x="37" y="72"/>
                      <a:pt x="36" y="72"/>
                    </a:cubicBezTo>
                    <a:close/>
                    <a:moveTo>
                      <a:pt x="36" y="69"/>
                    </a:moveTo>
                    <a:cubicBezTo>
                      <a:pt x="36" y="69"/>
                      <a:pt x="36" y="70"/>
                      <a:pt x="36" y="70"/>
                    </a:cubicBezTo>
                    <a:cubicBezTo>
                      <a:pt x="37" y="71"/>
                      <a:pt x="38" y="71"/>
                      <a:pt x="38" y="71"/>
                    </a:cubicBezTo>
                    <a:cubicBezTo>
                      <a:pt x="37" y="71"/>
                      <a:pt x="37" y="71"/>
                      <a:pt x="36" y="70"/>
                    </a:cubicBezTo>
                    <a:cubicBezTo>
                      <a:pt x="36" y="71"/>
                      <a:pt x="36" y="72"/>
                      <a:pt x="36" y="72"/>
                    </a:cubicBezTo>
                    <a:cubicBezTo>
                      <a:pt x="37" y="72"/>
                      <a:pt x="38" y="73"/>
                      <a:pt x="38" y="73"/>
                    </a:cubicBezTo>
                    <a:cubicBezTo>
                      <a:pt x="38" y="72"/>
                      <a:pt x="38" y="71"/>
                      <a:pt x="38" y="69"/>
                    </a:cubicBezTo>
                    <a:cubicBezTo>
                      <a:pt x="37" y="69"/>
                      <a:pt x="37" y="69"/>
                      <a:pt x="36" y="69"/>
                    </a:cubicBezTo>
                    <a:close/>
                    <a:moveTo>
                      <a:pt x="36" y="67"/>
                    </a:moveTo>
                    <a:cubicBezTo>
                      <a:pt x="36" y="68"/>
                      <a:pt x="36" y="68"/>
                      <a:pt x="36" y="69"/>
                    </a:cubicBezTo>
                    <a:cubicBezTo>
                      <a:pt x="37" y="69"/>
                      <a:pt x="38" y="69"/>
                      <a:pt x="38" y="69"/>
                    </a:cubicBezTo>
                    <a:cubicBezTo>
                      <a:pt x="38" y="69"/>
                      <a:pt x="38" y="68"/>
                      <a:pt x="38" y="68"/>
                    </a:cubicBezTo>
                    <a:cubicBezTo>
                      <a:pt x="37" y="68"/>
                      <a:pt x="37" y="67"/>
                      <a:pt x="36" y="67"/>
                    </a:cubicBezTo>
                    <a:close/>
                    <a:moveTo>
                      <a:pt x="36" y="65"/>
                    </a:moveTo>
                    <a:cubicBezTo>
                      <a:pt x="36" y="66"/>
                      <a:pt x="36" y="66"/>
                      <a:pt x="36" y="67"/>
                    </a:cubicBezTo>
                    <a:cubicBezTo>
                      <a:pt x="37" y="67"/>
                      <a:pt x="37" y="68"/>
                      <a:pt x="38" y="68"/>
                    </a:cubicBezTo>
                    <a:cubicBezTo>
                      <a:pt x="38" y="67"/>
                      <a:pt x="38" y="67"/>
                      <a:pt x="38" y="66"/>
                    </a:cubicBezTo>
                    <a:cubicBezTo>
                      <a:pt x="37" y="66"/>
                      <a:pt x="37" y="65"/>
                      <a:pt x="36" y="65"/>
                    </a:cubicBezTo>
                    <a:close/>
                    <a:moveTo>
                      <a:pt x="36" y="64"/>
                    </a:moveTo>
                    <a:cubicBezTo>
                      <a:pt x="36" y="64"/>
                      <a:pt x="36" y="65"/>
                      <a:pt x="36" y="65"/>
                    </a:cubicBezTo>
                    <a:cubicBezTo>
                      <a:pt x="37" y="65"/>
                      <a:pt x="37" y="66"/>
                      <a:pt x="38" y="66"/>
                    </a:cubicBezTo>
                    <a:cubicBezTo>
                      <a:pt x="38" y="65"/>
                      <a:pt x="38" y="65"/>
                      <a:pt x="38" y="64"/>
                    </a:cubicBezTo>
                    <a:cubicBezTo>
                      <a:pt x="37" y="64"/>
                      <a:pt x="37" y="64"/>
                      <a:pt x="36" y="64"/>
                    </a:cubicBezTo>
                    <a:close/>
                    <a:moveTo>
                      <a:pt x="36" y="60"/>
                    </a:moveTo>
                    <a:cubicBezTo>
                      <a:pt x="36" y="61"/>
                      <a:pt x="36" y="61"/>
                      <a:pt x="36" y="62"/>
                    </a:cubicBezTo>
                    <a:cubicBezTo>
                      <a:pt x="37" y="62"/>
                      <a:pt x="37" y="62"/>
                      <a:pt x="37" y="62"/>
                    </a:cubicBezTo>
                    <a:cubicBezTo>
                      <a:pt x="37" y="62"/>
                      <a:pt x="36" y="62"/>
                      <a:pt x="36" y="62"/>
                    </a:cubicBezTo>
                    <a:cubicBezTo>
                      <a:pt x="36" y="62"/>
                      <a:pt x="36" y="63"/>
                      <a:pt x="36" y="64"/>
                    </a:cubicBezTo>
                    <a:cubicBezTo>
                      <a:pt x="37" y="64"/>
                      <a:pt x="37" y="64"/>
                      <a:pt x="38" y="64"/>
                    </a:cubicBezTo>
                    <a:cubicBezTo>
                      <a:pt x="38" y="63"/>
                      <a:pt x="37" y="62"/>
                      <a:pt x="37" y="61"/>
                    </a:cubicBezTo>
                    <a:cubicBezTo>
                      <a:pt x="37" y="61"/>
                      <a:pt x="36" y="60"/>
                      <a:pt x="36" y="60"/>
                    </a:cubicBezTo>
                    <a:close/>
                    <a:moveTo>
                      <a:pt x="36" y="59"/>
                    </a:moveTo>
                    <a:cubicBezTo>
                      <a:pt x="36" y="59"/>
                      <a:pt x="36" y="59"/>
                      <a:pt x="36" y="60"/>
                    </a:cubicBezTo>
                    <a:cubicBezTo>
                      <a:pt x="36" y="60"/>
                      <a:pt x="36" y="60"/>
                      <a:pt x="36" y="60"/>
                    </a:cubicBezTo>
                    <a:cubicBezTo>
                      <a:pt x="37" y="60"/>
                      <a:pt x="37" y="61"/>
                      <a:pt x="37" y="61"/>
                    </a:cubicBezTo>
                    <a:cubicBezTo>
                      <a:pt x="37" y="60"/>
                      <a:pt x="37" y="60"/>
                      <a:pt x="37" y="59"/>
                    </a:cubicBezTo>
                    <a:cubicBezTo>
                      <a:pt x="37" y="59"/>
                      <a:pt x="36" y="59"/>
                      <a:pt x="36" y="59"/>
                    </a:cubicBezTo>
                    <a:close/>
                    <a:moveTo>
                      <a:pt x="36" y="57"/>
                    </a:moveTo>
                    <a:cubicBezTo>
                      <a:pt x="36" y="57"/>
                      <a:pt x="36" y="58"/>
                      <a:pt x="36" y="58"/>
                    </a:cubicBezTo>
                    <a:cubicBezTo>
                      <a:pt x="36" y="59"/>
                      <a:pt x="37" y="59"/>
                      <a:pt x="37" y="59"/>
                    </a:cubicBezTo>
                    <a:cubicBezTo>
                      <a:pt x="37" y="59"/>
                      <a:pt x="37" y="58"/>
                      <a:pt x="37" y="57"/>
                    </a:cubicBezTo>
                    <a:cubicBezTo>
                      <a:pt x="37" y="57"/>
                      <a:pt x="36" y="57"/>
                      <a:pt x="36" y="57"/>
                    </a:cubicBezTo>
                    <a:close/>
                    <a:moveTo>
                      <a:pt x="36" y="55"/>
                    </a:moveTo>
                    <a:cubicBezTo>
                      <a:pt x="36" y="55"/>
                      <a:pt x="36" y="56"/>
                      <a:pt x="36" y="57"/>
                    </a:cubicBezTo>
                    <a:cubicBezTo>
                      <a:pt x="37" y="57"/>
                      <a:pt x="37" y="57"/>
                      <a:pt x="37" y="57"/>
                    </a:cubicBezTo>
                    <a:cubicBezTo>
                      <a:pt x="37" y="57"/>
                      <a:pt x="37" y="56"/>
                      <a:pt x="37" y="55"/>
                    </a:cubicBezTo>
                    <a:cubicBezTo>
                      <a:pt x="37" y="55"/>
                      <a:pt x="36" y="55"/>
                      <a:pt x="36" y="55"/>
                    </a:cubicBezTo>
                    <a:close/>
                    <a:moveTo>
                      <a:pt x="36" y="53"/>
                    </a:moveTo>
                    <a:cubicBezTo>
                      <a:pt x="36" y="54"/>
                      <a:pt x="36" y="54"/>
                      <a:pt x="36" y="55"/>
                    </a:cubicBezTo>
                    <a:cubicBezTo>
                      <a:pt x="36" y="55"/>
                      <a:pt x="37" y="55"/>
                      <a:pt x="37" y="55"/>
                    </a:cubicBezTo>
                    <a:cubicBezTo>
                      <a:pt x="37" y="55"/>
                      <a:pt x="37" y="54"/>
                      <a:pt x="37" y="54"/>
                    </a:cubicBezTo>
                    <a:cubicBezTo>
                      <a:pt x="37" y="54"/>
                      <a:pt x="36" y="53"/>
                      <a:pt x="36" y="53"/>
                    </a:cubicBezTo>
                    <a:close/>
                    <a:moveTo>
                      <a:pt x="36" y="52"/>
                    </a:moveTo>
                    <a:cubicBezTo>
                      <a:pt x="36" y="52"/>
                      <a:pt x="36" y="53"/>
                      <a:pt x="36" y="53"/>
                    </a:cubicBezTo>
                    <a:cubicBezTo>
                      <a:pt x="36" y="53"/>
                      <a:pt x="37" y="54"/>
                      <a:pt x="37" y="54"/>
                    </a:cubicBezTo>
                    <a:cubicBezTo>
                      <a:pt x="37" y="53"/>
                      <a:pt x="37" y="53"/>
                      <a:pt x="37" y="52"/>
                    </a:cubicBezTo>
                    <a:cubicBezTo>
                      <a:pt x="37" y="52"/>
                      <a:pt x="36" y="52"/>
                      <a:pt x="36" y="52"/>
                    </a:cubicBezTo>
                    <a:close/>
                    <a:moveTo>
                      <a:pt x="36" y="50"/>
                    </a:moveTo>
                    <a:cubicBezTo>
                      <a:pt x="36" y="50"/>
                      <a:pt x="36" y="51"/>
                      <a:pt x="36" y="52"/>
                    </a:cubicBezTo>
                    <a:cubicBezTo>
                      <a:pt x="36" y="52"/>
                      <a:pt x="37" y="52"/>
                      <a:pt x="37" y="52"/>
                    </a:cubicBezTo>
                    <a:cubicBezTo>
                      <a:pt x="37" y="52"/>
                      <a:pt x="37" y="51"/>
                      <a:pt x="37" y="51"/>
                    </a:cubicBezTo>
                    <a:cubicBezTo>
                      <a:pt x="37" y="50"/>
                      <a:pt x="36" y="50"/>
                      <a:pt x="36" y="50"/>
                    </a:cubicBezTo>
                    <a:close/>
                    <a:moveTo>
                      <a:pt x="35" y="37"/>
                    </a:moveTo>
                    <a:cubicBezTo>
                      <a:pt x="35" y="38"/>
                      <a:pt x="35" y="39"/>
                      <a:pt x="35" y="39"/>
                    </a:cubicBezTo>
                    <a:cubicBezTo>
                      <a:pt x="36" y="40"/>
                      <a:pt x="37" y="40"/>
                      <a:pt x="37" y="40"/>
                    </a:cubicBezTo>
                    <a:cubicBezTo>
                      <a:pt x="36" y="40"/>
                      <a:pt x="36" y="39"/>
                      <a:pt x="35" y="39"/>
                    </a:cubicBezTo>
                    <a:cubicBezTo>
                      <a:pt x="35" y="40"/>
                      <a:pt x="35" y="40"/>
                      <a:pt x="35" y="41"/>
                    </a:cubicBezTo>
                    <a:cubicBezTo>
                      <a:pt x="36" y="42"/>
                      <a:pt x="37" y="42"/>
                      <a:pt x="37" y="42"/>
                    </a:cubicBezTo>
                    <a:cubicBezTo>
                      <a:pt x="36" y="42"/>
                      <a:pt x="36" y="41"/>
                      <a:pt x="35" y="41"/>
                    </a:cubicBezTo>
                    <a:cubicBezTo>
                      <a:pt x="35" y="42"/>
                      <a:pt x="35" y="42"/>
                      <a:pt x="36" y="43"/>
                    </a:cubicBezTo>
                    <a:cubicBezTo>
                      <a:pt x="36" y="43"/>
                      <a:pt x="37" y="44"/>
                      <a:pt x="37" y="44"/>
                    </a:cubicBezTo>
                    <a:cubicBezTo>
                      <a:pt x="36" y="44"/>
                      <a:pt x="36" y="43"/>
                      <a:pt x="36" y="43"/>
                    </a:cubicBezTo>
                    <a:cubicBezTo>
                      <a:pt x="36" y="44"/>
                      <a:pt x="36" y="44"/>
                      <a:pt x="36" y="44"/>
                    </a:cubicBezTo>
                    <a:cubicBezTo>
                      <a:pt x="36" y="45"/>
                      <a:pt x="37" y="45"/>
                      <a:pt x="37" y="45"/>
                    </a:cubicBezTo>
                    <a:cubicBezTo>
                      <a:pt x="36" y="45"/>
                      <a:pt x="36" y="45"/>
                      <a:pt x="36" y="45"/>
                    </a:cubicBezTo>
                    <a:cubicBezTo>
                      <a:pt x="36" y="45"/>
                      <a:pt x="36" y="46"/>
                      <a:pt x="36" y="46"/>
                    </a:cubicBezTo>
                    <a:cubicBezTo>
                      <a:pt x="36" y="46"/>
                      <a:pt x="37" y="47"/>
                      <a:pt x="37" y="47"/>
                    </a:cubicBezTo>
                    <a:cubicBezTo>
                      <a:pt x="36" y="46"/>
                      <a:pt x="36" y="46"/>
                      <a:pt x="36" y="46"/>
                    </a:cubicBezTo>
                    <a:cubicBezTo>
                      <a:pt x="36" y="47"/>
                      <a:pt x="36" y="47"/>
                      <a:pt x="36" y="48"/>
                    </a:cubicBezTo>
                    <a:cubicBezTo>
                      <a:pt x="37" y="48"/>
                      <a:pt x="37" y="49"/>
                      <a:pt x="37" y="49"/>
                    </a:cubicBezTo>
                    <a:cubicBezTo>
                      <a:pt x="37" y="48"/>
                      <a:pt x="36" y="48"/>
                      <a:pt x="36" y="48"/>
                    </a:cubicBezTo>
                    <a:cubicBezTo>
                      <a:pt x="36" y="49"/>
                      <a:pt x="36" y="49"/>
                      <a:pt x="36" y="50"/>
                    </a:cubicBezTo>
                    <a:cubicBezTo>
                      <a:pt x="36" y="50"/>
                      <a:pt x="37" y="51"/>
                      <a:pt x="37" y="51"/>
                    </a:cubicBezTo>
                    <a:cubicBezTo>
                      <a:pt x="37" y="48"/>
                      <a:pt x="37" y="46"/>
                      <a:pt x="37" y="43"/>
                    </a:cubicBezTo>
                    <a:cubicBezTo>
                      <a:pt x="37" y="41"/>
                      <a:pt x="37" y="40"/>
                      <a:pt x="37" y="38"/>
                    </a:cubicBezTo>
                    <a:cubicBezTo>
                      <a:pt x="36" y="38"/>
                      <a:pt x="36" y="38"/>
                      <a:pt x="35" y="37"/>
                    </a:cubicBezTo>
                    <a:close/>
                    <a:moveTo>
                      <a:pt x="34" y="31"/>
                    </a:moveTo>
                    <a:cubicBezTo>
                      <a:pt x="34" y="32"/>
                      <a:pt x="35" y="32"/>
                      <a:pt x="35" y="33"/>
                    </a:cubicBezTo>
                    <a:cubicBezTo>
                      <a:pt x="36" y="34"/>
                      <a:pt x="37" y="34"/>
                      <a:pt x="37" y="34"/>
                    </a:cubicBezTo>
                    <a:cubicBezTo>
                      <a:pt x="36" y="34"/>
                      <a:pt x="35" y="34"/>
                      <a:pt x="35" y="33"/>
                    </a:cubicBezTo>
                    <a:cubicBezTo>
                      <a:pt x="35" y="34"/>
                      <a:pt x="35" y="34"/>
                      <a:pt x="35" y="35"/>
                    </a:cubicBezTo>
                    <a:cubicBezTo>
                      <a:pt x="36" y="36"/>
                      <a:pt x="37" y="36"/>
                      <a:pt x="37" y="36"/>
                    </a:cubicBezTo>
                    <a:cubicBezTo>
                      <a:pt x="36" y="36"/>
                      <a:pt x="36" y="35"/>
                      <a:pt x="35" y="35"/>
                    </a:cubicBezTo>
                    <a:cubicBezTo>
                      <a:pt x="35" y="36"/>
                      <a:pt x="35" y="36"/>
                      <a:pt x="35" y="37"/>
                    </a:cubicBezTo>
                    <a:cubicBezTo>
                      <a:pt x="36" y="38"/>
                      <a:pt x="37" y="38"/>
                      <a:pt x="37" y="38"/>
                    </a:cubicBezTo>
                    <a:cubicBezTo>
                      <a:pt x="37" y="36"/>
                      <a:pt x="37" y="34"/>
                      <a:pt x="37" y="32"/>
                    </a:cubicBezTo>
                    <a:cubicBezTo>
                      <a:pt x="36" y="32"/>
                      <a:pt x="35" y="32"/>
                      <a:pt x="34" y="31"/>
                    </a:cubicBezTo>
                    <a:close/>
                    <a:moveTo>
                      <a:pt x="33" y="29"/>
                    </a:moveTo>
                    <a:cubicBezTo>
                      <a:pt x="34" y="30"/>
                      <a:pt x="34" y="30"/>
                      <a:pt x="34" y="31"/>
                    </a:cubicBezTo>
                    <a:cubicBezTo>
                      <a:pt x="35" y="32"/>
                      <a:pt x="36" y="32"/>
                      <a:pt x="37" y="32"/>
                    </a:cubicBezTo>
                    <a:cubicBezTo>
                      <a:pt x="36" y="32"/>
                      <a:pt x="36" y="31"/>
                      <a:pt x="36" y="30"/>
                    </a:cubicBezTo>
                    <a:cubicBezTo>
                      <a:pt x="35" y="30"/>
                      <a:pt x="34" y="30"/>
                      <a:pt x="33" y="29"/>
                    </a:cubicBezTo>
                    <a:close/>
                    <a:moveTo>
                      <a:pt x="32" y="27"/>
                    </a:moveTo>
                    <a:cubicBezTo>
                      <a:pt x="33" y="27"/>
                      <a:pt x="33" y="28"/>
                      <a:pt x="33" y="29"/>
                    </a:cubicBezTo>
                    <a:cubicBezTo>
                      <a:pt x="35" y="30"/>
                      <a:pt x="36" y="30"/>
                      <a:pt x="36" y="30"/>
                    </a:cubicBezTo>
                    <a:cubicBezTo>
                      <a:pt x="36" y="30"/>
                      <a:pt x="36" y="29"/>
                      <a:pt x="36" y="29"/>
                    </a:cubicBezTo>
                    <a:cubicBezTo>
                      <a:pt x="35" y="28"/>
                      <a:pt x="34" y="27"/>
                      <a:pt x="32" y="27"/>
                    </a:cubicBezTo>
                    <a:close/>
                    <a:moveTo>
                      <a:pt x="31" y="25"/>
                    </a:moveTo>
                    <a:cubicBezTo>
                      <a:pt x="31" y="25"/>
                      <a:pt x="32" y="26"/>
                      <a:pt x="32" y="27"/>
                    </a:cubicBezTo>
                    <a:cubicBezTo>
                      <a:pt x="34" y="27"/>
                      <a:pt x="35" y="28"/>
                      <a:pt x="36" y="29"/>
                    </a:cubicBezTo>
                    <a:cubicBezTo>
                      <a:pt x="36" y="28"/>
                      <a:pt x="36" y="27"/>
                      <a:pt x="36" y="27"/>
                    </a:cubicBezTo>
                    <a:cubicBezTo>
                      <a:pt x="34" y="26"/>
                      <a:pt x="32" y="25"/>
                      <a:pt x="31" y="25"/>
                    </a:cubicBezTo>
                    <a:close/>
                    <a:moveTo>
                      <a:pt x="20" y="14"/>
                    </a:moveTo>
                    <a:cubicBezTo>
                      <a:pt x="25" y="18"/>
                      <a:pt x="31" y="21"/>
                      <a:pt x="34" y="23"/>
                    </a:cubicBezTo>
                    <a:cubicBezTo>
                      <a:pt x="31" y="18"/>
                      <a:pt x="27" y="17"/>
                      <a:pt x="20" y="14"/>
                    </a:cubicBezTo>
                    <a:close/>
                    <a:moveTo>
                      <a:pt x="17" y="12"/>
                    </a:moveTo>
                    <a:cubicBezTo>
                      <a:pt x="22" y="18"/>
                      <a:pt x="31" y="23"/>
                      <a:pt x="35" y="25"/>
                    </a:cubicBezTo>
                    <a:cubicBezTo>
                      <a:pt x="35" y="24"/>
                      <a:pt x="34" y="23"/>
                      <a:pt x="34" y="23"/>
                    </a:cubicBezTo>
                    <a:cubicBezTo>
                      <a:pt x="27" y="20"/>
                      <a:pt x="22" y="16"/>
                      <a:pt x="19" y="13"/>
                    </a:cubicBezTo>
                    <a:cubicBezTo>
                      <a:pt x="18" y="13"/>
                      <a:pt x="17" y="13"/>
                      <a:pt x="17" y="12"/>
                    </a:cubicBezTo>
                    <a:close/>
                    <a:moveTo>
                      <a:pt x="37" y="146"/>
                    </a:moveTo>
                    <a:cubicBezTo>
                      <a:pt x="28" y="143"/>
                      <a:pt x="28" y="142"/>
                      <a:pt x="28" y="142"/>
                    </a:cubicBezTo>
                    <a:cubicBezTo>
                      <a:pt x="29" y="143"/>
                      <a:pt x="37" y="146"/>
                      <a:pt x="37" y="146"/>
                    </a:cubicBezTo>
                    <a:close/>
                    <a:moveTo>
                      <a:pt x="1" y="11"/>
                    </a:moveTo>
                    <a:cubicBezTo>
                      <a:pt x="1" y="13"/>
                      <a:pt x="1" y="14"/>
                      <a:pt x="0" y="15"/>
                    </a:cubicBezTo>
                    <a:cubicBezTo>
                      <a:pt x="1" y="19"/>
                      <a:pt x="2" y="22"/>
                      <a:pt x="2" y="25"/>
                    </a:cubicBezTo>
                    <a:cubicBezTo>
                      <a:pt x="5" y="32"/>
                      <a:pt x="10" y="46"/>
                      <a:pt x="10" y="59"/>
                    </a:cubicBezTo>
                    <a:cubicBezTo>
                      <a:pt x="10" y="60"/>
                      <a:pt x="10" y="61"/>
                      <a:pt x="10" y="62"/>
                    </a:cubicBezTo>
                    <a:cubicBezTo>
                      <a:pt x="10" y="65"/>
                      <a:pt x="9" y="68"/>
                      <a:pt x="9" y="71"/>
                    </a:cubicBezTo>
                    <a:cubicBezTo>
                      <a:pt x="9" y="79"/>
                      <a:pt x="11" y="83"/>
                      <a:pt x="11" y="87"/>
                    </a:cubicBezTo>
                    <a:cubicBezTo>
                      <a:pt x="10" y="92"/>
                      <a:pt x="9" y="99"/>
                      <a:pt x="8" y="104"/>
                    </a:cubicBezTo>
                    <a:cubicBezTo>
                      <a:pt x="8" y="106"/>
                      <a:pt x="8" y="107"/>
                      <a:pt x="8" y="109"/>
                    </a:cubicBezTo>
                    <a:cubicBezTo>
                      <a:pt x="8" y="114"/>
                      <a:pt x="9" y="120"/>
                      <a:pt x="11" y="126"/>
                    </a:cubicBezTo>
                    <a:cubicBezTo>
                      <a:pt x="17" y="136"/>
                      <a:pt x="25" y="143"/>
                      <a:pt x="32" y="147"/>
                    </a:cubicBezTo>
                    <a:cubicBezTo>
                      <a:pt x="32" y="147"/>
                      <a:pt x="32" y="147"/>
                      <a:pt x="32" y="147"/>
                    </a:cubicBezTo>
                    <a:cubicBezTo>
                      <a:pt x="33" y="148"/>
                      <a:pt x="33" y="148"/>
                      <a:pt x="34" y="148"/>
                    </a:cubicBezTo>
                    <a:cubicBezTo>
                      <a:pt x="34" y="148"/>
                      <a:pt x="34" y="148"/>
                      <a:pt x="34" y="148"/>
                    </a:cubicBezTo>
                    <a:cubicBezTo>
                      <a:pt x="36" y="148"/>
                      <a:pt x="38" y="146"/>
                      <a:pt x="39" y="143"/>
                    </a:cubicBezTo>
                    <a:cubicBezTo>
                      <a:pt x="37" y="143"/>
                      <a:pt x="36" y="143"/>
                      <a:pt x="35" y="142"/>
                    </a:cubicBezTo>
                    <a:cubicBezTo>
                      <a:pt x="35" y="143"/>
                      <a:pt x="34" y="143"/>
                      <a:pt x="34" y="143"/>
                    </a:cubicBezTo>
                    <a:cubicBezTo>
                      <a:pt x="36" y="144"/>
                      <a:pt x="38" y="145"/>
                      <a:pt x="38" y="145"/>
                    </a:cubicBezTo>
                    <a:cubicBezTo>
                      <a:pt x="36" y="144"/>
                      <a:pt x="35" y="144"/>
                      <a:pt x="34" y="143"/>
                    </a:cubicBezTo>
                    <a:cubicBezTo>
                      <a:pt x="33" y="143"/>
                      <a:pt x="33" y="144"/>
                      <a:pt x="32" y="144"/>
                    </a:cubicBezTo>
                    <a:cubicBezTo>
                      <a:pt x="31" y="144"/>
                      <a:pt x="29" y="143"/>
                      <a:pt x="27" y="141"/>
                    </a:cubicBezTo>
                    <a:cubicBezTo>
                      <a:pt x="23" y="139"/>
                      <a:pt x="23" y="138"/>
                      <a:pt x="23" y="138"/>
                    </a:cubicBezTo>
                    <a:cubicBezTo>
                      <a:pt x="24" y="138"/>
                      <a:pt x="25" y="139"/>
                      <a:pt x="26" y="140"/>
                    </a:cubicBezTo>
                    <a:cubicBezTo>
                      <a:pt x="26" y="139"/>
                      <a:pt x="26" y="139"/>
                      <a:pt x="25" y="138"/>
                    </a:cubicBezTo>
                    <a:cubicBezTo>
                      <a:pt x="22" y="136"/>
                      <a:pt x="22" y="136"/>
                      <a:pt x="22" y="136"/>
                    </a:cubicBezTo>
                    <a:cubicBezTo>
                      <a:pt x="22" y="136"/>
                      <a:pt x="23" y="137"/>
                      <a:pt x="25" y="138"/>
                    </a:cubicBezTo>
                    <a:cubicBezTo>
                      <a:pt x="24" y="137"/>
                      <a:pt x="24" y="136"/>
                      <a:pt x="23" y="136"/>
                    </a:cubicBezTo>
                    <a:cubicBezTo>
                      <a:pt x="19" y="133"/>
                      <a:pt x="19" y="132"/>
                      <a:pt x="19" y="132"/>
                    </a:cubicBezTo>
                    <a:cubicBezTo>
                      <a:pt x="20" y="133"/>
                      <a:pt x="21" y="134"/>
                      <a:pt x="23" y="135"/>
                    </a:cubicBezTo>
                    <a:cubicBezTo>
                      <a:pt x="23" y="135"/>
                      <a:pt x="22" y="134"/>
                      <a:pt x="22" y="133"/>
                    </a:cubicBezTo>
                    <a:cubicBezTo>
                      <a:pt x="17" y="130"/>
                      <a:pt x="16" y="129"/>
                      <a:pt x="16" y="129"/>
                    </a:cubicBezTo>
                    <a:cubicBezTo>
                      <a:pt x="17" y="130"/>
                      <a:pt x="19" y="131"/>
                      <a:pt x="21" y="133"/>
                    </a:cubicBezTo>
                    <a:cubicBezTo>
                      <a:pt x="21" y="132"/>
                      <a:pt x="21" y="131"/>
                      <a:pt x="20" y="130"/>
                    </a:cubicBezTo>
                    <a:cubicBezTo>
                      <a:pt x="13" y="126"/>
                      <a:pt x="12" y="123"/>
                      <a:pt x="12" y="123"/>
                    </a:cubicBezTo>
                    <a:cubicBezTo>
                      <a:pt x="13" y="125"/>
                      <a:pt x="16" y="127"/>
                      <a:pt x="20" y="130"/>
                    </a:cubicBezTo>
                    <a:cubicBezTo>
                      <a:pt x="20" y="129"/>
                      <a:pt x="20" y="129"/>
                      <a:pt x="20" y="129"/>
                    </a:cubicBezTo>
                    <a:cubicBezTo>
                      <a:pt x="19" y="128"/>
                      <a:pt x="19" y="128"/>
                      <a:pt x="19" y="127"/>
                    </a:cubicBezTo>
                    <a:cubicBezTo>
                      <a:pt x="11" y="122"/>
                      <a:pt x="11" y="119"/>
                      <a:pt x="11" y="119"/>
                    </a:cubicBezTo>
                    <a:cubicBezTo>
                      <a:pt x="12" y="122"/>
                      <a:pt x="15" y="124"/>
                      <a:pt x="18" y="126"/>
                    </a:cubicBezTo>
                    <a:cubicBezTo>
                      <a:pt x="18" y="126"/>
                      <a:pt x="18" y="125"/>
                      <a:pt x="17" y="124"/>
                    </a:cubicBezTo>
                    <a:cubicBezTo>
                      <a:pt x="11" y="120"/>
                      <a:pt x="10" y="117"/>
                      <a:pt x="10" y="117"/>
                    </a:cubicBezTo>
                    <a:cubicBezTo>
                      <a:pt x="11" y="119"/>
                      <a:pt x="14" y="121"/>
                      <a:pt x="17" y="123"/>
                    </a:cubicBezTo>
                    <a:cubicBezTo>
                      <a:pt x="17" y="123"/>
                      <a:pt x="16" y="122"/>
                      <a:pt x="16" y="122"/>
                    </a:cubicBezTo>
                    <a:cubicBezTo>
                      <a:pt x="11" y="117"/>
                      <a:pt x="10" y="115"/>
                      <a:pt x="10" y="115"/>
                    </a:cubicBezTo>
                    <a:cubicBezTo>
                      <a:pt x="11" y="117"/>
                      <a:pt x="13" y="119"/>
                      <a:pt x="16" y="121"/>
                    </a:cubicBezTo>
                    <a:cubicBezTo>
                      <a:pt x="15" y="120"/>
                      <a:pt x="15" y="119"/>
                      <a:pt x="15" y="119"/>
                    </a:cubicBezTo>
                    <a:cubicBezTo>
                      <a:pt x="11" y="115"/>
                      <a:pt x="10" y="113"/>
                      <a:pt x="10" y="113"/>
                    </a:cubicBezTo>
                    <a:cubicBezTo>
                      <a:pt x="11" y="115"/>
                      <a:pt x="13" y="116"/>
                      <a:pt x="15" y="118"/>
                    </a:cubicBezTo>
                    <a:cubicBezTo>
                      <a:pt x="15" y="118"/>
                      <a:pt x="14" y="117"/>
                      <a:pt x="14" y="116"/>
                    </a:cubicBezTo>
                    <a:cubicBezTo>
                      <a:pt x="10" y="113"/>
                      <a:pt x="10" y="111"/>
                      <a:pt x="10" y="111"/>
                    </a:cubicBezTo>
                    <a:cubicBezTo>
                      <a:pt x="11" y="113"/>
                      <a:pt x="12" y="114"/>
                      <a:pt x="14" y="116"/>
                    </a:cubicBezTo>
                    <a:cubicBezTo>
                      <a:pt x="14" y="115"/>
                      <a:pt x="14" y="114"/>
                      <a:pt x="13" y="114"/>
                    </a:cubicBezTo>
                    <a:cubicBezTo>
                      <a:pt x="10" y="111"/>
                      <a:pt x="10" y="109"/>
                      <a:pt x="10" y="109"/>
                    </a:cubicBezTo>
                    <a:cubicBezTo>
                      <a:pt x="11" y="110"/>
                      <a:pt x="12" y="112"/>
                      <a:pt x="13" y="113"/>
                    </a:cubicBezTo>
                    <a:cubicBezTo>
                      <a:pt x="13" y="112"/>
                      <a:pt x="13" y="112"/>
                      <a:pt x="13" y="111"/>
                    </a:cubicBezTo>
                    <a:cubicBezTo>
                      <a:pt x="10" y="109"/>
                      <a:pt x="10" y="107"/>
                      <a:pt x="10" y="107"/>
                    </a:cubicBezTo>
                    <a:cubicBezTo>
                      <a:pt x="11" y="108"/>
                      <a:pt x="12" y="109"/>
                      <a:pt x="13" y="111"/>
                    </a:cubicBezTo>
                    <a:cubicBezTo>
                      <a:pt x="13" y="110"/>
                      <a:pt x="13" y="110"/>
                      <a:pt x="13" y="109"/>
                    </a:cubicBezTo>
                    <a:cubicBezTo>
                      <a:pt x="10" y="107"/>
                      <a:pt x="10" y="106"/>
                      <a:pt x="10" y="106"/>
                    </a:cubicBezTo>
                    <a:cubicBezTo>
                      <a:pt x="11" y="106"/>
                      <a:pt x="11" y="107"/>
                      <a:pt x="12" y="108"/>
                    </a:cubicBezTo>
                    <a:cubicBezTo>
                      <a:pt x="12" y="108"/>
                      <a:pt x="12" y="107"/>
                      <a:pt x="12" y="107"/>
                    </a:cubicBezTo>
                    <a:cubicBezTo>
                      <a:pt x="11" y="105"/>
                      <a:pt x="10" y="104"/>
                      <a:pt x="10" y="104"/>
                    </a:cubicBezTo>
                    <a:cubicBezTo>
                      <a:pt x="11" y="104"/>
                      <a:pt x="11" y="105"/>
                      <a:pt x="12" y="106"/>
                    </a:cubicBezTo>
                    <a:cubicBezTo>
                      <a:pt x="12" y="106"/>
                      <a:pt x="12" y="105"/>
                      <a:pt x="12" y="105"/>
                    </a:cubicBezTo>
                    <a:cubicBezTo>
                      <a:pt x="11" y="103"/>
                      <a:pt x="11" y="102"/>
                      <a:pt x="11" y="102"/>
                    </a:cubicBezTo>
                    <a:cubicBezTo>
                      <a:pt x="11" y="103"/>
                      <a:pt x="12" y="103"/>
                      <a:pt x="12" y="104"/>
                    </a:cubicBezTo>
                    <a:cubicBezTo>
                      <a:pt x="12" y="104"/>
                      <a:pt x="12" y="103"/>
                      <a:pt x="12" y="103"/>
                    </a:cubicBezTo>
                    <a:cubicBezTo>
                      <a:pt x="11" y="101"/>
                      <a:pt x="11" y="100"/>
                      <a:pt x="11" y="100"/>
                    </a:cubicBezTo>
                    <a:cubicBezTo>
                      <a:pt x="11" y="101"/>
                      <a:pt x="12" y="102"/>
                      <a:pt x="12" y="102"/>
                    </a:cubicBezTo>
                    <a:cubicBezTo>
                      <a:pt x="12" y="102"/>
                      <a:pt x="12" y="102"/>
                      <a:pt x="13" y="101"/>
                    </a:cubicBezTo>
                    <a:cubicBezTo>
                      <a:pt x="11" y="99"/>
                      <a:pt x="10" y="98"/>
                      <a:pt x="10" y="98"/>
                    </a:cubicBezTo>
                    <a:cubicBezTo>
                      <a:pt x="11" y="99"/>
                      <a:pt x="12" y="100"/>
                      <a:pt x="13" y="101"/>
                    </a:cubicBezTo>
                    <a:cubicBezTo>
                      <a:pt x="13" y="100"/>
                      <a:pt x="13" y="100"/>
                      <a:pt x="13" y="100"/>
                    </a:cubicBezTo>
                    <a:cubicBezTo>
                      <a:pt x="11" y="98"/>
                      <a:pt x="11" y="96"/>
                      <a:pt x="11" y="96"/>
                    </a:cubicBezTo>
                    <a:cubicBezTo>
                      <a:pt x="11" y="97"/>
                      <a:pt x="12" y="98"/>
                      <a:pt x="13" y="99"/>
                    </a:cubicBezTo>
                    <a:cubicBezTo>
                      <a:pt x="13" y="99"/>
                      <a:pt x="13" y="99"/>
                      <a:pt x="13" y="98"/>
                    </a:cubicBezTo>
                    <a:cubicBezTo>
                      <a:pt x="11" y="96"/>
                      <a:pt x="11" y="95"/>
                      <a:pt x="11" y="95"/>
                    </a:cubicBezTo>
                    <a:cubicBezTo>
                      <a:pt x="12" y="96"/>
                      <a:pt x="13" y="97"/>
                      <a:pt x="14" y="98"/>
                    </a:cubicBezTo>
                    <a:cubicBezTo>
                      <a:pt x="14" y="98"/>
                      <a:pt x="14" y="98"/>
                      <a:pt x="14" y="98"/>
                    </a:cubicBezTo>
                    <a:cubicBezTo>
                      <a:pt x="11" y="95"/>
                      <a:pt x="11" y="93"/>
                      <a:pt x="11" y="93"/>
                    </a:cubicBezTo>
                    <a:cubicBezTo>
                      <a:pt x="11" y="94"/>
                      <a:pt x="13" y="96"/>
                      <a:pt x="14" y="97"/>
                    </a:cubicBezTo>
                    <a:cubicBezTo>
                      <a:pt x="15" y="97"/>
                      <a:pt x="15" y="97"/>
                      <a:pt x="15" y="97"/>
                    </a:cubicBezTo>
                    <a:cubicBezTo>
                      <a:pt x="11" y="93"/>
                      <a:pt x="11" y="92"/>
                      <a:pt x="11" y="92"/>
                    </a:cubicBezTo>
                    <a:cubicBezTo>
                      <a:pt x="12" y="93"/>
                      <a:pt x="13" y="95"/>
                      <a:pt x="15" y="96"/>
                    </a:cubicBezTo>
                    <a:cubicBezTo>
                      <a:pt x="16" y="96"/>
                      <a:pt x="16" y="96"/>
                      <a:pt x="16" y="96"/>
                    </a:cubicBezTo>
                    <a:cubicBezTo>
                      <a:pt x="11" y="92"/>
                      <a:pt x="11" y="90"/>
                      <a:pt x="11" y="90"/>
                    </a:cubicBezTo>
                    <a:cubicBezTo>
                      <a:pt x="12" y="92"/>
                      <a:pt x="14" y="94"/>
                      <a:pt x="17" y="96"/>
                    </a:cubicBezTo>
                    <a:cubicBezTo>
                      <a:pt x="18" y="96"/>
                      <a:pt x="18" y="96"/>
                      <a:pt x="18" y="96"/>
                    </a:cubicBezTo>
                    <a:cubicBezTo>
                      <a:pt x="19" y="97"/>
                      <a:pt x="19" y="97"/>
                      <a:pt x="20" y="97"/>
                    </a:cubicBezTo>
                    <a:cubicBezTo>
                      <a:pt x="11" y="91"/>
                      <a:pt x="11" y="88"/>
                      <a:pt x="11" y="88"/>
                    </a:cubicBezTo>
                    <a:cubicBezTo>
                      <a:pt x="12" y="91"/>
                      <a:pt x="16" y="94"/>
                      <a:pt x="21" y="97"/>
                    </a:cubicBezTo>
                    <a:cubicBezTo>
                      <a:pt x="22" y="96"/>
                      <a:pt x="22" y="96"/>
                      <a:pt x="22" y="96"/>
                    </a:cubicBezTo>
                    <a:cubicBezTo>
                      <a:pt x="11" y="90"/>
                      <a:pt x="11" y="86"/>
                      <a:pt x="11" y="86"/>
                    </a:cubicBezTo>
                    <a:cubicBezTo>
                      <a:pt x="12" y="89"/>
                      <a:pt x="17" y="93"/>
                      <a:pt x="22" y="96"/>
                    </a:cubicBezTo>
                    <a:cubicBezTo>
                      <a:pt x="23" y="95"/>
                      <a:pt x="23" y="95"/>
                      <a:pt x="23" y="95"/>
                    </a:cubicBezTo>
                    <a:cubicBezTo>
                      <a:pt x="11" y="89"/>
                      <a:pt x="11" y="85"/>
                      <a:pt x="11" y="85"/>
                    </a:cubicBezTo>
                    <a:cubicBezTo>
                      <a:pt x="12" y="88"/>
                      <a:pt x="18" y="92"/>
                      <a:pt x="23" y="95"/>
                    </a:cubicBezTo>
                    <a:cubicBezTo>
                      <a:pt x="23" y="94"/>
                      <a:pt x="23" y="94"/>
                      <a:pt x="23" y="94"/>
                    </a:cubicBezTo>
                    <a:cubicBezTo>
                      <a:pt x="11" y="87"/>
                      <a:pt x="10" y="83"/>
                      <a:pt x="10" y="83"/>
                    </a:cubicBezTo>
                    <a:cubicBezTo>
                      <a:pt x="12" y="86"/>
                      <a:pt x="18" y="90"/>
                      <a:pt x="23" y="93"/>
                    </a:cubicBezTo>
                    <a:cubicBezTo>
                      <a:pt x="23" y="92"/>
                      <a:pt x="23" y="92"/>
                      <a:pt x="23" y="92"/>
                    </a:cubicBezTo>
                    <a:cubicBezTo>
                      <a:pt x="11" y="85"/>
                      <a:pt x="10" y="81"/>
                      <a:pt x="10" y="81"/>
                    </a:cubicBezTo>
                    <a:cubicBezTo>
                      <a:pt x="12" y="84"/>
                      <a:pt x="18" y="88"/>
                      <a:pt x="23" y="91"/>
                    </a:cubicBezTo>
                    <a:cubicBezTo>
                      <a:pt x="23" y="91"/>
                      <a:pt x="23" y="91"/>
                      <a:pt x="23" y="90"/>
                    </a:cubicBezTo>
                    <a:cubicBezTo>
                      <a:pt x="11" y="84"/>
                      <a:pt x="10" y="79"/>
                      <a:pt x="10" y="79"/>
                    </a:cubicBezTo>
                    <a:cubicBezTo>
                      <a:pt x="12" y="83"/>
                      <a:pt x="17" y="86"/>
                      <a:pt x="22" y="89"/>
                    </a:cubicBezTo>
                    <a:cubicBezTo>
                      <a:pt x="22" y="89"/>
                      <a:pt x="22" y="88"/>
                      <a:pt x="21" y="88"/>
                    </a:cubicBezTo>
                    <a:cubicBezTo>
                      <a:pt x="11" y="82"/>
                      <a:pt x="10" y="78"/>
                      <a:pt x="10" y="78"/>
                    </a:cubicBezTo>
                    <a:cubicBezTo>
                      <a:pt x="12" y="81"/>
                      <a:pt x="16" y="84"/>
                      <a:pt x="21" y="87"/>
                    </a:cubicBezTo>
                    <a:cubicBezTo>
                      <a:pt x="20" y="86"/>
                      <a:pt x="19" y="85"/>
                      <a:pt x="19" y="85"/>
                    </a:cubicBezTo>
                    <a:cubicBezTo>
                      <a:pt x="18" y="84"/>
                      <a:pt x="18" y="84"/>
                      <a:pt x="18" y="84"/>
                    </a:cubicBezTo>
                    <a:cubicBezTo>
                      <a:pt x="11" y="79"/>
                      <a:pt x="10" y="76"/>
                      <a:pt x="10" y="76"/>
                    </a:cubicBezTo>
                    <a:cubicBezTo>
                      <a:pt x="12" y="78"/>
                      <a:pt x="14" y="80"/>
                      <a:pt x="17" y="82"/>
                    </a:cubicBezTo>
                    <a:cubicBezTo>
                      <a:pt x="16" y="82"/>
                      <a:pt x="16" y="81"/>
                      <a:pt x="16" y="81"/>
                    </a:cubicBezTo>
                    <a:cubicBezTo>
                      <a:pt x="11" y="77"/>
                      <a:pt x="10" y="75"/>
                      <a:pt x="10" y="75"/>
                    </a:cubicBezTo>
                    <a:cubicBezTo>
                      <a:pt x="11" y="76"/>
                      <a:pt x="13" y="78"/>
                      <a:pt x="15" y="80"/>
                    </a:cubicBezTo>
                    <a:cubicBezTo>
                      <a:pt x="15" y="79"/>
                      <a:pt x="15" y="79"/>
                      <a:pt x="15" y="79"/>
                    </a:cubicBezTo>
                    <a:cubicBezTo>
                      <a:pt x="11" y="75"/>
                      <a:pt x="10" y="73"/>
                      <a:pt x="10" y="73"/>
                    </a:cubicBezTo>
                    <a:cubicBezTo>
                      <a:pt x="11" y="75"/>
                      <a:pt x="13" y="76"/>
                      <a:pt x="14" y="78"/>
                    </a:cubicBezTo>
                    <a:cubicBezTo>
                      <a:pt x="14" y="77"/>
                      <a:pt x="14" y="77"/>
                      <a:pt x="14" y="76"/>
                    </a:cubicBezTo>
                    <a:cubicBezTo>
                      <a:pt x="11" y="73"/>
                      <a:pt x="10" y="72"/>
                      <a:pt x="10" y="72"/>
                    </a:cubicBezTo>
                    <a:cubicBezTo>
                      <a:pt x="11" y="73"/>
                      <a:pt x="12" y="74"/>
                      <a:pt x="14" y="75"/>
                    </a:cubicBezTo>
                    <a:cubicBezTo>
                      <a:pt x="13" y="75"/>
                      <a:pt x="13" y="74"/>
                      <a:pt x="13" y="74"/>
                    </a:cubicBezTo>
                    <a:cubicBezTo>
                      <a:pt x="11" y="71"/>
                      <a:pt x="10" y="70"/>
                      <a:pt x="10" y="70"/>
                    </a:cubicBezTo>
                    <a:cubicBezTo>
                      <a:pt x="11" y="71"/>
                      <a:pt x="12" y="72"/>
                      <a:pt x="13" y="73"/>
                    </a:cubicBezTo>
                    <a:cubicBezTo>
                      <a:pt x="13" y="73"/>
                      <a:pt x="13" y="72"/>
                      <a:pt x="13" y="72"/>
                    </a:cubicBezTo>
                    <a:cubicBezTo>
                      <a:pt x="11" y="70"/>
                      <a:pt x="10" y="69"/>
                      <a:pt x="10" y="69"/>
                    </a:cubicBezTo>
                    <a:cubicBezTo>
                      <a:pt x="11" y="69"/>
                      <a:pt x="12" y="70"/>
                      <a:pt x="13" y="71"/>
                    </a:cubicBezTo>
                    <a:cubicBezTo>
                      <a:pt x="12" y="71"/>
                      <a:pt x="12" y="70"/>
                      <a:pt x="12" y="70"/>
                    </a:cubicBezTo>
                    <a:cubicBezTo>
                      <a:pt x="11" y="68"/>
                      <a:pt x="10" y="67"/>
                      <a:pt x="10" y="67"/>
                    </a:cubicBezTo>
                    <a:cubicBezTo>
                      <a:pt x="11" y="68"/>
                      <a:pt x="11" y="68"/>
                      <a:pt x="12" y="69"/>
                    </a:cubicBezTo>
                    <a:cubicBezTo>
                      <a:pt x="12" y="69"/>
                      <a:pt x="12" y="68"/>
                      <a:pt x="12" y="68"/>
                    </a:cubicBezTo>
                    <a:cubicBezTo>
                      <a:pt x="11" y="66"/>
                      <a:pt x="11" y="65"/>
                      <a:pt x="11" y="65"/>
                    </a:cubicBezTo>
                    <a:cubicBezTo>
                      <a:pt x="11" y="66"/>
                      <a:pt x="11" y="67"/>
                      <a:pt x="12" y="67"/>
                    </a:cubicBezTo>
                    <a:cubicBezTo>
                      <a:pt x="12" y="67"/>
                      <a:pt x="12" y="66"/>
                      <a:pt x="12" y="66"/>
                    </a:cubicBezTo>
                    <a:cubicBezTo>
                      <a:pt x="11" y="64"/>
                      <a:pt x="11" y="64"/>
                      <a:pt x="11" y="64"/>
                    </a:cubicBezTo>
                    <a:cubicBezTo>
                      <a:pt x="11" y="64"/>
                      <a:pt x="11" y="65"/>
                      <a:pt x="12" y="65"/>
                    </a:cubicBezTo>
                    <a:cubicBezTo>
                      <a:pt x="12" y="65"/>
                      <a:pt x="12" y="65"/>
                      <a:pt x="12" y="64"/>
                    </a:cubicBezTo>
                    <a:cubicBezTo>
                      <a:pt x="11" y="63"/>
                      <a:pt x="11" y="62"/>
                      <a:pt x="11" y="62"/>
                    </a:cubicBezTo>
                    <a:cubicBezTo>
                      <a:pt x="11" y="63"/>
                      <a:pt x="11" y="63"/>
                      <a:pt x="12" y="64"/>
                    </a:cubicBezTo>
                    <a:cubicBezTo>
                      <a:pt x="12" y="63"/>
                      <a:pt x="12" y="63"/>
                      <a:pt x="12" y="63"/>
                    </a:cubicBezTo>
                    <a:cubicBezTo>
                      <a:pt x="11" y="61"/>
                      <a:pt x="11" y="60"/>
                      <a:pt x="11" y="60"/>
                    </a:cubicBezTo>
                    <a:cubicBezTo>
                      <a:pt x="11" y="61"/>
                      <a:pt x="11" y="62"/>
                      <a:pt x="12" y="62"/>
                    </a:cubicBezTo>
                    <a:cubicBezTo>
                      <a:pt x="12" y="62"/>
                      <a:pt x="12" y="61"/>
                      <a:pt x="12" y="61"/>
                    </a:cubicBezTo>
                    <a:cubicBezTo>
                      <a:pt x="11" y="59"/>
                      <a:pt x="11" y="58"/>
                      <a:pt x="11" y="58"/>
                    </a:cubicBezTo>
                    <a:cubicBezTo>
                      <a:pt x="11" y="59"/>
                      <a:pt x="12" y="60"/>
                      <a:pt x="12" y="61"/>
                    </a:cubicBezTo>
                    <a:cubicBezTo>
                      <a:pt x="13" y="60"/>
                      <a:pt x="13" y="60"/>
                      <a:pt x="13" y="60"/>
                    </a:cubicBezTo>
                    <a:cubicBezTo>
                      <a:pt x="11" y="58"/>
                      <a:pt x="11" y="57"/>
                      <a:pt x="11" y="57"/>
                    </a:cubicBezTo>
                    <a:cubicBezTo>
                      <a:pt x="11" y="58"/>
                      <a:pt x="12" y="58"/>
                      <a:pt x="13" y="60"/>
                    </a:cubicBezTo>
                    <a:cubicBezTo>
                      <a:pt x="14" y="59"/>
                      <a:pt x="14" y="59"/>
                      <a:pt x="14" y="59"/>
                    </a:cubicBezTo>
                    <a:cubicBezTo>
                      <a:pt x="11" y="56"/>
                      <a:pt x="11" y="55"/>
                      <a:pt x="11" y="55"/>
                    </a:cubicBezTo>
                    <a:cubicBezTo>
                      <a:pt x="11" y="56"/>
                      <a:pt x="12" y="57"/>
                      <a:pt x="14" y="59"/>
                    </a:cubicBezTo>
                    <a:cubicBezTo>
                      <a:pt x="14" y="59"/>
                      <a:pt x="14" y="59"/>
                      <a:pt x="14" y="59"/>
                    </a:cubicBezTo>
                    <a:cubicBezTo>
                      <a:pt x="15" y="59"/>
                      <a:pt x="15" y="59"/>
                      <a:pt x="15" y="59"/>
                    </a:cubicBezTo>
                    <a:cubicBezTo>
                      <a:pt x="11" y="55"/>
                      <a:pt x="11" y="53"/>
                      <a:pt x="11" y="53"/>
                    </a:cubicBezTo>
                    <a:cubicBezTo>
                      <a:pt x="12" y="56"/>
                      <a:pt x="15" y="58"/>
                      <a:pt x="18" y="60"/>
                    </a:cubicBezTo>
                    <a:cubicBezTo>
                      <a:pt x="19" y="60"/>
                      <a:pt x="19" y="61"/>
                      <a:pt x="20" y="61"/>
                    </a:cubicBezTo>
                    <a:cubicBezTo>
                      <a:pt x="11" y="55"/>
                      <a:pt x="11" y="52"/>
                      <a:pt x="11" y="52"/>
                    </a:cubicBezTo>
                    <a:cubicBezTo>
                      <a:pt x="12" y="55"/>
                      <a:pt x="16" y="58"/>
                      <a:pt x="21" y="61"/>
                    </a:cubicBezTo>
                    <a:cubicBezTo>
                      <a:pt x="21" y="61"/>
                      <a:pt x="22" y="60"/>
                      <a:pt x="22" y="60"/>
                    </a:cubicBezTo>
                    <a:cubicBezTo>
                      <a:pt x="11" y="54"/>
                      <a:pt x="11" y="50"/>
                      <a:pt x="11" y="50"/>
                    </a:cubicBezTo>
                    <a:cubicBezTo>
                      <a:pt x="12" y="53"/>
                      <a:pt x="17" y="57"/>
                      <a:pt x="23" y="60"/>
                    </a:cubicBezTo>
                    <a:cubicBezTo>
                      <a:pt x="23" y="60"/>
                      <a:pt x="24" y="60"/>
                      <a:pt x="24" y="59"/>
                    </a:cubicBezTo>
                    <a:cubicBezTo>
                      <a:pt x="11" y="52"/>
                      <a:pt x="10" y="48"/>
                      <a:pt x="10" y="48"/>
                    </a:cubicBezTo>
                    <a:cubicBezTo>
                      <a:pt x="12" y="52"/>
                      <a:pt x="18" y="56"/>
                      <a:pt x="24" y="59"/>
                    </a:cubicBezTo>
                    <a:cubicBezTo>
                      <a:pt x="25" y="58"/>
                      <a:pt x="25" y="58"/>
                      <a:pt x="25" y="58"/>
                    </a:cubicBezTo>
                    <a:cubicBezTo>
                      <a:pt x="11" y="51"/>
                      <a:pt x="10" y="46"/>
                      <a:pt x="10" y="46"/>
                    </a:cubicBezTo>
                    <a:cubicBezTo>
                      <a:pt x="12" y="50"/>
                      <a:pt x="19" y="54"/>
                      <a:pt x="25" y="58"/>
                    </a:cubicBezTo>
                    <a:cubicBezTo>
                      <a:pt x="25" y="57"/>
                      <a:pt x="25" y="57"/>
                      <a:pt x="25" y="57"/>
                    </a:cubicBezTo>
                    <a:cubicBezTo>
                      <a:pt x="11" y="49"/>
                      <a:pt x="10" y="44"/>
                      <a:pt x="10" y="44"/>
                    </a:cubicBezTo>
                    <a:cubicBezTo>
                      <a:pt x="12" y="48"/>
                      <a:pt x="19" y="52"/>
                      <a:pt x="25" y="56"/>
                    </a:cubicBezTo>
                    <a:cubicBezTo>
                      <a:pt x="24" y="55"/>
                      <a:pt x="24" y="55"/>
                      <a:pt x="23" y="54"/>
                    </a:cubicBezTo>
                    <a:cubicBezTo>
                      <a:pt x="11" y="47"/>
                      <a:pt x="10" y="42"/>
                      <a:pt x="10" y="42"/>
                    </a:cubicBezTo>
                    <a:cubicBezTo>
                      <a:pt x="11" y="45"/>
                      <a:pt x="15" y="48"/>
                      <a:pt x="19" y="51"/>
                    </a:cubicBezTo>
                    <a:cubicBezTo>
                      <a:pt x="18" y="50"/>
                      <a:pt x="17" y="49"/>
                      <a:pt x="17" y="48"/>
                    </a:cubicBezTo>
                    <a:cubicBezTo>
                      <a:pt x="10" y="44"/>
                      <a:pt x="9" y="41"/>
                      <a:pt x="9" y="41"/>
                    </a:cubicBezTo>
                    <a:cubicBezTo>
                      <a:pt x="11" y="43"/>
                      <a:pt x="13" y="45"/>
                      <a:pt x="16" y="47"/>
                    </a:cubicBezTo>
                    <a:cubicBezTo>
                      <a:pt x="15" y="46"/>
                      <a:pt x="15" y="46"/>
                      <a:pt x="14" y="45"/>
                    </a:cubicBezTo>
                    <a:cubicBezTo>
                      <a:pt x="10" y="41"/>
                      <a:pt x="9" y="39"/>
                      <a:pt x="9" y="39"/>
                    </a:cubicBezTo>
                    <a:cubicBezTo>
                      <a:pt x="10" y="40"/>
                      <a:pt x="12" y="42"/>
                      <a:pt x="14" y="44"/>
                    </a:cubicBezTo>
                    <a:cubicBezTo>
                      <a:pt x="13" y="43"/>
                      <a:pt x="13" y="42"/>
                      <a:pt x="13" y="42"/>
                    </a:cubicBezTo>
                    <a:cubicBezTo>
                      <a:pt x="9" y="38"/>
                      <a:pt x="9" y="37"/>
                      <a:pt x="9" y="37"/>
                    </a:cubicBezTo>
                    <a:cubicBezTo>
                      <a:pt x="9" y="38"/>
                      <a:pt x="11" y="39"/>
                      <a:pt x="12" y="41"/>
                    </a:cubicBezTo>
                    <a:cubicBezTo>
                      <a:pt x="12" y="40"/>
                      <a:pt x="12" y="40"/>
                      <a:pt x="11" y="39"/>
                    </a:cubicBezTo>
                    <a:cubicBezTo>
                      <a:pt x="8" y="36"/>
                      <a:pt x="8" y="34"/>
                      <a:pt x="8" y="34"/>
                    </a:cubicBezTo>
                    <a:cubicBezTo>
                      <a:pt x="8" y="35"/>
                      <a:pt x="10" y="37"/>
                      <a:pt x="11" y="38"/>
                    </a:cubicBezTo>
                    <a:cubicBezTo>
                      <a:pt x="11" y="37"/>
                      <a:pt x="11" y="37"/>
                      <a:pt x="11" y="37"/>
                    </a:cubicBezTo>
                    <a:cubicBezTo>
                      <a:pt x="8" y="34"/>
                      <a:pt x="7" y="33"/>
                      <a:pt x="7" y="33"/>
                    </a:cubicBezTo>
                    <a:cubicBezTo>
                      <a:pt x="8" y="34"/>
                      <a:pt x="9" y="35"/>
                      <a:pt x="10" y="36"/>
                    </a:cubicBezTo>
                    <a:cubicBezTo>
                      <a:pt x="10" y="36"/>
                      <a:pt x="10" y="35"/>
                      <a:pt x="10" y="35"/>
                    </a:cubicBezTo>
                    <a:cubicBezTo>
                      <a:pt x="7" y="32"/>
                      <a:pt x="7" y="30"/>
                      <a:pt x="7" y="30"/>
                    </a:cubicBezTo>
                    <a:cubicBezTo>
                      <a:pt x="7" y="31"/>
                      <a:pt x="8" y="33"/>
                      <a:pt x="10" y="34"/>
                    </a:cubicBezTo>
                    <a:cubicBezTo>
                      <a:pt x="10" y="33"/>
                      <a:pt x="9" y="33"/>
                      <a:pt x="9" y="32"/>
                    </a:cubicBezTo>
                    <a:cubicBezTo>
                      <a:pt x="6" y="29"/>
                      <a:pt x="5" y="27"/>
                      <a:pt x="5" y="27"/>
                    </a:cubicBezTo>
                    <a:cubicBezTo>
                      <a:pt x="6" y="28"/>
                      <a:pt x="7" y="30"/>
                      <a:pt x="9" y="31"/>
                    </a:cubicBezTo>
                    <a:cubicBezTo>
                      <a:pt x="9" y="31"/>
                      <a:pt x="9" y="30"/>
                      <a:pt x="9" y="30"/>
                    </a:cubicBezTo>
                    <a:cubicBezTo>
                      <a:pt x="5" y="26"/>
                      <a:pt x="5" y="24"/>
                      <a:pt x="5" y="24"/>
                    </a:cubicBezTo>
                    <a:cubicBezTo>
                      <a:pt x="6" y="26"/>
                      <a:pt x="7" y="27"/>
                      <a:pt x="9" y="29"/>
                    </a:cubicBezTo>
                    <a:cubicBezTo>
                      <a:pt x="9" y="28"/>
                      <a:pt x="9" y="28"/>
                      <a:pt x="9" y="27"/>
                    </a:cubicBezTo>
                    <a:cubicBezTo>
                      <a:pt x="4" y="22"/>
                      <a:pt x="3" y="20"/>
                      <a:pt x="3" y="20"/>
                    </a:cubicBezTo>
                    <a:cubicBezTo>
                      <a:pt x="4" y="22"/>
                      <a:pt x="6" y="24"/>
                      <a:pt x="9" y="26"/>
                    </a:cubicBezTo>
                    <a:cubicBezTo>
                      <a:pt x="9" y="26"/>
                      <a:pt x="9" y="25"/>
                      <a:pt x="9" y="25"/>
                    </a:cubicBezTo>
                    <a:cubicBezTo>
                      <a:pt x="4" y="19"/>
                      <a:pt x="3" y="16"/>
                      <a:pt x="3" y="16"/>
                    </a:cubicBezTo>
                    <a:cubicBezTo>
                      <a:pt x="4" y="19"/>
                      <a:pt x="6" y="21"/>
                      <a:pt x="9" y="24"/>
                    </a:cubicBezTo>
                    <a:cubicBezTo>
                      <a:pt x="9" y="23"/>
                      <a:pt x="9" y="23"/>
                      <a:pt x="9" y="22"/>
                    </a:cubicBezTo>
                    <a:cubicBezTo>
                      <a:pt x="3" y="16"/>
                      <a:pt x="1" y="12"/>
                      <a:pt x="1" y="11"/>
                    </a:cubicBezTo>
                    <a:close/>
                    <a:moveTo>
                      <a:pt x="13" y="11"/>
                    </a:moveTo>
                    <a:cubicBezTo>
                      <a:pt x="15" y="12"/>
                      <a:pt x="16" y="14"/>
                      <a:pt x="17" y="15"/>
                    </a:cubicBezTo>
                    <a:cubicBezTo>
                      <a:pt x="20" y="16"/>
                      <a:pt x="23" y="20"/>
                      <a:pt x="29" y="23"/>
                    </a:cubicBezTo>
                    <a:cubicBezTo>
                      <a:pt x="29" y="23"/>
                      <a:pt x="30" y="23"/>
                      <a:pt x="30" y="24"/>
                    </a:cubicBezTo>
                    <a:cubicBezTo>
                      <a:pt x="33" y="25"/>
                      <a:pt x="35" y="26"/>
                      <a:pt x="36" y="27"/>
                    </a:cubicBezTo>
                    <a:cubicBezTo>
                      <a:pt x="35" y="26"/>
                      <a:pt x="35" y="25"/>
                      <a:pt x="35" y="25"/>
                    </a:cubicBezTo>
                    <a:cubicBezTo>
                      <a:pt x="25" y="20"/>
                      <a:pt x="19" y="16"/>
                      <a:pt x="16" y="12"/>
                    </a:cubicBezTo>
                    <a:cubicBezTo>
                      <a:pt x="15" y="12"/>
                      <a:pt x="14" y="11"/>
                      <a:pt x="13" y="11"/>
                    </a:cubicBezTo>
                    <a:close/>
                    <a:moveTo>
                      <a:pt x="1" y="9"/>
                    </a:moveTo>
                    <a:cubicBezTo>
                      <a:pt x="1" y="10"/>
                      <a:pt x="1" y="11"/>
                      <a:pt x="1" y="11"/>
                    </a:cubicBezTo>
                    <a:cubicBezTo>
                      <a:pt x="3" y="15"/>
                      <a:pt x="6" y="19"/>
                      <a:pt x="9" y="22"/>
                    </a:cubicBezTo>
                    <a:cubicBezTo>
                      <a:pt x="9" y="21"/>
                      <a:pt x="10" y="21"/>
                      <a:pt x="10" y="21"/>
                    </a:cubicBezTo>
                    <a:cubicBezTo>
                      <a:pt x="5" y="16"/>
                      <a:pt x="3" y="12"/>
                      <a:pt x="1" y="9"/>
                    </a:cubicBezTo>
                    <a:close/>
                    <a:moveTo>
                      <a:pt x="9" y="7"/>
                    </a:moveTo>
                    <a:cubicBezTo>
                      <a:pt x="11" y="10"/>
                      <a:pt x="13" y="12"/>
                      <a:pt x="16" y="15"/>
                    </a:cubicBezTo>
                    <a:cubicBezTo>
                      <a:pt x="16" y="15"/>
                      <a:pt x="16" y="15"/>
                      <a:pt x="16" y="15"/>
                    </a:cubicBezTo>
                    <a:cubicBezTo>
                      <a:pt x="17" y="15"/>
                      <a:pt x="17" y="15"/>
                      <a:pt x="17" y="15"/>
                    </a:cubicBezTo>
                    <a:cubicBezTo>
                      <a:pt x="15" y="13"/>
                      <a:pt x="13" y="11"/>
                      <a:pt x="12" y="10"/>
                    </a:cubicBezTo>
                    <a:cubicBezTo>
                      <a:pt x="11" y="9"/>
                      <a:pt x="10" y="8"/>
                      <a:pt x="9" y="7"/>
                    </a:cubicBezTo>
                    <a:close/>
                    <a:moveTo>
                      <a:pt x="2" y="6"/>
                    </a:moveTo>
                    <a:cubicBezTo>
                      <a:pt x="1" y="7"/>
                      <a:pt x="1" y="8"/>
                      <a:pt x="1" y="9"/>
                    </a:cubicBezTo>
                    <a:cubicBezTo>
                      <a:pt x="3" y="13"/>
                      <a:pt x="7" y="16"/>
                      <a:pt x="10" y="20"/>
                    </a:cubicBezTo>
                    <a:cubicBezTo>
                      <a:pt x="10" y="19"/>
                      <a:pt x="10" y="19"/>
                      <a:pt x="10" y="19"/>
                    </a:cubicBezTo>
                    <a:cubicBezTo>
                      <a:pt x="5" y="14"/>
                      <a:pt x="3" y="9"/>
                      <a:pt x="2" y="6"/>
                    </a:cubicBezTo>
                    <a:close/>
                    <a:moveTo>
                      <a:pt x="2" y="4"/>
                    </a:moveTo>
                    <a:cubicBezTo>
                      <a:pt x="2" y="5"/>
                      <a:pt x="2" y="5"/>
                      <a:pt x="2" y="6"/>
                    </a:cubicBezTo>
                    <a:cubicBezTo>
                      <a:pt x="4" y="10"/>
                      <a:pt x="7" y="15"/>
                      <a:pt x="11" y="18"/>
                    </a:cubicBezTo>
                    <a:cubicBezTo>
                      <a:pt x="11" y="18"/>
                      <a:pt x="11" y="18"/>
                      <a:pt x="11" y="18"/>
                    </a:cubicBezTo>
                    <a:cubicBezTo>
                      <a:pt x="6" y="12"/>
                      <a:pt x="3" y="7"/>
                      <a:pt x="2" y="4"/>
                    </a:cubicBezTo>
                    <a:close/>
                    <a:moveTo>
                      <a:pt x="6" y="3"/>
                    </a:moveTo>
                    <a:cubicBezTo>
                      <a:pt x="8" y="8"/>
                      <a:pt x="11" y="11"/>
                      <a:pt x="15" y="15"/>
                    </a:cubicBezTo>
                    <a:cubicBezTo>
                      <a:pt x="15" y="15"/>
                      <a:pt x="15" y="15"/>
                      <a:pt x="15" y="15"/>
                    </a:cubicBezTo>
                    <a:cubicBezTo>
                      <a:pt x="12" y="11"/>
                      <a:pt x="10" y="9"/>
                      <a:pt x="8" y="6"/>
                    </a:cubicBezTo>
                    <a:cubicBezTo>
                      <a:pt x="8" y="6"/>
                      <a:pt x="7" y="5"/>
                      <a:pt x="6" y="4"/>
                    </a:cubicBezTo>
                    <a:lnTo>
                      <a:pt x="6" y="3"/>
                    </a:lnTo>
                    <a:close/>
                    <a:moveTo>
                      <a:pt x="2" y="0"/>
                    </a:moveTo>
                    <a:cubicBezTo>
                      <a:pt x="2" y="1"/>
                      <a:pt x="2" y="2"/>
                      <a:pt x="2" y="4"/>
                    </a:cubicBezTo>
                    <a:cubicBezTo>
                      <a:pt x="4" y="9"/>
                      <a:pt x="8" y="13"/>
                      <a:pt x="12" y="17"/>
                    </a:cubicBezTo>
                    <a:cubicBezTo>
                      <a:pt x="12" y="17"/>
                      <a:pt x="12" y="17"/>
                      <a:pt x="12" y="17"/>
                    </a:cubicBezTo>
                    <a:cubicBezTo>
                      <a:pt x="4" y="8"/>
                      <a:pt x="2" y="1"/>
                      <a:pt x="2" y="1"/>
                    </a:cubicBezTo>
                    <a:cubicBezTo>
                      <a:pt x="5" y="7"/>
                      <a:pt x="8" y="12"/>
                      <a:pt x="13" y="16"/>
                    </a:cubicBezTo>
                    <a:cubicBezTo>
                      <a:pt x="13" y="16"/>
                      <a:pt x="13" y="16"/>
                      <a:pt x="13" y="16"/>
                    </a:cubicBezTo>
                    <a:cubicBezTo>
                      <a:pt x="5" y="8"/>
                      <a:pt x="4" y="1"/>
                      <a:pt x="4" y="1"/>
                    </a:cubicBezTo>
                    <a:cubicBezTo>
                      <a:pt x="6" y="7"/>
                      <a:pt x="9" y="11"/>
                      <a:pt x="14" y="16"/>
                    </a:cubicBezTo>
                    <a:cubicBezTo>
                      <a:pt x="14" y="15"/>
                      <a:pt x="14" y="15"/>
                      <a:pt x="14" y="15"/>
                    </a:cubicBezTo>
                    <a:cubicBezTo>
                      <a:pt x="9" y="10"/>
                      <a:pt x="6" y="5"/>
                      <a:pt x="5" y="3"/>
                    </a:cubicBezTo>
                    <a:cubicBezTo>
                      <a:pt x="4" y="2"/>
                      <a:pt x="3" y="1"/>
                      <a:pt x="2"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2" name="Freeform 3787"/>
              <p:cNvSpPr>
                <a:spLocks/>
              </p:cNvSpPr>
              <p:nvPr/>
            </p:nvSpPr>
            <p:spPr bwMode="auto">
              <a:xfrm>
                <a:off x="1072" y="3138"/>
                <a:ext cx="23" cy="236"/>
              </a:xfrm>
              <a:custGeom>
                <a:avLst/>
                <a:gdLst>
                  <a:gd name="T0" fmla="*/ 0 w 11"/>
                  <a:gd name="T1" fmla="*/ 0 h 111"/>
                  <a:gd name="T2" fmla="*/ 0 w 11"/>
                  <a:gd name="T3" fmla="*/ 1 h 111"/>
                  <a:gd name="T4" fmla="*/ 2 w 11"/>
                  <a:gd name="T5" fmla="*/ 10 h 111"/>
                  <a:gd name="T6" fmla="*/ 9 w 11"/>
                  <a:gd name="T7" fmla="*/ 47 h 111"/>
                  <a:gd name="T8" fmla="*/ 10 w 11"/>
                  <a:gd name="T9" fmla="*/ 72 h 111"/>
                  <a:gd name="T10" fmla="*/ 8 w 11"/>
                  <a:gd name="T11" fmla="*/ 89 h 111"/>
                  <a:gd name="T12" fmla="*/ 10 w 11"/>
                  <a:gd name="T13" fmla="*/ 109 h 111"/>
                  <a:gd name="T14" fmla="*/ 11 w 11"/>
                  <a:gd name="T15" fmla="*/ 111 h 111"/>
                  <a:gd name="T16" fmla="*/ 8 w 11"/>
                  <a:gd name="T17" fmla="*/ 94 h 111"/>
                  <a:gd name="T18" fmla="*/ 8 w 11"/>
                  <a:gd name="T19" fmla="*/ 89 h 111"/>
                  <a:gd name="T20" fmla="*/ 11 w 11"/>
                  <a:gd name="T21" fmla="*/ 72 h 111"/>
                  <a:gd name="T22" fmla="*/ 9 w 11"/>
                  <a:gd name="T23" fmla="*/ 56 h 111"/>
                  <a:gd name="T24" fmla="*/ 10 w 11"/>
                  <a:gd name="T25" fmla="*/ 47 h 111"/>
                  <a:gd name="T26" fmla="*/ 10 w 11"/>
                  <a:gd name="T27" fmla="*/ 44 h 111"/>
                  <a:gd name="T28" fmla="*/ 2 w 11"/>
                  <a:gd name="T29" fmla="*/ 10 h 111"/>
                  <a:gd name="T30" fmla="*/ 0 w 11"/>
                  <a:gd name="T3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1">
                    <a:moveTo>
                      <a:pt x="0" y="0"/>
                    </a:moveTo>
                    <a:cubicBezTo>
                      <a:pt x="0" y="1"/>
                      <a:pt x="0" y="1"/>
                      <a:pt x="0" y="1"/>
                    </a:cubicBezTo>
                    <a:cubicBezTo>
                      <a:pt x="1" y="4"/>
                      <a:pt x="1" y="8"/>
                      <a:pt x="2" y="10"/>
                    </a:cubicBezTo>
                    <a:cubicBezTo>
                      <a:pt x="5" y="18"/>
                      <a:pt x="11" y="34"/>
                      <a:pt x="9" y="47"/>
                    </a:cubicBezTo>
                    <a:cubicBezTo>
                      <a:pt x="8" y="61"/>
                      <a:pt x="10" y="67"/>
                      <a:pt x="10" y="72"/>
                    </a:cubicBezTo>
                    <a:cubicBezTo>
                      <a:pt x="10" y="77"/>
                      <a:pt x="8" y="84"/>
                      <a:pt x="8" y="89"/>
                    </a:cubicBezTo>
                    <a:cubicBezTo>
                      <a:pt x="7" y="95"/>
                      <a:pt x="7" y="101"/>
                      <a:pt x="10" y="109"/>
                    </a:cubicBezTo>
                    <a:cubicBezTo>
                      <a:pt x="11" y="110"/>
                      <a:pt x="11" y="110"/>
                      <a:pt x="11" y="111"/>
                    </a:cubicBezTo>
                    <a:cubicBezTo>
                      <a:pt x="9" y="105"/>
                      <a:pt x="8" y="99"/>
                      <a:pt x="8" y="94"/>
                    </a:cubicBezTo>
                    <a:cubicBezTo>
                      <a:pt x="8" y="92"/>
                      <a:pt x="8" y="91"/>
                      <a:pt x="8" y="89"/>
                    </a:cubicBezTo>
                    <a:cubicBezTo>
                      <a:pt x="9" y="84"/>
                      <a:pt x="10" y="77"/>
                      <a:pt x="11" y="72"/>
                    </a:cubicBezTo>
                    <a:cubicBezTo>
                      <a:pt x="11" y="68"/>
                      <a:pt x="9" y="64"/>
                      <a:pt x="9" y="56"/>
                    </a:cubicBezTo>
                    <a:cubicBezTo>
                      <a:pt x="9" y="53"/>
                      <a:pt x="10" y="50"/>
                      <a:pt x="10" y="47"/>
                    </a:cubicBezTo>
                    <a:cubicBezTo>
                      <a:pt x="10" y="46"/>
                      <a:pt x="10" y="45"/>
                      <a:pt x="10" y="44"/>
                    </a:cubicBezTo>
                    <a:cubicBezTo>
                      <a:pt x="10" y="31"/>
                      <a:pt x="5" y="17"/>
                      <a:pt x="2" y="10"/>
                    </a:cubicBezTo>
                    <a:cubicBezTo>
                      <a:pt x="2" y="7"/>
                      <a:pt x="1" y="4"/>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3" name="Freeform 3788"/>
              <p:cNvSpPr>
                <a:spLocks noEditPoints="1"/>
              </p:cNvSpPr>
              <p:nvPr/>
            </p:nvSpPr>
            <p:spPr bwMode="auto">
              <a:xfrm>
                <a:off x="1084" y="3115"/>
                <a:ext cx="77" cy="317"/>
              </a:xfrm>
              <a:custGeom>
                <a:avLst/>
                <a:gdLst>
                  <a:gd name="T0" fmla="*/ 14 w 36"/>
                  <a:gd name="T1" fmla="*/ 10 h 149"/>
                  <a:gd name="T2" fmla="*/ 31 w 36"/>
                  <a:gd name="T3" fmla="*/ 20 h 149"/>
                  <a:gd name="T4" fmla="*/ 29 w 36"/>
                  <a:gd name="T5" fmla="*/ 21 h 149"/>
                  <a:gd name="T6" fmla="*/ 29 w 36"/>
                  <a:gd name="T7" fmla="*/ 21 h 149"/>
                  <a:gd name="T8" fmla="*/ 30 w 36"/>
                  <a:gd name="T9" fmla="*/ 23 h 149"/>
                  <a:gd name="T10" fmla="*/ 30 w 36"/>
                  <a:gd name="T11" fmla="*/ 25 h 149"/>
                  <a:gd name="T12" fmla="*/ 30 w 36"/>
                  <a:gd name="T13" fmla="*/ 25 h 149"/>
                  <a:gd name="T14" fmla="*/ 31 w 36"/>
                  <a:gd name="T15" fmla="*/ 27 h 149"/>
                  <a:gd name="T16" fmla="*/ 31 w 36"/>
                  <a:gd name="T17" fmla="*/ 28 h 149"/>
                  <a:gd name="T18" fmla="*/ 31 w 36"/>
                  <a:gd name="T19" fmla="*/ 28 h 149"/>
                  <a:gd name="T20" fmla="*/ 31 w 36"/>
                  <a:gd name="T21" fmla="*/ 34 h 149"/>
                  <a:gd name="T22" fmla="*/ 31 w 36"/>
                  <a:gd name="T23" fmla="*/ 39 h 149"/>
                  <a:gd name="T24" fmla="*/ 31 w 36"/>
                  <a:gd name="T25" fmla="*/ 47 h 149"/>
                  <a:gd name="T26" fmla="*/ 31 w 36"/>
                  <a:gd name="T27" fmla="*/ 48 h 149"/>
                  <a:gd name="T28" fmla="*/ 31 w 36"/>
                  <a:gd name="T29" fmla="*/ 48 h 149"/>
                  <a:gd name="T30" fmla="*/ 32 w 36"/>
                  <a:gd name="T31" fmla="*/ 50 h 149"/>
                  <a:gd name="T32" fmla="*/ 31 w 36"/>
                  <a:gd name="T33" fmla="*/ 51 h 149"/>
                  <a:gd name="T34" fmla="*/ 31 w 36"/>
                  <a:gd name="T35" fmla="*/ 51 h 149"/>
                  <a:gd name="T36" fmla="*/ 31 w 36"/>
                  <a:gd name="T37" fmla="*/ 53 h 149"/>
                  <a:gd name="T38" fmla="*/ 31 w 36"/>
                  <a:gd name="T39" fmla="*/ 55 h 149"/>
                  <a:gd name="T40" fmla="*/ 31 w 36"/>
                  <a:gd name="T41" fmla="*/ 55 h 149"/>
                  <a:gd name="T42" fmla="*/ 32 w 36"/>
                  <a:gd name="T43" fmla="*/ 57 h 149"/>
                  <a:gd name="T44" fmla="*/ 32 w 36"/>
                  <a:gd name="T45" fmla="*/ 60 h 149"/>
                  <a:gd name="T46" fmla="*/ 32 w 36"/>
                  <a:gd name="T47" fmla="*/ 60 h 149"/>
                  <a:gd name="T48" fmla="*/ 32 w 36"/>
                  <a:gd name="T49" fmla="*/ 62 h 149"/>
                  <a:gd name="T50" fmla="*/ 32 w 36"/>
                  <a:gd name="T51" fmla="*/ 64 h 149"/>
                  <a:gd name="T52" fmla="*/ 32 w 36"/>
                  <a:gd name="T53" fmla="*/ 64 h 149"/>
                  <a:gd name="T54" fmla="*/ 32 w 36"/>
                  <a:gd name="T55" fmla="*/ 65 h 149"/>
                  <a:gd name="T56" fmla="*/ 32 w 36"/>
                  <a:gd name="T57" fmla="*/ 69 h 149"/>
                  <a:gd name="T58" fmla="*/ 32 w 36"/>
                  <a:gd name="T59" fmla="*/ 69 h 149"/>
                  <a:gd name="T60" fmla="*/ 35 w 36"/>
                  <a:gd name="T61" fmla="*/ 111 h 149"/>
                  <a:gd name="T62" fmla="*/ 35 w 36"/>
                  <a:gd name="T63" fmla="*/ 111 h 149"/>
                  <a:gd name="T64" fmla="*/ 34 w 36"/>
                  <a:gd name="T65" fmla="*/ 128 h 149"/>
                  <a:gd name="T66" fmla="*/ 34 w 36"/>
                  <a:gd name="T67" fmla="*/ 130 h 149"/>
                  <a:gd name="T68" fmla="*/ 34 w 36"/>
                  <a:gd name="T69" fmla="*/ 130 h 149"/>
                  <a:gd name="T70" fmla="*/ 34 w 36"/>
                  <a:gd name="T71" fmla="*/ 132 h 149"/>
                  <a:gd name="T72" fmla="*/ 34 w 36"/>
                  <a:gd name="T73" fmla="*/ 134 h 149"/>
                  <a:gd name="T74" fmla="*/ 34 w 36"/>
                  <a:gd name="T75" fmla="*/ 134 h 149"/>
                  <a:gd name="T76" fmla="*/ 34 w 36"/>
                  <a:gd name="T77" fmla="*/ 136 h 149"/>
                  <a:gd name="T78" fmla="*/ 33 w 36"/>
                  <a:gd name="T79" fmla="*/ 137 h 149"/>
                  <a:gd name="T80" fmla="*/ 33 w 36"/>
                  <a:gd name="T81" fmla="*/ 137 h 149"/>
                  <a:gd name="T82" fmla="*/ 33 w 36"/>
                  <a:gd name="T83" fmla="*/ 139 h 149"/>
                  <a:gd name="T84" fmla="*/ 33 w 36"/>
                  <a:gd name="T85" fmla="*/ 139 h 149"/>
                  <a:gd name="T86" fmla="*/ 33 w 36"/>
                  <a:gd name="T87" fmla="*/ 139 h 149"/>
                  <a:gd name="T88" fmla="*/ 28 w 36"/>
                  <a:gd name="T89" fmla="*/ 144 h 149"/>
                  <a:gd name="T90" fmla="*/ 26 w 36"/>
                  <a:gd name="T91" fmla="*/ 143 h 149"/>
                  <a:gd name="T92" fmla="*/ 10 w 36"/>
                  <a:gd name="T93" fmla="*/ 130 h 149"/>
                  <a:gd name="T94" fmla="*/ 30 w 36"/>
                  <a:gd name="T95" fmla="*/ 149 h 149"/>
                  <a:gd name="T96" fmla="*/ 36 w 36"/>
                  <a:gd name="T97" fmla="*/ 135 h 149"/>
                  <a:gd name="T98" fmla="*/ 35 w 36"/>
                  <a:gd name="T99" fmla="*/ 11 h 149"/>
                  <a:gd name="T100" fmla="*/ 10 w 36"/>
                  <a:gd name="T101" fmla="*/ 7 h 149"/>
                  <a:gd name="T102" fmla="*/ 11 w 36"/>
                  <a:gd name="T103" fmla="*/ 8 h 149"/>
                  <a:gd name="T104" fmla="*/ 13 w 36"/>
                  <a:gd name="T105" fmla="*/ 9 h 149"/>
                  <a:gd name="T106" fmla="*/ 8 w 36"/>
                  <a:gd name="T107" fmla="*/ 5 h 149"/>
                  <a:gd name="T108" fmla="*/ 7 w 36"/>
                  <a:gd name="T109" fmla="*/ 7 h 149"/>
                  <a:gd name="T110" fmla="*/ 7 w 36"/>
                  <a:gd name="T111" fmla="*/ 5 h 149"/>
                  <a:gd name="T112" fmla="*/ 2 w 36"/>
                  <a:gd name="T113" fmla="*/ 1 h 149"/>
                  <a:gd name="T114" fmla="*/ 6 w 36"/>
                  <a:gd name="T115" fmla="*/ 6 h 149"/>
                  <a:gd name="T116" fmla="*/ 2 w 36"/>
                  <a:gd name="T117" fmla="*/ 1 h 149"/>
                  <a:gd name="T118" fmla="*/ 2 w 36"/>
                  <a:gd name="T119" fmla="*/ 2 h 149"/>
                  <a:gd name="T120" fmla="*/ 0 w 36"/>
                  <a:gd name="T1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149">
                    <a:moveTo>
                      <a:pt x="10" y="7"/>
                    </a:moveTo>
                    <a:cubicBezTo>
                      <a:pt x="11" y="8"/>
                      <a:pt x="13" y="9"/>
                      <a:pt x="14" y="10"/>
                    </a:cubicBezTo>
                    <a:cubicBezTo>
                      <a:pt x="21" y="13"/>
                      <a:pt x="25" y="14"/>
                      <a:pt x="28" y="19"/>
                    </a:cubicBezTo>
                    <a:cubicBezTo>
                      <a:pt x="30" y="20"/>
                      <a:pt x="31" y="20"/>
                      <a:pt x="31" y="20"/>
                    </a:cubicBezTo>
                    <a:cubicBezTo>
                      <a:pt x="30" y="20"/>
                      <a:pt x="29" y="19"/>
                      <a:pt x="28" y="19"/>
                    </a:cubicBezTo>
                    <a:cubicBezTo>
                      <a:pt x="28" y="19"/>
                      <a:pt x="29" y="20"/>
                      <a:pt x="29" y="21"/>
                    </a:cubicBezTo>
                    <a:cubicBezTo>
                      <a:pt x="30" y="21"/>
                      <a:pt x="30" y="21"/>
                      <a:pt x="30" y="21"/>
                    </a:cubicBezTo>
                    <a:cubicBezTo>
                      <a:pt x="30" y="21"/>
                      <a:pt x="29" y="21"/>
                      <a:pt x="29" y="21"/>
                    </a:cubicBezTo>
                    <a:cubicBezTo>
                      <a:pt x="29" y="21"/>
                      <a:pt x="29" y="22"/>
                      <a:pt x="30" y="23"/>
                    </a:cubicBezTo>
                    <a:cubicBezTo>
                      <a:pt x="30" y="23"/>
                      <a:pt x="30" y="23"/>
                      <a:pt x="30" y="23"/>
                    </a:cubicBezTo>
                    <a:cubicBezTo>
                      <a:pt x="30" y="23"/>
                      <a:pt x="30" y="23"/>
                      <a:pt x="30" y="23"/>
                    </a:cubicBezTo>
                    <a:cubicBezTo>
                      <a:pt x="30" y="23"/>
                      <a:pt x="30" y="24"/>
                      <a:pt x="30" y="25"/>
                    </a:cubicBezTo>
                    <a:cubicBezTo>
                      <a:pt x="30" y="25"/>
                      <a:pt x="31" y="25"/>
                      <a:pt x="31" y="25"/>
                    </a:cubicBezTo>
                    <a:cubicBezTo>
                      <a:pt x="30" y="25"/>
                      <a:pt x="30" y="25"/>
                      <a:pt x="30" y="25"/>
                    </a:cubicBezTo>
                    <a:cubicBezTo>
                      <a:pt x="30" y="25"/>
                      <a:pt x="30" y="26"/>
                      <a:pt x="30" y="26"/>
                    </a:cubicBezTo>
                    <a:cubicBezTo>
                      <a:pt x="31" y="27"/>
                      <a:pt x="31" y="27"/>
                      <a:pt x="31" y="27"/>
                    </a:cubicBezTo>
                    <a:cubicBezTo>
                      <a:pt x="30" y="26"/>
                      <a:pt x="30" y="26"/>
                      <a:pt x="30" y="26"/>
                    </a:cubicBezTo>
                    <a:cubicBezTo>
                      <a:pt x="30" y="27"/>
                      <a:pt x="30" y="28"/>
                      <a:pt x="31" y="28"/>
                    </a:cubicBezTo>
                    <a:cubicBezTo>
                      <a:pt x="31" y="28"/>
                      <a:pt x="31" y="28"/>
                      <a:pt x="31" y="28"/>
                    </a:cubicBezTo>
                    <a:cubicBezTo>
                      <a:pt x="31" y="28"/>
                      <a:pt x="31" y="28"/>
                      <a:pt x="31" y="28"/>
                    </a:cubicBezTo>
                    <a:cubicBezTo>
                      <a:pt x="31" y="30"/>
                      <a:pt x="31" y="32"/>
                      <a:pt x="31" y="34"/>
                    </a:cubicBezTo>
                    <a:cubicBezTo>
                      <a:pt x="31" y="34"/>
                      <a:pt x="31" y="34"/>
                      <a:pt x="31" y="34"/>
                    </a:cubicBezTo>
                    <a:cubicBezTo>
                      <a:pt x="31" y="34"/>
                      <a:pt x="31" y="34"/>
                      <a:pt x="31" y="34"/>
                    </a:cubicBezTo>
                    <a:cubicBezTo>
                      <a:pt x="31" y="36"/>
                      <a:pt x="31" y="37"/>
                      <a:pt x="31" y="39"/>
                    </a:cubicBezTo>
                    <a:cubicBezTo>
                      <a:pt x="31" y="42"/>
                      <a:pt x="31" y="44"/>
                      <a:pt x="31" y="47"/>
                    </a:cubicBezTo>
                    <a:cubicBezTo>
                      <a:pt x="31" y="47"/>
                      <a:pt x="31" y="47"/>
                      <a:pt x="31" y="47"/>
                    </a:cubicBezTo>
                    <a:cubicBezTo>
                      <a:pt x="31" y="47"/>
                      <a:pt x="31" y="47"/>
                      <a:pt x="31" y="47"/>
                    </a:cubicBezTo>
                    <a:cubicBezTo>
                      <a:pt x="31" y="47"/>
                      <a:pt x="31" y="48"/>
                      <a:pt x="31" y="48"/>
                    </a:cubicBezTo>
                    <a:cubicBezTo>
                      <a:pt x="31" y="48"/>
                      <a:pt x="31" y="48"/>
                      <a:pt x="31" y="48"/>
                    </a:cubicBezTo>
                    <a:cubicBezTo>
                      <a:pt x="31" y="48"/>
                      <a:pt x="31" y="48"/>
                      <a:pt x="31" y="48"/>
                    </a:cubicBezTo>
                    <a:cubicBezTo>
                      <a:pt x="31" y="49"/>
                      <a:pt x="31" y="49"/>
                      <a:pt x="31" y="50"/>
                    </a:cubicBezTo>
                    <a:cubicBezTo>
                      <a:pt x="32" y="50"/>
                      <a:pt x="32" y="50"/>
                      <a:pt x="32" y="50"/>
                    </a:cubicBezTo>
                    <a:cubicBezTo>
                      <a:pt x="31" y="50"/>
                      <a:pt x="31" y="50"/>
                      <a:pt x="31" y="50"/>
                    </a:cubicBezTo>
                    <a:cubicBezTo>
                      <a:pt x="31" y="50"/>
                      <a:pt x="31" y="51"/>
                      <a:pt x="31" y="51"/>
                    </a:cubicBezTo>
                    <a:cubicBezTo>
                      <a:pt x="32" y="52"/>
                      <a:pt x="32" y="52"/>
                      <a:pt x="32" y="52"/>
                    </a:cubicBezTo>
                    <a:cubicBezTo>
                      <a:pt x="31" y="51"/>
                      <a:pt x="31" y="51"/>
                      <a:pt x="31" y="51"/>
                    </a:cubicBezTo>
                    <a:cubicBezTo>
                      <a:pt x="31" y="52"/>
                      <a:pt x="31" y="53"/>
                      <a:pt x="31" y="53"/>
                    </a:cubicBezTo>
                    <a:cubicBezTo>
                      <a:pt x="31" y="53"/>
                      <a:pt x="31" y="53"/>
                      <a:pt x="31" y="53"/>
                    </a:cubicBezTo>
                    <a:cubicBezTo>
                      <a:pt x="31" y="53"/>
                      <a:pt x="31" y="53"/>
                      <a:pt x="31" y="53"/>
                    </a:cubicBezTo>
                    <a:cubicBezTo>
                      <a:pt x="31" y="54"/>
                      <a:pt x="31" y="55"/>
                      <a:pt x="31" y="55"/>
                    </a:cubicBezTo>
                    <a:cubicBezTo>
                      <a:pt x="32" y="55"/>
                      <a:pt x="32" y="55"/>
                      <a:pt x="32" y="55"/>
                    </a:cubicBezTo>
                    <a:cubicBezTo>
                      <a:pt x="31" y="55"/>
                      <a:pt x="31" y="55"/>
                      <a:pt x="31" y="55"/>
                    </a:cubicBezTo>
                    <a:cubicBezTo>
                      <a:pt x="31" y="56"/>
                      <a:pt x="31" y="56"/>
                      <a:pt x="31" y="57"/>
                    </a:cubicBezTo>
                    <a:cubicBezTo>
                      <a:pt x="32" y="57"/>
                      <a:pt x="32" y="57"/>
                      <a:pt x="32" y="57"/>
                    </a:cubicBezTo>
                    <a:cubicBezTo>
                      <a:pt x="31" y="57"/>
                      <a:pt x="31" y="57"/>
                      <a:pt x="31" y="57"/>
                    </a:cubicBezTo>
                    <a:cubicBezTo>
                      <a:pt x="31" y="58"/>
                      <a:pt x="32" y="59"/>
                      <a:pt x="32" y="60"/>
                    </a:cubicBezTo>
                    <a:cubicBezTo>
                      <a:pt x="32" y="60"/>
                      <a:pt x="32" y="60"/>
                      <a:pt x="32" y="60"/>
                    </a:cubicBezTo>
                    <a:cubicBezTo>
                      <a:pt x="32" y="60"/>
                      <a:pt x="32" y="60"/>
                      <a:pt x="32" y="60"/>
                    </a:cubicBezTo>
                    <a:cubicBezTo>
                      <a:pt x="32" y="61"/>
                      <a:pt x="32" y="61"/>
                      <a:pt x="32" y="62"/>
                    </a:cubicBezTo>
                    <a:cubicBezTo>
                      <a:pt x="32" y="62"/>
                      <a:pt x="32" y="62"/>
                      <a:pt x="32" y="62"/>
                    </a:cubicBezTo>
                    <a:cubicBezTo>
                      <a:pt x="32" y="62"/>
                      <a:pt x="32" y="62"/>
                      <a:pt x="32" y="62"/>
                    </a:cubicBezTo>
                    <a:cubicBezTo>
                      <a:pt x="32" y="63"/>
                      <a:pt x="32" y="63"/>
                      <a:pt x="32" y="64"/>
                    </a:cubicBezTo>
                    <a:cubicBezTo>
                      <a:pt x="32" y="64"/>
                      <a:pt x="32" y="64"/>
                      <a:pt x="32" y="64"/>
                    </a:cubicBezTo>
                    <a:cubicBezTo>
                      <a:pt x="32" y="64"/>
                      <a:pt x="32" y="64"/>
                      <a:pt x="32" y="64"/>
                    </a:cubicBezTo>
                    <a:cubicBezTo>
                      <a:pt x="32" y="64"/>
                      <a:pt x="32" y="65"/>
                      <a:pt x="32" y="65"/>
                    </a:cubicBezTo>
                    <a:cubicBezTo>
                      <a:pt x="32" y="65"/>
                      <a:pt x="32" y="65"/>
                      <a:pt x="32" y="65"/>
                    </a:cubicBezTo>
                    <a:cubicBezTo>
                      <a:pt x="32" y="65"/>
                      <a:pt x="32" y="65"/>
                      <a:pt x="32" y="65"/>
                    </a:cubicBezTo>
                    <a:cubicBezTo>
                      <a:pt x="32" y="67"/>
                      <a:pt x="32" y="68"/>
                      <a:pt x="32" y="69"/>
                    </a:cubicBezTo>
                    <a:cubicBezTo>
                      <a:pt x="32" y="69"/>
                      <a:pt x="32" y="69"/>
                      <a:pt x="32" y="69"/>
                    </a:cubicBezTo>
                    <a:cubicBezTo>
                      <a:pt x="32" y="69"/>
                      <a:pt x="32" y="69"/>
                      <a:pt x="32" y="69"/>
                    </a:cubicBezTo>
                    <a:cubicBezTo>
                      <a:pt x="33" y="87"/>
                      <a:pt x="34" y="104"/>
                      <a:pt x="35" y="111"/>
                    </a:cubicBezTo>
                    <a:cubicBezTo>
                      <a:pt x="35" y="111"/>
                      <a:pt x="35" y="111"/>
                      <a:pt x="35" y="111"/>
                    </a:cubicBezTo>
                    <a:cubicBezTo>
                      <a:pt x="35" y="111"/>
                      <a:pt x="35" y="111"/>
                      <a:pt x="35" y="111"/>
                    </a:cubicBezTo>
                    <a:cubicBezTo>
                      <a:pt x="35" y="111"/>
                      <a:pt x="35" y="111"/>
                      <a:pt x="35" y="111"/>
                    </a:cubicBezTo>
                    <a:cubicBezTo>
                      <a:pt x="35" y="116"/>
                      <a:pt x="35" y="122"/>
                      <a:pt x="34" y="128"/>
                    </a:cubicBezTo>
                    <a:cubicBezTo>
                      <a:pt x="34" y="128"/>
                      <a:pt x="34" y="128"/>
                      <a:pt x="34" y="128"/>
                    </a:cubicBezTo>
                    <a:cubicBezTo>
                      <a:pt x="34" y="128"/>
                      <a:pt x="34" y="128"/>
                      <a:pt x="34" y="128"/>
                    </a:cubicBezTo>
                    <a:cubicBezTo>
                      <a:pt x="34" y="129"/>
                      <a:pt x="34" y="130"/>
                      <a:pt x="34" y="130"/>
                    </a:cubicBezTo>
                    <a:cubicBezTo>
                      <a:pt x="34" y="130"/>
                      <a:pt x="34" y="130"/>
                      <a:pt x="34" y="130"/>
                    </a:cubicBezTo>
                    <a:cubicBezTo>
                      <a:pt x="34" y="130"/>
                      <a:pt x="34" y="130"/>
                      <a:pt x="34" y="130"/>
                    </a:cubicBezTo>
                    <a:cubicBezTo>
                      <a:pt x="34" y="131"/>
                      <a:pt x="34" y="131"/>
                      <a:pt x="34" y="132"/>
                    </a:cubicBezTo>
                    <a:cubicBezTo>
                      <a:pt x="34" y="132"/>
                      <a:pt x="34" y="132"/>
                      <a:pt x="34" y="132"/>
                    </a:cubicBezTo>
                    <a:cubicBezTo>
                      <a:pt x="34" y="132"/>
                      <a:pt x="34" y="132"/>
                      <a:pt x="34" y="132"/>
                    </a:cubicBezTo>
                    <a:cubicBezTo>
                      <a:pt x="34" y="132"/>
                      <a:pt x="34" y="133"/>
                      <a:pt x="34" y="134"/>
                    </a:cubicBezTo>
                    <a:cubicBezTo>
                      <a:pt x="34" y="134"/>
                      <a:pt x="34" y="134"/>
                      <a:pt x="34" y="134"/>
                    </a:cubicBezTo>
                    <a:cubicBezTo>
                      <a:pt x="34" y="134"/>
                      <a:pt x="34" y="134"/>
                      <a:pt x="34" y="134"/>
                    </a:cubicBezTo>
                    <a:cubicBezTo>
                      <a:pt x="34" y="134"/>
                      <a:pt x="34" y="135"/>
                      <a:pt x="34" y="136"/>
                    </a:cubicBezTo>
                    <a:cubicBezTo>
                      <a:pt x="34" y="136"/>
                      <a:pt x="34" y="136"/>
                      <a:pt x="34" y="136"/>
                    </a:cubicBezTo>
                    <a:cubicBezTo>
                      <a:pt x="34" y="136"/>
                      <a:pt x="34" y="136"/>
                      <a:pt x="34" y="136"/>
                    </a:cubicBezTo>
                    <a:cubicBezTo>
                      <a:pt x="33" y="136"/>
                      <a:pt x="33" y="137"/>
                      <a:pt x="33" y="137"/>
                    </a:cubicBezTo>
                    <a:cubicBezTo>
                      <a:pt x="34" y="137"/>
                      <a:pt x="34" y="138"/>
                      <a:pt x="34" y="138"/>
                    </a:cubicBezTo>
                    <a:cubicBezTo>
                      <a:pt x="33" y="137"/>
                      <a:pt x="33" y="137"/>
                      <a:pt x="33" y="137"/>
                    </a:cubicBezTo>
                    <a:cubicBezTo>
                      <a:pt x="33" y="138"/>
                      <a:pt x="33" y="138"/>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2" y="142"/>
                      <a:pt x="30" y="144"/>
                      <a:pt x="28" y="144"/>
                    </a:cubicBezTo>
                    <a:cubicBezTo>
                      <a:pt x="28" y="144"/>
                      <a:pt x="28" y="144"/>
                      <a:pt x="28" y="144"/>
                    </a:cubicBezTo>
                    <a:cubicBezTo>
                      <a:pt x="27" y="144"/>
                      <a:pt x="27" y="144"/>
                      <a:pt x="26" y="143"/>
                    </a:cubicBezTo>
                    <a:cubicBezTo>
                      <a:pt x="26" y="143"/>
                      <a:pt x="26" y="143"/>
                      <a:pt x="26" y="143"/>
                    </a:cubicBezTo>
                    <a:cubicBezTo>
                      <a:pt x="19" y="139"/>
                      <a:pt x="11" y="132"/>
                      <a:pt x="5" y="122"/>
                    </a:cubicBezTo>
                    <a:cubicBezTo>
                      <a:pt x="7" y="125"/>
                      <a:pt x="8" y="127"/>
                      <a:pt x="10" y="130"/>
                    </a:cubicBezTo>
                    <a:cubicBezTo>
                      <a:pt x="18" y="141"/>
                      <a:pt x="23" y="149"/>
                      <a:pt x="30" y="149"/>
                    </a:cubicBezTo>
                    <a:cubicBezTo>
                      <a:pt x="30" y="149"/>
                      <a:pt x="30" y="149"/>
                      <a:pt x="30" y="149"/>
                    </a:cubicBezTo>
                    <a:cubicBezTo>
                      <a:pt x="31" y="149"/>
                      <a:pt x="32" y="149"/>
                      <a:pt x="32" y="149"/>
                    </a:cubicBezTo>
                    <a:cubicBezTo>
                      <a:pt x="35" y="148"/>
                      <a:pt x="36" y="144"/>
                      <a:pt x="36" y="135"/>
                    </a:cubicBezTo>
                    <a:cubicBezTo>
                      <a:pt x="36" y="122"/>
                      <a:pt x="34" y="98"/>
                      <a:pt x="34" y="59"/>
                    </a:cubicBezTo>
                    <a:cubicBezTo>
                      <a:pt x="34" y="36"/>
                      <a:pt x="34" y="21"/>
                      <a:pt x="35" y="11"/>
                    </a:cubicBezTo>
                    <a:cubicBezTo>
                      <a:pt x="33" y="12"/>
                      <a:pt x="32" y="12"/>
                      <a:pt x="30" y="12"/>
                    </a:cubicBezTo>
                    <a:cubicBezTo>
                      <a:pt x="23" y="12"/>
                      <a:pt x="17" y="10"/>
                      <a:pt x="10" y="7"/>
                    </a:cubicBezTo>
                    <a:close/>
                    <a:moveTo>
                      <a:pt x="8" y="5"/>
                    </a:moveTo>
                    <a:cubicBezTo>
                      <a:pt x="8" y="6"/>
                      <a:pt x="9" y="7"/>
                      <a:pt x="11" y="8"/>
                    </a:cubicBezTo>
                    <a:cubicBezTo>
                      <a:pt x="11" y="8"/>
                      <a:pt x="11" y="8"/>
                      <a:pt x="11" y="8"/>
                    </a:cubicBezTo>
                    <a:cubicBezTo>
                      <a:pt x="11" y="9"/>
                      <a:pt x="12" y="9"/>
                      <a:pt x="13" y="9"/>
                    </a:cubicBezTo>
                    <a:cubicBezTo>
                      <a:pt x="11" y="8"/>
                      <a:pt x="10" y="7"/>
                      <a:pt x="10" y="6"/>
                    </a:cubicBezTo>
                    <a:cubicBezTo>
                      <a:pt x="9" y="6"/>
                      <a:pt x="8" y="6"/>
                      <a:pt x="8" y="5"/>
                    </a:cubicBezTo>
                    <a:close/>
                    <a:moveTo>
                      <a:pt x="5" y="3"/>
                    </a:moveTo>
                    <a:cubicBezTo>
                      <a:pt x="5" y="4"/>
                      <a:pt x="6" y="6"/>
                      <a:pt x="7" y="7"/>
                    </a:cubicBezTo>
                    <a:cubicBezTo>
                      <a:pt x="8" y="7"/>
                      <a:pt x="9" y="8"/>
                      <a:pt x="10" y="8"/>
                    </a:cubicBezTo>
                    <a:cubicBezTo>
                      <a:pt x="9" y="7"/>
                      <a:pt x="8" y="6"/>
                      <a:pt x="7" y="5"/>
                    </a:cubicBezTo>
                    <a:cubicBezTo>
                      <a:pt x="6" y="4"/>
                      <a:pt x="6" y="4"/>
                      <a:pt x="5" y="3"/>
                    </a:cubicBezTo>
                    <a:close/>
                    <a:moveTo>
                      <a:pt x="2" y="1"/>
                    </a:moveTo>
                    <a:cubicBezTo>
                      <a:pt x="2" y="2"/>
                      <a:pt x="3" y="3"/>
                      <a:pt x="3" y="3"/>
                    </a:cubicBezTo>
                    <a:cubicBezTo>
                      <a:pt x="4" y="4"/>
                      <a:pt x="5" y="5"/>
                      <a:pt x="6" y="6"/>
                    </a:cubicBezTo>
                    <a:cubicBezTo>
                      <a:pt x="5" y="5"/>
                      <a:pt x="5" y="4"/>
                      <a:pt x="4" y="3"/>
                    </a:cubicBezTo>
                    <a:cubicBezTo>
                      <a:pt x="3" y="2"/>
                      <a:pt x="3" y="2"/>
                      <a:pt x="2" y="1"/>
                    </a:cubicBezTo>
                    <a:close/>
                    <a:moveTo>
                      <a:pt x="0" y="0"/>
                    </a:moveTo>
                    <a:cubicBezTo>
                      <a:pt x="1" y="1"/>
                      <a:pt x="2" y="2"/>
                      <a:pt x="2" y="2"/>
                    </a:cubicBezTo>
                    <a:cubicBezTo>
                      <a:pt x="2" y="2"/>
                      <a:pt x="2" y="1"/>
                      <a:pt x="2" y="1"/>
                    </a:cubicBezTo>
                    <a:cubicBezTo>
                      <a:pt x="1" y="1"/>
                      <a:pt x="1" y="0"/>
                      <a:pt x="0"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4" name="Freeform 3789"/>
              <p:cNvSpPr>
                <a:spLocks/>
              </p:cNvSpPr>
              <p:nvPr/>
            </p:nvSpPr>
            <p:spPr bwMode="auto">
              <a:xfrm>
                <a:off x="1093" y="3138"/>
                <a:ext cx="79" cy="296"/>
              </a:xfrm>
              <a:custGeom>
                <a:avLst/>
                <a:gdLst>
                  <a:gd name="T0" fmla="*/ 31 w 37"/>
                  <a:gd name="T1" fmla="*/ 0 h 139"/>
                  <a:gd name="T2" fmla="*/ 31 w 37"/>
                  <a:gd name="T3" fmla="*/ 0 h 139"/>
                  <a:gd name="T4" fmla="*/ 30 w 37"/>
                  <a:gd name="T5" fmla="*/ 48 h 139"/>
                  <a:gd name="T6" fmla="*/ 32 w 37"/>
                  <a:gd name="T7" fmla="*/ 124 h 139"/>
                  <a:gd name="T8" fmla="*/ 28 w 37"/>
                  <a:gd name="T9" fmla="*/ 138 h 139"/>
                  <a:gd name="T10" fmla="*/ 26 w 37"/>
                  <a:gd name="T11" fmla="*/ 138 h 139"/>
                  <a:gd name="T12" fmla="*/ 26 w 37"/>
                  <a:gd name="T13" fmla="*/ 138 h 139"/>
                  <a:gd name="T14" fmla="*/ 6 w 37"/>
                  <a:gd name="T15" fmla="*/ 119 h 139"/>
                  <a:gd name="T16" fmla="*/ 1 w 37"/>
                  <a:gd name="T17" fmla="*/ 111 h 139"/>
                  <a:gd name="T18" fmla="*/ 0 w 37"/>
                  <a:gd name="T19" fmla="*/ 109 h 139"/>
                  <a:gd name="T20" fmla="*/ 6 w 37"/>
                  <a:gd name="T21" fmla="*/ 119 h 139"/>
                  <a:gd name="T22" fmla="*/ 26 w 37"/>
                  <a:gd name="T23" fmla="*/ 139 h 139"/>
                  <a:gd name="T24" fmla="*/ 28 w 37"/>
                  <a:gd name="T25" fmla="*/ 138 h 139"/>
                  <a:gd name="T26" fmla="*/ 30 w 37"/>
                  <a:gd name="T27" fmla="*/ 48 h 139"/>
                  <a:gd name="T28" fmla="*/ 31 w 37"/>
                  <a:gd name="T2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39">
                    <a:moveTo>
                      <a:pt x="31" y="0"/>
                    </a:moveTo>
                    <a:cubicBezTo>
                      <a:pt x="31" y="0"/>
                      <a:pt x="31" y="0"/>
                      <a:pt x="31" y="0"/>
                    </a:cubicBezTo>
                    <a:cubicBezTo>
                      <a:pt x="30" y="10"/>
                      <a:pt x="30" y="25"/>
                      <a:pt x="30" y="48"/>
                    </a:cubicBezTo>
                    <a:cubicBezTo>
                      <a:pt x="30" y="87"/>
                      <a:pt x="32" y="111"/>
                      <a:pt x="32" y="124"/>
                    </a:cubicBezTo>
                    <a:cubicBezTo>
                      <a:pt x="32" y="133"/>
                      <a:pt x="31" y="137"/>
                      <a:pt x="28" y="138"/>
                    </a:cubicBezTo>
                    <a:cubicBezTo>
                      <a:pt x="28" y="138"/>
                      <a:pt x="27" y="138"/>
                      <a:pt x="26" y="138"/>
                    </a:cubicBezTo>
                    <a:cubicBezTo>
                      <a:pt x="26" y="138"/>
                      <a:pt x="26" y="138"/>
                      <a:pt x="26" y="138"/>
                    </a:cubicBezTo>
                    <a:cubicBezTo>
                      <a:pt x="19" y="138"/>
                      <a:pt x="14" y="130"/>
                      <a:pt x="6" y="119"/>
                    </a:cubicBezTo>
                    <a:cubicBezTo>
                      <a:pt x="4" y="116"/>
                      <a:pt x="3" y="114"/>
                      <a:pt x="1" y="111"/>
                    </a:cubicBezTo>
                    <a:cubicBezTo>
                      <a:pt x="1" y="110"/>
                      <a:pt x="1" y="110"/>
                      <a:pt x="0" y="109"/>
                    </a:cubicBezTo>
                    <a:cubicBezTo>
                      <a:pt x="2" y="112"/>
                      <a:pt x="3" y="116"/>
                      <a:pt x="6" y="119"/>
                    </a:cubicBezTo>
                    <a:cubicBezTo>
                      <a:pt x="14" y="130"/>
                      <a:pt x="19" y="139"/>
                      <a:pt x="26" y="139"/>
                    </a:cubicBezTo>
                    <a:cubicBezTo>
                      <a:pt x="27" y="139"/>
                      <a:pt x="28" y="138"/>
                      <a:pt x="28" y="138"/>
                    </a:cubicBezTo>
                    <a:cubicBezTo>
                      <a:pt x="37" y="136"/>
                      <a:pt x="30" y="112"/>
                      <a:pt x="30" y="48"/>
                    </a:cubicBezTo>
                    <a:cubicBezTo>
                      <a:pt x="30" y="25"/>
                      <a:pt x="31" y="10"/>
                      <a:pt x="31"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5" name="Freeform 3790"/>
              <p:cNvSpPr>
                <a:spLocks noEditPoints="1"/>
              </p:cNvSpPr>
              <p:nvPr/>
            </p:nvSpPr>
            <p:spPr bwMode="auto">
              <a:xfrm>
                <a:off x="1095" y="3351"/>
                <a:ext cx="64" cy="70"/>
              </a:xfrm>
              <a:custGeom>
                <a:avLst/>
                <a:gdLst>
                  <a:gd name="T0" fmla="*/ 23 w 30"/>
                  <a:gd name="T1" fmla="*/ 33 h 33"/>
                  <a:gd name="T2" fmla="*/ 23 w 30"/>
                  <a:gd name="T3" fmla="*/ 33 h 33"/>
                  <a:gd name="T4" fmla="*/ 28 w 30"/>
                  <a:gd name="T5" fmla="*/ 28 h 33"/>
                  <a:gd name="T6" fmla="*/ 23 w 30"/>
                  <a:gd name="T7" fmla="*/ 33 h 33"/>
                  <a:gd name="T8" fmla="*/ 28 w 30"/>
                  <a:gd name="T9" fmla="*/ 28 h 33"/>
                  <a:gd name="T10" fmla="*/ 28 w 30"/>
                  <a:gd name="T11" fmla="*/ 28 h 33"/>
                  <a:gd name="T12" fmla="*/ 28 w 30"/>
                  <a:gd name="T13" fmla="*/ 28 h 33"/>
                  <a:gd name="T14" fmla="*/ 28 w 30"/>
                  <a:gd name="T15" fmla="*/ 28 h 33"/>
                  <a:gd name="T16" fmla="*/ 28 w 30"/>
                  <a:gd name="T17" fmla="*/ 28 h 33"/>
                  <a:gd name="T18" fmla="*/ 28 w 30"/>
                  <a:gd name="T19" fmla="*/ 26 h 33"/>
                  <a:gd name="T20" fmla="*/ 28 w 30"/>
                  <a:gd name="T21" fmla="*/ 28 h 33"/>
                  <a:gd name="T22" fmla="*/ 28 w 30"/>
                  <a:gd name="T23" fmla="*/ 28 h 33"/>
                  <a:gd name="T24" fmla="*/ 28 w 30"/>
                  <a:gd name="T25" fmla="*/ 26 h 33"/>
                  <a:gd name="T26" fmla="*/ 29 w 30"/>
                  <a:gd name="T27" fmla="*/ 25 h 33"/>
                  <a:gd name="T28" fmla="*/ 28 w 30"/>
                  <a:gd name="T29" fmla="*/ 26 h 33"/>
                  <a:gd name="T30" fmla="*/ 29 w 30"/>
                  <a:gd name="T31" fmla="*/ 25 h 33"/>
                  <a:gd name="T32" fmla="*/ 29 w 30"/>
                  <a:gd name="T33" fmla="*/ 23 h 33"/>
                  <a:gd name="T34" fmla="*/ 29 w 30"/>
                  <a:gd name="T35" fmla="*/ 25 h 33"/>
                  <a:gd name="T36" fmla="*/ 29 w 30"/>
                  <a:gd name="T37" fmla="*/ 23 h 33"/>
                  <a:gd name="T38" fmla="*/ 29 w 30"/>
                  <a:gd name="T39" fmla="*/ 21 h 33"/>
                  <a:gd name="T40" fmla="*/ 29 w 30"/>
                  <a:gd name="T41" fmla="*/ 23 h 33"/>
                  <a:gd name="T42" fmla="*/ 29 w 30"/>
                  <a:gd name="T43" fmla="*/ 21 h 33"/>
                  <a:gd name="T44" fmla="*/ 29 w 30"/>
                  <a:gd name="T45" fmla="*/ 19 h 33"/>
                  <a:gd name="T46" fmla="*/ 29 w 30"/>
                  <a:gd name="T47" fmla="*/ 21 h 33"/>
                  <a:gd name="T48" fmla="*/ 29 w 30"/>
                  <a:gd name="T49" fmla="*/ 21 h 33"/>
                  <a:gd name="T50" fmla="*/ 29 w 30"/>
                  <a:gd name="T51" fmla="*/ 19 h 33"/>
                  <a:gd name="T52" fmla="*/ 29 w 30"/>
                  <a:gd name="T53" fmla="*/ 17 h 33"/>
                  <a:gd name="T54" fmla="*/ 29 w 30"/>
                  <a:gd name="T55" fmla="*/ 19 h 33"/>
                  <a:gd name="T56" fmla="*/ 29 w 30"/>
                  <a:gd name="T57" fmla="*/ 19 h 33"/>
                  <a:gd name="T58" fmla="*/ 29 w 30"/>
                  <a:gd name="T59" fmla="*/ 17 h 33"/>
                  <a:gd name="T60" fmla="*/ 0 w 30"/>
                  <a:gd name="T61" fmla="*/ 11 h 33"/>
                  <a:gd name="T62" fmla="*/ 0 w 30"/>
                  <a:gd name="T63" fmla="*/ 11 h 33"/>
                  <a:gd name="T64" fmla="*/ 21 w 30"/>
                  <a:gd name="T65" fmla="*/ 32 h 33"/>
                  <a:gd name="T66" fmla="*/ 21 w 30"/>
                  <a:gd name="T67" fmla="*/ 32 h 33"/>
                  <a:gd name="T68" fmla="*/ 21 w 30"/>
                  <a:gd name="T69" fmla="*/ 32 h 33"/>
                  <a:gd name="T70" fmla="*/ 0 w 30"/>
                  <a:gd name="T71" fmla="*/ 11 h 33"/>
                  <a:gd name="T72" fmla="*/ 30 w 30"/>
                  <a:gd name="T73" fmla="*/ 0 h 33"/>
                  <a:gd name="T74" fmla="*/ 29 w 30"/>
                  <a:gd name="T75" fmla="*/ 17 h 33"/>
                  <a:gd name="T76" fmla="*/ 30 w 30"/>
                  <a:gd name="T77" fmla="*/ 0 h 33"/>
                  <a:gd name="T78" fmla="*/ 30 w 30"/>
                  <a:gd name="T79" fmla="*/ 0 h 33"/>
                  <a:gd name="T80" fmla="*/ 30 w 30"/>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33">
                    <a:moveTo>
                      <a:pt x="23" y="33"/>
                    </a:moveTo>
                    <a:cubicBezTo>
                      <a:pt x="23" y="33"/>
                      <a:pt x="23" y="33"/>
                      <a:pt x="23" y="33"/>
                    </a:cubicBezTo>
                    <a:moveTo>
                      <a:pt x="28" y="28"/>
                    </a:moveTo>
                    <a:cubicBezTo>
                      <a:pt x="27" y="31"/>
                      <a:pt x="25" y="33"/>
                      <a:pt x="23" y="33"/>
                    </a:cubicBezTo>
                    <a:cubicBezTo>
                      <a:pt x="25" y="33"/>
                      <a:pt x="27" y="31"/>
                      <a:pt x="28" y="28"/>
                    </a:cubicBezTo>
                    <a:close/>
                    <a:moveTo>
                      <a:pt x="28" y="28"/>
                    </a:moveTo>
                    <a:cubicBezTo>
                      <a:pt x="28" y="28"/>
                      <a:pt x="28" y="28"/>
                      <a:pt x="28" y="28"/>
                    </a:cubicBezTo>
                    <a:cubicBezTo>
                      <a:pt x="28" y="28"/>
                      <a:pt x="28" y="28"/>
                      <a:pt x="28" y="28"/>
                    </a:cubicBezTo>
                    <a:cubicBezTo>
                      <a:pt x="28" y="28"/>
                      <a:pt x="28" y="28"/>
                      <a:pt x="28" y="28"/>
                    </a:cubicBezTo>
                    <a:close/>
                    <a:moveTo>
                      <a:pt x="28" y="26"/>
                    </a:moveTo>
                    <a:cubicBezTo>
                      <a:pt x="28" y="27"/>
                      <a:pt x="28" y="27"/>
                      <a:pt x="28" y="28"/>
                    </a:cubicBezTo>
                    <a:cubicBezTo>
                      <a:pt x="28" y="28"/>
                      <a:pt x="28" y="28"/>
                      <a:pt x="28" y="28"/>
                    </a:cubicBezTo>
                    <a:cubicBezTo>
                      <a:pt x="28" y="27"/>
                      <a:pt x="28" y="27"/>
                      <a:pt x="28" y="26"/>
                    </a:cubicBezTo>
                    <a:close/>
                    <a:moveTo>
                      <a:pt x="29" y="25"/>
                    </a:moveTo>
                    <a:cubicBezTo>
                      <a:pt x="28" y="25"/>
                      <a:pt x="28" y="26"/>
                      <a:pt x="28" y="26"/>
                    </a:cubicBezTo>
                    <a:cubicBezTo>
                      <a:pt x="28" y="26"/>
                      <a:pt x="28" y="25"/>
                      <a:pt x="29" y="25"/>
                    </a:cubicBezTo>
                    <a:close/>
                    <a:moveTo>
                      <a:pt x="29" y="23"/>
                    </a:moveTo>
                    <a:cubicBezTo>
                      <a:pt x="29" y="23"/>
                      <a:pt x="29" y="24"/>
                      <a:pt x="29" y="25"/>
                    </a:cubicBezTo>
                    <a:cubicBezTo>
                      <a:pt x="29" y="24"/>
                      <a:pt x="29" y="23"/>
                      <a:pt x="29" y="23"/>
                    </a:cubicBezTo>
                    <a:close/>
                    <a:moveTo>
                      <a:pt x="29" y="21"/>
                    </a:moveTo>
                    <a:cubicBezTo>
                      <a:pt x="29" y="21"/>
                      <a:pt x="29" y="22"/>
                      <a:pt x="29" y="23"/>
                    </a:cubicBezTo>
                    <a:cubicBezTo>
                      <a:pt x="29" y="22"/>
                      <a:pt x="29" y="21"/>
                      <a:pt x="29" y="21"/>
                    </a:cubicBezTo>
                    <a:close/>
                    <a:moveTo>
                      <a:pt x="29" y="19"/>
                    </a:moveTo>
                    <a:cubicBezTo>
                      <a:pt x="29" y="20"/>
                      <a:pt x="29" y="20"/>
                      <a:pt x="29" y="21"/>
                    </a:cubicBezTo>
                    <a:cubicBezTo>
                      <a:pt x="29" y="21"/>
                      <a:pt x="29" y="21"/>
                      <a:pt x="29" y="21"/>
                    </a:cubicBezTo>
                    <a:cubicBezTo>
                      <a:pt x="29" y="20"/>
                      <a:pt x="29" y="20"/>
                      <a:pt x="29" y="19"/>
                    </a:cubicBezTo>
                    <a:close/>
                    <a:moveTo>
                      <a:pt x="29" y="17"/>
                    </a:moveTo>
                    <a:cubicBezTo>
                      <a:pt x="29" y="18"/>
                      <a:pt x="29" y="19"/>
                      <a:pt x="29" y="19"/>
                    </a:cubicBezTo>
                    <a:cubicBezTo>
                      <a:pt x="29" y="19"/>
                      <a:pt x="29" y="19"/>
                      <a:pt x="29" y="19"/>
                    </a:cubicBezTo>
                    <a:cubicBezTo>
                      <a:pt x="29" y="19"/>
                      <a:pt x="29" y="18"/>
                      <a:pt x="29" y="17"/>
                    </a:cubicBezTo>
                    <a:close/>
                    <a:moveTo>
                      <a:pt x="0" y="11"/>
                    </a:moveTo>
                    <a:cubicBezTo>
                      <a:pt x="0" y="11"/>
                      <a:pt x="0" y="11"/>
                      <a:pt x="0" y="11"/>
                    </a:cubicBezTo>
                    <a:cubicBezTo>
                      <a:pt x="6" y="21"/>
                      <a:pt x="14" y="28"/>
                      <a:pt x="21" y="32"/>
                    </a:cubicBezTo>
                    <a:cubicBezTo>
                      <a:pt x="21" y="32"/>
                      <a:pt x="21" y="32"/>
                      <a:pt x="21" y="32"/>
                    </a:cubicBezTo>
                    <a:cubicBezTo>
                      <a:pt x="21" y="32"/>
                      <a:pt x="21" y="32"/>
                      <a:pt x="21" y="32"/>
                    </a:cubicBezTo>
                    <a:cubicBezTo>
                      <a:pt x="14" y="28"/>
                      <a:pt x="6" y="21"/>
                      <a:pt x="0" y="11"/>
                    </a:cubicBezTo>
                    <a:close/>
                    <a:moveTo>
                      <a:pt x="30" y="0"/>
                    </a:moveTo>
                    <a:cubicBezTo>
                      <a:pt x="30" y="5"/>
                      <a:pt x="30" y="11"/>
                      <a:pt x="29" y="17"/>
                    </a:cubicBezTo>
                    <a:cubicBezTo>
                      <a:pt x="30" y="11"/>
                      <a:pt x="30" y="5"/>
                      <a:pt x="30" y="0"/>
                    </a:cubicBezTo>
                    <a:close/>
                    <a:moveTo>
                      <a:pt x="30" y="0"/>
                    </a:moveTo>
                    <a:cubicBezTo>
                      <a:pt x="30" y="0"/>
                      <a:pt x="30" y="0"/>
                      <a:pt x="30"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6" name="Freeform 3791"/>
              <p:cNvSpPr>
                <a:spLocks/>
              </p:cNvSpPr>
              <p:nvPr/>
            </p:nvSpPr>
            <p:spPr bwMode="auto">
              <a:xfrm>
                <a:off x="1242" y="3079"/>
                <a:ext cx="104" cy="357"/>
              </a:xfrm>
              <a:custGeom>
                <a:avLst/>
                <a:gdLst>
                  <a:gd name="T0" fmla="*/ 49 w 49"/>
                  <a:gd name="T1" fmla="*/ 7 h 168"/>
                  <a:gd name="T2" fmla="*/ 44 w 49"/>
                  <a:gd name="T3" fmla="*/ 38 h 168"/>
                  <a:gd name="T4" fmla="*/ 37 w 49"/>
                  <a:gd name="T5" fmla="*/ 75 h 168"/>
                  <a:gd name="T6" fmla="*/ 36 w 49"/>
                  <a:gd name="T7" fmla="*/ 100 h 168"/>
                  <a:gd name="T8" fmla="*/ 39 w 49"/>
                  <a:gd name="T9" fmla="*/ 117 h 168"/>
                  <a:gd name="T10" fmla="*/ 30 w 49"/>
                  <a:gd name="T11" fmla="*/ 147 h 168"/>
                  <a:gd name="T12" fmla="*/ 8 w 49"/>
                  <a:gd name="T13" fmla="*/ 166 h 168"/>
                  <a:gd name="T14" fmla="*/ 6 w 49"/>
                  <a:gd name="T15" fmla="*/ 76 h 168"/>
                  <a:gd name="T16" fmla="*/ 4 w 49"/>
                  <a:gd name="T17" fmla="*/ 12 h 168"/>
                  <a:gd name="T18" fmla="*/ 49 w 49"/>
                  <a:gd name="T19" fmla="*/ 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68">
                    <a:moveTo>
                      <a:pt x="49" y="7"/>
                    </a:moveTo>
                    <a:cubicBezTo>
                      <a:pt x="49" y="7"/>
                      <a:pt x="47" y="30"/>
                      <a:pt x="44" y="38"/>
                    </a:cubicBezTo>
                    <a:cubicBezTo>
                      <a:pt x="42" y="46"/>
                      <a:pt x="36" y="62"/>
                      <a:pt x="37" y="75"/>
                    </a:cubicBezTo>
                    <a:cubicBezTo>
                      <a:pt x="38" y="89"/>
                      <a:pt x="36" y="95"/>
                      <a:pt x="36" y="100"/>
                    </a:cubicBezTo>
                    <a:cubicBezTo>
                      <a:pt x="36" y="105"/>
                      <a:pt x="38" y="112"/>
                      <a:pt x="39" y="117"/>
                    </a:cubicBezTo>
                    <a:cubicBezTo>
                      <a:pt x="39" y="125"/>
                      <a:pt x="39" y="135"/>
                      <a:pt x="30" y="147"/>
                    </a:cubicBezTo>
                    <a:cubicBezTo>
                      <a:pt x="22" y="160"/>
                      <a:pt x="16" y="168"/>
                      <a:pt x="8" y="166"/>
                    </a:cubicBezTo>
                    <a:cubicBezTo>
                      <a:pt x="0" y="164"/>
                      <a:pt x="6" y="140"/>
                      <a:pt x="6" y="76"/>
                    </a:cubicBezTo>
                    <a:cubicBezTo>
                      <a:pt x="6" y="12"/>
                      <a:pt x="4" y="12"/>
                      <a:pt x="4" y="12"/>
                    </a:cubicBezTo>
                    <a:cubicBezTo>
                      <a:pt x="4" y="12"/>
                      <a:pt x="49" y="0"/>
                      <a:pt x="49" y="7"/>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7" name="Freeform 3792"/>
              <p:cNvSpPr>
                <a:spLocks noEditPoints="1"/>
              </p:cNvSpPr>
              <p:nvPr/>
            </p:nvSpPr>
            <p:spPr bwMode="auto">
              <a:xfrm>
                <a:off x="1248" y="3087"/>
                <a:ext cx="98" cy="347"/>
              </a:xfrm>
              <a:custGeom>
                <a:avLst/>
                <a:gdLst>
                  <a:gd name="T0" fmla="*/ 28 w 46"/>
                  <a:gd name="T1" fmla="*/ 144 h 163"/>
                  <a:gd name="T2" fmla="*/ 7 w 46"/>
                  <a:gd name="T3" fmla="*/ 163 h 163"/>
                  <a:gd name="T4" fmla="*/ 5 w 46"/>
                  <a:gd name="T5" fmla="*/ 163 h 163"/>
                  <a:gd name="T6" fmla="*/ 0 w 46"/>
                  <a:gd name="T7" fmla="*/ 148 h 163"/>
                  <a:gd name="T8" fmla="*/ 3 w 46"/>
                  <a:gd name="T9" fmla="*/ 72 h 163"/>
                  <a:gd name="T10" fmla="*/ 2 w 46"/>
                  <a:gd name="T11" fmla="*/ 16 h 163"/>
                  <a:gd name="T12" fmla="*/ 1 w 46"/>
                  <a:gd name="T13" fmla="*/ 9 h 163"/>
                  <a:gd name="T14" fmla="*/ 1 w 46"/>
                  <a:gd name="T15" fmla="*/ 8 h 163"/>
                  <a:gd name="T16" fmla="*/ 1 w 46"/>
                  <a:gd name="T17" fmla="*/ 8 h 163"/>
                  <a:gd name="T18" fmla="*/ 1 w 46"/>
                  <a:gd name="T19" fmla="*/ 8 h 163"/>
                  <a:gd name="T20" fmla="*/ 1 w 46"/>
                  <a:gd name="T21" fmla="*/ 7 h 163"/>
                  <a:gd name="T22" fmla="*/ 40 w 46"/>
                  <a:gd name="T23" fmla="*/ 0 h 163"/>
                  <a:gd name="T24" fmla="*/ 46 w 46"/>
                  <a:gd name="T25" fmla="*/ 3 h 163"/>
                  <a:gd name="T26" fmla="*/ 46 w 46"/>
                  <a:gd name="T27" fmla="*/ 3 h 163"/>
                  <a:gd name="T28" fmla="*/ 46 w 46"/>
                  <a:gd name="T29" fmla="*/ 3 h 163"/>
                  <a:gd name="T30" fmla="*/ 42 w 46"/>
                  <a:gd name="T31" fmla="*/ 34 h 163"/>
                  <a:gd name="T32" fmla="*/ 34 w 46"/>
                  <a:gd name="T33" fmla="*/ 68 h 163"/>
                  <a:gd name="T34" fmla="*/ 34 w 46"/>
                  <a:gd name="T35" fmla="*/ 71 h 163"/>
                  <a:gd name="T36" fmla="*/ 35 w 46"/>
                  <a:gd name="T37" fmla="*/ 80 h 163"/>
                  <a:gd name="T38" fmla="*/ 34 w 46"/>
                  <a:gd name="T39" fmla="*/ 96 h 163"/>
                  <a:gd name="T40" fmla="*/ 36 w 46"/>
                  <a:gd name="T41" fmla="*/ 113 h 163"/>
                  <a:gd name="T42" fmla="*/ 36 w 46"/>
                  <a:gd name="T43" fmla="*/ 118 h 163"/>
                  <a:gd name="T44" fmla="*/ 28 w 46"/>
                  <a:gd name="T45" fmla="*/ 144 h 163"/>
                  <a:gd name="T46" fmla="*/ 41 w 46"/>
                  <a:gd name="T47" fmla="*/ 34 h 163"/>
                  <a:gd name="T48" fmla="*/ 45 w 46"/>
                  <a:gd name="T49" fmla="*/ 3 h 163"/>
                  <a:gd name="T50" fmla="*/ 44 w 46"/>
                  <a:gd name="T51" fmla="*/ 1 h 163"/>
                  <a:gd name="T52" fmla="*/ 40 w 46"/>
                  <a:gd name="T53" fmla="*/ 1 h 163"/>
                  <a:gd name="T54" fmla="*/ 2 w 46"/>
                  <a:gd name="T55" fmla="*/ 8 h 163"/>
                  <a:gd name="T56" fmla="*/ 2 w 46"/>
                  <a:gd name="T57" fmla="*/ 9 h 163"/>
                  <a:gd name="T58" fmla="*/ 3 w 46"/>
                  <a:gd name="T59" fmla="*/ 72 h 163"/>
                  <a:gd name="T60" fmla="*/ 1 w 46"/>
                  <a:gd name="T61" fmla="*/ 148 h 163"/>
                  <a:gd name="T62" fmla="*/ 5 w 46"/>
                  <a:gd name="T63" fmla="*/ 162 h 163"/>
                  <a:gd name="T64" fmla="*/ 7 w 46"/>
                  <a:gd name="T65" fmla="*/ 162 h 163"/>
                  <a:gd name="T66" fmla="*/ 27 w 46"/>
                  <a:gd name="T67" fmla="*/ 143 h 163"/>
                  <a:gd name="T68" fmla="*/ 35 w 46"/>
                  <a:gd name="T69" fmla="*/ 118 h 163"/>
                  <a:gd name="T70" fmla="*/ 35 w 46"/>
                  <a:gd name="T71" fmla="*/ 113 h 163"/>
                  <a:gd name="T72" fmla="*/ 33 w 46"/>
                  <a:gd name="T73" fmla="*/ 96 h 163"/>
                  <a:gd name="T74" fmla="*/ 34 w 46"/>
                  <a:gd name="T75" fmla="*/ 80 h 163"/>
                  <a:gd name="T76" fmla="*/ 34 w 46"/>
                  <a:gd name="T77" fmla="*/ 71 h 163"/>
                  <a:gd name="T78" fmla="*/ 33 w 46"/>
                  <a:gd name="T79" fmla="*/ 68 h 163"/>
                  <a:gd name="T80" fmla="*/ 41 w 46"/>
                  <a:gd name="T81" fmla="*/ 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163">
                    <a:moveTo>
                      <a:pt x="28" y="144"/>
                    </a:moveTo>
                    <a:cubicBezTo>
                      <a:pt x="20" y="155"/>
                      <a:pt x="15" y="163"/>
                      <a:pt x="7" y="163"/>
                    </a:cubicBezTo>
                    <a:cubicBezTo>
                      <a:pt x="7" y="163"/>
                      <a:pt x="6" y="163"/>
                      <a:pt x="5" y="163"/>
                    </a:cubicBezTo>
                    <a:cubicBezTo>
                      <a:pt x="1" y="162"/>
                      <a:pt x="0" y="157"/>
                      <a:pt x="0" y="148"/>
                    </a:cubicBezTo>
                    <a:cubicBezTo>
                      <a:pt x="0" y="135"/>
                      <a:pt x="3" y="111"/>
                      <a:pt x="3" y="72"/>
                    </a:cubicBezTo>
                    <a:cubicBezTo>
                      <a:pt x="3" y="40"/>
                      <a:pt x="2" y="24"/>
                      <a:pt x="2" y="16"/>
                    </a:cubicBezTo>
                    <a:cubicBezTo>
                      <a:pt x="2" y="12"/>
                      <a:pt x="1" y="10"/>
                      <a:pt x="1" y="9"/>
                    </a:cubicBezTo>
                    <a:cubicBezTo>
                      <a:pt x="1" y="8"/>
                      <a:pt x="1" y="8"/>
                      <a:pt x="1" y="8"/>
                    </a:cubicBezTo>
                    <a:cubicBezTo>
                      <a:pt x="1" y="8"/>
                      <a:pt x="1" y="8"/>
                      <a:pt x="1" y="8"/>
                    </a:cubicBezTo>
                    <a:cubicBezTo>
                      <a:pt x="1" y="8"/>
                      <a:pt x="1" y="8"/>
                      <a:pt x="1" y="8"/>
                    </a:cubicBezTo>
                    <a:cubicBezTo>
                      <a:pt x="1" y="7"/>
                      <a:pt x="1" y="7"/>
                      <a:pt x="1" y="7"/>
                    </a:cubicBezTo>
                    <a:cubicBezTo>
                      <a:pt x="1" y="7"/>
                      <a:pt x="28" y="0"/>
                      <a:pt x="40" y="0"/>
                    </a:cubicBezTo>
                    <a:cubicBezTo>
                      <a:pt x="44" y="0"/>
                      <a:pt x="46" y="1"/>
                      <a:pt x="46" y="3"/>
                    </a:cubicBezTo>
                    <a:cubicBezTo>
                      <a:pt x="46" y="3"/>
                      <a:pt x="46" y="3"/>
                      <a:pt x="46" y="3"/>
                    </a:cubicBezTo>
                    <a:cubicBezTo>
                      <a:pt x="46" y="3"/>
                      <a:pt x="46" y="3"/>
                      <a:pt x="46" y="3"/>
                    </a:cubicBezTo>
                    <a:cubicBezTo>
                      <a:pt x="46" y="3"/>
                      <a:pt x="44" y="26"/>
                      <a:pt x="42" y="34"/>
                    </a:cubicBezTo>
                    <a:cubicBezTo>
                      <a:pt x="39" y="41"/>
                      <a:pt x="34" y="55"/>
                      <a:pt x="34" y="68"/>
                    </a:cubicBezTo>
                    <a:cubicBezTo>
                      <a:pt x="34" y="69"/>
                      <a:pt x="34" y="70"/>
                      <a:pt x="34" y="71"/>
                    </a:cubicBezTo>
                    <a:cubicBezTo>
                      <a:pt x="35" y="74"/>
                      <a:pt x="35" y="77"/>
                      <a:pt x="35" y="80"/>
                    </a:cubicBezTo>
                    <a:cubicBezTo>
                      <a:pt x="35" y="88"/>
                      <a:pt x="34" y="92"/>
                      <a:pt x="34" y="96"/>
                    </a:cubicBezTo>
                    <a:cubicBezTo>
                      <a:pt x="34" y="101"/>
                      <a:pt x="35" y="108"/>
                      <a:pt x="36" y="113"/>
                    </a:cubicBezTo>
                    <a:cubicBezTo>
                      <a:pt x="36" y="115"/>
                      <a:pt x="36" y="116"/>
                      <a:pt x="36" y="118"/>
                    </a:cubicBezTo>
                    <a:cubicBezTo>
                      <a:pt x="36" y="125"/>
                      <a:pt x="35" y="134"/>
                      <a:pt x="28" y="144"/>
                    </a:cubicBezTo>
                    <a:close/>
                    <a:moveTo>
                      <a:pt x="41" y="34"/>
                    </a:moveTo>
                    <a:cubicBezTo>
                      <a:pt x="44" y="26"/>
                      <a:pt x="45" y="3"/>
                      <a:pt x="45" y="3"/>
                    </a:cubicBezTo>
                    <a:cubicBezTo>
                      <a:pt x="45" y="2"/>
                      <a:pt x="45" y="2"/>
                      <a:pt x="44" y="1"/>
                    </a:cubicBezTo>
                    <a:cubicBezTo>
                      <a:pt x="43" y="1"/>
                      <a:pt x="42" y="1"/>
                      <a:pt x="40" y="1"/>
                    </a:cubicBezTo>
                    <a:cubicBezTo>
                      <a:pt x="29" y="1"/>
                      <a:pt x="5" y="7"/>
                      <a:pt x="2" y="8"/>
                    </a:cubicBezTo>
                    <a:cubicBezTo>
                      <a:pt x="2" y="8"/>
                      <a:pt x="2" y="8"/>
                      <a:pt x="2" y="9"/>
                    </a:cubicBezTo>
                    <a:cubicBezTo>
                      <a:pt x="2" y="12"/>
                      <a:pt x="3" y="24"/>
                      <a:pt x="3" y="72"/>
                    </a:cubicBezTo>
                    <a:cubicBezTo>
                      <a:pt x="3" y="111"/>
                      <a:pt x="1" y="135"/>
                      <a:pt x="1" y="148"/>
                    </a:cubicBezTo>
                    <a:cubicBezTo>
                      <a:pt x="1" y="157"/>
                      <a:pt x="2" y="161"/>
                      <a:pt x="5" y="162"/>
                    </a:cubicBezTo>
                    <a:cubicBezTo>
                      <a:pt x="6" y="162"/>
                      <a:pt x="7" y="162"/>
                      <a:pt x="7" y="162"/>
                    </a:cubicBezTo>
                    <a:cubicBezTo>
                      <a:pt x="14" y="162"/>
                      <a:pt x="19" y="154"/>
                      <a:pt x="27" y="143"/>
                    </a:cubicBezTo>
                    <a:cubicBezTo>
                      <a:pt x="34" y="134"/>
                      <a:pt x="35" y="125"/>
                      <a:pt x="35" y="118"/>
                    </a:cubicBezTo>
                    <a:cubicBezTo>
                      <a:pt x="35" y="116"/>
                      <a:pt x="35" y="115"/>
                      <a:pt x="35" y="113"/>
                    </a:cubicBezTo>
                    <a:cubicBezTo>
                      <a:pt x="35" y="108"/>
                      <a:pt x="33" y="101"/>
                      <a:pt x="33" y="96"/>
                    </a:cubicBezTo>
                    <a:cubicBezTo>
                      <a:pt x="33" y="92"/>
                      <a:pt x="34" y="88"/>
                      <a:pt x="34" y="80"/>
                    </a:cubicBezTo>
                    <a:cubicBezTo>
                      <a:pt x="34" y="77"/>
                      <a:pt x="34" y="74"/>
                      <a:pt x="34" y="71"/>
                    </a:cubicBezTo>
                    <a:cubicBezTo>
                      <a:pt x="34" y="70"/>
                      <a:pt x="33" y="69"/>
                      <a:pt x="33" y="68"/>
                    </a:cubicBezTo>
                    <a:cubicBezTo>
                      <a:pt x="33" y="55"/>
                      <a:pt x="39" y="41"/>
                      <a:pt x="41" y="34"/>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8" name="Freeform 3793"/>
              <p:cNvSpPr>
                <a:spLocks noEditPoints="1"/>
              </p:cNvSpPr>
              <p:nvPr/>
            </p:nvSpPr>
            <p:spPr bwMode="auto">
              <a:xfrm>
                <a:off x="1265" y="3153"/>
                <a:ext cx="45" cy="251"/>
              </a:xfrm>
              <a:custGeom>
                <a:avLst/>
                <a:gdLst>
                  <a:gd name="T0" fmla="*/ 3 w 21"/>
                  <a:gd name="T1" fmla="*/ 116 h 118"/>
                  <a:gd name="T2" fmla="*/ 2 w 21"/>
                  <a:gd name="T3" fmla="*/ 116 h 118"/>
                  <a:gd name="T4" fmla="*/ 8 w 21"/>
                  <a:gd name="T5" fmla="*/ 112 h 118"/>
                  <a:gd name="T6" fmla="*/ 9 w 21"/>
                  <a:gd name="T7" fmla="*/ 109 h 118"/>
                  <a:gd name="T8" fmla="*/ 11 w 21"/>
                  <a:gd name="T9" fmla="*/ 105 h 118"/>
                  <a:gd name="T10" fmla="*/ 13 w 21"/>
                  <a:gd name="T11" fmla="*/ 99 h 118"/>
                  <a:gd name="T12" fmla="*/ 0 w 21"/>
                  <a:gd name="T13" fmla="*/ 104 h 118"/>
                  <a:gd name="T14" fmla="*/ 0 w 21"/>
                  <a:gd name="T15" fmla="*/ 102 h 118"/>
                  <a:gd name="T16" fmla="*/ 0 w 21"/>
                  <a:gd name="T17" fmla="*/ 102 h 118"/>
                  <a:gd name="T18" fmla="*/ 17 w 21"/>
                  <a:gd name="T19" fmla="*/ 90 h 118"/>
                  <a:gd name="T20" fmla="*/ 18 w 21"/>
                  <a:gd name="T21" fmla="*/ 87 h 118"/>
                  <a:gd name="T22" fmla="*/ 17 w 21"/>
                  <a:gd name="T23" fmla="*/ 83 h 118"/>
                  <a:gd name="T24" fmla="*/ 0 w 21"/>
                  <a:gd name="T25" fmla="*/ 91 h 118"/>
                  <a:gd name="T26" fmla="*/ 0 w 21"/>
                  <a:gd name="T27" fmla="*/ 91 h 118"/>
                  <a:gd name="T28" fmla="*/ 15 w 21"/>
                  <a:gd name="T29" fmla="*/ 80 h 118"/>
                  <a:gd name="T30" fmla="*/ 12 w 21"/>
                  <a:gd name="T31" fmla="*/ 78 h 118"/>
                  <a:gd name="T32" fmla="*/ 0 w 21"/>
                  <a:gd name="T33" fmla="*/ 82 h 118"/>
                  <a:gd name="T34" fmla="*/ 0 w 21"/>
                  <a:gd name="T35" fmla="*/ 82 h 118"/>
                  <a:gd name="T36" fmla="*/ 9 w 21"/>
                  <a:gd name="T37" fmla="*/ 76 h 118"/>
                  <a:gd name="T38" fmla="*/ 7 w 21"/>
                  <a:gd name="T39" fmla="*/ 74 h 118"/>
                  <a:gd name="T40" fmla="*/ 7 w 21"/>
                  <a:gd name="T41" fmla="*/ 71 h 118"/>
                  <a:gd name="T42" fmla="*/ 1 w 21"/>
                  <a:gd name="T43" fmla="*/ 72 h 118"/>
                  <a:gd name="T44" fmla="*/ 1 w 21"/>
                  <a:gd name="T45" fmla="*/ 72 h 118"/>
                  <a:gd name="T46" fmla="*/ 10 w 21"/>
                  <a:gd name="T47" fmla="*/ 66 h 118"/>
                  <a:gd name="T48" fmla="*/ 13 w 21"/>
                  <a:gd name="T49" fmla="*/ 61 h 118"/>
                  <a:gd name="T50" fmla="*/ 17 w 21"/>
                  <a:gd name="T51" fmla="*/ 56 h 118"/>
                  <a:gd name="T52" fmla="*/ 2 w 21"/>
                  <a:gd name="T53" fmla="*/ 62 h 118"/>
                  <a:gd name="T54" fmla="*/ 2 w 21"/>
                  <a:gd name="T55" fmla="*/ 62 h 118"/>
                  <a:gd name="T56" fmla="*/ 2 w 21"/>
                  <a:gd name="T57" fmla="*/ 60 h 118"/>
                  <a:gd name="T58" fmla="*/ 18 w 21"/>
                  <a:gd name="T59" fmla="*/ 50 h 118"/>
                  <a:gd name="T60" fmla="*/ 17 w 21"/>
                  <a:gd name="T61" fmla="*/ 47 h 118"/>
                  <a:gd name="T62" fmla="*/ 15 w 21"/>
                  <a:gd name="T63" fmla="*/ 45 h 118"/>
                  <a:gd name="T64" fmla="*/ 2 w 21"/>
                  <a:gd name="T65" fmla="*/ 50 h 118"/>
                  <a:gd name="T66" fmla="*/ 2 w 21"/>
                  <a:gd name="T67" fmla="*/ 50 h 118"/>
                  <a:gd name="T68" fmla="*/ 11 w 21"/>
                  <a:gd name="T69" fmla="*/ 43 h 118"/>
                  <a:gd name="T70" fmla="*/ 8 w 21"/>
                  <a:gd name="T71" fmla="*/ 42 h 118"/>
                  <a:gd name="T72" fmla="*/ 6 w 21"/>
                  <a:gd name="T73" fmla="*/ 40 h 118"/>
                  <a:gd name="T74" fmla="*/ 2 w 21"/>
                  <a:gd name="T75" fmla="*/ 40 h 118"/>
                  <a:gd name="T76" fmla="*/ 2 w 21"/>
                  <a:gd name="T77" fmla="*/ 40 h 118"/>
                  <a:gd name="T78" fmla="*/ 6 w 21"/>
                  <a:gd name="T79" fmla="*/ 36 h 118"/>
                  <a:gd name="T80" fmla="*/ 7 w 21"/>
                  <a:gd name="T81" fmla="*/ 32 h 118"/>
                  <a:gd name="T82" fmla="*/ 12 w 21"/>
                  <a:gd name="T83" fmla="*/ 27 h 118"/>
                  <a:gd name="T84" fmla="*/ 3 w 21"/>
                  <a:gd name="T85" fmla="*/ 29 h 118"/>
                  <a:gd name="T86" fmla="*/ 3 w 21"/>
                  <a:gd name="T87" fmla="*/ 29 h 118"/>
                  <a:gd name="T88" fmla="*/ 17 w 21"/>
                  <a:gd name="T89" fmla="*/ 20 h 118"/>
                  <a:gd name="T90" fmla="*/ 19 w 21"/>
                  <a:gd name="T91" fmla="*/ 15 h 118"/>
                  <a:gd name="T92" fmla="*/ 20 w 21"/>
                  <a:gd name="T93" fmla="*/ 10 h 118"/>
                  <a:gd name="T94" fmla="*/ 4 w 21"/>
                  <a:gd name="T95" fmla="*/ 18 h 118"/>
                  <a:gd name="T96" fmla="*/ 4 w 21"/>
                  <a:gd name="T97" fmla="*/ 18 h 118"/>
                  <a:gd name="T98" fmla="*/ 20 w 21"/>
                  <a:gd name="T99" fmla="*/ 4 h 118"/>
                  <a:gd name="T100" fmla="*/ 19 w 21"/>
                  <a:gd name="T101" fmla="*/ 2 h 118"/>
                  <a:gd name="T102" fmla="*/ 14 w 21"/>
                  <a:gd name="T103" fmla="*/ 0 h 118"/>
                  <a:gd name="T104" fmla="*/ 18 w 21"/>
                  <a:gd name="T105" fmla="*/ 0 h 118"/>
                  <a:gd name="T106" fmla="*/ 7 w 21"/>
                  <a:gd name="T107"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118">
                    <a:moveTo>
                      <a:pt x="5" y="117"/>
                    </a:moveTo>
                    <a:cubicBezTo>
                      <a:pt x="5" y="117"/>
                      <a:pt x="4" y="117"/>
                      <a:pt x="3" y="118"/>
                    </a:cubicBezTo>
                    <a:cubicBezTo>
                      <a:pt x="3" y="118"/>
                      <a:pt x="4" y="118"/>
                      <a:pt x="4" y="118"/>
                    </a:cubicBezTo>
                    <a:cubicBezTo>
                      <a:pt x="4" y="118"/>
                      <a:pt x="5" y="118"/>
                      <a:pt x="5" y="117"/>
                    </a:cubicBezTo>
                    <a:close/>
                    <a:moveTo>
                      <a:pt x="6" y="115"/>
                    </a:moveTo>
                    <a:cubicBezTo>
                      <a:pt x="5" y="115"/>
                      <a:pt x="4" y="116"/>
                      <a:pt x="3" y="116"/>
                    </a:cubicBezTo>
                    <a:cubicBezTo>
                      <a:pt x="3" y="117"/>
                      <a:pt x="3" y="117"/>
                      <a:pt x="3" y="117"/>
                    </a:cubicBezTo>
                    <a:cubicBezTo>
                      <a:pt x="4" y="117"/>
                      <a:pt x="5" y="117"/>
                      <a:pt x="6" y="116"/>
                    </a:cubicBezTo>
                    <a:cubicBezTo>
                      <a:pt x="6" y="116"/>
                      <a:pt x="6" y="115"/>
                      <a:pt x="6" y="115"/>
                    </a:cubicBezTo>
                    <a:close/>
                    <a:moveTo>
                      <a:pt x="7" y="112"/>
                    </a:moveTo>
                    <a:cubicBezTo>
                      <a:pt x="6" y="113"/>
                      <a:pt x="4" y="114"/>
                      <a:pt x="2" y="115"/>
                    </a:cubicBezTo>
                    <a:cubicBezTo>
                      <a:pt x="2" y="115"/>
                      <a:pt x="2" y="116"/>
                      <a:pt x="2" y="116"/>
                    </a:cubicBezTo>
                    <a:cubicBezTo>
                      <a:pt x="4" y="115"/>
                      <a:pt x="5" y="115"/>
                      <a:pt x="6" y="114"/>
                    </a:cubicBezTo>
                    <a:cubicBezTo>
                      <a:pt x="7" y="114"/>
                      <a:pt x="7" y="113"/>
                      <a:pt x="7" y="112"/>
                    </a:cubicBezTo>
                    <a:close/>
                    <a:moveTo>
                      <a:pt x="8" y="109"/>
                    </a:moveTo>
                    <a:cubicBezTo>
                      <a:pt x="6" y="110"/>
                      <a:pt x="4" y="112"/>
                      <a:pt x="1" y="113"/>
                    </a:cubicBezTo>
                    <a:cubicBezTo>
                      <a:pt x="2" y="113"/>
                      <a:pt x="2" y="114"/>
                      <a:pt x="2" y="114"/>
                    </a:cubicBezTo>
                    <a:cubicBezTo>
                      <a:pt x="4" y="114"/>
                      <a:pt x="6" y="113"/>
                      <a:pt x="8" y="112"/>
                    </a:cubicBezTo>
                    <a:cubicBezTo>
                      <a:pt x="8" y="111"/>
                      <a:pt x="8" y="110"/>
                      <a:pt x="8" y="109"/>
                    </a:cubicBezTo>
                    <a:close/>
                    <a:moveTo>
                      <a:pt x="10" y="107"/>
                    </a:moveTo>
                    <a:cubicBezTo>
                      <a:pt x="7" y="108"/>
                      <a:pt x="4" y="110"/>
                      <a:pt x="1" y="111"/>
                    </a:cubicBezTo>
                    <a:cubicBezTo>
                      <a:pt x="1" y="111"/>
                      <a:pt x="1" y="112"/>
                      <a:pt x="1" y="112"/>
                    </a:cubicBezTo>
                    <a:cubicBezTo>
                      <a:pt x="1" y="112"/>
                      <a:pt x="1" y="112"/>
                      <a:pt x="1" y="112"/>
                    </a:cubicBezTo>
                    <a:cubicBezTo>
                      <a:pt x="4" y="111"/>
                      <a:pt x="6" y="110"/>
                      <a:pt x="9" y="109"/>
                    </a:cubicBezTo>
                    <a:cubicBezTo>
                      <a:pt x="9" y="108"/>
                      <a:pt x="9" y="108"/>
                      <a:pt x="10" y="107"/>
                    </a:cubicBezTo>
                    <a:close/>
                    <a:moveTo>
                      <a:pt x="11" y="105"/>
                    </a:moveTo>
                    <a:cubicBezTo>
                      <a:pt x="8" y="106"/>
                      <a:pt x="5" y="108"/>
                      <a:pt x="1" y="109"/>
                    </a:cubicBezTo>
                    <a:cubicBezTo>
                      <a:pt x="1" y="110"/>
                      <a:pt x="1" y="110"/>
                      <a:pt x="1" y="111"/>
                    </a:cubicBezTo>
                    <a:cubicBezTo>
                      <a:pt x="4" y="110"/>
                      <a:pt x="7" y="108"/>
                      <a:pt x="10" y="106"/>
                    </a:cubicBezTo>
                    <a:cubicBezTo>
                      <a:pt x="10" y="106"/>
                      <a:pt x="10" y="105"/>
                      <a:pt x="11" y="105"/>
                    </a:cubicBezTo>
                    <a:close/>
                    <a:moveTo>
                      <a:pt x="12" y="102"/>
                    </a:moveTo>
                    <a:cubicBezTo>
                      <a:pt x="9" y="104"/>
                      <a:pt x="5" y="105"/>
                      <a:pt x="1" y="107"/>
                    </a:cubicBezTo>
                    <a:cubicBezTo>
                      <a:pt x="1" y="108"/>
                      <a:pt x="1" y="109"/>
                      <a:pt x="1" y="109"/>
                    </a:cubicBezTo>
                    <a:cubicBezTo>
                      <a:pt x="4" y="108"/>
                      <a:pt x="7" y="106"/>
                      <a:pt x="11" y="104"/>
                    </a:cubicBezTo>
                    <a:cubicBezTo>
                      <a:pt x="11" y="103"/>
                      <a:pt x="12" y="103"/>
                      <a:pt x="12" y="102"/>
                    </a:cubicBezTo>
                    <a:close/>
                    <a:moveTo>
                      <a:pt x="13" y="99"/>
                    </a:moveTo>
                    <a:cubicBezTo>
                      <a:pt x="10" y="101"/>
                      <a:pt x="6" y="103"/>
                      <a:pt x="0" y="106"/>
                    </a:cubicBezTo>
                    <a:cubicBezTo>
                      <a:pt x="0" y="106"/>
                      <a:pt x="0" y="107"/>
                      <a:pt x="1" y="107"/>
                    </a:cubicBezTo>
                    <a:cubicBezTo>
                      <a:pt x="4" y="106"/>
                      <a:pt x="8" y="103"/>
                      <a:pt x="12" y="101"/>
                    </a:cubicBezTo>
                    <a:cubicBezTo>
                      <a:pt x="13" y="100"/>
                      <a:pt x="13" y="100"/>
                      <a:pt x="13" y="99"/>
                    </a:cubicBezTo>
                    <a:close/>
                    <a:moveTo>
                      <a:pt x="15" y="96"/>
                    </a:moveTo>
                    <a:cubicBezTo>
                      <a:pt x="11" y="98"/>
                      <a:pt x="7" y="101"/>
                      <a:pt x="0" y="104"/>
                    </a:cubicBezTo>
                    <a:cubicBezTo>
                      <a:pt x="0" y="104"/>
                      <a:pt x="0" y="105"/>
                      <a:pt x="0" y="105"/>
                    </a:cubicBezTo>
                    <a:cubicBezTo>
                      <a:pt x="4" y="104"/>
                      <a:pt x="9" y="101"/>
                      <a:pt x="14" y="98"/>
                    </a:cubicBezTo>
                    <a:cubicBezTo>
                      <a:pt x="14" y="98"/>
                      <a:pt x="14" y="97"/>
                      <a:pt x="15" y="97"/>
                    </a:cubicBezTo>
                    <a:lnTo>
                      <a:pt x="15" y="96"/>
                    </a:lnTo>
                    <a:close/>
                    <a:moveTo>
                      <a:pt x="16" y="94"/>
                    </a:moveTo>
                    <a:cubicBezTo>
                      <a:pt x="13" y="96"/>
                      <a:pt x="7" y="99"/>
                      <a:pt x="0" y="102"/>
                    </a:cubicBezTo>
                    <a:cubicBezTo>
                      <a:pt x="0" y="102"/>
                      <a:pt x="0" y="103"/>
                      <a:pt x="0" y="104"/>
                    </a:cubicBezTo>
                    <a:cubicBezTo>
                      <a:pt x="4" y="102"/>
                      <a:pt x="10" y="99"/>
                      <a:pt x="15" y="95"/>
                    </a:cubicBezTo>
                    <a:cubicBezTo>
                      <a:pt x="16" y="95"/>
                      <a:pt x="16" y="94"/>
                      <a:pt x="16" y="94"/>
                    </a:cubicBezTo>
                    <a:close/>
                    <a:moveTo>
                      <a:pt x="17" y="91"/>
                    </a:moveTo>
                    <a:cubicBezTo>
                      <a:pt x="13" y="94"/>
                      <a:pt x="8" y="97"/>
                      <a:pt x="0" y="100"/>
                    </a:cubicBezTo>
                    <a:cubicBezTo>
                      <a:pt x="0" y="101"/>
                      <a:pt x="0" y="101"/>
                      <a:pt x="0" y="102"/>
                    </a:cubicBezTo>
                    <a:cubicBezTo>
                      <a:pt x="5" y="100"/>
                      <a:pt x="11" y="96"/>
                      <a:pt x="17" y="93"/>
                    </a:cubicBezTo>
                    <a:cubicBezTo>
                      <a:pt x="17" y="92"/>
                      <a:pt x="17" y="92"/>
                      <a:pt x="17" y="91"/>
                    </a:cubicBezTo>
                    <a:close/>
                    <a:moveTo>
                      <a:pt x="18" y="89"/>
                    </a:moveTo>
                    <a:cubicBezTo>
                      <a:pt x="14" y="91"/>
                      <a:pt x="8" y="95"/>
                      <a:pt x="0" y="98"/>
                    </a:cubicBezTo>
                    <a:cubicBezTo>
                      <a:pt x="0" y="99"/>
                      <a:pt x="0" y="99"/>
                      <a:pt x="0" y="100"/>
                    </a:cubicBezTo>
                    <a:cubicBezTo>
                      <a:pt x="5" y="98"/>
                      <a:pt x="12" y="94"/>
                      <a:pt x="17" y="90"/>
                    </a:cubicBezTo>
                    <a:cubicBezTo>
                      <a:pt x="18" y="90"/>
                      <a:pt x="18" y="89"/>
                      <a:pt x="18" y="89"/>
                    </a:cubicBezTo>
                    <a:close/>
                    <a:moveTo>
                      <a:pt x="18" y="87"/>
                    </a:moveTo>
                    <a:cubicBezTo>
                      <a:pt x="14" y="89"/>
                      <a:pt x="9" y="93"/>
                      <a:pt x="0" y="96"/>
                    </a:cubicBezTo>
                    <a:cubicBezTo>
                      <a:pt x="0" y="97"/>
                      <a:pt x="0" y="98"/>
                      <a:pt x="0" y="98"/>
                    </a:cubicBezTo>
                    <a:cubicBezTo>
                      <a:pt x="5" y="96"/>
                      <a:pt x="12" y="92"/>
                      <a:pt x="18" y="88"/>
                    </a:cubicBezTo>
                    <a:cubicBezTo>
                      <a:pt x="18" y="88"/>
                      <a:pt x="18" y="87"/>
                      <a:pt x="18" y="87"/>
                    </a:cubicBezTo>
                    <a:close/>
                    <a:moveTo>
                      <a:pt x="18" y="85"/>
                    </a:moveTo>
                    <a:cubicBezTo>
                      <a:pt x="14" y="88"/>
                      <a:pt x="8" y="91"/>
                      <a:pt x="0" y="95"/>
                    </a:cubicBezTo>
                    <a:cubicBezTo>
                      <a:pt x="0" y="95"/>
                      <a:pt x="0" y="96"/>
                      <a:pt x="0" y="96"/>
                    </a:cubicBezTo>
                    <a:cubicBezTo>
                      <a:pt x="5" y="94"/>
                      <a:pt x="12" y="90"/>
                      <a:pt x="18" y="86"/>
                    </a:cubicBezTo>
                    <a:lnTo>
                      <a:pt x="18" y="85"/>
                    </a:lnTo>
                    <a:close/>
                    <a:moveTo>
                      <a:pt x="17" y="83"/>
                    </a:moveTo>
                    <a:cubicBezTo>
                      <a:pt x="13" y="86"/>
                      <a:pt x="8" y="89"/>
                      <a:pt x="0" y="93"/>
                    </a:cubicBezTo>
                    <a:cubicBezTo>
                      <a:pt x="0" y="93"/>
                      <a:pt x="0" y="94"/>
                      <a:pt x="0" y="95"/>
                    </a:cubicBezTo>
                    <a:cubicBezTo>
                      <a:pt x="5" y="92"/>
                      <a:pt x="12" y="89"/>
                      <a:pt x="18" y="85"/>
                    </a:cubicBezTo>
                    <a:cubicBezTo>
                      <a:pt x="17" y="84"/>
                      <a:pt x="17" y="84"/>
                      <a:pt x="17" y="83"/>
                    </a:cubicBezTo>
                    <a:close/>
                    <a:moveTo>
                      <a:pt x="17" y="82"/>
                    </a:moveTo>
                    <a:cubicBezTo>
                      <a:pt x="13" y="85"/>
                      <a:pt x="8" y="88"/>
                      <a:pt x="0" y="91"/>
                    </a:cubicBezTo>
                    <a:cubicBezTo>
                      <a:pt x="0" y="91"/>
                      <a:pt x="0" y="92"/>
                      <a:pt x="0" y="92"/>
                    </a:cubicBezTo>
                    <a:cubicBezTo>
                      <a:pt x="4" y="90"/>
                      <a:pt x="11" y="87"/>
                      <a:pt x="17" y="83"/>
                    </a:cubicBezTo>
                    <a:lnTo>
                      <a:pt x="17" y="82"/>
                    </a:lnTo>
                    <a:close/>
                    <a:moveTo>
                      <a:pt x="16" y="81"/>
                    </a:moveTo>
                    <a:cubicBezTo>
                      <a:pt x="12" y="83"/>
                      <a:pt x="7" y="86"/>
                      <a:pt x="0" y="89"/>
                    </a:cubicBezTo>
                    <a:cubicBezTo>
                      <a:pt x="0" y="90"/>
                      <a:pt x="0" y="90"/>
                      <a:pt x="0" y="91"/>
                    </a:cubicBezTo>
                    <a:cubicBezTo>
                      <a:pt x="4" y="89"/>
                      <a:pt x="11" y="85"/>
                      <a:pt x="16" y="82"/>
                    </a:cubicBezTo>
                    <a:lnTo>
                      <a:pt x="16" y="81"/>
                    </a:lnTo>
                    <a:close/>
                    <a:moveTo>
                      <a:pt x="15" y="80"/>
                    </a:moveTo>
                    <a:cubicBezTo>
                      <a:pt x="11" y="82"/>
                      <a:pt x="7" y="85"/>
                      <a:pt x="0" y="88"/>
                    </a:cubicBezTo>
                    <a:cubicBezTo>
                      <a:pt x="0" y="88"/>
                      <a:pt x="0" y="88"/>
                      <a:pt x="0" y="89"/>
                    </a:cubicBezTo>
                    <a:cubicBezTo>
                      <a:pt x="4" y="87"/>
                      <a:pt x="10" y="84"/>
                      <a:pt x="15" y="80"/>
                    </a:cubicBezTo>
                    <a:close/>
                    <a:moveTo>
                      <a:pt x="14" y="79"/>
                    </a:moveTo>
                    <a:cubicBezTo>
                      <a:pt x="10" y="81"/>
                      <a:pt x="6" y="83"/>
                      <a:pt x="0" y="86"/>
                    </a:cubicBezTo>
                    <a:cubicBezTo>
                      <a:pt x="0" y="86"/>
                      <a:pt x="0" y="87"/>
                      <a:pt x="0" y="87"/>
                    </a:cubicBezTo>
                    <a:cubicBezTo>
                      <a:pt x="4" y="86"/>
                      <a:pt x="9" y="83"/>
                      <a:pt x="14" y="80"/>
                    </a:cubicBezTo>
                    <a:lnTo>
                      <a:pt x="14" y="79"/>
                    </a:lnTo>
                    <a:close/>
                    <a:moveTo>
                      <a:pt x="12" y="78"/>
                    </a:moveTo>
                    <a:cubicBezTo>
                      <a:pt x="9" y="80"/>
                      <a:pt x="5" y="82"/>
                      <a:pt x="0" y="84"/>
                    </a:cubicBezTo>
                    <a:cubicBezTo>
                      <a:pt x="0" y="85"/>
                      <a:pt x="0" y="85"/>
                      <a:pt x="0" y="86"/>
                    </a:cubicBezTo>
                    <a:cubicBezTo>
                      <a:pt x="4" y="84"/>
                      <a:pt x="9" y="81"/>
                      <a:pt x="13" y="79"/>
                    </a:cubicBezTo>
                    <a:lnTo>
                      <a:pt x="12" y="78"/>
                    </a:lnTo>
                    <a:close/>
                    <a:moveTo>
                      <a:pt x="11" y="77"/>
                    </a:moveTo>
                    <a:cubicBezTo>
                      <a:pt x="8" y="79"/>
                      <a:pt x="5" y="80"/>
                      <a:pt x="0" y="82"/>
                    </a:cubicBezTo>
                    <a:cubicBezTo>
                      <a:pt x="0" y="83"/>
                      <a:pt x="0" y="83"/>
                      <a:pt x="0" y="84"/>
                    </a:cubicBezTo>
                    <a:cubicBezTo>
                      <a:pt x="3" y="82"/>
                      <a:pt x="8" y="80"/>
                      <a:pt x="12" y="78"/>
                    </a:cubicBezTo>
                    <a:lnTo>
                      <a:pt x="11" y="77"/>
                    </a:lnTo>
                    <a:close/>
                    <a:moveTo>
                      <a:pt x="9" y="76"/>
                    </a:moveTo>
                    <a:cubicBezTo>
                      <a:pt x="7" y="78"/>
                      <a:pt x="4" y="79"/>
                      <a:pt x="0" y="81"/>
                    </a:cubicBezTo>
                    <a:cubicBezTo>
                      <a:pt x="0" y="81"/>
                      <a:pt x="0" y="82"/>
                      <a:pt x="0" y="82"/>
                    </a:cubicBezTo>
                    <a:cubicBezTo>
                      <a:pt x="3" y="81"/>
                      <a:pt x="7" y="79"/>
                      <a:pt x="10" y="77"/>
                    </a:cubicBezTo>
                    <a:lnTo>
                      <a:pt x="9" y="76"/>
                    </a:lnTo>
                    <a:close/>
                    <a:moveTo>
                      <a:pt x="8" y="75"/>
                    </a:moveTo>
                    <a:cubicBezTo>
                      <a:pt x="6" y="76"/>
                      <a:pt x="3" y="78"/>
                      <a:pt x="1" y="79"/>
                    </a:cubicBezTo>
                    <a:cubicBezTo>
                      <a:pt x="1" y="79"/>
                      <a:pt x="0" y="80"/>
                      <a:pt x="0" y="80"/>
                    </a:cubicBezTo>
                    <a:cubicBezTo>
                      <a:pt x="3" y="79"/>
                      <a:pt x="6" y="78"/>
                      <a:pt x="9" y="76"/>
                    </a:cubicBezTo>
                    <a:cubicBezTo>
                      <a:pt x="9" y="76"/>
                      <a:pt x="8" y="76"/>
                      <a:pt x="8" y="75"/>
                    </a:cubicBezTo>
                    <a:close/>
                    <a:moveTo>
                      <a:pt x="7" y="74"/>
                    </a:moveTo>
                    <a:cubicBezTo>
                      <a:pt x="5" y="75"/>
                      <a:pt x="3" y="76"/>
                      <a:pt x="1" y="77"/>
                    </a:cubicBezTo>
                    <a:cubicBezTo>
                      <a:pt x="1" y="78"/>
                      <a:pt x="1" y="78"/>
                      <a:pt x="1" y="79"/>
                    </a:cubicBezTo>
                    <a:cubicBezTo>
                      <a:pt x="2" y="78"/>
                      <a:pt x="5" y="77"/>
                      <a:pt x="7" y="75"/>
                    </a:cubicBezTo>
                    <a:cubicBezTo>
                      <a:pt x="7" y="74"/>
                      <a:pt x="7" y="74"/>
                      <a:pt x="7" y="74"/>
                    </a:cubicBezTo>
                    <a:close/>
                    <a:moveTo>
                      <a:pt x="7" y="73"/>
                    </a:moveTo>
                    <a:cubicBezTo>
                      <a:pt x="5" y="73"/>
                      <a:pt x="3" y="74"/>
                      <a:pt x="1" y="75"/>
                    </a:cubicBezTo>
                    <a:cubicBezTo>
                      <a:pt x="1" y="76"/>
                      <a:pt x="1" y="76"/>
                      <a:pt x="1" y="77"/>
                    </a:cubicBezTo>
                    <a:cubicBezTo>
                      <a:pt x="2" y="76"/>
                      <a:pt x="5" y="75"/>
                      <a:pt x="7" y="74"/>
                    </a:cubicBezTo>
                    <a:cubicBezTo>
                      <a:pt x="7" y="73"/>
                      <a:pt x="7" y="73"/>
                      <a:pt x="7" y="73"/>
                    </a:cubicBezTo>
                    <a:close/>
                    <a:moveTo>
                      <a:pt x="7" y="71"/>
                    </a:moveTo>
                    <a:cubicBezTo>
                      <a:pt x="5" y="71"/>
                      <a:pt x="3" y="72"/>
                      <a:pt x="1" y="73"/>
                    </a:cubicBezTo>
                    <a:cubicBezTo>
                      <a:pt x="1" y="74"/>
                      <a:pt x="1" y="75"/>
                      <a:pt x="1" y="75"/>
                    </a:cubicBezTo>
                    <a:cubicBezTo>
                      <a:pt x="2" y="74"/>
                      <a:pt x="5" y="73"/>
                      <a:pt x="7" y="72"/>
                    </a:cubicBezTo>
                    <a:cubicBezTo>
                      <a:pt x="7" y="72"/>
                      <a:pt x="7" y="71"/>
                      <a:pt x="7" y="71"/>
                    </a:cubicBezTo>
                    <a:close/>
                    <a:moveTo>
                      <a:pt x="8" y="69"/>
                    </a:moveTo>
                    <a:cubicBezTo>
                      <a:pt x="6" y="70"/>
                      <a:pt x="3" y="71"/>
                      <a:pt x="1" y="72"/>
                    </a:cubicBezTo>
                    <a:cubicBezTo>
                      <a:pt x="1" y="72"/>
                      <a:pt x="1" y="73"/>
                      <a:pt x="1" y="73"/>
                    </a:cubicBezTo>
                    <a:cubicBezTo>
                      <a:pt x="3" y="72"/>
                      <a:pt x="5" y="71"/>
                      <a:pt x="7" y="70"/>
                    </a:cubicBezTo>
                    <a:cubicBezTo>
                      <a:pt x="7" y="70"/>
                      <a:pt x="7" y="69"/>
                      <a:pt x="8" y="69"/>
                    </a:cubicBezTo>
                    <a:close/>
                    <a:moveTo>
                      <a:pt x="9" y="66"/>
                    </a:moveTo>
                    <a:cubicBezTo>
                      <a:pt x="7" y="68"/>
                      <a:pt x="4" y="69"/>
                      <a:pt x="1" y="70"/>
                    </a:cubicBezTo>
                    <a:cubicBezTo>
                      <a:pt x="1" y="71"/>
                      <a:pt x="1" y="71"/>
                      <a:pt x="1" y="72"/>
                    </a:cubicBezTo>
                    <a:cubicBezTo>
                      <a:pt x="3" y="71"/>
                      <a:pt x="5" y="69"/>
                      <a:pt x="8" y="68"/>
                    </a:cubicBezTo>
                    <a:cubicBezTo>
                      <a:pt x="8" y="68"/>
                      <a:pt x="9" y="67"/>
                      <a:pt x="9" y="66"/>
                    </a:cubicBezTo>
                    <a:close/>
                    <a:moveTo>
                      <a:pt x="11" y="64"/>
                    </a:moveTo>
                    <a:cubicBezTo>
                      <a:pt x="8" y="65"/>
                      <a:pt x="5" y="67"/>
                      <a:pt x="1" y="69"/>
                    </a:cubicBezTo>
                    <a:cubicBezTo>
                      <a:pt x="1" y="69"/>
                      <a:pt x="1" y="70"/>
                      <a:pt x="1" y="70"/>
                    </a:cubicBezTo>
                    <a:cubicBezTo>
                      <a:pt x="3" y="69"/>
                      <a:pt x="6" y="67"/>
                      <a:pt x="10" y="66"/>
                    </a:cubicBezTo>
                    <a:cubicBezTo>
                      <a:pt x="10" y="65"/>
                      <a:pt x="10" y="64"/>
                      <a:pt x="11" y="64"/>
                    </a:cubicBezTo>
                    <a:close/>
                    <a:moveTo>
                      <a:pt x="13" y="61"/>
                    </a:moveTo>
                    <a:cubicBezTo>
                      <a:pt x="10" y="63"/>
                      <a:pt x="6" y="65"/>
                      <a:pt x="1" y="67"/>
                    </a:cubicBezTo>
                    <a:cubicBezTo>
                      <a:pt x="1" y="68"/>
                      <a:pt x="1" y="68"/>
                      <a:pt x="1" y="68"/>
                    </a:cubicBezTo>
                    <a:cubicBezTo>
                      <a:pt x="4" y="67"/>
                      <a:pt x="8" y="65"/>
                      <a:pt x="12" y="63"/>
                    </a:cubicBezTo>
                    <a:cubicBezTo>
                      <a:pt x="12" y="62"/>
                      <a:pt x="13" y="62"/>
                      <a:pt x="13" y="61"/>
                    </a:cubicBezTo>
                    <a:close/>
                    <a:moveTo>
                      <a:pt x="16" y="58"/>
                    </a:moveTo>
                    <a:cubicBezTo>
                      <a:pt x="12" y="60"/>
                      <a:pt x="8" y="63"/>
                      <a:pt x="1" y="65"/>
                    </a:cubicBezTo>
                    <a:cubicBezTo>
                      <a:pt x="1" y="66"/>
                      <a:pt x="1" y="66"/>
                      <a:pt x="1" y="67"/>
                    </a:cubicBezTo>
                    <a:cubicBezTo>
                      <a:pt x="5" y="65"/>
                      <a:pt x="10" y="63"/>
                      <a:pt x="14" y="60"/>
                    </a:cubicBezTo>
                    <a:cubicBezTo>
                      <a:pt x="15" y="59"/>
                      <a:pt x="15" y="59"/>
                      <a:pt x="16" y="58"/>
                    </a:cubicBezTo>
                    <a:close/>
                    <a:moveTo>
                      <a:pt x="17" y="56"/>
                    </a:moveTo>
                    <a:cubicBezTo>
                      <a:pt x="13" y="58"/>
                      <a:pt x="9" y="61"/>
                      <a:pt x="1" y="64"/>
                    </a:cubicBezTo>
                    <a:cubicBezTo>
                      <a:pt x="1" y="64"/>
                      <a:pt x="1" y="65"/>
                      <a:pt x="1" y="65"/>
                    </a:cubicBezTo>
                    <a:cubicBezTo>
                      <a:pt x="5" y="63"/>
                      <a:pt x="11" y="60"/>
                      <a:pt x="16" y="57"/>
                    </a:cubicBezTo>
                    <a:cubicBezTo>
                      <a:pt x="16" y="57"/>
                      <a:pt x="17" y="56"/>
                      <a:pt x="17" y="56"/>
                    </a:cubicBezTo>
                    <a:close/>
                    <a:moveTo>
                      <a:pt x="17" y="54"/>
                    </a:moveTo>
                    <a:cubicBezTo>
                      <a:pt x="14" y="56"/>
                      <a:pt x="9" y="59"/>
                      <a:pt x="2" y="62"/>
                    </a:cubicBezTo>
                    <a:cubicBezTo>
                      <a:pt x="2" y="63"/>
                      <a:pt x="2" y="63"/>
                      <a:pt x="2" y="63"/>
                    </a:cubicBezTo>
                    <a:cubicBezTo>
                      <a:pt x="6" y="61"/>
                      <a:pt x="12" y="58"/>
                      <a:pt x="17" y="55"/>
                    </a:cubicBezTo>
                    <a:cubicBezTo>
                      <a:pt x="17" y="54"/>
                      <a:pt x="17" y="54"/>
                      <a:pt x="17" y="54"/>
                    </a:cubicBezTo>
                    <a:close/>
                    <a:moveTo>
                      <a:pt x="18" y="52"/>
                    </a:moveTo>
                    <a:cubicBezTo>
                      <a:pt x="14" y="54"/>
                      <a:pt x="9" y="57"/>
                      <a:pt x="2" y="60"/>
                    </a:cubicBezTo>
                    <a:cubicBezTo>
                      <a:pt x="2" y="61"/>
                      <a:pt x="2" y="61"/>
                      <a:pt x="2" y="62"/>
                    </a:cubicBezTo>
                    <a:cubicBezTo>
                      <a:pt x="6" y="60"/>
                      <a:pt x="12" y="56"/>
                      <a:pt x="18" y="53"/>
                    </a:cubicBezTo>
                    <a:cubicBezTo>
                      <a:pt x="18" y="53"/>
                      <a:pt x="18" y="53"/>
                      <a:pt x="18" y="53"/>
                    </a:cubicBezTo>
                    <a:lnTo>
                      <a:pt x="18" y="52"/>
                    </a:lnTo>
                    <a:close/>
                    <a:moveTo>
                      <a:pt x="18" y="50"/>
                    </a:moveTo>
                    <a:cubicBezTo>
                      <a:pt x="14" y="53"/>
                      <a:pt x="9" y="56"/>
                      <a:pt x="2" y="59"/>
                    </a:cubicBezTo>
                    <a:cubicBezTo>
                      <a:pt x="2" y="59"/>
                      <a:pt x="2" y="60"/>
                      <a:pt x="2" y="60"/>
                    </a:cubicBezTo>
                    <a:cubicBezTo>
                      <a:pt x="6" y="58"/>
                      <a:pt x="13" y="55"/>
                      <a:pt x="18" y="51"/>
                    </a:cubicBezTo>
                    <a:lnTo>
                      <a:pt x="18" y="50"/>
                    </a:lnTo>
                    <a:close/>
                    <a:moveTo>
                      <a:pt x="17" y="49"/>
                    </a:moveTo>
                    <a:cubicBezTo>
                      <a:pt x="14" y="51"/>
                      <a:pt x="9" y="54"/>
                      <a:pt x="2" y="57"/>
                    </a:cubicBezTo>
                    <a:cubicBezTo>
                      <a:pt x="2" y="58"/>
                      <a:pt x="2" y="58"/>
                      <a:pt x="2" y="59"/>
                    </a:cubicBezTo>
                    <a:cubicBezTo>
                      <a:pt x="6" y="57"/>
                      <a:pt x="13" y="53"/>
                      <a:pt x="18" y="50"/>
                    </a:cubicBezTo>
                    <a:cubicBezTo>
                      <a:pt x="18" y="49"/>
                      <a:pt x="18" y="49"/>
                      <a:pt x="17" y="49"/>
                    </a:cubicBezTo>
                    <a:close/>
                    <a:moveTo>
                      <a:pt x="17" y="47"/>
                    </a:moveTo>
                    <a:cubicBezTo>
                      <a:pt x="14" y="50"/>
                      <a:pt x="9" y="52"/>
                      <a:pt x="2" y="55"/>
                    </a:cubicBezTo>
                    <a:cubicBezTo>
                      <a:pt x="2" y="56"/>
                      <a:pt x="2" y="56"/>
                      <a:pt x="2" y="57"/>
                    </a:cubicBezTo>
                    <a:cubicBezTo>
                      <a:pt x="6" y="55"/>
                      <a:pt x="12" y="51"/>
                      <a:pt x="17" y="48"/>
                    </a:cubicBezTo>
                    <a:lnTo>
                      <a:pt x="17" y="47"/>
                    </a:lnTo>
                    <a:close/>
                    <a:moveTo>
                      <a:pt x="17" y="46"/>
                    </a:moveTo>
                    <a:cubicBezTo>
                      <a:pt x="13" y="48"/>
                      <a:pt x="9" y="51"/>
                      <a:pt x="2" y="54"/>
                    </a:cubicBezTo>
                    <a:cubicBezTo>
                      <a:pt x="2" y="54"/>
                      <a:pt x="2" y="55"/>
                      <a:pt x="2" y="55"/>
                    </a:cubicBezTo>
                    <a:cubicBezTo>
                      <a:pt x="6" y="53"/>
                      <a:pt x="12" y="50"/>
                      <a:pt x="17" y="47"/>
                    </a:cubicBezTo>
                    <a:lnTo>
                      <a:pt x="17" y="46"/>
                    </a:lnTo>
                    <a:close/>
                    <a:moveTo>
                      <a:pt x="15" y="45"/>
                    </a:moveTo>
                    <a:cubicBezTo>
                      <a:pt x="12" y="47"/>
                      <a:pt x="8" y="49"/>
                      <a:pt x="2" y="52"/>
                    </a:cubicBezTo>
                    <a:cubicBezTo>
                      <a:pt x="2" y="52"/>
                      <a:pt x="2" y="53"/>
                      <a:pt x="2" y="54"/>
                    </a:cubicBezTo>
                    <a:cubicBezTo>
                      <a:pt x="6" y="52"/>
                      <a:pt x="12" y="49"/>
                      <a:pt x="16" y="46"/>
                    </a:cubicBezTo>
                    <a:lnTo>
                      <a:pt x="15" y="45"/>
                    </a:lnTo>
                    <a:close/>
                    <a:moveTo>
                      <a:pt x="14" y="44"/>
                    </a:moveTo>
                    <a:cubicBezTo>
                      <a:pt x="11" y="46"/>
                      <a:pt x="7" y="48"/>
                      <a:pt x="2" y="50"/>
                    </a:cubicBezTo>
                    <a:cubicBezTo>
                      <a:pt x="2" y="50"/>
                      <a:pt x="2" y="51"/>
                      <a:pt x="2" y="52"/>
                    </a:cubicBezTo>
                    <a:cubicBezTo>
                      <a:pt x="6" y="50"/>
                      <a:pt x="11" y="47"/>
                      <a:pt x="15" y="44"/>
                    </a:cubicBezTo>
                    <a:lnTo>
                      <a:pt x="14" y="44"/>
                    </a:lnTo>
                    <a:close/>
                    <a:moveTo>
                      <a:pt x="12" y="43"/>
                    </a:moveTo>
                    <a:cubicBezTo>
                      <a:pt x="9" y="45"/>
                      <a:pt x="6" y="47"/>
                      <a:pt x="2" y="48"/>
                    </a:cubicBezTo>
                    <a:cubicBezTo>
                      <a:pt x="2" y="49"/>
                      <a:pt x="2" y="49"/>
                      <a:pt x="2" y="50"/>
                    </a:cubicBezTo>
                    <a:cubicBezTo>
                      <a:pt x="5" y="48"/>
                      <a:pt x="9" y="46"/>
                      <a:pt x="13" y="44"/>
                    </a:cubicBezTo>
                    <a:cubicBezTo>
                      <a:pt x="13" y="44"/>
                      <a:pt x="12" y="44"/>
                      <a:pt x="12" y="43"/>
                    </a:cubicBezTo>
                    <a:close/>
                    <a:moveTo>
                      <a:pt x="10" y="43"/>
                    </a:moveTo>
                    <a:cubicBezTo>
                      <a:pt x="7" y="44"/>
                      <a:pt x="5" y="45"/>
                      <a:pt x="2" y="47"/>
                    </a:cubicBezTo>
                    <a:cubicBezTo>
                      <a:pt x="2" y="47"/>
                      <a:pt x="2" y="48"/>
                      <a:pt x="2" y="48"/>
                    </a:cubicBezTo>
                    <a:cubicBezTo>
                      <a:pt x="5" y="47"/>
                      <a:pt x="8" y="45"/>
                      <a:pt x="11" y="43"/>
                    </a:cubicBezTo>
                    <a:cubicBezTo>
                      <a:pt x="11" y="43"/>
                      <a:pt x="10" y="43"/>
                      <a:pt x="10" y="43"/>
                    </a:cubicBezTo>
                    <a:close/>
                    <a:moveTo>
                      <a:pt x="8" y="42"/>
                    </a:moveTo>
                    <a:cubicBezTo>
                      <a:pt x="6" y="43"/>
                      <a:pt x="4" y="44"/>
                      <a:pt x="2" y="45"/>
                    </a:cubicBezTo>
                    <a:cubicBezTo>
                      <a:pt x="2" y="45"/>
                      <a:pt x="2" y="46"/>
                      <a:pt x="2" y="46"/>
                    </a:cubicBezTo>
                    <a:cubicBezTo>
                      <a:pt x="4" y="45"/>
                      <a:pt x="6" y="44"/>
                      <a:pt x="9" y="43"/>
                    </a:cubicBezTo>
                    <a:cubicBezTo>
                      <a:pt x="8" y="43"/>
                      <a:pt x="8" y="43"/>
                      <a:pt x="8" y="42"/>
                    </a:cubicBezTo>
                    <a:close/>
                    <a:moveTo>
                      <a:pt x="7" y="41"/>
                    </a:moveTo>
                    <a:cubicBezTo>
                      <a:pt x="5" y="42"/>
                      <a:pt x="4" y="43"/>
                      <a:pt x="2" y="43"/>
                    </a:cubicBezTo>
                    <a:cubicBezTo>
                      <a:pt x="2" y="44"/>
                      <a:pt x="2" y="44"/>
                      <a:pt x="2" y="45"/>
                    </a:cubicBezTo>
                    <a:cubicBezTo>
                      <a:pt x="4" y="44"/>
                      <a:pt x="5" y="43"/>
                      <a:pt x="7" y="42"/>
                    </a:cubicBezTo>
                    <a:lnTo>
                      <a:pt x="7" y="41"/>
                    </a:lnTo>
                    <a:close/>
                    <a:moveTo>
                      <a:pt x="6" y="40"/>
                    </a:moveTo>
                    <a:cubicBezTo>
                      <a:pt x="5" y="40"/>
                      <a:pt x="4" y="41"/>
                      <a:pt x="2" y="41"/>
                    </a:cubicBezTo>
                    <a:cubicBezTo>
                      <a:pt x="2" y="42"/>
                      <a:pt x="2" y="43"/>
                      <a:pt x="2" y="43"/>
                    </a:cubicBezTo>
                    <a:cubicBezTo>
                      <a:pt x="3" y="43"/>
                      <a:pt x="5" y="42"/>
                      <a:pt x="6" y="41"/>
                    </a:cubicBezTo>
                    <a:cubicBezTo>
                      <a:pt x="6" y="41"/>
                      <a:pt x="6" y="40"/>
                      <a:pt x="6" y="40"/>
                    </a:cubicBezTo>
                    <a:close/>
                    <a:moveTo>
                      <a:pt x="6" y="38"/>
                    </a:moveTo>
                    <a:cubicBezTo>
                      <a:pt x="5" y="39"/>
                      <a:pt x="4" y="39"/>
                      <a:pt x="2" y="40"/>
                    </a:cubicBezTo>
                    <a:cubicBezTo>
                      <a:pt x="2" y="40"/>
                      <a:pt x="2" y="41"/>
                      <a:pt x="2" y="41"/>
                    </a:cubicBezTo>
                    <a:cubicBezTo>
                      <a:pt x="3" y="41"/>
                      <a:pt x="5" y="40"/>
                      <a:pt x="6" y="39"/>
                    </a:cubicBezTo>
                    <a:cubicBezTo>
                      <a:pt x="6" y="39"/>
                      <a:pt x="6" y="39"/>
                      <a:pt x="6" y="38"/>
                    </a:cubicBezTo>
                    <a:close/>
                    <a:moveTo>
                      <a:pt x="6" y="36"/>
                    </a:moveTo>
                    <a:cubicBezTo>
                      <a:pt x="5" y="37"/>
                      <a:pt x="4" y="37"/>
                      <a:pt x="2" y="38"/>
                    </a:cubicBezTo>
                    <a:cubicBezTo>
                      <a:pt x="2" y="39"/>
                      <a:pt x="2" y="39"/>
                      <a:pt x="2" y="40"/>
                    </a:cubicBezTo>
                    <a:cubicBezTo>
                      <a:pt x="3" y="39"/>
                      <a:pt x="5" y="38"/>
                      <a:pt x="6" y="38"/>
                    </a:cubicBezTo>
                    <a:cubicBezTo>
                      <a:pt x="6" y="37"/>
                      <a:pt x="6" y="37"/>
                      <a:pt x="6" y="36"/>
                    </a:cubicBezTo>
                    <a:close/>
                    <a:moveTo>
                      <a:pt x="7" y="34"/>
                    </a:moveTo>
                    <a:cubicBezTo>
                      <a:pt x="5" y="35"/>
                      <a:pt x="4" y="36"/>
                      <a:pt x="2" y="36"/>
                    </a:cubicBezTo>
                    <a:cubicBezTo>
                      <a:pt x="2" y="37"/>
                      <a:pt x="2" y="37"/>
                      <a:pt x="2" y="38"/>
                    </a:cubicBezTo>
                    <a:cubicBezTo>
                      <a:pt x="4" y="37"/>
                      <a:pt x="5" y="37"/>
                      <a:pt x="6" y="36"/>
                    </a:cubicBezTo>
                    <a:cubicBezTo>
                      <a:pt x="6" y="35"/>
                      <a:pt x="7" y="35"/>
                      <a:pt x="7" y="34"/>
                    </a:cubicBezTo>
                    <a:close/>
                    <a:moveTo>
                      <a:pt x="7" y="32"/>
                    </a:moveTo>
                    <a:cubicBezTo>
                      <a:pt x="6" y="33"/>
                      <a:pt x="4" y="34"/>
                      <a:pt x="3" y="35"/>
                    </a:cubicBezTo>
                    <a:cubicBezTo>
                      <a:pt x="3" y="35"/>
                      <a:pt x="2" y="36"/>
                      <a:pt x="2" y="36"/>
                    </a:cubicBezTo>
                    <a:cubicBezTo>
                      <a:pt x="4" y="35"/>
                      <a:pt x="5" y="35"/>
                      <a:pt x="7" y="34"/>
                    </a:cubicBezTo>
                    <a:cubicBezTo>
                      <a:pt x="7" y="33"/>
                      <a:pt x="7" y="33"/>
                      <a:pt x="7" y="32"/>
                    </a:cubicBezTo>
                    <a:close/>
                    <a:moveTo>
                      <a:pt x="9" y="30"/>
                    </a:moveTo>
                    <a:cubicBezTo>
                      <a:pt x="7" y="31"/>
                      <a:pt x="5" y="32"/>
                      <a:pt x="3" y="33"/>
                    </a:cubicBezTo>
                    <a:cubicBezTo>
                      <a:pt x="3" y="33"/>
                      <a:pt x="3" y="34"/>
                      <a:pt x="3" y="35"/>
                    </a:cubicBezTo>
                    <a:cubicBezTo>
                      <a:pt x="4" y="34"/>
                      <a:pt x="6" y="33"/>
                      <a:pt x="8" y="32"/>
                    </a:cubicBezTo>
                    <a:cubicBezTo>
                      <a:pt x="8" y="31"/>
                      <a:pt x="9" y="30"/>
                      <a:pt x="9" y="30"/>
                    </a:cubicBezTo>
                    <a:close/>
                    <a:moveTo>
                      <a:pt x="12" y="27"/>
                    </a:moveTo>
                    <a:cubicBezTo>
                      <a:pt x="9" y="28"/>
                      <a:pt x="6" y="29"/>
                      <a:pt x="3" y="31"/>
                    </a:cubicBezTo>
                    <a:cubicBezTo>
                      <a:pt x="3" y="32"/>
                      <a:pt x="3" y="32"/>
                      <a:pt x="3" y="33"/>
                    </a:cubicBezTo>
                    <a:cubicBezTo>
                      <a:pt x="5" y="32"/>
                      <a:pt x="7" y="30"/>
                      <a:pt x="10" y="29"/>
                    </a:cubicBezTo>
                    <a:cubicBezTo>
                      <a:pt x="10" y="28"/>
                      <a:pt x="11" y="27"/>
                      <a:pt x="12" y="27"/>
                    </a:cubicBezTo>
                    <a:close/>
                    <a:moveTo>
                      <a:pt x="14" y="23"/>
                    </a:moveTo>
                    <a:cubicBezTo>
                      <a:pt x="11" y="25"/>
                      <a:pt x="8" y="27"/>
                      <a:pt x="3" y="29"/>
                    </a:cubicBezTo>
                    <a:cubicBezTo>
                      <a:pt x="3" y="30"/>
                      <a:pt x="3" y="30"/>
                      <a:pt x="3" y="31"/>
                    </a:cubicBezTo>
                    <a:cubicBezTo>
                      <a:pt x="6" y="29"/>
                      <a:pt x="9" y="27"/>
                      <a:pt x="13" y="25"/>
                    </a:cubicBezTo>
                    <a:cubicBezTo>
                      <a:pt x="13" y="25"/>
                      <a:pt x="14" y="24"/>
                      <a:pt x="14" y="23"/>
                    </a:cubicBezTo>
                    <a:close/>
                    <a:moveTo>
                      <a:pt x="16" y="21"/>
                    </a:moveTo>
                    <a:cubicBezTo>
                      <a:pt x="13" y="23"/>
                      <a:pt x="9" y="25"/>
                      <a:pt x="3" y="28"/>
                    </a:cubicBezTo>
                    <a:cubicBezTo>
                      <a:pt x="3" y="28"/>
                      <a:pt x="3" y="29"/>
                      <a:pt x="3" y="29"/>
                    </a:cubicBezTo>
                    <a:cubicBezTo>
                      <a:pt x="6" y="27"/>
                      <a:pt x="11" y="25"/>
                      <a:pt x="15" y="22"/>
                    </a:cubicBezTo>
                    <a:cubicBezTo>
                      <a:pt x="16" y="22"/>
                      <a:pt x="16" y="21"/>
                      <a:pt x="16" y="21"/>
                    </a:cubicBezTo>
                    <a:close/>
                    <a:moveTo>
                      <a:pt x="18" y="18"/>
                    </a:moveTo>
                    <a:cubicBezTo>
                      <a:pt x="14" y="21"/>
                      <a:pt x="9" y="23"/>
                      <a:pt x="3" y="26"/>
                    </a:cubicBezTo>
                    <a:cubicBezTo>
                      <a:pt x="3" y="27"/>
                      <a:pt x="3" y="27"/>
                      <a:pt x="3" y="28"/>
                    </a:cubicBezTo>
                    <a:cubicBezTo>
                      <a:pt x="7" y="26"/>
                      <a:pt x="12" y="23"/>
                      <a:pt x="17" y="20"/>
                    </a:cubicBezTo>
                    <a:cubicBezTo>
                      <a:pt x="17" y="19"/>
                      <a:pt x="17" y="19"/>
                      <a:pt x="18" y="18"/>
                    </a:cubicBezTo>
                    <a:close/>
                    <a:moveTo>
                      <a:pt x="19" y="15"/>
                    </a:moveTo>
                    <a:cubicBezTo>
                      <a:pt x="15" y="18"/>
                      <a:pt x="10" y="21"/>
                      <a:pt x="3" y="24"/>
                    </a:cubicBezTo>
                    <a:cubicBezTo>
                      <a:pt x="3" y="25"/>
                      <a:pt x="3" y="25"/>
                      <a:pt x="3" y="26"/>
                    </a:cubicBezTo>
                    <a:cubicBezTo>
                      <a:pt x="7" y="24"/>
                      <a:pt x="13" y="21"/>
                      <a:pt x="18" y="17"/>
                    </a:cubicBezTo>
                    <a:cubicBezTo>
                      <a:pt x="18" y="17"/>
                      <a:pt x="19" y="16"/>
                      <a:pt x="19" y="15"/>
                    </a:cubicBezTo>
                    <a:close/>
                    <a:moveTo>
                      <a:pt x="20" y="13"/>
                    </a:moveTo>
                    <a:cubicBezTo>
                      <a:pt x="16" y="16"/>
                      <a:pt x="11" y="19"/>
                      <a:pt x="4" y="22"/>
                    </a:cubicBezTo>
                    <a:cubicBezTo>
                      <a:pt x="3" y="22"/>
                      <a:pt x="3" y="23"/>
                      <a:pt x="3" y="24"/>
                    </a:cubicBezTo>
                    <a:cubicBezTo>
                      <a:pt x="8" y="21"/>
                      <a:pt x="14" y="18"/>
                      <a:pt x="19" y="14"/>
                    </a:cubicBezTo>
                    <a:cubicBezTo>
                      <a:pt x="19" y="14"/>
                      <a:pt x="19" y="13"/>
                      <a:pt x="20" y="13"/>
                    </a:cubicBezTo>
                    <a:close/>
                    <a:moveTo>
                      <a:pt x="20" y="10"/>
                    </a:moveTo>
                    <a:cubicBezTo>
                      <a:pt x="16" y="13"/>
                      <a:pt x="11" y="16"/>
                      <a:pt x="4" y="20"/>
                    </a:cubicBezTo>
                    <a:cubicBezTo>
                      <a:pt x="4" y="21"/>
                      <a:pt x="4" y="21"/>
                      <a:pt x="4" y="22"/>
                    </a:cubicBezTo>
                    <a:cubicBezTo>
                      <a:pt x="8" y="19"/>
                      <a:pt x="14" y="16"/>
                      <a:pt x="20" y="12"/>
                    </a:cubicBezTo>
                    <a:cubicBezTo>
                      <a:pt x="20" y="11"/>
                      <a:pt x="20" y="11"/>
                      <a:pt x="20" y="10"/>
                    </a:cubicBezTo>
                    <a:close/>
                    <a:moveTo>
                      <a:pt x="20" y="8"/>
                    </a:moveTo>
                    <a:cubicBezTo>
                      <a:pt x="16" y="11"/>
                      <a:pt x="11" y="14"/>
                      <a:pt x="4" y="18"/>
                    </a:cubicBezTo>
                    <a:cubicBezTo>
                      <a:pt x="4" y="19"/>
                      <a:pt x="4" y="19"/>
                      <a:pt x="4" y="20"/>
                    </a:cubicBezTo>
                    <a:cubicBezTo>
                      <a:pt x="8" y="17"/>
                      <a:pt x="15" y="13"/>
                      <a:pt x="20" y="9"/>
                    </a:cubicBezTo>
                    <a:cubicBezTo>
                      <a:pt x="20" y="9"/>
                      <a:pt x="20" y="8"/>
                      <a:pt x="20" y="8"/>
                    </a:cubicBezTo>
                    <a:close/>
                    <a:moveTo>
                      <a:pt x="20" y="5"/>
                    </a:moveTo>
                    <a:cubicBezTo>
                      <a:pt x="16" y="9"/>
                      <a:pt x="11" y="13"/>
                      <a:pt x="4" y="16"/>
                    </a:cubicBezTo>
                    <a:cubicBezTo>
                      <a:pt x="4" y="17"/>
                      <a:pt x="4" y="17"/>
                      <a:pt x="4" y="18"/>
                    </a:cubicBezTo>
                    <a:cubicBezTo>
                      <a:pt x="9" y="15"/>
                      <a:pt x="15" y="11"/>
                      <a:pt x="21" y="7"/>
                    </a:cubicBezTo>
                    <a:cubicBezTo>
                      <a:pt x="21" y="6"/>
                      <a:pt x="20" y="6"/>
                      <a:pt x="20" y="5"/>
                    </a:cubicBezTo>
                    <a:close/>
                    <a:moveTo>
                      <a:pt x="20" y="3"/>
                    </a:moveTo>
                    <a:cubicBezTo>
                      <a:pt x="16" y="7"/>
                      <a:pt x="11" y="10"/>
                      <a:pt x="5" y="14"/>
                    </a:cubicBezTo>
                    <a:cubicBezTo>
                      <a:pt x="5" y="15"/>
                      <a:pt x="5" y="15"/>
                      <a:pt x="4" y="16"/>
                    </a:cubicBezTo>
                    <a:cubicBezTo>
                      <a:pt x="9" y="13"/>
                      <a:pt x="15" y="9"/>
                      <a:pt x="20" y="4"/>
                    </a:cubicBezTo>
                    <a:cubicBezTo>
                      <a:pt x="20" y="4"/>
                      <a:pt x="20" y="4"/>
                      <a:pt x="20" y="3"/>
                    </a:cubicBezTo>
                    <a:close/>
                    <a:moveTo>
                      <a:pt x="19" y="2"/>
                    </a:moveTo>
                    <a:cubicBezTo>
                      <a:pt x="16" y="5"/>
                      <a:pt x="11" y="8"/>
                      <a:pt x="5" y="12"/>
                    </a:cubicBezTo>
                    <a:cubicBezTo>
                      <a:pt x="5" y="12"/>
                      <a:pt x="5" y="13"/>
                      <a:pt x="5" y="14"/>
                    </a:cubicBezTo>
                    <a:cubicBezTo>
                      <a:pt x="9" y="11"/>
                      <a:pt x="14" y="7"/>
                      <a:pt x="20" y="2"/>
                    </a:cubicBezTo>
                    <a:lnTo>
                      <a:pt x="19" y="2"/>
                    </a:lnTo>
                    <a:close/>
                    <a:moveTo>
                      <a:pt x="18" y="1"/>
                    </a:moveTo>
                    <a:cubicBezTo>
                      <a:pt x="15" y="4"/>
                      <a:pt x="11" y="7"/>
                      <a:pt x="6" y="10"/>
                    </a:cubicBezTo>
                    <a:cubicBezTo>
                      <a:pt x="6" y="10"/>
                      <a:pt x="6" y="11"/>
                      <a:pt x="5" y="11"/>
                    </a:cubicBezTo>
                    <a:cubicBezTo>
                      <a:pt x="9" y="9"/>
                      <a:pt x="14" y="5"/>
                      <a:pt x="19" y="1"/>
                    </a:cubicBezTo>
                    <a:lnTo>
                      <a:pt x="18" y="1"/>
                    </a:lnTo>
                    <a:close/>
                    <a:moveTo>
                      <a:pt x="14" y="0"/>
                    </a:moveTo>
                    <a:cubicBezTo>
                      <a:pt x="12" y="1"/>
                      <a:pt x="10" y="2"/>
                      <a:pt x="9" y="4"/>
                    </a:cubicBezTo>
                    <a:cubicBezTo>
                      <a:pt x="11" y="2"/>
                      <a:pt x="12" y="1"/>
                      <a:pt x="14" y="0"/>
                    </a:cubicBezTo>
                    <a:close/>
                    <a:moveTo>
                      <a:pt x="17" y="0"/>
                    </a:moveTo>
                    <a:cubicBezTo>
                      <a:pt x="14" y="2"/>
                      <a:pt x="11" y="5"/>
                      <a:pt x="7" y="7"/>
                    </a:cubicBezTo>
                    <a:cubicBezTo>
                      <a:pt x="7" y="8"/>
                      <a:pt x="6" y="8"/>
                      <a:pt x="6" y="9"/>
                    </a:cubicBezTo>
                    <a:cubicBezTo>
                      <a:pt x="10" y="7"/>
                      <a:pt x="14" y="4"/>
                      <a:pt x="18" y="0"/>
                    </a:cubicBezTo>
                    <a:lnTo>
                      <a:pt x="17" y="0"/>
                    </a:lnTo>
                    <a:close/>
                    <a:moveTo>
                      <a:pt x="16" y="0"/>
                    </a:moveTo>
                    <a:cubicBezTo>
                      <a:pt x="15" y="0"/>
                      <a:pt x="15" y="0"/>
                      <a:pt x="15" y="0"/>
                    </a:cubicBezTo>
                    <a:cubicBezTo>
                      <a:pt x="13" y="1"/>
                      <a:pt x="11" y="3"/>
                      <a:pt x="8" y="5"/>
                    </a:cubicBezTo>
                    <a:cubicBezTo>
                      <a:pt x="8" y="5"/>
                      <a:pt x="8" y="5"/>
                      <a:pt x="8" y="5"/>
                    </a:cubicBezTo>
                    <a:cubicBezTo>
                      <a:pt x="8" y="6"/>
                      <a:pt x="7" y="6"/>
                      <a:pt x="7" y="7"/>
                    </a:cubicBezTo>
                    <a:cubicBezTo>
                      <a:pt x="10" y="5"/>
                      <a:pt x="13" y="3"/>
                      <a:pt x="1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9" name="Freeform 3794"/>
              <p:cNvSpPr>
                <a:spLocks noEditPoints="1"/>
              </p:cNvSpPr>
              <p:nvPr/>
            </p:nvSpPr>
            <p:spPr bwMode="auto">
              <a:xfrm>
                <a:off x="1254" y="3111"/>
                <a:ext cx="86" cy="310"/>
              </a:xfrm>
              <a:custGeom>
                <a:avLst/>
                <a:gdLst>
                  <a:gd name="T0" fmla="*/ 4 w 40"/>
                  <a:gd name="T1" fmla="*/ 139 h 146"/>
                  <a:gd name="T2" fmla="*/ 1 w 40"/>
                  <a:gd name="T3" fmla="*/ 137 h 146"/>
                  <a:gd name="T4" fmla="*/ 0 w 40"/>
                  <a:gd name="T5" fmla="*/ 132 h 146"/>
                  <a:gd name="T6" fmla="*/ 4 w 40"/>
                  <a:gd name="T7" fmla="*/ 73 h 146"/>
                  <a:gd name="T8" fmla="*/ 1 w 40"/>
                  <a:gd name="T9" fmla="*/ 125 h 146"/>
                  <a:gd name="T10" fmla="*/ 2 w 40"/>
                  <a:gd name="T11" fmla="*/ 120 h 146"/>
                  <a:gd name="T12" fmla="*/ 2 w 40"/>
                  <a:gd name="T13" fmla="*/ 116 h 146"/>
                  <a:gd name="T14" fmla="*/ 2 w 40"/>
                  <a:gd name="T15" fmla="*/ 110 h 146"/>
                  <a:gd name="T16" fmla="*/ 3 w 40"/>
                  <a:gd name="T17" fmla="*/ 105 h 146"/>
                  <a:gd name="T18" fmla="*/ 3 w 40"/>
                  <a:gd name="T19" fmla="*/ 100 h 146"/>
                  <a:gd name="T20" fmla="*/ 3 w 40"/>
                  <a:gd name="T21" fmla="*/ 94 h 146"/>
                  <a:gd name="T22" fmla="*/ 3 w 40"/>
                  <a:gd name="T23" fmla="*/ 90 h 146"/>
                  <a:gd name="T24" fmla="*/ 4 w 40"/>
                  <a:gd name="T25" fmla="*/ 85 h 146"/>
                  <a:gd name="T26" fmla="*/ 4 w 40"/>
                  <a:gd name="T27" fmla="*/ 80 h 146"/>
                  <a:gd name="T28" fmla="*/ 4 w 40"/>
                  <a:gd name="T29" fmla="*/ 75 h 146"/>
                  <a:gd name="T30" fmla="*/ 2 w 40"/>
                  <a:gd name="T31" fmla="*/ 72 h 146"/>
                  <a:gd name="T32" fmla="*/ 3 w 40"/>
                  <a:gd name="T33" fmla="*/ 67 h 146"/>
                  <a:gd name="T34" fmla="*/ 4 w 40"/>
                  <a:gd name="T35" fmla="*/ 63 h 146"/>
                  <a:gd name="T36" fmla="*/ 4 w 40"/>
                  <a:gd name="T37" fmla="*/ 61 h 146"/>
                  <a:gd name="T38" fmla="*/ 5 w 40"/>
                  <a:gd name="T39" fmla="*/ 59 h 146"/>
                  <a:gd name="T40" fmla="*/ 3 w 40"/>
                  <a:gd name="T41" fmla="*/ 57 h 146"/>
                  <a:gd name="T42" fmla="*/ 3 w 40"/>
                  <a:gd name="T43" fmla="*/ 51 h 146"/>
                  <a:gd name="T44" fmla="*/ 5 w 40"/>
                  <a:gd name="T45" fmla="*/ 47 h 146"/>
                  <a:gd name="T46" fmla="*/ 5 w 40"/>
                  <a:gd name="T47" fmla="*/ 45 h 146"/>
                  <a:gd name="T48" fmla="*/ 3 w 40"/>
                  <a:gd name="T49" fmla="*/ 43 h 146"/>
                  <a:gd name="T50" fmla="*/ 3 w 40"/>
                  <a:gd name="T51" fmla="*/ 39 h 146"/>
                  <a:gd name="T52" fmla="*/ 5 w 40"/>
                  <a:gd name="T53" fmla="*/ 35 h 146"/>
                  <a:gd name="T54" fmla="*/ 4 w 40"/>
                  <a:gd name="T55" fmla="*/ 32 h 146"/>
                  <a:gd name="T56" fmla="*/ 5 w 40"/>
                  <a:gd name="T57" fmla="*/ 26 h 146"/>
                  <a:gd name="T58" fmla="*/ 19 w 40"/>
                  <a:gd name="T59" fmla="*/ 12 h 146"/>
                  <a:gd name="T60" fmla="*/ 24 w 40"/>
                  <a:gd name="T61" fmla="*/ 10 h 146"/>
                  <a:gd name="T62" fmla="*/ 23 w 40"/>
                  <a:gd name="T63" fmla="*/ 13 h 146"/>
                  <a:gd name="T64" fmla="*/ 38 w 40"/>
                  <a:gd name="T65" fmla="*/ 14 h 146"/>
                  <a:gd name="T66" fmla="*/ 35 w 40"/>
                  <a:gd name="T67" fmla="*/ 24 h 146"/>
                  <a:gd name="T68" fmla="*/ 33 w 40"/>
                  <a:gd name="T69" fmla="*/ 32 h 146"/>
                  <a:gd name="T70" fmla="*/ 31 w 40"/>
                  <a:gd name="T71" fmla="*/ 38 h 146"/>
                  <a:gd name="T72" fmla="*/ 15 w 40"/>
                  <a:gd name="T73" fmla="*/ 55 h 146"/>
                  <a:gd name="T74" fmla="*/ 19 w 40"/>
                  <a:gd name="T75" fmla="*/ 58 h 146"/>
                  <a:gd name="T76" fmla="*/ 30 w 40"/>
                  <a:gd name="T77" fmla="*/ 52 h 146"/>
                  <a:gd name="T78" fmla="*/ 30 w 40"/>
                  <a:gd name="T79" fmla="*/ 58 h 146"/>
                  <a:gd name="T80" fmla="*/ 30 w 40"/>
                  <a:gd name="T81" fmla="*/ 63 h 146"/>
                  <a:gd name="T82" fmla="*/ 30 w 40"/>
                  <a:gd name="T83" fmla="*/ 68 h 146"/>
                  <a:gd name="T84" fmla="*/ 30 w 40"/>
                  <a:gd name="T85" fmla="*/ 72 h 146"/>
                  <a:gd name="T86" fmla="*/ 19 w 40"/>
                  <a:gd name="T87" fmla="*/ 86 h 146"/>
                  <a:gd name="T88" fmla="*/ 17 w 40"/>
                  <a:gd name="T89" fmla="*/ 92 h 146"/>
                  <a:gd name="T90" fmla="*/ 20 w 40"/>
                  <a:gd name="T91" fmla="*/ 95 h 146"/>
                  <a:gd name="T92" fmla="*/ 30 w 40"/>
                  <a:gd name="T93" fmla="*/ 91 h 146"/>
                  <a:gd name="T94" fmla="*/ 30 w 40"/>
                  <a:gd name="T95" fmla="*/ 96 h 146"/>
                  <a:gd name="T96" fmla="*/ 30 w 40"/>
                  <a:gd name="T97" fmla="*/ 101 h 146"/>
                  <a:gd name="T98" fmla="*/ 30 w 40"/>
                  <a:gd name="T99" fmla="*/ 107 h 146"/>
                  <a:gd name="T100" fmla="*/ 30 w 40"/>
                  <a:gd name="T101" fmla="*/ 113 h 146"/>
                  <a:gd name="T102" fmla="*/ 28 w 40"/>
                  <a:gd name="T103" fmla="*/ 120 h 146"/>
                  <a:gd name="T104" fmla="*/ 18 w 40"/>
                  <a:gd name="T105" fmla="*/ 133 h 146"/>
                  <a:gd name="T106" fmla="*/ 8 w 40"/>
                  <a:gd name="T107" fmla="*/ 142 h 146"/>
                  <a:gd name="T108" fmla="*/ 32 w 40"/>
                  <a:gd name="T109" fmla="*/ 107 h 146"/>
                  <a:gd name="T110" fmla="*/ 33 w 40"/>
                  <a:gd name="T111" fmla="*/ 4 h 146"/>
                  <a:gd name="T112" fmla="*/ 30 w 40"/>
                  <a:gd name="T113" fmla="*/ 17 h 146"/>
                  <a:gd name="T114" fmla="*/ 29 w 40"/>
                  <a:gd name="T115" fmla="*/ 15 h 146"/>
                  <a:gd name="T116" fmla="*/ 38 w 40"/>
                  <a:gd name="T1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146">
                    <a:moveTo>
                      <a:pt x="4" y="139"/>
                    </a:moveTo>
                    <a:cubicBezTo>
                      <a:pt x="3" y="139"/>
                      <a:pt x="2" y="140"/>
                      <a:pt x="1" y="140"/>
                    </a:cubicBezTo>
                    <a:cubicBezTo>
                      <a:pt x="2" y="141"/>
                      <a:pt x="2" y="141"/>
                      <a:pt x="2" y="141"/>
                    </a:cubicBezTo>
                    <a:cubicBezTo>
                      <a:pt x="2" y="141"/>
                      <a:pt x="3" y="140"/>
                      <a:pt x="5" y="140"/>
                    </a:cubicBezTo>
                    <a:lnTo>
                      <a:pt x="4" y="139"/>
                    </a:lnTo>
                    <a:close/>
                    <a:moveTo>
                      <a:pt x="4" y="138"/>
                    </a:moveTo>
                    <a:cubicBezTo>
                      <a:pt x="3" y="138"/>
                      <a:pt x="2" y="138"/>
                      <a:pt x="1" y="139"/>
                    </a:cubicBezTo>
                    <a:cubicBezTo>
                      <a:pt x="1" y="139"/>
                      <a:pt x="1" y="140"/>
                      <a:pt x="1" y="140"/>
                    </a:cubicBezTo>
                    <a:cubicBezTo>
                      <a:pt x="2" y="140"/>
                      <a:pt x="3" y="140"/>
                      <a:pt x="4" y="139"/>
                    </a:cubicBezTo>
                    <a:cubicBezTo>
                      <a:pt x="4" y="139"/>
                      <a:pt x="4" y="138"/>
                      <a:pt x="4" y="138"/>
                    </a:cubicBezTo>
                    <a:close/>
                    <a:moveTo>
                      <a:pt x="3" y="136"/>
                    </a:moveTo>
                    <a:cubicBezTo>
                      <a:pt x="2" y="137"/>
                      <a:pt x="2" y="137"/>
                      <a:pt x="1" y="137"/>
                    </a:cubicBezTo>
                    <a:cubicBezTo>
                      <a:pt x="1" y="138"/>
                      <a:pt x="1" y="138"/>
                      <a:pt x="1" y="139"/>
                    </a:cubicBezTo>
                    <a:cubicBezTo>
                      <a:pt x="2" y="138"/>
                      <a:pt x="3" y="138"/>
                      <a:pt x="3" y="138"/>
                    </a:cubicBezTo>
                    <a:cubicBezTo>
                      <a:pt x="3" y="137"/>
                      <a:pt x="3" y="137"/>
                      <a:pt x="3" y="136"/>
                    </a:cubicBezTo>
                    <a:close/>
                    <a:moveTo>
                      <a:pt x="2" y="134"/>
                    </a:moveTo>
                    <a:cubicBezTo>
                      <a:pt x="2" y="135"/>
                      <a:pt x="1" y="135"/>
                      <a:pt x="1" y="135"/>
                    </a:cubicBezTo>
                    <a:cubicBezTo>
                      <a:pt x="1" y="136"/>
                      <a:pt x="1" y="137"/>
                      <a:pt x="1" y="137"/>
                    </a:cubicBezTo>
                    <a:cubicBezTo>
                      <a:pt x="1" y="137"/>
                      <a:pt x="2" y="137"/>
                      <a:pt x="3" y="136"/>
                    </a:cubicBezTo>
                    <a:cubicBezTo>
                      <a:pt x="3" y="136"/>
                      <a:pt x="3" y="135"/>
                      <a:pt x="2" y="134"/>
                    </a:cubicBezTo>
                    <a:close/>
                    <a:moveTo>
                      <a:pt x="2" y="133"/>
                    </a:moveTo>
                    <a:cubicBezTo>
                      <a:pt x="1" y="133"/>
                      <a:pt x="1" y="133"/>
                      <a:pt x="0" y="133"/>
                    </a:cubicBezTo>
                    <a:cubicBezTo>
                      <a:pt x="0" y="134"/>
                      <a:pt x="0" y="135"/>
                      <a:pt x="1" y="135"/>
                    </a:cubicBezTo>
                    <a:cubicBezTo>
                      <a:pt x="1" y="135"/>
                      <a:pt x="2" y="135"/>
                      <a:pt x="2" y="134"/>
                    </a:cubicBezTo>
                    <a:cubicBezTo>
                      <a:pt x="2" y="134"/>
                      <a:pt x="2" y="133"/>
                      <a:pt x="2" y="133"/>
                    </a:cubicBezTo>
                    <a:close/>
                    <a:moveTo>
                      <a:pt x="2" y="131"/>
                    </a:moveTo>
                    <a:cubicBezTo>
                      <a:pt x="1" y="131"/>
                      <a:pt x="1" y="132"/>
                      <a:pt x="0" y="132"/>
                    </a:cubicBezTo>
                    <a:cubicBezTo>
                      <a:pt x="0" y="132"/>
                      <a:pt x="0" y="133"/>
                      <a:pt x="0" y="133"/>
                    </a:cubicBezTo>
                    <a:cubicBezTo>
                      <a:pt x="1" y="133"/>
                      <a:pt x="1" y="133"/>
                      <a:pt x="2" y="133"/>
                    </a:cubicBezTo>
                    <a:cubicBezTo>
                      <a:pt x="2" y="132"/>
                      <a:pt x="2" y="132"/>
                      <a:pt x="2" y="131"/>
                    </a:cubicBezTo>
                    <a:close/>
                    <a:moveTo>
                      <a:pt x="2" y="129"/>
                    </a:moveTo>
                    <a:cubicBezTo>
                      <a:pt x="1" y="129"/>
                      <a:pt x="1" y="130"/>
                      <a:pt x="0" y="130"/>
                    </a:cubicBezTo>
                    <a:cubicBezTo>
                      <a:pt x="0" y="130"/>
                      <a:pt x="0" y="131"/>
                      <a:pt x="0" y="132"/>
                    </a:cubicBezTo>
                    <a:cubicBezTo>
                      <a:pt x="0" y="132"/>
                      <a:pt x="1" y="131"/>
                      <a:pt x="2" y="131"/>
                    </a:cubicBezTo>
                    <a:cubicBezTo>
                      <a:pt x="2" y="130"/>
                      <a:pt x="2" y="130"/>
                      <a:pt x="2" y="129"/>
                    </a:cubicBezTo>
                    <a:close/>
                    <a:moveTo>
                      <a:pt x="4" y="73"/>
                    </a:moveTo>
                    <a:cubicBezTo>
                      <a:pt x="3" y="73"/>
                      <a:pt x="3" y="74"/>
                      <a:pt x="2" y="74"/>
                    </a:cubicBezTo>
                    <a:cubicBezTo>
                      <a:pt x="1" y="91"/>
                      <a:pt x="0" y="106"/>
                      <a:pt x="0" y="113"/>
                    </a:cubicBezTo>
                    <a:cubicBezTo>
                      <a:pt x="0" y="115"/>
                      <a:pt x="0" y="118"/>
                      <a:pt x="0" y="122"/>
                    </a:cubicBezTo>
                    <a:cubicBezTo>
                      <a:pt x="0" y="124"/>
                      <a:pt x="0" y="127"/>
                      <a:pt x="0" y="130"/>
                    </a:cubicBezTo>
                    <a:cubicBezTo>
                      <a:pt x="0" y="130"/>
                      <a:pt x="1" y="129"/>
                      <a:pt x="2" y="129"/>
                    </a:cubicBezTo>
                    <a:cubicBezTo>
                      <a:pt x="2" y="128"/>
                      <a:pt x="1" y="128"/>
                      <a:pt x="1" y="127"/>
                    </a:cubicBezTo>
                    <a:cubicBezTo>
                      <a:pt x="1" y="128"/>
                      <a:pt x="0" y="128"/>
                      <a:pt x="0" y="128"/>
                    </a:cubicBezTo>
                    <a:cubicBezTo>
                      <a:pt x="0" y="128"/>
                      <a:pt x="0" y="128"/>
                      <a:pt x="1" y="127"/>
                    </a:cubicBezTo>
                    <a:cubicBezTo>
                      <a:pt x="1" y="127"/>
                      <a:pt x="1" y="126"/>
                      <a:pt x="1" y="125"/>
                    </a:cubicBezTo>
                    <a:cubicBezTo>
                      <a:pt x="1" y="126"/>
                      <a:pt x="1" y="126"/>
                      <a:pt x="0" y="126"/>
                    </a:cubicBezTo>
                    <a:cubicBezTo>
                      <a:pt x="0" y="126"/>
                      <a:pt x="1" y="126"/>
                      <a:pt x="1" y="125"/>
                    </a:cubicBezTo>
                    <a:cubicBezTo>
                      <a:pt x="1" y="125"/>
                      <a:pt x="1" y="124"/>
                      <a:pt x="1" y="123"/>
                    </a:cubicBezTo>
                    <a:cubicBezTo>
                      <a:pt x="1" y="124"/>
                      <a:pt x="1" y="124"/>
                      <a:pt x="0" y="124"/>
                    </a:cubicBezTo>
                    <a:cubicBezTo>
                      <a:pt x="0" y="124"/>
                      <a:pt x="1" y="124"/>
                      <a:pt x="1" y="123"/>
                    </a:cubicBezTo>
                    <a:cubicBezTo>
                      <a:pt x="1" y="123"/>
                      <a:pt x="1" y="122"/>
                      <a:pt x="2" y="122"/>
                    </a:cubicBezTo>
                    <a:cubicBezTo>
                      <a:pt x="1" y="122"/>
                      <a:pt x="1" y="122"/>
                      <a:pt x="0" y="122"/>
                    </a:cubicBezTo>
                    <a:cubicBezTo>
                      <a:pt x="0" y="122"/>
                      <a:pt x="1" y="122"/>
                      <a:pt x="2" y="122"/>
                    </a:cubicBezTo>
                    <a:cubicBezTo>
                      <a:pt x="2" y="121"/>
                      <a:pt x="2" y="120"/>
                      <a:pt x="2" y="120"/>
                    </a:cubicBezTo>
                    <a:cubicBezTo>
                      <a:pt x="2" y="120"/>
                      <a:pt x="2" y="120"/>
                      <a:pt x="2" y="120"/>
                    </a:cubicBezTo>
                    <a:cubicBezTo>
                      <a:pt x="1" y="120"/>
                      <a:pt x="1" y="120"/>
                      <a:pt x="0" y="120"/>
                    </a:cubicBezTo>
                    <a:cubicBezTo>
                      <a:pt x="0" y="120"/>
                      <a:pt x="1" y="120"/>
                      <a:pt x="2" y="120"/>
                    </a:cubicBezTo>
                    <a:cubicBezTo>
                      <a:pt x="2" y="119"/>
                      <a:pt x="2" y="118"/>
                      <a:pt x="2" y="118"/>
                    </a:cubicBezTo>
                    <a:cubicBezTo>
                      <a:pt x="1" y="118"/>
                      <a:pt x="1" y="118"/>
                      <a:pt x="1" y="118"/>
                    </a:cubicBezTo>
                    <a:cubicBezTo>
                      <a:pt x="1" y="118"/>
                      <a:pt x="1" y="118"/>
                      <a:pt x="2" y="118"/>
                    </a:cubicBezTo>
                    <a:cubicBezTo>
                      <a:pt x="2" y="117"/>
                      <a:pt x="2" y="117"/>
                      <a:pt x="2" y="116"/>
                    </a:cubicBezTo>
                    <a:cubicBezTo>
                      <a:pt x="2" y="116"/>
                      <a:pt x="1" y="116"/>
                      <a:pt x="1" y="117"/>
                    </a:cubicBezTo>
                    <a:cubicBezTo>
                      <a:pt x="1" y="117"/>
                      <a:pt x="1" y="116"/>
                      <a:pt x="2" y="116"/>
                    </a:cubicBezTo>
                    <a:cubicBezTo>
                      <a:pt x="2" y="115"/>
                      <a:pt x="2" y="115"/>
                      <a:pt x="2" y="114"/>
                    </a:cubicBezTo>
                    <a:cubicBezTo>
                      <a:pt x="1" y="114"/>
                      <a:pt x="1" y="114"/>
                      <a:pt x="1" y="114"/>
                    </a:cubicBezTo>
                    <a:cubicBezTo>
                      <a:pt x="1" y="114"/>
                      <a:pt x="2" y="114"/>
                      <a:pt x="2" y="114"/>
                    </a:cubicBezTo>
                    <a:cubicBezTo>
                      <a:pt x="2" y="113"/>
                      <a:pt x="2" y="113"/>
                      <a:pt x="2" y="112"/>
                    </a:cubicBezTo>
                    <a:cubicBezTo>
                      <a:pt x="2" y="112"/>
                      <a:pt x="1" y="112"/>
                      <a:pt x="1" y="113"/>
                    </a:cubicBezTo>
                    <a:cubicBezTo>
                      <a:pt x="1" y="113"/>
                      <a:pt x="1" y="112"/>
                      <a:pt x="2" y="112"/>
                    </a:cubicBezTo>
                    <a:cubicBezTo>
                      <a:pt x="2" y="112"/>
                      <a:pt x="2" y="111"/>
                      <a:pt x="2" y="110"/>
                    </a:cubicBezTo>
                    <a:cubicBezTo>
                      <a:pt x="2" y="111"/>
                      <a:pt x="1" y="111"/>
                      <a:pt x="1" y="111"/>
                    </a:cubicBezTo>
                    <a:cubicBezTo>
                      <a:pt x="1" y="111"/>
                      <a:pt x="1" y="111"/>
                      <a:pt x="2" y="110"/>
                    </a:cubicBezTo>
                    <a:cubicBezTo>
                      <a:pt x="2" y="110"/>
                      <a:pt x="2" y="109"/>
                      <a:pt x="2" y="109"/>
                    </a:cubicBezTo>
                    <a:cubicBezTo>
                      <a:pt x="2" y="109"/>
                      <a:pt x="2" y="109"/>
                      <a:pt x="1" y="109"/>
                    </a:cubicBezTo>
                    <a:cubicBezTo>
                      <a:pt x="1" y="109"/>
                      <a:pt x="2" y="109"/>
                      <a:pt x="2" y="109"/>
                    </a:cubicBezTo>
                    <a:cubicBezTo>
                      <a:pt x="2" y="108"/>
                      <a:pt x="2" y="108"/>
                      <a:pt x="3" y="107"/>
                    </a:cubicBezTo>
                    <a:cubicBezTo>
                      <a:pt x="2" y="107"/>
                      <a:pt x="2" y="107"/>
                      <a:pt x="1" y="108"/>
                    </a:cubicBezTo>
                    <a:cubicBezTo>
                      <a:pt x="1" y="108"/>
                      <a:pt x="2" y="107"/>
                      <a:pt x="3" y="107"/>
                    </a:cubicBezTo>
                    <a:cubicBezTo>
                      <a:pt x="3" y="106"/>
                      <a:pt x="3" y="106"/>
                      <a:pt x="3" y="105"/>
                    </a:cubicBezTo>
                    <a:cubicBezTo>
                      <a:pt x="2" y="105"/>
                      <a:pt x="2" y="106"/>
                      <a:pt x="1" y="106"/>
                    </a:cubicBezTo>
                    <a:cubicBezTo>
                      <a:pt x="1" y="106"/>
                      <a:pt x="2" y="106"/>
                      <a:pt x="3" y="105"/>
                    </a:cubicBezTo>
                    <a:cubicBezTo>
                      <a:pt x="3" y="104"/>
                      <a:pt x="3" y="104"/>
                      <a:pt x="3" y="103"/>
                    </a:cubicBezTo>
                    <a:cubicBezTo>
                      <a:pt x="2" y="104"/>
                      <a:pt x="2" y="104"/>
                      <a:pt x="1" y="104"/>
                    </a:cubicBezTo>
                    <a:cubicBezTo>
                      <a:pt x="1" y="104"/>
                      <a:pt x="2" y="104"/>
                      <a:pt x="3" y="103"/>
                    </a:cubicBezTo>
                    <a:cubicBezTo>
                      <a:pt x="3" y="103"/>
                      <a:pt x="3" y="102"/>
                      <a:pt x="3" y="102"/>
                    </a:cubicBezTo>
                    <a:cubicBezTo>
                      <a:pt x="2" y="102"/>
                      <a:pt x="2" y="102"/>
                      <a:pt x="1" y="102"/>
                    </a:cubicBezTo>
                    <a:cubicBezTo>
                      <a:pt x="1" y="102"/>
                      <a:pt x="2" y="102"/>
                      <a:pt x="3" y="102"/>
                    </a:cubicBezTo>
                    <a:cubicBezTo>
                      <a:pt x="3" y="101"/>
                      <a:pt x="3" y="101"/>
                      <a:pt x="3" y="100"/>
                    </a:cubicBezTo>
                    <a:cubicBezTo>
                      <a:pt x="2" y="100"/>
                      <a:pt x="2" y="100"/>
                      <a:pt x="1" y="101"/>
                    </a:cubicBezTo>
                    <a:cubicBezTo>
                      <a:pt x="1" y="101"/>
                      <a:pt x="2" y="100"/>
                      <a:pt x="3" y="100"/>
                    </a:cubicBezTo>
                    <a:cubicBezTo>
                      <a:pt x="3" y="99"/>
                      <a:pt x="3" y="99"/>
                      <a:pt x="3" y="98"/>
                    </a:cubicBezTo>
                    <a:cubicBezTo>
                      <a:pt x="2" y="98"/>
                      <a:pt x="2" y="99"/>
                      <a:pt x="1" y="99"/>
                    </a:cubicBezTo>
                    <a:cubicBezTo>
                      <a:pt x="1" y="99"/>
                      <a:pt x="2" y="98"/>
                      <a:pt x="3" y="98"/>
                    </a:cubicBezTo>
                    <a:cubicBezTo>
                      <a:pt x="3" y="98"/>
                      <a:pt x="3" y="97"/>
                      <a:pt x="3" y="96"/>
                    </a:cubicBezTo>
                    <a:cubicBezTo>
                      <a:pt x="3" y="97"/>
                      <a:pt x="2" y="97"/>
                      <a:pt x="2" y="97"/>
                    </a:cubicBezTo>
                    <a:cubicBezTo>
                      <a:pt x="2" y="97"/>
                      <a:pt x="2" y="97"/>
                      <a:pt x="3" y="96"/>
                    </a:cubicBezTo>
                    <a:cubicBezTo>
                      <a:pt x="3" y="96"/>
                      <a:pt x="3" y="95"/>
                      <a:pt x="3" y="95"/>
                    </a:cubicBezTo>
                    <a:cubicBezTo>
                      <a:pt x="2" y="95"/>
                      <a:pt x="2" y="95"/>
                      <a:pt x="2" y="95"/>
                    </a:cubicBezTo>
                    <a:cubicBezTo>
                      <a:pt x="2" y="95"/>
                      <a:pt x="2" y="95"/>
                      <a:pt x="3" y="94"/>
                    </a:cubicBezTo>
                    <a:cubicBezTo>
                      <a:pt x="3" y="94"/>
                      <a:pt x="3" y="93"/>
                      <a:pt x="3" y="93"/>
                    </a:cubicBezTo>
                    <a:cubicBezTo>
                      <a:pt x="3" y="93"/>
                      <a:pt x="2" y="93"/>
                      <a:pt x="2" y="93"/>
                    </a:cubicBezTo>
                    <a:cubicBezTo>
                      <a:pt x="2" y="93"/>
                      <a:pt x="3" y="93"/>
                      <a:pt x="3" y="93"/>
                    </a:cubicBezTo>
                    <a:cubicBezTo>
                      <a:pt x="3" y="92"/>
                      <a:pt x="3" y="92"/>
                      <a:pt x="3" y="91"/>
                    </a:cubicBezTo>
                    <a:cubicBezTo>
                      <a:pt x="3" y="92"/>
                      <a:pt x="2" y="92"/>
                      <a:pt x="2" y="92"/>
                    </a:cubicBezTo>
                    <a:cubicBezTo>
                      <a:pt x="2" y="92"/>
                      <a:pt x="2" y="92"/>
                      <a:pt x="3" y="91"/>
                    </a:cubicBezTo>
                    <a:cubicBezTo>
                      <a:pt x="3" y="91"/>
                      <a:pt x="3" y="90"/>
                      <a:pt x="3" y="90"/>
                    </a:cubicBezTo>
                    <a:cubicBezTo>
                      <a:pt x="3" y="90"/>
                      <a:pt x="3" y="90"/>
                      <a:pt x="2" y="90"/>
                    </a:cubicBezTo>
                    <a:cubicBezTo>
                      <a:pt x="2" y="90"/>
                      <a:pt x="3" y="90"/>
                      <a:pt x="3" y="90"/>
                    </a:cubicBezTo>
                    <a:cubicBezTo>
                      <a:pt x="3" y="89"/>
                      <a:pt x="3" y="89"/>
                      <a:pt x="3" y="88"/>
                    </a:cubicBezTo>
                    <a:cubicBezTo>
                      <a:pt x="3" y="89"/>
                      <a:pt x="2" y="89"/>
                      <a:pt x="2" y="89"/>
                    </a:cubicBezTo>
                    <a:cubicBezTo>
                      <a:pt x="2" y="89"/>
                      <a:pt x="2" y="89"/>
                      <a:pt x="3" y="88"/>
                    </a:cubicBezTo>
                    <a:cubicBezTo>
                      <a:pt x="3" y="88"/>
                      <a:pt x="3" y="87"/>
                      <a:pt x="3" y="87"/>
                    </a:cubicBezTo>
                    <a:cubicBezTo>
                      <a:pt x="3" y="87"/>
                      <a:pt x="3" y="87"/>
                      <a:pt x="2" y="87"/>
                    </a:cubicBezTo>
                    <a:cubicBezTo>
                      <a:pt x="2" y="87"/>
                      <a:pt x="3" y="87"/>
                      <a:pt x="3" y="87"/>
                    </a:cubicBezTo>
                    <a:cubicBezTo>
                      <a:pt x="3" y="86"/>
                      <a:pt x="4" y="85"/>
                      <a:pt x="4" y="85"/>
                    </a:cubicBezTo>
                    <a:cubicBezTo>
                      <a:pt x="3" y="85"/>
                      <a:pt x="3" y="85"/>
                      <a:pt x="2" y="86"/>
                    </a:cubicBezTo>
                    <a:cubicBezTo>
                      <a:pt x="2" y="86"/>
                      <a:pt x="3" y="85"/>
                      <a:pt x="4" y="85"/>
                    </a:cubicBezTo>
                    <a:cubicBezTo>
                      <a:pt x="4" y="84"/>
                      <a:pt x="4" y="84"/>
                      <a:pt x="4" y="83"/>
                    </a:cubicBezTo>
                    <a:cubicBezTo>
                      <a:pt x="3" y="84"/>
                      <a:pt x="3" y="84"/>
                      <a:pt x="2" y="84"/>
                    </a:cubicBezTo>
                    <a:cubicBezTo>
                      <a:pt x="2" y="84"/>
                      <a:pt x="3" y="84"/>
                      <a:pt x="4" y="83"/>
                    </a:cubicBezTo>
                    <a:cubicBezTo>
                      <a:pt x="4" y="83"/>
                      <a:pt x="4" y="82"/>
                      <a:pt x="4" y="82"/>
                    </a:cubicBezTo>
                    <a:cubicBezTo>
                      <a:pt x="3" y="82"/>
                      <a:pt x="3" y="82"/>
                      <a:pt x="2" y="82"/>
                    </a:cubicBezTo>
                    <a:cubicBezTo>
                      <a:pt x="2" y="82"/>
                      <a:pt x="3" y="82"/>
                      <a:pt x="4" y="82"/>
                    </a:cubicBezTo>
                    <a:cubicBezTo>
                      <a:pt x="4" y="81"/>
                      <a:pt x="4" y="81"/>
                      <a:pt x="4" y="80"/>
                    </a:cubicBezTo>
                    <a:cubicBezTo>
                      <a:pt x="3" y="80"/>
                      <a:pt x="3" y="81"/>
                      <a:pt x="2" y="81"/>
                    </a:cubicBezTo>
                    <a:cubicBezTo>
                      <a:pt x="2" y="81"/>
                      <a:pt x="3" y="81"/>
                      <a:pt x="4" y="80"/>
                    </a:cubicBezTo>
                    <a:cubicBezTo>
                      <a:pt x="4" y="80"/>
                      <a:pt x="4" y="79"/>
                      <a:pt x="4" y="78"/>
                    </a:cubicBezTo>
                    <a:cubicBezTo>
                      <a:pt x="3" y="79"/>
                      <a:pt x="3" y="79"/>
                      <a:pt x="2" y="79"/>
                    </a:cubicBezTo>
                    <a:cubicBezTo>
                      <a:pt x="2" y="79"/>
                      <a:pt x="3" y="79"/>
                      <a:pt x="4" y="78"/>
                    </a:cubicBezTo>
                    <a:cubicBezTo>
                      <a:pt x="4" y="78"/>
                      <a:pt x="4" y="77"/>
                      <a:pt x="4" y="77"/>
                    </a:cubicBezTo>
                    <a:cubicBezTo>
                      <a:pt x="3" y="77"/>
                      <a:pt x="3" y="77"/>
                      <a:pt x="2" y="77"/>
                    </a:cubicBezTo>
                    <a:cubicBezTo>
                      <a:pt x="2" y="77"/>
                      <a:pt x="3" y="77"/>
                      <a:pt x="4" y="77"/>
                    </a:cubicBezTo>
                    <a:cubicBezTo>
                      <a:pt x="4" y="76"/>
                      <a:pt x="4" y="76"/>
                      <a:pt x="4" y="75"/>
                    </a:cubicBezTo>
                    <a:cubicBezTo>
                      <a:pt x="3" y="75"/>
                      <a:pt x="3" y="76"/>
                      <a:pt x="2" y="76"/>
                    </a:cubicBezTo>
                    <a:cubicBezTo>
                      <a:pt x="2" y="76"/>
                      <a:pt x="3" y="76"/>
                      <a:pt x="4" y="75"/>
                    </a:cubicBezTo>
                    <a:cubicBezTo>
                      <a:pt x="4" y="74"/>
                      <a:pt x="4" y="74"/>
                      <a:pt x="4" y="73"/>
                    </a:cubicBezTo>
                    <a:close/>
                    <a:moveTo>
                      <a:pt x="4" y="71"/>
                    </a:moveTo>
                    <a:cubicBezTo>
                      <a:pt x="4" y="72"/>
                      <a:pt x="3" y="72"/>
                      <a:pt x="2" y="72"/>
                    </a:cubicBezTo>
                    <a:cubicBezTo>
                      <a:pt x="2" y="73"/>
                      <a:pt x="2" y="73"/>
                      <a:pt x="2" y="74"/>
                    </a:cubicBezTo>
                    <a:cubicBezTo>
                      <a:pt x="2" y="74"/>
                      <a:pt x="3" y="73"/>
                      <a:pt x="4" y="73"/>
                    </a:cubicBezTo>
                    <a:cubicBezTo>
                      <a:pt x="4" y="72"/>
                      <a:pt x="4" y="72"/>
                      <a:pt x="4" y="71"/>
                    </a:cubicBezTo>
                    <a:close/>
                    <a:moveTo>
                      <a:pt x="4" y="70"/>
                    </a:moveTo>
                    <a:cubicBezTo>
                      <a:pt x="4" y="70"/>
                      <a:pt x="3" y="70"/>
                      <a:pt x="2" y="70"/>
                    </a:cubicBezTo>
                    <a:cubicBezTo>
                      <a:pt x="2" y="71"/>
                      <a:pt x="2" y="71"/>
                      <a:pt x="2" y="72"/>
                    </a:cubicBezTo>
                    <a:cubicBezTo>
                      <a:pt x="3" y="72"/>
                      <a:pt x="3" y="72"/>
                      <a:pt x="4" y="71"/>
                    </a:cubicBezTo>
                    <a:cubicBezTo>
                      <a:pt x="4" y="71"/>
                      <a:pt x="4" y="70"/>
                      <a:pt x="4" y="70"/>
                    </a:cubicBezTo>
                    <a:close/>
                    <a:moveTo>
                      <a:pt x="4" y="68"/>
                    </a:moveTo>
                    <a:cubicBezTo>
                      <a:pt x="4" y="68"/>
                      <a:pt x="3" y="68"/>
                      <a:pt x="3" y="69"/>
                    </a:cubicBezTo>
                    <a:cubicBezTo>
                      <a:pt x="3" y="69"/>
                      <a:pt x="3" y="70"/>
                      <a:pt x="2" y="70"/>
                    </a:cubicBezTo>
                    <a:cubicBezTo>
                      <a:pt x="3" y="70"/>
                      <a:pt x="3" y="70"/>
                      <a:pt x="4" y="70"/>
                    </a:cubicBezTo>
                    <a:cubicBezTo>
                      <a:pt x="4" y="69"/>
                      <a:pt x="4" y="68"/>
                      <a:pt x="4" y="68"/>
                    </a:cubicBezTo>
                    <a:close/>
                    <a:moveTo>
                      <a:pt x="4" y="66"/>
                    </a:moveTo>
                    <a:cubicBezTo>
                      <a:pt x="4" y="66"/>
                      <a:pt x="3" y="67"/>
                      <a:pt x="3" y="67"/>
                    </a:cubicBezTo>
                    <a:cubicBezTo>
                      <a:pt x="3" y="67"/>
                      <a:pt x="3" y="68"/>
                      <a:pt x="3" y="69"/>
                    </a:cubicBezTo>
                    <a:cubicBezTo>
                      <a:pt x="3" y="68"/>
                      <a:pt x="3" y="68"/>
                      <a:pt x="4" y="68"/>
                    </a:cubicBezTo>
                    <a:cubicBezTo>
                      <a:pt x="4" y="67"/>
                      <a:pt x="4" y="67"/>
                      <a:pt x="4" y="66"/>
                    </a:cubicBezTo>
                    <a:close/>
                    <a:moveTo>
                      <a:pt x="4" y="65"/>
                    </a:moveTo>
                    <a:cubicBezTo>
                      <a:pt x="4" y="65"/>
                      <a:pt x="3" y="65"/>
                      <a:pt x="3" y="65"/>
                    </a:cubicBezTo>
                    <a:cubicBezTo>
                      <a:pt x="3" y="66"/>
                      <a:pt x="3" y="66"/>
                      <a:pt x="3" y="67"/>
                    </a:cubicBezTo>
                    <a:cubicBezTo>
                      <a:pt x="3" y="67"/>
                      <a:pt x="4" y="67"/>
                      <a:pt x="4" y="66"/>
                    </a:cubicBezTo>
                    <a:cubicBezTo>
                      <a:pt x="4" y="66"/>
                      <a:pt x="4" y="65"/>
                      <a:pt x="4" y="65"/>
                    </a:cubicBezTo>
                    <a:close/>
                    <a:moveTo>
                      <a:pt x="4" y="63"/>
                    </a:moveTo>
                    <a:cubicBezTo>
                      <a:pt x="4" y="63"/>
                      <a:pt x="3" y="63"/>
                      <a:pt x="3" y="63"/>
                    </a:cubicBezTo>
                    <a:cubicBezTo>
                      <a:pt x="3" y="64"/>
                      <a:pt x="3" y="65"/>
                      <a:pt x="3" y="65"/>
                    </a:cubicBezTo>
                    <a:cubicBezTo>
                      <a:pt x="3" y="65"/>
                      <a:pt x="4" y="65"/>
                      <a:pt x="4" y="65"/>
                    </a:cubicBezTo>
                    <a:cubicBezTo>
                      <a:pt x="4" y="64"/>
                      <a:pt x="4" y="63"/>
                      <a:pt x="4" y="63"/>
                    </a:cubicBezTo>
                    <a:close/>
                    <a:moveTo>
                      <a:pt x="4" y="61"/>
                    </a:moveTo>
                    <a:cubicBezTo>
                      <a:pt x="4" y="61"/>
                      <a:pt x="3" y="62"/>
                      <a:pt x="3" y="62"/>
                    </a:cubicBezTo>
                    <a:cubicBezTo>
                      <a:pt x="3" y="62"/>
                      <a:pt x="3" y="63"/>
                      <a:pt x="3" y="63"/>
                    </a:cubicBezTo>
                    <a:cubicBezTo>
                      <a:pt x="3" y="63"/>
                      <a:pt x="4" y="63"/>
                      <a:pt x="4" y="63"/>
                    </a:cubicBezTo>
                    <a:cubicBezTo>
                      <a:pt x="4" y="62"/>
                      <a:pt x="4" y="62"/>
                      <a:pt x="4" y="61"/>
                    </a:cubicBezTo>
                    <a:close/>
                    <a:moveTo>
                      <a:pt x="5" y="59"/>
                    </a:moveTo>
                    <a:cubicBezTo>
                      <a:pt x="4" y="59"/>
                      <a:pt x="4" y="60"/>
                      <a:pt x="3" y="60"/>
                    </a:cubicBezTo>
                    <a:cubicBezTo>
                      <a:pt x="3" y="61"/>
                      <a:pt x="3" y="61"/>
                      <a:pt x="3" y="62"/>
                    </a:cubicBezTo>
                    <a:cubicBezTo>
                      <a:pt x="3" y="62"/>
                      <a:pt x="4" y="61"/>
                      <a:pt x="4" y="61"/>
                    </a:cubicBezTo>
                    <a:cubicBezTo>
                      <a:pt x="5" y="60"/>
                      <a:pt x="5" y="60"/>
                      <a:pt x="5" y="59"/>
                    </a:cubicBezTo>
                    <a:close/>
                    <a:moveTo>
                      <a:pt x="5" y="58"/>
                    </a:moveTo>
                    <a:cubicBezTo>
                      <a:pt x="4" y="58"/>
                      <a:pt x="4" y="58"/>
                      <a:pt x="3" y="58"/>
                    </a:cubicBezTo>
                    <a:cubicBezTo>
                      <a:pt x="3" y="59"/>
                      <a:pt x="3" y="59"/>
                      <a:pt x="3" y="60"/>
                    </a:cubicBezTo>
                    <a:cubicBezTo>
                      <a:pt x="3" y="60"/>
                      <a:pt x="4" y="60"/>
                      <a:pt x="5" y="59"/>
                    </a:cubicBezTo>
                    <a:cubicBezTo>
                      <a:pt x="5" y="59"/>
                      <a:pt x="5" y="58"/>
                      <a:pt x="5" y="58"/>
                    </a:cubicBezTo>
                    <a:close/>
                    <a:moveTo>
                      <a:pt x="5" y="56"/>
                    </a:moveTo>
                    <a:cubicBezTo>
                      <a:pt x="4" y="56"/>
                      <a:pt x="4" y="56"/>
                      <a:pt x="3" y="57"/>
                    </a:cubicBezTo>
                    <a:cubicBezTo>
                      <a:pt x="3" y="57"/>
                      <a:pt x="3" y="58"/>
                      <a:pt x="3" y="58"/>
                    </a:cubicBezTo>
                    <a:cubicBezTo>
                      <a:pt x="3" y="58"/>
                      <a:pt x="4" y="58"/>
                      <a:pt x="5" y="58"/>
                    </a:cubicBezTo>
                    <a:cubicBezTo>
                      <a:pt x="5" y="57"/>
                      <a:pt x="5" y="57"/>
                      <a:pt x="5" y="56"/>
                    </a:cubicBezTo>
                    <a:close/>
                    <a:moveTo>
                      <a:pt x="5" y="54"/>
                    </a:moveTo>
                    <a:cubicBezTo>
                      <a:pt x="4" y="54"/>
                      <a:pt x="4" y="55"/>
                      <a:pt x="3" y="55"/>
                    </a:cubicBezTo>
                    <a:cubicBezTo>
                      <a:pt x="3" y="55"/>
                      <a:pt x="3" y="56"/>
                      <a:pt x="3" y="57"/>
                    </a:cubicBezTo>
                    <a:cubicBezTo>
                      <a:pt x="3" y="57"/>
                      <a:pt x="4" y="56"/>
                      <a:pt x="5" y="56"/>
                    </a:cubicBezTo>
                    <a:cubicBezTo>
                      <a:pt x="5" y="55"/>
                      <a:pt x="5" y="55"/>
                      <a:pt x="5" y="54"/>
                    </a:cubicBezTo>
                    <a:close/>
                    <a:moveTo>
                      <a:pt x="5" y="52"/>
                    </a:moveTo>
                    <a:cubicBezTo>
                      <a:pt x="4" y="52"/>
                      <a:pt x="4" y="53"/>
                      <a:pt x="3" y="53"/>
                    </a:cubicBezTo>
                    <a:cubicBezTo>
                      <a:pt x="3" y="54"/>
                      <a:pt x="3" y="54"/>
                      <a:pt x="3" y="55"/>
                    </a:cubicBezTo>
                    <a:cubicBezTo>
                      <a:pt x="3" y="55"/>
                      <a:pt x="4" y="54"/>
                      <a:pt x="5" y="54"/>
                    </a:cubicBezTo>
                    <a:cubicBezTo>
                      <a:pt x="5" y="53"/>
                      <a:pt x="5" y="53"/>
                      <a:pt x="5" y="52"/>
                    </a:cubicBezTo>
                    <a:close/>
                    <a:moveTo>
                      <a:pt x="5" y="51"/>
                    </a:moveTo>
                    <a:cubicBezTo>
                      <a:pt x="4" y="51"/>
                      <a:pt x="4" y="51"/>
                      <a:pt x="3" y="51"/>
                    </a:cubicBezTo>
                    <a:cubicBezTo>
                      <a:pt x="3" y="52"/>
                      <a:pt x="3" y="52"/>
                      <a:pt x="3" y="53"/>
                    </a:cubicBezTo>
                    <a:cubicBezTo>
                      <a:pt x="4" y="53"/>
                      <a:pt x="4" y="52"/>
                      <a:pt x="5" y="52"/>
                    </a:cubicBezTo>
                    <a:cubicBezTo>
                      <a:pt x="5" y="52"/>
                      <a:pt x="5" y="51"/>
                      <a:pt x="5" y="51"/>
                    </a:cubicBezTo>
                    <a:close/>
                    <a:moveTo>
                      <a:pt x="5" y="49"/>
                    </a:moveTo>
                    <a:cubicBezTo>
                      <a:pt x="4" y="49"/>
                      <a:pt x="4" y="50"/>
                      <a:pt x="3" y="50"/>
                    </a:cubicBezTo>
                    <a:cubicBezTo>
                      <a:pt x="3" y="50"/>
                      <a:pt x="3" y="51"/>
                      <a:pt x="3" y="51"/>
                    </a:cubicBezTo>
                    <a:cubicBezTo>
                      <a:pt x="4" y="51"/>
                      <a:pt x="4" y="51"/>
                      <a:pt x="5" y="51"/>
                    </a:cubicBezTo>
                    <a:cubicBezTo>
                      <a:pt x="5" y="50"/>
                      <a:pt x="5" y="50"/>
                      <a:pt x="5" y="49"/>
                    </a:cubicBezTo>
                    <a:close/>
                    <a:moveTo>
                      <a:pt x="5" y="47"/>
                    </a:moveTo>
                    <a:cubicBezTo>
                      <a:pt x="4" y="48"/>
                      <a:pt x="4" y="48"/>
                      <a:pt x="3" y="48"/>
                    </a:cubicBezTo>
                    <a:cubicBezTo>
                      <a:pt x="3" y="49"/>
                      <a:pt x="3" y="49"/>
                      <a:pt x="3" y="50"/>
                    </a:cubicBezTo>
                    <a:cubicBezTo>
                      <a:pt x="4" y="50"/>
                      <a:pt x="4" y="49"/>
                      <a:pt x="5" y="49"/>
                    </a:cubicBezTo>
                    <a:cubicBezTo>
                      <a:pt x="5" y="49"/>
                      <a:pt x="5" y="48"/>
                      <a:pt x="5" y="47"/>
                    </a:cubicBezTo>
                    <a:close/>
                    <a:moveTo>
                      <a:pt x="5" y="45"/>
                    </a:moveTo>
                    <a:cubicBezTo>
                      <a:pt x="4" y="46"/>
                      <a:pt x="4" y="46"/>
                      <a:pt x="3" y="46"/>
                    </a:cubicBezTo>
                    <a:cubicBezTo>
                      <a:pt x="3" y="47"/>
                      <a:pt x="3" y="47"/>
                      <a:pt x="3" y="48"/>
                    </a:cubicBezTo>
                    <a:cubicBezTo>
                      <a:pt x="4" y="48"/>
                      <a:pt x="4" y="48"/>
                      <a:pt x="5" y="47"/>
                    </a:cubicBezTo>
                    <a:cubicBezTo>
                      <a:pt x="5" y="47"/>
                      <a:pt x="5" y="46"/>
                      <a:pt x="5" y="45"/>
                    </a:cubicBezTo>
                    <a:close/>
                    <a:moveTo>
                      <a:pt x="5" y="41"/>
                    </a:moveTo>
                    <a:cubicBezTo>
                      <a:pt x="4" y="41"/>
                      <a:pt x="4" y="41"/>
                      <a:pt x="3" y="41"/>
                    </a:cubicBezTo>
                    <a:cubicBezTo>
                      <a:pt x="3" y="43"/>
                      <a:pt x="3" y="45"/>
                      <a:pt x="3" y="46"/>
                    </a:cubicBezTo>
                    <a:cubicBezTo>
                      <a:pt x="4" y="46"/>
                      <a:pt x="4" y="46"/>
                      <a:pt x="5" y="45"/>
                    </a:cubicBezTo>
                    <a:cubicBezTo>
                      <a:pt x="5" y="45"/>
                      <a:pt x="5" y="44"/>
                      <a:pt x="5" y="44"/>
                    </a:cubicBezTo>
                    <a:cubicBezTo>
                      <a:pt x="4" y="44"/>
                      <a:pt x="4" y="44"/>
                      <a:pt x="3" y="44"/>
                    </a:cubicBezTo>
                    <a:cubicBezTo>
                      <a:pt x="3" y="44"/>
                      <a:pt x="4" y="44"/>
                      <a:pt x="5" y="44"/>
                    </a:cubicBezTo>
                    <a:cubicBezTo>
                      <a:pt x="5" y="43"/>
                      <a:pt x="5" y="43"/>
                      <a:pt x="5" y="42"/>
                    </a:cubicBezTo>
                    <a:cubicBezTo>
                      <a:pt x="4" y="42"/>
                      <a:pt x="4" y="43"/>
                      <a:pt x="3" y="43"/>
                    </a:cubicBezTo>
                    <a:cubicBezTo>
                      <a:pt x="3" y="43"/>
                      <a:pt x="4" y="42"/>
                      <a:pt x="5" y="42"/>
                    </a:cubicBezTo>
                    <a:cubicBezTo>
                      <a:pt x="5" y="42"/>
                      <a:pt x="5" y="41"/>
                      <a:pt x="5" y="41"/>
                    </a:cubicBezTo>
                    <a:close/>
                    <a:moveTo>
                      <a:pt x="5" y="35"/>
                    </a:moveTo>
                    <a:cubicBezTo>
                      <a:pt x="5" y="35"/>
                      <a:pt x="4" y="35"/>
                      <a:pt x="3" y="36"/>
                    </a:cubicBezTo>
                    <a:cubicBezTo>
                      <a:pt x="3" y="37"/>
                      <a:pt x="3" y="39"/>
                      <a:pt x="3" y="41"/>
                    </a:cubicBezTo>
                    <a:cubicBezTo>
                      <a:pt x="3" y="41"/>
                      <a:pt x="3" y="41"/>
                      <a:pt x="3" y="41"/>
                    </a:cubicBezTo>
                    <a:cubicBezTo>
                      <a:pt x="4" y="41"/>
                      <a:pt x="4" y="41"/>
                      <a:pt x="5" y="40"/>
                    </a:cubicBezTo>
                    <a:cubicBezTo>
                      <a:pt x="5" y="40"/>
                      <a:pt x="5" y="39"/>
                      <a:pt x="5" y="39"/>
                    </a:cubicBezTo>
                    <a:cubicBezTo>
                      <a:pt x="5" y="39"/>
                      <a:pt x="4" y="39"/>
                      <a:pt x="3" y="39"/>
                    </a:cubicBezTo>
                    <a:cubicBezTo>
                      <a:pt x="3" y="39"/>
                      <a:pt x="4" y="39"/>
                      <a:pt x="5" y="39"/>
                    </a:cubicBezTo>
                    <a:cubicBezTo>
                      <a:pt x="5" y="38"/>
                      <a:pt x="5" y="37"/>
                      <a:pt x="5" y="37"/>
                    </a:cubicBezTo>
                    <a:cubicBezTo>
                      <a:pt x="5" y="37"/>
                      <a:pt x="4" y="37"/>
                      <a:pt x="3" y="38"/>
                    </a:cubicBezTo>
                    <a:cubicBezTo>
                      <a:pt x="3" y="38"/>
                      <a:pt x="4" y="37"/>
                      <a:pt x="5" y="37"/>
                    </a:cubicBezTo>
                    <a:cubicBezTo>
                      <a:pt x="5" y="36"/>
                      <a:pt x="5" y="35"/>
                      <a:pt x="5" y="35"/>
                    </a:cubicBezTo>
                    <a:close/>
                    <a:moveTo>
                      <a:pt x="6" y="33"/>
                    </a:moveTo>
                    <a:cubicBezTo>
                      <a:pt x="5" y="33"/>
                      <a:pt x="4" y="33"/>
                      <a:pt x="4" y="34"/>
                    </a:cubicBezTo>
                    <a:cubicBezTo>
                      <a:pt x="4" y="34"/>
                      <a:pt x="3" y="35"/>
                      <a:pt x="3" y="36"/>
                    </a:cubicBezTo>
                    <a:cubicBezTo>
                      <a:pt x="4" y="36"/>
                      <a:pt x="4" y="35"/>
                      <a:pt x="5" y="35"/>
                    </a:cubicBezTo>
                    <a:cubicBezTo>
                      <a:pt x="5" y="34"/>
                      <a:pt x="5" y="33"/>
                      <a:pt x="6" y="33"/>
                    </a:cubicBezTo>
                    <a:close/>
                    <a:moveTo>
                      <a:pt x="6" y="31"/>
                    </a:moveTo>
                    <a:cubicBezTo>
                      <a:pt x="5" y="31"/>
                      <a:pt x="4" y="31"/>
                      <a:pt x="4" y="32"/>
                    </a:cubicBezTo>
                    <a:cubicBezTo>
                      <a:pt x="4" y="32"/>
                      <a:pt x="4" y="33"/>
                      <a:pt x="4" y="34"/>
                    </a:cubicBezTo>
                    <a:cubicBezTo>
                      <a:pt x="4" y="33"/>
                      <a:pt x="5" y="33"/>
                      <a:pt x="6" y="33"/>
                    </a:cubicBezTo>
                    <a:cubicBezTo>
                      <a:pt x="6" y="32"/>
                      <a:pt x="6" y="31"/>
                      <a:pt x="6" y="31"/>
                    </a:cubicBezTo>
                    <a:close/>
                    <a:moveTo>
                      <a:pt x="6" y="29"/>
                    </a:moveTo>
                    <a:cubicBezTo>
                      <a:pt x="6" y="29"/>
                      <a:pt x="5" y="29"/>
                      <a:pt x="4" y="30"/>
                    </a:cubicBezTo>
                    <a:cubicBezTo>
                      <a:pt x="4" y="30"/>
                      <a:pt x="4" y="31"/>
                      <a:pt x="4" y="32"/>
                    </a:cubicBezTo>
                    <a:cubicBezTo>
                      <a:pt x="4" y="32"/>
                      <a:pt x="5" y="31"/>
                      <a:pt x="6" y="31"/>
                    </a:cubicBezTo>
                    <a:cubicBezTo>
                      <a:pt x="6" y="30"/>
                      <a:pt x="6" y="29"/>
                      <a:pt x="6" y="29"/>
                    </a:cubicBezTo>
                    <a:close/>
                    <a:moveTo>
                      <a:pt x="7" y="26"/>
                    </a:moveTo>
                    <a:cubicBezTo>
                      <a:pt x="6" y="27"/>
                      <a:pt x="5" y="27"/>
                      <a:pt x="4" y="28"/>
                    </a:cubicBezTo>
                    <a:cubicBezTo>
                      <a:pt x="4" y="28"/>
                      <a:pt x="4" y="29"/>
                      <a:pt x="4" y="30"/>
                    </a:cubicBezTo>
                    <a:cubicBezTo>
                      <a:pt x="4" y="29"/>
                      <a:pt x="5" y="29"/>
                      <a:pt x="7" y="28"/>
                    </a:cubicBezTo>
                    <a:cubicBezTo>
                      <a:pt x="7" y="28"/>
                      <a:pt x="7" y="27"/>
                      <a:pt x="7" y="26"/>
                    </a:cubicBezTo>
                    <a:close/>
                    <a:moveTo>
                      <a:pt x="8" y="24"/>
                    </a:moveTo>
                    <a:cubicBezTo>
                      <a:pt x="7" y="25"/>
                      <a:pt x="6" y="25"/>
                      <a:pt x="5" y="26"/>
                    </a:cubicBezTo>
                    <a:cubicBezTo>
                      <a:pt x="4" y="27"/>
                      <a:pt x="4" y="27"/>
                      <a:pt x="4" y="28"/>
                    </a:cubicBezTo>
                    <a:cubicBezTo>
                      <a:pt x="5" y="28"/>
                      <a:pt x="6" y="27"/>
                      <a:pt x="7" y="26"/>
                    </a:cubicBezTo>
                    <a:cubicBezTo>
                      <a:pt x="8" y="25"/>
                      <a:pt x="8" y="25"/>
                      <a:pt x="8" y="24"/>
                    </a:cubicBezTo>
                    <a:close/>
                    <a:moveTo>
                      <a:pt x="11" y="21"/>
                    </a:moveTo>
                    <a:cubicBezTo>
                      <a:pt x="9" y="22"/>
                      <a:pt x="7" y="23"/>
                      <a:pt x="5" y="24"/>
                    </a:cubicBezTo>
                    <a:cubicBezTo>
                      <a:pt x="5" y="25"/>
                      <a:pt x="5" y="25"/>
                      <a:pt x="5" y="26"/>
                    </a:cubicBezTo>
                    <a:cubicBezTo>
                      <a:pt x="5" y="26"/>
                      <a:pt x="7" y="25"/>
                      <a:pt x="9" y="24"/>
                    </a:cubicBezTo>
                    <a:cubicBezTo>
                      <a:pt x="9" y="23"/>
                      <a:pt x="10" y="22"/>
                      <a:pt x="11" y="21"/>
                    </a:cubicBezTo>
                    <a:close/>
                    <a:moveTo>
                      <a:pt x="19" y="12"/>
                    </a:moveTo>
                    <a:cubicBezTo>
                      <a:pt x="14" y="15"/>
                      <a:pt x="10" y="16"/>
                      <a:pt x="7" y="20"/>
                    </a:cubicBezTo>
                    <a:cubicBezTo>
                      <a:pt x="10" y="18"/>
                      <a:pt x="15" y="16"/>
                      <a:pt x="19" y="12"/>
                    </a:cubicBezTo>
                    <a:close/>
                    <a:moveTo>
                      <a:pt x="23" y="11"/>
                    </a:moveTo>
                    <a:cubicBezTo>
                      <a:pt x="22" y="11"/>
                      <a:pt x="21" y="12"/>
                      <a:pt x="20" y="12"/>
                    </a:cubicBezTo>
                    <a:cubicBezTo>
                      <a:pt x="17" y="15"/>
                      <a:pt x="13" y="17"/>
                      <a:pt x="7" y="20"/>
                    </a:cubicBezTo>
                    <a:cubicBezTo>
                      <a:pt x="7" y="21"/>
                      <a:pt x="6" y="21"/>
                      <a:pt x="6" y="22"/>
                    </a:cubicBezTo>
                    <a:cubicBezTo>
                      <a:pt x="10" y="20"/>
                      <a:pt x="17" y="16"/>
                      <a:pt x="23" y="11"/>
                    </a:cubicBezTo>
                    <a:close/>
                    <a:moveTo>
                      <a:pt x="26" y="9"/>
                    </a:moveTo>
                    <a:cubicBezTo>
                      <a:pt x="25" y="10"/>
                      <a:pt x="25" y="10"/>
                      <a:pt x="24" y="10"/>
                    </a:cubicBezTo>
                    <a:cubicBezTo>
                      <a:pt x="24" y="11"/>
                      <a:pt x="24" y="11"/>
                      <a:pt x="24" y="11"/>
                    </a:cubicBezTo>
                    <a:cubicBezTo>
                      <a:pt x="20" y="14"/>
                      <a:pt x="15" y="18"/>
                      <a:pt x="6" y="22"/>
                    </a:cubicBezTo>
                    <a:cubicBezTo>
                      <a:pt x="6" y="23"/>
                      <a:pt x="5" y="24"/>
                      <a:pt x="5" y="24"/>
                    </a:cubicBezTo>
                    <a:cubicBezTo>
                      <a:pt x="7" y="23"/>
                      <a:pt x="12" y="21"/>
                      <a:pt x="17" y="17"/>
                    </a:cubicBezTo>
                    <a:cubicBezTo>
                      <a:pt x="18" y="16"/>
                      <a:pt x="20" y="15"/>
                      <a:pt x="21" y="14"/>
                    </a:cubicBezTo>
                    <a:cubicBezTo>
                      <a:pt x="23" y="12"/>
                      <a:pt x="25" y="11"/>
                      <a:pt x="26" y="9"/>
                    </a:cubicBezTo>
                    <a:close/>
                    <a:moveTo>
                      <a:pt x="30" y="7"/>
                    </a:moveTo>
                    <a:cubicBezTo>
                      <a:pt x="29" y="8"/>
                      <a:pt x="28" y="8"/>
                      <a:pt x="27" y="9"/>
                    </a:cubicBezTo>
                    <a:cubicBezTo>
                      <a:pt x="26" y="10"/>
                      <a:pt x="25" y="11"/>
                      <a:pt x="23" y="13"/>
                    </a:cubicBezTo>
                    <a:cubicBezTo>
                      <a:pt x="24" y="13"/>
                      <a:pt x="24" y="13"/>
                      <a:pt x="24" y="13"/>
                    </a:cubicBezTo>
                    <a:cubicBezTo>
                      <a:pt x="26" y="11"/>
                      <a:pt x="28" y="9"/>
                      <a:pt x="30" y="7"/>
                    </a:cubicBezTo>
                    <a:close/>
                    <a:moveTo>
                      <a:pt x="39" y="7"/>
                    </a:moveTo>
                    <a:cubicBezTo>
                      <a:pt x="38" y="10"/>
                      <a:pt x="35" y="14"/>
                      <a:pt x="31" y="18"/>
                    </a:cubicBezTo>
                    <a:cubicBezTo>
                      <a:pt x="31" y="18"/>
                      <a:pt x="31" y="19"/>
                      <a:pt x="31" y="19"/>
                    </a:cubicBezTo>
                    <a:cubicBezTo>
                      <a:pt x="34" y="16"/>
                      <a:pt x="37" y="13"/>
                      <a:pt x="39" y="9"/>
                    </a:cubicBezTo>
                    <a:cubicBezTo>
                      <a:pt x="39" y="9"/>
                      <a:pt x="37" y="14"/>
                      <a:pt x="31" y="20"/>
                    </a:cubicBezTo>
                    <a:cubicBezTo>
                      <a:pt x="31" y="20"/>
                      <a:pt x="31" y="21"/>
                      <a:pt x="32" y="21"/>
                    </a:cubicBezTo>
                    <a:cubicBezTo>
                      <a:pt x="34" y="19"/>
                      <a:pt x="36" y="16"/>
                      <a:pt x="38" y="14"/>
                    </a:cubicBezTo>
                    <a:cubicBezTo>
                      <a:pt x="38" y="14"/>
                      <a:pt x="37" y="17"/>
                      <a:pt x="32" y="22"/>
                    </a:cubicBezTo>
                    <a:cubicBezTo>
                      <a:pt x="32" y="23"/>
                      <a:pt x="32" y="23"/>
                      <a:pt x="32" y="24"/>
                    </a:cubicBezTo>
                    <a:cubicBezTo>
                      <a:pt x="34" y="21"/>
                      <a:pt x="36" y="19"/>
                      <a:pt x="37" y="17"/>
                    </a:cubicBezTo>
                    <a:cubicBezTo>
                      <a:pt x="37" y="17"/>
                      <a:pt x="36" y="20"/>
                      <a:pt x="32" y="25"/>
                    </a:cubicBezTo>
                    <a:cubicBezTo>
                      <a:pt x="32" y="25"/>
                      <a:pt x="32" y="26"/>
                      <a:pt x="32" y="26"/>
                    </a:cubicBezTo>
                    <a:cubicBezTo>
                      <a:pt x="33" y="25"/>
                      <a:pt x="35" y="23"/>
                      <a:pt x="35" y="22"/>
                    </a:cubicBezTo>
                    <a:cubicBezTo>
                      <a:pt x="35" y="22"/>
                      <a:pt x="35" y="24"/>
                      <a:pt x="32" y="27"/>
                    </a:cubicBezTo>
                    <a:cubicBezTo>
                      <a:pt x="32" y="28"/>
                      <a:pt x="32" y="28"/>
                      <a:pt x="31" y="29"/>
                    </a:cubicBezTo>
                    <a:cubicBezTo>
                      <a:pt x="33" y="27"/>
                      <a:pt x="34" y="26"/>
                      <a:pt x="35" y="24"/>
                    </a:cubicBezTo>
                    <a:cubicBezTo>
                      <a:pt x="35" y="24"/>
                      <a:pt x="34" y="26"/>
                      <a:pt x="31" y="29"/>
                    </a:cubicBezTo>
                    <a:cubicBezTo>
                      <a:pt x="31" y="30"/>
                      <a:pt x="31" y="31"/>
                      <a:pt x="31" y="31"/>
                    </a:cubicBezTo>
                    <a:cubicBezTo>
                      <a:pt x="32" y="30"/>
                      <a:pt x="33" y="29"/>
                      <a:pt x="34" y="28"/>
                    </a:cubicBezTo>
                    <a:cubicBezTo>
                      <a:pt x="34" y="28"/>
                      <a:pt x="33" y="29"/>
                      <a:pt x="31" y="32"/>
                    </a:cubicBezTo>
                    <a:cubicBezTo>
                      <a:pt x="31" y="32"/>
                      <a:pt x="31" y="33"/>
                      <a:pt x="30" y="33"/>
                    </a:cubicBezTo>
                    <a:cubicBezTo>
                      <a:pt x="31" y="32"/>
                      <a:pt x="32" y="31"/>
                      <a:pt x="33" y="30"/>
                    </a:cubicBezTo>
                    <a:cubicBezTo>
                      <a:pt x="33" y="30"/>
                      <a:pt x="33" y="32"/>
                      <a:pt x="30" y="34"/>
                    </a:cubicBezTo>
                    <a:cubicBezTo>
                      <a:pt x="30" y="35"/>
                      <a:pt x="30" y="35"/>
                      <a:pt x="30" y="35"/>
                    </a:cubicBezTo>
                    <a:cubicBezTo>
                      <a:pt x="31" y="34"/>
                      <a:pt x="32" y="33"/>
                      <a:pt x="33" y="32"/>
                    </a:cubicBezTo>
                    <a:cubicBezTo>
                      <a:pt x="33" y="32"/>
                      <a:pt x="32" y="33"/>
                      <a:pt x="29" y="36"/>
                    </a:cubicBezTo>
                    <a:cubicBezTo>
                      <a:pt x="29" y="37"/>
                      <a:pt x="29" y="37"/>
                      <a:pt x="29" y="38"/>
                    </a:cubicBezTo>
                    <a:cubicBezTo>
                      <a:pt x="30" y="37"/>
                      <a:pt x="31" y="35"/>
                      <a:pt x="32" y="34"/>
                    </a:cubicBezTo>
                    <a:cubicBezTo>
                      <a:pt x="32" y="34"/>
                      <a:pt x="31" y="36"/>
                      <a:pt x="28" y="39"/>
                    </a:cubicBezTo>
                    <a:cubicBezTo>
                      <a:pt x="28" y="39"/>
                      <a:pt x="28" y="40"/>
                      <a:pt x="27" y="41"/>
                    </a:cubicBezTo>
                    <a:cubicBezTo>
                      <a:pt x="29" y="39"/>
                      <a:pt x="30" y="38"/>
                      <a:pt x="31" y="36"/>
                    </a:cubicBezTo>
                    <a:cubicBezTo>
                      <a:pt x="31" y="36"/>
                      <a:pt x="31" y="38"/>
                      <a:pt x="27" y="42"/>
                    </a:cubicBezTo>
                    <a:cubicBezTo>
                      <a:pt x="26" y="42"/>
                      <a:pt x="26" y="43"/>
                      <a:pt x="26" y="44"/>
                    </a:cubicBezTo>
                    <a:cubicBezTo>
                      <a:pt x="28" y="42"/>
                      <a:pt x="30" y="40"/>
                      <a:pt x="31" y="38"/>
                    </a:cubicBezTo>
                    <a:cubicBezTo>
                      <a:pt x="31" y="38"/>
                      <a:pt x="30" y="41"/>
                      <a:pt x="25" y="45"/>
                    </a:cubicBezTo>
                    <a:cubicBezTo>
                      <a:pt x="24" y="46"/>
                      <a:pt x="24" y="47"/>
                      <a:pt x="23" y="47"/>
                    </a:cubicBezTo>
                    <a:cubicBezTo>
                      <a:pt x="27" y="45"/>
                      <a:pt x="29" y="42"/>
                      <a:pt x="31" y="40"/>
                    </a:cubicBezTo>
                    <a:cubicBezTo>
                      <a:pt x="31" y="40"/>
                      <a:pt x="30" y="43"/>
                      <a:pt x="21" y="49"/>
                    </a:cubicBezTo>
                    <a:cubicBezTo>
                      <a:pt x="21" y="50"/>
                      <a:pt x="20" y="51"/>
                      <a:pt x="19" y="51"/>
                    </a:cubicBezTo>
                    <a:cubicBezTo>
                      <a:pt x="18" y="52"/>
                      <a:pt x="17" y="52"/>
                      <a:pt x="16" y="53"/>
                    </a:cubicBezTo>
                    <a:cubicBezTo>
                      <a:pt x="22" y="50"/>
                      <a:pt x="28" y="46"/>
                      <a:pt x="30" y="42"/>
                    </a:cubicBezTo>
                    <a:cubicBezTo>
                      <a:pt x="30" y="42"/>
                      <a:pt x="29" y="47"/>
                      <a:pt x="16" y="54"/>
                    </a:cubicBezTo>
                    <a:cubicBezTo>
                      <a:pt x="15" y="54"/>
                      <a:pt x="15" y="55"/>
                      <a:pt x="15" y="55"/>
                    </a:cubicBezTo>
                    <a:cubicBezTo>
                      <a:pt x="21" y="52"/>
                      <a:pt x="28" y="48"/>
                      <a:pt x="30" y="44"/>
                    </a:cubicBezTo>
                    <a:cubicBezTo>
                      <a:pt x="30" y="44"/>
                      <a:pt x="29" y="49"/>
                      <a:pt x="15" y="56"/>
                    </a:cubicBezTo>
                    <a:cubicBezTo>
                      <a:pt x="16" y="57"/>
                      <a:pt x="16" y="57"/>
                      <a:pt x="16" y="57"/>
                    </a:cubicBezTo>
                    <a:cubicBezTo>
                      <a:pt x="22" y="53"/>
                      <a:pt x="28" y="49"/>
                      <a:pt x="30" y="46"/>
                    </a:cubicBezTo>
                    <a:cubicBezTo>
                      <a:pt x="30" y="46"/>
                      <a:pt x="29" y="50"/>
                      <a:pt x="16" y="57"/>
                    </a:cubicBezTo>
                    <a:cubicBezTo>
                      <a:pt x="16" y="57"/>
                      <a:pt x="17" y="58"/>
                      <a:pt x="17" y="58"/>
                    </a:cubicBezTo>
                    <a:cubicBezTo>
                      <a:pt x="23" y="55"/>
                      <a:pt x="28" y="51"/>
                      <a:pt x="30" y="48"/>
                    </a:cubicBezTo>
                    <a:cubicBezTo>
                      <a:pt x="30" y="48"/>
                      <a:pt x="29" y="52"/>
                      <a:pt x="18" y="58"/>
                    </a:cubicBezTo>
                    <a:cubicBezTo>
                      <a:pt x="19" y="58"/>
                      <a:pt x="19" y="58"/>
                      <a:pt x="19" y="58"/>
                    </a:cubicBezTo>
                    <a:cubicBezTo>
                      <a:pt x="24" y="56"/>
                      <a:pt x="28" y="52"/>
                      <a:pt x="30" y="49"/>
                    </a:cubicBezTo>
                    <a:cubicBezTo>
                      <a:pt x="30" y="49"/>
                      <a:pt x="29" y="53"/>
                      <a:pt x="20" y="59"/>
                    </a:cubicBezTo>
                    <a:cubicBezTo>
                      <a:pt x="20" y="59"/>
                      <a:pt x="20" y="59"/>
                      <a:pt x="20" y="59"/>
                    </a:cubicBezTo>
                    <a:cubicBezTo>
                      <a:pt x="20" y="59"/>
                      <a:pt x="21" y="59"/>
                      <a:pt x="21" y="58"/>
                    </a:cubicBezTo>
                    <a:cubicBezTo>
                      <a:pt x="25" y="56"/>
                      <a:pt x="28" y="53"/>
                      <a:pt x="30" y="51"/>
                    </a:cubicBezTo>
                    <a:cubicBezTo>
                      <a:pt x="30" y="51"/>
                      <a:pt x="29" y="54"/>
                      <a:pt x="23" y="58"/>
                    </a:cubicBezTo>
                    <a:cubicBezTo>
                      <a:pt x="23" y="58"/>
                      <a:pt x="24" y="58"/>
                      <a:pt x="25" y="57"/>
                    </a:cubicBezTo>
                    <a:cubicBezTo>
                      <a:pt x="25" y="57"/>
                      <a:pt x="26" y="57"/>
                      <a:pt x="26" y="57"/>
                    </a:cubicBezTo>
                    <a:cubicBezTo>
                      <a:pt x="28" y="55"/>
                      <a:pt x="29" y="54"/>
                      <a:pt x="30" y="52"/>
                    </a:cubicBezTo>
                    <a:cubicBezTo>
                      <a:pt x="30" y="52"/>
                      <a:pt x="29" y="54"/>
                      <a:pt x="27" y="57"/>
                    </a:cubicBezTo>
                    <a:cubicBezTo>
                      <a:pt x="27" y="57"/>
                      <a:pt x="27" y="57"/>
                      <a:pt x="27" y="57"/>
                    </a:cubicBezTo>
                    <a:cubicBezTo>
                      <a:pt x="28" y="56"/>
                      <a:pt x="29" y="55"/>
                      <a:pt x="30" y="54"/>
                    </a:cubicBezTo>
                    <a:cubicBezTo>
                      <a:pt x="30" y="54"/>
                      <a:pt x="29" y="55"/>
                      <a:pt x="27" y="57"/>
                    </a:cubicBezTo>
                    <a:cubicBezTo>
                      <a:pt x="28" y="58"/>
                      <a:pt x="28" y="58"/>
                      <a:pt x="28" y="58"/>
                    </a:cubicBezTo>
                    <a:cubicBezTo>
                      <a:pt x="29" y="57"/>
                      <a:pt x="29" y="57"/>
                      <a:pt x="30" y="56"/>
                    </a:cubicBezTo>
                    <a:cubicBezTo>
                      <a:pt x="30" y="56"/>
                      <a:pt x="29" y="57"/>
                      <a:pt x="28" y="59"/>
                    </a:cubicBezTo>
                    <a:cubicBezTo>
                      <a:pt x="28" y="59"/>
                      <a:pt x="28" y="59"/>
                      <a:pt x="28" y="60"/>
                    </a:cubicBezTo>
                    <a:cubicBezTo>
                      <a:pt x="29" y="59"/>
                      <a:pt x="29" y="59"/>
                      <a:pt x="30" y="58"/>
                    </a:cubicBezTo>
                    <a:cubicBezTo>
                      <a:pt x="30" y="58"/>
                      <a:pt x="30" y="59"/>
                      <a:pt x="28" y="60"/>
                    </a:cubicBezTo>
                    <a:cubicBezTo>
                      <a:pt x="28" y="61"/>
                      <a:pt x="28" y="61"/>
                      <a:pt x="28" y="61"/>
                    </a:cubicBezTo>
                    <a:cubicBezTo>
                      <a:pt x="29" y="61"/>
                      <a:pt x="29" y="60"/>
                      <a:pt x="30" y="59"/>
                    </a:cubicBezTo>
                    <a:cubicBezTo>
                      <a:pt x="30" y="59"/>
                      <a:pt x="30" y="60"/>
                      <a:pt x="28" y="62"/>
                    </a:cubicBezTo>
                    <a:cubicBezTo>
                      <a:pt x="28" y="62"/>
                      <a:pt x="28" y="62"/>
                      <a:pt x="28" y="63"/>
                    </a:cubicBezTo>
                    <a:cubicBezTo>
                      <a:pt x="29" y="62"/>
                      <a:pt x="29" y="62"/>
                      <a:pt x="30" y="61"/>
                    </a:cubicBezTo>
                    <a:cubicBezTo>
                      <a:pt x="30" y="61"/>
                      <a:pt x="29" y="62"/>
                      <a:pt x="28" y="63"/>
                    </a:cubicBezTo>
                    <a:cubicBezTo>
                      <a:pt x="28" y="64"/>
                      <a:pt x="28" y="64"/>
                      <a:pt x="28" y="65"/>
                    </a:cubicBezTo>
                    <a:cubicBezTo>
                      <a:pt x="29" y="64"/>
                      <a:pt x="29" y="63"/>
                      <a:pt x="30" y="63"/>
                    </a:cubicBezTo>
                    <a:cubicBezTo>
                      <a:pt x="30" y="63"/>
                      <a:pt x="30" y="64"/>
                      <a:pt x="28" y="65"/>
                    </a:cubicBezTo>
                    <a:cubicBezTo>
                      <a:pt x="28" y="66"/>
                      <a:pt x="28" y="66"/>
                      <a:pt x="28" y="67"/>
                    </a:cubicBezTo>
                    <a:cubicBezTo>
                      <a:pt x="29" y="66"/>
                      <a:pt x="29" y="65"/>
                      <a:pt x="30" y="64"/>
                    </a:cubicBezTo>
                    <a:cubicBezTo>
                      <a:pt x="30" y="64"/>
                      <a:pt x="30" y="65"/>
                      <a:pt x="28" y="67"/>
                    </a:cubicBezTo>
                    <a:cubicBezTo>
                      <a:pt x="28" y="67"/>
                      <a:pt x="28" y="68"/>
                      <a:pt x="28" y="69"/>
                    </a:cubicBezTo>
                    <a:cubicBezTo>
                      <a:pt x="29" y="68"/>
                      <a:pt x="29" y="67"/>
                      <a:pt x="30" y="66"/>
                    </a:cubicBezTo>
                    <a:cubicBezTo>
                      <a:pt x="30" y="66"/>
                      <a:pt x="30" y="67"/>
                      <a:pt x="28" y="69"/>
                    </a:cubicBezTo>
                    <a:cubicBezTo>
                      <a:pt x="28" y="70"/>
                      <a:pt x="28" y="70"/>
                      <a:pt x="28" y="70"/>
                    </a:cubicBezTo>
                    <a:cubicBezTo>
                      <a:pt x="29" y="69"/>
                      <a:pt x="29" y="69"/>
                      <a:pt x="30" y="68"/>
                    </a:cubicBezTo>
                    <a:cubicBezTo>
                      <a:pt x="30" y="68"/>
                      <a:pt x="30" y="69"/>
                      <a:pt x="28" y="71"/>
                    </a:cubicBezTo>
                    <a:cubicBezTo>
                      <a:pt x="27" y="72"/>
                      <a:pt x="27" y="72"/>
                      <a:pt x="27" y="73"/>
                    </a:cubicBezTo>
                    <a:cubicBezTo>
                      <a:pt x="28" y="71"/>
                      <a:pt x="29" y="70"/>
                      <a:pt x="30" y="69"/>
                    </a:cubicBezTo>
                    <a:cubicBezTo>
                      <a:pt x="30" y="69"/>
                      <a:pt x="30" y="71"/>
                      <a:pt x="27" y="73"/>
                    </a:cubicBezTo>
                    <a:cubicBezTo>
                      <a:pt x="27" y="74"/>
                      <a:pt x="27" y="74"/>
                      <a:pt x="26" y="75"/>
                    </a:cubicBezTo>
                    <a:cubicBezTo>
                      <a:pt x="28" y="74"/>
                      <a:pt x="29" y="72"/>
                      <a:pt x="30" y="71"/>
                    </a:cubicBezTo>
                    <a:cubicBezTo>
                      <a:pt x="30" y="71"/>
                      <a:pt x="29" y="73"/>
                      <a:pt x="26" y="76"/>
                    </a:cubicBezTo>
                    <a:cubicBezTo>
                      <a:pt x="26" y="76"/>
                      <a:pt x="26" y="77"/>
                      <a:pt x="26" y="77"/>
                    </a:cubicBezTo>
                    <a:cubicBezTo>
                      <a:pt x="28" y="75"/>
                      <a:pt x="29" y="74"/>
                      <a:pt x="30" y="72"/>
                    </a:cubicBezTo>
                    <a:cubicBezTo>
                      <a:pt x="30" y="72"/>
                      <a:pt x="30" y="74"/>
                      <a:pt x="25" y="78"/>
                    </a:cubicBezTo>
                    <a:cubicBezTo>
                      <a:pt x="25" y="79"/>
                      <a:pt x="25" y="79"/>
                      <a:pt x="24" y="79"/>
                    </a:cubicBezTo>
                    <a:cubicBezTo>
                      <a:pt x="27" y="78"/>
                      <a:pt x="29" y="76"/>
                      <a:pt x="30" y="74"/>
                    </a:cubicBezTo>
                    <a:cubicBezTo>
                      <a:pt x="30" y="74"/>
                      <a:pt x="29" y="76"/>
                      <a:pt x="24" y="81"/>
                    </a:cubicBezTo>
                    <a:cubicBezTo>
                      <a:pt x="23" y="81"/>
                      <a:pt x="22" y="82"/>
                      <a:pt x="22" y="83"/>
                    </a:cubicBezTo>
                    <a:cubicBezTo>
                      <a:pt x="21" y="83"/>
                      <a:pt x="21" y="83"/>
                      <a:pt x="21" y="83"/>
                    </a:cubicBezTo>
                    <a:cubicBezTo>
                      <a:pt x="25" y="81"/>
                      <a:pt x="29" y="78"/>
                      <a:pt x="30" y="75"/>
                    </a:cubicBezTo>
                    <a:cubicBezTo>
                      <a:pt x="30" y="75"/>
                      <a:pt x="29" y="79"/>
                      <a:pt x="20" y="85"/>
                    </a:cubicBezTo>
                    <a:cubicBezTo>
                      <a:pt x="19" y="85"/>
                      <a:pt x="19" y="86"/>
                      <a:pt x="19" y="86"/>
                    </a:cubicBezTo>
                    <a:cubicBezTo>
                      <a:pt x="24" y="83"/>
                      <a:pt x="28" y="80"/>
                      <a:pt x="30" y="77"/>
                    </a:cubicBezTo>
                    <a:cubicBezTo>
                      <a:pt x="30" y="77"/>
                      <a:pt x="29" y="81"/>
                      <a:pt x="18" y="87"/>
                    </a:cubicBezTo>
                    <a:cubicBezTo>
                      <a:pt x="18" y="88"/>
                      <a:pt x="18" y="88"/>
                      <a:pt x="18" y="89"/>
                    </a:cubicBezTo>
                    <a:cubicBezTo>
                      <a:pt x="23" y="86"/>
                      <a:pt x="28" y="82"/>
                      <a:pt x="30" y="79"/>
                    </a:cubicBezTo>
                    <a:cubicBezTo>
                      <a:pt x="30" y="79"/>
                      <a:pt x="29" y="83"/>
                      <a:pt x="17" y="90"/>
                    </a:cubicBezTo>
                    <a:cubicBezTo>
                      <a:pt x="17" y="90"/>
                      <a:pt x="17" y="90"/>
                      <a:pt x="17" y="91"/>
                    </a:cubicBezTo>
                    <a:cubicBezTo>
                      <a:pt x="23" y="87"/>
                      <a:pt x="28" y="84"/>
                      <a:pt x="30" y="80"/>
                    </a:cubicBezTo>
                    <a:cubicBezTo>
                      <a:pt x="30" y="80"/>
                      <a:pt x="29" y="85"/>
                      <a:pt x="17" y="91"/>
                    </a:cubicBezTo>
                    <a:cubicBezTo>
                      <a:pt x="17" y="92"/>
                      <a:pt x="17" y="92"/>
                      <a:pt x="17" y="92"/>
                    </a:cubicBezTo>
                    <a:cubicBezTo>
                      <a:pt x="23" y="89"/>
                      <a:pt x="28" y="85"/>
                      <a:pt x="30" y="82"/>
                    </a:cubicBezTo>
                    <a:cubicBezTo>
                      <a:pt x="30" y="82"/>
                      <a:pt x="29" y="86"/>
                      <a:pt x="18" y="93"/>
                    </a:cubicBezTo>
                    <a:cubicBezTo>
                      <a:pt x="18" y="94"/>
                      <a:pt x="18" y="94"/>
                      <a:pt x="18" y="94"/>
                    </a:cubicBezTo>
                    <a:cubicBezTo>
                      <a:pt x="23" y="91"/>
                      <a:pt x="28" y="87"/>
                      <a:pt x="30" y="84"/>
                    </a:cubicBezTo>
                    <a:cubicBezTo>
                      <a:pt x="30" y="84"/>
                      <a:pt x="29" y="88"/>
                      <a:pt x="18" y="94"/>
                    </a:cubicBezTo>
                    <a:cubicBezTo>
                      <a:pt x="19" y="95"/>
                      <a:pt x="19" y="95"/>
                      <a:pt x="19" y="95"/>
                    </a:cubicBezTo>
                    <a:cubicBezTo>
                      <a:pt x="24" y="92"/>
                      <a:pt x="28" y="88"/>
                      <a:pt x="30" y="85"/>
                    </a:cubicBezTo>
                    <a:cubicBezTo>
                      <a:pt x="30" y="85"/>
                      <a:pt x="29" y="89"/>
                      <a:pt x="20" y="95"/>
                    </a:cubicBezTo>
                    <a:cubicBezTo>
                      <a:pt x="20" y="95"/>
                      <a:pt x="20" y="95"/>
                      <a:pt x="20" y="95"/>
                    </a:cubicBezTo>
                    <a:cubicBezTo>
                      <a:pt x="21" y="95"/>
                      <a:pt x="21" y="95"/>
                      <a:pt x="22" y="94"/>
                    </a:cubicBezTo>
                    <a:cubicBezTo>
                      <a:pt x="25" y="92"/>
                      <a:pt x="28" y="90"/>
                      <a:pt x="29" y="87"/>
                    </a:cubicBezTo>
                    <a:cubicBezTo>
                      <a:pt x="29" y="87"/>
                      <a:pt x="29" y="90"/>
                      <a:pt x="23" y="94"/>
                    </a:cubicBezTo>
                    <a:cubicBezTo>
                      <a:pt x="24" y="94"/>
                      <a:pt x="24" y="94"/>
                      <a:pt x="24" y="94"/>
                    </a:cubicBezTo>
                    <a:cubicBezTo>
                      <a:pt x="24" y="94"/>
                      <a:pt x="24" y="94"/>
                      <a:pt x="25" y="94"/>
                    </a:cubicBezTo>
                    <a:cubicBezTo>
                      <a:pt x="27" y="92"/>
                      <a:pt x="28" y="91"/>
                      <a:pt x="29" y="89"/>
                    </a:cubicBezTo>
                    <a:cubicBezTo>
                      <a:pt x="29" y="89"/>
                      <a:pt x="29" y="91"/>
                      <a:pt x="25" y="94"/>
                    </a:cubicBezTo>
                    <a:cubicBezTo>
                      <a:pt x="26" y="95"/>
                      <a:pt x="26" y="95"/>
                      <a:pt x="26" y="95"/>
                    </a:cubicBezTo>
                    <a:cubicBezTo>
                      <a:pt x="27" y="93"/>
                      <a:pt x="29" y="92"/>
                      <a:pt x="30" y="91"/>
                    </a:cubicBezTo>
                    <a:cubicBezTo>
                      <a:pt x="30" y="91"/>
                      <a:pt x="29" y="92"/>
                      <a:pt x="26" y="95"/>
                    </a:cubicBezTo>
                    <a:cubicBezTo>
                      <a:pt x="27" y="96"/>
                      <a:pt x="27" y="96"/>
                      <a:pt x="27" y="96"/>
                    </a:cubicBezTo>
                    <a:cubicBezTo>
                      <a:pt x="28" y="95"/>
                      <a:pt x="29" y="93"/>
                      <a:pt x="29" y="92"/>
                    </a:cubicBezTo>
                    <a:cubicBezTo>
                      <a:pt x="29" y="92"/>
                      <a:pt x="29" y="94"/>
                      <a:pt x="27" y="96"/>
                    </a:cubicBezTo>
                    <a:cubicBezTo>
                      <a:pt x="27" y="96"/>
                      <a:pt x="27" y="97"/>
                      <a:pt x="27" y="97"/>
                    </a:cubicBezTo>
                    <a:cubicBezTo>
                      <a:pt x="28" y="96"/>
                      <a:pt x="29" y="95"/>
                      <a:pt x="30" y="94"/>
                    </a:cubicBezTo>
                    <a:cubicBezTo>
                      <a:pt x="30" y="94"/>
                      <a:pt x="29" y="95"/>
                      <a:pt x="27" y="97"/>
                    </a:cubicBezTo>
                    <a:cubicBezTo>
                      <a:pt x="28" y="98"/>
                      <a:pt x="28" y="98"/>
                      <a:pt x="28" y="98"/>
                    </a:cubicBezTo>
                    <a:cubicBezTo>
                      <a:pt x="29" y="97"/>
                      <a:pt x="29" y="96"/>
                      <a:pt x="30" y="96"/>
                    </a:cubicBezTo>
                    <a:cubicBezTo>
                      <a:pt x="30" y="96"/>
                      <a:pt x="30" y="97"/>
                      <a:pt x="28" y="99"/>
                    </a:cubicBezTo>
                    <a:cubicBezTo>
                      <a:pt x="28" y="99"/>
                      <a:pt x="28" y="100"/>
                      <a:pt x="28" y="100"/>
                    </a:cubicBezTo>
                    <a:cubicBezTo>
                      <a:pt x="29" y="99"/>
                      <a:pt x="29" y="99"/>
                      <a:pt x="30" y="98"/>
                    </a:cubicBezTo>
                    <a:cubicBezTo>
                      <a:pt x="30" y="98"/>
                      <a:pt x="29" y="99"/>
                      <a:pt x="28" y="100"/>
                    </a:cubicBezTo>
                    <a:cubicBezTo>
                      <a:pt x="28" y="101"/>
                      <a:pt x="28" y="101"/>
                      <a:pt x="28" y="101"/>
                    </a:cubicBezTo>
                    <a:cubicBezTo>
                      <a:pt x="29" y="101"/>
                      <a:pt x="29" y="100"/>
                      <a:pt x="30" y="99"/>
                    </a:cubicBezTo>
                    <a:cubicBezTo>
                      <a:pt x="30" y="99"/>
                      <a:pt x="29" y="100"/>
                      <a:pt x="28" y="102"/>
                    </a:cubicBezTo>
                    <a:cubicBezTo>
                      <a:pt x="28" y="102"/>
                      <a:pt x="28" y="103"/>
                      <a:pt x="28" y="104"/>
                    </a:cubicBezTo>
                    <a:cubicBezTo>
                      <a:pt x="29" y="103"/>
                      <a:pt x="30" y="102"/>
                      <a:pt x="30" y="101"/>
                    </a:cubicBezTo>
                    <a:cubicBezTo>
                      <a:pt x="30" y="101"/>
                      <a:pt x="30" y="102"/>
                      <a:pt x="28" y="104"/>
                    </a:cubicBezTo>
                    <a:cubicBezTo>
                      <a:pt x="28" y="105"/>
                      <a:pt x="28" y="105"/>
                      <a:pt x="28" y="106"/>
                    </a:cubicBezTo>
                    <a:cubicBezTo>
                      <a:pt x="29" y="105"/>
                      <a:pt x="30" y="104"/>
                      <a:pt x="30" y="103"/>
                    </a:cubicBezTo>
                    <a:cubicBezTo>
                      <a:pt x="30" y="103"/>
                      <a:pt x="30" y="104"/>
                      <a:pt x="28" y="106"/>
                    </a:cubicBezTo>
                    <a:cubicBezTo>
                      <a:pt x="28" y="107"/>
                      <a:pt x="28" y="107"/>
                      <a:pt x="28" y="108"/>
                    </a:cubicBezTo>
                    <a:cubicBezTo>
                      <a:pt x="29" y="107"/>
                      <a:pt x="30" y="106"/>
                      <a:pt x="30" y="105"/>
                    </a:cubicBezTo>
                    <a:cubicBezTo>
                      <a:pt x="30" y="105"/>
                      <a:pt x="30" y="106"/>
                      <a:pt x="28" y="108"/>
                    </a:cubicBezTo>
                    <a:cubicBezTo>
                      <a:pt x="28" y="109"/>
                      <a:pt x="27" y="110"/>
                      <a:pt x="27" y="110"/>
                    </a:cubicBezTo>
                    <a:cubicBezTo>
                      <a:pt x="29" y="109"/>
                      <a:pt x="30" y="108"/>
                      <a:pt x="30" y="107"/>
                    </a:cubicBezTo>
                    <a:cubicBezTo>
                      <a:pt x="30" y="107"/>
                      <a:pt x="30" y="108"/>
                      <a:pt x="27" y="111"/>
                    </a:cubicBezTo>
                    <a:cubicBezTo>
                      <a:pt x="27" y="112"/>
                      <a:pt x="27" y="112"/>
                      <a:pt x="27" y="113"/>
                    </a:cubicBezTo>
                    <a:cubicBezTo>
                      <a:pt x="28" y="112"/>
                      <a:pt x="30" y="110"/>
                      <a:pt x="30" y="109"/>
                    </a:cubicBezTo>
                    <a:cubicBezTo>
                      <a:pt x="30" y="109"/>
                      <a:pt x="30" y="111"/>
                      <a:pt x="26" y="114"/>
                    </a:cubicBezTo>
                    <a:cubicBezTo>
                      <a:pt x="26" y="114"/>
                      <a:pt x="26" y="115"/>
                      <a:pt x="26" y="115"/>
                    </a:cubicBezTo>
                    <a:cubicBezTo>
                      <a:pt x="28" y="114"/>
                      <a:pt x="29" y="112"/>
                      <a:pt x="30" y="111"/>
                    </a:cubicBezTo>
                    <a:cubicBezTo>
                      <a:pt x="30" y="111"/>
                      <a:pt x="30" y="113"/>
                      <a:pt x="26" y="116"/>
                    </a:cubicBezTo>
                    <a:cubicBezTo>
                      <a:pt x="25" y="117"/>
                      <a:pt x="25" y="117"/>
                      <a:pt x="25" y="118"/>
                    </a:cubicBezTo>
                    <a:cubicBezTo>
                      <a:pt x="27" y="116"/>
                      <a:pt x="29" y="114"/>
                      <a:pt x="30" y="113"/>
                    </a:cubicBezTo>
                    <a:cubicBezTo>
                      <a:pt x="30" y="113"/>
                      <a:pt x="30" y="115"/>
                      <a:pt x="25" y="119"/>
                    </a:cubicBezTo>
                    <a:cubicBezTo>
                      <a:pt x="24" y="119"/>
                      <a:pt x="24" y="120"/>
                      <a:pt x="24" y="120"/>
                    </a:cubicBezTo>
                    <a:cubicBezTo>
                      <a:pt x="27" y="118"/>
                      <a:pt x="29" y="116"/>
                      <a:pt x="30" y="114"/>
                    </a:cubicBezTo>
                    <a:cubicBezTo>
                      <a:pt x="30" y="114"/>
                      <a:pt x="30" y="117"/>
                      <a:pt x="24" y="121"/>
                    </a:cubicBezTo>
                    <a:cubicBezTo>
                      <a:pt x="23" y="122"/>
                      <a:pt x="23" y="123"/>
                      <a:pt x="23" y="123"/>
                    </a:cubicBezTo>
                    <a:cubicBezTo>
                      <a:pt x="26" y="121"/>
                      <a:pt x="28" y="119"/>
                      <a:pt x="30" y="117"/>
                    </a:cubicBezTo>
                    <a:cubicBezTo>
                      <a:pt x="30" y="117"/>
                      <a:pt x="29" y="120"/>
                      <a:pt x="22" y="124"/>
                    </a:cubicBezTo>
                    <a:cubicBezTo>
                      <a:pt x="22" y="125"/>
                      <a:pt x="21" y="126"/>
                      <a:pt x="21" y="127"/>
                    </a:cubicBezTo>
                    <a:cubicBezTo>
                      <a:pt x="24" y="125"/>
                      <a:pt x="27" y="122"/>
                      <a:pt x="28" y="120"/>
                    </a:cubicBezTo>
                    <a:cubicBezTo>
                      <a:pt x="28" y="120"/>
                      <a:pt x="28" y="123"/>
                      <a:pt x="21" y="128"/>
                    </a:cubicBezTo>
                    <a:cubicBezTo>
                      <a:pt x="20" y="128"/>
                      <a:pt x="20" y="129"/>
                      <a:pt x="19" y="130"/>
                    </a:cubicBezTo>
                    <a:cubicBezTo>
                      <a:pt x="21" y="129"/>
                      <a:pt x="23" y="127"/>
                      <a:pt x="24" y="126"/>
                    </a:cubicBezTo>
                    <a:cubicBezTo>
                      <a:pt x="24" y="126"/>
                      <a:pt x="23" y="128"/>
                      <a:pt x="19" y="131"/>
                    </a:cubicBezTo>
                    <a:cubicBezTo>
                      <a:pt x="19" y="131"/>
                      <a:pt x="18" y="132"/>
                      <a:pt x="18" y="132"/>
                    </a:cubicBezTo>
                    <a:cubicBezTo>
                      <a:pt x="20" y="131"/>
                      <a:pt x="21" y="130"/>
                      <a:pt x="21" y="130"/>
                    </a:cubicBezTo>
                    <a:cubicBezTo>
                      <a:pt x="21" y="130"/>
                      <a:pt x="21" y="131"/>
                      <a:pt x="18" y="133"/>
                    </a:cubicBezTo>
                    <a:cubicBezTo>
                      <a:pt x="17" y="134"/>
                      <a:pt x="17" y="134"/>
                      <a:pt x="16" y="135"/>
                    </a:cubicBezTo>
                    <a:cubicBezTo>
                      <a:pt x="17" y="134"/>
                      <a:pt x="18" y="134"/>
                      <a:pt x="18" y="133"/>
                    </a:cubicBezTo>
                    <a:cubicBezTo>
                      <a:pt x="18" y="133"/>
                      <a:pt x="19" y="134"/>
                      <a:pt x="16" y="135"/>
                    </a:cubicBezTo>
                    <a:cubicBezTo>
                      <a:pt x="16" y="136"/>
                      <a:pt x="15" y="136"/>
                      <a:pt x="15" y="137"/>
                    </a:cubicBezTo>
                    <a:cubicBezTo>
                      <a:pt x="16" y="136"/>
                      <a:pt x="17" y="136"/>
                      <a:pt x="17" y="135"/>
                    </a:cubicBezTo>
                    <a:cubicBezTo>
                      <a:pt x="17" y="135"/>
                      <a:pt x="17" y="136"/>
                      <a:pt x="14" y="138"/>
                    </a:cubicBezTo>
                    <a:cubicBezTo>
                      <a:pt x="13" y="139"/>
                      <a:pt x="12" y="139"/>
                      <a:pt x="12" y="140"/>
                    </a:cubicBezTo>
                    <a:cubicBezTo>
                      <a:pt x="12" y="140"/>
                      <a:pt x="12" y="140"/>
                      <a:pt x="13" y="139"/>
                    </a:cubicBezTo>
                    <a:cubicBezTo>
                      <a:pt x="13" y="139"/>
                      <a:pt x="13" y="141"/>
                      <a:pt x="3" y="143"/>
                    </a:cubicBezTo>
                    <a:cubicBezTo>
                      <a:pt x="3" y="143"/>
                      <a:pt x="6" y="142"/>
                      <a:pt x="8" y="141"/>
                    </a:cubicBezTo>
                    <a:cubicBezTo>
                      <a:pt x="8" y="142"/>
                      <a:pt x="8" y="142"/>
                      <a:pt x="8" y="142"/>
                    </a:cubicBezTo>
                    <a:cubicBezTo>
                      <a:pt x="7" y="142"/>
                      <a:pt x="7" y="141"/>
                      <a:pt x="6" y="141"/>
                    </a:cubicBezTo>
                    <a:cubicBezTo>
                      <a:pt x="5" y="141"/>
                      <a:pt x="4" y="142"/>
                      <a:pt x="2" y="142"/>
                    </a:cubicBezTo>
                    <a:cubicBezTo>
                      <a:pt x="2" y="142"/>
                      <a:pt x="4" y="142"/>
                      <a:pt x="6" y="141"/>
                    </a:cubicBezTo>
                    <a:cubicBezTo>
                      <a:pt x="6" y="141"/>
                      <a:pt x="5" y="140"/>
                      <a:pt x="5" y="140"/>
                    </a:cubicBezTo>
                    <a:cubicBezTo>
                      <a:pt x="4" y="140"/>
                      <a:pt x="3" y="141"/>
                      <a:pt x="2" y="141"/>
                    </a:cubicBezTo>
                    <a:cubicBezTo>
                      <a:pt x="3" y="144"/>
                      <a:pt x="4" y="146"/>
                      <a:pt x="6" y="146"/>
                    </a:cubicBezTo>
                    <a:cubicBezTo>
                      <a:pt x="7" y="146"/>
                      <a:pt x="8" y="146"/>
                      <a:pt x="9" y="145"/>
                    </a:cubicBezTo>
                    <a:cubicBezTo>
                      <a:pt x="15" y="141"/>
                      <a:pt x="23" y="134"/>
                      <a:pt x="29" y="124"/>
                    </a:cubicBezTo>
                    <a:cubicBezTo>
                      <a:pt x="32" y="118"/>
                      <a:pt x="32" y="112"/>
                      <a:pt x="32" y="107"/>
                    </a:cubicBezTo>
                    <a:cubicBezTo>
                      <a:pt x="32" y="105"/>
                      <a:pt x="32" y="104"/>
                      <a:pt x="32" y="102"/>
                    </a:cubicBezTo>
                    <a:cubicBezTo>
                      <a:pt x="32" y="97"/>
                      <a:pt x="30" y="90"/>
                      <a:pt x="30" y="85"/>
                    </a:cubicBezTo>
                    <a:cubicBezTo>
                      <a:pt x="30" y="81"/>
                      <a:pt x="31" y="77"/>
                      <a:pt x="31" y="69"/>
                    </a:cubicBezTo>
                    <a:cubicBezTo>
                      <a:pt x="31" y="66"/>
                      <a:pt x="31" y="63"/>
                      <a:pt x="31" y="60"/>
                    </a:cubicBezTo>
                    <a:cubicBezTo>
                      <a:pt x="31" y="59"/>
                      <a:pt x="30" y="58"/>
                      <a:pt x="30" y="57"/>
                    </a:cubicBezTo>
                    <a:cubicBezTo>
                      <a:pt x="30" y="44"/>
                      <a:pt x="36" y="30"/>
                      <a:pt x="38" y="23"/>
                    </a:cubicBezTo>
                    <a:cubicBezTo>
                      <a:pt x="39" y="20"/>
                      <a:pt x="40" y="17"/>
                      <a:pt x="40" y="13"/>
                    </a:cubicBezTo>
                    <a:cubicBezTo>
                      <a:pt x="40" y="11"/>
                      <a:pt x="39" y="9"/>
                      <a:pt x="39" y="7"/>
                    </a:cubicBezTo>
                    <a:close/>
                    <a:moveTo>
                      <a:pt x="33" y="4"/>
                    </a:moveTo>
                    <a:cubicBezTo>
                      <a:pt x="32" y="5"/>
                      <a:pt x="32" y="5"/>
                      <a:pt x="31" y="5"/>
                    </a:cubicBezTo>
                    <a:cubicBezTo>
                      <a:pt x="31" y="6"/>
                      <a:pt x="31" y="6"/>
                      <a:pt x="31" y="6"/>
                    </a:cubicBezTo>
                    <a:cubicBezTo>
                      <a:pt x="29" y="8"/>
                      <a:pt x="28" y="10"/>
                      <a:pt x="25" y="13"/>
                    </a:cubicBezTo>
                    <a:cubicBezTo>
                      <a:pt x="25" y="13"/>
                      <a:pt x="25" y="13"/>
                      <a:pt x="25" y="13"/>
                    </a:cubicBezTo>
                    <a:cubicBezTo>
                      <a:pt x="28" y="10"/>
                      <a:pt x="31" y="7"/>
                      <a:pt x="33" y="4"/>
                    </a:cubicBezTo>
                    <a:close/>
                    <a:moveTo>
                      <a:pt x="39" y="4"/>
                    </a:moveTo>
                    <a:cubicBezTo>
                      <a:pt x="38" y="7"/>
                      <a:pt x="35" y="11"/>
                      <a:pt x="30" y="17"/>
                    </a:cubicBezTo>
                    <a:cubicBezTo>
                      <a:pt x="30" y="17"/>
                      <a:pt x="30" y="17"/>
                      <a:pt x="30" y="17"/>
                    </a:cubicBezTo>
                    <a:cubicBezTo>
                      <a:pt x="30" y="17"/>
                      <a:pt x="30" y="17"/>
                      <a:pt x="30" y="17"/>
                    </a:cubicBezTo>
                    <a:cubicBezTo>
                      <a:pt x="34" y="14"/>
                      <a:pt x="37" y="10"/>
                      <a:pt x="39" y="7"/>
                    </a:cubicBezTo>
                    <a:cubicBezTo>
                      <a:pt x="39" y="6"/>
                      <a:pt x="39" y="5"/>
                      <a:pt x="39" y="4"/>
                    </a:cubicBezTo>
                    <a:close/>
                    <a:moveTo>
                      <a:pt x="35" y="3"/>
                    </a:moveTo>
                    <a:cubicBezTo>
                      <a:pt x="34" y="3"/>
                      <a:pt x="34" y="3"/>
                      <a:pt x="33" y="4"/>
                    </a:cubicBezTo>
                    <a:cubicBezTo>
                      <a:pt x="32" y="6"/>
                      <a:pt x="30" y="9"/>
                      <a:pt x="26" y="13"/>
                    </a:cubicBezTo>
                    <a:cubicBezTo>
                      <a:pt x="27" y="13"/>
                      <a:pt x="27" y="13"/>
                      <a:pt x="27" y="13"/>
                    </a:cubicBezTo>
                    <a:cubicBezTo>
                      <a:pt x="30" y="10"/>
                      <a:pt x="33" y="6"/>
                      <a:pt x="35" y="3"/>
                    </a:cubicBezTo>
                    <a:close/>
                    <a:moveTo>
                      <a:pt x="39" y="2"/>
                    </a:moveTo>
                    <a:cubicBezTo>
                      <a:pt x="37" y="5"/>
                      <a:pt x="34" y="10"/>
                      <a:pt x="29" y="15"/>
                    </a:cubicBezTo>
                    <a:cubicBezTo>
                      <a:pt x="29" y="16"/>
                      <a:pt x="29" y="16"/>
                      <a:pt x="29" y="16"/>
                    </a:cubicBezTo>
                    <a:cubicBezTo>
                      <a:pt x="33" y="12"/>
                      <a:pt x="37" y="8"/>
                      <a:pt x="39" y="3"/>
                    </a:cubicBezTo>
                    <a:cubicBezTo>
                      <a:pt x="39" y="3"/>
                      <a:pt x="39" y="2"/>
                      <a:pt x="39" y="2"/>
                    </a:cubicBezTo>
                    <a:close/>
                    <a:moveTo>
                      <a:pt x="37" y="1"/>
                    </a:moveTo>
                    <a:cubicBezTo>
                      <a:pt x="37" y="1"/>
                      <a:pt x="36" y="2"/>
                      <a:pt x="35" y="2"/>
                    </a:cubicBezTo>
                    <a:cubicBezTo>
                      <a:pt x="34" y="5"/>
                      <a:pt x="32" y="9"/>
                      <a:pt x="27" y="14"/>
                    </a:cubicBezTo>
                    <a:cubicBezTo>
                      <a:pt x="28" y="14"/>
                      <a:pt x="28" y="14"/>
                      <a:pt x="28" y="14"/>
                    </a:cubicBezTo>
                    <a:cubicBezTo>
                      <a:pt x="31" y="10"/>
                      <a:pt x="35" y="6"/>
                      <a:pt x="37" y="1"/>
                    </a:cubicBezTo>
                    <a:close/>
                    <a:moveTo>
                      <a:pt x="38" y="0"/>
                    </a:moveTo>
                    <a:cubicBezTo>
                      <a:pt x="37" y="0"/>
                      <a:pt x="37" y="0"/>
                      <a:pt x="37" y="0"/>
                    </a:cubicBezTo>
                    <a:cubicBezTo>
                      <a:pt x="36" y="3"/>
                      <a:pt x="34" y="8"/>
                      <a:pt x="28" y="15"/>
                    </a:cubicBezTo>
                    <a:cubicBezTo>
                      <a:pt x="28" y="15"/>
                      <a:pt x="28" y="15"/>
                      <a:pt x="28" y="15"/>
                    </a:cubicBezTo>
                    <a:cubicBezTo>
                      <a:pt x="32" y="11"/>
                      <a:pt x="36" y="6"/>
                      <a:pt x="38" y="1"/>
                    </a:cubicBezTo>
                    <a:cubicBezTo>
                      <a:pt x="38" y="1"/>
                      <a:pt x="38" y="0"/>
                      <a:pt x="38"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0" name="Freeform 3795"/>
              <p:cNvSpPr>
                <a:spLocks/>
              </p:cNvSpPr>
              <p:nvPr/>
            </p:nvSpPr>
            <p:spPr bwMode="auto">
              <a:xfrm>
                <a:off x="1316" y="3138"/>
                <a:ext cx="24" cy="236"/>
              </a:xfrm>
              <a:custGeom>
                <a:avLst/>
                <a:gdLst>
                  <a:gd name="T0" fmla="*/ 11 w 11"/>
                  <a:gd name="T1" fmla="*/ 0 h 111"/>
                  <a:gd name="T2" fmla="*/ 9 w 11"/>
                  <a:gd name="T3" fmla="*/ 10 h 111"/>
                  <a:gd name="T4" fmla="*/ 1 w 11"/>
                  <a:gd name="T5" fmla="*/ 44 h 111"/>
                  <a:gd name="T6" fmla="*/ 2 w 11"/>
                  <a:gd name="T7" fmla="*/ 47 h 111"/>
                  <a:gd name="T8" fmla="*/ 2 w 11"/>
                  <a:gd name="T9" fmla="*/ 56 h 111"/>
                  <a:gd name="T10" fmla="*/ 1 w 11"/>
                  <a:gd name="T11" fmla="*/ 72 h 111"/>
                  <a:gd name="T12" fmla="*/ 3 w 11"/>
                  <a:gd name="T13" fmla="*/ 89 h 111"/>
                  <a:gd name="T14" fmla="*/ 3 w 11"/>
                  <a:gd name="T15" fmla="*/ 94 h 111"/>
                  <a:gd name="T16" fmla="*/ 0 w 11"/>
                  <a:gd name="T17" fmla="*/ 111 h 111"/>
                  <a:gd name="T18" fmla="*/ 1 w 11"/>
                  <a:gd name="T19" fmla="*/ 109 h 111"/>
                  <a:gd name="T20" fmla="*/ 4 w 11"/>
                  <a:gd name="T21" fmla="*/ 89 h 111"/>
                  <a:gd name="T22" fmla="*/ 1 w 11"/>
                  <a:gd name="T23" fmla="*/ 72 h 111"/>
                  <a:gd name="T24" fmla="*/ 2 w 11"/>
                  <a:gd name="T25" fmla="*/ 47 h 111"/>
                  <a:gd name="T26" fmla="*/ 9 w 11"/>
                  <a:gd name="T27" fmla="*/ 10 h 111"/>
                  <a:gd name="T28" fmla="*/ 11 w 11"/>
                  <a:gd name="T29" fmla="*/ 1 h 111"/>
                  <a:gd name="T30" fmla="*/ 11 w 11"/>
                  <a:gd name="T3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1">
                    <a:moveTo>
                      <a:pt x="11" y="0"/>
                    </a:moveTo>
                    <a:cubicBezTo>
                      <a:pt x="11" y="4"/>
                      <a:pt x="10" y="7"/>
                      <a:pt x="9" y="10"/>
                    </a:cubicBezTo>
                    <a:cubicBezTo>
                      <a:pt x="7" y="17"/>
                      <a:pt x="1" y="31"/>
                      <a:pt x="1" y="44"/>
                    </a:cubicBezTo>
                    <a:cubicBezTo>
                      <a:pt x="1" y="45"/>
                      <a:pt x="2" y="46"/>
                      <a:pt x="2" y="47"/>
                    </a:cubicBezTo>
                    <a:cubicBezTo>
                      <a:pt x="2" y="50"/>
                      <a:pt x="2" y="53"/>
                      <a:pt x="2" y="56"/>
                    </a:cubicBezTo>
                    <a:cubicBezTo>
                      <a:pt x="2" y="64"/>
                      <a:pt x="1" y="68"/>
                      <a:pt x="1" y="72"/>
                    </a:cubicBezTo>
                    <a:cubicBezTo>
                      <a:pt x="1" y="77"/>
                      <a:pt x="3" y="84"/>
                      <a:pt x="3" y="89"/>
                    </a:cubicBezTo>
                    <a:cubicBezTo>
                      <a:pt x="3" y="91"/>
                      <a:pt x="3" y="92"/>
                      <a:pt x="3" y="94"/>
                    </a:cubicBezTo>
                    <a:cubicBezTo>
                      <a:pt x="3" y="99"/>
                      <a:pt x="3" y="105"/>
                      <a:pt x="0" y="111"/>
                    </a:cubicBezTo>
                    <a:cubicBezTo>
                      <a:pt x="0" y="110"/>
                      <a:pt x="1" y="110"/>
                      <a:pt x="1" y="109"/>
                    </a:cubicBezTo>
                    <a:cubicBezTo>
                      <a:pt x="4" y="101"/>
                      <a:pt x="4" y="95"/>
                      <a:pt x="4" y="89"/>
                    </a:cubicBezTo>
                    <a:cubicBezTo>
                      <a:pt x="3" y="84"/>
                      <a:pt x="1" y="77"/>
                      <a:pt x="1" y="72"/>
                    </a:cubicBezTo>
                    <a:cubicBezTo>
                      <a:pt x="1" y="67"/>
                      <a:pt x="3" y="61"/>
                      <a:pt x="2" y="47"/>
                    </a:cubicBezTo>
                    <a:cubicBezTo>
                      <a:pt x="1" y="34"/>
                      <a:pt x="7" y="18"/>
                      <a:pt x="9" y="10"/>
                    </a:cubicBezTo>
                    <a:cubicBezTo>
                      <a:pt x="10" y="8"/>
                      <a:pt x="11" y="5"/>
                      <a:pt x="11" y="1"/>
                    </a:cubicBezTo>
                    <a:lnTo>
                      <a:pt x="11" y="0"/>
                    </a:ln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1" name="Freeform 3796"/>
              <p:cNvSpPr>
                <a:spLocks noEditPoints="1"/>
              </p:cNvSpPr>
              <p:nvPr/>
            </p:nvSpPr>
            <p:spPr bwMode="auto">
              <a:xfrm>
                <a:off x="1250" y="3121"/>
                <a:ext cx="70" cy="311"/>
              </a:xfrm>
              <a:custGeom>
                <a:avLst/>
                <a:gdLst>
                  <a:gd name="T0" fmla="*/ 2 w 33"/>
                  <a:gd name="T1" fmla="*/ 8 h 146"/>
                  <a:gd name="T2" fmla="*/ 2 w 33"/>
                  <a:gd name="T3" fmla="*/ 47 h 146"/>
                  <a:gd name="T4" fmla="*/ 4 w 33"/>
                  <a:gd name="T5" fmla="*/ 146 h 146"/>
                  <a:gd name="T6" fmla="*/ 26 w 33"/>
                  <a:gd name="T7" fmla="*/ 127 h 146"/>
                  <a:gd name="T8" fmla="*/ 8 w 33"/>
                  <a:gd name="T9" fmla="*/ 141 h 146"/>
                  <a:gd name="T10" fmla="*/ 4 w 33"/>
                  <a:gd name="T11" fmla="*/ 136 h 146"/>
                  <a:gd name="T12" fmla="*/ 3 w 33"/>
                  <a:gd name="T13" fmla="*/ 135 h 146"/>
                  <a:gd name="T14" fmla="*/ 3 w 33"/>
                  <a:gd name="T15" fmla="*/ 134 h 146"/>
                  <a:gd name="T16" fmla="*/ 3 w 33"/>
                  <a:gd name="T17" fmla="*/ 132 h 146"/>
                  <a:gd name="T18" fmla="*/ 3 w 33"/>
                  <a:gd name="T19" fmla="*/ 130 h 146"/>
                  <a:gd name="T20" fmla="*/ 2 w 33"/>
                  <a:gd name="T21" fmla="*/ 128 h 146"/>
                  <a:gd name="T22" fmla="*/ 2 w 33"/>
                  <a:gd name="T23" fmla="*/ 127 h 146"/>
                  <a:gd name="T24" fmla="*/ 2 w 33"/>
                  <a:gd name="T25" fmla="*/ 125 h 146"/>
                  <a:gd name="T26" fmla="*/ 4 w 33"/>
                  <a:gd name="T27" fmla="*/ 69 h 146"/>
                  <a:gd name="T28" fmla="*/ 4 w 33"/>
                  <a:gd name="T29" fmla="*/ 67 h 146"/>
                  <a:gd name="T30" fmla="*/ 4 w 33"/>
                  <a:gd name="T31" fmla="*/ 65 h 146"/>
                  <a:gd name="T32" fmla="*/ 5 w 33"/>
                  <a:gd name="T33" fmla="*/ 64 h 146"/>
                  <a:gd name="T34" fmla="*/ 5 w 33"/>
                  <a:gd name="T35" fmla="*/ 62 h 146"/>
                  <a:gd name="T36" fmla="*/ 5 w 33"/>
                  <a:gd name="T37" fmla="*/ 60 h 146"/>
                  <a:gd name="T38" fmla="*/ 5 w 33"/>
                  <a:gd name="T39" fmla="*/ 58 h 146"/>
                  <a:gd name="T40" fmla="*/ 5 w 33"/>
                  <a:gd name="T41" fmla="*/ 57 h 146"/>
                  <a:gd name="T42" fmla="*/ 5 w 33"/>
                  <a:gd name="T43" fmla="*/ 55 h 146"/>
                  <a:gd name="T44" fmla="*/ 5 w 33"/>
                  <a:gd name="T45" fmla="*/ 53 h 146"/>
                  <a:gd name="T46" fmla="*/ 5 w 33"/>
                  <a:gd name="T47" fmla="*/ 52 h 146"/>
                  <a:gd name="T48" fmla="*/ 5 w 33"/>
                  <a:gd name="T49" fmla="*/ 50 h 146"/>
                  <a:gd name="T50" fmla="*/ 5 w 33"/>
                  <a:gd name="T51" fmla="*/ 48 h 146"/>
                  <a:gd name="T52" fmla="*/ 5 w 33"/>
                  <a:gd name="T53" fmla="*/ 46 h 146"/>
                  <a:gd name="T54" fmla="*/ 5 w 33"/>
                  <a:gd name="T55" fmla="*/ 45 h 146"/>
                  <a:gd name="T56" fmla="*/ 5 w 33"/>
                  <a:gd name="T57" fmla="*/ 43 h 146"/>
                  <a:gd name="T58" fmla="*/ 5 w 33"/>
                  <a:gd name="T59" fmla="*/ 41 h 146"/>
                  <a:gd name="T60" fmla="*/ 5 w 33"/>
                  <a:gd name="T61" fmla="*/ 36 h 146"/>
                  <a:gd name="T62" fmla="*/ 5 w 33"/>
                  <a:gd name="T63" fmla="*/ 36 h 146"/>
                  <a:gd name="T64" fmla="*/ 5 w 33"/>
                  <a:gd name="T65" fmla="*/ 31 h 146"/>
                  <a:gd name="T66" fmla="*/ 6 w 33"/>
                  <a:gd name="T67" fmla="*/ 29 h 146"/>
                  <a:gd name="T68" fmla="*/ 6 w 33"/>
                  <a:gd name="T69" fmla="*/ 27 h 146"/>
                  <a:gd name="T70" fmla="*/ 6 w 33"/>
                  <a:gd name="T71" fmla="*/ 25 h 146"/>
                  <a:gd name="T72" fmla="*/ 6 w 33"/>
                  <a:gd name="T73" fmla="*/ 23 h 146"/>
                  <a:gd name="T74" fmla="*/ 7 w 33"/>
                  <a:gd name="T75" fmla="*/ 21 h 146"/>
                  <a:gd name="T76" fmla="*/ 7 w 33"/>
                  <a:gd name="T77" fmla="*/ 19 h 146"/>
                  <a:gd name="T78" fmla="*/ 8 w 33"/>
                  <a:gd name="T79" fmla="*/ 17 h 146"/>
                  <a:gd name="T80" fmla="*/ 9 w 33"/>
                  <a:gd name="T81" fmla="*/ 15 h 146"/>
                  <a:gd name="T82" fmla="*/ 27 w 33"/>
                  <a:gd name="T83" fmla="*/ 4 h 146"/>
                  <a:gd name="T84" fmla="*/ 25 w 33"/>
                  <a:gd name="T85" fmla="*/ 6 h 146"/>
                  <a:gd name="T86" fmla="*/ 27 w 33"/>
                  <a:gd name="T87" fmla="*/ 4 h 146"/>
                  <a:gd name="T88" fmla="*/ 28 w 33"/>
                  <a:gd name="T89" fmla="*/ 4 h 146"/>
                  <a:gd name="T90" fmla="*/ 30 w 33"/>
                  <a:gd name="T91" fmla="*/ 2 h 146"/>
                  <a:gd name="T92" fmla="*/ 32 w 33"/>
                  <a:gd name="T93" fmla="*/ 1 h 146"/>
                  <a:gd name="T94" fmla="*/ 33 w 33"/>
                  <a:gd name="T95" fmla="*/ 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146">
                    <a:moveTo>
                      <a:pt x="23" y="6"/>
                    </a:moveTo>
                    <a:cubicBezTo>
                      <a:pt x="18" y="8"/>
                      <a:pt x="13" y="9"/>
                      <a:pt x="8" y="9"/>
                    </a:cubicBezTo>
                    <a:cubicBezTo>
                      <a:pt x="6" y="9"/>
                      <a:pt x="4" y="9"/>
                      <a:pt x="2" y="8"/>
                    </a:cubicBezTo>
                    <a:cubicBezTo>
                      <a:pt x="2" y="16"/>
                      <a:pt x="2" y="28"/>
                      <a:pt x="2" y="45"/>
                    </a:cubicBezTo>
                    <a:cubicBezTo>
                      <a:pt x="2" y="46"/>
                      <a:pt x="2" y="46"/>
                      <a:pt x="2" y="46"/>
                    </a:cubicBezTo>
                    <a:cubicBezTo>
                      <a:pt x="2" y="47"/>
                      <a:pt x="2" y="47"/>
                      <a:pt x="2" y="47"/>
                    </a:cubicBezTo>
                    <a:cubicBezTo>
                      <a:pt x="2" y="50"/>
                      <a:pt x="2" y="53"/>
                      <a:pt x="2" y="56"/>
                    </a:cubicBezTo>
                    <a:cubicBezTo>
                      <a:pt x="2" y="95"/>
                      <a:pt x="0" y="119"/>
                      <a:pt x="0" y="132"/>
                    </a:cubicBezTo>
                    <a:cubicBezTo>
                      <a:pt x="0" y="141"/>
                      <a:pt x="1" y="145"/>
                      <a:pt x="4" y="146"/>
                    </a:cubicBezTo>
                    <a:cubicBezTo>
                      <a:pt x="5" y="146"/>
                      <a:pt x="6" y="146"/>
                      <a:pt x="6" y="146"/>
                    </a:cubicBezTo>
                    <a:cubicBezTo>
                      <a:pt x="7" y="146"/>
                      <a:pt x="7" y="146"/>
                      <a:pt x="7" y="146"/>
                    </a:cubicBezTo>
                    <a:cubicBezTo>
                      <a:pt x="13" y="146"/>
                      <a:pt x="18" y="138"/>
                      <a:pt x="26" y="127"/>
                    </a:cubicBezTo>
                    <a:cubicBezTo>
                      <a:pt x="28" y="124"/>
                      <a:pt x="30" y="122"/>
                      <a:pt x="31" y="119"/>
                    </a:cubicBezTo>
                    <a:cubicBezTo>
                      <a:pt x="25" y="129"/>
                      <a:pt x="17" y="136"/>
                      <a:pt x="11" y="140"/>
                    </a:cubicBezTo>
                    <a:cubicBezTo>
                      <a:pt x="10" y="141"/>
                      <a:pt x="9" y="141"/>
                      <a:pt x="8" y="141"/>
                    </a:cubicBezTo>
                    <a:cubicBezTo>
                      <a:pt x="6" y="141"/>
                      <a:pt x="5" y="139"/>
                      <a:pt x="4" y="136"/>
                    </a:cubicBezTo>
                    <a:cubicBezTo>
                      <a:pt x="4" y="136"/>
                      <a:pt x="4" y="136"/>
                      <a:pt x="4" y="136"/>
                    </a:cubicBezTo>
                    <a:cubicBezTo>
                      <a:pt x="4" y="136"/>
                      <a:pt x="4" y="136"/>
                      <a:pt x="4" y="136"/>
                    </a:cubicBezTo>
                    <a:cubicBezTo>
                      <a:pt x="3" y="135"/>
                      <a:pt x="3" y="135"/>
                      <a:pt x="3" y="135"/>
                    </a:cubicBezTo>
                    <a:cubicBezTo>
                      <a:pt x="3" y="135"/>
                      <a:pt x="3" y="135"/>
                      <a:pt x="3" y="135"/>
                    </a:cubicBezTo>
                    <a:cubicBezTo>
                      <a:pt x="3" y="135"/>
                      <a:pt x="3" y="135"/>
                      <a:pt x="3" y="135"/>
                    </a:cubicBezTo>
                    <a:cubicBezTo>
                      <a:pt x="3" y="135"/>
                      <a:pt x="3" y="134"/>
                      <a:pt x="3" y="134"/>
                    </a:cubicBezTo>
                    <a:cubicBezTo>
                      <a:pt x="2" y="134"/>
                      <a:pt x="2" y="134"/>
                      <a:pt x="2" y="134"/>
                    </a:cubicBezTo>
                    <a:cubicBezTo>
                      <a:pt x="2" y="134"/>
                      <a:pt x="2" y="134"/>
                      <a:pt x="3" y="134"/>
                    </a:cubicBezTo>
                    <a:cubicBezTo>
                      <a:pt x="3" y="133"/>
                      <a:pt x="3" y="133"/>
                      <a:pt x="3" y="132"/>
                    </a:cubicBezTo>
                    <a:cubicBezTo>
                      <a:pt x="2" y="133"/>
                      <a:pt x="2" y="133"/>
                      <a:pt x="2" y="133"/>
                    </a:cubicBezTo>
                    <a:cubicBezTo>
                      <a:pt x="2" y="133"/>
                      <a:pt x="2" y="132"/>
                      <a:pt x="3" y="132"/>
                    </a:cubicBezTo>
                    <a:cubicBezTo>
                      <a:pt x="3" y="132"/>
                      <a:pt x="3" y="131"/>
                      <a:pt x="3" y="130"/>
                    </a:cubicBezTo>
                    <a:cubicBezTo>
                      <a:pt x="2" y="130"/>
                      <a:pt x="2" y="130"/>
                      <a:pt x="2" y="130"/>
                    </a:cubicBezTo>
                    <a:cubicBezTo>
                      <a:pt x="3" y="130"/>
                      <a:pt x="3" y="130"/>
                      <a:pt x="3" y="130"/>
                    </a:cubicBezTo>
                    <a:cubicBezTo>
                      <a:pt x="2" y="130"/>
                      <a:pt x="2" y="129"/>
                      <a:pt x="2" y="128"/>
                    </a:cubicBezTo>
                    <a:cubicBezTo>
                      <a:pt x="2" y="129"/>
                      <a:pt x="2" y="129"/>
                      <a:pt x="2" y="129"/>
                    </a:cubicBezTo>
                    <a:cubicBezTo>
                      <a:pt x="2" y="128"/>
                      <a:pt x="2" y="128"/>
                      <a:pt x="2" y="128"/>
                    </a:cubicBezTo>
                    <a:cubicBezTo>
                      <a:pt x="2" y="128"/>
                      <a:pt x="2" y="127"/>
                      <a:pt x="2" y="127"/>
                    </a:cubicBezTo>
                    <a:cubicBezTo>
                      <a:pt x="2" y="127"/>
                      <a:pt x="2" y="127"/>
                      <a:pt x="2" y="127"/>
                    </a:cubicBezTo>
                    <a:cubicBezTo>
                      <a:pt x="2" y="127"/>
                      <a:pt x="2" y="127"/>
                      <a:pt x="2" y="127"/>
                    </a:cubicBezTo>
                    <a:cubicBezTo>
                      <a:pt x="2" y="126"/>
                      <a:pt x="2" y="125"/>
                      <a:pt x="2" y="125"/>
                    </a:cubicBezTo>
                    <a:cubicBezTo>
                      <a:pt x="2" y="125"/>
                      <a:pt x="2" y="125"/>
                      <a:pt x="2" y="125"/>
                    </a:cubicBezTo>
                    <a:cubicBezTo>
                      <a:pt x="2" y="125"/>
                      <a:pt x="2" y="125"/>
                      <a:pt x="2" y="125"/>
                    </a:cubicBezTo>
                    <a:cubicBezTo>
                      <a:pt x="2" y="122"/>
                      <a:pt x="2" y="119"/>
                      <a:pt x="2" y="117"/>
                    </a:cubicBezTo>
                    <a:cubicBezTo>
                      <a:pt x="2" y="113"/>
                      <a:pt x="2" y="110"/>
                      <a:pt x="2" y="108"/>
                    </a:cubicBezTo>
                    <a:cubicBezTo>
                      <a:pt x="2" y="101"/>
                      <a:pt x="3" y="86"/>
                      <a:pt x="4" y="69"/>
                    </a:cubicBezTo>
                    <a:cubicBezTo>
                      <a:pt x="4" y="69"/>
                      <a:pt x="4" y="69"/>
                      <a:pt x="4" y="69"/>
                    </a:cubicBezTo>
                    <a:cubicBezTo>
                      <a:pt x="4" y="69"/>
                      <a:pt x="4" y="69"/>
                      <a:pt x="4" y="69"/>
                    </a:cubicBezTo>
                    <a:cubicBezTo>
                      <a:pt x="4" y="68"/>
                      <a:pt x="4" y="68"/>
                      <a:pt x="4" y="67"/>
                    </a:cubicBezTo>
                    <a:cubicBezTo>
                      <a:pt x="4" y="67"/>
                      <a:pt x="4" y="67"/>
                      <a:pt x="4" y="67"/>
                    </a:cubicBezTo>
                    <a:cubicBezTo>
                      <a:pt x="4" y="67"/>
                      <a:pt x="4" y="67"/>
                      <a:pt x="4" y="67"/>
                    </a:cubicBezTo>
                    <a:cubicBezTo>
                      <a:pt x="4" y="66"/>
                      <a:pt x="4" y="66"/>
                      <a:pt x="4" y="65"/>
                    </a:cubicBezTo>
                    <a:cubicBezTo>
                      <a:pt x="4" y="65"/>
                      <a:pt x="4" y="65"/>
                      <a:pt x="4" y="65"/>
                    </a:cubicBezTo>
                    <a:cubicBezTo>
                      <a:pt x="4" y="65"/>
                      <a:pt x="4" y="65"/>
                      <a:pt x="4" y="65"/>
                    </a:cubicBezTo>
                    <a:cubicBezTo>
                      <a:pt x="5" y="65"/>
                      <a:pt x="5" y="64"/>
                      <a:pt x="5" y="64"/>
                    </a:cubicBezTo>
                    <a:cubicBezTo>
                      <a:pt x="4" y="64"/>
                      <a:pt x="4" y="64"/>
                      <a:pt x="4" y="64"/>
                    </a:cubicBezTo>
                    <a:cubicBezTo>
                      <a:pt x="5" y="64"/>
                      <a:pt x="5" y="64"/>
                      <a:pt x="5" y="64"/>
                    </a:cubicBezTo>
                    <a:cubicBezTo>
                      <a:pt x="5" y="63"/>
                      <a:pt x="5" y="62"/>
                      <a:pt x="5" y="62"/>
                    </a:cubicBezTo>
                    <a:cubicBezTo>
                      <a:pt x="4" y="62"/>
                      <a:pt x="4" y="62"/>
                      <a:pt x="4" y="62"/>
                    </a:cubicBezTo>
                    <a:cubicBezTo>
                      <a:pt x="5" y="62"/>
                      <a:pt x="5" y="62"/>
                      <a:pt x="5" y="62"/>
                    </a:cubicBezTo>
                    <a:cubicBezTo>
                      <a:pt x="5" y="61"/>
                      <a:pt x="5" y="61"/>
                      <a:pt x="5" y="60"/>
                    </a:cubicBezTo>
                    <a:cubicBezTo>
                      <a:pt x="4" y="61"/>
                      <a:pt x="4" y="61"/>
                      <a:pt x="4" y="61"/>
                    </a:cubicBezTo>
                    <a:cubicBezTo>
                      <a:pt x="5" y="60"/>
                      <a:pt x="5" y="60"/>
                      <a:pt x="5" y="60"/>
                    </a:cubicBezTo>
                    <a:cubicBezTo>
                      <a:pt x="5" y="60"/>
                      <a:pt x="5" y="59"/>
                      <a:pt x="5" y="58"/>
                    </a:cubicBezTo>
                    <a:cubicBezTo>
                      <a:pt x="4" y="59"/>
                      <a:pt x="4" y="59"/>
                      <a:pt x="4" y="59"/>
                    </a:cubicBezTo>
                    <a:cubicBezTo>
                      <a:pt x="5" y="58"/>
                      <a:pt x="5" y="58"/>
                      <a:pt x="5" y="58"/>
                    </a:cubicBezTo>
                    <a:cubicBezTo>
                      <a:pt x="5" y="58"/>
                      <a:pt x="5" y="57"/>
                      <a:pt x="5" y="57"/>
                    </a:cubicBezTo>
                    <a:cubicBezTo>
                      <a:pt x="4" y="57"/>
                      <a:pt x="4" y="57"/>
                      <a:pt x="4" y="57"/>
                    </a:cubicBezTo>
                    <a:cubicBezTo>
                      <a:pt x="5" y="57"/>
                      <a:pt x="5" y="57"/>
                      <a:pt x="5" y="57"/>
                    </a:cubicBezTo>
                    <a:cubicBezTo>
                      <a:pt x="5" y="56"/>
                      <a:pt x="5" y="56"/>
                      <a:pt x="5" y="55"/>
                    </a:cubicBezTo>
                    <a:cubicBezTo>
                      <a:pt x="5" y="55"/>
                      <a:pt x="5" y="55"/>
                      <a:pt x="5" y="55"/>
                    </a:cubicBezTo>
                    <a:cubicBezTo>
                      <a:pt x="5" y="55"/>
                      <a:pt x="5" y="55"/>
                      <a:pt x="5" y="55"/>
                    </a:cubicBezTo>
                    <a:cubicBezTo>
                      <a:pt x="5" y="54"/>
                      <a:pt x="5" y="54"/>
                      <a:pt x="5" y="53"/>
                    </a:cubicBezTo>
                    <a:cubicBezTo>
                      <a:pt x="4" y="54"/>
                      <a:pt x="4" y="54"/>
                      <a:pt x="4" y="54"/>
                    </a:cubicBezTo>
                    <a:cubicBezTo>
                      <a:pt x="4" y="54"/>
                      <a:pt x="5" y="53"/>
                      <a:pt x="5" y="53"/>
                    </a:cubicBezTo>
                    <a:cubicBezTo>
                      <a:pt x="5" y="53"/>
                      <a:pt x="5" y="52"/>
                      <a:pt x="5" y="52"/>
                    </a:cubicBezTo>
                    <a:cubicBezTo>
                      <a:pt x="4" y="52"/>
                      <a:pt x="4" y="52"/>
                      <a:pt x="4" y="52"/>
                    </a:cubicBezTo>
                    <a:cubicBezTo>
                      <a:pt x="4" y="52"/>
                      <a:pt x="5" y="52"/>
                      <a:pt x="5" y="52"/>
                    </a:cubicBezTo>
                    <a:cubicBezTo>
                      <a:pt x="5" y="51"/>
                      <a:pt x="5" y="50"/>
                      <a:pt x="5" y="50"/>
                    </a:cubicBezTo>
                    <a:cubicBezTo>
                      <a:pt x="5" y="50"/>
                      <a:pt x="5" y="50"/>
                      <a:pt x="5" y="50"/>
                    </a:cubicBezTo>
                    <a:cubicBezTo>
                      <a:pt x="5" y="50"/>
                      <a:pt x="5" y="50"/>
                      <a:pt x="5" y="50"/>
                    </a:cubicBezTo>
                    <a:cubicBezTo>
                      <a:pt x="5" y="49"/>
                      <a:pt x="5" y="49"/>
                      <a:pt x="5" y="48"/>
                    </a:cubicBezTo>
                    <a:cubicBezTo>
                      <a:pt x="4" y="48"/>
                      <a:pt x="4" y="48"/>
                      <a:pt x="4" y="48"/>
                    </a:cubicBezTo>
                    <a:cubicBezTo>
                      <a:pt x="4" y="48"/>
                      <a:pt x="5" y="48"/>
                      <a:pt x="5" y="48"/>
                    </a:cubicBezTo>
                    <a:cubicBezTo>
                      <a:pt x="5" y="47"/>
                      <a:pt x="5" y="47"/>
                      <a:pt x="5" y="46"/>
                    </a:cubicBezTo>
                    <a:cubicBezTo>
                      <a:pt x="5" y="46"/>
                      <a:pt x="5" y="46"/>
                      <a:pt x="5" y="46"/>
                    </a:cubicBezTo>
                    <a:cubicBezTo>
                      <a:pt x="5" y="46"/>
                      <a:pt x="5" y="46"/>
                      <a:pt x="5" y="46"/>
                    </a:cubicBezTo>
                    <a:cubicBezTo>
                      <a:pt x="5" y="46"/>
                      <a:pt x="5" y="45"/>
                      <a:pt x="5" y="45"/>
                    </a:cubicBezTo>
                    <a:cubicBezTo>
                      <a:pt x="5" y="45"/>
                      <a:pt x="5" y="45"/>
                      <a:pt x="5" y="45"/>
                    </a:cubicBezTo>
                    <a:cubicBezTo>
                      <a:pt x="5" y="45"/>
                      <a:pt x="5" y="45"/>
                      <a:pt x="5" y="45"/>
                    </a:cubicBezTo>
                    <a:cubicBezTo>
                      <a:pt x="5" y="44"/>
                      <a:pt x="5" y="44"/>
                      <a:pt x="5" y="43"/>
                    </a:cubicBezTo>
                    <a:cubicBezTo>
                      <a:pt x="5" y="43"/>
                      <a:pt x="5" y="43"/>
                      <a:pt x="5" y="43"/>
                    </a:cubicBezTo>
                    <a:cubicBezTo>
                      <a:pt x="5" y="43"/>
                      <a:pt x="5" y="43"/>
                      <a:pt x="5" y="43"/>
                    </a:cubicBezTo>
                    <a:cubicBezTo>
                      <a:pt x="5" y="42"/>
                      <a:pt x="5" y="42"/>
                      <a:pt x="5" y="41"/>
                    </a:cubicBezTo>
                    <a:cubicBezTo>
                      <a:pt x="5" y="41"/>
                      <a:pt x="5" y="41"/>
                      <a:pt x="5" y="41"/>
                    </a:cubicBezTo>
                    <a:cubicBezTo>
                      <a:pt x="5" y="41"/>
                      <a:pt x="5" y="41"/>
                      <a:pt x="5" y="41"/>
                    </a:cubicBezTo>
                    <a:cubicBezTo>
                      <a:pt x="5" y="40"/>
                      <a:pt x="5" y="38"/>
                      <a:pt x="5" y="36"/>
                    </a:cubicBezTo>
                    <a:cubicBezTo>
                      <a:pt x="5" y="36"/>
                      <a:pt x="5" y="36"/>
                      <a:pt x="5" y="36"/>
                    </a:cubicBezTo>
                    <a:cubicBezTo>
                      <a:pt x="5" y="36"/>
                      <a:pt x="5" y="36"/>
                      <a:pt x="5" y="36"/>
                    </a:cubicBezTo>
                    <a:cubicBezTo>
                      <a:pt x="5" y="36"/>
                      <a:pt x="5" y="36"/>
                      <a:pt x="5" y="36"/>
                    </a:cubicBezTo>
                    <a:cubicBezTo>
                      <a:pt x="5" y="34"/>
                      <a:pt x="5" y="32"/>
                      <a:pt x="5" y="31"/>
                    </a:cubicBezTo>
                    <a:cubicBezTo>
                      <a:pt x="5" y="31"/>
                      <a:pt x="5" y="31"/>
                      <a:pt x="5" y="31"/>
                    </a:cubicBezTo>
                    <a:cubicBezTo>
                      <a:pt x="5" y="31"/>
                      <a:pt x="5" y="31"/>
                      <a:pt x="5" y="31"/>
                    </a:cubicBezTo>
                    <a:cubicBezTo>
                      <a:pt x="5" y="30"/>
                      <a:pt x="6" y="29"/>
                      <a:pt x="6" y="29"/>
                    </a:cubicBezTo>
                    <a:cubicBezTo>
                      <a:pt x="5" y="29"/>
                      <a:pt x="5" y="29"/>
                      <a:pt x="5" y="29"/>
                    </a:cubicBezTo>
                    <a:cubicBezTo>
                      <a:pt x="6" y="29"/>
                      <a:pt x="6" y="29"/>
                      <a:pt x="6" y="29"/>
                    </a:cubicBezTo>
                    <a:cubicBezTo>
                      <a:pt x="6" y="28"/>
                      <a:pt x="6" y="27"/>
                      <a:pt x="6" y="27"/>
                    </a:cubicBezTo>
                    <a:cubicBezTo>
                      <a:pt x="6" y="27"/>
                      <a:pt x="6" y="27"/>
                      <a:pt x="6" y="27"/>
                    </a:cubicBezTo>
                    <a:cubicBezTo>
                      <a:pt x="6" y="27"/>
                      <a:pt x="6" y="27"/>
                      <a:pt x="6" y="27"/>
                    </a:cubicBezTo>
                    <a:cubicBezTo>
                      <a:pt x="6" y="26"/>
                      <a:pt x="6" y="25"/>
                      <a:pt x="6" y="25"/>
                    </a:cubicBezTo>
                    <a:cubicBezTo>
                      <a:pt x="5" y="25"/>
                      <a:pt x="5" y="25"/>
                      <a:pt x="5" y="25"/>
                    </a:cubicBezTo>
                    <a:cubicBezTo>
                      <a:pt x="6" y="25"/>
                      <a:pt x="6" y="25"/>
                      <a:pt x="6" y="25"/>
                    </a:cubicBezTo>
                    <a:cubicBezTo>
                      <a:pt x="6" y="24"/>
                      <a:pt x="6" y="23"/>
                      <a:pt x="6" y="23"/>
                    </a:cubicBezTo>
                    <a:cubicBezTo>
                      <a:pt x="6" y="23"/>
                      <a:pt x="6" y="23"/>
                      <a:pt x="6" y="23"/>
                    </a:cubicBezTo>
                    <a:cubicBezTo>
                      <a:pt x="6" y="23"/>
                      <a:pt x="6" y="23"/>
                      <a:pt x="6" y="23"/>
                    </a:cubicBezTo>
                    <a:cubicBezTo>
                      <a:pt x="6" y="22"/>
                      <a:pt x="6" y="22"/>
                      <a:pt x="7" y="21"/>
                    </a:cubicBezTo>
                    <a:cubicBezTo>
                      <a:pt x="6" y="21"/>
                      <a:pt x="6" y="21"/>
                      <a:pt x="6" y="21"/>
                    </a:cubicBezTo>
                    <a:cubicBezTo>
                      <a:pt x="6" y="21"/>
                      <a:pt x="6" y="21"/>
                      <a:pt x="7" y="21"/>
                    </a:cubicBezTo>
                    <a:cubicBezTo>
                      <a:pt x="7" y="20"/>
                      <a:pt x="7" y="20"/>
                      <a:pt x="7" y="19"/>
                    </a:cubicBezTo>
                    <a:cubicBezTo>
                      <a:pt x="7" y="20"/>
                      <a:pt x="6" y="20"/>
                      <a:pt x="6" y="20"/>
                    </a:cubicBezTo>
                    <a:cubicBezTo>
                      <a:pt x="6" y="20"/>
                      <a:pt x="6" y="20"/>
                      <a:pt x="7" y="19"/>
                    </a:cubicBezTo>
                    <a:cubicBezTo>
                      <a:pt x="7" y="19"/>
                      <a:pt x="8" y="18"/>
                      <a:pt x="8" y="17"/>
                    </a:cubicBezTo>
                    <a:cubicBezTo>
                      <a:pt x="7" y="17"/>
                      <a:pt x="6" y="18"/>
                      <a:pt x="6" y="18"/>
                    </a:cubicBezTo>
                    <a:cubicBezTo>
                      <a:pt x="6" y="18"/>
                      <a:pt x="7" y="18"/>
                      <a:pt x="8" y="17"/>
                    </a:cubicBezTo>
                    <a:cubicBezTo>
                      <a:pt x="8" y="16"/>
                      <a:pt x="9" y="16"/>
                      <a:pt x="9" y="15"/>
                    </a:cubicBezTo>
                    <a:cubicBezTo>
                      <a:pt x="8" y="16"/>
                      <a:pt x="7" y="16"/>
                      <a:pt x="6" y="17"/>
                    </a:cubicBezTo>
                    <a:cubicBezTo>
                      <a:pt x="6" y="17"/>
                      <a:pt x="7" y="16"/>
                      <a:pt x="9" y="15"/>
                    </a:cubicBezTo>
                    <a:cubicBezTo>
                      <a:pt x="12" y="11"/>
                      <a:pt x="16" y="10"/>
                      <a:pt x="21" y="7"/>
                    </a:cubicBezTo>
                    <a:cubicBezTo>
                      <a:pt x="22" y="7"/>
                      <a:pt x="23" y="6"/>
                      <a:pt x="23" y="6"/>
                    </a:cubicBezTo>
                    <a:close/>
                    <a:moveTo>
                      <a:pt x="27" y="4"/>
                    </a:moveTo>
                    <a:cubicBezTo>
                      <a:pt x="26" y="4"/>
                      <a:pt x="25" y="5"/>
                      <a:pt x="24" y="5"/>
                    </a:cubicBezTo>
                    <a:cubicBezTo>
                      <a:pt x="24" y="6"/>
                      <a:pt x="23" y="6"/>
                      <a:pt x="22" y="7"/>
                    </a:cubicBezTo>
                    <a:cubicBezTo>
                      <a:pt x="23" y="7"/>
                      <a:pt x="24" y="6"/>
                      <a:pt x="25" y="6"/>
                    </a:cubicBezTo>
                    <a:cubicBezTo>
                      <a:pt x="25" y="5"/>
                      <a:pt x="26" y="5"/>
                      <a:pt x="27" y="4"/>
                    </a:cubicBezTo>
                    <a:close/>
                    <a:moveTo>
                      <a:pt x="30" y="3"/>
                    </a:moveTo>
                    <a:cubicBezTo>
                      <a:pt x="29" y="3"/>
                      <a:pt x="28" y="3"/>
                      <a:pt x="27" y="4"/>
                    </a:cubicBezTo>
                    <a:cubicBezTo>
                      <a:pt x="27" y="4"/>
                      <a:pt x="26" y="5"/>
                      <a:pt x="26" y="6"/>
                    </a:cubicBezTo>
                    <a:cubicBezTo>
                      <a:pt x="26" y="5"/>
                      <a:pt x="26" y="5"/>
                      <a:pt x="26" y="5"/>
                    </a:cubicBezTo>
                    <a:cubicBezTo>
                      <a:pt x="27" y="5"/>
                      <a:pt x="27" y="5"/>
                      <a:pt x="28" y="4"/>
                    </a:cubicBezTo>
                    <a:cubicBezTo>
                      <a:pt x="29" y="4"/>
                      <a:pt x="29" y="3"/>
                      <a:pt x="30" y="3"/>
                    </a:cubicBezTo>
                    <a:close/>
                    <a:moveTo>
                      <a:pt x="32" y="1"/>
                    </a:moveTo>
                    <a:cubicBezTo>
                      <a:pt x="32" y="1"/>
                      <a:pt x="31" y="2"/>
                      <a:pt x="30" y="2"/>
                    </a:cubicBezTo>
                    <a:cubicBezTo>
                      <a:pt x="30" y="3"/>
                      <a:pt x="29" y="3"/>
                      <a:pt x="29" y="4"/>
                    </a:cubicBezTo>
                    <a:cubicBezTo>
                      <a:pt x="30" y="3"/>
                      <a:pt x="31" y="3"/>
                      <a:pt x="32" y="2"/>
                    </a:cubicBezTo>
                    <a:lnTo>
                      <a:pt x="32" y="1"/>
                    </a:lnTo>
                    <a:close/>
                    <a:moveTo>
                      <a:pt x="33" y="0"/>
                    </a:moveTo>
                    <a:cubicBezTo>
                      <a:pt x="33" y="1"/>
                      <a:pt x="33" y="1"/>
                      <a:pt x="33" y="1"/>
                    </a:cubicBezTo>
                    <a:cubicBezTo>
                      <a:pt x="33" y="1"/>
                      <a:pt x="33" y="1"/>
                      <a:pt x="33" y="1"/>
                    </a:cubicBezTo>
                    <a:lnTo>
                      <a:pt x="33" y="0"/>
                    </a:ln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2" name="Freeform 3797"/>
              <p:cNvSpPr>
                <a:spLocks noEditPoints="1"/>
              </p:cNvSpPr>
              <p:nvPr/>
            </p:nvSpPr>
            <p:spPr bwMode="auto">
              <a:xfrm>
                <a:off x="1242" y="3138"/>
                <a:ext cx="76" cy="296"/>
              </a:xfrm>
              <a:custGeom>
                <a:avLst/>
                <a:gdLst>
                  <a:gd name="T0" fmla="*/ 6 w 36"/>
                  <a:gd name="T1" fmla="*/ 39 h 139"/>
                  <a:gd name="T2" fmla="*/ 6 w 36"/>
                  <a:gd name="T3" fmla="*/ 42 h 139"/>
                  <a:gd name="T4" fmla="*/ 6 w 36"/>
                  <a:gd name="T5" fmla="*/ 48 h 139"/>
                  <a:gd name="T6" fmla="*/ 8 w 36"/>
                  <a:gd name="T7" fmla="*/ 138 h 139"/>
                  <a:gd name="T8" fmla="*/ 10 w 36"/>
                  <a:gd name="T9" fmla="*/ 139 h 139"/>
                  <a:gd name="T10" fmla="*/ 30 w 36"/>
                  <a:gd name="T11" fmla="*/ 119 h 139"/>
                  <a:gd name="T12" fmla="*/ 36 w 36"/>
                  <a:gd name="T13" fmla="*/ 109 h 139"/>
                  <a:gd name="T14" fmla="*/ 35 w 36"/>
                  <a:gd name="T15" fmla="*/ 111 h 139"/>
                  <a:gd name="T16" fmla="*/ 30 w 36"/>
                  <a:gd name="T17" fmla="*/ 119 h 139"/>
                  <a:gd name="T18" fmla="*/ 11 w 36"/>
                  <a:gd name="T19" fmla="*/ 138 h 139"/>
                  <a:gd name="T20" fmla="*/ 10 w 36"/>
                  <a:gd name="T21" fmla="*/ 138 h 139"/>
                  <a:gd name="T22" fmla="*/ 8 w 36"/>
                  <a:gd name="T23" fmla="*/ 138 h 139"/>
                  <a:gd name="T24" fmla="*/ 4 w 36"/>
                  <a:gd name="T25" fmla="*/ 124 h 139"/>
                  <a:gd name="T26" fmla="*/ 6 w 36"/>
                  <a:gd name="T27" fmla="*/ 48 h 139"/>
                  <a:gd name="T28" fmla="*/ 6 w 36"/>
                  <a:gd name="T29" fmla="*/ 39 h 139"/>
                  <a:gd name="T30" fmla="*/ 5 w 36"/>
                  <a:gd name="T31" fmla="*/ 0 h 139"/>
                  <a:gd name="T32" fmla="*/ 6 w 36"/>
                  <a:gd name="T33" fmla="*/ 36 h 139"/>
                  <a:gd name="T34" fmla="*/ 6 w 36"/>
                  <a:gd name="T35" fmla="*/ 37 h 139"/>
                  <a:gd name="T36" fmla="*/ 6 w 36"/>
                  <a:gd name="T37" fmla="*/ 37 h 139"/>
                  <a:gd name="T38" fmla="*/ 6 w 36"/>
                  <a:gd name="T39" fmla="*/ 0 h 139"/>
                  <a:gd name="T40" fmla="*/ 5 w 36"/>
                  <a:gd name="T4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139">
                    <a:moveTo>
                      <a:pt x="6" y="39"/>
                    </a:moveTo>
                    <a:cubicBezTo>
                      <a:pt x="6" y="40"/>
                      <a:pt x="6" y="41"/>
                      <a:pt x="6" y="42"/>
                    </a:cubicBezTo>
                    <a:cubicBezTo>
                      <a:pt x="6" y="44"/>
                      <a:pt x="6" y="46"/>
                      <a:pt x="6" y="48"/>
                    </a:cubicBezTo>
                    <a:cubicBezTo>
                      <a:pt x="6" y="112"/>
                      <a:pt x="0" y="136"/>
                      <a:pt x="8" y="138"/>
                    </a:cubicBezTo>
                    <a:cubicBezTo>
                      <a:pt x="9" y="138"/>
                      <a:pt x="10" y="139"/>
                      <a:pt x="10" y="139"/>
                    </a:cubicBezTo>
                    <a:cubicBezTo>
                      <a:pt x="18" y="139"/>
                      <a:pt x="23" y="130"/>
                      <a:pt x="30" y="119"/>
                    </a:cubicBezTo>
                    <a:cubicBezTo>
                      <a:pt x="33" y="116"/>
                      <a:pt x="35" y="112"/>
                      <a:pt x="36" y="109"/>
                    </a:cubicBezTo>
                    <a:cubicBezTo>
                      <a:pt x="36" y="110"/>
                      <a:pt x="35" y="110"/>
                      <a:pt x="35" y="111"/>
                    </a:cubicBezTo>
                    <a:cubicBezTo>
                      <a:pt x="34" y="114"/>
                      <a:pt x="32" y="116"/>
                      <a:pt x="30" y="119"/>
                    </a:cubicBezTo>
                    <a:cubicBezTo>
                      <a:pt x="22" y="130"/>
                      <a:pt x="17" y="138"/>
                      <a:pt x="11" y="138"/>
                    </a:cubicBezTo>
                    <a:cubicBezTo>
                      <a:pt x="10" y="138"/>
                      <a:pt x="10" y="138"/>
                      <a:pt x="10" y="138"/>
                    </a:cubicBezTo>
                    <a:cubicBezTo>
                      <a:pt x="10" y="138"/>
                      <a:pt x="9" y="138"/>
                      <a:pt x="8" y="138"/>
                    </a:cubicBezTo>
                    <a:cubicBezTo>
                      <a:pt x="5" y="137"/>
                      <a:pt x="4" y="133"/>
                      <a:pt x="4" y="124"/>
                    </a:cubicBezTo>
                    <a:cubicBezTo>
                      <a:pt x="4" y="111"/>
                      <a:pt x="6" y="87"/>
                      <a:pt x="6" y="48"/>
                    </a:cubicBezTo>
                    <a:cubicBezTo>
                      <a:pt x="6" y="45"/>
                      <a:pt x="6" y="42"/>
                      <a:pt x="6" y="39"/>
                    </a:cubicBezTo>
                    <a:close/>
                    <a:moveTo>
                      <a:pt x="5" y="0"/>
                    </a:moveTo>
                    <a:cubicBezTo>
                      <a:pt x="6" y="8"/>
                      <a:pt x="6" y="19"/>
                      <a:pt x="6" y="36"/>
                    </a:cubicBezTo>
                    <a:cubicBezTo>
                      <a:pt x="6" y="36"/>
                      <a:pt x="6" y="36"/>
                      <a:pt x="6" y="37"/>
                    </a:cubicBezTo>
                    <a:cubicBezTo>
                      <a:pt x="6" y="37"/>
                      <a:pt x="6" y="37"/>
                      <a:pt x="6" y="37"/>
                    </a:cubicBezTo>
                    <a:cubicBezTo>
                      <a:pt x="6" y="20"/>
                      <a:pt x="6" y="8"/>
                      <a:pt x="6" y="0"/>
                    </a:cubicBezTo>
                    <a:lnTo>
                      <a:pt x="5" y="0"/>
                    </a:ln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3" name="Freeform 3798"/>
              <p:cNvSpPr>
                <a:spLocks/>
              </p:cNvSpPr>
              <p:nvPr/>
            </p:nvSpPr>
            <p:spPr bwMode="auto">
              <a:xfrm>
                <a:off x="1159" y="3106"/>
                <a:ext cx="49" cy="105"/>
              </a:xfrm>
              <a:custGeom>
                <a:avLst/>
                <a:gdLst>
                  <a:gd name="T0" fmla="*/ 22 w 23"/>
                  <a:gd name="T1" fmla="*/ 5 h 49"/>
                  <a:gd name="T2" fmla="*/ 19 w 23"/>
                  <a:gd name="T3" fmla="*/ 5 h 49"/>
                  <a:gd name="T4" fmla="*/ 9 w 23"/>
                  <a:gd name="T5" fmla="*/ 17 h 49"/>
                  <a:gd name="T6" fmla="*/ 1 w 23"/>
                  <a:gd name="T7" fmla="*/ 31 h 49"/>
                  <a:gd name="T8" fmla="*/ 6 w 23"/>
                  <a:gd name="T9" fmla="*/ 39 h 49"/>
                  <a:gd name="T10" fmla="*/ 15 w 23"/>
                  <a:gd name="T11" fmla="*/ 35 h 49"/>
                  <a:gd name="T12" fmla="*/ 21 w 23"/>
                  <a:gd name="T13" fmla="*/ 34 h 49"/>
                  <a:gd name="T14" fmla="*/ 22 w 23"/>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9">
                    <a:moveTo>
                      <a:pt x="22" y="5"/>
                    </a:moveTo>
                    <a:cubicBezTo>
                      <a:pt x="22" y="5"/>
                      <a:pt x="21" y="0"/>
                      <a:pt x="19" y="5"/>
                    </a:cubicBezTo>
                    <a:cubicBezTo>
                      <a:pt x="16" y="11"/>
                      <a:pt x="15" y="15"/>
                      <a:pt x="9" y="17"/>
                    </a:cubicBezTo>
                    <a:cubicBezTo>
                      <a:pt x="3" y="19"/>
                      <a:pt x="1" y="19"/>
                      <a:pt x="1" y="31"/>
                    </a:cubicBezTo>
                    <a:cubicBezTo>
                      <a:pt x="0" y="43"/>
                      <a:pt x="0" y="49"/>
                      <a:pt x="6" y="39"/>
                    </a:cubicBezTo>
                    <a:cubicBezTo>
                      <a:pt x="10" y="33"/>
                      <a:pt x="12" y="34"/>
                      <a:pt x="15" y="35"/>
                    </a:cubicBezTo>
                    <a:cubicBezTo>
                      <a:pt x="16" y="36"/>
                      <a:pt x="18" y="36"/>
                      <a:pt x="21" y="34"/>
                    </a:cubicBezTo>
                    <a:cubicBezTo>
                      <a:pt x="23" y="32"/>
                      <a:pt x="22" y="5"/>
                      <a:pt x="22" y="5"/>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4" name="Freeform 3799"/>
              <p:cNvSpPr>
                <a:spLocks noEditPoints="1"/>
              </p:cNvSpPr>
              <p:nvPr/>
            </p:nvSpPr>
            <p:spPr bwMode="auto">
              <a:xfrm>
                <a:off x="1159" y="3111"/>
                <a:ext cx="49" cy="89"/>
              </a:xfrm>
              <a:custGeom>
                <a:avLst/>
                <a:gdLst>
                  <a:gd name="T0" fmla="*/ 1 w 23"/>
                  <a:gd name="T1" fmla="*/ 41 h 42"/>
                  <a:gd name="T2" fmla="*/ 0 w 23"/>
                  <a:gd name="T3" fmla="*/ 37 h 42"/>
                  <a:gd name="T4" fmla="*/ 1 w 23"/>
                  <a:gd name="T5" fmla="*/ 29 h 42"/>
                  <a:gd name="T6" fmla="*/ 9 w 23"/>
                  <a:gd name="T7" fmla="*/ 15 h 42"/>
                  <a:gd name="T8" fmla="*/ 19 w 23"/>
                  <a:gd name="T9" fmla="*/ 3 h 42"/>
                  <a:gd name="T10" fmla="*/ 21 w 23"/>
                  <a:gd name="T11" fmla="*/ 0 h 42"/>
                  <a:gd name="T12" fmla="*/ 22 w 23"/>
                  <a:gd name="T13" fmla="*/ 2 h 42"/>
                  <a:gd name="T14" fmla="*/ 23 w 23"/>
                  <a:gd name="T15" fmla="*/ 3 h 42"/>
                  <a:gd name="T16" fmla="*/ 22 w 23"/>
                  <a:gd name="T17" fmla="*/ 3 h 42"/>
                  <a:gd name="T18" fmla="*/ 23 w 23"/>
                  <a:gd name="T19" fmla="*/ 3 h 42"/>
                  <a:gd name="T20" fmla="*/ 23 w 23"/>
                  <a:gd name="T21" fmla="*/ 15 h 42"/>
                  <a:gd name="T22" fmla="*/ 22 w 23"/>
                  <a:gd name="T23" fmla="*/ 26 h 42"/>
                  <a:gd name="T24" fmla="*/ 21 w 23"/>
                  <a:gd name="T25" fmla="*/ 33 h 42"/>
                  <a:gd name="T26" fmla="*/ 18 w 23"/>
                  <a:gd name="T27" fmla="*/ 34 h 42"/>
                  <a:gd name="T28" fmla="*/ 12 w 23"/>
                  <a:gd name="T29" fmla="*/ 33 h 42"/>
                  <a:gd name="T30" fmla="*/ 6 w 23"/>
                  <a:gd name="T31" fmla="*/ 37 h 42"/>
                  <a:gd name="T32" fmla="*/ 2 w 23"/>
                  <a:gd name="T33" fmla="*/ 42 h 42"/>
                  <a:gd name="T34" fmla="*/ 1 w 23"/>
                  <a:gd name="T35" fmla="*/ 41 h 42"/>
                  <a:gd name="T36" fmla="*/ 6 w 23"/>
                  <a:gd name="T37" fmla="*/ 37 h 42"/>
                  <a:gd name="T38" fmla="*/ 12 w 23"/>
                  <a:gd name="T39" fmla="*/ 32 h 42"/>
                  <a:gd name="T40" fmla="*/ 18 w 23"/>
                  <a:gd name="T41" fmla="*/ 33 h 42"/>
                  <a:gd name="T42" fmla="*/ 21 w 23"/>
                  <a:gd name="T43" fmla="*/ 32 h 42"/>
                  <a:gd name="T44" fmla="*/ 22 w 23"/>
                  <a:gd name="T45" fmla="*/ 26 h 42"/>
                  <a:gd name="T46" fmla="*/ 22 w 23"/>
                  <a:gd name="T47" fmla="*/ 15 h 42"/>
                  <a:gd name="T48" fmla="*/ 22 w 23"/>
                  <a:gd name="T49" fmla="*/ 3 h 42"/>
                  <a:gd name="T50" fmla="*/ 22 w 23"/>
                  <a:gd name="T51" fmla="*/ 2 h 42"/>
                  <a:gd name="T52" fmla="*/ 21 w 23"/>
                  <a:gd name="T53" fmla="*/ 1 h 42"/>
                  <a:gd name="T54" fmla="*/ 19 w 23"/>
                  <a:gd name="T55" fmla="*/ 3 h 42"/>
                  <a:gd name="T56" fmla="*/ 10 w 23"/>
                  <a:gd name="T57" fmla="*/ 16 h 42"/>
                  <a:gd name="T58" fmla="*/ 1 w 23"/>
                  <a:gd name="T59" fmla="*/ 29 h 42"/>
                  <a:gd name="T60" fmla="*/ 1 w 23"/>
                  <a:gd name="T61" fmla="*/ 37 h 42"/>
                  <a:gd name="T62" fmla="*/ 1 w 23"/>
                  <a:gd name="T63" fmla="*/ 41 h 42"/>
                  <a:gd name="T64" fmla="*/ 2 w 23"/>
                  <a:gd name="T65" fmla="*/ 42 h 42"/>
                  <a:gd name="T66" fmla="*/ 6 w 23"/>
                  <a:gd name="T67"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42">
                    <a:moveTo>
                      <a:pt x="1" y="41"/>
                    </a:moveTo>
                    <a:cubicBezTo>
                      <a:pt x="0" y="40"/>
                      <a:pt x="0" y="38"/>
                      <a:pt x="0" y="37"/>
                    </a:cubicBezTo>
                    <a:cubicBezTo>
                      <a:pt x="0" y="35"/>
                      <a:pt x="0" y="32"/>
                      <a:pt x="1" y="29"/>
                    </a:cubicBezTo>
                    <a:cubicBezTo>
                      <a:pt x="1" y="17"/>
                      <a:pt x="3" y="17"/>
                      <a:pt x="9" y="15"/>
                    </a:cubicBezTo>
                    <a:cubicBezTo>
                      <a:pt x="15" y="13"/>
                      <a:pt x="16" y="9"/>
                      <a:pt x="19" y="3"/>
                    </a:cubicBezTo>
                    <a:cubicBezTo>
                      <a:pt x="20" y="1"/>
                      <a:pt x="20" y="0"/>
                      <a:pt x="21" y="0"/>
                    </a:cubicBezTo>
                    <a:cubicBezTo>
                      <a:pt x="22" y="0"/>
                      <a:pt x="22" y="1"/>
                      <a:pt x="22" y="2"/>
                    </a:cubicBezTo>
                    <a:cubicBezTo>
                      <a:pt x="22" y="2"/>
                      <a:pt x="23" y="3"/>
                      <a:pt x="23" y="3"/>
                    </a:cubicBezTo>
                    <a:cubicBezTo>
                      <a:pt x="22" y="3"/>
                      <a:pt x="22" y="3"/>
                      <a:pt x="22" y="3"/>
                    </a:cubicBezTo>
                    <a:cubicBezTo>
                      <a:pt x="23" y="3"/>
                      <a:pt x="23" y="3"/>
                      <a:pt x="23" y="3"/>
                    </a:cubicBezTo>
                    <a:cubicBezTo>
                      <a:pt x="23" y="3"/>
                      <a:pt x="23" y="9"/>
                      <a:pt x="23" y="15"/>
                    </a:cubicBezTo>
                    <a:cubicBezTo>
                      <a:pt x="23" y="19"/>
                      <a:pt x="23" y="23"/>
                      <a:pt x="22" y="26"/>
                    </a:cubicBezTo>
                    <a:cubicBezTo>
                      <a:pt x="22" y="29"/>
                      <a:pt x="22" y="32"/>
                      <a:pt x="21" y="33"/>
                    </a:cubicBezTo>
                    <a:cubicBezTo>
                      <a:pt x="20" y="34"/>
                      <a:pt x="19" y="34"/>
                      <a:pt x="18" y="34"/>
                    </a:cubicBezTo>
                    <a:cubicBezTo>
                      <a:pt x="16" y="34"/>
                      <a:pt x="14" y="33"/>
                      <a:pt x="12" y="33"/>
                    </a:cubicBezTo>
                    <a:cubicBezTo>
                      <a:pt x="11" y="33"/>
                      <a:pt x="9" y="34"/>
                      <a:pt x="6" y="37"/>
                    </a:cubicBezTo>
                    <a:cubicBezTo>
                      <a:pt x="4" y="41"/>
                      <a:pt x="3" y="42"/>
                      <a:pt x="2" y="42"/>
                    </a:cubicBezTo>
                    <a:cubicBezTo>
                      <a:pt x="1" y="42"/>
                      <a:pt x="1" y="42"/>
                      <a:pt x="1" y="41"/>
                    </a:cubicBezTo>
                    <a:close/>
                    <a:moveTo>
                      <a:pt x="6" y="37"/>
                    </a:moveTo>
                    <a:cubicBezTo>
                      <a:pt x="8" y="33"/>
                      <a:pt x="10" y="32"/>
                      <a:pt x="12" y="32"/>
                    </a:cubicBezTo>
                    <a:cubicBezTo>
                      <a:pt x="14" y="32"/>
                      <a:pt x="16" y="33"/>
                      <a:pt x="18" y="33"/>
                    </a:cubicBezTo>
                    <a:cubicBezTo>
                      <a:pt x="19" y="33"/>
                      <a:pt x="19" y="33"/>
                      <a:pt x="21" y="32"/>
                    </a:cubicBezTo>
                    <a:cubicBezTo>
                      <a:pt x="21" y="32"/>
                      <a:pt x="22" y="29"/>
                      <a:pt x="22" y="26"/>
                    </a:cubicBezTo>
                    <a:cubicBezTo>
                      <a:pt x="22" y="23"/>
                      <a:pt x="22" y="19"/>
                      <a:pt x="22" y="15"/>
                    </a:cubicBezTo>
                    <a:cubicBezTo>
                      <a:pt x="22" y="9"/>
                      <a:pt x="22" y="3"/>
                      <a:pt x="22" y="3"/>
                    </a:cubicBezTo>
                    <a:cubicBezTo>
                      <a:pt x="22" y="3"/>
                      <a:pt x="22" y="2"/>
                      <a:pt x="22" y="2"/>
                    </a:cubicBezTo>
                    <a:cubicBezTo>
                      <a:pt x="21" y="1"/>
                      <a:pt x="21" y="1"/>
                      <a:pt x="21" y="1"/>
                    </a:cubicBezTo>
                    <a:cubicBezTo>
                      <a:pt x="21" y="1"/>
                      <a:pt x="20" y="1"/>
                      <a:pt x="19" y="3"/>
                    </a:cubicBezTo>
                    <a:cubicBezTo>
                      <a:pt x="17" y="9"/>
                      <a:pt x="16" y="14"/>
                      <a:pt x="10" y="16"/>
                    </a:cubicBezTo>
                    <a:cubicBezTo>
                      <a:pt x="4" y="18"/>
                      <a:pt x="2" y="17"/>
                      <a:pt x="1" y="29"/>
                    </a:cubicBezTo>
                    <a:cubicBezTo>
                      <a:pt x="1" y="32"/>
                      <a:pt x="1" y="35"/>
                      <a:pt x="1" y="37"/>
                    </a:cubicBezTo>
                    <a:cubicBezTo>
                      <a:pt x="1" y="38"/>
                      <a:pt x="1" y="40"/>
                      <a:pt x="1" y="41"/>
                    </a:cubicBezTo>
                    <a:cubicBezTo>
                      <a:pt x="1" y="41"/>
                      <a:pt x="2" y="42"/>
                      <a:pt x="2" y="42"/>
                    </a:cubicBezTo>
                    <a:cubicBezTo>
                      <a:pt x="2" y="42"/>
                      <a:pt x="4" y="40"/>
                      <a:pt x="6" y="37"/>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5" name="Freeform 3800"/>
              <p:cNvSpPr>
                <a:spLocks noEditPoints="1"/>
              </p:cNvSpPr>
              <p:nvPr/>
            </p:nvSpPr>
            <p:spPr bwMode="auto">
              <a:xfrm>
                <a:off x="1182" y="3147"/>
                <a:ext cx="17" cy="25"/>
              </a:xfrm>
              <a:custGeom>
                <a:avLst/>
                <a:gdLst>
                  <a:gd name="T0" fmla="*/ 1 w 8"/>
                  <a:gd name="T1" fmla="*/ 4 h 12"/>
                  <a:gd name="T2" fmla="*/ 0 w 8"/>
                  <a:gd name="T3" fmla="*/ 7 h 12"/>
                  <a:gd name="T4" fmla="*/ 0 w 8"/>
                  <a:gd name="T5" fmla="*/ 7 h 12"/>
                  <a:gd name="T6" fmla="*/ 1 w 8"/>
                  <a:gd name="T7" fmla="*/ 10 h 12"/>
                  <a:gd name="T8" fmla="*/ 1 w 8"/>
                  <a:gd name="T9" fmla="*/ 4 h 12"/>
                  <a:gd name="T10" fmla="*/ 2 w 8"/>
                  <a:gd name="T11" fmla="*/ 3 h 12"/>
                  <a:gd name="T12" fmla="*/ 2 w 8"/>
                  <a:gd name="T13" fmla="*/ 3 h 12"/>
                  <a:gd name="T14" fmla="*/ 1 w 8"/>
                  <a:gd name="T15" fmla="*/ 4 h 12"/>
                  <a:gd name="T16" fmla="*/ 1 w 8"/>
                  <a:gd name="T17" fmla="*/ 10 h 12"/>
                  <a:gd name="T18" fmla="*/ 2 w 8"/>
                  <a:gd name="T19" fmla="*/ 11 h 12"/>
                  <a:gd name="T20" fmla="*/ 2 w 8"/>
                  <a:gd name="T21" fmla="*/ 3 h 12"/>
                  <a:gd name="T22" fmla="*/ 3 w 8"/>
                  <a:gd name="T23" fmla="*/ 2 h 12"/>
                  <a:gd name="T24" fmla="*/ 2 w 8"/>
                  <a:gd name="T25" fmla="*/ 3 h 12"/>
                  <a:gd name="T26" fmla="*/ 2 w 8"/>
                  <a:gd name="T27" fmla="*/ 11 h 12"/>
                  <a:gd name="T28" fmla="*/ 3 w 8"/>
                  <a:gd name="T29" fmla="*/ 12 h 12"/>
                  <a:gd name="T30" fmla="*/ 3 w 8"/>
                  <a:gd name="T31" fmla="*/ 2 h 12"/>
                  <a:gd name="T32" fmla="*/ 4 w 8"/>
                  <a:gd name="T33" fmla="*/ 1 h 12"/>
                  <a:gd name="T34" fmla="*/ 3 w 8"/>
                  <a:gd name="T35" fmla="*/ 2 h 12"/>
                  <a:gd name="T36" fmla="*/ 3 w 8"/>
                  <a:gd name="T37" fmla="*/ 12 h 12"/>
                  <a:gd name="T38" fmla="*/ 4 w 8"/>
                  <a:gd name="T39" fmla="*/ 12 h 12"/>
                  <a:gd name="T40" fmla="*/ 4 w 8"/>
                  <a:gd name="T41" fmla="*/ 12 h 12"/>
                  <a:gd name="T42" fmla="*/ 4 w 8"/>
                  <a:gd name="T43" fmla="*/ 1 h 12"/>
                  <a:gd name="T44" fmla="*/ 5 w 8"/>
                  <a:gd name="T45" fmla="*/ 1 h 12"/>
                  <a:gd name="T46" fmla="*/ 5 w 8"/>
                  <a:gd name="T47" fmla="*/ 1 h 12"/>
                  <a:gd name="T48" fmla="*/ 4 w 8"/>
                  <a:gd name="T49" fmla="*/ 12 h 12"/>
                  <a:gd name="T50" fmla="*/ 4 w 8"/>
                  <a:gd name="T51" fmla="*/ 12 h 12"/>
                  <a:gd name="T52" fmla="*/ 5 w 8"/>
                  <a:gd name="T53" fmla="*/ 12 h 12"/>
                  <a:gd name="T54" fmla="*/ 5 w 8"/>
                  <a:gd name="T55" fmla="*/ 1 h 12"/>
                  <a:gd name="T56" fmla="*/ 6 w 8"/>
                  <a:gd name="T57" fmla="*/ 0 h 12"/>
                  <a:gd name="T58" fmla="*/ 5 w 8"/>
                  <a:gd name="T59" fmla="*/ 1 h 12"/>
                  <a:gd name="T60" fmla="*/ 5 w 8"/>
                  <a:gd name="T61" fmla="*/ 12 h 12"/>
                  <a:gd name="T62" fmla="*/ 6 w 8"/>
                  <a:gd name="T63" fmla="*/ 10 h 12"/>
                  <a:gd name="T64" fmla="*/ 6 w 8"/>
                  <a:gd name="T65" fmla="*/ 0 h 12"/>
                  <a:gd name="T66" fmla="*/ 7 w 8"/>
                  <a:gd name="T67" fmla="*/ 0 h 12"/>
                  <a:gd name="T68" fmla="*/ 7 w 8"/>
                  <a:gd name="T69" fmla="*/ 0 h 12"/>
                  <a:gd name="T70" fmla="*/ 6 w 8"/>
                  <a:gd name="T71" fmla="*/ 10 h 12"/>
                  <a:gd name="T72" fmla="*/ 7 w 8"/>
                  <a:gd name="T73" fmla="*/ 8 h 12"/>
                  <a:gd name="T74" fmla="*/ 7 w 8"/>
                  <a:gd name="T75" fmla="*/ 0 h 12"/>
                  <a:gd name="T76" fmla="*/ 8 w 8"/>
                  <a:gd name="T77" fmla="*/ 0 h 12"/>
                  <a:gd name="T78" fmla="*/ 7 w 8"/>
                  <a:gd name="T79" fmla="*/ 0 h 12"/>
                  <a:gd name="T80" fmla="*/ 7 w 8"/>
                  <a:gd name="T81" fmla="*/ 7 h 12"/>
                  <a:gd name="T82" fmla="*/ 8 w 8"/>
                  <a:gd name="T83" fmla="*/ 3 h 12"/>
                  <a:gd name="T84" fmla="*/ 8 w 8"/>
                  <a:gd name="T8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2">
                    <a:moveTo>
                      <a:pt x="1" y="4"/>
                    </a:moveTo>
                    <a:cubicBezTo>
                      <a:pt x="1" y="5"/>
                      <a:pt x="0" y="6"/>
                      <a:pt x="0" y="7"/>
                    </a:cubicBezTo>
                    <a:cubicBezTo>
                      <a:pt x="0" y="7"/>
                      <a:pt x="0" y="7"/>
                      <a:pt x="0" y="7"/>
                    </a:cubicBezTo>
                    <a:cubicBezTo>
                      <a:pt x="0" y="8"/>
                      <a:pt x="1" y="9"/>
                      <a:pt x="1" y="10"/>
                    </a:cubicBezTo>
                    <a:cubicBezTo>
                      <a:pt x="1" y="8"/>
                      <a:pt x="1" y="6"/>
                      <a:pt x="1" y="4"/>
                    </a:cubicBezTo>
                    <a:close/>
                    <a:moveTo>
                      <a:pt x="2" y="3"/>
                    </a:moveTo>
                    <a:cubicBezTo>
                      <a:pt x="2" y="3"/>
                      <a:pt x="2" y="3"/>
                      <a:pt x="2" y="3"/>
                    </a:cubicBezTo>
                    <a:cubicBezTo>
                      <a:pt x="1" y="4"/>
                      <a:pt x="1" y="4"/>
                      <a:pt x="1" y="4"/>
                    </a:cubicBezTo>
                    <a:cubicBezTo>
                      <a:pt x="1" y="6"/>
                      <a:pt x="1" y="8"/>
                      <a:pt x="1" y="10"/>
                    </a:cubicBezTo>
                    <a:cubicBezTo>
                      <a:pt x="1" y="11"/>
                      <a:pt x="2" y="11"/>
                      <a:pt x="2" y="11"/>
                    </a:cubicBezTo>
                    <a:cubicBezTo>
                      <a:pt x="2" y="9"/>
                      <a:pt x="2" y="6"/>
                      <a:pt x="2" y="3"/>
                    </a:cubicBezTo>
                    <a:close/>
                    <a:moveTo>
                      <a:pt x="3" y="2"/>
                    </a:moveTo>
                    <a:cubicBezTo>
                      <a:pt x="2" y="3"/>
                      <a:pt x="2" y="3"/>
                      <a:pt x="2" y="3"/>
                    </a:cubicBezTo>
                    <a:cubicBezTo>
                      <a:pt x="2" y="6"/>
                      <a:pt x="2" y="9"/>
                      <a:pt x="2" y="11"/>
                    </a:cubicBezTo>
                    <a:cubicBezTo>
                      <a:pt x="3" y="12"/>
                      <a:pt x="3" y="12"/>
                      <a:pt x="3" y="12"/>
                    </a:cubicBezTo>
                    <a:cubicBezTo>
                      <a:pt x="3" y="10"/>
                      <a:pt x="3" y="6"/>
                      <a:pt x="3" y="2"/>
                    </a:cubicBezTo>
                    <a:close/>
                    <a:moveTo>
                      <a:pt x="4" y="1"/>
                    </a:moveTo>
                    <a:cubicBezTo>
                      <a:pt x="3" y="2"/>
                      <a:pt x="3" y="2"/>
                      <a:pt x="3" y="2"/>
                    </a:cubicBezTo>
                    <a:cubicBezTo>
                      <a:pt x="3" y="5"/>
                      <a:pt x="3" y="9"/>
                      <a:pt x="3" y="12"/>
                    </a:cubicBezTo>
                    <a:cubicBezTo>
                      <a:pt x="4" y="12"/>
                      <a:pt x="4" y="12"/>
                      <a:pt x="4" y="12"/>
                    </a:cubicBezTo>
                    <a:cubicBezTo>
                      <a:pt x="4" y="12"/>
                      <a:pt x="4" y="12"/>
                      <a:pt x="4" y="12"/>
                    </a:cubicBezTo>
                    <a:cubicBezTo>
                      <a:pt x="4" y="10"/>
                      <a:pt x="4" y="6"/>
                      <a:pt x="4" y="1"/>
                    </a:cubicBezTo>
                    <a:close/>
                    <a:moveTo>
                      <a:pt x="5" y="1"/>
                    </a:moveTo>
                    <a:cubicBezTo>
                      <a:pt x="5" y="1"/>
                      <a:pt x="5" y="1"/>
                      <a:pt x="5" y="1"/>
                    </a:cubicBezTo>
                    <a:cubicBezTo>
                      <a:pt x="4" y="5"/>
                      <a:pt x="4" y="9"/>
                      <a:pt x="4" y="12"/>
                    </a:cubicBezTo>
                    <a:cubicBezTo>
                      <a:pt x="4" y="12"/>
                      <a:pt x="4" y="12"/>
                      <a:pt x="4" y="12"/>
                    </a:cubicBezTo>
                    <a:cubicBezTo>
                      <a:pt x="5" y="12"/>
                      <a:pt x="5" y="12"/>
                      <a:pt x="5" y="12"/>
                    </a:cubicBezTo>
                    <a:cubicBezTo>
                      <a:pt x="5" y="9"/>
                      <a:pt x="5" y="5"/>
                      <a:pt x="5" y="1"/>
                    </a:cubicBezTo>
                    <a:close/>
                    <a:moveTo>
                      <a:pt x="6" y="0"/>
                    </a:moveTo>
                    <a:cubicBezTo>
                      <a:pt x="5" y="1"/>
                      <a:pt x="5" y="1"/>
                      <a:pt x="5" y="1"/>
                    </a:cubicBezTo>
                    <a:cubicBezTo>
                      <a:pt x="5" y="4"/>
                      <a:pt x="5" y="9"/>
                      <a:pt x="5" y="12"/>
                    </a:cubicBezTo>
                    <a:cubicBezTo>
                      <a:pt x="6" y="11"/>
                      <a:pt x="6" y="11"/>
                      <a:pt x="6" y="10"/>
                    </a:cubicBezTo>
                    <a:cubicBezTo>
                      <a:pt x="6" y="8"/>
                      <a:pt x="6" y="4"/>
                      <a:pt x="6" y="0"/>
                    </a:cubicBezTo>
                    <a:close/>
                    <a:moveTo>
                      <a:pt x="7" y="0"/>
                    </a:moveTo>
                    <a:cubicBezTo>
                      <a:pt x="7" y="0"/>
                      <a:pt x="7" y="0"/>
                      <a:pt x="7" y="0"/>
                    </a:cubicBezTo>
                    <a:cubicBezTo>
                      <a:pt x="6" y="3"/>
                      <a:pt x="6" y="7"/>
                      <a:pt x="6" y="10"/>
                    </a:cubicBezTo>
                    <a:cubicBezTo>
                      <a:pt x="7" y="10"/>
                      <a:pt x="7" y="9"/>
                      <a:pt x="7" y="8"/>
                    </a:cubicBezTo>
                    <a:cubicBezTo>
                      <a:pt x="7" y="6"/>
                      <a:pt x="7" y="3"/>
                      <a:pt x="7" y="0"/>
                    </a:cubicBezTo>
                    <a:close/>
                    <a:moveTo>
                      <a:pt x="8" y="0"/>
                    </a:moveTo>
                    <a:cubicBezTo>
                      <a:pt x="7" y="0"/>
                      <a:pt x="7" y="0"/>
                      <a:pt x="7" y="0"/>
                    </a:cubicBezTo>
                    <a:cubicBezTo>
                      <a:pt x="7" y="2"/>
                      <a:pt x="7" y="5"/>
                      <a:pt x="7" y="7"/>
                    </a:cubicBezTo>
                    <a:cubicBezTo>
                      <a:pt x="8" y="6"/>
                      <a:pt x="8" y="5"/>
                      <a:pt x="8" y="3"/>
                    </a:cubicBezTo>
                    <a:cubicBezTo>
                      <a:pt x="8" y="2"/>
                      <a:pt x="8" y="1"/>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6" name="Freeform 3801"/>
              <p:cNvSpPr>
                <a:spLocks noEditPoints="1"/>
              </p:cNvSpPr>
              <p:nvPr/>
            </p:nvSpPr>
            <p:spPr bwMode="auto">
              <a:xfrm>
                <a:off x="1161" y="3138"/>
                <a:ext cx="28" cy="62"/>
              </a:xfrm>
              <a:custGeom>
                <a:avLst/>
                <a:gdLst>
                  <a:gd name="T0" fmla="*/ 1 w 13"/>
                  <a:gd name="T1" fmla="*/ 26 h 29"/>
                  <a:gd name="T2" fmla="*/ 2 w 13"/>
                  <a:gd name="T3" fmla="*/ 9 h 29"/>
                  <a:gd name="T4" fmla="*/ 1 w 13"/>
                  <a:gd name="T5" fmla="*/ 26 h 29"/>
                  <a:gd name="T6" fmla="*/ 13 w 13"/>
                  <a:gd name="T7" fmla="*/ 0 h 29"/>
                  <a:gd name="T8" fmla="*/ 9 w 13"/>
                  <a:gd name="T9" fmla="*/ 3 h 29"/>
                  <a:gd name="T10" fmla="*/ 0 w 13"/>
                  <a:gd name="T11" fmla="*/ 16 h 29"/>
                  <a:gd name="T12" fmla="*/ 0 w 13"/>
                  <a:gd name="T13" fmla="*/ 24 h 29"/>
                  <a:gd name="T14" fmla="*/ 0 w 13"/>
                  <a:gd name="T15" fmla="*/ 28 h 29"/>
                  <a:gd name="T16" fmla="*/ 1 w 13"/>
                  <a:gd name="T17" fmla="*/ 29 h 29"/>
                  <a:gd name="T18" fmla="*/ 1 w 13"/>
                  <a:gd name="T19" fmla="*/ 29 h 29"/>
                  <a:gd name="T20" fmla="*/ 1 w 13"/>
                  <a:gd name="T21" fmla="*/ 29 h 29"/>
                  <a:gd name="T22" fmla="*/ 5 w 13"/>
                  <a:gd name="T23" fmla="*/ 24 h 29"/>
                  <a:gd name="T24" fmla="*/ 9 w 13"/>
                  <a:gd name="T25" fmla="*/ 20 h 29"/>
                  <a:gd name="T26" fmla="*/ 8 w 13"/>
                  <a:gd name="T27" fmla="*/ 20 h 29"/>
                  <a:gd name="T28" fmla="*/ 8 w 13"/>
                  <a:gd name="T29" fmla="*/ 20 h 29"/>
                  <a:gd name="T30" fmla="*/ 3 w 13"/>
                  <a:gd name="T31" fmla="*/ 25 h 29"/>
                  <a:gd name="T32" fmla="*/ 2 w 13"/>
                  <a:gd name="T33" fmla="*/ 26 h 29"/>
                  <a:gd name="T34" fmla="*/ 1 w 13"/>
                  <a:gd name="T35" fmla="*/ 22 h 29"/>
                  <a:gd name="T36" fmla="*/ 2 w 13"/>
                  <a:gd name="T37" fmla="*/ 15 h 29"/>
                  <a:gd name="T38" fmla="*/ 3 w 13"/>
                  <a:gd name="T39" fmla="*/ 7 h 29"/>
                  <a:gd name="T40" fmla="*/ 3 w 13"/>
                  <a:gd name="T41" fmla="*/ 14 h 29"/>
                  <a:gd name="T42" fmla="*/ 3 w 13"/>
                  <a:gd name="T43" fmla="*/ 11 h 29"/>
                  <a:gd name="T44" fmla="*/ 4 w 13"/>
                  <a:gd name="T45" fmla="*/ 7 h 29"/>
                  <a:gd name="T46" fmla="*/ 4 w 13"/>
                  <a:gd name="T47" fmla="*/ 11 h 29"/>
                  <a:gd name="T48" fmla="*/ 5 w 13"/>
                  <a:gd name="T49" fmla="*/ 9 h 29"/>
                  <a:gd name="T50" fmla="*/ 5 w 13"/>
                  <a:gd name="T51" fmla="*/ 6 h 29"/>
                  <a:gd name="T52" fmla="*/ 5 w 13"/>
                  <a:gd name="T53" fmla="*/ 8 h 29"/>
                  <a:gd name="T54" fmla="*/ 6 w 13"/>
                  <a:gd name="T55" fmla="*/ 7 h 29"/>
                  <a:gd name="T56" fmla="*/ 6 w 13"/>
                  <a:gd name="T57" fmla="*/ 6 h 29"/>
                  <a:gd name="T58" fmla="*/ 6 w 13"/>
                  <a:gd name="T59" fmla="*/ 7 h 29"/>
                  <a:gd name="T60" fmla="*/ 7 w 13"/>
                  <a:gd name="T61" fmla="*/ 6 h 29"/>
                  <a:gd name="T62" fmla="*/ 7 w 13"/>
                  <a:gd name="T63" fmla="*/ 6 h 29"/>
                  <a:gd name="T64" fmla="*/ 7 w 13"/>
                  <a:gd name="T65" fmla="*/ 6 h 29"/>
                  <a:gd name="T66" fmla="*/ 8 w 13"/>
                  <a:gd name="T67" fmla="*/ 5 h 29"/>
                  <a:gd name="T68" fmla="*/ 13 w 13"/>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29">
                    <a:moveTo>
                      <a:pt x="1" y="26"/>
                    </a:moveTo>
                    <a:cubicBezTo>
                      <a:pt x="1" y="26"/>
                      <a:pt x="1" y="17"/>
                      <a:pt x="2" y="9"/>
                    </a:cubicBezTo>
                    <a:cubicBezTo>
                      <a:pt x="2" y="9"/>
                      <a:pt x="1" y="22"/>
                      <a:pt x="1" y="26"/>
                    </a:cubicBezTo>
                    <a:close/>
                    <a:moveTo>
                      <a:pt x="13" y="0"/>
                    </a:moveTo>
                    <a:cubicBezTo>
                      <a:pt x="12" y="1"/>
                      <a:pt x="11" y="2"/>
                      <a:pt x="9" y="3"/>
                    </a:cubicBezTo>
                    <a:cubicBezTo>
                      <a:pt x="3" y="5"/>
                      <a:pt x="1" y="4"/>
                      <a:pt x="0" y="16"/>
                    </a:cubicBezTo>
                    <a:cubicBezTo>
                      <a:pt x="0" y="19"/>
                      <a:pt x="0" y="22"/>
                      <a:pt x="0" y="24"/>
                    </a:cubicBezTo>
                    <a:cubicBezTo>
                      <a:pt x="0" y="25"/>
                      <a:pt x="0" y="27"/>
                      <a:pt x="0" y="28"/>
                    </a:cubicBezTo>
                    <a:cubicBezTo>
                      <a:pt x="0" y="28"/>
                      <a:pt x="1" y="29"/>
                      <a:pt x="1" y="29"/>
                    </a:cubicBezTo>
                    <a:cubicBezTo>
                      <a:pt x="1" y="29"/>
                      <a:pt x="1" y="29"/>
                      <a:pt x="1" y="29"/>
                    </a:cubicBezTo>
                    <a:cubicBezTo>
                      <a:pt x="1" y="29"/>
                      <a:pt x="1" y="29"/>
                      <a:pt x="1" y="29"/>
                    </a:cubicBezTo>
                    <a:cubicBezTo>
                      <a:pt x="1" y="29"/>
                      <a:pt x="3" y="27"/>
                      <a:pt x="5" y="24"/>
                    </a:cubicBezTo>
                    <a:cubicBezTo>
                      <a:pt x="6" y="22"/>
                      <a:pt x="7" y="21"/>
                      <a:pt x="9" y="20"/>
                    </a:cubicBezTo>
                    <a:cubicBezTo>
                      <a:pt x="8" y="20"/>
                      <a:pt x="8" y="20"/>
                      <a:pt x="8" y="20"/>
                    </a:cubicBezTo>
                    <a:cubicBezTo>
                      <a:pt x="8" y="20"/>
                      <a:pt x="8" y="20"/>
                      <a:pt x="8" y="20"/>
                    </a:cubicBezTo>
                    <a:cubicBezTo>
                      <a:pt x="6" y="20"/>
                      <a:pt x="5" y="24"/>
                      <a:pt x="3" y="25"/>
                    </a:cubicBezTo>
                    <a:cubicBezTo>
                      <a:pt x="2" y="26"/>
                      <a:pt x="2" y="26"/>
                      <a:pt x="2" y="26"/>
                    </a:cubicBezTo>
                    <a:cubicBezTo>
                      <a:pt x="2" y="26"/>
                      <a:pt x="1" y="24"/>
                      <a:pt x="1" y="22"/>
                    </a:cubicBezTo>
                    <a:cubicBezTo>
                      <a:pt x="1" y="20"/>
                      <a:pt x="2" y="17"/>
                      <a:pt x="2" y="15"/>
                    </a:cubicBezTo>
                    <a:cubicBezTo>
                      <a:pt x="2" y="12"/>
                      <a:pt x="2" y="10"/>
                      <a:pt x="3" y="7"/>
                    </a:cubicBezTo>
                    <a:cubicBezTo>
                      <a:pt x="3" y="7"/>
                      <a:pt x="3" y="10"/>
                      <a:pt x="3" y="14"/>
                    </a:cubicBezTo>
                    <a:cubicBezTo>
                      <a:pt x="3" y="13"/>
                      <a:pt x="3" y="12"/>
                      <a:pt x="3" y="11"/>
                    </a:cubicBezTo>
                    <a:cubicBezTo>
                      <a:pt x="3" y="10"/>
                      <a:pt x="4" y="8"/>
                      <a:pt x="4" y="7"/>
                    </a:cubicBezTo>
                    <a:cubicBezTo>
                      <a:pt x="4" y="7"/>
                      <a:pt x="4" y="9"/>
                      <a:pt x="4" y="11"/>
                    </a:cubicBezTo>
                    <a:cubicBezTo>
                      <a:pt x="4" y="10"/>
                      <a:pt x="4" y="9"/>
                      <a:pt x="5" y="9"/>
                    </a:cubicBezTo>
                    <a:cubicBezTo>
                      <a:pt x="5" y="8"/>
                      <a:pt x="5" y="7"/>
                      <a:pt x="5" y="6"/>
                    </a:cubicBezTo>
                    <a:cubicBezTo>
                      <a:pt x="5" y="6"/>
                      <a:pt x="5" y="7"/>
                      <a:pt x="5" y="8"/>
                    </a:cubicBezTo>
                    <a:cubicBezTo>
                      <a:pt x="5" y="8"/>
                      <a:pt x="5" y="7"/>
                      <a:pt x="6" y="7"/>
                    </a:cubicBezTo>
                    <a:cubicBezTo>
                      <a:pt x="6" y="6"/>
                      <a:pt x="6" y="6"/>
                      <a:pt x="6" y="6"/>
                    </a:cubicBezTo>
                    <a:cubicBezTo>
                      <a:pt x="6" y="6"/>
                      <a:pt x="6" y="6"/>
                      <a:pt x="6" y="7"/>
                    </a:cubicBezTo>
                    <a:cubicBezTo>
                      <a:pt x="6" y="6"/>
                      <a:pt x="6" y="6"/>
                      <a:pt x="7" y="6"/>
                    </a:cubicBezTo>
                    <a:cubicBezTo>
                      <a:pt x="7" y="6"/>
                      <a:pt x="7" y="6"/>
                      <a:pt x="7" y="6"/>
                    </a:cubicBezTo>
                    <a:cubicBezTo>
                      <a:pt x="7" y="6"/>
                      <a:pt x="7" y="6"/>
                      <a:pt x="7" y="6"/>
                    </a:cubicBezTo>
                    <a:cubicBezTo>
                      <a:pt x="7" y="5"/>
                      <a:pt x="8" y="5"/>
                      <a:pt x="8" y="5"/>
                    </a:cubicBezTo>
                    <a:cubicBezTo>
                      <a:pt x="11" y="3"/>
                      <a:pt x="12" y="1"/>
                      <a:pt x="13"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7" name="Freeform 3802"/>
              <p:cNvSpPr>
                <a:spLocks/>
              </p:cNvSpPr>
              <p:nvPr/>
            </p:nvSpPr>
            <p:spPr bwMode="auto">
              <a:xfrm>
                <a:off x="1159" y="3134"/>
                <a:ext cx="34" cy="66"/>
              </a:xfrm>
              <a:custGeom>
                <a:avLst/>
                <a:gdLst>
                  <a:gd name="T0" fmla="*/ 16 w 16"/>
                  <a:gd name="T1" fmla="*/ 0 h 31"/>
                  <a:gd name="T2" fmla="*/ 10 w 16"/>
                  <a:gd name="T3" fmla="*/ 4 h 31"/>
                  <a:gd name="T4" fmla="*/ 1 w 16"/>
                  <a:gd name="T5" fmla="*/ 18 h 31"/>
                  <a:gd name="T6" fmla="*/ 2 w 16"/>
                  <a:gd name="T7" fmla="*/ 31 h 31"/>
                  <a:gd name="T8" fmla="*/ 6 w 16"/>
                  <a:gd name="T9" fmla="*/ 26 h 31"/>
                  <a:gd name="T10" fmla="*/ 10 w 16"/>
                  <a:gd name="T11" fmla="*/ 22 h 31"/>
                  <a:gd name="T12" fmla="*/ 10 w 16"/>
                  <a:gd name="T13" fmla="*/ 22 h 31"/>
                  <a:gd name="T14" fmla="*/ 6 w 16"/>
                  <a:gd name="T15" fmla="*/ 26 h 31"/>
                  <a:gd name="T16" fmla="*/ 2 w 16"/>
                  <a:gd name="T17" fmla="*/ 31 h 31"/>
                  <a:gd name="T18" fmla="*/ 2 w 16"/>
                  <a:gd name="T19" fmla="*/ 31 h 31"/>
                  <a:gd name="T20" fmla="*/ 2 w 16"/>
                  <a:gd name="T21" fmla="*/ 31 h 31"/>
                  <a:gd name="T22" fmla="*/ 1 w 16"/>
                  <a:gd name="T23" fmla="*/ 30 h 31"/>
                  <a:gd name="T24" fmla="*/ 1 w 16"/>
                  <a:gd name="T25" fmla="*/ 26 h 31"/>
                  <a:gd name="T26" fmla="*/ 1 w 16"/>
                  <a:gd name="T27" fmla="*/ 18 h 31"/>
                  <a:gd name="T28" fmla="*/ 10 w 16"/>
                  <a:gd name="T29" fmla="*/ 5 h 31"/>
                  <a:gd name="T30" fmla="*/ 14 w 16"/>
                  <a:gd name="T31" fmla="*/ 2 h 31"/>
                  <a:gd name="T32" fmla="*/ 16 w 16"/>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1">
                    <a:moveTo>
                      <a:pt x="16" y="0"/>
                    </a:moveTo>
                    <a:cubicBezTo>
                      <a:pt x="14" y="2"/>
                      <a:pt x="13" y="3"/>
                      <a:pt x="10" y="4"/>
                    </a:cubicBezTo>
                    <a:cubicBezTo>
                      <a:pt x="3" y="6"/>
                      <a:pt x="1" y="6"/>
                      <a:pt x="1" y="18"/>
                    </a:cubicBezTo>
                    <a:cubicBezTo>
                      <a:pt x="1" y="26"/>
                      <a:pt x="0" y="31"/>
                      <a:pt x="2" y="31"/>
                    </a:cubicBezTo>
                    <a:cubicBezTo>
                      <a:pt x="3" y="31"/>
                      <a:pt x="4" y="29"/>
                      <a:pt x="6" y="26"/>
                    </a:cubicBezTo>
                    <a:cubicBezTo>
                      <a:pt x="8" y="24"/>
                      <a:pt x="9" y="23"/>
                      <a:pt x="10" y="22"/>
                    </a:cubicBezTo>
                    <a:cubicBezTo>
                      <a:pt x="10" y="22"/>
                      <a:pt x="10" y="22"/>
                      <a:pt x="10" y="22"/>
                    </a:cubicBezTo>
                    <a:cubicBezTo>
                      <a:pt x="8" y="23"/>
                      <a:pt x="7" y="24"/>
                      <a:pt x="6" y="26"/>
                    </a:cubicBezTo>
                    <a:cubicBezTo>
                      <a:pt x="4" y="29"/>
                      <a:pt x="2" y="31"/>
                      <a:pt x="2" y="31"/>
                    </a:cubicBezTo>
                    <a:cubicBezTo>
                      <a:pt x="2" y="31"/>
                      <a:pt x="2" y="31"/>
                      <a:pt x="2" y="31"/>
                    </a:cubicBezTo>
                    <a:cubicBezTo>
                      <a:pt x="2" y="31"/>
                      <a:pt x="2" y="31"/>
                      <a:pt x="2" y="31"/>
                    </a:cubicBezTo>
                    <a:cubicBezTo>
                      <a:pt x="2" y="31"/>
                      <a:pt x="1" y="30"/>
                      <a:pt x="1" y="30"/>
                    </a:cubicBezTo>
                    <a:cubicBezTo>
                      <a:pt x="1" y="29"/>
                      <a:pt x="1" y="27"/>
                      <a:pt x="1" y="26"/>
                    </a:cubicBezTo>
                    <a:cubicBezTo>
                      <a:pt x="1" y="24"/>
                      <a:pt x="1" y="21"/>
                      <a:pt x="1" y="18"/>
                    </a:cubicBezTo>
                    <a:cubicBezTo>
                      <a:pt x="2" y="6"/>
                      <a:pt x="4" y="7"/>
                      <a:pt x="10" y="5"/>
                    </a:cubicBezTo>
                    <a:cubicBezTo>
                      <a:pt x="12" y="4"/>
                      <a:pt x="13" y="3"/>
                      <a:pt x="14" y="2"/>
                    </a:cubicBezTo>
                    <a:cubicBezTo>
                      <a:pt x="15" y="1"/>
                      <a:pt x="15" y="0"/>
                      <a:pt x="16"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8" name="Freeform 3803"/>
              <p:cNvSpPr>
                <a:spLocks/>
              </p:cNvSpPr>
              <p:nvPr/>
            </p:nvSpPr>
            <p:spPr bwMode="auto">
              <a:xfrm>
                <a:off x="1206" y="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45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9" name="Freeform 3804"/>
              <p:cNvSpPr>
                <a:spLocks noEditPoints="1"/>
              </p:cNvSpPr>
              <p:nvPr/>
            </p:nvSpPr>
            <p:spPr bwMode="auto">
              <a:xfrm>
                <a:off x="1163" y="3113"/>
                <a:ext cx="43" cy="81"/>
              </a:xfrm>
              <a:custGeom>
                <a:avLst/>
                <a:gdLst>
                  <a:gd name="T0" fmla="*/ 2 w 20"/>
                  <a:gd name="T1" fmla="*/ 29 h 38"/>
                  <a:gd name="T2" fmla="*/ 4 w 20"/>
                  <a:gd name="T3" fmla="*/ 21 h 38"/>
                  <a:gd name="T4" fmla="*/ 4 w 20"/>
                  <a:gd name="T5" fmla="*/ 24 h 38"/>
                  <a:gd name="T6" fmla="*/ 6 w 20"/>
                  <a:gd name="T7" fmla="*/ 18 h 38"/>
                  <a:gd name="T8" fmla="*/ 6 w 20"/>
                  <a:gd name="T9" fmla="*/ 21 h 38"/>
                  <a:gd name="T10" fmla="*/ 17 w 20"/>
                  <a:gd name="T11" fmla="*/ 2 h 38"/>
                  <a:gd name="T12" fmla="*/ 6 w 20"/>
                  <a:gd name="T13" fmla="*/ 18 h 38"/>
                  <a:gd name="T14" fmla="*/ 7 w 20"/>
                  <a:gd name="T15" fmla="*/ 17 h 38"/>
                  <a:gd name="T16" fmla="*/ 8 w 20"/>
                  <a:gd name="T17" fmla="*/ 17 h 38"/>
                  <a:gd name="T18" fmla="*/ 9 w 20"/>
                  <a:gd name="T19" fmla="*/ 16 h 38"/>
                  <a:gd name="T20" fmla="*/ 9 w 20"/>
                  <a:gd name="T21" fmla="*/ 16 h 38"/>
                  <a:gd name="T22" fmla="*/ 10 w 20"/>
                  <a:gd name="T23" fmla="*/ 15 h 38"/>
                  <a:gd name="T24" fmla="*/ 12 w 20"/>
                  <a:gd name="T25" fmla="*/ 14 h 38"/>
                  <a:gd name="T26" fmla="*/ 12 w 20"/>
                  <a:gd name="T27" fmla="*/ 15 h 38"/>
                  <a:gd name="T28" fmla="*/ 13 w 20"/>
                  <a:gd name="T29" fmla="*/ 14 h 38"/>
                  <a:gd name="T30" fmla="*/ 14 w 20"/>
                  <a:gd name="T31" fmla="*/ 13 h 38"/>
                  <a:gd name="T32" fmla="*/ 15 w 20"/>
                  <a:gd name="T33" fmla="*/ 11 h 38"/>
                  <a:gd name="T34" fmla="*/ 16 w 20"/>
                  <a:gd name="T35" fmla="*/ 10 h 38"/>
                  <a:gd name="T36" fmla="*/ 17 w 20"/>
                  <a:gd name="T37" fmla="*/ 8 h 38"/>
                  <a:gd name="T38" fmla="*/ 19 w 20"/>
                  <a:gd name="T39" fmla="*/ 3 h 38"/>
                  <a:gd name="T40" fmla="*/ 18 w 20"/>
                  <a:gd name="T41" fmla="*/ 26 h 38"/>
                  <a:gd name="T42" fmla="*/ 17 w 20"/>
                  <a:gd name="T43" fmla="*/ 29 h 38"/>
                  <a:gd name="T44" fmla="*/ 16 w 20"/>
                  <a:gd name="T45" fmla="*/ 30 h 38"/>
                  <a:gd name="T46" fmla="*/ 15 w 20"/>
                  <a:gd name="T47" fmla="*/ 30 h 38"/>
                  <a:gd name="T48" fmla="*/ 14 w 20"/>
                  <a:gd name="T49" fmla="*/ 31 h 38"/>
                  <a:gd name="T50" fmla="*/ 13 w 20"/>
                  <a:gd name="T51" fmla="*/ 30 h 38"/>
                  <a:gd name="T52" fmla="*/ 12 w 20"/>
                  <a:gd name="T53" fmla="*/ 30 h 38"/>
                  <a:gd name="T54" fmla="*/ 11 w 20"/>
                  <a:gd name="T55" fmla="*/ 30 h 38"/>
                  <a:gd name="T56" fmla="*/ 10 w 20"/>
                  <a:gd name="T57" fmla="*/ 29 h 38"/>
                  <a:gd name="T58" fmla="*/ 9 w 20"/>
                  <a:gd name="T59" fmla="*/ 28 h 38"/>
                  <a:gd name="T60" fmla="*/ 8 w 20"/>
                  <a:gd name="T61" fmla="*/ 28 h 38"/>
                  <a:gd name="T62" fmla="*/ 7 w 20"/>
                  <a:gd name="T63" fmla="*/ 28 h 38"/>
                  <a:gd name="T64" fmla="*/ 7 w 20"/>
                  <a:gd name="T65" fmla="*/ 28 h 38"/>
                  <a:gd name="T66" fmla="*/ 6 w 20"/>
                  <a:gd name="T67" fmla="*/ 28 h 38"/>
                  <a:gd name="T68" fmla="*/ 5 w 20"/>
                  <a:gd name="T69" fmla="*/ 28 h 38"/>
                  <a:gd name="T70" fmla="*/ 5 w 20"/>
                  <a:gd name="T71" fmla="*/ 33 h 38"/>
                  <a:gd name="T72" fmla="*/ 2 w 20"/>
                  <a:gd name="T73" fmla="*/ 35 h 38"/>
                  <a:gd name="T74" fmla="*/ 2 w 20"/>
                  <a:gd name="T75" fmla="*/ 32 h 38"/>
                  <a:gd name="T76" fmla="*/ 1 w 20"/>
                  <a:gd name="T77" fmla="*/ 37 h 38"/>
                  <a:gd name="T78" fmla="*/ 1 w 20"/>
                  <a:gd name="T79" fmla="*/ 38 h 38"/>
                  <a:gd name="T80" fmla="*/ 7 w 20"/>
                  <a:gd name="T81" fmla="*/ 32 h 38"/>
                  <a:gd name="T82" fmla="*/ 10 w 20"/>
                  <a:gd name="T83" fmla="*/ 31 h 38"/>
                  <a:gd name="T84" fmla="*/ 19 w 20"/>
                  <a:gd name="T85" fmla="*/ 31 h 38"/>
                  <a:gd name="T86" fmla="*/ 20 w 20"/>
                  <a:gd name="T87" fmla="*/ 2 h 38"/>
                  <a:gd name="T88" fmla="*/ 19 w 2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38">
                    <a:moveTo>
                      <a:pt x="4" y="21"/>
                    </a:moveTo>
                    <a:cubicBezTo>
                      <a:pt x="3" y="21"/>
                      <a:pt x="3" y="22"/>
                      <a:pt x="3" y="23"/>
                    </a:cubicBezTo>
                    <a:cubicBezTo>
                      <a:pt x="3" y="25"/>
                      <a:pt x="3" y="27"/>
                      <a:pt x="2" y="29"/>
                    </a:cubicBezTo>
                    <a:cubicBezTo>
                      <a:pt x="3" y="28"/>
                      <a:pt x="3" y="28"/>
                      <a:pt x="3" y="28"/>
                    </a:cubicBezTo>
                    <a:cubicBezTo>
                      <a:pt x="3" y="27"/>
                      <a:pt x="3" y="25"/>
                      <a:pt x="3" y="24"/>
                    </a:cubicBezTo>
                    <a:cubicBezTo>
                      <a:pt x="3" y="23"/>
                      <a:pt x="4" y="22"/>
                      <a:pt x="4" y="21"/>
                    </a:cubicBezTo>
                    <a:close/>
                    <a:moveTo>
                      <a:pt x="5" y="19"/>
                    </a:moveTo>
                    <a:cubicBezTo>
                      <a:pt x="4" y="19"/>
                      <a:pt x="4" y="20"/>
                      <a:pt x="4" y="20"/>
                    </a:cubicBezTo>
                    <a:cubicBezTo>
                      <a:pt x="4" y="21"/>
                      <a:pt x="4" y="22"/>
                      <a:pt x="4" y="24"/>
                    </a:cubicBezTo>
                    <a:cubicBezTo>
                      <a:pt x="4" y="23"/>
                      <a:pt x="4" y="23"/>
                      <a:pt x="5" y="22"/>
                    </a:cubicBezTo>
                    <a:cubicBezTo>
                      <a:pt x="5" y="21"/>
                      <a:pt x="5" y="20"/>
                      <a:pt x="5" y="19"/>
                    </a:cubicBezTo>
                    <a:close/>
                    <a:moveTo>
                      <a:pt x="6" y="18"/>
                    </a:moveTo>
                    <a:cubicBezTo>
                      <a:pt x="5" y="18"/>
                      <a:pt x="5" y="18"/>
                      <a:pt x="5" y="19"/>
                    </a:cubicBezTo>
                    <a:cubicBezTo>
                      <a:pt x="5" y="19"/>
                      <a:pt x="5" y="20"/>
                      <a:pt x="5" y="22"/>
                    </a:cubicBezTo>
                    <a:cubicBezTo>
                      <a:pt x="6" y="21"/>
                      <a:pt x="6" y="21"/>
                      <a:pt x="6" y="21"/>
                    </a:cubicBezTo>
                    <a:cubicBezTo>
                      <a:pt x="6" y="20"/>
                      <a:pt x="6" y="19"/>
                      <a:pt x="6" y="18"/>
                    </a:cubicBezTo>
                    <a:close/>
                    <a:moveTo>
                      <a:pt x="19" y="0"/>
                    </a:moveTo>
                    <a:cubicBezTo>
                      <a:pt x="19" y="0"/>
                      <a:pt x="18" y="0"/>
                      <a:pt x="17" y="2"/>
                    </a:cubicBezTo>
                    <a:cubicBezTo>
                      <a:pt x="16" y="6"/>
                      <a:pt x="15" y="9"/>
                      <a:pt x="12" y="12"/>
                    </a:cubicBezTo>
                    <a:cubicBezTo>
                      <a:pt x="11" y="13"/>
                      <a:pt x="10" y="15"/>
                      <a:pt x="7" y="17"/>
                    </a:cubicBezTo>
                    <a:cubicBezTo>
                      <a:pt x="7" y="17"/>
                      <a:pt x="6" y="17"/>
                      <a:pt x="6" y="18"/>
                    </a:cubicBezTo>
                    <a:cubicBezTo>
                      <a:pt x="6" y="18"/>
                      <a:pt x="6" y="19"/>
                      <a:pt x="6" y="21"/>
                    </a:cubicBezTo>
                    <a:cubicBezTo>
                      <a:pt x="7" y="20"/>
                      <a:pt x="7" y="20"/>
                      <a:pt x="7" y="20"/>
                    </a:cubicBezTo>
                    <a:cubicBezTo>
                      <a:pt x="7" y="19"/>
                      <a:pt x="7" y="18"/>
                      <a:pt x="7" y="17"/>
                    </a:cubicBezTo>
                    <a:cubicBezTo>
                      <a:pt x="7" y="17"/>
                      <a:pt x="7" y="18"/>
                      <a:pt x="7" y="20"/>
                    </a:cubicBezTo>
                    <a:cubicBezTo>
                      <a:pt x="7" y="19"/>
                      <a:pt x="7" y="19"/>
                      <a:pt x="7" y="19"/>
                    </a:cubicBezTo>
                    <a:cubicBezTo>
                      <a:pt x="8" y="18"/>
                      <a:pt x="8" y="18"/>
                      <a:pt x="8" y="17"/>
                    </a:cubicBezTo>
                    <a:cubicBezTo>
                      <a:pt x="8" y="17"/>
                      <a:pt x="8" y="18"/>
                      <a:pt x="8" y="19"/>
                    </a:cubicBezTo>
                    <a:cubicBezTo>
                      <a:pt x="8" y="18"/>
                      <a:pt x="8" y="18"/>
                      <a:pt x="8" y="18"/>
                    </a:cubicBezTo>
                    <a:cubicBezTo>
                      <a:pt x="8" y="18"/>
                      <a:pt x="8" y="17"/>
                      <a:pt x="9" y="16"/>
                    </a:cubicBezTo>
                    <a:cubicBezTo>
                      <a:pt x="9" y="16"/>
                      <a:pt x="9" y="17"/>
                      <a:pt x="8" y="18"/>
                    </a:cubicBezTo>
                    <a:cubicBezTo>
                      <a:pt x="9" y="17"/>
                      <a:pt x="9" y="17"/>
                      <a:pt x="9" y="17"/>
                    </a:cubicBezTo>
                    <a:cubicBezTo>
                      <a:pt x="9" y="17"/>
                      <a:pt x="9" y="16"/>
                      <a:pt x="9" y="16"/>
                    </a:cubicBezTo>
                    <a:cubicBezTo>
                      <a:pt x="9" y="16"/>
                      <a:pt x="9" y="16"/>
                      <a:pt x="9" y="17"/>
                    </a:cubicBezTo>
                    <a:cubicBezTo>
                      <a:pt x="10" y="17"/>
                      <a:pt x="10" y="17"/>
                      <a:pt x="10" y="17"/>
                    </a:cubicBezTo>
                    <a:cubicBezTo>
                      <a:pt x="10" y="16"/>
                      <a:pt x="10" y="16"/>
                      <a:pt x="10" y="15"/>
                    </a:cubicBezTo>
                    <a:cubicBezTo>
                      <a:pt x="10" y="15"/>
                      <a:pt x="10" y="16"/>
                      <a:pt x="10" y="17"/>
                    </a:cubicBezTo>
                    <a:cubicBezTo>
                      <a:pt x="11" y="16"/>
                      <a:pt x="11" y="16"/>
                      <a:pt x="11" y="16"/>
                    </a:cubicBezTo>
                    <a:cubicBezTo>
                      <a:pt x="11" y="15"/>
                      <a:pt x="12" y="15"/>
                      <a:pt x="12" y="14"/>
                    </a:cubicBezTo>
                    <a:cubicBezTo>
                      <a:pt x="12" y="14"/>
                      <a:pt x="12" y="15"/>
                      <a:pt x="12" y="16"/>
                    </a:cubicBezTo>
                    <a:cubicBezTo>
                      <a:pt x="12" y="16"/>
                      <a:pt x="12" y="16"/>
                      <a:pt x="12" y="16"/>
                    </a:cubicBezTo>
                    <a:cubicBezTo>
                      <a:pt x="12" y="15"/>
                      <a:pt x="12" y="15"/>
                      <a:pt x="12" y="15"/>
                    </a:cubicBezTo>
                    <a:cubicBezTo>
                      <a:pt x="12" y="14"/>
                      <a:pt x="12" y="13"/>
                      <a:pt x="13" y="13"/>
                    </a:cubicBezTo>
                    <a:cubicBezTo>
                      <a:pt x="13" y="13"/>
                      <a:pt x="13" y="14"/>
                      <a:pt x="13" y="15"/>
                    </a:cubicBezTo>
                    <a:cubicBezTo>
                      <a:pt x="13" y="14"/>
                      <a:pt x="13" y="14"/>
                      <a:pt x="13" y="14"/>
                    </a:cubicBezTo>
                    <a:cubicBezTo>
                      <a:pt x="13" y="13"/>
                      <a:pt x="14" y="12"/>
                      <a:pt x="14" y="11"/>
                    </a:cubicBezTo>
                    <a:cubicBezTo>
                      <a:pt x="14" y="11"/>
                      <a:pt x="14" y="12"/>
                      <a:pt x="14" y="14"/>
                    </a:cubicBezTo>
                    <a:cubicBezTo>
                      <a:pt x="14" y="13"/>
                      <a:pt x="14" y="13"/>
                      <a:pt x="14" y="13"/>
                    </a:cubicBezTo>
                    <a:cubicBezTo>
                      <a:pt x="14" y="12"/>
                      <a:pt x="14" y="10"/>
                      <a:pt x="15" y="9"/>
                    </a:cubicBezTo>
                    <a:cubicBezTo>
                      <a:pt x="15" y="9"/>
                      <a:pt x="15" y="11"/>
                      <a:pt x="15" y="13"/>
                    </a:cubicBezTo>
                    <a:cubicBezTo>
                      <a:pt x="15" y="12"/>
                      <a:pt x="15" y="12"/>
                      <a:pt x="15" y="11"/>
                    </a:cubicBezTo>
                    <a:cubicBezTo>
                      <a:pt x="15" y="10"/>
                      <a:pt x="16" y="8"/>
                      <a:pt x="16" y="7"/>
                    </a:cubicBezTo>
                    <a:cubicBezTo>
                      <a:pt x="16" y="7"/>
                      <a:pt x="16" y="9"/>
                      <a:pt x="16" y="11"/>
                    </a:cubicBezTo>
                    <a:cubicBezTo>
                      <a:pt x="16" y="11"/>
                      <a:pt x="16" y="10"/>
                      <a:pt x="16" y="10"/>
                    </a:cubicBezTo>
                    <a:cubicBezTo>
                      <a:pt x="16" y="8"/>
                      <a:pt x="16" y="6"/>
                      <a:pt x="17" y="5"/>
                    </a:cubicBezTo>
                    <a:cubicBezTo>
                      <a:pt x="17" y="5"/>
                      <a:pt x="17" y="7"/>
                      <a:pt x="17" y="9"/>
                    </a:cubicBezTo>
                    <a:cubicBezTo>
                      <a:pt x="17" y="9"/>
                      <a:pt x="17" y="8"/>
                      <a:pt x="17" y="8"/>
                    </a:cubicBezTo>
                    <a:cubicBezTo>
                      <a:pt x="17" y="7"/>
                      <a:pt x="17" y="6"/>
                      <a:pt x="17" y="5"/>
                    </a:cubicBezTo>
                    <a:cubicBezTo>
                      <a:pt x="17" y="5"/>
                      <a:pt x="17" y="6"/>
                      <a:pt x="17" y="7"/>
                    </a:cubicBezTo>
                    <a:cubicBezTo>
                      <a:pt x="18" y="5"/>
                      <a:pt x="19" y="3"/>
                      <a:pt x="19" y="3"/>
                    </a:cubicBezTo>
                    <a:cubicBezTo>
                      <a:pt x="19" y="3"/>
                      <a:pt x="20" y="15"/>
                      <a:pt x="18" y="26"/>
                    </a:cubicBezTo>
                    <a:cubicBezTo>
                      <a:pt x="18" y="27"/>
                      <a:pt x="18" y="29"/>
                      <a:pt x="18" y="30"/>
                    </a:cubicBezTo>
                    <a:cubicBezTo>
                      <a:pt x="18" y="30"/>
                      <a:pt x="18" y="28"/>
                      <a:pt x="18" y="26"/>
                    </a:cubicBezTo>
                    <a:cubicBezTo>
                      <a:pt x="18" y="27"/>
                      <a:pt x="17" y="28"/>
                      <a:pt x="17" y="29"/>
                    </a:cubicBezTo>
                    <a:cubicBezTo>
                      <a:pt x="17" y="29"/>
                      <a:pt x="17" y="30"/>
                      <a:pt x="17" y="30"/>
                    </a:cubicBezTo>
                    <a:cubicBezTo>
                      <a:pt x="17" y="30"/>
                      <a:pt x="17" y="30"/>
                      <a:pt x="17" y="29"/>
                    </a:cubicBezTo>
                    <a:cubicBezTo>
                      <a:pt x="17" y="29"/>
                      <a:pt x="17" y="29"/>
                      <a:pt x="16" y="30"/>
                    </a:cubicBezTo>
                    <a:cubicBezTo>
                      <a:pt x="16" y="30"/>
                      <a:pt x="16" y="30"/>
                      <a:pt x="16" y="31"/>
                    </a:cubicBezTo>
                    <a:cubicBezTo>
                      <a:pt x="16" y="31"/>
                      <a:pt x="16" y="30"/>
                      <a:pt x="16" y="30"/>
                    </a:cubicBezTo>
                    <a:cubicBezTo>
                      <a:pt x="15" y="30"/>
                      <a:pt x="15" y="30"/>
                      <a:pt x="15" y="30"/>
                    </a:cubicBezTo>
                    <a:cubicBezTo>
                      <a:pt x="15" y="31"/>
                      <a:pt x="15" y="31"/>
                      <a:pt x="15" y="31"/>
                    </a:cubicBezTo>
                    <a:cubicBezTo>
                      <a:pt x="15" y="31"/>
                      <a:pt x="15" y="31"/>
                      <a:pt x="15" y="30"/>
                    </a:cubicBezTo>
                    <a:cubicBezTo>
                      <a:pt x="14" y="30"/>
                      <a:pt x="14" y="30"/>
                      <a:pt x="14" y="30"/>
                    </a:cubicBezTo>
                    <a:cubicBezTo>
                      <a:pt x="14" y="30"/>
                      <a:pt x="14" y="30"/>
                      <a:pt x="14" y="30"/>
                    </a:cubicBezTo>
                    <a:cubicBezTo>
                      <a:pt x="14" y="31"/>
                      <a:pt x="14" y="31"/>
                      <a:pt x="14" y="31"/>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1" y="29"/>
                      <a:pt x="11" y="29"/>
                      <a:pt x="11" y="29"/>
                    </a:cubicBezTo>
                    <a:cubicBezTo>
                      <a:pt x="11" y="30"/>
                      <a:pt x="11" y="30"/>
                      <a:pt x="11" y="30"/>
                    </a:cubicBezTo>
                    <a:cubicBezTo>
                      <a:pt x="11" y="30"/>
                      <a:pt x="11" y="30"/>
                      <a:pt x="11" y="29"/>
                    </a:cubicBezTo>
                    <a:cubicBezTo>
                      <a:pt x="10" y="29"/>
                      <a:pt x="10" y="29"/>
                      <a:pt x="10" y="29"/>
                    </a:cubicBezTo>
                    <a:cubicBezTo>
                      <a:pt x="10" y="29"/>
                      <a:pt x="10" y="29"/>
                      <a:pt x="10" y="29"/>
                    </a:cubicBezTo>
                    <a:cubicBezTo>
                      <a:pt x="10" y="29"/>
                      <a:pt x="10" y="30"/>
                      <a:pt x="10" y="30"/>
                    </a:cubicBezTo>
                    <a:cubicBezTo>
                      <a:pt x="10" y="30"/>
                      <a:pt x="10" y="30"/>
                      <a:pt x="10" y="29"/>
                    </a:cubicBezTo>
                    <a:cubicBezTo>
                      <a:pt x="9" y="28"/>
                      <a:pt x="9" y="28"/>
                      <a:pt x="9" y="28"/>
                    </a:cubicBezTo>
                    <a:cubicBezTo>
                      <a:pt x="9" y="29"/>
                      <a:pt x="9" y="30"/>
                      <a:pt x="9" y="30"/>
                    </a:cubicBezTo>
                    <a:cubicBezTo>
                      <a:pt x="9" y="30"/>
                      <a:pt x="9" y="30"/>
                      <a:pt x="9" y="28"/>
                    </a:cubicBezTo>
                    <a:cubicBezTo>
                      <a:pt x="8" y="28"/>
                      <a:pt x="8" y="28"/>
                      <a:pt x="8" y="28"/>
                    </a:cubicBezTo>
                    <a:cubicBezTo>
                      <a:pt x="8" y="29"/>
                      <a:pt x="8" y="30"/>
                      <a:pt x="8" y="30"/>
                    </a:cubicBezTo>
                    <a:cubicBezTo>
                      <a:pt x="8" y="30"/>
                      <a:pt x="8" y="29"/>
                      <a:pt x="8" y="28"/>
                    </a:cubicBezTo>
                    <a:cubicBezTo>
                      <a:pt x="7" y="28"/>
                      <a:pt x="7" y="28"/>
                      <a:pt x="7" y="28"/>
                    </a:cubicBezTo>
                    <a:cubicBezTo>
                      <a:pt x="7" y="29"/>
                      <a:pt x="7" y="30"/>
                      <a:pt x="7" y="31"/>
                    </a:cubicBezTo>
                    <a:cubicBezTo>
                      <a:pt x="7" y="31"/>
                      <a:pt x="7" y="30"/>
                      <a:pt x="7" y="28"/>
                    </a:cubicBezTo>
                    <a:cubicBezTo>
                      <a:pt x="7" y="28"/>
                      <a:pt x="7" y="28"/>
                      <a:pt x="7" y="28"/>
                    </a:cubicBezTo>
                    <a:cubicBezTo>
                      <a:pt x="7" y="28"/>
                      <a:pt x="7" y="28"/>
                      <a:pt x="7" y="28"/>
                    </a:cubicBezTo>
                    <a:cubicBezTo>
                      <a:pt x="6" y="29"/>
                      <a:pt x="6" y="31"/>
                      <a:pt x="6" y="31"/>
                    </a:cubicBezTo>
                    <a:cubicBezTo>
                      <a:pt x="6" y="31"/>
                      <a:pt x="6" y="30"/>
                      <a:pt x="6" y="28"/>
                    </a:cubicBezTo>
                    <a:cubicBezTo>
                      <a:pt x="6" y="28"/>
                      <a:pt x="6" y="28"/>
                      <a:pt x="6" y="28"/>
                    </a:cubicBezTo>
                    <a:cubicBezTo>
                      <a:pt x="6" y="30"/>
                      <a:pt x="5" y="31"/>
                      <a:pt x="5" y="32"/>
                    </a:cubicBezTo>
                    <a:cubicBezTo>
                      <a:pt x="5" y="32"/>
                      <a:pt x="5" y="31"/>
                      <a:pt x="5" y="28"/>
                    </a:cubicBezTo>
                    <a:cubicBezTo>
                      <a:pt x="5" y="29"/>
                      <a:pt x="5" y="29"/>
                      <a:pt x="5" y="29"/>
                    </a:cubicBezTo>
                    <a:cubicBezTo>
                      <a:pt x="5" y="29"/>
                      <a:pt x="5" y="30"/>
                      <a:pt x="5" y="31"/>
                    </a:cubicBezTo>
                    <a:cubicBezTo>
                      <a:pt x="5" y="31"/>
                      <a:pt x="5" y="32"/>
                      <a:pt x="5" y="33"/>
                    </a:cubicBezTo>
                    <a:cubicBezTo>
                      <a:pt x="5" y="33"/>
                      <a:pt x="4" y="32"/>
                      <a:pt x="4" y="31"/>
                    </a:cubicBezTo>
                    <a:cubicBezTo>
                      <a:pt x="4" y="33"/>
                      <a:pt x="3" y="35"/>
                      <a:pt x="2" y="35"/>
                    </a:cubicBezTo>
                    <a:cubicBezTo>
                      <a:pt x="2" y="35"/>
                      <a:pt x="2" y="35"/>
                      <a:pt x="2" y="35"/>
                    </a:cubicBezTo>
                    <a:cubicBezTo>
                      <a:pt x="2" y="36"/>
                      <a:pt x="2" y="36"/>
                      <a:pt x="2" y="36"/>
                    </a:cubicBezTo>
                    <a:cubicBezTo>
                      <a:pt x="2" y="36"/>
                      <a:pt x="2" y="35"/>
                      <a:pt x="2" y="35"/>
                    </a:cubicBezTo>
                    <a:cubicBezTo>
                      <a:pt x="2" y="35"/>
                      <a:pt x="2" y="34"/>
                      <a:pt x="2" y="32"/>
                    </a:cubicBezTo>
                    <a:cubicBezTo>
                      <a:pt x="2" y="30"/>
                      <a:pt x="2" y="27"/>
                      <a:pt x="2" y="23"/>
                    </a:cubicBezTo>
                    <a:cubicBezTo>
                      <a:pt x="2" y="24"/>
                      <a:pt x="2" y="25"/>
                      <a:pt x="2" y="26"/>
                    </a:cubicBezTo>
                    <a:cubicBezTo>
                      <a:pt x="2" y="30"/>
                      <a:pt x="1" y="35"/>
                      <a:pt x="1" y="37"/>
                    </a:cubicBezTo>
                    <a:cubicBezTo>
                      <a:pt x="1" y="37"/>
                      <a:pt x="1" y="32"/>
                      <a:pt x="1" y="27"/>
                    </a:cubicBezTo>
                    <a:cubicBezTo>
                      <a:pt x="1" y="29"/>
                      <a:pt x="0" y="32"/>
                      <a:pt x="0" y="34"/>
                    </a:cubicBezTo>
                    <a:cubicBezTo>
                      <a:pt x="0" y="36"/>
                      <a:pt x="1" y="38"/>
                      <a:pt x="1" y="38"/>
                    </a:cubicBezTo>
                    <a:cubicBezTo>
                      <a:pt x="2" y="37"/>
                      <a:pt x="2" y="37"/>
                      <a:pt x="2" y="37"/>
                    </a:cubicBezTo>
                    <a:cubicBezTo>
                      <a:pt x="4" y="36"/>
                      <a:pt x="5" y="32"/>
                      <a:pt x="7" y="32"/>
                    </a:cubicBezTo>
                    <a:cubicBezTo>
                      <a:pt x="7" y="32"/>
                      <a:pt x="7" y="32"/>
                      <a:pt x="7" y="32"/>
                    </a:cubicBezTo>
                    <a:cubicBezTo>
                      <a:pt x="8" y="32"/>
                      <a:pt x="8" y="32"/>
                      <a:pt x="8" y="32"/>
                    </a:cubicBezTo>
                    <a:cubicBezTo>
                      <a:pt x="8" y="31"/>
                      <a:pt x="9" y="31"/>
                      <a:pt x="10" y="31"/>
                    </a:cubicBezTo>
                    <a:cubicBezTo>
                      <a:pt x="10" y="31"/>
                      <a:pt x="10" y="31"/>
                      <a:pt x="10" y="31"/>
                    </a:cubicBezTo>
                    <a:cubicBezTo>
                      <a:pt x="12" y="31"/>
                      <a:pt x="14" y="32"/>
                      <a:pt x="16" y="32"/>
                    </a:cubicBezTo>
                    <a:cubicBezTo>
                      <a:pt x="16" y="32"/>
                      <a:pt x="16" y="32"/>
                      <a:pt x="16" y="32"/>
                    </a:cubicBezTo>
                    <a:cubicBezTo>
                      <a:pt x="17" y="32"/>
                      <a:pt x="17" y="32"/>
                      <a:pt x="19" y="31"/>
                    </a:cubicBezTo>
                    <a:cubicBezTo>
                      <a:pt x="19" y="31"/>
                      <a:pt x="20" y="28"/>
                      <a:pt x="20" y="25"/>
                    </a:cubicBezTo>
                    <a:cubicBezTo>
                      <a:pt x="20" y="22"/>
                      <a:pt x="20" y="18"/>
                      <a:pt x="20" y="14"/>
                    </a:cubicBezTo>
                    <a:cubicBezTo>
                      <a:pt x="20" y="8"/>
                      <a:pt x="20" y="2"/>
                      <a:pt x="20" y="2"/>
                    </a:cubicBezTo>
                    <a:cubicBezTo>
                      <a:pt x="20" y="2"/>
                      <a:pt x="20" y="1"/>
                      <a:pt x="20" y="1"/>
                    </a:cubicBezTo>
                    <a:cubicBezTo>
                      <a:pt x="19" y="0"/>
                      <a:pt x="19" y="0"/>
                      <a:pt x="19" y="0"/>
                    </a:cubicBezTo>
                    <a:cubicBezTo>
                      <a:pt x="19" y="0"/>
                      <a:pt x="19" y="0"/>
                      <a:pt x="19"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0" name="Freeform 3805"/>
              <p:cNvSpPr>
                <a:spLocks/>
              </p:cNvSpPr>
              <p:nvPr/>
            </p:nvSpPr>
            <p:spPr bwMode="auto">
              <a:xfrm>
                <a:off x="1180" y="3113"/>
                <a:ext cx="28" cy="70"/>
              </a:xfrm>
              <a:custGeom>
                <a:avLst/>
                <a:gdLst>
                  <a:gd name="T0" fmla="*/ 11 w 13"/>
                  <a:gd name="T1" fmla="*/ 0 h 33"/>
                  <a:gd name="T2" fmla="*/ 9 w 13"/>
                  <a:gd name="T3" fmla="*/ 2 h 33"/>
                  <a:gd name="T4" fmla="*/ 6 w 13"/>
                  <a:gd name="T5" fmla="*/ 10 h 33"/>
                  <a:gd name="T6" fmla="*/ 4 w 13"/>
                  <a:gd name="T7" fmla="*/ 12 h 33"/>
                  <a:gd name="T8" fmla="*/ 9 w 13"/>
                  <a:gd name="T9" fmla="*/ 2 h 33"/>
                  <a:gd name="T10" fmla="*/ 11 w 13"/>
                  <a:gd name="T11" fmla="*/ 0 h 33"/>
                  <a:gd name="T12" fmla="*/ 11 w 13"/>
                  <a:gd name="T13" fmla="*/ 0 h 33"/>
                  <a:gd name="T14" fmla="*/ 11 w 13"/>
                  <a:gd name="T15" fmla="*/ 0 h 33"/>
                  <a:gd name="T16" fmla="*/ 12 w 13"/>
                  <a:gd name="T17" fmla="*/ 1 h 33"/>
                  <a:gd name="T18" fmla="*/ 12 w 13"/>
                  <a:gd name="T19" fmla="*/ 2 h 33"/>
                  <a:gd name="T20" fmla="*/ 12 w 13"/>
                  <a:gd name="T21" fmla="*/ 14 h 33"/>
                  <a:gd name="T22" fmla="*/ 12 w 13"/>
                  <a:gd name="T23" fmla="*/ 25 h 33"/>
                  <a:gd name="T24" fmla="*/ 11 w 13"/>
                  <a:gd name="T25" fmla="*/ 31 h 33"/>
                  <a:gd name="T26" fmla="*/ 8 w 13"/>
                  <a:gd name="T27" fmla="*/ 32 h 33"/>
                  <a:gd name="T28" fmla="*/ 8 w 13"/>
                  <a:gd name="T29" fmla="*/ 32 h 33"/>
                  <a:gd name="T30" fmla="*/ 2 w 13"/>
                  <a:gd name="T31" fmla="*/ 31 h 33"/>
                  <a:gd name="T32" fmla="*/ 2 w 13"/>
                  <a:gd name="T33" fmla="*/ 31 h 33"/>
                  <a:gd name="T34" fmla="*/ 0 w 13"/>
                  <a:gd name="T35" fmla="*/ 32 h 33"/>
                  <a:gd name="T36" fmla="*/ 0 w 13"/>
                  <a:gd name="T37" fmla="*/ 32 h 33"/>
                  <a:gd name="T38" fmla="*/ 2 w 13"/>
                  <a:gd name="T39" fmla="*/ 31 h 33"/>
                  <a:gd name="T40" fmla="*/ 5 w 13"/>
                  <a:gd name="T41" fmla="*/ 32 h 33"/>
                  <a:gd name="T42" fmla="*/ 8 w 13"/>
                  <a:gd name="T43" fmla="*/ 33 h 33"/>
                  <a:gd name="T44" fmla="*/ 11 w 13"/>
                  <a:gd name="T45" fmla="*/ 31 h 33"/>
                  <a:gd name="T46" fmla="*/ 12 w 13"/>
                  <a:gd name="T47" fmla="*/ 2 h 33"/>
                  <a:gd name="T48" fmla="*/ 12 w 13"/>
                  <a:gd name="T49" fmla="*/ 2 h 33"/>
                  <a:gd name="T50" fmla="*/ 12 w 13"/>
                  <a:gd name="T51" fmla="*/ 2 h 33"/>
                  <a:gd name="T52" fmla="*/ 11 w 13"/>
                  <a:gd name="T5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33">
                    <a:moveTo>
                      <a:pt x="11" y="0"/>
                    </a:moveTo>
                    <a:cubicBezTo>
                      <a:pt x="10" y="0"/>
                      <a:pt x="10" y="0"/>
                      <a:pt x="9" y="2"/>
                    </a:cubicBezTo>
                    <a:cubicBezTo>
                      <a:pt x="8" y="5"/>
                      <a:pt x="7" y="8"/>
                      <a:pt x="6" y="10"/>
                    </a:cubicBezTo>
                    <a:cubicBezTo>
                      <a:pt x="5" y="10"/>
                      <a:pt x="5" y="11"/>
                      <a:pt x="4" y="12"/>
                    </a:cubicBezTo>
                    <a:cubicBezTo>
                      <a:pt x="7" y="9"/>
                      <a:pt x="8" y="6"/>
                      <a:pt x="9" y="2"/>
                    </a:cubicBezTo>
                    <a:cubicBezTo>
                      <a:pt x="10" y="0"/>
                      <a:pt x="11" y="0"/>
                      <a:pt x="11" y="0"/>
                    </a:cubicBezTo>
                    <a:cubicBezTo>
                      <a:pt x="11" y="0"/>
                      <a:pt x="11" y="0"/>
                      <a:pt x="11" y="0"/>
                    </a:cubicBezTo>
                    <a:cubicBezTo>
                      <a:pt x="11" y="0"/>
                      <a:pt x="11" y="0"/>
                      <a:pt x="11" y="0"/>
                    </a:cubicBezTo>
                    <a:cubicBezTo>
                      <a:pt x="11" y="0"/>
                      <a:pt x="11" y="0"/>
                      <a:pt x="12" y="1"/>
                    </a:cubicBezTo>
                    <a:cubicBezTo>
                      <a:pt x="12" y="1"/>
                      <a:pt x="12" y="2"/>
                      <a:pt x="12" y="2"/>
                    </a:cubicBezTo>
                    <a:cubicBezTo>
                      <a:pt x="12" y="2"/>
                      <a:pt x="12" y="8"/>
                      <a:pt x="12" y="14"/>
                    </a:cubicBezTo>
                    <a:cubicBezTo>
                      <a:pt x="12" y="18"/>
                      <a:pt x="12" y="22"/>
                      <a:pt x="12" y="25"/>
                    </a:cubicBezTo>
                    <a:cubicBezTo>
                      <a:pt x="12" y="28"/>
                      <a:pt x="11" y="31"/>
                      <a:pt x="11" y="31"/>
                    </a:cubicBezTo>
                    <a:cubicBezTo>
                      <a:pt x="9" y="32"/>
                      <a:pt x="9" y="32"/>
                      <a:pt x="8" y="32"/>
                    </a:cubicBezTo>
                    <a:cubicBezTo>
                      <a:pt x="8" y="32"/>
                      <a:pt x="8" y="32"/>
                      <a:pt x="8" y="32"/>
                    </a:cubicBezTo>
                    <a:cubicBezTo>
                      <a:pt x="6" y="32"/>
                      <a:pt x="4" y="31"/>
                      <a:pt x="2" y="31"/>
                    </a:cubicBezTo>
                    <a:cubicBezTo>
                      <a:pt x="2" y="31"/>
                      <a:pt x="2" y="31"/>
                      <a:pt x="2" y="31"/>
                    </a:cubicBezTo>
                    <a:cubicBezTo>
                      <a:pt x="1" y="31"/>
                      <a:pt x="0" y="31"/>
                      <a:pt x="0" y="32"/>
                    </a:cubicBezTo>
                    <a:cubicBezTo>
                      <a:pt x="0" y="32"/>
                      <a:pt x="0" y="32"/>
                      <a:pt x="0" y="32"/>
                    </a:cubicBezTo>
                    <a:cubicBezTo>
                      <a:pt x="1" y="32"/>
                      <a:pt x="2" y="31"/>
                      <a:pt x="2" y="31"/>
                    </a:cubicBezTo>
                    <a:cubicBezTo>
                      <a:pt x="3" y="31"/>
                      <a:pt x="4" y="32"/>
                      <a:pt x="5" y="32"/>
                    </a:cubicBezTo>
                    <a:cubicBezTo>
                      <a:pt x="6" y="32"/>
                      <a:pt x="7" y="33"/>
                      <a:pt x="8" y="33"/>
                    </a:cubicBezTo>
                    <a:cubicBezTo>
                      <a:pt x="9" y="33"/>
                      <a:pt x="10" y="32"/>
                      <a:pt x="11" y="31"/>
                    </a:cubicBezTo>
                    <a:cubicBezTo>
                      <a:pt x="13" y="29"/>
                      <a:pt x="12" y="2"/>
                      <a:pt x="12" y="2"/>
                    </a:cubicBezTo>
                    <a:cubicBezTo>
                      <a:pt x="12" y="2"/>
                      <a:pt x="12" y="2"/>
                      <a:pt x="12" y="2"/>
                    </a:cubicBezTo>
                    <a:cubicBezTo>
                      <a:pt x="12" y="2"/>
                      <a:pt x="12" y="2"/>
                      <a:pt x="12" y="2"/>
                    </a:cubicBezTo>
                    <a:cubicBezTo>
                      <a:pt x="12" y="2"/>
                      <a:pt x="12" y="0"/>
                      <a:pt x="11"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1" name="Freeform 3806"/>
              <p:cNvSpPr>
                <a:spLocks noEditPoints="1"/>
              </p:cNvSpPr>
              <p:nvPr/>
            </p:nvSpPr>
            <p:spPr bwMode="auto">
              <a:xfrm>
                <a:off x="1167" y="3181"/>
                <a:ext cx="11" cy="10"/>
              </a:xfrm>
              <a:custGeom>
                <a:avLst/>
                <a:gdLst>
                  <a:gd name="T0" fmla="*/ 5 w 5"/>
                  <a:gd name="T1" fmla="*/ 0 h 5"/>
                  <a:gd name="T2" fmla="*/ 0 w 5"/>
                  <a:gd name="T3" fmla="*/ 5 h 5"/>
                  <a:gd name="T4" fmla="*/ 5 w 5"/>
                  <a:gd name="T5" fmla="*/ 0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0"/>
                      <a:pt x="2" y="4"/>
                      <a:pt x="0" y="5"/>
                    </a:cubicBezTo>
                    <a:cubicBezTo>
                      <a:pt x="2" y="4"/>
                      <a:pt x="3" y="0"/>
                      <a:pt x="5" y="0"/>
                    </a:cubicBezTo>
                    <a:close/>
                    <a:moveTo>
                      <a:pt x="5" y="0"/>
                    </a:moveTo>
                    <a:cubicBezTo>
                      <a:pt x="5" y="0"/>
                      <a:pt x="5" y="0"/>
                      <a:pt x="5" y="0"/>
                    </a:cubicBezTo>
                  </a:path>
                </a:pathLst>
              </a:custGeom>
              <a:solidFill>
                <a:srgbClr val="80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2" name="Freeform 3807"/>
              <p:cNvSpPr>
                <a:spLocks/>
              </p:cNvSpPr>
              <p:nvPr/>
            </p:nvSpPr>
            <p:spPr bwMode="auto">
              <a:xfrm>
                <a:off x="1157" y="3189"/>
                <a:ext cx="46" cy="100"/>
              </a:xfrm>
              <a:custGeom>
                <a:avLst/>
                <a:gdLst>
                  <a:gd name="T0" fmla="*/ 22 w 22"/>
                  <a:gd name="T1" fmla="*/ 4 h 47"/>
                  <a:gd name="T2" fmla="*/ 22 w 22"/>
                  <a:gd name="T3" fmla="*/ 24 h 47"/>
                  <a:gd name="T4" fmla="*/ 22 w 22"/>
                  <a:gd name="T5" fmla="*/ 36 h 47"/>
                  <a:gd name="T6" fmla="*/ 13 w 22"/>
                  <a:gd name="T7" fmla="*/ 40 h 47"/>
                  <a:gd name="T8" fmla="*/ 1 w 22"/>
                  <a:gd name="T9" fmla="*/ 13 h 47"/>
                  <a:gd name="T10" fmla="*/ 15 w 22"/>
                  <a:gd name="T11" fmla="*/ 2 h 47"/>
                  <a:gd name="T12" fmla="*/ 19 w 22"/>
                  <a:gd name="T13" fmla="*/ 3 h 47"/>
                  <a:gd name="T14" fmla="*/ 22 w 22"/>
                  <a:gd name="T15" fmla="*/ 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7">
                    <a:moveTo>
                      <a:pt x="22" y="4"/>
                    </a:moveTo>
                    <a:cubicBezTo>
                      <a:pt x="22" y="4"/>
                      <a:pt x="22" y="18"/>
                      <a:pt x="22" y="24"/>
                    </a:cubicBezTo>
                    <a:cubicBezTo>
                      <a:pt x="22" y="29"/>
                      <a:pt x="22" y="33"/>
                      <a:pt x="22" y="36"/>
                    </a:cubicBezTo>
                    <a:cubicBezTo>
                      <a:pt x="22" y="39"/>
                      <a:pt x="21" y="47"/>
                      <a:pt x="13" y="40"/>
                    </a:cubicBezTo>
                    <a:cubicBezTo>
                      <a:pt x="5" y="34"/>
                      <a:pt x="0" y="19"/>
                      <a:pt x="1" y="13"/>
                    </a:cubicBezTo>
                    <a:cubicBezTo>
                      <a:pt x="2" y="7"/>
                      <a:pt x="13" y="0"/>
                      <a:pt x="15" y="2"/>
                    </a:cubicBezTo>
                    <a:cubicBezTo>
                      <a:pt x="16" y="4"/>
                      <a:pt x="18" y="3"/>
                      <a:pt x="19" y="3"/>
                    </a:cubicBezTo>
                    <a:cubicBezTo>
                      <a:pt x="21" y="2"/>
                      <a:pt x="22" y="2"/>
                      <a:pt x="22" y="4"/>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3" name="Freeform 3808"/>
              <p:cNvSpPr>
                <a:spLocks noEditPoints="1"/>
              </p:cNvSpPr>
              <p:nvPr/>
            </p:nvSpPr>
            <p:spPr bwMode="auto">
              <a:xfrm>
                <a:off x="1159" y="3191"/>
                <a:ext cx="47" cy="90"/>
              </a:xfrm>
              <a:custGeom>
                <a:avLst/>
                <a:gdLst>
                  <a:gd name="T0" fmla="*/ 12 w 22"/>
                  <a:gd name="T1" fmla="*/ 39 h 42"/>
                  <a:gd name="T2" fmla="*/ 0 w 22"/>
                  <a:gd name="T3" fmla="*/ 13 h 42"/>
                  <a:gd name="T4" fmla="*/ 0 w 22"/>
                  <a:gd name="T5" fmla="*/ 12 h 42"/>
                  <a:gd name="T6" fmla="*/ 13 w 22"/>
                  <a:gd name="T7" fmla="*/ 0 h 42"/>
                  <a:gd name="T8" fmla="*/ 15 w 22"/>
                  <a:gd name="T9" fmla="*/ 1 h 42"/>
                  <a:gd name="T10" fmla="*/ 16 w 22"/>
                  <a:gd name="T11" fmla="*/ 2 h 42"/>
                  <a:gd name="T12" fmla="*/ 20 w 22"/>
                  <a:gd name="T13" fmla="*/ 1 h 42"/>
                  <a:gd name="T14" fmla="*/ 21 w 22"/>
                  <a:gd name="T15" fmla="*/ 3 h 42"/>
                  <a:gd name="T16" fmla="*/ 21 w 22"/>
                  <a:gd name="T17" fmla="*/ 3 h 42"/>
                  <a:gd name="T18" fmla="*/ 21 w 22"/>
                  <a:gd name="T19" fmla="*/ 3 h 42"/>
                  <a:gd name="T20" fmla="*/ 22 w 22"/>
                  <a:gd name="T21" fmla="*/ 20 h 42"/>
                  <a:gd name="T22" fmla="*/ 22 w 22"/>
                  <a:gd name="T23" fmla="*/ 23 h 42"/>
                  <a:gd name="T24" fmla="*/ 22 w 22"/>
                  <a:gd name="T25" fmla="*/ 30 h 42"/>
                  <a:gd name="T26" fmla="*/ 22 w 22"/>
                  <a:gd name="T27" fmla="*/ 35 h 42"/>
                  <a:gd name="T28" fmla="*/ 22 w 22"/>
                  <a:gd name="T29" fmla="*/ 36 h 42"/>
                  <a:gd name="T30" fmla="*/ 18 w 22"/>
                  <a:gd name="T31" fmla="*/ 42 h 42"/>
                  <a:gd name="T32" fmla="*/ 12 w 22"/>
                  <a:gd name="T33" fmla="*/ 39 h 42"/>
                  <a:gd name="T34" fmla="*/ 1 w 22"/>
                  <a:gd name="T35" fmla="*/ 12 h 42"/>
                  <a:gd name="T36" fmla="*/ 1 w 22"/>
                  <a:gd name="T37" fmla="*/ 13 h 42"/>
                  <a:gd name="T38" fmla="*/ 13 w 22"/>
                  <a:gd name="T39" fmla="*/ 39 h 42"/>
                  <a:gd name="T40" fmla="*/ 18 w 22"/>
                  <a:gd name="T41" fmla="*/ 41 h 42"/>
                  <a:gd name="T42" fmla="*/ 20 w 22"/>
                  <a:gd name="T43" fmla="*/ 40 h 42"/>
                  <a:gd name="T44" fmla="*/ 21 w 22"/>
                  <a:gd name="T45" fmla="*/ 36 h 42"/>
                  <a:gd name="T46" fmla="*/ 21 w 22"/>
                  <a:gd name="T47" fmla="*/ 35 h 42"/>
                  <a:gd name="T48" fmla="*/ 21 w 22"/>
                  <a:gd name="T49" fmla="*/ 30 h 42"/>
                  <a:gd name="T50" fmla="*/ 21 w 22"/>
                  <a:gd name="T51" fmla="*/ 23 h 42"/>
                  <a:gd name="T52" fmla="*/ 21 w 22"/>
                  <a:gd name="T53" fmla="*/ 20 h 42"/>
                  <a:gd name="T54" fmla="*/ 21 w 22"/>
                  <a:gd name="T55" fmla="*/ 3 h 42"/>
                  <a:gd name="T56" fmla="*/ 20 w 22"/>
                  <a:gd name="T57" fmla="*/ 2 h 42"/>
                  <a:gd name="T58" fmla="*/ 16 w 22"/>
                  <a:gd name="T59" fmla="*/ 2 h 42"/>
                  <a:gd name="T60" fmla="*/ 14 w 22"/>
                  <a:gd name="T61" fmla="*/ 1 h 42"/>
                  <a:gd name="T62" fmla="*/ 13 w 22"/>
                  <a:gd name="T63" fmla="*/ 1 h 42"/>
                  <a:gd name="T64" fmla="*/ 13 w 22"/>
                  <a:gd name="T65" fmla="*/ 1 h 42"/>
                  <a:gd name="T66" fmla="*/ 1 w 22"/>
                  <a:gd name="T6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2">
                    <a:moveTo>
                      <a:pt x="12" y="39"/>
                    </a:moveTo>
                    <a:cubicBezTo>
                      <a:pt x="4" y="33"/>
                      <a:pt x="0" y="20"/>
                      <a:pt x="0" y="13"/>
                    </a:cubicBezTo>
                    <a:cubicBezTo>
                      <a:pt x="0" y="13"/>
                      <a:pt x="0" y="12"/>
                      <a:pt x="0" y="12"/>
                    </a:cubicBezTo>
                    <a:cubicBezTo>
                      <a:pt x="1" y="7"/>
                      <a:pt x="9" y="0"/>
                      <a:pt x="13" y="0"/>
                    </a:cubicBezTo>
                    <a:cubicBezTo>
                      <a:pt x="14" y="0"/>
                      <a:pt x="14" y="1"/>
                      <a:pt x="15" y="1"/>
                    </a:cubicBezTo>
                    <a:cubicBezTo>
                      <a:pt x="15" y="2"/>
                      <a:pt x="16" y="2"/>
                      <a:pt x="16" y="2"/>
                    </a:cubicBezTo>
                    <a:cubicBezTo>
                      <a:pt x="18" y="2"/>
                      <a:pt x="19" y="1"/>
                      <a:pt x="20" y="1"/>
                    </a:cubicBezTo>
                    <a:cubicBezTo>
                      <a:pt x="21" y="1"/>
                      <a:pt x="21" y="2"/>
                      <a:pt x="21" y="3"/>
                    </a:cubicBezTo>
                    <a:cubicBezTo>
                      <a:pt x="21" y="3"/>
                      <a:pt x="21" y="3"/>
                      <a:pt x="21" y="3"/>
                    </a:cubicBezTo>
                    <a:cubicBezTo>
                      <a:pt x="21" y="3"/>
                      <a:pt x="21" y="3"/>
                      <a:pt x="21" y="3"/>
                    </a:cubicBezTo>
                    <a:cubicBezTo>
                      <a:pt x="21" y="3"/>
                      <a:pt x="22" y="13"/>
                      <a:pt x="22" y="20"/>
                    </a:cubicBezTo>
                    <a:cubicBezTo>
                      <a:pt x="22" y="21"/>
                      <a:pt x="22" y="22"/>
                      <a:pt x="22" y="23"/>
                    </a:cubicBezTo>
                    <a:cubicBezTo>
                      <a:pt x="22" y="25"/>
                      <a:pt x="22" y="28"/>
                      <a:pt x="22" y="30"/>
                    </a:cubicBezTo>
                    <a:cubicBezTo>
                      <a:pt x="22" y="32"/>
                      <a:pt x="22" y="34"/>
                      <a:pt x="22" y="35"/>
                    </a:cubicBezTo>
                    <a:cubicBezTo>
                      <a:pt x="22" y="36"/>
                      <a:pt x="22" y="36"/>
                      <a:pt x="22" y="36"/>
                    </a:cubicBezTo>
                    <a:cubicBezTo>
                      <a:pt x="22" y="38"/>
                      <a:pt x="21" y="42"/>
                      <a:pt x="18" y="42"/>
                    </a:cubicBezTo>
                    <a:cubicBezTo>
                      <a:pt x="16" y="42"/>
                      <a:pt x="15" y="41"/>
                      <a:pt x="12" y="39"/>
                    </a:cubicBezTo>
                    <a:close/>
                    <a:moveTo>
                      <a:pt x="1" y="12"/>
                    </a:moveTo>
                    <a:cubicBezTo>
                      <a:pt x="1" y="12"/>
                      <a:pt x="1" y="13"/>
                      <a:pt x="1" y="13"/>
                    </a:cubicBezTo>
                    <a:cubicBezTo>
                      <a:pt x="1" y="19"/>
                      <a:pt x="5" y="33"/>
                      <a:pt x="13" y="39"/>
                    </a:cubicBezTo>
                    <a:cubicBezTo>
                      <a:pt x="15" y="41"/>
                      <a:pt x="17" y="41"/>
                      <a:pt x="18" y="41"/>
                    </a:cubicBezTo>
                    <a:cubicBezTo>
                      <a:pt x="19" y="41"/>
                      <a:pt x="20" y="41"/>
                      <a:pt x="20" y="40"/>
                    </a:cubicBezTo>
                    <a:cubicBezTo>
                      <a:pt x="21" y="38"/>
                      <a:pt x="21" y="37"/>
                      <a:pt x="21" y="36"/>
                    </a:cubicBezTo>
                    <a:cubicBezTo>
                      <a:pt x="21" y="35"/>
                      <a:pt x="21" y="35"/>
                      <a:pt x="21" y="35"/>
                    </a:cubicBezTo>
                    <a:cubicBezTo>
                      <a:pt x="21" y="34"/>
                      <a:pt x="21" y="32"/>
                      <a:pt x="21" y="30"/>
                    </a:cubicBezTo>
                    <a:cubicBezTo>
                      <a:pt x="21" y="27"/>
                      <a:pt x="21" y="25"/>
                      <a:pt x="21" y="23"/>
                    </a:cubicBezTo>
                    <a:cubicBezTo>
                      <a:pt x="21" y="22"/>
                      <a:pt x="21" y="21"/>
                      <a:pt x="21" y="20"/>
                    </a:cubicBezTo>
                    <a:cubicBezTo>
                      <a:pt x="21" y="14"/>
                      <a:pt x="21" y="3"/>
                      <a:pt x="21" y="3"/>
                    </a:cubicBezTo>
                    <a:cubicBezTo>
                      <a:pt x="21" y="2"/>
                      <a:pt x="20" y="2"/>
                      <a:pt x="20" y="2"/>
                    </a:cubicBezTo>
                    <a:cubicBezTo>
                      <a:pt x="19" y="2"/>
                      <a:pt x="18" y="2"/>
                      <a:pt x="16" y="2"/>
                    </a:cubicBezTo>
                    <a:cubicBezTo>
                      <a:pt x="16" y="2"/>
                      <a:pt x="15" y="2"/>
                      <a:pt x="14" y="1"/>
                    </a:cubicBezTo>
                    <a:cubicBezTo>
                      <a:pt x="14" y="1"/>
                      <a:pt x="14" y="1"/>
                      <a:pt x="13" y="1"/>
                    </a:cubicBezTo>
                    <a:cubicBezTo>
                      <a:pt x="13" y="1"/>
                      <a:pt x="13" y="1"/>
                      <a:pt x="13" y="1"/>
                    </a:cubicBezTo>
                    <a:cubicBezTo>
                      <a:pt x="9" y="1"/>
                      <a:pt x="1" y="7"/>
                      <a:pt x="1" y="1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4" name="Freeform 3809"/>
              <p:cNvSpPr>
                <a:spLocks noEditPoints="1"/>
              </p:cNvSpPr>
              <p:nvPr/>
            </p:nvSpPr>
            <p:spPr bwMode="auto">
              <a:xfrm>
                <a:off x="1178" y="3213"/>
                <a:ext cx="19" cy="46"/>
              </a:xfrm>
              <a:custGeom>
                <a:avLst/>
                <a:gdLst>
                  <a:gd name="T0" fmla="*/ 1 w 9"/>
                  <a:gd name="T1" fmla="*/ 4 h 22"/>
                  <a:gd name="T2" fmla="*/ 2 w 9"/>
                  <a:gd name="T3" fmla="*/ 15 h 22"/>
                  <a:gd name="T4" fmla="*/ 1 w 9"/>
                  <a:gd name="T5" fmla="*/ 4 h 22"/>
                  <a:gd name="T6" fmla="*/ 2 w 9"/>
                  <a:gd name="T7" fmla="*/ 1 h 22"/>
                  <a:gd name="T8" fmla="*/ 1 w 9"/>
                  <a:gd name="T9" fmla="*/ 3 h 22"/>
                  <a:gd name="T10" fmla="*/ 3 w 9"/>
                  <a:gd name="T11" fmla="*/ 19 h 22"/>
                  <a:gd name="T12" fmla="*/ 4 w 9"/>
                  <a:gd name="T13" fmla="*/ 21 h 22"/>
                  <a:gd name="T14" fmla="*/ 2 w 9"/>
                  <a:gd name="T15" fmla="*/ 1 h 22"/>
                  <a:gd name="T16" fmla="*/ 8 w 9"/>
                  <a:gd name="T17" fmla="*/ 1 h 22"/>
                  <a:gd name="T18" fmla="*/ 8 w 9"/>
                  <a:gd name="T19" fmla="*/ 15 h 22"/>
                  <a:gd name="T20" fmla="*/ 9 w 9"/>
                  <a:gd name="T21" fmla="*/ 11 h 22"/>
                  <a:gd name="T22" fmla="*/ 9 w 9"/>
                  <a:gd name="T23" fmla="*/ 2 h 22"/>
                  <a:gd name="T24" fmla="*/ 8 w 9"/>
                  <a:gd name="T25" fmla="*/ 1 h 22"/>
                  <a:gd name="T26" fmla="*/ 4 w 9"/>
                  <a:gd name="T27" fmla="*/ 1 h 22"/>
                  <a:gd name="T28" fmla="*/ 3 w 9"/>
                  <a:gd name="T29" fmla="*/ 1 h 22"/>
                  <a:gd name="T30" fmla="*/ 5 w 9"/>
                  <a:gd name="T31" fmla="*/ 22 h 22"/>
                  <a:gd name="T32" fmla="*/ 6 w 9"/>
                  <a:gd name="T33" fmla="*/ 22 h 22"/>
                  <a:gd name="T34" fmla="*/ 4 w 9"/>
                  <a:gd name="T35" fmla="*/ 1 h 22"/>
                  <a:gd name="T36" fmla="*/ 7 w 9"/>
                  <a:gd name="T37" fmla="*/ 0 h 22"/>
                  <a:gd name="T38" fmla="*/ 8 w 9"/>
                  <a:gd name="T39" fmla="*/ 19 h 22"/>
                  <a:gd name="T40" fmla="*/ 8 w 9"/>
                  <a:gd name="T41" fmla="*/ 17 h 22"/>
                  <a:gd name="T42" fmla="*/ 8 w 9"/>
                  <a:gd name="T43" fmla="*/ 1 h 22"/>
                  <a:gd name="T44" fmla="*/ 7 w 9"/>
                  <a:gd name="T45" fmla="*/ 0 h 22"/>
                  <a:gd name="T46" fmla="*/ 5 w 9"/>
                  <a:gd name="T47" fmla="*/ 0 h 22"/>
                  <a:gd name="T48" fmla="*/ 4 w 9"/>
                  <a:gd name="T49" fmla="*/ 0 h 22"/>
                  <a:gd name="T50" fmla="*/ 6 w 9"/>
                  <a:gd name="T51" fmla="*/ 22 h 22"/>
                  <a:gd name="T52" fmla="*/ 6 w 9"/>
                  <a:gd name="T53" fmla="*/ 22 h 22"/>
                  <a:gd name="T54" fmla="*/ 7 w 9"/>
                  <a:gd name="T55" fmla="*/ 22 h 22"/>
                  <a:gd name="T56" fmla="*/ 5 w 9"/>
                  <a:gd name="T57" fmla="*/ 0 h 22"/>
                  <a:gd name="T58" fmla="*/ 6 w 9"/>
                  <a:gd name="T59" fmla="*/ 0 h 22"/>
                  <a:gd name="T60" fmla="*/ 5 w 9"/>
                  <a:gd name="T61" fmla="*/ 0 h 22"/>
                  <a:gd name="T62" fmla="*/ 7 w 9"/>
                  <a:gd name="T63" fmla="*/ 21 h 22"/>
                  <a:gd name="T64" fmla="*/ 8 w 9"/>
                  <a:gd name="T65" fmla="*/ 20 h 22"/>
                  <a:gd name="T66" fmla="*/ 7 w 9"/>
                  <a:gd name="T67" fmla="*/ 0 h 22"/>
                  <a:gd name="T68" fmla="*/ 6 w 9"/>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1" y="4"/>
                    </a:moveTo>
                    <a:cubicBezTo>
                      <a:pt x="0" y="6"/>
                      <a:pt x="1" y="11"/>
                      <a:pt x="2" y="15"/>
                    </a:cubicBezTo>
                    <a:cubicBezTo>
                      <a:pt x="2" y="12"/>
                      <a:pt x="1" y="8"/>
                      <a:pt x="1" y="4"/>
                    </a:cubicBezTo>
                    <a:close/>
                    <a:moveTo>
                      <a:pt x="2" y="1"/>
                    </a:moveTo>
                    <a:cubicBezTo>
                      <a:pt x="2" y="2"/>
                      <a:pt x="1" y="2"/>
                      <a:pt x="1" y="3"/>
                    </a:cubicBezTo>
                    <a:cubicBezTo>
                      <a:pt x="2" y="7"/>
                      <a:pt x="2" y="13"/>
                      <a:pt x="3" y="19"/>
                    </a:cubicBezTo>
                    <a:cubicBezTo>
                      <a:pt x="4" y="19"/>
                      <a:pt x="4" y="20"/>
                      <a:pt x="4" y="21"/>
                    </a:cubicBezTo>
                    <a:cubicBezTo>
                      <a:pt x="3" y="16"/>
                      <a:pt x="3" y="10"/>
                      <a:pt x="2" y="1"/>
                    </a:cubicBezTo>
                    <a:close/>
                    <a:moveTo>
                      <a:pt x="8" y="1"/>
                    </a:moveTo>
                    <a:cubicBezTo>
                      <a:pt x="8" y="5"/>
                      <a:pt x="8" y="10"/>
                      <a:pt x="8" y="15"/>
                    </a:cubicBezTo>
                    <a:cubicBezTo>
                      <a:pt x="9" y="14"/>
                      <a:pt x="9" y="12"/>
                      <a:pt x="9" y="11"/>
                    </a:cubicBezTo>
                    <a:cubicBezTo>
                      <a:pt x="9" y="8"/>
                      <a:pt x="9" y="5"/>
                      <a:pt x="9" y="2"/>
                    </a:cubicBezTo>
                    <a:cubicBezTo>
                      <a:pt x="9" y="1"/>
                      <a:pt x="8" y="1"/>
                      <a:pt x="8" y="1"/>
                    </a:cubicBezTo>
                    <a:close/>
                    <a:moveTo>
                      <a:pt x="4" y="1"/>
                    </a:moveTo>
                    <a:cubicBezTo>
                      <a:pt x="3" y="1"/>
                      <a:pt x="3" y="1"/>
                      <a:pt x="3" y="1"/>
                    </a:cubicBezTo>
                    <a:cubicBezTo>
                      <a:pt x="3" y="7"/>
                      <a:pt x="4" y="15"/>
                      <a:pt x="5" y="22"/>
                    </a:cubicBezTo>
                    <a:cubicBezTo>
                      <a:pt x="6" y="22"/>
                      <a:pt x="6" y="22"/>
                      <a:pt x="6" y="22"/>
                    </a:cubicBezTo>
                    <a:cubicBezTo>
                      <a:pt x="5" y="17"/>
                      <a:pt x="4" y="10"/>
                      <a:pt x="4" y="1"/>
                    </a:cubicBezTo>
                    <a:close/>
                    <a:moveTo>
                      <a:pt x="7" y="0"/>
                    </a:moveTo>
                    <a:cubicBezTo>
                      <a:pt x="7" y="5"/>
                      <a:pt x="7" y="12"/>
                      <a:pt x="8" y="19"/>
                    </a:cubicBezTo>
                    <a:cubicBezTo>
                      <a:pt x="8" y="18"/>
                      <a:pt x="8" y="17"/>
                      <a:pt x="8" y="17"/>
                    </a:cubicBezTo>
                    <a:cubicBezTo>
                      <a:pt x="8" y="12"/>
                      <a:pt x="8" y="7"/>
                      <a:pt x="8" y="1"/>
                    </a:cubicBezTo>
                    <a:lnTo>
                      <a:pt x="7" y="0"/>
                    </a:lnTo>
                    <a:close/>
                    <a:moveTo>
                      <a:pt x="5" y="0"/>
                    </a:moveTo>
                    <a:cubicBezTo>
                      <a:pt x="4" y="0"/>
                      <a:pt x="4" y="0"/>
                      <a:pt x="4" y="0"/>
                    </a:cubicBezTo>
                    <a:cubicBezTo>
                      <a:pt x="4" y="6"/>
                      <a:pt x="5" y="15"/>
                      <a:pt x="6" y="22"/>
                    </a:cubicBezTo>
                    <a:cubicBezTo>
                      <a:pt x="6" y="22"/>
                      <a:pt x="6" y="22"/>
                      <a:pt x="6" y="22"/>
                    </a:cubicBezTo>
                    <a:cubicBezTo>
                      <a:pt x="7" y="22"/>
                      <a:pt x="7" y="22"/>
                      <a:pt x="7" y="22"/>
                    </a:cubicBezTo>
                    <a:cubicBezTo>
                      <a:pt x="6" y="17"/>
                      <a:pt x="5" y="10"/>
                      <a:pt x="5" y="0"/>
                    </a:cubicBezTo>
                    <a:close/>
                    <a:moveTo>
                      <a:pt x="6" y="0"/>
                    </a:moveTo>
                    <a:cubicBezTo>
                      <a:pt x="5" y="0"/>
                      <a:pt x="5" y="0"/>
                      <a:pt x="5" y="0"/>
                    </a:cubicBezTo>
                    <a:cubicBezTo>
                      <a:pt x="6" y="5"/>
                      <a:pt x="6" y="14"/>
                      <a:pt x="7" y="21"/>
                    </a:cubicBezTo>
                    <a:cubicBezTo>
                      <a:pt x="7" y="21"/>
                      <a:pt x="7" y="20"/>
                      <a:pt x="8" y="20"/>
                    </a:cubicBezTo>
                    <a:cubicBezTo>
                      <a:pt x="7" y="15"/>
                      <a:pt x="7" y="8"/>
                      <a:pt x="7" y="0"/>
                    </a:cubicBezTo>
                    <a:lnTo>
                      <a:pt x="6"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5" name="Freeform 3810"/>
              <p:cNvSpPr>
                <a:spLocks noEditPoints="1"/>
              </p:cNvSpPr>
              <p:nvPr/>
            </p:nvSpPr>
            <p:spPr bwMode="auto">
              <a:xfrm>
                <a:off x="1161" y="3194"/>
                <a:ext cx="42" cy="85"/>
              </a:xfrm>
              <a:custGeom>
                <a:avLst/>
                <a:gdLst>
                  <a:gd name="T0" fmla="*/ 5 w 20"/>
                  <a:gd name="T1" fmla="*/ 30 h 40"/>
                  <a:gd name="T2" fmla="*/ 0 w 20"/>
                  <a:gd name="T3" fmla="*/ 10 h 40"/>
                  <a:gd name="T4" fmla="*/ 5 w 20"/>
                  <a:gd name="T5" fmla="*/ 30 h 40"/>
                  <a:gd name="T6" fmla="*/ 7 w 20"/>
                  <a:gd name="T7" fmla="*/ 31 h 40"/>
                  <a:gd name="T8" fmla="*/ 1 w 20"/>
                  <a:gd name="T9" fmla="*/ 8 h 40"/>
                  <a:gd name="T10" fmla="*/ 7 w 20"/>
                  <a:gd name="T11" fmla="*/ 31 h 40"/>
                  <a:gd name="T12" fmla="*/ 12 w 20"/>
                  <a:gd name="T13" fmla="*/ 0 h 40"/>
                  <a:gd name="T14" fmla="*/ 0 w 20"/>
                  <a:gd name="T15" fmla="*/ 11 h 40"/>
                  <a:gd name="T16" fmla="*/ 0 w 20"/>
                  <a:gd name="T17" fmla="*/ 12 h 40"/>
                  <a:gd name="T18" fmla="*/ 12 w 20"/>
                  <a:gd name="T19" fmla="*/ 38 h 40"/>
                  <a:gd name="T20" fmla="*/ 17 w 20"/>
                  <a:gd name="T21" fmla="*/ 40 h 40"/>
                  <a:gd name="T22" fmla="*/ 17 w 20"/>
                  <a:gd name="T23" fmla="*/ 40 h 40"/>
                  <a:gd name="T24" fmla="*/ 19 w 20"/>
                  <a:gd name="T25" fmla="*/ 39 h 40"/>
                  <a:gd name="T26" fmla="*/ 18 w 20"/>
                  <a:gd name="T27" fmla="*/ 39 h 40"/>
                  <a:gd name="T28" fmla="*/ 18 w 20"/>
                  <a:gd name="T29" fmla="*/ 39 h 40"/>
                  <a:gd name="T30" fmla="*/ 7 w 20"/>
                  <a:gd name="T31" fmla="*/ 31 h 40"/>
                  <a:gd name="T32" fmla="*/ 9 w 20"/>
                  <a:gd name="T33" fmla="*/ 34 h 40"/>
                  <a:gd name="T34" fmla="*/ 7 w 20"/>
                  <a:gd name="T35" fmla="*/ 29 h 40"/>
                  <a:gd name="T36" fmla="*/ 2 w 20"/>
                  <a:gd name="T37" fmla="*/ 11 h 40"/>
                  <a:gd name="T38" fmla="*/ 2 w 20"/>
                  <a:gd name="T39" fmla="*/ 8 h 40"/>
                  <a:gd name="T40" fmla="*/ 3 w 20"/>
                  <a:gd name="T41" fmla="*/ 10 h 40"/>
                  <a:gd name="T42" fmla="*/ 4 w 20"/>
                  <a:gd name="T43" fmla="*/ 7 h 40"/>
                  <a:gd name="T44" fmla="*/ 4 w 20"/>
                  <a:gd name="T45" fmla="*/ 6 h 40"/>
                  <a:gd name="T46" fmla="*/ 4 w 20"/>
                  <a:gd name="T47" fmla="*/ 7 h 40"/>
                  <a:gd name="T48" fmla="*/ 4 w 20"/>
                  <a:gd name="T49" fmla="*/ 6 h 40"/>
                  <a:gd name="T50" fmla="*/ 4 w 20"/>
                  <a:gd name="T51" fmla="*/ 6 h 40"/>
                  <a:gd name="T52" fmla="*/ 4 w 20"/>
                  <a:gd name="T53" fmla="*/ 6 h 40"/>
                  <a:gd name="T54" fmla="*/ 4 w 20"/>
                  <a:gd name="T55" fmla="*/ 6 h 40"/>
                  <a:gd name="T56" fmla="*/ 4 w 20"/>
                  <a:gd name="T57" fmla="*/ 6 h 40"/>
                  <a:gd name="T58" fmla="*/ 4 w 20"/>
                  <a:gd name="T59" fmla="*/ 6 h 40"/>
                  <a:gd name="T60" fmla="*/ 4 w 20"/>
                  <a:gd name="T61" fmla="*/ 6 h 40"/>
                  <a:gd name="T62" fmla="*/ 5 w 20"/>
                  <a:gd name="T63" fmla="*/ 5 h 40"/>
                  <a:gd name="T64" fmla="*/ 5 w 20"/>
                  <a:gd name="T65" fmla="*/ 4 h 40"/>
                  <a:gd name="T66" fmla="*/ 5 w 20"/>
                  <a:gd name="T67" fmla="*/ 5 h 40"/>
                  <a:gd name="T68" fmla="*/ 11 w 20"/>
                  <a:gd name="T69" fmla="*/ 2 h 40"/>
                  <a:gd name="T70" fmla="*/ 11 w 20"/>
                  <a:gd name="T71" fmla="*/ 2 h 40"/>
                  <a:gd name="T72" fmla="*/ 11 w 20"/>
                  <a:gd name="T73" fmla="*/ 2 h 40"/>
                  <a:gd name="T74" fmla="*/ 13 w 20"/>
                  <a:gd name="T75" fmla="*/ 2 h 40"/>
                  <a:gd name="T76" fmla="*/ 16 w 20"/>
                  <a:gd name="T77" fmla="*/ 3 h 40"/>
                  <a:gd name="T78" fmla="*/ 20 w 20"/>
                  <a:gd name="T79" fmla="*/ 1 h 40"/>
                  <a:gd name="T80" fmla="*/ 19 w 20"/>
                  <a:gd name="T81" fmla="*/ 1 h 40"/>
                  <a:gd name="T82" fmla="*/ 19 w 20"/>
                  <a:gd name="T83" fmla="*/ 1 h 40"/>
                  <a:gd name="T84" fmla="*/ 15 w 20"/>
                  <a:gd name="T85" fmla="*/ 1 h 40"/>
                  <a:gd name="T86" fmla="*/ 15 w 20"/>
                  <a:gd name="T87" fmla="*/ 1 h 40"/>
                  <a:gd name="T88" fmla="*/ 13 w 20"/>
                  <a:gd name="T89" fmla="*/ 0 h 40"/>
                  <a:gd name="T90" fmla="*/ 12 w 20"/>
                  <a:gd name="T9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40">
                    <a:moveTo>
                      <a:pt x="5" y="30"/>
                    </a:moveTo>
                    <a:cubicBezTo>
                      <a:pt x="5" y="30"/>
                      <a:pt x="1" y="23"/>
                      <a:pt x="0" y="10"/>
                    </a:cubicBezTo>
                    <a:cubicBezTo>
                      <a:pt x="0" y="10"/>
                      <a:pt x="2" y="23"/>
                      <a:pt x="5" y="30"/>
                    </a:cubicBezTo>
                    <a:close/>
                    <a:moveTo>
                      <a:pt x="7" y="31"/>
                    </a:moveTo>
                    <a:cubicBezTo>
                      <a:pt x="7" y="31"/>
                      <a:pt x="2" y="24"/>
                      <a:pt x="1" y="8"/>
                    </a:cubicBezTo>
                    <a:cubicBezTo>
                      <a:pt x="1" y="8"/>
                      <a:pt x="3" y="23"/>
                      <a:pt x="7" y="31"/>
                    </a:cubicBezTo>
                    <a:close/>
                    <a:moveTo>
                      <a:pt x="12" y="0"/>
                    </a:moveTo>
                    <a:cubicBezTo>
                      <a:pt x="8" y="0"/>
                      <a:pt x="0" y="6"/>
                      <a:pt x="0" y="11"/>
                    </a:cubicBezTo>
                    <a:cubicBezTo>
                      <a:pt x="0" y="11"/>
                      <a:pt x="0" y="12"/>
                      <a:pt x="0" y="12"/>
                    </a:cubicBezTo>
                    <a:cubicBezTo>
                      <a:pt x="0" y="18"/>
                      <a:pt x="4" y="32"/>
                      <a:pt x="12" y="38"/>
                    </a:cubicBezTo>
                    <a:cubicBezTo>
                      <a:pt x="14" y="40"/>
                      <a:pt x="16" y="40"/>
                      <a:pt x="17" y="40"/>
                    </a:cubicBezTo>
                    <a:cubicBezTo>
                      <a:pt x="17" y="40"/>
                      <a:pt x="17" y="40"/>
                      <a:pt x="17" y="40"/>
                    </a:cubicBezTo>
                    <a:cubicBezTo>
                      <a:pt x="18" y="40"/>
                      <a:pt x="19" y="40"/>
                      <a:pt x="19" y="39"/>
                    </a:cubicBezTo>
                    <a:cubicBezTo>
                      <a:pt x="19" y="39"/>
                      <a:pt x="19" y="39"/>
                      <a:pt x="18" y="39"/>
                    </a:cubicBezTo>
                    <a:cubicBezTo>
                      <a:pt x="18" y="39"/>
                      <a:pt x="18" y="39"/>
                      <a:pt x="18" y="39"/>
                    </a:cubicBezTo>
                    <a:cubicBezTo>
                      <a:pt x="14" y="39"/>
                      <a:pt x="10" y="35"/>
                      <a:pt x="7" y="31"/>
                    </a:cubicBezTo>
                    <a:cubicBezTo>
                      <a:pt x="8" y="32"/>
                      <a:pt x="8" y="33"/>
                      <a:pt x="9" y="34"/>
                    </a:cubicBezTo>
                    <a:cubicBezTo>
                      <a:pt x="9" y="34"/>
                      <a:pt x="8" y="32"/>
                      <a:pt x="7" y="29"/>
                    </a:cubicBezTo>
                    <a:cubicBezTo>
                      <a:pt x="4" y="23"/>
                      <a:pt x="2" y="16"/>
                      <a:pt x="2" y="11"/>
                    </a:cubicBezTo>
                    <a:cubicBezTo>
                      <a:pt x="2" y="10"/>
                      <a:pt x="2" y="9"/>
                      <a:pt x="2" y="8"/>
                    </a:cubicBezTo>
                    <a:cubicBezTo>
                      <a:pt x="2" y="8"/>
                      <a:pt x="2" y="8"/>
                      <a:pt x="3" y="10"/>
                    </a:cubicBezTo>
                    <a:cubicBezTo>
                      <a:pt x="3" y="9"/>
                      <a:pt x="3" y="7"/>
                      <a:pt x="4" y="7"/>
                    </a:cubicBezTo>
                    <a:cubicBezTo>
                      <a:pt x="4" y="6"/>
                      <a:pt x="4" y="6"/>
                      <a:pt x="4" y="6"/>
                    </a:cubicBezTo>
                    <a:cubicBezTo>
                      <a:pt x="4" y="6"/>
                      <a:pt x="4" y="6"/>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5"/>
                      <a:pt x="5" y="5"/>
                    </a:cubicBezTo>
                    <a:cubicBezTo>
                      <a:pt x="5" y="4"/>
                      <a:pt x="5" y="4"/>
                      <a:pt x="5" y="4"/>
                    </a:cubicBezTo>
                    <a:cubicBezTo>
                      <a:pt x="5" y="5"/>
                      <a:pt x="5" y="5"/>
                      <a:pt x="5" y="5"/>
                    </a:cubicBezTo>
                    <a:cubicBezTo>
                      <a:pt x="7" y="3"/>
                      <a:pt x="9" y="2"/>
                      <a:pt x="11" y="2"/>
                    </a:cubicBezTo>
                    <a:cubicBezTo>
                      <a:pt x="11" y="2"/>
                      <a:pt x="11" y="2"/>
                      <a:pt x="11" y="2"/>
                    </a:cubicBezTo>
                    <a:cubicBezTo>
                      <a:pt x="11" y="2"/>
                      <a:pt x="11" y="2"/>
                      <a:pt x="11" y="2"/>
                    </a:cubicBezTo>
                    <a:cubicBezTo>
                      <a:pt x="12" y="2"/>
                      <a:pt x="13" y="2"/>
                      <a:pt x="13" y="2"/>
                    </a:cubicBezTo>
                    <a:cubicBezTo>
                      <a:pt x="14" y="2"/>
                      <a:pt x="15" y="3"/>
                      <a:pt x="16" y="3"/>
                    </a:cubicBezTo>
                    <a:cubicBezTo>
                      <a:pt x="18" y="3"/>
                      <a:pt x="19" y="2"/>
                      <a:pt x="20" y="1"/>
                    </a:cubicBezTo>
                    <a:cubicBezTo>
                      <a:pt x="19" y="1"/>
                      <a:pt x="19" y="1"/>
                      <a:pt x="19" y="1"/>
                    </a:cubicBezTo>
                    <a:cubicBezTo>
                      <a:pt x="19" y="1"/>
                      <a:pt x="19" y="1"/>
                      <a:pt x="19" y="1"/>
                    </a:cubicBezTo>
                    <a:cubicBezTo>
                      <a:pt x="18" y="1"/>
                      <a:pt x="17" y="1"/>
                      <a:pt x="15" y="1"/>
                    </a:cubicBezTo>
                    <a:cubicBezTo>
                      <a:pt x="15" y="1"/>
                      <a:pt x="15" y="1"/>
                      <a:pt x="15" y="1"/>
                    </a:cubicBezTo>
                    <a:cubicBezTo>
                      <a:pt x="15" y="1"/>
                      <a:pt x="14" y="1"/>
                      <a:pt x="13" y="0"/>
                    </a:cubicBezTo>
                    <a:cubicBezTo>
                      <a:pt x="13" y="0"/>
                      <a:pt x="13" y="0"/>
                      <a:pt x="12"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6" name="Freeform 3811"/>
              <p:cNvSpPr>
                <a:spLocks/>
              </p:cNvSpPr>
              <p:nvPr/>
            </p:nvSpPr>
            <p:spPr bwMode="auto">
              <a:xfrm>
                <a:off x="1159" y="3194"/>
                <a:ext cx="44" cy="87"/>
              </a:xfrm>
              <a:custGeom>
                <a:avLst/>
                <a:gdLst>
                  <a:gd name="T0" fmla="*/ 13 w 21"/>
                  <a:gd name="T1" fmla="*/ 0 h 41"/>
                  <a:gd name="T2" fmla="*/ 0 w 21"/>
                  <a:gd name="T3" fmla="*/ 11 h 41"/>
                  <a:gd name="T4" fmla="*/ 12 w 21"/>
                  <a:gd name="T5" fmla="*/ 38 h 41"/>
                  <a:gd name="T6" fmla="*/ 18 w 21"/>
                  <a:gd name="T7" fmla="*/ 41 h 41"/>
                  <a:gd name="T8" fmla="*/ 21 w 21"/>
                  <a:gd name="T9" fmla="*/ 39 h 41"/>
                  <a:gd name="T10" fmla="*/ 21 w 21"/>
                  <a:gd name="T11" fmla="*/ 39 h 41"/>
                  <a:gd name="T12" fmla="*/ 20 w 21"/>
                  <a:gd name="T13" fmla="*/ 39 h 41"/>
                  <a:gd name="T14" fmla="*/ 18 w 21"/>
                  <a:gd name="T15" fmla="*/ 40 h 41"/>
                  <a:gd name="T16" fmla="*/ 18 w 21"/>
                  <a:gd name="T17" fmla="*/ 40 h 41"/>
                  <a:gd name="T18" fmla="*/ 13 w 21"/>
                  <a:gd name="T19" fmla="*/ 38 h 41"/>
                  <a:gd name="T20" fmla="*/ 1 w 21"/>
                  <a:gd name="T21" fmla="*/ 12 h 41"/>
                  <a:gd name="T22" fmla="*/ 1 w 21"/>
                  <a:gd name="T23" fmla="*/ 11 h 41"/>
                  <a:gd name="T24" fmla="*/ 13 w 21"/>
                  <a:gd name="T25" fmla="*/ 0 h 41"/>
                  <a:gd name="T26" fmla="*/ 13 w 21"/>
                  <a:gd name="T27" fmla="*/ 0 h 41"/>
                  <a:gd name="T28" fmla="*/ 14 w 21"/>
                  <a:gd name="T29" fmla="*/ 0 h 41"/>
                  <a:gd name="T30" fmla="*/ 16 w 21"/>
                  <a:gd name="T31" fmla="*/ 1 h 41"/>
                  <a:gd name="T32" fmla="*/ 16 w 21"/>
                  <a:gd name="T33" fmla="*/ 1 h 41"/>
                  <a:gd name="T34" fmla="*/ 20 w 21"/>
                  <a:gd name="T35" fmla="*/ 1 h 41"/>
                  <a:gd name="T36" fmla="*/ 20 w 21"/>
                  <a:gd name="T37" fmla="*/ 1 h 41"/>
                  <a:gd name="T38" fmla="*/ 21 w 21"/>
                  <a:gd name="T39" fmla="*/ 1 h 41"/>
                  <a:gd name="T40" fmla="*/ 21 w 21"/>
                  <a:gd name="T41" fmla="*/ 1 h 41"/>
                  <a:gd name="T42" fmla="*/ 20 w 21"/>
                  <a:gd name="T43" fmla="*/ 0 h 41"/>
                  <a:gd name="T44" fmla="*/ 18 w 21"/>
                  <a:gd name="T45" fmla="*/ 1 h 41"/>
                  <a:gd name="T46" fmla="*/ 16 w 21"/>
                  <a:gd name="T47" fmla="*/ 1 h 41"/>
                  <a:gd name="T48" fmla="*/ 15 w 21"/>
                  <a:gd name="T49" fmla="*/ 0 h 41"/>
                  <a:gd name="T50" fmla="*/ 13 w 21"/>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41">
                    <a:moveTo>
                      <a:pt x="13" y="0"/>
                    </a:moveTo>
                    <a:cubicBezTo>
                      <a:pt x="9" y="0"/>
                      <a:pt x="1" y="6"/>
                      <a:pt x="0" y="11"/>
                    </a:cubicBezTo>
                    <a:cubicBezTo>
                      <a:pt x="0" y="17"/>
                      <a:pt x="4" y="32"/>
                      <a:pt x="12" y="38"/>
                    </a:cubicBezTo>
                    <a:cubicBezTo>
                      <a:pt x="15" y="40"/>
                      <a:pt x="17" y="41"/>
                      <a:pt x="18" y="41"/>
                    </a:cubicBezTo>
                    <a:cubicBezTo>
                      <a:pt x="19" y="41"/>
                      <a:pt x="20" y="40"/>
                      <a:pt x="21" y="39"/>
                    </a:cubicBezTo>
                    <a:cubicBezTo>
                      <a:pt x="21" y="39"/>
                      <a:pt x="21" y="39"/>
                      <a:pt x="21" y="39"/>
                    </a:cubicBezTo>
                    <a:cubicBezTo>
                      <a:pt x="20" y="39"/>
                      <a:pt x="20" y="39"/>
                      <a:pt x="20" y="39"/>
                    </a:cubicBezTo>
                    <a:cubicBezTo>
                      <a:pt x="20" y="40"/>
                      <a:pt x="19" y="40"/>
                      <a:pt x="18" y="40"/>
                    </a:cubicBezTo>
                    <a:cubicBezTo>
                      <a:pt x="18" y="40"/>
                      <a:pt x="18" y="40"/>
                      <a:pt x="18" y="40"/>
                    </a:cubicBezTo>
                    <a:cubicBezTo>
                      <a:pt x="17" y="40"/>
                      <a:pt x="15" y="40"/>
                      <a:pt x="13" y="38"/>
                    </a:cubicBezTo>
                    <a:cubicBezTo>
                      <a:pt x="5" y="32"/>
                      <a:pt x="1" y="18"/>
                      <a:pt x="1" y="12"/>
                    </a:cubicBezTo>
                    <a:cubicBezTo>
                      <a:pt x="1" y="12"/>
                      <a:pt x="1" y="11"/>
                      <a:pt x="1" y="11"/>
                    </a:cubicBezTo>
                    <a:cubicBezTo>
                      <a:pt x="1" y="6"/>
                      <a:pt x="9" y="0"/>
                      <a:pt x="13" y="0"/>
                    </a:cubicBezTo>
                    <a:cubicBezTo>
                      <a:pt x="13" y="0"/>
                      <a:pt x="13" y="0"/>
                      <a:pt x="13" y="0"/>
                    </a:cubicBezTo>
                    <a:cubicBezTo>
                      <a:pt x="14" y="0"/>
                      <a:pt x="14" y="0"/>
                      <a:pt x="14" y="0"/>
                    </a:cubicBezTo>
                    <a:cubicBezTo>
                      <a:pt x="15" y="1"/>
                      <a:pt x="16" y="1"/>
                      <a:pt x="16" y="1"/>
                    </a:cubicBezTo>
                    <a:cubicBezTo>
                      <a:pt x="16" y="1"/>
                      <a:pt x="16" y="1"/>
                      <a:pt x="16" y="1"/>
                    </a:cubicBezTo>
                    <a:cubicBezTo>
                      <a:pt x="18" y="1"/>
                      <a:pt x="19" y="1"/>
                      <a:pt x="20" y="1"/>
                    </a:cubicBezTo>
                    <a:cubicBezTo>
                      <a:pt x="20" y="1"/>
                      <a:pt x="20" y="1"/>
                      <a:pt x="20" y="1"/>
                    </a:cubicBezTo>
                    <a:cubicBezTo>
                      <a:pt x="20" y="1"/>
                      <a:pt x="20" y="1"/>
                      <a:pt x="21" y="1"/>
                    </a:cubicBezTo>
                    <a:cubicBezTo>
                      <a:pt x="21" y="1"/>
                      <a:pt x="21" y="1"/>
                      <a:pt x="21" y="1"/>
                    </a:cubicBezTo>
                    <a:cubicBezTo>
                      <a:pt x="21" y="0"/>
                      <a:pt x="20" y="0"/>
                      <a:pt x="20" y="0"/>
                    </a:cubicBezTo>
                    <a:cubicBezTo>
                      <a:pt x="20" y="0"/>
                      <a:pt x="19" y="1"/>
                      <a:pt x="18" y="1"/>
                    </a:cubicBezTo>
                    <a:cubicBezTo>
                      <a:pt x="18" y="1"/>
                      <a:pt x="17" y="1"/>
                      <a:pt x="16" y="1"/>
                    </a:cubicBezTo>
                    <a:cubicBezTo>
                      <a:pt x="16" y="1"/>
                      <a:pt x="15" y="1"/>
                      <a:pt x="15" y="0"/>
                    </a:cubicBezTo>
                    <a:cubicBezTo>
                      <a:pt x="14" y="0"/>
                      <a:pt x="14" y="0"/>
                      <a:pt x="13"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7" name="Freeform 3812"/>
              <p:cNvSpPr>
                <a:spLocks noEditPoints="1"/>
              </p:cNvSpPr>
              <p:nvPr/>
            </p:nvSpPr>
            <p:spPr bwMode="auto">
              <a:xfrm>
                <a:off x="1165" y="3196"/>
                <a:ext cx="38" cy="80"/>
              </a:xfrm>
              <a:custGeom>
                <a:avLst/>
                <a:gdLst>
                  <a:gd name="T0" fmla="*/ 5 w 18"/>
                  <a:gd name="T1" fmla="*/ 28 h 38"/>
                  <a:gd name="T2" fmla="*/ 18 w 18"/>
                  <a:gd name="T3" fmla="*/ 0 h 38"/>
                  <a:gd name="T4" fmla="*/ 11 w 18"/>
                  <a:gd name="T5" fmla="*/ 1 h 38"/>
                  <a:gd name="T6" fmla="*/ 9 w 18"/>
                  <a:gd name="T7" fmla="*/ 1 h 38"/>
                  <a:gd name="T8" fmla="*/ 3 w 18"/>
                  <a:gd name="T9" fmla="*/ 4 h 38"/>
                  <a:gd name="T10" fmla="*/ 5 w 18"/>
                  <a:gd name="T11" fmla="*/ 5 h 38"/>
                  <a:gd name="T12" fmla="*/ 5 w 18"/>
                  <a:gd name="T13" fmla="*/ 5 h 38"/>
                  <a:gd name="T14" fmla="*/ 6 w 18"/>
                  <a:gd name="T15" fmla="*/ 2 h 38"/>
                  <a:gd name="T16" fmla="*/ 8 w 18"/>
                  <a:gd name="T17" fmla="*/ 3 h 38"/>
                  <a:gd name="T18" fmla="*/ 8 w 18"/>
                  <a:gd name="T19" fmla="*/ 3 h 38"/>
                  <a:gd name="T20" fmla="*/ 10 w 18"/>
                  <a:gd name="T21" fmla="*/ 4 h 38"/>
                  <a:gd name="T22" fmla="*/ 10 w 18"/>
                  <a:gd name="T23" fmla="*/ 4 h 38"/>
                  <a:gd name="T24" fmla="*/ 11 w 18"/>
                  <a:gd name="T25" fmla="*/ 5 h 38"/>
                  <a:gd name="T26" fmla="*/ 11 w 18"/>
                  <a:gd name="T27" fmla="*/ 5 h 38"/>
                  <a:gd name="T28" fmla="*/ 13 w 18"/>
                  <a:gd name="T29" fmla="*/ 4 h 38"/>
                  <a:gd name="T30" fmla="*/ 14 w 18"/>
                  <a:gd name="T31" fmla="*/ 6 h 38"/>
                  <a:gd name="T32" fmla="*/ 14 w 18"/>
                  <a:gd name="T33" fmla="*/ 6 h 38"/>
                  <a:gd name="T34" fmla="*/ 15 w 18"/>
                  <a:gd name="T35" fmla="*/ 3 h 38"/>
                  <a:gd name="T36" fmla="*/ 16 w 18"/>
                  <a:gd name="T37" fmla="*/ 6 h 38"/>
                  <a:gd name="T38" fmla="*/ 16 w 18"/>
                  <a:gd name="T39" fmla="*/ 31 h 38"/>
                  <a:gd name="T40" fmla="*/ 15 w 18"/>
                  <a:gd name="T41" fmla="*/ 31 h 38"/>
                  <a:gd name="T42" fmla="*/ 15 w 18"/>
                  <a:gd name="T43" fmla="*/ 36 h 38"/>
                  <a:gd name="T44" fmla="*/ 14 w 18"/>
                  <a:gd name="T45" fmla="*/ 34 h 38"/>
                  <a:gd name="T46" fmla="*/ 14 w 18"/>
                  <a:gd name="T47" fmla="*/ 34 h 38"/>
                  <a:gd name="T48" fmla="*/ 14 w 18"/>
                  <a:gd name="T49" fmla="*/ 35 h 38"/>
                  <a:gd name="T50" fmla="*/ 14 w 18"/>
                  <a:gd name="T51" fmla="*/ 35 h 38"/>
                  <a:gd name="T52" fmla="*/ 13 w 18"/>
                  <a:gd name="T53" fmla="*/ 35 h 38"/>
                  <a:gd name="T54" fmla="*/ 13 w 18"/>
                  <a:gd name="T55" fmla="*/ 35 h 38"/>
                  <a:gd name="T56" fmla="*/ 12 w 18"/>
                  <a:gd name="T57" fmla="*/ 37 h 38"/>
                  <a:gd name="T58" fmla="*/ 11 w 18"/>
                  <a:gd name="T59" fmla="*/ 34 h 38"/>
                  <a:gd name="T60" fmla="*/ 11 w 18"/>
                  <a:gd name="T61" fmla="*/ 34 h 38"/>
                  <a:gd name="T62" fmla="*/ 10 w 18"/>
                  <a:gd name="T63" fmla="*/ 36 h 38"/>
                  <a:gd name="T64" fmla="*/ 7 w 18"/>
                  <a:gd name="T65" fmla="*/ 26 h 38"/>
                  <a:gd name="T66" fmla="*/ 5 w 18"/>
                  <a:gd name="T67" fmla="*/ 22 h 38"/>
                  <a:gd name="T68" fmla="*/ 3 w 18"/>
                  <a:gd name="T69" fmla="*/ 8 h 38"/>
                  <a:gd name="T70" fmla="*/ 2 w 18"/>
                  <a:gd name="T71" fmla="*/ 5 h 38"/>
                  <a:gd name="T72" fmla="*/ 2 w 18"/>
                  <a:gd name="T73" fmla="*/ 5 h 38"/>
                  <a:gd name="T74" fmla="*/ 2 w 18"/>
                  <a:gd name="T75" fmla="*/ 5 h 38"/>
                  <a:gd name="T76" fmla="*/ 2 w 18"/>
                  <a:gd name="T77" fmla="*/ 5 h 38"/>
                  <a:gd name="T78" fmla="*/ 8 w 18"/>
                  <a:gd name="T79" fmla="*/ 33 h 38"/>
                  <a:gd name="T80" fmla="*/ 1 w 18"/>
                  <a:gd name="T81" fmla="*/ 9 h 38"/>
                  <a:gd name="T82" fmla="*/ 16 w 18"/>
                  <a:gd name="T83" fmla="*/ 38 h 38"/>
                  <a:gd name="T84" fmla="*/ 17 w 18"/>
                  <a:gd name="T85" fmla="*/ 38 h 38"/>
                  <a:gd name="T86" fmla="*/ 18 w 18"/>
                  <a:gd name="T87" fmla="*/ 34 h 38"/>
                  <a:gd name="T88" fmla="*/ 18 w 18"/>
                  <a:gd name="T89" fmla="*/ 28 h 38"/>
                  <a:gd name="T90" fmla="*/ 18 w 18"/>
                  <a:gd name="T91" fmla="*/ 18 h 38"/>
                  <a:gd name="T92" fmla="*/ 18 w 18"/>
                  <a:gd name="T9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38">
                    <a:moveTo>
                      <a:pt x="0" y="10"/>
                    </a:moveTo>
                    <a:cubicBezTo>
                      <a:pt x="0" y="15"/>
                      <a:pt x="2" y="22"/>
                      <a:pt x="5" y="28"/>
                    </a:cubicBezTo>
                    <a:cubicBezTo>
                      <a:pt x="3" y="24"/>
                      <a:pt x="1" y="18"/>
                      <a:pt x="0" y="10"/>
                    </a:cubicBezTo>
                    <a:close/>
                    <a:moveTo>
                      <a:pt x="18" y="0"/>
                    </a:moveTo>
                    <a:cubicBezTo>
                      <a:pt x="17" y="1"/>
                      <a:pt x="16" y="2"/>
                      <a:pt x="14" y="2"/>
                    </a:cubicBezTo>
                    <a:cubicBezTo>
                      <a:pt x="13" y="2"/>
                      <a:pt x="12" y="1"/>
                      <a:pt x="11" y="1"/>
                    </a:cubicBezTo>
                    <a:cubicBezTo>
                      <a:pt x="11" y="1"/>
                      <a:pt x="10" y="1"/>
                      <a:pt x="9" y="1"/>
                    </a:cubicBezTo>
                    <a:cubicBezTo>
                      <a:pt x="9" y="1"/>
                      <a:pt x="9" y="1"/>
                      <a:pt x="9" y="1"/>
                    </a:cubicBezTo>
                    <a:cubicBezTo>
                      <a:pt x="9" y="1"/>
                      <a:pt x="9" y="1"/>
                      <a:pt x="9" y="1"/>
                    </a:cubicBezTo>
                    <a:cubicBezTo>
                      <a:pt x="7" y="1"/>
                      <a:pt x="5" y="2"/>
                      <a:pt x="3" y="4"/>
                    </a:cubicBezTo>
                    <a:cubicBezTo>
                      <a:pt x="3" y="5"/>
                      <a:pt x="3" y="6"/>
                      <a:pt x="4" y="8"/>
                    </a:cubicBezTo>
                    <a:cubicBezTo>
                      <a:pt x="4" y="7"/>
                      <a:pt x="4" y="6"/>
                      <a:pt x="5" y="5"/>
                    </a:cubicBezTo>
                    <a:cubicBezTo>
                      <a:pt x="5" y="4"/>
                      <a:pt x="5" y="3"/>
                      <a:pt x="5" y="3"/>
                    </a:cubicBezTo>
                    <a:cubicBezTo>
                      <a:pt x="5" y="3"/>
                      <a:pt x="5" y="3"/>
                      <a:pt x="5" y="5"/>
                    </a:cubicBezTo>
                    <a:cubicBezTo>
                      <a:pt x="6" y="4"/>
                      <a:pt x="6" y="4"/>
                      <a:pt x="6" y="4"/>
                    </a:cubicBezTo>
                    <a:cubicBezTo>
                      <a:pt x="6" y="3"/>
                      <a:pt x="6" y="3"/>
                      <a:pt x="6" y="2"/>
                    </a:cubicBezTo>
                    <a:cubicBezTo>
                      <a:pt x="6" y="2"/>
                      <a:pt x="6" y="3"/>
                      <a:pt x="6" y="4"/>
                    </a:cubicBezTo>
                    <a:cubicBezTo>
                      <a:pt x="7" y="3"/>
                      <a:pt x="8" y="3"/>
                      <a:pt x="8" y="3"/>
                    </a:cubicBezTo>
                    <a:cubicBezTo>
                      <a:pt x="8" y="3"/>
                      <a:pt x="8" y="3"/>
                      <a:pt x="8" y="3"/>
                    </a:cubicBezTo>
                    <a:cubicBezTo>
                      <a:pt x="8" y="3"/>
                      <a:pt x="8" y="3"/>
                      <a:pt x="8" y="3"/>
                    </a:cubicBezTo>
                    <a:cubicBezTo>
                      <a:pt x="8" y="3"/>
                      <a:pt x="8" y="3"/>
                      <a:pt x="8" y="3"/>
                    </a:cubicBezTo>
                    <a:cubicBezTo>
                      <a:pt x="9" y="3"/>
                      <a:pt x="9" y="3"/>
                      <a:pt x="10" y="4"/>
                    </a:cubicBezTo>
                    <a:cubicBezTo>
                      <a:pt x="10" y="3"/>
                      <a:pt x="10" y="3"/>
                      <a:pt x="10" y="3"/>
                    </a:cubicBezTo>
                    <a:cubicBezTo>
                      <a:pt x="10" y="4"/>
                      <a:pt x="10" y="4"/>
                      <a:pt x="10" y="4"/>
                    </a:cubicBezTo>
                    <a:cubicBezTo>
                      <a:pt x="11" y="4"/>
                      <a:pt x="11" y="4"/>
                      <a:pt x="11" y="4"/>
                    </a:cubicBezTo>
                    <a:cubicBezTo>
                      <a:pt x="11" y="5"/>
                      <a:pt x="11" y="5"/>
                      <a:pt x="11" y="5"/>
                    </a:cubicBezTo>
                    <a:cubicBezTo>
                      <a:pt x="11" y="4"/>
                      <a:pt x="11" y="4"/>
                      <a:pt x="11" y="4"/>
                    </a:cubicBezTo>
                    <a:cubicBezTo>
                      <a:pt x="11" y="4"/>
                      <a:pt x="11" y="4"/>
                      <a:pt x="11" y="5"/>
                    </a:cubicBezTo>
                    <a:cubicBezTo>
                      <a:pt x="12" y="5"/>
                      <a:pt x="12" y="5"/>
                      <a:pt x="13" y="6"/>
                    </a:cubicBezTo>
                    <a:cubicBezTo>
                      <a:pt x="13" y="5"/>
                      <a:pt x="13" y="4"/>
                      <a:pt x="13" y="4"/>
                    </a:cubicBezTo>
                    <a:cubicBezTo>
                      <a:pt x="13" y="4"/>
                      <a:pt x="13" y="5"/>
                      <a:pt x="13" y="6"/>
                    </a:cubicBezTo>
                    <a:cubicBezTo>
                      <a:pt x="14" y="6"/>
                      <a:pt x="14" y="6"/>
                      <a:pt x="14" y="6"/>
                    </a:cubicBezTo>
                    <a:cubicBezTo>
                      <a:pt x="14" y="5"/>
                      <a:pt x="14" y="4"/>
                      <a:pt x="14" y="4"/>
                    </a:cubicBezTo>
                    <a:cubicBezTo>
                      <a:pt x="14" y="4"/>
                      <a:pt x="14" y="4"/>
                      <a:pt x="14" y="6"/>
                    </a:cubicBezTo>
                    <a:cubicBezTo>
                      <a:pt x="14" y="6"/>
                      <a:pt x="15" y="6"/>
                      <a:pt x="15" y="6"/>
                    </a:cubicBezTo>
                    <a:cubicBezTo>
                      <a:pt x="15" y="5"/>
                      <a:pt x="15" y="4"/>
                      <a:pt x="15" y="3"/>
                    </a:cubicBezTo>
                    <a:cubicBezTo>
                      <a:pt x="15" y="3"/>
                      <a:pt x="15" y="4"/>
                      <a:pt x="15" y="6"/>
                    </a:cubicBezTo>
                    <a:cubicBezTo>
                      <a:pt x="16" y="6"/>
                      <a:pt x="16" y="6"/>
                      <a:pt x="16" y="6"/>
                    </a:cubicBezTo>
                    <a:cubicBezTo>
                      <a:pt x="16" y="6"/>
                      <a:pt x="16" y="6"/>
                      <a:pt x="16" y="6"/>
                    </a:cubicBezTo>
                    <a:cubicBezTo>
                      <a:pt x="17" y="6"/>
                      <a:pt x="17" y="22"/>
                      <a:pt x="16" y="31"/>
                    </a:cubicBezTo>
                    <a:cubicBezTo>
                      <a:pt x="16" y="32"/>
                      <a:pt x="16" y="34"/>
                      <a:pt x="16" y="35"/>
                    </a:cubicBezTo>
                    <a:cubicBezTo>
                      <a:pt x="16" y="35"/>
                      <a:pt x="16" y="33"/>
                      <a:pt x="15" y="31"/>
                    </a:cubicBezTo>
                    <a:cubicBezTo>
                      <a:pt x="15" y="32"/>
                      <a:pt x="15" y="32"/>
                      <a:pt x="15" y="33"/>
                    </a:cubicBezTo>
                    <a:cubicBezTo>
                      <a:pt x="15" y="34"/>
                      <a:pt x="15" y="35"/>
                      <a:pt x="15" y="36"/>
                    </a:cubicBezTo>
                    <a:cubicBezTo>
                      <a:pt x="15" y="36"/>
                      <a:pt x="15" y="35"/>
                      <a:pt x="15" y="33"/>
                    </a:cubicBezTo>
                    <a:cubicBezTo>
                      <a:pt x="15" y="34"/>
                      <a:pt x="15" y="34"/>
                      <a:pt x="14" y="34"/>
                    </a:cubicBezTo>
                    <a:cubicBezTo>
                      <a:pt x="14" y="35"/>
                      <a:pt x="14" y="36"/>
                      <a:pt x="15" y="36"/>
                    </a:cubicBezTo>
                    <a:cubicBezTo>
                      <a:pt x="15" y="36"/>
                      <a:pt x="14" y="36"/>
                      <a:pt x="14" y="34"/>
                    </a:cubicBezTo>
                    <a:cubicBezTo>
                      <a:pt x="14" y="34"/>
                      <a:pt x="14" y="34"/>
                      <a:pt x="14" y="34"/>
                    </a:cubicBezTo>
                    <a:cubicBezTo>
                      <a:pt x="14" y="35"/>
                      <a:pt x="14" y="35"/>
                      <a:pt x="14" y="35"/>
                    </a:cubicBezTo>
                    <a:cubicBezTo>
                      <a:pt x="14" y="36"/>
                      <a:pt x="14" y="36"/>
                      <a:pt x="14" y="36"/>
                    </a:cubicBezTo>
                    <a:cubicBezTo>
                      <a:pt x="14" y="36"/>
                      <a:pt x="14" y="36"/>
                      <a:pt x="14" y="35"/>
                    </a:cubicBezTo>
                    <a:cubicBezTo>
                      <a:pt x="13" y="35"/>
                      <a:pt x="13" y="35"/>
                      <a:pt x="13" y="35"/>
                    </a:cubicBezTo>
                    <a:cubicBezTo>
                      <a:pt x="13" y="35"/>
                      <a:pt x="13" y="35"/>
                      <a:pt x="13" y="35"/>
                    </a:cubicBezTo>
                    <a:cubicBezTo>
                      <a:pt x="13" y="36"/>
                      <a:pt x="13" y="36"/>
                      <a:pt x="13" y="36"/>
                    </a:cubicBezTo>
                    <a:cubicBezTo>
                      <a:pt x="13" y="36"/>
                      <a:pt x="13" y="36"/>
                      <a:pt x="13" y="35"/>
                    </a:cubicBezTo>
                    <a:cubicBezTo>
                      <a:pt x="12" y="35"/>
                      <a:pt x="12" y="35"/>
                      <a:pt x="12" y="35"/>
                    </a:cubicBezTo>
                    <a:cubicBezTo>
                      <a:pt x="12" y="36"/>
                      <a:pt x="12" y="36"/>
                      <a:pt x="12" y="37"/>
                    </a:cubicBezTo>
                    <a:cubicBezTo>
                      <a:pt x="12" y="37"/>
                      <a:pt x="12" y="36"/>
                      <a:pt x="12" y="35"/>
                    </a:cubicBezTo>
                    <a:cubicBezTo>
                      <a:pt x="12" y="35"/>
                      <a:pt x="11" y="34"/>
                      <a:pt x="11" y="34"/>
                    </a:cubicBezTo>
                    <a:cubicBezTo>
                      <a:pt x="11" y="35"/>
                      <a:pt x="11" y="35"/>
                      <a:pt x="11" y="36"/>
                    </a:cubicBezTo>
                    <a:cubicBezTo>
                      <a:pt x="11" y="36"/>
                      <a:pt x="11" y="35"/>
                      <a:pt x="11" y="34"/>
                    </a:cubicBezTo>
                    <a:cubicBezTo>
                      <a:pt x="10" y="33"/>
                      <a:pt x="10" y="32"/>
                      <a:pt x="9" y="31"/>
                    </a:cubicBezTo>
                    <a:cubicBezTo>
                      <a:pt x="9" y="33"/>
                      <a:pt x="10" y="34"/>
                      <a:pt x="10" y="36"/>
                    </a:cubicBezTo>
                    <a:cubicBezTo>
                      <a:pt x="10" y="36"/>
                      <a:pt x="9" y="34"/>
                      <a:pt x="8" y="29"/>
                    </a:cubicBezTo>
                    <a:cubicBezTo>
                      <a:pt x="8" y="28"/>
                      <a:pt x="7" y="27"/>
                      <a:pt x="7" y="26"/>
                    </a:cubicBezTo>
                    <a:cubicBezTo>
                      <a:pt x="7" y="29"/>
                      <a:pt x="8" y="32"/>
                      <a:pt x="9" y="34"/>
                    </a:cubicBezTo>
                    <a:cubicBezTo>
                      <a:pt x="9" y="34"/>
                      <a:pt x="7" y="31"/>
                      <a:pt x="5" y="22"/>
                    </a:cubicBezTo>
                    <a:cubicBezTo>
                      <a:pt x="4" y="18"/>
                      <a:pt x="3" y="15"/>
                      <a:pt x="3" y="13"/>
                    </a:cubicBezTo>
                    <a:cubicBezTo>
                      <a:pt x="3" y="11"/>
                      <a:pt x="3" y="10"/>
                      <a:pt x="3" y="8"/>
                    </a:cubicBezTo>
                    <a:cubicBezTo>
                      <a:pt x="3" y="7"/>
                      <a:pt x="3" y="5"/>
                      <a:pt x="3" y="4"/>
                    </a:cubicBezTo>
                    <a:cubicBezTo>
                      <a:pt x="3"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9"/>
                      <a:pt x="4" y="24"/>
                      <a:pt x="8" y="33"/>
                    </a:cubicBezTo>
                    <a:cubicBezTo>
                      <a:pt x="8" y="33"/>
                      <a:pt x="3" y="24"/>
                      <a:pt x="2" y="6"/>
                    </a:cubicBezTo>
                    <a:cubicBezTo>
                      <a:pt x="1" y="6"/>
                      <a:pt x="1" y="8"/>
                      <a:pt x="1" y="9"/>
                    </a:cubicBezTo>
                    <a:cubicBezTo>
                      <a:pt x="1" y="13"/>
                      <a:pt x="3" y="23"/>
                      <a:pt x="5" y="30"/>
                    </a:cubicBezTo>
                    <a:cubicBezTo>
                      <a:pt x="8" y="34"/>
                      <a:pt x="12" y="38"/>
                      <a:pt x="16" y="38"/>
                    </a:cubicBezTo>
                    <a:cubicBezTo>
                      <a:pt x="16" y="38"/>
                      <a:pt x="16" y="38"/>
                      <a:pt x="16" y="38"/>
                    </a:cubicBezTo>
                    <a:cubicBezTo>
                      <a:pt x="17" y="38"/>
                      <a:pt x="17" y="38"/>
                      <a:pt x="17" y="38"/>
                    </a:cubicBezTo>
                    <a:cubicBezTo>
                      <a:pt x="17" y="38"/>
                      <a:pt x="17" y="38"/>
                      <a:pt x="17" y="38"/>
                    </a:cubicBezTo>
                    <a:cubicBezTo>
                      <a:pt x="18" y="36"/>
                      <a:pt x="18" y="35"/>
                      <a:pt x="18" y="34"/>
                    </a:cubicBezTo>
                    <a:cubicBezTo>
                      <a:pt x="18" y="33"/>
                      <a:pt x="18" y="33"/>
                      <a:pt x="18" y="33"/>
                    </a:cubicBezTo>
                    <a:cubicBezTo>
                      <a:pt x="18" y="32"/>
                      <a:pt x="18" y="30"/>
                      <a:pt x="18" y="28"/>
                    </a:cubicBezTo>
                    <a:cubicBezTo>
                      <a:pt x="18" y="25"/>
                      <a:pt x="18" y="23"/>
                      <a:pt x="18" y="21"/>
                    </a:cubicBezTo>
                    <a:cubicBezTo>
                      <a:pt x="18" y="20"/>
                      <a:pt x="18" y="19"/>
                      <a:pt x="18" y="18"/>
                    </a:cubicBezTo>
                    <a:cubicBezTo>
                      <a:pt x="18" y="12"/>
                      <a:pt x="18" y="1"/>
                      <a:pt x="18" y="1"/>
                    </a:cubicBezTo>
                    <a:lnTo>
                      <a:pt x="18" y="0"/>
                    </a:ln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8" name="Freeform 3813"/>
              <p:cNvSpPr>
                <a:spLocks/>
              </p:cNvSpPr>
              <p:nvPr/>
            </p:nvSpPr>
            <p:spPr bwMode="auto">
              <a:xfrm>
                <a:off x="1201" y="3196"/>
                <a:ext cx="5" cy="80"/>
              </a:xfrm>
              <a:custGeom>
                <a:avLst/>
                <a:gdLst>
                  <a:gd name="T0" fmla="*/ 1 w 2"/>
                  <a:gd name="T1" fmla="*/ 0 h 38"/>
                  <a:gd name="T2" fmla="*/ 1 w 2"/>
                  <a:gd name="T3" fmla="*/ 0 h 38"/>
                  <a:gd name="T4" fmla="*/ 1 w 2"/>
                  <a:gd name="T5" fmla="*/ 0 h 38"/>
                  <a:gd name="T6" fmla="*/ 1 w 2"/>
                  <a:gd name="T7" fmla="*/ 1 h 38"/>
                  <a:gd name="T8" fmla="*/ 1 w 2"/>
                  <a:gd name="T9" fmla="*/ 18 h 38"/>
                  <a:gd name="T10" fmla="*/ 1 w 2"/>
                  <a:gd name="T11" fmla="*/ 21 h 38"/>
                  <a:gd name="T12" fmla="*/ 1 w 2"/>
                  <a:gd name="T13" fmla="*/ 28 h 38"/>
                  <a:gd name="T14" fmla="*/ 1 w 2"/>
                  <a:gd name="T15" fmla="*/ 33 h 38"/>
                  <a:gd name="T16" fmla="*/ 1 w 2"/>
                  <a:gd name="T17" fmla="*/ 34 h 38"/>
                  <a:gd name="T18" fmla="*/ 0 w 2"/>
                  <a:gd name="T19" fmla="*/ 38 h 38"/>
                  <a:gd name="T20" fmla="*/ 0 w 2"/>
                  <a:gd name="T21" fmla="*/ 38 h 38"/>
                  <a:gd name="T22" fmla="*/ 1 w 2"/>
                  <a:gd name="T23" fmla="*/ 38 h 38"/>
                  <a:gd name="T24" fmla="*/ 1 w 2"/>
                  <a:gd name="T25" fmla="*/ 38 h 38"/>
                  <a:gd name="T26" fmla="*/ 1 w 2"/>
                  <a:gd name="T27" fmla="*/ 33 h 38"/>
                  <a:gd name="T28" fmla="*/ 1 w 2"/>
                  <a:gd name="T29" fmla="*/ 21 h 38"/>
                  <a:gd name="T30" fmla="*/ 1 w 2"/>
                  <a:gd name="T31" fmla="*/ 1 h 38"/>
                  <a:gd name="T32" fmla="*/ 1 w 2"/>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8">
                    <a:moveTo>
                      <a:pt x="1" y="0"/>
                    </a:moveTo>
                    <a:cubicBezTo>
                      <a:pt x="1" y="0"/>
                      <a:pt x="1" y="0"/>
                      <a:pt x="1" y="0"/>
                    </a:cubicBezTo>
                    <a:cubicBezTo>
                      <a:pt x="1" y="0"/>
                      <a:pt x="1" y="0"/>
                      <a:pt x="1" y="0"/>
                    </a:cubicBezTo>
                    <a:cubicBezTo>
                      <a:pt x="1" y="1"/>
                      <a:pt x="1" y="1"/>
                      <a:pt x="1" y="1"/>
                    </a:cubicBezTo>
                    <a:cubicBezTo>
                      <a:pt x="1" y="1"/>
                      <a:pt x="1" y="12"/>
                      <a:pt x="1" y="18"/>
                    </a:cubicBezTo>
                    <a:cubicBezTo>
                      <a:pt x="1" y="19"/>
                      <a:pt x="1" y="20"/>
                      <a:pt x="1" y="21"/>
                    </a:cubicBezTo>
                    <a:cubicBezTo>
                      <a:pt x="1" y="23"/>
                      <a:pt x="1" y="25"/>
                      <a:pt x="1" y="28"/>
                    </a:cubicBezTo>
                    <a:cubicBezTo>
                      <a:pt x="1" y="30"/>
                      <a:pt x="1" y="32"/>
                      <a:pt x="1" y="33"/>
                    </a:cubicBezTo>
                    <a:cubicBezTo>
                      <a:pt x="1" y="34"/>
                      <a:pt x="1" y="34"/>
                      <a:pt x="1" y="34"/>
                    </a:cubicBezTo>
                    <a:cubicBezTo>
                      <a:pt x="1" y="35"/>
                      <a:pt x="1" y="36"/>
                      <a:pt x="0" y="38"/>
                    </a:cubicBezTo>
                    <a:cubicBezTo>
                      <a:pt x="0" y="38"/>
                      <a:pt x="0" y="38"/>
                      <a:pt x="0" y="38"/>
                    </a:cubicBezTo>
                    <a:cubicBezTo>
                      <a:pt x="1" y="38"/>
                      <a:pt x="1" y="38"/>
                      <a:pt x="1" y="38"/>
                    </a:cubicBezTo>
                    <a:cubicBezTo>
                      <a:pt x="1" y="38"/>
                      <a:pt x="1" y="38"/>
                      <a:pt x="1" y="38"/>
                    </a:cubicBezTo>
                    <a:cubicBezTo>
                      <a:pt x="1" y="36"/>
                      <a:pt x="1" y="34"/>
                      <a:pt x="1" y="33"/>
                    </a:cubicBezTo>
                    <a:cubicBezTo>
                      <a:pt x="1" y="30"/>
                      <a:pt x="1" y="26"/>
                      <a:pt x="1" y="21"/>
                    </a:cubicBezTo>
                    <a:cubicBezTo>
                      <a:pt x="2" y="15"/>
                      <a:pt x="1" y="1"/>
                      <a:pt x="1" y="1"/>
                    </a:cubicBezTo>
                    <a:lnTo>
                      <a:pt x="1" y="0"/>
                    </a:ln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9" name="Freeform 3814"/>
              <p:cNvSpPr>
                <a:spLocks noEditPoints="1"/>
              </p:cNvSpPr>
              <p:nvPr/>
            </p:nvSpPr>
            <p:spPr bwMode="auto">
              <a:xfrm>
                <a:off x="1169" y="3196"/>
                <a:ext cx="34" cy="80"/>
              </a:xfrm>
              <a:custGeom>
                <a:avLst/>
                <a:gdLst>
                  <a:gd name="T0" fmla="*/ 14 w 16"/>
                  <a:gd name="T1" fmla="*/ 38 h 38"/>
                  <a:gd name="T2" fmla="*/ 14 w 16"/>
                  <a:gd name="T3" fmla="*/ 38 h 38"/>
                  <a:gd name="T4" fmla="*/ 15 w 16"/>
                  <a:gd name="T5" fmla="*/ 38 h 38"/>
                  <a:gd name="T6" fmla="*/ 14 w 16"/>
                  <a:gd name="T7" fmla="*/ 38 h 38"/>
                  <a:gd name="T8" fmla="*/ 15 w 16"/>
                  <a:gd name="T9" fmla="*/ 38 h 38"/>
                  <a:gd name="T10" fmla="*/ 0 w 16"/>
                  <a:gd name="T11" fmla="*/ 5 h 38"/>
                  <a:gd name="T12" fmla="*/ 0 w 16"/>
                  <a:gd name="T13" fmla="*/ 5 h 38"/>
                  <a:gd name="T14" fmla="*/ 0 w 16"/>
                  <a:gd name="T15" fmla="*/ 5 h 38"/>
                  <a:gd name="T16" fmla="*/ 0 w 16"/>
                  <a:gd name="T17" fmla="*/ 5 h 38"/>
                  <a:gd name="T18" fmla="*/ 0 w 16"/>
                  <a:gd name="T19" fmla="*/ 5 h 38"/>
                  <a:gd name="T20" fmla="*/ 0 w 16"/>
                  <a:gd name="T21" fmla="*/ 5 h 38"/>
                  <a:gd name="T22" fmla="*/ 1 w 16"/>
                  <a:gd name="T23" fmla="*/ 4 h 38"/>
                  <a:gd name="T24" fmla="*/ 0 w 16"/>
                  <a:gd name="T25" fmla="*/ 5 h 38"/>
                  <a:gd name="T26" fmla="*/ 1 w 16"/>
                  <a:gd name="T27" fmla="*/ 4 h 38"/>
                  <a:gd name="T28" fmla="*/ 7 w 16"/>
                  <a:gd name="T29" fmla="*/ 1 h 38"/>
                  <a:gd name="T30" fmla="*/ 1 w 16"/>
                  <a:gd name="T31" fmla="*/ 4 h 38"/>
                  <a:gd name="T32" fmla="*/ 7 w 16"/>
                  <a:gd name="T33" fmla="*/ 1 h 38"/>
                  <a:gd name="T34" fmla="*/ 7 w 16"/>
                  <a:gd name="T35" fmla="*/ 1 h 38"/>
                  <a:gd name="T36" fmla="*/ 7 w 16"/>
                  <a:gd name="T37" fmla="*/ 1 h 38"/>
                  <a:gd name="T38" fmla="*/ 7 w 16"/>
                  <a:gd name="T39" fmla="*/ 1 h 38"/>
                  <a:gd name="T40" fmla="*/ 16 w 16"/>
                  <a:gd name="T41" fmla="*/ 0 h 38"/>
                  <a:gd name="T42" fmla="*/ 12 w 16"/>
                  <a:gd name="T43" fmla="*/ 2 h 38"/>
                  <a:gd name="T44" fmla="*/ 9 w 16"/>
                  <a:gd name="T45" fmla="*/ 1 h 38"/>
                  <a:gd name="T46" fmla="*/ 12 w 16"/>
                  <a:gd name="T47" fmla="*/ 2 h 38"/>
                  <a:gd name="T48" fmla="*/ 16 w 16"/>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8">
                    <a:moveTo>
                      <a:pt x="14" y="38"/>
                    </a:moveTo>
                    <a:cubicBezTo>
                      <a:pt x="14" y="38"/>
                      <a:pt x="14" y="38"/>
                      <a:pt x="14" y="38"/>
                    </a:cubicBezTo>
                    <a:close/>
                    <a:moveTo>
                      <a:pt x="15" y="38"/>
                    </a:moveTo>
                    <a:cubicBezTo>
                      <a:pt x="15" y="38"/>
                      <a:pt x="15" y="38"/>
                      <a:pt x="14" y="38"/>
                    </a:cubicBezTo>
                    <a:cubicBezTo>
                      <a:pt x="15" y="38"/>
                      <a:pt x="15" y="38"/>
                      <a:pt x="15" y="38"/>
                    </a:cubicBezTo>
                    <a:close/>
                    <a:moveTo>
                      <a:pt x="0" y="5"/>
                    </a:moveTo>
                    <a:cubicBezTo>
                      <a:pt x="0" y="5"/>
                      <a:pt x="0" y="5"/>
                      <a:pt x="0" y="5"/>
                    </a:cubicBezTo>
                    <a:close/>
                    <a:moveTo>
                      <a:pt x="0" y="5"/>
                    </a:moveTo>
                    <a:cubicBezTo>
                      <a:pt x="0" y="5"/>
                      <a:pt x="0" y="5"/>
                      <a:pt x="0" y="5"/>
                    </a:cubicBezTo>
                    <a:close/>
                    <a:moveTo>
                      <a:pt x="0" y="5"/>
                    </a:moveTo>
                    <a:cubicBezTo>
                      <a:pt x="0" y="5"/>
                      <a:pt x="0" y="5"/>
                      <a:pt x="0" y="5"/>
                    </a:cubicBezTo>
                    <a:close/>
                    <a:moveTo>
                      <a:pt x="1" y="4"/>
                    </a:moveTo>
                    <a:cubicBezTo>
                      <a:pt x="1" y="4"/>
                      <a:pt x="0" y="5"/>
                      <a:pt x="0" y="5"/>
                    </a:cubicBezTo>
                    <a:cubicBezTo>
                      <a:pt x="0" y="5"/>
                      <a:pt x="1" y="4"/>
                      <a:pt x="1" y="4"/>
                    </a:cubicBezTo>
                    <a:close/>
                    <a:moveTo>
                      <a:pt x="7" y="1"/>
                    </a:moveTo>
                    <a:cubicBezTo>
                      <a:pt x="5" y="1"/>
                      <a:pt x="3" y="2"/>
                      <a:pt x="1" y="4"/>
                    </a:cubicBezTo>
                    <a:cubicBezTo>
                      <a:pt x="3" y="2"/>
                      <a:pt x="5" y="1"/>
                      <a:pt x="7" y="1"/>
                    </a:cubicBezTo>
                    <a:close/>
                    <a:moveTo>
                      <a:pt x="7" y="1"/>
                    </a:moveTo>
                    <a:cubicBezTo>
                      <a:pt x="7" y="1"/>
                      <a:pt x="7" y="1"/>
                      <a:pt x="7" y="1"/>
                    </a:cubicBezTo>
                    <a:cubicBezTo>
                      <a:pt x="7" y="1"/>
                      <a:pt x="7" y="1"/>
                      <a:pt x="7" y="1"/>
                    </a:cubicBezTo>
                    <a:close/>
                    <a:moveTo>
                      <a:pt x="16" y="0"/>
                    </a:moveTo>
                    <a:cubicBezTo>
                      <a:pt x="15" y="1"/>
                      <a:pt x="14" y="2"/>
                      <a:pt x="12" y="2"/>
                    </a:cubicBezTo>
                    <a:cubicBezTo>
                      <a:pt x="11" y="2"/>
                      <a:pt x="10" y="1"/>
                      <a:pt x="9" y="1"/>
                    </a:cubicBezTo>
                    <a:cubicBezTo>
                      <a:pt x="10" y="1"/>
                      <a:pt x="11" y="2"/>
                      <a:pt x="12" y="2"/>
                    </a:cubicBezTo>
                    <a:cubicBezTo>
                      <a:pt x="14" y="2"/>
                      <a:pt x="15" y="1"/>
                      <a:pt x="16" y="0"/>
                    </a:cubicBezTo>
                    <a:close/>
                  </a:path>
                </a:pathLst>
              </a:custGeom>
              <a:solidFill>
                <a:srgbClr val="80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0" name="Freeform 3815"/>
              <p:cNvSpPr>
                <a:spLocks noEditPoints="1"/>
              </p:cNvSpPr>
              <p:nvPr/>
            </p:nvSpPr>
            <p:spPr bwMode="auto">
              <a:xfrm>
                <a:off x="1201" y="3196"/>
                <a:ext cx="2" cy="80"/>
              </a:xfrm>
              <a:custGeom>
                <a:avLst/>
                <a:gdLst>
                  <a:gd name="T0" fmla="*/ 2 w 2"/>
                  <a:gd name="T1" fmla="*/ 80 h 80"/>
                  <a:gd name="T2" fmla="*/ 0 w 2"/>
                  <a:gd name="T3" fmla="*/ 80 h 80"/>
                  <a:gd name="T4" fmla="*/ 2 w 2"/>
                  <a:gd name="T5" fmla="*/ 80 h 80"/>
                  <a:gd name="T6" fmla="*/ 2 w 2"/>
                  <a:gd name="T7" fmla="*/ 0 h 80"/>
                  <a:gd name="T8" fmla="*/ 2 w 2"/>
                  <a:gd name="T9" fmla="*/ 0 h 80"/>
                  <a:gd name="T10" fmla="*/ 2 w 2"/>
                  <a:gd name="T11" fmla="*/ 0 h 80"/>
                </a:gdLst>
                <a:ahLst/>
                <a:cxnLst>
                  <a:cxn ang="0">
                    <a:pos x="T0" y="T1"/>
                  </a:cxn>
                  <a:cxn ang="0">
                    <a:pos x="T2" y="T3"/>
                  </a:cxn>
                  <a:cxn ang="0">
                    <a:pos x="T4" y="T5"/>
                  </a:cxn>
                  <a:cxn ang="0">
                    <a:pos x="T6" y="T7"/>
                  </a:cxn>
                  <a:cxn ang="0">
                    <a:pos x="T8" y="T9"/>
                  </a:cxn>
                  <a:cxn ang="0">
                    <a:pos x="T10" y="T11"/>
                  </a:cxn>
                </a:cxnLst>
                <a:rect l="0" t="0" r="r" b="b"/>
                <a:pathLst>
                  <a:path w="2" h="80">
                    <a:moveTo>
                      <a:pt x="2" y="80"/>
                    </a:moveTo>
                    <a:lnTo>
                      <a:pt x="0" y="80"/>
                    </a:lnTo>
                    <a:lnTo>
                      <a:pt x="2" y="80"/>
                    </a:lnTo>
                    <a:close/>
                    <a:moveTo>
                      <a:pt x="2" y="0"/>
                    </a:moveTo>
                    <a:lnTo>
                      <a:pt x="2" y="0"/>
                    </a:lnTo>
                    <a:lnTo>
                      <a:pt x="2" y="0"/>
                    </a:lnTo>
                    <a:close/>
                  </a:path>
                </a:pathLst>
              </a:custGeom>
              <a:solidFill>
                <a:srgbClr val="5C1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1" name="Freeform 3816"/>
              <p:cNvSpPr>
                <a:spLocks/>
              </p:cNvSpPr>
              <p:nvPr/>
            </p:nvSpPr>
            <p:spPr bwMode="auto">
              <a:xfrm>
                <a:off x="1157" y="3264"/>
                <a:ext cx="51" cy="97"/>
              </a:xfrm>
              <a:custGeom>
                <a:avLst/>
                <a:gdLst>
                  <a:gd name="T0" fmla="*/ 23 w 24"/>
                  <a:gd name="T1" fmla="*/ 16 h 46"/>
                  <a:gd name="T2" fmla="*/ 16 w 24"/>
                  <a:gd name="T3" fmla="*/ 10 h 46"/>
                  <a:gd name="T4" fmla="*/ 7 w 24"/>
                  <a:gd name="T5" fmla="*/ 1 h 46"/>
                  <a:gd name="T6" fmla="*/ 4 w 24"/>
                  <a:gd name="T7" fmla="*/ 14 h 46"/>
                  <a:gd name="T8" fmla="*/ 8 w 24"/>
                  <a:gd name="T9" fmla="*/ 40 h 46"/>
                  <a:gd name="T10" fmla="*/ 18 w 24"/>
                  <a:gd name="T11" fmla="*/ 42 h 46"/>
                  <a:gd name="T12" fmla="*/ 23 w 24"/>
                  <a:gd name="T13" fmla="*/ 37 h 46"/>
                  <a:gd name="T14" fmla="*/ 23 w 24"/>
                  <a:gd name="T15" fmla="*/ 1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6">
                    <a:moveTo>
                      <a:pt x="23" y="16"/>
                    </a:moveTo>
                    <a:cubicBezTo>
                      <a:pt x="23" y="16"/>
                      <a:pt x="23" y="12"/>
                      <a:pt x="16" y="10"/>
                    </a:cubicBezTo>
                    <a:cubicBezTo>
                      <a:pt x="9" y="8"/>
                      <a:pt x="10" y="3"/>
                      <a:pt x="7" y="1"/>
                    </a:cubicBezTo>
                    <a:cubicBezTo>
                      <a:pt x="4" y="0"/>
                      <a:pt x="4" y="5"/>
                      <a:pt x="4" y="14"/>
                    </a:cubicBezTo>
                    <a:cubicBezTo>
                      <a:pt x="5" y="23"/>
                      <a:pt x="0" y="40"/>
                      <a:pt x="8" y="40"/>
                    </a:cubicBezTo>
                    <a:cubicBezTo>
                      <a:pt x="15" y="40"/>
                      <a:pt x="17" y="39"/>
                      <a:pt x="18" y="42"/>
                    </a:cubicBezTo>
                    <a:cubicBezTo>
                      <a:pt x="20" y="45"/>
                      <a:pt x="24" y="46"/>
                      <a:pt x="23" y="37"/>
                    </a:cubicBezTo>
                    <a:cubicBezTo>
                      <a:pt x="21" y="29"/>
                      <a:pt x="23" y="20"/>
                      <a:pt x="23" y="16"/>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2" name="Freeform 3817"/>
              <p:cNvSpPr>
                <a:spLocks noEditPoints="1"/>
              </p:cNvSpPr>
              <p:nvPr/>
            </p:nvSpPr>
            <p:spPr bwMode="auto">
              <a:xfrm>
                <a:off x="1163" y="3266"/>
                <a:ext cx="43" cy="93"/>
              </a:xfrm>
              <a:custGeom>
                <a:avLst/>
                <a:gdLst>
                  <a:gd name="T0" fmla="*/ 15 w 20"/>
                  <a:gd name="T1" fmla="*/ 41 h 44"/>
                  <a:gd name="T2" fmla="*/ 11 w 20"/>
                  <a:gd name="T3" fmla="*/ 39 h 44"/>
                  <a:gd name="T4" fmla="*/ 5 w 20"/>
                  <a:gd name="T5" fmla="*/ 39 h 44"/>
                  <a:gd name="T6" fmla="*/ 0 w 20"/>
                  <a:gd name="T7" fmla="*/ 31 h 44"/>
                  <a:gd name="T8" fmla="*/ 1 w 20"/>
                  <a:gd name="T9" fmla="*/ 14 h 44"/>
                  <a:gd name="T10" fmla="*/ 1 w 20"/>
                  <a:gd name="T11" fmla="*/ 13 h 44"/>
                  <a:gd name="T12" fmla="*/ 1 w 20"/>
                  <a:gd name="T13" fmla="*/ 9 h 44"/>
                  <a:gd name="T14" fmla="*/ 3 w 20"/>
                  <a:gd name="T15" fmla="*/ 0 h 44"/>
                  <a:gd name="T16" fmla="*/ 4 w 20"/>
                  <a:gd name="T17" fmla="*/ 0 h 44"/>
                  <a:gd name="T18" fmla="*/ 14 w 20"/>
                  <a:gd name="T19" fmla="*/ 9 h 44"/>
                  <a:gd name="T20" fmla="*/ 20 w 20"/>
                  <a:gd name="T21" fmla="*/ 15 h 44"/>
                  <a:gd name="T22" fmla="*/ 20 w 20"/>
                  <a:gd name="T23" fmla="*/ 15 h 44"/>
                  <a:gd name="T24" fmla="*/ 20 w 20"/>
                  <a:gd name="T25" fmla="*/ 17 h 44"/>
                  <a:gd name="T26" fmla="*/ 20 w 20"/>
                  <a:gd name="T27" fmla="*/ 31 h 44"/>
                  <a:gd name="T28" fmla="*/ 20 w 20"/>
                  <a:gd name="T29" fmla="*/ 36 h 44"/>
                  <a:gd name="T30" fmla="*/ 20 w 20"/>
                  <a:gd name="T31" fmla="*/ 39 h 44"/>
                  <a:gd name="T32" fmla="*/ 18 w 20"/>
                  <a:gd name="T33" fmla="*/ 44 h 44"/>
                  <a:gd name="T34" fmla="*/ 15 w 20"/>
                  <a:gd name="T35" fmla="*/ 41 h 44"/>
                  <a:gd name="T36" fmla="*/ 16 w 20"/>
                  <a:gd name="T37" fmla="*/ 41 h 44"/>
                  <a:gd name="T38" fmla="*/ 18 w 20"/>
                  <a:gd name="T39" fmla="*/ 43 h 44"/>
                  <a:gd name="T40" fmla="*/ 20 w 20"/>
                  <a:gd name="T41" fmla="*/ 39 h 44"/>
                  <a:gd name="T42" fmla="*/ 19 w 20"/>
                  <a:gd name="T43" fmla="*/ 36 h 44"/>
                  <a:gd name="T44" fmla="*/ 19 w 20"/>
                  <a:gd name="T45" fmla="*/ 31 h 44"/>
                  <a:gd name="T46" fmla="*/ 20 w 20"/>
                  <a:gd name="T47" fmla="*/ 17 h 44"/>
                  <a:gd name="T48" fmla="*/ 19 w 20"/>
                  <a:gd name="T49" fmla="*/ 16 h 44"/>
                  <a:gd name="T50" fmla="*/ 20 w 20"/>
                  <a:gd name="T51" fmla="*/ 15 h 44"/>
                  <a:gd name="T52" fmla="*/ 20 w 20"/>
                  <a:gd name="T53" fmla="*/ 16 h 44"/>
                  <a:gd name="T54" fmla="*/ 20 w 20"/>
                  <a:gd name="T55" fmla="*/ 15 h 44"/>
                  <a:gd name="T56" fmla="*/ 19 w 20"/>
                  <a:gd name="T57" fmla="*/ 16 h 44"/>
                  <a:gd name="T58" fmla="*/ 19 w 20"/>
                  <a:gd name="T59" fmla="*/ 15 h 44"/>
                  <a:gd name="T60" fmla="*/ 19 w 20"/>
                  <a:gd name="T61" fmla="*/ 15 h 44"/>
                  <a:gd name="T62" fmla="*/ 19 w 20"/>
                  <a:gd name="T63" fmla="*/ 15 h 44"/>
                  <a:gd name="T64" fmla="*/ 13 w 20"/>
                  <a:gd name="T65" fmla="*/ 9 h 44"/>
                  <a:gd name="T66" fmla="*/ 4 w 20"/>
                  <a:gd name="T67" fmla="*/ 1 h 44"/>
                  <a:gd name="T68" fmla="*/ 3 w 20"/>
                  <a:gd name="T69" fmla="*/ 0 h 44"/>
                  <a:gd name="T70" fmla="*/ 2 w 20"/>
                  <a:gd name="T71" fmla="*/ 2 h 44"/>
                  <a:gd name="T72" fmla="*/ 2 w 20"/>
                  <a:gd name="T73" fmla="*/ 9 h 44"/>
                  <a:gd name="T74" fmla="*/ 2 w 20"/>
                  <a:gd name="T75" fmla="*/ 13 h 44"/>
                  <a:gd name="T76" fmla="*/ 2 w 20"/>
                  <a:gd name="T77" fmla="*/ 14 h 44"/>
                  <a:gd name="T78" fmla="*/ 1 w 20"/>
                  <a:gd name="T79" fmla="*/ 31 h 44"/>
                  <a:gd name="T80" fmla="*/ 2 w 20"/>
                  <a:gd name="T81" fmla="*/ 37 h 44"/>
                  <a:gd name="T82" fmla="*/ 5 w 20"/>
                  <a:gd name="T83" fmla="*/ 39 h 44"/>
                  <a:gd name="T84" fmla="*/ 11 w 20"/>
                  <a:gd name="T85" fmla="*/ 39 h 44"/>
                  <a:gd name="T86" fmla="*/ 11 w 20"/>
                  <a:gd name="T87" fmla="*/ 39 h 44"/>
                  <a:gd name="T88" fmla="*/ 16 w 20"/>
                  <a:gd name="T89"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44">
                    <a:moveTo>
                      <a:pt x="15" y="41"/>
                    </a:moveTo>
                    <a:cubicBezTo>
                      <a:pt x="14" y="39"/>
                      <a:pt x="13" y="39"/>
                      <a:pt x="11" y="39"/>
                    </a:cubicBezTo>
                    <a:cubicBezTo>
                      <a:pt x="9" y="39"/>
                      <a:pt x="7" y="39"/>
                      <a:pt x="5" y="39"/>
                    </a:cubicBezTo>
                    <a:cubicBezTo>
                      <a:pt x="1" y="40"/>
                      <a:pt x="0" y="36"/>
                      <a:pt x="0" y="31"/>
                    </a:cubicBezTo>
                    <a:cubicBezTo>
                      <a:pt x="0" y="26"/>
                      <a:pt x="1" y="19"/>
                      <a:pt x="1" y="14"/>
                    </a:cubicBezTo>
                    <a:cubicBezTo>
                      <a:pt x="1" y="13"/>
                      <a:pt x="1" y="13"/>
                      <a:pt x="1" y="13"/>
                    </a:cubicBezTo>
                    <a:cubicBezTo>
                      <a:pt x="1" y="11"/>
                      <a:pt x="1" y="10"/>
                      <a:pt x="1" y="9"/>
                    </a:cubicBezTo>
                    <a:cubicBezTo>
                      <a:pt x="1" y="3"/>
                      <a:pt x="1" y="0"/>
                      <a:pt x="3" y="0"/>
                    </a:cubicBezTo>
                    <a:cubicBezTo>
                      <a:pt x="4" y="0"/>
                      <a:pt x="4" y="0"/>
                      <a:pt x="4" y="0"/>
                    </a:cubicBezTo>
                    <a:cubicBezTo>
                      <a:pt x="7" y="2"/>
                      <a:pt x="7" y="7"/>
                      <a:pt x="14" y="9"/>
                    </a:cubicBezTo>
                    <a:cubicBezTo>
                      <a:pt x="19" y="10"/>
                      <a:pt x="20" y="14"/>
                      <a:pt x="20" y="15"/>
                    </a:cubicBezTo>
                    <a:cubicBezTo>
                      <a:pt x="20" y="15"/>
                      <a:pt x="20" y="15"/>
                      <a:pt x="20" y="15"/>
                    </a:cubicBezTo>
                    <a:cubicBezTo>
                      <a:pt x="20" y="16"/>
                      <a:pt x="20" y="16"/>
                      <a:pt x="20" y="17"/>
                    </a:cubicBezTo>
                    <a:cubicBezTo>
                      <a:pt x="20" y="20"/>
                      <a:pt x="20" y="25"/>
                      <a:pt x="20" y="31"/>
                    </a:cubicBezTo>
                    <a:cubicBezTo>
                      <a:pt x="20" y="32"/>
                      <a:pt x="20" y="34"/>
                      <a:pt x="20" y="36"/>
                    </a:cubicBezTo>
                    <a:cubicBezTo>
                      <a:pt x="20" y="37"/>
                      <a:pt x="20" y="38"/>
                      <a:pt x="20" y="39"/>
                    </a:cubicBezTo>
                    <a:cubicBezTo>
                      <a:pt x="20" y="42"/>
                      <a:pt x="20" y="44"/>
                      <a:pt x="18" y="44"/>
                    </a:cubicBezTo>
                    <a:cubicBezTo>
                      <a:pt x="17" y="44"/>
                      <a:pt x="16" y="43"/>
                      <a:pt x="15" y="41"/>
                    </a:cubicBezTo>
                    <a:close/>
                    <a:moveTo>
                      <a:pt x="16" y="41"/>
                    </a:moveTo>
                    <a:cubicBezTo>
                      <a:pt x="16" y="42"/>
                      <a:pt x="17" y="43"/>
                      <a:pt x="18" y="43"/>
                    </a:cubicBezTo>
                    <a:cubicBezTo>
                      <a:pt x="19" y="43"/>
                      <a:pt x="20" y="42"/>
                      <a:pt x="20" y="39"/>
                    </a:cubicBezTo>
                    <a:cubicBezTo>
                      <a:pt x="20" y="38"/>
                      <a:pt x="20" y="37"/>
                      <a:pt x="19" y="36"/>
                    </a:cubicBezTo>
                    <a:cubicBezTo>
                      <a:pt x="19" y="34"/>
                      <a:pt x="19" y="33"/>
                      <a:pt x="19" y="31"/>
                    </a:cubicBezTo>
                    <a:cubicBezTo>
                      <a:pt x="19" y="25"/>
                      <a:pt x="20" y="20"/>
                      <a:pt x="20" y="17"/>
                    </a:cubicBezTo>
                    <a:cubicBezTo>
                      <a:pt x="20" y="16"/>
                      <a:pt x="20" y="16"/>
                      <a:pt x="19" y="16"/>
                    </a:cubicBezTo>
                    <a:cubicBezTo>
                      <a:pt x="20" y="15"/>
                      <a:pt x="20" y="15"/>
                      <a:pt x="20" y="15"/>
                    </a:cubicBezTo>
                    <a:cubicBezTo>
                      <a:pt x="20" y="16"/>
                      <a:pt x="20" y="16"/>
                      <a:pt x="20" y="16"/>
                    </a:cubicBezTo>
                    <a:cubicBezTo>
                      <a:pt x="20" y="15"/>
                      <a:pt x="20" y="15"/>
                      <a:pt x="20" y="15"/>
                    </a:cubicBezTo>
                    <a:cubicBezTo>
                      <a:pt x="19" y="16"/>
                      <a:pt x="19" y="16"/>
                      <a:pt x="19" y="16"/>
                    </a:cubicBezTo>
                    <a:cubicBezTo>
                      <a:pt x="19" y="15"/>
                      <a:pt x="19" y="15"/>
                      <a:pt x="19" y="15"/>
                    </a:cubicBezTo>
                    <a:cubicBezTo>
                      <a:pt x="19" y="15"/>
                      <a:pt x="19" y="15"/>
                      <a:pt x="19" y="15"/>
                    </a:cubicBezTo>
                    <a:cubicBezTo>
                      <a:pt x="19" y="15"/>
                      <a:pt x="19" y="15"/>
                      <a:pt x="19" y="15"/>
                    </a:cubicBezTo>
                    <a:cubicBezTo>
                      <a:pt x="19" y="14"/>
                      <a:pt x="19" y="11"/>
                      <a:pt x="13" y="9"/>
                    </a:cubicBezTo>
                    <a:cubicBezTo>
                      <a:pt x="6" y="7"/>
                      <a:pt x="7" y="2"/>
                      <a:pt x="4" y="1"/>
                    </a:cubicBezTo>
                    <a:cubicBezTo>
                      <a:pt x="3" y="0"/>
                      <a:pt x="3" y="0"/>
                      <a:pt x="3" y="0"/>
                    </a:cubicBezTo>
                    <a:cubicBezTo>
                      <a:pt x="3" y="0"/>
                      <a:pt x="2" y="1"/>
                      <a:pt x="2" y="2"/>
                    </a:cubicBezTo>
                    <a:cubicBezTo>
                      <a:pt x="2" y="4"/>
                      <a:pt x="2" y="6"/>
                      <a:pt x="2" y="9"/>
                    </a:cubicBezTo>
                    <a:cubicBezTo>
                      <a:pt x="2" y="10"/>
                      <a:pt x="2" y="11"/>
                      <a:pt x="2" y="13"/>
                    </a:cubicBezTo>
                    <a:cubicBezTo>
                      <a:pt x="2" y="13"/>
                      <a:pt x="2" y="13"/>
                      <a:pt x="2" y="14"/>
                    </a:cubicBezTo>
                    <a:cubicBezTo>
                      <a:pt x="2" y="19"/>
                      <a:pt x="1" y="26"/>
                      <a:pt x="1" y="31"/>
                    </a:cubicBezTo>
                    <a:cubicBezTo>
                      <a:pt x="1" y="34"/>
                      <a:pt x="1" y="36"/>
                      <a:pt x="2" y="37"/>
                    </a:cubicBezTo>
                    <a:cubicBezTo>
                      <a:pt x="2" y="38"/>
                      <a:pt x="3" y="39"/>
                      <a:pt x="5" y="39"/>
                    </a:cubicBezTo>
                    <a:cubicBezTo>
                      <a:pt x="7" y="39"/>
                      <a:pt x="9" y="39"/>
                      <a:pt x="11" y="39"/>
                    </a:cubicBezTo>
                    <a:cubicBezTo>
                      <a:pt x="11" y="39"/>
                      <a:pt x="11" y="39"/>
                      <a:pt x="11" y="39"/>
                    </a:cubicBezTo>
                    <a:cubicBezTo>
                      <a:pt x="13" y="39"/>
                      <a:pt x="15" y="39"/>
                      <a:pt x="16" y="4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3" name="Freeform 3818"/>
              <p:cNvSpPr>
                <a:spLocks noEditPoints="1"/>
              </p:cNvSpPr>
              <p:nvPr/>
            </p:nvSpPr>
            <p:spPr bwMode="auto">
              <a:xfrm>
                <a:off x="1180" y="3300"/>
                <a:ext cx="13" cy="32"/>
              </a:xfrm>
              <a:custGeom>
                <a:avLst/>
                <a:gdLst>
                  <a:gd name="T0" fmla="*/ 6 w 6"/>
                  <a:gd name="T1" fmla="*/ 2 h 15"/>
                  <a:gd name="T2" fmla="*/ 6 w 6"/>
                  <a:gd name="T3" fmla="*/ 12 h 15"/>
                  <a:gd name="T4" fmla="*/ 6 w 6"/>
                  <a:gd name="T5" fmla="*/ 10 h 15"/>
                  <a:gd name="T6" fmla="*/ 6 w 6"/>
                  <a:gd name="T7" fmla="*/ 6 h 15"/>
                  <a:gd name="T8" fmla="*/ 6 w 6"/>
                  <a:gd name="T9" fmla="*/ 2 h 15"/>
                  <a:gd name="T10" fmla="*/ 1 w 6"/>
                  <a:gd name="T11" fmla="*/ 2 h 15"/>
                  <a:gd name="T12" fmla="*/ 1 w 6"/>
                  <a:gd name="T13" fmla="*/ 3 h 15"/>
                  <a:gd name="T14" fmla="*/ 0 w 6"/>
                  <a:gd name="T15" fmla="*/ 7 h 15"/>
                  <a:gd name="T16" fmla="*/ 0 w 6"/>
                  <a:gd name="T17" fmla="*/ 12 h 15"/>
                  <a:gd name="T18" fmla="*/ 1 w 6"/>
                  <a:gd name="T19" fmla="*/ 14 h 15"/>
                  <a:gd name="T20" fmla="*/ 1 w 6"/>
                  <a:gd name="T21" fmla="*/ 2 h 15"/>
                  <a:gd name="T22" fmla="*/ 5 w 6"/>
                  <a:gd name="T23" fmla="*/ 1 h 15"/>
                  <a:gd name="T24" fmla="*/ 5 w 6"/>
                  <a:gd name="T25" fmla="*/ 14 h 15"/>
                  <a:gd name="T26" fmla="*/ 5 w 6"/>
                  <a:gd name="T27" fmla="*/ 13 h 15"/>
                  <a:gd name="T28" fmla="*/ 6 w 6"/>
                  <a:gd name="T29" fmla="*/ 2 h 15"/>
                  <a:gd name="T30" fmla="*/ 5 w 6"/>
                  <a:gd name="T31" fmla="*/ 1 h 15"/>
                  <a:gd name="T32" fmla="*/ 4 w 6"/>
                  <a:gd name="T33" fmla="*/ 0 h 15"/>
                  <a:gd name="T34" fmla="*/ 4 w 6"/>
                  <a:gd name="T35" fmla="*/ 14 h 15"/>
                  <a:gd name="T36" fmla="*/ 4 w 6"/>
                  <a:gd name="T37" fmla="*/ 14 h 15"/>
                  <a:gd name="T38" fmla="*/ 5 w 6"/>
                  <a:gd name="T39" fmla="*/ 1 h 15"/>
                  <a:gd name="T40" fmla="*/ 4 w 6"/>
                  <a:gd name="T41" fmla="*/ 0 h 15"/>
                  <a:gd name="T42" fmla="*/ 3 w 6"/>
                  <a:gd name="T43" fmla="*/ 0 h 15"/>
                  <a:gd name="T44" fmla="*/ 1 w 6"/>
                  <a:gd name="T45" fmla="*/ 1 h 15"/>
                  <a:gd name="T46" fmla="*/ 1 w 6"/>
                  <a:gd name="T47" fmla="*/ 14 h 15"/>
                  <a:gd name="T48" fmla="*/ 2 w 6"/>
                  <a:gd name="T49" fmla="*/ 15 h 15"/>
                  <a:gd name="T50" fmla="*/ 3 w 6"/>
                  <a:gd name="T51" fmla="*/ 0 h 15"/>
                  <a:gd name="T52" fmla="*/ 3 w 6"/>
                  <a:gd name="T53" fmla="*/ 0 h 15"/>
                  <a:gd name="T54" fmla="*/ 3 w 6"/>
                  <a:gd name="T55" fmla="*/ 0 h 15"/>
                  <a:gd name="T56" fmla="*/ 3 w 6"/>
                  <a:gd name="T57" fmla="*/ 15 h 15"/>
                  <a:gd name="T58" fmla="*/ 3 w 6"/>
                  <a:gd name="T59" fmla="*/ 15 h 15"/>
                  <a:gd name="T60" fmla="*/ 3 w 6"/>
                  <a:gd name="T61" fmla="*/ 14 h 15"/>
                  <a:gd name="T62" fmla="*/ 4 w 6"/>
                  <a:gd name="T63" fmla="*/ 0 h 15"/>
                  <a:gd name="T64" fmla="*/ 3 w 6"/>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5">
                    <a:moveTo>
                      <a:pt x="6" y="2"/>
                    </a:moveTo>
                    <a:cubicBezTo>
                      <a:pt x="6" y="5"/>
                      <a:pt x="5" y="9"/>
                      <a:pt x="6" y="12"/>
                    </a:cubicBezTo>
                    <a:cubicBezTo>
                      <a:pt x="6" y="11"/>
                      <a:pt x="6" y="10"/>
                      <a:pt x="6" y="10"/>
                    </a:cubicBezTo>
                    <a:cubicBezTo>
                      <a:pt x="6" y="8"/>
                      <a:pt x="6" y="7"/>
                      <a:pt x="6" y="6"/>
                    </a:cubicBezTo>
                    <a:cubicBezTo>
                      <a:pt x="6" y="4"/>
                      <a:pt x="6" y="3"/>
                      <a:pt x="6" y="2"/>
                    </a:cubicBezTo>
                    <a:close/>
                    <a:moveTo>
                      <a:pt x="1" y="2"/>
                    </a:moveTo>
                    <a:cubicBezTo>
                      <a:pt x="1" y="2"/>
                      <a:pt x="1" y="2"/>
                      <a:pt x="1" y="3"/>
                    </a:cubicBezTo>
                    <a:cubicBezTo>
                      <a:pt x="0" y="4"/>
                      <a:pt x="0" y="6"/>
                      <a:pt x="0" y="7"/>
                    </a:cubicBezTo>
                    <a:cubicBezTo>
                      <a:pt x="0" y="9"/>
                      <a:pt x="0" y="10"/>
                      <a:pt x="0" y="12"/>
                    </a:cubicBezTo>
                    <a:cubicBezTo>
                      <a:pt x="0" y="13"/>
                      <a:pt x="1" y="14"/>
                      <a:pt x="1" y="14"/>
                    </a:cubicBezTo>
                    <a:cubicBezTo>
                      <a:pt x="1" y="12"/>
                      <a:pt x="0" y="8"/>
                      <a:pt x="1" y="2"/>
                    </a:cubicBezTo>
                    <a:close/>
                    <a:moveTo>
                      <a:pt x="5" y="1"/>
                    </a:moveTo>
                    <a:cubicBezTo>
                      <a:pt x="5" y="4"/>
                      <a:pt x="4" y="9"/>
                      <a:pt x="5" y="14"/>
                    </a:cubicBezTo>
                    <a:cubicBezTo>
                      <a:pt x="5" y="13"/>
                      <a:pt x="5" y="13"/>
                      <a:pt x="5" y="13"/>
                    </a:cubicBezTo>
                    <a:cubicBezTo>
                      <a:pt x="5" y="10"/>
                      <a:pt x="5" y="6"/>
                      <a:pt x="6" y="2"/>
                    </a:cubicBezTo>
                    <a:cubicBezTo>
                      <a:pt x="6" y="2"/>
                      <a:pt x="5" y="1"/>
                      <a:pt x="5" y="1"/>
                    </a:cubicBezTo>
                    <a:close/>
                    <a:moveTo>
                      <a:pt x="4" y="0"/>
                    </a:moveTo>
                    <a:cubicBezTo>
                      <a:pt x="4" y="3"/>
                      <a:pt x="3" y="9"/>
                      <a:pt x="4" y="14"/>
                    </a:cubicBezTo>
                    <a:cubicBezTo>
                      <a:pt x="4" y="14"/>
                      <a:pt x="4" y="14"/>
                      <a:pt x="4" y="14"/>
                    </a:cubicBezTo>
                    <a:cubicBezTo>
                      <a:pt x="4" y="11"/>
                      <a:pt x="4" y="7"/>
                      <a:pt x="5" y="1"/>
                    </a:cubicBezTo>
                    <a:lnTo>
                      <a:pt x="4" y="0"/>
                    </a:lnTo>
                    <a:close/>
                    <a:moveTo>
                      <a:pt x="3" y="0"/>
                    </a:moveTo>
                    <a:cubicBezTo>
                      <a:pt x="2" y="0"/>
                      <a:pt x="2" y="0"/>
                      <a:pt x="1" y="1"/>
                    </a:cubicBezTo>
                    <a:cubicBezTo>
                      <a:pt x="1" y="5"/>
                      <a:pt x="1" y="10"/>
                      <a:pt x="1" y="14"/>
                    </a:cubicBezTo>
                    <a:cubicBezTo>
                      <a:pt x="2" y="15"/>
                      <a:pt x="2" y="15"/>
                      <a:pt x="2" y="15"/>
                    </a:cubicBezTo>
                    <a:cubicBezTo>
                      <a:pt x="2" y="12"/>
                      <a:pt x="2" y="7"/>
                      <a:pt x="3" y="0"/>
                    </a:cubicBezTo>
                    <a:close/>
                    <a:moveTo>
                      <a:pt x="3" y="0"/>
                    </a:moveTo>
                    <a:cubicBezTo>
                      <a:pt x="3" y="0"/>
                      <a:pt x="3" y="0"/>
                      <a:pt x="3" y="0"/>
                    </a:cubicBezTo>
                    <a:cubicBezTo>
                      <a:pt x="2" y="3"/>
                      <a:pt x="2" y="10"/>
                      <a:pt x="3" y="15"/>
                    </a:cubicBezTo>
                    <a:cubicBezTo>
                      <a:pt x="3" y="15"/>
                      <a:pt x="3" y="15"/>
                      <a:pt x="3" y="15"/>
                    </a:cubicBezTo>
                    <a:cubicBezTo>
                      <a:pt x="3" y="14"/>
                      <a:pt x="3" y="14"/>
                      <a:pt x="3" y="14"/>
                    </a:cubicBezTo>
                    <a:cubicBezTo>
                      <a:pt x="3" y="12"/>
                      <a:pt x="3" y="7"/>
                      <a:pt x="4" y="0"/>
                    </a:cubicBezTo>
                    <a:lnTo>
                      <a:pt x="3"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4" name="Freeform 3819"/>
              <p:cNvSpPr>
                <a:spLocks noEditPoints="1"/>
              </p:cNvSpPr>
              <p:nvPr/>
            </p:nvSpPr>
            <p:spPr bwMode="auto">
              <a:xfrm>
                <a:off x="1165" y="3283"/>
                <a:ext cx="41" cy="74"/>
              </a:xfrm>
              <a:custGeom>
                <a:avLst/>
                <a:gdLst>
                  <a:gd name="T0" fmla="*/ 17 w 19"/>
                  <a:gd name="T1" fmla="*/ 8 h 35"/>
                  <a:gd name="T2" fmla="*/ 16 w 19"/>
                  <a:gd name="T3" fmla="*/ 28 h 35"/>
                  <a:gd name="T4" fmla="*/ 16 w 19"/>
                  <a:gd name="T5" fmla="*/ 28 h 35"/>
                  <a:gd name="T6" fmla="*/ 5 w 19"/>
                  <a:gd name="T7" fmla="*/ 1 h 35"/>
                  <a:gd name="T8" fmla="*/ 5 w 19"/>
                  <a:gd name="T9" fmla="*/ 4 h 35"/>
                  <a:gd name="T10" fmla="*/ 7 w 19"/>
                  <a:gd name="T11" fmla="*/ 2 h 35"/>
                  <a:gd name="T12" fmla="*/ 7 w 19"/>
                  <a:gd name="T13" fmla="*/ 3 h 35"/>
                  <a:gd name="T14" fmla="*/ 14 w 19"/>
                  <a:gd name="T15" fmla="*/ 7 h 35"/>
                  <a:gd name="T16" fmla="*/ 14 w 19"/>
                  <a:gd name="T17" fmla="*/ 7 h 35"/>
                  <a:gd name="T18" fmla="*/ 15 w 19"/>
                  <a:gd name="T19" fmla="*/ 7 h 35"/>
                  <a:gd name="T20" fmla="*/ 15 w 19"/>
                  <a:gd name="T21" fmla="*/ 25 h 35"/>
                  <a:gd name="T22" fmla="*/ 14 w 19"/>
                  <a:gd name="T23" fmla="*/ 30 h 35"/>
                  <a:gd name="T24" fmla="*/ 8 w 19"/>
                  <a:gd name="T25" fmla="*/ 26 h 35"/>
                  <a:gd name="T26" fmla="*/ 8 w 19"/>
                  <a:gd name="T27" fmla="*/ 26 h 35"/>
                  <a:gd name="T28" fmla="*/ 7 w 19"/>
                  <a:gd name="T29" fmla="*/ 26 h 35"/>
                  <a:gd name="T30" fmla="*/ 6 w 19"/>
                  <a:gd name="T31" fmla="*/ 25 h 35"/>
                  <a:gd name="T32" fmla="*/ 5 w 19"/>
                  <a:gd name="T33" fmla="*/ 24 h 35"/>
                  <a:gd name="T34" fmla="*/ 5 w 19"/>
                  <a:gd name="T35" fmla="*/ 23 h 35"/>
                  <a:gd name="T36" fmla="*/ 4 w 19"/>
                  <a:gd name="T37" fmla="*/ 0 h 35"/>
                  <a:gd name="T38" fmla="*/ 3 w 19"/>
                  <a:gd name="T39" fmla="*/ 0 h 35"/>
                  <a:gd name="T40" fmla="*/ 3 w 19"/>
                  <a:gd name="T41" fmla="*/ 0 h 35"/>
                  <a:gd name="T42" fmla="*/ 2 w 19"/>
                  <a:gd name="T43" fmla="*/ 4 h 35"/>
                  <a:gd name="T44" fmla="*/ 2 w 19"/>
                  <a:gd name="T45" fmla="*/ 4 h 35"/>
                  <a:gd name="T46" fmla="*/ 2 w 19"/>
                  <a:gd name="T47" fmla="*/ 4 h 35"/>
                  <a:gd name="T48" fmla="*/ 2 w 19"/>
                  <a:gd name="T49" fmla="*/ 5 h 35"/>
                  <a:gd name="T50" fmla="*/ 2 w 19"/>
                  <a:gd name="T51" fmla="*/ 5 h 35"/>
                  <a:gd name="T52" fmla="*/ 4 w 19"/>
                  <a:gd name="T53" fmla="*/ 29 h 35"/>
                  <a:gd name="T54" fmla="*/ 4 w 19"/>
                  <a:gd name="T55" fmla="*/ 29 h 35"/>
                  <a:gd name="T56" fmla="*/ 7 w 19"/>
                  <a:gd name="T57" fmla="*/ 29 h 35"/>
                  <a:gd name="T58" fmla="*/ 7 w 19"/>
                  <a:gd name="T59" fmla="*/ 29 h 35"/>
                  <a:gd name="T60" fmla="*/ 17 w 19"/>
                  <a:gd name="T61" fmla="*/ 35 h 35"/>
                  <a:gd name="T62" fmla="*/ 19 w 19"/>
                  <a:gd name="T63" fmla="*/ 31 h 35"/>
                  <a:gd name="T64" fmla="*/ 18 w 19"/>
                  <a:gd name="T65" fmla="*/ 23 h 35"/>
                  <a:gd name="T66" fmla="*/ 18 w 19"/>
                  <a:gd name="T67" fmla="*/ 8 h 35"/>
                  <a:gd name="T68" fmla="*/ 18 w 19"/>
                  <a:gd name="T69" fmla="*/ 8 h 35"/>
                  <a:gd name="T70" fmla="*/ 18 w 19"/>
                  <a:gd name="T71" fmla="*/ 7 h 35"/>
                  <a:gd name="T72" fmla="*/ 16 w 19"/>
                  <a:gd name="T73" fmla="*/ 3 h 35"/>
                  <a:gd name="T74" fmla="*/ 11 w 19"/>
                  <a:gd name="T75" fmla="*/ 2 h 35"/>
                  <a:gd name="T76" fmla="*/ 10 w 19"/>
                  <a:gd name="T77" fmla="*/ 2 h 35"/>
                  <a:gd name="T78" fmla="*/ 10 w 19"/>
                  <a:gd name="T79" fmla="*/ 2 h 35"/>
                  <a:gd name="T80" fmla="*/ 9 w 19"/>
                  <a:gd name="T81" fmla="*/ 2 h 35"/>
                  <a:gd name="T82" fmla="*/ 7 w 19"/>
                  <a:gd name="T83" fmla="*/ 2 h 35"/>
                  <a:gd name="T84" fmla="*/ 5 w 19"/>
                  <a:gd name="T85" fmla="*/ 1 h 35"/>
                  <a:gd name="T86" fmla="*/ 5 w 19"/>
                  <a:gd name="T87" fmla="*/ 0 h 35"/>
                  <a:gd name="T88" fmla="*/ 4 w 19"/>
                  <a:gd name="T89" fmla="*/ 25 h 35"/>
                  <a:gd name="T90" fmla="*/ 4 w 19"/>
                  <a:gd name="T9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35">
                    <a:moveTo>
                      <a:pt x="17" y="27"/>
                    </a:moveTo>
                    <a:cubicBezTo>
                      <a:pt x="17" y="27"/>
                      <a:pt x="14" y="21"/>
                      <a:pt x="17" y="8"/>
                    </a:cubicBezTo>
                    <a:cubicBezTo>
                      <a:pt x="17" y="8"/>
                      <a:pt x="15" y="20"/>
                      <a:pt x="17" y="27"/>
                    </a:cubicBezTo>
                    <a:close/>
                    <a:moveTo>
                      <a:pt x="16" y="28"/>
                    </a:moveTo>
                    <a:cubicBezTo>
                      <a:pt x="16" y="28"/>
                      <a:pt x="14" y="22"/>
                      <a:pt x="16" y="7"/>
                    </a:cubicBezTo>
                    <a:cubicBezTo>
                      <a:pt x="16" y="7"/>
                      <a:pt x="15" y="21"/>
                      <a:pt x="16" y="28"/>
                    </a:cubicBezTo>
                    <a:close/>
                    <a:moveTo>
                      <a:pt x="4" y="17"/>
                    </a:moveTo>
                    <a:cubicBezTo>
                      <a:pt x="4" y="13"/>
                      <a:pt x="4" y="8"/>
                      <a:pt x="5" y="1"/>
                    </a:cubicBezTo>
                    <a:cubicBezTo>
                      <a:pt x="5" y="1"/>
                      <a:pt x="5" y="5"/>
                      <a:pt x="5" y="9"/>
                    </a:cubicBezTo>
                    <a:cubicBezTo>
                      <a:pt x="5" y="7"/>
                      <a:pt x="5" y="4"/>
                      <a:pt x="5" y="4"/>
                    </a:cubicBezTo>
                    <a:cubicBezTo>
                      <a:pt x="5" y="4"/>
                      <a:pt x="6" y="3"/>
                      <a:pt x="6" y="3"/>
                    </a:cubicBezTo>
                    <a:cubicBezTo>
                      <a:pt x="6" y="3"/>
                      <a:pt x="6" y="2"/>
                      <a:pt x="7" y="2"/>
                    </a:cubicBezTo>
                    <a:cubicBezTo>
                      <a:pt x="7" y="2"/>
                      <a:pt x="6" y="2"/>
                      <a:pt x="6" y="3"/>
                    </a:cubicBezTo>
                    <a:cubicBezTo>
                      <a:pt x="7" y="3"/>
                      <a:pt x="7" y="3"/>
                      <a:pt x="7" y="3"/>
                    </a:cubicBezTo>
                    <a:cubicBezTo>
                      <a:pt x="10" y="3"/>
                      <a:pt x="13" y="5"/>
                      <a:pt x="14" y="6"/>
                    </a:cubicBezTo>
                    <a:cubicBezTo>
                      <a:pt x="14" y="7"/>
                      <a:pt x="14" y="7"/>
                      <a:pt x="14" y="7"/>
                    </a:cubicBezTo>
                    <a:cubicBezTo>
                      <a:pt x="14" y="6"/>
                      <a:pt x="14" y="6"/>
                      <a:pt x="14" y="6"/>
                    </a:cubicBezTo>
                    <a:cubicBezTo>
                      <a:pt x="14" y="6"/>
                      <a:pt x="14" y="7"/>
                      <a:pt x="14" y="7"/>
                    </a:cubicBezTo>
                    <a:cubicBezTo>
                      <a:pt x="14" y="8"/>
                      <a:pt x="15" y="9"/>
                      <a:pt x="15" y="10"/>
                    </a:cubicBezTo>
                    <a:cubicBezTo>
                      <a:pt x="15" y="9"/>
                      <a:pt x="15" y="8"/>
                      <a:pt x="15" y="7"/>
                    </a:cubicBezTo>
                    <a:cubicBezTo>
                      <a:pt x="15" y="7"/>
                      <a:pt x="15" y="9"/>
                      <a:pt x="15" y="12"/>
                    </a:cubicBezTo>
                    <a:cubicBezTo>
                      <a:pt x="15" y="16"/>
                      <a:pt x="15" y="22"/>
                      <a:pt x="15" y="25"/>
                    </a:cubicBezTo>
                    <a:cubicBezTo>
                      <a:pt x="16" y="28"/>
                      <a:pt x="16" y="30"/>
                      <a:pt x="15" y="30"/>
                    </a:cubicBezTo>
                    <a:cubicBezTo>
                      <a:pt x="15" y="30"/>
                      <a:pt x="15" y="30"/>
                      <a:pt x="14" y="30"/>
                    </a:cubicBezTo>
                    <a:cubicBezTo>
                      <a:pt x="12" y="28"/>
                      <a:pt x="13" y="26"/>
                      <a:pt x="8" y="26"/>
                    </a:cubicBezTo>
                    <a:cubicBezTo>
                      <a:pt x="8" y="26"/>
                      <a:pt x="8" y="26"/>
                      <a:pt x="8" y="26"/>
                    </a:cubicBezTo>
                    <a:cubicBezTo>
                      <a:pt x="8" y="26"/>
                      <a:pt x="8" y="26"/>
                      <a:pt x="8" y="26"/>
                    </a:cubicBezTo>
                    <a:cubicBezTo>
                      <a:pt x="8" y="26"/>
                      <a:pt x="8" y="26"/>
                      <a:pt x="8" y="26"/>
                    </a:cubicBezTo>
                    <a:cubicBezTo>
                      <a:pt x="7" y="26"/>
                      <a:pt x="7" y="26"/>
                      <a:pt x="7" y="26"/>
                    </a:cubicBezTo>
                    <a:cubicBezTo>
                      <a:pt x="7" y="26"/>
                      <a:pt x="7" y="26"/>
                      <a:pt x="7" y="26"/>
                    </a:cubicBezTo>
                    <a:cubicBezTo>
                      <a:pt x="6" y="25"/>
                      <a:pt x="6" y="25"/>
                      <a:pt x="6" y="25"/>
                    </a:cubicBezTo>
                    <a:cubicBezTo>
                      <a:pt x="6" y="25"/>
                      <a:pt x="6" y="25"/>
                      <a:pt x="6" y="25"/>
                    </a:cubicBezTo>
                    <a:cubicBezTo>
                      <a:pt x="6" y="25"/>
                      <a:pt x="6" y="25"/>
                      <a:pt x="6" y="25"/>
                    </a:cubicBezTo>
                    <a:cubicBezTo>
                      <a:pt x="6" y="25"/>
                      <a:pt x="5" y="25"/>
                      <a:pt x="5" y="24"/>
                    </a:cubicBezTo>
                    <a:cubicBezTo>
                      <a:pt x="5" y="24"/>
                      <a:pt x="5" y="25"/>
                      <a:pt x="5" y="25"/>
                    </a:cubicBezTo>
                    <a:cubicBezTo>
                      <a:pt x="5" y="25"/>
                      <a:pt x="5" y="25"/>
                      <a:pt x="5" y="23"/>
                    </a:cubicBezTo>
                    <a:cubicBezTo>
                      <a:pt x="4" y="22"/>
                      <a:pt x="4" y="19"/>
                      <a:pt x="4" y="17"/>
                    </a:cubicBezTo>
                    <a:close/>
                    <a:moveTo>
                      <a:pt x="4" y="0"/>
                    </a:moveTo>
                    <a:cubicBezTo>
                      <a:pt x="4" y="0"/>
                      <a:pt x="4" y="0"/>
                      <a:pt x="4" y="0"/>
                    </a:cubicBezTo>
                    <a:cubicBezTo>
                      <a:pt x="3" y="0"/>
                      <a:pt x="3" y="0"/>
                      <a:pt x="3" y="0"/>
                    </a:cubicBezTo>
                    <a:cubicBezTo>
                      <a:pt x="3" y="1"/>
                      <a:pt x="2" y="17"/>
                      <a:pt x="3" y="25"/>
                    </a:cubicBezTo>
                    <a:cubicBezTo>
                      <a:pt x="3" y="25"/>
                      <a:pt x="1" y="17"/>
                      <a:pt x="3" y="0"/>
                    </a:cubicBezTo>
                    <a:cubicBezTo>
                      <a:pt x="3" y="0"/>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0" y="14"/>
                      <a:pt x="1" y="29"/>
                      <a:pt x="4" y="29"/>
                    </a:cubicBezTo>
                    <a:cubicBezTo>
                      <a:pt x="4" y="29"/>
                      <a:pt x="4" y="29"/>
                      <a:pt x="4" y="29"/>
                    </a:cubicBezTo>
                    <a:cubicBezTo>
                      <a:pt x="4" y="29"/>
                      <a:pt x="4" y="29"/>
                      <a:pt x="4" y="29"/>
                    </a:cubicBezTo>
                    <a:cubicBezTo>
                      <a:pt x="4" y="29"/>
                      <a:pt x="4" y="29"/>
                      <a:pt x="4" y="29"/>
                    </a:cubicBezTo>
                    <a:cubicBezTo>
                      <a:pt x="4" y="29"/>
                      <a:pt x="4" y="29"/>
                      <a:pt x="4" y="29"/>
                    </a:cubicBezTo>
                    <a:cubicBezTo>
                      <a:pt x="5" y="29"/>
                      <a:pt x="6" y="29"/>
                      <a:pt x="7" y="29"/>
                    </a:cubicBezTo>
                    <a:cubicBezTo>
                      <a:pt x="7" y="29"/>
                      <a:pt x="7" y="29"/>
                      <a:pt x="7" y="29"/>
                    </a:cubicBezTo>
                    <a:cubicBezTo>
                      <a:pt x="7" y="29"/>
                      <a:pt x="7" y="29"/>
                      <a:pt x="7" y="29"/>
                    </a:cubicBezTo>
                    <a:cubicBezTo>
                      <a:pt x="11" y="29"/>
                      <a:pt x="14" y="30"/>
                      <a:pt x="17" y="35"/>
                    </a:cubicBezTo>
                    <a:cubicBezTo>
                      <a:pt x="17" y="35"/>
                      <a:pt x="17" y="35"/>
                      <a:pt x="17" y="35"/>
                    </a:cubicBezTo>
                    <a:cubicBezTo>
                      <a:pt x="17" y="35"/>
                      <a:pt x="17" y="35"/>
                      <a:pt x="17" y="35"/>
                    </a:cubicBezTo>
                    <a:cubicBezTo>
                      <a:pt x="18" y="35"/>
                      <a:pt x="19" y="34"/>
                      <a:pt x="19" y="31"/>
                    </a:cubicBezTo>
                    <a:cubicBezTo>
                      <a:pt x="19" y="30"/>
                      <a:pt x="19" y="29"/>
                      <a:pt x="18" y="28"/>
                    </a:cubicBezTo>
                    <a:cubicBezTo>
                      <a:pt x="18" y="26"/>
                      <a:pt x="18" y="25"/>
                      <a:pt x="18" y="23"/>
                    </a:cubicBezTo>
                    <a:cubicBezTo>
                      <a:pt x="18" y="17"/>
                      <a:pt x="19" y="12"/>
                      <a:pt x="19" y="9"/>
                    </a:cubicBezTo>
                    <a:cubicBezTo>
                      <a:pt x="19" y="8"/>
                      <a:pt x="19" y="8"/>
                      <a:pt x="18" y="8"/>
                    </a:cubicBezTo>
                    <a:cubicBezTo>
                      <a:pt x="19" y="8"/>
                      <a:pt x="19" y="8"/>
                      <a:pt x="19" y="8"/>
                    </a:cubicBezTo>
                    <a:cubicBezTo>
                      <a:pt x="18" y="8"/>
                      <a:pt x="18" y="8"/>
                      <a:pt x="18" y="8"/>
                    </a:cubicBezTo>
                    <a:cubicBezTo>
                      <a:pt x="18" y="7"/>
                      <a:pt x="18" y="7"/>
                      <a:pt x="18" y="7"/>
                    </a:cubicBezTo>
                    <a:cubicBezTo>
                      <a:pt x="18" y="7"/>
                      <a:pt x="18" y="7"/>
                      <a:pt x="18" y="7"/>
                    </a:cubicBezTo>
                    <a:cubicBezTo>
                      <a:pt x="18" y="7"/>
                      <a:pt x="18" y="7"/>
                      <a:pt x="18" y="7"/>
                    </a:cubicBezTo>
                    <a:cubicBezTo>
                      <a:pt x="18" y="6"/>
                      <a:pt x="18" y="4"/>
                      <a:pt x="16" y="3"/>
                    </a:cubicBezTo>
                    <a:cubicBezTo>
                      <a:pt x="14" y="2"/>
                      <a:pt x="13" y="2"/>
                      <a:pt x="11" y="2"/>
                    </a:cubicBezTo>
                    <a:cubicBezTo>
                      <a:pt x="11" y="2"/>
                      <a:pt x="11" y="2"/>
                      <a:pt x="11" y="2"/>
                    </a:cubicBezTo>
                    <a:cubicBezTo>
                      <a:pt x="11" y="2"/>
                      <a:pt x="11" y="2"/>
                      <a:pt x="11" y="2"/>
                    </a:cubicBezTo>
                    <a:cubicBezTo>
                      <a:pt x="11"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8" y="2"/>
                      <a:pt x="8" y="2"/>
                      <a:pt x="7" y="2"/>
                    </a:cubicBezTo>
                    <a:cubicBezTo>
                      <a:pt x="7" y="2"/>
                      <a:pt x="6" y="1"/>
                      <a:pt x="6" y="1"/>
                    </a:cubicBezTo>
                    <a:cubicBezTo>
                      <a:pt x="5" y="1"/>
                      <a:pt x="5" y="1"/>
                      <a:pt x="5" y="1"/>
                    </a:cubicBezTo>
                    <a:cubicBezTo>
                      <a:pt x="5" y="1"/>
                      <a:pt x="5" y="1"/>
                      <a:pt x="5" y="1"/>
                    </a:cubicBezTo>
                    <a:cubicBezTo>
                      <a:pt x="5" y="0"/>
                      <a:pt x="5" y="0"/>
                      <a:pt x="5" y="0"/>
                    </a:cubicBezTo>
                    <a:cubicBezTo>
                      <a:pt x="4" y="0"/>
                      <a:pt x="4" y="0"/>
                      <a:pt x="4" y="0"/>
                    </a:cubicBezTo>
                    <a:cubicBezTo>
                      <a:pt x="4" y="1"/>
                      <a:pt x="3" y="17"/>
                      <a:pt x="4" y="25"/>
                    </a:cubicBezTo>
                    <a:cubicBezTo>
                      <a:pt x="4" y="25"/>
                      <a:pt x="2" y="17"/>
                      <a:pt x="4" y="0"/>
                    </a:cubicBezTo>
                    <a:cubicBezTo>
                      <a:pt x="4" y="0"/>
                      <a:pt x="4" y="0"/>
                      <a:pt x="4"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5" name="Freeform 3820"/>
              <p:cNvSpPr>
                <a:spLocks noEditPoints="1"/>
              </p:cNvSpPr>
              <p:nvPr/>
            </p:nvSpPr>
            <p:spPr bwMode="auto">
              <a:xfrm>
                <a:off x="1199" y="3289"/>
                <a:ext cx="7" cy="68"/>
              </a:xfrm>
              <a:custGeom>
                <a:avLst/>
                <a:gdLst>
                  <a:gd name="T0" fmla="*/ 3 w 3"/>
                  <a:gd name="T1" fmla="*/ 4 h 32"/>
                  <a:gd name="T2" fmla="*/ 3 w 3"/>
                  <a:gd name="T3" fmla="*/ 5 h 32"/>
                  <a:gd name="T4" fmla="*/ 2 w 3"/>
                  <a:gd name="T5" fmla="*/ 5 h 32"/>
                  <a:gd name="T6" fmla="*/ 3 w 3"/>
                  <a:gd name="T7" fmla="*/ 6 h 32"/>
                  <a:gd name="T8" fmla="*/ 2 w 3"/>
                  <a:gd name="T9" fmla="*/ 20 h 32"/>
                  <a:gd name="T10" fmla="*/ 2 w 3"/>
                  <a:gd name="T11" fmla="*/ 25 h 32"/>
                  <a:gd name="T12" fmla="*/ 3 w 3"/>
                  <a:gd name="T13" fmla="*/ 28 h 32"/>
                  <a:gd name="T14" fmla="*/ 1 w 3"/>
                  <a:gd name="T15" fmla="*/ 32 h 32"/>
                  <a:gd name="T16" fmla="*/ 1 w 3"/>
                  <a:gd name="T17" fmla="*/ 32 h 32"/>
                  <a:gd name="T18" fmla="*/ 1 w 3"/>
                  <a:gd name="T19" fmla="*/ 32 h 32"/>
                  <a:gd name="T20" fmla="*/ 1 w 3"/>
                  <a:gd name="T21" fmla="*/ 32 h 32"/>
                  <a:gd name="T22" fmla="*/ 1 w 3"/>
                  <a:gd name="T23" fmla="*/ 32 h 32"/>
                  <a:gd name="T24" fmla="*/ 1 w 3"/>
                  <a:gd name="T25" fmla="*/ 32 h 32"/>
                  <a:gd name="T26" fmla="*/ 1 w 3"/>
                  <a:gd name="T27" fmla="*/ 32 h 32"/>
                  <a:gd name="T28" fmla="*/ 1 w 3"/>
                  <a:gd name="T29" fmla="*/ 32 h 32"/>
                  <a:gd name="T30" fmla="*/ 1 w 3"/>
                  <a:gd name="T31" fmla="*/ 32 h 32"/>
                  <a:gd name="T32" fmla="*/ 1 w 3"/>
                  <a:gd name="T33" fmla="*/ 32 h 32"/>
                  <a:gd name="T34" fmla="*/ 1 w 3"/>
                  <a:gd name="T35" fmla="*/ 32 h 32"/>
                  <a:gd name="T36" fmla="*/ 3 w 3"/>
                  <a:gd name="T37" fmla="*/ 25 h 32"/>
                  <a:gd name="T38" fmla="*/ 3 w 3"/>
                  <a:gd name="T39" fmla="*/ 4 h 32"/>
                  <a:gd name="T40" fmla="*/ 0 w 3"/>
                  <a:gd name="T41" fmla="*/ 0 h 32"/>
                  <a:gd name="T42" fmla="*/ 2 w 3"/>
                  <a:gd name="T43" fmla="*/ 4 h 32"/>
                  <a:gd name="T44" fmla="*/ 2 w 3"/>
                  <a:gd name="T45" fmla="*/ 4 h 32"/>
                  <a:gd name="T46" fmla="*/ 2 w 3"/>
                  <a:gd name="T47" fmla="*/ 4 h 32"/>
                  <a:gd name="T48" fmla="*/ 2 w 3"/>
                  <a:gd name="T49" fmla="*/ 5 h 32"/>
                  <a:gd name="T50" fmla="*/ 3 w 3"/>
                  <a:gd name="T51" fmla="*/ 5 h 32"/>
                  <a:gd name="T52" fmla="*/ 3 w 3"/>
                  <a:gd name="T53" fmla="*/ 4 h 32"/>
                  <a:gd name="T54" fmla="*/ 0 w 3"/>
                  <a:gd name="T55" fmla="*/ 0 h 32"/>
                  <a:gd name="T56" fmla="*/ 0 w 3"/>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2">
                    <a:moveTo>
                      <a:pt x="3" y="4"/>
                    </a:moveTo>
                    <a:cubicBezTo>
                      <a:pt x="3" y="5"/>
                      <a:pt x="3" y="5"/>
                      <a:pt x="3" y="5"/>
                    </a:cubicBezTo>
                    <a:cubicBezTo>
                      <a:pt x="2" y="5"/>
                      <a:pt x="2" y="5"/>
                      <a:pt x="2" y="5"/>
                    </a:cubicBezTo>
                    <a:cubicBezTo>
                      <a:pt x="3" y="5"/>
                      <a:pt x="3" y="5"/>
                      <a:pt x="3" y="6"/>
                    </a:cubicBezTo>
                    <a:cubicBezTo>
                      <a:pt x="3" y="9"/>
                      <a:pt x="2" y="14"/>
                      <a:pt x="2" y="20"/>
                    </a:cubicBezTo>
                    <a:cubicBezTo>
                      <a:pt x="2" y="22"/>
                      <a:pt x="2" y="23"/>
                      <a:pt x="2" y="25"/>
                    </a:cubicBezTo>
                    <a:cubicBezTo>
                      <a:pt x="3" y="26"/>
                      <a:pt x="3" y="27"/>
                      <a:pt x="3" y="28"/>
                    </a:cubicBezTo>
                    <a:cubicBezTo>
                      <a:pt x="3" y="31"/>
                      <a:pt x="2"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2" y="32"/>
                      <a:pt x="3" y="31"/>
                      <a:pt x="3" y="25"/>
                    </a:cubicBezTo>
                    <a:cubicBezTo>
                      <a:pt x="2" y="17"/>
                      <a:pt x="3" y="8"/>
                      <a:pt x="3" y="4"/>
                    </a:cubicBezTo>
                    <a:close/>
                    <a:moveTo>
                      <a:pt x="0" y="0"/>
                    </a:moveTo>
                    <a:cubicBezTo>
                      <a:pt x="2" y="1"/>
                      <a:pt x="2" y="3"/>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2"/>
                      <a:pt x="0" y="0"/>
                    </a:cubicBezTo>
                    <a:cubicBezTo>
                      <a:pt x="0" y="0"/>
                      <a:pt x="0" y="0"/>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6" name="Freeform 3821"/>
              <p:cNvSpPr>
                <a:spLocks/>
              </p:cNvSpPr>
              <p:nvPr/>
            </p:nvSpPr>
            <p:spPr bwMode="auto">
              <a:xfrm>
                <a:off x="1165" y="3266"/>
                <a:ext cx="36" cy="91"/>
              </a:xfrm>
              <a:custGeom>
                <a:avLst/>
                <a:gdLst>
                  <a:gd name="T0" fmla="*/ 2 w 17"/>
                  <a:gd name="T1" fmla="*/ 0 h 43"/>
                  <a:gd name="T2" fmla="*/ 2 w 17"/>
                  <a:gd name="T3" fmla="*/ 0 h 43"/>
                  <a:gd name="T4" fmla="*/ 2 w 17"/>
                  <a:gd name="T5" fmla="*/ 0 h 43"/>
                  <a:gd name="T6" fmla="*/ 1 w 17"/>
                  <a:gd name="T7" fmla="*/ 2 h 43"/>
                  <a:gd name="T8" fmla="*/ 1 w 17"/>
                  <a:gd name="T9" fmla="*/ 9 h 43"/>
                  <a:gd name="T10" fmla="*/ 1 w 17"/>
                  <a:gd name="T11" fmla="*/ 13 h 43"/>
                  <a:gd name="T12" fmla="*/ 1 w 17"/>
                  <a:gd name="T13" fmla="*/ 14 h 43"/>
                  <a:gd name="T14" fmla="*/ 0 w 17"/>
                  <a:gd name="T15" fmla="*/ 31 h 43"/>
                  <a:gd name="T16" fmla="*/ 1 w 17"/>
                  <a:gd name="T17" fmla="*/ 37 h 43"/>
                  <a:gd name="T18" fmla="*/ 4 w 17"/>
                  <a:gd name="T19" fmla="*/ 39 h 43"/>
                  <a:gd name="T20" fmla="*/ 4 w 17"/>
                  <a:gd name="T21" fmla="*/ 39 h 43"/>
                  <a:gd name="T22" fmla="*/ 10 w 17"/>
                  <a:gd name="T23" fmla="*/ 39 h 43"/>
                  <a:gd name="T24" fmla="*/ 10 w 17"/>
                  <a:gd name="T25" fmla="*/ 39 h 43"/>
                  <a:gd name="T26" fmla="*/ 10 w 17"/>
                  <a:gd name="T27" fmla="*/ 39 h 43"/>
                  <a:gd name="T28" fmla="*/ 15 w 17"/>
                  <a:gd name="T29" fmla="*/ 41 h 43"/>
                  <a:gd name="T30" fmla="*/ 17 w 17"/>
                  <a:gd name="T31" fmla="*/ 43 h 43"/>
                  <a:gd name="T32" fmla="*/ 7 w 17"/>
                  <a:gd name="T33" fmla="*/ 37 h 43"/>
                  <a:gd name="T34" fmla="*/ 7 w 17"/>
                  <a:gd name="T35" fmla="*/ 37 h 43"/>
                  <a:gd name="T36" fmla="*/ 7 w 17"/>
                  <a:gd name="T37" fmla="*/ 37 h 43"/>
                  <a:gd name="T38" fmla="*/ 4 w 17"/>
                  <a:gd name="T39" fmla="*/ 37 h 43"/>
                  <a:gd name="T40" fmla="*/ 4 w 17"/>
                  <a:gd name="T41" fmla="*/ 37 h 43"/>
                  <a:gd name="T42" fmla="*/ 4 w 17"/>
                  <a:gd name="T43" fmla="*/ 37 h 43"/>
                  <a:gd name="T44" fmla="*/ 4 w 17"/>
                  <a:gd name="T45" fmla="*/ 37 h 43"/>
                  <a:gd name="T46" fmla="*/ 4 w 17"/>
                  <a:gd name="T47" fmla="*/ 37 h 43"/>
                  <a:gd name="T48" fmla="*/ 2 w 17"/>
                  <a:gd name="T49" fmla="*/ 13 h 43"/>
                  <a:gd name="T50" fmla="*/ 2 w 17"/>
                  <a:gd name="T51" fmla="*/ 13 h 43"/>
                  <a:gd name="T52" fmla="*/ 2 w 17"/>
                  <a:gd name="T53" fmla="*/ 13 h 43"/>
                  <a:gd name="T54" fmla="*/ 2 w 17"/>
                  <a:gd name="T55" fmla="*/ 12 h 43"/>
                  <a:gd name="T56" fmla="*/ 2 w 17"/>
                  <a:gd name="T57" fmla="*/ 12 h 43"/>
                  <a:gd name="T58" fmla="*/ 2 w 17"/>
                  <a:gd name="T59" fmla="*/ 12 h 43"/>
                  <a:gd name="T60" fmla="*/ 2 w 17"/>
                  <a:gd name="T61" fmla="*/ 12 h 43"/>
                  <a:gd name="T62" fmla="*/ 2 w 17"/>
                  <a:gd name="T63" fmla="*/ 12 h 43"/>
                  <a:gd name="T64" fmla="*/ 2 w 17"/>
                  <a:gd name="T65" fmla="*/ 12 h 43"/>
                  <a:gd name="T66" fmla="*/ 2 w 17"/>
                  <a:gd name="T67" fmla="*/ 12 h 43"/>
                  <a:gd name="T68" fmla="*/ 3 w 17"/>
                  <a:gd name="T69" fmla="*/ 8 h 43"/>
                  <a:gd name="T70" fmla="*/ 3 w 17"/>
                  <a:gd name="T71" fmla="*/ 8 h 43"/>
                  <a:gd name="T72" fmla="*/ 3 w 17"/>
                  <a:gd name="T73" fmla="*/ 8 h 43"/>
                  <a:gd name="T74" fmla="*/ 4 w 17"/>
                  <a:gd name="T75" fmla="*/ 8 h 43"/>
                  <a:gd name="T76" fmla="*/ 4 w 17"/>
                  <a:gd name="T77" fmla="*/ 8 h 43"/>
                  <a:gd name="T78" fmla="*/ 4 w 17"/>
                  <a:gd name="T79" fmla="*/ 8 h 43"/>
                  <a:gd name="T80" fmla="*/ 4 w 17"/>
                  <a:gd name="T81" fmla="*/ 8 h 43"/>
                  <a:gd name="T82" fmla="*/ 4 w 17"/>
                  <a:gd name="T83" fmla="*/ 8 h 43"/>
                  <a:gd name="T84" fmla="*/ 4 w 17"/>
                  <a:gd name="T85" fmla="*/ 8 h 43"/>
                  <a:gd name="T86" fmla="*/ 5 w 17"/>
                  <a:gd name="T87" fmla="*/ 8 h 43"/>
                  <a:gd name="T88" fmla="*/ 5 w 17"/>
                  <a:gd name="T89" fmla="*/ 9 h 43"/>
                  <a:gd name="T90" fmla="*/ 5 w 17"/>
                  <a:gd name="T91" fmla="*/ 9 h 43"/>
                  <a:gd name="T92" fmla="*/ 6 w 17"/>
                  <a:gd name="T93" fmla="*/ 9 h 43"/>
                  <a:gd name="T94" fmla="*/ 7 w 17"/>
                  <a:gd name="T95" fmla="*/ 10 h 43"/>
                  <a:gd name="T96" fmla="*/ 9 w 17"/>
                  <a:gd name="T97" fmla="*/ 10 h 43"/>
                  <a:gd name="T98" fmla="*/ 9 w 17"/>
                  <a:gd name="T99" fmla="*/ 10 h 43"/>
                  <a:gd name="T100" fmla="*/ 9 w 17"/>
                  <a:gd name="T101" fmla="*/ 10 h 43"/>
                  <a:gd name="T102" fmla="*/ 10 w 17"/>
                  <a:gd name="T103" fmla="*/ 10 h 43"/>
                  <a:gd name="T104" fmla="*/ 10 w 17"/>
                  <a:gd name="T105" fmla="*/ 10 h 43"/>
                  <a:gd name="T106" fmla="*/ 10 w 17"/>
                  <a:gd name="T107" fmla="*/ 10 h 43"/>
                  <a:gd name="T108" fmla="*/ 11 w 17"/>
                  <a:gd name="T109" fmla="*/ 10 h 43"/>
                  <a:gd name="T110" fmla="*/ 11 w 17"/>
                  <a:gd name="T111" fmla="*/ 10 h 43"/>
                  <a:gd name="T112" fmla="*/ 11 w 17"/>
                  <a:gd name="T113" fmla="*/ 10 h 43"/>
                  <a:gd name="T114" fmla="*/ 16 w 17"/>
                  <a:gd name="T115" fmla="*/ 11 h 43"/>
                  <a:gd name="T116" fmla="*/ 12 w 17"/>
                  <a:gd name="T117" fmla="*/ 9 h 43"/>
                  <a:gd name="T118" fmla="*/ 3 w 17"/>
                  <a:gd name="T119" fmla="*/ 1 h 43"/>
                  <a:gd name="T120" fmla="*/ 2 w 17"/>
                  <a:gd name="T1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43">
                    <a:moveTo>
                      <a:pt x="2" y="0"/>
                    </a:moveTo>
                    <a:cubicBezTo>
                      <a:pt x="2" y="0"/>
                      <a:pt x="2" y="0"/>
                      <a:pt x="2" y="0"/>
                    </a:cubicBezTo>
                    <a:cubicBezTo>
                      <a:pt x="2" y="0"/>
                      <a:pt x="2" y="0"/>
                      <a:pt x="2" y="0"/>
                    </a:cubicBezTo>
                    <a:cubicBezTo>
                      <a:pt x="2" y="0"/>
                      <a:pt x="1" y="1"/>
                      <a:pt x="1" y="2"/>
                    </a:cubicBezTo>
                    <a:cubicBezTo>
                      <a:pt x="1" y="4"/>
                      <a:pt x="1" y="6"/>
                      <a:pt x="1" y="9"/>
                    </a:cubicBezTo>
                    <a:cubicBezTo>
                      <a:pt x="1" y="10"/>
                      <a:pt x="1" y="11"/>
                      <a:pt x="1" y="13"/>
                    </a:cubicBezTo>
                    <a:cubicBezTo>
                      <a:pt x="1" y="13"/>
                      <a:pt x="1" y="13"/>
                      <a:pt x="1" y="14"/>
                    </a:cubicBezTo>
                    <a:cubicBezTo>
                      <a:pt x="1" y="19"/>
                      <a:pt x="0" y="26"/>
                      <a:pt x="0" y="31"/>
                    </a:cubicBezTo>
                    <a:cubicBezTo>
                      <a:pt x="0" y="34"/>
                      <a:pt x="0" y="36"/>
                      <a:pt x="1" y="37"/>
                    </a:cubicBezTo>
                    <a:cubicBezTo>
                      <a:pt x="1" y="38"/>
                      <a:pt x="2" y="39"/>
                      <a:pt x="4" y="39"/>
                    </a:cubicBezTo>
                    <a:cubicBezTo>
                      <a:pt x="4" y="39"/>
                      <a:pt x="4" y="39"/>
                      <a:pt x="4" y="39"/>
                    </a:cubicBezTo>
                    <a:cubicBezTo>
                      <a:pt x="6" y="39"/>
                      <a:pt x="8" y="39"/>
                      <a:pt x="10" y="39"/>
                    </a:cubicBezTo>
                    <a:cubicBezTo>
                      <a:pt x="10" y="39"/>
                      <a:pt x="10" y="39"/>
                      <a:pt x="10" y="39"/>
                    </a:cubicBezTo>
                    <a:cubicBezTo>
                      <a:pt x="10" y="39"/>
                      <a:pt x="10" y="39"/>
                      <a:pt x="10" y="39"/>
                    </a:cubicBezTo>
                    <a:cubicBezTo>
                      <a:pt x="13" y="39"/>
                      <a:pt x="14" y="39"/>
                      <a:pt x="15" y="41"/>
                    </a:cubicBezTo>
                    <a:cubicBezTo>
                      <a:pt x="15" y="42"/>
                      <a:pt x="16" y="43"/>
                      <a:pt x="17" y="43"/>
                    </a:cubicBezTo>
                    <a:cubicBezTo>
                      <a:pt x="14" y="38"/>
                      <a:pt x="11" y="37"/>
                      <a:pt x="7" y="37"/>
                    </a:cubicBezTo>
                    <a:cubicBezTo>
                      <a:pt x="7" y="37"/>
                      <a:pt x="7" y="37"/>
                      <a:pt x="7" y="37"/>
                    </a:cubicBezTo>
                    <a:cubicBezTo>
                      <a:pt x="7" y="37"/>
                      <a:pt x="7" y="37"/>
                      <a:pt x="7" y="37"/>
                    </a:cubicBezTo>
                    <a:cubicBezTo>
                      <a:pt x="6" y="37"/>
                      <a:pt x="5" y="37"/>
                      <a:pt x="4" y="37"/>
                    </a:cubicBezTo>
                    <a:cubicBezTo>
                      <a:pt x="4" y="37"/>
                      <a:pt x="4" y="37"/>
                      <a:pt x="4" y="37"/>
                    </a:cubicBezTo>
                    <a:cubicBezTo>
                      <a:pt x="4" y="37"/>
                      <a:pt x="4" y="37"/>
                      <a:pt x="4" y="37"/>
                    </a:cubicBezTo>
                    <a:cubicBezTo>
                      <a:pt x="4" y="37"/>
                      <a:pt x="4" y="37"/>
                      <a:pt x="4" y="37"/>
                    </a:cubicBezTo>
                    <a:cubicBezTo>
                      <a:pt x="4" y="37"/>
                      <a:pt x="4" y="37"/>
                      <a:pt x="4" y="37"/>
                    </a:cubicBezTo>
                    <a:cubicBezTo>
                      <a:pt x="1" y="37"/>
                      <a:pt x="0" y="22"/>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0"/>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9"/>
                      <a:pt x="5" y="9"/>
                      <a:pt x="5" y="9"/>
                    </a:cubicBezTo>
                    <a:cubicBezTo>
                      <a:pt x="5" y="9"/>
                      <a:pt x="5" y="9"/>
                      <a:pt x="5" y="9"/>
                    </a:cubicBezTo>
                    <a:cubicBezTo>
                      <a:pt x="6" y="9"/>
                      <a:pt x="6" y="9"/>
                      <a:pt x="6" y="9"/>
                    </a:cubicBezTo>
                    <a:cubicBezTo>
                      <a:pt x="6" y="9"/>
                      <a:pt x="7" y="10"/>
                      <a:pt x="7" y="10"/>
                    </a:cubicBezTo>
                    <a:cubicBezTo>
                      <a:pt x="8" y="10"/>
                      <a:pt x="8"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3" y="10"/>
                      <a:pt x="14" y="10"/>
                      <a:pt x="16" y="11"/>
                    </a:cubicBezTo>
                    <a:cubicBezTo>
                      <a:pt x="15" y="10"/>
                      <a:pt x="14" y="10"/>
                      <a:pt x="12" y="9"/>
                    </a:cubicBezTo>
                    <a:cubicBezTo>
                      <a:pt x="5" y="7"/>
                      <a:pt x="6" y="2"/>
                      <a:pt x="3" y="1"/>
                    </a:cubicBezTo>
                    <a:lnTo>
                      <a:pt x="2" y="0"/>
                    </a:ln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7" name="Freeform 3822"/>
              <p:cNvSpPr>
                <a:spLocks/>
              </p:cNvSpPr>
              <p:nvPr/>
            </p:nvSpPr>
            <p:spPr bwMode="auto">
              <a:xfrm>
                <a:off x="1157" y="3266"/>
                <a:ext cx="44" cy="91"/>
              </a:xfrm>
              <a:custGeom>
                <a:avLst/>
                <a:gdLst>
                  <a:gd name="T0" fmla="*/ 6 w 21"/>
                  <a:gd name="T1" fmla="*/ 0 h 43"/>
                  <a:gd name="T2" fmla="*/ 4 w 21"/>
                  <a:gd name="T3" fmla="*/ 13 h 43"/>
                  <a:gd name="T4" fmla="*/ 8 w 21"/>
                  <a:gd name="T5" fmla="*/ 39 h 43"/>
                  <a:gd name="T6" fmla="*/ 8 w 21"/>
                  <a:gd name="T7" fmla="*/ 39 h 43"/>
                  <a:gd name="T8" fmla="*/ 14 w 21"/>
                  <a:gd name="T9" fmla="*/ 39 h 43"/>
                  <a:gd name="T10" fmla="*/ 18 w 21"/>
                  <a:gd name="T11" fmla="*/ 41 h 43"/>
                  <a:gd name="T12" fmla="*/ 21 w 21"/>
                  <a:gd name="T13" fmla="*/ 43 h 43"/>
                  <a:gd name="T14" fmla="*/ 21 w 21"/>
                  <a:gd name="T15" fmla="*/ 43 h 43"/>
                  <a:gd name="T16" fmla="*/ 21 w 21"/>
                  <a:gd name="T17" fmla="*/ 43 h 43"/>
                  <a:gd name="T18" fmla="*/ 21 w 21"/>
                  <a:gd name="T19" fmla="*/ 43 h 43"/>
                  <a:gd name="T20" fmla="*/ 21 w 21"/>
                  <a:gd name="T21" fmla="*/ 43 h 43"/>
                  <a:gd name="T22" fmla="*/ 21 w 21"/>
                  <a:gd name="T23" fmla="*/ 43 h 43"/>
                  <a:gd name="T24" fmla="*/ 21 w 21"/>
                  <a:gd name="T25" fmla="*/ 43 h 43"/>
                  <a:gd name="T26" fmla="*/ 21 w 21"/>
                  <a:gd name="T27" fmla="*/ 43 h 43"/>
                  <a:gd name="T28" fmla="*/ 19 w 21"/>
                  <a:gd name="T29" fmla="*/ 41 h 43"/>
                  <a:gd name="T30" fmla="*/ 14 w 21"/>
                  <a:gd name="T31" fmla="*/ 39 h 43"/>
                  <a:gd name="T32" fmla="*/ 14 w 21"/>
                  <a:gd name="T33" fmla="*/ 39 h 43"/>
                  <a:gd name="T34" fmla="*/ 14 w 21"/>
                  <a:gd name="T35" fmla="*/ 39 h 43"/>
                  <a:gd name="T36" fmla="*/ 8 w 21"/>
                  <a:gd name="T37" fmla="*/ 39 h 43"/>
                  <a:gd name="T38" fmla="*/ 8 w 21"/>
                  <a:gd name="T39" fmla="*/ 39 h 43"/>
                  <a:gd name="T40" fmla="*/ 5 w 21"/>
                  <a:gd name="T41" fmla="*/ 37 h 43"/>
                  <a:gd name="T42" fmla="*/ 4 w 21"/>
                  <a:gd name="T43" fmla="*/ 31 h 43"/>
                  <a:gd name="T44" fmla="*/ 5 w 21"/>
                  <a:gd name="T45" fmla="*/ 14 h 43"/>
                  <a:gd name="T46" fmla="*/ 5 w 21"/>
                  <a:gd name="T47" fmla="*/ 13 h 43"/>
                  <a:gd name="T48" fmla="*/ 5 w 21"/>
                  <a:gd name="T49" fmla="*/ 9 h 43"/>
                  <a:gd name="T50" fmla="*/ 5 w 21"/>
                  <a:gd name="T51" fmla="*/ 2 h 43"/>
                  <a:gd name="T52" fmla="*/ 6 w 21"/>
                  <a:gd name="T53" fmla="*/ 0 h 43"/>
                  <a:gd name="T54" fmla="*/ 6 w 21"/>
                  <a:gd name="T55" fmla="*/ 0 h 43"/>
                  <a:gd name="T56" fmla="*/ 6 w 21"/>
                  <a:gd name="T57" fmla="*/ 0 h 43"/>
                  <a:gd name="T58" fmla="*/ 7 w 21"/>
                  <a:gd name="T59" fmla="*/ 1 h 43"/>
                  <a:gd name="T60" fmla="*/ 16 w 21"/>
                  <a:gd name="T61" fmla="*/ 9 h 43"/>
                  <a:gd name="T62" fmla="*/ 20 w 21"/>
                  <a:gd name="T63" fmla="*/ 11 h 43"/>
                  <a:gd name="T64" fmla="*/ 20 w 21"/>
                  <a:gd name="T65" fmla="*/ 11 h 43"/>
                  <a:gd name="T66" fmla="*/ 20 w 21"/>
                  <a:gd name="T67" fmla="*/ 11 h 43"/>
                  <a:gd name="T68" fmla="*/ 16 w 21"/>
                  <a:gd name="T69" fmla="*/ 9 h 43"/>
                  <a:gd name="T70" fmla="*/ 7 w 21"/>
                  <a:gd name="T71" fmla="*/ 0 h 43"/>
                  <a:gd name="T72" fmla="*/ 6 w 21"/>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3">
                    <a:moveTo>
                      <a:pt x="6" y="0"/>
                    </a:moveTo>
                    <a:cubicBezTo>
                      <a:pt x="4" y="0"/>
                      <a:pt x="4" y="5"/>
                      <a:pt x="4" y="13"/>
                    </a:cubicBezTo>
                    <a:cubicBezTo>
                      <a:pt x="5" y="22"/>
                      <a:pt x="0" y="39"/>
                      <a:pt x="8" y="39"/>
                    </a:cubicBezTo>
                    <a:cubicBezTo>
                      <a:pt x="8" y="39"/>
                      <a:pt x="8" y="39"/>
                      <a:pt x="8" y="39"/>
                    </a:cubicBezTo>
                    <a:cubicBezTo>
                      <a:pt x="11" y="39"/>
                      <a:pt x="13" y="39"/>
                      <a:pt x="14" y="39"/>
                    </a:cubicBezTo>
                    <a:cubicBezTo>
                      <a:pt x="16" y="39"/>
                      <a:pt x="17" y="39"/>
                      <a:pt x="18" y="41"/>
                    </a:cubicBezTo>
                    <a:cubicBezTo>
                      <a:pt x="19" y="42"/>
                      <a:pt x="20"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0" y="43"/>
                      <a:pt x="19" y="42"/>
                      <a:pt x="19" y="41"/>
                    </a:cubicBezTo>
                    <a:cubicBezTo>
                      <a:pt x="18" y="39"/>
                      <a:pt x="17" y="39"/>
                      <a:pt x="14" y="39"/>
                    </a:cubicBezTo>
                    <a:cubicBezTo>
                      <a:pt x="14" y="39"/>
                      <a:pt x="14" y="39"/>
                      <a:pt x="14" y="39"/>
                    </a:cubicBezTo>
                    <a:cubicBezTo>
                      <a:pt x="14" y="39"/>
                      <a:pt x="14" y="39"/>
                      <a:pt x="14" y="39"/>
                    </a:cubicBezTo>
                    <a:cubicBezTo>
                      <a:pt x="12" y="39"/>
                      <a:pt x="10" y="39"/>
                      <a:pt x="8" y="39"/>
                    </a:cubicBezTo>
                    <a:cubicBezTo>
                      <a:pt x="8" y="39"/>
                      <a:pt x="8" y="39"/>
                      <a:pt x="8" y="39"/>
                    </a:cubicBezTo>
                    <a:cubicBezTo>
                      <a:pt x="6" y="39"/>
                      <a:pt x="5" y="38"/>
                      <a:pt x="5" y="37"/>
                    </a:cubicBezTo>
                    <a:cubicBezTo>
                      <a:pt x="4" y="36"/>
                      <a:pt x="4" y="34"/>
                      <a:pt x="4" y="31"/>
                    </a:cubicBezTo>
                    <a:cubicBezTo>
                      <a:pt x="4" y="26"/>
                      <a:pt x="5" y="19"/>
                      <a:pt x="5" y="14"/>
                    </a:cubicBezTo>
                    <a:cubicBezTo>
                      <a:pt x="5" y="13"/>
                      <a:pt x="5" y="13"/>
                      <a:pt x="5" y="13"/>
                    </a:cubicBezTo>
                    <a:cubicBezTo>
                      <a:pt x="5" y="11"/>
                      <a:pt x="5" y="10"/>
                      <a:pt x="5" y="9"/>
                    </a:cubicBezTo>
                    <a:cubicBezTo>
                      <a:pt x="5" y="6"/>
                      <a:pt x="5" y="4"/>
                      <a:pt x="5" y="2"/>
                    </a:cubicBezTo>
                    <a:cubicBezTo>
                      <a:pt x="5" y="1"/>
                      <a:pt x="6" y="0"/>
                      <a:pt x="6" y="0"/>
                    </a:cubicBezTo>
                    <a:cubicBezTo>
                      <a:pt x="6" y="0"/>
                      <a:pt x="6" y="0"/>
                      <a:pt x="6" y="0"/>
                    </a:cubicBezTo>
                    <a:cubicBezTo>
                      <a:pt x="6" y="0"/>
                      <a:pt x="6" y="0"/>
                      <a:pt x="6" y="0"/>
                    </a:cubicBezTo>
                    <a:cubicBezTo>
                      <a:pt x="7" y="1"/>
                      <a:pt x="7" y="1"/>
                      <a:pt x="7" y="1"/>
                    </a:cubicBezTo>
                    <a:cubicBezTo>
                      <a:pt x="10" y="2"/>
                      <a:pt x="9" y="7"/>
                      <a:pt x="16" y="9"/>
                    </a:cubicBezTo>
                    <a:cubicBezTo>
                      <a:pt x="18" y="10"/>
                      <a:pt x="19" y="10"/>
                      <a:pt x="20" y="11"/>
                    </a:cubicBezTo>
                    <a:cubicBezTo>
                      <a:pt x="20" y="11"/>
                      <a:pt x="20" y="11"/>
                      <a:pt x="20" y="11"/>
                    </a:cubicBezTo>
                    <a:cubicBezTo>
                      <a:pt x="20" y="11"/>
                      <a:pt x="20" y="11"/>
                      <a:pt x="20" y="11"/>
                    </a:cubicBezTo>
                    <a:cubicBezTo>
                      <a:pt x="20" y="10"/>
                      <a:pt x="18" y="9"/>
                      <a:pt x="16" y="9"/>
                    </a:cubicBezTo>
                    <a:cubicBezTo>
                      <a:pt x="9" y="7"/>
                      <a:pt x="10" y="2"/>
                      <a:pt x="7" y="0"/>
                    </a:cubicBezTo>
                    <a:lnTo>
                      <a:pt x="6" y="0"/>
                    </a:ln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29" name="Group 4024"/>
            <p:cNvGrpSpPr>
              <a:grpSpLocks/>
            </p:cNvGrpSpPr>
            <p:nvPr/>
          </p:nvGrpSpPr>
          <p:grpSpPr bwMode="auto">
            <a:xfrm>
              <a:off x="1704975" y="4776788"/>
              <a:ext cx="608013" cy="771525"/>
              <a:chOff x="1074" y="3009"/>
              <a:chExt cx="383" cy="486"/>
            </a:xfrm>
          </p:grpSpPr>
          <p:sp>
            <p:nvSpPr>
              <p:cNvPr id="2358" name="Freeform 3824"/>
              <p:cNvSpPr>
                <a:spLocks noEditPoints="1"/>
              </p:cNvSpPr>
              <p:nvPr/>
            </p:nvSpPr>
            <p:spPr bwMode="auto">
              <a:xfrm>
                <a:off x="1169" y="3283"/>
                <a:ext cx="20" cy="8"/>
              </a:xfrm>
              <a:custGeom>
                <a:avLst/>
                <a:gdLst>
                  <a:gd name="T0" fmla="*/ 7 w 9"/>
                  <a:gd name="T1" fmla="*/ 2 h 4"/>
                  <a:gd name="T2" fmla="*/ 7 w 9"/>
                  <a:gd name="T3" fmla="*/ 2 h 4"/>
                  <a:gd name="T4" fmla="*/ 8 w 9"/>
                  <a:gd name="T5" fmla="*/ 2 h 4"/>
                  <a:gd name="T6" fmla="*/ 7 w 9"/>
                  <a:gd name="T7" fmla="*/ 2 h 4"/>
                  <a:gd name="T8" fmla="*/ 8 w 9"/>
                  <a:gd name="T9" fmla="*/ 2 h 4"/>
                  <a:gd name="T10" fmla="*/ 9 w 9"/>
                  <a:gd name="T11" fmla="*/ 2 h 4"/>
                  <a:gd name="T12" fmla="*/ 8 w 9"/>
                  <a:gd name="T13" fmla="*/ 2 h 4"/>
                  <a:gd name="T14" fmla="*/ 9 w 9"/>
                  <a:gd name="T15" fmla="*/ 2 h 4"/>
                  <a:gd name="T16" fmla="*/ 9 w 9"/>
                  <a:gd name="T17" fmla="*/ 2 h 4"/>
                  <a:gd name="T18" fmla="*/ 9 w 9"/>
                  <a:gd name="T19" fmla="*/ 2 h 4"/>
                  <a:gd name="T20" fmla="*/ 9 w 9"/>
                  <a:gd name="T21" fmla="*/ 2 h 4"/>
                  <a:gd name="T22" fmla="*/ 4 w 9"/>
                  <a:gd name="T23" fmla="*/ 1 h 4"/>
                  <a:gd name="T24" fmla="*/ 5 w 9"/>
                  <a:gd name="T25" fmla="*/ 2 h 4"/>
                  <a:gd name="T26" fmla="*/ 4 w 9"/>
                  <a:gd name="T27" fmla="*/ 1 h 4"/>
                  <a:gd name="T28" fmla="*/ 3 w 9"/>
                  <a:gd name="T29" fmla="*/ 1 h 4"/>
                  <a:gd name="T30" fmla="*/ 4 w 9"/>
                  <a:gd name="T31" fmla="*/ 1 h 4"/>
                  <a:gd name="T32" fmla="*/ 3 w 9"/>
                  <a:gd name="T33" fmla="*/ 1 h 4"/>
                  <a:gd name="T34" fmla="*/ 3 w 9"/>
                  <a:gd name="T35" fmla="*/ 0 h 4"/>
                  <a:gd name="T36" fmla="*/ 3 w 9"/>
                  <a:gd name="T37" fmla="*/ 1 h 4"/>
                  <a:gd name="T38" fmla="*/ 3 w 9"/>
                  <a:gd name="T39" fmla="*/ 0 h 4"/>
                  <a:gd name="T40" fmla="*/ 1 w 9"/>
                  <a:gd name="T41" fmla="*/ 0 h 4"/>
                  <a:gd name="T42" fmla="*/ 0 w 9"/>
                  <a:gd name="T43" fmla="*/ 4 h 4"/>
                  <a:gd name="T44" fmla="*/ 1 w 9"/>
                  <a:gd name="T45" fmla="*/ 0 h 4"/>
                  <a:gd name="T46" fmla="*/ 2 w 9"/>
                  <a:gd name="T47" fmla="*/ 0 h 4"/>
                  <a:gd name="T48" fmla="*/ 1 w 9"/>
                  <a:gd name="T49" fmla="*/ 0 h 4"/>
                  <a:gd name="T50" fmla="*/ 2 w 9"/>
                  <a:gd name="T51" fmla="*/ 0 h 4"/>
                  <a:gd name="T52" fmla="*/ 2 w 9"/>
                  <a:gd name="T53" fmla="*/ 0 h 4"/>
                  <a:gd name="T54" fmla="*/ 2 w 9"/>
                  <a:gd name="T55" fmla="*/ 0 h 4"/>
                  <a:gd name="T56" fmla="*/ 2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7" y="2"/>
                    </a:moveTo>
                    <a:cubicBezTo>
                      <a:pt x="7" y="2"/>
                      <a:pt x="7" y="2"/>
                      <a:pt x="7" y="2"/>
                    </a:cubicBezTo>
                    <a:close/>
                    <a:moveTo>
                      <a:pt x="8" y="2"/>
                    </a:moveTo>
                    <a:cubicBezTo>
                      <a:pt x="7" y="2"/>
                      <a:pt x="7" y="2"/>
                      <a:pt x="7" y="2"/>
                    </a:cubicBezTo>
                    <a:lnTo>
                      <a:pt x="8" y="2"/>
                    </a:lnTo>
                    <a:close/>
                    <a:moveTo>
                      <a:pt x="9" y="2"/>
                    </a:moveTo>
                    <a:cubicBezTo>
                      <a:pt x="9" y="2"/>
                      <a:pt x="8" y="2"/>
                      <a:pt x="8" y="2"/>
                    </a:cubicBezTo>
                    <a:cubicBezTo>
                      <a:pt x="8" y="2"/>
                      <a:pt x="9" y="2"/>
                      <a:pt x="9" y="2"/>
                    </a:cubicBezTo>
                    <a:close/>
                    <a:moveTo>
                      <a:pt x="9" y="2"/>
                    </a:moveTo>
                    <a:cubicBezTo>
                      <a:pt x="9" y="2"/>
                      <a:pt x="9" y="2"/>
                      <a:pt x="9" y="2"/>
                    </a:cubicBezTo>
                    <a:cubicBezTo>
                      <a:pt x="9" y="2"/>
                      <a:pt x="9" y="2"/>
                      <a:pt x="9" y="2"/>
                    </a:cubicBezTo>
                    <a:close/>
                    <a:moveTo>
                      <a:pt x="4" y="1"/>
                    </a:moveTo>
                    <a:cubicBezTo>
                      <a:pt x="4" y="1"/>
                      <a:pt x="5" y="2"/>
                      <a:pt x="5" y="2"/>
                    </a:cubicBezTo>
                    <a:cubicBezTo>
                      <a:pt x="5" y="2"/>
                      <a:pt x="4" y="1"/>
                      <a:pt x="4" y="1"/>
                    </a:cubicBezTo>
                    <a:close/>
                    <a:moveTo>
                      <a:pt x="3" y="1"/>
                    </a:moveTo>
                    <a:cubicBezTo>
                      <a:pt x="4" y="1"/>
                      <a:pt x="4" y="1"/>
                      <a:pt x="4" y="1"/>
                    </a:cubicBezTo>
                    <a:lnTo>
                      <a:pt x="3" y="1"/>
                    </a:lnTo>
                    <a:close/>
                    <a:moveTo>
                      <a:pt x="3" y="0"/>
                    </a:moveTo>
                    <a:cubicBezTo>
                      <a:pt x="3" y="1"/>
                      <a:pt x="3" y="1"/>
                      <a:pt x="3" y="1"/>
                    </a:cubicBezTo>
                    <a:lnTo>
                      <a:pt x="3" y="0"/>
                    </a:lnTo>
                    <a:close/>
                    <a:moveTo>
                      <a:pt x="1" y="0"/>
                    </a:moveTo>
                    <a:cubicBezTo>
                      <a:pt x="1" y="0"/>
                      <a:pt x="1" y="2"/>
                      <a:pt x="0" y="4"/>
                    </a:cubicBezTo>
                    <a:cubicBezTo>
                      <a:pt x="1" y="2"/>
                      <a:pt x="1" y="0"/>
                      <a:pt x="1" y="0"/>
                    </a:cubicBezTo>
                    <a:close/>
                    <a:moveTo>
                      <a:pt x="2" y="0"/>
                    </a:moveTo>
                    <a:cubicBezTo>
                      <a:pt x="1" y="0"/>
                      <a:pt x="1" y="0"/>
                      <a:pt x="1" y="0"/>
                    </a:cubicBezTo>
                    <a:lnTo>
                      <a:pt x="2" y="0"/>
                    </a:lnTo>
                    <a:close/>
                    <a:moveTo>
                      <a:pt x="2" y="0"/>
                    </a:moveTo>
                    <a:cubicBezTo>
                      <a:pt x="2" y="0"/>
                      <a:pt x="2" y="0"/>
                      <a:pt x="2" y="0"/>
                    </a:cubicBezTo>
                    <a:cubicBezTo>
                      <a:pt x="2" y="0"/>
                      <a:pt x="2" y="0"/>
                      <a:pt x="2"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9" name="Freeform 3825"/>
              <p:cNvSpPr>
                <a:spLocks noEditPoints="1"/>
              </p:cNvSpPr>
              <p:nvPr/>
            </p:nvSpPr>
            <p:spPr bwMode="auto">
              <a:xfrm>
                <a:off x="1169" y="3291"/>
                <a:ext cx="11" cy="53"/>
              </a:xfrm>
              <a:custGeom>
                <a:avLst/>
                <a:gdLst>
                  <a:gd name="T0" fmla="*/ 2 w 5"/>
                  <a:gd name="T1" fmla="*/ 25 h 25"/>
                  <a:gd name="T2" fmla="*/ 2 w 5"/>
                  <a:gd name="T3" fmla="*/ 25 h 25"/>
                  <a:gd name="T4" fmla="*/ 2 w 5"/>
                  <a:gd name="T5" fmla="*/ 25 h 25"/>
                  <a:gd name="T6" fmla="*/ 2 w 5"/>
                  <a:gd name="T7" fmla="*/ 25 h 25"/>
                  <a:gd name="T8" fmla="*/ 5 w 5"/>
                  <a:gd name="T9" fmla="*/ 25 h 25"/>
                  <a:gd name="T10" fmla="*/ 2 w 5"/>
                  <a:gd name="T11" fmla="*/ 25 h 25"/>
                  <a:gd name="T12" fmla="*/ 5 w 5"/>
                  <a:gd name="T13" fmla="*/ 25 h 25"/>
                  <a:gd name="T14" fmla="*/ 5 w 5"/>
                  <a:gd name="T15" fmla="*/ 25 h 25"/>
                  <a:gd name="T16" fmla="*/ 5 w 5"/>
                  <a:gd name="T17" fmla="*/ 25 h 25"/>
                  <a:gd name="T18" fmla="*/ 5 w 5"/>
                  <a:gd name="T19" fmla="*/ 25 h 25"/>
                  <a:gd name="T20" fmla="*/ 0 w 5"/>
                  <a:gd name="T21" fmla="*/ 1 h 25"/>
                  <a:gd name="T22" fmla="*/ 0 w 5"/>
                  <a:gd name="T23" fmla="*/ 1 h 25"/>
                  <a:gd name="T24" fmla="*/ 0 w 5"/>
                  <a:gd name="T25" fmla="*/ 0 h 25"/>
                  <a:gd name="T26" fmla="*/ 0 w 5"/>
                  <a:gd name="T27" fmla="*/ 1 h 25"/>
                  <a:gd name="T28" fmla="*/ 0 w 5"/>
                  <a:gd name="T29" fmla="*/ 0 h 25"/>
                  <a:gd name="T30" fmla="*/ 0 w 5"/>
                  <a:gd name="T31" fmla="*/ 0 h 25"/>
                  <a:gd name="T32" fmla="*/ 0 w 5"/>
                  <a:gd name="T33" fmla="*/ 0 h 25"/>
                  <a:gd name="T34" fmla="*/ 0 w 5"/>
                  <a:gd name="T35" fmla="*/ 0 h 25"/>
                  <a:gd name="T36" fmla="*/ 0 w 5"/>
                  <a:gd name="T37" fmla="*/ 0 h 25"/>
                  <a:gd name="T38" fmla="*/ 0 w 5"/>
                  <a:gd name="T39" fmla="*/ 0 h 25"/>
                  <a:gd name="T40" fmla="*/ 0 w 5"/>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5">
                    <a:moveTo>
                      <a:pt x="2" y="25"/>
                    </a:moveTo>
                    <a:cubicBezTo>
                      <a:pt x="2" y="25"/>
                      <a:pt x="2" y="25"/>
                      <a:pt x="2" y="25"/>
                    </a:cubicBezTo>
                    <a:close/>
                    <a:moveTo>
                      <a:pt x="2" y="25"/>
                    </a:moveTo>
                    <a:cubicBezTo>
                      <a:pt x="2" y="25"/>
                      <a:pt x="2" y="25"/>
                      <a:pt x="2" y="25"/>
                    </a:cubicBezTo>
                    <a:close/>
                    <a:moveTo>
                      <a:pt x="5" y="25"/>
                    </a:moveTo>
                    <a:cubicBezTo>
                      <a:pt x="4" y="25"/>
                      <a:pt x="3" y="25"/>
                      <a:pt x="2" y="25"/>
                    </a:cubicBezTo>
                    <a:cubicBezTo>
                      <a:pt x="3" y="25"/>
                      <a:pt x="4" y="25"/>
                      <a:pt x="5" y="25"/>
                    </a:cubicBezTo>
                    <a:close/>
                    <a:moveTo>
                      <a:pt x="5" y="25"/>
                    </a:moveTo>
                    <a:cubicBezTo>
                      <a:pt x="5" y="25"/>
                      <a:pt x="5" y="25"/>
                      <a:pt x="5" y="25"/>
                    </a:cubicBezTo>
                    <a:cubicBezTo>
                      <a:pt x="5" y="25"/>
                      <a:pt x="5" y="25"/>
                      <a:pt x="5" y="25"/>
                    </a:cubicBezTo>
                    <a:close/>
                    <a:moveTo>
                      <a:pt x="0" y="1"/>
                    </a:moveTo>
                    <a:cubicBezTo>
                      <a:pt x="0" y="1"/>
                      <a:pt x="0" y="1"/>
                      <a:pt x="0" y="1"/>
                    </a:cubicBezTo>
                    <a:close/>
                    <a:moveTo>
                      <a:pt x="0" y="0"/>
                    </a:moveTo>
                    <a:cubicBezTo>
                      <a:pt x="0" y="1"/>
                      <a:pt x="0" y="1"/>
                      <a:pt x="0" y="1"/>
                    </a:cubicBezTo>
                    <a:lnTo>
                      <a:pt x="0" y="0"/>
                    </a:lnTo>
                    <a:close/>
                    <a:moveTo>
                      <a:pt x="0" y="0"/>
                    </a:moveTo>
                    <a:cubicBezTo>
                      <a:pt x="0" y="0"/>
                      <a:pt x="0" y="0"/>
                      <a:pt x="0" y="0"/>
                    </a:cubicBezTo>
                    <a:close/>
                    <a:moveTo>
                      <a:pt x="0" y="0"/>
                    </a:moveTo>
                    <a:cubicBezTo>
                      <a:pt x="0" y="0"/>
                      <a:pt x="0" y="0"/>
                      <a:pt x="0" y="0"/>
                    </a:cubicBezTo>
                    <a:close/>
                    <a:moveTo>
                      <a:pt x="0" y="0"/>
                    </a:moveTo>
                    <a:cubicBezTo>
                      <a:pt x="0" y="0"/>
                      <a:pt x="0" y="0"/>
                      <a:pt x="0"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0" name="Freeform 3826"/>
              <p:cNvSpPr>
                <a:spLocks/>
              </p:cNvSpPr>
              <p:nvPr/>
            </p:nvSpPr>
            <p:spPr bwMode="auto">
              <a:xfrm>
                <a:off x="1161" y="3355"/>
                <a:ext cx="47" cy="140"/>
              </a:xfrm>
              <a:custGeom>
                <a:avLst/>
                <a:gdLst>
                  <a:gd name="T0" fmla="*/ 19 w 22"/>
                  <a:gd name="T1" fmla="*/ 7 h 66"/>
                  <a:gd name="T2" fmla="*/ 16 w 22"/>
                  <a:gd name="T3" fmla="*/ 3 h 66"/>
                  <a:gd name="T4" fmla="*/ 7 w 22"/>
                  <a:gd name="T5" fmla="*/ 0 h 66"/>
                  <a:gd name="T6" fmla="*/ 1 w 22"/>
                  <a:gd name="T7" fmla="*/ 7 h 66"/>
                  <a:gd name="T8" fmla="*/ 8 w 22"/>
                  <a:gd name="T9" fmla="*/ 40 h 66"/>
                  <a:gd name="T10" fmla="*/ 14 w 22"/>
                  <a:gd name="T11" fmla="*/ 62 h 66"/>
                  <a:gd name="T12" fmla="*/ 20 w 22"/>
                  <a:gd name="T13" fmla="*/ 55 h 66"/>
                  <a:gd name="T14" fmla="*/ 19 w 22"/>
                  <a:gd name="T15" fmla="*/ 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6">
                    <a:moveTo>
                      <a:pt x="19" y="7"/>
                    </a:moveTo>
                    <a:cubicBezTo>
                      <a:pt x="19" y="7"/>
                      <a:pt x="19" y="4"/>
                      <a:pt x="16" y="3"/>
                    </a:cubicBezTo>
                    <a:cubicBezTo>
                      <a:pt x="12" y="3"/>
                      <a:pt x="12" y="0"/>
                      <a:pt x="7" y="0"/>
                    </a:cubicBezTo>
                    <a:cubicBezTo>
                      <a:pt x="2" y="0"/>
                      <a:pt x="0" y="0"/>
                      <a:pt x="1" y="7"/>
                    </a:cubicBezTo>
                    <a:cubicBezTo>
                      <a:pt x="2" y="14"/>
                      <a:pt x="7" y="34"/>
                      <a:pt x="8" y="40"/>
                    </a:cubicBezTo>
                    <a:cubicBezTo>
                      <a:pt x="9" y="45"/>
                      <a:pt x="11" y="59"/>
                      <a:pt x="14" y="62"/>
                    </a:cubicBezTo>
                    <a:cubicBezTo>
                      <a:pt x="17" y="64"/>
                      <a:pt x="22" y="66"/>
                      <a:pt x="20" y="55"/>
                    </a:cubicBezTo>
                    <a:cubicBezTo>
                      <a:pt x="19" y="44"/>
                      <a:pt x="19" y="11"/>
                      <a:pt x="19" y="7"/>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1" name="Freeform 3827"/>
              <p:cNvSpPr>
                <a:spLocks noEditPoints="1"/>
              </p:cNvSpPr>
              <p:nvPr/>
            </p:nvSpPr>
            <p:spPr bwMode="auto">
              <a:xfrm>
                <a:off x="1163" y="3355"/>
                <a:ext cx="43" cy="136"/>
              </a:xfrm>
              <a:custGeom>
                <a:avLst/>
                <a:gdLst>
                  <a:gd name="T0" fmla="*/ 13 w 20"/>
                  <a:gd name="T1" fmla="*/ 62 h 64"/>
                  <a:gd name="T2" fmla="*/ 7 w 20"/>
                  <a:gd name="T3" fmla="*/ 40 h 64"/>
                  <a:gd name="T4" fmla="*/ 0 w 20"/>
                  <a:gd name="T5" fmla="*/ 7 h 64"/>
                  <a:gd name="T6" fmla="*/ 0 w 20"/>
                  <a:gd name="T7" fmla="*/ 4 h 64"/>
                  <a:gd name="T8" fmla="*/ 1 w 20"/>
                  <a:gd name="T9" fmla="*/ 0 h 64"/>
                  <a:gd name="T10" fmla="*/ 6 w 20"/>
                  <a:gd name="T11" fmla="*/ 0 h 64"/>
                  <a:gd name="T12" fmla="*/ 7 w 20"/>
                  <a:gd name="T13" fmla="*/ 0 h 64"/>
                  <a:gd name="T14" fmla="*/ 15 w 20"/>
                  <a:gd name="T15" fmla="*/ 3 h 64"/>
                  <a:gd name="T16" fmla="*/ 19 w 20"/>
                  <a:gd name="T17" fmla="*/ 7 h 64"/>
                  <a:gd name="T18" fmla="*/ 18 w 20"/>
                  <a:gd name="T19" fmla="*/ 7 h 64"/>
                  <a:gd name="T20" fmla="*/ 19 w 20"/>
                  <a:gd name="T21" fmla="*/ 7 h 64"/>
                  <a:gd name="T22" fmla="*/ 19 w 20"/>
                  <a:gd name="T23" fmla="*/ 13 h 64"/>
                  <a:gd name="T24" fmla="*/ 20 w 20"/>
                  <a:gd name="T25" fmla="*/ 55 h 64"/>
                  <a:gd name="T26" fmla="*/ 20 w 20"/>
                  <a:gd name="T27" fmla="*/ 58 h 64"/>
                  <a:gd name="T28" fmla="*/ 17 w 20"/>
                  <a:gd name="T29" fmla="*/ 64 h 64"/>
                  <a:gd name="T30" fmla="*/ 13 w 20"/>
                  <a:gd name="T31" fmla="*/ 62 h 64"/>
                  <a:gd name="T32" fmla="*/ 7 w 20"/>
                  <a:gd name="T33" fmla="*/ 1 h 64"/>
                  <a:gd name="T34" fmla="*/ 6 w 20"/>
                  <a:gd name="T35" fmla="*/ 1 h 64"/>
                  <a:gd name="T36" fmla="*/ 2 w 20"/>
                  <a:gd name="T37" fmla="*/ 1 h 64"/>
                  <a:gd name="T38" fmla="*/ 0 w 20"/>
                  <a:gd name="T39" fmla="*/ 4 h 64"/>
                  <a:gd name="T40" fmla="*/ 1 w 20"/>
                  <a:gd name="T41" fmla="*/ 7 h 64"/>
                  <a:gd name="T42" fmla="*/ 8 w 20"/>
                  <a:gd name="T43" fmla="*/ 40 h 64"/>
                  <a:gd name="T44" fmla="*/ 13 w 20"/>
                  <a:gd name="T45" fmla="*/ 62 h 64"/>
                  <a:gd name="T46" fmla="*/ 17 w 20"/>
                  <a:gd name="T47" fmla="*/ 63 h 64"/>
                  <a:gd name="T48" fmla="*/ 20 w 20"/>
                  <a:gd name="T49" fmla="*/ 58 h 64"/>
                  <a:gd name="T50" fmla="*/ 19 w 20"/>
                  <a:gd name="T51" fmla="*/ 55 h 64"/>
                  <a:gd name="T52" fmla="*/ 18 w 20"/>
                  <a:gd name="T53" fmla="*/ 13 h 64"/>
                  <a:gd name="T54" fmla="*/ 18 w 20"/>
                  <a:gd name="T55" fmla="*/ 7 h 64"/>
                  <a:gd name="T56" fmla="*/ 15 w 20"/>
                  <a:gd name="T57" fmla="*/ 4 h 64"/>
                  <a:gd name="T58" fmla="*/ 7 w 20"/>
                  <a:gd name="T5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64">
                    <a:moveTo>
                      <a:pt x="13" y="62"/>
                    </a:moveTo>
                    <a:cubicBezTo>
                      <a:pt x="10" y="59"/>
                      <a:pt x="8" y="45"/>
                      <a:pt x="7" y="40"/>
                    </a:cubicBezTo>
                    <a:cubicBezTo>
                      <a:pt x="6" y="34"/>
                      <a:pt x="1" y="14"/>
                      <a:pt x="0" y="7"/>
                    </a:cubicBezTo>
                    <a:cubicBezTo>
                      <a:pt x="0" y="6"/>
                      <a:pt x="0" y="5"/>
                      <a:pt x="0" y="4"/>
                    </a:cubicBezTo>
                    <a:cubicBezTo>
                      <a:pt x="0" y="2"/>
                      <a:pt x="0" y="1"/>
                      <a:pt x="1" y="0"/>
                    </a:cubicBezTo>
                    <a:cubicBezTo>
                      <a:pt x="3" y="0"/>
                      <a:pt x="4" y="0"/>
                      <a:pt x="6" y="0"/>
                    </a:cubicBezTo>
                    <a:cubicBezTo>
                      <a:pt x="7" y="0"/>
                      <a:pt x="7" y="0"/>
                      <a:pt x="7" y="0"/>
                    </a:cubicBezTo>
                    <a:cubicBezTo>
                      <a:pt x="12" y="0"/>
                      <a:pt x="12" y="2"/>
                      <a:pt x="15" y="3"/>
                    </a:cubicBezTo>
                    <a:cubicBezTo>
                      <a:pt x="19" y="4"/>
                      <a:pt x="19" y="7"/>
                      <a:pt x="19" y="7"/>
                    </a:cubicBezTo>
                    <a:cubicBezTo>
                      <a:pt x="18" y="7"/>
                      <a:pt x="18" y="7"/>
                      <a:pt x="18" y="7"/>
                    </a:cubicBezTo>
                    <a:cubicBezTo>
                      <a:pt x="19" y="7"/>
                      <a:pt x="19" y="7"/>
                      <a:pt x="19" y="7"/>
                    </a:cubicBezTo>
                    <a:cubicBezTo>
                      <a:pt x="19" y="8"/>
                      <a:pt x="19" y="10"/>
                      <a:pt x="19" y="13"/>
                    </a:cubicBezTo>
                    <a:cubicBezTo>
                      <a:pt x="19" y="24"/>
                      <a:pt x="19" y="46"/>
                      <a:pt x="20" y="55"/>
                    </a:cubicBezTo>
                    <a:cubicBezTo>
                      <a:pt x="20" y="56"/>
                      <a:pt x="20" y="57"/>
                      <a:pt x="20" y="58"/>
                    </a:cubicBezTo>
                    <a:cubicBezTo>
                      <a:pt x="20" y="62"/>
                      <a:pt x="19" y="64"/>
                      <a:pt x="17" y="64"/>
                    </a:cubicBezTo>
                    <a:cubicBezTo>
                      <a:pt x="15" y="64"/>
                      <a:pt x="14" y="63"/>
                      <a:pt x="13" y="62"/>
                    </a:cubicBezTo>
                    <a:close/>
                    <a:moveTo>
                      <a:pt x="7" y="1"/>
                    </a:moveTo>
                    <a:cubicBezTo>
                      <a:pt x="6" y="1"/>
                      <a:pt x="6" y="1"/>
                      <a:pt x="6" y="1"/>
                    </a:cubicBezTo>
                    <a:cubicBezTo>
                      <a:pt x="4" y="1"/>
                      <a:pt x="3" y="1"/>
                      <a:pt x="2" y="1"/>
                    </a:cubicBezTo>
                    <a:cubicBezTo>
                      <a:pt x="1" y="1"/>
                      <a:pt x="0" y="2"/>
                      <a:pt x="0" y="4"/>
                    </a:cubicBezTo>
                    <a:cubicBezTo>
                      <a:pt x="0" y="4"/>
                      <a:pt x="1" y="6"/>
                      <a:pt x="1" y="7"/>
                    </a:cubicBezTo>
                    <a:cubicBezTo>
                      <a:pt x="2" y="14"/>
                      <a:pt x="7" y="34"/>
                      <a:pt x="8" y="40"/>
                    </a:cubicBezTo>
                    <a:cubicBezTo>
                      <a:pt x="8" y="45"/>
                      <a:pt x="11" y="59"/>
                      <a:pt x="13" y="62"/>
                    </a:cubicBezTo>
                    <a:cubicBezTo>
                      <a:pt x="14" y="63"/>
                      <a:pt x="16" y="63"/>
                      <a:pt x="17" y="63"/>
                    </a:cubicBezTo>
                    <a:cubicBezTo>
                      <a:pt x="18" y="63"/>
                      <a:pt x="20" y="62"/>
                      <a:pt x="20" y="58"/>
                    </a:cubicBezTo>
                    <a:cubicBezTo>
                      <a:pt x="20" y="57"/>
                      <a:pt x="20" y="56"/>
                      <a:pt x="19" y="55"/>
                    </a:cubicBezTo>
                    <a:cubicBezTo>
                      <a:pt x="18" y="46"/>
                      <a:pt x="18" y="24"/>
                      <a:pt x="18" y="13"/>
                    </a:cubicBezTo>
                    <a:cubicBezTo>
                      <a:pt x="18" y="10"/>
                      <a:pt x="18" y="8"/>
                      <a:pt x="18" y="7"/>
                    </a:cubicBezTo>
                    <a:cubicBezTo>
                      <a:pt x="18" y="7"/>
                      <a:pt x="18" y="4"/>
                      <a:pt x="15" y="4"/>
                    </a:cubicBezTo>
                    <a:cubicBezTo>
                      <a:pt x="11" y="3"/>
                      <a:pt x="11" y="1"/>
                      <a:pt x="7" y="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2" name="Freeform 3828"/>
              <p:cNvSpPr>
                <a:spLocks noEditPoints="1"/>
              </p:cNvSpPr>
              <p:nvPr/>
            </p:nvSpPr>
            <p:spPr bwMode="auto">
              <a:xfrm>
                <a:off x="1182" y="3372"/>
                <a:ext cx="13" cy="91"/>
              </a:xfrm>
              <a:custGeom>
                <a:avLst/>
                <a:gdLst>
                  <a:gd name="T0" fmla="*/ 4 w 6"/>
                  <a:gd name="T1" fmla="*/ 2 h 43"/>
                  <a:gd name="T2" fmla="*/ 5 w 6"/>
                  <a:gd name="T3" fmla="*/ 11 h 43"/>
                  <a:gd name="T4" fmla="*/ 5 w 6"/>
                  <a:gd name="T5" fmla="*/ 3 h 43"/>
                  <a:gd name="T6" fmla="*/ 4 w 6"/>
                  <a:gd name="T7" fmla="*/ 2 h 43"/>
                  <a:gd name="T8" fmla="*/ 3 w 6"/>
                  <a:gd name="T9" fmla="*/ 1 h 43"/>
                  <a:gd name="T10" fmla="*/ 5 w 6"/>
                  <a:gd name="T11" fmla="*/ 43 h 43"/>
                  <a:gd name="T12" fmla="*/ 4 w 6"/>
                  <a:gd name="T13" fmla="*/ 14 h 43"/>
                  <a:gd name="T14" fmla="*/ 4 w 6"/>
                  <a:gd name="T15" fmla="*/ 13 h 43"/>
                  <a:gd name="T16" fmla="*/ 4 w 6"/>
                  <a:gd name="T17" fmla="*/ 2 h 43"/>
                  <a:gd name="T18" fmla="*/ 3 w 6"/>
                  <a:gd name="T19" fmla="*/ 1 h 43"/>
                  <a:gd name="T20" fmla="*/ 1 w 6"/>
                  <a:gd name="T21" fmla="*/ 0 h 43"/>
                  <a:gd name="T22" fmla="*/ 0 w 6"/>
                  <a:gd name="T23" fmla="*/ 4 h 43"/>
                  <a:gd name="T24" fmla="*/ 2 w 6"/>
                  <a:gd name="T25" fmla="*/ 26 h 43"/>
                  <a:gd name="T26" fmla="*/ 1 w 6"/>
                  <a:gd name="T27" fmla="*/ 0 h 43"/>
                  <a:gd name="T28" fmla="*/ 1 w 6"/>
                  <a:gd name="T29" fmla="*/ 0 h 43"/>
                  <a:gd name="T30" fmla="*/ 3 w 6"/>
                  <a:gd name="T31" fmla="*/ 35 h 43"/>
                  <a:gd name="T32" fmla="*/ 5 w 6"/>
                  <a:gd name="T33" fmla="*/ 43 h 43"/>
                  <a:gd name="T34" fmla="*/ 5 w 6"/>
                  <a:gd name="T35" fmla="*/ 43 h 43"/>
                  <a:gd name="T36" fmla="*/ 5 w 6"/>
                  <a:gd name="T37" fmla="*/ 43 h 43"/>
                  <a:gd name="T38" fmla="*/ 3 w 6"/>
                  <a:gd name="T39" fmla="*/ 1 h 43"/>
                  <a:gd name="T40" fmla="*/ 1 w 6"/>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3">
                    <a:moveTo>
                      <a:pt x="4" y="2"/>
                    </a:moveTo>
                    <a:cubicBezTo>
                      <a:pt x="5" y="4"/>
                      <a:pt x="5" y="7"/>
                      <a:pt x="5" y="11"/>
                    </a:cubicBezTo>
                    <a:cubicBezTo>
                      <a:pt x="5" y="6"/>
                      <a:pt x="5" y="3"/>
                      <a:pt x="5" y="3"/>
                    </a:cubicBezTo>
                    <a:cubicBezTo>
                      <a:pt x="5" y="3"/>
                      <a:pt x="5" y="3"/>
                      <a:pt x="4" y="2"/>
                    </a:cubicBezTo>
                    <a:close/>
                    <a:moveTo>
                      <a:pt x="3" y="1"/>
                    </a:moveTo>
                    <a:cubicBezTo>
                      <a:pt x="3" y="7"/>
                      <a:pt x="3" y="26"/>
                      <a:pt x="5" y="43"/>
                    </a:cubicBezTo>
                    <a:cubicBezTo>
                      <a:pt x="6" y="38"/>
                      <a:pt x="3" y="19"/>
                      <a:pt x="4" y="14"/>
                    </a:cubicBezTo>
                    <a:cubicBezTo>
                      <a:pt x="4" y="13"/>
                      <a:pt x="4" y="13"/>
                      <a:pt x="4" y="13"/>
                    </a:cubicBezTo>
                    <a:cubicBezTo>
                      <a:pt x="4" y="9"/>
                      <a:pt x="4" y="6"/>
                      <a:pt x="4" y="2"/>
                    </a:cubicBezTo>
                    <a:cubicBezTo>
                      <a:pt x="4" y="2"/>
                      <a:pt x="3" y="1"/>
                      <a:pt x="3" y="1"/>
                    </a:cubicBezTo>
                    <a:close/>
                    <a:moveTo>
                      <a:pt x="1" y="0"/>
                    </a:moveTo>
                    <a:cubicBezTo>
                      <a:pt x="0" y="0"/>
                      <a:pt x="0" y="1"/>
                      <a:pt x="0" y="4"/>
                    </a:cubicBezTo>
                    <a:cubicBezTo>
                      <a:pt x="0" y="7"/>
                      <a:pt x="1" y="17"/>
                      <a:pt x="2" y="26"/>
                    </a:cubicBezTo>
                    <a:cubicBezTo>
                      <a:pt x="1" y="18"/>
                      <a:pt x="1" y="9"/>
                      <a:pt x="1" y="0"/>
                    </a:cubicBezTo>
                    <a:close/>
                    <a:moveTo>
                      <a:pt x="1" y="0"/>
                    </a:moveTo>
                    <a:cubicBezTo>
                      <a:pt x="1" y="6"/>
                      <a:pt x="2" y="20"/>
                      <a:pt x="3" y="35"/>
                    </a:cubicBezTo>
                    <a:cubicBezTo>
                      <a:pt x="4" y="40"/>
                      <a:pt x="5" y="43"/>
                      <a:pt x="5" y="43"/>
                    </a:cubicBezTo>
                    <a:cubicBezTo>
                      <a:pt x="5" y="43"/>
                      <a:pt x="5" y="43"/>
                      <a:pt x="5" y="43"/>
                    </a:cubicBezTo>
                    <a:cubicBezTo>
                      <a:pt x="5" y="43"/>
                      <a:pt x="5" y="43"/>
                      <a:pt x="5" y="43"/>
                    </a:cubicBezTo>
                    <a:cubicBezTo>
                      <a:pt x="4" y="33"/>
                      <a:pt x="2" y="18"/>
                      <a:pt x="3" y="1"/>
                    </a:cubicBezTo>
                    <a:cubicBezTo>
                      <a:pt x="2" y="0"/>
                      <a:pt x="2"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3" name="Freeform 3829"/>
              <p:cNvSpPr>
                <a:spLocks/>
              </p:cNvSpPr>
              <p:nvPr/>
            </p:nvSpPr>
            <p:spPr bwMode="auto">
              <a:xfrm>
                <a:off x="1163" y="3357"/>
                <a:ext cx="40" cy="132"/>
              </a:xfrm>
              <a:custGeom>
                <a:avLst/>
                <a:gdLst>
                  <a:gd name="T0" fmla="*/ 7 w 19"/>
                  <a:gd name="T1" fmla="*/ 0 h 62"/>
                  <a:gd name="T2" fmla="*/ 7 w 19"/>
                  <a:gd name="T3" fmla="*/ 0 h 62"/>
                  <a:gd name="T4" fmla="*/ 6 w 19"/>
                  <a:gd name="T5" fmla="*/ 0 h 62"/>
                  <a:gd name="T6" fmla="*/ 2 w 19"/>
                  <a:gd name="T7" fmla="*/ 0 h 62"/>
                  <a:gd name="T8" fmla="*/ 0 w 19"/>
                  <a:gd name="T9" fmla="*/ 3 h 62"/>
                  <a:gd name="T10" fmla="*/ 1 w 19"/>
                  <a:gd name="T11" fmla="*/ 6 h 62"/>
                  <a:gd name="T12" fmla="*/ 8 w 19"/>
                  <a:gd name="T13" fmla="*/ 39 h 62"/>
                  <a:gd name="T14" fmla="*/ 13 w 19"/>
                  <a:gd name="T15" fmla="*/ 61 h 62"/>
                  <a:gd name="T16" fmla="*/ 17 w 19"/>
                  <a:gd name="T17" fmla="*/ 62 h 62"/>
                  <a:gd name="T18" fmla="*/ 17 w 19"/>
                  <a:gd name="T19" fmla="*/ 62 h 62"/>
                  <a:gd name="T20" fmla="*/ 19 w 19"/>
                  <a:gd name="T21" fmla="*/ 61 h 62"/>
                  <a:gd name="T22" fmla="*/ 18 w 19"/>
                  <a:gd name="T23" fmla="*/ 61 h 62"/>
                  <a:gd name="T24" fmla="*/ 18 w 19"/>
                  <a:gd name="T25" fmla="*/ 61 h 62"/>
                  <a:gd name="T26" fmla="*/ 18 w 19"/>
                  <a:gd name="T27" fmla="*/ 61 h 62"/>
                  <a:gd name="T28" fmla="*/ 12 w 19"/>
                  <a:gd name="T29" fmla="*/ 54 h 62"/>
                  <a:gd name="T30" fmla="*/ 13 w 19"/>
                  <a:gd name="T31" fmla="*/ 58 h 62"/>
                  <a:gd name="T32" fmla="*/ 12 w 19"/>
                  <a:gd name="T33" fmla="*/ 53 h 62"/>
                  <a:gd name="T34" fmla="*/ 9 w 19"/>
                  <a:gd name="T35" fmla="*/ 39 h 62"/>
                  <a:gd name="T36" fmla="*/ 9 w 19"/>
                  <a:gd name="T37" fmla="*/ 38 h 62"/>
                  <a:gd name="T38" fmla="*/ 9 w 19"/>
                  <a:gd name="T39" fmla="*/ 38 h 62"/>
                  <a:gd name="T40" fmla="*/ 9 w 19"/>
                  <a:gd name="T41" fmla="*/ 37 h 62"/>
                  <a:gd name="T42" fmla="*/ 12 w 19"/>
                  <a:gd name="T43" fmla="*/ 57 h 62"/>
                  <a:gd name="T44" fmla="*/ 8 w 19"/>
                  <a:gd name="T45" fmla="*/ 34 h 62"/>
                  <a:gd name="T46" fmla="*/ 6 w 19"/>
                  <a:gd name="T47" fmla="*/ 25 h 62"/>
                  <a:gd name="T48" fmla="*/ 7 w 19"/>
                  <a:gd name="T49" fmla="*/ 34 h 62"/>
                  <a:gd name="T50" fmla="*/ 5 w 19"/>
                  <a:gd name="T51" fmla="*/ 21 h 62"/>
                  <a:gd name="T52" fmla="*/ 3 w 19"/>
                  <a:gd name="T53" fmla="*/ 11 h 62"/>
                  <a:gd name="T54" fmla="*/ 5 w 19"/>
                  <a:gd name="T55" fmla="*/ 24 h 62"/>
                  <a:gd name="T56" fmla="*/ 3 w 19"/>
                  <a:gd name="T57" fmla="*/ 7 h 62"/>
                  <a:gd name="T58" fmla="*/ 3 w 19"/>
                  <a:gd name="T59" fmla="*/ 6 h 62"/>
                  <a:gd name="T60" fmla="*/ 3 w 19"/>
                  <a:gd name="T61" fmla="*/ 5 h 62"/>
                  <a:gd name="T62" fmla="*/ 5 w 19"/>
                  <a:gd name="T63" fmla="*/ 3 h 62"/>
                  <a:gd name="T64" fmla="*/ 13 w 19"/>
                  <a:gd name="T65" fmla="*/ 4 h 62"/>
                  <a:gd name="T66" fmla="*/ 18 w 19"/>
                  <a:gd name="T67" fmla="*/ 6 h 62"/>
                  <a:gd name="T68" fmla="*/ 15 w 19"/>
                  <a:gd name="T69" fmla="*/ 3 h 62"/>
                  <a:gd name="T70" fmla="*/ 7 w 19"/>
                  <a:gd name="T7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62">
                    <a:moveTo>
                      <a:pt x="7" y="0"/>
                    </a:moveTo>
                    <a:cubicBezTo>
                      <a:pt x="7" y="0"/>
                      <a:pt x="7" y="0"/>
                      <a:pt x="7" y="0"/>
                    </a:cubicBezTo>
                    <a:cubicBezTo>
                      <a:pt x="6" y="0"/>
                      <a:pt x="6" y="0"/>
                      <a:pt x="6" y="0"/>
                    </a:cubicBezTo>
                    <a:cubicBezTo>
                      <a:pt x="4" y="0"/>
                      <a:pt x="3" y="0"/>
                      <a:pt x="2" y="0"/>
                    </a:cubicBezTo>
                    <a:cubicBezTo>
                      <a:pt x="1" y="0"/>
                      <a:pt x="0" y="1"/>
                      <a:pt x="0" y="3"/>
                    </a:cubicBezTo>
                    <a:cubicBezTo>
                      <a:pt x="0" y="3"/>
                      <a:pt x="1" y="5"/>
                      <a:pt x="1" y="6"/>
                    </a:cubicBezTo>
                    <a:cubicBezTo>
                      <a:pt x="2" y="13"/>
                      <a:pt x="7" y="33"/>
                      <a:pt x="8" y="39"/>
                    </a:cubicBezTo>
                    <a:cubicBezTo>
                      <a:pt x="8" y="44"/>
                      <a:pt x="11" y="58"/>
                      <a:pt x="13" y="61"/>
                    </a:cubicBezTo>
                    <a:cubicBezTo>
                      <a:pt x="14" y="62"/>
                      <a:pt x="16" y="62"/>
                      <a:pt x="17" y="62"/>
                    </a:cubicBezTo>
                    <a:cubicBezTo>
                      <a:pt x="17" y="62"/>
                      <a:pt x="17" y="62"/>
                      <a:pt x="17" y="62"/>
                    </a:cubicBezTo>
                    <a:cubicBezTo>
                      <a:pt x="18" y="62"/>
                      <a:pt x="18" y="62"/>
                      <a:pt x="19" y="61"/>
                    </a:cubicBezTo>
                    <a:cubicBezTo>
                      <a:pt x="18" y="61"/>
                      <a:pt x="18" y="61"/>
                      <a:pt x="18" y="61"/>
                    </a:cubicBezTo>
                    <a:cubicBezTo>
                      <a:pt x="18" y="61"/>
                      <a:pt x="18" y="61"/>
                      <a:pt x="18" y="61"/>
                    </a:cubicBezTo>
                    <a:cubicBezTo>
                      <a:pt x="18" y="61"/>
                      <a:pt x="18" y="61"/>
                      <a:pt x="18" y="61"/>
                    </a:cubicBezTo>
                    <a:cubicBezTo>
                      <a:pt x="15" y="61"/>
                      <a:pt x="13" y="58"/>
                      <a:pt x="12" y="54"/>
                    </a:cubicBezTo>
                    <a:cubicBezTo>
                      <a:pt x="12" y="55"/>
                      <a:pt x="13" y="57"/>
                      <a:pt x="13" y="58"/>
                    </a:cubicBezTo>
                    <a:cubicBezTo>
                      <a:pt x="13" y="58"/>
                      <a:pt x="13" y="56"/>
                      <a:pt x="12" y="53"/>
                    </a:cubicBezTo>
                    <a:cubicBezTo>
                      <a:pt x="11" y="48"/>
                      <a:pt x="10" y="42"/>
                      <a:pt x="9" y="39"/>
                    </a:cubicBezTo>
                    <a:cubicBezTo>
                      <a:pt x="9" y="38"/>
                      <a:pt x="9" y="38"/>
                      <a:pt x="9" y="38"/>
                    </a:cubicBezTo>
                    <a:cubicBezTo>
                      <a:pt x="9" y="38"/>
                      <a:pt x="9" y="38"/>
                      <a:pt x="9" y="38"/>
                    </a:cubicBezTo>
                    <a:cubicBezTo>
                      <a:pt x="9" y="37"/>
                      <a:pt x="9" y="37"/>
                      <a:pt x="9" y="37"/>
                    </a:cubicBezTo>
                    <a:cubicBezTo>
                      <a:pt x="10" y="44"/>
                      <a:pt x="11" y="51"/>
                      <a:pt x="12" y="57"/>
                    </a:cubicBezTo>
                    <a:cubicBezTo>
                      <a:pt x="12" y="57"/>
                      <a:pt x="10" y="47"/>
                      <a:pt x="8" y="34"/>
                    </a:cubicBezTo>
                    <a:cubicBezTo>
                      <a:pt x="7" y="31"/>
                      <a:pt x="7" y="28"/>
                      <a:pt x="6" y="25"/>
                    </a:cubicBezTo>
                    <a:cubicBezTo>
                      <a:pt x="6" y="28"/>
                      <a:pt x="7" y="31"/>
                      <a:pt x="7" y="34"/>
                    </a:cubicBezTo>
                    <a:cubicBezTo>
                      <a:pt x="7" y="34"/>
                      <a:pt x="6" y="29"/>
                      <a:pt x="5" y="21"/>
                    </a:cubicBezTo>
                    <a:cubicBezTo>
                      <a:pt x="4" y="17"/>
                      <a:pt x="4" y="14"/>
                      <a:pt x="3" y="11"/>
                    </a:cubicBezTo>
                    <a:cubicBezTo>
                      <a:pt x="3" y="15"/>
                      <a:pt x="4" y="20"/>
                      <a:pt x="5" y="24"/>
                    </a:cubicBezTo>
                    <a:cubicBezTo>
                      <a:pt x="5" y="24"/>
                      <a:pt x="2" y="16"/>
                      <a:pt x="3" y="7"/>
                    </a:cubicBezTo>
                    <a:cubicBezTo>
                      <a:pt x="3" y="7"/>
                      <a:pt x="3" y="6"/>
                      <a:pt x="3" y="6"/>
                    </a:cubicBezTo>
                    <a:cubicBezTo>
                      <a:pt x="3" y="6"/>
                      <a:pt x="3" y="5"/>
                      <a:pt x="3" y="5"/>
                    </a:cubicBezTo>
                    <a:cubicBezTo>
                      <a:pt x="3" y="3"/>
                      <a:pt x="4" y="3"/>
                      <a:pt x="5" y="3"/>
                    </a:cubicBezTo>
                    <a:cubicBezTo>
                      <a:pt x="6" y="3"/>
                      <a:pt x="9" y="4"/>
                      <a:pt x="13" y="4"/>
                    </a:cubicBezTo>
                    <a:cubicBezTo>
                      <a:pt x="15" y="4"/>
                      <a:pt x="17" y="5"/>
                      <a:pt x="18" y="6"/>
                    </a:cubicBezTo>
                    <a:cubicBezTo>
                      <a:pt x="18" y="5"/>
                      <a:pt x="17" y="3"/>
                      <a:pt x="15" y="3"/>
                    </a:cubicBezTo>
                    <a:cubicBezTo>
                      <a:pt x="11" y="2"/>
                      <a:pt x="11" y="0"/>
                      <a:pt x="7"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4" name="Freeform 3830"/>
              <p:cNvSpPr>
                <a:spLocks/>
              </p:cNvSpPr>
              <p:nvPr/>
            </p:nvSpPr>
            <p:spPr bwMode="auto">
              <a:xfrm>
                <a:off x="1161" y="3355"/>
                <a:ext cx="42" cy="136"/>
              </a:xfrm>
              <a:custGeom>
                <a:avLst/>
                <a:gdLst>
                  <a:gd name="T0" fmla="*/ 8 w 20"/>
                  <a:gd name="T1" fmla="*/ 0 h 64"/>
                  <a:gd name="T2" fmla="*/ 7 w 20"/>
                  <a:gd name="T3" fmla="*/ 0 h 64"/>
                  <a:gd name="T4" fmla="*/ 1 w 20"/>
                  <a:gd name="T5" fmla="*/ 7 h 64"/>
                  <a:gd name="T6" fmla="*/ 8 w 20"/>
                  <a:gd name="T7" fmla="*/ 40 h 64"/>
                  <a:gd name="T8" fmla="*/ 14 w 20"/>
                  <a:gd name="T9" fmla="*/ 62 h 64"/>
                  <a:gd name="T10" fmla="*/ 18 w 20"/>
                  <a:gd name="T11" fmla="*/ 64 h 64"/>
                  <a:gd name="T12" fmla="*/ 20 w 20"/>
                  <a:gd name="T13" fmla="*/ 62 h 64"/>
                  <a:gd name="T14" fmla="*/ 20 w 20"/>
                  <a:gd name="T15" fmla="*/ 62 h 64"/>
                  <a:gd name="T16" fmla="*/ 20 w 20"/>
                  <a:gd name="T17" fmla="*/ 62 h 64"/>
                  <a:gd name="T18" fmla="*/ 18 w 20"/>
                  <a:gd name="T19" fmla="*/ 63 h 64"/>
                  <a:gd name="T20" fmla="*/ 18 w 20"/>
                  <a:gd name="T21" fmla="*/ 63 h 64"/>
                  <a:gd name="T22" fmla="*/ 14 w 20"/>
                  <a:gd name="T23" fmla="*/ 62 h 64"/>
                  <a:gd name="T24" fmla="*/ 9 w 20"/>
                  <a:gd name="T25" fmla="*/ 40 h 64"/>
                  <a:gd name="T26" fmla="*/ 2 w 20"/>
                  <a:gd name="T27" fmla="*/ 7 h 64"/>
                  <a:gd name="T28" fmla="*/ 1 w 20"/>
                  <a:gd name="T29" fmla="*/ 4 h 64"/>
                  <a:gd name="T30" fmla="*/ 3 w 20"/>
                  <a:gd name="T31" fmla="*/ 1 h 64"/>
                  <a:gd name="T32" fmla="*/ 7 w 20"/>
                  <a:gd name="T33" fmla="*/ 1 h 64"/>
                  <a:gd name="T34" fmla="*/ 8 w 20"/>
                  <a:gd name="T35" fmla="*/ 1 h 64"/>
                  <a:gd name="T36" fmla="*/ 8 w 20"/>
                  <a:gd name="T37" fmla="*/ 1 h 64"/>
                  <a:gd name="T38" fmla="*/ 16 w 20"/>
                  <a:gd name="T39" fmla="*/ 4 h 64"/>
                  <a:gd name="T40" fmla="*/ 19 w 20"/>
                  <a:gd name="T41" fmla="*/ 7 h 64"/>
                  <a:gd name="T42" fmla="*/ 19 w 20"/>
                  <a:gd name="T43" fmla="*/ 7 h 64"/>
                  <a:gd name="T44" fmla="*/ 16 w 20"/>
                  <a:gd name="T45" fmla="*/ 3 h 64"/>
                  <a:gd name="T46" fmla="*/ 8 w 20"/>
                  <a:gd name="T4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64">
                    <a:moveTo>
                      <a:pt x="8" y="0"/>
                    </a:moveTo>
                    <a:cubicBezTo>
                      <a:pt x="7" y="0"/>
                      <a:pt x="7" y="0"/>
                      <a:pt x="7" y="0"/>
                    </a:cubicBezTo>
                    <a:cubicBezTo>
                      <a:pt x="2" y="0"/>
                      <a:pt x="0" y="0"/>
                      <a:pt x="1" y="7"/>
                    </a:cubicBezTo>
                    <a:cubicBezTo>
                      <a:pt x="3" y="14"/>
                      <a:pt x="8" y="34"/>
                      <a:pt x="8" y="40"/>
                    </a:cubicBezTo>
                    <a:cubicBezTo>
                      <a:pt x="9" y="45"/>
                      <a:pt x="11" y="59"/>
                      <a:pt x="14" y="62"/>
                    </a:cubicBezTo>
                    <a:cubicBezTo>
                      <a:pt x="15" y="63"/>
                      <a:pt x="17" y="64"/>
                      <a:pt x="18" y="64"/>
                    </a:cubicBezTo>
                    <a:cubicBezTo>
                      <a:pt x="19" y="64"/>
                      <a:pt x="20" y="63"/>
                      <a:pt x="20" y="62"/>
                    </a:cubicBezTo>
                    <a:cubicBezTo>
                      <a:pt x="20" y="62"/>
                      <a:pt x="20" y="62"/>
                      <a:pt x="20" y="62"/>
                    </a:cubicBezTo>
                    <a:cubicBezTo>
                      <a:pt x="20" y="62"/>
                      <a:pt x="20" y="62"/>
                      <a:pt x="20" y="62"/>
                    </a:cubicBezTo>
                    <a:cubicBezTo>
                      <a:pt x="19" y="63"/>
                      <a:pt x="19" y="63"/>
                      <a:pt x="18" y="63"/>
                    </a:cubicBezTo>
                    <a:cubicBezTo>
                      <a:pt x="18" y="63"/>
                      <a:pt x="18" y="63"/>
                      <a:pt x="18" y="63"/>
                    </a:cubicBezTo>
                    <a:cubicBezTo>
                      <a:pt x="17" y="63"/>
                      <a:pt x="15" y="63"/>
                      <a:pt x="14" y="62"/>
                    </a:cubicBezTo>
                    <a:cubicBezTo>
                      <a:pt x="12" y="59"/>
                      <a:pt x="9" y="45"/>
                      <a:pt x="9" y="40"/>
                    </a:cubicBezTo>
                    <a:cubicBezTo>
                      <a:pt x="8" y="34"/>
                      <a:pt x="3" y="14"/>
                      <a:pt x="2" y="7"/>
                    </a:cubicBezTo>
                    <a:cubicBezTo>
                      <a:pt x="2" y="6"/>
                      <a:pt x="1" y="4"/>
                      <a:pt x="1" y="4"/>
                    </a:cubicBezTo>
                    <a:cubicBezTo>
                      <a:pt x="1" y="2"/>
                      <a:pt x="2" y="1"/>
                      <a:pt x="3" y="1"/>
                    </a:cubicBezTo>
                    <a:cubicBezTo>
                      <a:pt x="4" y="1"/>
                      <a:pt x="5" y="1"/>
                      <a:pt x="7" y="1"/>
                    </a:cubicBezTo>
                    <a:cubicBezTo>
                      <a:pt x="8" y="1"/>
                      <a:pt x="8" y="1"/>
                      <a:pt x="8" y="1"/>
                    </a:cubicBezTo>
                    <a:cubicBezTo>
                      <a:pt x="8" y="1"/>
                      <a:pt x="8" y="1"/>
                      <a:pt x="8" y="1"/>
                    </a:cubicBezTo>
                    <a:cubicBezTo>
                      <a:pt x="12" y="1"/>
                      <a:pt x="12" y="3"/>
                      <a:pt x="16" y="4"/>
                    </a:cubicBezTo>
                    <a:cubicBezTo>
                      <a:pt x="18" y="4"/>
                      <a:pt x="19" y="6"/>
                      <a:pt x="19" y="7"/>
                    </a:cubicBezTo>
                    <a:cubicBezTo>
                      <a:pt x="19" y="7"/>
                      <a:pt x="19" y="7"/>
                      <a:pt x="19" y="7"/>
                    </a:cubicBezTo>
                    <a:cubicBezTo>
                      <a:pt x="19" y="7"/>
                      <a:pt x="19" y="4"/>
                      <a:pt x="16" y="3"/>
                    </a:cubicBezTo>
                    <a:cubicBezTo>
                      <a:pt x="12" y="3"/>
                      <a:pt x="13" y="0"/>
                      <a:pt x="8"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5" name="Freeform 3831"/>
              <p:cNvSpPr>
                <a:spLocks/>
              </p:cNvSpPr>
              <p:nvPr/>
            </p:nvSpPr>
            <p:spPr bwMode="auto">
              <a:xfrm>
                <a:off x="1201" y="33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45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6" name="Freeform 3832"/>
              <p:cNvSpPr>
                <a:spLocks noEditPoints="1"/>
              </p:cNvSpPr>
              <p:nvPr/>
            </p:nvSpPr>
            <p:spPr bwMode="auto">
              <a:xfrm>
                <a:off x="1169" y="3364"/>
                <a:ext cx="37" cy="123"/>
              </a:xfrm>
              <a:custGeom>
                <a:avLst/>
                <a:gdLst>
                  <a:gd name="T0" fmla="*/ 4 w 17"/>
                  <a:gd name="T1" fmla="*/ 12 h 58"/>
                  <a:gd name="T2" fmla="*/ 6 w 17"/>
                  <a:gd name="T3" fmla="*/ 34 h 58"/>
                  <a:gd name="T4" fmla="*/ 6 w 17"/>
                  <a:gd name="T5" fmla="*/ 35 h 58"/>
                  <a:gd name="T6" fmla="*/ 6 w 17"/>
                  <a:gd name="T7" fmla="*/ 35 h 58"/>
                  <a:gd name="T8" fmla="*/ 6 w 17"/>
                  <a:gd name="T9" fmla="*/ 36 h 58"/>
                  <a:gd name="T10" fmla="*/ 9 w 17"/>
                  <a:gd name="T11" fmla="*/ 50 h 58"/>
                  <a:gd name="T12" fmla="*/ 6 w 17"/>
                  <a:gd name="T13" fmla="*/ 20 h 58"/>
                  <a:gd name="T14" fmla="*/ 4 w 17"/>
                  <a:gd name="T15" fmla="*/ 12 h 58"/>
                  <a:gd name="T16" fmla="*/ 16 w 17"/>
                  <a:gd name="T17" fmla="*/ 55 h 58"/>
                  <a:gd name="T18" fmla="*/ 14 w 17"/>
                  <a:gd name="T19" fmla="*/ 6 h 58"/>
                  <a:gd name="T20" fmla="*/ 16 w 17"/>
                  <a:gd name="T21" fmla="*/ 55 h 58"/>
                  <a:gd name="T22" fmla="*/ 2 w 17"/>
                  <a:gd name="T23" fmla="*/ 0 h 58"/>
                  <a:gd name="T24" fmla="*/ 0 w 17"/>
                  <a:gd name="T25" fmla="*/ 2 h 58"/>
                  <a:gd name="T26" fmla="*/ 0 w 17"/>
                  <a:gd name="T27" fmla="*/ 3 h 58"/>
                  <a:gd name="T28" fmla="*/ 0 w 17"/>
                  <a:gd name="T29" fmla="*/ 4 h 58"/>
                  <a:gd name="T30" fmla="*/ 0 w 17"/>
                  <a:gd name="T31" fmla="*/ 2 h 58"/>
                  <a:gd name="T32" fmla="*/ 0 w 17"/>
                  <a:gd name="T33" fmla="*/ 8 h 58"/>
                  <a:gd name="T34" fmla="*/ 2 w 17"/>
                  <a:gd name="T35" fmla="*/ 18 h 58"/>
                  <a:gd name="T36" fmla="*/ 2 w 17"/>
                  <a:gd name="T37" fmla="*/ 2 h 58"/>
                  <a:gd name="T38" fmla="*/ 3 w 17"/>
                  <a:gd name="T39" fmla="*/ 22 h 58"/>
                  <a:gd name="T40" fmla="*/ 5 w 17"/>
                  <a:gd name="T41" fmla="*/ 31 h 58"/>
                  <a:gd name="T42" fmla="*/ 4 w 17"/>
                  <a:gd name="T43" fmla="*/ 10 h 58"/>
                  <a:gd name="T44" fmla="*/ 4 w 17"/>
                  <a:gd name="T45" fmla="*/ 10 h 58"/>
                  <a:gd name="T46" fmla="*/ 4 w 17"/>
                  <a:gd name="T47" fmla="*/ 2 h 58"/>
                  <a:gd name="T48" fmla="*/ 4 w 17"/>
                  <a:gd name="T49" fmla="*/ 1 h 58"/>
                  <a:gd name="T50" fmla="*/ 4 w 17"/>
                  <a:gd name="T51" fmla="*/ 2 h 58"/>
                  <a:gd name="T52" fmla="*/ 5 w 17"/>
                  <a:gd name="T53" fmla="*/ 2 h 58"/>
                  <a:gd name="T54" fmla="*/ 6 w 17"/>
                  <a:gd name="T55" fmla="*/ 2 h 58"/>
                  <a:gd name="T56" fmla="*/ 13 w 17"/>
                  <a:gd name="T57" fmla="*/ 5 h 58"/>
                  <a:gd name="T58" fmla="*/ 13 w 17"/>
                  <a:gd name="T59" fmla="*/ 15 h 58"/>
                  <a:gd name="T60" fmla="*/ 16 w 17"/>
                  <a:gd name="T61" fmla="*/ 57 h 58"/>
                  <a:gd name="T62" fmla="*/ 13 w 17"/>
                  <a:gd name="T63" fmla="*/ 21 h 58"/>
                  <a:gd name="T64" fmla="*/ 13 w 17"/>
                  <a:gd name="T65" fmla="*/ 36 h 58"/>
                  <a:gd name="T66" fmla="*/ 13 w 17"/>
                  <a:gd name="T67" fmla="*/ 36 h 58"/>
                  <a:gd name="T68" fmla="*/ 15 w 17"/>
                  <a:gd name="T69" fmla="*/ 57 h 58"/>
                  <a:gd name="T70" fmla="*/ 13 w 17"/>
                  <a:gd name="T71" fmla="*/ 46 h 58"/>
                  <a:gd name="T72" fmla="*/ 13 w 17"/>
                  <a:gd name="T73" fmla="*/ 53 h 58"/>
                  <a:gd name="T74" fmla="*/ 14 w 17"/>
                  <a:gd name="T75" fmla="*/ 57 h 58"/>
                  <a:gd name="T76" fmla="*/ 13 w 17"/>
                  <a:gd name="T77" fmla="*/ 53 h 58"/>
                  <a:gd name="T78" fmla="*/ 13 w 17"/>
                  <a:gd name="T79" fmla="*/ 53 h 58"/>
                  <a:gd name="T80" fmla="*/ 12 w 17"/>
                  <a:gd name="T81" fmla="*/ 53 h 58"/>
                  <a:gd name="T82" fmla="*/ 13 w 17"/>
                  <a:gd name="T83" fmla="*/ 57 h 58"/>
                  <a:gd name="T84" fmla="*/ 12 w 17"/>
                  <a:gd name="T85" fmla="*/ 53 h 58"/>
                  <a:gd name="T86" fmla="*/ 12 w 17"/>
                  <a:gd name="T87" fmla="*/ 53 h 58"/>
                  <a:gd name="T88" fmla="*/ 11 w 17"/>
                  <a:gd name="T89" fmla="*/ 52 h 58"/>
                  <a:gd name="T90" fmla="*/ 12 w 17"/>
                  <a:gd name="T91" fmla="*/ 56 h 58"/>
                  <a:gd name="T92" fmla="*/ 11 w 17"/>
                  <a:gd name="T93" fmla="*/ 52 h 58"/>
                  <a:gd name="T94" fmla="*/ 7 w 17"/>
                  <a:gd name="T95" fmla="*/ 28 h 58"/>
                  <a:gd name="T96" fmla="*/ 9 w 17"/>
                  <a:gd name="T97" fmla="*/ 51 h 58"/>
                  <a:gd name="T98" fmla="*/ 15 w 17"/>
                  <a:gd name="T99" fmla="*/ 58 h 58"/>
                  <a:gd name="T100" fmla="*/ 15 w 17"/>
                  <a:gd name="T101" fmla="*/ 58 h 58"/>
                  <a:gd name="T102" fmla="*/ 15 w 17"/>
                  <a:gd name="T103" fmla="*/ 58 h 58"/>
                  <a:gd name="T104" fmla="*/ 16 w 17"/>
                  <a:gd name="T105" fmla="*/ 58 h 58"/>
                  <a:gd name="T106" fmla="*/ 17 w 17"/>
                  <a:gd name="T107" fmla="*/ 54 h 58"/>
                  <a:gd name="T108" fmla="*/ 16 w 17"/>
                  <a:gd name="T109" fmla="*/ 51 h 58"/>
                  <a:gd name="T110" fmla="*/ 15 w 17"/>
                  <a:gd name="T111" fmla="*/ 9 h 58"/>
                  <a:gd name="T112" fmla="*/ 15 w 17"/>
                  <a:gd name="T113" fmla="*/ 3 h 58"/>
                  <a:gd name="T114" fmla="*/ 15 w 17"/>
                  <a:gd name="T115" fmla="*/ 3 h 58"/>
                  <a:gd name="T116" fmla="*/ 10 w 17"/>
                  <a:gd name="T117" fmla="*/ 1 h 58"/>
                  <a:gd name="T118" fmla="*/ 2 w 17"/>
                  <a:gd name="T1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58">
                    <a:moveTo>
                      <a:pt x="4" y="12"/>
                    </a:moveTo>
                    <a:cubicBezTo>
                      <a:pt x="5" y="18"/>
                      <a:pt x="5" y="26"/>
                      <a:pt x="6" y="34"/>
                    </a:cubicBezTo>
                    <a:cubicBezTo>
                      <a:pt x="6" y="35"/>
                      <a:pt x="6" y="35"/>
                      <a:pt x="6" y="35"/>
                    </a:cubicBezTo>
                    <a:cubicBezTo>
                      <a:pt x="6" y="35"/>
                      <a:pt x="6" y="35"/>
                      <a:pt x="6" y="35"/>
                    </a:cubicBezTo>
                    <a:cubicBezTo>
                      <a:pt x="6" y="36"/>
                      <a:pt x="6" y="36"/>
                      <a:pt x="6" y="36"/>
                    </a:cubicBezTo>
                    <a:cubicBezTo>
                      <a:pt x="7" y="39"/>
                      <a:pt x="8" y="45"/>
                      <a:pt x="9" y="50"/>
                    </a:cubicBezTo>
                    <a:cubicBezTo>
                      <a:pt x="8" y="44"/>
                      <a:pt x="6" y="33"/>
                      <a:pt x="6" y="20"/>
                    </a:cubicBezTo>
                    <a:cubicBezTo>
                      <a:pt x="5" y="17"/>
                      <a:pt x="5" y="14"/>
                      <a:pt x="4" y="12"/>
                    </a:cubicBezTo>
                    <a:close/>
                    <a:moveTo>
                      <a:pt x="16" y="55"/>
                    </a:moveTo>
                    <a:cubicBezTo>
                      <a:pt x="16" y="55"/>
                      <a:pt x="13" y="32"/>
                      <a:pt x="14" y="6"/>
                    </a:cubicBezTo>
                    <a:cubicBezTo>
                      <a:pt x="14" y="6"/>
                      <a:pt x="14" y="35"/>
                      <a:pt x="16" y="55"/>
                    </a:cubicBezTo>
                    <a:close/>
                    <a:moveTo>
                      <a:pt x="2" y="0"/>
                    </a:moveTo>
                    <a:cubicBezTo>
                      <a:pt x="1" y="0"/>
                      <a:pt x="0" y="0"/>
                      <a:pt x="0" y="2"/>
                    </a:cubicBezTo>
                    <a:cubicBezTo>
                      <a:pt x="0" y="2"/>
                      <a:pt x="0" y="3"/>
                      <a:pt x="0" y="3"/>
                    </a:cubicBezTo>
                    <a:cubicBezTo>
                      <a:pt x="0" y="3"/>
                      <a:pt x="0" y="4"/>
                      <a:pt x="0" y="4"/>
                    </a:cubicBezTo>
                    <a:cubicBezTo>
                      <a:pt x="0" y="4"/>
                      <a:pt x="0" y="3"/>
                      <a:pt x="0" y="2"/>
                    </a:cubicBezTo>
                    <a:cubicBezTo>
                      <a:pt x="0" y="2"/>
                      <a:pt x="0" y="4"/>
                      <a:pt x="0" y="8"/>
                    </a:cubicBezTo>
                    <a:cubicBezTo>
                      <a:pt x="1" y="11"/>
                      <a:pt x="1" y="14"/>
                      <a:pt x="2" y="18"/>
                    </a:cubicBezTo>
                    <a:cubicBezTo>
                      <a:pt x="2" y="14"/>
                      <a:pt x="2" y="8"/>
                      <a:pt x="2" y="2"/>
                    </a:cubicBezTo>
                    <a:cubicBezTo>
                      <a:pt x="2" y="2"/>
                      <a:pt x="2" y="11"/>
                      <a:pt x="3" y="22"/>
                    </a:cubicBezTo>
                    <a:cubicBezTo>
                      <a:pt x="4" y="25"/>
                      <a:pt x="4" y="28"/>
                      <a:pt x="5" y="31"/>
                    </a:cubicBezTo>
                    <a:cubicBezTo>
                      <a:pt x="4" y="24"/>
                      <a:pt x="4" y="18"/>
                      <a:pt x="4" y="10"/>
                    </a:cubicBezTo>
                    <a:cubicBezTo>
                      <a:pt x="4" y="10"/>
                      <a:pt x="4" y="10"/>
                      <a:pt x="4" y="10"/>
                    </a:cubicBezTo>
                    <a:cubicBezTo>
                      <a:pt x="2" y="4"/>
                      <a:pt x="3" y="2"/>
                      <a:pt x="4" y="2"/>
                    </a:cubicBezTo>
                    <a:cubicBezTo>
                      <a:pt x="4" y="1"/>
                      <a:pt x="4" y="1"/>
                      <a:pt x="4" y="1"/>
                    </a:cubicBezTo>
                    <a:cubicBezTo>
                      <a:pt x="4" y="2"/>
                      <a:pt x="4" y="2"/>
                      <a:pt x="4" y="2"/>
                    </a:cubicBezTo>
                    <a:cubicBezTo>
                      <a:pt x="5" y="2"/>
                      <a:pt x="5" y="2"/>
                      <a:pt x="5" y="2"/>
                    </a:cubicBezTo>
                    <a:cubicBezTo>
                      <a:pt x="5" y="2"/>
                      <a:pt x="6" y="2"/>
                      <a:pt x="6" y="2"/>
                    </a:cubicBezTo>
                    <a:cubicBezTo>
                      <a:pt x="9" y="2"/>
                      <a:pt x="13" y="2"/>
                      <a:pt x="13" y="5"/>
                    </a:cubicBezTo>
                    <a:cubicBezTo>
                      <a:pt x="13" y="7"/>
                      <a:pt x="13" y="10"/>
                      <a:pt x="13" y="15"/>
                    </a:cubicBezTo>
                    <a:cubicBezTo>
                      <a:pt x="13" y="26"/>
                      <a:pt x="14" y="43"/>
                      <a:pt x="16" y="57"/>
                    </a:cubicBezTo>
                    <a:cubicBezTo>
                      <a:pt x="16" y="57"/>
                      <a:pt x="13" y="42"/>
                      <a:pt x="13" y="21"/>
                    </a:cubicBezTo>
                    <a:cubicBezTo>
                      <a:pt x="13" y="26"/>
                      <a:pt x="13" y="31"/>
                      <a:pt x="13" y="36"/>
                    </a:cubicBezTo>
                    <a:cubicBezTo>
                      <a:pt x="13" y="36"/>
                      <a:pt x="13" y="36"/>
                      <a:pt x="13" y="36"/>
                    </a:cubicBezTo>
                    <a:cubicBezTo>
                      <a:pt x="13" y="43"/>
                      <a:pt x="14" y="50"/>
                      <a:pt x="15" y="57"/>
                    </a:cubicBezTo>
                    <a:cubicBezTo>
                      <a:pt x="15" y="57"/>
                      <a:pt x="14" y="53"/>
                      <a:pt x="13" y="46"/>
                    </a:cubicBezTo>
                    <a:cubicBezTo>
                      <a:pt x="14" y="49"/>
                      <a:pt x="14" y="51"/>
                      <a:pt x="13" y="53"/>
                    </a:cubicBezTo>
                    <a:cubicBezTo>
                      <a:pt x="14" y="54"/>
                      <a:pt x="14" y="56"/>
                      <a:pt x="14" y="57"/>
                    </a:cubicBezTo>
                    <a:cubicBezTo>
                      <a:pt x="14" y="57"/>
                      <a:pt x="14" y="56"/>
                      <a:pt x="13" y="53"/>
                    </a:cubicBezTo>
                    <a:cubicBezTo>
                      <a:pt x="13" y="53"/>
                      <a:pt x="13" y="53"/>
                      <a:pt x="13" y="53"/>
                    </a:cubicBezTo>
                    <a:cubicBezTo>
                      <a:pt x="12" y="53"/>
                      <a:pt x="12" y="53"/>
                      <a:pt x="12" y="53"/>
                    </a:cubicBezTo>
                    <a:cubicBezTo>
                      <a:pt x="13" y="55"/>
                      <a:pt x="13" y="56"/>
                      <a:pt x="13" y="57"/>
                    </a:cubicBezTo>
                    <a:cubicBezTo>
                      <a:pt x="13" y="57"/>
                      <a:pt x="13" y="56"/>
                      <a:pt x="12" y="53"/>
                    </a:cubicBezTo>
                    <a:cubicBezTo>
                      <a:pt x="12" y="53"/>
                      <a:pt x="12" y="53"/>
                      <a:pt x="12" y="53"/>
                    </a:cubicBezTo>
                    <a:cubicBezTo>
                      <a:pt x="11" y="53"/>
                      <a:pt x="11" y="53"/>
                      <a:pt x="11" y="52"/>
                    </a:cubicBezTo>
                    <a:cubicBezTo>
                      <a:pt x="11" y="54"/>
                      <a:pt x="11" y="55"/>
                      <a:pt x="12" y="56"/>
                    </a:cubicBezTo>
                    <a:cubicBezTo>
                      <a:pt x="12" y="56"/>
                      <a:pt x="11" y="55"/>
                      <a:pt x="11" y="52"/>
                    </a:cubicBezTo>
                    <a:cubicBezTo>
                      <a:pt x="9" y="48"/>
                      <a:pt x="8" y="38"/>
                      <a:pt x="7" y="28"/>
                    </a:cubicBezTo>
                    <a:cubicBezTo>
                      <a:pt x="7" y="36"/>
                      <a:pt x="8" y="44"/>
                      <a:pt x="9" y="51"/>
                    </a:cubicBezTo>
                    <a:cubicBezTo>
                      <a:pt x="10" y="55"/>
                      <a:pt x="12" y="58"/>
                      <a:pt x="15" y="58"/>
                    </a:cubicBezTo>
                    <a:cubicBezTo>
                      <a:pt x="15" y="58"/>
                      <a:pt x="15" y="58"/>
                      <a:pt x="15" y="58"/>
                    </a:cubicBezTo>
                    <a:cubicBezTo>
                      <a:pt x="15" y="58"/>
                      <a:pt x="15" y="58"/>
                      <a:pt x="15" y="58"/>
                    </a:cubicBezTo>
                    <a:cubicBezTo>
                      <a:pt x="15" y="58"/>
                      <a:pt x="15" y="58"/>
                      <a:pt x="16" y="58"/>
                    </a:cubicBezTo>
                    <a:cubicBezTo>
                      <a:pt x="16" y="57"/>
                      <a:pt x="17" y="56"/>
                      <a:pt x="17" y="54"/>
                    </a:cubicBezTo>
                    <a:cubicBezTo>
                      <a:pt x="17" y="53"/>
                      <a:pt x="17" y="52"/>
                      <a:pt x="16" y="51"/>
                    </a:cubicBezTo>
                    <a:cubicBezTo>
                      <a:pt x="15" y="42"/>
                      <a:pt x="15" y="20"/>
                      <a:pt x="15" y="9"/>
                    </a:cubicBezTo>
                    <a:cubicBezTo>
                      <a:pt x="15" y="6"/>
                      <a:pt x="15" y="4"/>
                      <a:pt x="15" y="3"/>
                    </a:cubicBezTo>
                    <a:cubicBezTo>
                      <a:pt x="15" y="3"/>
                      <a:pt x="15" y="3"/>
                      <a:pt x="15" y="3"/>
                    </a:cubicBezTo>
                    <a:cubicBezTo>
                      <a:pt x="14" y="2"/>
                      <a:pt x="12" y="1"/>
                      <a:pt x="10" y="1"/>
                    </a:cubicBezTo>
                    <a:cubicBezTo>
                      <a:pt x="6" y="1"/>
                      <a:pt x="3" y="0"/>
                      <a:pt x="2"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7" name="Freeform 3833"/>
              <p:cNvSpPr>
                <a:spLocks/>
              </p:cNvSpPr>
              <p:nvPr/>
            </p:nvSpPr>
            <p:spPr bwMode="auto">
              <a:xfrm>
                <a:off x="1201" y="3370"/>
                <a:ext cx="5" cy="117"/>
              </a:xfrm>
              <a:custGeom>
                <a:avLst/>
                <a:gdLst>
                  <a:gd name="T0" fmla="*/ 0 w 2"/>
                  <a:gd name="T1" fmla="*/ 0 h 55"/>
                  <a:gd name="T2" fmla="*/ 0 w 2"/>
                  <a:gd name="T3" fmla="*/ 0 h 55"/>
                  <a:gd name="T4" fmla="*/ 0 w 2"/>
                  <a:gd name="T5" fmla="*/ 6 h 55"/>
                  <a:gd name="T6" fmla="*/ 1 w 2"/>
                  <a:gd name="T7" fmla="*/ 48 h 55"/>
                  <a:gd name="T8" fmla="*/ 2 w 2"/>
                  <a:gd name="T9" fmla="*/ 51 h 55"/>
                  <a:gd name="T10" fmla="*/ 1 w 2"/>
                  <a:gd name="T11" fmla="*/ 55 h 55"/>
                  <a:gd name="T12" fmla="*/ 1 w 2"/>
                  <a:gd name="T13" fmla="*/ 55 h 55"/>
                  <a:gd name="T14" fmla="*/ 1 w 2"/>
                  <a:gd name="T15" fmla="*/ 55 h 55"/>
                  <a:gd name="T16" fmla="*/ 2 w 2"/>
                  <a:gd name="T17" fmla="*/ 53 h 55"/>
                  <a:gd name="T18" fmla="*/ 2 w 2"/>
                  <a:gd name="T19" fmla="*/ 51 h 55"/>
                  <a:gd name="T20" fmla="*/ 2 w 2"/>
                  <a:gd name="T21" fmla="*/ 49 h 55"/>
                  <a:gd name="T22" fmla="*/ 2 w 2"/>
                  <a:gd name="T23" fmla="*/ 48 h 55"/>
                  <a:gd name="T24" fmla="*/ 0 w 2"/>
                  <a:gd name="T25" fmla="*/ 0 h 55"/>
                  <a:gd name="T26" fmla="*/ 0 w 2"/>
                  <a:gd name="T27" fmla="*/ 0 h 55"/>
                  <a:gd name="T28" fmla="*/ 0 w 2"/>
                  <a:gd name="T29" fmla="*/ 0 h 55"/>
                  <a:gd name="T30" fmla="*/ 0 w 2"/>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55">
                    <a:moveTo>
                      <a:pt x="0" y="0"/>
                    </a:moveTo>
                    <a:cubicBezTo>
                      <a:pt x="0" y="0"/>
                      <a:pt x="0" y="0"/>
                      <a:pt x="0" y="0"/>
                    </a:cubicBezTo>
                    <a:cubicBezTo>
                      <a:pt x="0" y="1"/>
                      <a:pt x="0" y="3"/>
                      <a:pt x="0" y="6"/>
                    </a:cubicBezTo>
                    <a:cubicBezTo>
                      <a:pt x="0" y="17"/>
                      <a:pt x="0" y="39"/>
                      <a:pt x="1" y="48"/>
                    </a:cubicBezTo>
                    <a:cubicBezTo>
                      <a:pt x="2" y="49"/>
                      <a:pt x="2" y="50"/>
                      <a:pt x="2" y="51"/>
                    </a:cubicBezTo>
                    <a:cubicBezTo>
                      <a:pt x="2" y="53"/>
                      <a:pt x="1" y="54"/>
                      <a:pt x="1" y="55"/>
                    </a:cubicBezTo>
                    <a:cubicBezTo>
                      <a:pt x="1" y="55"/>
                      <a:pt x="1" y="55"/>
                      <a:pt x="1" y="55"/>
                    </a:cubicBezTo>
                    <a:cubicBezTo>
                      <a:pt x="1" y="55"/>
                      <a:pt x="1" y="55"/>
                      <a:pt x="1" y="55"/>
                    </a:cubicBezTo>
                    <a:cubicBezTo>
                      <a:pt x="2" y="54"/>
                      <a:pt x="2" y="53"/>
                      <a:pt x="2" y="53"/>
                    </a:cubicBezTo>
                    <a:cubicBezTo>
                      <a:pt x="2" y="52"/>
                      <a:pt x="2" y="52"/>
                      <a:pt x="2" y="51"/>
                    </a:cubicBezTo>
                    <a:cubicBezTo>
                      <a:pt x="2" y="51"/>
                      <a:pt x="2" y="50"/>
                      <a:pt x="2" y="49"/>
                    </a:cubicBezTo>
                    <a:cubicBezTo>
                      <a:pt x="2" y="49"/>
                      <a:pt x="2" y="49"/>
                      <a:pt x="2" y="48"/>
                    </a:cubicBezTo>
                    <a:cubicBezTo>
                      <a:pt x="0" y="37"/>
                      <a:pt x="0" y="4"/>
                      <a:pt x="0" y="0"/>
                    </a:cubicBezTo>
                    <a:cubicBezTo>
                      <a:pt x="0" y="0"/>
                      <a:pt x="0" y="0"/>
                      <a:pt x="0" y="0"/>
                    </a:cubicBezTo>
                    <a:cubicBezTo>
                      <a:pt x="0" y="0"/>
                      <a:pt x="0" y="0"/>
                      <a:pt x="0" y="0"/>
                    </a:cubicBezTo>
                    <a:cubicBezTo>
                      <a:pt x="0" y="0"/>
                      <a:pt x="0" y="0"/>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8" name="Freeform 3834"/>
              <p:cNvSpPr>
                <a:spLocks noEditPoints="1"/>
              </p:cNvSpPr>
              <p:nvPr/>
            </p:nvSpPr>
            <p:spPr bwMode="auto">
              <a:xfrm>
                <a:off x="1169" y="3364"/>
                <a:ext cx="34" cy="123"/>
              </a:xfrm>
              <a:custGeom>
                <a:avLst/>
                <a:gdLst>
                  <a:gd name="T0" fmla="*/ 15 w 16"/>
                  <a:gd name="T1" fmla="*/ 58 h 58"/>
                  <a:gd name="T2" fmla="*/ 15 w 16"/>
                  <a:gd name="T3" fmla="*/ 58 h 58"/>
                  <a:gd name="T4" fmla="*/ 16 w 16"/>
                  <a:gd name="T5" fmla="*/ 58 h 58"/>
                  <a:gd name="T6" fmla="*/ 15 w 16"/>
                  <a:gd name="T7" fmla="*/ 58 h 58"/>
                  <a:gd name="T8" fmla="*/ 16 w 16"/>
                  <a:gd name="T9" fmla="*/ 58 h 58"/>
                  <a:gd name="T10" fmla="*/ 6 w 16"/>
                  <a:gd name="T11" fmla="*/ 35 h 58"/>
                  <a:gd name="T12" fmla="*/ 6 w 16"/>
                  <a:gd name="T13" fmla="*/ 36 h 58"/>
                  <a:gd name="T14" fmla="*/ 6 w 16"/>
                  <a:gd name="T15" fmla="*/ 35 h 58"/>
                  <a:gd name="T16" fmla="*/ 2 w 16"/>
                  <a:gd name="T17" fmla="*/ 0 h 58"/>
                  <a:gd name="T18" fmla="*/ 0 w 16"/>
                  <a:gd name="T19" fmla="*/ 2 h 58"/>
                  <a:gd name="T20" fmla="*/ 0 w 16"/>
                  <a:gd name="T21" fmla="*/ 3 h 58"/>
                  <a:gd name="T22" fmla="*/ 0 w 16"/>
                  <a:gd name="T23" fmla="*/ 2 h 58"/>
                  <a:gd name="T24" fmla="*/ 2 w 16"/>
                  <a:gd name="T25" fmla="*/ 0 h 58"/>
                  <a:gd name="T26" fmla="*/ 10 w 16"/>
                  <a:gd name="T27" fmla="*/ 1 h 58"/>
                  <a:gd name="T28" fmla="*/ 15 w 16"/>
                  <a:gd name="T29" fmla="*/ 3 h 58"/>
                  <a:gd name="T30" fmla="*/ 10 w 16"/>
                  <a:gd name="T31" fmla="*/ 1 h 58"/>
                  <a:gd name="T32" fmla="*/ 2 w 16"/>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58">
                    <a:moveTo>
                      <a:pt x="15" y="58"/>
                    </a:moveTo>
                    <a:cubicBezTo>
                      <a:pt x="15" y="58"/>
                      <a:pt x="15" y="58"/>
                      <a:pt x="15" y="58"/>
                    </a:cubicBezTo>
                    <a:close/>
                    <a:moveTo>
                      <a:pt x="16" y="58"/>
                    </a:moveTo>
                    <a:cubicBezTo>
                      <a:pt x="15" y="58"/>
                      <a:pt x="15" y="58"/>
                      <a:pt x="15" y="58"/>
                    </a:cubicBezTo>
                    <a:cubicBezTo>
                      <a:pt x="15" y="58"/>
                      <a:pt x="15" y="58"/>
                      <a:pt x="16" y="58"/>
                    </a:cubicBezTo>
                    <a:close/>
                    <a:moveTo>
                      <a:pt x="6" y="35"/>
                    </a:moveTo>
                    <a:cubicBezTo>
                      <a:pt x="6" y="36"/>
                      <a:pt x="6" y="36"/>
                      <a:pt x="6" y="36"/>
                    </a:cubicBezTo>
                    <a:lnTo>
                      <a:pt x="6" y="35"/>
                    </a:lnTo>
                    <a:close/>
                    <a:moveTo>
                      <a:pt x="2" y="0"/>
                    </a:moveTo>
                    <a:cubicBezTo>
                      <a:pt x="1" y="0"/>
                      <a:pt x="0" y="0"/>
                      <a:pt x="0" y="2"/>
                    </a:cubicBezTo>
                    <a:cubicBezTo>
                      <a:pt x="0" y="2"/>
                      <a:pt x="0" y="3"/>
                      <a:pt x="0" y="3"/>
                    </a:cubicBezTo>
                    <a:cubicBezTo>
                      <a:pt x="0" y="3"/>
                      <a:pt x="0" y="2"/>
                      <a:pt x="0" y="2"/>
                    </a:cubicBezTo>
                    <a:cubicBezTo>
                      <a:pt x="0" y="0"/>
                      <a:pt x="1" y="0"/>
                      <a:pt x="2" y="0"/>
                    </a:cubicBezTo>
                    <a:cubicBezTo>
                      <a:pt x="3" y="0"/>
                      <a:pt x="6" y="1"/>
                      <a:pt x="10" y="1"/>
                    </a:cubicBezTo>
                    <a:cubicBezTo>
                      <a:pt x="12" y="1"/>
                      <a:pt x="14" y="2"/>
                      <a:pt x="15" y="3"/>
                    </a:cubicBezTo>
                    <a:cubicBezTo>
                      <a:pt x="14" y="2"/>
                      <a:pt x="12" y="1"/>
                      <a:pt x="10" y="1"/>
                    </a:cubicBezTo>
                    <a:cubicBezTo>
                      <a:pt x="6" y="1"/>
                      <a:pt x="3" y="0"/>
                      <a:pt x="2" y="0"/>
                    </a:cubicBezTo>
                    <a:close/>
                  </a:path>
                </a:pathLst>
              </a:custGeom>
              <a:solidFill>
                <a:srgbClr val="80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9" name="Freeform 3835"/>
              <p:cNvSpPr>
                <a:spLocks noEditPoints="1"/>
              </p:cNvSpPr>
              <p:nvPr/>
            </p:nvSpPr>
            <p:spPr bwMode="auto">
              <a:xfrm>
                <a:off x="1201" y="3370"/>
                <a:ext cx="2" cy="117"/>
              </a:xfrm>
              <a:custGeom>
                <a:avLst/>
                <a:gdLst>
                  <a:gd name="T0" fmla="*/ 2 w 2"/>
                  <a:gd name="T1" fmla="*/ 117 h 117"/>
                  <a:gd name="T2" fmla="*/ 2 w 2"/>
                  <a:gd name="T3" fmla="*/ 117 h 117"/>
                  <a:gd name="T4" fmla="*/ 2 w 2"/>
                  <a:gd name="T5" fmla="*/ 117 h 117"/>
                  <a:gd name="T6" fmla="*/ 0 w 2"/>
                  <a:gd name="T7" fmla="*/ 0 h 117"/>
                  <a:gd name="T8" fmla="*/ 0 w 2"/>
                  <a:gd name="T9" fmla="*/ 0 h 117"/>
                  <a:gd name="T10" fmla="*/ 0 w 2"/>
                  <a:gd name="T11" fmla="*/ 0 h 117"/>
                  <a:gd name="T12" fmla="*/ 0 w 2"/>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 h="117">
                    <a:moveTo>
                      <a:pt x="2" y="117"/>
                    </a:moveTo>
                    <a:lnTo>
                      <a:pt x="2" y="117"/>
                    </a:lnTo>
                    <a:lnTo>
                      <a:pt x="2" y="117"/>
                    </a:lnTo>
                    <a:close/>
                    <a:moveTo>
                      <a:pt x="0" y="0"/>
                    </a:moveTo>
                    <a:lnTo>
                      <a:pt x="0" y="0"/>
                    </a:lnTo>
                    <a:lnTo>
                      <a:pt x="0" y="0"/>
                    </a:lnTo>
                    <a:lnTo>
                      <a:pt x="0" y="0"/>
                    </a:lnTo>
                    <a:close/>
                  </a:path>
                </a:pathLst>
              </a:custGeom>
              <a:solidFill>
                <a:srgbClr val="5C17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0" name="Freeform 3836"/>
              <p:cNvSpPr>
                <a:spLocks/>
              </p:cNvSpPr>
              <p:nvPr/>
            </p:nvSpPr>
            <p:spPr bwMode="auto">
              <a:xfrm>
                <a:off x="1210" y="3104"/>
                <a:ext cx="42" cy="109"/>
              </a:xfrm>
              <a:custGeom>
                <a:avLst/>
                <a:gdLst>
                  <a:gd name="T0" fmla="*/ 1 w 20"/>
                  <a:gd name="T1" fmla="*/ 6 h 51"/>
                  <a:gd name="T2" fmla="*/ 3 w 20"/>
                  <a:gd name="T3" fmla="*/ 6 h 51"/>
                  <a:gd name="T4" fmla="*/ 12 w 20"/>
                  <a:gd name="T5" fmla="*/ 19 h 51"/>
                  <a:gd name="T6" fmla="*/ 20 w 20"/>
                  <a:gd name="T7" fmla="*/ 32 h 51"/>
                  <a:gd name="T8" fmla="*/ 15 w 20"/>
                  <a:gd name="T9" fmla="*/ 41 h 51"/>
                  <a:gd name="T10" fmla="*/ 7 w 20"/>
                  <a:gd name="T11" fmla="*/ 37 h 51"/>
                  <a:gd name="T12" fmla="*/ 2 w 20"/>
                  <a:gd name="T13" fmla="*/ 36 h 51"/>
                  <a:gd name="T14" fmla="*/ 1 w 20"/>
                  <a:gd name="T15" fmla="*/ 6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1">
                    <a:moveTo>
                      <a:pt x="1" y="6"/>
                    </a:moveTo>
                    <a:cubicBezTo>
                      <a:pt x="1" y="6"/>
                      <a:pt x="1" y="0"/>
                      <a:pt x="3" y="6"/>
                    </a:cubicBezTo>
                    <a:cubicBezTo>
                      <a:pt x="6" y="12"/>
                      <a:pt x="6" y="17"/>
                      <a:pt x="12" y="19"/>
                    </a:cubicBezTo>
                    <a:cubicBezTo>
                      <a:pt x="17" y="21"/>
                      <a:pt x="19" y="20"/>
                      <a:pt x="20" y="32"/>
                    </a:cubicBezTo>
                    <a:cubicBezTo>
                      <a:pt x="20" y="44"/>
                      <a:pt x="20" y="51"/>
                      <a:pt x="15" y="41"/>
                    </a:cubicBezTo>
                    <a:cubicBezTo>
                      <a:pt x="12" y="35"/>
                      <a:pt x="9" y="36"/>
                      <a:pt x="7" y="37"/>
                    </a:cubicBezTo>
                    <a:cubicBezTo>
                      <a:pt x="6" y="37"/>
                      <a:pt x="4" y="38"/>
                      <a:pt x="2" y="36"/>
                    </a:cubicBezTo>
                    <a:cubicBezTo>
                      <a:pt x="0" y="34"/>
                      <a:pt x="1" y="6"/>
                      <a:pt x="1" y="6"/>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1" name="Freeform 3837"/>
              <p:cNvSpPr>
                <a:spLocks noEditPoints="1"/>
              </p:cNvSpPr>
              <p:nvPr/>
            </p:nvSpPr>
            <p:spPr bwMode="auto">
              <a:xfrm>
                <a:off x="1210" y="3111"/>
                <a:ext cx="42" cy="91"/>
              </a:xfrm>
              <a:custGeom>
                <a:avLst/>
                <a:gdLst>
                  <a:gd name="T0" fmla="*/ 20 w 20"/>
                  <a:gd name="T1" fmla="*/ 41 h 43"/>
                  <a:gd name="T2" fmla="*/ 18 w 20"/>
                  <a:gd name="T3" fmla="*/ 43 h 43"/>
                  <a:gd name="T4" fmla="*/ 14 w 20"/>
                  <a:gd name="T5" fmla="*/ 38 h 43"/>
                  <a:gd name="T6" fmla="*/ 9 w 20"/>
                  <a:gd name="T7" fmla="*/ 33 h 43"/>
                  <a:gd name="T8" fmla="*/ 5 w 20"/>
                  <a:gd name="T9" fmla="*/ 35 h 43"/>
                  <a:gd name="T10" fmla="*/ 1 w 20"/>
                  <a:gd name="T11" fmla="*/ 33 h 43"/>
                  <a:gd name="T12" fmla="*/ 0 w 20"/>
                  <a:gd name="T13" fmla="*/ 27 h 43"/>
                  <a:gd name="T14" fmla="*/ 0 w 20"/>
                  <a:gd name="T15" fmla="*/ 15 h 43"/>
                  <a:gd name="T16" fmla="*/ 0 w 20"/>
                  <a:gd name="T17" fmla="*/ 3 h 43"/>
                  <a:gd name="T18" fmla="*/ 0 w 20"/>
                  <a:gd name="T19" fmla="*/ 3 h 43"/>
                  <a:gd name="T20" fmla="*/ 0 w 20"/>
                  <a:gd name="T21" fmla="*/ 3 h 43"/>
                  <a:gd name="T22" fmla="*/ 0 w 20"/>
                  <a:gd name="T23" fmla="*/ 2 h 43"/>
                  <a:gd name="T24" fmla="*/ 2 w 20"/>
                  <a:gd name="T25" fmla="*/ 0 h 43"/>
                  <a:gd name="T26" fmla="*/ 4 w 20"/>
                  <a:gd name="T27" fmla="*/ 3 h 43"/>
                  <a:gd name="T28" fmla="*/ 12 w 20"/>
                  <a:gd name="T29" fmla="*/ 15 h 43"/>
                  <a:gd name="T30" fmla="*/ 20 w 20"/>
                  <a:gd name="T31" fmla="*/ 29 h 43"/>
                  <a:gd name="T32" fmla="*/ 20 w 20"/>
                  <a:gd name="T33" fmla="*/ 38 h 43"/>
                  <a:gd name="T34" fmla="*/ 20 w 20"/>
                  <a:gd name="T35" fmla="*/ 41 h 43"/>
                  <a:gd name="T36" fmla="*/ 15 w 20"/>
                  <a:gd name="T37" fmla="*/ 38 h 43"/>
                  <a:gd name="T38" fmla="*/ 18 w 20"/>
                  <a:gd name="T39" fmla="*/ 42 h 43"/>
                  <a:gd name="T40" fmla="*/ 19 w 20"/>
                  <a:gd name="T41" fmla="*/ 41 h 43"/>
                  <a:gd name="T42" fmla="*/ 19 w 20"/>
                  <a:gd name="T43" fmla="*/ 38 h 43"/>
                  <a:gd name="T44" fmla="*/ 19 w 20"/>
                  <a:gd name="T45" fmla="*/ 29 h 43"/>
                  <a:gd name="T46" fmla="*/ 12 w 20"/>
                  <a:gd name="T47" fmla="*/ 16 h 43"/>
                  <a:gd name="T48" fmla="*/ 3 w 20"/>
                  <a:gd name="T49" fmla="*/ 3 h 43"/>
                  <a:gd name="T50" fmla="*/ 2 w 20"/>
                  <a:gd name="T51" fmla="*/ 1 h 43"/>
                  <a:gd name="T52" fmla="*/ 1 w 20"/>
                  <a:gd name="T53" fmla="*/ 2 h 43"/>
                  <a:gd name="T54" fmla="*/ 1 w 20"/>
                  <a:gd name="T55" fmla="*/ 3 h 43"/>
                  <a:gd name="T56" fmla="*/ 1 w 20"/>
                  <a:gd name="T57" fmla="*/ 15 h 43"/>
                  <a:gd name="T58" fmla="*/ 1 w 20"/>
                  <a:gd name="T59" fmla="*/ 27 h 43"/>
                  <a:gd name="T60" fmla="*/ 2 w 20"/>
                  <a:gd name="T61" fmla="*/ 33 h 43"/>
                  <a:gd name="T62" fmla="*/ 5 w 20"/>
                  <a:gd name="T63" fmla="*/ 34 h 43"/>
                  <a:gd name="T64" fmla="*/ 9 w 20"/>
                  <a:gd name="T65" fmla="*/ 33 h 43"/>
                  <a:gd name="T66" fmla="*/ 15 w 20"/>
                  <a:gd name="T6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43">
                    <a:moveTo>
                      <a:pt x="20" y="41"/>
                    </a:moveTo>
                    <a:cubicBezTo>
                      <a:pt x="19" y="42"/>
                      <a:pt x="19" y="43"/>
                      <a:pt x="18" y="43"/>
                    </a:cubicBezTo>
                    <a:cubicBezTo>
                      <a:pt x="17" y="43"/>
                      <a:pt x="16" y="41"/>
                      <a:pt x="14" y="38"/>
                    </a:cubicBezTo>
                    <a:cubicBezTo>
                      <a:pt x="12" y="34"/>
                      <a:pt x="11" y="33"/>
                      <a:pt x="9" y="33"/>
                    </a:cubicBezTo>
                    <a:cubicBezTo>
                      <a:pt x="8" y="33"/>
                      <a:pt x="6" y="35"/>
                      <a:pt x="5" y="35"/>
                    </a:cubicBezTo>
                    <a:cubicBezTo>
                      <a:pt x="4" y="35"/>
                      <a:pt x="3" y="34"/>
                      <a:pt x="1" y="33"/>
                    </a:cubicBezTo>
                    <a:cubicBezTo>
                      <a:pt x="1" y="32"/>
                      <a:pt x="1" y="30"/>
                      <a:pt x="0" y="27"/>
                    </a:cubicBezTo>
                    <a:cubicBezTo>
                      <a:pt x="0" y="23"/>
                      <a:pt x="0" y="19"/>
                      <a:pt x="0" y="15"/>
                    </a:cubicBezTo>
                    <a:cubicBezTo>
                      <a:pt x="0" y="9"/>
                      <a:pt x="0" y="3"/>
                      <a:pt x="0" y="3"/>
                    </a:cubicBezTo>
                    <a:cubicBezTo>
                      <a:pt x="0" y="3"/>
                      <a:pt x="0" y="3"/>
                      <a:pt x="0" y="3"/>
                    </a:cubicBezTo>
                    <a:cubicBezTo>
                      <a:pt x="0" y="3"/>
                      <a:pt x="0" y="3"/>
                      <a:pt x="0" y="3"/>
                    </a:cubicBezTo>
                    <a:cubicBezTo>
                      <a:pt x="0" y="3"/>
                      <a:pt x="0" y="2"/>
                      <a:pt x="0" y="2"/>
                    </a:cubicBezTo>
                    <a:cubicBezTo>
                      <a:pt x="1" y="1"/>
                      <a:pt x="1" y="0"/>
                      <a:pt x="2" y="0"/>
                    </a:cubicBezTo>
                    <a:cubicBezTo>
                      <a:pt x="2" y="0"/>
                      <a:pt x="3" y="1"/>
                      <a:pt x="4" y="3"/>
                    </a:cubicBezTo>
                    <a:cubicBezTo>
                      <a:pt x="6" y="9"/>
                      <a:pt x="6" y="13"/>
                      <a:pt x="12" y="15"/>
                    </a:cubicBezTo>
                    <a:cubicBezTo>
                      <a:pt x="17" y="17"/>
                      <a:pt x="19" y="17"/>
                      <a:pt x="20" y="29"/>
                    </a:cubicBezTo>
                    <a:cubicBezTo>
                      <a:pt x="20" y="33"/>
                      <a:pt x="20" y="35"/>
                      <a:pt x="20" y="38"/>
                    </a:cubicBezTo>
                    <a:cubicBezTo>
                      <a:pt x="20" y="39"/>
                      <a:pt x="20" y="41"/>
                      <a:pt x="20" y="41"/>
                    </a:cubicBezTo>
                    <a:close/>
                    <a:moveTo>
                      <a:pt x="15" y="38"/>
                    </a:moveTo>
                    <a:cubicBezTo>
                      <a:pt x="17" y="41"/>
                      <a:pt x="18" y="43"/>
                      <a:pt x="18" y="42"/>
                    </a:cubicBezTo>
                    <a:cubicBezTo>
                      <a:pt x="19" y="42"/>
                      <a:pt x="19" y="42"/>
                      <a:pt x="19" y="41"/>
                    </a:cubicBezTo>
                    <a:cubicBezTo>
                      <a:pt x="19" y="40"/>
                      <a:pt x="19" y="39"/>
                      <a:pt x="19" y="38"/>
                    </a:cubicBezTo>
                    <a:cubicBezTo>
                      <a:pt x="19" y="35"/>
                      <a:pt x="19" y="33"/>
                      <a:pt x="19" y="29"/>
                    </a:cubicBezTo>
                    <a:cubicBezTo>
                      <a:pt x="19" y="17"/>
                      <a:pt x="17" y="18"/>
                      <a:pt x="12" y="16"/>
                    </a:cubicBezTo>
                    <a:cubicBezTo>
                      <a:pt x="6" y="14"/>
                      <a:pt x="5" y="9"/>
                      <a:pt x="3" y="3"/>
                    </a:cubicBezTo>
                    <a:cubicBezTo>
                      <a:pt x="2" y="1"/>
                      <a:pt x="2" y="1"/>
                      <a:pt x="2" y="1"/>
                    </a:cubicBezTo>
                    <a:cubicBezTo>
                      <a:pt x="1" y="1"/>
                      <a:pt x="1" y="1"/>
                      <a:pt x="1" y="2"/>
                    </a:cubicBezTo>
                    <a:cubicBezTo>
                      <a:pt x="1" y="2"/>
                      <a:pt x="1" y="3"/>
                      <a:pt x="1" y="3"/>
                    </a:cubicBezTo>
                    <a:cubicBezTo>
                      <a:pt x="1" y="3"/>
                      <a:pt x="1" y="9"/>
                      <a:pt x="1" y="15"/>
                    </a:cubicBezTo>
                    <a:cubicBezTo>
                      <a:pt x="1" y="19"/>
                      <a:pt x="1" y="23"/>
                      <a:pt x="1" y="27"/>
                    </a:cubicBezTo>
                    <a:cubicBezTo>
                      <a:pt x="1" y="30"/>
                      <a:pt x="1" y="32"/>
                      <a:pt x="2" y="33"/>
                    </a:cubicBezTo>
                    <a:cubicBezTo>
                      <a:pt x="3" y="34"/>
                      <a:pt x="4" y="34"/>
                      <a:pt x="5" y="34"/>
                    </a:cubicBezTo>
                    <a:cubicBezTo>
                      <a:pt x="6" y="34"/>
                      <a:pt x="8" y="33"/>
                      <a:pt x="9" y="33"/>
                    </a:cubicBezTo>
                    <a:cubicBezTo>
                      <a:pt x="11" y="33"/>
                      <a:pt x="13" y="34"/>
                      <a:pt x="15" y="38"/>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2" name="Freeform 3838"/>
              <p:cNvSpPr>
                <a:spLocks noEditPoints="1"/>
              </p:cNvSpPr>
              <p:nvPr/>
            </p:nvSpPr>
            <p:spPr bwMode="auto">
              <a:xfrm>
                <a:off x="1216" y="3147"/>
                <a:ext cx="15" cy="25"/>
              </a:xfrm>
              <a:custGeom>
                <a:avLst/>
                <a:gdLst>
                  <a:gd name="T0" fmla="*/ 6 w 7"/>
                  <a:gd name="T1" fmla="*/ 4 h 12"/>
                  <a:gd name="T2" fmla="*/ 6 w 7"/>
                  <a:gd name="T3" fmla="*/ 11 h 12"/>
                  <a:gd name="T4" fmla="*/ 7 w 7"/>
                  <a:gd name="T5" fmla="*/ 9 h 12"/>
                  <a:gd name="T6" fmla="*/ 7 w 7"/>
                  <a:gd name="T7" fmla="*/ 6 h 12"/>
                  <a:gd name="T8" fmla="*/ 6 w 7"/>
                  <a:gd name="T9" fmla="*/ 4 h 12"/>
                  <a:gd name="T10" fmla="*/ 5 w 7"/>
                  <a:gd name="T11" fmla="*/ 3 h 12"/>
                  <a:gd name="T12" fmla="*/ 5 w 7"/>
                  <a:gd name="T13" fmla="*/ 12 h 12"/>
                  <a:gd name="T14" fmla="*/ 6 w 7"/>
                  <a:gd name="T15" fmla="*/ 11 h 12"/>
                  <a:gd name="T16" fmla="*/ 6 w 7"/>
                  <a:gd name="T17" fmla="*/ 4 h 12"/>
                  <a:gd name="T18" fmla="*/ 6 w 7"/>
                  <a:gd name="T19" fmla="*/ 4 h 12"/>
                  <a:gd name="T20" fmla="*/ 5 w 7"/>
                  <a:gd name="T21" fmla="*/ 3 h 12"/>
                  <a:gd name="T22" fmla="*/ 4 w 7"/>
                  <a:gd name="T23" fmla="*/ 2 h 12"/>
                  <a:gd name="T24" fmla="*/ 4 w 7"/>
                  <a:gd name="T25" fmla="*/ 12 h 12"/>
                  <a:gd name="T26" fmla="*/ 5 w 7"/>
                  <a:gd name="T27" fmla="*/ 12 h 12"/>
                  <a:gd name="T28" fmla="*/ 5 w 7"/>
                  <a:gd name="T29" fmla="*/ 3 h 12"/>
                  <a:gd name="T30" fmla="*/ 4 w 7"/>
                  <a:gd name="T31" fmla="*/ 2 h 12"/>
                  <a:gd name="T32" fmla="*/ 3 w 7"/>
                  <a:gd name="T33" fmla="*/ 1 h 12"/>
                  <a:gd name="T34" fmla="*/ 3 w 7"/>
                  <a:gd name="T35" fmla="*/ 12 h 12"/>
                  <a:gd name="T36" fmla="*/ 3 w 7"/>
                  <a:gd name="T37" fmla="*/ 12 h 12"/>
                  <a:gd name="T38" fmla="*/ 4 w 7"/>
                  <a:gd name="T39" fmla="*/ 12 h 12"/>
                  <a:gd name="T40" fmla="*/ 4 w 7"/>
                  <a:gd name="T41" fmla="*/ 12 h 12"/>
                  <a:gd name="T42" fmla="*/ 4 w 7"/>
                  <a:gd name="T43" fmla="*/ 2 h 12"/>
                  <a:gd name="T44" fmla="*/ 3 w 7"/>
                  <a:gd name="T45" fmla="*/ 1 h 12"/>
                  <a:gd name="T46" fmla="*/ 2 w 7"/>
                  <a:gd name="T47" fmla="*/ 0 h 12"/>
                  <a:gd name="T48" fmla="*/ 2 w 7"/>
                  <a:gd name="T49" fmla="*/ 11 h 12"/>
                  <a:gd name="T50" fmla="*/ 3 w 7"/>
                  <a:gd name="T51" fmla="*/ 12 h 12"/>
                  <a:gd name="T52" fmla="*/ 3 w 7"/>
                  <a:gd name="T53" fmla="*/ 1 h 12"/>
                  <a:gd name="T54" fmla="*/ 2 w 7"/>
                  <a:gd name="T55" fmla="*/ 0 h 12"/>
                  <a:gd name="T56" fmla="*/ 1 w 7"/>
                  <a:gd name="T57" fmla="*/ 0 h 12"/>
                  <a:gd name="T58" fmla="*/ 1 w 7"/>
                  <a:gd name="T59" fmla="*/ 9 h 12"/>
                  <a:gd name="T60" fmla="*/ 2 w 7"/>
                  <a:gd name="T61" fmla="*/ 11 h 12"/>
                  <a:gd name="T62" fmla="*/ 2 w 7"/>
                  <a:gd name="T63" fmla="*/ 0 h 12"/>
                  <a:gd name="T64" fmla="*/ 1 w 7"/>
                  <a:gd name="T65" fmla="*/ 0 h 12"/>
                  <a:gd name="T66" fmla="*/ 1 w 7"/>
                  <a:gd name="T67" fmla="*/ 0 h 12"/>
                  <a:gd name="T68" fmla="*/ 0 w 7"/>
                  <a:gd name="T69" fmla="*/ 1 h 12"/>
                  <a:gd name="T70" fmla="*/ 1 w 7"/>
                  <a:gd name="T71" fmla="*/ 8 h 12"/>
                  <a:gd name="T72" fmla="*/ 1 w 7"/>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2">
                    <a:moveTo>
                      <a:pt x="6" y="4"/>
                    </a:moveTo>
                    <a:cubicBezTo>
                      <a:pt x="6" y="7"/>
                      <a:pt x="6" y="9"/>
                      <a:pt x="6" y="11"/>
                    </a:cubicBezTo>
                    <a:cubicBezTo>
                      <a:pt x="7" y="10"/>
                      <a:pt x="7" y="10"/>
                      <a:pt x="7" y="9"/>
                    </a:cubicBezTo>
                    <a:cubicBezTo>
                      <a:pt x="7" y="8"/>
                      <a:pt x="7" y="7"/>
                      <a:pt x="7" y="6"/>
                    </a:cubicBezTo>
                    <a:cubicBezTo>
                      <a:pt x="7" y="5"/>
                      <a:pt x="6" y="5"/>
                      <a:pt x="6" y="4"/>
                    </a:cubicBezTo>
                    <a:close/>
                    <a:moveTo>
                      <a:pt x="5" y="3"/>
                    </a:moveTo>
                    <a:cubicBezTo>
                      <a:pt x="5" y="7"/>
                      <a:pt x="5" y="10"/>
                      <a:pt x="5" y="12"/>
                    </a:cubicBezTo>
                    <a:cubicBezTo>
                      <a:pt x="6" y="11"/>
                      <a:pt x="6" y="11"/>
                      <a:pt x="6" y="11"/>
                    </a:cubicBezTo>
                    <a:cubicBezTo>
                      <a:pt x="6" y="9"/>
                      <a:pt x="6" y="6"/>
                      <a:pt x="6" y="4"/>
                    </a:cubicBezTo>
                    <a:cubicBezTo>
                      <a:pt x="6" y="4"/>
                      <a:pt x="6" y="4"/>
                      <a:pt x="6" y="4"/>
                    </a:cubicBezTo>
                    <a:lnTo>
                      <a:pt x="5" y="3"/>
                    </a:lnTo>
                    <a:close/>
                    <a:moveTo>
                      <a:pt x="4" y="2"/>
                    </a:moveTo>
                    <a:cubicBezTo>
                      <a:pt x="4" y="7"/>
                      <a:pt x="4" y="11"/>
                      <a:pt x="4" y="12"/>
                    </a:cubicBezTo>
                    <a:cubicBezTo>
                      <a:pt x="4" y="12"/>
                      <a:pt x="5" y="12"/>
                      <a:pt x="5" y="12"/>
                    </a:cubicBezTo>
                    <a:cubicBezTo>
                      <a:pt x="5" y="10"/>
                      <a:pt x="5" y="6"/>
                      <a:pt x="5" y="3"/>
                    </a:cubicBezTo>
                    <a:lnTo>
                      <a:pt x="4" y="2"/>
                    </a:lnTo>
                    <a:close/>
                    <a:moveTo>
                      <a:pt x="3" y="1"/>
                    </a:moveTo>
                    <a:cubicBezTo>
                      <a:pt x="3" y="6"/>
                      <a:pt x="3" y="10"/>
                      <a:pt x="3" y="12"/>
                    </a:cubicBezTo>
                    <a:cubicBezTo>
                      <a:pt x="3" y="12"/>
                      <a:pt x="3" y="12"/>
                      <a:pt x="3" y="12"/>
                    </a:cubicBezTo>
                    <a:cubicBezTo>
                      <a:pt x="4" y="12"/>
                      <a:pt x="4" y="12"/>
                      <a:pt x="4" y="12"/>
                    </a:cubicBezTo>
                    <a:cubicBezTo>
                      <a:pt x="4" y="12"/>
                      <a:pt x="4" y="12"/>
                      <a:pt x="4" y="12"/>
                    </a:cubicBezTo>
                    <a:cubicBezTo>
                      <a:pt x="4" y="10"/>
                      <a:pt x="4" y="5"/>
                      <a:pt x="4" y="2"/>
                    </a:cubicBezTo>
                    <a:lnTo>
                      <a:pt x="3" y="1"/>
                    </a:lnTo>
                    <a:close/>
                    <a:moveTo>
                      <a:pt x="2" y="0"/>
                    </a:moveTo>
                    <a:cubicBezTo>
                      <a:pt x="2" y="5"/>
                      <a:pt x="2" y="9"/>
                      <a:pt x="2" y="11"/>
                    </a:cubicBezTo>
                    <a:cubicBezTo>
                      <a:pt x="2" y="12"/>
                      <a:pt x="3" y="12"/>
                      <a:pt x="3" y="12"/>
                    </a:cubicBezTo>
                    <a:cubicBezTo>
                      <a:pt x="3" y="10"/>
                      <a:pt x="3" y="5"/>
                      <a:pt x="3" y="1"/>
                    </a:cubicBezTo>
                    <a:lnTo>
                      <a:pt x="2" y="0"/>
                    </a:lnTo>
                    <a:close/>
                    <a:moveTo>
                      <a:pt x="1" y="0"/>
                    </a:moveTo>
                    <a:cubicBezTo>
                      <a:pt x="1" y="3"/>
                      <a:pt x="1" y="7"/>
                      <a:pt x="1" y="9"/>
                    </a:cubicBezTo>
                    <a:cubicBezTo>
                      <a:pt x="1" y="10"/>
                      <a:pt x="2" y="11"/>
                      <a:pt x="2" y="11"/>
                    </a:cubicBezTo>
                    <a:cubicBezTo>
                      <a:pt x="2" y="8"/>
                      <a:pt x="2" y="4"/>
                      <a:pt x="2" y="0"/>
                    </a:cubicBezTo>
                    <a:lnTo>
                      <a:pt x="1" y="0"/>
                    </a:lnTo>
                    <a:close/>
                    <a:moveTo>
                      <a:pt x="1" y="0"/>
                    </a:moveTo>
                    <a:cubicBezTo>
                      <a:pt x="0" y="0"/>
                      <a:pt x="0" y="0"/>
                      <a:pt x="0" y="1"/>
                    </a:cubicBezTo>
                    <a:cubicBezTo>
                      <a:pt x="0" y="1"/>
                      <a:pt x="0" y="5"/>
                      <a:pt x="1" y="8"/>
                    </a:cubicBezTo>
                    <a:cubicBezTo>
                      <a:pt x="1" y="6"/>
                      <a:pt x="1" y="3"/>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3" name="Freeform 3839"/>
              <p:cNvSpPr>
                <a:spLocks noEditPoints="1"/>
              </p:cNvSpPr>
              <p:nvPr/>
            </p:nvSpPr>
            <p:spPr bwMode="auto">
              <a:xfrm>
                <a:off x="1225" y="3138"/>
                <a:ext cx="25" cy="62"/>
              </a:xfrm>
              <a:custGeom>
                <a:avLst/>
                <a:gdLst>
                  <a:gd name="T0" fmla="*/ 11 w 12"/>
                  <a:gd name="T1" fmla="*/ 25 h 29"/>
                  <a:gd name="T2" fmla="*/ 11 w 12"/>
                  <a:gd name="T3" fmla="*/ 8 h 29"/>
                  <a:gd name="T4" fmla="*/ 11 w 12"/>
                  <a:gd name="T5" fmla="*/ 25 h 29"/>
                  <a:gd name="T6" fmla="*/ 0 w 12"/>
                  <a:gd name="T7" fmla="*/ 0 h 29"/>
                  <a:gd name="T8" fmla="*/ 5 w 12"/>
                  <a:gd name="T9" fmla="*/ 5 h 29"/>
                  <a:gd name="T10" fmla="*/ 5 w 12"/>
                  <a:gd name="T11" fmla="*/ 5 h 29"/>
                  <a:gd name="T12" fmla="*/ 5 w 12"/>
                  <a:gd name="T13" fmla="*/ 5 h 29"/>
                  <a:gd name="T14" fmla="*/ 5 w 12"/>
                  <a:gd name="T15" fmla="*/ 5 h 29"/>
                  <a:gd name="T16" fmla="*/ 6 w 12"/>
                  <a:gd name="T17" fmla="*/ 6 h 29"/>
                  <a:gd name="T18" fmla="*/ 6 w 12"/>
                  <a:gd name="T19" fmla="*/ 6 h 29"/>
                  <a:gd name="T20" fmla="*/ 6 w 12"/>
                  <a:gd name="T21" fmla="*/ 6 h 29"/>
                  <a:gd name="T22" fmla="*/ 7 w 12"/>
                  <a:gd name="T23" fmla="*/ 8 h 29"/>
                  <a:gd name="T24" fmla="*/ 7 w 12"/>
                  <a:gd name="T25" fmla="*/ 6 h 29"/>
                  <a:gd name="T26" fmla="*/ 8 w 12"/>
                  <a:gd name="T27" fmla="*/ 8 h 29"/>
                  <a:gd name="T28" fmla="*/ 9 w 12"/>
                  <a:gd name="T29" fmla="*/ 10 h 29"/>
                  <a:gd name="T30" fmla="*/ 9 w 12"/>
                  <a:gd name="T31" fmla="*/ 6 h 29"/>
                  <a:gd name="T32" fmla="*/ 9 w 12"/>
                  <a:gd name="T33" fmla="*/ 11 h 29"/>
                  <a:gd name="T34" fmla="*/ 10 w 12"/>
                  <a:gd name="T35" fmla="*/ 13 h 29"/>
                  <a:gd name="T36" fmla="*/ 10 w 12"/>
                  <a:gd name="T37" fmla="*/ 7 h 29"/>
                  <a:gd name="T38" fmla="*/ 10 w 12"/>
                  <a:gd name="T39" fmla="*/ 15 h 29"/>
                  <a:gd name="T40" fmla="*/ 11 w 12"/>
                  <a:gd name="T41" fmla="*/ 23 h 29"/>
                  <a:gd name="T42" fmla="*/ 10 w 12"/>
                  <a:gd name="T43" fmla="*/ 26 h 29"/>
                  <a:gd name="T44" fmla="*/ 5 w 12"/>
                  <a:gd name="T45" fmla="*/ 21 h 29"/>
                  <a:gd name="T46" fmla="*/ 5 w 12"/>
                  <a:gd name="T47" fmla="*/ 21 h 29"/>
                  <a:gd name="T48" fmla="*/ 8 w 12"/>
                  <a:gd name="T49" fmla="*/ 25 h 29"/>
                  <a:gd name="T50" fmla="*/ 11 w 12"/>
                  <a:gd name="T51" fmla="*/ 29 h 29"/>
                  <a:gd name="T52" fmla="*/ 11 w 12"/>
                  <a:gd name="T53" fmla="*/ 29 h 29"/>
                  <a:gd name="T54" fmla="*/ 11 w 12"/>
                  <a:gd name="T55" fmla="*/ 29 h 29"/>
                  <a:gd name="T56" fmla="*/ 12 w 12"/>
                  <a:gd name="T57" fmla="*/ 28 h 29"/>
                  <a:gd name="T58" fmla="*/ 12 w 12"/>
                  <a:gd name="T59" fmla="*/ 25 h 29"/>
                  <a:gd name="T60" fmla="*/ 12 w 12"/>
                  <a:gd name="T61" fmla="*/ 16 h 29"/>
                  <a:gd name="T62" fmla="*/ 5 w 12"/>
                  <a:gd name="T63" fmla="*/ 3 h 29"/>
                  <a:gd name="T64" fmla="*/ 0 w 12"/>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29">
                    <a:moveTo>
                      <a:pt x="11" y="25"/>
                    </a:moveTo>
                    <a:cubicBezTo>
                      <a:pt x="11" y="22"/>
                      <a:pt x="11" y="8"/>
                      <a:pt x="11" y="8"/>
                    </a:cubicBezTo>
                    <a:cubicBezTo>
                      <a:pt x="11" y="17"/>
                      <a:pt x="11" y="25"/>
                      <a:pt x="11" y="25"/>
                    </a:cubicBezTo>
                    <a:close/>
                    <a:moveTo>
                      <a:pt x="0" y="0"/>
                    </a:moveTo>
                    <a:cubicBezTo>
                      <a:pt x="1" y="2"/>
                      <a:pt x="3" y="4"/>
                      <a:pt x="5" y="5"/>
                    </a:cubicBezTo>
                    <a:cubicBezTo>
                      <a:pt x="5" y="5"/>
                      <a:pt x="5" y="5"/>
                      <a:pt x="5" y="5"/>
                    </a:cubicBezTo>
                    <a:cubicBezTo>
                      <a:pt x="5" y="5"/>
                      <a:pt x="5" y="5"/>
                      <a:pt x="5" y="5"/>
                    </a:cubicBezTo>
                    <a:cubicBezTo>
                      <a:pt x="5" y="5"/>
                      <a:pt x="5" y="5"/>
                      <a:pt x="5" y="5"/>
                    </a:cubicBezTo>
                    <a:cubicBezTo>
                      <a:pt x="6" y="6"/>
                      <a:pt x="6" y="6"/>
                      <a:pt x="6" y="6"/>
                    </a:cubicBezTo>
                    <a:cubicBezTo>
                      <a:pt x="6" y="6"/>
                      <a:pt x="6" y="6"/>
                      <a:pt x="6" y="6"/>
                    </a:cubicBezTo>
                    <a:cubicBezTo>
                      <a:pt x="6" y="6"/>
                      <a:pt x="6" y="6"/>
                      <a:pt x="6" y="6"/>
                    </a:cubicBezTo>
                    <a:cubicBezTo>
                      <a:pt x="7" y="7"/>
                      <a:pt x="7" y="7"/>
                      <a:pt x="7" y="8"/>
                    </a:cubicBezTo>
                    <a:cubicBezTo>
                      <a:pt x="7" y="7"/>
                      <a:pt x="7" y="6"/>
                      <a:pt x="7" y="6"/>
                    </a:cubicBezTo>
                    <a:cubicBezTo>
                      <a:pt x="8" y="7"/>
                      <a:pt x="8" y="7"/>
                      <a:pt x="8" y="8"/>
                    </a:cubicBezTo>
                    <a:cubicBezTo>
                      <a:pt x="8" y="9"/>
                      <a:pt x="8" y="10"/>
                      <a:pt x="9" y="10"/>
                    </a:cubicBezTo>
                    <a:cubicBezTo>
                      <a:pt x="9" y="8"/>
                      <a:pt x="9" y="6"/>
                      <a:pt x="9" y="6"/>
                    </a:cubicBezTo>
                    <a:cubicBezTo>
                      <a:pt x="9" y="8"/>
                      <a:pt x="9" y="9"/>
                      <a:pt x="9" y="11"/>
                    </a:cubicBezTo>
                    <a:cubicBezTo>
                      <a:pt x="9" y="12"/>
                      <a:pt x="9" y="13"/>
                      <a:pt x="10" y="13"/>
                    </a:cubicBezTo>
                    <a:cubicBezTo>
                      <a:pt x="10" y="10"/>
                      <a:pt x="10" y="7"/>
                      <a:pt x="10" y="7"/>
                    </a:cubicBezTo>
                    <a:cubicBezTo>
                      <a:pt x="10" y="9"/>
                      <a:pt x="10" y="12"/>
                      <a:pt x="10" y="15"/>
                    </a:cubicBezTo>
                    <a:cubicBezTo>
                      <a:pt x="11" y="17"/>
                      <a:pt x="11" y="20"/>
                      <a:pt x="11" y="23"/>
                    </a:cubicBezTo>
                    <a:cubicBezTo>
                      <a:pt x="11" y="25"/>
                      <a:pt x="11" y="26"/>
                      <a:pt x="10" y="26"/>
                    </a:cubicBezTo>
                    <a:cubicBezTo>
                      <a:pt x="8" y="26"/>
                      <a:pt x="8" y="21"/>
                      <a:pt x="5" y="21"/>
                    </a:cubicBezTo>
                    <a:cubicBezTo>
                      <a:pt x="5" y="21"/>
                      <a:pt x="5" y="21"/>
                      <a:pt x="5" y="21"/>
                    </a:cubicBezTo>
                    <a:cubicBezTo>
                      <a:pt x="6" y="21"/>
                      <a:pt x="7" y="23"/>
                      <a:pt x="8" y="25"/>
                    </a:cubicBezTo>
                    <a:cubicBezTo>
                      <a:pt x="10" y="28"/>
                      <a:pt x="11" y="29"/>
                      <a:pt x="11" y="29"/>
                    </a:cubicBezTo>
                    <a:cubicBezTo>
                      <a:pt x="11" y="29"/>
                      <a:pt x="11" y="29"/>
                      <a:pt x="11" y="29"/>
                    </a:cubicBezTo>
                    <a:cubicBezTo>
                      <a:pt x="11" y="29"/>
                      <a:pt x="11" y="29"/>
                      <a:pt x="11" y="29"/>
                    </a:cubicBezTo>
                    <a:cubicBezTo>
                      <a:pt x="12" y="29"/>
                      <a:pt x="12" y="29"/>
                      <a:pt x="12" y="28"/>
                    </a:cubicBezTo>
                    <a:cubicBezTo>
                      <a:pt x="12" y="27"/>
                      <a:pt x="12" y="26"/>
                      <a:pt x="12" y="25"/>
                    </a:cubicBezTo>
                    <a:cubicBezTo>
                      <a:pt x="12" y="22"/>
                      <a:pt x="12" y="20"/>
                      <a:pt x="12" y="16"/>
                    </a:cubicBezTo>
                    <a:cubicBezTo>
                      <a:pt x="12" y="4"/>
                      <a:pt x="10" y="5"/>
                      <a:pt x="5" y="3"/>
                    </a:cubicBezTo>
                    <a:cubicBezTo>
                      <a:pt x="3" y="2"/>
                      <a:pt x="1" y="1"/>
                      <a:pt x="0"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4" name="Freeform 3840"/>
              <p:cNvSpPr>
                <a:spLocks/>
              </p:cNvSpPr>
              <p:nvPr/>
            </p:nvSpPr>
            <p:spPr bwMode="auto">
              <a:xfrm>
                <a:off x="1223" y="3134"/>
                <a:ext cx="29" cy="68"/>
              </a:xfrm>
              <a:custGeom>
                <a:avLst/>
                <a:gdLst>
                  <a:gd name="T0" fmla="*/ 0 w 14"/>
                  <a:gd name="T1" fmla="*/ 0 h 32"/>
                  <a:gd name="T2" fmla="*/ 1 w 14"/>
                  <a:gd name="T3" fmla="*/ 2 h 32"/>
                  <a:gd name="T4" fmla="*/ 6 w 14"/>
                  <a:gd name="T5" fmla="*/ 5 h 32"/>
                  <a:gd name="T6" fmla="*/ 13 w 14"/>
                  <a:gd name="T7" fmla="*/ 18 h 32"/>
                  <a:gd name="T8" fmla="*/ 13 w 14"/>
                  <a:gd name="T9" fmla="*/ 27 h 32"/>
                  <a:gd name="T10" fmla="*/ 13 w 14"/>
                  <a:gd name="T11" fmla="*/ 30 h 32"/>
                  <a:gd name="T12" fmla="*/ 12 w 14"/>
                  <a:gd name="T13" fmla="*/ 31 h 32"/>
                  <a:gd name="T14" fmla="*/ 12 w 14"/>
                  <a:gd name="T15" fmla="*/ 31 h 32"/>
                  <a:gd name="T16" fmla="*/ 12 w 14"/>
                  <a:gd name="T17" fmla="*/ 31 h 32"/>
                  <a:gd name="T18" fmla="*/ 9 w 14"/>
                  <a:gd name="T19" fmla="*/ 27 h 32"/>
                  <a:gd name="T20" fmla="*/ 6 w 14"/>
                  <a:gd name="T21" fmla="*/ 23 h 32"/>
                  <a:gd name="T22" fmla="*/ 5 w 14"/>
                  <a:gd name="T23" fmla="*/ 23 h 32"/>
                  <a:gd name="T24" fmla="*/ 9 w 14"/>
                  <a:gd name="T25" fmla="*/ 27 h 32"/>
                  <a:gd name="T26" fmla="*/ 12 w 14"/>
                  <a:gd name="T27" fmla="*/ 32 h 32"/>
                  <a:gd name="T28" fmla="*/ 13 w 14"/>
                  <a:gd name="T29" fmla="*/ 18 h 32"/>
                  <a:gd name="T30" fmla="*/ 6 w 14"/>
                  <a:gd name="T31" fmla="*/ 5 h 32"/>
                  <a:gd name="T32" fmla="*/ 0 w 14"/>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2">
                    <a:moveTo>
                      <a:pt x="0" y="0"/>
                    </a:moveTo>
                    <a:cubicBezTo>
                      <a:pt x="1" y="1"/>
                      <a:pt x="1" y="1"/>
                      <a:pt x="1" y="2"/>
                    </a:cubicBezTo>
                    <a:cubicBezTo>
                      <a:pt x="2" y="3"/>
                      <a:pt x="4" y="4"/>
                      <a:pt x="6" y="5"/>
                    </a:cubicBezTo>
                    <a:cubicBezTo>
                      <a:pt x="11" y="7"/>
                      <a:pt x="13" y="6"/>
                      <a:pt x="13" y="18"/>
                    </a:cubicBezTo>
                    <a:cubicBezTo>
                      <a:pt x="13" y="22"/>
                      <a:pt x="13" y="24"/>
                      <a:pt x="13" y="27"/>
                    </a:cubicBezTo>
                    <a:cubicBezTo>
                      <a:pt x="13" y="28"/>
                      <a:pt x="13" y="29"/>
                      <a:pt x="13" y="30"/>
                    </a:cubicBezTo>
                    <a:cubicBezTo>
                      <a:pt x="13" y="31"/>
                      <a:pt x="13" y="31"/>
                      <a:pt x="12" y="31"/>
                    </a:cubicBezTo>
                    <a:cubicBezTo>
                      <a:pt x="12" y="31"/>
                      <a:pt x="12" y="31"/>
                      <a:pt x="12" y="31"/>
                    </a:cubicBezTo>
                    <a:cubicBezTo>
                      <a:pt x="12" y="31"/>
                      <a:pt x="12" y="31"/>
                      <a:pt x="12" y="31"/>
                    </a:cubicBezTo>
                    <a:cubicBezTo>
                      <a:pt x="12" y="31"/>
                      <a:pt x="11" y="30"/>
                      <a:pt x="9" y="27"/>
                    </a:cubicBezTo>
                    <a:cubicBezTo>
                      <a:pt x="8" y="25"/>
                      <a:pt x="7" y="23"/>
                      <a:pt x="6" y="23"/>
                    </a:cubicBezTo>
                    <a:cubicBezTo>
                      <a:pt x="5" y="23"/>
                      <a:pt x="5" y="23"/>
                      <a:pt x="5" y="23"/>
                    </a:cubicBezTo>
                    <a:cubicBezTo>
                      <a:pt x="6" y="23"/>
                      <a:pt x="7" y="25"/>
                      <a:pt x="9" y="27"/>
                    </a:cubicBezTo>
                    <a:cubicBezTo>
                      <a:pt x="10" y="30"/>
                      <a:pt x="12" y="32"/>
                      <a:pt x="12" y="32"/>
                    </a:cubicBezTo>
                    <a:cubicBezTo>
                      <a:pt x="14" y="32"/>
                      <a:pt x="14" y="26"/>
                      <a:pt x="13" y="18"/>
                    </a:cubicBezTo>
                    <a:cubicBezTo>
                      <a:pt x="13" y="6"/>
                      <a:pt x="11" y="7"/>
                      <a:pt x="6" y="5"/>
                    </a:cubicBezTo>
                    <a:cubicBezTo>
                      <a:pt x="3" y="4"/>
                      <a:pt x="1" y="2"/>
                      <a:pt x="0"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5" name="Freeform 3841"/>
              <p:cNvSpPr>
                <a:spLocks noEditPoints="1"/>
              </p:cNvSpPr>
              <p:nvPr/>
            </p:nvSpPr>
            <p:spPr bwMode="auto">
              <a:xfrm>
                <a:off x="1212" y="3113"/>
                <a:ext cx="36" cy="81"/>
              </a:xfrm>
              <a:custGeom>
                <a:avLst/>
                <a:gdLst>
                  <a:gd name="T0" fmla="*/ 14 w 17"/>
                  <a:gd name="T1" fmla="*/ 24 h 38"/>
                  <a:gd name="T2" fmla="*/ 15 w 17"/>
                  <a:gd name="T3" fmla="*/ 22 h 38"/>
                  <a:gd name="T4" fmla="*/ 12 w 17"/>
                  <a:gd name="T5" fmla="*/ 18 h 38"/>
                  <a:gd name="T6" fmla="*/ 14 w 17"/>
                  <a:gd name="T7" fmla="*/ 23 h 38"/>
                  <a:gd name="T8" fmla="*/ 12 w 17"/>
                  <a:gd name="T9" fmla="*/ 18 h 38"/>
                  <a:gd name="T10" fmla="*/ 12 w 17"/>
                  <a:gd name="T11" fmla="*/ 20 h 38"/>
                  <a:gd name="T12" fmla="*/ 12 w 17"/>
                  <a:gd name="T13" fmla="*/ 18 h 38"/>
                  <a:gd name="T14" fmla="*/ 1 w 17"/>
                  <a:gd name="T15" fmla="*/ 0 h 38"/>
                  <a:gd name="T16" fmla="*/ 1 w 17"/>
                  <a:gd name="T17" fmla="*/ 0 h 38"/>
                  <a:gd name="T18" fmla="*/ 0 w 17"/>
                  <a:gd name="T19" fmla="*/ 2 h 38"/>
                  <a:gd name="T20" fmla="*/ 0 w 17"/>
                  <a:gd name="T21" fmla="*/ 26 h 38"/>
                  <a:gd name="T22" fmla="*/ 0 w 17"/>
                  <a:gd name="T23" fmla="*/ 5 h 38"/>
                  <a:gd name="T24" fmla="*/ 1 w 17"/>
                  <a:gd name="T25" fmla="*/ 32 h 38"/>
                  <a:gd name="T26" fmla="*/ 4 w 17"/>
                  <a:gd name="T27" fmla="*/ 33 h 38"/>
                  <a:gd name="T28" fmla="*/ 8 w 17"/>
                  <a:gd name="T29" fmla="*/ 32 h 38"/>
                  <a:gd name="T30" fmla="*/ 11 w 17"/>
                  <a:gd name="T31" fmla="*/ 33 h 38"/>
                  <a:gd name="T32" fmla="*/ 17 w 17"/>
                  <a:gd name="T33" fmla="*/ 35 h 38"/>
                  <a:gd name="T34" fmla="*/ 16 w 17"/>
                  <a:gd name="T35" fmla="*/ 36 h 38"/>
                  <a:gd name="T36" fmla="*/ 15 w 17"/>
                  <a:gd name="T37" fmla="*/ 23 h 38"/>
                  <a:gd name="T38" fmla="*/ 15 w 17"/>
                  <a:gd name="T39" fmla="*/ 29 h 38"/>
                  <a:gd name="T40" fmla="*/ 14 w 17"/>
                  <a:gd name="T41" fmla="*/ 33 h 38"/>
                  <a:gd name="T42" fmla="*/ 14 w 17"/>
                  <a:gd name="T43" fmla="*/ 33 h 38"/>
                  <a:gd name="T44" fmla="*/ 13 w 17"/>
                  <a:gd name="T45" fmla="*/ 32 h 38"/>
                  <a:gd name="T46" fmla="*/ 12 w 17"/>
                  <a:gd name="T47" fmla="*/ 28 h 38"/>
                  <a:gd name="T48" fmla="*/ 12 w 17"/>
                  <a:gd name="T49" fmla="*/ 28 h 38"/>
                  <a:gd name="T50" fmla="*/ 11 w 17"/>
                  <a:gd name="T51" fmla="*/ 28 h 38"/>
                  <a:gd name="T52" fmla="*/ 11 w 17"/>
                  <a:gd name="T53" fmla="*/ 28 h 38"/>
                  <a:gd name="T54" fmla="*/ 10 w 17"/>
                  <a:gd name="T55" fmla="*/ 30 h 38"/>
                  <a:gd name="T56" fmla="*/ 9 w 17"/>
                  <a:gd name="T57" fmla="*/ 29 h 38"/>
                  <a:gd name="T58" fmla="*/ 9 w 17"/>
                  <a:gd name="T59" fmla="*/ 29 h 38"/>
                  <a:gd name="T60" fmla="*/ 8 w 17"/>
                  <a:gd name="T61" fmla="*/ 30 h 38"/>
                  <a:gd name="T62" fmla="*/ 8 w 17"/>
                  <a:gd name="T63" fmla="*/ 30 h 38"/>
                  <a:gd name="T64" fmla="*/ 2 w 17"/>
                  <a:gd name="T65" fmla="*/ 29 h 38"/>
                  <a:gd name="T66" fmla="*/ 2 w 17"/>
                  <a:gd name="T67" fmla="*/ 28 h 38"/>
                  <a:gd name="T68" fmla="*/ 1 w 17"/>
                  <a:gd name="T69" fmla="*/ 23 h 38"/>
                  <a:gd name="T70" fmla="*/ 1 w 17"/>
                  <a:gd name="T71" fmla="*/ 21 h 38"/>
                  <a:gd name="T72" fmla="*/ 1 w 17"/>
                  <a:gd name="T73" fmla="*/ 4 h 38"/>
                  <a:gd name="T74" fmla="*/ 1 w 17"/>
                  <a:gd name="T75" fmla="*/ 4 h 38"/>
                  <a:gd name="T76" fmla="*/ 3 w 17"/>
                  <a:gd name="T77" fmla="*/ 9 h 38"/>
                  <a:gd name="T78" fmla="*/ 4 w 17"/>
                  <a:gd name="T79" fmla="*/ 12 h 38"/>
                  <a:gd name="T80" fmla="*/ 4 w 17"/>
                  <a:gd name="T81" fmla="*/ 12 h 38"/>
                  <a:gd name="T82" fmla="*/ 5 w 17"/>
                  <a:gd name="T83" fmla="*/ 12 h 38"/>
                  <a:gd name="T84" fmla="*/ 6 w 17"/>
                  <a:gd name="T85" fmla="*/ 15 h 38"/>
                  <a:gd name="T86" fmla="*/ 6 w 17"/>
                  <a:gd name="T87" fmla="*/ 15 h 38"/>
                  <a:gd name="T88" fmla="*/ 7 w 17"/>
                  <a:gd name="T89" fmla="*/ 15 h 38"/>
                  <a:gd name="T90" fmla="*/ 7 w 17"/>
                  <a:gd name="T91" fmla="*/ 16 h 38"/>
                  <a:gd name="T92" fmla="*/ 8 w 17"/>
                  <a:gd name="T93" fmla="*/ 15 h 38"/>
                  <a:gd name="T94" fmla="*/ 9 w 17"/>
                  <a:gd name="T95" fmla="*/ 18 h 38"/>
                  <a:gd name="T96" fmla="*/ 9 w 17"/>
                  <a:gd name="T97" fmla="*/ 18 h 38"/>
                  <a:gd name="T98" fmla="*/ 10 w 17"/>
                  <a:gd name="T99" fmla="*/ 17 h 38"/>
                  <a:gd name="T100" fmla="*/ 11 w 17"/>
                  <a:gd name="T101" fmla="*/ 19 h 38"/>
                  <a:gd name="T102" fmla="*/ 11 w 17"/>
                  <a:gd name="T103" fmla="*/ 19 h 38"/>
                  <a:gd name="T104" fmla="*/ 11 w 17"/>
                  <a:gd name="T105" fmla="*/ 17 h 38"/>
                  <a:gd name="T106" fmla="*/ 6 w 17"/>
                  <a:gd name="T107" fmla="*/ 12 h 38"/>
                  <a:gd name="T108" fmla="*/ 1 w 17"/>
                  <a:gd name="T10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38">
                    <a:moveTo>
                      <a:pt x="14" y="20"/>
                    </a:moveTo>
                    <a:cubicBezTo>
                      <a:pt x="14" y="21"/>
                      <a:pt x="14" y="23"/>
                      <a:pt x="14" y="24"/>
                    </a:cubicBezTo>
                    <a:cubicBezTo>
                      <a:pt x="14" y="24"/>
                      <a:pt x="15" y="25"/>
                      <a:pt x="15" y="27"/>
                    </a:cubicBezTo>
                    <a:cubicBezTo>
                      <a:pt x="15" y="25"/>
                      <a:pt x="15" y="24"/>
                      <a:pt x="15" y="22"/>
                    </a:cubicBezTo>
                    <a:cubicBezTo>
                      <a:pt x="14" y="22"/>
                      <a:pt x="14" y="21"/>
                      <a:pt x="14" y="20"/>
                    </a:cubicBezTo>
                    <a:close/>
                    <a:moveTo>
                      <a:pt x="12" y="18"/>
                    </a:moveTo>
                    <a:cubicBezTo>
                      <a:pt x="13" y="19"/>
                      <a:pt x="13" y="21"/>
                      <a:pt x="13" y="22"/>
                    </a:cubicBezTo>
                    <a:cubicBezTo>
                      <a:pt x="13" y="22"/>
                      <a:pt x="13" y="23"/>
                      <a:pt x="14" y="23"/>
                    </a:cubicBezTo>
                    <a:cubicBezTo>
                      <a:pt x="14" y="22"/>
                      <a:pt x="14" y="21"/>
                      <a:pt x="13" y="20"/>
                    </a:cubicBezTo>
                    <a:cubicBezTo>
                      <a:pt x="13" y="19"/>
                      <a:pt x="13" y="19"/>
                      <a:pt x="12" y="18"/>
                    </a:cubicBezTo>
                    <a:close/>
                    <a:moveTo>
                      <a:pt x="11" y="17"/>
                    </a:moveTo>
                    <a:cubicBezTo>
                      <a:pt x="12" y="18"/>
                      <a:pt x="12" y="19"/>
                      <a:pt x="12" y="20"/>
                    </a:cubicBezTo>
                    <a:cubicBezTo>
                      <a:pt x="12" y="21"/>
                      <a:pt x="12" y="21"/>
                      <a:pt x="12" y="21"/>
                    </a:cubicBezTo>
                    <a:cubicBezTo>
                      <a:pt x="12" y="20"/>
                      <a:pt x="12" y="19"/>
                      <a:pt x="12" y="18"/>
                    </a:cubicBezTo>
                    <a:cubicBezTo>
                      <a:pt x="12" y="18"/>
                      <a:pt x="12" y="18"/>
                      <a:pt x="11" y="17"/>
                    </a:cubicBezTo>
                    <a:close/>
                    <a:moveTo>
                      <a:pt x="1" y="0"/>
                    </a:moveTo>
                    <a:cubicBezTo>
                      <a:pt x="1" y="0"/>
                      <a:pt x="1" y="0"/>
                      <a:pt x="1" y="0"/>
                    </a:cubicBezTo>
                    <a:cubicBezTo>
                      <a:pt x="1" y="0"/>
                      <a:pt x="1" y="0"/>
                      <a:pt x="1" y="0"/>
                    </a:cubicBezTo>
                    <a:cubicBezTo>
                      <a:pt x="0" y="0"/>
                      <a:pt x="0" y="0"/>
                      <a:pt x="0" y="1"/>
                    </a:cubicBezTo>
                    <a:cubicBezTo>
                      <a:pt x="0" y="1"/>
                      <a:pt x="0" y="2"/>
                      <a:pt x="0" y="2"/>
                    </a:cubicBezTo>
                    <a:cubicBezTo>
                      <a:pt x="0" y="2"/>
                      <a:pt x="0" y="8"/>
                      <a:pt x="0" y="14"/>
                    </a:cubicBezTo>
                    <a:cubicBezTo>
                      <a:pt x="0" y="18"/>
                      <a:pt x="0" y="22"/>
                      <a:pt x="0" y="26"/>
                    </a:cubicBezTo>
                    <a:cubicBezTo>
                      <a:pt x="0" y="27"/>
                      <a:pt x="0" y="28"/>
                      <a:pt x="0" y="29"/>
                    </a:cubicBezTo>
                    <a:cubicBezTo>
                      <a:pt x="0" y="22"/>
                      <a:pt x="0" y="5"/>
                      <a:pt x="0" y="5"/>
                    </a:cubicBezTo>
                    <a:cubicBezTo>
                      <a:pt x="1" y="15"/>
                      <a:pt x="0" y="26"/>
                      <a:pt x="0" y="29"/>
                    </a:cubicBezTo>
                    <a:cubicBezTo>
                      <a:pt x="0" y="30"/>
                      <a:pt x="1" y="32"/>
                      <a:pt x="1" y="32"/>
                    </a:cubicBezTo>
                    <a:cubicBezTo>
                      <a:pt x="2" y="33"/>
                      <a:pt x="3" y="33"/>
                      <a:pt x="4" y="33"/>
                    </a:cubicBezTo>
                    <a:cubicBezTo>
                      <a:pt x="4" y="33"/>
                      <a:pt x="4" y="33"/>
                      <a:pt x="4" y="33"/>
                    </a:cubicBezTo>
                    <a:cubicBezTo>
                      <a:pt x="5" y="33"/>
                      <a:pt x="7" y="32"/>
                      <a:pt x="8" y="32"/>
                    </a:cubicBezTo>
                    <a:cubicBezTo>
                      <a:pt x="8" y="32"/>
                      <a:pt x="8" y="32"/>
                      <a:pt x="8" y="32"/>
                    </a:cubicBezTo>
                    <a:cubicBezTo>
                      <a:pt x="9" y="32"/>
                      <a:pt x="10" y="32"/>
                      <a:pt x="11" y="33"/>
                    </a:cubicBezTo>
                    <a:cubicBezTo>
                      <a:pt x="11" y="33"/>
                      <a:pt x="11" y="33"/>
                      <a:pt x="11" y="33"/>
                    </a:cubicBezTo>
                    <a:cubicBezTo>
                      <a:pt x="14" y="33"/>
                      <a:pt x="14" y="38"/>
                      <a:pt x="16" y="38"/>
                    </a:cubicBezTo>
                    <a:cubicBezTo>
                      <a:pt x="17" y="38"/>
                      <a:pt x="17" y="37"/>
                      <a:pt x="17" y="35"/>
                    </a:cubicBezTo>
                    <a:cubicBezTo>
                      <a:pt x="17" y="32"/>
                      <a:pt x="17" y="29"/>
                      <a:pt x="16" y="27"/>
                    </a:cubicBezTo>
                    <a:cubicBezTo>
                      <a:pt x="16" y="32"/>
                      <a:pt x="16" y="36"/>
                      <a:pt x="16" y="36"/>
                    </a:cubicBezTo>
                    <a:cubicBezTo>
                      <a:pt x="16" y="34"/>
                      <a:pt x="16" y="29"/>
                      <a:pt x="16" y="25"/>
                    </a:cubicBezTo>
                    <a:cubicBezTo>
                      <a:pt x="15" y="25"/>
                      <a:pt x="15" y="24"/>
                      <a:pt x="15" y="23"/>
                    </a:cubicBezTo>
                    <a:cubicBezTo>
                      <a:pt x="15" y="25"/>
                      <a:pt x="15" y="27"/>
                      <a:pt x="15" y="28"/>
                    </a:cubicBezTo>
                    <a:cubicBezTo>
                      <a:pt x="15" y="29"/>
                      <a:pt x="15" y="29"/>
                      <a:pt x="15" y="29"/>
                    </a:cubicBezTo>
                    <a:cubicBezTo>
                      <a:pt x="16" y="34"/>
                      <a:pt x="15" y="36"/>
                      <a:pt x="15" y="36"/>
                    </a:cubicBezTo>
                    <a:cubicBezTo>
                      <a:pt x="15" y="36"/>
                      <a:pt x="14" y="35"/>
                      <a:pt x="14" y="33"/>
                    </a:cubicBezTo>
                    <a:cubicBezTo>
                      <a:pt x="14" y="33"/>
                      <a:pt x="14" y="33"/>
                      <a:pt x="14" y="33"/>
                    </a:cubicBezTo>
                    <a:cubicBezTo>
                      <a:pt x="14" y="33"/>
                      <a:pt x="14" y="33"/>
                      <a:pt x="14" y="33"/>
                    </a:cubicBezTo>
                    <a:cubicBezTo>
                      <a:pt x="13" y="32"/>
                      <a:pt x="13" y="31"/>
                      <a:pt x="13" y="30"/>
                    </a:cubicBezTo>
                    <a:cubicBezTo>
                      <a:pt x="13" y="31"/>
                      <a:pt x="13" y="32"/>
                      <a:pt x="13" y="32"/>
                    </a:cubicBezTo>
                    <a:cubicBezTo>
                      <a:pt x="13" y="32"/>
                      <a:pt x="13" y="30"/>
                      <a:pt x="13" y="29"/>
                    </a:cubicBezTo>
                    <a:cubicBezTo>
                      <a:pt x="12" y="29"/>
                      <a:pt x="12" y="28"/>
                      <a:pt x="12" y="28"/>
                    </a:cubicBezTo>
                    <a:cubicBezTo>
                      <a:pt x="12" y="30"/>
                      <a:pt x="12" y="32"/>
                      <a:pt x="12" y="32"/>
                    </a:cubicBezTo>
                    <a:cubicBezTo>
                      <a:pt x="12" y="31"/>
                      <a:pt x="12" y="30"/>
                      <a:pt x="12" y="28"/>
                    </a:cubicBezTo>
                    <a:cubicBezTo>
                      <a:pt x="11" y="28"/>
                      <a:pt x="11" y="28"/>
                      <a:pt x="11" y="28"/>
                    </a:cubicBezTo>
                    <a:cubicBezTo>
                      <a:pt x="11" y="28"/>
                      <a:pt x="11" y="28"/>
                      <a:pt x="11" y="28"/>
                    </a:cubicBezTo>
                    <a:cubicBezTo>
                      <a:pt x="11" y="30"/>
                      <a:pt x="11" y="31"/>
                      <a:pt x="11" y="31"/>
                    </a:cubicBezTo>
                    <a:cubicBezTo>
                      <a:pt x="11" y="30"/>
                      <a:pt x="11" y="29"/>
                      <a:pt x="11" y="28"/>
                    </a:cubicBezTo>
                    <a:cubicBezTo>
                      <a:pt x="10" y="29"/>
                      <a:pt x="10" y="29"/>
                      <a:pt x="10" y="29"/>
                    </a:cubicBezTo>
                    <a:cubicBezTo>
                      <a:pt x="10" y="30"/>
                      <a:pt x="10" y="30"/>
                      <a:pt x="10" y="30"/>
                    </a:cubicBezTo>
                    <a:cubicBezTo>
                      <a:pt x="10" y="30"/>
                      <a:pt x="10" y="29"/>
                      <a:pt x="10" y="29"/>
                    </a:cubicBezTo>
                    <a:cubicBezTo>
                      <a:pt x="9" y="29"/>
                      <a:pt x="9" y="29"/>
                      <a:pt x="9" y="29"/>
                    </a:cubicBezTo>
                    <a:cubicBezTo>
                      <a:pt x="9" y="30"/>
                      <a:pt x="9" y="30"/>
                      <a:pt x="9" y="30"/>
                    </a:cubicBezTo>
                    <a:cubicBezTo>
                      <a:pt x="9" y="29"/>
                      <a:pt x="9" y="29"/>
                      <a:pt x="9" y="29"/>
                    </a:cubicBezTo>
                    <a:cubicBezTo>
                      <a:pt x="8" y="30"/>
                      <a:pt x="8" y="30"/>
                      <a:pt x="8" y="30"/>
                    </a:cubicBezTo>
                    <a:cubicBezTo>
                      <a:pt x="8" y="30"/>
                      <a:pt x="8" y="30"/>
                      <a:pt x="8" y="30"/>
                    </a:cubicBezTo>
                    <a:cubicBezTo>
                      <a:pt x="8" y="30"/>
                      <a:pt x="8" y="30"/>
                      <a:pt x="8" y="30"/>
                    </a:cubicBezTo>
                    <a:cubicBezTo>
                      <a:pt x="8" y="30"/>
                      <a:pt x="8" y="30"/>
                      <a:pt x="8" y="30"/>
                    </a:cubicBezTo>
                    <a:cubicBezTo>
                      <a:pt x="7" y="30"/>
                      <a:pt x="6" y="31"/>
                      <a:pt x="5" y="31"/>
                    </a:cubicBezTo>
                    <a:cubicBezTo>
                      <a:pt x="3" y="31"/>
                      <a:pt x="3" y="30"/>
                      <a:pt x="2" y="29"/>
                    </a:cubicBezTo>
                    <a:cubicBezTo>
                      <a:pt x="2" y="30"/>
                      <a:pt x="2" y="30"/>
                      <a:pt x="2" y="30"/>
                    </a:cubicBezTo>
                    <a:cubicBezTo>
                      <a:pt x="2" y="30"/>
                      <a:pt x="2" y="29"/>
                      <a:pt x="2" y="28"/>
                    </a:cubicBezTo>
                    <a:cubicBezTo>
                      <a:pt x="2" y="28"/>
                      <a:pt x="2" y="27"/>
                      <a:pt x="2" y="27"/>
                    </a:cubicBezTo>
                    <a:cubicBezTo>
                      <a:pt x="1" y="26"/>
                      <a:pt x="1" y="24"/>
                      <a:pt x="1" y="23"/>
                    </a:cubicBezTo>
                    <a:cubicBezTo>
                      <a:pt x="1" y="27"/>
                      <a:pt x="1" y="30"/>
                      <a:pt x="1" y="30"/>
                    </a:cubicBezTo>
                    <a:cubicBezTo>
                      <a:pt x="1" y="29"/>
                      <a:pt x="1" y="25"/>
                      <a:pt x="1" y="21"/>
                    </a:cubicBezTo>
                    <a:cubicBezTo>
                      <a:pt x="0" y="15"/>
                      <a:pt x="1" y="9"/>
                      <a:pt x="1" y="6"/>
                    </a:cubicBezTo>
                    <a:cubicBezTo>
                      <a:pt x="1" y="5"/>
                      <a:pt x="1" y="4"/>
                      <a:pt x="1" y="4"/>
                    </a:cubicBezTo>
                    <a:cubicBezTo>
                      <a:pt x="1" y="5"/>
                      <a:pt x="1" y="5"/>
                      <a:pt x="1" y="6"/>
                    </a:cubicBezTo>
                    <a:cubicBezTo>
                      <a:pt x="1" y="4"/>
                      <a:pt x="1" y="4"/>
                      <a:pt x="1" y="4"/>
                    </a:cubicBezTo>
                    <a:cubicBezTo>
                      <a:pt x="1" y="4"/>
                      <a:pt x="1" y="6"/>
                      <a:pt x="3" y="10"/>
                    </a:cubicBezTo>
                    <a:cubicBezTo>
                      <a:pt x="3" y="9"/>
                      <a:pt x="3" y="9"/>
                      <a:pt x="3" y="9"/>
                    </a:cubicBezTo>
                    <a:cubicBezTo>
                      <a:pt x="3" y="10"/>
                      <a:pt x="3" y="10"/>
                      <a:pt x="3" y="10"/>
                    </a:cubicBezTo>
                    <a:cubicBezTo>
                      <a:pt x="3" y="10"/>
                      <a:pt x="3" y="11"/>
                      <a:pt x="4" y="12"/>
                    </a:cubicBezTo>
                    <a:cubicBezTo>
                      <a:pt x="4" y="11"/>
                      <a:pt x="4" y="10"/>
                      <a:pt x="4" y="10"/>
                    </a:cubicBezTo>
                    <a:cubicBezTo>
                      <a:pt x="4" y="11"/>
                      <a:pt x="4" y="11"/>
                      <a:pt x="4" y="12"/>
                    </a:cubicBezTo>
                    <a:cubicBezTo>
                      <a:pt x="4" y="12"/>
                      <a:pt x="4" y="13"/>
                      <a:pt x="5" y="13"/>
                    </a:cubicBezTo>
                    <a:cubicBezTo>
                      <a:pt x="5" y="13"/>
                      <a:pt x="5" y="12"/>
                      <a:pt x="5" y="12"/>
                    </a:cubicBezTo>
                    <a:cubicBezTo>
                      <a:pt x="5" y="13"/>
                      <a:pt x="5" y="13"/>
                      <a:pt x="5" y="14"/>
                    </a:cubicBezTo>
                    <a:cubicBezTo>
                      <a:pt x="5" y="14"/>
                      <a:pt x="5" y="14"/>
                      <a:pt x="6" y="15"/>
                    </a:cubicBezTo>
                    <a:cubicBezTo>
                      <a:pt x="6" y="14"/>
                      <a:pt x="6" y="13"/>
                      <a:pt x="6" y="13"/>
                    </a:cubicBezTo>
                    <a:cubicBezTo>
                      <a:pt x="6" y="14"/>
                      <a:pt x="6" y="14"/>
                      <a:pt x="6" y="15"/>
                    </a:cubicBezTo>
                    <a:cubicBezTo>
                      <a:pt x="6" y="15"/>
                      <a:pt x="6" y="16"/>
                      <a:pt x="7" y="16"/>
                    </a:cubicBezTo>
                    <a:cubicBezTo>
                      <a:pt x="7" y="15"/>
                      <a:pt x="7" y="15"/>
                      <a:pt x="7" y="15"/>
                    </a:cubicBezTo>
                    <a:cubicBezTo>
                      <a:pt x="7" y="15"/>
                      <a:pt x="7" y="16"/>
                      <a:pt x="7" y="16"/>
                    </a:cubicBezTo>
                    <a:cubicBezTo>
                      <a:pt x="7" y="16"/>
                      <a:pt x="7" y="16"/>
                      <a:pt x="7" y="16"/>
                    </a:cubicBezTo>
                    <a:cubicBezTo>
                      <a:pt x="8" y="17"/>
                      <a:pt x="8" y="17"/>
                      <a:pt x="8" y="17"/>
                    </a:cubicBezTo>
                    <a:cubicBezTo>
                      <a:pt x="8" y="16"/>
                      <a:pt x="8" y="15"/>
                      <a:pt x="8" y="15"/>
                    </a:cubicBezTo>
                    <a:cubicBezTo>
                      <a:pt x="8" y="16"/>
                      <a:pt x="8" y="16"/>
                      <a:pt x="8" y="17"/>
                    </a:cubicBezTo>
                    <a:cubicBezTo>
                      <a:pt x="9" y="18"/>
                      <a:pt x="9" y="18"/>
                      <a:pt x="9" y="18"/>
                    </a:cubicBezTo>
                    <a:cubicBezTo>
                      <a:pt x="9" y="17"/>
                      <a:pt x="9" y="16"/>
                      <a:pt x="9" y="16"/>
                    </a:cubicBezTo>
                    <a:cubicBezTo>
                      <a:pt x="9" y="17"/>
                      <a:pt x="9" y="17"/>
                      <a:pt x="9" y="18"/>
                    </a:cubicBezTo>
                    <a:cubicBezTo>
                      <a:pt x="10" y="18"/>
                      <a:pt x="10" y="18"/>
                      <a:pt x="10" y="18"/>
                    </a:cubicBezTo>
                    <a:cubicBezTo>
                      <a:pt x="10" y="17"/>
                      <a:pt x="10" y="17"/>
                      <a:pt x="10" y="17"/>
                    </a:cubicBezTo>
                    <a:cubicBezTo>
                      <a:pt x="10" y="17"/>
                      <a:pt x="10" y="18"/>
                      <a:pt x="10" y="18"/>
                    </a:cubicBezTo>
                    <a:cubicBezTo>
                      <a:pt x="11" y="19"/>
                      <a:pt x="11" y="19"/>
                      <a:pt x="11" y="19"/>
                    </a:cubicBezTo>
                    <a:cubicBezTo>
                      <a:pt x="11" y="18"/>
                      <a:pt x="10" y="17"/>
                      <a:pt x="10" y="17"/>
                    </a:cubicBezTo>
                    <a:cubicBezTo>
                      <a:pt x="11" y="18"/>
                      <a:pt x="11" y="19"/>
                      <a:pt x="11" y="19"/>
                    </a:cubicBezTo>
                    <a:cubicBezTo>
                      <a:pt x="12" y="20"/>
                      <a:pt x="12" y="20"/>
                      <a:pt x="12" y="20"/>
                    </a:cubicBezTo>
                    <a:cubicBezTo>
                      <a:pt x="11" y="19"/>
                      <a:pt x="11" y="18"/>
                      <a:pt x="11" y="17"/>
                    </a:cubicBezTo>
                    <a:cubicBezTo>
                      <a:pt x="11" y="17"/>
                      <a:pt x="11" y="17"/>
                      <a:pt x="11" y="17"/>
                    </a:cubicBezTo>
                    <a:cubicBezTo>
                      <a:pt x="9" y="16"/>
                      <a:pt x="7" y="14"/>
                      <a:pt x="6" y="12"/>
                    </a:cubicBezTo>
                    <a:cubicBezTo>
                      <a:pt x="4" y="10"/>
                      <a:pt x="3" y="6"/>
                      <a:pt x="2" y="2"/>
                    </a:cubicBezTo>
                    <a:cubicBezTo>
                      <a:pt x="1" y="0"/>
                      <a:pt x="1" y="0"/>
                      <a:pt x="1"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6" name="Freeform 3842"/>
              <p:cNvSpPr>
                <a:spLocks/>
              </p:cNvSpPr>
              <p:nvPr/>
            </p:nvSpPr>
            <p:spPr bwMode="auto">
              <a:xfrm>
                <a:off x="1210" y="3113"/>
                <a:ext cx="25" cy="70"/>
              </a:xfrm>
              <a:custGeom>
                <a:avLst/>
                <a:gdLst>
                  <a:gd name="T0" fmla="*/ 2 w 12"/>
                  <a:gd name="T1" fmla="*/ 0 h 33"/>
                  <a:gd name="T2" fmla="*/ 0 w 12"/>
                  <a:gd name="T3" fmla="*/ 2 h 33"/>
                  <a:gd name="T4" fmla="*/ 0 w 12"/>
                  <a:gd name="T5" fmla="*/ 9 h 33"/>
                  <a:gd name="T6" fmla="*/ 0 w 12"/>
                  <a:gd name="T7" fmla="*/ 24 h 33"/>
                  <a:gd name="T8" fmla="*/ 2 w 12"/>
                  <a:gd name="T9" fmla="*/ 32 h 33"/>
                  <a:gd name="T10" fmla="*/ 5 w 12"/>
                  <a:gd name="T11" fmla="*/ 33 h 33"/>
                  <a:gd name="T12" fmla="*/ 7 w 12"/>
                  <a:gd name="T13" fmla="*/ 33 h 33"/>
                  <a:gd name="T14" fmla="*/ 9 w 12"/>
                  <a:gd name="T15" fmla="*/ 32 h 33"/>
                  <a:gd name="T16" fmla="*/ 11 w 12"/>
                  <a:gd name="T17" fmla="*/ 33 h 33"/>
                  <a:gd name="T18" fmla="*/ 12 w 12"/>
                  <a:gd name="T19" fmla="*/ 33 h 33"/>
                  <a:gd name="T20" fmla="*/ 9 w 12"/>
                  <a:gd name="T21" fmla="*/ 32 h 33"/>
                  <a:gd name="T22" fmla="*/ 9 w 12"/>
                  <a:gd name="T23" fmla="*/ 32 h 33"/>
                  <a:gd name="T24" fmla="*/ 5 w 12"/>
                  <a:gd name="T25" fmla="*/ 33 h 33"/>
                  <a:gd name="T26" fmla="*/ 5 w 12"/>
                  <a:gd name="T27" fmla="*/ 33 h 33"/>
                  <a:gd name="T28" fmla="*/ 2 w 12"/>
                  <a:gd name="T29" fmla="*/ 32 h 33"/>
                  <a:gd name="T30" fmla="*/ 1 w 12"/>
                  <a:gd name="T31" fmla="*/ 29 h 33"/>
                  <a:gd name="T32" fmla="*/ 1 w 12"/>
                  <a:gd name="T33" fmla="*/ 30 h 33"/>
                  <a:gd name="T34" fmla="*/ 1 w 12"/>
                  <a:gd name="T35" fmla="*/ 29 h 33"/>
                  <a:gd name="T36" fmla="*/ 1 w 12"/>
                  <a:gd name="T37" fmla="*/ 26 h 33"/>
                  <a:gd name="T38" fmla="*/ 1 w 12"/>
                  <a:gd name="T39" fmla="*/ 14 h 33"/>
                  <a:gd name="T40" fmla="*/ 1 w 12"/>
                  <a:gd name="T41" fmla="*/ 2 h 33"/>
                  <a:gd name="T42" fmla="*/ 1 w 12"/>
                  <a:gd name="T43" fmla="*/ 1 h 33"/>
                  <a:gd name="T44" fmla="*/ 2 w 12"/>
                  <a:gd name="T45" fmla="*/ 0 h 33"/>
                  <a:gd name="T46" fmla="*/ 2 w 12"/>
                  <a:gd name="T47" fmla="*/ 0 h 33"/>
                  <a:gd name="T48" fmla="*/ 2 w 12"/>
                  <a:gd name="T49" fmla="*/ 0 h 33"/>
                  <a:gd name="T50" fmla="*/ 3 w 12"/>
                  <a:gd name="T51" fmla="*/ 2 h 33"/>
                  <a:gd name="T52" fmla="*/ 7 w 12"/>
                  <a:gd name="T53" fmla="*/ 12 h 33"/>
                  <a:gd name="T54" fmla="*/ 6 w 12"/>
                  <a:gd name="T55" fmla="*/ 10 h 33"/>
                  <a:gd name="T56" fmla="*/ 3 w 12"/>
                  <a:gd name="T57" fmla="*/ 2 h 33"/>
                  <a:gd name="T58" fmla="*/ 2 w 12"/>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3">
                    <a:moveTo>
                      <a:pt x="2" y="0"/>
                    </a:moveTo>
                    <a:cubicBezTo>
                      <a:pt x="1" y="0"/>
                      <a:pt x="0" y="2"/>
                      <a:pt x="0" y="2"/>
                    </a:cubicBezTo>
                    <a:cubicBezTo>
                      <a:pt x="0" y="2"/>
                      <a:pt x="0" y="5"/>
                      <a:pt x="0" y="9"/>
                    </a:cubicBezTo>
                    <a:cubicBezTo>
                      <a:pt x="1" y="15"/>
                      <a:pt x="1" y="20"/>
                      <a:pt x="0" y="24"/>
                    </a:cubicBezTo>
                    <a:cubicBezTo>
                      <a:pt x="1" y="28"/>
                      <a:pt x="1" y="31"/>
                      <a:pt x="2" y="32"/>
                    </a:cubicBezTo>
                    <a:cubicBezTo>
                      <a:pt x="3" y="33"/>
                      <a:pt x="4" y="33"/>
                      <a:pt x="5" y="33"/>
                    </a:cubicBezTo>
                    <a:cubicBezTo>
                      <a:pt x="5" y="33"/>
                      <a:pt x="6" y="33"/>
                      <a:pt x="7" y="33"/>
                    </a:cubicBezTo>
                    <a:cubicBezTo>
                      <a:pt x="8" y="32"/>
                      <a:pt x="8" y="32"/>
                      <a:pt x="9" y="32"/>
                    </a:cubicBezTo>
                    <a:cubicBezTo>
                      <a:pt x="10" y="32"/>
                      <a:pt x="11" y="32"/>
                      <a:pt x="11" y="33"/>
                    </a:cubicBezTo>
                    <a:cubicBezTo>
                      <a:pt x="12" y="33"/>
                      <a:pt x="12" y="33"/>
                      <a:pt x="12" y="33"/>
                    </a:cubicBezTo>
                    <a:cubicBezTo>
                      <a:pt x="11" y="32"/>
                      <a:pt x="10" y="32"/>
                      <a:pt x="9" y="32"/>
                    </a:cubicBezTo>
                    <a:cubicBezTo>
                      <a:pt x="9" y="32"/>
                      <a:pt x="9" y="32"/>
                      <a:pt x="9" y="32"/>
                    </a:cubicBezTo>
                    <a:cubicBezTo>
                      <a:pt x="8" y="32"/>
                      <a:pt x="6" y="33"/>
                      <a:pt x="5" y="33"/>
                    </a:cubicBezTo>
                    <a:cubicBezTo>
                      <a:pt x="5" y="33"/>
                      <a:pt x="5" y="33"/>
                      <a:pt x="5" y="33"/>
                    </a:cubicBezTo>
                    <a:cubicBezTo>
                      <a:pt x="4" y="33"/>
                      <a:pt x="3" y="33"/>
                      <a:pt x="2" y="32"/>
                    </a:cubicBezTo>
                    <a:cubicBezTo>
                      <a:pt x="2" y="32"/>
                      <a:pt x="1" y="30"/>
                      <a:pt x="1" y="29"/>
                    </a:cubicBezTo>
                    <a:cubicBezTo>
                      <a:pt x="1" y="29"/>
                      <a:pt x="1" y="30"/>
                      <a:pt x="1" y="30"/>
                    </a:cubicBezTo>
                    <a:cubicBezTo>
                      <a:pt x="1" y="29"/>
                      <a:pt x="1" y="29"/>
                      <a:pt x="1" y="29"/>
                    </a:cubicBezTo>
                    <a:cubicBezTo>
                      <a:pt x="1" y="28"/>
                      <a:pt x="1" y="27"/>
                      <a:pt x="1" y="26"/>
                    </a:cubicBezTo>
                    <a:cubicBezTo>
                      <a:pt x="1" y="22"/>
                      <a:pt x="1" y="18"/>
                      <a:pt x="1" y="14"/>
                    </a:cubicBezTo>
                    <a:cubicBezTo>
                      <a:pt x="1" y="8"/>
                      <a:pt x="1" y="2"/>
                      <a:pt x="1" y="2"/>
                    </a:cubicBezTo>
                    <a:cubicBezTo>
                      <a:pt x="1" y="2"/>
                      <a:pt x="1" y="1"/>
                      <a:pt x="1" y="1"/>
                    </a:cubicBezTo>
                    <a:cubicBezTo>
                      <a:pt x="1" y="0"/>
                      <a:pt x="1" y="0"/>
                      <a:pt x="2" y="0"/>
                    </a:cubicBezTo>
                    <a:cubicBezTo>
                      <a:pt x="2" y="0"/>
                      <a:pt x="2" y="0"/>
                      <a:pt x="2" y="0"/>
                    </a:cubicBezTo>
                    <a:cubicBezTo>
                      <a:pt x="2" y="0"/>
                      <a:pt x="2" y="0"/>
                      <a:pt x="2" y="0"/>
                    </a:cubicBezTo>
                    <a:cubicBezTo>
                      <a:pt x="2" y="0"/>
                      <a:pt x="2" y="0"/>
                      <a:pt x="3" y="2"/>
                    </a:cubicBezTo>
                    <a:cubicBezTo>
                      <a:pt x="4" y="6"/>
                      <a:pt x="5" y="10"/>
                      <a:pt x="7" y="12"/>
                    </a:cubicBezTo>
                    <a:cubicBezTo>
                      <a:pt x="7" y="11"/>
                      <a:pt x="7" y="11"/>
                      <a:pt x="6" y="10"/>
                    </a:cubicBezTo>
                    <a:cubicBezTo>
                      <a:pt x="5" y="8"/>
                      <a:pt x="4" y="5"/>
                      <a:pt x="3" y="2"/>
                    </a:cubicBezTo>
                    <a:cubicBezTo>
                      <a:pt x="3" y="0"/>
                      <a:pt x="2" y="0"/>
                      <a:pt x="2"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7" name="Freeform 3843"/>
              <p:cNvSpPr>
                <a:spLocks/>
              </p:cNvSpPr>
              <p:nvPr/>
            </p:nvSpPr>
            <p:spPr bwMode="auto">
              <a:xfrm>
                <a:off x="1210" y="3189"/>
                <a:ext cx="47" cy="100"/>
              </a:xfrm>
              <a:custGeom>
                <a:avLst/>
                <a:gdLst>
                  <a:gd name="T0" fmla="*/ 1 w 22"/>
                  <a:gd name="T1" fmla="*/ 4 h 47"/>
                  <a:gd name="T2" fmla="*/ 0 w 22"/>
                  <a:gd name="T3" fmla="*/ 24 h 47"/>
                  <a:gd name="T4" fmla="*/ 0 w 22"/>
                  <a:gd name="T5" fmla="*/ 36 h 47"/>
                  <a:gd name="T6" fmla="*/ 9 w 22"/>
                  <a:gd name="T7" fmla="*/ 40 h 47"/>
                  <a:gd name="T8" fmla="*/ 21 w 22"/>
                  <a:gd name="T9" fmla="*/ 13 h 47"/>
                  <a:gd name="T10" fmla="*/ 7 w 22"/>
                  <a:gd name="T11" fmla="*/ 2 h 47"/>
                  <a:gd name="T12" fmla="*/ 3 w 22"/>
                  <a:gd name="T13" fmla="*/ 3 h 47"/>
                  <a:gd name="T14" fmla="*/ 1 w 22"/>
                  <a:gd name="T15" fmla="*/ 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7">
                    <a:moveTo>
                      <a:pt x="1" y="4"/>
                    </a:moveTo>
                    <a:cubicBezTo>
                      <a:pt x="1" y="4"/>
                      <a:pt x="0" y="18"/>
                      <a:pt x="0" y="24"/>
                    </a:cubicBezTo>
                    <a:cubicBezTo>
                      <a:pt x="0" y="29"/>
                      <a:pt x="0" y="33"/>
                      <a:pt x="0" y="36"/>
                    </a:cubicBezTo>
                    <a:cubicBezTo>
                      <a:pt x="0" y="39"/>
                      <a:pt x="1" y="47"/>
                      <a:pt x="9" y="40"/>
                    </a:cubicBezTo>
                    <a:cubicBezTo>
                      <a:pt x="17" y="34"/>
                      <a:pt x="22" y="19"/>
                      <a:pt x="21" y="13"/>
                    </a:cubicBezTo>
                    <a:cubicBezTo>
                      <a:pt x="21" y="7"/>
                      <a:pt x="9" y="0"/>
                      <a:pt x="7" y="2"/>
                    </a:cubicBezTo>
                    <a:cubicBezTo>
                      <a:pt x="6" y="4"/>
                      <a:pt x="4" y="3"/>
                      <a:pt x="3" y="3"/>
                    </a:cubicBezTo>
                    <a:cubicBezTo>
                      <a:pt x="2" y="2"/>
                      <a:pt x="1" y="2"/>
                      <a:pt x="1" y="4"/>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8" name="Freeform 3844"/>
              <p:cNvSpPr>
                <a:spLocks noEditPoints="1"/>
              </p:cNvSpPr>
              <p:nvPr/>
            </p:nvSpPr>
            <p:spPr bwMode="auto">
              <a:xfrm>
                <a:off x="1210" y="3191"/>
                <a:ext cx="44" cy="90"/>
              </a:xfrm>
              <a:custGeom>
                <a:avLst/>
                <a:gdLst>
                  <a:gd name="T0" fmla="*/ 9 w 21"/>
                  <a:gd name="T1" fmla="*/ 39 h 42"/>
                  <a:gd name="T2" fmla="*/ 3 w 21"/>
                  <a:gd name="T3" fmla="*/ 42 h 42"/>
                  <a:gd name="T4" fmla="*/ 0 w 21"/>
                  <a:gd name="T5" fmla="*/ 36 h 42"/>
                  <a:gd name="T6" fmla="*/ 0 w 21"/>
                  <a:gd name="T7" fmla="*/ 35 h 42"/>
                  <a:gd name="T8" fmla="*/ 0 w 21"/>
                  <a:gd name="T9" fmla="*/ 30 h 42"/>
                  <a:gd name="T10" fmla="*/ 0 w 21"/>
                  <a:gd name="T11" fmla="*/ 23 h 42"/>
                  <a:gd name="T12" fmla="*/ 0 w 21"/>
                  <a:gd name="T13" fmla="*/ 20 h 42"/>
                  <a:gd name="T14" fmla="*/ 0 w 21"/>
                  <a:gd name="T15" fmla="*/ 3 h 42"/>
                  <a:gd name="T16" fmla="*/ 0 w 21"/>
                  <a:gd name="T17" fmla="*/ 3 h 42"/>
                  <a:gd name="T18" fmla="*/ 0 w 21"/>
                  <a:gd name="T19" fmla="*/ 3 h 42"/>
                  <a:gd name="T20" fmla="*/ 1 w 21"/>
                  <a:gd name="T21" fmla="*/ 1 h 42"/>
                  <a:gd name="T22" fmla="*/ 5 w 21"/>
                  <a:gd name="T23" fmla="*/ 2 h 42"/>
                  <a:gd name="T24" fmla="*/ 6 w 21"/>
                  <a:gd name="T25" fmla="*/ 1 h 42"/>
                  <a:gd name="T26" fmla="*/ 8 w 21"/>
                  <a:gd name="T27" fmla="*/ 0 h 42"/>
                  <a:gd name="T28" fmla="*/ 21 w 21"/>
                  <a:gd name="T29" fmla="*/ 12 h 42"/>
                  <a:gd name="T30" fmla="*/ 21 w 21"/>
                  <a:gd name="T31" fmla="*/ 13 h 42"/>
                  <a:gd name="T32" fmla="*/ 9 w 21"/>
                  <a:gd name="T33" fmla="*/ 39 h 42"/>
                  <a:gd name="T34" fmla="*/ 21 w 21"/>
                  <a:gd name="T35" fmla="*/ 12 h 42"/>
                  <a:gd name="T36" fmla="*/ 8 w 21"/>
                  <a:gd name="T37" fmla="*/ 1 h 42"/>
                  <a:gd name="T38" fmla="*/ 8 w 21"/>
                  <a:gd name="T39" fmla="*/ 1 h 42"/>
                  <a:gd name="T40" fmla="*/ 7 w 21"/>
                  <a:gd name="T41" fmla="*/ 1 h 42"/>
                  <a:gd name="T42" fmla="*/ 5 w 21"/>
                  <a:gd name="T43" fmla="*/ 2 h 42"/>
                  <a:gd name="T44" fmla="*/ 1 w 21"/>
                  <a:gd name="T45" fmla="*/ 2 h 42"/>
                  <a:gd name="T46" fmla="*/ 1 w 21"/>
                  <a:gd name="T47" fmla="*/ 3 h 42"/>
                  <a:gd name="T48" fmla="*/ 0 w 21"/>
                  <a:gd name="T49" fmla="*/ 20 h 42"/>
                  <a:gd name="T50" fmla="*/ 0 w 21"/>
                  <a:gd name="T51" fmla="*/ 23 h 42"/>
                  <a:gd name="T52" fmla="*/ 0 w 21"/>
                  <a:gd name="T53" fmla="*/ 30 h 42"/>
                  <a:gd name="T54" fmla="*/ 0 w 21"/>
                  <a:gd name="T55" fmla="*/ 35 h 42"/>
                  <a:gd name="T56" fmla="*/ 0 w 21"/>
                  <a:gd name="T57" fmla="*/ 36 h 42"/>
                  <a:gd name="T58" fmla="*/ 1 w 21"/>
                  <a:gd name="T59" fmla="*/ 40 h 42"/>
                  <a:gd name="T60" fmla="*/ 3 w 21"/>
                  <a:gd name="T61" fmla="*/ 41 h 42"/>
                  <a:gd name="T62" fmla="*/ 9 w 21"/>
                  <a:gd name="T63" fmla="*/ 39 h 42"/>
                  <a:gd name="T64" fmla="*/ 21 w 21"/>
                  <a:gd name="T65" fmla="*/ 13 h 42"/>
                  <a:gd name="T66" fmla="*/ 21 w 21"/>
                  <a:gd name="T6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2">
                    <a:moveTo>
                      <a:pt x="9" y="39"/>
                    </a:moveTo>
                    <a:cubicBezTo>
                      <a:pt x="7" y="41"/>
                      <a:pt x="5" y="42"/>
                      <a:pt x="3" y="42"/>
                    </a:cubicBezTo>
                    <a:cubicBezTo>
                      <a:pt x="0" y="42"/>
                      <a:pt x="0" y="38"/>
                      <a:pt x="0" y="36"/>
                    </a:cubicBezTo>
                    <a:cubicBezTo>
                      <a:pt x="0" y="35"/>
                      <a:pt x="0" y="35"/>
                      <a:pt x="0" y="35"/>
                    </a:cubicBezTo>
                    <a:cubicBezTo>
                      <a:pt x="0" y="34"/>
                      <a:pt x="0" y="32"/>
                      <a:pt x="0" y="30"/>
                    </a:cubicBezTo>
                    <a:cubicBezTo>
                      <a:pt x="0" y="28"/>
                      <a:pt x="0" y="25"/>
                      <a:pt x="0" y="23"/>
                    </a:cubicBezTo>
                    <a:cubicBezTo>
                      <a:pt x="0" y="22"/>
                      <a:pt x="0" y="21"/>
                      <a:pt x="0" y="20"/>
                    </a:cubicBezTo>
                    <a:cubicBezTo>
                      <a:pt x="0" y="13"/>
                      <a:pt x="0" y="3"/>
                      <a:pt x="0" y="3"/>
                    </a:cubicBezTo>
                    <a:cubicBezTo>
                      <a:pt x="0" y="3"/>
                      <a:pt x="0" y="3"/>
                      <a:pt x="0" y="3"/>
                    </a:cubicBezTo>
                    <a:cubicBezTo>
                      <a:pt x="0" y="3"/>
                      <a:pt x="0" y="3"/>
                      <a:pt x="0" y="3"/>
                    </a:cubicBezTo>
                    <a:cubicBezTo>
                      <a:pt x="0" y="2"/>
                      <a:pt x="1" y="1"/>
                      <a:pt x="1" y="1"/>
                    </a:cubicBezTo>
                    <a:cubicBezTo>
                      <a:pt x="2" y="1"/>
                      <a:pt x="4" y="2"/>
                      <a:pt x="5" y="2"/>
                    </a:cubicBezTo>
                    <a:cubicBezTo>
                      <a:pt x="5" y="2"/>
                      <a:pt x="6" y="2"/>
                      <a:pt x="6" y="1"/>
                    </a:cubicBezTo>
                    <a:cubicBezTo>
                      <a:pt x="7" y="1"/>
                      <a:pt x="8" y="0"/>
                      <a:pt x="8" y="0"/>
                    </a:cubicBezTo>
                    <a:cubicBezTo>
                      <a:pt x="12" y="0"/>
                      <a:pt x="21" y="7"/>
                      <a:pt x="21" y="12"/>
                    </a:cubicBezTo>
                    <a:cubicBezTo>
                      <a:pt x="21" y="12"/>
                      <a:pt x="21" y="13"/>
                      <a:pt x="21" y="13"/>
                    </a:cubicBezTo>
                    <a:cubicBezTo>
                      <a:pt x="21" y="20"/>
                      <a:pt x="17" y="33"/>
                      <a:pt x="9" y="39"/>
                    </a:cubicBezTo>
                    <a:close/>
                    <a:moveTo>
                      <a:pt x="21" y="12"/>
                    </a:moveTo>
                    <a:cubicBezTo>
                      <a:pt x="20" y="7"/>
                      <a:pt x="12" y="1"/>
                      <a:pt x="8" y="1"/>
                    </a:cubicBezTo>
                    <a:cubicBezTo>
                      <a:pt x="8" y="1"/>
                      <a:pt x="8" y="1"/>
                      <a:pt x="8" y="1"/>
                    </a:cubicBezTo>
                    <a:cubicBezTo>
                      <a:pt x="8" y="1"/>
                      <a:pt x="7" y="1"/>
                      <a:pt x="7" y="1"/>
                    </a:cubicBezTo>
                    <a:cubicBezTo>
                      <a:pt x="6" y="2"/>
                      <a:pt x="6" y="2"/>
                      <a:pt x="5" y="2"/>
                    </a:cubicBezTo>
                    <a:cubicBezTo>
                      <a:pt x="3" y="2"/>
                      <a:pt x="2" y="2"/>
                      <a:pt x="1" y="2"/>
                    </a:cubicBezTo>
                    <a:cubicBezTo>
                      <a:pt x="1" y="2"/>
                      <a:pt x="1" y="2"/>
                      <a:pt x="1" y="3"/>
                    </a:cubicBezTo>
                    <a:cubicBezTo>
                      <a:pt x="1" y="3"/>
                      <a:pt x="0" y="14"/>
                      <a:pt x="0" y="20"/>
                    </a:cubicBezTo>
                    <a:cubicBezTo>
                      <a:pt x="0" y="21"/>
                      <a:pt x="0" y="22"/>
                      <a:pt x="0" y="23"/>
                    </a:cubicBezTo>
                    <a:cubicBezTo>
                      <a:pt x="0" y="25"/>
                      <a:pt x="0" y="27"/>
                      <a:pt x="0" y="30"/>
                    </a:cubicBezTo>
                    <a:cubicBezTo>
                      <a:pt x="0" y="32"/>
                      <a:pt x="0" y="34"/>
                      <a:pt x="0" y="35"/>
                    </a:cubicBezTo>
                    <a:cubicBezTo>
                      <a:pt x="0" y="36"/>
                      <a:pt x="0" y="36"/>
                      <a:pt x="0" y="36"/>
                    </a:cubicBezTo>
                    <a:cubicBezTo>
                      <a:pt x="0" y="37"/>
                      <a:pt x="0" y="38"/>
                      <a:pt x="1" y="40"/>
                    </a:cubicBezTo>
                    <a:cubicBezTo>
                      <a:pt x="1" y="41"/>
                      <a:pt x="2" y="41"/>
                      <a:pt x="3" y="41"/>
                    </a:cubicBezTo>
                    <a:cubicBezTo>
                      <a:pt x="5" y="41"/>
                      <a:pt x="6" y="41"/>
                      <a:pt x="9" y="39"/>
                    </a:cubicBezTo>
                    <a:cubicBezTo>
                      <a:pt x="16" y="33"/>
                      <a:pt x="21" y="19"/>
                      <a:pt x="21" y="13"/>
                    </a:cubicBezTo>
                    <a:cubicBezTo>
                      <a:pt x="21" y="13"/>
                      <a:pt x="21" y="12"/>
                      <a:pt x="21" y="1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9" name="Freeform 3845"/>
              <p:cNvSpPr>
                <a:spLocks noEditPoints="1"/>
              </p:cNvSpPr>
              <p:nvPr/>
            </p:nvSpPr>
            <p:spPr bwMode="auto">
              <a:xfrm>
                <a:off x="1216" y="3213"/>
                <a:ext cx="19" cy="46"/>
              </a:xfrm>
              <a:custGeom>
                <a:avLst/>
                <a:gdLst>
                  <a:gd name="T0" fmla="*/ 9 w 9"/>
                  <a:gd name="T1" fmla="*/ 6 h 22"/>
                  <a:gd name="T2" fmla="*/ 8 w 9"/>
                  <a:gd name="T3" fmla="*/ 11 h 22"/>
                  <a:gd name="T4" fmla="*/ 9 w 9"/>
                  <a:gd name="T5" fmla="*/ 6 h 22"/>
                  <a:gd name="T6" fmla="*/ 8 w 9"/>
                  <a:gd name="T7" fmla="*/ 2 h 22"/>
                  <a:gd name="T8" fmla="*/ 5 w 9"/>
                  <a:gd name="T9" fmla="*/ 21 h 22"/>
                  <a:gd name="T10" fmla="*/ 6 w 9"/>
                  <a:gd name="T11" fmla="*/ 18 h 22"/>
                  <a:gd name="T12" fmla="*/ 8 w 9"/>
                  <a:gd name="T13" fmla="*/ 3 h 22"/>
                  <a:gd name="T14" fmla="*/ 8 w 9"/>
                  <a:gd name="T15" fmla="*/ 3 h 22"/>
                  <a:gd name="T16" fmla="*/ 8 w 9"/>
                  <a:gd name="T17" fmla="*/ 2 h 22"/>
                  <a:gd name="T18" fmla="*/ 1 w 9"/>
                  <a:gd name="T19" fmla="*/ 1 h 22"/>
                  <a:gd name="T20" fmla="*/ 1 w 9"/>
                  <a:gd name="T21" fmla="*/ 2 h 22"/>
                  <a:gd name="T22" fmla="*/ 0 w 9"/>
                  <a:gd name="T23" fmla="*/ 9 h 22"/>
                  <a:gd name="T24" fmla="*/ 1 w 9"/>
                  <a:gd name="T25" fmla="*/ 13 h 22"/>
                  <a:gd name="T26" fmla="*/ 1 w 9"/>
                  <a:gd name="T27" fmla="*/ 1 h 22"/>
                  <a:gd name="T28" fmla="*/ 6 w 9"/>
                  <a:gd name="T29" fmla="*/ 1 h 22"/>
                  <a:gd name="T30" fmla="*/ 4 w 9"/>
                  <a:gd name="T31" fmla="*/ 22 h 22"/>
                  <a:gd name="T32" fmla="*/ 4 w 9"/>
                  <a:gd name="T33" fmla="*/ 22 h 22"/>
                  <a:gd name="T34" fmla="*/ 7 w 9"/>
                  <a:gd name="T35" fmla="*/ 2 h 22"/>
                  <a:gd name="T36" fmla="*/ 6 w 9"/>
                  <a:gd name="T37" fmla="*/ 1 h 22"/>
                  <a:gd name="T38" fmla="*/ 4 w 9"/>
                  <a:gd name="T39" fmla="*/ 0 h 22"/>
                  <a:gd name="T40" fmla="*/ 3 w 9"/>
                  <a:gd name="T41" fmla="*/ 22 h 22"/>
                  <a:gd name="T42" fmla="*/ 3 w 9"/>
                  <a:gd name="T43" fmla="*/ 22 h 22"/>
                  <a:gd name="T44" fmla="*/ 6 w 9"/>
                  <a:gd name="T45" fmla="*/ 1 h 22"/>
                  <a:gd name="T46" fmla="*/ 4 w 9"/>
                  <a:gd name="T47" fmla="*/ 0 h 22"/>
                  <a:gd name="T48" fmla="*/ 3 w 9"/>
                  <a:gd name="T49" fmla="*/ 0 h 22"/>
                  <a:gd name="T50" fmla="*/ 2 w 9"/>
                  <a:gd name="T51" fmla="*/ 1 h 22"/>
                  <a:gd name="T52" fmla="*/ 1 w 9"/>
                  <a:gd name="T53" fmla="*/ 16 h 22"/>
                  <a:gd name="T54" fmla="*/ 1 w 9"/>
                  <a:gd name="T55" fmla="*/ 18 h 22"/>
                  <a:gd name="T56" fmla="*/ 3 w 9"/>
                  <a:gd name="T57" fmla="*/ 0 h 22"/>
                  <a:gd name="T58" fmla="*/ 3 w 9"/>
                  <a:gd name="T59" fmla="*/ 0 h 22"/>
                  <a:gd name="T60" fmla="*/ 3 w 9"/>
                  <a:gd name="T61" fmla="*/ 0 h 22"/>
                  <a:gd name="T62" fmla="*/ 2 w 9"/>
                  <a:gd name="T63" fmla="*/ 20 h 22"/>
                  <a:gd name="T64" fmla="*/ 2 w 9"/>
                  <a:gd name="T65" fmla="*/ 21 h 22"/>
                  <a:gd name="T66" fmla="*/ 4 w 9"/>
                  <a:gd name="T67" fmla="*/ 0 h 22"/>
                  <a:gd name="T68" fmla="*/ 3 w 9"/>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9" y="6"/>
                    </a:moveTo>
                    <a:cubicBezTo>
                      <a:pt x="8" y="8"/>
                      <a:pt x="8" y="9"/>
                      <a:pt x="8" y="11"/>
                    </a:cubicBezTo>
                    <a:cubicBezTo>
                      <a:pt x="8" y="9"/>
                      <a:pt x="9" y="7"/>
                      <a:pt x="9" y="6"/>
                    </a:cubicBezTo>
                    <a:close/>
                    <a:moveTo>
                      <a:pt x="8" y="2"/>
                    </a:moveTo>
                    <a:cubicBezTo>
                      <a:pt x="7" y="10"/>
                      <a:pt x="6" y="17"/>
                      <a:pt x="5" y="21"/>
                    </a:cubicBezTo>
                    <a:cubicBezTo>
                      <a:pt x="5" y="20"/>
                      <a:pt x="6" y="19"/>
                      <a:pt x="6" y="18"/>
                    </a:cubicBezTo>
                    <a:cubicBezTo>
                      <a:pt x="7" y="13"/>
                      <a:pt x="8" y="8"/>
                      <a:pt x="8" y="3"/>
                    </a:cubicBezTo>
                    <a:cubicBezTo>
                      <a:pt x="8" y="3"/>
                      <a:pt x="8" y="3"/>
                      <a:pt x="8" y="3"/>
                    </a:cubicBezTo>
                    <a:cubicBezTo>
                      <a:pt x="8" y="3"/>
                      <a:pt x="8" y="2"/>
                      <a:pt x="8" y="2"/>
                    </a:cubicBezTo>
                    <a:close/>
                    <a:moveTo>
                      <a:pt x="1" y="1"/>
                    </a:moveTo>
                    <a:cubicBezTo>
                      <a:pt x="1" y="1"/>
                      <a:pt x="1" y="1"/>
                      <a:pt x="1" y="2"/>
                    </a:cubicBezTo>
                    <a:cubicBezTo>
                      <a:pt x="1" y="4"/>
                      <a:pt x="0" y="7"/>
                      <a:pt x="0" y="9"/>
                    </a:cubicBezTo>
                    <a:cubicBezTo>
                      <a:pt x="0" y="10"/>
                      <a:pt x="1" y="12"/>
                      <a:pt x="1" y="13"/>
                    </a:cubicBezTo>
                    <a:cubicBezTo>
                      <a:pt x="1" y="9"/>
                      <a:pt x="1" y="4"/>
                      <a:pt x="1" y="1"/>
                    </a:cubicBezTo>
                    <a:close/>
                    <a:moveTo>
                      <a:pt x="6" y="1"/>
                    </a:moveTo>
                    <a:cubicBezTo>
                      <a:pt x="6" y="10"/>
                      <a:pt x="5" y="18"/>
                      <a:pt x="4" y="22"/>
                    </a:cubicBezTo>
                    <a:cubicBezTo>
                      <a:pt x="4" y="22"/>
                      <a:pt x="4" y="22"/>
                      <a:pt x="4" y="22"/>
                    </a:cubicBezTo>
                    <a:cubicBezTo>
                      <a:pt x="6" y="15"/>
                      <a:pt x="7" y="7"/>
                      <a:pt x="7" y="2"/>
                    </a:cubicBezTo>
                    <a:cubicBezTo>
                      <a:pt x="7" y="1"/>
                      <a:pt x="6" y="1"/>
                      <a:pt x="6" y="1"/>
                    </a:cubicBezTo>
                    <a:close/>
                    <a:moveTo>
                      <a:pt x="4" y="0"/>
                    </a:moveTo>
                    <a:cubicBezTo>
                      <a:pt x="4" y="10"/>
                      <a:pt x="3" y="17"/>
                      <a:pt x="3" y="22"/>
                    </a:cubicBezTo>
                    <a:cubicBezTo>
                      <a:pt x="3" y="22"/>
                      <a:pt x="3" y="22"/>
                      <a:pt x="3" y="22"/>
                    </a:cubicBezTo>
                    <a:cubicBezTo>
                      <a:pt x="4" y="15"/>
                      <a:pt x="5" y="6"/>
                      <a:pt x="6" y="1"/>
                    </a:cubicBezTo>
                    <a:cubicBezTo>
                      <a:pt x="5" y="0"/>
                      <a:pt x="5" y="0"/>
                      <a:pt x="4" y="0"/>
                    </a:cubicBezTo>
                    <a:close/>
                    <a:moveTo>
                      <a:pt x="3" y="0"/>
                    </a:moveTo>
                    <a:cubicBezTo>
                      <a:pt x="2" y="0"/>
                      <a:pt x="2" y="0"/>
                      <a:pt x="2" y="1"/>
                    </a:cubicBezTo>
                    <a:cubicBezTo>
                      <a:pt x="2" y="6"/>
                      <a:pt x="1" y="12"/>
                      <a:pt x="1" y="16"/>
                    </a:cubicBezTo>
                    <a:cubicBezTo>
                      <a:pt x="1" y="17"/>
                      <a:pt x="1" y="18"/>
                      <a:pt x="1" y="18"/>
                    </a:cubicBezTo>
                    <a:cubicBezTo>
                      <a:pt x="2" y="12"/>
                      <a:pt x="3" y="5"/>
                      <a:pt x="3" y="0"/>
                    </a:cubicBezTo>
                    <a:close/>
                    <a:moveTo>
                      <a:pt x="3" y="0"/>
                    </a:moveTo>
                    <a:cubicBezTo>
                      <a:pt x="3" y="0"/>
                      <a:pt x="3" y="0"/>
                      <a:pt x="3" y="0"/>
                    </a:cubicBezTo>
                    <a:cubicBezTo>
                      <a:pt x="3" y="8"/>
                      <a:pt x="2" y="15"/>
                      <a:pt x="2" y="20"/>
                    </a:cubicBezTo>
                    <a:cubicBezTo>
                      <a:pt x="2" y="20"/>
                      <a:pt x="2" y="21"/>
                      <a:pt x="2" y="21"/>
                    </a:cubicBezTo>
                    <a:cubicBezTo>
                      <a:pt x="3" y="14"/>
                      <a:pt x="4" y="6"/>
                      <a:pt x="4" y="0"/>
                    </a:cubicBezTo>
                    <a:lnTo>
                      <a:pt x="3"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0" name="Freeform 3846"/>
              <p:cNvSpPr>
                <a:spLocks noEditPoints="1"/>
              </p:cNvSpPr>
              <p:nvPr/>
            </p:nvSpPr>
            <p:spPr bwMode="auto">
              <a:xfrm>
                <a:off x="1212" y="3194"/>
                <a:ext cx="42" cy="85"/>
              </a:xfrm>
              <a:custGeom>
                <a:avLst/>
                <a:gdLst>
                  <a:gd name="T0" fmla="*/ 18 w 20"/>
                  <a:gd name="T1" fmla="*/ 9 h 40"/>
                  <a:gd name="T2" fmla="*/ 18 w 20"/>
                  <a:gd name="T3" fmla="*/ 9 h 40"/>
                  <a:gd name="T4" fmla="*/ 13 w 20"/>
                  <a:gd name="T5" fmla="*/ 29 h 40"/>
                  <a:gd name="T6" fmla="*/ 18 w 20"/>
                  <a:gd name="T7" fmla="*/ 9 h 40"/>
                  <a:gd name="T8" fmla="*/ 7 w 20"/>
                  <a:gd name="T9" fmla="*/ 0 h 40"/>
                  <a:gd name="T10" fmla="*/ 7 w 20"/>
                  <a:gd name="T11" fmla="*/ 0 h 40"/>
                  <a:gd name="T12" fmla="*/ 6 w 20"/>
                  <a:gd name="T13" fmla="*/ 0 h 40"/>
                  <a:gd name="T14" fmla="*/ 4 w 20"/>
                  <a:gd name="T15" fmla="*/ 1 h 40"/>
                  <a:gd name="T16" fmla="*/ 4 w 20"/>
                  <a:gd name="T17" fmla="*/ 1 h 40"/>
                  <a:gd name="T18" fmla="*/ 0 w 20"/>
                  <a:gd name="T19" fmla="*/ 1 h 40"/>
                  <a:gd name="T20" fmla="*/ 0 w 20"/>
                  <a:gd name="T21" fmla="*/ 1 h 40"/>
                  <a:gd name="T22" fmla="*/ 0 w 20"/>
                  <a:gd name="T23" fmla="*/ 1 h 40"/>
                  <a:gd name="T24" fmla="*/ 3 w 20"/>
                  <a:gd name="T25" fmla="*/ 3 h 40"/>
                  <a:gd name="T26" fmla="*/ 8 w 20"/>
                  <a:gd name="T27" fmla="*/ 2 h 40"/>
                  <a:gd name="T28" fmla="*/ 13 w 20"/>
                  <a:gd name="T29" fmla="*/ 4 h 40"/>
                  <a:gd name="T30" fmla="*/ 13 w 20"/>
                  <a:gd name="T31" fmla="*/ 4 h 40"/>
                  <a:gd name="T32" fmla="*/ 13 w 20"/>
                  <a:gd name="T33" fmla="*/ 4 h 40"/>
                  <a:gd name="T34" fmla="*/ 15 w 20"/>
                  <a:gd name="T35" fmla="*/ 5 h 40"/>
                  <a:gd name="T36" fmla="*/ 15 w 20"/>
                  <a:gd name="T37" fmla="*/ 5 h 40"/>
                  <a:gd name="T38" fmla="*/ 15 w 20"/>
                  <a:gd name="T39" fmla="*/ 5 h 40"/>
                  <a:gd name="T40" fmla="*/ 15 w 20"/>
                  <a:gd name="T41" fmla="*/ 6 h 40"/>
                  <a:gd name="T42" fmla="*/ 16 w 20"/>
                  <a:gd name="T43" fmla="*/ 7 h 40"/>
                  <a:gd name="T44" fmla="*/ 16 w 20"/>
                  <a:gd name="T45" fmla="*/ 7 h 40"/>
                  <a:gd name="T46" fmla="*/ 16 w 20"/>
                  <a:gd name="T47" fmla="*/ 7 h 40"/>
                  <a:gd name="T48" fmla="*/ 17 w 20"/>
                  <a:gd name="T49" fmla="*/ 10 h 40"/>
                  <a:gd name="T50" fmla="*/ 17 w 20"/>
                  <a:gd name="T51" fmla="*/ 8 h 40"/>
                  <a:gd name="T52" fmla="*/ 17 w 20"/>
                  <a:gd name="T53" fmla="*/ 11 h 40"/>
                  <a:gd name="T54" fmla="*/ 17 w 20"/>
                  <a:gd name="T55" fmla="*/ 12 h 40"/>
                  <a:gd name="T56" fmla="*/ 1 w 20"/>
                  <a:gd name="T57" fmla="*/ 39 h 40"/>
                  <a:gd name="T58" fmla="*/ 0 w 20"/>
                  <a:gd name="T59" fmla="*/ 39 h 40"/>
                  <a:gd name="T60" fmla="*/ 2 w 20"/>
                  <a:gd name="T61" fmla="*/ 40 h 40"/>
                  <a:gd name="T62" fmla="*/ 2 w 20"/>
                  <a:gd name="T63" fmla="*/ 40 h 40"/>
                  <a:gd name="T64" fmla="*/ 8 w 20"/>
                  <a:gd name="T65" fmla="*/ 38 h 40"/>
                  <a:gd name="T66" fmla="*/ 20 w 20"/>
                  <a:gd name="T67" fmla="*/ 12 h 40"/>
                  <a:gd name="T68" fmla="*/ 20 w 20"/>
                  <a:gd name="T69" fmla="*/ 11 h 40"/>
                  <a:gd name="T70" fmla="*/ 7 w 20"/>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40">
                    <a:moveTo>
                      <a:pt x="18" y="9"/>
                    </a:moveTo>
                    <a:cubicBezTo>
                      <a:pt x="18" y="9"/>
                      <a:pt x="18" y="9"/>
                      <a:pt x="18" y="9"/>
                    </a:cubicBezTo>
                    <a:cubicBezTo>
                      <a:pt x="17" y="23"/>
                      <a:pt x="13" y="29"/>
                      <a:pt x="13" y="29"/>
                    </a:cubicBezTo>
                    <a:cubicBezTo>
                      <a:pt x="17" y="22"/>
                      <a:pt x="18" y="9"/>
                      <a:pt x="18" y="9"/>
                    </a:cubicBezTo>
                    <a:close/>
                    <a:moveTo>
                      <a:pt x="7" y="0"/>
                    </a:moveTo>
                    <a:cubicBezTo>
                      <a:pt x="7" y="0"/>
                      <a:pt x="7" y="0"/>
                      <a:pt x="7" y="0"/>
                    </a:cubicBezTo>
                    <a:cubicBezTo>
                      <a:pt x="7" y="0"/>
                      <a:pt x="6" y="0"/>
                      <a:pt x="6" y="0"/>
                    </a:cubicBezTo>
                    <a:cubicBezTo>
                      <a:pt x="5" y="1"/>
                      <a:pt x="5" y="1"/>
                      <a:pt x="4" y="1"/>
                    </a:cubicBezTo>
                    <a:cubicBezTo>
                      <a:pt x="4" y="1"/>
                      <a:pt x="4" y="1"/>
                      <a:pt x="4" y="1"/>
                    </a:cubicBezTo>
                    <a:cubicBezTo>
                      <a:pt x="2" y="1"/>
                      <a:pt x="1" y="1"/>
                      <a:pt x="0" y="1"/>
                    </a:cubicBezTo>
                    <a:cubicBezTo>
                      <a:pt x="0" y="1"/>
                      <a:pt x="0" y="1"/>
                      <a:pt x="0" y="1"/>
                    </a:cubicBezTo>
                    <a:cubicBezTo>
                      <a:pt x="0" y="1"/>
                      <a:pt x="0" y="1"/>
                      <a:pt x="0" y="1"/>
                    </a:cubicBezTo>
                    <a:cubicBezTo>
                      <a:pt x="0" y="2"/>
                      <a:pt x="1" y="3"/>
                      <a:pt x="3" y="3"/>
                    </a:cubicBezTo>
                    <a:cubicBezTo>
                      <a:pt x="5" y="3"/>
                      <a:pt x="6" y="2"/>
                      <a:pt x="8" y="2"/>
                    </a:cubicBezTo>
                    <a:cubicBezTo>
                      <a:pt x="10" y="2"/>
                      <a:pt x="11" y="3"/>
                      <a:pt x="13" y="4"/>
                    </a:cubicBezTo>
                    <a:cubicBezTo>
                      <a:pt x="13" y="4"/>
                      <a:pt x="13" y="4"/>
                      <a:pt x="13" y="4"/>
                    </a:cubicBezTo>
                    <a:cubicBezTo>
                      <a:pt x="13" y="4"/>
                      <a:pt x="13" y="4"/>
                      <a:pt x="13" y="4"/>
                    </a:cubicBezTo>
                    <a:cubicBezTo>
                      <a:pt x="14" y="4"/>
                      <a:pt x="14" y="5"/>
                      <a:pt x="15" y="5"/>
                    </a:cubicBezTo>
                    <a:cubicBezTo>
                      <a:pt x="15" y="5"/>
                      <a:pt x="15" y="5"/>
                      <a:pt x="15" y="5"/>
                    </a:cubicBezTo>
                    <a:cubicBezTo>
                      <a:pt x="15" y="5"/>
                      <a:pt x="15" y="5"/>
                      <a:pt x="15" y="5"/>
                    </a:cubicBezTo>
                    <a:cubicBezTo>
                      <a:pt x="15" y="6"/>
                      <a:pt x="15" y="6"/>
                      <a:pt x="15" y="6"/>
                    </a:cubicBezTo>
                    <a:cubicBezTo>
                      <a:pt x="16" y="7"/>
                      <a:pt x="16" y="7"/>
                      <a:pt x="16" y="7"/>
                    </a:cubicBezTo>
                    <a:cubicBezTo>
                      <a:pt x="16" y="7"/>
                      <a:pt x="16" y="7"/>
                      <a:pt x="16" y="7"/>
                    </a:cubicBezTo>
                    <a:cubicBezTo>
                      <a:pt x="16" y="7"/>
                      <a:pt x="16" y="7"/>
                      <a:pt x="16" y="7"/>
                    </a:cubicBezTo>
                    <a:cubicBezTo>
                      <a:pt x="16" y="8"/>
                      <a:pt x="17" y="9"/>
                      <a:pt x="17" y="10"/>
                    </a:cubicBezTo>
                    <a:cubicBezTo>
                      <a:pt x="17" y="9"/>
                      <a:pt x="17" y="8"/>
                      <a:pt x="17" y="8"/>
                    </a:cubicBezTo>
                    <a:cubicBezTo>
                      <a:pt x="17" y="9"/>
                      <a:pt x="17" y="10"/>
                      <a:pt x="17" y="11"/>
                    </a:cubicBezTo>
                    <a:cubicBezTo>
                      <a:pt x="17" y="11"/>
                      <a:pt x="17" y="12"/>
                      <a:pt x="17" y="12"/>
                    </a:cubicBezTo>
                    <a:cubicBezTo>
                      <a:pt x="17" y="22"/>
                      <a:pt x="11" y="39"/>
                      <a:pt x="1" y="39"/>
                    </a:cubicBezTo>
                    <a:cubicBezTo>
                      <a:pt x="1" y="39"/>
                      <a:pt x="0" y="39"/>
                      <a:pt x="0" y="39"/>
                    </a:cubicBezTo>
                    <a:cubicBezTo>
                      <a:pt x="0" y="40"/>
                      <a:pt x="1" y="40"/>
                      <a:pt x="2" y="40"/>
                    </a:cubicBezTo>
                    <a:cubicBezTo>
                      <a:pt x="2" y="40"/>
                      <a:pt x="2" y="40"/>
                      <a:pt x="2" y="40"/>
                    </a:cubicBezTo>
                    <a:cubicBezTo>
                      <a:pt x="4" y="40"/>
                      <a:pt x="5" y="40"/>
                      <a:pt x="8" y="38"/>
                    </a:cubicBezTo>
                    <a:cubicBezTo>
                      <a:pt x="15" y="32"/>
                      <a:pt x="20" y="18"/>
                      <a:pt x="20" y="12"/>
                    </a:cubicBezTo>
                    <a:cubicBezTo>
                      <a:pt x="20" y="12"/>
                      <a:pt x="20" y="11"/>
                      <a:pt x="20" y="11"/>
                    </a:cubicBezTo>
                    <a:cubicBezTo>
                      <a:pt x="19" y="6"/>
                      <a:pt x="11" y="0"/>
                      <a:pt x="7"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1" name="Freeform 3847"/>
              <p:cNvSpPr>
                <a:spLocks/>
              </p:cNvSpPr>
              <p:nvPr/>
            </p:nvSpPr>
            <p:spPr bwMode="auto">
              <a:xfrm>
                <a:off x="1210" y="3194"/>
                <a:ext cx="47" cy="87"/>
              </a:xfrm>
              <a:custGeom>
                <a:avLst/>
                <a:gdLst>
                  <a:gd name="T0" fmla="*/ 8 w 22"/>
                  <a:gd name="T1" fmla="*/ 0 h 41"/>
                  <a:gd name="T2" fmla="*/ 7 w 22"/>
                  <a:gd name="T3" fmla="*/ 0 h 41"/>
                  <a:gd name="T4" fmla="*/ 5 w 22"/>
                  <a:gd name="T5" fmla="*/ 1 h 41"/>
                  <a:gd name="T6" fmla="*/ 3 w 22"/>
                  <a:gd name="T7" fmla="*/ 1 h 41"/>
                  <a:gd name="T8" fmla="*/ 1 w 22"/>
                  <a:gd name="T9" fmla="*/ 0 h 41"/>
                  <a:gd name="T10" fmla="*/ 0 w 22"/>
                  <a:gd name="T11" fmla="*/ 1 h 41"/>
                  <a:gd name="T12" fmla="*/ 1 w 22"/>
                  <a:gd name="T13" fmla="*/ 1 h 41"/>
                  <a:gd name="T14" fmla="*/ 1 w 22"/>
                  <a:gd name="T15" fmla="*/ 1 h 41"/>
                  <a:gd name="T16" fmla="*/ 1 w 22"/>
                  <a:gd name="T17" fmla="*/ 1 h 41"/>
                  <a:gd name="T18" fmla="*/ 5 w 22"/>
                  <a:gd name="T19" fmla="*/ 1 h 41"/>
                  <a:gd name="T20" fmla="*/ 5 w 22"/>
                  <a:gd name="T21" fmla="*/ 1 h 41"/>
                  <a:gd name="T22" fmla="*/ 7 w 22"/>
                  <a:gd name="T23" fmla="*/ 0 h 41"/>
                  <a:gd name="T24" fmla="*/ 8 w 22"/>
                  <a:gd name="T25" fmla="*/ 0 h 41"/>
                  <a:gd name="T26" fmla="*/ 8 w 22"/>
                  <a:gd name="T27" fmla="*/ 0 h 41"/>
                  <a:gd name="T28" fmla="*/ 21 w 22"/>
                  <a:gd name="T29" fmla="*/ 11 h 41"/>
                  <a:gd name="T30" fmla="*/ 21 w 22"/>
                  <a:gd name="T31" fmla="*/ 12 h 41"/>
                  <a:gd name="T32" fmla="*/ 9 w 22"/>
                  <a:gd name="T33" fmla="*/ 38 h 41"/>
                  <a:gd name="T34" fmla="*/ 3 w 22"/>
                  <a:gd name="T35" fmla="*/ 40 h 41"/>
                  <a:gd name="T36" fmla="*/ 3 w 22"/>
                  <a:gd name="T37" fmla="*/ 40 h 41"/>
                  <a:gd name="T38" fmla="*/ 1 w 22"/>
                  <a:gd name="T39" fmla="*/ 39 h 41"/>
                  <a:gd name="T40" fmla="*/ 1 w 22"/>
                  <a:gd name="T41" fmla="*/ 39 h 41"/>
                  <a:gd name="T42" fmla="*/ 3 w 22"/>
                  <a:gd name="T43" fmla="*/ 41 h 41"/>
                  <a:gd name="T44" fmla="*/ 9 w 22"/>
                  <a:gd name="T45" fmla="*/ 38 h 41"/>
                  <a:gd name="T46" fmla="*/ 21 w 22"/>
                  <a:gd name="T47" fmla="*/ 11 h 41"/>
                  <a:gd name="T48" fmla="*/ 8 w 22"/>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1">
                    <a:moveTo>
                      <a:pt x="8" y="0"/>
                    </a:moveTo>
                    <a:cubicBezTo>
                      <a:pt x="8" y="0"/>
                      <a:pt x="7" y="0"/>
                      <a:pt x="7" y="0"/>
                    </a:cubicBezTo>
                    <a:cubicBezTo>
                      <a:pt x="6" y="1"/>
                      <a:pt x="5" y="1"/>
                      <a:pt x="5" y="1"/>
                    </a:cubicBezTo>
                    <a:cubicBezTo>
                      <a:pt x="4" y="1"/>
                      <a:pt x="4" y="1"/>
                      <a:pt x="3" y="1"/>
                    </a:cubicBezTo>
                    <a:cubicBezTo>
                      <a:pt x="2" y="1"/>
                      <a:pt x="2" y="0"/>
                      <a:pt x="1" y="0"/>
                    </a:cubicBezTo>
                    <a:cubicBezTo>
                      <a:pt x="1" y="0"/>
                      <a:pt x="1" y="0"/>
                      <a:pt x="0" y="1"/>
                    </a:cubicBezTo>
                    <a:cubicBezTo>
                      <a:pt x="1" y="1"/>
                      <a:pt x="1" y="1"/>
                      <a:pt x="1" y="1"/>
                    </a:cubicBezTo>
                    <a:cubicBezTo>
                      <a:pt x="1" y="1"/>
                      <a:pt x="1" y="1"/>
                      <a:pt x="1" y="1"/>
                    </a:cubicBezTo>
                    <a:cubicBezTo>
                      <a:pt x="1" y="1"/>
                      <a:pt x="1" y="1"/>
                      <a:pt x="1" y="1"/>
                    </a:cubicBezTo>
                    <a:cubicBezTo>
                      <a:pt x="2" y="1"/>
                      <a:pt x="3" y="1"/>
                      <a:pt x="5" y="1"/>
                    </a:cubicBezTo>
                    <a:cubicBezTo>
                      <a:pt x="5" y="1"/>
                      <a:pt x="5" y="1"/>
                      <a:pt x="5" y="1"/>
                    </a:cubicBezTo>
                    <a:cubicBezTo>
                      <a:pt x="6" y="1"/>
                      <a:pt x="6" y="1"/>
                      <a:pt x="7" y="0"/>
                    </a:cubicBezTo>
                    <a:cubicBezTo>
                      <a:pt x="7" y="0"/>
                      <a:pt x="8" y="0"/>
                      <a:pt x="8" y="0"/>
                    </a:cubicBezTo>
                    <a:cubicBezTo>
                      <a:pt x="8" y="0"/>
                      <a:pt x="8" y="0"/>
                      <a:pt x="8" y="0"/>
                    </a:cubicBezTo>
                    <a:cubicBezTo>
                      <a:pt x="12" y="0"/>
                      <a:pt x="20" y="6"/>
                      <a:pt x="21" y="11"/>
                    </a:cubicBezTo>
                    <a:cubicBezTo>
                      <a:pt x="21" y="11"/>
                      <a:pt x="21" y="12"/>
                      <a:pt x="21" y="12"/>
                    </a:cubicBezTo>
                    <a:cubicBezTo>
                      <a:pt x="21" y="18"/>
                      <a:pt x="16" y="32"/>
                      <a:pt x="9" y="38"/>
                    </a:cubicBezTo>
                    <a:cubicBezTo>
                      <a:pt x="6" y="40"/>
                      <a:pt x="5" y="40"/>
                      <a:pt x="3" y="40"/>
                    </a:cubicBezTo>
                    <a:cubicBezTo>
                      <a:pt x="3" y="40"/>
                      <a:pt x="3" y="40"/>
                      <a:pt x="3" y="40"/>
                    </a:cubicBezTo>
                    <a:cubicBezTo>
                      <a:pt x="2" y="40"/>
                      <a:pt x="1" y="40"/>
                      <a:pt x="1" y="39"/>
                    </a:cubicBezTo>
                    <a:cubicBezTo>
                      <a:pt x="1" y="39"/>
                      <a:pt x="1" y="39"/>
                      <a:pt x="1" y="39"/>
                    </a:cubicBezTo>
                    <a:cubicBezTo>
                      <a:pt x="1" y="40"/>
                      <a:pt x="2" y="41"/>
                      <a:pt x="3" y="41"/>
                    </a:cubicBezTo>
                    <a:cubicBezTo>
                      <a:pt x="5" y="41"/>
                      <a:pt x="7" y="40"/>
                      <a:pt x="9" y="38"/>
                    </a:cubicBezTo>
                    <a:cubicBezTo>
                      <a:pt x="17" y="32"/>
                      <a:pt x="22" y="17"/>
                      <a:pt x="21" y="11"/>
                    </a:cubicBezTo>
                    <a:cubicBezTo>
                      <a:pt x="20" y="6"/>
                      <a:pt x="12" y="0"/>
                      <a:pt x="8"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2" name="Freeform 3848"/>
              <p:cNvSpPr>
                <a:spLocks noEditPoints="1"/>
              </p:cNvSpPr>
              <p:nvPr/>
            </p:nvSpPr>
            <p:spPr bwMode="auto">
              <a:xfrm>
                <a:off x="1210" y="3196"/>
                <a:ext cx="38" cy="80"/>
              </a:xfrm>
              <a:custGeom>
                <a:avLst/>
                <a:gdLst>
                  <a:gd name="T0" fmla="*/ 14 w 18"/>
                  <a:gd name="T1" fmla="*/ 6 h 38"/>
                  <a:gd name="T2" fmla="*/ 16 w 18"/>
                  <a:gd name="T3" fmla="*/ 4 h 38"/>
                  <a:gd name="T4" fmla="*/ 1 w 18"/>
                  <a:gd name="T5" fmla="*/ 0 h 38"/>
                  <a:gd name="T6" fmla="*/ 0 w 18"/>
                  <a:gd name="T7" fmla="*/ 18 h 38"/>
                  <a:gd name="T8" fmla="*/ 0 w 18"/>
                  <a:gd name="T9" fmla="*/ 28 h 38"/>
                  <a:gd name="T10" fmla="*/ 0 w 18"/>
                  <a:gd name="T11" fmla="*/ 34 h 38"/>
                  <a:gd name="T12" fmla="*/ 1 w 18"/>
                  <a:gd name="T13" fmla="*/ 38 h 38"/>
                  <a:gd name="T14" fmla="*/ 18 w 18"/>
                  <a:gd name="T15" fmla="*/ 11 h 38"/>
                  <a:gd name="T16" fmla="*/ 12 w 18"/>
                  <a:gd name="T17" fmla="*/ 30 h 38"/>
                  <a:gd name="T18" fmla="*/ 17 w 18"/>
                  <a:gd name="T19" fmla="*/ 6 h 38"/>
                  <a:gd name="T20" fmla="*/ 17 w 18"/>
                  <a:gd name="T21" fmla="*/ 6 h 38"/>
                  <a:gd name="T22" fmla="*/ 16 w 18"/>
                  <a:gd name="T23" fmla="*/ 4 h 38"/>
                  <a:gd name="T24" fmla="*/ 15 w 18"/>
                  <a:gd name="T25" fmla="*/ 13 h 38"/>
                  <a:gd name="T26" fmla="*/ 9 w 18"/>
                  <a:gd name="T27" fmla="*/ 33 h 38"/>
                  <a:gd name="T28" fmla="*/ 10 w 18"/>
                  <a:gd name="T29" fmla="*/ 30 h 38"/>
                  <a:gd name="T30" fmla="*/ 9 w 18"/>
                  <a:gd name="T31" fmla="*/ 32 h 38"/>
                  <a:gd name="T32" fmla="*/ 7 w 18"/>
                  <a:gd name="T33" fmla="*/ 35 h 38"/>
                  <a:gd name="T34" fmla="*/ 6 w 18"/>
                  <a:gd name="T35" fmla="*/ 35 h 38"/>
                  <a:gd name="T36" fmla="*/ 6 w 18"/>
                  <a:gd name="T37" fmla="*/ 35 h 38"/>
                  <a:gd name="T38" fmla="*/ 5 w 18"/>
                  <a:gd name="T39" fmla="*/ 35 h 38"/>
                  <a:gd name="T40" fmla="*/ 5 w 18"/>
                  <a:gd name="T41" fmla="*/ 35 h 38"/>
                  <a:gd name="T42" fmla="*/ 4 w 18"/>
                  <a:gd name="T43" fmla="*/ 36 h 38"/>
                  <a:gd name="T44" fmla="*/ 4 w 18"/>
                  <a:gd name="T45" fmla="*/ 34 h 38"/>
                  <a:gd name="T46" fmla="*/ 3 w 18"/>
                  <a:gd name="T47" fmla="*/ 36 h 38"/>
                  <a:gd name="T48" fmla="*/ 3 w 18"/>
                  <a:gd name="T49" fmla="*/ 32 h 38"/>
                  <a:gd name="T50" fmla="*/ 3 w 18"/>
                  <a:gd name="T51" fmla="*/ 32 h 38"/>
                  <a:gd name="T52" fmla="*/ 2 w 18"/>
                  <a:gd name="T53" fmla="*/ 35 h 38"/>
                  <a:gd name="T54" fmla="*/ 2 w 18"/>
                  <a:gd name="T55" fmla="*/ 27 h 38"/>
                  <a:gd name="T56" fmla="*/ 2 w 18"/>
                  <a:gd name="T57" fmla="*/ 25 h 38"/>
                  <a:gd name="T58" fmla="*/ 2 w 18"/>
                  <a:gd name="T59" fmla="*/ 3 h 38"/>
                  <a:gd name="T60" fmla="*/ 3 w 18"/>
                  <a:gd name="T61" fmla="*/ 6 h 38"/>
                  <a:gd name="T62" fmla="*/ 4 w 18"/>
                  <a:gd name="T63" fmla="*/ 3 h 38"/>
                  <a:gd name="T64" fmla="*/ 4 w 18"/>
                  <a:gd name="T65" fmla="*/ 6 h 38"/>
                  <a:gd name="T66" fmla="*/ 5 w 18"/>
                  <a:gd name="T67" fmla="*/ 6 h 38"/>
                  <a:gd name="T68" fmla="*/ 6 w 18"/>
                  <a:gd name="T69" fmla="*/ 3 h 38"/>
                  <a:gd name="T70" fmla="*/ 7 w 18"/>
                  <a:gd name="T71" fmla="*/ 4 h 38"/>
                  <a:gd name="T72" fmla="*/ 7 w 18"/>
                  <a:gd name="T73" fmla="*/ 4 h 38"/>
                  <a:gd name="T74" fmla="*/ 9 w 18"/>
                  <a:gd name="T75" fmla="*/ 3 h 38"/>
                  <a:gd name="T76" fmla="*/ 9 w 18"/>
                  <a:gd name="T77" fmla="*/ 3 h 38"/>
                  <a:gd name="T78" fmla="*/ 11 w 18"/>
                  <a:gd name="T79" fmla="*/ 3 h 38"/>
                  <a:gd name="T80" fmla="*/ 11 w 18"/>
                  <a:gd name="T81" fmla="*/ 3 h 38"/>
                  <a:gd name="T82" fmla="*/ 12 w 18"/>
                  <a:gd name="T83" fmla="*/ 2 h 38"/>
                  <a:gd name="T84" fmla="*/ 14 w 18"/>
                  <a:gd name="T85" fmla="*/ 6 h 38"/>
                  <a:gd name="T86" fmla="*/ 9 w 18"/>
                  <a:gd name="T87" fmla="*/ 1 h 38"/>
                  <a:gd name="T88" fmla="*/ 1 w 18"/>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 h="38">
                    <a:moveTo>
                      <a:pt x="14" y="3"/>
                    </a:moveTo>
                    <a:cubicBezTo>
                      <a:pt x="14" y="4"/>
                      <a:pt x="14" y="5"/>
                      <a:pt x="14" y="6"/>
                    </a:cubicBezTo>
                    <a:cubicBezTo>
                      <a:pt x="14" y="7"/>
                      <a:pt x="15" y="8"/>
                      <a:pt x="15" y="9"/>
                    </a:cubicBezTo>
                    <a:cubicBezTo>
                      <a:pt x="15" y="6"/>
                      <a:pt x="16" y="5"/>
                      <a:pt x="16" y="4"/>
                    </a:cubicBezTo>
                    <a:cubicBezTo>
                      <a:pt x="15" y="4"/>
                      <a:pt x="15" y="3"/>
                      <a:pt x="14" y="3"/>
                    </a:cubicBezTo>
                    <a:close/>
                    <a:moveTo>
                      <a:pt x="1" y="0"/>
                    </a:moveTo>
                    <a:cubicBezTo>
                      <a:pt x="1" y="1"/>
                      <a:pt x="1" y="1"/>
                      <a:pt x="1" y="1"/>
                    </a:cubicBezTo>
                    <a:cubicBezTo>
                      <a:pt x="1" y="1"/>
                      <a:pt x="0" y="12"/>
                      <a:pt x="0" y="18"/>
                    </a:cubicBezTo>
                    <a:cubicBezTo>
                      <a:pt x="0" y="19"/>
                      <a:pt x="0" y="20"/>
                      <a:pt x="0" y="21"/>
                    </a:cubicBezTo>
                    <a:cubicBezTo>
                      <a:pt x="0" y="23"/>
                      <a:pt x="0" y="25"/>
                      <a:pt x="0" y="28"/>
                    </a:cubicBezTo>
                    <a:cubicBezTo>
                      <a:pt x="0" y="30"/>
                      <a:pt x="0" y="32"/>
                      <a:pt x="0" y="33"/>
                    </a:cubicBezTo>
                    <a:cubicBezTo>
                      <a:pt x="0" y="34"/>
                      <a:pt x="0" y="34"/>
                      <a:pt x="0" y="34"/>
                    </a:cubicBezTo>
                    <a:cubicBezTo>
                      <a:pt x="0" y="35"/>
                      <a:pt x="0" y="36"/>
                      <a:pt x="1" y="38"/>
                    </a:cubicBezTo>
                    <a:cubicBezTo>
                      <a:pt x="1" y="38"/>
                      <a:pt x="1" y="38"/>
                      <a:pt x="1" y="38"/>
                    </a:cubicBezTo>
                    <a:cubicBezTo>
                      <a:pt x="1" y="38"/>
                      <a:pt x="2" y="38"/>
                      <a:pt x="2" y="38"/>
                    </a:cubicBezTo>
                    <a:cubicBezTo>
                      <a:pt x="12" y="38"/>
                      <a:pt x="18" y="21"/>
                      <a:pt x="18" y="11"/>
                    </a:cubicBezTo>
                    <a:cubicBezTo>
                      <a:pt x="18" y="11"/>
                      <a:pt x="18" y="10"/>
                      <a:pt x="18" y="10"/>
                    </a:cubicBezTo>
                    <a:cubicBezTo>
                      <a:pt x="17" y="23"/>
                      <a:pt x="12" y="30"/>
                      <a:pt x="12" y="30"/>
                    </a:cubicBezTo>
                    <a:cubicBezTo>
                      <a:pt x="15" y="24"/>
                      <a:pt x="17" y="13"/>
                      <a:pt x="18" y="9"/>
                    </a:cubicBezTo>
                    <a:cubicBezTo>
                      <a:pt x="18" y="8"/>
                      <a:pt x="17" y="7"/>
                      <a:pt x="17" y="6"/>
                    </a:cubicBezTo>
                    <a:cubicBezTo>
                      <a:pt x="16" y="24"/>
                      <a:pt x="11" y="32"/>
                      <a:pt x="11" y="32"/>
                    </a:cubicBezTo>
                    <a:cubicBezTo>
                      <a:pt x="15" y="23"/>
                      <a:pt x="17" y="8"/>
                      <a:pt x="17" y="6"/>
                    </a:cubicBezTo>
                    <a:cubicBezTo>
                      <a:pt x="17" y="6"/>
                      <a:pt x="17" y="6"/>
                      <a:pt x="16" y="5"/>
                    </a:cubicBezTo>
                    <a:cubicBezTo>
                      <a:pt x="16" y="4"/>
                      <a:pt x="16" y="4"/>
                      <a:pt x="16" y="4"/>
                    </a:cubicBezTo>
                    <a:cubicBezTo>
                      <a:pt x="16" y="6"/>
                      <a:pt x="15" y="8"/>
                      <a:pt x="15" y="10"/>
                    </a:cubicBezTo>
                    <a:cubicBezTo>
                      <a:pt x="15" y="11"/>
                      <a:pt x="15" y="12"/>
                      <a:pt x="15" y="13"/>
                    </a:cubicBezTo>
                    <a:cubicBezTo>
                      <a:pt x="15" y="14"/>
                      <a:pt x="15" y="17"/>
                      <a:pt x="14" y="20"/>
                    </a:cubicBezTo>
                    <a:cubicBezTo>
                      <a:pt x="12" y="29"/>
                      <a:pt x="9" y="33"/>
                      <a:pt x="9" y="33"/>
                    </a:cubicBezTo>
                    <a:cubicBezTo>
                      <a:pt x="10" y="31"/>
                      <a:pt x="11" y="28"/>
                      <a:pt x="12" y="25"/>
                    </a:cubicBezTo>
                    <a:cubicBezTo>
                      <a:pt x="11" y="27"/>
                      <a:pt x="10" y="29"/>
                      <a:pt x="10" y="30"/>
                    </a:cubicBezTo>
                    <a:cubicBezTo>
                      <a:pt x="9" y="33"/>
                      <a:pt x="8" y="34"/>
                      <a:pt x="8" y="34"/>
                    </a:cubicBezTo>
                    <a:cubicBezTo>
                      <a:pt x="8" y="33"/>
                      <a:pt x="9" y="33"/>
                      <a:pt x="9" y="32"/>
                    </a:cubicBezTo>
                    <a:cubicBezTo>
                      <a:pt x="8" y="33"/>
                      <a:pt x="8" y="33"/>
                      <a:pt x="7" y="34"/>
                    </a:cubicBezTo>
                    <a:cubicBezTo>
                      <a:pt x="7" y="35"/>
                      <a:pt x="7" y="35"/>
                      <a:pt x="7" y="35"/>
                    </a:cubicBezTo>
                    <a:cubicBezTo>
                      <a:pt x="7" y="34"/>
                      <a:pt x="7" y="34"/>
                      <a:pt x="7" y="34"/>
                    </a:cubicBezTo>
                    <a:cubicBezTo>
                      <a:pt x="7"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6"/>
                      <a:pt x="5" y="36"/>
                      <a:pt x="5" y="36"/>
                    </a:cubicBezTo>
                    <a:cubicBezTo>
                      <a:pt x="5" y="35"/>
                      <a:pt x="5" y="35"/>
                      <a:pt x="5" y="35"/>
                    </a:cubicBezTo>
                    <a:cubicBezTo>
                      <a:pt x="4" y="35"/>
                      <a:pt x="4" y="35"/>
                      <a:pt x="4" y="35"/>
                    </a:cubicBezTo>
                    <a:cubicBezTo>
                      <a:pt x="4" y="36"/>
                      <a:pt x="4" y="36"/>
                      <a:pt x="4" y="36"/>
                    </a:cubicBezTo>
                    <a:cubicBezTo>
                      <a:pt x="4" y="36"/>
                      <a:pt x="4" y="35"/>
                      <a:pt x="4" y="35"/>
                    </a:cubicBezTo>
                    <a:cubicBezTo>
                      <a:pt x="4" y="34"/>
                      <a:pt x="4" y="34"/>
                      <a:pt x="4" y="34"/>
                    </a:cubicBezTo>
                    <a:cubicBezTo>
                      <a:pt x="4" y="34"/>
                      <a:pt x="4" y="34"/>
                      <a:pt x="4" y="34"/>
                    </a:cubicBezTo>
                    <a:cubicBezTo>
                      <a:pt x="4" y="35"/>
                      <a:pt x="3" y="36"/>
                      <a:pt x="3" y="36"/>
                    </a:cubicBezTo>
                    <a:cubicBezTo>
                      <a:pt x="3" y="35"/>
                      <a:pt x="4" y="34"/>
                      <a:pt x="4" y="34"/>
                    </a:cubicBezTo>
                    <a:cubicBezTo>
                      <a:pt x="3" y="33"/>
                      <a:pt x="3" y="33"/>
                      <a:pt x="3" y="32"/>
                    </a:cubicBezTo>
                    <a:cubicBezTo>
                      <a:pt x="3" y="35"/>
                      <a:pt x="3" y="36"/>
                      <a:pt x="3" y="36"/>
                    </a:cubicBezTo>
                    <a:cubicBezTo>
                      <a:pt x="3" y="35"/>
                      <a:pt x="3" y="34"/>
                      <a:pt x="3" y="32"/>
                    </a:cubicBezTo>
                    <a:cubicBezTo>
                      <a:pt x="3" y="31"/>
                      <a:pt x="3" y="31"/>
                      <a:pt x="3" y="30"/>
                    </a:cubicBezTo>
                    <a:cubicBezTo>
                      <a:pt x="2" y="33"/>
                      <a:pt x="2" y="35"/>
                      <a:pt x="2" y="35"/>
                    </a:cubicBezTo>
                    <a:cubicBezTo>
                      <a:pt x="2" y="34"/>
                      <a:pt x="2" y="32"/>
                      <a:pt x="3" y="29"/>
                    </a:cubicBezTo>
                    <a:cubicBezTo>
                      <a:pt x="2" y="29"/>
                      <a:pt x="2" y="28"/>
                      <a:pt x="2" y="27"/>
                    </a:cubicBezTo>
                    <a:cubicBezTo>
                      <a:pt x="2" y="31"/>
                      <a:pt x="2" y="34"/>
                      <a:pt x="2" y="34"/>
                    </a:cubicBezTo>
                    <a:cubicBezTo>
                      <a:pt x="2" y="33"/>
                      <a:pt x="2" y="29"/>
                      <a:pt x="2" y="25"/>
                    </a:cubicBezTo>
                    <a:cubicBezTo>
                      <a:pt x="1" y="17"/>
                      <a:pt x="1" y="6"/>
                      <a:pt x="2" y="6"/>
                    </a:cubicBezTo>
                    <a:cubicBezTo>
                      <a:pt x="2" y="4"/>
                      <a:pt x="2" y="3"/>
                      <a:pt x="2" y="3"/>
                    </a:cubicBezTo>
                    <a:cubicBezTo>
                      <a:pt x="2" y="4"/>
                      <a:pt x="2" y="5"/>
                      <a:pt x="2" y="6"/>
                    </a:cubicBezTo>
                    <a:cubicBezTo>
                      <a:pt x="3" y="6"/>
                      <a:pt x="3" y="6"/>
                      <a:pt x="3" y="6"/>
                    </a:cubicBezTo>
                    <a:cubicBezTo>
                      <a:pt x="3" y="6"/>
                      <a:pt x="3" y="6"/>
                      <a:pt x="3" y="6"/>
                    </a:cubicBezTo>
                    <a:cubicBezTo>
                      <a:pt x="3" y="4"/>
                      <a:pt x="4" y="3"/>
                      <a:pt x="4" y="3"/>
                    </a:cubicBezTo>
                    <a:cubicBezTo>
                      <a:pt x="4" y="4"/>
                      <a:pt x="4" y="5"/>
                      <a:pt x="4" y="6"/>
                    </a:cubicBezTo>
                    <a:cubicBezTo>
                      <a:pt x="4" y="6"/>
                      <a:pt x="4" y="6"/>
                      <a:pt x="4" y="6"/>
                    </a:cubicBezTo>
                    <a:cubicBezTo>
                      <a:pt x="4" y="4"/>
                      <a:pt x="5" y="3"/>
                      <a:pt x="5" y="3"/>
                    </a:cubicBezTo>
                    <a:cubicBezTo>
                      <a:pt x="5" y="4"/>
                      <a:pt x="5" y="5"/>
                      <a:pt x="5" y="6"/>
                    </a:cubicBezTo>
                    <a:cubicBezTo>
                      <a:pt x="5" y="6"/>
                      <a:pt x="5" y="6"/>
                      <a:pt x="6" y="5"/>
                    </a:cubicBezTo>
                    <a:cubicBezTo>
                      <a:pt x="6" y="4"/>
                      <a:pt x="6" y="3"/>
                      <a:pt x="6" y="3"/>
                    </a:cubicBezTo>
                    <a:cubicBezTo>
                      <a:pt x="6" y="4"/>
                      <a:pt x="6" y="5"/>
                      <a:pt x="6" y="5"/>
                    </a:cubicBezTo>
                    <a:cubicBezTo>
                      <a:pt x="7" y="5"/>
                      <a:pt x="7" y="5"/>
                      <a:pt x="7" y="4"/>
                    </a:cubicBezTo>
                    <a:cubicBezTo>
                      <a:pt x="7" y="3"/>
                      <a:pt x="7" y="3"/>
                      <a:pt x="7" y="3"/>
                    </a:cubicBezTo>
                    <a:cubicBezTo>
                      <a:pt x="7" y="3"/>
                      <a:pt x="7" y="4"/>
                      <a:pt x="7" y="4"/>
                    </a:cubicBezTo>
                    <a:cubicBezTo>
                      <a:pt x="8" y="4"/>
                      <a:pt x="8" y="4"/>
                      <a:pt x="8" y="4"/>
                    </a:cubicBezTo>
                    <a:cubicBezTo>
                      <a:pt x="8" y="4"/>
                      <a:pt x="8" y="4"/>
                      <a:pt x="9" y="3"/>
                    </a:cubicBezTo>
                    <a:cubicBezTo>
                      <a:pt x="9" y="3"/>
                      <a:pt x="9" y="3"/>
                      <a:pt x="9" y="3"/>
                    </a:cubicBezTo>
                    <a:cubicBezTo>
                      <a:pt x="9" y="3"/>
                      <a:pt x="9" y="3"/>
                      <a:pt x="9" y="3"/>
                    </a:cubicBezTo>
                    <a:cubicBezTo>
                      <a:pt x="9" y="3"/>
                      <a:pt x="10" y="3"/>
                      <a:pt x="10" y="3"/>
                    </a:cubicBezTo>
                    <a:cubicBezTo>
                      <a:pt x="11" y="3"/>
                      <a:pt x="11" y="3"/>
                      <a:pt x="11" y="3"/>
                    </a:cubicBezTo>
                    <a:cubicBezTo>
                      <a:pt x="11" y="2"/>
                      <a:pt x="11" y="2"/>
                      <a:pt x="11" y="2"/>
                    </a:cubicBezTo>
                    <a:cubicBezTo>
                      <a:pt x="11" y="2"/>
                      <a:pt x="11" y="3"/>
                      <a:pt x="11" y="3"/>
                    </a:cubicBezTo>
                    <a:cubicBezTo>
                      <a:pt x="11" y="3"/>
                      <a:pt x="12" y="4"/>
                      <a:pt x="12" y="4"/>
                    </a:cubicBezTo>
                    <a:cubicBezTo>
                      <a:pt x="12" y="3"/>
                      <a:pt x="12" y="2"/>
                      <a:pt x="12" y="2"/>
                    </a:cubicBezTo>
                    <a:cubicBezTo>
                      <a:pt x="12" y="3"/>
                      <a:pt x="12" y="3"/>
                      <a:pt x="12" y="4"/>
                    </a:cubicBezTo>
                    <a:cubicBezTo>
                      <a:pt x="13" y="4"/>
                      <a:pt x="13" y="5"/>
                      <a:pt x="14" y="6"/>
                    </a:cubicBezTo>
                    <a:cubicBezTo>
                      <a:pt x="14" y="4"/>
                      <a:pt x="14" y="3"/>
                      <a:pt x="14" y="3"/>
                    </a:cubicBezTo>
                    <a:cubicBezTo>
                      <a:pt x="12" y="2"/>
                      <a:pt x="11" y="1"/>
                      <a:pt x="9" y="1"/>
                    </a:cubicBezTo>
                    <a:cubicBezTo>
                      <a:pt x="7" y="1"/>
                      <a:pt x="6" y="2"/>
                      <a:pt x="4" y="2"/>
                    </a:cubicBezTo>
                    <a:cubicBezTo>
                      <a:pt x="2" y="2"/>
                      <a:pt x="1" y="1"/>
                      <a:pt x="1"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3" name="Freeform 3849"/>
              <p:cNvSpPr>
                <a:spLocks/>
              </p:cNvSpPr>
              <p:nvPr/>
            </p:nvSpPr>
            <p:spPr bwMode="auto">
              <a:xfrm>
                <a:off x="1210" y="3196"/>
                <a:ext cx="2" cy="80"/>
              </a:xfrm>
              <a:custGeom>
                <a:avLst/>
                <a:gdLst>
                  <a:gd name="T0" fmla="*/ 0 w 1"/>
                  <a:gd name="T1" fmla="*/ 0 h 38"/>
                  <a:gd name="T2" fmla="*/ 0 w 1"/>
                  <a:gd name="T3" fmla="*/ 1 h 38"/>
                  <a:gd name="T4" fmla="*/ 0 w 1"/>
                  <a:gd name="T5" fmla="*/ 21 h 38"/>
                  <a:gd name="T6" fmla="*/ 0 w 1"/>
                  <a:gd name="T7" fmla="*/ 33 h 38"/>
                  <a:gd name="T8" fmla="*/ 1 w 1"/>
                  <a:gd name="T9" fmla="*/ 38 h 38"/>
                  <a:gd name="T10" fmla="*/ 1 w 1"/>
                  <a:gd name="T11" fmla="*/ 38 h 38"/>
                  <a:gd name="T12" fmla="*/ 1 w 1"/>
                  <a:gd name="T13" fmla="*/ 38 h 38"/>
                  <a:gd name="T14" fmla="*/ 0 w 1"/>
                  <a:gd name="T15" fmla="*/ 34 h 38"/>
                  <a:gd name="T16" fmla="*/ 0 w 1"/>
                  <a:gd name="T17" fmla="*/ 33 h 38"/>
                  <a:gd name="T18" fmla="*/ 0 w 1"/>
                  <a:gd name="T19" fmla="*/ 28 h 38"/>
                  <a:gd name="T20" fmla="*/ 0 w 1"/>
                  <a:gd name="T21" fmla="*/ 21 h 38"/>
                  <a:gd name="T22" fmla="*/ 0 w 1"/>
                  <a:gd name="T23" fmla="*/ 18 h 38"/>
                  <a:gd name="T24" fmla="*/ 1 w 1"/>
                  <a:gd name="T25" fmla="*/ 1 h 38"/>
                  <a:gd name="T26" fmla="*/ 1 w 1"/>
                  <a:gd name="T27" fmla="*/ 0 h 38"/>
                  <a:gd name="T28" fmla="*/ 0 w 1"/>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38">
                    <a:moveTo>
                      <a:pt x="0" y="0"/>
                    </a:moveTo>
                    <a:cubicBezTo>
                      <a:pt x="0" y="1"/>
                      <a:pt x="0" y="1"/>
                      <a:pt x="0" y="1"/>
                    </a:cubicBezTo>
                    <a:cubicBezTo>
                      <a:pt x="0" y="1"/>
                      <a:pt x="0" y="15"/>
                      <a:pt x="0" y="21"/>
                    </a:cubicBezTo>
                    <a:cubicBezTo>
                      <a:pt x="0" y="26"/>
                      <a:pt x="0" y="30"/>
                      <a:pt x="0" y="33"/>
                    </a:cubicBezTo>
                    <a:cubicBezTo>
                      <a:pt x="0" y="34"/>
                      <a:pt x="0" y="36"/>
                      <a:pt x="1" y="38"/>
                    </a:cubicBezTo>
                    <a:cubicBezTo>
                      <a:pt x="1" y="38"/>
                      <a:pt x="1" y="38"/>
                      <a:pt x="1" y="38"/>
                    </a:cubicBezTo>
                    <a:cubicBezTo>
                      <a:pt x="1" y="38"/>
                      <a:pt x="1" y="38"/>
                      <a:pt x="1" y="38"/>
                    </a:cubicBezTo>
                    <a:cubicBezTo>
                      <a:pt x="0" y="36"/>
                      <a:pt x="0" y="35"/>
                      <a:pt x="0" y="34"/>
                    </a:cubicBezTo>
                    <a:cubicBezTo>
                      <a:pt x="0" y="33"/>
                      <a:pt x="0" y="33"/>
                      <a:pt x="0" y="33"/>
                    </a:cubicBezTo>
                    <a:cubicBezTo>
                      <a:pt x="0" y="32"/>
                      <a:pt x="0" y="30"/>
                      <a:pt x="0" y="28"/>
                    </a:cubicBezTo>
                    <a:cubicBezTo>
                      <a:pt x="0" y="25"/>
                      <a:pt x="0" y="23"/>
                      <a:pt x="0" y="21"/>
                    </a:cubicBezTo>
                    <a:cubicBezTo>
                      <a:pt x="0" y="20"/>
                      <a:pt x="0" y="19"/>
                      <a:pt x="0" y="18"/>
                    </a:cubicBezTo>
                    <a:cubicBezTo>
                      <a:pt x="0" y="12"/>
                      <a:pt x="1" y="1"/>
                      <a:pt x="1" y="1"/>
                    </a:cubicBezTo>
                    <a:cubicBezTo>
                      <a:pt x="1" y="0"/>
                      <a:pt x="1" y="0"/>
                      <a:pt x="1" y="0"/>
                    </a:cubicBezTo>
                    <a:lnTo>
                      <a:pt x="0" y="0"/>
                    </a:ln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4" name="Freeform 3850"/>
              <p:cNvSpPr>
                <a:spLocks/>
              </p:cNvSpPr>
              <p:nvPr/>
            </p:nvSpPr>
            <p:spPr bwMode="auto">
              <a:xfrm>
                <a:off x="1206" y="3264"/>
                <a:ext cx="51" cy="97"/>
              </a:xfrm>
              <a:custGeom>
                <a:avLst/>
                <a:gdLst>
                  <a:gd name="T0" fmla="*/ 2 w 24"/>
                  <a:gd name="T1" fmla="*/ 16 h 46"/>
                  <a:gd name="T2" fmla="*/ 8 w 24"/>
                  <a:gd name="T3" fmla="*/ 10 h 46"/>
                  <a:gd name="T4" fmla="*/ 17 w 24"/>
                  <a:gd name="T5" fmla="*/ 1 h 46"/>
                  <a:gd name="T6" fmla="*/ 20 w 24"/>
                  <a:gd name="T7" fmla="*/ 13 h 46"/>
                  <a:gd name="T8" fmla="*/ 17 w 24"/>
                  <a:gd name="T9" fmla="*/ 40 h 46"/>
                  <a:gd name="T10" fmla="*/ 6 w 24"/>
                  <a:gd name="T11" fmla="*/ 42 h 46"/>
                  <a:gd name="T12" fmla="*/ 2 w 24"/>
                  <a:gd name="T13" fmla="*/ 37 h 46"/>
                  <a:gd name="T14" fmla="*/ 2 w 24"/>
                  <a:gd name="T15" fmla="*/ 1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6">
                    <a:moveTo>
                      <a:pt x="2" y="16"/>
                    </a:moveTo>
                    <a:cubicBezTo>
                      <a:pt x="2" y="16"/>
                      <a:pt x="1" y="11"/>
                      <a:pt x="8" y="10"/>
                    </a:cubicBezTo>
                    <a:cubicBezTo>
                      <a:pt x="15" y="8"/>
                      <a:pt x="15" y="2"/>
                      <a:pt x="17" y="1"/>
                    </a:cubicBezTo>
                    <a:cubicBezTo>
                      <a:pt x="20" y="0"/>
                      <a:pt x="21" y="4"/>
                      <a:pt x="20" y="13"/>
                    </a:cubicBezTo>
                    <a:cubicBezTo>
                      <a:pt x="19" y="22"/>
                      <a:pt x="24" y="40"/>
                      <a:pt x="17" y="40"/>
                    </a:cubicBezTo>
                    <a:cubicBezTo>
                      <a:pt x="9" y="40"/>
                      <a:pt x="8" y="39"/>
                      <a:pt x="6" y="42"/>
                    </a:cubicBezTo>
                    <a:cubicBezTo>
                      <a:pt x="4" y="45"/>
                      <a:pt x="0" y="46"/>
                      <a:pt x="2" y="37"/>
                    </a:cubicBezTo>
                    <a:cubicBezTo>
                      <a:pt x="3" y="28"/>
                      <a:pt x="1" y="19"/>
                      <a:pt x="2" y="16"/>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5" name="Freeform 3851"/>
              <p:cNvSpPr>
                <a:spLocks noEditPoints="1"/>
              </p:cNvSpPr>
              <p:nvPr/>
            </p:nvSpPr>
            <p:spPr bwMode="auto">
              <a:xfrm>
                <a:off x="1208" y="3264"/>
                <a:ext cx="42" cy="93"/>
              </a:xfrm>
              <a:custGeom>
                <a:avLst/>
                <a:gdLst>
                  <a:gd name="T0" fmla="*/ 5 w 20"/>
                  <a:gd name="T1" fmla="*/ 42 h 44"/>
                  <a:gd name="T2" fmla="*/ 2 w 20"/>
                  <a:gd name="T3" fmla="*/ 44 h 44"/>
                  <a:gd name="T4" fmla="*/ 0 w 20"/>
                  <a:gd name="T5" fmla="*/ 40 h 44"/>
                  <a:gd name="T6" fmla="*/ 0 w 20"/>
                  <a:gd name="T7" fmla="*/ 37 h 44"/>
                  <a:gd name="T8" fmla="*/ 1 w 20"/>
                  <a:gd name="T9" fmla="*/ 31 h 44"/>
                  <a:gd name="T10" fmla="*/ 0 w 20"/>
                  <a:gd name="T11" fmla="*/ 17 h 44"/>
                  <a:gd name="T12" fmla="*/ 0 w 20"/>
                  <a:gd name="T13" fmla="*/ 16 h 44"/>
                  <a:gd name="T14" fmla="*/ 0 w 20"/>
                  <a:gd name="T15" fmla="*/ 16 h 44"/>
                  <a:gd name="T16" fmla="*/ 7 w 20"/>
                  <a:gd name="T17" fmla="*/ 9 h 44"/>
                  <a:gd name="T18" fmla="*/ 16 w 20"/>
                  <a:gd name="T19" fmla="*/ 1 h 44"/>
                  <a:gd name="T20" fmla="*/ 17 w 20"/>
                  <a:gd name="T21" fmla="*/ 0 h 44"/>
                  <a:gd name="T22" fmla="*/ 19 w 20"/>
                  <a:gd name="T23" fmla="*/ 9 h 44"/>
                  <a:gd name="T24" fmla="*/ 19 w 20"/>
                  <a:gd name="T25" fmla="*/ 13 h 44"/>
                  <a:gd name="T26" fmla="*/ 19 w 20"/>
                  <a:gd name="T27" fmla="*/ 14 h 44"/>
                  <a:gd name="T28" fmla="*/ 20 w 20"/>
                  <a:gd name="T29" fmla="*/ 32 h 44"/>
                  <a:gd name="T30" fmla="*/ 15 w 20"/>
                  <a:gd name="T31" fmla="*/ 40 h 44"/>
                  <a:gd name="T32" fmla="*/ 10 w 20"/>
                  <a:gd name="T33" fmla="*/ 40 h 44"/>
                  <a:gd name="T34" fmla="*/ 5 w 20"/>
                  <a:gd name="T35" fmla="*/ 42 h 44"/>
                  <a:gd name="T36" fmla="*/ 4 w 20"/>
                  <a:gd name="T37" fmla="*/ 42 h 44"/>
                  <a:gd name="T38" fmla="*/ 9 w 20"/>
                  <a:gd name="T39" fmla="*/ 39 h 44"/>
                  <a:gd name="T40" fmla="*/ 10 w 20"/>
                  <a:gd name="T41" fmla="*/ 39 h 44"/>
                  <a:gd name="T42" fmla="*/ 15 w 20"/>
                  <a:gd name="T43" fmla="*/ 40 h 44"/>
                  <a:gd name="T44" fmla="*/ 18 w 20"/>
                  <a:gd name="T45" fmla="*/ 38 h 44"/>
                  <a:gd name="T46" fmla="*/ 19 w 20"/>
                  <a:gd name="T47" fmla="*/ 32 h 44"/>
                  <a:gd name="T48" fmla="*/ 19 w 20"/>
                  <a:gd name="T49" fmla="*/ 14 h 44"/>
                  <a:gd name="T50" fmla="*/ 19 w 20"/>
                  <a:gd name="T51" fmla="*/ 13 h 44"/>
                  <a:gd name="T52" fmla="*/ 19 w 20"/>
                  <a:gd name="T53" fmla="*/ 9 h 44"/>
                  <a:gd name="T54" fmla="*/ 18 w 20"/>
                  <a:gd name="T55" fmla="*/ 3 h 44"/>
                  <a:gd name="T56" fmla="*/ 17 w 20"/>
                  <a:gd name="T57" fmla="*/ 1 h 44"/>
                  <a:gd name="T58" fmla="*/ 16 w 20"/>
                  <a:gd name="T59" fmla="*/ 1 h 44"/>
                  <a:gd name="T60" fmla="*/ 7 w 20"/>
                  <a:gd name="T61" fmla="*/ 10 h 44"/>
                  <a:gd name="T62" fmla="*/ 1 w 20"/>
                  <a:gd name="T63" fmla="*/ 16 h 44"/>
                  <a:gd name="T64" fmla="*/ 1 w 20"/>
                  <a:gd name="T65" fmla="*/ 16 h 44"/>
                  <a:gd name="T66" fmla="*/ 1 w 20"/>
                  <a:gd name="T67" fmla="*/ 16 h 44"/>
                  <a:gd name="T68" fmla="*/ 1 w 20"/>
                  <a:gd name="T69" fmla="*/ 16 h 44"/>
                  <a:gd name="T70" fmla="*/ 1 w 20"/>
                  <a:gd name="T71" fmla="*/ 16 h 44"/>
                  <a:gd name="T72" fmla="*/ 0 w 20"/>
                  <a:gd name="T73" fmla="*/ 16 h 44"/>
                  <a:gd name="T74" fmla="*/ 1 w 20"/>
                  <a:gd name="T75" fmla="*/ 16 h 44"/>
                  <a:gd name="T76" fmla="*/ 1 w 20"/>
                  <a:gd name="T77" fmla="*/ 16 h 44"/>
                  <a:gd name="T78" fmla="*/ 1 w 20"/>
                  <a:gd name="T79" fmla="*/ 17 h 44"/>
                  <a:gd name="T80" fmla="*/ 1 w 20"/>
                  <a:gd name="T81" fmla="*/ 31 h 44"/>
                  <a:gd name="T82" fmla="*/ 1 w 20"/>
                  <a:gd name="T83" fmla="*/ 37 h 44"/>
                  <a:gd name="T84" fmla="*/ 1 w 20"/>
                  <a:gd name="T85" fmla="*/ 40 h 44"/>
                  <a:gd name="T86" fmla="*/ 2 w 20"/>
                  <a:gd name="T87" fmla="*/ 44 h 44"/>
                  <a:gd name="T88" fmla="*/ 4 w 20"/>
                  <a:gd name="T8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44">
                    <a:moveTo>
                      <a:pt x="5" y="42"/>
                    </a:moveTo>
                    <a:cubicBezTo>
                      <a:pt x="4" y="43"/>
                      <a:pt x="3" y="44"/>
                      <a:pt x="2" y="44"/>
                    </a:cubicBezTo>
                    <a:cubicBezTo>
                      <a:pt x="1" y="44"/>
                      <a:pt x="0" y="43"/>
                      <a:pt x="0" y="40"/>
                    </a:cubicBezTo>
                    <a:cubicBezTo>
                      <a:pt x="0" y="39"/>
                      <a:pt x="0" y="38"/>
                      <a:pt x="0" y="37"/>
                    </a:cubicBezTo>
                    <a:cubicBezTo>
                      <a:pt x="0" y="35"/>
                      <a:pt x="1" y="33"/>
                      <a:pt x="1" y="31"/>
                    </a:cubicBezTo>
                    <a:cubicBezTo>
                      <a:pt x="1" y="25"/>
                      <a:pt x="0" y="20"/>
                      <a:pt x="0" y="17"/>
                    </a:cubicBezTo>
                    <a:cubicBezTo>
                      <a:pt x="0" y="17"/>
                      <a:pt x="0" y="16"/>
                      <a:pt x="0" y="16"/>
                    </a:cubicBezTo>
                    <a:cubicBezTo>
                      <a:pt x="0" y="16"/>
                      <a:pt x="0" y="16"/>
                      <a:pt x="0" y="16"/>
                    </a:cubicBezTo>
                    <a:cubicBezTo>
                      <a:pt x="0" y="14"/>
                      <a:pt x="1" y="11"/>
                      <a:pt x="7" y="9"/>
                    </a:cubicBezTo>
                    <a:cubicBezTo>
                      <a:pt x="14" y="7"/>
                      <a:pt x="13" y="2"/>
                      <a:pt x="16" y="1"/>
                    </a:cubicBezTo>
                    <a:cubicBezTo>
                      <a:pt x="16" y="1"/>
                      <a:pt x="17" y="0"/>
                      <a:pt x="17" y="0"/>
                    </a:cubicBezTo>
                    <a:cubicBezTo>
                      <a:pt x="19" y="1"/>
                      <a:pt x="19" y="4"/>
                      <a:pt x="19" y="9"/>
                    </a:cubicBezTo>
                    <a:cubicBezTo>
                      <a:pt x="19" y="11"/>
                      <a:pt x="19" y="12"/>
                      <a:pt x="19" y="13"/>
                    </a:cubicBezTo>
                    <a:cubicBezTo>
                      <a:pt x="19" y="14"/>
                      <a:pt x="19" y="14"/>
                      <a:pt x="19" y="14"/>
                    </a:cubicBezTo>
                    <a:cubicBezTo>
                      <a:pt x="19" y="19"/>
                      <a:pt x="20" y="27"/>
                      <a:pt x="20" y="32"/>
                    </a:cubicBezTo>
                    <a:cubicBezTo>
                      <a:pt x="20" y="37"/>
                      <a:pt x="19" y="40"/>
                      <a:pt x="15" y="40"/>
                    </a:cubicBezTo>
                    <a:cubicBezTo>
                      <a:pt x="13" y="40"/>
                      <a:pt x="11" y="40"/>
                      <a:pt x="10" y="40"/>
                    </a:cubicBezTo>
                    <a:cubicBezTo>
                      <a:pt x="7" y="40"/>
                      <a:pt x="6" y="40"/>
                      <a:pt x="5" y="42"/>
                    </a:cubicBezTo>
                    <a:close/>
                    <a:moveTo>
                      <a:pt x="4" y="42"/>
                    </a:moveTo>
                    <a:cubicBezTo>
                      <a:pt x="6" y="40"/>
                      <a:pt x="7" y="39"/>
                      <a:pt x="9" y="39"/>
                    </a:cubicBezTo>
                    <a:cubicBezTo>
                      <a:pt x="10" y="39"/>
                      <a:pt x="10" y="39"/>
                      <a:pt x="10" y="39"/>
                    </a:cubicBezTo>
                    <a:cubicBezTo>
                      <a:pt x="11" y="39"/>
                      <a:pt x="13" y="39"/>
                      <a:pt x="15" y="40"/>
                    </a:cubicBezTo>
                    <a:cubicBezTo>
                      <a:pt x="17" y="40"/>
                      <a:pt x="18" y="39"/>
                      <a:pt x="18" y="38"/>
                    </a:cubicBezTo>
                    <a:cubicBezTo>
                      <a:pt x="19" y="36"/>
                      <a:pt x="19" y="34"/>
                      <a:pt x="19" y="32"/>
                    </a:cubicBezTo>
                    <a:cubicBezTo>
                      <a:pt x="19" y="27"/>
                      <a:pt x="18" y="20"/>
                      <a:pt x="19" y="14"/>
                    </a:cubicBezTo>
                    <a:cubicBezTo>
                      <a:pt x="19" y="14"/>
                      <a:pt x="19" y="14"/>
                      <a:pt x="19" y="13"/>
                    </a:cubicBezTo>
                    <a:cubicBezTo>
                      <a:pt x="19" y="12"/>
                      <a:pt x="19" y="11"/>
                      <a:pt x="19" y="9"/>
                    </a:cubicBezTo>
                    <a:cubicBezTo>
                      <a:pt x="19" y="7"/>
                      <a:pt x="19" y="5"/>
                      <a:pt x="18" y="3"/>
                    </a:cubicBezTo>
                    <a:cubicBezTo>
                      <a:pt x="18" y="2"/>
                      <a:pt x="18" y="1"/>
                      <a:pt x="17" y="1"/>
                    </a:cubicBezTo>
                    <a:cubicBezTo>
                      <a:pt x="16" y="1"/>
                      <a:pt x="16" y="1"/>
                      <a:pt x="16" y="1"/>
                    </a:cubicBezTo>
                    <a:cubicBezTo>
                      <a:pt x="14" y="2"/>
                      <a:pt x="14" y="8"/>
                      <a:pt x="7" y="10"/>
                    </a:cubicBezTo>
                    <a:cubicBezTo>
                      <a:pt x="1" y="11"/>
                      <a:pt x="1" y="14"/>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1" y="16"/>
                      <a:pt x="1" y="16"/>
                      <a:pt x="1" y="16"/>
                    </a:cubicBezTo>
                    <a:cubicBezTo>
                      <a:pt x="1" y="16"/>
                      <a:pt x="1" y="16"/>
                      <a:pt x="1" y="16"/>
                    </a:cubicBezTo>
                    <a:cubicBezTo>
                      <a:pt x="1" y="16"/>
                      <a:pt x="1" y="17"/>
                      <a:pt x="1" y="17"/>
                    </a:cubicBezTo>
                    <a:cubicBezTo>
                      <a:pt x="1" y="20"/>
                      <a:pt x="1" y="25"/>
                      <a:pt x="1" y="31"/>
                    </a:cubicBezTo>
                    <a:cubicBezTo>
                      <a:pt x="1" y="33"/>
                      <a:pt x="1" y="35"/>
                      <a:pt x="1" y="37"/>
                    </a:cubicBezTo>
                    <a:cubicBezTo>
                      <a:pt x="1" y="38"/>
                      <a:pt x="1" y="39"/>
                      <a:pt x="1" y="40"/>
                    </a:cubicBezTo>
                    <a:cubicBezTo>
                      <a:pt x="0" y="43"/>
                      <a:pt x="1" y="44"/>
                      <a:pt x="2" y="44"/>
                    </a:cubicBezTo>
                    <a:cubicBezTo>
                      <a:pt x="3" y="44"/>
                      <a:pt x="4" y="43"/>
                      <a:pt x="4" y="4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6" name="Freeform 3852"/>
              <p:cNvSpPr>
                <a:spLocks noEditPoints="1"/>
              </p:cNvSpPr>
              <p:nvPr/>
            </p:nvSpPr>
            <p:spPr bwMode="auto">
              <a:xfrm>
                <a:off x="1220" y="3298"/>
                <a:ext cx="15" cy="32"/>
              </a:xfrm>
              <a:custGeom>
                <a:avLst/>
                <a:gdLst>
                  <a:gd name="T0" fmla="*/ 6 w 7"/>
                  <a:gd name="T1" fmla="*/ 3 h 15"/>
                  <a:gd name="T2" fmla="*/ 5 w 7"/>
                  <a:gd name="T3" fmla="*/ 15 h 15"/>
                  <a:gd name="T4" fmla="*/ 6 w 7"/>
                  <a:gd name="T5" fmla="*/ 11 h 15"/>
                  <a:gd name="T6" fmla="*/ 7 w 7"/>
                  <a:gd name="T7" fmla="*/ 10 h 15"/>
                  <a:gd name="T8" fmla="*/ 6 w 7"/>
                  <a:gd name="T9" fmla="*/ 4 h 15"/>
                  <a:gd name="T10" fmla="*/ 6 w 7"/>
                  <a:gd name="T11" fmla="*/ 3 h 15"/>
                  <a:gd name="T12" fmla="*/ 0 w 7"/>
                  <a:gd name="T13" fmla="*/ 3 h 15"/>
                  <a:gd name="T14" fmla="*/ 0 w 7"/>
                  <a:gd name="T15" fmla="*/ 6 h 15"/>
                  <a:gd name="T16" fmla="*/ 0 w 7"/>
                  <a:gd name="T17" fmla="*/ 10 h 15"/>
                  <a:gd name="T18" fmla="*/ 1 w 7"/>
                  <a:gd name="T19" fmla="*/ 13 h 15"/>
                  <a:gd name="T20" fmla="*/ 0 w 7"/>
                  <a:gd name="T21" fmla="*/ 3 h 15"/>
                  <a:gd name="T22" fmla="*/ 1 w 7"/>
                  <a:gd name="T23" fmla="*/ 1 h 15"/>
                  <a:gd name="T24" fmla="*/ 1 w 7"/>
                  <a:gd name="T25" fmla="*/ 2 h 15"/>
                  <a:gd name="T26" fmla="*/ 1 w 7"/>
                  <a:gd name="T27" fmla="*/ 13 h 15"/>
                  <a:gd name="T28" fmla="*/ 2 w 7"/>
                  <a:gd name="T29" fmla="*/ 14 h 15"/>
                  <a:gd name="T30" fmla="*/ 1 w 7"/>
                  <a:gd name="T31" fmla="*/ 1 h 15"/>
                  <a:gd name="T32" fmla="*/ 4 w 7"/>
                  <a:gd name="T33" fmla="*/ 0 h 15"/>
                  <a:gd name="T34" fmla="*/ 4 w 7"/>
                  <a:gd name="T35" fmla="*/ 15 h 15"/>
                  <a:gd name="T36" fmla="*/ 5 w 7"/>
                  <a:gd name="T37" fmla="*/ 15 h 15"/>
                  <a:gd name="T38" fmla="*/ 5 w 7"/>
                  <a:gd name="T39" fmla="*/ 2 h 15"/>
                  <a:gd name="T40" fmla="*/ 4 w 7"/>
                  <a:gd name="T41" fmla="*/ 0 h 15"/>
                  <a:gd name="T42" fmla="*/ 3 w 7"/>
                  <a:gd name="T43" fmla="*/ 0 h 15"/>
                  <a:gd name="T44" fmla="*/ 2 w 7"/>
                  <a:gd name="T45" fmla="*/ 1 h 15"/>
                  <a:gd name="T46" fmla="*/ 2 w 7"/>
                  <a:gd name="T47" fmla="*/ 14 h 15"/>
                  <a:gd name="T48" fmla="*/ 3 w 7"/>
                  <a:gd name="T49" fmla="*/ 15 h 15"/>
                  <a:gd name="T50" fmla="*/ 3 w 7"/>
                  <a:gd name="T51" fmla="*/ 0 h 15"/>
                  <a:gd name="T52" fmla="*/ 3 w 7"/>
                  <a:gd name="T53" fmla="*/ 0 h 15"/>
                  <a:gd name="T54" fmla="*/ 3 w 7"/>
                  <a:gd name="T55" fmla="*/ 0 h 15"/>
                  <a:gd name="T56" fmla="*/ 3 w 7"/>
                  <a:gd name="T57" fmla="*/ 15 h 15"/>
                  <a:gd name="T58" fmla="*/ 3 w 7"/>
                  <a:gd name="T59" fmla="*/ 15 h 15"/>
                  <a:gd name="T60" fmla="*/ 4 w 7"/>
                  <a:gd name="T61" fmla="*/ 15 h 15"/>
                  <a:gd name="T62" fmla="*/ 4 w 7"/>
                  <a:gd name="T63" fmla="*/ 15 h 15"/>
                  <a:gd name="T64" fmla="*/ 4 w 7"/>
                  <a:gd name="T65" fmla="*/ 0 h 15"/>
                  <a:gd name="T66" fmla="*/ 3 w 7"/>
                  <a:gd name="T6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5">
                    <a:moveTo>
                      <a:pt x="6" y="3"/>
                    </a:moveTo>
                    <a:cubicBezTo>
                      <a:pt x="6" y="8"/>
                      <a:pt x="6" y="12"/>
                      <a:pt x="5" y="15"/>
                    </a:cubicBezTo>
                    <a:cubicBezTo>
                      <a:pt x="6" y="14"/>
                      <a:pt x="6" y="13"/>
                      <a:pt x="6" y="11"/>
                    </a:cubicBezTo>
                    <a:cubicBezTo>
                      <a:pt x="7" y="11"/>
                      <a:pt x="7" y="10"/>
                      <a:pt x="7" y="10"/>
                    </a:cubicBezTo>
                    <a:cubicBezTo>
                      <a:pt x="6" y="8"/>
                      <a:pt x="6" y="6"/>
                      <a:pt x="6" y="4"/>
                    </a:cubicBezTo>
                    <a:lnTo>
                      <a:pt x="6" y="3"/>
                    </a:lnTo>
                    <a:close/>
                    <a:moveTo>
                      <a:pt x="0" y="3"/>
                    </a:moveTo>
                    <a:cubicBezTo>
                      <a:pt x="0" y="4"/>
                      <a:pt x="0" y="5"/>
                      <a:pt x="0" y="6"/>
                    </a:cubicBezTo>
                    <a:cubicBezTo>
                      <a:pt x="0" y="8"/>
                      <a:pt x="0" y="9"/>
                      <a:pt x="0" y="10"/>
                    </a:cubicBezTo>
                    <a:cubicBezTo>
                      <a:pt x="0" y="11"/>
                      <a:pt x="0" y="12"/>
                      <a:pt x="1" y="13"/>
                    </a:cubicBezTo>
                    <a:cubicBezTo>
                      <a:pt x="1" y="9"/>
                      <a:pt x="1" y="6"/>
                      <a:pt x="0" y="3"/>
                    </a:cubicBezTo>
                    <a:close/>
                    <a:moveTo>
                      <a:pt x="1" y="1"/>
                    </a:moveTo>
                    <a:cubicBezTo>
                      <a:pt x="1" y="2"/>
                      <a:pt x="1" y="2"/>
                      <a:pt x="1" y="2"/>
                    </a:cubicBezTo>
                    <a:cubicBezTo>
                      <a:pt x="1" y="7"/>
                      <a:pt x="1" y="11"/>
                      <a:pt x="1" y="13"/>
                    </a:cubicBezTo>
                    <a:cubicBezTo>
                      <a:pt x="1" y="14"/>
                      <a:pt x="1" y="14"/>
                      <a:pt x="2" y="14"/>
                    </a:cubicBezTo>
                    <a:cubicBezTo>
                      <a:pt x="2" y="10"/>
                      <a:pt x="2" y="5"/>
                      <a:pt x="1" y="1"/>
                    </a:cubicBezTo>
                    <a:close/>
                    <a:moveTo>
                      <a:pt x="4" y="0"/>
                    </a:moveTo>
                    <a:cubicBezTo>
                      <a:pt x="5" y="8"/>
                      <a:pt x="5" y="12"/>
                      <a:pt x="4" y="15"/>
                    </a:cubicBezTo>
                    <a:cubicBezTo>
                      <a:pt x="4" y="15"/>
                      <a:pt x="5" y="15"/>
                      <a:pt x="5" y="15"/>
                    </a:cubicBezTo>
                    <a:cubicBezTo>
                      <a:pt x="6" y="11"/>
                      <a:pt x="5" y="6"/>
                      <a:pt x="5" y="2"/>
                    </a:cubicBezTo>
                    <a:cubicBezTo>
                      <a:pt x="5" y="1"/>
                      <a:pt x="4" y="1"/>
                      <a:pt x="4" y="0"/>
                    </a:cubicBezTo>
                    <a:close/>
                    <a:moveTo>
                      <a:pt x="3" y="0"/>
                    </a:moveTo>
                    <a:cubicBezTo>
                      <a:pt x="2" y="1"/>
                      <a:pt x="2" y="1"/>
                      <a:pt x="2" y="1"/>
                    </a:cubicBezTo>
                    <a:cubicBezTo>
                      <a:pt x="2" y="7"/>
                      <a:pt x="2" y="12"/>
                      <a:pt x="2" y="14"/>
                    </a:cubicBezTo>
                    <a:cubicBezTo>
                      <a:pt x="3" y="15"/>
                      <a:pt x="3" y="15"/>
                      <a:pt x="3" y="15"/>
                    </a:cubicBezTo>
                    <a:cubicBezTo>
                      <a:pt x="3" y="10"/>
                      <a:pt x="3" y="4"/>
                      <a:pt x="3" y="0"/>
                    </a:cubicBezTo>
                    <a:close/>
                    <a:moveTo>
                      <a:pt x="3" y="0"/>
                    </a:moveTo>
                    <a:cubicBezTo>
                      <a:pt x="3" y="0"/>
                      <a:pt x="3" y="0"/>
                      <a:pt x="3" y="0"/>
                    </a:cubicBezTo>
                    <a:cubicBezTo>
                      <a:pt x="4" y="7"/>
                      <a:pt x="3" y="12"/>
                      <a:pt x="3" y="15"/>
                    </a:cubicBezTo>
                    <a:cubicBezTo>
                      <a:pt x="3" y="15"/>
                      <a:pt x="3" y="15"/>
                      <a:pt x="3" y="15"/>
                    </a:cubicBezTo>
                    <a:cubicBezTo>
                      <a:pt x="4" y="15"/>
                      <a:pt x="4" y="15"/>
                      <a:pt x="4" y="15"/>
                    </a:cubicBezTo>
                    <a:cubicBezTo>
                      <a:pt x="4" y="15"/>
                      <a:pt x="4" y="15"/>
                      <a:pt x="4" y="15"/>
                    </a:cubicBezTo>
                    <a:cubicBezTo>
                      <a:pt x="4" y="10"/>
                      <a:pt x="4" y="4"/>
                      <a:pt x="4" y="0"/>
                    </a:cubicBezTo>
                    <a:lnTo>
                      <a:pt x="3"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7" name="Freeform 3853"/>
              <p:cNvSpPr>
                <a:spLocks noEditPoints="1"/>
              </p:cNvSpPr>
              <p:nvPr/>
            </p:nvSpPr>
            <p:spPr bwMode="auto">
              <a:xfrm>
                <a:off x="1208" y="3281"/>
                <a:ext cx="38" cy="76"/>
              </a:xfrm>
              <a:custGeom>
                <a:avLst/>
                <a:gdLst>
                  <a:gd name="T0" fmla="*/ 12 w 18"/>
                  <a:gd name="T1" fmla="*/ 3 h 36"/>
                  <a:gd name="T2" fmla="*/ 12 w 18"/>
                  <a:gd name="T3" fmla="*/ 3 h 36"/>
                  <a:gd name="T4" fmla="*/ 13 w 18"/>
                  <a:gd name="T5" fmla="*/ 2 h 36"/>
                  <a:gd name="T6" fmla="*/ 14 w 18"/>
                  <a:gd name="T7" fmla="*/ 2 h 36"/>
                  <a:gd name="T8" fmla="*/ 13 w 18"/>
                  <a:gd name="T9" fmla="*/ 4 h 36"/>
                  <a:gd name="T10" fmla="*/ 15 w 18"/>
                  <a:gd name="T11" fmla="*/ 10 h 36"/>
                  <a:gd name="T12" fmla="*/ 1 w 18"/>
                  <a:gd name="T13" fmla="*/ 28 h 36"/>
                  <a:gd name="T14" fmla="*/ 1 w 18"/>
                  <a:gd name="T15" fmla="*/ 28 h 36"/>
                  <a:gd name="T16" fmla="*/ 2 w 18"/>
                  <a:gd name="T17" fmla="*/ 8 h 36"/>
                  <a:gd name="T18" fmla="*/ 3 w 18"/>
                  <a:gd name="T19" fmla="*/ 29 h 36"/>
                  <a:gd name="T20" fmla="*/ 3 w 18"/>
                  <a:gd name="T21" fmla="*/ 29 h 36"/>
                  <a:gd name="T22" fmla="*/ 15 w 18"/>
                  <a:gd name="T23" fmla="*/ 1 h 36"/>
                  <a:gd name="T24" fmla="*/ 15 w 18"/>
                  <a:gd name="T25" fmla="*/ 1 h 36"/>
                  <a:gd name="T26" fmla="*/ 15 w 18"/>
                  <a:gd name="T27" fmla="*/ 17 h 36"/>
                  <a:gd name="T28" fmla="*/ 14 w 18"/>
                  <a:gd name="T29" fmla="*/ 26 h 36"/>
                  <a:gd name="T30" fmla="*/ 13 w 18"/>
                  <a:gd name="T31" fmla="*/ 26 h 36"/>
                  <a:gd name="T32" fmla="*/ 13 w 18"/>
                  <a:gd name="T33" fmla="*/ 26 h 36"/>
                  <a:gd name="T34" fmla="*/ 12 w 18"/>
                  <a:gd name="T35" fmla="*/ 26 h 36"/>
                  <a:gd name="T36" fmla="*/ 5 w 18"/>
                  <a:gd name="T37" fmla="*/ 30 h 36"/>
                  <a:gd name="T38" fmla="*/ 4 w 18"/>
                  <a:gd name="T39" fmla="*/ 25 h 36"/>
                  <a:gd name="T40" fmla="*/ 4 w 18"/>
                  <a:gd name="T41" fmla="*/ 7 h 36"/>
                  <a:gd name="T42" fmla="*/ 5 w 18"/>
                  <a:gd name="T43" fmla="*/ 8 h 36"/>
                  <a:gd name="T44" fmla="*/ 5 w 18"/>
                  <a:gd name="T45" fmla="*/ 8 h 36"/>
                  <a:gd name="T46" fmla="*/ 6 w 18"/>
                  <a:gd name="T47" fmla="*/ 6 h 36"/>
                  <a:gd name="T48" fmla="*/ 6 w 18"/>
                  <a:gd name="T49" fmla="*/ 6 h 36"/>
                  <a:gd name="T50" fmla="*/ 12 w 18"/>
                  <a:gd name="T51" fmla="*/ 3 h 36"/>
                  <a:gd name="T52" fmla="*/ 10 w 18"/>
                  <a:gd name="T53" fmla="*/ 3 h 36"/>
                  <a:gd name="T54" fmla="*/ 4 w 18"/>
                  <a:gd name="T55" fmla="*/ 3 h 36"/>
                  <a:gd name="T56" fmla="*/ 1 w 18"/>
                  <a:gd name="T57" fmla="*/ 8 h 36"/>
                  <a:gd name="T58" fmla="*/ 1 w 18"/>
                  <a:gd name="T59" fmla="*/ 8 h 36"/>
                  <a:gd name="T60" fmla="*/ 1 w 18"/>
                  <a:gd name="T61" fmla="*/ 8 h 36"/>
                  <a:gd name="T62" fmla="*/ 1 w 18"/>
                  <a:gd name="T63" fmla="*/ 23 h 36"/>
                  <a:gd name="T64" fmla="*/ 1 w 18"/>
                  <a:gd name="T65" fmla="*/ 32 h 36"/>
                  <a:gd name="T66" fmla="*/ 2 w 18"/>
                  <a:gd name="T67" fmla="*/ 36 h 36"/>
                  <a:gd name="T68" fmla="*/ 12 w 18"/>
                  <a:gd name="T69" fmla="*/ 29 h 36"/>
                  <a:gd name="T70" fmla="*/ 15 w 18"/>
                  <a:gd name="T71" fmla="*/ 30 h 36"/>
                  <a:gd name="T72" fmla="*/ 17 w 18"/>
                  <a:gd name="T73"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36">
                    <a:moveTo>
                      <a:pt x="13" y="2"/>
                    </a:moveTo>
                    <a:cubicBezTo>
                      <a:pt x="13" y="2"/>
                      <a:pt x="12" y="2"/>
                      <a:pt x="12" y="3"/>
                    </a:cubicBezTo>
                    <a:cubicBezTo>
                      <a:pt x="12" y="3"/>
                      <a:pt x="12" y="3"/>
                      <a:pt x="12" y="3"/>
                    </a:cubicBezTo>
                    <a:cubicBezTo>
                      <a:pt x="12" y="3"/>
                      <a:pt x="12" y="3"/>
                      <a:pt x="12" y="3"/>
                    </a:cubicBezTo>
                    <a:cubicBezTo>
                      <a:pt x="12" y="3"/>
                      <a:pt x="13" y="4"/>
                      <a:pt x="13" y="4"/>
                    </a:cubicBezTo>
                    <a:cubicBezTo>
                      <a:pt x="13" y="3"/>
                      <a:pt x="13" y="2"/>
                      <a:pt x="13" y="2"/>
                    </a:cubicBezTo>
                    <a:close/>
                    <a:moveTo>
                      <a:pt x="14" y="1"/>
                    </a:moveTo>
                    <a:cubicBezTo>
                      <a:pt x="14" y="2"/>
                      <a:pt x="14" y="2"/>
                      <a:pt x="14" y="2"/>
                    </a:cubicBezTo>
                    <a:cubicBezTo>
                      <a:pt x="13" y="2"/>
                      <a:pt x="13" y="2"/>
                      <a:pt x="13" y="2"/>
                    </a:cubicBezTo>
                    <a:cubicBezTo>
                      <a:pt x="13" y="3"/>
                      <a:pt x="13" y="3"/>
                      <a:pt x="13" y="4"/>
                    </a:cubicBezTo>
                    <a:cubicBezTo>
                      <a:pt x="14" y="4"/>
                      <a:pt x="14" y="5"/>
                      <a:pt x="14" y="5"/>
                    </a:cubicBezTo>
                    <a:cubicBezTo>
                      <a:pt x="14" y="5"/>
                      <a:pt x="14" y="7"/>
                      <a:pt x="15" y="10"/>
                    </a:cubicBezTo>
                    <a:cubicBezTo>
                      <a:pt x="14" y="6"/>
                      <a:pt x="14" y="3"/>
                      <a:pt x="14" y="1"/>
                    </a:cubicBezTo>
                    <a:close/>
                    <a:moveTo>
                      <a:pt x="1" y="28"/>
                    </a:moveTo>
                    <a:cubicBezTo>
                      <a:pt x="3" y="21"/>
                      <a:pt x="1" y="8"/>
                      <a:pt x="1" y="8"/>
                    </a:cubicBezTo>
                    <a:cubicBezTo>
                      <a:pt x="4" y="21"/>
                      <a:pt x="1" y="28"/>
                      <a:pt x="1" y="28"/>
                    </a:cubicBezTo>
                    <a:close/>
                    <a:moveTo>
                      <a:pt x="2" y="29"/>
                    </a:moveTo>
                    <a:cubicBezTo>
                      <a:pt x="4" y="22"/>
                      <a:pt x="2" y="8"/>
                      <a:pt x="2" y="8"/>
                    </a:cubicBezTo>
                    <a:cubicBezTo>
                      <a:pt x="5" y="22"/>
                      <a:pt x="2" y="29"/>
                      <a:pt x="2" y="29"/>
                    </a:cubicBezTo>
                    <a:close/>
                    <a:moveTo>
                      <a:pt x="3" y="29"/>
                    </a:moveTo>
                    <a:cubicBezTo>
                      <a:pt x="5" y="21"/>
                      <a:pt x="3" y="7"/>
                      <a:pt x="3" y="7"/>
                    </a:cubicBezTo>
                    <a:cubicBezTo>
                      <a:pt x="6" y="22"/>
                      <a:pt x="3" y="29"/>
                      <a:pt x="3" y="29"/>
                    </a:cubicBezTo>
                    <a:close/>
                    <a:moveTo>
                      <a:pt x="16" y="0"/>
                    </a:moveTo>
                    <a:cubicBezTo>
                      <a:pt x="15" y="1"/>
                      <a:pt x="15" y="1"/>
                      <a:pt x="15" y="1"/>
                    </a:cubicBezTo>
                    <a:cubicBezTo>
                      <a:pt x="18" y="18"/>
                      <a:pt x="15" y="26"/>
                      <a:pt x="15" y="26"/>
                    </a:cubicBezTo>
                    <a:cubicBezTo>
                      <a:pt x="17" y="18"/>
                      <a:pt x="15" y="2"/>
                      <a:pt x="15" y="1"/>
                    </a:cubicBezTo>
                    <a:cubicBezTo>
                      <a:pt x="14" y="1"/>
                      <a:pt x="14" y="1"/>
                      <a:pt x="14" y="1"/>
                    </a:cubicBezTo>
                    <a:cubicBezTo>
                      <a:pt x="15" y="8"/>
                      <a:pt x="15" y="13"/>
                      <a:pt x="15" y="17"/>
                    </a:cubicBezTo>
                    <a:cubicBezTo>
                      <a:pt x="15" y="19"/>
                      <a:pt x="15" y="21"/>
                      <a:pt x="15" y="23"/>
                    </a:cubicBezTo>
                    <a:cubicBezTo>
                      <a:pt x="15" y="25"/>
                      <a:pt x="14" y="26"/>
                      <a:pt x="14" y="26"/>
                    </a:cubicBezTo>
                    <a:cubicBezTo>
                      <a:pt x="14" y="25"/>
                      <a:pt x="14" y="25"/>
                      <a:pt x="15" y="24"/>
                    </a:cubicBezTo>
                    <a:cubicBezTo>
                      <a:pt x="14" y="25"/>
                      <a:pt x="14" y="26"/>
                      <a:pt x="13" y="26"/>
                    </a:cubicBezTo>
                    <a:cubicBezTo>
                      <a:pt x="13" y="26"/>
                      <a:pt x="13" y="26"/>
                      <a:pt x="13" y="26"/>
                    </a:cubicBezTo>
                    <a:cubicBezTo>
                      <a:pt x="13" y="26"/>
                      <a:pt x="13" y="26"/>
                      <a:pt x="13" y="26"/>
                    </a:cubicBezTo>
                    <a:cubicBezTo>
                      <a:pt x="12" y="26"/>
                      <a:pt x="12" y="26"/>
                      <a:pt x="12" y="26"/>
                    </a:cubicBezTo>
                    <a:cubicBezTo>
                      <a:pt x="12" y="26"/>
                      <a:pt x="12" y="26"/>
                      <a:pt x="12" y="26"/>
                    </a:cubicBezTo>
                    <a:cubicBezTo>
                      <a:pt x="11" y="26"/>
                      <a:pt x="11" y="26"/>
                      <a:pt x="11" y="26"/>
                    </a:cubicBezTo>
                    <a:cubicBezTo>
                      <a:pt x="6" y="26"/>
                      <a:pt x="7" y="28"/>
                      <a:pt x="5" y="30"/>
                    </a:cubicBezTo>
                    <a:cubicBezTo>
                      <a:pt x="4" y="31"/>
                      <a:pt x="4" y="31"/>
                      <a:pt x="4" y="31"/>
                    </a:cubicBezTo>
                    <a:cubicBezTo>
                      <a:pt x="3" y="31"/>
                      <a:pt x="4" y="29"/>
                      <a:pt x="4" y="25"/>
                    </a:cubicBezTo>
                    <a:cubicBezTo>
                      <a:pt x="4" y="23"/>
                      <a:pt x="4" y="17"/>
                      <a:pt x="5" y="13"/>
                    </a:cubicBezTo>
                    <a:cubicBezTo>
                      <a:pt x="4" y="10"/>
                      <a:pt x="4" y="7"/>
                      <a:pt x="4" y="7"/>
                    </a:cubicBezTo>
                    <a:cubicBezTo>
                      <a:pt x="4" y="9"/>
                      <a:pt x="4" y="10"/>
                      <a:pt x="5" y="11"/>
                    </a:cubicBezTo>
                    <a:cubicBezTo>
                      <a:pt x="5" y="10"/>
                      <a:pt x="5" y="9"/>
                      <a:pt x="5" y="8"/>
                    </a:cubicBezTo>
                    <a:cubicBezTo>
                      <a:pt x="5" y="7"/>
                      <a:pt x="5" y="7"/>
                      <a:pt x="5" y="7"/>
                    </a:cubicBezTo>
                    <a:cubicBezTo>
                      <a:pt x="5" y="7"/>
                      <a:pt x="5" y="8"/>
                      <a:pt x="5" y="8"/>
                    </a:cubicBezTo>
                    <a:cubicBezTo>
                      <a:pt x="6" y="7"/>
                      <a:pt x="6" y="7"/>
                      <a:pt x="6" y="7"/>
                    </a:cubicBezTo>
                    <a:cubicBezTo>
                      <a:pt x="6" y="6"/>
                      <a:pt x="6" y="6"/>
                      <a:pt x="6" y="6"/>
                    </a:cubicBezTo>
                    <a:cubicBezTo>
                      <a:pt x="6" y="6"/>
                      <a:pt x="6" y="6"/>
                      <a:pt x="6" y="6"/>
                    </a:cubicBezTo>
                    <a:cubicBezTo>
                      <a:pt x="6" y="6"/>
                      <a:pt x="6" y="6"/>
                      <a:pt x="6" y="6"/>
                    </a:cubicBezTo>
                    <a:cubicBezTo>
                      <a:pt x="7" y="5"/>
                      <a:pt x="10" y="4"/>
                      <a:pt x="12" y="3"/>
                    </a:cubicBezTo>
                    <a:cubicBezTo>
                      <a:pt x="12" y="3"/>
                      <a:pt x="12" y="3"/>
                      <a:pt x="12" y="3"/>
                    </a:cubicBezTo>
                    <a:cubicBezTo>
                      <a:pt x="11" y="3"/>
                      <a:pt x="11" y="3"/>
                      <a:pt x="10" y="3"/>
                    </a:cubicBezTo>
                    <a:cubicBezTo>
                      <a:pt x="10" y="3"/>
                      <a:pt x="10" y="3"/>
                      <a:pt x="10" y="3"/>
                    </a:cubicBezTo>
                    <a:cubicBezTo>
                      <a:pt x="9" y="3"/>
                      <a:pt x="9" y="3"/>
                      <a:pt x="8" y="3"/>
                    </a:cubicBezTo>
                    <a:cubicBezTo>
                      <a:pt x="6" y="3"/>
                      <a:pt x="5" y="3"/>
                      <a:pt x="4" y="3"/>
                    </a:cubicBezTo>
                    <a:cubicBezTo>
                      <a:pt x="1" y="5"/>
                      <a:pt x="1" y="7"/>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12"/>
                      <a:pt x="1" y="17"/>
                      <a:pt x="1" y="23"/>
                    </a:cubicBezTo>
                    <a:cubicBezTo>
                      <a:pt x="1" y="25"/>
                      <a:pt x="1" y="27"/>
                      <a:pt x="1" y="29"/>
                    </a:cubicBezTo>
                    <a:cubicBezTo>
                      <a:pt x="1" y="30"/>
                      <a:pt x="1" y="31"/>
                      <a:pt x="1" y="32"/>
                    </a:cubicBezTo>
                    <a:cubicBezTo>
                      <a:pt x="0" y="35"/>
                      <a:pt x="1" y="36"/>
                      <a:pt x="2" y="36"/>
                    </a:cubicBezTo>
                    <a:cubicBezTo>
                      <a:pt x="2" y="36"/>
                      <a:pt x="2" y="36"/>
                      <a:pt x="2" y="36"/>
                    </a:cubicBezTo>
                    <a:cubicBezTo>
                      <a:pt x="2" y="36"/>
                      <a:pt x="2" y="36"/>
                      <a:pt x="2" y="36"/>
                    </a:cubicBezTo>
                    <a:cubicBezTo>
                      <a:pt x="5" y="30"/>
                      <a:pt x="9" y="29"/>
                      <a:pt x="12" y="29"/>
                    </a:cubicBezTo>
                    <a:cubicBezTo>
                      <a:pt x="13" y="29"/>
                      <a:pt x="14" y="29"/>
                      <a:pt x="15" y="30"/>
                    </a:cubicBezTo>
                    <a:cubicBezTo>
                      <a:pt x="15" y="30"/>
                      <a:pt x="15" y="30"/>
                      <a:pt x="15" y="30"/>
                    </a:cubicBezTo>
                    <a:cubicBezTo>
                      <a:pt x="17" y="30"/>
                      <a:pt x="18" y="24"/>
                      <a:pt x="18" y="17"/>
                    </a:cubicBezTo>
                    <a:cubicBezTo>
                      <a:pt x="18" y="13"/>
                      <a:pt x="18" y="9"/>
                      <a:pt x="17" y="5"/>
                    </a:cubicBezTo>
                    <a:cubicBezTo>
                      <a:pt x="17" y="1"/>
                      <a:pt x="16" y="0"/>
                      <a:pt x="16"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8" name="Freeform 3854"/>
              <p:cNvSpPr>
                <a:spLocks/>
              </p:cNvSpPr>
              <p:nvPr/>
            </p:nvSpPr>
            <p:spPr bwMode="auto">
              <a:xfrm>
                <a:off x="1208" y="3287"/>
                <a:ext cx="8" cy="70"/>
              </a:xfrm>
              <a:custGeom>
                <a:avLst/>
                <a:gdLst>
                  <a:gd name="T0" fmla="*/ 4 w 4"/>
                  <a:gd name="T1" fmla="*/ 0 h 33"/>
                  <a:gd name="T2" fmla="*/ 3 w 4"/>
                  <a:gd name="T3" fmla="*/ 0 h 33"/>
                  <a:gd name="T4" fmla="*/ 1 w 4"/>
                  <a:gd name="T5" fmla="*/ 5 h 33"/>
                  <a:gd name="T6" fmla="*/ 0 w 4"/>
                  <a:gd name="T7" fmla="*/ 26 h 33"/>
                  <a:gd name="T8" fmla="*/ 2 w 4"/>
                  <a:gd name="T9" fmla="*/ 33 h 33"/>
                  <a:gd name="T10" fmla="*/ 2 w 4"/>
                  <a:gd name="T11" fmla="*/ 33 h 33"/>
                  <a:gd name="T12" fmla="*/ 2 w 4"/>
                  <a:gd name="T13" fmla="*/ 33 h 33"/>
                  <a:gd name="T14" fmla="*/ 2 w 4"/>
                  <a:gd name="T15" fmla="*/ 33 h 33"/>
                  <a:gd name="T16" fmla="*/ 2 w 4"/>
                  <a:gd name="T17" fmla="*/ 33 h 33"/>
                  <a:gd name="T18" fmla="*/ 1 w 4"/>
                  <a:gd name="T19" fmla="*/ 29 h 33"/>
                  <a:gd name="T20" fmla="*/ 1 w 4"/>
                  <a:gd name="T21" fmla="*/ 26 h 33"/>
                  <a:gd name="T22" fmla="*/ 1 w 4"/>
                  <a:gd name="T23" fmla="*/ 20 h 33"/>
                  <a:gd name="T24" fmla="*/ 1 w 4"/>
                  <a:gd name="T25" fmla="*/ 6 h 33"/>
                  <a:gd name="T26" fmla="*/ 1 w 4"/>
                  <a:gd name="T27" fmla="*/ 5 h 33"/>
                  <a:gd name="T28" fmla="*/ 1 w 4"/>
                  <a:gd name="T29" fmla="*/ 5 h 33"/>
                  <a:gd name="T30" fmla="*/ 1 w 4"/>
                  <a:gd name="T31" fmla="*/ 5 h 33"/>
                  <a:gd name="T32" fmla="*/ 1 w 4"/>
                  <a:gd name="T33" fmla="*/ 5 h 33"/>
                  <a:gd name="T34" fmla="*/ 1 w 4"/>
                  <a:gd name="T35" fmla="*/ 5 h 33"/>
                  <a:gd name="T36" fmla="*/ 1 w 4"/>
                  <a:gd name="T37" fmla="*/ 5 h 33"/>
                  <a:gd name="T38" fmla="*/ 1 w 4"/>
                  <a:gd name="T39" fmla="*/ 5 h 33"/>
                  <a:gd name="T40" fmla="*/ 1 w 4"/>
                  <a:gd name="T41" fmla="*/ 5 h 33"/>
                  <a:gd name="T42" fmla="*/ 4 w 4"/>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3">
                    <a:moveTo>
                      <a:pt x="4" y="0"/>
                    </a:moveTo>
                    <a:cubicBezTo>
                      <a:pt x="3" y="0"/>
                      <a:pt x="3" y="0"/>
                      <a:pt x="3" y="0"/>
                    </a:cubicBezTo>
                    <a:cubicBezTo>
                      <a:pt x="0" y="2"/>
                      <a:pt x="1" y="5"/>
                      <a:pt x="1" y="5"/>
                    </a:cubicBezTo>
                    <a:cubicBezTo>
                      <a:pt x="0" y="8"/>
                      <a:pt x="2" y="17"/>
                      <a:pt x="0" y="26"/>
                    </a:cubicBezTo>
                    <a:cubicBezTo>
                      <a:pt x="0" y="31"/>
                      <a:pt x="1"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0" y="32"/>
                      <a:pt x="1" y="29"/>
                    </a:cubicBezTo>
                    <a:cubicBezTo>
                      <a:pt x="1" y="28"/>
                      <a:pt x="1" y="27"/>
                      <a:pt x="1" y="26"/>
                    </a:cubicBezTo>
                    <a:cubicBezTo>
                      <a:pt x="1" y="24"/>
                      <a:pt x="1" y="22"/>
                      <a:pt x="1" y="20"/>
                    </a:cubicBezTo>
                    <a:cubicBezTo>
                      <a:pt x="1" y="14"/>
                      <a:pt x="1" y="9"/>
                      <a:pt x="1" y="6"/>
                    </a:cubicBezTo>
                    <a:cubicBezTo>
                      <a:pt x="1" y="6"/>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4"/>
                      <a:pt x="1" y="2"/>
                      <a:pt x="4"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9" name="Freeform 3855"/>
              <p:cNvSpPr>
                <a:spLocks/>
              </p:cNvSpPr>
              <p:nvPr/>
            </p:nvSpPr>
            <p:spPr bwMode="auto">
              <a:xfrm>
                <a:off x="1212" y="3266"/>
                <a:ext cx="36" cy="91"/>
              </a:xfrm>
              <a:custGeom>
                <a:avLst/>
                <a:gdLst>
                  <a:gd name="T0" fmla="*/ 15 w 17"/>
                  <a:gd name="T1" fmla="*/ 0 h 43"/>
                  <a:gd name="T2" fmla="*/ 14 w 17"/>
                  <a:gd name="T3" fmla="*/ 0 h 43"/>
                  <a:gd name="T4" fmla="*/ 5 w 17"/>
                  <a:gd name="T5" fmla="*/ 9 h 43"/>
                  <a:gd name="T6" fmla="*/ 2 w 17"/>
                  <a:gd name="T7" fmla="*/ 10 h 43"/>
                  <a:gd name="T8" fmla="*/ 6 w 17"/>
                  <a:gd name="T9" fmla="*/ 10 h 43"/>
                  <a:gd name="T10" fmla="*/ 8 w 17"/>
                  <a:gd name="T11" fmla="*/ 10 h 43"/>
                  <a:gd name="T12" fmla="*/ 8 w 17"/>
                  <a:gd name="T13" fmla="*/ 10 h 43"/>
                  <a:gd name="T14" fmla="*/ 10 w 17"/>
                  <a:gd name="T15" fmla="*/ 10 h 43"/>
                  <a:gd name="T16" fmla="*/ 10 w 17"/>
                  <a:gd name="T17" fmla="*/ 9 h 43"/>
                  <a:gd name="T18" fmla="*/ 10 w 17"/>
                  <a:gd name="T19" fmla="*/ 10 h 43"/>
                  <a:gd name="T20" fmla="*/ 11 w 17"/>
                  <a:gd name="T21" fmla="*/ 9 h 43"/>
                  <a:gd name="T22" fmla="*/ 11 w 17"/>
                  <a:gd name="T23" fmla="*/ 8 h 43"/>
                  <a:gd name="T24" fmla="*/ 11 w 17"/>
                  <a:gd name="T25" fmla="*/ 9 h 43"/>
                  <a:gd name="T26" fmla="*/ 12 w 17"/>
                  <a:gd name="T27" fmla="*/ 9 h 43"/>
                  <a:gd name="T28" fmla="*/ 12 w 17"/>
                  <a:gd name="T29" fmla="*/ 8 h 43"/>
                  <a:gd name="T30" fmla="*/ 12 w 17"/>
                  <a:gd name="T31" fmla="*/ 7 h 43"/>
                  <a:gd name="T32" fmla="*/ 12 w 17"/>
                  <a:gd name="T33" fmla="*/ 8 h 43"/>
                  <a:gd name="T34" fmla="*/ 13 w 17"/>
                  <a:gd name="T35" fmla="*/ 8 h 43"/>
                  <a:gd name="T36" fmla="*/ 13 w 17"/>
                  <a:gd name="T37" fmla="*/ 7 h 43"/>
                  <a:gd name="T38" fmla="*/ 13 w 17"/>
                  <a:gd name="T39" fmla="*/ 8 h 43"/>
                  <a:gd name="T40" fmla="*/ 14 w 17"/>
                  <a:gd name="T41" fmla="*/ 7 h 43"/>
                  <a:gd name="T42" fmla="*/ 15 w 17"/>
                  <a:gd name="T43" fmla="*/ 12 h 43"/>
                  <a:gd name="T44" fmla="*/ 16 w 17"/>
                  <a:gd name="T45" fmla="*/ 24 h 43"/>
                  <a:gd name="T46" fmla="*/ 13 w 17"/>
                  <a:gd name="T47" fmla="*/ 37 h 43"/>
                  <a:gd name="T48" fmla="*/ 13 w 17"/>
                  <a:gd name="T49" fmla="*/ 37 h 43"/>
                  <a:gd name="T50" fmla="*/ 10 w 17"/>
                  <a:gd name="T51" fmla="*/ 36 h 43"/>
                  <a:gd name="T52" fmla="*/ 0 w 17"/>
                  <a:gd name="T53" fmla="*/ 43 h 43"/>
                  <a:gd name="T54" fmla="*/ 2 w 17"/>
                  <a:gd name="T55" fmla="*/ 41 h 43"/>
                  <a:gd name="T56" fmla="*/ 7 w 17"/>
                  <a:gd name="T57" fmla="*/ 38 h 43"/>
                  <a:gd name="T58" fmla="*/ 7 w 17"/>
                  <a:gd name="T59" fmla="*/ 38 h 43"/>
                  <a:gd name="T60" fmla="*/ 8 w 17"/>
                  <a:gd name="T61" fmla="*/ 38 h 43"/>
                  <a:gd name="T62" fmla="*/ 13 w 17"/>
                  <a:gd name="T63" fmla="*/ 39 h 43"/>
                  <a:gd name="T64" fmla="*/ 13 w 17"/>
                  <a:gd name="T65" fmla="*/ 39 h 43"/>
                  <a:gd name="T66" fmla="*/ 16 w 17"/>
                  <a:gd name="T67" fmla="*/ 37 h 43"/>
                  <a:gd name="T68" fmla="*/ 17 w 17"/>
                  <a:gd name="T69" fmla="*/ 31 h 43"/>
                  <a:gd name="T70" fmla="*/ 17 w 17"/>
                  <a:gd name="T71" fmla="*/ 13 h 43"/>
                  <a:gd name="T72" fmla="*/ 17 w 17"/>
                  <a:gd name="T73" fmla="*/ 12 h 43"/>
                  <a:gd name="T74" fmla="*/ 17 w 17"/>
                  <a:gd name="T75" fmla="*/ 8 h 43"/>
                  <a:gd name="T76" fmla="*/ 16 w 17"/>
                  <a:gd name="T77" fmla="*/ 2 h 43"/>
                  <a:gd name="T78" fmla="*/ 15 w 17"/>
                  <a:gd name="T79" fmla="*/ 0 h 43"/>
                  <a:gd name="T80" fmla="*/ 15 w 17"/>
                  <a:gd name="T8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43">
                    <a:moveTo>
                      <a:pt x="15" y="0"/>
                    </a:moveTo>
                    <a:cubicBezTo>
                      <a:pt x="14" y="0"/>
                      <a:pt x="14" y="0"/>
                      <a:pt x="14" y="0"/>
                    </a:cubicBezTo>
                    <a:cubicBezTo>
                      <a:pt x="12" y="1"/>
                      <a:pt x="12" y="7"/>
                      <a:pt x="5" y="9"/>
                    </a:cubicBezTo>
                    <a:cubicBezTo>
                      <a:pt x="4" y="9"/>
                      <a:pt x="3" y="10"/>
                      <a:pt x="2" y="10"/>
                    </a:cubicBezTo>
                    <a:cubicBezTo>
                      <a:pt x="3" y="10"/>
                      <a:pt x="4" y="10"/>
                      <a:pt x="6" y="10"/>
                    </a:cubicBezTo>
                    <a:cubicBezTo>
                      <a:pt x="7" y="10"/>
                      <a:pt x="7" y="10"/>
                      <a:pt x="8" y="10"/>
                    </a:cubicBezTo>
                    <a:cubicBezTo>
                      <a:pt x="8" y="10"/>
                      <a:pt x="8" y="10"/>
                      <a:pt x="8" y="10"/>
                    </a:cubicBezTo>
                    <a:cubicBezTo>
                      <a:pt x="9" y="10"/>
                      <a:pt x="9" y="10"/>
                      <a:pt x="10" y="10"/>
                    </a:cubicBezTo>
                    <a:cubicBezTo>
                      <a:pt x="10" y="9"/>
                      <a:pt x="10" y="9"/>
                      <a:pt x="10" y="9"/>
                    </a:cubicBezTo>
                    <a:cubicBezTo>
                      <a:pt x="10" y="10"/>
                      <a:pt x="10" y="10"/>
                      <a:pt x="10" y="10"/>
                    </a:cubicBezTo>
                    <a:cubicBezTo>
                      <a:pt x="10" y="9"/>
                      <a:pt x="11" y="9"/>
                      <a:pt x="11" y="9"/>
                    </a:cubicBezTo>
                    <a:cubicBezTo>
                      <a:pt x="11" y="9"/>
                      <a:pt x="11" y="8"/>
                      <a:pt x="11" y="8"/>
                    </a:cubicBezTo>
                    <a:cubicBezTo>
                      <a:pt x="11" y="9"/>
                      <a:pt x="11" y="9"/>
                      <a:pt x="11" y="9"/>
                    </a:cubicBezTo>
                    <a:cubicBezTo>
                      <a:pt x="12" y="9"/>
                      <a:pt x="12" y="9"/>
                      <a:pt x="12" y="9"/>
                    </a:cubicBezTo>
                    <a:cubicBezTo>
                      <a:pt x="12" y="8"/>
                      <a:pt x="12" y="8"/>
                      <a:pt x="12" y="8"/>
                    </a:cubicBezTo>
                    <a:cubicBezTo>
                      <a:pt x="12" y="8"/>
                      <a:pt x="12" y="7"/>
                      <a:pt x="12" y="7"/>
                    </a:cubicBezTo>
                    <a:cubicBezTo>
                      <a:pt x="12" y="8"/>
                      <a:pt x="12" y="8"/>
                      <a:pt x="12" y="8"/>
                    </a:cubicBezTo>
                    <a:cubicBezTo>
                      <a:pt x="13" y="8"/>
                      <a:pt x="13" y="8"/>
                      <a:pt x="13" y="8"/>
                    </a:cubicBezTo>
                    <a:cubicBezTo>
                      <a:pt x="13" y="7"/>
                      <a:pt x="13" y="7"/>
                      <a:pt x="13" y="7"/>
                    </a:cubicBezTo>
                    <a:cubicBezTo>
                      <a:pt x="13" y="8"/>
                      <a:pt x="13" y="8"/>
                      <a:pt x="13" y="8"/>
                    </a:cubicBezTo>
                    <a:cubicBezTo>
                      <a:pt x="14" y="7"/>
                      <a:pt x="14" y="7"/>
                      <a:pt x="14" y="7"/>
                    </a:cubicBezTo>
                    <a:cubicBezTo>
                      <a:pt x="14" y="7"/>
                      <a:pt x="15" y="8"/>
                      <a:pt x="15" y="12"/>
                    </a:cubicBezTo>
                    <a:cubicBezTo>
                      <a:pt x="16" y="16"/>
                      <a:pt x="16" y="20"/>
                      <a:pt x="16" y="24"/>
                    </a:cubicBezTo>
                    <a:cubicBezTo>
                      <a:pt x="16" y="31"/>
                      <a:pt x="15" y="37"/>
                      <a:pt x="13" y="37"/>
                    </a:cubicBezTo>
                    <a:cubicBezTo>
                      <a:pt x="13" y="37"/>
                      <a:pt x="13" y="37"/>
                      <a:pt x="13" y="37"/>
                    </a:cubicBezTo>
                    <a:cubicBezTo>
                      <a:pt x="12" y="36"/>
                      <a:pt x="11" y="36"/>
                      <a:pt x="10" y="36"/>
                    </a:cubicBezTo>
                    <a:cubicBezTo>
                      <a:pt x="7" y="36"/>
                      <a:pt x="3" y="37"/>
                      <a:pt x="0" y="43"/>
                    </a:cubicBezTo>
                    <a:cubicBezTo>
                      <a:pt x="1" y="42"/>
                      <a:pt x="2" y="42"/>
                      <a:pt x="2" y="41"/>
                    </a:cubicBezTo>
                    <a:cubicBezTo>
                      <a:pt x="3" y="39"/>
                      <a:pt x="5" y="38"/>
                      <a:pt x="7" y="38"/>
                    </a:cubicBezTo>
                    <a:cubicBezTo>
                      <a:pt x="7" y="38"/>
                      <a:pt x="7" y="38"/>
                      <a:pt x="7" y="38"/>
                    </a:cubicBezTo>
                    <a:cubicBezTo>
                      <a:pt x="8" y="38"/>
                      <a:pt x="8" y="38"/>
                      <a:pt x="8" y="38"/>
                    </a:cubicBezTo>
                    <a:cubicBezTo>
                      <a:pt x="9" y="38"/>
                      <a:pt x="11" y="38"/>
                      <a:pt x="13" y="39"/>
                    </a:cubicBezTo>
                    <a:cubicBezTo>
                      <a:pt x="13" y="39"/>
                      <a:pt x="13" y="39"/>
                      <a:pt x="13" y="39"/>
                    </a:cubicBezTo>
                    <a:cubicBezTo>
                      <a:pt x="15" y="39"/>
                      <a:pt x="16" y="38"/>
                      <a:pt x="16" y="37"/>
                    </a:cubicBezTo>
                    <a:cubicBezTo>
                      <a:pt x="17" y="35"/>
                      <a:pt x="17" y="33"/>
                      <a:pt x="17" y="31"/>
                    </a:cubicBezTo>
                    <a:cubicBezTo>
                      <a:pt x="17" y="26"/>
                      <a:pt x="16" y="19"/>
                      <a:pt x="17" y="13"/>
                    </a:cubicBezTo>
                    <a:cubicBezTo>
                      <a:pt x="17" y="13"/>
                      <a:pt x="17" y="13"/>
                      <a:pt x="17" y="12"/>
                    </a:cubicBezTo>
                    <a:cubicBezTo>
                      <a:pt x="17" y="11"/>
                      <a:pt x="17" y="10"/>
                      <a:pt x="17" y="8"/>
                    </a:cubicBezTo>
                    <a:cubicBezTo>
                      <a:pt x="17" y="6"/>
                      <a:pt x="17" y="4"/>
                      <a:pt x="16" y="2"/>
                    </a:cubicBezTo>
                    <a:cubicBezTo>
                      <a:pt x="16" y="1"/>
                      <a:pt x="16" y="0"/>
                      <a:pt x="15" y="0"/>
                    </a:cubicBezTo>
                    <a:cubicBezTo>
                      <a:pt x="15" y="0"/>
                      <a:pt x="15" y="0"/>
                      <a:pt x="15"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0" name="Freeform 3856"/>
              <p:cNvSpPr>
                <a:spLocks/>
              </p:cNvSpPr>
              <p:nvPr/>
            </p:nvSpPr>
            <p:spPr bwMode="auto">
              <a:xfrm>
                <a:off x="1212" y="3266"/>
                <a:ext cx="45" cy="91"/>
              </a:xfrm>
              <a:custGeom>
                <a:avLst/>
                <a:gdLst>
                  <a:gd name="T0" fmla="*/ 15 w 21"/>
                  <a:gd name="T1" fmla="*/ 0 h 43"/>
                  <a:gd name="T2" fmla="*/ 14 w 21"/>
                  <a:gd name="T3" fmla="*/ 0 h 43"/>
                  <a:gd name="T4" fmla="*/ 5 w 21"/>
                  <a:gd name="T5" fmla="*/ 9 h 43"/>
                  <a:gd name="T6" fmla="*/ 1 w 21"/>
                  <a:gd name="T7" fmla="*/ 10 h 43"/>
                  <a:gd name="T8" fmla="*/ 2 w 21"/>
                  <a:gd name="T9" fmla="*/ 10 h 43"/>
                  <a:gd name="T10" fmla="*/ 5 w 21"/>
                  <a:gd name="T11" fmla="*/ 9 h 43"/>
                  <a:gd name="T12" fmla="*/ 14 w 21"/>
                  <a:gd name="T13" fmla="*/ 0 h 43"/>
                  <a:gd name="T14" fmla="*/ 15 w 21"/>
                  <a:gd name="T15" fmla="*/ 0 h 43"/>
                  <a:gd name="T16" fmla="*/ 15 w 21"/>
                  <a:gd name="T17" fmla="*/ 0 h 43"/>
                  <a:gd name="T18" fmla="*/ 15 w 21"/>
                  <a:gd name="T19" fmla="*/ 0 h 43"/>
                  <a:gd name="T20" fmla="*/ 16 w 21"/>
                  <a:gd name="T21" fmla="*/ 2 h 43"/>
                  <a:gd name="T22" fmla="*/ 17 w 21"/>
                  <a:gd name="T23" fmla="*/ 8 h 43"/>
                  <a:gd name="T24" fmla="*/ 17 w 21"/>
                  <a:gd name="T25" fmla="*/ 12 h 43"/>
                  <a:gd name="T26" fmla="*/ 17 w 21"/>
                  <a:gd name="T27" fmla="*/ 13 h 43"/>
                  <a:gd name="T28" fmla="*/ 17 w 21"/>
                  <a:gd name="T29" fmla="*/ 31 h 43"/>
                  <a:gd name="T30" fmla="*/ 16 w 21"/>
                  <a:gd name="T31" fmla="*/ 37 h 43"/>
                  <a:gd name="T32" fmla="*/ 13 w 21"/>
                  <a:gd name="T33" fmla="*/ 39 h 43"/>
                  <a:gd name="T34" fmla="*/ 13 w 21"/>
                  <a:gd name="T35" fmla="*/ 39 h 43"/>
                  <a:gd name="T36" fmla="*/ 8 w 21"/>
                  <a:gd name="T37" fmla="*/ 38 h 43"/>
                  <a:gd name="T38" fmla="*/ 7 w 21"/>
                  <a:gd name="T39" fmla="*/ 38 h 43"/>
                  <a:gd name="T40" fmla="*/ 7 w 21"/>
                  <a:gd name="T41" fmla="*/ 38 h 43"/>
                  <a:gd name="T42" fmla="*/ 2 w 21"/>
                  <a:gd name="T43" fmla="*/ 41 h 43"/>
                  <a:gd name="T44" fmla="*/ 0 w 21"/>
                  <a:gd name="T45" fmla="*/ 43 h 43"/>
                  <a:gd name="T46" fmla="*/ 0 w 21"/>
                  <a:gd name="T47" fmla="*/ 43 h 43"/>
                  <a:gd name="T48" fmla="*/ 3 w 21"/>
                  <a:gd name="T49" fmla="*/ 41 h 43"/>
                  <a:gd name="T50" fmla="*/ 7 w 21"/>
                  <a:gd name="T51" fmla="*/ 39 h 43"/>
                  <a:gd name="T52" fmla="*/ 13 w 21"/>
                  <a:gd name="T53" fmla="*/ 39 h 43"/>
                  <a:gd name="T54" fmla="*/ 13 w 21"/>
                  <a:gd name="T55" fmla="*/ 39 h 43"/>
                  <a:gd name="T56" fmla="*/ 17 w 21"/>
                  <a:gd name="T57" fmla="*/ 12 h 43"/>
                  <a:gd name="T58" fmla="*/ 15 w 21"/>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43">
                    <a:moveTo>
                      <a:pt x="15" y="0"/>
                    </a:moveTo>
                    <a:cubicBezTo>
                      <a:pt x="14" y="0"/>
                      <a:pt x="14" y="0"/>
                      <a:pt x="14" y="0"/>
                    </a:cubicBezTo>
                    <a:cubicBezTo>
                      <a:pt x="11" y="1"/>
                      <a:pt x="12" y="7"/>
                      <a:pt x="5" y="9"/>
                    </a:cubicBezTo>
                    <a:cubicBezTo>
                      <a:pt x="3" y="9"/>
                      <a:pt x="2" y="10"/>
                      <a:pt x="1" y="10"/>
                    </a:cubicBezTo>
                    <a:cubicBezTo>
                      <a:pt x="2" y="10"/>
                      <a:pt x="2" y="10"/>
                      <a:pt x="2" y="10"/>
                    </a:cubicBezTo>
                    <a:cubicBezTo>
                      <a:pt x="3" y="10"/>
                      <a:pt x="4" y="9"/>
                      <a:pt x="5" y="9"/>
                    </a:cubicBezTo>
                    <a:cubicBezTo>
                      <a:pt x="12" y="7"/>
                      <a:pt x="12" y="1"/>
                      <a:pt x="14" y="0"/>
                    </a:cubicBezTo>
                    <a:cubicBezTo>
                      <a:pt x="15" y="0"/>
                      <a:pt x="15" y="0"/>
                      <a:pt x="15" y="0"/>
                    </a:cubicBezTo>
                    <a:cubicBezTo>
                      <a:pt x="15" y="0"/>
                      <a:pt x="15" y="0"/>
                      <a:pt x="15" y="0"/>
                    </a:cubicBezTo>
                    <a:cubicBezTo>
                      <a:pt x="15" y="0"/>
                      <a:pt x="15" y="0"/>
                      <a:pt x="15" y="0"/>
                    </a:cubicBezTo>
                    <a:cubicBezTo>
                      <a:pt x="16" y="0"/>
                      <a:pt x="16" y="1"/>
                      <a:pt x="16" y="2"/>
                    </a:cubicBezTo>
                    <a:cubicBezTo>
                      <a:pt x="17" y="4"/>
                      <a:pt x="17" y="6"/>
                      <a:pt x="17" y="8"/>
                    </a:cubicBezTo>
                    <a:cubicBezTo>
                      <a:pt x="17" y="10"/>
                      <a:pt x="17" y="11"/>
                      <a:pt x="17" y="12"/>
                    </a:cubicBezTo>
                    <a:cubicBezTo>
                      <a:pt x="17" y="13"/>
                      <a:pt x="17" y="13"/>
                      <a:pt x="17" y="13"/>
                    </a:cubicBezTo>
                    <a:cubicBezTo>
                      <a:pt x="16" y="19"/>
                      <a:pt x="17" y="26"/>
                      <a:pt x="17" y="31"/>
                    </a:cubicBezTo>
                    <a:cubicBezTo>
                      <a:pt x="17" y="33"/>
                      <a:pt x="17" y="35"/>
                      <a:pt x="16" y="37"/>
                    </a:cubicBezTo>
                    <a:cubicBezTo>
                      <a:pt x="16" y="38"/>
                      <a:pt x="15" y="39"/>
                      <a:pt x="13" y="39"/>
                    </a:cubicBezTo>
                    <a:cubicBezTo>
                      <a:pt x="13" y="39"/>
                      <a:pt x="13" y="39"/>
                      <a:pt x="13" y="39"/>
                    </a:cubicBezTo>
                    <a:cubicBezTo>
                      <a:pt x="11" y="38"/>
                      <a:pt x="9" y="38"/>
                      <a:pt x="8" y="38"/>
                    </a:cubicBezTo>
                    <a:cubicBezTo>
                      <a:pt x="7" y="38"/>
                      <a:pt x="7" y="38"/>
                      <a:pt x="7" y="38"/>
                    </a:cubicBezTo>
                    <a:cubicBezTo>
                      <a:pt x="7" y="38"/>
                      <a:pt x="7" y="38"/>
                      <a:pt x="7" y="38"/>
                    </a:cubicBezTo>
                    <a:cubicBezTo>
                      <a:pt x="5" y="38"/>
                      <a:pt x="3" y="39"/>
                      <a:pt x="2" y="41"/>
                    </a:cubicBezTo>
                    <a:cubicBezTo>
                      <a:pt x="2" y="42"/>
                      <a:pt x="1" y="42"/>
                      <a:pt x="0" y="43"/>
                    </a:cubicBezTo>
                    <a:cubicBezTo>
                      <a:pt x="0" y="43"/>
                      <a:pt x="0" y="43"/>
                      <a:pt x="0" y="43"/>
                    </a:cubicBezTo>
                    <a:cubicBezTo>
                      <a:pt x="1" y="43"/>
                      <a:pt x="2" y="42"/>
                      <a:pt x="3" y="41"/>
                    </a:cubicBezTo>
                    <a:cubicBezTo>
                      <a:pt x="4" y="39"/>
                      <a:pt x="5" y="39"/>
                      <a:pt x="7" y="39"/>
                    </a:cubicBezTo>
                    <a:cubicBezTo>
                      <a:pt x="8" y="39"/>
                      <a:pt x="10" y="39"/>
                      <a:pt x="13" y="39"/>
                    </a:cubicBezTo>
                    <a:cubicBezTo>
                      <a:pt x="13" y="39"/>
                      <a:pt x="13" y="39"/>
                      <a:pt x="13" y="39"/>
                    </a:cubicBezTo>
                    <a:cubicBezTo>
                      <a:pt x="21" y="39"/>
                      <a:pt x="16" y="21"/>
                      <a:pt x="17" y="12"/>
                    </a:cubicBezTo>
                    <a:cubicBezTo>
                      <a:pt x="17" y="4"/>
                      <a:pt x="17" y="0"/>
                      <a:pt x="15" y="0"/>
                    </a:cubicBez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1" name="Freeform 3857"/>
              <p:cNvSpPr>
                <a:spLocks/>
              </p:cNvSpPr>
              <p:nvPr/>
            </p:nvSpPr>
            <p:spPr bwMode="auto">
              <a:xfrm>
                <a:off x="1212" y="3317"/>
                <a:ext cx="34" cy="40"/>
              </a:xfrm>
              <a:custGeom>
                <a:avLst/>
                <a:gdLst>
                  <a:gd name="T0" fmla="*/ 16 w 16"/>
                  <a:gd name="T1" fmla="*/ 0 h 19"/>
                  <a:gd name="T2" fmla="*/ 13 w 16"/>
                  <a:gd name="T3" fmla="*/ 13 h 19"/>
                  <a:gd name="T4" fmla="*/ 13 w 16"/>
                  <a:gd name="T5" fmla="*/ 13 h 19"/>
                  <a:gd name="T6" fmla="*/ 10 w 16"/>
                  <a:gd name="T7" fmla="*/ 12 h 19"/>
                  <a:gd name="T8" fmla="*/ 0 w 16"/>
                  <a:gd name="T9" fmla="*/ 19 h 19"/>
                  <a:gd name="T10" fmla="*/ 10 w 16"/>
                  <a:gd name="T11" fmla="*/ 12 h 19"/>
                  <a:gd name="T12" fmla="*/ 13 w 16"/>
                  <a:gd name="T13" fmla="*/ 13 h 19"/>
                  <a:gd name="T14" fmla="*/ 13 w 16"/>
                  <a:gd name="T15" fmla="*/ 13 h 19"/>
                  <a:gd name="T16" fmla="*/ 16 w 1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0"/>
                    </a:moveTo>
                    <a:cubicBezTo>
                      <a:pt x="16" y="7"/>
                      <a:pt x="15" y="13"/>
                      <a:pt x="13" y="13"/>
                    </a:cubicBezTo>
                    <a:cubicBezTo>
                      <a:pt x="13" y="13"/>
                      <a:pt x="13" y="13"/>
                      <a:pt x="13" y="13"/>
                    </a:cubicBezTo>
                    <a:cubicBezTo>
                      <a:pt x="12" y="12"/>
                      <a:pt x="11" y="12"/>
                      <a:pt x="10" y="12"/>
                    </a:cubicBezTo>
                    <a:cubicBezTo>
                      <a:pt x="7" y="12"/>
                      <a:pt x="3" y="13"/>
                      <a:pt x="0" y="19"/>
                    </a:cubicBezTo>
                    <a:cubicBezTo>
                      <a:pt x="3" y="13"/>
                      <a:pt x="7" y="12"/>
                      <a:pt x="10" y="12"/>
                    </a:cubicBezTo>
                    <a:cubicBezTo>
                      <a:pt x="11" y="12"/>
                      <a:pt x="12" y="12"/>
                      <a:pt x="13" y="13"/>
                    </a:cubicBezTo>
                    <a:cubicBezTo>
                      <a:pt x="13" y="13"/>
                      <a:pt x="13" y="13"/>
                      <a:pt x="13" y="13"/>
                    </a:cubicBezTo>
                    <a:cubicBezTo>
                      <a:pt x="15" y="13"/>
                      <a:pt x="16" y="7"/>
                      <a:pt x="16"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2" name="Freeform 3858"/>
              <p:cNvSpPr>
                <a:spLocks/>
              </p:cNvSpPr>
              <p:nvPr/>
            </p:nvSpPr>
            <p:spPr bwMode="auto">
              <a:xfrm>
                <a:off x="1203" y="3355"/>
                <a:ext cx="47" cy="140"/>
              </a:xfrm>
              <a:custGeom>
                <a:avLst/>
                <a:gdLst>
                  <a:gd name="T0" fmla="*/ 3 w 22"/>
                  <a:gd name="T1" fmla="*/ 7 h 66"/>
                  <a:gd name="T2" fmla="*/ 7 w 22"/>
                  <a:gd name="T3" fmla="*/ 3 h 66"/>
                  <a:gd name="T4" fmla="*/ 15 w 22"/>
                  <a:gd name="T5" fmla="*/ 0 h 66"/>
                  <a:gd name="T6" fmla="*/ 21 w 22"/>
                  <a:gd name="T7" fmla="*/ 7 h 66"/>
                  <a:gd name="T8" fmla="*/ 14 w 22"/>
                  <a:gd name="T9" fmla="*/ 40 h 66"/>
                  <a:gd name="T10" fmla="*/ 8 w 22"/>
                  <a:gd name="T11" fmla="*/ 62 h 66"/>
                  <a:gd name="T12" fmla="*/ 2 w 22"/>
                  <a:gd name="T13" fmla="*/ 55 h 66"/>
                  <a:gd name="T14" fmla="*/ 3 w 22"/>
                  <a:gd name="T15" fmla="*/ 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6">
                    <a:moveTo>
                      <a:pt x="3" y="7"/>
                    </a:moveTo>
                    <a:cubicBezTo>
                      <a:pt x="3" y="7"/>
                      <a:pt x="3" y="4"/>
                      <a:pt x="7" y="3"/>
                    </a:cubicBezTo>
                    <a:cubicBezTo>
                      <a:pt x="10" y="3"/>
                      <a:pt x="10" y="0"/>
                      <a:pt x="15" y="0"/>
                    </a:cubicBezTo>
                    <a:cubicBezTo>
                      <a:pt x="20" y="0"/>
                      <a:pt x="22" y="0"/>
                      <a:pt x="21" y="7"/>
                    </a:cubicBezTo>
                    <a:cubicBezTo>
                      <a:pt x="20" y="14"/>
                      <a:pt x="15" y="34"/>
                      <a:pt x="14" y="40"/>
                    </a:cubicBezTo>
                    <a:cubicBezTo>
                      <a:pt x="13" y="45"/>
                      <a:pt x="11" y="59"/>
                      <a:pt x="8" y="62"/>
                    </a:cubicBezTo>
                    <a:cubicBezTo>
                      <a:pt x="5" y="64"/>
                      <a:pt x="0" y="66"/>
                      <a:pt x="2" y="55"/>
                    </a:cubicBezTo>
                    <a:cubicBezTo>
                      <a:pt x="3" y="44"/>
                      <a:pt x="3" y="11"/>
                      <a:pt x="3" y="7"/>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3" name="Freeform 3859"/>
              <p:cNvSpPr>
                <a:spLocks noEditPoints="1"/>
              </p:cNvSpPr>
              <p:nvPr/>
            </p:nvSpPr>
            <p:spPr bwMode="auto">
              <a:xfrm>
                <a:off x="1206" y="3355"/>
                <a:ext cx="42" cy="136"/>
              </a:xfrm>
              <a:custGeom>
                <a:avLst/>
                <a:gdLst>
                  <a:gd name="T0" fmla="*/ 7 w 20"/>
                  <a:gd name="T1" fmla="*/ 62 h 64"/>
                  <a:gd name="T2" fmla="*/ 3 w 20"/>
                  <a:gd name="T3" fmla="*/ 64 h 64"/>
                  <a:gd name="T4" fmla="*/ 0 w 20"/>
                  <a:gd name="T5" fmla="*/ 58 h 64"/>
                  <a:gd name="T6" fmla="*/ 0 w 20"/>
                  <a:gd name="T7" fmla="*/ 55 h 64"/>
                  <a:gd name="T8" fmla="*/ 1 w 20"/>
                  <a:gd name="T9" fmla="*/ 13 h 64"/>
                  <a:gd name="T10" fmla="*/ 1 w 20"/>
                  <a:gd name="T11" fmla="*/ 7 h 64"/>
                  <a:gd name="T12" fmla="*/ 2 w 20"/>
                  <a:gd name="T13" fmla="*/ 7 h 64"/>
                  <a:gd name="T14" fmla="*/ 1 w 20"/>
                  <a:gd name="T15" fmla="*/ 7 h 64"/>
                  <a:gd name="T16" fmla="*/ 5 w 20"/>
                  <a:gd name="T17" fmla="*/ 3 h 64"/>
                  <a:gd name="T18" fmla="*/ 13 w 20"/>
                  <a:gd name="T19" fmla="*/ 0 h 64"/>
                  <a:gd name="T20" fmla="*/ 14 w 20"/>
                  <a:gd name="T21" fmla="*/ 0 h 64"/>
                  <a:gd name="T22" fmla="*/ 19 w 20"/>
                  <a:gd name="T23" fmla="*/ 0 h 64"/>
                  <a:gd name="T24" fmla="*/ 20 w 20"/>
                  <a:gd name="T25" fmla="*/ 4 h 64"/>
                  <a:gd name="T26" fmla="*/ 20 w 20"/>
                  <a:gd name="T27" fmla="*/ 7 h 64"/>
                  <a:gd name="T28" fmla="*/ 13 w 20"/>
                  <a:gd name="T29" fmla="*/ 40 h 64"/>
                  <a:gd name="T30" fmla="*/ 7 w 20"/>
                  <a:gd name="T31" fmla="*/ 62 h 64"/>
                  <a:gd name="T32" fmla="*/ 13 w 20"/>
                  <a:gd name="T33" fmla="*/ 1 h 64"/>
                  <a:gd name="T34" fmla="*/ 13 w 20"/>
                  <a:gd name="T35" fmla="*/ 1 h 64"/>
                  <a:gd name="T36" fmla="*/ 5 w 20"/>
                  <a:gd name="T37" fmla="*/ 4 h 64"/>
                  <a:gd name="T38" fmla="*/ 2 w 20"/>
                  <a:gd name="T39" fmla="*/ 7 h 64"/>
                  <a:gd name="T40" fmla="*/ 2 w 20"/>
                  <a:gd name="T41" fmla="*/ 13 h 64"/>
                  <a:gd name="T42" fmla="*/ 1 w 20"/>
                  <a:gd name="T43" fmla="*/ 55 h 64"/>
                  <a:gd name="T44" fmla="*/ 0 w 20"/>
                  <a:gd name="T45" fmla="*/ 58 h 64"/>
                  <a:gd name="T46" fmla="*/ 3 w 20"/>
                  <a:gd name="T47" fmla="*/ 63 h 64"/>
                  <a:gd name="T48" fmla="*/ 7 w 20"/>
                  <a:gd name="T49" fmla="*/ 62 h 64"/>
                  <a:gd name="T50" fmla="*/ 12 w 20"/>
                  <a:gd name="T51" fmla="*/ 40 h 64"/>
                  <a:gd name="T52" fmla="*/ 19 w 20"/>
                  <a:gd name="T53" fmla="*/ 7 h 64"/>
                  <a:gd name="T54" fmla="*/ 20 w 20"/>
                  <a:gd name="T55" fmla="*/ 4 h 64"/>
                  <a:gd name="T56" fmla="*/ 18 w 20"/>
                  <a:gd name="T57" fmla="*/ 1 h 64"/>
                  <a:gd name="T58" fmla="*/ 14 w 20"/>
                  <a:gd name="T59" fmla="*/ 1 h 64"/>
                  <a:gd name="T60" fmla="*/ 13 w 20"/>
                  <a:gd name="T61"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64">
                    <a:moveTo>
                      <a:pt x="7" y="62"/>
                    </a:moveTo>
                    <a:cubicBezTo>
                      <a:pt x="6" y="63"/>
                      <a:pt x="5" y="64"/>
                      <a:pt x="3" y="64"/>
                    </a:cubicBezTo>
                    <a:cubicBezTo>
                      <a:pt x="1" y="64"/>
                      <a:pt x="0" y="62"/>
                      <a:pt x="0" y="58"/>
                    </a:cubicBezTo>
                    <a:cubicBezTo>
                      <a:pt x="0" y="57"/>
                      <a:pt x="0" y="56"/>
                      <a:pt x="0" y="55"/>
                    </a:cubicBezTo>
                    <a:cubicBezTo>
                      <a:pt x="1" y="46"/>
                      <a:pt x="1" y="24"/>
                      <a:pt x="1" y="13"/>
                    </a:cubicBezTo>
                    <a:cubicBezTo>
                      <a:pt x="1" y="10"/>
                      <a:pt x="1" y="8"/>
                      <a:pt x="1" y="7"/>
                    </a:cubicBezTo>
                    <a:cubicBezTo>
                      <a:pt x="2" y="7"/>
                      <a:pt x="2" y="7"/>
                      <a:pt x="2" y="7"/>
                    </a:cubicBezTo>
                    <a:cubicBezTo>
                      <a:pt x="1" y="7"/>
                      <a:pt x="1" y="7"/>
                      <a:pt x="1" y="7"/>
                    </a:cubicBezTo>
                    <a:cubicBezTo>
                      <a:pt x="1" y="7"/>
                      <a:pt x="1" y="4"/>
                      <a:pt x="5" y="3"/>
                    </a:cubicBezTo>
                    <a:cubicBezTo>
                      <a:pt x="8" y="2"/>
                      <a:pt x="8" y="0"/>
                      <a:pt x="13" y="0"/>
                    </a:cubicBezTo>
                    <a:cubicBezTo>
                      <a:pt x="14" y="0"/>
                      <a:pt x="14" y="0"/>
                      <a:pt x="14" y="0"/>
                    </a:cubicBezTo>
                    <a:cubicBezTo>
                      <a:pt x="16" y="0"/>
                      <a:pt x="17" y="0"/>
                      <a:pt x="19" y="0"/>
                    </a:cubicBezTo>
                    <a:cubicBezTo>
                      <a:pt x="20" y="1"/>
                      <a:pt x="20" y="2"/>
                      <a:pt x="20" y="4"/>
                    </a:cubicBezTo>
                    <a:cubicBezTo>
                      <a:pt x="20" y="5"/>
                      <a:pt x="20" y="6"/>
                      <a:pt x="20" y="7"/>
                    </a:cubicBezTo>
                    <a:cubicBezTo>
                      <a:pt x="19" y="14"/>
                      <a:pt x="14" y="34"/>
                      <a:pt x="13" y="40"/>
                    </a:cubicBezTo>
                    <a:cubicBezTo>
                      <a:pt x="12" y="45"/>
                      <a:pt x="10" y="59"/>
                      <a:pt x="7" y="62"/>
                    </a:cubicBezTo>
                    <a:close/>
                    <a:moveTo>
                      <a:pt x="13" y="1"/>
                    </a:moveTo>
                    <a:cubicBezTo>
                      <a:pt x="13" y="1"/>
                      <a:pt x="13" y="1"/>
                      <a:pt x="13" y="1"/>
                    </a:cubicBezTo>
                    <a:cubicBezTo>
                      <a:pt x="9" y="1"/>
                      <a:pt x="9" y="3"/>
                      <a:pt x="5" y="4"/>
                    </a:cubicBezTo>
                    <a:cubicBezTo>
                      <a:pt x="2" y="4"/>
                      <a:pt x="2" y="7"/>
                      <a:pt x="2" y="7"/>
                    </a:cubicBezTo>
                    <a:cubicBezTo>
                      <a:pt x="2" y="8"/>
                      <a:pt x="2" y="10"/>
                      <a:pt x="2" y="13"/>
                    </a:cubicBezTo>
                    <a:cubicBezTo>
                      <a:pt x="2" y="24"/>
                      <a:pt x="2" y="46"/>
                      <a:pt x="1" y="55"/>
                    </a:cubicBezTo>
                    <a:cubicBezTo>
                      <a:pt x="0" y="56"/>
                      <a:pt x="0" y="57"/>
                      <a:pt x="0" y="58"/>
                    </a:cubicBezTo>
                    <a:cubicBezTo>
                      <a:pt x="0" y="62"/>
                      <a:pt x="2" y="63"/>
                      <a:pt x="3" y="63"/>
                    </a:cubicBezTo>
                    <a:cubicBezTo>
                      <a:pt x="4" y="63"/>
                      <a:pt x="6" y="63"/>
                      <a:pt x="7" y="62"/>
                    </a:cubicBezTo>
                    <a:cubicBezTo>
                      <a:pt x="9" y="59"/>
                      <a:pt x="12" y="45"/>
                      <a:pt x="12" y="40"/>
                    </a:cubicBezTo>
                    <a:cubicBezTo>
                      <a:pt x="13" y="34"/>
                      <a:pt x="18" y="14"/>
                      <a:pt x="19" y="7"/>
                    </a:cubicBezTo>
                    <a:cubicBezTo>
                      <a:pt x="20" y="6"/>
                      <a:pt x="20" y="4"/>
                      <a:pt x="20" y="4"/>
                    </a:cubicBezTo>
                    <a:cubicBezTo>
                      <a:pt x="20" y="2"/>
                      <a:pt x="19" y="1"/>
                      <a:pt x="18" y="1"/>
                    </a:cubicBezTo>
                    <a:cubicBezTo>
                      <a:pt x="17" y="1"/>
                      <a:pt x="16" y="1"/>
                      <a:pt x="14" y="1"/>
                    </a:cubicBezTo>
                    <a:lnTo>
                      <a:pt x="13" y="1"/>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4" name="Freeform 3860"/>
              <p:cNvSpPr>
                <a:spLocks noEditPoints="1"/>
              </p:cNvSpPr>
              <p:nvPr/>
            </p:nvSpPr>
            <p:spPr bwMode="auto">
              <a:xfrm>
                <a:off x="1218" y="3372"/>
                <a:ext cx="11" cy="91"/>
              </a:xfrm>
              <a:custGeom>
                <a:avLst/>
                <a:gdLst>
                  <a:gd name="T0" fmla="*/ 1 w 5"/>
                  <a:gd name="T1" fmla="*/ 24 h 43"/>
                  <a:gd name="T2" fmla="*/ 0 w 5"/>
                  <a:gd name="T3" fmla="*/ 39 h 43"/>
                  <a:gd name="T4" fmla="*/ 1 w 5"/>
                  <a:gd name="T5" fmla="*/ 24 h 43"/>
                  <a:gd name="T6" fmla="*/ 0 w 5"/>
                  <a:gd name="T7" fmla="*/ 2 h 43"/>
                  <a:gd name="T8" fmla="*/ 0 w 5"/>
                  <a:gd name="T9" fmla="*/ 3 h 43"/>
                  <a:gd name="T10" fmla="*/ 0 w 5"/>
                  <a:gd name="T11" fmla="*/ 10 h 43"/>
                  <a:gd name="T12" fmla="*/ 0 w 5"/>
                  <a:gd name="T13" fmla="*/ 2 h 43"/>
                  <a:gd name="T14" fmla="*/ 1 w 5"/>
                  <a:gd name="T15" fmla="*/ 1 h 43"/>
                  <a:gd name="T16" fmla="*/ 1 w 5"/>
                  <a:gd name="T17" fmla="*/ 2 h 43"/>
                  <a:gd name="T18" fmla="*/ 1 w 5"/>
                  <a:gd name="T19" fmla="*/ 12 h 43"/>
                  <a:gd name="T20" fmla="*/ 1 w 5"/>
                  <a:gd name="T21" fmla="*/ 14 h 43"/>
                  <a:gd name="T22" fmla="*/ 1 w 5"/>
                  <a:gd name="T23" fmla="*/ 16 h 43"/>
                  <a:gd name="T24" fmla="*/ 1 w 5"/>
                  <a:gd name="T25" fmla="*/ 1 h 43"/>
                  <a:gd name="T26" fmla="*/ 5 w 5"/>
                  <a:gd name="T27" fmla="*/ 1 h 43"/>
                  <a:gd name="T28" fmla="*/ 5 w 5"/>
                  <a:gd name="T29" fmla="*/ 10 h 43"/>
                  <a:gd name="T30" fmla="*/ 5 w 5"/>
                  <a:gd name="T31" fmla="*/ 4 h 43"/>
                  <a:gd name="T32" fmla="*/ 5 w 5"/>
                  <a:gd name="T33" fmla="*/ 1 h 43"/>
                  <a:gd name="T34" fmla="*/ 3 w 5"/>
                  <a:gd name="T35" fmla="*/ 0 h 43"/>
                  <a:gd name="T36" fmla="*/ 2 w 5"/>
                  <a:gd name="T37" fmla="*/ 1 h 43"/>
                  <a:gd name="T38" fmla="*/ 0 w 5"/>
                  <a:gd name="T39" fmla="*/ 41 h 43"/>
                  <a:gd name="T40" fmla="*/ 0 w 5"/>
                  <a:gd name="T41" fmla="*/ 43 h 43"/>
                  <a:gd name="T42" fmla="*/ 0 w 5"/>
                  <a:gd name="T43" fmla="*/ 43 h 43"/>
                  <a:gd name="T44" fmla="*/ 0 w 5"/>
                  <a:gd name="T45" fmla="*/ 43 h 43"/>
                  <a:gd name="T46" fmla="*/ 3 w 5"/>
                  <a:gd name="T47" fmla="*/ 0 h 43"/>
                  <a:gd name="T48" fmla="*/ 4 w 5"/>
                  <a:gd name="T49" fmla="*/ 0 h 43"/>
                  <a:gd name="T50" fmla="*/ 3 w 5"/>
                  <a:gd name="T51" fmla="*/ 0 h 43"/>
                  <a:gd name="T52" fmla="*/ 0 w 5"/>
                  <a:gd name="T53" fmla="*/ 42 h 43"/>
                  <a:gd name="T54" fmla="*/ 4 w 5"/>
                  <a:gd name="T55" fmla="*/ 19 h 43"/>
                  <a:gd name="T56" fmla="*/ 5 w 5"/>
                  <a:gd name="T57" fmla="*/ 1 h 43"/>
                  <a:gd name="T58" fmla="*/ 4 w 5"/>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43">
                    <a:moveTo>
                      <a:pt x="1" y="24"/>
                    </a:moveTo>
                    <a:cubicBezTo>
                      <a:pt x="0" y="30"/>
                      <a:pt x="0" y="35"/>
                      <a:pt x="0" y="39"/>
                    </a:cubicBezTo>
                    <a:cubicBezTo>
                      <a:pt x="0" y="34"/>
                      <a:pt x="0" y="29"/>
                      <a:pt x="1" y="24"/>
                    </a:cubicBezTo>
                    <a:close/>
                    <a:moveTo>
                      <a:pt x="0" y="2"/>
                    </a:moveTo>
                    <a:cubicBezTo>
                      <a:pt x="0" y="3"/>
                      <a:pt x="0" y="3"/>
                      <a:pt x="0" y="3"/>
                    </a:cubicBezTo>
                    <a:cubicBezTo>
                      <a:pt x="0" y="3"/>
                      <a:pt x="0" y="6"/>
                      <a:pt x="0" y="10"/>
                    </a:cubicBezTo>
                    <a:cubicBezTo>
                      <a:pt x="0" y="7"/>
                      <a:pt x="0" y="4"/>
                      <a:pt x="0" y="2"/>
                    </a:cubicBezTo>
                    <a:close/>
                    <a:moveTo>
                      <a:pt x="1" y="1"/>
                    </a:moveTo>
                    <a:cubicBezTo>
                      <a:pt x="1" y="2"/>
                      <a:pt x="1" y="2"/>
                      <a:pt x="1" y="2"/>
                    </a:cubicBezTo>
                    <a:cubicBezTo>
                      <a:pt x="1" y="6"/>
                      <a:pt x="1" y="9"/>
                      <a:pt x="1" y="12"/>
                    </a:cubicBezTo>
                    <a:cubicBezTo>
                      <a:pt x="1" y="12"/>
                      <a:pt x="1" y="13"/>
                      <a:pt x="1" y="14"/>
                    </a:cubicBezTo>
                    <a:cubicBezTo>
                      <a:pt x="1" y="14"/>
                      <a:pt x="1" y="15"/>
                      <a:pt x="1" y="16"/>
                    </a:cubicBezTo>
                    <a:cubicBezTo>
                      <a:pt x="1" y="10"/>
                      <a:pt x="1" y="4"/>
                      <a:pt x="1" y="1"/>
                    </a:cubicBezTo>
                    <a:close/>
                    <a:moveTo>
                      <a:pt x="5" y="1"/>
                    </a:moveTo>
                    <a:cubicBezTo>
                      <a:pt x="5" y="4"/>
                      <a:pt x="5" y="7"/>
                      <a:pt x="5" y="10"/>
                    </a:cubicBezTo>
                    <a:cubicBezTo>
                      <a:pt x="5" y="7"/>
                      <a:pt x="5" y="5"/>
                      <a:pt x="5" y="4"/>
                    </a:cubicBezTo>
                    <a:cubicBezTo>
                      <a:pt x="5" y="2"/>
                      <a:pt x="5" y="1"/>
                      <a:pt x="5" y="1"/>
                    </a:cubicBezTo>
                    <a:close/>
                    <a:moveTo>
                      <a:pt x="3" y="0"/>
                    </a:moveTo>
                    <a:cubicBezTo>
                      <a:pt x="3" y="1"/>
                      <a:pt x="2" y="1"/>
                      <a:pt x="2" y="1"/>
                    </a:cubicBezTo>
                    <a:cubicBezTo>
                      <a:pt x="2" y="17"/>
                      <a:pt x="1" y="32"/>
                      <a:pt x="0" y="41"/>
                    </a:cubicBezTo>
                    <a:cubicBezTo>
                      <a:pt x="0" y="42"/>
                      <a:pt x="0" y="43"/>
                      <a:pt x="0" y="43"/>
                    </a:cubicBezTo>
                    <a:cubicBezTo>
                      <a:pt x="0" y="43"/>
                      <a:pt x="0" y="43"/>
                      <a:pt x="0" y="43"/>
                    </a:cubicBezTo>
                    <a:cubicBezTo>
                      <a:pt x="0" y="43"/>
                      <a:pt x="0" y="43"/>
                      <a:pt x="0" y="43"/>
                    </a:cubicBezTo>
                    <a:cubicBezTo>
                      <a:pt x="3" y="26"/>
                      <a:pt x="3" y="7"/>
                      <a:pt x="3" y="0"/>
                    </a:cubicBezTo>
                    <a:close/>
                    <a:moveTo>
                      <a:pt x="4" y="0"/>
                    </a:moveTo>
                    <a:cubicBezTo>
                      <a:pt x="3" y="0"/>
                      <a:pt x="3" y="0"/>
                      <a:pt x="3" y="0"/>
                    </a:cubicBezTo>
                    <a:cubicBezTo>
                      <a:pt x="4" y="18"/>
                      <a:pt x="2" y="33"/>
                      <a:pt x="0" y="42"/>
                    </a:cubicBezTo>
                    <a:cubicBezTo>
                      <a:pt x="2" y="39"/>
                      <a:pt x="3" y="29"/>
                      <a:pt x="4" y="19"/>
                    </a:cubicBezTo>
                    <a:cubicBezTo>
                      <a:pt x="5" y="11"/>
                      <a:pt x="5" y="4"/>
                      <a:pt x="5" y="1"/>
                    </a:cubicBezTo>
                    <a:lnTo>
                      <a:pt x="4"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5" name="Freeform 3861"/>
              <p:cNvSpPr>
                <a:spLocks noEditPoints="1"/>
              </p:cNvSpPr>
              <p:nvPr/>
            </p:nvSpPr>
            <p:spPr bwMode="auto">
              <a:xfrm>
                <a:off x="1208" y="3357"/>
                <a:ext cx="40" cy="132"/>
              </a:xfrm>
              <a:custGeom>
                <a:avLst/>
                <a:gdLst>
                  <a:gd name="T0" fmla="*/ 14 w 19"/>
                  <a:gd name="T1" fmla="*/ 18 h 62"/>
                  <a:gd name="T2" fmla="*/ 12 w 19"/>
                  <a:gd name="T3" fmla="*/ 28 h 62"/>
                  <a:gd name="T4" fmla="*/ 8 w 19"/>
                  <a:gd name="T5" fmla="*/ 55 h 62"/>
                  <a:gd name="T6" fmla="*/ 11 w 19"/>
                  <a:gd name="T7" fmla="*/ 32 h 62"/>
                  <a:gd name="T8" fmla="*/ 10 w 19"/>
                  <a:gd name="T9" fmla="*/ 38 h 62"/>
                  <a:gd name="T10" fmla="*/ 7 w 19"/>
                  <a:gd name="T11" fmla="*/ 56 h 62"/>
                  <a:gd name="T12" fmla="*/ 9 w 19"/>
                  <a:gd name="T13" fmla="*/ 43 h 62"/>
                  <a:gd name="T14" fmla="*/ 2 w 19"/>
                  <a:gd name="T15" fmla="*/ 61 h 62"/>
                  <a:gd name="T16" fmla="*/ 0 w 19"/>
                  <a:gd name="T17" fmla="*/ 61 h 62"/>
                  <a:gd name="T18" fmla="*/ 2 w 19"/>
                  <a:gd name="T19" fmla="*/ 62 h 62"/>
                  <a:gd name="T20" fmla="*/ 2 w 19"/>
                  <a:gd name="T21" fmla="*/ 62 h 62"/>
                  <a:gd name="T22" fmla="*/ 6 w 19"/>
                  <a:gd name="T23" fmla="*/ 61 h 62"/>
                  <a:gd name="T24" fmla="*/ 11 w 19"/>
                  <a:gd name="T25" fmla="*/ 39 h 62"/>
                  <a:gd name="T26" fmla="*/ 13 w 19"/>
                  <a:gd name="T27" fmla="*/ 28 h 62"/>
                  <a:gd name="T28" fmla="*/ 14 w 19"/>
                  <a:gd name="T29" fmla="*/ 18 h 62"/>
                  <a:gd name="T30" fmla="*/ 12 w 19"/>
                  <a:gd name="T31" fmla="*/ 0 h 62"/>
                  <a:gd name="T32" fmla="*/ 12 w 19"/>
                  <a:gd name="T33" fmla="*/ 0 h 62"/>
                  <a:gd name="T34" fmla="*/ 4 w 19"/>
                  <a:gd name="T35" fmla="*/ 3 h 62"/>
                  <a:gd name="T36" fmla="*/ 1 w 19"/>
                  <a:gd name="T37" fmla="*/ 6 h 62"/>
                  <a:gd name="T38" fmla="*/ 6 w 19"/>
                  <a:gd name="T39" fmla="*/ 4 h 62"/>
                  <a:gd name="T40" fmla="*/ 14 w 19"/>
                  <a:gd name="T41" fmla="*/ 3 h 62"/>
                  <a:gd name="T42" fmla="*/ 16 w 19"/>
                  <a:gd name="T43" fmla="*/ 5 h 62"/>
                  <a:gd name="T44" fmla="*/ 16 w 19"/>
                  <a:gd name="T45" fmla="*/ 6 h 62"/>
                  <a:gd name="T46" fmla="*/ 15 w 19"/>
                  <a:gd name="T47" fmla="*/ 15 h 62"/>
                  <a:gd name="T48" fmla="*/ 14 w 19"/>
                  <a:gd name="T49" fmla="*/ 25 h 62"/>
                  <a:gd name="T50" fmla="*/ 16 w 19"/>
                  <a:gd name="T51" fmla="*/ 16 h 62"/>
                  <a:gd name="T52" fmla="*/ 17 w 19"/>
                  <a:gd name="T53" fmla="*/ 5 h 62"/>
                  <a:gd name="T54" fmla="*/ 17 w 19"/>
                  <a:gd name="T55" fmla="*/ 12 h 62"/>
                  <a:gd name="T56" fmla="*/ 18 w 19"/>
                  <a:gd name="T57" fmla="*/ 6 h 62"/>
                  <a:gd name="T58" fmla="*/ 19 w 19"/>
                  <a:gd name="T59" fmla="*/ 3 h 62"/>
                  <a:gd name="T60" fmla="*/ 17 w 19"/>
                  <a:gd name="T61" fmla="*/ 0 h 62"/>
                  <a:gd name="T62" fmla="*/ 13 w 19"/>
                  <a:gd name="T63" fmla="*/ 0 h 62"/>
                  <a:gd name="T64" fmla="*/ 12 w 19"/>
                  <a:gd name="T6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62">
                    <a:moveTo>
                      <a:pt x="14" y="18"/>
                    </a:moveTo>
                    <a:cubicBezTo>
                      <a:pt x="14" y="22"/>
                      <a:pt x="13" y="25"/>
                      <a:pt x="12" y="28"/>
                    </a:cubicBezTo>
                    <a:cubicBezTo>
                      <a:pt x="11" y="44"/>
                      <a:pt x="8" y="55"/>
                      <a:pt x="8" y="55"/>
                    </a:cubicBezTo>
                    <a:cubicBezTo>
                      <a:pt x="10" y="48"/>
                      <a:pt x="11" y="39"/>
                      <a:pt x="11" y="32"/>
                    </a:cubicBezTo>
                    <a:cubicBezTo>
                      <a:pt x="11" y="34"/>
                      <a:pt x="10" y="36"/>
                      <a:pt x="10" y="38"/>
                    </a:cubicBezTo>
                    <a:cubicBezTo>
                      <a:pt x="9" y="49"/>
                      <a:pt x="7" y="56"/>
                      <a:pt x="7" y="56"/>
                    </a:cubicBezTo>
                    <a:cubicBezTo>
                      <a:pt x="8" y="52"/>
                      <a:pt x="9" y="47"/>
                      <a:pt x="9" y="43"/>
                    </a:cubicBezTo>
                    <a:cubicBezTo>
                      <a:pt x="8" y="50"/>
                      <a:pt x="6" y="61"/>
                      <a:pt x="2" y="61"/>
                    </a:cubicBezTo>
                    <a:cubicBezTo>
                      <a:pt x="1" y="61"/>
                      <a:pt x="1" y="61"/>
                      <a:pt x="0" y="61"/>
                    </a:cubicBezTo>
                    <a:cubicBezTo>
                      <a:pt x="1" y="62"/>
                      <a:pt x="1" y="62"/>
                      <a:pt x="2" y="62"/>
                    </a:cubicBezTo>
                    <a:cubicBezTo>
                      <a:pt x="2" y="62"/>
                      <a:pt x="2" y="62"/>
                      <a:pt x="2" y="62"/>
                    </a:cubicBezTo>
                    <a:cubicBezTo>
                      <a:pt x="3" y="62"/>
                      <a:pt x="5" y="62"/>
                      <a:pt x="6" y="61"/>
                    </a:cubicBezTo>
                    <a:cubicBezTo>
                      <a:pt x="8" y="58"/>
                      <a:pt x="11" y="44"/>
                      <a:pt x="11" y="39"/>
                    </a:cubicBezTo>
                    <a:cubicBezTo>
                      <a:pt x="12" y="36"/>
                      <a:pt x="12" y="33"/>
                      <a:pt x="13" y="28"/>
                    </a:cubicBezTo>
                    <a:cubicBezTo>
                      <a:pt x="14" y="25"/>
                      <a:pt x="14" y="22"/>
                      <a:pt x="14" y="18"/>
                    </a:cubicBezTo>
                    <a:close/>
                    <a:moveTo>
                      <a:pt x="12" y="0"/>
                    </a:moveTo>
                    <a:cubicBezTo>
                      <a:pt x="12" y="0"/>
                      <a:pt x="12" y="0"/>
                      <a:pt x="12" y="0"/>
                    </a:cubicBezTo>
                    <a:cubicBezTo>
                      <a:pt x="8" y="0"/>
                      <a:pt x="8" y="2"/>
                      <a:pt x="4" y="3"/>
                    </a:cubicBezTo>
                    <a:cubicBezTo>
                      <a:pt x="2" y="3"/>
                      <a:pt x="1" y="5"/>
                      <a:pt x="1" y="6"/>
                    </a:cubicBezTo>
                    <a:cubicBezTo>
                      <a:pt x="2" y="5"/>
                      <a:pt x="4" y="4"/>
                      <a:pt x="6" y="4"/>
                    </a:cubicBezTo>
                    <a:cubicBezTo>
                      <a:pt x="10" y="4"/>
                      <a:pt x="13" y="3"/>
                      <a:pt x="14" y="3"/>
                    </a:cubicBezTo>
                    <a:cubicBezTo>
                      <a:pt x="15" y="3"/>
                      <a:pt x="16" y="3"/>
                      <a:pt x="16" y="5"/>
                    </a:cubicBezTo>
                    <a:cubicBezTo>
                      <a:pt x="16" y="5"/>
                      <a:pt x="16" y="6"/>
                      <a:pt x="16" y="6"/>
                    </a:cubicBezTo>
                    <a:cubicBezTo>
                      <a:pt x="16" y="8"/>
                      <a:pt x="16" y="12"/>
                      <a:pt x="15" y="15"/>
                    </a:cubicBezTo>
                    <a:cubicBezTo>
                      <a:pt x="15" y="19"/>
                      <a:pt x="15" y="22"/>
                      <a:pt x="14" y="25"/>
                    </a:cubicBezTo>
                    <a:cubicBezTo>
                      <a:pt x="15" y="22"/>
                      <a:pt x="16" y="18"/>
                      <a:pt x="16" y="16"/>
                    </a:cubicBezTo>
                    <a:cubicBezTo>
                      <a:pt x="17" y="10"/>
                      <a:pt x="17" y="5"/>
                      <a:pt x="17" y="5"/>
                    </a:cubicBezTo>
                    <a:cubicBezTo>
                      <a:pt x="17" y="7"/>
                      <a:pt x="17" y="10"/>
                      <a:pt x="17" y="12"/>
                    </a:cubicBezTo>
                    <a:cubicBezTo>
                      <a:pt x="18" y="10"/>
                      <a:pt x="18" y="8"/>
                      <a:pt x="18" y="6"/>
                    </a:cubicBezTo>
                    <a:cubicBezTo>
                      <a:pt x="19" y="5"/>
                      <a:pt x="19" y="3"/>
                      <a:pt x="19" y="3"/>
                    </a:cubicBezTo>
                    <a:cubicBezTo>
                      <a:pt x="19" y="1"/>
                      <a:pt x="18" y="0"/>
                      <a:pt x="17" y="0"/>
                    </a:cubicBezTo>
                    <a:cubicBezTo>
                      <a:pt x="16" y="0"/>
                      <a:pt x="15" y="0"/>
                      <a:pt x="13" y="0"/>
                    </a:cubicBezTo>
                    <a:lnTo>
                      <a:pt x="12" y="0"/>
                    </a:ln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6" name="Freeform 3862"/>
              <p:cNvSpPr>
                <a:spLocks noEditPoints="1"/>
              </p:cNvSpPr>
              <p:nvPr/>
            </p:nvSpPr>
            <p:spPr bwMode="auto">
              <a:xfrm>
                <a:off x="1208" y="3355"/>
                <a:ext cx="42" cy="136"/>
              </a:xfrm>
              <a:custGeom>
                <a:avLst/>
                <a:gdLst>
                  <a:gd name="T0" fmla="*/ 16 w 20"/>
                  <a:gd name="T1" fmla="*/ 17 h 64"/>
                  <a:gd name="T2" fmla="*/ 14 w 20"/>
                  <a:gd name="T3" fmla="*/ 26 h 64"/>
                  <a:gd name="T4" fmla="*/ 13 w 20"/>
                  <a:gd name="T5" fmla="*/ 34 h 64"/>
                  <a:gd name="T6" fmla="*/ 13 w 20"/>
                  <a:gd name="T7" fmla="*/ 29 h 64"/>
                  <a:gd name="T8" fmla="*/ 11 w 20"/>
                  <a:gd name="T9" fmla="*/ 40 h 64"/>
                  <a:gd name="T10" fmla="*/ 6 w 20"/>
                  <a:gd name="T11" fmla="*/ 62 h 64"/>
                  <a:gd name="T12" fmla="*/ 2 w 20"/>
                  <a:gd name="T13" fmla="*/ 63 h 64"/>
                  <a:gd name="T14" fmla="*/ 2 w 20"/>
                  <a:gd name="T15" fmla="*/ 63 h 64"/>
                  <a:gd name="T16" fmla="*/ 0 w 20"/>
                  <a:gd name="T17" fmla="*/ 62 h 64"/>
                  <a:gd name="T18" fmla="*/ 0 w 20"/>
                  <a:gd name="T19" fmla="*/ 62 h 64"/>
                  <a:gd name="T20" fmla="*/ 2 w 20"/>
                  <a:gd name="T21" fmla="*/ 64 h 64"/>
                  <a:gd name="T22" fmla="*/ 6 w 20"/>
                  <a:gd name="T23" fmla="*/ 62 h 64"/>
                  <a:gd name="T24" fmla="*/ 12 w 20"/>
                  <a:gd name="T25" fmla="*/ 40 h 64"/>
                  <a:gd name="T26" fmla="*/ 16 w 20"/>
                  <a:gd name="T27" fmla="*/ 20 h 64"/>
                  <a:gd name="T28" fmla="*/ 16 w 20"/>
                  <a:gd name="T29" fmla="*/ 17 h 64"/>
                  <a:gd name="T30" fmla="*/ 12 w 20"/>
                  <a:gd name="T31" fmla="*/ 0 h 64"/>
                  <a:gd name="T32" fmla="*/ 4 w 20"/>
                  <a:gd name="T33" fmla="*/ 3 h 64"/>
                  <a:gd name="T34" fmla="*/ 1 w 20"/>
                  <a:gd name="T35" fmla="*/ 7 h 64"/>
                  <a:gd name="T36" fmla="*/ 1 w 20"/>
                  <a:gd name="T37" fmla="*/ 7 h 64"/>
                  <a:gd name="T38" fmla="*/ 4 w 20"/>
                  <a:gd name="T39" fmla="*/ 4 h 64"/>
                  <a:gd name="T40" fmla="*/ 12 w 20"/>
                  <a:gd name="T41" fmla="*/ 1 h 64"/>
                  <a:gd name="T42" fmla="*/ 12 w 20"/>
                  <a:gd name="T43" fmla="*/ 1 h 64"/>
                  <a:gd name="T44" fmla="*/ 13 w 20"/>
                  <a:gd name="T45" fmla="*/ 1 h 64"/>
                  <a:gd name="T46" fmla="*/ 17 w 20"/>
                  <a:gd name="T47" fmla="*/ 1 h 64"/>
                  <a:gd name="T48" fmla="*/ 19 w 20"/>
                  <a:gd name="T49" fmla="*/ 4 h 64"/>
                  <a:gd name="T50" fmla="*/ 18 w 20"/>
                  <a:gd name="T51" fmla="*/ 7 h 64"/>
                  <a:gd name="T52" fmla="*/ 17 w 20"/>
                  <a:gd name="T53" fmla="*/ 13 h 64"/>
                  <a:gd name="T54" fmla="*/ 17 w 20"/>
                  <a:gd name="T55" fmla="*/ 16 h 64"/>
                  <a:gd name="T56" fmla="*/ 19 w 20"/>
                  <a:gd name="T57" fmla="*/ 7 h 64"/>
                  <a:gd name="T58" fmla="*/ 13 w 20"/>
                  <a:gd name="T59" fmla="*/ 0 h 64"/>
                  <a:gd name="T60" fmla="*/ 12 w 20"/>
                  <a:gd name="T6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64">
                    <a:moveTo>
                      <a:pt x="16" y="17"/>
                    </a:moveTo>
                    <a:cubicBezTo>
                      <a:pt x="16" y="19"/>
                      <a:pt x="15" y="23"/>
                      <a:pt x="14" y="26"/>
                    </a:cubicBezTo>
                    <a:cubicBezTo>
                      <a:pt x="13" y="31"/>
                      <a:pt x="13" y="34"/>
                      <a:pt x="13" y="34"/>
                    </a:cubicBezTo>
                    <a:cubicBezTo>
                      <a:pt x="13" y="32"/>
                      <a:pt x="13" y="31"/>
                      <a:pt x="13" y="29"/>
                    </a:cubicBezTo>
                    <a:cubicBezTo>
                      <a:pt x="12" y="34"/>
                      <a:pt x="12" y="37"/>
                      <a:pt x="11" y="40"/>
                    </a:cubicBezTo>
                    <a:cubicBezTo>
                      <a:pt x="11" y="45"/>
                      <a:pt x="8" y="59"/>
                      <a:pt x="6" y="62"/>
                    </a:cubicBezTo>
                    <a:cubicBezTo>
                      <a:pt x="5" y="63"/>
                      <a:pt x="3" y="63"/>
                      <a:pt x="2" y="63"/>
                    </a:cubicBezTo>
                    <a:cubicBezTo>
                      <a:pt x="2" y="63"/>
                      <a:pt x="2" y="63"/>
                      <a:pt x="2" y="63"/>
                    </a:cubicBezTo>
                    <a:cubicBezTo>
                      <a:pt x="1" y="63"/>
                      <a:pt x="1" y="63"/>
                      <a:pt x="0" y="62"/>
                    </a:cubicBezTo>
                    <a:cubicBezTo>
                      <a:pt x="0" y="62"/>
                      <a:pt x="0" y="62"/>
                      <a:pt x="0" y="62"/>
                    </a:cubicBezTo>
                    <a:cubicBezTo>
                      <a:pt x="0" y="63"/>
                      <a:pt x="1" y="64"/>
                      <a:pt x="2" y="64"/>
                    </a:cubicBezTo>
                    <a:cubicBezTo>
                      <a:pt x="3" y="64"/>
                      <a:pt x="5" y="63"/>
                      <a:pt x="6" y="62"/>
                    </a:cubicBezTo>
                    <a:cubicBezTo>
                      <a:pt x="9" y="59"/>
                      <a:pt x="11" y="45"/>
                      <a:pt x="12" y="40"/>
                    </a:cubicBezTo>
                    <a:cubicBezTo>
                      <a:pt x="12" y="36"/>
                      <a:pt x="14" y="27"/>
                      <a:pt x="16" y="20"/>
                    </a:cubicBezTo>
                    <a:cubicBezTo>
                      <a:pt x="16" y="19"/>
                      <a:pt x="16" y="18"/>
                      <a:pt x="16" y="17"/>
                    </a:cubicBezTo>
                    <a:close/>
                    <a:moveTo>
                      <a:pt x="12" y="0"/>
                    </a:moveTo>
                    <a:cubicBezTo>
                      <a:pt x="7" y="0"/>
                      <a:pt x="8" y="3"/>
                      <a:pt x="4" y="3"/>
                    </a:cubicBezTo>
                    <a:cubicBezTo>
                      <a:pt x="1" y="4"/>
                      <a:pt x="1" y="7"/>
                      <a:pt x="1" y="7"/>
                    </a:cubicBezTo>
                    <a:cubicBezTo>
                      <a:pt x="1" y="7"/>
                      <a:pt x="1" y="7"/>
                      <a:pt x="1" y="7"/>
                    </a:cubicBezTo>
                    <a:cubicBezTo>
                      <a:pt x="1" y="6"/>
                      <a:pt x="2" y="4"/>
                      <a:pt x="4" y="4"/>
                    </a:cubicBezTo>
                    <a:cubicBezTo>
                      <a:pt x="8" y="3"/>
                      <a:pt x="8" y="1"/>
                      <a:pt x="12" y="1"/>
                    </a:cubicBezTo>
                    <a:cubicBezTo>
                      <a:pt x="12" y="1"/>
                      <a:pt x="12" y="1"/>
                      <a:pt x="12" y="1"/>
                    </a:cubicBezTo>
                    <a:cubicBezTo>
                      <a:pt x="13" y="1"/>
                      <a:pt x="13" y="1"/>
                      <a:pt x="13" y="1"/>
                    </a:cubicBezTo>
                    <a:cubicBezTo>
                      <a:pt x="15" y="1"/>
                      <a:pt x="16" y="1"/>
                      <a:pt x="17" y="1"/>
                    </a:cubicBezTo>
                    <a:cubicBezTo>
                      <a:pt x="18" y="1"/>
                      <a:pt x="19" y="2"/>
                      <a:pt x="19" y="4"/>
                    </a:cubicBezTo>
                    <a:cubicBezTo>
                      <a:pt x="19" y="4"/>
                      <a:pt x="19" y="6"/>
                      <a:pt x="18" y="7"/>
                    </a:cubicBezTo>
                    <a:cubicBezTo>
                      <a:pt x="18" y="9"/>
                      <a:pt x="18" y="11"/>
                      <a:pt x="17" y="13"/>
                    </a:cubicBezTo>
                    <a:cubicBezTo>
                      <a:pt x="17" y="14"/>
                      <a:pt x="17" y="15"/>
                      <a:pt x="17" y="16"/>
                    </a:cubicBezTo>
                    <a:cubicBezTo>
                      <a:pt x="18" y="12"/>
                      <a:pt x="18" y="9"/>
                      <a:pt x="19" y="7"/>
                    </a:cubicBezTo>
                    <a:cubicBezTo>
                      <a:pt x="20" y="0"/>
                      <a:pt x="18" y="0"/>
                      <a:pt x="13" y="0"/>
                    </a:cubicBezTo>
                    <a:lnTo>
                      <a:pt x="12" y="0"/>
                    </a:lnTo>
                    <a:close/>
                  </a:path>
                </a:pathLst>
              </a:custGeom>
              <a:solidFill>
                <a:srgbClr val="631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7" name="Freeform 3863"/>
              <p:cNvSpPr>
                <a:spLocks noEditPoints="1"/>
              </p:cNvSpPr>
              <p:nvPr/>
            </p:nvSpPr>
            <p:spPr bwMode="auto">
              <a:xfrm>
                <a:off x="1206" y="3364"/>
                <a:ext cx="36" cy="123"/>
              </a:xfrm>
              <a:custGeom>
                <a:avLst/>
                <a:gdLst>
                  <a:gd name="T0" fmla="*/ 14 w 17"/>
                  <a:gd name="T1" fmla="*/ 8 h 58"/>
                  <a:gd name="T2" fmla="*/ 13 w 17"/>
                  <a:gd name="T3" fmla="*/ 10 h 58"/>
                  <a:gd name="T4" fmla="*/ 13 w 17"/>
                  <a:gd name="T5" fmla="*/ 13 h 58"/>
                  <a:gd name="T6" fmla="*/ 11 w 17"/>
                  <a:gd name="T7" fmla="*/ 35 h 58"/>
                  <a:gd name="T8" fmla="*/ 12 w 17"/>
                  <a:gd name="T9" fmla="*/ 29 h 58"/>
                  <a:gd name="T10" fmla="*/ 14 w 17"/>
                  <a:gd name="T11" fmla="*/ 8 h 58"/>
                  <a:gd name="T12" fmla="*/ 2 w 17"/>
                  <a:gd name="T13" fmla="*/ 53 h 58"/>
                  <a:gd name="T14" fmla="*/ 4 w 17"/>
                  <a:gd name="T15" fmla="*/ 5 h 58"/>
                  <a:gd name="T16" fmla="*/ 2 w 17"/>
                  <a:gd name="T17" fmla="*/ 53 h 58"/>
                  <a:gd name="T18" fmla="*/ 15 w 17"/>
                  <a:gd name="T19" fmla="*/ 0 h 58"/>
                  <a:gd name="T20" fmla="*/ 7 w 17"/>
                  <a:gd name="T21" fmla="*/ 1 h 58"/>
                  <a:gd name="T22" fmla="*/ 2 w 17"/>
                  <a:gd name="T23" fmla="*/ 3 h 58"/>
                  <a:gd name="T24" fmla="*/ 2 w 17"/>
                  <a:gd name="T25" fmla="*/ 3 h 58"/>
                  <a:gd name="T26" fmla="*/ 2 w 17"/>
                  <a:gd name="T27" fmla="*/ 9 h 58"/>
                  <a:gd name="T28" fmla="*/ 1 w 17"/>
                  <a:gd name="T29" fmla="*/ 51 h 58"/>
                  <a:gd name="T30" fmla="*/ 0 w 17"/>
                  <a:gd name="T31" fmla="*/ 54 h 58"/>
                  <a:gd name="T32" fmla="*/ 1 w 17"/>
                  <a:gd name="T33" fmla="*/ 58 h 58"/>
                  <a:gd name="T34" fmla="*/ 3 w 17"/>
                  <a:gd name="T35" fmla="*/ 58 h 58"/>
                  <a:gd name="T36" fmla="*/ 10 w 17"/>
                  <a:gd name="T37" fmla="*/ 40 h 58"/>
                  <a:gd name="T38" fmla="*/ 12 w 17"/>
                  <a:gd name="T39" fmla="*/ 16 h 58"/>
                  <a:gd name="T40" fmla="*/ 8 w 17"/>
                  <a:gd name="T41" fmla="*/ 45 h 58"/>
                  <a:gd name="T42" fmla="*/ 6 w 17"/>
                  <a:gd name="T43" fmla="*/ 55 h 58"/>
                  <a:gd name="T44" fmla="*/ 8 w 17"/>
                  <a:gd name="T45" fmla="*/ 48 h 58"/>
                  <a:gd name="T46" fmla="*/ 5 w 17"/>
                  <a:gd name="T47" fmla="*/ 53 h 58"/>
                  <a:gd name="T48" fmla="*/ 5 w 17"/>
                  <a:gd name="T49" fmla="*/ 53 h 58"/>
                  <a:gd name="T50" fmla="*/ 5 w 17"/>
                  <a:gd name="T51" fmla="*/ 55 h 58"/>
                  <a:gd name="T52" fmla="*/ 5 w 17"/>
                  <a:gd name="T53" fmla="*/ 53 h 58"/>
                  <a:gd name="T54" fmla="*/ 4 w 17"/>
                  <a:gd name="T55" fmla="*/ 53 h 58"/>
                  <a:gd name="T56" fmla="*/ 4 w 17"/>
                  <a:gd name="T57" fmla="*/ 53 h 58"/>
                  <a:gd name="T58" fmla="*/ 4 w 17"/>
                  <a:gd name="T59" fmla="*/ 55 h 58"/>
                  <a:gd name="T60" fmla="*/ 4 w 17"/>
                  <a:gd name="T61" fmla="*/ 53 h 58"/>
                  <a:gd name="T62" fmla="*/ 4 w 17"/>
                  <a:gd name="T63" fmla="*/ 52 h 58"/>
                  <a:gd name="T64" fmla="*/ 3 w 17"/>
                  <a:gd name="T65" fmla="*/ 55 h 58"/>
                  <a:gd name="T66" fmla="*/ 3 w 17"/>
                  <a:gd name="T67" fmla="*/ 52 h 58"/>
                  <a:gd name="T68" fmla="*/ 4 w 17"/>
                  <a:gd name="T69" fmla="*/ 42 h 58"/>
                  <a:gd name="T70" fmla="*/ 2 w 17"/>
                  <a:gd name="T71" fmla="*/ 55 h 58"/>
                  <a:gd name="T72" fmla="*/ 4 w 17"/>
                  <a:gd name="T73" fmla="*/ 32 h 58"/>
                  <a:gd name="T74" fmla="*/ 4 w 17"/>
                  <a:gd name="T75" fmla="*/ 5 h 58"/>
                  <a:gd name="T76" fmla="*/ 11 w 17"/>
                  <a:gd name="T77" fmla="*/ 2 h 58"/>
                  <a:gd name="T78" fmla="*/ 11 w 17"/>
                  <a:gd name="T79" fmla="*/ 2 h 58"/>
                  <a:gd name="T80" fmla="*/ 11 w 17"/>
                  <a:gd name="T81" fmla="*/ 2 h 58"/>
                  <a:gd name="T82" fmla="*/ 11 w 17"/>
                  <a:gd name="T83" fmla="*/ 2 h 58"/>
                  <a:gd name="T84" fmla="*/ 12 w 17"/>
                  <a:gd name="T85" fmla="*/ 2 h 58"/>
                  <a:gd name="T86" fmla="*/ 12 w 17"/>
                  <a:gd name="T87" fmla="*/ 2 h 58"/>
                  <a:gd name="T88" fmla="*/ 12 w 17"/>
                  <a:gd name="T89" fmla="*/ 1 h 58"/>
                  <a:gd name="T90" fmla="*/ 12 w 17"/>
                  <a:gd name="T91" fmla="*/ 2 h 58"/>
                  <a:gd name="T92" fmla="*/ 14 w 17"/>
                  <a:gd name="T93" fmla="*/ 3 h 58"/>
                  <a:gd name="T94" fmla="*/ 14 w 17"/>
                  <a:gd name="T95" fmla="*/ 1 h 58"/>
                  <a:gd name="T96" fmla="*/ 14 w 17"/>
                  <a:gd name="T97" fmla="*/ 4 h 58"/>
                  <a:gd name="T98" fmla="*/ 14 w 17"/>
                  <a:gd name="T99" fmla="*/ 5 h 58"/>
                  <a:gd name="T100" fmla="*/ 13 w 17"/>
                  <a:gd name="T101" fmla="*/ 25 h 58"/>
                  <a:gd name="T102" fmla="*/ 15 w 17"/>
                  <a:gd name="T103" fmla="*/ 15 h 58"/>
                  <a:gd name="T104" fmla="*/ 16 w 17"/>
                  <a:gd name="T105" fmla="*/ 1 h 58"/>
                  <a:gd name="T106" fmla="*/ 16 w 17"/>
                  <a:gd name="T107" fmla="*/ 12 h 58"/>
                  <a:gd name="T108" fmla="*/ 17 w 17"/>
                  <a:gd name="T109" fmla="*/ 3 h 58"/>
                  <a:gd name="T110" fmla="*/ 17 w 17"/>
                  <a:gd name="T111" fmla="*/ 2 h 58"/>
                  <a:gd name="T112" fmla="*/ 15 w 17"/>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58">
                    <a:moveTo>
                      <a:pt x="14" y="8"/>
                    </a:moveTo>
                    <a:cubicBezTo>
                      <a:pt x="14" y="8"/>
                      <a:pt x="13" y="9"/>
                      <a:pt x="13" y="10"/>
                    </a:cubicBezTo>
                    <a:cubicBezTo>
                      <a:pt x="13" y="11"/>
                      <a:pt x="13" y="12"/>
                      <a:pt x="13" y="13"/>
                    </a:cubicBezTo>
                    <a:cubicBezTo>
                      <a:pt x="12" y="21"/>
                      <a:pt x="12" y="28"/>
                      <a:pt x="11" y="35"/>
                    </a:cubicBezTo>
                    <a:cubicBezTo>
                      <a:pt x="11" y="33"/>
                      <a:pt x="12" y="31"/>
                      <a:pt x="12" y="29"/>
                    </a:cubicBezTo>
                    <a:cubicBezTo>
                      <a:pt x="13" y="20"/>
                      <a:pt x="14" y="13"/>
                      <a:pt x="14" y="8"/>
                    </a:cubicBezTo>
                    <a:close/>
                    <a:moveTo>
                      <a:pt x="2" y="53"/>
                    </a:moveTo>
                    <a:cubicBezTo>
                      <a:pt x="4" y="33"/>
                      <a:pt x="4" y="5"/>
                      <a:pt x="4" y="5"/>
                    </a:cubicBezTo>
                    <a:cubicBezTo>
                      <a:pt x="5" y="31"/>
                      <a:pt x="2" y="53"/>
                      <a:pt x="2" y="53"/>
                    </a:cubicBezTo>
                    <a:close/>
                    <a:moveTo>
                      <a:pt x="15" y="0"/>
                    </a:moveTo>
                    <a:cubicBezTo>
                      <a:pt x="14" y="0"/>
                      <a:pt x="11" y="1"/>
                      <a:pt x="7" y="1"/>
                    </a:cubicBezTo>
                    <a:cubicBezTo>
                      <a:pt x="5" y="1"/>
                      <a:pt x="3" y="2"/>
                      <a:pt x="2" y="3"/>
                    </a:cubicBezTo>
                    <a:cubicBezTo>
                      <a:pt x="2" y="3"/>
                      <a:pt x="2" y="3"/>
                      <a:pt x="2" y="3"/>
                    </a:cubicBezTo>
                    <a:cubicBezTo>
                      <a:pt x="2" y="4"/>
                      <a:pt x="2" y="6"/>
                      <a:pt x="2" y="9"/>
                    </a:cubicBezTo>
                    <a:cubicBezTo>
                      <a:pt x="2" y="20"/>
                      <a:pt x="2" y="42"/>
                      <a:pt x="1" y="51"/>
                    </a:cubicBezTo>
                    <a:cubicBezTo>
                      <a:pt x="0" y="52"/>
                      <a:pt x="0" y="53"/>
                      <a:pt x="0" y="54"/>
                    </a:cubicBezTo>
                    <a:cubicBezTo>
                      <a:pt x="0" y="56"/>
                      <a:pt x="1" y="57"/>
                      <a:pt x="1" y="58"/>
                    </a:cubicBezTo>
                    <a:cubicBezTo>
                      <a:pt x="2" y="58"/>
                      <a:pt x="2" y="58"/>
                      <a:pt x="3" y="58"/>
                    </a:cubicBezTo>
                    <a:cubicBezTo>
                      <a:pt x="7" y="58"/>
                      <a:pt x="9" y="47"/>
                      <a:pt x="10" y="40"/>
                    </a:cubicBezTo>
                    <a:cubicBezTo>
                      <a:pt x="11" y="31"/>
                      <a:pt x="12" y="23"/>
                      <a:pt x="12" y="16"/>
                    </a:cubicBezTo>
                    <a:cubicBezTo>
                      <a:pt x="11" y="25"/>
                      <a:pt x="10" y="37"/>
                      <a:pt x="8" y="45"/>
                    </a:cubicBezTo>
                    <a:cubicBezTo>
                      <a:pt x="7" y="51"/>
                      <a:pt x="6" y="55"/>
                      <a:pt x="6" y="55"/>
                    </a:cubicBezTo>
                    <a:cubicBezTo>
                      <a:pt x="7" y="52"/>
                      <a:pt x="7" y="50"/>
                      <a:pt x="8" y="48"/>
                    </a:cubicBezTo>
                    <a:cubicBezTo>
                      <a:pt x="7" y="51"/>
                      <a:pt x="6" y="53"/>
                      <a:pt x="5" y="53"/>
                    </a:cubicBezTo>
                    <a:cubicBezTo>
                      <a:pt x="5" y="53"/>
                      <a:pt x="5" y="53"/>
                      <a:pt x="5" y="53"/>
                    </a:cubicBezTo>
                    <a:cubicBezTo>
                      <a:pt x="5" y="54"/>
                      <a:pt x="5" y="55"/>
                      <a:pt x="5" y="55"/>
                    </a:cubicBezTo>
                    <a:cubicBezTo>
                      <a:pt x="5" y="54"/>
                      <a:pt x="5" y="54"/>
                      <a:pt x="5" y="53"/>
                    </a:cubicBezTo>
                    <a:cubicBezTo>
                      <a:pt x="4" y="53"/>
                      <a:pt x="4" y="53"/>
                      <a:pt x="4" y="53"/>
                    </a:cubicBezTo>
                    <a:cubicBezTo>
                      <a:pt x="4" y="53"/>
                      <a:pt x="4" y="53"/>
                      <a:pt x="4" y="53"/>
                    </a:cubicBezTo>
                    <a:cubicBezTo>
                      <a:pt x="4" y="55"/>
                      <a:pt x="4" y="55"/>
                      <a:pt x="4" y="55"/>
                    </a:cubicBezTo>
                    <a:cubicBezTo>
                      <a:pt x="4" y="55"/>
                      <a:pt x="4" y="54"/>
                      <a:pt x="4" y="53"/>
                    </a:cubicBezTo>
                    <a:cubicBezTo>
                      <a:pt x="4" y="53"/>
                      <a:pt x="4" y="53"/>
                      <a:pt x="4" y="52"/>
                    </a:cubicBezTo>
                    <a:cubicBezTo>
                      <a:pt x="3" y="54"/>
                      <a:pt x="3" y="55"/>
                      <a:pt x="3" y="55"/>
                    </a:cubicBezTo>
                    <a:cubicBezTo>
                      <a:pt x="3" y="54"/>
                      <a:pt x="3" y="53"/>
                      <a:pt x="3" y="52"/>
                    </a:cubicBezTo>
                    <a:cubicBezTo>
                      <a:pt x="3" y="50"/>
                      <a:pt x="4" y="46"/>
                      <a:pt x="4" y="42"/>
                    </a:cubicBezTo>
                    <a:cubicBezTo>
                      <a:pt x="3" y="50"/>
                      <a:pt x="2" y="55"/>
                      <a:pt x="2" y="55"/>
                    </a:cubicBezTo>
                    <a:cubicBezTo>
                      <a:pt x="3" y="48"/>
                      <a:pt x="4" y="40"/>
                      <a:pt x="4" y="32"/>
                    </a:cubicBezTo>
                    <a:cubicBezTo>
                      <a:pt x="5" y="22"/>
                      <a:pt x="4" y="8"/>
                      <a:pt x="4" y="5"/>
                    </a:cubicBezTo>
                    <a:cubicBezTo>
                      <a:pt x="4" y="3"/>
                      <a:pt x="8" y="2"/>
                      <a:pt x="11" y="2"/>
                    </a:cubicBezTo>
                    <a:cubicBezTo>
                      <a:pt x="11" y="2"/>
                      <a:pt x="11" y="2"/>
                      <a:pt x="11" y="2"/>
                    </a:cubicBezTo>
                    <a:cubicBezTo>
                      <a:pt x="11" y="2"/>
                      <a:pt x="11" y="2"/>
                      <a:pt x="11" y="2"/>
                    </a:cubicBezTo>
                    <a:cubicBezTo>
                      <a:pt x="11" y="2"/>
                      <a:pt x="11" y="2"/>
                      <a:pt x="11" y="2"/>
                    </a:cubicBezTo>
                    <a:cubicBezTo>
                      <a:pt x="11" y="2"/>
                      <a:pt x="12" y="2"/>
                      <a:pt x="12" y="2"/>
                    </a:cubicBezTo>
                    <a:cubicBezTo>
                      <a:pt x="12" y="2"/>
                      <a:pt x="12" y="2"/>
                      <a:pt x="12" y="2"/>
                    </a:cubicBezTo>
                    <a:cubicBezTo>
                      <a:pt x="12" y="1"/>
                      <a:pt x="12" y="1"/>
                      <a:pt x="12" y="1"/>
                    </a:cubicBezTo>
                    <a:cubicBezTo>
                      <a:pt x="12" y="2"/>
                      <a:pt x="12" y="2"/>
                      <a:pt x="12" y="2"/>
                    </a:cubicBezTo>
                    <a:cubicBezTo>
                      <a:pt x="13" y="2"/>
                      <a:pt x="13" y="2"/>
                      <a:pt x="14" y="3"/>
                    </a:cubicBezTo>
                    <a:cubicBezTo>
                      <a:pt x="14" y="2"/>
                      <a:pt x="14" y="1"/>
                      <a:pt x="14" y="1"/>
                    </a:cubicBezTo>
                    <a:cubicBezTo>
                      <a:pt x="14" y="2"/>
                      <a:pt x="14" y="3"/>
                      <a:pt x="14" y="4"/>
                    </a:cubicBezTo>
                    <a:cubicBezTo>
                      <a:pt x="14" y="4"/>
                      <a:pt x="14" y="5"/>
                      <a:pt x="14" y="5"/>
                    </a:cubicBezTo>
                    <a:cubicBezTo>
                      <a:pt x="14" y="12"/>
                      <a:pt x="14" y="19"/>
                      <a:pt x="13" y="25"/>
                    </a:cubicBezTo>
                    <a:cubicBezTo>
                      <a:pt x="14" y="22"/>
                      <a:pt x="15" y="19"/>
                      <a:pt x="15" y="15"/>
                    </a:cubicBezTo>
                    <a:cubicBezTo>
                      <a:pt x="16" y="8"/>
                      <a:pt x="16" y="1"/>
                      <a:pt x="16" y="1"/>
                    </a:cubicBezTo>
                    <a:cubicBezTo>
                      <a:pt x="16" y="5"/>
                      <a:pt x="16" y="9"/>
                      <a:pt x="16" y="12"/>
                    </a:cubicBezTo>
                    <a:cubicBezTo>
                      <a:pt x="17" y="9"/>
                      <a:pt x="17" y="5"/>
                      <a:pt x="17" y="3"/>
                    </a:cubicBezTo>
                    <a:cubicBezTo>
                      <a:pt x="17" y="3"/>
                      <a:pt x="17" y="2"/>
                      <a:pt x="17" y="2"/>
                    </a:cubicBezTo>
                    <a:cubicBezTo>
                      <a:pt x="17" y="0"/>
                      <a:pt x="16" y="0"/>
                      <a:pt x="15"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8" name="Freeform 3864"/>
              <p:cNvSpPr>
                <a:spLocks/>
              </p:cNvSpPr>
              <p:nvPr/>
            </p:nvSpPr>
            <p:spPr bwMode="auto">
              <a:xfrm>
                <a:off x="1206" y="3370"/>
                <a:ext cx="4" cy="117"/>
              </a:xfrm>
              <a:custGeom>
                <a:avLst/>
                <a:gdLst>
                  <a:gd name="T0" fmla="*/ 2 w 2"/>
                  <a:gd name="T1" fmla="*/ 0 h 55"/>
                  <a:gd name="T2" fmla="*/ 2 w 2"/>
                  <a:gd name="T3" fmla="*/ 0 h 55"/>
                  <a:gd name="T4" fmla="*/ 2 w 2"/>
                  <a:gd name="T5" fmla="*/ 0 h 55"/>
                  <a:gd name="T6" fmla="*/ 0 w 2"/>
                  <a:gd name="T7" fmla="*/ 48 h 55"/>
                  <a:gd name="T8" fmla="*/ 1 w 2"/>
                  <a:gd name="T9" fmla="*/ 55 h 55"/>
                  <a:gd name="T10" fmla="*/ 1 w 2"/>
                  <a:gd name="T11" fmla="*/ 55 h 55"/>
                  <a:gd name="T12" fmla="*/ 0 w 2"/>
                  <a:gd name="T13" fmla="*/ 51 h 55"/>
                  <a:gd name="T14" fmla="*/ 1 w 2"/>
                  <a:gd name="T15" fmla="*/ 48 h 55"/>
                  <a:gd name="T16" fmla="*/ 2 w 2"/>
                  <a:gd name="T17" fmla="*/ 6 h 55"/>
                  <a:gd name="T18" fmla="*/ 2 w 2"/>
                  <a:gd name="T1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5">
                    <a:moveTo>
                      <a:pt x="2" y="0"/>
                    </a:moveTo>
                    <a:cubicBezTo>
                      <a:pt x="2" y="0"/>
                      <a:pt x="2" y="0"/>
                      <a:pt x="2" y="0"/>
                    </a:cubicBezTo>
                    <a:cubicBezTo>
                      <a:pt x="2" y="0"/>
                      <a:pt x="2" y="0"/>
                      <a:pt x="2" y="0"/>
                    </a:cubicBezTo>
                    <a:cubicBezTo>
                      <a:pt x="2" y="4"/>
                      <a:pt x="2" y="37"/>
                      <a:pt x="0" y="48"/>
                    </a:cubicBezTo>
                    <a:cubicBezTo>
                      <a:pt x="0" y="51"/>
                      <a:pt x="0" y="53"/>
                      <a:pt x="1" y="55"/>
                    </a:cubicBezTo>
                    <a:cubicBezTo>
                      <a:pt x="1" y="55"/>
                      <a:pt x="1" y="55"/>
                      <a:pt x="1" y="55"/>
                    </a:cubicBezTo>
                    <a:cubicBezTo>
                      <a:pt x="1" y="54"/>
                      <a:pt x="0" y="53"/>
                      <a:pt x="0" y="51"/>
                    </a:cubicBezTo>
                    <a:cubicBezTo>
                      <a:pt x="0" y="50"/>
                      <a:pt x="0" y="49"/>
                      <a:pt x="1" y="48"/>
                    </a:cubicBezTo>
                    <a:cubicBezTo>
                      <a:pt x="2" y="39"/>
                      <a:pt x="2" y="17"/>
                      <a:pt x="2" y="6"/>
                    </a:cubicBezTo>
                    <a:cubicBezTo>
                      <a:pt x="2" y="3"/>
                      <a:pt x="2" y="1"/>
                      <a:pt x="2"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9" name="Freeform 3865"/>
              <p:cNvSpPr>
                <a:spLocks/>
              </p:cNvSpPr>
              <p:nvPr/>
            </p:nvSpPr>
            <p:spPr bwMode="auto">
              <a:xfrm>
                <a:off x="1363" y="3191"/>
                <a:ext cx="79" cy="300"/>
              </a:xfrm>
              <a:custGeom>
                <a:avLst/>
                <a:gdLst>
                  <a:gd name="T0" fmla="*/ 2 w 37"/>
                  <a:gd name="T1" fmla="*/ 22 h 141"/>
                  <a:gd name="T2" fmla="*/ 5 w 37"/>
                  <a:gd name="T3" fmla="*/ 67 h 141"/>
                  <a:gd name="T4" fmla="*/ 24 w 37"/>
                  <a:gd name="T5" fmla="*/ 122 h 141"/>
                  <a:gd name="T6" fmla="*/ 36 w 37"/>
                  <a:gd name="T7" fmla="*/ 123 h 141"/>
                  <a:gd name="T8" fmla="*/ 22 w 37"/>
                  <a:gd name="T9" fmla="*/ 15 h 141"/>
                  <a:gd name="T10" fmla="*/ 2 w 37"/>
                  <a:gd name="T11" fmla="*/ 22 h 141"/>
                </a:gdLst>
                <a:ahLst/>
                <a:cxnLst>
                  <a:cxn ang="0">
                    <a:pos x="T0" y="T1"/>
                  </a:cxn>
                  <a:cxn ang="0">
                    <a:pos x="T2" y="T3"/>
                  </a:cxn>
                  <a:cxn ang="0">
                    <a:pos x="T4" y="T5"/>
                  </a:cxn>
                  <a:cxn ang="0">
                    <a:pos x="T6" y="T7"/>
                  </a:cxn>
                  <a:cxn ang="0">
                    <a:pos x="T8" y="T9"/>
                  </a:cxn>
                  <a:cxn ang="0">
                    <a:pos x="T10" y="T11"/>
                  </a:cxn>
                </a:cxnLst>
                <a:rect l="0" t="0" r="r" b="b"/>
                <a:pathLst>
                  <a:path w="37" h="141">
                    <a:moveTo>
                      <a:pt x="2" y="22"/>
                    </a:moveTo>
                    <a:cubicBezTo>
                      <a:pt x="2" y="22"/>
                      <a:pt x="0" y="55"/>
                      <a:pt x="5" y="67"/>
                    </a:cubicBezTo>
                    <a:cubicBezTo>
                      <a:pt x="11" y="79"/>
                      <a:pt x="15" y="102"/>
                      <a:pt x="24" y="122"/>
                    </a:cubicBezTo>
                    <a:cubicBezTo>
                      <a:pt x="33" y="141"/>
                      <a:pt x="36" y="129"/>
                      <a:pt x="36" y="123"/>
                    </a:cubicBezTo>
                    <a:cubicBezTo>
                      <a:pt x="37" y="118"/>
                      <a:pt x="36" y="29"/>
                      <a:pt x="22" y="15"/>
                    </a:cubicBezTo>
                    <a:cubicBezTo>
                      <a:pt x="8" y="0"/>
                      <a:pt x="2" y="22"/>
                      <a:pt x="2" y="22"/>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0" name="Freeform 3866"/>
              <p:cNvSpPr>
                <a:spLocks noEditPoints="1"/>
              </p:cNvSpPr>
              <p:nvPr/>
            </p:nvSpPr>
            <p:spPr bwMode="auto">
              <a:xfrm>
                <a:off x="1365" y="3211"/>
                <a:ext cx="77" cy="263"/>
              </a:xfrm>
              <a:custGeom>
                <a:avLst/>
                <a:gdLst>
                  <a:gd name="T0" fmla="*/ 36 w 36"/>
                  <a:gd name="T1" fmla="*/ 114 h 124"/>
                  <a:gd name="T2" fmla="*/ 31 w 36"/>
                  <a:gd name="T3" fmla="*/ 124 h 124"/>
                  <a:gd name="T4" fmla="*/ 23 w 36"/>
                  <a:gd name="T5" fmla="*/ 113 h 124"/>
                  <a:gd name="T6" fmla="*/ 4 w 36"/>
                  <a:gd name="T7" fmla="*/ 58 h 124"/>
                  <a:gd name="T8" fmla="*/ 0 w 36"/>
                  <a:gd name="T9" fmla="*/ 24 h 124"/>
                  <a:gd name="T10" fmla="*/ 1 w 36"/>
                  <a:gd name="T11" fmla="*/ 13 h 124"/>
                  <a:gd name="T12" fmla="*/ 1 w 36"/>
                  <a:gd name="T13" fmla="*/ 13 h 124"/>
                  <a:gd name="T14" fmla="*/ 1 w 36"/>
                  <a:gd name="T15" fmla="*/ 13 h 124"/>
                  <a:gd name="T16" fmla="*/ 12 w 36"/>
                  <a:gd name="T17" fmla="*/ 0 h 124"/>
                  <a:gd name="T18" fmla="*/ 21 w 36"/>
                  <a:gd name="T19" fmla="*/ 5 h 124"/>
                  <a:gd name="T20" fmla="*/ 36 w 36"/>
                  <a:gd name="T21" fmla="*/ 110 h 124"/>
                  <a:gd name="T22" fmla="*/ 36 w 36"/>
                  <a:gd name="T23" fmla="*/ 114 h 124"/>
                  <a:gd name="T24" fmla="*/ 21 w 36"/>
                  <a:gd name="T25" fmla="*/ 6 h 124"/>
                  <a:gd name="T26" fmla="*/ 12 w 36"/>
                  <a:gd name="T27" fmla="*/ 1 h 124"/>
                  <a:gd name="T28" fmla="*/ 12 w 36"/>
                  <a:gd name="T29" fmla="*/ 1 h 124"/>
                  <a:gd name="T30" fmla="*/ 1 w 36"/>
                  <a:gd name="T31" fmla="*/ 13 h 124"/>
                  <a:gd name="T32" fmla="*/ 1 w 36"/>
                  <a:gd name="T33" fmla="*/ 24 h 124"/>
                  <a:gd name="T34" fmla="*/ 5 w 36"/>
                  <a:gd name="T35" fmla="*/ 58 h 124"/>
                  <a:gd name="T36" fmla="*/ 23 w 36"/>
                  <a:gd name="T37" fmla="*/ 113 h 124"/>
                  <a:gd name="T38" fmla="*/ 31 w 36"/>
                  <a:gd name="T39" fmla="*/ 123 h 124"/>
                  <a:gd name="T40" fmla="*/ 35 w 36"/>
                  <a:gd name="T41" fmla="*/ 114 h 124"/>
                  <a:gd name="T42" fmla="*/ 35 w 36"/>
                  <a:gd name="T43" fmla="*/ 110 h 124"/>
                  <a:gd name="T44" fmla="*/ 21 w 36"/>
                  <a:gd name="T45"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24">
                    <a:moveTo>
                      <a:pt x="36" y="114"/>
                    </a:moveTo>
                    <a:cubicBezTo>
                      <a:pt x="35" y="118"/>
                      <a:pt x="34" y="123"/>
                      <a:pt x="31" y="124"/>
                    </a:cubicBezTo>
                    <a:cubicBezTo>
                      <a:pt x="29" y="123"/>
                      <a:pt x="26" y="121"/>
                      <a:pt x="23" y="113"/>
                    </a:cubicBezTo>
                    <a:cubicBezTo>
                      <a:pt x="13" y="93"/>
                      <a:pt x="9" y="70"/>
                      <a:pt x="4" y="58"/>
                    </a:cubicBezTo>
                    <a:cubicBezTo>
                      <a:pt x="1" y="50"/>
                      <a:pt x="0" y="35"/>
                      <a:pt x="0" y="24"/>
                    </a:cubicBezTo>
                    <a:cubicBezTo>
                      <a:pt x="0" y="18"/>
                      <a:pt x="1" y="13"/>
                      <a:pt x="1" y="13"/>
                    </a:cubicBezTo>
                    <a:cubicBezTo>
                      <a:pt x="1" y="13"/>
                      <a:pt x="1" y="13"/>
                      <a:pt x="1" y="13"/>
                    </a:cubicBezTo>
                    <a:cubicBezTo>
                      <a:pt x="1" y="13"/>
                      <a:pt x="1" y="13"/>
                      <a:pt x="1" y="13"/>
                    </a:cubicBezTo>
                    <a:cubicBezTo>
                      <a:pt x="1" y="13"/>
                      <a:pt x="4" y="0"/>
                      <a:pt x="12" y="0"/>
                    </a:cubicBezTo>
                    <a:cubicBezTo>
                      <a:pt x="15" y="0"/>
                      <a:pt x="18" y="2"/>
                      <a:pt x="21" y="5"/>
                    </a:cubicBezTo>
                    <a:cubicBezTo>
                      <a:pt x="34" y="18"/>
                      <a:pt x="36" y="91"/>
                      <a:pt x="36" y="110"/>
                    </a:cubicBezTo>
                    <a:cubicBezTo>
                      <a:pt x="36" y="112"/>
                      <a:pt x="36" y="114"/>
                      <a:pt x="36" y="114"/>
                    </a:cubicBezTo>
                    <a:close/>
                    <a:moveTo>
                      <a:pt x="21" y="6"/>
                    </a:moveTo>
                    <a:cubicBezTo>
                      <a:pt x="18" y="2"/>
                      <a:pt x="15" y="1"/>
                      <a:pt x="12" y="1"/>
                    </a:cubicBezTo>
                    <a:cubicBezTo>
                      <a:pt x="12" y="1"/>
                      <a:pt x="12" y="1"/>
                      <a:pt x="12" y="1"/>
                    </a:cubicBezTo>
                    <a:cubicBezTo>
                      <a:pt x="5" y="1"/>
                      <a:pt x="1" y="13"/>
                      <a:pt x="1" y="13"/>
                    </a:cubicBezTo>
                    <a:cubicBezTo>
                      <a:pt x="1" y="14"/>
                      <a:pt x="1" y="18"/>
                      <a:pt x="1" y="24"/>
                    </a:cubicBezTo>
                    <a:cubicBezTo>
                      <a:pt x="1" y="34"/>
                      <a:pt x="1" y="50"/>
                      <a:pt x="5" y="58"/>
                    </a:cubicBezTo>
                    <a:cubicBezTo>
                      <a:pt x="10" y="70"/>
                      <a:pt x="14" y="93"/>
                      <a:pt x="23" y="113"/>
                    </a:cubicBezTo>
                    <a:cubicBezTo>
                      <a:pt x="27" y="120"/>
                      <a:pt x="30" y="123"/>
                      <a:pt x="31" y="123"/>
                    </a:cubicBezTo>
                    <a:cubicBezTo>
                      <a:pt x="34" y="123"/>
                      <a:pt x="35" y="117"/>
                      <a:pt x="35" y="114"/>
                    </a:cubicBezTo>
                    <a:cubicBezTo>
                      <a:pt x="35" y="114"/>
                      <a:pt x="35" y="112"/>
                      <a:pt x="35" y="110"/>
                    </a:cubicBezTo>
                    <a:cubicBezTo>
                      <a:pt x="35" y="91"/>
                      <a:pt x="34" y="18"/>
                      <a:pt x="21" y="6"/>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1" name="Freeform 3867"/>
              <p:cNvSpPr>
                <a:spLocks noEditPoints="1"/>
              </p:cNvSpPr>
              <p:nvPr/>
            </p:nvSpPr>
            <p:spPr bwMode="auto">
              <a:xfrm>
                <a:off x="1367" y="3249"/>
                <a:ext cx="11" cy="44"/>
              </a:xfrm>
              <a:custGeom>
                <a:avLst/>
                <a:gdLst>
                  <a:gd name="T0" fmla="*/ 4 w 5"/>
                  <a:gd name="T1" fmla="*/ 1 h 21"/>
                  <a:gd name="T2" fmla="*/ 4 w 5"/>
                  <a:gd name="T3" fmla="*/ 5 h 21"/>
                  <a:gd name="T4" fmla="*/ 4 w 5"/>
                  <a:gd name="T5" fmla="*/ 1 h 21"/>
                  <a:gd name="T6" fmla="*/ 4 w 5"/>
                  <a:gd name="T7" fmla="*/ 1 h 21"/>
                  <a:gd name="T8" fmla="*/ 4 w 5"/>
                  <a:gd name="T9" fmla="*/ 6 h 21"/>
                  <a:gd name="T10" fmla="*/ 4 w 5"/>
                  <a:gd name="T11" fmla="*/ 5 h 21"/>
                  <a:gd name="T12" fmla="*/ 4 w 5"/>
                  <a:gd name="T13" fmla="*/ 1 h 21"/>
                  <a:gd name="T14" fmla="*/ 2 w 5"/>
                  <a:gd name="T15" fmla="*/ 0 h 21"/>
                  <a:gd name="T16" fmla="*/ 1 w 5"/>
                  <a:gd name="T17" fmla="*/ 0 h 21"/>
                  <a:gd name="T18" fmla="*/ 2 w 5"/>
                  <a:gd name="T19" fmla="*/ 21 h 21"/>
                  <a:gd name="T20" fmla="*/ 3 w 5"/>
                  <a:gd name="T21" fmla="*/ 7 h 21"/>
                  <a:gd name="T22" fmla="*/ 4 w 5"/>
                  <a:gd name="T23" fmla="*/ 1 h 21"/>
                  <a:gd name="T24" fmla="*/ 2 w 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1">
                    <a:moveTo>
                      <a:pt x="4" y="1"/>
                    </a:moveTo>
                    <a:cubicBezTo>
                      <a:pt x="4" y="2"/>
                      <a:pt x="4" y="4"/>
                      <a:pt x="4" y="5"/>
                    </a:cubicBezTo>
                    <a:cubicBezTo>
                      <a:pt x="5" y="3"/>
                      <a:pt x="5" y="2"/>
                      <a:pt x="4" y="1"/>
                    </a:cubicBezTo>
                    <a:close/>
                    <a:moveTo>
                      <a:pt x="4" y="1"/>
                    </a:moveTo>
                    <a:cubicBezTo>
                      <a:pt x="4" y="3"/>
                      <a:pt x="4" y="4"/>
                      <a:pt x="4" y="6"/>
                    </a:cubicBezTo>
                    <a:cubicBezTo>
                      <a:pt x="4" y="6"/>
                      <a:pt x="4" y="5"/>
                      <a:pt x="4" y="5"/>
                    </a:cubicBezTo>
                    <a:cubicBezTo>
                      <a:pt x="4" y="3"/>
                      <a:pt x="4" y="2"/>
                      <a:pt x="4" y="1"/>
                    </a:cubicBezTo>
                    <a:close/>
                    <a:moveTo>
                      <a:pt x="2" y="0"/>
                    </a:moveTo>
                    <a:cubicBezTo>
                      <a:pt x="1" y="0"/>
                      <a:pt x="1" y="0"/>
                      <a:pt x="1" y="0"/>
                    </a:cubicBezTo>
                    <a:cubicBezTo>
                      <a:pt x="1" y="0"/>
                      <a:pt x="0" y="16"/>
                      <a:pt x="2" y="21"/>
                    </a:cubicBezTo>
                    <a:cubicBezTo>
                      <a:pt x="2" y="21"/>
                      <a:pt x="2" y="12"/>
                      <a:pt x="3" y="7"/>
                    </a:cubicBezTo>
                    <a:cubicBezTo>
                      <a:pt x="3" y="4"/>
                      <a:pt x="4" y="2"/>
                      <a:pt x="4" y="1"/>
                    </a:cubicBezTo>
                    <a:cubicBezTo>
                      <a:pt x="3" y="0"/>
                      <a:pt x="3" y="0"/>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2" name="Freeform 3868"/>
              <p:cNvSpPr>
                <a:spLocks noEditPoints="1"/>
              </p:cNvSpPr>
              <p:nvPr/>
            </p:nvSpPr>
            <p:spPr bwMode="auto">
              <a:xfrm>
                <a:off x="1374" y="3245"/>
                <a:ext cx="17" cy="76"/>
              </a:xfrm>
              <a:custGeom>
                <a:avLst/>
                <a:gdLst>
                  <a:gd name="T0" fmla="*/ 0 w 8"/>
                  <a:gd name="T1" fmla="*/ 24 h 36"/>
                  <a:gd name="T2" fmla="*/ 1 w 8"/>
                  <a:gd name="T3" fmla="*/ 36 h 36"/>
                  <a:gd name="T4" fmla="*/ 0 w 8"/>
                  <a:gd name="T5" fmla="*/ 24 h 36"/>
                  <a:gd name="T6" fmla="*/ 1 w 8"/>
                  <a:gd name="T7" fmla="*/ 19 h 36"/>
                  <a:gd name="T8" fmla="*/ 1 w 8"/>
                  <a:gd name="T9" fmla="*/ 21 h 36"/>
                  <a:gd name="T10" fmla="*/ 1 w 8"/>
                  <a:gd name="T11" fmla="*/ 35 h 36"/>
                  <a:gd name="T12" fmla="*/ 1 w 8"/>
                  <a:gd name="T13" fmla="*/ 35 h 36"/>
                  <a:gd name="T14" fmla="*/ 1 w 8"/>
                  <a:gd name="T15" fmla="*/ 32 h 36"/>
                  <a:gd name="T16" fmla="*/ 1 w 8"/>
                  <a:gd name="T17" fmla="*/ 19 h 36"/>
                  <a:gd name="T18" fmla="*/ 2 w 8"/>
                  <a:gd name="T19" fmla="*/ 14 h 36"/>
                  <a:gd name="T20" fmla="*/ 1 w 8"/>
                  <a:gd name="T21" fmla="*/ 17 h 36"/>
                  <a:gd name="T22" fmla="*/ 1 w 8"/>
                  <a:gd name="T23" fmla="*/ 30 h 36"/>
                  <a:gd name="T24" fmla="*/ 2 w 8"/>
                  <a:gd name="T25" fmla="*/ 28 h 36"/>
                  <a:gd name="T26" fmla="*/ 2 w 8"/>
                  <a:gd name="T27" fmla="*/ 14 h 36"/>
                  <a:gd name="T28" fmla="*/ 2 w 8"/>
                  <a:gd name="T29" fmla="*/ 11 h 36"/>
                  <a:gd name="T30" fmla="*/ 2 w 8"/>
                  <a:gd name="T31" fmla="*/ 13 h 36"/>
                  <a:gd name="T32" fmla="*/ 2 w 8"/>
                  <a:gd name="T33" fmla="*/ 25 h 36"/>
                  <a:gd name="T34" fmla="*/ 2 w 8"/>
                  <a:gd name="T35" fmla="*/ 23 h 36"/>
                  <a:gd name="T36" fmla="*/ 2 w 8"/>
                  <a:gd name="T37" fmla="*/ 11 h 36"/>
                  <a:gd name="T38" fmla="*/ 3 w 8"/>
                  <a:gd name="T39" fmla="*/ 8 h 36"/>
                  <a:gd name="T40" fmla="*/ 3 w 8"/>
                  <a:gd name="T41" fmla="*/ 10 h 36"/>
                  <a:gd name="T42" fmla="*/ 3 w 8"/>
                  <a:gd name="T43" fmla="*/ 21 h 36"/>
                  <a:gd name="T44" fmla="*/ 3 w 8"/>
                  <a:gd name="T45" fmla="*/ 20 h 36"/>
                  <a:gd name="T46" fmla="*/ 3 w 8"/>
                  <a:gd name="T47" fmla="*/ 8 h 36"/>
                  <a:gd name="T48" fmla="*/ 4 w 8"/>
                  <a:gd name="T49" fmla="*/ 5 h 36"/>
                  <a:gd name="T50" fmla="*/ 3 w 8"/>
                  <a:gd name="T51" fmla="*/ 7 h 36"/>
                  <a:gd name="T52" fmla="*/ 3 w 8"/>
                  <a:gd name="T53" fmla="*/ 18 h 36"/>
                  <a:gd name="T54" fmla="*/ 4 w 8"/>
                  <a:gd name="T55" fmla="*/ 15 h 36"/>
                  <a:gd name="T56" fmla="*/ 4 w 8"/>
                  <a:gd name="T57" fmla="*/ 5 h 36"/>
                  <a:gd name="T58" fmla="*/ 7 w 8"/>
                  <a:gd name="T59" fmla="*/ 0 h 36"/>
                  <a:gd name="T60" fmla="*/ 6 w 8"/>
                  <a:gd name="T61" fmla="*/ 1 h 36"/>
                  <a:gd name="T62" fmla="*/ 5 w 8"/>
                  <a:gd name="T63" fmla="*/ 5 h 36"/>
                  <a:gd name="T64" fmla="*/ 4 w 8"/>
                  <a:gd name="T65" fmla="*/ 14 h 36"/>
                  <a:gd name="T66" fmla="*/ 5 w 8"/>
                  <a:gd name="T67" fmla="*/ 13 h 36"/>
                  <a:gd name="T68" fmla="*/ 5 w 8"/>
                  <a:gd name="T69" fmla="*/ 3 h 36"/>
                  <a:gd name="T70" fmla="*/ 5 w 8"/>
                  <a:gd name="T71" fmla="*/ 12 h 36"/>
                  <a:gd name="T72" fmla="*/ 6 w 8"/>
                  <a:gd name="T73" fmla="*/ 10 h 36"/>
                  <a:gd name="T74" fmla="*/ 6 w 8"/>
                  <a:gd name="T75" fmla="*/ 3 h 36"/>
                  <a:gd name="T76" fmla="*/ 6 w 8"/>
                  <a:gd name="T77" fmla="*/ 10 h 36"/>
                  <a:gd name="T78" fmla="*/ 7 w 8"/>
                  <a:gd name="T79" fmla="*/ 8 h 36"/>
                  <a:gd name="T80" fmla="*/ 7 w 8"/>
                  <a:gd name="T81" fmla="*/ 2 h 36"/>
                  <a:gd name="T82" fmla="*/ 7 w 8"/>
                  <a:gd name="T83" fmla="*/ 7 h 36"/>
                  <a:gd name="T84" fmla="*/ 8 w 8"/>
                  <a:gd name="T85" fmla="*/ 3 h 36"/>
                  <a:gd name="T86" fmla="*/ 7 w 8"/>
                  <a:gd name="T8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 h="36">
                    <a:moveTo>
                      <a:pt x="0" y="24"/>
                    </a:moveTo>
                    <a:cubicBezTo>
                      <a:pt x="0" y="28"/>
                      <a:pt x="1" y="33"/>
                      <a:pt x="1" y="36"/>
                    </a:cubicBezTo>
                    <a:cubicBezTo>
                      <a:pt x="1" y="32"/>
                      <a:pt x="1" y="28"/>
                      <a:pt x="0" y="24"/>
                    </a:cubicBezTo>
                    <a:close/>
                    <a:moveTo>
                      <a:pt x="1" y="19"/>
                    </a:moveTo>
                    <a:cubicBezTo>
                      <a:pt x="1" y="19"/>
                      <a:pt x="1" y="20"/>
                      <a:pt x="1" y="21"/>
                    </a:cubicBezTo>
                    <a:cubicBezTo>
                      <a:pt x="1" y="27"/>
                      <a:pt x="1" y="32"/>
                      <a:pt x="1" y="35"/>
                    </a:cubicBezTo>
                    <a:cubicBezTo>
                      <a:pt x="1" y="35"/>
                      <a:pt x="1" y="35"/>
                      <a:pt x="1" y="35"/>
                    </a:cubicBezTo>
                    <a:cubicBezTo>
                      <a:pt x="1" y="34"/>
                      <a:pt x="1" y="33"/>
                      <a:pt x="1" y="32"/>
                    </a:cubicBezTo>
                    <a:cubicBezTo>
                      <a:pt x="1" y="27"/>
                      <a:pt x="1" y="23"/>
                      <a:pt x="1" y="19"/>
                    </a:cubicBezTo>
                    <a:close/>
                    <a:moveTo>
                      <a:pt x="2" y="14"/>
                    </a:moveTo>
                    <a:cubicBezTo>
                      <a:pt x="1" y="15"/>
                      <a:pt x="1" y="16"/>
                      <a:pt x="1" y="17"/>
                    </a:cubicBezTo>
                    <a:cubicBezTo>
                      <a:pt x="1" y="22"/>
                      <a:pt x="1" y="26"/>
                      <a:pt x="1" y="30"/>
                    </a:cubicBezTo>
                    <a:cubicBezTo>
                      <a:pt x="2" y="29"/>
                      <a:pt x="2" y="29"/>
                      <a:pt x="2" y="28"/>
                    </a:cubicBezTo>
                    <a:cubicBezTo>
                      <a:pt x="2" y="23"/>
                      <a:pt x="2" y="18"/>
                      <a:pt x="2" y="14"/>
                    </a:cubicBezTo>
                    <a:close/>
                    <a:moveTo>
                      <a:pt x="2" y="11"/>
                    </a:moveTo>
                    <a:cubicBezTo>
                      <a:pt x="2" y="12"/>
                      <a:pt x="2" y="12"/>
                      <a:pt x="2" y="13"/>
                    </a:cubicBezTo>
                    <a:cubicBezTo>
                      <a:pt x="2" y="17"/>
                      <a:pt x="2" y="22"/>
                      <a:pt x="2" y="25"/>
                    </a:cubicBezTo>
                    <a:cubicBezTo>
                      <a:pt x="2" y="24"/>
                      <a:pt x="2" y="24"/>
                      <a:pt x="2" y="23"/>
                    </a:cubicBezTo>
                    <a:cubicBezTo>
                      <a:pt x="2" y="18"/>
                      <a:pt x="2" y="14"/>
                      <a:pt x="2" y="11"/>
                    </a:cubicBezTo>
                    <a:close/>
                    <a:moveTo>
                      <a:pt x="3" y="8"/>
                    </a:moveTo>
                    <a:cubicBezTo>
                      <a:pt x="3" y="9"/>
                      <a:pt x="3" y="9"/>
                      <a:pt x="3" y="10"/>
                    </a:cubicBezTo>
                    <a:cubicBezTo>
                      <a:pt x="3" y="14"/>
                      <a:pt x="3" y="18"/>
                      <a:pt x="3" y="21"/>
                    </a:cubicBezTo>
                    <a:cubicBezTo>
                      <a:pt x="3" y="21"/>
                      <a:pt x="3" y="20"/>
                      <a:pt x="3" y="20"/>
                    </a:cubicBezTo>
                    <a:cubicBezTo>
                      <a:pt x="3" y="15"/>
                      <a:pt x="3" y="11"/>
                      <a:pt x="3" y="8"/>
                    </a:cubicBezTo>
                    <a:close/>
                    <a:moveTo>
                      <a:pt x="4" y="5"/>
                    </a:moveTo>
                    <a:cubicBezTo>
                      <a:pt x="4" y="6"/>
                      <a:pt x="4" y="7"/>
                      <a:pt x="3" y="7"/>
                    </a:cubicBezTo>
                    <a:cubicBezTo>
                      <a:pt x="3" y="11"/>
                      <a:pt x="3" y="15"/>
                      <a:pt x="3" y="18"/>
                    </a:cubicBezTo>
                    <a:cubicBezTo>
                      <a:pt x="4" y="17"/>
                      <a:pt x="4" y="16"/>
                      <a:pt x="4" y="15"/>
                    </a:cubicBezTo>
                    <a:cubicBezTo>
                      <a:pt x="4" y="10"/>
                      <a:pt x="4" y="7"/>
                      <a:pt x="4" y="5"/>
                    </a:cubicBezTo>
                    <a:close/>
                    <a:moveTo>
                      <a:pt x="7" y="0"/>
                    </a:moveTo>
                    <a:cubicBezTo>
                      <a:pt x="7" y="0"/>
                      <a:pt x="7" y="1"/>
                      <a:pt x="6" y="1"/>
                    </a:cubicBezTo>
                    <a:cubicBezTo>
                      <a:pt x="6" y="2"/>
                      <a:pt x="5" y="3"/>
                      <a:pt x="5" y="5"/>
                    </a:cubicBezTo>
                    <a:cubicBezTo>
                      <a:pt x="4" y="8"/>
                      <a:pt x="4" y="11"/>
                      <a:pt x="4" y="14"/>
                    </a:cubicBezTo>
                    <a:cubicBezTo>
                      <a:pt x="5" y="14"/>
                      <a:pt x="5" y="13"/>
                      <a:pt x="5" y="13"/>
                    </a:cubicBezTo>
                    <a:cubicBezTo>
                      <a:pt x="5" y="6"/>
                      <a:pt x="5" y="3"/>
                      <a:pt x="5" y="3"/>
                    </a:cubicBezTo>
                    <a:cubicBezTo>
                      <a:pt x="5" y="6"/>
                      <a:pt x="5" y="9"/>
                      <a:pt x="5" y="12"/>
                    </a:cubicBezTo>
                    <a:cubicBezTo>
                      <a:pt x="5" y="11"/>
                      <a:pt x="5" y="11"/>
                      <a:pt x="6" y="10"/>
                    </a:cubicBezTo>
                    <a:cubicBezTo>
                      <a:pt x="6" y="5"/>
                      <a:pt x="6" y="3"/>
                      <a:pt x="6" y="3"/>
                    </a:cubicBezTo>
                    <a:cubicBezTo>
                      <a:pt x="6" y="5"/>
                      <a:pt x="6" y="7"/>
                      <a:pt x="6" y="10"/>
                    </a:cubicBezTo>
                    <a:cubicBezTo>
                      <a:pt x="6" y="9"/>
                      <a:pt x="6" y="8"/>
                      <a:pt x="7" y="8"/>
                    </a:cubicBezTo>
                    <a:cubicBezTo>
                      <a:pt x="7" y="4"/>
                      <a:pt x="7" y="2"/>
                      <a:pt x="7" y="2"/>
                    </a:cubicBezTo>
                    <a:cubicBezTo>
                      <a:pt x="7" y="4"/>
                      <a:pt x="7" y="6"/>
                      <a:pt x="7" y="7"/>
                    </a:cubicBezTo>
                    <a:cubicBezTo>
                      <a:pt x="7" y="6"/>
                      <a:pt x="8" y="4"/>
                      <a:pt x="8" y="3"/>
                    </a:cubicBezTo>
                    <a:cubicBezTo>
                      <a:pt x="8" y="2"/>
                      <a:pt x="8" y="1"/>
                      <a:pt x="7"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3" name="Freeform 3869"/>
              <p:cNvSpPr>
                <a:spLocks/>
              </p:cNvSpPr>
              <p:nvPr/>
            </p:nvSpPr>
            <p:spPr bwMode="auto">
              <a:xfrm>
                <a:off x="1378" y="3232"/>
                <a:ext cx="53" cy="246"/>
              </a:xfrm>
              <a:custGeom>
                <a:avLst/>
                <a:gdLst>
                  <a:gd name="T0" fmla="*/ 10 w 25"/>
                  <a:gd name="T1" fmla="*/ 14 h 116"/>
                  <a:gd name="T2" fmla="*/ 13 w 25"/>
                  <a:gd name="T3" fmla="*/ 0 h 116"/>
                  <a:gd name="T4" fmla="*/ 6 w 25"/>
                  <a:gd name="T5" fmla="*/ 4 h 116"/>
                  <a:gd name="T6" fmla="*/ 6 w 25"/>
                  <a:gd name="T7" fmla="*/ 6 h 116"/>
                  <a:gd name="T8" fmla="*/ 0 w 25"/>
                  <a:gd name="T9" fmla="*/ 37 h 116"/>
                  <a:gd name="T10" fmla="*/ 0 w 25"/>
                  <a:gd name="T11" fmla="*/ 40 h 116"/>
                  <a:gd name="T12" fmla="*/ 17 w 25"/>
                  <a:gd name="T13" fmla="*/ 88 h 116"/>
                  <a:gd name="T14" fmla="*/ 19 w 25"/>
                  <a:gd name="T15" fmla="*/ 96 h 116"/>
                  <a:gd name="T16" fmla="*/ 17 w 25"/>
                  <a:gd name="T17" fmla="*/ 110 h 116"/>
                  <a:gd name="T18" fmla="*/ 17 w 25"/>
                  <a:gd name="T19" fmla="*/ 111 h 116"/>
                  <a:gd name="T20" fmla="*/ 18 w 25"/>
                  <a:gd name="T21" fmla="*/ 115 h 116"/>
                  <a:gd name="T22" fmla="*/ 19 w 25"/>
                  <a:gd name="T23" fmla="*/ 116 h 116"/>
                  <a:gd name="T24" fmla="*/ 21 w 25"/>
                  <a:gd name="T25" fmla="*/ 115 h 116"/>
                  <a:gd name="T26" fmla="*/ 23 w 25"/>
                  <a:gd name="T27" fmla="*/ 114 h 116"/>
                  <a:gd name="T28" fmla="*/ 25 w 25"/>
                  <a:gd name="T29" fmla="*/ 112 h 116"/>
                  <a:gd name="T30" fmla="*/ 25 w 25"/>
                  <a:gd name="T31" fmla="*/ 112 h 116"/>
                  <a:gd name="T32" fmla="*/ 14 w 25"/>
                  <a:gd name="T33" fmla="*/ 68 h 116"/>
                  <a:gd name="T34" fmla="*/ 8 w 25"/>
                  <a:gd name="T35" fmla="*/ 31 h 116"/>
                  <a:gd name="T36" fmla="*/ 10 w 25"/>
                  <a:gd name="T37"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6">
                    <a:moveTo>
                      <a:pt x="10" y="14"/>
                    </a:moveTo>
                    <a:cubicBezTo>
                      <a:pt x="12" y="8"/>
                      <a:pt x="13" y="2"/>
                      <a:pt x="13" y="0"/>
                    </a:cubicBezTo>
                    <a:cubicBezTo>
                      <a:pt x="11" y="3"/>
                      <a:pt x="7" y="4"/>
                      <a:pt x="6" y="4"/>
                    </a:cubicBezTo>
                    <a:cubicBezTo>
                      <a:pt x="6" y="5"/>
                      <a:pt x="6" y="6"/>
                      <a:pt x="6" y="6"/>
                    </a:cubicBezTo>
                    <a:cubicBezTo>
                      <a:pt x="6" y="14"/>
                      <a:pt x="2" y="16"/>
                      <a:pt x="0" y="37"/>
                    </a:cubicBezTo>
                    <a:cubicBezTo>
                      <a:pt x="0" y="38"/>
                      <a:pt x="0" y="39"/>
                      <a:pt x="0" y="40"/>
                    </a:cubicBezTo>
                    <a:cubicBezTo>
                      <a:pt x="0" y="62"/>
                      <a:pt x="14" y="81"/>
                      <a:pt x="17" y="88"/>
                    </a:cubicBezTo>
                    <a:cubicBezTo>
                      <a:pt x="18" y="91"/>
                      <a:pt x="19" y="94"/>
                      <a:pt x="19" y="96"/>
                    </a:cubicBezTo>
                    <a:cubicBezTo>
                      <a:pt x="19" y="100"/>
                      <a:pt x="17" y="104"/>
                      <a:pt x="17" y="110"/>
                    </a:cubicBezTo>
                    <a:cubicBezTo>
                      <a:pt x="17" y="111"/>
                      <a:pt x="17" y="111"/>
                      <a:pt x="17" y="111"/>
                    </a:cubicBezTo>
                    <a:cubicBezTo>
                      <a:pt x="17" y="113"/>
                      <a:pt x="17" y="114"/>
                      <a:pt x="18" y="115"/>
                    </a:cubicBezTo>
                    <a:cubicBezTo>
                      <a:pt x="18" y="116"/>
                      <a:pt x="18" y="116"/>
                      <a:pt x="19" y="116"/>
                    </a:cubicBezTo>
                    <a:cubicBezTo>
                      <a:pt x="19" y="116"/>
                      <a:pt x="20" y="115"/>
                      <a:pt x="21" y="115"/>
                    </a:cubicBezTo>
                    <a:cubicBezTo>
                      <a:pt x="22" y="114"/>
                      <a:pt x="23" y="114"/>
                      <a:pt x="23" y="114"/>
                    </a:cubicBezTo>
                    <a:cubicBezTo>
                      <a:pt x="24" y="114"/>
                      <a:pt x="24" y="114"/>
                      <a:pt x="25" y="112"/>
                    </a:cubicBezTo>
                    <a:cubicBezTo>
                      <a:pt x="25" y="112"/>
                      <a:pt x="25" y="112"/>
                      <a:pt x="25" y="112"/>
                    </a:cubicBezTo>
                    <a:cubicBezTo>
                      <a:pt x="25" y="107"/>
                      <a:pt x="23" y="94"/>
                      <a:pt x="14" y="68"/>
                    </a:cubicBezTo>
                    <a:cubicBezTo>
                      <a:pt x="9" y="53"/>
                      <a:pt x="8" y="40"/>
                      <a:pt x="8" y="31"/>
                    </a:cubicBezTo>
                    <a:cubicBezTo>
                      <a:pt x="8" y="23"/>
                      <a:pt x="9" y="17"/>
                      <a:pt x="10" y="14"/>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4" name="Freeform 3870"/>
              <p:cNvSpPr>
                <a:spLocks/>
              </p:cNvSpPr>
              <p:nvPr/>
            </p:nvSpPr>
            <p:spPr bwMode="auto">
              <a:xfrm>
                <a:off x="1427" y="3383"/>
                <a:ext cx="27" cy="104"/>
              </a:xfrm>
              <a:custGeom>
                <a:avLst/>
                <a:gdLst>
                  <a:gd name="T0" fmla="*/ 13 w 13"/>
                  <a:gd name="T1" fmla="*/ 49 h 49"/>
                  <a:gd name="T2" fmla="*/ 8 w 13"/>
                  <a:gd name="T3" fmla="*/ 34 h 49"/>
                  <a:gd name="T4" fmla="*/ 3 w 13"/>
                  <a:gd name="T5" fmla="*/ 0 h 49"/>
                  <a:gd name="T6" fmla="*/ 2 w 13"/>
                  <a:gd name="T7" fmla="*/ 16 h 49"/>
                  <a:gd name="T8" fmla="*/ 3 w 13"/>
                  <a:gd name="T9" fmla="*/ 35 h 49"/>
                  <a:gd name="T10" fmla="*/ 3 w 13"/>
                  <a:gd name="T11" fmla="*/ 43 h 49"/>
                  <a:gd name="T12" fmla="*/ 13 w 1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13" y="49"/>
                    </a:moveTo>
                    <a:cubicBezTo>
                      <a:pt x="13" y="49"/>
                      <a:pt x="13" y="42"/>
                      <a:pt x="8" y="34"/>
                    </a:cubicBezTo>
                    <a:cubicBezTo>
                      <a:pt x="4" y="26"/>
                      <a:pt x="3" y="0"/>
                      <a:pt x="3" y="0"/>
                    </a:cubicBezTo>
                    <a:cubicBezTo>
                      <a:pt x="3" y="0"/>
                      <a:pt x="0" y="11"/>
                      <a:pt x="2" y="16"/>
                    </a:cubicBezTo>
                    <a:cubicBezTo>
                      <a:pt x="4" y="22"/>
                      <a:pt x="4" y="30"/>
                      <a:pt x="3" y="35"/>
                    </a:cubicBezTo>
                    <a:cubicBezTo>
                      <a:pt x="1" y="39"/>
                      <a:pt x="3" y="43"/>
                      <a:pt x="3" y="43"/>
                    </a:cubicBezTo>
                    <a:cubicBezTo>
                      <a:pt x="3" y="43"/>
                      <a:pt x="6" y="40"/>
                      <a:pt x="13" y="49"/>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5" name="Freeform 3871"/>
              <p:cNvSpPr>
                <a:spLocks noEditPoints="1"/>
              </p:cNvSpPr>
              <p:nvPr/>
            </p:nvSpPr>
            <p:spPr bwMode="auto">
              <a:xfrm>
                <a:off x="1429" y="3383"/>
                <a:ext cx="28" cy="106"/>
              </a:xfrm>
              <a:custGeom>
                <a:avLst/>
                <a:gdLst>
                  <a:gd name="T0" fmla="*/ 12 w 13"/>
                  <a:gd name="T1" fmla="*/ 49 h 50"/>
                  <a:gd name="T2" fmla="*/ 13 w 13"/>
                  <a:gd name="T3" fmla="*/ 50 h 50"/>
                  <a:gd name="T4" fmla="*/ 12 w 13"/>
                  <a:gd name="T5" fmla="*/ 49 h 50"/>
                  <a:gd name="T6" fmla="*/ 3 w 13"/>
                  <a:gd name="T7" fmla="*/ 43 h 50"/>
                  <a:gd name="T8" fmla="*/ 2 w 13"/>
                  <a:gd name="T9" fmla="*/ 43 h 50"/>
                  <a:gd name="T10" fmla="*/ 2 w 13"/>
                  <a:gd name="T11" fmla="*/ 43 h 50"/>
                  <a:gd name="T12" fmla="*/ 2 w 13"/>
                  <a:gd name="T13" fmla="*/ 43 h 50"/>
                  <a:gd name="T14" fmla="*/ 0 w 13"/>
                  <a:gd name="T15" fmla="*/ 38 h 50"/>
                  <a:gd name="T16" fmla="*/ 1 w 13"/>
                  <a:gd name="T17" fmla="*/ 35 h 50"/>
                  <a:gd name="T18" fmla="*/ 2 w 13"/>
                  <a:gd name="T19" fmla="*/ 26 h 50"/>
                  <a:gd name="T20" fmla="*/ 1 w 13"/>
                  <a:gd name="T21" fmla="*/ 16 h 50"/>
                  <a:gd name="T22" fmla="*/ 0 w 13"/>
                  <a:gd name="T23" fmla="*/ 12 h 50"/>
                  <a:gd name="T24" fmla="*/ 2 w 13"/>
                  <a:gd name="T25" fmla="*/ 0 h 50"/>
                  <a:gd name="T26" fmla="*/ 3 w 13"/>
                  <a:gd name="T27" fmla="*/ 0 h 50"/>
                  <a:gd name="T28" fmla="*/ 8 w 13"/>
                  <a:gd name="T29" fmla="*/ 34 h 50"/>
                  <a:gd name="T30" fmla="*/ 12 w 13"/>
                  <a:gd name="T31" fmla="*/ 49 h 50"/>
                  <a:gd name="T32" fmla="*/ 12 w 13"/>
                  <a:gd name="T33" fmla="*/ 49 h 50"/>
                  <a:gd name="T34" fmla="*/ 12 w 13"/>
                  <a:gd name="T35" fmla="*/ 49 h 50"/>
                  <a:gd name="T36" fmla="*/ 7 w 13"/>
                  <a:gd name="T37" fmla="*/ 34 h 50"/>
                  <a:gd name="T38" fmla="*/ 2 w 13"/>
                  <a:gd name="T39" fmla="*/ 3 h 50"/>
                  <a:gd name="T40" fmla="*/ 1 w 13"/>
                  <a:gd name="T41" fmla="*/ 12 h 50"/>
                  <a:gd name="T42" fmla="*/ 2 w 13"/>
                  <a:gd name="T43" fmla="*/ 16 h 50"/>
                  <a:gd name="T44" fmla="*/ 3 w 13"/>
                  <a:gd name="T45" fmla="*/ 26 h 50"/>
                  <a:gd name="T46" fmla="*/ 2 w 13"/>
                  <a:gd name="T47" fmla="*/ 35 h 50"/>
                  <a:gd name="T48" fmla="*/ 1 w 13"/>
                  <a:gd name="T49" fmla="*/ 38 h 50"/>
                  <a:gd name="T50" fmla="*/ 2 w 13"/>
                  <a:gd name="T51" fmla="*/ 42 h 50"/>
                  <a:gd name="T52" fmla="*/ 3 w 13"/>
                  <a:gd name="T53" fmla="*/ 42 h 50"/>
                  <a:gd name="T54" fmla="*/ 12 w 13"/>
                  <a:gd name="T55" fmla="*/ 48 h 50"/>
                  <a:gd name="T56" fmla="*/ 7 w 13"/>
                  <a:gd name="T57"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50">
                    <a:moveTo>
                      <a:pt x="12" y="49"/>
                    </a:moveTo>
                    <a:cubicBezTo>
                      <a:pt x="13" y="50"/>
                      <a:pt x="13" y="50"/>
                      <a:pt x="13" y="50"/>
                    </a:cubicBezTo>
                    <a:cubicBezTo>
                      <a:pt x="12" y="49"/>
                      <a:pt x="12" y="49"/>
                      <a:pt x="12" y="49"/>
                    </a:cubicBezTo>
                    <a:cubicBezTo>
                      <a:pt x="7" y="43"/>
                      <a:pt x="4" y="43"/>
                      <a:pt x="3" y="43"/>
                    </a:cubicBezTo>
                    <a:cubicBezTo>
                      <a:pt x="2" y="43"/>
                      <a:pt x="2" y="43"/>
                      <a:pt x="2" y="43"/>
                    </a:cubicBezTo>
                    <a:cubicBezTo>
                      <a:pt x="2" y="43"/>
                      <a:pt x="2" y="43"/>
                      <a:pt x="2" y="43"/>
                    </a:cubicBezTo>
                    <a:cubicBezTo>
                      <a:pt x="2" y="43"/>
                      <a:pt x="2" y="43"/>
                      <a:pt x="2" y="43"/>
                    </a:cubicBezTo>
                    <a:cubicBezTo>
                      <a:pt x="2" y="43"/>
                      <a:pt x="0" y="41"/>
                      <a:pt x="0" y="38"/>
                    </a:cubicBezTo>
                    <a:cubicBezTo>
                      <a:pt x="0" y="37"/>
                      <a:pt x="1" y="36"/>
                      <a:pt x="1" y="35"/>
                    </a:cubicBezTo>
                    <a:cubicBezTo>
                      <a:pt x="2" y="33"/>
                      <a:pt x="2" y="30"/>
                      <a:pt x="2" y="26"/>
                    </a:cubicBezTo>
                    <a:cubicBezTo>
                      <a:pt x="2" y="23"/>
                      <a:pt x="2" y="19"/>
                      <a:pt x="1" y="16"/>
                    </a:cubicBezTo>
                    <a:cubicBezTo>
                      <a:pt x="0" y="15"/>
                      <a:pt x="0" y="14"/>
                      <a:pt x="0" y="12"/>
                    </a:cubicBezTo>
                    <a:cubicBezTo>
                      <a:pt x="0" y="6"/>
                      <a:pt x="2" y="0"/>
                      <a:pt x="2" y="0"/>
                    </a:cubicBezTo>
                    <a:cubicBezTo>
                      <a:pt x="3" y="0"/>
                      <a:pt x="3" y="0"/>
                      <a:pt x="3" y="0"/>
                    </a:cubicBezTo>
                    <a:cubicBezTo>
                      <a:pt x="3" y="0"/>
                      <a:pt x="4" y="26"/>
                      <a:pt x="8" y="34"/>
                    </a:cubicBezTo>
                    <a:cubicBezTo>
                      <a:pt x="12" y="42"/>
                      <a:pt x="12" y="49"/>
                      <a:pt x="12" y="49"/>
                    </a:cubicBezTo>
                    <a:close/>
                    <a:moveTo>
                      <a:pt x="12" y="49"/>
                    </a:moveTo>
                    <a:cubicBezTo>
                      <a:pt x="12" y="49"/>
                      <a:pt x="12" y="49"/>
                      <a:pt x="12" y="49"/>
                    </a:cubicBezTo>
                    <a:close/>
                    <a:moveTo>
                      <a:pt x="7" y="34"/>
                    </a:moveTo>
                    <a:cubicBezTo>
                      <a:pt x="4" y="27"/>
                      <a:pt x="2" y="10"/>
                      <a:pt x="2" y="3"/>
                    </a:cubicBezTo>
                    <a:cubicBezTo>
                      <a:pt x="1" y="5"/>
                      <a:pt x="1" y="9"/>
                      <a:pt x="1" y="12"/>
                    </a:cubicBezTo>
                    <a:cubicBezTo>
                      <a:pt x="1" y="14"/>
                      <a:pt x="1" y="15"/>
                      <a:pt x="2" y="16"/>
                    </a:cubicBezTo>
                    <a:cubicBezTo>
                      <a:pt x="2" y="19"/>
                      <a:pt x="3" y="23"/>
                      <a:pt x="3" y="26"/>
                    </a:cubicBezTo>
                    <a:cubicBezTo>
                      <a:pt x="3" y="30"/>
                      <a:pt x="3" y="33"/>
                      <a:pt x="2" y="35"/>
                    </a:cubicBezTo>
                    <a:cubicBezTo>
                      <a:pt x="1" y="36"/>
                      <a:pt x="1" y="37"/>
                      <a:pt x="1" y="38"/>
                    </a:cubicBezTo>
                    <a:cubicBezTo>
                      <a:pt x="1" y="40"/>
                      <a:pt x="2" y="42"/>
                      <a:pt x="2" y="42"/>
                    </a:cubicBezTo>
                    <a:cubicBezTo>
                      <a:pt x="2" y="42"/>
                      <a:pt x="3" y="42"/>
                      <a:pt x="3" y="42"/>
                    </a:cubicBezTo>
                    <a:cubicBezTo>
                      <a:pt x="5" y="42"/>
                      <a:pt x="8" y="43"/>
                      <a:pt x="12" y="48"/>
                    </a:cubicBezTo>
                    <a:cubicBezTo>
                      <a:pt x="11" y="45"/>
                      <a:pt x="10" y="40"/>
                      <a:pt x="7" y="34"/>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6" name="Freeform 3872"/>
              <p:cNvSpPr>
                <a:spLocks/>
              </p:cNvSpPr>
              <p:nvPr/>
            </p:nvSpPr>
            <p:spPr bwMode="auto">
              <a:xfrm>
                <a:off x="1357" y="3011"/>
                <a:ext cx="72" cy="251"/>
              </a:xfrm>
              <a:custGeom>
                <a:avLst/>
                <a:gdLst>
                  <a:gd name="T0" fmla="*/ 19 w 34"/>
                  <a:gd name="T1" fmla="*/ 19 h 118"/>
                  <a:gd name="T2" fmla="*/ 23 w 34"/>
                  <a:gd name="T3" fmla="*/ 104 h 118"/>
                  <a:gd name="T4" fmla="*/ 14 w 34"/>
                  <a:gd name="T5" fmla="*/ 105 h 118"/>
                  <a:gd name="T6" fmla="*/ 19 w 34"/>
                  <a:gd name="T7" fmla="*/ 19 h 118"/>
                </a:gdLst>
                <a:ahLst/>
                <a:cxnLst>
                  <a:cxn ang="0">
                    <a:pos x="T0" y="T1"/>
                  </a:cxn>
                  <a:cxn ang="0">
                    <a:pos x="T2" y="T3"/>
                  </a:cxn>
                  <a:cxn ang="0">
                    <a:pos x="T4" y="T5"/>
                  </a:cxn>
                  <a:cxn ang="0">
                    <a:pos x="T6" y="T7"/>
                  </a:cxn>
                </a:cxnLst>
                <a:rect l="0" t="0" r="r" b="b"/>
                <a:pathLst>
                  <a:path w="34" h="118">
                    <a:moveTo>
                      <a:pt x="19" y="19"/>
                    </a:moveTo>
                    <a:cubicBezTo>
                      <a:pt x="21" y="27"/>
                      <a:pt x="34" y="55"/>
                      <a:pt x="23" y="104"/>
                    </a:cubicBezTo>
                    <a:cubicBezTo>
                      <a:pt x="23" y="104"/>
                      <a:pt x="17" y="118"/>
                      <a:pt x="14" y="105"/>
                    </a:cubicBezTo>
                    <a:cubicBezTo>
                      <a:pt x="10" y="92"/>
                      <a:pt x="0" y="0"/>
                      <a:pt x="19" y="19"/>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7" name="Freeform 3873"/>
              <p:cNvSpPr>
                <a:spLocks noEditPoints="1"/>
              </p:cNvSpPr>
              <p:nvPr/>
            </p:nvSpPr>
            <p:spPr bwMode="auto">
              <a:xfrm>
                <a:off x="1371" y="3045"/>
                <a:ext cx="45" cy="202"/>
              </a:xfrm>
              <a:custGeom>
                <a:avLst/>
                <a:gdLst>
                  <a:gd name="T0" fmla="*/ 17 w 21"/>
                  <a:gd name="T1" fmla="*/ 88 h 95"/>
                  <a:gd name="T2" fmla="*/ 11 w 21"/>
                  <a:gd name="T3" fmla="*/ 95 h 95"/>
                  <a:gd name="T4" fmla="*/ 6 w 21"/>
                  <a:gd name="T5" fmla="*/ 89 h 95"/>
                  <a:gd name="T6" fmla="*/ 0 w 21"/>
                  <a:gd name="T7" fmla="*/ 27 h 95"/>
                  <a:gd name="T8" fmla="*/ 2 w 21"/>
                  <a:gd name="T9" fmla="*/ 8 h 95"/>
                  <a:gd name="T10" fmla="*/ 8 w 21"/>
                  <a:gd name="T11" fmla="*/ 0 h 95"/>
                  <a:gd name="T12" fmla="*/ 12 w 21"/>
                  <a:gd name="T13" fmla="*/ 3 h 95"/>
                  <a:gd name="T14" fmla="*/ 13 w 21"/>
                  <a:gd name="T15" fmla="*/ 3 h 95"/>
                  <a:gd name="T16" fmla="*/ 13 w 21"/>
                  <a:gd name="T17" fmla="*/ 3 h 95"/>
                  <a:gd name="T18" fmla="*/ 21 w 21"/>
                  <a:gd name="T19" fmla="*/ 60 h 95"/>
                  <a:gd name="T20" fmla="*/ 17 w 21"/>
                  <a:gd name="T21" fmla="*/ 88 h 95"/>
                  <a:gd name="T22" fmla="*/ 20 w 21"/>
                  <a:gd name="T23" fmla="*/ 60 h 95"/>
                  <a:gd name="T24" fmla="*/ 12 w 21"/>
                  <a:gd name="T25" fmla="*/ 3 h 95"/>
                  <a:gd name="T26" fmla="*/ 8 w 21"/>
                  <a:gd name="T27" fmla="*/ 1 h 95"/>
                  <a:gd name="T28" fmla="*/ 3 w 21"/>
                  <a:gd name="T29" fmla="*/ 8 h 95"/>
                  <a:gd name="T30" fmla="*/ 1 w 21"/>
                  <a:gd name="T31" fmla="*/ 27 h 95"/>
                  <a:gd name="T32" fmla="*/ 7 w 21"/>
                  <a:gd name="T33" fmla="*/ 89 h 95"/>
                  <a:gd name="T34" fmla="*/ 11 w 21"/>
                  <a:gd name="T35" fmla="*/ 94 h 95"/>
                  <a:gd name="T36" fmla="*/ 14 w 21"/>
                  <a:gd name="T37" fmla="*/ 91 h 95"/>
                  <a:gd name="T38" fmla="*/ 16 w 21"/>
                  <a:gd name="T39" fmla="*/ 88 h 95"/>
                  <a:gd name="T40" fmla="*/ 20 w 21"/>
                  <a:gd name="T4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95">
                    <a:moveTo>
                      <a:pt x="17" y="88"/>
                    </a:moveTo>
                    <a:cubicBezTo>
                      <a:pt x="17" y="88"/>
                      <a:pt x="14" y="95"/>
                      <a:pt x="11" y="95"/>
                    </a:cubicBezTo>
                    <a:cubicBezTo>
                      <a:pt x="9" y="95"/>
                      <a:pt x="8" y="93"/>
                      <a:pt x="6" y="89"/>
                    </a:cubicBezTo>
                    <a:cubicBezTo>
                      <a:pt x="5" y="82"/>
                      <a:pt x="0" y="51"/>
                      <a:pt x="0" y="27"/>
                    </a:cubicBezTo>
                    <a:cubicBezTo>
                      <a:pt x="0" y="20"/>
                      <a:pt x="1" y="13"/>
                      <a:pt x="2" y="8"/>
                    </a:cubicBezTo>
                    <a:cubicBezTo>
                      <a:pt x="3" y="3"/>
                      <a:pt x="5" y="0"/>
                      <a:pt x="8" y="0"/>
                    </a:cubicBezTo>
                    <a:cubicBezTo>
                      <a:pt x="9" y="0"/>
                      <a:pt x="11" y="1"/>
                      <a:pt x="12" y="3"/>
                    </a:cubicBezTo>
                    <a:cubicBezTo>
                      <a:pt x="13" y="3"/>
                      <a:pt x="13" y="3"/>
                      <a:pt x="13" y="3"/>
                    </a:cubicBezTo>
                    <a:cubicBezTo>
                      <a:pt x="13" y="3"/>
                      <a:pt x="13" y="3"/>
                      <a:pt x="13" y="3"/>
                    </a:cubicBezTo>
                    <a:cubicBezTo>
                      <a:pt x="13" y="3"/>
                      <a:pt x="21" y="32"/>
                      <a:pt x="21" y="60"/>
                    </a:cubicBezTo>
                    <a:cubicBezTo>
                      <a:pt x="21" y="69"/>
                      <a:pt x="18" y="81"/>
                      <a:pt x="17" y="88"/>
                    </a:cubicBezTo>
                    <a:close/>
                    <a:moveTo>
                      <a:pt x="20" y="60"/>
                    </a:moveTo>
                    <a:cubicBezTo>
                      <a:pt x="20" y="33"/>
                      <a:pt x="12" y="5"/>
                      <a:pt x="12" y="3"/>
                    </a:cubicBezTo>
                    <a:cubicBezTo>
                      <a:pt x="10" y="1"/>
                      <a:pt x="9" y="1"/>
                      <a:pt x="8" y="1"/>
                    </a:cubicBezTo>
                    <a:cubicBezTo>
                      <a:pt x="5" y="1"/>
                      <a:pt x="4" y="3"/>
                      <a:pt x="3" y="8"/>
                    </a:cubicBezTo>
                    <a:cubicBezTo>
                      <a:pt x="1" y="13"/>
                      <a:pt x="1" y="20"/>
                      <a:pt x="1" y="27"/>
                    </a:cubicBezTo>
                    <a:cubicBezTo>
                      <a:pt x="1" y="51"/>
                      <a:pt x="5" y="82"/>
                      <a:pt x="7" y="89"/>
                    </a:cubicBezTo>
                    <a:cubicBezTo>
                      <a:pt x="8" y="93"/>
                      <a:pt x="10" y="94"/>
                      <a:pt x="11" y="94"/>
                    </a:cubicBezTo>
                    <a:cubicBezTo>
                      <a:pt x="12" y="94"/>
                      <a:pt x="13" y="93"/>
                      <a:pt x="14" y="91"/>
                    </a:cubicBezTo>
                    <a:cubicBezTo>
                      <a:pt x="15" y="90"/>
                      <a:pt x="16" y="88"/>
                      <a:pt x="16" y="88"/>
                    </a:cubicBezTo>
                    <a:cubicBezTo>
                      <a:pt x="18" y="81"/>
                      <a:pt x="20" y="69"/>
                      <a:pt x="20" y="6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8" name="Freeform 3874"/>
              <p:cNvSpPr>
                <a:spLocks noEditPoints="1"/>
              </p:cNvSpPr>
              <p:nvPr/>
            </p:nvSpPr>
            <p:spPr bwMode="auto">
              <a:xfrm>
                <a:off x="1391" y="3066"/>
                <a:ext cx="17" cy="136"/>
              </a:xfrm>
              <a:custGeom>
                <a:avLst/>
                <a:gdLst>
                  <a:gd name="T0" fmla="*/ 7 w 8"/>
                  <a:gd name="T1" fmla="*/ 58 h 64"/>
                  <a:gd name="T2" fmla="*/ 7 w 8"/>
                  <a:gd name="T3" fmla="*/ 63 h 64"/>
                  <a:gd name="T4" fmla="*/ 7 w 8"/>
                  <a:gd name="T5" fmla="*/ 61 h 64"/>
                  <a:gd name="T6" fmla="*/ 7 w 8"/>
                  <a:gd name="T7" fmla="*/ 58 h 64"/>
                  <a:gd name="T8" fmla="*/ 6 w 8"/>
                  <a:gd name="T9" fmla="*/ 52 h 64"/>
                  <a:gd name="T10" fmla="*/ 6 w 8"/>
                  <a:gd name="T11" fmla="*/ 58 h 64"/>
                  <a:gd name="T12" fmla="*/ 7 w 8"/>
                  <a:gd name="T13" fmla="*/ 64 h 64"/>
                  <a:gd name="T14" fmla="*/ 7 w 8"/>
                  <a:gd name="T15" fmla="*/ 64 h 64"/>
                  <a:gd name="T16" fmla="*/ 6 w 8"/>
                  <a:gd name="T17" fmla="*/ 52 h 64"/>
                  <a:gd name="T18" fmla="*/ 5 w 8"/>
                  <a:gd name="T19" fmla="*/ 38 h 64"/>
                  <a:gd name="T20" fmla="*/ 6 w 8"/>
                  <a:gd name="T21" fmla="*/ 47 h 64"/>
                  <a:gd name="T22" fmla="*/ 7 w 8"/>
                  <a:gd name="T23" fmla="*/ 64 h 64"/>
                  <a:gd name="T24" fmla="*/ 7 w 8"/>
                  <a:gd name="T25" fmla="*/ 64 h 64"/>
                  <a:gd name="T26" fmla="*/ 7 w 8"/>
                  <a:gd name="T27" fmla="*/ 51 h 64"/>
                  <a:gd name="T28" fmla="*/ 5 w 8"/>
                  <a:gd name="T29" fmla="*/ 38 h 64"/>
                  <a:gd name="T30" fmla="*/ 5 w 8"/>
                  <a:gd name="T31" fmla="*/ 24 h 64"/>
                  <a:gd name="T32" fmla="*/ 5 w 8"/>
                  <a:gd name="T33" fmla="*/ 29 h 64"/>
                  <a:gd name="T34" fmla="*/ 7 w 8"/>
                  <a:gd name="T35" fmla="*/ 49 h 64"/>
                  <a:gd name="T36" fmla="*/ 8 w 8"/>
                  <a:gd name="T37" fmla="*/ 60 h 64"/>
                  <a:gd name="T38" fmla="*/ 8 w 8"/>
                  <a:gd name="T39" fmla="*/ 55 h 64"/>
                  <a:gd name="T40" fmla="*/ 7 w 8"/>
                  <a:gd name="T41" fmla="*/ 44 h 64"/>
                  <a:gd name="T42" fmla="*/ 6 w 8"/>
                  <a:gd name="T43" fmla="*/ 33 h 64"/>
                  <a:gd name="T44" fmla="*/ 5 w 8"/>
                  <a:gd name="T45" fmla="*/ 24 h 64"/>
                  <a:gd name="T46" fmla="*/ 1 w 8"/>
                  <a:gd name="T47" fmla="*/ 0 h 64"/>
                  <a:gd name="T48" fmla="*/ 2 w 8"/>
                  <a:gd name="T49" fmla="*/ 8 h 64"/>
                  <a:gd name="T50" fmla="*/ 4 w 8"/>
                  <a:gd name="T51" fmla="*/ 16 h 64"/>
                  <a:gd name="T52" fmla="*/ 5 w 8"/>
                  <a:gd name="T53" fmla="*/ 26 h 64"/>
                  <a:gd name="T54" fmla="*/ 8 w 8"/>
                  <a:gd name="T55" fmla="*/ 51 h 64"/>
                  <a:gd name="T56" fmla="*/ 8 w 8"/>
                  <a:gd name="T57" fmla="*/ 34 h 64"/>
                  <a:gd name="T58" fmla="*/ 2 w 8"/>
                  <a:gd name="T59" fmla="*/ 5 h 64"/>
                  <a:gd name="T60" fmla="*/ 6 w 8"/>
                  <a:gd name="T61" fmla="*/ 20 h 64"/>
                  <a:gd name="T62" fmla="*/ 3 w 8"/>
                  <a:gd name="T63" fmla="*/ 5 h 64"/>
                  <a:gd name="T64" fmla="*/ 3 w 8"/>
                  <a:gd name="T65" fmla="*/ 4 h 64"/>
                  <a:gd name="T66" fmla="*/ 3 w 8"/>
                  <a:gd name="T67" fmla="*/ 5 h 64"/>
                  <a:gd name="T68" fmla="*/ 2 w 8"/>
                  <a:gd name="T69" fmla="*/ 0 h 64"/>
                  <a:gd name="T70" fmla="*/ 1 w 8"/>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64">
                    <a:moveTo>
                      <a:pt x="7" y="58"/>
                    </a:moveTo>
                    <a:cubicBezTo>
                      <a:pt x="7" y="60"/>
                      <a:pt x="7" y="61"/>
                      <a:pt x="7" y="63"/>
                    </a:cubicBezTo>
                    <a:cubicBezTo>
                      <a:pt x="7" y="62"/>
                      <a:pt x="7" y="62"/>
                      <a:pt x="7" y="61"/>
                    </a:cubicBezTo>
                    <a:cubicBezTo>
                      <a:pt x="7" y="60"/>
                      <a:pt x="7" y="59"/>
                      <a:pt x="7" y="58"/>
                    </a:cubicBezTo>
                    <a:close/>
                    <a:moveTo>
                      <a:pt x="6" y="52"/>
                    </a:moveTo>
                    <a:cubicBezTo>
                      <a:pt x="6" y="54"/>
                      <a:pt x="6" y="56"/>
                      <a:pt x="6" y="58"/>
                    </a:cubicBezTo>
                    <a:cubicBezTo>
                      <a:pt x="6" y="63"/>
                      <a:pt x="6" y="64"/>
                      <a:pt x="7" y="64"/>
                    </a:cubicBezTo>
                    <a:cubicBezTo>
                      <a:pt x="7" y="64"/>
                      <a:pt x="7" y="64"/>
                      <a:pt x="7" y="64"/>
                    </a:cubicBezTo>
                    <a:cubicBezTo>
                      <a:pt x="7" y="60"/>
                      <a:pt x="6" y="56"/>
                      <a:pt x="6" y="52"/>
                    </a:cubicBezTo>
                    <a:close/>
                    <a:moveTo>
                      <a:pt x="5" y="38"/>
                    </a:moveTo>
                    <a:cubicBezTo>
                      <a:pt x="6" y="41"/>
                      <a:pt x="6" y="44"/>
                      <a:pt x="6" y="47"/>
                    </a:cubicBezTo>
                    <a:cubicBezTo>
                      <a:pt x="6" y="55"/>
                      <a:pt x="7" y="61"/>
                      <a:pt x="7" y="64"/>
                    </a:cubicBezTo>
                    <a:cubicBezTo>
                      <a:pt x="7" y="64"/>
                      <a:pt x="7" y="64"/>
                      <a:pt x="7" y="64"/>
                    </a:cubicBezTo>
                    <a:cubicBezTo>
                      <a:pt x="7" y="59"/>
                      <a:pt x="7" y="55"/>
                      <a:pt x="7" y="51"/>
                    </a:cubicBezTo>
                    <a:cubicBezTo>
                      <a:pt x="6" y="47"/>
                      <a:pt x="6" y="42"/>
                      <a:pt x="5" y="38"/>
                    </a:cubicBezTo>
                    <a:close/>
                    <a:moveTo>
                      <a:pt x="5" y="24"/>
                    </a:moveTo>
                    <a:cubicBezTo>
                      <a:pt x="5" y="26"/>
                      <a:pt x="5" y="28"/>
                      <a:pt x="5" y="29"/>
                    </a:cubicBezTo>
                    <a:cubicBezTo>
                      <a:pt x="6" y="36"/>
                      <a:pt x="7" y="43"/>
                      <a:pt x="7" y="49"/>
                    </a:cubicBezTo>
                    <a:cubicBezTo>
                      <a:pt x="7" y="54"/>
                      <a:pt x="8" y="58"/>
                      <a:pt x="8" y="60"/>
                    </a:cubicBezTo>
                    <a:cubicBezTo>
                      <a:pt x="8" y="59"/>
                      <a:pt x="8" y="57"/>
                      <a:pt x="8" y="55"/>
                    </a:cubicBezTo>
                    <a:cubicBezTo>
                      <a:pt x="8" y="52"/>
                      <a:pt x="8" y="48"/>
                      <a:pt x="7" y="44"/>
                    </a:cubicBezTo>
                    <a:cubicBezTo>
                      <a:pt x="7" y="40"/>
                      <a:pt x="7" y="36"/>
                      <a:pt x="6" y="33"/>
                    </a:cubicBezTo>
                    <a:cubicBezTo>
                      <a:pt x="6" y="30"/>
                      <a:pt x="5" y="27"/>
                      <a:pt x="5" y="24"/>
                    </a:cubicBezTo>
                    <a:close/>
                    <a:moveTo>
                      <a:pt x="1" y="0"/>
                    </a:moveTo>
                    <a:cubicBezTo>
                      <a:pt x="0" y="0"/>
                      <a:pt x="0" y="1"/>
                      <a:pt x="2" y="8"/>
                    </a:cubicBezTo>
                    <a:cubicBezTo>
                      <a:pt x="3" y="10"/>
                      <a:pt x="3" y="13"/>
                      <a:pt x="4" y="16"/>
                    </a:cubicBezTo>
                    <a:cubicBezTo>
                      <a:pt x="4" y="20"/>
                      <a:pt x="5" y="23"/>
                      <a:pt x="5" y="26"/>
                    </a:cubicBezTo>
                    <a:cubicBezTo>
                      <a:pt x="7" y="35"/>
                      <a:pt x="8" y="43"/>
                      <a:pt x="8" y="51"/>
                    </a:cubicBezTo>
                    <a:cubicBezTo>
                      <a:pt x="8" y="45"/>
                      <a:pt x="8" y="39"/>
                      <a:pt x="8" y="34"/>
                    </a:cubicBezTo>
                    <a:cubicBezTo>
                      <a:pt x="5" y="17"/>
                      <a:pt x="2" y="5"/>
                      <a:pt x="2" y="5"/>
                    </a:cubicBezTo>
                    <a:cubicBezTo>
                      <a:pt x="3" y="10"/>
                      <a:pt x="5" y="15"/>
                      <a:pt x="6" y="20"/>
                    </a:cubicBezTo>
                    <a:cubicBezTo>
                      <a:pt x="5" y="14"/>
                      <a:pt x="4" y="8"/>
                      <a:pt x="3" y="5"/>
                    </a:cubicBezTo>
                    <a:cubicBezTo>
                      <a:pt x="3" y="4"/>
                      <a:pt x="3" y="4"/>
                      <a:pt x="3" y="4"/>
                    </a:cubicBezTo>
                    <a:cubicBezTo>
                      <a:pt x="3" y="5"/>
                      <a:pt x="3" y="5"/>
                      <a:pt x="3" y="5"/>
                    </a:cubicBezTo>
                    <a:cubicBezTo>
                      <a:pt x="2" y="2"/>
                      <a:pt x="2" y="0"/>
                      <a:pt x="2" y="0"/>
                    </a:cubicBezTo>
                    <a:cubicBezTo>
                      <a:pt x="1" y="0"/>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9" name="Freeform 3875"/>
              <p:cNvSpPr>
                <a:spLocks noEditPoints="1"/>
              </p:cNvSpPr>
              <p:nvPr/>
            </p:nvSpPr>
            <p:spPr bwMode="auto">
              <a:xfrm>
                <a:off x="1382" y="3057"/>
                <a:ext cx="19" cy="179"/>
              </a:xfrm>
              <a:custGeom>
                <a:avLst/>
                <a:gdLst>
                  <a:gd name="T0" fmla="*/ 5 w 9"/>
                  <a:gd name="T1" fmla="*/ 80 h 84"/>
                  <a:gd name="T2" fmla="*/ 5 w 9"/>
                  <a:gd name="T3" fmla="*/ 84 h 84"/>
                  <a:gd name="T4" fmla="*/ 6 w 9"/>
                  <a:gd name="T5" fmla="*/ 82 h 84"/>
                  <a:gd name="T6" fmla="*/ 5 w 9"/>
                  <a:gd name="T7" fmla="*/ 80 h 84"/>
                  <a:gd name="T8" fmla="*/ 6 w 9"/>
                  <a:gd name="T9" fmla="*/ 78 h 84"/>
                  <a:gd name="T10" fmla="*/ 6 w 9"/>
                  <a:gd name="T11" fmla="*/ 80 h 84"/>
                  <a:gd name="T12" fmla="*/ 6 w 9"/>
                  <a:gd name="T13" fmla="*/ 82 h 84"/>
                  <a:gd name="T14" fmla="*/ 6 w 9"/>
                  <a:gd name="T15" fmla="*/ 80 h 84"/>
                  <a:gd name="T16" fmla="*/ 6 w 9"/>
                  <a:gd name="T17" fmla="*/ 78 h 84"/>
                  <a:gd name="T18" fmla="*/ 7 w 9"/>
                  <a:gd name="T19" fmla="*/ 71 h 84"/>
                  <a:gd name="T20" fmla="*/ 6 w 9"/>
                  <a:gd name="T21" fmla="*/ 77 h 84"/>
                  <a:gd name="T22" fmla="*/ 6 w 9"/>
                  <a:gd name="T23" fmla="*/ 80 h 84"/>
                  <a:gd name="T24" fmla="*/ 7 w 9"/>
                  <a:gd name="T25" fmla="*/ 78 h 84"/>
                  <a:gd name="T26" fmla="*/ 7 w 9"/>
                  <a:gd name="T27" fmla="*/ 71 h 84"/>
                  <a:gd name="T28" fmla="*/ 7 w 9"/>
                  <a:gd name="T29" fmla="*/ 63 h 84"/>
                  <a:gd name="T30" fmla="*/ 7 w 9"/>
                  <a:gd name="T31" fmla="*/ 69 h 84"/>
                  <a:gd name="T32" fmla="*/ 7 w 9"/>
                  <a:gd name="T33" fmla="*/ 77 h 84"/>
                  <a:gd name="T34" fmla="*/ 8 w 9"/>
                  <a:gd name="T35" fmla="*/ 73 h 84"/>
                  <a:gd name="T36" fmla="*/ 7 w 9"/>
                  <a:gd name="T37" fmla="*/ 63 h 84"/>
                  <a:gd name="T38" fmla="*/ 8 w 9"/>
                  <a:gd name="T39" fmla="*/ 54 h 84"/>
                  <a:gd name="T40" fmla="*/ 8 w 9"/>
                  <a:gd name="T41" fmla="*/ 55 h 84"/>
                  <a:gd name="T42" fmla="*/ 8 w 9"/>
                  <a:gd name="T43" fmla="*/ 60 h 84"/>
                  <a:gd name="T44" fmla="*/ 8 w 9"/>
                  <a:gd name="T45" fmla="*/ 71 h 84"/>
                  <a:gd name="T46" fmla="*/ 8 w 9"/>
                  <a:gd name="T47" fmla="*/ 69 h 84"/>
                  <a:gd name="T48" fmla="*/ 9 w 9"/>
                  <a:gd name="T49" fmla="*/ 62 h 84"/>
                  <a:gd name="T50" fmla="*/ 8 w 9"/>
                  <a:gd name="T51" fmla="*/ 54 h 84"/>
                  <a:gd name="T52" fmla="*/ 8 w 9"/>
                  <a:gd name="T53" fmla="*/ 39 h 84"/>
                  <a:gd name="T54" fmla="*/ 8 w 9"/>
                  <a:gd name="T55" fmla="*/ 49 h 84"/>
                  <a:gd name="T56" fmla="*/ 8 w 9"/>
                  <a:gd name="T57" fmla="*/ 50 h 84"/>
                  <a:gd name="T58" fmla="*/ 9 w 9"/>
                  <a:gd name="T59" fmla="*/ 60 h 84"/>
                  <a:gd name="T60" fmla="*/ 9 w 9"/>
                  <a:gd name="T61" fmla="*/ 51 h 84"/>
                  <a:gd name="T62" fmla="*/ 8 w 9"/>
                  <a:gd name="T63" fmla="*/ 39 h 84"/>
                  <a:gd name="T64" fmla="*/ 5 w 9"/>
                  <a:gd name="T65" fmla="*/ 17 h 84"/>
                  <a:gd name="T66" fmla="*/ 9 w 9"/>
                  <a:gd name="T67" fmla="*/ 46 h 84"/>
                  <a:gd name="T68" fmla="*/ 9 w 9"/>
                  <a:gd name="T69" fmla="*/ 36 h 84"/>
                  <a:gd name="T70" fmla="*/ 8 w 9"/>
                  <a:gd name="T71" fmla="*/ 32 h 84"/>
                  <a:gd name="T72" fmla="*/ 5 w 9"/>
                  <a:gd name="T73" fmla="*/ 17 h 84"/>
                  <a:gd name="T74" fmla="*/ 2 w 9"/>
                  <a:gd name="T75" fmla="*/ 6 h 84"/>
                  <a:gd name="T76" fmla="*/ 2 w 9"/>
                  <a:gd name="T77" fmla="*/ 6 h 84"/>
                  <a:gd name="T78" fmla="*/ 2 w 9"/>
                  <a:gd name="T79" fmla="*/ 6 h 84"/>
                  <a:gd name="T80" fmla="*/ 1 w 9"/>
                  <a:gd name="T81" fmla="*/ 0 h 84"/>
                  <a:gd name="T82" fmla="*/ 0 w 9"/>
                  <a:gd name="T83" fmla="*/ 0 h 84"/>
                  <a:gd name="T84" fmla="*/ 2 w 9"/>
                  <a:gd name="T85" fmla="*/ 6 h 84"/>
                  <a:gd name="T86" fmla="*/ 4 w 9"/>
                  <a:gd name="T87" fmla="*/ 11 h 84"/>
                  <a:gd name="T88" fmla="*/ 3 w 9"/>
                  <a:gd name="T89" fmla="*/ 5 h 84"/>
                  <a:gd name="T90" fmla="*/ 4 w 9"/>
                  <a:gd name="T91" fmla="*/ 14 h 84"/>
                  <a:gd name="T92" fmla="*/ 7 w 9"/>
                  <a:gd name="T93" fmla="*/ 23 h 84"/>
                  <a:gd name="T94" fmla="*/ 6 w 9"/>
                  <a:gd name="T95" fmla="*/ 17 h 84"/>
                  <a:gd name="T96" fmla="*/ 5 w 9"/>
                  <a:gd name="T97" fmla="*/ 13 h 84"/>
                  <a:gd name="T98" fmla="*/ 4 w 9"/>
                  <a:gd name="T99" fmla="*/ 10 h 84"/>
                  <a:gd name="T100" fmla="*/ 5 w 9"/>
                  <a:gd name="T101" fmla="*/ 11 h 84"/>
                  <a:gd name="T102" fmla="*/ 1 w 9"/>
                  <a:gd name="T10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 h="84">
                    <a:moveTo>
                      <a:pt x="5" y="80"/>
                    </a:moveTo>
                    <a:cubicBezTo>
                      <a:pt x="5" y="82"/>
                      <a:pt x="5" y="83"/>
                      <a:pt x="5" y="84"/>
                    </a:cubicBezTo>
                    <a:cubicBezTo>
                      <a:pt x="5" y="83"/>
                      <a:pt x="5" y="82"/>
                      <a:pt x="6" y="82"/>
                    </a:cubicBezTo>
                    <a:cubicBezTo>
                      <a:pt x="6" y="81"/>
                      <a:pt x="6" y="81"/>
                      <a:pt x="5" y="80"/>
                    </a:cubicBezTo>
                    <a:close/>
                    <a:moveTo>
                      <a:pt x="6" y="78"/>
                    </a:moveTo>
                    <a:cubicBezTo>
                      <a:pt x="6" y="78"/>
                      <a:pt x="6" y="79"/>
                      <a:pt x="6" y="80"/>
                    </a:cubicBezTo>
                    <a:cubicBezTo>
                      <a:pt x="6" y="81"/>
                      <a:pt x="6" y="81"/>
                      <a:pt x="6" y="82"/>
                    </a:cubicBezTo>
                    <a:cubicBezTo>
                      <a:pt x="6" y="81"/>
                      <a:pt x="6" y="81"/>
                      <a:pt x="6" y="80"/>
                    </a:cubicBezTo>
                    <a:cubicBezTo>
                      <a:pt x="6" y="80"/>
                      <a:pt x="6" y="79"/>
                      <a:pt x="6" y="78"/>
                    </a:cubicBezTo>
                    <a:close/>
                    <a:moveTo>
                      <a:pt x="7" y="71"/>
                    </a:moveTo>
                    <a:cubicBezTo>
                      <a:pt x="6" y="73"/>
                      <a:pt x="6" y="75"/>
                      <a:pt x="6" y="77"/>
                    </a:cubicBezTo>
                    <a:cubicBezTo>
                      <a:pt x="6" y="78"/>
                      <a:pt x="6" y="80"/>
                      <a:pt x="6" y="80"/>
                    </a:cubicBezTo>
                    <a:cubicBezTo>
                      <a:pt x="6" y="80"/>
                      <a:pt x="7" y="79"/>
                      <a:pt x="7" y="78"/>
                    </a:cubicBezTo>
                    <a:cubicBezTo>
                      <a:pt x="7" y="76"/>
                      <a:pt x="7" y="74"/>
                      <a:pt x="7" y="71"/>
                    </a:cubicBezTo>
                    <a:close/>
                    <a:moveTo>
                      <a:pt x="7" y="63"/>
                    </a:moveTo>
                    <a:cubicBezTo>
                      <a:pt x="7" y="65"/>
                      <a:pt x="7" y="67"/>
                      <a:pt x="7" y="69"/>
                    </a:cubicBezTo>
                    <a:cubicBezTo>
                      <a:pt x="7" y="72"/>
                      <a:pt x="7" y="75"/>
                      <a:pt x="7" y="77"/>
                    </a:cubicBezTo>
                    <a:cubicBezTo>
                      <a:pt x="7" y="76"/>
                      <a:pt x="8" y="74"/>
                      <a:pt x="8" y="73"/>
                    </a:cubicBezTo>
                    <a:cubicBezTo>
                      <a:pt x="8" y="70"/>
                      <a:pt x="8" y="66"/>
                      <a:pt x="7" y="63"/>
                    </a:cubicBezTo>
                    <a:close/>
                    <a:moveTo>
                      <a:pt x="8" y="54"/>
                    </a:moveTo>
                    <a:cubicBezTo>
                      <a:pt x="8" y="54"/>
                      <a:pt x="8" y="55"/>
                      <a:pt x="8" y="55"/>
                    </a:cubicBezTo>
                    <a:cubicBezTo>
                      <a:pt x="8" y="57"/>
                      <a:pt x="8" y="59"/>
                      <a:pt x="8" y="60"/>
                    </a:cubicBezTo>
                    <a:cubicBezTo>
                      <a:pt x="8" y="64"/>
                      <a:pt x="8" y="68"/>
                      <a:pt x="8" y="71"/>
                    </a:cubicBezTo>
                    <a:cubicBezTo>
                      <a:pt x="8" y="71"/>
                      <a:pt x="8" y="70"/>
                      <a:pt x="8" y="69"/>
                    </a:cubicBezTo>
                    <a:cubicBezTo>
                      <a:pt x="9" y="67"/>
                      <a:pt x="9" y="65"/>
                      <a:pt x="9" y="62"/>
                    </a:cubicBezTo>
                    <a:cubicBezTo>
                      <a:pt x="9" y="60"/>
                      <a:pt x="8" y="57"/>
                      <a:pt x="8" y="54"/>
                    </a:cubicBezTo>
                    <a:close/>
                    <a:moveTo>
                      <a:pt x="8" y="39"/>
                    </a:moveTo>
                    <a:cubicBezTo>
                      <a:pt x="8" y="42"/>
                      <a:pt x="8" y="45"/>
                      <a:pt x="8" y="49"/>
                    </a:cubicBezTo>
                    <a:cubicBezTo>
                      <a:pt x="8" y="49"/>
                      <a:pt x="8" y="50"/>
                      <a:pt x="8" y="50"/>
                    </a:cubicBezTo>
                    <a:cubicBezTo>
                      <a:pt x="8" y="54"/>
                      <a:pt x="9" y="57"/>
                      <a:pt x="9" y="60"/>
                    </a:cubicBezTo>
                    <a:cubicBezTo>
                      <a:pt x="9" y="57"/>
                      <a:pt x="9" y="54"/>
                      <a:pt x="9" y="51"/>
                    </a:cubicBezTo>
                    <a:cubicBezTo>
                      <a:pt x="9" y="47"/>
                      <a:pt x="8" y="43"/>
                      <a:pt x="8" y="39"/>
                    </a:cubicBezTo>
                    <a:close/>
                    <a:moveTo>
                      <a:pt x="5" y="17"/>
                    </a:moveTo>
                    <a:cubicBezTo>
                      <a:pt x="7" y="28"/>
                      <a:pt x="8" y="38"/>
                      <a:pt x="9" y="46"/>
                    </a:cubicBezTo>
                    <a:cubicBezTo>
                      <a:pt x="9" y="43"/>
                      <a:pt x="9" y="40"/>
                      <a:pt x="9" y="36"/>
                    </a:cubicBezTo>
                    <a:cubicBezTo>
                      <a:pt x="8" y="35"/>
                      <a:pt x="8" y="33"/>
                      <a:pt x="8" y="32"/>
                    </a:cubicBezTo>
                    <a:cubicBezTo>
                      <a:pt x="7" y="25"/>
                      <a:pt x="6" y="20"/>
                      <a:pt x="5" y="17"/>
                    </a:cubicBezTo>
                    <a:close/>
                    <a:moveTo>
                      <a:pt x="2" y="6"/>
                    </a:moveTo>
                    <a:cubicBezTo>
                      <a:pt x="2" y="6"/>
                      <a:pt x="2" y="6"/>
                      <a:pt x="2" y="6"/>
                    </a:cubicBezTo>
                    <a:cubicBezTo>
                      <a:pt x="2" y="6"/>
                      <a:pt x="2" y="6"/>
                      <a:pt x="2" y="6"/>
                    </a:cubicBezTo>
                    <a:close/>
                    <a:moveTo>
                      <a:pt x="1" y="0"/>
                    </a:moveTo>
                    <a:cubicBezTo>
                      <a:pt x="0" y="0"/>
                      <a:pt x="0" y="0"/>
                      <a:pt x="0" y="0"/>
                    </a:cubicBezTo>
                    <a:cubicBezTo>
                      <a:pt x="1" y="2"/>
                      <a:pt x="2" y="4"/>
                      <a:pt x="2" y="6"/>
                    </a:cubicBezTo>
                    <a:cubicBezTo>
                      <a:pt x="2" y="6"/>
                      <a:pt x="3" y="8"/>
                      <a:pt x="4" y="11"/>
                    </a:cubicBezTo>
                    <a:cubicBezTo>
                      <a:pt x="3" y="7"/>
                      <a:pt x="3" y="5"/>
                      <a:pt x="3" y="5"/>
                    </a:cubicBezTo>
                    <a:cubicBezTo>
                      <a:pt x="3" y="8"/>
                      <a:pt x="4" y="12"/>
                      <a:pt x="4" y="14"/>
                    </a:cubicBezTo>
                    <a:cubicBezTo>
                      <a:pt x="5" y="17"/>
                      <a:pt x="6" y="20"/>
                      <a:pt x="7" y="23"/>
                    </a:cubicBezTo>
                    <a:cubicBezTo>
                      <a:pt x="7" y="21"/>
                      <a:pt x="6" y="18"/>
                      <a:pt x="6" y="17"/>
                    </a:cubicBezTo>
                    <a:cubicBezTo>
                      <a:pt x="6" y="15"/>
                      <a:pt x="5" y="14"/>
                      <a:pt x="5" y="13"/>
                    </a:cubicBezTo>
                    <a:cubicBezTo>
                      <a:pt x="5" y="11"/>
                      <a:pt x="4" y="10"/>
                      <a:pt x="4" y="10"/>
                    </a:cubicBezTo>
                    <a:cubicBezTo>
                      <a:pt x="4" y="11"/>
                      <a:pt x="5" y="11"/>
                      <a:pt x="5" y="11"/>
                    </a:cubicBezTo>
                    <a:cubicBezTo>
                      <a:pt x="3" y="4"/>
                      <a:pt x="1" y="1"/>
                      <a:pt x="1"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0" name="Freeform 3876"/>
              <p:cNvSpPr>
                <a:spLocks/>
              </p:cNvSpPr>
              <p:nvPr/>
            </p:nvSpPr>
            <p:spPr bwMode="auto">
              <a:xfrm>
                <a:off x="1333" y="3009"/>
                <a:ext cx="68" cy="246"/>
              </a:xfrm>
              <a:custGeom>
                <a:avLst/>
                <a:gdLst>
                  <a:gd name="T0" fmla="*/ 25 w 32"/>
                  <a:gd name="T1" fmla="*/ 29 h 116"/>
                  <a:gd name="T2" fmla="*/ 31 w 32"/>
                  <a:gd name="T3" fmla="*/ 78 h 116"/>
                  <a:gd name="T4" fmla="*/ 27 w 32"/>
                  <a:gd name="T5" fmla="*/ 111 h 116"/>
                  <a:gd name="T6" fmla="*/ 17 w 32"/>
                  <a:gd name="T7" fmla="*/ 109 h 116"/>
                  <a:gd name="T8" fmla="*/ 1 w 32"/>
                  <a:gd name="T9" fmla="*/ 32 h 116"/>
                  <a:gd name="T10" fmla="*/ 25 w 32"/>
                  <a:gd name="T11" fmla="*/ 29 h 116"/>
                </a:gdLst>
                <a:ahLst/>
                <a:cxnLst>
                  <a:cxn ang="0">
                    <a:pos x="T0" y="T1"/>
                  </a:cxn>
                  <a:cxn ang="0">
                    <a:pos x="T2" y="T3"/>
                  </a:cxn>
                  <a:cxn ang="0">
                    <a:pos x="T4" y="T5"/>
                  </a:cxn>
                  <a:cxn ang="0">
                    <a:pos x="T6" y="T7"/>
                  </a:cxn>
                  <a:cxn ang="0">
                    <a:pos x="T8" y="T9"/>
                  </a:cxn>
                  <a:cxn ang="0">
                    <a:pos x="T10" y="T11"/>
                  </a:cxn>
                </a:cxnLst>
                <a:rect l="0" t="0" r="r" b="b"/>
                <a:pathLst>
                  <a:path w="32" h="116">
                    <a:moveTo>
                      <a:pt x="25" y="29"/>
                    </a:moveTo>
                    <a:cubicBezTo>
                      <a:pt x="25" y="29"/>
                      <a:pt x="32" y="54"/>
                      <a:pt x="31" y="78"/>
                    </a:cubicBezTo>
                    <a:cubicBezTo>
                      <a:pt x="29" y="102"/>
                      <a:pt x="27" y="111"/>
                      <a:pt x="27" y="111"/>
                    </a:cubicBezTo>
                    <a:cubicBezTo>
                      <a:pt x="27" y="111"/>
                      <a:pt x="21" y="116"/>
                      <a:pt x="17" y="109"/>
                    </a:cubicBezTo>
                    <a:cubicBezTo>
                      <a:pt x="13" y="102"/>
                      <a:pt x="0" y="64"/>
                      <a:pt x="1" y="32"/>
                    </a:cubicBezTo>
                    <a:cubicBezTo>
                      <a:pt x="2" y="0"/>
                      <a:pt x="22" y="15"/>
                      <a:pt x="25" y="29"/>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1" name="Freeform 3877"/>
              <p:cNvSpPr>
                <a:spLocks noEditPoints="1"/>
              </p:cNvSpPr>
              <p:nvPr/>
            </p:nvSpPr>
            <p:spPr bwMode="auto">
              <a:xfrm>
                <a:off x="1335" y="3036"/>
                <a:ext cx="64" cy="213"/>
              </a:xfrm>
              <a:custGeom>
                <a:avLst/>
                <a:gdLst>
                  <a:gd name="T0" fmla="*/ 21 w 30"/>
                  <a:gd name="T1" fmla="*/ 100 h 100"/>
                  <a:gd name="T2" fmla="*/ 21 w 30"/>
                  <a:gd name="T3" fmla="*/ 100 h 100"/>
                  <a:gd name="T4" fmla="*/ 16 w 30"/>
                  <a:gd name="T5" fmla="*/ 96 h 100"/>
                  <a:gd name="T6" fmla="*/ 0 w 30"/>
                  <a:gd name="T7" fmla="*/ 22 h 100"/>
                  <a:gd name="T8" fmla="*/ 0 w 30"/>
                  <a:gd name="T9" fmla="*/ 19 h 100"/>
                  <a:gd name="T10" fmla="*/ 9 w 30"/>
                  <a:gd name="T11" fmla="*/ 0 h 100"/>
                  <a:gd name="T12" fmla="*/ 24 w 30"/>
                  <a:gd name="T13" fmla="*/ 16 h 100"/>
                  <a:gd name="T14" fmla="*/ 30 w 30"/>
                  <a:gd name="T15" fmla="*/ 59 h 100"/>
                  <a:gd name="T16" fmla="*/ 30 w 30"/>
                  <a:gd name="T17" fmla="*/ 65 h 100"/>
                  <a:gd name="T18" fmla="*/ 26 w 30"/>
                  <a:gd name="T19" fmla="*/ 98 h 100"/>
                  <a:gd name="T20" fmla="*/ 26 w 30"/>
                  <a:gd name="T21" fmla="*/ 98 h 100"/>
                  <a:gd name="T22" fmla="*/ 26 w 30"/>
                  <a:gd name="T23" fmla="*/ 98 h 100"/>
                  <a:gd name="T24" fmla="*/ 21 w 30"/>
                  <a:gd name="T25" fmla="*/ 100 h 100"/>
                  <a:gd name="T26" fmla="*/ 24 w 30"/>
                  <a:gd name="T27" fmla="*/ 98 h 100"/>
                  <a:gd name="T28" fmla="*/ 25 w 30"/>
                  <a:gd name="T29" fmla="*/ 97 h 100"/>
                  <a:gd name="T30" fmla="*/ 27 w 30"/>
                  <a:gd name="T31" fmla="*/ 90 h 100"/>
                  <a:gd name="T32" fmla="*/ 29 w 30"/>
                  <a:gd name="T33" fmla="*/ 65 h 100"/>
                  <a:gd name="T34" fmla="*/ 29 w 30"/>
                  <a:gd name="T35" fmla="*/ 59 h 100"/>
                  <a:gd name="T36" fmla="*/ 24 w 30"/>
                  <a:gd name="T37" fmla="*/ 16 h 100"/>
                  <a:gd name="T38" fmla="*/ 24 w 30"/>
                  <a:gd name="T39" fmla="*/ 16 h 100"/>
                  <a:gd name="T40" fmla="*/ 24 w 30"/>
                  <a:gd name="T41" fmla="*/ 16 h 100"/>
                  <a:gd name="T42" fmla="*/ 9 w 30"/>
                  <a:gd name="T43" fmla="*/ 0 h 100"/>
                  <a:gd name="T44" fmla="*/ 0 w 30"/>
                  <a:gd name="T45" fmla="*/ 19 h 100"/>
                  <a:gd name="T46" fmla="*/ 0 w 30"/>
                  <a:gd name="T47" fmla="*/ 22 h 100"/>
                  <a:gd name="T48" fmla="*/ 16 w 30"/>
                  <a:gd name="T49" fmla="*/ 96 h 100"/>
                  <a:gd name="T50" fmla="*/ 21 w 30"/>
                  <a:gd name="T51" fmla="*/ 99 h 100"/>
                  <a:gd name="T52" fmla="*/ 24 w 30"/>
                  <a:gd name="T53"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00">
                    <a:moveTo>
                      <a:pt x="21" y="100"/>
                    </a:moveTo>
                    <a:cubicBezTo>
                      <a:pt x="21" y="100"/>
                      <a:pt x="21" y="100"/>
                      <a:pt x="21" y="100"/>
                    </a:cubicBezTo>
                    <a:cubicBezTo>
                      <a:pt x="19" y="100"/>
                      <a:pt x="17" y="99"/>
                      <a:pt x="16" y="96"/>
                    </a:cubicBezTo>
                    <a:cubicBezTo>
                      <a:pt x="12" y="89"/>
                      <a:pt x="0" y="53"/>
                      <a:pt x="0" y="22"/>
                    </a:cubicBezTo>
                    <a:cubicBezTo>
                      <a:pt x="0" y="21"/>
                      <a:pt x="0" y="20"/>
                      <a:pt x="0" y="19"/>
                    </a:cubicBezTo>
                    <a:cubicBezTo>
                      <a:pt x="0" y="5"/>
                      <a:pt x="4" y="0"/>
                      <a:pt x="9" y="0"/>
                    </a:cubicBezTo>
                    <a:cubicBezTo>
                      <a:pt x="16" y="0"/>
                      <a:pt x="23" y="8"/>
                      <a:pt x="24" y="16"/>
                    </a:cubicBezTo>
                    <a:cubicBezTo>
                      <a:pt x="25" y="16"/>
                      <a:pt x="30" y="37"/>
                      <a:pt x="30" y="59"/>
                    </a:cubicBezTo>
                    <a:cubicBezTo>
                      <a:pt x="30" y="61"/>
                      <a:pt x="30" y="63"/>
                      <a:pt x="30" y="65"/>
                    </a:cubicBezTo>
                    <a:cubicBezTo>
                      <a:pt x="29" y="89"/>
                      <a:pt x="26" y="98"/>
                      <a:pt x="26" y="98"/>
                    </a:cubicBezTo>
                    <a:cubicBezTo>
                      <a:pt x="26" y="98"/>
                      <a:pt x="26" y="98"/>
                      <a:pt x="26" y="98"/>
                    </a:cubicBezTo>
                    <a:cubicBezTo>
                      <a:pt x="26" y="98"/>
                      <a:pt x="26" y="98"/>
                      <a:pt x="26" y="98"/>
                    </a:cubicBezTo>
                    <a:cubicBezTo>
                      <a:pt x="26" y="98"/>
                      <a:pt x="24" y="100"/>
                      <a:pt x="21" y="100"/>
                    </a:cubicBezTo>
                    <a:close/>
                    <a:moveTo>
                      <a:pt x="24" y="98"/>
                    </a:moveTo>
                    <a:cubicBezTo>
                      <a:pt x="25" y="98"/>
                      <a:pt x="25" y="98"/>
                      <a:pt x="25" y="97"/>
                    </a:cubicBezTo>
                    <a:cubicBezTo>
                      <a:pt x="26" y="97"/>
                      <a:pt x="26" y="95"/>
                      <a:pt x="27" y="90"/>
                    </a:cubicBezTo>
                    <a:cubicBezTo>
                      <a:pt x="28" y="85"/>
                      <a:pt x="29" y="77"/>
                      <a:pt x="29" y="65"/>
                    </a:cubicBezTo>
                    <a:cubicBezTo>
                      <a:pt x="29" y="63"/>
                      <a:pt x="29" y="61"/>
                      <a:pt x="29" y="59"/>
                    </a:cubicBezTo>
                    <a:cubicBezTo>
                      <a:pt x="29" y="37"/>
                      <a:pt x="24" y="16"/>
                      <a:pt x="24" y="16"/>
                    </a:cubicBezTo>
                    <a:cubicBezTo>
                      <a:pt x="24" y="16"/>
                      <a:pt x="24" y="16"/>
                      <a:pt x="24" y="16"/>
                    </a:cubicBezTo>
                    <a:cubicBezTo>
                      <a:pt x="24" y="16"/>
                      <a:pt x="24" y="16"/>
                      <a:pt x="24" y="16"/>
                    </a:cubicBezTo>
                    <a:cubicBezTo>
                      <a:pt x="22" y="8"/>
                      <a:pt x="15" y="0"/>
                      <a:pt x="9" y="0"/>
                    </a:cubicBezTo>
                    <a:cubicBezTo>
                      <a:pt x="5" y="0"/>
                      <a:pt x="1" y="5"/>
                      <a:pt x="0" y="19"/>
                    </a:cubicBezTo>
                    <a:cubicBezTo>
                      <a:pt x="0" y="20"/>
                      <a:pt x="0" y="21"/>
                      <a:pt x="0" y="22"/>
                    </a:cubicBezTo>
                    <a:cubicBezTo>
                      <a:pt x="0" y="53"/>
                      <a:pt x="13" y="89"/>
                      <a:pt x="16" y="96"/>
                    </a:cubicBezTo>
                    <a:cubicBezTo>
                      <a:pt x="18" y="98"/>
                      <a:pt x="19" y="99"/>
                      <a:pt x="21" y="99"/>
                    </a:cubicBezTo>
                    <a:cubicBezTo>
                      <a:pt x="22" y="99"/>
                      <a:pt x="23" y="99"/>
                      <a:pt x="24" y="98"/>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2" name="Freeform 3878"/>
              <p:cNvSpPr>
                <a:spLocks noEditPoints="1"/>
              </p:cNvSpPr>
              <p:nvPr/>
            </p:nvSpPr>
            <p:spPr bwMode="auto">
              <a:xfrm>
                <a:off x="1337" y="3060"/>
                <a:ext cx="60" cy="187"/>
              </a:xfrm>
              <a:custGeom>
                <a:avLst/>
                <a:gdLst>
                  <a:gd name="T0" fmla="*/ 26 w 28"/>
                  <a:gd name="T1" fmla="*/ 77 h 88"/>
                  <a:gd name="T2" fmla="*/ 25 w 28"/>
                  <a:gd name="T3" fmla="*/ 47 h 88"/>
                  <a:gd name="T4" fmla="*/ 27 w 28"/>
                  <a:gd name="T5" fmla="*/ 67 h 88"/>
                  <a:gd name="T6" fmla="*/ 25 w 28"/>
                  <a:gd name="T7" fmla="*/ 40 h 88"/>
                  <a:gd name="T8" fmla="*/ 25 w 28"/>
                  <a:gd name="T9" fmla="*/ 31 h 88"/>
                  <a:gd name="T10" fmla="*/ 0 w 28"/>
                  <a:gd name="T11" fmla="*/ 24 h 88"/>
                  <a:gd name="T12" fmla="*/ 0 w 28"/>
                  <a:gd name="T13" fmla="*/ 26 h 88"/>
                  <a:gd name="T14" fmla="*/ 1 w 28"/>
                  <a:gd name="T15" fmla="*/ 30 h 88"/>
                  <a:gd name="T16" fmla="*/ 15 w 28"/>
                  <a:gd name="T17" fmla="*/ 85 h 88"/>
                  <a:gd name="T18" fmla="*/ 23 w 28"/>
                  <a:gd name="T19" fmla="*/ 87 h 88"/>
                  <a:gd name="T20" fmla="*/ 26 w 28"/>
                  <a:gd name="T21" fmla="*/ 78 h 88"/>
                  <a:gd name="T22" fmla="*/ 25 w 28"/>
                  <a:gd name="T23" fmla="*/ 81 h 88"/>
                  <a:gd name="T24" fmla="*/ 23 w 28"/>
                  <a:gd name="T25" fmla="*/ 74 h 88"/>
                  <a:gd name="T26" fmla="*/ 22 w 28"/>
                  <a:gd name="T27" fmla="*/ 76 h 88"/>
                  <a:gd name="T28" fmla="*/ 22 w 28"/>
                  <a:gd name="T29" fmla="*/ 76 h 88"/>
                  <a:gd name="T30" fmla="*/ 22 w 28"/>
                  <a:gd name="T31" fmla="*/ 77 h 88"/>
                  <a:gd name="T32" fmla="*/ 21 w 28"/>
                  <a:gd name="T33" fmla="*/ 76 h 88"/>
                  <a:gd name="T34" fmla="*/ 21 w 28"/>
                  <a:gd name="T35" fmla="*/ 76 h 88"/>
                  <a:gd name="T36" fmla="*/ 19 w 28"/>
                  <a:gd name="T37" fmla="*/ 74 h 88"/>
                  <a:gd name="T38" fmla="*/ 19 w 28"/>
                  <a:gd name="T39" fmla="*/ 79 h 88"/>
                  <a:gd name="T40" fmla="*/ 14 w 28"/>
                  <a:gd name="T41" fmla="*/ 60 h 88"/>
                  <a:gd name="T42" fmla="*/ 14 w 28"/>
                  <a:gd name="T43" fmla="*/ 60 h 88"/>
                  <a:gd name="T44" fmla="*/ 13 w 28"/>
                  <a:gd name="T45" fmla="*/ 64 h 88"/>
                  <a:gd name="T46" fmla="*/ 4 w 28"/>
                  <a:gd name="T47" fmla="*/ 18 h 88"/>
                  <a:gd name="T48" fmla="*/ 18 w 28"/>
                  <a:gd name="T49" fmla="*/ 39 h 88"/>
                  <a:gd name="T50" fmla="*/ 6 w 28"/>
                  <a:gd name="T51" fmla="*/ 16 h 88"/>
                  <a:gd name="T52" fmla="*/ 10 w 28"/>
                  <a:gd name="T53" fmla="*/ 65 h 88"/>
                  <a:gd name="T54" fmla="*/ 7 w 28"/>
                  <a:gd name="T55" fmla="*/ 34 h 88"/>
                  <a:gd name="T56" fmla="*/ 7 w 28"/>
                  <a:gd name="T57" fmla="*/ 14 h 88"/>
                  <a:gd name="T58" fmla="*/ 7 w 28"/>
                  <a:gd name="T59" fmla="*/ 25 h 88"/>
                  <a:gd name="T60" fmla="*/ 7 w 28"/>
                  <a:gd name="T61" fmla="*/ 14 h 88"/>
                  <a:gd name="T62" fmla="*/ 7 w 28"/>
                  <a:gd name="T63" fmla="*/ 19 h 88"/>
                  <a:gd name="T64" fmla="*/ 7 w 28"/>
                  <a:gd name="T65" fmla="*/ 13 h 88"/>
                  <a:gd name="T66" fmla="*/ 8 w 28"/>
                  <a:gd name="T67" fmla="*/ 16 h 88"/>
                  <a:gd name="T68" fmla="*/ 10 w 28"/>
                  <a:gd name="T69" fmla="*/ 10 h 88"/>
                  <a:gd name="T70" fmla="*/ 10 w 28"/>
                  <a:gd name="T71" fmla="*/ 10 h 88"/>
                  <a:gd name="T72" fmla="*/ 10 w 28"/>
                  <a:gd name="T73" fmla="*/ 10 h 88"/>
                  <a:gd name="T74" fmla="*/ 12 w 28"/>
                  <a:gd name="T75" fmla="*/ 7 h 88"/>
                  <a:gd name="T76" fmla="*/ 13 w 28"/>
                  <a:gd name="T77" fmla="*/ 6 h 88"/>
                  <a:gd name="T78" fmla="*/ 14 w 28"/>
                  <a:gd name="T79" fmla="*/ 7 h 88"/>
                  <a:gd name="T80" fmla="*/ 14 w 28"/>
                  <a:gd name="T81" fmla="*/ 5 h 88"/>
                  <a:gd name="T82" fmla="*/ 16 w 28"/>
                  <a:gd name="T83" fmla="*/ 8 h 88"/>
                  <a:gd name="T84" fmla="*/ 16 w 28"/>
                  <a:gd name="T85" fmla="*/ 4 h 88"/>
                  <a:gd name="T86" fmla="*/ 16 w 28"/>
                  <a:gd name="T87" fmla="*/ 14 h 88"/>
                  <a:gd name="T88" fmla="*/ 19 w 28"/>
                  <a:gd name="T89" fmla="*/ 42 h 88"/>
                  <a:gd name="T90" fmla="*/ 17 w 28"/>
                  <a:gd name="T91" fmla="*/ 2 h 88"/>
                  <a:gd name="T92" fmla="*/ 17 w 28"/>
                  <a:gd name="T93" fmla="*/ 5 h 88"/>
                  <a:gd name="T94" fmla="*/ 18 w 28"/>
                  <a:gd name="T95" fmla="*/ 12 h 88"/>
                  <a:gd name="T96" fmla="*/ 17 w 28"/>
                  <a:gd name="T97" fmla="*/ 2 h 88"/>
                  <a:gd name="T98" fmla="*/ 18 w 28"/>
                  <a:gd name="T99" fmla="*/ 11 h 88"/>
                  <a:gd name="T100" fmla="*/ 21 w 28"/>
                  <a:gd name="T101" fmla="*/ 0 h 88"/>
                  <a:gd name="T102" fmla="*/ 19 w 28"/>
                  <a:gd name="T103" fmla="*/ 9 h 88"/>
                  <a:gd name="T104" fmla="*/ 20 w 28"/>
                  <a:gd name="T105" fmla="*/ 4 h 88"/>
                  <a:gd name="T106" fmla="*/ 20 w 28"/>
                  <a:gd name="T107" fmla="*/ 6 h 88"/>
                  <a:gd name="T108" fmla="*/ 21 w 28"/>
                  <a:gd name="T109" fmla="*/ 5 h 88"/>
                  <a:gd name="T110" fmla="*/ 22 w 28"/>
                  <a:gd name="T111" fmla="*/ 7 h 88"/>
                  <a:gd name="T112" fmla="*/ 28 w 28"/>
                  <a:gd name="T113" fmla="*/ 48 h 88"/>
                  <a:gd name="T114" fmla="*/ 23 w 28"/>
                  <a:gd name="T115" fmla="*/ 5 h 88"/>
                  <a:gd name="T116" fmla="*/ 23 w 28"/>
                  <a:gd name="T117"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88">
                    <a:moveTo>
                      <a:pt x="25" y="59"/>
                    </a:moveTo>
                    <a:cubicBezTo>
                      <a:pt x="25" y="61"/>
                      <a:pt x="25" y="62"/>
                      <a:pt x="25" y="64"/>
                    </a:cubicBezTo>
                    <a:cubicBezTo>
                      <a:pt x="25" y="69"/>
                      <a:pt x="26" y="74"/>
                      <a:pt x="26" y="77"/>
                    </a:cubicBezTo>
                    <a:cubicBezTo>
                      <a:pt x="26" y="76"/>
                      <a:pt x="27" y="75"/>
                      <a:pt x="27" y="74"/>
                    </a:cubicBezTo>
                    <a:cubicBezTo>
                      <a:pt x="26" y="69"/>
                      <a:pt x="26" y="64"/>
                      <a:pt x="25" y="59"/>
                    </a:cubicBezTo>
                    <a:close/>
                    <a:moveTo>
                      <a:pt x="25" y="47"/>
                    </a:moveTo>
                    <a:cubicBezTo>
                      <a:pt x="25" y="50"/>
                      <a:pt x="25" y="53"/>
                      <a:pt x="25" y="55"/>
                    </a:cubicBezTo>
                    <a:cubicBezTo>
                      <a:pt x="26" y="62"/>
                      <a:pt x="27" y="68"/>
                      <a:pt x="27" y="72"/>
                    </a:cubicBezTo>
                    <a:cubicBezTo>
                      <a:pt x="27" y="71"/>
                      <a:pt x="27" y="69"/>
                      <a:pt x="27" y="67"/>
                    </a:cubicBezTo>
                    <a:cubicBezTo>
                      <a:pt x="27" y="61"/>
                      <a:pt x="26" y="54"/>
                      <a:pt x="25" y="47"/>
                    </a:cubicBezTo>
                    <a:close/>
                    <a:moveTo>
                      <a:pt x="25" y="31"/>
                    </a:moveTo>
                    <a:cubicBezTo>
                      <a:pt x="25" y="34"/>
                      <a:pt x="25" y="37"/>
                      <a:pt x="25" y="40"/>
                    </a:cubicBezTo>
                    <a:cubicBezTo>
                      <a:pt x="27" y="50"/>
                      <a:pt x="27" y="58"/>
                      <a:pt x="28" y="64"/>
                    </a:cubicBezTo>
                    <a:cubicBezTo>
                      <a:pt x="28" y="62"/>
                      <a:pt x="28" y="60"/>
                      <a:pt x="28" y="58"/>
                    </a:cubicBezTo>
                    <a:cubicBezTo>
                      <a:pt x="27" y="49"/>
                      <a:pt x="26" y="39"/>
                      <a:pt x="25" y="31"/>
                    </a:cubicBezTo>
                    <a:close/>
                    <a:moveTo>
                      <a:pt x="4" y="18"/>
                    </a:moveTo>
                    <a:cubicBezTo>
                      <a:pt x="3" y="20"/>
                      <a:pt x="1" y="21"/>
                      <a:pt x="0" y="23"/>
                    </a:cubicBezTo>
                    <a:cubicBezTo>
                      <a:pt x="0" y="24"/>
                      <a:pt x="0" y="24"/>
                      <a:pt x="0" y="24"/>
                    </a:cubicBezTo>
                    <a:cubicBezTo>
                      <a:pt x="0" y="23"/>
                      <a:pt x="1" y="23"/>
                      <a:pt x="1" y="22"/>
                    </a:cubicBezTo>
                    <a:cubicBezTo>
                      <a:pt x="1" y="22"/>
                      <a:pt x="1" y="23"/>
                      <a:pt x="0" y="24"/>
                    </a:cubicBezTo>
                    <a:cubicBezTo>
                      <a:pt x="0" y="25"/>
                      <a:pt x="0" y="26"/>
                      <a:pt x="0" y="26"/>
                    </a:cubicBezTo>
                    <a:cubicBezTo>
                      <a:pt x="0" y="26"/>
                      <a:pt x="1" y="25"/>
                      <a:pt x="1" y="24"/>
                    </a:cubicBezTo>
                    <a:cubicBezTo>
                      <a:pt x="1" y="24"/>
                      <a:pt x="1" y="25"/>
                      <a:pt x="0" y="27"/>
                    </a:cubicBezTo>
                    <a:cubicBezTo>
                      <a:pt x="0" y="28"/>
                      <a:pt x="0" y="29"/>
                      <a:pt x="1" y="30"/>
                    </a:cubicBezTo>
                    <a:cubicBezTo>
                      <a:pt x="1" y="29"/>
                      <a:pt x="2" y="27"/>
                      <a:pt x="2" y="26"/>
                    </a:cubicBezTo>
                    <a:cubicBezTo>
                      <a:pt x="2" y="26"/>
                      <a:pt x="2" y="28"/>
                      <a:pt x="1" y="30"/>
                    </a:cubicBezTo>
                    <a:cubicBezTo>
                      <a:pt x="4" y="55"/>
                      <a:pt x="12" y="79"/>
                      <a:pt x="15" y="85"/>
                    </a:cubicBezTo>
                    <a:cubicBezTo>
                      <a:pt x="17" y="87"/>
                      <a:pt x="18" y="88"/>
                      <a:pt x="20" y="88"/>
                    </a:cubicBezTo>
                    <a:cubicBezTo>
                      <a:pt x="20" y="88"/>
                      <a:pt x="20" y="88"/>
                      <a:pt x="20" y="88"/>
                    </a:cubicBezTo>
                    <a:cubicBezTo>
                      <a:pt x="21" y="88"/>
                      <a:pt x="22" y="88"/>
                      <a:pt x="23" y="87"/>
                    </a:cubicBezTo>
                    <a:cubicBezTo>
                      <a:pt x="24" y="87"/>
                      <a:pt x="24" y="87"/>
                      <a:pt x="24" y="86"/>
                    </a:cubicBezTo>
                    <a:cubicBezTo>
                      <a:pt x="25" y="86"/>
                      <a:pt x="25" y="84"/>
                      <a:pt x="26" y="79"/>
                    </a:cubicBezTo>
                    <a:cubicBezTo>
                      <a:pt x="26" y="79"/>
                      <a:pt x="26" y="78"/>
                      <a:pt x="26" y="78"/>
                    </a:cubicBezTo>
                    <a:cubicBezTo>
                      <a:pt x="26" y="75"/>
                      <a:pt x="25" y="71"/>
                      <a:pt x="25" y="67"/>
                    </a:cubicBezTo>
                    <a:cubicBezTo>
                      <a:pt x="24" y="69"/>
                      <a:pt x="24" y="70"/>
                      <a:pt x="24" y="72"/>
                    </a:cubicBezTo>
                    <a:cubicBezTo>
                      <a:pt x="24" y="78"/>
                      <a:pt x="25" y="81"/>
                      <a:pt x="25" y="81"/>
                    </a:cubicBezTo>
                    <a:cubicBezTo>
                      <a:pt x="25" y="81"/>
                      <a:pt x="24" y="80"/>
                      <a:pt x="24" y="78"/>
                    </a:cubicBezTo>
                    <a:cubicBezTo>
                      <a:pt x="24" y="77"/>
                      <a:pt x="24" y="75"/>
                      <a:pt x="23" y="73"/>
                    </a:cubicBezTo>
                    <a:cubicBezTo>
                      <a:pt x="23" y="74"/>
                      <a:pt x="23" y="74"/>
                      <a:pt x="23" y="74"/>
                    </a:cubicBezTo>
                    <a:cubicBezTo>
                      <a:pt x="24" y="77"/>
                      <a:pt x="24" y="79"/>
                      <a:pt x="25" y="81"/>
                    </a:cubicBezTo>
                    <a:cubicBezTo>
                      <a:pt x="25" y="81"/>
                      <a:pt x="24" y="79"/>
                      <a:pt x="23" y="74"/>
                    </a:cubicBezTo>
                    <a:cubicBezTo>
                      <a:pt x="23" y="75"/>
                      <a:pt x="23" y="76"/>
                      <a:pt x="22" y="76"/>
                    </a:cubicBezTo>
                    <a:cubicBezTo>
                      <a:pt x="23" y="78"/>
                      <a:pt x="23" y="79"/>
                      <a:pt x="23" y="81"/>
                    </a:cubicBezTo>
                    <a:cubicBezTo>
                      <a:pt x="23" y="81"/>
                      <a:pt x="23" y="80"/>
                      <a:pt x="23" y="77"/>
                    </a:cubicBezTo>
                    <a:cubicBezTo>
                      <a:pt x="22" y="77"/>
                      <a:pt x="22" y="76"/>
                      <a:pt x="22" y="76"/>
                    </a:cubicBezTo>
                    <a:cubicBezTo>
                      <a:pt x="22" y="76"/>
                      <a:pt x="22" y="76"/>
                      <a:pt x="22" y="76"/>
                    </a:cubicBezTo>
                    <a:cubicBezTo>
                      <a:pt x="22" y="78"/>
                      <a:pt x="23" y="80"/>
                      <a:pt x="23" y="81"/>
                    </a:cubicBezTo>
                    <a:cubicBezTo>
                      <a:pt x="23" y="81"/>
                      <a:pt x="23" y="80"/>
                      <a:pt x="22" y="77"/>
                    </a:cubicBezTo>
                    <a:cubicBezTo>
                      <a:pt x="22" y="77"/>
                      <a:pt x="22" y="77"/>
                      <a:pt x="22" y="77"/>
                    </a:cubicBezTo>
                    <a:cubicBezTo>
                      <a:pt x="21" y="77"/>
                      <a:pt x="21" y="77"/>
                      <a:pt x="21" y="77"/>
                    </a:cubicBezTo>
                    <a:cubicBezTo>
                      <a:pt x="21" y="76"/>
                      <a:pt x="21" y="76"/>
                      <a:pt x="21" y="76"/>
                    </a:cubicBezTo>
                    <a:cubicBezTo>
                      <a:pt x="21" y="78"/>
                      <a:pt x="21" y="80"/>
                      <a:pt x="22" y="81"/>
                    </a:cubicBezTo>
                    <a:cubicBezTo>
                      <a:pt x="22" y="81"/>
                      <a:pt x="22" y="80"/>
                      <a:pt x="21" y="78"/>
                    </a:cubicBezTo>
                    <a:cubicBezTo>
                      <a:pt x="21" y="77"/>
                      <a:pt x="21" y="77"/>
                      <a:pt x="21" y="76"/>
                    </a:cubicBezTo>
                    <a:cubicBezTo>
                      <a:pt x="20" y="76"/>
                      <a:pt x="20" y="75"/>
                      <a:pt x="20" y="75"/>
                    </a:cubicBezTo>
                    <a:cubicBezTo>
                      <a:pt x="20" y="77"/>
                      <a:pt x="20" y="79"/>
                      <a:pt x="21" y="81"/>
                    </a:cubicBezTo>
                    <a:cubicBezTo>
                      <a:pt x="21" y="81"/>
                      <a:pt x="20" y="79"/>
                      <a:pt x="19" y="74"/>
                    </a:cubicBezTo>
                    <a:cubicBezTo>
                      <a:pt x="19" y="73"/>
                      <a:pt x="18" y="71"/>
                      <a:pt x="18" y="69"/>
                    </a:cubicBezTo>
                    <a:cubicBezTo>
                      <a:pt x="17" y="67"/>
                      <a:pt x="17" y="65"/>
                      <a:pt x="16" y="64"/>
                    </a:cubicBezTo>
                    <a:cubicBezTo>
                      <a:pt x="17" y="70"/>
                      <a:pt x="18" y="75"/>
                      <a:pt x="19" y="79"/>
                    </a:cubicBezTo>
                    <a:cubicBezTo>
                      <a:pt x="19" y="79"/>
                      <a:pt x="19" y="78"/>
                      <a:pt x="19" y="75"/>
                    </a:cubicBezTo>
                    <a:cubicBezTo>
                      <a:pt x="18" y="73"/>
                      <a:pt x="17" y="68"/>
                      <a:pt x="16" y="62"/>
                    </a:cubicBezTo>
                    <a:cubicBezTo>
                      <a:pt x="15" y="60"/>
                      <a:pt x="15" y="60"/>
                      <a:pt x="14" y="60"/>
                    </a:cubicBezTo>
                    <a:cubicBezTo>
                      <a:pt x="15" y="65"/>
                      <a:pt x="16" y="71"/>
                      <a:pt x="18" y="75"/>
                    </a:cubicBezTo>
                    <a:cubicBezTo>
                      <a:pt x="18" y="75"/>
                      <a:pt x="17" y="74"/>
                      <a:pt x="17" y="72"/>
                    </a:cubicBezTo>
                    <a:cubicBezTo>
                      <a:pt x="16" y="70"/>
                      <a:pt x="15" y="65"/>
                      <a:pt x="14" y="60"/>
                    </a:cubicBezTo>
                    <a:cubicBezTo>
                      <a:pt x="14" y="60"/>
                      <a:pt x="14" y="61"/>
                      <a:pt x="14" y="63"/>
                    </a:cubicBezTo>
                    <a:cubicBezTo>
                      <a:pt x="14" y="65"/>
                      <a:pt x="15" y="68"/>
                      <a:pt x="15" y="71"/>
                    </a:cubicBezTo>
                    <a:cubicBezTo>
                      <a:pt x="15" y="71"/>
                      <a:pt x="14" y="68"/>
                      <a:pt x="13" y="64"/>
                    </a:cubicBezTo>
                    <a:cubicBezTo>
                      <a:pt x="14" y="66"/>
                      <a:pt x="14" y="69"/>
                      <a:pt x="14" y="71"/>
                    </a:cubicBezTo>
                    <a:cubicBezTo>
                      <a:pt x="14" y="73"/>
                      <a:pt x="14" y="74"/>
                      <a:pt x="13" y="74"/>
                    </a:cubicBezTo>
                    <a:cubicBezTo>
                      <a:pt x="11" y="74"/>
                      <a:pt x="2" y="55"/>
                      <a:pt x="4" y="18"/>
                    </a:cubicBezTo>
                    <a:close/>
                    <a:moveTo>
                      <a:pt x="16" y="17"/>
                    </a:moveTo>
                    <a:cubicBezTo>
                      <a:pt x="16" y="19"/>
                      <a:pt x="16" y="21"/>
                      <a:pt x="16" y="23"/>
                    </a:cubicBezTo>
                    <a:cubicBezTo>
                      <a:pt x="16" y="28"/>
                      <a:pt x="17" y="34"/>
                      <a:pt x="18" y="39"/>
                    </a:cubicBezTo>
                    <a:cubicBezTo>
                      <a:pt x="18" y="40"/>
                      <a:pt x="18" y="40"/>
                      <a:pt x="18" y="41"/>
                    </a:cubicBezTo>
                    <a:cubicBezTo>
                      <a:pt x="18" y="34"/>
                      <a:pt x="17" y="26"/>
                      <a:pt x="16" y="17"/>
                    </a:cubicBezTo>
                    <a:close/>
                    <a:moveTo>
                      <a:pt x="6" y="16"/>
                    </a:moveTo>
                    <a:cubicBezTo>
                      <a:pt x="5" y="16"/>
                      <a:pt x="5" y="17"/>
                      <a:pt x="4" y="18"/>
                    </a:cubicBezTo>
                    <a:cubicBezTo>
                      <a:pt x="4" y="26"/>
                      <a:pt x="6" y="53"/>
                      <a:pt x="9" y="62"/>
                    </a:cubicBezTo>
                    <a:cubicBezTo>
                      <a:pt x="9" y="64"/>
                      <a:pt x="10" y="65"/>
                      <a:pt x="10" y="65"/>
                    </a:cubicBezTo>
                    <a:cubicBezTo>
                      <a:pt x="10" y="65"/>
                      <a:pt x="8" y="51"/>
                      <a:pt x="7" y="37"/>
                    </a:cubicBezTo>
                    <a:cubicBezTo>
                      <a:pt x="6" y="34"/>
                      <a:pt x="6" y="30"/>
                      <a:pt x="6" y="25"/>
                    </a:cubicBezTo>
                    <a:cubicBezTo>
                      <a:pt x="6" y="25"/>
                      <a:pt x="6" y="29"/>
                      <a:pt x="7" y="34"/>
                    </a:cubicBezTo>
                    <a:cubicBezTo>
                      <a:pt x="7" y="31"/>
                      <a:pt x="7" y="29"/>
                      <a:pt x="7" y="27"/>
                    </a:cubicBezTo>
                    <a:cubicBezTo>
                      <a:pt x="6" y="24"/>
                      <a:pt x="6" y="20"/>
                      <a:pt x="6" y="16"/>
                    </a:cubicBezTo>
                    <a:close/>
                    <a:moveTo>
                      <a:pt x="7" y="14"/>
                    </a:moveTo>
                    <a:cubicBezTo>
                      <a:pt x="6" y="15"/>
                      <a:pt x="6" y="15"/>
                      <a:pt x="6" y="15"/>
                    </a:cubicBezTo>
                    <a:cubicBezTo>
                      <a:pt x="6" y="16"/>
                      <a:pt x="6" y="16"/>
                      <a:pt x="6" y="16"/>
                    </a:cubicBezTo>
                    <a:cubicBezTo>
                      <a:pt x="6" y="17"/>
                      <a:pt x="6" y="20"/>
                      <a:pt x="7" y="25"/>
                    </a:cubicBezTo>
                    <a:cubicBezTo>
                      <a:pt x="7" y="24"/>
                      <a:pt x="7" y="22"/>
                      <a:pt x="7" y="21"/>
                    </a:cubicBezTo>
                    <a:cubicBezTo>
                      <a:pt x="7" y="20"/>
                      <a:pt x="7" y="20"/>
                      <a:pt x="7" y="20"/>
                    </a:cubicBezTo>
                    <a:cubicBezTo>
                      <a:pt x="7" y="18"/>
                      <a:pt x="7" y="16"/>
                      <a:pt x="7" y="14"/>
                    </a:cubicBezTo>
                    <a:close/>
                    <a:moveTo>
                      <a:pt x="7" y="13"/>
                    </a:moveTo>
                    <a:cubicBezTo>
                      <a:pt x="7" y="14"/>
                      <a:pt x="7" y="14"/>
                      <a:pt x="7" y="14"/>
                    </a:cubicBezTo>
                    <a:cubicBezTo>
                      <a:pt x="7" y="15"/>
                      <a:pt x="7" y="17"/>
                      <a:pt x="7" y="19"/>
                    </a:cubicBezTo>
                    <a:cubicBezTo>
                      <a:pt x="7" y="18"/>
                      <a:pt x="8" y="17"/>
                      <a:pt x="8" y="17"/>
                    </a:cubicBezTo>
                    <a:cubicBezTo>
                      <a:pt x="8" y="16"/>
                      <a:pt x="8" y="16"/>
                      <a:pt x="8" y="16"/>
                    </a:cubicBezTo>
                    <a:cubicBezTo>
                      <a:pt x="8" y="15"/>
                      <a:pt x="8" y="14"/>
                      <a:pt x="7" y="13"/>
                    </a:cubicBezTo>
                    <a:close/>
                    <a:moveTo>
                      <a:pt x="8" y="12"/>
                    </a:moveTo>
                    <a:cubicBezTo>
                      <a:pt x="8" y="12"/>
                      <a:pt x="8" y="12"/>
                      <a:pt x="8" y="13"/>
                    </a:cubicBezTo>
                    <a:cubicBezTo>
                      <a:pt x="8" y="14"/>
                      <a:pt x="8" y="15"/>
                      <a:pt x="8" y="16"/>
                    </a:cubicBezTo>
                    <a:cubicBezTo>
                      <a:pt x="8" y="15"/>
                      <a:pt x="8" y="14"/>
                      <a:pt x="9" y="13"/>
                    </a:cubicBezTo>
                    <a:cubicBezTo>
                      <a:pt x="9" y="13"/>
                      <a:pt x="8" y="12"/>
                      <a:pt x="8" y="12"/>
                    </a:cubicBezTo>
                    <a:close/>
                    <a:moveTo>
                      <a:pt x="10" y="10"/>
                    </a:moveTo>
                    <a:cubicBezTo>
                      <a:pt x="9" y="10"/>
                      <a:pt x="9" y="11"/>
                      <a:pt x="9" y="11"/>
                    </a:cubicBezTo>
                    <a:cubicBezTo>
                      <a:pt x="9" y="12"/>
                      <a:pt x="9" y="12"/>
                      <a:pt x="9" y="13"/>
                    </a:cubicBezTo>
                    <a:cubicBezTo>
                      <a:pt x="9" y="12"/>
                      <a:pt x="9" y="11"/>
                      <a:pt x="10" y="10"/>
                    </a:cubicBezTo>
                    <a:close/>
                    <a:moveTo>
                      <a:pt x="10" y="9"/>
                    </a:moveTo>
                    <a:cubicBezTo>
                      <a:pt x="10" y="10"/>
                      <a:pt x="10" y="10"/>
                      <a:pt x="10" y="10"/>
                    </a:cubicBezTo>
                    <a:cubicBezTo>
                      <a:pt x="10" y="10"/>
                      <a:pt x="10" y="10"/>
                      <a:pt x="10" y="10"/>
                    </a:cubicBezTo>
                    <a:lnTo>
                      <a:pt x="10" y="9"/>
                    </a:lnTo>
                    <a:close/>
                    <a:moveTo>
                      <a:pt x="13" y="7"/>
                    </a:moveTo>
                    <a:cubicBezTo>
                      <a:pt x="12" y="7"/>
                      <a:pt x="12" y="7"/>
                      <a:pt x="12" y="7"/>
                    </a:cubicBezTo>
                    <a:cubicBezTo>
                      <a:pt x="13" y="7"/>
                      <a:pt x="13" y="7"/>
                      <a:pt x="13" y="7"/>
                    </a:cubicBezTo>
                    <a:close/>
                    <a:moveTo>
                      <a:pt x="14" y="5"/>
                    </a:moveTo>
                    <a:cubicBezTo>
                      <a:pt x="14" y="5"/>
                      <a:pt x="13" y="6"/>
                      <a:pt x="13" y="6"/>
                    </a:cubicBezTo>
                    <a:cubicBezTo>
                      <a:pt x="13" y="7"/>
                      <a:pt x="13" y="7"/>
                      <a:pt x="13" y="7"/>
                    </a:cubicBezTo>
                    <a:cubicBezTo>
                      <a:pt x="13" y="6"/>
                      <a:pt x="13" y="6"/>
                      <a:pt x="13" y="6"/>
                    </a:cubicBezTo>
                    <a:cubicBezTo>
                      <a:pt x="14" y="7"/>
                      <a:pt x="14" y="7"/>
                      <a:pt x="14" y="7"/>
                    </a:cubicBezTo>
                    <a:cubicBezTo>
                      <a:pt x="14" y="6"/>
                      <a:pt x="14" y="5"/>
                      <a:pt x="14" y="5"/>
                    </a:cubicBezTo>
                    <a:close/>
                    <a:moveTo>
                      <a:pt x="15" y="4"/>
                    </a:moveTo>
                    <a:cubicBezTo>
                      <a:pt x="14" y="5"/>
                      <a:pt x="14" y="5"/>
                      <a:pt x="14" y="5"/>
                    </a:cubicBezTo>
                    <a:cubicBezTo>
                      <a:pt x="14" y="5"/>
                      <a:pt x="14" y="5"/>
                      <a:pt x="14" y="5"/>
                    </a:cubicBezTo>
                    <a:cubicBezTo>
                      <a:pt x="15" y="6"/>
                      <a:pt x="15" y="6"/>
                      <a:pt x="15" y="7"/>
                    </a:cubicBezTo>
                    <a:cubicBezTo>
                      <a:pt x="15" y="7"/>
                      <a:pt x="15" y="8"/>
                      <a:pt x="16" y="8"/>
                    </a:cubicBezTo>
                    <a:cubicBezTo>
                      <a:pt x="16" y="7"/>
                      <a:pt x="16" y="5"/>
                      <a:pt x="15" y="4"/>
                    </a:cubicBezTo>
                    <a:close/>
                    <a:moveTo>
                      <a:pt x="16" y="3"/>
                    </a:moveTo>
                    <a:cubicBezTo>
                      <a:pt x="16" y="4"/>
                      <a:pt x="16" y="4"/>
                      <a:pt x="16" y="4"/>
                    </a:cubicBezTo>
                    <a:cubicBezTo>
                      <a:pt x="16" y="5"/>
                      <a:pt x="16" y="7"/>
                      <a:pt x="16" y="9"/>
                    </a:cubicBezTo>
                    <a:cubicBezTo>
                      <a:pt x="16" y="10"/>
                      <a:pt x="17" y="12"/>
                      <a:pt x="17" y="13"/>
                    </a:cubicBezTo>
                    <a:cubicBezTo>
                      <a:pt x="16" y="14"/>
                      <a:pt x="16" y="14"/>
                      <a:pt x="16" y="14"/>
                    </a:cubicBezTo>
                    <a:cubicBezTo>
                      <a:pt x="17" y="22"/>
                      <a:pt x="18" y="31"/>
                      <a:pt x="19" y="42"/>
                    </a:cubicBezTo>
                    <a:cubicBezTo>
                      <a:pt x="19" y="42"/>
                      <a:pt x="19" y="42"/>
                      <a:pt x="19" y="42"/>
                    </a:cubicBezTo>
                    <a:cubicBezTo>
                      <a:pt x="19" y="42"/>
                      <a:pt x="19" y="42"/>
                      <a:pt x="19" y="42"/>
                    </a:cubicBezTo>
                    <a:cubicBezTo>
                      <a:pt x="20" y="42"/>
                      <a:pt x="17" y="31"/>
                      <a:pt x="18" y="18"/>
                    </a:cubicBezTo>
                    <a:cubicBezTo>
                      <a:pt x="17" y="11"/>
                      <a:pt x="17" y="6"/>
                      <a:pt x="16" y="3"/>
                    </a:cubicBezTo>
                    <a:close/>
                    <a:moveTo>
                      <a:pt x="17" y="2"/>
                    </a:moveTo>
                    <a:cubicBezTo>
                      <a:pt x="16" y="3"/>
                      <a:pt x="16" y="3"/>
                      <a:pt x="16" y="3"/>
                    </a:cubicBezTo>
                    <a:cubicBezTo>
                      <a:pt x="17" y="3"/>
                      <a:pt x="17" y="3"/>
                      <a:pt x="17" y="3"/>
                    </a:cubicBezTo>
                    <a:cubicBezTo>
                      <a:pt x="17" y="4"/>
                      <a:pt x="17" y="4"/>
                      <a:pt x="17" y="5"/>
                    </a:cubicBezTo>
                    <a:cubicBezTo>
                      <a:pt x="17" y="8"/>
                      <a:pt x="17" y="11"/>
                      <a:pt x="18" y="15"/>
                    </a:cubicBezTo>
                    <a:cubicBezTo>
                      <a:pt x="18" y="14"/>
                      <a:pt x="18" y="13"/>
                      <a:pt x="18" y="12"/>
                    </a:cubicBezTo>
                    <a:cubicBezTo>
                      <a:pt x="18" y="12"/>
                      <a:pt x="18" y="12"/>
                      <a:pt x="18" y="12"/>
                    </a:cubicBezTo>
                    <a:cubicBezTo>
                      <a:pt x="18" y="8"/>
                      <a:pt x="17" y="4"/>
                      <a:pt x="17" y="2"/>
                    </a:cubicBezTo>
                    <a:close/>
                    <a:moveTo>
                      <a:pt x="18" y="2"/>
                    </a:moveTo>
                    <a:cubicBezTo>
                      <a:pt x="17" y="2"/>
                      <a:pt x="17" y="2"/>
                      <a:pt x="17" y="2"/>
                    </a:cubicBezTo>
                    <a:cubicBezTo>
                      <a:pt x="17" y="2"/>
                      <a:pt x="17" y="2"/>
                      <a:pt x="17" y="2"/>
                    </a:cubicBezTo>
                    <a:cubicBezTo>
                      <a:pt x="17" y="3"/>
                      <a:pt x="18" y="4"/>
                      <a:pt x="18" y="5"/>
                    </a:cubicBezTo>
                    <a:cubicBezTo>
                      <a:pt x="18" y="7"/>
                      <a:pt x="18" y="9"/>
                      <a:pt x="18" y="11"/>
                    </a:cubicBezTo>
                    <a:cubicBezTo>
                      <a:pt x="19" y="10"/>
                      <a:pt x="19" y="10"/>
                      <a:pt x="19" y="9"/>
                    </a:cubicBezTo>
                    <a:cubicBezTo>
                      <a:pt x="18" y="6"/>
                      <a:pt x="18" y="3"/>
                      <a:pt x="18" y="2"/>
                    </a:cubicBezTo>
                    <a:close/>
                    <a:moveTo>
                      <a:pt x="21" y="0"/>
                    </a:moveTo>
                    <a:cubicBezTo>
                      <a:pt x="20" y="0"/>
                      <a:pt x="20" y="0"/>
                      <a:pt x="19" y="1"/>
                    </a:cubicBezTo>
                    <a:cubicBezTo>
                      <a:pt x="19" y="1"/>
                      <a:pt x="18" y="1"/>
                      <a:pt x="18" y="2"/>
                    </a:cubicBezTo>
                    <a:cubicBezTo>
                      <a:pt x="18" y="4"/>
                      <a:pt x="19" y="7"/>
                      <a:pt x="19" y="9"/>
                    </a:cubicBezTo>
                    <a:cubicBezTo>
                      <a:pt x="20" y="9"/>
                      <a:pt x="20" y="9"/>
                      <a:pt x="20" y="9"/>
                    </a:cubicBezTo>
                    <a:cubicBezTo>
                      <a:pt x="20" y="9"/>
                      <a:pt x="20" y="9"/>
                      <a:pt x="20" y="9"/>
                    </a:cubicBezTo>
                    <a:cubicBezTo>
                      <a:pt x="20" y="7"/>
                      <a:pt x="20" y="5"/>
                      <a:pt x="20" y="4"/>
                    </a:cubicBezTo>
                    <a:cubicBezTo>
                      <a:pt x="20" y="3"/>
                      <a:pt x="19" y="3"/>
                      <a:pt x="19" y="2"/>
                    </a:cubicBezTo>
                    <a:cubicBezTo>
                      <a:pt x="19" y="1"/>
                      <a:pt x="19" y="1"/>
                      <a:pt x="19" y="1"/>
                    </a:cubicBezTo>
                    <a:cubicBezTo>
                      <a:pt x="20" y="3"/>
                      <a:pt x="20" y="4"/>
                      <a:pt x="20" y="6"/>
                    </a:cubicBezTo>
                    <a:cubicBezTo>
                      <a:pt x="20" y="7"/>
                      <a:pt x="21" y="9"/>
                      <a:pt x="21" y="10"/>
                    </a:cubicBezTo>
                    <a:cubicBezTo>
                      <a:pt x="22" y="11"/>
                      <a:pt x="22" y="13"/>
                      <a:pt x="23" y="16"/>
                    </a:cubicBezTo>
                    <a:cubicBezTo>
                      <a:pt x="22" y="11"/>
                      <a:pt x="22" y="7"/>
                      <a:pt x="21" y="5"/>
                    </a:cubicBezTo>
                    <a:cubicBezTo>
                      <a:pt x="21" y="4"/>
                      <a:pt x="21" y="4"/>
                      <a:pt x="21" y="4"/>
                    </a:cubicBezTo>
                    <a:cubicBezTo>
                      <a:pt x="21" y="3"/>
                      <a:pt x="21" y="2"/>
                      <a:pt x="21" y="2"/>
                    </a:cubicBezTo>
                    <a:cubicBezTo>
                      <a:pt x="21" y="4"/>
                      <a:pt x="21" y="5"/>
                      <a:pt x="22" y="7"/>
                    </a:cubicBezTo>
                    <a:cubicBezTo>
                      <a:pt x="25" y="26"/>
                      <a:pt x="27" y="42"/>
                      <a:pt x="28" y="55"/>
                    </a:cubicBezTo>
                    <a:cubicBezTo>
                      <a:pt x="28" y="54"/>
                      <a:pt x="28" y="54"/>
                      <a:pt x="28" y="54"/>
                    </a:cubicBezTo>
                    <a:cubicBezTo>
                      <a:pt x="28" y="52"/>
                      <a:pt x="28" y="50"/>
                      <a:pt x="28" y="48"/>
                    </a:cubicBezTo>
                    <a:cubicBezTo>
                      <a:pt x="26" y="26"/>
                      <a:pt x="22" y="4"/>
                      <a:pt x="22" y="4"/>
                    </a:cubicBezTo>
                    <a:cubicBezTo>
                      <a:pt x="25" y="19"/>
                      <a:pt x="27" y="33"/>
                      <a:pt x="28" y="44"/>
                    </a:cubicBezTo>
                    <a:cubicBezTo>
                      <a:pt x="28" y="23"/>
                      <a:pt x="23" y="5"/>
                      <a:pt x="23" y="5"/>
                    </a:cubicBezTo>
                    <a:cubicBezTo>
                      <a:pt x="23" y="5"/>
                      <a:pt x="23" y="5"/>
                      <a:pt x="23" y="5"/>
                    </a:cubicBezTo>
                    <a:cubicBezTo>
                      <a:pt x="23" y="5"/>
                      <a:pt x="23" y="5"/>
                      <a:pt x="23" y="5"/>
                    </a:cubicBezTo>
                    <a:cubicBezTo>
                      <a:pt x="23" y="5"/>
                      <a:pt x="23" y="5"/>
                      <a:pt x="23" y="5"/>
                    </a:cubicBezTo>
                    <a:cubicBezTo>
                      <a:pt x="22" y="3"/>
                      <a:pt x="22" y="1"/>
                      <a:pt x="21"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3" name="Freeform 3879"/>
              <p:cNvSpPr>
                <a:spLocks noEditPoints="1"/>
              </p:cNvSpPr>
              <p:nvPr/>
            </p:nvSpPr>
            <p:spPr bwMode="auto">
              <a:xfrm>
                <a:off x="1337" y="3060"/>
                <a:ext cx="62" cy="187"/>
              </a:xfrm>
              <a:custGeom>
                <a:avLst/>
                <a:gdLst>
                  <a:gd name="T0" fmla="*/ 26 w 29"/>
                  <a:gd name="T1" fmla="*/ 77 h 88"/>
                  <a:gd name="T2" fmla="*/ 27 w 29"/>
                  <a:gd name="T3" fmla="*/ 75 h 88"/>
                  <a:gd name="T4" fmla="*/ 27 w 29"/>
                  <a:gd name="T5" fmla="*/ 67 h 88"/>
                  <a:gd name="T6" fmla="*/ 27 w 29"/>
                  <a:gd name="T7" fmla="*/ 74 h 88"/>
                  <a:gd name="T8" fmla="*/ 27 w 29"/>
                  <a:gd name="T9" fmla="*/ 67 h 88"/>
                  <a:gd name="T10" fmla="*/ 28 w 29"/>
                  <a:gd name="T11" fmla="*/ 64 h 88"/>
                  <a:gd name="T12" fmla="*/ 28 w 29"/>
                  <a:gd name="T13" fmla="*/ 60 h 88"/>
                  <a:gd name="T14" fmla="*/ 28 w 29"/>
                  <a:gd name="T15" fmla="*/ 48 h 88"/>
                  <a:gd name="T16" fmla="*/ 28 w 29"/>
                  <a:gd name="T17" fmla="*/ 55 h 88"/>
                  <a:gd name="T18" fmla="*/ 29 w 29"/>
                  <a:gd name="T19" fmla="*/ 54 h 88"/>
                  <a:gd name="T20" fmla="*/ 28 w 29"/>
                  <a:gd name="T21" fmla="*/ 48 h 88"/>
                  <a:gd name="T22" fmla="*/ 0 w 29"/>
                  <a:gd name="T23" fmla="*/ 30 h 88"/>
                  <a:gd name="T24" fmla="*/ 20 w 29"/>
                  <a:gd name="T25" fmla="*/ 88 h 88"/>
                  <a:gd name="T26" fmla="*/ 24 w 29"/>
                  <a:gd name="T27" fmla="*/ 87 h 88"/>
                  <a:gd name="T28" fmla="*/ 25 w 29"/>
                  <a:gd name="T29" fmla="*/ 86 h 88"/>
                  <a:gd name="T30" fmla="*/ 26 w 29"/>
                  <a:gd name="T31" fmla="*/ 78 h 88"/>
                  <a:gd name="T32" fmla="*/ 26 w 29"/>
                  <a:gd name="T33" fmla="*/ 79 h 88"/>
                  <a:gd name="T34" fmla="*/ 23 w 29"/>
                  <a:gd name="T35" fmla="*/ 87 h 88"/>
                  <a:gd name="T36" fmla="*/ 20 w 29"/>
                  <a:gd name="T37" fmla="*/ 88 h 88"/>
                  <a:gd name="T38" fmla="*/ 1 w 29"/>
                  <a:gd name="T39" fmla="*/ 30 h 88"/>
                  <a:gd name="T40" fmla="*/ 0 w 29"/>
                  <a:gd name="T41" fmla="*/ 27 h 88"/>
                  <a:gd name="T42" fmla="*/ 1 w 29"/>
                  <a:gd name="T43" fmla="*/ 30 h 88"/>
                  <a:gd name="T44" fmla="*/ 0 w 29"/>
                  <a:gd name="T45" fmla="*/ 24 h 88"/>
                  <a:gd name="T46" fmla="*/ 0 w 29"/>
                  <a:gd name="T47" fmla="*/ 27 h 88"/>
                  <a:gd name="T48" fmla="*/ 0 w 29"/>
                  <a:gd name="T49" fmla="*/ 24 h 88"/>
                  <a:gd name="T50" fmla="*/ 0 w 29"/>
                  <a:gd name="T51" fmla="*/ 23 h 88"/>
                  <a:gd name="T52" fmla="*/ 0 w 29"/>
                  <a:gd name="T53" fmla="*/ 24 h 88"/>
                  <a:gd name="T54" fmla="*/ 23 w 29"/>
                  <a:gd name="T55" fmla="*/ 5 h 88"/>
                  <a:gd name="T56" fmla="*/ 23 w 29"/>
                  <a:gd name="T57" fmla="*/ 5 h 88"/>
                  <a:gd name="T58" fmla="*/ 29 w 29"/>
                  <a:gd name="T59" fmla="*/ 47 h 88"/>
                  <a:gd name="T60" fmla="*/ 26 w 29"/>
                  <a:gd name="T61" fmla="*/ 16 h 88"/>
                  <a:gd name="T62" fmla="*/ 24 w 29"/>
                  <a:gd name="T63" fmla="*/ 10 h 88"/>
                  <a:gd name="T64" fmla="*/ 23 w 29"/>
                  <a:gd name="T65" fmla="*/ 5 h 88"/>
                  <a:gd name="T66" fmla="*/ 21 w 29"/>
                  <a:gd name="T67" fmla="*/ 0 h 88"/>
                  <a:gd name="T68" fmla="*/ 23 w 29"/>
                  <a:gd name="T69"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88">
                    <a:moveTo>
                      <a:pt x="27" y="74"/>
                    </a:moveTo>
                    <a:cubicBezTo>
                      <a:pt x="27" y="75"/>
                      <a:pt x="26" y="76"/>
                      <a:pt x="26" y="77"/>
                    </a:cubicBezTo>
                    <a:cubicBezTo>
                      <a:pt x="26" y="77"/>
                      <a:pt x="26" y="77"/>
                      <a:pt x="26" y="78"/>
                    </a:cubicBezTo>
                    <a:cubicBezTo>
                      <a:pt x="27" y="77"/>
                      <a:pt x="27" y="76"/>
                      <a:pt x="27" y="75"/>
                    </a:cubicBezTo>
                    <a:cubicBezTo>
                      <a:pt x="27" y="75"/>
                      <a:pt x="27" y="74"/>
                      <a:pt x="27" y="74"/>
                    </a:cubicBezTo>
                    <a:close/>
                    <a:moveTo>
                      <a:pt x="27" y="67"/>
                    </a:moveTo>
                    <a:cubicBezTo>
                      <a:pt x="27" y="69"/>
                      <a:pt x="27" y="71"/>
                      <a:pt x="27" y="72"/>
                    </a:cubicBezTo>
                    <a:cubicBezTo>
                      <a:pt x="27" y="73"/>
                      <a:pt x="27" y="74"/>
                      <a:pt x="27" y="74"/>
                    </a:cubicBezTo>
                    <a:cubicBezTo>
                      <a:pt x="27" y="72"/>
                      <a:pt x="27" y="71"/>
                      <a:pt x="28" y="69"/>
                    </a:cubicBezTo>
                    <a:cubicBezTo>
                      <a:pt x="27" y="68"/>
                      <a:pt x="27" y="68"/>
                      <a:pt x="27" y="67"/>
                    </a:cubicBezTo>
                    <a:close/>
                    <a:moveTo>
                      <a:pt x="28" y="58"/>
                    </a:moveTo>
                    <a:cubicBezTo>
                      <a:pt x="28" y="60"/>
                      <a:pt x="28" y="62"/>
                      <a:pt x="28" y="64"/>
                    </a:cubicBezTo>
                    <a:cubicBezTo>
                      <a:pt x="28" y="65"/>
                      <a:pt x="28" y="66"/>
                      <a:pt x="28" y="66"/>
                    </a:cubicBezTo>
                    <a:cubicBezTo>
                      <a:pt x="28" y="64"/>
                      <a:pt x="28" y="62"/>
                      <a:pt x="28" y="60"/>
                    </a:cubicBezTo>
                    <a:cubicBezTo>
                      <a:pt x="28" y="60"/>
                      <a:pt x="28" y="59"/>
                      <a:pt x="28" y="58"/>
                    </a:cubicBezTo>
                    <a:close/>
                    <a:moveTo>
                      <a:pt x="28" y="48"/>
                    </a:moveTo>
                    <a:cubicBezTo>
                      <a:pt x="28" y="50"/>
                      <a:pt x="28" y="52"/>
                      <a:pt x="28" y="54"/>
                    </a:cubicBezTo>
                    <a:cubicBezTo>
                      <a:pt x="28" y="55"/>
                      <a:pt x="28" y="55"/>
                      <a:pt x="28" y="55"/>
                    </a:cubicBezTo>
                    <a:cubicBezTo>
                      <a:pt x="28" y="55"/>
                      <a:pt x="28" y="56"/>
                      <a:pt x="28" y="57"/>
                    </a:cubicBezTo>
                    <a:cubicBezTo>
                      <a:pt x="29" y="56"/>
                      <a:pt x="29" y="55"/>
                      <a:pt x="29" y="54"/>
                    </a:cubicBezTo>
                    <a:cubicBezTo>
                      <a:pt x="29" y="53"/>
                      <a:pt x="29" y="52"/>
                      <a:pt x="29" y="50"/>
                    </a:cubicBezTo>
                    <a:cubicBezTo>
                      <a:pt x="29" y="50"/>
                      <a:pt x="29" y="49"/>
                      <a:pt x="28" y="48"/>
                    </a:cubicBezTo>
                    <a:close/>
                    <a:moveTo>
                      <a:pt x="1" y="30"/>
                    </a:moveTo>
                    <a:cubicBezTo>
                      <a:pt x="0" y="30"/>
                      <a:pt x="0" y="30"/>
                      <a:pt x="0" y="30"/>
                    </a:cubicBezTo>
                    <a:cubicBezTo>
                      <a:pt x="4" y="56"/>
                      <a:pt x="12" y="80"/>
                      <a:pt x="15" y="85"/>
                    </a:cubicBezTo>
                    <a:cubicBezTo>
                      <a:pt x="16" y="88"/>
                      <a:pt x="18" y="88"/>
                      <a:pt x="20" y="88"/>
                    </a:cubicBezTo>
                    <a:cubicBezTo>
                      <a:pt x="22" y="88"/>
                      <a:pt x="24" y="87"/>
                      <a:pt x="24" y="87"/>
                    </a:cubicBezTo>
                    <a:cubicBezTo>
                      <a:pt x="24" y="87"/>
                      <a:pt x="24" y="87"/>
                      <a:pt x="24" y="87"/>
                    </a:cubicBezTo>
                    <a:cubicBezTo>
                      <a:pt x="25" y="87"/>
                      <a:pt x="25" y="87"/>
                      <a:pt x="25" y="87"/>
                    </a:cubicBezTo>
                    <a:cubicBezTo>
                      <a:pt x="25" y="86"/>
                      <a:pt x="25" y="86"/>
                      <a:pt x="25" y="86"/>
                    </a:cubicBezTo>
                    <a:cubicBezTo>
                      <a:pt x="25" y="86"/>
                      <a:pt x="26" y="83"/>
                      <a:pt x="26" y="79"/>
                    </a:cubicBezTo>
                    <a:cubicBezTo>
                      <a:pt x="26" y="78"/>
                      <a:pt x="26" y="78"/>
                      <a:pt x="26" y="78"/>
                    </a:cubicBezTo>
                    <a:cubicBezTo>
                      <a:pt x="26" y="78"/>
                      <a:pt x="26" y="78"/>
                      <a:pt x="26" y="78"/>
                    </a:cubicBezTo>
                    <a:cubicBezTo>
                      <a:pt x="26" y="78"/>
                      <a:pt x="26" y="79"/>
                      <a:pt x="26" y="79"/>
                    </a:cubicBezTo>
                    <a:cubicBezTo>
                      <a:pt x="25" y="84"/>
                      <a:pt x="25" y="86"/>
                      <a:pt x="24" y="86"/>
                    </a:cubicBezTo>
                    <a:cubicBezTo>
                      <a:pt x="24" y="87"/>
                      <a:pt x="24" y="87"/>
                      <a:pt x="23" y="87"/>
                    </a:cubicBezTo>
                    <a:cubicBezTo>
                      <a:pt x="22" y="88"/>
                      <a:pt x="21" y="88"/>
                      <a:pt x="20" y="88"/>
                    </a:cubicBezTo>
                    <a:cubicBezTo>
                      <a:pt x="20" y="88"/>
                      <a:pt x="20" y="88"/>
                      <a:pt x="20" y="88"/>
                    </a:cubicBezTo>
                    <a:cubicBezTo>
                      <a:pt x="18" y="88"/>
                      <a:pt x="17" y="87"/>
                      <a:pt x="15" y="85"/>
                    </a:cubicBezTo>
                    <a:cubicBezTo>
                      <a:pt x="12" y="79"/>
                      <a:pt x="4" y="55"/>
                      <a:pt x="1" y="30"/>
                    </a:cubicBezTo>
                    <a:close/>
                    <a:moveTo>
                      <a:pt x="0" y="27"/>
                    </a:moveTo>
                    <a:cubicBezTo>
                      <a:pt x="0" y="27"/>
                      <a:pt x="0" y="27"/>
                      <a:pt x="0" y="27"/>
                    </a:cubicBezTo>
                    <a:cubicBezTo>
                      <a:pt x="0" y="28"/>
                      <a:pt x="0" y="29"/>
                      <a:pt x="0" y="30"/>
                    </a:cubicBezTo>
                    <a:cubicBezTo>
                      <a:pt x="1" y="30"/>
                      <a:pt x="1" y="30"/>
                      <a:pt x="1" y="30"/>
                    </a:cubicBezTo>
                    <a:cubicBezTo>
                      <a:pt x="0" y="29"/>
                      <a:pt x="0" y="28"/>
                      <a:pt x="0" y="27"/>
                    </a:cubicBezTo>
                    <a:close/>
                    <a:moveTo>
                      <a:pt x="0" y="24"/>
                    </a:moveTo>
                    <a:cubicBezTo>
                      <a:pt x="0" y="25"/>
                      <a:pt x="0" y="25"/>
                      <a:pt x="0" y="25"/>
                    </a:cubicBezTo>
                    <a:cubicBezTo>
                      <a:pt x="0" y="26"/>
                      <a:pt x="0" y="26"/>
                      <a:pt x="0" y="27"/>
                    </a:cubicBezTo>
                    <a:cubicBezTo>
                      <a:pt x="0" y="26"/>
                      <a:pt x="0" y="26"/>
                      <a:pt x="0" y="26"/>
                    </a:cubicBezTo>
                    <a:cubicBezTo>
                      <a:pt x="0" y="26"/>
                      <a:pt x="0" y="25"/>
                      <a:pt x="0" y="24"/>
                    </a:cubicBezTo>
                    <a:close/>
                    <a:moveTo>
                      <a:pt x="0" y="23"/>
                    </a:moveTo>
                    <a:cubicBezTo>
                      <a:pt x="0" y="23"/>
                      <a:pt x="0" y="23"/>
                      <a:pt x="0" y="23"/>
                    </a:cubicBezTo>
                    <a:cubicBezTo>
                      <a:pt x="0" y="24"/>
                      <a:pt x="0" y="24"/>
                      <a:pt x="0" y="25"/>
                    </a:cubicBezTo>
                    <a:cubicBezTo>
                      <a:pt x="0" y="24"/>
                      <a:pt x="0" y="24"/>
                      <a:pt x="0" y="24"/>
                    </a:cubicBezTo>
                    <a:lnTo>
                      <a:pt x="0" y="23"/>
                    </a:lnTo>
                    <a:close/>
                    <a:moveTo>
                      <a:pt x="23" y="5"/>
                    </a:moveTo>
                    <a:cubicBezTo>
                      <a:pt x="23" y="5"/>
                      <a:pt x="23" y="5"/>
                      <a:pt x="23" y="5"/>
                    </a:cubicBezTo>
                    <a:cubicBezTo>
                      <a:pt x="23" y="5"/>
                      <a:pt x="23" y="5"/>
                      <a:pt x="23" y="5"/>
                    </a:cubicBezTo>
                    <a:cubicBezTo>
                      <a:pt x="23" y="5"/>
                      <a:pt x="28" y="23"/>
                      <a:pt x="28" y="44"/>
                    </a:cubicBezTo>
                    <a:cubicBezTo>
                      <a:pt x="29" y="45"/>
                      <a:pt x="29" y="46"/>
                      <a:pt x="29" y="47"/>
                    </a:cubicBezTo>
                    <a:cubicBezTo>
                      <a:pt x="29" y="41"/>
                      <a:pt x="28" y="36"/>
                      <a:pt x="28" y="31"/>
                    </a:cubicBezTo>
                    <a:cubicBezTo>
                      <a:pt x="27" y="26"/>
                      <a:pt x="26" y="21"/>
                      <a:pt x="26" y="16"/>
                    </a:cubicBezTo>
                    <a:cubicBezTo>
                      <a:pt x="25" y="14"/>
                      <a:pt x="25" y="13"/>
                      <a:pt x="25" y="11"/>
                    </a:cubicBezTo>
                    <a:cubicBezTo>
                      <a:pt x="24" y="10"/>
                      <a:pt x="24" y="10"/>
                      <a:pt x="24" y="10"/>
                    </a:cubicBezTo>
                    <a:cubicBezTo>
                      <a:pt x="24" y="11"/>
                      <a:pt x="24" y="11"/>
                      <a:pt x="24" y="11"/>
                    </a:cubicBezTo>
                    <a:cubicBezTo>
                      <a:pt x="24" y="7"/>
                      <a:pt x="23" y="5"/>
                      <a:pt x="23" y="5"/>
                    </a:cubicBezTo>
                    <a:close/>
                    <a:moveTo>
                      <a:pt x="21" y="0"/>
                    </a:moveTo>
                    <a:cubicBezTo>
                      <a:pt x="21" y="0"/>
                      <a:pt x="21" y="0"/>
                      <a:pt x="21" y="0"/>
                    </a:cubicBezTo>
                    <a:cubicBezTo>
                      <a:pt x="22" y="1"/>
                      <a:pt x="22" y="3"/>
                      <a:pt x="23" y="5"/>
                    </a:cubicBezTo>
                    <a:cubicBezTo>
                      <a:pt x="23" y="5"/>
                      <a:pt x="23" y="5"/>
                      <a:pt x="23" y="5"/>
                    </a:cubicBezTo>
                    <a:cubicBezTo>
                      <a:pt x="23" y="3"/>
                      <a:pt x="22" y="1"/>
                      <a:pt x="21"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4" name="Freeform 3880"/>
              <p:cNvSpPr>
                <a:spLocks noEditPoints="1"/>
              </p:cNvSpPr>
              <p:nvPr/>
            </p:nvSpPr>
            <p:spPr bwMode="auto">
              <a:xfrm>
                <a:off x="1354" y="3081"/>
                <a:ext cx="34" cy="121"/>
              </a:xfrm>
              <a:custGeom>
                <a:avLst/>
                <a:gdLst>
                  <a:gd name="T0" fmla="*/ 10 w 16"/>
                  <a:gd name="T1" fmla="*/ 38 h 57"/>
                  <a:gd name="T2" fmla="*/ 12 w 16"/>
                  <a:gd name="T3" fmla="*/ 57 h 57"/>
                  <a:gd name="T4" fmla="*/ 10 w 16"/>
                  <a:gd name="T5" fmla="*/ 38 h 57"/>
                  <a:gd name="T6" fmla="*/ 11 w 16"/>
                  <a:gd name="T7" fmla="*/ 56 h 57"/>
                  <a:gd name="T8" fmla="*/ 12 w 16"/>
                  <a:gd name="T9" fmla="*/ 57 h 57"/>
                  <a:gd name="T10" fmla="*/ 9 w 16"/>
                  <a:gd name="T11" fmla="*/ 39 h 57"/>
                  <a:gd name="T12" fmla="*/ 11 w 16"/>
                  <a:gd name="T13" fmla="*/ 37 h 57"/>
                  <a:gd name="T14" fmla="*/ 13 w 16"/>
                  <a:gd name="T15" fmla="*/ 57 h 57"/>
                  <a:gd name="T16" fmla="*/ 11 w 16"/>
                  <a:gd name="T17" fmla="*/ 37 h 57"/>
                  <a:gd name="T18" fmla="*/ 12 w 16"/>
                  <a:gd name="T19" fmla="*/ 36 h 57"/>
                  <a:gd name="T20" fmla="*/ 14 w 16"/>
                  <a:gd name="T21" fmla="*/ 53 h 57"/>
                  <a:gd name="T22" fmla="*/ 13 w 16"/>
                  <a:gd name="T23" fmla="*/ 30 h 57"/>
                  <a:gd name="T24" fmla="*/ 15 w 16"/>
                  <a:gd name="T25" fmla="*/ 50 h 57"/>
                  <a:gd name="T26" fmla="*/ 13 w 16"/>
                  <a:gd name="T27" fmla="*/ 30 h 57"/>
                  <a:gd name="T28" fmla="*/ 4 w 16"/>
                  <a:gd name="T29" fmla="*/ 44 h 57"/>
                  <a:gd name="T30" fmla="*/ 14 w 16"/>
                  <a:gd name="T31" fmla="*/ 21 h 57"/>
                  <a:gd name="T32" fmla="*/ 15 w 16"/>
                  <a:gd name="T33" fmla="*/ 41 h 57"/>
                  <a:gd name="T34" fmla="*/ 14 w 16"/>
                  <a:gd name="T35" fmla="*/ 21 h 57"/>
                  <a:gd name="T36" fmla="*/ 0 w 16"/>
                  <a:gd name="T37" fmla="*/ 17 h 57"/>
                  <a:gd name="T38" fmla="*/ 5 w 16"/>
                  <a:gd name="T39" fmla="*/ 47 h 57"/>
                  <a:gd name="T40" fmla="*/ 5 w 16"/>
                  <a:gd name="T41" fmla="*/ 46 h 57"/>
                  <a:gd name="T42" fmla="*/ 13 w 16"/>
                  <a:gd name="T43" fmla="*/ 11 h 57"/>
                  <a:gd name="T44" fmla="*/ 16 w 16"/>
                  <a:gd name="T45" fmla="*/ 23 h 57"/>
                  <a:gd name="T46" fmla="*/ 13 w 16"/>
                  <a:gd name="T47" fmla="*/ 11 h 57"/>
                  <a:gd name="T48" fmla="*/ 12 w 16"/>
                  <a:gd name="T49" fmla="*/ 11 h 57"/>
                  <a:gd name="T50" fmla="*/ 12 w 16"/>
                  <a:gd name="T51" fmla="*/ 10 h 57"/>
                  <a:gd name="T52" fmla="*/ 12 w 16"/>
                  <a:gd name="T53" fmla="*/ 9 h 57"/>
                  <a:gd name="T54" fmla="*/ 1 w 16"/>
                  <a:gd name="T55" fmla="*/ 8 h 57"/>
                  <a:gd name="T56" fmla="*/ 6 w 16"/>
                  <a:gd name="T57" fmla="*/ 45 h 57"/>
                  <a:gd name="T58" fmla="*/ 6 w 16"/>
                  <a:gd name="T59" fmla="*/ 46 h 57"/>
                  <a:gd name="T60" fmla="*/ 6 w 16"/>
                  <a:gd name="T61" fmla="*/ 5 h 57"/>
                  <a:gd name="T62" fmla="*/ 7 w 16"/>
                  <a:gd name="T63" fmla="*/ 14 h 57"/>
                  <a:gd name="T64" fmla="*/ 2 w 16"/>
                  <a:gd name="T65" fmla="*/ 3 h 57"/>
                  <a:gd name="T66" fmla="*/ 7 w 16"/>
                  <a:gd name="T67" fmla="*/ 47 h 57"/>
                  <a:gd name="T68" fmla="*/ 2 w 16"/>
                  <a:gd name="T69" fmla="*/ 3 h 57"/>
                  <a:gd name="T70" fmla="*/ 2 w 16"/>
                  <a:gd name="T71" fmla="*/ 2 h 57"/>
                  <a:gd name="T72" fmla="*/ 10 w 16"/>
                  <a:gd name="T73" fmla="*/ 54 h 57"/>
                  <a:gd name="T74" fmla="*/ 3 w 16"/>
                  <a:gd name="T75" fmla="*/ 0 h 57"/>
                  <a:gd name="T76" fmla="*/ 3 w 16"/>
                  <a:gd name="T77" fmla="*/ 0 h 57"/>
                  <a:gd name="T78" fmla="*/ 8 w 16"/>
                  <a:gd name="T79" fmla="*/ 28 h 57"/>
                  <a:gd name="T80" fmla="*/ 5 w 16"/>
                  <a:gd name="T81"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57">
                    <a:moveTo>
                      <a:pt x="10" y="38"/>
                    </a:moveTo>
                    <a:cubicBezTo>
                      <a:pt x="10" y="38"/>
                      <a:pt x="10" y="38"/>
                      <a:pt x="10" y="38"/>
                    </a:cubicBezTo>
                    <a:cubicBezTo>
                      <a:pt x="10" y="45"/>
                      <a:pt x="11" y="51"/>
                      <a:pt x="12" y="57"/>
                    </a:cubicBezTo>
                    <a:cubicBezTo>
                      <a:pt x="12" y="57"/>
                      <a:pt x="12" y="57"/>
                      <a:pt x="12" y="57"/>
                    </a:cubicBezTo>
                    <a:cubicBezTo>
                      <a:pt x="13" y="57"/>
                      <a:pt x="13" y="57"/>
                      <a:pt x="13" y="57"/>
                    </a:cubicBezTo>
                    <a:cubicBezTo>
                      <a:pt x="12" y="52"/>
                      <a:pt x="11" y="46"/>
                      <a:pt x="10" y="38"/>
                    </a:cubicBezTo>
                    <a:close/>
                    <a:moveTo>
                      <a:pt x="8" y="38"/>
                    </a:moveTo>
                    <a:cubicBezTo>
                      <a:pt x="9" y="44"/>
                      <a:pt x="10" y="50"/>
                      <a:pt x="11" y="56"/>
                    </a:cubicBezTo>
                    <a:cubicBezTo>
                      <a:pt x="11" y="56"/>
                      <a:pt x="11" y="56"/>
                      <a:pt x="11" y="56"/>
                    </a:cubicBezTo>
                    <a:cubicBezTo>
                      <a:pt x="11" y="57"/>
                      <a:pt x="12" y="57"/>
                      <a:pt x="12" y="57"/>
                    </a:cubicBezTo>
                    <a:cubicBezTo>
                      <a:pt x="11" y="52"/>
                      <a:pt x="10" y="46"/>
                      <a:pt x="9" y="39"/>
                    </a:cubicBezTo>
                    <a:cubicBezTo>
                      <a:pt x="9" y="39"/>
                      <a:pt x="9" y="39"/>
                      <a:pt x="9" y="39"/>
                    </a:cubicBezTo>
                    <a:cubicBezTo>
                      <a:pt x="9" y="39"/>
                      <a:pt x="8" y="38"/>
                      <a:pt x="8" y="38"/>
                    </a:cubicBezTo>
                    <a:close/>
                    <a:moveTo>
                      <a:pt x="11" y="37"/>
                    </a:moveTo>
                    <a:cubicBezTo>
                      <a:pt x="10" y="38"/>
                      <a:pt x="10" y="38"/>
                      <a:pt x="10" y="38"/>
                    </a:cubicBezTo>
                    <a:cubicBezTo>
                      <a:pt x="11" y="44"/>
                      <a:pt x="12" y="51"/>
                      <a:pt x="13" y="57"/>
                    </a:cubicBezTo>
                    <a:cubicBezTo>
                      <a:pt x="13" y="57"/>
                      <a:pt x="13" y="56"/>
                      <a:pt x="14" y="56"/>
                    </a:cubicBezTo>
                    <a:cubicBezTo>
                      <a:pt x="13" y="51"/>
                      <a:pt x="12" y="44"/>
                      <a:pt x="11" y="37"/>
                    </a:cubicBezTo>
                    <a:close/>
                    <a:moveTo>
                      <a:pt x="12" y="35"/>
                    </a:moveTo>
                    <a:cubicBezTo>
                      <a:pt x="12" y="35"/>
                      <a:pt x="12" y="36"/>
                      <a:pt x="12" y="36"/>
                    </a:cubicBezTo>
                    <a:cubicBezTo>
                      <a:pt x="12" y="42"/>
                      <a:pt x="13" y="49"/>
                      <a:pt x="14" y="55"/>
                    </a:cubicBezTo>
                    <a:cubicBezTo>
                      <a:pt x="14" y="54"/>
                      <a:pt x="14" y="54"/>
                      <a:pt x="14" y="53"/>
                    </a:cubicBezTo>
                    <a:cubicBezTo>
                      <a:pt x="14" y="47"/>
                      <a:pt x="13" y="41"/>
                      <a:pt x="12" y="35"/>
                    </a:cubicBezTo>
                    <a:close/>
                    <a:moveTo>
                      <a:pt x="13" y="30"/>
                    </a:moveTo>
                    <a:cubicBezTo>
                      <a:pt x="13" y="31"/>
                      <a:pt x="13" y="32"/>
                      <a:pt x="13" y="33"/>
                    </a:cubicBezTo>
                    <a:cubicBezTo>
                      <a:pt x="13" y="39"/>
                      <a:pt x="14" y="45"/>
                      <a:pt x="15" y="50"/>
                    </a:cubicBezTo>
                    <a:cubicBezTo>
                      <a:pt x="15" y="49"/>
                      <a:pt x="15" y="47"/>
                      <a:pt x="15" y="45"/>
                    </a:cubicBezTo>
                    <a:cubicBezTo>
                      <a:pt x="15" y="40"/>
                      <a:pt x="14" y="35"/>
                      <a:pt x="13" y="30"/>
                    </a:cubicBezTo>
                    <a:close/>
                    <a:moveTo>
                      <a:pt x="0" y="23"/>
                    </a:moveTo>
                    <a:cubicBezTo>
                      <a:pt x="1" y="31"/>
                      <a:pt x="2" y="40"/>
                      <a:pt x="4" y="44"/>
                    </a:cubicBezTo>
                    <a:cubicBezTo>
                      <a:pt x="3" y="38"/>
                      <a:pt x="2" y="31"/>
                      <a:pt x="0" y="23"/>
                    </a:cubicBezTo>
                    <a:close/>
                    <a:moveTo>
                      <a:pt x="14" y="21"/>
                    </a:moveTo>
                    <a:cubicBezTo>
                      <a:pt x="14" y="23"/>
                      <a:pt x="14" y="26"/>
                      <a:pt x="14" y="28"/>
                    </a:cubicBezTo>
                    <a:cubicBezTo>
                      <a:pt x="14" y="32"/>
                      <a:pt x="15" y="37"/>
                      <a:pt x="15" y="41"/>
                    </a:cubicBezTo>
                    <a:cubicBezTo>
                      <a:pt x="15" y="40"/>
                      <a:pt x="16" y="38"/>
                      <a:pt x="16" y="36"/>
                    </a:cubicBezTo>
                    <a:cubicBezTo>
                      <a:pt x="15" y="31"/>
                      <a:pt x="14" y="26"/>
                      <a:pt x="14" y="21"/>
                    </a:cubicBezTo>
                    <a:close/>
                    <a:moveTo>
                      <a:pt x="0" y="12"/>
                    </a:moveTo>
                    <a:cubicBezTo>
                      <a:pt x="0" y="14"/>
                      <a:pt x="0" y="15"/>
                      <a:pt x="0" y="17"/>
                    </a:cubicBezTo>
                    <a:cubicBezTo>
                      <a:pt x="1" y="25"/>
                      <a:pt x="3" y="36"/>
                      <a:pt x="4" y="46"/>
                    </a:cubicBezTo>
                    <a:cubicBezTo>
                      <a:pt x="5" y="47"/>
                      <a:pt x="5" y="47"/>
                      <a:pt x="5" y="47"/>
                    </a:cubicBezTo>
                    <a:cubicBezTo>
                      <a:pt x="5" y="46"/>
                      <a:pt x="5" y="46"/>
                      <a:pt x="5" y="46"/>
                    </a:cubicBezTo>
                    <a:cubicBezTo>
                      <a:pt x="5" y="46"/>
                      <a:pt x="5" y="46"/>
                      <a:pt x="5" y="46"/>
                    </a:cubicBezTo>
                    <a:cubicBezTo>
                      <a:pt x="4" y="37"/>
                      <a:pt x="2" y="26"/>
                      <a:pt x="0" y="12"/>
                    </a:cubicBezTo>
                    <a:close/>
                    <a:moveTo>
                      <a:pt x="13" y="11"/>
                    </a:moveTo>
                    <a:cubicBezTo>
                      <a:pt x="14" y="19"/>
                      <a:pt x="15" y="25"/>
                      <a:pt x="16" y="32"/>
                    </a:cubicBezTo>
                    <a:cubicBezTo>
                      <a:pt x="16" y="28"/>
                      <a:pt x="16" y="26"/>
                      <a:pt x="16" y="23"/>
                    </a:cubicBezTo>
                    <a:cubicBezTo>
                      <a:pt x="15" y="21"/>
                      <a:pt x="15" y="18"/>
                      <a:pt x="15" y="16"/>
                    </a:cubicBezTo>
                    <a:cubicBezTo>
                      <a:pt x="14" y="13"/>
                      <a:pt x="14" y="12"/>
                      <a:pt x="13" y="11"/>
                    </a:cubicBezTo>
                    <a:close/>
                    <a:moveTo>
                      <a:pt x="12" y="9"/>
                    </a:moveTo>
                    <a:cubicBezTo>
                      <a:pt x="12" y="10"/>
                      <a:pt x="12" y="10"/>
                      <a:pt x="12" y="11"/>
                    </a:cubicBezTo>
                    <a:cubicBezTo>
                      <a:pt x="12" y="12"/>
                      <a:pt x="13" y="14"/>
                      <a:pt x="13" y="17"/>
                    </a:cubicBezTo>
                    <a:cubicBezTo>
                      <a:pt x="13" y="14"/>
                      <a:pt x="13" y="12"/>
                      <a:pt x="12" y="10"/>
                    </a:cubicBezTo>
                    <a:cubicBezTo>
                      <a:pt x="12" y="10"/>
                      <a:pt x="12" y="10"/>
                      <a:pt x="12" y="10"/>
                    </a:cubicBezTo>
                    <a:lnTo>
                      <a:pt x="12" y="9"/>
                    </a:lnTo>
                    <a:close/>
                    <a:moveTo>
                      <a:pt x="1" y="7"/>
                    </a:moveTo>
                    <a:cubicBezTo>
                      <a:pt x="1" y="8"/>
                      <a:pt x="1" y="8"/>
                      <a:pt x="1" y="8"/>
                    </a:cubicBezTo>
                    <a:cubicBezTo>
                      <a:pt x="1" y="9"/>
                      <a:pt x="1" y="10"/>
                      <a:pt x="1" y="10"/>
                    </a:cubicBezTo>
                    <a:cubicBezTo>
                      <a:pt x="2" y="20"/>
                      <a:pt x="4" y="33"/>
                      <a:pt x="6" y="45"/>
                    </a:cubicBezTo>
                    <a:cubicBezTo>
                      <a:pt x="6" y="45"/>
                      <a:pt x="6" y="45"/>
                      <a:pt x="6" y="45"/>
                    </a:cubicBezTo>
                    <a:cubicBezTo>
                      <a:pt x="6" y="46"/>
                      <a:pt x="6" y="46"/>
                      <a:pt x="6" y="46"/>
                    </a:cubicBezTo>
                    <a:cubicBezTo>
                      <a:pt x="5" y="36"/>
                      <a:pt x="3" y="23"/>
                      <a:pt x="1" y="7"/>
                    </a:cubicBezTo>
                    <a:close/>
                    <a:moveTo>
                      <a:pt x="6" y="5"/>
                    </a:moveTo>
                    <a:cubicBezTo>
                      <a:pt x="6" y="9"/>
                      <a:pt x="7" y="14"/>
                      <a:pt x="7" y="20"/>
                    </a:cubicBezTo>
                    <a:cubicBezTo>
                      <a:pt x="7" y="18"/>
                      <a:pt x="7" y="16"/>
                      <a:pt x="7" y="14"/>
                    </a:cubicBezTo>
                    <a:cubicBezTo>
                      <a:pt x="6" y="10"/>
                      <a:pt x="6" y="7"/>
                      <a:pt x="6" y="5"/>
                    </a:cubicBezTo>
                    <a:close/>
                    <a:moveTo>
                      <a:pt x="2" y="3"/>
                    </a:moveTo>
                    <a:cubicBezTo>
                      <a:pt x="2" y="4"/>
                      <a:pt x="1" y="5"/>
                      <a:pt x="1" y="6"/>
                    </a:cubicBezTo>
                    <a:cubicBezTo>
                      <a:pt x="3" y="17"/>
                      <a:pt x="5" y="32"/>
                      <a:pt x="7" y="47"/>
                    </a:cubicBezTo>
                    <a:cubicBezTo>
                      <a:pt x="7" y="47"/>
                      <a:pt x="8" y="49"/>
                      <a:pt x="8" y="50"/>
                    </a:cubicBezTo>
                    <a:cubicBezTo>
                      <a:pt x="6" y="39"/>
                      <a:pt x="4" y="23"/>
                      <a:pt x="2" y="3"/>
                    </a:cubicBezTo>
                    <a:close/>
                    <a:moveTo>
                      <a:pt x="3" y="0"/>
                    </a:moveTo>
                    <a:cubicBezTo>
                      <a:pt x="3" y="0"/>
                      <a:pt x="2" y="1"/>
                      <a:pt x="2" y="2"/>
                    </a:cubicBezTo>
                    <a:cubicBezTo>
                      <a:pt x="4" y="14"/>
                      <a:pt x="6" y="35"/>
                      <a:pt x="9" y="52"/>
                    </a:cubicBezTo>
                    <a:cubicBezTo>
                      <a:pt x="10" y="53"/>
                      <a:pt x="10" y="54"/>
                      <a:pt x="10" y="54"/>
                    </a:cubicBezTo>
                    <a:cubicBezTo>
                      <a:pt x="8" y="43"/>
                      <a:pt x="6" y="27"/>
                      <a:pt x="4" y="6"/>
                    </a:cubicBezTo>
                    <a:cubicBezTo>
                      <a:pt x="3" y="4"/>
                      <a:pt x="3" y="2"/>
                      <a:pt x="3" y="0"/>
                    </a:cubicBezTo>
                    <a:close/>
                    <a:moveTo>
                      <a:pt x="4" y="0"/>
                    </a:moveTo>
                    <a:cubicBezTo>
                      <a:pt x="3" y="0"/>
                      <a:pt x="3" y="0"/>
                      <a:pt x="3" y="0"/>
                    </a:cubicBezTo>
                    <a:cubicBezTo>
                      <a:pt x="4" y="9"/>
                      <a:pt x="6" y="22"/>
                      <a:pt x="8" y="36"/>
                    </a:cubicBezTo>
                    <a:cubicBezTo>
                      <a:pt x="8" y="34"/>
                      <a:pt x="8" y="32"/>
                      <a:pt x="8" y="28"/>
                    </a:cubicBezTo>
                    <a:cubicBezTo>
                      <a:pt x="7" y="21"/>
                      <a:pt x="6" y="13"/>
                      <a:pt x="5" y="5"/>
                    </a:cubicBezTo>
                    <a:cubicBezTo>
                      <a:pt x="5" y="4"/>
                      <a:pt x="5" y="3"/>
                      <a:pt x="5" y="2"/>
                    </a:cubicBezTo>
                    <a:cubicBezTo>
                      <a:pt x="5" y="1"/>
                      <a:pt x="4" y="0"/>
                      <a:pt x="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5" name="Freeform 3881"/>
              <p:cNvSpPr>
                <a:spLocks/>
              </p:cNvSpPr>
              <p:nvPr/>
            </p:nvSpPr>
            <p:spPr bwMode="auto">
              <a:xfrm>
                <a:off x="1386" y="3200"/>
                <a:ext cx="51" cy="274"/>
              </a:xfrm>
              <a:custGeom>
                <a:avLst/>
                <a:gdLst>
                  <a:gd name="T0" fmla="*/ 12 w 24"/>
                  <a:gd name="T1" fmla="*/ 0 h 129"/>
                  <a:gd name="T2" fmla="*/ 14 w 24"/>
                  <a:gd name="T3" fmla="*/ 16 h 129"/>
                  <a:gd name="T4" fmla="*/ 22 w 24"/>
                  <a:gd name="T5" fmla="*/ 77 h 129"/>
                  <a:gd name="T6" fmla="*/ 20 w 24"/>
                  <a:gd name="T7" fmla="*/ 128 h 129"/>
                  <a:gd name="T8" fmla="*/ 12 w 24"/>
                  <a:gd name="T9" fmla="*/ 109 h 129"/>
                  <a:gd name="T10" fmla="*/ 5 w 24"/>
                  <a:gd name="T11" fmla="*/ 80 h 129"/>
                  <a:gd name="T12" fmla="*/ 12 w 24"/>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24" h="129">
                    <a:moveTo>
                      <a:pt x="12" y="0"/>
                    </a:moveTo>
                    <a:cubicBezTo>
                      <a:pt x="12" y="0"/>
                      <a:pt x="13" y="3"/>
                      <a:pt x="14" y="16"/>
                    </a:cubicBezTo>
                    <a:cubicBezTo>
                      <a:pt x="15" y="28"/>
                      <a:pt x="21" y="43"/>
                      <a:pt x="22" y="77"/>
                    </a:cubicBezTo>
                    <a:cubicBezTo>
                      <a:pt x="22" y="111"/>
                      <a:pt x="24" y="127"/>
                      <a:pt x="20" y="128"/>
                    </a:cubicBezTo>
                    <a:cubicBezTo>
                      <a:pt x="16" y="129"/>
                      <a:pt x="13" y="111"/>
                      <a:pt x="12" y="109"/>
                    </a:cubicBezTo>
                    <a:cubicBezTo>
                      <a:pt x="12" y="107"/>
                      <a:pt x="10" y="98"/>
                      <a:pt x="5" y="80"/>
                    </a:cubicBezTo>
                    <a:cubicBezTo>
                      <a:pt x="0" y="63"/>
                      <a:pt x="1" y="28"/>
                      <a:pt x="12" y="0"/>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6" name="Freeform 3882"/>
              <p:cNvSpPr>
                <a:spLocks noEditPoints="1"/>
              </p:cNvSpPr>
              <p:nvPr/>
            </p:nvSpPr>
            <p:spPr bwMode="auto">
              <a:xfrm>
                <a:off x="1388" y="3200"/>
                <a:ext cx="47" cy="272"/>
              </a:xfrm>
              <a:custGeom>
                <a:avLst/>
                <a:gdLst>
                  <a:gd name="T0" fmla="*/ 19 w 22"/>
                  <a:gd name="T1" fmla="*/ 128 h 128"/>
                  <a:gd name="T2" fmla="*/ 19 w 22"/>
                  <a:gd name="T3" fmla="*/ 128 h 128"/>
                  <a:gd name="T4" fmla="*/ 19 w 22"/>
                  <a:gd name="T5" fmla="*/ 128 h 128"/>
                  <a:gd name="T6" fmla="*/ 13 w 22"/>
                  <a:gd name="T7" fmla="*/ 119 h 128"/>
                  <a:gd name="T8" fmla="*/ 11 w 22"/>
                  <a:gd name="T9" fmla="*/ 109 h 128"/>
                  <a:gd name="T10" fmla="*/ 4 w 22"/>
                  <a:gd name="T11" fmla="*/ 80 h 128"/>
                  <a:gd name="T12" fmla="*/ 0 w 22"/>
                  <a:gd name="T13" fmla="*/ 45 h 128"/>
                  <a:gd name="T14" fmla="*/ 10 w 22"/>
                  <a:gd name="T15" fmla="*/ 0 h 128"/>
                  <a:gd name="T16" fmla="*/ 11 w 22"/>
                  <a:gd name="T17" fmla="*/ 0 h 128"/>
                  <a:gd name="T18" fmla="*/ 11 w 22"/>
                  <a:gd name="T19" fmla="*/ 0 h 128"/>
                  <a:gd name="T20" fmla="*/ 14 w 22"/>
                  <a:gd name="T21" fmla="*/ 16 h 128"/>
                  <a:gd name="T22" fmla="*/ 21 w 22"/>
                  <a:gd name="T23" fmla="*/ 77 h 128"/>
                  <a:gd name="T24" fmla="*/ 22 w 22"/>
                  <a:gd name="T25" fmla="*/ 118 h 128"/>
                  <a:gd name="T26" fmla="*/ 19 w 22"/>
                  <a:gd name="T27" fmla="*/ 128 h 128"/>
                  <a:gd name="T28" fmla="*/ 11 w 22"/>
                  <a:gd name="T29" fmla="*/ 1 h 128"/>
                  <a:gd name="T30" fmla="*/ 11 w 22"/>
                  <a:gd name="T31" fmla="*/ 1 h 128"/>
                  <a:gd name="T32" fmla="*/ 1 w 22"/>
                  <a:gd name="T33" fmla="*/ 45 h 128"/>
                  <a:gd name="T34" fmla="*/ 4 w 22"/>
                  <a:gd name="T35" fmla="*/ 80 h 128"/>
                  <a:gd name="T36" fmla="*/ 12 w 22"/>
                  <a:gd name="T37" fmla="*/ 109 h 128"/>
                  <a:gd name="T38" fmla="*/ 14 w 22"/>
                  <a:gd name="T39" fmla="*/ 119 h 128"/>
                  <a:gd name="T40" fmla="*/ 19 w 22"/>
                  <a:gd name="T41" fmla="*/ 128 h 128"/>
                  <a:gd name="T42" fmla="*/ 19 w 22"/>
                  <a:gd name="T43" fmla="*/ 128 h 128"/>
                  <a:gd name="T44" fmla="*/ 21 w 22"/>
                  <a:gd name="T45" fmla="*/ 118 h 128"/>
                  <a:gd name="T46" fmla="*/ 20 w 22"/>
                  <a:gd name="T47" fmla="*/ 77 h 128"/>
                  <a:gd name="T48" fmla="*/ 13 w 22"/>
                  <a:gd name="T49" fmla="*/ 16 h 128"/>
                  <a:gd name="T50" fmla="*/ 11 w 22"/>
                  <a:gd name="T51" fmla="*/ 5 h 128"/>
                  <a:gd name="T52" fmla="*/ 11 w 22"/>
                  <a:gd name="T53" fmla="*/ 3 h 128"/>
                  <a:gd name="T54" fmla="*/ 11 w 22"/>
                  <a:gd name="T55" fmla="*/ 1 h 128"/>
                  <a:gd name="T56" fmla="*/ 11 w 22"/>
                  <a:gd name="T57" fmla="*/ 0 h 128"/>
                  <a:gd name="T58" fmla="*/ 11 w 22"/>
                  <a:gd name="T5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28">
                    <a:moveTo>
                      <a:pt x="19" y="128"/>
                    </a:moveTo>
                    <a:cubicBezTo>
                      <a:pt x="19" y="128"/>
                      <a:pt x="19" y="128"/>
                      <a:pt x="19" y="128"/>
                    </a:cubicBezTo>
                    <a:cubicBezTo>
                      <a:pt x="19" y="128"/>
                      <a:pt x="19" y="128"/>
                      <a:pt x="19" y="128"/>
                    </a:cubicBezTo>
                    <a:cubicBezTo>
                      <a:pt x="16" y="128"/>
                      <a:pt x="15" y="124"/>
                      <a:pt x="13" y="119"/>
                    </a:cubicBezTo>
                    <a:cubicBezTo>
                      <a:pt x="12" y="115"/>
                      <a:pt x="11" y="110"/>
                      <a:pt x="11" y="109"/>
                    </a:cubicBezTo>
                    <a:cubicBezTo>
                      <a:pt x="10" y="107"/>
                      <a:pt x="8" y="98"/>
                      <a:pt x="4" y="80"/>
                    </a:cubicBezTo>
                    <a:cubicBezTo>
                      <a:pt x="1" y="72"/>
                      <a:pt x="0" y="59"/>
                      <a:pt x="0" y="45"/>
                    </a:cubicBezTo>
                    <a:cubicBezTo>
                      <a:pt x="0" y="31"/>
                      <a:pt x="5" y="14"/>
                      <a:pt x="10" y="0"/>
                    </a:cubicBezTo>
                    <a:cubicBezTo>
                      <a:pt x="11" y="0"/>
                      <a:pt x="11" y="0"/>
                      <a:pt x="11" y="0"/>
                    </a:cubicBezTo>
                    <a:cubicBezTo>
                      <a:pt x="11" y="0"/>
                      <a:pt x="11" y="0"/>
                      <a:pt x="11" y="0"/>
                    </a:cubicBezTo>
                    <a:cubicBezTo>
                      <a:pt x="11" y="0"/>
                      <a:pt x="12" y="3"/>
                      <a:pt x="14" y="16"/>
                    </a:cubicBezTo>
                    <a:cubicBezTo>
                      <a:pt x="15" y="28"/>
                      <a:pt x="20" y="43"/>
                      <a:pt x="21" y="77"/>
                    </a:cubicBezTo>
                    <a:cubicBezTo>
                      <a:pt x="21" y="97"/>
                      <a:pt x="22" y="110"/>
                      <a:pt x="22" y="118"/>
                    </a:cubicBezTo>
                    <a:cubicBezTo>
                      <a:pt x="22" y="124"/>
                      <a:pt x="21" y="127"/>
                      <a:pt x="19" y="128"/>
                    </a:cubicBezTo>
                    <a:close/>
                    <a:moveTo>
                      <a:pt x="11" y="1"/>
                    </a:moveTo>
                    <a:cubicBezTo>
                      <a:pt x="11" y="1"/>
                      <a:pt x="11" y="1"/>
                      <a:pt x="11" y="1"/>
                    </a:cubicBezTo>
                    <a:cubicBezTo>
                      <a:pt x="5" y="15"/>
                      <a:pt x="1" y="31"/>
                      <a:pt x="1" y="45"/>
                    </a:cubicBezTo>
                    <a:cubicBezTo>
                      <a:pt x="0" y="59"/>
                      <a:pt x="2" y="72"/>
                      <a:pt x="4" y="80"/>
                    </a:cubicBezTo>
                    <a:cubicBezTo>
                      <a:pt x="9" y="98"/>
                      <a:pt x="11" y="107"/>
                      <a:pt x="12" y="109"/>
                    </a:cubicBezTo>
                    <a:cubicBezTo>
                      <a:pt x="12" y="110"/>
                      <a:pt x="13" y="115"/>
                      <a:pt x="14" y="119"/>
                    </a:cubicBezTo>
                    <a:cubicBezTo>
                      <a:pt x="15" y="124"/>
                      <a:pt x="17" y="128"/>
                      <a:pt x="19" y="128"/>
                    </a:cubicBezTo>
                    <a:cubicBezTo>
                      <a:pt x="19" y="128"/>
                      <a:pt x="19" y="128"/>
                      <a:pt x="19" y="128"/>
                    </a:cubicBezTo>
                    <a:cubicBezTo>
                      <a:pt x="21" y="127"/>
                      <a:pt x="21" y="124"/>
                      <a:pt x="21" y="118"/>
                    </a:cubicBezTo>
                    <a:cubicBezTo>
                      <a:pt x="22" y="110"/>
                      <a:pt x="21" y="97"/>
                      <a:pt x="20" y="77"/>
                    </a:cubicBezTo>
                    <a:cubicBezTo>
                      <a:pt x="20" y="43"/>
                      <a:pt x="14" y="28"/>
                      <a:pt x="13" y="16"/>
                    </a:cubicBezTo>
                    <a:cubicBezTo>
                      <a:pt x="12" y="9"/>
                      <a:pt x="12" y="7"/>
                      <a:pt x="11" y="5"/>
                    </a:cubicBezTo>
                    <a:cubicBezTo>
                      <a:pt x="11" y="3"/>
                      <a:pt x="11" y="3"/>
                      <a:pt x="11" y="3"/>
                    </a:cubicBezTo>
                    <a:cubicBezTo>
                      <a:pt x="11" y="2"/>
                      <a:pt x="11" y="1"/>
                      <a:pt x="11" y="1"/>
                    </a:cubicBezTo>
                    <a:close/>
                    <a:moveTo>
                      <a:pt x="11" y="0"/>
                    </a:moveTo>
                    <a:cubicBezTo>
                      <a:pt x="11" y="0"/>
                      <a:pt x="11" y="0"/>
                      <a:pt x="11" y="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7" name="Freeform 3883"/>
              <p:cNvSpPr>
                <a:spLocks noEditPoints="1"/>
              </p:cNvSpPr>
              <p:nvPr/>
            </p:nvSpPr>
            <p:spPr bwMode="auto">
              <a:xfrm>
                <a:off x="1412" y="3202"/>
                <a:ext cx="23" cy="266"/>
              </a:xfrm>
              <a:custGeom>
                <a:avLst/>
                <a:gdLst>
                  <a:gd name="T0" fmla="*/ 9 w 11"/>
                  <a:gd name="T1" fmla="*/ 82 h 125"/>
                  <a:gd name="T2" fmla="*/ 10 w 11"/>
                  <a:gd name="T3" fmla="*/ 124 h 125"/>
                  <a:gd name="T4" fmla="*/ 10 w 11"/>
                  <a:gd name="T5" fmla="*/ 125 h 125"/>
                  <a:gd name="T6" fmla="*/ 10 w 11"/>
                  <a:gd name="T7" fmla="*/ 117 h 125"/>
                  <a:gd name="T8" fmla="*/ 10 w 11"/>
                  <a:gd name="T9" fmla="*/ 85 h 125"/>
                  <a:gd name="T10" fmla="*/ 9 w 11"/>
                  <a:gd name="T11" fmla="*/ 82 h 125"/>
                  <a:gd name="T12" fmla="*/ 8 w 11"/>
                  <a:gd name="T13" fmla="*/ 52 h 125"/>
                  <a:gd name="T14" fmla="*/ 8 w 11"/>
                  <a:gd name="T15" fmla="*/ 55 h 125"/>
                  <a:gd name="T16" fmla="*/ 9 w 11"/>
                  <a:gd name="T17" fmla="*/ 63 h 125"/>
                  <a:gd name="T18" fmla="*/ 9 w 11"/>
                  <a:gd name="T19" fmla="*/ 67 h 125"/>
                  <a:gd name="T20" fmla="*/ 8 w 11"/>
                  <a:gd name="T21" fmla="*/ 52 h 125"/>
                  <a:gd name="T22" fmla="*/ 1 w 11"/>
                  <a:gd name="T23" fmla="*/ 8 h 125"/>
                  <a:gd name="T24" fmla="*/ 1 w 11"/>
                  <a:gd name="T25" fmla="*/ 8 h 125"/>
                  <a:gd name="T26" fmla="*/ 2 w 11"/>
                  <a:gd name="T27" fmla="*/ 14 h 125"/>
                  <a:gd name="T28" fmla="*/ 8 w 11"/>
                  <a:gd name="T29" fmla="*/ 51 h 125"/>
                  <a:gd name="T30" fmla="*/ 8 w 11"/>
                  <a:gd name="T31" fmla="*/ 50 h 125"/>
                  <a:gd name="T32" fmla="*/ 2 w 11"/>
                  <a:gd name="T33" fmla="*/ 15 h 125"/>
                  <a:gd name="T34" fmla="*/ 1 w 11"/>
                  <a:gd name="T35" fmla="*/ 8 h 125"/>
                  <a:gd name="T36" fmla="*/ 1 w 11"/>
                  <a:gd name="T37" fmla="*/ 5 h 125"/>
                  <a:gd name="T38" fmla="*/ 1 w 11"/>
                  <a:gd name="T39" fmla="*/ 8 h 125"/>
                  <a:gd name="T40" fmla="*/ 1 w 11"/>
                  <a:gd name="T41" fmla="*/ 7 h 125"/>
                  <a:gd name="T42" fmla="*/ 1 w 11"/>
                  <a:gd name="T43" fmla="*/ 5 h 125"/>
                  <a:gd name="T44" fmla="*/ 0 w 11"/>
                  <a:gd name="T45" fmla="*/ 0 h 125"/>
                  <a:gd name="T46" fmla="*/ 0 w 11"/>
                  <a:gd name="T47" fmla="*/ 0 h 125"/>
                  <a:gd name="T48" fmla="*/ 0 w 11"/>
                  <a:gd name="T49" fmla="*/ 1 h 125"/>
                  <a:gd name="T50" fmla="*/ 0 w 11"/>
                  <a:gd name="T51" fmla="*/ 0 h 125"/>
                  <a:gd name="T52" fmla="*/ 0 w 1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125">
                    <a:moveTo>
                      <a:pt x="9" y="82"/>
                    </a:moveTo>
                    <a:cubicBezTo>
                      <a:pt x="10" y="106"/>
                      <a:pt x="11" y="119"/>
                      <a:pt x="10" y="124"/>
                    </a:cubicBezTo>
                    <a:cubicBezTo>
                      <a:pt x="10" y="125"/>
                      <a:pt x="10" y="125"/>
                      <a:pt x="10" y="125"/>
                    </a:cubicBezTo>
                    <a:cubicBezTo>
                      <a:pt x="10" y="123"/>
                      <a:pt x="10" y="121"/>
                      <a:pt x="10" y="117"/>
                    </a:cubicBezTo>
                    <a:cubicBezTo>
                      <a:pt x="11" y="110"/>
                      <a:pt x="10" y="100"/>
                      <a:pt x="10" y="85"/>
                    </a:cubicBezTo>
                    <a:cubicBezTo>
                      <a:pt x="10" y="84"/>
                      <a:pt x="10" y="83"/>
                      <a:pt x="9" y="82"/>
                    </a:cubicBezTo>
                    <a:close/>
                    <a:moveTo>
                      <a:pt x="8" y="52"/>
                    </a:moveTo>
                    <a:cubicBezTo>
                      <a:pt x="8" y="52"/>
                      <a:pt x="8" y="53"/>
                      <a:pt x="8" y="55"/>
                    </a:cubicBezTo>
                    <a:cubicBezTo>
                      <a:pt x="8" y="57"/>
                      <a:pt x="9" y="60"/>
                      <a:pt x="9" y="63"/>
                    </a:cubicBezTo>
                    <a:cubicBezTo>
                      <a:pt x="9" y="64"/>
                      <a:pt x="9" y="66"/>
                      <a:pt x="9" y="67"/>
                    </a:cubicBezTo>
                    <a:cubicBezTo>
                      <a:pt x="9" y="61"/>
                      <a:pt x="8" y="56"/>
                      <a:pt x="8" y="52"/>
                    </a:cubicBezTo>
                    <a:close/>
                    <a:moveTo>
                      <a:pt x="1" y="8"/>
                    </a:moveTo>
                    <a:cubicBezTo>
                      <a:pt x="1" y="8"/>
                      <a:pt x="1" y="8"/>
                      <a:pt x="1" y="8"/>
                    </a:cubicBezTo>
                    <a:cubicBezTo>
                      <a:pt x="1" y="10"/>
                      <a:pt x="2" y="12"/>
                      <a:pt x="2" y="14"/>
                    </a:cubicBezTo>
                    <a:cubicBezTo>
                      <a:pt x="3" y="23"/>
                      <a:pt x="6" y="34"/>
                      <a:pt x="8" y="51"/>
                    </a:cubicBezTo>
                    <a:cubicBezTo>
                      <a:pt x="8" y="50"/>
                      <a:pt x="8" y="50"/>
                      <a:pt x="8" y="50"/>
                    </a:cubicBezTo>
                    <a:cubicBezTo>
                      <a:pt x="6" y="33"/>
                      <a:pt x="3" y="23"/>
                      <a:pt x="2" y="15"/>
                    </a:cubicBezTo>
                    <a:cubicBezTo>
                      <a:pt x="2" y="11"/>
                      <a:pt x="1" y="9"/>
                      <a:pt x="1" y="8"/>
                    </a:cubicBezTo>
                    <a:close/>
                    <a:moveTo>
                      <a:pt x="1" y="5"/>
                    </a:moveTo>
                    <a:cubicBezTo>
                      <a:pt x="1" y="6"/>
                      <a:pt x="1" y="7"/>
                      <a:pt x="1" y="8"/>
                    </a:cubicBezTo>
                    <a:cubicBezTo>
                      <a:pt x="1" y="7"/>
                      <a:pt x="1" y="7"/>
                      <a:pt x="1" y="7"/>
                    </a:cubicBezTo>
                    <a:cubicBezTo>
                      <a:pt x="1" y="7"/>
                      <a:pt x="1" y="6"/>
                      <a:pt x="1" y="5"/>
                    </a:cubicBezTo>
                    <a:close/>
                    <a:moveTo>
                      <a:pt x="0" y="0"/>
                    </a:moveTo>
                    <a:cubicBezTo>
                      <a:pt x="0" y="0"/>
                      <a:pt x="0" y="0"/>
                      <a:pt x="0" y="0"/>
                    </a:cubicBezTo>
                    <a:cubicBezTo>
                      <a:pt x="0" y="0"/>
                      <a:pt x="0" y="1"/>
                      <a:pt x="0" y="1"/>
                    </a:cubicBezTo>
                    <a:cubicBezTo>
                      <a:pt x="0" y="0"/>
                      <a:pt x="0" y="0"/>
                      <a:pt x="0" y="0"/>
                    </a:cubicBezTo>
                    <a:cubicBezTo>
                      <a:pt x="0" y="0"/>
                      <a:pt x="0" y="0"/>
                      <a:pt x="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8" name="Freeform 3884"/>
              <p:cNvSpPr>
                <a:spLocks noEditPoints="1"/>
              </p:cNvSpPr>
              <p:nvPr/>
            </p:nvSpPr>
            <p:spPr bwMode="auto">
              <a:xfrm>
                <a:off x="1412" y="3200"/>
                <a:ext cx="23" cy="268"/>
              </a:xfrm>
              <a:custGeom>
                <a:avLst/>
                <a:gdLst>
                  <a:gd name="T0" fmla="*/ 10 w 11"/>
                  <a:gd name="T1" fmla="*/ 86 h 126"/>
                  <a:gd name="T2" fmla="*/ 10 w 11"/>
                  <a:gd name="T3" fmla="*/ 118 h 126"/>
                  <a:gd name="T4" fmla="*/ 10 w 11"/>
                  <a:gd name="T5" fmla="*/ 126 h 126"/>
                  <a:gd name="T6" fmla="*/ 10 w 11"/>
                  <a:gd name="T7" fmla="*/ 126 h 126"/>
                  <a:gd name="T8" fmla="*/ 10 w 11"/>
                  <a:gd name="T9" fmla="*/ 126 h 126"/>
                  <a:gd name="T10" fmla="*/ 11 w 11"/>
                  <a:gd name="T11" fmla="*/ 103 h 126"/>
                  <a:gd name="T12" fmla="*/ 10 w 11"/>
                  <a:gd name="T13" fmla="*/ 86 h 126"/>
                  <a:gd name="T14" fmla="*/ 1 w 11"/>
                  <a:gd name="T15" fmla="*/ 8 h 126"/>
                  <a:gd name="T16" fmla="*/ 1 w 11"/>
                  <a:gd name="T17" fmla="*/ 9 h 126"/>
                  <a:gd name="T18" fmla="*/ 2 w 11"/>
                  <a:gd name="T19" fmla="*/ 16 h 126"/>
                  <a:gd name="T20" fmla="*/ 8 w 11"/>
                  <a:gd name="T21" fmla="*/ 51 h 126"/>
                  <a:gd name="T22" fmla="*/ 8 w 11"/>
                  <a:gd name="T23" fmla="*/ 51 h 126"/>
                  <a:gd name="T24" fmla="*/ 8 w 11"/>
                  <a:gd name="T25" fmla="*/ 53 h 126"/>
                  <a:gd name="T26" fmla="*/ 9 w 11"/>
                  <a:gd name="T27" fmla="*/ 68 h 126"/>
                  <a:gd name="T28" fmla="*/ 10 w 11"/>
                  <a:gd name="T29" fmla="*/ 78 h 126"/>
                  <a:gd name="T30" fmla="*/ 10 w 11"/>
                  <a:gd name="T31" fmla="*/ 77 h 126"/>
                  <a:gd name="T32" fmla="*/ 2 w 11"/>
                  <a:gd name="T33" fmla="*/ 16 h 126"/>
                  <a:gd name="T34" fmla="*/ 1 w 11"/>
                  <a:gd name="T35" fmla="*/ 8 h 126"/>
                  <a:gd name="T36" fmla="*/ 1 w 11"/>
                  <a:gd name="T37" fmla="*/ 3 h 126"/>
                  <a:gd name="T38" fmla="*/ 0 w 11"/>
                  <a:gd name="T39" fmla="*/ 4 h 126"/>
                  <a:gd name="T40" fmla="*/ 1 w 11"/>
                  <a:gd name="T41" fmla="*/ 6 h 126"/>
                  <a:gd name="T42" fmla="*/ 1 w 11"/>
                  <a:gd name="T43" fmla="*/ 8 h 126"/>
                  <a:gd name="T44" fmla="*/ 1 w 11"/>
                  <a:gd name="T45" fmla="*/ 8 h 126"/>
                  <a:gd name="T46" fmla="*/ 1 w 11"/>
                  <a:gd name="T47" fmla="*/ 3 h 126"/>
                  <a:gd name="T48" fmla="*/ 0 w 11"/>
                  <a:gd name="T49" fmla="*/ 1 h 126"/>
                  <a:gd name="T50" fmla="*/ 0 w 11"/>
                  <a:gd name="T51" fmla="*/ 1 h 126"/>
                  <a:gd name="T52" fmla="*/ 0 w 11"/>
                  <a:gd name="T53" fmla="*/ 2 h 126"/>
                  <a:gd name="T54" fmla="*/ 0 w 11"/>
                  <a:gd name="T55" fmla="*/ 4 h 126"/>
                  <a:gd name="T56" fmla="*/ 0 w 11"/>
                  <a:gd name="T57" fmla="*/ 3 h 126"/>
                  <a:gd name="T58" fmla="*/ 0 w 11"/>
                  <a:gd name="T59" fmla="*/ 1 h 126"/>
                  <a:gd name="T60" fmla="*/ 0 w 11"/>
                  <a:gd name="T61" fmla="*/ 0 h 126"/>
                  <a:gd name="T62" fmla="*/ 0 w 11"/>
                  <a:gd name="T63" fmla="*/ 0 h 126"/>
                  <a:gd name="T64" fmla="*/ 0 w 11"/>
                  <a:gd name="T65" fmla="*/ 1 h 126"/>
                  <a:gd name="T66" fmla="*/ 0 w 11"/>
                  <a:gd name="T67" fmla="*/ 1 h 126"/>
                  <a:gd name="T68" fmla="*/ 0 w 11"/>
                  <a:gd name="T69" fmla="*/ 1 h 126"/>
                  <a:gd name="T70" fmla="*/ 0 w 11"/>
                  <a:gd name="T71" fmla="*/ 1 h 126"/>
                  <a:gd name="T72" fmla="*/ 0 w 11"/>
                  <a:gd name="T7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6">
                    <a:moveTo>
                      <a:pt x="10" y="86"/>
                    </a:moveTo>
                    <a:cubicBezTo>
                      <a:pt x="10" y="101"/>
                      <a:pt x="11" y="111"/>
                      <a:pt x="10" y="118"/>
                    </a:cubicBezTo>
                    <a:cubicBezTo>
                      <a:pt x="10" y="122"/>
                      <a:pt x="10" y="124"/>
                      <a:pt x="10" y="126"/>
                    </a:cubicBezTo>
                    <a:cubicBezTo>
                      <a:pt x="10" y="126"/>
                      <a:pt x="10" y="126"/>
                      <a:pt x="10" y="126"/>
                    </a:cubicBezTo>
                    <a:cubicBezTo>
                      <a:pt x="10" y="126"/>
                      <a:pt x="10" y="126"/>
                      <a:pt x="10" y="126"/>
                    </a:cubicBezTo>
                    <a:cubicBezTo>
                      <a:pt x="11" y="123"/>
                      <a:pt x="11" y="115"/>
                      <a:pt x="11" y="103"/>
                    </a:cubicBezTo>
                    <a:cubicBezTo>
                      <a:pt x="10" y="98"/>
                      <a:pt x="10" y="93"/>
                      <a:pt x="10" y="86"/>
                    </a:cubicBezTo>
                    <a:close/>
                    <a:moveTo>
                      <a:pt x="1" y="8"/>
                    </a:moveTo>
                    <a:cubicBezTo>
                      <a:pt x="1" y="9"/>
                      <a:pt x="1" y="9"/>
                      <a:pt x="1" y="9"/>
                    </a:cubicBezTo>
                    <a:cubicBezTo>
                      <a:pt x="1" y="10"/>
                      <a:pt x="2" y="12"/>
                      <a:pt x="2" y="16"/>
                    </a:cubicBezTo>
                    <a:cubicBezTo>
                      <a:pt x="3" y="24"/>
                      <a:pt x="6" y="34"/>
                      <a:pt x="8" y="51"/>
                    </a:cubicBezTo>
                    <a:cubicBezTo>
                      <a:pt x="8" y="51"/>
                      <a:pt x="8" y="51"/>
                      <a:pt x="8" y="51"/>
                    </a:cubicBezTo>
                    <a:cubicBezTo>
                      <a:pt x="8" y="51"/>
                      <a:pt x="8" y="51"/>
                      <a:pt x="8" y="53"/>
                    </a:cubicBezTo>
                    <a:cubicBezTo>
                      <a:pt x="8" y="57"/>
                      <a:pt x="9" y="62"/>
                      <a:pt x="9" y="68"/>
                    </a:cubicBezTo>
                    <a:cubicBezTo>
                      <a:pt x="9" y="71"/>
                      <a:pt x="10" y="74"/>
                      <a:pt x="10" y="78"/>
                    </a:cubicBezTo>
                    <a:cubicBezTo>
                      <a:pt x="10" y="77"/>
                      <a:pt x="10" y="77"/>
                      <a:pt x="10" y="77"/>
                    </a:cubicBezTo>
                    <a:cubicBezTo>
                      <a:pt x="9" y="43"/>
                      <a:pt x="3" y="28"/>
                      <a:pt x="2" y="16"/>
                    </a:cubicBezTo>
                    <a:cubicBezTo>
                      <a:pt x="2" y="12"/>
                      <a:pt x="2" y="10"/>
                      <a:pt x="1" y="8"/>
                    </a:cubicBezTo>
                    <a:close/>
                    <a:moveTo>
                      <a:pt x="1" y="3"/>
                    </a:moveTo>
                    <a:cubicBezTo>
                      <a:pt x="0" y="4"/>
                      <a:pt x="0" y="4"/>
                      <a:pt x="0" y="4"/>
                    </a:cubicBezTo>
                    <a:cubicBezTo>
                      <a:pt x="1" y="5"/>
                      <a:pt x="1" y="5"/>
                      <a:pt x="1" y="6"/>
                    </a:cubicBezTo>
                    <a:cubicBezTo>
                      <a:pt x="1" y="7"/>
                      <a:pt x="1" y="8"/>
                      <a:pt x="1" y="8"/>
                    </a:cubicBezTo>
                    <a:cubicBezTo>
                      <a:pt x="1" y="8"/>
                      <a:pt x="1" y="8"/>
                      <a:pt x="1" y="8"/>
                    </a:cubicBezTo>
                    <a:cubicBezTo>
                      <a:pt x="1" y="6"/>
                      <a:pt x="1" y="4"/>
                      <a:pt x="1" y="3"/>
                    </a:cubicBezTo>
                    <a:close/>
                    <a:moveTo>
                      <a:pt x="0" y="1"/>
                    </a:moveTo>
                    <a:cubicBezTo>
                      <a:pt x="0" y="1"/>
                      <a:pt x="0" y="1"/>
                      <a:pt x="0" y="1"/>
                    </a:cubicBezTo>
                    <a:cubicBezTo>
                      <a:pt x="0" y="2"/>
                      <a:pt x="0" y="2"/>
                      <a:pt x="0" y="2"/>
                    </a:cubicBezTo>
                    <a:cubicBezTo>
                      <a:pt x="0" y="3"/>
                      <a:pt x="0" y="3"/>
                      <a:pt x="0" y="4"/>
                    </a:cubicBezTo>
                    <a:cubicBezTo>
                      <a:pt x="0" y="3"/>
                      <a:pt x="0" y="3"/>
                      <a:pt x="0" y="3"/>
                    </a:cubicBezTo>
                    <a:cubicBezTo>
                      <a:pt x="0" y="2"/>
                      <a:pt x="0" y="2"/>
                      <a:pt x="0" y="1"/>
                    </a:cubicBezTo>
                    <a:close/>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9" name="Freeform 3885"/>
              <p:cNvSpPr>
                <a:spLocks noEditPoints="1"/>
              </p:cNvSpPr>
              <p:nvPr/>
            </p:nvSpPr>
            <p:spPr bwMode="auto">
              <a:xfrm>
                <a:off x="1395" y="3208"/>
                <a:ext cx="34" cy="238"/>
              </a:xfrm>
              <a:custGeom>
                <a:avLst/>
                <a:gdLst>
                  <a:gd name="T0" fmla="*/ 9 w 16"/>
                  <a:gd name="T1" fmla="*/ 105 h 112"/>
                  <a:gd name="T2" fmla="*/ 10 w 16"/>
                  <a:gd name="T3" fmla="*/ 107 h 112"/>
                  <a:gd name="T4" fmla="*/ 6 w 16"/>
                  <a:gd name="T5" fmla="*/ 94 h 112"/>
                  <a:gd name="T6" fmla="*/ 15 w 16"/>
                  <a:gd name="T7" fmla="*/ 105 h 112"/>
                  <a:gd name="T8" fmla="*/ 16 w 16"/>
                  <a:gd name="T9" fmla="*/ 95 h 112"/>
                  <a:gd name="T10" fmla="*/ 16 w 16"/>
                  <a:gd name="T11" fmla="*/ 96 h 112"/>
                  <a:gd name="T12" fmla="*/ 15 w 16"/>
                  <a:gd name="T13" fmla="*/ 94 h 112"/>
                  <a:gd name="T14" fmla="*/ 15 w 16"/>
                  <a:gd name="T15" fmla="*/ 92 h 112"/>
                  <a:gd name="T16" fmla="*/ 10 w 16"/>
                  <a:gd name="T17" fmla="*/ 79 h 112"/>
                  <a:gd name="T18" fmla="*/ 15 w 16"/>
                  <a:gd name="T19" fmla="*/ 105 h 112"/>
                  <a:gd name="T20" fmla="*/ 13 w 16"/>
                  <a:gd name="T21" fmla="*/ 88 h 112"/>
                  <a:gd name="T22" fmla="*/ 13 w 16"/>
                  <a:gd name="T23" fmla="*/ 86 h 112"/>
                  <a:gd name="T24" fmla="*/ 13 w 16"/>
                  <a:gd name="T25" fmla="*/ 99 h 112"/>
                  <a:gd name="T26" fmla="*/ 10 w 16"/>
                  <a:gd name="T27" fmla="*/ 79 h 112"/>
                  <a:gd name="T28" fmla="*/ 10 w 16"/>
                  <a:gd name="T29" fmla="*/ 89 h 112"/>
                  <a:gd name="T30" fmla="*/ 10 w 16"/>
                  <a:gd name="T31" fmla="*/ 76 h 112"/>
                  <a:gd name="T32" fmla="*/ 7 w 16"/>
                  <a:gd name="T33" fmla="*/ 67 h 112"/>
                  <a:gd name="T34" fmla="*/ 10 w 16"/>
                  <a:gd name="T35" fmla="*/ 88 h 112"/>
                  <a:gd name="T36" fmla="*/ 7 w 16"/>
                  <a:gd name="T37" fmla="*/ 67 h 112"/>
                  <a:gd name="T38" fmla="*/ 7 w 16"/>
                  <a:gd name="T39" fmla="*/ 80 h 112"/>
                  <a:gd name="T40" fmla="*/ 7 w 16"/>
                  <a:gd name="T41" fmla="*/ 64 h 112"/>
                  <a:gd name="T42" fmla="*/ 4 w 16"/>
                  <a:gd name="T43" fmla="*/ 47 h 112"/>
                  <a:gd name="T44" fmla="*/ 7 w 16"/>
                  <a:gd name="T45" fmla="*/ 79 h 112"/>
                  <a:gd name="T46" fmla="*/ 4 w 16"/>
                  <a:gd name="T47" fmla="*/ 47 h 112"/>
                  <a:gd name="T48" fmla="*/ 6 w 16"/>
                  <a:gd name="T49" fmla="*/ 1 h 112"/>
                  <a:gd name="T50" fmla="*/ 6 w 16"/>
                  <a:gd name="T51" fmla="*/ 2 h 112"/>
                  <a:gd name="T52" fmla="*/ 4 w 16"/>
                  <a:gd name="T53" fmla="*/ 10 h 112"/>
                  <a:gd name="T54" fmla="*/ 4 w 16"/>
                  <a:gd name="T55" fmla="*/ 8 h 112"/>
                  <a:gd name="T56" fmla="*/ 3 w 16"/>
                  <a:gd name="T57" fmla="*/ 26 h 112"/>
                  <a:gd name="T58" fmla="*/ 2 w 16"/>
                  <a:gd name="T59" fmla="*/ 60 h 112"/>
                  <a:gd name="T60" fmla="*/ 3 w 16"/>
                  <a:gd name="T61" fmla="*/ 64 h 112"/>
                  <a:gd name="T62" fmla="*/ 4 w 16"/>
                  <a:gd name="T63" fmla="*/ 40 h 112"/>
                  <a:gd name="T64" fmla="*/ 5 w 16"/>
                  <a:gd name="T65" fmla="*/ 74 h 112"/>
                  <a:gd name="T66" fmla="*/ 5 w 16"/>
                  <a:gd name="T67" fmla="*/ 32 h 112"/>
                  <a:gd name="T68" fmla="*/ 7 w 16"/>
                  <a:gd name="T69" fmla="*/ 6 h 112"/>
                  <a:gd name="T70" fmla="*/ 7 w 16"/>
                  <a:gd name="T71" fmla="*/ 5 h 112"/>
                  <a:gd name="T72" fmla="*/ 7 w 16"/>
                  <a:gd name="T73"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12">
                    <a:moveTo>
                      <a:pt x="6" y="94"/>
                    </a:moveTo>
                    <a:cubicBezTo>
                      <a:pt x="7" y="100"/>
                      <a:pt x="8" y="104"/>
                      <a:pt x="9" y="105"/>
                    </a:cubicBezTo>
                    <a:cubicBezTo>
                      <a:pt x="9" y="106"/>
                      <a:pt x="9" y="108"/>
                      <a:pt x="10" y="111"/>
                    </a:cubicBezTo>
                    <a:cubicBezTo>
                      <a:pt x="10" y="110"/>
                      <a:pt x="10" y="108"/>
                      <a:pt x="10" y="107"/>
                    </a:cubicBezTo>
                    <a:cubicBezTo>
                      <a:pt x="10" y="105"/>
                      <a:pt x="10" y="103"/>
                      <a:pt x="9" y="100"/>
                    </a:cubicBezTo>
                    <a:cubicBezTo>
                      <a:pt x="8" y="98"/>
                      <a:pt x="7" y="96"/>
                      <a:pt x="6" y="94"/>
                    </a:cubicBezTo>
                    <a:close/>
                    <a:moveTo>
                      <a:pt x="14" y="90"/>
                    </a:moveTo>
                    <a:cubicBezTo>
                      <a:pt x="14" y="95"/>
                      <a:pt x="15" y="100"/>
                      <a:pt x="15" y="105"/>
                    </a:cubicBezTo>
                    <a:cubicBezTo>
                      <a:pt x="15" y="108"/>
                      <a:pt x="16" y="110"/>
                      <a:pt x="16" y="112"/>
                    </a:cubicBezTo>
                    <a:cubicBezTo>
                      <a:pt x="16" y="108"/>
                      <a:pt x="16" y="102"/>
                      <a:pt x="16" y="95"/>
                    </a:cubicBezTo>
                    <a:cubicBezTo>
                      <a:pt x="16" y="96"/>
                      <a:pt x="16" y="96"/>
                      <a:pt x="16" y="96"/>
                    </a:cubicBezTo>
                    <a:cubicBezTo>
                      <a:pt x="16" y="96"/>
                      <a:pt x="16" y="96"/>
                      <a:pt x="16" y="96"/>
                    </a:cubicBezTo>
                    <a:cubicBezTo>
                      <a:pt x="16" y="96"/>
                      <a:pt x="16" y="96"/>
                      <a:pt x="16" y="96"/>
                    </a:cubicBezTo>
                    <a:cubicBezTo>
                      <a:pt x="16" y="95"/>
                      <a:pt x="16" y="95"/>
                      <a:pt x="15" y="94"/>
                    </a:cubicBezTo>
                    <a:cubicBezTo>
                      <a:pt x="15" y="98"/>
                      <a:pt x="16" y="103"/>
                      <a:pt x="16" y="108"/>
                    </a:cubicBezTo>
                    <a:cubicBezTo>
                      <a:pt x="16" y="108"/>
                      <a:pt x="15" y="102"/>
                      <a:pt x="15" y="92"/>
                    </a:cubicBezTo>
                    <a:cubicBezTo>
                      <a:pt x="15" y="92"/>
                      <a:pt x="14" y="91"/>
                      <a:pt x="14" y="90"/>
                    </a:cubicBezTo>
                    <a:close/>
                    <a:moveTo>
                      <a:pt x="10" y="79"/>
                    </a:moveTo>
                    <a:cubicBezTo>
                      <a:pt x="11" y="85"/>
                      <a:pt x="11" y="91"/>
                      <a:pt x="12" y="94"/>
                    </a:cubicBezTo>
                    <a:cubicBezTo>
                      <a:pt x="13" y="98"/>
                      <a:pt x="14" y="102"/>
                      <a:pt x="15" y="105"/>
                    </a:cubicBezTo>
                    <a:cubicBezTo>
                      <a:pt x="14" y="103"/>
                      <a:pt x="14" y="97"/>
                      <a:pt x="14" y="89"/>
                    </a:cubicBezTo>
                    <a:cubicBezTo>
                      <a:pt x="13" y="88"/>
                      <a:pt x="13" y="88"/>
                      <a:pt x="13" y="88"/>
                    </a:cubicBezTo>
                    <a:cubicBezTo>
                      <a:pt x="14" y="98"/>
                      <a:pt x="15" y="105"/>
                      <a:pt x="15" y="105"/>
                    </a:cubicBezTo>
                    <a:cubicBezTo>
                      <a:pt x="14" y="98"/>
                      <a:pt x="13" y="92"/>
                      <a:pt x="13" y="86"/>
                    </a:cubicBezTo>
                    <a:cubicBezTo>
                      <a:pt x="12" y="85"/>
                      <a:pt x="12" y="84"/>
                      <a:pt x="12" y="84"/>
                    </a:cubicBezTo>
                    <a:cubicBezTo>
                      <a:pt x="13" y="94"/>
                      <a:pt x="13" y="99"/>
                      <a:pt x="13" y="99"/>
                    </a:cubicBezTo>
                    <a:cubicBezTo>
                      <a:pt x="13" y="94"/>
                      <a:pt x="12" y="88"/>
                      <a:pt x="11" y="82"/>
                    </a:cubicBezTo>
                    <a:cubicBezTo>
                      <a:pt x="11" y="81"/>
                      <a:pt x="11" y="80"/>
                      <a:pt x="10" y="79"/>
                    </a:cubicBezTo>
                    <a:close/>
                    <a:moveTo>
                      <a:pt x="9" y="73"/>
                    </a:moveTo>
                    <a:cubicBezTo>
                      <a:pt x="9" y="80"/>
                      <a:pt x="10" y="85"/>
                      <a:pt x="10" y="89"/>
                    </a:cubicBezTo>
                    <a:cubicBezTo>
                      <a:pt x="11" y="90"/>
                      <a:pt x="11" y="92"/>
                      <a:pt x="11" y="93"/>
                    </a:cubicBezTo>
                    <a:cubicBezTo>
                      <a:pt x="11" y="87"/>
                      <a:pt x="10" y="82"/>
                      <a:pt x="10" y="76"/>
                    </a:cubicBezTo>
                    <a:cubicBezTo>
                      <a:pt x="9" y="75"/>
                      <a:pt x="9" y="74"/>
                      <a:pt x="9" y="73"/>
                    </a:cubicBezTo>
                    <a:close/>
                    <a:moveTo>
                      <a:pt x="7" y="67"/>
                    </a:moveTo>
                    <a:cubicBezTo>
                      <a:pt x="8" y="75"/>
                      <a:pt x="9" y="81"/>
                      <a:pt x="9" y="85"/>
                    </a:cubicBezTo>
                    <a:cubicBezTo>
                      <a:pt x="9" y="86"/>
                      <a:pt x="10" y="87"/>
                      <a:pt x="10" y="88"/>
                    </a:cubicBezTo>
                    <a:cubicBezTo>
                      <a:pt x="9" y="82"/>
                      <a:pt x="8" y="76"/>
                      <a:pt x="8" y="70"/>
                    </a:cubicBezTo>
                    <a:cubicBezTo>
                      <a:pt x="8" y="69"/>
                      <a:pt x="8" y="68"/>
                      <a:pt x="7" y="67"/>
                    </a:cubicBezTo>
                    <a:close/>
                    <a:moveTo>
                      <a:pt x="6" y="59"/>
                    </a:moveTo>
                    <a:cubicBezTo>
                      <a:pt x="6" y="67"/>
                      <a:pt x="7" y="75"/>
                      <a:pt x="7" y="80"/>
                    </a:cubicBezTo>
                    <a:cubicBezTo>
                      <a:pt x="8" y="81"/>
                      <a:pt x="8" y="83"/>
                      <a:pt x="9" y="84"/>
                    </a:cubicBezTo>
                    <a:cubicBezTo>
                      <a:pt x="8" y="77"/>
                      <a:pt x="7" y="70"/>
                      <a:pt x="7" y="64"/>
                    </a:cubicBezTo>
                    <a:cubicBezTo>
                      <a:pt x="6" y="62"/>
                      <a:pt x="6" y="61"/>
                      <a:pt x="6" y="59"/>
                    </a:cubicBezTo>
                    <a:close/>
                    <a:moveTo>
                      <a:pt x="4" y="47"/>
                    </a:moveTo>
                    <a:cubicBezTo>
                      <a:pt x="4" y="58"/>
                      <a:pt x="5" y="69"/>
                      <a:pt x="6" y="76"/>
                    </a:cubicBezTo>
                    <a:cubicBezTo>
                      <a:pt x="6" y="77"/>
                      <a:pt x="7" y="78"/>
                      <a:pt x="7" y="79"/>
                    </a:cubicBezTo>
                    <a:cubicBezTo>
                      <a:pt x="6" y="69"/>
                      <a:pt x="5" y="60"/>
                      <a:pt x="5" y="53"/>
                    </a:cubicBezTo>
                    <a:cubicBezTo>
                      <a:pt x="5" y="51"/>
                      <a:pt x="4" y="49"/>
                      <a:pt x="4" y="47"/>
                    </a:cubicBezTo>
                    <a:close/>
                    <a:moveTo>
                      <a:pt x="6" y="0"/>
                    </a:moveTo>
                    <a:cubicBezTo>
                      <a:pt x="6" y="1"/>
                      <a:pt x="6" y="1"/>
                      <a:pt x="6" y="1"/>
                    </a:cubicBezTo>
                    <a:cubicBezTo>
                      <a:pt x="6" y="6"/>
                      <a:pt x="5" y="9"/>
                      <a:pt x="5" y="9"/>
                    </a:cubicBezTo>
                    <a:cubicBezTo>
                      <a:pt x="6" y="7"/>
                      <a:pt x="6" y="4"/>
                      <a:pt x="6" y="2"/>
                    </a:cubicBezTo>
                    <a:cubicBezTo>
                      <a:pt x="6" y="3"/>
                      <a:pt x="5" y="4"/>
                      <a:pt x="5" y="5"/>
                    </a:cubicBezTo>
                    <a:cubicBezTo>
                      <a:pt x="5" y="8"/>
                      <a:pt x="4" y="10"/>
                      <a:pt x="4" y="10"/>
                    </a:cubicBezTo>
                    <a:cubicBezTo>
                      <a:pt x="4" y="8"/>
                      <a:pt x="5" y="7"/>
                      <a:pt x="5" y="5"/>
                    </a:cubicBezTo>
                    <a:cubicBezTo>
                      <a:pt x="4" y="6"/>
                      <a:pt x="4" y="7"/>
                      <a:pt x="4" y="8"/>
                    </a:cubicBezTo>
                    <a:cubicBezTo>
                      <a:pt x="4" y="9"/>
                      <a:pt x="4" y="12"/>
                      <a:pt x="4" y="16"/>
                    </a:cubicBezTo>
                    <a:cubicBezTo>
                      <a:pt x="4" y="19"/>
                      <a:pt x="4" y="23"/>
                      <a:pt x="3" y="26"/>
                    </a:cubicBezTo>
                    <a:cubicBezTo>
                      <a:pt x="1" y="29"/>
                      <a:pt x="0" y="35"/>
                      <a:pt x="0" y="42"/>
                    </a:cubicBezTo>
                    <a:cubicBezTo>
                      <a:pt x="0" y="47"/>
                      <a:pt x="1" y="53"/>
                      <a:pt x="2" y="60"/>
                    </a:cubicBezTo>
                    <a:cubicBezTo>
                      <a:pt x="2" y="55"/>
                      <a:pt x="2" y="48"/>
                      <a:pt x="3" y="43"/>
                    </a:cubicBezTo>
                    <a:cubicBezTo>
                      <a:pt x="3" y="43"/>
                      <a:pt x="2" y="51"/>
                      <a:pt x="3" y="64"/>
                    </a:cubicBezTo>
                    <a:cubicBezTo>
                      <a:pt x="3" y="66"/>
                      <a:pt x="3" y="67"/>
                      <a:pt x="4" y="68"/>
                    </a:cubicBezTo>
                    <a:cubicBezTo>
                      <a:pt x="2" y="50"/>
                      <a:pt x="4" y="40"/>
                      <a:pt x="4" y="40"/>
                    </a:cubicBezTo>
                    <a:cubicBezTo>
                      <a:pt x="3" y="50"/>
                      <a:pt x="4" y="62"/>
                      <a:pt x="4" y="70"/>
                    </a:cubicBezTo>
                    <a:cubicBezTo>
                      <a:pt x="5" y="71"/>
                      <a:pt x="5" y="73"/>
                      <a:pt x="5" y="74"/>
                    </a:cubicBezTo>
                    <a:cubicBezTo>
                      <a:pt x="3" y="59"/>
                      <a:pt x="4" y="48"/>
                      <a:pt x="4" y="42"/>
                    </a:cubicBezTo>
                    <a:cubicBezTo>
                      <a:pt x="4" y="38"/>
                      <a:pt x="4" y="35"/>
                      <a:pt x="5" y="32"/>
                    </a:cubicBezTo>
                    <a:cubicBezTo>
                      <a:pt x="6" y="20"/>
                      <a:pt x="7" y="7"/>
                      <a:pt x="8" y="7"/>
                    </a:cubicBezTo>
                    <a:cubicBezTo>
                      <a:pt x="7" y="6"/>
                      <a:pt x="7" y="6"/>
                      <a:pt x="7" y="6"/>
                    </a:cubicBezTo>
                    <a:cubicBezTo>
                      <a:pt x="7" y="6"/>
                      <a:pt x="7" y="6"/>
                      <a:pt x="7" y="6"/>
                    </a:cubicBezTo>
                    <a:cubicBezTo>
                      <a:pt x="7" y="5"/>
                      <a:pt x="7" y="5"/>
                      <a:pt x="7" y="5"/>
                    </a:cubicBezTo>
                    <a:cubicBezTo>
                      <a:pt x="7" y="7"/>
                      <a:pt x="7" y="8"/>
                      <a:pt x="7" y="8"/>
                    </a:cubicBezTo>
                    <a:cubicBezTo>
                      <a:pt x="7" y="7"/>
                      <a:pt x="7" y="6"/>
                      <a:pt x="7" y="5"/>
                    </a:cubicBezTo>
                    <a:cubicBezTo>
                      <a:pt x="7" y="3"/>
                      <a:pt x="7" y="2"/>
                      <a:pt x="6"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0" name="Freeform 3886"/>
              <p:cNvSpPr>
                <a:spLocks noEditPoints="1"/>
              </p:cNvSpPr>
              <p:nvPr/>
            </p:nvSpPr>
            <p:spPr bwMode="auto">
              <a:xfrm>
                <a:off x="1403" y="3208"/>
                <a:ext cx="13" cy="238"/>
              </a:xfrm>
              <a:custGeom>
                <a:avLst/>
                <a:gdLst>
                  <a:gd name="T0" fmla="*/ 1 w 6"/>
                  <a:gd name="T1" fmla="*/ 93 h 112"/>
                  <a:gd name="T2" fmla="*/ 4 w 6"/>
                  <a:gd name="T3" fmla="*/ 105 h 112"/>
                  <a:gd name="T4" fmla="*/ 6 w 6"/>
                  <a:gd name="T5" fmla="*/ 112 h 112"/>
                  <a:gd name="T6" fmla="*/ 6 w 6"/>
                  <a:gd name="T7" fmla="*/ 111 h 112"/>
                  <a:gd name="T8" fmla="*/ 5 w 6"/>
                  <a:gd name="T9" fmla="*/ 105 h 112"/>
                  <a:gd name="T10" fmla="*/ 2 w 6"/>
                  <a:gd name="T11" fmla="*/ 94 h 112"/>
                  <a:gd name="T12" fmla="*/ 1 w 6"/>
                  <a:gd name="T13" fmla="*/ 93 h 112"/>
                  <a:gd name="T14" fmla="*/ 1 w 6"/>
                  <a:gd name="T15" fmla="*/ 4 h 112"/>
                  <a:gd name="T16" fmla="*/ 0 w 6"/>
                  <a:gd name="T17" fmla="*/ 8 h 112"/>
                  <a:gd name="T18" fmla="*/ 0 w 6"/>
                  <a:gd name="T19" fmla="*/ 8 h 112"/>
                  <a:gd name="T20" fmla="*/ 1 w 6"/>
                  <a:gd name="T21" fmla="*/ 5 h 112"/>
                  <a:gd name="T22" fmla="*/ 1 w 6"/>
                  <a:gd name="T23" fmla="*/ 4 h 112"/>
                  <a:gd name="T24" fmla="*/ 2 w 6"/>
                  <a:gd name="T25" fmla="*/ 1 h 112"/>
                  <a:gd name="T26" fmla="*/ 1 w 6"/>
                  <a:gd name="T27" fmla="*/ 4 h 112"/>
                  <a:gd name="T28" fmla="*/ 1 w 6"/>
                  <a:gd name="T29" fmla="*/ 5 h 112"/>
                  <a:gd name="T30" fmla="*/ 2 w 6"/>
                  <a:gd name="T31" fmla="*/ 2 h 112"/>
                  <a:gd name="T32" fmla="*/ 2 w 6"/>
                  <a:gd name="T33" fmla="*/ 1 h 112"/>
                  <a:gd name="T34" fmla="*/ 2 w 6"/>
                  <a:gd name="T35" fmla="*/ 0 h 112"/>
                  <a:gd name="T36" fmla="*/ 2 w 6"/>
                  <a:gd name="T37" fmla="*/ 0 h 112"/>
                  <a:gd name="T38" fmla="*/ 2 w 6"/>
                  <a:gd name="T39" fmla="*/ 1 h 112"/>
                  <a:gd name="T40" fmla="*/ 2 w 6"/>
                  <a:gd name="T4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12">
                    <a:moveTo>
                      <a:pt x="1" y="93"/>
                    </a:moveTo>
                    <a:cubicBezTo>
                      <a:pt x="3" y="100"/>
                      <a:pt x="4" y="104"/>
                      <a:pt x="4" y="105"/>
                    </a:cubicBezTo>
                    <a:cubicBezTo>
                      <a:pt x="5" y="106"/>
                      <a:pt x="5" y="109"/>
                      <a:pt x="6" y="112"/>
                    </a:cubicBezTo>
                    <a:cubicBezTo>
                      <a:pt x="6" y="111"/>
                      <a:pt x="6" y="111"/>
                      <a:pt x="6" y="111"/>
                    </a:cubicBezTo>
                    <a:cubicBezTo>
                      <a:pt x="5" y="108"/>
                      <a:pt x="5" y="106"/>
                      <a:pt x="5" y="105"/>
                    </a:cubicBezTo>
                    <a:cubicBezTo>
                      <a:pt x="4" y="104"/>
                      <a:pt x="3" y="100"/>
                      <a:pt x="2" y="94"/>
                    </a:cubicBezTo>
                    <a:cubicBezTo>
                      <a:pt x="2" y="94"/>
                      <a:pt x="2" y="94"/>
                      <a:pt x="1" y="93"/>
                    </a:cubicBezTo>
                    <a:close/>
                    <a:moveTo>
                      <a:pt x="1" y="4"/>
                    </a:moveTo>
                    <a:cubicBezTo>
                      <a:pt x="0" y="5"/>
                      <a:pt x="0" y="7"/>
                      <a:pt x="0" y="8"/>
                    </a:cubicBezTo>
                    <a:cubicBezTo>
                      <a:pt x="0" y="8"/>
                      <a:pt x="0" y="8"/>
                      <a:pt x="0" y="8"/>
                    </a:cubicBezTo>
                    <a:cubicBezTo>
                      <a:pt x="0" y="7"/>
                      <a:pt x="0" y="6"/>
                      <a:pt x="1" y="5"/>
                    </a:cubicBezTo>
                    <a:lnTo>
                      <a:pt x="1" y="4"/>
                    </a:lnTo>
                    <a:close/>
                    <a:moveTo>
                      <a:pt x="2" y="1"/>
                    </a:moveTo>
                    <a:cubicBezTo>
                      <a:pt x="2" y="2"/>
                      <a:pt x="1" y="3"/>
                      <a:pt x="1" y="4"/>
                    </a:cubicBezTo>
                    <a:cubicBezTo>
                      <a:pt x="1" y="5"/>
                      <a:pt x="1" y="5"/>
                      <a:pt x="1" y="5"/>
                    </a:cubicBezTo>
                    <a:cubicBezTo>
                      <a:pt x="1" y="4"/>
                      <a:pt x="2" y="3"/>
                      <a:pt x="2" y="2"/>
                    </a:cubicBezTo>
                    <a:lnTo>
                      <a:pt x="2" y="1"/>
                    </a:lnTo>
                    <a:close/>
                    <a:moveTo>
                      <a:pt x="2" y="0"/>
                    </a:moveTo>
                    <a:cubicBezTo>
                      <a:pt x="2" y="0"/>
                      <a:pt x="2" y="0"/>
                      <a:pt x="2" y="0"/>
                    </a:cubicBezTo>
                    <a:cubicBezTo>
                      <a:pt x="2" y="1"/>
                      <a:pt x="2" y="1"/>
                      <a:pt x="2" y="1"/>
                    </a:cubicBezTo>
                    <a:cubicBezTo>
                      <a:pt x="2" y="0"/>
                      <a:pt x="2" y="0"/>
                      <a:pt x="2"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1" name="Freeform 3887"/>
              <p:cNvSpPr>
                <a:spLocks noEditPoints="1"/>
              </p:cNvSpPr>
              <p:nvPr/>
            </p:nvSpPr>
            <p:spPr bwMode="auto">
              <a:xfrm>
                <a:off x="1414" y="3255"/>
                <a:ext cx="13" cy="111"/>
              </a:xfrm>
              <a:custGeom>
                <a:avLst/>
                <a:gdLst>
                  <a:gd name="T0" fmla="*/ 5 w 6"/>
                  <a:gd name="T1" fmla="*/ 27 h 52"/>
                  <a:gd name="T2" fmla="*/ 6 w 6"/>
                  <a:gd name="T3" fmla="*/ 42 h 52"/>
                  <a:gd name="T4" fmla="*/ 5 w 6"/>
                  <a:gd name="T5" fmla="*/ 27 h 52"/>
                  <a:gd name="T6" fmla="*/ 2 w 6"/>
                  <a:gd name="T7" fmla="*/ 11 h 52"/>
                  <a:gd name="T8" fmla="*/ 5 w 6"/>
                  <a:gd name="T9" fmla="*/ 42 h 52"/>
                  <a:gd name="T10" fmla="*/ 6 w 6"/>
                  <a:gd name="T11" fmla="*/ 52 h 52"/>
                  <a:gd name="T12" fmla="*/ 4 w 6"/>
                  <a:gd name="T13" fmla="*/ 21 h 52"/>
                  <a:gd name="T14" fmla="*/ 2 w 6"/>
                  <a:gd name="T15" fmla="*/ 11 h 52"/>
                  <a:gd name="T16" fmla="*/ 1 w 6"/>
                  <a:gd name="T17" fmla="*/ 5 h 52"/>
                  <a:gd name="T18" fmla="*/ 2 w 6"/>
                  <a:gd name="T19" fmla="*/ 15 h 52"/>
                  <a:gd name="T20" fmla="*/ 3 w 6"/>
                  <a:gd name="T21" fmla="*/ 27 h 52"/>
                  <a:gd name="T22" fmla="*/ 2 w 6"/>
                  <a:gd name="T23" fmla="*/ 10 h 52"/>
                  <a:gd name="T24" fmla="*/ 1 w 6"/>
                  <a:gd name="T25" fmla="*/ 5 h 52"/>
                  <a:gd name="T26" fmla="*/ 0 w 6"/>
                  <a:gd name="T27" fmla="*/ 0 h 52"/>
                  <a:gd name="T28" fmla="*/ 1 w 6"/>
                  <a:gd name="T29" fmla="*/ 7 h 52"/>
                  <a:gd name="T30" fmla="*/ 1 w 6"/>
                  <a:gd name="T31" fmla="*/ 3 h 52"/>
                  <a:gd name="T32" fmla="*/ 0 w 6"/>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2">
                    <a:moveTo>
                      <a:pt x="5" y="27"/>
                    </a:moveTo>
                    <a:cubicBezTo>
                      <a:pt x="5" y="31"/>
                      <a:pt x="6" y="36"/>
                      <a:pt x="6" y="42"/>
                    </a:cubicBezTo>
                    <a:cubicBezTo>
                      <a:pt x="6" y="37"/>
                      <a:pt x="5" y="32"/>
                      <a:pt x="5" y="27"/>
                    </a:cubicBezTo>
                    <a:close/>
                    <a:moveTo>
                      <a:pt x="2" y="11"/>
                    </a:moveTo>
                    <a:cubicBezTo>
                      <a:pt x="3" y="15"/>
                      <a:pt x="4" y="27"/>
                      <a:pt x="5" y="42"/>
                    </a:cubicBezTo>
                    <a:cubicBezTo>
                      <a:pt x="5" y="45"/>
                      <a:pt x="5" y="49"/>
                      <a:pt x="6" y="52"/>
                    </a:cubicBezTo>
                    <a:cubicBezTo>
                      <a:pt x="5" y="43"/>
                      <a:pt x="5" y="33"/>
                      <a:pt x="4" y="21"/>
                    </a:cubicBezTo>
                    <a:cubicBezTo>
                      <a:pt x="4" y="17"/>
                      <a:pt x="3" y="14"/>
                      <a:pt x="2" y="11"/>
                    </a:cubicBezTo>
                    <a:close/>
                    <a:moveTo>
                      <a:pt x="1" y="5"/>
                    </a:moveTo>
                    <a:cubicBezTo>
                      <a:pt x="2" y="8"/>
                      <a:pt x="2" y="11"/>
                      <a:pt x="2" y="15"/>
                    </a:cubicBezTo>
                    <a:cubicBezTo>
                      <a:pt x="2" y="19"/>
                      <a:pt x="3" y="23"/>
                      <a:pt x="3" y="27"/>
                    </a:cubicBezTo>
                    <a:cubicBezTo>
                      <a:pt x="3" y="22"/>
                      <a:pt x="3" y="16"/>
                      <a:pt x="2" y="10"/>
                    </a:cubicBezTo>
                    <a:cubicBezTo>
                      <a:pt x="2" y="8"/>
                      <a:pt x="2" y="7"/>
                      <a:pt x="1" y="5"/>
                    </a:cubicBezTo>
                    <a:close/>
                    <a:moveTo>
                      <a:pt x="0" y="0"/>
                    </a:moveTo>
                    <a:cubicBezTo>
                      <a:pt x="1" y="2"/>
                      <a:pt x="1" y="5"/>
                      <a:pt x="1" y="7"/>
                    </a:cubicBezTo>
                    <a:cubicBezTo>
                      <a:pt x="1" y="6"/>
                      <a:pt x="1" y="4"/>
                      <a:pt x="1" y="3"/>
                    </a:cubicBezTo>
                    <a:cubicBezTo>
                      <a:pt x="1" y="2"/>
                      <a:pt x="1" y="1"/>
                      <a:pt x="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2" name="Freeform 3888"/>
              <p:cNvSpPr>
                <a:spLocks/>
              </p:cNvSpPr>
              <p:nvPr/>
            </p:nvSpPr>
            <p:spPr bwMode="auto">
              <a:xfrm>
                <a:off x="1408" y="3200"/>
                <a:ext cx="2" cy="6"/>
              </a:xfrm>
              <a:custGeom>
                <a:avLst/>
                <a:gdLst>
                  <a:gd name="T0" fmla="*/ 1 w 1"/>
                  <a:gd name="T1" fmla="*/ 0 h 3"/>
                  <a:gd name="T2" fmla="*/ 0 w 1"/>
                  <a:gd name="T3" fmla="*/ 2 h 3"/>
                  <a:gd name="T4" fmla="*/ 0 w 1"/>
                  <a:gd name="T5" fmla="*/ 3 h 3"/>
                  <a:gd name="T6" fmla="*/ 1 w 1"/>
                  <a:gd name="T7" fmla="*/ 0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1"/>
                      <a:pt x="0" y="2"/>
                    </a:cubicBezTo>
                    <a:cubicBezTo>
                      <a:pt x="0" y="3"/>
                      <a:pt x="0" y="3"/>
                      <a:pt x="0" y="3"/>
                    </a:cubicBezTo>
                    <a:cubicBezTo>
                      <a:pt x="1" y="2"/>
                      <a:pt x="1" y="1"/>
                      <a:pt x="1" y="0"/>
                    </a:cubicBezTo>
                    <a:cubicBezTo>
                      <a:pt x="1" y="0"/>
                      <a:pt x="1" y="0"/>
                      <a:pt x="1"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3" name="Freeform 3889"/>
              <p:cNvSpPr>
                <a:spLocks/>
              </p:cNvSpPr>
              <p:nvPr/>
            </p:nvSpPr>
            <p:spPr bwMode="auto">
              <a:xfrm>
                <a:off x="1408" y="3200"/>
                <a:ext cx="2" cy="8"/>
              </a:xfrm>
              <a:custGeom>
                <a:avLst/>
                <a:gdLst>
                  <a:gd name="T0" fmla="*/ 1 w 1"/>
                  <a:gd name="T1" fmla="*/ 0 h 4"/>
                  <a:gd name="T2" fmla="*/ 1 w 1"/>
                  <a:gd name="T3" fmla="*/ 0 h 4"/>
                  <a:gd name="T4" fmla="*/ 0 w 1"/>
                  <a:gd name="T5" fmla="*/ 3 h 4"/>
                  <a:gd name="T6" fmla="*/ 0 w 1"/>
                  <a:gd name="T7" fmla="*/ 3 h 4"/>
                  <a:gd name="T8" fmla="*/ 0 w 1"/>
                  <a:gd name="T9" fmla="*/ 4 h 4"/>
                  <a:gd name="T10" fmla="*/ 1 w 1"/>
                  <a:gd name="T11" fmla="*/ 1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cubicBezTo>
                      <a:pt x="1" y="0"/>
                      <a:pt x="1" y="0"/>
                      <a:pt x="1" y="0"/>
                    </a:cubicBezTo>
                    <a:cubicBezTo>
                      <a:pt x="1" y="1"/>
                      <a:pt x="1" y="2"/>
                      <a:pt x="0" y="3"/>
                    </a:cubicBezTo>
                    <a:cubicBezTo>
                      <a:pt x="0" y="3"/>
                      <a:pt x="0" y="3"/>
                      <a:pt x="0" y="3"/>
                    </a:cubicBezTo>
                    <a:cubicBezTo>
                      <a:pt x="0" y="4"/>
                      <a:pt x="0" y="4"/>
                      <a:pt x="0" y="4"/>
                    </a:cubicBezTo>
                    <a:cubicBezTo>
                      <a:pt x="1" y="3"/>
                      <a:pt x="1" y="2"/>
                      <a:pt x="1" y="1"/>
                    </a:cubicBezTo>
                    <a:cubicBezTo>
                      <a:pt x="1" y="0"/>
                      <a:pt x="1" y="0"/>
                      <a:pt x="1" y="0"/>
                    </a:cubicBezTo>
                    <a:close/>
                  </a:path>
                </a:pathLst>
              </a:custGeom>
              <a:solidFill>
                <a:srgbClr val="69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4" name="Freeform 3890"/>
              <p:cNvSpPr>
                <a:spLocks noEditPoints="1"/>
              </p:cNvSpPr>
              <p:nvPr/>
            </p:nvSpPr>
            <p:spPr bwMode="auto">
              <a:xfrm>
                <a:off x="1412" y="3223"/>
                <a:ext cx="19" cy="189"/>
              </a:xfrm>
              <a:custGeom>
                <a:avLst/>
                <a:gdLst>
                  <a:gd name="T0" fmla="*/ 8 w 9"/>
                  <a:gd name="T1" fmla="*/ 82 h 89"/>
                  <a:gd name="T2" fmla="*/ 9 w 9"/>
                  <a:gd name="T3" fmla="*/ 89 h 89"/>
                  <a:gd name="T4" fmla="*/ 8 w 9"/>
                  <a:gd name="T5" fmla="*/ 82 h 89"/>
                  <a:gd name="T6" fmla="*/ 0 w 9"/>
                  <a:gd name="T7" fmla="*/ 0 h 89"/>
                  <a:gd name="T8" fmla="*/ 0 w 9"/>
                  <a:gd name="T9" fmla="*/ 0 h 89"/>
                  <a:gd name="T10" fmla="*/ 0 w 9"/>
                  <a:gd name="T11" fmla="*/ 1 h 89"/>
                  <a:gd name="T12" fmla="*/ 1 w 9"/>
                  <a:gd name="T13" fmla="*/ 10 h 89"/>
                  <a:gd name="T14" fmla="*/ 1 w 9"/>
                  <a:gd name="T15" fmla="*/ 11 h 89"/>
                  <a:gd name="T16" fmla="*/ 0 w 9"/>
                  <a:gd name="T17" fmla="*/ 5 h 89"/>
                  <a:gd name="T18" fmla="*/ 1 w 9"/>
                  <a:gd name="T19" fmla="*/ 12 h 89"/>
                  <a:gd name="T20" fmla="*/ 1 w 9"/>
                  <a:gd name="T21" fmla="*/ 15 h 89"/>
                  <a:gd name="T22" fmla="*/ 1 w 9"/>
                  <a:gd name="T23" fmla="*/ 14 h 89"/>
                  <a:gd name="T24" fmla="*/ 0 w 9"/>
                  <a:gd name="T25" fmla="*/ 1 h 89"/>
                  <a:gd name="T26" fmla="*/ 0 w 9"/>
                  <a:gd name="T27" fmla="*/ 0 h 89"/>
                  <a:gd name="T28" fmla="*/ 0 w 9"/>
                  <a:gd name="T29" fmla="*/ 0 h 89"/>
                  <a:gd name="T30" fmla="*/ 0 w 9"/>
                  <a:gd name="T31" fmla="*/ 0 h 89"/>
                  <a:gd name="T32" fmla="*/ 0 w 9"/>
                  <a:gd name="T33" fmla="*/ 0 h 89"/>
                  <a:gd name="T34" fmla="*/ 0 w 9"/>
                  <a:gd name="T3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9">
                    <a:moveTo>
                      <a:pt x="8" y="82"/>
                    </a:moveTo>
                    <a:cubicBezTo>
                      <a:pt x="8" y="84"/>
                      <a:pt x="9" y="86"/>
                      <a:pt x="9" y="89"/>
                    </a:cubicBezTo>
                    <a:cubicBezTo>
                      <a:pt x="9" y="88"/>
                      <a:pt x="9" y="86"/>
                      <a:pt x="8" y="82"/>
                    </a:cubicBezTo>
                    <a:close/>
                    <a:moveTo>
                      <a:pt x="0" y="0"/>
                    </a:moveTo>
                    <a:cubicBezTo>
                      <a:pt x="0" y="0"/>
                      <a:pt x="0" y="0"/>
                      <a:pt x="0" y="0"/>
                    </a:cubicBezTo>
                    <a:cubicBezTo>
                      <a:pt x="0" y="1"/>
                      <a:pt x="0" y="1"/>
                      <a:pt x="0" y="1"/>
                    </a:cubicBezTo>
                    <a:cubicBezTo>
                      <a:pt x="0" y="1"/>
                      <a:pt x="0" y="2"/>
                      <a:pt x="1" y="10"/>
                    </a:cubicBezTo>
                    <a:cubicBezTo>
                      <a:pt x="1" y="11"/>
                      <a:pt x="1" y="11"/>
                      <a:pt x="1" y="11"/>
                    </a:cubicBezTo>
                    <a:cubicBezTo>
                      <a:pt x="1" y="7"/>
                      <a:pt x="0" y="5"/>
                      <a:pt x="0" y="5"/>
                    </a:cubicBezTo>
                    <a:cubicBezTo>
                      <a:pt x="1" y="8"/>
                      <a:pt x="1" y="10"/>
                      <a:pt x="1" y="12"/>
                    </a:cubicBezTo>
                    <a:cubicBezTo>
                      <a:pt x="1" y="13"/>
                      <a:pt x="1" y="14"/>
                      <a:pt x="1" y="15"/>
                    </a:cubicBezTo>
                    <a:cubicBezTo>
                      <a:pt x="1" y="15"/>
                      <a:pt x="1" y="14"/>
                      <a:pt x="1" y="14"/>
                    </a:cubicBezTo>
                    <a:cubicBezTo>
                      <a:pt x="0" y="3"/>
                      <a:pt x="0" y="1"/>
                      <a:pt x="0" y="1"/>
                    </a:cubicBezTo>
                    <a:cubicBezTo>
                      <a:pt x="0" y="0"/>
                      <a:pt x="0" y="0"/>
                      <a:pt x="0" y="0"/>
                    </a:cubicBezTo>
                    <a:close/>
                    <a:moveTo>
                      <a:pt x="0" y="0"/>
                    </a:moveTo>
                    <a:cubicBezTo>
                      <a:pt x="0" y="0"/>
                      <a:pt x="0" y="0"/>
                      <a:pt x="0" y="0"/>
                    </a:cubicBezTo>
                    <a:cubicBezTo>
                      <a:pt x="0" y="0"/>
                      <a:pt x="0" y="0"/>
                      <a:pt x="0" y="0"/>
                    </a:cubicBezTo>
                    <a:cubicBezTo>
                      <a:pt x="0" y="0"/>
                      <a:pt x="0" y="0"/>
                      <a:pt x="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5" name="Freeform 3891"/>
              <p:cNvSpPr>
                <a:spLocks noEditPoints="1"/>
              </p:cNvSpPr>
              <p:nvPr/>
            </p:nvSpPr>
            <p:spPr bwMode="auto">
              <a:xfrm>
                <a:off x="1408" y="3202"/>
                <a:ext cx="27" cy="264"/>
              </a:xfrm>
              <a:custGeom>
                <a:avLst/>
                <a:gdLst>
                  <a:gd name="T0" fmla="*/ 10 w 13"/>
                  <a:gd name="T1" fmla="*/ 55 h 124"/>
                  <a:gd name="T2" fmla="*/ 11 w 13"/>
                  <a:gd name="T3" fmla="*/ 63 h 124"/>
                  <a:gd name="T4" fmla="*/ 10 w 13"/>
                  <a:gd name="T5" fmla="*/ 55 h 124"/>
                  <a:gd name="T6" fmla="*/ 12 w 13"/>
                  <a:gd name="T7" fmla="*/ 116 h 124"/>
                  <a:gd name="T8" fmla="*/ 8 w 13"/>
                  <a:gd name="T9" fmla="*/ 45 h 124"/>
                  <a:gd name="T10" fmla="*/ 12 w 13"/>
                  <a:gd name="T11" fmla="*/ 116 h 124"/>
                  <a:gd name="T12" fmla="*/ 2 w 13"/>
                  <a:gd name="T13" fmla="*/ 4 h 124"/>
                  <a:gd name="T14" fmla="*/ 2 w 13"/>
                  <a:gd name="T15" fmla="*/ 10 h 124"/>
                  <a:gd name="T16" fmla="*/ 2 w 13"/>
                  <a:gd name="T17" fmla="*/ 11 h 124"/>
                  <a:gd name="T18" fmla="*/ 3 w 13"/>
                  <a:gd name="T19" fmla="*/ 24 h 124"/>
                  <a:gd name="T20" fmla="*/ 3 w 13"/>
                  <a:gd name="T21" fmla="*/ 25 h 124"/>
                  <a:gd name="T22" fmla="*/ 4 w 13"/>
                  <a:gd name="T23" fmla="*/ 28 h 124"/>
                  <a:gd name="T24" fmla="*/ 3 w 13"/>
                  <a:gd name="T25" fmla="*/ 17 h 124"/>
                  <a:gd name="T26" fmla="*/ 4 w 13"/>
                  <a:gd name="T27" fmla="*/ 30 h 124"/>
                  <a:gd name="T28" fmla="*/ 5 w 13"/>
                  <a:gd name="T29" fmla="*/ 35 h 124"/>
                  <a:gd name="T30" fmla="*/ 5 w 13"/>
                  <a:gd name="T31" fmla="*/ 33 h 124"/>
                  <a:gd name="T32" fmla="*/ 5 w 13"/>
                  <a:gd name="T33" fmla="*/ 36 h 124"/>
                  <a:gd name="T34" fmla="*/ 7 w 13"/>
                  <a:gd name="T35" fmla="*/ 46 h 124"/>
                  <a:gd name="T36" fmla="*/ 7 w 13"/>
                  <a:gd name="T37" fmla="*/ 40 h 124"/>
                  <a:gd name="T38" fmla="*/ 8 w 13"/>
                  <a:gd name="T39" fmla="*/ 52 h 124"/>
                  <a:gd name="T40" fmla="*/ 9 w 13"/>
                  <a:gd name="T41" fmla="*/ 67 h 124"/>
                  <a:gd name="T42" fmla="*/ 10 w 13"/>
                  <a:gd name="T43" fmla="*/ 92 h 124"/>
                  <a:gd name="T44" fmla="*/ 11 w 13"/>
                  <a:gd name="T45" fmla="*/ 99 h 124"/>
                  <a:gd name="T46" fmla="*/ 11 w 13"/>
                  <a:gd name="T47" fmla="*/ 115 h 124"/>
                  <a:gd name="T48" fmla="*/ 10 w 13"/>
                  <a:gd name="T49" fmla="*/ 99 h 124"/>
                  <a:gd name="T50" fmla="*/ 10 w 13"/>
                  <a:gd name="T51" fmla="*/ 99 h 124"/>
                  <a:gd name="T52" fmla="*/ 10 w 13"/>
                  <a:gd name="T53" fmla="*/ 98 h 124"/>
                  <a:gd name="T54" fmla="*/ 10 w 13"/>
                  <a:gd name="T55" fmla="*/ 115 h 124"/>
                  <a:gd name="T56" fmla="*/ 12 w 13"/>
                  <a:gd name="T57" fmla="*/ 124 h 124"/>
                  <a:gd name="T58" fmla="*/ 11 w 13"/>
                  <a:gd name="T59" fmla="*/ 82 h 124"/>
                  <a:gd name="T60" fmla="*/ 10 w 13"/>
                  <a:gd name="T61" fmla="*/ 51 h 124"/>
                  <a:gd name="T62" fmla="*/ 4 w 13"/>
                  <a:gd name="T63" fmla="*/ 14 h 124"/>
                  <a:gd name="T64" fmla="*/ 3 w 13"/>
                  <a:gd name="T65" fmla="*/ 8 h 124"/>
                  <a:gd name="T66" fmla="*/ 3 w 13"/>
                  <a:gd name="T67" fmla="*/ 9 h 124"/>
                  <a:gd name="T68" fmla="*/ 3 w 13"/>
                  <a:gd name="T69" fmla="*/ 8 h 124"/>
                  <a:gd name="T70" fmla="*/ 3 w 13"/>
                  <a:gd name="T71" fmla="*/ 5 h 124"/>
                  <a:gd name="T72" fmla="*/ 2 w 13"/>
                  <a:gd name="T73" fmla="*/ 4 h 124"/>
                  <a:gd name="T74" fmla="*/ 1 w 13"/>
                  <a:gd name="T75" fmla="*/ 1 h 124"/>
                  <a:gd name="T76" fmla="*/ 0 w 13"/>
                  <a:gd name="T77" fmla="*/ 3 h 124"/>
                  <a:gd name="T78" fmla="*/ 1 w 13"/>
                  <a:gd name="T79" fmla="*/ 8 h 124"/>
                  <a:gd name="T80" fmla="*/ 1 w 13"/>
                  <a:gd name="T81" fmla="*/ 1 h 124"/>
                  <a:gd name="T82" fmla="*/ 2 w 13"/>
                  <a:gd name="T83" fmla="*/ 0 h 124"/>
                  <a:gd name="T84" fmla="*/ 2 w 13"/>
                  <a:gd name="T85" fmla="*/ 0 h 124"/>
                  <a:gd name="T86" fmla="*/ 1 w 13"/>
                  <a:gd name="T87" fmla="*/ 8 h 124"/>
                  <a:gd name="T88" fmla="*/ 1 w 13"/>
                  <a:gd name="T89" fmla="*/ 9 h 124"/>
                  <a:gd name="T90" fmla="*/ 1 w 13"/>
                  <a:gd name="T91" fmla="*/ 9 h 124"/>
                  <a:gd name="T92" fmla="*/ 2 w 13"/>
                  <a:gd name="T93" fmla="*/ 10 h 124"/>
                  <a:gd name="T94" fmla="*/ 2 w 13"/>
                  <a:gd name="T95" fmla="*/ 10 h 124"/>
                  <a:gd name="T96" fmla="*/ 2 w 13"/>
                  <a:gd name="T97" fmla="*/ 10 h 124"/>
                  <a:gd name="T98" fmla="*/ 2 w 13"/>
                  <a:gd name="T99" fmla="*/ 4 h 124"/>
                  <a:gd name="T100" fmla="*/ 2 w 13"/>
                  <a:gd name="T101" fmla="*/ 2 h 124"/>
                  <a:gd name="T102" fmla="*/ 2 w 13"/>
                  <a:gd name="T103" fmla="*/ 1 h 124"/>
                  <a:gd name="T104" fmla="*/ 2 w 13"/>
                  <a:gd name="T10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24">
                    <a:moveTo>
                      <a:pt x="10" y="55"/>
                    </a:moveTo>
                    <a:cubicBezTo>
                      <a:pt x="10" y="57"/>
                      <a:pt x="11" y="60"/>
                      <a:pt x="11" y="63"/>
                    </a:cubicBezTo>
                    <a:cubicBezTo>
                      <a:pt x="11" y="60"/>
                      <a:pt x="10" y="57"/>
                      <a:pt x="10" y="55"/>
                    </a:cubicBezTo>
                    <a:close/>
                    <a:moveTo>
                      <a:pt x="12" y="116"/>
                    </a:moveTo>
                    <a:cubicBezTo>
                      <a:pt x="12" y="116"/>
                      <a:pt x="11" y="92"/>
                      <a:pt x="8" y="45"/>
                    </a:cubicBezTo>
                    <a:cubicBezTo>
                      <a:pt x="8" y="45"/>
                      <a:pt x="11" y="78"/>
                      <a:pt x="12" y="116"/>
                    </a:cubicBezTo>
                    <a:close/>
                    <a:moveTo>
                      <a:pt x="2" y="4"/>
                    </a:moveTo>
                    <a:cubicBezTo>
                      <a:pt x="2" y="7"/>
                      <a:pt x="2" y="9"/>
                      <a:pt x="2" y="10"/>
                    </a:cubicBezTo>
                    <a:cubicBezTo>
                      <a:pt x="2" y="10"/>
                      <a:pt x="2" y="10"/>
                      <a:pt x="2" y="11"/>
                    </a:cubicBezTo>
                    <a:cubicBezTo>
                      <a:pt x="2" y="11"/>
                      <a:pt x="2" y="13"/>
                      <a:pt x="3" y="24"/>
                    </a:cubicBezTo>
                    <a:cubicBezTo>
                      <a:pt x="3" y="24"/>
                      <a:pt x="3" y="25"/>
                      <a:pt x="3" y="25"/>
                    </a:cubicBezTo>
                    <a:cubicBezTo>
                      <a:pt x="4" y="26"/>
                      <a:pt x="4" y="27"/>
                      <a:pt x="4" y="28"/>
                    </a:cubicBezTo>
                    <a:cubicBezTo>
                      <a:pt x="4" y="24"/>
                      <a:pt x="4" y="21"/>
                      <a:pt x="3" y="17"/>
                    </a:cubicBezTo>
                    <a:cubicBezTo>
                      <a:pt x="3" y="17"/>
                      <a:pt x="4" y="22"/>
                      <a:pt x="4" y="30"/>
                    </a:cubicBezTo>
                    <a:cubicBezTo>
                      <a:pt x="5" y="32"/>
                      <a:pt x="5" y="33"/>
                      <a:pt x="5" y="35"/>
                    </a:cubicBezTo>
                    <a:cubicBezTo>
                      <a:pt x="5" y="35"/>
                      <a:pt x="5" y="34"/>
                      <a:pt x="5" y="33"/>
                    </a:cubicBezTo>
                    <a:cubicBezTo>
                      <a:pt x="5" y="33"/>
                      <a:pt x="5" y="34"/>
                      <a:pt x="5" y="36"/>
                    </a:cubicBezTo>
                    <a:cubicBezTo>
                      <a:pt x="6" y="39"/>
                      <a:pt x="7" y="42"/>
                      <a:pt x="7" y="46"/>
                    </a:cubicBezTo>
                    <a:cubicBezTo>
                      <a:pt x="7" y="44"/>
                      <a:pt x="7" y="42"/>
                      <a:pt x="7" y="40"/>
                    </a:cubicBezTo>
                    <a:cubicBezTo>
                      <a:pt x="7" y="40"/>
                      <a:pt x="7" y="45"/>
                      <a:pt x="8" y="52"/>
                    </a:cubicBezTo>
                    <a:cubicBezTo>
                      <a:pt x="8" y="57"/>
                      <a:pt x="9" y="62"/>
                      <a:pt x="9" y="67"/>
                    </a:cubicBezTo>
                    <a:cubicBezTo>
                      <a:pt x="9" y="74"/>
                      <a:pt x="10" y="83"/>
                      <a:pt x="10" y="92"/>
                    </a:cubicBezTo>
                    <a:cubicBezTo>
                      <a:pt x="11" y="96"/>
                      <a:pt x="11" y="98"/>
                      <a:pt x="11" y="99"/>
                    </a:cubicBezTo>
                    <a:cubicBezTo>
                      <a:pt x="11" y="104"/>
                      <a:pt x="11" y="110"/>
                      <a:pt x="11" y="115"/>
                    </a:cubicBezTo>
                    <a:cubicBezTo>
                      <a:pt x="11" y="115"/>
                      <a:pt x="11" y="110"/>
                      <a:pt x="10" y="99"/>
                    </a:cubicBezTo>
                    <a:cubicBezTo>
                      <a:pt x="10" y="99"/>
                      <a:pt x="10" y="99"/>
                      <a:pt x="10" y="99"/>
                    </a:cubicBezTo>
                    <a:cubicBezTo>
                      <a:pt x="10" y="98"/>
                      <a:pt x="10" y="98"/>
                      <a:pt x="10" y="98"/>
                    </a:cubicBezTo>
                    <a:cubicBezTo>
                      <a:pt x="10" y="105"/>
                      <a:pt x="10" y="111"/>
                      <a:pt x="10" y="115"/>
                    </a:cubicBezTo>
                    <a:cubicBezTo>
                      <a:pt x="11" y="119"/>
                      <a:pt x="11" y="122"/>
                      <a:pt x="12" y="124"/>
                    </a:cubicBezTo>
                    <a:cubicBezTo>
                      <a:pt x="13" y="119"/>
                      <a:pt x="12" y="106"/>
                      <a:pt x="11" y="82"/>
                    </a:cubicBezTo>
                    <a:cubicBezTo>
                      <a:pt x="11" y="73"/>
                      <a:pt x="10" y="63"/>
                      <a:pt x="10" y="51"/>
                    </a:cubicBezTo>
                    <a:cubicBezTo>
                      <a:pt x="8" y="34"/>
                      <a:pt x="5" y="23"/>
                      <a:pt x="4" y="14"/>
                    </a:cubicBezTo>
                    <a:cubicBezTo>
                      <a:pt x="4" y="12"/>
                      <a:pt x="3" y="10"/>
                      <a:pt x="3" y="8"/>
                    </a:cubicBezTo>
                    <a:cubicBezTo>
                      <a:pt x="3" y="9"/>
                      <a:pt x="3" y="9"/>
                      <a:pt x="3" y="9"/>
                    </a:cubicBezTo>
                    <a:cubicBezTo>
                      <a:pt x="3" y="8"/>
                      <a:pt x="3" y="8"/>
                      <a:pt x="3" y="8"/>
                    </a:cubicBezTo>
                    <a:cubicBezTo>
                      <a:pt x="3" y="7"/>
                      <a:pt x="3" y="6"/>
                      <a:pt x="3" y="5"/>
                    </a:cubicBezTo>
                    <a:lnTo>
                      <a:pt x="2" y="4"/>
                    </a:lnTo>
                    <a:close/>
                    <a:moveTo>
                      <a:pt x="1" y="1"/>
                    </a:moveTo>
                    <a:cubicBezTo>
                      <a:pt x="1" y="2"/>
                      <a:pt x="1" y="3"/>
                      <a:pt x="0" y="3"/>
                    </a:cubicBezTo>
                    <a:cubicBezTo>
                      <a:pt x="1" y="5"/>
                      <a:pt x="1" y="6"/>
                      <a:pt x="1" y="8"/>
                    </a:cubicBezTo>
                    <a:cubicBezTo>
                      <a:pt x="1" y="6"/>
                      <a:pt x="1" y="3"/>
                      <a:pt x="1" y="1"/>
                    </a:cubicBezTo>
                    <a:close/>
                    <a:moveTo>
                      <a:pt x="2" y="0"/>
                    </a:moveTo>
                    <a:cubicBezTo>
                      <a:pt x="2" y="0"/>
                      <a:pt x="2" y="0"/>
                      <a:pt x="2" y="0"/>
                    </a:cubicBezTo>
                    <a:cubicBezTo>
                      <a:pt x="1" y="4"/>
                      <a:pt x="1" y="6"/>
                      <a:pt x="1" y="8"/>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8"/>
                      <a:pt x="2" y="6"/>
                      <a:pt x="2" y="4"/>
                    </a:cubicBezTo>
                    <a:cubicBezTo>
                      <a:pt x="2" y="2"/>
                      <a:pt x="2" y="2"/>
                      <a:pt x="2" y="2"/>
                    </a:cubicBezTo>
                    <a:cubicBezTo>
                      <a:pt x="2" y="2"/>
                      <a:pt x="2" y="1"/>
                      <a:pt x="2" y="1"/>
                    </a:cubicBezTo>
                    <a:cubicBezTo>
                      <a:pt x="2" y="1"/>
                      <a:pt x="2" y="0"/>
                      <a:pt x="2" y="0"/>
                    </a:cubicBezTo>
                    <a:close/>
                  </a:path>
                </a:pathLst>
              </a:custGeom>
              <a:solidFill>
                <a:srgbClr val="872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6" name="Freeform 3892"/>
              <p:cNvSpPr>
                <a:spLocks noEditPoints="1"/>
              </p:cNvSpPr>
              <p:nvPr/>
            </p:nvSpPr>
            <p:spPr bwMode="auto">
              <a:xfrm>
                <a:off x="1408" y="3202"/>
                <a:ext cx="6" cy="11"/>
              </a:xfrm>
              <a:custGeom>
                <a:avLst/>
                <a:gdLst>
                  <a:gd name="T0" fmla="*/ 2 w 3"/>
                  <a:gd name="T1" fmla="*/ 3 h 5"/>
                  <a:gd name="T2" fmla="*/ 2 w 3"/>
                  <a:gd name="T3" fmla="*/ 4 h 5"/>
                  <a:gd name="T4" fmla="*/ 3 w 3"/>
                  <a:gd name="T5" fmla="*/ 5 h 5"/>
                  <a:gd name="T6" fmla="*/ 2 w 3"/>
                  <a:gd name="T7" fmla="*/ 3 h 5"/>
                  <a:gd name="T8" fmla="*/ 2 w 3"/>
                  <a:gd name="T9" fmla="*/ 1 h 5"/>
                  <a:gd name="T10" fmla="*/ 2 w 3"/>
                  <a:gd name="T11" fmla="*/ 2 h 5"/>
                  <a:gd name="T12" fmla="*/ 2 w 3"/>
                  <a:gd name="T13" fmla="*/ 4 h 5"/>
                  <a:gd name="T14" fmla="*/ 2 w 3"/>
                  <a:gd name="T15" fmla="*/ 3 h 5"/>
                  <a:gd name="T16" fmla="*/ 2 w 3"/>
                  <a:gd name="T17" fmla="*/ 1 h 5"/>
                  <a:gd name="T18" fmla="*/ 1 w 3"/>
                  <a:gd name="T19" fmla="*/ 0 h 5"/>
                  <a:gd name="T20" fmla="*/ 0 w 3"/>
                  <a:gd name="T21" fmla="*/ 3 h 5"/>
                  <a:gd name="T22" fmla="*/ 0 w 3"/>
                  <a:gd name="T23" fmla="*/ 3 h 5"/>
                  <a:gd name="T24" fmla="*/ 1 w 3"/>
                  <a:gd name="T25" fmla="*/ 1 h 5"/>
                  <a:gd name="T26" fmla="*/ 1 w 3"/>
                  <a:gd name="T27" fmla="*/ 0 h 5"/>
                  <a:gd name="T28" fmla="*/ 2 w 3"/>
                  <a:gd name="T29" fmla="*/ 0 h 5"/>
                  <a:gd name="T30" fmla="*/ 2 w 3"/>
                  <a:gd name="T31" fmla="*/ 0 h 5"/>
                  <a:gd name="T32" fmla="*/ 2 w 3"/>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3"/>
                    </a:moveTo>
                    <a:cubicBezTo>
                      <a:pt x="2" y="4"/>
                      <a:pt x="2" y="4"/>
                      <a:pt x="2" y="4"/>
                    </a:cubicBezTo>
                    <a:cubicBezTo>
                      <a:pt x="3" y="5"/>
                      <a:pt x="3" y="5"/>
                      <a:pt x="3" y="5"/>
                    </a:cubicBezTo>
                    <a:cubicBezTo>
                      <a:pt x="3" y="4"/>
                      <a:pt x="3" y="4"/>
                      <a:pt x="2" y="3"/>
                    </a:cubicBezTo>
                    <a:close/>
                    <a:moveTo>
                      <a:pt x="2" y="1"/>
                    </a:moveTo>
                    <a:cubicBezTo>
                      <a:pt x="2" y="1"/>
                      <a:pt x="2" y="2"/>
                      <a:pt x="2" y="2"/>
                    </a:cubicBezTo>
                    <a:cubicBezTo>
                      <a:pt x="2" y="4"/>
                      <a:pt x="2" y="4"/>
                      <a:pt x="2" y="4"/>
                    </a:cubicBezTo>
                    <a:cubicBezTo>
                      <a:pt x="2" y="3"/>
                      <a:pt x="2" y="3"/>
                      <a:pt x="2" y="3"/>
                    </a:cubicBezTo>
                    <a:cubicBezTo>
                      <a:pt x="2" y="2"/>
                      <a:pt x="2" y="2"/>
                      <a:pt x="2" y="1"/>
                    </a:cubicBezTo>
                    <a:close/>
                    <a:moveTo>
                      <a:pt x="1" y="0"/>
                    </a:moveTo>
                    <a:cubicBezTo>
                      <a:pt x="1" y="1"/>
                      <a:pt x="1" y="2"/>
                      <a:pt x="0" y="3"/>
                    </a:cubicBezTo>
                    <a:cubicBezTo>
                      <a:pt x="0" y="3"/>
                      <a:pt x="0" y="3"/>
                      <a:pt x="0" y="3"/>
                    </a:cubicBezTo>
                    <a:cubicBezTo>
                      <a:pt x="1" y="3"/>
                      <a:pt x="1" y="2"/>
                      <a:pt x="1" y="1"/>
                    </a:cubicBezTo>
                    <a:lnTo>
                      <a:pt x="1" y="0"/>
                    </a:lnTo>
                    <a:close/>
                    <a:moveTo>
                      <a:pt x="2" y="0"/>
                    </a:moveTo>
                    <a:cubicBezTo>
                      <a:pt x="2" y="0"/>
                      <a:pt x="2" y="0"/>
                      <a:pt x="2" y="0"/>
                    </a:cubicBezTo>
                    <a:cubicBezTo>
                      <a:pt x="2" y="0"/>
                      <a:pt x="2" y="0"/>
                      <a:pt x="2" y="0"/>
                    </a:cubicBezTo>
                    <a:close/>
                  </a:path>
                </a:pathLst>
              </a:custGeom>
              <a:solidFill>
                <a:srgbClr val="61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7" name="Freeform 3893"/>
              <p:cNvSpPr>
                <a:spLocks noEditPoints="1"/>
              </p:cNvSpPr>
              <p:nvPr/>
            </p:nvSpPr>
            <p:spPr bwMode="auto">
              <a:xfrm>
                <a:off x="1408" y="3257"/>
                <a:ext cx="17" cy="126"/>
              </a:xfrm>
              <a:custGeom>
                <a:avLst/>
                <a:gdLst>
                  <a:gd name="T0" fmla="*/ 8 w 8"/>
                  <a:gd name="T1" fmla="*/ 56 h 59"/>
                  <a:gd name="T2" fmla="*/ 8 w 8"/>
                  <a:gd name="T3" fmla="*/ 57 h 59"/>
                  <a:gd name="T4" fmla="*/ 8 w 8"/>
                  <a:gd name="T5" fmla="*/ 56 h 59"/>
                  <a:gd name="T6" fmla="*/ 4 w 8"/>
                  <a:gd name="T7" fmla="*/ 12 h 59"/>
                  <a:gd name="T8" fmla="*/ 7 w 8"/>
                  <a:gd name="T9" fmla="*/ 59 h 59"/>
                  <a:gd name="T10" fmla="*/ 7 w 8"/>
                  <a:gd name="T11" fmla="*/ 59 h 59"/>
                  <a:gd name="T12" fmla="*/ 7 w 8"/>
                  <a:gd name="T13" fmla="*/ 59 h 59"/>
                  <a:gd name="T14" fmla="*/ 7 w 8"/>
                  <a:gd name="T15" fmla="*/ 47 h 59"/>
                  <a:gd name="T16" fmla="*/ 4 w 8"/>
                  <a:gd name="T17" fmla="*/ 12 h 59"/>
                  <a:gd name="T18" fmla="*/ 2 w 8"/>
                  <a:gd name="T19" fmla="*/ 2 h 59"/>
                  <a:gd name="T20" fmla="*/ 6 w 8"/>
                  <a:gd name="T21" fmla="*/ 56 h 59"/>
                  <a:gd name="T22" fmla="*/ 6 w 8"/>
                  <a:gd name="T23" fmla="*/ 57 h 59"/>
                  <a:gd name="T24" fmla="*/ 3 w 8"/>
                  <a:gd name="T25" fmla="*/ 6 h 59"/>
                  <a:gd name="T26" fmla="*/ 2 w 8"/>
                  <a:gd name="T27" fmla="*/ 2 h 59"/>
                  <a:gd name="T28" fmla="*/ 1 w 8"/>
                  <a:gd name="T29" fmla="*/ 1 h 59"/>
                  <a:gd name="T30" fmla="*/ 1 w 8"/>
                  <a:gd name="T31" fmla="*/ 1 h 59"/>
                  <a:gd name="T32" fmla="*/ 1 w 8"/>
                  <a:gd name="T33" fmla="*/ 3 h 59"/>
                  <a:gd name="T34" fmla="*/ 1 w 8"/>
                  <a:gd name="T35" fmla="*/ 2 h 59"/>
                  <a:gd name="T36" fmla="*/ 0 w 8"/>
                  <a:gd name="T37" fmla="*/ 10 h 59"/>
                  <a:gd name="T38" fmla="*/ 1 w 8"/>
                  <a:gd name="T39" fmla="*/ 34 h 59"/>
                  <a:gd name="T40" fmla="*/ 1 w 8"/>
                  <a:gd name="T41" fmla="*/ 36 h 59"/>
                  <a:gd name="T42" fmla="*/ 1 w 8"/>
                  <a:gd name="T43" fmla="*/ 1 h 59"/>
                  <a:gd name="T44" fmla="*/ 1 w 8"/>
                  <a:gd name="T45" fmla="*/ 1 h 59"/>
                  <a:gd name="T46" fmla="*/ 1 w 8"/>
                  <a:gd name="T47" fmla="*/ 1 h 59"/>
                  <a:gd name="T48" fmla="*/ 2 w 8"/>
                  <a:gd name="T49" fmla="*/ 44 h 59"/>
                  <a:gd name="T50" fmla="*/ 3 w 8"/>
                  <a:gd name="T51" fmla="*/ 48 h 59"/>
                  <a:gd name="T52" fmla="*/ 1 w 8"/>
                  <a:gd name="T53" fmla="*/ 1 h 59"/>
                  <a:gd name="T54" fmla="*/ 1 w 8"/>
                  <a:gd name="T55" fmla="*/ 0 h 59"/>
                  <a:gd name="T56" fmla="*/ 1 w 8"/>
                  <a:gd name="T57" fmla="*/ 0 h 59"/>
                  <a:gd name="T58" fmla="*/ 4 w 8"/>
                  <a:gd name="T59" fmla="*/ 52 h 59"/>
                  <a:gd name="T60" fmla="*/ 5 w 8"/>
                  <a:gd name="T61" fmla="*/ 55 h 59"/>
                  <a:gd name="T62" fmla="*/ 2 w 8"/>
                  <a:gd name="T63" fmla="*/ 1 h 59"/>
                  <a:gd name="T64" fmla="*/ 1 w 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59">
                    <a:moveTo>
                      <a:pt x="8" y="56"/>
                    </a:moveTo>
                    <a:cubicBezTo>
                      <a:pt x="8" y="56"/>
                      <a:pt x="8" y="57"/>
                      <a:pt x="8" y="57"/>
                    </a:cubicBezTo>
                    <a:cubicBezTo>
                      <a:pt x="8" y="57"/>
                      <a:pt x="8" y="56"/>
                      <a:pt x="8" y="56"/>
                    </a:cubicBezTo>
                    <a:close/>
                    <a:moveTo>
                      <a:pt x="4" y="12"/>
                    </a:moveTo>
                    <a:cubicBezTo>
                      <a:pt x="5" y="30"/>
                      <a:pt x="6" y="47"/>
                      <a:pt x="7" y="59"/>
                    </a:cubicBezTo>
                    <a:cubicBezTo>
                      <a:pt x="7" y="59"/>
                      <a:pt x="7" y="59"/>
                      <a:pt x="7" y="59"/>
                    </a:cubicBezTo>
                    <a:cubicBezTo>
                      <a:pt x="7" y="59"/>
                      <a:pt x="7" y="59"/>
                      <a:pt x="7" y="59"/>
                    </a:cubicBezTo>
                    <a:cubicBezTo>
                      <a:pt x="7" y="55"/>
                      <a:pt x="7" y="51"/>
                      <a:pt x="7" y="47"/>
                    </a:cubicBezTo>
                    <a:cubicBezTo>
                      <a:pt x="6" y="37"/>
                      <a:pt x="5" y="22"/>
                      <a:pt x="4" y="12"/>
                    </a:cubicBezTo>
                    <a:close/>
                    <a:moveTo>
                      <a:pt x="2" y="2"/>
                    </a:moveTo>
                    <a:cubicBezTo>
                      <a:pt x="3" y="24"/>
                      <a:pt x="5" y="43"/>
                      <a:pt x="6" y="56"/>
                    </a:cubicBezTo>
                    <a:cubicBezTo>
                      <a:pt x="6" y="57"/>
                      <a:pt x="6" y="57"/>
                      <a:pt x="6" y="57"/>
                    </a:cubicBezTo>
                    <a:cubicBezTo>
                      <a:pt x="4" y="38"/>
                      <a:pt x="3" y="19"/>
                      <a:pt x="3" y="6"/>
                    </a:cubicBezTo>
                    <a:cubicBezTo>
                      <a:pt x="3" y="4"/>
                      <a:pt x="2" y="3"/>
                      <a:pt x="2" y="2"/>
                    </a:cubicBezTo>
                    <a:close/>
                    <a:moveTo>
                      <a:pt x="1" y="1"/>
                    </a:moveTo>
                    <a:cubicBezTo>
                      <a:pt x="1" y="1"/>
                      <a:pt x="1" y="1"/>
                      <a:pt x="1" y="1"/>
                    </a:cubicBezTo>
                    <a:cubicBezTo>
                      <a:pt x="1" y="1"/>
                      <a:pt x="1" y="2"/>
                      <a:pt x="1" y="3"/>
                    </a:cubicBezTo>
                    <a:cubicBezTo>
                      <a:pt x="1" y="2"/>
                      <a:pt x="1" y="2"/>
                      <a:pt x="1" y="2"/>
                    </a:cubicBezTo>
                    <a:cubicBezTo>
                      <a:pt x="1" y="4"/>
                      <a:pt x="1" y="7"/>
                      <a:pt x="0" y="10"/>
                    </a:cubicBezTo>
                    <a:cubicBezTo>
                      <a:pt x="0" y="15"/>
                      <a:pt x="0" y="24"/>
                      <a:pt x="1" y="34"/>
                    </a:cubicBezTo>
                    <a:cubicBezTo>
                      <a:pt x="1" y="34"/>
                      <a:pt x="1" y="35"/>
                      <a:pt x="1" y="36"/>
                    </a:cubicBezTo>
                    <a:cubicBezTo>
                      <a:pt x="1" y="21"/>
                      <a:pt x="1" y="7"/>
                      <a:pt x="1" y="1"/>
                    </a:cubicBezTo>
                    <a:close/>
                    <a:moveTo>
                      <a:pt x="1" y="1"/>
                    </a:moveTo>
                    <a:cubicBezTo>
                      <a:pt x="1" y="1"/>
                      <a:pt x="1" y="1"/>
                      <a:pt x="1" y="1"/>
                    </a:cubicBezTo>
                    <a:cubicBezTo>
                      <a:pt x="1" y="16"/>
                      <a:pt x="2" y="31"/>
                      <a:pt x="2" y="44"/>
                    </a:cubicBezTo>
                    <a:cubicBezTo>
                      <a:pt x="3" y="45"/>
                      <a:pt x="3" y="47"/>
                      <a:pt x="3" y="48"/>
                    </a:cubicBezTo>
                    <a:cubicBezTo>
                      <a:pt x="2" y="28"/>
                      <a:pt x="1" y="10"/>
                      <a:pt x="1" y="1"/>
                    </a:cubicBezTo>
                    <a:close/>
                    <a:moveTo>
                      <a:pt x="1" y="0"/>
                    </a:moveTo>
                    <a:cubicBezTo>
                      <a:pt x="1" y="0"/>
                      <a:pt x="1" y="0"/>
                      <a:pt x="1" y="0"/>
                    </a:cubicBezTo>
                    <a:cubicBezTo>
                      <a:pt x="2" y="19"/>
                      <a:pt x="3" y="38"/>
                      <a:pt x="4" y="52"/>
                    </a:cubicBezTo>
                    <a:cubicBezTo>
                      <a:pt x="4" y="53"/>
                      <a:pt x="5" y="54"/>
                      <a:pt x="5" y="55"/>
                    </a:cubicBezTo>
                    <a:cubicBezTo>
                      <a:pt x="3" y="34"/>
                      <a:pt x="2" y="13"/>
                      <a:pt x="2" y="1"/>
                    </a:cubicBezTo>
                    <a:cubicBezTo>
                      <a:pt x="2" y="1"/>
                      <a:pt x="2"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8" name="Freeform 3894"/>
              <p:cNvSpPr>
                <a:spLocks noEditPoints="1"/>
              </p:cNvSpPr>
              <p:nvPr/>
            </p:nvSpPr>
            <p:spPr bwMode="auto">
              <a:xfrm>
                <a:off x="1093" y="3149"/>
                <a:ext cx="53" cy="40"/>
              </a:xfrm>
              <a:custGeom>
                <a:avLst/>
                <a:gdLst>
                  <a:gd name="T0" fmla="*/ 21 w 25"/>
                  <a:gd name="T1" fmla="*/ 16 h 19"/>
                  <a:gd name="T2" fmla="*/ 21 w 25"/>
                  <a:gd name="T3" fmla="*/ 17 h 19"/>
                  <a:gd name="T4" fmla="*/ 25 w 25"/>
                  <a:gd name="T5" fmla="*/ 19 h 19"/>
                  <a:gd name="T6" fmla="*/ 25 w 25"/>
                  <a:gd name="T7" fmla="*/ 19 h 19"/>
                  <a:gd name="T8" fmla="*/ 21 w 25"/>
                  <a:gd name="T9" fmla="*/ 16 h 19"/>
                  <a:gd name="T10" fmla="*/ 0 w 25"/>
                  <a:gd name="T11" fmla="*/ 0 h 19"/>
                  <a:gd name="T12" fmla="*/ 0 w 25"/>
                  <a:gd name="T13" fmla="*/ 1 h 19"/>
                  <a:gd name="T14" fmla="*/ 5 w 25"/>
                  <a:gd name="T15" fmla="*/ 6 h 19"/>
                  <a:gd name="T16" fmla="*/ 6 w 25"/>
                  <a:gd name="T17" fmla="*/ 5 h 19"/>
                  <a:gd name="T18" fmla="*/ 0 w 2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1" y="16"/>
                    </a:moveTo>
                    <a:cubicBezTo>
                      <a:pt x="21" y="17"/>
                      <a:pt x="21" y="17"/>
                      <a:pt x="21" y="17"/>
                    </a:cubicBezTo>
                    <a:cubicBezTo>
                      <a:pt x="22" y="17"/>
                      <a:pt x="24" y="18"/>
                      <a:pt x="25" y="19"/>
                    </a:cubicBezTo>
                    <a:cubicBezTo>
                      <a:pt x="25" y="19"/>
                      <a:pt x="25" y="19"/>
                      <a:pt x="25" y="19"/>
                    </a:cubicBezTo>
                    <a:cubicBezTo>
                      <a:pt x="24" y="18"/>
                      <a:pt x="23" y="17"/>
                      <a:pt x="21" y="16"/>
                    </a:cubicBezTo>
                    <a:close/>
                    <a:moveTo>
                      <a:pt x="0" y="0"/>
                    </a:moveTo>
                    <a:cubicBezTo>
                      <a:pt x="0" y="1"/>
                      <a:pt x="0" y="1"/>
                      <a:pt x="0" y="1"/>
                    </a:cubicBezTo>
                    <a:cubicBezTo>
                      <a:pt x="1" y="2"/>
                      <a:pt x="3" y="4"/>
                      <a:pt x="5" y="6"/>
                    </a:cubicBezTo>
                    <a:cubicBezTo>
                      <a:pt x="6" y="5"/>
                      <a:pt x="6" y="5"/>
                      <a:pt x="6" y="5"/>
                    </a:cubicBezTo>
                    <a:cubicBezTo>
                      <a:pt x="4" y="3"/>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9" name="Freeform 3895"/>
              <p:cNvSpPr>
                <a:spLocks/>
              </p:cNvSpPr>
              <p:nvPr/>
            </p:nvSpPr>
            <p:spPr bwMode="auto">
              <a:xfrm>
                <a:off x="1103" y="3159"/>
                <a:ext cx="35" cy="26"/>
              </a:xfrm>
              <a:custGeom>
                <a:avLst/>
                <a:gdLst>
                  <a:gd name="T0" fmla="*/ 1 w 16"/>
                  <a:gd name="T1" fmla="*/ 0 h 12"/>
                  <a:gd name="T2" fmla="*/ 0 w 16"/>
                  <a:gd name="T3" fmla="*/ 1 h 12"/>
                  <a:gd name="T4" fmla="*/ 16 w 16"/>
                  <a:gd name="T5" fmla="*/ 12 h 12"/>
                  <a:gd name="T6" fmla="*/ 16 w 16"/>
                  <a:gd name="T7" fmla="*/ 11 h 12"/>
                  <a:gd name="T8" fmla="*/ 1 w 16"/>
                  <a:gd name="T9" fmla="*/ 0 h 12"/>
                </a:gdLst>
                <a:ahLst/>
                <a:cxnLst>
                  <a:cxn ang="0">
                    <a:pos x="T0" y="T1"/>
                  </a:cxn>
                  <a:cxn ang="0">
                    <a:pos x="T2" y="T3"/>
                  </a:cxn>
                  <a:cxn ang="0">
                    <a:pos x="T4" y="T5"/>
                  </a:cxn>
                  <a:cxn ang="0">
                    <a:pos x="T6" y="T7"/>
                  </a:cxn>
                  <a:cxn ang="0">
                    <a:pos x="T8" y="T9"/>
                  </a:cxn>
                </a:cxnLst>
                <a:rect l="0" t="0" r="r" b="b"/>
                <a:pathLst>
                  <a:path w="16" h="12">
                    <a:moveTo>
                      <a:pt x="1" y="0"/>
                    </a:moveTo>
                    <a:cubicBezTo>
                      <a:pt x="0" y="1"/>
                      <a:pt x="0" y="1"/>
                      <a:pt x="0" y="1"/>
                    </a:cubicBezTo>
                    <a:cubicBezTo>
                      <a:pt x="4" y="4"/>
                      <a:pt x="9" y="8"/>
                      <a:pt x="16" y="12"/>
                    </a:cubicBezTo>
                    <a:cubicBezTo>
                      <a:pt x="16" y="11"/>
                      <a:pt x="16" y="11"/>
                      <a:pt x="16" y="11"/>
                    </a:cubicBezTo>
                    <a:cubicBezTo>
                      <a:pt x="12" y="8"/>
                      <a:pt x="6" y="4"/>
                      <a:pt x="1"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0" name="Freeform 3896"/>
              <p:cNvSpPr>
                <a:spLocks noEditPoints="1"/>
              </p:cNvSpPr>
              <p:nvPr/>
            </p:nvSpPr>
            <p:spPr bwMode="auto">
              <a:xfrm>
                <a:off x="1074" y="3125"/>
                <a:ext cx="76" cy="66"/>
              </a:xfrm>
              <a:custGeom>
                <a:avLst/>
                <a:gdLst>
                  <a:gd name="T0" fmla="*/ 34 w 36"/>
                  <a:gd name="T1" fmla="*/ 30 h 31"/>
                  <a:gd name="T2" fmla="*/ 34 w 36"/>
                  <a:gd name="T3" fmla="*/ 30 h 31"/>
                  <a:gd name="T4" fmla="*/ 36 w 36"/>
                  <a:gd name="T5" fmla="*/ 31 h 31"/>
                  <a:gd name="T6" fmla="*/ 34 w 36"/>
                  <a:gd name="T7" fmla="*/ 30 h 31"/>
                  <a:gd name="T8" fmla="*/ 0 w 36"/>
                  <a:gd name="T9" fmla="*/ 0 h 31"/>
                  <a:gd name="T10" fmla="*/ 0 w 36"/>
                  <a:gd name="T11" fmla="*/ 0 h 31"/>
                  <a:gd name="T12" fmla="*/ 9 w 36"/>
                  <a:gd name="T13" fmla="*/ 12 h 31"/>
                  <a:gd name="T14" fmla="*/ 9 w 36"/>
                  <a:gd name="T15" fmla="*/ 11 h 31"/>
                  <a:gd name="T16" fmla="*/ 0 w 36"/>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1">
                    <a:moveTo>
                      <a:pt x="34" y="30"/>
                    </a:moveTo>
                    <a:cubicBezTo>
                      <a:pt x="34" y="30"/>
                      <a:pt x="34" y="30"/>
                      <a:pt x="34" y="30"/>
                    </a:cubicBezTo>
                    <a:cubicBezTo>
                      <a:pt x="35" y="30"/>
                      <a:pt x="35" y="31"/>
                      <a:pt x="36" y="31"/>
                    </a:cubicBezTo>
                    <a:cubicBezTo>
                      <a:pt x="36" y="31"/>
                      <a:pt x="35" y="31"/>
                      <a:pt x="34" y="30"/>
                    </a:cubicBezTo>
                    <a:close/>
                    <a:moveTo>
                      <a:pt x="0" y="0"/>
                    </a:moveTo>
                    <a:cubicBezTo>
                      <a:pt x="0" y="0"/>
                      <a:pt x="0" y="0"/>
                      <a:pt x="0" y="0"/>
                    </a:cubicBezTo>
                    <a:cubicBezTo>
                      <a:pt x="2" y="3"/>
                      <a:pt x="4" y="7"/>
                      <a:pt x="9" y="12"/>
                    </a:cubicBezTo>
                    <a:cubicBezTo>
                      <a:pt x="9" y="11"/>
                      <a:pt x="9" y="11"/>
                      <a:pt x="9" y="11"/>
                    </a:cubicBezTo>
                    <a:cubicBezTo>
                      <a:pt x="6" y="7"/>
                      <a:pt x="2" y="4"/>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1" name="Freeform 3897"/>
              <p:cNvSpPr>
                <a:spLocks noEditPoints="1"/>
              </p:cNvSpPr>
              <p:nvPr/>
            </p:nvSpPr>
            <p:spPr bwMode="auto">
              <a:xfrm>
                <a:off x="1093" y="3179"/>
                <a:ext cx="55" cy="34"/>
              </a:xfrm>
              <a:custGeom>
                <a:avLst/>
                <a:gdLst>
                  <a:gd name="T0" fmla="*/ 22 w 26"/>
                  <a:gd name="T1" fmla="*/ 14 h 16"/>
                  <a:gd name="T2" fmla="*/ 22 w 26"/>
                  <a:gd name="T3" fmla="*/ 15 h 16"/>
                  <a:gd name="T4" fmla="*/ 26 w 26"/>
                  <a:gd name="T5" fmla="*/ 16 h 16"/>
                  <a:gd name="T6" fmla="*/ 26 w 26"/>
                  <a:gd name="T7" fmla="*/ 16 h 16"/>
                  <a:gd name="T8" fmla="*/ 22 w 26"/>
                  <a:gd name="T9" fmla="*/ 14 h 16"/>
                  <a:gd name="T10" fmla="*/ 0 w 26"/>
                  <a:gd name="T11" fmla="*/ 0 h 16"/>
                  <a:gd name="T12" fmla="*/ 0 w 26"/>
                  <a:gd name="T13" fmla="*/ 1 h 16"/>
                  <a:gd name="T14" fmla="*/ 8 w 26"/>
                  <a:gd name="T15" fmla="*/ 7 h 16"/>
                  <a:gd name="T16" fmla="*/ 8 w 26"/>
                  <a:gd name="T17" fmla="*/ 6 h 16"/>
                  <a:gd name="T18" fmla="*/ 0 w 2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6">
                    <a:moveTo>
                      <a:pt x="22" y="14"/>
                    </a:moveTo>
                    <a:cubicBezTo>
                      <a:pt x="22" y="15"/>
                      <a:pt x="22" y="15"/>
                      <a:pt x="22" y="15"/>
                    </a:cubicBezTo>
                    <a:cubicBezTo>
                      <a:pt x="23" y="15"/>
                      <a:pt x="24" y="15"/>
                      <a:pt x="26" y="16"/>
                    </a:cubicBezTo>
                    <a:cubicBezTo>
                      <a:pt x="26" y="16"/>
                      <a:pt x="26" y="16"/>
                      <a:pt x="26" y="16"/>
                    </a:cubicBezTo>
                    <a:cubicBezTo>
                      <a:pt x="25" y="15"/>
                      <a:pt x="24" y="15"/>
                      <a:pt x="22" y="14"/>
                    </a:cubicBezTo>
                    <a:close/>
                    <a:moveTo>
                      <a:pt x="0" y="0"/>
                    </a:moveTo>
                    <a:cubicBezTo>
                      <a:pt x="0" y="1"/>
                      <a:pt x="0" y="1"/>
                      <a:pt x="0" y="1"/>
                    </a:cubicBezTo>
                    <a:cubicBezTo>
                      <a:pt x="2" y="3"/>
                      <a:pt x="4" y="5"/>
                      <a:pt x="8" y="7"/>
                    </a:cubicBezTo>
                    <a:cubicBezTo>
                      <a:pt x="8" y="7"/>
                      <a:pt x="8" y="6"/>
                      <a:pt x="8" y="6"/>
                    </a:cubicBezTo>
                    <a:cubicBezTo>
                      <a:pt x="5" y="4"/>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2" name="Freeform 3898"/>
              <p:cNvSpPr>
                <a:spLocks/>
              </p:cNvSpPr>
              <p:nvPr/>
            </p:nvSpPr>
            <p:spPr bwMode="auto">
              <a:xfrm>
                <a:off x="1110" y="3191"/>
                <a:ext cx="30" cy="20"/>
              </a:xfrm>
              <a:custGeom>
                <a:avLst/>
                <a:gdLst>
                  <a:gd name="T0" fmla="*/ 0 w 14"/>
                  <a:gd name="T1" fmla="*/ 0 h 9"/>
                  <a:gd name="T2" fmla="*/ 0 w 14"/>
                  <a:gd name="T3" fmla="*/ 1 h 9"/>
                  <a:gd name="T4" fmla="*/ 14 w 14"/>
                  <a:gd name="T5" fmla="*/ 9 h 9"/>
                  <a:gd name="T6" fmla="*/ 14 w 14"/>
                  <a:gd name="T7" fmla="*/ 8 h 9"/>
                  <a:gd name="T8" fmla="*/ 0 w 14"/>
                  <a:gd name="T9" fmla="*/ 0 h 9"/>
                </a:gdLst>
                <a:ahLst/>
                <a:cxnLst>
                  <a:cxn ang="0">
                    <a:pos x="T0" y="T1"/>
                  </a:cxn>
                  <a:cxn ang="0">
                    <a:pos x="T2" y="T3"/>
                  </a:cxn>
                  <a:cxn ang="0">
                    <a:pos x="T4" y="T5"/>
                  </a:cxn>
                  <a:cxn ang="0">
                    <a:pos x="T6" y="T7"/>
                  </a:cxn>
                  <a:cxn ang="0">
                    <a:pos x="T8" y="T9"/>
                  </a:cxn>
                </a:cxnLst>
                <a:rect l="0" t="0" r="r" b="b"/>
                <a:pathLst>
                  <a:path w="14" h="9">
                    <a:moveTo>
                      <a:pt x="0" y="0"/>
                    </a:moveTo>
                    <a:cubicBezTo>
                      <a:pt x="0" y="0"/>
                      <a:pt x="0" y="1"/>
                      <a:pt x="0" y="1"/>
                    </a:cubicBezTo>
                    <a:cubicBezTo>
                      <a:pt x="4" y="3"/>
                      <a:pt x="8" y="6"/>
                      <a:pt x="14" y="9"/>
                    </a:cubicBezTo>
                    <a:cubicBezTo>
                      <a:pt x="14" y="8"/>
                      <a:pt x="14" y="8"/>
                      <a:pt x="14" y="8"/>
                    </a:cubicBezTo>
                    <a:cubicBezTo>
                      <a:pt x="10" y="6"/>
                      <a:pt x="5" y="3"/>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3" name="Freeform 3899"/>
              <p:cNvSpPr>
                <a:spLocks noEditPoints="1"/>
              </p:cNvSpPr>
              <p:nvPr/>
            </p:nvSpPr>
            <p:spPr bwMode="auto">
              <a:xfrm>
                <a:off x="1086" y="3170"/>
                <a:ext cx="64" cy="45"/>
              </a:xfrm>
              <a:custGeom>
                <a:avLst/>
                <a:gdLst>
                  <a:gd name="T0" fmla="*/ 29 w 30"/>
                  <a:gd name="T1" fmla="*/ 20 h 21"/>
                  <a:gd name="T2" fmla="*/ 29 w 30"/>
                  <a:gd name="T3" fmla="*/ 20 h 21"/>
                  <a:gd name="T4" fmla="*/ 30 w 30"/>
                  <a:gd name="T5" fmla="*/ 21 h 21"/>
                  <a:gd name="T6" fmla="*/ 30 w 30"/>
                  <a:gd name="T7" fmla="*/ 21 h 21"/>
                  <a:gd name="T8" fmla="*/ 29 w 30"/>
                  <a:gd name="T9" fmla="*/ 20 h 21"/>
                  <a:gd name="T10" fmla="*/ 0 w 30"/>
                  <a:gd name="T11" fmla="*/ 0 h 21"/>
                  <a:gd name="T12" fmla="*/ 3 w 30"/>
                  <a:gd name="T13" fmla="*/ 5 h 21"/>
                  <a:gd name="T14" fmla="*/ 3 w 30"/>
                  <a:gd name="T15" fmla="*/ 4 h 21"/>
                  <a:gd name="T16" fmla="*/ 0 w 3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29" y="20"/>
                    </a:moveTo>
                    <a:cubicBezTo>
                      <a:pt x="29" y="20"/>
                      <a:pt x="29" y="20"/>
                      <a:pt x="29" y="20"/>
                    </a:cubicBezTo>
                    <a:cubicBezTo>
                      <a:pt x="29" y="20"/>
                      <a:pt x="30" y="20"/>
                      <a:pt x="30" y="21"/>
                    </a:cubicBezTo>
                    <a:cubicBezTo>
                      <a:pt x="30" y="21"/>
                      <a:pt x="30" y="21"/>
                      <a:pt x="30" y="21"/>
                    </a:cubicBezTo>
                    <a:cubicBezTo>
                      <a:pt x="30" y="21"/>
                      <a:pt x="29" y="20"/>
                      <a:pt x="29" y="20"/>
                    </a:cubicBezTo>
                    <a:close/>
                    <a:moveTo>
                      <a:pt x="0" y="0"/>
                    </a:moveTo>
                    <a:cubicBezTo>
                      <a:pt x="0" y="0"/>
                      <a:pt x="0" y="2"/>
                      <a:pt x="3" y="5"/>
                    </a:cubicBezTo>
                    <a:cubicBezTo>
                      <a:pt x="3" y="4"/>
                      <a:pt x="3" y="4"/>
                      <a:pt x="3" y="4"/>
                    </a:cubicBezTo>
                    <a:cubicBezTo>
                      <a:pt x="1" y="3"/>
                      <a:pt x="0"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4" name="Rectangle 3900"/>
              <p:cNvSpPr>
                <a:spLocks noChangeArrowheads="1"/>
              </p:cNvSpPr>
              <p:nvPr/>
            </p:nvSpPr>
            <p:spPr bwMode="auto">
              <a:xfrm>
                <a:off x="1150" y="3215"/>
                <a:ext cx="1" cy="1"/>
              </a:xfrm>
              <a:prstGeom prst="rect">
                <a:avLst/>
              </a:prstGeom>
              <a:solidFill>
                <a:srgbClr val="913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5" name="Freeform 3901"/>
              <p:cNvSpPr>
                <a:spLocks noEditPoints="1"/>
              </p:cNvSpPr>
              <p:nvPr/>
            </p:nvSpPr>
            <p:spPr bwMode="auto">
              <a:xfrm>
                <a:off x="1097" y="3194"/>
                <a:ext cx="51" cy="29"/>
              </a:xfrm>
              <a:custGeom>
                <a:avLst/>
                <a:gdLst>
                  <a:gd name="T0" fmla="*/ 21 w 24"/>
                  <a:gd name="T1" fmla="*/ 12 h 14"/>
                  <a:gd name="T2" fmla="*/ 21 w 24"/>
                  <a:gd name="T3" fmla="*/ 12 h 14"/>
                  <a:gd name="T4" fmla="*/ 24 w 24"/>
                  <a:gd name="T5" fmla="*/ 14 h 14"/>
                  <a:gd name="T6" fmla="*/ 24 w 24"/>
                  <a:gd name="T7" fmla="*/ 14 h 14"/>
                  <a:gd name="T8" fmla="*/ 21 w 24"/>
                  <a:gd name="T9" fmla="*/ 12 h 14"/>
                  <a:gd name="T10" fmla="*/ 0 w 24"/>
                  <a:gd name="T11" fmla="*/ 0 h 14"/>
                  <a:gd name="T12" fmla="*/ 1 w 24"/>
                  <a:gd name="T13" fmla="*/ 1 h 14"/>
                  <a:gd name="T14" fmla="*/ 13 w 24"/>
                  <a:gd name="T15" fmla="*/ 9 h 14"/>
                  <a:gd name="T16" fmla="*/ 12 w 24"/>
                  <a:gd name="T17" fmla="*/ 7 h 14"/>
                  <a:gd name="T18" fmla="*/ 0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1" y="12"/>
                    </a:moveTo>
                    <a:cubicBezTo>
                      <a:pt x="21" y="12"/>
                      <a:pt x="21" y="12"/>
                      <a:pt x="21" y="12"/>
                    </a:cubicBezTo>
                    <a:cubicBezTo>
                      <a:pt x="22" y="13"/>
                      <a:pt x="23" y="13"/>
                      <a:pt x="24" y="14"/>
                    </a:cubicBezTo>
                    <a:cubicBezTo>
                      <a:pt x="24" y="14"/>
                      <a:pt x="24" y="14"/>
                      <a:pt x="24" y="14"/>
                    </a:cubicBezTo>
                    <a:cubicBezTo>
                      <a:pt x="23" y="13"/>
                      <a:pt x="22" y="13"/>
                      <a:pt x="21" y="12"/>
                    </a:cubicBezTo>
                    <a:close/>
                    <a:moveTo>
                      <a:pt x="0" y="0"/>
                    </a:moveTo>
                    <a:cubicBezTo>
                      <a:pt x="1" y="1"/>
                      <a:pt x="1" y="1"/>
                      <a:pt x="1" y="1"/>
                    </a:cubicBezTo>
                    <a:cubicBezTo>
                      <a:pt x="3" y="3"/>
                      <a:pt x="7" y="5"/>
                      <a:pt x="13" y="9"/>
                    </a:cubicBezTo>
                    <a:cubicBezTo>
                      <a:pt x="12" y="8"/>
                      <a:pt x="12" y="8"/>
                      <a:pt x="12" y="7"/>
                    </a:cubicBezTo>
                    <a:cubicBezTo>
                      <a:pt x="7" y="5"/>
                      <a:pt x="3"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6" name="Freeform 3902"/>
              <p:cNvSpPr>
                <a:spLocks/>
              </p:cNvSpPr>
              <p:nvPr/>
            </p:nvSpPr>
            <p:spPr bwMode="auto">
              <a:xfrm>
                <a:off x="1123" y="3208"/>
                <a:ext cx="19" cy="11"/>
              </a:xfrm>
              <a:custGeom>
                <a:avLst/>
                <a:gdLst>
                  <a:gd name="T0" fmla="*/ 0 w 9"/>
                  <a:gd name="T1" fmla="*/ 0 h 5"/>
                  <a:gd name="T2" fmla="*/ 1 w 9"/>
                  <a:gd name="T3" fmla="*/ 2 h 5"/>
                  <a:gd name="T4" fmla="*/ 9 w 9"/>
                  <a:gd name="T5" fmla="*/ 5 h 5"/>
                  <a:gd name="T6" fmla="*/ 9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cubicBezTo>
                      <a:pt x="0" y="1"/>
                      <a:pt x="0" y="1"/>
                      <a:pt x="1" y="2"/>
                    </a:cubicBezTo>
                    <a:cubicBezTo>
                      <a:pt x="3" y="3"/>
                      <a:pt x="6" y="4"/>
                      <a:pt x="9" y="5"/>
                    </a:cubicBezTo>
                    <a:cubicBezTo>
                      <a:pt x="9" y="5"/>
                      <a:pt x="9" y="5"/>
                      <a:pt x="9" y="5"/>
                    </a:cubicBezTo>
                    <a:cubicBezTo>
                      <a:pt x="6" y="4"/>
                      <a:pt x="3" y="2"/>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7" name="Freeform 3903"/>
              <p:cNvSpPr>
                <a:spLocks noEditPoints="1"/>
              </p:cNvSpPr>
              <p:nvPr/>
            </p:nvSpPr>
            <p:spPr bwMode="auto">
              <a:xfrm>
                <a:off x="1091" y="3185"/>
                <a:ext cx="59" cy="38"/>
              </a:xfrm>
              <a:custGeom>
                <a:avLst/>
                <a:gdLst>
                  <a:gd name="T0" fmla="*/ 27 w 28"/>
                  <a:gd name="T1" fmla="*/ 18 h 18"/>
                  <a:gd name="T2" fmla="*/ 27 w 28"/>
                  <a:gd name="T3" fmla="*/ 18 h 18"/>
                  <a:gd name="T4" fmla="*/ 28 w 28"/>
                  <a:gd name="T5" fmla="*/ 18 h 18"/>
                  <a:gd name="T6" fmla="*/ 28 w 28"/>
                  <a:gd name="T7" fmla="*/ 18 h 18"/>
                  <a:gd name="T8" fmla="*/ 27 w 28"/>
                  <a:gd name="T9" fmla="*/ 18 h 18"/>
                  <a:gd name="T10" fmla="*/ 0 w 28"/>
                  <a:gd name="T11" fmla="*/ 0 h 18"/>
                  <a:gd name="T12" fmla="*/ 4 w 28"/>
                  <a:gd name="T13" fmla="*/ 5 h 18"/>
                  <a:gd name="T14" fmla="*/ 3 w 28"/>
                  <a:gd name="T15" fmla="*/ 4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7" y="18"/>
                    </a:moveTo>
                    <a:cubicBezTo>
                      <a:pt x="27" y="18"/>
                      <a:pt x="27" y="18"/>
                      <a:pt x="27" y="18"/>
                    </a:cubicBezTo>
                    <a:cubicBezTo>
                      <a:pt x="27" y="18"/>
                      <a:pt x="28" y="18"/>
                      <a:pt x="28" y="18"/>
                    </a:cubicBezTo>
                    <a:cubicBezTo>
                      <a:pt x="28" y="18"/>
                      <a:pt x="28" y="18"/>
                      <a:pt x="28" y="18"/>
                    </a:cubicBezTo>
                    <a:cubicBezTo>
                      <a:pt x="28" y="18"/>
                      <a:pt x="27" y="18"/>
                      <a:pt x="27" y="18"/>
                    </a:cubicBezTo>
                    <a:close/>
                    <a:moveTo>
                      <a:pt x="0" y="0"/>
                    </a:moveTo>
                    <a:cubicBezTo>
                      <a:pt x="0" y="0"/>
                      <a:pt x="0" y="1"/>
                      <a:pt x="4" y="5"/>
                    </a:cubicBezTo>
                    <a:cubicBezTo>
                      <a:pt x="3" y="4"/>
                      <a:pt x="3" y="4"/>
                      <a:pt x="3" y="4"/>
                    </a:cubicBezTo>
                    <a:cubicBezTo>
                      <a:pt x="2" y="2"/>
                      <a:pt x="0"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8" name="Freeform 3904"/>
              <p:cNvSpPr>
                <a:spLocks/>
              </p:cNvSpPr>
              <p:nvPr/>
            </p:nvSpPr>
            <p:spPr bwMode="auto">
              <a:xfrm>
                <a:off x="1150" y="3223"/>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close/>
                  </a:path>
                </a:pathLst>
              </a:custGeom>
              <a:solidFill>
                <a:srgbClr val="9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9" name="Freeform 3905"/>
              <p:cNvSpPr>
                <a:spLocks noEditPoints="1"/>
              </p:cNvSpPr>
              <p:nvPr/>
            </p:nvSpPr>
            <p:spPr bwMode="auto">
              <a:xfrm>
                <a:off x="1123" y="3232"/>
                <a:ext cx="25" cy="13"/>
              </a:xfrm>
              <a:custGeom>
                <a:avLst/>
                <a:gdLst>
                  <a:gd name="T0" fmla="*/ 9 w 12"/>
                  <a:gd name="T1" fmla="*/ 5 h 6"/>
                  <a:gd name="T2" fmla="*/ 9 w 12"/>
                  <a:gd name="T3" fmla="*/ 5 h 6"/>
                  <a:gd name="T4" fmla="*/ 12 w 12"/>
                  <a:gd name="T5" fmla="*/ 6 h 6"/>
                  <a:gd name="T6" fmla="*/ 12 w 12"/>
                  <a:gd name="T7" fmla="*/ 6 h 6"/>
                  <a:gd name="T8" fmla="*/ 9 w 12"/>
                  <a:gd name="T9" fmla="*/ 5 h 6"/>
                  <a:gd name="T10" fmla="*/ 0 w 12"/>
                  <a:gd name="T11" fmla="*/ 0 h 6"/>
                  <a:gd name="T12" fmla="*/ 0 w 12"/>
                  <a:gd name="T13" fmla="*/ 0 h 6"/>
                  <a:gd name="T14" fmla="*/ 5 w 12"/>
                  <a:gd name="T15" fmla="*/ 3 h 6"/>
                  <a:gd name="T16" fmla="*/ 5 w 12"/>
                  <a:gd name="T17" fmla="*/ 3 h 6"/>
                  <a:gd name="T18" fmla="*/ 0 w 1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9" y="5"/>
                    </a:moveTo>
                    <a:cubicBezTo>
                      <a:pt x="9" y="5"/>
                      <a:pt x="9" y="5"/>
                      <a:pt x="9" y="5"/>
                    </a:cubicBezTo>
                    <a:cubicBezTo>
                      <a:pt x="10" y="5"/>
                      <a:pt x="11" y="6"/>
                      <a:pt x="12" y="6"/>
                    </a:cubicBezTo>
                    <a:cubicBezTo>
                      <a:pt x="12" y="6"/>
                      <a:pt x="12" y="6"/>
                      <a:pt x="12" y="6"/>
                    </a:cubicBezTo>
                    <a:cubicBezTo>
                      <a:pt x="11" y="6"/>
                      <a:pt x="10" y="5"/>
                      <a:pt x="9" y="5"/>
                    </a:cubicBezTo>
                    <a:close/>
                    <a:moveTo>
                      <a:pt x="0" y="0"/>
                    </a:moveTo>
                    <a:cubicBezTo>
                      <a:pt x="0" y="0"/>
                      <a:pt x="0" y="0"/>
                      <a:pt x="0" y="0"/>
                    </a:cubicBezTo>
                    <a:cubicBezTo>
                      <a:pt x="2" y="1"/>
                      <a:pt x="3" y="2"/>
                      <a:pt x="5" y="3"/>
                    </a:cubicBezTo>
                    <a:cubicBezTo>
                      <a:pt x="5" y="3"/>
                      <a:pt x="5" y="3"/>
                      <a:pt x="5" y="3"/>
                    </a:cubicBezTo>
                    <a:cubicBezTo>
                      <a:pt x="4" y="2"/>
                      <a:pt x="2" y="1"/>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0" name="Freeform 3906"/>
              <p:cNvSpPr>
                <a:spLocks/>
              </p:cNvSpPr>
              <p:nvPr/>
            </p:nvSpPr>
            <p:spPr bwMode="auto">
              <a:xfrm>
                <a:off x="1133" y="3238"/>
                <a:ext cx="9" cy="4"/>
              </a:xfrm>
              <a:custGeom>
                <a:avLst/>
                <a:gdLst>
                  <a:gd name="T0" fmla="*/ 0 w 4"/>
                  <a:gd name="T1" fmla="*/ 0 h 2"/>
                  <a:gd name="T2" fmla="*/ 0 w 4"/>
                  <a:gd name="T3" fmla="*/ 0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0"/>
                    </a:cubicBezTo>
                    <a:cubicBezTo>
                      <a:pt x="2" y="1"/>
                      <a:pt x="3" y="1"/>
                      <a:pt x="4" y="2"/>
                    </a:cubicBezTo>
                    <a:cubicBezTo>
                      <a:pt x="4" y="2"/>
                      <a:pt x="4" y="2"/>
                      <a:pt x="4" y="2"/>
                    </a:cubicBezTo>
                    <a:cubicBezTo>
                      <a:pt x="3" y="1"/>
                      <a:pt x="2" y="1"/>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1" name="Freeform 3907"/>
              <p:cNvSpPr>
                <a:spLocks noEditPoints="1"/>
              </p:cNvSpPr>
              <p:nvPr/>
            </p:nvSpPr>
            <p:spPr bwMode="auto">
              <a:xfrm>
                <a:off x="1093" y="3208"/>
                <a:ext cx="59" cy="39"/>
              </a:xfrm>
              <a:custGeom>
                <a:avLst/>
                <a:gdLst>
                  <a:gd name="T0" fmla="*/ 26 w 28"/>
                  <a:gd name="T1" fmla="*/ 17 h 18"/>
                  <a:gd name="T2" fmla="*/ 26 w 28"/>
                  <a:gd name="T3" fmla="*/ 17 h 18"/>
                  <a:gd name="T4" fmla="*/ 28 w 28"/>
                  <a:gd name="T5" fmla="*/ 18 h 18"/>
                  <a:gd name="T6" fmla="*/ 28 w 28"/>
                  <a:gd name="T7" fmla="*/ 18 h 18"/>
                  <a:gd name="T8" fmla="*/ 26 w 28"/>
                  <a:gd name="T9" fmla="*/ 17 h 18"/>
                  <a:gd name="T10" fmla="*/ 0 w 28"/>
                  <a:gd name="T11" fmla="*/ 0 h 18"/>
                  <a:gd name="T12" fmla="*/ 14 w 28"/>
                  <a:gd name="T13" fmla="*/ 11 h 18"/>
                  <a:gd name="T14" fmla="*/ 14 w 28"/>
                  <a:gd name="T15" fmla="*/ 11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6" y="17"/>
                    </a:moveTo>
                    <a:cubicBezTo>
                      <a:pt x="26" y="17"/>
                      <a:pt x="26" y="17"/>
                      <a:pt x="26" y="17"/>
                    </a:cubicBezTo>
                    <a:cubicBezTo>
                      <a:pt x="27" y="17"/>
                      <a:pt x="27" y="18"/>
                      <a:pt x="28" y="18"/>
                    </a:cubicBezTo>
                    <a:cubicBezTo>
                      <a:pt x="28" y="18"/>
                      <a:pt x="28" y="18"/>
                      <a:pt x="28" y="18"/>
                    </a:cubicBezTo>
                    <a:cubicBezTo>
                      <a:pt x="27" y="18"/>
                      <a:pt x="27" y="17"/>
                      <a:pt x="26" y="17"/>
                    </a:cubicBezTo>
                    <a:close/>
                    <a:moveTo>
                      <a:pt x="0" y="0"/>
                    </a:moveTo>
                    <a:cubicBezTo>
                      <a:pt x="0" y="0"/>
                      <a:pt x="1" y="4"/>
                      <a:pt x="14" y="11"/>
                    </a:cubicBezTo>
                    <a:cubicBezTo>
                      <a:pt x="14" y="11"/>
                      <a:pt x="14" y="11"/>
                      <a:pt x="14" y="11"/>
                    </a:cubicBezTo>
                    <a:cubicBezTo>
                      <a:pt x="8" y="8"/>
                      <a:pt x="2" y="4"/>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2" name="Rectangle 3908"/>
              <p:cNvSpPr>
                <a:spLocks noChangeArrowheads="1"/>
              </p:cNvSpPr>
              <p:nvPr/>
            </p:nvSpPr>
            <p:spPr bwMode="auto">
              <a:xfrm>
                <a:off x="1152" y="3247"/>
                <a:ext cx="1" cy="1"/>
              </a:xfrm>
              <a:prstGeom prst="rect">
                <a:avLst/>
              </a:prstGeom>
              <a:solidFill>
                <a:srgbClr val="913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3" name="Freeform 3909"/>
              <p:cNvSpPr>
                <a:spLocks noEditPoints="1"/>
              </p:cNvSpPr>
              <p:nvPr/>
            </p:nvSpPr>
            <p:spPr bwMode="auto">
              <a:xfrm>
                <a:off x="1099" y="3234"/>
                <a:ext cx="49" cy="30"/>
              </a:xfrm>
              <a:custGeom>
                <a:avLst/>
                <a:gdLst>
                  <a:gd name="T0" fmla="*/ 20 w 23"/>
                  <a:gd name="T1" fmla="*/ 12 h 14"/>
                  <a:gd name="T2" fmla="*/ 20 w 23"/>
                  <a:gd name="T3" fmla="*/ 12 h 14"/>
                  <a:gd name="T4" fmla="*/ 23 w 23"/>
                  <a:gd name="T5" fmla="*/ 14 h 14"/>
                  <a:gd name="T6" fmla="*/ 23 w 23"/>
                  <a:gd name="T7" fmla="*/ 14 h 14"/>
                  <a:gd name="T8" fmla="*/ 20 w 23"/>
                  <a:gd name="T9" fmla="*/ 12 h 14"/>
                  <a:gd name="T10" fmla="*/ 0 w 23"/>
                  <a:gd name="T11" fmla="*/ 0 h 14"/>
                  <a:gd name="T12" fmla="*/ 0 w 23"/>
                  <a:gd name="T13" fmla="*/ 0 h 14"/>
                  <a:gd name="T14" fmla="*/ 8 w 23"/>
                  <a:gd name="T15" fmla="*/ 6 h 14"/>
                  <a:gd name="T16" fmla="*/ 9 w 23"/>
                  <a:gd name="T17" fmla="*/ 6 h 14"/>
                  <a:gd name="T18" fmla="*/ 0 w 2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20" y="12"/>
                    </a:moveTo>
                    <a:cubicBezTo>
                      <a:pt x="20" y="12"/>
                      <a:pt x="20" y="12"/>
                      <a:pt x="20" y="12"/>
                    </a:cubicBezTo>
                    <a:cubicBezTo>
                      <a:pt x="21" y="13"/>
                      <a:pt x="22" y="13"/>
                      <a:pt x="23" y="14"/>
                    </a:cubicBezTo>
                    <a:cubicBezTo>
                      <a:pt x="23" y="14"/>
                      <a:pt x="23" y="14"/>
                      <a:pt x="23" y="14"/>
                    </a:cubicBezTo>
                    <a:cubicBezTo>
                      <a:pt x="23" y="13"/>
                      <a:pt x="22" y="13"/>
                      <a:pt x="20" y="12"/>
                    </a:cubicBezTo>
                    <a:close/>
                    <a:moveTo>
                      <a:pt x="0" y="0"/>
                    </a:moveTo>
                    <a:cubicBezTo>
                      <a:pt x="0" y="0"/>
                      <a:pt x="0" y="0"/>
                      <a:pt x="0" y="0"/>
                    </a:cubicBezTo>
                    <a:cubicBezTo>
                      <a:pt x="1" y="1"/>
                      <a:pt x="4" y="4"/>
                      <a:pt x="8" y="6"/>
                    </a:cubicBezTo>
                    <a:cubicBezTo>
                      <a:pt x="9" y="6"/>
                      <a:pt x="9" y="6"/>
                      <a:pt x="9" y="6"/>
                    </a:cubicBezTo>
                    <a:cubicBezTo>
                      <a:pt x="5" y="4"/>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4" name="Freeform 3910"/>
              <p:cNvSpPr>
                <a:spLocks/>
              </p:cNvSpPr>
              <p:nvPr/>
            </p:nvSpPr>
            <p:spPr bwMode="auto">
              <a:xfrm>
                <a:off x="1116" y="3247"/>
                <a:ext cx="26" cy="12"/>
              </a:xfrm>
              <a:custGeom>
                <a:avLst/>
                <a:gdLst>
                  <a:gd name="T0" fmla="*/ 1 w 12"/>
                  <a:gd name="T1" fmla="*/ 0 h 6"/>
                  <a:gd name="T2" fmla="*/ 0 w 12"/>
                  <a:gd name="T3" fmla="*/ 0 h 6"/>
                  <a:gd name="T4" fmla="*/ 12 w 12"/>
                  <a:gd name="T5" fmla="*/ 6 h 6"/>
                  <a:gd name="T6" fmla="*/ 12 w 12"/>
                  <a:gd name="T7" fmla="*/ 6 h 6"/>
                  <a:gd name="T8" fmla="*/ 1 w 12"/>
                  <a:gd name="T9" fmla="*/ 0 h 6"/>
                </a:gdLst>
                <a:ahLst/>
                <a:cxnLst>
                  <a:cxn ang="0">
                    <a:pos x="T0" y="T1"/>
                  </a:cxn>
                  <a:cxn ang="0">
                    <a:pos x="T2" y="T3"/>
                  </a:cxn>
                  <a:cxn ang="0">
                    <a:pos x="T4" y="T5"/>
                  </a:cxn>
                  <a:cxn ang="0">
                    <a:pos x="T6" y="T7"/>
                  </a:cxn>
                  <a:cxn ang="0">
                    <a:pos x="T8" y="T9"/>
                  </a:cxn>
                </a:cxnLst>
                <a:rect l="0" t="0" r="r" b="b"/>
                <a:pathLst>
                  <a:path w="12" h="6">
                    <a:moveTo>
                      <a:pt x="1" y="0"/>
                    </a:moveTo>
                    <a:cubicBezTo>
                      <a:pt x="0" y="0"/>
                      <a:pt x="0" y="0"/>
                      <a:pt x="0" y="0"/>
                    </a:cubicBezTo>
                    <a:cubicBezTo>
                      <a:pt x="3" y="2"/>
                      <a:pt x="7" y="4"/>
                      <a:pt x="12" y="6"/>
                    </a:cubicBezTo>
                    <a:cubicBezTo>
                      <a:pt x="12" y="6"/>
                      <a:pt x="12" y="6"/>
                      <a:pt x="12" y="6"/>
                    </a:cubicBezTo>
                    <a:cubicBezTo>
                      <a:pt x="9" y="5"/>
                      <a:pt x="5" y="2"/>
                      <a:pt x="1"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5" name="Freeform 3911"/>
              <p:cNvSpPr>
                <a:spLocks noEditPoints="1"/>
              </p:cNvSpPr>
              <p:nvPr/>
            </p:nvSpPr>
            <p:spPr bwMode="auto">
              <a:xfrm>
                <a:off x="1095" y="3228"/>
                <a:ext cx="57" cy="38"/>
              </a:xfrm>
              <a:custGeom>
                <a:avLst/>
                <a:gdLst>
                  <a:gd name="T0" fmla="*/ 25 w 27"/>
                  <a:gd name="T1" fmla="*/ 17 h 18"/>
                  <a:gd name="T2" fmla="*/ 25 w 27"/>
                  <a:gd name="T3" fmla="*/ 17 h 18"/>
                  <a:gd name="T4" fmla="*/ 27 w 27"/>
                  <a:gd name="T5" fmla="*/ 18 h 18"/>
                  <a:gd name="T6" fmla="*/ 25 w 27"/>
                  <a:gd name="T7" fmla="*/ 17 h 18"/>
                  <a:gd name="T8" fmla="*/ 0 w 27"/>
                  <a:gd name="T9" fmla="*/ 0 h 18"/>
                  <a:gd name="T10" fmla="*/ 2 w 27"/>
                  <a:gd name="T11" fmla="*/ 3 h 18"/>
                  <a:gd name="T12" fmla="*/ 2 w 27"/>
                  <a:gd name="T13" fmla="*/ 3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5" y="17"/>
                    </a:moveTo>
                    <a:cubicBezTo>
                      <a:pt x="25" y="17"/>
                      <a:pt x="25" y="17"/>
                      <a:pt x="25" y="17"/>
                    </a:cubicBezTo>
                    <a:cubicBezTo>
                      <a:pt x="26" y="17"/>
                      <a:pt x="26" y="17"/>
                      <a:pt x="27" y="18"/>
                    </a:cubicBezTo>
                    <a:cubicBezTo>
                      <a:pt x="27" y="18"/>
                      <a:pt x="26" y="17"/>
                      <a:pt x="25" y="17"/>
                    </a:cubicBezTo>
                    <a:close/>
                    <a:moveTo>
                      <a:pt x="0" y="0"/>
                    </a:moveTo>
                    <a:cubicBezTo>
                      <a:pt x="0" y="0"/>
                      <a:pt x="0" y="1"/>
                      <a:pt x="2" y="3"/>
                    </a:cubicBezTo>
                    <a:cubicBezTo>
                      <a:pt x="2" y="3"/>
                      <a:pt x="2" y="3"/>
                      <a:pt x="2" y="3"/>
                    </a:cubicBezTo>
                    <a:cubicBezTo>
                      <a:pt x="1" y="1"/>
                      <a:pt x="0"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6" name="Freeform 3912"/>
              <p:cNvSpPr>
                <a:spLocks noEditPoints="1"/>
              </p:cNvSpPr>
              <p:nvPr/>
            </p:nvSpPr>
            <p:spPr bwMode="auto">
              <a:xfrm>
                <a:off x="1097" y="3238"/>
                <a:ext cx="53" cy="34"/>
              </a:xfrm>
              <a:custGeom>
                <a:avLst/>
                <a:gdLst>
                  <a:gd name="T0" fmla="*/ 21 w 25"/>
                  <a:gd name="T1" fmla="*/ 14 h 16"/>
                  <a:gd name="T2" fmla="*/ 21 w 25"/>
                  <a:gd name="T3" fmla="*/ 14 h 16"/>
                  <a:gd name="T4" fmla="*/ 25 w 25"/>
                  <a:gd name="T5" fmla="*/ 16 h 16"/>
                  <a:gd name="T6" fmla="*/ 25 w 25"/>
                  <a:gd name="T7" fmla="*/ 16 h 16"/>
                  <a:gd name="T8" fmla="*/ 21 w 25"/>
                  <a:gd name="T9" fmla="*/ 14 h 16"/>
                  <a:gd name="T10" fmla="*/ 0 w 25"/>
                  <a:gd name="T11" fmla="*/ 0 h 16"/>
                  <a:gd name="T12" fmla="*/ 0 w 25"/>
                  <a:gd name="T13" fmla="*/ 1 h 16"/>
                  <a:gd name="T14" fmla="*/ 7 w 25"/>
                  <a:gd name="T15" fmla="*/ 6 h 16"/>
                  <a:gd name="T16" fmla="*/ 7 w 25"/>
                  <a:gd name="T17" fmla="*/ 6 h 16"/>
                  <a:gd name="T18" fmla="*/ 0 w 2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1" y="14"/>
                    </a:moveTo>
                    <a:cubicBezTo>
                      <a:pt x="21" y="14"/>
                      <a:pt x="21" y="14"/>
                      <a:pt x="21" y="14"/>
                    </a:cubicBezTo>
                    <a:cubicBezTo>
                      <a:pt x="22" y="15"/>
                      <a:pt x="23" y="15"/>
                      <a:pt x="25" y="16"/>
                    </a:cubicBezTo>
                    <a:cubicBezTo>
                      <a:pt x="25" y="16"/>
                      <a:pt x="25" y="16"/>
                      <a:pt x="25" y="16"/>
                    </a:cubicBezTo>
                    <a:cubicBezTo>
                      <a:pt x="24" y="15"/>
                      <a:pt x="23" y="15"/>
                      <a:pt x="21" y="14"/>
                    </a:cubicBezTo>
                    <a:close/>
                    <a:moveTo>
                      <a:pt x="0" y="0"/>
                    </a:moveTo>
                    <a:cubicBezTo>
                      <a:pt x="0" y="1"/>
                      <a:pt x="0" y="1"/>
                      <a:pt x="0" y="1"/>
                    </a:cubicBezTo>
                    <a:cubicBezTo>
                      <a:pt x="1" y="2"/>
                      <a:pt x="3" y="4"/>
                      <a:pt x="7" y="6"/>
                    </a:cubicBezTo>
                    <a:cubicBezTo>
                      <a:pt x="7" y="6"/>
                      <a:pt x="7" y="6"/>
                      <a:pt x="7" y="6"/>
                    </a:cubicBezTo>
                    <a:cubicBezTo>
                      <a:pt x="4" y="4"/>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7" name="Freeform 3913"/>
              <p:cNvSpPr>
                <a:spLocks/>
              </p:cNvSpPr>
              <p:nvPr/>
            </p:nvSpPr>
            <p:spPr bwMode="auto">
              <a:xfrm>
                <a:off x="1112" y="3251"/>
                <a:ext cx="30" cy="17"/>
              </a:xfrm>
              <a:custGeom>
                <a:avLst/>
                <a:gdLst>
                  <a:gd name="T0" fmla="*/ 0 w 14"/>
                  <a:gd name="T1" fmla="*/ 0 h 8"/>
                  <a:gd name="T2" fmla="*/ 0 w 14"/>
                  <a:gd name="T3" fmla="*/ 0 h 8"/>
                  <a:gd name="T4" fmla="*/ 14 w 14"/>
                  <a:gd name="T5" fmla="*/ 8 h 8"/>
                  <a:gd name="T6" fmla="*/ 14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cubicBezTo>
                      <a:pt x="0" y="0"/>
                      <a:pt x="0" y="0"/>
                      <a:pt x="0" y="0"/>
                    </a:cubicBezTo>
                    <a:cubicBezTo>
                      <a:pt x="3" y="3"/>
                      <a:pt x="8" y="5"/>
                      <a:pt x="14" y="8"/>
                    </a:cubicBezTo>
                    <a:cubicBezTo>
                      <a:pt x="14" y="8"/>
                      <a:pt x="14" y="8"/>
                      <a:pt x="14" y="8"/>
                    </a:cubicBezTo>
                    <a:cubicBezTo>
                      <a:pt x="10" y="6"/>
                      <a:pt x="5" y="3"/>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8" name="Freeform 3914"/>
              <p:cNvSpPr>
                <a:spLocks noEditPoints="1"/>
              </p:cNvSpPr>
              <p:nvPr/>
            </p:nvSpPr>
            <p:spPr bwMode="auto">
              <a:xfrm>
                <a:off x="1095" y="3234"/>
                <a:ext cx="57" cy="38"/>
              </a:xfrm>
              <a:custGeom>
                <a:avLst/>
                <a:gdLst>
                  <a:gd name="T0" fmla="*/ 26 w 27"/>
                  <a:gd name="T1" fmla="*/ 18 h 18"/>
                  <a:gd name="T2" fmla="*/ 26 w 27"/>
                  <a:gd name="T3" fmla="*/ 18 h 18"/>
                  <a:gd name="T4" fmla="*/ 27 w 27"/>
                  <a:gd name="T5" fmla="*/ 18 h 18"/>
                  <a:gd name="T6" fmla="*/ 26 w 27"/>
                  <a:gd name="T7" fmla="*/ 18 h 18"/>
                  <a:gd name="T8" fmla="*/ 0 w 27"/>
                  <a:gd name="T9" fmla="*/ 0 h 18"/>
                  <a:gd name="T10" fmla="*/ 1 w 27"/>
                  <a:gd name="T11" fmla="*/ 3 h 18"/>
                  <a:gd name="T12" fmla="*/ 1 w 27"/>
                  <a:gd name="T13" fmla="*/ 2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6" y="18"/>
                    </a:moveTo>
                    <a:cubicBezTo>
                      <a:pt x="26" y="18"/>
                      <a:pt x="26" y="18"/>
                      <a:pt x="26" y="18"/>
                    </a:cubicBezTo>
                    <a:cubicBezTo>
                      <a:pt x="26" y="18"/>
                      <a:pt x="27" y="18"/>
                      <a:pt x="27" y="18"/>
                    </a:cubicBezTo>
                    <a:cubicBezTo>
                      <a:pt x="27" y="18"/>
                      <a:pt x="26" y="18"/>
                      <a:pt x="26" y="18"/>
                    </a:cubicBezTo>
                    <a:close/>
                    <a:moveTo>
                      <a:pt x="0" y="0"/>
                    </a:moveTo>
                    <a:cubicBezTo>
                      <a:pt x="0" y="0"/>
                      <a:pt x="0" y="1"/>
                      <a:pt x="1" y="3"/>
                    </a:cubicBezTo>
                    <a:cubicBezTo>
                      <a:pt x="1" y="2"/>
                      <a:pt x="1" y="2"/>
                      <a:pt x="1" y="2"/>
                    </a:cubicBezTo>
                    <a:cubicBezTo>
                      <a:pt x="0" y="2"/>
                      <a:pt x="0"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9" name="Freeform 3915"/>
              <p:cNvSpPr>
                <a:spLocks noEditPoints="1"/>
              </p:cNvSpPr>
              <p:nvPr/>
            </p:nvSpPr>
            <p:spPr bwMode="auto">
              <a:xfrm>
                <a:off x="1099" y="3262"/>
                <a:ext cx="51" cy="29"/>
              </a:xfrm>
              <a:custGeom>
                <a:avLst/>
                <a:gdLst>
                  <a:gd name="T0" fmla="*/ 21 w 24"/>
                  <a:gd name="T1" fmla="*/ 13 h 14"/>
                  <a:gd name="T2" fmla="*/ 21 w 24"/>
                  <a:gd name="T3" fmla="*/ 13 h 14"/>
                  <a:gd name="T4" fmla="*/ 24 w 24"/>
                  <a:gd name="T5" fmla="*/ 14 h 14"/>
                  <a:gd name="T6" fmla="*/ 24 w 24"/>
                  <a:gd name="T7" fmla="*/ 14 h 14"/>
                  <a:gd name="T8" fmla="*/ 21 w 24"/>
                  <a:gd name="T9" fmla="*/ 13 h 14"/>
                  <a:gd name="T10" fmla="*/ 0 w 24"/>
                  <a:gd name="T11" fmla="*/ 0 h 14"/>
                  <a:gd name="T12" fmla="*/ 0 w 24"/>
                  <a:gd name="T13" fmla="*/ 1 h 14"/>
                  <a:gd name="T14" fmla="*/ 6 w 24"/>
                  <a:gd name="T15" fmla="*/ 5 h 14"/>
                  <a:gd name="T16" fmla="*/ 5 w 24"/>
                  <a:gd name="T17" fmla="*/ 4 h 14"/>
                  <a:gd name="T18" fmla="*/ 0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1" y="13"/>
                    </a:moveTo>
                    <a:cubicBezTo>
                      <a:pt x="21" y="13"/>
                      <a:pt x="21" y="13"/>
                      <a:pt x="21" y="13"/>
                    </a:cubicBezTo>
                    <a:cubicBezTo>
                      <a:pt x="22" y="14"/>
                      <a:pt x="23" y="14"/>
                      <a:pt x="24" y="14"/>
                    </a:cubicBezTo>
                    <a:cubicBezTo>
                      <a:pt x="24" y="14"/>
                      <a:pt x="24" y="14"/>
                      <a:pt x="24" y="14"/>
                    </a:cubicBezTo>
                    <a:cubicBezTo>
                      <a:pt x="23" y="14"/>
                      <a:pt x="22" y="14"/>
                      <a:pt x="21" y="13"/>
                    </a:cubicBezTo>
                    <a:close/>
                    <a:moveTo>
                      <a:pt x="0" y="0"/>
                    </a:moveTo>
                    <a:cubicBezTo>
                      <a:pt x="0" y="1"/>
                      <a:pt x="0" y="1"/>
                      <a:pt x="0" y="1"/>
                    </a:cubicBezTo>
                    <a:cubicBezTo>
                      <a:pt x="1" y="2"/>
                      <a:pt x="3" y="4"/>
                      <a:pt x="6" y="5"/>
                    </a:cubicBezTo>
                    <a:cubicBezTo>
                      <a:pt x="5" y="4"/>
                      <a:pt x="5" y="4"/>
                      <a:pt x="5" y="4"/>
                    </a:cubicBezTo>
                    <a:cubicBezTo>
                      <a:pt x="3" y="3"/>
                      <a:pt x="1"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0" name="Freeform 3916"/>
              <p:cNvSpPr>
                <a:spLocks/>
              </p:cNvSpPr>
              <p:nvPr/>
            </p:nvSpPr>
            <p:spPr bwMode="auto">
              <a:xfrm>
                <a:off x="1110" y="3270"/>
                <a:ext cx="34" cy="19"/>
              </a:xfrm>
              <a:custGeom>
                <a:avLst/>
                <a:gdLst>
                  <a:gd name="T0" fmla="*/ 0 w 16"/>
                  <a:gd name="T1" fmla="*/ 0 h 9"/>
                  <a:gd name="T2" fmla="*/ 1 w 16"/>
                  <a:gd name="T3" fmla="*/ 1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1" y="1"/>
                      <a:pt x="1" y="1"/>
                      <a:pt x="1" y="1"/>
                    </a:cubicBezTo>
                    <a:cubicBezTo>
                      <a:pt x="4" y="4"/>
                      <a:pt x="9" y="6"/>
                      <a:pt x="16" y="9"/>
                    </a:cubicBezTo>
                    <a:cubicBezTo>
                      <a:pt x="16" y="9"/>
                      <a:pt x="16" y="9"/>
                      <a:pt x="16" y="9"/>
                    </a:cubicBezTo>
                    <a:cubicBezTo>
                      <a:pt x="12" y="7"/>
                      <a:pt x="6" y="4"/>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1" name="Freeform 3917"/>
              <p:cNvSpPr>
                <a:spLocks noEditPoints="1"/>
              </p:cNvSpPr>
              <p:nvPr/>
            </p:nvSpPr>
            <p:spPr bwMode="auto">
              <a:xfrm>
                <a:off x="1093" y="3255"/>
                <a:ext cx="59" cy="38"/>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3 w 28"/>
                  <a:gd name="T11" fmla="*/ 4 h 18"/>
                  <a:gd name="T12" fmla="*/ 3 w 28"/>
                  <a:gd name="T13" fmla="*/ 3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7" y="18"/>
                      <a:pt x="28" y="18"/>
                      <a:pt x="28" y="18"/>
                    </a:cubicBezTo>
                    <a:cubicBezTo>
                      <a:pt x="28" y="18"/>
                      <a:pt x="28" y="18"/>
                      <a:pt x="27" y="17"/>
                    </a:cubicBezTo>
                    <a:close/>
                    <a:moveTo>
                      <a:pt x="0" y="0"/>
                    </a:moveTo>
                    <a:cubicBezTo>
                      <a:pt x="0" y="0"/>
                      <a:pt x="1" y="1"/>
                      <a:pt x="3" y="4"/>
                    </a:cubicBezTo>
                    <a:cubicBezTo>
                      <a:pt x="3" y="3"/>
                      <a:pt x="3" y="3"/>
                      <a:pt x="3" y="3"/>
                    </a:cubicBezTo>
                    <a:cubicBezTo>
                      <a:pt x="2" y="2"/>
                      <a:pt x="1"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2" name="Freeform 3918"/>
              <p:cNvSpPr>
                <a:spLocks noEditPoints="1"/>
              </p:cNvSpPr>
              <p:nvPr/>
            </p:nvSpPr>
            <p:spPr bwMode="auto">
              <a:xfrm>
                <a:off x="1103" y="3276"/>
                <a:ext cx="47" cy="26"/>
              </a:xfrm>
              <a:custGeom>
                <a:avLst/>
                <a:gdLst>
                  <a:gd name="T0" fmla="*/ 19 w 22"/>
                  <a:gd name="T1" fmla="*/ 11 h 12"/>
                  <a:gd name="T2" fmla="*/ 19 w 22"/>
                  <a:gd name="T3" fmla="*/ 11 h 12"/>
                  <a:gd name="T4" fmla="*/ 22 w 22"/>
                  <a:gd name="T5" fmla="*/ 12 h 12"/>
                  <a:gd name="T6" fmla="*/ 22 w 22"/>
                  <a:gd name="T7" fmla="*/ 12 h 12"/>
                  <a:gd name="T8" fmla="*/ 19 w 22"/>
                  <a:gd name="T9" fmla="*/ 11 h 12"/>
                  <a:gd name="T10" fmla="*/ 0 w 22"/>
                  <a:gd name="T11" fmla="*/ 0 h 12"/>
                  <a:gd name="T12" fmla="*/ 1 w 22"/>
                  <a:gd name="T13" fmla="*/ 1 h 12"/>
                  <a:gd name="T14" fmla="*/ 10 w 22"/>
                  <a:gd name="T15" fmla="*/ 7 h 12"/>
                  <a:gd name="T16" fmla="*/ 9 w 22"/>
                  <a:gd name="T17" fmla="*/ 6 h 12"/>
                  <a:gd name="T18" fmla="*/ 0 w 2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19" y="11"/>
                    </a:moveTo>
                    <a:cubicBezTo>
                      <a:pt x="19" y="11"/>
                      <a:pt x="19" y="11"/>
                      <a:pt x="19" y="11"/>
                    </a:cubicBezTo>
                    <a:cubicBezTo>
                      <a:pt x="20" y="12"/>
                      <a:pt x="21" y="12"/>
                      <a:pt x="22" y="12"/>
                    </a:cubicBezTo>
                    <a:cubicBezTo>
                      <a:pt x="22" y="12"/>
                      <a:pt x="22" y="12"/>
                      <a:pt x="22" y="12"/>
                    </a:cubicBezTo>
                    <a:cubicBezTo>
                      <a:pt x="21" y="12"/>
                      <a:pt x="20" y="12"/>
                      <a:pt x="19" y="11"/>
                    </a:cubicBezTo>
                    <a:close/>
                    <a:moveTo>
                      <a:pt x="0" y="0"/>
                    </a:moveTo>
                    <a:cubicBezTo>
                      <a:pt x="1" y="1"/>
                      <a:pt x="1" y="1"/>
                      <a:pt x="1" y="1"/>
                    </a:cubicBezTo>
                    <a:cubicBezTo>
                      <a:pt x="3" y="3"/>
                      <a:pt x="6" y="5"/>
                      <a:pt x="10" y="7"/>
                    </a:cubicBezTo>
                    <a:cubicBezTo>
                      <a:pt x="9" y="6"/>
                      <a:pt x="9" y="6"/>
                      <a:pt x="9" y="6"/>
                    </a:cubicBezTo>
                    <a:cubicBezTo>
                      <a:pt x="6" y="4"/>
                      <a:pt x="3"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3" name="Freeform 3919"/>
              <p:cNvSpPr>
                <a:spLocks/>
              </p:cNvSpPr>
              <p:nvPr/>
            </p:nvSpPr>
            <p:spPr bwMode="auto">
              <a:xfrm>
                <a:off x="1123" y="3289"/>
                <a:ext cx="21" cy="11"/>
              </a:xfrm>
              <a:custGeom>
                <a:avLst/>
                <a:gdLst>
                  <a:gd name="T0" fmla="*/ 0 w 10"/>
                  <a:gd name="T1" fmla="*/ 0 h 5"/>
                  <a:gd name="T2" fmla="*/ 1 w 10"/>
                  <a:gd name="T3" fmla="*/ 1 h 5"/>
                  <a:gd name="T4" fmla="*/ 10 w 10"/>
                  <a:gd name="T5" fmla="*/ 5 h 5"/>
                  <a:gd name="T6" fmla="*/ 10 w 10"/>
                  <a:gd name="T7" fmla="*/ 5 h 5"/>
                  <a:gd name="T8" fmla="*/ 0 w 10"/>
                  <a:gd name="T9" fmla="*/ 0 h 5"/>
                </a:gdLst>
                <a:ahLst/>
                <a:cxnLst>
                  <a:cxn ang="0">
                    <a:pos x="T0" y="T1"/>
                  </a:cxn>
                  <a:cxn ang="0">
                    <a:pos x="T2" y="T3"/>
                  </a:cxn>
                  <a:cxn ang="0">
                    <a:pos x="T4" y="T5"/>
                  </a:cxn>
                  <a:cxn ang="0">
                    <a:pos x="T6" y="T7"/>
                  </a:cxn>
                  <a:cxn ang="0">
                    <a:pos x="T8" y="T9"/>
                  </a:cxn>
                </a:cxnLst>
                <a:rect l="0" t="0" r="r" b="b"/>
                <a:pathLst>
                  <a:path w="10" h="5">
                    <a:moveTo>
                      <a:pt x="0" y="0"/>
                    </a:moveTo>
                    <a:cubicBezTo>
                      <a:pt x="1" y="1"/>
                      <a:pt x="1" y="1"/>
                      <a:pt x="1" y="1"/>
                    </a:cubicBezTo>
                    <a:cubicBezTo>
                      <a:pt x="4" y="2"/>
                      <a:pt x="7" y="4"/>
                      <a:pt x="10" y="5"/>
                    </a:cubicBezTo>
                    <a:cubicBezTo>
                      <a:pt x="10" y="5"/>
                      <a:pt x="10" y="5"/>
                      <a:pt x="10" y="5"/>
                    </a:cubicBezTo>
                    <a:cubicBezTo>
                      <a:pt x="8" y="4"/>
                      <a:pt x="4" y="2"/>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4" name="Freeform 3920"/>
              <p:cNvSpPr>
                <a:spLocks noEditPoints="1"/>
              </p:cNvSpPr>
              <p:nvPr/>
            </p:nvSpPr>
            <p:spPr bwMode="auto">
              <a:xfrm>
                <a:off x="1093" y="3266"/>
                <a:ext cx="59" cy="38"/>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6 w 28"/>
                  <a:gd name="T11" fmla="*/ 6 h 18"/>
                  <a:gd name="T12" fmla="*/ 5 w 28"/>
                  <a:gd name="T13" fmla="*/ 5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8" y="18"/>
                      <a:pt x="28" y="18"/>
                      <a:pt x="28" y="18"/>
                    </a:cubicBezTo>
                    <a:cubicBezTo>
                      <a:pt x="28" y="18"/>
                      <a:pt x="28" y="18"/>
                      <a:pt x="27" y="17"/>
                    </a:cubicBezTo>
                    <a:close/>
                    <a:moveTo>
                      <a:pt x="0" y="0"/>
                    </a:moveTo>
                    <a:cubicBezTo>
                      <a:pt x="0" y="0"/>
                      <a:pt x="1" y="2"/>
                      <a:pt x="6" y="6"/>
                    </a:cubicBezTo>
                    <a:cubicBezTo>
                      <a:pt x="5" y="5"/>
                      <a:pt x="5" y="5"/>
                      <a:pt x="5" y="5"/>
                    </a:cubicBezTo>
                    <a:cubicBezTo>
                      <a:pt x="3" y="3"/>
                      <a:pt x="1"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5" name="Freeform 3921"/>
              <p:cNvSpPr>
                <a:spLocks noEditPoints="1"/>
              </p:cNvSpPr>
              <p:nvPr/>
            </p:nvSpPr>
            <p:spPr bwMode="auto">
              <a:xfrm>
                <a:off x="1108" y="3281"/>
                <a:ext cx="42" cy="25"/>
              </a:xfrm>
              <a:custGeom>
                <a:avLst/>
                <a:gdLst>
                  <a:gd name="T0" fmla="*/ 17 w 20"/>
                  <a:gd name="T1" fmla="*/ 10 h 12"/>
                  <a:gd name="T2" fmla="*/ 17 w 20"/>
                  <a:gd name="T3" fmla="*/ 11 h 12"/>
                  <a:gd name="T4" fmla="*/ 20 w 20"/>
                  <a:gd name="T5" fmla="*/ 12 h 12"/>
                  <a:gd name="T6" fmla="*/ 20 w 20"/>
                  <a:gd name="T7" fmla="*/ 12 h 12"/>
                  <a:gd name="T8" fmla="*/ 17 w 20"/>
                  <a:gd name="T9" fmla="*/ 10 h 12"/>
                  <a:gd name="T10" fmla="*/ 0 w 20"/>
                  <a:gd name="T11" fmla="*/ 0 h 12"/>
                  <a:gd name="T12" fmla="*/ 1 w 20"/>
                  <a:gd name="T13" fmla="*/ 2 h 12"/>
                  <a:gd name="T14" fmla="*/ 10 w 20"/>
                  <a:gd name="T15" fmla="*/ 7 h 12"/>
                  <a:gd name="T16" fmla="*/ 9 w 20"/>
                  <a:gd name="T17" fmla="*/ 6 h 12"/>
                  <a:gd name="T18" fmla="*/ 0 w 2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17" y="10"/>
                    </a:moveTo>
                    <a:cubicBezTo>
                      <a:pt x="17" y="11"/>
                      <a:pt x="17" y="11"/>
                      <a:pt x="17" y="11"/>
                    </a:cubicBezTo>
                    <a:cubicBezTo>
                      <a:pt x="18" y="11"/>
                      <a:pt x="19" y="11"/>
                      <a:pt x="20" y="12"/>
                    </a:cubicBezTo>
                    <a:cubicBezTo>
                      <a:pt x="20" y="12"/>
                      <a:pt x="20" y="12"/>
                      <a:pt x="20" y="12"/>
                    </a:cubicBezTo>
                    <a:cubicBezTo>
                      <a:pt x="19" y="11"/>
                      <a:pt x="19" y="11"/>
                      <a:pt x="17" y="10"/>
                    </a:cubicBezTo>
                    <a:close/>
                    <a:moveTo>
                      <a:pt x="0" y="0"/>
                    </a:moveTo>
                    <a:cubicBezTo>
                      <a:pt x="0" y="1"/>
                      <a:pt x="0" y="1"/>
                      <a:pt x="1" y="2"/>
                    </a:cubicBezTo>
                    <a:cubicBezTo>
                      <a:pt x="3" y="3"/>
                      <a:pt x="6" y="5"/>
                      <a:pt x="10" y="7"/>
                    </a:cubicBezTo>
                    <a:cubicBezTo>
                      <a:pt x="9" y="6"/>
                      <a:pt x="9" y="6"/>
                      <a:pt x="9" y="6"/>
                    </a:cubicBezTo>
                    <a:cubicBezTo>
                      <a:pt x="6" y="5"/>
                      <a:pt x="3" y="3"/>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6" name="Freeform 3922"/>
              <p:cNvSpPr>
                <a:spLocks/>
              </p:cNvSpPr>
              <p:nvPr/>
            </p:nvSpPr>
            <p:spPr bwMode="auto">
              <a:xfrm>
                <a:off x="1127" y="3293"/>
                <a:ext cx="17" cy="11"/>
              </a:xfrm>
              <a:custGeom>
                <a:avLst/>
                <a:gdLst>
                  <a:gd name="T0" fmla="*/ 0 w 8"/>
                  <a:gd name="T1" fmla="*/ 0 h 5"/>
                  <a:gd name="T2" fmla="*/ 1 w 8"/>
                  <a:gd name="T3" fmla="*/ 1 h 5"/>
                  <a:gd name="T4" fmla="*/ 8 w 8"/>
                  <a:gd name="T5" fmla="*/ 5 h 5"/>
                  <a:gd name="T6" fmla="*/ 8 w 8"/>
                  <a:gd name="T7" fmla="*/ 4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1" y="1"/>
                      <a:pt x="1" y="1"/>
                      <a:pt x="1" y="1"/>
                    </a:cubicBezTo>
                    <a:cubicBezTo>
                      <a:pt x="3" y="2"/>
                      <a:pt x="6" y="3"/>
                      <a:pt x="8" y="5"/>
                    </a:cubicBezTo>
                    <a:cubicBezTo>
                      <a:pt x="8" y="4"/>
                      <a:pt x="8" y="4"/>
                      <a:pt x="8" y="4"/>
                    </a:cubicBezTo>
                    <a:cubicBezTo>
                      <a:pt x="6" y="3"/>
                      <a:pt x="3" y="2"/>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7" name="Freeform 3923"/>
              <p:cNvSpPr>
                <a:spLocks noEditPoints="1"/>
              </p:cNvSpPr>
              <p:nvPr/>
            </p:nvSpPr>
            <p:spPr bwMode="auto">
              <a:xfrm>
                <a:off x="1093" y="3268"/>
                <a:ext cx="59" cy="38"/>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8 w 28"/>
                  <a:gd name="T11" fmla="*/ 8 h 18"/>
                  <a:gd name="T12" fmla="*/ 7 w 28"/>
                  <a:gd name="T13" fmla="*/ 6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8"/>
                    </a:moveTo>
                    <a:cubicBezTo>
                      <a:pt x="27" y="18"/>
                      <a:pt x="27" y="18"/>
                      <a:pt x="27" y="18"/>
                    </a:cubicBezTo>
                    <a:cubicBezTo>
                      <a:pt x="28" y="18"/>
                      <a:pt x="28" y="18"/>
                      <a:pt x="28" y="18"/>
                    </a:cubicBezTo>
                    <a:cubicBezTo>
                      <a:pt x="28" y="18"/>
                      <a:pt x="28" y="18"/>
                      <a:pt x="27" y="18"/>
                    </a:cubicBezTo>
                    <a:close/>
                    <a:moveTo>
                      <a:pt x="0" y="0"/>
                    </a:moveTo>
                    <a:cubicBezTo>
                      <a:pt x="0" y="0"/>
                      <a:pt x="1" y="3"/>
                      <a:pt x="8" y="8"/>
                    </a:cubicBezTo>
                    <a:cubicBezTo>
                      <a:pt x="7" y="7"/>
                      <a:pt x="7" y="7"/>
                      <a:pt x="7" y="6"/>
                    </a:cubicBezTo>
                    <a:cubicBezTo>
                      <a:pt x="4" y="4"/>
                      <a:pt x="2" y="2"/>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8" name="Freeform 3924"/>
              <p:cNvSpPr>
                <a:spLocks noEditPoints="1"/>
              </p:cNvSpPr>
              <p:nvPr/>
            </p:nvSpPr>
            <p:spPr bwMode="auto">
              <a:xfrm>
                <a:off x="1120" y="3304"/>
                <a:ext cx="30" cy="17"/>
              </a:xfrm>
              <a:custGeom>
                <a:avLst/>
                <a:gdLst>
                  <a:gd name="T0" fmla="*/ 12 w 14"/>
                  <a:gd name="T1" fmla="*/ 6 h 8"/>
                  <a:gd name="T2" fmla="*/ 12 w 14"/>
                  <a:gd name="T3" fmla="*/ 6 h 8"/>
                  <a:gd name="T4" fmla="*/ 14 w 14"/>
                  <a:gd name="T5" fmla="*/ 8 h 8"/>
                  <a:gd name="T6" fmla="*/ 14 w 14"/>
                  <a:gd name="T7" fmla="*/ 8 h 8"/>
                  <a:gd name="T8" fmla="*/ 12 w 14"/>
                  <a:gd name="T9" fmla="*/ 6 h 8"/>
                  <a:gd name="T10" fmla="*/ 0 w 14"/>
                  <a:gd name="T11" fmla="*/ 0 h 8"/>
                  <a:gd name="T12" fmla="*/ 0 w 14"/>
                  <a:gd name="T13" fmla="*/ 1 h 8"/>
                  <a:gd name="T14" fmla="*/ 6 w 14"/>
                  <a:gd name="T15" fmla="*/ 4 h 8"/>
                  <a:gd name="T16" fmla="*/ 6 w 14"/>
                  <a:gd name="T17" fmla="*/ 3 h 8"/>
                  <a:gd name="T18" fmla="*/ 6 w 14"/>
                  <a:gd name="T19" fmla="*/ 3 h 8"/>
                  <a:gd name="T20" fmla="*/ 0 w 1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2" y="6"/>
                    </a:moveTo>
                    <a:cubicBezTo>
                      <a:pt x="12" y="6"/>
                      <a:pt x="12" y="6"/>
                      <a:pt x="12" y="6"/>
                    </a:cubicBezTo>
                    <a:cubicBezTo>
                      <a:pt x="13" y="7"/>
                      <a:pt x="14" y="7"/>
                      <a:pt x="14" y="8"/>
                    </a:cubicBezTo>
                    <a:cubicBezTo>
                      <a:pt x="14" y="8"/>
                      <a:pt x="14" y="8"/>
                      <a:pt x="14" y="8"/>
                    </a:cubicBezTo>
                    <a:cubicBezTo>
                      <a:pt x="14" y="7"/>
                      <a:pt x="13" y="7"/>
                      <a:pt x="12" y="6"/>
                    </a:cubicBezTo>
                    <a:close/>
                    <a:moveTo>
                      <a:pt x="0" y="0"/>
                    </a:moveTo>
                    <a:cubicBezTo>
                      <a:pt x="0" y="1"/>
                      <a:pt x="0" y="1"/>
                      <a:pt x="0" y="1"/>
                    </a:cubicBezTo>
                    <a:cubicBezTo>
                      <a:pt x="2" y="2"/>
                      <a:pt x="4" y="3"/>
                      <a:pt x="6" y="4"/>
                    </a:cubicBezTo>
                    <a:cubicBezTo>
                      <a:pt x="6" y="3"/>
                      <a:pt x="6" y="3"/>
                      <a:pt x="6" y="3"/>
                    </a:cubicBezTo>
                    <a:cubicBezTo>
                      <a:pt x="6" y="3"/>
                      <a:pt x="6" y="3"/>
                      <a:pt x="6" y="3"/>
                    </a:cubicBezTo>
                    <a:cubicBezTo>
                      <a:pt x="4" y="2"/>
                      <a:pt x="2" y="1"/>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9" name="Freeform 3925"/>
              <p:cNvSpPr>
                <a:spLocks/>
              </p:cNvSpPr>
              <p:nvPr/>
            </p:nvSpPr>
            <p:spPr bwMode="auto">
              <a:xfrm>
                <a:off x="1133" y="3310"/>
                <a:ext cx="13" cy="7"/>
              </a:xfrm>
              <a:custGeom>
                <a:avLst/>
                <a:gdLst>
                  <a:gd name="T0" fmla="*/ 0 w 6"/>
                  <a:gd name="T1" fmla="*/ 0 h 3"/>
                  <a:gd name="T2" fmla="*/ 0 w 6"/>
                  <a:gd name="T3" fmla="*/ 0 h 3"/>
                  <a:gd name="T4" fmla="*/ 0 w 6"/>
                  <a:gd name="T5" fmla="*/ 1 h 3"/>
                  <a:gd name="T6" fmla="*/ 6 w 6"/>
                  <a:gd name="T7" fmla="*/ 3 h 3"/>
                  <a:gd name="T8" fmla="*/ 6 w 6"/>
                  <a:gd name="T9" fmla="*/ 3 h 3"/>
                  <a:gd name="T10" fmla="*/ 0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0" y="0"/>
                    </a:moveTo>
                    <a:cubicBezTo>
                      <a:pt x="0" y="0"/>
                      <a:pt x="0" y="0"/>
                      <a:pt x="0" y="0"/>
                    </a:cubicBezTo>
                    <a:cubicBezTo>
                      <a:pt x="0" y="1"/>
                      <a:pt x="0" y="1"/>
                      <a:pt x="0" y="1"/>
                    </a:cubicBezTo>
                    <a:cubicBezTo>
                      <a:pt x="1" y="1"/>
                      <a:pt x="4" y="2"/>
                      <a:pt x="6" y="3"/>
                    </a:cubicBezTo>
                    <a:cubicBezTo>
                      <a:pt x="6" y="3"/>
                      <a:pt x="6" y="3"/>
                      <a:pt x="6" y="3"/>
                    </a:cubicBezTo>
                    <a:cubicBezTo>
                      <a:pt x="4" y="2"/>
                      <a:pt x="2" y="1"/>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0" name="Freeform 3926"/>
              <p:cNvSpPr>
                <a:spLocks noEditPoints="1"/>
              </p:cNvSpPr>
              <p:nvPr/>
            </p:nvSpPr>
            <p:spPr bwMode="auto">
              <a:xfrm>
                <a:off x="1093" y="3283"/>
                <a:ext cx="62" cy="38"/>
              </a:xfrm>
              <a:custGeom>
                <a:avLst/>
                <a:gdLst>
                  <a:gd name="T0" fmla="*/ 27 w 29"/>
                  <a:gd name="T1" fmla="*/ 18 h 18"/>
                  <a:gd name="T2" fmla="*/ 27 w 29"/>
                  <a:gd name="T3" fmla="*/ 18 h 18"/>
                  <a:gd name="T4" fmla="*/ 29 w 29"/>
                  <a:gd name="T5" fmla="*/ 18 h 18"/>
                  <a:gd name="T6" fmla="*/ 27 w 29"/>
                  <a:gd name="T7" fmla="*/ 18 h 18"/>
                  <a:gd name="T8" fmla="*/ 0 w 29"/>
                  <a:gd name="T9" fmla="*/ 0 h 18"/>
                  <a:gd name="T10" fmla="*/ 13 w 29"/>
                  <a:gd name="T11" fmla="*/ 11 h 18"/>
                  <a:gd name="T12" fmla="*/ 13 w 29"/>
                  <a:gd name="T13" fmla="*/ 10 h 18"/>
                  <a:gd name="T14" fmla="*/ 0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27" y="18"/>
                    </a:moveTo>
                    <a:cubicBezTo>
                      <a:pt x="27" y="18"/>
                      <a:pt x="27" y="18"/>
                      <a:pt x="27" y="18"/>
                    </a:cubicBezTo>
                    <a:cubicBezTo>
                      <a:pt x="28" y="18"/>
                      <a:pt x="28" y="18"/>
                      <a:pt x="29" y="18"/>
                    </a:cubicBezTo>
                    <a:cubicBezTo>
                      <a:pt x="29" y="18"/>
                      <a:pt x="28" y="18"/>
                      <a:pt x="27" y="18"/>
                    </a:cubicBezTo>
                    <a:close/>
                    <a:moveTo>
                      <a:pt x="0" y="0"/>
                    </a:moveTo>
                    <a:cubicBezTo>
                      <a:pt x="0" y="0"/>
                      <a:pt x="1" y="4"/>
                      <a:pt x="13" y="11"/>
                    </a:cubicBezTo>
                    <a:cubicBezTo>
                      <a:pt x="13" y="10"/>
                      <a:pt x="13" y="10"/>
                      <a:pt x="13" y="10"/>
                    </a:cubicBezTo>
                    <a:cubicBezTo>
                      <a:pt x="8" y="7"/>
                      <a:pt x="2" y="3"/>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1" name="Freeform 3927"/>
              <p:cNvSpPr>
                <a:spLocks noEditPoints="1"/>
              </p:cNvSpPr>
              <p:nvPr/>
            </p:nvSpPr>
            <p:spPr bwMode="auto">
              <a:xfrm>
                <a:off x="1099" y="3317"/>
                <a:ext cx="53" cy="34"/>
              </a:xfrm>
              <a:custGeom>
                <a:avLst/>
                <a:gdLst>
                  <a:gd name="T0" fmla="*/ 22 w 25"/>
                  <a:gd name="T1" fmla="*/ 14 h 16"/>
                  <a:gd name="T2" fmla="*/ 22 w 25"/>
                  <a:gd name="T3" fmla="*/ 14 h 16"/>
                  <a:gd name="T4" fmla="*/ 25 w 25"/>
                  <a:gd name="T5" fmla="*/ 16 h 16"/>
                  <a:gd name="T6" fmla="*/ 25 w 25"/>
                  <a:gd name="T7" fmla="*/ 16 h 16"/>
                  <a:gd name="T8" fmla="*/ 22 w 25"/>
                  <a:gd name="T9" fmla="*/ 14 h 16"/>
                  <a:gd name="T10" fmla="*/ 0 w 25"/>
                  <a:gd name="T11" fmla="*/ 0 h 16"/>
                  <a:gd name="T12" fmla="*/ 0 w 25"/>
                  <a:gd name="T13" fmla="*/ 1 h 16"/>
                  <a:gd name="T14" fmla="*/ 6 w 25"/>
                  <a:gd name="T15" fmla="*/ 6 h 16"/>
                  <a:gd name="T16" fmla="*/ 6 w 25"/>
                  <a:gd name="T17" fmla="*/ 5 h 16"/>
                  <a:gd name="T18" fmla="*/ 0 w 2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2" y="14"/>
                    </a:moveTo>
                    <a:cubicBezTo>
                      <a:pt x="22" y="14"/>
                      <a:pt x="22" y="14"/>
                      <a:pt x="22" y="14"/>
                    </a:cubicBezTo>
                    <a:cubicBezTo>
                      <a:pt x="23" y="15"/>
                      <a:pt x="24" y="15"/>
                      <a:pt x="25" y="16"/>
                    </a:cubicBezTo>
                    <a:cubicBezTo>
                      <a:pt x="25" y="16"/>
                      <a:pt x="25" y="16"/>
                      <a:pt x="25" y="16"/>
                    </a:cubicBezTo>
                    <a:cubicBezTo>
                      <a:pt x="25" y="15"/>
                      <a:pt x="24" y="15"/>
                      <a:pt x="22" y="14"/>
                    </a:cubicBezTo>
                    <a:close/>
                    <a:moveTo>
                      <a:pt x="0" y="0"/>
                    </a:moveTo>
                    <a:cubicBezTo>
                      <a:pt x="0" y="1"/>
                      <a:pt x="0" y="1"/>
                      <a:pt x="0" y="1"/>
                    </a:cubicBezTo>
                    <a:cubicBezTo>
                      <a:pt x="1" y="2"/>
                      <a:pt x="3" y="4"/>
                      <a:pt x="6" y="6"/>
                    </a:cubicBezTo>
                    <a:cubicBezTo>
                      <a:pt x="6" y="5"/>
                      <a:pt x="6" y="5"/>
                      <a:pt x="6" y="5"/>
                    </a:cubicBezTo>
                    <a:cubicBezTo>
                      <a:pt x="4" y="4"/>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2" name="Freeform 3928"/>
              <p:cNvSpPr>
                <a:spLocks/>
              </p:cNvSpPr>
              <p:nvPr/>
            </p:nvSpPr>
            <p:spPr bwMode="auto">
              <a:xfrm>
                <a:off x="1112" y="3327"/>
                <a:ext cx="34" cy="20"/>
              </a:xfrm>
              <a:custGeom>
                <a:avLst/>
                <a:gdLst>
                  <a:gd name="T0" fmla="*/ 0 w 16"/>
                  <a:gd name="T1" fmla="*/ 0 h 9"/>
                  <a:gd name="T2" fmla="*/ 0 w 16"/>
                  <a:gd name="T3" fmla="*/ 1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1"/>
                      <a:pt x="0" y="1"/>
                      <a:pt x="0" y="1"/>
                    </a:cubicBezTo>
                    <a:cubicBezTo>
                      <a:pt x="3" y="3"/>
                      <a:pt x="9" y="6"/>
                      <a:pt x="16" y="9"/>
                    </a:cubicBezTo>
                    <a:cubicBezTo>
                      <a:pt x="16" y="9"/>
                      <a:pt x="16" y="9"/>
                      <a:pt x="16" y="9"/>
                    </a:cubicBezTo>
                    <a:cubicBezTo>
                      <a:pt x="12" y="7"/>
                      <a:pt x="5" y="4"/>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3" name="Freeform 3929"/>
              <p:cNvSpPr>
                <a:spLocks noEditPoints="1"/>
              </p:cNvSpPr>
              <p:nvPr/>
            </p:nvSpPr>
            <p:spPr bwMode="auto">
              <a:xfrm>
                <a:off x="1095" y="3310"/>
                <a:ext cx="60" cy="41"/>
              </a:xfrm>
              <a:custGeom>
                <a:avLst/>
                <a:gdLst>
                  <a:gd name="T0" fmla="*/ 27 w 28"/>
                  <a:gd name="T1" fmla="*/ 19 h 19"/>
                  <a:gd name="T2" fmla="*/ 27 w 28"/>
                  <a:gd name="T3" fmla="*/ 19 h 19"/>
                  <a:gd name="T4" fmla="*/ 28 w 28"/>
                  <a:gd name="T5" fmla="*/ 19 h 19"/>
                  <a:gd name="T6" fmla="*/ 27 w 28"/>
                  <a:gd name="T7" fmla="*/ 19 h 19"/>
                  <a:gd name="T8" fmla="*/ 0 w 28"/>
                  <a:gd name="T9" fmla="*/ 0 h 19"/>
                  <a:gd name="T10" fmla="*/ 2 w 28"/>
                  <a:gd name="T11" fmla="*/ 4 h 19"/>
                  <a:gd name="T12" fmla="*/ 2 w 28"/>
                  <a:gd name="T13" fmla="*/ 3 h 19"/>
                  <a:gd name="T14" fmla="*/ 0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7" y="19"/>
                    </a:moveTo>
                    <a:cubicBezTo>
                      <a:pt x="27" y="19"/>
                      <a:pt x="27" y="19"/>
                      <a:pt x="27" y="19"/>
                    </a:cubicBezTo>
                    <a:cubicBezTo>
                      <a:pt x="28" y="19"/>
                      <a:pt x="28" y="19"/>
                      <a:pt x="28" y="19"/>
                    </a:cubicBezTo>
                    <a:cubicBezTo>
                      <a:pt x="28" y="19"/>
                      <a:pt x="28" y="19"/>
                      <a:pt x="27" y="19"/>
                    </a:cubicBezTo>
                    <a:close/>
                    <a:moveTo>
                      <a:pt x="0" y="0"/>
                    </a:moveTo>
                    <a:cubicBezTo>
                      <a:pt x="0" y="0"/>
                      <a:pt x="0" y="2"/>
                      <a:pt x="2" y="4"/>
                    </a:cubicBezTo>
                    <a:cubicBezTo>
                      <a:pt x="2" y="3"/>
                      <a:pt x="2" y="3"/>
                      <a:pt x="2" y="3"/>
                    </a:cubicBezTo>
                    <a:cubicBezTo>
                      <a:pt x="1" y="2"/>
                      <a:pt x="0"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4" name="Freeform 3930"/>
              <p:cNvSpPr>
                <a:spLocks noEditPoints="1"/>
              </p:cNvSpPr>
              <p:nvPr/>
            </p:nvSpPr>
            <p:spPr bwMode="auto">
              <a:xfrm>
                <a:off x="1099" y="3347"/>
                <a:ext cx="56" cy="31"/>
              </a:xfrm>
              <a:custGeom>
                <a:avLst/>
                <a:gdLst>
                  <a:gd name="T0" fmla="*/ 22 w 26"/>
                  <a:gd name="T1" fmla="*/ 13 h 15"/>
                  <a:gd name="T2" fmla="*/ 22 w 26"/>
                  <a:gd name="T3" fmla="*/ 13 h 15"/>
                  <a:gd name="T4" fmla="*/ 26 w 26"/>
                  <a:gd name="T5" fmla="*/ 15 h 15"/>
                  <a:gd name="T6" fmla="*/ 26 w 26"/>
                  <a:gd name="T7" fmla="*/ 15 h 15"/>
                  <a:gd name="T8" fmla="*/ 22 w 26"/>
                  <a:gd name="T9" fmla="*/ 13 h 15"/>
                  <a:gd name="T10" fmla="*/ 0 w 26"/>
                  <a:gd name="T11" fmla="*/ 0 h 15"/>
                  <a:gd name="T12" fmla="*/ 0 w 26"/>
                  <a:gd name="T13" fmla="*/ 1 h 15"/>
                  <a:gd name="T14" fmla="*/ 8 w 26"/>
                  <a:gd name="T15" fmla="*/ 6 h 15"/>
                  <a:gd name="T16" fmla="*/ 8 w 26"/>
                  <a:gd name="T17" fmla="*/ 6 h 15"/>
                  <a:gd name="T18" fmla="*/ 7 w 26"/>
                  <a:gd name="T19" fmla="*/ 5 h 15"/>
                  <a:gd name="T20" fmla="*/ 0 w 2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5">
                    <a:moveTo>
                      <a:pt x="22" y="13"/>
                    </a:moveTo>
                    <a:cubicBezTo>
                      <a:pt x="22" y="13"/>
                      <a:pt x="22" y="13"/>
                      <a:pt x="22" y="13"/>
                    </a:cubicBezTo>
                    <a:cubicBezTo>
                      <a:pt x="23" y="14"/>
                      <a:pt x="25" y="14"/>
                      <a:pt x="26" y="15"/>
                    </a:cubicBezTo>
                    <a:cubicBezTo>
                      <a:pt x="26" y="15"/>
                      <a:pt x="26" y="15"/>
                      <a:pt x="26" y="15"/>
                    </a:cubicBezTo>
                    <a:cubicBezTo>
                      <a:pt x="25" y="14"/>
                      <a:pt x="24" y="14"/>
                      <a:pt x="22" y="13"/>
                    </a:cubicBezTo>
                    <a:close/>
                    <a:moveTo>
                      <a:pt x="0" y="0"/>
                    </a:moveTo>
                    <a:cubicBezTo>
                      <a:pt x="0" y="1"/>
                      <a:pt x="0" y="1"/>
                      <a:pt x="0" y="1"/>
                    </a:cubicBezTo>
                    <a:cubicBezTo>
                      <a:pt x="2" y="2"/>
                      <a:pt x="4" y="4"/>
                      <a:pt x="8" y="6"/>
                    </a:cubicBezTo>
                    <a:cubicBezTo>
                      <a:pt x="8" y="6"/>
                      <a:pt x="8" y="6"/>
                      <a:pt x="8" y="6"/>
                    </a:cubicBezTo>
                    <a:cubicBezTo>
                      <a:pt x="7" y="5"/>
                      <a:pt x="7" y="5"/>
                      <a:pt x="7" y="5"/>
                    </a:cubicBezTo>
                    <a:cubicBezTo>
                      <a:pt x="5" y="3"/>
                      <a:pt x="2" y="2"/>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5" name="Freeform 3931"/>
              <p:cNvSpPr>
                <a:spLocks/>
              </p:cNvSpPr>
              <p:nvPr/>
            </p:nvSpPr>
            <p:spPr bwMode="auto">
              <a:xfrm>
                <a:off x="1114" y="3357"/>
                <a:ext cx="32" cy="17"/>
              </a:xfrm>
              <a:custGeom>
                <a:avLst/>
                <a:gdLst>
                  <a:gd name="T0" fmla="*/ 0 w 15"/>
                  <a:gd name="T1" fmla="*/ 0 h 8"/>
                  <a:gd name="T2" fmla="*/ 1 w 15"/>
                  <a:gd name="T3" fmla="*/ 1 h 8"/>
                  <a:gd name="T4" fmla="*/ 1 w 15"/>
                  <a:gd name="T5" fmla="*/ 1 h 8"/>
                  <a:gd name="T6" fmla="*/ 15 w 15"/>
                  <a:gd name="T7" fmla="*/ 8 h 8"/>
                  <a:gd name="T8" fmla="*/ 15 w 15"/>
                  <a:gd name="T9" fmla="*/ 8 h 8"/>
                  <a:gd name="T10" fmla="*/ 0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0" y="0"/>
                    </a:moveTo>
                    <a:cubicBezTo>
                      <a:pt x="1" y="1"/>
                      <a:pt x="1" y="1"/>
                      <a:pt x="1" y="1"/>
                    </a:cubicBezTo>
                    <a:cubicBezTo>
                      <a:pt x="1" y="1"/>
                      <a:pt x="1" y="1"/>
                      <a:pt x="1" y="1"/>
                    </a:cubicBezTo>
                    <a:cubicBezTo>
                      <a:pt x="4" y="3"/>
                      <a:pt x="9" y="6"/>
                      <a:pt x="15" y="8"/>
                    </a:cubicBezTo>
                    <a:cubicBezTo>
                      <a:pt x="15" y="8"/>
                      <a:pt x="15" y="8"/>
                      <a:pt x="15" y="8"/>
                    </a:cubicBezTo>
                    <a:cubicBezTo>
                      <a:pt x="11" y="6"/>
                      <a:pt x="5" y="3"/>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6" name="Freeform 3932"/>
              <p:cNvSpPr>
                <a:spLocks noEditPoints="1"/>
              </p:cNvSpPr>
              <p:nvPr/>
            </p:nvSpPr>
            <p:spPr bwMode="auto">
              <a:xfrm>
                <a:off x="1093" y="3338"/>
                <a:ext cx="64" cy="40"/>
              </a:xfrm>
              <a:custGeom>
                <a:avLst/>
                <a:gdLst>
                  <a:gd name="T0" fmla="*/ 29 w 30"/>
                  <a:gd name="T1" fmla="*/ 19 h 19"/>
                  <a:gd name="T2" fmla="*/ 29 w 30"/>
                  <a:gd name="T3" fmla="*/ 19 h 19"/>
                  <a:gd name="T4" fmla="*/ 30 w 30"/>
                  <a:gd name="T5" fmla="*/ 19 h 19"/>
                  <a:gd name="T6" fmla="*/ 29 w 30"/>
                  <a:gd name="T7" fmla="*/ 19 h 19"/>
                  <a:gd name="T8" fmla="*/ 0 w 30"/>
                  <a:gd name="T9" fmla="*/ 0 h 19"/>
                  <a:gd name="T10" fmla="*/ 3 w 30"/>
                  <a:gd name="T11" fmla="*/ 5 h 19"/>
                  <a:gd name="T12" fmla="*/ 3 w 30"/>
                  <a:gd name="T13" fmla="*/ 4 h 19"/>
                  <a:gd name="T14" fmla="*/ 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9" y="19"/>
                    </a:moveTo>
                    <a:cubicBezTo>
                      <a:pt x="29" y="19"/>
                      <a:pt x="29" y="19"/>
                      <a:pt x="29" y="19"/>
                    </a:cubicBezTo>
                    <a:cubicBezTo>
                      <a:pt x="29" y="19"/>
                      <a:pt x="30" y="19"/>
                      <a:pt x="30" y="19"/>
                    </a:cubicBezTo>
                    <a:cubicBezTo>
                      <a:pt x="30" y="19"/>
                      <a:pt x="30" y="19"/>
                      <a:pt x="29" y="19"/>
                    </a:cubicBezTo>
                    <a:close/>
                    <a:moveTo>
                      <a:pt x="0" y="0"/>
                    </a:moveTo>
                    <a:cubicBezTo>
                      <a:pt x="0" y="0"/>
                      <a:pt x="0" y="2"/>
                      <a:pt x="3" y="5"/>
                    </a:cubicBezTo>
                    <a:cubicBezTo>
                      <a:pt x="3" y="4"/>
                      <a:pt x="3" y="4"/>
                      <a:pt x="3" y="4"/>
                    </a:cubicBezTo>
                    <a:cubicBezTo>
                      <a:pt x="2" y="3"/>
                      <a:pt x="1"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7" name="Freeform 3933"/>
              <p:cNvSpPr>
                <a:spLocks noEditPoints="1"/>
              </p:cNvSpPr>
              <p:nvPr/>
            </p:nvSpPr>
            <p:spPr bwMode="auto">
              <a:xfrm>
                <a:off x="1116" y="3389"/>
                <a:ext cx="34" cy="15"/>
              </a:xfrm>
              <a:custGeom>
                <a:avLst/>
                <a:gdLst>
                  <a:gd name="T0" fmla="*/ 12 w 16"/>
                  <a:gd name="T1" fmla="*/ 5 h 7"/>
                  <a:gd name="T2" fmla="*/ 12 w 16"/>
                  <a:gd name="T3" fmla="*/ 6 h 7"/>
                  <a:gd name="T4" fmla="*/ 16 w 16"/>
                  <a:gd name="T5" fmla="*/ 7 h 7"/>
                  <a:gd name="T6" fmla="*/ 16 w 16"/>
                  <a:gd name="T7" fmla="*/ 7 h 7"/>
                  <a:gd name="T8" fmla="*/ 12 w 16"/>
                  <a:gd name="T9" fmla="*/ 5 h 7"/>
                  <a:gd name="T10" fmla="*/ 0 w 16"/>
                  <a:gd name="T11" fmla="*/ 0 h 7"/>
                  <a:gd name="T12" fmla="*/ 1 w 16"/>
                  <a:gd name="T13" fmla="*/ 0 h 7"/>
                  <a:gd name="T14" fmla="*/ 8 w 16"/>
                  <a:gd name="T15" fmla="*/ 4 h 7"/>
                  <a:gd name="T16" fmla="*/ 8 w 16"/>
                  <a:gd name="T17" fmla="*/ 4 h 7"/>
                  <a:gd name="T18" fmla="*/ 0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2" y="5"/>
                    </a:moveTo>
                    <a:cubicBezTo>
                      <a:pt x="12" y="6"/>
                      <a:pt x="12" y="6"/>
                      <a:pt x="12" y="6"/>
                    </a:cubicBezTo>
                    <a:cubicBezTo>
                      <a:pt x="13" y="6"/>
                      <a:pt x="14" y="7"/>
                      <a:pt x="16" y="7"/>
                    </a:cubicBezTo>
                    <a:cubicBezTo>
                      <a:pt x="16" y="7"/>
                      <a:pt x="16" y="7"/>
                      <a:pt x="16" y="7"/>
                    </a:cubicBezTo>
                    <a:cubicBezTo>
                      <a:pt x="15" y="7"/>
                      <a:pt x="13" y="6"/>
                      <a:pt x="12" y="5"/>
                    </a:cubicBezTo>
                    <a:close/>
                    <a:moveTo>
                      <a:pt x="0" y="0"/>
                    </a:moveTo>
                    <a:cubicBezTo>
                      <a:pt x="1" y="0"/>
                      <a:pt x="1" y="0"/>
                      <a:pt x="1" y="0"/>
                    </a:cubicBezTo>
                    <a:cubicBezTo>
                      <a:pt x="3" y="2"/>
                      <a:pt x="5" y="3"/>
                      <a:pt x="8" y="4"/>
                    </a:cubicBezTo>
                    <a:cubicBezTo>
                      <a:pt x="8" y="4"/>
                      <a:pt x="8" y="4"/>
                      <a:pt x="8" y="4"/>
                    </a:cubicBezTo>
                    <a:cubicBezTo>
                      <a:pt x="6" y="3"/>
                      <a:pt x="3" y="1"/>
                      <a:pt x="0"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8" name="Freeform 3934"/>
              <p:cNvSpPr>
                <a:spLocks/>
              </p:cNvSpPr>
              <p:nvPr/>
            </p:nvSpPr>
            <p:spPr bwMode="auto">
              <a:xfrm>
                <a:off x="1133" y="3398"/>
                <a:ext cx="9" cy="4"/>
              </a:xfrm>
              <a:custGeom>
                <a:avLst/>
                <a:gdLst>
                  <a:gd name="T0" fmla="*/ 0 w 4"/>
                  <a:gd name="T1" fmla="*/ 0 h 2"/>
                  <a:gd name="T2" fmla="*/ 0 w 4"/>
                  <a:gd name="T3" fmla="*/ 0 h 2"/>
                  <a:gd name="T4" fmla="*/ 4 w 4"/>
                  <a:gd name="T5" fmla="*/ 2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0"/>
                    </a:cubicBezTo>
                    <a:cubicBezTo>
                      <a:pt x="1" y="1"/>
                      <a:pt x="3" y="1"/>
                      <a:pt x="4" y="2"/>
                    </a:cubicBezTo>
                    <a:cubicBezTo>
                      <a:pt x="4" y="1"/>
                      <a:pt x="4" y="1"/>
                      <a:pt x="4" y="1"/>
                    </a:cubicBezTo>
                    <a:cubicBezTo>
                      <a:pt x="3" y="1"/>
                      <a:pt x="1" y="0"/>
                      <a:pt x="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9" name="Freeform 3935"/>
              <p:cNvSpPr>
                <a:spLocks noEditPoints="1"/>
              </p:cNvSpPr>
              <p:nvPr/>
            </p:nvSpPr>
            <p:spPr bwMode="auto">
              <a:xfrm>
                <a:off x="1106" y="3381"/>
                <a:ext cx="49" cy="25"/>
              </a:xfrm>
              <a:custGeom>
                <a:avLst/>
                <a:gdLst>
                  <a:gd name="T0" fmla="*/ 21 w 23"/>
                  <a:gd name="T1" fmla="*/ 11 h 12"/>
                  <a:gd name="T2" fmla="*/ 21 w 23"/>
                  <a:gd name="T3" fmla="*/ 11 h 12"/>
                  <a:gd name="T4" fmla="*/ 23 w 23"/>
                  <a:gd name="T5" fmla="*/ 12 h 12"/>
                  <a:gd name="T6" fmla="*/ 23 w 23"/>
                  <a:gd name="T7" fmla="*/ 12 h 12"/>
                  <a:gd name="T8" fmla="*/ 21 w 23"/>
                  <a:gd name="T9" fmla="*/ 11 h 12"/>
                  <a:gd name="T10" fmla="*/ 0 w 23"/>
                  <a:gd name="T11" fmla="*/ 0 h 12"/>
                  <a:gd name="T12" fmla="*/ 6 w 23"/>
                  <a:gd name="T13" fmla="*/ 4 h 12"/>
                  <a:gd name="T14" fmla="*/ 5 w 23"/>
                  <a:gd name="T15" fmla="*/ 4 h 12"/>
                  <a:gd name="T16" fmla="*/ 0 w 2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
                    <a:moveTo>
                      <a:pt x="21" y="11"/>
                    </a:moveTo>
                    <a:cubicBezTo>
                      <a:pt x="21" y="11"/>
                      <a:pt x="21" y="11"/>
                      <a:pt x="21" y="11"/>
                    </a:cubicBezTo>
                    <a:cubicBezTo>
                      <a:pt x="22" y="12"/>
                      <a:pt x="22" y="12"/>
                      <a:pt x="23" y="12"/>
                    </a:cubicBezTo>
                    <a:cubicBezTo>
                      <a:pt x="23" y="12"/>
                      <a:pt x="23" y="12"/>
                      <a:pt x="23" y="12"/>
                    </a:cubicBezTo>
                    <a:cubicBezTo>
                      <a:pt x="23" y="12"/>
                      <a:pt x="22" y="12"/>
                      <a:pt x="21" y="11"/>
                    </a:cubicBezTo>
                    <a:close/>
                    <a:moveTo>
                      <a:pt x="0" y="0"/>
                    </a:moveTo>
                    <a:cubicBezTo>
                      <a:pt x="0" y="0"/>
                      <a:pt x="1" y="1"/>
                      <a:pt x="6" y="4"/>
                    </a:cubicBezTo>
                    <a:cubicBezTo>
                      <a:pt x="5" y="4"/>
                      <a:pt x="5" y="4"/>
                      <a:pt x="5" y="4"/>
                    </a:cubicBezTo>
                    <a:cubicBezTo>
                      <a:pt x="3" y="2"/>
                      <a:pt x="1" y="1"/>
                      <a:pt x="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0" name="Freeform 3936"/>
              <p:cNvSpPr>
                <a:spLocks/>
              </p:cNvSpPr>
              <p:nvPr/>
            </p:nvSpPr>
            <p:spPr bwMode="auto">
              <a:xfrm>
                <a:off x="1155" y="3406"/>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9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1" name="Rectangle 3937"/>
              <p:cNvSpPr>
                <a:spLocks noChangeArrowheads="1"/>
              </p:cNvSpPr>
              <p:nvPr/>
            </p:nvSpPr>
            <p:spPr bwMode="auto">
              <a:xfrm>
                <a:off x="1155" y="3406"/>
                <a:ext cx="1" cy="1"/>
              </a:xfrm>
              <a:prstGeom prst="rect">
                <a:avLst/>
              </a:prstGeom>
              <a:solidFill>
                <a:srgbClr val="8631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2" name="Freeform 3938"/>
              <p:cNvSpPr>
                <a:spLocks noEditPoints="1"/>
              </p:cNvSpPr>
              <p:nvPr/>
            </p:nvSpPr>
            <p:spPr bwMode="auto">
              <a:xfrm>
                <a:off x="1097" y="3140"/>
                <a:ext cx="49" cy="37"/>
              </a:xfrm>
              <a:custGeom>
                <a:avLst/>
                <a:gdLst>
                  <a:gd name="T0" fmla="*/ 17 w 23"/>
                  <a:gd name="T1" fmla="*/ 13 h 17"/>
                  <a:gd name="T2" fmla="*/ 17 w 23"/>
                  <a:gd name="T3" fmla="*/ 14 h 17"/>
                  <a:gd name="T4" fmla="*/ 23 w 23"/>
                  <a:gd name="T5" fmla="*/ 17 h 17"/>
                  <a:gd name="T6" fmla="*/ 23 w 23"/>
                  <a:gd name="T7" fmla="*/ 17 h 17"/>
                  <a:gd name="T8" fmla="*/ 17 w 23"/>
                  <a:gd name="T9" fmla="*/ 13 h 17"/>
                  <a:gd name="T10" fmla="*/ 1 w 23"/>
                  <a:gd name="T11" fmla="*/ 0 h 17"/>
                  <a:gd name="T12" fmla="*/ 0 w 23"/>
                  <a:gd name="T13" fmla="*/ 1 h 17"/>
                  <a:gd name="T14" fmla="*/ 6 w 23"/>
                  <a:gd name="T15" fmla="*/ 6 h 17"/>
                  <a:gd name="T16" fmla="*/ 7 w 23"/>
                  <a:gd name="T17" fmla="*/ 6 h 17"/>
                  <a:gd name="T18" fmla="*/ 1 w 23"/>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7" y="13"/>
                    </a:moveTo>
                    <a:cubicBezTo>
                      <a:pt x="17" y="14"/>
                      <a:pt x="17" y="14"/>
                      <a:pt x="17" y="14"/>
                    </a:cubicBezTo>
                    <a:cubicBezTo>
                      <a:pt x="19" y="15"/>
                      <a:pt x="21" y="16"/>
                      <a:pt x="23" y="17"/>
                    </a:cubicBezTo>
                    <a:cubicBezTo>
                      <a:pt x="23" y="17"/>
                      <a:pt x="23" y="17"/>
                      <a:pt x="23" y="17"/>
                    </a:cubicBezTo>
                    <a:cubicBezTo>
                      <a:pt x="21" y="16"/>
                      <a:pt x="19" y="15"/>
                      <a:pt x="17" y="13"/>
                    </a:cubicBezTo>
                    <a:close/>
                    <a:moveTo>
                      <a:pt x="1" y="0"/>
                    </a:moveTo>
                    <a:cubicBezTo>
                      <a:pt x="0" y="1"/>
                      <a:pt x="0" y="1"/>
                      <a:pt x="0" y="1"/>
                    </a:cubicBezTo>
                    <a:cubicBezTo>
                      <a:pt x="2" y="3"/>
                      <a:pt x="4" y="4"/>
                      <a:pt x="6" y="6"/>
                    </a:cubicBezTo>
                    <a:cubicBezTo>
                      <a:pt x="7" y="6"/>
                      <a:pt x="7" y="6"/>
                      <a:pt x="7" y="6"/>
                    </a:cubicBezTo>
                    <a:cubicBezTo>
                      <a:pt x="5" y="4"/>
                      <a:pt x="3" y="2"/>
                      <a:pt x="1"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3" name="Freeform 3939"/>
              <p:cNvSpPr>
                <a:spLocks/>
              </p:cNvSpPr>
              <p:nvPr/>
            </p:nvSpPr>
            <p:spPr bwMode="auto">
              <a:xfrm>
                <a:off x="1110" y="3153"/>
                <a:ext cx="23" cy="17"/>
              </a:xfrm>
              <a:custGeom>
                <a:avLst/>
                <a:gdLst>
                  <a:gd name="T0" fmla="*/ 1 w 11"/>
                  <a:gd name="T1" fmla="*/ 0 h 8"/>
                  <a:gd name="T2" fmla="*/ 0 w 11"/>
                  <a:gd name="T3" fmla="*/ 0 h 8"/>
                  <a:gd name="T4" fmla="*/ 11 w 11"/>
                  <a:gd name="T5" fmla="*/ 8 h 8"/>
                  <a:gd name="T6" fmla="*/ 11 w 11"/>
                  <a:gd name="T7" fmla="*/ 7 h 8"/>
                  <a:gd name="T8" fmla="*/ 1 w 11"/>
                  <a:gd name="T9" fmla="*/ 0 h 8"/>
                </a:gdLst>
                <a:ahLst/>
                <a:cxnLst>
                  <a:cxn ang="0">
                    <a:pos x="T0" y="T1"/>
                  </a:cxn>
                  <a:cxn ang="0">
                    <a:pos x="T2" y="T3"/>
                  </a:cxn>
                  <a:cxn ang="0">
                    <a:pos x="T4" y="T5"/>
                  </a:cxn>
                  <a:cxn ang="0">
                    <a:pos x="T6" y="T7"/>
                  </a:cxn>
                  <a:cxn ang="0">
                    <a:pos x="T8" y="T9"/>
                  </a:cxn>
                </a:cxnLst>
                <a:rect l="0" t="0" r="r" b="b"/>
                <a:pathLst>
                  <a:path w="11" h="8">
                    <a:moveTo>
                      <a:pt x="1" y="0"/>
                    </a:moveTo>
                    <a:cubicBezTo>
                      <a:pt x="0" y="0"/>
                      <a:pt x="0" y="0"/>
                      <a:pt x="0" y="0"/>
                    </a:cubicBezTo>
                    <a:cubicBezTo>
                      <a:pt x="3" y="3"/>
                      <a:pt x="7" y="5"/>
                      <a:pt x="11" y="8"/>
                    </a:cubicBezTo>
                    <a:cubicBezTo>
                      <a:pt x="11" y="7"/>
                      <a:pt x="11" y="7"/>
                      <a:pt x="11" y="7"/>
                    </a:cubicBezTo>
                    <a:cubicBezTo>
                      <a:pt x="8" y="5"/>
                      <a:pt x="4" y="3"/>
                      <a:pt x="1"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4" name="Freeform 3940"/>
              <p:cNvSpPr>
                <a:spLocks noEditPoints="1"/>
              </p:cNvSpPr>
              <p:nvPr/>
            </p:nvSpPr>
            <p:spPr bwMode="auto">
              <a:xfrm>
                <a:off x="1076" y="3108"/>
                <a:ext cx="74" cy="71"/>
              </a:xfrm>
              <a:custGeom>
                <a:avLst/>
                <a:gdLst>
                  <a:gd name="T0" fmla="*/ 33 w 35"/>
                  <a:gd name="T1" fmla="*/ 32 h 33"/>
                  <a:gd name="T2" fmla="*/ 33 w 35"/>
                  <a:gd name="T3" fmla="*/ 32 h 33"/>
                  <a:gd name="T4" fmla="*/ 35 w 35"/>
                  <a:gd name="T5" fmla="*/ 33 h 33"/>
                  <a:gd name="T6" fmla="*/ 33 w 35"/>
                  <a:gd name="T7" fmla="*/ 32 h 33"/>
                  <a:gd name="T8" fmla="*/ 0 w 35"/>
                  <a:gd name="T9" fmla="*/ 0 h 33"/>
                  <a:gd name="T10" fmla="*/ 10 w 35"/>
                  <a:gd name="T11" fmla="*/ 16 h 33"/>
                  <a:gd name="T12" fmla="*/ 11 w 35"/>
                  <a:gd name="T13" fmla="*/ 15 h 33"/>
                  <a:gd name="T14" fmla="*/ 0 w 3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3">
                    <a:moveTo>
                      <a:pt x="33" y="32"/>
                    </a:moveTo>
                    <a:cubicBezTo>
                      <a:pt x="33" y="32"/>
                      <a:pt x="33" y="32"/>
                      <a:pt x="33" y="32"/>
                    </a:cubicBezTo>
                    <a:cubicBezTo>
                      <a:pt x="33" y="33"/>
                      <a:pt x="34" y="33"/>
                      <a:pt x="35" y="33"/>
                    </a:cubicBezTo>
                    <a:cubicBezTo>
                      <a:pt x="35" y="33"/>
                      <a:pt x="34" y="33"/>
                      <a:pt x="33" y="32"/>
                    </a:cubicBezTo>
                    <a:close/>
                    <a:moveTo>
                      <a:pt x="0" y="0"/>
                    </a:moveTo>
                    <a:cubicBezTo>
                      <a:pt x="0" y="0"/>
                      <a:pt x="2" y="7"/>
                      <a:pt x="10" y="16"/>
                    </a:cubicBezTo>
                    <a:cubicBezTo>
                      <a:pt x="11" y="15"/>
                      <a:pt x="11" y="15"/>
                      <a:pt x="11" y="15"/>
                    </a:cubicBezTo>
                    <a:cubicBezTo>
                      <a:pt x="6" y="11"/>
                      <a:pt x="3" y="6"/>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5" name="Freeform 3941"/>
              <p:cNvSpPr>
                <a:spLocks/>
              </p:cNvSpPr>
              <p:nvPr/>
            </p:nvSpPr>
            <p:spPr bwMode="auto">
              <a:xfrm>
                <a:off x="1103" y="3138"/>
                <a:ext cx="37" cy="26"/>
              </a:xfrm>
              <a:custGeom>
                <a:avLst/>
                <a:gdLst>
                  <a:gd name="T0" fmla="*/ 1 w 17"/>
                  <a:gd name="T1" fmla="*/ 0 h 12"/>
                  <a:gd name="T2" fmla="*/ 0 w 17"/>
                  <a:gd name="T3" fmla="*/ 0 h 12"/>
                  <a:gd name="T4" fmla="*/ 17 w 17"/>
                  <a:gd name="T5" fmla="*/ 12 h 12"/>
                  <a:gd name="T6" fmla="*/ 17 w 17"/>
                  <a:gd name="T7" fmla="*/ 12 h 12"/>
                  <a:gd name="T8" fmla="*/ 1 w 17"/>
                  <a:gd name="T9" fmla="*/ 0 h 12"/>
                </a:gdLst>
                <a:ahLst/>
                <a:cxnLst>
                  <a:cxn ang="0">
                    <a:pos x="T0" y="T1"/>
                  </a:cxn>
                  <a:cxn ang="0">
                    <a:pos x="T2" y="T3"/>
                  </a:cxn>
                  <a:cxn ang="0">
                    <a:pos x="T4" y="T5"/>
                  </a:cxn>
                  <a:cxn ang="0">
                    <a:pos x="T6" y="T7"/>
                  </a:cxn>
                  <a:cxn ang="0">
                    <a:pos x="T8" y="T9"/>
                  </a:cxn>
                </a:cxnLst>
                <a:rect l="0" t="0" r="r" b="b"/>
                <a:pathLst>
                  <a:path w="17" h="12">
                    <a:moveTo>
                      <a:pt x="1" y="0"/>
                    </a:moveTo>
                    <a:cubicBezTo>
                      <a:pt x="0" y="0"/>
                      <a:pt x="0" y="0"/>
                      <a:pt x="0" y="0"/>
                    </a:cubicBezTo>
                    <a:cubicBezTo>
                      <a:pt x="4" y="4"/>
                      <a:pt x="9" y="8"/>
                      <a:pt x="17" y="12"/>
                    </a:cubicBezTo>
                    <a:cubicBezTo>
                      <a:pt x="17" y="12"/>
                      <a:pt x="17" y="12"/>
                      <a:pt x="17" y="12"/>
                    </a:cubicBezTo>
                    <a:cubicBezTo>
                      <a:pt x="13" y="9"/>
                      <a:pt x="6" y="5"/>
                      <a:pt x="1"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6" name="Freeform 3942"/>
              <p:cNvSpPr>
                <a:spLocks noEditPoints="1"/>
              </p:cNvSpPr>
              <p:nvPr/>
            </p:nvSpPr>
            <p:spPr bwMode="auto">
              <a:xfrm>
                <a:off x="1089" y="3119"/>
                <a:ext cx="59" cy="49"/>
              </a:xfrm>
              <a:custGeom>
                <a:avLst/>
                <a:gdLst>
                  <a:gd name="T0" fmla="*/ 24 w 28"/>
                  <a:gd name="T1" fmla="*/ 21 h 23"/>
                  <a:gd name="T2" fmla="*/ 24 w 28"/>
                  <a:gd name="T3" fmla="*/ 21 h 23"/>
                  <a:gd name="T4" fmla="*/ 28 w 28"/>
                  <a:gd name="T5" fmla="*/ 23 h 23"/>
                  <a:gd name="T6" fmla="*/ 28 w 28"/>
                  <a:gd name="T7" fmla="*/ 23 h 23"/>
                  <a:gd name="T8" fmla="*/ 24 w 28"/>
                  <a:gd name="T9" fmla="*/ 21 h 23"/>
                  <a:gd name="T10" fmla="*/ 0 w 28"/>
                  <a:gd name="T11" fmla="*/ 0 h 23"/>
                  <a:gd name="T12" fmla="*/ 7 w 28"/>
                  <a:gd name="T13" fmla="*/ 9 h 23"/>
                  <a:gd name="T14" fmla="*/ 8 w 28"/>
                  <a:gd name="T15" fmla="*/ 9 h 23"/>
                  <a:gd name="T16" fmla="*/ 1 w 28"/>
                  <a:gd name="T17" fmla="*/ 1 h 23"/>
                  <a:gd name="T18" fmla="*/ 0 w 28"/>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3">
                    <a:moveTo>
                      <a:pt x="24" y="21"/>
                    </a:moveTo>
                    <a:cubicBezTo>
                      <a:pt x="24" y="21"/>
                      <a:pt x="24" y="21"/>
                      <a:pt x="24" y="21"/>
                    </a:cubicBezTo>
                    <a:cubicBezTo>
                      <a:pt x="26" y="21"/>
                      <a:pt x="27" y="22"/>
                      <a:pt x="28" y="23"/>
                    </a:cubicBezTo>
                    <a:cubicBezTo>
                      <a:pt x="28" y="23"/>
                      <a:pt x="28" y="23"/>
                      <a:pt x="28" y="23"/>
                    </a:cubicBezTo>
                    <a:cubicBezTo>
                      <a:pt x="27" y="22"/>
                      <a:pt x="26" y="21"/>
                      <a:pt x="24" y="21"/>
                    </a:cubicBezTo>
                    <a:close/>
                    <a:moveTo>
                      <a:pt x="0" y="0"/>
                    </a:moveTo>
                    <a:cubicBezTo>
                      <a:pt x="2" y="3"/>
                      <a:pt x="4" y="5"/>
                      <a:pt x="7" y="9"/>
                    </a:cubicBezTo>
                    <a:cubicBezTo>
                      <a:pt x="8" y="9"/>
                      <a:pt x="8" y="9"/>
                      <a:pt x="8" y="9"/>
                    </a:cubicBezTo>
                    <a:cubicBezTo>
                      <a:pt x="5" y="6"/>
                      <a:pt x="3" y="4"/>
                      <a:pt x="1" y="1"/>
                    </a:cubicBezTo>
                    <a:lnTo>
                      <a:pt x="0" y="0"/>
                    </a:ln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7" name="Freeform 3943"/>
              <p:cNvSpPr>
                <a:spLocks noEditPoints="1"/>
              </p:cNvSpPr>
              <p:nvPr/>
            </p:nvSpPr>
            <p:spPr bwMode="auto">
              <a:xfrm>
                <a:off x="1089" y="3117"/>
                <a:ext cx="61" cy="51"/>
              </a:xfrm>
              <a:custGeom>
                <a:avLst/>
                <a:gdLst>
                  <a:gd name="T0" fmla="*/ 28 w 29"/>
                  <a:gd name="T1" fmla="*/ 24 h 24"/>
                  <a:gd name="T2" fmla="*/ 28 w 29"/>
                  <a:gd name="T3" fmla="*/ 24 h 24"/>
                  <a:gd name="T4" fmla="*/ 29 w 29"/>
                  <a:gd name="T5" fmla="*/ 24 h 24"/>
                  <a:gd name="T6" fmla="*/ 28 w 29"/>
                  <a:gd name="T7" fmla="*/ 24 h 24"/>
                  <a:gd name="T8" fmla="*/ 0 w 29"/>
                  <a:gd name="T9" fmla="*/ 0 h 24"/>
                  <a:gd name="T10" fmla="*/ 0 w 29"/>
                  <a:gd name="T11" fmla="*/ 1 h 24"/>
                  <a:gd name="T12" fmla="*/ 1 w 29"/>
                  <a:gd name="T13" fmla="*/ 2 h 24"/>
                  <a:gd name="T14" fmla="*/ 0 w 29"/>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4">
                    <a:moveTo>
                      <a:pt x="28" y="24"/>
                    </a:moveTo>
                    <a:cubicBezTo>
                      <a:pt x="28" y="24"/>
                      <a:pt x="28" y="24"/>
                      <a:pt x="28" y="24"/>
                    </a:cubicBezTo>
                    <a:cubicBezTo>
                      <a:pt x="29" y="24"/>
                      <a:pt x="29" y="24"/>
                      <a:pt x="29" y="24"/>
                    </a:cubicBezTo>
                    <a:cubicBezTo>
                      <a:pt x="29" y="24"/>
                      <a:pt x="28" y="24"/>
                      <a:pt x="28" y="24"/>
                    </a:cubicBezTo>
                    <a:close/>
                    <a:moveTo>
                      <a:pt x="0" y="0"/>
                    </a:moveTo>
                    <a:cubicBezTo>
                      <a:pt x="0" y="0"/>
                      <a:pt x="0" y="1"/>
                      <a:pt x="0" y="1"/>
                    </a:cubicBezTo>
                    <a:cubicBezTo>
                      <a:pt x="1" y="2"/>
                      <a:pt x="1" y="2"/>
                      <a:pt x="1" y="2"/>
                    </a:cubicBezTo>
                    <a:cubicBezTo>
                      <a:pt x="1" y="2"/>
                      <a:pt x="0" y="1"/>
                      <a:pt x="0" y="0"/>
                    </a:cubicBezTo>
                    <a:close/>
                  </a:path>
                </a:pathLst>
              </a:custGeom>
              <a:solidFill>
                <a:srgbClr val="85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8" name="Freeform 3944"/>
              <p:cNvSpPr>
                <a:spLocks noEditPoints="1"/>
              </p:cNvSpPr>
              <p:nvPr/>
            </p:nvSpPr>
            <p:spPr bwMode="auto">
              <a:xfrm>
                <a:off x="1091" y="3157"/>
                <a:ext cx="57" cy="41"/>
              </a:xfrm>
              <a:custGeom>
                <a:avLst/>
                <a:gdLst>
                  <a:gd name="T0" fmla="*/ 22 w 27"/>
                  <a:gd name="T1" fmla="*/ 17 h 19"/>
                  <a:gd name="T2" fmla="*/ 22 w 27"/>
                  <a:gd name="T3" fmla="*/ 17 h 19"/>
                  <a:gd name="T4" fmla="*/ 27 w 27"/>
                  <a:gd name="T5" fmla="*/ 19 h 19"/>
                  <a:gd name="T6" fmla="*/ 27 w 27"/>
                  <a:gd name="T7" fmla="*/ 19 h 19"/>
                  <a:gd name="T8" fmla="*/ 22 w 27"/>
                  <a:gd name="T9" fmla="*/ 17 h 19"/>
                  <a:gd name="T10" fmla="*/ 0 w 27"/>
                  <a:gd name="T11" fmla="*/ 0 h 19"/>
                  <a:gd name="T12" fmla="*/ 0 w 27"/>
                  <a:gd name="T13" fmla="*/ 1 h 19"/>
                  <a:gd name="T14" fmla="*/ 6 w 27"/>
                  <a:gd name="T15" fmla="*/ 6 h 19"/>
                  <a:gd name="T16" fmla="*/ 6 w 27"/>
                  <a:gd name="T17" fmla="*/ 5 h 19"/>
                  <a:gd name="T18" fmla="*/ 0 w 27"/>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9">
                    <a:moveTo>
                      <a:pt x="22" y="17"/>
                    </a:moveTo>
                    <a:cubicBezTo>
                      <a:pt x="22" y="17"/>
                      <a:pt x="22" y="17"/>
                      <a:pt x="22" y="17"/>
                    </a:cubicBezTo>
                    <a:cubicBezTo>
                      <a:pt x="24" y="18"/>
                      <a:pt x="25" y="18"/>
                      <a:pt x="27" y="19"/>
                    </a:cubicBezTo>
                    <a:cubicBezTo>
                      <a:pt x="27" y="19"/>
                      <a:pt x="27" y="19"/>
                      <a:pt x="27" y="19"/>
                    </a:cubicBezTo>
                    <a:cubicBezTo>
                      <a:pt x="26" y="18"/>
                      <a:pt x="24" y="18"/>
                      <a:pt x="22" y="17"/>
                    </a:cubicBezTo>
                    <a:close/>
                    <a:moveTo>
                      <a:pt x="0" y="0"/>
                    </a:moveTo>
                    <a:cubicBezTo>
                      <a:pt x="0" y="1"/>
                      <a:pt x="0" y="1"/>
                      <a:pt x="0" y="1"/>
                    </a:cubicBezTo>
                    <a:cubicBezTo>
                      <a:pt x="1" y="2"/>
                      <a:pt x="3" y="4"/>
                      <a:pt x="6" y="6"/>
                    </a:cubicBezTo>
                    <a:cubicBezTo>
                      <a:pt x="6" y="5"/>
                      <a:pt x="6" y="5"/>
                      <a:pt x="6" y="5"/>
                    </a:cubicBezTo>
                    <a:cubicBezTo>
                      <a:pt x="4" y="3"/>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9" name="Freeform 3945"/>
              <p:cNvSpPr>
                <a:spLocks/>
              </p:cNvSpPr>
              <p:nvPr/>
            </p:nvSpPr>
            <p:spPr bwMode="auto">
              <a:xfrm>
                <a:off x="1103" y="3168"/>
                <a:ext cx="35" cy="26"/>
              </a:xfrm>
              <a:custGeom>
                <a:avLst/>
                <a:gdLst>
                  <a:gd name="T0" fmla="*/ 0 w 16"/>
                  <a:gd name="T1" fmla="*/ 0 h 12"/>
                  <a:gd name="T2" fmla="*/ 0 w 16"/>
                  <a:gd name="T3" fmla="*/ 1 h 12"/>
                  <a:gd name="T4" fmla="*/ 16 w 16"/>
                  <a:gd name="T5" fmla="*/ 12 h 12"/>
                  <a:gd name="T6" fmla="*/ 16 w 16"/>
                  <a:gd name="T7" fmla="*/ 12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
                      <a:pt x="0" y="1"/>
                      <a:pt x="0" y="1"/>
                    </a:cubicBezTo>
                    <a:cubicBezTo>
                      <a:pt x="4" y="4"/>
                      <a:pt x="9" y="8"/>
                      <a:pt x="16" y="12"/>
                    </a:cubicBezTo>
                    <a:cubicBezTo>
                      <a:pt x="16" y="12"/>
                      <a:pt x="16" y="12"/>
                      <a:pt x="16" y="12"/>
                    </a:cubicBezTo>
                    <a:cubicBezTo>
                      <a:pt x="12" y="9"/>
                      <a:pt x="6" y="5"/>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0" name="Freeform 3946"/>
              <p:cNvSpPr>
                <a:spLocks noEditPoints="1"/>
              </p:cNvSpPr>
              <p:nvPr/>
            </p:nvSpPr>
            <p:spPr bwMode="auto">
              <a:xfrm>
                <a:off x="1078" y="3140"/>
                <a:ext cx="72" cy="60"/>
              </a:xfrm>
              <a:custGeom>
                <a:avLst/>
                <a:gdLst>
                  <a:gd name="T0" fmla="*/ 33 w 34"/>
                  <a:gd name="T1" fmla="*/ 27 h 28"/>
                  <a:gd name="T2" fmla="*/ 33 w 34"/>
                  <a:gd name="T3" fmla="*/ 27 h 28"/>
                  <a:gd name="T4" fmla="*/ 34 w 34"/>
                  <a:gd name="T5" fmla="*/ 28 h 28"/>
                  <a:gd name="T6" fmla="*/ 33 w 34"/>
                  <a:gd name="T7" fmla="*/ 27 h 28"/>
                  <a:gd name="T8" fmla="*/ 0 w 34"/>
                  <a:gd name="T9" fmla="*/ 0 h 28"/>
                  <a:gd name="T10" fmla="*/ 6 w 34"/>
                  <a:gd name="T11" fmla="*/ 9 h 28"/>
                  <a:gd name="T12" fmla="*/ 6 w 34"/>
                  <a:gd name="T13" fmla="*/ 8 h 28"/>
                  <a:gd name="T14" fmla="*/ 0 w 3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8">
                    <a:moveTo>
                      <a:pt x="33" y="27"/>
                    </a:moveTo>
                    <a:cubicBezTo>
                      <a:pt x="33" y="27"/>
                      <a:pt x="33" y="27"/>
                      <a:pt x="33" y="27"/>
                    </a:cubicBezTo>
                    <a:cubicBezTo>
                      <a:pt x="33" y="27"/>
                      <a:pt x="33" y="28"/>
                      <a:pt x="34" y="28"/>
                    </a:cubicBezTo>
                    <a:cubicBezTo>
                      <a:pt x="34" y="28"/>
                      <a:pt x="33" y="27"/>
                      <a:pt x="33" y="27"/>
                    </a:cubicBezTo>
                    <a:close/>
                    <a:moveTo>
                      <a:pt x="0" y="0"/>
                    </a:moveTo>
                    <a:cubicBezTo>
                      <a:pt x="0" y="0"/>
                      <a:pt x="1" y="3"/>
                      <a:pt x="6" y="9"/>
                    </a:cubicBezTo>
                    <a:cubicBezTo>
                      <a:pt x="6" y="8"/>
                      <a:pt x="6" y="8"/>
                      <a:pt x="6" y="8"/>
                    </a:cubicBezTo>
                    <a:cubicBezTo>
                      <a:pt x="3" y="5"/>
                      <a:pt x="1" y="3"/>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1" name="Freeform 3947"/>
              <p:cNvSpPr>
                <a:spLocks noEditPoints="1"/>
              </p:cNvSpPr>
              <p:nvPr/>
            </p:nvSpPr>
            <p:spPr bwMode="auto">
              <a:xfrm>
                <a:off x="1091" y="3172"/>
                <a:ext cx="57" cy="36"/>
              </a:xfrm>
              <a:custGeom>
                <a:avLst/>
                <a:gdLst>
                  <a:gd name="T0" fmla="*/ 23 w 27"/>
                  <a:gd name="T1" fmla="*/ 15 h 17"/>
                  <a:gd name="T2" fmla="*/ 23 w 27"/>
                  <a:gd name="T3" fmla="*/ 15 h 17"/>
                  <a:gd name="T4" fmla="*/ 27 w 27"/>
                  <a:gd name="T5" fmla="*/ 17 h 17"/>
                  <a:gd name="T6" fmla="*/ 27 w 27"/>
                  <a:gd name="T7" fmla="*/ 17 h 17"/>
                  <a:gd name="T8" fmla="*/ 23 w 27"/>
                  <a:gd name="T9" fmla="*/ 15 h 17"/>
                  <a:gd name="T10" fmla="*/ 0 w 27"/>
                  <a:gd name="T11" fmla="*/ 0 h 17"/>
                  <a:gd name="T12" fmla="*/ 0 w 27"/>
                  <a:gd name="T13" fmla="*/ 1 h 17"/>
                  <a:gd name="T14" fmla="*/ 8 w 27"/>
                  <a:gd name="T15" fmla="*/ 7 h 17"/>
                  <a:gd name="T16" fmla="*/ 8 w 27"/>
                  <a:gd name="T17" fmla="*/ 6 h 17"/>
                  <a:gd name="T18" fmla="*/ 8 w 27"/>
                  <a:gd name="T19" fmla="*/ 6 h 17"/>
                  <a:gd name="T20" fmla="*/ 0 w 2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7">
                    <a:moveTo>
                      <a:pt x="23" y="15"/>
                    </a:moveTo>
                    <a:cubicBezTo>
                      <a:pt x="23" y="15"/>
                      <a:pt x="23" y="15"/>
                      <a:pt x="23" y="15"/>
                    </a:cubicBezTo>
                    <a:cubicBezTo>
                      <a:pt x="24" y="16"/>
                      <a:pt x="25" y="16"/>
                      <a:pt x="27" y="17"/>
                    </a:cubicBezTo>
                    <a:cubicBezTo>
                      <a:pt x="27" y="17"/>
                      <a:pt x="27" y="17"/>
                      <a:pt x="27" y="17"/>
                    </a:cubicBezTo>
                    <a:cubicBezTo>
                      <a:pt x="26" y="16"/>
                      <a:pt x="25" y="16"/>
                      <a:pt x="23" y="15"/>
                    </a:cubicBezTo>
                    <a:close/>
                    <a:moveTo>
                      <a:pt x="0" y="0"/>
                    </a:moveTo>
                    <a:cubicBezTo>
                      <a:pt x="0" y="1"/>
                      <a:pt x="0" y="1"/>
                      <a:pt x="0" y="1"/>
                    </a:cubicBezTo>
                    <a:cubicBezTo>
                      <a:pt x="2" y="3"/>
                      <a:pt x="4" y="5"/>
                      <a:pt x="8" y="7"/>
                    </a:cubicBezTo>
                    <a:cubicBezTo>
                      <a:pt x="8" y="6"/>
                      <a:pt x="8" y="6"/>
                      <a:pt x="8" y="6"/>
                    </a:cubicBezTo>
                    <a:cubicBezTo>
                      <a:pt x="8" y="6"/>
                      <a:pt x="8" y="6"/>
                      <a:pt x="8" y="6"/>
                    </a:cubicBezTo>
                    <a:cubicBezTo>
                      <a:pt x="5" y="4"/>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2" name="Freeform 3948"/>
              <p:cNvSpPr>
                <a:spLocks/>
              </p:cNvSpPr>
              <p:nvPr/>
            </p:nvSpPr>
            <p:spPr bwMode="auto">
              <a:xfrm>
                <a:off x="1108" y="3185"/>
                <a:ext cx="32" cy="19"/>
              </a:xfrm>
              <a:custGeom>
                <a:avLst/>
                <a:gdLst>
                  <a:gd name="T0" fmla="*/ 0 w 15"/>
                  <a:gd name="T1" fmla="*/ 0 h 9"/>
                  <a:gd name="T2" fmla="*/ 0 w 15"/>
                  <a:gd name="T3" fmla="*/ 0 h 9"/>
                  <a:gd name="T4" fmla="*/ 0 w 15"/>
                  <a:gd name="T5" fmla="*/ 1 h 9"/>
                  <a:gd name="T6" fmla="*/ 15 w 15"/>
                  <a:gd name="T7" fmla="*/ 9 h 9"/>
                  <a:gd name="T8" fmla="*/ 15 w 15"/>
                  <a:gd name="T9" fmla="*/ 9 h 9"/>
                  <a:gd name="T10" fmla="*/ 0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0" y="0"/>
                    </a:moveTo>
                    <a:cubicBezTo>
                      <a:pt x="0" y="0"/>
                      <a:pt x="0" y="0"/>
                      <a:pt x="0" y="0"/>
                    </a:cubicBezTo>
                    <a:cubicBezTo>
                      <a:pt x="0" y="1"/>
                      <a:pt x="0" y="1"/>
                      <a:pt x="0" y="1"/>
                    </a:cubicBezTo>
                    <a:cubicBezTo>
                      <a:pt x="4" y="4"/>
                      <a:pt x="9" y="6"/>
                      <a:pt x="15" y="9"/>
                    </a:cubicBezTo>
                    <a:cubicBezTo>
                      <a:pt x="15" y="9"/>
                      <a:pt x="15" y="9"/>
                      <a:pt x="15" y="9"/>
                    </a:cubicBezTo>
                    <a:cubicBezTo>
                      <a:pt x="11" y="7"/>
                      <a:pt x="5" y="4"/>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3" name="Freeform 3949"/>
              <p:cNvSpPr>
                <a:spLocks noEditPoints="1"/>
              </p:cNvSpPr>
              <p:nvPr/>
            </p:nvSpPr>
            <p:spPr bwMode="auto">
              <a:xfrm>
                <a:off x="1082" y="3164"/>
                <a:ext cx="68" cy="47"/>
              </a:xfrm>
              <a:custGeom>
                <a:avLst/>
                <a:gdLst>
                  <a:gd name="T0" fmla="*/ 31 w 32"/>
                  <a:gd name="T1" fmla="*/ 21 h 22"/>
                  <a:gd name="T2" fmla="*/ 31 w 32"/>
                  <a:gd name="T3" fmla="*/ 21 h 22"/>
                  <a:gd name="T4" fmla="*/ 32 w 32"/>
                  <a:gd name="T5" fmla="*/ 22 h 22"/>
                  <a:gd name="T6" fmla="*/ 31 w 32"/>
                  <a:gd name="T7" fmla="*/ 21 h 22"/>
                  <a:gd name="T8" fmla="*/ 0 w 32"/>
                  <a:gd name="T9" fmla="*/ 0 h 22"/>
                  <a:gd name="T10" fmla="*/ 4 w 32"/>
                  <a:gd name="T11" fmla="*/ 5 h 22"/>
                  <a:gd name="T12" fmla="*/ 4 w 32"/>
                  <a:gd name="T13" fmla="*/ 4 h 22"/>
                  <a:gd name="T14" fmla="*/ 0 w 3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2">
                    <a:moveTo>
                      <a:pt x="31" y="21"/>
                    </a:moveTo>
                    <a:cubicBezTo>
                      <a:pt x="31" y="21"/>
                      <a:pt x="31" y="21"/>
                      <a:pt x="31" y="21"/>
                    </a:cubicBezTo>
                    <a:cubicBezTo>
                      <a:pt x="31" y="21"/>
                      <a:pt x="32" y="21"/>
                      <a:pt x="32" y="22"/>
                    </a:cubicBezTo>
                    <a:cubicBezTo>
                      <a:pt x="32" y="22"/>
                      <a:pt x="32" y="21"/>
                      <a:pt x="31" y="21"/>
                    </a:cubicBezTo>
                    <a:close/>
                    <a:moveTo>
                      <a:pt x="0" y="0"/>
                    </a:moveTo>
                    <a:cubicBezTo>
                      <a:pt x="0" y="0"/>
                      <a:pt x="1" y="2"/>
                      <a:pt x="4" y="5"/>
                    </a:cubicBezTo>
                    <a:cubicBezTo>
                      <a:pt x="4" y="4"/>
                      <a:pt x="4" y="4"/>
                      <a:pt x="4" y="4"/>
                    </a:cubicBezTo>
                    <a:cubicBezTo>
                      <a:pt x="2" y="3"/>
                      <a:pt x="1" y="1"/>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4" name="Freeform 3950"/>
              <p:cNvSpPr>
                <a:spLocks noEditPoints="1"/>
              </p:cNvSpPr>
              <p:nvPr/>
            </p:nvSpPr>
            <p:spPr bwMode="auto">
              <a:xfrm>
                <a:off x="1125" y="3225"/>
                <a:ext cx="23" cy="13"/>
              </a:xfrm>
              <a:custGeom>
                <a:avLst/>
                <a:gdLst>
                  <a:gd name="T0" fmla="*/ 8 w 11"/>
                  <a:gd name="T1" fmla="*/ 4 h 6"/>
                  <a:gd name="T2" fmla="*/ 8 w 11"/>
                  <a:gd name="T3" fmla="*/ 4 h 6"/>
                  <a:gd name="T4" fmla="*/ 11 w 11"/>
                  <a:gd name="T5" fmla="*/ 6 h 6"/>
                  <a:gd name="T6" fmla="*/ 11 w 11"/>
                  <a:gd name="T7" fmla="*/ 6 h 6"/>
                  <a:gd name="T8" fmla="*/ 8 w 11"/>
                  <a:gd name="T9" fmla="*/ 4 h 6"/>
                  <a:gd name="T10" fmla="*/ 0 w 11"/>
                  <a:gd name="T11" fmla="*/ 0 h 6"/>
                  <a:gd name="T12" fmla="*/ 0 w 11"/>
                  <a:gd name="T13" fmla="*/ 1 h 6"/>
                  <a:gd name="T14" fmla="*/ 4 w 11"/>
                  <a:gd name="T15" fmla="*/ 3 h 6"/>
                  <a:gd name="T16" fmla="*/ 4 w 11"/>
                  <a:gd name="T17" fmla="*/ 2 h 6"/>
                  <a:gd name="T18" fmla="*/ 0 w 1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8" y="4"/>
                    </a:moveTo>
                    <a:cubicBezTo>
                      <a:pt x="8" y="4"/>
                      <a:pt x="8" y="4"/>
                      <a:pt x="8" y="4"/>
                    </a:cubicBezTo>
                    <a:cubicBezTo>
                      <a:pt x="9" y="5"/>
                      <a:pt x="10" y="5"/>
                      <a:pt x="11" y="6"/>
                    </a:cubicBezTo>
                    <a:cubicBezTo>
                      <a:pt x="11" y="6"/>
                      <a:pt x="11" y="6"/>
                      <a:pt x="11" y="6"/>
                    </a:cubicBezTo>
                    <a:cubicBezTo>
                      <a:pt x="10" y="5"/>
                      <a:pt x="9" y="5"/>
                      <a:pt x="8" y="4"/>
                    </a:cubicBezTo>
                    <a:close/>
                    <a:moveTo>
                      <a:pt x="0" y="0"/>
                    </a:moveTo>
                    <a:cubicBezTo>
                      <a:pt x="0" y="1"/>
                      <a:pt x="0" y="1"/>
                      <a:pt x="0" y="1"/>
                    </a:cubicBezTo>
                    <a:cubicBezTo>
                      <a:pt x="1" y="1"/>
                      <a:pt x="3" y="2"/>
                      <a:pt x="4" y="3"/>
                    </a:cubicBezTo>
                    <a:cubicBezTo>
                      <a:pt x="4" y="2"/>
                      <a:pt x="4" y="2"/>
                      <a:pt x="4" y="2"/>
                    </a:cubicBezTo>
                    <a:cubicBezTo>
                      <a:pt x="3" y="2"/>
                      <a:pt x="1" y="1"/>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5" name="Freeform 3951"/>
              <p:cNvSpPr>
                <a:spLocks/>
              </p:cNvSpPr>
              <p:nvPr/>
            </p:nvSpPr>
            <p:spPr bwMode="auto">
              <a:xfrm>
                <a:off x="1133" y="3230"/>
                <a:ext cx="9" cy="4"/>
              </a:xfrm>
              <a:custGeom>
                <a:avLst/>
                <a:gdLst>
                  <a:gd name="T0" fmla="*/ 0 w 4"/>
                  <a:gd name="T1" fmla="*/ 0 h 2"/>
                  <a:gd name="T2" fmla="*/ 0 w 4"/>
                  <a:gd name="T3" fmla="*/ 1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1"/>
                      <a:pt x="0" y="1"/>
                      <a:pt x="0" y="1"/>
                    </a:cubicBezTo>
                    <a:cubicBezTo>
                      <a:pt x="1" y="1"/>
                      <a:pt x="3" y="2"/>
                      <a:pt x="4" y="2"/>
                    </a:cubicBezTo>
                    <a:cubicBezTo>
                      <a:pt x="4" y="2"/>
                      <a:pt x="4" y="2"/>
                      <a:pt x="4" y="2"/>
                    </a:cubicBezTo>
                    <a:cubicBezTo>
                      <a:pt x="3" y="2"/>
                      <a:pt x="2" y="1"/>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6" name="Freeform 3952"/>
              <p:cNvSpPr>
                <a:spLocks noEditPoints="1"/>
              </p:cNvSpPr>
              <p:nvPr/>
            </p:nvSpPr>
            <p:spPr bwMode="auto">
              <a:xfrm>
                <a:off x="1093" y="3200"/>
                <a:ext cx="57" cy="38"/>
              </a:xfrm>
              <a:custGeom>
                <a:avLst/>
                <a:gdLst>
                  <a:gd name="T0" fmla="*/ 26 w 27"/>
                  <a:gd name="T1" fmla="*/ 18 h 18"/>
                  <a:gd name="T2" fmla="*/ 26 w 27"/>
                  <a:gd name="T3" fmla="*/ 18 h 18"/>
                  <a:gd name="T4" fmla="*/ 27 w 27"/>
                  <a:gd name="T5" fmla="*/ 18 h 18"/>
                  <a:gd name="T6" fmla="*/ 26 w 27"/>
                  <a:gd name="T7" fmla="*/ 18 h 18"/>
                  <a:gd name="T8" fmla="*/ 0 w 27"/>
                  <a:gd name="T9" fmla="*/ 0 h 18"/>
                  <a:gd name="T10" fmla="*/ 15 w 27"/>
                  <a:gd name="T11" fmla="*/ 13 h 18"/>
                  <a:gd name="T12" fmla="*/ 15 w 27"/>
                  <a:gd name="T13" fmla="*/ 12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6" y="18"/>
                    </a:moveTo>
                    <a:cubicBezTo>
                      <a:pt x="26" y="18"/>
                      <a:pt x="26" y="18"/>
                      <a:pt x="26" y="18"/>
                    </a:cubicBezTo>
                    <a:cubicBezTo>
                      <a:pt x="26" y="18"/>
                      <a:pt x="27" y="18"/>
                      <a:pt x="27" y="18"/>
                    </a:cubicBezTo>
                    <a:cubicBezTo>
                      <a:pt x="27" y="18"/>
                      <a:pt x="27" y="18"/>
                      <a:pt x="26" y="18"/>
                    </a:cubicBezTo>
                    <a:close/>
                    <a:moveTo>
                      <a:pt x="0" y="0"/>
                    </a:moveTo>
                    <a:cubicBezTo>
                      <a:pt x="0" y="0"/>
                      <a:pt x="1" y="5"/>
                      <a:pt x="15" y="13"/>
                    </a:cubicBezTo>
                    <a:cubicBezTo>
                      <a:pt x="15" y="12"/>
                      <a:pt x="15" y="12"/>
                      <a:pt x="15" y="12"/>
                    </a:cubicBezTo>
                    <a:cubicBezTo>
                      <a:pt x="9" y="8"/>
                      <a:pt x="2" y="4"/>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7" name="Freeform 3953"/>
              <p:cNvSpPr>
                <a:spLocks noEditPoints="1"/>
              </p:cNvSpPr>
              <p:nvPr/>
            </p:nvSpPr>
            <p:spPr bwMode="auto">
              <a:xfrm>
                <a:off x="1114" y="3236"/>
                <a:ext cx="34" cy="17"/>
              </a:xfrm>
              <a:custGeom>
                <a:avLst/>
                <a:gdLst>
                  <a:gd name="T0" fmla="*/ 13 w 16"/>
                  <a:gd name="T1" fmla="*/ 6 h 8"/>
                  <a:gd name="T2" fmla="*/ 13 w 16"/>
                  <a:gd name="T3" fmla="*/ 6 h 8"/>
                  <a:gd name="T4" fmla="*/ 16 w 16"/>
                  <a:gd name="T5" fmla="*/ 8 h 8"/>
                  <a:gd name="T6" fmla="*/ 16 w 16"/>
                  <a:gd name="T7" fmla="*/ 8 h 8"/>
                  <a:gd name="T8" fmla="*/ 13 w 16"/>
                  <a:gd name="T9" fmla="*/ 6 h 8"/>
                  <a:gd name="T10" fmla="*/ 1 w 16"/>
                  <a:gd name="T11" fmla="*/ 0 h 8"/>
                  <a:gd name="T12" fmla="*/ 0 w 16"/>
                  <a:gd name="T13" fmla="*/ 0 h 8"/>
                  <a:gd name="T14" fmla="*/ 0 w 16"/>
                  <a:gd name="T15" fmla="*/ 0 h 8"/>
                  <a:gd name="T16" fmla="*/ 7 w 16"/>
                  <a:gd name="T17" fmla="*/ 4 h 8"/>
                  <a:gd name="T18" fmla="*/ 8 w 16"/>
                  <a:gd name="T19" fmla="*/ 3 h 8"/>
                  <a:gd name="T20" fmla="*/ 1 w 1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3" y="6"/>
                    </a:moveTo>
                    <a:cubicBezTo>
                      <a:pt x="13" y="6"/>
                      <a:pt x="13" y="6"/>
                      <a:pt x="13" y="6"/>
                    </a:cubicBezTo>
                    <a:cubicBezTo>
                      <a:pt x="14" y="7"/>
                      <a:pt x="15" y="7"/>
                      <a:pt x="16" y="8"/>
                    </a:cubicBezTo>
                    <a:cubicBezTo>
                      <a:pt x="16" y="8"/>
                      <a:pt x="16" y="8"/>
                      <a:pt x="16" y="8"/>
                    </a:cubicBezTo>
                    <a:cubicBezTo>
                      <a:pt x="15" y="7"/>
                      <a:pt x="14" y="7"/>
                      <a:pt x="13" y="6"/>
                    </a:cubicBezTo>
                    <a:close/>
                    <a:moveTo>
                      <a:pt x="1" y="0"/>
                    </a:moveTo>
                    <a:cubicBezTo>
                      <a:pt x="0" y="0"/>
                      <a:pt x="0" y="0"/>
                      <a:pt x="0" y="0"/>
                    </a:cubicBezTo>
                    <a:cubicBezTo>
                      <a:pt x="0" y="0"/>
                      <a:pt x="0" y="0"/>
                      <a:pt x="0" y="0"/>
                    </a:cubicBezTo>
                    <a:cubicBezTo>
                      <a:pt x="2" y="1"/>
                      <a:pt x="4" y="2"/>
                      <a:pt x="7" y="4"/>
                    </a:cubicBezTo>
                    <a:cubicBezTo>
                      <a:pt x="8" y="3"/>
                      <a:pt x="8" y="3"/>
                      <a:pt x="8" y="3"/>
                    </a:cubicBezTo>
                    <a:cubicBezTo>
                      <a:pt x="6" y="2"/>
                      <a:pt x="3" y="1"/>
                      <a:pt x="1"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8" name="Freeform 3954"/>
              <p:cNvSpPr>
                <a:spLocks/>
              </p:cNvSpPr>
              <p:nvPr/>
            </p:nvSpPr>
            <p:spPr bwMode="auto">
              <a:xfrm>
                <a:off x="1129" y="3242"/>
                <a:ext cx="13" cy="7"/>
              </a:xfrm>
              <a:custGeom>
                <a:avLst/>
                <a:gdLst>
                  <a:gd name="T0" fmla="*/ 1 w 6"/>
                  <a:gd name="T1" fmla="*/ 0 h 3"/>
                  <a:gd name="T2" fmla="*/ 0 w 6"/>
                  <a:gd name="T3" fmla="*/ 1 h 3"/>
                  <a:gd name="T4" fmla="*/ 6 w 6"/>
                  <a:gd name="T5" fmla="*/ 3 h 3"/>
                  <a:gd name="T6" fmla="*/ 6 w 6"/>
                  <a:gd name="T7" fmla="*/ 3 h 3"/>
                  <a:gd name="T8" fmla="*/ 1 w 6"/>
                  <a:gd name="T9" fmla="*/ 0 h 3"/>
                </a:gdLst>
                <a:ahLst/>
                <a:cxnLst>
                  <a:cxn ang="0">
                    <a:pos x="T0" y="T1"/>
                  </a:cxn>
                  <a:cxn ang="0">
                    <a:pos x="T2" y="T3"/>
                  </a:cxn>
                  <a:cxn ang="0">
                    <a:pos x="T4" y="T5"/>
                  </a:cxn>
                  <a:cxn ang="0">
                    <a:pos x="T6" y="T7"/>
                  </a:cxn>
                  <a:cxn ang="0">
                    <a:pos x="T8" y="T9"/>
                  </a:cxn>
                </a:cxnLst>
                <a:rect l="0" t="0" r="r" b="b"/>
                <a:pathLst>
                  <a:path w="6" h="3">
                    <a:moveTo>
                      <a:pt x="1" y="0"/>
                    </a:moveTo>
                    <a:cubicBezTo>
                      <a:pt x="0" y="1"/>
                      <a:pt x="0" y="1"/>
                      <a:pt x="0" y="1"/>
                    </a:cubicBezTo>
                    <a:cubicBezTo>
                      <a:pt x="2" y="2"/>
                      <a:pt x="4" y="2"/>
                      <a:pt x="6" y="3"/>
                    </a:cubicBezTo>
                    <a:cubicBezTo>
                      <a:pt x="6" y="3"/>
                      <a:pt x="6" y="3"/>
                      <a:pt x="6" y="3"/>
                    </a:cubicBezTo>
                    <a:cubicBezTo>
                      <a:pt x="5" y="2"/>
                      <a:pt x="3" y="2"/>
                      <a:pt x="1"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9" name="Freeform 3955"/>
              <p:cNvSpPr>
                <a:spLocks noEditPoints="1"/>
              </p:cNvSpPr>
              <p:nvPr/>
            </p:nvSpPr>
            <p:spPr bwMode="auto">
              <a:xfrm>
                <a:off x="1095" y="3217"/>
                <a:ext cx="57" cy="36"/>
              </a:xfrm>
              <a:custGeom>
                <a:avLst/>
                <a:gdLst>
                  <a:gd name="T0" fmla="*/ 25 w 27"/>
                  <a:gd name="T1" fmla="*/ 17 h 17"/>
                  <a:gd name="T2" fmla="*/ 25 w 27"/>
                  <a:gd name="T3" fmla="*/ 17 h 17"/>
                  <a:gd name="T4" fmla="*/ 27 w 27"/>
                  <a:gd name="T5" fmla="*/ 17 h 17"/>
                  <a:gd name="T6" fmla="*/ 25 w 27"/>
                  <a:gd name="T7" fmla="*/ 17 h 17"/>
                  <a:gd name="T8" fmla="*/ 0 w 27"/>
                  <a:gd name="T9" fmla="*/ 0 h 17"/>
                  <a:gd name="T10" fmla="*/ 9 w 27"/>
                  <a:gd name="T11" fmla="*/ 9 h 17"/>
                  <a:gd name="T12" fmla="*/ 9 w 27"/>
                  <a:gd name="T13" fmla="*/ 9 h 17"/>
                  <a:gd name="T14" fmla="*/ 10 w 27"/>
                  <a:gd name="T15" fmla="*/ 9 h 17"/>
                  <a:gd name="T16" fmla="*/ 0 w 2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7">
                    <a:moveTo>
                      <a:pt x="25" y="17"/>
                    </a:moveTo>
                    <a:cubicBezTo>
                      <a:pt x="25" y="17"/>
                      <a:pt x="25" y="17"/>
                      <a:pt x="25" y="17"/>
                    </a:cubicBezTo>
                    <a:cubicBezTo>
                      <a:pt x="26" y="17"/>
                      <a:pt x="26" y="17"/>
                      <a:pt x="27" y="17"/>
                    </a:cubicBezTo>
                    <a:cubicBezTo>
                      <a:pt x="27" y="17"/>
                      <a:pt x="26" y="17"/>
                      <a:pt x="25" y="17"/>
                    </a:cubicBezTo>
                    <a:close/>
                    <a:moveTo>
                      <a:pt x="0" y="0"/>
                    </a:moveTo>
                    <a:cubicBezTo>
                      <a:pt x="0" y="0"/>
                      <a:pt x="0" y="3"/>
                      <a:pt x="9" y="9"/>
                    </a:cubicBezTo>
                    <a:cubicBezTo>
                      <a:pt x="9" y="9"/>
                      <a:pt x="9" y="9"/>
                      <a:pt x="9" y="9"/>
                    </a:cubicBezTo>
                    <a:cubicBezTo>
                      <a:pt x="10" y="9"/>
                      <a:pt x="10" y="9"/>
                      <a:pt x="10" y="9"/>
                    </a:cubicBezTo>
                    <a:cubicBezTo>
                      <a:pt x="5" y="6"/>
                      <a:pt x="1" y="3"/>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0" name="Rectangle 3956"/>
              <p:cNvSpPr>
                <a:spLocks noChangeArrowheads="1"/>
              </p:cNvSpPr>
              <p:nvPr/>
            </p:nvSpPr>
            <p:spPr bwMode="auto">
              <a:xfrm>
                <a:off x="1152" y="3253"/>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1" name="Freeform 3957"/>
              <p:cNvSpPr>
                <a:spLocks noEditPoints="1"/>
              </p:cNvSpPr>
              <p:nvPr/>
            </p:nvSpPr>
            <p:spPr bwMode="auto">
              <a:xfrm>
                <a:off x="1097" y="3242"/>
                <a:ext cx="53" cy="32"/>
              </a:xfrm>
              <a:custGeom>
                <a:avLst/>
                <a:gdLst>
                  <a:gd name="T0" fmla="*/ 21 w 25"/>
                  <a:gd name="T1" fmla="*/ 14 h 15"/>
                  <a:gd name="T2" fmla="*/ 21 w 25"/>
                  <a:gd name="T3" fmla="*/ 14 h 15"/>
                  <a:gd name="T4" fmla="*/ 25 w 25"/>
                  <a:gd name="T5" fmla="*/ 15 h 15"/>
                  <a:gd name="T6" fmla="*/ 25 w 25"/>
                  <a:gd name="T7" fmla="*/ 15 h 15"/>
                  <a:gd name="T8" fmla="*/ 21 w 25"/>
                  <a:gd name="T9" fmla="*/ 14 h 15"/>
                  <a:gd name="T10" fmla="*/ 0 w 25"/>
                  <a:gd name="T11" fmla="*/ 0 h 15"/>
                  <a:gd name="T12" fmla="*/ 0 w 25"/>
                  <a:gd name="T13" fmla="*/ 0 h 15"/>
                  <a:gd name="T14" fmla="*/ 6 w 25"/>
                  <a:gd name="T15" fmla="*/ 6 h 15"/>
                  <a:gd name="T16" fmla="*/ 6 w 25"/>
                  <a:gd name="T17" fmla="*/ 5 h 15"/>
                  <a:gd name="T18" fmla="*/ 0 w 2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21" y="14"/>
                    </a:moveTo>
                    <a:cubicBezTo>
                      <a:pt x="21" y="14"/>
                      <a:pt x="21" y="14"/>
                      <a:pt x="21" y="14"/>
                    </a:cubicBezTo>
                    <a:cubicBezTo>
                      <a:pt x="22" y="14"/>
                      <a:pt x="24" y="15"/>
                      <a:pt x="25" y="15"/>
                    </a:cubicBezTo>
                    <a:cubicBezTo>
                      <a:pt x="25" y="15"/>
                      <a:pt x="25" y="15"/>
                      <a:pt x="25" y="15"/>
                    </a:cubicBezTo>
                    <a:cubicBezTo>
                      <a:pt x="24" y="15"/>
                      <a:pt x="23" y="14"/>
                      <a:pt x="21" y="14"/>
                    </a:cubicBezTo>
                    <a:close/>
                    <a:moveTo>
                      <a:pt x="0" y="0"/>
                    </a:moveTo>
                    <a:cubicBezTo>
                      <a:pt x="0" y="0"/>
                      <a:pt x="0" y="0"/>
                      <a:pt x="0" y="0"/>
                    </a:cubicBezTo>
                    <a:cubicBezTo>
                      <a:pt x="1" y="2"/>
                      <a:pt x="3" y="3"/>
                      <a:pt x="6" y="6"/>
                    </a:cubicBezTo>
                    <a:cubicBezTo>
                      <a:pt x="6" y="5"/>
                      <a:pt x="6" y="5"/>
                      <a:pt x="6" y="5"/>
                    </a:cubicBezTo>
                    <a:cubicBezTo>
                      <a:pt x="4" y="3"/>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2" name="Freeform 3958"/>
              <p:cNvSpPr>
                <a:spLocks/>
              </p:cNvSpPr>
              <p:nvPr/>
            </p:nvSpPr>
            <p:spPr bwMode="auto">
              <a:xfrm>
                <a:off x="1110" y="3253"/>
                <a:ext cx="32" cy="19"/>
              </a:xfrm>
              <a:custGeom>
                <a:avLst/>
                <a:gdLst>
                  <a:gd name="T0" fmla="*/ 0 w 15"/>
                  <a:gd name="T1" fmla="*/ 0 h 9"/>
                  <a:gd name="T2" fmla="*/ 0 w 15"/>
                  <a:gd name="T3" fmla="*/ 1 h 9"/>
                  <a:gd name="T4" fmla="*/ 15 w 15"/>
                  <a:gd name="T5" fmla="*/ 9 h 9"/>
                  <a:gd name="T6" fmla="*/ 15 w 15"/>
                  <a:gd name="T7" fmla="*/ 9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1"/>
                      <a:pt x="0" y="1"/>
                      <a:pt x="0" y="1"/>
                    </a:cubicBezTo>
                    <a:cubicBezTo>
                      <a:pt x="4" y="3"/>
                      <a:pt x="8" y="6"/>
                      <a:pt x="15" y="9"/>
                    </a:cubicBezTo>
                    <a:cubicBezTo>
                      <a:pt x="15" y="9"/>
                      <a:pt x="15" y="9"/>
                      <a:pt x="15" y="9"/>
                    </a:cubicBezTo>
                    <a:cubicBezTo>
                      <a:pt x="11" y="7"/>
                      <a:pt x="5" y="4"/>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3" name="Freeform 3959"/>
              <p:cNvSpPr>
                <a:spLocks noEditPoints="1"/>
              </p:cNvSpPr>
              <p:nvPr/>
            </p:nvSpPr>
            <p:spPr bwMode="auto">
              <a:xfrm>
                <a:off x="1095" y="3238"/>
                <a:ext cx="57" cy="38"/>
              </a:xfrm>
              <a:custGeom>
                <a:avLst/>
                <a:gdLst>
                  <a:gd name="T0" fmla="*/ 26 w 27"/>
                  <a:gd name="T1" fmla="*/ 17 h 18"/>
                  <a:gd name="T2" fmla="*/ 26 w 27"/>
                  <a:gd name="T3" fmla="*/ 17 h 18"/>
                  <a:gd name="T4" fmla="*/ 27 w 27"/>
                  <a:gd name="T5" fmla="*/ 18 h 18"/>
                  <a:gd name="T6" fmla="*/ 26 w 27"/>
                  <a:gd name="T7" fmla="*/ 17 h 18"/>
                  <a:gd name="T8" fmla="*/ 0 w 27"/>
                  <a:gd name="T9" fmla="*/ 0 h 18"/>
                  <a:gd name="T10" fmla="*/ 1 w 27"/>
                  <a:gd name="T11" fmla="*/ 2 h 18"/>
                  <a:gd name="T12" fmla="*/ 1 w 27"/>
                  <a:gd name="T13" fmla="*/ 2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6" y="17"/>
                    </a:moveTo>
                    <a:cubicBezTo>
                      <a:pt x="26" y="17"/>
                      <a:pt x="26" y="17"/>
                      <a:pt x="26" y="17"/>
                    </a:cubicBezTo>
                    <a:cubicBezTo>
                      <a:pt x="26" y="17"/>
                      <a:pt x="27" y="18"/>
                      <a:pt x="27" y="18"/>
                    </a:cubicBezTo>
                    <a:cubicBezTo>
                      <a:pt x="27" y="18"/>
                      <a:pt x="26" y="18"/>
                      <a:pt x="26" y="17"/>
                    </a:cubicBezTo>
                    <a:close/>
                    <a:moveTo>
                      <a:pt x="0" y="0"/>
                    </a:moveTo>
                    <a:cubicBezTo>
                      <a:pt x="0" y="0"/>
                      <a:pt x="0" y="1"/>
                      <a:pt x="1" y="2"/>
                    </a:cubicBezTo>
                    <a:cubicBezTo>
                      <a:pt x="1" y="2"/>
                      <a:pt x="1" y="2"/>
                      <a:pt x="1" y="2"/>
                    </a:cubicBezTo>
                    <a:cubicBezTo>
                      <a:pt x="0" y="1"/>
                      <a:pt x="0" y="1"/>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4" name="Freeform 3960"/>
              <p:cNvSpPr>
                <a:spLocks noEditPoints="1"/>
              </p:cNvSpPr>
              <p:nvPr/>
            </p:nvSpPr>
            <p:spPr bwMode="auto">
              <a:xfrm>
                <a:off x="1097" y="3253"/>
                <a:ext cx="53" cy="32"/>
              </a:xfrm>
              <a:custGeom>
                <a:avLst/>
                <a:gdLst>
                  <a:gd name="T0" fmla="*/ 22 w 25"/>
                  <a:gd name="T1" fmla="*/ 14 h 15"/>
                  <a:gd name="T2" fmla="*/ 22 w 25"/>
                  <a:gd name="T3" fmla="*/ 14 h 15"/>
                  <a:gd name="T4" fmla="*/ 25 w 25"/>
                  <a:gd name="T5" fmla="*/ 15 h 15"/>
                  <a:gd name="T6" fmla="*/ 25 w 25"/>
                  <a:gd name="T7" fmla="*/ 15 h 15"/>
                  <a:gd name="T8" fmla="*/ 22 w 25"/>
                  <a:gd name="T9" fmla="*/ 14 h 15"/>
                  <a:gd name="T10" fmla="*/ 0 w 25"/>
                  <a:gd name="T11" fmla="*/ 0 h 15"/>
                  <a:gd name="T12" fmla="*/ 0 w 25"/>
                  <a:gd name="T13" fmla="*/ 1 h 15"/>
                  <a:gd name="T14" fmla="*/ 6 w 25"/>
                  <a:gd name="T15" fmla="*/ 5 h 15"/>
                  <a:gd name="T16" fmla="*/ 6 w 25"/>
                  <a:gd name="T17" fmla="*/ 5 h 15"/>
                  <a:gd name="T18" fmla="*/ 0 w 2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22" y="14"/>
                    </a:moveTo>
                    <a:cubicBezTo>
                      <a:pt x="22" y="14"/>
                      <a:pt x="22" y="14"/>
                      <a:pt x="22" y="14"/>
                    </a:cubicBezTo>
                    <a:cubicBezTo>
                      <a:pt x="23" y="14"/>
                      <a:pt x="24" y="15"/>
                      <a:pt x="25" y="15"/>
                    </a:cubicBezTo>
                    <a:cubicBezTo>
                      <a:pt x="25" y="15"/>
                      <a:pt x="25" y="15"/>
                      <a:pt x="25" y="15"/>
                    </a:cubicBezTo>
                    <a:cubicBezTo>
                      <a:pt x="24" y="15"/>
                      <a:pt x="23" y="14"/>
                      <a:pt x="22" y="14"/>
                    </a:cubicBezTo>
                    <a:close/>
                    <a:moveTo>
                      <a:pt x="0" y="0"/>
                    </a:moveTo>
                    <a:cubicBezTo>
                      <a:pt x="0" y="1"/>
                      <a:pt x="0" y="1"/>
                      <a:pt x="0" y="1"/>
                    </a:cubicBezTo>
                    <a:cubicBezTo>
                      <a:pt x="1" y="2"/>
                      <a:pt x="3" y="4"/>
                      <a:pt x="6" y="5"/>
                    </a:cubicBezTo>
                    <a:cubicBezTo>
                      <a:pt x="6" y="5"/>
                      <a:pt x="6" y="5"/>
                      <a:pt x="6" y="5"/>
                    </a:cubicBezTo>
                    <a:cubicBezTo>
                      <a:pt x="4" y="3"/>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5" name="Freeform 3961"/>
              <p:cNvSpPr>
                <a:spLocks/>
              </p:cNvSpPr>
              <p:nvPr/>
            </p:nvSpPr>
            <p:spPr bwMode="auto">
              <a:xfrm>
                <a:off x="1110" y="3264"/>
                <a:ext cx="34" cy="19"/>
              </a:xfrm>
              <a:custGeom>
                <a:avLst/>
                <a:gdLst>
                  <a:gd name="T0" fmla="*/ 0 w 16"/>
                  <a:gd name="T1" fmla="*/ 0 h 9"/>
                  <a:gd name="T2" fmla="*/ 0 w 16"/>
                  <a:gd name="T3" fmla="*/ 0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0"/>
                      <a:pt x="0" y="0"/>
                      <a:pt x="0" y="0"/>
                    </a:cubicBezTo>
                    <a:cubicBezTo>
                      <a:pt x="3" y="3"/>
                      <a:pt x="8" y="6"/>
                      <a:pt x="16" y="9"/>
                    </a:cubicBezTo>
                    <a:cubicBezTo>
                      <a:pt x="16" y="9"/>
                      <a:pt x="16" y="9"/>
                      <a:pt x="16" y="9"/>
                    </a:cubicBezTo>
                    <a:cubicBezTo>
                      <a:pt x="12" y="7"/>
                      <a:pt x="5" y="3"/>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6" name="Freeform 3962"/>
              <p:cNvSpPr>
                <a:spLocks noEditPoints="1"/>
              </p:cNvSpPr>
              <p:nvPr/>
            </p:nvSpPr>
            <p:spPr bwMode="auto">
              <a:xfrm>
                <a:off x="1093" y="3249"/>
                <a:ext cx="59" cy="38"/>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2 w 28"/>
                  <a:gd name="T11" fmla="*/ 3 h 18"/>
                  <a:gd name="T12" fmla="*/ 2 w 28"/>
                  <a:gd name="T13" fmla="*/ 2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7" y="17"/>
                      <a:pt x="28" y="17"/>
                      <a:pt x="28" y="18"/>
                    </a:cubicBezTo>
                    <a:cubicBezTo>
                      <a:pt x="28" y="18"/>
                      <a:pt x="28" y="17"/>
                      <a:pt x="27" y="17"/>
                    </a:cubicBezTo>
                    <a:close/>
                    <a:moveTo>
                      <a:pt x="0" y="0"/>
                    </a:moveTo>
                    <a:cubicBezTo>
                      <a:pt x="0" y="0"/>
                      <a:pt x="1" y="1"/>
                      <a:pt x="2" y="3"/>
                    </a:cubicBezTo>
                    <a:cubicBezTo>
                      <a:pt x="2" y="2"/>
                      <a:pt x="2" y="2"/>
                      <a:pt x="2" y="2"/>
                    </a:cubicBezTo>
                    <a:cubicBezTo>
                      <a:pt x="1" y="1"/>
                      <a:pt x="1" y="1"/>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7" name="Freeform 3963"/>
              <p:cNvSpPr>
                <a:spLocks noEditPoints="1"/>
              </p:cNvSpPr>
              <p:nvPr/>
            </p:nvSpPr>
            <p:spPr bwMode="auto">
              <a:xfrm>
                <a:off x="1118" y="3296"/>
                <a:ext cx="32" cy="17"/>
              </a:xfrm>
              <a:custGeom>
                <a:avLst/>
                <a:gdLst>
                  <a:gd name="T0" fmla="*/ 13 w 15"/>
                  <a:gd name="T1" fmla="*/ 7 h 8"/>
                  <a:gd name="T2" fmla="*/ 13 w 15"/>
                  <a:gd name="T3" fmla="*/ 7 h 8"/>
                  <a:gd name="T4" fmla="*/ 15 w 15"/>
                  <a:gd name="T5" fmla="*/ 8 h 8"/>
                  <a:gd name="T6" fmla="*/ 15 w 15"/>
                  <a:gd name="T7" fmla="*/ 8 h 8"/>
                  <a:gd name="T8" fmla="*/ 13 w 15"/>
                  <a:gd name="T9" fmla="*/ 7 h 8"/>
                  <a:gd name="T10" fmla="*/ 0 w 15"/>
                  <a:gd name="T11" fmla="*/ 0 h 8"/>
                  <a:gd name="T12" fmla="*/ 1 w 15"/>
                  <a:gd name="T13" fmla="*/ 1 h 8"/>
                  <a:gd name="T14" fmla="*/ 7 w 15"/>
                  <a:gd name="T15" fmla="*/ 4 h 8"/>
                  <a:gd name="T16" fmla="*/ 6 w 15"/>
                  <a:gd name="T17" fmla="*/ 4 h 8"/>
                  <a:gd name="T18" fmla="*/ 0 w 1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3" y="7"/>
                    </a:moveTo>
                    <a:cubicBezTo>
                      <a:pt x="13" y="7"/>
                      <a:pt x="13" y="7"/>
                      <a:pt x="13" y="7"/>
                    </a:cubicBezTo>
                    <a:cubicBezTo>
                      <a:pt x="13" y="7"/>
                      <a:pt x="14" y="8"/>
                      <a:pt x="15" y="8"/>
                    </a:cubicBezTo>
                    <a:cubicBezTo>
                      <a:pt x="15" y="8"/>
                      <a:pt x="15" y="8"/>
                      <a:pt x="15" y="8"/>
                    </a:cubicBezTo>
                    <a:cubicBezTo>
                      <a:pt x="15" y="8"/>
                      <a:pt x="14" y="7"/>
                      <a:pt x="13" y="7"/>
                    </a:cubicBezTo>
                    <a:close/>
                    <a:moveTo>
                      <a:pt x="0" y="0"/>
                    </a:moveTo>
                    <a:cubicBezTo>
                      <a:pt x="1" y="1"/>
                      <a:pt x="1" y="1"/>
                      <a:pt x="1" y="1"/>
                    </a:cubicBezTo>
                    <a:cubicBezTo>
                      <a:pt x="2" y="2"/>
                      <a:pt x="4" y="3"/>
                      <a:pt x="7" y="4"/>
                    </a:cubicBezTo>
                    <a:cubicBezTo>
                      <a:pt x="6" y="4"/>
                      <a:pt x="6" y="4"/>
                      <a:pt x="6" y="4"/>
                    </a:cubicBezTo>
                    <a:cubicBezTo>
                      <a:pt x="4" y="3"/>
                      <a:pt x="2" y="1"/>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8" name="Freeform 3964"/>
              <p:cNvSpPr>
                <a:spLocks/>
              </p:cNvSpPr>
              <p:nvPr/>
            </p:nvSpPr>
            <p:spPr bwMode="auto">
              <a:xfrm>
                <a:off x="1131" y="3304"/>
                <a:ext cx="15" cy="6"/>
              </a:xfrm>
              <a:custGeom>
                <a:avLst/>
                <a:gdLst>
                  <a:gd name="T0" fmla="*/ 0 w 7"/>
                  <a:gd name="T1" fmla="*/ 0 h 3"/>
                  <a:gd name="T2" fmla="*/ 1 w 7"/>
                  <a:gd name="T3" fmla="*/ 0 h 3"/>
                  <a:gd name="T4" fmla="*/ 7 w 7"/>
                  <a:gd name="T5" fmla="*/ 3 h 3"/>
                  <a:gd name="T6" fmla="*/ 7 w 7"/>
                  <a:gd name="T7" fmla="*/ 3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0"/>
                      <a:pt x="1" y="0"/>
                      <a:pt x="1" y="0"/>
                    </a:cubicBezTo>
                    <a:cubicBezTo>
                      <a:pt x="2" y="1"/>
                      <a:pt x="4" y="2"/>
                      <a:pt x="7" y="3"/>
                    </a:cubicBezTo>
                    <a:cubicBezTo>
                      <a:pt x="7" y="3"/>
                      <a:pt x="7" y="3"/>
                      <a:pt x="7" y="3"/>
                    </a:cubicBezTo>
                    <a:cubicBezTo>
                      <a:pt x="5" y="2"/>
                      <a:pt x="3" y="1"/>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9" name="Freeform 3965"/>
              <p:cNvSpPr>
                <a:spLocks noEditPoints="1"/>
              </p:cNvSpPr>
              <p:nvPr/>
            </p:nvSpPr>
            <p:spPr bwMode="auto">
              <a:xfrm>
                <a:off x="1093" y="3274"/>
                <a:ext cx="59" cy="39"/>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13 w 28"/>
                  <a:gd name="T11" fmla="*/ 11 h 18"/>
                  <a:gd name="T12" fmla="*/ 12 w 28"/>
                  <a:gd name="T13" fmla="*/ 10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8"/>
                    </a:moveTo>
                    <a:cubicBezTo>
                      <a:pt x="27" y="18"/>
                      <a:pt x="27" y="18"/>
                      <a:pt x="27" y="18"/>
                    </a:cubicBezTo>
                    <a:cubicBezTo>
                      <a:pt x="28" y="18"/>
                      <a:pt x="28" y="18"/>
                      <a:pt x="28" y="18"/>
                    </a:cubicBezTo>
                    <a:cubicBezTo>
                      <a:pt x="28" y="18"/>
                      <a:pt x="28" y="18"/>
                      <a:pt x="27" y="18"/>
                    </a:cubicBezTo>
                    <a:close/>
                    <a:moveTo>
                      <a:pt x="0" y="0"/>
                    </a:moveTo>
                    <a:cubicBezTo>
                      <a:pt x="0" y="0"/>
                      <a:pt x="1" y="5"/>
                      <a:pt x="13" y="11"/>
                    </a:cubicBezTo>
                    <a:cubicBezTo>
                      <a:pt x="12" y="10"/>
                      <a:pt x="12" y="10"/>
                      <a:pt x="12" y="10"/>
                    </a:cubicBezTo>
                    <a:cubicBezTo>
                      <a:pt x="7" y="7"/>
                      <a:pt x="2" y="4"/>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0" name="Freeform 3966"/>
              <p:cNvSpPr>
                <a:spLocks noEditPoints="1"/>
              </p:cNvSpPr>
              <p:nvPr/>
            </p:nvSpPr>
            <p:spPr bwMode="auto">
              <a:xfrm>
                <a:off x="1103" y="3310"/>
                <a:ext cx="49" cy="30"/>
              </a:xfrm>
              <a:custGeom>
                <a:avLst/>
                <a:gdLst>
                  <a:gd name="T0" fmla="*/ 20 w 23"/>
                  <a:gd name="T1" fmla="*/ 12 h 14"/>
                  <a:gd name="T2" fmla="*/ 20 w 23"/>
                  <a:gd name="T3" fmla="*/ 12 h 14"/>
                  <a:gd name="T4" fmla="*/ 23 w 23"/>
                  <a:gd name="T5" fmla="*/ 14 h 14"/>
                  <a:gd name="T6" fmla="*/ 23 w 23"/>
                  <a:gd name="T7" fmla="*/ 13 h 14"/>
                  <a:gd name="T8" fmla="*/ 20 w 23"/>
                  <a:gd name="T9" fmla="*/ 12 h 14"/>
                  <a:gd name="T10" fmla="*/ 0 w 23"/>
                  <a:gd name="T11" fmla="*/ 0 h 14"/>
                  <a:gd name="T12" fmla="*/ 0 w 23"/>
                  <a:gd name="T13" fmla="*/ 1 h 14"/>
                  <a:gd name="T14" fmla="*/ 6 w 23"/>
                  <a:gd name="T15" fmla="*/ 5 h 14"/>
                  <a:gd name="T16" fmla="*/ 7 w 23"/>
                  <a:gd name="T17" fmla="*/ 5 h 14"/>
                  <a:gd name="T18" fmla="*/ 0 w 2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20" y="12"/>
                    </a:moveTo>
                    <a:cubicBezTo>
                      <a:pt x="20" y="12"/>
                      <a:pt x="20" y="12"/>
                      <a:pt x="20" y="12"/>
                    </a:cubicBezTo>
                    <a:cubicBezTo>
                      <a:pt x="21" y="13"/>
                      <a:pt x="22" y="13"/>
                      <a:pt x="23" y="14"/>
                    </a:cubicBezTo>
                    <a:cubicBezTo>
                      <a:pt x="23" y="13"/>
                      <a:pt x="23" y="13"/>
                      <a:pt x="23" y="13"/>
                    </a:cubicBezTo>
                    <a:cubicBezTo>
                      <a:pt x="22" y="13"/>
                      <a:pt x="21" y="13"/>
                      <a:pt x="20" y="12"/>
                    </a:cubicBezTo>
                    <a:close/>
                    <a:moveTo>
                      <a:pt x="0" y="0"/>
                    </a:moveTo>
                    <a:cubicBezTo>
                      <a:pt x="0" y="1"/>
                      <a:pt x="0" y="1"/>
                      <a:pt x="0" y="1"/>
                    </a:cubicBezTo>
                    <a:cubicBezTo>
                      <a:pt x="1" y="2"/>
                      <a:pt x="3" y="4"/>
                      <a:pt x="6" y="5"/>
                    </a:cubicBezTo>
                    <a:cubicBezTo>
                      <a:pt x="7" y="5"/>
                      <a:pt x="7" y="5"/>
                      <a:pt x="7" y="5"/>
                    </a:cubicBezTo>
                    <a:cubicBezTo>
                      <a:pt x="4" y="3"/>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1" name="Freeform 3967"/>
              <p:cNvSpPr>
                <a:spLocks/>
              </p:cNvSpPr>
              <p:nvPr/>
            </p:nvSpPr>
            <p:spPr bwMode="auto">
              <a:xfrm>
                <a:off x="1116" y="3321"/>
                <a:ext cx="30" cy="15"/>
              </a:xfrm>
              <a:custGeom>
                <a:avLst/>
                <a:gdLst>
                  <a:gd name="T0" fmla="*/ 1 w 14"/>
                  <a:gd name="T1" fmla="*/ 0 h 7"/>
                  <a:gd name="T2" fmla="*/ 0 w 14"/>
                  <a:gd name="T3" fmla="*/ 0 h 7"/>
                  <a:gd name="T4" fmla="*/ 14 w 14"/>
                  <a:gd name="T5" fmla="*/ 7 h 7"/>
                  <a:gd name="T6" fmla="*/ 14 w 14"/>
                  <a:gd name="T7" fmla="*/ 7 h 7"/>
                  <a:gd name="T8" fmla="*/ 1 w 14"/>
                  <a:gd name="T9" fmla="*/ 0 h 7"/>
                </a:gdLst>
                <a:ahLst/>
                <a:cxnLst>
                  <a:cxn ang="0">
                    <a:pos x="T0" y="T1"/>
                  </a:cxn>
                  <a:cxn ang="0">
                    <a:pos x="T2" y="T3"/>
                  </a:cxn>
                  <a:cxn ang="0">
                    <a:pos x="T4" y="T5"/>
                  </a:cxn>
                  <a:cxn ang="0">
                    <a:pos x="T6" y="T7"/>
                  </a:cxn>
                  <a:cxn ang="0">
                    <a:pos x="T8" y="T9"/>
                  </a:cxn>
                </a:cxnLst>
                <a:rect l="0" t="0" r="r" b="b"/>
                <a:pathLst>
                  <a:path w="14" h="7">
                    <a:moveTo>
                      <a:pt x="1" y="0"/>
                    </a:moveTo>
                    <a:cubicBezTo>
                      <a:pt x="0" y="0"/>
                      <a:pt x="0" y="0"/>
                      <a:pt x="0" y="0"/>
                    </a:cubicBezTo>
                    <a:cubicBezTo>
                      <a:pt x="4" y="2"/>
                      <a:pt x="8" y="5"/>
                      <a:pt x="14" y="7"/>
                    </a:cubicBezTo>
                    <a:cubicBezTo>
                      <a:pt x="14" y="7"/>
                      <a:pt x="14" y="7"/>
                      <a:pt x="14" y="7"/>
                    </a:cubicBezTo>
                    <a:cubicBezTo>
                      <a:pt x="11" y="6"/>
                      <a:pt x="6" y="3"/>
                      <a:pt x="1"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2" name="Freeform 3968"/>
              <p:cNvSpPr>
                <a:spLocks noEditPoints="1"/>
              </p:cNvSpPr>
              <p:nvPr/>
            </p:nvSpPr>
            <p:spPr bwMode="auto">
              <a:xfrm>
                <a:off x="1095" y="3302"/>
                <a:ext cx="60" cy="38"/>
              </a:xfrm>
              <a:custGeom>
                <a:avLst/>
                <a:gdLst>
                  <a:gd name="T0" fmla="*/ 27 w 28"/>
                  <a:gd name="T1" fmla="*/ 17 h 18"/>
                  <a:gd name="T2" fmla="*/ 27 w 28"/>
                  <a:gd name="T3" fmla="*/ 18 h 18"/>
                  <a:gd name="T4" fmla="*/ 28 w 28"/>
                  <a:gd name="T5" fmla="*/ 18 h 18"/>
                  <a:gd name="T6" fmla="*/ 27 w 28"/>
                  <a:gd name="T7" fmla="*/ 17 h 18"/>
                  <a:gd name="T8" fmla="*/ 0 w 28"/>
                  <a:gd name="T9" fmla="*/ 0 h 18"/>
                  <a:gd name="T10" fmla="*/ 4 w 28"/>
                  <a:gd name="T11" fmla="*/ 5 h 18"/>
                  <a:gd name="T12" fmla="*/ 4 w 28"/>
                  <a:gd name="T13" fmla="*/ 4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8"/>
                      <a:pt x="27" y="18"/>
                      <a:pt x="27" y="18"/>
                    </a:cubicBezTo>
                    <a:cubicBezTo>
                      <a:pt x="27" y="18"/>
                      <a:pt x="28" y="18"/>
                      <a:pt x="28" y="18"/>
                    </a:cubicBezTo>
                    <a:cubicBezTo>
                      <a:pt x="28" y="18"/>
                      <a:pt x="28" y="18"/>
                      <a:pt x="27" y="17"/>
                    </a:cubicBezTo>
                    <a:close/>
                    <a:moveTo>
                      <a:pt x="0" y="0"/>
                    </a:moveTo>
                    <a:cubicBezTo>
                      <a:pt x="0" y="0"/>
                      <a:pt x="0" y="1"/>
                      <a:pt x="4" y="5"/>
                    </a:cubicBezTo>
                    <a:cubicBezTo>
                      <a:pt x="4" y="4"/>
                      <a:pt x="4" y="4"/>
                      <a:pt x="4" y="4"/>
                    </a:cubicBezTo>
                    <a:cubicBezTo>
                      <a:pt x="2" y="3"/>
                      <a:pt x="1" y="1"/>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3" name="Freeform 3969"/>
              <p:cNvSpPr>
                <a:spLocks noEditPoints="1"/>
              </p:cNvSpPr>
              <p:nvPr/>
            </p:nvSpPr>
            <p:spPr bwMode="auto">
              <a:xfrm>
                <a:off x="1097" y="3327"/>
                <a:ext cx="58" cy="34"/>
              </a:xfrm>
              <a:custGeom>
                <a:avLst/>
                <a:gdLst>
                  <a:gd name="T0" fmla="*/ 23 w 27"/>
                  <a:gd name="T1" fmla="*/ 15 h 16"/>
                  <a:gd name="T2" fmla="*/ 23 w 27"/>
                  <a:gd name="T3" fmla="*/ 15 h 16"/>
                  <a:gd name="T4" fmla="*/ 27 w 27"/>
                  <a:gd name="T5" fmla="*/ 16 h 16"/>
                  <a:gd name="T6" fmla="*/ 27 w 27"/>
                  <a:gd name="T7" fmla="*/ 16 h 16"/>
                  <a:gd name="T8" fmla="*/ 23 w 27"/>
                  <a:gd name="T9" fmla="*/ 15 h 16"/>
                  <a:gd name="T10" fmla="*/ 0 w 27"/>
                  <a:gd name="T11" fmla="*/ 0 h 16"/>
                  <a:gd name="T12" fmla="*/ 0 w 27"/>
                  <a:gd name="T13" fmla="*/ 1 h 16"/>
                  <a:gd name="T14" fmla="*/ 6 w 27"/>
                  <a:gd name="T15" fmla="*/ 5 h 16"/>
                  <a:gd name="T16" fmla="*/ 6 w 27"/>
                  <a:gd name="T17" fmla="*/ 5 h 16"/>
                  <a:gd name="T18" fmla="*/ 0 w 2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6">
                    <a:moveTo>
                      <a:pt x="23" y="15"/>
                    </a:moveTo>
                    <a:cubicBezTo>
                      <a:pt x="23" y="15"/>
                      <a:pt x="23" y="15"/>
                      <a:pt x="23" y="15"/>
                    </a:cubicBezTo>
                    <a:cubicBezTo>
                      <a:pt x="24" y="15"/>
                      <a:pt x="26" y="16"/>
                      <a:pt x="27" y="16"/>
                    </a:cubicBezTo>
                    <a:cubicBezTo>
                      <a:pt x="27" y="16"/>
                      <a:pt x="27" y="16"/>
                      <a:pt x="27" y="16"/>
                    </a:cubicBezTo>
                    <a:cubicBezTo>
                      <a:pt x="26" y="16"/>
                      <a:pt x="25" y="15"/>
                      <a:pt x="23" y="15"/>
                    </a:cubicBezTo>
                    <a:close/>
                    <a:moveTo>
                      <a:pt x="0" y="0"/>
                    </a:moveTo>
                    <a:cubicBezTo>
                      <a:pt x="0" y="1"/>
                      <a:pt x="0" y="1"/>
                      <a:pt x="0" y="1"/>
                    </a:cubicBezTo>
                    <a:cubicBezTo>
                      <a:pt x="1" y="2"/>
                      <a:pt x="3" y="3"/>
                      <a:pt x="6" y="5"/>
                    </a:cubicBezTo>
                    <a:cubicBezTo>
                      <a:pt x="6" y="5"/>
                      <a:pt x="6" y="5"/>
                      <a:pt x="6" y="5"/>
                    </a:cubicBezTo>
                    <a:cubicBezTo>
                      <a:pt x="3" y="3"/>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4" name="Freeform 3970"/>
              <p:cNvSpPr>
                <a:spLocks/>
              </p:cNvSpPr>
              <p:nvPr/>
            </p:nvSpPr>
            <p:spPr bwMode="auto">
              <a:xfrm>
                <a:off x="1110" y="3338"/>
                <a:ext cx="36" cy="21"/>
              </a:xfrm>
              <a:custGeom>
                <a:avLst/>
                <a:gdLst>
                  <a:gd name="T0" fmla="*/ 0 w 17"/>
                  <a:gd name="T1" fmla="*/ 0 h 10"/>
                  <a:gd name="T2" fmla="*/ 0 w 17"/>
                  <a:gd name="T3" fmla="*/ 0 h 10"/>
                  <a:gd name="T4" fmla="*/ 17 w 17"/>
                  <a:gd name="T5" fmla="*/ 10 h 10"/>
                  <a:gd name="T6" fmla="*/ 17 w 17"/>
                  <a:gd name="T7" fmla="*/ 10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0"/>
                      <a:pt x="0" y="0"/>
                    </a:cubicBezTo>
                    <a:cubicBezTo>
                      <a:pt x="3" y="3"/>
                      <a:pt x="9" y="6"/>
                      <a:pt x="17" y="10"/>
                    </a:cubicBezTo>
                    <a:cubicBezTo>
                      <a:pt x="17" y="10"/>
                      <a:pt x="17" y="10"/>
                      <a:pt x="17" y="10"/>
                    </a:cubicBezTo>
                    <a:cubicBezTo>
                      <a:pt x="13" y="8"/>
                      <a:pt x="5" y="4"/>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5" name="Freeform 3971"/>
              <p:cNvSpPr>
                <a:spLocks noEditPoints="1"/>
              </p:cNvSpPr>
              <p:nvPr/>
            </p:nvSpPr>
            <p:spPr bwMode="auto">
              <a:xfrm>
                <a:off x="1095" y="3323"/>
                <a:ext cx="62" cy="41"/>
              </a:xfrm>
              <a:custGeom>
                <a:avLst/>
                <a:gdLst>
                  <a:gd name="T0" fmla="*/ 28 w 29"/>
                  <a:gd name="T1" fmla="*/ 18 h 19"/>
                  <a:gd name="T2" fmla="*/ 28 w 29"/>
                  <a:gd name="T3" fmla="*/ 18 h 19"/>
                  <a:gd name="T4" fmla="*/ 29 w 29"/>
                  <a:gd name="T5" fmla="*/ 19 h 19"/>
                  <a:gd name="T6" fmla="*/ 28 w 29"/>
                  <a:gd name="T7" fmla="*/ 18 h 19"/>
                  <a:gd name="T8" fmla="*/ 0 w 29"/>
                  <a:gd name="T9" fmla="*/ 0 h 19"/>
                  <a:gd name="T10" fmla="*/ 1 w 29"/>
                  <a:gd name="T11" fmla="*/ 3 h 19"/>
                  <a:gd name="T12" fmla="*/ 1 w 29"/>
                  <a:gd name="T13" fmla="*/ 2 h 19"/>
                  <a:gd name="T14" fmla="*/ 0 w 2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9">
                    <a:moveTo>
                      <a:pt x="28" y="18"/>
                    </a:moveTo>
                    <a:cubicBezTo>
                      <a:pt x="28" y="18"/>
                      <a:pt x="28" y="18"/>
                      <a:pt x="28" y="18"/>
                    </a:cubicBezTo>
                    <a:cubicBezTo>
                      <a:pt x="29" y="19"/>
                      <a:pt x="29" y="19"/>
                      <a:pt x="29" y="19"/>
                    </a:cubicBezTo>
                    <a:cubicBezTo>
                      <a:pt x="29" y="19"/>
                      <a:pt x="28" y="19"/>
                      <a:pt x="28" y="18"/>
                    </a:cubicBezTo>
                    <a:close/>
                    <a:moveTo>
                      <a:pt x="0" y="0"/>
                    </a:moveTo>
                    <a:cubicBezTo>
                      <a:pt x="0" y="0"/>
                      <a:pt x="0" y="1"/>
                      <a:pt x="1" y="3"/>
                    </a:cubicBezTo>
                    <a:cubicBezTo>
                      <a:pt x="1" y="2"/>
                      <a:pt x="1" y="2"/>
                      <a:pt x="1" y="2"/>
                    </a:cubicBezTo>
                    <a:cubicBezTo>
                      <a:pt x="1" y="1"/>
                      <a:pt x="0" y="1"/>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6" name="Freeform 3972"/>
              <p:cNvSpPr>
                <a:spLocks noEditPoints="1"/>
              </p:cNvSpPr>
              <p:nvPr/>
            </p:nvSpPr>
            <p:spPr bwMode="auto">
              <a:xfrm>
                <a:off x="1097" y="3336"/>
                <a:ext cx="58" cy="34"/>
              </a:xfrm>
              <a:custGeom>
                <a:avLst/>
                <a:gdLst>
                  <a:gd name="T0" fmla="*/ 23 w 27"/>
                  <a:gd name="T1" fmla="*/ 14 h 16"/>
                  <a:gd name="T2" fmla="*/ 23 w 27"/>
                  <a:gd name="T3" fmla="*/ 15 h 16"/>
                  <a:gd name="T4" fmla="*/ 27 w 27"/>
                  <a:gd name="T5" fmla="*/ 16 h 16"/>
                  <a:gd name="T6" fmla="*/ 27 w 27"/>
                  <a:gd name="T7" fmla="*/ 16 h 16"/>
                  <a:gd name="T8" fmla="*/ 23 w 27"/>
                  <a:gd name="T9" fmla="*/ 14 h 16"/>
                  <a:gd name="T10" fmla="*/ 0 w 27"/>
                  <a:gd name="T11" fmla="*/ 0 h 16"/>
                  <a:gd name="T12" fmla="*/ 1 w 27"/>
                  <a:gd name="T13" fmla="*/ 1 h 16"/>
                  <a:gd name="T14" fmla="*/ 7 w 27"/>
                  <a:gd name="T15" fmla="*/ 6 h 16"/>
                  <a:gd name="T16" fmla="*/ 6 w 27"/>
                  <a:gd name="T17" fmla="*/ 5 h 16"/>
                  <a:gd name="T18" fmla="*/ 0 w 2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6">
                    <a:moveTo>
                      <a:pt x="23" y="14"/>
                    </a:moveTo>
                    <a:cubicBezTo>
                      <a:pt x="23" y="15"/>
                      <a:pt x="23" y="15"/>
                      <a:pt x="23" y="15"/>
                    </a:cubicBezTo>
                    <a:cubicBezTo>
                      <a:pt x="24" y="15"/>
                      <a:pt x="26" y="16"/>
                      <a:pt x="27" y="16"/>
                    </a:cubicBezTo>
                    <a:cubicBezTo>
                      <a:pt x="27" y="16"/>
                      <a:pt x="27" y="16"/>
                      <a:pt x="27" y="16"/>
                    </a:cubicBezTo>
                    <a:cubicBezTo>
                      <a:pt x="26" y="16"/>
                      <a:pt x="25" y="15"/>
                      <a:pt x="23" y="14"/>
                    </a:cubicBezTo>
                    <a:close/>
                    <a:moveTo>
                      <a:pt x="0" y="0"/>
                    </a:moveTo>
                    <a:cubicBezTo>
                      <a:pt x="1" y="1"/>
                      <a:pt x="1" y="1"/>
                      <a:pt x="1" y="1"/>
                    </a:cubicBezTo>
                    <a:cubicBezTo>
                      <a:pt x="2" y="2"/>
                      <a:pt x="4" y="4"/>
                      <a:pt x="7" y="6"/>
                    </a:cubicBezTo>
                    <a:cubicBezTo>
                      <a:pt x="6" y="5"/>
                      <a:pt x="6" y="5"/>
                      <a:pt x="6" y="5"/>
                    </a:cubicBezTo>
                    <a:cubicBezTo>
                      <a:pt x="4" y="4"/>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7" name="Freeform 3973"/>
              <p:cNvSpPr>
                <a:spLocks/>
              </p:cNvSpPr>
              <p:nvPr/>
            </p:nvSpPr>
            <p:spPr bwMode="auto">
              <a:xfrm>
                <a:off x="1110" y="3347"/>
                <a:ext cx="36" cy="21"/>
              </a:xfrm>
              <a:custGeom>
                <a:avLst/>
                <a:gdLst>
                  <a:gd name="T0" fmla="*/ 0 w 17"/>
                  <a:gd name="T1" fmla="*/ 0 h 10"/>
                  <a:gd name="T2" fmla="*/ 1 w 17"/>
                  <a:gd name="T3" fmla="*/ 1 h 10"/>
                  <a:gd name="T4" fmla="*/ 17 w 17"/>
                  <a:gd name="T5" fmla="*/ 10 h 10"/>
                  <a:gd name="T6" fmla="*/ 17 w 17"/>
                  <a:gd name="T7" fmla="*/ 9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1" y="1"/>
                      <a:pt x="1" y="1"/>
                      <a:pt x="1" y="1"/>
                    </a:cubicBezTo>
                    <a:cubicBezTo>
                      <a:pt x="4" y="3"/>
                      <a:pt x="10" y="6"/>
                      <a:pt x="17" y="10"/>
                    </a:cubicBezTo>
                    <a:cubicBezTo>
                      <a:pt x="17" y="9"/>
                      <a:pt x="17" y="9"/>
                      <a:pt x="17" y="9"/>
                    </a:cubicBezTo>
                    <a:cubicBezTo>
                      <a:pt x="13" y="7"/>
                      <a:pt x="6" y="4"/>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8" name="Freeform 3974"/>
              <p:cNvSpPr>
                <a:spLocks noEditPoints="1"/>
              </p:cNvSpPr>
              <p:nvPr/>
            </p:nvSpPr>
            <p:spPr bwMode="auto">
              <a:xfrm>
                <a:off x="1093" y="3332"/>
                <a:ext cx="64" cy="40"/>
              </a:xfrm>
              <a:custGeom>
                <a:avLst/>
                <a:gdLst>
                  <a:gd name="T0" fmla="*/ 29 w 30"/>
                  <a:gd name="T1" fmla="*/ 18 h 19"/>
                  <a:gd name="T2" fmla="*/ 29 w 30"/>
                  <a:gd name="T3" fmla="*/ 18 h 19"/>
                  <a:gd name="T4" fmla="*/ 30 w 30"/>
                  <a:gd name="T5" fmla="*/ 19 h 19"/>
                  <a:gd name="T6" fmla="*/ 29 w 30"/>
                  <a:gd name="T7" fmla="*/ 18 h 19"/>
                  <a:gd name="T8" fmla="*/ 0 w 30"/>
                  <a:gd name="T9" fmla="*/ 0 h 19"/>
                  <a:gd name="T10" fmla="*/ 3 w 30"/>
                  <a:gd name="T11" fmla="*/ 3 h 19"/>
                  <a:gd name="T12" fmla="*/ 2 w 30"/>
                  <a:gd name="T13" fmla="*/ 2 h 19"/>
                  <a:gd name="T14" fmla="*/ 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9" y="18"/>
                    </a:moveTo>
                    <a:cubicBezTo>
                      <a:pt x="29" y="18"/>
                      <a:pt x="29" y="18"/>
                      <a:pt x="29" y="18"/>
                    </a:cubicBezTo>
                    <a:cubicBezTo>
                      <a:pt x="29" y="18"/>
                      <a:pt x="30" y="18"/>
                      <a:pt x="30" y="19"/>
                    </a:cubicBezTo>
                    <a:cubicBezTo>
                      <a:pt x="30" y="19"/>
                      <a:pt x="30" y="18"/>
                      <a:pt x="29" y="18"/>
                    </a:cubicBezTo>
                    <a:close/>
                    <a:moveTo>
                      <a:pt x="0" y="0"/>
                    </a:moveTo>
                    <a:cubicBezTo>
                      <a:pt x="0" y="0"/>
                      <a:pt x="0" y="1"/>
                      <a:pt x="3" y="3"/>
                    </a:cubicBezTo>
                    <a:cubicBezTo>
                      <a:pt x="2" y="2"/>
                      <a:pt x="2" y="2"/>
                      <a:pt x="2" y="2"/>
                    </a:cubicBezTo>
                    <a:cubicBezTo>
                      <a:pt x="1" y="1"/>
                      <a:pt x="1" y="0"/>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9" name="Freeform 3975"/>
              <p:cNvSpPr>
                <a:spLocks noEditPoints="1"/>
              </p:cNvSpPr>
              <p:nvPr/>
            </p:nvSpPr>
            <p:spPr bwMode="auto">
              <a:xfrm>
                <a:off x="1106" y="3364"/>
                <a:ext cx="49" cy="27"/>
              </a:xfrm>
              <a:custGeom>
                <a:avLst/>
                <a:gdLst>
                  <a:gd name="T0" fmla="*/ 19 w 23"/>
                  <a:gd name="T1" fmla="*/ 11 h 13"/>
                  <a:gd name="T2" fmla="*/ 19 w 23"/>
                  <a:gd name="T3" fmla="*/ 11 h 13"/>
                  <a:gd name="T4" fmla="*/ 23 w 23"/>
                  <a:gd name="T5" fmla="*/ 13 h 13"/>
                  <a:gd name="T6" fmla="*/ 23 w 23"/>
                  <a:gd name="T7" fmla="*/ 12 h 13"/>
                  <a:gd name="T8" fmla="*/ 19 w 23"/>
                  <a:gd name="T9" fmla="*/ 11 h 13"/>
                  <a:gd name="T10" fmla="*/ 0 w 23"/>
                  <a:gd name="T11" fmla="*/ 0 h 13"/>
                  <a:gd name="T12" fmla="*/ 0 w 23"/>
                  <a:gd name="T13" fmla="*/ 1 h 13"/>
                  <a:gd name="T14" fmla="*/ 9 w 23"/>
                  <a:gd name="T15" fmla="*/ 6 h 13"/>
                  <a:gd name="T16" fmla="*/ 9 w 23"/>
                  <a:gd name="T17" fmla="*/ 5 h 13"/>
                  <a:gd name="T18" fmla="*/ 0 w 2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19" y="11"/>
                    </a:moveTo>
                    <a:cubicBezTo>
                      <a:pt x="19" y="11"/>
                      <a:pt x="19" y="11"/>
                      <a:pt x="19" y="11"/>
                    </a:cubicBezTo>
                    <a:cubicBezTo>
                      <a:pt x="20" y="11"/>
                      <a:pt x="21" y="12"/>
                      <a:pt x="23" y="13"/>
                    </a:cubicBezTo>
                    <a:cubicBezTo>
                      <a:pt x="23" y="12"/>
                      <a:pt x="23" y="12"/>
                      <a:pt x="23" y="12"/>
                    </a:cubicBezTo>
                    <a:cubicBezTo>
                      <a:pt x="22" y="12"/>
                      <a:pt x="20" y="11"/>
                      <a:pt x="19" y="11"/>
                    </a:cubicBezTo>
                    <a:close/>
                    <a:moveTo>
                      <a:pt x="0" y="0"/>
                    </a:moveTo>
                    <a:cubicBezTo>
                      <a:pt x="0" y="1"/>
                      <a:pt x="0" y="1"/>
                      <a:pt x="0" y="1"/>
                    </a:cubicBezTo>
                    <a:cubicBezTo>
                      <a:pt x="2" y="2"/>
                      <a:pt x="5" y="4"/>
                      <a:pt x="9" y="6"/>
                    </a:cubicBezTo>
                    <a:cubicBezTo>
                      <a:pt x="9" y="5"/>
                      <a:pt x="9" y="5"/>
                      <a:pt x="9" y="5"/>
                    </a:cubicBezTo>
                    <a:cubicBezTo>
                      <a:pt x="6" y="4"/>
                      <a:pt x="2" y="2"/>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0" name="Freeform 3976"/>
              <p:cNvSpPr>
                <a:spLocks/>
              </p:cNvSpPr>
              <p:nvPr/>
            </p:nvSpPr>
            <p:spPr bwMode="auto">
              <a:xfrm>
                <a:off x="1125" y="3374"/>
                <a:ext cx="21" cy="13"/>
              </a:xfrm>
              <a:custGeom>
                <a:avLst/>
                <a:gdLst>
                  <a:gd name="T0" fmla="*/ 0 w 10"/>
                  <a:gd name="T1" fmla="*/ 0 h 6"/>
                  <a:gd name="T2" fmla="*/ 0 w 10"/>
                  <a:gd name="T3" fmla="*/ 1 h 6"/>
                  <a:gd name="T4" fmla="*/ 10 w 10"/>
                  <a:gd name="T5" fmla="*/ 6 h 6"/>
                  <a:gd name="T6" fmla="*/ 10 w 10"/>
                  <a:gd name="T7" fmla="*/ 6 h 6"/>
                  <a:gd name="T8" fmla="*/ 0 w 10"/>
                  <a:gd name="T9" fmla="*/ 0 h 6"/>
                </a:gdLst>
                <a:ahLst/>
                <a:cxnLst>
                  <a:cxn ang="0">
                    <a:pos x="T0" y="T1"/>
                  </a:cxn>
                  <a:cxn ang="0">
                    <a:pos x="T2" y="T3"/>
                  </a:cxn>
                  <a:cxn ang="0">
                    <a:pos x="T4" y="T5"/>
                  </a:cxn>
                  <a:cxn ang="0">
                    <a:pos x="T6" y="T7"/>
                  </a:cxn>
                  <a:cxn ang="0">
                    <a:pos x="T8" y="T9"/>
                  </a:cxn>
                </a:cxnLst>
                <a:rect l="0" t="0" r="r" b="b"/>
                <a:pathLst>
                  <a:path w="10" h="6">
                    <a:moveTo>
                      <a:pt x="0" y="0"/>
                    </a:moveTo>
                    <a:cubicBezTo>
                      <a:pt x="0" y="1"/>
                      <a:pt x="0" y="1"/>
                      <a:pt x="0" y="1"/>
                    </a:cubicBezTo>
                    <a:cubicBezTo>
                      <a:pt x="3" y="3"/>
                      <a:pt x="6" y="4"/>
                      <a:pt x="10" y="6"/>
                    </a:cubicBezTo>
                    <a:cubicBezTo>
                      <a:pt x="10" y="6"/>
                      <a:pt x="10" y="6"/>
                      <a:pt x="10" y="6"/>
                    </a:cubicBezTo>
                    <a:cubicBezTo>
                      <a:pt x="7" y="4"/>
                      <a:pt x="3" y="2"/>
                      <a:pt x="0"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1" name="Freeform 3977"/>
              <p:cNvSpPr>
                <a:spLocks noEditPoints="1"/>
              </p:cNvSpPr>
              <p:nvPr/>
            </p:nvSpPr>
            <p:spPr bwMode="auto">
              <a:xfrm>
                <a:off x="1093" y="3351"/>
                <a:ext cx="64" cy="40"/>
              </a:xfrm>
              <a:custGeom>
                <a:avLst/>
                <a:gdLst>
                  <a:gd name="T0" fmla="*/ 29 w 30"/>
                  <a:gd name="T1" fmla="*/ 18 h 19"/>
                  <a:gd name="T2" fmla="*/ 29 w 30"/>
                  <a:gd name="T3" fmla="*/ 19 h 19"/>
                  <a:gd name="T4" fmla="*/ 30 w 30"/>
                  <a:gd name="T5" fmla="*/ 19 h 19"/>
                  <a:gd name="T6" fmla="*/ 30 w 30"/>
                  <a:gd name="T7" fmla="*/ 19 h 19"/>
                  <a:gd name="T8" fmla="*/ 29 w 30"/>
                  <a:gd name="T9" fmla="*/ 18 h 19"/>
                  <a:gd name="T10" fmla="*/ 0 w 30"/>
                  <a:gd name="T11" fmla="*/ 0 h 19"/>
                  <a:gd name="T12" fmla="*/ 6 w 30"/>
                  <a:gd name="T13" fmla="*/ 7 h 19"/>
                  <a:gd name="T14" fmla="*/ 6 w 30"/>
                  <a:gd name="T15" fmla="*/ 6 h 19"/>
                  <a:gd name="T16" fmla="*/ 0 w 30"/>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9">
                    <a:moveTo>
                      <a:pt x="29" y="18"/>
                    </a:moveTo>
                    <a:cubicBezTo>
                      <a:pt x="29" y="19"/>
                      <a:pt x="29" y="19"/>
                      <a:pt x="29" y="19"/>
                    </a:cubicBezTo>
                    <a:cubicBezTo>
                      <a:pt x="29" y="19"/>
                      <a:pt x="30" y="19"/>
                      <a:pt x="30" y="19"/>
                    </a:cubicBezTo>
                    <a:cubicBezTo>
                      <a:pt x="30" y="19"/>
                      <a:pt x="30" y="19"/>
                      <a:pt x="30" y="19"/>
                    </a:cubicBezTo>
                    <a:cubicBezTo>
                      <a:pt x="30" y="19"/>
                      <a:pt x="29" y="19"/>
                      <a:pt x="29" y="18"/>
                    </a:cubicBezTo>
                    <a:close/>
                    <a:moveTo>
                      <a:pt x="0" y="0"/>
                    </a:moveTo>
                    <a:cubicBezTo>
                      <a:pt x="0" y="0"/>
                      <a:pt x="1" y="2"/>
                      <a:pt x="6" y="7"/>
                    </a:cubicBezTo>
                    <a:cubicBezTo>
                      <a:pt x="6" y="6"/>
                      <a:pt x="6" y="6"/>
                      <a:pt x="6" y="6"/>
                    </a:cubicBezTo>
                    <a:cubicBezTo>
                      <a:pt x="3" y="4"/>
                      <a:pt x="1" y="2"/>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2" name="Rectangle 3978"/>
              <p:cNvSpPr>
                <a:spLocks noChangeArrowheads="1"/>
              </p:cNvSpPr>
              <p:nvPr/>
            </p:nvSpPr>
            <p:spPr bwMode="auto">
              <a:xfrm>
                <a:off x="1157" y="3391"/>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3" name="Rectangle 3979"/>
              <p:cNvSpPr>
                <a:spLocks noChangeArrowheads="1"/>
              </p:cNvSpPr>
              <p:nvPr/>
            </p:nvSpPr>
            <p:spPr bwMode="auto">
              <a:xfrm>
                <a:off x="1157" y="3391"/>
                <a:ext cx="1" cy="1"/>
              </a:xfrm>
              <a:prstGeom prst="rect">
                <a:avLst/>
              </a:prstGeom>
              <a:solidFill>
                <a:srgbClr val="7928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4" name="Freeform 3980"/>
              <p:cNvSpPr>
                <a:spLocks/>
              </p:cNvSpPr>
              <p:nvPr/>
            </p:nvSpPr>
            <p:spPr bwMode="auto">
              <a:xfrm>
                <a:off x="1125" y="3400"/>
                <a:ext cx="21" cy="8"/>
              </a:xfrm>
              <a:custGeom>
                <a:avLst/>
                <a:gdLst>
                  <a:gd name="T0" fmla="*/ 0 w 10"/>
                  <a:gd name="T1" fmla="*/ 0 h 4"/>
                  <a:gd name="T2" fmla="*/ 0 w 10"/>
                  <a:gd name="T3" fmla="*/ 0 h 4"/>
                  <a:gd name="T4" fmla="*/ 10 w 10"/>
                  <a:gd name="T5" fmla="*/ 4 h 4"/>
                  <a:gd name="T6" fmla="*/ 10 w 10"/>
                  <a:gd name="T7" fmla="*/ 4 h 4"/>
                  <a:gd name="T8" fmla="*/ 0 w 10"/>
                  <a:gd name="T9" fmla="*/ 0 h 4"/>
                </a:gdLst>
                <a:ahLst/>
                <a:cxnLst>
                  <a:cxn ang="0">
                    <a:pos x="T0" y="T1"/>
                  </a:cxn>
                  <a:cxn ang="0">
                    <a:pos x="T2" y="T3"/>
                  </a:cxn>
                  <a:cxn ang="0">
                    <a:pos x="T4" y="T5"/>
                  </a:cxn>
                  <a:cxn ang="0">
                    <a:pos x="T6" y="T7"/>
                  </a:cxn>
                  <a:cxn ang="0">
                    <a:pos x="T8" y="T9"/>
                  </a:cxn>
                </a:cxnLst>
                <a:rect l="0" t="0" r="r" b="b"/>
                <a:pathLst>
                  <a:path w="10" h="4">
                    <a:moveTo>
                      <a:pt x="0" y="0"/>
                    </a:moveTo>
                    <a:cubicBezTo>
                      <a:pt x="0" y="0"/>
                      <a:pt x="0" y="0"/>
                      <a:pt x="0" y="0"/>
                    </a:cubicBezTo>
                    <a:cubicBezTo>
                      <a:pt x="2" y="1"/>
                      <a:pt x="5" y="3"/>
                      <a:pt x="10" y="4"/>
                    </a:cubicBezTo>
                    <a:cubicBezTo>
                      <a:pt x="10" y="4"/>
                      <a:pt x="10" y="4"/>
                      <a:pt x="10" y="4"/>
                    </a:cubicBezTo>
                    <a:cubicBezTo>
                      <a:pt x="7" y="3"/>
                      <a:pt x="3" y="1"/>
                      <a:pt x="0"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5" name="Freeform 3981"/>
              <p:cNvSpPr>
                <a:spLocks noEditPoints="1"/>
              </p:cNvSpPr>
              <p:nvPr/>
            </p:nvSpPr>
            <p:spPr bwMode="auto">
              <a:xfrm>
                <a:off x="1118" y="3395"/>
                <a:ext cx="37" cy="15"/>
              </a:xfrm>
              <a:custGeom>
                <a:avLst/>
                <a:gdLst>
                  <a:gd name="T0" fmla="*/ 13 w 17"/>
                  <a:gd name="T1" fmla="*/ 6 h 7"/>
                  <a:gd name="T2" fmla="*/ 13 w 17"/>
                  <a:gd name="T3" fmla="*/ 6 h 7"/>
                  <a:gd name="T4" fmla="*/ 17 w 17"/>
                  <a:gd name="T5" fmla="*/ 7 h 7"/>
                  <a:gd name="T6" fmla="*/ 17 w 17"/>
                  <a:gd name="T7" fmla="*/ 7 h 7"/>
                  <a:gd name="T8" fmla="*/ 13 w 17"/>
                  <a:gd name="T9" fmla="*/ 6 h 7"/>
                  <a:gd name="T10" fmla="*/ 0 w 17"/>
                  <a:gd name="T11" fmla="*/ 0 h 7"/>
                  <a:gd name="T12" fmla="*/ 3 w 17"/>
                  <a:gd name="T13" fmla="*/ 2 h 7"/>
                  <a:gd name="T14" fmla="*/ 3 w 17"/>
                  <a:gd name="T15" fmla="*/ 2 h 7"/>
                  <a:gd name="T16" fmla="*/ 0 w 1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7">
                    <a:moveTo>
                      <a:pt x="13" y="6"/>
                    </a:moveTo>
                    <a:cubicBezTo>
                      <a:pt x="13" y="6"/>
                      <a:pt x="13" y="6"/>
                      <a:pt x="13" y="6"/>
                    </a:cubicBezTo>
                    <a:cubicBezTo>
                      <a:pt x="14" y="7"/>
                      <a:pt x="15" y="7"/>
                      <a:pt x="17" y="7"/>
                    </a:cubicBezTo>
                    <a:cubicBezTo>
                      <a:pt x="17" y="7"/>
                      <a:pt x="17" y="7"/>
                      <a:pt x="17" y="7"/>
                    </a:cubicBezTo>
                    <a:cubicBezTo>
                      <a:pt x="16" y="7"/>
                      <a:pt x="15" y="7"/>
                      <a:pt x="13" y="6"/>
                    </a:cubicBezTo>
                    <a:close/>
                    <a:moveTo>
                      <a:pt x="0" y="0"/>
                    </a:moveTo>
                    <a:cubicBezTo>
                      <a:pt x="0" y="0"/>
                      <a:pt x="0" y="0"/>
                      <a:pt x="3" y="2"/>
                    </a:cubicBezTo>
                    <a:cubicBezTo>
                      <a:pt x="3" y="2"/>
                      <a:pt x="3" y="2"/>
                      <a:pt x="3" y="2"/>
                    </a:cubicBezTo>
                    <a:cubicBezTo>
                      <a:pt x="1" y="1"/>
                      <a:pt x="0" y="0"/>
                      <a:pt x="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6" name="Rectangle 3982"/>
              <p:cNvSpPr>
                <a:spLocks noChangeArrowheads="1"/>
              </p:cNvSpPr>
              <p:nvPr/>
            </p:nvSpPr>
            <p:spPr bwMode="auto">
              <a:xfrm>
                <a:off x="1155" y="3410"/>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7" name="Rectangle 3983"/>
              <p:cNvSpPr>
                <a:spLocks noChangeArrowheads="1"/>
              </p:cNvSpPr>
              <p:nvPr/>
            </p:nvSpPr>
            <p:spPr bwMode="auto">
              <a:xfrm>
                <a:off x="1155" y="3410"/>
                <a:ext cx="1" cy="1"/>
              </a:xfrm>
              <a:prstGeom prst="rect">
                <a:avLst/>
              </a:prstGeom>
              <a:solidFill>
                <a:srgbClr val="7928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8" name="Freeform 3984"/>
              <p:cNvSpPr>
                <a:spLocks noEditPoints="1"/>
              </p:cNvSpPr>
              <p:nvPr/>
            </p:nvSpPr>
            <p:spPr bwMode="auto">
              <a:xfrm>
                <a:off x="1095" y="3142"/>
                <a:ext cx="51" cy="39"/>
              </a:xfrm>
              <a:custGeom>
                <a:avLst/>
                <a:gdLst>
                  <a:gd name="T0" fmla="*/ 18 w 24"/>
                  <a:gd name="T1" fmla="*/ 15 h 18"/>
                  <a:gd name="T2" fmla="*/ 19 w 24"/>
                  <a:gd name="T3" fmla="*/ 15 h 18"/>
                  <a:gd name="T4" fmla="*/ 24 w 24"/>
                  <a:gd name="T5" fmla="*/ 18 h 18"/>
                  <a:gd name="T6" fmla="*/ 24 w 24"/>
                  <a:gd name="T7" fmla="*/ 18 h 18"/>
                  <a:gd name="T8" fmla="*/ 18 w 24"/>
                  <a:gd name="T9" fmla="*/ 15 h 18"/>
                  <a:gd name="T10" fmla="*/ 1 w 24"/>
                  <a:gd name="T11" fmla="*/ 0 h 18"/>
                  <a:gd name="T12" fmla="*/ 0 w 24"/>
                  <a:gd name="T13" fmla="*/ 1 h 18"/>
                  <a:gd name="T14" fmla="*/ 6 w 24"/>
                  <a:gd name="T15" fmla="*/ 6 h 18"/>
                  <a:gd name="T16" fmla="*/ 6 w 24"/>
                  <a:gd name="T17" fmla="*/ 5 h 18"/>
                  <a:gd name="T18" fmla="*/ 1 w 24"/>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8">
                    <a:moveTo>
                      <a:pt x="18" y="15"/>
                    </a:moveTo>
                    <a:cubicBezTo>
                      <a:pt x="19" y="15"/>
                      <a:pt x="19" y="15"/>
                      <a:pt x="19" y="15"/>
                    </a:cubicBezTo>
                    <a:cubicBezTo>
                      <a:pt x="20" y="16"/>
                      <a:pt x="22" y="17"/>
                      <a:pt x="24" y="18"/>
                    </a:cubicBezTo>
                    <a:cubicBezTo>
                      <a:pt x="24" y="18"/>
                      <a:pt x="24" y="18"/>
                      <a:pt x="24" y="18"/>
                    </a:cubicBezTo>
                    <a:cubicBezTo>
                      <a:pt x="23" y="17"/>
                      <a:pt x="21" y="16"/>
                      <a:pt x="18" y="15"/>
                    </a:cubicBezTo>
                    <a:close/>
                    <a:moveTo>
                      <a:pt x="1" y="0"/>
                    </a:moveTo>
                    <a:cubicBezTo>
                      <a:pt x="0" y="1"/>
                      <a:pt x="0" y="1"/>
                      <a:pt x="0" y="1"/>
                    </a:cubicBezTo>
                    <a:cubicBezTo>
                      <a:pt x="2" y="2"/>
                      <a:pt x="4" y="4"/>
                      <a:pt x="6" y="6"/>
                    </a:cubicBezTo>
                    <a:cubicBezTo>
                      <a:pt x="6" y="5"/>
                      <a:pt x="6" y="5"/>
                      <a:pt x="6" y="5"/>
                    </a:cubicBezTo>
                    <a:cubicBezTo>
                      <a:pt x="4" y="4"/>
                      <a:pt x="3" y="2"/>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9" name="Freeform 3985"/>
              <p:cNvSpPr>
                <a:spLocks/>
              </p:cNvSpPr>
              <p:nvPr/>
            </p:nvSpPr>
            <p:spPr bwMode="auto">
              <a:xfrm>
                <a:off x="1108" y="3153"/>
                <a:ext cx="27" cy="21"/>
              </a:xfrm>
              <a:custGeom>
                <a:avLst/>
                <a:gdLst>
                  <a:gd name="T0" fmla="*/ 0 w 13"/>
                  <a:gd name="T1" fmla="*/ 0 h 10"/>
                  <a:gd name="T2" fmla="*/ 0 w 13"/>
                  <a:gd name="T3" fmla="*/ 1 h 10"/>
                  <a:gd name="T4" fmla="*/ 13 w 13"/>
                  <a:gd name="T5" fmla="*/ 10 h 10"/>
                  <a:gd name="T6" fmla="*/ 12 w 13"/>
                  <a:gd name="T7" fmla="*/ 10 h 10"/>
                  <a:gd name="T8" fmla="*/ 0 w 13"/>
                  <a:gd name="T9" fmla="*/ 0 h 10"/>
                </a:gdLst>
                <a:ahLst/>
                <a:cxnLst>
                  <a:cxn ang="0">
                    <a:pos x="T0" y="T1"/>
                  </a:cxn>
                  <a:cxn ang="0">
                    <a:pos x="T2" y="T3"/>
                  </a:cxn>
                  <a:cxn ang="0">
                    <a:pos x="T4" y="T5"/>
                  </a:cxn>
                  <a:cxn ang="0">
                    <a:pos x="T6" y="T7"/>
                  </a:cxn>
                  <a:cxn ang="0">
                    <a:pos x="T8" y="T9"/>
                  </a:cxn>
                </a:cxnLst>
                <a:rect l="0" t="0" r="r" b="b"/>
                <a:pathLst>
                  <a:path w="13" h="10">
                    <a:moveTo>
                      <a:pt x="0" y="0"/>
                    </a:moveTo>
                    <a:cubicBezTo>
                      <a:pt x="0" y="1"/>
                      <a:pt x="0" y="1"/>
                      <a:pt x="0" y="1"/>
                    </a:cubicBezTo>
                    <a:cubicBezTo>
                      <a:pt x="3" y="4"/>
                      <a:pt x="7" y="7"/>
                      <a:pt x="13" y="10"/>
                    </a:cubicBezTo>
                    <a:cubicBezTo>
                      <a:pt x="12" y="10"/>
                      <a:pt x="12" y="10"/>
                      <a:pt x="12" y="10"/>
                    </a:cubicBezTo>
                    <a:cubicBezTo>
                      <a:pt x="9"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0" name="Freeform 3986"/>
              <p:cNvSpPr>
                <a:spLocks noEditPoints="1"/>
              </p:cNvSpPr>
              <p:nvPr/>
            </p:nvSpPr>
            <p:spPr bwMode="auto">
              <a:xfrm>
                <a:off x="1076" y="3115"/>
                <a:ext cx="74" cy="68"/>
              </a:xfrm>
              <a:custGeom>
                <a:avLst/>
                <a:gdLst>
                  <a:gd name="T0" fmla="*/ 33 w 35"/>
                  <a:gd name="T1" fmla="*/ 31 h 32"/>
                  <a:gd name="T2" fmla="*/ 33 w 35"/>
                  <a:gd name="T3" fmla="*/ 31 h 32"/>
                  <a:gd name="T4" fmla="*/ 35 w 35"/>
                  <a:gd name="T5" fmla="*/ 32 h 32"/>
                  <a:gd name="T6" fmla="*/ 33 w 35"/>
                  <a:gd name="T7" fmla="*/ 31 h 32"/>
                  <a:gd name="T8" fmla="*/ 0 w 35"/>
                  <a:gd name="T9" fmla="*/ 0 h 32"/>
                  <a:gd name="T10" fmla="*/ 0 w 35"/>
                  <a:gd name="T11" fmla="*/ 0 h 32"/>
                  <a:gd name="T12" fmla="*/ 9 w 35"/>
                  <a:gd name="T13" fmla="*/ 14 h 32"/>
                  <a:gd name="T14" fmla="*/ 10 w 35"/>
                  <a:gd name="T15" fmla="*/ 13 h 32"/>
                  <a:gd name="T16" fmla="*/ 0 w 35"/>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33" y="31"/>
                    </a:moveTo>
                    <a:cubicBezTo>
                      <a:pt x="33" y="31"/>
                      <a:pt x="33" y="31"/>
                      <a:pt x="33" y="31"/>
                    </a:cubicBezTo>
                    <a:cubicBezTo>
                      <a:pt x="34" y="31"/>
                      <a:pt x="34" y="32"/>
                      <a:pt x="35" y="32"/>
                    </a:cubicBezTo>
                    <a:cubicBezTo>
                      <a:pt x="35" y="32"/>
                      <a:pt x="34" y="32"/>
                      <a:pt x="33" y="31"/>
                    </a:cubicBezTo>
                    <a:close/>
                    <a:moveTo>
                      <a:pt x="0" y="0"/>
                    </a:moveTo>
                    <a:cubicBezTo>
                      <a:pt x="0" y="0"/>
                      <a:pt x="0" y="0"/>
                      <a:pt x="0" y="0"/>
                    </a:cubicBezTo>
                    <a:cubicBezTo>
                      <a:pt x="1" y="3"/>
                      <a:pt x="4" y="8"/>
                      <a:pt x="9" y="14"/>
                    </a:cubicBezTo>
                    <a:cubicBezTo>
                      <a:pt x="10" y="13"/>
                      <a:pt x="10" y="13"/>
                      <a:pt x="10" y="13"/>
                    </a:cubicBezTo>
                    <a:cubicBezTo>
                      <a:pt x="6" y="9"/>
                      <a:pt x="2" y="5"/>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1" name="Freeform 3987"/>
              <p:cNvSpPr>
                <a:spLocks noEditPoints="1"/>
              </p:cNvSpPr>
              <p:nvPr/>
            </p:nvSpPr>
            <p:spPr bwMode="auto">
              <a:xfrm>
                <a:off x="1099" y="3140"/>
                <a:ext cx="45" cy="32"/>
              </a:xfrm>
              <a:custGeom>
                <a:avLst/>
                <a:gdLst>
                  <a:gd name="T0" fmla="*/ 14 w 21"/>
                  <a:gd name="T1" fmla="*/ 11 h 15"/>
                  <a:gd name="T2" fmla="*/ 15 w 21"/>
                  <a:gd name="T3" fmla="*/ 11 h 15"/>
                  <a:gd name="T4" fmla="*/ 15 w 21"/>
                  <a:gd name="T5" fmla="*/ 11 h 15"/>
                  <a:gd name="T6" fmla="*/ 21 w 21"/>
                  <a:gd name="T7" fmla="*/ 15 h 15"/>
                  <a:gd name="T8" fmla="*/ 21 w 21"/>
                  <a:gd name="T9" fmla="*/ 15 h 15"/>
                  <a:gd name="T10" fmla="*/ 14 w 21"/>
                  <a:gd name="T11" fmla="*/ 11 h 15"/>
                  <a:gd name="T12" fmla="*/ 1 w 21"/>
                  <a:gd name="T13" fmla="*/ 0 h 15"/>
                  <a:gd name="T14" fmla="*/ 0 w 21"/>
                  <a:gd name="T15" fmla="*/ 0 h 15"/>
                  <a:gd name="T16" fmla="*/ 7 w 21"/>
                  <a:gd name="T17" fmla="*/ 6 h 15"/>
                  <a:gd name="T18" fmla="*/ 7 w 21"/>
                  <a:gd name="T19" fmla="*/ 6 h 15"/>
                  <a:gd name="T20" fmla="*/ 8 w 21"/>
                  <a:gd name="T21" fmla="*/ 6 h 15"/>
                  <a:gd name="T22" fmla="*/ 1 w 2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5">
                    <a:moveTo>
                      <a:pt x="14" y="11"/>
                    </a:moveTo>
                    <a:cubicBezTo>
                      <a:pt x="15" y="11"/>
                      <a:pt x="15" y="11"/>
                      <a:pt x="15" y="11"/>
                    </a:cubicBezTo>
                    <a:cubicBezTo>
                      <a:pt x="15" y="11"/>
                      <a:pt x="15" y="11"/>
                      <a:pt x="15" y="11"/>
                    </a:cubicBezTo>
                    <a:cubicBezTo>
                      <a:pt x="17" y="13"/>
                      <a:pt x="19" y="14"/>
                      <a:pt x="21" y="15"/>
                    </a:cubicBezTo>
                    <a:cubicBezTo>
                      <a:pt x="21" y="15"/>
                      <a:pt x="21" y="15"/>
                      <a:pt x="21" y="15"/>
                    </a:cubicBezTo>
                    <a:cubicBezTo>
                      <a:pt x="19" y="14"/>
                      <a:pt x="17" y="12"/>
                      <a:pt x="14" y="11"/>
                    </a:cubicBezTo>
                    <a:close/>
                    <a:moveTo>
                      <a:pt x="1" y="0"/>
                    </a:moveTo>
                    <a:cubicBezTo>
                      <a:pt x="0" y="0"/>
                      <a:pt x="0" y="0"/>
                      <a:pt x="0" y="0"/>
                    </a:cubicBezTo>
                    <a:cubicBezTo>
                      <a:pt x="2" y="2"/>
                      <a:pt x="4" y="4"/>
                      <a:pt x="7" y="6"/>
                    </a:cubicBezTo>
                    <a:cubicBezTo>
                      <a:pt x="7" y="6"/>
                      <a:pt x="7" y="6"/>
                      <a:pt x="7" y="6"/>
                    </a:cubicBezTo>
                    <a:cubicBezTo>
                      <a:pt x="8" y="6"/>
                      <a:pt x="8" y="6"/>
                      <a:pt x="8" y="6"/>
                    </a:cubicBezTo>
                    <a:cubicBezTo>
                      <a:pt x="5" y="4"/>
                      <a:pt x="3" y="2"/>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2" name="Freeform 3988"/>
              <p:cNvSpPr>
                <a:spLocks/>
              </p:cNvSpPr>
              <p:nvPr/>
            </p:nvSpPr>
            <p:spPr bwMode="auto">
              <a:xfrm>
                <a:off x="1114" y="3153"/>
                <a:ext cx="17" cy="11"/>
              </a:xfrm>
              <a:custGeom>
                <a:avLst/>
                <a:gdLst>
                  <a:gd name="T0" fmla="*/ 0 w 8"/>
                  <a:gd name="T1" fmla="*/ 0 h 5"/>
                  <a:gd name="T2" fmla="*/ 0 w 8"/>
                  <a:gd name="T3" fmla="*/ 0 h 5"/>
                  <a:gd name="T4" fmla="*/ 8 w 8"/>
                  <a:gd name="T5" fmla="*/ 5 h 5"/>
                  <a:gd name="T6" fmla="*/ 8 w 8"/>
                  <a:gd name="T7" fmla="*/ 5 h 5"/>
                  <a:gd name="T8" fmla="*/ 7 w 8"/>
                  <a:gd name="T9" fmla="*/ 5 h 5"/>
                  <a:gd name="T10" fmla="*/ 1 w 8"/>
                  <a:gd name="T11" fmla="*/ 0 h 5"/>
                  <a:gd name="T12" fmla="*/ 0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0" y="0"/>
                    </a:moveTo>
                    <a:cubicBezTo>
                      <a:pt x="0" y="0"/>
                      <a:pt x="0" y="0"/>
                      <a:pt x="0" y="0"/>
                    </a:cubicBezTo>
                    <a:cubicBezTo>
                      <a:pt x="2" y="2"/>
                      <a:pt x="5" y="4"/>
                      <a:pt x="8" y="5"/>
                    </a:cubicBezTo>
                    <a:cubicBezTo>
                      <a:pt x="8" y="5"/>
                      <a:pt x="8" y="5"/>
                      <a:pt x="8" y="5"/>
                    </a:cubicBezTo>
                    <a:cubicBezTo>
                      <a:pt x="7" y="5"/>
                      <a:pt x="7" y="5"/>
                      <a:pt x="7" y="5"/>
                    </a:cubicBezTo>
                    <a:cubicBezTo>
                      <a:pt x="5" y="3"/>
                      <a:pt x="3" y="2"/>
                      <a:pt x="1" y="0"/>
                    </a:cubicBezTo>
                    <a:lnTo>
                      <a:pt x="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3" name="Freeform 3989"/>
              <p:cNvSpPr>
                <a:spLocks noEditPoints="1"/>
              </p:cNvSpPr>
              <p:nvPr/>
            </p:nvSpPr>
            <p:spPr bwMode="auto">
              <a:xfrm>
                <a:off x="1080" y="3108"/>
                <a:ext cx="70" cy="66"/>
              </a:xfrm>
              <a:custGeom>
                <a:avLst/>
                <a:gdLst>
                  <a:gd name="T0" fmla="*/ 30 w 33"/>
                  <a:gd name="T1" fmla="*/ 30 h 31"/>
                  <a:gd name="T2" fmla="*/ 30 w 33"/>
                  <a:gd name="T3" fmla="*/ 30 h 31"/>
                  <a:gd name="T4" fmla="*/ 33 w 33"/>
                  <a:gd name="T5" fmla="*/ 31 h 31"/>
                  <a:gd name="T6" fmla="*/ 33 w 33"/>
                  <a:gd name="T7" fmla="*/ 31 h 31"/>
                  <a:gd name="T8" fmla="*/ 30 w 33"/>
                  <a:gd name="T9" fmla="*/ 30 h 31"/>
                  <a:gd name="T10" fmla="*/ 0 w 33"/>
                  <a:gd name="T11" fmla="*/ 0 h 31"/>
                  <a:gd name="T12" fmla="*/ 9 w 33"/>
                  <a:gd name="T13" fmla="*/ 15 h 31"/>
                  <a:gd name="T14" fmla="*/ 10 w 33"/>
                  <a:gd name="T15" fmla="*/ 15 h 31"/>
                  <a:gd name="T16" fmla="*/ 0 w 33"/>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1">
                    <a:moveTo>
                      <a:pt x="30" y="30"/>
                    </a:moveTo>
                    <a:cubicBezTo>
                      <a:pt x="30" y="30"/>
                      <a:pt x="30" y="30"/>
                      <a:pt x="30" y="30"/>
                    </a:cubicBezTo>
                    <a:cubicBezTo>
                      <a:pt x="31" y="31"/>
                      <a:pt x="32" y="31"/>
                      <a:pt x="33" y="31"/>
                    </a:cubicBezTo>
                    <a:cubicBezTo>
                      <a:pt x="33" y="31"/>
                      <a:pt x="33" y="31"/>
                      <a:pt x="33" y="31"/>
                    </a:cubicBezTo>
                    <a:cubicBezTo>
                      <a:pt x="32" y="31"/>
                      <a:pt x="31" y="31"/>
                      <a:pt x="30" y="30"/>
                    </a:cubicBezTo>
                    <a:close/>
                    <a:moveTo>
                      <a:pt x="0" y="0"/>
                    </a:moveTo>
                    <a:cubicBezTo>
                      <a:pt x="0" y="0"/>
                      <a:pt x="1" y="7"/>
                      <a:pt x="9" y="15"/>
                    </a:cubicBezTo>
                    <a:cubicBezTo>
                      <a:pt x="10" y="15"/>
                      <a:pt x="10" y="15"/>
                      <a:pt x="10" y="15"/>
                    </a:cubicBezTo>
                    <a:cubicBezTo>
                      <a:pt x="5" y="10"/>
                      <a:pt x="2" y="6"/>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4" name="Rectangle 3990"/>
              <p:cNvSpPr>
                <a:spLocks noChangeArrowheads="1"/>
              </p:cNvSpPr>
              <p:nvPr/>
            </p:nvSpPr>
            <p:spPr bwMode="auto">
              <a:xfrm>
                <a:off x="1150" y="3174"/>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5" name="Freeform 3991"/>
              <p:cNvSpPr>
                <a:spLocks/>
              </p:cNvSpPr>
              <p:nvPr/>
            </p:nvSpPr>
            <p:spPr bwMode="auto">
              <a:xfrm>
                <a:off x="1101" y="3138"/>
                <a:ext cx="41" cy="30"/>
              </a:xfrm>
              <a:custGeom>
                <a:avLst/>
                <a:gdLst>
                  <a:gd name="T0" fmla="*/ 1 w 19"/>
                  <a:gd name="T1" fmla="*/ 0 h 14"/>
                  <a:gd name="T2" fmla="*/ 0 w 19"/>
                  <a:gd name="T3" fmla="*/ 0 h 14"/>
                  <a:gd name="T4" fmla="*/ 8 w 19"/>
                  <a:gd name="T5" fmla="*/ 7 h 14"/>
                  <a:gd name="T6" fmla="*/ 11 w 19"/>
                  <a:gd name="T7" fmla="*/ 9 h 14"/>
                  <a:gd name="T8" fmla="*/ 19 w 19"/>
                  <a:gd name="T9" fmla="*/ 14 h 14"/>
                  <a:gd name="T10" fmla="*/ 19 w 19"/>
                  <a:gd name="T11" fmla="*/ 14 h 14"/>
                  <a:gd name="T12" fmla="*/ 1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 y="0"/>
                    </a:moveTo>
                    <a:cubicBezTo>
                      <a:pt x="0" y="0"/>
                      <a:pt x="0" y="0"/>
                      <a:pt x="0" y="0"/>
                    </a:cubicBezTo>
                    <a:cubicBezTo>
                      <a:pt x="2" y="2"/>
                      <a:pt x="5" y="5"/>
                      <a:pt x="8" y="7"/>
                    </a:cubicBezTo>
                    <a:cubicBezTo>
                      <a:pt x="9" y="8"/>
                      <a:pt x="10" y="8"/>
                      <a:pt x="11" y="9"/>
                    </a:cubicBezTo>
                    <a:cubicBezTo>
                      <a:pt x="14" y="11"/>
                      <a:pt x="16" y="12"/>
                      <a:pt x="19" y="14"/>
                    </a:cubicBezTo>
                    <a:cubicBezTo>
                      <a:pt x="19" y="14"/>
                      <a:pt x="19" y="14"/>
                      <a:pt x="19" y="14"/>
                    </a:cubicBezTo>
                    <a:cubicBezTo>
                      <a:pt x="15" y="11"/>
                      <a:pt x="7" y="6"/>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6" name="Freeform 3992"/>
              <p:cNvSpPr>
                <a:spLocks/>
              </p:cNvSpPr>
              <p:nvPr/>
            </p:nvSpPr>
            <p:spPr bwMode="auto">
              <a:xfrm>
                <a:off x="1118" y="3153"/>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7" name="Freeform 3993"/>
              <p:cNvSpPr>
                <a:spLocks noEditPoints="1"/>
              </p:cNvSpPr>
              <p:nvPr/>
            </p:nvSpPr>
            <p:spPr bwMode="auto">
              <a:xfrm>
                <a:off x="1082" y="3113"/>
                <a:ext cx="66" cy="57"/>
              </a:xfrm>
              <a:custGeom>
                <a:avLst/>
                <a:gdLst>
                  <a:gd name="T0" fmla="*/ 28 w 31"/>
                  <a:gd name="T1" fmla="*/ 26 h 27"/>
                  <a:gd name="T2" fmla="*/ 28 w 31"/>
                  <a:gd name="T3" fmla="*/ 26 h 27"/>
                  <a:gd name="T4" fmla="*/ 31 w 31"/>
                  <a:gd name="T5" fmla="*/ 27 h 27"/>
                  <a:gd name="T6" fmla="*/ 31 w 31"/>
                  <a:gd name="T7" fmla="*/ 27 h 27"/>
                  <a:gd name="T8" fmla="*/ 28 w 31"/>
                  <a:gd name="T9" fmla="*/ 26 h 27"/>
                  <a:gd name="T10" fmla="*/ 0 w 31"/>
                  <a:gd name="T11" fmla="*/ 0 h 27"/>
                  <a:gd name="T12" fmla="*/ 9 w 31"/>
                  <a:gd name="T13" fmla="*/ 12 h 27"/>
                  <a:gd name="T14" fmla="*/ 10 w 31"/>
                  <a:gd name="T15" fmla="*/ 12 h 27"/>
                  <a:gd name="T16" fmla="*/ 1 w 31"/>
                  <a:gd name="T17" fmla="*/ 0 h 27"/>
                  <a:gd name="T18" fmla="*/ 0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28" y="26"/>
                    </a:moveTo>
                    <a:cubicBezTo>
                      <a:pt x="28" y="26"/>
                      <a:pt x="28" y="26"/>
                      <a:pt x="28" y="26"/>
                    </a:cubicBezTo>
                    <a:cubicBezTo>
                      <a:pt x="29" y="27"/>
                      <a:pt x="30" y="27"/>
                      <a:pt x="31" y="27"/>
                    </a:cubicBezTo>
                    <a:cubicBezTo>
                      <a:pt x="31" y="27"/>
                      <a:pt x="31" y="27"/>
                      <a:pt x="31" y="27"/>
                    </a:cubicBezTo>
                    <a:cubicBezTo>
                      <a:pt x="31" y="27"/>
                      <a:pt x="30" y="27"/>
                      <a:pt x="28" y="26"/>
                    </a:cubicBezTo>
                    <a:close/>
                    <a:moveTo>
                      <a:pt x="0" y="0"/>
                    </a:moveTo>
                    <a:cubicBezTo>
                      <a:pt x="1" y="2"/>
                      <a:pt x="4" y="7"/>
                      <a:pt x="9" y="12"/>
                    </a:cubicBezTo>
                    <a:cubicBezTo>
                      <a:pt x="10" y="12"/>
                      <a:pt x="10" y="12"/>
                      <a:pt x="10" y="12"/>
                    </a:cubicBezTo>
                    <a:cubicBezTo>
                      <a:pt x="6" y="8"/>
                      <a:pt x="3" y="5"/>
                      <a:pt x="1" y="0"/>
                    </a:cubicBezTo>
                    <a:lnTo>
                      <a:pt x="0" y="0"/>
                    </a:ln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8" name="Freeform 3994"/>
              <p:cNvSpPr>
                <a:spLocks/>
              </p:cNvSpPr>
              <p:nvPr/>
            </p:nvSpPr>
            <p:spPr bwMode="auto">
              <a:xfrm>
                <a:off x="1148" y="31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9" name="Freeform 3995"/>
              <p:cNvSpPr>
                <a:spLocks/>
              </p:cNvSpPr>
              <p:nvPr/>
            </p:nvSpPr>
            <p:spPr bwMode="auto">
              <a:xfrm>
                <a:off x="1108" y="3138"/>
                <a:ext cx="30" cy="21"/>
              </a:xfrm>
              <a:custGeom>
                <a:avLst/>
                <a:gdLst>
                  <a:gd name="T0" fmla="*/ 0 w 14"/>
                  <a:gd name="T1" fmla="*/ 0 h 10"/>
                  <a:gd name="T2" fmla="*/ 14 w 14"/>
                  <a:gd name="T3" fmla="*/ 10 h 10"/>
                  <a:gd name="T4" fmla="*/ 13 w 14"/>
                  <a:gd name="T5" fmla="*/ 9 h 10"/>
                  <a:gd name="T6" fmla="*/ 0 w 14"/>
                  <a:gd name="T7" fmla="*/ 0 h 10"/>
                </a:gdLst>
                <a:ahLst/>
                <a:cxnLst>
                  <a:cxn ang="0">
                    <a:pos x="T0" y="T1"/>
                  </a:cxn>
                  <a:cxn ang="0">
                    <a:pos x="T2" y="T3"/>
                  </a:cxn>
                  <a:cxn ang="0">
                    <a:pos x="T4" y="T5"/>
                  </a:cxn>
                  <a:cxn ang="0">
                    <a:pos x="T6" y="T7"/>
                  </a:cxn>
                </a:cxnLst>
                <a:rect l="0" t="0" r="r" b="b"/>
                <a:pathLst>
                  <a:path w="14" h="10">
                    <a:moveTo>
                      <a:pt x="0" y="0"/>
                    </a:moveTo>
                    <a:cubicBezTo>
                      <a:pt x="3" y="3"/>
                      <a:pt x="7" y="6"/>
                      <a:pt x="14" y="10"/>
                    </a:cubicBezTo>
                    <a:cubicBezTo>
                      <a:pt x="13" y="9"/>
                      <a:pt x="13" y="9"/>
                      <a:pt x="13" y="9"/>
                    </a:cubicBezTo>
                    <a:cubicBezTo>
                      <a:pt x="9" y="7"/>
                      <a:pt x="5" y="4"/>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0" name="Freeform 3996"/>
              <p:cNvSpPr>
                <a:spLocks noEditPoints="1"/>
              </p:cNvSpPr>
              <p:nvPr/>
            </p:nvSpPr>
            <p:spPr bwMode="auto">
              <a:xfrm>
                <a:off x="1097" y="3128"/>
                <a:ext cx="51" cy="36"/>
              </a:xfrm>
              <a:custGeom>
                <a:avLst/>
                <a:gdLst>
                  <a:gd name="T0" fmla="*/ 18 w 24"/>
                  <a:gd name="T1" fmla="*/ 14 h 17"/>
                  <a:gd name="T2" fmla="*/ 19 w 24"/>
                  <a:gd name="T3" fmla="*/ 15 h 17"/>
                  <a:gd name="T4" fmla="*/ 24 w 24"/>
                  <a:gd name="T5" fmla="*/ 17 h 17"/>
                  <a:gd name="T6" fmla="*/ 24 w 24"/>
                  <a:gd name="T7" fmla="*/ 17 h 17"/>
                  <a:gd name="T8" fmla="*/ 18 w 24"/>
                  <a:gd name="T9" fmla="*/ 14 h 17"/>
                  <a:gd name="T10" fmla="*/ 0 w 24"/>
                  <a:gd name="T11" fmla="*/ 0 h 17"/>
                  <a:gd name="T12" fmla="*/ 5 w 24"/>
                  <a:gd name="T13" fmla="*/ 5 h 17"/>
                  <a:gd name="T14" fmla="*/ 5 w 24"/>
                  <a:gd name="T15" fmla="*/ 5 h 17"/>
                  <a:gd name="T16" fmla="*/ 1 w 24"/>
                  <a:gd name="T17" fmla="*/ 1 h 17"/>
                  <a:gd name="T18" fmla="*/ 0 w 24"/>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7">
                    <a:moveTo>
                      <a:pt x="18" y="14"/>
                    </a:moveTo>
                    <a:cubicBezTo>
                      <a:pt x="19" y="15"/>
                      <a:pt x="19" y="15"/>
                      <a:pt x="19" y="15"/>
                    </a:cubicBezTo>
                    <a:cubicBezTo>
                      <a:pt x="20" y="15"/>
                      <a:pt x="22" y="16"/>
                      <a:pt x="24" y="17"/>
                    </a:cubicBezTo>
                    <a:cubicBezTo>
                      <a:pt x="24" y="17"/>
                      <a:pt x="24" y="17"/>
                      <a:pt x="24" y="17"/>
                    </a:cubicBezTo>
                    <a:cubicBezTo>
                      <a:pt x="23" y="16"/>
                      <a:pt x="21" y="15"/>
                      <a:pt x="18" y="14"/>
                    </a:cubicBezTo>
                    <a:close/>
                    <a:moveTo>
                      <a:pt x="0" y="0"/>
                    </a:moveTo>
                    <a:cubicBezTo>
                      <a:pt x="1" y="1"/>
                      <a:pt x="3" y="3"/>
                      <a:pt x="5" y="5"/>
                    </a:cubicBezTo>
                    <a:cubicBezTo>
                      <a:pt x="5" y="5"/>
                      <a:pt x="5" y="5"/>
                      <a:pt x="5" y="5"/>
                    </a:cubicBezTo>
                    <a:cubicBezTo>
                      <a:pt x="4" y="4"/>
                      <a:pt x="3" y="2"/>
                      <a:pt x="1" y="1"/>
                    </a:cubicBezTo>
                    <a:lnTo>
                      <a:pt x="0" y="0"/>
                    </a:ln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1" name="Freeform 3997"/>
              <p:cNvSpPr>
                <a:spLocks noEditPoints="1"/>
              </p:cNvSpPr>
              <p:nvPr/>
            </p:nvSpPr>
            <p:spPr bwMode="auto">
              <a:xfrm>
                <a:off x="1093" y="3121"/>
                <a:ext cx="55" cy="43"/>
              </a:xfrm>
              <a:custGeom>
                <a:avLst/>
                <a:gdLst>
                  <a:gd name="T0" fmla="*/ 26 w 26"/>
                  <a:gd name="T1" fmla="*/ 20 h 20"/>
                  <a:gd name="T2" fmla="*/ 26 w 26"/>
                  <a:gd name="T3" fmla="*/ 20 h 20"/>
                  <a:gd name="T4" fmla="*/ 26 w 26"/>
                  <a:gd name="T5" fmla="*/ 20 h 20"/>
                  <a:gd name="T6" fmla="*/ 26 w 26"/>
                  <a:gd name="T7" fmla="*/ 20 h 20"/>
                  <a:gd name="T8" fmla="*/ 0 w 26"/>
                  <a:gd name="T9" fmla="*/ 0 h 20"/>
                  <a:gd name="T10" fmla="*/ 2 w 26"/>
                  <a:gd name="T11" fmla="*/ 3 h 20"/>
                  <a:gd name="T12" fmla="*/ 3 w 26"/>
                  <a:gd name="T13" fmla="*/ 4 h 20"/>
                  <a:gd name="T14" fmla="*/ 1 w 26"/>
                  <a:gd name="T15" fmla="*/ 0 h 20"/>
                  <a:gd name="T16" fmla="*/ 0 w 2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0">
                    <a:moveTo>
                      <a:pt x="26" y="20"/>
                    </a:moveTo>
                    <a:cubicBezTo>
                      <a:pt x="26" y="20"/>
                      <a:pt x="26" y="20"/>
                      <a:pt x="26" y="20"/>
                    </a:cubicBezTo>
                    <a:cubicBezTo>
                      <a:pt x="26" y="20"/>
                      <a:pt x="26" y="20"/>
                      <a:pt x="26" y="20"/>
                    </a:cubicBezTo>
                    <a:cubicBezTo>
                      <a:pt x="26" y="20"/>
                      <a:pt x="26" y="20"/>
                      <a:pt x="26" y="20"/>
                    </a:cubicBezTo>
                    <a:close/>
                    <a:moveTo>
                      <a:pt x="0" y="0"/>
                    </a:moveTo>
                    <a:cubicBezTo>
                      <a:pt x="1" y="1"/>
                      <a:pt x="1" y="2"/>
                      <a:pt x="2" y="3"/>
                    </a:cubicBezTo>
                    <a:cubicBezTo>
                      <a:pt x="3" y="4"/>
                      <a:pt x="3" y="4"/>
                      <a:pt x="3" y="4"/>
                    </a:cubicBezTo>
                    <a:cubicBezTo>
                      <a:pt x="2" y="3"/>
                      <a:pt x="1" y="1"/>
                      <a:pt x="1" y="0"/>
                    </a:cubicBez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2" name="Freeform 3998"/>
              <p:cNvSpPr>
                <a:spLocks/>
              </p:cNvSpPr>
              <p:nvPr/>
            </p:nvSpPr>
            <p:spPr bwMode="auto">
              <a:xfrm>
                <a:off x="1106" y="3132"/>
                <a:ext cx="40" cy="27"/>
              </a:xfrm>
              <a:custGeom>
                <a:avLst/>
                <a:gdLst>
                  <a:gd name="T0" fmla="*/ 0 w 19"/>
                  <a:gd name="T1" fmla="*/ 0 h 13"/>
                  <a:gd name="T2" fmla="*/ 19 w 19"/>
                  <a:gd name="T3" fmla="*/ 13 h 13"/>
                  <a:gd name="T4" fmla="*/ 19 w 19"/>
                  <a:gd name="T5" fmla="*/ 13 h 13"/>
                  <a:gd name="T6" fmla="*/ 1 w 19"/>
                  <a:gd name="T7" fmla="*/ 0 h 13"/>
                  <a:gd name="T8" fmla="*/ 0 w 19"/>
                  <a:gd name="T9" fmla="*/ 0 h 13"/>
                </a:gdLst>
                <a:ahLst/>
                <a:cxnLst>
                  <a:cxn ang="0">
                    <a:pos x="T0" y="T1"/>
                  </a:cxn>
                  <a:cxn ang="0">
                    <a:pos x="T2" y="T3"/>
                  </a:cxn>
                  <a:cxn ang="0">
                    <a:pos x="T4" y="T5"/>
                  </a:cxn>
                  <a:cxn ang="0">
                    <a:pos x="T6" y="T7"/>
                  </a:cxn>
                  <a:cxn ang="0">
                    <a:pos x="T8" y="T9"/>
                  </a:cxn>
                </a:cxnLst>
                <a:rect l="0" t="0" r="r" b="b"/>
                <a:pathLst>
                  <a:path w="19" h="13">
                    <a:moveTo>
                      <a:pt x="0" y="0"/>
                    </a:moveTo>
                    <a:cubicBezTo>
                      <a:pt x="3" y="4"/>
                      <a:pt x="9" y="8"/>
                      <a:pt x="19" y="13"/>
                    </a:cubicBezTo>
                    <a:cubicBezTo>
                      <a:pt x="19" y="13"/>
                      <a:pt x="19" y="13"/>
                      <a:pt x="19" y="13"/>
                    </a:cubicBezTo>
                    <a:cubicBezTo>
                      <a:pt x="15" y="11"/>
                      <a:pt x="6" y="6"/>
                      <a:pt x="1" y="0"/>
                    </a:cubicBezTo>
                    <a:lnTo>
                      <a:pt x="0" y="0"/>
                    </a:ln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3" name="Freeform 3999"/>
              <p:cNvSpPr>
                <a:spLocks noEditPoints="1"/>
              </p:cNvSpPr>
              <p:nvPr/>
            </p:nvSpPr>
            <p:spPr bwMode="auto">
              <a:xfrm>
                <a:off x="1099" y="3125"/>
                <a:ext cx="49" cy="34"/>
              </a:xfrm>
              <a:custGeom>
                <a:avLst/>
                <a:gdLst>
                  <a:gd name="T0" fmla="*/ 22 w 23"/>
                  <a:gd name="T1" fmla="*/ 16 h 16"/>
                  <a:gd name="T2" fmla="*/ 22 w 23"/>
                  <a:gd name="T3" fmla="*/ 16 h 16"/>
                  <a:gd name="T4" fmla="*/ 23 w 23"/>
                  <a:gd name="T5" fmla="*/ 16 h 16"/>
                  <a:gd name="T6" fmla="*/ 22 w 23"/>
                  <a:gd name="T7" fmla="*/ 16 h 16"/>
                  <a:gd name="T8" fmla="*/ 0 w 23"/>
                  <a:gd name="T9" fmla="*/ 0 h 16"/>
                  <a:gd name="T10" fmla="*/ 3 w 23"/>
                  <a:gd name="T11" fmla="*/ 3 h 16"/>
                  <a:gd name="T12" fmla="*/ 4 w 23"/>
                  <a:gd name="T13" fmla="*/ 3 h 16"/>
                  <a:gd name="T14" fmla="*/ 1 w 23"/>
                  <a:gd name="T15" fmla="*/ 0 h 16"/>
                  <a:gd name="T16" fmla="*/ 0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22" y="16"/>
                    </a:moveTo>
                    <a:cubicBezTo>
                      <a:pt x="22" y="16"/>
                      <a:pt x="22" y="16"/>
                      <a:pt x="22" y="16"/>
                    </a:cubicBezTo>
                    <a:cubicBezTo>
                      <a:pt x="22" y="16"/>
                      <a:pt x="23" y="16"/>
                      <a:pt x="23" y="16"/>
                    </a:cubicBezTo>
                    <a:cubicBezTo>
                      <a:pt x="23" y="16"/>
                      <a:pt x="23" y="16"/>
                      <a:pt x="22" y="16"/>
                    </a:cubicBezTo>
                    <a:close/>
                    <a:moveTo>
                      <a:pt x="0" y="0"/>
                    </a:moveTo>
                    <a:cubicBezTo>
                      <a:pt x="1" y="1"/>
                      <a:pt x="2" y="2"/>
                      <a:pt x="3" y="3"/>
                    </a:cubicBezTo>
                    <a:cubicBezTo>
                      <a:pt x="4" y="3"/>
                      <a:pt x="4" y="3"/>
                      <a:pt x="4" y="3"/>
                    </a:cubicBezTo>
                    <a:cubicBezTo>
                      <a:pt x="2" y="2"/>
                      <a:pt x="1" y="1"/>
                      <a:pt x="1" y="0"/>
                    </a:cubicBez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4" name="Freeform 4000"/>
              <p:cNvSpPr>
                <a:spLocks/>
              </p:cNvSpPr>
              <p:nvPr/>
            </p:nvSpPr>
            <p:spPr bwMode="auto">
              <a:xfrm>
                <a:off x="1112" y="3134"/>
                <a:ext cx="32" cy="21"/>
              </a:xfrm>
              <a:custGeom>
                <a:avLst/>
                <a:gdLst>
                  <a:gd name="T0" fmla="*/ 0 w 15"/>
                  <a:gd name="T1" fmla="*/ 0 h 10"/>
                  <a:gd name="T2" fmla="*/ 15 w 15"/>
                  <a:gd name="T3" fmla="*/ 10 h 10"/>
                  <a:gd name="T4" fmla="*/ 15 w 15"/>
                  <a:gd name="T5" fmla="*/ 10 h 10"/>
                  <a:gd name="T6" fmla="*/ 1 w 15"/>
                  <a:gd name="T7" fmla="*/ 1 h 10"/>
                  <a:gd name="T8" fmla="*/ 0 w 15"/>
                  <a:gd name="T9" fmla="*/ 0 h 10"/>
                </a:gdLst>
                <a:ahLst/>
                <a:cxnLst>
                  <a:cxn ang="0">
                    <a:pos x="T0" y="T1"/>
                  </a:cxn>
                  <a:cxn ang="0">
                    <a:pos x="T2" y="T3"/>
                  </a:cxn>
                  <a:cxn ang="0">
                    <a:pos x="T4" y="T5"/>
                  </a:cxn>
                  <a:cxn ang="0">
                    <a:pos x="T6" y="T7"/>
                  </a:cxn>
                  <a:cxn ang="0">
                    <a:pos x="T8" y="T9"/>
                  </a:cxn>
                </a:cxnLst>
                <a:rect l="0" t="0" r="r" b="b"/>
                <a:pathLst>
                  <a:path w="15" h="10">
                    <a:moveTo>
                      <a:pt x="0" y="0"/>
                    </a:moveTo>
                    <a:cubicBezTo>
                      <a:pt x="3" y="3"/>
                      <a:pt x="8" y="7"/>
                      <a:pt x="15" y="10"/>
                    </a:cubicBezTo>
                    <a:cubicBezTo>
                      <a:pt x="15" y="10"/>
                      <a:pt x="15" y="10"/>
                      <a:pt x="15" y="10"/>
                    </a:cubicBezTo>
                    <a:cubicBezTo>
                      <a:pt x="12" y="8"/>
                      <a:pt x="6" y="5"/>
                      <a:pt x="1" y="1"/>
                    </a:cubicBezTo>
                    <a:cubicBezTo>
                      <a:pt x="1" y="1"/>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5" name="Freeform 4001"/>
              <p:cNvSpPr>
                <a:spLocks noEditPoints="1"/>
              </p:cNvSpPr>
              <p:nvPr/>
            </p:nvSpPr>
            <p:spPr bwMode="auto">
              <a:xfrm>
                <a:off x="1106" y="3128"/>
                <a:ext cx="44" cy="29"/>
              </a:xfrm>
              <a:custGeom>
                <a:avLst/>
                <a:gdLst>
                  <a:gd name="T0" fmla="*/ 18 w 21"/>
                  <a:gd name="T1" fmla="*/ 13 h 14"/>
                  <a:gd name="T2" fmla="*/ 18 w 21"/>
                  <a:gd name="T3" fmla="*/ 13 h 14"/>
                  <a:gd name="T4" fmla="*/ 21 w 21"/>
                  <a:gd name="T5" fmla="*/ 14 h 14"/>
                  <a:gd name="T6" fmla="*/ 18 w 21"/>
                  <a:gd name="T7" fmla="*/ 13 h 14"/>
                  <a:gd name="T8" fmla="*/ 0 w 21"/>
                  <a:gd name="T9" fmla="*/ 0 h 14"/>
                  <a:gd name="T10" fmla="*/ 3 w 21"/>
                  <a:gd name="T11" fmla="*/ 3 h 14"/>
                  <a:gd name="T12" fmla="*/ 4 w 21"/>
                  <a:gd name="T13" fmla="*/ 4 h 14"/>
                  <a:gd name="T14" fmla="*/ 0 w 21"/>
                  <a:gd name="T15" fmla="*/ 1 h 14"/>
                  <a:gd name="T16" fmla="*/ 0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18" y="13"/>
                    </a:moveTo>
                    <a:cubicBezTo>
                      <a:pt x="18" y="13"/>
                      <a:pt x="18" y="13"/>
                      <a:pt x="18" y="13"/>
                    </a:cubicBezTo>
                    <a:cubicBezTo>
                      <a:pt x="19" y="13"/>
                      <a:pt x="20" y="14"/>
                      <a:pt x="21" y="14"/>
                    </a:cubicBezTo>
                    <a:cubicBezTo>
                      <a:pt x="21" y="14"/>
                      <a:pt x="20" y="14"/>
                      <a:pt x="18" y="13"/>
                    </a:cubicBezTo>
                    <a:close/>
                    <a:moveTo>
                      <a:pt x="0" y="0"/>
                    </a:moveTo>
                    <a:cubicBezTo>
                      <a:pt x="0" y="1"/>
                      <a:pt x="1" y="2"/>
                      <a:pt x="3" y="3"/>
                    </a:cubicBezTo>
                    <a:cubicBezTo>
                      <a:pt x="3" y="4"/>
                      <a:pt x="4" y="4"/>
                      <a:pt x="4" y="4"/>
                    </a:cubicBezTo>
                    <a:cubicBezTo>
                      <a:pt x="3" y="3"/>
                      <a:pt x="1" y="2"/>
                      <a:pt x="0" y="1"/>
                    </a:cubicBez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6" name="Freeform 4002"/>
              <p:cNvSpPr>
                <a:spLocks noEditPoints="1"/>
              </p:cNvSpPr>
              <p:nvPr/>
            </p:nvSpPr>
            <p:spPr bwMode="auto">
              <a:xfrm>
                <a:off x="1093" y="3145"/>
                <a:ext cx="53" cy="40"/>
              </a:xfrm>
              <a:custGeom>
                <a:avLst/>
                <a:gdLst>
                  <a:gd name="T0" fmla="*/ 20 w 25"/>
                  <a:gd name="T1" fmla="*/ 16 h 19"/>
                  <a:gd name="T2" fmla="*/ 20 w 25"/>
                  <a:gd name="T3" fmla="*/ 16 h 19"/>
                  <a:gd name="T4" fmla="*/ 25 w 25"/>
                  <a:gd name="T5" fmla="*/ 19 h 19"/>
                  <a:gd name="T6" fmla="*/ 25 w 25"/>
                  <a:gd name="T7" fmla="*/ 19 h 19"/>
                  <a:gd name="T8" fmla="*/ 20 w 25"/>
                  <a:gd name="T9" fmla="*/ 16 h 19"/>
                  <a:gd name="T10" fmla="*/ 1 w 25"/>
                  <a:gd name="T11" fmla="*/ 0 h 19"/>
                  <a:gd name="T12" fmla="*/ 1 w 25"/>
                  <a:gd name="T13" fmla="*/ 1 h 19"/>
                  <a:gd name="T14" fmla="*/ 0 w 25"/>
                  <a:gd name="T15" fmla="*/ 1 h 19"/>
                  <a:gd name="T16" fmla="*/ 6 w 25"/>
                  <a:gd name="T17" fmla="*/ 6 h 19"/>
                  <a:gd name="T18" fmla="*/ 6 w 25"/>
                  <a:gd name="T19" fmla="*/ 6 h 19"/>
                  <a:gd name="T20" fmla="*/ 1 w 2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20" y="16"/>
                    </a:moveTo>
                    <a:cubicBezTo>
                      <a:pt x="20" y="16"/>
                      <a:pt x="20" y="16"/>
                      <a:pt x="20" y="16"/>
                    </a:cubicBezTo>
                    <a:cubicBezTo>
                      <a:pt x="22" y="17"/>
                      <a:pt x="23" y="18"/>
                      <a:pt x="25" y="19"/>
                    </a:cubicBezTo>
                    <a:cubicBezTo>
                      <a:pt x="25" y="19"/>
                      <a:pt x="25" y="19"/>
                      <a:pt x="25" y="19"/>
                    </a:cubicBezTo>
                    <a:cubicBezTo>
                      <a:pt x="24" y="18"/>
                      <a:pt x="22" y="17"/>
                      <a:pt x="20" y="16"/>
                    </a:cubicBezTo>
                    <a:close/>
                    <a:moveTo>
                      <a:pt x="1" y="0"/>
                    </a:moveTo>
                    <a:cubicBezTo>
                      <a:pt x="1" y="1"/>
                      <a:pt x="1" y="1"/>
                      <a:pt x="1" y="1"/>
                    </a:cubicBezTo>
                    <a:cubicBezTo>
                      <a:pt x="0" y="1"/>
                      <a:pt x="0" y="1"/>
                      <a:pt x="0" y="1"/>
                    </a:cubicBezTo>
                    <a:cubicBezTo>
                      <a:pt x="2" y="3"/>
                      <a:pt x="4" y="4"/>
                      <a:pt x="6" y="6"/>
                    </a:cubicBezTo>
                    <a:cubicBezTo>
                      <a:pt x="6" y="6"/>
                      <a:pt x="6" y="6"/>
                      <a:pt x="6" y="6"/>
                    </a:cubicBezTo>
                    <a:cubicBezTo>
                      <a:pt x="4" y="4"/>
                      <a:pt x="3" y="2"/>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7" name="Freeform 4003"/>
              <p:cNvSpPr>
                <a:spLocks/>
              </p:cNvSpPr>
              <p:nvPr/>
            </p:nvSpPr>
            <p:spPr bwMode="auto">
              <a:xfrm>
                <a:off x="1106" y="3157"/>
                <a:ext cx="29" cy="22"/>
              </a:xfrm>
              <a:custGeom>
                <a:avLst/>
                <a:gdLst>
                  <a:gd name="T0" fmla="*/ 0 w 14"/>
                  <a:gd name="T1" fmla="*/ 0 h 10"/>
                  <a:gd name="T2" fmla="*/ 0 w 14"/>
                  <a:gd name="T3" fmla="*/ 0 h 10"/>
                  <a:gd name="T4" fmla="*/ 14 w 14"/>
                  <a:gd name="T5" fmla="*/ 10 h 10"/>
                  <a:gd name="T6" fmla="*/ 14 w 14"/>
                  <a:gd name="T7" fmla="*/ 10 h 10"/>
                  <a:gd name="T8" fmla="*/ 0 w 14"/>
                  <a:gd name="T9" fmla="*/ 0 h 10"/>
                </a:gdLst>
                <a:ahLst/>
                <a:cxnLst>
                  <a:cxn ang="0">
                    <a:pos x="T0" y="T1"/>
                  </a:cxn>
                  <a:cxn ang="0">
                    <a:pos x="T2" y="T3"/>
                  </a:cxn>
                  <a:cxn ang="0">
                    <a:pos x="T4" y="T5"/>
                  </a:cxn>
                  <a:cxn ang="0">
                    <a:pos x="T6" y="T7"/>
                  </a:cxn>
                  <a:cxn ang="0">
                    <a:pos x="T8" y="T9"/>
                  </a:cxn>
                </a:cxnLst>
                <a:rect l="0" t="0" r="r" b="b"/>
                <a:pathLst>
                  <a:path w="14" h="10">
                    <a:moveTo>
                      <a:pt x="0" y="0"/>
                    </a:moveTo>
                    <a:cubicBezTo>
                      <a:pt x="0" y="0"/>
                      <a:pt x="0" y="0"/>
                      <a:pt x="0" y="0"/>
                    </a:cubicBezTo>
                    <a:cubicBezTo>
                      <a:pt x="4" y="3"/>
                      <a:pt x="8" y="7"/>
                      <a:pt x="14" y="10"/>
                    </a:cubicBezTo>
                    <a:cubicBezTo>
                      <a:pt x="14" y="10"/>
                      <a:pt x="14" y="10"/>
                      <a:pt x="14" y="10"/>
                    </a:cubicBezTo>
                    <a:cubicBezTo>
                      <a:pt x="10"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8" name="Freeform 4004"/>
              <p:cNvSpPr>
                <a:spLocks noEditPoints="1"/>
              </p:cNvSpPr>
              <p:nvPr/>
            </p:nvSpPr>
            <p:spPr bwMode="auto">
              <a:xfrm>
                <a:off x="1076" y="3119"/>
                <a:ext cx="74" cy="68"/>
              </a:xfrm>
              <a:custGeom>
                <a:avLst/>
                <a:gdLst>
                  <a:gd name="T0" fmla="*/ 33 w 35"/>
                  <a:gd name="T1" fmla="*/ 31 h 32"/>
                  <a:gd name="T2" fmla="*/ 33 w 35"/>
                  <a:gd name="T3" fmla="*/ 31 h 32"/>
                  <a:gd name="T4" fmla="*/ 35 w 35"/>
                  <a:gd name="T5" fmla="*/ 32 h 32"/>
                  <a:gd name="T6" fmla="*/ 33 w 35"/>
                  <a:gd name="T7" fmla="*/ 31 h 32"/>
                  <a:gd name="T8" fmla="*/ 0 w 35"/>
                  <a:gd name="T9" fmla="*/ 0 h 32"/>
                  <a:gd name="T10" fmla="*/ 0 w 35"/>
                  <a:gd name="T11" fmla="*/ 0 h 32"/>
                  <a:gd name="T12" fmla="*/ 8 w 35"/>
                  <a:gd name="T13" fmla="*/ 13 h 32"/>
                  <a:gd name="T14" fmla="*/ 9 w 35"/>
                  <a:gd name="T15" fmla="*/ 13 h 32"/>
                  <a:gd name="T16" fmla="*/ 9 w 35"/>
                  <a:gd name="T17" fmla="*/ 12 h 32"/>
                  <a:gd name="T18" fmla="*/ 0 w 35"/>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33" y="31"/>
                    </a:moveTo>
                    <a:cubicBezTo>
                      <a:pt x="33" y="31"/>
                      <a:pt x="33" y="31"/>
                      <a:pt x="33" y="31"/>
                    </a:cubicBezTo>
                    <a:cubicBezTo>
                      <a:pt x="34" y="32"/>
                      <a:pt x="34" y="32"/>
                      <a:pt x="35" y="32"/>
                    </a:cubicBezTo>
                    <a:cubicBezTo>
                      <a:pt x="35" y="32"/>
                      <a:pt x="34" y="32"/>
                      <a:pt x="33" y="31"/>
                    </a:cubicBezTo>
                    <a:close/>
                    <a:moveTo>
                      <a:pt x="0" y="0"/>
                    </a:moveTo>
                    <a:cubicBezTo>
                      <a:pt x="0" y="0"/>
                      <a:pt x="0" y="0"/>
                      <a:pt x="0" y="0"/>
                    </a:cubicBezTo>
                    <a:cubicBezTo>
                      <a:pt x="1" y="3"/>
                      <a:pt x="3" y="8"/>
                      <a:pt x="8" y="13"/>
                    </a:cubicBezTo>
                    <a:cubicBezTo>
                      <a:pt x="9" y="13"/>
                      <a:pt x="9" y="13"/>
                      <a:pt x="9" y="13"/>
                    </a:cubicBezTo>
                    <a:cubicBezTo>
                      <a:pt x="9" y="12"/>
                      <a:pt x="9" y="12"/>
                      <a:pt x="9" y="12"/>
                    </a:cubicBezTo>
                    <a:cubicBezTo>
                      <a:pt x="5" y="9"/>
                      <a:pt x="2" y="4"/>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9" name="Rectangle 4005"/>
              <p:cNvSpPr>
                <a:spLocks noChangeArrowheads="1"/>
              </p:cNvSpPr>
              <p:nvPr/>
            </p:nvSpPr>
            <p:spPr bwMode="auto">
              <a:xfrm>
                <a:off x="1150" y="318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0" name="Freeform 4006"/>
              <p:cNvSpPr>
                <a:spLocks noEditPoints="1"/>
              </p:cNvSpPr>
              <p:nvPr/>
            </p:nvSpPr>
            <p:spPr bwMode="auto">
              <a:xfrm>
                <a:off x="1091" y="3153"/>
                <a:ext cx="55" cy="41"/>
              </a:xfrm>
              <a:custGeom>
                <a:avLst/>
                <a:gdLst>
                  <a:gd name="T0" fmla="*/ 22 w 26"/>
                  <a:gd name="T1" fmla="*/ 17 h 19"/>
                  <a:gd name="T2" fmla="*/ 22 w 26"/>
                  <a:gd name="T3" fmla="*/ 17 h 19"/>
                  <a:gd name="T4" fmla="*/ 26 w 26"/>
                  <a:gd name="T5" fmla="*/ 19 h 19"/>
                  <a:gd name="T6" fmla="*/ 26 w 26"/>
                  <a:gd name="T7" fmla="*/ 19 h 19"/>
                  <a:gd name="T8" fmla="*/ 22 w 26"/>
                  <a:gd name="T9" fmla="*/ 17 h 19"/>
                  <a:gd name="T10" fmla="*/ 0 w 26"/>
                  <a:gd name="T11" fmla="*/ 0 h 19"/>
                  <a:gd name="T12" fmla="*/ 0 w 26"/>
                  <a:gd name="T13" fmla="*/ 0 h 19"/>
                  <a:gd name="T14" fmla="*/ 6 w 26"/>
                  <a:gd name="T15" fmla="*/ 6 h 19"/>
                  <a:gd name="T16" fmla="*/ 6 w 26"/>
                  <a:gd name="T17" fmla="*/ 5 h 19"/>
                  <a:gd name="T18" fmla="*/ 0 w 26"/>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9">
                    <a:moveTo>
                      <a:pt x="22" y="17"/>
                    </a:moveTo>
                    <a:cubicBezTo>
                      <a:pt x="22" y="17"/>
                      <a:pt x="22" y="17"/>
                      <a:pt x="22" y="17"/>
                    </a:cubicBezTo>
                    <a:cubicBezTo>
                      <a:pt x="24" y="18"/>
                      <a:pt x="25" y="19"/>
                      <a:pt x="26" y="19"/>
                    </a:cubicBezTo>
                    <a:cubicBezTo>
                      <a:pt x="26" y="19"/>
                      <a:pt x="26" y="19"/>
                      <a:pt x="26" y="19"/>
                    </a:cubicBezTo>
                    <a:cubicBezTo>
                      <a:pt x="25" y="19"/>
                      <a:pt x="24" y="18"/>
                      <a:pt x="22" y="17"/>
                    </a:cubicBezTo>
                    <a:close/>
                    <a:moveTo>
                      <a:pt x="0" y="0"/>
                    </a:moveTo>
                    <a:cubicBezTo>
                      <a:pt x="0" y="0"/>
                      <a:pt x="0" y="0"/>
                      <a:pt x="0" y="0"/>
                    </a:cubicBezTo>
                    <a:cubicBezTo>
                      <a:pt x="2" y="2"/>
                      <a:pt x="4" y="4"/>
                      <a:pt x="6" y="6"/>
                    </a:cubicBezTo>
                    <a:cubicBezTo>
                      <a:pt x="6" y="5"/>
                      <a:pt x="6" y="5"/>
                      <a:pt x="6" y="5"/>
                    </a:cubicBezTo>
                    <a:cubicBezTo>
                      <a:pt x="4"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1" name="Freeform 4007"/>
              <p:cNvSpPr>
                <a:spLocks/>
              </p:cNvSpPr>
              <p:nvPr/>
            </p:nvSpPr>
            <p:spPr bwMode="auto">
              <a:xfrm>
                <a:off x="1103" y="3164"/>
                <a:ext cx="35" cy="25"/>
              </a:xfrm>
              <a:custGeom>
                <a:avLst/>
                <a:gdLst>
                  <a:gd name="T0" fmla="*/ 0 w 16"/>
                  <a:gd name="T1" fmla="*/ 0 h 12"/>
                  <a:gd name="T2" fmla="*/ 0 w 16"/>
                  <a:gd name="T3" fmla="*/ 1 h 12"/>
                  <a:gd name="T4" fmla="*/ 16 w 16"/>
                  <a:gd name="T5" fmla="*/ 12 h 12"/>
                  <a:gd name="T6" fmla="*/ 16 w 16"/>
                  <a:gd name="T7" fmla="*/ 12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
                      <a:pt x="0" y="1"/>
                      <a:pt x="0" y="1"/>
                    </a:cubicBezTo>
                    <a:cubicBezTo>
                      <a:pt x="4" y="5"/>
                      <a:pt x="10" y="8"/>
                      <a:pt x="16" y="12"/>
                    </a:cubicBezTo>
                    <a:cubicBezTo>
                      <a:pt x="16" y="12"/>
                      <a:pt x="16" y="12"/>
                      <a:pt x="16" y="12"/>
                    </a:cubicBezTo>
                    <a:cubicBezTo>
                      <a:pt x="12" y="9"/>
                      <a:pt x="6" y="5"/>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2" name="Freeform 4008"/>
              <p:cNvSpPr>
                <a:spLocks noEditPoints="1"/>
              </p:cNvSpPr>
              <p:nvPr/>
            </p:nvSpPr>
            <p:spPr bwMode="auto">
              <a:xfrm>
                <a:off x="1074" y="3130"/>
                <a:ext cx="76" cy="66"/>
              </a:xfrm>
              <a:custGeom>
                <a:avLst/>
                <a:gdLst>
                  <a:gd name="T0" fmla="*/ 34 w 36"/>
                  <a:gd name="T1" fmla="*/ 30 h 31"/>
                  <a:gd name="T2" fmla="*/ 34 w 36"/>
                  <a:gd name="T3" fmla="*/ 30 h 31"/>
                  <a:gd name="T4" fmla="*/ 36 w 36"/>
                  <a:gd name="T5" fmla="*/ 31 h 31"/>
                  <a:gd name="T6" fmla="*/ 34 w 36"/>
                  <a:gd name="T7" fmla="*/ 30 h 31"/>
                  <a:gd name="T8" fmla="*/ 0 w 36"/>
                  <a:gd name="T9" fmla="*/ 0 h 31"/>
                  <a:gd name="T10" fmla="*/ 0 w 36"/>
                  <a:gd name="T11" fmla="*/ 0 h 31"/>
                  <a:gd name="T12" fmla="*/ 8 w 36"/>
                  <a:gd name="T13" fmla="*/ 11 h 31"/>
                  <a:gd name="T14" fmla="*/ 8 w 36"/>
                  <a:gd name="T15" fmla="*/ 11 h 31"/>
                  <a:gd name="T16" fmla="*/ 0 w 36"/>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1">
                    <a:moveTo>
                      <a:pt x="34" y="30"/>
                    </a:moveTo>
                    <a:cubicBezTo>
                      <a:pt x="34" y="30"/>
                      <a:pt x="34" y="30"/>
                      <a:pt x="34" y="30"/>
                    </a:cubicBezTo>
                    <a:cubicBezTo>
                      <a:pt x="35" y="30"/>
                      <a:pt x="35" y="31"/>
                      <a:pt x="36" y="31"/>
                    </a:cubicBezTo>
                    <a:cubicBezTo>
                      <a:pt x="36" y="31"/>
                      <a:pt x="35" y="31"/>
                      <a:pt x="34" y="30"/>
                    </a:cubicBezTo>
                    <a:close/>
                    <a:moveTo>
                      <a:pt x="0" y="0"/>
                    </a:moveTo>
                    <a:cubicBezTo>
                      <a:pt x="0" y="0"/>
                      <a:pt x="0" y="0"/>
                      <a:pt x="0" y="0"/>
                    </a:cubicBezTo>
                    <a:cubicBezTo>
                      <a:pt x="0" y="1"/>
                      <a:pt x="2" y="5"/>
                      <a:pt x="8" y="11"/>
                    </a:cubicBezTo>
                    <a:cubicBezTo>
                      <a:pt x="8" y="11"/>
                      <a:pt x="8" y="11"/>
                      <a:pt x="8" y="11"/>
                    </a:cubicBezTo>
                    <a:cubicBezTo>
                      <a:pt x="5" y="8"/>
                      <a:pt x="2" y="4"/>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3" name="Freeform 4009"/>
              <p:cNvSpPr>
                <a:spLocks noEditPoints="1"/>
              </p:cNvSpPr>
              <p:nvPr/>
            </p:nvSpPr>
            <p:spPr bwMode="auto">
              <a:xfrm>
                <a:off x="1091" y="3162"/>
                <a:ext cx="57" cy="40"/>
              </a:xfrm>
              <a:custGeom>
                <a:avLst/>
                <a:gdLst>
                  <a:gd name="T0" fmla="*/ 23 w 27"/>
                  <a:gd name="T1" fmla="*/ 16 h 19"/>
                  <a:gd name="T2" fmla="*/ 23 w 27"/>
                  <a:gd name="T3" fmla="*/ 17 h 19"/>
                  <a:gd name="T4" fmla="*/ 27 w 27"/>
                  <a:gd name="T5" fmla="*/ 19 h 19"/>
                  <a:gd name="T6" fmla="*/ 27 w 27"/>
                  <a:gd name="T7" fmla="*/ 18 h 19"/>
                  <a:gd name="T8" fmla="*/ 23 w 27"/>
                  <a:gd name="T9" fmla="*/ 16 h 19"/>
                  <a:gd name="T10" fmla="*/ 0 w 27"/>
                  <a:gd name="T11" fmla="*/ 0 h 19"/>
                  <a:gd name="T12" fmla="*/ 0 w 27"/>
                  <a:gd name="T13" fmla="*/ 1 h 19"/>
                  <a:gd name="T14" fmla="*/ 6 w 27"/>
                  <a:gd name="T15" fmla="*/ 7 h 19"/>
                  <a:gd name="T16" fmla="*/ 6 w 27"/>
                  <a:gd name="T17" fmla="*/ 6 h 19"/>
                  <a:gd name="T18" fmla="*/ 0 w 27"/>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9">
                    <a:moveTo>
                      <a:pt x="23" y="16"/>
                    </a:moveTo>
                    <a:cubicBezTo>
                      <a:pt x="23" y="17"/>
                      <a:pt x="23" y="17"/>
                      <a:pt x="23" y="17"/>
                    </a:cubicBezTo>
                    <a:cubicBezTo>
                      <a:pt x="24" y="17"/>
                      <a:pt x="25" y="18"/>
                      <a:pt x="27" y="19"/>
                    </a:cubicBezTo>
                    <a:cubicBezTo>
                      <a:pt x="27" y="18"/>
                      <a:pt x="27" y="18"/>
                      <a:pt x="27" y="18"/>
                    </a:cubicBezTo>
                    <a:cubicBezTo>
                      <a:pt x="26" y="18"/>
                      <a:pt x="24" y="17"/>
                      <a:pt x="23" y="16"/>
                    </a:cubicBezTo>
                    <a:close/>
                    <a:moveTo>
                      <a:pt x="0" y="0"/>
                    </a:moveTo>
                    <a:cubicBezTo>
                      <a:pt x="0" y="1"/>
                      <a:pt x="0" y="1"/>
                      <a:pt x="0" y="1"/>
                    </a:cubicBezTo>
                    <a:cubicBezTo>
                      <a:pt x="1" y="3"/>
                      <a:pt x="4" y="5"/>
                      <a:pt x="6" y="7"/>
                    </a:cubicBezTo>
                    <a:cubicBezTo>
                      <a:pt x="6" y="6"/>
                      <a:pt x="6" y="6"/>
                      <a:pt x="6" y="6"/>
                    </a:cubicBezTo>
                    <a:cubicBezTo>
                      <a:pt x="4"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4" name="Freeform 4010"/>
              <p:cNvSpPr>
                <a:spLocks/>
              </p:cNvSpPr>
              <p:nvPr/>
            </p:nvSpPr>
            <p:spPr bwMode="auto">
              <a:xfrm>
                <a:off x="1103" y="3174"/>
                <a:ext cx="37" cy="24"/>
              </a:xfrm>
              <a:custGeom>
                <a:avLst/>
                <a:gdLst>
                  <a:gd name="T0" fmla="*/ 0 w 17"/>
                  <a:gd name="T1" fmla="*/ 0 h 11"/>
                  <a:gd name="T2" fmla="*/ 0 w 17"/>
                  <a:gd name="T3" fmla="*/ 1 h 11"/>
                  <a:gd name="T4" fmla="*/ 17 w 17"/>
                  <a:gd name="T5" fmla="*/ 11 h 11"/>
                  <a:gd name="T6" fmla="*/ 17 w 17"/>
                  <a:gd name="T7" fmla="*/ 10 h 11"/>
                  <a:gd name="T8" fmla="*/ 0 w 17"/>
                  <a:gd name="T9" fmla="*/ 0 h 11"/>
                </a:gdLst>
                <a:ahLst/>
                <a:cxnLst>
                  <a:cxn ang="0">
                    <a:pos x="T0" y="T1"/>
                  </a:cxn>
                  <a:cxn ang="0">
                    <a:pos x="T2" y="T3"/>
                  </a:cxn>
                  <a:cxn ang="0">
                    <a:pos x="T4" y="T5"/>
                  </a:cxn>
                  <a:cxn ang="0">
                    <a:pos x="T6" y="T7"/>
                  </a:cxn>
                  <a:cxn ang="0">
                    <a:pos x="T8" y="T9"/>
                  </a:cxn>
                </a:cxnLst>
                <a:rect l="0" t="0" r="r" b="b"/>
                <a:pathLst>
                  <a:path w="17" h="11">
                    <a:moveTo>
                      <a:pt x="0" y="0"/>
                    </a:moveTo>
                    <a:cubicBezTo>
                      <a:pt x="0" y="0"/>
                      <a:pt x="0" y="0"/>
                      <a:pt x="0" y="1"/>
                    </a:cubicBezTo>
                    <a:cubicBezTo>
                      <a:pt x="4" y="4"/>
                      <a:pt x="10" y="7"/>
                      <a:pt x="17" y="11"/>
                    </a:cubicBezTo>
                    <a:cubicBezTo>
                      <a:pt x="17" y="10"/>
                      <a:pt x="17" y="10"/>
                      <a:pt x="17" y="10"/>
                    </a:cubicBezTo>
                    <a:cubicBezTo>
                      <a:pt x="12" y="8"/>
                      <a:pt x="6"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5" name="Freeform 4011"/>
              <p:cNvSpPr>
                <a:spLocks noEditPoints="1"/>
              </p:cNvSpPr>
              <p:nvPr/>
            </p:nvSpPr>
            <p:spPr bwMode="auto">
              <a:xfrm>
                <a:off x="1078" y="3149"/>
                <a:ext cx="72" cy="53"/>
              </a:xfrm>
              <a:custGeom>
                <a:avLst/>
                <a:gdLst>
                  <a:gd name="T0" fmla="*/ 33 w 34"/>
                  <a:gd name="T1" fmla="*/ 24 h 25"/>
                  <a:gd name="T2" fmla="*/ 33 w 34"/>
                  <a:gd name="T3" fmla="*/ 25 h 25"/>
                  <a:gd name="T4" fmla="*/ 34 w 34"/>
                  <a:gd name="T5" fmla="*/ 25 h 25"/>
                  <a:gd name="T6" fmla="*/ 33 w 34"/>
                  <a:gd name="T7" fmla="*/ 24 h 25"/>
                  <a:gd name="T8" fmla="*/ 0 w 34"/>
                  <a:gd name="T9" fmla="*/ 0 h 25"/>
                  <a:gd name="T10" fmla="*/ 6 w 34"/>
                  <a:gd name="T11" fmla="*/ 7 h 25"/>
                  <a:gd name="T12" fmla="*/ 6 w 34"/>
                  <a:gd name="T13" fmla="*/ 6 h 25"/>
                  <a:gd name="T14" fmla="*/ 0 w 3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5">
                    <a:moveTo>
                      <a:pt x="33" y="24"/>
                    </a:moveTo>
                    <a:cubicBezTo>
                      <a:pt x="33" y="25"/>
                      <a:pt x="33" y="25"/>
                      <a:pt x="33" y="25"/>
                    </a:cubicBezTo>
                    <a:cubicBezTo>
                      <a:pt x="33" y="25"/>
                      <a:pt x="33" y="25"/>
                      <a:pt x="34" y="25"/>
                    </a:cubicBezTo>
                    <a:cubicBezTo>
                      <a:pt x="34" y="25"/>
                      <a:pt x="33" y="25"/>
                      <a:pt x="33" y="24"/>
                    </a:cubicBezTo>
                    <a:close/>
                    <a:moveTo>
                      <a:pt x="0" y="0"/>
                    </a:moveTo>
                    <a:cubicBezTo>
                      <a:pt x="0" y="0"/>
                      <a:pt x="1" y="2"/>
                      <a:pt x="6" y="7"/>
                    </a:cubicBezTo>
                    <a:cubicBezTo>
                      <a:pt x="6" y="6"/>
                      <a:pt x="6" y="6"/>
                      <a:pt x="6" y="6"/>
                    </a:cubicBezTo>
                    <a:cubicBezTo>
                      <a:pt x="3" y="4"/>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6" name="Freeform 4012"/>
              <p:cNvSpPr>
                <a:spLocks noEditPoints="1"/>
              </p:cNvSpPr>
              <p:nvPr/>
            </p:nvSpPr>
            <p:spPr bwMode="auto">
              <a:xfrm>
                <a:off x="1091" y="3168"/>
                <a:ext cx="57" cy="36"/>
              </a:xfrm>
              <a:custGeom>
                <a:avLst/>
                <a:gdLst>
                  <a:gd name="T0" fmla="*/ 23 w 27"/>
                  <a:gd name="T1" fmla="*/ 15 h 17"/>
                  <a:gd name="T2" fmla="*/ 23 w 27"/>
                  <a:gd name="T3" fmla="*/ 15 h 17"/>
                  <a:gd name="T4" fmla="*/ 27 w 27"/>
                  <a:gd name="T5" fmla="*/ 17 h 17"/>
                  <a:gd name="T6" fmla="*/ 27 w 27"/>
                  <a:gd name="T7" fmla="*/ 17 h 17"/>
                  <a:gd name="T8" fmla="*/ 23 w 27"/>
                  <a:gd name="T9" fmla="*/ 15 h 17"/>
                  <a:gd name="T10" fmla="*/ 0 w 27"/>
                  <a:gd name="T11" fmla="*/ 0 h 17"/>
                  <a:gd name="T12" fmla="*/ 0 w 27"/>
                  <a:gd name="T13" fmla="*/ 1 h 17"/>
                  <a:gd name="T14" fmla="*/ 7 w 27"/>
                  <a:gd name="T15" fmla="*/ 7 h 17"/>
                  <a:gd name="T16" fmla="*/ 7 w 27"/>
                  <a:gd name="T17" fmla="*/ 6 h 17"/>
                  <a:gd name="T18" fmla="*/ 0 w 27"/>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7">
                    <a:moveTo>
                      <a:pt x="23" y="15"/>
                    </a:moveTo>
                    <a:cubicBezTo>
                      <a:pt x="23" y="15"/>
                      <a:pt x="23" y="15"/>
                      <a:pt x="23" y="15"/>
                    </a:cubicBezTo>
                    <a:cubicBezTo>
                      <a:pt x="24" y="16"/>
                      <a:pt x="25" y="17"/>
                      <a:pt x="27" y="17"/>
                    </a:cubicBezTo>
                    <a:cubicBezTo>
                      <a:pt x="27" y="17"/>
                      <a:pt x="27" y="17"/>
                      <a:pt x="27" y="17"/>
                    </a:cubicBezTo>
                    <a:cubicBezTo>
                      <a:pt x="26" y="17"/>
                      <a:pt x="24" y="16"/>
                      <a:pt x="23" y="15"/>
                    </a:cubicBezTo>
                    <a:close/>
                    <a:moveTo>
                      <a:pt x="0" y="0"/>
                    </a:moveTo>
                    <a:cubicBezTo>
                      <a:pt x="0" y="1"/>
                      <a:pt x="0" y="1"/>
                      <a:pt x="0" y="1"/>
                    </a:cubicBezTo>
                    <a:cubicBezTo>
                      <a:pt x="1" y="2"/>
                      <a:pt x="4" y="4"/>
                      <a:pt x="7" y="7"/>
                    </a:cubicBezTo>
                    <a:cubicBezTo>
                      <a:pt x="7" y="6"/>
                      <a:pt x="7" y="6"/>
                      <a:pt x="7" y="6"/>
                    </a:cubicBezTo>
                    <a:cubicBezTo>
                      <a:pt x="4"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7" name="Freeform 4013"/>
              <p:cNvSpPr>
                <a:spLocks/>
              </p:cNvSpPr>
              <p:nvPr/>
            </p:nvSpPr>
            <p:spPr bwMode="auto">
              <a:xfrm>
                <a:off x="1106" y="3181"/>
                <a:ext cx="34" cy="19"/>
              </a:xfrm>
              <a:custGeom>
                <a:avLst/>
                <a:gdLst>
                  <a:gd name="T0" fmla="*/ 0 w 16"/>
                  <a:gd name="T1" fmla="*/ 0 h 9"/>
                  <a:gd name="T2" fmla="*/ 0 w 16"/>
                  <a:gd name="T3" fmla="*/ 1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1"/>
                      <a:pt x="0" y="1"/>
                      <a:pt x="0" y="1"/>
                    </a:cubicBezTo>
                    <a:cubicBezTo>
                      <a:pt x="4" y="3"/>
                      <a:pt x="9" y="6"/>
                      <a:pt x="16" y="9"/>
                    </a:cubicBezTo>
                    <a:cubicBezTo>
                      <a:pt x="16" y="9"/>
                      <a:pt x="16" y="9"/>
                      <a:pt x="16" y="9"/>
                    </a:cubicBezTo>
                    <a:cubicBezTo>
                      <a:pt x="12" y="7"/>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8" name="Freeform 4014"/>
              <p:cNvSpPr>
                <a:spLocks noEditPoints="1"/>
              </p:cNvSpPr>
              <p:nvPr/>
            </p:nvSpPr>
            <p:spPr bwMode="auto">
              <a:xfrm>
                <a:off x="1082" y="3157"/>
                <a:ext cx="68" cy="49"/>
              </a:xfrm>
              <a:custGeom>
                <a:avLst/>
                <a:gdLst>
                  <a:gd name="T0" fmla="*/ 31 w 32"/>
                  <a:gd name="T1" fmla="*/ 22 h 23"/>
                  <a:gd name="T2" fmla="*/ 31 w 32"/>
                  <a:gd name="T3" fmla="*/ 22 h 23"/>
                  <a:gd name="T4" fmla="*/ 32 w 32"/>
                  <a:gd name="T5" fmla="*/ 23 h 23"/>
                  <a:gd name="T6" fmla="*/ 31 w 32"/>
                  <a:gd name="T7" fmla="*/ 22 h 23"/>
                  <a:gd name="T8" fmla="*/ 0 w 32"/>
                  <a:gd name="T9" fmla="*/ 0 h 23"/>
                  <a:gd name="T10" fmla="*/ 4 w 32"/>
                  <a:gd name="T11" fmla="*/ 6 h 23"/>
                  <a:gd name="T12" fmla="*/ 4 w 32"/>
                  <a:gd name="T13" fmla="*/ 5 h 23"/>
                  <a:gd name="T14" fmla="*/ 0 w 32"/>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3">
                    <a:moveTo>
                      <a:pt x="31" y="22"/>
                    </a:moveTo>
                    <a:cubicBezTo>
                      <a:pt x="31" y="22"/>
                      <a:pt x="31" y="22"/>
                      <a:pt x="31" y="22"/>
                    </a:cubicBezTo>
                    <a:cubicBezTo>
                      <a:pt x="31" y="22"/>
                      <a:pt x="31" y="22"/>
                      <a:pt x="32" y="23"/>
                    </a:cubicBezTo>
                    <a:cubicBezTo>
                      <a:pt x="32" y="23"/>
                      <a:pt x="31" y="22"/>
                      <a:pt x="31" y="22"/>
                    </a:cubicBezTo>
                    <a:close/>
                    <a:moveTo>
                      <a:pt x="0" y="0"/>
                    </a:moveTo>
                    <a:cubicBezTo>
                      <a:pt x="0" y="0"/>
                      <a:pt x="0" y="2"/>
                      <a:pt x="4" y="6"/>
                    </a:cubicBezTo>
                    <a:cubicBezTo>
                      <a:pt x="4" y="5"/>
                      <a:pt x="4" y="5"/>
                      <a:pt x="4" y="5"/>
                    </a:cubicBezTo>
                    <a:cubicBezTo>
                      <a:pt x="2" y="3"/>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9" name="Freeform 4015"/>
              <p:cNvSpPr>
                <a:spLocks noEditPoints="1"/>
              </p:cNvSpPr>
              <p:nvPr/>
            </p:nvSpPr>
            <p:spPr bwMode="auto">
              <a:xfrm>
                <a:off x="1093" y="3183"/>
                <a:ext cx="55" cy="34"/>
              </a:xfrm>
              <a:custGeom>
                <a:avLst/>
                <a:gdLst>
                  <a:gd name="T0" fmla="*/ 22 w 26"/>
                  <a:gd name="T1" fmla="*/ 14 h 16"/>
                  <a:gd name="T2" fmla="*/ 23 w 26"/>
                  <a:gd name="T3" fmla="*/ 14 h 16"/>
                  <a:gd name="T4" fmla="*/ 26 w 26"/>
                  <a:gd name="T5" fmla="*/ 16 h 16"/>
                  <a:gd name="T6" fmla="*/ 26 w 26"/>
                  <a:gd name="T7" fmla="*/ 16 h 16"/>
                  <a:gd name="T8" fmla="*/ 22 w 26"/>
                  <a:gd name="T9" fmla="*/ 14 h 16"/>
                  <a:gd name="T10" fmla="*/ 0 w 26"/>
                  <a:gd name="T11" fmla="*/ 0 h 16"/>
                  <a:gd name="T12" fmla="*/ 1 w 26"/>
                  <a:gd name="T13" fmla="*/ 1 h 16"/>
                  <a:gd name="T14" fmla="*/ 10 w 26"/>
                  <a:gd name="T15" fmla="*/ 8 h 16"/>
                  <a:gd name="T16" fmla="*/ 9 w 26"/>
                  <a:gd name="T17" fmla="*/ 7 h 16"/>
                  <a:gd name="T18" fmla="*/ 0 w 2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6">
                    <a:moveTo>
                      <a:pt x="22" y="14"/>
                    </a:moveTo>
                    <a:cubicBezTo>
                      <a:pt x="23" y="14"/>
                      <a:pt x="23" y="14"/>
                      <a:pt x="23" y="14"/>
                    </a:cubicBezTo>
                    <a:cubicBezTo>
                      <a:pt x="23" y="15"/>
                      <a:pt x="25" y="15"/>
                      <a:pt x="26" y="16"/>
                    </a:cubicBezTo>
                    <a:cubicBezTo>
                      <a:pt x="26" y="16"/>
                      <a:pt x="26" y="16"/>
                      <a:pt x="26" y="16"/>
                    </a:cubicBezTo>
                    <a:cubicBezTo>
                      <a:pt x="25" y="15"/>
                      <a:pt x="24" y="15"/>
                      <a:pt x="22" y="14"/>
                    </a:cubicBezTo>
                    <a:close/>
                    <a:moveTo>
                      <a:pt x="0" y="0"/>
                    </a:moveTo>
                    <a:cubicBezTo>
                      <a:pt x="1" y="1"/>
                      <a:pt x="1" y="1"/>
                      <a:pt x="1" y="1"/>
                    </a:cubicBezTo>
                    <a:cubicBezTo>
                      <a:pt x="2" y="3"/>
                      <a:pt x="5" y="5"/>
                      <a:pt x="10" y="8"/>
                    </a:cubicBezTo>
                    <a:cubicBezTo>
                      <a:pt x="10" y="7"/>
                      <a:pt x="9" y="7"/>
                      <a:pt x="9" y="7"/>
                    </a:cubicBezTo>
                    <a:cubicBezTo>
                      <a:pt x="6" y="4"/>
                      <a:pt x="3"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0" name="Freeform 4016"/>
              <p:cNvSpPr>
                <a:spLocks/>
              </p:cNvSpPr>
              <p:nvPr/>
            </p:nvSpPr>
            <p:spPr bwMode="auto">
              <a:xfrm>
                <a:off x="1112" y="3198"/>
                <a:ext cx="30" cy="15"/>
              </a:xfrm>
              <a:custGeom>
                <a:avLst/>
                <a:gdLst>
                  <a:gd name="T0" fmla="*/ 0 w 14"/>
                  <a:gd name="T1" fmla="*/ 0 h 7"/>
                  <a:gd name="T2" fmla="*/ 1 w 14"/>
                  <a:gd name="T3" fmla="*/ 1 h 7"/>
                  <a:gd name="T4" fmla="*/ 14 w 14"/>
                  <a:gd name="T5" fmla="*/ 7 h 7"/>
                  <a:gd name="T6" fmla="*/ 13 w 14"/>
                  <a:gd name="T7" fmla="*/ 7 h 7"/>
                  <a:gd name="T8" fmla="*/ 0 w 14"/>
                  <a:gd name="T9" fmla="*/ 0 h 7"/>
                </a:gdLst>
                <a:ahLst/>
                <a:cxnLst>
                  <a:cxn ang="0">
                    <a:pos x="T0" y="T1"/>
                  </a:cxn>
                  <a:cxn ang="0">
                    <a:pos x="T2" y="T3"/>
                  </a:cxn>
                  <a:cxn ang="0">
                    <a:pos x="T4" y="T5"/>
                  </a:cxn>
                  <a:cxn ang="0">
                    <a:pos x="T6" y="T7"/>
                  </a:cxn>
                  <a:cxn ang="0">
                    <a:pos x="T8" y="T9"/>
                  </a:cxn>
                </a:cxnLst>
                <a:rect l="0" t="0" r="r" b="b"/>
                <a:pathLst>
                  <a:path w="14" h="7">
                    <a:moveTo>
                      <a:pt x="0" y="0"/>
                    </a:moveTo>
                    <a:cubicBezTo>
                      <a:pt x="0" y="0"/>
                      <a:pt x="1" y="0"/>
                      <a:pt x="1" y="1"/>
                    </a:cubicBezTo>
                    <a:cubicBezTo>
                      <a:pt x="4" y="3"/>
                      <a:pt x="8" y="5"/>
                      <a:pt x="14" y="7"/>
                    </a:cubicBezTo>
                    <a:cubicBezTo>
                      <a:pt x="13" y="7"/>
                      <a:pt x="13" y="7"/>
                      <a:pt x="13" y="7"/>
                    </a:cubicBezTo>
                    <a:cubicBezTo>
                      <a:pt x="10" y="5"/>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1" name="Freeform 4017"/>
              <p:cNvSpPr>
                <a:spLocks noEditPoints="1"/>
              </p:cNvSpPr>
              <p:nvPr/>
            </p:nvSpPr>
            <p:spPr bwMode="auto">
              <a:xfrm>
                <a:off x="1086" y="3177"/>
                <a:ext cx="64" cy="40"/>
              </a:xfrm>
              <a:custGeom>
                <a:avLst/>
                <a:gdLst>
                  <a:gd name="T0" fmla="*/ 29 w 30"/>
                  <a:gd name="T1" fmla="*/ 19 h 19"/>
                  <a:gd name="T2" fmla="*/ 29 w 30"/>
                  <a:gd name="T3" fmla="*/ 19 h 19"/>
                  <a:gd name="T4" fmla="*/ 30 w 30"/>
                  <a:gd name="T5" fmla="*/ 19 h 19"/>
                  <a:gd name="T6" fmla="*/ 30 w 30"/>
                  <a:gd name="T7" fmla="*/ 19 h 19"/>
                  <a:gd name="T8" fmla="*/ 29 w 30"/>
                  <a:gd name="T9" fmla="*/ 19 h 19"/>
                  <a:gd name="T10" fmla="*/ 0 w 30"/>
                  <a:gd name="T11" fmla="*/ 0 h 19"/>
                  <a:gd name="T12" fmla="*/ 4 w 30"/>
                  <a:gd name="T13" fmla="*/ 4 h 19"/>
                  <a:gd name="T14" fmla="*/ 3 w 30"/>
                  <a:gd name="T15" fmla="*/ 3 h 19"/>
                  <a:gd name="T16" fmla="*/ 0 w 30"/>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9">
                    <a:moveTo>
                      <a:pt x="29" y="19"/>
                    </a:moveTo>
                    <a:cubicBezTo>
                      <a:pt x="29" y="19"/>
                      <a:pt x="29" y="19"/>
                      <a:pt x="29" y="19"/>
                    </a:cubicBezTo>
                    <a:cubicBezTo>
                      <a:pt x="29" y="19"/>
                      <a:pt x="30" y="19"/>
                      <a:pt x="30" y="19"/>
                    </a:cubicBezTo>
                    <a:cubicBezTo>
                      <a:pt x="30" y="19"/>
                      <a:pt x="30" y="19"/>
                      <a:pt x="30" y="19"/>
                    </a:cubicBezTo>
                    <a:cubicBezTo>
                      <a:pt x="30" y="19"/>
                      <a:pt x="29" y="19"/>
                      <a:pt x="29" y="19"/>
                    </a:cubicBezTo>
                    <a:close/>
                    <a:moveTo>
                      <a:pt x="0" y="0"/>
                    </a:moveTo>
                    <a:cubicBezTo>
                      <a:pt x="0" y="0"/>
                      <a:pt x="1" y="1"/>
                      <a:pt x="4" y="4"/>
                    </a:cubicBezTo>
                    <a:cubicBezTo>
                      <a:pt x="3" y="3"/>
                      <a:pt x="3" y="3"/>
                      <a:pt x="3" y="3"/>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2" name="Rectangle 4018"/>
              <p:cNvSpPr>
                <a:spLocks noChangeArrowheads="1"/>
              </p:cNvSpPr>
              <p:nvPr/>
            </p:nvSpPr>
            <p:spPr bwMode="auto">
              <a:xfrm>
                <a:off x="1150" y="321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3" name="Freeform 4019"/>
              <p:cNvSpPr>
                <a:spLocks noEditPoints="1"/>
              </p:cNvSpPr>
              <p:nvPr/>
            </p:nvSpPr>
            <p:spPr bwMode="auto">
              <a:xfrm>
                <a:off x="1095" y="3187"/>
                <a:ext cx="53" cy="32"/>
              </a:xfrm>
              <a:custGeom>
                <a:avLst/>
                <a:gdLst>
                  <a:gd name="T0" fmla="*/ 22 w 25"/>
                  <a:gd name="T1" fmla="*/ 14 h 15"/>
                  <a:gd name="T2" fmla="*/ 22 w 25"/>
                  <a:gd name="T3" fmla="*/ 14 h 15"/>
                  <a:gd name="T4" fmla="*/ 25 w 25"/>
                  <a:gd name="T5" fmla="*/ 15 h 15"/>
                  <a:gd name="T6" fmla="*/ 25 w 25"/>
                  <a:gd name="T7" fmla="*/ 15 h 15"/>
                  <a:gd name="T8" fmla="*/ 22 w 25"/>
                  <a:gd name="T9" fmla="*/ 14 h 15"/>
                  <a:gd name="T10" fmla="*/ 0 w 25"/>
                  <a:gd name="T11" fmla="*/ 0 h 15"/>
                  <a:gd name="T12" fmla="*/ 0 w 25"/>
                  <a:gd name="T13" fmla="*/ 1 h 15"/>
                  <a:gd name="T14" fmla="*/ 11 w 25"/>
                  <a:gd name="T15" fmla="*/ 8 h 15"/>
                  <a:gd name="T16" fmla="*/ 10 w 25"/>
                  <a:gd name="T17" fmla="*/ 7 h 15"/>
                  <a:gd name="T18" fmla="*/ 0 w 2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22" y="14"/>
                    </a:moveTo>
                    <a:cubicBezTo>
                      <a:pt x="22" y="14"/>
                      <a:pt x="22" y="14"/>
                      <a:pt x="22" y="14"/>
                    </a:cubicBezTo>
                    <a:cubicBezTo>
                      <a:pt x="23" y="14"/>
                      <a:pt x="24" y="15"/>
                      <a:pt x="25" y="15"/>
                    </a:cubicBezTo>
                    <a:cubicBezTo>
                      <a:pt x="25" y="15"/>
                      <a:pt x="25" y="15"/>
                      <a:pt x="25" y="15"/>
                    </a:cubicBezTo>
                    <a:cubicBezTo>
                      <a:pt x="24" y="15"/>
                      <a:pt x="23" y="14"/>
                      <a:pt x="22" y="14"/>
                    </a:cubicBezTo>
                    <a:close/>
                    <a:moveTo>
                      <a:pt x="0" y="0"/>
                    </a:moveTo>
                    <a:cubicBezTo>
                      <a:pt x="0" y="1"/>
                      <a:pt x="0" y="1"/>
                      <a:pt x="0" y="1"/>
                    </a:cubicBezTo>
                    <a:cubicBezTo>
                      <a:pt x="2" y="3"/>
                      <a:pt x="6" y="5"/>
                      <a:pt x="11" y="8"/>
                    </a:cubicBezTo>
                    <a:cubicBezTo>
                      <a:pt x="11" y="8"/>
                      <a:pt x="10" y="8"/>
                      <a:pt x="10" y="7"/>
                    </a:cubicBezTo>
                    <a:cubicBezTo>
                      <a:pt x="6" y="5"/>
                      <a:pt x="3"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4" name="Freeform 4020"/>
              <p:cNvSpPr>
                <a:spLocks/>
              </p:cNvSpPr>
              <p:nvPr/>
            </p:nvSpPr>
            <p:spPr bwMode="auto">
              <a:xfrm>
                <a:off x="1116" y="3202"/>
                <a:ext cx="26" cy="15"/>
              </a:xfrm>
              <a:custGeom>
                <a:avLst/>
                <a:gdLst>
                  <a:gd name="T0" fmla="*/ 0 w 12"/>
                  <a:gd name="T1" fmla="*/ 0 h 7"/>
                  <a:gd name="T2" fmla="*/ 1 w 12"/>
                  <a:gd name="T3" fmla="*/ 1 h 7"/>
                  <a:gd name="T4" fmla="*/ 12 w 12"/>
                  <a:gd name="T5" fmla="*/ 7 h 7"/>
                  <a:gd name="T6" fmla="*/ 12 w 12"/>
                  <a:gd name="T7" fmla="*/ 7 h 7"/>
                  <a:gd name="T8" fmla="*/ 0 w 12"/>
                  <a:gd name="T9" fmla="*/ 0 h 7"/>
                </a:gdLst>
                <a:ahLst/>
                <a:cxnLst>
                  <a:cxn ang="0">
                    <a:pos x="T0" y="T1"/>
                  </a:cxn>
                  <a:cxn ang="0">
                    <a:pos x="T2" y="T3"/>
                  </a:cxn>
                  <a:cxn ang="0">
                    <a:pos x="T4" y="T5"/>
                  </a:cxn>
                  <a:cxn ang="0">
                    <a:pos x="T6" y="T7"/>
                  </a:cxn>
                  <a:cxn ang="0">
                    <a:pos x="T8" y="T9"/>
                  </a:cxn>
                </a:cxnLst>
                <a:rect l="0" t="0" r="r" b="b"/>
                <a:pathLst>
                  <a:path w="12" h="7">
                    <a:moveTo>
                      <a:pt x="0" y="0"/>
                    </a:moveTo>
                    <a:cubicBezTo>
                      <a:pt x="0" y="1"/>
                      <a:pt x="1" y="1"/>
                      <a:pt x="1" y="1"/>
                    </a:cubicBezTo>
                    <a:cubicBezTo>
                      <a:pt x="4" y="3"/>
                      <a:pt x="7" y="5"/>
                      <a:pt x="12" y="7"/>
                    </a:cubicBezTo>
                    <a:cubicBezTo>
                      <a:pt x="12" y="7"/>
                      <a:pt x="12" y="7"/>
                      <a:pt x="12" y="7"/>
                    </a:cubicBezTo>
                    <a:cubicBezTo>
                      <a:pt x="8" y="5"/>
                      <a:pt x="4"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5" name="Freeform 4021"/>
              <p:cNvSpPr>
                <a:spLocks noEditPoints="1"/>
              </p:cNvSpPr>
              <p:nvPr/>
            </p:nvSpPr>
            <p:spPr bwMode="auto">
              <a:xfrm>
                <a:off x="1089" y="3179"/>
                <a:ext cx="61" cy="42"/>
              </a:xfrm>
              <a:custGeom>
                <a:avLst/>
                <a:gdLst>
                  <a:gd name="T0" fmla="*/ 28 w 29"/>
                  <a:gd name="T1" fmla="*/ 19 h 20"/>
                  <a:gd name="T2" fmla="*/ 28 w 29"/>
                  <a:gd name="T3" fmla="*/ 19 h 20"/>
                  <a:gd name="T4" fmla="*/ 29 w 29"/>
                  <a:gd name="T5" fmla="*/ 20 h 20"/>
                  <a:gd name="T6" fmla="*/ 29 w 29"/>
                  <a:gd name="T7" fmla="*/ 20 h 20"/>
                  <a:gd name="T8" fmla="*/ 28 w 29"/>
                  <a:gd name="T9" fmla="*/ 19 h 20"/>
                  <a:gd name="T10" fmla="*/ 0 w 29"/>
                  <a:gd name="T11" fmla="*/ 0 h 20"/>
                  <a:gd name="T12" fmla="*/ 3 w 29"/>
                  <a:gd name="T13" fmla="*/ 5 h 20"/>
                  <a:gd name="T14" fmla="*/ 3 w 29"/>
                  <a:gd name="T15" fmla="*/ 4 h 20"/>
                  <a:gd name="T16" fmla="*/ 0 w 29"/>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28" y="19"/>
                    </a:moveTo>
                    <a:cubicBezTo>
                      <a:pt x="28" y="19"/>
                      <a:pt x="28" y="19"/>
                      <a:pt x="28" y="19"/>
                    </a:cubicBezTo>
                    <a:cubicBezTo>
                      <a:pt x="28" y="19"/>
                      <a:pt x="29" y="20"/>
                      <a:pt x="29" y="20"/>
                    </a:cubicBezTo>
                    <a:cubicBezTo>
                      <a:pt x="29" y="20"/>
                      <a:pt x="29" y="20"/>
                      <a:pt x="29" y="20"/>
                    </a:cubicBezTo>
                    <a:cubicBezTo>
                      <a:pt x="29" y="20"/>
                      <a:pt x="28" y="19"/>
                      <a:pt x="28" y="19"/>
                    </a:cubicBezTo>
                    <a:close/>
                    <a:moveTo>
                      <a:pt x="0" y="0"/>
                    </a:moveTo>
                    <a:cubicBezTo>
                      <a:pt x="0" y="0"/>
                      <a:pt x="0" y="2"/>
                      <a:pt x="3" y="5"/>
                    </a:cubicBezTo>
                    <a:cubicBezTo>
                      <a:pt x="3" y="4"/>
                      <a:pt x="3" y="4"/>
                      <a:pt x="3" y="4"/>
                    </a:cubicBezTo>
                    <a:cubicBezTo>
                      <a:pt x="2" y="3"/>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6" name="Freeform 4022"/>
              <p:cNvSpPr>
                <a:spLocks/>
              </p:cNvSpPr>
              <p:nvPr/>
            </p:nvSpPr>
            <p:spPr bwMode="auto">
              <a:xfrm>
                <a:off x="1150" y="322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7" name="Freeform 4023"/>
              <p:cNvSpPr>
                <a:spLocks noEditPoints="1"/>
              </p:cNvSpPr>
              <p:nvPr/>
            </p:nvSpPr>
            <p:spPr bwMode="auto">
              <a:xfrm>
                <a:off x="1101" y="3200"/>
                <a:ext cx="47" cy="28"/>
              </a:xfrm>
              <a:custGeom>
                <a:avLst/>
                <a:gdLst>
                  <a:gd name="T0" fmla="*/ 19 w 22"/>
                  <a:gd name="T1" fmla="*/ 11 h 13"/>
                  <a:gd name="T2" fmla="*/ 19 w 22"/>
                  <a:gd name="T3" fmla="*/ 11 h 13"/>
                  <a:gd name="T4" fmla="*/ 22 w 22"/>
                  <a:gd name="T5" fmla="*/ 13 h 13"/>
                  <a:gd name="T6" fmla="*/ 22 w 22"/>
                  <a:gd name="T7" fmla="*/ 13 h 13"/>
                  <a:gd name="T8" fmla="*/ 19 w 22"/>
                  <a:gd name="T9" fmla="*/ 11 h 13"/>
                  <a:gd name="T10" fmla="*/ 0 w 22"/>
                  <a:gd name="T11" fmla="*/ 0 h 13"/>
                  <a:gd name="T12" fmla="*/ 0 w 22"/>
                  <a:gd name="T13" fmla="*/ 1 h 13"/>
                  <a:gd name="T14" fmla="*/ 13 w 22"/>
                  <a:gd name="T15" fmla="*/ 9 h 13"/>
                  <a:gd name="T16" fmla="*/ 12 w 22"/>
                  <a:gd name="T17" fmla="*/ 8 h 13"/>
                  <a:gd name="T18" fmla="*/ 0 w 2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19" y="11"/>
                    </a:moveTo>
                    <a:cubicBezTo>
                      <a:pt x="19" y="11"/>
                      <a:pt x="19" y="11"/>
                      <a:pt x="19" y="11"/>
                    </a:cubicBezTo>
                    <a:cubicBezTo>
                      <a:pt x="20" y="12"/>
                      <a:pt x="21" y="12"/>
                      <a:pt x="22" y="13"/>
                    </a:cubicBezTo>
                    <a:cubicBezTo>
                      <a:pt x="22" y="13"/>
                      <a:pt x="22" y="13"/>
                      <a:pt x="22" y="13"/>
                    </a:cubicBezTo>
                    <a:cubicBezTo>
                      <a:pt x="21" y="12"/>
                      <a:pt x="20" y="12"/>
                      <a:pt x="19" y="11"/>
                    </a:cubicBezTo>
                    <a:close/>
                    <a:moveTo>
                      <a:pt x="0" y="0"/>
                    </a:moveTo>
                    <a:cubicBezTo>
                      <a:pt x="0" y="0"/>
                      <a:pt x="0" y="0"/>
                      <a:pt x="0" y="1"/>
                    </a:cubicBezTo>
                    <a:cubicBezTo>
                      <a:pt x="3" y="3"/>
                      <a:pt x="7" y="6"/>
                      <a:pt x="13" y="9"/>
                    </a:cubicBezTo>
                    <a:cubicBezTo>
                      <a:pt x="12" y="8"/>
                      <a:pt x="12" y="8"/>
                      <a:pt x="12" y="8"/>
                    </a:cubicBezTo>
                    <a:cubicBezTo>
                      <a:pt x="8" y="5"/>
                      <a:pt x="3" y="3"/>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0" name="Group 4225"/>
            <p:cNvGrpSpPr>
              <a:grpSpLocks/>
            </p:cNvGrpSpPr>
            <p:nvPr/>
          </p:nvGrpSpPr>
          <p:grpSpPr bwMode="auto">
            <a:xfrm>
              <a:off x="1731963" y="4957763"/>
              <a:ext cx="174625" cy="466725"/>
              <a:chOff x="1091" y="3123"/>
              <a:chExt cx="110" cy="294"/>
            </a:xfrm>
          </p:grpSpPr>
          <p:sp>
            <p:nvSpPr>
              <p:cNvPr id="2158" name="Freeform 4025"/>
              <p:cNvSpPr>
                <a:spLocks/>
              </p:cNvSpPr>
              <p:nvPr/>
            </p:nvSpPr>
            <p:spPr bwMode="auto">
              <a:xfrm>
                <a:off x="1127" y="3217"/>
                <a:ext cx="15" cy="6"/>
              </a:xfrm>
              <a:custGeom>
                <a:avLst/>
                <a:gdLst>
                  <a:gd name="T0" fmla="*/ 0 w 7"/>
                  <a:gd name="T1" fmla="*/ 0 h 3"/>
                  <a:gd name="T2" fmla="*/ 1 w 7"/>
                  <a:gd name="T3" fmla="*/ 1 h 3"/>
                  <a:gd name="T4" fmla="*/ 7 w 7"/>
                  <a:gd name="T5" fmla="*/ 3 h 3"/>
                  <a:gd name="T6" fmla="*/ 7 w 7"/>
                  <a:gd name="T7" fmla="*/ 3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1" y="1"/>
                      <a:pt x="1" y="1"/>
                    </a:cubicBezTo>
                    <a:cubicBezTo>
                      <a:pt x="3" y="2"/>
                      <a:pt x="5" y="2"/>
                      <a:pt x="7" y="3"/>
                    </a:cubicBezTo>
                    <a:cubicBezTo>
                      <a:pt x="7" y="3"/>
                      <a:pt x="7" y="3"/>
                      <a:pt x="7" y="3"/>
                    </a:cubicBezTo>
                    <a:cubicBezTo>
                      <a:pt x="5" y="2"/>
                      <a:pt x="3"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9" name="Freeform 4026"/>
              <p:cNvSpPr>
                <a:spLocks noEditPoints="1"/>
              </p:cNvSpPr>
              <p:nvPr/>
            </p:nvSpPr>
            <p:spPr bwMode="auto">
              <a:xfrm>
                <a:off x="1091" y="3189"/>
                <a:ext cx="59" cy="39"/>
              </a:xfrm>
              <a:custGeom>
                <a:avLst/>
                <a:gdLst>
                  <a:gd name="T0" fmla="*/ 27 w 28"/>
                  <a:gd name="T1" fmla="*/ 18 h 18"/>
                  <a:gd name="T2" fmla="*/ 27 w 28"/>
                  <a:gd name="T3" fmla="*/ 18 h 18"/>
                  <a:gd name="T4" fmla="*/ 28 w 28"/>
                  <a:gd name="T5" fmla="*/ 18 h 18"/>
                  <a:gd name="T6" fmla="*/ 28 w 28"/>
                  <a:gd name="T7" fmla="*/ 18 h 18"/>
                  <a:gd name="T8" fmla="*/ 27 w 28"/>
                  <a:gd name="T9" fmla="*/ 18 h 18"/>
                  <a:gd name="T10" fmla="*/ 0 w 28"/>
                  <a:gd name="T11" fmla="*/ 0 h 18"/>
                  <a:gd name="T12" fmla="*/ 5 w 28"/>
                  <a:gd name="T13" fmla="*/ 6 h 18"/>
                  <a:gd name="T14" fmla="*/ 5 w 28"/>
                  <a:gd name="T15" fmla="*/ 5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7" y="18"/>
                    </a:moveTo>
                    <a:cubicBezTo>
                      <a:pt x="27" y="18"/>
                      <a:pt x="27" y="18"/>
                      <a:pt x="27" y="18"/>
                    </a:cubicBezTo>
                    <a:cubicBezTo>
                      <a:pt x="27" y="18"/>
                      <a:pt x="28" y="18"/>
                      <a:pt x="28" y="18"/>
                    </a:cubicBezTo>
                    <a:cubicBezTo>
                      <a:pt x="28" y="18"/>
                      <a:pt x="28" y="18"/>
                      <a:pt x="28" y="18"/>
                    </a:cubicBezTo>
                    <a:cubicBezTo>
                      <a:pt x="28" y="18"/>
                      <a:pt x="28" y="18"/>
                      <a:pt x="27" y="18"/>
                    </a:cubicBezTo>
                    <a:close/>
                    <a:moveTo>
                      <a:pt x="0" y="0"/>
                    </a:moveTo>
                    <a:cubicBezTo>
                      <a:pt x="0" y="0"/>
                      <a:pt x="1" y="2"/>
                      <a:pt x="5" y="6"/>
                    </a:cubicBezTo>
                    <a:cubicBezTo>
                      <a:pt x="5" y="5"/>
                      <a:pt x="5" y="5"/>
                      <a:pt x="5" y="5"/>
                    </a:cubicBezTo>
                    <a:cubicBezTo>
                      <a:pt x="3" y="3"/>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0" name="Rectangle 4027"/>
              <p:cNvSpPr>
                <a:spLocks noChangeArrowheads="1"/>
              </p:cNvSpPr>
              <p:nvPr/>
            </p:nvSpPr>
            <p:spPr bwMode="auto">
              <a:xfrm>
                <a:off x="1150" y="3228"/>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1" name="Freeform 4028"/>
              <p:cNvSpPr>
                <a:spLocks noEditPoints="1"/>
              </p:cNvSpPr>
              <p:nvPr/>
            </p:nvSpPr>
            <p:spPr bwMode="auto">
              <a:xfrm>
                <a:off x="1106" y="3206"/>
                <a:ext cx="42" cy="26"/>
              </a:xfrm>
              <a:custGeom>
                <a:avLst/>
                <a:gdLst>
                  <a:gd name="T0" fmla="*/ 17 w 20"/>
                  <a:gd name="T1" fmla="*/ 10 h 12"/>
                  <a:gd name="T2" fmla="*/ 17 w 20"/>
                  <a:gd name="T3" fmla="*/ 10 h 12"/>
                  <a:gd name="T4" fmla="*/ 20 w 20"/>
                  <a:gd name="T5" fmla="*/ 12 h 12"/>
                  <a:gd name="T6" fmla="*/ 20 w 20"/>
                  <a:gd name="T7" fmla="*/ 11 h 12"/>
                  <a:gd name="T8" fmla="*/ 17 w 20"/>
                  <a:gd name="T9" fmla="*/ 10 h 12"/>
                  <a:gd name="T10" fmla="*/ 0 w 20"/>
                  <a:gd name="T11" fmla="*/ 0 h 12"/>
                  <a:gd name="T12" fmla="*/ 1 w 20"/>
                  <a:gd name="T13" fmla="*/ 1 h 12"/>
                  <a:gd name="T14" fmla="*/ 12 w 20"/>
                  <a:gd name="T15" fmla="*/ 8 h 12"/>
                  <a:gd name="T16" fmla="*/ 12 w 20"/>
                  <a:gd name="T17" fmla="*/ 8 h 12"/>
                  <a:gd name="T18" fmla="*/ 0 w 2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17" y="10"/>
                    </a:moveTo>
                    <a:cubicBezTo>
                      <a:pt x="17" y="10"/>
                      <a:pt x="17" y="10"/>
                      <a:pt x="17" y="10"/>
                    </a:cubicBezTo>
                    <a:cubicBezTo>
                      <a:pt x="18" y="11"/>
                      <a:pt x="19" y="11"/>
                      <a:pt x="20" y="12"/>
                    </a:cubicBezTo>
                    <a:cubicBezTo>
                      <a:pt x="20" y="11"/>
                      <a:pt x="20" y="11"/>
                      <a:pt x="20" y="11"/>
                    </a:cubicBezTo>
                    <a:cubicBezTo>
                      <a:pt x="19" y="11"/>
                      <a:pt x="18" y="11"/>
                      <a:pt x="17" y="10"/>
                    </a:cubicBezTo>
                    <a:close/>
                    <a:moveTo>
                      <a:pt x="0" y="0"/>
                    </a:moveTo>
                    <a:cubicBezTo>
                      <a:pt x="0" y="0"/>
                      <a:pt x="0" y="1"/>
                      <a:pt x="1" y="1"/>
                    </a:cubicBezTo>
                    <a:cubicBezTo>
                      <a:pt x="3" y="3"/>
                      <a:pt x="7" y="6"/>
                      <a:pt x="12" y="8"/>
                    </a:cubicBezTo>
                    <a:cubicBezTo>
                      <a:pt x="12" y="8"/>
                      <a:pt x="12" y="8"/>
                      <a:pt x="12" y="8"/>
                    </a:cubicBezTo>
                    <a:cubicBezTo>
                      <a:pt x="8" y="5"/>
                      <a:pt x="3" y="3"/>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2" name="Freeform 4029"/>
              <p:cNvSpPr>
                <a:spLocks/>
              </p:cNvSpPr>
              <p:nvPr/>
            </p:nvSpPr>
            <p:spPr bwMode="auto">
              <a:xfrm>
                <a:off x="1131" y="3223"/>
                <a:ext cx="11" cy="5"/>
              </a:xfrm>
              <a:custGeom>
                <a:avLst/>
                <a:gdLst>
                  <a:gd name="T0" fmla="*/ 0 w 5"/>
                  <a:gd name="T1" fmla="*/ 0 h 2"/>
                  <a:gd name="T2" fmla="*/ 0 w 5"/>
                  <a:gd name="T3" fmla="*/ 0 h 2"/>
                  <a:gd name="T4" fmla="*/ 5 w 5"/>
                  <a:gd name="T5" fmla="*/ 2 h 2"/>
                  <a:gd name="T6" fmla="*/ 5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0" y="0"/>
                      <a:pt x="0" y="0"/>
                      <a:pt x="0" y="0"/>
                    </a:cubicBezTo>
                    <a:cubicBezTo>
                      <a:pt x="2" y="1"/>
                      <a:pt x="3" y="2"/>
                      <a:pt x="5" y="2"/>
                    </a:cubicBezTo>
                    <a:cubicBezTo>
                      <a:pt x="5" y="2"/>
                      <a:pt x="5" y="2"/>
                      <a:pt x="5" y="2"/>
                    </a:cubicBezTo>
                    <a:cubicBezTo>
                      <a:pt x="3" y="1"/>
                      <a:pt x="2"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3" name="Freeform 4030"/>
              <p:cNvSpPr>
                <a:spLocks noEditPoints="1"/>
              </p:cNvSpPr>
              <p:nvPr/>
            </p:nvSpPr>
            <p:spPr bwMode="auto">
              <a:xfrm>
                <a:off x="1091" y="3194"/>
                <a:ext cx="59" cy="38"/>
              </a:xfrm>
              <a:custGeom>
                <a:avLst/>
                <a:gdLst>
                  <a:gd name="T0" fmla="*/ 27 w 28"/>
                  <a:gd name="T1" fmla="*/ 17 h 18"/>
                  <a:gd name="T2" fmla="*/ 27 w 28"/>
                  <a:gd name="T3" fmla="*/ 18 h 18"/>
                  <a:gd name="T4" fmla="*/ 28 w 28"/>
                  <a:gd name="T5" fmla="*/ 18 h 18"/>
                  <a:gd name="T6" fmla="*/ 28 w 28"/>
                  <a:gd name="T7" fmla="*/ 18 h 18"/>
                  <a:gd name="T8" fmla="*/ 27 w 28"/>
                  <a:gd name="T9" fmla="*/ 17 h 18"/>
                  <a:gd name="T10" fmla="*/ 0 w 28"/>
                  <a:gd name="T11" fmla="*/ 0 h 18"/>
                  <a:gd name="T12" fmla="*/ 8 w 28"/>
                  <a:gd name="T13" fmla="*/ 7 h 18"/>
                  <a:gd name="T14" fmla="*/ 7 w 28"/>
                  <a:gd name="T15" fmla="*/ 6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7" y="17"/>
                    </a:moveTo>
                    <a:cubicBezTo>
                      <a:pt x="27" y="18"/>
                      <a:pt x="27" y="18"/>
                      <a:pt x="27" y="18"/>
                    </a:cubicBezTo>
                    <a:cubicBezTo>
                      <a:pt x="27" y="18"/>
                      <a:pt x="28" y="18"/>
                      <a:pt x="28" y="18"/>
                    </a:cubicBezTo>
                    <a:cubicBezTo>
                      <a:pt x="28" y="18"/>
                      <a:pt x="28" y="18"/>
                      <a:pt x="28" y="18"/>
                    </a:cubicBezTo>
                    <a:cubicBezTo>
                      <a:pt x="28" y="18"/>
                      <a:pt x="27" y="18"/>
                      <a:pt x="27" y="17"/>
                    </a:cubicBezTo>
                    <a:close/>
                    <a:moveTo>
                      <a:pt x="0" y="0"/>
                    </a:moveTo>
                    <a:cubicBezTo>
                      <a:pt x="0" y="0"/>
                      <a:pt x="1" y="3"/>
                      <a:pt x="8" y="7"/>
                    </a:cubicBezTo>
                    <a:cubicBezTo>
                      <a:pt x="7" y="7"/>
                      <a:pt x="7" y="6"/>
                      <a:pt x="7" y="6"/>
                    </a:cubicBezTo>
                    <a:cubicBezTo>
                      <a:pt x="4" y="4"/>
                      <a:pt x="2"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4" name="Freeform 4031"/>
              <p:cNvSpPr>
                <a:spLocks/>
              </p:cNvSpPr>
              <p:nvPr/>
            </p:nvSpPr>
            <p:spPr bwMode="auto">
              <a:xfrm>
                <a:off x="1150" y="3232"/>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5" name="Freeform 4032"/>
              <p:cNvSpPr>
                <a:spLocks noEditPoints="1"/>
              </p:cNvSpPr>
              <p:nvPr/>
            </p:nvSpPr>
            <p:spPr bwMode="auto">
              <a:xfrm>
                <a:off x="1112" y="3215"/>
                <a:ext cx="36" cy="19"/>
              </a:xfrm>
              <a:custGeom>
                <a:avLst/>
                <a:gdLst>
                  <a:gd name="T0" fmla="*/ 14 w 17"/>
                  <a:gd name="T1" fmla="*/ 8 h 9"/>
                  <a:gd name="T2" fmla="*/ 14 w 17"/>
                  <a:gd name="T3" fmla="*/ 8 h 9"/>
                  <a:gd name="T4" fmla="*/ 17 w 17"/>
                  <a:gd name="T5" fmla="*/ 9 h 9"/>
                  <a:gd name="T6" fmla="*/ 17 w 17"/>
                  <a:gd name="T7" fmla="*/ 9 h 9"/>
                  <a:gd name="T8" fmla="*/ 14 w 17"/>
                  <a:gd name="T9" fmla="*/ 8 h 9"/>
                  <a:gd name="T10" fmla="*/ 0 w 17"/>
                  <a:gd name="T11" fmla="*/ 0 h 9"/>
                  <a:gd name="T12" fmla="*/ 3 w 17"/>
                  <a:gd name="T13" fmla="*/ 2 h 9"/>
                  <a:gd name="T14" fmla="*/ 4 w 17"/>
                  <a:gd name="T15" fmla="*/ 3 h 9"/>
                  <a:gd name="T16" fmla="*/ 10 w 17"/>
                  <a:gd name="T17" fmla="*/ 6 h 9"/>
                  <a:gd name="T18" fmla="*/ 10 w 17"/>
                  <a:gd name="T19" fmla="*/ 6 h 9"/>
                  <a:gd name="T20" fmla="*/ 0 w 1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
                    <a:moveTo>
                      <a:pt x="14" y="8"/>
                    </a:moveTo>
                    <a:cubicBezTo>
                      <a:pt x="14" y="8"/>
                      <a:pt x="14" y="8"/>
                      <a:pt x="14" y="8"/>
                    </a:cubicBezTo>
                    <a:cubicBezTo>
                      <a:pt x="15" y="8"/>
                      <a:pt x="16" y="9"/>
                      <a:pt x="17" y="9"/>
                    </a:cubicBezTo>
                    <a:cubicBezTo>
                      <a:pt x="17" y="9"/>
                      <a:pt x="17" y="9"/>
                      <a:pt x="17" y="9"/>
                    </a:cubicBezTo>
                    <a:cubicBezTo>
                      <a:pt x="16" y="9"/>
                      <a:pt x="15" y="8"/>
                      <a:pt x="14" y="8"/>
                    </a:cubicBezTo>
                    <a:close/>
                    <a:moveTo>
                      <a:pt x="0" y="0"/>
                    </a:moveTo>
                    <a:cubicBezTo>
                      <a:pt x="1" y="1"/>
                      <a:pt x="2" y="1"/>
                      <a:pt x="3" y="2"/>
                    </a:cubicBezTo>
                    <a:cubicBezTo>
                      <a:pt x="3" y="2"/>
                      <a:pt x="4" y="3"/>
                      <a:pt x="4" y="3"/>
                    </a:cubicBezTo>
                    <a:cubicBezTo>
                      <a:pt x="6" y="4"/>
                      <a:pt x="8" y="5"/>
                      <a:pt x="10" y="6"/>
                    </a:cubicBezTo>
                    <a:cubicBezTo>
                      <a:pt x="10" y="6"/>
                      <a:pt x="10" y="6"/>
                      <a:pt x="10" y="6"/>
                    </a:cubicBezTo>
                    <a:cubicBezTo>
                      <a:pt x="7" y="4"/>
                      <a:pt x="3"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6" name="Freeform 4033"/>
              <p:cNvSpPr>
                <a:spLocks/>
              </p:cNvSpPr>
              <p:nvPr/>
            </p:nvSpPr>
            <p:spPr bwMode="auto">
              <a:xfrm>
                <a:off x="1133" y="3228"/>
                <a:ext cx="9" cy="4"/>
              </a:xfrm>
              <a:custGeom>
                <a:avLst/>
                <a:gdLst>
                  <a:gd name="T0" fmla="*/ 0 w 4"/>
                  <a:gd name="T1" fmla="*/ 0 h 2"/>
                  <a:gd name="T2" fmla="*/ 0 w 4"/>
                  <a:gd name="T3" fmla="*/ 0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0"/>
                    </a:cubicBezTo>
                    <a:cubicBezTo>
                      <a:pt x="1" y="1"/>
                      <a:pt x="3" y="1"/>
                      <a:pt x="4" y="2"/>
                    </a:cubicBezTo>
                    <a:cubicBezTo>
                      <a:pt x="4" y="2"/>
                      <a:pt x="4" y="2"/>
                      <a:pt x="4" y="2"/>
                    </a:cubicBezTo>
                    <a:cubicBezTo>
                      <a:pt x="3" y="1"/>
                      <a:pt x="1"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7" name="Freeform 4034"/>
              <p:cNvSpPr>
                <a:spLocks noEditPoints="1"/>
              </p:cNvSpPr>
              <p:nvPr/>
            </p:nvSpPr>
            <p:spPr bwMode="auto">
              <a:xfrm>
                <a:off x="1093" y="3196"/>
                <a:ext cx="57" cy="40"/>
              </a:xfrm>
              <a:custGeom>
                <a:avLst/>
                <a:gdLst>
                  <a:gd name="T0" fmla="*/ 26 w 27"/>
                  <a:gd name="T1" fmla="*/ 18 h 19"/>
                  <a:gd name="T2" fmla="*/ 26 w 27"/>
                  <a:gd name="T3" fmla="*/ 18 h 19"/>
                  <a:gd name="T4" fmla="*/ 27 w 27"/>
                  <a:gd name="T5" fmla="*/ 19 h 19"/>
                  <a:gd name="T6" fmla="*/ 27 w 27"/>
                  <a:gd name="T7" fmla="*/ 19 h 19"/>
                  <a:gd name="T8" fmla="*/ 26 w 27"/>
                  <a:gd name="T9" fmla="*/ 18 h 19"/>
                  <a:gd name="T10" fmla="*/ 0 w 27"/>
                  <a:gd name="T11" fmla="*/ 0 h 19"/>
                  <a:gd name="T12" fmla="*/ 13 w 27"/>
                  <a:gd name="T13" fmla="*/ 12 h 19"/>
                  <a:gd name="T14" fmla="*/ 12 w 27"/>
                  <a:gd name="T15" fmla="*/ 11 h 19"/>
                  <a:gd name="T16" fmla="*/ 9 w 27"/>
                  <a:gd name="T17" fmla="*/ 9 h 19"/>
                  <a:gd name="T18" fmla="*/ 0 w 27"/>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9">
                    <a:moveTo>
                      <a:pt x="26" y="18"/>
                    </a:moveTo>
                    <a:cubicBezTo>
                      <a:pt x="26" y="18"/>
                      <a:pt x="26" y="18"/>
                      <a:pt x="26" y="18"/>
                    </a:cubicBezTo>
                    <a:cubicBezTo>
                      <a:pt x="26" y="18"/>
                      <a:pt x="27" y="19"/>
                      <a:pt x="27" y="19"/>
                    </a:cubicBezTo>
                    <a:cubicBezTo>
                      <a:pt x="27" y="19"/>
                      <a:pt x="27" y="19"/>
                      <a:pt x="27" y="19"/>
                    </a:cubicBezTo>
                    <a:cubicBezTo>
                      <a:pt x="27" y="19"/>
                      <a:pt x="27" y="18"/>
                      <a:pt x="26" y="18"/>
                    </a:cubicBezTo>
                    <a:close/>
                    <a:moveTo>
                      <a:pt x="0" y="0"/>
                    </a:moveTo>
                    <a:cubicBezTo>
                      <a:pt x="0" y="0"/>
                      <a:pt x="1" y="5"/>
                      <a:pt x="13" y="12"/>
                    </a:cubicBezTo>
                    <a:cubicBezTo>
                      <a:pt x="13" y="12"/>
                      <a:pt x="12" y="11"/>
                      <a:pt x="12" y="11"/>
                    </a:cubicBezTo>
                    <a:cubicBezTo>
                      <a:pt x="11" y="10"/>
                      <a:pt x="10" y="10"/>
                      <a:pt x="9" y="9"/>
                    </a:cubicBezTo>
                    <a:cubicBezTo>
                      <a:pt x="5" y="6"/>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8" name="Freeform 4035"/>
              <p:cNvSpPr>
                <a:spLocks/>
              </p:cNvSpPr>
              <p:nvPr/>
            </p:nvSpPr>
            <p:spPr bwMode="auto">
              <a:xfrm>
                <a:off x="1150" y="323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9" name="Freeform 4036"/>
              <p:cNvSpPr>
                <a:spLocks noEditPoints="1"/>
              </p:cNvSpPr>
              <p:nvPr/>
            </p:nvSpPr>
            <p:spPr bwMode="auto">
              <a:xfrm>
                <a:off x="1125" y="3230"/>
                <a:ext cx="23" cy="12"/>
              </a:xfrm>
              <a:custGeom>
                <a:avLst/>
                <a:gdLst>
                  <a:gd name="T0" fmla="*/ 8 w 11"/>
                  <a:gd name="T1" fmla="*/ 4 h 6"/>
                  <a:gd name="T2" fmla="*/ 8 w 11"/>
                  <a:gd name="T3" fmla="*/ 4 h 6"/>
                  <a:gd name="T4" fmla="*/ 11 w 11"/>
                  <a:gd name="T5" fmla="*/ 6 h 6"/>
                  <a:gd name="T6" fmla="*/ 11 w 11"/>
                  <a:gd name="T7" fmla="*/ 6 h 6"/>
                  <a:gd name="T8" fmla="*/ 8 w 11"/>
                  <a:gd name="T9" fmla="*/ 4 h 6"/>
                  <a:gd name="T10" fmla="*/ 0 w 11"/>
                  <a:gd name="T11" fmla="*/ 0 h 6"/>
                  <a:gd name="T12" fmla="*/ 0 w 11"/>
                  <a:gd name="T13" fmla="*/ 0 h 6"/>
                  <a:gd name="T14" fmla="*/ 4 w 11"/>
                  <a:gd name="T15" fmla="*/ 3 h 6"/>
                  <a:gd name="T16" fmla="*/ 4 w 11"/>
                  <a:gd name="T17" fmla="*/ 2 h 6"/>
                  <a:gd name="T18" fmla="*/ 0 w 1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8" y="4"/>
                    </a:moveTo>
                    <a:cubicBezTo>
                      <a:pt x="8" y="4"/>
                      <a:pt x="8" y="4"/>
                      <a:pt x="8" y="4"/>
                    </a:cubicBezTo>
                    <a:cubicBezTo>
                      <a:pt x="9" y="5"/>
                      <a:pt x="10" y="5"/>
                      <a:pt x="11" y="6"/>
                    </a:cubicBezTo>
                    <a:cubicBezTo>
                      <a:pt x="11" y="6"/>
                      <a:pt x="11" y="6"/>
                      <a:pt x="11" y="6"/>
                    </a:cubicBezTo>
                    <a:cubicBezTo>
                      <a:pt x="10" y="5"/>
                      <a:pt x="9" y="5"/>
                      <a:pt x="8" y="4"/>
                    </a:cubicBezTo>
                    <a:close/>
                    <a:moveTo>
                      <a:pt x="0" y="0"/>
                    </a:moveTo>
                    <a:cubicBezTo>
                      <a:pt x="0" y="0"/>
                      <a:pt x="0" y="0"/>
                      <a:pt x="0" y="0"/>
                    </a:cubicBezTo>
                    <a:cubicBezTo>
                      <a:pt x="1" y="1"/>
                      <a:pt x="3" y="2"/>
                      <a:pt x="4" y="3"/>
                    </a:cubicBezTo>
                    <a:cubicBezTo>
                      <a:pt x="4" y="2"/>
                      <a:pt x="4" y="2"/>
                      <a:pt x="4" y="2"/>
                    </a:cubicBezTo>
                    <a:cubicBezTo>
                      <a:pt x="3" y="2"/>
                      <a:pt x="2"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0" name="Freeform 4037"/>
              <p:cNvSpPr>
                <a:spLocks/>
              </p:cNvSpPr>
              <p:nvPr/>
            </p:nvSpPr>
            <p:spPr bwMode="auto">
              <a:xfrm>
                <a:off x="1133" y="3234"/>
                <a:ext cx="9" cy="4"/>
              </a:xfrm>
              <a:custGeom>
                <a:avLst/>
                <a:gdLst>
                  <a:gd name="T0" fmla="*/ 0 w 4"/>
                  <a:gd name="T1" fmla="*/ 0 h 2"/>
                  <a:gd name="T2" fmla="*/ 0 w 4"/>
                  <a:gd name="T3" fmla="*/ 1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1"/>
                      <a:pt x="0" y="1"/>
                      <a:pt x="0" y="1"/>
                    </a:cubicBezTo>
                    <a:cubicBezTo>
                      <a:pt x="2" y="1"/>
                      <a:pt x="3" y="2"/>
                      <a:pt x="4" y="2"/>
                    </a:cubicBezTo>
                    <a:cubicBezTo>
                      <a:pt x="4" y="2"/>
                      <a:pt x="4" y="2"/>
                      <a:pt x="4" y="2"/>
                    </a:cubicBezTo>
                    <a:cubicBezTo>
                      <a:pt x="3" y="2"/>
                      <a:pt x="2"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1" name="Freeform 4038"/>
              <p:cNvSpPr>
                <a:spLocks noEditPoints="1"/>
              </p:cNvSpPr>
              <p:nvPr/>
            </p:nvSpPr>
            <p:spPr bwMode="auto">
              <a:xfrm>
                <a:off x="1093" y="3204"/>
                <a:ext cx="59" cy="38"/>
              </a:xfrm>
              <a:custGeom>
                <a:avLst/>
                <a:gdLst>
                  <a:gd name="T0" fmla="*/ 26 w 28"/>
                  <a:gd name="T1" fmla="*/ 18 h 18"/>
                  <a:gd name="T2" fmla="*/ 26 w 28"/>
                  <a:gd name="T3" fmla="*/ 18 h 18"/>
                  <a:gd name="T4" fmla="*/ 28 w 28"/>
                  <a:gd name="T5" fmla="*/ 18 h 18"/>
                  <a:gd name="T6" fmla="*/ 28 w 28"/>
                  <a:gd name="T7" fmla="*/ 18 h 18"/>
                  <a:gd name="T8" fmla="*/ 26 w 28"/>
                  <a:gd name="T9" fmla="*/ 18 h 18"/>
                  <a:gd name="T10" fmla="*/ 0 w 28"/>
                  <a:gd name="T11" fmla="*/ 0 h 18"/>
                  <a:gd name="T12" fmla="*/ 15 w 28"/>
                  <a:gd name="T13" fmla="*/ 12 h 18"/>
                  <a:gd name="T14" fmla="*/ 15 w 28"/>
                  <a:gd name="T15" fmla="*/ 12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6" y="18"/>
                    </a:moveTo>
                    <a:cubicBezTo>
                      <a:pt x="26" y="18"/>
                      <a:pt x="26" y="18"/>
                      <a:pt x="26" y="18"/>
                    </a:cubicBezTo>
                    <a:cubicBezTo>
                      <a:pt x="27" y="18"/>
                      <a:pt x="27" y="18"/>
                      <a:pt x="28" y="18"/>
                    </a:cubicBezTo>
                    <a:cubicBezTo>
                      <a:pt x="28" y="18"/>
                      <a:pt x="28" y="18"/>
                      <a:pt x="28" y="18"/>
                    </a:cubicBezTo>
                    <a:cubicBezTo>
                      <a:pt x="27" y="18"/>
                      <a:pt x="27" y="18"/>
                      <a:pt x="26" y="18"/>
                    </a:cubicBezTo>
                    <a:close/>
                    <a:moveTo>
                      <a:pt x="0" y="0"/>
                    </a:moveTo>
                    <a:cubicBezTo>
                      <a:pt x="0" y="0"/>
                      <a:pt x="1" y="5"/>
                      <a:pt x="15" y="12"/>
                    </a:cubicBezTo>
                    <a:cubicBezTo>
                      <a:pt x="15" y="12"/>
                      <a:pt x="15" y="12"/>
                      <a:pt x="15" y="12"/>
                    </a:cubicBezTo>
                    <a:cubicBezTo>
                      <a:pt x="9" y="8"/>
                      <a:pt x="2" y="4"/>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2" name="Rectangle 4039"/>
              <p:cNvSpPr>
                <a:spLocks noChangeArrowheads="1"/>
              </p:cNvSpPr>
              <p:nvPr/>
            </p:nvSpPr>
            <p:spPr bwMode="auto">
              <a:xfrm>
                <a:off x="1152" y="3242"/>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3" name="Freeform 4040"/>
              <p:cNvSpPr>
                <a:spLocks noEditPoints="1"/>
              </p:cNvSpPr>
              <p:nvPr/>
            </p:nvSpPr>
            <p:spPr bwMode="auto">
              <a:xfrm>
                <a:off x="1118" y="3234"/>
                <a:ext cx="30" cy="15"/>
              </a:xfrm>
              <a:custGeom>
                <a:avLst/>
                <a:gdLst>
                  <a:gd name="T0" fmla="*/ 11 w 14"/>
                  <a:gd name="T1" fmla="*/ 6 h 7"/>
                  <a:gd name="T2" fmla="*/ 11 w 14"/>
                  <a:gd name="T3" fmla="*/ 6 h 7"/>
                  <a:gd name="T4" fmla="*/ 14 w 14"/>
                  <a:gd name="T5" fmla="*/ 7 h 7"/>
                  <a:gd name="T6" fmla="*/ 14 w 14"/>
                  <a:gd name="T7" fmla="*/ 7 h 7"/>
                  <a:gd name="T8" fmla="*/ 11 w 14"/>
                  <a:gd name="T9" fmla="*/ 6 h 7"/>
                  <a:gd name="T10" fmla="*/ 1 w 14"/>
                  <a:gd name="T11" fmla="*/ 0 h 7"/>
                  <a:gd name="T12" fmla="*/ 0 w 14"/>
                  <a:gd name="T13" fmla="*/ 0 h 7"/>
                  <a:gd name="T14" fmla="*/ 7 w 14"/>
                  <a:gd name="T15" fmla="*/ 4 h 7"/>
                  <a:gd name="T16" fmla="*/ 7 w 14"/>
                  <a:gd name="T17" fmla="*/ 4 h 7"/>
                  <a:gd name="T18" fmla="*/ 1 w 1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7">
                    <a:moveTo>
                      <a:pt x="11" y="6"/>
                    </a:moveTo>
                    <a:cubicBezTo>
                      <a:pt x="11" y="6"/>
                      <a:pt x="11" y="6"/>
                      <a:pt x="11" y="6"/>
                    </a:cubicBezTo>
                    <a:cubicBezTo>
                      <a:pt x="12" y="6"/>
                      <a:pt x="13" y="7"/>
                      <a:pt x="14" y="7"/>
                    </a:cubicBezTo>
                    <a:cubicBezTo>
                      <a:pt x="14" y="7"/>
                      <a:pt x="14" y="7"/>
                      <a:pt x="14" y="7"/>
                    </a:cubicBezTo>
                    <a:cubicBezTo>
                      <a:pt x="13" y="7"/>
                      <a:pt x="12" y="6"/>
                      <a:pt x="11" y="6"/>
                    </a:cubicBezTo>
                    <a:close/>
                    <a:moveTo>
                      <a:pt x="1" y="0"/>
                    </a:moveTo>
                    <a:cubicBezTo>
                      <a:pt x="0" y="0"/>
                      <a:pt x="0" y="0"/>
                      <a:pt x="0" y="0"/>
                    </a:cubicBezTo>
                    <a:cubicBezTo>
                      <a:pt x="2" y="1"/>
                      <a:pt x="4" y="3"/>
                      <a:pt x="7" y="4"/>
                    </a:cubicBezTo>
                    <a:cubicBezTo>
                      <a:pt x="7" y="4"/>
                      <a:pt x="7" y="4"/>
                      <a:pt x="7" y="4"/>
                    </a:cubicBezTo>
                    <a:cubicBezTo>
                      <a:pt x="5" y="2"/>
                      <a:pt x="3" y="1"/>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4" name="Freeform 4041"/>
              <p:cNvSpPr>
                <a:spLocks/>
              </p:cNvSpPr>
              <p:nvPr/>
            </p:nvSpPr>
            <p:spPr bwMode="auto">
              <a:xfrm>
                <a:off x="1133" y="3242"/>
                <a:ext cx="9" cy="5"/>
              </a:xfrm>
              <a:custGeom>
                <a:avLst/>
                <a:gdLst>
                  <a:gd name="T0" fmla="*/ 0 w 4"/>
                  <a:gd name="T1" fmla="*/ 0 h 2"/>
                  <a:gd name="T2" fmla="*/ 0 w 4"/>
                  <a:gd name="T3" fmla="*/ 0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0"/>
                    </a:cubicBezTo>
                    <a:cubicBezTo>
                      <a:pt x="1" y="1"/>
                      <a:pt x="3" y="1"/>
                      <a:pt x="4" y="2"/>
                    </a:cubicBezTo>
                    <a:cubicBezTo>
                      <a:pt x="4" y="2"/>
                      <a:pt x="4" y="2"/>
                      <a:pt x="4" y="2"/>
                    </a:cubicBezTo>
                    <a:cubicBezTo>
                      <a:pt x="3" y="1"/>
                      <a:pt x="1"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5" name="Freeform 4042"/>
              <p:cNvSpPr>
                <a:spLocks noEditPoints="1"/>
              </p:cNvSpPr>
              <p:nvPr/>
            </p:nvSpPr>
            <p:spPr bwMode="auto">
              <a:xfrm>
                <a:off x="1095" y="3213"/>
                <a:ext cx="57" cy="38"/>
              </a:xfrm>
              <a:custGeom>
                <a:avLst/>
                <a:gdLst>
                  <a:gd name="T0" fmla="*/ 25 w 27"/>
                  <a:gd name="T1" fmla="*/ 17 h 18"/>
                  <a:gd name="T2" fmla="*/ 25 w 27"/>
                  <a:gd name="T3" fmla="*/ 17 h 18"/>
                  <a:gd name="T4" fmla="*/ 27 w 27"/>
                  <a:gd name="T5" fmla="*/ 18 h 18"/>
                  <a:gd name="T6" fmla="*/ 27 w 27"/>
                  <a:gd name="T7" fmla="*/ 18 h 18"/>
                  <a:gd name="T8" fmla="*/ 25 w 27"/>
                  <a:gd name="T9" fmla="*/ 17 h 18"/>
                  <a:gd name="T10" fmla="*/ 0 w 27"/>
                  <a:gd name="T11" fmla="*/ 0 h 18"/>
                  <a:gd name="T12" fmla="*/ 11 w 27"/>
                  <a:gd name="T13" fmla="*/ 10 h 18"/>
                  <a:gd name="T14" fmla="*/ 12 w 27"/>
                  <a:gd name="T15" fmla="*/ 10 h 18"/>
                  <a:gd name="T16" fmla="*/ 0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5" y="17"/>
                    </a:moveTo>
                    <a:cubicBezTo>
                      <a:pt x="25" y="17"/>
                      <a:pt x="25" y="17"/>
                      <a:pt x="25" y="17"/>
                    </a:cubicBezTo>
                    <a:cubicBezTo>
                      <a:pt x="26" y="17"/>
                      <a:pt x="26" y="18"/>
                      <a:pt x="27" y="18"/>
                    </a:cubicBezTo>
                    <a:cubicBezTo>
                      <a:pt x="27" y="18"/>
                      <a:pt x="27" y="18"/>
                      <a:pt x="27" y="18"/>
                    </a:cubicBezTo>
                    <a:cubicBezTo>
                      <a:pt x="26" y="18"/>
                      <a:pt x="26" y="17"/>
                      <a:pt x="25" y="17"/>
                    </a:cubicBezTo>
                    <a:close/>
                    <a:moveTo>
                      <a:pt x="0" y="0"/>
                    </a:moveTo>
                    <a:cubicBezTo>
                      <a:pt x="0" y="0"/>
                      <a:pt x="0" y="4"/>
                      <a:pt x="11" y="10"/>
                    </a:cubicBezTo>
                    <a:cubicBezTo>
                      <a:pt x="12" y="10"/>
                      <a:pt x="12" y="10"/>
                      <a:pt x="12" y="10"/>
                    </a:cubicBezTo>
                    <a:cubicBezTo>
                      <a:pt x="6" y="7"/>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6" name="Rectangle 4043"/>
              <p:cNvSpPr>
                <a:spLocks noChangeArrowheads="1"/>
              </p:cNvSpPr>
              <p:nvPr/>
            </p:nvSpPr>
            <p:spPr bwMode="auto">
              <a:xfrm>
                <a:off x="1152" y="3251"/>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7" name="Freeform 4044"/>
              <p:cNvSpPr>
                <a:spLocks noEditPoints="1"/>
              </p:cNvSpPr>
              <p:nvPr/>
            </p:nvSpPr>
            <p:spPr bwMode="auto">
              <a:xfrm>
                <a:off x="1103" y="3232"/>
                <a:ext cx="45" cy="23"/>
              </a:xfrm>
              <a:custGeom>
                <a:avLst/>
                <a:gdLst>
                  <a:gd name="T0" fmla="*/ 18 w 21"/>
                  <a:gd name="T1" fmla="*/ 10 h 11"/>
                  <a:gd name="T2" fmla="*/ 18 w 21"/>
                  <a:gd name="T3" fmla="*/ 10 h 11"/>
                  <a:gd name="T4" fmla="*/ 21 w 21"/>
                  <a:gd name="T5" fmla="*/ 11 h 11"/>
                  <a:gd name="T6" fmla="*/ 21 w 21"/>
                  <a:gd name="T7" fmla="*/ 11 h 11"/>
                  <a:gd name="T8" fmla="*/ 18 w 21"/>
                  <a:gd name="T9" fmla="*/ 10 h 11"/>
                  <a:gd name="T10" fmla="*/ 0 w 21"/>
                  <a:gd name="T11" fmla="*/ 0 h 11"/>
                  <a:gd name="T12" fmla="*/ 10 w 21"/>
                  <a:gd name="T13" fmla="*/ 6 h 11"/>
                  <a:gd name="T14" fmla="*/ 11 w 21"/>
                  <a:gd name="T15" fmla="*/ 6 h 11"/>
                  <a:gd name="T16" fmla="*/ 3 w 21"/>
                  <a:gd name="T17" fmla="*/ 1 h 11"/>
                  <a:gd name="T18" fmla="*/ 1 w 21"/>
                  <a:gd name="T19" fmla="*/ 0 h 11"/>
                  <a:gd name="T20" fmla="*/ 0 w 2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1">
                    <a:moveTo>
                      <a:pt x="18" y="10"/>
                    </a:moveTo>
                    <a:cubicBezTo>
                      <a:pt x="18" y="10"/>
                      <a:pt x="18" y="10"/>
                      <a:pt x="18" y="10"/>
                    </a:cubicBezTo>
                    <a:cubicBezTo>
                      <a:pt x="19" y="11"/>
                      <a:pt x="20" y="11"/>
                      <a:pt x="21" y="11"/>
                    </a:cubicBezTo>
                    <a:cubicBezTo>
                      <a:pt x="21" y="11"/>
                      <a:pt x="21" y="11"/>
                      <a:pt x="21" y="11"/>
                    </a:cubicBezTo>
                    <a:cubicBezTo>
                      <a:pt x="20" y="11"/>
                      <a:pt x="19" y="11"/>
                      <a:pt x="18" y="10"/>
                    </a:cubicBezTo>
                    <a:close/>
                    <a:moveTo>
                      <a:pt x="0" y="0"/>
                    </a:moveTo>
                    <a:cubicBezTo>
                      <a:pt x="2" y="2"/>
                      <a:pt x="5" y="4"/>
                      <a:pt x="10" y="6"/>
                    </a:cubicBezTo>
                    <a:cubicBezTo>
                      <a:pt x="11" y="6"/>
                      <a:pt x="11" y="6"/>
                      <a:pt x="11" y="6"/>
                    </a:cubicBezTo>
                    <a:cubicBezTo>
                      <a:pt x="8" y="5"/>
                      <a:pt x="5" y="3"/>
                      <a:pt x="3" y="1"/>
                    </a:cubicBezTo>
                    <a:cubicBezTo>
                      <a:pt x="2" y="1"/>
                      <a:pt x="1" y="1"/>
                      <a:pt x="1" y="0"/>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8" name="Freeform 4045"/>
              <p:cNvSpPr>
                <a:spLocks/>
              </p:cNvSpPr>
              <p:nvPr/>
            </p:nvSpPr>
            <p:spPr bwMode="auto">
              <a:xfrm>
                <a:off x="1125" y="3245"/>
                <a:ext cx="17" cy="8"/>
              </a:xfrm>
              <a:custGeom>
                <a:avLst/>
                <a:gdLst>
                  <a:gd name="T0" fmla="*/ 1 w 8"/>
                  <a:gd name="T1" fmla="*/ 0 h 4"/>
                  <a:gd name="T2" fmla="*/ 0 w 8"/>
                  <a:gd name="T3" fmla="*/ 0 h 4"/>
                  <a:gd name="T4" fmla="*/ 8 w 8"/>
                  <a:gd name="T5" fmla="*/ 4 h 4"/>
                  <a:gd name="T6" fmla="*/ 8 w 8"/>
                  <a:gd name="T7" fmla="*/ 4 h 4"/>
                  <a:gd name="T8" fmla="*/ 1 w 8"/>
                  <a:gd name="T9" fmla="*/ 0 h 4"/>
                </a:gdLst>
                <a:ahLst/>
                <a:cxnLst>
                  <a:cxn ang="0">
                    <a:pos x="T0" y="T1"/>
                  </a:cxn>
                  <a:cxn ang="0">
                    <a:pos x="T2" y="T3"/>
                  </a:cxn>
                  <a:cxn ang="0">
                    <a:pos x="T4" y="T5"/>
                  </a:cxn>
                  <a:cxn ang="0">
                    <a:pos x="T6" y="T7"/>
                  </a:cxn>
                  <a:cxn ang="0">
                    <a:pos x="T8" y="T9"/>
                  </a:cxn>
                </a:cxnLst>
                <a:rect l="0" t="0" r="r" b="b"/>
                <a:pathLst>
                  <a:path w="8" h="4">
                    <a:moveTo>
                      <a:pt x="1" y="0"/>
                    </a:moveTo>
                    <a:cubicBezTo>
                      <a:pt x="0" y="0"/>
                      <a:pt x="0" y="0"/>
                      <a:pt x="0" y="0"/>
                    </a:cubicBezTo>
                    <a:cubicBezTo>
                      <a:pt x="2" y="1"/>
                      <a:pt x="5" y="3"/>
                      <a:pt x="8" y="4"/>
                    </a:cubicBezTo>
                    <a:cubicBezTo>
                      <a:pt x="8" y="4"/>
                      <a:pt x="8" y="4"/>
                      <a:pt x="8" y="4"/>
                    </a:cubicBezTo>
                    <a:cubicBezTo>
                      <a:pt x="6" y="3"/>
                      <a:pt x="4"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9" name="Freeform 4046"/>
              <p:cNvSpPr>
                <a:spLocks noEditPoints="1"/>
              </p:cNvSpPr>
              <p:nvPr/>
            </p:nvSpPr>
            <p:spPr bwMode="auto">
              <a:xfrm>
                <a:off x="1095" y="3219"/>
                <a:ext cx="57" cy="38"/>
              </a:xfrm>
              <a:custGeom>
                <a:avLst/>
                <a:gdLst>
                  <a:gd name="T0" fmla="*/ 25 w 27"/>
                  <a:gd name="T1" fmla="*/ 17 h 18"/>
                  <a:gd name="T2" fmla="*/ 25 w 27"/>
                  <a:gd name="T3" fmla="*/ 17 h 18"/>
                  <a:gd name="T4" fmla="*/ 27 w 27"/>
                  <a:gd name="T5" fmla="*/ 18 h 18"/>
                  <a:gd name="T6" fmla="*/ 25 w 27"/>
                  <a:gd name="T7" fmla="*/ 17 h 18"/>
                  <a:gd name="T8" fmla="*/ 0 w 27"/>
                  <a:gd name="T9" fmla="*/ 0 h 18"/>
                  <a:gd name="T10" fmla="*/ 4 w 27"/>
                  <a:gd name="T11" fmla="*/ 6 h 18"/>
                  <a:gd name="T12" fmla="*/ 5 w 27"/>
                  <a:gd name="T13" fmla="*/ 6 h 18"/>
                  <a:gd name="T14" fmla="*/ 7 w 27"/>
                  <a:gd name="T15" fmla="*/ 7 h 18"/>
                  <a:gd name="T16" fmla="*/ 0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5" y="17"/>
                    </a:moveTo>
                    <a:cubicBezTo>
                      <a:pt x="25" y="17"/>
                      <a:pt x="25" y="17"/>
                      <a:pt x="25" y="17"/>
                    </a:cubicBezTo>
                    <a:cubicBezTo>
                      <a:pt x="26" y="18"/>
                      <a:pt x="26" y="18"/>
                      <a:pt x="27" y="18"/>
                    </a:cubicBezTo>
                    <a:cubicBezTo>
                      <a:pt x="27" y="18"/>
                      <a:pt x="26" y="18"/>
                      <a:pt x="25" y="17"/>
                    </a:cubicBezTo>
                    <a:close/>
                    <a:moveTo>
                      <a:pt x="0" y="0"/>
                    </a:moveTo>
                    <a:cubicBezTo>
                      <a:pt x="0" y="0"/>
                      <a:pt x="0" y="2"/>
                      <a:pt x="4" y="6"/>
                    </a:cubicBezTo>
                    <a:cubicBezTo>
                      <a:pt x="5" y="6"/>
                      <a:pt x="5" y="6"/>
                      <a:pt x="5" y="6"/>
                    </a:cubicBezTo>
                    <a:cubicBezTo>
                      <a:pt x="5" y="7"/>
                      <a:pt x="6" y="7"/>
                      <a:pt x="7" y="7"/>
                    </a:cubicBezTo>
                    <a:cubicBezTo>
                      <a:pt x="4" y="5"/>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0" name="Freeform 4047"/>
              <p:cNvSpPr>
                <a:spLocks noEditPoints="1"/>
              </p:cNvSpPr>
              <p:nvPr/>
            </p:nvSpPr>
            <p:spPr bwMode="auto">
              <a:xfrm>
                <a:off x="1101" y="3232"/>
                <a:ext cx="47" cy="27"/>
              </a:xfrm>
              <a:custGeom>
                <a:avLst/>
                <a:gdLst>
                  <a:gd name="T0" fmla="*/ 19 w 22"/>
                  <a:gd name="T1" fmla="*/ 12 h 13"/>
                  <a:gd name="T2" fmla="*/ 19 w 22"/>
                  <a:gd name="T3" fmla="*/ 12 h 13"/>
                  <a:gd name="T4" fmla="*/ 22 w 22"/>
                  <a:gd name="T5" fmla="*/ 13 h 13"/>
                  <a:gd name="T6" fmla="*/ 22 w 22"/>
                  <a:gd name="T7" fmla="*/ 13 h 13"/>
                  <a:gd name="T8" fmla="*/ 19 w 22"/>
                  <a:gd name="T9" fmla="*/ 12 h 13"/>
                  <a:gd name="T10" fmla="*/ 0 w 22"/>
                  <a:gd name="T11" fmla="*/ 0 h 13"/>
                  <a:gd name="T12" fmla="*/ 0 w 22"/>
                  <a:gd name="T13" fmla="*/ 0 h 13"/>
                  <a:gd name="T14" fmla="*/ 9 w 22"/>
                  <a:gd name="T15" fmla="*/ 7 h 13"/>
                  <a:gd name="T16" fmla="*/ 10 w 22"/>
                  <a:gd name="T17" fmla="*/ 6 h 13"/>
                  <a:gd name="T18" fmla="*/ 0 w 2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19" y="12"/>
                    </a:moveTo>
                    <a:cubicBezTo>
                      <a:pt x="19" y="12"/>
                      <a:pt x="19" y="12"/>
                      <a:pt x="19" y="12"/>
                    </a:cubicBezTo>
                    <a:cubicBezTo>
                      <a:pt x="20" y="12"/>
                      <a:pt x="21" y="13"/>
                      <a:pt x="22" y="13"/>
                    </a:cubicBezTo>
                    <a:cubicBezTo>
                      <a:pt x="22" y="13"/>
                      <a:pt x="22" y="13"/>
                      <a:pt x="22" y="13"/>
                    </a:cubicBezTo>
                    <a:cubicBezTo>
                      <a:pt x="22" y="13"/>
                      <a:pt x="20" y="12"/>
                      <a:pt x="19" y="12"/>
                    </a:cubicBezTo>
                    <a:close/>
                    <a:moveTo>
                      <a:pt x="0" y="0"/>
                    </a:moveTo>
                    <a:cubicBezTo>
                      <a:pt x="0" y="0"/>
                      <a:pt x="0" y="0"/>
                      <a:pt x="0" y="0"/>
                    </a:cubicBezTo>
                    <a:cubicBezTo>
                      <a:pt x="1" y="2"/>
                      <a:pt x="4" y="4"/>
                      <a:pt x="9" y="7"/>
                    </a:cubicBezTo>
                    <a:cubicBezTo>
                      <a:pt x="10" y="6"/>
                      <a:pt x="10" y="6"/>
                      <a:pt x="10" y="6"/>
                    </a:cubicBezTo>
                    <a:cubicBezTo>
                      <a:pt x="6"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1" name="Freeform 4048"/>
              <p:cNvSpPr>
                <a:spLocks/>
              </p:cNvSpPr>
              <p:nvPr/>
            </p:nvSpPr>
            <p:spPr bwMode="auto">
              <a:xfrm>
                <a:off x="1120" y="3245"/>
                <a:ext cx="22" cy="12"/>
              </a:xfrm>
              <a:custGeom>
                <a:avLst/>
                <a:gdLst>
                  <a:gd name="T0" fmla="*/ 1 w 10"/>
                  <a:gd name="T1" fmla="*/ 0 h 6"/>
                  <a:gd name="T2" fmla="*/ 0 w 10"/>
                  <a:gd name="T3" fmla="*/ 1 h 6"/>
                  <a:gd name="T4" fmla="*/ 10 w 10"/>
                  <a:gd name="T5" fmla="*/ 6 h 6"/>
                  <a:gd name="T6" fmla="*/ 10 w 10"/>
                  <a:gd name="T7" fmla="*/ 6 h 6"/>
                  <a:gd name="T8" fmla="*/ 1 w 10"/>
                  <a:gd name="T9" fmla="*/ 0 h 6"/>
                </a:gdLst>
                <a:ahLst/>
                <a:cxnLst>
                  <a:cxn ang="0">
                    <a:pos x="T0" y="T1"/>
                  </a:cxn>
                  <a:cxn ang="0">
                    <a:pos x="T2" y="T3"/>
                  </a:cxn>
                  <a:cxn ang="0">
                    <a:pos x="T4" y="T5"/>
                  </a:cxn>
                  <a:cxn ang="0">
                    <a:pos x="T6" y="T7"/>
                  </a:cxn>
                  <a:cxn ang="0">
                    <a:pos x="T8" y="T9"/>
                  </a:cxn>
                </a:cxnLst>
                <a:rect l="0" t="0" r="r" b="b"/>
                <a:pathLst>
                  <a:path w="10" h="6">
                    <a:moveTo>
                      <a:pt x="1" y="0"/>
                    </a:moveTo>
                    <a:cubicBezTo>
                      <a:pt x="0" y="1"/>
                      <a:pt x="0" y="1"/>
                      <a:pt x="0" y="1"/>
                    </a:cubicBezTo>
                    <a:cubicBezTo>
                      <a:pt x="3" y="2"/>
                      <a:pt x="6" y="4"/>
                      <a:pt x="10" y="6"/>
                    </a:cubicBezTo>
                    <a:cubicBezTo>
                      <a:pt x="10" y="6"/>
                      <a:pt x="10" y="6"/>
                      <a:pt x="10" y="6"/>
                    </a:cubicBezTo>
                    <a:cubicBezTo>
                      <a:pt x="8" y="4"/>
                      <a:pt x="4"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2" name="Freeform 4049"/>
              <p:cNvSpPr>
                <a:spLocks noEditPoints="1"/>
              </p:cNvSpPr>
              <p:nvPr/>
            </p:nvSpPr>
            <p:spPr bwMode="auto">
              <a:xfrm>
                <a:off x="1095" y="3223"/>
                <a:ext cx="57" cy="39"/>
              </a:xfrm>
              <a:custGeom>
                <a:avLst/>
                <a:gdLst>
                  <a:gd name="T0" fmla="*/ 25 w 27"/>
                  <a:gd name="T1" fmla="*/ 17 h 18"/>
                  <a:gd name="T2" fmla="*/ 25 w 27"/>
                  <a:gd name="T3" fmla="*/ 17 h 18"/>
                  <a:gd name="T4" fmla="*/ 27 w 27"/>
                  <a:gd name="T5" fmla="*/ 18 h 18"/>
                  <a:gd name="T6" fmla="*/ 25 w 27"/>
                  <a:gd name="T7" fmla="*/ 17 h 18"/>
                  <a:gd name="T8" fmla="*/ 0 w 27"/>
                  <a:gd name="T9" fmla="*/ 0 h 18"/>
                  <a:gd name="T10" fmla="*/ 3 w 27"/>
                  <a:gd name="T11" fmla="*/ 4 h 18"/>
                  <a:gd name="T12" fmla="*/ 3 w 27"/>
                  <a:gd name="T13" fmla="*/ 4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5" y="17"/>
                    </a:moveTo>
                    <a:cubicBezTo>
                      <a:pt x="25" y="17"/>
                      <a:pt x="25" y="17"/>
                      <a:pt x="25" y="17"/>
                    </a:cubicBezTo>
                    <a:cubicBezTo>
                      <a:pt x="26" y="17"/>
                      <a:pt x="26" y="18"/>
                      <a:pt x="27" y="18"/>
                    </a:cubicBezTo>
                    <a:cubicBezTo>
                      <a:pt x="27" y="18"/>
                      <a:pt x="26" y="17"/>
                      <a:pt x="25" y="17"/>
                    </a:cubicBezTo>
                    <a:close/>
                    <a:moveTo>
                      <a:pt x="0" y="0"/>
                    </a:moveTo>
                    <a:cubicBezTo>
                      <a:pt x="0" y="0"/>
                      <a:pt x="0" y="1"/>
                      <a:pt x="3" y="4"/>
                    </a:cubicBezTo>
                    <a:cubicBezTo>
                      <a:pt x="3" y="4"/>
                      <a:pt x="3" y="4"/>
                      <a:pt x="3" y="4"/>
                    </a:cubicBezTo>
                    <a:cubicBezTo>
                      <a:pt x="1" y="2"/>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3" name="Rectangle 4050"/>
              <p:cNvSpPr>
                <a:spLocks noChangeArrowheads="1"/>
              </p:cNvSpPr>
              <p:nvPr/>
            </p:nvSpPr>
            <p:spPr bwMode="auto">
              <a:xfrm>
                <a:off x="1152" y="3262"/>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4" name="Freeform 4051"/>
              <p:cNvSpPr>
                <a:spLocks noEditPoints="1"/>
              </p:cNvSpPr>
              <p:nvPr/>
            </p:nvSpPr>
            <p:spPr bwMode="auto">
              <a:xfrm>
                <a:off x="1097" y="3236"/>
                <a:ext cx="51" cy="32"/>
              </a:xfrm>
              <a:custGeom>
                <a:avLst/>
                <a:gdLst>
                  <a:gd name="T0" fmla="*/ 21 w 24"/>
                  <a:gd name="T1" fmla="*/ 13 h 15"/>
                  <a:gd name="T2" fmla="*/ 21 w 24"/>
                  <a:gd name="T3" fmla="*/ 13 h 15"/>
                  <a:gd name="T4" fmla="*/ 24 w 24"/>
                  <a:gd name="T5" fmla="*/ 15 h 15"/>
                  <a:gd name="T6" fmla="*/ 24 w 24"/>
                  <a:gd name="T7" fmla="*/ 15 h 15"/>
                  <a:gd name="T8" fmla="*/ 21 w 24"/>
                  <a:gd name="T9" fmla="*/ 13 h 15"/>
                  <a:gd name="T10" fmla="*/ 0 w 24"/>
                  <a:gd name="T11" fmla="*/ 0 h 15"/>
                  <a:gd name="T12" fmla="*/ 0 w 24"/>
                  <a:gd name="T13" fmla="*/ 0 h 15"/>
                  <a:gd name="T14" fmla="*/ 8 w 24"/>
                  <a:gd name="T15" fmla="*/ 6 h 15"/>
                  <a:gd name="T16" fmla="*/ 8 w 24"/>
                  <a:gd name="T17" fmla="*/ 6 h 15"/>
                  <a:gd name="T18" fmla="*/ 0 w 2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5">
                    <a:moveTo>
                      <a:pt x="21" y="13"/>
                    </a:moveTo>
                    <a:cubicBezTo>
                      <a:pt x="21" y="13"/>
                      <a:pt x="21" y="13"/>
                      <a:pt x="21" y="13"/>
                    </a:cubicBezTo>
                    <a:cubicBezTo>
                      <a:pt x="22" y="14"/>
                      <a:pt x="23" y="14"/>
                      <a:pt x="24" y="15"/>
                    </a:cubicBezTo>
                    <a:cubicBezTo>
                      <a:pt x="24" y="15"/>
                      <a:pt x="24" y="15"/>
                      <a:pt x="24" y="15"/>
                    </a:cubicBezTo>
                    <a:cubicBezTo>
                      <a:pt x="24" y="14"/>
                      <a:pt x="23" y="14"/>
                      <a:pt x="21" y="13"/>
                    </a:cubicBezTo>
                    <a:close/>
                    <a:moveTo>
                      <a:pt x="0" y="0"/>
                    </a:moveTo>
                    <a:cubicBezTo>
                      <a:pt x="0" y="0"/>
                      <a:pt x="0" y="0"/>
                      <a:pt x="0" y="0"/>
                    </a:cubicBezTo>
                    <a:cubicBezTo>
                      <a:pt x="2" y="2"/>
                      <a:pt x="4" y="4"/>
                      <a:pt x="8" y="6"/>
                    </a:cubicBezTo>
                    <a:cubicBezTo>
                      <a:pt x="8" y="6"/>
                      <a:pt x="8" y="6"/>
                      <a:pt x="8" y="6"/>
                    </a:cubicBezTo>
                    <a:cubicBezTo>
                      <a:pt x="5"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5" name="Freeform 4052"/>
              <p:cNvSpPr>
                <a:spLocks/>
              </p:cNvSpPr>
              <p:nvPr/>
            </p:nvSpPr>
            <p:spPr bwMode="auto">
              <a:xfrm>
                <a:off x="1114" y="3249"/>
                <a:ext cx="28" cy="15"/>
              </a:xfrm>
              <a:custGeom>
                <a:avLst/>
                <a:gdLst>
                  <a:gd name="T0" fmla="*/ 0 w 13"/>
                  <a:gd name="T1" fmla="*/ 0 h 7"/>
                  <a:gd name="T2" fmla="*/ 0 w 13"/>
                  <a:gd name="T3" fmla="*/ 0 h 7"/>
                  <a:gd name="T4" fmla="*/ 13 w 13"/>
                  <a:gd name="T5" fmla="*/ 7 h 7"/>
                  <a:gd name="T6" fmla="*/ 13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cubicBezTo>
                      <a:pt x="0" y="0"/>
                      <a:pt x="0" y="0"/>
                      <a:pt x="0" y="0"/>
                    </a:cubicBezTo>
                    <a:cubicBezTo>
                      <a:pt x="3" y="2"/>
                      <a:pt x="7" y="5"/>
                      <a:pt x="13" y="7"/>
                    </a:cubicBezTo>
                    <a:cubicBezTo>
                      <a:pt x="13" y="7"/>
                      <a:pt x="13" y="7"/>
                      <a:pt x="13" y="7"/>
                    </a:cubicBezTo>
                    <a:cubicBezTo>
                      <a:pt x="10" y="5"/>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6" name="Freeform 4053"/>
              <p:cNvSpPr>
                <a:spLocks noEditPoints="1"/>
              </p:cNvSpPr>
              <p:nvPr/>
            </p:nvSpPr>
            <p:spPr bwMode="auto">
              <a:xfrm>
                <a:off x="1095" y="3230"/>
                <a:ext cx="57" cy="38"/>
              </a:xfrm>
              <a:custGeom>
                <a:avLst/>
                <a:gdLst>
                  <a:gd name="T0" fmla="*/ 25 w 27"/>
                  <a:gd name="T1" fmla="*/ 18 h 18"/>
                  <a:gd name="T2" fmla="*/ 25 w 27"/>
                  <a:gd name="T3" fmla="*/ 18 h 18"/>
                  <a:gd name="T4" fmla="*/ 27 w 27"/>
                  <a:gd name="T5" fmla="*/ 18 h 18"/>
                  <a:gd name="T6" fmla="*/ 25 w 27"/>
                  <a:gd name="T7" fmla="*/ 18 h 18"/>
                  <a:gd name="T8" fmla="*/ 0 w 27"/>
                  <a:gd name="T9" fmla="*/ 0 h 18"/>
                  <a:gd name="T10" fmla="*/ 1 w 27"/>
                  <a:gd name="T11" fmla="*/ 3 h 18"/>
                  <a:gd name="T12" fmla="*/ 1 w 27"/>
                  <a:gd name="T13" fmla="*/ 3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5" y="18"/>
                    </a:moveTo>
                    <a:cubicBezTo>
                      <a:pt x="25" y="18"/>
                      <a:pt x="25" y="18"/>
                      <a:pt x="25" y="18"/>
                    </a:cubicBezTo>
                    <a:cubicBezTo>
                      <a:pt x="26" y="18"/>
                      <a:pt x="26" y="18"/>
                      <a:pt x="27" y="18"/>
                    </a:cubicBezTo>
                    <a:cubicBezTo>
                      <a:pt x="27" y="18"/>
                      <a:pt x="26" y="18"/>
                      <a:pt x="25" y="18"/>
                    </a:cubicBezTo>
                    <a:close/>
                    <a:moveTo>
                      <a:pt x="0" y="0"/>
                    </a:moveTo>
                    <a:cubicBezTo>
                      <a:pt x="0" y="0"/>
                      <a:pt x="0" y="1"/>
                      <a:pt x="1" y="3"/>
                    </a:cubicBezTo>
                    <a:cubicBezTo>
                      <a:pt x="1" y="3"/>
                      <a:pt x="1" y="3"/>
                      <a:pt x="1" y="3"/>
                    </a:cubicBezTo>
                    <a:cubicBezTo>
                      <a:pt x="1" y="2"/>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7" name="Freeform 4054"/>
              <p:cNvSpPr>
                <a:spLocks noEditPoints="1"/>
              </p:cNvSpPr>
              <p:nvPr/>
            </p:nvSpPr>
            <p:spPr bwMode="auto">
              <a:xfrm>
                <a:off x="1097" y="3245"/>
                <a:ext cx="53" cy="34"/>
              </a:xfrm>
              <a:custGeom>
                <a:avLst/>
                <a:gdLst>
                  <a:gd name="T0" fmla="*/ 22 w 25"/>
                  <a:gd name="T1" fmla="*/ 14 h 16"/>
                  <a:gd name="T2" fmla="*/ 22 w 25"/>
                  <a:gd name="T3" fmla="*/ 15 h 16"/>
                  <a:gd name="T4" fmla="*/ 25 w 25"/>
                  <a:gd name="T5" fmla="*/ 16 h 16"/>
                  <a:gd name="T6" fmla="*/ 25 w 25"/>
                  <a:gd name="T7" fmla="*/ 16 h 16"/>
                  <a:gd name="T8" fmla="*/ 22 w 25"/>
                  <a:gd name="T9" fmla="*/ 14 h 16"/>
                  <a:gd name="T10" fmla="*/ 0 w 25"/>
                  <a:gd name="T11" fmla="*/ 0 h 16"/>
                  <a:gd name="T12" fmla="*/ 0 w 25"/>
                  <a:gd name="T13" fmla="*/ 1 h 16"/>
                  <a:gd name="T14" fmla="*/ 6 w 25"/>
                  <a:gd name="T15" fmla="*/ 6 h 16"/>
                  <a:gd name="T16" fmla="*/ 6 w 25"/>
                  <a:gd name="T17" fmla="*/ 5 h 16"/>
                  <a:gd name="T18" fmla="*/ 0 w 2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2" y="14"/>
                    </a:moveTo>
                    <a:cubicBezTo>
                      <a:pt x="22" y="15"/>
                      <a:pt x="22" y="15"/>
                      <a:pt x="22" y="15"/>
                    </a:cubicBezTo>
                    <a:cubicBezTo>
                      <a:pt x="23" y="15"/>
                      <a:pt x="24" y="16"/>
                      <a:pt x="25" y="16"/>
                    </a:cubicBezTo>
                    <a:cubicBezTo>
                      <a:pt x="25" y="16"/>
                      <a:pt x="25" y="16"/>
                      <a:pt x="25" y="16"/>
                    </a:cubicBezTo>
                    <a:cubicBezTo>
                      <a:pt x="24" y="16"/>
                      <a:pt x="23" y="15"/>
                      <a:pt x="22" y="14"/>
                    </a:cubicBezTo>
                    <a:close/>
                    <a:moveTo>
                      <a:pt x="0" y="0"/>
                    </a:moveTo>
                    <a:cubicBezTo>
                      <a:pt x="0" y="1"/>
                      <a:pt x="0" y="1"/>
                      <a:pt x="0" y="1"/>
                    </a:cubicBezTo>
                    <a:cubicBezTo>
                      <a:pt x="1" y="2"/>
                      <a:pt x="3" y="4"/>
                      <a:pt x="6" y="6"/>
                    </a:cubicBezTo>
                    <a:cubicBezTo>
                      <a:pt x="6" y="5"/>
                      <a:pt x="6" y="5"/>
                      <a:pt x="6" y="5"/>
                    </a:cubicBezTo>
                    <a:cubicBezTo>
                      <a:pt x="4" y="4"/>
                      <a:pt x="1"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8" name="Freeform 4055"/>
              <p:cNvSpPr>
                <a:spLocks/>
              </p:cNvSpPr>
              <p:nvPr/>
            </p:nvSpPr>
            <p:spPr bwMode="auto">
              <a:xfrm>
                <a:off x="1110" y="3255"/>
                <a:ext cx="34" cy="21"/>
              </a:xfrm>
              <a:custGeom>
                <a:avLst/>
                <a:gdLst>
                  <a:gd name="T0" fmla="*/ 0 w 16"/>
                  <a:gd name="T1" fmla="*/ 0 h 10"/>
                  <a:gd name="T2" fmla="*/ 0 w 16"/>
                  <a:gd name="T3" fmla="*/ 1 h 10"/>
                  <a:gd name="T4" fmla="*/ 16 w 16"/>
                  <a:gd name="T5" fmla="*/ 10 h 10"/>
                  <a:gd name="T6" fmla="*/ 16 w 16"/>
                  <a:gd name="T7" fmla="*/ 9 h 10"/>
                  <a:gd name="T8" fmla="*/ 0 w 16"/>
                  <a:gd name="T9" fmla="*/ 0 h 10"/>
                </a:gdLst>
                <a:ahLst/>
                <a:cxnLst>
                  <a:cxn ang="0">
                    <a:pos x="T0" y="T1"/>
                  </a:cxn>
                  <a:cxn ang="0">
                    <a:pos x="T2" y="T3"/>
                  </a:cxn>
                  <a:cxn ang="0">
                    <a:pos x="T4" y="T5"/>
                  </a:cxn>
                  <a:cxn ang="0">
                    <a:pos x="T6" y="T7"/>
                  </a:cxn>
                  <a:cxn ang="0">
                    <a:pos x="T8" y="T9"/>
                  </a:cxn>
                </a:cxnLst>
                <a:rect l="0" t="0" r="r" b="b"/>
                <a:pathLst>
                  <a:path w="16" h="10">
                    <a:moveTo>
                      <a:pt x="0" y="0"/>
                    </a:moveTo>
                    <a:cubicBezTo>
                      <a:pt x="0" y="1"/>
                      <a:pt x="0" y="1"/>
                      <a:pt x="0" y="1"/>
                    </a:cubicBezTo>
                    <a:cubicBezTo>
                      <a:pt x="3" y="3"/>
                      <a:pt x="8" y="6"/>
                      <a:pt x="16" y="10"/>
                    </a:cubicBezTo>
                    <a:cubicBezTo>
                      <a:pt x="16" y="9"/>
                      <a:pt x="16" y="9"/>
                      <a:pt x="16" y="9"/>
                    </a:cubicBezTo>
                    <a:cubicBezTo>
                      <a:pt x="11"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9" name="Freeform 4056"/>
              <p:cNvSpPr>
                <a:spLocks noEditPoints="1"/>
              </p:cNvSpPr>
              <p:nvPr/>
            </p:nvSpPr>
            <p:spPr bwMode="auto">
              <a:xfrm>
                <a:off x="1095" y="3242"/>
                <a:ext cx="57" cy="39"/>
              </a:xfrm>
              <a:custGeom>
                <a:avLst/>
                <a:gdLst>
                  <a:gd name="T0" fmla="*/ 26 w 27"/>
                  <a:gd name="T1" fmla="*/ 17 h 18"/>
                  <a:gd name="T2" fmla="*/ 26 w 27"/>
                  <a:gd name="T3" fmla="*/ 17 h 18"/>
                  <a:gd name="T4" fmla="*/ 27 w 27"/>
                  <a:gd name="T5" fmla="*/ 18 h 18"/>
                  <a:gd name="T6" fmla="*/ 26 w 27"/>
                  <a:gd name="T7" fmla="*/ 17 h 18"/>
                  <a:gd name="T8" fmla="*/ 0 w 27"/>
                  <a:gd name="T9" fmla="*/ 0 h 18"/>
                  <a:gd name="T10" fmla="*/ 1 w 27"/>
                  <a:gd name="T11" fmla="*/ 2 h 18"/>
                  <a:gd name="T12" fmla="*/ 1 w 27"/>
                  <a:gd name="T13" fmla="*/ 1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6" y="17"/>
                    </a:moveTo>
                    <a:cubicBezTo>
                      <a:pt x="26" y="17"/>
                      <a:pt x="26" y="17"/>
                      <a:pt x="26" y="17"/>
                    </a:cubicBezTo>
                    <a:cubicBezTo>
                      <a:pt x="26" y="17"/>
                      <a:pt x="27" y="17"/>
                      <a:pt x="27" y="18"/>
                    </a:cubicBezTo>
                    <a:cubicBezTo>
                      <a:pt x="27" y="18"/>
                      <a:pt x="27" y="17"/>
                      <a:pt x="26" y="17"/>
                    </a:cubicBezTo>
                    <a:close/>
                    <a:moveTo>
                      <a:pt x="0" y="0"/>
                    </a:moveTo>
                    <a:cubicBezTo>
                      <a:pt x="0" y="0"/>
                      <a:pt x="0" y="0"/>
                      <a:pt x="1" y="2"/>
                    </a:cubicBezTo>
                    <a:cubicBezTo>
                      <a:pt x="1" y="1"/>
                      <a:pt x="1" y="1"/>
                      <a:pt x="1" y="1"/>
                    </a:cubicBezTo>
                    <a:cubicBezTo>
                      <a:pt x="0" y="1"/>
                      <a:pt x="0" y="0"/>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0" name="Freeform 4057"/>
              <p:cNvSpPr>
                <a:spLocks noEditPoints="1"/>
              </p:cNvSpPr>
              <p:nvPr/>
            </p:nvSpPr>
            <p:spPr bwMode="auto">
              <a:xfrm>
                <a:off x="1097" y="3249"/>
                <a:ext cx="53" cy="34"/>
              </a:xfrm>
              <a:custGeom>
                <a:avLst/>
                <a:gdLst>
                  <a:gd name="T0" fmla="*/ 22 w 25"/>
                  <a:gd name="T1" fmla="*/ 14 h 16"/>
                  <a:gd name="T2" fmla="*/ 22 w 25"/>
                  <a:gd name="T3" fmla="*/ 14 h 16"/>
                  <a:gd name="T4" fmla="*/ 25 w 25"/>
                  <a:gd name="T5" fmla="*/ 16 h 16"/>
                  <a:gd name="T6" fmla="*/ 25 w 25"/>
                  <a:gd name="T7" fmla="*/ 16 h 16"/>
                  <a:gd name="T8" fmla="*/ 22 w 25"/>
                  <a:gd name="T9" fmla="*/ 14 h 16"/>
                  <a:gd name="T10" fmla="*/ 0 w 25"/>
                  <a:gd name="T11" fmla="*/ 0 h 16"/>
                  <a:gd name="T12" fmla="*/ 0 w 25"/>
                  <a:gd name="T13" fmla="*/ 1 h 16"/>
                  <a:gd name="T14" fmla="*/ 6 w 25"/>
                  <a:gd name="T15" fmla="*/ 6 h 16"/>
                  <a:gd name="T16" fmla="*/ 6 w 25"/>
                  <a:gd name="T17" fmla="*/ 5 h 16"/>
                  <a:gd name="T18" fmla="*/ 0 w 25"/>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2" y="14"/>
                    </a:moveTo>
                    <a:cubicBezTo>
                      <a:pt x="22" y="14"/>
                      <a:pt x="22" y="14"/>
                      <a:pt x="22" y="14"/>
                    </a:cubicBezTo>
                    <a:cubicBezTo>
                      <a:pt x="23" y="15"/>
                      <a:pt x="24" y="15"/>
                      <a:pt x="25" y="16"/>
                    </a:cubicBezTo>
                    <a:cubicBezTo>
                      <a:pt x="25" y="16"/>
                      <a:pt x="25" y="16"/>
                      <a:pt x="25" y="16"/>
                    </a:cubicBezTo>
                    <a:cubicBezTo>
                      <a:pt x="24" y="15"/>
                      <a:pt x="23" y="15"/>
                      <a:pt x="22" y="14"/>
                    </a:cubicBezTo>
                    <a:close/>
                    <a:moveTo>
                      <a:pt x="0" y="0"/>
                    </a:moveTo>
                    <a:cubicBezTo>
                      <a:pt x="0" y="1"/>
                      <a:pt x="0" y="1"/>
                      <a:pt x="0" y="1"/>
                    </a:cubicBezTo>
                    <a:cubicBezTo>
                      <a:pt x="1" y="2"/>
                      <a:pt x="3" y="4"/>
                      <a:pt x="6" y="6"/>
                    </a:cubicBezTo>
                    <a:cubicBezTo>
                      <a:pt x="6" y="5"/>
                      <a:pt x="6" y="5"/>
                      <a:pt x="6" y="5"/>
                    </a:cubicBezTo>
                    <a:cubicBezTo>
                      <a:pt x="4" y="4"/>
                      <a:pt x="1"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1" name="Freeform 4058"/>
              <p:cNvSpPr>
                <a:spLocks/>
              </p:cNvSpPr>
              <p:nvPr/>
            </p:nvSpPr>
            <p:spPr bwMode="auto">
              <a:xfrm>
                <a:off x="1110" y="3259"/>
                <a:ext cx="34" cy="20"/>
              </a:xfrm>
              <a:custGeom>
                <a:avLst/>
                <a:gdLst>
                  <a:gd name="T0" fmla="*/ 0 w 16"/>
                  <a:gd name="T1" fmla="*/ 0 h 9"/>
                  <a:gd name="T2" fmla="*/ 0 w 16"/>
                  <a:gd name="T3" fmla="*/ 1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1"/>
                      <a:pt x="0" y="1"/>
                      <a:pt x="0" y="1"/>
                    </a:cubicBezTo>
                    <a:cubicBezTo>
                      <a:pt x="3" y="3"/>
                      <a:pt x="8" y="6"/>
                      <a:pt x="16" y="9"/>
                    </a:cubicBezTo>
                    <a:cubicBezTo>
                      <a:pt x="16" y="9"/>
                      <a:pt x="16" y="9"/>
                      <a:pt x="16" y="9"/>
                    </a:cubicBezTo>
                    <a:cubicBezTo>
                      <a:pt x="11"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2" name="Freeform 4059"/>
              <p:cNvSpPr>
                <a:spLocks noEditPoints="1"/>
              </p:cNvSpPr>
              <p:nvPr/>
            </p:nvSpPr>
            <p:spPr bwMode="auto">
              <a:xfrm>
                <a:off x="1095" y="3245"/>
                <a:ext cx="57" cy="38"/>
              </a:xfrm>
              <a:custGeom>
                <a:avLst/>
                <a:gdLst>
                  <a:gd name="T0" fmla="*/ 26 w 27"/>
                  <a:gd name="T1" fmla="*/ 18 h 18"/>
                  <a:gd name="T2" fmla="*/ 26 w 27"/>
                  <a:gd name="T3" fmla="*/ 18 h 18"/>
                  <a:gd name="T4" fmla="*/ 27 w 27"/>
                  <a:gd name="T5" fmla="*/ 18 h 18"/>
                  <a:gd name="T6" fmla="*/ 26 w 27"/>
                  <a:gd name="T7" fmla="*/ 18 h 18"/>
                  <a:gd name="T8" fmla="*/ 0 w 27"/>
                  <a:gd name="T9" fmla="*/ 0 h 18"/>
                  <a:gd name="T10" fmla="*/ 1 w 27"/>
                  <a:gd name="T11" fmla="*/ 3 h 18"/>
                  <a:gd name="T12" fmla="*/ 1 w 27"/>
                  <a:gd name="T13" fmla="*/ 2 h 18"/>
                  <a:gd name="T14" fmla="*/ 0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6" y="18"/>
                    </a:moveTo>
                    <a:cubicBezTo>
                      <a:pt x="26" y="18"/>
                      <a:pt x="26" y="18"/>
                      <a:pt x="26" y="18"/>
                    </a:cubicBezTo>
                    <a:cubicBezTo>
                      <a:pt x="26" y="18"/>
                      <a:pt x="27" y="18"/>
                      <a:pt x="27" y="18"/>
                    </a:cubicBezTo>
                    <a:cubicBezTo>
                      <a:pt x="27" y="18"/>
                      <a:pt x="27" y="18"/>
                      <a:pt x="26" y="18"/>
                    </a:cubicBezTo>
                    <a:close/>
                    <a:moveTo>
                      <a:pt x="0" y="0"/>
                    </a:moveTo>
                    <a:cubicBezTo>
                      <a:pt x="0" y="0"/>
                      <a:pt x="0" y="1"/>
                      <a:pt x="1" y="3"/>
                    </a:cubicBezTo>
                    <a:cubicBezTo>
                      <a:pt x="1" y="2"/>
                      <a:pt x="1" y="2"/>
                      <a:pt x="1" y="2"/>
                    </a:cubicBezTo>
                    <a:cubicBezTo>
                      <a:pt x="0" y="2"/>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3" name="Freeform 4060"/>
              <p:cNvSpPr>
                <a:spLocks noEditPoints="1"/>
              </p:cNvSpPr>
              <p:nvPr/>
            </p:nvSpPr>
            <p:spPr bwMode="auto">
              <a:xfrm>
                <a:off x="1099" y="3257"/>
                <a:ext cx="51" cy="32"/>
              </a:xfrm>
              <a:custGeom>
                <a:avLst/>
                <a:gdLst>
                  <a:gd name="T0" fmla="*/ 21 w 24"/>
                  <a:gd name="T1" fmla="*/ 13 h 15"/>
                  <a:gd name="T2" fmla="*/ 21 w 24"/>
                  <a:gd name="T3" fmla="*/ 14 h 15"/>
                  <a:gd name="T4" fmla="*/ 24 w 24"/>
                  <a:gd name="T5" fmla="*/ 15 h 15"/>
                  <a:gd name="T6" fmla="*/ 24 w 24"/>
                  <a:gd name="T7" fmla="*/ 15 h 15"/>
                  <a:gd name="T8" fmla="*/ 21 w 24"/>
                  <a:gd name="T9" fmla="*/ 13 h 15"/>
                  <a:gd name="T10" fmla="*/ 0 w 24"/>
                  <a:gd name="T11" fmla="*/ 0 h 15"/>
                  <a:gd name="T12" fmla="*/ 0 w 24"/>
                  <a:gd name="T13" fmla="*/ 1 h 15"/>
                  <a:gd name="T14" fmla="*/ 5 w 24"/>
                  <a:gd name="T15" fmla="*/ 5 h 15"/>
                  <a:gd name="T16" fmla="*/ 5 w 24"/>
                  <a:gd name="T17" fmla="*/ 5 h 15"/>
                  <a:gd name="T18" fmla="*/ 0 w 2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5">
                    <a:moveTo>
                      <a:pt x="21" y="13"/>
                    </a:moveTo>
                    <a:cubicBezTo>
                      <a:pt x="21" y="14"/>
                      <a:pt x="21" y="14"/>
                      <a:pt x="21" y="14"/>
                    </a:cubicBezTo>
                    <a:cubicBezTo>
                      <a:pt x="22" y="14"/>
                      <a:pt x="23" y="14"/>
                      <a:pt x="24" y="15"/>
                    </a:cubicBezTo>
                    <a:cubicBezTo>
                      <a:pt x="24" y="15"/>
                      <a:pt x="24" y="15"/>
                      <a:pt x="24" y="15"/>
                    </a:cubicBezTo>
                    <a:cubicBezTo>
                      <a:pt x="23" y="14"/>
                      <a:pt x="22" y="14"/>
                      <a:pt x="21" y="13"/>
                    </a:cubicBezTo>
                    <a:close/>
                    <a:moveTo>
                      <a:pt x="0" y="0"/>
                    </a:moveTo>
                    <a:cubicBezTo>
                      <a:pt x="0" y="1"/>
                      <a:pt x="0" y="1"/>
                      <a:pt x="0" y="1"/>
                    </a:cubicBezTo>
                    <a:cubicBezTo>
                      <a:pt x="1" y="2"/>
                      <a:pt x="3" y="4"/>
                      <a:pt x="5" y="5"/>
                    </a:cubicBezTo>
                    <a:cubicBezTo>
                      <a:pt x="5" y="5"/>
                      <a:pt x="5" y="5"/>
                      <a:pt x="5" y="5"/>
                    </a:cubicBezTo>
                    <a:cubicBezTo>
                      <a:pt x="3" y="3"/>
                      <a:pt x="1"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4" name="Freeform 4061"/>
              <p:cNvSpPr>
                <a:spLocks/>
              </p:cNvSpPr>
              <p:nvPr/>
            </p:nvSpPr>
            <p:spPr bwMode="auto">
              <a:xfrm>
                <a:off x="1110" y="3268"/>
                <a:ext cx="34" cy="19"/>
              </a:xfrm>
              <a:custGeom>
                <a:avLst/>
                <a:gdLst>
                  <a:gd name="T0" fmla="*/ 0 w 16"/>
                  <a:gd name="T1" fmla="*/ 0 h 9"/>
                  <a:gd name="T2" fmla="*/ 0 w 16"/>
                  <a:gd name="T3" fmla="*/ 0 h 9"/>
                  <a:gd name="T4" fmla="*/ 16 w 16"/>
                  <a:gd name="T5" fmla="*/ 9 h 9"/>
                  <a:gd name="T6" fmla="*/ 16 w 16"/>
                  <a:gd name="T7" fmla="*/ 8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0"/>
                      <a:pt x="0" y="0"/>
                      <a:pt x="0" y="0"/>
                    </a:cubicBezTo>
                    <a:cubicBezTo>
                      <a:pt x="4" y="3"/>
                      <a:pt x="9" y="5"/>
                      <a:pt x="16" y="9"/>
                    </a:cubicBezTo>
                    <a:cubicBezTo>
                      <a:pt x="16" y="8"/>
                      <a:pt x="16" y="8"/>
                      <a:pt x="16" y="8"/>
                    </a:cubicBezTo>
                    <a:cubicBezTo>
                      <a:pt x="12" y="6"/>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5" name="Freeform 4062"/>
              <p:cNvSpPr>
                <a:spLocks noEditPoints="1"/>
              </p:cNvSpPr>
              <p:nvPr/>
            </p:nvSpPr>
            <p:spPr bwMode="auto">
              <a:xfrm>
                <a:off x="1093" y="3253"/>
                <a:ext cx="59" cy="36"/>
              </a:xfrm>
              <a:custGeom>
                <a:avLst/>
                <a:gdLst>
                  <a:gd name="T0" fmla="*/ 27 w 28"/>
                  <a:gd name="T1" fmla="*/ 17 h 17"/>
                  <a:gd name="T2" fmla="*/ 27 w 28"/>
                  <a:gd name="T3" fmla="*/ 17 h 17"/>
                  <a:gd name="T4" fmla="*/ 28 w 28"/>
                  <a:gd name="T5" fmla="*/ 17 h 17"/>
                  <a:gd name="T6" fmla="*/ 27 w 28"/>
                  <a:gd name="T7" fmla="*/ 17 h 17"/>
                  <a:gd name="T8" fmla="*/ 0 w 28"/>
                  <a:gd name="T9" fmla="*/ 0 h 17"/>
                  <a:gd name="T10" fmla="*/ 3 w 28"/>
                  <a:gd name="T11" fmla="*/ 3 h 17"/>
                  <a:gd name="T12" fmla="*/ 3 w 28"/>
                  <a:gd name="T13" fmla="*/ 2 h 17"/>
                  <a:gd name="T14" fmla="*/ 0 w 28"/>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27" y="17"/>
                    </a:moveTo>
                    <a:cubicBezTo>
                      <a:pt x="27" y="17"/>
                      <a:pt x="27" y="17"/>
                      <a:pt x="27" y="17"/>
                    </a:cubicBezTo>
                    <a:cubicBezTo>
                      <a:pt x="27" y="17"/>
                      <a:pt x="28" y="17"/>
                      <a:pt x="28" y="17"/>
                    </a:cubicBezTo>
                    <a:cubicBezTo>
                      <a:pt x="28" y="17"/>
                      <a:pt x="28" y="17"/>
                      <a:pt x="27" y="17"/>
                    </a:cubicBezTo>
                    <a:close/>
                    <a:moveTo>
                      <a:pt x="0" y="0"/>
                    </a:moveTo>
                    <a:cubicBezTo>
                      <a:pt x="0" y="0"/>
                      <a:pt x="1" y="1"/>
                      <a:pt x="3" y="3"/>
                    </a:cubicBezTo>
                    <a:cubicBezTo>
                      <a:pt x="3" y="2"/>
                      <a:pt x="3" y="2"/>
                      <a:pt x="3" y="2"/>
                    </a:cubicBezTo>
                    <a:cubicBezTo>
                      <a:pt x="2" y="1"/>
                      <a:pt x="1" y="0"/>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6" name="Freeform 4063"/>
              <p:cNvSpPr>
                <a:spLocks noEditPoints="1"/>
              </p:cNvSpPr>
              <p:nvPr/>
            </p:nvSpPr>
            <p:spPr bwMode="auto">
              <a:xfrm>
                <a:off x="1101" y="3266"/>
                <a:ext cx="49" cy="30"/>
              </a:xfrm>
              <a:custGeom>
                <a:avLst/>
                <a:gdLst>
                  <a:gd name="T0" fmla="*/ 20 w 23"/>
                  <a:gd name="T1" fmla="*/ 13 h 14"/>
                  <a:gd name="T2" fmla="*/ 20 w 23"/>
                  <a:gd name="T3" fmla="*/ 13 h 14"/>
                  <a:gd name="T4" fmla="*/ 23 w 23"/>
                  <a:gd name="T5" fmla="*/ 14 h 14"/>
                  <a:gd name="T6" fmla="*/ 23 w 23"/>
                  <a:gd name="T7" fmla="*/ 14 h 14"/>
                  <a:gd name="T8" fmla="*/ 20 w 23"/>
                  <a:gd name="T9" fmla="*/ 13 h 14"/>
                  <a:gd name="T10" fmla="*/ 0 w 23"/>
                  <a:gd name="T11" fmla="*/ 0 h 14"/>
                  <a:gd name="T12" fmla="*/ 0 w 23"/>
                  <a:gd name="T13" fmla="*/ 1 h 14"/>
                  <a:gd name="T14" fmla="*/ 6 w 23"/>
                  <a:gd name="T15" fmla="*/ 6 h 14"/>
                  <a:gd name="T16" fmla="*/ 6 w 23"/>
                  <a:gd name="T17" fmla="*/ 5 h 14"/>
                  <a:gd name="T18" fmla="*/ 0 w 23"/>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20" y="13"/>
                    </a:moveTo>
                    <a:cubicBezTo>
                      <a:pt x="20" y="13"/>
                      <a:pt x="20" y="13"/>
                      <a:pt x="20" y="13"/>
                    </a:cubicBezTo>
                    <a:cubicBezTo>
                      <a:pt x="21" y="13"/>
                      <a:pt x="22" y="14"/>
                      <a:pt x="23" y="14"/>
                    </a:cubicBezTo>
                    <a:cubicBezTo>
                      <a:pt x="23" y="14"/>
                      <a:pt x="23" y="14"/>
                      <a:pt x="23" y="14"/>
                    </a:cubicBezTo>
                    <a:cubicBezTo>
                      <a:pt x="22" y="14"/>
                      <a:pt x="21" y="13"/>
                      <a:pt x="20" y="13"/>
                    </a:cubicBezTo>
                    <a:close/>
                    <a:moveTo>
                      <a:pt x="0" y="0"/>
                    </a:moveTo>
                    <a:cubicBezTo>
                      <a:pt x="0" y="1"/>
                      <a:pt x="0" y="1"/>
                      <a:pt x="0" y="1"/>
                    </a:cubicBezTo>
                    <a:cubicBezTo>
                      <a:pt x="1" y="3"/>
                      <a:pt x="3" y="4"/>
                      <a:pt x="6" y="6"/>
                    </a:cubicBezTo>
                    <a:cubicBezTo>
                      <a:pt x="6" y="6"/>
                      <a:pt x="6" y="5"/>
                      <a:pt x="6" y="5"/>
                    </a:cubicBezTo>
                    <a:cubicBezTo>
                      <a:pt x="3" y="3"/>
                      <a:pt x="1"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7" name="Freeform 4064"/>
              <p:cNvSpPr>
                <a:spLocks/>
              </p:cNvSpPr>
              <p:nvPr/>
            </p:nvSpPr>
            <p:spPr bwMode="auto">
              <a:xfrm>
                <a:off x="1114" y="3276"/>
                <a:ext cx="30" cy="17"/>
              </a:xfrm>
              <a:custGeom>
                <a:avLst/>
                <a:gdLst>
                  <a:gd name="T0" fmla="*/ 0 w 14"/>
                  <a:gd name="T1" fmla="*/ 0 h 8"/>
                  <a:gd name="T2" fmla="*/ 0 w 14"/>
                  <a:gd name="T3" fmla="*/ 1 h 8"/>
                  <a:gd name="T4" fmla="*/ 14 w 14"/>
                  <a:gd name="T5" fmla="*/ 8 h 8"/>
                  <a:gd name="T6" fmla="*/ 14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cubicBezTo>
                      <a:pt x="0" y="0"/>
                      <a:pt x="0" y="1"/>
                      <a:pt x="0" y="1"/>
                    </a:cubicBezTo>
                    <a:cubicBezTo>
                      <a:pt x="4" y="3"/>
                      <a:pt x="8" y="5"/>
                      <a:pt x="14" y="8"/>
                    </a:cubicBezTo>
                    <a:cubicBezTo>
                      <a:pt x="14" y="8"/>
                      <a:pt x="14" y="8"/>
                      <a:pt x="14" y="8"/>
                    </a:cubicBezTo>
                    <a:cubicBezTo>
                      <a:pt x="10" y="6"/>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8" name="Freeform 4065"/>
              <p:cNvSpPr>
                <a:spLocks noEditPoints="1"/>
              </p:cNvSpPr>
              <p:nvPr/>
            </p:nvSpPr>
            <p:spPr bwMode="auto">
              <a:xfrm>
                <a:off x="1093" y="3259"/>
                <a:ext cx="59" cy="39"/>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4 w 28"/>
                  <a:gd name="T11" fmla="*/ 4 h 18"/>
                  <a:gd name="T12" fmla="*/ 4 w 28"/>
                  <a:gd name="T13" fmla="*/ 3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7" y="17"/>
                      <a:pt x="28" y="17"/>
                      <a:pt x="28" y="18"/>
                    </a:cubicBezTo>
                    <a:cubicBezTo>
                      <a:pt x="28" y="18"/>
                      <a:pt x="28" y="17"/>
                      <a:pt x="27" y="17"/>
                    </a:cubicBezTo>
                    <a:close/>
                    <a:moveTo>
                      <a:pt x="0" y="0"/>
                    </a:moveTo>
                    <a:cubicBezTo>
                      <a:pt x="0" y="0"/>
                      <a:pt x="1" y="1"/>
                      <a:pt x="4" y="4"/>
                    </a:cubicBezTo>
                    <a:cubicBezTo>
                      <a:pt x="4" y="3"/>
                      <a:pt x="4" y="3"/>
                      <a:pt x="4" y="3"/>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9" name="Freeform 4066"/>
              <p:cNvSpPr>
                <a:spLocks noEditPoints="1"/>
              </p:cNvSpPr>
              <p:nvPr/>
            </p:nvSpPr>
            <p:spPr bwMode="auto">
              <a:xfrm>
                <a:off x="1101" y="3272"/>
                <a:ext cx="49" cy="28"/>
              </a:xfrm>
              <a:custGeom>
                <a:avLst/>
                <a:gdLst>
                  <a:gd name="T0" fmla="*/ 20 w 23"/>
                  <a:gd name="T1" fmla="*/ 11 h 13"/>
                  <a:gd name="T2" fmla="*/ 20 w 23"/>
                  <a:gd name="T3" fmla="*/ 12 h 13"/>
                  <a:gd name="T4" fmla="*/ 23 w 23"/>
                  <a:gd name="T5" fmla="*/ 13 h 13"/>
                  <a:gd name="T6" fmla="*/ 23 w 23"/>
                  <a:gd name="T7" fmla="*/ 13 h 13"/>
                  <a:gd name="T8" fmla="*/ 20 w 23"/>
                  <a:gd name="T9" fmla="*/ 11 h 13"/>
                  <a:gd name="T10" fmla="*/ 0 w 23"/>
                  <a:gd name="T11" fmla="*/ 0 h 13"/>
                  <a:gd name="T12" fmla="*/ 1 w 23"/>
                  <a:gd name="T13" fmla="*/ 1 h 13"/>
                  <a:gd name="T14" fmla="*/ 9 w 23"/>
                  <a:gd name="T15" fmla="*/ 6 h 13"/>
                  <a:gd name="T16" fmla="*/ 8 w 23"/>
                  <a:gd name="T17" fmla="*/ 5 h 13"/>
                  <a:gd name="T18" fmla="*/ 0 w 2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20" y="11"/>
                    </a:moveTo>
                    <a:cubicBezTo>
                      <a:pt x="20" y="12"/>
                      <a:pt x="20" y="12"/>
                      <a:pt x="20" y="12"/>
                    </a:cubicBezTo>
                    <a:cubicBezTo>
                      <a:pt x="21" y="12"/>
                      <a:pt x="22" y="12"/>
                      <a:pt x="23" y="13"/>
                    </a:cubicBezTo>
                    <a:cubicBezTo>
                      <a:pt x="23" y="13"/>
                      <a:pt x="23" y="13"/>
                      <a:pt x="23" y="13"/>
                    </a:cubicBezTo>
                    <a:cubicBezTo>
                      <a:pt x="22" y="12"/>
                      <a:pt x="21" y="12"/>
                      <a:pt x="20" y="11"/>
                    </a:cubicBezTo>
                    <a:close/>
                    <a:moveTo>
                      <a:pt x="0" y="0"/>
                    </a:moveTo>
                    <a:cubicBezTo>
                      <a:pt x="1" y="1"/>
                      <a:pt x="1" y="1"/>
                      <a:pt x="1" y="1"/>
                    </a:cubicBezTo>
                    <a:cubicBezTo>
                      <a:pt x="3" y="2"/>
                      <a:pt x="5" y="4"/>
                      <a:pt x="9" y="6"/>
                    </a:cubicBezTo>
                    <a:cubicBezTo>
                      <a:pt x="9" y="6"/>
                      <a:pt x="8" y="5"/>
                      <a:pt x="8" y="5"/>
                    </a:cubicBezTo>
                    <a:cubicBezTo>
                      <a:pt x="5" y="3"/>
                      <a:pt x="2"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0" name="Freeform 4067"/>
              <p:cNvSpPr>
                <a:spLocks/>
              </p:cNvSpPr>
              <p:nvPr/>
            </p:nvSpPr>
            <p:spPr bwMode="auto">
              <a:xfrm>
                <a:off x="1118" y="3283"/>
                <a:ext cx="26" cy="15"/>
              </a:xfrm>
              <a:custGeom>
                <a:avLst/>
                <a:gdLst>
                  <a:gd name="T0" fmla="*/ 0 w 12"/>
                  <a:gd name="T1" fmla="*/ 0 h 7"/>
                  <a:gd name="T2" fmla="*/ 1 w 12"/>
                  <a:gd name="T3" fmla="*/ 1 h 7"/>
                  <a:gd name="T4" fmla="*/ 12 w 12"/>
                  <a:gd name="T5" fmla="*/ 7 h 7"/>
                  <a:gd name="T6" fmla="*/ 12 w 12"/>
                  <a:gd name="T7" fmla="*/ 6 h 7"/>
                  <a:gd name="T8" fmla="*/ 0 w 12"/>
                  <a:gd name="T9" fmla="*/ 0 h 7"/>
                </a:gdLst>
                <a:ahLst/>
                <a:cxnLst>
                  <a:cxn ang="0">
                    <a:pos x="T0" y="T1"/>
                  </a:cxn>
                  <a:cxn ang="0">
                    <a:pos x="T2" y="T3"/>
                  </a:cxn>
                  <a:cxn ang="0">
                    <a:pos x="T4" y="T5"/>
                  </a:cxn>
                  <a:cxn ang="0">
                    <a:pos x="T6" y="T7"/>
                  </a:cxn>
                  <a:cxn ang="0">
                    <a:pos x="T8" y="T9"/>
                  </a:cxn>
                </a:cxnLst>
                <a:rect l="0" t="0" r="r" b="b"/>
                <a:pathLst>
                  <a:path w="12" h="7">
                    <a:moveTo>
                      <a:pt x="0" y="0"/>
                    </a:moveTo>
                    <a:cubicBezTo>
                      <a:pt x="0" y="0"/>
                      <a:pt x="1" y="1"/>
                      <a:pt x="1" y="1"/>
                    </a:cubicBezTo>
                    <a:cubicBezTo>
                      <a:pt x="4" y="3"/>
                      <a:pt x="8" y="5"/>
                      <a:pt x="12" y="7"/>
                    </a:cubicBezTo>
                    <a:cubicBezTo>
                      <a:pt x="12" y="6"/>
                      <a:pt x="12" y="6"/>
                      <a:pt x="12" y="6"/>
                    </a:cubicBezTo>
                    <a:cubicBezTo>
                      <a:pt x="9" y="5"/>
                      <a:pt x="4"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1" name="Freeform 4068"/>
              <p:cNvSpPr>
                <a:spLocks noEditPoints="1"/>
              </p:cNvSpPr>
              <p:nvPr/>
            </p:nvSpPr>
            <p:spPr bwMode="auto">
              <a:xfrm>
                <a:off x="1093" y="3262"/>
                <a:ext cx="59" cy="38"/>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5 w 28"/>
                  <a:gd name="T11" fmla="*/ 6 h 18"/>
                  <a:gd name="T12" fmla="*/ 4 w 28"/>
                  <a:gd name="T13" fmla="*/ 5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8"/>
                    </a:moveTo>
                    <a:cubicBezTo>
                      <a:pt x="27" y="18"/>
                      <a:pt x="27" y="18"/>
                      <a:pt x="27" y="18"/>
                    </a:cubicBezTo>
                    <a:cubicBezTo>
                      <a:pt x="27" y="18"/>
                      <a:pt x="28" y="18"/>
                      <a:pt x="28" y="18"/>
                    </a:cubicBezTo>
                    <a:cubicBezTo>
                      <a:pt x="28" y="18"/>
                      <a:pt x="28" y="18"/>
                      <a:pt x="27" y="18"/>
                    </a:cubicBezTo>
                    <a:close/>
                    <a:moveTo>
                      <a:pt x="0" y="0"/>
                    </a:moveTo>
                    <a:cubicBezTo>
                      <a:pt x="0" y="0"/>
                      <a:pt x="1" y="2"/>
                      <a:pt x="5" y="6"/>
                    </a:cubicBezTo>
                    <a:cubicBezTo>
                      <a:pt x="4" y="5"/>
                      <a:pt x="4" y="5"/>
                      <a:pt x="4" y="5"/>
                    </a:cubicBezTo>
                    <a:cubicBezTo>
                      <a:pt x="3" y="3"/>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2" name="Freeform 4069"/>
              <p:cNvSpPr>
                <a:spLocks noEditPoints="1"/>
              </p:cNvSpPr>
              <p:nvPr/>
            </p:nvSpPr>
            <p:spPr bwMode="auto">
              <a:xfrm>
                <a:off x="1116" y="3291"/>
                <a:ext cx="34" cy="17"/>
              </a:xfrm>
              <a:custGeom>
                <a:avLst/>
                <a:gdLst>
                  <a:gd name="T0" fmla="*/ 14 w 16"/>
                  <a:gd name="T1" fmla="*/ 7 h 8"/>
                  <a:gd name="T2" fmla="*/ 14 w 16"/>
                  <a:gd name="T3" fmla="*/ 7 h 8"/>
                  <a:gd name="T4" fmla="*/ 16 w 16"/>
                  <a:gd name="T5" fmla="*/ 8 h 8"/>
                  <a:gd name="T6" fmla="*/ 16 w 16"/>
                  <a:gd name="T7" fmla="*/ 8 h 8"/>
                  <a:gd name="T8" fmla="*/ 14 w 16"/>
                  <a:gd name="T9" fmla="*/ 7 h 8"/>
                  <a:gd name="T10" fmla="*/ 0 w 16"/>
                  <a:gd name="T11" fmla="*/ 0 h 8"/>
                  <a:gd name="T12" fmla="*/ 0 w 16"/>
                  <a:gd name="T13" fmla="*/ 1 h 8"/>
                  <a:gd name="T14" fmla="*/ 7 w 16"/>
                  <a:gd name="T15" fmla="*/ 4 h 8"/>
                  <a:gd name="T16" fmla="*/ 7 w 16"/>
                  <a:gd name="T17" fmla="*/ 4 h 8"/>
                  <a:gd name="T18" fmla="*/ 0 w 1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14" y="7"/>
                    </a:moveTo>
                    <a:cubicBezTo>
                      <a:pt x="14" y="7"/>
                      <a:pt x="14" y="7"/>
                      <a:pt x="14" y="7"/>
                    </a:cubicBezTo>
                    <a:cubicBezTo>
                      <a:pt x="14" y="8"/>
                      <a:pt x="15" y="8"/>
                      <a:pt x="16" y="8"/>
                    </a:cubicBezTo>
                    <a:cubicBezTo>
                      <a:pt x="16" y="8"/>
                      <a:pt x="16" y="8"/>
                      <a:pt x="16" y="8"/>
                    </a:cubicBezTo>
                    <a:cubicBezTo>
                      <a:pt x="16" y="8"/>
                      <a:pt x="15" y="8"/>
                      <a:pt x="14" y="7"/>
                    </a:cubicBezTo>
                    <a:close/>
                    <a:moveTo>
                      <a:pt x="0" y="0"/>
                    </a:moveTo>
                    <a:cubicBezTo>
                      <a:pt x="0" y="0"/>
                      <a:pt x="0" y="0"/>
                      <a:pt x="0" y="1"/>
                    </a:cubicBezTo>
                    <a:cubicBezTo>
                      <a:pt x="2" y="2"/>
                      <a:pt x="5" y="3"/>
                      <a:pt x="7" y="4"/>
                    </a:cubicBezTo>
                    <a:cubicBezTo>
                      <a:pt x="7" y="4"/>
                      <a:pt x="7" y="4"/>
                      <a:pt x="7" y="4"/>
                    </a:cubicBezTo>
                    <a:cubicBezTo>
                      <a:pt x="4" y="3"/>
                      <a:pt x="2"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3" name="Freeform 4070"/>
              <p:cNvSpPr>
                <a:spLocks/>
              </p:cNvSpPr>
              <p:nvPr/>
            </p:nvSpPr>
            <p:spPr bwMode="auto">
              <a:xfrm>
                <a:off x="1131" y="3300"/>
                <a:ext cx="15" cy="6"/>
              </a:xfrm>
              <a:custGeom>
                <a:avLst/>
                <a:gdLst>
                  <a:gd name="T0" fmla="*/ 0 w 7"/>
                  <a:gd name="T1" fmla="*/ 0 h 3"/>
                  <a:gd name="T2" fmla="*/ 0 w 7"/>
                  <a:gd name="T3" fmla="*/ 0 h 3"/>
                  <a:gd name="T4" fmla="*/ 7 w 7"/>
                  <a:gd name="T5" fmla="*/ 3 h 3"/>
                  <a:gd name="T6" fmla="*/ 7 w 7"/>
                  <a:gd name="T7" fmla="*/ 3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0" y="0"/>
                      <a:pt x="0" y="0"/>
                    </a:cubicBezTo>
                    <a:cubicBezTo>
                      <a:pt x="2" y="1"/>
                      <a:pt x="4" y="2"/>
                      <a:pt x="7" y="3"/>
                    </a:cubicBezTo>
                    <a:cubicBezTo>
                      <a:pt x="7" y="3"/>
                      <a:pt x="7" y="3"/>
                      <a:pt x="7" y="3"/>
                    </a:cubicBezTo>
                    <a:cubicBezTo>
                      <a:pt x="5" y="2"/>
                      <a:pt x="2"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4" name="Freeform 4071"/>
              <p:cNvSpPr>
                <a:spLocks noEditPoints="1"/>
              </p:cNvSpPr>
              <p:nvPr/>
            </p:nvSpPr>
            <p:spPr bwMode="auto">
              <a:xfrm>
                <a:off x="1093" y="3272"/>
                <a:ext cx="59" cy="38"/>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11 w 28"/>
                  <a:gd name="T11" fmla="*/ 10 h 18"/>
                  <a:gd name="T12" fmla="*/ 11 w 28"/>
                  <a:gd name="T13" fmla="*/ 9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8" y="18"/>
                      <a:pt x="28" y="18"/>
                      <a:pt x="28" y="18"/>
                    </a:cubicBezTo>
                    <a:cubicBezTo>
                      <a:pt x="28" y="18"/>
                      <a:pt x="28" y="18"/>
                      <a:pt x="27" y="17"/>
                    </a:cubicBezTo>
                    <a:close/>
                    <a:moveTo>
                      <a:pt x="0" y="0"/>
                    </a:moveTo>
                    <a:cubicBezTo>
                      <a:pt x="0" y="0"/>
                      <a:pt x="1" y="4"/>
                      <a:pt x="11" y="10"/>
                    </a:cubicBezTo>
                    <a:cubicBezTo>
                      <a:pt x="11" y="9"/>
                      <a:pt x="11" y="9"/>
                      <a:pt x="11" y="9"/>
                    </a:cubicBezTo>
                    <a:cubicBezTo>
                      <a:pt x="6" y="6"/>
                      <a:pt x="2"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5" name="Freeform 4072"/>
              <p:cNvSpPr>
                <a:spLocks noEditPoints="1"/>
              </p:cNvSpPr>
              <p:nvPr/>
            </p:nvSpPr>
            <p:spPr bwMode="auto">
              <a:xfrm>
                <a:off x="1120" y="3300"/>
                <a:ext cx="30" cy="17"/>
              </a:xfrm>
              <a:custGeom>
                <a:avLst/>
                <a:gdLst>
                  <a:gd name="T0" fmla="*/ 12 w 14"/>
                  <a:gd name="T1" fmla="*/ 7 h 8"/>
                  <a:gd name="T2" fmla="*/ 12 w 14"/>
                  <a:gd name="T3" fmla="*/ 7 h 8"/>
                  <a:gd name="T4" fmla="*/ 14 w 14"/>
                  <a:gd name="T5" fmla="*/ 8 h 8"/>
                  <a:gd name="T6" fmla="*/ 14 w 14"/>
                  <a:gd name="T7" fmla="*/ 8 h 8"/>
                  <a:gd name="T8" fmla="*/ 12 w 14"/>
                  <a:gd name="T9" fmla="*/ 7 h 8"/>
                  <a:gd name="T10" fmla="*/ 0 w 14"/>
                  <a:gd name="T11" fmla="*/ 0 h 8"/>
                  <a:gd name="T12" fmla="*/ 0 w 14"/>
                  <a:gd name="T13" fmla="*/ 1 h 8"/>
                  <a:gd name="T14" fmla="*/ 6 w 14"/>
                  <a:gd name="T15" fmla="*/ 4 h 8"/>
                  <a:gd name="T16" fmla="*/ 6 w 14"/>
                  <a:gd name="T17" fmla="*/ 4 h 8"/>
                  <a:gd name="T18" fmla="*/ 0 w 1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12" y="7"/>
                    </a:moveTo>
                    <a:cubicBezTo>
                      <a:pt x="12" y="7"/>
                      <a:pt x="12" y="7"/>
                      <a:pt x="12" y="7"/>
                    </a:cubicBezTo>
                    <a:cubicBezTo>
                      <a:pt x="13" y="7"/>
                      <a:pt x="13" y="8"/>
                      <a:pt x="14" y="8"/>
                    </a:cubicBezTo>
                    <a:cubicBezTo>
                      <a:pt x="14" y="8"/>
                      <a:pt x="14" y="8"/>
                      <a:pt x="14" y="8"/>
                    </a:cubicBezTo>
                    <a:cubicBezTo>
                      <a:pt x="14" y="8"/>
                      <a:pt x="13" y="7"/>
                      <a:pt x="12" y="7"/>
                    </a:cubicBezTo>
                    <a:close/>
                    <a:moveTo>
                      <a:pt x="0" y="0"/>
                    </a:moveTo>
                    <a:cubicBezTo>
                      <a:pt x="0" y="1"/>
                      <a:pt x="0" y="1"/>
                      <a:pt x="0" y="1"/>
                    </a:cubicBezTo>
                    <a:cubicBezTo>
                      <a:pt x="2" y="2"/>
                      <a:pt x="4" y="3"/>
                      <a:pt x="6" y="4"/>
                    </a:cubicBezTo>
                    <a:cubicBezTo>
                      <a:pt x="6" y="4"/>
                      <a:pt x="6" y="4"/>
                      <a:pt x="6" y="4"/>
                    </a:cubicBezTo>
                    <a:cubicBezTo>
                      <a:pt x="4"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6" name="Freeform 4073"/>
              <p:cNvSpPr>
                <a:spLocks/>
              </p:cNvSpPr>
              <p:nvPr/>
            </p:nvSpPr>
            <p:spPr bwMode="auto">
              <a:xfrm>
                <a:off x="1133" y="3308"/>
                <a:ext cx="13" cy="7"/>
              </a:xfrm>
              <a:custGeom>
                <a:avLst/>
                <a:gdLst>
                  <a:gd name="T0" fmla="*/ 0 w 6"/>
                  <a:gd name="T1" fmla="*/ 0 h 3"/>
                  <a:gd name="T2" fmla="*/ 0 w 6"/>
                  <a:gd name="T3" fmla="*/ 0 h 3"/>
                  <a:gd name="T4" fmla="*/ 6 w 6"/>
                  <a:gd name="T5" fmla="*/ 3 h 3"/>
                  <a:gd name="T6" fmla="*/ 6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0" y="0"/>
                      <a:pt x="0" y="0"/>
                    </a:cubicBezTo>
                    <a:cubicBezTo>
                      <a:pt x="2" y="1"/>
                      <a:pt x="4" y="2"/>
                      <a:pt x="6" y="3"/>
                    </a:cubicBezTo>
                    <a:cubicBezTo>
                      <a:pt x="6" y="3"/>
                      <a:pt x="6" y="3"/>
                      <a:pt x="6" y="3"/>
                    </a:cubicBezTo>
                    <a:cubicBezTo>
                      <a:pt x="4" y="2"/>
                      <a:pt x="2"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7" name="Freeform 4074"/>
              <p:cNvSpPr>
                <a:spLocks noEditPoints="1"/>
              </p:cNvSpPr>
              <p:nvPr/>
            </p:nvSpPr>
            <p:spPr bwMode="auto">
              <a:xfrm>
                <a:off x="1093" y="3279"/>
                <a:ext cx="62" cy="38"/>
              </a:xfrm>
              <a:custGeom>
                <a:avLst/>
                <a:gdLst>
                  <a:gd name="T0" fmla="*/ 27 w 29"/>
                  <a:gd name="T1" fmla="*/ 18 h 18"/>
                  <a:gd name="T2" fmla="*/ 27 w 29"/>
                  <a:gd name="T3" fmla="*/ 18 h 18"/>
                  <a:gd name="T4" fmla="*/ 29 w 29"/>
                  <a:gd name="T5" fmla="*/ 18 h 18"/>
                  <a:gd name="T6" fmla="*/ 27 w 29"/>
                  <a:gd name="T7" fmla="*/ 18 h 18"/>
                  <a:gd name="T8" fmla="*/ 0 w 29"/>
                  <a:gd name="T9" fmla="*/ 0 h 18"/>
                  <a:gd name="T10" fmla="*/ 13 w 29"/>
                  <a:gd name="T11" fmla="*/ 11 h 18"/>
                  <a:gd name="T12" fmla="*/ 13 w 29"/>
                  <a:gd name="T13" fmla="*/ 10 h 18"/>
                  <a:gd name="T14" fmla="*/ 0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27" y="18"/>
                    </a:moveTo>
                    <a:cubicBezTo>
                      <a:pt x="27" y="18"/>
                      <a:pt x="27" y="18"/>
                      <a:pt x="27" y="18"/>
                    </a:cubicBezTo>
                    <a:cubicBezTo>
                      <a:pt x="28" y="18"/>
                      <a:pt x="28" y="18"/>
                      <a:pt x="29" y="18"/>
                    </a:cubicBezTo>
                    <a:cubicBezTo>
                      <a:pt x="29" y="18"/>
                      <a:pt x="28" y="18"/>
                      <a:pt x="27" y="18"/>
                    </a:cubicBezTo>
                    <a:close/>
                    <a:moveTo>
                      <a:pt x="0" y="0"/>
                    </a:moveTo>
                    <a:cubicBezTo>
                      <a:pt x="0" y="0"/>
                      <a:pt x="1" y="4"/>
                      <a:pt x="13" y="11"/>
                    </a:cubicBezTo>
                    <a:cubicBezTo>
                      <a:pt x="13" y="10"/>
                      <a:pt x="13" y="10"/>
                      <a:pt x="13" y="10"/>
                    </a:cubicBezTo>
                    <a:cubicBezTo>
                      <a:pt x="8" y="7"/>
                      <a:pt x="2"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8" name="Freeform 4075"/>
              <p:cNvSpPr>
                <a:spLocks noEditPoints="1"/>
              </p:cNvSpPr>
              <p:nvPr/>
            </p:nvSpPr>
            <p:spPr bwMode="auto">
              <a:xfrm>
                <a:off x="1120" y="3308"/>
                <a:ext cx="32" cy="15"/>
              </a:xfrm>
              <a:custGeom>
                <a:avLst/>
                <a:gdLst>
                  <a:gd name="T0" fmla="*/ 12 w 15"/>
                  <a:gd name="T1" fmla="*/ 6 h 7"/>
                  <a:gd name="T2" fmla="*/ 12 w 15"/>
                  <a:gd name="T3" fmla="*/ 6 h 7"/>
                  <a:gd name="T4" fmla="*/ 15 w 15"/>
                  <a:gd name="T5" fmla="*/ 7 h 7"/>
                  <a:gd name="T6" fmla="*/ 15 w 15"/>
                  <a:gd name="T7" fmla="*/ 7 h 7"/>
                  <a:gd name="T8" fmla="*/ 12 w 15"/>
                  <a:gd name="T9" fmla="*/ 6 h 7"/>
                  <a:gd name="T10" fmla="*/ 0 w 15"/>
                  <a:gd name="T11" fmla="*/ 0 h 7"/>
                  <a:gd name="T12" fmla="*/ 0 w 15"/>
                  <a:gd name="T13" fmla="*/ 0 h 7"/>
                  <a:gd name="T14" fmla="*/ 4 w 15"/>
                  <a:gd name="T15" fmla="*/ 3 h 7"/>
                  <a:gd name="T16" fmla="*/ 5 w 15"/>
                  <a:gd name="T17" fmla="*/ 2 h 7"/>
                  <a:gd name="T18" fmla="*/ 0 w 1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12" y="6"/>
                    </a:moveTo>
                    <a:cubicBezTo>
                      <a:pt x="12" y="6"/>
                      <a:pt x="12" y="6"/>
                      <a:pt x="12" y="6"/>
                    </a:cubicBezTo>
                    <a:cubicBezTo>
                      <a:pt x="13" y="7"/>
                      <a:pt x="14" y="7"/>
                      <a:pt x="15" y="7"/>
                    </a:cubicBezTo>
                    <a:cubicBezTo>
                      <a:pt x="15" y="7"/>
                      <a:pt x="15" y="7"/>
                      <a:pt x="15" y="7"/>
                    </a:cubicBezTo>
                    <a:cubicBezTo>
                      <a:pt x="14" y="7"/>
                      <a:pt x="13" y="7"/>
                      <a:pt x="12" y="6"/>
                    </a:cubicBezTo>
                    <a:close/>
                    <a:moveTo>
                      <a:pt x="0" y="0"/>
                    </a:moveTo>
                    <a:cubicBezTo>
                      <a:pt x="0" y="0"/>
                      <a:pt x="0" y="0"/>
                      <a:pt x="0" y="0"/>
                    </a:cubicBezTo>
                    <a:cubicBezTo>
                      <a:pt x="1" y="1"/>
                      <a:pt x="2" y="2"/>
                      <a:pt x="4" y="3"/>
                    </a:cubicBezTo>
                    <a:cubicBezTo>
                      <a:pt x="5" y="2"/>
                      <a:pt x="5" y="2"/>
                      <a:pt x="5" y="2"/>
                    </a:cubicBezTo>
                    <a:cubicBezTo>
                      <a:pt x="3" y="2"/>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9" name="Freeform 4076"/>
              <p:cNvSpPr>
                <a:spLocks/>
              </p:cNvSpPr>
              <p:nvPr/>
            </p:nvSpPr>
            <p:spPr bwMode="auto">
              <a:xfrm>
                <a:off x="1129" y="3313"/>
                <a:ext cx="17" cy="8"/>
              </a:xfrm>
              <a:custGeom>
                <a:avLst/>
                <a:gdLst>
                  <a:gd name="T0" fmla="*/ 1 w 8"/>
                  <a:gd name="T1" fmla="*/ 0 h 4"/>
                  <a:gd name="T2" fmla="*/ 0 w 8"/>
                  <a:gd name="T3" fmla="*/ 1 h 4"/>
                  <a:gd name="T4" fmla="*/ 8 w 8"/>
                  <a:gd name="T5" fmla="*/ 4 h 4"/>
                  <a:gd name="T6" fmla="*/ 8 w 8"/>
                  <a:gd name="T7" fmla="*/ 4 h 4"/>
                  <a:gd name="T8" fmla="*/ 1 w 8"/>
                  <a:gd name="T9" fmla="*/ 0 h 4"/>
                </a:gdLst>
                <a:ahLst/>
                <a:cxnLst>
                  <a:cxn ang="0">
                    <a:pos x="T0" y="T1"/>
                  </a:cxn>
                  <a:cxn ang="0">
                    <a:pos x="T2" y="T3"/>
                  </a:cxn>
                  <a:cxn ang="0">
                    <a:pos x="T4" y="T5"/>
                  </a:cxn>
                  <a:cxn ang="0">
                    <a:pos x="T6" y="T7"/>
                  </a:cxn>
                  <a:cxn ang="0">
                    <a:pos x="T8" y="T9"/>
                  </a:cxn>
                </a:cxnLst>
                <a:rect l="0" t="0" r="r" b="b"/>
                <a:pathLst>
                  <a:path w="8" h="4">
                    <a:moveTo>
                      <a:pt x="1" y="0"/>
                    </a:moveTo>
                    <a:cubicBezTo>
                      <a:pt x="0" y="1"/>
                      <a:pt x="0" y="1"/>
                      <a:pt x="0" y="1"/>
                    </a:cubicBezTo>
                    <a:cubicBezTo>
                      <a:pt x="2" y="2"/>
                      <a:pt x="5" y="3"/>
                      <a:pt x="8" y="4"/>
                    </a:cubicBezTo>
                    <a:cubicBezTo>
                      <a:pt x="8" y="4"/>
                      <a:pt x="8" y="4"/>
                      <a:pt x="8" y="4"/>
                    </a:cubicBezTo>
                    <a:cubicBezTo>
                      <a:pt x="6" y="3"/>
                      <a:pt x="3"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0" name="Freeform 4077"/>
              <p:cNvSpPr>
                <a:spLocks noEditPoints="1"/>
              </p:cNvSpPr>
              <p:nvPr/>
            </p:nvSpPr>
            <p:spPr bwMode="auto">
              <a:xfrm>
                <a:off x="1095" y="3287"/>
                <a:ext cx="60" cy="38"/>
              </a:xfrm>
              <a:custGeom>
                <a:avLst/>
                <a:gdLst>
                  <a:gd name="T0" fmla="*/ 27 w 28"/>
                  <a:gd name="T1" fmla="*/ 17 h 18"/>
                  <a:gd name="T2" fmla="*/ 27 w 28"/>
                  <a:gd name="T3" fmla="*/ 17 h 18"/>
                  <a:gd name="T4" fmla="*/ 28 w 28"/>
                  <a:gd name="T5" fmla="*/ 18 h 18"/>
                  <a:gd name="T6" fmla="*/ 27 w 28"/>
                  <a:gd name="T7" fmla="*/ 17 h 18"/>
                  <a:gd name="T8" fmla="*/ 0 w 28"/>
                  <a:gd name="T9" fmla="*/ 0 h 18"/>
                  <a:gd name="T10" fmla="*/ 12 w 28"/>
                  <a:gd name="T11" fmla="*/ 10 h 18"/>
                  <a:gd name="T12" fmla="*/ 12 w 28"/>
                  <a:gd name="T13" fmla="*/ 10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7"/>
                    </a:moveTo>
                    <a:cubicBezTo>
                      <a:pt x="27" y="17"/>
                      <a:pt x="27" y="17"/>
                      <a:pt x="27" y="17"/>
                    </a:cubicBezTo>
                    <a:cubicBezTo>
                      <a:pt x="27" y="18"/>
                      <a:pt x="27" y="18"/>
                      <a:pt x="28" y="18"/>
                    </a:cubicBezTo>
                    <a:cubicBezTo>
                      <a:pt x="28" y="18"/>
                      <a:pt x="27" y="18"/>
                      <a:pt x="27" y="17"/>
                    </a:cubicBezTo>
                    <a:close/>
                    <a:moveTo>
                      <a:pt x="0" y="0"/>
                    </a:moveTo>
                    <a:cubicBezTo>
                      <a:pt x="0" y="0"/>
                      <a:pt x="0" y="4"/>
                      <a:pt x="12" y="10"/>
                    </a:cubicBezTo>
                    <a:cubicBezTo>
                      <a:pt x="12" y="10"/>
                      <a:pt x="12" y="10"/>
                      <a:pt x="12" y="10"/>
                    </a:cubicBezTo>
                    <a:cubicBezTo>
                      <a:pt x="7" y="7"/>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1" name="Freeform 4078"/>
              <p:cNvSpPr>
                <a:spLocks noEditPoints="1"/>
              </p:cNvSpPr>
              <p:nvPr/>
            </p:nvSpPr>
            <p:spPr bwMode="auto">
              <a:xfrm>
                <a:off x="1118" y="3310"/>
                <a:ext cx="34" cy="17"/>
              </a:xfrm>
              <a:custGeom>
                <a:avLst/>
                <a:gdLst>
                  <a:gd name="T0" fmla="*/ 13 w 16"/>
                  <a:gd name="T1" fmla="*/ 7 h 8"/>
                  <a:gd name="T2" fmla="*/ 13 w 16"/>
                  <a:gd name="T3" fmla="*/ 7 h 8"/>
                  <a:gd name="T4" fmla="*/ 16 w 16"/>
                  <a:gd name="T5" fmla="*/ 8 h 8"/>
                  <a:gd name="T6" fmla="*/ 16 w 16"/>
                  <a:gd name="T7" fmla="*/ 8 h 8"/>
                  <a:gd name="T8" fmla="*/ 13 w 16"/>
                  <a:gd name="T9" fmla="*/ 7 h 8"/>
                  <a:gd name="T10" fmla="*/ 0 w 16"/>
                  <a:gd name="T11" fmla="*/ 0 h 8"/>
                  <a:gd name="T12" fmla="*/ 0 w 16"/>
                  <a:gd name="T13" fmla="*/ 0 h 8"/>
                  <a:gd name="T14" fmla="*/ 4 w 16"/>
                  <a:gd name="T15" fmla="*/ 3 h 8"/>
                  <a:gd name="T16" fmla="*/ 4 w 16"/>
                  <a:gd name="T17" fmla="*/ 2 h 8"/>
                  <a:gd name="T18" fmla="*/ 0 w 1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13" y="7"/>
                    </a:moveTo>
                    <a:cubicBezTo>
                      <a:pt x="13" y="7"/>
                      <a:pt x="13" y="7"/>
                      <a:pt x="13" y="7"/>
                    </a:cubicBezTo>
                    <a:cubicBezTo>
                      <a:pt x="14" y="7"/>
                      <a:pt x="15" y="8"/>
                      <a:pt x="16" y="8"/>
                    </a:cubicBezTo>
                    <a:cubicBezTo>
                      <a:pt x="16" y="8"/>
                      <a:pt x="16" y="8"/>
                      <a:pt x="16" y="8"/>
                    </a:cubicBezTo>
                    <a:cubicBezTo>
                      <a:pt x="15" y="8"/>
                      <a:pt x="14" y="7"/>
                      <a:pt x="13" y="7"/>
                    </a:cubicBezTo>
                    <a:close/>
                    <a:moveTo>
                      <a:pt x="0" y="0"/>
                    </a:moveTo>
                    <a:cubicBezTo>
                      <a:pt x="0" y="0"/>
                      <a:pt x="0" y="0"/>
                      <a:pt x="0" y="0"/>
                    </a:cubicBezTo>
                    <a:cubicBezTo>
                      <a:pt x="1" y="1"/>
                      <a:pt x="2" y="2"/>
                      <a:pt x="4" y="3"/>
                    </a:cubicBezTo>
                    <a:cubicBezTo>
                      <a:pt x="4" y="2"/>
                      <a:pt x="4" y="2"/>
                      <a:pt x="4" y="2"/>
                    </a:cubicBezTo>
                    <a:cubicBezTo>
                      <a:pt x="3" y="2"/>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2" name="Freeform 4079"/>
              <p:cNvSpPr>
                <a:spLocks/>
              </p:cNvSpPr>
              <p:nvPr/>
            </p:nvSpPr>
            <p:spPr bwMode="auto">
              <a:xfrm>
                <a:off x="1127" y="3315"/>
                <a:ext cx="19" cy="10"/>
              </a:xfrm>
              <a:custGeom>
                <a:avLst/>
                <a:gdLst>
                  <a:gd name="T0" fmla="*/ 0 w 9"/>
                  <a:gd name="T1" fmla="*/ 0 h 5"/>
                  <a:gd name="T2" fmla="*/ 0 w 9"/>
                  <a:gd name="T3" fmla="*/ 1 h 5"/>
                  <a:gd name="T4" fmla="*/ 9 w 9"/>
                  <a:gd name="T5" fmla="*/ 5 h 5"/>
                  <a:gd name="T6" fmla="*/ 9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cubicBezTo>
                      <a:pt x="0" y="1"/>
                      <a:pt x="0" y="1"/>
                      <a:pt x="0" y="1"/>
                    </a:cubicBezTo>
                    <a:cubicBezTo>
                      <a:pt x="2" y="2"/>
                      <a:pt x="5" y="3"/>
                      <a:pt x="9" y="5"/>
                    </a:cubicBezTo>
                    <a:cubicBezTo>
                      <a:pt x="9" y="5"/>
                      <a:pt x="9" y="5"/>
                      <a:pt x="9" y="5"/>
                    </a:cubicBezTo>
                    <a:cubicBezTo>
                      <a:pt x="7" y="4"/>
                      <a:pt x="3"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3" name="Freeform 4080"/>
              <p:cNvSpPr>
                <a:spLocks noEditPoints="1"/>
              </p:cNvSpPr>
              <p:nvPr/>
            </p:nvSpPr>
            <p:spPr bwMode="auto">
              <a:xfrm>
                <a:off x="1095" y="3289"/>
                <a:ext cx="60" cy="41"/>
              </a:xfrm>
              <a:custGeom>
                <a:avLst/>
                <a:gdLst>
                  <a:gd name="T0" fmla="*/ 27 w 28"/>
                  <a:gd name="T1" fmla="*/ 18 h 19"/>
                  <a:gd name="T2" fmla="*/ 27 w 28"/>
                  <a:gd name="T3" fmla="*/ 18 h 19"/>
                  <a:gd name="T4" fmla="*/ 28 w 28"/>
                  <a:gd name="T5" fmla="*/ 19 h 19"/>
                  <a:gd name="T6" fmla="*/ 27 w 28"/>
                  <a:gd name="T7" fmla="*/ 18 h 19"/>
                  <a:gd name="T8" fmla="*/ 0 w 28"/>
                  <a:gd name="T9" fmla="*/ 0 h 19"/>
                  <a:gd name="T10" fmla="*/ 11 w 28"/>
                  <a:gd name="T11" fmla="*/ 10 h 19"/>
                  <a:gd name="T12" fmla="*/ 11 w 28"/>
                  <a:gd name="T13" fmla="*/ 10 h 19"/>
                  <a:gd name="T14" fmla="*/ 0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7" y="18"/>
                    </a:moveTo>
                    <a:cubicBezTo>
                      <a:pt x="27" y="18"/>
                      <a:pt x="27" y="18"/>
                      <a:pt x="27" y="18"/>
                    </a:cubicBezTo>
                    <a:cubicBezTo>
                      <a:pt x="27" y="18"/>
                      <a:pt x="27" y="19"/>
                      <a:pt x="28" y="19"/>
                    </a:cubicBezTo>
                    <a:cubicBezTo>
                      <a:pt x="28" y="19"/>
                      <a:pt x="27" y="19"/>
                      <a:pt x="27" y="18"/>
                    </a:cubicBezTo>
                    <a:close/>
                    <a:moveTo>
                      <a:pt x="0" y="0"/>
                    </a:moveTo>
                    <a:cubicBezTo>
                      <a:pt x="0" y="0"/>
                      <a:pt x="0" y="4"/>
                      <a:pt x="11" y="10"/>
                    </a:cubicBezTo>
                    <a:cubicBezTo>
                      <a:pt x="11" y="10"/>
                      <a:pt x="11" y="10"/>
                      <a:pt x="11" y="10"/>
                    </a:cubicBezTo>
                    <a:cubicBezTo>
                      <a:pt x="6" y="7"/>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4" name="Freeform 4081"/>
              <p:cNvSpPr>
                <a:spLocks noEditPoints="1"/>
              </p:cNvSpPr>
              <p:nvPr/>
            </p:nvSpPr>
            <p:spPr bwMode="auto">
              <a:xfrm>
                <a:off x="1114" y="3313"/>
                <a:ext cx="38" cy="19"/>
              </a:xfrm>
              <a:custGeom>
                <a:avLst/>
                <a:gdLst>
                  <a:gd name="T0" fmla="*/ 15 w 18"/>
                  <a:gd name="T1" fmla="*/ 7 h 9"/>
                  <a:gd name="T2" fmla="*/ 15 w 18"/>
                  <a:gd name="T3" fmla="*/ 8 h 9"/>
                  <a:gd name="T4" fmla="*/ 18 w 18"/>
                  <a:gd name="T5" fmla="*/ 9 h 9"/>
                  <a:gd name="T6" fmla="*/ 18 w 18"/>
                  <a:gd name="T7" fmla="*/ 9 h 9"/>
                  <a:gd name="T8" fmla="*/ 15 w 18"/>
                  <a:gd name="T9" fmla="*/ 7 h 9"/>
                  <a:gd name="T10" fmla="*/ 1 w 18"/>
                  <a:gd name="T11" fmla="*/ 0 h 9"/>
                  <a:gd name="T12" fmla="*/ 0 w 18"/>
                  <a:gd name="T13" fmla="*/ 0 h 9"/>
                  <a:gd name="T14" fmla="*/ 0 w 18"/>
                  <a:gd name="T15" fmla="*/ 0 h 9"/>
                  <a:gd name="T16" fmla="*/ 4 w 18"/>
                  <a:gd name="T17" fmla="*/ 2 h 9"/>
                  <a:gd name="T18" fmla="*/ 5 w 18"/>
                  <a:gd name="T19" fmla="*/ 2 h 9"/>
                  <a:gd name="T20" fmla="*/ 1 w 1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5" y="7"/>
                    </a:moveTo>
                    <a:cubicBezTo>
                      <a:pt x="15" y="8"/>
                      <a:pt x="15" y="8"/>
                      <a:pt x="15" y="8"/>
                    </a:cubicBezTo>
                    <a:cubicBezTo>
                      <a:pt x="16" y="8"/>
                      <a:pt x="17" y="8"/>
                      <a:pt x="18" y="9"/>
                    </a:cubicBezTo>
                    <a:cubicBezTo>
                      <a:pt x="18" y="9"/>
                      <a:pt x="18" y="9"/>
                      <a:pt x="18" y="9"/>
                    </a:cubicBezTo>
                    <a:cubicBezTo>
                      <a:pt x="17" y="8"/>
                      <a:pt x="16" y="8"/>
                      <a:pt x="15" y="7"/>
                    </a:cubicBezTo>
                    <a:close/>
                    <a:moveTo>
                      <a:pt x="1" y="0"/>
                    </a:moveTo>
                    <a:cubicBezTo>
                      <a:pt x="0" y="0"/>
                      <a:pt x="0" y="0"/>
                      <a:pt x="0" y="0"/>
                    </a:cubicBezTo>
                    <a:cubicBezTo>
                      <a:pt x="0" y="0"/>
                      <a:pt x="0" y="0"/>
                      <a:pt x="0" y="0"/>
                    </a:cubicBezTo>
                    <a:cubicBezTo>
                      <a:pt x="1" y="1"/>
                      <a:pt x="3" y="1"/>
                      <a:pt x="4" y="2"/>
                    </a:cubicBezTo>
                    <a:cubicBezTo>
                      <a:pt x="5" y="2"/>
                      <a:pt x="5" y="2"/>
                      <a:pt x="5" y="2"/>
                    </a:cubicBezTo>
                    <a:cubicBezTo>
                      <a:pt x="3" y="1"/>
                      <a:pt x="2" y="0"/>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5" name="Freeform 4082"/>
              <p:cNvSpPr>
                <a:spLocks/>
              </p:cNvSpPr>
              <p:nvPr/>
            </p:nvSpPr>
            <p:spPr bwMode="auto">
              <a:xfrm>
                <a:off x="1123" y="3317"/>
                <a:ext cx="23" cy="13"/>
              </a:xfrm>
              <a:custGeom>
                <a:avLst/>
                <a:gdLst>
                  <a:gd name="T0" fmla="*/ 1 w 11"/>
                  <a:gd name="T1" fmla="*/ 0 h 6"/>
                  <a:gd name="T2" fmla="*/ 0 w 11"/>
                  <a:gd name="T3" fmla="*/ 0 h 6"/>
                  <a:gd name="T4" fmla="*/ 11 w 11"/>
                  <a:gd name="T5" fmla="*/ 6 h 6"/>
                  <a:gd name="T6" fmla="*/ 11 w 11"/>
                  <a:gd name="T7" fmla="*/ 5 h 6"/>
                  <a:gd name="T8" fmla="*/ 1 w 11"/>
                  <a:gd name="T9" fmla="*/ 0 h 6"/>
                </a:gdLst>
                <a:ahLst/>
                <a:cxnLst>
                  <a:cxn ang="0">
                    <a:pos x="T0" y="T1"/>
                  </a:cxn>
                  <a:cxn ang="0">
                    <a:pos x="T2" y="T3"/>
                  </a:cxn>
                  <a:cxn ang="0">
                    <a:pos x="T4" y="T5"/>
                  </a:cxn>
                  <a:cxn ang="0">
                    <a:pos x="T6" y="T7"/>
                  </a:cxn>
                  <a:cxn ang="0">
                    <a:pos x="T8" y="T9"/>
                  </a:cxn>
                </a:cxnLst>
                <a:rect l="0" t="0" r="r" b="b"/>
                <a:pathLst>
                  <a:path w="11" h="6">
                    <a:moveTo>
                      <a:pt x="1" y="0"/>
                    </a:moveTo>
                    <a:cubicBezTo>
                      <a:pt x="0" y="0"/>
                      <a:pt x="0" y="0"/>
                      <a:pt x="0" y="0"/>
                    </a:cubicBezTo>
                    <a:cubicBezTo>
                      <a:pt x="3" y="2"/>
                      <a:pt x="7" y="4"/>
                      <a:pt x="11" y="6"/>
                    </a:cubicBezTo>
                    <a:cubicBezTo>
                      <a:pt x="11" y="5"/>
                      <a:pt x="11" y="5"/>
                      <a:pt x="11" y="5"/>
                    </a:cubicBezTo>
                    <a:cubicBezTo>
                      <a:pt x="8" y="4"/>
                      <a:pt x="5"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6" name="Freeform 4083"/>
              <p:cNvSpPr>
                <a:spLocks noEditPoints="1"/>
              </p:cNvSpPr>
              <p:nvPr/>
            </p:nvSpPr>
            <p:spPr bwMode="auto">
              <a:xfrm>
                <a:off x="1095" y="3293"/>
                <a:ext cx="60" cy="39"/>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9 w 28"/>
                  <a:gd name="T11" fmla="*/ 9 h 18"/>
                  <a:gd name="T12" fmla="*/ 9 w 28"/>
                  <a:gd name="T13" fmla="*/ 9 h 18"/>
                  <a:gd name="T14" fmla="*/ 10 w 28"/>
                  <a:gd name="T15" fmla="*/ 9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7" y="18"/>
                    </a:moveTo>
                    <a:cubicBezTo>
                      <a:pt x="27" y="18"/>
                      <a:pt x="27" y="18"/>
                      <a:pt x="27" y="18"/>
                    </a:cubicBezTo>
                    <a:cubicBezTo>
                      <a:pt x="27" y="18"/>
                      <a:pt x="28" y="18"/>
                      <a:pt x="28" y="18"/>
                    </a:cubicBezTo>
                    <a:cubicBezTo>
                      <a:pt x="28" y="18"/>
                      <a:pt x="27" y="18"/>
                      <a:pt x="27" y="18"/>
                    </a:cubicBezTo>
                    <a:close/>
                    <a:moveTo>
                      <a:pt x="0" y="0"/>
                    </a:moveTo>
                    <a:cubicBezTo>
                      <a:pt x="0" y="0"/>
                      <a:pt x="0" y="3"/>
                      <a:pt x="9" y="9"/>
                    </a:cubicBezTo>
                    <a:cubicBezTo>
                      <a:pt x="9" y="9"/>
                      <a:pt x="9" y="9"/>
                      <a:pt x="9" y="9"/>
                    </a:cubicBezTo>
                    <a:cubicBezTo>
                      <a:pt x="10" y="9"/>
                      <a:pt x="10" y="9"/>
                      <a:pt x="10" y="9"/>
                    </a:cubicBezTo>
                    <a:cubicBezTo>
                      <a:pt x="5" y="6"/>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7" name="Freeform 4084"/>
              <p:cNvSpPr>
                <a:spLocks noEditPoints="1"/>
              </p:cNvSpPr>
              <p:nvPr/>
            </p:nvSpPr>
            <p:spPr bwMode="auto">
              <a:xfrm>
                <a:off x="1106" y="3310"/>
                <a:ext cx="46" cy="26"/>
              </a:xfrm>
              <a:custGeom>
                <a:avLst/>
                <a:gdLst>
                  <a:gd name="T0" fmla="*/ 19 w 22"/>
                  <a:gd name="T1" fmla="*/ 10 h 12"/>
                  <a:gd name="T2" fmla="*/ 19 w 22"/>
                  <a:gd name="T3" fmla="*/ 10 h 12"/>
                  <a:gd name="T4" fmla="*/ 22 w 22"/>
                  <a:gd name="T5" fmla="*/ 12 h 12"/>
                  <a:gd name="T6" fmla="*/ 22 w 22"/>
                  <a:gd name="T7" fmla="*/ 12 h 12"/>
                  <a:gd name="T8" fmla="*/ 19 w 22"/>
                  <a:gd name="T9" fmla="*/ 10 h 12"/>
                  <a:gd name="T10" fmla="*/ 1 w 22"/>
                  <a:gd name="T11" fmla="*/ 0 h 12"/>
                  <a:gd name="T12" fmla="*/ 0 w 22"/>
                  <a:gd name="T13" fmla="*/ 0 h 12"/>
                  <a:gd name="T14" fmla="*/ 7 w 22"/>
                  <a:gd name="T15" fmla="*/ 4 h 12"/>
                  <a:gd name="T16" fmla="*/ 7 w 22"/>
                  <a:gd name="T17" fmla="*/ 4 h 12"/>
                  <a:gd name="T18" fmla="*/ 1 w 2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19" y="10"/>
                    </a:moveTo>
                    <a:cubicBezTo>
                      <a:pt x="19" y="10"/>
                      <a:pt x="19" y="10"/>
                      <a:pt x="19" y="10"/>
                    </a:cubicBezTo>
                    <a:cubicBezTo>
                      <a:pt x="20" y="11"/>
                      <a:pt x="21" y="11"/>
                      <a:pt x="22" y="12"/>
                    </a:cubicBezTo>
                    <a:cubicBezTo>
                      <a:pt x="22" y="12"/>
                      <a:pt x="22" y="12"/>
                      <a:pt x="22" y="12"/>
                    </a:cubicBezTo>
                    <a:cubicBezTo>
                      <a:pt x="21" y="11"/>
                      <a:pt x="20" y="11"/>
                      <a:pt x="19" y="10"/>
                    </a:cubicBezTo>
                    <a:close/>
                    <a:moveTo>
                      <a:pt x="1" y="0"/>
                    </a:moveTo>
                    <a:cubicBezTo>
                      <a:pt x="0" y="0"/>
                      <a:pt x="0" y="0"/>
                      <a:pt x="0" y="0"/>
                    </a:cubicBezTo>
                    <a:cubicBezTo>
                      <a:pt x="2" y="1"/>
                      <a:pt x="4" y="3"/>
                      <a:pt x="7" y="4"/>
                    </a:cubicBezTo>
                    <a:cubicBezTo>
                      <a:pt x="7" y="4"/>
                      <a:pt x="7" y="4"/>
                      <a:pt x="7" y="4"/>
                    </a:cubicBezTo>
                    <a:cubicBezTo>
                      <a:pt x="5" y="3"/>
                      <a:pt x="3" y="1"/>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8" name="Freeform 4085"/>
              <p:cNvSpPr>
                <a:spLocks/>
              </p:cNvSpPr>
              <p:nvPr/>
            </p:nvSpPr>
            <p:spPr bwMode="auto">
              <a:xfrm>
                <a:off x="1120" y="3319"/>
                <a:ext cx="26" cy="13"/>
              </a:xfrm>
              <a:custGeom>
                <a:avLst/>
                <a:gdLst>
                  <a:gd name="T0" fmla="*/ 0 w 12"/>
                  <a:gd name="T1" fmla="*/ 0 h 6"/>
                  <a:gd name="T2" fmla="*/ 0 w 12"/>
                  <a:gd name="T3" fmla="*/ 0 h 6"/>
                  <a:gd name="T4" fmla="*/ 12 w 12"/>
                  <a:gd name="T5" fmla="*/ 6 h 6"/>
                  <a:gd name="T6" fmla="*/ 12 w 12"/>
                  <a:gd name="T7" fmla="*/ 6 h 6"/>
                  <a:gd name="T8" fmla="*/ 0 w 12"/>
                  <a:gd name="T9" fmla="*/ 0 h 6"/>
                </a:gdLst>
                <a:ahLst/>
                <a:cxnLst>
                  <a:cxn ang="0">
                    <a:pos x="T0" y="T1"/>
                  </a:cxn>
                  <a:cxn ang="0">
                    <a:pos x="T2" y="T3"/>
                  </a:cxn>
                  <a:cxn ang="0">
                    <a:pos x="T4" y="T5"/>
                  </a:cxn>
                  <a:cxn ang="0">
                    <a:pos x="T6" y="T7"/>
                  </a:cxn>
                  <a:cxn ang="0">
                    <a:pos x="T8" y="T9"/>
                  </a:cxn>
                </a:cxnLst>
                <a:rect l="0" t="0" r="r" b="b"/>
                <a:pathLst>
                  <a:path w="12" h="6">
                    <a:moveTo>
                      <a:pt x="0" y="0"/>
                    </a:moveTo>
                    <a:cubicBezTo>
                      <a:pt x="0" y="0"/>
                      <a:pt x="0" y="0"/>
                      <a:pt x="0" y="0"/>
                    </a:cubicBezTo>
                    <a:cubicBezTo>
                      <a:pt x="3" y="2"/>
                      <a:pt x="7" y="4"/>
                      <a:pt x="12" y="6"/>
                    </a:cubicBezTo>
                    <a:cubicBezTo>
                      <a:pt x="12" y="6"/>
                      <a:pt x="12" y="6"/>
                      <a:pt x="12" y="6"/>
                    </a:cubicBezTo>
                    <a:cubicBezTo>
                      <a:pt x="9" y="5"/>
                      <a:pt x="5"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9" name="Freeform 4086"/>
              <p:cNvSpPr>
                <a:spLocks noEditPoints="1"/>
              </p:cNvSpPr>
              <p:nvPr/>
            </p:nvSpPr>
            <p:spPr bwMode="auto">
              <a:xfrm>
                <a:off x="1095" y="3298"/>
                <a:ext cx="60" cy="38"/>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5 w 28"/>
                  <a:gd name="T11" fmla="*/ 6 h 18"/>
                  <a:gd name="T12" fmla="*/ 6 w 28"/>
                  <a:gd name="T13" fmla="*/ 6 h 18"/>
                  <a:gd name="T14" fmla="*/ 6 w 28"/>
                  <a:gd name="T15" fmla="*/ 6 h 18"/>
                  <a:gd name="T16" fmla="*/ 0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7" y="18"/>
                    </a:moveTo>
                    <a:cubicBezTo>
                      <a:pt x="27" y="18"/>
                      <a:pt x="27" y="18"/>
                      <a:pt x="27" y="18"/>
                    </a:cubicBezTo>
                    <a:cubicBezTo>
                      <a:pt x="27" y="18"/>
                      <a:pt x="28" y="18"/>
                      <a:pt x="28" y="18"/>
                    </a:cubicBezTo>
                    <a:cubicBezTo>
                      <a:pt x="28" y="18"/>
                      <a:pt x="28" y="18"/>
                      <a:pt x="27" y="18"/>
                    </a:cubicBezTo>
                    <a:close/>
                    <a:moveTo>
                      <a:pt x="0" y="0"/>
                    </a:moveTo>
                    <a:cubicBezTo>
                      <a:pt x="0" y="0"/>
                      <a:pt x="0" y="2"/>
                      <a:pt x="5" y="6"/>
                    </a:cubicBezTo>
                    <a:cubicBezTo>
                      <a:pt x="6" y="6"/>
                      <a:pt x="6" y="6"/>
                      <a:pt x="6" y="6"/>
                    </a:cubicBezTo>
                    <a:cubicBezTo>
                      <a:pt x="6" y="6"/>
                      <a:pt x="6" y="6"/>
                      <a:pt x="6" y="6"/>
                    </a:cubicBezTo>
                    <a:cubicBezTo>
                      <a:pt x="3" y="4"/>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0" name="Freeform 4087"/>
              <p:cNvSpPr>
                <a:spLocks noEditPoints="1"/>
              </p:cNvSpPr>
              <p:nvPr/>
            </p:nvSpPr>
            <p:spPr bwMode="auto">
              <a:xfrm>
                <a:off x="1101" y="3313"/>
                <a:ext cx="51" cy="29"/>
              </a:xfrm>
              <a:custGeom>
                <a:avLst/>
                <a:gdLst>
                  <a:gd name="T0" fmla="*/ 21 w 24"/>
                  <a:gd name="T1" fmla="*/ 13 h 14"/>
                  <a:gd name="T2" fmla="*/ 21 w 24"/>
                  <a:gd name="T3" fmla="*/ 13 h 14"/>
                  <a:gd name="T4" fmla="*/ 24 w 24"/>
                  <a:gd name="T5" fmla="*/ 14 h 14"/>
                  <a:gd name="T6" fmla="*/ 24 w 24"/>
                  <a:gd name="T7" fmla="*/ 14 h 14"/>
                  <a:gd name="T8" fmla="*/ 21 w 24"/>
                  <a:gd name="T9" fmla="*/ 13 h 14"/>
                  <a:gd name="T10" fmla="*/ 0 w 24"/>
                  <a:gd name="T11" fmla="*/ 0 h 14"/>
                  <a:gd name="T12" fmla="*/ 0 w 24"/>
                  <a:gd name="T13" fmla="*/ 1 h 14"/>
                  <a:gd name="T14" fmla="*/ 6 w 24"/>
                  <a:gd name="T15" fmla="*/ 5 h 14"/>
                  <a:gd name="T16" fmla="*/ 7 w 24"/>
                  <a:gd name="T17" fmla="*/ 5 h 14"/>
                  <a:gd name="T18" fmla="*/ 0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1" y="13"/>
                    </a:moveTo>
                    <a:cubicBezTo>
                      <a:pt x="21" y="13"/>
                      <a:pt x="21" y="13"/>
                      <a:pt x="21" y="13"/>
                    </a:cubicBezTo>
                    <a:cubicBezTo>
                      <a:pt x="22" y="13"/>
                      <a:pt x="23" y="14"/>
                      <a:pt x="24" y="14"/>
                    </a:cubicBezTo>
                    <a:cubicBezTo>
                      <a:pt x="24" y="14"/>
                      <a:pt x="24" y="14"/>
                      <a:pt x="24" y="14"/>
                    </a:cubicBezTo>
                    <a:cubicBezTo>
                      <a:pt x="23" y="14"/>
                      <a:pt x="22" y="13"/>
                      <a:pt x="21" y="13"/>
                    </a:cubicBezTo>
                    <a:close/>
                    <a:moveTo>
                      <a:pt x="0" y="0"/>
                    </a:moveTo>
                    <a:cubicBezTo>
                      <a:pt x="0" y="1"/>
                      <a:pt x="0" y="1"/>
                      <a:pt x="0" y="1"/>
                    </a:cubicBezTo>
                    <a:cubicBezTo>
                      <a:pt x="1" y="2"/>
                      <a:pt x="3" y="3"/>
                      <a:pt x="6" y="5"/>
                    </a:cubicBezTo>
                    <a:cubicBezTo>
                      <a:pt x="7" y="5"/>
                      <a:pt x="7" y="5"/>
                      <a:pt x="7" y="5"/>
                    </a:cubicBezTo>
                    <a:cubicBezTo>
                      <a:pt x="4"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1" name="Freeform 4088"/>
              <p:cNvSpPr>
                <a:spLocks/>
              </p:cNvSpPr>
              <p:nvPr/>
            </p:nvSpPr>
            <p:spPr bwMode="auto">
              <a:xfrm>
                <a:off x="1114" y="3323"/>
                <a:ext cx="32" cy="17"/>
              </a:xfrm>
              <a:custGeom>
                <a:avLst/>
                <a:gdLst>
                  <a:gd name="T0" fmla="*/ 1 w 15"/>
                  <a:gd name="T1" fmla="*/ 0 h 8"/>
                  <a:gd name="T2" fmla="*/ 0 w 15"/>
                  <a:gd name="T3" fmla="*/ 0 h 8"/>
                  <a:gd name="T4" fmla="*/ 15 w 15"/>
                  <a:gd name="T5" fmla="*/ 8 h 8"/>
                  <a:gd name="T6" fmla="*/ 15 w 15"/>
                  <a:gd name="T7" fmla="*/ 8 h 8"/>
                  <a:gd name="T8" fmla="*/ 1 w 15"/>
                  <a:gd name="T9" fmla="*/ 0 h 8"/>
                </a:gdLst>
                <a:ahLst/>
                <a:cxnLst>
                  <a:cxn ang="0">
                    <a:pos x="T0" y="T1"/>
                  </a:cxn>
                  <a:cxn ang="0">
                    <a:pos x="T2" y="T3"/>
                  </a:cxn>
                  <a:cxn ang="0">
                    <a:pos x="T4" y="T5"/>
                  </a:cxn>
                  <a:cxn ang="0">
                    <a:pos x="T6" y="T7"/>
                  </a:cxn>
                  <a:cxn ang="0">
                    <a:pos x="T8" y="T9"/>
                  </a:cxn>
                </a:cxnLst>
                <a:rect l="0" t="0" r="r" b="b"/>
                <a:pathLst>
                  <a:path w="15" h="8">
                    <a:moveTo>
                      <a:pt x="1" y="0"/>
                    </a:moveTo>
                    <a:cubicBezTo>
                      <a:pt x="0" y="0"/>
                      <a:pt x="0" y="0"/>
                      <a:pt x="0" y="0"/>
                    </a:cubicBezTo>
                    <a:cubicBezTo>
                      <a:pt x="4" y="3"/>
                      <a:pt x="9" y="5"/>
                      <a:pt x="15" y="8"/>
                    </a:cubicBezTo>
                    <a:cubicBezTo>
                      <a:pt x="15" y="8"/>
                      <a:pt x="15" y="8"/>
                      <a:pt x="15" y="8"/>
                    </a:cubicBezTo>
                    <a:cubicBezTo>
                      <a:pt x="12" y="6"/>
                      <a:pt x="6" y="3"/>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2" name="Freeform 4089"/>
              <p:cNvSpPr>
                <a:spLocks noEditPoints="1"/>
              </p:cNvSpPr>
              <p:nvPr/>
            </p:nvSpPr>
            <p:spPr bwMode="auto">
              <a:xfrm>
                <a:off x="1095" y="3304"/>
                <a:ext cx="60" cy="40"/>
              </a:xfrm>
              <a:custGeom>
                <a:avLst/>
                <a:gdLst>
                  <a:gd name="T0" fmla="*/ 27 w 28"/>
                  <a:gd name="T1" fmla="*/ 18 h 19"/>
                  <a:gd name="T2" fmla="*/ 27 w 28"/>
                  <a:gd name="T3" fmla="*/ 18 h 19"/>
                  <a:gd name="T4" fmla="*/ 28 w 28"/>
                  <a:gd name="T5" fmla="*/ 19 h 19"/>
                  <a:gd name="T6" fmla="*/ 27 w 28"/>
                  <a:gd name="T7" fmla="*/ 18 h 19"/>
                  <a:gd name="T8" fmla="*/ 0 w 28"/>
                  <a:gd name="T9" fmla="*/ 0 h 19"/>
                  <a:gd name="T10" fmla="*/ 3 w 28"/>
                  <a:gd name="T11" fmla="*/ 5 h 19"/>
                  <a:gd name="T12" fmla="*/ 3 w 28"/>
                  <a:gd name="T13" fmla="*/ 4 h 19"/>
                  <a:gd name="T14" fmla="*/ 0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7" y="18"/>
                    </a:moveTo>
                    <a:cubicBezTo>
                      <a:pt x="27" y="18"/>
                      <a:pt x="27" y="18"/>
                      <a:pt x="27" y="18"/>
                    </a:cubicBezTo>
                    <a:cubicBezTo>
                      <a:pt x="28" y="19"/>
                      <a:pt x="28" y="19"/>
                      <a:pt x="28" y="19"/>
                    </a:cubicBezTo>
                    <a:cubicBezTo>
                      <a:pt x="28" y="19"/>
                      <a:pt x="28" y="18"/>
                      <a:pt x="27" y="18"/>
                    </a:cubicBezTo>
                    <a:close/>
                    <a:moveTo>
                      <a:pt x="0" y="0"/>
                    </a:moveTo>
                    <a:cubicBezTo>
                      <a:pt x="0" y="0"/>
                      <a:pt x="0" y="2"/>
                      <a:pt x="3" y="5"/>
                    </a:cubicBezTo>
                    <a:cubicBezTo>
                      <a:pt x="3" y="4"/>
                      <a:pt x="3" y="4"/>
                      <a:pt x="3" y="4"/>
                    </a:cubicBezTo>
                    <a:cubicBezTo>
                      <a:pt x="2" y="3"/>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3" name="Freeform 4090"/>
              <p:cNvSpPr>
                <a:spLocks noEditPoints="1"/>
              </p:cNvSpPr>
              <p:nvPr/>
            </p:nvSpPr>
            <p:spPr bwMode="auto">
              <a:xfrm>
                <a:off x="1099" y="3315"/>
                <a:ext cx="53" cy="32"/>
              </a:xfrm>
              <a:custGeom>
                <a:avLst/>
                <a:gdLst>
                  <a:gd name="T0" fmla="*/ 22 w 25"/>
                  <a:gd name="T1" fmla="*/ 13 h 15"/>
                  <a:gd name="T2" fmla="*/ 22 w 25"/>
                  <a:gd name="T3" fmla="*/ 14 h 15"/>
                  <a:gd name="T4" fmla="*/ 25 w 25"/>
                  <a:gd name="T5" fmla="*/ 15 h 15"/>
                  <a:gd name="T6" fmla="*/ 25 w 25"/>
                  <a:gd name="T7" fmla="*/ 15 h 15"/>
                  <a:gd name="T8" fmla="*/ 22 w 25"/>
                  <a:gd name="T9" fmla="*/ 13 h 15"/>
                  <a:gd name="T10" fmla="*/ 1 w 25"/>
                  <a:gd name="T11" fmla="*/ 0 h 15"/>
                  <a:gd name="T12" fmla="*/ 0 w 25"/>
                  <a:gd name="T13" fmla="*/ 0 h 15"/>
                  <a:gd name="T14" fmla="*/ 6 w 25"/>
                  <a:gd name="T15" fmla="*/ 5 h 15"/>
                  <a:gd name="T16" fmla="*/ 7 w 25"/>
                  <a:gd name="T17" fmla="*/ 5 h 15"/>
                  <a:gd name="T18" fmla="*/ 1 w 2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22" y="13"/>
                    </a:moveTo>
                    <a:cubicBezTo>
                      <a:pt x="22" y="14"/>
                      <a:pt x="22" y="14"/>
                      <a:pt x="22" y="14"/>
                    </a:cubicBezTo>
                    <a:cubicBezTo>
                      <a:pt x="23" y="14"/>
                      <a:pt x="24" y="14"/>
                      <a:pt x="25" y="15"/>
                    </a:cubicBezTo>
                    <a:cubicBezTo>
                      <a:pt x="25" y="15"/>
                      <a:pt x="25" y="15"/>
                      <a:pt x="25" y="15"/>
                    </a:cubicBezTo>
                    <a:cubicBezTo>
                      <a:pt x="24" y="14"/>
                      <a:pt x="23" y="14"/>
                      <a:pt x="22" y="13"/>
                    </a:cubicBezTo>
                    <a:close/>
                    <a:moveTo>
                      <a:pt x="1" y="0"/>
                    </a:moveTo>
                    <a:cubicBezTo>
                      <a:pt x="0" y="0"/>
                      <a:pt x="0" y="0"/>
                      <a:pt x="0" y="0"/>
                    </a:cubicBezTo>
                    <a:cubicBezTo>
                      <a:pt x="2" y="2"/>
                      <a:pt x="4" y="3"/>
                      <a:pt x="6" y="5"/>
                    </a:cubicBezTo>
                    <a:cubicBezTo>
                      <a:pt x="7" y="5"/>
                      <a:pt x="7" y="5"/>
                      <a:pt x="7" y="5"/>
                    </a:cubicBezTo>
                    <a:cubicBezTo>
                      <a:pt x="4" y="3"/>
                      <a:pt x="2" y="2"/>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4" name="Freeform 4091"/>
              <p:cNvSpPr>
                <a:spLocks/>
              </p:cNvSpPr>
              <p:nvPr/>
            </p:nvSpPr>
            <p:spPr bwMode="auto">
              <a:xfrm>
                <a:off x="1112" y="3325"/>
                <a:ext cx="34" cy="19"/>
              </a:xfrm>
              <a:custGeom>
                <a:avLst/>
                <a:gdLst>
                  <a:gd name="T0" fmla="*/ 1 w 16"/>
                  <a:gd name="T1" fmla="*/ 0 h 9"/>
                  <a:gd name="T2" fmla="*/ 0 w 16"/>
                  <a:gd name="T3" fmla="*/ 0 h 9"/>
                  <a:gd name="T4" fmla="*/ 16 w 16"/>
                  <a:gd name="T5" fmla="*/ 9 h 9"/>
                  <a:gd name="T6" fmla="*/ 16 w 16"/>
                  <a:gd name="T7" fmla="*/ 8 h 9"/>
                  <a:gd name="T8" fmla="*/ 1 w 16"/>
                  <a:gd name="T9" fmla="*/ 0 h 9"/>
                </a:gdLst>
                <a:ahLst/>
                <a:cxnLst>
                  <a:cxn ang="0">
                    <a:pos x="T0" y="T1"/>
                  </a:cxn>
                  <a:cxn ang="0">
                    <a:pos x="T2" y="T3"/>
                  </a:cxn>
                  <a:cxn ang="0">
                    <a:pos x="T4" y="T5"/>
                  </a:cxn>
                  <a:cxn ang="0">
                    <a:pos x="T6" y="T7"/>
                  </a:cxn>
                  <a:cxn ang="0">
                    <a:pos x="T8" y="T9"/>
                  </a:cxn>
                </a:cxnLst>
                <a:rect l="0" t="0" r="r" b="b"/>
                <a:pathLst>
                  <a:path w="16" h="9">
                    <a:moveTo>
                      <a:pt x="1" y="0"/>
                    </a:moveTo>
                    <a:cubicBezTo>
                      <a:pt x="0" y="0"/>
                      <a:pt x="0" y="0"/>
                      <a:pt x="0" y="0"/>
                    </a:cubicBezTo>
                    <a:cubicBezTo>
                      <a:pt x="4" y="3"/>
                      <a:pt x="9" y="5"/>
                      <a:pt x="16" y="9"/>
                    </a:cubicBezTo>
                    <a:cubicBezTo>
                      <a:pt x="16" y="8"/>
                      <a:pt x="16" y="8"/>
                      <a:pt x="16" y="8"/>
                    </a:cubicBezTo>
                    <a:cubicBezTo>
                      <a:pt x="12" y="6"/>
                      <a:pt x="6" y="3"/>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5" name="Freeform 4092"/>
              <p:cNvSpPr>
                <a:spLocks noEditPoints="1"/>
              </p:cNvSpPr>
              <p:nvPr/>
            </p:nvSpPr>
            <p:spPr bwMode="auto">
              <a:xfrm>
                <a:off x="1095" y="3308"/>
                <a:ext cx="60" cy="39"/>
              </a:xfrm>
              <a:custGeom>
                <a:avLst/>
                <a:gdLst>
                  <a:gd name="T0" fmla="*/ 27 w 28"/>
                  <a:gd name="T1" fmla="*/ 18 h 18"/>
                  <a:gd name="T2" fmla="*/ 27 w 28"/>
                  <a:gd name="T3" fmla="*/ 18 h 18"/>
                  <a:gd name="T4" fmla="*/ 28 w 28"/>
                  <a:gd name="T5" fmla="*/ 18 h 18"/>
                  <a:gd name="T6" fmla="*/ 27 w 28"/>
                  <a:gd name="T7" fmla="*/ 18 h 18"/>
                  <a:gd name="T8" fmla="*/ 0 w 28"/>
                  <a:gd name="T9" fmla="*/ 0 h 18"/>
                  <a:gd name="T10" fmla="*/ 2 w 28"/>
                  <a:gd name="T11" fmla="*/ 3 h 18"/>
                  <a:gd name="T12" fmla="*/ 3 w 28"/>
                  <a:gd name="T13" fmla="*/ 3 h 18"/>
                  <a:gd name="T14" fmla="*/ 0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7" y="18"/>
                    </a:moveTo>
                    <a:cubicBezTo>
                      <a:pt x="27" y="18"/>
                      <a:pt x="27" y="18"/>
                      <a:pt x="27" y="18"/>
                    </a:cubicBezTo>
                    <a:cubicBezTo>
                      <a:pt x="28" y="18"/>
                      <a:pt x="28" y="18"/>
                      <a:pt x="28" y="18"/>
                    </a:cubicBezTo>
                    <a:cubicBezTo>
                      <a:pt x="28" y="18"/>
                      <a:pt x="28" y="18"/>
                      <a:pt x="27" y="18"/>
                    </a:cubicBezTo>
                    <a:close/>
                    <a:moveTo>
                      <a:pt x="0" y="0"/>
                    </a:moveTo>
                    <a:cubicBezTo>
                      <a:pt x="0" y="0"/>
                      <a:pt x="0" y="1"/>
                      <a:pt x="2" y="3"/>
                    </a:cubicBezTo>
                    <a:cubicBezTo>
                      <a:pt x="3" y="3"/>
                      <a:pt x="3" y="3"/>
                      <a:pt x="3" y="3"/>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6" name="Freeform 4093"/>
              <p:cNvSpPr>
                <a:spLocks noEditPoints="1"/>
              </p:cNvSpPr>
              <p:nvPr/>
            </p:nvSpPr>
            <p:spPr bwMode="auto">
              <a:xfrm>
                <a:off x="1099" y="3321"/>
                <a:ext cx="53" cy="32"/>
              </a:xfrm>
              <a:custGeom>
                <a:avLst/>
                <a:gdLst>
                  <a:gd name="T0" fmla="*/ 22 w 25"/>
                  <a:gd name="T1" fmla="*/ 14 h 15"/>
                  <a:gd name="T2" fmla="*/ 22 w 25"/>
                  <a:gd name="T3" fmla="*/ 14 h 15"/>
                  <a:gd name="T4" fmla="*/ 25 w 25"/>
                  <a:gd name="T5" fmla="*/ 15 h 15"/>
                  <a:gd name="T6" fmla="*/ 25 w 25"/>
                  <a:gd name="T7" fmla="*/ 15 h 15"/>
                  <a:gd name="T8" fmla="*/ 22 w 25"/>
                  <a:gd name="T9" fmla="*/ 14 h 15"/>
                  <a:gd name="T10" fmla="*/ 0 w 25"/>
                  <a:gd name="T11" fmla="*/ 0 h 15"/>
                  <a:gd name="T12" fmla="*/ 0 w 25"/>
                  <a:gd name="T13" fmla="*/ 0 h 15"/>
                  <a:gd name="T14" fmla="*/ 5 w 25"/>
                  <a:gd name="T15" fmla="*/ 5 h 15"/>
                  <a:gd name="T16" fmla="*/ 5 w 25"/>
                  <a:gd name="T17" fmla="*/ 4 h 15"/>
                  <a:gd name="T18" fmla="*/ 0 w 2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22" y="14"/>
                    </a:moveTo>
                    <a:cubicBezTo>
                      <a:pt x="22" y="14"/>
                      <a:pt x="22" y="14"/>
                      <a:pt x="22" y="14"/>
                    </a:cubicBezTo>
                    <a:cubicBezTo>
                      <a:pt x="23" y="14"/>
                      <a:pt x="24" y="15"/>
                      <a:pt x="25" y="15"/>
                    </a:cubicBezTo>
                    <a:cubicBezTo>
                      <a:pt x="25" y="15"/>
                      <a:pt x="25" y="15"/>
                      <a:pt x="25" y="15"/>
                    </a:cubicBezTo>
                    <a:cubicBezTo>
                      <a:pt x="25" y="15"/>
                      <a:pt x="24" y="15"/>
                      <a:pt x="22" y="14"/>
                    </a:cubicBezTo>
                    <a:close/>
                    <a:moveTo>
                      <a:pt x="0" y="0"/>
                    </a:moveTo>
                    <a:cubicBezTo>
                      <a:pt x="0" y="0"/>
                      <a:pt x="0" y="0"/>
                      <a:pt x="0" y="0"/>
                    </a:cubicBezTo>
                    <a:cubicBezTo>
                      <a:pt x="1" y="2"/>
                      <a:pt x="2" y="3"/>
                      <a:pt x="5" y="5"/>
                    </a:cubicBezTo>
                    <a:cubicBezTo>
                      <a:pt x="5" y="4"/>
                      <a:pt x="5" y="4"/>
                      <a:pt x="5" y="4"/>
                    </a:cubicBezTo>
                    <a:cubicBezTo>
                      <a:pt x="3" y="3"/>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7" name="Freeform 4094"/>
              <p:cNvSpPr>
                <a:spLocks/>
              </p:cNvSpPr>
              <p:nvPr/>
            </p:nvSpPr>
            <p:spPr bwMode="auto">
              <a:xfrm>
                <a:off x="1110" y="3330"/>
                <a:ext cx="36" cy="21"/>
              </a:xfrm>
              <a:custGeom>
                <a:avLst/>
                <a:gdLst>
                  <a:gd name="T0" fmla="*/ 0 w 17"/>
                  <a:gd name="T1" fmla="*/ 0 h 10"/>
                  <a:gd name="T2" fmla="*/ 0 w 17"/>
                  <a:gd name="T3" fmla="*/ 1 h 10"/>
                  <a:gd name="T4" fmla="*/ 17 w 17"/>
                  <a:gd name="T5" fmla="*/ 10 h 10"/>
                  <a:gd name="T6" fmla="*/ 17 w 17"/>
                  <a:gd name="T7" fmla="*/ 10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1"/>
                      <a:pt x="0" y="1"/>
                      <a:pt x="0" y="1"/>
                    </a:cubicBezTo>
                    <a:cubicBezTo>
                      <a:pt x="4" y="3"/>
                      <a:pt x="9" y="7"/>
                      <a:pt x="17" y="10"/>
                    </a:cubicBezTo>
                    <a:cubicBezTo>
                      <a:pt x="17" y="10"/>
                      <a:pt x="17" y="10"/>
                      <a:pt x="17" y="10"/>
                    </a:cubicBezTo>
                    <a:cubicBezTo>
                      <a:pt x="13" y="8"/>
                      <a:pt x="6"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8" name="Freeform 4095"/>
              <p:cNvSpPr>
                <a:spLocks noEditPoints="1"/>
              </p:cNvSpPr>
              <p:nvPr/>
            </p:nvSpPr>
            <p:spPr bwMode="auto">
              <a:xfrm>
                <a:off x="1093" y="3315"/>
                <a:ext cx="62" cy="40"/>
              </a:xfrm>
              <a:custGeom>
                <a:avLst/>
                <a:gdLst>
                  <a:gd name="T0" fmla="*/ 28 w 29"/>
                  <a:gd name="T1" fmla="*/ 18 h 19"/>
                  <a:gd name="T2" fmla="*/ 28 w 29"/>
                  <a:gd name="T3" fmla="*/ 18 h 19"/>
                  <a:gd name="T4" fmla="*/ 29 w 29"/>
                  <a:gd name="T5" fmla="*/ 19 h 19"/>
                  <a:gd name="T6" fmla="*/ 28 w 29"/>
                  <a:gd name="T7" fmla="*/ 18 h 19"/>
                  <a:gd name="T8" fmla="*/ 0 w 29"/>
                  <a:gd name="T9" fmla="*/ 0 h 19"/>
                  <a:gd name="T10" fmla="*/ 3 w 29"/>
                  <a:gd name="T11" fmla="*/ 3 h 19"/>
                  <a:gd name="T12" fmla="*/ 3 w 29"/>
                  <a:gd name="T13" fmla="*/ 3 h 19"/>
                  <a:gd name="T14" fmla="*/ 0 w 2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9">
                    <a:moveTo>
                      <a:pt x="28" y="18"/>
                    </a:moveTo>
                    <a:cubicBezTo>
                      <a:pt x="28" y="18"/>
                      <a:pt x="28" y="18"/>
                      <a:pt x="28" y="18"/>
                    </a:cubicBezTo>
                    <a:cubicBezTo>
                      <a:pt x="29" y="19"/>
                      <a:pt x="29" y="19"/>
                      <a:pt x="29" y="19"/>
                    </a:cubicBezTo>
                    <a:cubicBezTo>
                      <a:pt x="29" y="19"/>
                      <a:pt x="29" y="18"/>
                      <a:pt x="28" y="18"/>
                    </a:cubicBezTo>
                    <a:close/>
                    <a:moveTo>
                      <a:pt x="0" y="0"/>
                    </a:moveTo>
                    <a:cubicBezTo>
                      <a:pt x="0" y="0"/>
                      <a:pt x="1" y="1"/>
                      <a:pt x="3" y="3"/>
                    </a:cubicBezTo>
                    <a:cubicBezTo>
                      <a:pt x="3" y="3"/>
                      <a:pt x="3" y="3"/>
                      <a:pt x="3" y="3"/>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9" name="Freeform 4096"/>
              <p:cNvSpPr>
                <a:spLocks noEditPoints="1"/>
              </p:cNvSpPr>
              <p:nvPr/>
            </p:nvSpPr>
            <p:spPr bwMode="auto">
              <a:xfrm>
                <a:off x="1097" y="3323"/>
                <a:ext cx="58" cy="36"/>
              </a:xfrm>
              <a:custGeom>
                <a:avLst/>
                <a:gdLst>
                  <a:gd name="T0" fmla="*/ 23 w 27"/>
                  <a:gd name="T1" fmla="*/ 15 h 17"/>
                  <a:gd name="T2" fmla="*/ 23 w 27"/>
                  <a:gd name="T3" fmla="*/ 15 h 17"/>
                  <a:gd name="T4" fmla="*/ 27 w 27"/>
                  <a:gd name="T5" fmla="*/ 17 h 17"/>
                  <a:gd name="T6" fmla="*/ 27 w 27"/>
                  <a:gd name="T7" fmla="*/ 17 h 17"/>
                  <a:gd name="T8" fmla="*/ 23 w 27"/>
                  <a:gd name="T9" fmla="*/ 15 h 17"/>
                  <a:gd name="T10" fmla="*/ 0 w 27"/>
                  <a:gd name="T11" fmla="*/ 0 h 17"/>
                  <a:gd name="T12" fmla="*/ 0 w 27"/>
                  <a:gd name="T13" fmla="*/ 1 h 17"/>
                  <a:gd name="T14" fmla="*/ 6 w 27"/>
                  <a:gd name="T15" fmla="*/ 6 h 17"/>
                  <a:gd name="T16" fmla="*/ 6 w 27"/>
                  <a:gd name="T17" fmla="*/ 5 h 17"/>
                  <a:gd name="T18" fmla="*/ 0 w 27"/>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7">
                    <a:moveTo>
                      <a:pt x="23" y="15"/>
                    </a:moveTo>
                    <a:cubicBezTo>
                      <a:pt x="23" y="15"/>
                      <a:pt x="23" y="15"/>
                      <a:pt x="23" y="15"/>
                    </a:cubicBezTo>
                    <a:cubicBezTo>
                      <a:pt x="24" y="16"/>
                      <a:pt x="25" y="16"/>
                      <a:pt x="27" y="17"/>
                    </a:cubicBezTo>
                    <a:cubicBezTo>
                      <a:pt x="27" y="17"/>
                      <a:pt x="27" y="17"/>
                      <a:pt x="27" y="17"/>
                    </a:cubicBezTo>
                    <a:cubicBezTo>
                      <a:pt x="26" y="16"/>
                      <a:pt x="25" y="16"/>
                      <a:pt x="23" y="15"/>
                    </a:cubicBezTo>
                    <a:close/>
                    <a:moveTo>
                      <a:pt x="0" y="0"/>
                    </a:moveTo>
                    <a:cubicBezTo>
                      <a:pt x="0" y="1"/>
                      <a:pt x="0" y="1"/>
                      <a:pt x="0" y="1"/>
                    </a:cubicBezTo>
                    <a:cubicBezTo>
                      <a:pt x="1" y="2"/>
                      <a:pt x="3" y="4"/>
                      <a:pt x="6" y="6"/>
                    </a:cubicBezTo>
                    <a:cubicBezTo>
                      <a:pt x="6" y="5"/>
                      <a:pt x="6" y="5"/>
                      <a:pt x="6" y="5"/>
                    </a:cubicBezTo>
                    <a:cubicBezTo>
                      <a:pt x="4"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0" name="Freeform 4097"/>
              <p:cNvSpPr>
                <a:spLocks/>
              </p:cNvSpPr>
              <p:nvPr/>
            </p:nvSpPr>
            <p:spPr bwMode="auto">
              <a:xfrm>
                <a:off x="1110" y="3334"/>
                <a:ext cx="36" cy="21"/>
              </a:xfrm>
              <a:custGeom>
                <a:avLst/>
                <a:gdLst>
                  <a:gd name="T0" fmla="*/ 0 w 17"/>
                  <a:gd name="T1" fmla="*/ 0 h 10"/>
                  <a:gd name="T2" fmla="*/ 0 w 17"/>
                  <a:gd name="T3" fmla="*/ 1 h 10"/>
                  <a:gd name="T4" fmla="*/ 17 w 17"/>
                  <a:gd name="T5" fmla="*/ 10 h 10"/>
                  <a:gd name="T6" fmla="*/ 17 w 17"/>
                  <a:gd name="T7" fmla="*/ 10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1"/>
                      <a:pt x="0" y="1"/>
                      <a:pt x="0" y="1"/>
                    </a:cubicBezTo>
                    <a:cubicBezTo>
                      <a:pt x="3" y="3"/>
                      <a:pt x="9" y="7"/>
                      <a:pt x="17" y="10"/>
                    </a:cubicBezTo>
                    <a:cubicBezTo>
                      <a:pt x="17" y="10"/>
                      <a:pt x="17" y="10"/>
                      <a:pt x="17" y="10"/>
                    </a:cubicBezTo>
                    <a:cubicBezTo>
                      <a:pt x="13" y="8"/>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1" name="Freeform 4098"/>
              <p:cNvSpPr>
                <a:spLocks noEditPoints="1"/>
              </p:cNvSpPr>
              <p:nvPr/>
            </p:nvSpPr>
            <p:spPr bwMode="auto">
              <a:xfrm>
                <a:off x="1095" y="3319"/>
                <a:ext cx="62" cy="40"/>
              </a:xfrm>
              <a:custGeom>
                <a:avLst/>
                <a:gdLst>
                  <a:gd name="T0" fmla="*/ 28 w 29"/>
                  <a:gd name="T1" fmla="*/ 19 h 19"/>
                  <a:gd name="T2" fmla="*/ 28 w 29"/>
                  <a:gd name="T3" fmla="*/ 19 h 19"/>
                  <a:gd name="T4" fmla="*/ 29 w 29"/>
                  <a:gd name="T5" fmla="*/ 19 h 19"/>
                  <a:gd name="T6" fmla="*/ 28 w 29"/>
                  <a:gd name="T7" fmla="*/ 19 h 19"/>
                  <a:gd name="T8" fmla="*/ 0 w 29"/>
                  <a:gd name="T9" fmla="*/ 0 h 19"/>
                  <a:gd name="T10" fmla="*/ 1 w 29"/>
                  <a:gd name="T11" fmla="*/ 3 h 19"/>
                  <a:gd name="T12" fmla="*/ 1 w 29"/>
                  <a:gd name="T13" fmla="*/ 2 h 19"/>
                  <a:gd name="T14" fmla="*/ 0 w 2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9">
                    <a:moveTo>
                      <a:pt x="28" y="19"/>
                    </a:moveTo>
                    <a:cubicBezTo>
                      <a:pt x="28" y="19"/>
                      <a:pt x="28" y="19"/>
                      <a:pt x="28" y="19"/>
                    </a:cubicBezTo>
                    <a:cubicBezTo>
                      <a:pt x="29" y="19"/>
                      <a:pt x="29" y="19"/>
                      <a:pt x="29" y="19"/>
                    </a:cubicBezTo>
                    <a:cubicBezTo>
                      <a:pt x="29" y="19"/>
                      <a:pt x="28" y="19"/>
                      <a:pt x="28" y="19"/>
                    </a:cubicBezTo>
                    <a:close/>
                    <a:moveTo>
                      <a:pt x="0" y="0"/>
                    </a:moveTo>
                    <a:cubicBezTo>
                      <a:pt x="0" y="0"/>
                      <a:pt x="0" y="1"/>
                      <a:pt x="1" y="3"/>
                    </a:cubicBezTo>
                    <a:cubicBezTo>
                      <a:pt x="1" y="2"/>
                      <a:pt x="1" y="2"/>
                      <a:pt x="1" y="2"/>
                    </a:cubicBezTo>
                    <a:cubicBezTo>
                      <a:pt x="1" y="2"/>
                      <a:pt x="0"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2" name="Freeform 4099"/>
              <p:cNvSpPr>
                <a:spLocks noEditPoints="1"/>
              </p:cNvSpPr>
              <p:nvPr/>
            </p:nvSpPr>
            <p:spPr bwMode="auto">
              <a:xfrm>
                <a:off x="1097" y="3332"/>
                <a:ext cx="58" cy="34"/>
              </a:xfrm>
              <a:custGeom>
                <a:avLst/>
                <a:gdLst>
                  <a:gd name="T0" fmla="*/ 23 w 27"/>
                  <a:gd name="T1" fmla="*/ 15 h 16"/>
                  <a:gd name="T2" fmla="*/ 23 w 27"/>
                  <a:gd name="T3" fmla="*/ 15 h 16"/>
                  <a:gd name="T4" fmla="*/ 27 w 27"/>
                  <a:gd name="T5" fmla="*/ 16 h 16"/>
                  <a:gd name="T6" fmla="*/ 27 w 27"/>
                  <a:gd name="T7" fmla="*/ 16 h 16"/>
                  <a:gd name="T8" fmla="*/ 23 w 27"/>
                  <a:gd name="T9" fmla="*/ 15 h 16"/>
                  <a:gd name="T10" fmla="*/ 0 w 27"/>
                  <a:gd name="T11" fmla="*/ 0 h 16"/>
                  <a:gd name="T12" fmla="*/ 0 w 27"/>
                  <a:gd name="T13" fmla="*/ 1 h 16"/>
                  <a:gd name="T14" fmla="*/ 6 w 27"/>
                  <a:gd name="T15" fmla="*/ 5 h 16"/>
                  <a:gd name="T16" fmla="*/ 6 w 27"/>
                  <a:gd name="T17" fmla="*/ 5 h 16"/>
                  <a:gd name="T18" fmla="*/ 0 w 2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6">
                    <a:moveTo>
                      <a:pt x="23" y="15"/>
                    </a:moveTo>
                    <a:cubicBezTo>
                      <a:pt x="23" y="15"/>
                      <a:pt x="23" y="15"/>
                      <a:pt x="23" y="15"/>
                    </a:cubicBezTo>
                    <a:cubicBezTo>
                      <a:pt x="24" y="15"/>
                      <a:pt x="26" y="16"/>
                      <a:pt x="27" y="16"/>
                    </a:cubicBezTo>
                    <a:cubicBezTo>
                      <a:pt x="27" y="16"/>
                      <a:pt x="27" y="16"/>
                      <a:pt x="27" y="16"/>
                    </a:cubicBezTo>
                    <a:cubicBezTo>
                      <a:pt x="26" y="16"/>
                      <a:pt x="25" y="15"/>
                      <a:pt x="23" y="15"/>
                    </a:cubicBezTo>
                    <a:close/>
                    <a:moveTo>
                      <a:pt x="0" y="0"/>
                    </a:moveTo>
                    <a:cubicBezTo>
                      <a:pt x="0" y="1"/>
                      <a:pt x="0" y="1"/>
                      <a:pt x="0" y="1"/>
                    </a:cubicBezTo>
                    <a:cubicBezTo>
                      <a:pt x="1" y="2"/>
                      <a:pt x="3" y="4"/>
                      <a:pt x="6" y="5"/>
                    </a:cubicBezTo>
                    <a:cubicBezTo>
                      <a:pt x="6" y="5"/>
                      <a:pt x="6" y="5"/>
                      <a:pt x="6" y="5"/>
                    </a:cubicBezTo>
                    <a:cubicBezTo>
                      <a:pt x="4"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3" name="Freeform 4100"/>
              <p:cNvSpPr>
                <a:spLocks/>
              </p:cNvSpPr>
              <p:nvPr/>
            </p:nvSpPr>
            <p:spPr bwMode="auto">
              <a:xfrm>
                <a:off x="1110" y="3342"/>
                <a:ext cx="36" cy="22"/>
              </a:xfrm>
              <a:custGeom>
                <a:avLst/>
                <a:gdLst>
                  <a:gd name="T0" fmla="*/ 0 w 17"/>
                  <a:gd name="T1" fmla="*/ 0 h 10"/>
                  <a:gd name="T2" fmla="*/ 0 w 17"/>
                  <a:gd name="T3" fmla="*/ 0 h 10"/>
                  <a:gd name="T4" fmla="*/ 17 w 17"/>
                  <a:gd name="T5" fmla="*/ 10 h 10"/>
                  <a:gd name="T6" fmla="*/ 17 w 17"/>
                  <a:gd name="T7" fmla="*/ 10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0"/>
                      <a:pt x="0" y="0"/>
                    </a:cubicBezTo>
                    <a:cubicBezTo>
                      <a:pt x="4" y="3"/>
                      <a:pt x="9" y="6"/>
                      <a:pt x="17" y="10"/>
                    </a:cubicBezTo>
                    <a:cubicBezTo>
                      <a:pt x="17" y="10"/>
                      <a:pt x="17" y="10"/>
                      <a:pt x="17" y="10"/>
                    </a:cubicBezTo>
                    <a:cubicBezTo>
                      <a:pt x="13"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4" name="Freeform 4101"/>
              <p:cNvSpPr>
                <a:spLocks noEditPoints="1"/>
              </p:cNvSpPr>
              <p:nvPr/>
            </p:nvSpPr>
            <p:spPr bwMode="auto">
              <a:xfrm>
                <a:off x="1093" y="3327"/>
                <a:ext cx="64" cy="41"/>
              </a:xfrm>
              <a:custGeom>
                <a:avLst/>
                <a:gdLst>
                  <a:gd name="T0" fmla="*/ 29 w 30"/>
                  <a:gd name="T1" fmla="*/ 18 h 19"/>
                  <a:gd name="T2" fmla="*/ 29 w 30"/>
                  <a:gd name="T3" fmla="*/ 18 h 19"/>
                  <a:gd name="T4" fmla="*/ 30 w 30"/>
                  <a:gd name="T5" fmla="*/ 19 h 19"/>
                  <a:gd name="T6" fmla="*/ 29 w 30"/>
                  <a:gd name="T7" fmla="*/ 18 h 19"/>
                  <a:gd name="T8" fmla="*/ 0 w 30"/>
                  <a:gd name="T9" fmla="*/ 0 h 19"/>
                  <a:gd name="T10" fmla="*/ 2 w 30"/>
                  <a:gd name="T11" fmla="*/ 3 h 19"/>
                  <a:gd name="T12" fmla="*/ 2 w 30"/>
                  <a:gd name="T13" fmla="*/ 2 h 19"/>
                  <a:gd name="T14" fmla="*/ 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9" y="18"/>
                    </a:moveTo>
                    <a:cubicBezTo>
                      <a:pt x="29" y="18"/>
                      <a:pt x="29" y="18"/>
                      <a:pt x="29" y="18"/>
                    </a:cubicBezTo>
                    <a:cubicBezTo>
                      <a:pt x="30" y="19"/>
                      <a:pt x="30" y="19"/>
                      <a:pt x="30" y="19"/>
                    </a:cubicBezTo>
                    <a:cubicBezTo>
                      <a:pt x="30" y="19"/>
                      <a:pt x="29" y="18"/>
                      <a:pt x="29" y="18"/>
                    </a:cubicBezTo>
                    <a:close/>
                    <a:moveTo>
                      <a:pt x="0" y="0"/>
                    </a:moveTo>
                    <a:cubicBezTo>
                      <a:pt x="0" y="0"/>
                      <a:pt x="1" y="1"/>
                      <a:pt x="2" y="3"/>
                    </a:cubicBezTo>
                    <a:cubicBezTo>
                      <a:pt x="2" y="2"/>
                      <a:pt x="2" y="2"/>
                      <a:pt x="2" y="2"/>
                    </a:cubicBezTo>
                    <a:cubicBezTo>
                      <a:pt x="1" y="1"/>
                      <a:pt x="1" y="0"/>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5" name="Freeform 4102"/>
              <p:cNvSpPr>
                <a:spLocks noEditPoints="1"/>
              </p:cNvSpPr>
              <p:nvPr/>
            </p:nvSpPr>
            <p:spPr bwMode="auto">
              <a:xfrm>
                <a:off x="1099" y="3342"/>
                <a:ext cx="56" cy="32"/>
              </a:xfrm>
              <a:custGeom>
                <a:avLst/>
                <a:gdLst>
                  <a:gd name="T0" fmla="*/ 22 w 26"/>
                  <a:gd name="T1" fmla="*/ 13 h 15"/>
                  <a:gd name="T2" fmla="*/ 22 w 26"/>
                  <a:gd name="T3" fmla="*/ 13 h 15"/>
                  <a:gd name="T4" fmla="*/ 26 w 26"/>
                  <a:gd name="T5" fmla="*/ 15 h 15"/>
                  <a:gd name="T6" fmla="*/ 26 w 26"/>
                  <a:gd name="T7" fmla="*/ 15 h 15"/>
                  <a:gd name="T8" fmla="*/ 22 w 26"/>
                  <a:gd name="T9" fmla="*/ 13 h 15"/>
                  <a:gd name="T10" fmla="*/ 0 w 26"/>
                  <a:gd name="T11" fmla="*/ 0 h 15"/>
                  <a:gd name="T12" fmla="*/ 0 w 26"/>
                  <a:gd name="T13" fmla="*/ 0 h 15"/>
                  <a:gd name="T14" fmla="*/ 6 w 26"/>
                  <a:gd name="T15" fmla="*/ 5 h 15"/>
                  <a:gd name="T16" fmla="*/ 6 w 26"/>
                  <a:gd name="T17" fmla="*/ 4 h 15"/>
                  <a:gd name="T18" fmla="*/ 0 w 2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2" y="13"/>
                    </a:moveTo>
                    <a:cubicBezTo>
                      <a:pt x="22" y="13"/>
                      <a:pt x="22" y="13"/>
                      <a:pt x="22" y="13"/>
                    </a:cubicBezTo>
                    <a:cubicBezTo>
                      <a:pt x="23" y="14"/>
                      <a:pt x="25" y="14"/>
                      <a:pt x="26" y="15"/>
                    </a:cubicBezTo>
                    <a:cubicBezTo>
                      <a:pt x="26" y="15"/>
                      <a:pt x="26" y="15"/>
                      <a:pt x="26" y="15"/>
                    </a:cubicBezTo>
                    <a:cubicBezTo>
                      <a:pt x="25" y="14"/>
                      <a:pt x="24" y="14"/>
                      <a:pt x="22" y="13"/>
                    </a:cubicBezTo>
                    <a:close/>
                    <a:moveTo>
                      <a:pt x="0" y="0"/>
                    </a:moveTo>
                    <a:cubicBezTo>
                      <a:pt x="0" y="0"/>
                      <a:pt x="0" y="0"/>
                      <a:pt x="0" y="0"/>
                    </a:cubicBezTo>
                    <a:cubicBezTo>
                      <a:pt x="1" y="2"/>
                      <a:pt x="3" y="3"/>
                      <a:pt x="6" y="5"/>
                    </a:cubicBezTo>
                    <a:cubicBezTo>
                      <a:pt x="6" y="4"/>
                      <a:pt x="6" y="4"/>
                      <a:pt x="6" y="4"/>
                    </a:cubicBezTo>
                    <a:cubicBezTo>
                      <a:pt x="4" y="3"/>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6" name="Freeform 4103"/>
              <p:cNvSpPr>
                <a:spLocks/>
              </p:cNvSpPr>
              <p:nvPr/>
            </p:nvSpPr>
            <p:spPr bwMode="auto">
              <a:xfrm>
                <a:off x="1112" y="3351"/>
                <a:ext cx="34" cy="19"/>
              </a:xfrm>
              <a:custGeom>
                <a:avLst/>
                <a:gdLst>
                  <a:gd name="T0" fmla="*/ 0 w 16"/>
                  <a:gd name="T1" fmla="*/ 0 h 9"/>
                  <a:gd name="T2" fmla="*/ 0 w 16"/>
                  <a:gd name="T3" fmla="*/ 1 h 9"/>
                  <a:gd name="T4" fmla="*/ 16 w 16"/>
                  <a:gd name="T5" fmla="*/ 9 h 9"/>
                  <a:gd name="T6" fmla="*/ 16 w 16"/>
                  <a:gd name="T7" fmla="*/ 9 h 9"/>
                  <a:gd name="T8" fmla="*/ 0 w 16"/>
                  <a:gd name="T9" fmla="*/ 0 h 9"/>
                </a:gdLst>
                <a:ahLst/>
                <a:cxnLst>
                  <a:cxn ang="0">
                    <a:pos x="T0" y="T1"/>
                  </a:cxn>
                  <a:cxn ang="0">
                    <a:pos x="T2" y="T3"/>
                  </a:cxn>
                  <a:cxn ang="0">
                    <a:pos x="T4" y="T5"/>
                  </a:cxn>
                  <a:cxn ang="0">
                    <a:pos x="T6" y="T7"/>
                  </a:cxn>
                  <a:cxn ang="0">
                    <a:pos x="T8" y="T9"/>
                  </a:cxn>
                </a:cxnLst>
                <a:rect l="0" t="0" r="r" b="b"/>
                <a:pathLst>
                  <a:path w="16" h="9">
                    <a:moveTo>
                      <a:pt x="0" y="0"/>
                    </a:moveTo>
                    <a:cubicBezTo>
                      <a:pt x="0" y="1"/>
                      <a:pt x="0" y="1"/>
                      <a:pt x="0" y="1"/>
                    </a:cubicBezTo>
                    <a:cubicBezTo>
                      <a:pt x="4" y="4"/>
                      <a:pt x="9" y="6"/>
                      <a:pt x="16" y="9"/>
                    </a:cubicBezTo>
                    <a:cubicBezTo>
                      <a:pt x="16" y="9"/>
                      <a:pt x="16" y="9"/>
                      <a:pt x="16" y="9"/>
                    </a:cubicBezTo>
                    <a:cubicBezTo>
                      <a:pt x="12" y="7"/>
                      <a:pt x="5"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7" name="Freeform 4104"/>
              <p:cNvSpPr>
                <a:spLocks noEditPoints="1"/>
              </p:cNvSpPr>
              <p:nvPr/>
            </p:nvSpPr>
            <p:spPr bwMode="auto">
              <a:xfrm>
                <a:off x="1093" y="3334"/>
                <a:ext cx="64" cy="40"/>
              </a:xfrm>
              <a:custGeom>
                <a:avLst/>
                <a:gdLst>
                  <a:gd name="T0" fmla="*/ 29 w 30"/>
                  <a:gd name="T1" fmla="*/ 19 h 19"/>
                  <a:gd name="T2" fmla="*/ 29 w 30"/>
                  <a:gd name="T3" fmla="*/ 19 h 19"/>
                  <a:gd name="T4" fmla="*/ 30 w 30"/>
                  <a:gd name="T5" fmla="*/ 19 h 19"/>
                  <a:gd name="T6" fmla="*/ 29 w 30"/>
                  <a:gd name="T7" fmla="*/ 19 h 19"/>
                  <a:gd name="T8" fmla="*/ 0 w 30"/>
                  <a:gd name="T9" fmla="*/ 0 h 19"/>
                  <a:gd name="T10" fmla="*/ 3 w 30"/>
                  <a:gd name="T11" fmla="*/ 4 h 19"/>
                  <a:gd name="T12" fmla="*/ 3 w 30"/>
                  <a:gd name="T13" fmla="*/ 4 h 19"/>
                  <a:gd name="T14" fmla="*/ 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9" y="19"/>
                    </a:moveTo>
                    <a:cubicBezTo>
                      <a:pt x="29" y="19"/>
                      <a:pt x="29" y="19"/>
                      <a:pt x="29" y="19"/>
                    </a:cubicBezTo>
                    <a:cubicBezTo>
                      <a:pt x="29" y="19"/>
                      <a:pt x="30" y="19"/>
                      <a:pt x="30" y="19"/>
                    </a:cubicBezTo>
                    <a:cubicBezTo>
                      <a:pt x="30" y="19"/>
                      <a:pt x="30" y="19"/>
                      <a:pt x="29" y="19"/>
                    </a:cubicBezTo>
                    <a:close/>
                    <a:moveTo>
                      <a:pt x="0" y="0"/>
                    </a:moveTo>
                    <a:cubicBezTo>
                      <a:pt x="0" y="0"/>
                      <a:pt x="0" y="2"/>
                      <a:pt x="3" y="4"/>
                    </a:cubicBezTo>
                    <a:cubicBezTo>
                      <a:pt x="3" y="4"/>
                      <a:pt x="3" y="4"/>
                      <a:pt x="3" y="4"/>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8" name="Freeform 4105"/>
              <p:cNvSpPr>
                <a:spLocks noEditPoints="1"/>
              </p:cNvSpPr>
              <p:nvPr/>
            </p:nvSpPr>
            <p:spPr bwMode="auto">
              <a:xfrm>
                <a:off x="1101" y="3353"/>
                <a:ext cx="54" cy="30"/>
              </a:xfrm>
              <a:custGeom>
                <a:avLst/>
                <a:gdLst>
                  <a:gd name="T0" fmla="*/ 21 w 25"/>
                  <a:gd name="T1" fmla="*/ 12 h 14"/>
                  <a:gd name="T2" fmla="*/ 21 w 25"/>
                  <a:gd name="T3" fmla="*/ 12 h 14"/>
                  <a:gd name="T4" fmla="*/ 25 w 25"/>
                  <a:gd name="T5" fmla="*/ 14 h 14"/>
                  <a:gd name="T6" fmla="*/ 25 w 25"/>
                  <a:gd name="T7" fmla="*/ 14 h 14"/>
                  <a:gd name="T8" fmla="*/ 21 w 25"/>
                  <a:gd name="T9" fmla="*/ 12 h 14"/>
                  <a:gd name="T10" fmla="*/ 0 w 25"/>
                  <a:gd name="T11" fmla="*/ 0 h 14"/>
                  <a:gd name="T12" fmla="*/ 0 w 25"/>
                  <a:gd name="T13" fmla="*/ 0 h 14"/>
                  <a:gd name="T14" fmla="*/ 9 w 25"/>
                  <a:gd name="T15" fmla="*/ 6 h 14"/>
                  <a:gd name="T16" fmla="*/ 8 w 25"/>
                  <a:gd name="T17" fmla="*/ 5 h 14"/>
                  <a:gd name="T18" fmla="*/ 0 w 2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
                    <a:moveTo>
                      <a:pt x="21" y="12"/>
                    </a:moveTo>
                    <a:cubicBezTo>
                      <a:pt x="21" y="12"/>
                      <a:pt x="21" y="12"/>
                      <a:pt x="21" y="12"/>
                    </a:cubicBezTo>
                    <a:cubicBezTo>
                      <a:pt x="22" y="13"/>
                      <a:pt x="24" y="13"/>
                      <a:pt x="25" y="14"/>
                    </a:cubicBezTo>
                    <a:cubicBezTo>
                      <a:pt x="25" y="14"/>
                      <a:pt x="25" y="14"/>
                      <a:pt x="25" y="14"/>
                    </a:cubicBezTo>
                    <a:cubicBezTo>
                      <a:pt x="24" y="13"/>
                      <a:pt x="23" y="13"/>
                      <a:pt x="21" y="12"/>
                    </a:cubicBezTo>
                    <a:close/>
                    <a:moveTo>
                      <a:pt x="0" y="0"/>
                    </a:moveTo>
                    <a:cubicBezTo>
                      <a:pt x="0" y="0"/>
                      <a:pt x="0" y="0"/>
                      <a:pt x="0" y="0"/>
                    </a:cubicBezTo>
                    <a:cubicBezTo>
                      <a:pt x="2" y="2"/>
                      <a:pt x="5" y="4"/>
                      <a:pt x="9" y="6"/>
                    </a:cubicBezTo>
                    <a:cubicBezTo>
                      <a:pt x="8" y="5"/>
                      <a:pt x="8" y="5"/>
                      <a:pt x="8" y="5"/>
                    </a:cubicBezTo>
                    <a:cubicBezTo>
                      <a:pt x="5"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9" name="Freeform 4106"/>
              <p:cNvSpPr>
                <a:spLocks/>
              </p:cNvSpPr>
              <p:nvPr/>
            </p:nvSpPr>
            <p:spPr bwMode="auto">
              <a:xfrm>
                <a:off x="1118" y="3364"/>
                <a:ext cx="28" cy="14"/>
              </a:xfrm>
              <a:custGeom>
                <a:avLst/>
                <a:gdLst>
                  <a:gd name="T0" fmla="*/ 0 w 13"/>
                  <a:gd name="T1" fmla="*/ 0 h 7"/>
                  <a:gd name="T2" fmla="*/ 1 w 13"/>
                  <a:gd name="T3" fmla="*/ 1 h 7"/>
                  <a:gd name="T4" fmla="*/ 13 w 13"/>
                  <a:gd name="T5" fmla="*/ 7 h 7"/>
                  <a:gd name="T6" fmla="*/ 13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cubicBezTo>
                      <a:pt x="1" y="1"/>
                      <a:pt x="1" y="1"/>
                      <a:pt x="1" y="1"/>
                    </a:cubicBezTo>
                    <a:cubicBezTo>
                      <a:pt x="4" y="3"/>
                      <a:pt x="8" y="5"/>
                      <a:pt x="13" y="7"/>
                    </a:cubicBezTo>
                    <a:cubicBezTo>
                      <a:pt x="13" y="7"/>
                      <a:pt x="13" y="7"/>
                      <a:pt x="13" y="7"/>
                    </a:cubicBezTo>
                    <a:cubicBezTo>
                      <a:pt x="9" y="5"/>
                      <a:pt x="5" y="3"/>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0" name="Freeform 4107"/>
              <p:cNvSpPr>
                <a:spLocks noEditPoints="1"/>
              </p:cNvSpPr>
              <p:nvPr/>
            </p:nvSpPr>
            <p:spPr bwMode="auto">
              <a:xfrm>
                <a:off x="1093" y="3342"/>
                <a:ext cx="64" cy="41"/>
              </a:xfrm>
              <a:custGeom>
                <a:avLst/>
                <a:gdLst>
                  <a:gd name="T0" fmla="*/ 29 w 30"/>
                  <a:gd name="T1" fmla="*/ 19 h 19"/>
                  <a:gd name="T2" fmla="*/ 29 w 30"/>
                  <a:gd name="T3" fmla="*/ 19 h 19"/>
                  <a:gd name="T4" fmla="*/ 30 w 30"/>
                  <a:gd name="T5" fmla="*/ 19 h 19"/>
                  <a:gd name="T6" fmla="*/ 29 w 30"/>
                  <a:gd name="T7" fmla="*/ 19 h 19"/>
                  <a:gd name="T8" fmla="*/ 0 w 30"/>
                  <a:gd name="T9" fmla="*/ 0 h 19"/>
                  <a:gd name="T10" fmla="*/ 4 w 30"/>
                  <a:gd name="T11" fmla="*/ 5 h 19"/>
                  <a:gd name="T12" fmla="*/ 4 w 30"/>
                  <a:gd name="T13" fmla="*/ 5 h 19"/>
                  <a:gd name="T14" fmla="*/ 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9" y="19"/>
                    </a:moveTo>
                    <a:cubicBezTo>
                      <a:pt x="29" y="19"/>
                      <a:pt x="29" y="19"/>
                      <a:pt x="29" y="19"/>
                    </a:cubicBezTo>
                    <a:cubicBezTo>
                      <a:pt x="29" y="19"/>
                      <a:pt x="30" y="19"/>
                      <a:pt x="30" y="19"/>
                    </a:cubicBezTo>
                    <a:cubicBezTo>
                      <a:pt x="30" y="19"/>
                      <a:pt x="30" y="19"/>
                      <a:pt x="29" y="19"/>
                    </a:cubicBezTo>
                    <a:close/>
                    <a:moveTo>
                      <a:pt x="0" y="0"/>
                    </a:moveTo>
                    <a:cubicBezTo>
                      <a:pt x="0" y="0"/>
                      <a:pt x="0" y="2"/>
                      <a:pt x="4" y="5"/>
                    </a:cubicBezTo>
                    <a:cubicBezTo>
                      <a:pt x="4" y="5"/>
                      <a:pt x="4" y="5"/>
                      <a:pt x="4" y="5"/>
                    </a:cubicBezTo>
                    <a:cubicBezTo>
                      <a:pt x="2" y="3"/>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1" name="Freeform 4108"/>
              <p:cNvSpPr>
                <a:spLocks noEditPoints="1"/>
              </p:cNvSpPr>
              <p:nvPr/>
            </p:nvSpPr>
            <p:spPr bwMode="auto">
              <a:xfrm>
                <a:off x="1103" y="3357"/>
                <a:ext cx="52" cy="30"/>
              </a:xfrm>
              <a:custGeom>
                <a:avLst/>
                <a:gdLst>
                  <a:gd name="T0" fmla="*/ 20 w 24"/>
                  <a:gd name="T1" fmla="*/ 12 h 14"/>
                  <a:gd name="T2" fmla="*/ 20 w 24"/>
                  <a:gd name="T3" fmla="*/ 12 h 14"/>
                  <a:gd name="T4" fmla="*/ 24 w 24"/>
                  <a:gd name="T5" fmla="*/ 14 h 14"/>
                  <a:gd name="T6" fmla="*/ 24 w 24"/>
                  <a:gd name="T7" fmla="*/ 14 h 14"/>
                  <a:gd name="T8" fmla="*/ 20 w 24"/>
                  <a:gd name="T9" fmla="*/ 12 h 14"/>
                  <a:gd name="T10" fmla="*/ 0 w 24"/>
                  <a:gd name="T11" fmla="*/ 0 h 14"/>
                  <a:gd name="T12" fmla="*/ 0 w 24"/>
                  <a:gd name="T13" fmla="*/ 1 h 14"/>
                  <a:gd name="T14" fmla="*/ 9 w 24"/>
                  <a:gd name="T15" fmla="*/ 7 h 14"/>
                  <a:gd name="T16" fmla="*/ 8 w 24"/>
                  <a:gd name="T17" fmla="*/ 6 h 14"/>
                  <a:gd name="T18" fmla="*/ 0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0" y="12"/>
                    </a:moveTo>
                    <a:cubicBezTo>
                      <a:pt x="20" y="12"/>
                      <a:pt x="20" y="12"/>
                      <a:pt x="20" y="12"/>
                    </a:cubicBezTo>
                    <a:cubicBezTo>
                      <a:pt x="21" y="12"/>
                      <a:pt x="22" y="13"/>
                      <a:pt x="24" y="14"/>
                    </a:cubicBezTo>
                    <a:cubicBezTo>
                      <a:pt x="24" y="14"/>
                      <a:pt x="24" y="14"/>
                      <a:pt x="24" y="14"/>
                    </a:cubicBezTo>
                    <a:cubicBezTo>
                      <a:pt x="23" y="13"/>
                      <a:pt x="21" y="12"/>
                      <a:pt x="20" y="12"/>
                    </a:cubicBezTo>
                    <a:close/>
                    <a:moveTo>
                      <a:pt x="0" y="0"/>
                    </a:moveTo>
                    <a:cubicBezTo>
                      <a:pt x="0" y="1"/>
                      <a:pt x="0" y="1"/>
                      <a:pt x="0" y="1"/>
                    </a:cubicBezTo>
                    <a:cubicBezTo>
                      <a:pt x="2" y="3"/>
                      <a:pt x="5" y="4"/>
                      <a:pt x="9" y="7"/>
                    </a:cubicBezTo>
                    <a:cubicBezTo>
                      <a:pt x="8" y="6"/>
                      <a:pt x="8" y="6"/>
                      <a:pt x="8" y="6"/>
                    </a:cubicBezTo>
                    <a:cubicBezTo>
                      <a:pt x="5" y="4"/>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2" name="Freeform 4109"/>
              <p:cNvSpPr>
                <a:spLocks/>
              </p:cNvSpPr>
              <p:nvPr/>
            </p:nvSpPr>
            <p:spPr bwMode="auto">
              <a:xfrm>
                <a:off x="1120" y="3370"/>
                <a:ext cx="26" cy="13"/>
              </a:xfrm>
              <a:custGeom>
                <a:avLst/>
                <a:gdLst>
                  <a:gd name="T0" fmla="*/ 0 w 12"/>
                  <a:gd name="T1" fmla="*/ 0 h 6"/>
                  <a:gd name="T2" fmla="*/ 1 w 12"/>
                  <a:gd name="T3" fmla="*/ 1 h 6"/>
                  <a:gd name="T4" fmla="*/ 12 w 12"/>
                  <a:gd name="T5" fmla="*/ 6 h 6"/>
                  <a:gd name="T6" fmla="*/ 12 w 12"/>
                  <a:gd name="T7" fmla="*/ 6 h 6"/>
                  <a:gd name="T8" fmla="*/ 0 w 12"/>
                  <a:gd name="T9" fmla="*/ 0 h 6"/>
                </a:gdLst>
                <a:ahLst/>
                <a:cxnLst>
                  <a:cxn ang="0">
                    <a:pos x="T0" y="T1"/>
                  </a:cxn>
                  <a:cxn ang="0">
                    <a:pos x="T2" y="T3"/>
                  </a:cxn>
                  <a:cxn ang="0">
                    <a:pos x="T4" y="T5"/>
                  </a:cxn>
                  <a:cxn ang="0">
                    <a:pos x="T6" y="T7"/>
                  </a:cxn>
                  <a:cxn ang="0">
                    <a:pos x="T8" y="T9"/>
                  </a:cxn>
                </a:cxnLst>
                <a:rect l="0" t="0" r="r" b="b"/>
                <a:pathLst>
                  <a:path w="12" h="6">
                    <a:moveTo>
                      <a:pt x="0" y="0"/>
                    </a:moveTo>
                    <a:cubicBezTo>
                      <a:pt x="1" y="1"/>
                      <a:pt x="1" y="1"/>
                      <a:pt x="1" y="1"/>
                    </a:cubicBezTo>
                    <a:cubicBezTo>
                      <a:pt x="4" y="2"/>
                      <a:pt x="7" y="4"/>
                      <a:pt x="12" y="6"/>
                    </a:cubicBezTo>
                    <a:cubicBezTo>
                      <a:pt x="12" y="6"/>
                      <a:pt x="12" y="6"/>
                      <a:pt x="12" y="6"/>
                    </a:cubicBezTo>
                    <a:cubicBezTo>
                      <a:pt x="9" y="4"/>
                      <a:pt x="4"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3" name="Freeform 4110"/>
              <p:cNvSpPr>
                <a:spLocks noEditPoints="1"/>
              </p:cNvSpPr>
              <p:nvPr/>
            </p:nvSpPr>
            <p:spPr bwMode="auto">
              <a:xfrm>
                <a:off x="1093" y="3347"/>
                <a:ext cx="64" cy="40"/>
              </a:xfrm>
              <a:custGeom>
                <a:avLst/>
                <a:gdLst>
                  <a:gd name="T0" fmla="*/ 29 w 30"/>
                  <a:gd name="T1" fmla="*/ 19 h 19"/>
                  <a:gd name="T2" fmla="*/ 29 w 30"/>
                  <a:gd name="T3" fmla="*/ 19 h 19"/>
                  <a:gd name="T4" fmla="*/ 30 w 30"/>
                  <a:gd name="T5" fmla="*/ 19 h 19"/>
                  <a:gd name="T6" fmla="*/ 30 w 30"/>
                  <a:gd name="T7" fmla="*/ 19 h 19"/>
                  <a:gd name="T8" fmla="*/ 29 w 30"/>
                  <a:gd name="T9" fmla="*/ 19 h 19"/>
                  <a:gd name="T10" fmla="*/ 0 w 30"/>
                  <a:gd name="T11" fmla="*/ 0 h 19"/>
                  <a:gd name="T12" fmla="*/ 5 w 30"/>
                  <a:gd name="T13" fmla="*/ 6 h 19"/>
                  <a:gd name="T14" fmla="*/ 5 w 30"/>
                  <a:gd name="T15" fmla="*/ 5 h 19"/>
                  <a:gd name="T16" fmla="*/ 0 w 30"/>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9">
                    <a:moveTo>
                      <a:pt x="29" y="19"/>
                    </a:moveTo>
                    <a:cubicBezTo>
                      <a:pt x="29" y="19"/>
                      <a:pt x="29" y="19"/>
                      <a:pt x="29" y="19"/>
                    </a:cubicBezTo>
                    <a:cubicBezTo>
                      <a:pt x="29" y="19"/>
                      <a:pt x="30" y="19"/>
                      <a:pt x="30" y="19"/>
                    </a:cubicBezTo>
                    <a:cubicBezTo>
                      <a:pt x="30" y="19"/>
                      <a:pt x="30" y="19"/>
                      <a:pt x="30" y="19"/>
                    </a:cubicBezTo>
                    <a:cubicBezTo>
                      <a:pt x="30" y="19"/>
                      <a:pt x="30" y="19"/>
                      <a:pt x="29" y="19"/>
                    </a:cubicBezTo>
                    <a:close/>
                    <a:moveTo>
                      <a:pt x="0" y="0"/>
                    </a:moveTo>
                    <a:cubicBezTo>
                      <a:pt x="0" y="0"/>
                      <a:pt x="1" y="2"/>
                      <a:pt x="5" y="6"/>
                    </a:cubicBezTo>
                    <a:cubicBezTo>
                      <a:pt x="5" y="5"/>
                      <a:pt x="5" y="5"/>
                      <a:pt x="5" y="5"/>
                    </a:cubicBezTo>
                    <a:cubicBezTo>
                      <a:pt x="3" y="3"/>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4" name="Rectangle 4111"/>
              <p:cNvSpPr>
                <a:spLocks noChangeArrowheads="1"/>
              </p:cNvSpPr>
              <p:nvPr/>
            </p:nvSpPr>
            <p:spPr bwMode="auto">
              <a:xfrm>
                <a:off x="1157" y="338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5" name="Freeform 4112"/>
              <p:cNvSpPr>
                <a:spLocks/>
              </p:cNvSpPr>
              <p:nvPr/>
            </p:nvSpPr>
            <p:spPr bwMode="auto">
              <a:xfrm>
                <a:off x="1157" y="33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0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6" name="Freeform 4113"/>
              <p:cNvSpPr>
                <a:spLocks noEditPoints="1"/>
              </p:cNvSpPr>
              <p:nvPr/>
            </p:nvSpPr>
            <p:spPr bwMode="auto">
              <a:xfrm>
                <a:off x="1108" y="3368"/>
                <a:ext cx="44" cy="25"/>
              </a:xfrm>
              <a:custGeom>
                <a:avLst/>
                <a:gdLst>
                  <a:gd name="T0" fmla="*/ 17 w 21"/>
                  <a:gd name="T1" fmla="*/ 10 h 12"/>
                  <a:gd name="T2" fmla="*/ 17 w 21"/>
                  <a:gd name="T3" fmla="*/ 10 h 12"/>
                  <a:gd name="T4" fmla="*/ 21 w 21"/>
                  <a:gd name="T5" fmla="*/ 12 h 12"/>
                  <a:gd name="T6" fmla="*/ 21 w 21"/>
                  <a:gd name="T7" fmla="*/ 12 h 12"/>
                  <a:gd name="T8" fmla="*/ 17 w 21"/>
                  <a:gd name="T9" fmla="*/ 10 h 12"/>
                  <a:gd name="T10" fmla="*/ 0 w 21"/>
                  <a:gd name="T11" fmla="*/ 0 h 12"/>
                  <a:gd name="T12" fmla="*/ 0 w 21"/>
                  <a:gd name="T13" fmla="*/ 1 h 12"/>
                  <a:gd name="T14" fmla="*/ 9 w 21"/>
                  <a:gd name="T15" fmla="*/ 7 h 12"/>
                  <a:gd name="T16" fmla="*/ 9 w 21"/>
                  <a:gd name="T17" fmla="*/ 6 h 12"/>
                  <a:gd name="T18" fmla="*/ 0 w 2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2">
                    <a:moveTo>
                      <a:pt x="17" y="10"/>
                    </a:moveTo>
                    <a:cubicBezTo>
                      <a:pt x="17" y="10"/>
                      <a:pt x="17" y="10"/>
                      <a:pt x="17" y="10"/>
                    </a:cubicBezTo>
                    <a:cubicBezTo>
                      <a:pt x="19" y="11"/>
                      <a:pt x="20" y="12"/>
                      <a:pt x="21" y="12"/>
                    </a:cubicBezTo>
                    <a:cubicBezTo>
                      <a:pt x="21" y="12"/>
                      <a:pt x="21" y="12"/>
                      <a:pt x="21" y="12"/>
                    </a:cubicBezTo>
                    <a:cubicBezTo>
                      <a:pt x="20" y="12"/>
                      <a:pt x="19" y="11"/>
                      <a:pt x="17" y="10"/>
                    </a:cubicBezTo>
                    <a:close/>
                    <a:moveTo>
                      <a:pt x="0" y="0"/>
                    </a:moveTo>
                    <a:cubicBezTo>
                      <a:pt x="0" y="1"/>
                      <a:pt x="0" y="1"/>
                      <a:pt x="0" y="1"/>
                    </a:cubicBezTo>
                    <a:cubicBezTo>
                      <a:pt x="2" y="3"/>
                      <a:pt x="5" y="5"/>
                      <a:pt x="9" y="7"/>
                    </a:cubicBezTo>
                    <a:cubicBezTo>
                      <a:pt x="9" y="6"/>
                      <a:pt x="9" y="6"/>
                      <a:pt x="9" y="6"/>
                    </a:cubicBezTo>
                    <a:cubicBezTo>
                      <a:pt x="6" y="4"/>
                      <a:pt x="3"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7" name="Freeform 4114"/>
              <p:cNvSpPr>
                <a:spLocks/>
              </p:cNvSpPr>
              <p:nvPr/>
            </p:nvSpPr>
            <p:spPr bwMode="auto">
              <a:xfrm>
                <a:off x="1127" y="3381"/>
                <a:ext cx="17" cy="8"/>
              </a:xfrm>
              <a:custGeom>
                <a:avLst/>
                <a:gdLst>
                  <a:gd name="T0" fmla="*/ 0 w 8"/>
                  <a:gd name="T1" fmla="*/ 0 h 4"/>
                  <a:gd name="T2" fmla="*/ 0 w 8"/>
                  <a:gd name="T3" fmla="*/ 1 h 4"/>
                  <a:gd name="T4" fmla="*/ 8 w 8"/>
                  <a:gd name="T5" fmla="*/ 4 h 4"/>
                  <a:gd name="T6" fmla="*/ 8 w 8"/>
                  <a:gd name="T7" fmla="*/ 4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0" y="1"/>
                      <a:pt x="0" y="1"/>
                      <a:pt x="0" y="1"/>
                    </a:cubicBezTo>
                    <a:cubicBezTo>
                      <a:pt x="3" y="2"/>
                      <a:pt x="5" y="3"/>
                      <a:pt x="8" y="4"/>
                    </a:cubicBezTo>
                    <a:cubicBezTo>
                      <a:pt x="8" y="4"/>
                      <a:pt x="8" y="4"/>
                      <a:pt x="8" y="4"/>
                    </a:cubicBezTo>
                    <a:cubicBezTo>
                      <a:pt x="6" y="3"/>
                      <a:pt x="3"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8" name="Freeform 4115"/>
              <p:cNvSpPr>
                <a:spLocks noEditPoints="1"/>
              </p:cNvSpPr>
              <p:nvPr/>
            </p:nvSpPr>
            <p:spPr bwMode="auto">
              <a:xfrm>
                <a:off x="1093" y="3355"/>
                <a:ext cx="64" cy="40"/>
              </a:xfrm>
              <a:custGeom>
                <a:avLst/>
                <a:gdLst>
                  <a:gd name="T0" fmla="*/ 28 w 30"/>
                  <a:gd name="T1" fmla="*/ 18 h 19"/>
                  <a:gd name="T2" fmla="*/ 28 w 30"/>
                  <a:gd name="T3" fmla="*/ 18 h 19"/>
                  <a:gd name="T4" fmla="*/ 30 w 30"/>
                  <a:gd name="T5" fmla="*/ 19 h 19"/>
                  <a:gd name="T6" fmla="*/ 30 w 30"/>
                  <a:gd name="T7" fmla="*/ 19 h 19"/>
                  <a:gd name="T8" fmla="*/ 28 w 30"/>
                  <a:gd name="T9" fmla="*/ 18 h 19"/>
                  <a:gd name="T10" fmla="*/ 0 w 30"/>
                  <a:gd name="T11" fmla="*/ 0 h 19"/>
                  <a:gd name="T12" fmla="*/ 7 w 30"/>
                  <a:gd name="T13" fmla="*/ 7 h 19"/>
                  <a:gd name="T14" fmla="*/ 7 w 30"/>
                  <a:gd name="T15" fmla="*/ 6 h 19"/>
                  <a:gd name="T16" fmla="*/ 0 w 30"/>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9">
                    <a:moveTo>
                      <a:pt x="28" y="18"/>
                    </a:moveTo>
                    <a:cubicBezTo>
                      <a:pt x="28" y="18"/>
                      <a:pt x="28" y="18"/>
                      <a:pt x="28" y="18"/>
                    </a:cubicBezTo>
                    <a:cubicBezTo>
                      <a:pt x="29" y="18"/>
                      <a:pt x="29" y="19"/>
                      <a:pt x="30" y="19"/>
                    </a:cubicBezTo>
                    <a:cubicBezTo>
                      <a:pt x="30" y="19"/>
                      <a:pt x="30" y="19"/>
                      <a:pt x="30" y="19"/>
                    </a:cubicBezTo>
                    <a:cubicBezTo>
                      <a:pt x="30" y="19"/>
                      <a:pt x="29" y="19"/>
                      <a:pt x="28" y="18"/>
                    </a:cubicBezTo>
                    <a:close/>
                    <a:moveTo>
                      <a:pt x="0" y="0"/>
                    </a:moveTo>
                    <a:cubicBezTo>
                      <a:pt x="0" y="0"/>
                      <a:pt x="1" y="3"/>
                      <a:pt x="7" y="7"/>
                    </a:cubicBezTo>
                    <a:cubicBezTo>
                      <a:pt x="7" y="6"/>
                      <a:pt x="7" y="6"/>
                      <a:pt x="7" y="6"/>
                    </a:cubicBezTo>
                    <a:cubicBezTo>
                      <a:pt x="4" y="4"/>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9" name="Rectangle 4116"/>
              <p:cNvSpPr>
                <a:spLocks noChangeArrowheads="1"/>
              </p:cNvSpPr>
              <p:nvPr/>
            </p:nvSpPr>
            <p:spPr bwMode="auto">
              <a:xfrm>
                <a:off x="1157" y="3395"/>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0" name="Rectangle 4117"/>
              <p:cNvSpPr>
                <a:spLocks noChangeArrowheads="1"/>
              </p:cNvSpPr>
              <p:nvPr/>
            </p:nvSpPr>
            <p:spPr bwMode="auto">
              <a:xfrm>
                <a:off x="1157" y="3395"/>
                <a:ext cx="1" cy="1"/>
              </a:xfrm>
              <a:prstGeom prst="rect">
                <a:avLst/>
              </a:prstGeom>
              <a:solidFill>
                <a:srgbClr val="903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1" name="Freeform 4118"/>
              <p:cNvSpPr>
                <a:spLocks noEditPoints="1"/>
              </p:cNvSpPr>
              <p:nvPr/>
            </p:nvSpPr>
            <p:spPr bwMode="auto">
              <a:xfrm>
                <a:off x="1110" y="3374"/>
                <a:ext cx="42" cy="24"/>
              </a:xfrm>
              <a:custGeom>
                <a:avLst/>
                <a:gdLst>
                  <a:gd name="T0" fmla="*/ 16 w 20"/>
                  <a:gd name="T1" fmla="*/ 9 h 11"/>
                  <a:gd name="T2" fmla="*/ 16 w 20"/>
                  <a:gd name="T3" fmla="*/ 9 h 11"/>
                  <a:gd name="T4" fmla="*/ 20 w 20"/>
                  <a:gd name="T5" fmla="*/ 11 h 11"/>
                  <a:gd name="T6" fmla="*/ 20 w 20"/>
                  <a:gd name="T7" fmla="*/ 11 h 11"/>
                  <a:gd name="T8" fmla="*/ 16 w 20"/>
                  <a:gd name="T9" fmla="*/ 9 h 11"/>
                  <a:gd name="T10" fmla="*/ 0 w 20"/>
                  <a:gd name="T11" fmla="*/ 0 h 11"/>
                  <a:gd name="T12" fmla="*/ 1 w 20"/>
                  <a:gd name="T13" fmla="*/ 1 h 11"/>
                  <a:gd name="T14" fmla="*/ 9 w 20"/>
                  <a:gd name="T15" fmla="*/ 6 h 11"/>
                  <a:gd name="T16" fmla="*/ 9 w 20"/>
                  <a:gd name="T17" fmla="*/ 5 h 11"/>
                  <a:gd name="T18" fmla="*/ 0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16" y="9"/>
                    </a:moveTo>
                    <a:cubicBezTo>
                      <a:pt x="16" y="9"/>
                      <a:pt x="16" y="9"/>
                      <a:pt x="16" y="9"/>
                    </a:cubicBezTo>
                    <a:cubicBezTo>
                      <a:pt x="17" y="10"/>
                      <a:pt x="19" y="10"/>
                      <a:pt x="20" y="11"/>
                    </a:cubicBezTo>
                    <a:cubicBezTo>
                      <a:pt x="20" y="11"/>
                      <a:pt x="20" y="11"/>
                      <a:pt x="20" y="11"/>
                    </a:cubicBezTo>
                    <a:cubicBezTo>
                      <a:pt x="19" y="10"/>
                      <a:pt x="18" y="10"/>
                      <a:pt x="16" y="9"/>
                    </a:cubicBezTo>
                    <a:close/>
                    <a:moveTo>
                      <a:pt x="0" y="0"/>
                    </a:moveTo>
                    <a:cubicBezTo>
                      <a:pt x="1" y="1"/>
                      <a:pt x="1" y="1"/>
                      <a:pt x="1" y="1"/>
                    </a:cubicBezTo>
                    <a:cubicBezTo>
                      <a:pt x="3" y="3"/>
                      <a:pt x="6" y="4"/>
                      <a:pt x="9" y="6"/>
                    </a:cubicBezTo>
                    <a:cubicBezTo>
                      <a:pt x="9" y="5"/>
                      <a:pt x="9" y="5"/>
                      <a:pt x="9" y="5"/>
                    </a:cubicBezTo>
                    <a:cubicBezTo>
                      <a:pt x="6" y="4"/>
                      <a:pt x="3"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2" name="Freeform 4119"/>
              <p:cNvSpPr>
                <a:spLocks/>
              </p:cNvSpPr>
              <p:nvPr/>
            </p:nvSpPr>
            <p:spPr bwMode="auto">
              <a:xfrm>
                <a:off x="1129" y="3385"/>
                <a:ext cx="15" cy="8"/>
              </a:xfrm>
              <a:custGeom>
                <a:avLst/>
                <a:gdLst>
                  <a:gd name="T0" fmla="*/ 0 w 7"/>
                  <a:gd name="T1" fmla="*/ 0 h 4"/>
                  <a:gd name="T2" fmla="*/ 0 w 7"/>
                  <a:gd name="T3" fmla="*/ 1 h 4"/>
                  <a:gd name="T4" fmla="*/ 7 w 7"/>
                  <a:gd name="T5" fmla="*/ 4 h 4"/>
                  <a:gd name="T6" fmla="*/ 7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cubicBezTo>
                      <a:pt x="0" y="1"/>
                      <a:pt x="0" y="1"/>
                      <a:pt x="0" y="1"/>
                    </a:cubicBezTo>
                    <a:cubicBezTo>
                      <a:pt x="2" y="2"/>
                      <a:pt x="4" y="3"/>
                      <a:pt x="7" y="4"/>
                    </a:cubicBezTo>
                    <a:cubicBezTo>
                      <a:pt x="7" y="4"/>
                      <a:pt x="7" y="4"/>
                      <a:pt x="7" y="4"/>
                    </a:cubicBezTo>
                    <a:cubicBezTo>
                      <a:pt x="5" y="3"/>
                      <a:pt x="2"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3" name="Freeform 4120"/>
              <p:cNvSpPr>
                <a:spLocks noEditPoints="1"/>
              </p:cNvSpPr>
              <p:nvPr/>
            </p:nvSpPr>
            <p:spPr bwMode="auto">
              <a:xfrm>
                <a:off x="1095" y="3359"/>
                <a:ext cx="62" cy="41"/>
              </a:xfrm>
              <a:custGeom>
                <a:avLst/>
                <a:gdLst>
                  <a:gd name="T0" fmla="*/ 27 w 29"/>
                  <a:gd name="T1" fmla="*/ 18 h 19"/>
                  <a:gd name="T2" fmla="*/ 27 w 29"/>
                  <a:gd name="T3" fmla="*/ 18 h 19"/>
                  <a:gd name="T4" fmla="*/ 29 w 29"/>
                  <a:gd name="T5" fmla="*/ 19 h 19"/>
                  <a:gd name="T6" fmla="*/ 29 w 29"/>
                  <a:gd name="T7" fmla="*/ 19 h 19"/>
                  <a:gd name="T8" fmla="*/ 27 w 29"/>
                  <a:gd name="T9" fmla="*/ 18 h 19"/>
                  <a:gd name="T10" fmla="*/ 0 w 29"/>
                  <a:gd name="T11" fmla="*/ 0 h 19"/>
                  <a:gd name="T12" fmla="*/ 8 w 29"/>
                  <a:gd name="T13" fmla="*/ 8 h 19"/>
                  <a:gd name="T14" fmla="*/ 7 w 29"/>
                  <a:gd name="T15" fmla="*/ 7 h 19"/>
                  <a:gd name="T16" fmla="*/ 0 w 2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9">
                    <a:moveTo>
                      <a:pt x="27" y="18"/>
                    </a:moveTo>
                    <a:cubicBezTo>
                      <a:pt x="27" y="18"/>
                      <a:pt x="27" y="18"/>
                      <a:pt x="27" y="18"/>
                    </a:cubicBezTo>
                    <a:cubicBezTo>
                      <a:pt x="28" y="18"/>
                      <a:pt x="28" y="18"/>
                      <a:pt x="29" y="19"/>
                    </a:cubicBezTo>
                    <a:cubicBezTo>
                      <a:pt x="29" y="19"/>
                      <a:pt x="29" y="19"/>
                      <a:pt x="29" y="19"/>
                    </a:cubicBezTo>
                    <a:cubicBezTo>
                      <a:pt x="29" y="18"/>
                      <a:pt x="28" y="18"/>
                      <a:pt x="27" y="18"/>
                    </a:cubicBezTo>
                    <a:close/>
                    <a:moveTo>
                      <a:pt x="0" y="0"/>
                    </a:moveTo>
                    <a:cubicBezTo>
                      <a:pt x="0" y="0"/>
                      <a:pt x="0" y="3"/>
                      <a:pt x="8" y="8"/>
                    </a:cubicBezTo>
                    <a:cubicBezTo>
                      <a:pt x="7" y="7"/>
                      <a:pt x="7" y="7"/>
                      <a:pt x="7" y="7"/>
                    </a:cubicBezTo>
                    <a:cubicBezTo>
                      <a:pt x="4" y="5"/>
                      <a:pt x="1" y="3"/>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4" name="Rectangle 4121"/>
              <p:cNvSpPr>
                <a:spLocks noChangeArrowheads="1"/>
              </p:cNvSpPr>
              <p:nvPr/>
            </p:nvSpPr>
            <p:spPr bwMode="auto">
              <a:xfrm>
                <a:off x="1157" y="3400"/>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5" name="Freeform 4122"/>
              <p:cNvSpPr>
                <a:spLocks/>
              </p:cNvSpPr>
              <p:nvPr/>
            </p:nvSpPr>
            <p:spPr bwMode="auto">
              <a:xfrm>
                <a:off x="1157" y="34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0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6" name="Freeform 4123"/>
              <p:cNvSpPr>
                <a:spLocks noEditPoints="1"/>
              </p:cNvSpPr>
              <p:nvPr/>
            </p:nvSpPr>
            <p:spPr bwMode="auto">
              <a:xfrm>
                <a:off x="1114" y="3383"/>
                <a:ext cx="36" cy="19"/>
              </a:xfrm>
              <a:custGeom>
                <a:avLst/>
                <a:gdLst>
                  <a:gd name="T0" fmla="*/ 13 w 17"/>
                  <a:gd name="T1" fmla="*/ 7 h 9"/>
                  <a:gd name="T2" fmla="*/ 13 w 17"/>
                  <a:gd name="T3" fmla="*/ 7 h 9"/>
                  <a:gd name="T4" fmla="*/ 17 w 17"/>
                  <a:gd name="T5" fmla="*/ 9 h 9"/>
                  <a:gd name="T6" fmla="*/ 17 w 17"/>
                  <a:gd name="T7" fmla="*/ 9 h 9"/>
                  <a:gd name="T8" fmla="*/ 13 w 17"/>
                  <a:gd name="T9" fmla="*/ 7 h 9"/>
                  <a:gd name="T10" fmla="*/ 0 w 17"/>
                  <a:gd name="T11" fmla="*/ 0 h 9"/>
                  <a:gd name="T12" fmla="*/ 0 w 17"/>
                  <a:gd name="T13" fmla="*/ 0 h 9"/>
                  <a:gd name="T14" fmla="*/ 8 w 17"/>
                  <a:gd name="T15" fmla="*/ 5 h 9"/>
                  <a:gd name="T16" fmla="*/ 8 w 17"/>
                  <a:gd name="T17" fmla="*/ 4 h 9"/>
                  <a:gd name="T18" fmla="*/ 0 w 1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3" y="7"/>
                    </a:moveTo>
                    <a:cubicBezTo>
                      <a:pt x="13" y="7"/>
                      <a:pt x="13" y="7"/>
                      <a:pt x="13" y="7"/>
                    </a:cubicBezTo>
                    <a:cubicBezTo>
                      <a:pt x="15" y="8"/>
                      <a:pt x="16" y="8"/>
                      <a:pt x="17" y="9"/>
                    </a:cubicBezTo>
                    <a:cubicBezTo>
                      <a:pt x="17" y="9"/>
                      <a:pt x="17" y="9"/>
                      <a:pt x="17" y="9"/>
                    </a:cubicBezTo>
                    <a:cubicBezTo>
                      <a:pt x="16" y="8"/>
                      <a:pt x="15" y="8"/>
                      <a:pt x="13" y="7"/>
                    </a:cubicBezTo>
                    <a:close/>
                    <a:moveTo>
                      <a:pt x="0" y="0"/>
                    </a:moveTo>
                    <a:cubicBezTo>
                      <a:pt x="0" y="0"/>
                      <a:pt x="0" y="0"/>
                      <a:pt x="0" y="0"/>
                    </a:cubicBezTo>
                    <a:cubicBezTo>
                      <a:pt x="2" y="2"/>
                      <a:pt x="5" y="3"/>
                      <a:pt x="8" y="5"/>
                    </a:cubicBezTo>
                    <a:cubicBezTo>
                      <a:pt x="8" y="4"/>
                      <a:pt x="8" y="4"/>
                      <a:pt x="8" y="4"/>
                    </a:cubicBezTo>
                    <a:cubicBezTo>
                      <a:pt x="5" y="3"/>
                      <a:pt x="2"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7" name="Freeform 4124"/>
              <p:cNvSpPr>
                <a:spLocks/>
              </p:cNvSpPr>
              <p:nvPr/>
            </p:nvSpPr>
            <p:spPr bwMode="auto">
              <a:xfrm>
                <a:off x="1131" y="3391"/>
                <a:ext cx="11" cy="7"/>
              </a:xfrm>
              <a:custGeom>
                <a:avLst/>
                <a:gdLst>
                  <a:gd name="T0" fmla="*/ 0 w 5"/>
                  <a:gd name="T1" fmla="*/ 0 h 3"/>
                  <a:gd name="T2" fmla="*/ 0 w 5"/>
                  <a:gd name="T3" fmla="*/ 1 h 3"/>
                  <a:gd name="T4" fmla="*/ 5 w 5"/>
                  <a:gd name="T5" fmla="*/ 3 h 3"/>
                  <a:gd name="T6" fmla="*/ 5 w 5"/>
                  <a:gd name="T7" fmla="*/ 3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cubicBezTo>
                      <a:pt x="0" y="1"/>
                      <a:pt x="0" y="1"/>
                      <a:pt x="0" y="1"/>
                    </a:cubicBezTo>
                    <a:cubicBezTo>
                      <a:pt x="2" y="2"/>
                      <a:pt x="4" y="2"/>
                      <a:pt x="5" y="3"/>
                    </a:cubicBezTo>
                    <a:cubicBezTo>
                      <a:pt x="5" y="3"/>
                      <a:pt x="5" y="3"/>
                      <a:pt x="5" y="3"/>
                    </a:cubicBezTo>
                    <a:cubicBezTo>
                      <a:pt x="4" y="2"/>
                      <a:pt x="2"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8" name="Freeform 4125"/>
              <p:cNvSpPr>
                <a:spLocks noEditPoints="1"/>
              </p:cNvSpPr>
              <p:nvPr/>
            </p:nvSpPr>
            <p:spPr bwMode="auto">
              <a:xfrm>
                <a:off x="1097" y="3368"/>
                <a:ext cx="60" cy="36"/>
              </a:xfrm>
              <a:custGeom>
                <a:avLst/>
                <a:gdLst>
                  <a:gd name="T0" fmla="*/ 25 w 28"/>
                  <a:gd name="T1" fmla="*/ 16 h 17"/>
                  <a:gd name="T2" fmla="*/ 25 w 28"/>
                  <a:gd name="T3" fmla="*/ 16 h 17"/>
                  <a:gd name="T4" fmla="*/ 28 w 28"/>
                  <a:gd name="T5" fmla="*/ 17 h 17"/>
                  <a:gd name="T6" fmla="*/ 28 w 28"/>
                  <a:gd name="T7" fmla="*/ 17 h 17"/>
                  <a:gd name="T8" fmla="*/ 25 w 28"/>
                  <a:gd name="T9" fmla="*/ 16 h 17"/>
                  <a:gd name="T10" fmla="*/ 0 w 28"/>
                  <a:gd name="T11" fmla="*/ 0 h 17"/>
                  <a:gd name="T12" fmla="*/ 8 w 28"/>
                  <a:gd name="T13" fmla="*/ 7 h 17"/>
                  <a:gd name="T14" fmla="*/ 8 w 28"/>
                  <a:gd name="T15" fmla="*/ 7 h 17"/>
                  <a:gd name="T16" fmla="*/ 0 w 2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5" y="16"/>
                    </a:moveTo>
                    <a:cubicBezTo>
                      <a:pt x="25" y="16"/>
                      <a:pt x="25" y="16"/>
                      <a:pt x="25" y="16"/>
                    </a:cubicBezTo>
                    <a:cubicBezTo>
                      <a:pt x="26" y="16"/>
                      <a:pt x="27" y="16"/>
                      <a:pt x="28" y="17"/>
                    </a:cubicBezTo>
                    <a:cubicBezTo>
                      <a:pt x="28" y="17"/>
                      <a:pt x="28" y="17"/>
                      <a:pt x="28" y="17"/>
                    </a:cubicBezTo>
                    <a:cubicBezTo>
                      <a:pt x="27" y="16"/>
                      <a:pt x="26" y="16"/>
                      <a:pt x="25" y="16"/>
                    </a:cubicBezTo>
                    <a:close/>
                    <a:moveTo>
                      <a:pt x="0" y="0"/>
                    </a:moveTo>
                    <a:cubicBezTo>
                      <a:pt x="0" y="0"/>
                      <a:pt x="1" y="3"/>
                      <a:pt x="8" y="7"/>
                    </a:cubicBezTo>
                    <a:cubicBezTo>
                      <a:pt x="8" y="7"/>
                      <a:pt x="8" y="7"/>
                      <a:pt x="8" y="7"/>
                    </a:cubicBezTo>
                    <a:cubicBezTo>
                      <a:pt x="4" y="4"/>
                      <a:pt x="1" y="2"/>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9" name="Freeform 4126"/>
              <p:cNvSpPr>
                <a:spLocks/>
              </p:cNvSpPr>
              <p:nvPr/>
            </p:nvSpPr>
            <p:spPr bwMode="auto">
              <a:xfrm>
                <a:off x="1157" y="34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0" name="Freeform 4127"/>
              <p:cNvSpPr>
                <a:spLocks/>
              </p:cNvSpPr>
              <p:nvPr/>
            </p:nvSpPr>
            <p:spPr bwMode="auto">
              <a:xfrm>
                <a:off x="1157" y="34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0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1" name="Freeform 4128"/>
              <p:cNvSpPr>
                <a:spLocks noEditPoints="1"/>
              </p:cNvSpPr>
              <p:nvPr/>
            </p:nvSpPr>
            <p:spPr bwMode="auto">
              <a:xfrm>
                <a:off x="1120" y="3393"/>
                <a:ext cx="28" cy="15"/>
              </a:xfrm>
              <a:custGeom>
                <a:avLst/>
                <a:gdLst>
                  <a:gd name="T0" fmla="*/ 9 w 13"/>
                  <a:gd name="T1" fmla="*/ 5 h 7"/>
                  <a:gd name="T2" fmla="*/ 9 w 13"/>
                  <a:gd name="T3" fmla="*/ 5 h 7"/>
                  <a:gd name="T4" fmla="*/ 13 w 13"/>
                  <a:gd name="T5" fmla="*/ 7 h 7"/>
                  <a:gd name="T6" fmla="*/ 13 w 13"/>
                  <a:gd name="T7" fmla="*/ 6 h 7"/>
                  <a:gd name="T8" fmla="*/ 9 w 13"/>
                  <a:gd name="T9" fmla="*/ 5 h 7"/>
                  <a:gd name="T10" fmla="*/ 0 w 13"/>
                  <a:gd name="T11" fmla="*/ 0 h 7"/>
                  <a:gd name="T12" fmla="*/ 0 w 13"/>
                  <a:gd name="T13" fmla="*/ 1 h 7"/>
                  <a:gd name="T14" fmla="*/ 8 w 13"/>
                  <a:gd name="T15" fmla="*/ 4 h 7"/>
                  <a:gd name="T16" fmla="*/ 7 w 13"/>
                  <a:gd name="T17" fmla="*/ 4 h 7"/>
                  <a:gd name="T18" fmla="*/ 0 w 1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9" y="5"/>
                    </a:moveTo>
                    <a:cubicBezTo>
                      <a:pt x="9" y="5"/>
                      <a:pt x="9" y="5"/>
                      <a:pt x="9" y="5"/>
                    </a:cubicBezTo>
                    <a:cubicBezTo>
                      <a:pt x="10" y="5"/>
                      <a:pt x="12" y="6"/>
                      <a:pt x="13" y="7"/>
                    </a:cubicBezTo>
                    <a:cubicBezTo>
                      <a:pt x="13" y="6"/>
                      <a:pt x="13" y="6"/>
                      <a:pt x="13" y="6"/>
                    </a:cubicBezTo>
                    <a:cubicBezTo>
                      <a:pt x="12" y="6"/>
                      <a:pt x="11" y="5"/>
                      <a:pt x="9" y="5"/>
                    </a:cubicBezTo>
                    <a:close/>
                    <a:moveTo>
                      <a:pt x="0" y="0"/>
                    </a:moveTo>
                    <a:cubicBezTo>
                      <a:pt x="0" y="1"/>
                      <a:pt x="0" y="1"/>
                      <a:pt x="0" y="1"/>
                    </a:cubicBezTo>
                    <a:cubicBezTo>
                      <a:pt x="2" y="2"/>
                      <a:pt x="4" y="3"/>
                      <a:pt x="8" y="4"/>
                    </a:cubicBezTo>
                    <a:cubicBezTo>
                      <a:pt x="7" y="4"/>
                      <a:pt x="7" y="4"/>
                      <a:pt x="7" y="4"/>
                    </a:cubicBezTo>
                    <a:cubicBezTo>
                      <a:pt x="5" y="3"/>
                      <a:pt x="2"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2" name="Freeform 4129"/>
              <p:cNvSpPr>
                <a:spLocks/>
              </p:cNvSpPr>
              <p:nvPr/>
            </p:nvSpPr>
            <p:spPr bwMode="auto">
              <a:xfrm>
                <a:off x="1135" y="3402"/>
                <a:ext cx="5" cy="2"/>
              </a:xfrm>
              <a:custGeom>
                <a:avLst/>
                <a:gdLst>
                  <a:gd name="T0" fmla="*/ 0 w 2"/>
                  <a:gd name="T1" fmla="*/ 0 h 1"/>
                  <a:gd name="T2" fmla="*/ 1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1" y="0"/>
                    </a:cubicBezTo>
                    <a:cubicBezTo>
                      <a:pt x="1" y="1"/>
                      <a:pt x="1" y="1"/>
                      <a:pt x="2" y="1"/>
                    </a:cubicBezTo>
                    <a:cubicBezTo>
                      <a:pt x="2" y="1"/>
                      <a:pt x="2" y="1"/>
                      <a:pt x="2" y="1"/>
                    </a:cubicBezTo>
                    <a:cubicBezTo>
                      <a:pt x="2" y="1"/>
                      <a:pt x="1"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3" name="Freeform 4130"/>
              <p:cNvSpPr>
                <a:spLocks noEditPoints="1"/>
              </p:cNvSpPr>
              <p:nvPr/>
            </p:nvSpPr>
            <p:spPr bwMode="auto">
              <a:xfrm>
                <a:off x="1112" y="3387"/>
                <a:ext cx="43" cy="23"/>
              </a:xfrm>
              <a:custGeom>
                <a:avLst/>
                <a:gdLst>
                  <a:gd name="T0" fmla="*/ 17 w 20"/>
                  <a:gd name="T1" fmla="*/ 9 h 11"/>
                  <a:gd name="T2" fmla="*/ 17 w 20"/>
                  <a:gd name="T3" fmla="*/ 10 h 11"/>
                  <a:gd name="T4" fmla="*/ 20 w 20"/>
                  <a:gd name="T5" fmla="*/ 11 h 11"/>
                  <a:gd name="T6" fmla="*/ 20 w 20"/>
                  <a:gd name="T7" fmla="*/ 11 h 11"/>
                  <a:gd name="T8" fmla="*/ 17 w 20"/>
                  <a:gd name="T9" fmla="*/ 9 h 11"/>
                  <a:gd name="T10" fmla="*/ 0 w 20"/>
                  <a:gd name="T11" fmla="*/ 0 h 11"/>
                  <a:gd name="T12" fmla="*/ 4 w 20"/>
                  <a:gd name="T13" fmla="*/ 4 h 11"/>
                  <a:gd name="T14" fmla="*/ 4 w 20"/>
                  <a:gd name="T15" fmla="*/ 3 h 11"/>
                  <a:gd name="T16" fmla="*/ 0 w 2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17" y="9"/>
                    </a:moveTo>
                    <a:cubicBezTo>
                      <a:pt x="17" y="10"/>
                      <a:pt x="17" y="10"/>
                      <a:pt x="17" y="10"/>
                    </a:cubicBezTo>
                    <a:cubicBezTo>
                      <a:pt x="18" y="10"/>
                      <a:pt x="19" y="10"/>
                      <a:pt x="20" y="11"/>
                    </a:cubicBezTo>
                    <a:cubicBezTo>
                      <a:pt x="20" y="11"/>
                      <a:pt x="20" y="11"/>
                      <a:pt x="20" y="11"/>
                    </a:cubicBezTo>
                    <a:cubicBezTo>
                      <a:pt x="19" y="10"/>
                      <a:pt x="18" y="10"/>
                      <a:pt x="17" y="9"/>
                    </a:cubicBezTo>
                    <a:close/>
                    <a:moveTo>
                      <a:pt x="0" y="0"/>
                    </a:moveTo>
                    <a:cubicBezTo>
                      <a:pt x="0" y="0"/>
                      <a:pt x="0" y="1"/>
                      <a:pt x="4" y="4"/>
                    </a:cubicBezTo>
                    <a:cubicBezTo>
                      <a:pt x="4" y="3"/>
                      <a:pt x="4" y="3"/>
                      <a:pt x="4" y="3"/>
                    </a:cubicBezTo>
                    <a:cubicBezTo>
                      <a:pt x="2" y="2"/>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4" name="Rectangle 4131"/>
              <p:cNvSpPr>
                <a:spLocks noChangeArrowheads="1"/>
              </p:cNvSpPr>
              <p:nvPr/>
            </p:nvSpPr>
            <p:spPr bwMode="auto">
              <a:xfrm>
                <a:off x="1155" y="3410"/>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5" name="Rectangle 4132"/>
              <p:cNvSpPr>
                <a:spLocks noChangeArrowheads="1"/>
              </p:cNvSpPr>
              <p:nvPr/>
            </p:nvSpPr>
            <p:spPr bwMode="auto">
              <a:xfrm>
                <a:off x="1155" y="3410"/>
                <a:ext cx="1" cy="1"/>
              </a:xfrm>
              <a:prstGeom prst="rect">
                <a:avLst/>
              </a:prstGeom>
              <a:solidFill>
                <a:srgbClr val="903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6" name="Freeform 4133"/>
              <p:cNvSpPr>
                <a:spLocks/>
              </p:cNvSpPr>
              <p:nvPr/>
            </p:nvSpPr>
            <p:spPr bwMode="auto">
              <a:xfrm>
                <a:off x="1127" y="3404"/>
                <a:ext cx="17" cy="6"/>
              </a:xfrm>
              <a:custGeom>
                <a:avLst/>
                <a:gdLst>
                  <a:gd name="T0" fmla="*/ 0 w 8"/>
                  <a:gd name="T1" fmla="*/ 0 h 3"/>
                  <a:gd name="T2" fmla="*/ 1 w 8"/>
                  <a:gd name="T3" fmla="*/ 1 h 3"/>
                  <a:gd name="T4" fmla="*/ 8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cubicBezTo>
                      <a:pt x="1" y="1"/>
                      <a:pt x="1" y="1"/>
                      <a:pt x="1" y="1"/>
                    </a:cubicBezTo>
                    <a:cubicBezTo>
                      <a:pt x="3" y="2"/>
                      <a:pt x="5" y="2"/>
                      <a:pt x="8" y="3"/>
                    </a:cubicBezTo>
                    <a:cubicBezTo>
                      <a:pt x="8" y="3"/>
                      <a:pt x="8" y="3"/>
                      <a:pt x="8" y="3"/>
                    </a:cubicBezTo>
                    <a:cubicBezTo>
                      <a:pt x="6" y="2"/>
                      <a:pt x="3"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7" name="Freeform 4134"/>
              <p:cNvSpPr>
                <a:spLocks noEditPoints="1"/>
              </p:cNvSpPr>
              <p:nvPr/>
            </p:nvSpPr>
            <p:spPr bwMode="auto">
              <a:xfrm>
                <a:off x="1120" y="3400"/>
                <a:ext cx="32" cy="15"/>
              </a:xfrm>
              <a:custGeom>
                <a:avLst/>
                <a:gdLst>
                  <a:gd name="T0" fmla="*/ 11 w 15"/>
                  <a:gd name="T1" fmla="*/ 5 h 7"/>
                  <a:gd name="T2" fmla="*/ 11 w 15"/>
                  <a:gd name="T3" fmla="*/ 5 h 7"/>
                  <a:gd name="T4" fmla="*/ 15 w 15"/>
                  <a:gd name="T5" fmla="*/ 7 h 7"/>
                  <a:gd name="T6" fmla="*/ 11 w 15"/>
                  <a:gd name="T7" fmla="*/ 5 h 7"/>
                  <a:gd name="T8" fmla="*/ 0 w 15"/>
                  <a:gd name="T9" fmla="*/ 0 h 7"/>
                  <a:gd name="T10" fmla="*/ 4 w 15"/>
                  <a:gd name="T11" fmla="*/ 3 h 7"/>
                  <a:gd name="T12" fmla="*/ 3 w 15"/>
                  <a:gd name="T13" fmla="*/ 2 h 7"/>
                  <a:gd name="T14" fmla="*/ 0 w 1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7">
                    <a:moveTo>
                      <a:pt x="11" y="5"/>
                    </a:moveTo>
                    <a:cubicBezTo>
                      <a:pt x="11" y="5"/>
                      <a:pt x="11" y="5"/>
                      <a:pt x="11" y="5"/>
                    </a:cubicBezTo>
                    <a:cubicBezTo>
                      <a:pt x="12" y="6"/>
                      <a:pt x="13" y="6"/>
                      <a:pt x="15" y="7"/>
                    </a:cubicBezTo>
                    <a:cubicBezTo>
                      <a:pt x="15" y="7"/>
                      <a:pt x="13" y="6"/>
                      <a:pt x="11" y="5"/>
                    </a:cubicBezTo>
                    <a:close/>
                    <a:moveTo>
                      <a:pt x="0" y="0"/>
                    </a:moveTo>
                    <a:cubicBezTo>
                      <a:pt x="0" y="0"/>
                      <a:pt x="0" y="1"/>
                      <a:pt x="4" y="3"/>
                    </a:cubicBezTo>
                    <a:cubicBezTo>
                      <a:pt x="3" y="2"/>
                      <a:pt x="3" y="2"/>
                      <a:pt x="3" y="2"/>
                    </a:cubicBezTo>
                    <a:cubicBezTo>
                      <a:pt x="2" y="1"/>
                      <a:pt x="1" y="0"/>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8" name="Freeform 4135"/>
              <p:cNvSpPr>
                <a:spLocks/>
              </p:cNvSpPr>
              <p:nvPr/>
            </p:nvSpPr>
            <p:spPr bwMode="auto">
              <a:xfrm>
                <a:off x="1131" y="3408"/>
                <a:ext cx="19" cy="9"/>
              </a:xfrm>
              <a:custGeom>
                <a:avLst/>
                <a:gdLst>
                  <a:gd name="T0" fmla="*/ 0 w 9"/>
                  <a:gd name="T1" fmla="*/ 0 h 4"/>
                  <a:gd name="T2" fmla="*/ 9 w 9"/>
                  <a:gd name="T3" fmla="*/ 4 h 4"/>
                  <a:gd name="T4" fmla="*/ 0 w 9"/>
                  <a:gd name="T5" fmla="*/ 0 h 4"/>
                </a:gdLst>
                <a:ahLst/>
                <a:cxnLst>
                  <a:cxn ang="0">
                    <a:pos x="T0" y="T1"/>
                  </a:cxn>
                  <a:cxn ang="0">
                    <a:pos x="T2" y="T3"/>
                  </a:cxn>
                  <a:cxn ang="0">
                    <a:pos x="T4" y="T5"/>
                  </a:cxn>
                </a:cxnLst>
                <a:rect l="0" t="0" r="r" b="b"/>
                <a:pathLst>
                  <a:path w="9" h="4">
                    <a:moveTo>
                      <a:pt x="0" y="0"/>
                    </a:moveTo>
                    <a:cubicBezTo>
                      <a:pt x="0" y="0"/>
                      <a:pt x="0" y="1"/>
                      <a:pt x="9" y="4"/>
                    </a:cubicBezTo>
                    <a:cubicBezTo>
                      <a:pt x="9" y="4"/>
                      <a:pt x="1" y="1"/>
                      <a:pt x="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9" name="Freeform 4136"/>
              <p:cNvSpPr>
                <a:spLocks/>
              </p:cNvSpPr>
              <p:nvPr/>
            </p:nvSpPr>
            <p:spPr bwMode="auto">
              <a:xfrm>
                <a:off x="1201" y="3125"/>
                <a:ext cx="0" cy="43"/>
              </a:xfrm>
              <a:custGeom>
                <a:avLst/>
                <a:gdLst>
                  <a:gd name="T0" fmla="*/ 0 h 20"/>
                  <a:gd name="T1" fmla="*/ 20 h 20"/>
                  <a:gd name="T2" fmla="*/ 20 h 20"/>
                  <a:gd name="T3" fmla="*/ 20 h 20"/>
                  <a:gd name="T4" fmla="*/ 0 h 20"/>
                </a:gdLst>
                <a:ahLst/>
                <a:cxnLst>
                  <a:cxn ang="0">
                    <a:pos x="0" y="T0"/>
                  </a:cxn>
                  <a:cxn ang="0">
                    <a:pos x="0" y="T1"/>
                  </a:cxn>
                  <a:cxn ang="0">
                    <a:pos x="0" y="T2"/>
                  </a:cxn>
                  <a:cxn ang="0">
                    <a:pos x="0" y="T3"/>
                  </a:cxn>
                  <a:cxn ang="0">
                    <a:pos x="0" y="T4"/>
                  </a:cxn>
                </a:cxnLst>
                <a:rect l="0" t="0" r="r" b="b"/>
                <a:pathLst>
                  <a:path h="20">
                    <a:moveTo>
                      <a:pt x="0" y="0"/>
                    </a:moveTo>
                    <a:cubicBezTo>
                      <a:pt x="0" y="8"/>
                      <a:pt x="0" y="16"/>
                      <a:pt x="0" y="20"/>
                    </a:cubicBezTo>
                    <a:cubicBezTo>
                      <a:pt x="0" y="20"/>
                      <a:pt x="0" y="20"/>
                      <a:pt x="0" y="20"/>
                    </a:cubicBezTo>
                    <a:cubicBezTo>
                      <a:pt x="0" y="20"/>
                      <a:pt x="0" y="20"/>
                      <a:pt x="0" y="20"/>
                    </a:cubicBezTo>
                    <a:cubicBezTo>
                      <a:pt x="0" y="13"/>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0" name="Freeform 4137"/>
              <p:cNvSpPr>
                <a:spLocks/>
              </p:cNvSpPr>
              <p:nvPr/>
            </p:nvSpPr>
            <p:spPr bwMode="auto">
              <a:xfrm>
                <a:off x="1201" y="3168"/>
                <a:ext cx="0" cy="9"/>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0"/>
                      <a:pt x="0" y="0"/>
                      <a:pt x="0" y="0"/>
                    </a:cubicBezTo>
                    <a:cubicBezTo>
                      <a:pt x="0" y="0"/>
                      <a:pt x="0" y="0"/>
                      <a:pt x="0" y="0"/>
                    </a:cubicBezTo>
                    <a:cubicBezTo>
                      <a:pt x="0" y="2"/>
                      <a:pt x="0" y="4"/>
                      <a:pt x="0" y="4"/>
                    </a:cubicBezTo>
                    <a:cubicBezTo>
                      <a:pt x="0" y="3"/>
                      <a:pt x="0" y="1"/>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1" name="Freeform 4138"/>
              <p:cNvSpPr>
                <a:spLocks noEditPoints="1"/>
              </p:cNvSpPr>
              <p:nvPr/>
            </p:nvSpPr>
            <p:spPr bwMode="auto">
              <a:xfrm>
                <a:off x="1197" y="3132"/>
                <a:ext cx="2" cy="45"/>
              </a:xfrm>
              <a:custGeom>
                <a:avLst/>
                <a:gdLst>
                  <a:gd name="T0" fmla="*/ 0 w 1"/>
                  <a:gd name="T1" fmla="*/ 14 h 21"/>
                  <a:gd name="T2" fmla="*/ 0 w 1"/>
                  <a:gd name="T3" fmla="*/ 15 h 21"/>
                  <a:gd name="T4" fmla="*/ 0 w 1"/>
                  <a:gd name="T5" fmla="*/ 21 h 21"/>
                  <a:gd name="T6" fmla="*/ 0 w 1"/>
                  <a:gd name="T7" fmla="*/ 21 h 21"/>
                  <a:gd name="T8" fmla="*/ 0 w 1"/>
                  <a:gd name="T9" fmla="*/ 14 h 21"/>
                  <a:gd name="T10" fmla="*/ 1 w 1"/>
                  <a:gd name="T11" fmla="*/ 0 h 21"/>
                  <a:gd name="T12" fmla="*/ 0 w 1"/>
                  <a:gd name="T13" fmla="*/ 1 h 21"/>
                  <a:gd name="T14" fmla="*/ 0 w 1"/>
                  <a:gd name="T15" fmla="*/ 7 h 21"/>
                  <a:gd name="T16" fmla="*/ 0 w 1"/>
                  <a:gd name="T17" fmla="*/ 7 h 21"/>
                  <a:gd name="T18" fmla="*/ 1 w 1"/>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1">
                    <a:moveTo>
                      <a:pt x="0" y="14"/>
                    </a:moveTo>
                    <a:cubicBezTo>
                      <a:pt x="0" y="15"/>
                      <a:pt x="0" y="15"/>
                      <a:pt x="0" y="15"/>
                    </a:cubicBezTo>
                    <a:cubicBezTo>
                      <a:pt x="0" y="18"/>
                      <a:pt x="0" y="20"/>
                      <a:pt x="0" y="21"/>
                    </a:cubicBezTo>
                    <a:cubicBezTo>
                      <a:pt x="0" y="21"/>
                      <a:pt x="0" y="21"/>
                      <a:pt x="0" y="21"/>
                    </a:cubicBezTo>
                    <a:cubicBezTo>
                      <a:pt x="0" y="19"/>
                      <a:pt x="0" y="17"/>
                      <a:pt x="0" y="14"/>
                    </a:cubicBezTo>
                    <a:close/>
                    <a:moveTo>
                      <a:pt x="1" y="0"/>
                    </a:moveTo>
                    <a:cubicBezTo>
                      <a:pt x="0" y="1"/>
                      <a:pt x="0" y="1"/>
                      <a:pt x="0" y="1"/>
                    </a:cubicBezTo>
                    <a:cubicBezTo>
                      <a:pt x="0" y="3"/>
                      <a:pt x="0" y="5"/>
                      <a:pt x="0" y="7"/>
                    </a:cubicBezTo>
                    <a:cubicBezTo>
                      <a:pt x="0" y="7"/>
                      <a:pt x="0" y="7"/>
                      <a:pt x="0" y="7"/>
                    </a:cubicBezTo>
                    <a:cubicBezTo>
                      <a:pt x="1" y="4"/>
                      <a:pt x="1" y="2"/>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2" name="Freeform 4139"/>
              <p:cNvSpPr>
                <a:spLocks/>
              </p:cNvSpPr>
              <p:nvPr/>
            </p:nvSpPr>
            <p:spPr bwMode="auto">
              <a:xfrm>
                <a:off x="1197" y="3147"/>
                <a:ext cx="0" cy="17"/>
              </a:xfrm>
              <a:custGeom>
                <a:avLst/>
                <a:gdLst>
                  <a:gd name="T0" fmla="*/ 0 h 8"/>
                  <a:gd name="T1" fmla="*/ 0 h 8"/>
                  <a:gd name="T2" fmla="*/ 8 h 8"/>
                  <a:gd name="T3" fmla="*/ 7 h 8"/>
                  <a:gd name="T4" fmla="*/ 0 h 8"/>
                </a:gdLst>
                <a:ahLst/>
                <a:cxnLst>
                  <a:cxn ang="0">
                    <a:pos x="0" y="T0"/>
                  </a:cxn>
                  <a:cxn ang="0">
                    <a:pos x="0" y="T1"/>
                  </a:cxn>
                  <a:cxn ang="0">
                    <a:pos x="0" y="T2"/>
                  </a:cxn>
                  <a:cxn ang="0">
                    <a:pos x="0" y="T3"/>
                  </a:cxn>
                  <a:cxn ang="0">
                    <a:pos x="0" y="T4"/>
                  </a:cxn>
                </a:cxnLst>
                <a:rect l="0" t="0" r="r" b="b"/>
                <a:pathLst>
                  <a:path h="8">
                    <a:moveTo>
                      <a:pt x="0" y="0"/>
                    </a:moveTo>
                    <a:cubicBezTo>
                      <a:pt x="0" y="0"/>
                      <a:pt x="0" y="0"/>
                      <a:pt x="0" y="0"/>
                    </a:cubicBezTo>
                    <a:cubicBezTo>
                      <a:pt x="0" y="3"/>
                      <a:pt x="0" y="6"/>
                      <a:pt x="0" y="8"/>
                    </a:cubicBezTo>
                    <a:cubicBezTo>
                      <a:pt x="0" y="7"/>
                      <a:pt x="0" y="7"/>
                      <a:pt x="0" y="7"/>
                    </a:cubicBezTo>
                    <a:cubicBezTo>
                      <a:pt x="0" y="5"/>
                      <a:pt x="0" y="2"/>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3" name="Freeform 4140"/>
              <p:cNvSpPr>
                <a:spLocks noEditPoints="1"/>
              </p:cNvSpPr>
              <p:nvPr/>
            </p:nvSpPr>
            <p:spPr bwMode="auto">
              <a:xfrm>
                <a:off x="1197" y="3123"/>
                <a:ext cx="2" cy="56"/>
              </a:xfrm>
              <a:custGeom>
                <a:avLst/>
                <a:gdLst>
                  <a:gd name="T0" fmla="*/ 0 w 1"/>
                  <a:gd name="T1" fmla="*/ 25 h 26"/>
                  <a:gd name="T2" fmla="*/ 0 w 1"/>
                  <a:gd name="T3" fmla="*/ 25 h 26"/>
                  <a:gd name="T4" fmla="*/ 0 w 1"/>
                  <a:gd name="T5" fmla="*/ 26 h 26"/>
                  <a:gd name="T6" fmla="*/ 0 w 1"/>
                  <a:gd name="T7" fmla="*/ 25 h 26"/>
                  <a:gd name="T8" fmla="*/ 1 w 1"/>
                  <a:gd name="T9" fmla="*/ 0 h 26"/>
                  <a:gd name="T10" fmla="*/ 0 w 1"/>
                  <a:gd name="T11" fmla="*/ 5 h 26"/>
                  <a:gd name="T12" fmla="*/ 1 w 1"/>
                  <a:gd name="T13" fmla="*/ 4 h 26"/>
                  <a:gd name="T14" fmla="*/ 1 w 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6">
                    <a:moveTo>
                      <a:pt x="0" y="25"/>
                    </a:moveTo>
                    <a:cubicBezTo>
                      <a:pt x="0" y="25"/>
                      <a:pt x="0" y="25"/>
                      <a:pt x="0" y="25"/>
                    </a:cubicBezTo>
                    <a:cubicBezTo>
                      <a:pt x="0" y="25"/>
                      <a:pt x="0" y="26"/>
                      <a:pt x="0" y="26"/>
                    </a:cubicBezTo>
                    <a:cubicBezTo>
                      <a:pt x="0" y="25"/>
                      <a:pt x="0" y="25"/>
                      <a:pt x="0" y="25"/>
                    </a:cubicBezTo>
                    <a:close/>
                    <a:moveTo>
                      <a:pt x="1" y="0"/>
                    </a:moveTo>
                    <a:cubicBezTo>
                      <a:pt x="0" y="1"/>
                      <a:pt x="0" y="3"/>
                      <a:pt x="0" y="5"/>
                    </a:cubicBezTo>
                    <a:cubicBezTo>
                      <a:pt x="1" y="4"/>
                      <a:pt x="1" y="4"/>
                      <a:pt x="1" y="4"/>
                    </a:cubicBezTo>
                    <a:cubicBezTo>
                      <a:pt x="1" y="2"/>
                      <a:pt x="1" y="0"/>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4" name="Freeform 4141"/>
              <p:cNvSpPr>
                <a:spLocks noEditPoints="1"/>
              </p:cNvSpPr>
              <p:nvPr/>
            </p:nvSpPr>
            <p:spPr bwMode="auto">
              <a:xfrm>
                <a:off x="1186" y="3147"/>
                <a:ext cx="3" cy="27"/>
              </a:xfrm>
              <a:custGeom>
                <a:avLst/>
                <a:gdLst>
                  <a:gd name="T0" fmla="*/ 0 w 1"/>
                  <a:gd name="T1" fmla="*/ 11 h 13"/>
                  <a:gd name="T2" fmla="*/ 0 w 1"/>
                  <a:gd name="T3" fmla="*/ 13 h 13"/>
                  <a:gd name="T4" fmla="*/ 0 w 1"/>
                  <a:gd name="T5" fmla="*/ 13 h 13"/>
                  <a:gd name="T6" fmla="*/ 0 w 1"/>
                  <a:gd name="T7" fmla="*/ 11 h 13"/>
                  <a:gd name="T8" fmla="*/ 1 w 1"/>
                  <a:gd name="T9" fmla="*/ 0 h 13"/>
                  <a:gd name="T10" fmla="*/ 0 w 1"/>
                  <a:gd name="T11" fmla="*/ 0 h 13"/>
                  <a:gd name="T12" fmla="*/ 0 w 1"/>
                  <a:gd name="T13" fmla="*/ 3 h 13"/>
                  <a:gd name="T14" fmla="*/ 0 w 1"/>
                  <a:gd name="T15" fmla="*/ 3 h 13"/>
                  <a:gd name="T16" fmla="*/ 1 w 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3">
                    <a:moveTo>
                      <a:pt x="0" y="11"/>
                    </a:moveTo>
                    <a:cubicBezTo>
                      <a:pt x="0" y="12"/>
                      <a:pt x="0" y="13"/>
                      <a:pt x="0" y="13"/>
                    </a:cubicBezTo>
                    <a:cubicBezTo>
                      <a:pt x="0" y="13"/>
                      <a:pt x="0" y="13"/>
                      <a:pt x="0" y="13"/>
                    </a:cubicBezTo>
                    <a:cubicBezTo>
                      <a:pt x="0" y="13"/>
                      <a:pt x="0" y="12"/>
                      <a:pt x="0" y="11"/>
                    </a:cubicBezTo>
                    <a:close/>
                    <a:moveTo>
                      <a:pt x="1" y="0"/>
                    </a:moveTo>
                    <a:cubicBezTo>
                      <a:pt x="0" y="0"/>
                      <a:pt x="0" y="0"/>
                      <a:pt x="0" y="0"/>
                    </a:cubicBezTo>
                    <a:cubicBezTo>
                      <a:pt x="0" y="1"/>
                      <a:pt x="0" y="2"/>
                      <a:pt x="0" y="3"/>
                    </a:cubicBezTo>
                    <a:cubicBezTo>
                      <a:pt x="0" y="3"/>
                      <a:pt x="0" y="3"/>
                      <a:pt x="0" y="3"/>
                    </a:cubicBezTo>
                    <a:cubicBezTo>
                      <a:pt x="1" y="2"/>
                      <a:pt x="1" y="1"/>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5" name="Freeform 4142"/>
              <p:cNvSpPr>
                <a:spLocks/>
              </p:cNvSpPr>
              <p:nvPr/>
            </p:nvSpPr>
            <p:spPr bwMode="auto">
              <a:xfrm>
                <a:off x="1186" y="3153"/>
                <a:ext cx="0" cy="17"/>
              </a:xfrm>
              <a:custGeom>
                <a:avLst/>
                <a:gdLst>
                  <a:gd name="T0" fmla="*/ 0 h 8"/>
                  <a:gd name="T1" fmla="*/ 0 h 8"/>
                  <a:gd name="T2" fmla="*/ 8 h 8"/>
                  <a:gd name="T3" fmla="*/ 8 h 8"/>
                  <a:gd name="T4" fmla="*/ 0 h 8"/>
                </a:gdLst>
                <a:ahLst/>
                <a:cxnLst>
                  <a:cxn ang="0">
                    <a:pos x="0" y="T0"/>
                  </a:cxn>
                  <a:cxn ang="0">
                    <a:pos x="0" y="T1"/>
                  </a:cxn>
                  <a:cxn ang="0">
                    <a:pos x="0" y="T2"/>
                  </a:cxn>
                  <a:cxn ang="0">
                    <a:pos x="0" y="T3"/>
                  </a:cxn>
                  <a:cxn ang="0">
                    <a:pos x="0" y="T4"/>
                  </a:cxn>
                </a:cxnLst>
                <a:rect l="0" t="0" r="r" b="b"/>
                <a:pathLst>
                  <a:path h="8">
                    <a:moveTo>
                      <a:pt x="0" y="0"/>
                    </a:moveTo>
                    <a:cubicBezTo>
                      <a:pt x="0" y="0"/>
                      <a:pt x="0" y="0"/>
                      <a:pt x="0" y="0"/>
                    </a:cubicBezTo>
                    <a:cubicBezTo>
                      <a:pt x="0" y="3"/>
                      <a:pt x="0" y="6"/>
                      <a:pt x="0" y="8"/>
                    </a:cubicBezTo>
                    <a:cubicBezTo>
                      <a:pt x="0" y="8"/>
                      <a:pt x="0" y="8"/>
                      <a:pt x="0" y="8"/>
                    </a:cubicBezTo>
                    <a:cubicBezTo>
                      <a:pt x="0" y="6"/>
                      <a:pt x="0" y="3"/>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6" name="Freeform 4143"/>
              <p:cNvSpPr>
                <a:spLocks noEditPoints="1"/>
              </p:cNvSpPr>
              <p:nvPr/>
            </p:nvSpPr>
            <p:spPr bwMode="auto">
              <a:xfrm>
                <a:off x="1186" y="3142"/>
                <a:ext cx="3" cy="35"/>
              </a:xfrm>
              <a:custGeom>
                <a:avLst/>
                <a:gdLst>
                  <a:gd name="T0" fmla="*/ 0 w 1"/>
                  <a:gd name="T1" fmla="*/ 15 h 16"/>
                  <a:gd name="T2" fmla="*/ 0 w 1"/>
                  <a:gd name="T3" fmla="*/ 16 h 16"/>
                  <a:gd name="T4" fmla="*/ 0 w 1"/>
                  <a:gd name="T5" fmla="*/ 15 h 16"/>
                  <a:gd name="T6" fmla="*/ 1 w 1"/>
                  <a:gd name="T7" fmla="*/ 0 h 16"/>
                  <a:gd name="T8" fmla="*/ 0 w 1"/>
                  <a:gd name="T9" fmla="*/ 2 h 16"/>
                  <a:gd name="T10" fmla="*/ 1 w 1"/>
                  <a:gd name="T11" fmla="*/ 2 h 16"/>
                  <a:gd name="T12" fmla="*/ 1 w 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 h="16">
                    <a:moveTo>
                      <a:pt x="0" y="15"/>
                    </a:moveTo>
                    <a:cubicBezTo>
                      <a:pt x="0" y="16"/>
                      <a:pt x="0" y="16"/>
                      <a:pt x="0" y="16"/>
                    </a:cubicBezTo>
                    <a:cubicBezTo>
                      <a:pt x="0" y="15"/>
                      <a:pt x="0" y="15"/>
                      <a:pt x="0" y="15"/>
                    </a:cubicBezTo>
                    <a:close/>
                    <a:moveTo>
                      <a:pt x="1" y="0"/>
                    </a:moveTo>
                    <a:cubicBezTo>
                      <a:pt x="1" y="1"/>
                      <a:pt x="0" y="1"/>
                      <a:pt x="0" y="2"/>
                    </a:cubicBezTo>
                    <a:cubicBezTo>
                      <a:pt x="1" y="2"/>
                      <a:pt x="1" y="2"/>
                      <a:pt x="1" y="2"/>
                    </a:cubicBezTo>
                    <a:cubicBezTo>
                      <a:pt x="1" y="1"/>
                      <a:pt x="1" y="0"/>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7" name="Freeform 4144"/>
              <p:cNvSpPr>
                <a:spLocks/>
              </p:cNvSpPr>
              <p:nvPr/>
            </p:nvSpPr>
            <p:spPr bwMode="auto">
              <a:xfrm>
                <a:off x="1176" y="3155"/>
                <a:ext cx="2" cy="17"/>
              </a:xfrm>
              <a:custGeom>
                <a:avLst/>
                <a:gdLst>
                  <a:gd name="T0" fmla="*/ 1 w 1"/>
                  <a:gd name="T1" fmla="*/ 0 h 8"/>
                  <a:gd name="T2" fmla="*/ 1 w 1"/>
                  <a:gd name="T3" fmla="*/ 0 h 8"/>
                  <a:gd name="T4" fmla="*/ 0 w 1"/>
                  <a:gd name="T5" fmla="*/ 8 h 8"/>
                  <a:gd name="T6" fmla="*/ 1 w 1"/>
                  <a:gd name="T7" fmla="*/ 8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1" y="0"/>
                      <a:pt x="1" y="0"/>
                      <a:pt x="1" y="0"/>
                    </a:cubicBezTo>
                    <a:cubicBezTo>
                      <a:pt x="0" y="3"/>
                      <a:pt x="0" y="6"/>
                      <a:pt x="0" y="8"/>
                    </a:cubicBezTo>
                    <a:cubicBezTo>
                      <a:pt x="1" y="8"/>
                      <a:pt x="1" y="8"/>
                      <a:pt x="1" y="8"/>
                    </a:cubicBezTo>
                    <a:cubicBezTo>
                      <a:pt x="1" y="5"/>
                      <a:pt x="1" y="2"/>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8" name="Freeform 4145"/>
              <p:cNvSpPr>
                <a:spLocks noEditPoints="1"/>
              </p:cNvSpPr>
              <p:nvPr/>
            </p:nvSpPr>
            <p:spPr bwMode="auto">
              <a:xfrm>
                <a:off x="1176" y="3149"/>
                <a:ext cx="2" cy="30"/>
              </a:xfrm>
              <a:custGeom>
                <a:avLst/>
                <a:gdLst>
                  <a:gd name="T0" fmla="*/ 1 w 1"/>
                  <a:gd name="T1" fmla="*/ 11 h 14"/>
                  <a:gd name="T2" fmla="*/ 0 w 1"/>
                  <a:gd name="T3" fmla="*/ 11 h 14"/>
                  <a:gd name="T4" fmla="*/ 0 w 1"/>
                  <a:gd name="T5" fmla="*/ 14 h 14"/>
                  <a:gd name="T6" fmla="*/ 1 w 1"/>
                  <a:gd name="T7" fmla="*/ 11 h 14"/>
                  <a:gd name="T8" fmla="*/ 1 w 1"/>
                  <a:gd name="T9" fmla="*/ 0 h 14"/>
                  <a:gd name="T10" fmla="*/ 1 w 1"/>
                  <a:gd name="T11" fmla="*/ 3 h 14"/>
                  <a:gd name="T12" fmla="*/ 1 w 1"/>
                  <a:gd name="T13" fmla="*/ 3 h 14"/>
                  <a:gd name="T14" fmla="*/ 1 w 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1" y="11"/>
                    </a:moveTo>
                    <a:cubicBezTo>
                      <a:pt x="0" y="11"/>
                      <a:pt x="0" y="11"/>
                      <a:pt x="0" y="11"/>
                    </a:cubicBezTo>
                    <a:cubicBezTo>
                      <a:pt x="0" y="13"/>
                      <a:pt x="0" y="14"/>
                      <a:pt x="0" y="14"/>
                    </a:cubicBezTo>
                    <a:cubicBezTo>
                      <a:pt x="0" y="14"/>
                      <a:pt x="0" y="12"/>
                      <a:pt x="1" y="11"/>
                    </a:cubicBezTo>
                    <a:close/>
                    <a:moveTo>
                      <a:pt x="1" y="0"/>
                    </a:moveTo>
                    <a:cubicBezTo>
                      <a:pt x="1" y="1"/>
                      <a:pt x="1" y="2"/>
                      <a:pt x="1" y="3"/>
                    </a:cubicBezTo>
                    <a:cubicBezTo>
                      <a:pt x="1" y="3"/>
                      <a:pt x="1" y="3"/>
                      <a:pt x="1" y="3"/>
                    </a:cubicBezTo>
                    <a:cubicBezTo>
                      <a:pt x="1" y="1"/>
                      <a:pt x="1" y="0"/>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9" name="Freeform 4146"/>
              <p:cNvSpPr>
                <a:spLocks/>
              </p:cNvSpPr>
              <p:nvPr/>
            </p:nvSpPr>
            <p:spPr bwMode="auto">
              <a:xfrm>
                <a:off x="1167" y="3174"/>
                <a:ext cx="0" cy="13"/>
              </a:xfrm>
              <a:custGeom>
                <a:avLst/>
                <a:gdLst>
                  <a:gd name="T0" fmla="*/ 0 h 6"/>
                  <a:gd name="T1" fmla="*/ 3 h 6"/>
                  <a:gd name="T2" fmla="*/ 6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2"/>
                      <a:pt x="0" y="3"/>
                    </a:cubicBezTo>
                    <a:cubicBezTo>
                      <a:pt x="0" y="4"/>
                      <a:pt x="0" y="5"/>
                      <a:pt x="0" y="6"/>
                    </a:cubicBezTo>
                    <a:cubicBezTo>
                      <a:pt x="0" y="6"/>
                      <a:pt x="0" y="6"/>
                      <a:pt x="0" y="6"/>
                    </a:cubicBezTo>
                    <a:cubicBezTo>
                      <a:pt x="0" y="5"/>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0" name="Freeform 4147"/>
              <p:cNvSpPr>
                <a:spLocks/>
              </p:cNvSpPr>
              <p:nvPr/>
            </p:nvSpPr>
            <p:spPr bwMode="auto">
              <a:xfrm>
                <a:off x="1167" y="3153"/>
                <a:ext cx="2" cy="9"/>
              </a:xfrm>
              <a:custGeom>
                <a:avLst/>
                <a:gdLst>
                  <a:gd name="T0" fmla="*/ 1 w 1"/>
                  <a:gd name="T1" fmla="*/ 0 h 4"/>
                  <a:gd name="T2" fmla="*/ 0 w 1"/>
                  <a:gd name="T3" fmla="*/ 4 h 4"/>
                  <a:gd name="T4" fmla="*/ 1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1" y="4"/>
                      <a:pt x="1" y="4"/>
                      <a:pt x="1" y="4"/>
                    </a:cubicBezTo>
                    <a:cubicBezTo>
                      <a:pt x="1" y="2"/>
                      <a:pt x="1" y="0"/>
                      <a:pt x="1"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1" name="Freeform 4148"/>
              <p:cNvSpPr>
                <a:spLocks noEditPoints="1"/>
              </p:cNvSpPr>
              <p:nvPr/>
            </p:nvSpPr>
            <p:spPr bwMode="auto">
              <a:xfrm>
                <a:off x="1167" y="3162"/>
                <a:ext cx="2" cy="27"/>
              </a:xfrm>
              <a:custGeom>
                <a:avLst/>
                <a:gdLst>
                  <a:gd name="T0" fmla="*/ 0 w 1"/>
                  <a:gd name="T1" fmla="*/ 12 h 13"/>
                  <a:gd name="T2" fmla="*/ 0 w 1"/>
                  <a:gd name="T3" fmla="*/ 13 h 13"/>
                  <a:gd name="T4" fmla="*/ 0 w 1"/>
                  <a:gd name="T5" fmla="*/ 12 h 13"/>
                  <a:gd name="T6" fmla="*/ 1 w 1"/>
                  <a:gd name="T7" fmla="*/ 0 h 13"/>
                  <a:gd name="T8" fmla="*/ 0 w 1"/>
                  <a:gd name="T9" fmla="*/ 0 h 13"/>
                  <a:gd name="T10" fmla="*/ 0 w 1"/>
                  <a:gd name="T11" fmla="*/ 9 h 13"/>
                  <a:gd name="T12" fmla="*/ 0 w 1"/>
                  <a:gd name="T13" fmla="*/ 6 h 13"/>
                  <a:gd name="T14" fmla="*/ 1 w 1"/>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3">
                    <a:moveTo>
                      <a:pt x="0" y="12"/>
                    </a:moveTo>
                    <a:cubicBezTo>
                      <a:pt x="0" y="12"/>
                      <a:pt x="0" y="13"/>
                      <a:pt x="0" y="13"/>
                    </a:cubicBezTo>
                    <a:cubicBezTo>
                      <a:pt x="0" y="12"/>
                      <a:pt x="0" y="12"/>
                      <a:pt x="0" y="12"/>
                    </a:cubicBezTo>
                    <a:close/>
                    <a:moveTo>
                      <a:pt x="1" y="0"/>
                    </a:moveTo>
                    <a:cubicBezTo>
                      <a:pt x="0" y="0"/>
                      <a:pt x="0" y="0"/>
                      <a:pt x="0" y="0"/>
                    </a:cubicBezTo>
                    <a:cubicBezTo>
                      <a:pt x="0" y="4"/>
                      <a:pt x="0" y="7"/>
                      <a:pt x="0" y="9"/>
                    </a:cubicBezTo>
                    <a:cubicBezTo>
                      <a:pt x="0" y="8"/>
                      <a:pt x="0" y="7"/>
                      <a:pt x="0" y="6"/>
                    </a:cubicBezTo>
                    <a:cubicBezTo>
                      <a:pt x="1" y="4"/>
                      <a:pt x="1" y="2"/>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2" name="Freeform 4149"/>
              <p:cNvSpPr>
                <a:spLocks/>
              </p:cNvSpPr>
              <p:nvPr/>
            </p:nvSpPr>
            <p:spPr bwMode="auto">
              <a:xfrm>
                <a:off x="1199" y="3128"/>
                <a:ext cx="0" cy="46"/>
              </a:xfrm>
              <a:custGeom>
                <a:avLst/>
                <a:gdLst>
                  <a:gd name="T0" fmla="*/ 0 h 22"/>
                  <a:gd name="T1" fmla="*/ 1 h 22"/>
                  <a:gd name="T2" fmla="*/ 9 h 22"/>
                  <a:gd name="T3" fmla="*/ 10 h 22"/>
                  <a:gd name="T4" fmla="*/ 12 h 22"/>
                  <a:gd name="T5" fmla="*/ 22 h 22"/>
                  <a:gd name="T6" fmla="*/ 22 h 22"/>
                  <a:gd name="T7" fmla="*/ 0 h 2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2">
                    <a:moveTo>
                      <a:pt x="0" y="0"/>
                    </a:moveTo>
                    <a:cubicBezTo>
                      <a:pt x="0" y="1"/>
                      <a:pt x="0" y="1"/>
                      <a:pt x="0" y="1"/>
                    </a:cubicBezTo>
                    <a:cubicBezTo>
                      <a:pt x="0" y="3"/>
                      <a:pt x="0" y="6"/>
                      <a:pt x="0" y="9"/>
                    </a:cubicBezTo>
                    <a:cubicBezTo>
                      <a:pt x="0" y="9"/>
                      <a:pt x="0" y="9"/>
                      <a:pt x="0" y="10"/>
                    </a:cubicBezTo>
                    <a:cubicBezTo>
                      <a:pt x="0" y="10"/>
                      <a:pt x="0" y="11"/>
                      <a:pt x="0" y="12"/>
                    </a:cubicBezTo>
                    <a:cubicBezTo>
                      <a:pt x="0" y="17"/>
                      <a:pt x="0" y="20"/>
                      <a:pt x="0" y="22"/>
                    </a:cubicBezTo>
                    <a:cubicBezTo>
                      <a:pt x="0" y="22"/>
                      <a:pt x="0" y="22"/>
                      <a:pt x="0" y="22"/>
                    </a:cubicBezTo>
                    <a:cubicBezTo>
                      <a:pt x="0" y="16"/>
                      <a:pt x="0" y="5"/>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3" name="Freeform 4150"/>
              <p:cNvSpPr>
                <a:spLocks/>
              </p:cNvSpPr>
              <p:nvPr/>
            </p:nvSpPr>
            <p:spPr bwMode="auto">
              <a:xfrm>
                <a:off x="1199" y="3147"/>
                <a:ext cx="0" cy="6"/>
              </a:xfrm>
              <a:custGeom>
                <a:avLst/>
                <a:gdLst>
                  <a:gd name="T0" fmla="*/ 0 h 3"/>
                  <a:gd name="T1" fmla="*/ 3 h 3"/>
                  <a:gd name="T2" fmla="*/ 1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1"/>
                      <a:pt x="0" y="1"/>
                    </a:cubicBezTo>
                    <a:cubicBezTo>
                      <a:pt x="0" y="0"/>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4" name="Freeform 4151"/>
              <p:cNvSpPr>
                <a:spLocks noEditPoints="1"/>
              </p:cNvSpPr>
              <p:nvPr/>
            </p:nvSpPr>
            <p:spPr bwMode="auto">
              <a:xfrm>
                <a:off x="1199" y="3123"/>
                <a:ext cx="0" cy="54"/>
              </a:xfrm>
              <a:custGeom>
                <a:avLst/>
                <a:gdLst>
                  <a:gd name="T0" fmla="*/ 24 h 25"/>
                  <a:gd name="T1" fmla="*/ 24 h 25"/>
                  <a:gd name="T2" fmla="*/ 25 h 25"/>
                  <a:gd name="T3" fmla="*/ 24 h 25"/>
                  <a:gd name="T4" fmla="*/ 0 h 25"/>
                  <a:gd name="T5" fmla="*/ 3 h 25"/>
                  <a:gd name="T6" fmla="*/ 2 h 25"/>
                  <a:gd name="T7" fmla="*/ 0 h 2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5">
                    <a:moveTo>
                      <a:pt x="0" y="24"/>
                    </a:moveTo>
                    <a:cubicBezTo>
                      <a:pt x="0" y="24"/>
                      <a:pt x="0" y="24"/>
                      <a:pt x="0" y="24"/>
                    </a:cubicBezTo>
                    <a:cubicBezTo>
                      <a:pt x="0" y="25"/>
                      <a:pt x="0" y="25"/>
                      <a:pt x="0" y="25"/>
                    </a:cubicBezTo>
                    <a:cubicBezTo>
                      <a:pt x="0" y="25"/>
                      <a:pt x="0" y="24"/>
                      <a:pt x="0" y="24"/>
                    </a:cubicBezTo>
                    <a:close/>
                    <a:moveTo>
                      <a:pt x="0" y="0"/>
                    </a:moveTo>
                    <a:cubicBezTo>
                      <a:pt x="0" y="1"/>
                      <a:pt x="0" y="2"/>
                      <a:pt x="0" y="3"/>
                    </a:cubicBezTo>
                    <a:cubicBezTo>
                      <a:pt x="0" y="2"/>
                      <a:pt x="0" y="2"/>
                      <a:pt x="0" y="2"/>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5" name="Freeform 4152"/>
              <p:cNvSpPr>
                <a:spLocks noEditPoints="1"/>
              </p:cNvSpPr>
              <p:nvPr/>
            </p:nvSpPr>
            <p:spPr bwMode="auto">
              <a:xfrm>
                <a:off x="1195" y="3136"/>
                <a:ext cx="2" cy="41"/>
              </a:xfrm>
              <a:custGeom>
                <a:avLst/>
                <a:gdLst>
                  <a:gd name="T0" fmla="*/ 0 w 1"/>
                  <a:gd name="T1" fmla="*/ 15 h 19"/>
                  <a:gd name="T2" fmla="*/ 0 w 1"/>
                  <a:gd name="T3" fmla="*/ 15 h 19"/>
                  <a:gd name="T4" fmla="*/ 0 w 1"/>
                  <a:gd name="T5" fmla="*/ 19 h 19"/>
                  <a:gd name="T6" fmla="*/ 0 w 1"/>
                  <a:gd name="T7" fmla="*/ 19 h 19"/>
                  <a:gd name="T8" fmla="*/ 0 w 1"/>
                  <a:gd name="T9" fmla="*/ 15 h 19"/>
                  <a:gd name="T10" fmla="*/ 1 w 1"/>
                  <a:gd name="T11" fmla="*/ 0 h 19"/>
                  <a:gd name="T12" fmla="*/ 0 w 1"/>
                  <a:gd name="T13" fmla="*/ 0 h 19"/>
                  <a:gd name="T14" fmla="*/ 0 w 1"/>
                  <a:gd name="T15" fmla="*/ 5 h 19"/>
                  <a:gd name="T16" fmla="*/ 1 w 1"/>
                  <a:gd name="T17" fmla="*/ 5 h 19"/>
                  <a:gd name="T18" fmla="*/ 1 w 1"/>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9">
                    <a:moveTo>
                      <a:pt x="0" y="15"/>
                    </a:moveTo>
                    <a:cubicBezTo>
                      <a:pt x="0" y="15"/>
                      <a:pt x="0" y="15"/>
                      <a:pt x="0" y="15"/>
                    </a:cubicBezTo>
                    <a:cubicBezTo>
                      <a:pt x="0" y="17"/>
                      <a:pt x="0" y="19"/>
                      <a:pt x="0" y="19"/>
                    </a:cubicBezTo>
                    <a:cubicBezTo>
                      <a:pt x="0" y="19"/>
                      <a:pt x="0" y="19"/>
                      <a:pt x="0" y="19"/>
                    </a:cubicBezTo>
                    <a:cubicBezTo>
                      <a:pt x="0" y="18"/>
                      <a:pt x="0" y="17"/>
                      <a:pt x="0" y="15"/>
                    </a:cubicBezTo>
                    <a:close/>
                    <a:moveTo>
                      <a:pt x="1" y="0"/>
                    </a:moveTo>
                    <a:cubicBezTo>
                      <a:pt x="0" y="0"/>
                      <a:pt x="0" y="0"/>
                      <a:pt x="0" y="0"/>
                    </a:cubicBezTo>
                    <a:cubicBezTo>
                      <a:pt x="0" y="2"/>
                      <a:pt x="0" y="4"/>
                      <a:pt x="0" y="5"/>
                    </a:cubicBezTo>
                    <a:cubicBezTo>
                      <a:pt x="1" y="5"/>
                      <a:pt x="1" y="5"/>
                      <a:pt x="1" y="5"/>
                    </a:cubicBezTo>
                    <a:cubicBezTo>
                      <a:pt x="1" y="3"/>
                      <a:pt x="1"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6" name="Freeform 4153"/>
              <p:cNvSpPr>
                <a:spLocks/>
              </p:cNvSpPr>
              <p:nvPr/>
            </p:nvSpPr>
            <p:spPr bwMode="auto">
              <a:xfrm>
                <a:off x="1195" y="3147"/>
                <a:ext cx="2" cy="21"/>
              </a:xfrm>
              <a:custGeom>
                <a:avLst/>
                <a:gdLst>
                  <a:gd name="T0" fmla="*/ 1 w 1"/>
                  <a:gd name="T1" fmla="*/ 0 h 10"/>
                  <a:gd name="T2" fmla="*/ 0 w 1"/>
                  <a:gd name="T3" fmla="*/ 0 h 10"/>
                  <a:gd name="T4" fmla="*/ 0 w 1"/>
                  <a:gd name="T5" fmla="*/ 10 h 10"/>
                  <a:gd name="T6" fmla="*/ 0 w 1"/>
                  <a:gd name="T7" fmla="*/ 10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0" y="0"/>
                      <a:pt x="0" y="0"/>
                      <a:pt x="0" y="0"/>
                    </a:cubicBezTo>
                    <a:cubicBezTo>
                      <a:pt x="0" y="4"/>
                      <a:pt x="0" y="8"/>
                      <a:pt x="0" y="10"/>
                    </a:cubicBezTo>
                    <a:cubicBezTo>
                      <a:pt x="0" y="10"/>
                      <a:pt x="0" y="10"/>
                      <a:pt x="0" y="10"/>
                    </a:cubicBezTo>
                    <a:cubicBezTo>
                      <a:pt x="0" y="7"/>
                      <a:pt x="0" y="3"/>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7" name="Freeform 4154"/>
              <p:cNvSpPr>
                <a:spLocks noEditPoints="1"/>
              </p:cNvSpPr>
              <p:nvPr/>
            </p:nvSpPr>
            <p:spPr bwMode="auto">
              <a:xfrm>
                <a:off x="1195" y="3128"/>
                <a:ext cx="2" cy="51"/>
              </a:xfrm>
              <a:custGeom>
                <a:avLst/>
                <a:gdLst>
                  <a:gd name="T0" fmla="*/ 0 w 1"/>
                  <a:gd name="T1" fmla="*/ 23 h 24"/>
                  <a:gd name="T2" fmla="*/ 0 w 1"/>
                  <a:gd name="T3" fmla="*/ 23 h 24"/>
                  <a:gd name="T4" fmla="*/ 0 w 1"/>
                  <a:gd name="T5" fmla="*/ 24 h 24"/>
                  <a:gd name="T6" fmla="*/ 0 w 1"/>
                  <a:gd name="T7" fmla="*/ 23 h 24"/>
                  <a:gd name="T8" fmla="*/ 1 w 1"/>
                  <a:gd name="T9" fmla="*/ 0 h 24"/>
                  <a:gd name="T10" fmla="*/ 0 w 1"/>
                  <a:gd name="T11" fmla="*/ 4 h 24"/>
                  <a:gd name="T12" fmla="*/ 1 w 1"/>
                  <a:gd name="T13" fmla="*/ 4 h 24"/>
                  <a:gd name="T14" fmla="*/ 1 w 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4">
                    <a:moveTo>
                      <a:pt x="0" y="23"/>
                    </a:moveTo>
                    <a:cubicBezTo>
                      <a:pt x="0" y="23"/>
                      <a:pt x="0" y="23"/>
                      <a:pt x="0" y="23"/>
                    </a:cubicBezTo>
                    <a:cubicBezTo>
                      <a:pt x="0" y="24"/>
                      <a:pt x="0" y="24"/>
                      <a:pt x="0" y="24"/>
                    </a:cubicBezTo>
                    <a:lnTo>
                      <a:pt x="0" y="23"/>
                    </a:lnTo>
                    <a:close/>
                    <a:moveTo>
                      <a:pt x="1" y="0"/>
                    </a:moveTo>
                    <a:cubicBezTo>
                      <a:pt x="1" y="1"/>
                      <a:pt x="0" y="3"/>
                      <a:pt x="0" y="4"/>
                    </a:cubicBezTo>
                    <a:cubicBezTo>
                      <a:pt x="1" y="4"/>
                      <a:pt x="1" y="4"/>
                      <a:pt x="1" y="4"/>
                    </a:cubicBezTo>
                    <a:cubicBezTo>
                      <a:pt x="1" y="2"/>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8" name="Freeform 4155"/>
              <p:cNvSpPr>
                <a:spLocks noEditPoints="1"/>
              </p:cNvSpPr>
              <p:nvPr/>
            </p:nvSpPr>
            <p:spPr bwMode="auto">
              <a:xfrm>
                <a:off x="1193" y="3140"/>
                <a:ext cx="2" cy="37"/>
              </a:xfrm>
              <a:custGeom>
                <a:avLst/>
                <a:gdLst>
                  <a:gd name="T0" fmla="*/ 0 w 1"/>
                  <a:gd name="T1" fmla="*/ 15 h 17"/>
                  <a:gd name="T2" fmla="*/ 0 w 1"/>
                  <a:gd name="T3" fmla="*/ 15 h 17"/>
                  <a:gd name="T4" fmla="*/ 0 w 1"/>
                  <a:gd name="T5" fmla="*/ 17 h 17"/>
                  <a:gd name="T6" fmla="*/ 0 w 1"/>
                  <a:gd name="T7" fmla="*/ 17 h 17"/>
                  <a:gd name="T8" fmla="*/ 0 w 1"/>
                  <a:gd name="T9" fmla="*/ 15 h 17"/>
                  <a:gd name="T10" fmla="*/ 1 w 1"/>
                  <a:gd name="T11" fmla="*/ 0 h 17"/>
                  <a:gd name="T12" fmla="*/ 0 w 1"/>
                  <a:gd name="T13" fmla="*/ 0 h 17"/>
                  <a:gd name="T14" fmla="*/ 0 w 1"/>
                  <a:gd name="T15" fmla="*/ 4 h 17"/>
                  <a:gd name="T16" fmla="*/ 0 w 1"/>
                  <a:gd name="T17" fmla="*/ 4 h 17"/>
                  <a:gd name="T18" fmla="*/ 1 w 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7">
                    <a:moveTo>
                      <a:pt x="0" y="15"/>
                    </a:moveTo>
                    <a:cubicBezTo>
                      <a:pt x="0" y="15"/>
                      <a:pt x="0" y="15"/>
                      <a:pt x="0" y="15"/>
                    </a:cubicBezTo>
                    <a:cubicBezTo>
                      <a:pt x="0" y="16"/>
                      <a:pt x="0" y="17"/>
                      <a:pt x="0" y="17"/>
                    </a:cubicBezTo>
                    <a:cubicBezTo>
                      <a:pt x="0" y="17"/>
                      <a:pt x="0" y="17"/>
                      <a:pt x="0" y="17"/>
                    </a:cubicBezTo>
                    <a:cubicBezTo>
                      <a:pt x="0" y="17"/>
                      <a:pt x="0" y="16"/>
                      <a:pt x="0" y="15"/>
                    </a:cubicBezTo>
                    <a:close/>
                    <a:moveTo>
                      <a:pt x="1" y="0"/>
                    </a:moveTo>
                    <a:cubicBezTo>
                      <a:pt x="0" y="0"/>
                      <a:pt x="0" y="0"/>
                      <a:pt x="0" y="0"/>
                    </a:cubicBezTo>
                    <a:cubicBezTo>
                      <a:pt x="0" y="1"/>
                      <a:pt x="0" y="3"/>
                      <a:pt x="0" y="4"/>
                    </a:cubicBezTo>
                    <a:cubicBezTo>
                      <a:pt x="0" y="4"/>
                      <a:pt x="0" y="4"/>
                      <a:pt x="0" y="4"/>
                    </a:cubicBezTo>
                    <a:cubicBezTo>
                      <a:pt x="0" y="2"/>
                      <a:pt x="1" y="1"/>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9" name="Freeform 4156"/>
              <p:cNvSpPr>
                <a:spLocks/>
              </p:cNvSpPr>
              <p:nvPr/>
            </p:nvSpPr>
            <p:spPr bwMode="auto">
              <a:xfrm>
                <a:off x="1193" y="3149"/>
                <a:ext cx="0" cy="23"/>
              </a:xfrm>
              <a:custGeom>
                <a:avLst/>
                <a:gdLst>
                  <a:gd name="T0" fmla="*/ 0 h 11"/>
                  <a:gd name="T1" fmla="*/ 0 h 11"/>
                  <a:gd name="T2" fmla="*/ 11 h 11"/>
                  <a:gd name="T3" fmla="*/ 11 h 11"/>
                  <a:gd name="T4" fmla="*/ 0 h 11"/>
                </a:gdLst>
                <a:ahLst/>
                <a:cxnLst>
                  <a:cxn ang="0">
                    <a:pos x="0" y="T0"/>
                  </a:cxn>
                  <a:cxn ang="0">
                    <a:pos x="0" y="T1"/>
                  </a:cxn>
                  <a:cxn ang="0">
                    <a:pos x="0" y="T2"/>
                  </a:cxn>
                  <a:cxn ang="0">
                    <a:pos x="0" y="T3"/>
                  </a:cxn>
                  <a:cxn ang="0">
                    <a:pos x="0" y="T4"/>
                  </a:cxn>
                </a:cxnLst>
                <a:rect l="0" t="0" r="r" b="b"/>
                <a:pathLst>
                  <a:path h="11">
                    <a:moveTo>
                      <a:pt x="0" y="0"/>
                    </a:moveTo>
                    <a:cubicBezTo>
                      <a:pt x="0" y="0"/>
                      <a:pt x="0" y="0"/>
                      <a:pt x="0" y="0"/>
                    </a:cubicBezTo>
                    <a:cubicBezTo>
                      <a:pt x="0" y="4"/>
                      <a:pt x="0" y="8"/>
                      <a:pt x="0" y="11"/>
                    </a:cubicBezTo>
                    <a:cubicBezTo>
                      <a:pt x="0" y="11"/>
                      <a:pt x="0" y="11"/>
                      <a:pt x="0" y="11"/>
                    </a:cubicBezTo>
                    <a:cubicBezTo>
                      <a:pt x="0" y="8"/>
                      <a:pt x="0" y="3"/>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0" name="Freeform 4157"/>
              <p:cNvSpPr>
                <a:spLocks noEditPoints="1"/>
              </p:cNvSpPr>
              <p:nvPr/>
            </p:nvSpPr>
            <p:spPr bwMode="auto">
              <a:xfrm>
                <a:off x="1193" y="3132"/>
                <a:ext cx="2" cy="47"/>
              </a:xfrm>
              <a:custGeom>
                <a:avLst/>
                <a:gdLst>
                  <a:gd name="T0" fmla="*/ 0 w 1"/>
                  <a:gd name="T1" fmla="*/ 21 h 22"/>
                  <a:gd name="T2" fmla="*/ 0 w 1"/>
                  <a:gd name="T3" fmla="*/ 22 h 22"/>
                  <a:gd name="T4" fmla="*/ 0 w 1"/>
                  <a:gd name="T5" fmla="*/ 21 h 22"/>
                  <a:gd name="T6" fmla="*/ 1 w 1"/>
                  <a:gd name="T7" fmla="*/ 0 h 22"/>
                  <a:gd name="T8" fmla="*/ 0 w 1"/>
                  <a:gd name="T9" fmla="*/ 4 h 22"/>
                  <a:gd name="T10" fmla="*/ 1 w 1"/>
                  <a:gd name="T11" fmla="*/ 4 h 22"/>
                  <a:gd name="T12" fmla="*/ 1 w 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 h="22">
                    <a:moveTo>
                      <a:pt x="0" y="21"/>
                    </a:moveTo>
                    <a:cubicBezTo>
                      <a:pt x="0" y="22"/>
                      <a:pt x="0" y="22"/>
                      <a:pt x="0" y="22"/>
                    </a:cubicBezTo>
                    <a:cubicBezTo>
                      <a:pt x="0" y="21"/>
                      <a:pt x="0" y="21"/>
                      <a:pt x="0" y="21"/>
                    </a:cubicBezTo>
                    <a:close/>
                    <a:moveTo>
                      <a:pt x="1" y="0"/>
                    </a:moveTo>
                    <a:cubicBezTo>
                      <a:pt x="0" y="1"/>
                      <a:pt x="0" y="3"/>
                      <a:pt x="0" y="4"/>
                    </a:cubicBezTo>
                    <a:cubicBezTo>
                      <a:pt x="1" y="4"/>
                      <a:pt x="1" y="4"/>
                      <a:pt x="1" y="4"/>
                    </a:cubicBezTo>
                    <a:cubicBezTo>
                      <a:pt x="1" y="2"/>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1" name="Freeform 4158"/>
              <p:cNvSpPr>
                <a:spLocks noEditPoints="1"/>
              </p:cNvSpPr>
              <p:nvPr/>
            </p:nvSpPr>
            <p:spPr bwMode="auto">
              <a:xfrm>
                <a:off x="1189" y="3145"/>
                <a:ext cx="2" cy="32"/>
              </a:xfrm>
              <a:custGeom>
                <a:avLst/>
                <a:gdLst>
                  <a:gd name="T0" fmla="*/ 0 w 1"/>
                  <a:gd name="T1" fmla="*/ 13 h 15"/>
                  <a:gd name="T2" fmla="*/ 0 w 1"/>
                  <a:gd name="T3" fmla="*/ 15 h 15"/>
                  <a:gd name="T4" fmla="*/ 0 w 1"/>
                  <a:gd name="T5" fmla="*/ 15 h 15"/>
                  <a:gd name="T6" fmla="*/ 0 w 1"/>
                  <a:gd name="T7" fmla="*/ 13 h 15"/>
                  <a:gd name="T8" fmla="*/ 1 w 1"/>
                  <a:gd name="T9" fmla="*/ 0 h 15"/>
                  <a:gd name="T10" fmla="*/ 0 w 1"/>
                  <a:gd name="T11" fmla="*/ 0 h 15"/>
                  <a:gd name="T12" fmla="*/ 0 w 1"/>
                  <a:gd name="T13" fmla="*/ 3 h 15"/>
                  <a:gd name="T14" fmla="*/ 0 w 1"/>
                  <a:gd name="T15" fmla="*/ 3 h 15"/>
                  <a:gd name="T16" fmla="*/ 1 w 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5">
                    <a:moveTo>
                      <a:pt x="0" y="13"/>
                    </a:moveTo>
                    <a:cubicBezTo>
                      <a:pt x="0" y="14"/>
                      <a:pt x="0" y="14"/>
                      <a:pt x="0" y="15"/>
                    </a:cubicBezTo>
                    <a:cubicBezTo>
                      <a:pt x="0" y="15"/>
                      <a:pt x="0" y="15"/>
                      <a:pt x="0" y="15"/>
                    </a:cubicBezTo>
                    <a:cubicBezTo>
                      <a:pt x="0" y="14"/>
                      <a:pt x="0" y="14"/>
                      <a:pt x="0" y="13"/>
                    </a:cubicBezTo>
                    <a:close/>
                    <a:moveTo>
                      <a:pt x="1" y="0"/>
                    </a:moveTo>
                    <a:cubicBezTo>
                      <a:pt x="0" y="0"/>
                      <a:pt x="0" y="0"/>
                      <a:pt x="0" y="0"/>
                    </a:cubicBezTo>
                    <a:cubicBezTo>
                      <a:pt x="0" y="1"/>
                      <a:pt x="0" y="2"/>
                      <a:pt x="0" y="3"/>
                    </a:cubicBezTo>
                    <a:cubicBezTo>
                      <a:pt x="0" y="3"/>
                      <a:pt x="0" y="3"/>
                      <a:pt x="0" y="3"/>
                    </a:cubicBezTo>
                    <a:cubicBezTo>
                      <a:pt x="0" y="2"/>
                      <a:pt x="0" y="1"/>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2" name="Freeform 4159"/>
              <p:cNvSpPr>
                <a:spLocks/>
              </p:cNvSpPr>
              <p:nvPr/>
            </p:nvSpPr>
            <p:spPr bwMode="auto">
              <a:xfrm>
                <a:off x="1189" y="3151"/>
                <a:ext cx="0" cy="21"/>
              </a:xfrm>
              <a:custGeom>
                <a:avLst/>
                <a:gdLst>
                  <a:gd name="T0" fmla="*/ 0 h 10"/>
                  <a:gd name="T1" fmla="*/ 0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cubicBezTo>
                      <a:pt x="0" y="0"/>
                      <a:pt x="0" y="0"/>
                      <a:pt x="0" y="0"/>
                    </a:cubicBezTo>
                    <a:cubicBezTo>
                      <a:pt x="0" y="4"/>
                      <a:pt x="0" y="8"/>
                      <a:pt x="0" y="10"/>
                    </a:cubicBezTo>
                    <a:cubicBezTo>
                      <a:pt x="0" y="10"/>
                      <a:pt x="0" y="10"/>
                      <a:pt x="0" y="10"/>
                    </a:cubicBezTo>
                    <a:cubicBezTo>
                      <a:pt x="0" y="7"/>
                      <a:pt x="0" y="3"/>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3" name="Freeform 4160"/>
              <p:cNvSpPr>
                <a:spLocks noEditPoints="1"/>
              </p:cNvSpPr>
              <p:nvPr/>
            </p:nvSpPr>
            <p:spPr bwMode="auto">
              <a:xfrm>
                <a:off x="1189" y="3140"/>
                <a:ext cx="2" cy="37"/>
              </a:xfrm>
              <a:custGeom>
                <a:avLst/>
                <a:gdLst>
                  <a:gd name="T0" fmla="*/ 0 w 1"/>
                  <a:gd name="T1" fmla="*/ 17 h 17"/>
                  <a:gd name="T2" fmla="*/ 0 w 1"/>
                  <a:gd name="T3" fmla="*/ 17 h 17"/>
                  <a:gd name="T4" fmla="*/ 0 w 1"/>
                  <a:gd name="T5" fmla="*/ 17 h 17"/>
                  <a:gd name="T6" fmla="*/ 1 w 1"/>
                  <a:gd name="T7" fmla="*/ 0 h 17"/>
                  <a:gd name="T8" fmla="*/ 0 w 1"/>
                  <a:gd name="T9" fmla="*/ 2 h 17"/>
                  <a:gd name="T10" fmla="*/ 1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7"/>
                      <a:pt x="0" y="17"/>
                      <a:pt x="0" y="17"/>
                    </a:cubicBezTo>
                    <a:cubicBezTo>
                      <a:pt x="0" y="17"/>
                      <a:pt x="0" y="17"/>
                      <a:pt x="0" y="17"/>
                    </a:cubicBezTo>
                    <a:close/>
                    <a:moveTo>
                      <a:pt x="1" y="0"/>
                    </a:moveTo>
                    <a:cubicBezTo>
                      <a:pt x="0" y="0"/>
                      <a:pt x="0" y="1"/>
                      <a:pt x="0" y="2"/>
                    </a:cubicBezTo>
                    <a:cubicBezTo>
                      <a:pt x="1" y="2"/>
                      <a:pt x="1" y="2"/>
                      <a:pt x="1" y="2"/>
                    </a:cubicBezTo>
                    <a:cubicBezTo>
                      <a:pt x="1" y="1"/>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4" name="Freeform 4161"/>
              <p:cNvSpPr>
                <a:spLocks noEditPoints="1"/>
              </p:cNvSpPr>
              <p:nvPr/>
            </p:nvSpPr>
            <p:spPr bwMode="auto">
              <a:xfrm>
                <a:off x="1184" y="3149"/>
                <a:ext cx="0" cy="25"/>
              </a:xfrm>
              <a:custGeom>
                <a:avLst/>
                <a:gdLst>
                  <a:gd name="T0" fmla="*/ 9 h 12"/>
                  <a:gd name="T1" fmla="*/ 12 h 12"/>
                  <a:gd name="T2" fmla="*/ 12 h 12"/>
                  <a:gd name="T3" fmla="*/ 9 h 12"/>
                  <a:gd name="T4" fmla="*/ 0 h 12"/>
                  <a:gd name="T5" fmla="*/ 0 h 12"/>
                  <a:gd name="T6" fmla="*/ 3 h 12"/>
                  <a:gd name="T7" fmla="*/ 3 h 12"/>
                  <a:gd name="T8" fmla="*/ 0 h 1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2">
                    <a:moveTo>
                      <a:pt x="0" y="9"/>
                    </a:moveTo>
                    <a:cubicBezTo>
                      <a:pt x="0" y="10"/>
                      <a:pt x="0" y="11"/>
                      <a:pt x="0" y="12"/>
                    </a:cubicBezTo>
                    <a:cubicBezTo>
                      <a:pt x="0" y="12"/>
                      <a:pt x="0" y="12"/>
                      <a:pt x="0" y="12"/>
                    </a:cubicBezTo>
                    <a:cubicBezTo>
                      <a:pt x="0" y="11"/>
                      <a:pt x="0" y="10"/>
                      <a:pt x="0" y="9"/>
                    </a:cubicBezTo>
                    <a:close/>
                    <a:moveTo>
                      <a:pt x="0" y="0"/>
                    </a:moveTo>
                    <a:cubicBezTo>
                      <a:pt x="0" y="0"/>
                      <a:pt x="0" y="0"/>
                      <a:pt x="0" y="0"/>
                    </a:cubicBezTo>
                    <a:cubicBezTo>
                      <a:pt x="0" y="1"/>
                      <a:pt x="0" y="2"/>
                      <a:pt x="0" y="3"/>
                    </a:cubicBezTo>
                    <a:cubicBezTo>
                      <a:pt x="0" y="3"/>
                      <a:pt x="0" y="3"/>
                      <a:pt x="0" y="3"/>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5" name="Freeform 4162"/>
              <p:cNvSpPr>
                <a:spLocks/>
              </p:cNvSpPr>
              <p:nvPr/>
            </p:nvSpPr>
            <p:spPr bwMode="auto">
              <a:xfrm>
                <a:off x="1184" y="3155"/>
                <a:ext cx="0" cy="13"/>
              </a:xfrm>
              <a:custGeom>
                <a:avLst/>
                <a:gdLst>
                  <a:gd name="T0" fmla="*/ 0 h 6"/>
                  <a:gd name="T1" fmla="*/ 0 h 6"/>
                  <a:gd name="T2" fmla="*/ 6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0"/>
                    </a:cubicBezTo>
                    <a:cubicBezTo>
                      <a:pt x="0" y="2"/>
                      <a:pt x="0" y="4"/>
                      <a:pt x="0" y="6"/>
                    </a:cubicBezTo>
                    <a:cubicBezTo>
                      <a:pt x="0" y="6"/>
                      <a:pt x="0" y="6"/>
                      <a:pt x="0" y="6"/>
                    </a:cubicBezTo>
                    <a:cubicBezTo>
                      <a:pt x="0" y="4"/>
                      <a:pt x="0" y="2"/>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6" name="Freeform 4163"/>
              <p:cNvSpPr>
                <a:spLocks noEditPoints="1"/>
              </p:cNvSpPr>
              <p:nvPr/>
            </p:nvSpPr>
            <p:spPr bwMode="auto">
              <a:xfrm>
                <a:off x="1184" y="3145"/>
                <a:ext cx="0" cy="32"/>
              </a:xfrm>
              <a:custGeom>
                <a:avLst/>
                <a:gdLst>
                  <a:gd name="T0" fmla="*/ 14 h 15"/>
                  <a:gd name="T1" fmla="*/ 15 h 15"/>
                  <a:gd name="T2" fmla="*/ 14 h 15"/>
                  <a:gd name="T3" fmla="*/ 0 h 15"/>
                  <a:gd name="T4" fmla="*/ 2 h 15"/>
                  <a:gd name="T5" fmla="*/ 2 h 15"/>
                  <a:gd name="T6" fmla="*/ 0 h 15"/>
                </a:gdLst>
                <a:ahLst/>
                <a:cxnLst>
                  <a:cxn ang="0">
                    <a:pos x="0" y="T0"/>
                  </a:cxn>
                  <a:cxn ang="0">
                    <a:pos x="0" y="T1"/>
                  </a:cxn>
                  <a:cxn ang="0">
                    <a:pos x="0" y="T2"/>
                  </a:cxn>
                  <a:cxn ang="0">
                    <a:pos x="0" y="T3"/>
                  </a:cxn>
                  <a:cxn ang="0">
                    <a:pos x="0" y="T4"/>
                  </a:cxn>
                  <a:cxn ang="0">
                    <a:pos x="0" y="T5"/>
                  </a:cxn>
                  <a:cxn ang="0">
                    <a:pos x="0" y="T6"/>
                  </a:cxn>
                </a:cxnLst>
                <a:rect l="0" t="0" r="r" b="b"/>
                <a:pathLst>
                  <a:path h="15">
                    <a:moveTo>
                      <a:pt x="0" y="14"/>
                    </a:moveTo>
                    <a:cubicBezTo>
                      <a:pt x="0" y="15"/>
                      <a:pt x="0" y="15"/>
                      <a:pt x="0" y="15"/>
                    </a:cubicBezTo>
                    <a:cubicBezTo>
                      <a:pt x="0" y="15"/>
                      <a:pt x="0" y="14"/>
                      <a:pt x="0" y="14"/>
                    </a:cubicBezTo>
                    <a:close/>
                    <a:moveTo>
                      <a:pt x="0" y="0"/>
                    </a:moveTo>
                    <a:cubicBezTo>
                      <a:pt x="0" y="1"/>
                      <a:pt x="0" y="1"/>
                      <a:pt x="0" y="2"/>
                    </a:cubicBezTo>
                    <a:cubicBezTo>
                      <a:pt x="0" y="2"/>
                      <a:pt x="0" y="2"/>
                      <a:pt x="0" y="2"/>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7" name="Freeform 4164"/>
              <p:cNvSpPr>
                <a:spLocks/>
              </p:cNvSpPr>
              <p:nvPr/>
            </p:nvSpPr>
            <p:spPr bwMode="auto">
              <a:xfrm>
                <a:off x="1182" y="3149"/>
                <a:ext cx="0" cy="23"/>
              </a:xfrm>
              <a:custGeom>
                <a:avLst/>
                <a:gdLst>
                  <a:gd name="T0" fmla="*/ 0 h 11"/>
                  <a:gd name="T1" fmla="*/ 0 h 11"/>
                  <a:gd name="T2" fmla="*/ 11 h 11"/>
                  <a:gd name="T3" fmla="*/ 11 h 11"/>
                  <a:gd name="T4" fmla="*/ 6 h 11"/>
                  <a:gd name="T5" fmla="*/ 6 h 11"/>
                  <a:gd name="T6" fmla="*/ 0 h 11"/>
                </a:gdLst>
                <a:ahLst/>
                <a:cxnLst>
                  <a:cxn ang="0">
                    <a:pos x="0" y="T0"/>
                  </a:cxn>
                  <a:cxn ang="0">
                    <a:pos x="0" y="T1"/>
                  </a:cxn>
                  <a:cxn ang="0">
                    <a:pos x="0" y="T2"/>
                  </a:cxn>
                  <a:cxn ang="0">
                    <a:pos x="0" y="T3"/>
                  </a:cxn>
                  <a:cxn ang="0">
                    <a:pos x="0" y="T4"/>
                  </a:cxn>
                  <a:cxn ang="0">
                    <a:pos x="0" y="T5"/>
                  </a:cxn>
                  <a:cxn ang="0">
                    <a:pos x="0" y="T6"/>
                  </a:cxn>
                </a:cxnLst>
                <a:rect l="0" t="0" r="r" b="b"/>
                <a:pathLst>
                  <a:path h="11">
                    <a:moveTo>
                      <a:pt x="0" y="0"/>
                    </a:moveTo>
                    <a:cubicBezTo>
                      <a:pt x="0" y="0"/>
                      <a:pt x="0" y="0"/>
                      <a:pt x="0" y="0"/>
                    </a:cubicBezTo>
                    <a:cubicBezTo>
                      <a:pt x="0" y="5"/>
                      <a:pt x="0" y="9"/>
                      <a:pt x="0" y="11"/>
                    </a:cubicBezTo>
                    <a:cubicBezTo>
                      <a:pt x="0" y="11"/>
                      <a:pt x="0" y="11"/>
                      <a:pt x="0" y="11"/>
                    </a:cubicBezTo>
                    <a:cubicBezTo>
                      <a:pt x="0" y="10"/>
                      <a:pt x="0" y="8"/>
                      <a:pt x="0" y="6"/>
                    </a:cubicBezTo>
                    <a:cubicBezTo>
                      <a:pt x="0" y="6"/>
                      <a:pt x="0" y="6"/>
                      <a:pt x="0" y="6"/>
                    </a:cubicBezTo>
                    <a:cubicBezTo>
                      <a:pt x="0" y="4"/>
                      <a:pt x="0" y="2"/>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8" name="Freeform 4165"/>
              <p:cNvSpPr>
                <a:spLocks/>
              </p:cNvSpPr>
              <p:nvPr/>
            </p:nvSpPr>
            <p:spPr bwMode="auto">
              <a:xfrm>
                <a:off x="1182" y="31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9" name="Freeform 4166"/>
              <p:cNvSpPr>
                <a:spLocks noEditPoints="1"/>
              </p:cNvSpPr>
              <p:nvPr/>
            </p:nvSpPr>
            <p:spPr bwMode="auto">
              <a:xfrm>
                <a:off x="1182" y="3147"/>
                <a:ext cx="0" cy="30"/>
              </a:xfrm>
              <a:custGeom>
                <a:avLst/>
                <a:gdLst>
                  <a:gd name="T0" fmla="*/ 12 h 14"/>
                  <a:gd name="T1" fmla="*/ 14 h 14"/>
                  <a:gd name="T2" fmla="*/ 12 h 14"/>
                  <a:gd name="T3" fmla="*/ 0 h 14"/>
                  <a:gd name="T4" fmla="*/ 1 h 14"/>
                  <a:gd name="T5" fmla="*/ 1 h 14"/>
                  <a:gd name="T6" fmla="*/ 0 h 14"/>
                </a:gdLst>
                <a:ahLst/>
                <a:cxnLst>
                  <a:cxn ang="0">
                    <a:pos x="0" y="T0"/>
                  </a:cxn>
                  <a:cxn ang="0">
                    <a:pos x="0" y="T1"/>
                  </a:cxn>
                  <a:cxn ang="0">
                    <a:pos x="0" y="T2"/>
                  </a:cxn>
                  <a:cxn ang="0">
                    <a:pos x="0" y="T3"/>
                  </a:cxn>
                  <a:cxn ang="0">
                    <a:pos x="0" y="T4"/>
                  </a:cxn>
                  <a:cxn ang="0">
                    <a:pos x="0" y="T5"/>
                  </a:cxn>
                  <a:cxn ang="0">
                    <a:pos x="0" y="T6"/>
                  </a:cxn>
                </a:cxnLst>
                <a:rect l="0" t="0" r="r" b="b"/>
                <a:pathLst>
                  <a:path h="14">
                    <a:moveTo>
                      <a:pt x="0" y="12"/>
                    </a:moveTo>
                    <a:cubicBezTo>
                      <a:pt x="0" y="14"/>
                      <a:pt x="0" y="14"/>
                      <a:pt x="0" y="14"/>
                    </a:cubicBezTo>
                    <a:cubicBezTo>
                      <a:pt x="0" y="14"/>
                      <a:pt x="0" y="13"/>
                      <a:pt x="0" y="12"/>
                    </a:cubicBezTo>
                    <a:close/>
                    <a:moveTo>
                      <a:pt x="0" y="0"/>
                    </a:moveTo>
                    <a:cubicBezTo>
                      <a:pt x="0" y="0"/>
                      <a:pt x="0" y="1"/>
                      <a:pt x="0" y="1"/>
                    </a:cubicBezTo>
                    <a:cubicBezTo>
                      <a:pt x="0" y="1"/>
                      <a:pt x="0" y="1"/>
                      <a:pt x="0" y="1"/>
                    </a:cubicBezTo>
                    <a:cubicBezTo>
                      <a:pt x="0" y="0"/>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0" name="Freeform 4167"/>
              <p:cNvSpPr>
                <a:spLocks/>
              </p:cNvSpPr>
              <p:nvPr/>
            </p:nvSpPr>
            <p:spPr bwMode="auto">
              <a:xfrm>
                <a:off x="1178" y="3153"/>
                <a:ext cx="2" cy="19"/>
              </a:xfrm>
              <a:custGeom>
                <a:avLst/>
                <a:gdLst>
                  <a:gd name="T0" fmla="*/ 1 w 1"/>
                  <a:gd name="T1" fmla="*/ 0 h 9"/>
                  <a:gd name="T2" fmla="*/ 0 w 1"/>
                  <a:gd name="T3" fmla="*/ 0 h 9"/>
                  <a:gd name="T4" fmla="*/ 0 w 1"/>
                  <a:gd name="T5" fmla="*/ 9 h 9"/>
                  <a:gd name="T6" fmla="*/ 0 w 1"/>
                  <a:gd name="T7" fmla="*/ 9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0"/>
                      <a:pt x="0" y="0"/>
                      <a:pt x="0" y="0"/>
                    </a:cubicBezTo>
                    <a:cubicBezTo>
                      <a:pt x="0" y="3"/>
                      <a:pt x="0" y="7"/>
                      <a:pt x="0" y="9"/>
                    </a:cubicBezTo>
                    <a:cubicBezTo>
                      <a:pt x="0" y="9"/>
                      <a:pt x="0" y="9"/>
                      <a:pt x="0" y="9"/>
                    </a:cubicBezTo>
                    <a:cubicBezTo>
                      <a:pt x="0" y="6"/>
                      <a:pt x="1"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1" name="Freeform 4168"/>
              <p:cNvSpPr>
                <a:spLocks noEditPoints="1"/>
              </p:cNvSpPr>
              <p:nvPr/>
            </p:nvSpPr>
            <p:spPr bwMode="auto">
              <a:xfrm>
                <a:off x="1178" y="3149"/>
                <a:ext cx="2" cy="30"/>
              </a:xfrm>
              <a:custGeom>
                <a:avLst/>
                <a:gdLst>
                  <a:gd name="T0" fmla="*/ 0 w 1"/>
                  <a:gd name="T1" fmla="*/ 11 h 14"/>
                  <a:gd name="T2" fmla="*/ 0 w 1"/>
                  <a:gd name="T3" fmla="*/ 14 h 14"/>
                  <a:gd name="T4" fmla="*/ 0 w 1"/>
                  <a:gd name="T5" fmla="*/ 11 h 14"/>
                  <a:gd name="T6" fmla="*/ 1 w 1"/>
                  <a:gd name="T7" fmla="*/ 0 h 14"/>
                  <a:gd name="T8" fmla="*/ 0 w 1"/>
                  <a:gd name="T9" fmla="*/ 2 h 14"/>
                  <a:gd name="T10" fmla="*/ 1 w 1"/>
                  <a:gd name="T11" fmla="*/ 2 h 14"/>
                  <a:gd name="T12" fmla="*/ 1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0" y="11"/>
                    </a:moveTo>
                    <a:cubicBezTo>
                      <a:pt x="0" y="13"/>
                      <a:pt x="0" y="14"/>
                      <a:pt x="0" y="14"/>
                    </a:cubicBezTo>
                    <a:cubicBezTo>
                      <a:pt x="0" y="13"/>
                      <a:pt x="0" y="12"/>
                      <a:pt x="0" y="11"/>
                    </a:cubicBezTo>
                    <a:close/>
                    <a:moveTo>
                      <a:pt x="1" y="0"/>
                    </a:moveTo>
                    <a:cubicBezTo>
                      <a:pt x="1" y="1"/>
                      <a:pt x="1" y="1"/>
                      <a:pt x="0" y="2"/>
                    </a:cubicBezTo>
                    <a:cubicBezTo>
                      <a:pt x="1" y="2"/>
                      <a:pt x="1" y="2"/>
                      <a:pt x="1" y="2"/>
                    </a:cubicBezTo>
                    <a:cubicBezTo>
                      <a:pt x="1" y="1"/>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2" name="Freeform 4169"/>
              <p:cNvSpPr>
                <a:spLocks/>
              </p:cNvSpPr>
              <p:nvPr/>
            </p:nvSpPr>
            <p:spPr bwMode="auto">
              <a:xfrm>
                <a:off x="1169" y="3164"/>
                <a:ext cx="3" cy="21"/>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0" y="0"/>
                      <a:pt x="0" y="0"/>
                      <a:pt x="0" y="0"/>
                    </a:cubicBezTo>
                    <a:cubicBezTo>
                      <a:pt x="0" y="5"/>
                      <a:pt x="0" y="10"/>
                      <a:pt x="0" y="10"/>
                    </a:cubicBezTo>
                    <a:cubicBezTo>
                      <a:pt x="0" y="8"/>
                      <a:pt x="1" y="3"/>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3" name="Freeform 4170"/>
              <p:cNvSpPr>
                <a:spLocks/>
              </p:cNvSpPr>
              <p:nvPr/>
            </p:nvSpPr>
            <p:spPr bwMode="auto">
              <a:xfrm>
                <a:off x="1172" y="3151"/>
                <a:ext cx="0" cy="6"/>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1"/>
                      <a:pt x="0" y="0"/>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4" name="Freeform 4171"/>
              <p:cNvSpPr>
                <a:spLocks/>
              </p:cNvSpPr>
              <p:nvPr/>
            </p:nvSpPr>
            <p:spPr bwMode="auto">
              <a:xfrm>
                <a:off x="1169" y="3155"/>
                <a:ext cx="3" cy="9"/>
              </a:xfrm>
              <a:custGeom>
                <a:avLst/>
                <a:gdLst>
                  <a:gd name="T0" fmla="*/ 1 w 1"/>
                  <a:gd name="T1" fmla="*/ 0 h 4"/>
                  <a:gd name="T2" fmla="*/ 1 w 1"/>
                  <a:gd name="T3" fmla="*/ 1 h 4"/>
                  <a:gd name="T4" fmla="*/ 0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1" y="1"/>
                      <a:pt x="1" y="1"/>
                    </a:cubicBezTo>
                    <a:cubicBezTo>
                      <a:pt x="1" y="2"/>
                      <a:pt x="0" y="3"/>
                      <a:pt x="0" y="4"/>
                    </a:cubicBezTo>
                    <a:cubicBezTo>
                      <a:pt x="1" y="4"/>
                      <a:pt x="1" y="4"/>
                      <a:pt x="1" y="4"/>
                    </a:cubicBezTo>
                    <a:cubicBezTo>
                      <a:pt x="1" y="2"/>
                      <a:pt x="1" y="1"/>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5" name="Freeform 4172"/>
              <p:cNvSpPr>
                <a:spLocks/>
              </p:cNvSpPr>
              <p:nvPr/>
            </p:nvSpPr>
            <p:spPr bwMode="auto">
              <a:xfrm>
                <a:off x="1165" y="3153"/>
                <a:ext cx="2" cy="17"/>
              </a:xfrm>
              <a:custGeom>
                <a:avLst/>
                <a:gdLst>
                  <a:gd name="T0" fmla="*/ 1 w 1"/>
                  <a:gd name="T1" fmla="*/ 0 h 8"/>
                  <a:gd name="T2" fmla="*/ 0 w 1"/>
                  <a:gd name="T3" fmla="*/ 8 h 8"/>
                  <a:gd name="T4" fmla="*/ 1 w 1"/>
                  <a:gd name="T5" fmla="*/ 7 h 8"/>
                  <a:gd name="T6" fmla="*/ 1 w 1"/>
                  <a:gd name="T7" fmla="*/ 0 h 8"/>
                </a:gdLst>
                <a:ahLst/>
                <a:cxnLst>
                  <a:cxn ang="0">
                    <a:pos x="T0" y="T1"/>
                  </a:cxn>
                  <a:cxn ang="0">
                    <a:pos x="T2" y="T3"/>
                  </a:cxn>
                  <a:cxn ang="0">
                    <a:pos x="T4" y="T5"/>
                  </a:cxn>
                  <a:cxn ang="0">
                    <a:pos x="T6" y="T7"/>
                  </a:cxn>
                </a:cxnLst>
                <a:rect l="0" t="0" r="r" b="b"/>
                <a:pathLst>
                  <a:path w="1" h="8">
                    <a:moveTo>
                      <a:pt x="1" y="0"/>
                    </a:moveTo>
                    <a:cubicBezTo>
                      <a:pt x="0" y="3"/>
                      <a:pt x="0" y="5"/>
                      <a:pt x="0" y="8"/>
                    </a:cubicBezTo>
                    <a:cubicBezTo>
                      <a:pt x="0" y="8"/>
                      <a:pt x="0" y="7"/>
                      <a:pt x="1" y="7"/>
                    </a:cubicBezTo>
                    <a:cubicBezTo>
                      <a:pt x="1" y="3"/>
                      <a:pt x="1" y="0"/>
                      <a:pt x="1"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6" name="Freeform 4173"/>
              <p:cNvSpPr>
                <a:spLocks/>
              </p:cNvSpPr>
              <p:nvPr/>
            </p:nvSpPr>
            <p:spPr bwMode="auto">
              <a:xfrm>
                <a:off x="1165" y="3168"/>
                <a:ext cx="2" cy="23"/>
              </a:xfrm>
              <a:custGeom>
                <a:avLst/>
                <a:gdLst>
                  <a:gd name="T0" fmla="*/ 1 w 1"/>
                  <a:gd name="T1" fmla="*/ 0 h 11"/>
                  <a:gd name="T2" fmla="*/ 0 w 1"/>
                  <a:gd name="T3" fmla="*/ 1 h 11"/>
                  <a:gd name="T4" fmla="*/ 0 w 1"/>
                  <a:gd name="T5" fmla="*/ 11 h 11"/>
                  <a:gd name="T6" fmla="*/ 1 w 1"/>
                  <a:gd name="T7" fmla="*/ 0 h 11"/>
                </a:gdLst>
                <a:ahLst/>
                <a:cxnLst>
                  <a:cxn ang="0">
                    <a:pos x="T0" y="T1"/>
                  </a:cxn>
                  <a:cxn ang="0">
                    <a:pos x="T2" y="T3"/>
                  </a:cxn>
                  <a:cxn ang="0">
                    <a:pos x="T4" y="T5"/>
                  </a:cxn>
                  <a:cxn ang="0">
                    <a:pos x="T6" y="T7"/>
                  </a:cxn>
                </a:cxnLst>
                <a:rect l="0" t="0" r="r" b="b"/>
                <a:pathLst>
                  <a:path w="1" h="11">
                    <a:moveTo>
                      <a:pt x="1" y="0"/>
                    </a:moveTo>
                    <a:cubicBezTo>
                      <a:pt x="0" y="0"/>
                      <a:pt x="0" y="1"/>
                      <a:pt x="0" y="1"/>
                    </a:cubicBezTo>
                    <a:cubicBezTo>
                      <a:pt x="0" y="6"/>
                      <a:pt x="0" y="11"/>
                      <a:pt x="0" y="11"/>
                    </a:cubicBezTo>
                    <a:cubicBezTo>
                      <a:pt x="0" y="9"/>
                      <a:pt x="1" y="4"/>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7" name="Freeform 4174"/>
              <p:cNvSpPr>
                <a:spLocks noEditPoints="1"/>
              </p:cNvSpPr>
              <p:nvPr/>
            </p:nvSpPr>
            <p:spPr bwMode="auto">
              <a:xfrm>
                <a:off x="1191" y="3142"/>
                <a:ext cx="2" cy="35"/>
              </a:xfrm>
              <a:custGeom>
                <a:avLst/>
                <a:gdLst>
                  <a:gd name="T0" fmla="*/ 0 w 1"/>
                  <a:gd name="T1" fmla="*/ 14 h 16"/>
                  <a:gd name="T2" fmla="*/ 0 w 1"/>
                  <a:gd name="T3" fmla="*/ 14 h 16"/>
                  <a:gd name="T4" fmla="*/ 0 w 1"/>
                  <a:gd name="T5" fmla="*/ 16 h 16"/>
                  <a:gd name="T6" fmla="*/ 0 w 1"/>
                  <a:gd name="T7" fmla="*/ 16 h 16"/>
                  <a:gd name="T8" fmla="*/ 0 w 1"/>
                  <a:gd name="T9" fmla="*/ 14 h 16"/>
                  <a:gd name="T10" fmla="*/ 1 w 1"/>
                  <a:gd name="T11" fmla="*/ 0 h 16"/>
                  <a:gd name="T12" fmla="*/ 0 w 1"/>
                  <a:gd name="T13" fmla="*/ 0 h 16"/>
                  <a:gd name="T14" fmla="*/ 0 w 1"/>
                  <a:gd name="T15" fmla="*/ 3 h 16"/>
                  <a:gd name="T16" fmla="*/ 1 w 1"/>
                  <a:gd name="T17" fmla="*/ 3 h 16"/>
                  <a:gd name="T18" fmla="*/ 1 w 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6">
                    <a:moveTo>
                      <a:pt x="0" y="14"/>
                    </a:moveTo>
                    <a:cubicBezTo>
                      <a:pt x="0" y="14"/>
                      <a:pt x="0" y="14"/>
                      <a:pt x="0" y="14"/>
                    </a:cubicBezTo>
                    <a:cubicBezTo>
                      <a:pt x="0" y="15"/>
                      <a:pt x="0" y="16"/>
                      <a:pt x="0" y="16"/>
                    </a:cubicBezTo>
                    <a:cubicBezTo>
                      <a:pt x="0" y="16"/>
                      <a:pt x="0" y="16"/>
                      <a:pt x="0" y="16"/>
                    </a:cubicBezTo>
                    <a:cubicBezTo>
                      <a:pt x="0" y="16"/>
                      <a:pt x="0" y="15"/>
                      <a:pt x="0" y="14"/>
                    </a:cubicBezTo>
                    <a:close/>
                    <a:moveTo>
                      <a:pt x="1" y="0"/>
                    </a:moveTo>
                    <a:cubicBezTo>
                      <a:pt x="0" y="0"/>
                      <a:pt x="0" y="0"/>
                      <a:pt x="0" y="0"/>
                    </a:cubicBezTo>
                    <a:cubicBezTo>
                      <a:pt x="0" y="1"/>
                      <a:pt x="0" y="2"/>
                      <a:pt x="0" y="3"/>
                    </a:cubicBezTo>
                    <a:cubicBezTo>
                      <a:pt x="1" y="3"/>
                      <a:pt x="1" y="3"/>
                      <a:pt x="1" y="3"/>
                    </a:cubicBezTo>
                    <a:cubicBezTo>
                      <a:pt x="1" y="2"/>
                      <a:pt x="1" y="1"/>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8" name="Freeform 4175"/>
              <p:cNvSpPr>
                <a:spLocks/>
              </p:cNvSpPr>
              <p:nvPr/>
            </p:nvSpPr>
            <p:spPr bwMode="auto">
              <a:xfrm>
                <a:off x="1191" y="3149"/>
                <a:ext cx="2" cy="23"/>
              </a:xfrm>
              <a:custGeom>
                <a:avLst/>
                <a:gdLst>
                  <a:gd name="T0" fmla="*/ 1 w 1"/>
                  <a:gd name="T1" fmla="*/ 0 h 11"/>
                  <a:gd name="T2" fmla="*/ 0 w 1"/>
                  <a:gd name="T3" fmla="*/ 0 h 11"/>
                  <a:gd name="T4" fmla="*/ 0 w 1"/>
                  <a:gd name="T5" fmla="*/ 11 h 11"/>
                  <a:gd name="T6" fmla="*/ 0 w 1"/>
                  <a:gd name="T7" fmla="*/ 11 h 11"/>
                  <a:gd name="T8" fmla="*/ 1 w 1"/>
                  <a:gd name="T9" fmla="*/ 0 h 11"/>
                </a:gdLst>
                <a:ahLst/>
                <a:cxnLst>
                  <a:cxn ang="0">
                    <a:pos x="T0" y="T1"/>
                  </a:cxn>
                  <a:cxn ang="0">
                    <a:pos x="T2" y="T3"/>
                  </a:cxn>
                  <a:cxn ang="0">
                    <a:pos x="T4" y="T5"/>
                  </a:cxn>
                  <a:cxn ang="0">
                    <a:pos x="T6" y="T7"/>
                  </a:cxn>
                  <a:cxn ang="0">
                    <a:pos x="T8" y="T9"/>
                  </a:cxn>
                </a:cxnLst>
                <a:rect l="0" t="0" r="r" b="b"/>
                <a:pathLst>
                  <a:path w="1" h="11">
                    <a:moveTo>
                      <a:pt x="1" y="0"/>
                    </a:moveTo>
                    <a:cubicBezTo>
                      <a:pt x="0" y="0"/>
                      <a:pt x="0" y="0"/>
                      <a:pt x="0" y="0"/>
                    </a:cubicBezTo>
                    <a:cubicBezTo>
                      <a:pt x="0" y="5"/>
                      <a:pt x="0" y="9"/>
                      <a:pt x="0" y="11"/>
                    </a:cubicBezTo>
                    <a:cubicBezTo>
                      <a:pt x="0" y="11"/>
                      <a:pt x="0" y="11"/>
                      <a:pt x="0" y="11"/>
                    </a:cubicBezTo>
                    <a:cubicBezTo>
                      <a:pt x="0" y="8"/>
                      <a:pt x="0" y="4"/>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9" name="Freeform 4176"/>
              <p:cNvSpPr>
                <a:spLocks noEditPoints="1"/>
              </p:cNvSpPr>
              <p:nvPr/>
            </p:nvSpPr>
            <p:spPr bwMode="auto">
              <a:xfrm>
                <a:off x="1191" y="3136"/>
                <a:ext cx="2" cy="41"/>
              </a:xfrm>
              <a:custGeom>
                <a:avLst/>
                <a:gdLst>
                  <a:gd name="T0" fmla="*/ 0 w 1"/>
                  <a:gd name="T1" fmla="*/ 19 h 19"/>
                  <a:gd name="T2" fmla="*/ 0 w 1"/>
                  <a:gd name="T3" fmla="*/ 19 h 19"/>
                  <a:gd name="T4" fmla="*/ 0 w 1"/>
                  <a:gd name="T5" fmla="*/ 19 h 19"/>
                  <a:gd name="T6" fmla="*/ 1 w 1"/>
                  <a:gd name="T7" fmla="*/ 0 h 19"/>
                  <a:gd name="T8" fmla="*/ 0 w 1"/>
                  <a:gd name="T9" fmla="*/ 3 h 19"/>
                  <a:gd name="T10" fmla="*/ 1 w 1"/>
                  <a:gd name="T11" fmla="*/ 3 h 19"/>
                  <a:gd name="T12" fmla="*/ 1 w 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 h="19">
                    <a:moveTo>
                      <a:pt x="0" y="19"/>
                    </a:moveTo>
                    <a:cubicBezTo>
                      <a:pt x="0" y="19"/>
                      <a:pt x="0" y="19"/>
                      <a:pt x="0" y="19"/>
                    </a:cubicBezTo>
                    <a:cubicBezTo>
                      <a:pt x="0" y="19"/>
                      <a:pt x="0" y="19"/>
                      <a:pt x="0" y="19"/>
                    </a:cubicBezTo>
                    <a:close/>
                    <a:moveTo>
                      <a:pt x="1" y="0"/>
                    </a:moveTo>
                    <a:cubicBezTo>
                      <a:pt x="1" y="1"/>
                      <a:pt x="0" y="2"/>
                      <a:pt x="0" y="3"/>
                    </a:cubicBezTo>
                    <a:cubicBezTo>
                      <a:pt x="1" y="3"/>
                      <a:pt x="1" y="3"/>
                      <a:pt x="1" y="3"/>
                    </a:cubicBezTo>
                    <a:cubicBezTo>
                      <a:pt x="1" y="1"/>
                      <a:pt x="1" y="0"/>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0" name="Freeform 4177"/>
              <p:cNvSpPr>
                <a:spLocks/>
              </p:cNvSpPr>
              <p:nvPr/>
            </p:nvSpPr>
            <p:spPr bwMode="auto">
              <a:xfrm>
                <a:off x="1180" y="3151"/>
                <a:ext cx="0" cy="21"/>
              </a:xfrm>
              <a:custGeom>
                <a:avLst/>
                <a:gdLst>
                  <a:gd name="T0" fmla="*/ 0 h 10"/>
                  <a:gd name="T1" fmla="*/ 0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cubicBezTo>
                      <a:pt x="0" y="0"/>
                      <a:pt x="0" y="0"/>
                      <a:pt x="0" y="0"/>
                    </a:cubicBezTo>
                    <a:cubicBezTo>
                      <a:pt x="0" y="4"/>
                      <a:pt x="0" y="8"/>
                      <a:pt x="0" y="10"/>
                    </a:cubicBezTo>
                    <a:cubicBezTo>
                      <a:pt x="0" y="10"/>
                      <a:pt x="0" y="10"/>
                      <a:pt x="0" y="10"/>
                    </a:cubicBezTo>
                    <a:cubicBezTo>
                      <a:pt x="0" y="7"/>
                      <a:pt x="0" y="3"/>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1" name="Freeform 4178"/>
              <p:cNvSpPr>
                <a:spLocks noEditPoints="1"/>
              </p:cNvSpPr>
              <p:nvPr/>
            </p:nvSpPr>
            <p:spPr bwMode="auto">
              <a:xfrm>
                <a:off x="1180" y="3147"/>
                <a:ext cx="2" cy="30"/>
              </a:xfrm>
              <a:custGeom>
                <a:avLst/>
                <a:gdLst>
                  <a:gd name="T0" fmla="*/ 0 w 1"/>
                  <a:gd name="T1" fmla="*/ 12 h 14"/>
                  <a:gd name="T2" fmla="*/ 0 w 1"/>
                  <a:gd name="T3" fmla="*/ 14 h 14"/>
                  <a:gd name="T4" fmla="*/ 0 w 1"/>
                  <a:gd name="T5" fmla="*/ 12 h 14"/>
                  <a:gd name="T6" fmla="*/ 1 w 1"/>
                  <a:gd name="T7" fmla="*/ 0 h 14"/>
                  <a:gd name="T8" fmla="*/ 0 w 1"/>
                  <a:gd name="T9" fmla="*/ 2 h 14"/>
                  <a:gd name="T10" fmla="*/ 0 w 1"/>
                  <a:gd name="T11" fmla="*/ 2 h 14"/>
                  <a:gd name="T12" fmla="*/ 1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0" y="12"/>
                    </a:moveTo>
                    <a:cubicBezTo>
                      <a:pt x="0" y="13"/>
                      <a:pt x="0" y="14"/>
                      <a:pt x="0" y="14"/>
                    </a:cubicBezTo>
                    <a:cubicBezTo>
                      <a:pt x="0" y="14"/>
                      <a:pt x="0" y="13"/>
                      <a:pt x="0" y="12"/>
                    </a:cubicBezTo>
                    <a:close/>
                    <a:moveTo>
                      <a:pt x="1" y="0"/>
                    </a:moveTo>
                    <a:cubicBezTo>
                      <a:pt x="0" y="1"/>
                      <a:pt x="0" y="2"/>
                      <a:pt x="0" y="2"/>
                    </a:cubicBezTo>
                    <a:cubicBezTo>
                      <a:pt x="0" y="2"/>
                      <a:pt x="0" y="2"/>
                      <a:pt x="0" y="2"/>
                    </a:cubicBezTo>
                    <a:cubicBezTo>
                      <a:pt x="1" y="1"/>
                      <a:pt x="1" y="0"/>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2" name="Freeform 4179"/>
              <p:cNvSpPr>
                <a:spLocks/>
              </p:cNvSpPr>
              <p:nvPr/>
            </p:nvSpPr>
            <p:spPr bwMode="auto">
              <a:xfrm>
                <a:off x="1174" y="3157"/>
                <a:ext cx="2" cy="15"/>
              </a:xfrm>
              <a:custGeom>
                <a:avLst/>
                <a:gdLst>
                  <a:gd name="T0" fmla="*/ 1 w 1"/>
                  <a:gd name="T1" fmla="*/ 0 h 7"/>
                  <a:gd name="T2" fmla="*/ 1 w 1"/>
                  <a:gd name="T3" fmla="*/ 0 h 7"/>
                  <a:gd name="T4" fmla="*/ 0 w 1"/>
                  <a:gd name="T5" fmla="*/ 7 h 7"/>
                  <a:gd name="T6" fmla="*/ 1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0"/>
                      <a:pt x="1" y="0"/>
                      <a:pt x="1" y="0"/>
                    </a:cubicBezTo>
                    <a:cubicBezTo>
                      <a:pt x="0" y="3"/>
                      <a:pt x="0" y="5"/>
                      <a:pt x="0" y="7"/>
                    </a:cubicBezTo>
                    <a:cubicBezTo>
                      <a:pt x="1" y="7"/>
                      <a:pt x="1" y="7"/>
                      <a:pt x="1" y="7"/>
                    </a:cubicBezTo>
                    <a:cubicBezTo>
                      <a:pt x="1" y="5"/>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3" name="Freeform 4180"/>
              <p:cNvSpPr>
                <a:spLocks/>
              </p:cNvSpPr>
              <p:nvPr/>
            </p:nvSpPr>
            <p:spPr bwMode="auto">
              <a:xfrm>
                <a:off x="1176" y="31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4" name="Freeform 4181"/>
              <p:cNvSpPr>
                <a:spLocks noEditPoints="1"/>
              </p:cNvSpPr>
              <p:nvPr/>
            </p:nvSpPr>
            <p:spPr bwMode="auto">
              <a:xfrm>
                <a:off x="1174" y="3151"/>
                <a:ext cx="2" cy="30"/>
              </a:xfrm>
              <a:custGeom>
                <a:avLst/>
                <a:gdLst>
                  <a:gd name="T0" fmla="*/ 1 w 1"/>
                  <a:gd name="T1" fmla="*/ 10 h 14"/>
                  <a:gd name="T2" fmla="*/ 0 w 1"/>
                  <a:gd name="T3" fmla="*/ 10 h 14"/>
                  <a:gd name="T4" fmla="*/ 0 w 1"/>
                  <a:gd name="T5" fmla="*/ 14 h 14"/>
                  <a:gd name="T6" fmla="*/ 1 w 1"/>
                  <a:gd name="T7" fmla="*/ 10 h 14"/>
                  <a:gd name="T8" fmla="*/ 1 w 1"/>
                  <a:gd name="T9" fmla="*/ 0 h 14"/>
                  <a:gd name="T10" fmla="*/ 1 w 1"/>
                  <a:gd name="T11" fmla="*/ 0 h 14"/>
                  <a:gd name="T12" fmla="*/ 1 w 1"/>
                  <a:gd name="T13" fmla="*/ 3 h 14"/>
                  <a:gd name="T14" fmla="*/ 1 w 1"/>
                  <a:gd name="T15" fmla="*/ 3 h 14"/>
                  <a:gd name="T16" fmla="*/ 1 w 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4">
                    <a:moveTo>
                      <a:pt x="1" y="10"/>
                    </a:moveTo>
                    <a:cubicBezTo>
                      <a:pt x="0" y="10"/>
                      <a:pt x="0" y="10"/>
                      <a:pt x="0" y="10"/>
                    </a:cubicBezTo>
                    <a:cubicBezTo>
                      <a:pt x="0" y="13"/>
                      <a:pt x="0" y="14"/>
                      <a:pt x="0" y="14"/>
                    </a:cubicBezTo>
                    <a:cubicBezTo>
                      <a:pt x="0" y="13"/>
                      <a:pt x="1" y="12"/>
                      <a:pt x="1" y="10"/>
                    </a:cubicBezTo>
                    <a:close/>
                    <a:moveTo>
                      <a:pt x="1" y="0"/>
                    </a:moveTo>
                    <a:cubicBezTo>
                      <a:pt x="1" y="0"/>
                      <a:pt x="1" y="0"/>
                      <a:pt x="1" y="0"/>
                    </a:cubicBezTo>
                    <a:cubicBezTo>
                      <a:pt x="1" y="1"/>
                      <a:pt x="1" y="2"/>
                      <a:pt x="1" y="3"/>
                    </a:cubicBezTo>
                    <a:cubicBezTo>
                      <a:pt x="1" y="3"/>
                      <a:pt x="1" y="3"/>
                      <a:pt x="1" y="3"/>
                    </a:cubicBezTo>
                    <a:cubicBezTo>
                      <a:pt x="1" y="1"/>
                      <a:pt x="1" y="0"/>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5" name="Freeform 4182"/>
              <p:cNvSpPr>
                <a:spLocks/>
              </p:cNvSpPr>
              <p:nvPr/>
            </p:nvSpPr>
            <p:spPr bwMode="auto">
              <a:xfrm>
                <a:off x="1172" y="3159"/>
                <a:ext cx="2" cy="20"/>
              </a:xfrm>
              <a:custGeom>
                <a:avLst/>
                <a:gdLst>
                  <a:gd name="T0" fmla="*/ 1 w 1"/>
                  <a:gd name="T1" fmla="*/ 0 h 9"/>
                  <a:gd name="T2" fmla="*/ 1 w 1"/>
                  <a:gd name="T3" fmla="*/ 0 h 9"/>
                  <a:gd name="T4" fmla="*/ 0 w 1"/>
                  <a:gd name="T5" fmla="*/ 9 h 9"/>
                  <a:gd name="T6" fmla="*/ 1 w 1"/>
                  <a:gd name="T7" fmla="*/ 9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1" y="0"/>
                      <a:pt x="1" y="0"/>
                      <a:pt x="1" y="0"/>
                    </a:cubicBezTo>
                    <a:cubicBezTo>
                      <a:pt x="0" y="4"/>
                      <a:pt x="0" y="7"/>
                      <a:pt x="0" y="9"/>
                    </a:cubicBezTo>
                    <a:cubicBezTo>
                      <a:pt x="1" y="9"/>
                      <a:pt x="1" y="9"/>
                      <a:pt x="1" y="9"/>
                    </a:cubicBezTo>
                    <a:cubicBezTo>
                      <a:pt x="1" y="6"/>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6" name="Freeform 4183"/>
              <p:cNvSpPr>
                <a:spLocks/>
              </p:cNvSpPr>
              <p:nvPr/>
            </p:nvSpPr>
            <p:spPr bwMode="auto">
              <a:xfrm>
                <a:off x="1174" y="315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7" name="Freeform 4184"/>
              <p:cNvSpPr>
                <a:spLocks noEditPoints="1"/>
              </p:cNvSpPr>
              <p:nvPr/>
            </p:nvSpPr>
            <p:spPr bwMode="auto">
              <a:xfrm>
                <a:off x="1172" y="3153"/>
                <a:ext cx="2" cy="30"/>
              </a:xfrm>
              <a:custGeom>
                <a:avLst/>
                <a:gdLst>
                  <a:gd name="T0" fmla="*/ 1 w 1"/>
                  <a:gd name="T1" fmla="*/ 12 h 14"/>
                  <a:gd name="T2" fmla="*/ 0 w 1"/>
                  <a:gd name="T3" fmla="*/ 12 h 14"/>
                  <a:gd name="T4" fmla="*/ 1 w 1"/>
                  <a:gd name="T5" fmla="*/ 14 h 14"/>
                  <a:gd name="T6" fmla="*/ 1 w 1"/>
                  <a:gd name="T7" fmla="*/ 12 h 14"/>
                  <a:gd name="T8" fmla="*/ 1 w 1"/>
                  <a:gd name="T9" fmla="*/ 0 h 14"/>
                  <a:gd name="T10" fmla="*/ 1 w 1"/>
                  <a:gd name="T11" fmla="*/ 0 h 14"/>
                  <a:gd name="T12" fmla="*/ 1 w 1"/>
                  <a:gd name="T13" fmla="*/ 3 h 14"/>
                  <a:gd name="T14" fmla="*/ 1 w 1"/>
                  <a:gd name="T15" fmla="*/ 3 h 14"/>
                  <a:gd name="T16" fmla="*/ 1 w 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4">
                    <a:moveTo>
                      <a:pt x="1" y="12"/>
                    </a:moveTo>
                    <a:cubicBezTo>
                      <a:pt x="0" y="12"/>
                      <a:pt x="0" y="12"/>
                      <a:pt x="0" y="12"/>
                    </a:cubicBezTo>
                    <a:cubicBezTo>
                      <a:pt x="0" y="13"/>
                      <a:pt x="1" y="14"/>
                      <a:pt x="1" y="14"/>
                    </a:cubicBezTo>
                    <a:cubicBezTo>
                      <a:pt x="1" y="13"/>
                      <a:pt x="1" y="12"/>
                      <a:pt x="1" y="12"/>
                    </a:cubicBezTo>
                    <a:close/>
                    <a:moveTo>
                      <a:pt x="1" y="0"/>
                    </a:moveTo>
                    <a:cubicBezTo>
                      <a:pt x="1" y="0"/>
                      <a:pt x="1" y="0"/>
                      <a:pt x="1" y="0"/>
                    </a:cubicBezTo>
                    <a:cubicBezTo>
                      <a:pt x="1" y="1"/>
                      <a:pt x="1" y="2"/>
                      <a:pt x="1" y="3"/>
                    </a:cubicBezTo>
                    <a:cubicBezTo>
                      <a:pt x="1" y="3"/>
                      <a:pt x="1" y="3"/>
                      <a:pt x="1" y="3"/>
                    </a:cubicBezTo>
                    <a:cubicBezTo>
                      <a:pt x="1" y="1"/>
                      <a:pt x="1" y="0"/>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8" name="Freeform 4185"/>
              <p:cNvSpPr>
                <a:spLocks/>
              </p:cNvSpPr>
              <p:nvPr/>
            </p:nvSpPr>
            <p:spPr bwMode="auto">
              <a:xfrm>
                <a:off x="1163" y="3157"/>
                <a:ext cx="2" cy="37"/>
              </a:xfrm>
              <a:custGeom>
                <a:avLst/>
                <a:gdLst>
                  <a:gd name="T0" fmla="*/ 1 w 1"/>
                  <a:gd name="T1" fmla="*/ 0 h 17"/>
                  <a:gd name="T2" fmla="*/ 0 w 1"/>
                  <a:gd name="T3" fmla="*/ 17 h 17"/>
                  <a:gd name="T4" fmla="*/ 1 w 1"/>
                  <a:gd name="T5" fmla="*/ 0 h 17"/>
                </a:gdLst>
                <a:ahLst/>
                <a:cxnLst>
                  <a:cxn ang="0">
                    <a:pos x="T0" y="T1"/>
                  </a:cxn>
                  <a:cxn ang="0">
                    <a:pos x="T2" y="T3"/>
                  </a:cxn>
                  <a:cxn ang="0">
                    <a:pos x="T4" y="T5"/>
                  </a:cxn>
                </a:cxnLst>
                <a:rect l="0" t="0" r="r" b="b"/>
                <a:pathLst>
                  <a:path w="1" h="17">
                    <a:moveTo>
                      <a:pt x="1" y="0"/>
                    </a:moveTo>
                    <a:cubicBezTo>
                      <a:pt x="0" y="8"/>
                      <a:pt x="0" y="17"/>
                      <a:pt x="0" y="17"/>
                    </a:cubicBezTo>
                    <a:cubicBezTo>
                      <a:pt x="0" y="13"/>
                      <a:pt x="1" y="0"/>
                      <a:pt x="1"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9" name="Freeform 4186"/>
              <p:cNvSpPr>
                <a:spLocks noEditPoints="1"/>
              </p:cNvSpPr>
              <p:nvPr/>
            </p:nvSpPr>
            <p:spPr bwMode="auto">
              <a:xfrm>
                <a:off x="1189" y="3296"/>
                <a:ext cx="2" cy="42"/>
              </a:xfrm>
              <a:custGeom>
                <a:avLst/>
                <a:gdLst>
                  <a:gd name="T0" fmla="*/ 1 w 1"/>
                  <a:gd name="T1" fmla="*/ 16 h 20"/>
                  <a:gd name="T2" fmla="*/ 0 w 1"/>
                  <a:gd name="T3" fmla="*/ 16 h 20"/>
                  <a:gd name="T4" fmla="*/ 1 w 1"/>
                  <a:gd name="T5" fmla="*/ 20 h 20"/>
                  <a:gd name="T6" fmla="*/ 1 w 1"/>
                  <a:gd name="T7" fmla="*/ 16 h 20"/>
                  <a:gd name="T8" fmla="*/ 1 w 1"/>
                  <a:gd name="T9" fmla="*/ 0 h 20"/>
                  <a:gd name="T10" fmla="*/ 1 w 1"/>
                  <a:gd name="T11" fmla="*/ 3 h 20"/>
                  <a:gd name="T12" fmla="*/ 1 w 1"/>
                  <a:gd name="T13" fmla="*/ 3 h 20"/>
                  <a:gd name="T14" fmla="*/ 1 w 1"/>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0">
                    <a:moveTo>
                      <a:pt x="1" y="16"/>
                    </a:moveTo>
                    <a:cubicBezTo>
                      <a:pt x="0" y="16"/>
                      <a:pt x="0" y="16"/>
                      <a:pt x="0" y="16"/>
                    </a:cubicBezTo>
                    <a:cubicBezTo>
                      <a:pt x="1" y="19"/>
                      <a:pt x="1" y="20"/>
                      <a:pt x="1" y="20"/>
                    </a:cubicBezTo>
                    <a:cubicBezTo>
                      <a:pt x="1" y="19"/>
                      <a:pt x="1" y="17"/>
                      <a:pt x="1" y="16"/>
                    </a:cubicBezTo>
                    <a:close/>
                    <a:moveTo>
                      <a:pt x="1" y="0"/>
                    </a:moveTo>
                    <a:cubicBezTo>
                      <a:pt x="1" y="1"/>
                      <a:pt x="1" y="2"/>
                      <a:pt x="1" y="3"/>
                    </a:cubicBezTo>
                    <a:cubicBezTo>
                      <a:pt x="1" y="3"/>
                      <a:pt x="1" y="3"/>
                      <a:pt x="1" y="3"/>
                    </a:cubicBezTo>
                    <a:cubicBezTo>
                      <a:pt x="1" y="1"/>
                      <a:pt x="1" y="0"/>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0" name="Freeform 4187"/>
              <p:cNvSpPr>
                <a:spLocks/>
              </p:cNvSpPr>
              <p:nvPr/>
            </p:nvSpPr>
            <p:spPr bwMode="auto">
              <a:xfrm>
                <a:off x="1189" y="3302"/>
                <a:ext cx="2" cy="28"/>
              </a:xfrm>
              <a:custGeom>
                <a:avLst/>
                <a:gdLst>
                  <a:gd name="T0" fmla="*/ 1 w 1"/>
                  <a:gd name="T1" fmla="*/ 0 h 13"/>
                  <a:gd name="T2" fmla="*/ 0 w 1"/>
                  <a:gd name="T3" fmla="*/ 13 h 13"/>
                  <a:gd name="T4" fmla="*/ 1 w 1"/>
                  <a:gd name="T5" fmla="*/ 13 h 13"/>
                  <a:gd name="T6" fmla="*/ 1 w 1"/>
                  <a:gd name="T7" fmla="*/ 0 h 13"/>
                </a:gdLst>
                <a:ahLst/>
                <a:cxnLst>
                  <a:cxn ang="0">
                    <a:pos x="T0" y="T1"/>
                  </a:cxn>
                  <a:cxn ang="0">
                    <a:pos x="T2" y="T3"/>
                  </a:cxn>
                  <a:cxn ang="0">
                    <a:pos x="T4" y="T5"/>
                  </a:cxn>
                  <a:cxn ang="0">
                    <a:pos x="T6" y="T7"/>
                  </a:cxn>
                </a:cxnLst>
                <a:rect l="0" t="0" r="r" b="b"/>
                <a:pathLst>
                  <a:path w="1" h="13">
                    <a:moveTo>
                      <a:pt x="1" y="0"/>
                    </a:moveTo>
                    <a:cubicBezTo>
                      <a:pt x="0" y="6"/>
                      <a:pt x="0" y="10"/>
                      <a:pt x="0" y="13"/>
                    </a:cubicBezTo>
                    <a:cubicBezTo>
                      <a:pt x="1" y="13"/>
                      <a:pt x="1" y="13"/>
                      <a:pt x="1" y="13"/>
                    </a:cubicBezTo>
                    <a:cubicBezTo>
                      <a:pt x="0" y="8"/>
                      <a:pt x="1" y="3"/>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1" name="Freeform 4188"/>
              <p:cNvSpPr>
                <a:spLocks/>
              </p:cNvSpPr>
              <p:nvPr/>
            </p:nvSpPr>
            <p:spPr bwMode="auto">
              <a:xfrm>
                <a:off x="1193" y="3298"/>
                <a:ext cx="2" cy="44"/>
              </a:xfrm>
              <a:custGeom>
                <a:avLst/>
                <a:gdLst>
                  <a:gd name="T0" fmla="*/ 1 w 1"/>
                  <a:gd name="T1" fmla="*/ 0 h 21"/>
                  <a:gd name="T2" fmla="*/ 0 w 1"/>
                  <a:gd name="T3" fmla="*/ 7 h 21"/>
                  <a:gd name="T4" fmla="*/ 0 w 1"/>
                  <a:gd name="T5" fmla="*/ 11 h 21"/>
                  <a:gd name="T6" fmla="*/ 1 w 1"/>
                  <a:gd name="T7" fmla="*/ 21 h 21"/>
                  <a:gd name="T8" fmla="*/ 1 w 1"/>
                  <a:gd name="T9" fmla="*/ 0 h 21"/>
                </a:gdLst>
                <a:ahLst/>
                <a:cxnLst>
                  <a:cxn ang="0">
                    <a:pos x="T0" y="T1"/>
                  </a:cxn>
                  <a:cxn ang="0">
                    <a:pos x="T2" y="T3"/>
                  </a:cxn>
                  <a:cxn ang="0">
                    <a:pos x="T4" y="T5"/>
                  </a:cxn>
                  <a:cxn ang="0">
                    <a:pos x="T6" y="T7"/>
                  </a:cxn>
                  <a:cxn ang="0">
                    <a:pos x="T8" y="T9"/>
                  </a:cxn>
                </a:cxnLst>
                <a:rect l="0" t="0" r="r" b="b"/>
                <a:pathLst>
                  <a:path w="1" h="21">
                    <a:moveTo>
                      <a:pt x="1" y="0"/>
                    </a:moveTo>
                    <a:cubicBezTo>
                      <a:pt x="1" y="3"/>
                      <a:pt x="1" y="5"/>
                      <a:pt x="0" y="7"/>
                    </a:cubicBezTo>
                    <a:cubicBezTo>
                      <a:pt x="0" y="8"/>
                      <a:pt x="0" y="9"/>
                      <a:pt x="0" y="11"/>
                    </a:cubicBezTo>
                    <a:cubicBezTo>
                      <a:pt x="0" y="17"/>
                      <a:pt x="1" y="21"/>
                      <a:pt x="1" y="21"/>
                    </a:cubicBezTo>
                    <a:cubicBezTo>
                      <a:pt x="0" y="15"/>
                      <a:pt x="1" y="4"/>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2" name="Freeform 4189"/>
              <p:cNvSpPr>
                <a:spLocks/>
              </p:cNvSpPr>
              <p:nvPr/>
            </p:nvSpPr>
            <p:spPr bwMode="auto">
              <a:xfrm>
                <a:off x="1193" y="3313"/>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3" name="Freeform 4190"/>
              <p:cNvSpPr>
                <a:spLocks/>
              </p:cNvSpPr>
              <p:nvPr/>
            </p:nvSpPr>
            <p:spPr bwMode="auto">
              <a:xfrm>
                <a:off x="1195" y="329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4" name="Line 4191"/>
              <p:cNvSpPr>
                <a:spLocks noChangeShapeType="1"/>
              </p:cNvSpPr>
              <p:nvPr/>
            </p:nvSpPr>
            <p:spPr bwMode="auto">
              <a:xfrm>
                <a:off x="1174" y="32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5" name="Line 4192"/>
              <p:cNvSpPr>
                <a:spLocks noChangeShapeType="1"/>
              </p:cNvSpPr>
              <p:nvPr/>
            </p:nvSpPr>
            <p:spPr bwMode="auto">
              <a:xfrm>
                <a:off x="1174" y="32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6" name="Freeform 4193"/>
              <p:cNvSpPr>
                <a:spLocks/>
              </p:cNvSpPr>
              <p:nvPr/>
            </p:nvSpPr>
            <p:spPr bwMode="auto">
              <a:xfrm>
                <a:off x="1169" y="3283"/>
                <a:ext cx="5" cy="53"/>
              </a:xfrm>
              <a:custGeom>
                <a:avLst/>
                <a:gdLst>
                  <a:gd name="T0" fmla="*/ 2 w 2"/>
                  <a:gd name="T1" fmla="*/ 0 h 25"/>
                  <a:gd name="T2" fmla="*/ 2 w 2"/>
                  <a:gd name="T3" fmla="*/ 25 h 25"/>
                  <a:gd name="T4" fmla="*/ 2 w 2"/>
                  <a:gd name="T5" fmla="*/ 0 h 25"/>
                </a:gdLst>
                <a:ahLst/>
                <a:cxnLst>
                  <a:cxn ang="0">
                    <a:pos x="T0" y="T1"/>
                  </a:cxn>
                  <a:cxn ang="0">
                    <a:pos x="T2" y="T3"/>
                  </a:cxn>
                  <a:cxn ang="0">
                    <a:pos x="T4" y="T5"/>
                  </a:cxn>
                </a:cxnLst>
                <a:rect l="0" t="0" r="r" b="b"/>
                <a:pathLst>
                  <a:path w="2" h="25">
                    <a:moveTo>
                      <a:pt x="2" y="0"/>
                    </a:moveTo>
                    <a:cubicBezTo>
                      <a:pt x="0" y="17"/>
                      <a:pt x="2" y="25"/>
                      <a:pt x="2" y="25"/>
                    </a:cubicBezTo>
                    <a:cubicBezTo>
                      <a:pt x="1" y="17"/>
                      <a:pt x="2" y="1"/>
                      <a:pt x="2"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7" name="Freeform 4194"/>
              <p:cNvSpPr>
                <a:spLocks/>
              </p:cNvSpPr>
              <p:nvPr/>
            </p:nvSpPr>
            <p:spPr bwMode="auto">
              <a:xfrm>
                <a:off x="1174" y="32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8" name="Freeform 4195"/>
              <p:cNvSpPr>
                <a:spLocks/>
              </p:cNvSpPr>
              <p:nvPr/>
            </p:nvSpPr>
            <p:spPr bwMode="auto">
              <a:xfrm>
                <a:off x="1176" y="3289"/>
                <a:ext cx="6" cy="49"/>
              </a:xfrm>
              <a:custGeom>
                <a:avLst/>
                <a:gdLst>
                  <a:gd name="T0" fmla="*/ 3 w 3"/>
                  <a:gd name="T1" fmla="*/ 0 h 23"/>
                  <a:gd name="T2" fmla="*/ 3 w 3"/>
                  <a:gd name="T3" fmla="*/ 23 h 23"/>
                  <a:gd name="T4" fmla="*/ 3 w 3"/>
                  <a:gd name="T5" fmla="*/ 23 h 23"/>
                  <a:gd name="T6" fmla="*/ 2 w 3"/>
                  <a:gd name="T7" fmla="*/ 17 h 23"/>
                  <a:gd name="T8" fmla="*/ 2 w 3"/>
                  <a:gd name="T9" fmla="*/ 12 h 23"/>
                  <a:gd name="T10" fmla="*/ 3 w 3"/>
                  <a:gd name="T11" fmla="*/ 0 h 23"/>
                </a:gdLst>
                <a:ahLst/>
                <a:cxnLst>
                  <a:cxn ang="0">
                    <a:pos x="T0" y="T1"/>
                  </a:cxn>
                  <a:cxn ang="0">
                    <a:pos x="T2" y="T3"/>
                  </a:cxn>
                  <a:cxn ang="0">
                    <a:pos x="T4" y="T5"/>
                  </a:cxn>
                  <a:cxn ang="0">
                    <a:pos x="T6" y="T7"/>
                  </a:cxn>
                  <a:cxn ang="0">
                    <a:pos x="T8" y="T9"/>
                  </a:cxn>
                  <a:cxn ang="0">
                    <a:pos x="T10" y="T11"/>
                  </a:cxn>
                </a:cxnLst>
                <a:rect l="0" t="0" r="r" b="b"/>
                <a:pathLst>
                  <a:path w="3" h="23">
                    <a:moveTo>
                      <a:pt x="3" y="0"/>
                    </a:moveTo>
                    <a:cubicBezTo>
                      <a:pt x="0" y="15"/>
                      <a:pt x="2" y="22"/>
                      <a:pt x="3" y="23"/>
                    </a:cubicBezTo>
                    <a:cubicBezTo>
                      <a:pt x="3" y="23"/>
                      <a:pt x="3" y="23"/>
                      <a:pt x="3" y="23"/>
                    </a:cubicBezTo>
                    <a:cubicBezTo>
                      <a:pt x="2" y="21"/>
                      <a:pt x="2" y="19"/>
                      <a:pt x="2" y="17"/>
                    </a:cubicBezTo>
                    <a:cubicBezTo>
                      <a:pt x="2" y="16"/>
                      <a:pt x="2" y="14"/>
                      <a:pt x="2" y="12"/>
                    </a:cubicBezTo>
                    <a:cubicBezTo>
                      <a:pt x="2" y="6"/>
                      <a:pt x="3" y="0"/>
                      <a:pt x="3"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9" name="Freeform 4196"/>
              <p:cNvSpPr>
                <a:spLocks/>
              </p:cNvSpPr>
              <p:nvPr/>
            </p:nvSpPr>
            <p:spPr bwMode="auto">
              <a:xfrm>
                <a:off x="1180" y="3315"/>
                <a:ext cx="0" cy="10"/>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4"/>
                      <a:pt x="0" y="5"/>
                    </a:cubicBezTo>
                    <a:cubicBezTo>
                      <a:pt x="0" y="3"/>
                      <a:pt x="0" y="2"/>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0" name="Rectangle 4197"/>
              <p:cNvSpPr>
                <a:spLocks noChangeArrowheads="1"/>
              </p:cNvSpPr>
              <p:nvPr/>
            </p:nvSpPr>
            <p:spPr bwMode="auto">
              <a:xfrm>
                <a:off x="1182" y="3338"/>
                <a:ext cx="1" cy="1"/>
              </a:xfrm>
              <a:prstGeom prst="rect">
                <a:avLst/>
              </a:prstGeom>
              <a:solidFill>
                <a:srgbClr val="9639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1" name="Freeform 4198"/>
              <p:cNvSpPr>
                <a:spLocks noEditPoints="1"/>
              </p:cNvSpPr>
              <p:nvPr/>
            </p:nvSpPr>
            <p:spPr bwMode="auto">
              <a:xfrm>
                <a:off x="1184" y="3293"/>
                <a:ext cx="2" cy="43"/>
              </a:xfrm>
              <a:custGeom>
                <a:avLst/>
                <a:gdLst>
                  <a:gd name="T0" fmla="*/ 1 w 1"/>
                  <a:gd name="T1" fmla="*/ 18 h 20"/>
                  <a:gd name="T2" fmla="*/ 0 w 1"/>
                  <a:gd name="T3" fmla="*/ 18 h 20"/>
                  <a:gd name="T4" fmla="*/ 0 w 1"/>
                  <a:gd name="T5" fmla="*/ 18 h 20"/>
                  <a:gd name="T6" fmla="*/ 1 w 1"/>
                  <a:gd name="T7" fmla="*/ 20 h 20"/>
                  <a:gd name="T8" fmla="*/ 1 w 1"/>
                  <a:gd name="T9" fmla="*/ 18 h 20"/>
                  <a:gd name="T10" fmla="*/ 1 w 1"/>
                  <a:gd name="T11" fmla="*/ 0 h 20"/>
                  <a:gd name="T12" fmla="*/ 1 w 1"/>
                  <a:gd name="T13" fmla="*/ 3 h 20"/>
                  <a:gd name="T14" fmla="*/ 1 w 1"/>
                  <a:gd name="T15" fmla="*/ 3 h 20"/>
                  <a:gd name="T16" fmla="*/ 1 w 1"/>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0">
                    <a:moveTo>
                      <a:pt x="1" y="18"/>
                    </a:moveTo>
                    <a:cubicBezTo>
                      <a:pt x="0" y="18"/>
                      <a:pt x="0" y="18"/>
                      <a:pt x="0" y="18"/>
                    </a:cubicBezTo>
                    <a:cubicBezTo>
                      <a:pt x="0" y="18"/>
                      <a:pt x="0" y="18"/>
                      <a:pt x="0" y="18"/>
                    </a:cubicBezTo>
                    <a:cubicBezTo>
                      <a:pt x="1" y="19"/>
                      <a:pt x="1" y="20"/>
                      <a:pt x="1" y="20"/>
                    </a:cubicBezTo>
                    <a:cubicBezTo>
                      <a:pt x="1" y="20"/>
                      <a:pt x="1" y="19"/>
                      <a:pt x="1" y="18"/>
                    </a:cubicBezTo>
                    <a:close/>
                    <a:moveTo>
                      <a:pt x="1" y="0"/>
                    </a:moveTo>
                    <a:cubicBezTo>
                      <a:pt x="1" y="1"/>
                      <a:pt x="1" y="2"/>
                      <a:pt x="1" y="3"/>
                    </a:cubicBezTo>
                    <a:cubicBezTo>
                      <a:pt x="1" y="3"/>
                      <a:pt x="1" y="3"/>
                      <a:pt x="1" y="3"/>
                    </a:cubicBezTo>
                    <a:cubicBezTo>
                      <a:pt x="1" y="1"/>
                      <a:pt x="1" y="0"/>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2" name="Freeform 4199"/>
              <p:cNvSpPr>
                <a:spLocks/>
              </p:cNvSpPr>
              <p:nvPr/>
            </p:nvSpPr>
            <p:spPr bwMode="auto">
              <a:xfrm>
                <a:off x="1184" y="3300"/>
                <a:ext cx="2" cy="32"/>
              </a:xfrm>
              <a:custGeom>
                <a:avLst/>
                <a:gdLst>
                  <a:gd name="T0" fmla="*/ 1 w 1"/>
                  <a:gd name="T1" fmla="*/ 0 h 15"/>
                  <a:gd name="T2" fmla="*/ 1 w 1"/>
                  <a:gd name="T3" fmla="*/ 0 h 15"/>
                  <a:gd name="T4" fmla="*/ 0 w 1"/>
                  <a:gd name="T5" fmla="*/ 15 h 15"/>
                  <a:gd name="T6" fmla="*/ 0 w 1"/>
                  <a:gd name="T7" fmla="*/ 15 h 15"/>
                  <a:gd name="T8" fmla="*/ 1 w 1"/>
                  <a:gd name="T9" fmla="*/ 15 h 15"/>
                  <a:gd name="T10" fmla="*/ 1 w 1"/>
                  <a:gd name="T11" fmla="*/ 0 h 15"/>
                </a:gdLst>
                <a:ahLst/>
                <a:cxnLst>
                  <a:cxn ang="0">
                    <a:pos x="T0" y="T1"/>
                  </a:cxn>
                  <a:cxn ang="0">
                    <a:pos x="T2" y="T3"/>
                  </a:cxn>
                  <a:cxn ang="0">
                    <a:pos x="T4" y="T5"/>
                  </a:cxn>
                  <a:cxn ang="0">
                    <a:pos x="T6" y="T7"/>
                  </a:cxn>
                  <a:cxn ang="0">
                    <a:pos x="T8" y="T9"/>
                  </a:cxn>
                  <a:cxn ang="0">
                    <a:pos x="T10" y="T11"/>
                  </a:cxn>
                </a:cxnLst>
                <a:rect l="0" t="0" r="r" b="b"/>
                <a:pathLst>
                  <a:path w="1" h="15">
                    <a:moveTo>
                      <a:pt x="1" y="0"/>
                    </a:moveTo>
                    <a:cubicBezTo>
                      <a:pt x="1" y="0"/>
                      <a:pt x="1" y="0"/>
                      <a:pt x="1" y="0"/>
                    </a:cubicBezTo>
                    <a:cubicBezTo>
                      <a:pt x="0" y="7"/>
                      <a:pt x="0" y="12"/>
                      <a:pt x="0" y="15"/>
                    </a:cubicBezTo>
                    <a:cubicBezTo>
                      <a:pt x="0" y="15"/>
                      <a:pt x="0" y="15"/>
                      <a:pt x="0" y="15"/>
                    </a:cubicBezTo>
                    <a:cubicBezTo>
                      <a:pt x="1" y="15"/>
                      <a:pt x="1" y="15"/>
                      <a:pt x="1" y="15"/>
                    </a:cubicBezTo>
                    <a:cubicBezTo>
                      <a:pt x="0" y="10"/>
                      <a:pt x="0" y="3"/>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3" name="Freeform 4200"/>
              <p:cNvSpPr>
                <a:spLocks/>
              </p:cNvSpPr>
              <p:nvPr/>
            </p:nvSpPr>
            <p:spPr bwMode="auto">
              <a:xfrm>
                <a:off x="1195" y="3298"/>
                <a:ext cx="4" cy="44"/>
              </a:xfrm>
              <a:custGeom>
                <a:avLst/>
                <a:gdLst>
                  <a:gd name="T0" fmla="*/ 2 w 2"/>
                  <a:gd name="T1" fmla="*/ 0 h 21"/>
                  <a:gd name="T2" fmla="*/ 2 w 2"/>
                  <a:gd name="T3" fmla="*/ 21 h 21"/>
                  <a:gd name="T4" fmla="*/ 2 w 2"/>
                  <a:gd name="T5" fmla="*/ 0 h 21"/>
                </a:gdLst>
                <a:ahLst/>
                <a:cxnLst>
                  <a:cxn ang="0">
                    <a:pos x="T0" y="T1"/>
                  </a:cxn>
                  <a:cxn ang="0">
                    <a:pos x="T2" y="T3"/>
                  </a:cxn>
                  <a:cxn ang="0">
                    <a:pos x="T4" y="T5"/>
                  </a:cxn>
                </a:cxnLst>
                <a:rect l="0" t="0" r="r" b="b"/>
                <a:pathLst>
                  <a:path w="2" h="21">
                    <a:moveTo>
                      <a:pt x="2" y="0"/>
                    </a:moveTo>
                    <a:cubicBezTo>
                      <a:pt x="0" y="15"/>
                      <a:pt x="2" y="21"/>
                      <a:pt x="2" y="21"/>
                    </a:cubicBezTo>
                    <a:cubicBezTo>
                      <a:pt x="1" y="14"/>
                      <a:pt x="2" y="0"/>
                      <a:pt x="2"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4" name="Freeform 4201"/>
              <p:cNvSpPr>
                <a:spLocks/>
              </p:cNvSpPr>
              <p:nvPr/>
            </p:nvSpPr>
            <p:spPr bwMode="auto">
              <a:xfrm>
                <a:off x="1167" y="3283"/>
                <a:ext cx="5" cy="53"/>
              </a:xfrm>
              <a:custGeom>
                <a:avLst/>
                <a:gdLst>
                  <a:gd name="T0" fmla="*/ 2 w 2"/>
                  <a:gd name="T1" fmla="*/ 0 h 25"/>
                  <a:gd name="T2" fmla="*/ 2 w 2"/>
                  <a:gd name="T3" fmla="*/ 0 h 25"/>
                  <a:gd name="T4" fmla="*/ 2 w 2"/>
                  <a:gd name="T5" fmla="*/ 25 h 25"/>
                  <a:gd name="T6" fmla="*/ 2 w 2"/>
                  <a:gd name="T7" fmla="*/ 0 h 25"/>
                </a:gdLst>
                <a:ahLst/>
                <a:cxnLst>
                  <a:cxn ang="0">
                    <a:pos x="T0" y="T1"/>
                  </a:cxn>
                  <a:cxn ang="0">
                    <a:pos x="T2" y="T3"/>
                  </a:cxn>
                  <a:cxn ang="0">
                    <a:pos x="T4" y="T5"/>
                  </a:cxn>
                  <a:cxn ang="0">
                    <a:pos x="T6" y="T7"/>
                  </a:cxn>
                </a:cxnLst>
                <a:rect l="0" t="0" r="r" b="b"/>
                <a:pathLst>
                  <a:path w="2" h="25">
                    <a:moveTo>
                      <a:pt x="2" y="0"/>
                    </a:moveTo>
                    <a:cubicBezTo>
                      <a:pt x="2" y="0"/>
                      <a:pt x="2" y="0"/>
                      <a:pt x="2" y="0"/>
                    </a:cubicBezTo>
                    <a:cubicBezTo>
                      <a:pt x="0" y="17"/>
                      <a:pt x="2" y="25"/>
                      <a:pt x="2" y="25"/>
                    </a:cubicBezTo>
                    <a:cubicBezTo>
                      <a:pt x="1" y="17"/>
                      <a:pt x="2" y="1"/>
                      <a:pt x="2"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5" name="Rectangle 4202"/>
              <p:cNvSpPr>
                <a:spLocks noChangeArrowheads="1"/>
              </p:cNvSpPr>
              <p:nvPr/>
            </p:nvSpPr>
            <p:spPr bwMode="auto">
              <a:xfrm>
                <a:off x="1172" y="3283"/>
                <a:ext cx="1" cy="1"/>
              </a:xfrm>
              <a:prstGeom prst="rect">
                <a:avLst/>
              </a:prstGeom>
              <a:solidFill>
                <a:srgbClr val="9C49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6" name="Freeform 4203"/>
              <p:cNvSpPr>
                <a:spLocks/>
              </p:cNvSpPr>
              <p:nvPr/>
            </p:nvSpPr>
            <p:spPr bwMode="auto">
              <a:xfrm>
                <a:off x="1172" y="32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6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7" name="Freeform 4204"/>
              <p:cNvSpPr>
                <a:spLocks/>
              </p:cNvSpPr>
              <p:nvPr/>
            </p:nvSpPr>
            <p:spPr bwMode="auto">
              <a:xfrm>
                <a:off x="1174" y="3302"/>
                <a:ext cx="2" cy="32"/>
              </a:xfrm>
              <a:custGeom>
                <a:avLst/>
                <a:gdLst>
                  <a:gd name="T0" fmla="*/ 1 w 1"/>
                  <a:gd name="T1" fmla="*/ 0 h 15"/>
                  <a:gd name="T2" fmla="*/ 0 w 1"/>
                  <a:gd name="T3" fmla="*/ 8 h 15"/>
                  <a:gd name="T4" fmla="*/ 1 w 1"/>
                  <a:gd name="T5" fmla="*/ 14 h 15"/>
                  <a:gd name="T6" fmla="*/ 1 w 1"/>
                  <a:gd name="T7" fmla="*/ 15 h 15"/>
                  <a:gd name="T8" fmla="*/ 1 w 1"/>
                  <a:gd name="T9" fmla="*/ 0 h 15"/>
                </a:gdLst>
                <a:ahLst/>
                <a:cxnLst>
                  <a:cxn ang="0">
                    <a:pos x="T0" y="T1"/>
                  </a:cxn>
                  <a:cxn ang="0">
                    <a:pos x="T2" y="T3"/>
                  </a:cxn>
                  <a:cxn ang="0">
                    <a:pos x="T4" y="T5"/>
                  </a:cxn>
                  <a:cxn ang="0">
                    <a:pos x="T6" y="T7"/>
                  </a:cxn>
                  <a:cxn ang="0">
                    <a:pos x="T8" y="T9"/>
                  </a:cxn>
                </a:cxnLst>
                <a:rect l="0" t="0" r="r" b="b"/>
                <a:pathLst>
                  <a:path w="1" h="15">
                    <a:moveTo>
                      <a:pt x="1" y="0"/>
                    </a:moveTo>
                    <a:cubicBezTo>
                      <a:pt x="0" y="3"/>
                      <a:pt x="0" y="5"/>
                      <a:pt x="0" y="8"/>
                    </a:cubicBezTo>
                    <a:cubicBezTo>
                      <a:pt x="0" y="11"/>
                      <a:pt x="0" y="13"/>
                      <a:pt x="1" y="14"/>
                    </a:cubicBezTo>
                    <a:cubicBezTo>
                      <a:pt x="1" y="15"/>
                      <a:pt x="1" y="15"/>
                      <a:pt x="1" y="15"/>
                    </a:cubicBezTo>
                    <a:cubicBezTo>
                      <a:pt x="0" y="11"/>
                      <a:pt x="0" y="5"/>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8" name="Freeform 4205"/>
              <p:cNvSpPr>
                <a:spLocks noEditPoints="1"/>
              </p:cNvSpPr>
              <p:nvPr/>
            </p:nvSpPr>
            <p:spPr bwMode="auto">
              <a:xfrm>
                <a:off x="1174" y="3285"/>
                <a:ext cx="2" cy="51"/>
              </a:xfrm>
              <a:custGeom>
                <a:avLst/>
                <a:gdLst>
                  <a:gd name="T0" fmla="*/ 1 w 1"/>
                  <a:gd name="T1" fmla="*/ 22 h 24"/>
                  <a:gd name="T2" fmla="*/ 1 w 1"/>
                  <a:gd name="T3" fmla="*/ 24 h 24"/>
                  <a:gd name="T4" fmla="*/ 1 w 1"/>
                  <a:gd name="T5" fmla="*/ 23 h 24"/>
                  <a:gd name="T6" fmla="*/ 1 w 1"/>
                  <a:gd name="T7" fmla="*/ 22 h 24"/>
                  <a:gd name="T8" fmla="*/ 1 w 1"/>
                  <a:gd name="T9" fmla="*/ 0 h 24"/>
                  <a:gd name="T10" fmla="*/ 0 w 1"/>
                  <a:gd name="T11" fmla="*/ 16 h 24"/>
                  <a:gd name="T12" fmla="*/ 1 w 1"/>
                  <a:gd name="T13" fmla="*/ 8 h 24"/>
                  <a:gd name="T14" fmla="*/ 1 w 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4">
                    <a:moveTo>
                      <a:pt x="1" y="22"/>
                    </a:moveTo>
                    <a:cubicBezTo>
                      <a:pt x="1" y="24"/>
                      <a:pt x="1" y="24"/>
                      <a:pt x="1" y="24"/>
                    </a:cubicBezTo>
                    <a:cubicBezTo>
                      <a:pt x="1" y="24"/>
                      <a:pt x="1" y="23"/>
                      <a:pt x="1" y="23"/>
                    </a:cubicBezTo>
                    <a:lnTo>
                      <a:pt x="1" y="22"/>
                    </a:lnTo>
                    <a:close/>
                    <a:moveTo>
                      <a:pt x="1" y="0"/>
                    </a:moveTo>
                    <a:cubicBezTo>
                      <a:pt x="0" y="7"/>
                      <a:pt x="0" y="12"/>
                      <a:pt x="0" y="16"/>
                    </a:cubicBezTo>
                    <a:cubicBezTo>
                      <a:pt x="0" y="13"/>
                      <a:pt x="0" y="11"/>
                      <a:pt x="1" y="8"/>
                    </a:cubicBezTo>
                    <a:cubicBezTo>
                      <a:pt x="1" y="4"/>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9" name="Freeform 4206"/>
              <p:cNvSpPr>
                <a:spLocks/>
              </p:cNvSpPr>
              <p:nvPr/>
            </p:nvSpPr>
            <p:spPr bwMode="auto">
              <a:xfrm>
                <a:off x="1174" y="3289"/>
                <a:ext cx="4" cy="47"/>
              </a:xfrm>
              <a:custGeom>
                <a:avLst/>
                <a:gdLst>
                  <a:gd name="T0" fmla="*/ 2 w 2"/>
                  <a:gd name="T1" fmla="*/ 0 h 22"/>
                  <a:gd name="T2" fmla="*/ 2 w 2"/>
                  <a:gd name="T3" fmla="*/ 0 h 22"/>
                  <a:gd name="T4" fmla="*/ 2 w 2"/>
                  <a:gd name="T5" fmla="*/ 22 h 22"/>
                  <a:gd name="T6" fmla="*/ 2 w 2"/>
                  <a:gd name="T7" fmla="*/ 0 h 22"/>
                </a:gdLst>
                <a:ahLst/>
                <a:cxnLst>
                  <a:cxn ang="0">
                    <a:pos x="T0" y="T1"/>
                  </a:cxn>
                  <a:cxn ang="0">
                    <a:pos x="T2" y="T3"/>
                  </a:cxn>
                  <a:cxn ang="0">
                    <a:pos x="T4" y="T5"/>
                  </a:cxn>
                  <a:cxn ang="0">
                    <a:pos x="T6" y="T7"/>
                  </a:cxn>
                </a:cxnLst>
                <a:rect l="0" t="0" r="r" b="b"/>
                <a:pathLst>
                  <a:path w="2" h="22">
                    <a:moveTo>
                      <a:pt x="2" y="0"/>
                    </a:moveTo>
                    <a:cubicBezTo>
                      <a:pt x="2" y="0"/>
                      <a:pt x="2" y="0"/>
                      <a:pt x="2" y="0"/>
                    </a:cubicBezTo>
                    <a:cubicBezTo>
                      <a:pt x="0" y="15"/>
                      <a:pt x="2" y="22"/>
                      <a:pt x="2" y="22"/>
                    </a:cubicBezTo>
                    <a:cubicBezTo>
                      <a:pt x="1" y="16"/>
                      <a:pt x="2" y="4"/>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0" name="Freeform 4207"/>
              <p:cNvSpPr>
                <a:spLocks noEditPoints="1"/>
              </p:cNvSpPr>
              <p:nvPr/>
            </p:nvSpPr>
            <p:spPr bwMode="auto">
              <a:xfrm>
                <a:off x="1178" y="3287"/>
                <a:ext cx="2" cy="49"/>
              </a:xfrm>
              <a:custGeom>
                <a:avLst/>
                <a:gdLst>
                  <a:gd name="T0" fmla="*/ 0 w 1"/>
                  <a:gd name="T1" fmla="*/ 23 h 23"/>
                  <a:gd name="T2" fmla="*/ 0 w 1"/>
                  <a:gd name="T3" fmla="*/ 23 h 23"/>
                  <a:gd name="T4" fmla="*/ 1 w 1"/>
                  <a:gd name="T5" fmla="*/ 0 h 23"/>
                  <a:gd name="T6" fmla="*/ 0 w 1"/>
                  <a:gd name="T7" fmla="*/ 1 h 23"/>
                  <a:gd name="T8" fmla="*/ 0 w 1"/>
                  <a:gd name="T9" fmla="*/ 1 h 23"/>
                  <a:gd name="T10" fmla="*/ 1 w 1"/>
                  <a:gd name="T11" fmla="*/ 0 h 23"/>
                </a:gdLst>
                <a:ahLst/>
                <a:cxnLst>
                  <a:cxn ang="0">
                    <a:pos x="T0" y="T1"/>
                  </a:cxn>
                  <a:cxn ang="0">
                    <a:pos x="T2" y="T3"/>
                  </a:cxn>
                  <a:cxn ang="0">
                    <a:pos x="T4" y="T5"/>
                  </a:cxn>
                  <a:cxn ang="0">
                    <a:pos x="T6" y="T7"/>
                  </a:cxn>
                  <a:cxn ang="0">
                    <a:pos x="T8" y="T9"/>
                  </a:cxn>
                  <a:cxn ang="0">
                    <a:pos x="T10" y="T11"/>
                  </a:cxn>
                </a:cxnLst>
                <a:rect l="0" t="0" r="r" b="b"/>
                <a:pathLst>
                  <a:path w="1" h="23">
                    <a:moveTo>
                      <a:pt x="0" y="23"/>
                    </a:moveTo>
                    <a:cubicBezTo>
                      <a:pt x="0" y="23"/>
                      <a:pt x="0" y="23"/>
                      <a:pt x="0" y="23"/>
                    </a:cubicBezTo>
                    <a:close/>
                    <a:moveTo>
                      <a:pt x="1" y="0"/>
                    </a:moveTo>
                    <a:cubicBezTo>
                      <a:pt x="0" y="0"/>
                      <a:pt x="0" y="1"/>
                      <a:pt x="0" y="1"/>
                    </a:cubicBezTo>
                    <a:cubicBezTo>
                      <a:pt x="0" y="1"/>
                      <a:pt x="0" y="1"/>
                      <a:pt x="0" y="1"/>
                    </a:cubicBezTo>
                    <a:cubicBezTo>
                      <a:pt x="0" y="0"/>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1" name="Freeform 4208"/>
              <p:cNvSpPr>
                <a:spLocks noEditPoints="1"/>
              </p:cNvSpPr>
              <p:nvPr/>
            </p:nvSpPr>
            <p:spPr bwMode="auto">
              <a:xfrm>
                <a:off x="1182" y="3291"/>
                <a:ext cx="2" cy="45"/>
              </a:xfrm>
              <a:custGeom>
                <a:avLst/>
                <a:gdLst>
                  <a:gd name="T0" fmla="*/ 0 w 1"/>
                  <a:gd name="T1" fmla="*/ 18 h 21"/>
                  <a:gd name="T2" fmla="*/ 1 w 1"/>
                  <a:gd name="T3" fmla="*/ 21 h 21"/>
                  <a:gd name="T4" fmla="*/ 0 w 1"/>
                  <a:gd name="T5" fmla="*/ 18 h 21"/>
                  <a:gd name="T6" fmla="*/ 1 w 1"/>
                  <a:gd name="T7" fmla="*/ 0 h 21"/>
                  <a:gd name="T8" fmla="*/ 0 w 1"/>
                  <a:gd name="T9" fmla="*/ 6 h 21"/>
                  <a:gd name="T10" fmla="*/ 0 w 1"/>
                  <a:gd name="T11" fmla="*/ 5 h 21"/>
                  <a:gd name="T12" fmla="*/ 1 w 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18"/>
                    </a:moveTo>
                    <a:cubicBezTo>
                      <a:pt x="0" y="20"/>
                      <a:pt x="1" y="21"/>
                      <a:pt x="1" y="21"/>
                    </a:cubicBezTo>
                    <a:cubicBezTo>
                      <a:pt x="1" y="20"/>
                      <a:pt x="1" y="19"/>
                      <a:pt x="0" y="18"/>
                    </a:cubicBezTo>
                    <a:close/>
                    <a:moveTo>
                      <a:pt x="1" y="0"/>
                    </a:moveTo>
                    <a:cubicBezTo>
                      <a:pt x="0" y="2"/>
                      <a:pt x="0" y="4"/>
                      <a:pt x="0" y="6"/>
                    </a:cubicBezTo>
                    <a:cubicBezTo>
                      <a:pt x="0" y="5"/>
                      <a:pt x="0" y="5"/>
                      <a:pt x="0" y="5"/>
                    </a:cubicBezTo>
                    <a:cubicBezTo>
                      <a:pt x="1" y="2"/>
                      <a:pt x="1" y="0"/>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2" name="Freeform 4209"/>
              <p:cNvSpPr>
                <a:spLocks/>
              </p:cNvSpPr>
              <p:nvPr/>
            </p:nvSpPr>
            <p:spPr bwMode="auto">
              <a:xfrm>
                <a:off x="1180" y="3302"/>
                <a:ext cx="2" cy="28"/>
              </a:xfrm>
              <a:custGeom>
                <a:avLst/>
                <a:gdLst>
                  <a:gd name="T0" fmla="*/ 1 w 1"/>
                  <a:gd name="T1" fmla="*/ 0 h 13"/>
                  <a:gd name="T2" fmla="*/ 1 w 1"/>
                  <a:gd name="T3" fmla="*/ 1 h 13"/>
                  <a:gd name="T4" fmla="*/ 1 w 1"/>
                  <a:gd name="T5" fmla="*/ 13 h 13"/>
                  <a:gd name="T6" fmla="*/ 1 w 1"/>
                  <a:gd name="T7" fmla="*/ 13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1" y="1"/>
                      <a:pt x="1" y="1"/>
                      <a:pt x="1" y="1"/>
                    </a:cubicBezTo>
                    <a:cubicBezTo>
                      <a:pt x="0" y="7"/>
                      <a:pt x="1" y="11"/>
                      <a:pt x="1" y="13"/>
                    </a:cubicBezTo>
                    <a:cubicBezTo>
                      <a:pt x="1" y="13"/>
                      <a:pt x="1" y="13"/>
                      <a:pt x="1" y="13"/>
                    </a:cubicBezTo>
                    <a:cubicBezTo>
                      <a:pt x="1" y="9"/>
                      <a:pt x="1" y="4"/>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3" name="Freeform 4210"/>
              <p:cNvSpPr>
                <a:spLocks noEditPoints="1"/>
              </p:cNvSpPr>
              <p:nvPr/>
            </p:nvSpPr>
            <p:spPr bwMode="auto">
              <a:xfrm>
                <a:off x="1186" y="3293"/>
                <a:ext cx="3" cy="45"/>
              </a:xfrm>
              <a:custGeom>
                <a:avLst/>
                <a:gdLst>
                  <a:gd name="T0" fmla="*/ 1 w 1"/>
                  <a:gd name="T1" fmla="*/ 17 h 21"/>
                  <a:gd name="T2" fmla="*/ 0 w 1"/>
                  <a:gd name="T3" fmla="*/ 17 h 21"/>
                  <a:gd name="T4" fmla="*/ 1 w 1"/>
                  <a:gd name="T5" fmla="*/ 21 h 21"/>
                  <a:gd name="T6" fmla="*/ 1 w 1"/>
                  <a:gd name="T7" fmla="*/ 17 h 21"/>
                  <a:gd name="T8" fmla="*/ 1 w 1"/>
                  <a:gd name="T9" fmla="*/ 0 h 21"/>
                  <a:gd name="T10" fmla="*/ 1 w 1"/>
                  <a:gd name="T11" fmla="*/ 3 h 21"/>
                  <a:gd name="T12" fmla="*/ 1 w 1"/>
                  <a:gd name="T13" fmla="*/ 3 h 21"/>
                  <a:gd name="T14" fmla="*/ 1 w 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1">
                    <a:moveTo>
                      <a:pt x="1" y="17"/>
                    </a:moveTo>
                    <a:cubicBezTo>
                      <a:pt x="0" y="17"/>
                      <a:pt x="0" y="17"/>
                      <a:pt x="0" y="17"/>
                    </a:cubicBezTo>
                    <a:cubicBezTo>
                      <a:pt x="1" y="20"/>
                      <a:pt x="1" y="21"/>
                      <a:pt x="1" y="21"/>
                    </a:cubicBezTo>
                    <a:cubicBezTo>
                      <a:pt x="1" y="20"/>
                      <a:pt x="1" y="19"/>
                      <a:pt x="1" y="17"/>
                    </a:cubicBezTo>
                    <a:close/>
                    <a:moveTo>
                      <a:pt x="1" y="0"/>
                    </a:moveTo>
                    <a:cubicBezTo>
                      <a:pt x="1" y="1"/>
                      <a:pt x="1" y="2"/>
                      <a:pt x="1" y="3"/>
                    </a:cubicBezTo>
                    <a:cubicBezTo>
                      <a:pt x="1" y="3"/>
                      <a:pt x="1" y="3"/>
                      <a:pt x="1" y="3"/>
                    </a:cubicBezTo>
                    <a:cubicBezTo>
                      <a:pt x="1" y="1"/>
                      <a:pt x="1" y="0"/>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4" name="Freeform 4211"/>
              <p:cNvSpPr>
                <a:spLocks/>
              </p:cNvSpPr>
              <p:nvPr/>
            </p:nvSpPr>
            <p:spPr bwMode="auto">
              <a:xfrm>
                <a:off x="1186" y="3300"/>
                <a:ext cx="3" cy="30"/>
              </a:xfrm>
              <a:custGeom>
                <a:avLst/>
                <a:gdLst>
                  <a:gd name="T0" fmla="*/ 1 w 1"/>
                  <a:gd name="T1" fmla="*/ 0 h 14"/>
                  <a:gd name="T2" fmla="*/ 0 w 1"/>
                  <a:gd name="T3" fmla="*/ 14 h 14"/>
                  <a:gd name="T4" fmla="*/ 1 w 1"/>
                  <a:gd name="T5" fmla="*/ 14 h 14"/>
                  <a:gd name="T6" fmla="*/ 1 w 1"/>
                  <a:gd name="T7" fmla="*/ 0 h 14"/>
                </a:gdLst>
                <a:ahLst/>
                <a:cxnLst>
                  <a:cxn ang="0">
                    <a:pos x="T0" y="T1"/>
                  </a:cxn>
                  <a:cxn ang="0">
                    <a:pos x="T2" y="T3"/>
                  </a:cxn>
                  <a:cxn ang="0">
                    <a:pos x="T4" y="T5"/>
                  </a:cxn>
                  <a:cxn ang="0">
                    <a:pos x="T6" y="T7"/>
                  </a:cxn>
                </a:cxnLst>
                <a:rect l="0" t="0" r="r" b="b"/>
                <a:pathLst>
                  <a:path w="1" h="14">
                    <a:moveTo>
                      <a:pt x="1" y="0"/>
                    </a:moveTo>
                    <a:cubicBezTo>
                      <a:pt x="0" y="7"/>
                      <a:pt x="0" y="12"/>
                      <a:pt x="0" y="14"/>
                    </a:cubicBezTo>
                    <a:cubicBezTo>
                      <a:pt x="1" y="14"/>
                      <a:pt x="1" y="14"/>
                      <a:pt x="1" y="14"/>
                    </a:cubicBezTo>
                    <a:cubicBezTo>
                      <a:pt x="0" y="9"/>
                      <a:pt x="1" y="3"/>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5" name="Freeform 4212"/>
              <p:cNvSpPr>
                <a:spLocks noEditPoints="1"/>
              </p:cNvSpPr>
              <p:nvPr/>
            </p:nvSpPr>
            <p:spPr bwMode="auto">
              <a:xfrm>
                <a:off x="1191" y="3296"/>
                <a:ext cx="2" cy="42"/>
              </a:xfrm>
              <a:custGeom>
                <a:avLst/>
                <a:gdLst>
                  <a:gd name="T0" fmla="*/ 1 w 1"/>
                  <a:gd name="T1" fmla="*/ 14 h 20"/>
                  <a:gd name="T2" fmla="*/ 0 w 1"/>
                  <a:gd name="T3" fmla="*/ 15 h 20"/>
                  <a:gd name="T4" fmla="*/ 1 w 1"/>
                  <a:gd name="T5" fmla="*/ 20 h 20"/>
                  <a:gd name="T6" fmla="*/ 1 w 1"/>
                  <a:gd name="T7" fmla="*/ 14 h 20"/>
                  <a:gd name="T8" fmla="*/ 1 w 1"/>
                  <a:gd name="T9" fmla="*/ 0 h 20"/>
                  <a:gd name="T10" fmla="*/ 1 w 1"/>
                  <a:gd name="T11" fmla="*/ 4 h 20"/>
                  <a:gd name="T12" fmla="*/ 1 w 1"/>
                  <a:gd name="T13" fmla="*/ 4 h 20"/>
                  <a:gd name="T14" fmla="*/ 1 w 1"/>
                  <a:gd name="T15" fmla="*/ 4 h 20"/>
                  <a:gd name="T16" fmla="*/ 1 w 1"/>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0">
                    <a:moveTo>
                      <a:pt x="1" y="14"/>
                    </a:moveTo>
                    <a:cubicBezTo>
                      <a:pt x="0" y="15"/>
                      <a:pt x="0" y="15"/>
                      <a:pt x="0" y="15"/>
                    </a:cubicBezTo>
                    <a:cubicBezTo>
                      <a:pt x="0" y="19"/>
                      <a:pt x="1" y="20"/>
                      <a:pt x="1" y="20"/>
                    </a:cubicBezTo>
                    <a:cubicBezTo>
                      <a:pt x="1" y="19"/>
                      <a:pt x="1" y="16"/>
                      <a:pt x="1" y="14"/>
                    </a:cubicBezTo>
                    <a:close/>
                    <a:moveTo>
                      <a:pt x="1" y="0"/>
                    </a:moveTo>
                    <a:cubicBezTo>
                      <a:pt x="1" y="1"/>
                      <a:pt x="1" y="3"/>
                      <a:pt x="1" y="4"/>
                    </a:cubicBezTo>
                    <a:cubicBezTo>
                      <a:pt x="1" y="4"/>
                      <a:pt x="1" y="4"/>
                      <a:pt x="1" y="4"/>
                    </a:cubicBezTo>
                    <a:cubicBezTo>
                      <a:pt x="1" y="4"/>
                      <a:pt x="1" y="4"/>
                      <a:pt x="1" y="4"/>
                    </a:cubicBezTo>
                    <a:cubicBezTo>
                      <a:pt x="1" y="2"/>
                      <a:pt x="1" y="0"/>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6" name="Freeform 4213"/>
              <p:cNvSpPr>
                <a:spLocks/>
              </p:cNvSpPr>
              <p:nvPr/>
            </p:nvSpPr>
            <p:spPr bwMode="auto">
              <a:xfrm>
                <a:off x="1191" y="3304"/>
                <a:ext cx="2" cy="23"/>
              </a:xfrm>
              <a:custGeom>
                <a:avLst/>
                <a:gdLst>
                  <a:gd name="T0" fmla="*/ 1 w 1"/>
                  <a:gd name="T1" fmla="*/ 0 h 11"/>
                  <a:gd name="T2" fmla="*/ 0 w 1"/>
                  <a:gd name="T3" fmla="*/ 11 h 11"/>
                  <a:gd name="T4" fmla="*/ 1 w 1"/>
                  <a:gd name="T5" fmla="*/ 10 h 11"/>
                  <a:gd name="T6" fmla="*/ 1 w 1"/>
                  <a:gd name="T7" fmla="*/ 0 h 11"/>
                  <a:gd name="T8" fmla="*/ 1 w 1"/>
                  <a:gd name="T9" fmla="*/ 0 h 11"/>
                </a:gdLst>
                <a:ahLst/>
                <a:cxnLst>
                  <a:cxn ang="0">
                    <a:pos x="T0" y="T1"/>
                  </a:cxn>
                  <a:cxn ang="0">
                    <a:pos x="T2" y="T3"/>
                  </a:cxn>
                  <a:cxn ang="0">
                    <a:pos x="T4" y="T5"/>
                  </a:cxn>
                  <a:cxn ang="0">
                    <a:pos x="T6" y="T7"/>
                  </a:cxn>
                  <a:cxn ang="0">
                    <a:pos x="T8" y="T9"/>
                  </a:cxn>
                </a:cxnLst>
                <a:rect l="0" t="0" r="r" b="b"/>
                <a:pathLst>
                  <a:path w="1" h="11">
                    <a:moveTo>
                      <a:pt x="1" y="0"/>
                    </a:moveTo>
                    <a:cubicBezTo>
                      <a:pt x="0" y="4"/>
                      <a:pt x="0" y="8"/>
                      <a:pt x="0" y="11"/>
                    </a:cubicBezTo>
                    <a:cubicBezTo>
                      <a:pt x="1" y="10"/>
                      <a:pt x="1" y="10"/>
                      <a:pt x="1" y="10"/>
                    </a:cubicBezTo>
                    <a:cubicBezTo>
                      <a:pt x="0" y="7"/>
                      <a:pt x="1" y="3"/>
                      <a:pt x="1" y="0"/>
                    </a:cubicBezTo>
                    <a:cubicBezTo>
                      <a:pt x="1" y="0"/>
                      <a:pt x="1" y="0"/>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7" name="Freeform 4214"/>
              <p:cNvSpPr>
                <a:spLocks/>
              </p:cNvSpPr>
              <p:nvPr/>
            </p:nvSpPr>
            <p:spPr bwMode="auto">
              <a:xfrm>
                <a:off x="1193" y="3304"/>
                <a:ext cx="4" cy="38"/>
              </a:xfrm>
              <a:custGeom>
                <a:avLst/>
                <a:gdLst>
                  <a:gd name="T0" fmla="*/ 2 w 2"/>
                  <a:gd name="T1" fmla="*/ 0 h 18"/>
                  <a:gd name="T2" fmla="*/ 2 w 2"/>
                  <a:gd name="T3" fmla="*/ 18 h 18"/>
                  <a:gd name="T4" fmla="*/ 2 w 2"/>
                  <a:gd name="T5" fmla="*/ 2 h 18"/>
                  <a:gd name="T6" fmla="*/ 2 w 2"/>
                  <a:gd name="T7" fmla="*/ 0 h 18"/>
                </a:gdLst>
                <a:ahLst/>
                <a:cxnLst>
                  <a:cxn ang="0">
                    <a:pos x="T0" y="T1"/>
                  </a:cxn>
                  <a:cxn ang="0">
                    <a:pos x="T2" y="T3"/>
                  </a:cxn>
                  <a:cxn ang="0">
                    <a:pos x="T4" y="T5"/>
                  </a:cxn>
                  <a:cxn ang="0">
                    <a:pos x="T6" y="T7"/>
                  </a:cxn>
                </a:cxnLst>
                <a:rect l="0" t="0" r="r" b="b"/>
                <a:pathLst>
                  <a:path w="2" h="18">
                    <a:moveTo>
                      <a:pt x="2" y="0"/>
                    </a:moveTo>
                    <a:cubicBezTo>
                      <a:pt x="0" y="12"/>
                      <a:pt x="2" y="18"/>
                      <a:pt x="2" y="18"/>
                    </a:cubicBezTo>
                    <a:cubicBezTo>
                      <a:pt x="1" y="14"/>
                      <a:pt x="1" y="7"/>
                      <a:pt x="2" y="2"/>
                    </a:cubicBezTo>
                    <a:cubicBezTo>
                      <a:pt x="2" y="1"/>
                      <a:pt x="2" y="1"/>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8" name="Freeform 4215"/>
              <p:cNvSpPr>
                <a:spLocks/>
              </p:cNvSpPr>
              <p:nvPr/>
            </p:nvSpPr>
            <p:spPr bwMode="auto">
              <a:xfrm>
                <a:off x="1197" y="3298"/>
                <a:ext cx="0" cy="10"/>
              </a:xfrm>
              <a:custGeom>
                <a:avLst/>
                <a:gdLst>
                  <a:gd name="T0" fmla="*/ 0 h 5"/>
                  <a:gd name="T1" fmla="*/ 3 h 5"/>
                  <a:gd name="T2" fmla="*/ 5 h 5"/>
                  <a:gd name="T3" fmla="*/ 0 h 5"/>
                </a:gdLst>
                <a:ahLst/>
                <a:cxnLst>
                  <a:cxn ang="0">
                    <a:pos x="0" y="T0"/>
                  </a:cxn>
                  <a:cxn ang="0">
                    <a:pos x="0" y="T1"/>
                  </a:cxn>
                  <a:cxn ang="0">
                    <a:pos x="0" y="T2"/>
                  </a:cxn>
                  <a:cxn ang="0">
                    <a:pos x="0" y="T3"/>
                  </a:cxn>
                </a:cxnLst>
                <a:rect l="0" t="0" r="r" b="b"/>
                <a:pathLst>
                  <a:path h="5">
                    <a:moveTo>
                      <a:pt x="0" y="0"/>
                    </a:moveTo>
                    <a:cubicBezTo>
                      <a:pt x="0" y="1"/>
                      <a:pt x="0" y="2"/>
                      <a:pt x="0" y="3"/>
                    </a:cubicBezTo>
                    <a:cubicBezTo>
                      <a:pt x="0" y="4"/>
                      <a:pt x="0" y="4"/>
                      <a:pt x="0" y="5"/>
                    </a:cubicBezTo>
                    <a:cubicBezTo>
                      <a:pt x="0" y="2"/>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9" name="Freeform 4216"/>
              <p:cNvSpPr>
                <a:spLocks/>
              </p:cNvSpPr>
              <p:nvPr/>
            </p:nvSpPr>
            <p:spPr bwMode="auto">
              <a:xfrm>
                <a:off x="1195" y="3300"/>
                <a:ext cx="6" cy="40"/>
              </a:xfrm>
              <a:custGeom>
                <a:avLst/>
                <a:gdLst>
                  <a:gd name="T0" fmla="*/ 3 w 3"/>
                  <a:gd name="T1" fmla="*/ 0 h 19"/>
                  <a:gd name="T2" fmla="*/ 3 w 3"/>
                  <a:gd name="T3" fmla="*/ 19 h 19"/>
                  <a:gd name="T4" fmla="*/ 3 w 3"/>
                  <a:gd name="T5" fmla="*/ 0 h 19"/>
                </a:gdLst>
                <a:ahLst/>
                <a:cxnLst>
                  <a:cxn ang="0">
                    <a:pos x="T0" y="T1"/>
                  </a:cxn>
                  <a:cxn ang="0">
                    <a:pos x="T2" y="T3"/>
                  </a:cxn>
                  <a:cxn ang="0">
                    <a:pos x="T4" y="T5"/>
                  </a:cxn>
                </a:cxnLst>
                <a:rect l="0" t="0" r="r" b="b"/>
                <a:pathLst>
                  <a:path w="3" h="19">
                    <a:moveTo>
                      <a:pt x="3" y="0"/>
                    </a:moveTo>
                    <a:cubicBezTo>
                      <a:pt x="0" y="13"/>
                      <a:pt x="3" y="19"/>
                      <a:pt x="3" y="19"/>
                    </a:cubicBezTo>
                    <a:cubicBezTo>
                      <a:pt x="1" y="12"/>
                      <a:pt x="3" y="0"/>
                      <a:pt x="3"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0" name="Freeform 4217"/>
              <p:cNvSpPr>
                <a:spLocks noEditPoints="1"/>
              </p:cNvSpPr>
              <p:nvPr/>
            </p:nvSpPr>
            <p:spPr bwMode="auto">
              <a:xfrm>
                <a:off x="1189" y="3206"/>
                <a:ext cx="6" cy="64"/>
              </a:xfrm>
              <a:custGeom>
                <a:avLst/>
                <a:gdLst>
                  <a:gd name="T0" fmla="*/ 2 w 3"/>
                  <a:gd name="T1" fmla="*/ 24 h 30"/>
                  <a:gd name="T2" fmla="*/ 2 w 3"/>
                  <a:gd name="T3" fmla="*/ 25 h 30"/>
                  <a:gd name="T4" fmla="*/ 3 w 3"/>
                  <a:gd name="T5" fmla="*/ 30 h 30"/>
                  <a:gd name="T6" fmla="*/ 3 w 3"/>
                  <a:gd name="T7" fmla="*/ 30 h 30"/>
                  <a:gd name="T8" fmla="*/ 2 w 3"/>
                  <a:gd name="T9" fmla="*/ 24 h 30"/>
                  <a:gd name="T10" fmla="*/ 0 w 3"/>
                  <a:gd name="T11" fmla="*/ 0 h 30"/>
                  <a:gd name="T12" fmla="*/ 0 w 3"/>
                  <a:gd name="T13" fmla="*/ 3 h 30"/>
                  <a:gd name="T14" fmla="*/ 0 w 3"/>
                  <a:gd name="T15" fmla="*/ 3 h 30"/>
                  <a:gd name="T16" fmla="*/ 0 w 3"/>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0">
                    <a:moveTo>
                      <a:pt x="2" y="24"/>
                    </a:moveTo>
                    <a:cubicBezTo>
                      <a:pt x="2" y="25"/>
                      <a:pt x="2" y="25"/>
                      <a:pt x="2" y="25"/>
                    </a:cubicBezTo>
                    <a:cubicBezTo>
                      <a:pt x="2" y="27"/>
                      <a:pt x="2" y="29"/>
                      <a:pt x="3" y="30"/>
                    </a:cubicBezTo>
                    <a:cubicBezTo>
                      <a:pt x="3" y="30"/>
                      <a:pt x="3" y="30"/>
                      <a:pt x="3" y="30"/>
                    </a:cubicBezTo>
                    <a:cubicBezTo>
                      <a:pt x="3" y="28"/>
                      <a:pt x="2" y="26"/>
                      <a:pt x="2" y="24"/>
                    </a:cubicBezTo>
                    <a:close/>
                    <a:moveTo>
                      <a:pt x="0" y="0"/>
                    </a:moveTo>
                    <a:cubicBezTo>
                      <a:pt x="0" y="1"/>
                      <a:pt x="0" y="2"/>
                      <a:pt x="0" y="3"/>
                    </a:cubicBezTo>
                    <a:cubicBezTo>
                      <a:pt x="0" y="3"/>
                      <a:pt x="0" y="3"/>
                      <a:pt x="0" y="3"/>
                    </a:cubicBezTo>
                    <a:cubicBezTo>
                      <a:pt x="0" y="2"/>
                      <a:pt x="0" y="0"/>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1" name="Freeform 4218"/>
              <p:cNvSpPr>
                <a:spLocks/>
              </p:cNvSpPr>
              <p:nvPr/>
            </p:nvSpPr>
            <p:spPr bwMode="auto">
              <a:xfrm>
                <a:off x="1189" y="3213"/>
                <a:ext cx="4" cy="46"/>
              </a:xfrm>
              <a:custGeom>
                <a:avLst/>
                <a:gdLst>
                  <a:gd name="T0" fmla="*/ 0 w 2"/>
                  <a:gd name="T1" fmla="*/ 0 h 22"/>
                  <a:gd name="T2" fmla="*/ 0 w 2"/>
                  <a:gd name="T3" fmla="*/ 0 h 22"/>
                  <a:gd name="T4" fmla="*/ 2 w 2"/>
                  <a:gd name="T5" fmla="*/ 22 h 22"/>
                  <a:gd name="T6" fmla="*/ 2 w 2"/>
                  <a:gd name="T7" fmla="*/ 21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0"/>
                      <a:pt x="0" y="0"/>
                      <a:pt x="0" y="0"/>
                    </a:cubicBezTo>
                    <a:cubicBezTo>
                      <a:pt x="0" y="10"/>
                      <a:pt x="1" y="17"/>
                      <a:pt x="2" y="22"/>
                    </a:cubicBezTo>
                    <a:cubicBezTo>
                      <a:pt x="2" y="21"/>
                      <a:pt x="2" y="21"/>
                      <a:pt x="2" y="21"/>
                    </a:cubicBezTo>
                    <a:cubicBezTo>
                      <a:pt x="1" y="14"/>
                      <a:pt x="1" y="5"/>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2" name="Freeform 4219"/>
              <p:cNvSpPr>
                <a:spLocks noEditPoints="1"/>
              </p:cNvSpPr>
              <p:nvPr/>
            </p:nvSpPr>
            <p:spPr bwMode="auto">
              <a:xfrm>
                <a:off x="1189" y="3204"/>
                <a:ext cx="6" cy="68"/>
              </a:xfrm>
              <a:custGeom>
                <a:avLst/>
                <a:gdLst>
                  <a:gd name="T0" fmla="*/ 3 w 3"/>
                  <a:gd name="T1" fmla="*/ 31 h 32"/>
                  <a:gd name="T2" fmla="*/ 3 w 3"/>
                  <a:gd name="T3" fmla="*/ 31 h 32"/>
                  <a:gd name="T4" fmla="*/ 3 w 3"/>
                  <a:gd name="T5" fmla="*/ 32 h 32"/>
                  <a:gd name="T6" fmla="*/ 3 w 3"/>
                  <a:gd name="T7" fmla="*/ 31 h 32"/>
                  <a:gd name="T8" fmla="*/ 0 w 3"/>
                  <a:gd name="T9" fmla="*/ 0 h 32"/>
                  <a:gd name="T10" fmla="*/ 0 w 3"/>
                  <a:gd name="T11" fmla="*/ 1 h 32"/>
                  <a:gd name="T12" fmla="*/ 0 w 3"/>
                  <a:gd name="T13" fmla="*/ 1 h 32"/>
                  <a:gd name="T14" fmla="*/ 0 w 3"/>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2">
                    <a:moveTo>
                      <a:pt x="3" y="31"/>
                    </a:moveTo>
                    <a:cubicBezTo>
                      <a:pt x="3" y="31"/>
                      <a:pt x="3" y="31"/>
                      <a:pt x="3" y="31"/>
                    </a:cubicBezTo>
                    <a:cubicBezTo>
                      <a:pt x="3" y="32"/>
                      <a:pt x="3" y="32"/>
                      <a:pt x="3" y="32"/>
                    </a:cubicBezTo>
                    <a:lnTo>
                      <a:pt x="3" y="31"/>
                    </a:lnTo>
                    <a:close/>
                    <a:moveTo>
                      <a:pt x="0" y="0"/>
                    </a:moveTo>
                    <a:cubicBezTo>
                      <a:pt x="0" y="1"/>
                      <a:pt x="0" y="1"/>
                      <a:pt x="0" y="1"/>
                    </a:cubicBezTo>
                    <a:cubicBezTo>
                      <a:pt x="0" y="1"/>
                      <a:pt x="0" y="1"/>
                      <a:pt x="0" y="1"/>
                    </a:cubicBezTo>
                    <a:cubicBezTo>
                      <a:pt x="0" y="0"/>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3" name="Freeform 4220"/>
              <p:cNvSpPr>
                <a:spLocks noEditPoints="1"/>
              </p:cNvSpPr>
              <p:nvPr/>
            </p:nvSpPr>
            <p:spPr bwMode="auto">
              <a:xfrm>
                <a:off x="1178" y="3204"/>
                <a:ext cx="11" cy="64"/>
              </a:xfrm>
              <a:custGeom>
                <a:avLst/>
                <a:gdLst>
                  <a:gd name="T0" fmla="*/ 2 w 5"/>
                  <a:gd name="T1" fmla="*/ 19 h 30"/>
                  <a:gd name="T2" fmla="*/ 5 w 5"/>
                  <a:gd name="T3" fmla="*/ 30 h 30"/>
                  <a:gd name="T4" fmla="*/ 5 w 5"/>
                  <a:gd name="T5" fmla="*/ 30 h 30"/>
                  <a:gd name="T6" fmla="*/ 3 w 5"/>
                  <a:gd name="T7" fmla="*/ 23 h 30"/>
                  <a:gd name="T8" fmla="*/ 2 w 5"/>
                  <a:gd name="T9" fmla="*/ 19 h 30"/>
                  <a:gd name="T10" fmla="*/ 0 w 5"/>
                  <a:gd name="T11" fmla="*/ 0 h 30"/>
                  <a:gd name="T12" fmla="*/ 0 w 5"/>
                  <a:gd name="T13" fmla="*/ 0 h 30"/>
                  <a:gd name="T14" fmla="*/ 1 w 5"/>
                  <a:gd name="T15" fmla="*/ 8 h 30"/>
                  <a:gd name="T16" fmla="*/ 1 w 5"/>
                  <a:gd name="T17" fmla="*/ 7 h 30"/>
                  <a:gd name="T18" fmla="*/ 1 w 5"/>
                  <a:gd name="T19" fmla="*/ 7 h 30"/>
                  <a:gd name="T20" fmla="*/ 0 w 5"/>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0">
                    <a:moveTo>
                      <a:pt x="2" y="19"/>
                    </a:moveTo>
                    <a:cubicBezTo>
                      <a:pt x="3" y="24"/>
                      <a:pt x="4" y="27"/>
                      <a:pt x="5" y="30"/>
                    </a:cubicBezTo>
                    <a:cubicBezTo>
                      <a:pt x="5" y="30"/>
                      <a:pt x="5" y="30"/>
                      <a:pt x="5" y="30"/>
                    </a:cubicBezTo>
                    <a:cubicBezTo>
                      <a:pt x="4" y="28"/>
                      <a:pt x="4" y="25"/>
                      <a:pt x="3" y="23"/>
                    </a:cubicBezTo>
                    <a:cubicBezTo>
                      <a:pt x="3" y="21"/>
                      <a:pt x="2" y="20"/>
                      <a:pt x="2" y="19"/>
                    </a:cubicBezTo>
                    <a:close/>
                    <a:moveTo>
                      <a:pt x="0" y="0"/>
                    </a:moveTo>
                    <a:cubicBezTo>
                      <a:pt x="0" y="0"/>
                      <a:pt x="0" y="0"/>
                      <a:pt x="0" y="0"/>
                    </a:cubicBezTo>
                    <a:cubicBezTo>
                      <a:pt x="0" y="3"/>
                      <a:pt x="1" y="5"/>
                      <a:pt x="1" y="8"/>
                    </a:cubicBezTo>
                    <a:cubicBezTo>
                      <a:pt x="1" y="7"/>
                      <a:pt x="1" y="7"/>
                      <a:pt x="1" y="7"/>
                    </a:cubicBezTo>
                    <a:cubicBezTo>
                      <a:pt x="1" y="7"/>
                      <a:pt x="1" y="7"/>
                      <a:pt x="1" y="7"/>
                    </a:cubicBezTo>
                    <a:cubicBezTo>
                      <a:pt x="1" y="4"/>
                      <a:pt x="1" y="1"/>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4" name="Freeform 4221"/>
              <p:cNvSpPr>
                <a:spLocks/>
              </p:cNvSpPr>
              <p:nvPr/>
            </p:nvSpPr>
            <p:spPr bwMode="auto">
              <a:xfrm>
                <a:off x="1180" y="3219"/>
                <a:ext cx="4" cy="34"/>
              </a:xfrm>
              <a:custGeom>
                <a:avLst/>
                <a:gdLst>
                  <a:gd name="T0" fmla="*/ 0 w 2"/>
                  <a:gd name="T1" fmla="*/ 0 h 16"/>
                  <a:gd name="T2" fmla="*/ 0 w 2"/>
                  <a:gd name="T3" fmla="*/ 0 h 16"/>
                  <a:gd name="T4" fmla="*/ 0 w 2"/>
                  <a:gd name="T5" fmla="*/ 1 h 16"/>
                  <a:gd name="T6" fmla="*/ 1 w 2"/>
                  <a:gd name="T7" fmla="*/ 12 h 16"/>
                  <a:gd name="T8" fmla="*/ 2 w 2"/>
                  <a:gd name="T9" fmla="*/ 16 h 16"/>
                  <a:gd name="T10" fmla="*/ 0 w 2"/>
                  <a:gd name="T11" fmla="*/ 0 h 16"/>
                </a:gdLst>
                <a:ahLst/>
                <a:cxnLst>
                  <a:cxn ang="0">
                    <a:pos x="T0" y="T1"/>
                  </a:cxn>
                  <a:cxn ang="0">
                    <a:pos x="T2" y="T3"/>
                  </a:cxn>
                  <a:cxn ang="0">
                    <a:pos x="T4" y="T5"/>
                  </a:cxn>
                  <a:cxn ang="0">
                    <a:pos x="T6" y="T7"/>
                  </a:cxn>
                  <a:cxn ang="0">
                    <a:pos x="T8" y="T9"/>
                  </a:cxn>
                  <a:cxn ang="0">
                    <a:pos x="T10" y="T11"/>
                  </a:cxn>
                </a:cxnLst>
                <a:rect l="0" t="0" r="r" b="b"/>
                <a:pathLst>
                  <a:path w="2" h="16">
                    <a:moveTo>
                      <a:pt x="0" y="0"/>
                    </a:moveTo>
                    <a:cubicBezTo>
                      <a:pt x="0" y="0"/>
                      <a:pt x="0" y="0"/>
                      <a:pt x="0" y="0"/>
                    </a:cubicBezTo>
                    <a:cubicBezTo>
                      <a:pt x="0" y="1"/>
                      <a:pt x="0" y="1"/>
                      <a:pt x="0" y="1"/>
                    </a:cubicBezTo>
                    <a:cubicBezTo>
                      <a:pt x="0" y="5"/>
                      <a:pt x="1" y="9"/>
                      <a:pt x="1" y="12"/>
                    </a:cubicBezTo>
                    <a:cubicBezTo>
                      <a:pt x="1" y="13"/>
                      <a:pt x="2" y="14"/>
                      <a:pt x="2" y="16"/>
                    </a:cubicBezTo>
                    <a:cubicBezTo>
                      <a:pt x="1" y="10"/>
                      <a:pt x="1" y="4"/>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5" name="Freeform 4222"/>
              <p:cNvSpPr>
                <a:spLocks noEditPoints="1"/>
              </p:cNvSpPr>
              <p:nvPr/>
            </p:nvSpPr>
            <p:spPr bwMode="auto">
              <a:xfrm>
                <a:off x="1178" y="3200"/>
                <a:ext cx="11" cy="72"/>
              </a:xfrm>
              <a:custGeom>
                <a:avLst/>
                <a:gdLst>
                  <a:gd name="T0" fmla="*/ 5 w 5"/>
                  <a:gd name="T1" fmla="*/ 32 h 34"/>
                  <a:gd name="T2" fmla="*/ 5 w 5"/>
                  <a:gd name="T3" fmla="*/ 34 h 34"/>
                  <a:gd name="T4" fmla="*/ 5 w 5"/>
                  <a:gd name="T5" fmla="*/ 32 h 34"/>
                  <a:gd name="T6" fmla="*/ 0 w 5"/>
                  <a:gd name="T7" fmla="*/ 0 h 34"/>
                  <a:gd name="T8" fmla="*/ 0 w 5"/>
                  <a:gd name="T9" fmla="*/ 2 h 34"/>
                  <a:gd name="T10" fmla="*/ 0 w 5"/>
                  <a:gd name="T11" fmla="*/ 2 h 34"/>
                  <a:gd name="T12" fmla="*/ 0 w 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 h="34">
                    <a:moveTo>
                      <a:pt x="5" y="32"/>
                    </a:moveTo>
                    <a:cubicBezTo>
                      <a:pt x="5" y="33"/>
                      <a:pt x="5" y="34"/>
                      <a:pt x="5" y="34"/>
                    </a:cubicBezTo>
                    <a:cubicBezTo>
                      <a:pt x="5" y="33"/>
                      <a:pt x="5" y="33"/>
                      <a:pt x="5" y="32"/>
                    </a:cubicBezTo>
                    <a:close/>
                    <a:moveTo>
                      <a:pt x="0" y="0"/>
                    </a:moveTo>
                    <a:cubicBezTo>
                      <a:pt x="0" y="1"/>
                      <a:pt x="0" y="1"/>
                      <a:pt x="0" y="2"/>
                    </a:cubicBezTo>
                    <a:cubicBezTo>
                      <a:pt x="0" y="2"/>
                      <a:pt x="0" y="2"/>
                      <a:pt x="0" y="2"/>
                    </a:cubicBezTo>
                    <a:cubicBezTo>
                      <a:pt x="0" y="1"/>
                      <a:pt x="0" y="0"/>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6" name="Freeform 4223"/>
              <p:cNvSpPr>
                <a:spLocks/>
              </p:cNvSpPr>
              <p:nvPr/>
            </p:nvSpPr>
            <p:spPr bwMode="auto">
              <a:xfrm>
                <a:off x="1172" y="3213"/>
                <a:ext cx="8" cy="38"/>
              </a:xfrm>
              <a:custGeom>
                <a:avLst/>
                <a:gdLst>
                  <a:gd name="T0" fmla="*/ 1 w 4"/>
                  <a:gd name="T1" fmla="*/ 0 h 18"/>
                  <a:gd name="T2" fmla="*/ 0 w 4"/>
                  <a:gd name="T3" fmla="*/ 0 h 18"/>
                  <a:gd name="T4" fmla="*/ 2 w 4"/>
                  <a:gd name="T5" fmla="*/ 14 h 18"/>
                  <a:gd name="T6" fmla="*/ 4 w 4"/>
                  <a:gd name="T7" fmla="*/ 18 h 18"/>
                  <a:gd name="T8" fmla="*/ 1 w 4"/>
                  <a:gd name="T9" fmla="*/ 0 h 18"/>
                </a:gdLst>
                <a:ahLst/>
                <a:cxnLst>
                  <a:cxn ang="0">
                    <a:pos x="T0" y="T1"/>
                  </a:cxn>
                  <a:cxn ang="0">
                    <a:pos x="T2" y="T3"/>
                  </a:cxn>
                  <a:cxn ang="0">
                    <a:pos x="T4" y="T5"/>
                  </a:cxn>
                  <a:cxn ang="0">
                    <a:pos x="T6" y="T7"/>
                  </a:cxn>
                  <a:cxn ang="0">
                    <a:pos x="T8" y="T9"/>
                  </a:cxn>
                </a:cxnLst>
                <a:rect l="0" t="0" r="r" b="b"/>
                <a:pathLst>
                  <a:path w="4" h="18">
                    <a:moveTo>
                      <a:pt x="1" y="0"/>
                    </a:moveTo>
                    <a:cubicBezTo>
                      <a:pt x="0" y="0"/>
                      <a:pt x="0" y="0"/>
                      <a:pt x="0" y="0"/>
                    </a:cubicBezTo>
                    <a:cubicBezTo>
                      <a:pt x="1" y="6"/>
                      <a:pt x="1" y="10"/>
                      <a:pt x="2" y="14"/>
                    </a:cubicBezTo>
                    <a:cubicBezTo>
                      <a:pt x="3" y="15"/>
                      <a:pt x="3" y="16"/>
                      <a:pt x="4" y="18"/>
                    </a:cubicBezTo>
                    <a:cubicBezTo>
                      <a:pt x="2" y="11"/>
                      <a:pt x="1" y="4"/>
                      <a:pt x="1"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7" name="Rectangle 4224"/>
              <p:cNvSpPr>
                <a:spLocks noChangeArrowheads="1"/>
              </p:cNvSpPr>
              <p:nvPr/>
            </p:nvSpPr>
            <p:spPr bwMode="auto">
              <a:xfrm>
                <a:off x="1172" y="3202"/>
                <a:ext cx="1" cy="2"/>
              </a:xfrm>
              <a:prstGeom prst="rect">
                <a:avLst/>
              </a:prstGeom>
              <a:solidFill>
                <a:srgbClr val="983A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1" name="Group 4426"/>
            <p:cNvGrpSpPr>
              <a:grpSpLocks/>
            </p:cNvGrpSpPr>
            <p:nvPr/>
          </p:nvGrpSpPr>
          <p:grpSpPr bwMode="auto">
            <a:xfrm>
              <a:off x="1843088" y="4930775"/>
              <a:ext cx="287338" cy="601662"/>
              <a:chOff x="1161" y="3106"/>
              <a:chExt cx="181" cy="379"/>
            </a:xfrm>
          </p:grpSpPr>
          <p:sp>
            <p:nvSpPr>
              <p:cNvPr id="1958" name="Freeform 4226"/>
              <p:cNvSpPr>
                <a:spLocks noEditPoints="1"/>
              </p:cNvSpPr>
              <p:nvPr/>
            </p:nvSpPr>
            <p:spPr bwMode="auto">
              <a:xfrm>
                <a:off x="1172" y="3204"/>
                <a:ext cx="12" cy="64"/>
              </a:xfrm>
              <a:custGeom>
                <a:avLst/>
                <a:gdLst>
                  <a:gd name="T0" fmla="*/ 2 w 6"/>
                  <a:gd name="T1" fmla="*/ 18 h 30"/>
                  <a:gd name="T2" fmla="*/ 6 w 6"/>
                  <a:gd name="T3" fmla="*/ 30 h 30"/>
                  <a:gd name="T4" fmla="*/ 4 w 6"/>
                  <a:gd name="T5" fmla="*/ 22 h 30"/>
                  <a:gd name="T6" fmla="*/ 2 w 6"/>
                  <a:gd name="T7" fmla="*/ 18 h 30"/>
                  <a:gd name="T8" fmla="*/ 0 w 6"/>
                  <a:gd name="T9" fmla="*/ 0 h 30"/>
                  <a:gd name="T10" fmla="*/ 0 w 6"/>
                  <a:gd name="T11" fmla="*/ 0 h 30"/>
                  <a:gd name="T12" fmla="*/ 0 w 6"/>
                  <a:gd name="T13" fmla="*/ 4 h 30"/>
                  <a:gd name="T14" fmla="*/ 1 w 6"/>
                  <a:gd name="T15" fmla="*/ 4 h 30"/>
                  <a:gd name="T16" fmla="*/ 0 w 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0">
                    <a:moveTo>
                      <a:pt x="2" y="18"/>
                    </a:moveTo>
                    <a:cubicBezTo>
                      <a:pt x="4" y="27"/>
                      <a:pt x="6" y="30"/>
                      <a:pt x="6" y="30"/>
                    </a:cubicBezTo>
                    <a:cubicBezTo>
                      <a:pt x="5" y="28"/>
                      <a:pt x="4" y="25"/>
                      <a:pt x="4" y="22"/>
                    </a:cubicBezTo>
                    <a:cubicBezTo>
                      <a:pt x="3" y="20"/>
                      <a:pt x="3" y="19"/>
                      <a:pt x="2" y="18"/>
                    </a:cubicBezTo>
                    <a:close/>
                    <a:moveTo>
                      <a:pt x="0" y="0"/>
                    </a:moveTo>
                    <a:cubicBezTo>
                      <a:pt x="0" y="0"/>
                      <a:pt x="0" y="0"/>
                      <a:pt x="0" y="0"/>
                    </a:cubicBezTo>
                    <a:cubicBezTo>
                      <a:pt x="0" y="1"/>
                      <a:pt x="0" y="3"/>
                      <a:pt x="0" y="4"/>
                    </a:cubicBezTo>
                    <a:cubicBezTo>
                      <a:pt x="1" y="4"/>
                      <a:pt x="1" y="4"/>
                      <a:pt x="1" y="4"/>
                    </a:cubicBezTo>
                    <a:cubicBezTo>
                      <a:pt x="0" y="2"/>
                      <a:pt x="0" y="1"/>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9" name="Freeform 4227"/>
              <p:cNvSpPr>
                <a:spLocks/>
              </p:cNvSpPr>
              <p:nvPr/>
            </p:nvSpPr>
            <p:spPr bwMode="auto">
              <a:xfrm>
                <a:off x="1172"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C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0" name="Freeform 4228"/>
              <p:cNvSpPr>
                <a:spLocks noEditPoints="1"/>
              </p:cNvSpPr>
              <p:nvPr/>
            </p:nvSpPr>
            <p:spPr bwMode="auto">
              <a:xfrm>
                <a:off x="1195" y="3208"/>
                <a:ext cx="2" cy="58"/>
              </a:xfrm>
              <a:custGeom>
                <a:avLst/>
                <a:gdLst>
                  <a:gd name="T0" fmla="*/ 0 w 1"/>
                  <a:gd name="T1" fmla="*/ 17 h 27"/>
                  <a:gd name="T2" fmla="*/ 0 w 1"/>
                  <a:gd name="T3" fmla="*/ 19 h 27"/>
                  <a:gd name="T4" fmla="*/ 1 w 1"/>
                  <a:gd name="T5" fmla="*/ 27 h 27"/>
                  <a:gd name="T6" fmla="*/ 1 w 1"/>
                  <a:gd name="T7" fmla="*/ 27 h 27"/>
                  <a:gd name="T8" fmla="*/ 0 w 1"/>
                  <a:gd name="T9" fmla="*/ 17 h 27"/>
                  <a:gd name="T10" fmla="*/ 0 w 1"/>
                  <a:gd name="T11" fmla="*/ 0 h 27"/>
                  <a:gd name="T12" fmla="*/ 0 w 1"/>
                  <a:gd name="T13" fmla="*/ 3 h 27"/>
                  <a:gd name="T14" fmla="*/ 0 w 1"/>
                  <a:gd name="T15" fmla="*/ 3 h 27"/>
                  <a:gd name="T16" fmla="*/ 0 w 1"/>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7">
                    <a:moveTo>
                      <a:pt x="0" y="17"/>
                    </a:moveTo>
                    <a:cubicBezTo>
                      <a:pt x="0" y="18"/>
                      <a:pt x="0" y="18"/>
                      <a:pt x="0" y="19"/>
                    </a:cubicBezTo>
                    <a:cubicBezTo>
                      <a:pt x="0" y="22"/>
                      <a:pt x="1" y="25"/>
                      <a:pt x="1" y="27"/>
                    </a:cubicBezTo>
                    <a:cubicBezTo>
                      <a:pt x="1" y="27"/>
                      <a:pt x="1" y="27"/>
                      <a:pt x="1" y="27"/>
                    </a:cubicBezTo>
                    <a:cubicBezTo>
                      <a:pt x="1" y="24"/>
                      <a:pt x="1" y="21"/>
                      <a:pt x="0" y="17"/>
                    </a:cubicBezTo>
                    <a:close/>
                    <a:moveTo>
                      <a:pt x="0" y="0"/>
                    </a:moveTo>
                    <a:cubicBezTo>
                      <a:pt x="0" y="1"/>
                      <a:pt x="0" y="2"/>
                      <a:pt x="0" y="3"/>
                    </a:cubicBezTo>
                    <a:cubicBezTo>
                      <a:pt x="0" y="3"/>
                      <a:pt x="0" y="3"/>
                      <a:pt x="0" y="3"/>
                    </a:cubicBezTo>
                    <a:cubicBezTo>
                      <a:pt x="0" y="2"/>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1" name="Freeform 4229"/>
              <p:cNvSpPr>
                <a:spLocks/>
              </p:cNvSpPr>
              <p:nvPr/>
            </p:nvSpPr>
            <p:spPr bwMode="auto">
              <a:xfrm>
                <a:off x="1195" y="3215"/>
                <a:ext cx="0" cy="34"/>
              </a:xfrm>
              <a:custGeom>
                <a:avLst/>
                <a:gdLst>
                  <a:gd name="T0" fmla="*/ 0 h 16"/>
                  <a:gd name="T1" fmla="*/ 16 h 16"/>
                  <a:gd name="T2" fmla="*/ 14 h 16"/>
                  <a:gd name="T3" fmla="*/ 0 h 16"/>
                </a:gdLst>
                <a:ahLst/>
                <a:cxnLst>
                  <a:cxn ang="0">
                    <a:pos x="0" y="T0"/>
                  </a:cxn>
                  <a:cxn ang="0">
                    <a:pos x="0" y="T1"/>
                  </a:cxn>
                  <a:cxn ang="0">
                    <a:pos x="0" y="T2"/>
                  </a:cxn>
                  <a:cxn ang="0">
                    <a:pos x="0" y="T3"/>
                  </a:cxn>
                </a:cxnLst>
                <a:rect l="0" t="0" r="r" b="b"/>
                <a:pathLst>
                  <a:path h="16">
                    <a:moveTo>
                      <a:pt x="0" y="0"/>
                    </a:moveTo>
                    <a:cubicBezTo>
                      <a:pt x="0" y="6"/>
                      <a:pt x="0" y="11"/>
                      <a:pt x="0" y="16"/>
                    </a:cubicBezTo>
                    <a:cubicBezTo>
                      <a:pt x="0" y="15"/>
                      <a:pt x="0" y="15"/>
                      <a:pt x="0" y="14"/>
                    </a:cubicBezTo>
                    <a:cubicBezTo>
                      <a:pt x="0" y="9"/>
                      <a:pt x="0" y="4"/>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2" name="Freeform 4230"/>
              <p:cNvSpPr>
                <a:spLocks noEditPoints="1"/>
              </p:cNvSpPr>
              <p:nvPr/>
            </p:nvSpPr>
            <p:spPr bwMode="auto">
              <a:xfrm>
                <a:off x="1195" y="3204"/>
                <a:ext cx="2" cy="68"/>
              </a:xfrm>
              <a:custGeom>
                <a:avLst/>
                <a:gdLst>
                  <a:gd name="T0" fmla="*/ 1 w 1"/>
                  <a:gd name="T1" fmla="*/ 29 h 32"/>
                  <a:gd name="T2" fmla="*/ 1 w 1"/>
                  <a:gd name="T3" fmla="*/ 29 h 32"/>
                  <a:gd name="T4" fmla="*/ 1 w 1"/>
                  <a:gd name="T5" fmla="*/ 32 h 32"/>
                  <a:gd name="T6" fmla="*/ 1 w 1"/>
                  <a:gd name="T7" fmla="*/ 29 h 32"/>
                  <a:gd name="T8" fmla="*/ 0 w 1"/>
                  <a:gd name="T9" fmla="*/ 0 h 32"/>
                  <a:gd name="T10" fmla="*/ 0 w 1"/>
                  <a:gd name="T11" fmla="*/ 2 h 32"/>
                  <a:gd name="T12" fmla="*/ 0 w 1"/>
                  <a:gd name="T13" fmla="*/ 2 h 32"/>
                  <a:gd name="T14" fmla="*/ 0 w 1"/>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2">
                    <a:moveTo>
                      <a:pt x="1" y="29"/>
                    </a:moveTo>
                    <a:cubicBezTo>
                      <a:pt x="1" y="29"/>
                      <a:pt x="1" y="29"/>
                      <a:pt x="1" y="29"/>
                    </a:cubicBezTo>
                    <a:cubicBezTo>
                      <a:pt x="1" y="31"/>
                      <a:pt x="1" y="32"/>
                      <a:pt x="1" y="32"/>
                    </a:cubicBezTo>
                    <a:cubicBezTo>
                      <a:pt x="1" y="31"/>
                      <a:pt x="1" y="30"/>
                      <a:pt x="1" y="29"/>
                    </a:cubicBezTo>
                    <a:close/>
                    <a:moveTo>
                      <a:pt x="0" y="0"/>
                    </a:moveTo>
                    <a:cubicBezTo>
                      <a:pt x="0" y="0"/>
                      <a:pt x="0" y="1"/>
                      <a:pt x="0" y="2"/>
                    </a:cubicBezTo>
                    <a:cubicBezTo>
                      <a:pt x="0" y="2"/>
                      <a:pt x="0" y="2"/>
                      <a:pt x="0" y="2"/>
                    </a:cubicBezTo>
                    <a:cubicBezTo>
                      <a:pt x="0" y="0"/>
                      <a:pt x="0" y="0"/>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3" name="Freeform 4231"/>
              <p:cNvSpPr>
                <a:spLocks noEditPoints="1"/>
              </p:cNvSpPr>
              <p:nvPr/>
            </p:nvSpPr>
            <p:spPr bwMode="auto">
              <a:xfrm>
                <a:off x="1182" y="3202"/>
                <a:ext cx="9" cy="68"/>
              </a:xfrm>
              <a:custGeom>
                <a:avLst/>
                <a:gdLst>
                  <a:gd name="T0" fmla="*/ 2 w 4"/>
                  <a:gd name="T1" fmla="*/ 26 h 32"/>
                  <a:gd name="T2" fmla="*/ 4 w 4"/>
                  <a:gd name="T3" fmla="*/ 32 h 32"/>
                  <a:gd name="T4" fmla="*/ 4 w 4"/>
                  <a:gd name="T5" fmla="*/ 32 h 32"/>
                  <a:gd name="T6" fmla="*/ 3 w 4"/>
                  <a:gd name="T7" fmla="*/ 27 h 32"/>
                  <a:gd name="T8" fmla="*/ 2 w 4"/>
                  <a:gd name="T9" fmla="*/ 26 h 32"/>
                  <a:gd name="T10" fmla="*/ 0 w 4"/>
                  <a:gd name="T11" fmla="*/ 0 h 32"/>
                  <a:gd name="T12" fmla="*/ 0 w 4"/>
                  <a:gd name="T13" fmla="*/ 6 h 32"/>
                  <a:gd name="T14" fmla="*/ 1 w 4"/>
                  <a:gd name="T15" fmla="*/ 6 h 32"/>
                  <a:gd name="T16" fmla="*/ 0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2" y="26"/>
                    </a:moveTo>
                    <a:cubicBezTo>
                      <a:pt x="3" y="29"/>
                      <a:pt x="3" y="31"/>
                      <a:pt x="4" y="32"/>
                    </a:cubicBezTo>
                    <a:cubicBezTo>
                      <a:pt x="4" y="32"/>
                      <a:pt x="4" y="32"/>
                      <a:pt x="4" y="32"/>
                    </a:cubicBezTo>
                    <a:cubicBezTo>
                      <a:pt x="4" y="30"/>
                      <a:pt x="3" y="28"/>
                      <a:pt x="3" y="27"/>
                    </a:cubicBezTo>
                    <a:lnTo>
                      <a:pt x="2" y="26"/>
                    </a:lnTo>
                    <a:close/>
                    <a:moveTo>
                      <a:pt x="0" y="0"/>
                    </a:moveTo>
                    <a:cubicBezTo>
                      <a:pt x="0" y="2"/>
                      <a:pt x="0" y="4"/>
                      <a:pt x="0" y="6"/>
                    </a:cubicBezTo>
                    <a:cubicBezTo>
                      <a:pt x="1" y="6"/>
                      <a:pt x="1" y="6"/>
                      <a:pt x="1" y="6"/>
                    </a:cubicBezTo>
                    <a:cubicBezTo>
                      <a:pt x="0" y="3"/>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4" name="Freeform 4232"/>
              <p:cNvSpPr>
                <a:spLocks/>
              </p:cNvSpPr>
              <p:nvPr/>
            </p:nvSpPr>
            <p:spPr bwMode="auto">
              <a:xfrm>
                <a:off x="1182" y="3215"/>
                <a:ext cx="7" cy="44"/>
              </a:xfrm>
              <a:custGeom>
                <a:avLst/>
                <a:gdLst>
                  <a:gd name="T0" fmla="*/ 1 w 3"/>
                  <a:gd name="T1" fmla="*/ 0 h 21"/>
                  <a:gd name="T2" fmla="*/ 0 w 3"/>
                  <a:gd name="T3" fmla="*/ 0 h 21"/>
                  <a:gd name="T4" fmla="*/ 2 w 3"/>
                  <a:gd name="T5" fmla="*/ 20 h 21"/>
                  <a:gd name="T6" fmla="*/ 3 w 3"/>
                  <a:gd name="T7" fmla="*/ 21 h 21"/>
                  <a:gd name="T8" fmla="*/ 1 w 3"/>
                  <a:gd name="T9" fmla="*/ 0 h 21"/>
                </a:gdLst>
                <a:ahLst/>
                <a:cxnLst>
                  <a:cxn ang="0">
                    <a:pos x="T0" y="T1"/>
                  </a:cxn>
                  <a:cxn ang="0">
                    <a:pos x="T2" y="T3"/>
                  </a:cxn>
                  <a:cxn ang="0">
                    <a:pos x="T4" y="T5"/>
                  </a:cxn>
                  <a:cxn ang="0">
                    <a:pos x="T6" y="T7"/>
                  </a:cxn>
                  <a:cxn ang="0">
                    <a:pos x="T8" y="T9"/>
                  </a:cxn>
                </a:cxnLst>
                <a:rect l="0" t="0" r="r" b="b"/>
                <a:pathLst>
                  <a:path w="3" h="21">
                    <a:moveTo>
                      <a:pt x="1" y="0"/>
                    </a:moveTo>
                    <a:cubicBezTo>
                      <a:pt x="0" y="0"/>
                      <a:pt x="0" y="0"/>
                      <a:pt x="0" y="0"/>
                    </a:cubicBezTo>
                    <a:cubicBezTo>
                      <a:pt x="1" y="9"/>
                      <a:pt x="1" y="15"/>
                      <a:pt x="2" y="20"/>
                    </a:cubicBezTo>
                    <a:cubicBezTo>
                      <a:pt x="3" y="21"/>
                      <a:pt x="3" y="21"/>
                      <a:pt x="3" y="21"/>
                    </a:cubicBezTo>
                    <a:cubicBezTo>
                      <a:pt x="2" y="14"/>
                      <a:pt x="1" y="6"/>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5" name="Freeform 4233"/>
              <p:cNvSpPr>
                <a:spLocks noEditPoints="1"/>
              </p:cNvSpPr>
              <p:nvPr/>
            </p:nvSpPr>
            <p:spPr bwMode="auto">
              <a:xfrm>
                <a:off x="1182" y="3202"/>
                <a:ext cx="9" cy="72"/>
              </a:xfrm>
              <a:custGeom>
                <a:avLst/>
                <a:gdLst>
                  <a:gd name="T0" fmla="*/ 4 w 4"/>
                  <a:gd name="T1" fmla="*/ 32 h 34"/>
                  <a:gd name="T2" fmla="*/ 4 w 4"/>
                  <a:gd name="T3" fmla="*/ 34 h 34"/>
                  <a:gd name="T4" fmla="*/ 4 w 4"/>
                  <a:gd name="T5" fmla="*/ 32 h 34"/>
                  <a:gd name="T6" fmla="*/ 0 w 4"/>
                  <a:gd name="T7" fmla="*/ 0 h 34"/>
                  <a:gd name="T8" fmla="*/ 0 w 4"/>
                  <a:gd name="T9" fmla="*/ 0 h 34"/>
                  <a:gd name="T10" fmla="*/ 0 w 4"/>
                  <a:gd name="T11" fmla="*/ 0 h 34"/>
                </a:gdLst>
                <a:ahLst/>
                <a:cxnLst>
                  <a:cxn ang="0">
                    <a:pos x="T0" y="T1"/>
                  </a:cxn>
                  <a:cxn ang="0">
                    <a:pos x="T2" y="T3"/>
                  </a:cxn>
                  <a:cxn ang="0">
                    <a:pos x="T4" y="T5"/>
                  </a:cxn>
                  <a:cxn ang="0">
                    <a:pos x="T6" y="T7"/>
                  </a:cxn>
                  <a:cxn ang="0">
                    <a:pos x="T8" y="T9"/>
                  </a:cxn>
                  <a:cxn ang="0">
                    <a:pos x="T10" y="T11"/>
                  </a:cxn>
                </a:cxnLst>
                <a:rect l="0" t="0" r="r" b="b"/>
                <a:pathLst>
                  <a:path w="4" h="34">
                    <a:moveTo>
                      <a:pt x="4" y="32"/>
                    </a:moveTo>
                    <a:cubicBezTo>
                      <a:pt x="4" y="33"/>
                      <a:pt x="4" y="34"/>
                      <a:pt x="4" y="34"/>
                    </a:cubicBezTo>
                    <a:cubicBezTo>
                      <a:pt x="4" y="33"/>
                      <a:pt x="4" y="33"/>
                      <a:pt x="4" y="32"/>
                    </a:cubicBezTo>
                    <a:close/>
                    <a:moveTo>
                      <a:pt x="0" y="0"/>
                    </a:moveTo>
                    <a:cubicBezTo>
                      <a:pt x="0" y="0"/>
                      <a:pt x="0" y="0"/>
                      <a:pt x="0" y="0"/>
                    </a:cubicBezTo>
                    <a:cubicBezTo>
                      <a:pt x="0" y="0"/>
                      <a:pt x="0" y="0"/>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6" name="Freeform 4234"/>
              <p:cNvSpPr>
                <a:spLocks noEditPoints="1"/>
              </p:cNvSpPr>
              <p:nvPr/>
            </p:nvSpPr>
            <p:spPr bwMode="auto">
              <a:xfrm>
                <a:off x="1165" y="3215"/>
                <a:ext cx="11" cy="44"/>
              </a:xfrm>
              <a:custGeom>
                <a:avLst/>
                <a:gdLst>
                  <a:gd name="T0" fmla="*/ 5 w 5"/>
                  <a:gd name="T1" fmla="*/ 19 h 21"/>
                  <a:gd name="T2" fmla="*/ 5 w 5"/>
                  <a:gd name="T3" fmla="*/ 19 h 21"/>
                  <a:gd name="T4" fmla="*/ 5 w 5"/>
                  <a:gd name="T5" fmla="*/ 21 h 21"/>
                  <a:gd name="T6" fmla="*/ 5 w 5"/>
                  <a:gd name="T7" fmla="*/ 21 h 21"/>
                  <a:gd name="T8" fmla="*/ 5 w 5"/>
                  <a:gd name="T9" fmla="*/ 19 h 21"/>
                  <a:gd name="T10" fmla="*/ 1 w 5"/>
                  <a:gd name="T11" fmla="*/ 0 h 21"/>
                  <a:gd name="T12" fmla="*/ 0 w 5"/>
                  <a:gd name="T13" fmla="*/ 1 h 21"/>
                  <a:gd name="T14" fmla="*/ 1 w 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1">
                    <a:moveTo>
                      <a:pt x="5" y="19"/>
                    </a:moveTo>
                    <a:cubicBezTo>
                      <a:pt x="5" y="19"/>
                      <a:pt x="5" y="19"/>
                      <a:pt x="5" y="19"/>
                    </a:cubicBezTo>
                    <a:cubicBezTo>
                      <a:pt x="5" y="20"/>
                      <a:pt x="5" y="20"/>
                      <a:pt x="5" y="21"/>
                    </a:cubicBezTo>
                    <a:cubicBezTo>
                      <a:pt x="5" y="21"/>
                      <a:pt x="5" y="21"/>
                      <a:pt x="5" y="21"/>
                    </a:cubicBezTo>
                    <a:cubicBezTo>
                      <a:pt x="5" y="20"/>
                      <a:pt x="5" y="20"/>
                      <a:pt x="5" y="19"/>
                    </a:cubicBezTo>
                    <a:close/>
                    <a:moveTo>
                      <a:pt x="1" y="0"/>
                    </a:moveTo>
                    <a:cubicBezTo>
                      <a:pt x="0" y="1"/>
                      <a:pt x="0" y="1"/>
                      <a:pt x="0" y="1"/>
                    </a:cubicBezTo>
                    <a:lnTo>
                      <a:pt x="1"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7" name="Freeform 4235"/>
              <p:cNvSpPr>
                <a:spLocks noEditPoints="1"/>
              </p:cNvSpPr>
              <p:nvPr/>
            </p:nvSpPr>
            <p:spPr bwMode="auto">
              <a:xfrm>
                <a:off x="1165" y="3211"/>
                <a:ext cx="15" cy="55"/>
              </a:xfrm>
              <a:custGeom>
                <a:avLst/>
                <a:gdLst>
                  <a:gd name="T0" fmla="*/ 5 w 7"/>
                  <a:gd name="T1" fmla="*/ 21 h 26"/>
                  <a:gd name="T2" fmla="*/ 7 w 7"/>
                  <a:gd name="T3" fmla="*/ 26 h 26"/>
                  <a:gd name="T4" fmla="*/ 5 w 7"/>
                  <a:gd name="T5" fmla="*/ 23 h 26"/>
                  <a:gd name="T6" fmla="*/ 5 w 7"/>
                  <a:gd name="T7" fmla="*/ 21 h 26"/>
                  <a:gd name="T8" fmla="*/ 0 w 7"/>
                  <a:gd name="T9" fmla="*/ 0 h 26"/>
                  <a:gd name="T10" fmla="*/ 0 w 7"/>
                  <a:gd name="T11" fmla="*/ 3 h 26"/>
                  <a:gd name="T12" fmla="*/ 1 w 7"/>
                  <a:gd name="T13" fmla="*/ 2 h 26"/>
                  <a:gd name="T14" fmla="*/ 0 w 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6">
                    <a:moveTo>
                      <a:pt x="5" y="21"/>
                    </a:moveTo>
                    <a:cubicBezTo>
                      <a:pt x="6" y="24"/>
                      <a:pt x="7" y="26"/>
                      <a:pt x="7" y="26"/>
                    </a:cubicBezTo>
                    <a:cubicBezTo>
                      <a:pt x="6" y="25"/>
                      <a:pt x="6" y="24"/>
                      <a:pt x="5" y="23"/>
                    </a:cubicBezTo>
                    <a:cubicBezTo>
                      <a:pt x="5" y="22"/>
                      <a:pt x="5" y="22"/>
                      <a:pt x="5" y="21"/>
                    </a:cubicBezTo>
                    <a:close/>
                    <a:moveTo>
                      <a:pt x="0" y="0"/>
                    </a:moveTo>
                    <a:cubicBezTo>
                      <a:pt x="0" y="1"/>
                      <a:pt x="0" y="2"/>
                      <a:pt x="0" y="3"/>
                    </a:cubicBezTo>
                    <a:cubicBezTo>
                      <a:pt x="1" y="2"/>
                      <a:pt x="1" y="2"/>
                      <a:pt x="1" y="2"/>
                    </a:cubicBezTo>
                    <a:cubicBezTo>
                      <a:pt x="0" y="0"/>
                      <a:pt x="0" y="0"/>
                      <a:pt x="0"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8" name="Freeform 4236"/>
              <p:cNvSpPr>
                <a:spLocks/>
              </p:cNvSpPr>
              <p:nvPr/>
            </p:nvSpPr>
            <p:spPr bwMode="auto">
              <a:xfrm>
                <a:off x="1165" y="3215"/>
                <a:ext cx="11" cy="44"/>
              </a:xfrm>
              <a:custGeom>
                <a:avLst/>
                <a:gdLst>
                  <a:gd name="T0" fmla="*/ 1 w 5"/>
                  <a:gd name="T1" fmla="*/ 0 h 21"/>
                  <a:gd name="T2" fmla="*/ 0 w 5"/>
                  <a:gd name="T3" fmla="*/ 1 h 21"/>
                  <a:gd name="T4" fmla="*/ 5 w 5"/>
                  <a:gd name="T5" fmla="*/ 19 h 21"/>
                  <a:gd name="T6" fmla="*/ 5 w 5"/>
                  <a:gd name="T7" fmla="*/ 21 h 21"/>
                  <a:gd name="T8" fmla="*/ 1 w 5"/>
                  <a:gd name="T9" fmla="*/ 0 h 21"/>
                </a:gdLst>
                <a:ahLst/>
                <a:cxnLst>
                  <a:cxn ang="0">
                    <a:pos x="T0" y="T1"/>
                  </a:cxn>
                  <a:cxn ang="0">
                    <a:pos x="T2" y="T3"/>
                  </a:cxn>
                  <a:cxn ang="0">
                    <a:pos x="T4" y="T5"/>
                  </a:cxn>
                  <a:cxn ang="0">
                    <a:pos x="T6" y="T7"/>
                  </a:cxn>
                  <a:cxn ang="0">
                    <a:pos x="T8" y="T9"/>
                  </a:cxn>
                </a:cxnLst>
                <a:rect l="0" t="0" r="r" b="b"/>
                <a:pathLst>
                  <a:path w="5" h="21">
                    <a:moveTo>
                      <a:pt x="1" y="0"/>
                    </a:moveTo>
                    <a:cubicBezTo>
                      <a:pt x="0" y="1"/>
                      <a:pt x="0" y="1"/>
                      <a:pt x="0" y="1"/>
                    </a:cubicBezTo>
                    <a:cubicBezTo>
                      <a:pt x="1" y="9"/>
                      <a:pt x="3" y="15"/>
                      <a:pt x="5" y="19"/>
                    </a:cubicBezTo>
                    <a:cubicBezTo>
                      <a:pt x="5" y="20"/>
                      <a:pt x="5" y="20"/>
                      <a:pt x="5" y="21"/>
                    </a:cubicBezTo>
                    <a:cubicBezTo>
                      <a:pt x="3" y="14"/>
                      <a:pt x="1" y="4"/>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9" name="Freeform 4237"/>
              <p:cNvSpPr>
                <a:spLocks/>
              </p:cNvSpPr>
              <p:nvPr/>
            </p:nvSpPr>
            <p:spPr bwMode="auto">
              <a:xfrm>
                <a:off x="1197" y="3208"/>
                <a:ext cx="2" cy="54"/>
              </a:xfrm>
              <a:custGeom>
                <a:avLst/>
                <a:gdLst>
                  <a:gd name="T0" fmla="*/ 0 w 1"/>
                  <a:gd name="T1" fmla="*/ 0 h 25"/>
                  <a:gd name="T2" fmla="*/ 0 w 1"/>
                  <a:gd name="T3" fmla="*/ 0 h 25"/>
                  <a:gd name="T4" fmla="*/ 0 w 1"/>
                  <a:gd name="T5" fmla="*/ 0 h 25"/>
                  <a:gd name="T6" fmla="*/ 0 w 1"/>
                  <a:gd name="T7" fmla="*/ 4 h 25"/>
                  <a:gd name="T8" fmla="*/ 0 w 1"/>
                  <a:gd name="T9" fmla="*/ 5 h 25"/>
                  <a:gd name="T10" fmla="*/ 0 w 1"/>
                  <a:gd name="T11" fmla="*/ 13 h 25"/>
                  <a:gd name="T12" fmla="*/ 0 w 1"/>
                  <a:gd name="T13" fmla="*/ 25 h 25"/>
                  <a:gd name="T14" fmla="*/ 1 w 1"/>
                  <a:gd name="T15" fmla="*/ 25 h 25"/>
                  <a:gd name="T16" fmla="*/ 0 w 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5">
                    <a:moveTo>
                      <a:pt x="0" y="0"/>
                    </a:moveTo>
                    <a:cubicBezTo>
                      <a:pt x="0" y="0"/>
                      <a:pt x="0" y="0"/>
                      <a:pt x="0" y="0"/>
                    </a:cubicBezTo>
                    <a:cubicBezTo>
                      <a:pt x="0" y="0"/>
                      <a:pt x="0" y="0"/>
                      <a:pt x="0" y="0"/>
                    </a:cubicBezTo>
                    <a:cubicBezTo>
                      <a:pt x="0" y="2"/>
                      <a:pt x="0" y="3"/>
                      <a:pt x="0" y="4"/>
                    </a:cubicBezTo>
                    <a:cubicBezTo>
                      <a:pt x="0" y="4"/>
                      <a:pt x="0" y="5"/>
                      <a:pt x="0" y="5"/>
                    </a:cubicBezTo>
                    <a:cubicBezTo>
                      <a:pt x="0" y="5"/>
                      <a:pt x="0" y="9"/>
                      <a:pt x="0" y="13"/>
                    </a:cubicBezTo>
                    <a:cubicBezTo>
                      <a:pt x="0" y="18"/>
                      <a:pt x="0" y="22"/>
                      <a:pt x="0" y="25"/>
                    </a:cubicBezTo>
                    <a:cubicBezTo>
                      <a:pt x="1" y="25"/>
                      <a:pt x="1" y="25"/>
                      <a:pt x="1" y="25"/>
                    </a:cubicBezTo>
                    <a:cubicBezTo>
                      <a:pt x="0" y="18"/>
                      <a:pt x="0" y="6"/>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0" name="Freeform 4238"/>
              <p:cNvSpPr>
                <a:spLocks/>
              </p:cNvSpPr>
              <p:nvPr/>
            </p:nvSpPr>
            <p:spPr bwMode="auto">
              <a:xfrm>
                <a:off x="1197" y="3217"/>
                <a:ext cx="0" cy="19"/>
              </a:xfrm>
              <a:custGeom>
                <a:avLst/>
                <a:gdLst>
                  <a:gd name="T0" fmla="*/ 0 h 9"/>
                  <a:gd name="T1" fmla="*/ 9 h 9"/>
                  <a:gd name="T2" fmla="*/ 1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5"/>
                      <a:pt x="0" y="1"/>
                      <a:pt x="0" y="1"/>
                    </a:cubicBezTo>
                    <a:cubicBezTo>
                      <a:pt x="0" y="1"/>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1" name="Freeform 4239"/>
              <p:cNvSpPr>
                <a:spLocks noEditPoints="1"/>
              </p:cNvSpPr>
              <p:nvPr/>
            </p:nvSpPr>
            <p:spPr bwMode="auto">
              <a:xfrm>
                <a:off x="1197" y="3202"/>
                <a:ext cx="2" cy="68"/>
              </a:xfrm>
              <a:custGeom>
                <a:avLst/>
                <a:gdLst>
                  <a:gd name="T0" fmla="*/ 1 w 1"/>
                  <a:gd name="T1" fmla="*/ 28 h 32"/>
                  <a:gd name="T2" fmla="*/ 0 w 1"/>
                  <a:gd name="T3" fmla="*/ 28 h 32"/>
                  <a:gd name="T4" fmla="*/ 1 w 1"/>
                  <a:gd name="T5" fmla="*/ 32 h 32"/>
                  <a:gd name="T6" fmla="*/ 1 w 1"/>
                  <a:gd name="T7" fmla="*/ 28 h 32"/>
                  <a:gd name="T8" fmla="*/ 0 w 1"/>
                  <a:gd name="T9" fmla="*/ 0 h 32"/>
                  <a:gd name="T10" fmla="*/ 0 w 1"/>
                  <a:gd name="T11" fmla="*/ 3 h 32"/>
                  <a:gd name="T12" fmla="*/ 0 w 1"/>
                  <a:gd name="T13" fmla="*/ 3 h 32"/>
                  <a:gd name="T14" fmla="*/ 0 w 1"/>
                  <a:gd name="T15" fmla="*/ 3 h 32"/>
                  <a:gd name="T16" fmla="*/ 0 w 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2">
                    <a:moveTo>
                      <a:pt x="1" y="28"/>
                    </a:moveTo>
                    <a:cubicBezTo>
                      <a:pt x="0" y="28"/>
                      <a:pt x="0" y="28"/>
                      <a:pt x="0" y="28"/>
                    </a:cubicBezTo>
                    <a:cubicBezTo>
                      <a:pt x="1" y="30"/>
                      <a:pt x="1" y="32"/>
                      <a:pt x="1" y="32"/>
                    </a:cubicBezTo>
                    <a:cubicBezTo>
                      <a:pt x="1" y="31"/>
                      <a:pt x="1" y="29"/>
                      <a:pt x="1" y="28"/>
                    </a:cubicBezTo>
                    <a:close/>
                    <a:moveTo>
                      <a:pt x="0" y="0"/>
                    </a:moveTo>
                    <a:cubicBezTo>
                      <a:pt x="0" y="1"/>
                      <a:pt x="0" y="2"/>
                      <a:pt x="0" y="3"/>
                    </a:cubicBezTo>
                    <a:cubicBezTo>
                      <a:pt x="0" y="3"/>
                      <a:pt x="0" y="3"/>
                      <a:pt x="0" y="3"/>
                    </a:cubicBezTo>
                    <a:cubicBezTo>
                      <a:pt x="0" y="3"/>
                      <a:pt x="0" y="3"/>
                      <a:pt x="0" y="3"/>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2" name="Freeform 4240"/>
              <p:cNvSpPr>
                <a:spLocks noEditPoints="1"/>
              </p:cNvSpPr>
              <p:nvPr/>
            </p:nvSpPr>
            <p:spPr bwMode="auto">
              <a:xfrm>
                <a:off x="1193" y="3208"/>
                <a:ext cx="2" cy="60"/>
              </a:xfrm>
              <a:custGeom>
                <a:avLst/>
                <a:gdLst>
                  <a:gd name="T0" fmla="*/ 1 w 1"/>
                  <a:gd name="T1" fmla="*/ 21 h 28"/>
                  <a:gd name="T2" fmla="*/ 1 w 1"/>
                  <a:gd name="T3" fmla="*/ 22 h 28"/>
                  <a:gd name="T4" fmla="*/ 1 w 1"/>
                  <a:gd name="T5" fmla="*/ 28 h 28"/>
                  <a:gd name="T6" fmla="*/ 1 w 1"/>
                  <a:gd name="T7" fmla="*/ 28 h 28"/>
                  <a:gd name="T8" fmla="*/ 1 w 1"/>
                  <a:gd name="T9" fmla="*/ 21 h 28"/>
                  <a:gd name="T10" fmla="*/ 0 w 1"/>
                  <a:gd name="T11" fmla="*/ 0 h 28"/>
                  <a:gd name="T12" fmla="*/ 0 w 1"/>
                  <a:gd name="T13" fmla="*/ 2 h 28"/>
                  <a:gd name="T14" fmla="*/ 0 w 1"/>
                  <a:gd name="T15" fmla="*/ 2 h 28"/>
                  <a:gd name="T16" fmla="*/ 0 w 1"/>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8">
                    <a:moveTo>
                      <a:pt x="1" y="21"/>
                    </a:moveTo>
                    <a:cubicBezTo>
                      <a:pt x="1" y="21"/>
                      <a:pt x="1" y="21"/>
                      <a:pt x="1" y="22"/>
                    </a:cubicBezTo>
                    <a:cubicBezTo>
                      <a:pt x="1" y="25"/>
                      <a:pt x="1" y="27"/>
                      <a:pt x="1" y="28"/>
                    </a:cubicBezTo>
                    <a:cubicBezTo>
                      <a:pt x="1" y="28"/>
                      <a:pt x="1" y="28"/>
                      <a:pt x="1" y="28"/>
                    </a:cubicBezTo>
                    <a:cubicBezTo>
                      <a:pt x="1" y="26"/>
                      <a:pt x="1" y="24"/>
                      <a:pt x="1" y="21"/>
                    </a:cubicBezTo>
                    <a:close/>
                    <a:moveTo>
                      <a:pt x="0" y="0"/>
                    </a:moveTo>
                    <a:cubicBezTo>
                      <a:pt x="0" y="0"/>
                      <a:pt x="0" y="1"/>
                      <a:pt x="0" y="2"/>
                    </a:cubicBezTo>
                    <a:cubicBezTo>
                      <a:pt x="0" y="2"/>
                      <a:pt x="0" y="2"/>
                      <a:pt x="0" y="2"/>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3" name="Freeform 4241"/>
              <p:cNvSpPr>
                <a:spLocks/>
              </p:cNvSpPr>
              <p:nvPr/>
            </p:nvSpPr>
            <p:spPr bwMode="auto">
              <a:xfrm>
                <a:off x="1193" y="3213"/>
                <a:ext cx="2" cy="42"/>
              </a:xfrm>
              <a:custGeom>
                <a:avLst/>
                <a:gdLst>
                  <a:gd name="T0" fmla="*/ 0 w 1"/>
                  <a:gd name="T1" fmla="*/ 0 h 20"/>
                  <a:gd name="T2" fmla="*/ 1 w 1"/>
                  <a:gd name="T3" fmla="*/ 20 h 20"/>
                  <a:gd name="T4" fmla="*/ 1 w 1"/>
                  <a:gd name="T5" fmla="*/ 19 h 20"/>
                  <a:gd name="T6" fmla="*/ 0 w 1"/>
                  <a:gd name="T7" fmla="*/ 0 h 20"/>
                </a:gdLst>
                <a:ahLst/>
                <a:cxnLst>
                  <a:cxn ang="0">
                    <a:pos x="T0" y="T1"/>
                  </a:cxn>
                  <a:cxn ang="0">
                    <a:pos x="T2" y="T3"/>
                  </a:cxn>
                  <a:cxn ang="0">
                    <a:pos x="T4" y="T5"/>
                  </a:cxn>
                  <a:cxn ang="0">
                    <a:pos x="T6" y="T7"/>
                  </a:cxn>
                </a:cxnLst>
                <a:rect l="0" t="0" r="r" b="b"/>
                <a:pathLst>
                  <a:path w="1" h="20">
                    <a:moveTo>
                      <a:pt x="0" y="0"/>
                    </a:moveTo>
                    <a:cubicBezTo>
                      <a:pt x="0" y="8"/>
                      <a:pt x="0" y="15"/>
                      <a:pt x="1" y="20"/>
                    </a:cubicBezTo>
                    <a:cubicBezTo>
                      <a:pt x="1" y="19"/>
                      <a:pt x="1" y="19"/>
                      <a:pt x="1" y="19"/>
                    </a:cubicBezTo>
                    <a:cubicBezTo>
                      <a:pt x="0" y="12"/>
                      <a:pt x="0" y="5"/>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4" name="Freeform 4242"/>
              <p:cNvSpPr>
                <a:spLocks noEditPoints="1"/>
              </p:cNvSpPr>
              <p:nvPr/>
            </p:nvSpPr>
            <p:spPr bwMode="auto">
              <a:xfrm>
                <a:off x="1193" y="3204"/>
                <a:ext cx="4" cy="68"/>
              </a:xfrm>
              <a:custGeom>
                <a:avLst/>
                <a:gdLst>
                  <a:gd name="T0" fmla="*/ 1 w 2"/>
                  <a:gd name="T1" fmla="*/ 30 h 32"/>
                  <a:gd name="T2" fmla="*/ 1 w 2"/>
                  <a:gd name="T3" fmla="*/ 30 h 32"/>
                  <a:gd name="T4" fmla="*/ 2 w 2"/>
                  <a:gd name="T5" fmla="*/ 32 h 32"/>
                  <a:gd name="T6" fmla="*/ 1 w 2"/>
                  <a:gd name="T7" fmla="*/ 30 h 32"/>
                  <a:gd name="T8" fmla="*/ 0 w 2"/>
                  <a:gd name="T9" fmla="*/ 0 h 32"/>
                  <a:gd name="T10" fmla="*/ 0 w 2"/>
                  <a:gd name="T11" fmla="*/ 2 h 32"/>
                  <a:gd name="T12" fmla="*/ 0 w 2"/>
                  <a:gd name="T13" fmla="*/ 2 h 32"/>
                  <a:gd name="T14" fmla="*/ 0 w 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2">
                    <a:moveTo>
                      <a:pt x="1" y="30"/>
                    </a:moveTo>
                    <a:cubicBezTo>
                      <a:pt x="1" y="30"/>
                      <a:pt x="1" y="30"/>
                      <a:pt x="1" y="30"/>
                    </a:cubicBezTo>
                    <a:cubicBezTo>
                      <a:pt x="1" y="32"/>
                      <a:pt x="2" y="32"/>
                      <a:pt x="2" y="32"/>
                    </a:cubicBezTo>
                    <a:cubicBezTo>
                      <a:pt x="1" y="32"/>
                      <a:pt x="1" y="31"/>
                      <a:pt x="1" y="30"/>
                    </a:cubicBezTo>
                    <a:close/>
                    <a:moveTo>
                      <a:pt x="0" y="0"/>
                    </a:moveTo>
                    <a:cubicBezTo>
                      <a:pt x="0" y="0"/>
                      <a:pt x="0" y="1"/>
                      <a:pt x="0" y="2"/>
                    </a:cubicBezTo>
                    <a:cubicBezTo>
                      <a:pt x="0" y="2"/>
                      <a:pt x="0" y="2"/>
                      <a:pt x="0" y="2"/>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5" name="Freeform 4243"/>
              <p:cNvSpPr>
                <a:spLocks noEditPoints="1"/>
              </p:cNvSpPr>
              <p:nvPr/>
            </p:nvSpPr>
            <p:spPr bwMode="auto">
              <a:xfrm>
                <a:off x="1186" y="3204"/>
                <a:ext cx="7" cy="66"/>
              </a:xfrm>
              <a:custGeom>
                <a:avLst/>
                <a:gdLst>
                  <a:gd name="T0" fmla="*/ 2 w 3"/>
                  <a:gd name="T1" fmla="*/ 26 h 31"/>
                  <a:gd name="T2" fmla="*/ 3 w 3"/>
                  <a:gd name="T3" fmla="*/ 31 h 31"/>
                  <a:gd name="T4" fmla="*/ 3 w 3"/>
                  <a:gd name="T5" fmla="*/ 31 h 31"/>
                  <a:gd name="T6" fmla="*/ 2 w 3"/>
                  <a:gd name="T7" fmla="*/ 26 h 31"/>
                  <a:gd name="T8" fmla="*/ 2 w 3"/>
                  <a:gd name="T9" fmla="*/ 26 h 31"/>
                  <a:gd name="T10" fmla="*/ 0 w 3"/>
                  <a:gd name="T11" fmla="*/ 0 h 31"/>
                  <a:gd name="T12" fmla="*/ 0 w 3"/>
                  <a:gd name="T13" fmla="*/ 5 h 31"/>
                  <a:gd name="T14" fmla="*/ 0 w 3"/>
                  <a:gd name="T15" fmla="*/ 4 h 31"/>
                  <a:gd name="T16" fmla="*/ 0 w 3"/>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1">
                    <a:moveTo>
                      <a:pt x="2" y="26"/>
                    </a:moveTo>
                    <a:cubicBezTo>
                      <a:pt x="2" y="29"/>
                      <a:pt x="3" y="30"/>
                      <a:pt x="3" y="31"/>
                    </a:cubicBezTo>
                    <a:cubicBezTo>
                      <a:pt x="3" y="31"/>
                      <a:pt x="3" y="31"/>
                      <a:pt x="3" y="31"/>
                    </a:cubicBezTo>
                    <a:cubicBezTo>
                      <a:pt x="3" y="30"/>
                      <a:pt x="2" y="28"/>
                      <a:pt x="2" y="26"/>
                    </a:cubicBezTo>
                    <a:cubicBezTo>
                      <a:pt x="2" y="26"/>
                      <a:pt x="2" y="26"/>
                      <a:pt x="2" y="26"/>
                    </a:cubicBezTo>
                    <a:close/>
                    <a:moveTo>
                      <a:pt x="0" y="0"/>
                    </a:moveTo>
                    <a:cubicBezTo>
                      <a:pt x="0" y="1"/>
                      <a:pt x="0" y="3"/>
                      <a:pt x="0" y="5"/>
                    </a:cubicBezTo>
                    <a:cubicBezTo>
                      <a:pt x="0" y="4"/>
                      <a:pt x="0" y="4"/>
                      <a:pt x="0" y="4"/>
                    </a:cubicBezTo>
                    <a:cubicBezTo>
                      <a:pt x="0" y="2"/>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6" name="Freeform 4244"/>
              <p:cNvSpPr>
                <a:spLocks/>
              </p:cNvSpPr>
              <p:nvPr/>
            </p:nvSpPr>
            <p:spPr bwMode="auto">
              <a:xfrm>
                <a:off x="1186" y="3213"/>
                <a:ext cx="5" cy="46"/>
              </a:xfrm>
              <a:custGeom>
                <a:avLst/>
                <a:gdLst>
                  <a:gd name="T0" fmla="*/ 0 w 2"/>
                  <a:gd name="T1" fmla="*/ 0 h 22"/>
                  <a:gd name="T2" fmla="*/ 0 w 2"/>
                  <a:gd name="T3" fmla="*/ 1 h 22"/>
                  <a:gd name="T4" fmla="*/ 2 w 2"/>
                  <a:gd name="T5" fmla="*/ 22 h 22"/>
                  <a:gd name="T6" fmla="*/ 2 w 2"/>
                  <a:gd name="T7" fmla="*/ 22 h 22"/>
                  <a:gd name="T8" fmla="*/ 2 w 2"/>
                  <a:gd name="T9" fmla="*/ 22 h 22"/>
                  <a:gd name="T10" fmla="*/ 0 w 2"/>
                  <a:gd name="T11" fmla="*/ 0 h 22"/>
                </a:gdLst>
                <a:ahLst/>
                <a:cxnLst>
                  <a:cxn ang="0">
                    <a:pos x="T0" y="T1"/>
                  </a:cxn>
                  <a:cxn ang="0">
                    <a:pos x="T2" y="T3"/>
                  </a:cxn>
                  <a:cxn ang="0">
                    <a:pos x="T4" y="T5"/>
                  </a:cxn>
                  <a:cxn ang="0">
                    <a:pos x="T6" y="T7"/>
                  </a:cxn>
                  <a:cxn ang="0">
                    <a:pos x="T8" y="T9"/>
                  </a:cxn>
                  <a:cxn ang="0">
                    <a:pos x="T10" y="T11"/>
                  </a:cxn>
                </a:cxnLst>
                <a:rect l="0" t="0" r="r" b="b"/>
                <a:pathLst>
                  <a:path w="2" h="22">
                    <a:moveTo>
                      <a:pt x="0" y="0"/>
                    </a:moveTo>
                    <a:cubicBezTo>
                      <a:pt x="0" y="1"/>
                      <a:pt x="0" y="1"/>
                      <a:pt x="0" y="1"/>
                    </a:cubicBezTo>
                    <a:cubicBezTo>
                      <a:pt x="0" y="10"/>
                      <a:pt x="1" y="17"/>
                      <a:pt x="2" y="22"/>
                    </a:cubicBezTo>
                    <a:cubicBezTo>
                      <a:pt x="2" y="22"/>
                      <a:pt x="2" y="22"/>
                      <a:pt x="2" y="22"/>
                    </a:cubicBezTo>
                    <a:cubicBezTo>
                      <a:pt x="2" y="22"/>
                      <a:pt x="2" y="22"/>
                      <a:pt x="2" y="22"/>
                    </a:cubicBezTo>
                    <a:cubicBezTo>
                      <a:pt x="1" y="15"/>
                      <a:pt x="0" y="6"/>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7" name="Freeform 4245"/>
              <p:cNvSpPr>
                <a:spLocks noEditPoints="1"/>
              </p:cNvSpPr>
              <p:nvPr/>
            </p:nvSpPr>
            <p:spPr bwMode="auto">
              <a:xfrm>
                <a:off x="1186" y="3202"/>
                <a:ext cx="7" cy="70"/>
              </a:xfrm>
              <a:custGeom>
                <a:avLst/>
                <a:gdLst>
                  <a:gd name="T0" fmla="*/ 3 w 3"/>
                  <a:gd name="T1" fmla="*/ 32 h 33"/>
                  <a:gd name="T2" fmla="*/ 3 w 3"/>
                  <a:gd name="T3" fmla="*/ 33 h 33"/>
                  <a:gd name="T4" fmla="*/ 3 w 3"/>
                  <a:gd name="T5" fmla="*/ 32 h 33"/>
                  <a:gd name="T6" fmla="*/ 0 w 3"/>
                  <a:gd name="T7" fmla="*/ 0 h 33"/>
                  <a:gd name="T8" fmla="*/ 0 w 3"/>
                  <a:gd name="T9" fmla="*/ 1 h 33"/>
                  <a:gd name="T10" fmla="*/ 0 w 3"/>
                  <a:gd name="T11" fmla="*/ 1 h 33"/>
                  <a:gd name="T12" fmla="*/ 0 w 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 h="33">
                    <a:moveTo>
                      <a:pt x="3" y="32"/>
                    </a:moveTo>
                    <a:cubicBezTo>
                      <a:pt x="3" y="33"/>
                      <a:pt x="3" y="33"/>
                      <a:pt x="3" y="33"/>
                    </a:cubicBezTo>
                    <a:cubicBezTo>
                      <a:pt x="3" y="32"/>
                      <a:pt x="3" y="32"/>
                      <a:pt x="3" y="32"/>
                    </a:cubicBezTo>
                    <a:close/>
                    <a:moveTo>
                      <a:pt x="0" y="0"/>
                    </a:moveTo>
                    <a:cubicBezTo>
                      <a:pt x="0" y="1"/>
                      <a:pt x="0" y="1"/>
                      <a:pt x="0" y="1"/>
                    </a:cubicBezTo>
                    <a:cubicBezTo>
                      <a:pt x="0" y="1"/>
                      <a:pt x="0" y="1"/>
                      <a:pt x="0" y="1"/>
                    </a:cubicBezTo>
                    <a:lnTo>
                      <a:pt x="0"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8" name="Freeform 4246"/>
              <p:cNvSpPr>
                <a:spLocks/>
              </p:cNvSpPr>
              <p:nvPr/>
            </p:nvSpPr>
            <p:spPr bwMode="auto">
              <a:xfrm>
                <a:off x="1176" y="3206"/>
                <a:ext cx="8" cy="56"/>
              </a:xfrm>
              <a:custGeom>
                <a:avLst/>
                <a:gdLst>
                  <a:gd name="T0" fmla="*/ 0 w 4"/>
                  <a:gd name="T1" fmla="*/ 0 h 26"/>
                  <a:gd name="T2" fmla="*/ 0 w 4"/>
                  <a:gd name="T3" fmla="*/ 0 h 26"/>
                  <a:gd name="T4" fmla="*/ 3 w 4"/>
                  <a:gd name="T5" fmla="*/ 24 h 26"/>
                  <a:gd name="T6" fmla="*/ 4 w 4"/>
                  <a:gd name="T7" fmla="*/ 26 h 26"/>
                  <a:gd name="T8" fmla="*/ 0 w 4"/>
                  <a:gd name="T9" fmla="*/ 0 h 26"/>
                </a:gdLst>
                <a:ahLst/>
                <a:cxnLst>
                  <a:cxn ang="0">
                    <a:pos x="T0" y="T1"/>
                  </a:cxn>
                  <a:cxn ang="0">
                    <a:pos x="T2" y="T3"/>
                  </a:cxn>
                  <a:cxn ang="0">
                    <a:pos x="T4" y="T5"/>
                  </a:cxn>
                  <a:cxn ang="0">
                    <a:pos x="T6" y="T7"/>
                  </a:cxn>
                  <a:cxn ang="0">
                    <a:pos x="T8" y="T9"/>
                  </a:cxn>
                </a:cxnLst>
                <a:rect l="0" t="0" r="r" b="b"/>
                <a:pathLst>
                  <a:path w="4" h="26">
                    <a:moveTo>
                      <a:pt x="0" y="0"/>
                    </a:moveTo>
                    <a:cubicBezTo>
                      <a:pt x="0" y="0"/>
                      <a:pt x="0" y="0"/>
                      <a:pt x="0" y="0"/>
                    </a:cubicBezTo>
                    <a:cubicBezTo>
                      <a:pt x="0" y="11"/>
                      <a:pt x="2" y="19"/>
                      <a:pt x="3" y="24"/>
                    </a:cubicBezTo>
                    <a:cubicBezTo>
                      <a:pt x="4" y="25"/>
                      <a:pt x="4" y="26"/>
                      <a:pt x="4" y="26"/>
                    </a:cubicBezTo>
                    <a:cubicBezTo>
                      <a:pt x="2" y="17"/>
                      <a:pt x="1" y="5"/>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9" name="Freeform 4247"/>
              <p:cNvSpPr>
                <a:spLocks noEditPoints="1"/>
              </p:cNvSpPr>
              <p:nvPr/>
            </p:nvSpPr>
            <p:spPr bwMode="auto">
              <a:xfrm>
                <a:off x="1176" y="3202"/>
                <a:ext cx="10" cy="70"/>
              </a:xfrm>
              <a:custGeom>
                <a:avLst/>
                <a:gdLst>
                  <a:gd name="T0" fmla="*/ 3 w 5"/>
                  <a:gd name="T1" fmla="*/ 26 h 33"/>
                  <a:gd name="T2" fmla="*/ 5 w 5"/>
                  <a:gd name="T3" fmla="*/ 33 h 33"/>
                  <a:gd name="T4" fmla="*/ 4 w 5"/>
                  <a:gd name="T5" fmla="*/ 28 h 33"/>
                  <a:gd name="T6" fmla="*/ 3 w 5"/>
                  <a:gd name="T7" fmla="*/ 26 h 33"/>
                  <a:gd name="T8" fmla="*/ 0 w 5"/>
                  <a:gd name="T9" fmla="*/ 0 h 33"/>
                  <a:gd name="T10" fmla="*/ 0 w 5"/>
                  <a:gd name="T11" fmla="*/ 2 h 33"/>
                  <a:gd name="T12" fmla="*/ 0 w 5"/>
                  <a:gd name="T13" fmla="*/ 2 h 33"/>
                  <a:gd name="T14" fmla="*/ 0 w 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3">
                    <a:moveTo>
                      <a:pt x="3" y="26"/>
                    </a:moveTo>
                    <a:cubicBezTo>
                      <a:pt x="4" y="31"/>
                      <a:pt x="5" y="33"/>
                      <a:pt x="5" y="33"/>
                    </a:cubicBezTo>
                    <a:cubicBezTo>
                      <a:pt x="5" y="31"/>
                      <a:pt x="4" y="30"/>
                      <a:pt x="4" y="28"/>
                    </a:cubicBezTo>
                    <a:cubicBezTo>
                      <a:pt x="4" y="28"/>
                      <a:pt x="4" y="27"/>
                      <a:pt x="3" y="26"/>
                    </a:cubicBezTo>
                    <a:close/>
                    <a:moveTo>
                      <a:pt x="0" y="0"/>
                    </a:moveTo>
                    <a:cubicBezTo>
                      <a:pt x="0" y="0"/>
                      <a:pt x="0" y="1"/>
                      <a:pt x="0" y="2"/>
                    </a:cubicBezTo>
                    <a:cubicBezTo>
                      <a:pt x="0" y="2"/>
                      <a:pt x="0" y="2"/>
                      <a:pt x="0" y="2"/>
                    </a:cubicBezTo>
                    <a:cubicBezTo>
                      <a:pt x="0" y="0"/>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0" name="Freeform 4248"/>
              <p:cNvSpPr>
                <a:spLocks/>
              </p:cNvSpPr>
              <p:nvPr/>
            </p:nvSpPr>
            <p:spPr bwMode="auto">
              <a:xfrm>
                <a:off x="1169" y="320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1" name="Freeform 4249"/>
              <p:cNvSpPr>
                <a:spLocks/>
              </p:cNvSpPr>
              <p:nvPr/>
            </p:nvSpPr>
            <p:spPr bwMode="auto">
              <a:xfrm>
                <a:off x="1169" y="3208"/>
                <a:ext cx="13" cy="58"/>
              </a:xfrm>
              <a:custGeom>
                <a:avLst/>
                <a:gdLst>
                  <a:gd name="T0" fmla="*/ 0 w 6"/>
                  <a:gd name="T1" fmla="*/ 0 h 27"/>
                  <a:gd name="T2" fmla="*/ 0 w 6"/>
                  <a:gd name="T3" fmla="*/ 0 h 27"/>
                  <a:gd name="T4" fmla="*/ 6 w 6"/>
                  <a:gd name="T5" fmla="*/ 27 h 27"/>
                  <a:gd name="T6" fmla="*/ 0 w 6"/>
                  <a:gd name="T7" fmla="*/ 0 h 27"/>
                </a:gdLst>
                <a:ahLst/>
                <a:cxnLst>
                  <a:cxn ang="0">
                    <a:pos x="T0" y="T1"/>
                  </a:cxn>
                  <a:cxn ang="0">
                    <a:pos x="T2" y="T3"/>
                  </a:cxn>
                  <a:cxn ang="0">
                    <a:pos x="T4" y="T5"/>
                  </a:cxn>
                  <a:cxn ang="0">
                    <a:pos x="T6" y="T7"/>
                  </a:cxn>
                </a:cxnLst>
                <a:rect l="0" t="0" r="r" b="b"/>
                <a:pathLst>
                  <a:path w="6" h="27">
                    <a:moveTo>
                      <a:pt x="0" y="0"/>
                    </a:moveTo>
                    <a:cubicBezTo>
                      <a:pt x="0" y="0"/>
                      <a:pt x="0" y="0"/>
                      <a:pt x="0" y="0"/>
                    </a:cubicBezTo>
                    <a:cubicBezTo>
                      <a:pt x="1" y="18"/>
                      <a:pt x="6" y="27"/>
                      <a:pt x="6" y="27"/>
                    </a:cubicBezTo>
                    <a:cubicBezTo>
                      <a:pt x="2" y="18"/>
                      <a:pt x="0" y="3"/>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2" name="Freeform 4250"/>
              <p:cNvSpPr>
                <a:spLocks/>
              </p:cNvSpPr>
              <p:nvPr/>
            </p:nvSpPr>
            <p:spPr bwMode="auto">
              <a:xfrm>
                <a:off x="1163" y="3211"/>
                <a:ext cx="13" cy="48"/>
              </a:xfrm>
              <a:custGeom>
                <a:avLst/>
                <a:gdLst>
                  <a:gd name="T0" fmla="*/ 0 w 6"/>
                  <a:gd name="T1" fmla="*/ 0 h 23"/>
                  <a:gd name="T2" fmla="*/ 6 w 6"/>
                  <a:gd name="T3" fmla="*/ 23 h 23"/>
                  <a:gd name="T4" fmla="*/ 0 w 6"/>
                  <a:gd name="T5" fmla="*/ 0 h 23"/>
                </a:gdLst>
                <a:ahLst/>
                <a:cxnLst>
                  <a:cxn ang="0">
                    <a:pos x="T0" y="T1"/>
                  </a:cxn>
                  <a:cxn ang="0">
                    <a:pos x="T2" y="T3"/>
                  </a:cxn>
                  <a:cxn ang="0">
                    <a:pos x="T4" y="T5"/>
                  </a:cxn>
                </a:cxnLst>
                <a:rect l="0" t="0" r="r" b="b"/>
                <a:pathLst>
                  <a:path w="6" h="23">
                    <a:moveTo>
                      <a:pt x="0" y="0"/>
                    </a:moveTo>
                    <a:cubicBezTo>
                      <a:pt x="1" y="16"/>
                      <a:pt x="6" y="23"/>
                      <a:pt x="6" y="23"/>
                    </a:cubicBezTo>
                    <a:cubicBezTo>
                      <a:pt x="2" y="15"/>
                      <a:pt x="0" y="0"/>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3" name="Freeform 4251"/>
              <p:cNvSpPr>
                <a:spLocks/>
              </p:cNvSpPr>
              <p:nvPr/>
            </p:nvSpPr>
            <p:spPr bwMode="auto">
              <a:xfrm>
                <a:off x="1161" y="3215"/>
                <a:ext cx="11" cy="42"/>
              </a:xfrm>
              <a:custGeom>
                <a:avLst/>
                <a:gdLst>
                  <a:gd name="T0" fmla="*/ 0 w 5"/>
                  <a:gd name="T1" fmla="*/ 0 h 20"/>
                  <a:gd name="T2" fmla="*/ 5 w 5"/>
                  <a:gd name="T3" fmla="*/ 20 h 20"/>
                  <a:gd name="T4" fmla="*/ 0 w 5"/>
                  <a:gd name="T5" fmla="*/ 0 h 20"/>
                </a:gdLst>
                <a:ahLst/>
                <a:cxnLst>
                  <a:cxn ang="0">
                    <a:pos x="T0" y="T1"/>
                  </a:cxn>
                  <a:cxn ang="0">
                    <a:pos x="T2" y="T3"/>
                  </a:cxn>
                  <a:cxn ang="0">
                    <a:pos x="T4" y="T5"/>
                  </a:cxn>
                </a:cxnLst>
                <a:rect l="0" t="0" r="r" b="b"/>
                <a:pathLst>
                  <a:path w="5" h="20">
                    <a:moveTo>
                      <a:pt x="0" y="0"/>
                    </a:moveTo>
                    <a:cubicBezTo>
                      <a:pt x="1" y="13"/>
                      <a:pt x="5" y="20"/>
                      <a:pt x="5" y="20"/>
                    </a:cubicBezTo>
                    <a:cubicBezTo>
                      <a:pt x="2" y="13"/>
                      <a:pt x="0" y="0"/>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4" name="Freeform 4252"/>
              <p:cNvSpPr>
                <a:spLocks noEditPoints="1"/>
              </p:cNvSpPr>
              <p:nvPr/>
            </p:nvSpPr>
            <p:spPr bwMode="auto">
              <a:xfrm>
                <a:off x="1189" y="3370"/>
                <a:ext cx="6" cy="106"/>
              </a:xfrm>
              <a:custGeom>
                <a:avLst/>
                <a:gdLst>
                  <a:gd name="T0" fmla="*/ 2 w 3"/>
                  <a:gd name="T1" fmla="*/ 44 h 50"/>
                  <a:gd name="T2" fmla="*/ 2 w 3"/>
                  <a:gd name="T3" fmla="*/ 44 h 50"/>
                  <a:gd name="T4" fmla="*/ 3 w 3"/>
                  <a:gd name="T5" fmla="*/ 50 h 50"/>
                  <a:gd name="T6" fmla="*/ 3 w 3"/>
                  <a:gd name="T7" fmla="*/ 50 h 50"/>
                  <a:gd name="T8" fmla="*/ 2 w 3"/>
                  <a:gd name="T9" fmla="*/ 44 h 50"/>
                  <a:gd name="T10" fmla="*/ 0 w 3"/>
                  <a:gd name="T11" fmla="*/ 0 h 50"/>
                  <a:gd name="T12" fmla="*/ 0 w 3"/>
                  <a:gd name="T13" fmla="*/ 2 h 50"/>
                  <a:gd name="T14" fmla="*/ 0 w 3"/>
                  <a:gd name="T15" fmla="*/ 2 h 50"/>
                  <a:gd name="T16" fmla="*/ 0 w 3"/>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0">
                    <a:moveTo>
                      <a:pt x="2" y="44"/>
                    </a:moveTo>
                    <a:cubicBezTo>
                      <a:pt x="2" y="44"/>
                      <a:pt x="2" y="44"/>
                      <a:pt x="2" y="44"/>
                    </a:cubicBezTo>
                    <a:cubicBezTo>
                      <a:pt x="3" y="47"/>
                      <a:pt x="3" y="49"/>
                      <a:pt x="3" y="50"/>
                    </a:cubicBezTo>
                    <a:cubicBezTo>
                      <a:pt x="3" y="50"/>
                      <a:pt x="3" y="50"/>
                      <a:pt x="3" y="50"/>
                    </a:cubicBezTo>
                    <a:cubicBezTo>
                      <a:pt x="3" y="48"/>
                      <a:pt x="3" y="46"/>
                      <a:pt x="2" y="44"/>
                    </a:cubicBezTo>
                    <a:close/>
                    <a:moveTo>
                      <a:pt x="0" y="0"/>
                    </a:moveTo>
                    <a:cubicBezTo>
                      <a:pt x="0" y="0"/>
                      <a:pt x="0" y="1"/>
                      <a:pt x="0" y="2"/>
                    </a:cubicBezTo>
                    <a:cubicBezTo>
                      <a:pt x="0" y="2"/>
                      <a:pt x="0" y="2"/>
                      <a:pt x="0" y="2"/>
                    </a:cubicBezTo>
                    <a:cubicBezTo>
                      <a:pt x="0" y="1"/>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5" name="Freeform 4253"/>
              <p:cNvSpPr>
                <a:spLocks/>
              </p:cNvSpPr>
              <p:nvPr/>
            </p:nvSpPr>
            <p:spPr bwMode="auto">
              <a:xfrm>
                <a:off x="1186" y="3374"/>
                <a:ext cx="7" cy="89"/>
              </a:xfrm>
              <a:custGeom>
                <a:avLst/>
                <a:gdLst>
                  <a:gd name="T0" fmla="*/ 1 w 3"/>
                  <a:gd name="T1" fmla="*/ 0 h 42"/>
                  <a:gd name="T2" fmla="*/ 3 w 3"/>
                  <a:gd name="T3" fmla="*/ 42 h 42"/>
                  <a:gd name="T4" fmla="*/ 3 w 3"/>
                  <a:gd name="T5" fmla="*/ 42 h 42"/>
                  <a:gd name="T6" fmla="*/ 1 w 3"/>
                  <a:gd name="T7" fmla="*/ 0 h 42"/>
                </a:gdLst>
                <a:ahLst/>
                <a:cxnLst>
                  <a:cxn ang="0">
                    <a:pos x="T0" y="T1"/>
                  </a:cxn>
                  <a:cxn ang="0">
                    <a:pos x="T2" y="T3"/>
                  </a:cxn>
                  <a:cxn ang="0">
                    <a:pos x="T4" y="T5"/>
                  </a:cxn>
                  <a:cxn ang="0">
                    <a:pos x="T6" y="T7"/>
                  </a:cxn>
                </a:cxnLst>
                <a:rect l="0" t="0" r="r" b="b"/>
                <a:pathLst>
                  <a:path w="3" h="42">
                    <a:moveTo>
                      <a:pt x="1" y="0"/>
                    </a:moveTo>
                    <a:cubicBezTo>
                      <a:pt x="0" y="17"/>
                      <a:pt x="2" y="32"/>
                      <a:pt x="3" y="42"/>
                    </a:cubicBezTo>
                    <a:cubicBezTo>
                      <a:pt x="3" y="42"/>
                      <a:pt x="3" y="42"/>
                      <a:pt x="3" y="42"/>
                    </a:cubicBezTo>
                    <a:cubicBezTo>
                      <a:pt x="1" y="25"/>
                      <a:pt x="1" y="6"/>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6" name="Freeform 4254"/>
              <p:cNvSpPr>
                <a:spLocks/>
              </p:cNvSpPr>
              <p:nvPr/>
            </p:nvSpPr>
            <p:spPr bwMode="auto">
              <a:xfrm>
                <a:off x="1195" y="3476"/>
                <a:ext cx="2" cy="9"/>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3"/>
                      <a:pt x="1" y="4"/>
                      <a:pt x="1" y="4"/>
                    </a:cubicBezTo>
                    <a:cubicBezTo>
                      <a:pt x="1" y="3"/>
                      <a:pt x="1" y="2"/>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7" name="Freeform 4255"/>
              <p:cNvSpPr>
                <a:spLocks/>
              </p:cNvSpPr>
              <p:nvPr/>
            </p:nvSpPr>
            <p:spPr bwMode="auto">
              <a:xfrm>
                <a:off x="1174" y="3402"/>
                <a:ext cx="4" cy="27"/>
              </a:xfrm>
              <a:custGeom>
                <a:avLst/>
                <a:gdLst>
                  <a:gd name="T0" fmla="*/ 0 w 2"/>
                  <a:gd name="T1" fmla="*/ 0 h 13"/>
                  <a:gd name="T2" fmla="*/ 2 w 2"/>
                  <a:gd name="T3" fmla="*/ 13 h 13"/>
                  <a:gd name="T4" fmla="*/ 1 w 2"/>
                  <a:gd name="T5" fmla="*/ 4 h 13"/>
                  <a:gd name="T6" fmla="*/ 0 w 2"/>
                  <a:gd name="T7" fmla="*/ 0 h 13"/>
                </a:gdLst>
                <a:ahLst/>
                <a:cxnLst>
                  <a:cxn ang="0">
                    <a:pos x="T0" y="T1"/>
                  </a:cxn>
                  <a:cxn ang="0">
                    <a:pos x="T2" y="T3"/>
                  </a:cxn>
                  <a:cxn ang="0">
                    <a:pos x="T4" y="T5"/>
                  </a:cxn>
                  <a:cxn ang="0">
                    <a:pos x="T6" y="T7"/>
                  </a:cxn>
                </a:cxnLst>
                <a:rect l="0" t="0" r="r" b="b"/>
                <a:pathLst>
                  <a:path w="2" h="13">
                    <a:moveTo>
                      <a:pt x="0" y="0"/>
                    </a:moveTo>
                    <a:cubicBezTo>
                      <a:pt x="1" y="8"/>
                      <a:pt x="2" y="13"/>
                      <a:pt x="2" y="13"/>
                    </a:cubicBezTo>
                    <a:cubicBezTo>
                      <a:pt x="2" y="10"/>
                      <a:pt x="1" y="7"/>
                      <a:pt x="1" y="4"/>
                    </a:cubicBezTo>
                    <a:cubicBezTo>
                      <a:pt x="1" y="3"/>
                      <a:pt x="1" y="1"/>
                      <a:pt x="0"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8" name="Freeform 4256"/>
              <p:cNvSpPr>
                <a:spLocks/>
              </p:cNvSpPr>
              <p:nvPr/>
            </p:nvSpPr>
            <p:spPr bwMode="auto">
              <a:xfrm>
                <a:off x="1174" y="3368"/>
                <a:ext cx="2" cy="42"/>
              </a:xfrm>
              <a:custGeom>
                <a:avLst/>
                <a:gdLst>
                  <a:gd name="T0" fmla="*/ 0 w 1"/>
                  <a:gd name="T1" fmla="*/ 0 h 20"/>
                  <a:gd name="T2" fmla="*/ 0 w 1"/>
                  <a:gd name="T3" fmla="*/ 16 h 20"/>
                  <a:gd name="T4" fmla="*/ 1 w 1"/>
                  <a:gd name="T5" fmla="*/ 20 h 20"/>
                  <a:gd name="T6" fmla="*/ 0 w 1"/>
                  <a:gd name="T7" fmla="*/ 0 h 20"/>
                </a:gdLst>
                <a:ahLst/>
                <a:cxnLst>
                  <a:cxn ang="0">
                    <a:pos x="T0" y="T1"/>
                  </a:cxn>
                  <a:cxn ang="0">
                    <a:pos x="T2" y="T3"/>
                  </a:cxn>
                  <a:cxn ang="0">
                    <a:pos x="T4" y="T5"/>
                  </a:cxn>
                  <a:cxn ang="0">
                    <a:pos x="T6" y="T7"/>
                  </a:cxn>
                </a:cxnLst>
                <a:rect l="0" t="0" r="r" b="b"/>
                <a:pathLst>
                  <a:path w="1" h="20">
                    <a:moveTo>
                      <a:pt x="0" y="0"/>
                    </a:moveTo>
                    <a:cubicBezTo>
                      <a:pt x="0" y="6"/>
                      <a:pt x="0" y="12"/>
                      <a:pt x="0" y="16"/>
                    </a:cubicBezTo>
                    <a:cubicBezTo>
                      <a:pt x="1" y="17"/>
                      <a:pt x="1" y="19"/>
                      <a:pt x="1" y="20"/>
                    </a:cubicBezTo>
                    <a:cubicBezTo>
                      <a:pt x="0" y="9"/>
                      <a:pt x="0" y="0"/>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9" name="Freeform 4257"/>
              <p:cNvSpPr>
                <a:spLocks noEditPoints="1"/>
              </p:cNvSpPr>
              <p:nvPr/>
            </p:nvSpPr>
            <p:spPr bwMode="auto">
              <a:xfrm>
                <a:off x="1184" y="3368"/>
                <a:ext cx="9" cy="106"/>
              </a:xfrm>
              <a:custGeom>
                <a:avLst/>
                <a:gdLst>
                  <a:gd name="T0" fmla="*/ 1 w 4"/>
                  <a:gd name="T1" fmla="*/ 28 h 50"/>
                  <a:gd name="T2" fmla="*/ 4 w 4"/>
                  <a:gd name="T3" fmla="*/ 50 h 50"/>
                  <a:gd name="T4" fmla="*/ 4 w 4"/>
                  <a:gd name="T5" fmla="*/ 50 h 50"/>
                  <a:gd name="T6" fmla="*/ 2 w 4"/>
                  <a:gd name="T7" fmla="*/ 37 h 50"/>
                  <a:gd name="T8" fmla="*/ 1 w 4"/>
                  <a:gd name="T9" fmla="*/ 28 h 50"/>
                  <a:gd name="T10" fmla="*/ 0 w 4"/>
                  <a:gd name="T11" fmla="*/ 0 h 50"/>
                  <a:gd name="T12" fmla="*/ 0 w 4"/>
                  <a:gd name="T13" fmla="*/ 2 h 50"/>
                  <a:gd name="T14" fmla="*/ 0 w 4"/>
                  <a:gd name="T15" fmla="*/ 2 h 50"/>
                  <a:gd name="T16" fmla="*/ 0 w 4"/>
                  <a:gd name="T17" fmla="*/ 2 h 50"/>
                  <a:gd name="T18" fmla="*/ 0 w 4"/>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0">
                    <a:moveTo>
                      <a:pt x="1" y="28"/>
                    </a:moveTo>
                    <a:cubicBezTo>
                      <a:pt x="2" y="37"/>
                      <a:pt x="3" y="45"/>
                      <a:pt x="4" y="50"/>
                    </a:cubicBezTo>
                    <a:cubicBezTo>
                      <a:pt x="4" y="50"/>
                      <a:pt x="4" y="50"/>
                      <a:pt x="4" y="50"/>
                    </a:cubicBezTo>
                    <a:cubicBezTo>
                      <a:pt x="3" y="46"/>
                      <a:pt x="3" y="42"/>
                      <a:pt x="2" y="37"/>
                    </a:cubicBezTo>
                    <a:cubicBezTo>
                      <a:pt x="2" y="34"/>
                      <a:pt x="1" y="31"/>
                      <a:pt x="1" y="28"/>
                    </a:cubicBezTo>
                    <a:close/>
                    <a:moveTo>
                      <a:pt x="0" y="0"/>
                    </a:moveTo>
                    <a:cubicBezTo>
                      <a:pt x="0" y="1"/>
                      <a:pt x="0" y="1"/>
                      <a:pt x="0" y="2"/>
                    </a:cubicBezTo>
                    <a:cubicBezTo>
                      <a:pt x="0" y="2"/>
                      <a:pt x="0" y="2"/>
                      <a:pt x="0" y="2"/>
                    </a:cubicBezTo>
                    <a:cubicBezTo>
                      <a:pt x="0" y="2"/>
                      <a:pt x="0" y="2"/>
                      <a:pt x="0" y="2"/>
                    </a:cubicBezTo>
                    <a:cubicBezTo>
                      <a:pt x="0" y="1"/>
                      <a:pt x="0" y="0"/>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0" name="Freeform 4258"/>
              <p:cNvSpPr>
                <a:spLocks/>
              </p:cNvSpPr>
              <p:nvPr/>
            </p:nvSpPr>
            <p:spPr bwMode="auto">
              <a:xfrm>
                <a:off x="1184" y="3372"/>
                <a:ext cx="5" cy="74"/>
              </a:xfrm>
              <a:custGeom>
                <a:avLst/>
                <a:gdLst>
                  <a:gd name="T0" fmla="*/ 0 w 2"/>
                  <a:gd name="T1" fmla="*/ 0 h 35"/>
                  <a:gd name="T2" fmla="*/ 0 w 2"/>
                  <a:gd name="T3" fmla="*/ 0 h 35"/>
                  <a:gd name="T4" fmla="*/ 1 w 2"/>
                  <a:gd name="T5" fmla="*/ 26 h 35"/>
                  <a:gd name="T6" fmla="*/ 2 w 2"/>
                  <a:gd name="T7" fmla="*/ 35 h 35"/>
                  <a:gd name="T8" fmla="*/ 0 w 2"/>
                  <a:gd name="T9" fmla="*/ 0 h 35"/>
                </a:gdLst>
                <a:ahLst/>
                <a:cxnLst>
                  <a:cxn ang="0">
                    <a:pos x="T0" y="T1"/>
                  </a:cxn>
                  <a:cxn ang="0">
                    <a:pos x="T2" y="T3"/>
                  </a:cxn>
                  <a:cxn ang="0">
                    <a:pos x="T4" y="T5"/>
                  </a:cxn>
                  <a:cxn ang="0">
                    <a:pos x="T6" y="T7"/>
                  </a:cxn>
                  <a:cxn ang="0">
                    <a:pos x="T8" y="T9"/>
                  </a:cxn>
                </a:cxnLst>
                <a:rect l="0" t="0" r="r" b="b"/>
                <a:pathLst>
                  <a:path w="2" h="35">
                    <a:moveTo>
                      <a:pt x="0" y="0"/>
                    </a:moveTo>
                    <a:cubicBezTo>
                      <a:pt x="0" y="0"/>
                      <a:pt x="0" y="0"/>
                      <a:pt x="0" y="0"/>
                    </a:cubicBezTo>
                    <a:cubicBezTo>
                      <a:pt x="0" y="9"/>
                      <a:pt x="0" y="18"/>
                      <a:pt x="1" y="26"/>
                    </a:cubicBezTo>
                    <a:cubicBezTo>
                      <a:pt x="1" y="29"/>
                      <a:pt x="2" y="32"/>
                      <a:pt x="2" y="35"/>
                    </a:cubicBezTo>
                    <a:cubicBezTo>
                      <a:pt x="1" y="20"/>
                      <a:pt x="0" y="6"/>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1" name="Freeform 4259"/>
              <p:cNvSpPr>
                <a:spLocks/>
              </p:cNvSpPr>
              <p:nvPr/>
            </p:nvSpPr>
            <p:spPr bwMode="auto">
              <a:xfrm>
                <a:off x="1193" y="3474"/>
                <a:ext cx="2" cy="9"/>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3"/>
                      <a:pt x="1" y="4"/>
                      <a:pt x="1" y="4"/>
                    </a:cubicBezTo>
                    <a:cubicBezTo>
                      <a:pt x="0" y="3"/>
                      <a:pt x="0" y="2"/>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2" name="Freeform 4260"/>
              <p:cNvSpPr>
                <a:spLocks/>
              </p:cNvSpPr>
              <p:nvPr/>
            </p:nvSpPr>
            <p:spPr bwMode="auto">
              <a:xfrm>
                <a:off x="1178" y="3368"/>
                <a:ext cx="0" cy="21"/>
              </a:xfrm>
              <a:custGeom>
                <a:avLst/>
                <a:gdLst>
                  <a:gd name="T0" fmla="*/ 0 h 10"/>
                  <a:gd name="T1" fmla="*/ 0 h 10"/>
                  <a:gd name="T2" fmla="*/ 8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cubicBezTo>
                      <a:pt x="0" y="0"/>
                      <a:pt x="0" y="0"/>
                      <a:pt x="0" y="0"/>
                    </a:cubicBezTo>
                    <a:cubicBezTo>
                      <a:pt x="0" y="3"/>
                      <a:pt x="0" y="5"/>
                      <a:pt x="0" y="8"/>
                    </a:cubicBezTo>
                    <a:cubicBezTo>
                      <a:pt x="0" y="9"/>
                      <a:pt x="0" y="10"/>
                      <a:pt x="0" y="10"/>
                    </a:cubicBezTo>
                    <a:cubicBezTo>
                      <a:pt x="0" y="5"/>
                      <a:pt x="0" y="1"/>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3" name="Freeform 4261"/>
              <p:cNvSpPr>
                <a:spLocks/>
              </p:cNvSpPr>
              <p:nvPr/>
            </p:nvSpPr>
            <p:spPr bwMode="auto">
              <a:xfrm>
                <a:off x="1180" y="3429"/>
                <a:ext cx="9" cy="49"/>
              </a:xfrm>
              <a:custGeom>
                <a:avLst/>
                <a:gdLst>
                  <a:gd name="T0" fmla="*/ 0 w 4"/>
                  <a:gd name="T1" fmla="*/ 0 h 23"/>
                  <a:gd name="T2" fmla="*/ 4 w 4"/>
                  <a:gd name="T3" fmla="*/ 23 h 23"/>
                  <a:gd name="T4" fmla="*/ 1 w 4"/>
                  <a:gd name="T5" fmla="*/ 3 h 23"/>
                  <a:gd name="T6" fmla="*/ 0 w 4"/>
                  <a:gd name="T7" fmla="*/ 0 h 23"/>
                </a:gdLst>
                <a:ahLst/>
                <a:cxnLst>
                  <a:cxn ang="0">
                    <a:pos x="T0" y="T1"/>
                  </a:cxn>
                  <a:cxn ang="0">
                    <a:pos x="T2" y="T3"/>
                  </a:cxn>
                  <a:cxn ang="0">
                    <a:pos x="T4" y="T5"/>
                  </a:cxn>
                  <a:cxn ang="0">
                    <a:pos x="T6" y="T7"/>
                  </a:cxn>
                </a:cxnLst>
                <a:rect l="0" t="0" r="r" b="b"/>
                <a:pathLst>
                  <a:path w="4" h="23">
                    <a:moveTo>
                      <a:pt x="0" y="0"/>
                    </a:moveTo>
                    <a:cubicBezTo>
                      <a:pt x="2" y="13"/>
                      <a:pt x="4" y="23"/>
                      <a:pt x="4" y="23"/>
                    </a:cubicBezTo>
                    <a:cubicBezTo>
                      <a:pt x="3" y="17"/>
                      <a:pt x="2" y="10"/>
                      <a:pt x="1" y="3"/>
                    </a:cubicBezTo>
                    <a:cubicBezTo>
                      <a:pt x="1" y="2"/>
                      <a:pt x="0" y="1"/>
                      <a:pt x="0"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4" name="Freeform 4262"/>
              <p:cNvSpPr>
                <a:spLocks noEditPoints="1"/>
              </p:cNvSpPr>
              <p:nvPr/>
            </p:nvSpPr>
            <p:spPr bwMode="auto">
              <a:xfrm>
                <a:off x="1178" y="3366"/>
                <a:ext cx="4" cy="70"/>
              </a:xfrm>
              <a:custGeom>
                <a:avLst/>
                <a:gdLst>
                  <a:gd name="T0" fmla="*/ 0 w 2"/>
                  <a:gd name="T1" fmla="*/ 9 h 33"/>
                  <a:gd name="T2" fmla="*/ 1 w 2"/>
                  <a:gd name="T3" fmla="*/ 30 h 33"/>
                  <a:gd name="T4" fmla="*/ 2 w 2"/>
                  <a:gd name="T5" fmla="*/ 33 h 33"/>
                  <a:gd name="T6" fmla="*/ 0 w 2"/>
                  <a:gd name="T7" fmla="*/ 11 h 33"/>
                  <a:gd name="T8" fmla="*/ 0 w 2"/>
                  <a:gd name="T9" fmla="*/ 9 h 33"/>
                  <a:gd name="T10" fmla="*/ 0 w 2"/>
                  <a:gd name="T11" fmla="*/ 0 h 33"/>
                  <a:gd name="T12" fmla="*/ 0 w 2"/>
                  <a:gd name="T13" fmla="*/ 1 h 33"/>
                  <a:gd name="T14" fmla="*/ 0 w 2"/>
                  <a:gd name="T15" fmla="*/ 1 h 33"/>
                  <a:gd name="T16" fmla="*/ 0 w 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3">
                    <a:moveTo>
                      <a:pt x="0" y="9"/>
                    </a:moveTo>
                    <a:cubicBezTo>
                      <a:pt x="0" y="17"/>
                      <a:pt x="0" y="23"/>
                      <a:pt x="1" y="30"/>
                    </a:cubicBezTo>
                    <a:cubicBezTo>
                      <a:pt x="1" y="31"/>
                      <a:pt x="2" y="32"/>
                      <a:pt x="2" y="33"/>
                    </a:cubicBezTo>
                    <a:cubicBezTo>
                      <a:pt x="1" y="25"/>
                      <a:pt x="1" y="17"/>
                      <a:pt x="0" y="11"/>
                    </a:cubicBezTo>
                    <a:cubicBezTo>
                      <a:pt x="0" y="11"/>
                      <a:pt x="0" y="10"/>
                      <a:pt x="0" y="9"/>
                    </a:cubicBezTo>
                    <a:close/>
                    <a:moveTo>
                      <a:pt x="0" y="0"/>
                    </a:moveTo>
                    <a:cubicBezTo>
                      <a:pt x="0" y="1"/>
                      <a:pt x="0" y="1"/>
                      <a:pt x="0" y="1"/>
                    </a:cubicBezTo>
                    <a:cubicBezTo>
                      <a:pt x="0" y="1"/>
                      <a:pt x="0" y="1"/>
                      <a:pt x="0" y="1"/>
                    </a:cubicBez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5" name="Freeform 4263"/>
              <p:cNvSpPr>
                <a:spLocks/>
              </p:cNvSpPr>
              <p:nvPr/>
            </p:nvSpPr>
            <p:spPr bwMode="auto">
              <a:xfrm>
                <a:off x="1193" y="3372"/>
                <a:ext cx="4" cy="89"/>
              </a:xfrm>
              <a:custGeom>
                <a:avLst/>
                <a:gdLst>
                  <a:gd name="T0" fmla="*/ 1 w 2"/>
                  <a:gd name="T1" fmla="*/ 0 h 42"/>
                  <a:gd name="T2" fmla="*/ 2 w 2"/>
                  <a:gd name="T3" fmla="*/ 42 h 42"/>
                  <a:gd name="T4" fmla="*/ 2 w 2"/>
                  <a:gd name="T5" fmla="*/ 32 h 42"/>
                  <a:gd name="T6" fmla="*/ 1 w 2"/>
                  <a:gd name="T7" fmla="*/ 0 h 42"/>
                </a:gdLst>
                <a:ahLst/>
                <a:cxnLst>
                  <a:cxn ang="0">
                    <a:pos x="T0" y="T1"/>
                  </a:cxn>
                  <a:cxn ang="0">
                    <a:pos x="T2" y="T3"/>
                  </a:cxn>
                  <a:cxn ang="0">
                    <a:pos x="T4" y="T5"/>
                  </a:cxn>
                  <a:cxn ang="0">
                    <a:pos x="T6" y="T7"/>
                  </a:cxn>
                </a:cxnLst>
                <a:rect l="0" t="0" r="r" b="b"/>
                <a:pathLst>
                  <a:path w="2" h="42">
                    <a:moveTo>
                      <a:pt x="1" y="0"/>
                    </a:moveTo>
                    <a:cubicBezTo>
                      <a:pt x="0" y="17"/>
                      <a:pt x="1" y="32"/>
                      <a:pt x="2" y="42"/>
                    </a:cubicBezTo>
                    <a:cubicBezTo>
                      <a:pt x="2" y="39"/>
                      <a:pt x="2" y="35"/>
                      <a:pt x="2" y="32"/>
                    </a:cubicBezTo>
                    <a:cubicBezTo>
                      <a:pt x="0" y="15"/>
                      <a:pt x="1" y="0"/>
                      <a:pt x="1"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6" name="Freeform 4264"/>
              <p:cNvSpPr>
                <a:spLocks/>
              </p:cNvSpPr>
              <p:nvPr/>
            </p:nvSpPr>
            <p:spPr bwMode="auto">
              <a:xfrm>
                <a:off x="1197" y="3440"/>
                <a:ext cx="4" cy="45"/>
              </a:xfrm>
              <a:custGeom>
                <a:avLst/>
                <a:gdLst>
                  <a:gd name="T0" fmla="*/ 0 w 2"/>
                  <a:gd name="T1" fmla="*/ 0 h 21"/>
                  <a:gd name="T2" fmla="*/ 0 w 2"/>
                  <a:gd name="T3" fmla="*/ 10 h 21"/>
                  <a:gd name="T4" fmla="*/ 2 w 2"/>
                  <a:gd name="T5" fmla="*/ 21 h 21"/>
                  <a:gd name="T6" fmla="*/ 0 w 2"/>
                  <a:gd name="T7" fmla="*/ 0 h 21"/>
                </a:gdLst>
                <a:ahLst/>
                <a:cxnLst>
                  <a:cxn ang="0">
                    <a:pos x="T0" y="T1"/>
                  </a:cxn>
                  <a:cxn ang="0">
                    <a:pos x="T2" y="T3"/>
                  </a:cxn>
                  <a:cxn ang="0">
                    <a:pos x="T4" y="T5"/>
                  </a:cxn>
                  <a:cxn ang="0">
                    <a:pos x="T6" y="T7"/>
                  </a:cxn>
                </a:cxnLst>
                <a:rect l="0" t="0" r="r" b="b"/>
                <a:pathLst>
                  <a:path w="2" h="21">
                    <a:moveTo>
                      <a:pt x="0" y="0"/>
                    </a:moveTo>
                    <a:cubicBezTo>
                      <a:pt x="0" y="3"/>
                      <a:pt x="0" y="7"/>
                      <a:pt x="0" y="10"/>
                    </a:cubicBezTo>
                    <a:cubicBezTo>
                      <a:pt x="1" y="17"/>
                      <a:pt x="2" y="21"/>
                      <a:pt x="2" y="21"/>
                    </a:cubicBezTo>
                    <a:cubicBezTo>
                      <a:pt x="1" y="14"/>
                      <a:pt x="0" y="7"/>
                      <a:pt x="0"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7" name="Freeform 4265"/>
              <p:cNvSpPr>
                <a:spLocks noEditPoints="1"/>
              </p:cNvSpPr>
              <p:nvPr/>
            </p:nvSpPr>
            <p:spPr bwMode="auto">
              <a:xfrm>
                <a:off x="1191" y="3372"/>
                <a:ext cx="6" cy="104"/>
              </a:xfrm>
              <a:custGeom>
                <a:avLst/>
                <a:gdLst>
                  <a:gd name="T0" fmla="*/ 1 w 3"/>
                  <a:gd name="T1" fmla="*/ 11 h 49"/>
                  <a:gd name="T2" fmla="*/ 0 w 3"/>
                  <a:gd name="T3" fmla="*/ 13 h 49"/>
                  <a:gd name="T4" fmla="*/ 3 w 3"/>
                  <a:gd name="T5" fmla="*/ 49 h 49"/>
                  <a:gd name="T6" fmla="*/ 3 w 3"/>
                  <a:gd name="T7" fmla="*/ 49 h 49"/>
                  <a:gd name="T8" fmla="*/ 1 w 3"/>
                  <a:gd name="T9" fmla="*/ 11 h 49"/>
                  <a:gd name="T10" fmla="*/ 0 w 3"/>
                  <a:gd name="T11" fmla="*/ 0 h 49"/>
                  <a:gd name="T12" fmla="*/ 0 w 3"/>
                  <a:gd name="T13" fmla="*/ 2 h 49"/>
                  <a:gd name="T14" fmla="*/ 0 w 3"/>
                  <a:gd name="T15" fmla="*/ 2 h 49"/>
                  <a:gd name="T16" fmla="*/ 0 w 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9">
                    <a:moveTo>
                      <a:pt x="1" y="11"/>
                    </a:moveTo>
                    <a:cubicBezTo>
                      <a:pt x="1" y="11"/>
                      <a:pt x="0" y="12"/>
                      <a:pt x="0" y="13"/>
                    </a:cubicBezTo>
                    <a:cubicBezTo>
                      <a:pt x="1" y="29"/>
                      <a:pt x="2" y="42"/>
                      <a:pt x="3" y="49"/>
                    </a:cubicBezTo>
                    <a:cubicBezTo>
                      <a:pt x="3" y="49"/>
                      <a:pt x="3" y="49"/>
                      <a:pt x="3" y="49"/>
                    </a:cubicBezTo>
                    <a:cubicBezTo>
                      <a:pt x="2" y="36"/>
                      <a:pt x="1" y="20"/>
                      <a:pt x="1" y="11"/>
                    </a:cubicBezTo>
                    <a:close/>
                    <a:moveTo>
                      <a:pt x="0" y="0"/>
                    </a:moveTo>
                    <a:cubicBezTo>
                      <a:pt x="0" y="1"/>
                      <a:pt x="0" y="1"/>
                      <a:pt x="0" y="2"/>
                    </a:cubicBezTo>
                    <a:cubicBezTo>
                      <a:pt x="0" y="2"/>
                      <a:pt x="0" y="2"/>
                      <a:pt x="0" y="2"/>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8" name="Freeform 4266"/>
              <p:cNvSpPr>
                <a:spLocks/>
              </p:cNvSpPr>
              <p:nvPr/>
            </p:nvSpPr>
            <p:spPr bwMode="auto">
              <a:xfrm>
                <a:off x="1191" y="3376"/>
                <a:ext cx="2" cy="24"/>
              </a:xfrm>
              <a:custGeom>
                <a:avLst/>
                <a:gdLst>
                  <a:gd name="T0" fmla="*/ 0 w 1"/>
                  <a:gd name="T1" fmla="*/ 0 h 11"/>
                  <a:gd name="T2" fmla="*/ 0 w 1"/>
                  <a:gd name="T3" fmla="*/ 11 h 11"/>
                  <a:gd name="T4" fmla="*/ 1 w 1"/>
                  <a:gd name="T5" fmla="*/ 9 h 11"/>
                  <a:gd name="T6" fmla="*/ 0 w 1"/>
                  <a:gd name="T7" fmla="*/ 0 h 11"/>
                </a:gdLst>
                <a:ahLst/>
                <a:cxnLst>
                  <a:cxn ang="0">
                    <a:pos x="T0" y="T1"/>
                  </a:cxn>
                  <a:cxn ang="0">
                    <a:pos x="T2" y="T3"/>
                  </a:cxn>
                  <a:cxn ang="0">
                    <a:pos x="T4" y="T5"/>
                  </a:cxn>
                  <a:cxn ang="0">
                    <a:pos x="T6" y="T7"/>
                  </a:cxn>
                </a:cxnLst>
                <a:rect l="0" t="0" r="r" b="b"/>
                <a:pathLst>
                  <a:path w="1" h="11">
                    <a:moveTo>
                      <a:pt x="0" y="0"/>
                    </a:moveTo>
                    <a:cubicBezTo>
                      <a:pt x="0" y="4"/>
                      <a:pt x="0" y="7"/>
                      <a:pt x="0" y="11"/>
                    </a:cubicBezTo>
                    <a:cubicBezTo>
                      <a:pt x="0" y="10"/>
                      <a:pt x="1" y="9"/>
                      <a:pt x="1" y="9"/>
                    </a:cubicBezTo>
                    <a:cubicBezTo>
                      <a:pt x="1" y="5"/>
                      <a:pt x="1" y="2"/>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9" name="Freeform 4267"/>
              <p:cNvSpPr>
                <a:spLocks/>
              </p:cNvSpPr>
              <p:nvPr/>
            </p:nvSpPr>
            <p:spPr bwMode="auto">
              <a:xfrm>
                <a:off x="1197" y="3476"/>
                <a:ext cx="2" cy="9"/>
              </a:xfrm>
              <a:custGeom>
                <a:avLst/>
                <a:gdLst>
                  <a:gd name="T0" fmla="*/ 0 w 1"/>
                  <a:gd name="T1" fmla="*/ 0 h 4"/>
                  <a:gd name="T2" fmla="*/ 0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0"/>
                      <a:pt x="0" y="0"/>
                    </a:cubicBezTo>
                    <a:cubicBezTo>
                      <a:pt x="1" y="3"/>
                      <a:pt x="1" y="4"/>
                      <a:pt x="1" y="4"/>
                    </a:cubicBezTo>
                    <a:cubicBezTo>
                      <a:pt x="1" y="3"/>
                      <a:pt x="1"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0" name="Freeform 4268"/>
              <p:cNvSpPr>
                <a:spLocks noEditPoints="1"/>
              </p:cNvSpPr>
              <p:nvPr/>
            </p:nvSpPr>
            <p:spPr bwMode="auto">
              <a:xfrm>
                <a:off x="1180" y="3368"/>
                <a:ext cx="9" cy="104"/>
              </a:xfrm>
              <a:custGeom>
                <a:avLst/>
                <a:gdLst>
                  <a:gd name="T0" fmla="*/ 4 w 4"/>
                  <a:gd name="T1" fmla="*/ 48 h 49"/>
                  <a:gd name="T2" fmla="*/ 4 w 4"/>
                  <a:gd name="T3" fmla="*/ 48 h 49"/>
                  <a:gd name="T4" fmla="*/ 4 w 4"/>
                  <a:gd name="T5" fmla="*/ 49 h 49"/>
                  <a:gd name="T6" fmla="*/ 4 w 4"/>
                  <a:gd name="T7" fmla="*/ 48 h 49"/>
                  <a:gd name="T8" fmla="*/ 1 w 4"/>
                  <a:gd name="T9" fmla="*/ 0 h 49"/>
                  <a:gd name="T10" fmla="*/ 1 w 4"/>
                  <a:gd name="T11" fmla="*/ 18 h 49"/>
                  <a:gd name="T12" fmla="*/ 2 w 4"/>
                  <a:gd name="T13" fmla="*/ 26 h 49"/>
                  <a:gd name="T14" fmla="*/ 1 w 4"/>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9">
                    <a:moveTo>
                      <a:pt x="4" y="48"/>
                    </a:moveTo>
                    <a:cubicBezTo>
                      <a:pt x="4" y="48"/>
                      <a:pt x="4" y="48"/>
                      <a:pt x="4" y="48"/>
                    </a:cubicBezTo>
                    <a:cubicBezTo>
                      <a:pt x="4" y="49"/>
                      <a:pt x="4" y="49"/>
                      <a:pt x="4" y="49"/>
                    </a:cubicBezTo>
                    <a:lnTo>
                      <a:pt x="4" y="48"/>
                    </a:lnTo>
                    <a:close/>
                    <a:moveTo>
                      <a:pt x="1" y="0"/>
                    </a:moveTo>
                    <a:cubicBezTo>
                      <a:pt x="0" y="6"/>
                      <a:pt x="0" y="12"/>
                      <a:pt x="1" y="18"/>
                    </a:cubicBezTo>
                    <a:cubicBezTo>
                      <a:pt x="1" y="21"/>
                      <a:pt x="1" y="23"/>
                      <a:pt x="2" y="26"/>
                    </a:cubicBezTo>
                    <a:cubicBezTo>
                      <a:pt x="1" y="12"/>
                      <a:pt x="1" y="0"/>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1" name="Freeform 4269"/>
              <p:cNvSpPr>
                <a:spLocks/>
              </p:cNvSpPr>
              <p:nvPr/>
            </p:nvSpPr>
            <p:spPr bwMode="auto">
              <a:xfrm>
                <a:off x="1189" y="3470"/>
                <a:ext cx="2" cy="10"/>
              </a:xfrm>
              <a:custGeom>
                <a:avLst/>
                <a:gdLst>
                  <a:gd name="T0" fmla="*/ 0 w 1"/>
                  <a:gd name="T1" fmla="*/ 0 h 5"/>
                  <a:gd name="T2" fmla="*/ 1 w 1"/>
                  <a:gd name="T3" fmla="*/ 5 h 5"/>
                  <a:gd name="T4" fmla="*/ 0 w 1"/>
                  <a:gd name="T5" fmla="*/ 1 h 5"/>
                  <a:gd name="T6" fmla="*/ 0 w 1"/>
                  <a:gd name="T7" fmla="*/ 0 h 5"/>
                </a:gdLst>
                <a:ahLst/>
                <a:cxnLst>
                  <a:cxn ang="0">
                    <a:pos x="T0" y="T1"/>
                  </a:cxn>
                  <a:cxn ang="0">
                    <a:pos x="T2" y="T3"/>
                  </a:cxn>
                  <a:cxn ang="0">
                    <a:pos x="T4" y="T5"/>
                  </a:cxn>
                  <a:cxn ang="0">
                    <a:pos x="T6" y="T7"/>
                  </a:cxn>
                </a:cxnLst>
                <a:rect l="0" t="0" r="r" b="b"/>
                <a:pathLst>
                  <a:path w="1" h="5">
                    <a:moveTo>
                      <a:pt x="0" y="0"/>
                    </a:moveTo>
                    <a:cubicBezTo>
                      <a:pt x="1" y="3"/>
                      <a:pt x="1" y="5"/>
                      <a:pt x="1" y="5"/>
                    </a:cubicBezTo>
                    <a:cubicBezTo>
                      <a:pt x="1" y="4"/>
                      <a:pt x="0" y="2"/>
                      <a:pt x="0" y="1"/>
                    </a:cubicBezTo>
                    <a:lnTo>
                      <a:pt x="0" y="0"/>
                    </a:ln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2" name="Freeform 4270"/>
              <p:cNvSpPr>
                <a:spLocks/>
              </p:cNvSpPr>
              <p:nvPr/>
            </p:nvSpPr>
            <p:spPr bwMode="auto">
              <a:xfrm>
                <a:off x="1182" y="3406"/>
                <a:ext cx="7" cy="66"/>
              </a:xfrm>
              <a:custGeom>
                <a:avLst/>
                <a:gdLst>
                  <a:gd name="T0" fmla="*/ 0 w 3"/>
                  <a:gd name="T1" fmla="*/ 0 h 31"/>
                  <a:gd name="T2" fmla="*/ 3 w 3"/>
                  <a:gd name="T3" fmla="*/ 30 h 31"/>
                  <a:gd name="T4" fmla="*/ 3 w 3"/>
                  <a:gd name="T5" fmla="*/ 31 h 31"/>
                  <a:gd name="T6" fmla="*/ 1 w 3"/>
                  <a:gd name="T7" fmla="*/ 8 h 31"/>
                  <a:gd name="T8" fmla="*/ 0 w 3"/>
                  <a:gd name="T9" fmla="*/ 0 h 31"/>
                </a:gdLst>
                <a:ahLst/>
                <a:cxnLst>
                  <a:cxn ang="0">
                    <a:pos x="T0" y="T1"/>
                  </a:cxn>
                  <a:cxn ang="0">
                    <a:pos x="T2" y="T3"/>
                  </a:cxn>
                  <a:cxn ang="0">
                    <a:pos x="T4" y="T5"/>
                  </a:cxn>
                  <a:cxn ang="0">
                    <a:pos x="T6" y="T7"/>
                  </a:cxn>
                  <a:cxn ang="0">
                    <a:pos x="T8" y="T9"/>
                  </a:cxn>
                </a:cxnLst>
                <a:rect l="0" t="0" r="r" b="b"/>
                <a:pathLst>
                  <a:path w="3" h="31">
                    <a:moveTo>
                      <a:pt x="0" y="0"/>
                    </a:moveTo>
                    <a:cubicBezTo>
                      <a:pt x="0" y="13"/>
                      <a:pt x="2" y="24"/>
                      <a:pt x="3" y="30"/>
                    </a:cubicBezTo>
                    <a:cubicBezTo>
                      <a:pt x="3" y="31"/>
                      <a:pt x="3" y="31"/>
                      <a:pt x="3" y="31"/>
                    </a:cubicBezTo>
                    <a:cubicBezTo>
                      <a:pt x="2" y="24"/>
                      <a:pt x="1" y="16"/>
                      <a:pt x="1" y="8"/>
                    </a:cubicBezTo>
                    <a:cubicBezTo>
                      <a:pt x="0" y="5"/>
                      <a:pt x="0" y="3"/>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3" name="Freeform 4271"/>
              <p:cNvSpPr>
                <a:spLocks/>
              </p:cNvSpPr>
              <p:nvPr/>
            </p:nvSpPr>
            <p:spPr bwMode="auto">
              <a:xfrm>
                <a:off x="1167" y="3372"/>
                <a:ext cx="7" cy="36"/>
              </a:xfrm>
              <a:custGeom>
                <a:avLst/>
                <a:gdLst>
                  <a:gd name="T0" fmla="*/ 1 w 3"/>
                  <a:gd name="T1" fmla="*/ 0 h 17"/>
                  <a:gd name="T2" fmla="*/ 3 w 3"/>
                  <a:gd name="T3" fmla="*/ 17 h 17"/>
                  <a:gd name="T4" fmla="*/ 1 w 3"/>
                  <a:gd name="T5" fmla="*/ 4 h 17"/>
                  <a:gd name="T6" fmla="*/ 1 w 3"/>
                  <a:gd name="T7" fmla="*/ 0 h 17"/>
                </a:gdLst>
                <a:ahLst/>
                <a:cxnLst>
                  <a:cxn ang="0">
                    <a:pos x="T0" y="T1"/>
                  </a:cxn>
                  <a:cxn ang="0">
                    <a:pos x="T2" y="T3"/>
                  </a:cxn>
                  <a:cxn ang="0">
                    <a:pos x="T4" y="T5"/>
                  </a:cxn>
                  <a:cxn ang="0">
                    <a:pos x="T6" y="T7"/>
                  </a:cxn>
                </a:cxnLst>
                <a:rect l="0" t="0" r="r" b="b"/>
                <a:pathLst>
                  <a:path w="3" h="17">
                    <a:moveTo>
                      <a:pt x="1" y="0"/>
                    </a:moveTo>
                    <a:cubicBezTo>
                      <a:pt x="0" y="9"/>
                      <a:pt x="3" y="17"/>
                      <a:pt x="3" y="17"/>
                    </a:cubicBezTo>
                    <a:cubicBezTo>
                      <a:pt x="2" y="13"/>
                      <a:pt x="1" y="8"/>
                      <a:pt x="1" y="4"/>
                    </a:cubicBezTo>
                    <a:cubicBezTo>
                      <a:pt x="1" y="2"/>
                      <a:pt x="1" y="1"/>
                      <a:pt x="1"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4" name="Freeform 4272"/>
              <p:cNvSpPr>
                <a:spLocks/>
              </p:cNvSpPr>
              <p:nvPr/>
            </p:nvSpPr>
            <p:spPr bwMode="auto">
              <a:xfrm>
                <a:off x="1169" y="3368"/>
                <a:ext cx="0" cy="13"/>
              </a:xfrm>
              <a:custGeom>
                <a:avLst/>
                <a:gdLst>
                  <a:gd name="T0" fmla="*/ 0 h 6"/>
                  <a:gd name="T1" fmla="*/ 2 h 6"/>
                  <a:gd name="T2" fmla="*/ 6 h 6"/>
                  <a:gd name="T3" fmla="*/ 0 h 6"/>
                </a:gdLst>
                <a:ahLst/>
                <a:cxnLst>
                  <a:cxn ang="0">
                    <a:pos x="0" y="T0"/>
                  </a:cxn>
                  <a:cxn ang="0">
                    <a:pos x="0" y="T1"/>
                  </a:cxn>
                  <a:cxn ang="0">
                    <a:pos x="0" y="T2"/>
                  </a:cxn>
                  <a:cxn ang="0">
                    <a:pos x="0" y="T3"/>
                  </a:cxn>
                </a:cxnLst>
                <a:rect l="0" t="0" r="r" b="b"/>
                <a:pathLst>
                  <a:path h="6">
                    <a:moveTo>
                      <a:pt x="0" y="0"/>
                    </a:moveTo>
                    <a:cubicBezTo>
                      <a:pt x="0" y="1"/>
                      <a:pt x="0" y="2"/>
                      <a:pt x="0" y="2"/>
                    </a:cubicBezTo>
                    <a:cubicBezTo>
                      <a:pt x="0" y="3"/>
                      <a:pt x="0" y="4"/>
                      <a:pt x="0" y="6"/>
                    </a:cubicBezTo>
                    <a:cubicBezTo>
                      <a:pt x="0" y="2"/>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5" name="Freeform 4273"/>
              <p:cNvSpPr>
                <a:spLocks/>
              </p:cNvSpPr>
              <p:nvPr/>
            </p:nvSpPr>
            <p:spPr bwMode="auto">
              <a:xfrm>
                <a:off x="1197" y="3374"/>
                <a:ext cx="0" cy="34"/>
              </a:xfrm>
              <a:custGeom>
                <a:avLst/>
                <a:gdLst>
                  <a:gd name="T0" fmla="*/ 0 h 16"/>
                  <a:gd name="T1" fmla="*/ 16 h 16"/>
                  <a:gd name="T2" fmla="*/ 10 h 16"/>
                  <a:gd name="T3" fmla="*/ 0 h 16"/>
                </a:gdLst>
                <a:ahLst/>
                <a:cxnLst>
                  <a:cxn ang="0">
                    <a:pos x="0" y="T0"/>
                  </a:cxn>
                  <a:cxn ang="0">
                    <a:pos x="0" y="T1"/>
                  </a:cxn>
                  <a:cxn ang="0">
                    <a:pos x="0" y="T2"/>
                  </a:cxn>
                  <a:cxn ang="0">
                    <a:pos x="0" y="T3"/>
                  </a:cxn>
                </a:cxnLst>
                <a:rect l="0" t="0" r="r" b="b"/>
                <a:pathLst>
                  <a:path h="16">
                    <a:moveTo>
                      <a:pt x="0" y="0"/>
                    </a:moveTo>
                    <a:cubicBezTo>
                      <a:pt x="0" y="6"/>
                      <a:pt x="0" y="11"/>
                      <a:pt x="0" y="16"/>
                    </a:cubicBezTo>
                    <a:cubicBezTo>
                      <a:pt x="0" y="14"/>
                      <a:pt x="0" y="12"/>
                      <a:pt x="0" y="10"/>
                    </a:cubicBezTo>
                    <a:cubicBezTo>
                      <a:pt x="0" y="4"/>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6" name="Freeform 4274"/>
              <p:cNvSpPr>
                <a:spLocks/>
              </p:cNvSpPr>
              <p:nvPr/>
            </p:nvSpPr>
            <p:spPr bwMode="auto">
              <a:xfrm>
                <a:off x="1197" y="3395"/>
                <a:ext cx="6" cy="90"/>
              </a:xfrm>
              <a:custGeom>
                <a:avLst/>
                <a:gdLst>
                  <a:gd name="T0" fmla="*/ 0 w 3"/>
                  <a:gd name="T1" fmla="*/ 0 h 42"/>
                  <a:gd name="T2" fmla="*/ 0 w 3"/>
                  <a:gd name="T3" fmla="*/ 6 h 42"/>
                  <a:gd name="T4" fmla="*/ 3 w 3"/>
                  <a:gd name="T5" fmla="*/ 42 h 42"/>
                  <a:gd name="T6" fmla="*/ 0 w 3"/>
                  <a:gd name="T7" fmla="*/ 0 h 42"/>
                </a:gdLst>
                <a:ahLst/>
                <a:cxnLst>
                  <a:cxn ang="0">
                    <a:pos x="T0" y="T1"/>
                  </a:cxn>
                  <a:cxn ang="0">
                    <a:pos x="T2" y="T3"/>
                  </a:cxn>
                  <a:cxn ang="0">
                    <a:pos x="T4" y="T5"/>
                  </a:cxn>
                  <a:cxn ang="0">
                    <a:pos x="T6" y="T7"/>
                  </a:cxn>
                </a:cxnLst>
                <a:rect l="0" t="0" r="r" b="b"/>
                <a:pathLst>
                  <a:path w="3" h="42">
                    <a:moveTo>
                      <a:pt x="0" y="0"/>
                    </a:moveTo>
                    <a:cubicBezTo>
                      <a:pt x="0" y="2"/>
                      <a:pt x="0" y="4"/>
                      <a:pt x="0" y="6"/>
                    </a:cubicBezTo>
                    <a:cubicBezTo>
                      <a:pt x="0" y="27"/>
                      <a:pt x="3" y="42"/>
                      <a:pt x="3" y="42"/>
                    </a:cubicBezTo>
                    <a:cubicBezTo>
                      <a:pt x="1" y="28"/>
                      <a:pt x="0" y="1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7" name="Freeform 4275"/>
              <p:cNvSpPr>
                <a:spLocks/>
              </p:cNvSpPr>
              <p:nvPr/>
            </p:nvSpPr>
            <p:spPr bwMode="auto">
              <a:xfrm>
                <a:off x="1197" y="3376"/>
                <a:ext cx="6" cy="104"/>
              </a:xfrm>
              <a:custGeom>
                <a:avLst/>
                <a:gdLst>
                  <a:gd name="T0" fmla="*/ 1 w 3"/>
                  <a:gd name="T1" fmla="*/ 0 h 49"/>
                  <a:gd name="T2" fmla="*/ 3 w 3"/>
                  <a:gd name="T3" fmla="*/ 49 h 49"/>
                  <a:gd name="T4" fmla="*/ 1 w 3"/>
                  <a:gd name="T5" fmla="*/ 0 h 49"/>
                </a:gdLst>
                <a:ahLst/>
                <a:cxnLst>
                  <a:cxn ang="0">
                    <a:pos x="T0" y="T1"/>
                  </a:cxn>
                  <a:cxn ang="0">
                    <a:pos x="T2" y="T3"/>
                  </a:cxn>
                  <a:cxn ang="0">
                    <a:pos x="T4" y="T5"/>
                  </a:cxn>
                </a:cxnLst>
                <a:rect l="0" t="0" r="r" b="b"/>
                <a:pathLst>
                  <a:path w="3" h="49">
                    <a:moveTo>
                      <a:pt x="1" y="0"/>
                    </a:moveTo>
                    <a:cubicBezTo>
                      <a:pt x="0" y="26"/>
                      <a:pt x="3" y="49"/>
                      <a:pt x="3" y="49"/>
                    </a:cubicBezTo>
                    <a:cubicBezTo>
                      <a:pt x="1" y="29"/>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8" name="Freeform 4276"/>
              <p:cNvSpPr>
                <a:spLocks noEditPoints="1"/>
              </p:cNvSpPr>
              <p:nvPr/>
            </p:nvSpPr>
            <p:spPr bwMode="auto">
              <a:xfrm>
                <a:off x="1265" y="3147"/>
                <a:ext cx="55" cy="42"/>
              </a:xfrm>
              <a:custGeom>
                <a:avLst/>
                <a:gdLst>
                  <a:gd name="T0" fmla="*/ 5 w 26"/>
                  <a:gd name="T1" fmla="*/ 17 h 20"/>
                  <a:gd name="T2" fmla="*/ 0 w 26"/>
                  <a:gd name="T3" fmla="*/ 20 h 20"/>
                  <a:gd name="T4" fmla="*/ 0 w 26"/>
                  <a:gd name="T5" fmla="*/ 20 h 20"/>
                  <a:gd name="T6" fmla="*/ 5 w 26"/>
                  <a:gd name="T7" fmla="*/ 17 h 20"/>
                  <a:gd name="T8" fmla="*/ 25 w 26"/>
                  <a:gd name="T9" fmla="*/ 0 h 20"/>
                  <a:gd name="T10" fmla="*/ 20 w 26"/>
                  <a:gd name="T11" fmla="*/ 5 h 20"/>
                  <a:gd name="T12" fmla="*/ 20 w 26"/>
                  <a:gd name="T13" fmla="*/ 6 h 20"/>
                  <a:gd name="T14" fmla="*/ 26 w 26"/>
                  <a:gd name="T15" fmla="*/ 1 h 20"/>
                  <a:gd name="T16" fmla="*/ 25 w 2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0">
                    <a:moveTo>
                      <a:pt x="5" y="17"/>
                    </a:moveTo>
                    <a:cubicBezTo>
                      <a:pt x="3" y="18"/>
                      <a:pt x="1" y="19"/>
                      <a:pt x="0" y="20"/>
                    </a:cubicBezTo>
                    <a:cubicBezTo>
                      <a:pt x="0" y="20"/>
                      <a:pt x="0" y="20"/>
                      <a:pt x="0" y="20"/>
                    </a:cubicBezTo>
                    <a:cubicBezTo>
                      <a:pt x="2" y="19"/>
                      <a:pt x="3" y="18"/>
                      <a:pt x="5" y="17"/>
                    </a:cubicBezTo>
                    <a:close/>
                    <a:moveTo>
                      <a:pt x="25" y="0"/>
                    </a:moveTo>
                    <a:cubicBezTo>
                      <a:pt x="23" y="2"/>
                      <a:pt x="22" y="4"/>
                      <a:pt x="20" y="5"/>
                    </a:cubicBezTo>
                    <a:cubicBezTo>
                      <a:pt x="20" y="6"/>
                      <a:pt x="20" y="6"/>
                      <a:pt x="20" y="6"/>
                    </a:cubicBezTo>
                    <a:cubicBezTo>
                      <a:pt x="22" y="4"/>
                      <a:pt x="24" y="3"/>
                      <a:pt x="26" y="1"/>
                    </a:cubicBezTo>
                    <a:lnTo>
                      <a:pt x="25"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9" name="Freeform 4277"/>
              <p:cNvSpPr>
                <a:spLocks/>
              </p:cNvSpPr>
              <p:nvPr/>
            </p:nvSpPr>
            <p:spPr bwMode="auto">
              <a:xfrm>
                <a:off x="1276" y="3157"/>
                <a:ext cx="32" cy="26"/>
              </a:xfrm>
              <a:custGeom>
                <a:avLst/>
                <a:gdLst>
                  <a:gd name="T0" fmla="*/ 15 w 15"/>
                  <a:gd name="T1" fmla="*/ 0 h 12"/>
                  <a:gd name="T2" fmla="*/ 0 w 15"/>
                  <a:gd name="T3" fmla="*/ 12 h 12"/>
                  <a:gd name="T4" fmla="*/ 0 w 15"/>
                  <a:gd name="T5" fmla="*/ 12 h 12"/>
                  <a:gd name="T6" fmla="*/ 15 w 15"/>
                  <a:gd name="T7" fmla="*/ 1 h 12"/>
                  <a:gd name="T8" fmla="*/ 15 w 15"/>
                  <a:gd name="T9" fmla="*/ 0 h 12"/>
                </a:gdLst>
                <a:ahLst/>
                <a:cxnLst>
                  <a:cxn ang="0">
                    <a:pos x="T0" y="T1"/>
                  </a:cxn>
                  <a:cxn ang="0">
                    <a:pos x="T2" y="T3"/>
                  </a:cxn>
                  <a:cxn ang="0">
                    <a:pos x="T4" y="T5"/>
                  </a:cxn>
                  <a:cxn ang="0">
                    <a:pos x="T6" y="T7"/>
                  </a:cxn>
                  <a:cxn ang="0">
                    <a:pos x="T8" y="T9"/>
                  </a:cxn>
                </a:cxnLst>
                <a:rect l="0" t="0" r="r" b="b"/>
                <a:pathLst>
                  <a:path w="15" h="12">
                    <a:moveTo>
                      <a:pt x="15" y="0"/>
                    </a:moveTo>
                    <a:cubicBezTo>
                      <a:pt x="9" y="5"/>
                      <a:pt x="4" y="9"/>
                      <a:pt x="0" y="12"/>
                    </a:cubicBezTo>
                    <a:cubicBezTo>
                      <a:pt x="0" y="12"/>
                      <a:pt x="0" y="12"/>
                      <a:pt x="0" y="12"/>
                    </a:cubicBezTo>
                    <a:cubicBezTo>
                      <a:pt x="6" y="8"/>
                      <a:pt x="11" y="5"/>
                      <a:pt x="15" y="1"/>
                    </a:cubicBezTo>
                    <a:lnTo>
                      <a:pt x="15"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0" name="Freeform 4278"/>
              <p:cNvSpPr>
                <a:spLocks noEditPoints="1"/>
              </p:cNvSpPr>
              <p:nvPr/>
            </p:nvSpPr>
            <p:spPr bwMode="auto">
              <a:xfrm>
                <a:off x="1261" y="3125"/>
                <a:ext cx="76" cy="66"/>
              </a:xfrm>
              <a:custGeom>
                <a:avLst/>
                <a:gdLst>
                  <a:gd name="T0" fmla="*/ 2 w 36"/>
                  <a:gd name="T1" fmla="*/ 30 h 31"/>
                  <a:gd name="T2" fmla="*/ 0 w 36"/>
                  <a:gd name="T3" fmla="*/ 31 h 31"/>
                  <a:gd name="T4" fmla="*/ 2 w 36"/>
                  <a:gd name="T5" fmla="*/ 30 h 31"/>
                  <a:gd name="T6" fmla="*/ 36 w 36"/>
                  <a:gd name="T7" fmla="*/ 0 h 31"/>
                  <a:gd name="T8" fmla="*/ 27 w 36"/>
                  <a:gd name="T9" fmla="*/ 10 h 31"/>
                  <a:gd name="T10" fmla="*/ 28 w 36"/>
                  <a:gd name="T11" fmla="*/ 11 h 31"/>
                  <a:gd name="T12" fmla="*/ 3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2" y="30"/>
                    </a:moveTo>
                    <a:cubicBezTo>
                      <a:pt x="1" y="30"/>
                      <a:pt x="0" y="31"/>
                      <a:pt x="0" y="31"/>
                    </a:cubicBezTo>
                    <a:cubicBezTo>
                      <a:pt x="1" y="30"/>
                      <a:pt x="2" y="30"/>
                      <a:pt x="2" y="30"/>
                    </a:cubicBezTo>
                    <a:close/>
                    <a:moveTo>
                      <a:pt x="36" y="0"/>
                    </a:moveTo>
                    <a:cubicBezTo>
                      <a:pt x="34" y="3"/>
                      <a:pt x="31" y="7"/>
                      <a:pt x="27" y="10"/>
                    </a:cubicBezTo>
                    <a:cubicBezTo>
                      <a:pt x="28" y="11"/>
                      <a:pt x="28" y="11"/>
                      <a:pt x="28" y="11"/>
                    </a:cubicBezTo>
                    <a:cubicBezTo>
                      <a:pt x="32" y="7"/>
                      <a:pt x="35" y="3"/>
                      <a:pt x="36"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1" name="Rectangle 4279"/>
              <p:cNvSpPr>
                <a:spLocks noChangeArrowheads="1"/>
              </p:cNvSpPr>
              <p:nvPr/>
            </p:nvSpPr>
            <p:spPr bwMode="auto">
              <a:xfrm>
                <a:off x="1337" y="3123"/>
                <a:ext cx="1" cy="2"/>
              </a:xfrm>
              <a:prstGeom prst="rect">
                <a:avLst/>
              </a:prstGeom>
              <a:solidFill>
                <a:srgbClr val="8136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2" name="Freeform 4280"/>
              <p:cNvSpPr>
                <a:spLocks/>
              </p:cNvSpPr>
              <p:nvPr/>
            </p:nvSpPr>
            <p:spPr bwMode="auto">
              <a:xfrm>
                <a:off x="1340" y="3115"/>
                <a:ext cx="2" cy="8"/>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3"/>
                      <a:pt x="0" y="4"/>
                    </a:cubicBezTo>
                    <a:cubicBezTo>
                      <a:pt x="0" y="4"/>
                      <a:pt x="0" y="4"/>
                      <a:pt x="0" y="4"/>
                    </a:cubicBezTo>
                    <a:cubicBezTo>
                      <a:pt x="1" y="2"/>
                      <a:pt x="1" y="0"/>
                      <a:pt x="1"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3" name="Rectangle 4281"/>
              <p:cNvSpPr>
                <a:spLocks noChangeArrowheads="1"/>
              </p:cNvSpPr>
              <p:nvPr/>
            </p:nvSpPr>
            <p:spPr bwMode="auto">
              <a:xfrm>
                <a:off x="1337" y="3123"/>
                <a:ext cx="3" cy="1"/>
              </a:xfrm>
              <a:prstGeom prst="rect">
                <a:avLst/>
              </a:prstGeom>
              <a:solidFill>
                <a:srgbClr val="782D2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4" name="Freeform 4282"/>
              <p:cNvSpPr>
                <a:spLocks noEditPoints="1"/>
              </p:cNvSpPr>
              <p:nvPr/>
            </p:nvSpPr>
            <p:spPr bwMode="auto">
              <a:xfrm>
                <a:off x="1265" y="3177"/>
                <a:ext cx="55" cy="34"/>
              </a:xfrm>
              <a:custGeom>
                <a:avLst/>
                <a:gdLst>
                  <a:gd name="T0" fmla="*/ 3 w 26"/>
                  <a:gd name="T1" fmla="*/ 15 h 16"/>
                  <a:gd name="T2" fmla="*/ 0 w 26"/>
                  <a:gd name="T3" fmla="*/ 16 h 16"/>
                  <a:gd name="T4" fmla="*/ 0 w 26"/>
                  <a:gd name="T5" fmla="*/ 16 h 16"/>
                  <a:gd name="T6" fmla="*/ 3 w 26"/>
                  <a:gd name="T7" fmla="*/ 15 h 16"/>
                  <a:gd name="T8" fmla="*/ 26 w 26"/>
                  <a:gd name="T9" fmla="*/ 0 h 16"/>
                  <a:gd name="T10" fmla="*/ 18 w 26"/>
                  <a:gd name="T11" fmla="*/ 6 h 16"/>
                  <a:gd name="T12" fmla="*/ 18 w 26"/>
                  <a:gd name="T13" fmla="*/ 7 h 16"/>
                  <a:gd name="T14" fmla="*/ 26 w 26"/>
                  <a:gd name="T15" fmla="*/ 1 h 16"/>
                  <a:gd name="T16" fmla="*/ 26 w 2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3" y="15"/>
                    </a:moveTo>
                    <a:cubicBezTo>
                      <a:pt x="2" y="15"/>
                      <a:pt x="1" y="16"/>
                      <a:pt x="0" y="16"/>
                    </a:cubicBezTo>
                    <a:cubicBezTo>
                      <a:pt x="0" y="16"/>
                      <a:pt x="0" y="16"/>
                      <a:pt x="0" y="16"/>
                    </a:cubicBezTo>
                    <a:cubicBezTo>
                      <a:pt x="1" y="16"/>
                      <a:pt x="2" y="16"/>
                      <a:pt x="3" y="15"/>
                    </a:cubicBezTo>
                    <a:close/>
                    <a:moveTo>
                      <a:pt x="26" y="0"/>
                    </a:moveTo>
                    <a:cubicBezTo>
                      <a:pt x="24" y="2"/>
                      <a:pt x="21" y="4"/>
                      <a:pt x="18" y="6"/>
                    </a:cubicBezTo>
                    <a:cubicBezTo>
                      <a:pt x="18" y="7"/>
                      <a:pt x="18" y="7"/>
                      <a:pt x="18" y="7"/>
                    </a:cubicBezTo>
                    <a:cubicBezTo>
                      <a:pt x="22" y="5"/>
                      <a:pt x="24" y="3"/>
                      <a:pt x="26" y="1"/>
                    </a:cubicBezTo>
                    <a:lnTo>
                      <a:pt x="26"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5" name="Freeform 4283"/>
              <p:cNvSpPr>
                <a:spLocks/>
              </p:cNvSpPr>
              <p:nvPr/>
            </p:nvSpPr>
            <p:spPr bwMode="auto">
              <a:xfrm>
                <a:off x="1271" y="3189"/>
                <a:ext cx="32" cy="19"/>
              </a:xfrm>
              <a:custGeom>
                <a:avLst/>
                <a:gdLst>
                  <a:gd name="T0" fmla="*/ 15 w 15"/>
                  <a:gd name="T1" fmla="*/ 0 h 9"/>
                  <a:gd name="T2" fmla="*/ 0 w 15"/>
                  <a:gd name="T3" fmla="*/ 9 h 9"/>
                  <a:gd name="T4" fmla="*/ 0 w 15"/>
                  <a:gd name="T5" fmla="*/ 9 h 9"/>
                  <a:gd name="T6" fmla="*/ 15 w 15"/>
                  <a:gd name="T7" fmla="*/ 1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10" y="4"/>
                      <a:pt x="4" y="7"/>
                      <a:pt x="0" y="9"/>
                    </a:cubicBezTo>
                    <a:cubicBezTo>
                      <a:pt x="0" y="9"/>
                      <a:pt x="0" y="9"/>
                      <a:pt x="0" y="9"/>
                    </a:cubicBezTo>
                    <a:cubicBezTo>
                      <a:pt x="6" y="6"/>
                      <a:pt x="11" y="4"/>
                      <a:pt x="15" y="1"/>
                    </a:cubicBezTo>
                    <a:cubicBezTo>
                      <a:pt x="15" y="1"/>
                      <a:pt x="15" y="1"/>
                      <a:pt x="15"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6" name="Freeform 4284"/>
              <p:cNvSpPr>
                <a:spLocks noEditPoints="1"/>
              </p:cNvSpPr>
              <p:nvPr/>
            </p:nvSpPr>
            <p:spPr bwMode="auto">
              <a:xfrm>
                <a:off x="1261" y="3170"/>
                <a:ext cx="66" cy="43"/>
              </a:xfrm>
              <a:custGeom>
                <a:avLst/>
                <a:gdLst>
                  <a:gd name="T0" fmla="*/ 2 w 31"/>
                  <a:gd name="T1" fmla="*/ 19 h 20"/>
                  <a:gd name="T2" fmla="*/ 0 w 31"/>
                  <a:gd name="T3" fmla="*/ 20 h 20"/>
                  <a:gd name="T4" fmla="*/ 0 w 31"/>
                  <a:gd name="T5" fmla="*/ 20 h 20"/>
                  <a:gd name="T6" fmla="*/ 2 w 31"/>
                  <a:gd name="T7" fmla="*/ 19 h 20"/>
                  <a:gd name="T8" fmla="*/ 31 w 31"/>
                  <a:gd name="T9" fmla="*/ 0 h 20"/>
                  <a:gd name="T10" fmla="*/ 28 w 31"/>
                  <a:gd name="T11" fmla="*/ 3 h 20"/>
                  <a:gd name="T12" fmla="*/ 28 w 31"/>
                  <a:gd name="T13" fmla="*/ 4 h 20"/>
                  <a:gd name="T14" fmla="*/ 31 w 31"/>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0">
                    <a:moveTo>
                      <a:pt x="2" y="19"/>
                    </a:moveTo>
                    <a:cubicBezTo>
                      <a:pt x="1" y="20"/>
                      <a:pt x="1" y="20"/>
                      <a:pt x="0" y="20"/>
                    </a:cubicBezTo>
                    <a:cubicBezTo>
                      <a:pt x="0" y="20"/>
                      <a:pt x="0" y="20"/>
                      <a:pt x="0" y="20"/>
                    </a:cubicBezTo>
                    <a:cubicBezTo>
                      <a:pt x="1" y="20"/>
                      <a:pt x="1" y="20"/>
                      <a:pt x="2" y="19"/>
                    </a:cubicBezTo>
                    <a:close/>
                    <a:moveTo>
                      <a:pt x="31" y="0"/>
                    </a:moveTo>
                    <a:cubicBezTo>
                      <a:pt x="30" y="1"/>
                      <a:pt x="29" y="2"/>
                      <a:pt x="28" y="3"/>
                    </a:cubicBezTo>
                    <a:cubicBezTo>
                      <a:pt x="28" y="4"/>
                      <a:pt x="28" y="4"/>
                      <a:pt x="28" y="4"/>
                    </a:cubicBezTo>
                    <a:cubicBezTo>
                      <a:pt x="30" y="1"/>
                      <a:pt x="31" y="0"/>
                      <a:pt x="31"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7" name="Rectangle 4285"/>
              <p:cNvSpPr>
                <a:spLocks noChangeArrowheads="1"/>
              </p:cNvSpPr>
              <p:nvPr/>
            </p:nvSpPr>
            <p:spPr bwMode="auto">
              <a:xfrm>
                <a:off x="1261" y="3213"/>
                <a:ext cx="1" cy="1"/>
              </a:xfrm>
              <a:prstGeom prst="rect">
                <a:avLst/>
              </a:prstGeom>
              <a:solidFill>
                <a:srgbClr val="913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8" name="Freeform 4286"/>
              <p:cNvSpPr>
                <a:spLocks noEditPoints="1"/>
              </p:cNvSpPr>
              <p:nvPr/>
            </p:nvSpPr>
            <p:spPr bwMode="auto">
              <a:xfrm>
                <a:off x="1265" y="3191"/>
                <a:ext cx="51" cy="30"/>
              </a:xfrm>
              <a:custGeom>
                <a:avLst/>
                <a:gdLst>
                  <a:gd name="T0" fmla="*/ 3 w 24"/>
                  <a:gd name="T1" fmla="*/ 13 h 14"/>
                  <a:gd name="T2" fmla="*/ 0 w 24"/>
                  <a:gd name="T3" fmla="*/ 14 h 14"/>
                  <a:gd name="T4" fmla="*/ 0 w 24"/>
                  <a:gd name="T5" fmla="*/ 14 h 14"/>
                  <a:gd name="T6" fmla="*/ 3 w 24"/>
                  <a:gd name="T7" fmla="*/ 13 h 14"/>
                  <a:gd name="T8" fmla="*/ 24 w 24"/>
                  <a:gd name="T9" fmla="*/ 0 h 14"/>
                  <a:gd name="T10" fmla="*/ 13 w 24"/>
                  <a:gd name="T11" fmla="*/ 7 h 14"/>
                  <a:gd name="T12" fmla="*/ 12 w 24"/>
                  <a:gd name="T13" fmla="*/ 9 h 14"/>
                  <a:gd name="T14" fmla="*/ 23 w 24"/>
                  <a:gd name="T15" fmla="*/ 1 h 14"/>
                  <a:gd name="T16" fmla="*/ 24 w 2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4">
                    <a:moveTo>
                      <a:pt x="3" y="13"/>
                    </a:moveTo>
                    <a:cubicBezTo>
                      <a:pt x="2" y="13"/>
                      <a:pt x="1" y="14"/>
                      <a:pt x="0" y="14"/>
                    </a:cubicBezTo>
                    <a:cubicBezTo>
                      <a:pt x="0" y="14"/>
                      <a:pt x="0" y="14"/>
                      <a:pt x="0" y="14"/>
                    </a:cubicBezTo>
                    <a:cubicBezTo>
                      <a:pt x="1" y="14"/>
                      <a:pt x="2" y="13"/>
                      <a:pt x="3" y="13"/>
                    </a:cubicBezTo>
                    <a:close/>
                    <a:moveTo>
                      <a:pt x="24" y="0"/>
                    </a:moveTo>
                    <a:cubicBezTo>
                      <a:pt x="21" y="2"/>
                      <a:pt x="17" y="5"/>
                      <a:pt x="13" y="7"/>
                    </a:cubicBezTo>
                    <a:cubicBezTo>
                      <a:pt x="12" y="8"/>
                      <a:pt x="12" y="8"/>
                      <a:pt x="12" y="9"/>
                    </a:cubicBezTo>
                    <a:cubicBezTo>
                      <a:pt x="18" y="5"/>
                      <a:pt x="21" y="3"/>
                      <a:pt x="23" y="1"/>
                    </a:cubicBezTo>
                    <a:lnTo>
                      <a:pt x="24"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9" name="Freeform 4287"/>
              <p:cNvSpPr>
                <a:spLocks/>
              </p:cNvSpPr>
              <p:nvPr/>
            </p:nvSpPr>
            <p:spPr bwMode="auto">
              <a:xfrm>
                <a:off x="1271" y="3206"/>
                <a:ext cx="22" cy="13"/>
              </a:xfrm>
              <a:custGeom>
                <a:avLst/>
                <a:gdLst>
                  <a:gd name="T0" fmla="*/ 10 w 10"/>
                  <a:gd name="T1" fmla="*/ 0 h 6"/>
                  <a:gd name="T2" fmla="*/ 0 w 10"/>
                  <a:gd name="T3" fmla="*/ 6 h 6"/>
                  <a:gd name="T4" fmla="*/ 0 w 10"/>
                  <a:gd name="T5" fmla="*/ 6 h 6"/>
                  <a:gd name="T6" fmla="*/ 9 w 10"/>
                  <a:gd name="T7" fmla="*/ 2 h 6"/>
                  <a:gd name="T8" fmla="*/ 10 w 10"/>
                  <a:gd name="T9" fmla="*/ 0 h 6"/>
                </a:gdLst>
                <a:ahLst/>
                <a:cxnLst>
                  <a:cxn ang="0">
                    <a:pos x="T0" y="T1"/>
                  </a:cxn>
                  <a:cxn ang="0">
                    <a:pos x="T2" y="T3"/>
                  </a:cxn>
                  <a:cxn ang="0">
                    <a:pos x="T4" y="T5"/>
                  </a:cxn>
                  <a:cxn ang="0">
                    <a:pos x="T6" y="T7"/>
                  </a:cxn>
                  <a:cxn ang="0">
                    <a:pos x="T8" y="T9"/>
                  </a:cxn>
                </a:cxnLst>
                <a:rect l="0" t="0" r="r" b="b"/>
                <a:pathLst>
                  <a:path w="10" h="6">
                    <a:moveTo>
                      <a:pt x="10" y="0"/>
                    </a:moveTo>
                    <a:cubicBezTo>
                      <a:pt x="6" y="2"/>
                      <a:pt x="3" y="4"/>
                      <a:pt x="0" y="6"/>
                    </a:cubicBezTo>
                    <a:cubicBezTo>
                      <a:pt x="0" y="6"/>
                      <a:pt x="0" y="6"/>
                      <a:pt x="0" y="6"/>
                    </a:cubicBezTo>
                    <a:cubicBezTo>
                      <a:pt x="3" y="4"/>
                      <a:pt x="6" y="3"/>
                      <a:pt x="9" y="2"/>
                    </a:cubicBezTo>
                    <a:cubicBezTo>
                      <a:pt x="9" y="1"/>
                      <a:pt x="9" y="1"/>
                      <a:pt x="10"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0" name="Freeform 4288"/>
              <p:cNvSpPr>
                <a:spLocks noEditPoints="1"/>
              </p:cNvSpPr>
              <p:nvPr/>
            </p:nvSpPr>
            <p:spPr bwMode="auto">
              <a:xfrm>
                <a:off x="1261" y="3183"/>
                <a:ext cx="62" cy="40"/>
              </a:xfrm>
              <a:custGeom>
                <a:avLst/>
                <a:gdLst>
                  <a:gd name="T0" fmla="*/ 2 w 29"/>
                  <a:gd name="T1" fmla="*/ 18 h 19"/>
                  <a:gd name="T2" fmla="*/ 0 w 29"/>
                  <a:gd name="T3" fmla="*/ 19 h 19"/>
                  <a:gd name="T4" fmla="*/ 0 w 29"/>
                  <a:gd name="T5" fmla="*/ 19 h 19"/>
                  <a:gd name="T6" fmla="*/ 2 w 29"/>
                  <a:gd name="T7" fmla="*/ 18 h 19"/>
                  <a:gd name="T8" fmla="*/ 29 w 29"/>
                  <a:gd name="T9" fmla="*/ 0 h 19"/>
                  <a:gd name="T10" fmla="*/ 26 w 29"/>
                  <a:gd name="T11" fmla="*/ 4 h 19"/>
                  <a:gd name="T12" fmla="*/ 25 w 29"/>
                  <a:gd name="T13" fmla="*/ 5 h 19"/>
                  <a:gd name="T14" fmla="*/ 29 w 2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9">
                    <a:moveTo>
                      <a:pt x="2" y="18"/>
                    </a:moveTo>
                    <a:cubicBezTo>
                      <a:pt x="1" y="18"/>
                      <a:pt x="1" y="19"/>
                      <a:pt x="0" y="19"/>
                    </a:cubicBezTo>
                    <a:cubicBezTo>
                      <a:pt x="0" y="19"/>
                      <a:pt x="0" y="19"/>
                      <a:pt x="0" y="19"/>
                    </a:cubicBezTo>
                    <a:cubicBezTo>
                      <a:pt x="1" y="19"/>
                      <a:pt x="1" y="18"/>
                      <a:pt x="2" y="18"/>
                    </a:cubicBezTo>
                    <a:close/>
                    <a:moveTo>
                      <a:pt x="29" y="0"/>
                    </a:moveTo>
                    <a:cubicBezTo>
                      <a:pt x="28" y="1"/>
                      <a:pt x="27" y="3"/>
                      <a:pt x="26" y="4"/>
                    </a:cubicBezTo>
                    <a:cubicBezTo>
                      <a:pt x="25" y="5"/>
                      <a:pt x="25" y="5"/>
                      <a:pt x="25" y="5"/>
                    </a:cubicBezTo>
                    <a:cubicBezTo>
                      <a:pt x="28" y="2"/>
                      <a:pt x="29" y="0"/>
                      <a:pt x="29"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1" name="Freeform 4289"/>
              <p:cNvSpPr>
                <a:spLocks/>
              </p:cNvSpPr>
              <p:nvPr/>
            </p:nvSpPr>
            <p:spPr bwMode="auto">
              <a:xfrm>
                <a:off x="1259" y="322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9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2" name="Freeform 4290"/>
              <p:cNvSpPr>
                <a:spLocks noEditPoints="1"/>
              </p:cNvSpPr>
              <p:nvPr/>
            </p:nvSpPr>
            <p:spPr bwMode="auto">
              <a:xfrm>
                <a:off x="1263" y="3232"/>
                <a:ext cx="26" cy="13"/>
              </a:xfrm>
              <a:custGeom>
                <a:avLst/>
                <a:gdLst>
                  <a:gd name="T0" fmla="*/ 3 w 12"/>
                  <a:gd name="T1" fmla="*/ 4 h 6"/>
                  <a:gd name="T2" fmla="*/ 0 w 12"/>
                  <a:gd name="T3" fmla="*/ 6 h 6"/>
                  <a:gd name="T4" fmla="*/ 0 w 12"/>
                  <a:gd name="T5" fmla="*/ 6 h 6"/>
                  <a:gd name="T6" fmla="*/ 3 w 12"/>
                  <a:gd name="T7" fmla="*/ 4 h 6"/>
                  <a:gd name="T8" fmla="*/ 12 w 12"/>
                  <a:gd name="T9" fmla="*/ 0 h 6"/>
                  <a:gd name="T10" fmla="*/ 7 w 12"/>
                  <a:gd name="T11" fmla="*/ 2 h 6"/>
                  <a:gd name="T12" fmla="*/ 7 w 12"/>
                  <a:gd name="T13" fmla="*/ 2 h 6"/>
                  <a:gd name="T14" fmla="*/ 7 w 12"/>
                  <a:gd name="T15" fmla="*/ 3 h 6"/>
                  <a:gd name="T16" fmla="*/ 12 w 1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3" y="4"/>
                    </a:moveTo>
                    <a:cubicBezTo>
                      <a:pt x="2" y="5"/>
                      <a:pt x="1" y="5"/>
                      <a:pt x="0" y="6"/>
                    </a:cubicBezTo>
                    <a:cubicBezTo>
                      <a:pt x="0" y="6"/>
                      <a:pt x="0" y="6"/>
                      <a:pt x="0" y="6"/>
                    </a:cubicBezTo>
                    <a:cubicBezTo>
                      <a:pt x="1" y="5"/>
                      <a:pt x="2" y="5"/>
                      <a:pt x="3" y="4"/>
                    </a:cubicBezTo>
                    <a:close/>
                    <a:moveTo>
                      <a:pt x="12" y="0"/>
                    </a:moveTo>
                    <a:cubicBezTo>
                      <a:pt x="10" y="1"/>
                      <a:pt x="9" y="2"/>
                      <a:pt x="7" y="2"/>
                    </a:cubicBezTo>
                    <a:cubicBezTo>
                      <a:pt x="7" y="2"/>
                      <a:pt x="7" y="2"/>
                      <a:pt x="7" y="2"/>
                    </a:cubicBezTo>
                    <a:cubicBezTo>
                      <a:pt x="7" y="3"/>
                      <a:pt x="7" y="3"/>
                      <a:pt x="7" y="3"/>
                    </a:cubicBezTo>
                    <a:cubicBezTo>
                      <a:pt x="9" y="2"/>
                      <a:pt x="11" y="1"/>
                      <a:pt x="12"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3" name="Freeform 4291"/>
              <p:cNvSpPr>
                <a:spLocks/>
              </p:cNvSpPr>
              <p:nvPr/>
            </p:nvSpPr>
            <p:spPr bwMode="auto">
              <a:xfrm>
                <a:off x="1269" y="3236"/>
                <a:ext cx="9" cy="4"/>
              </a:xfrm>
              <a:custGeom>
                <a:avLst/>
                <a:gdLst>
                  <a:gd name="T0" fmla="*/ 4 w 4"/>
                  <a:gd name="T1" fmla="*/ 0 h 2"/>
                  <a:gd name="T2" fmla="*/ 0 w 4"/>
                  <a:gd name="T3" fmla="*/ 2 h 2"/>
                  <a:gd name="T4" fmla="*/ 0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1" y="2"/>
                      <a:pt x="0" y="2"/>
                    </a:cubicBezTo>
                    <a:cubicBezTo>
                      <a:pt x="0" y="2"/>
                      <a:pt x="0" y="2"/>
                      <a:pt x="0" y="2"/>
                    </a:cubicBezTo>
                    <a:cubicBezTo>
                      <a:pt x="2" y="2"/>
                      <a:pt x="3" y="1"/>
                      <a:pt x="4" y="1"/>
                    </a:cubicBezTo>
                    <a:cubicBezTo>
                      <a:pt x="4" y="0"/>
                      <a:pt x="4" y="0"/>
                      <a:pt x="4"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4" name="Freeform 4292"/>
              <p:cNvSpPr>
                <a:spLocks noEditPoints="1"/>
              </p:cNvSpPr>
              <p:nvPr/>
            </p:nvSpPr>
            <p:spPr bwMode="auto">
              <a:xfrm>
                <a:off x="1261" y="3208"/>
                <a:ext cx="57" cy="37"/>
              </a:xfrm>
              <a:custGeom>
                <a:avLst/>
                <a:gdLst>
                  <a:gd name="T0" fmla="*/ 1 w 27"/>
                  <a:gd name="T1" fmla="*/ 17 h 17"/>
                  <a:gd name="T2" fmla="*/ 0 w 27"/>
                  <a:gd name="T3" fmla="*/ 17 h 17"/>
                  <a:gd name="T4" fmla="*/ 0 w 27"/>
                  <a:gd name="T5" fmla="*/ 17 h 17"/>
                  <a:gd name="T6" fmla="*/ 1 w 27"/>
                  <a:gd name="T7" fmla="*/ 17 h 17"/>
                  <a:gd name="T8" fmla="*/ 27 w 27"/>
                  <a:gd name="T9" fmla="*/ 0 h 17"/>
                  <a:gd name="T10" fmla="*/ 13 w 27"/>
                  <a:gd name="T11" fmla="*/ 11 h 17"/>
                  <a:gd name="T12" fmla="*/ 13 w 27"/>
                  <a:gd name="T13" fmla="*/ 11 h 17"/>
                  <a:gd name="T14" fmla="*/ 27 w 27"/>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7">
                    <a:moveTo>
                      <a:pt x="1" y="17"/>
                    </a:moveTo>
                    <a:cubicBezTo>
                      <a:pt x="1" y="17"/>
                      <a:pt x="0" y="17"/>
                      <a:pt x="0" y="17"/>
                    </a:cubicBezTo>
                    <a:cubicBezTo>
                      <a:pt x="0" y="17"/>
                      <a:pt x="0" y="17"/>
                      <a:pt x="0" y="17"/>
                    </a:cubicBezTo>
                    <a:cubicBezTo>
                      <a:pt x="0" y="17"/>
                      <a:pt x="1" y="17"/>
                      <a:pt x="1" y="17"/>
                    </a:cubicBezTo>
                    <a:close/>
                    <a:moveTo>
                      <a:pt x="27" y="0"/>
                    </a:moveTo>
                    <a:cubicBezTo>
                      <a:pt x="25" y="3"/>
                      <a:pt x="19" y="7"/>
                      <a:pt x="13" y="11"/>
                    </a:cubicBezTo>
                    <a:cubicBezTo>
                      <a:pt x="13" y="11"/>
                      <a:pt x="13" y="11"/>
                      <a:pt x="13" y="11"/>
                    </a:cubicBezTo>
                    <a:cubicBezTo>
                      <a:pt x="26" y="4"/>
                      <a:pt x="27" y="0"/>
                      <a:pt x="27"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5" name="Freeform 4293"/>
              <p:cNvSpPr>
                <a:spLocks/>
              </p:cNvSpPr>
              <p:nvPr/>
            </p:nvSpPr>
            <p:spPr bwMode="auto">
              <a:xfrm>
                <a:off x="1259" y="3245"/>
                <a:ext cx="2" cy="2"/>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rgbClr val="9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6" name="Freeform 4294"/>
              <p:cNvSpPr>
                <a:spLocks noEditPoints="1"/>
              </p:cNvSpPr>
              <p:nvPr/>
            </p:nvSpPr>
            <p:spPr bwMode="auto">
              <a:xfrm>
                <a:off x="1263" y="3232"/>
                <a:ext cx="49" cy="30"/>
              </a:xfrm>
              <a:custGeom>
                <a:avLst/>
                <a:gdLst>
                  <a:gd name="T0" fmla="*/ 3 w 23"/>
                  <a:gd name="T1" fmla="*/ 13 h 14"/>
                  <a:gd name="T2" fmla="*/ 0 w 23"/>
                  <a:gd name="T3" fmla="*/ 14 h 14"/>
                  <a:gd name="T4" fmla="*/ 0 w 23"/>
                  <a:gd name="T5" fmla="*/ 14 h 14"/>
                  <a:gd name="T6" fmla="*/ 3 w 23"/>
                  <a:gd name="T7" fmla="*/ 13 h 14"/>
                  <a:gd name="T8" fmla="*/ 3 w 23"/>
                  <a:gd name="T9" fmla="*/ 13 h 14"/>
                  <a:gd name="T10" fmla="*/ 23 w 23"/>
                  <a:gd name="T11" fmla="*/ 0 h 14"/>
                  <a:gd name="T12" fmla="*/ 14 w 23"/>
                  <a:gd name="T13" fmla="*/ 7 h 14"/>
                  <a:gd name="T14" fmla="*/ 15 w 23"/>
                  <a:gd name="T15" fmla="*/ 7 h 14"/>
                  <a:gd name="T16" fmla="*/ 23 w 2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4">
                    <a:moveTo>
                      <a:pt x="3" y="13"/>
                    </a:moveTo>
                    <a:cubicBezTo>
                      <a:pt x="2" y="13"/>
                      <a:pt x="1" y="14"/>
                      <a:pt x="0" y="14"/>
                    </a:cubicBezTo>
                    <a:cubicBezTo>
                      <a:pt x="0" y="14"/>
                      <a:pt x="0" y="14"/>
                      <a:pt x="0" y="14"/>
                    </a:cubicBezTo>
                    <a:cubicBezTo>
                      <a:pt x="1" y="14"/>
                      <a:pt x="2" y="13"/>
                      <a:pt x="3" y="13"/>
                    </a:cubicBezTo>
                    <a:cubicBezTo>
                      <a:pt x="3" y="13"/>
                      <a:pt x="3" y="13"/>
                      <a:pt x="3" y="13"/>
                    </a:cubicBezTo>
                    <a:close/>
                    <a:moveTo>
                      <a:pt x="23" y="0"/>
                    </a:moveTo>
                    <a:cubicBezTo>
                      <a:pt x="21" y="2"/>
                      <a:pt x="18" y="5"/>
                      <a:pt x="14" y="7"/>
                    </a:cubicBezTo>
                    <a:cubicBezTo>
                      <a:pt x="15" y="7"/>
                      <a:pt x="15" y="7"/>
                      <a:pt x="15" y="7"/>
                    </a:cubicBezTo>
                    <a:cubicBezTo>
                      <a:pt x="19" y="4"/>
                      <a:pt x="22" y="2"/>
                      <a:pt x="23"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7" name="Freeform 4295"/>
              <p:cNvSpPr>
                <a:spLocks/>
              </p:cNvSpPr>
              <p:nvPr/>
            </p:nvSpPr>
            <p:spPr bwMode="auto">
              <a:xfrm>
                <a:off x="1269" y="3247"/>
                <a:ext cx="26" cy="12"/>
              </a:xfrm>
              <a:custGeom>
                <a:avLst/>
                <a:gdLst>
                  <a:gd name="T0" fmla="*/ 11 w 12"/>
                  <a:gd name="T1" fmla="*/ 0 h 6"/>
                  <a:gd name="T2" fmla="*/ 0 w 12"/>
                  <a:gd name="T3" fmla="*/ 6 h 6"/>
                  <a:gd name="T4" fmla="*/ 0 w 12"/>
                  <a:gd name="T5" fmla="*/ 6 h 6"/>
                  <a:gd name="T6" fmla="*/ 0 w 12"/>
                  <a:gd name="T7" fmla="*/ 6 h 6"/>
                  <a:gd name="T8" fmla="*/ 12 w 12"/>
                  <a:gd name="T9" fmla="*/ 0 h 6"/>
                  <a:gd name="T10" fmla="*/ 11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11" y="0"/>
                    </a:moveTo>
                    <a:cubicBezTo>
                      <a:pt x="7" y="2"/>
                      <a:pt x="3" y="4"/>
                      <a:pt x="0" y="6"/>
                    </a:cubicBezTo>
                    <a:cubicBezTo>
                      <a:pt x="0" y="6"/>
                      <a:pt x="0" y="6"/>
                      <a:pt x="0" y="6"/>
                    </a:cubicBezTo>
                    <a:cubicBezTo>
                      <a:pt x="0" y="6"/>
                      <a:pt x="0" y="6"/>
                      <a:pt x="0" y="6"/>
                    </a:cubicBezTo>
                    <a:cubicBezTo>
                      <a:pt x="5" y="4"/>
                      <a:pt x="9" y="2"/>
                      <a:pt x="12" y="0"/>
                    </a:cubicBezTo>
                    <a:lnTo>
                      <a:pt x="11"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8" name="Freeform 4296"/>
              <p:cNvSpPr>
                <a:spLocks noEditPoints="1"/>
              </p:cNvSpPr>
              <p:nvPr/>
            </p:nvSpPr>
            <p:spPr bwMode="auto">
              <a:xfrm>
                <a:off x="1259" y="3225"/>
                <a:ext cx="59" cy="39"/>
              </a:xfrm>
              <a:custGeom>
                <a:avLst/>
                <a:gdLst>
                  <a:gd name="T0" fmla="*/ 2 w 28"/>
                  <a:gd name="T1" fmla="*/ 17 h 18"/>
                  <a:gd name="T2" fmla="*/ 0 w 28"/>
                  <a:gd name="T3" fmla="*/ 18 h 18"/>
                  <a:gd name="T4" fmla="*/ 0 w 28"/>
                  <a:gd name="T5" fmla="*/ 18 h 18"/>
                  <a:gd name="T6" fmla="*/ 2 w 28"/>
                  <a:gd name="T7" fmla="*/ 17 h 18"/>
                  <a:gd name="T8" fmla="*/ 28 w 28"/>
                  <a:gd name="T9" fmla="*/ 0 h 18"/>
                  <a:gd name="T10" fmla="*/ 25 w 28"/>
                  <a:gd name="T11" fmla="*/ 3 h 18"/>
                  <a:gd name="T12" fmla="*/ 25 w 28"/>
                  <a:gd name="T13" fmla="*/ 3 h 18"/>
                  <a:gd name="T14" fmla="*/ 28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 y="17"/>
                    </a:moveTo>
                    <a:cubicBezTo>
                      <a:pt x="1" y="18"/>
                      <a:pt x="1" y="18"/>
                      <a:pt x="0" y="18"/>
                    </a:cubicBezTo>
                    <a:cubicBezTo>
                      <a:pt x="0" y="18"/>
                      <a:pt x="0" y="18"/>
                      <a:pt x="0" y="18"/>
                    </a:cubicBezTo>
                    <a:cubicBezTo>
                      <a:pt x="1" y="18"/>
                      <a:pt x="2" y="18"/>
                      <a:pt x="2" y="17"/>
                    </a:cubicBezTo>
                    <a:close/>
                    <a:moveTo>
                      <a:pt x="28" y="0"/>
                    </a:moveTo>
                    <a:cubicBezTo>
                      <a:pt x="27" y="1"/>
                      <a:pt x="26" y="2"/>
                      <a:pt x="25" y="3"/>
                    </a:cubicBezTo>
                    <a:cubicBezTo>
                      <a:pt x="25" y="3"/>
                      <a:pt x="25" y="3"/>
                      <a:pt x="25" y="3"/>
                    </a:cubicBezTo>
                    <a:cubicBezTo>
                      <a:pt x="27" y="1"/>
                      <a:pt x="28" y="0"/>
                      <a:pt x="28"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9" name="Rectangle 4297"/>
              <p:cNvSpPr>
                <a:spLocks noChangeArrowheads="1"/>
              </p:cNvSpPr>
              <p:nvPr/>
            </p:nvSpPr>
            <p:spPr bwMode="auto">
              <a:xfrm>
                <a:off x="1259" y="3264"/>
                <a:ext cx="1" cy="1"/>
              </a:xfrm>
              <a:prstGeom prst="rect">
                <a:avLst/>
              </a:prstGeom>
              <a:solidFill>
                <a:srgbClr val="913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0" name="Freeform 4298"/>
              <p:cNvSpPr>
                <a:spLocks noEditPoints="1"/>
              </p:cNvSpPr>
              <p:nvPr/>
            </p:nvSpPr>
            <p:spPr bwMode="auto">
              <a:xfrm>
                <a:off x="1263" y="3238"/>
                <a:ext cx="51" cy="32"/>
              </a:xfrm>
              <a:custGeom>
                <a:avLst/>
                <a:gdLst>
                  <a:gd name="T0" fmla="*/ 3 w 24"/>
                  <a:gd name="T1" fmla="*/ 14 h 15"/>
                  <a:gd name="T2" fmla="*/ 0 w 24"/>
                  <a:gd name="T3" fmla="*/ 15 h 15"/>
                  <a:gd name="T4" fmla="*/ 0 w 24"/>
                  <a:gd name="T5" fmla="*/ 15 h 15"/>
                  <a:gd name="T6" fmla="*/ 3 w 24"/>
                  <a:gd name="T7" fmla="*/ 14 h 15"/>
                  <a:gd name="T8" fmla="*/ 24 w 24"/>
                  <a:gd name="T9" fmla="*/ 0 h 15"/>
                  <a:gd name="T10" fmla="*/ 17 w 24"/>
                  <a:gd name="T11" fmla="*/ 6 h 15"/>
                  <a:gd name="T12" fmla="*/ 18 w 24"/>
                  <a:gd name="T13" fmla="*/ 6 h 15"/>
                  <a:gd name="T14" fmla="*/ 24 w 24"/>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3" y="14"/>
                    </a:moveTo>
                    <a:cubicBezTo>
                      <a:pt x="2" y="14"/>
                      <a:pt x="1" y="15"/>
                      <a:pt x="0" y="15"/>
                    </a:cubicBezTo>
                    <a:cubicBezTo>
                      <a:pt x="0" y="15"/>
                      <a:pt x="0" y="15"/>
                      <a:pt x="0" y="15"/>
                    </a:cubicBezTo>
                    <a:cubicBezTo>
                      <a:pt x="1" y="15"/>
                      <a:pt x="2" y="14"/>
                      <a:pt x="3" y="14"/>
                    </a:cubicBezTo>
                    <a:close/>
                    <a:moveTo>
                      <a:pt x="24" y="0"/>
                    </a:moveTo>
                    <a:cubicBezTo>
                      <a:pt x="23" y="2"/>
                      <a:pt x="20" y="4"/>
                      <a:pt x="17" y="6"/>
                    </a:cubicBezTo>
                    <a:cubicBezTo>
                      <a:pt x="18" y="6"/>
                      <a:pt x="18" y="6"/>
                      <a:pt x="18" y="6"/>
                    </a:cubicBezTo>
                    <a:cubicBezTo>
                      <a:pt x="21" y="4"/>
                      <a:pt x="23" y="2"/>
                      <a:pt x="24"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1" name="Freeform 4299"/>
              <p:cNvSpPr>
                <a:spLocks/>
              </p:cNvSpPr>
              <p:nvPr/>
            </p:nvSpPr>
            <p:spPr bwMode="auto">
              <a:xfrm>
                <a:off x="1269" y="3251"/>
                <a:ext cx="32" cy="17"/>
              </a:xfrm>
              <a:custGeom>
                <a:avLst/>
                <a:gdLst>
                  <a:gd name="T0" fmla="*/ 14 w 15"/>
                  <a:gd name="T1" fmla="*/ 0 h 8"/>
                  <a:gd name="T2" fmla="*/ 0 w 15"/>
                  <a:gd name="T3" fmla="*/ 8 h 8"/>
                  <a:gd name="T4" fmla="*/ 0 w 15"/>
                  <a:gd name="T5" fmla="*/ 8 h 8"/>
                  <a:gd name="T6" fmla="*/ 15 w 15"/>
                  <a:gd name="T7" fmla="*/ 0 h 8"/>
                  <a:gd name="T8" fmla="*/ 14 w 15"/>
                  <a:gd name="T9" fmla="*/ 0 h 8"/>
                </a:gdLst>
                <a:ahLst/>
                <a:cxnLst>
                  <a:cxn ang="0">
                    <a:pos x="T0" y="T1"/>
                  </a:cxn>
                  <a:cxn ang="0">
                    <a:pos x="T2" y="T3"/>
                  </a:cxn>
                  <a:cxn ang="0">
                    <a:pos x="T4" y="T5"/>
                  </a:cxn>
                  <a:cxn ang="0">
                    <a:pos x="T6" y="T7"/>
                  </a:cxn>
                  <a:cxn ang="0">
                    <a:pos x="T8" y="T9"/>
                  </a:cxn>
                </a:cxnLst>
                <a:rect l="0" t="0" r="r" b="b"/>
                <a:pathLst>
                  <a:path w="15" h="8">
                    <a:moveTo>
                      <a:pt x="14" y="0"/>
                    </a:moveTo>
                    <a:cubicBezTo>
                      <a:pt x="10" y="3"/>
                      <a:pt x="4" y="6"/>
                      <a:pt x="0" y="8"/>
                    </a:cubicBezTo>
                    <a:cubicBezTo>
                      <a:pt x="0" y="8"/>
                      <a:pt x="0" y="8"/>
                      <a:pt x="0" y="8"/>
                    </a:cubicBezTo>
                    <a:cubicBezTo>
                      <a:pt x="7" y="5"/>
                      <a:pt x="11" y="2"/>
                      <a:pt x="15" y="0"/>
                    </a:cubicBezTo>
                    <a:lnTo>
                      <a:pt x="14"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2" name="Freeform 4300"/>
              <p:cNvSpPr>
                <a:spLocks noEditPoints="1"/>
              </p:cNvSpPr>
              <p:nvPr/>
            </p:nvSpPr>
            <p:spPr bwMode="auto">
              <a:xfrm>
                <a:off x="1259" y="3234"/>
                <a:ext cx="59" cy="38"/>
              </a:xfrm>
              <a:custGeom>
                <a:avLst/>
                <a:gdLst>
                  <a:gd name="T0" fmla="*/ 2 w 28"/>
                  <a:gd name="T1" fmla="*/ 17 h 18"/>
                  <a:gd name="T2" fmla="*/ 0 w 28"/>
                  <a:gd name="T3" fmla="*/ 18 h 18"/>
                  <a:gd name="T4" fmla="*/ 2 w 28"/>
                  <a:gd name="T5" fmla="*/ 17 h 18"/>
                  <a:gd name="T6" fmla="*/ 28 w 28"/>
                  <a:gd name="T7" fmla="*/ 0 h 18"/>
                  <a:gd name="T8" fmla="*/ 26 w 28"/>
                  <a:gd name="T9" fmla="*/ 2 h 18"/>
                  <a:gd name="T10" fmla="*/ 26 w 28"/>
                  <a:gd name="T11" fmla="*/ 2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8"/>
                      <a:pt x="0" y="18"/>
                      <a:pt x="0" y="18"/>
                    </a:cubicBezTo>
                    <a:cubicBezTo>
                      <a:pt x="1" y="18"/>
                      <a:pt x="1" y="17"/>
                      <a:pt x="2" y="17"/>
                    </a:cubicBezTo>
                    <a:close/>
                    <a:moveTo>
                      <a:pt x="28" y="0"/>
                    </a:moveTo>
                    <a:cubicBezTo>
                      <a:pt x="27" y="1"/>
                      <a:pt x="27" y="1"/>
                      <a:pt x="26" y="2"/>
                    </a:cubicBezTo>
                    <a:cubicBezTo>
                      <a:pt x="26" y="2"/>
                      <a:pt x="26" y="2"/>
                      <a:pt x="26" y="2"/>
                    </a:cubicBezTo>
                    <a:cubicBezTo>
                      <a:pt x="28" y="1"/>
                      <a:pt x="28" y="0"/>
                      <a:pt x="28"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3" name="Freeform 4301"/>
              <p:cNvSpPr>
                <a:spLocks noEditPoints="1"/>
              </p:cNvSpPr>
              <p:nvPr/>
            </p:nvSpPr>
            <p:spPr bwMode="auto">
              <a:xfrm>
                <a:off x="1263" y="3259"/>
                <a:ext cx="51" cy="32"/>
              </a:xfrm>
              <a:custGeom>
                <a:avLst/>
                <a:gdLst>
                  <a:gd name="T0" fmla="*/ 3 w 24"/>
                  <a:gd name="T1" fmla="*/ 13 h 15"/>
                  <a:gd name="T2" fmla="*/ 0 w 24"/>
                  <a:gd name="T3" fmla="*/ 15 h 15"/>
                  <a:gd name="T4" fmla="*/ 0 w 24"/>
                  <a:gd name="T5" fmla="*/ 15 h 15"/>
                  <a:gd name="T6" fmla="*/ 2 w 24"/>
                  <a:gd name="T7" fmla="*/ 14 h 15"/>
                  <a:gd name="T8" fmla="*/ 3 w 24"/>
                  <a:gd name="T9" fmla="*/ 13 h 15"/>
                  <a:gd name="T10" fmla="*/ 24 w 24"/>
                  <a:gd name="T11" fmla="*/ 0 h 15"/>
                  <a:gd name="T12" fmla="*/ 18 w 24"/>
                  <a:gd name="T13" fmla="*/ 5 h 15"/>
                  <a:gd name="T14" fmla="*/ 18 w 24"/>
                  <a:gd name="T15" fmla="*/ 6 h 15"/>
                  <a:gd name="T16" fmla="*/ 24 w 24"/>
                  <a:gd name="T17" fmla="*/ 1 h 15"/>
                  <a:gd name="T18" fmla="*/ 24 w 2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5">
                    <a:moveTo>
                      <a:pt x="3" y="13"/>
                    </a:moveTo>
                    <a:cubicBezTo>
                      <a:pt x="1" y="14"/>
                      <a:pt x="0" y="15"/>
                      <a:pt x="0" y="15"/>
                    </a:cubicBezTo>
                    <a:cubicBezTo>
                      <a:pt x="0" y="15"/>
                      <a:pt x="0" y="15"/>
                      <a:pt x="0" y="15"/>
                    </a:cubicBezTo>
                    <a:cubicBezTo>
                      <a:pt x="1" y="15"/>
                      <a:pt x="2" y="14"/>
                      <a:pt x="2" y="14"/>
                    </a:cubicBezTo>
                    <a:lnTo>
                      <a:pt x="3" y="13"/>
                    </a:lnTo>
                    <a:close/>
                    <a:moveTo>
                      <a:pt x="24" y="0"/>
                    </a:moveTo>
                    <a:cubicBezTo>
                      <a:pt x="22" y="2"/>
                      <a:pt x="20" y="3"/>
                      <a:pt x="18" y="5"/>
                    </a:cubicBezTo>
                    <a:cubicBezTo>
                      <a:pt x="18" y="6"/>
                      <a:pt x="18" y="6"/>
                      <a:pt x="18" y="6"/>
                    </a:cubicBezTo>
                    <a:cubicBezTo>
                      <a:pt x="21" y="4"/>
                      <a:pt x="22" y="2"/>
                      <a:pt x="24" y="1"/>
                    </a:cubicBezTo>
                    <a:lnTo>
                      <a:pt x="24"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4" name="Freeform 4302"/>
              <p:cNvSpPr>
                <a:spLocks/>
              </p:cNvSpPr>
              <p:nvPr/>
            </p:nvSpPr>
            <p:spPr bwMode="auto">
              <a:xfrm>
                <a:off x="1267" y="3270"/>
                <a:ext cx="34" cy="19"/>
              </a:xfrm>
              <a:custGeom>
                <a:avLst/>
                <a:gdLst>
                  <a:gd name="T0" fmla="*/ 16 w 16"/>
                  <a:gd name="T1" fmla="*/ 0 h 9"/>
                  <a:gd name="T2" fmla="*/ 1 w 16"/>
                  <a:gd name="T3" fmla="*/ 8 h 9"/>
                  <a:gd name="T4" fmla="*/ 0 w 16"/>
                  <a:gd name="T5" fmla="*/ 9 h 9"/>
                  <a:gd name="T6" fmla="*/ 16 w 16"/>
                  <a:gd name="T7" fmla="*/ 1 h 9"/>
                  <a:gd name="T8" fmla="*/ 16 w 16"/>
                  <a:gd name="T9" fmla="*/ 0 h 9"/>
                </a:gdLst>
                <a:ahLst/>
                <a:cxnLst>
                  <a:cxn ang="0">
                    <a:pos x="T0" y="T1"/>
                  </a:cxn>
                  <a:cxn ang="0">
                    <a:pos x="T2" y="T3"/>
                  </a:cxn>
                  <a:cxn ang="0">
                    <a:pos x="T4" y="T5"/>
                  </a:cxn>
                  <a:cxn ang="0">
                    <a:pos x="T6" y="T7"/>
                  </a:cxn>
                  <a:cxn ang="0">
                    <a:pos x="T8" y="T9"/>
                  </a:cxn>
                </a:cxnLst>
                <a:rect l="0" t="0" r="r" b="b"/>
                <a:pathLst>
                  <a:path w="16" h="9">
                    <a:moveTo>
                      <a:pt x="16" y="0"/>
                    </a:moveTo>
                    <a:cubicBezTo>
                      <a:pt x="11" y="3"/>
                      <a:pt x="5" y="6"/>
                      <a:pt x="1" y="8"/>
                    </a:cubicBezTo>
                    <a:cubicBezTo>
                      <a:pt x="0" y="9"/>
                      <a:pt x="0" y="9"/>
                      <a:pt x="0" y="9"/>
                    </a:cubicBezTo>
                    <a:cubicBezTo>
                      <a:pt x="8" y="6"/>
                      <a:pt x="12" y="3"/>
                      <a:pt x="16" y="1"/>
                    </a:cubicBezTo>
                    <a:lnTo>
                      <a:pt x="16"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5" name="Freeform 4303"/>
              <p:cNvSpPr>
                <a:spLocks noEditPoints="1"/>
              </p:cNvSpPr>
              <p:nvPr/>
            </p:nvSpPr>
            <p:spPr bwMode="auto">
              <a:xfrm>
                <a:off x="1259" y="3255"/>
                <a:ext cx="59" cy="38"/>
              </a:xfrm>
              <a:custGeom>
                <a:avLst/>
                <a:gdLst>
                  <a:gd name="T0" fmla="*/ 2 w 28"/>
                  <a:gd name="T1" fmla="*/ 17 h 18"/>
                  <a:gd name="T2" fmla="*/ 0 w 28"/>
                  <a:gd name="T3" fmla="*/ 18 h 18"/>
                  <a:gd name="T4" fmla="*/ 2 w 28"/>
                  <a:gd name="T5" fmla="*/ 17 h 18"/>
                  <a:gd name="T6" fmla="*/ 28 w 28"/>
                  <a:gd name="T7" fmla="*/ 0 h 18"/>
                  <a:gd name="T8" fmla="*/ 26 w 28"/>
                  <a:gd name="T9" fmla="*/ 2 h 18"/>
                  <a:gd name="T10" fmla="*/ 26 w 28"/>
                  <a:gd name="T11" fmla="*/ 3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7"/>
                      <a:pt x="0" y="18"/>
                      <a:pt x="0" y="18"/>
                    </a:cubicBezTo>
                    <a:cubicBezTo>
                      <a:pt x="1" y="17"/>
                      <a:pt x="1" y="17"/>
                      <a:pt x="2" y="17"/>
                    </a:cubicBezTo>
                    <a:close/>
                    <a:moveTo>
                      <a:pt x="28" y="0"/>
                    </a:moveTo>
                    <a:cubicBezTo>
                      <a:pt x="27" y="1"/>
                      <a:pt x="27" y="1"/>
                      <a:pt x="26" y="2"/>
                    </a:cubicBezTo>
                    <a:cubicBezTo>
                      <a:pt x="26" y="3"/>
                      <a:pt x="26" y="3"/>
                      <a:pt x="26" y="3"/>
                    </a:cubicBezTo>
                    <a:cubicBezTo>
                      <a:pt x="28" y="1"/>
                      <a:pt x="28" y="0"/>
                      <a:pt x="28"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6" name="Freeform 4304"/>
              <p:cNvSpPr>
                <a:spLocks noEditPoints="1"/>
              </p:cNvSpPr>
              <p:nvPr/>
            </p:nvSpPr>
            <p:spPr bwMode="auto">
              <a:xfrm>
                <a:off x="1261" y="3274"/>
                <a:ext cx="49" cy="28"/>
              </a:xfrm>
              <a:custGeom>
                <a:avLst/>
                <a:gdLst>
                  <a:gd name="T0" fmla="*/ 3 w 23"/>
                  <a:gd name="T1" fmla="*/ 11 h 13"/>
                  <a:gd name="T2" fmla="*/ 0 w 23"/>
                  <a:gd name="T3" fmla="*/ 13 h 13"/>
                  <a:gd name="T4" fmla="*/ 0 w 23"/>
                  <a:gd name="T5" fmla="*/ 13 h 13"/>
                  <a:gd name="T6" fmla="*/ 3 w 23"/>
                  <a:gd name="T7" fmla="*/ 12 h 13"/>
                  <a:gd name="T8" fmla="*/ 3 w 23"/>
                  <a:gd name="T9" fmla="*/ 11 h 13"/>
                  <a:gd name="T10" fmla="*/ 23 w 23"/>
                  <a:gd name="T11" fmla="*/ 0 h 13"/>
                  <a:gd name="T12" fmla="*/ 14 w 23"/>
                  <a:gd name="T13" fmla="*/ 6 h 13"/>
                  <a:gd name="T14" fmla="*/ 13 w 23"/>
                  <a:gd name="T15" fmla="*/ 7 h 13"/>
                  <a:gd name="T16" fmla="*/ 22 w 23"/>
                  <a:gd name="T17" fmla="*/ 1 h 13"/>
                  <a:gd name="T18" fmla="*/ 23 w 2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3" y="11"/>
                    </a:moveTo>
                    <a:cubicBezTo>
                      <a:pt x="2" y="12"/>
                      <a:pt x="1" y="12"/>
                      <a:pt x="0" y="13"/>
                    </a:cubicBezTo>
                    <a:cubicBezTo>
                      <a:pt x="0" y="13"/>
                      <a:pt x="0" y="13"/>
                      <a:pt x="0" y="13"/>
                    </a:cubicBezTo>
                    <a:cubicBezTo>
                      <a:pt x="1" y="12"/>
                      <a:pt x="2" y="12"/>
                      <a:pt x="3" y="12"/>
                    </a:cubicBezTo>
                    <a:lnTo>
                      <a:pt x="3" y="11"/>
                    </a:lnTo>
                    <a:close/>
                    <a:moveTo>
                      <a:pt x="23" y="0"/>
                    </a:moveTo>
                    <a:cubicBezTo>
                      <a:pt x="20" y="2"/>
                      <a:pt x="17" y="4"/>
                      <a:pt x="14" y="6"/>
                    </a:cubicBezTo>
                    <a:cubicBezTo>
                      <a:pt x="14" y="6"/>
                      <a:pt x="13" y="7"/>
                      <a:pt x="13" y="7"/>
                    </a:cubicBezTo>
                    <a:cubicBezTo>
                      <a:pt x="17" y="5"/>
                      <a:pt x="20" y="3"/>
                      <a:pt x="22" y="1"/>
                    </a:cubicBezTo>
                    <a:lnTo>
                      <a:pt x="23"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7" name="Freeform 4305"/>
              <p:cNvSpPr>
                <a:spLocks/>
              </p:cNvSpPr>
              <p:nvPr/>
            </p:nvSpPr>
            <p:spPr bwMode="auto">
              <a:xfrm>
                <a:off x="1267" y="3287"/>
                <a:ext cx="24" cy="13"/>
              </a:xfrm>
              <a:custGeom>
                <a:avLst/>
                <a:gdLst>
                  <a:gd name="T0" fmla="*/ 11 w 11"/>
                  <a:gd name="T1" fmla="*/ 0 h 6"/>
                  <a:gd name="T2" fmla="*/ 0 w 11"/>
                  <a:gd name="T3" fmla="*/ 5 h 6"/>
                  <a:gd name="T4" fmla="*/ 0 w 11"/>
                  <a:gd name="T5" fmla="*/ 6 h 6"/>
                  <a:gd name="T6" fmla="*/ 10 w 11"/>
                  <a:gd name="T7" fmla="*/ 1 h 6"/>
                  <a:gd name="T8" fmla="*/ 11 w 11"/>
                  <a:gd name="T9" fmla="*/ 0 h 6"/>
                </a:gdLst>
                <a:ahLst/>
                <a:cxnLst>
                  <a:cxn ang="0">
                    <a:pos x="T0" y="T1"/>
                  </a:cxn>
                  <a:cxn ang="0">
                    <a:pos x="T2" y="T3"/>
                  </a:cxn>
                  <a:cxn ang="0">
                    <a:pos x="T4" y="T5"/>
                  </a:cxn>
                  <a:cxn ang="0">
                    <a:pos x="T6" y="T7"/>
                  </a:cxn>
                  <a:cxn ang="0">
                    <a:pos x="T8" y="T9"/>
                  </a:cxn>
                </a:cxnLst>
                <a:rect l="0" t="0" r="r" b="b"/>
                <a:pathLst>
                  <a:path w="11" h="6">
                    <a:moveTo>
                      <a:pt x="11" y="0"/>
                    </a:moveTo>
                    <a:cubicBezTo>
                      <a:pt x="7" y="2"/>
                      <a:pt x="3" y="4"/>
                      <a:pt x="0" y="5"/>
                    </a:cubicBezTo>
                    <a:cubicBezTo>
                      <a:pt x="0" y="6"/>
                      <a:pt x="0" y="6"/>
                      <a:pt x="0" y="6"/>
                    </a:cubicBezTo>
                    <a:cubicBezTo>
                      <a:pt x="4" y="4"/>
                      <a:pt x="7" y="2"/>
                      <a:pt x="10" y="1"/>
                    </a:cubicBezTo>
                    <a:cubicBezTo>
                      <a:pt x="10" y="1"/>
                      <a:pt x="11" y="0"/>
                      <a:pt x="11"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8" name="Freeform 4306"/>
              <p:cNvSpPr>
                <a:spLocks noEditPoints="1"/>
              </p:cNvSpPr>
              <p:nvPr/>
            </p:nvSpPr>
            <p:spPr bwMode="auto">
              <a:xfrm>
                <a:off x="1259" y="3264"/>
                <a:ext cx="59" cy="38"/>
              </a:xfrm>
              <a:custGeom>
                <a:avLst/>
                <a:gdLst>
                  <a:gd name="T0" fmla="*/ 1 w 28"/>
                  <a:gd name="T1" fmla="*/ 18 h 18"/>
                  <a:gd name="T2" fmla="*/ 0 w 28"/>
                  <a:gd name="T3" fmla="*/ 18 h 18"/>
                  <a:gd name="T4" fmla="*/ 1 w 28"/>
                  <a:gd name="T5" fmla="*/ 18 h 18"/>
                  <a:gd name="T6" fmla="*/ 28 w 28"/>
                  <a:gd name="T7" fmla="*/ 0 h 18"/>
                  <a:gd name="T8" fmla="*/ 24 w 28"/>
                  <a:gd name="T9" fmla="*/ 5 h 18"/>
                  <a:gd name="T10" fmla="*/ 23 w 28"/>
                  <a:gd name="T11" fmla="*/ 6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8"/>
                    </a:moveTo>
                    <a:cubicBezTo>
                      <a:pt x="1" y="18"/>
                      <a:pt x="0" y="18"/>
                      <a:pt x="0" y="18"/>
                    </a:cubicBezTo>
                    <a:cubicBezTo>
                      <a:pt x="1" y="18"/>
                      <a:pt x="1" y="18"/>
                      <a:pt x="1" y="18"/>
                    </a:cubicBezTo>
                    <a:close/>
                    <a:moveTo>
                      <a:pt x="28" y="0"/>
                    </a:moveTo>
                    <a:cubicBezTo>
                      <a:pt x="27" y="2"/>
                      <a:pt x="26" y="3"/>
                      <a:pt x="24" y="5"/>
                    </a:cubicBezTo>
                    <a:cubicBezTo>
                      <a:pt x="23" y="6"/>
                      <a:pt x="23" y="6"/>
                      <a:pt x="23" y="6"/>
                    </a:cubicBezTo>
                    <a:cubicBezTo>
                      <a:pt x="28" y="2"/>
                      <a:pt x="28" y="0"/>
                      <a:pt x="28"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9" name="Freeform 4307"/>
              <p:cNvSpPr>
                <a:spLocks noEditPoints="1"/>
              </p:cNvSpPr>
              <p:nvPr/>
            </p:nvSpPr>
            <p:spPr bwMode="auto">
              <a:xfrm>
                <a:off x="1261" y="3279"/>
                <a:ext cx="45" cy="25"/>
              </a:xfrm>
              <a:custGeom>
                <a:avLst/>
                <a:gdLst>
                  <a:gd name="T0" fmla="*/ 3 w 21"/>
                  <a:gd name="T1" fmla="*/ 11 h 12"/>
                  <a:gd name="T2" fmla="*/ 0 w 21"/>
                  <a:gd name="T3" fmla="*/ 12 h 12"/>
                  <a:gd name="T4" fmla="*/ 0 w 21"/>
                  <a:gd name="T5" fmla="*/ 12 h 12"/>
                  <a:gd name="T6" fmla="*/ 3 w 21"/>
                  <a:gd name="T7" fmla="*/ 11 h 12"/>
                  <a:gd name="T8" fmla="*/ 21 w 21"/>
                  <a:gd name="T9" fmla="*/ 0 h 12"/>
                  <a:gd name="T10" fmla="*/ 12 w 21"/>
                  <a:gd name="T11" fmla="*/ 7 h 12"/>
                  <a:gd name="T12" fmla="*/ 11 w 21"/>
                  <a:gd name="T13" fmla="*/ 7 h 12"/>
                  <a:gd name="T14" fmla="*/ 21 w 21"/>
                  <a:gd name="T15" fmla="*/ 2 h 12"/>
                  <a:gd name="T16" fmla="*/ 21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3" y="11"/>
                    </a:moveTo>
                    <a:cubicBezTo>
                      <a:pt x="2" y="11"/>
                      <a:pt x="1" y="12"/>
                      <a:pt x="0" y="12"/>
                    </a:cubicBezTo>
                    <a:cubicBezTo>
                      <a:pt x="0" y="12"/>
                      <a:pt x="0" y="12"/>
                      <a:pt x="0" y="12"/>
                    </a:cubicBezTo>
                    <a:cubicBezTo>
                      <a:pt x="1" y="12"/>
                      <a:pt x="2" y="12"/>
                      <a:pt x="3" y="11"/>
                    </a:cubicBezTo>
                    <a:close/>
                    <a:moveTo>
                      <a:pt x="21" y="0"/>
                    </a:moveTo>
                    <a:cubicBezTo>
                      <a:pt x="18" y="3"/>
                      <a:pt x="15" y="5"/>
                      <a:pt x="12" y="7"/>
                    </a:cubicBezTo>
                    <a:cubicBezTo>
                      <a:pt x="11" y="7"/>
                      <a:pt x="11" y="7"/>
                      <a:pt x="11" y="7"/>
                    </a:cubicBezTo>
                    <a:cubicBezTo>
                      <a:pt x="15" y="5"/>
                      <a:pt x="18" y="3"/>
                      <a:pt x="21" y="2"/>
                    </a:cubicBezTo>
                    <a:cubicBezTo>
                      <a:pt x="21" y="1"/>
                      <a:pt x="21" y="1"/>
                      <a:pt x="21"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0" name="Freeform 4308"/>
              <p:cNvSpPr>
                <a:spLocks/>
              </p:cNvSpPr>
              <p:nvPr/>
            </p:nvSpPr>
            <p:spPr bwMode="auto">
              <a:xfrm>
                <a:off x="1267" y="3293"/>
                <a:ext cx="19" cy="9"/>
              </a:xfrm>
              <a:custGeom>
                <a:avLst/>
                <a:gdLst>
                  <a:gd name="T0" fmla="*/ 9 w 9"/>
                  <a:gd name="T1" fmla="*/ 0 h 4"/>
                  <a:gd name="T2" fmla="*/ 0 w 9"/>
                  <a:gd name="T3" fmla="*/ 4 h 4"/>
                  <a:gd name="T4" fmla="*/ 0 w 9"/>
                  <a:gd name="T5" fmla="*/ 4 h 4"/>
                  <a:gd name="T6" fmla="*/ 8 w 9"/>
                  <a:gd name="T7" fmla="*/ 0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5" y="1"/>
                      <a:pt x="2" y="3"/>
                      <a:pt x="0" y="4"/>
                    </a:cubicBezTo>
                    <a:cubicBezTo>
                      <a:pt x="0" y="4"/>
                      <a:pt x="0" y="4"/>
                      <a:pt x="0" y="4"/>
                    </a:cubicBezTo>
                    <a:cubicBezTo>
                      <a:pt x="3" y="3"/>
                      <a:pt x="6" y="2"/>
                      <a:pt x="8" y="0"/>
                    </a:cubicBezTo>
                    <a:lnTo>
                      <a:pt x="9"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1" name="Freeform 4309"/>
              <p:cNvSpPr>
                <a:spLocks noEditPoints="1"/>
              </p:cNvSpPr>
              <p:nvPr/>
            </p:nvSpPr>
            <p:spPr bwMode="auto">
              <a:xfrm>
                <a:off x="1259" y="3268"/>
                <a:ext cx="59" cy="38"/>
              </a:xfrm>
              <a:custGeom>
                <a:avLst/>
                <a:gdLst>
                  <a:gd name="T0" fmla="*/ 1 w 28"/>
                  <a:gd name="T1" fmla="*/ 17 h 18"/>
                  <a:gd name="T2" fmla="*/ 0 w 28"/>
                  <a:gd name="T3" fmla="*/ 18 h 18"/>
                  <a:gd name="T4" fmla="*/ 1 w 28"/>
                  <a:gd name="T5" fmla="*/ 17 h 18"/>
                  <a:gd name="T6" fmla="*/ 28 w 28"/>
                  <a:gd name="T7" fmla="*/ 0 h 18"/>
                  <a:gd name="T8" fmla="*/ 22 w 28"/>
                  <a:gd name="T9" fmla="*/ 5 h 18"/>
                  <a:gd name="T10" fmla="*/ 22 w 28"/>
                  <a:gd name="T11" fmla="*/ 7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7"/>
                    </a:moveTo>
                    <a:cubicBezTo>
                      <a:pt x="0" y="18"/>
                      <a:pt x="0" y="18"/>
                      <a:pt x="0" y="18"/>
                    </a:cubicBezTo>
                    <a:cubicBezTo>
                      <a:pt x="0" y="18"/>
                      <a:pt x="1" y="18"/>
                      <a:pt x="1" y="17"/>
                    </a:cubicBezTo>
                    <a:close/>
                    <a:moveTo>
                      <a:pt x="28" y="0"/>
                    </a:moveTo>
                    <a:cubicBezTo>
                      <a:pt x="27" y="2"/>
                      <a:pt x="25" y="4"/>
                      <a:pt x="22" y="5"/>
                    </a:cubicBezTo>
                    <a:cubicBezTo>
                      <a:pt x="22" y="6"/>
                      <a:pt x="22" y="6"/>
                      <a:pt x="22" y="7"/>
                    </a:cubicBezTo>
                    <a:cubicBezTo>
                      <a:pt x="27" y="2"/>
                      <a:pt x="28" y="0"/>
                      <a:pt x="28"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2" name="Freeform 4310"/>
              <p:cNvSpPr>
                <a:spLocks noEditPoints="1"/>
              </p:cNvSpPr>
              <p:nvPr/>
            </p:nvSpPr>
            <p:spPr bwMode="auto">
              <a:xfrm>
                <a:off x="1261" y="3304"/>
                <a:ext cx="30" cy="15"/>
              </a:xfrm>
              <a:custGeom>
                <a:avLst/>
                <a:gdLst>
                  <a:gd name="T0" fmla="*/ 3 w 14"/>
                  <a:gd name="T1" fmla="*/ 6 h 7"/>
                  <a:gd name="T2" fmla="*/ 0 w 14"/>
                  <a:gd name="T3" fmla="*/ 7 h 7"/>
                  <a:gd name="T4" fmla="*/ 0 w 14"/>
                  <a:gd name="T5" fmla="*/ 7 h 7"/>
                  <a:gd name="T6" fmla="*/ 3 w 14"/>
                  <a:gd name="T7" fmla="*/ 6 h 7"/>
                  <a:gd name="T8" fmla="*/ 14 w 14"/>
                  <a:gd name="T9" fmla="*/ 0 h 7"/>
                  <a:gd name="T10" fmla="*/ 9 w 14"/>
                  <a:gd name="T11" fmla="*/ 3 h 7"/>
                  <a:gd name="T12" fmla="*/ 9 w 14"/>
                  <a:gd name="T13" fmla="*/ 3 h 7"/>
                  <a:gd name="T14" fmla="*/ 14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3" y="6"/>
                    </a:moveTo>
                    <a:cubicBezTo>
                      <a:pt x="2" y="6"/>
                      <a:pt x="1" y="7"/>
                      <a:pt x="0" y="7"/>
                    </a:cubicBezTo>
                    <a:cubicBezTo>
                      <a:pt x="0" y="7"/>
                      <a:pt x="0" y="7"/>
                      <a:pt x="0" y="7"/>
                    </a:cubicBezTo>
                    <a:cubicBezTo>
                      <a:pt x="1" y="7"/>
                      <a:pt x="2" y="6"/>
                      <a:pt x="3" y="6"/>
                    </a:cubicBezTo>
                    <a:close/>
                    <a:moveTo>
                      <a:pt x="14" y="0"/>
                    </a:moveTo>
                    <a:cubicBezTo>
                      <a:pt x="12" y="1"/>
                      <a:pt x="11" y="2"/>
                      <a:pt x="9" y="3"/>
                    </a:cubicBezTo>
                    <a:cubicBezTo>
                      <a:pt x="9" y="3"/>
                      <a:pt x="9" y="3"/>
                      <a:pt x="9" y="3"/>
                    </a:cubicBezTo>
                    <a:cubicBezTo>
                      <a:pt x="11" y="2"/>
                      <a:pt x="13" y="1"/>
                      <a:pt x="14"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3" name="Freeform 4311"/>
              <p:cNvSpPr>
                <a:spLocks/>
              </p:cNvSpPr>
              <p:nvPr/>
            </p:nvSpPr>
            <p:spPr bwMode="auto">
              <a:xfrm>
                <a:off x="1267" y="3310"/>
                <a:ext cx="13" cy="7"/>
              </a:xfrm>
              <a:custGeom>
                <a:avLst/>
                <a:gdLst>
                  <a:gd name="T0" fmla="*/ 6 w 6"/>
                  <a:gd name="T1" fmla="*/ 0 h 3"/>
                  <a:gd name="T2" fmla="*/ 0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1" y="2"/>
                      <a:pt x="0" y="3"/>
                    </a:cubicBezTo>
                    <a:cubicBezTo>
                      <a:pt x="0" y="3"/>
                      <a:pt x="0" y="3"/>
                      <a:pt x="0" y="3"/>
                    </a:cubicBezTo>
                    <a:cubicBezTo>
                      <a:pt x="2" y="2"/>
                      <a:pt x="4" y="1"/>
                      <a:pt x="6" y="0"/>
                    </a:cubicBez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4" name="Freeform 4312"/>
              <p:cNvSpPr>
                <a:spLocks noEditPoints="1"/>
              </p:cNvSpPr>
              <p:nvPr/>
            </p:nvSpPr>
            <p:spPr bwMode="auto">
              <a:xfrm>
                <a:off x="1257" y="3281"/>
                <a:ext cx="61" cy="40"/>
              </a:xfrm>
              <a:custGeom>
                <a:avLst/>
                <a:gdLst>
                  <a:gd name="T0" fmla="*/ 2 w 29"/>
                  <a:gd name="T1" fmla="*/ 18 h 19"/>
                  <a:gd name="T2" fmla="*/ 0 w 29"/>
                  <a:gd name="T3" fmla="*/ 19 h 19"/>
                  <a:gd name="T4" fmla="*/ 2 w 29"/>
                  <a:gd name="T5" fmla="*/ 18 h 19"/>
                  <a:gd name="T6" fmla="*/ 29 w 29"/>
                  <a:gd name="T7" fmla="*/ 0 h 19"/>
                  <a:gd name="T8" fmla="*/ 16 w 29"/>
                  <a:gd name="T9" fmla="*/ 11 h 19"/>
                  <a:gd name="T10" fmla="*/ 16 w 29"/>
                  <a:gd name="T11" fmla="*/ 11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 y="18"/>
                    </a:moveTo>
                    <a:cubicBezTo>
                      <a:pt x="1" y="18"/>
                      <a:pt x="0" y="19"/>
                      <a:pt x="0" y="19"/>
                    </a:cubicBezTo>
                    <a:cubicBezTo>
                      <a:pt x="1" y="19"/>
                      <a:pt x="1" y="18"/>
                      <a:pt x="2" y="18"/>
                    </a:cubicBezTo>
                    <a:close/>
                    <a:moveTo>
                      <a:pt x="29" y="0"/>
                    </a:moveTo>
                    <a:cubicBezTo>
                      <a:pt x="27" y="4"/>
                      <a:pt x="22" y="7"/>
                      <a:pt x="16" y="11"/>
                    </a:cubicBezTo>
                    <a:cubicBezTo>
                      <a:pt x="16" y="11"/>
                      <a:pt x="16" y="11"/>
                      <a:pt x="16" y="11"/>
                    </a:cubicBezTo>
                    <a:cubicBezTo>
                      <a:pt x="28" y="5"/>
                      <a:pt x="29" y="0"/>
                      <a:pt x="29"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5" name="Freeform 4313"/>
              <p:cNvSpPr>
                <a:spLocks noEditPoints="1"/>
              </p:cNvSpPr>
              <p:nvPr/>
            </p:nvSpPr>
            <p:spPr bwMode="auto">
              <a:xfrm>
                <a:off x="1259" y="3317"/>
                <a:ext cx="53" cy="32"/>
              </a:xfrm>
              <a:custGeom>
                <a:avLst/>
                <a:gdLst>
                  <a:gd name="T0" fmla="*/ 3 w 25"/>
                  <a:gd name="T1" fmla="*/ 14 h 15"/>
                  <a:gd name="T2" fmla="*/ 0 w 25"/>
                  <a:gd name="T3" fmla="*/ 15 h 15"/>
                  <a:gd name="T4" fmla="*/ 0 w 25"/>
                  <a:gd name="T5" fmla="*/ 15 h 15"/>
                  <a:gd name="T6" fmla="*/ 3 w 25"/>
                  <a:gd name="T7" fmla="*/ 14 h 15"/>
                  <a:gd name="T8" fmla="*/ 25 w 25"/>
                  <a:gd name="T9" fmla="*/ 0 h 15"/>
                  <a:gd name="T10" fmla="*/ 19 w 25"/>
                  <a:gd name="T11" fmla="*/ 5 h 15"/>
                  <a:gd name="T12" fmla="*/ 20 w 25"/>
                  <a:gd name="T13" fmla="*/ 5 h 15"/>
                  <a:gd name="T14" fmla="*/ 25 w 2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3" y="14"/>
                    </a:moveTo>
                    <a:cubicBezTo>
                      <a:pt x="2" y="14"/>
                      <a:pt x="1" y="15"/>
                      <a:pt x="0" y="15"/>
                    </a:cubicBezTo>
                    <a:cubicBezTo>
                      <a:pt x="0" y="15"/>
                      <a:pt x="0" y="15"/>
                      <a:pt x="0" y="15"/>
                    </a:cubicBezTo>
                    <a:cubicBezTo>
                      <a:pt x="1" y="15"/>
                      <a:pt x="2" y="14"/>
                      <a:pt x="3" y="14"/>
                    </a:cubicBezTo>
                    <a:close/>
                    <a:moveTo>
                      <a:pt x="25" y="0"/>
                    </a:moveTo>
                    <a:cubicBezTo>
                      <a:pt x="24" y="2"/>
                      <a:pt x="22" y="3"/>
                      <a:pt x="19" y="5"/>
                    </a:cubicBezTo>
                    <a:cubicBezTo>
                      <a:pt x="20" y="5"/>
                      <a:pt x="20" y="5"/>
                      <a:pt x="20" y="5"/>
                    </a:cubicBezTo>
                    <a:cubicBezTo>
                      <a:pt x="22" y="3"/>
                      <a:pt x="24" y="2"/>
                      <a:pt x="25" y="0"/>
                    </a:cubicBez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6" name="Freeform 4314"/>
              <p:cNvSpPr>
                <a:spLocks/>
              </p:cNvSpPr>
              <p:nvPr/>
            </p:nvSpPr>
            <p:spPr bwMode="auto">
              <a:xfrm>
                <a:off x="1265" y="3327"/>
                <a:ext cx="36" cy="20"/>
              </a:xfrm>
              <a:custGeom>
                <a:avLst/>
                <a:gdLst>
                  <a:gd name="T0" fmla="*/ 16 w 17"/>
                  <a:gd name="T1" fmla="*/ 0 h 9"/>
                  <a:gd name="T2" fmla="*/ 0 w 17"/>
                  <a:gd name="T3" fmla="*/ 9 h 9"/>
                  <a:gd name="T4" fmla="*/ 0 w 17"/>
                  <a:gd name="T5" fmla="*/ 9 h 9"/>
                  <a:gd name="T6" fmla="*/ 17 w 17"/>
                  <a:gd name="T7" fmla="*/ 0 h 9"/>
                  <a:gd name="T8" fmla="*/ 16 w 17"/>
                  <a:gd name="T9" fmla="*/ 0 h 9"/>
                </a:gdLst>
                <a:ahLst/>
                <a:cxnLst>
                  <a:cxn ang="0">
                    <a:pos x="T0" y="T1"/>
                  </a:cxn>
                  <a:cxn ang="0">
                    <a:pos x="T2" y="T3"/>
                  </a:cxn>
                  <a:cxn ang="0">
                    <a:pos x="T4" y="T5"/>
                  </a:cxn>
                  <a:cxn ang="0">
                    <a:pos x="T6" y="T7"/>
                  </a:cxn>
                  <a:cxn ang="0">
                    <a:pos x="T8" y="T9"/>
                  </a:cxn>
                </a:cxnLst>
                <a:rect l="0" t="0" r="r" b="b"/>
                <a:pathLst>
                  <a:path w="17" h="9">
                    <a:moveTo>
                      <a:pt x="16" y="0"/>
                    </a:moveTo>
                    <a:cubicBezTo>
                      <a:pt x="11" y="3"/>
                      <a:pt x="4" y="7"/>
                      <a:pt x="0" y="9"/>
                    </a:cubicBezTo>
                    <a:cubicBezTo>
                      <a:pt x="0" y="9"/>
                      <a:pt x="0" y="9"/>
                      <a:pt x="0" y="9"/>
                    </a:cubicBezTo>
                    <a:cubicBezTo>
                      <a:pt x="8" y="6"/>
                      <a:pt x="13" y="3"/>
                      <a:pt x="17" y="0"/>
                    </a:cubicBezTo>
                    <a:lnTo>
                      <a:pt x="16"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7" name="Freeform 4315"/>
              <p:cNvSpPr>
                <a:spLocks noEditPoints="1"/>
              </p:cNvSpPr>
              <p:nvPr/>
            </p:nvSpPr>
            <p:spPr bwMode="auto">
              <a:xfrm>
                <a:off x="1257" y="3310"/>
                <a:ext cx="61" cy="41"/>
              </a:xfrm>
              <a:custGeom>
                <a:avLst/>
                <a:gdLst>
                  <a:gd name="T0" fmla="*/ 1 w 29"/>
                  <a:gd name="T1" fmla="*/ 18 h 19"/>
                  <a:gd name="T2" fmla="*/ 0 w 29"/>
                  <a:gd name="T3" fmla="*/ 19 h 19"/>
                  <a:gd name="T4" fmla="*/ 1 w 29"/>
                  <a:gd name="T5" fmla="*/ 18 h 19"/>
                  <a:gd name="T6" fmla="*/ 29 w 29"/>
                  <a:gd name="T7" fmla="*/ 0 h 19"/>
                  <a:gd name="T8" fmla="*/ 26 w 29"/>
                  <a:gd name="T9" fmla="*/ 3 h 19"/>
                  <a:gd name="T10" fmla="*/ 26 w 29"/>
                  <a:gd name="T11" fmla="*/ 3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 y="18"/>
                    </a:moveTo>
                    <a:cubicBezTo>
                      <a:pt x="0" y="18"/>
                      <a:pt x="0" y="19"/>
                      <a:pt x="0" y="19"/>
                    </a:cubicBezTo>
                    <a:cubicBezTo>
                      <a:pt x="0" y="18"/>
                      <a:pt x="1" y="18"/>
                      <a:pt x="1" y="18"/>
                    </a:cubicBezTo>
                    <a:close/>
                    <a:moveTo>
                      <a:pt x="29" y="0"/>
                    </a:moveTo>
                    <a:cubicBezTo>
                      <a:pt x="28" y="1"/>
                      <a:pt x="27" y="2"/>
                      <a:pt x="26" y="3"/>
                    </a:cubicBezTo>
                    <a:cubicBezTo>
                      <a:pt x="26" y="3"/>
                      <a:pt x="26" y="3"/>
                      <a:pt x="26" y="3"/>
                    </a:cubicBezTo>
                    <a:cubicBezTo>
                      <a:pt x="28" y="1"/>
                      <a:pt x="29" y="0"/>
                      <a:pt x="29"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8" name="Freeform 4316"/>
              <p:cNvSpPr>
                <a:spLocks noEditPoints="1"/>
              </p:cNvSpPr>
              <p:nvPr/>
            </p:nvSpPr>
            <p:spPr bwMode="auto">
              <a:xfrm>
                <a:off x="1257" y="3344"/>
                <a:ext cx="55" cy="32"/>
              </a:xfrm>
              <a:custGeom>
                <a:avLst/>
                <a:gdLst>
                  <a:gd name="T0" fmla="*/ 4 w 26"/>
                  <a:gd name="T1" fmla="*/ 14 h 15"/>
                  <a:gd name="T2" fmla="*/ 0 w 26"/>
                  <a:gd name="T3" fmla="*/ 15 h 15"/>
                  <a:gd name="T4" fmla="*/ 0 w 26"/>
                  <a:gd name="T5" fmla="*/ 15 h 15"/>
                  <a:gd name="T6" fmla="*/ 4 w 26"/>
                  <a:gd name="T7" fmla="*/ 14 h 15"/>
                  <a:gd name="T8" fmla="*/ 26 w 26"/>
                  <a:gd name="T9" fmla="*/ 0 h 15"/>
                  <a:gd name="T10" fmla="*/ 19 w 26"/>
                  <a:gd name="T11" fmla="*/ 5 h 15"/>
                  <a:gd name="T12" fmla="*/ 19 w 26"/>
                  <a:gd name="T13" fmla="*/ 6 h 15"/>
                  <a:gd name="T14" fmla="*/ 26 w 26"/>
                  <a:gd name="T15" fmla="*/ 1 h 15"/>
                  <a:gd name="T16" fmla="*/ 26 w 2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4" y="14"/>
                    </a:moveTo>
                    <a:cubicBezTo>
                      <a:pt x="3" y="14"/>
                      <a:pt x="1" y="15"/>
                      <a:pt x="0" y="15"/>
                    </a:cubicBezTo>
                    <a:cubicBezTo>
                      <a:pt x="0" y="15"/>
                      <a:pt x="0" y="15"/>
                      <a:pt x="0" y="15"/>
                    </a:cubicBezTo>
                    <a:cubicBezTo>
                      <a:pt x="2" y="15"/>
                      <a:pt x="3" y="14"/>
                      <a:pt x="4" y="14"/>
                    </a:cubicBezTo>
                    <a:close/>
                    <a:moveTo>
                      <a:pt x="26" y="0"/>
                    </a:moveTo>
                    <a:cubicBezTo>
                      <a:pt x="25" y="2"/>
                      <a:pt x="22" y="4"/>
                      <a:pt x="19" y="5"/>
                    </a:cubicBezTo>
                    <a:cubicBezTo>
                      <a:pt x="19" y="6"/>
                      <a:pt x="19" y="6"/>
                      <a:pt x="19" y="6"/>
                    </a:cubicBezTo>
                    <a:cubicBezTo>
                      <a:pt x="22" y="4"/>
                      <a:pt x="25" y="2"/>
                      <a:pt x="26" y="1"/>
                    </a:cubicBezTo>
                    <a:lnTo>
                      <a:pt x="26"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9" name="Freeform 4317"/>
              <p:cNvSpPr>
                <a:spLocks/>
              </p:cNvSpPr>
              <p:nvPr/>
            </p:nvSpPr>
            <p:spPr bwMode="auto">
              <a:xfrm>
                <a:off x="1265" y="3355"/>
                <a:ext cx="32" cy="19"/>
              </a:xfrm>
              <a:custGeom>
                <a:avLst/>
                <a:gdLst>
                  <a:gd name="T0" fmla="*/ 15 w 15"/>
                  <a:gd name="T1" fmla="*/ 0 h 9"/>
                  <a:gd name="T2" fmla="*/ 0 w 15"/>
                  <a:gd name="T3" fmla="*/ 9 h 9"/>
                  <a:gd name="T4" fmla="*/ 0 w 15"/>
                  <a:gd name="T5" fmla="*/ 9 h 9"/>
                  <a:gd name="T6" fmla="*/ 15 w 15"/>
                  <a:gd name="T7" fmla="*/ 1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10" y="4"/>
                      <a:pt x="4" y="7"/>
                      <a:pt x="0" y="9"/>
                    </a:cubicBezTo>
                    <a:cubicBezTo>
                      <a:pt x="0" y="9"/>
                      <a:pt x="0" y="9"/>
                      <a:pt x="0" y="9"/>
                    </a:cubicBezTo>
                    <a:cubicBezTo>
                      <a:pt x="7" y="6"/>
                      <a:pt x="11" y="3"/>
                      <a:pt x="15" y="1"/>
                    </a:cubicBezTo>
                    <a:lnTo>
                      <a:pt x="15"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0" name="Freeform 4318"/>
              <p:cNvSpPr>
                <a:spLocks noEditPoints="1"/>
              </p:cNvSpPr>
              <p:nvPr/>
            </p:nvSpPr>
            <p:spPr bwMode="auto">
              <a:xfrm>
                <a:off x="1254" y="3338"/>
                <a:ext cx="64" cy="40"/>
              </a:xfrm>
              <a:custGeom>
                <a:avLst/>
                <a:gdLst>
                  <a:gd name="T0" fmla="*/ 1 w 30"/>
                  <a:gd name="T1" fmla="*/ 18 h 19"/>
                  <a:gd name="T2" fmla="*/ 0 w 30"/>
                  <a:gd name="T3" fmla="*/ 19 h 19"/>
                  <a:gd name="T4" fmla="*/ 1 w 30"/>
                  <a:gd name="T5" fmla="*/ 18 h 19"/>
                  <a:gd name="T6" fmla="*/ 30 w 30"/>
                  <a:gd name="T7" fmla="*/ 0 h 19"/>
                  <a:gd name="T8" fmla="*/ 27 w 30"/>
                  <a:gd name="T9" fmla="*/ 3 h 19"/>
                  <a:gd name="T10" fmla="*/ 27 w 30"/>
                  <a:gd name="T11" fmla="*/ 4 h 19"/>
                  <a:gd name="T12" fmla="*/ 30 w 3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1" y="18"/>
                    </a:moveTo>
                    <a:cubicBezTo>
                      <a:pt x="1" y="19"/>
                      <a:pt x="0" y="19"/>
                      <a:pt x="0" y="19"/>
                    </a:cubicBezTo>
                    <a:cubicBezTo>
                      <a:pt x="1" y="19"/>
                      <a:pt x="1" y="19"/>
                      <a:pt x="1" y="18"/>
                    </a:cubicBezTo>
                    <a:close/>
                    <a:moveTo>
                      <a:pt x="30" y="0"/>
                    </a:moveTo>
                    <a:cubicBezTo>
                      <a:pt x="30" y="1"/>
                      <a:pt x="29" y="2"/>
                      <a:pt x="27" y="3"/>
                    </a:cubicBezTo>
                    <a:cubicBezTo>
                      <a:pt x="27" y="4"/>
                      <a:pt x="27" y="4"/>
                      <a:pt x="27" y="4"/>
                    </a:cubicBezTo>
                    <a:cubicBezTo>
                      <a:pt x="30" y="1"/>
                      <a:pt x="30" y="0"/>
                      <a:pt x="30"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1" name="Freeform 4319"/>
              <p:cNvSpPr>
                <a:spLocks noEditPoints="1"/>
              </p:cNvSpPr>
              <p:nvPr/>
            </p:nvSpPr>
            <p:spPr bwMode="auto">
              <a:xfrm>
                <a:off x="1261" y="3387"/>
                <a:ext cx="34" cy="17"/>
              </a:xfrm>
              <a:custGeom>
                <a:avLst/>
                <a:gdLst>
                  <a:gd name="T0" fmla="*/ 4 w 16"/>
                  <a:gd name="T1" fmla="*/ 6 h 8"/>
                  <a:gd name="T2" fmla="*/ 0 w 16"/>
                  <a:gd name="T3" fmla="*/ 8 h 8"/>
                  <a:gd name="T4" fmla="*/ 1 w 16"/>
                  <a:gd name="T5" fmla="*/ 8 h 8"/>
                  <a:gd name="T6" fmla="*/ 5 w 16"/>
                  <a:gd name="T7" fmla="*/ 6 h 8"/>
                  <a:gd name="T8" fmla="*/ 4 w 16"/>
                  <a:gd name="T9" fmla="*/ 6 h 8"/>
                  <a:gd name="T10" fmla="*/ 16 w 16"/>
                  <a:gd name="T11" fmla="*/ 0 h 8"/>
                  <a:gd name="T12" fmla="*/ 8 w 16"/>
                  <a:gd name="T13" fmla="*/ 4 h 8"/>
                  <a:gd name="T14" fmla="*/ 8 w 16"/>
                  <a:gd name="T15" fmla="*/ 5 h 8"/>
                  <a:gd name="T16" fmla="*/ 16 w 16"/>
                  <a:gd name="T17" fmla="*/ 1 h 8"/>
                  <a:gd name="T18" fmla="*/ 16 w 1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4" y="6"/>
                    </a:moveTo>
                    <a:cubicBezTo>
                      <a:pt x="3" y="7"/>
                      <a:pt x="2" y="7"/>
                      <a:pt x="0" y="8"/>
                    </a:cubicBezTo>
                    <a:cubicBezTo>
                      <a:pt x="1" y="8"/>
                      <a:pt x="1" y="8"/>
                      <a:pt x="1" y="8"/>
                    </a:cubicBezTo>
                    <a:cubicBezTo>
                      <a:pt x="2" y="7"/>
                      <a:pt x="3" y="7"/>
                      <a:pt x="5" y="6"/>
                    </a:cubicBezTo>
                    <a:lnTo>
                      <a:pt x="4" y="6"/>
                    </a:lnTo>
                    <a:close/>
                    <a:moveTo>
                      <a:pt x="16" y="0"/>
                    </a:moveTo>
                    <a:cubicBezTo>
                      <a:pt x="14" y="1"/>
                      <a:pt x="11" y="3"/>
                      <a:pt x="8" y="4"/>
                    </a:cubicBezTo>
                    <a:cubicBezTo>
                      <a:pt x="8" y="5"/>
                      <a:pt x="8" y="5"/>
                      <a:pt x="8" y="5"/>
                    </a:cubicBezTo>
                    <a:cubicBezTo>
                      <a:pt x="12" y="3"/>
                      <a:pt x="14" y="2"/>
                      <a:pt x="16" y="1"/>
                    </a:cubicBezTo>
                    <a:lnTo>
                      <a:pt x="16" y="0"/>
                    </a:lnTo>
                    <a:close/>
                  </a:path>
                </a:pathLst>
              </a:custGeom>
              <a:solidFill>
                <a:srgbClr val="AF4E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2" name="Freeform 4320"/>
              <p:cNvSpPr>
                <a:spLocks/>
              </p:cNvSpPr>
              <p:nvPr/>
            </p:nvSpPr>
            <p:spPr bwMode="auto">
              <a:xfrm>
                <a:off x="1269" y="3395"/>
                <a:ext cx="9" cy="5"/>
              </a:xfrm>
              <a:custGeom>
                <a:avLst/>
                <a:gdLst>
                  <a:gd name="T0" fmla="*/ 4 w 4"/>
                  <a:gd name="T1" fmla="*/ 0 h 2"/>
                  <a:gd name="T2" fmla="*/ 0 w 4"/>
                  <a:gd name="T3" fmla="*/ 2 h 2"/>
                  <a:gd name="T4" fmla="*/ 1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2" y="1"/>
                      <a:pt x="0" y="2"/>
                    </a:cubicBezTo>
                    <a:cubicBezTo>
                      <a:pt x="1" y="2"/>
                      <a:pt x="1" y="2"/>
                      <a:pt x="1" y="2"/>
                    </a:cubicBezTo>
                    <a:cubicBezTo>
                      <a:pt x="2" y="2"/>
                      <a:pt x="3" y="1"/>
                      <a:pt x="4" y="1"/>
                    </a:cubicBezTo>
                    <a:lnTo>
                      <a:pt x="4" y="0"/>
                    </a:lnTo>
                    <a:close/>
                  </a:path>
                </a:pathLst>
              </a:custGeom>
              <a:solidFill>
                <a:srgbClr val="B6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3" name="Freeform 4321"/>
              <p:cNvSpPr>
                <a:spLocks noEditPoints="1"/>
              </p:cNvSpPr>
              <p:nvPr/>
            </p:nvSpPr>
            <p:spPr bwMode="auto">
              <a:xfrm>
                <a:off x="1257" y="3378"/>
                <a:ext cx="49" cy="28"/>
              </a:xfrm>
              <a:custGeom>
                <a:avLst/>
                <a:gdLst>
                  <a:gd name="T0" fmla="*/ 2 w 23"/>
                  <a:gd name="T1" fmla="*/ 12 h 13"/>
                  <a:gd name="T2" fmla="*/ 0 w 23"/>
                  <a:gd name="T3" fmla="*/ 13 h 13"/>
                  <a:gd name="T4" fmla="*/ 0 w 23"/>
                  <a:gd name="T5" fmla="*/ 13 h 13"/>
                  <a:gd name="T6" fmla="*/ 3 w 23"/>
                  <a:gd name="T7" fmla="*/ 12 h 13"/>
                  <a:gd name="T8" fmla="*/ 2 w 23"/>
                  <a:gd name="T9" fmla="*/ 12 h 13"/>
                  <a:gd name="T10" fmla="*/ 23 w 23"/>
                  <a:gd name="T11" fmla="*/ 0 h 13"/>
                  <a:gd name="T12" fmla="*/ 18 w 23"/>
                  <a:gd name="T13" fmla="*/ 4 h 13"/>
                  <a:gd name="T14" fmla="*/ 18 w 23"/>
                  <a:gd name="T15" fmla="*/ 5 h 13"/>
                  <a:gd name="T16" fmla="*/ 23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2" y="12"/>
                    </a:moveTo>
                    <a:cubicBezTo>
                      <a:pt x="2" y="12"/>
                      <a:pt x="1" y="12"/>
                      <a:pt x="0" y="13"/>
                    </a:cubicBezTo>
                    <a:cubicBezTo>
                      <a:pt x="0" y="13"/>
                      <a:pt x="0" y="13"/>
                      <a:pt x="0" y="13"/>
                    </a:cubicBezTo>
                    <a:cubicBezTo>
                      <a:pt x="1" y="12"/>
                      <a:pt x="2" y="12"/>
                      <a:pt x="3" y="12"/>
                    </a:cubicBezTo>
                    <a:lnTo>
                      <a:pt x="2" y="12"/>
                    </a:lnTo>
                    <a:close/>
                    <a:moveTo>
                      <a:pt x="23" y="0"/>
                    </a:moveTo>
                    <a:cubicBezTo>
                      <a:pt x="22" y="1"/>
                      <a:pt x="20" y="3"/>
                      <a:pt x="18" y="4"/>
                    </a:cubicBezTo>
                    <a:cubicBezTo>
                      <a:pt x="18" y="5"/>
                      <a:pt x="18" y="5"/>
                      <a:pt x="18" y="5"/>
                    </a:cubicBezTo>
                    <a:cubicBezTo>
                      <a:pt x="22" y="2"/>
                      <a:pt x="23" y="0"/>
                      <a:pt x="23" y="0"/>
                    </a:cubicBezTo>
                    <a:close/>
                  </a:path>
                </a:pathLst>
              </a:custGeom>
              <a:solidFill>
                <a:srgbClr val="A1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4" name="Freeform 4322"/>
              <p:cNvSpPr>
                <a:spLocks/>
              </p:cNvSpPr>
              <p:nvPr/>
            </p:nvSpPr>
            <p:spPr bwMode="auto">
              <a:xfrm>
                <a:off x="1254" y="340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91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5" name="Freeform 4323"/>
              <p:cNvSpPr>
                <a:spLocks noEditPoints="1"/>
              </p:cNvSpPr>
              <p:nvPr/>
            </p:nvSpPr>
            <p:spPr bwMode="auto">
              <a:xfrm>
                <a:off x="1267" y="3140"/>
                <a:ext cx="47" cy="37"/>
              </a:xfrm>
              <a:custGeom>
                <a:avLst/>
                <a:gdLst>
                  <a:gd name="T0" fmla="*/ 6 w 22"/>
                  <a:gd name="T1" fmla="*/ 13 h 17"/>
                  <a:gd name="T2" fmla="*/ 0 w 22"/>
                  <a:gd name="T3" fmla="*/ 17 h 17"/>
                  <a:gd name="T4" fmla="*/ 0 w 22"/>
                  <a:gd name="T5" fmla="*/ 17 h 17"/>
                  <a:gd name="T6" fmla="*/ 6 w 22"/>
                  <a:gd name="T7" fmla="*/ 13 h 17"/>
                  <a:gd name="T8" fmla="*/ 22 w 22"/>
                  <a:gd name="T9" fmla="*/ 0 h 17"/>
                  <a:gd name="T10" fmla="*/ 15 w 22"/>
                  <a:gd name="T11" fmla="*/ 6 h 17"/>
                  <a:gd name="T12" fmla="*/ 16 w 22"/>
                  <a:gd name="T13" fmla="*/ 6 h 17"/>
                  <a:gd name="T14" fmla="*/ 22 w 22"/>
                  <a:gd name="T15" fmla="*/ 1 h 17"/>
                  <a:gd name="T16" fmla="*/ 22 w 22"/>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
                    <a:moveTo>
                      <a:pt x="6" y="13"/>
                    </a:moveTo>
                    <a:cubicBezTo>
                      <a:pt x="4" y="14"/>
                      <a:pt x="1" y="16"/>
                      <a:pt x="0" y="17"/>
                    </a:cubicBezTo>
                    <a:cubicBezTo>
                      <a:pt x="0" y="17"/>
                      <a:pt x="0" y="17"/>
                      <a:pt x="0" y="17"/>
                    </a:cubicBezTo>
                    <a:cubicBezTo>
                      <a:pt x="2" y="16"/>
                      <a:pt x="4" y="15"/>
                      <a:pt x="6" y="13"/>
                    </a:cubicBezTo>
                    <a:close/>
                    <a:moveTo>
                      <a:pt x="22" y="0"/>
                    </a:moveTo>
                    <a:cubicBezTo>
                      <a:pt x="20" y="2"/>
                      <a:pt x="17" y="4"/>
                      <a:pt x="15" y="6"/>
                    </a:cubicBezTo>
                    <a:cubicBezTo>
                      <a:pt x="16" y="6"/>
                      <a:pt x="16" y="6"/>
                      <a:pt x="16" y="6"/>
                    </a:cubicBezTo>
                    <a:cubicBezTo>
                      <a:pt x="18" y="4"/>
                      <a:pt x="20" y="2"/>
                      <a:pt x="22" y="1"/>
                    </a:cubicBezTo>
                    <a:lnTo>
                      <a:pt x="22"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6" name="Freeform 4324"/>
              <p:cNvSpPr>
                <a:spLocks/>
              </p:cNvSpPr>
              <p:nvPr/>
            </p:nvSpPr>
            <p:spPr bwMode="auto">
              <a:xfrm>
                <a:off x="1280" y="3153"/>
                <a:ext cx="21" cy="15"/>
              </a:xfrm>
              <a:custGeom>
                <a:avLst/>
                <a:gdLst>
                  <a:gd name="T0" fmla="*/ 9 w 10"/>
                  <a:gd name="T1" fmla="*/ 0 h 7"/>
                  <a:gd name="T2" fmla="*/ 0 w 10"/>
                  <a:gd name="T3" fmla="*/ 7 h 7"/>
                  <a:gd name="T4" fmla="*/ 0 w 10"/>
                  <a:gd name="T5" fmla="*/ 7 h 7"/>
                  <a:gd name="T6" fmla="*/ 10 w 10"/>
                  <a:gd name="T7" fmla="*/ 0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3"/>
                      <a:pt x="3" y="5"/>
                      <a:pt x="0" y="7"/>
                    </a:cubicBezTo>
                    <a:cubicBezTo>
                      <a:pt x="0" y="7"/>
                      <a:pt x="0" y="7"/>
                      <a:pt x="0" y="7"/>
                    </a:cubicBezTo>
                    <a:cubicBezTo>
                      <a:pt x="4" y="5"/>
                      <a:pt x="7" y="2"/>
                      <a:pt x="10" y="0"/>
                    </a:cubicBezTo>
                    <a:lnTo>
                      <a:pt x="9"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7" name="Freeform 4325"/>
              <p:cNvSpPr>
                <a:spLocks noEditPoints="1"/>
              </p:cNvSpPr>
              <p:nvPr/>
            </p:nvSpPr>
            <p:spPr bwMode="auto">
              <a:xfrm>
                <a:off x="1263" y="3111"/>
                <a:ext cx="70" cy="68"/>
              </a:xfrm>
              <a:custGeom>
                <a:avLst/>
                <a:gdLst>
                  <a:gd name="T0" fmla="*/ 2 w 33"/>
                  <a:gd name="T1" fmla="*/ 31 h 32"/>
                  <a:gd name="T2" fmla="*/ 0 w 33"/>
                  <a:gd name="T3" fmla="*/ 32 h 32"/>
                  <a:gd name="T4" fmla="*/ 0 w 33"/>
                  <a:gd name="T5" fmla="*/ 32 h 32"/>
                  <a:gd name="T6" fmla="*/ 2 w 33"/>
                  <a:gd name="T7" fmla="*/ 31 h 32"/>
                  <a:gd name="T8" fmla="*/ 33 w 33"/>
                  <a:gd name="T9" fmla="*/ 0 h 32"/>
                  <a:gd name="T10" fmla="*/ 33 w 33"/>
                  <a:gd name="T11" fmla="*/ 1 h 32"/>
                  <a:gd name="T12" fmla="*/ 24 w 33"/>
                  <a:gd name="T13" fmla="*/ 14 h 32"/>
                  <a:gd name="T14" fmla="*/ 24 w 33"/>
                  <a:gd name="T15" fmla="*/ 15 h 32"/>
                  <a:gd name="T16" fmla="*/ 33 w 3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2" y="31"/>
                    </a:moveTo>
                    <a:cubicBezTo>
                      <a:pt x="1" y="31"/>
                      <a:pt x="0" y="32"/>
                      <a:pt x="0" y="32"/>
                    </a:cubicBezTo>
                    <a:cubicBezTo>
                      <a:pt x="0" y="32"/>
                      <a:pt x="0" y="32"/>
                      <a:pt x="0" y="32"/>
                    </a:cubicBezTo>
                    <a:cubicBezTo>
                      <a:pt x="0" y="31"/>
                      <a:pt x="1" y="31"/>
                      <a:pt x="2" y="31"/>
                    </a:cubicBezTo>
                    <a:close/>
                    <a:moveTo>
                      <a:pt x="33" y="0"/>
                    </a:moveTo>
                    <a:cubicBezTo>
                      <a:pt x="33" y="1"/>
                      <a:pt x="33" y="1"/>
                      <a:pt x="33" y="1"/>
                    </a:cubicBezTo>
                    <a:cubicBezTo>
                      <a:pt x="31" y="6"/>
                      <a:pt x="27" y="10"/>
                      <a:pt x="24" y="14"/>
                    </a:cubicBezTo>
                    <a:cubicBezTo>
                      <a:pt x="24" y="15"/>
                      <a:pt x="24" y="15"/>
                      <a:pt x="24" y="15"/>
                    </a:cubicBezTo>
                    <a:cubicBezTo>
                      <a:pt x="30" y="8"/>
                      <a:pt x="32" y="3"/>
                      <a:pt x="33"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8" name="Rectangle 4326"/>
              <p:cNvSpPr>
                <a:spLocks noChangeArrowheads="1"/>
              </p:cNvSpPr>
              <p:nvPr/>
            </p:nvSpPr>
            <p:spPr bwMode="auto">
              <a:xfrm>
                <a:off x="1263" y="3179"/>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9" name="Freeform 4327"/>
              <p:cNvSpPr>
                <a:spLocks/>
              </p:cNvSpPr>
              <p:nvPr/>
            </p:nvSpPr>
            <p:spPr bwMode="auto">
              <a:xfrm>
                <a:off x="1271" y="3138"/>
                <a:ext cx="37" cy="24"/>
              </a:xfrm>
              <a:custGeom>
                <a:avLst/>
                <a:gdLst>
                  <a:gd name="T0" fmla="*/ 16 w 17"/>
                  <a:gd name="T1" fmla="*/ 0 h 11"/>
                  <a:gd name="T2" fmla="*/ 16 w 17"/>
                  <a:gd name="T3" fmla="*/ 0 h 11"/>
                  <a:gd name="T4" fmla="*/ 1 w 17"/>
                  <a:gd name="T5" fmla="*/ 11 h 11"/>
                  <a:gd name="T6" fmla="*/ 0 w 17"/>
                  <a:gd name="T7" fmla="*/ 11 h 11"/>
                  <a:gd name="T8" fmla="*/ 17 w 17"/>
                  <a:gd name="T9" fmla="*/ 0 h 11"/>
                  <a:gd name="T10" fmla="*/ 16 w 17"/>
                  <a:gd name="T11" fmla="*/ 0 h 11"/>
                </a:gdLst>
                <a:ahLst/>
                <a:cxnLst>
                  <a:cxn ang="0">
                    <a:pos x="T0" y="T1"/>
                  </a:cxn>
                  <a:cxn ang="0">
                    <a:pos x="T2" y="T3"/>
                  </a:cxn>
                  <a:cxn ang="0">
                    <a:pos x="T4" y="T5"/>
                  </a:cxn>
                  <a:cxn ang="0">
                    <a:pos x="T6" y="T7"/>
                  </a:cxn>
                  <a:cxn ang="0">
                    <a:pos x="T8" y="T9"/>
                  </a:cxn>
                  <a:cxn ang="0">
                    <a:pos x="T10" y="T11"/>
                  </a:cxn>
                </a:cxnLst>
                <a:rect l="0" t="0" r="r" b="b"/>
                <a:pathLst>
                  <a:path w="17" h="11">
                    <a:moveTo>
                      <a:pt x="16" y="0"/>
                    </a:moveTo>
                    <a:cubicBezTo>
                      <a:pt x="16" y="0"/>
                      <a:pt x="16" y="0"/>
                      <a:pt x="16" y="0"/>
                    </a:cubicBezTo>
                    <a:cubicBezTo>
                      <a:pt x="11" y="4"/>
                      <a:pt x="5" y="8"/>
                      <a:pt x="1" y="11"/>
                    </a:cubicBezTo>
                    <a:cubicBezTo>
                      <a:pt x="0" y="11"/>
                      <a:pt x="0" y="11"/>
                      <a:pt x="0" y="11"/>
                    </a:cubicBezTo>
                    <a:cubicBezTo>
                      <a:pt x="8" y="7"/>
                      <a:pt x="13" y="3"/>
                      <a:pt x="17" y="0"/>
                    </a:cubicBezTo>
                    <a:lnTo>
                      <a:pt x="16"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0" name="Freeform 4328"/>
              <p:cNvSpPr>
                <a:spLocks noEditPoints="1"/>
              </p:cNvSpPr>
              <p:nvPr/>
            </p:nvSpPr>
            <p:spPr bwMode="auto">
              <a:xfrm>
                <a:off x="1265" y="3123"/>
                <a:ext cx="55" cy="43"/>
              </a:xfrm>
              <a:custGeom>
                <a:avLst/>
                <a:gdLst>
                  <a:gd name="T0" fmla="*/ 4 w 26"/>
                  <a:gd name="T1" fmla="*/ 18 h 20"/>
                  <a:gd name="T2" fmla="*/ 0 w 26"/>
                  <a:gd name="T3" fmla="*/ 20 h 20"/>
                  <a:gd name="T4" fmla="*/ 0 w 26"/>
                  <a:gd name="T5" fmla="*/ 20 h 20"/>
                  <a:gd name="T6" fmla="*/ 3 w 26"/>
                  <a:gd name="T7" fmla="*/ 18 h 20"/>
                  <a:gd name="T8" fmla="*/ 4 w 26"/>
                  <a:gd name="T9" fmla="*/ 18 h 20"/>
                  <a:gd name="T10" fmla="*/ 26 w 26"/>
                  <a:gd name="T11" fmla="*/ 0 h 20"/>
                  <a:gd name="T12" fmla="*/ 25 w 26"/>
                  <a:gd name="T13" fmla="*/ 1 h 20"/>
                  <a:gd name="T14" fmla="*/ 19 w 26"/>
                  <a:gd name="T15" fmla="*/ 7 h 20"/>
                  <a:gd name="T16" fmla="*/ 19 w 26"/>
                  <a:gd name="T17" fmla="*/ 7 h 20"/>
                  <a:gd name="T18" fmla="*/ 20 w 26"/>
                  <a:gd name="T19" fmla="*/ 7 h 20"/>
                  <a:gd name="T20" fmla="*/ 26 w 26"/>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0">
                    <a:moveTo>
                      <a:pt x="4" y="18"/>
                    </a:moveTo>
                    <a:cubicBezTo>
                      <a:pt x="2" y="19"/>
                      <a:pt x="0" y="20"/>
                      <a:pt x="0" y="20"/>
                    </a:cubicBezTo>
                    <a:cubicBezTo>
                      <a:pt x="0" y="20"/>
                      <a:pt x="0" y="20"/>
                      <a:pt x="0" y="20"/>
                    </a:cubicBezTo>
                    <a:cubicBezTo>
                      <a:pt x="1" y="19"/>
                      <a:pt x="2" y="19"/>
                      <a:pt x="3" y="18"/>
                    </a:cubicBezTo>
                    <a:lnTo>
                      <a:pt x="4" y="18"/>
                    </a:lnTo>
                    <a:close/>
                    <a:moveTo>
                      <a:pt x="26" y="0"/>
                    </a:moveTo>
                    <a:cubicBezTo>
                      <a:pt x="25" y="0"/>
                      <a:pt x="25" y="1"/>
                      <a:pt x="25" y="1"/>
                    </a:cubicBezTo>
                    <a:cubicBezTo>
                      <a:pt x="23" y="3"/>
                      <a:pt x="21" y="5"/>
                      <a:pt x="19" y="7"/>
                    </a:cubicBezTo>
                    <a:cubicBezTo>
                      <a:pt x="19" y="7"/>
                      <a:pt x="19" y="7"/>
                      <a:pt x="19" y="7"/>
                    </a:cubicBezTo>
                    <a:cubicBezTo>
                      <a:pt x="20" y="7"/>
                      <a:pt x="20" y="7"/>
                      <a:pt x="20" y="7"/>
                    </a:cubicBezTo>
                    <a:cubicBezTo>
                      <a:pt x="23" y="4"/>
                      <a:pt x="24" y="2"/>
                      <a:pt x="26"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1" name="Freeform 4329"/>
              <p:cNvSpPr>
                <a:spLocks noEditPoints="1"/>
              </p:cNvSpPr>
              <p:nvPr/>
            </p:nvSpPr>
            <p:spPr bwMode="auto">
              <a:xfrm>
                <a:off x="1263" y="3123"/>
                <a:ext cx="57" cy="43"/>
              </a:xfrm>
              <a:custGeom>
                <a:avLst/>
                <a:gdLst>
                  <a:gd name="T0" fmla="*/ 1 w 27"/>
                  <a:gd name="T1" fmla="*/ 20 h 20"/>
                  <a:gd name="T2" fmla="*/ 0 w 27"/>
                  <a:gd name="T3" fmla="*/ 20 h 20"/>
                  <a:gd name="T4" fmla="*/ 1 w 27"/>
                  <a:gd name="T5" fmla="*/ 20 h 20"/>
                  <a:gd name="T6" fmla="*/ 27 w 27"/>
                  <a:gd name="T7" fmla="*/ 0 h 20"/>
                  <a:gd name="T8" fmla="*/ 26 w 27"/>
                  <a:gd name="T9" fmla="*/ 0 h 20"/>
                  <a:gd name="T10" fmla="*/ 26 w 27"/>
                  <a:gd name="T11" fmla="*/ 1 h 20"/>
                  <a:gd name="T12" fmla="*/ 27 w 2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7" h="20">
                    <a:moveTo>
                      <a:pt x="1" y="20"/>
                    </a:moveTo>
                    <a:cubicBezTo>
                      <a:pt x="0" y="20"/>
                      <a:pt x="0" y="20"/>
                      <a:pt x="0" y="20"/>
                    </a:cubicBezTo>
                    <a:cubicBezTo>
                      <a:pt x="1" y="20"/>
                      <a:pt x="1" y="20"/>
                      <a:pt x="1" y="20"/>
                    </a:cubicBezTo>
                    <a:close/>
                    <a:moveTo>
                      <a:pt x="27" y="0"/>
                    </a:moveTo>
                    <a:cubicBezTo>
                      <a:pt x="26" y="0"/>
                      <a:pt x="26" y="0"/>
                      <a:pt x="26" y="0"/>
                    </a:cubicBezTo>
                    <a:cubicBezTo>
                      <a:pt x="26" y="1"/>
                      <a:pt x="26" y="1"/>
                      <a:pt x="26" y="1"/>
                    </a:cubicBezTo>
                    <a:cubicBezTo>
                      <a:pt x="26" y="1"/>
                      <a:pt x="26" y="0"/>
                      <a:pt x="27" y="0"/>
                    </a:cubicBezTo>
                    <a:close/>
                  </a:path>
                </a:pathLst>
              </a:custGeom>
              <a:solidFill>
                <a:srgbClr val="85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2" name="Freeform 4330"/>
              <p:cNvSpPr>
                <a:spLocks noEditPoints="1"/>
              </p:cNvSpPr>
              <p:nvPr/>
            </p:nvSpPr>
            <p:spPr bwMode="auto">
              <a:xfrm>
                <a:off x="1265" y="3155"/>
                <a:ext cx="58" cy="43"/>
              </a:xfrm>
              <a:custGeom>
                <a:avLst/>
                <a:gdLst>
                  <a:gd name="T0" fmla="*/ 4 w 27"/>
                  <a:gd name="T1" fmla="*/ 17 h 20"/>
                  <a:gd name="T2" fmla="*/ 0 w 27"/>
                  <a:gd name="T3" fmla="*/ 19 h 20"/>
                  <a:gd name="T4" fmla="*/ 0 w 27"/>
                  <a:gd name="T5" fmla="*/ 20 h 20"/>
                  <a:gd name="T6" fmla="*/ 4 w 27"/>
                  <a:gd name="T7" fmla="*/ 17 h 20"/>
                  <a:gd name="T8" fmla="*/ 27 w 27"/>
                  <a:gd name="T9" fmla="*/ 0 h 20"/>
                  <a:gd name="T10" fmla="*/ 21 w 27"/>
                  <a:gd name="T11" fmla="*/ 6 h 20"/>
                  <a:gd name="T12" fmla="*/ 20 w 27"/>
                  <a:gd name="T13" fmla="*/ 7 h 20"/>
                  <a:gd name="T14" fmla="*/ 27 w 27"/>
                  <a:gd name="T15" fmla="*/ 1 h 20"/>
                  <a:gd name="T16" fmla="*/ 27 w 2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
                    <a:moveTo>
                      <a:pt x="4" y="17"/>
                    </a:moveTo>
                    <a:cubicBezTo>
                      <a:pt x="2" y="18"/>
                      <a:pt x="1" y="19"/>
                      <a:pt x="0" y="19"/>
                    </a:cubicBezTo>
                    <a:cubicBezTo>
                      <a:pt x="0" y="20"/>
                      <a:pt x="0" y="20"/>
                      <a:pt x="0" y="20"/>
                    </a:cubicBezTo>
                    <a:cubicBezTo>
                      <a:pt x="1" y="19"/>
                      <a:pt x="3" y="18"/>
                      <a:pt x="4" y="17"/>
                    </a:cubicBezTo>
                    <a:close/>
                    <a:moveTo>
                      <a:pt x="27" y="0"/>
                    </a:moveTo>
                    <a:cubicBezTo>
                      <a:pt x="25" y="2"/>
                      <a:pt x="23" y="4"/>
                      <a:pt x="21" y="6"/>
                    </a:cubicBezTo>
                    <a:cubicBezTo>
                      <a:pt x="20" y="7"/>
                      <a:pt x="20" y="7"/>
                      <a:pt x="20" y="7"/>
                    </a:cubicBezTo>
                    <a:cubicBezTo>
                      <a:pt x="23" y="5"/>
                      <a:pt x="25" y="3"/>
                      <a:pt x="27" y="1"/>
                    </a:cubicBezTo>
                    <a:lnTo>
                      <a:pt x="27"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3" name="Freeform 4331"/>
              <p:cNvSpPr>
                <a:spLocks/>
              </p:cNvSpPr>
              <p:nvPr/>
            </p:nvSpPr>
            <p:spPr bwMode="auto">
              <a:xfrm>
                <a:off x="1274" y="3168"/>
                <a:ext cx="36" cy="23"/>
              </a:xfrm>
              <a:custGeom>
                <a:avLst/>
                <a:gdLst>
                  <a:gd name="T0" fmla="*/ 17 w 17"/>
                  <a:gd name="T1" fmla="*/ 0 h 11"/>
                  <a:gd name="T2" fmla="*/ 0 w 17"/>
                  <a:gd name="T3" fmla="*/ 11 h 11"/>
                  <a:gd name="T4" fmla="*/ 0 w 17"/>
                  <a:gd name="T5" fmla="*/ 11 h 11"/>
                  <a:gd name="T6" fmla="*/ 16 w 17"/>
                  <a:gd name="T7" fmla="*/ 1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1" y="4"/>
                      <a:pt x="5" y="8"/>
                      <a:pt x="0" y="11"/>
                    </a:cubicBezTo>
                    <a:cubicBezTo>
                      <a:pt x="0" y="11"/>
                      <a:pt x="0" y="11"/>
                      <a:pt x="0" y="11"/>
                    </a:cubicBezTo>
                    <a:cubicBezTo>
                      <a:pt x="7" y="7"/>
                      <a:pt x="12" y="4"/>
                      <a:pt x="16" y="1"/>
                    </a:cubicBezTo>
                    <a:lnTo>
                      <a:pt x="17"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4" name="Freeform 4332"/>
              <p:cNvSpPr>
                <a:spLocks noEditPoints="1"/>
              </p:cNvSpPr>
              <p:nvPr/>
            </p:nvSpPr>
            <p:spPr bwMode="auto">
              <a:xfrm>
                <a:off x="1261" y="3140"/>
                <a:ext cx="74" cy="58"/>
              </a:xfrm>
              <a:custGeom>
                <a:avLst/>
                <a:gdLst>
                  <a:gd name="T0" fmla="*/ 2 w 35"/>
                  <a:gd name="T1" fmla="*/ 26 h 27"/>
                  <a:gd name="T2" fmla="*/ 0 w 35"/>
                  <a:gd name="T3" fmla="*/ 27 h 27"/>
                  <a:gd name="T4" fmla="*/ 0 w 35"/>
                  <a:gd name="T5" fmla="*/ 27 h 27"/>
                  <a:gd name="T6" fmla="*/ 2 w 35"/>
                  <a:gd name="T7" fmla="*/ 27 h 27"/>
                  <a:gd name="T8" fmla="*/ 2 w 35"/>
                  <a:gd name="T9" fmla="*/ 26 h 27"/>
                  <a:gd name="T10" fmla="*/ 35 w 35"/>
                  <a:gd name="T11" fmla="*/ 0 h 27"/>
                  <a:gd name="T12" fmla="*/ 29 w 35"/>
                  <a:gd name="T13" fmla="*/ 7 h 27"/>
                  <a:gd name="T14" fmla="*/ 29 w 35"/>
                  <a:gd name="T15" fmla="*/ 8 h 27"/>
                  <a:gd name="T16" fmla="*/ 35 w 35"/>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7">
                    <a:moveTo>
                      <a:pt x="2" y="26"/>
                    </a:moveTo>
                    <a:cubicBezTo>
                      <a:pt x="1" y="27"/>
                      <a:pt x="1" y="27"/>
                      <a:pt x="0" y="27"/>
                    </a:cubicBezTo>
                    <a:cubicBezTo>
                      <a:pt x="0" y="27"/>
                      <a:pt x="0" y="27"/>
                      <a:pt x="0" y="27"/>
                    </a:cubicBezTo>
                    <a:cubicBezTo>
                      <a:pt x="1" y="27"/>
                      <a:pt x="1" y="27"/>
                      <a:pt x="2" y="27"/>
                    </a:cubicBezTo>
                    <a:lnTo>
                      <a:pt x="2" y="26"/>
                    </a:lnTo>
                    <a:close/>
                    <a:moveTo>
                      <a:pt x="35" y="0"/>
                    </a:moveTo>
                    <a:cubicBezTo>
                      <a:pt x="33" y="2"/>
                      <a:pt x="31" y="5"/>
                      <a:pt x="29" y="7"/>
                    </a:cubicBezTo>
                    <a:cubicBezTo>
                      <a:pt x="29" y="8"/>
                      <a:pt x="29" y="8"/>
                      <a:pt x="29" y="8"/>
                    </a:cubicBezTo>
                    <a:cubicBezTo>
                      <a:pt x="34" y="3"/>
                      <a:pt x="35" y="0"/>
                      <a:pt x="35"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5" name="Rectangle 4333"/>
              <p:cNvSpPr>
                <a:spLocks noChangeArrowheads="1"/>
              </p:cNvSpPr>
              <p:nvPr/>
            </p:nvSpPr>
            <p:spPr bwMode="auto">
              <a:xfrm>
                <a:off x="1261" y="3198"/>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6" name="Freeform 4334"/>
              <p:cNvSpPr>
                <a:spLocks noEditPoints="1"/>
              </p:cNvSpPr>
              <p:nvPr/>
            </p:nvSpPr>
            <p:spPr bwMode="auto">
              <a:xfrm>
                <a:off x="1265" y="3172"/>
                <a:ext cx="55" cy="34"/>
              </a:xfrm>
              <a:custGeom>
                <a:avLst/>
                <a:gdLst>
                  <a:gd name="T0" fmla="*/ 3 w 26"/>
                  <a:gd name="T1" fmla="*/ 15 h 16"/>
                  <a:gd name="T2" fmla="*/ 0 w 26"/>
                  <a:gd name="T3" fmla="*/ 16 h 16"/>
                  <a:gd name="T4" fmla="*/ 0 w 26"/>
                  <a:gd name="T5" fmla="*/ 16 h 16"/>
                  <a:gd name="T6" fmla="*/ 3 w 26"/>
                  <a:gd name="T7" fmla="*/ 15 h 16"/>
                  <a:gd name="T8" fmla="*/ 26 w 26"/>
                  <a:gd name="T9" fmla="*/ 0 h 16"/>
                  <a:gd name="T10" fmla="*/ 19 w 26"/>
                  <a:gd name="T11" fmla="*/ 5 h 16"/>
                  <a:gd name="T12" fmla="*/ 19 w 26"/>
                  <a:gd name="T13" fmla="*/ 6 h 16"/>
                  <a:gd name="T14" fmla="*/ 19 w 26"/>
                  <a:gd name="T15" fmla="*/ 6 h 16"/>
                  <a:gd name="T16" fmla="*/ 26 w 2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3" y="15"/>
                    </a:moveTo>
                    <a:cubicBezTo>
                      <a:pt x="2" y="15"/>
                      <a:pt x="1" y="16"/>
                      <a:pt x="0" y="16"/>
                    </a:cubicBezTo>
                    <a:cubicBezTo>
                      <a:pt x="0" y="16"/>
                      <a:pt x="0" y="16"/>
                      <a:pt x="0" y="16"/>
                    </a:cubicBezTo>
                    <a:cubicBezTo>
                      <a:pt x="1" y="16"/>
                      <a:pt x="2" y="15"/>
                      <a:pt x="3" y="15"/>
                    </a:cubicBezTo>
                    <a:close/>
                    <a:moveTo>
                      <a:pt x="26" y="0"/>
                    </a:moveTo>
                    <a:cubicBezTo>
                      <a:pt x="24" y="2"/>
                      <a:pt x="22" y="4"/>
                      <a:pt x="19" y="5"/>
                    </a:cubicBezTo>
                    <a:cubicBezTo>
                      <a:pt x="19" y="6"/>
                      <a:pt x="19" y="6"/>
                      <a:pt x="19" y="6"/>
                    </a:cubicBezTo>
                    <a:cubicBezTo>
                      <a:pt x="19" y="6"/>
                      <a:pt x="19" y="6"/>
                      <a:pt x="19" y="6"/>
                    </a:cubicBezTo>
                    <a:cubicBezTo>
                      <a:pt x="22" y="4"/>
                      <a:pt x="25" y="2"/>
                      <a:pt x="26"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7" name="Freeform 4335"/>
              <p:cNvSpPr>
                <a:spLocks/>
              </p:cNvSpPr>
              <p:nvPr/>
            </p:nvSpPr>
            <p:spPr bwMode="auto">
              <a:xfrm>
                <a:off x="1271" y="3183"/>
                <a:ext cx="35" cy="21"/>
              </a:xfrm>
              <a:custGeom>
                <a:avLst/>
                <a:gdLst>
                  <a:gd name="T0" fmla="*/ 16 w 16"/>
                  <a:gd name="T1" fmla="*/ 0 h 10"/>
                  <a:gd name="T2" fmla="*/ 0 w 16"/>
                  <a:gd name="T3" fmla="*/ 10 h 10"/>
                  <a:gd name="T4" fmla="*/ 0 w 16"/>
                  <a:gd name="T5" fmla="*/ 10 h 10"/>
                  <a:gd name="T6" fmla="*/ 16 w 16"/>
                  <a:gd name="T7" fmla="*/ 1 h 10"/>
                  <a:gd name="T8" fmla="*/ 16 w 16"/>
                  <a:gd name="T9" fmla="*/ 1 h 10"/>
                  <a:gd name="T10" fmla="*/ 16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16" y="0"/>
                    </a:moveTo>
                    <a:cubicBezTo>
                      <a:pt x="11" y="4"/>
                      <a:pt x="5" y="7"/>
                      <a:pt x="0" y="10"/>
                    </a:cubicBezTo>
                    <a:cubicBezTo>
                      <a:pt x="0" y="10"/>
                      <a:pt x="0" y="10"/>
                      <a:pt x="0" y="10"/>
                    </a:cubicBezTo>
                    <a:cubicBezTo>
                      <a:pt x="7" y="7"/>
                      <a:pt x="12" y="4"/>
                      <a:pt x="16" y="1"/>
                    </a:cubicBezTo>
                    <a:cubicBezTo>
                      <a:pt x="16" y="1"/>
                      <a:pt x="16" y="1"/>
                      <a:pt x="16" y="1"/>
                    </a:cubicBezTo>
                    <a:lnTo>
                      <a:pt x="16"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8" name="Freeform 4336"/>
              <p:cNvSpPr>
                <a:spLocks noEditPoints="1"/>
              </p:cNvSpPr>
              <p:nvPr/>
            </p:nvSpPr>
            <p:spPr bwMode="auto">
              <a:xfrm>
                <a:off x="1261" y="3162"/>
                <a:ext cx="68" cy="46"/>
              </a:xfrm>
              <a:custGeom>
                <a:avLst/>
                <a:gdLst>
                  <a:gd name="T0" fmla="*/ 2 w 32"/>
                  <a:gd name="T1" fmla="*/ 21 h 22"/>
                  <a:gd name="T2" fmla="*/ 0 w 32"/>
                  <a:gd name="T3" fmla="*/ 22 h 22"/>
                  <a:gd name="T4" fmla="*/ 0 w 32"/>
                  <a:gd name="T5" fmla="*/ 22 h 22"/>
                  <a:gd name="T6" fmla="*/ 2 w 32"/>
                  <a:gd name="T7" fmla="*/ 21 h 22"/>
                  <a:gd name="T8" fmla="*/ 32 w 32"/>
                  <a:gd name="T9" fmla="*/ 0 h 22"/>
                  <a:gd name="T10" fmla="*/ 28 w 32"/>
                  <a:gd name="T11" fmla="*/ 5 h 22"/>
                  <a:gd name="T12" fmla="*/ 28 w 32"/>
                  <a:gd name="T13" fmla="*/ 5 h 22"/>
                  <a:gd name="T14" fmla="*/ 32 w 3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2">
                    <a:moveTo>
                      <a:pt x="2" y="21"/>
                    </a:moveTo>
                    <a:cubicBezTo>
                      <a:pt x="1" y="22"/>
                      <a:pt x="1" y="22"/>
                      <a:pt x="0" y="22"/>
                    </a:cubicBezTo>
                    <a:cubicBezTo>
                      <a:pt x="0" y="22"/>
                      <a:pt x="0" y="22"/>
                      <a:pt x="0" y="22"/>
                    </a:cubicBezTo>
                    <a:cubicBezTo>
                      <a:pt x="1" y="22"/>
                      <a:pt x="1" y="22"/>
                      <a:pt x="2" y="21"/>
                    </a:cubicBezTo>
                    <a:close/>
                    <a:moveTo>
                      <a:pt x="32" y="0"/>
                    </a:moveTo>
                    <a:cubicBezTo>
                      <a:pt x="31" y="2"/>
                      <a:pt x="30" y="3"/>
                      <a:pt x="28" y="5"/>
                    </a:cubicBezTo>
                    <a:cubicBezTo>
                      <a:pt x="28" y="5"/>
                      <a:pt x="28" y="5"/>
                      <a:pt x="28" y="5"/>
                    </a:cubicBezTo>
                    <a:cubicBezTo>
                      <a:pt x="31" y="2"/>
                      <a:pt x="32" y="0"/>
                      <a:pt x="32"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9" name="Rectangle 4337"/>
              <p:cNvSpPr>
                <a:spLocks noChangeArrowheads="1"/>
              </p:cNvSpPr>
              <p:nvPr/>
            </p:nvSpPr>
            <p:spPr bwMode="auto">
              <a:xfrm>
                <a:off x="1261" y="3208"/>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0" name="Freeform 4338"/>
              <p:cNvSpPr>
                <a:spLocks noEditPoints="1"/>
              </p:cNvSpPr>
              <p:nvPr/>
            </p:nvSpPr>
            <p:spPr bwMode="auto">
              <a:xfrm>
                <a:off x="1265" y="3223"/>
                <a:ext cx="24" cy="13"/>
              </a:xfrm>
              <a:custGeom>
                <a:avLst/>
                <a:gdLst>
                  <a:gd name="T0" fmla="*/ 2 w 11"/>
                  <a:gd name="T1" fmla="*/ 5 h 6"/>
                  <a:gd name="T2" fmla="*/ 0 w 11"/>
                  <a:gd name="T3" fmla="*/ 6 h 6"/>
                  <a:gd name="T4" fmla="*/ 0 w 11"/>
                  <a:gd name="T5" fmla="*/ 6 h 6"/>
                  <a:gd name="T6" fmla="*/ 2 w 11"/>
                  <a:gd name="T7" fmla="*/ 5 h 6"/>
                  <a:gd name="T8" fmla="*/ 11 w 11"/>
                  <a:gd name="T9" fmla="*/ 0 h 6"/>
                  <a:gd name="T10" fmla="*/ 6 w 11"/>
                  <a:gd name="T11" fmla="*/ 3 h 6"/>
                  <a:gd name="T12" fmla="*/ 6 w 11"/>
                  <a:gd name="T13" fmla="*/ 3 h 6"/>
                  <a:gd name="T14" fmla="*/ 11 w 11"/>
                  <a:gd name="T15" fmla="*/ 1 h 6"/>
                  <a:gd name="T16" fmla="*/ 11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2" y="5"/>
                    </a:moveTo>
                    <a:cubicBezTo>
                      <a:pt x="1" y="5"/>
                      <a:pt x="0" y="6"/>
                      <a:pt x="0" y="6"/>
                    </a:cubicBezTo>
                    <a:cubicBezTo>
                      <a:pt x="0" y="6"/>
                      <a:pt x="0" y="6"/>
                      <a:pt x="0" y="6"/>
                    </a:cubicBezTo>
                    <a:cubicBezTo>
                      <a:pt x="1" y="6"/>
                      <a:pt x="1" y="5"/>
                      <a:pt x="2" y="5"/>
                    </a:cubicBezTo>
                    <a:close/>
                    <a:moveTo>
                      <a:pt x="11" y="0"/>
                    </a:moveTo>
                    <a:cubicBezTo>
                      <a:pt x="10" y="1"/>
                      <a:pt x="8" y="2"/>
                      <a:pt x="6" y="3"/>
                    </a:cubicBezTo>
                    <a:cubicBezTo>
                      <a:pt x="6" y="3"/>
                      <a:pt x="6" y="3"/>
                      <a:pt x="6" y="3"/>
                    </a:cubicBezTo>
                    <a:cubicBezTo>
                      <a:pt x="8" y="2"/>
                      <a:pt x="9" y="2"/>
                      <a:pt x="11" y="1"/>
                    </a:cubicBezTo>
                    <a:lnTo>
                      <a:pt x="11"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1" name="Freeform 4339"/>
              <p:cNvSpPr>
                <a:spLocks/>
              </p:cNvSpPr>
              <p:nvPr/>
            </p:nvSpPr>
            <p:spPr bwMode="auto">
              <a:xfrm>
                <a:off x="1269" y="3230"/>
                <a:ext cx="9" cy="4"/>
              </a:xfrm>
              <a:custGeom>
                <a:avLst/>
                <a:gdLst>
                  <a:gd name="T0" fmla="*/ 4 w 4"/>
                  <a:gd name="T1" fmla="*/ 0 h 2"/>
                  <a:gd name="T2" fmla="*/ 0 w 4"/>
                  <a:gd name="T3" fmla="*/ 2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1"/>
                      <a:pt x="2" y="1"/>
                      <a:pt x="0" y="2"/>
                    </a:cubicBezTo>
                    <a:cubicBezTo>
                      <a:pt x="0" y="2"/>
                      <a:pt x="0" y="2"/>
                      <a:pt x="0" y="2"/>
                    </a:cubicBezTo>
                    <a:cubicBezTo>
                      <a:pt x="2" y="1"/>
                      <a:pt x="3" y="1"/>
                      <a:pt x="4"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2" name="Freeform 4340"/>
              <p:cNvSpPr>
                <a:spLocks noEditPoints="1"/>
              </p:cNvSpPr>
              <p:nvPr/>
            </p:nvSpPr>
            <p:spPr bwMode="auto">
              <a:xfrm>
                <a:off x="1261" y="3200"/>
                <a:ext cx="57" cy="38"/>
              </a:xfrm>
              <a:custGeom>
                <a:avLst/>
                <a:gdLst>
                  <a:gd name="T0" fmla="*/ 2 w 27"/>
                  <a:gd name="T1" fmla="*/ 17 h 18"/>
                  <a:gd name="T2" fmla="*/ 0 w 27"/>
                  <a:gd name="T3" fmla="*/ 18 h 18"/>
                  <a:gd name="T4" fmla="*/ 0 w 27"/>
                  <a:gd name="T5" fmla="*/ 18 h 18"/>
                  <a:gd name="T6" fmla="*/ 2 w 27"/>
                  <a:gd name="T7" fmla="*/ 17 h 18"/>
                  <a:gd name="T8" fmla="*/ 27 w 27"/>
                  <a:gd name="T9" fmla="*/ 0 h 18"/>
                  <a:gd name="T10" fmla="*/ 13 w 27"/>
                  <a:gd name="T11" fmla="*/ 11 h 18"/>
                  <a:gd name="T12" fmla="*/ 13 w 27"/>
                  <a:gd name="T13" fmla="*/ 12 h 18"/>
                  <a:gd name="T14" fmla="*/ 27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2" y="17"/>
                    </a:moveTo>
                    <a:cubicBezTo>
                      <a:pt x="1" y="18"/>
                      <a:pt x="0" y="18"/>
                      <a:pt x="0" y="18"/>
                    </a:cubicBezTo>
                    <a:cubicBezTo>
                      <a:pt x="0" y="18"/>
                      <a:pt x="0" y="18"/>
                      <a:pt x="0" y="18"/>
                    </a:cubicBezTo>
                    <a:cubicBezTo>
                      <a:pt x="1" y="18"/>
                      <a:pt x="1" y="17"/>
                      <a:pt x="2" y="17"/>
                    </a:cubicBezTo>
                    <a:close/>
                    <a:moveTo>
                      <a:pt x="27" y="0"/>
                    </a:moveTo>
                    <a:cubicBezTo>
                      <a:pt x="25" y="4"/>
                      <a:pt x="19" y="8"/>
                      <a:pt x="13" y="11"/>
                    </a:cubicBezTo>
                    <a:cubicBezTo>
                      <a:pt x="13" y="12"/>
                      <a:pt x="13" y="12"/>
                      <a:pt x="13" y="12"/>
                    </a:cubicBezTo>
                    <a:cubicBezTo>
                      <a:pt x="26" y="5"/>
                      <a:pt x="27" y="0"/>
                      <a:pt x="27"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3" name="Rectangle 4341"/>
              <p:cNvSpPr>
                <a:spLocks noChangeArrowheads="1"/>
              </p:cNvSpPr>
              <p:nvPr/>
            </p:nvSpPr>
            <p:spPr bwMode="auto">
              <a:xfrm>
                <a:off x="1261" y="3238"/>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4" name="Freeform 4342"/>
              <p:cNvSpPr>
                <a:spLocks noEditPoints="1"/>
              </p:cNvSpPr>
              <p:nvPr/>
            </p:nvSpPr>
            <p:spPr bwMode="auto">
              <a:xfrm>
                <a:off x="1263" y="3234"/>
                <a:ext cx="34" cy="17"/>
              </a:xfrm>
              <a:custGeom>
                <a:avLst/>
                <a:gdLst>
                  <a:gd name="T0" fmla="*/ 3 w 16"/>
                  <a:gd name="T1" fmla="*/ 7 h 8"/>
                  <a:gd name="T2" fmla="*/ 0 w 16"/>
                  <a:gd name="T3" fmla="*/ 8 h 8"/>
                  <a:gd name="T4" fmla="*/ 0 w 16"/>
                  <a:gd name="T5" fmla="*/ 8 h 8"/>
                  <a:gd name="T6" fmla="*/ 3 w 16"/>
                  <a:gd name="T7" fmla="*/ 7 h 8"/>
                  <a:gd name="T8" fmla="*/ 15 w 16"/>
                  <a:gd name="T9" fmla="*/ 0 h 8"/>
                  <a:gd name="T10" fmla="*/ 8 w 16"/>
                  <a:gd name="T11" fmla="*/ 4 h 8"/>
                  <a:gd name="T12" fmla="*/ 9 w 16"/>
                  <a:gd name="T13" fmla="*/ 4 h 8"/>
                  <a:gd name="T14" fmla="*/ 16 w 16"/>
                  <a:gd name="T15" fmla="*/ 1 h 8"/>
                  <a:gd name="T16" fmla="*/ 15 w 1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3" y="7"/>
                    </a:moveTo>
                    <a:cubicBezTo>
                      <a:pt x="2" y="7"/>
                      <a:pt x="1" y="8"/>
                      <a:pt x="0" y="8"/>
                    </a:cubicBezTo>
                    <a:cubicBezTo>
                      <a:pt x="0" y="8"/>
                      <a:pt x="0" y="8"/>
                      <a:pt x="0" y="8"/>
                    </a:cubicBezTo>
                    <a:cubicBezTo>
                      <a:pt x="1" y="8"/>
                      <a:pt x="2" y="7"/>
                      <a:pt x="3" y="7"/>
                    </a:cubicBezTo>
                    <a:close/>
                    <a:moveTo>
                      <a:pt x="15" y="0"/>
                    </a:moveTo>
                    <a:cubicBezTo>
                      <a:pt x="13" y="2"/>
                      <a:pt x="10" y="3"/>
                      <a:pt x="8" y="4"/>
                    </a:cubicBezTo>
                    <a:cubicBezTo>
                      <a:pt x="9" y="4"/>
                      <a:pt x="9" y="4"/>
                      <a:pt x="9" y="4"/>
                    </a:cubicBezTo>
                    <a:cubicBezTo>
                      <a:pt x="11" y="3"/>
                      <a:pt x="14" y="2"/>
                      <a:pt x="16" y="1"/>
                    </a:cubicBezTo>
                    <a:lnTo>
                      <a:pt x="15"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5" name="Freeform 4343"/>
              <p:cNvSpPr>
                <a:spLocks/>
              </p:cNvSpPr>
              <p:nvPr/>
            </p:nvSpPr>
            <p:spPr bwMode="auto">
              <a:xfrm>
                <a:off x="1269" y="3242"/>
                <a:ext cx="13" cy="7"/>
              </a:xfrm>
              <a:custGeom>
                <a:avLst/>
                <a:gdLst>
                  <a:gd name="T0" fmla="*/ 5 w 6"/>
                  <a:gd name="T1" fmla="*/ 0 h 3"/>
                  <a:gd name="T2" fmla="*/ 0 w 6"/>
                  <a:gd name="T3" fmla="*/ 3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3"/>
                    </a:cubicBezTo>
                    <a:cubicBezTo>
                      <a:pt x="0" y="3"/>
                      <a:pt x="0" y="3"/>
                      <a:pt x="0" y="3"/>
                    </a:cubicBezTo>
                    <a:cubicBezTo>
                      <a:pt x="2" y="2"/>
                      <a:pt x="4" y="1"/>
                      <a:pt x="6" y="0"/>
                    </a:cubicBezTo>
                    <a:lnTo>
                      <a:pt x="5"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6" name="Freeform 4344"/>
              <p:cNvSpPr>
                <a:spLocks noEditPoints="1"/>
              </p:cNvSpPr>
              <p:nvPr/>
            </p:nvSpPr>
            <p:spPr bwMode="auto">
              <a:xfrm>
                <a:off x="1261" y="3215"/>
                <a:ext cx="57" cy="38"/>
              </a:xfrm>
              <a:custGeom>
                <a:avLst/>
                <a:gdLst>
                  <a:gd name="T0" fmla="*/ 1 w 27"/>
                  <a:gd name="T1" fmla="*/ 17 h 18"/>
                  <a:gd name="T2" fmla="*/ 0 w 27"/>
                  <a:gd name="T3" fmla="*/ 18 h 18"/>
                  <a:gd name="T4" fmla="*/ 0 w 27"/>
                  <a:gd name="T5" fmla="*/ 18 h 18"/>
                  <a:gd name="T6" fmla="*/ 1 w 27"/>
                  <a:gd name="T7" fmla="*/ 17 h 18"/>
                  <a:gd name="T8" fmla="*/ 27 w 27"/>
                  <a:gd name="T9" fmla="*/ 0 h 18"/>
                  <a:gd name="T10" fmla="*/ 16 w 27"/>
                  <a:gd name="T11" fmla="*/ 9 h 18"/>
                  <a:gd name="T12" fmla="*/ 17 w 27"/>
                  <a:gd name="T13" fmla="*/ 10 h 18"/>
                  <a:gd name="T14" fmla="*/ 27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1" y="17"/>
                    </a:moveTo>
                    <a:cubicBezTo>
                      <a:pt x="1" y="18"/>
                      <a:pt x="0" y="18"/>
                      <a:pt x="0" y="18"/>
                    </a:cubicBezTo>
                    <a:cubicBezTo>
                      <a:pt x="0" y="18"/>
                      <a:pt x="0" y="18"/>
                      <a:pt x="0" y="18"/>
                    </a:cubicBezTo>
                    <a:cubicBezTo>
                      <a:pt x="0" y="18"/>
                      <a:pt x="1" y="17"/>
                      <a:pt x="1" y="17"/>
                    </a:cubicBezTo>
                    <a:close/>
                    <a:moveTo>
                      <a:pt x="27" y="0"/>
                    </a:moveTo>
                    <a:cubicBezTo>
                      <a:pt x="25" y="3"/>
                      <a:pt x="21" y="7"/>
                      <a:pt x="16" y="9"/>
                    </a:cubicBezTo>
                    <a:cubicBezTo>
                      <a:pt x="17" y="10"/>
                      <a:pt x="17" y="10"/>
                      <a:pt x="17" y="10"/>
                    </a:cubicBezTo>
                    <a:cubicBezTo>
                      <a:pt x="26" y="4"/>
                      <a:pt x="27" y="0"/>
                      <a:pt x="27"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7" name="Freeform 4345"/>
              <p:cNvSpPr>
                <a:spLocks/>
              </p:cNvSpPr>
              <p:nvPr/>
            </p:nvSpPr>
            <p:spPr bwMode="auto">
              <a:xfrm>
                <a:off x="1259" y="325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52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8" name="Freeform 4346"/>
              <p:cNvSpPr>
                <a:spLocks noEditPoints="1"/>
              </p:cNvSpPr>
              <p:nvPr/>
            </p:nvSpPr>
            <p:spPr bwMode="auto">
              <a:xfrm>
                <a:off x="1263" y="3240"/>
                <a:ext cx="51" cy="34"/>
              </a:xfrm>
              <a:custGeom>
                <a:avLst/>
                <a:gdLst>
                  <a:gd name="T0" fmla="*/ 3 w 24"/>
                  <a:gd name="T1" fmla="*/ 14 h 16"/>
                  <a:gd name="T2" fmla="*/ 0 w 24"/>
                  <a:gd name="T3" fmla="*/ 16 h 16"/>
                  <a:gd name="T4" fmla="*/ 0 w 24"/>
                  <a:gd name="T5" fmla="*/ 16 h 16"/>
                  <a:gd name="T6" fmla="*/ 3 w 24"/>
                  <a:gd name="T7" fmla="*/ 14 h 16"/>
                  <a:gd name="T8" fmla="*/ 24 w 24"/>
                  <a:gd name="T9" fmla="*/ 0 h 16"/>
                  <a:gd name="T10" fmla="*/ 18 w 24"/>
                  <a:gd name="T11" fmla="*/ 6 h 16"/>
                  <a:gd name="T12" fmla="*/ 18 w 24"/>
                  <a:gd name="T13" fmla="*/ 6 h 16"/>
                  <a:gd name="T14" fmla="*/ 24 w 24"/>
                  <a:gd name="T15" fmla="*/ 1 h 16"/>
                  <a:gd name="T16" fmla="*/ 24 w 24"/>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3" y="14"/>
                    </a:moveTo>
                    <a:cubicBezTo>
                      <a:pt x="2" y="15"/>
                      <a:pt x="1" y="15"/>
                      <a:pt x="0" y="16"/>
                    </a:cubicBezTo>
                    <a:cubicBezTo>
                      <a:pt x="0" y="16"/>
                      <a:pt x="0" y="16"/>
                      <a:pt x="0" y="16"/>
                    </a:cubicBezTo>
                    <a:cubicBezTo>
                      <a:pt x="1" y="15"/>
                      <a:pt x="2" y="15"/>
                      <a:pt x="3" y="14"/>
                    </a:cubicBezTo>
                    <a:close/>
                    <a:moveTo>
                      <a:pt x="24" y="0"/>
                    </a:moveTo>
                    <a:cubicBezTo>
                      <a:pt x="23" y="2"/>
                      <a:pt x="21" y="4"/>
                      <a:pt x="18" y="6"/>
                    </a:cubicBezTo>
                    <a:cubicBezTo>
                      <a:pt x="18" y="6"/>
                      <a:pt x="18" y="6"/>
                      <a:pt x="18" y="6"/>
                    </a:cubicBezTo>
                    <a:cubicBezTo>
                      <a:pt x="22" y="4"/>
                      <a:pt x="23" y="2"/>
                      <a:pt x="24" y="1"/>
                    </a:cubicBezTo>
                    <a:lnTo>
                      <a:pt x="24"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9" name="Freeform 4347"/>
              <p:cNvSpPr>
                <a:spLocks/>
              </p:cNvSpPr>
              <p:nvPr/>
            </p:nvSpPr>
            <p:spPr bwMode="auto">
              <a:xfrm>
                <a:off x="1269" y="3253"/>
                <a:ext cx="32" cy="17"/>
              </a:xfrm>
              <a:custGeom>
                <a:avLst/>
                <a:gdLst>
                  <a:gd name="T0" fmla="*/ 15 w 15"/>
                  <a:gd name="T1" fmla="*/ 0 h 8"/>
                  <a:gd name="T2" fmla="*/ 0 w 15"/>
                  <a:gd name="T3" fmla="*/ 8 h 8"/>
                  <a:gd name="T4" fmla="*/ 0 w 15"/>
                  <a:gd name="T5" fmla="*/ 8 h 8"/>
                  <a:gd name="T6" fmla="*/ 15 w 15"/>
                  <a:gd name="T7" fmla="*/ 0 h 8"/>
                </a:gdLst>
                <a:ahLst/>
                <a:cxnLst>
                  <a:cxn ang="0">
                    <a:pos x="T0" y="T1"/>
                  </a:cxn>
                  <a:cxn ang="0">
                    <a:pos x="T2" y="T3"/>
                  </a:cxn>
                  <a:cxn ang="0">
                    <a:pos x="T4" y="T5"/>
                  </a:cxn>
                  <a:cxn ang="0">
                    <a:pos x="T6" y="T7"/>
                  </a:cxn>
                </a:cxnLst>
                <a:rect l="0" t="0" r="r" b="b"/>
                <a:pathLst>
                  <a:path w="15" h="8">
                    <a:moveTo>
                      <a:pt x="15" y="0"/>
                    </a:moveTo>
                    <a:cubicBezTo>
                      <a:pt x="10" y="3"/>
                      <a:pt x="4" y="6"/>
                      <a:pt x="0" y="8"/>
                    </a:cubicBezTo>
                    <a:cubicBezTo>
                      <a:pt x="0" y="8"/>
                      <a:pt x="0" y="8"/>
                      <a:pt x="0" y="8"/>
                    </a:cubicBezTo>
                    <a:cubicBezTo>
                      <a:pt x="7" y="5"/>
                      <a:pt x="12" y="3"/>
                      <a:pt x="15" y="0"/>
                    </a:cubicBez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0" name="Freeform 4348"/>
              <p:cNvSpPr>
                <a:spLocks noEditPoints="1"/>
              </p:cNvSpPr>
              <p:nvPr/>
            </p:nvSpPr>
            <p:spPr bwMode="auto">
              <a:xfrm>
                <a:off x="1259" y="3236"/>
                <a:ext cx="59" cy="38"/>
              </a:xfrm>
              <a:custGeom>
                <a:avLst/>
                <a:gdLst>
                  <a:gd name="T0" fmla="*/ 2 w 28"/>
                  <a:gd name="T1" fmla="*/ 18 h 18"/>
                  <a:gd name="T2" fmla="*/ 0 w 28"/>
                  <a:gd name="T3" fmla="*/ 18 h 18"/>
                  <a:gd name="T4" fmla="*/ 2 w 28"/>
                  <a:gd name="T5" fmla="*/ 18 h 18"/>
                  <a:gd name="T6" fmla="*/ 28 w 28"/>
                  <a:gd name="T7" fmla="*/ 0 h 18"/>
                  <a:gd name="T8" fmla="*/ 26 w 28"/>
                  <a:gd name="T9" fmla="*/ 2 h 18"/>
                  <a:gd name="T10" fmla="*/ 26 w 28"/>
                  <a:gd name="T11" fmla="*/ 3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8"/>
                    </a:moveTo>
                    <a:cubicBezTo>
                      <a:pt x="1" y="18"/>
                      <a:pt x="0" y="18"/>
                      <a:pt x="0" y="18"/>
                    </a:cubicBezTo>
                    <a:cubicBezTo>
                      <a:pt x="1" y="18"/>
                      <a:pt x="1" y="18"/>
                      <a:pt x="2" y="18"/>
                    </a:cubicBezTo>
                    <a:close/>
                    <a:moveTo>
                      <a:pt x="28" y="0"/>
                    </a:moveTo>
                    <a:cubicBezTo>
                      <a:pt x="27" y="1"/>
                      <a:pt x="27" y="2"/>
                      <a:pt x="26" y="2"/>
                    </a:cubicBezTo>
                    <a:cubicBezTo>
                      <a:pt x="26" y="3"/>
                      <a:pt x="26" y="3"/>
                      <a:pt x="26" y="3"/>
                    </a:cubicBezTo>
                    <a:cubicBezTo>
                      <a:pt x="28" y="1"/>
                      <a:pt x="28" y="0"/>
                      <a:pt x="28"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1" name="Freeform 4349"/>
              <p:cNvSpPr>
                <a:spLocks noEditPoints="1"/>
              </p:cNvSpPr>
              <p:nvPr/>
            </p:nvSpPr>
            <p:spPr bwMode="auto">
              <a:xfrm>
                <a:off x="1263" y="3253"/>
                <a:ext cx="51" cy="32"/>
              </a:xfrm>
              <a:custGeom>
                <a:avLst/>
                <a:gdLst>
                  <a:gd name="T0" fmla="*/ 3 w 24"/>
                  <a:gd name="T1" fmla="*/ 13 h 15"/>
                  <a:gd name="T2" fmla="*/ 0 w 24"/>
                  <a:gd name="T3" fmla="*/ 15 h 15"/>
                  <a:gd name="T4" fmla="*/ 0 w 24"/>
                  <a:gd name="T5" fmla="*/ 15 h 15"/>
                  <a:gd name="T6" fmla="*/ 3 w 24"/>
                  <a:gd name="T7" fmla="*/ 13 h 15"/>
                  <a:gd name="T8" fmla="*/ 24 w 24"/>
                  <a:gd name="T9" fmla="*/ 0 h 15"/>
                  <a:gd name="T10" fmla="*/ 19 w 24"/>
                  <a:gd name="T11" fmla="*/ 4 h 15"/>
                  <a:gd name="T12" fmla="*/ 19 w 24"/>
                  <a:gd name="T13" fmla="*/ 5 h 15"/>
                  <a:gd name="T14" fmla="*/ 24 w 24"/>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3" y="13"/>
                    </a:moveTo>
                    <a:cubicBezTo>
                      <a:pt x="1" y="14"/>
                      <a:pt x="0" y="14"/>
                      <a:pt x="0" y="15"/>
                    </a:cubicBezTo>
                    <a:cubicBezTo>
                      <a:pt x="0" y="15"/>
                      <a:pt x="0" y="15"/>
                      <a:pt x="0" y="15"/>
                    </a:cubicBezTo>
                    <a:cubicBezTo>
                      <a:pt x="1" y="14"/>
                      <a:pt x="2" y="14"/>
                      <a:pt x="3" y="13"/>
                    </a:cubicBezTo>
                    <a:close/>
                    <a:moveTo>
                      <a:pt x="24" y="0"/>
                    </a:moveTo>
                    <a:cubicBezTo>
                      <a:pt x="23" y="1"/>
                      <a:pt x="21" y="3"/>
                      <a:pt x="19" y="4"/>
                    </a:cubicBezTo>
                    <a:cubicBezTo>
                      <a:pt x="19" y="5"/>
                      <a:pt x="19" y="5"/>
                      <a:pt x="19" y="5"/>
                    </a:cubicBezTo>
                    <a:cubicBezTo>
                      <a:pt x="21" y="3"/>
                      <a:pt x="23" y="1"/>
                      <a:pt x="24"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2" name="Freeform 4350"/>
              <p:cNvSpPr>
                <a:spLocks/>
              </p:cNvSpPr>
              <p:nvPr/>
            </p:nvSpPr>
            <p:spPr bwMode="auto">
              <a:xfrm>
                <a:off x="1269" y="3262"/>
                <a:ext cx="34" cy="19"/>
              </a:xfrm>
              <a:custGeom>
                <a:avLst/>
                <a:gdLst>
                  <a:gd name="T0" fmla="*/ 16 w 16"/>
                  <a:gd name="T1" fmla="*/ 0 h 9"/>
                  <a:gd name="T2" fmla="*/ 0 w 16"/>
                  <a:gd name="T3" fmla="*/ 9 h 9"/>
                  <a:gd name="T4" fmla="*/ 0 w 16"/>
                  <a:gd name="T5" fmla="*/ 9 h 9"/>
                  <a:gd name="T6" fmla="*/ 16 w 16"/>
                  <a:gd name="T7" fmla="*/ 1 h 9"/>
                  <a:gd name="T8" fmla="*/ 16 w 16"/>
                  <a:gd name="T9" fmla="*/ 0 h 9"/>
                </a:gdLst>
                <a:ahLst/>
                <a:cxnLst>
                  <a:cxn ang="0">
                    <a:pos x="T0" y="T1"/>
                  </a:cxn>
                  <a:cxn ang="0">
                    <a:pos x="T2" y="T3"/>
                  </a:cxn>
                  <a:cxn ang="0">
                    <a:pos x="T4" y="T5"/>
                  </a:cxn>
                  <a:cxn ang="0">
                    <a:pos x="T6" y="T7"/>
                  </a:cxn>
                  <a:cxn ang="0">
                    <a:pos x="T8" y="T9"/>
                  </a:cxn>
                </a:cxnLst>
                <a:rect l="0" t="0" r="r" b="b"/>
                <a:pathLst>
                  <a:path w="16" h="9">
                    <a:moveTo>
                      <a:pt x="16" y="0"/>
                    </a:moveTo>
                    <a:cubicBezTo>
                      <a:pt x="11" y="4"/>
                      <a:pt x="4" y="7"/>
                      <a:pt x="0" y="9"/>
                    </a:cubicBezTo>
                    <a:cubicBezTo>
                      <a:pt x="0" y="9"/>
                      <a:pt x="0" y="9"/>
                      <a:pt x="0" y="9"/>
                    </a:cubicBezTo>
                    <a:cubicBezTo>
                      <a:pt x="7" y="6"/>
                      <a:pt x="12" y="3"/>
                      <a:pt x="16" y="1"/>
                    </a:cubicBezTo>
                    <a:lnTo>
                      <a:pt x="16"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3" name="Freeform 4351"/>
              <p:cNvSpPr>
                <a:spLocks noEditPoints="1"/>
              </p:cNvSpPr>
              <p:nvPr/>
            </p:nvSpPr>
            <p:spPr bwMode="auto">
              <a:xfrm>
                <a:off x="1259" y="3247"/>
                <a:ext cx="59" cy="38"/>
              </a:xfrm>
              <a:custGeom>
                <a:avLst/>
                <a:gdLst>
                  <a:gd name="T0" fmla="*/ 2 w 28"/>
                  <a:gd name="T1" fmla="*/ 18 h 18"/>
                  <a:gd name="T2" fmla="*/ 0 w 28"/>
                  <a:gd name="T3" fmla="*/ 18 h 18"/>
                  <a:gd name="T4" fmla="*/ 2 w 28"/>
                  <a:gd name="T5" fmla="*/ 18 h 18"/>
                  <a:gd name="T6" fmla="*/ 28 w 28"/>
                  <a:gd name="T7" fmla="*/ 0 h 18"/>
                  <a:gd name="T8" fmla="*/ 26 w 28"/>
                  <a:gd name="T9" fmla="*/ 3 h 18"/>
                  <a:gd name="T10" fmla="*/ 26 w 28"/>
                  <a:gd name="T11" fmla="*/ 3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8"/>
                    </a:moveTo>
                    <a:cubicBezTo>
                      <a:pt x="1" y="18"/>
                      <a:pt x="0" y="18"/>
                      <a:pt x="0" y="18"/>
                    </a:cubicBezTo>
                    <a:cubicBezTo>
                      <a:pt x="1" y="18"/>
                      <a:pt x="1" y="18"/>
                      <a:pt x="2" y="18"/>
                    </a:cubicBezTo>
                    <a:close/>
                    <a:moveTo>
                      <a:pt x="28" y="0"/>
                    </a:moveTo>
                    <a:cubicBezTo>
                      <a:pt x="27" y="1"/>
                      <a:pt x="27" y="2"/>
                      <a:pt x="26" y="3"/>
                    </a:cubicBezTo>
                    <a:cubicBezTo>
                      <a:pt x="26" y="3"/>
                      <a:pt x="26" y="3"/>
                      <a:pt x="26" y="3"/>
                    </a:cubicBezTo>
                    <a:cubicBezTo>
                      <a:pt x="28" y="1"/>
                      <a:pt x="28" y="0"/>
                      <a:pt x="28"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4" name="Freeform 4352"/>
              <p:cNvSpPr>
                <a:spLocks noEditPoints="1"/>
              </p:cNvSpPr>
              <p:nvPr/>
            </p:nvSpPr>
            <p:spPr bwMode="auto">
              <a:xfrm>
                <a:off x="1261" y="3293"/>
                <a:ext cx="34" cy="20"/>
              </a:xfrm>
              <a:custGeom>
                <a:avLst/>
                <a:gdLst>
                  <a:gd name="T0" fmla="*/ 3 w 16"/>
                  <a:gd name="T1" fmla="*/ 7 h 9"/>
                  <a:gd name="T2" fmla="*/ 0 w 16"/>
                  <a:gd name="T3" fmla="*/ 8 h 9"/>
                  <a:gd name="T4" fmla="*/ 0 w 16"/>
                  <a:gd name="T5" fmla="*/ 9 h 9"/>
                  <a:gd name="T6" fmla="*/ 3 w 16"/>
                  <a:gd name="T7" fmla="*/ 7 h 9"/>
                  <a:gd name="T8" fmla="*/ 16 w 16"/>
                  <a:gd name="T9" fmla="*/ 0 h 9"/>
                  <a:gd name="T10" fmla="*/ 9 w 16"/>
                  <a:gd name="T11" fmla="*/ 4 h 9"/>
                  <a:gd name="T12" fmla="*/ 9 w 16"/>
                  <a:gd name="T13" fmla="*/ 5 h 9"/>
                  <a:gd name="T14" fmla="*/ 15 w 16"/>
                  <a:gd name="T15" fmla="*/ 1 h 9"/>
                  <a:gd name="T16" fmla="*/ 16 w 1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3" y="7"/>
                    </a:moveTo>
                    <a:cubicBezTo>
                      <a:pt x="2" y="8"/>
                      <a:pt x="1" y="8"/>
                      <a:pt x="0" y="8"/>
                    </a:cubicBezTo>
                    <a:cubicBezTo>
                      <a:pt x="0" y="9"/>
                      <a:pt x="0" y="9"/>
                      <a:pt x="0" y="9"/>
                    </a:cubicBezTo>
                    <a:cubicBezTo>
                      <a:pt x="1" y="8"/>
                      <a:pt x="2" y="8"/>
                      <a:pt x="3" y="7"/>
                    </a:cubicBezTo>
                    <a:close/>
                    <a:moveTo>
                      <a:pt x="16" y="0"/>
                    </a:moveTo>
                    <a:cubicBezTo>
                      <a:pt x="13" y="2"/>
                      <a:pt x="11" y="3"/>
                      <a:pt x="9" y="4"/>
                    </a:cubicBezTo>
                    <a:cubicBezTo>
                      <a:pt x="9" y="5"/>
                      <a:pt x="9" y="5"/>
                      <a:pt x="9" y="5"/>
                    </a:cubicBezTo>
                    <a:cubicBezTo>
                      <a:pt x="11" y="3"/>
                      <a:pt x="13" y="2"/>
                      <a:pt x="15" y="1"/>
                    </a:cubicBezTo>
                    <a:lnTo>
                      <a:pt x="16"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5" name="Freeform 4353"/>
              <p:cNvSpPr>
                <a:spLocks/>
              </p:cNvSpPr>
              <p:nvPr/>
            </p:nvSpPr>
            <p:spPr bwMode="auto">
              <a:xfrm>
                <a:off x="1267" y="3302"/>
                <a:ext cx="13" cy="6"/>
              </a:xfrm>
              <a:custGeom>
                <a:avLst/>
                <a:gdLst>
                  <a:gd name="T0" fmla="*/ 6 w 6"/>
                  <a:gd name="T1" fmla="*/ 0 h 3"/>
                  <a:gd name="T2" fmla="*/ 0 w 6"/>
                  <a:gd name="T3" fmla="*/ 3 h 3"/>
                  <a:gd name="T4" fmla="*/ 0 w 6"/>
                  <a:gd name="T5" fmla="*/ 3 h 3"/>
                  <a:gd name="T6" fmla="*/ 6 w 6"/>
                  <a:gd name="T7" fmla="*/ 1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cubicBezTo>
                      <a:pt x="4" y="1"/>
                      <a:pt x="2" y="2"/>
                      <a:pt x="0" y="3"/>
                    </a:cubicBezTo>
                    <a:cubicBezTo>
                      <a:pt x="0" y="3"/>
                      <a:pt x="0" y="3"/>
                      <a:pt x="0" y="3"/>
                    </a:cubicBezTo>
                    <a:cubicBezTo>
                      <a:pt x="2" y="2"/>
                      <a:pt x="4" y="1"/>
                      <a:pt x="6" y="1"/>
                    </a:cubicBezTo>
                    <a:lnTo>
                      <a:pt x="6"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6" name="Freeform 4354"/>
              <p:cNvSpPr>
                <a:spLocks noEditPoints="1"/>
              </p:cNvSpPr>
              <p:nvPr/>
            </p:nvSpPr>
            <p:spPr bwMode="auto">
              <a:xfrm>
                <a:off x="1259" y="3274"/>
                <a:ext cx="59" cy="39"/>
              </a:xfrm>
              <a:custGeom>
                <a:avLst/>
                <a:gdLst>
                  <a:gd name="T0" fmla="*/ 1 w 28"/>
                  <a:gd name="T1" fmla="*/ 17 h 18"/>
                  <a:gd name="T2" fmla="*/ 0 w 28"/>
                  <a:gd name="T3" fmla="*/ 18 h 18"/>
                  <a:gd name="T4" fmla="*/ 1 w 28"/>
                  <a:gd name="T5" fmla="*/ 18 h 18"/>
                  <a:gd name="T6" fmla="*/ 1 w 28"/>
                  <a:gd name="T7" fmla="*/ 17 h 18"/>
                  <a:gd name="T8" fmla="*/ 28 w 28"/>
                  <a:gd name="T9" fmla="*/ 0 h 18"/>
                  <a:gd name="T10" fmla="*/ 17 w 28"/>
                  <a:gd name="T11" fmla="*/ 9 h 18"/>
                  <a:gd name="T12" fmla="*/ 16 w 28"/>
                  <a:gd name="T13" fmla="*/ 10 h 18"/>
                  <a:gd name="T14" fmla="*/ 28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 y="17"/>
                    </a:moveTo>
                    <a:cubicBezTo>
                      <a:pt x="0" y="18"/>
                      <a:pt x="0" y="18"/>
                      <a:pt x="0" y="18"/>
                    </a:cubicBezTo>
                    <a:cubicBezTo>
                      <a:pt x="1" y="18"/>
                      <a:pt x="1" y="18"/>
                      <a:pt x="1" y="18"/>
                    </a:cubicBezTo>
                    <a:lnTo>
                      <a:pt x="1" y="17"/>
                    </a:lnTo>
                    <a:close/>
                    <a:moveTo>
                      <a:pt x="28" y="0"/>
                    </a:moveTo>
                    <a:cubicBezTo>
                      <a:pt x="26" y="3"/>
                      <a:pt x="22" y="6"/>
                      <a:pt x="17" y="9"/>
                    </a:cubicBezTo>
                    <a:cubicBezTo>
                      <a:pt x="16" y="10"/>
                      <a:pt x="16" y="10"/>
                      <a:pt x="16" y="10"/>
                    </a:cubicBezTo>
                    <a:cubicBezTo>
                      <a:pt x="27" y="4"/>
                      <a:pt x="28" y="0"/>
                      <a:pt x="28"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7" name="Freeform 4355"/>
              <p:cNvSpPr>
                <a:spLocks noEditPoints="1"/>
              </p:cNvSpPr>
              <p:nvPr/>
            </p:nvSpPr>
            <p:spPr bwMode="auto">
              <a:xfrm>
                <a:off x="1261" y="3310"/>
                <a:ext cx="47" cy="28"/>
              </a:xfrm>
              <a:custGeom>
                <a:avLst/>
                <a:gdLst>
                  <a:gd name="T0" fmla="*/ 2 w 22"/>
                  <a:gd name="T1" fmla="*/ 12 h 13"/>
                  <a:gd name="T2" fmla="*/ 0 w 22"/>
                  <a:gd name="T3" fmla="*/ 13 h 13"/>
                  <a:gd name="T4" fmla="*/ 0 w 22"/>
                  <a:gd name="T5" fmla="*/ 13 h 13"/>
                  <a:gd name="T6" fmla="*/ 2 w 22"/>
                  <a:gd name="T7" fmla="*/ 12 h 13"/>
                  <a:gd name="T8" fmla="*/ 22 w 22"/>
                  <a:gd name="T9" fmla="*/ 0 h 13"/>
                  <a:gd name="T10" fmla="*/ 15 w 22"/>
                  <a:gd name="T11" fmla="*/ 5 h 13"/>
                  <a:gd name="T12" fmla="*/ 16 w 22"/>
                  <a:gd name="T13" fmla="*/ 5 h 13"/>
                  <a:gd name="T14" fmla="*/ 22 w 22"/>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3">
                    <a:moveTo>
                      <a:pt x="2" y="12"/>
                    </a:moveTo>
                    <a:cubicBezTo>
                      <a:pt x="1" y="12"/>
                      <a:pt x="0" y="13"/>
                      <a:pt x="0" y="13"/>
                    </a:cubicBezTo>
                    <a:cubicBezTo>
                      <a:pt x="0" y="13"/>
                      <a:pt x="0" y="13"/>
                      <a:pt x="0" y="13"/>
                    </a:cubicBezTo>
                    <a:cubicBezTo>
                      <a:pt x="0" y="13"/>
                      <a:pt x="1" y="12"/>
                      <a:pt x="2" y="12"/>
                    </a:cubicBezTo>
                    <a:close/>
                    <a:moveTo>
                      <a:pt x="22" y="0"/>
                    </a:moveTo>
                    <a:cubicBezTo>
                      <a:pt x="20" y="2"/>
                      <a:pt x="18" y="3"/>
                      <a:pt x="15" y="5"/>
                    </a:cubicBezTo>
                    <a:cubicBezTo>
                      <a:pt x="16" y="5"/>
                      <a:pt x="16" y="5"/>
                      <a:pt x="16" y="5"/>
                    </a:cubicBezTo>
                    <a:cubicBezTo>
                      <a:pt x="19" y="3"/>
                      <a:pt x="21" y="2"/>
                      <a:pt x="22"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8" name="Freeform 4356"/>
              <p:cNvSpPr>
                <a:spLocks/>
              </p:cNvSpPr>
              <p:nvPr/>
            </p:nvSpPr>
            <p:spPr bwMode="auto">
              <a:xfrm>
                <a:off x="1265" y="3321"/>
                <a:ext cx="30" cy="15"/>
              </a:xfrm>
              <a:custGeom>
                <a:avLst/>
                <a:gdLst>
                  <a:gd name="T0" fmla="*/ 13 w 14"/>
                  <a:gd name="T1" fmla="*/ 0 h 7"/>
                  <a:gd name="T2" fmla="*/ 0 w 14"/>
                  <a:gd name="T3" fmla="*/ 7 h 7"/>
                  <a:gd name="T4" fmla="*/ 0 w 14"/>
                  <a:gd name="T5" fmla="*/ 7 h 7"/>
                  <a:gd name="T6" fmla="*/ 14 w 14"/>
                  <a:gd name="T7" fmla="*/ 0 h 7"/>
                  <a:gd name="T8" fmla="*/ 13 w 14"/>
                  <a:gd name="T9" fmla="*/ 0 h 7"/>
                </a:gdLst>
                <a:ahLst/>
                <a:cxnLst>
                  <a:cxn ang="0">
                    <a:pos x="T0" y="T1"/>
                  </a:cxn>
                  <a:cxn ang="0">
                    <a:pos x="T2" y="T3"/>
                  </a:cxn>
                  <a:cxn ang="0">
                    <a:pos x="T4" y="T5"/>
                  </a:cxn>
                  <a:cxn ang="0">
                    <a:pos x="T6" y="T7"/>
                  </a:cxn>
                  <a:cxn ang="0">
                    <a:pos x="T8" y="T9"/>
                  </a:cxn>
                </a:cxnLst>
                <a:rect l="0" t="0" r="r" b="b"/>
                <a:pathLst>
                  <a:path w="14" h="7">
                    <a:moveTo>
                      <a:pt x="13" y="0"/>
                    </a:moveTo>
                    <a:cubicBezTo>
                      <a:pt x="9" y="2"/>
                      <a:pt x="4" y="5"/>
                      <a:pt x="0" y="7"/>
                    </a:cubicBezTo>
                    <a:cubicBezTo>
                      <a:pt x="0" y="7"/>
                      <a:pt x="0" y="7"/>
                      <a:pt x="0" y="7"/>
                    </a:cubicBezTo>
                    <a:cubicBezTo>
                      <a:pt x="6" y="4"/>
                      <a:pt x="10" y="2"/>
                      <a:pt x="14" y="0"/>
                    </a:cubicBezTo>
                    <a:lnTo>
                      <a:pt x="13"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9" name="Freeform 4357"/>
              <p:cNvSpPr>
                <a:spLocks noEditPoints="1"/>
              </p:cNvSpPr>
              <p:nvPr/>
            </p:nvSpPr>
            <p:spPr bwMode="auto">
              <a:xfrm>
                <a:off x="1257" y="3300"/>
                <a:ext cx="59" cy="40"/>
              </a:xfrm>
              <a:custGeom>
                <a:avLst/>
                <a:gdLst>
                  <a:gd name="T0" fmla="*/ 2 w 28"/>
                  <a:gd name="T1" fmla="*/ 18 h 19"/>
                  <a:gd name="T2" fmla="*/ 0 w 28"/>
                  <a:gd name="T3" fmla="*/ 19 h 19"/>
                  <a:gd name="T4" fmla="*/ 2 w 28"/>
                  <a:gd name="T5" fmla="*/ 18 h 19"/>
                  <a:gd name="T6" fmla="*/ 28 w 28"/>
                  <a:gd name="T7" fmla="*/ 0 h 19"/>
                  <a:gd name="T8" fmla="*/ 24 w 28"/>
                  <a:gd name="T9" fmla="*/ 5 h 19"/>
                  <a:gd name="T10" fmla="*/ 24 w 28"/>
                  <a:gd name="T11" fmla="*/ 5 h 19"/>
                  <a:gd name="T12" fmla="*/ 28 w 2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2" y="18"/>
                    </a:moveTo>
                    <a:cubicBezTo>
                      <a:pt x="1" y="18"/>
                      <a:pt x="0" y="19"/>
                      <a:pt x="0" y="19"/>
                    </a:cubicBezTo>
                    <a:cubicBezTo>
                      <a:pt x="1" y="18"/>
                      <a:pt x="1" y="18"/>
                      <a:pt x="2" y="18"/>
                    </a:cubicBezTo>
                    <a:close/>
                    <a:moveTo>
                      <a:pt x="28" y="0"/>
                    </a:moveTo>
                    <a:cubicBezTo>
                      <a:pt x="27" y="2"/>
                      <a:pt x="26" y="3"/>
                      <a:pt x="24" y="5"/>
                    </a:cubicBezTo>
                    <a:cubicBezTo>
                      <a:pt x="24" y="5"/>
                      <a:pt x="24" y="5"/>
                      <a:pt x="24" y="5"/>
                    </a:cubicBezTo>
                    <a:cubicBezTo>
                      <a:pt x="28" y="2"/>
                      <a:pt x="28" y="0"/>
                      <a:pt x="28"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0" name="Freeform 4358"/>
              <p:cNvSpPr>
                <a:spLocks noEditPoints="1"/>
              </p:cNvSpPr>
              <p:nvPr/>
            </p:nvSpPr>
            <p:spPr bwMode="auto">
              <a:xfrm>
                <a:off x="1259" y="3325"/>
                <a:ext cx="55" cy="36"/>
              </a:xfrm>
              <a:custGeom>
                <a:avLst/>
                <a:gdLst>
                  <a:gd name="T0" fmla="*/ 3 w 26"/>
                  <a:gd name="T1" fmla="*/ 15 h 17"/>
                  <a:gd name="T2" fmla="*/ 0 w 26"/>
                  <a:gd name="T3" fmla="*/ 17 h 17"/>
                  <a:gd name="T4" fmla="*/ 0 w 26"/>
                  <a:gd name="T5" fmla="*/ 17 h 17"/>
                  <a:gd name="T6" fmla="*/ 3 w 26"/>
                  <a:gd name="T7" fmla="*/ 15 h 17"/>
                  <a:gd name="T8" fmla="*/ 26 w 26"/>
                  <a:gd name="T9" fmla="*/ 0 h 17"/>
                  <a:gd name="T10" fmla="*/ 21 w 26"/>
                  <a:gd name="T11" fmla="*/ 5 h 17"/>
                  <a:gd name="T12" fmla="*/ 21 w 26"/>
                  <a:gd name="T13" fmla="*/ 6 h 17"/>
                  <a:gd name="T14" fmla="*/ 26 w 26"/>
                  <a:gd name="T15" fmla="*/ 1 h 17"/>
                  <a:gd name="T16" fmla="*/ 26 w 2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7">
                    <a:moveTo>
                      <a:pt x="3" y="15"/>
                    </a:moveTo>
                    <a:cubicBezTo>
                      <a:pt x="2" y="16"/>
                      <a:pt x="1" y="16"/>
                      <a:pt x="0" y="17"/>
                    </a:cubicBezTo>
                    <a:cubicBezTo>
                      <a:pt x="0" y="17"/>
                      <a:pt x="0" y="17"/>
                      <a:pt x="0" y="17"/>
                    </a:cubicBezTo>
                    <a:cubicBezTo>
                      <a:pt x="1" y="16"/>
                      <a:pt x="2" y="16"/>
                      <a:pt x="3" y="15"/>
                    </a:cubicBezTo>
                    <a:close/>
                    <a:moveTo>
                      <a:pt x="26" y="0"/>
                    </a:moveTo>
                    <a:cubicBezTo>
                      <a:pt x="25" y="2"/>
                      <a:pt x="23" y="4"/>
                      <a:pt x="21" y="5"/>
                    </a:cubicBezTo>
                    <a:cubicBezTo>
                      <a:pt x="21" y="6"/>
                      <a:pt x="21" y="6"/>
                      <a:pt x="21" y="6"/>
                    </a:cubicBezTo>
                    <a:cubicBezTo>
                      <a:pt x="24" y="4"/>
                      <a:pt x="25" y="2"/>
                      <a:pt x="26" y="1"/>
                    </a:cubicBezTo>
                    <a:lnTo>
                      <a:pt x="26"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1" name="Freeform 4359"/>
              <p:cNvSpPr>
                <a:spLocks/>
              </p:cNvSpPr>
              <p:nvPr/>
            </p:nvSpPr>
            <p:spPr bwMode="auto">
              <a:xfrm>
                <a:off x="1265" y="3336"/>
                <a:ext cx="38" cy="21"/>
              </a:xfrm>
              <a:custGeom>
                <a:avLst/>
                <a:gdLst>
                  <a:gd name="T0" fmla="*/ 18 w 18"/>
                  <a:gd name="T1" fmla="*/ 0 h 10"/>
                  <a:gd name="T2" fmla="*/ 0 w 18"/>
                  <a:gd name="T3" fmla="*/ 10 h 10"/>
                  <a:gd name="T4" fmla="*/ 0 w 18"/>
                  <a:gd name="T5" fmla="*/ 10 h 10"/>
                  <a:gd name="T6" fmla="*/ 18 w 18"/>
                  <a:gd name="T7" fmla="*/ 1 h 10"/>
                  <a:gd name="T8" fmla="*/ 18 w 18"/>
                  <a:gd name="T9" fmla="*/ 0 h 10"/>
                </a:gdLst>
                <a:ahLst/>
                <a:cxnLst>
                  <a:cxn ang="0">
                    <a:pos x="T0" y="T1"/>
                  </a:cxn>
                  <a:cxn ang="0">
                    <a:pos x="T2" y="T3"/>
                  </a:cxn>
                  <a:cxn ang="0">
                    <a:pos x="T4" y="T5"/>
                  </a:cxn>
                  <a:cxn ang="0">
                    <a:pos x="T6" y="T7"/>
                  </a:cxn>
                  <a:cxn ang="0">
                    <a:pos x="T8" y="T9"/>
                  </a:cxn>
                </a:cxnLst>
                <a:rect l="0" t="0" r="r" b="b"/>
                <a:pathLst>
                  <a:path w="18" h="10">
                    <a:moveTo>
                      <a:pt x="18" y="0"/>
                    </a:moveTo>
                    <a:cubicBezTo>
                      <a:pt x="12" y="4"/>
                      <a:pt x="5" y="8"/>
                      <a:pt x="0" y="10"/>
                    </a:cubicBezTo>
                    <a:cubicBezTo>
                      <a:pt x="0" y="10"/>
                      <a:pt x="0" y="10"/>
                      <a:pt x="0" y="10"/>
                    </a:cubicBezTo>
                    <a:cubicBezTo>
                      <a:pt x="9" y="7"/>
                      <a:pt x="14" y="3"/>
                      <a:pt x="18" y="1"/>
                    </a:cubicBezTo>
                    <a:lnTo>
                      <a:pt x="18"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2" name="Freeform 4360"/>
              <p:cNvSpPr>
                <a:spLocks noEditPoints="1"/>
              </p:cNvSpPr>
              <p:nvPr/>
            </p:nvSpPr>
            <p:spPr bwMode="auto">
              <a:xfrm>
                <a:off x="1257" y="3321"/>
                <a:ext cx="61" cy="40"/>
              </a:xfrm>
              <a:custGeom>
                <a:avLst/>
                <a:gdLst>
                  <a:gd name="T0" fmla="*/ 1 w 29"/>
                  <a:gd name="T1" fmla="*/ 19 h 19"/>
                  <a:gd name="T2" fmla="*/ 0 w 29"/>
                  <a:gd name="T3" fmla="*/ 19 h 19"/>
                  <a:gd name="T4" fmla="*/ 1 w 29"/>
                  <a:gd name="T5" fmla="*/ 19 h 19"/>
                  <a:gd name="T6" fmla="*/ 29 w 29"/>
                  <a:gd name="T7" fmla="*/ 0 h 19"/>
                  <a:gd name="T8" fmla="*/ 27 w 29"/>
                  <a:gd name="T9" fmla="*/ 2 h 19"/>
                  <a:gd name="T10" fmla="*/ 27 w 29"/>
                  <a:gd name="T11" fmla="*/ 3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 y="19"/>
                    </a:moveTo>
                    <a:cubicBezTo>
                      <a:pt x="0" y="19"/>
                      <a:pt x="0" y="19"/>
                      <a:pt x="0" y="19"/>
                    </a:cubicBezTo>
                    <a:cubicBezTo>
                      <a:pt x="0" y="19"/>
                      <a:pt x="0" y="19"/>
                      <a:pt x="1" y="19"/>
                    </a:cubicBezTo>
                    <a:close/>
                    <a:moveTo>
                      <a:pt x="29" y="0"/>
                    </a:moveTo>
                    <a:cubicBezTo>
                      <a:pt x="28" y="1"/>
                      <a:pt x="28" y="2"/>
                      <a:pt x="27" y="2"/>
                    </a:cubicBezTo>
                    <a:cubicBezTo>
                      <a:pt x="27" y="3"/>
                      <a:pt x="27" y="3"/>
                      <a:pt x="27" y="3"/>
                    </a:cubicBezTo>
                    <a:cubicBezTo>
                      <a:pt x="28" y="1"/>
                      <a:pt x="29" y="0"/>
                      <a:pt x="29"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3" name="Freeform 4361"/>
              <p:cNvSpPr>
                <a:spLocks noEditPoints="1"/>
              </p:cNvSpPr>
              <p:nvPr/>
            </p:nvSpPr>
            <p:spPr bwMode="auto">
              <a:xfrm>
                <a:off x="1259" y="3336"/>
                <a:ext cx="55" cy="34"/>
              </a:xfrm>
              <a:custGeom>
                <a:avLst/>
                <a:gdLst>
                  <a:gd name="T0" fmla="*/ 3 w 26"/>
                  <a:gd name="T1" fmla="*/ 14 h 16"/>
                  <a:gd name="T2" fmla="*/ 0 w 26"/>
                  <a:gd name="T3" fmla="*/ 16 h 16"/>
                  <a:gd name="T4" fmla="*/ 0 w 26"/>
                  <a:gd name="T5" fmla="*/ 16 h 16"/>
                  <a:gd name="T6" fmla="*/ 3 w 26"/>
                  <a:gd name="T7" fmla="*/ 14 h 16"/>
                  <a:gd name="T8" fmla="*/ 26 w 26"/>
                  <a:gd name="T9" fmla="*/ 0 h 16"/>
                  <a:gd name="T10" fmla="*/ 20 w 26"/>
                  <a:gd name="T11" fmla="*/ 4 h 16"/>
                  <a:gd name="T12" fmla="*/ 20 w 26"/>
                  <a:gd name="T13" fmla="*/ 5 h 16"/>
                  <a:gd name="T14" fmla="*/ 26 w 2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3" y="14"/>
                    </a:moveTo>
                    <a:cubicBezTo>
                      <a:pt x="2" y="15"/>
                      <a:pt x="0" y="15"/>
                      <a:pt x="0" y="16"/>
                    </a:cubicBezTo>
                    <a:cubicBezTo>
                      <a:pt x="0" y="16"/>
                      <a:pt x="0" y="16"/>
                      <a:pt x="0" y="16"/>
                    </a:cubicBezTo>
                    <a:cubicBezTo>
                      <a:pt x="1" y="15"/>
                      <a:pt x="2" y="15"/>
                      <a:pt x="3" y="14"/>
                    </a:cubicBezTo>
                    <a:close/>
                    <a:moveTo>
                      <a:pt x="26" y="0"/>
                    </a:moveTo>
                    <a:cubicBezTo>
                      <a:pt x="25" y="1"/>
                      <a:pt x="23" y="3"/>
                      <a:pt x="20" y="4"/>
                    </a:cubicBezTo>
                    <a:cubicBezTo>
                      <a:pt x="20" y="5"/>
                      <a:pt x="20" y="5"/>
                      <a:pt x="20" y="5"/>
                    </a:cubicBezTo>
                    <a:cubicBezTo>
                      <a:pt x="23" y="3"/>
                      <a:pt x="25" y="2"/>
                      <a:pt x="26"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4" name="Freeform 4362"/>
              <p:cNvSpPr>
                <a:spLocks/>
              </p:cNvSpPr>
              <p:nvPr/>
            </p:nvSpPr>
            <p:spPr bwMode="auto">
              <a:xfrm>
                <a:off x="1265" y="3344"/>
                <a:ext cx="36" cy="22"/>
              </a:xfrm>
              <a:custGeom>
                <a:avLst/>
                <a:gdLst>
                  <a:gd name="T0" fmla="*/ 17 w 17"/>
                  <a:gd name="T1" fmla="*/ 0 h 10"/>
                  <a:gd name="T2" fmla="*/ 0 w 17"/>
                  <a:gd name="T3" fmla="*/ 10 h 10"/>
                  <a:gd name="T4" fmla="*/ 0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2" y="4"/>
                      <a:pt x="5" y="8"/>
                      <a:pt x="0" y="10"/>
                    </a:cubicBezTo>
                    <a:cubicBezTo>
                      <a:pt x="0" y="10"/>
                      <a:pt x="0" y="10"/>
                      <a:pt x="0" y="10"/>
                    </a:cubicBezTo>
                    <a:cubicBezTo>
                      <a:pt x="8" y="7"/>
                      <a:pt x="13" y="4"/>
                      <a:pt x="17" y="1"/>
                    </a:cubicBezTo>
                    <a:lnTo>
                      <a:pt x="17"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5" name="Freeform 4363"/>
              <p:cNvSpPr>
                <a:spLocks noEditPoints="1"/>
              </p:cNvSpPr>
              <p:nvPr/>
            </p:nvSpPr>
            <p:spPr bwMode="auto">
              <a:xfrm>
                <a:off x="1254" y="3330"/>
                <a:ext cx="64" cy="40"/>
              </a:xfrm>
              <a:custGeom>
                <a:avLst/>
                <a:gdLst>
                  <a:gd name="T0" fmla="*/ 2 w 30"/>
                  <a:gd name="T1" fmla="*/ 19 h 19"/>
                  <a:gd name="T2" fmla="*/ 0 w 30"/>
                  <a:gd name="T3" fmla="*/ 19 h 19"/>
                  <a:gd name="T4" fmla="*/ 2 w 30"/>
                  <a:gd name="T5" fmla="*/ 19 h 19"/>
                  <a:gd name="T6" fmla="*/ 30 w 30"/>
                  <a:gd name="T7" fmla="*/ 0 h 19"/>
                  <a:gd name="T8" fmla="*/ 28 w 30"/>
                  <a:gd name="T9" fmla="*/ 3 h 19"/>
                  <a:gd name="T10" fmla="*/ 28 w 30"/>
                  <a:gd name="T11" fmla="*/ 3 h 19"/>
                  <a:gd name="T12" fmla="*/ 30 w 3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2" y="19"/>
                    </a:moveTo>
                    <a:cubicBezTo>
                      <a:pt x="1" y="19"/>
                      <a:pt x="0" y="19"/>
                      <a:pt x="0" y="19"/>
                    </a:cubicBezTo>
                    <a:cubicBezTo>
                      <a:pt x="1" y="19"/>
                      <a:pt x="1" y="19"/>
                      <a:pt x="2" y="19"/>
                    </a:cubicBezTo>
                    <a:close/>
                    <a:moveTo>
                      <a:pt x="30" y="0"/>
                    </a:moveTo>
                    <a:cubicBezTo>
                      <a:pt x="30" y="1"/>
                      <a:pt x="29" y="2"/>
                      <a:pt x="28" y="3"/>
                    </a:cubicBezTo>
                    <a:cubicBezTo>
                      <a:pt x="28" y="3"/>
                      <a:pt x="28" y="3"/>
                      <a:pt x="28" y="3"/>
                    </a:cubicBezTo>
                    <a:cubicBezTo>
                      <a:pt x="30" y="1"/>
                      <a:pt x="30" y="0"/>
                      <a:pt x="3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6" name="Freeform 4364"/>
              <p:cNvSpPr>
                <a:spLocks noEditPoints="1"/>
              </p:cNvSpPr>
              <p:nvPr/>
            </p:nvSpPr>
            <p:spPr bwMode="auto">
              <a:xfrm>
                <a:off x="1259" y="3361"/>
                <a:ext cx="49" cy="28"/>
              </a:xfrm>
              <a:custGeom>
                <a:avLst/>
                <a:gdLst>
                  <a:gd name="T0" fmla="*/ 4 w 23"/>
                  <a:gd name="T1" fmla="*/ 11 h 13"/>
                  <a:gd name="T2" fmla="*/ 0 w 23"/>
                  <a:gd name="T3" fmla="*/ 13 h 13"/>
                  <a:gd name="T4" fmla="*/ 0 w 23"/>
                  <a:gd name="T5" fmla="*/ 13 h 13"/>
                  <a:gd name="T6" fmla="*/ 4 w 23"/>
                  <a:gd name="T7" fmla="*/ 11 h 13"/>
                  <a:gd name="T8" fmla="*/ 23 w 23"/>
                  <a:gd name="T9" fmla="*/ 0 h 13"/>
                  <a:gd name="T10" fmla="*/ 14 w 23"/>
                  <a:gd name="T11" fmla="*/ 6 h 13"/>
                  <a:gd name="T12" fmla="*/ 14 w 23"/>
                  <a:gd name="T13" fmla="*/ 7 h 13"/>
                  <a:gd name="T14" fmla="*/ 23 w 23"/>
                  <a:gd name="T15" fmla="*/ 1 h 13"/>
                  <a:gd name="T16" fmla="*/ 23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4" y="11"/>
                    </a:moveTo>
                    <a:cubicBezTo>
                      <a:pt x="2" y="12"/>
                      <a:pt x="1" y="13"/>
                      <a:pt x="0" y="13"/>
                    </a:cubicBezTo>
                    <a:cubicBezTo>
                      <a:pt x="0" y="13"/>
                      <a:pt x="0" y="13"/>
                      <a:pt x="0" y="13"/>
                    </a:cubicBezTo>
                    <a:cubicBezTo>
                      <a:pt x="1" y="13"/>
                      <a:pt x="3" y="12"/>
                      <a:pt x="4" y="11"/>
                    </a:cubicBezTo>
                    <a:close/>
                    <a:moveTo>
                      <a:pt x="23" y="0"/>
                    </a:moveTo>
                    <a:cubicBezTo>
                      <a:pt x="20" y="2"/>
                      <a:pt x="17" y="4"/>
                      <a:pt x="14" y="6"/>
                    </a:cubicBezTo>
                    <a:cubicBezTo>
                      <a:pt x="14" y="7"/>
                      <a:pt x="14" y="7"/>
                      <a:pt x="14" y="7"/>
                    </a:cubicBezTo>
                    <a:cubicBezTo>
                      <a:pt x="18" y="4"/>
                      <a:pt x="21" y="2"/>
                      <a:pt x="23" y="1"/>
                    </a:cubicBezTo>
                    <a:lnTo>
                      <a:pt x="23" y="0"/>
                    </a:ln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7" name="Freeform 4365"/>
              <p:cNvSpPr>
                <a:spLocks/>
              </p:cNvSpPr>
              <p:nvPr/>
            </p:nvSpPr>
            <p:spPr bwMode="auto">
              <a:xfrm>
                <a:off x="1267" y="3374"/>
                <a:ext cx="22" cy="11"/>
              </a:xfrm>
              <a:custGeom>
                <a:avLst/>
                <a:gdLst>
                  <a:gd name="T0" fmla="*/ 10 w 10"/>
                  <a:gd name="T1" fmla="*/ 0 h 5"/>
                  <a:gd name="T2" fmla="*/ 0 w 10"/>
                  <a:gd name="T3" fmla="*/ 5 h 5"/>
                  <a:gd name="T4" fmla="*/ 0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6" y="2"/>
                      <a:pt x="3" y="4"/>
                      <a:pt x="0" y="5"/>
                    </a:cubicBezTo>
                    <a:cubicBezTo>
                      <a:pt x="0" y="5"/>
                      <a:pt x="0" y="5"/>
                      <a:pt x="0" y="5"/>
                    </a:cubicBezTo>
                    <a:cubicBezTo>
                      <a:pt x="4" y="4"/>
                      <a:pt x="7" y="2"/>
                      <a:pt x="10" y="1"/>
                    </a:cubicBezTo>
                    <a:lnTo>
                      <a:pt x="10" y="0"/>
                    </a:lnTo>
                    <a:close/>
                  </a:path>
                </a:pathLst>
              </a:custGeom>
              <a:solidFill>
                <a:srgbClr val="A9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8" name="Freeform 4366"/>
              <p:cNvSpPr>
                <a:spLocks noEditPoints="1"/>
              </p:cNvSpPr>
              <p:nvPr/>
            </p:nvSpPr>
            <p:spPr bwMode="auto">
              <a:xfrm>
                <a:off x="1254" y="3351"/>
                <a:ext cx="64" cy="40"/>
              </a:xfrm>
              <a:custGeom>
                <a:avLst/>
                <a:gdLst>
                  <a:gd name="T0" fmla="*/ 2 w 30"/>
                  <a:gd name="T1" fmla="*/ 18 h 19"/>
                  <a:gd name="T2" fmla="*/ 0 w 30"/>
                  <a:gd name="T3" fmla="*/ 19 h 19"/>
                  <a:gd name="T4" fmla="*/ 0 w 30"/>
                  <a:gd name="T5" fmla="*/ 19 h 19"/>
                  <a:gd name="T6" fmla="*/ 2 w 30"/>
                  <a:gd name="T7" fmla="*/ 18 h 19"/>
                  <a:gd name="T8" fmla="*/ 30 w 30"/>
                  <a:gd name="T9" fmla="*/ 0 h 19"/>
                  <a:gd name="T10" fmla="*/ 25 w 30"/>
                  <a:gd name="T11" fmla="*/ 5 h 19"/>
                  <a:gd name="T12" fmla="*/ 25 w 30"/>
                  <a:gd name="T13" fmla="*/ 6 h 19"/>
                  <a:gd name="T14" fmla="*/ 3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 y="18"/>
                    </a:moveTo>
                    <a:cubicBezTo>
                      <a:pt x="1" y="18"/>
                      <a:pt x="0" y="19"/>
                      <a:pt x="0" y="19"/>
                    </a:cubicBezTo>
                    <a:cubicBezTo>
                      <a:pt x="0" y="19"/>
                      <a:pt x="0" y="19"/>
                      <a:pt x="0" y="19"/>
                    </a:cubicBezTo>
                    <a:cubicBezTo>
                      <a:pt x="1" y="19"/>
                      <a:pt x="1" y="18"/>
                      <a:pt x="2" y="18"/>
                    </a:cubicBezTo>
                    <a:close/>
                    <a:moveTo>
                      <a:pt x="30" y="0"/>
                    </a:moveTo>
                    <a:cubicBezTo>
                      <a:pt x="29" y="1"/>
                      <a:pt x="27" y="3"/>
                      <a:pt x="25" y="5"/>
                    </a:cubicBezTo>
                    <a:cubicBezTo>
                      <a:pt x="25" y="6"/>
                      <a:pt x="25" y="6"/>
                      <a:pt x="25" y="6"/>
                    </a:cubicBezTo>
                    <a:cubicBezTo>
                      <a:pt x="30" y="2"/>
                      <a:pt x="30" y="0"/>
                      <a:pt x="30"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9" name="Rectangle 4367"/>
              <p:cNvSpPr>
                <a:spLocks noChangeArrowheads="1"/>
              </p:cNvSpPr>
              <p:nvPr/>
            </p:nvSpPr>
            <p:spPr bwMode="auto">
              <a:xfrm>
                <a:off x="1254" y="3391"/>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0" name="Freeform 4368"/>
              <p:cNvSpPr>
                <a:spLocks/>
              </p:cNvSpPr>
              <p:nvPr/>
            </p:nvSpPr>
            <p:spPr bwMode="auto">
              <a:xfrm>
                <a:off x="1265" y="3398"/>
                <a:ext cx="24" cy="10"/>
              </a:xfrm>
              <a:custGeom>
                <a:avLst/>
                <a:gdLst>
                  <a:gd name="T0" fmla="*/ 11 w 11"/>
                  <a:gd name="T1" fmla="*/ 0 h 5"/>
                  <a:gd name="T2" fmla="*/ 0 w 11"/>
                  <a:gd name="T3" fmla="*/ 5 h 5"/>
                  <a:gd name="T4" fmla="*/ 0 w 11"/>
                  <a:gd name="T5" fmla="*/ 5 h 5"/>
                  <a:gd name="T6" fmla="*/ 11 w 11"/>
                  <a:gd name="T7" fmla="*/ 0 h 5"/>
                </a:gdLst>
                <a:ahLst/>
                <a:cxnLst>
                  <a:cxn ang="0">
                    <a:pos x="T0" y="T1"/>
                  </a:cxn>
                  <a:cxn ang="0">
                    <a:pos x="T2" y="T3"/>
                  </a:cxn>
                  <a:cxn ang="0">
                    <a:pos x="T4" y="T5"/>
                  </a:cxn>
                  <a:cxn ang="0">
                    <a:pos x="T6" y="T7"/>
                  </a:cxn>
                </a:cxnLst>
                <a:rect l="0" t="0" r="r" b="b"/>
                <a:pathLst>
                  <a:path w="11" h="5">
                    <a:moveTo>
                      <a:pt x="11" y="0"/>
                    </a:moveTo>
                    <a:cubicBezTo>
                      <a:pt x="8" y="2"/>
                      <a:pt x="3" y="4"/>
                      <a:pt x="0" y="5"/>
                    </a:cubicBezTo>
                    <a:cubicBezTo>
                      <a:pt x="0" y="5"/>
                      <a:pt x="0" y="5"/>
                      <a:pt x="0" y="5"/>
                    </a:cubicBezTo>
                    <a:cubicBezTo>
                      <a:pt x="6" y="3"/>
                      <a:pt x="9" y="1"/>
                      <a:pt x="11" y="0"/>
                    </a:cubicBezTo>
                    <a:close/>
                  </a:path>
                </a:pathLst>
              </a:custGeom>
              <a:solidFill>
                <a:srgbClr val="A3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1" name="Freeform 4369"/>
              <p:cNvSpPr>
                <a:spLocks noEditPoints="1"/>
              </p:cNvSpPr>
              <p:nvPr/>
            </p:nvSpPr>
            <p:spPr bwMode="auto">
              <a:xfrm>
                <a:off x="1259" y="3393"/>
                <a:ext cx="36" cy="17"/>
              </a:xfrm>
              <a:custGeom>
                <a:avLst/>
                <a:gdLst>
                  <a:gd name="T0" fmla="*/ 3 w 17"/>
                  <a:gd name="T1" fmla="*/ 7 h 8"/>
                  <a:gd name="T2" fmla="*/ 0 w 17"/>
                  <a:gd name="T3" fmla="*/ 8 h 8"/>
                  <a:gd name="T4" fmla="*/ 0 w 17"/>
                  <a:gd name="T5" fmla="*/ 8 h 8"/>
                  <a:gd name="T6" fmla="*/ 3 w 17"/>
                  <a:gd name="T7" fmla="*/ 7 h 8"/>
                  <a:gd name="T8" fmla="*/ 16 w 17"/>
                  <a:gd name="T9" fmla="*/ 0 h 8"/>
                  <a:gd name="T10" fmla="*/ 14 w 17"/>
                  <a:gd name="T11" fmla="*/ 2 h 8"/>
                  <a:gd name="T12" fmla="*/ 14 w 17"/>
                  <a:gd name="T13" fmla="*/ 2 h 8"/>
                  <a:gd name="T14" fmla="*/ 16 w 1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3" y="7"/>
                    </a:moveTo>
                    <a:cubicBezTo>
                      <a:pt x="1" y="7"/>
                      <a:pt x="0" y="8"/>
                      <a:pt x="0" y="8"/>
                    </a:cubicBezTo>
                    <a:cubicBezTo>
                      <a:pt x="0" y="8"/>
                      <a:pt x="0" y="8"/>
                      <a:pt x="0" y="8"/>
                    </a:cubicBezTo>
                    <a:cubicBezTo>
                      <a:pt x="1" y="8"/>
                      <a:pt x="2" y="7"/>
                      <a:pt x="3" y="7"/>
                    </a:cubicBezTo>
                    <a:close/>
                    <a:moveTo>
                      <a:pt x="16" y="0"/>
                    </a:moveTo>
                    <a:cubicBezTo>
                      <a:pt x="16" y="1"/>
                      <a:pt x="15" y="1"/>
                      <a:pt x="14" y="2"/>
                    </a:cubicBezTo>
                    <a:cubicBezTo>
                      <a:pt x="14" y="2"/>
                      <a:pt x="14" y="2"/>
                      <a:pt x="14" y="2"/>
                    </a:cubicBezTo>
                    <a:cubicBezTo>
                      <a:pt x="17" y="1"/>
                      <a:pt x="16" y="0"/>
                      <a:pt x="16" y="0"/>
                    </a:cubicBezTo>
                    <a:close/>
                  </a:path>
                </a:pathLst>
              </a:custGeom>
              <a:solidFill>
                <a:srgbClr val="95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2" name="Rectangle 4370"/>
              <p:cNvSpPr>
                <a:spLocks noChangeArrowheads="1"/>
              </p:cNvSpPr>
              <p:nvPr/>
            </p:nvSpPr>
            <p:spPr bwMode="auto">
              <a:xfrm>
                <a:off x="1259" y="3410"/>
                <a:ext cx="1" cy="1"/>
              </a:xfrm>
              <a:prstGeom prst="rect">
                <a:avLst/>
              </a:prstGeom>
              <a:solidFill>
                <a:srgbClr val="852C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3" name="Freeform 4371"/>
              <p:cNvSpPr>
                <a:spLocks noEditPoints="1"/>
              </p:cNvSpPr>
              <p:nvPr/>
            </p:nvSpPr>
            <p:spPr bwMode="auto">
              <a:xfrm>
                <a:off x="1267" y="3142"/>
                <a:ext cx="49" cy="39"/>
              </a:xfrm>
              <a:custGeom>
                <a:avLst/>
                <a:gdLst>
                  <a:gd name="T0" fmla="*/ 5 w 23"/>
                  <a:gd name="T1" fmla="*/ 14 h 18"/>
                  <a:gd name="T2" fmla="*/ 0 w 23"/>
                  <a:gd name="T3" fmla="*/ 18 h 18"/>
                  <a:gd name="T4" fmla="*/ 0 w 23"/>
                  <a:gd name="T5" fmla="*/ 18 h 18"/>
                  <a:gd name="T6" fmla="*/ 5 w 23"/>
                  <a:gd name="T7" fmla="*/ 15 h 18"/>
                  <a:gd name="T8" fmla="*/ 5 w 23"/>
                  <a:gd name="T9" fmla="*/ 14 h 18"/>
                  <a:gd name="T10" fmla="*/ 22 w 23"/>
                  <a:gd name="T11" fmla="*/ 0 h 18"/>
                  <a:gd name="T12" fmla="*/ 17 w 23"/>
                  <a:gd name="T13" fmla="*/ 5 h 18"/>
                  <a:gd name="T14" fmla="*/ 17 w 23"/>
                  <a:gd name="T15" fmla="*/ 6 h 18"/>
                  <a:gd name="T16" fmla="*/ 23 w 23"/>
                  <a:gd name="T17" fmla="*/ 0 h 18"/>
                  <a:gd name="T18" fmla="*/ 22 w 23"/>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8">
                    <a:moveTo>
                      <a:pt x="5" y="14"/>
                    </a:moveTo>
                    <a:cubicBezTo>
                      <a:pt x="3" y="16"/>
                      <a:pt x="1" y="17"/>
                      <a:pt x="0" y="18"/>
                    </a:cubicBezTo>
                    <a:cubicBezTo>
                      <a:pt x="0" y="18"/>
                      <a:pt x="0" y="18"/>
                      <a:pt x="0" y="18"/>
                    </a:cubicBezTo>
                    <a:cubicBezTo>
                      <a:pt x="1" y="17"/>
                      <a:pt x="3" y="16"/>
                      <a:pt x="5" y="15"/>
                    </a:cubicBezTo>
                    <a:lnTo>
                      <a:pt x="5" y="14"/>
                    </a:lnTo>
                    <a:close/>
                    <a:moveTo>
                      <a:pt x="22" y="0"/>
                    </a:moveTo>
                    <a:cubicBezTo>
                      <a:pt x="21" y="2"/>
                      <a:pt x="19" y="4"/>
                      <a:pt x="17" y="5"/>
                    </a:cubicBezTo>
                    <a:cubicBezTo>
                      <a:pt x="17" y="6"/>
                      <a:pt x="17" y="6"/>
                      <a:pt x="17" y="6"/>
                    </a:cubicBezTo>
                    <a:cubicBezTo>
                      <a:pt x="19" y="4"/>
                      <a:pt x="21" y="2"/>
                      <a:pt x="23" y="0"/>
                    </a:cubicBezTo>
                    <a:lnTo>
                      <a:pt x="22"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4" name="Freeform 4372"/>
              <p:cNvSpPr>
                <a:spLocks/>
              </p:cNvSpPr>
              <p:nvPr/>
            </p:nvSpPr>
            <p:spPr bwMode="auto">
              <a:xfrm>
                <a:off x="1278" y="3153"/>
                <a:ext cx="25" cy="21"/>
              </a:xfrm>
              <a:custGeom>
                <a:avLst/>
                <a:gdLst>
                  <a:gd name="T0" fmla="*/ 12 w 12"/>
                  <a:gd name="T1" fmla="*/ 0 h 10"/>
                  <a:gd name="T2" fmla="*/ 0 w 12"/>
                  <a:gd name="T3" fmla="*/ 9 h 10"/>
                  <a:gd name="T4" fmla="*/ 0 w 12"/>
                  <a:gd name="T5" fmla="*/ 10 h 10"/>
                  <a:gd name="T6" fmla="*/ 12 w 12"/>
                  <a:gd name="T7" fmla="*/ 1 h 10"/>
                  <a:gd name="T8" fmla="*/ 12 w 12"/>
                  <a:gd name="T9" fmla="*/ 0 h 10"/>
                </a:gdLst>
                <a:ahLst/>
                <a:cxnLst>
                  <a:cxn ang="0">
                    <a:pos x="T0" y="T1"/>
                  </a:cxn>
                  <a:cxn ang="0">
                    <a:pos x="T2" y="T3"/>
                  </a:cxn>
                  <a:cxn ang="0">
                    <a:pos x="T4" y="T5"/>
                  </a:cxn>
                  <a:cxn ang="0">
                    <a:pos x="T6" y="T7"/>
                  </a:cxn>
                  <a:cxn ang="0">
                    <a:pos x="T8" y="T9"/>
                  </a:cxn>
                </a:cxnLst>
                <a:rect l="0" t="0" r="r" b="b"/>
                <a:pathLst>
                  <a:path w="12" h="10">
                    <a:moveTo>
                      <a:pt x="12" y="0"/>
                    </a:moveTo>
                    <a:cubicBezTo>
                      <a:pt x="8" y="4"/>
                      <a:pt x="4" y="7"/>
                      <a:pt x="0" y="9"/>
                    </a:cubicBezTo>
                    <a:cubicBezTo>
                      <a:pt x="0" y="10"/>
                      <a:pt x="0" y="10"/>
                      <a:pt x="0" y="10"/>
                    </a:cubicBezTo>
                    <a:cubicBezTo>
                      <a:pt x="5" y="7"/>
                      <a:pt x="9" y="4"/>
                      <a:pt x="12" y="1"/>
                    </a:cubicBezTo>
                    <a:lnTo>
                      <a:pt x="12"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5" name="Freeform 4373"/>
              <p:cNvSpPr>
                <a:spLocks noEditPoints="1"/>
              </p:cNvSpPr>
              <p:nvPr/>
            </p:nvSpPr>
            <p:spPr bwMode="auto">
              <a:xfrm>
                <a:off x="1263" y="3113"/>
                <a:ext cx="74" cy="70"/>
              </a:xfrm>
              <a:custGeom>
                <a:avLst/>
                <a:gdLst>
                  <a:gd name="T0" fmla="*/ 2 w 35"/>
                  <a:gd name="T1" fmla="*/ 32 h 33"/>
                  <a:gd name="T2" fmla="*/ 0 w 35"/>
                  <a:gd name="T3" fmla="*/ 33 h 33"/>
                  <a:gd name="T4" fmla="*/ 0 w 35"/>
                  <a:gd name="T5" fmla="*/ 33 h 33"/>
                  <a:gd name="T6" fmla="*/ 2 w 35"/>
                  <a:gd name="T7" fmla="*/ 32 h 33"/>
                  <a:gd name="T8" fmla="*/ 34 w 35"/>
                  <a:gd name="T9" fmla="*/ 0 h 33"/>
                  <a:gd name="T10" fmla="*/ 24 w 35"/>
                  <a:gd name="T11" fmla="*/ 14 h 33"/>
                  <a:gd name="T12" fmla="*/ 25 w 35"/>
                  <a:gd name="T13" fmla="*/ 14 h 33"/>
                  <a:gd name="T14" fmla="*/ 35 w 35"/>
                  <a:gd name="T15" fmla="*/ 1 h 33"/>
                  <a:gd name="T16" fmla="*/ 34 w 35"/>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3">
                    <a:moveTo>
                      <a:pt x="2" y="32"/>
                    </a:moveTo>
                    <a:cubicBezTo>
                      <a:pt x="1" y="32"/>
                      <a:pt x="0" y="32"/>
                      <a:pt x="0" y="33"/>
                    </a:cubicBezTo>
                    <a:cubicBezTo>
                      <a:pt x="0" y="33"/>
                      <a:pt x="0" y="33"/>
                      <a:pt x="0" y="33"/>
                    </a:cubicBezTo>
                    <a:cubicBezTo>
                      <a:pt x="0" y="32"/>
                      <a:pt x="1" y="32"/>
                      <a:pt x="2" y="32"/>
                    </a:cubicBezTo>
                    <a:close/>
                    <a:moveTo>
                      <a:pt x="34" y="0"/>
                    </a:moveTo>
                    <a:cubicBezTo>
                      <a:pt x="32" y="5"/>
                      <a:pt x="28" y="10"/>
                      <a:pt x="24" y="14"/>
                    </a:cubicBezTo>
                    <a:cubicBezTo>
                      <a:pt x="25" y="14"/>
                      <a:pt x="25" y="14"/>
                      <a:pt x="25" y="14"/>
                    </a:cubicBezTo>
                    <a:cubicBezTo>
                      <a:pt x="30" y="9"/>
                      <a:pt x="33" y="4"/>
                      <a:pt x="35" y="1"/>
                    </a:cubicBezTo>
                    <a:lnTo>
                      <a:pt x="34" y="0"/>
                    </a:ln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6" name="Freeform 4374"/>
              <p:cNvSpPr>
                <a:spLocks/>
              </p:cNvSpPr>
              <p:nvPr/>
            </p:nvSpPr>
            <p:spPr bwMode="auto">
              <a:xfrm>
                <a:off x="1261" y="31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7" name="Freeform 4375"/>
              <p:cNvSpPr>
                <a:spLocks/>
              </p:cNvSpPr>
              <p:nvPr/>
            </p:nvSpPr>
            <p:spPr bwMode="auto">
              <a:xfrm>
                <a:off x="1335" y="3113"/>
                <a:ext cx="2" cy="2"/>
              </a:xfrm>
              <a:custGeom>
                <a:avLst/>
                <a:gdLst>
                  <a:gd name="T0" fmla="*/ 2 w 2"/>
                  <a:gd name="T1" fmla="*/ 0 h 2"/>
                  <a:gd name="T2" fmla="*/ 0 w 2"/>
                  <a:gd name="T3" fmla="*/ 0 h 2"/>
                  <a:gd name="T4" fmla="*/ 2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0"/>
                    </a:lnTo>
                    <a:lnTo>
                      <a:pt x="2" y="0"/>
                    </a:lnTo>
                    <a:close/>
                  </a:path>
                </a:pathLst>
              </a:custGeom>
              <a:solidFill>
                <a:srgbClr val="8D4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8" name="Freeform 4376"/>
              <p:cNvSpPr>
                <a:spLocks/>
              </p:cNvSpPr>
              <p:nvPr/>
            </p:nvSpPr>
            <p:spPr bwMode="auto">
              <a:xfrm>
                <a:off x="1337" y="3106"/>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0"/>
                      <a:pt x="1"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9" name="Rectangle 4377"/>
              <p:cNvSpPr>
                <a:spLocks noChangeArrowheads="1"/>
              </p:cNvSpPr>
              <p:nvPr/>
            </p:nvSpPr>
            <p:spPr bwMode="auto">
              <a:xfrm>
                <a:off x="1337" y="3111"/>
                <a:ext cx="1" cy="2"/>
              </a:xfrm>
              <a:prstGeom prst="rect">
                <a:avLst/>
              </a:prstGeom>
              <a:solidFill>
                <a:srgbClr val="863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0" name="Freeform 4378"/>
              <p:cNvSpPr>
                <a:spLocks noEditPoints="1"/>
              </p:cNvSpPr>
              <p:nvPr/>
            </p:nvSpPr>
            <p:spPr bwMode="auto">
              <a:xfrm>
                <a:off x="1267" y="3138"/>
                <a:ext cx="45" cy="34"/>
              </a:xfrm>
              <a:custGeom>
                <a:avLst/>
                <a:gdLst>
                  <a:gd name="T0" fmla="*/ 8 w 21"/>
                  <a:gd name="T1" fmla="*/ 11 h 16"/>
                  <a:gd name="T2" fmla="*/ 1 w 21"/>
                  <a:gd name="T3" fmla="*/ 15 h 16"/>
                  <a:gd name="T4" fmla="*/ 0 w 21"/>
                  <a:gd name="T5" fmla="*/ 16 h 16"/>
                  <a:gd name="T6" fmla="*/ 7 w 21"/>
                  <a:gd name="T7" fmla="*/ 12 h 16"/>
                  <a:gd name="T8" fmla="*/ 8 w 21"/>
                  <a:gd name="T9" fmla="*/ 11 h 16"/>
                  <a:gd name="T10" fmla="*/ 21 w 21"/>
                  <a:gd name="T11" fmla="*/ 0 h 16"/>
                  <a:gd name="T12" fmla="*/ 13 w 21"/>
                  <a:gd name="T13" fmla="*/ 7 h 16"/>
                  <a:gd name="T14" fmla="*/ 14 w 21"/>
                  <a:gd name="T15" fmla="*/ 7 h 16"/>
                  <a:gd name="T16" fmla="*/ 21 w 21"/>
                  <a:gd name="T17" fmla="*/ 1 h 16"/>
                  <a:gd name="T18" fmla="*/ 21 w 2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8" y="11"/>
                    </a:moveTo>
                    <a:cubicBezTo>
                      <a:pt x="5" y="13"/>
                      <a:pt x="2" y="14"/>
                      <a:pt x="1" y="15"/>
                    </a:cubicBezTo>
                    <a:cubicBezTo>
                      <a:pt x="0" y="16"/>
                      <a:pt x="0" y="16"/>
                      <a:pt x="0" y="16"/>
                    </a:cubicBezTo>
                    <a:cubicBezTo>
                      <a:pt x="3" y="14"/>
                      <a:pt x="5" y="13"/>
                      <a:pt x="7" y="12"/>
                    </a:cubicBezTo>
                    <a:cubicBezTo>
                      <a:pt x="8" y="11"/>
                      <a:pt x="8" y="11"/>
                      <a:pt x="8" y="11"/>
                    </a:cubicBezTo>
                    <a:close/>
                    <a:moveTo>
                      <a:pt x="21" y="0"/>
                    </a:moveTo>
                    <a:cubicBezTo>
                      <a:pt x="18" y="3"/>
                      <a:pt x="15" y="5"/>
                      <a:pt x="13" y="7"/>
                    </a:cubicBezTo>
                    <a:cubicBezTo>
                      <a:pt x="13" y="7"/>
                      <a:pt x="14" y="7"/>
                      <a:pt x="14" y="7"/>
                    </a:cubicBezTo>
                    <a:cubicBezTo>
                      <a:pt x="17" y="5"/>
                      <a:pt x="19" y="3"/>
                      <a:pt x="21" y="1"/>
                    </a:cubicBezTo>
                    <a:lnTo>
                      <a:pt x="2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1" name="Freeform 4379"/>
              <p:cNvSpPr>
                <a:spLocks/>
              </p:cNvSpPr>
              <p:nvPr/>
            </p:nvSpPr>
            <p:spPr bwMode="auto">
              <a:xfrm>
                <a:off x="1282" y="3153"/>
                <a:ext cx="15" cy="11"/>
              </a:xfrm>
              <a:custGeom>
                <a:avLst/>
                <a:gdLst>
                  <a:gd name="T0" fmla="*/ 7 w 7"/>
                  <a:gd name="T1" fmla="*/ 0 h 5"/>
                  <a:gd name="T2" fmla="*/ 6 w 7"/>
                  <a:gd name="T3" fmla="*/ 0 h 5"/>
                  <a:gd name="T4" fmla="*/ 1 w 7"/>
                  <a:gd name="T5" fmla="*/ 4 h 5"/>
                  <a:gd name="T6" fmla="*/ 0 w 7"/>
                  <a:gd name="T7" fmla="*/ 5 h 5"/>
                  <a:gd name="T8" fmla="*/ 7 w 7"/>
                  <a:gd name="T9" fmla="*/ 0 h 5"/>
                </a:gdLst>
                <a:ahLst/>
                <a:cxnLst>
                  <a:cxn ang="0">
                    <a:pos x="T0" y="T1"/>
                  </a:cxn>
                  <a:cxn ang="0">
                    <a:pos x="T2" y="T3"/>
                  </a:cxn>
                  <a:cxn ang="0">
                    <a:pos x="T4" y="T5"/>
                  </a:cxn>
                  <a:cxn ang="0">
                    <a:pos x="T6" y="T7"/>
                  </a:cxn>
                  <a:cxn ang="0">
                    <a:pos x="T8" y="T9"/>
                  </a:cxn>
                </a:cxnLst>
                <a:rect l="0" t="0" r="r" b="b"/>
                <a:pathLst>
                  <a:path w="7" h="5">
                    <a:moveTo>
                      <a:pt x="7" y="0"/>
                    </a:moveTo>
                    <a:cubicBezTo>
                      <a:pt x="7" y="0"/>
                      <a:pt x="6" y="0"/>
                      <a:pt x="6" y="0"/>
                    </a:cubicBezTo>
                    <a:cubicBezTo>
                      <a:pt x="4" y="1"/>
                      <a:pt x="3" y="2"/>
                      <a:pt x="1" y="4"/>
                    </a:cubicBezTo>
                    <a:cubicBezTo>
                      <a:pt x="1" y="4"/>
                      <a:pt x="1" y="4"/>
                      <a:pt x="0" y="5"/>
                    </a:cubicBezTo>
                    <a:cubicBezTo>
                      <a:pt x="3" y="3"/>
                      <a:pt x="5" y="1"/>
                      <a:pt x="7"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2" name="Freeform 4380"/>
              <p:cNvSpPr>
                <a:spLocks noEditPoints="1"/>
              </p:cNvSpPr>
              <p:nvPr/>
            </p:nvSpPr>
            <p:spPr bwMode="auto">
              <a:xfrm>
                <a:off x="1263" y="3115"/>
                <a:ext cx="66" cy="59"/>
              </a:xfrm>
              <a:custGeom>
                <a:avLst/>
                <a:gdLst>
                  <a:gd name="T0" fmla="*/ 3 w 31"/>
                  <a:gd name="T1" fmla="*/ 26 h 28"/>
                  <a:gd name="T2" fmla="*/ 0 w 31"/>
                  <a:gd name="T3" fmla="*/ 28 h 28"/>
                  <a:gd name="T4" fmla="*/ 0 w 31"/>
                  <a:gd name="T5" fmla="*/ 28 h 28"/>
                  <a:gd name="T6" fmla="*/ 2 w 31"/>
                  <a:gd name="T7" fmla="*/ 27 h 28"/>
                  <a:gd name="T8" fmla="*/ 3 w 31"/>
                  <a:gd name="T9" fmla="*/ 26 h 28"/>
                  <a:gd name="T10" fmla="*/ 31 w 31"/>
                  <a:gd name="T11" fmla="*/ 0 h 28"/>
                  <a:gd name="T12" fmla="*/ 31 w 31"/>
                  <a:gd name="T13" fmla="*/ 1 h 28"/>
                  <a:gd name="T14" fmla="*/ 23 w 31"/>
                  <a:gd name="T15" fmla="*/ 11 h 28"/>
                  <a:gd name="T16" fmla="*/ 23 w 31"/>
                  <a:gd name="T17" fmla="*/ 12 h 28"/>
                  <a:gd name="T18" fmla="*/ 31 w 3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8">
                    <a:moveTo>
                      <a:pt x="3" y="26"/>
                    </a:moveTo>
                    <a:cubicBezTo>
                      <a:pt x="1" y="27"/>
                      <a:pt x="0" y="27"/>
                      <a:pt x="0" y="28"/>
                    </a:cubicBezTo>
                    <a:cubicBezTo>
                      <a:pt x="0" y="28"/>
                      <a:pt x="0" y="28"/>
                      <a:pt x="0" y="28"/>
                    </a:cubicBezTo>
                    <a:cubicBezTo>
                      <a:pt x="1" y="27"/>
                      <a:pt x="2" y="27"/>
                      <a:pt x="2" y="27"/>
                    </a:cubicBezTo>
                    <a:lnTo>
                      <a:pt x="3" y="26"/>
                    </a:lnTo>
                    <a:close/>
                    <a:moveTo>
                      <a:pt x="31" y="0"/>
                    </a:moveTo>
                    <a:cubicBezTo>
                      <a:pt x="31" y="1"/>
                      <a:pt x="31" y="1"/>
                      <a:pt x="31" y="1"/>
                    </a:cubicBezTo>
                    <a:cubicBezTo>
                      <a:pt x="29" y="4"/>
                      <a:pt x="26" y="8"/>
                      <a:pt x="23" y="11"/>
                    </a:cubicBezTo>
                    <a:cubicBezTo>
                      <a:pt x="23" y="12"/>
                      <a:pt x="23" y="12"/>
                      <a:pt x="23" y="12"/>
                    </a:cubicBezTo>
                    <a:cubicBezTo>
                      <a:pt x="28" y="7"/>
                      <a:pt x="30" y="3"/>
                      <a:pt x="31"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3" name="Freeform 4381"/>
              <p:cNvSpPr>
                <a:spLocks/>
              </p:cNvSpPr>
              <p:nvPr/>
            </p:nvSpPr>
            <p:spPr bwMode="auto">
              <a:xfrm>
                <a:off x="1261" y="317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4" name="Freeform 4382"/>
              <p:cNvSpPr>
                <a:spLocks/>
              </p:cNvSpPr>
              <p:nvPr/>
            </p:nvSpPr>
            <p:spPr bwMode="auto">
              <a:xfrm>
                <a:off x="1269" y="3138"/>
                <a:ext cx="41" cy="28"/>
              </a:xfrm>
              <a:custGeom>
                <a:avLst/>
                <a:gdLst>
                  <a:gd name="T0" fmla="*/ 18 w 19"/>
                  <a:gd name="T1" fmla="*/ 0 h 13"/>
                  <a:gd name="T2" fmla="*/ 0 w 19"/>
                  <a:gd name="T3" fmla="*/ 13 h 13"/>
                  <a:gd name="T4" fmla="*/ 0 w 19"/>
                  <a:gd name="T5" fmla="*/ 13 h 13"/>
                  <a:gd name="T6" fmla="*/ 19 w 19"/>
                  <a:gd name="T7" fmla="*/ 0 h 13"/>
                  <a:gd name="T8" fmla="*/ 18 w 19"/>
                  <a:gd name="T9" fmla="*/ 0 h 13"/>
                </a:gdLst>
                <a:ahLst/>
                <a:cxnLst>
                  <a:cxn ang="0">
                    <a:pos x="T0" y="T1"/>
                  </a:cxn>
                  <a:cxn ang="0">
                    <a:pos x="T2" y="T3"/>
                  </a:cxn>
                  <a:cxn ang="0">
                    <a:pos x="T4" y="T5"/>
                  </a:cxn>
                  <a:cxn ang="0">
                    <a:pos x="T6" y="T7"/>
                  </a:cxn>
                  <a:cxn ang="0">
                    <a:pos x="T8" y="T9"/>
                  </a:cxn>
                </a:cxnLst>
                <a:rect l="0" t="0" r="r" b="b"/>
                <a:pathLst>
                  <a:path w="19" h="13">
                    <a:moveTo>
                      <a:pt x="18" y="0"/>
                    </a:moveTo>
                    <a:cubicBezTo>
                      <a:pt x="12" y="6"/>
                      <a:pt x="5" y="11"/>
                      <a:pt x="0" y="13"/>
                    </a:cubicBezTo>
                    <a:cubicBezTo>
                      <a:pt x="0" y="13"/>
                      <a:pt x="0" y="13"/>
                      <a:pt x="0" y="13"/>
                    </a:cubicBezTo>
                    <a:cubicBezTo>
                      <a:pt x="9" y="9"/>
                      <a:pt x="15" y="4"/>
                      <a:pt x="19" y="0"/>
                    </a:cubicBezTo>
                    <a:lnTo>
                      <a:pt x="18"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5" name="Freeform 4383"/>
              <p:cNvSpPr>
                <a:spLocks noEditPoints="1"/>
              </p:cNvSpPr>
              <p:nvPr/>
            </p:nvSpPr>
            <p:spPr bwMode="auto">
              <a:xfrm>
                <a:off x="1263" y="3119"/>
                <a:ext cx="62" cy="51"/>
              </a:xfrm>
              <a:custGeom>
                <a:avLst/>
                <a:gdLst>
                  <a:gd name="T0" fmla="*/ 3 w 29"/>
                  <a:gd name="T1" fmla="*/ 22 h 24"/>
                  <a:gd name="T2" fmla="*/ 0 w 29"/>
                  <a:gd name="T3" fmla="*/ 24 h 24"/>
                  <a:gd name="T4" fmla="*/ 0 w 29"/>
                  <a:gd name="T5" fmla="*/ 24 h 24"/>
                  <a:gd name="T6" fmla="*/ 3 w 29"/>
                  <a:gd name="T7" fmla="*/ 22 h 24"/>
                  <a:gd name="T8" fmla="*/ 29 w 29"/>
                  <a:gd name="T9" fmla="*/ 0 h 24"/>
                  <a:gd name="T10" fmla="*/ 29 w 29"/>
                  <a:gd name="T11" fmla="*/ 0 h 24"/>
                  <a:gd name="T12" fmla="*/ 21 w 29"/>
                  <a:gd name="T13" fmla="*/ 9 h 24"/>
                  <a:gd name="T14" fmla="*/ 22 w 29"/>
                  <a:gd name="T15" fmla="*/ 9 h 24"/>
                  <a:gd name="T16" fmla="*/ 29 w 29"/>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4">
                    <a:moveTo>
                      <a:pt x="3" y="22"/>
                    </a:moveTo>
                    <a:cubicBezTo>
                      <a:pt x="2" y="23"/>
                      <a:pt x="1" y="24"/>
                      <a:pt x="0" y="24"/>
                    </a:cubicBezTo>
                    <a:cubicBezTo>
                      <a:pt x="0" y="24"/>
                      <a:pt x="0" y="24"/>
                      <a:pt x="0" y="24"/>
                    </a:cubicBezTo>
                    <a:cubicBezTo>
                      <a:pt x="1" y="23"/>
                      <a:pt x="2" y="23"/>
                      <a:pt x="3" y="22"/>
                    </a:cubicBezTo>
                    <a:close/>
                    <a:moveTo>
                      <a:pt x="29" y="0"/>
                    </a:moveTo>
                    <a:cubicBezTo>
                      <a:pt x="29" y="0"/>
                      <a:pt x="29" y="0"/>
                      <a:pt x="29" y="0"/>
                    </a:cubicBezTo>
                    <a:cubicBezTo>
                      <a:pt x="27" y="3"/>
                      <a:pt x="24" y="6"/>
                      <a:pt x="21" y="9"/>
                    </a:cubicBezTo>
                    <a:cubicBezTo>
                      <a:pt x="22" y="9"/>
                      <a:pt x="22" y="9"/>
                      <a:pt x="22" y="9"/>
                    </a:cubicBezTo>
                    <a:cubicBezTo>
                      <a:pt x="26" y="5"/>
                      <a:pt x="28" y="2"/>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6" name="Freeform 4384"/>
              <p:cNvSpPr>
                <a:spLocks/>
              </p:cNvSpPr>
              <p:nvPr/>
            </p:nvSpPr>
            <p:spPr bwMode="auto">
              <a:xfrm>
                <a:off x="1263" y="3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7" name="Freeform 4385"/>
              <p:cNvSpPr>
                <a:spLocks/>
              </p:cNvSpPr>
              <p:nvPr/>
            </p:nvSpPr>
            <p:spPr bwMode="auto">
              <a:xfrm>
                <a:off x="1278" y="3138"/>
                <a:ext cx="25" cy="17"/>
              </a:xfrm>
              <a:custGeom>
                <a:avLst/>
                <a:gdLst>
                  <a:gd name="T0" fmla="*/ 12 w 12"/>
                  <a:gd name="T1" fmla="*/ 0 h 8"/>
                  <a:gd name="T2" fmla="*/ 10 w 12"/>
                  <a:gd name="T3" fmla="*/ 1 h 8"/>
                  <a:gd name="T4" fmla="*/ 6 w 12"/>
                  <a:gd name="T5" fmla="*/ 4 h 8"/>
                  <a:gd name="T6" fmla="*/ 1 w 12"/>
                  <a:gd name="T7" fmla="*/ 8 h 8"/>
                  <a:gd name="T8" fmla="*/ 0 w 12"/>
                  <a:gd name="T9" fmla="*/ 8 h 8"/>
                  <a:gd name="T10" fmla="*/ 1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2" y="0"/>
                    </a:moveTo>
                    <a:cubicBezTo>
                      <a:pt x="12" y="0"/>
                      <a:pt x="11" y="0"/>
                      <a:pt x="10" y="1"/>
                    </a:cubicBezTo>
                    <a:cubicBezTo>
                      <a:pt x="9" y="2"/>
                      <a:pt x="7" y="3"/>
                      <a:pt x="6" y="4"/>
                    </a:cubicBezTo>
                    <a:cubicBezTo>
                      <a:pt x="4" y="6"/>
                      <a:pt x="3" y="7"/>
                      <a:pt x="1" y="8"/>
                    </a:cubicBezTo>
                    <a:cubicBezTo>
                      <a:pt x="0" y="8"/>
                      <a:pt x="0" y="8"/>
                      <a:pt x="0" y="8"/>
                    </a:cubicBezTo>
                    <a:cubicBezTo>
                      <a:pt x="5" y="5"/>
                      <a:pt x="9" y="3"/>
                      <a:pt x="12"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8" name="Freeform 4386"/>
              <p:cNvSpPr>
                <a:spLocks noEditPoints="1"/>
              </p:cNvSpPr>
              <p:nvPr/>
            </p:nvSpPr>
            <p:spPr bwMode="auto">
              <a:xfrm>
                <a:off x="1265" y="3130"/>
                <a:ext cx="47" cy="32"/>
              </a:xfrm>
              <a:custGeom>
                <a:avLst/>
                <a:gdLst>
                  <a:gd name="T0" fmla="*/ 12 w 22"/>
                  <a:gd name="T1" fmla="*/ 8 h 15"/>
                  <a:gd name="T2" fmla="*/ 0 w 22"/>
                  <a:gd name="T3" fmla="*/ 15 h 15"/>
                  <a:gd name="T4" fmla="*/ 0 w 22"/>
                  <a:gd name="T5" fmla="*/ 15 h 15"/>
                  <a:gd name="T6" fmla="*/ 6 w 22"/>
                  <a:gd name="T7" fmla="*/ 12 h 15"/>
                  <a:gd name="T8" fmla="*/ 7 w 22"/>
                  <a:gd name="T9" fmla="*/ 12 h 15"/>
                  <a:gd name="T10" fmla="*/ 12 w 22"/>
                  <a:gd name="T11" fmla="*/ 8 h 15"/>
                  <a:gd name="T12" fmla="*/ 22 w 22"/>
                  <a:gd name="T13" fmla="*/ 0 h 15"/>
                  <a:gd name="T14" fmla="*/ 21 w 22"/>
                  <a:gd name="T15" fmla="*/ 0 h 15"/>
                  <a:gd name="T16" fmla="*/ 16 w 22"/>
                  <a:gd name="T17" fmla="*/ 5 h 15"/>
                  <a:gd name="T18" fmla="*/ 18 w 22"/>
                  <a:gd name="T19" fmla="*/ 4 h 15"/>
                  <a:gd name="T20" fmla="*/ 22 w 2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12" y="8"/>
                    </a:moveTo>
                    <a:cubicBezTo>
                      <a:pt x="7" y="12"/>
                      <a:pt x="2" y="14"/>
                      <a:pt x="0" y="15"/>
                    </a:cubicBezTo>
                    <a:cubicBezTo>
                      <a:pt x="0" y="15"/>
                      <a:pt x="0" y="15"/>
                      <a:pt x="0" y="15"/>
                    </a:cubicBezTo>
                    <a:cubicBezTo>
                      <a:pt x="2" y="14"/>
                      <a:pt x="4" y="13"/>
                      <a:pt x="6" y="12"/>
                    </a:cubicBezTo>
                    <a:cubicBezTo>
                      <a:pt x="7" y="12"/>
                      <a:pt x="7" y="12"/>
                      <a:pt x="7" y="12"/>
                    </a:cubicBezTo>
                    <a:cubicBezTo>
                      <a:pt x="9" y="11"/>
                      <a:pt x="10" y="10"/>
                      <a:pt x="12" y="8"/>
                    </a:cubicBezTo>
                    <a:close/>
                    <a:moveTo>
                      <a:pt x="22" y="0"/>
                    </a:moveTo>
                    <a:cubicBezTo>
                      <a:pt x="21" y="0"/>
                      <a:pt x="21" y="0"/>
                      <a:pt x="21" y="0"/>
                    </a:cubicBezTo>
                    <a:cubicBezTo>
                      <a:pt x="20" y="2"/>
                      <a:pt x="18" y="3"/>
                      <a:pt x="16" y="5"/>
                    </a:cubicBezTo>
                    <a:cubicBezTo>
                      <a:pt x="17" y="4"/>
                      <a:pt x="18" y="4"/>
                      <a:pt x="18" y="4"/>
                    </a:cubicBezTo>
                    <a:cubicBezTo>
                      <a:pt x="20" y="2"/>
                      <a:pt x="21" y="1"/>
                      <a:pt x="22"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9" name="Freeform 4387"/>
              <p:cNvSpPr>
                <a:spLocks noEditPoints="1"/>
              </p:cNvSpPr>
              <p:nvPr/>
            </p:nvSpPr>
            <p:spPr bwMode="auto">
              <a:xfrm>
                <a:off x="1263" y="3125"/>
                <a:ext cx="51" cy="39"/>
              </a:xfrm>
              <a:custGeom>
                <a:avLst/>
                <a:gdLst>
                  <a:gd name="T0" fmla="*/ 1 w 24"/>
                  <a:gd name="T1" fmla="*/ 17 h 18"/>
                  <a:gd name="T2" fmla="*/ 0 w 24"/>
                  <a:gd name="T3" fmla="*/ 18 h 18"/>
                  <a:gd name="T4" fmla="*/ 1 w 24"/>
                  <a:gd name="T5" fmla="*/ 17 h 18"/>
                  <a:gd name="T6" fmla="*/ 24 w 24"/>
                  <a:gd name="T7" fmla="*/ 0 h 18"/>
                  <a:gd name="T8" fmla="*/ 24 w 24"/>
                  <a:gd name="T9" fmla="*/ 1 h 18"/>
                  <a:gd name="T10" fmla="*/ 22 w 24"/>
                  <a:gd name="T11" fmla="*/ 2 h 18"/>
                  <a:gd name="T12" fmla="*/ 23 w 24"/>
                  <a:gd name="T13" fmla="*/ 2 h 18"/>
                  <a:gd name="T14" fmla="*/ 24 w 2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8">
                    <a:moveTo>
                      <a:pt x="1" y="17"/>
                    </a:moveTo>
                    <a:cubicBezTo>
                      <a:pt x="0" y="18"/>
                      <a:pt x="0" y="18"/>
                      <a:pt x="0" y="18"/>
                    </a:cubicBezTo>
                    <a:cubicBezTo>
                      <a:pt x="0" y="18"/>
                      <a:pt x="1" y="18"/>
                      <a:pt x="1" y="17"/>
                    </a:cubicBezTo>
                    <a:close/>
                    <a:moveTo>
                      <a:pt x="24" y="0"/>
                    </a:moveTo>
                    <a:cubicBezTo>
                      <a:pt x="24" y="1"/>
                      <a:pt x="24" y="1"/>
                      <a:pt x="24" y="1"/>
                    </a:cubicBezTo>
                    <a:cubicBezTo>
                      <a:pt x="23" y="1"/>
                      <a:pt x="23" y="2"/>
                      <a:pt x="22" y="2"/>
                    </a:cubicBezTo>
                    <a:cubicBezTo>
                      <a:pt x="23" y="2"/>
                      <a:pt x="23" y="2"/>
                      <a:pt x="23" y="2"/>
                    </a:cubicBezTo>
                    <a:cubicBezTo>
                      <a:pt x="23" y="1"/>
                      <a:pt x="24" y="1"/>
                      <a:pt x="24"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0" name="Freeform 4388"/>
              <p:cNvSpPr>
                <a:spLocks/>
              </p:cNvSpPr>
              <p:nvPr/>
            </p:nvSpPr>
            <p:spPr bwMode="auto">
              <a:xfrm>
                <a:off x="1267" y="3134"/>
                <a:ext cx="39" cy="23"/>
              </a:xfrm>
              <a:custGeom>
                <a:avLst/>
                <a:gdLst>
                  <a:gd name="T0" fmla="*/ 18 w 18"/>
                  <a:gd name="T1" fmla="*/ 0 h 11"/>
                  <a:gd name="T2" fmla="*/ 17 w 18"/>
                  <a:gd name="T3" fmla="*/ 0 h 11"/>
                  <a:gd name="T4" fmla="*/ 0 w 18"/>
                  <a:gd name="T5" fmla="*/ 11 h 11"/>
                  <a:gd name="T6" fmla="*/ 0 w 18"/>
                  <a:gd name="T7" fmla="*/ 11 h 11"/>
                  <a:gd name="T8" fmla="*/ 18 w 18"/>
                  <a:gd name="T9" fmla="*/ 0 h 11"/>
                </a:gdLst>
                <a:ahLst/>
                <a:cxnLst>
                  <a:cxn ang="0">
                    <a:pos x="T0" y="T1"/>
                  </a:cxn>
                  <a:cxn ang="0">
                    <a:pos x="T2" y="T3"/>
                  </a:cxn>
                  <a:cxn ang="0">
                    <a:pos x="T4" y="T5"/>
                  </a:cxn>
                  <a:cxn ang="0">
                    <a:pos x="T6" y="T7"/>
                  </a:cxn>
                  <a:cxn ang="0">
                    <a:pos x="T8" y="T9"/>
                  </a:cxn>
                </a:cxnLst>
                <a:rect l="0" t="0" r="r" b="b"/>
                <a:pathLst>
                  <a:path w="18" h="11">
                    <a:moveTo>
                      <a:pt x="18" y="0"/>
                    </a:moveTo>
                    <a:cubicBezTo>
                      <a:pt x="17" y="0"/>
                      <a:pt x="17" y="0"/>
                      <a:pt x="17" y="0"/>
                    </a:cubicBezTo>
                    <a:cubicBezTo>
                      <a:pt x="11" y="5"/>
                      <a:pt x="4" y="9"/>
                      <a:pt x="0" y="11"/>
                    </a:cubicBezTo>
                    <a:cubicBezTo>
                      <a:pt x="0" y="11"/>
                      <a:pt x="0" y="11"/>
                      <a:pt x="0" y="11"/>
                    </a:cubicBezTo>
                    <a:cubicBezTo>
                      <a:pt x="9" y="7"/>
                      <a:pt x="14" y="3"/>
                      <a:pt x="1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1" name="Freeform 4389"/>
              <p:cNvSpPr>
                <a:spLocks noEditPoints="1"/>
              </p:cNvSpPr>
              <p:nvPr/>
            </p:nvSpPr>
            <p:spPr bwMode="auto">
              <a:xfrm>
                <a:off x="1263" y="3130"/>
                <a:ext cx="45" cy="29"/>
              </a:xfrm>
              <a:custGeom>
                <a:avLst/>
                <a:gdLst>
                  <a:gd name="T0" fmla="*/ 2 w 21"/>
                  <a:gd name="T1" fmla="*/ 13 h 14"/>
                  <a:gd name="T2" fmla="*/ 0 w 21"/>
                  <a:gd name="T3" fmla="*/ 14 h 14"/>
                  <a:gd name="T4" fmla="*/ 2 w 21"/>
                  <a:gd name="T5" fmla="*/ 13 h 14"/>
                  <a:gd name="T6" fmla="*/ 21 w 21"/>
                  <a:gd name="T7" fmla="*/ 0 h 14"/>
                  <a:gd name="T8" fmla="*/ 21 w 21"/>
                  <a:gd name="T9" fmla="*/ 0 h 14"/>
                  <a:gd name="T10" fmla="*/ 19 w 21"/>
                  <a:gd name="T11" fmla="*/ 2 h 14"/>
                  <a:gd name="T12" fmla="*/ 20 w 21"/>
                  <a:gd name="T13" fmla="*/ 2 h 14"/>
                  <a:gd name="T14" fmla="*/ 21 w 2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
                    <a:moveTo>
                      <a:pt x="2" y="13"/>
                    </a:moveTo>
                    <a:cubicBezTo>
                      <a:pt x="1" y="14"/>
                      <a:pt x="0" y="14"/>
                      <a:pt x="0" y="14"/>
                    </a:cubicBezTo>
                    <a:cubicBezTo>
                      <a:pt x="0" y="14"/>
                      <a:pt x="1" y="13"/>
                      <a:pt x="2" y="13"/>
                    </a:cubicBezTo>
                    <a:close/>
                    <a:moveTo>
                      <a:pt x="21" y="0"/>
                    </a:moveTo>
                    <a:cubicBezTo>
                      <a:pt x="21" y="0"/>
                      <a:pt x="21" y="0"/>
                      <a:pt x="21" y="0"/>
                    </a:cubicBezTo>
                    <a:cubicBezTo>
                      <a:pt x="20" y="1"/>
                      <a:pt x="19" y="1"/>
                      <a:pt x="19" y="2"/>
                    </a:cubicBezTo>
                    <a:cubicBezTo>
                      <a:pt x="20" y="2"/>
                      <a:pt x="20" y="2"/>
                      <a:pt x="20" y="2"/>
                    </a:cubicBezTo>
                    <a:cubicBezTo>
                      <a:pt x="20" y="1"/>
                      <a:pt x="21" y="0"/>
                      <a:pt x="21"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2" name="Freeform 4390"/>
              <p:cNvSpPr>
                <a:spLocks/>
              </p:cNvSpPr>
              <p:nvPr/>
            </p:nvSpPr>
            <p:spPr bwMode="auto">
              <a:xfrm>
                <a:off x="1269" y="3136"/>
                <a:ext cx="28" cy="17"/>
              </a:xfrm>
              <a:custGeom>
                <a:avLst/>
                <a:gdLst>
                  <a:gd name="T0" fmla="*/ 13 w 13"/>
                  <a:gd name="T1" fmla="*/ 0 h 8"/>
                  <a:gd name="T2" fmla="*/ 12 w 13"/>
                  <a:gd name="T3" fmla="*/ 0 h 8"/>
                  <a:gd name="T4" fmla="*/ 0 w 13"/>
                  <a:gd name="T5" fmla="*/ 8 h 8"/>
                  <a:gd name="T6" fmla="*/ 0 w 13"/>
                  <a:gd name="T7" fmla="*/ 8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13" y="0"/>
                      <a:pt x="13" y="0"/>
                      <a:pt x="12" y="0"/>
                    </a:cubicBezTo>
                    <a:cubicBezTo>
                      <a:pt x="8" y="4"/>
                      <a:pt x="3" y="6"/>
                      <a:pt x="0" y="8"/>
                    </a:cubicBezTo>
                    <a:cubicBezTo>
                      <a:pt x="0" y="8"/>
                      <a:pt x="0" y="8"/>
                      <a:pt x="0" y="8"/>
                    </a:cubicBezTo>
                    <a:cubicBezTo>
                      <a:pt x="6" y="5"/>
                      <a:pt x="10" y="3"/>
                      <a:pt x="13"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3" name="Freeform 4391"/>
              <p:cNvSpPr>
                <a:spLocks noEditPoints="1"/>
              </p:cNvSpPr>
              <p:nvPr/>
            </p:nvSpPr>
            <p:spPr bwMode="auto">
              <a:xfrm>
                <a:off x="1263" y="3132"/>
                <a:ext cx="38" cy="25"/>
              </a:xfrm>
              <a:custGeom>
                <a:avLst/>
                <a:gdLst>
                  <a:gd name="T0" fmla="*/ 3 w 18"/>
                  <a:gd name="T1" fmla="*/ 10 h 12"/>
                  <a:gd name="T2" fmla="*/ 0 w 18"/>
                  <a:gd name="T3" fmla="*/ 12 h 12"/>
                  <a:gd name="T4" fmla="*/ 3 w 18"/>
                  <a:gd name="T5" fmla="*/ 10 h 12"/>
                  <a:gd name="T6" fmla="*/ 18 w 18"/>
                  <a:gd name="T7" fmla="*/ 0 h 12"/>
                  <a:gd name="T8" fmla="*/ 17 w 18"/>
                  <a:gd name="T9" fmla="*/ 1 h 12"/>
                  <a:gd name="T10" fmla="*/ 15 w 18"/>
                  <a:gd name="T11" fmla="*/ 2 h 12"/>
                  <a:gd name="T12" fmla="*/ 16 w 18"/>
                  <a:gd name="T13" fmla="*/ 2 h 12"/>
                  <a:gd name="T14" fmla="*/ 18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3" y="10"/>
                    </a:moveTo>
                    <a:cubicBezTo>
                      <a:pt x="1" y="11"/>
                      <a:pt x="0" y="12"/>
                      <a:pt x="0" y="12"/>
                    </a:cubicBezTo>
                    <a:cubicBezTo>
                      <a:pt x="1" y="11"/>
                      <a:pt x="2" y="11"/>
                      <a:pt x="3" y="10"/>
                    </a:cubicBezTo>
                    <a:close/>
                    <a:moveTo>
                      <a:pt x="18" y="0"/>
                    </a:moveTo>
                    <a:cubicBezTo>
                      <a:pt x="17" y="1"/>
                      <a:pt x="17" y="1"/>
                      <a:pt x="17" y="1"/>
                    </a:cubicBezTo>
                    <a:cubicBezTo>
                      <a:pt x="17" y="1"/>
                      <a:pt x="16" y="2"/>
                      <a:pt x="15" y="2"/>
                    </a:cubicBezTo>
                    <a:cubicBezTo>
                      <a:pt x="16" y="2"/>
                      <a:pt x="16" y="2"/>
                      <a:pt x="16" y="2"/>
                    </a:cubicBezTo>
                    <a:cubicBezTo>
                      <a:pt x="17" y="1"/>
                      <a:pt x="18" y="1"/>
                      <a:pt x="18"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4" name="Freeform 4392"/>
              <p:cNvSpPr>
                <a:spLocks noEditPoints="1"/>
              </p:cNvSpPr>
              <p:nvPr/>
            </p:nvSpPr>
            <p:spPr bwMode="auto">
              <a:xfrm>
                <a:off x="1265" y="3145"/>
                <a:ext cx="53" cy="40"/>
              </a:xfrm>
              <a:custGeom>
                <a:avLst/>
                <a:gdLst>
                  <a:gd name="T0" fmla="*/ 5 w 25"/>
                  <a:gd name="T1" fmla="*/ 15 h 19"/>
                  <a:gd name="T2" fmla="*/ 0 w 25"/>
                  <a:gd name="T3" fmla="*/ 19 h 19"/>
                  <a:gd name="T4" fmla="*/ 0 w 25"/>
                  <a:gd name="T5" fmla="*/ 19 h 19"/>
                  <a:gd name="T6" fmla="*/ 5 w 25"/>
                  <a:gd name="T7" fmla="*/ 16 h 19"/>
                  <a:gd name="T8" fmla="*/ 5 w 25"/>
                  <a:gd name="T9" fmla="*/ 15 h 19"/>
                  <a:gd name="T10" fmla="*/ 24 w 25"/>
                  <a:gd name="T11" fmla="*/ 0 h 19"/>
                  <a:gd name="T12" fmla="*/ 19 w 25"/>
                  <a:gd name="T13" fmla="*/ 5 h 19"/>
                  <a:gd name="T14" fmla="*/ 19 w 25"/>
                  <a:gd name="T15" fmla="*/ 6 h 19"/>
                  <a:gd name="T16" fmla="*/ 25 w 25"/>
                  <a:gd name="T17" fmla="*/ 1 h 19"/>
                  <a:gd name="T18" fmla="*/ 24 w 2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5" y="15"/>
                    </a:moveTo>
                    <a:cubicBezTo>
                      <a:pt x="3" y="17"/>
                      <a:pt x="2" y="18"/>
                      <a:pt x="0" y="19"/>
                    </a:cubicBezTo>
                    <a:cubicBezTo>
                      <a:pt x="0" y="19"/>
                      <a:pt x="0" y="19"/>
                      <a:pt x="0" y="19"/>
                    </a:cubicBezTo>
                    <a:cubicBezTo>
                      <a:pt x="2" y="18"/>
                      <a:pt x="4" y="17"/>
                      <a:pt x="5" y="16"/>
                    </a:cubicBezTo>
                    <a:lnTo>
                      <a:pt x="5" y="15"/>
                    </a:lnTo>
                    <a:close/>
                    <a:moveTo>
                      <a:pt x="24" y="0"/>
                    </a:moveTo>
                    <a:cubicBezTo>
                      <a:pt x="23" y="2"/>
                      <a:pt x="21" y="4"/>
                      <a:pt x="19" y="5"/>
                    </a:cubicBezTo>
                    <a:cubicBezTo>
                      <a:pt x="19" y="6"/>
                      <a:pt x="19" y="6"/>
                      <a:pt x="19" y="6"/>
                    </a:cubicBezTo>
                    <a:cubicBezTo>
                      <a:pt x="21" y="4"/>
                      <a:pt x="23" y="2"/>
                      <a:pt x="25" y="1"/>
                    </a:cubicBezTo>
                    <a:lnTo>
                      <a:pt x="24"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5" name="Freeform 4393"/>
              <p:cNvSpPr>
                <a:spLocks/>
              </p:cNvSpPr>
              <p:nvPr/>
            </p:nvSpPr>
            <p:spPr bwMode="auto">
              <a:xfrm>
                <a:off x="1276" y="3155"/>
                <a:ext cx="30" cy="24"/>
              </a:xfrm>
              <a:custGeom>
                <a:avLst/>
                <a:gdLst>
                  <a:gd name="T0" fmla="*/ 14 w 14"/>
                  <a:gd name="T1" fmla="*/ 0 h 11"/>
                  <a:gd name="T2" fmla="*/ 0 w 14"/>
                  <a:gd name="T3" fmla="*/ 10 h 11"/>
                  <a:gd name="T4" fmla="*/ 0 w 14"/>
                  <a:gd name="T5" fmla="*/ 11 h 11"/>
                  <a:gd name="T6" fmla="*/ 14 w 14"/>
                  <a:gd name="T7" fmla="*/ 1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9" y="4"/>
                      <a:pt x="4" y="8"/>
                      <a:pt x="0" y="10"/>
                    </a:cubicBezTo>
                    <a:cubicBezTo>
                      <a:pt x="0" y="11"/>
                      <a:pt x="0" y="11"/>
                      <a:pt x="0" y="11"/>
                    </a:cubicBezTo>
                    <a:cubicBezTo>
                      <a:pt x="6" y="7"/>
                      <a:pt x="11" y="4"/>
                      <a:pt x="14" y="1"/>
                    </a:cubicBezTo>
                    <a:lnTo>
                      <a:pt x="14"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6" name="Freeform 4394"/>
              <p:cNvSpPr>
                <a:spLocks noEditPoints="1"/>
              </p:cNvSpPr>
              <p:nvPr/>
            </p:nvSpPr>
            <p:spPr bwMode="auto">
              <a:xfrm>
                <a:off x="1261" y="3117"/>
                <a:ext cx="76" cy="70"/>
              </a:xfrm>
              <a:custGeom>
                <a:avLst/>
                <a:gdLst>
                  <a:gd name="T0" fmla="*/ 2 w 36"/>
                  <a:gd name="T1" fmla="*/ 32 h 33"/>
                  <a:gd name="T2" fmla="*/ 0 w 36"/>
                  <a:gd name="T3" fmla="*/ 33 h 33"/>
                  <a:gd name="T4" fmla="*/ 0 w 36"/>
                  <a:gd name="T5" fmla="*/ 33 h 33"/>
                  <a:gd name="T6" fmla="*/ 2 w 36"/>
                  <a:gd name="T7" fmla="*/ 32 h 33"/>
                  <a:gd name="T8" fmla="*/ 36 w 36"/>
                  <a:gd name="T9" fmla="*/ 0 h 33"/>
                  <a:gd name="T10" fmla="*/ 26 w 36"/>
                  <a:gd name="T11" fmla="*/ 13 h 33"/>
                  <a:gd name="T12" fmla="*/ 27 w 36"/>
                  <a:gd name="T13" fmla="*/ 14 h 33"/>
                  <a:gd name="T14" fmla="*/ 36 w 36"/>
                  <a:gd name="T15" fmla="*/ 1 h 33"/>
                  <a:gd name="T16" fmla="*/ 36 w 36"/>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3">
                    <a:moveTo>
                      <a:pt x="2" y="32"/>
                    </a:moveTo>
                    <a:cubicBezTo>
                      <a:pt x="1" y="32"/>
                      <a:pt x="1" y="33"/>
                      <a:pt x="0" y="33"/>
                    </a:cubicBezTo>
                    <a:cubicBezTo>
                      <a:pt x="0" y="33"/>
                      <a:pt x="0" y="33"/>
                      <a:pt x="0" y="33"/>
                    </a:cubicBezTo>
                    <a:cubicBezTo>
                      <a:pt x="1" y="32"/>
                      <a:pt x="2" y="32"/>
                      <a:pt x="2" y="32"/>
                    </a:cubicBezTo>
                    <a:close/>
                    <a:moveTo>
                      <a:pt x="36" y="0"/>
                    </a:moveTo>
                    <a:cubicBezTo>
                      <a:pt x="34" y="5"/>
                      <a:pt x="30" y="9"/>
                      <a:pt x="26" y="13"/>
                    </a:cubicBezTo>
                    <a:cubicBezTo>
                      <a:pt x="27" y="14"/>
                      <a:pt x="27" y="14"/>
                      <a:pt x="27" y="14"/>
                    </a:cubicBezTo>
                    <a:cubicBezTo>
                      <a:pt x="32" y="8"/>
                      <a:pt x="35" y="4"/>
                      <a:pt x="36" y="1"/>
                    </a:cubicBezTo>
                    <a:lnTo>
                      <a:pt x="36" y="0"/>
                    </a:ln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7" name="Rectangle 4395"/>
              <p:cNvSpPr>
                <a:spLocks noChangeArrowheads="1"/>
              </p:cNvSpPr>
              <p:nvPr/>
            </p:nvSpPr>
            <p:spPr bwMode="auto">
              <a:xfrm>
                <a:off x="1261" y="318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8" name="Freeform 4396"/>
              <p:cNvSpPr>
                <a:spLocks/>
              </p:cNvSpPr>
              <p:nvPr/>
            </p:nvSpPr>
            <p:spPr bwMode="auto">
              <a:xfrm>
                <a:off x="1337" y="3117"/>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8D4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9" name="Freeform 4397"/>
              <p:cNvSpPr>
                <a:spLocks/>
              </p:cNvSpPr>
              <p:nvPr/>
            </p:nvSpPr>
            <p:spPr bwMode="auto">
              <a:xfrm>
                <a:off x="1337" y="3111"/>
                <a:ext cx="3" cy="6"/>
              </a:xfrm>
              <a:custGeom>
                <a:avLst/>
                <a:gdLst>
                  <a:gd name="T0" fmla="*/ 1 w 1"/>
                  <a:gd name="T1" fmla="*/ 0 h 3"/>
                  <a:gd name="T2" fmla="*/ 0 w 1"/>
                  <a:gd name="T3" fmla="*/ 2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2"/>
                    </a:cubicBezTo>
                    <a:cubicBezTo>
                      <a:pt x="0" y="3"/>
                      <a:pt x="0" y="3"/>
                      <a:pt x="0" y="3"/>
                    </a:cubicBezTo>
                    <a:cubicBezTo>
                      <a:pt x="1" y="1"/>
                      <a:pt x="1" y="0"/>
                      <a:pt x="1"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0" name="Freeform 4398"/>
              <p:cNvSpPr>
                <a:spLocks/>
              </p:cNvSpPr>
              <p:nvPr/>
            </p:nvSpPr>
            <p:spPr bwMode="auto">
              <a:xfrm>
                <a:off x="1337" y="3115"/>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63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1" name="Freeform 4399"/>
              <p:cNvSpPr>
                <a:spLocks noEditPoints="1"/>
              </p:cNvSpPr>
              <p:nvPr/>
            </p:nvSpPr>
            <p:spPr bwMode="auto">
              <a:xfrm>
                <a:off x="1265" y="3151"/>
                <a:ext cx="55" cy="43"/>
              </a:xfrm>
              <a:custGeom>
                <a:avLst/>
                <a:gdLst>
                  <a:gd name="T0" fmla="*/ 4 w 26"/>
                  <a:gd name="T1" fmla="*/ 17 h 20"/>
                  <a:gd name="T2" fmla="*/ 0 w 26"/>
                  <a:gd name="T3" fmla="*/ 20 h 20"/>
                  <a:gd name="T4" fmla="*/ 0 w 26"/>
                  <a:gd name="T5" fmla="*/ 20 h 20"/>
                  <a:gd name="T6" fmla="*/ 4 w 26"/>
                  <a:gd name="T7" fmla="*/ 17 h 20"/>
                  <a:gd name="T8" fmla="*/ 26 w 26"/>
                  <a:gd name="T9" fmla="*/ 0 h 20"/>
                  <a:gd name="T10" fmla="*/ 20 w 26"/>
                  <a:gd name="T11" fmla="*/ 5 h 20"/>
                  <a:gd name="T12" fmla="*/ 20 w 26"/>
                  <a:gd name="T13" fmla="*/ 6 h 20"/>
                  <a:gd name="T14" fmla="*/ 26 w 26"/>
                  <a:gd name="T15" fmla="*/ 1 h 20"/>
                  <a:gd name="T16" fmla="*/ 26 w 2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0">
                    <a:moveTo>
                      <a:pt x="4" y="17"/>
                    </a:moveTo>
                    <a:cubicBezTo>
                      <a:pt x="3" y="18"/>
                      <a:pt x="1" y="19"/>
                      <a:pt x="0" y="20"/>
                    </a:cubicBezTo>
                    <a:cubicBezTo>
                      <a:pt x="0" y="20"/>
                      <a:pt x="0" y="20"/>
                      <a:pt x="0" y="20"/>
                    </a:cubicBezTo>
                    <a:cubicBezTo>
                      <a:pt x="2" y="19"/>
                      <a:pt x="3" y="18"/>
                      <a:pt x="4" y="17"/>
                    </a:cubicBezTo>
                    <a:close/>
                    <a:moveTo>
                      <a:pt x="26" y="0"/>
                    </a:moveTo>
                    <a:cubicBezTo>
                      <a:pt x="24" y="2"/>
                      <a:pt x="22" y="4"/>
                      <a:pt x="20" y="5"/>
                    </a:cubicBezTo>
                    <a:cubicBezTo>
                      <a:pt x="20" y="6"/>
                      <a:pt x="20" y="6"/>
                      <a:pt x="20" y="6"/>
                    </a:cubicBezTo>
                    <a:cubicBezTo>
                      <a:pt x="23" y="4"/>
                      <a:pt x="25" y="3"/>
                      <a:pt x="26" y="1"/>
                    </a:cubicBezTo>
                    <a:lnTo>
                      <a:pt x="26"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2" name="Freeform 4400"/>
              <p:cNvSpPr>
                <a:spLocks/>
              </p:cNvSpPr>
              <p:nvPr/>
            </p:nvSpPr>
            <p:spPr bwMode="auto">
              <a:xfrm>
                <a:off x="1274" y="3162"/>
                <a:ext cx="34" cy="25"/>
              </a:xfrm>
              <a:custGeom>
                <a:avLst/>
                <a:gdLst>
                  <a:gd name="T0" fmla="*/ 16 w 16"/>
                  <a:gd name="T1" fmla="*/ 0 h 12"/>
                  <a:gd name="T2" fmla="*/ 0 w 16"/>
                  <a:gd name="T3" fmla="*/ 12 h 12"/>
                  <a:gd name="T4" fmla="*/ 0 w 16"/>
                  <a:gd name="T5" fmla="*/ 12 h 12"/>
                  <a:gd name="T6" fmla="*/ 16 w 16"/>
                  <a:gd name="T7" fmla="*/ 1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1" y="5"/>
                      <a:pt x="5" y="9"/>
                      <a:pt x="0" y="12"/>
                    </a:cubicBezTo>
                    <a:cubicBezTo>
                      <a:pt x="0" y="12"/>
                      <a:pt x="0" y="12"/>
                      <a:pt x="0" y="12"/>
                    </a:cubicBezTo>
                    <a:cubicBezTo>
                      <a:pt x="7" y="9"/>
                      <a:pt x="12" y="5"/>
                      <a:pt x="16" y="1"/>
                    </a:cubicBezTo>
                    <a:lnTo>
                      <a:pt x="1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3" name="Freeform 4401"/>
              <p:cNvSpPr>
                <a:spLocks noEditPoints="1"/>
              </p:cNvSpPr>
              <p:nvPr/>
            </p:nvSpPr>
            <p:spPr bwMode="auto">
              <a:xfrm>
                <a:off x="1261" y="3130"/>
                <a:ext cx="76" cy="64"/>
              </a:xfrm>
              <a:custGeom>
                <a:avLst/>
                <a:gdLst>
                  <a:gd name="T0" fmla="*/ 2 w 36"/>
                  <a:gd name="T1" fmla="*/ 30 h 30"/>
                  <a:gd name="T2" fmla="*/ 0 w 36"/>
                  <a:gd name="T3" fmla="*/ 30 h 30"/>
                  <a:gd name="T4" fmla="*/ 2 w 36"/>
                  <a:gd name="T5" fmla="*/ 30 h 30"/>
                  <a:gd name="T6" fmla="*/ 36 w 36"/>
                  <a:gd name="T7" fmla="*/ 0 h 30"/>
                  <a:gd name="T8" fmla="*/ 28 w 36"/>
                  <a:gd name="T9" fmla="*/ 10 h 30"/>
                  <a:gd name="T10" fmla="*/ 28 w 36"/>
                  <a:gd name="T11" fmla="*/ 11 h 30"/>
                  <a:gd name="T12" fmla="*/ 36 w 36"/>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1" y="30"/>
                      <a:pt x="0" y="30"/>
                      <a:pt x="0" y="30"/>
                    </a:cubicBezTo>
                    <a:cubicBezTo>
                      <a:pt x="1" y="30"/>
                      <a:pt x="2" y="30"/>
                      <a:pt x="2" y="30"/>
                    </a:cubicBezTo>
                    <a:close/>
                    <a:moveTo>
                      <a:pt x="36" y="0"/>
                    </a:moveTo>
                    <a:cubicBezTo>
                      <a:pt x="34" y="4"/>
                      <a:pt x="31" y="7"/>
                      <a:pt x="28" y="10"/>
                    </a:cubicBezTo>
                    <a:cubicBezTo>
                      <a:pt x="28" y="11"/>
                      <a:pt x="28" y="11"/>
                      <a:pt x="28" y="11"/>
                    </a:cubicBezTo>
                    <a:cubicBezTo>
                      <a:pt x="34" y="5"/>
                      <a:pt x="36" y="0"/>
                      <a:pt x="36"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4" name="Freeform 4402"/>
              <p:cNvSpPr>
                <a:spLocks noEditPoints="1"/>
              </p:cNvSpPr>
              <p:nvPr/>
            </p:nvSpPr>
            <p:spPr bwMode="auto">
              <a:xfrm>
                <a:off x="1265" y="3162"/>
                <a:ext cx="58" cy="38"/>
              </a:xfrm>
              <a:custGeom>
                <a:avLst/>
                <a:gdLst>
                  <a:gd name="T0" fmla="*/ 4 w 27"/>
                  <a:gd name="T1" fmla="*/ 16 h 18"/>
                  <a:gd name="T2" fmla="*/ 0 w 27"/>
                  <a:gd name="T3" fmla="*/ 18 h 18"/>
                  <a:gd name="T4" fmla="*/ 0 w 27"/>
                  <a:gd name="T5" fmla="*/ 18 h 18"/>
                  <a:gd name="T6" fmla="*/ 4 w 27"/>
                  <a:gd name="T7" fmla="*/ 16 h 18"/>
                  <a:gd name="T8" fmla="*/ 27 w 27"/>
                  <a:gd name="T9" fmla="*/ 0 h 18"/>
                  <a:gd name="T10" fmla="*/ 20 w 27"/>
                  <a:gd name="T11" fmla="*/ 5 h 18"/>
                  <a:gd name="T12" fmla="*/ 20 w 27"/>
                  <a:gd name="T13" fmla="*/ 6 h 18"/>
                  <a:gd name="T14" fmla="*/ 27 w 27"/>
                  <a:gd name="T15" fmla="*/ 1 h 18"/>
                  <a:gd name="T16" fmla="*/ 27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4" y="16"/>
                    </a:moveTo>
                    <a:cubicBezTo>
                      <a:pt x="2" y="17"/>
                      <a:pt x="1" y="17"/>
                      <a:pt x="0" y="18"/>
                    </a:cubicBezTo>
                    <a:cubicBezTo>
                      <a:pt x="0" y="18"/>
                      <a:pt x="0" y="18"/>
                      <a:pt x="0" y="18"/>
                    </a:cubicBezTo>
                    <a:cubicBezTo>
                      <a:pt x="1" y="17"/>
                      <a:pt x="3" y="17"/>
                      <a:pt x="4" y="16"/>
                    </a:cubicBezTo>
                    <a:close/>
                    <a:moveTo>
                      <a:pt x="27" y="0"/>
                    </a:moveTo>
                    <a:cubicBezTo>
                      <a:pt x="25" y="2"/>
                      <a:pt x="23" y="3"/>
                      <a:pt x="20" y="5"/>
                    </a:cubicBezTo>
                    <a:cubicBezTo>
                      <a:pt x="20" y="5"/>
                      <a:pt x="20" y="6"/>
                      <a:pt x="20" y="6"/>
                    </a:cubicBezTo>
                    <a:cubicBezTo>
                      <a:pt x="23" y="4"/>
                      <a:pt x="25" y="2"/>
                      <a:pt x="27" y="1"/>
                    </a:cubicBezTo>
                    <a:lnTo>
                      <a:pt x="27"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5" name="Freeform 4403"/>
              <p:cNvSpPr>
                <a:spLocks/>
              </p:cNvSpPr>
              <p:nvPr/>
            </p:nvSpPr>
            <p:spPr bwMode="auto">
              <a:xfrm>
                <a:off x="1274" y="3172"/>
                <a:ext cx="34" cy="24"/>
              </a:xfrm>
              <a:custGeom>
                <a:avLst/>
                <a:gdLst>
                  <a:gd name="T0" fmla="*/ 16 w 16"/>
                  <a:gd name="T1" fmla="*/ 0 h 11"/>
                  <a:gd name="T2" fmla="*/ 0 w 16"/>
                  <a:gd name="T3" fmla="*/ 11 h 11"/>
                  <a:gd name="T4" fmla="*/ 0 w 16"/>
                  <a:gd name="T5" fmla="*/ 11 h 11"/>
                  <a:gd name="T6" fmla="*/ 16 w 16"/>
                  <a:gd name="T7" fmla="*/ 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11" y="4"/>
                      <a:pt x="4" y="8"/>
                      <a:pt x="0" y="11"/>
                    </a:cubicBezTo>
                    <a:cubicBezTo>
                      <a:pt x="0" y="11"/>
                      <a:pt x="0" y="11"/>
                      <a:pt x="0" y="11"/>
                    </a:cubicBezTo>
                    <a:cubicBezTo>
                      <a:pt x="7" y="7"/>
                      <a:pt x="12" y="4"/>
                      <a:pt x="16" y="1"/>
                    </a:cubicBezTo>
                    <a:cubicBezTo>
                      <a:pt x="16" y="1"/>
                      <a:pt x="16" y="0"/>
                      <a:pt x="16"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6" name="Freeform 4404"/>
              <p:cNvSpPr>
                <a:spLocks noEditPoints="1"/>
              </p:cNvSpPr>
              <p:nvPr/>
            </p:nvSpPr>
            <p:spPr bwMode="auto">
              <a:xfrm>
                <a:off x="1261" y="3147"/>
                <a:ext cx="72" cy="55"/>
              </a:xfrm>
              <a:custGeom>
                <a:avLst/>
                <a:gdLst>
                  <a:gd name="T0" fmla="*/ 2 w 34"/>
                  <a:gd name="T1" fmla="*/ 25 h 26"/>
                  <a:gd name="T2" fmla="*/ 0 w 34"/>
                  <a:gd name="T3" fmla="*/ 26 h 26"/>
                  <a:gd name="T4" fmla="*/ 2 w 34"/>
                  <a:gd name="T5" fmla="*/ 25 h 26"/>
                  <a:gd name="T6" fmla="*/ 34 w 34"/>
                  <a:gd name="T7" fmla="*/ 0 h 26"/>
                  <a:gd name="T8" fmla="*/ 29 w 34"/>
                  <a:gd name="T9" fmla="*/ 7 h 26"/>
                  <a:gd name="T10" fmla="*/ 29 w 34"/>
                  <a:gd name="T11" fmla="*/ 8 h 26"/>
                  <a:gd name="T12" fmla="*/ 34 w 3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4" h="26">
                    <a:moveTo>
                      <a:pt x="2" y="25"/>
                    </a:moveTo>
                    <a:cubicBezTo>
                      <a:pt x="1" y="25"/>
                      <a:pt x="0" y="26"/>
                      <a:pt x="0" y="26"/>
                    </a:cubicBezTo>
                    <a:cubicBezTo>
                      <a:pt x="1" y="26"/>
                      <a:pt x="1" y="25"/>
                      <a:pt x="2" y="25"/>
                    </a:cubicBezTo>
                    <a:close/>
                    <a:moveTo>
                      <a:pt x="34" y="0"/>
                    </a:moveTo>
                    <a:cubicBezTo>
                      <a:pt x="33" y="2"/>
                      <a:pt x="31" y="4"/>
                      <a:pt x="29" y="7"/>
                    </a:cubicBezTo>
                    <a:cubicBezTo>
                      <a:pt x="29" y="8"/>
                      <a:pt x="29" y="8"/>
                      <a:pt x="29" y="8"/>
                    </a:cubicBezTo>
                    <a:cubicBezTo>
                      <a:pt x="33" y="3"/>
                      <a:pt x="34" y="0"/>
                      <a:pt x="34"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7" name="Freeform 4405"/>
              <p:cNvSpPr>
                <a:spLocks noEditPoints="1"/>
              </p:cNvSpPr>
              <p:nvPr/>
            </p:nvSpPr>
            <p:spPr bwMode="auto">
              <a:xfrm>
                <a:off x="1265" y="3166"/>
                <a:ext cx="58" cy="38"/>
              </a:xfrm>
              <a:custGeom>
                <a:avLst/>
                <a:gdLst>
                  <a:gd name="T0" fmla="*/ 4 w 27"/>
                  <a:gd name="T1" fmla="*/ 16 h 18"/>
                  <a:gd name="T2" fmla="*/ 0 w 27"/>
                  <a:gd name="T3" fmla="*/ 18 h 18"/>
                  <a:gd name="T4" fmla="*/ 0 w 27"/>
                  <a:gd name="T5" fmla="*/ 18 h 18"/>
                  <a:gd name="T6" fmla="*/ 4 w 27"/>
                  <a:gd name="T7" fmla="*/ 16 h 18"/>
                  <a:gd name="T8" fmla="*/ 27 w 27"/>
                  <a:gd name="T9" fmla="*/ 0 h 18"/>
                  <a:gd name="T10" fmla="*/ 20 w 27"/>
                  <a:gd name="T11" fmla="*/ 6 h 18"/>
                  <a:gd name="T12" fmla="*/ 20 w 27"/>
                  <a:gd name="T13" fmla="*/ 7 h 18"/>
                  <a:gd name="T14" fmla="*/ 27 w 27"/>
                  <a:gd name="T15" fmla="*/ 1 h 18"/>
                  <a:gd name="T16" fmla="*/ 27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4" y="16"/>
                    </a:moveTo>
                    <a:cubicBezTo>
                      <a:pt x="2" y="16"/>
                      <a:pt x="1" y="17"/>
                      <a:pt x="0" y="18"/>
                    </a:cubicBezTo>
                    <a:cubicBezTo>
                      <a:pt x="0" y="18"/>
                      <a:pt x="0" y="18"/>
                      <a:pt x="0" y="18"/>
                    </a:cubicBezTo>
                    <a:cubicBezTo>
                      <a:pt x="1" y="17"/>
                      <a:pt x="2" y="16"/>
                      <a:pt x="4" y="16"/>
                    </a:cubicBezTo>
                    <a:close/>
                    <a:moveTo>
                      <a:pt x="27" y="0"/>
                    </a:moveTo>
                    <a:cubicBezTo>
                      <a:pt x="25" y="2"/>
                      <a:pt x="22" y="4"/>
                      <a:pt x="20" y="6"/>
                    </a:cubicBezTo>
                    <a:cubicBezTo>
                      <a:pt x="20" y="7"/>
                      <a:pt x="20" y="7"/>
                      <a:pt x="20" y="7"/>
                    </a:cubicBezTo>
                    <a:cubicBezTo>
                      <a:pt x="23" y="5"/>
                      <a:pt x="25" y="3"/>
                      <a:pt x="27" y="1"/>
                    </a:cubicBezTo>
                    <a:lnTo>
                      <a:pt x="27"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8" name="Freeform 4406"/>
              <p:cNvSpPr>
                <a:spLocks/>
              </p:cNvSpPr>
              <p:nvPr/>
            </p:nvSpPr>
            <p:spPr bwMode="auto">
              <a:xfrm>
                <a:off x="1274" y="3179"/>
                <a:ext cx="34" cy="21"/>
              </a:xfrm>
              <a:custGeom>
                <a:avLst/>
                <a:gdLst>
                  <a:gd name="T0" fmla="*/ 16 w 16"/>
                  <a:gd name="T1" fmla="*/ 0 h 10"/>
                  <a:gd name="T2" fmla="*/ 0 w 16"/>
                  <a:gd name="T3" fmla="*/ 10 h 10"/>
                  <a:gd name="T4" fmla="*/ 0 w 16"/>
                  <a:gd name="T5" fmla="*/ 10 h 10"/>
                  <a:gd name="T6" fmla="*/ 16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0" y="4"/>
                      <a:pt x="4" y="7"/>
                      <a:pt x="0" y="10"/>
                    </a:cubicBezTo>
                    <a:cubicBezTo>
                      <a:pt x="0" y="10"/>
                      <a:pt x="0" y="10"/>
                      <a:pt x="0" y="10"/>
                    </a:cubicBezTo>
                    <a:cubicBezTo>
                      <a:pt x="7" y="7"/>
                      <a:pt x="12" y="4"/>
                      <a:pt x="16" y="1"/>
                    </a:cubicBezTo>
                    <a:lnTo>
                      <a:pt x="1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9" name="Freeform 4407"/>
              <p:cNvSpPr>
                <a:spLocks noEditPoints="1"/>
              </p:cNvSpPr>
              <p:nvPr/>
            </p:nvSpPr>
            <p:spPr bwMode="auto">
              <a:xfrm>
                <a:off x="1261" y="3157"/>
                <a:ext cx="68" cy="47"/>
              </a:xfrm>
              <a:custGeom>
                <a:avLst/>
                <a:gdLst>
                  <a:gd name="T0" fmla="*/ 2 w 32"/>
                  <a:gd name="T1" fmla="*/ 22 h 22"/>
                  <a:gd name="T2" fmla="*/ 0 w 32"/>
                  <a:gd name="T3" fmla="*/ 22 h 22"/>
                  <a:gd name="T4" fmla="*/ 2 w 32"/>
                  <a:gd name="T5" fmla="*/ 22 h 22"/>
                  <a:gd name="T6" fmla="*/ 32 w 32"/>
                  <a:gd name="T7" fmla="*/ 0 h 22"/>
                  <a:gd name="T8" fmla="*/ 29 w 32"/>
                  <a:gd name="T9" fmla="*/ 4 h 22"/>
                  <a:gd name="T10" fmla="*/ 29 w 32"/>
                  <a:gd name="T11" fmla="*/ 5 h 22"/>
                  <a:gd name="T12" fmla="*/ 32 w 3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2" y="22"/>
                    </a:moveTo>
                    <a:cubicBezTo>
                      <a:pt x="1" y="22"/>
                      <a:pt x="0" y="22"/>
                      <a:pt x="0" y="22"/>
                    </a:cubicBezTo>
                    <a:cubicBezTo>
                      <a:pt x="1" y="22"/>
                      <a:pt x="1" y="22"/>
                      <a:pt x="2" y="22"/>
                    </a:cubicBezTo>
                    <a:close/>
                    <a:moveTo>
                      <a:pt x="32" y="0"/>
                    </a:moveTo>
                    <a:cubicBezTo>
                      <a:pt x="32" y="1"/>
                      <a:pt x="30" y="3"/>
                      <a:pt x="29" y="4"/>
                    </a:cubicBezTo>
                    <a:cubicBezTo>
                      <a:pt x="29" y="5"/>
                      <a:pt x="29" y="5"/>
                      <a:pt x="29" y="5"/>
                    </a:cubicBezTo>
                    <a:cubicBezTo>
                      <a:pt x="32" y="2"/>
                      <a:pt x="32" y="0"/>
                      <a:pt x="32"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0" name="Freeform 4408"/>
              <p:cNvSpPr>
                <a:spLocks noEditPoints="1"/>
              </p:cNvSpPr>
              <p:nvPr/>
            </p:nvSpPr>
            <p:spPr bwMode="auto">
              <a:xfrm>
                <a:off x="1265" y="3181"/>
                <a:ext cx="53" cy="34"/>
              </a:xfrm>
              <a:custGeom>
                <a:avLst/>
                <a:gdLst>
                  <a:gd name="T0" fmla="*/ 3 w 25"/>
                  <a:gd name="T1" fmla="*/ 15 h 16"/>
                  <a:gd name="T2" fmla="*/ 0 w 25"/>
                  <a:gd name="T3" fmla="*/ 16 h 16"/>
                  <a:gd name="T4" fmla="*/ 0 w 25"/>
                  <a:gd name="T5" fmla="*/ 16 h 16"/>
                  <a:gd name="T6" fmla="*/ 3 w 25"/>
                  <a:gd name="T7" fmla="*/ 15 h 16"/>
                  <a:gd name="T8" fmla="*/ 25 w 25"/>
                  <a:gd name="T9" fmla="*/ 0 h 16"/>
                  <a:gd name="T10" fmla="*/ 17 w 25"/>
                  <a:gd name="T11" fmla="*/ 7 h 16"/>
                  <a:gd name="T12" fmla="*/ 16 w 25"/>
                  <a:gd name="T13" fmla="*/ 8 h 16"/>
                  <a:gd name="T14" fmla="*/ 25 w 25"/>
                  <a:gd name="T15" fmla="*/ 1 h 16"/>
                  <a:gd name="T16" fmla="*/ 25 w 2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6">
                    <a:moveTo>
                      <a:pt x="3" y="15"/>
                    </a:moveTo>
                    <a:cubicBezTo>
                      <a:pt x="2" y="15"/>
                      <a:pt x="1" y="16"/>
                      <a:pt x="0" y="16"/>
                    </a:cubicBezTo>
                    <a:cubicBezTo>
                      <a:pt x="0" y="16"/>
                      <a:pt x="0" y="16"/>
                      <a:pt x="0" y="16"/>
                    </a:cubicBezTo>
                    <a:cubicBezTo>
                      <a:pt x="1" y="16"/>
                      <a:pt x="2" y="15"/>
                      <a:pt x="3" y="15"/>
                    </a:cubicBezTo>
                    <a:close/>
                    <a:moveTo>
                      <a:pt x="25" y="0"/>
                    </a:moveTo>
                    <a:cubicBezTo>
                      <a:pt x="23" y="2"/>
                      <a:pt x="20" y="5"/>
                      <a:pt x="17" y="7"/>
                    </a:cubicBezTo>
                    <a:cubicBezTo>
                      <a:pt x="17" y="7"/>
                      <a:pt x="16" y="8"/>
                      <a:pt x="16" y="8"/>
                    </a:cubicBezTo>
                    <a:cubicBezTo>
                      <a:pt x="21" y="5"/>
                      <a:pt x="23" y="3"/>
                      <a:pt x="25" y="1"/>
                    </a:cubicBezTo>
                    <a:lnTo>
                      <a:pt x="25"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1" name="Freeform 4409"/>
              <p:cNvSpPr>
                <a:spLocks/>
              </p:cNvSpPr>
              <p:nvPr/>
            </p:nvSpPr>
            <p:spPr bwMode="auto">
              <a:xfrm>
                <a:off x="1271" y="3196"/>
                <a:ext cx="30" cy="17"/>
              </a:xfrm>
              <a:custGeom>
                <a:avLst/>
                <a:gdLst>
                  <a:gd name="T0" fmla="*/ 14 w 14"/>
                  <a:gd name="T1" fmla="*/ 0 h 8"/>
                  <a:gd name="T2" fmla="*/ 0 w 14"/>
                  <a:gd name="T3" fmla="*/ 8 h 8"/>
                  <a:gd name="T4" fmla="*/ 0 w 14"/>
                  <a:gd name="T5" fmla="*/ 8 h 8"/>
                  <a:gd name="T6" fmla="*/ 13 w 14"/>
                  <a:gd name="T7" fmla="*/ 1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cubicBezTo>
                      <a:pt x="9" y="3"/>
                      <a:pt x="4" y="6"/>
                      <a:pt x="0" y="8"/>
                    </a:cubicBezTo>
                    <a:cubicBezTo>
                      <a:pt x="0" y="8"/>
                      <a:pt x="0" y="8"/>
                      <a:pt x="0" y="8"/>
                    </a:cubicBezTo>
                    <a:cubicBezTo>
                      <a:pt x="6" y="5"/>
                      <a:pt x="10" y="3"/>
                      <a:pt x="13" y="1"/>
                    </a:cubicBezTo>
                    <a:cubicBezTo>
                      <a:pt x="13" y="1"/>
                      <a:pt x="14" y="0"/>
                      <a:pt x="14"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2" name="Freeform 4410"/>
              <p:cNvSpPr>
                <a:spLocks noEditPoints="1"/>
              </p:cNvSpPr>
              <p:nvPr/>
            </p:nvSpPr>
            <p:spPr bwMode="auto">
              <a:xfrm>
                <a:off x="1261" y="3174"/>
                <a:ext cx="64" cy="43"/>
              </a:xfrm>
              <a:custGeom>
                <a:avLst/>
                <a:gdLst>
                  <a:gd name="T0" fmla="*/ 2 w 30"/>
                  <a:gd name="T1" fmla="*/ 19 h 20"/>
                  <a:gd name="T2" fmla="*/ 0 w 30"/>
                  <a:gd name="T3" fmla="*/ 20 h 20"/>
                  <a:gd name="T4" fmla="*/ 0 w 30"/>
                  <a:gd name="T5" fmla="*/ 20 h 20"/>
                  <a:gd name="T6" fmla="*/ 2 w 30"/>
                  <a:gd name="T7" fmla="*/ 19 h 20"/>
                  <a:gd name="T8" fmla="*/ 30 w 30"/>
                  <a:gd name="T9" fmla="*/ 0 h 20"/>
                  <a:gd name="T10" fmla="*/ 27 w 30"/>
                  <a:gd name="T11" fmla="*/ 3 h 20"/>
                  <a:gd name="T12" fmla="*/ 27 w 30"/>
                  <a:gd name="T13" fmla="*/ 4 h 20"/>
                  <a:gd name="T14" fmla="*/ 30 w 30"/>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
                    <a:moveTo>
                      <a:pt x="2" y="19"/>
                    </a:moveTo>
                    <a:cubicBezTo>
                      <a:pt x="1" y="19"/>
                      <a:pt x="1" y="20"/>
                      <a:pt x="0" y="20"/>
                    </a:cubicBezTo>
                    <a:cubicBezTo>
                      <a:pt x="0" y="20"/>
                      <a:pt x="0" y="20"/>
                      <a:pt x="0" y="20"/>
                    </a:cubicBezTo>
                    <a:cubicBezTo>
                      <a:pt x="1" y="20"/>
                      <a:pt x="1" y="19"/>
                      <a:pt x="2" y="19"/>
                    </a:cubicBezTo>
                    <a:close/>
                    <a:moveTo>
                      <a:pt x="30" y="0"/>
                    </a:moveTo>
                    <a:cubicBezTo>
                      <a:pt x="29" y="1"/>
                      <a:pt x="28" y="2"/>
                      <a:pt x="27" y="3"/>
                    </a:cubicBezTo>
                    <a:cubicBezTo>
                      <a:pt x="27" y="4"/>
                      <a:pt x="27" y="4"/>
                      <a:pt x="27" y="4"/>
                    </a:cubicBezTo>
                    <a:cubicBezTo>
                      <a:pt x="30" y="2"/>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3" name="Rectangle 4411"/>
              <p:cNvSpPr>
                <a:spLocks noChangeArrowheads="1"/>
              </p:cNvSpPr>
              <p:nvPr/>
            </p:nvSpPr>
            <p:spPr bwMode="auto">
              <a:xfrm>
                <a:off x="1261" y="321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4" name="Freeform 4412"/>
              <p:cNvSpPr>
                <a:spLocks noEditPoints="1"/>
              </p:cNvSpPr>
              <p:nvPr/>
            </p:nvSpPr>
            <p:spPr bwMode="auto">
              <a:xfrm>
                <a:off x="1265" y="3185"/>
                <a:ext cx="53" cy="34"/>
              </a:xfrm>
              <a:custGeom>
                <a:avLst/>
                <a:gdLst>
                  <a:gd name="T0" fmla="*/ 3 w 25"/>
                  <a:gd name="T1" fmla="*/ 14 h 16"/>
                  <a:gd name="T2" fmla="*/ 0 w 25"/>
                  <a:gd name="T3" fmla="*/ 16 h 16"/>
                  <a:gd name="T4" fmla="*/ 0 w 25"/>
                  <a:gd name="T5" fmla="*/ 16 h 16"/>
                  <a:gd name="T6" fmla="*/ 3 w 25"/>
                  <a:gd name="T7" fmla="*/ 14 h 16"/>
                  <a:gd name="T8" fmla="*/ 25 w 25"/>
                  <a:gd name="T9" fmla="*/ 0 h 16"/>
                  <a:gd name="T10" fmla="*/ 15 w 25"/>
                  <a:gd name="T11" fmla="*/ 7 h 16"/>
                  <a:gd name="T12" fmla="*/ 14 w 25"/>
                  <a:gd name="T13" fmla="*/ 8 h 16"/>
                  <a:gd name="T14" fmla="*/ 24 w 25"/>
                  <a:gd name="T15" fmla="*/ 1 h 16"/>
                  <a:gd name="T16" fmla="*/ 25 w 2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6">
                    <a:moveTo>
                      <a:pt x="3" y="14"/>
                    </a:moveTo>
                    <a:cubicBezTo>
                      <a:pt x="2" y="15"/>
                      <a:pt x="1" y="15"/>
                      <a:pt x="0" y="16"/>
                    </a:cubicBezTo>
                    <a:cubicBezTo>
                      <a:pt x="0" y="16"/>
                      <a:pt x="0" y="16"/>
                      <a:pt x="0" y="16"/>
                    </a:cubicBezTo>
                    <a:cubicBezTo>
                      <a:pt x="1" y="15"/>
                      <a:pt x="2" y="15"/>
                      <a:pt x="3" y="14"/>
                    </a:cubicBezTo>
                    <a:close/>
                    <a:moveTo>
                      <a:pt x="25" y="0"/>
                    </a:moveTo>
                    <a:cubicBezTo>
                      <a:pt x="22" y="2"/>
                      <a:pt x="19" y="5"/>
                      <a:pt x="15" y="7"/>
                    </a:cubicBezTo>
                    <a:cubicBezTo>
                      <a:pt x="15" y="8"/>
                      <a:pt x="15" y="8"/>
                      <a:pt x="14" y="8"/>
                    </a:cubicBezTo>
                    <a:cubicBezTo>
                      <a:pt x="19" y="5"/>
                      <a:pt x="23" y="3"/>
                      <a:pt x="24" y="1"/>
                    </a:cubicBezTo>
                    <a:lnTo>
                      <a:pt x="25"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5" name="Freeform 4413"/>
              <p:cNvSpPr>
                <a:spLocks/>
              </p:cNvSpPr>
              <p:nvPr/>
            </p:nvSpPr>
            <p:spPr bwMode="auto">
              <a:xfrm>
                <a:off x="1271" y="3200"/>
                <a:ext cx="26" cy="15"/>
              </a:xfrm>
              <a:custGeom>
                <a:avLst/>
                <a:gdLst>
                  <a:gd name="T0" fmla="*/ 12 w 12"/>
                  <a:gd name="T1" fmla="*/ 0 h 7"/>
                  <a:gd name="T2" fmla="*/ 0 w 12"/>
                  <a:gd name="T3" fmla="*/ 7 h 7"/>
                  <a:gd name="T4" fmla="*/ 0 w 12"/>
                  <a:gd name="T5" fmla="*/ 7 h 7"/>
                  <a:gd name="T6" fmla="*/ 11 w 12"/>
                  <a:gd name="T7" fmla="*/ 1 h 7"/>
                  <a:gd name="T8" fmla="*/ 12 w 12"/>
                  <a:gd name="T9" fmla="*/ 0 h 7"/>
                </a:gdLst>
                <a:ahLst/>
                <a:cxnLst>
                  <a:cxn ang="0">
                    <a:pos x="T0" y="T1"/>
                  </a:cxn>
                  <a:cxn ang="0">
                    <a:pos x="T2" y="T3"/>
                  </a:cxn>
                  <a:cxn ang="0">
                    <a:pos x="T4" y="T5"/>
                  </a:cxn>
                  <a:cxn ang="0">
                    <a:pos x="T6" y="T7"/>
                  </a:cxn>
                  <a:cxn ang="0">
                    <a:pos x="T8" y="T9"/>
                  </a:cxn>
                </a:cxnLst>
                <a:rect l="0" t="0" r="r" b="b"/>
                <a:pathLst>
                  <a:path w="12" h="7">
                    <a:moveTo>
                      <a:pt x="12" y="0"/>
                    </a:moveTo>
                    <a:cubicBezTo>
                      <a:pt x="8" y="3"/>
                      <a:pt x="3" y="5"/>
                      <a:pt x="0" y="7"/>
                    </a:cubicBezTo>
                    <a:cubicBezTo>
                      <a:pt x="0" y="7"/>
                      <a:pt x="0" y="7"/>
                      <a:pt x="0" y="7"/>
                    </a:cubicBezTo>
                    <a:cubicBezTo>
                      <a:pt x="5" y="5"/>
                      <a:pt x="8" y="3"/>
                      <a:pt x="11" y="1"/>
                    </a:cubicBezTo>
                    <a:cubicBezTo>
                      <a:pt x="12" y="1"/>
                      <a:pt x="12" y="1"/>
                      <a:pt x="1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6" name="Freeform 4414"/>
              <p:cNvSpPr>
                <a:spLocks noEditPoints="1"/>
              </p:cNvSpPr>
              <p:nvPr/>
            </p:nvSpPr>
            <p:spPr bwMode="auto">
              <a:xfrm>
                <a:off x="1261" y="3179"/>
                <a:ext cx="64" cy="40"/>
              </a:xfrm>
              <a:custGeom>
                <a:avLst/>
                <a:gdLst>
                  <a:gd name="T0" fmla="*/ 2 w 30"/>
                  <a:gd name="T1" fmla="*/ 19 h 19"/>
                  <a:gd name="T2" fmla="*/ 0 w 30"/>
                  <a:gd name="T3" fmla="*/ 19 h 19"/>
                  <a:gd name="T4" fmla="*/ 0 w 30"/>
                  <a:gd name="T5" fmla="*/ 19 h 19"/>
                  <a:gd name="T6" fmla="*/ 2 w 30"/>
                  <a:gd name="T7" fmla="*/ 19 h 19"/>
                  <a:gd name="T8" fmla="*/ 30 w 30"/>
                  <a:gd name="T9" fmla="*/ 0 h 19"/>
                  <a:gd name="T10" fmla="*/ 27 w 30"/>
                  <a:gd name="T11" fmla="*/ 3 h 19"/>
                  <a:gd name="T12" fmla="*/ 26 w 30"/>
                  <a:gd name="T13" fmla="*/ 4 h 19"/>
                  <a:gd name="T14" fmla="*/ 3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 y="19"/>
                    </a:moveTo>
                    <a:cubicBezTo>
                      <a:pt x="1" y="19"/>
                      <a:pt x="1" y="19"/>
                      <a:pt x="0" y="19"/>
                    </a:cubicBezTo>
                    <a:cubicBezTo>
                      <a:pt x="0" y="19"/>
                      <a:pt x="0" y="19"/>
                      <a:pt x="0" y="19"/>
                    </a:cubicBezTo>
                    <a:cubicBezTo>
                      <a:pt x="1" y="19"/>
                      <a:pt x="1" y="19"/>
                      <a:pt x="2" y="19"/>
                    </a:cubicBezTo>
                    <a:close/>
                    <a:moveTo>
                      <a:pt x="30" y="0"/>
                    </a:moveTo>
                    <a:cubicBezTo>
                      <a:pt x="29" y="1"/>
                      <a:pt x="28" y="2"/>
                      <a:pt x="27" y="3"/>
                    </a:cubicBezTo>
                    <a:cubicBezTo>
                      <a:pt x="26" y="4"/>
                      <a:pt x="26" y="4"/>
                      <a:pt x="26" y="4"/>
                    </a:cubicBezTo>
                    <a:cubicBezTo>
                      <a:pt x="29" y="1"/>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7" name="Rectangle 4415"/>
              <p:cNvSpPr>
                <a:spLocks noChangeArrowheads="1"/>
              </p:cNvSpPr>
              <p:nvPr/>
            </p:nvSpPr>
            <p:spPr bwMode="auto">
              <a:xfrm>
                <a:off x="1261" y="3219"/>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8" name="Freeform 4416"/>
              <p:cNvSpPr>
                <a:spLocks noEditPoints="1"/>
              </p:cNvSpPr>
              <p:nvPr/>
            </p:nvSpPr>
            <p:spPr bwMode="auto">
              <a:xfrm>
                <a:off x="1265" y="3198"/>
                <a:ext cx="47" cy="27"/>
              </a:xfrm>
              <a:custGeom>
                <a:avLst/>
                <a:gdLst>
                  <a:gd name="T0" fmla="*/ 3 w 22"/>
                  <a:gd name="T1" fmla="*/ 12 h 13"/>
                  <a:gd name="T2" fmla="*/ 0 w 22"/>
                  <a:gd name="T3" fmla="*/ 13 h 13"/>
                  <a:gd name="T4" fmla="*/ 0 w 22"/>
                  <a:gd name="T5" fmla="*/ 13 h 13"/>
                  <a:gd name="T6" fmla="*/ 3 w 22"/>
                  <a:gd name="T7" fmla="*/ 12 h 13"/>
                  <a:gd name="T8" fmla="*/ 22 w 22"/>
                  <a:gd name="T9" fmla="*/ 0 h 13"/>
                  <a:gd name="T10" fmla="*/ 10 w 22"/>
                  <a:gd name="T11" fmla="*/ 8 h 13"/>
                  <a:gd name="T12" fmla="*/ 9 w 22"/>
                  <a:gd name="T13" fmla="*/ 9 h 13"/>
                  <a:gd name="T14" fmla="*/ 22 w 22"/>
                  <a:gd name="T15" fmla="*/ 1 h 13"/>
                  <a:gd name="T16" fmla="*/ 22 w 2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3" y="12"/>
                    </a:moveTo>
                    <a:cubicBezTo>
                      <a:pt x="2" y="12"/>
                      <a:pt x="1" y="13"/>
                      <a:pt x="0" y="13"/>
                    </a:cubicBezTo>
                    <a:cubicBezTo>
                      <a:pt x="0" y="13"/>
                      <a:pt x="0" y="13"/>
                      <a:pt x="0" y="13"/>
                    </a:cubicBezTo>
                    <a:cubicBezTo>
                      <a:pt x="1" y="13"/>
                      <a:pt x="2" y="12"/>
                      <a:pt x="3" y="12"/>
                    </a:cubicBezTo>
                    <a:close/>
                    <a:moveTo>
                      <a:pt x="22" y="0"/>
                    </a:moveTo>
                    <a:cubicBezTo>
                      <a:pt x="19" y="3"/>
                      <a:pt x="14" y="6"/>
                      <a:pt x="10" y="8"/>
                    </a:cubicBezTo>
                    <a:cubicBezTo>
                      <a:pt x="9" y="9"/>
                      <a:pt x="9" y="9"/>
                      <a:pt x="9" y="9"/>
                    </a:cubicBezTo>
                    <a:cubicBezTo>
                      <a:pt x="15" y="6"/>
                      <a:pt x="19" y="3"/>
                      <a:pt x="22" y="1"/>
                    </a:cubicBezTo>
                    <a:cubicBezTo>
                      <a:pt x="22" y="0"/>
                      <a:pt x="22" y="0"/>
                      <a:pt x="22"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9" name="Freeform 4417"/>
              <p:cNvSpPr>
                <a:spLocks/>
              </p:cNvSpPr>
              <p:nvPr/>
            </p:nvSpPr>
            <p:spPr bwMode="auto">
              <a:xfrm>
                <a:off x="1271" y="3215"/>
                <a:ext cx="15" cy="8"/>
              </a:xfrm>
              <a:custGeom>
                <a:avLst/>
                <a:gdLst>
                  <a:gd name="T0" fmla="*/ 7 w 7"/>
                  <a:gd name="T1" fmla="*/ 0 h 4"/>
                  <a:gd name="T2" fmla="*/ 0 w 7"/>
                  <a:gd name="T3" fmla="*/ 4 h 4"/>
                  <a:gd name="T4" fmla="*/ 0 w 7"/>
                  <a:gd name="T5" fmla="*/ 4 h 4"/>
                  <a:gd name="T6" fmla="*/ 6 w 7"/>
                  <a:gd name="T7" fmla="*/ 1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4" y="1"/>
                      <a:pt x="2" y="3"/>
                      <a:pt x="0" y="4"/>
                    </a:cubicBezTo>
                    <a:cubicBezTo>
                      <a:pt x="0" y="4"/>
                      <a:pt x="0" y="4"/>
                      <a:pt x="0" y="4"/>
                    </a:cubicBezTo>
                    <a:cubicBezTo>
                      <a:pt x="2" y="3"/>
                      <a:pt x="4" y="2"/>
                      <a:pt x="6" y="1"/>
                    </a:cubicBezTo>
                    <a:lnTo>
                      <a:pt x="7"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0" name="Freeform 4418"/>
              <p:cNvSpPr>
                <a:spLocks noEditPoints="1"/>
              </p:cNvSpPr>
              <p:nvPr/>
            </p:nvSpPr>
            <p:spPr bwMode="auto">
              <a:xfrm>
                <a:off x="1261" y="3187"/>
                <a:ext cx="59" cy="41"/>
              </a:xfrm>
              <a:custGeom>
                <a:avLst/>
                <a:gdLst>
                  <a:gd name="T0" fmla="*/ 2 w 28"/>
                  <a:gd name="T1" fmla="*/ 18 h 19"/>
                  <a:gd name="T2" fmla="*/ 0 w 28"/>
                  <a:gd name="T3" fmla="*/ 19 h 19"/>
                  <a:gd name="T4" fmla="*/ 0 w 28"/>
                  <a:gd name="T5" fmla="*/ 19 h 19"/>
                  <a:gd name="T6" fmla="*/ 2 w 28"/>
                  <a:gd name="T7" fmla="*/ 18 h 19"/>
                  <a:gd name="T8" fmla="*/ 28 w 28"/>
                  <a:gd name="T9" fmla="*/ 0 h 19"/>
                  <a:gd name="T10" fmla="*/ 24 w 28"/>
                  <a:gd name="T11" fmla="*/ 5 h 19"/>
                  <a:gd name="T12" fmla="*/ 24 w 28"/>
                  <a:gd name="T13" fmla="*/ 6 h 19"/>
                  <a:gd name="T14" fmla="*/ 28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 y="18"/>
                    </a:moveTo>
                    <a:cubicBezTo>
                      <a:pt x="1" y="18"/>
                      <a:pt x="0" y="19"/>
                      <a:pt x="0" y="19"/>
                    </a:cubicBezTo>
                    <a:cubicBezTo>
                      <a:pt x="0" y="19"/>
                      <a:pt x="0" y="19"/>
                      <a:pt x="0" y="19"/>
                    </a:cubicBezTo>
                    <a:cubicBezTo>
                      <a:pt x="1" y="19"/>
                      <a:pt x="1" y="18"/>
                      <a:pt x="2" y="18"/>
                    </a:cubicBezTo>
                    <a:close/>
                    <a:moveTo>
                      <a:pt x="28" y="0"/>
                    </a:moveTo>
                    <a:cubicBezTo>
                      <a:pt x="27" y="2"/>
                      <a:pt x="26" y="3"/>
                      <a:pt x="24" y="5"/>
                    </a:cubicBezTo>
                    <a:cubicBezTo>
                      <a:pt x="24" y="5"/>
                      <a:pt x="24" y="5"/>
                      <a:pt x="24" y="6"/>
                    </a:cubicBezTo>
                    <a:cubicBezTo>
                      <a:pt x="28" y="2"/>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1" name="Rectangle 4419"/>
              <p:cNvSpPr>
                <a:spLocks noChangeArrowheads="1"/>
              </p:cNvSpPr>
              <p:nvPr/>
            </p:nvSpPr>
            <p:spPr bwMode="auto">
              <a:xfrm>
                <a:off x="1261" y="3228"/>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2" name="Freeform 4420"/>
              <p:cNvSpPr>
                <a:spLocks noEditPoints="1"/>
              </p:cNvSpPr>
              <p:nvPr/>
            </p:nvSpPr>
            <p:spPr bwMode="auto">
              <a:xfrm>
                <a:off x="1265" y="3204"/>
                <a:ext cx="45" cy="26"/>
              </a:xfrm>
              <a:custGeom>
                <a:avLst/>
                <a:gdLst>
                  <a:gd name="T0" fmla="*/ 3 w 21"/>
                  <a:gd name="T1" fmla="*/ 11 h 12"/>
                  <a:gd name="T2" fmla="*/ 0 w 21"/>
                  <a:gd name="T3" fmla="*/ 12 h 12"/>
                  <a:gd name="T4" fmla="*/ 0 w 21"/>
                  <a:gd name="T5" fmla="*/ 12 h 12"/>
                  <a:gd name="T6" fmla="*/ 3 w 21"/>
                  <a:gd name="T7" fmla="*/ 11 h 12"/>
                  <a:gd name="T8" fmla="*/ 21 w 21"/>
                  <a:gd name="T9" fmla="*/ 0 h 12"/>
                  <a:gd name="T10" fmla="*/ 8 w 21"/>
                  <a:gd name="T11" fmla="*/ 8 h 12"/>
                  <a:gd name="T12" fmla="*/ 7 w 21"/>
                  <a:gd name="T13" fmla="*/ 8 h 12"/>
                  <a:gd name="T14" fmla="*/ 20 w 21"/>
                  <a:gd name="T15" fmla="*/ 1 h 12"/>
                  <a:gd name="T16" fmla="*/ 21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3" y="11"/>
                    </a:moveTo>
                    <a:cubicBezTo>
                      <a:pt x="1" y="11"/>
                      <a:pt x="1" y="12"/>
                      <a:pt x="0" y="12"/>
                    </a:cubicBezTo>
                    <a:cubicBezTo>
                      <a:pt x="0" y="12"/>
                      <a:pt x="0" y="12"/>
                      <a:pt x="0" y="12"/>
                    </a:cubicBezTo>
                    <a:cubicBezTo>
                      <a:pt x="1" y="12"/>
                      <a:pt x="2" y="11"/>
                      <a:pt x="3" y="11"/>
                    </a:cubicBezTo>
                    <a:close/>
                    <a:moveTo>
                      <a:pt x="21" y="0"/>
                    </a:moveTo>
                    <a:cubicBezTo>
                      <a:pt x="17" y="3"/>
                      <a:pt x="12" y="6"/>
                      <a:pt x="8" y="8"/>
                    </a:cubicBezTo>
                    <a:cubicBezTo>
                      <a:pt x="7" y="8"/>
                      <a:pt x="7" y="8"/>
                      <a:pt x="7" y="8"/>
                    </a:cubicBezTo>
                    <a:cubicBezTo>
                      <a:pt x="13" y="6"/>
                      <a:pt x="17" y="3"/>
                      <a:pt x="20" y="1"/>
                    </a:cubicBezTo>
                    <a:cubicBezTo>
                      <a:pt x="20" y="1"/>
                      <a:pt x="20" y="0"/>
                      <a:pt x="2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3" name="Freeform 4421"/>
              <p:cNvSpPr>
                <a:spLocks/>
              </p:cNvSpPr>
              <p:nvPr/>
            </p:nvSpPr>
            <p:spPr bwMode="auto">
              <a:xfrm>
                <a:off x="1271" y="3221"/>
                <a:ext cx="11" cy="7"/>
              </a:xfrm>
              <a:custGeom>
                <a:avLst/>
                <a:gdLst>
                  <a:gd name="T0" fmla="*/ 5 w 5"/>
                  <a:gd name="T1" fmla="*/ 0 h 3"/>
                  <a:gd name="T2" fmla="*/ 0 w 5"/>
                  <a:gd name="T3" fmla="*/ 3 h 3"/>
                  <a:gd name="T4" fmla="*/ 0 w 5"/>
                  <a:gd name="T5" fmla="*/ 3 h 3"/>
                  <a:gd name="T6" fmla="*/ 4 w 5"/>
                  <a:gd name="T7" fmla="*/ 0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3" y="1"/>
                      <a:pt x="1" y="2"/>
                      <a:pt x="0" y="3"/>
                    </a:cubicBezTo>
                    <a:cubicBezTo>
                      <a:pt x="0" y="3"/>
                      <a:pt x="0" y="3"/>
                      <a:pt x="0" y="3"/>
                    </a:cubicBezTo>
                    <a:cubicBezTo>
                      <a:pt x="1" y="2"/>
                      <a:pt x="3" y="1"/>
                      <a:pt x="4" y="0"/>
                    </a:cubicBezTo>
                    <a:lnTo>
                      <a:pt x="5"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4" name="Freeform 4422"/>
              <p:cNvSpPr>
                <a:spLocks noEditPoints="1"/>
              </p:cNvSpPr>
              <p:nvPr/>
            </p:nvSpPr>
            <p:spPr bwMode="auto">
              <a:xfrm>
                <a:off x="1261" y="3191"/>
                <a:ext cx="59" cy="41"/>
              </a:xfrm>
              <a:custGeom>
                <a:avLst/>
                <a:gdLst>
                  <a:gd name="T0" fmla="*/ 2 w 28"/>
                  <a:gd name="T1" fmla="*/ 18 h 19"/>
                  <a:gd name="T2" fmla="*/ 0 w 28"/>
                  <a:gd name="T3" fmla="*/ 19 h 19"/>
                  <a:gd name="T4" fmla="*/ 0 w 28"/>
                  <a:gd name="T5" fmla="*/ 19 h 19"/>
                  <a:gd name="T6" fmla="*/ 2 w 28"/>
                  <a:gd name="T7" fmla="*/ 18 h 19"/>
                  <a:gd name="T8" fmla="*/ 28 w 28"/>
                  <a:gd name="T9" fmla="*/ 0 h 19"/>
                  <a:gd name="T10" fmla="*/ 23 w 28"/>
                  <a:gd name="T11" fmla="*/ 6 h 19"/>
                  <a:gd name="T12" fmla="*/ 22 w 28"/>
                  <a:gd name="T13" fmla="*/ 7 h 19"/>
                  <a:gd name="T14" fmla="*/ 28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 y="18"/>
                    </a:moveTo>
                    <a:cubicBezTo>
                      <a:pt x="1" y="18"/>
                      <a:pt x="0" y="19"/>
                      <a:pt x="0" y="19"/>
                    </a:cubicBezTo>
                    <a:cubicBezTo>
                      <a:pt x="0" y="19"/>
                      <a:pt x="0" y="19"/>
                      <a:pt x="0" y="19"/>
                    </a:cubicBezTo>
                    <a:cubicBezTo>
                      <a:pt x="1" y="18"/>
                      <a:pt x="1" y="18"/>
                      <a:pt x="2" y="18"/>
                    </a:cubicBezTo>
                    <a:close/>
                    <a:moveTo>
                      <a:pt x="28" y="0"/>
                    </a:moveTo>
                    <a:cubicBezTo>
                      <a:pt x="27" y="2"/>
                      <a:pt x="25" y="4"/>
                      <a:pt x="23" y="6"/>
                    </a:cubicBezTo>
                    <a:cubicBezTo>
                      <a:pt x="22" y="6"/>
                      <a:pt x="22" y="7"/>
                      <a:pt x="22" y="7"/>
                    </a:cubicBezTo>
                    <a:cubicBezTo>
                      <a:pt x="27" y="3"/>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5" name="Freeform 4423"/>
              <p:cNvSpPr>
                <a:spLocks/>
              </p:cNvSpPr>
              <p:nvPr/>
            </p:nvSpPr>
            <p:spPr bwMode="auto">
              <a:xfrm>
                <a:off x="1259" y="323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6" name="Freeform 4424"/>
              <p:cNvSpPr>
                <a:spLocks noEditPoints="1"/>
              </p:cNvSpPr>
              <p:nvPr/>
            </p:nvSpPr>
            <p:spPr bwMode="auto">
              <a:xfrm>
                <a:off x="1265" y="3211"/>
                <a:ext cx="38" cy="23"/>
              </a:xfrm>
              <a:custGeom>
                <a:avLst/>
                <a:gdLst>
                  <a:gd name="T0" fmla="*/ 2 w 18"/>
                  <a:gd name="T1" fmla="*/ 9 h 11"/>
                  <a:gd name="T2" fmla="*/ 0 w 18"/>
                  <a:gd name="T3" fmla="*/ 11 h 11"/>
                  <a:gd name="T4" fmla="*/ 0 w 18"/>
                  <a:gd name="T5" fmla="*/ 11 h 11"/>
                  <a:gd name="T6" fmla="*/ 2 w 18"/>
                  <a:gd name="T7" fmla="*/ 9 h 11"/>
                  <a:gd name="T8" fmla="*/ 18 w 18"/>
                  <a:gd name="T9" fmla="*/ 0 h 11"/>
                  <a:gd name="T10" fmla="*/ 7 w 18"/>
                  <a:gd name="T11" fmla="*/ 7 h 11"/>
                  <a:gd name="T12" fmla="*/ 7 w 18"/>
                  <a:gd name="T13" fmla="*/ 7 h 11"/>
                  <a:gd name="T14" fmla="*/ 16 w 18"/>
                  <a:gd name="T15" fmla="*/ 2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2" y="9"/>
                    </a:moveTo>
                    <a:cubicBezTo>
                      <a:pt x="1" y="10"/>
                      <a:pt x="0" y="10"/>
                      <a:pt x="0" y="11"/>
                    </a:cubicBezTo>
                    <a:cubicBezTo>
                      <a:pt x="0" y="11"/>
                      <a:pt x="0" y="11"/>
                      <a:pt x="0" y="11"/>
                    </a:cubicBezTo>
                    <a:cubicBezTo>
                      <a:pt x="1" y="10"/>
                      <a:pt x="2" y="10"/>
                      <a:pt x="2" y="9"/>
                    </a:cubicBezTo>
                    <a:close/>
                    <a:moveTo>
                      <a:pt x="18" y="0"/>
                    </a:moveTo>
                    <a:cubicBezTo>
                      <a:pt x="15" y="3"/>
                      <a:pt x="11" y="5"/>
                      <a:pt x="7" y="7"/>
                    </a:cubicBezTo>
                    <a:cubicBezTo>
                      <a:pt x="7" y="7"/>
                      <a:pt x="7" y="7"/>
                      <a:pt x="7" y="7"/>
                    </a:cubicBezTo>
                    <a:cubicBezTo>
                      <a:pt x="11" y="5"/>
                      <a:pt x="14" y="4"/>
                      <a:pt x="16" y="2"/>
                    </a:cubicBezTo>
                    <a:cubicBezTo>
                      <a:pt x="17" y="1"/>
                      <a:pt x="18" y="1"/>
                      <a:pt x="18"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7" name="Freeform 4425"/>
              <p:cNvSpPr>
                <a:spLocks/>
              </p:cNvSpPr>
              <p:nvPr/>
            </p:nvSpPr>
            <p:spPr bwMode="auto">
              <a:xfrm>
                <a:off x="1269" y="3225"/>
                <a:ext cx="11" cy="5"/>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2"/>
                    </a:cubicBezTo>
                    <a:cubicBezTo>
                      <a:pt x="0" y="2"/>
                      <a:pt x="0" y="2"/>
                      <a:pt x="0" y="2"/>
                    </a:cubicBezTo>
                    <a:cubicBezTo>
                      <a:pt x="2" y="2"/>
                      <a:pt x="3" y="1"/>
                      <a:pt x="5"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2" name="Group 4627"/>
            <p:cNvGrpSpPr>
              <a:grpSpLocks/>
            </p:cNvGrpSpPr>
            <p:nvPr/>
          </p:nvGrpSpPr>
          <p:grpSpPr bwMode="auto">
            <a:xfrm>
              <a:off x="1920875" y="4954588"/>
              <a:ext cx="174625" cy="466725"/>
              <a:chOff x="1210" y="3121"/>
              <a:chExt cx="110" cy="294"/>
            </a:xfrm>
          </p:grpSpPr>
          <p:sp>
            <p:nvSpPr>
              <p:cNvPr id="1758" name="Freeform 4427"/>
              <p:cNvSpPr>
                <a:spLocks noEditPoints="1"/>
              </p:cNvSpPr>
              <p:nvPr/>
            </p:nvSpPr>
            <p:spPr bwMode="auto">
              <a:xfrm>
                <a:off x="1261" y="3196"/>
                <a:ext cx="59" cy="38"/>
              </a:xfrm>
              <a:custGeom>
                <a:avLst/>
                <a:gdLst>
                  <a:gd name="T0" fmla="*/ 2 w 28"/>
                  <a:gd name="T1" fmla="*/ 18 h 18"/>
                  <a:gd name="T2" fmla="*/ 0 w 28"/>
                  <a:gd name="T3" fmla="*/ 18 h 18"/>
                  <a:gd name="T4" fmla="*/ 0 w 28"/>
                  <a:gd name="T5" fmla="*/ 18 h 18"/>
                  <a:gd name="T6" fmla="*/ 2 w 28"/>
                  <a:gd name="T7" fmla="*/ 18 h 18"/>
                  <a:gd name="T8" fmla="*/ 28 w 28"/>
                  <a:gd name="T9" fmla="*/ 0 h 18"/>
                  <a:gd name="T10" fmla="*/ 20 w 28"/>
                  <a:gd name="T11" fmla="*/ 7 h 18"/>
                  <a:gd name="T12" fmla="*/ 18 w 28"/>
                  <a:gd name="T13" fmla="*/ 9 h 18"/>
                  <a:gd name="T14" fmla="*/ 28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2" y="18"/>
                    </a:moveTo>
                    <a:cubicBezTo>
                      <a:pt x="1" y="18"/>
                      <a:pt x="0" y="18"/>
                      <a:pt x="0" y="18"/>
                    </a:cubicBezTo>
                    <a:cubicBezTo>
                      <a:pt x="0" y="18"/>
                      <a:pt x="0" y="18"/>
                      <a:pt x="0" y="18"/>
                    </a:cubicBezTo>
                    <a:cubicBezTo>
                      <a:pt x="1" y="18"/>
                      <a:pt x="1" y="18"/>
                      <a:pt x="2" y="18"/>
                    </a:cubicBezTo>
                    <a:close/>
                    <a:moveTo>
                      <a:pt x="28" y="0"/>
                    </a:moveTo>
                    <a:cubicBezTo>
                      <a:pt x="26" y="2"/>
                      <a:pt x="24" y="5"/>
                      <a:pt x="20" y="7"/>
                    </a:cubicBezTo>
                    <a:cubicBezTo>
                      <a:pt x="20" y="8"/>
                      <a:pt x="19" y="8"/>
                      <a:pt x="18" y="9"/>
                    </a:cubicBezTo>
                    <a:cubicBezTo>
                      <a:pt x="27" y="3"/>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9" name="Freeform 4428"/>
              <p:cNvSpPr>
                <a:spLocks/>
              </p:cNvSpPr>
              <p:nvPr/>
            </p:nvSpPr>
            <p:spPr bwMode="auto">
              <a:xfrm>
                <a:off x="1259" y="323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0" name="Freeform 4429"/>
              <p:cNvSpPr>
                <a:spLocks noEditPoints="1"/>
              </p:cNvSpPr>
              <p:nvPr/>
            </p:nvSpPr>
            <p:spPr bwMode="auto">
              <a:xfrm>
                <a:off x="1263" y="3228"/>
                <a:ext cx="23" cy="12"/>
              </a:xfrm>
              <a:custGeom>
                <a:avLst/>
                <a:gdLst>
                  <a:gd name="T0" fmla="*/ 3 w 11"/>
                  <a:gd name="T1" fmla="*/ 5 h 6"/>
                  <a:gd name="T2" fmla="*/ 0 w 11"/>
                  <a:gd name="T3" fmla="*/ 6 h 6"/>
                  <a:gd name="T4" fmla="*/ 0 w 11"/>
                  <a:gd name="T5" fmla="*/ 6 h 6"/>
                  <a:gd name="T6" fmla="*/ 3 w 11"/>
                  <a:gd name="T7" fmla="*/ 5 h 6"/>
                  <a:gd name="T8" fmla="*/ 11 w 11"/>
                  <a:gd name="T9" fmla="*/ 0 h 6"/>
                  <a:gd name="T10" fmla="*/ 7 w 11"/>
                  <a:gd name="T11" fmla="*/ 3 h 6"/>
                  <a:gd name="T12" fmla="*/ 7 w 11"/>
                  <a:gd name="T13" fmla="*/ 3 h 6"/>
                  <a:gd name="T14" fmla="*/ 11 w 11"/>
                  <a:gd name="T15" fmla="*/ 1 h 6"/>
                  <a:gd name="T16" fmla="*/ 11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3" y="5"/>
                    </a:moveTo>
                    <a:cubicBezTo>
                      <a:pt x="2" y="5"/>
                      <a:pt x="1" y="6"/>
                      <a:pt x="0" y="6"/>
                    </a:cubicBezTo>
                    <a:cubicBezTo>
                      <a:pt x="0" y="6"/>
                      <a:pt x="0" y="6"/>
                      <a:pt x="0" y="6"/>
                    </a:cubicBezTo>
                    <a:cubicBezTo>
                      <a:pt x="1" y="6"/>
                      <a:pt x="2" y="5"/>
                      <a:pt x="3" y="5"/>
                    </a:cubicBezTo>
                    <a:close/>
                    <a:moveTo>
                      <a:pt x="11" y="0"/>
                    </a:moveTo>
                    <a:cubicBezTo>
                      <a:pt x="10" y="1"/>
                      <a:pt x="8" y="2"/>
                      <a:pt x="7" y="3"/>
                    </a:cubicBezTo>
                    <a:cubicBezTo>
                      <a:pt x="7" y="3"/>
                      <a:pt x="7" y="3"/>
                      <a:pt x="7" y="3"/>
                    </a:cubicBezTo>
                    <a:cubicBezTo>
                      <a:pt x="9" y="2"/>
                      <a:pt x="10" y="2"/>
                      <a:pt x="11" y="1"/>
                    </a:cubicBezTo>
                    <a:lnTo>
                      <a:pt x="1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1" name="Freeform 4430"/>
              <p:cNvSpPr>
                <a:spLocks/>
              </p:cNvSpPr>
              <p:nvPr/>
            </p:nvSpPr>
            <p:spPr bwMode="auto">
              <a:xfrm>
                <a:off x="1269" y="3234"/>
                <a:ext cx="9" cy="4"/>
              </a:xfrm>
              <a:custGeom>
                <a:avLst/>
                <a:gdLst>
                  <a:gd name="T0" fmla="*/ 4 w 4"/>
                  <a:gd name="T1" fmla="*/ 0 h 2"/>
                  <a:gd name="T2" fmla="*/ 0 w 4"/>
                  <a:gd name="T3" fmla="*/ 2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0"/>
                      <a:pt x="1" y="1"/>
                      <a:pt x="0" y="2"/>
                    </a:cubicBezTo>
                    <a:cubicBezTo>
                      <a:pt x="0" y="2"/>
                      <a:pt x="0" y="2"/>
                      <a:pt x="0" y="2"/>
                    </a:cubicBezTo>
                    <a:cubicBezTo>
                      <a:pt x="2" y="1"/>
                      <a:pt x="3" y="1"/>
                      <a:pt x="4"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2" name="Freeform 4431"/>
              <p:cNvSpPr>
                <a:spLocks noEditPoints="1"/>
              </p:cNvSpPr>
              <p:nvPr/>
            </p:nvSpPr>
            <p:spPr bwMode="auto">
              <a:xfrm>
                <a:off x="1261" y="3204"/>
                <a:ext cx="57" cy="38"/>
              </a:xfrm>
              <a:custGeom>
                <a:avLst/>
                <a:gdLst>
                  <a:gd name="T0" fmla="*/ 1 w 27"/>
                  <a:gd name="T1" fmla="*/ 17 h 18"/>
                  <a:gd name="T2" fmla="*/ 0 w 27"/>
                  <a:gd name="T3" fmla="*/ 18 h 18"/>
                  <a:gd name="T4" fmla="*/ 0 w 27"/>
                  <a:gd name="T5" fmla="*/ 18 h 18"/>
                  <a:gd name="T6" fmla="*/ 1 w 27"/>
                  <a:gd name="T7" fmla="*/ 17 h 18"/>
                  <a:gd name="T8" fmla="*/ 27 w 27"/>
                  <a:gd name="T9" fmla="*/ 0 h 18"/>
                  <a:gd name="T10" fmla="*/ 12 w 27"/>
                  <a:gd name="T11" fmla="*/ 11 h 18"/>
                  <a:gd name="T12" fmla="*/ 12 w 27"/>
                  <a:gd name="T13" fmla="*/ 12 h 18"/>
                  <a:gd name="T14" fmla="*/ 27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1" y="17"/>
                    </a:moveTo>
                    <a:cubicBezTo>
                      <a:pt x="1" y="17"/>
                      <a:pt x="0" y="18"/>
                      <a:pt x="0" y="18"/>
                    </a:cubicBezTo>
                    <a:cubicBezTo>
                      <a:pt x="0" y="18"/>
                      <a:pt x="0" y="18"/>
                      <a:pt x="0" y="18"/>
                    </a:cubicBezTo>
                    <a:cubicBezTo>
                      <a:pt x="0" y="18"/>
                      <a:pt x="1" y="17"/>
                      <a:pt x="1" y="17"/>
                    </a:cubicBezTo>
                    <a:close/>
                    <a:moveTo>
                      <a:pt x="27" y="0"/>
                    </a:moveTo>
                    <a:cubicBezTo>
                      <a:pt x="25" y="4"/>
                      <a:pt x="18" y="8"/>
                      <a:pt x="12" y="11"/>
                    </a:cubicBezTo>
                    <a:cubicBezTo>
                      <a:pt x="12" y="12"/>
                      <a:pt x="12" y="12"/>
                      <a:pt x="12" y="12"/>
                    </a:cubicBezTo>
                    <a:cubicBezTo>
                      <a:pt x="26" y="5"/>
                      <a:pt x="27" y="0"/>
                      <a:pt x="27"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3" name="Freeform 4432"/>
              <p:cNvSpPr>
                <a:spLocks/>
              </p:cNvSpPr>
              <p:nvPr/>
            </p:nvSpPr>
            <p:spPr bwMode="auto">
              <a:xfrm>
                <a:off x="1259" y="3242"/>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4" name="Freeform 4433"/>
              <p:cNvSpPr>
                <a:spLocks noEditPoints="1"/>
              </p:cNvSpPr>
              <p:nvPr/>
            </p:nvSpPr>
            <p:spPr bwMode="auto">
              <a:xfrm>
                <a:off x="1263" y="3234"/>
                <a:ext cx="30" cy="15"/>
              </a:xfrm>
              <a:custGeom>
                <a:avLst/>
                <a:gdLst>
                  <a:gd name="T0" fmla="*/ 3 w 14"/>
                  <a:gd name="T1" fmla="*/ 5 h 7"/>
                  <a:gd name="T2" fmla="*/ 0 w 14"/>
                  <a:gd name="T3" fmla="*/ 7 h 7"/>
                  <a:gd name="T4" fmla="*/ 0 w 14"/>
                  <a:gd name="T5" fmla="*/ 7 h 7"/>
                  <a:gd name="T6" fmla="*/ 3 w 14"/>
                  <a:gd name="T7" fmla="*/ 5 h 7"/>
                  <a:gd name="T8" fmla="*/ 13 w 14"/>
                  <a:gd name="T9" fmla="*/ 0 h 7"/>
                  <a:gd name="T10" fmla="*/ 7 w 14"/>
                  <a:gd name="T11" fmla="*/ 3 h 7"/>
                  <a:gd name="T12" fmla="*/ 8 w 14"/>
                  <a:gd name="T13" fmla="*/ 3 h 7"/>
                  <a:gd name="T14" fmla="*/ 14 w 14"/>
                  <a:gd name="T15" fmla="*/ 0 h 7"/>
                  <a:gd name="T16" fmla="*/ 13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3" y="5"/>
                    </a:moveTo>
                    <a:cubicBezTo>
                      <a:pt x="2" y="6"/>
                      <a:pt x="1" y="6"/>
                      <a:pt x="0" y="7"/>
                    </a:cubicBezTo>
                    <a:cubicBezTo>
                      <a:pt x="0" y="7"/>
                      <a:pt x="0" y="7"/>
                      <a:pt x="0" y="7"/>
                    </a:cubicBezTo>
                    <a:cubicBezTo>
                      <a:pt x="1" y="6"/>
                      <a:pt x="2" y="6"/>
                      <a:pt x="3" y="5"/>
                    </a:cubicBezTo>
                    <a:close/>
                    <a:moveTo>
                      <a:pt x="13" y="0"/>
                    </a:moveTo>
                    <a:cubicBezTo>
                      <a:pt x="11" y="1"/>
                      <a:pt x="9" y="2"/>
                      <a:pt x="7" y="3"/>
                    </a:cubicBezTo>
                    <a:cubicBezTo>
                      <a:pt x="8" y="3"/>
                      <a:pt x="8" y="3"/>
                      <a:pt x="8" y="3"/>
                    </a:cubicBezTo>
                    <a:cubicBezTo>
                      <a:pt x="10" y="2"/>
                      <a:pt x="12" y="1"/>
                      <a:pt x="14" y="0"/>
                    </a:cubicBezTo>
                    <a:lnTo>
                      <a:pt x="13"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5" name="Freeform 4434"/>
              <p:cNvSpPr>
                <a:spLocks/>
              </p:cNvSpPr>
              <p:nvPr/>
            </p:nvSpPr>
            <p:spPr bwMode="auto">
              <a:xfrm>
                <a:off x="1269" y="3240"/>
                <a:ext cx="11" cy="5"/>
              </a:xfrm>
              <a:custGeom>
                <a:avLst/>
                <a:gdLst>
                  <a:gd name="T0" fmla="*/ 4 w 5"/>
                  <a:gd name="T1" fmla="*/ 0 h 2"/>
                  <a:gd name="T2" fmla="*/ 0 w 5"/>
                  <a:gd name="T3" fmla="*/ 2 h 2"/>
                  <a:gd name="T4" fmla="*/ 0 w 5"/>
                  <a:gd name="T5" fmla="*/ 2 h 2"/>
                  <a:gd name="T6" fmla="*/ 5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3" y="1"/>
                      <a:pt x="1" y="2"/>
                      <a:pt x="0" y="2"/>
                    </a:cubicBezTo>
                    <a:cubicBezTo>
                      <a:pt x="0" y="2"/>
                      <a:pt x="0" y="2"/>
                      <a:pt x="0" y="2"/>
                    </a:cubicBezTo>
                    <a:cubicBezTo>
                      <a:pt x="2" y="2"/>
                      <a:pt x="3" y="1"/>
                      <a:pt x="5" y="0"/>
                    </a:cubicBezTo>
                    <a:lnTo>
                      <a:pt x="4"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6" name="Freeform 4435"/>
              <p:cNvSpPr>
                <a:spLocks noEditPoints="1"/>
              </p:cNvSpPr>
              <p:nvPr/>
            </p:nvSpPr>
            <p:spPr bwMode="auto">
              <a:xfrm>
                <a:off x="1261" y="3213"/>
                <a:ext cx="57" cy="36"/>
              </a:xfrm>
              <a:custGeom>
                <a:avLst/>
                <a:gdLst>
                  <a:gd name="T0" fmla="*/ 1 w 27"/>
                  <a:gd name="T1" fmla="*/ 17 h 17"/>
                  <a:gd name="T2" fmla="*/ 0 w 27"/>
                  <a:gd name="T3" fmla="*/ 17 h 17"/>
                  <a:gd name="T4" fmla="*/ 0 w 27"/>
                  <a:gd name="T5" fmla="*/ 17 h 17"/>
                  <a:gd name="T6" fmla="*/ 1 w 27"/>
                  <a:gd name="T7" fmla="*/ 17 h 17"/>
                  <a:gd name="T8" fmla="*/ 27 w 27"/>
                  <a:gd name="T9" fmla="*/ 0 h 17"/>
                  <a:gd name="T10" fmla="*/ 14 w 27"/>
                  <a:gd name="T11" fmla="*/ 10 h 17"/>
                  <a:gd name="T12" fmla="*/ 15 w 27"/>
                  <a:gd name="T13" fmla="*/ 10 h 17"/>
                  <a:gd name="T14" fmla="*/ 27 w 27"/>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7">
                    <a:moveTo>
                      <a:pt x="1" y="17"/>
                    </a:moveTo>
                    <a:cubicBezTo>
                      <a:pt x="1" y="17"/>
                      <a:pt x="0" y="17"/>
                      <a:pt x="0" y="17"/>
                    </a:cubicBezTo>
                    <a:cubicBezTo>
                      <a:pt x="0" y="17"/>
                      <a:pt x="0" y="17"/>
                      <a:pt x="0" y="17"/>
                    </a:cubicBezTo>
                    <a:cubicBezTo>
                      <a:pt x="0" y="17"/>
                      <a:pt x="1" y="17"/>
                      <a:pt x="1" y="17"/>
                    </a:cubicBezTo>
                    <a:close/>
                    <a:moveTo>
                      <a:pt x="27" y="0"/>
                    </a:moveTo>
                    <a:cubicBezTo>
                      <a:pt x="25" y="3"/>
                      <a:pt x="20" y="7"/>
                      <a:pt x="14" y="10"/>
                    </a:cubicBezTo>
                    <a:cubicBezTo>
                      <a:pt x="15" y="10"/>
                      <a:pt x="15" y="10"/>
                      <a:pt x="15" y="10"/>
                    </a:cubicBezTo>
                    <a:cubicBezTo>
                      <a:pt x="26" y="4"/>
                      <a:pt x="27" y="0"/>
                      <a:pt x="27"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7" name="Freeform 4436"/>
              <p:cNvSpPr>
                <a:spLocks/>
              </p:cNvSpPr>
              <p:nvPr/>
            </p:nvSpPr>
            <p:spPr bwMode="auto">
              <a:xfrm>
                <a:off x="1259" y="3249"/>
                <a:ext cx="2" cy="2"/>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8" name="Freeform 4437"/>
              <p:cNvSpPr>
                <a:spLocks noEditPoints="1"/>
              </p:cNvSpPr>
              <p:nvPr/>
            </p:nvSpPr>
            <p:spPr bwMode="auto">
              <a:xfrm>
                <a:off x="1263" y="3234"/>
                <a:ext cx="40" cy="21"/>
              </a:xfrm>
              <a:custGeom>
                <a:avLst/>
                <a:gdLst>
                  <a:gd name="T0" fmla="*/ 3 w 19"/>
                  <a:gd name="T1" fmla="*/ 8 h 10"/>
                  <a:gd name="T2" fmla="*/ 0 w 19"/>
                  <a:gd name="T3" fmla="*/ 10 h 10"/>
                  <a:gd name="T4" fmla="*/ 0 w 19"/>
                  <a:gd name="T5" fmla="*/ 10 h 10"/>
                  <a:gd name="T6" fmla="*/ 3 w 19"/>
                  <a:gd name="T7" fmla="*/ 9 h 10"/>
                  <a:gd name="T8" fmla="*/ 3 w 19"/>
                  <a:gd name="T9" fmla="*/ 8 h 10"/>
                  <a:gd name="T10" fmla="*/ 19 w 19"/>
                  <a:gd name="T11" fmla="*/ 0 h 10"/>
                  <a:gd name="T12" fmla="*/ 17 w 19"/>
                  <a:gd name="T13" fmla="*/ 0 h 10"/>
                  <a:gd name="T14" fmla="*/ 10 w 19"/>
                  <a:gd name="T15" fmla="*/ 5 h 10"/>
                  <a:gd name="T16" fmla="*/ 11 w 19"/>
                  <a:gd name="T17" fmla="*/ 5 h 10"/>
                  <a:gd name="T18" fmla="*/ 19 w 1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3" y="8"/>
                    </a:moveTo>
                    <a:cubicBezTo>
                      <a:pt x="2" y="9"/>
                      <a:pt x="1" y="9"/>
                      <a:pt x="0" y="10"/>
                    </a:cubicBezTo>
                    <a:cubicBezTo>
                      <a:pt x="0" y="10"/>
                      <a:pt x="0" y="10"/>
                      <a:pt x="0" y="10"/>
                    </a:cubicBezTo>
                    <a:cubicBezTo>
                      <a:pt x="1" y="10"/>
                      <a:pt x="2" y="9"/>
                      <a:pt x="3" y="9"/>
                    </a:cubicBezTo>
                    <a:lnTo>
                      <a:pt x="3" y="8"/>
                    </a:lnTo>
                    <a:close/>
                    <a:moveTo>
                      <a:pt x="19" y="0"/>
                    </a:moveTo>
                    <a:cubicBezTo>
                      <a:pt x="18" y="0"/>
                      <a:pt x="18" y="0"/>
                      <a:pt x="17" y="0"/>
                    </a:cubicBezTo>
                    <a:cubicBezTo>
                      <a:pt x="15" y="2"/>
                      <a:pt x="12" y="4"/>
                      <a:pt x="10" y="5"/>
                    </a:cubicBezTo>
                    <a:cubicBezTo>
                      <a:pt x="11" y="5"/>
                      <a:pt x="11" y="5"/>
                      <a:pt x="11" y="5"/>
                    </a:cubicBezTo>
                    <a:cubicBezTo>
                      <a:pt x="14" y="3"/>
                      <a:pt x="17" y="2"/>
                      <a:pt x="19"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9" name="Freeform 4438"/>
              <p:cNvSpPr>
                <a:spLocks/>
              </p:cNvSpPr>
              <p:nvPr/>
            </p:nvSpPr>
            <p:spPr bwMode="auto">
              <a:xfrm>
                <a:off x="1269" y="3245"/>
                <a:ext cx="17" cy="8"/>
              </a:xfrm>
              <a:custGeom>
                <a:avLst/>
                <a:gdLst>
                  <a:gd name="T0" fmla="*/ 7 w 8"/>
                  <a:gd name="T1" fmla="*/ 0 h 4"/>
                  <a:gd name="T2" fmla="*/ 0 w 8"/>
                  <a:gd name="T3" fmla="*/ 3 h 4"/>
                  <a:gd name="T4" fmla="*/ 0 w 8"/>
                  <a:gd name="T5" fmla="*/ 4 h 4"/>
                  <a:gd name="T6" fmla="*/ 8 w 8"/>
                  <a:gd name="T7" fmla="*/ 0 h 4"/>
                  <a:gd name="T8" fmla="*/ 7 w 8"/>
                  <a:gd name="T9" fmla="*/ 0 h 4"/>
                </a:gdLst>
                <a:ahLst/>
                <a:cxnLst>
                  <a:cxn ang="0">
                    <a:pos x="T0" y="T1"/>
                  </a:cxn>
                  <a:cxn ang="0">
                    <a:pos x="T2" y="T3"/>
                  </a:cxn>
                  <a:cxn ang="0">
                    <a:pos x="T4" y="T5"/>
                  </a:cxn>
                  <a:cxn ang="0">
                    <a:pos x="T6" y="T7"/>
                  </a:cxn>
                  <a:cxn ang="0">
                    <a:pos x="T8" y="T9"/>
                  </a:cxn>
                </a:cxnLst>
                <a:rect l="0" t="0" r="r" b="b"/>
                <a:pathLst>
                  <a:path w="8" h="4">
                    <a:moveTo>
                      <a:pt x="7" y="0"/>
                    </a:moveTo>
                    <a:cubicBezTo>
                      <a:pt x="4" y="1"/>
                      <a:pt x="2" y="2"/>
                      <a:pt x="0" y="3"/>
                    </a:cubicBezTo>
                    <a:cubicBezTo>
                      <a:pt x="0" y="4"/>
                      <a:pt x="0" y="4"/>
                      <a:pt x="0" y="4"/>
                    </a:cubicBezTo>
                    <a:cubicBezTo>
                      <a:pt x="3" y="2"/>
                      <a:pt x="5" y="1"/>
                      <a:pt x="8" y="0"/>
                    </a:cubicBezTo>
                    <a:lnTo>
                      <a:pt x="7"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0" name="Freeform 4439"/>
              <p:cNvSpPr>
                <a:spLocks noEditPoints="1"/>
              </p:cNvSpPr>
              <p:nvPr/>
            </p:nvSpPr>
            <p:spPr bwMode="auto">
              <a:xfrm>
                <a:off x="1261" y="3219"/>
                <a:ext cx="57" cy="38"/>
              </a:xfrm>
              <a:custGeom>
                <a:avLst/>
                <a:gdLst>
                  <a:gd name="T0" fmla="*/ 1 w 27"/>
                  <a:gd name="T1" fmla="*/ 17 h 18"/>
                  <a:gd name="T2" fmla="*/ 0 w 27"/>
                  <a:gd name="T3" fmla="*/ 18 h 18"/>
                  <a:gd name="T4" fmla="*/ 0 w 27"/>
                  <a:gd name="T5" fmla="*/ 18 h 18"/>
                  <a:gd name="T6" fmla="*/ 1 w 27"/>
                  <a:gd name="T7" fmla="*/ 17 h 18"/>
                  <a:gd name="T8" fmla="*/ 27 w 27"/>
                  <a:gd name="T9" fmla="*/ 0 h 18"/>
                  <a:gd name="T10" fmla="*/ 18 w 27"/>
                  <a:gd name="T11" fmla="*/ 7 h 18"/>
                  <a:gd name="T12" fmla="*/ 20 w 27"/>
                  <a:gd name="T13" fmla="*/ 7 h 18"/>
                  <a:gd name="T14" fmla="*/ 27 w 2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8">
                    <a:moveTo>
                      <a:pt x="1" y="17"/>
                    </a:moveTo>
                    <a:cubicBezTo>
                      <a:pt x="0" y="17"/>
                      <a:pt x="0" y="17"/>
                      <a:pt x="0" y="18"/>
                    </a:cubicBezTo>
                    <a:cubicBezTo>
                      <a:pt x="0" y="18"/>
                      <a:pt x="0" y="18"/>
                      <a:pt x="0" y="18"/>
                    </a:cubicBezTo>
                    <a:cubicBezTo>
                      <a:pt x="0" y="17"/>
                      <a:pt x="1" y="17"/>
                      <a:pt x="1" y="17"/>
                    </a:cubicBezTo>
                    <a:close/>
                    <a:moveTo>
                      <a:pt x="27" y="0"/>
                    </a:moveTo>
                    <a:cubicBezTo>
                      <a:pt x="25" y="2"/>
                      <a:pt x="22" y="5"/>
                      <a:pt x="18" y="7"/>
                    </a:cubicBezTo>
                    <a:cubicBezTo>
                      <a:pt x="19" y="7"/>
                      <a:pt x="19" y="7"/>
                      <a:pt x="20" y="7"/>
                    </a:cubicBezTo>
                    <a:cubicBezTo>
                      <a:pt x="26" y="3"/>
                      <a:pt x="27" y="0"/>
                      <a:pt x="27"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1" name="Freeform 4440"/>
              <p:cNvSpPr>
                <a:spLocks/>
              </p:cNvSpPr>
              <p:nvPr/>
            </p:nvSpPr>
            <p:spPr bwMode="auto">
              <a:xfrm>
                <a:off x="1259" y="3257"/>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2" name="Freeform 4441"/>
              <p:cNvSpPr>
                <a:spLocks noEditPoints="1"/>
              </p:cNvSpPr>
              <p:nvPr/>
            </p:nvSpPr>
            <p:spPr bwMode="auto">
              <a:xfrm>
                <a:off x="1263" y="3232"/>
                <a:ext cx="49" cy="27"/>
              </a:xfrm>
              <a:custGeom>
                <a:avLst/>
                <a:gdLst>
                  <a:gd name="T0" fmla="*/ 3 w 23"/>
                  <a:gd name="T1" fmla="*/ 11 h 13"/>
                  <a:gd name="T2" fmla="*/ 0 w 23"/>
                  <a:gd name="T3" fmla="*/ 13 h 13"/>
                  <a:gd name="T4" fmla="*/ 0 w 23"/>
                  <a:gd name="T5" fmla="*/ 13 h 13"/>
                  <a:gd name="T6" fmla="*/ 3 w 23"/>
                  <a:gd name="T7" fmla="*/ 11 h 13"/>
                  <a:gd name="T8" fmla="*/ 22 w 23"/>
                  <a:gd name="T9" fmla="*/ 0 h 13"/>
                  <a:gd name="T10" fmla="*/ 22 w 23"/>
                  <a:gd name="T11" fmla="*/ 0 h 13"/>
                  <a:gd name="T12" fmla="*/ 12 w 23"/>
                  <a:gd name="T13" fmla="*/ 6 h 13"/>
                  <a:gd name="T14" fmla="*/ 13 w 23"/>
                  <a:gd name="T15" fmla="*/ 6 h 13"/>
                  <a:gd name="T16" fmla="*/ 23 w 23"/>
                  <a:gd name="T17" fmla="*/ 0 h 13"/>
                  <a:gd name="T18" fmla="*/ 22 w 2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3" y="11"/>
                    </a:moveTo>
                    <a:cubicBezTo>
                      <a:pt x="2" y="12"/>
                      <a:pt x="1" y="12"/>
                      <a:pt x="0" y="13"/>
                    </a:cubicBezTo>
                    <a:cubicBezTo>
                      <a:pt x="0" y="13"/>
                      <a:pt x="0" y="13"/>
                      <a:pt x="0" y="13"/>
                    </a:cubicBezTo>
                    <a:cubicBezTo>
                      <a:pt x="1" y="12"/>
                      <a:pt x="2" y="12"/>
                      <a:pt x="3" y="11"/>
                    </a:cubicBezTo>
                    <a:close/>
                    <a:moveTo>
                      <a:pt x="22" y="0"/>
                    </a:moveTo>
                    <a:cubicBezTo>
                      <a:pt x="22" y="0"/>
                      <a:pt x="22" y="0"/>
                      <a:pt x="22" y="0"/>
                    </a:cubicBezTo>
                    <a:cubicBezTo>
                      <a:pt x="19" y="2"/>
                      <a:pt x="16" y="4"/>
                      <a:pt x="12" y="6"/>
                    </a:cubicBezTo>
                    <a:cubicBezTo>
                      <a:pt x="13" y="6"/>
                      <a:pt x="13" y="6"/>
                      <a:pt x="13" y="6"/>
                    </a:cubicBezTo>
                    <a:cubicBezTo>
                      <a:pt x="18" y="4"/>
                      <a:pt x="21" y="1"/>
                      <a:pt x="23" y="0"/>
                    </a:cubicBezTo>
                    <a:lnTo>
                      <a:pt x="22"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3" name="Freeform 4442"/>
              <p:cNvSpPr>
                <a:spLocks/>
              </p:cNvSpPr>
              <p:nvPr/>
            </p:nvSpPr>
            <p:spPr bwMode="auto">
              <a:xfrm>
                <a:off x="1269" y="3245"/>
                <a:ext cx="22" cy="10"/>
              </a:xfrm>
              <a:custGeom>
                <a:avLst/>
                <a:gdLst>
                  <a:gd name="T0" fmla="*/ 9 w 10"/>
                  <a:gd name="T1" fmla="*/ 0 h 5"/>
                  <a:gd name="T2" fmla="*/ 0 w 10"/>
                  <a:gd name="T3" fmla="*/ 5 h 5"/>
                  <a:gd name="T4" fmla="*/ 0 w 10"/>
                  <a:gd name="T5" fmla="*/ 5 h 5"/>
                  <a:gd name="T6" fmla="*/ 10 w 10"/>
                  <a:gd name="T7" fmla="*/ 0 h 5"/>
                  <a:gd name="T8" fmla="*/ 9 w 10"/>
                  <a:gd name="T9" fmla="*/ 0 h 5"/>
                </a:gdLst>
                <a:ahLst/>
                <a:cxnLst>
                  <a:cxn ang="0">
                    <a:pos x="T0" y="T1"/>
                  </a:cxn>
                  <a:cxn ang="0">
                    <a:pos x="T2" y="T3"/>
                  </a:cxn>
                  <a:cxn ang="0">
                    <a:pos x="T4" y="T5"/>
                  </a:cxn>
                  <a:cxn ang="0">
                    <a:pos x="T6" y="T7"/>
                  </a:cxn>
                  <a:cxn ang="0">
                    <a:pos x="T8" y="T9"/>
                  </a:cxn>
                </a:cxnLst>
                <a:rect l="0" t="0" r="r" b="b"/>
                <a:pathLst>
                  <a:path w="10" h="5">
                    <a:moveTo>
                      <a:pt x="9" y="0"/>
                    </a:moveTo>
                    <a:cubicBezTo>
                      <a:pt x="6" y="2"/>
                      <a:pt x="3" y="4"/>
                      <a:pt x="0" y="5"/>
                    </a:cubicBezTo>
                    <a:cubicBezTo>
                      <a:pt x="0" y="5"/>
                      <a:pt x="0" y="5"/>
                      <a:pt x="0" y="5"/>
                    </a:cubicBezTo>
                    <a:cubicBezTo>
                      <a:pt x="4" y="4"/>
                      <a:pt x="7" y="2"/>
                      <a:pt x="10" y="0"/>
                    </a:cubicBezTo>
                    <a:lnTo>
                      <a:pt x="9"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4" name="Freeform 4443"/>
              <p:cNvSpPr>
                <a:spLocks noEditPoints="1"/>
              </p:cNvSpPr>
              <p:nvPr/>
            </p:nvSpPr>
            <p:spPr bwMode="auto">
              <a:xfrm>
                <a:off x="1259" y="3221"/>
                <a:ext cx="59" cy="38"/>
              </a:xfrm>
              <a:custGeom>
                <a:avLst/>
                <a:gdLst>
                  <a:gd name="T0" fmla="*/ 2 w 28"/>
                  <a:gd name="T1" fmla="*/ 18 h 18"/>
                  <a:gd name="T2" fmla="*/ 0 w 28"/>
                  <a:gd name="T3" fmla="*/ 18 h 18"/>
                  <a:gd name="T4" fmla="*/ 0 w 28"/>
                  <a:gd name="T5" fmla="*/ 18 h 18"/>
                  <a:gd name="T6" fmla="*/ 2 w 28"/>
                  <a:gd name="T7" fmla="*/ 18 h 18"/>
                  <a:gd name="T8" fmla="*/ 28 w 28"/>
                  <a:gd name="T9" fmla="*/ 0 h 18"/>
                  <a:gd name="T10" fmla="*/ 24 w 28"/>
                  <a:gd name="T11" fmla="*/ 5 h 18"/>
                  <a:gd name="T12" fmla="*/ 24 w 28"/>
                  <a:gd name="T13" fmla="*/ 5 h 18"/>
                  <a:gd name="T14" fmla="*/ 25 w 28"/>
                  <a:gd name="T15" fmla="*/ 5 h 18"/>
                  <a:gd name="T16" fmla="*/ 28 w 2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2" y="18"/>
                    </a:moveTo>
                    <a:cubicBezTo>
                      <a:pt x="1" y="18"/>
                      <a:pt x="1" y="18"/>
                      <a:pt x="0" y="18"/>
                    </a:cubicBezTo>
                    <a:cubicBezTo>
                      <a:pt x="0" y="18"/>
                      <a:pt x="0" y="18"/>
                      <a:pt x="0" y="18"/>
                    </a:cubicBezTo>
                    <a:cubicBezTo>
                      <a:pt x="1" y="18"/>
                      <a:pt x="2" y="18"/>
                      <a:pt x="2" y="18"/>
                    </a:cubicBezTo>
                    <a:close/>
                    <a:moveTo>
                      <a:pt x="28" y="0"/>
                    </a:moveTo>
                    <a:cubicBezTo>
                      <a:pt x="27" y="2"/>
                      <a:pt x="26" y="3"/>
                      <a:pt x="24" y="5"/>
                    </a:cubicBezTo>
                    <a:cubicBezTo>
                      <a:pt x="24" y="5"/>
                      <a:pt x="24" y="5"/>
                      <a:pt x="24" y="5"/>
                    </a:cubicBezTo>
                    <a:cubicBezTo>
                      <a:pt x="25" y="5"/>
                      <a:pt x="25" y="5"/>
                      <a:pt x="25" y="5"/>
                    </a:cubicBezTo>
                    <a:cubicBezTo>
                      <a:pt x="27" y="2"/>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5" name="Rectangle 4444"/>
              <p:cNvSpPr>
                <a:spLocks noChangeArrowheads="1"/>
              </p:cNvSpPr>
              <p:nvPr/>
            </p:nvSpPr>
            <p:spPr bwMode="auto">
              <a:xfrm>
                <a:off x="1259" y="3259"/>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6" name="Freeform 4445"/>
              <p:cNvSpPr>
                <a:spLocks noEditPoints="1"/>
              </p:cNvSpPr>
              <p:nvPr/>
            </p:nvSpPr>
            <p:spPr bwMode="auto">
              <a:xfrm>
                <a:off x="1263" y="3234"/>
                <a:ext cx="51" cy="32"/>
              </a:xfrm>
              <a:custGeom>
                <a:avLst/>
                <a:gdLst>
                  <a:gd name="T0" fmla="*/ 3 w 24"/>
                  <a:gd name="T1" fmla="*/ 14 h 15"/>
                  <a:gd name="T2" fmla="*/ 0 w 24"/>
                  <a:gd name="T3" fmla="*/ 15 h 15"/>
                  <a:gd name="T4" fmla="*/ 0 w 24"/>
                  <a:gd name="T5" fmla="*/ 15 h 15"/>
                  <a:gd name="T6" fmla="*/ 3 w 24"/>
                  <a:gd name="T7" fmla="*/ 14 h 15"/>
                  <a:gd name="T8" fmla="*/ 24 w 24"/>
                  <a:gd name="T9" fmla="*/ 0 h 15"/>
                  <a:gd name="T10" fmla="*/ 16 w 24"/>
                  <a:gd name="T11" fmla="*/ 6 h 15"/>
                  <a:gd name="T12" fmla="*/ 16 w 24"/>
                  <a:gd name="T13" fmla="*/ 7 h 15"/>
                  <a:gd name="T14" fmla="*/ 24 w 24"/>
                  <a:gd name="T15" fmla="*/ 1 h 15"/>
                  <a:gd name="T16" fmla="*/ 24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3" y="14"/>
                    </a:moveTo>
                    <a:cubicBezTo>
                      <a:pt x="2" y="14"/>
                      <a:pt x="1" y="15"/>
                      <a:pt x="0" y="15"/>
                    </a:cubicBezTo>
                    <a:cubicBezTo>
                      <a:pt x="0" y="15"/>
                      <a:pt x="0" y="15"/>
                      <a:pt x="0" y="15"/>
                    </a:cubicBezTo>
                    <a:cubicBezTo>
                      <a:pt x="1" y="15"/>
                      <a:pt x="2" y="14"/>
                      <a:pt x="3" y="14"/>
                    </a:cubicBezTo>
                    <a:close/>
                    <a:moveTo>
                      <a:pt x="24" y="0"/>
                    </a:moveTo>
                    <a:cubicBezTo>
                      <a:pt x="22" y="2"/>
                      <a:pt x="19" y="4"/>
                      <a:pt x="16" y="6"/>
                    </a:cubicBezTo>
                    <a:cubicBezTo>
                      <a:pt x="16" y="7"/>
                      <a:pt x="16" y="7"/>
                      <a:pt x="16" y="7"/>
                    </a:cubicBezTo>
                    <a:cubicBezTo>
                      <a:pt x="20" y="4"/>
                      <a:pt x="23" y="2"/>
                      <a:pt x="24" y="1"/>
                    </a:cubicBezTo>
                    <a:lnTo>
                      <a:pt x="24"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7" name="Freeform 4446"/>
              <p:cNvSpPr>
                <a:spLocks/>
              </p:cNvSpPr>
              <p:nvPr/>
            </p:nvSpPr>
            <p:spPr bwMode="auto">
              <a:xfrm>
                <a:off x="1269" y="3247"/>
                <a:ext cx="28" cy="17"/>
              </a:xfrm>
              <a:custGeom>
                <a:avLst/>
                <a:gdLst>
                  <a:gd name="T0" fmla="*/ 13 w 13"/>
                  <a:gd name="T1" fmla="*/ 0 h 8"/>
                  <a:gd name="T2" fmla="*/ 0 w 13"/>
                  <a:gd name="T3" fmla="*/ 8 h 8"/>
                  <a:gd name="T4" fmla="*/ 0 w 13"/>
                  <a:gd name="T5" fmla="*/ 8 h 8"/>
                  <a:gd name="T6" fmla="*/ 13 w 13"/>
                  <a:gd name="T7" fmla="*/ 1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9" y="3"/>
                      <a:pt x="4" y="6"/>
                      <a:pt x="0" y="8"/>
                    </a:cubicBezTo>
                    <a:cubicBezTo>
                      <a:pt x="0" y="8"/>
                      <a:pt x="0" y="8"/>
                      <a:pt x="0" y="8"/>
                    </a:cubicBezTo>
                    <a:cubicBezTo>
                      <a:pt x="6" y="5"/>
                      <a:pt x="10" y="3"/>
                      <a:pt x="13" y="1"/>
                    </a:cubicBezTo>
                    <a:lnTo>
                      <a:pt x="13"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8" name="Freeform 4447"/>
              <p:cNvSpPr>
                <a:spLocks noEditPoints="1"/>
              </p:cNvSpPr>
              <p:nvPr/>
            </p:nvSpPr>
            <p:spPr bwMode="auto">
              <a:xfrm>
                <a:off x="1259" y="3230"/>
                <a:ext cx="59" cy="38"/>
              </a:xfrm>
              <a:custGeom>
                <a:avLst/>
                <a:gdLst>
                  <a:gd name="T0" fmla="*/ 2 w 28"/>
                  <a:gd name="T1" fmla="*/ 17 h 18"/>
                  <a:gd name="T2" fmla="*/ 0 w 28"/>
                  <a:gd name="T3" fmla="*/ 18 h 18"/>
                  <a:gd name="T4" fmla="*/ 2 w 28"/>
                  <a:gd name="T5" fmla="*/ 17 h 18"/>
                  <a:gd name="T6" fmla="*/ 28 w 28"/>
                  <a:gd name="T7" fmla="*/ 0 h 18"/>
                  <a:gd name="T8" fmla="*/ 26 w 28"/>
                  <a:gd name="T9" fmla="*/ 2 h 18"/>
                  <a:gd name="T10" fmla="*/ 26 w 28"/>
                  <a:gd name="T11" fmla="*/ 3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7"/>
                      <a:pt x="0" y="18"/>
                      <a:pt x="0" y="18"/>
                    </a:cubicBezTo>
                    <a:cubicBezTo>
                      <a:pt x="1" y="18"/>
                      <a:pt x="1" y="17"/>
                      <a:pt x="2" y="17"/>
                    </a:cubicBezTo>
                    <a:close/>
                    <a:moveTo>
                      <a:pt x="28" y="0"/>
                    </a:moveTo>
                    <a:cubicBezTo>
                      <a:pt x="27" y="1"/>
                      <a:pt x="27" y="1"/>
                      <a:pt x="26" y="2"/>
                    </a:cubicBezTo>
                    <a:cubicBezTo>
                      <a:pt x="26" y="3"/>
                      <a:pt x="26" y="3"/>
                      <a:pt x="26" y="3"/>
                    </a:cubicBezTo>
                    <a:cubicBezTo>
                      <a:pt x="27" y="1"/>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9" name="Freeform 4448"/>
              <p:cNvSpPr>
                <a:spLocks/>
              </p:cNvSpPr>
              <p:nvPr/>
            </p:nvSpPr>
            <p:spPr bwMode="auto">
              <a:xfrm>
                <a:off x="1259" y="32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0" name="Freeform 4449"/>
              <p:cNvSpPr>
                <a:spLocks noEditPoints="1"/>
              </p:cNvSpPr>
              <p:nvPr/>
            </p:nvSpPr>
            <p:spPr bwMode="auto">
              <a:xfrm>
                <a:off x="1263" y="3245"/>
                <a:ext cx="51" cy="31"/>
              </a:xfrm>
              <a:custGeom>
                <a:avLst/>
                <a:gdLst>
                  <a:gd name="T0" fmla="*/ 3 w 24"/>
                  <a:gd name="T1" fmla="*/ 14 h 15"/>
                  <a:gd name="T2" fmla="*/ 0 w 24"/>
                  <a:gd name="T3" fmla="*/ 15 h 15"/>
                  <a:gd name="T4" fmla="*/ 0 w 24"/>
                  <a:gd name="T5" fmla="*/ 15 h 15"/>
                  <a:gd name="T6" fmla="*/ 3 w 24"/>
                  <a:gd name="T7" fmla="*/ 14 h 15"/>
                  <a:gd name="T8" fmla="*/ 24 w 24"/>
                  <a:gd name="T9" fmla="*/ 0 h 15"/>
                  <a:gd name="T10" fmla="*/ 18 w 24"/>
                  <a:gd name="T11" fmla="*/ 5 h 15"/>
                  <a:gd name="T12" fmla="*/ 18 w 24"/>
                  <a:gd name="T13" fmla="*/ 6 h 15"/>
                  <a:gd name="T14" fmla="*/ 24 w 24"/>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3" y="14"/>
                    </a:moveTo>
                    <a:cubicBezTo>
                      <a:pt x="2" y="14"/>
                      <a:pt x="1" y="15"/>
                      <a:pt x="0" y="15"/>
                    </a:cubicBezTo>
                    <a:cubicBezTo>
                      <a:pt x="0" y="15"/>
                      <a:pt x="0" y="15"/>
                      <a:pt x="0" y="15"/>
                    </a:cubicBezTo>
                    <a:cubicBezTo>
                      <a:pt x="1" y="15"/>
                      <a:pt x="2" y="15"/>
                      <a:pt x="3" y="14"/>
                    </a:cubicBezTo>
                    <a:close/>
                    <a:moveTo>
                      <a:pt x="24" y="0"/>
                    </a:moveTo>
                    <a:cubicBezTo>
                      <a:pt x="23" y="1"/>
                      <a:pt x="21" y="3"/>
                      <a:pt x="18" y="5"/>
                    </a:cubicBezTo>
                    <a:cubicBezTo>
                      <a:pt x="18" y="6"/>
                      <a:pt x="18" y="6"/>
                      <a:pt x="18" y="6"/>
                    </a:cubicBezTo>
                    <a:cubicBezTo>
                      <a:pt x="22" y="3"/>
                      <a:pt x="24" y="1"/>
                      <a:pt x="2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1" name="Freeform 4450"/>
              <p:cNvSpPr>
                <a:spLocks/>
              </p:cNvSpPr>
              <p:nvPr/>
            </p:nvSpPr>
            <p:spPr bwMode="auto">
              <a:xfrm>
                <a:off x="1269" y="3255"/>
                <a:ext cx="32" cy="19"/>
              </a:xfrm>
              <a:custGeom>
                <a:avLst/>
                <a:gdLst>
                  <a:gd name="T0" fmla="*/ 15 w 15"/>
                  <a:gd name="T1" fmla="*/ 0 h 9"/>
                  <a:gd name="T2" fmla="*/ 0 w 15"/>
                  <a:gd name="T3" fmla="*/ 9 h 9"/>
                  <a:gd name="T4" fmla="*/ 0 w 15"/>
                  <a:gd name="T5" fmla="*/ 9 h 9"/>
                  <a:gd name="T6" fmla="*/ 15 w 15"/>
                  <a:gd name="T7" fmla="*/ 1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10" y="3"/>
                      <a:pt x="4" y="7"/>
                      <a:pt x="0" y="9"/>
                    </a:cubicBezTo>
                    <a:cubicBezTo>
                      <a:pt x="0" y="9"/>
                      <a:pt x="0" y="9"/>
                      <a:pt x="0" y="9"/>
                    </a:cubicBezTo>
                    <a:cubicBezTo>
                      <a:pt x="7" y="6"/>
                      <a:pt x="12" y="3"/>
                      <a:pt x="15" y="1"/>
                    </a:cubicBezTo>
                    <a:lnTo>
                      <a:pt x="15"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2" name="Freeform 4451"/>
              <p:cNvSpPr>
                <a:spLocks noEditPoints="1"/>
              </p:cNvSpPr>
              <p:nvPr/>
            </p:nvSpPr>
            <p:spPr bwMode="auto">
              <a:xfrm>
                <a:off x="1259" y="3240"/>
                <a:ext cx="59" cy="39"/>
              </a:xfrm>
              <a:custGeom>
                <a:avLst/>
                <a:gdLst>
                  <a:gd name="T0" fmla="*/ 2 w 28"/>
                  <a:gd name="T1" fmla="*/ 17 h 18"/>
                  <a:gd name="T2" fmla="*/ 0 w 28"/>
                  <a:gd name="T3" fmla="*/ 18 h 18"/>
                  <a:gd name="T4" fmla="*/ 2 w 28"/>
                  <a:gd name="T5" fmla="*/ 17 h 18"/>
                  <a:gd name="T6" fmla="*/ 28 w 28"/>
                  <a:gd name="T7" fmla="*/ 0 h 18"/>
                  <a:gd name="T8" fmla="*/ 26 w 28"/>
                  <a:gd name="T9" fmla="*/ 2 h 18"/>
                  <a:gd name="T10" fmla="*/ 26 w 28"/>
                  <a:gd name="T11" fmla="*/ 2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8"/>
                      <a:pt x="0" y="18"/>
                      <a:pt x="0" y="18"/>
                    </a:cubicBezTo>
                    <a:cubicBezTo>
                      <a:pt x="1" y="18"/>
                      <a:pt x="1" y="18"/>
                      <a:pt x="2" y="17"/>
                    </a:cubicBezTo>
                    <a:close/>
                    <a:moveTo>
                      <a:pt x="28" y="0"/>
                    </a:moveTo>
                    <a:cubicBezTo>
                      <a:pt x="27" y="1"/>
                      <a:pt x="27" y="1"/>
                      <a:pt x="26" y="2"/>
                    </a:cubicBezTo>
                    <a:cubicBezTo>
                      <a:pt x="26" y="2"/>
                      <a:pt x="26" y="2"/>
                      <a:pt x="26" y="2"/>
                    </a:cubicBezTo>
                    <a:cubicBezTo>
                      <a:pt x="27" y="1"/>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3" name="Freeform 4452"/>
              <p:cNvSpPr>
                <a:spLocks noEditPoints="1"/>
              </p:cNvSpPr>
              <p:nvPr/>
            </p:nvSpPr>
            <p:spPr bwMode="auto">
              <a:xfrm>
                <a:off x="1263" y="3249"/>
                <a:ext cx="51" cy="32"/>
              </a:xfrm>
              <a:custGeom>
                <a:avLst/>
                <a:gdLst>
                  <a:gd name="T0" fmla="*/ 3 w 24"/>
                  <a:gd name="T1" fmla="*/ 14 h 15"/>
                  <a:gd name="T2" fmla="*/ 0 w 24"/>
                  <a:gd name="T3" fmla="*/ 15 h 15"/>
                  <a:gd name="T4" fmla="*/ 0 w 24"/>
                  <a:gd name="T5" fmla="*/ 15 h 15"/>
                  <a:gd name="T6" fmla="*/ 3 w 24"/>
                  <a:gd name="T7" fmla="*/ 14 h 15"/>
                  <a:gd name="T8" fmla="*/ 24 w 24"/>
                  <a:gd name="T9" fmla="*/ 0 h 15"/>
                  <a:gd name="T10" fmla="*/ 19 w 24"/>
                  <a:gd name="T11" fmla="*/ 5 h 15"/>
                  <a:gd name="T12" fmla="*/ 19 w 24"/>
                  <a:gd name="T13" fmla="*/ 5 h 15"/>
                  <a:gd name="T14" fmla="*/ 24 w 24"/>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3" y="14"/>
                    </a:moveTo>
                    <a:cubicBezTo>
                      <a:pt x="2" y="14"/>
                      <a:pt x="1" y="15"/>
                      <a:pt x="0" y="15"/>
                    </a:cubicBezTo>
                    <a:cubicBezTo>
                      <a:pt x="0" y="15"/>
                      <a:pt x="0" y="15"/>
                      <a:pt x="0" y="15"/>
                    </a:cubicBezTo>
                    <a:cubicBezTo>
                      <a:pt x="1" y="15"/>
                      <a:pt x="2" y="14"/>
                      <a:pt x="3" y="14"/>
                    </a:cubicBezTo>
                    <a:close/>
                    <a:moveTo>
                      <a:pt x="24" y="0"/>
                    </a:moveTo>
                    <a:cubicBezTo>
                      <a:pt x="23" y="1"/>
                      <a:pt x="21" y="3"/>
                      <a:pt x="19" y="5"/>
                    </a:cubicBezTo>
                    <a:cubicBezTo>
                      <a:pt x="19" y="5"/>
                      <a:pt x="19" y="5"/>
                      <a:pt x="19" y="5"/>
                    </a:cubicBezTo>
                    <a:cubicBezTo>
                      <a:pt x="22" y="3"/>
                      <a:pt x="23" y="1"/>
                      <a:pt x="2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4" name="Freeform 4453"/>
              <p:cNvSpPr>
                <a:spLocks/>
              </p:cNvSpPr>
              <p:nvPr/>
            </p:nvSpPr>
            <p:spPr bwMode="auto">
              <a:xfrm>
                <a:off x="1269" y="3259"/>
                <a:ext cx="34" cy="20"/>
              </a:xfrm>
              <a:custGeom>
                <a:avLst/>
                <a:gdLst>
                  <a:gd name="T0" fmla="*/ 16 w 16"/>
                  <a:gd name="T1" fmla="*/ 0 h 9"/>
                  <a:gd name="T2" fmla="*/ 0 w 16"/>
                  <a:gd name="T3" fmla="*/ 9 h 9"/>
                  <a:gd name="T4" fmla="*/ 0 w 16"/>
                  <a:gd name="T5" fmla="*/ 9 h 9"/>
                  <a:gd name="T6" fmla="*/ 16 w 16"/>
                  <a:gd name="T7" fmla="*/ 0 h 9"/>
                </a:gdLst>
                <a:ahLst/>
                <a:cxnLst>
                  <a:cxn ang="0">
                    <a:pos x="T0" y="T1"/>
                  </a:cxn>
                  <a:cxn ang="0">
                    <a:pos x="T2" y="T3"/>
                  </a:cxn>
                  <a:cxn ang="0">
                    <a:pos x="T4" y="T5"/>
                  </a:cxn>
                  <a:cxn ang="0">
                    <a:pos x="T6" y="T7"/>
                  </a:cxn>
                </a:cxnLst>
                <a:rect l="0" t="0" r="r" b="b"/>
                <a:pathLst>
                  <a:path w="16" h="9">
                    <a:moveTo>
                      <a:pt x="16" y="0"/>
                    </a:moveTo>
                    <a:cubicBezTo>
                      <a:pt x="11" y="3"/>
                      <a:pt x="4" y="7"/>
                      <a:pt x="0" y="9"/>
                    </a:cubicBezTo>
                    <a:cubicBezTo>
                      <a:pt x="0" y="9"/>
                      <a:pt x="0" y="9"/>
                      <a:pt x="0" y="9"/>
                    </a:cubicBezTo>
                    <a:cubicBezTo>
                      <a:pt x="7" y="6"/>
                      <a:pt x="12" y="3"/>
                      <a:pt x="16"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5" name="Freeform 4454"/>
              <p:cNvSpPr>
                <a:spLocks noEditPoints="1"/>
              </p:cNvSpPr>
              <p:nvPr/>
            </p:nvSpPr>
            <p:spPr bwMode="auto">
              <a:xfrm>
                <a:off x="1259" y="3245"/>
                <a:ext cx="59" cy="38"/>
              </a:xfrm>
              <a:custGeom>
                <a:avLst/>
                <a:gdLst>
                  <a:gd name="T0" fmla="*/ 2 w 28"/>
                  <a:gd name="T1" fmla="*/ 17 h 18"/>
                  <a:gd name="T2" fmla="*/ 0 w 28"/>
                  <a:gd name="T3" fmla="*/ 18 h 18"/>
                  <a:gd name="T4" fmla="*/ 2 w 28"/>
                  <a:gd name="T5" fmla="*/ 17 h 18"/>
                  <a:gd name="T6" fmla="*/ 28 w 28"/>
                  <a:gd name="T7" fmla="*/ 0 h 18"/>
                  <a:gd name="T8" fmla="*/ 26 w 28"/>
                  <a:gd name="T9" fmla="*/ 2 h 18"/>
                  <a:gd name="T10" fmla="*/ 26 w 28"/>
                  <a:gd name="T11" fmla="*/ 2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8"/>
                      <a:pt x="0" y="18"/>
                      <a:pt x="0" y="18"/>
                    </a:cubicBezTo>
                    <a:cubicBezTo>
                      <a:pt x="1" y="18"/>
                      <a:pt x="1" y="17"/>
                      <a:pt x="2" y="17"/>
                    </a:cubicBezTo>
                    <a:close/>
                    <a:moveTo>
                      <a:pt x="28" y="0"/>
                    </a:moveTo>
                    <a:cubicBezTo>
                      <a:pt x="27" y="0"/>
                      <a:pt x="27" y="1"/>
                      <a:pt x="26" y="2"/>
                    </a:cubicBezTo>
                    <a:cubicBezTo>
                      <a:pt x="26" y="2"/>
                      <a:pt x="26" y="2"/>
                      <a:pt x="26" y="2"/>
                    </a:cubicBezTo>
                    <a:cubicBezTo>
                      <a:pt x="28" y="1"/>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6" name="Freeform 4455"/>
              <p:cNvSpPr>
                <a:spLocks noEditPoints="1"/>
              </p:cNvSpPr>
              <p:nvPr/>
            </p:nvSpPr>
            <p:spPr bwMode="auto">
              <a:xfrm>
                <a:off x="1263" y="3257"/>
                <a:ext cx="51" cy="30"/>
              </a:xfrm>
              <a:custGeom>
                <a:avLst/>
                <a:gdLst>
                  <a:gd name="T0" fmla="*/ 3 w 24"/>
                  <a:gd name="T1" fmla="*/ 13 h 14"/>
                  <a:gd name="T2" fmla="*/ 0 w 24"/>
                  <a:gd name="T3" fmla="*/ 14 h 14"/>
                  <a:gd name="T4" fmla="*/ 0 w 24"/>
                  <a:gd name="T5" fmla="*/ 14 h 14"/>
                  <a:gd name="T6" fmla="*/ 3 w 24"/>
                  <a:gd name="T7" fmla="*/ 13 h 14"/>
                  <a:gd name="T8" fmla="*/ 24 w 24"/>
                  <a:gd name="T9" fmla="*/ 0 h 14"/>
                  <a:gd name="T10" fmla="*/ 19 w 24"/>
                  <a:gd name="T11" fmla="*/ 4 h 14"/>
                  <a:gd name="T12" fmla="*/ 18 w 24"/>
                  <a:gd name="T13" fmla="*/ 5 h 14"/>
                  <a:gd name="T14" fmla="*/ 24 w 24"/>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3" y="13"/>
                    </a:moveTo>
                    <a:cubicBezTo>
                      <a:pt x="1" y="13"/>
                      <a:pt x="0" y="14"/>
                      <a:pt x="0" y="14"/>
                    </a:cubicBezTo>
                    <a:cubicBezTo>
                      <a:pt x="0" y="14"/>
                      <a:pt x="0" y="14"/>
                      <a:pt x="0" y="14"/>
                    </a:cubicBezTo>
                    <a:cubicBezTo>
                      <a:pt x="1" y="14"/>
                      <a:pt x="2" y="14"/>
                      <a:pt x="3" y="13"/>
                    </a:cubicBezTo>
                    <a:close/>
                    <a:moveTo>
                      <a:pt x="24" y="0"/>
                    </a:moveTo>
                    <a:cubicBezTo>
                      <a:pt x="23" y="1"/>
                      <a:pt x="21" y="2"/>
                      <a:pt x="19" y="4"/>
                    </a:cubicBezTo>
                    <a:cubicBezTo>
                      <a:pt x="18" y="5"/>
                      <a:pt x="18" y="5"/>
                      <a:pt x="18" y="5"/>
                    </a:cubicBezTo>
                    <a:cubicBezTo>
                      <a:pt x="21" y="3"/>
                      <a:pt x="23" y="1"/>
                      <a:pt x="2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7" name="Freeform 4456"/>
              <p:cNvSpPr>
                <a:spLocks/>
              </p:cNvSpPr>
              <p:nvPr/>
            </p:nvSpPr>
            <p:spPr bwMode="auto">
              <a:xfrm>
                <a:off x="1269" y="3266"/>
                <a:ext cx="34" cy="19"/>
              </a:xfrm>
              <a:custGeom>
                <a:avLst/>
                <a:gdLst>
                  <a:gd name="T0" fmla="*/ 16 w 16"/>
                  <a:gd name="T1" fmla="*/ 0 h 9"/>
                  <a:gd name="T2" fmla="*/ 0 w 16"/>
                  <a:gd name="T3" fmla="*/ 9 h 9"/>
                  <a:gd name="T4" fmla="*/ 0 w 16"/>
                  <a:gd name="T5" fmla="*/ 9 h 9"/>
                  <a:gd name="T6" fmla="*/ 15 w 16"/>
                  <a:gd name="T7" fmla="*/ 1 h 9"/>
                  <a:gd name="T8" fmla="*/ 16 w 16"/>
                  <a:gd name="T9" fmla="*/ 0 h 9"/>
                </a:gdLst>
                <a:ahLst/>
                <a:cxnLst>
                  <a:cxn ang="0">
                    <a:pos x="T0" y="T1"/>
                  </a:cxn>
                  <a:cxn ang="0">
                    <a:pos x="T2" y="T3"/>
                  </a:cxn>
                  <a:cxn ang="0">
                    <a:pos x="T4" y="T5"/>
                  </a:cxn>
                  <a:cxn ang="0">
                    <a:pos x="T6" y="T7"/>
                  </a:cxn>
                  <a:cxn ang="0">
                    <a:pos x="T8" y="T9"/>
                  </a:cxn>
                </a:cxnLst>
                <a:rect l="0" t="0" r="r" b="b"/>
                <a:pathLst>
                  <a:path w="16" h="9">
                    <a:moveTo>
                      <a:pt x="16" y="0"/>
                    </a:moveTo>
                    <a:cubicBezTo>
                      <a:pt x="10" y="3"/>
                      <a:pt x="4" y="7"/>
                      <a:pt x="0" y="9"/>
                    </a:cubicBezTo>
                    <a:cubicBezTo>
                      <a:pt x="0" y="9"/>
                      <a:pt x="0" y="9"/>
                      <a:pt x="0" y="9"/>
                    </a:cubicBezTo>
                    <a:cubicBezTo>
                      <a:pt x="7" y="6"/>
                      <a:pt x="12" y="3"/>
                      <a:pt x="15" y="1"/>
                    </a:cubicBezTo>
                    <a:lnTo>
                      <a:pt x="1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8" name="Freeform 4457"/>
              <p:cNvSpPr>
                <a:spLocks noEditPoints="1"/>
              </p:cNvSpPr>
              <p:nvPr/>
            </p:nvSpPr>
            <p:spPr bwMode="auto">
              <a:xfrm>
                <a:off x="1259" y="3251"/>
                <a:ext cx="59" cy="38"/>
              </a:xfrm>
              <a:custGeom>
                <a:avLst/>
                <a:gdLst>
                  <a:gd name="T0" fmla="*/ 2 w 28"/>
                  <a:gd name="T1" fmla="*/ 17 h 18"/>
                  <a:gd name="T2" fmla="*/ 0 w 28"/>
                  <a:gd name="T3" fmla="*/ 18 h 18"/>
                  <a:gd name="T4" fmla="*/ 2 w 28"/>
                  <a:gd name="T5" fmla="*/ 17 h 18"/>
                  <a:gd name="T6" fmla="*/ 28 w 28"/>
                  <a:gd name="T7" fmla="*/ 0 h 18"/>
                  <a:gd name="T8" fmla="*/ 26 w 28"/>
                  <a:gd name="T9" fmla="*/ 3 h 18"/>
                  <a:gd name="T10" fmla="*/ 26 w 28"/>
                  <a:gd name="T11" fmla="*/ 3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 y="17"/>
                    </a:moveTo>
                    <a:cubicBezTo>
                      <a:pt x="1" y="18"/>
                      <a:pt x="0" y="18"/>
                      <a:pt x="0" y="18"/>
                    </a:cubicBezTo>
                    <a:cubicBezTo>
                      <a:pt x="1" y="18"/>
                      <a:pt x="1" y="18"/>
                      <a:pt x="2" y="17"/>
                    </a:cubicBezTo>
                    <a:close/>
                    <a:moveTo>
                      <a:pt x="28" y="0"/>
                    </a:moveTo>
                    <a:cubicBezTo>
                      <a:pt x="27" y="1"/>
                      <a:pt x="27" y="2"/>
                      <a:pt x="26" y="3"/>
                    </a:cubicBezTo>
                    <a:cubicBezTo>
                      <a:pt x="26" y="3"/>
                      <a:pt x="26" y="3"/>
                      <a:pt x="26" y="3"/>
                    </a:cubicBezTo>
                    <a:cubicBezTo>
                      <a:pt x="28" y="1"/>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9" name="Freeform 4458"/>
              <p:cNvSpPr>
                <a:spLocks noEditPoints="1"/>
              </p:cNvSpPr>
              <p:nvPr/>
            </p:nvSpPr>
            <p:spPr bwMode="auto">
              <a:xfrm>
                <a:off x="1261" y="3266"/>
                <a:ext cx="51" cy="30"/>
              </a:xfrm>
              <a:custGeom>
                <a:avLst/>
                <a:gdLst>
                  <a:gd name="T0" fmla="*/ 3 w 24"/>
                  <a:gd name="T1" fmla="*/ 12 h 14"/>
                  <a:gd name="T2" fmla="*/ 0 w 24"/>
                  <a:gd name="T3" fmla="*/ 14 h 14"/>
                  <a:gd name="T4" fmla="*/ 0 w 24"/>
                  <a:gd name="T5" fmla="*/ 14 h 14"/>
                  <a:gd name="T6" fmla="*/ 3 w 24"/>
                  <a:gd name="T7" fmla="*/ 12 h 14"/>
                  <a:gd name="T8" fmla="*/ 24 w 24"/>
                  <a:gd name="T9" fmla="*/ 0 h 14"/>
                  <a:gd name="T10" fmla="*/ 18 w 24"/>
                  <a:gd name="T11" fmla="*/ 4 h 14"/>
                  <a:gd name="T12" fmla="*/ 18 w 24"/>
                  <a:gd name="T13" fmla="*/ 5 h 14"/>
                  <a:gd name="T14" fmla="*/ 24 w 24"/>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3" y="12"/>
                    </a:moveTo>
                    <a:cubicBezTo>
                      <a:pt x="2" y="13"/>
                      <a:pt x="1" y="13"/>
                      <a:pt x="0" y="14"/>
                    </a:cubicBezTo>
                    <a:cubicBezTo>
                      <a:pt x="0" y="14"/>
                      <a:pt x="0" y="14"/>
                      <a:pt x="0" y="14"/>
                    </a:cubicBezTo>
                    <a:cubicBezTo>
                      <a:pt x="1" y="13"/>
                      <a:pt x="2" y="13"/>
                      <a:pt x="3" y="12"/>
                    </a:cubicBezTo>
                    <a:close/>
                    <a:moveTo>
                      <a:pt x="24" y="0"/>
                    </a:moveTo>
                    <a:cubicBezTo>
                      <a:pt x="22" y="1"/>
                      <a:pt x="20" y="3"/>
                      <a:pt x="18" y="4"/>
                    </a:cubicBezTo>
                    <a:cubicBezTo>
                      <a:pt x="18" y="5"/>
                      <a:pt x="18" y="5"/>
                      <a:pt x="18" y="5"/>
                    </a:cubicBezTo>
                    <a:cubicBezTo>
                      <a:pt x="20" y="3"/>
                      <a:pt x="23" y="2"/>
                      <a:pt x="2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0" name="Freeform 4459"/>
              <p:cNvSpPr>
                <a:spLocks/>
              </p:cNvSpPr>
              <p:nvPr/>
            </p:nvSpPr>
            <p:spPr bwMode="auto">
              <a:xfrm>
                <a:off x="1267" y="3274"/>
                <a:ext cx="32" cy="17"/>
              </a:xfrm>
              <a:custGeom>
                <a:avLst/>
                <a:gdLst>
                  <a:gd name="T0" fmla="*/ 15 w 15"/>
                  <a:gd name="T1" fmla="*/ 0 h 8"/>
                  <a:gd name="T2" fmla="*/ 0 w 15"/>
                  <a:gd name="T3" fmla="*/ 8 h 8"/>
                  <a:gd name="T4" fmla="*/ 0 w 15"/>
                  <a:gd name="T5" fmla="*/ 8 h 8"/>
                  <a:gd name="T6" fmla="*/ 15 w 15"/>
                  <a:gd name="T7" fmla="*/ 1 h 8"/>
                  <a:gd name="T8" fmla="*/ 15 w 15"/>
                  <a:gd name="T9" fmla="*/ 0 h 8"/>
                </a:gdLst>
                <a:ahLst/>
                <a:cxnLst>
                  <a:cxn ang="0">
                    <a:pos x="T0" y="T1"/>
                  </a:cxn>
                  <a:cxn ang="0">
                    <a:pos x="T2" y="T3"/>
                  </a:cxn>
                  <a:cxn ang="0">
                    <a:pos x="T4" y="T5"/>
                  </a:cxn>
                  <a:cxn ang="0">
                    <a:pos x="T6" y="T7"/>
                  </a:cxn>
                  <a:cxn ang="0">
                    <a:pos x="T8" y="T9"/>
                  </a:cxn>
                </a:cxnLst>
                <a:rect l="0" t="0" r="r" b="b"/>
                <a:pathLst>
                  <a:path w="15" h="8">
                    <a:moveTo>
                      <a:pt x="15" y="0"/>
                    </a:moveTo>
                    <a:cubicBezTo>
                      <a:pt x="10" y="3"/>
                      <a:pt x="4" y="6"/>
                      <a:pt x="0" y="8"/>
                    </a:cubicBezTo>
                    <a:cubicBezTo>
                      <a:pt x="0" y="8"/>
                      <a:pt x="0" y="8"/>
                      <a:pt x="0" y="8"/>
                    </a:cubicBezTo>
                    <a:cubicBezTo>
                      <a:pt x="7" y="6"/>
                      <a:pt x="11" y="3"/>
                      <a:pt x="15" y="1"/>
                    </a:cubicBezTo>
                    <a:lnTo>
                      <a:pt x="15"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1" name="Freeform 4460"/>
              <p:cNvSpPr>
                <a:spLocks noEditPoints="1"/>
              </p:cNvSpPr>
              <p:nvPr/>
            </p:nvSpPr>
            <p:spPr bwMode="auto">
              <a:xfrm>
                <a:off x="1259" y="3257"/>
                <a:ext cx="59" cy="39"/>
              </a:xfrm>
              <a:custGeom>
                <a:avLst/>
                <a:gdLst>
                  <a:gd name="T0" fmla="*/ 1 w 28"/>
                  <a:gd name="T1" fmla="*/ 18 h 18"/>
                  <a:gd name="T2" fmla="*/ 0 w 28"/>
                  <a:gd name="T3" fmla="*/ 18 h 18"/>
                  <a:gd name="T4" fmla="*/ 1 w 28"/>
                  <a:gd name="T5" fmla="*/ 18 h 18"/>
                  <a:gd name="T6" fmla="*/ 28 w 28"/>
                  <a:gd name="T7" fmla="*/ 0 h 18"/>
                  <a:gd name="T8" fmla="*/ 25 w 28"/>
                  <a:gd name="T9" fmla="*/ 4 h 18"/>
                  <a:gd name="T10" fmla="*/ 25 w 28"/>
                  <a:gd name="T11" fmla="*/ 4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8"/>
                    </a:moveTo>
                    <a:cubicBezTo>
                      <a:pt x="1" y="18"/>
                      <a:pt x="0" y="18"/>
                      <a:pt x="0" y="18"/>
                    </a:cubicBezTo>
                    <a:cubicBezTo>
                      <a:pt x="1" y="18"/>
                      <a:pt x="1" y="18"/>
                      <a:pt x="1" y="18"/>
                    </a:cubicBezTo>
                    <a:close/>
                    <a:moveTo>
                      <a:pt x="28" y="0"/>
                    </a:moveTo>
                    <a:cubicBezTo>
                      <a:pt x="27" y="1"/>
                      <a:pt x="26" y="2"/>
                      <a:pt x="25" y="4"/>
                    </a:cubicBezTo>
                    <a:cubicBezTo>
                      <a:pt x="25" y="4"/>
                      <a:pt x="25" y="4"/>
                      <a:pt x="25" y="4"/>
                    </a:cubicBezTo>
                    <a:cubicBezTo>
                      <a:pt x="28" y="2"/>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2" name="Freeform 4461"/>
              <p:cNvSpPr>
                <a:spLocks noEditPoints="1"/>
              </p:cNvSpPr>
              <p:nvPr/>
            </p:nvSpPr>
            <p:spPr bwMode="auto">
              <a:xfrm>
                <a:off x="1261" y="3270"/>
                <a:ext cx="49" cy="28"/>
              </a:xfrm>
              <a:custGeom>
                <a:avLst/>
                <a:gdLst>
                  <a:gd name="T0" fmla="*/ 3 w 23"/>
                  <a:gd name="T1" fmla="*/ 12 h 13"/>
                  <a:gd name="T2" fmla="*/ 0 w 23"/>
                  <a:gd name="T3" fmla="*/ 13 h 13"/>
                  <a:gd name="T4" fmla="*/ 0 w 23"/>
                  <a:gd name="T5" fmla="*/ 13 h 13"/>
                  <a:gd name="T6" fmla="*/ 3 w 23"/>
                  <a:gd name="T7" fmla="*/ 12 h 13"/>
                  <a:gd name="T8" fmla="*/ 23 w 23"/>
                  <a:gd name="T9" fmla="*/ 0 h 13"/>
                  <a:gd name="T10" fmla="*/ 16 w 23"/>
                  <a:gd name="T11" fmla="*/ 5 h 13"/>
                  <a:gd name="T12" fmla="*/ 15 w 23"/>
                  <a:gd name="T13" fmla="*/ 6 h 13"/>
                  <a:gd name="T14" fmla="*/ 23 w 23"/>
                  <a:gd name="T15" fmla="*/ 1 h 13"/>
                  <a:gd name="T16" fmla="*/ 23 w 2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3">
                    <a:moveTo>
                      <a:pt x="3" y="12"/>
                    </a:moveTo>
                    <a:cubicBezTo>
                      <a:pt x="2" y="12"/>
                      <a:pt x="1" y="13"/>
                      <a:pt x="0" y="13"/>
                    </a:cubicBezTo>
                    <a:cubicBezTo>
                      <a:pt x="0" y="13"/>
                      <a:pt x="0" y="13"/>
                      <a:pt x="0" y="13"/>
                    </a:cubicBezTo>
                    <a:cubicBezTo>
                      <a:pt x="1" y="13"/>
                      <a:pt x="2" y="13"/>
                      <a:pt x="3" y="12"/>
                    </a:cubicBezTo>
                    <a:close/>
                    <a:moveTo>
                      <a:pt x="23" y="0"/>
                    </a:moveTo>
                    <a:cubicBezTo>
                      <a:pt x="21" y="2"/>
                      <a:pt x="19" y="3"/>
                      <a:pt x="16" y="5"/>
                    </a:cubicBezTo>
                    <a:cubicBezTo>
                      <a:pt x="16" y="5"/>
                      <a:pt x="16" y="6"/>
                      <a:pt x="15" y="6"/>
                    </a:cubicBezTo>
                    <a:cubicBezTo>
                      <a:pt x="19" y="4"/>
                      <a:pt x="21" y="2"/>
                      <a:pt x="23" y="1"/>
                    </a:cubicBezTo>
                    <a:lnTo>
                      <a:pt x="23"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3" name="Freeform 4462"/>
              <p:cNvSpPr>
                <a:spLocks/>
              </p:cNvSpPr>
              <p:nvPr/>
            </p:nvSpPr>
            <p:spPr bwMode="auto">
              <a:xfrm>
                <a:off x="1267" y="3281"/>
                <a:ext cx="28" cy="15"/>
              </a:xfrm>
              <a:custGeom>
                <a:avLst/>
                <a:gdLst>
                  <a:gd name="T0" fmla="*/ 13 w 13"/>
                  <a:gd name="T1" fmla="*/ 0 h 7"/>
                  <a:gd name="T2" fmla="*/ 0 w 13"/>
                  <a:gd name="T3" fmla="*/ 7 h 7"/>
                  <a:gd name="T4" fmla="*/ 0 w 13"/>
                  <a:gd name="T5" fmla="*/ 7 h 7"/>
                  <a:gd name="T6" fmla="*/ 12 w 13"/>
                  <a:gd name="T7" fmla="*/ 1 h 7"/>
                  <a:gd name="T8" fmla="*/ 13 w 13"/>
                  <a:gd name="T9" fmla="*/ 0 h 7"/>
                </a:gdLst>
                <a:ahLst/>
                <a:cxnLst>
                  <a:cxn ang="0">
                    <a:pos x="T0" y="T1"/>
                  </a:cxn>
                  <a:cxn ang="0">
                    <a:pos x="T2" y="T3"/>
                  </a:cxn>
                  <a:cxn ang="0">
                    <a:pos x="T4" y="T5"/>
                  </a:cxn>
                  <a:cxn ang="0">
                    <a:pos x="T6" y="T7"/>
                  </a:cxn>
                  <a:cxn ang="0">
                    <a:pos x="T8" y="T9"/>
                  </a:cxn>
                </a:cxnLst>
                <a:rect l="0" t="0" r="r" b="b"/>
                <a:pathLst>
                  <a:path w="13" h="7">
                    <a:moveTo>
                      <a:pt x="13" y="0"/>
                    </a:moveTo>
                    <a:cubicBezTo>
                      <a:pt x="9" y="3"/>
                      <a:pt x="4" y="5"/>
                      <a:pt x="0" y="7"/>
                    </a:cubicBezTo>
                    <a:cubicBezTo>
                      <a:pt x="0" y="7"/>
                      <a:pt x="0" y="7"/>
                      <a:pt x="0" y="7"/>
                    </a:cubicBezTo>
                    <a:cubicBezTo>
                      <a:pt x="5" y="5"/>
                      <a:pt x="9" y="3"/>
                      <a:pt x="12" y="1"/>
                    </a:cubicBezTo>
                    <a:cubicBezTo>
                      <a:pt x="13" y="1"/>
                      <a:pt x="13" y="0"/>
                      <a:pt x="13"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4" name="Freeform 4463"/>
              <p:cNvSpPr>
                <a:spLocks noEditPoints="1"/>
              </p:cNvSpPr>
              <p:nvPr/>
            </p:nvSpPr>
            <p:spPr bwMode="auto">
              <a:xfrm>
                <a:off x="1259" y="3262"/>
                <a:ext cx="59" cy="38"/>
              </a:xfrm>
              <a:custGeom>
                <a:avLst/>
                <a:gdLst>
                  <a:gd name="T0" fmla="*/ 1 w 28"/>
                  <a:gd name="T1" fmla="*/ 17 h 18"/>
                  <a:gd name="T2" fmla="*/ 0 w 28"/>
                  <a:gd name="T3" fmla="*/ 18 h 18"/>
                  <a:gd name="T4" fmla="*/ 1 w 28"/>
                  <a:gd name="T5" fmla="*/ 17 h 18"/>
                  <a:gd name="T6" fmla="*/ 28 w 28"/>
                  <a:gd name="T7" fmla="*/ 0 h 18"/>
                  <a:gd name="T8" fmla="*/ 24 w 28"/>
                  <a:gd name="T9" fmla="*/ 4 h 18"/>
                  <a:gd name="T10" fmla="*/ 24 w 28"/>
                  <a:gd name="T11" fmla="*/ 5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7"/>
                    </a:moveTo>
                    <a:cubicBezTo>
                      <a:pt x="0" y="18"/>
                      <a:pt x="0" y="18"/>
                      <a:pt x="0" y="18"/>
                    </a:cubicBezTo>
                    <a:cubicBezTo>
                      <a:pt x="0" y="18"/>
                      <a:pt x="1" y="18"/>
                      <a:pt x="1" y="17"/>
                    </a:cubicBezTo>
                    <a:close/>
                    <a:moveTo>
                      <a:pt x="28" y="0"/>
                    </a:moveTo>
                    <a:cubicBezTo>
                      <a:pt x="27" y="1"/>
                      <a:pt x="26" y="3"/>
                      <a:pt x="24" y="4"/>
                    </a:cubicBezTo>
                    <a:cubicBezTo>
                      <a:pt x="24" y="5"/>
                      <a:pt x="24" y="5"/>
                      <a:pt x="24" y="5"/>
                    </a:cubicBezTo>
                    <a:cubicBezTo>
                      <a:pt x="27" y="2"/>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5" name="Freeform 4464"/>
              <p:cNvSpPr>
                <a:spLocks noEditPoints="1"/>
              </p:cNvSpPr>
              <p:nvPr/>
            </p:nvSpPr>
            <p:spPr bwMode="auto">
              <a:xfrm>
                <a:off x="1261" y="3287"/>
                <a:ext cx="38" cy="21"/>
              </a:xfrm>
              <a:custGeom>
                <a:avLst/>
                <a:gdLst>
                  <a:gd name="T0" fmla="*/ 3 w 18"/>
                  <a:gd name="T1" fmla="*/ 9 h 10"/>
                  <a:gd name="T2" fmla="*/ 0 w 18"/>
                  <a:gd name="T3" fmla="*/ 10 h 10"/>
                  <a:gd name="T4" fmla="*/ 0 w 18"/>
                  <a:gd name="T5" fmla="*/ 10 h 10"/>
                  <a:gd name="T6" fmla="*/ 3 w 18"/>
                  <a:gd name="T7" fmla="*/ 9 h 10"/>
                  <a:gd name="T8" fmla="*/ 18 w 18"/>
                  <a:gd name="T9" fmla="*/ 0 h 10"/>
                  <a:gd name="T10" fmla="*/ 10 w 18"/>
                  <a:gd name="T11" fmla="*/ 5 h 10"/>
                  <a:gd name="T12" fmla="*/ 10 w 18"/>
                  <a:gd name="T13" fmla="*/ 6 h 10"/>
                  <a:gd name="T14" fmla="*/ 17 w 18"/>
                  <a:gd name="T15" fmla="*/ 2 h 10"/>
                  <a:gd name="T16" fmla="*/ 18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3" y="9"/>
                    </a:moveTo>
                    <a:cubicBezTo>
                      <a:pt x="2" y="9"/>
                      <a:pt x="1" y="10"/>
                      <a:pt x="0" y="10"/>
                    </a:cubicBezTo>
                    <a:cubicBezTo>
                      <a:pt x="0" y="10"/>
                      <a:pt x="0" y="10"/>
                      <a:pt x="0" y="10"/>
                    </a:cubicBezTo>
                    <a:cubicBezTo>
                      <a:pt x="1" y="10"/>
                      <a:pt x="2" y="9"/>
                      <a:pt x="3" y="9"/>
                    </a:cubicBezTo>
                    <a:close/>
                    <a:moveTo>
                      <a:pt x="18" y="0"/>
                    </a:moveTo>
                    <a:cubicBezTo>
                      <a:pt x="15" y="2"/>
                      <a:pt x="13" y="4"/>
                      <a:pt x="10" y="5"/>
                    </a:cubicBezTo>
                    <a:cubicBezTo>
                      <a:pt x="10" y="6"/>
                      <a:pt x="10" y="6"/>
                      <a:pt x="10" y="6"/>
                    </a:cubicBezTo>
                    <a:cubicBezTo>
                      <a:pt x="12" y="4"/>
                      <a:pt x="15" y="3"/>
                      <a:pt x="17" y="2"/>
                    </a:cubicBezTo>
                    <a:cubicBezTo>
                      <a:pt x="17" y="1"/>
                      <a:pt x="18" y="1"/>
                      <a:pt x="18"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6" name="Freeform 4465"/>
              <p:cNvSpPr>
                <a:spLocks/>
              </p:cNvSpPr>
              <p:nvPr/>
            </p:nvSpPr>
            <p:spPr bwMode="auto">
              <a:xfrm>
                <a:off x="1267" y="3298"/>
                <a:ext cx="15" cy="8"/>
              </a:xfrm>
              <a:custGeom>
                <a:avLst/>
                <a:gdLst>
                  <a:gd name="T0" fmla="*/ 7 w 7"/>
                  <a:gd name="T1" fmla="*/ 0 h 4"/>
                  <a:gd name="T2" fmla="*/ 0 w 7"/>
                  <a:gd name="T3" fmla="*/ 4 h 4"/>
                  <a:gd name="T4" fmla="*/ 0 w 7"/>
                  <a:gd name="T5" fmla="*/ 4 h 4"/>
                  <a:gd name="T6" fmla="*/ 7 w 7"/>
                  <a:gd name="T7" fmla="*/ 1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4" y="1"/>
                      <a:pt x="2" y="3"/>
                      <a:pt x="0" y="4"/>
                    </a:cubicBezTo>
                    <a:cubicBezTo>
                      <a:pt x="0" y="4"/>
                      <a:pt x="0" y="4"/>
                      <a:pt x="0" y="4"/>
                    </a:cubicBezTo>
                    <a:cubicBezTo>
                      <a:pt x="2" y="3"/>
                      <a:pt x="5" y="2"/>
                      <a:pt x="7" y="1"/>
                    </a:cubicBezTo>
                    <a:lnTo>
                      <a:pt x="7"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7" name="Freeform 4466"/>
              <p:cNvSpPr>
                <a:spLocks noEditPoints="1"/>
              </p:cNvSpPr>
              <p:nvPr/>
            </p:nvSpPr>
            <p:spPr bwMode="auto">
              <a:xfrm>
                <a:off x="1259" y="3270"/>
                <a:ext cx="59" cy="38"/>
              </a:xfrm>
              <a:custGeom>
                <a:avLst/>
                <a:gdLst>
                  <a:gd name="T0" fmla="*/ 1 w 28"/>
                  <a:gd name="T1" fmla="*/ 18 h 18"/>
                  <a:gd name="T2" fmla="*/ 0 w 28"/>
                  <a:gd name="T3" fmla="*/ 18 h 18"/>
                  <a:gd name="T4" fmla="*/ 1 w 28"/>
                  <a:gd name="T5" fmla="*/ 18 h 18"/>
                  <a:gd name="T6" fmla="*/ 28 w 28"/>
                  <a:gd name="T7" fmla="*/ 0 h 18"/>
                  <a:gd name="T8" fmla="*/ 19 w 28"/>
                  <a:gd name="T9" fmla="*/ 8 h 18"/>
                  <a:gd name="T10" fmla="*/ 18 w 28"/>
                  <a:gd name="T11" fmla="*/ 10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8"/>
                    </a:moveTo>
                    <a:cubicBezTo>
                      <a:pt x="1" y="18"/>
                      <a:pt x="0" y="18"/>
                      <a:pt x="0" y="18"/>
                    </a:cubicBezTo>
                    <a:cubicBezTo>
                      <a:pt x="0" y="18"/>
                      <a:pt x="1" y="18"/>
                      <a:pt x="1" y="18"/>
                    </a:cubicBezTo>
                    <a:close/>
                    <a:moveTo>
                      <a:pt x="28" y="0"/>
                    </a:moveTo>
                    <a:cubicBezTo>
                      <a:pt x="27" y="3"/>
                      <a:pt x="23" y="6"/>
                      <a:pt x="19" y="8"/>
                    </a:cubicBezTo>
                    <a:cubicBezTo>
                      <a:pt x="19" y="9"/>
                      <a:pt x="18" y="9"/>
                      <a:pt x="18" y="10"/>
                    </a:cubicBezTo>
                    <a:cubicBezTo>
                      <a:pt x="27" y="4"/>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8" name="Freeform 4467"/>
              <p:cNvSpPr>
                <a:spLocks noEditPoints="1"/>
              </p:cNvSpPr>
              <p:nvPr/>
            </p:nvSpPr>
            <p:spPr bwMode="auto">
              <a:xfrm>
                <a:off x="1261" y="3300"/>
                <a:ext cx="32" cy="15"/>
              </a:xfrm>
              <a:custGeom>
                <a:avLst/>
                <a:gdLst>
                  <a:gd name="T0" fmla="*/ 3 w 15"/>
                  <a:gd name="T1" fmla="*/ 6 h 7"/>
                  <a:gd name="T2" fmla="*/ 0 w 15"/>
                  <a:gd name="T3" fmla="*/ 7 h 7"/>
                  <a:gd name="T4" fmla="*/ 0 w 15"/>
                  <a:gd name="T5" fmla="*/ 7 h 7"/>
                  <a:gd name="T6" fmla="*/ 3 w 15"/>
                  <a:gd name="T7" fmla="*/ 6 h 7"/>
                  <a:gd name="T8" fmla="*/ 15 w 15"/>
                  <a:gd name="T9" fmla="*/ 0 h 7"/>
                  <a:gd name="T10" fmla="*/ 9 w 15"/>
                  <a:gd name="T11" fmla="*/ 3 h 7"/>
                  <a:gd name="T12" fmla="*/ 9 w 15"/>
                  <a:gd name="T13" fmla="*/ 4 h 7"/>
                  <a:gd name="T14" fmla="*/ 14 w 15"/>
                  <a:gd name="T15" fmla="*/ 1 h 7"/>
                  <a:gd name="T16" fmla="*/ 15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3" y="6"/>
                    </a:moveTo>
                    <a:cubicBezTo>
                      <a:pt x="2" y="7"/>
                      <a:pt x="1" y="7"/>
                      <a:pt x="0" y="7"/>
                    </a:cubicBezTo>
                    <a:cubicBezTo>
                      <a:pt x="0" y="7"/>
                      <a:pt x="0" y="7"/>
                      <a:pt x="0" y="7"/>
                    </a:cubicBezTo>
                    <a:cubicBezTo>
                      <a:pt x="1" y="7"/>
                      <a:pt x="2" y="7"/>
                      <a:pt x="3" y="6"/>
                    </a:cubicBezTo>
                    <a:close/>
                    <a:moveTo>
                      <a:pt x="15" y="0"/>
                    </a:moveTo>
                    <a:cubicBezTo>
                      <a:pt x="13" y="1"/>
                      <a:pt x="11" y="2"/>
                      <a:pt x="9" y="3"/>
                    </a:cubicBezTo>
                    <a:cubicBezTo>
                      <a:pt x="9" y="4"/>
                      <a:pt x="9" y="4"/>
                      <a:pt x="9" y="4"/>
                    </a:cubicBezTo>
                    <a:cubicBezTo>
                      <a:pt x="11" y="2"/>
                      <a:pt x="13" y="1"/>
                      <a:pt x="14" y="1"/>
                    </a:cubicBezTo>
                    <a:lnTo>
                      <a:pt x="15"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9" name="Freeform 4468"/>
              <p:cNvSpPr>
                <a:spLocks/>
              </p:cNvSpPr>
              <p:nvPr/>
            </p:nvSpPr>
            <p:spPr bwMode="auto">
              <a:xfrm>
                <a:off x="1267" y="3306"/>
                <a:ext cx="13" cy="7"/>
              </a:xfrm>
              <a:custGeom>
                <a:avLst/>
                <a:gdLst>
                  <a:gd name="T0" fmla="*/ 6 w 6"/>
                  <a:gd name="T1" fmla="*/ 0 h 3"/>
                  <a:gd name="T2" fmla="*/ 0 w 6"/>
                  <a:gd name="T3" fmla="*/ 3 h 3"/>
                  <a:gd name="T4" fmla="*/ 0 w 6"/>
                  <a:gd name="T5" fmla="*/ 3 h 3"/>
                  <a:gd name="T6" fmla="*/ 6 w 6"/>
                  <a:gd name="T7" fmla="*/ 1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cubicBezTo>
                      <a:pt x="4" y="1"/>
                      <a:pt x="1" y="2"/>
                      <a:pt x="0" y="3"/>
                    </a:cubicBezTo>
                    <a:cubicBezTo>
                      <a:pt x="0" y="3"/>
                      <a:pt x="0" y="3"/>
                      <a:pt x="0" y="3"/>
                    </a:cubicBezTo>
                    <a:cubicBezTo>
                      <a:pt x="2" y="2"/>
                      <a:pt x="4" y="1"/>
                      <a:pt x="6" y="1"/>
                    </a:cubicBezTo>
                    <a:lnTo>
                      <a:pt x="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0" name="Freeform 4469"/>
              <p:cNvSpPr>
                <a:spLocks noEditPoints="1"/>
              </p:cNvSpPr>
              <p:nvPr/>
            </p:nvSpPr>
            <p:spPr bwMode="auto">
              <a:xfrm>
                <a:off x="1259" y="3279"/>
                <a:ext cx="59" cy="38"/>
              </a:xfrm>
              <a:custGeom>
                <a:avLst/>
                <a:gdLst>
                  <a:gd name="T0" fmla="*/ 1 w 28"/>
                  <a:gd name="T1" fmla="*/ 17 h 18"/>
                  <a:gd name="T2" fmla="*/ 0 w 28"/>
                  <a:gd name="T3" fmla="*/ 18 h 18"/>
                  <a:gd name="T4" fmla="*/ 1 w 28"/>
                  <a:gd name="T5" fmla="*/ 17 h 18"/>
                  <a:gd name="T6" fmla="*/ 28 w 28"/>
                  <a:gd name="T7" fmla="*/ 0 h 18"/>
                  <a:gd name="T8" fmla="*/ 16 w 28"/>
                  <a:gd name="T9" fmla="*/ 10 h 18"/>
                  <a:gd name="T10" fmla="*/ 15 w 28"/>
                  <a:gd name="T11" fmla="*/ 11 h 18"/>
                  <a:gd name="T12" fmla="*/ 28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 y="17"/>
                    </a:moveTo>
                    <a:cubicBezTo>
                      <a:pt x="0" y="18"/>
                      <a:pt x="0" y="18"/>
                      <a:pt x="0" y="18"/>
                    </a:cubicBezTo>
                    <a:cubicBezTo>
                      <a:pt x="0" y="18"/>
                      <a:pt x="1" y="18"/>
                      <a:pt x="1" y="17"/>
                    </a:cubicBezTo>
                    <a:close/>
                    <a:moveTo>
                      <a:pt x="28" y="0"/>
                    </a:moveTo>
                    <a:cubicBezTo>
                      <a:pt x="26" y="3"/>
                      <a:pt x="21" y="7"/>
                      <a:pt x="16" y="10"/>
                    </a:cubicBezTo>
                    <a:cubicBezTo>
                      <a:pt x="15" y="11"/>
                      <a:pt x="15" y="11"/>
                      <a:pt x="15" y="11"/>
                    </a:cubicBezTo>
                    <a:cubicBezTo>
                      <a:pt x="27" y="4"/>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1" name="Freeform 4470"/>
              <p:cNvSpPr>
                <a:spLocks noEditPoints="1"/>
              </p:cNvSpPr>
              <p:nvPr/>
            </p:nvSpPr>
            <p:spPr bwMode="auto">
              <a:xfrm>
                <a:off x="1261" y="3306"/>
                <a:ext cx="32" cy="17"/>
              </a:xfrm>
              <a:custGeom>
                <a:avLst/>
                <a:gdLst>
                  <a:gd name="T0" fmla="*/ 3 w 15"/>
                  <a:gd name="T1" fmla="*/ 7 h 8"/>
                  <a:gd name="T2" fmla="*/ 0 w 15"/>
                  <a:gd name="T3" fmla="*/ 8 h 8"/>
                  <a:gd name="T4" fmla="*/ 0 w 15"/>
                  <a:gd name="T5" fmla="*/ 8 h 8"/>
                  <a:gd name="T6" fmla="*/ 3 w 15"/>
                  <a:gd name="T7" fmla="*/ 7 h 8"/>
                  <a:gd name="T8" fmla="*/ 14 w 15"/>
                  <a:gd name="T9" fmla="*/ 0 h 8"/>
                  <a:gd name="T10" fmla="*/ 9 w 15"/>
                  <a:gd name="T11" fmla="*/ 3 h 8"/>
                  <a:gd name="T12" fmla="*/ 10 w 15"/>
                  <a:gd name="T13" fmla="*/ 3 h 8"/>
                  <a:gd name="T14" fmla="*/ 15 w 15"/>
                  <a:gd name="T15" fmla="*/ 1 h 8"/>
                  <a:gd name="T16" fmla="*/ 14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3" y="7"/>
                    </a:moveTo>
                    <a:cubicBezTo>
                      <a:pt x="2" y="7"/>
                      <a:pt x="1" y="8"/>
                      <a:pt x="0" y="8"/>
                    </a:cubicBezTo>
                    <a:cubicBezTo>
                      <a:pt x="0" y="8"/>
                      <a:pt x="0" y="8"/>
                      <a:pt x="0" y="8"/>
                    </a:cubicBezTo>
                    <a:cubicBezTo>
                      <a:pt x="1" y="8"/>
                      <a:pt x="2" y="7"/>
                      <a:pt x="3" y="7"/>
                    </a:cubicBezTo>
                    <a:close/>
                    <a:moveTo>
                      <a:pt x="14" y="0"/>
                    </a:moveTo>
                    <a:cubicBezTo>
                      <a:pt x="13" y="1"/>
                      <a:pt x="11" y="2"/>
                      <a:pt x="9" y="3"/>
                    </a:cubicBezTo>
                    <a:cubicBezTo>
                      <a:pt x="10" y="3"/>
                      <a:pt x="10" y="3"/>
                      <a:pt x="10" y="3"/>
                    </a:cubicBezTo>
                    <a:cubicBezTo>
                      <a:pt x="12" y="3"/>
                      <a:pt x="13" y="2"/>
                      <a:pt x="15" y="1"/>
                    </a:cubicBezTo>
                    <a:lnTo>
                      <a:pt x="14"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2" name="Freeform 4471"/>
              <p:cNvSpPr>
                <a:spLocks/>
              </p:cNvSpPr>
              <p:nvPr/>
            </p:nvSpPr>
            <p:spPr bwMode="auto">
              <a:xfrm>
                <a:off x="1267" y="3313"/>
                <a:ext cx="15" cy="8"/>
              </a:xfrm>
              <a:custGeom>
                <a:avLst/>
                <a:gdLst>
                  <a:gd name="T0" fmla="*/ 6 w 7"/>
                  <a:gd name="T1" fmla="*/ 0 h 4"/>
                  <a:gd name="T2" fmla="*/ 0 w 7"/>
                  <a:gd name="T3" fmla="*/ 4 h 4"/>
                  <a:gd name="T4" fmla="*/ 0 w 7"/>
                  <a:gd name="T5" fmla="*/ 4 h 4"/>
                  <a:gd name="T6" fmla="*/ 7 w 7"/>
                  <a:gd name="T7" fmla="*/ 0 h 4"/>
                  <a:gd name="T8" fmla="*/ 6 w 7"/>
                  <a:gd name="T9" fmla="*/ 0 h 4"/>
                </a:gdLst>
                <a:ahLst/>
                <a:cxnLst>
                  <a:cxn ang="0">
                    <a:pos x="T0" y="T1"/>
                  </a:cxn>
                  <a:cxn ang="0">
                    <a:pos x="T2" y="T3"/>
                  </a:cxn>
                  <a:cxn ang="0">
                    <a:pos x="T4" y="T5"/>
                  </a:cxn>
                  <a:cxn ang="0">
                    <a:pos x="T6" y="T7"/>
                  </a:cxn>
                  <a:cxn ang="0">
                    <a:pos x="T8" y="T9"/>
                  </a:cxn>
                </a:cxnLst>
                <a:rect l="0" t="0" r="r" b="b"/>
                <a:pathLst>
                  <a:path w="7" h="4">
                    <a:moveTo>
                      <a:pt x="6" y="0"/>
                    </a:moveTo>
                    <a:cubicBezTo>
                      <a:pt x="4" y="2"/>
                      <a:pt x="1" y="3"/>
                      <a:pt x="0" y="4"/>
                    </a:cubicBezTo>
                    <a:cubicBezTo>
                      <a:pt x="0" y="4"/>
                      <a:pt x="0" y="4"/>
                      <a:pt x="0" y="4"/>
                    </a:cubicBezTo>
                    <a:cubicBezTo>
                      <a:pt x="2" y="3"/>
                      <a:pt x="5" y="1"/>
                      <a:pt x="7" y="0"/>
                    </a:cubicBezTo>
                    <a:lnTo>
                      <a:pt x="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3" name="Freeform 4472"/>
              <p:cNvSpPr>
                <a:spLocks noEditPoints="1"/>
              </p:cNvSpPr>
              <p:nvPr/>
            </p:nvSpPr>
            <p:spPr bwMode="auto">
              <a:xfrm>
                <a:off x="1257" y="3285"/>
                <a:ext cx="61" cy="40"/>
              </a:xfrm>
              <a:custGeom>
                <a:avLst/>
                <a:gdLst>
                  <a:gd name="T0" fmla="*/ 2 w 29"/>
                  <a:gd name="T1" fmla="*/ 18 h 19"/>
                  <a:gd name="T2" fmla="*/ 0 w 29"/>
                  <a:gd name="T3" fmla="*/ 19 h 19"/>
                  <a:gd name="T4" fmla="*/ 2 w 29"/>
                  <a:gd name="T5" fmla="*/ 18 h 19"/>
                  <a:gd name="T6" fmla="*/ 29 w 29"/>
                  <a:gd name="T7" fmla="*/ 0 h 19"/>
                  <a:gd name="T8" fmla="*/ 16 w 29"/>
                  <a:gd name="T9" fmla="*/ 10 h 19"/>
                  <a:gd name="T10" fmla="*/ 17 w 29"/>
                  <a:gd name="T11" fmla="*/ 11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 y="18"/>
                    </a:moveTo>
                    <a:cubicBezTo>
                      <a:pt x="1" y="18"/>
                      <a:pt x="0" y="19"/>
                      <a:pt x="0" y="19"/>
                    </a:cubicBezTo>
                    <a:cubicBezTo>
                      <a:pt x="1" y="18"/>
                      <a:pt x="1" y="18"/>
                      <a:pt x="2" y="18"/>
                    </a:cubicBezTo>
                    <a:close/>
                    <a:moveTo>
                      <a:pt x="29" y="0"/>
                    </a:moveTo>
                    <a:cubicBezTo>
                      <a:pt x="27" y="3"/>
                      <a:pt x="22" y="7"/>
                      <a:pt x="16" y="10"/>
                    </a:cubicBezTo>
                    <a:cubicBezTo>
                      <a:pt x="17" y="11"/>
                      <a:pt x="17" y="11"/>
                      <a:pt x="17" y="11"/>
                    </a:cubicBezTo>
                    <a:cubicBezTo>
                      <a:pt x="28" y="4"/>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4" name="Freeform 4473"/>
              <p:cNvSpPr>
                <a:spLocks noEditPoints="1"/>
              </p:cNvSpPr>
              <p:nvPr/>
            </p:nvSpPr>
            <p:spPr bwMode="auto">
              <a:xfrm>
                <a:off x="1261" y="3310"/>
                <a:ext cx="32" cy="17"/>
              </a:xfrm>
              <a:custGeom>
                <a:avLst/>
                <a:gdLst>
                  <a:gd name="T0" fmla="*/ 2 w 15"/>
                  <a:gd name="T1" fmla="*/ 6 h 8"/>
                  <a:gd name="T2" fmla="*/ 0 w 15"/>
                  <a:gd name="T3" fmla="*/ 8 h 8"/>
                  <a:gd name="T4" fmla="*/ 0 w 15"/>
                  <a:gd name="T5" fmla="*/ 8 h 8"/>
                  <a:gd name="T6" fmla="*/ 2 w 15"/>
                  <a:gd name="T7" fmla="*/ 7 h 8"/>
                  <a:gd name="T8" fmla="*/ 2 w 15"/>
                  <a:gd name="T9" fmla="*/ 6 h 8"/>
                  <a:gd name="T10" fmla="*/ 15 w 15"/>
                  <a:gd name="T11" fmla="*/ 0 h 8"/>
                  <a:gd name="T12" fmla="*/ 11 w 15"/>
                  <a:gd name="T13" fmla="*/ 2 h 8"/>
                  <a:gd name="T14" fmla="*/ 11 w 15"/>
                  <a:gd name="T15" fmla="*/ 2 h 8"/>
                  <a:gd name="T16" fmla="*/ 15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2" y="6"/>
                    </a:moveTo>
                    <a:cubicBezTo>
                      <a:pt x="1" y="7"/>
                      <a:pt x="1" y="7"/>
                      <a:pt x="0" y="8"/>
                    </a:cubicBezTo>
                    <a:cubicBezTo>
                      <a:pt x="0" y="8"/>
                      <a:pt x="0" y="8"/>
                      <a:pt x="0" y="8"/>
                    </a:cubicBezTo>
                    <a:cubicBezTo>
                      <a:pt x="1" y="7"/>
                      <a:pt x="2" y="7"/>
                      <a:pt x="2" y="7"/>
                    </a:cubicBezTo>
                    <a:lnTo>
                      <a:pt x="2" y="6"/>
                    </a:lnTo>
                    <a:close/>
                    <a:moveTo>
                      <a:pt x="15" y="0"/>
                    </a:moveTo>
                    <a:cubicBezTo>
                      <a:pt x="14" y="0"/>
                      <a:pt x="12" y="1"/>
                      <a:pt x="11" y="2"/>
                    </a:cubicBezTo>
                    <a:cubicBezTo>
                      <a:pt x="11" y="2"/>
                      <a:pt x="11" y="2"/>
                      <a:pt x="11" y="2"/>
                    </a:cubicBezTo>
                    <a:cubicBezTo>
                      <a:pt x="13" y="2"/>
                      <a:pt x="14" y="1"/>
                      <a:pt x="15"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5" name="Freeform 4474"/>
              <p:cNvSpPr>
                <a:spLocks/>
              </p:cNvSpPr>
              <p:nvPr/>
            </p:nvSpPr>
            <p:spPr bwMode="auto">
              <a:xfrm>
                <a:off x="1265" y="3315"/>
                <a:ext cx="19" cy="10"/>
              </a:xfrm>
              <a:custGeom>
                <a:avLst/>
                <a:gdLst>
                  <a:gd name="T0" fmla="*/ 9 w 9"/>
                  <a:gd name="T1" fmla="*/ 0 h 5"/>
                  <a:gd name="T2" fmla="*/ 0 w 9"/>
                  <a:gd name="T3" fmla="*/ 4 h 5"/>
                  <a:gd name="T4" fmla="*/ 0 w 9"/>
                  <a:gd name="T5" fmla="*/ 5 h 5"/>
                  <a:gd name="T6" fmla="*/ 9 w 9"/>
                  <a:gd name="T7" fmla="*/ 0 h 5"/>
                </a:gdLst>
                <a:ahLst/>
                <a:cxnLst>
                  <a:cxn ang="0">
                    <a:pos x="T0" y="T1"/>
                  </a:cxn>
                  <a:cxn ang="0">
                    <a:pos x="T2" y="T3"/>
                  </a:cxn>
                  <a:cxn ang="0">
                    <a:pos x="T4" y="T5"/>
                  </a:cxn>
                  <a:cxn ang="0">
                    <a:pos x="T6" y="T7"/>
                  </a:cxn>
                </a:cxnLst>
                <a:rect l="0" t="0" r="r" b="b"/>
                <a:pathLst>
                  <a:path w="9" h="5">
                    <a:moveTo>
                      <a:pt x="9" y="0"/>
                    </a:moveTo>
                    <a:cubicBezTo>
                      <a:pt x="6" y="2"/>
                      <a:pt x="3" y="3"/>
                      <a:pt x="0" y="4"/>
                    </a:cubicBezTo>
                    <a:cubicBezTo>
                      <a:pt x="0" y="5"/>
                      <a:pt x="0" y="5"/>
                      <a:pt x="0" y="5"/>
                    </a:cubicBezTo>
                    <a:cubicBezTo>
                      <a:pt x="4" y="3"/>
                      <a:pt x="7" y="2"/>
                      <a:pt x="9"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6" name="Freeform 4475"/>
              <p:cNvSpPr>
                <a:spLocks noEditPoints="1"/>
              </p:cNvSpPr>
              <p:nvPr/>
            </p:nvSpPr>
            <p:spPr bwMode="auto">
              <a:xfrm>
                <a:off x="1257" y="3289"/>
                <a:ext cx="61" cy="38"/>
              </a:xfrm>
              <a:custGeom>
                <a:avLst/>
                <a:gdLst>
                  <a:gd name="T0" fmla="*/ 2 w 29"/>
                  <a:gd name="T1" fmla="*/ 18 h 18"/>
                  <a:gd name="T2" fmla="*/ 0 w 29"/>
                  <a:gd name="T3" fmla="*/ 18 h 18"/>
                  <a:gd name="T4" fmla="*/ 2 w 29"/>
                  <a:gd name="T5" fmla="*/ 18 h 18"/>
                  <a:gd name="T6" fmla="*/ 29 w 29"/>
                  <a:gd name="T7" fmla="*/ 0 h 18"/>
                  <a:gd name="T8" fmla="*/ 17 w 29"/>
                  <a:gd name="T9" fmla="*/ 10 h 18"/>
                  <a:gd name="T10" fmla="*/ 17 w 29"/>
                  <a:gd name="T11" fmla="*/ 10 h 18"/>
                  <a:gd name="T12" fmla="*/ 29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18"/>
                    </a:moveTo>
                    <a:cubicBezTo>
                      <a:pt x="1" y="18"/>
                      <a:pt x="0" y="18"/>
                      <a:pt x="0" y="18"/>
                    </a:cubicBezTo>
                    <a:cubicBezTo>
                      <a:pt x="1" y="18"/>
                      <a:pt x="1" y="18"/>
                      <a:pt x="2" y="18"/>
                    </a:cubicBezTo>
                    <a:close/>
                    <a:moveTo>
                      <a:pt x="29" y="0"/>
                    </a:moveTo>
                    <a:cubicBezTo>
                      <a:pt x="27" y="3"/>
                      <a:pt x="22" y="7"/>
                      <a:pt x="17" y="10"/>
                    </a:cubicBezTo>
                    <a:cubicBezTo>
                      <a:pt x="17" y="10"/>
                      <a:pt x="17" y="10"/>
                      <a:pt x="17" y="10"/>
                    </a:cubicBezTo>
                    <a:cubicBezTo>
                      <a:pt x="28" y="4"/>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7" name="Freeform 4476"/>
              <p:cNvSpPr>
                <a:spLocks noEditPoints="1"/>
              </p:cNvSpPr>
              <p:nvPr/>
            </p:nvSpPr>
            <p:spPr bwMode="auto">
              <a:xfrm>
                <a:off x="1261" y="3313"/>
                <a:ext cx="36" cy="17"/>
              </a:xfrm>
              <a:custGeom>
                <a:avLst/>
                <a:gdLst>
                  <a:gd name="T0" fmla="*/ 2 w 17"/>
                  <a:gd name="T1" fmla="*/ 7 h 8"/>
                  <a:gd name="T2" fmla="*/ 0 w 17"/>
                  <a:gd name="T3" fmla="*/ 8 h 8"/>
                  <a:gd name="T4" fmla="*/ 0 w 17"/>
                  <a:gd name="T5" fmla="*/ 8 h 8"/>
                  <a:gd name="T6" fmla="*/ 2 w 17"/>
                  <a:gd name="T7" fmla="*/ 7 h 8"/>
                  <a:gd name="T8" fmla="*/ 16 w 17"/>
                  <a:gd name="T9" fmla="*/ 0 h 8"/>
                  <a:gd name="T10" fmla="*/ 12 w 17"/>
                  <a:gd name="T11" fmla="*/ 2 h 8"/>
                  <a:gd name="T12" fmla="*/ 13 w 17"/>
                  <a:gd name="T13" fmla="*/ 2 h 8"/>
                  <a:gd name="T14" fmla="*/ 17 w 17"/>
                  <a:gd name="T15" fmla="*/ 0 h 8"/>
                  <a:gd name="T16" fmla="*/ 16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2" y="7"/>
                    </a:moveTo>
                    <a:cubicBezTo>
                      <a:pt x="1" y="8"/>
                      <a:pt x="0" y="8"/>
                      <a:pt x="0" y="8"/>
                    </a:cubicBezTo>
                    <a:cubicBezTo>
                      <a:pt x="0" y="8"/>
                      <a:pt x="0" y="8"/>
                      <a:pt x="0" y="8"/>
                    </a:cubicBezTo>
                    <a:cubicBezTo>
                      <a:pt x="1" y="8"/>
                      <a:pt x="2" y="8"/>
                      <a:pt x="2" y="7"/>
                    </a:cubicBezTo>
                    <a:close/>
                    <a:moveTo>
                      <a:pt x="16" y="0"/>
                    </a:moveTo>
                    <a:cubicBezTo>
                      <a:pt x="15" y="0"/>
                      <a:pt x="14" y="1"/>
                      <a:pt x="12" y="2"/>
                    </a:cubicBezTo>
                    <a:cubicBezTo>
                      <a:pt x="13" y="2"/>
                      <a:pt x="13" y="2"/>
                      <a:pt x="13" y="2"/>
                    </a:cubicBezTo>
                    <a:cubicBezTo>
                      <a:pt x="14" y="1"/>
                      <a:pt x="16" y="0"/>
                      <a:pt x="17" y="0"/>
                    </a:cubicBezTo>
                    <a:lnTo>
                      <a:pt x="16"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8" name="Freeform 4477"/>
              <p:cNvSpPr>
                <a:spLocks/>
              </p:cNvSpPr>
              <p:nvPr/>
            </p:nvSpPr>
            <p:spPr bwMode="auto">
              <a:xfrm>
                <a:off x="1265" y="3317"/>
                <a:ext cx="24" cy="10"/>
              </a:xfrm>
              <a:custGeom>
                <a:avLst/>
                <a:gdLst>
                  <a:gd name="T0" fmla="*/ 10 w 11"/>
                  <a:gd name="T1" fmla="*/ 0 h 5"/>
                  <a:gd name="T2" fmla="*/ 0 w 11"/>
                  <a:gd name="T3" fmla="*/ 5 h 5"/>
                  <a:gd name="T4" fmla="*/ 0 w 11"/>
                  <a:gd name="T5" fmla="*/ 5 h 5"/>
                  <a:gd name="T6" fmla="*/ 11 w 11"/>
                  <a:gd name="T7" fmla="*/ 0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cubicBezTo>
                      <a:pt x="7" y="2"/>
                      <a:pt x="3" y="4"/>
                      <a:pt x="0" y="5"/>
                    </a:cubicBezTo>
                    <a:cubicBezTo>
                      <a:pt x="0" y="5"/>
                      <a:pt x="0" y="5"/>
                      <a:pt x="0" y="5"/>
                    </a:cubicBezTo>
                    <a:cubicBezTo>
                      <a:pt x="5" y="3"/>
                      <a:pt x="8" y="2"/>
                      <a:pt x="11" y="0"/>
                    </a:cubicBezTo>
                    <a:lnTo>
                      <a:pt x="1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9" name="Freeform 4478"/>
              <p:cNvSpPr>
                <a:spLocks noEditPoints="1"/>
              </p:cNvSpPr>
              <p:nvPr/>
            </p:nvSpPr>
            <p:spPr bwMode="auto">
              <a:xfrm>
                <a:off x="1257" y="3291"/>
                <a:ext cx="61" cy="41"/>
              </a:xfrm>
              <a:custGeom>
                <a:avLst/>
                <a:gdLst>
                  <a:gd name="T0" fmla="*/ 2 w 29"/>
                  <a:gd name="T1" fmla="*/ 18 h 19"/>
                  <a:gd name="T2" fmla="*/ 0 w 29"/>
                  <a:gd name="T3" fmla="*/ 19 h 19"/>
                  <a:gd name="T4" fmla="*/ 2 w 29"/>
                  <a:gd name="T5" fmla="*/ 18 h 19"/>
                  <a:gd name="T6" fmla="*/ 29 w 29"/>
                  <a:gd name="T7" fmla="*/ 0 h 19"/>
                  <a:gd name="T8" fmla="*/ 18 w 29"/>
                  <a:gd name="T9" fmla="*/ 10 h 19"/>
                  <a:gd name="T10" fmla="*/ 19 w 29"/>
                  <a:gd name="T11" fmla="*/ 10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2" y="18"/>
                    </a:moveTo>
                    <a:cubicBezTo>
                      <a:pt x="1" y="19"/>
                      <a:pt x="0" y="19"/>
                      <a:pt x="0" y="19"/>
                    </a:cubicBezTo>
                    <a:cubicBezTo>
                      <a:pt x="1" y="19"/>
                      <a:pt x="1" y="19"/>
                      <a:pt x="2" y="18"/>
                    </a:cubicBezTo>
                    <a:close/>
                    <a:moveTo>
                      <a:pt x="29" y="0"/>
                    </a:moveTo>
                    <a:cubicBezTo>
                      <a:pt x="27" y="3"/>
                      <a:pt x="23" y="7"/>
                      <a:pt x="18" y="10"/>
                    </a:cubicBezTo>
                    <a:cubicBezTo>
                      <a:pt x="19" y="10"/>
                      <a:pt x="19" y="10"/>
                      <a:pt x="19" y="10"/>
                    </a:cubicBezTo>
                    <a:cubicBezTo>
                      <a:pt x="28" y="4"/>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0" name="Freeform 4479"/>
              <p:cNvSpPr>
                <a:spLocks noEditPoints="1"/>
              </p:cNvSpPr>
              <p:nvPr/>
            </p:nvSpPr>
            <p:spPr bwMode="auto">
              <a:xfrm>
                <a:off x="1261" y="3310"/>
                <a:ext cx="42" cy="24"/>
              </a:xfrm>
              <a:custGeom>
                <a:avLst/>
                <a:gdLst>
                  <a:gd name="T0" fmla="*/ 2 w 20"/>
                  <a:gd name="T1" fmla="*/ 10 h 11"/>
                  <a:gd name="T2" fmla="*/ 0 w 20"/>
                  <a:gd name="T3" fmla="*/ 11 h 11"/>
                  <a:gd name="T4" fmla="*/ 0 w 20"/>
                  <a:gd name="T5" fmla="*/ 11 h 11"/>
                  <a:gd name="T6" fmla="*/ 2 w 20"/>
                  <a:gd name="T7" fmla="*/ 10 h 11"/>
                  <a:gd name="T8" fmla="*/ 20 w 20"/>
                  <a:gd name="T9" fmla="*/ 0 h 11"/>
                  <a:gd name="T10" fmla="*/ 19 w 20"/>
                  <a:gd name="T11" fmla="*/ 0 h 11"/>
                  <a:gd name="T12" fmla="*/ 19 w 20"/>
                  <a:gd name="T13" fmla="*/ 0 h 11"/>
                  <a:gd name="T14" fmla="*/ 14 w 20"/>
                  <a:gd name="T15" fmla="*/ 4 h 11"/>
                  <a:gd name="T16" fmla="*/ 14 w 20"/>
                  <a:gd name="T17" fmla="*/ 4 h 11"/>
                  <a:gd name="T18" fmla="*/ 20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2" y="10"/>
                    </a:moveTo>
                    <a:cubicBezTo>
                      <a:pt x="1" y="10"/>
                      <a:pt x="0" y="11"/>
                      <a:pt x="0" y="11"/>
                    </a:cubicBezTo>
                    <a:cubicBezTo>
                      <a:pt x="0" y="11"/>
                      <a:pt x="0" y="11"/>
                      <a:pt x="0" y="11"/>
                    </a:cubicBezTo>
                    <a:cubicBezTo>
                      <a:pt x="1" y="11"/>
                      <a:pt x="1" y="10"/>
                      <a:pt x="2" y="10"/>
                    </a:cubicBezTo>
                    <a:close/>
                    <a:moveTo>
                      <a:pt x="20" y="0"/>
                    </a:moveTo>
                    <a:cubicBezTo>
                      <a:pt x="20" y="0"/>
                      <a:pt x="20" y="0"/>
                      <a:pt x="19" y="0"/>
                    </a:cubicBezTo>
                    <a:cubicBezTo>
                      <a:pt x="19" y="0"/>
                      <a:pt x="19" y="0"/>
                      <a:pt x="19" y="0"/>
                    </a:cubicBezTo>
                    <a:cubicBezTo>
                      <a:pt x="17" y="2"/>
                      <a:pt x="16" y="3"/>
                      <a:pt x="14" y="4"/>
                    </a:cubicBezTo>
                    <a:cubicBezTo>
                      <a:pt x="14" y="4"/>
                      <a:pt x="14" y="4"/>
                      <a:pt x="14" y="4"/>
                    </a:cubicBezTo>
                    <a:cubicBezTo>
                      <a:pt x="17" y="2"/>
                      <a:pt x="19" y="1"/>
                      <a:pt x="2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1" name="Freeform 4480"/>
              <p:cNvSpPr>
                <a:spLocks/>
              </p:cNvSpPr>
              <p:nvPr/>
            </p:nvSpPr>
            <p:spPr bwMode="auto">
              <a:xfrm>
                <a:off x="1265" y="3319"/>
                <a:ext cx="26" cy="13"/>
              </a:xfrm>
              <a:custGeom>
                <a:avLst/>
                <a:gdLst>
                  <a:gd name="T0" fmla="*/ 12 w 12"/>
                  <a:gd name="T1" fmla="*/ 0 h 6"/>
                  <a:gd name="T2" fmla="*/ 0 w 12"/>
                  <a:gd name="T3" fmla="*/ 6 h 6"/>
                  <a:gd name="T4" fmla="*/ 0 w 12"/>
                  <a:gd name="T5" fmla="*/ 6 h 6"/>
                  <a:gd name="T6" fmla="*/ 12 w 12"/>
                  <a:gd name="T7" fmla="*/ 0 h 6"/>
                </a:gdLst>
                <a:ahLst/>
                <a:cxnLst>
                  <a:cxn ang="0">
                    <a:pos x="T0" y="T1"/>
                  </a:cxn>
                  <a:cxn ang="0">
                    <a:pos x="T2" y="T3"/>
                  </a:cxn>
                  <a:cxn ang="0">
                    <a:pos x="T4" y="T5"/>
                  </a:cxn>
                  <a:cxn ang="0">
                    <a:pos x="T6" y="T7"/>
                  </a:cxn>
                </a:cxnLst>
                <a:rect l="0" t="0" r="r" b="b"/>
                <a:pathLst>
                  <a:path w="12" h="6">
                    <a:moveTo>
                      <a:pt x="12" y="0"/>
                    </a:moveTo>
                    <a:cubicBezTo>
                      <a:pt x="8" y="2"/>
                      <a:pt x="3" y="4"/>
                      <a:pt x="0" y="6"/>
                    </a:cubicBezTo>
                    <a:cubicBezTo>
                      <a:pt x="0" y="6"/>
                      <a:pt x="0" y="6"/>
                      <a:pt x="0" y="6"/>
                    </a:cubicBezTo>
                    <a:cubicBezTo>
                      <a:pt x="5" y="4"/>
                      <a:pt x="9" y="2"/>
                      <a:pt x="1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2" name="Freeform 4481"/>
              <p:cNvSpPr>
                <a:spLocks noEditPoints="1"/>
              </p:cNvSpPr>
              <p:nvPr/>
            </p:nvSpPr>
            <p:spPr bwMode="auto">
              <a:xfrm>
                <a:off x="1257" y="3296"/>
                <a:ext cx="59" cy="40"/>
              </a:xfrm>
              <a:custGeom>
                <a:avLst/>
                <a:gdLst>
                  <a:gd name="T0" fmla="*/ 2 w 28"/>
                  <a:gd name="T1" fmla="*/ 18 h 19"/>
                  <a:gd name="T2" fmla="*/ 0 w 28"/>
                  <a:gd name="T3" fmla="*/ 19 h 19"/>
                  <a:gd name="T4" fmla="*/ 2 w 28"/>
                  <a:gd name="T5" fmla="*/ 18 h 19"/>
                  <a:gd name="T6" fmla="*/ 28 w 28"/>
                  <a:gd name="T7" fmla="*/ 0 h 19"/>
                  <a:gd name="T8" fmla="*/ 21 w 28"/>
                  <a:gd name="T9" fmla="*/ 7 h 19"/>
                  <a:gd name="T10" fmla="*/ 21 w 28"/>
                  <a:gd name="T11" fmla="*/ 7 h 19"/>
                  <a:gd name="T12" fmla="*/ 22 w 28"/>
                  <a:gd name="T13" fmla="*/ 7 h 19"/>
                  <a:gd name="T14" fmla="*/ 28 w 2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2" y="18"/>
                    </a:moveTo>
                    <a:cubicBezTo>
                      <a:pt x="1" y="19"/>
                      <a:pt x="0" y="19"/>
                      <a:pt x="0" y="19"/>
                    </a:cubicBezTo>
                    <a:cubicBezTo>
                      <a:pt x="1" y="19"/>
                      <a:pt x="1" y="18"/>
                      <a:pt x="2" y="18"/>
                    </a:cubicBezTo>
                    <a:close/>
                    <a:moveTo>
                      <a:pt x="28" y="0"/>
                    </a:moveTo>
                    <a:cubicBezTo>
                      <a:pt x="27" y="3"/>
                      <a:pt x="24" y="5"/>
                      <a:pt x="21" y="7"/>
                    </a:cubicBezTo>
                    <a:cubicBezTo>
                      <a:pt x="21" y="7"/>
                      <a:pt x="21" y="7"/>
                      <a:pt x="21" y="7"/>
                    </a:cubicBezTo>
                    <a:cubicBezTo>
                      <a:pt x="22" y="7"/>
                      <a:pt x="22" y="7"/>
                      <a:pt x="22" y="7"/>
                    </a:cubicBezTo>
                    <a:cubicBezTo>
                      <a:pt x="28" y="3"/>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3" name="Freeform 4482"/>
              <p:cNvSpPr>
                <a:spLocks noEditPoints="1"/>
              </p:cNvSpPr>
              <p:nvPr/>
            </p:nvSpPr>
            <p:spPr bwMode="auto">
              <a:xfrm>
                <a:off x="1259" y="3313"/>
                <a:ext cx="51" cy="29"/>
              </a:xfrm>
              <a:custGeom>
                <a:avLst/>
                <a:gdLst>
                  <a:gd name="T0" fmla="*/ 3 w 24"/>
                  <a:gd name="T1" fmla="*/ 12 h 14"/>
                  <a:gd name="T2" fmla="*/ 0 w 24"/>
                  <a:gd name="T3" fmla="*/ 14 h 14"/>
                  <a:gd name="T4" fmla="*/ 0 w 24"/>
                  <a:gd name="T5" fmla="*/ 14 h 14"/>
                  <a:gd name="T6" fmla="*/ 3 w 24"/>
                  <a:gd name="T7" fmla="*/ 13 h 14"/>
                  <a:gd name="T8" fmla="*/ 3 w 24"/>
                  <a:gd name="T9" fmla="*/ 12 h 14"/>
                  <a:gd name="T10" fmla="*/ 24 w 24"/>
                  <a:gd name="T11" fmla="*/ 0 h 14"/>
                  <a:gd name="T12" fmla="*/ 17 w 24"/>
                  <a:gd name="T13" fmla="*/ 5 h 14"/>
                  <a:gd name="T14" fmla="*/ 18 w 24"/>
                  <a:gd name="T15" fmla="*/ 5 h 14"/>
                  <a:gd name="T16" fmla="*/ 24 w 2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4">
                    <a:moveTo>
                      <a:pt x="3" y="12"/>
                    </a:moveTo>
                    <a:cubicBezTo>
                      <a:pt x="2" y="13"/>
                      <a:pt x="1" y="13"/>
                      <a:pt x="0" y="14"/>
                    </a:cubicBezTo>
                    <a:cubicBezTo>
                      <a:pt x="0" y="14"/>
                      <a:pt x="0" y="14"/>
                      <a:pt x="0" y="14"/>
                    </a:cubicBezTo>
                    <a:cubicBezTo>
                      <a:pt x="1" y="13"/>
                      <a:pt x="2" y="13"/>
                      <a:pt x="3" y="13"/>
                    </a:cubicBezTo>
                    <a:lnTo>
                      <a:pt x="3" y="12"/>
                    </a:lnTo>
                    <a:close/>
                    <a:moveTo>
                      <a:pt x="24" y="0"/>
                    </a:moveTo>
                    <a:cubicBezTo>
                      <a:pt x="22" y="1"/>
                      <a:pt x="20" y="3"/>
                      <a:pt x="17" y="5"/>
                    </a:cubicBezTo>
                    <a:cubicBezTo>
                      <a:pt x="18" y="5"/>
                      <a:pt x="18" y="5"/>
                      <a:pt x="18" y="5"/>
                    </a:cubicBezTo>
                    <a:cubicBezTo>
                      <a:pt x="21" y="3"/>
                      <a:pt x="23" y="2"/>
                      <a:pt x="2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4" name="Freeform 4483"/>
              <p:cNvSpPr>
                <a:spLocks/>
              </p:cNvSpPr>
              <p:nvPr/>
            </p:nvSpPr>
            <p:spPr bwMode="auto">
              <a:xfrm>
                <a:off x="1265" y="3323"/>
                <a:ext cx="32" cy="17"/>
              </a:xfrm>
              <a:custGeom>
                <a:avLst/>
                <a:gdLst>
                  <a:gd name="T0" fmla="*/ 14 w 15"/>
                  <a:gd name="T1" fmla="*/ 0 h 8"/>
                  <a:gd name="T2" fmla="*/ 0 w 15"/>
                  <a:gd name="T3" fmla="*/ 7 h 8"/>
                  <a:gd name="T4" fmla="*/ 0 w 15"/>
                  <a:gd name="T5" fmla="*/ 8 h 8"/>
                  <a:gd name="T6" fmla="*/ 15 w 15"/>
                  <a:gd name="T7" fmla="*/ 0 h 8"/>
                  <a:gd name="T8" fmla="*/ 14 w 15"/>
                  <a:gd name="T9" fmla="*/ 0 h 8"/>
                </a:gdLst>
                <a:ahLst/>
                <a:cxnLst>
                  <a:cxn ang="0">
                    <a:pos x="T0" y="T1"/>
                  </a:cxn>
                  <a:cxn ang="0">
                    <a:pos x="T2" y="T3"/>
                  </a:cxn>
                  <a:cxn ang="0">
                    <a:pos x="T4" y="T5"/>
                  </a:cxn>
                  <a:cxn ang="0">
                    <a:pos x="T6" y="T7"/>
                  </a:cxn>
                  <a:cxn ang="0">
                    <a:pos x="T8" y="T9"/>
                  </a:cxn>
                </a:cxnLst>
                <a:rect l="0" t="0" r="r" b="b"/>
                <a:pathLst>
                  <a:path w="15" h="8">
                    <a:moveTo>
                      <a:pt x="14" y="0"/>
                    </a:moveTo>
                    <a:cubicBezTo>
                      <a:pt x="9" y="3"/>
                      <a:pt x="4" y="6"/>
                      <a:pt x="0" y="7"/>
                    </a:cubicBezTo>
                    <a:cubicBezTo>
                      <a:pt x="0" y="8"/>
                      <a:pt x="0" y="8"/>
                      <a:pt x="0" y="8"/>
                    </a:cubicBezTo>
                    <a:cubicBezTo>
                      <a:pt x="7" y="5"/>
                      <a:pt x="11" y="2"/>
                      <a:pt x="15" y="0"/>
                    </a:cubicBezTo>
                    <a:lnTo>
                      <a:pt x="14"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5" name="Freeform 4484"/>
              <p:cNvSpPr>
                <a:spLocks noEditPoints="1"/>
              </p:cNvSpPr>
              <p:nvPr/>
            </p:nvSpPr>
            <p:spPr bwMode="auto">
              <a:xfrm>
                <a:off x="1257" y="3304"/>
                <a:ext cx="61" cy="38"/>
              </a:xfrm>
              <a:custGeom>
                <a:avLst/>
                <a:gdLst>
                  <a:gd name="T0" fmla="*/ 1 w 29"/>
                  <a:gd name="T1" fmla="*/ 18 h 18"/>
                  <a:gd name="T2" fmla="*/ 0 w 29"/>
                  <a:gd name="T3" fmla="*/ 18 h 18"/>
                  <a:gd name="T4" fmla="*/ 1 w 29"/>
                  <a:gd name="T5" fmla="*/ 18 h 18"/>
                  <a:gd name="T6" fmla="*/ 29 w 29"/>
                  <a:gd name="T7" fmla="*/ 0 h 18"/>
                  <a:gd name="T8" fmla="*/ 25 w 29"/>
                  <a:gd name="T9" fmla="*/ 4 h 18"/>
                  <a:gd name="T10" fmla="*/ 25 w 29"/>
                  <a:gd name="T11" fmla="*/ 4 h 18"/>
                  <a:gd name="T12" fmla="*/ 29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1" y="18"/>
                    </a:moveTo>
                    <a:cubicBezTo>
                      <a:pt x="1" y="18"/>
                      <a:pt x="0" y="18"/>
                      <a:pt x="0" y="18"/>
                    </a:cubicBezTo>
                    <a:cubicBezTo>
                      <a:pt x="1" y="18"/>
                      <a:pt x="1" y="18"/>
                      <a:pt x="1" y="18"/>
                    </a:cubicBezTo>
                    <a:close/>
                    <a:moveTo>
                      <a:pt x="29" y="0"/>
                    </a:moveTo>
                    <a:cubicBezTo>
                      <a:pt x="28" y="1"/>
                      <a:pt x="26" y="2"/>
                      <a:pt x="25" y="4"/>
                    </a:cubicBezTo>
                    <a:cubicBezTo>
                      <a:pt x="25" y="4"/>
                      <a:pt x="25" y="4"/>
                      <a:pt x="25" y="4"/>
                    </a:cubicBezTo>
                    <a:cubicBezTo>
                      <a:pt x="28" y="1"/>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6" name="Freeform 4485"/>
              <p:cNvSpPr>
                <a:spLocks noEditPoints="1"/>
              </p:cNvSpPr>
              <p:nvPr/>
            </p:nvSpPr>
            <p:spPr bwMode="auto">
              <a:xfrm>
                <a:off x="1259" y="3315"/>
                <a:ext cx="53" cy="29"/>
              </a:xfrm>
              <a:custGeom>
                <a:avLst/>
                <a:gdLst>
                  <a:gd name="T0" fmla="*/ 3 w 25"/>
                  <a:gd name="T1" fmla="*/ 13 h 14"/>
                  <a:gd name="T2" fmla="*/ 0 w 25"/>
                  <a:gd name="T3" fmla="*/ 14 h 14"/>
                  <a:gd name="T4" fmla="*/ 0 w 25"/>
                  <a:gd name="T5" fmla="*/ 14 h 14"/>
                  <a:gd name="T6" fmla="*/ 3 w 25"/>
                  <a:gd name="T7" fmla="*/ 13 h 14"/>
                  <a:gd name="T8" fmla="*/ 25 w 25"/>
                  <a:gd name="T9" fmla="*/ 0 h 14"/>
                  <a:gd name="T10" fmla="*/ 18 w 25"/>
                  <a:gd name="T11" fmla="*/ 4 h 14"/>
                  <a:gd name="T12" fmla="*/ 19 w 25"/>
                  <a:gd name="T13" fmla="*/ 5 h 14"/>
                  <a:gd name="T14" fmla="*/ 25 w 2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4">
                    <a:moveTo>
                      <a:pt x="3" y="13"/>
                    </a:moveTo>
                    <a:cubicBezTo>
                      <a:pt x="2" y="13"/>
                      <a:pt x="1" y="14"/>
                      <a:pt x="0" y="14"/>
                    </a:cubicBezTo>
                    <a:cubicBezTo>
                      <a:pt x="0" y="14"/>
                      <a:pt x="0" y="14"/>
                      <a:pt x="0" y="14"/>
                    </a:cubicBezTo>
                    <a:cubicBezTo>
                      <a:pt x="1" y="14"/>
                      <a:pt x="2" y="14"/>
                      <a:pt x="3" y="13"/>
                    </a:cubicBezTo>
                    <a:close/>
                    <a:moveTo>
                      <a:pt x="25" y="0"/>
                    </a:moveTo>
                    <a:cubicBezTo>
                      <a:pt x="23" y="1"/>
                      <a:pt x="21" y="3"/>
                      <a:pt x="18" y="4"/>
                    </a:cubicBezTo>
                    <a:cubicBezTo>
                      <a:pt x="19" y="5"/>
                      <a:pt x="19" y="5"/>
                      <a:pt x="19" y="5"/>
                    </a:cubicBezTo>
                    <a:cubicBezTo>
                      <a:pt x="22" y="3"/>
                      <a:pt x="23" y="1"/>
                      <a:pt x="25"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7" name="Freeform 4486"/>
              <p:cNvSpPr>
                <a:spLocks/>
              </p:cNvSpPr>
              <p:nvPr/>
            </p:nvSpPr>
            <p:spPr bwMode="auto">
              <a:xfrm>
                <a:off x="1265" y="3323"/>
                <a:ext cx="34" cy="19"/>
              </a:xfrm>
              <a:custGeom>
                <a:avLst/>
                <a:gdLst>
                  <a:gd name="T0" fmla="*/ 15 w 16"/>
                  <a:gd name="T1" fmla="*/ 0 h 9"/>
                  <a:gd name="T2" fmla="*/ 0 w 16"/>
                  <a:gd name="T3" fmla="*/ 9 h 9"/>
                  <a:gd name="T4" fmla="*/ 0 w 16"/>
                  <a:gd name="T5" fmla="*/ 9 h 9"/>
                  <a:gd name="T6" fmla="*/ 16 w 16"/>
                  <a:gd name="T7" fmla="*/ 1 h 9"/>
                  <a:gd name="T8" fmla="*/ 15 w 16"/>
                  <a:gd name="T9" fmla="*/ 0 h 9"/>
                </a:gdLst>
                <a:ahLst/>
                <a:cxnLst>
                  <a:cxn ang="0">
                    <a:pos x="T0" y="T1"/>
                  </a:cxn>
                  <a:cxn ang="0">
                    <a:pos x="T2" y="T3"/>
                  </a:cxn>
                  <a:cxn ang="0">
                    <a:pos x="T4" y="T5"/>
                  </a:cxn>
                  <a:cxn ang="0">
                    <a:pos x="T6" y="T7"/>
                  </a:cxn>
                  <a:cxn ang="0">
                    <a:pos x="T8" y="T9"/>
                  </a:cxn>
                </a:cxnLst>
                <a:rect l="0" t="0" r="r" b="b"/>
                <a:pathLst>
                  <a:path w="16" h="9">
                    <a:moveTo>
                      <a:pt x="15" y="0"/>
                    </a:moveTo>
                    <a:cubicBezTo>
                      <a:pt x="10" y="4"/>
                      <a:pt x="4" y="7"/>
                      <a:pt x="0" y="9"/>
                    </a:cubicBezTo>
                    <a:cubicBezTo>
                      <a:pt x="0" y="9"/>
                      <a:pt x="0" y="9"/>
                      <a:pt x="0" y="9"/>
                    </a:cubicBezTo>
                    <a:cubicBezTo>
                      <a:pt x="7" y="6"/>
                      <a:pt x="12" y="3"/>
                      <a:pt x="16" y="1"/>
                    </a:cubicBezTo>
                    <a:lnTo>
                      <a:pt x="15"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8" name="Freeform 4487"/>
              <p:cNvSpPr>
                <a:spLocks noEditPoints="1"/>
              </p:cNvSpPr>
              <p:nvPr/>
            </p:nvSpPr>
            <p:spPr bwMode="auto">
              <a:xfrm>
                <a:off x="1257" y="3306"/>
                <a:ext cx="59" cy="41"/>
              </a:xfrm>
              <a:custGeom>
                <a:avLst/>
                <a:gdLst>
                  <a:gd name="T0" fmla="*/ 1 w 28"/>
                  <a:gd name="T1" fmla="*/ 18 h 19"/>
                  <a:gd name="T2" fmla="*/ 0 w 28"/>
                  <a:gd name="T3" fmla="*/ 19 h 19"/>
                  <a:gd name="T4" fmla="*/ 1 w 28"/>
                  <a:gd name="T5" fmla="*/ 18 h 19"/>
                  <a:gd name="T6" fmla="*/ 28 w 28"/>
                  <a:gd name="T7" fmla="*/ 0 h 19"/>
                  <a:gd name="T8" fmla="*/ 26 w 28"/>
                  <a:gd name="T9" fmla="*/ 4 h 19"/>
                  <a:gd name="T10" fmla="*/ 26 w 28"/>
                  <a:gd name="T11" fmla="*/ 4 h 19"/>
                  <a:gd name="T12" fmla="*/ 28 w 2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1" y="18"/>
                    </a:moveTo>
                    <a:cubicBezTo>
                      <a:pt x="0" y="19"/>
                      <a:pt x="0" y="19"/>
                      <a:pt x="0" y="19"/>
                    </a:cubicBezTo>
                    <a:cubicBezTo>
                      <a:pt x="0" y="19"/>
                      <a:pt x="1" y="19"/>
                      <a:pt x="1" y="18"/>
                    </a:cubicBezTo>
                    <a:close/>
                    <a:moveTo>
                      <a:pt x="28" y="0"/>
                    </a:moveTo>
                    <a:cubicBezTo>
                      <a:pt x="28" y="1"/>
                      <a:pt x="27" y="3"/>
                      <a:pt x="26" y="4"/>
                    </a:cubicBezTo>
                    <a:cubicBezTo>
                      <a:pt x="26" y="4"/>
                      <a:pt x="26" y="4"/>
                      <a:pt x="26" y="4"/>
                    </a:cubicBezTo>
                    <a:cubicBezTo>
                      <a:pt x="28" y="2"/>
                      <a:pt x="28" y="0"/>
                      <a:pt x="28"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9" name="Freeform 4488"/>
              <p:cNvSpPr>
                <a:spLocks noEditPoints="1"/>
              </p:cNvSpPr>
              <p:nvPr/>
            </p:nvSpPr>
            <p:spPr bwMode="auto">
              <a:xfrm>
                <a:off x="1259" y="3319"/>
                <a:ext cx="55" cy="34"/>
              </a:xfrm>
              <a:custGeom>
                <a:avLst/>
                <a:gdLst>
                  <a:gd name="T0" fmla="*/ 3 w 26"/>
                  <a:gd name="T1" fmla="*/ 14 h 16"/>
                  <a:gd name="T2" fmla="*/ 0 w 26"/>
                  <a:gd name="T3" fmla="*/ 16 h 16"/>
                  <a:gd name="T4" fmla="*/ 0 w 26"/>
                  <a:gd name="T5" fmla="*/ 16 h 16"/>
                  <a:gd name="T6" fmla="*/ 3 w 26"/>
                  <a:gd name="T7" fmla="*/ 15 h 16"/>
                  <a:gd name="T8" fmla="*/ 3 w 26"/>
                  <a:gd name="T9" fmla="*/ 14 h 16"/>
                  <a:gd name="T10" fmla="*/ 26 w 26"/>
                  <a:gd name="T11" fmla="*/ 0 h 16"/>
                  <a:gd name="T12" fmla="*/ 20 w 26"/>
                  <a:gd name="T13" fmla="*/ 5 h 16"/>
                  <a:gd name="T14" fmla="*/ 20 w 26"/>
                  <a:gd name="T15" fmla="*/ 5 h 16"/>
                  <a:gd name="T16" fmla="*/ 26 w 26"/>
                  <a:gd name="T17" fmla="*/ 1 h 16"/>
                  <a:gd name="T18" fmla="*/ 26 w 2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6">
                    <a:moveTo>
                      <a:pt x="3" y="14"/>
                    </a:moveTo>
                    <a:cubicBezTo>
                      <a:pt x="2" y="15"/>
                      <a:pt x="1" y="15"/>
                      <a:pt x="0" y="16"/>
                    </a:cubicBezTo>
                    <a:cubicBezTo>
                      <a:pt x="0" y="16"/>
                      <a:pt x="0" y="16"/>
                      <a:pt x="0" y="16"/>
                    </a:cubicBezTo>
                    <a:cubicBezTo>
                      <a:pt x="1" y="15"/>
                      <a:pt x="2" y="15"/>
                      <a:pt x="3" y="15"/>
                    </a:cubicBezTo>
                    <a:lnTo>
                      <a:pt x="3" y="14"/>
                    </a:lnTo>
                    <a:close/>
                    <a:moveTo>
                      <a:pt x="26" y="0"/>
                    </a:moveTo>
                    <a:cubicBezTo>
                      <a:pt x="24" y="2"/>
                      <a:pt x="22" y="3"/>
                      <a:pt x="20" y="5"/>
                    </a:cubicBezTo>
                    <a:cubicBezTo>
                      <a:pt x="20" y="5"/>
                      <a:pt x="20" y="5"/>
                      <a:pt x="20" y="5"/>
                    </a:cubicBezTo>
                    <a:cubicBezTo>
                      <a:pt x="23" y="4"/>
                      <a:pt x="25" y="2"/>
                      <a:pt x="26" y="1"/>
                    </a:cubicBezTo>
                    <a:lnTo>
                      <a:pt x="26"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0" name="Freeform 4489"/>
              <p:cNvSpPr>
                <a:spLocks/>
              </p:cNvSpPr>
              <p:nvPr/>
            </p:nvSpPr>
            <p:spPr bwMode="auto">
              <a:xfrm>
                <a:off x="1265" y="3330"/>
                <a:ext cx="36" cy="21"/>
              </a:xfrm>
              <a:custGeom>
                <a:avLst/>
                <a:gdLst>
                  <a:gd name="T0" fmla="*/ 17 w 17"/>
                  <a:gd name="T1" fmla="*/ 0 h 10"/>
                  <a:gd name="T2" fmla="*/ 0 w 17"/>
                  <a:gd name="T3" fmla="*/ 9 h 10"/>
                  <a:gd name="T4" fmla="*/ 0 w 17"/>
                  <a:gd name="T5" fmla="*/ 10 h 10"/>
                  <a:gd name="T6" fmla="*/ 17 w 17"/>
                  <a:gd name="T7" fmla="*/ 0 h 10"/>
                </a:gdLst>
                <a:ahLst/>
                <a:cxnLst>
                  <a:cxn ang="0">
                    <a:pos x="T0" y="T1"/>
                  </a:cxn>
                  <a:cxn ang="0">
                    <a:pos x="T2" y="T3"/>
                  </a:cxn>
                  <a:cxn ang="0">
                    <a:pos x="T4" y="T5"/>
                  </a:cxn>
                  <a:cxn ang="0">
                    <a:pos x="T6" y="T7"/>
                  </a:cxn>
                </a:cxnLst>
                <a:rect l="0" t="0" r="r" b="b"/>
                <a:pathLst>
                  <a:path w="17" h="10">
                    <a:moveTo>
                      <a:pt x="17" y="0"/>
                    </a:moveTo>
                    <a:cubicBezTo>
                      <a:pt x="11" y="4"/>
                      <a:pt x="4" y="7"/>
                      <a:pt x="0" y="9"/>
                    </a:cubicBezTo>
                    <a:cubicBezTo>
                      <a:pt x="0" y="10"/>
                      <a:pt x="0" y="10"/>
                      <a:pt x="0" y="10"/>
                    </a:cubicBezTo>
                    <a:cubicBezTo>
                      <a:pt x="8" y="6"/>
                      <a:pt x="13" y="3"/>
                      <a:pt x="17"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1" name="Freeform 4490"/>
              <p:cNvSpPr>
                <a:spLocks noEditPoints="1"/>
              </p:cNvSpPr>
              <p:nvPr/>
            </p:nvSpPr>
            <p:spPr bwMode="auto">
              <a:xfrm>
                <a:off x="1257" y="3315"/>
                <a:ext cx="61" cy="38"/>
              </a:xfrm>
              <a:custGeom>
                <a:avLst/>
                <a:gdLst>
                  <a:gd name="T0" fmla="*/ 1 w 29"/>
                  <a:gd name="T1" fmla="*/ 18 h 18"/>
                  <a:gd name="T2" fmla="*/ 0 w 29"/>
                  <a:gd name="T3" fmla="*/ 18 h 18"/>
                  <a:gd name="T4" fmla="*/ 1 w 29"/>
                  <a:gd name="T5" fmla="*/ 18 h 18"/>
                  <a:gd name="T6" fmla="*/ 29 w 29"/>
                  <a:gd name="T7" fmla="*/ 0 h 18"/>
                  <a:gd name="T8" fmla="*/ 27 w 29"/>
                  <a:gd name="T9" fmla="*/ 2 h 18"/>
                  <a:gd name="T10" fmla="*/ 27 w 29"/>
                  <a:gd name="T11" fmla="*/ 3 h 18"/>
                  <a:gd name="T12" fmla="*/ 29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1" y="18"/>
                    </a:moveTo>
                    <a:cubicBezTo>
                      <a:pt x="1" y="18"/>
                      <a:pt x="0" y="18"/>
                      <a:pt x="0" y="18"/>
                    </a:cubicBezTo>
                    <a:cubicBezTo>
                      <a:pt x="1" y="18"/>
                      <a:pt x="1" y="18"/>
                      <a:pt x="1" y="18"/>
                    </a:cubicBezTo>
                    <a:close/>
                    <a:moveTo>
                      <a:pt x="29" y="0"/>
                    </a:moveTo>
                    <a:cubicBezTo>
                      <a:pt x="28" y="0"/>
                      <a:pt x="28" y="1"/>
                      <a:pt x="27" y="2"/>
                    </a:cubicBezTo>
                    <a:cubicBezTo>
                      <a:pt x="27" y="3"/>
                      <a:pt x="27" y="3"/>
                      <a:pt x="27" y="3"/>
                    </a:cubicBezTo>
                    <a:cubicBezTo>
                      <a:pt x="29" y="1"/>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2" name="Freeform 4491"/>
              <p:cNvSpPr>
                <a:spLocks noEditPoints="1"/>
              </p:cNvSpPr>
              <p:nvPr/>
            </p:nvSpPr>
            <p:spPr bwMode="auto">
              <a:xfrm>
                <a:off x="1259" y="3323"/>
                <a:ext cx="55" cy="34"/>
              </a:xfrm>
              <a:custGeom>
                <a:avLst/>
                <a:gdLst>
                  <a:gd name="T0" fmla="*/ 3 w 26"/>
                  <a:gd name="T1" fmla="*/ 15 h 16"/>
                  <a:gd name="T2" fmla="*/ 0 w 26"/>
                  <a:gd name="T3" fmla="*/ 16 h 16"/>
                  <a:gd name="T4" fmla="*/ 0 w 26"/>
                  <a:gd name="T5" fmla="*/ 16 h 16"/>
                  <a:gd name="T6" fmla="*/ 3 w 26"/>
                  <a:gd name="T7" fmla="*/ 15 h 16"/>
                  <a:gd name="T8" fmla="*/ 26 w 26"/>
                  <a:gd name="T9" fmla="*/ 0 h 16"/>
                  <a:gd name="T10" fmla="*/ 21 w 26"/>
                  <a:gd name="T11" fmla="*/ 5 h 16"/>
                  <a:gd name="T12" fmla="*/ 21 w 26"/>
                  <a:gd name="T13" fmla="*/ 5 h 16"/>
                  <a:gd name="T14" fmla="*/ 26 w 2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3" y="15"/>
                    </a:moveTo>
                    <a:cubicBezTo>
                      <a:pt x="2" y="15"/>
                      <a:pt x="1" y="16"/>
                      <a:pt x="0" y="16"/>
                    </a:cubicBezTo>
                    <a:cubicBezTo>
                      <a:pt x="0" y="16"/>
                      <a:pt x="0" y="16"/>
                      <a:pt x="0" y="16"/>
                    </a:cubicBezTo>
                    <a:cubicBezTo>
                      <a:pt x="1" y="16"/>
                      <a:pt x="2" y="15"/>
                      <a:pt x="3" y="15"/>
                    </a:cubicBezTo>
                    <a:close/>
                    <a:moveTo>
                      <a:pt x="26" y="0"/>
                    </a:moveTo>
                    <a:cubicBezTo>
                      <a:pt x="25" y="1"/>
                      <a:pt x="23" y="3"/>
                      <a:pt x="21" y="5"/>
                    </a:cubicBezTo>
                    <a:cubicBezTo>
                      <a:pt x="21" y="5"/>
                      <a:pt x="21" y="5"/>
                      <a:pt x="21" y="5"/>
                    </a:cubicBezTo>
                    <a:cubicBezTo>
                      <a:pt x="23" y="3"/>
                      <a:pt x="25" y="2"/>
                      <a:pt x="26"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3" name="Freeform 4492"/>
              <p:cNvSpPr>
                <a:spLocks/>
              </p:cNvSpPr>
              <p:nvPr/>
            </p:nvSpPr>
            <p:spPr bwMode="auto">
              <a:xfrm>
                <a:off x="1265" y="3334"/>
                <a:ext cx="38" cy="21"/>
              </a:xfrm>
              <a:custGeom>
                <a:avLst/>
                <a:gdLst>
                  <a:gd name="T0" fmla="*/ 18 w 18"/>
                  <a:gd name="T1" fmla="*/ 0 h 10"/>
                  <a:gd name="T2" fmla="*/ 0 w 18"/>
                  <a:gd name="T3" fmla="*/ 10 h 10"/>
                  <a:gd name="T4" fmla="*/ 0 w 18"/>
                  <a:gd name="T5" fmla="*/ 10 h 10"/>
                  <a:gd name="T6" fmla="*/ 18 w 18"/>
                  <a:gd name="T7" fmla="*/ 0 h 10"/>
                </a:gdLst>
                <a:ahLst/>
                <a:cxnLst>
                  <a:cxn ang="0">
                    <a:pos x="T0" y="T1"/>
                  </a:cxn>
                  <a:cxn ang="0">
                    <a:pos x="T2" y="T3"/>
                  </a:cxn>
                  <a:cxn ang="0">
                    <a:pos x="T4" y="T5"/>
                  </a:cxn>
                  <a:cxn ang="0">
                    <a:pos x="T6" y="T7"/>
                  </a:cxn>
                </a:cxnLst>
                <a:rect l="0" t="0" r="r" b="b"/>
                <a:pathLst>
                  <a:path w="18" h="10">
                    <a:moveTo>
                      <a:pt x="18" y="0"/>
                    </a:moveTo>
                    <a:cubicBezTo>
                      <a:pt x="12" y="4"/>
                      <a:pt x="5" y="7"/>
                      <a:pt x="0" y="10"/>
                    </a:cubicBezTo>
                    <a:cubicBezTo>
                      <a:pt x="0" y="10"/>
                      <a:pt x="0" y="10"/>
                      <a:pt x="0" y="10"/>
                    </a:cubicBezTo>
                    <a:cubicBezTo>
                      <a:pt x="8" y="6"/>
                      <a:pt x="14" y="3"/>
                      <a:pt x="18"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4" name="Freeform 4493"/>
              <p:cNvSpPr>
                <a:spLocks noEditPoints="1"/>
              </p:cNvSpPr>
              <p:nvPr/>
            </p:nvSpPr>
            <p:spPr bwMode="auto">
              <a:xfrm>
                <a:off x="1257" y="3319"/>
                <a:ext cx="61" cy="40"/>
              </a:xfrm>
              <a:custGeom>
                <a:avLst/>
                <a:gdLst>
                  <a:gd name="T0" fmla="*/ 1 w 29"/>
                  <a:gd name="T1" fmla="*/ 18 h 19"/>
                  <a:gd name="T2" fmla="*/ 0 w 29"/>
                  <a:gd name="T3" fmla="*/ 19 h 19"/>
                  <a:gd name="T4" fmla="*/ 1 w 29"/>
                  <a:gd name="T5" fmla="*/ 18 h 19"/>
                  <a:gd name="T6" fmla="*/ 29 w 29"/>
                  <a:gd name="T7" fmla="*/ 0 h 19"/>
                  <a:gd name="T8" fmla="*/ 27 w 29"/>
                  <a:gd name="T9" fmla="*/ 2 h 19"/>
                  <a:gd name="T10" fmla="*/ 27 w 29"/>
                  <a:gd name="T11" fmla="*/ 2 h 19"/>
                  <a:gd name="T12" fmla="*/ 29 w 2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 y="18"/>
                    </a:moveTo>
                    <a:cubicBezTo>
                      <a:pt x="0" y="18"/>
                      <a:pt x="0" y="19"/>
                      <a:pt x="0" y="19"/>
                    </a:cubicBezTo>
                    <a:cubicBezTo>
                      <a:pt x="0" y="18"/>
                      <a:pt x="1" y="18"/>
                      <a:pt x="1" y="18"/>
                    </a:cubicBezTo>
                    <a:close/>
                    <a:moveTo>
                      <a:pt x="29" y="0"/>
                    </a:moveTo>
                    <a:cubicBezTo>
                      <a:pt x="28" y="1"/>
                      <a:pt x="28" y="1"/>
                      <a:pt x="27" y="2"/>
                    </a:cubicBezTo>
                    <a:cubicBezTo>
                      <a:pt x="27" y="2"/>
                      <a:pt x="27" y="2"/>
                      <a:pt x="27" y="2"/>
                    </a:cubicBezTo>
                    <a:cubicBezTo>
                      <a:pt x="28" y="1"/>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5" name="Freeform 4494"/>
              <p:cNvSpPr>
                <a:spLocks noEditPoints="1"/>
              </p:cNvSpPr>
              <p:nvPr/>
            </p:nvSpPr>
            <p:spPr bwMode="auto">
              <a:xfrm>
                <a:off x="1259" y="3332"/>
                <a:ext cx="55" cy="34"/>
              </a:xfrm>
              <a:custGeom>
                <a:avLst/>
                <a:gdLst>
                  <a:gd name="T0" fmla="*/ 3 w 26"/>
                  <a:gd name="T1" fmla="*/ 14 h 16"/>
                  <a:gd name="T2" fmla="*/ 0 w 26"/>
                  <a:gd name="T3" fmla="*/ 16 h 16"/>
                  <a:gd name="T4" fmla="*/ 0 w 26"/>
                  <a:gd name="T5" fmla="*/ 16 h 16"/>
                  <a:gd name="T6" fmla="*/ 3 w 26"/>
                  <a:gd name="T7" fmla="*/ 14 h 16"/>
                  <a:gd name="T8" fmla="*/ 26 w 26"/>
                  <a:gd name="T9" fmla="*/ 0 h 16"/>
                  <a:gd name="T10" fmla="*/ 21 w 26"/>
                  <a:gd name="T11" fmla="*/ 4 h 16"/>
                  <a:gd name="T12" fmla="*/ 21 w 26"/>
                  <a:gd name="T13" fmla="*/ 5 h 16"/>
                  <a:gd name="T14" fmla="*/ 26 w 2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3" y="14"/>
                    </a:moveTo>
                    <a:cubicBezTo>
                      <a:pt x="2" y="15"/>
                      <a:pt x="0" y="15"/>
                      <a:pt x="0" y="16"/>
                    </a:cubicBezTo>
                    <a:cubicBezTo>
                      <a:pt x="0" y="16"/>
                      <a:pt x="0" y="16"/>
                      <a:pt x="0" y="16"/>
                    </a:cubicBezTo>
                    <a:cubicBezTo>
                      <a:pt x="1" y="15"/>
                      <a:pt x="2" y="15"/>
                      <a:pt x="3" y="14"/>
                    </a:cubicBezTo>
                    <a:close/>
                    <a:moveTo>
                      <a:pt x="26" y="0"/>
                    </a:moveTo>
                    <a:cubicBezTo>
                      <a:pt x="25" y="1"/>
                      <a:pt x="23" y="3"/>
                      <a:pt x="21" y="4"/>
                    </a:cubicBezTo>
                    <a:cubicBezTo>
                      <a:pt x="21" y="5"/>
                      <a:pt x="21" y="5"/>
                      <a:pt x="21" y="5"/>
                    </a:cubicBezTo>
                    <a:cubicBezTo>
                      <a:pt x="23" y="3"/>
                      <a:pt x="25" y="1"/>
                      <a:pt x="26"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6" name="Freeform 4495"/>
              <p:cNvSpPr>
                <a:spLocks/>
              </p:cNvSpPr>
              <p:nvPr/>
            </p:nvSpPr>
            <p:spPr bwMode="auto">
              <a:xfrm>
                <a:off x="1265" y="3340"/>
                <a:ext cx="38" cy="21"/>
              </a:xfrm>
              <a:custGeom>
                <a:avLst/>
                <a:gdLst>
                  <a:gd name="T0" fmla="*/ 18 w 18"/>
                  <a:gd name="T1" fmla="*/ 0 h 10"/>
                  <a:gd name="T2" fmla="*/ 0 w 18"/>
                  <a:gd name="T3" fmla="*/ 10 h 10"/>
                  <a:gd name="T4" fmla="*/ 0 w 18"/>
                  <a:gd name="T5" fmla="*/ 10 h 10"/>
                  <a:gd name="T6" fmla="*/ 18 w 18"/>
                  <a:gd name="T7" fmla="*/ 1 h 10"/>
                  <a:gd name="T8" fmla="*/ 18 w 18"/>
                  <a:gd name="T9" fmla="*/ 0 h 10"/>
                </a:gdLst>
                <a:ahLst/>
                <a:cxnLst>
                  <a:cxn ang="0">
                    <a:pos x="T0" y="T1"/>
                  </a:cxn>
                  <a:cxn ang="0">
                    <a:pos x="T2" y="T3"/>
                  </a:cxn>
                  <a:cxn ang="0">
                    <a:pos x="T4" y="T5"/>
                  </a:cxn>
                  <a:cxn ang="0">
                    <a:pos x="T6" y="T7"/>
                  </a:cxn>
                  <a:cxn ang="0">
                    <a:pos x="T8" y="T9"/>
                  </a:cxn>
                </a:cxnLst>
                <a:rect l="0" t="0" r="r" b="b"/>
                <a:pathLst>
                  <a:path w="18" h="10">
                    <a:moveTo>
                      <a:pt x="18" y="0"/>
                    </a:moveTo>
                    <a:cubicBezTo>
                      <a:pt x="12" y="4"/>
                      <a:pt x="5" y="8"/>
                      <a:pt x="0" y="10"/>
                    </a:cubicBezTo>
                    <a:cubicBezTo>
                      <a:pt x="0" y="10"/>
                      <a:pt x="0" y="10"/>
                      <a:pt x="0" y="10"/>
                    </a:cubicBezTo>
                    <a:cubicBezTo>
                      <a:pt x="8" y="7"/>
                      <a:pt x="14" y="3"/>
                      <a:pt x="18" y="1"/>
                    </a:cubicBezTo>
                    <a:lnTo>
                      <a:pt x="18"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7" name="Freeform 4496"/>
              <p:cNvSpPr>
                <a:spLocks noEditPoints="1"/>
              </p:cNvSpPr>
              <p:nvPr/>
            </p:nvSpPr>
            <p:spPr bwMode="auto">
              <a:xfrm>
                <a:off x="1254" y="3325"/>
                <a:ext cx="64" cy="41"/>
              </a:xfrm>
              <a:custGeom>
                <a:avLst/>
                <a:gdLst>
                  <a:gd name="T0" fmla="*/ 2 w 30"/>
                  <a:gd name="T1" fmla="*/ 19 h 19"/>
                  <a:gd name="T2" fmla="*/ 0 w 30"/>
                  <a:gd name="T3" fmla="*/ 19 h 19"/>
                  <a:gd name="T4" fmla="*/ 2 w 30"/>
                  <a:gd name="T5" fmla="*/ 19 h 19"/>
                  <a:gd name="T6" fmla="*/ 30 w 30"/>
                  <a:gd name="T7" fmla="*/ 0 h 19"/>
                  <a:gd name="T8" fmla="*/ 28 w 30"/>
                  <a:gd name="T9" fmla="*/ 3 h 19"/>
                  <a:gd name="T10" fmla="*/ 28 w 30"/>
                  <a:gd name="T11" fmla="*/ 3 h 19"/>
                  <a:gd name="T12" fmla="*/ 30 w 3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2" y="19"/>
                    </a:moveTo>
                    <a:cubicBezTo>
                      <a:pt x="1" y="19"/>
                      <a:pt x="0" y="19"/>
                      <a:pt x="0" y="19"/>
                    </a:cubicBezTo>
                    <a:cubicBezTo>
                      <a:pt x="1" y="19"/>
                      <a:pt x="1" y="19"/>
                      <a:pt x="2" y="19"/>
                    </a:cubicBezTo>
                    <a:close/>
                    <a:moveTo>
                      <a:pt x="30" y="0"/>
                    </a:moveTo>
                    <a:cubicBezTo>
                      <a:pt x="30" y="1"/>
                      <a:pt x="29" y="2"/>
                      <a:pt x="28" y="3"/>
                    </a:cubicBezTo>
                    <a:cubicBezTo>
                      <a:pt x="28" y="3"/>
                      <a:pt x="28" y="3"/>
                      <a:pt x="28" y="3"/>
                    </a:cubicBezTo>
                    <a:cubicBezTo>
                      <a:pt x="30" y="1"/>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8" name="Freeform 4497"/>
              <p:cNvSpPr>
                <a:spLocks noEditPoints="1"/>
              </p:cNvSpPr>
              <p:nvPr/>
            </p:nvSpPr>
            <p:spPr bwMode="auto">
              <a:xfrm>
                <a:off x="1257" y="3340"/>
                <a:ext cx="57" cy="32"/>
              </a:xfrm>
              <a:custGeom>
                <a:avLst/>
                <a:gdLst>
                  <a:gd name="T0" fmla="*/ 4 w 27"/>
                  <a:gd name="T1" fmla="*/ 14 h 15"/>
                  <a:gd name="T2" fmla="*/ 0 w 27"/>
                  <a:gd name="T3" fmla="*/ 15 h 15"/>
                  <a:gd name="T4" fmla="*/ 0 w 27"/>
                  <a:gd name="T5" fmla="*/ 15 h 15"/>
                  <a:gd name="T6" fmla="*/ 4 w 27"/>
                  <a:gd name="T7" fmla="*/ 14 h 15"/>
                  <a:gd name="T8" fmla="*/ 27 w 27"/>
                  <a:gd name="T9" fmla="*/ 0 h 15"/>
                  <a:gd name="T10" fmla="*/ 21 w 27"/>
                  <a:gd name="T11" fmla="*/ 5 h 15"/>
                  <a:gd name="T12" fmla="*/ 20 w 27"/>
                  <a:gd name="T13" fmla="*/ 6 h 15"/>
                  <a:gd name="T14" fmla="*/ 27 w 2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4" y="14"/>
                    </a:moveTo>
                    <a:cubicBezTo>
                      <a:pt x="3" y="14"/>
                      <a:pt x="1" y="15"/>
                      <a:pt x="0" y="15"/>
                    </a:cubicBezTo>
                    <a:cubicBezTo>
                      <a:pt x="0" y="15"/>
                      <a:pt x="0" y="15"/>
                      <a:pt x="0" y="15"/>
                    </a:cubicBezTo>
                    <a:cubicBezTo>
                      <a:pt x="2" y="15"/>
                      <a:pt x="3" y="14"/>
                      <a:pt x="4" y="14"/>
                    </a:cubicBezTo>
                    <a:close/>
                    <a:moveTo>
                      <a:pt x="27" y="0"/>
                    </a:moveTo>
                    <a:cubicBezTo>
                      <a:pt x="25" y="1"/>
                      <a:pt x="23" y="3"/>
                      <a:pt x="21" y="5"/>
                    </a:cubicBezTo>
                    <a:cubicBezTo>
                      <a:pt x="20" y="6"/>
                      <a:pt x="20" y="6"/>
                      <a:pt x="20" y="6"/>
                    </a:cubicBezTo>
                    <a:cubicBezTo>
                      <a:pt x="23" y="4"/>
                      <a:pt x="25" y="2"/>
                      <a:pt x="27"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9" name="Freeform 4498"/>
              <p:cNvSpPr>
                <a:spLocks/>
              </p:cNvSpPr>
              <p:nvPr/>
            </p:nvSpPr>
            <p:spPr bwMode="auto">
              <a:xfrm>
                <a:off x="1265" y="3351"/>
                <a:ext cx="36" cy="19"/>
              </a:xfrm>
              <a:custGeom>
                <a:avLst/>
                <a:gdLst>
                  <a:gd name="T0" fmla="*/ 17 w 17"/>
                  <a:gd name="T1" fmla="*/ 0 h 9"/>
                  <a:gd name="T2" fmla="*/ 0 w 17"/>
                  <a:gd name="T3" fmla="*/ 9 h 9"/>
                  <a:gd name="T4" fmla="*/ 0 w 17"/>
                  <a:gd name="T5" fmla="*/ 9 h 9"/>
                  <a:gd name="T6" fmla="*/ 16 w 17"/>
                  <a:gd name="T7" fmla="*/ 1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cubicBezTo>
                      <a:pt x="11" y="3"/>
                      <a:pt x="5" y="7"/>
                      <a:pt x="0" y="9"/>
                    </a:cubicBezTo>
                    <a:cubicBezTo>
                      <a:pt x="0" y="9"/>
                      <a:pt x="0" y="9"/>
                      <a:pt x="0" y="9"/>
                    </a:cubicBezTo>
                    <a:cubicBezTo>
                      <a:pt x="7" y="6"/>
                      <a:pt x="13" y="3"/>
                      <a:pt x="16" y="1"/>
                    </a:cubicBezTo>
                    <a:lnTo>
                      <a:pt x="17"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0" name="Freeform 4499"/>
              <p:cNvSpPr>
                <a:spLocks noEditPoints="1"/>
              </p:cNvSpPr>
              <p:nvPr/>
            </p:nvSpPr>
            <p:spPr bwMode="auto">
              <a:xfrm>
                <a:off x="1254" y="3334"/>
                <a:ext cx="64" cy="40"/>
              </a:xfrm>
              <a:custGeom>
                <a:avLst/>
                <a:gdLst>
                  <a:gd name="T0" fmla="*/ 1 w 30"/>
                  <a:gd name="T1" fmla="*/ 18 h 19"/>
                  <a:gd name="T2" fmla="*/ 0 w 30"/>
                  <a:gd name="T3" fmla="*/ 19 h 19"/>
                  <a:gd name="T4" fmla="*/ 1 w 30"/>
                  <a:gd name="T5" fmla="*/ 18 h 19"/>
                  <a:gd name="T6" fmla="*/ 30 w 30"/>
                  <a:gd name="T7" fmla="*/ 0 h 19"/>
                  <a:gd name="T8" fmla="*/ 28 w 30"/>
                  <a:gd name="T9" fmla="*/ 3 h 19"/>
                  <a:gd name="T10" fmla="*/ 28 w 30"/>
                  <a:gd name="T11" fmla="*/ 3 h 19"/>
                  <a:gd name="T12" fmla="*/ 30 w 3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1" y="18"/>
                    </a:moveTo>
                    <a:cubicBezTo>
                      <a:pt x="1" y="19"/>
                      <a:pt x="0" y="19"/>
                      <a:pt x="0" y="19"/>
                    </a:cubicBezTo>
                    <a:cubicBezTo>
                      <a:pt x="1" y="19"/>
                      <a:pt x="1" y="19"/>
                      <a:pt x="1" y="18"/>
                    </a:cubicBezTo>
                    <a:close/>
                    <a:moveTo>
                      <a:pt x="30" y="0"/>
                    </a:moveTo>
                    <a:cubicBezTo>
                      <a:pt x="30" y="1"/>
                      <a:pt x="29" y="2"/>
                      <a:pt x="28" y="3"/>
                    </a:cubicBezTo>
                    <a:cubicBezTo>
                      <a:pt x="28" y="3"/>
                      <a:pt x="28" y="3"/>
                      <a:pt x="28" y="3"/>
                    </a:cubicBezTo>
                    <a:cubicBezTo>
                      <a:pt x="30" y="1"/>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1" name="Freeform 4500"/>
              <p:cNvSpPr>
                <a:spLocks noEditPoints="1"/>
              </p:cNvSpPr>
              <p:nvPr/>
            </p:nvSpPr>
            <p:spPr bwMode="auto">
              <a:xfrm>
                <a:off x="1257" y="3351"/>
                <a:ext cx="55" cy="30"/>
              </a:xfrm>
              <a:custGeom>
                <a:avLst/>
                <a:gdLst>
                  <a:gd name="T0" fmla="*/ 4 w 26"/>
                  <a:gd name="T1" fmla="*/ 12 h 14"/>
                  <a:gd name="T2" fmla="*/ 0 w 26"/>
                  <a:gd name="T3" fmla="*/ 14 h 14"/>
                  <a:gd name="T4" fmla="*/ 0 w 26"/>
                  <a:gd name="T5" fmla="*/ 14 h 14"/>
                  <a:gd name="T6" fmla="*/ 4 w 26"/>
                  <a:gd name="T7" fmla="*/ 13 h 14"/>
                  <a:gd name="T8" fmla="*/ 4 w 26"/>
                  <a:gd name="T9" fmla="*/ 12 h 14"/>
                  <a:gd name="T10" fmla="*/ 26 w 26"/>
                  <a:gd name="T11" fmla="*/ 0 h 14"/>
                  <a:gd name="T12" fmla="*/ 18 w 26"/>
                  <a:gd name="T13" fmla="*/ 5 h 14"/>
                  <a:gd name="T14" fmla="*/ 17 w 26"/>
                  <a:gd name="T15" fmla="*/ 6 h 14"/>
                  <a:gd name="T16" fmla="*/ 25 w 26"/>
                  <a:gd name="T17" fmla="*/ 1 h 14"/>
                  <a:gd name="T18" fmla="*/ 26 w 26"/>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
                    <a:moveTo>
                      <a:pt x="4" y="12"/>
                    </a:moveTo>
                    <a:cubicBezTo>
                      <a:pt x="3" y="13"/>
                      <a:pt x="1" y="14"/>
                      <a:pt x="0" y="14"/>
                    </a:cubicBezTo>
                    <a:cubicBezTo>
                      <a:pt x="0" y="14"/>
                      <a:pt x="0" y="14"/>
                      <a:pt x="0" y="14"/>
                    </a:cubicBezTo>
                    <a:cubicBezTo>
                      <a:pt x="2" y="14"/>
                      <a:pt x="3" y="13"/>
                      <a:pt x="4" y="13"/>
                    </a:cubicBezTo>
                    <a:lnTo>
                      <a:pt x="4" y="12"/>
                    </a:lnTo>
                    <a:close/>
                    <a:moveTo>
                      <a:pt x="26" y="0"/>
                    </a:moveTo>
                    <a:cubicBezTo>
                      <a:pt x="23" y="2"/>
                      <a:pt x="21" y="4"/>
                      <a:pt x="18" y="5"/>
                    </a:cubicBezTo>
                    <a:cubicBezTo>
                      <a:pt x="17" y="6"/>
                      <a:pt x="17" y="6"/>
                      <a:pt x="17" y="6"/>
                    </a:cubicBezTo>
                    <a:cubicBezTo>
                      <a:pt x="21" y="4"/>
                      <a:pt x="24" y="2"/>
                      <a:pt x="25" y="1"/>
                    </a:cubicBezTo>
                    <a:lnTo>
                      <a:pt x="26"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2" name="Freeform 4501"/>
              <p:cNvSpPr>
                <a:spLocks/>
              </p:cNvSpPr>
              <p:nvPr/>
            </p:nvSpPr>
            <p:spPr bwMode="auto">
              <a:xfrm>
                <a:off x="1265" y="3361"/>
                <a:ext cx="30" cy="17"/>
              </a:xfrm>
              <a:custGeom>
                <a:avLst/>
                <a:gdLst>
                  <a:gd name="T0" fmla="*/ 14 w 14"/>
                  <a:gd name="T1" fmla="*/ 0 h 8"/>
                  <a:gd name="T2" fmla="*/ 0 w 14"/>
                  <a:gd name="T3" fmla="*/ 7 h 8"/>
                  <a:gd name="T4" fmla="*/ 0 w 14"/>
                  <a:gd name="T5" fmla="*/ 8 h 8"/>
                  <a:gd name="T6" fmla="*/ 13 w 14"/>
                  <a:gd name="T7" fmla="*/ 1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cubicBezTo>
                      <a:pt x="9" y="3"/>
                      <a:pt x="4" y="6"/>
                      <a:pt x="0" y="7"/>
                    </a:cubicBezTo>
                    <a:cubicBezTo>
                      <a:pt x="0" y="8"/>
                      <a:pt x="0" y="8"/>
                      <a:pt x="0" y="8"/>
                    </a:cubicBezTo>
                    <a:cubicBezTo>
                      <a:pt x="6" y="5"/>
                      <a:pt x="10" y="3"/>
                      <a:pt x="13" y="1"/>
                    </a:cubicBezTo>
                    <a:lnTo>
                      <a:pt x="14"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3" name="Freeform 4502"/>
              <p:cNvSpPr>
                <a:spLocks noEditPoints="1"/>
              </p:cNvSpPr>
              <p:nvPr/>
            </p:nvSpPr>
            <p:spPr bwMode="auto">
              <a:xfrm>
                <a:off x="1254" y="3342"/>
                <a:ext cx="64" cy="41"/>
              </a:xfrm>
              <a:custGeom>
                <a:avLst/>
                <a:gdLst>
                  <a:gd name="T0" fmla="*/ 1 w 30"/>
                  <a:gd name="T1" fmla="*/ 18 h 19"/>
                  <a:gd name="T2" fmla="*/ 0 w 30"/>
                  <a:gd name="T3" fmla="*/ 19 h 19"/>
                  <a:gd name="T4" fmla="*/ 1 w 30"/>
                  <a:gd name="T5" fmla="*/ 18 h 19"/>
                  <a:gd name="T6" fmla="*/ 30 w 30"/>
                  <a:gd name="T7" fmla="*/ 0 h 19"/>
                  <a:gd name="T8" fmla="*/ 27 w 30"/>
                  <a:gd name="T9" fmla="*/ 4 h 19"/>
                  <a:gd name="T10" fmla="*/ 26 w 30"/>
                  <a:gd name="T11" fmla="*/ 5 h 19"/>
                  <a:gd name="T12" fmla="*/ 30 w 3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1" y="18"/>
                    </a:moveTo>
                    <a:cubicBezTo>
                      <a:pt x="0" y="19"/>
                      <a:pt x="0" y="19"/>
                      <a:pt x="0" y="19"/>
                    </a:cubicBezTo>
                    <a:cubicBezTo>
                      <a:pt x="0" y="19"/>
                      <a:pt x="1" y="19"/>
                      <a:pt x="1" y="18"/>
                    </a:cubicBezTo>
                    <a:close/>
                    <a:moveTo>
                      <a:pt x="30" y="0"/>
                    </a:moveTo>
                    <a:cubicBezTo>
                      <a:pt x="30" y="1"/>
                      <a:pt x="28" y="3"/>
                      <a:pt x="27" y="4"/>
                    </a:cubicBezTo>
                    <a:cubicBezTo>
                      <a:pt x="26" y="5"/>
                      <a:pt x="26" y="5"/>
                      <a:pt x="26" y="5"/>
                    </a:cubicBezTo>
                    <a:cubicBezTo>
                      <a:pt x="30" y="2"/>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4" name="Freeform 4503"/>
              <p:cNvSpPr>
                <a:spLocks noEditPoints="1"/>
              </p:cNvSpPr>
              <p:nvPr/>
            </p:nvSpPr>
            <p:spPr bwMode="auto">
              <a:xfrm>
                <a:off x="1259" y="3355"/>
                <a:ext cx="51" cy="30"/>
              </a:xfrm>
              <a:custGeom>
                <a:avLst/>
                <a:gdLst>
                  <a:gd name="T0" fmla="*/ 4 w 24"/>
                  <a:gd name="T1" fmla="*/ 12 h 14"/>
                  <a:gd name="T2" fmla="*/ 0 w 24"/>
                  <a:gd name="T3" fmla="*/ 14 h 14"/>
                  <a:gd name="T4" fmla="*/ 0 w 24"/>
                  <a:gd name="T5" fmla="*/ 14 h 14"/>
                  <a:gd name="T6" fmla="*/ 4 w 24"/>
                  <a:gd name="T7" fmla="*/ 12 h 14"/>
                  <a:gd name="T8" fmla="*/ 24 w 24"/>
                  <a:gd name="T9" fmla="*/ 0 h 14"/>
                  <a:gd name="T10" fmla="*/ 15 w 24"/>
                  <a:gd name="T11" fmla="*/ 6 h 14"/>
                  <a:gd name="T12" fmla="*/ 15 w 24"/>
                  <a:gd name="T13" fmla="*/ 7 h 14"/>
                  <a:gd name="T14" fmla="*/ 24 w 24"/>
                  <a:gd name="T15" fmla="*/ 1 h 14"/>
                  <a:gd name="T16" fmla="*/ 24 w 2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4">
                    <a:moveTo>
                      <a:pt x="4" y="12"/>
                    </a:moveTo>
                    <a:cubicBezTo>
                      <a:pt x="2" y="13"/>
                      <a:pt x="1" y="14"/>
                      <a:pt x="0" y="14"/>
                    </a:cubicBezTo>
                    <a:cubicBezTo>
                      <a:pt x="0" y="14"/>
                      <a:pt x="0" y="14"/>
                      <a:pt x="0" y="14"/>
                    </a:cubicBezTo>
                    <a:cubicBezTo>
                      <a:pt x="1" y="14"/>
                      <a:pt x="2" y="13"/>
                      <a:pt x="4" y="12"/>
                    </a:cubicBezTo>
                    <a:close/>
                    <a:moveTo>
                      <a:pt x="24" y="0"/>
                    </a:moveTo>
                    <a:cubicBezTo>
                      <a:pt x="22" y="2"/>
                      <a:pt x="19" y="4"/>
                      <a:pt x="15" y="6"/>
                    </a:cubicBezTo>
                    <a:cubicBezTo>
                      <a:pt x="15" y="7"/>
                      <a:pt x="15" y="7"/>
                      <a:pt x="15" y="7"/>
                    </a:cubicBezTo>
                    <a:cubicBezTo>
                      <a:pt x="19" y="5"/>
                      <a:pt x="22" y="3"/>
                      <a:pt x="24" y="1"/>
                    </a:cubicBezTo>
                    <a:lnTo>
                      <a:pt x="24"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5" name="Freeform 4504"/>
              <p:cNvSpPr>
                <a:spLocks/>
              </p:cNvSpPr>
              <p:nvPr/>
            </p:nvSpPr>
            <p:spPr bwMode="auto">
              <a:xfrm>
                <a:off x="1267" y="3368"/>
                <a:ext cx="24" cy="13"/>
              </a:xfrm>
              <a:custGeom>
                <a:avLst/>
                <a:gdLst>
                  <a:gd name="T0" fmla="*/ 11 w 11"/>
                  <a:gd name="T1" fmla="*/ 0 h 6"/>
                  <a:gd name="T2" fmla="*/ 0 w 11"/>
                  <a:gd name="T3" fmla="*/ 6 h 6"/>
                  <a:gd name="T4" fmla="*/ 0 w 11"/>
                  <a:gd name="T5" fmla="*/ 6 h 6"/>
                  <a:gd name="T6" fmla="*/ 11 w 11"/>
                  <a:gd name="T7" fmla="*/ 1 h 6"/>
                  <a:gd name="T8" fmla="*/ 11 w 11"/>
                  <a:gd name="T9" fmla="*/ 0 h 6"/>
                </a:gdLst>
                <a:ahLst/>
                <a:cxnLst>
                  <a:cxn ang="0">
                    <a:pos x="T0" y="T1"/>
                  </a:cxn>
                  <a:cxn ang="0">
                    <a:pos x="T2" y="T3"/>
                  </a:cxn>
                  <a:cxn ang="0">
                    <a:pos x="T4" y="T5"/>
                  </a:cxn>
                  <a:cxn ang="0">
                    <a:pos x="T6" y="T7"/>
                  </a:cxn>
                  <a:cxn ang="0">
                    <a:pos x="T8" y="T9"/>
                  </a:cxn>
                </a:cxnLst>
                <a:rect l="0" t="0" r="r" b="b"/>
                <a:pathLst>
                  <a:path w="11" h="6">
                    <a:moveTo>
                      <a:pt x="11" y="0"/>
                    </a:moveTo>
                    <a:cubicBezTo>
                      <a:pt x="7" y="2"/>
                      <a:pt x="3" y="5"/>
                      <a:pt x="0" y="6"/>
                    </a:cubicBezTo>
                    <a:cubicBezTo>
                      <a:pt x="0" y="6"/>
                      <a:pt x="0" y="6"/>
                      <a:pt x="0" y="6"/>
                    </a:cubicBezTo>
                    <a:cubicBezTo>
                      <a:pt x="4" y="4"/>
                      <a:pt x="8" y="3"/>
                      <a:pt x="11" y="1"/>
                    </a:cubicBezTo>
                    <a:lnTo>
                      <a:pt x="11"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6" name="Freeform 4505"/>
              <p:cNvSpPr>
                <a:spLocks noEditPoints="1"/>
              </p:cNvSpPr>
              <p:nvPr/>
            </p:nvSpPr>
            <p:spPr bwMode="auto">
              <a:xfrm>
                <a:off x="1254" y="3347"/>
                <a:ext cx="64" cy="40"/>
              </a:xfrm>
              <a:custGeom>
                <a:avLst/>
                <a:gdLst>
                  <a:gd name="T0" fmla="*/ 2 w 30"/>
                  <a:gd name="T1" fmla="*/ 18 h 19"/>
                  <a:gd name="T2" fmla="*/ 0 w 30"/>
                  <a:gd name="T3" fmla="*/ 19 h 19"/>
                  <a:gd name="T4" fmla="*/ 0 w 30"/>
                  <a:gd name="T5" fmla="*/ 19 h 19"/>
                  <a:gd name="T6" fmla="*/ 2 w 30"/>
                  <a:gd name="T7" fmla="*/ 18 h 19"/>
                  <a:gd name="T8" fmla="*/ 30 w 30"/>
                  <a:gd name="T9" fmla="*/ 0 h 19"/>
                  <a:gd name="T10" fmla="*/ 26 w 30"/>
                  <a:gd name="T11" fmla="*/ 4 h 19"/>
                  <a:gd name="T12" fmla="*/ 26 w 30"/>
                  <a:gd name="T13" fmla="*/ 5 h 19"/>
                  <a:gd name="T14" fmla="*/ 3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 y="18"/>
                    </a:moveTo>
                    <a:cubicBezTo>
                      <a:pt x="1" y="18"/>
                      <a:pt x="0" y="19"/>
                      <a:pt x="0" y="19"/>
                    </a:cubicBezTo>
                    <a:cubicBezTo>
                      <a:pt x="0" y="19"/>
                      <a:pt x="0" y="19"/>
                      <a:pt x="0" y="19"/>
                    </a:cubicBezTo>
                    <a:cubicBezTo>
                      <a:pt x="1" y="19"/>
                      <a:pt x="1" y="18"/>
                      <a:pt x="2" y="18"/>
                    </a:cubicBezTo>
                    <a:close/>
                    <a:moveTo>
                      <a:pt x="30" y="0"/>
                    </a:moveTo>
                    <a:cubicBezTo>
                      <a:pt x="29" y="1"/>
                      <a:pt x="28" y="3"/>
                      <a:pt x="26" y="4"/>
                    </a:cubicBezTo>
                    <a:cubicBezTo>
                      <a:pt x="26" y="5"/>
                      <a:pt x="26" y="5"/>
                      <a:pt x="26" y="5"/>
                    </a:cubicBezTo>
                    <a:cubicBezTo>
                      <a:pt x="30" y="2"/>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7" name="Rectangle 4506"/>
              <p:cNvSpPr>
                <a:spLocks noChangeArrowheads="1"/>
              </p:cNvSpPr>
              <p:nvPr/>
            </p:nvSpPr>
            <p:spPr bwMode="auto">
              <a:xfrm>
                <a:off x="1254" y="3387"/>
                <a:ext cx="1" cy="1"/>
              </a:xfrm>
              <a:prstGeom prst="rect">
                <a:avLst/>
              </a:prstGeom>
              <a:solidFill>
                <a:srgbClr val="984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8" name="Freeform 4507"/>
              <p:cNvSpPr>
                <a:spLocks noEditPoints="1"/>
              </p:cNvSpPr>
              <p:nvPr/>
            </p:nvSpPr>
            <p:spPr bwMode="auto">
              <a:xfrm>
                <a:off x="1259" y="3366"/>
                <a:ext cx="47" cy="27"/>
              </a:xfrm>
              <a:custGeom>
                <a:avLst/>
                <a:gdLst>
                  <a:gd name="T0" fmla="*/ 4 w 22"/>
                  <a:gd name="T1" fmla="*/ 11 h 13"/>
                  <a:gd name="T2" fmla="*/ 0 w 22"/>
                  <a:gd name="T3" fmla="*/ 13 h 13"/>
                  <a:gd name="T4" fmla="*/ 0 w 22"/>
                  <a:gd name="T5" fmla="*/ 13 h 13"/>
                  <a:gd name="T6" fmla="*/ 4 w 22"/>
                  <a:gd name="T7" fmla="*/ 11 h 13"/>
                  <a:gd name="T8" fmla="*/ 22 w 22"/>
                  <a:gd name="T9" fmla="*/ 0 h 13"/>
                  <a:gd name="T10" fmla="*/ 13 w 22"/>
                  <a:gd name="T11" fmla="*/ 6 h 13"/>
                  <a:gd name="T12" fmla="*/ 13 w 22"/>
                  <a:gd name="T13" fmla="*/ 7 h 13"/>
                  <a:gd name="T14" fmla="*/ 22 w 22"/>
                  <a:gd name="T15" fmla="*/ 1 h 13"/>
                  <a:gd name="T16" fmla="*/ 22 w 2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4" y="11"/>
                    </a:moveTo>
                    <a:cubicBezTo>
                      <a:pt x="2" y="12"/>
                      <a:pt x="1" y="12"/>
                      <a:pt x="0" y="13"/>
                    </a:cubicBezTo>
                    <a:cubicBezTo>
                      <a:pt x="0" y="13"/>
                      <a:pt x="0" y="13"/>
                      <a:pt x="0" y="13"/>
                    </a:cubicBezTo>
                    <a:cubicBezTo>
                      <a:pt x="1" y="12"/>
                      <a:pt x="3" y="12"/>
                      <a:pt x="4" y="11"/>
                    </a:cubicBezTo>
                    <a:close/>
                    <a:moveTo>
                      <a:pt x="22" y="0"/>
                    </a:moveTo>
                    <a:cubicBezTo>
                      <a:pt x="19" y="2"/>
                      <a:pt x="16" y="4"/>
                      <a:pt x="13" y="6"/>
                    </a:cubicBezTo>
                    <a:cubicBezTo>
                      <a:pt x="13" y="7"/>
                      <a:pt x="13" y="7"/>
                      <a:pt x="13" y="7"/>
                    </a:cubicBezTo>
                    <a:cubicBezTo>
                      <a:pt x="16" y="5"/>
                      <a:pt x="19" y="3"/>
                      <a:pt x="22" y="1"/>
                    </a:cubicBezTo>
                    <a:lnTo>
                      <a:pt x="22"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9" name="Freeform 4508"/>
              <p:cNvSpPr>
                <a:spLocks/>
              </p:cNvSpPr>
              <p:nvPr/>
            </p:nvSpPr>
            <p:spPr bwMode="auto">
              <a:xfrm>
                <a:off x="1267" y="3378"/>
                <a:ext cx="19" cy="11"/>
              </a:xfrm>
              <a:custGeom>
                <a:avLst/>
                <a:gdLst>
                  <a:gd name="T0" fmla="*/ 9 w 9"/>
                  <a:gd name="T1" fmla="*/ 0 h 5"/>
                  <a:gd name="T2" fmla="*/ 0 w 9"/>
                  <a:gd name="T3" fmla="*/ 5 h 5"/>
                  <a:gd name="T4" fmla="*/ 0 w 9"/>
                  <a:gd name="T5" fmla="*/ 5 h 5"/>
                  <a:gd name="T6" fmla="*/ 9 w 9"/>
                  <a:gd name="T7" fmla="*/ 1 h 5"/>
                  <a:gd name="T8" fmla="*/ 9 w 9"/>
                  <a:gd name="T9" fmla="*/ 0 h 5"/>
                </a:gdLst>
                <a:ahLst/>
                <a:cxnLst>
                  <a:cxn ang="0">
                    <a:pos x="T0" y="T1"/>
                  </a:cxn>
                  <a:cxn ang="0">
                    <a:pos x="T2" y="T3"/>
                  </a:cxn>
                  <a:cxn ang="0">
                    <a:pos x="T4" y="T5"/>
                  </a:cxn>
                  <a:cxn ang="0">
                    <a:pos x="T6" y="T7"/>
                  </a:cxn>
                  <a:cxn ang="0">
                    <a:pos x="T8" y="T9"/>
                  </a:cxn>
                </a:cxnLst>
                <a:rect l="0" t="0" r="r" b="b"/>
                <a:pathLst>
                  <a:path w="9" h="5">
                    <a:moveTo>
                      <a:pt x="9" y="0"/>
                    </a:moveTo>
                    <a:cubicBezTo>
                      <a:pt x="6" y="2"/>
                      <a:pt x="3" y="4"/>
                      <a:pt x="0" y="5"/>
                    </a:cubicBezTo>
                    <a:cubicBezTo>
                      <a:pt x="0" y="5"/>
                      <a:pt x="0" y="5"/>
                      <a:pt x="0" y="5"/>
                    </a:cubicBezTo>
                    <a:cubicBezTo>
                      <a:pt x="3" y="4"/>
                      <a:pt x="6" y="2"/>
                      <a:pt x="9" y="1"/>
                    </a:cubicBezTo>
                    <a:lnTo>
                      <a:pt x="9"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0" name="Freeform 4509"/>
              <p:cNvSpPr>
                <a:spLocks noEditPoints="1"/>
              </p:cNvSpPr>
              <p:nvPr/>
            </p:nvSpPr>
            <p:spPr bwMode="auto">
              <a:xfrm>
                <a:off x="1254" y="3353"/>
                <a:ext cx="64" cy="40"/>
              </a:xfrm>
              <a:custGeom>
                <a:avLst/>
                <a:gdLst>
                  <a:gd name="T0" fmla="*/ 2 w 30"/>
                  <a:gd name="T1" fmla="*/ 19 h 19"/>
                  <a:gd name="T2" fmla="*/ 0 w 30"/>
                  <a:gd name="T3" fmla="*/ 19 h 19"/>
                  <a:gd name="T4" fmla="*/ 0 w 30"/>
                  <a:gd name="T5" fmla="*/ 19 h 19"/>
                  <a:gd name="T6" fmla="*/ 2 w 30"/>
                  <a:gd name="T7" fmla="*/ 19 h 19"/>
                  <a:gd name="T8" fmla="*/ 30 w 30"/>
                  <a:gd name="T9" fmla="*/ 0 h 19"/>
                  <a:gd name="T10" fmla="*/ 24 w 30"/>
                  <a:gd name="T11" fmla="*/ 6 h 19"/>
                  <a:gd name="T12" fmla="*/ 24 w 30"/>
                  <a:gd name="T13" fmla="*/ 7 h 19"/>
                  <a:gd name="T14" fmla="*/ 30 w 3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9">
                    <a:moveTo>
                      <a:pt x="2" y="19"/>
                    </a:moveTo>
                    <a:cubicBezTo>
                      <a:pt x="1" y="19"/>
                      <a:pt x="1" y="19"/>
                      <a:pt x="0" y="19"/>
                    </a:cubicBezTo>
                    <a:cubicBezTo>
                      <a:pt x="0" y="19"/>
                      <a:pt x="0" y="19"/>
                      <a:pt x="0" y="19"/>
                    </a:cubicBezTo>
                    <a:cubicBezTo>
                      <a:pt x="1" y="19"/>
                      <a:pt x="1" y="19"/>
                      <a:pt x="2" y="19"/>
                    </a:cubicBezTo>
                    <a:close/>
                    <a:moveTo>
                      <a:pt x="30" y="0"/>
                    </a:moveTo>
                    <a:cubicBezTo>
                      <a:pt x="29" y="2"/>
                      <a:pt x="27" y="4"/>
                      <a:pt x="24" y="6"/>
                    </a:cubicBezTo>
                    <a:cubicBezTo>
                      <a:pt x="24" y="7"/>
                      <a:pt x="24" y="7"/>
                      <a:pt x="24" y="7"/>
                    </a:cubicBezTo>
                    <a:cubicBezTo>
                      <a:pt x="30" y="3"/>
                      <a:pt x="30" y="0"/>
                      <a:pt x="3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1" name="Freeform 4510"/>
              <p:cNvSpPr>
                <a:spLocks/>
              </p:cNvSpPr>
              <p:nvPr/>
            </p:nvSpPr>
            <p:spPr bwMode="auto">
              <a:xfrm>
                <a:off x="1254" y="33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2" name="Freeform 4511"/>
              <p:cNvSpPr>
                <a:spLocks noEditPoints="1"/>
              </p:cNvSpPr>
              <p:nvPr/>
            </p:nvSpPr>
            <p:spPr bwMode="auto">
              <a:xfrm>
                <a:off x="1259" y="3372"/>
                <a:ext cx="44" cy="23"/>
              </a:xfrm>
              <a:custGeom>
                <a:avLst/>
                <a:gdLst>
                  <a:gd name="T0" fmla="*/ 4 w 21"/>
                  <a:gd name="T1" fmla="*/ 9 h 11"/>
                  <a:gd name="T2" fmla="*/ 0 w 21"/>
                  <a:gd name="T3" fmla="*/ 11 h 11"/>
                  <a:gd name="T4" fmla="*/ 0 w 21"/>
                  <a:gd name="T5" fmla="*/ 11 h 11"/>
                  <a:gd name="T6" fmla="*/ 4 w 21"/>
                  <a:gd name="T7" fmla="*/ 10 h 11"/>
                  <a:gd name="T8" fmla="*/ 4 w 21"/>
                  <a:gd name="T9" fmla="*/ 9 h 11"/>
                  <a:gd name="T10" fmla="*/ 21 w 21"/>
                  <a:gd name="T11" fmla="*/ 0 h 11"/>
                  <a:gd name="T12" fmla="*/ 12 w 21"/>
                  <a:gd name="T13" fmla="*/ 6 h 11"/>
                  <a:gd name="T14" fmla="*/ 11 w 21"/>
                  <a:gd name="T15" fmla="*/ 6 h 11"/>
                  <a:gd name="T16" fmla="*/ 20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4" y="9"/>
                    </a:moveTo>
                    <a:cubicBezTo>
                      <a:pt x="3" y="10"/>
                      <a:pt x="1" y="11"/>
                      <a:pt x="0" y="11"/>
                    </a:cubicBezTo>
                    <a:cubicBezTo>
                      <a:pt x="0" y="11"/>
                      <a:pt x="0" y="11"/>
                      <a:pt x="0" y="11"/>
                    </a:cubicBezTo>
                    <a:cubicBezTo>
                      <a:pt x="2" y="11"/>
                      <a:pt x="3" y="10"/>
                      <a:pt x="4" y="10"/>
                    </a:cubicBezTo>
                    <a:lnTo>
                      <a:pt x="4" y="9"/>
                    </a:lnTo>
                    <a:close/>
                    <a:moveTo>
                      <a:pt x="21" y="0"/>
                    </a:moveTo>
                    <a:cubicBezTo>
                      <a:pt x="18" y="2"/>
                      <a:pt x="15" y="4"/>
                      <a:pt x="12" y="6"/>
                    </a:cubicBezTo>
                    <a:cubicBezTo>
                      <a:pt x="11" y="6"/>
                      <a:pt x="11" y="6"/>
                      <a:pt x="11" y="6"/>
                    </a:cubicBezTo>
                    <a:cubicBezTo>
                      <a:pt x="15" y="5"/>
                      <a:pt x="18" y="3"/>
                      <a:pt x="20" y="1"/>
                    </a:cubicBezTo>
                    <a:lnTo>
                      <a:pt x="2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3" name="Freeform 4512"/>
              <p:cNvSpPr>
                <a:spLocks/>
              </p:cNvSpPr>
              <p:nvPr/>
            </p:nvSpPr>
            <p:spPr bwMode="auto">
              <a:xfrm>
                <a:off x="1267" y="3385"/>
                <a:ext cx="17" cy="8"/>
              </a:xfrm>
              <a:custGeom>
                <a:avLst/>
                <a:gdLst>
                  <a:gd name="T0" fmla="*/ 8 w 8"/>
                  <a:gd name="T1" fmla="*/ 0 h 4"/>
                  <a:gd name="T2" fmla="*/ 0 w 8"/>
                  <a:gd name="T3" fmla="*/ 3 h 4"/>
                  <a:gd name="T4" fmla="*/ 0 w 8"/>
                  <a:gd name="T5" fmla="*/ 4 h 4"/>
                  <a:gd name="T6" fmla="*/ 7 w 8"/>
                  <a:gd name="T7" fmla="*/ 0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5" y="1"/>
                      <a:pt x="3" y="2"/>
                      <a:pt x="0" y="3"/>
                    </a:cubicBezTo>
                    <a:cubicBezTo>
                      <a:pt x="0" y="4"/>
                      <a:pt x="0" y="4"/>
                      <a:pt x="0" y="4"/>
                    </a:cubicBezTo>
                    <a:cubicBezTo>
                      <a:pt x="3" y="3"/>
                      <a:pt x="5" y="1"/>
                      <a:pt x="7" y="0"/>
                    </a:cubicBezTo>
                    <a:lnTo>
                      <a:pt x="8"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4" name="Freeform 4513"/>
              <p:cNvSpPr>
                <a:spLocks noEditPoints="1"/>
              </p:cNvSpPr>
              <p:nvPr/>
            </p:nvSpPr>
            <p:spPr bwMode="auto">
              <a:xfrm>
                <a:off x="1257" y="3359"/>
                <a:ext cx="61" cy="39"/>
              </a:xfrm>
              <a:custGeom>
                <a:avLst/>
                <a:gdLst>
                  <a:gd name="T0" fmla="*/ 1 w 29"/>
                  <a:gd name="T1" fmla="*/ 17 h 18"/>
                  <a:gd name="T2" fmla="*/ 0 w 29"/>
                  <a:gd name="T3" fmla="*/ 18 h 18"/>
                  <a:gd name="T4" fmla="*/ 0 w 29"/>
                  <a:gd name="T5" fmla="*/ 18 h 18"/>
                  <a:gd name="T6" fmla="*/ 1 w 29"/>
                  <a:gd name="T7" fmla="*/ 17 h 18"/>
                  <a:gd name="T8" fmla="*/ 29 w 29"/>
                  <a:gd name="T9" fmla="*/ 0 h 18"/>
                  <a:gd name="T10" fmla="*/ 22 w 29"/>
                  <a:gd name="T11" fmla="*/ 6 h 18"/>
                  <a:gd name="T12" fmla="*/ 21 w 29"/>
                  <a:gd name="T13" fmla="*/ 7 h 18"/>
                  <a:gd name="T14" fmla="*/ 29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 y="17"/>
                    </a:moveTo>
                    <a:cubicBezTo>
                      <a:pt x="1" y="18"/>
                      <a:pt x="0" y="18"/>
                      <a:pt x="0" y="18"/>
                    </a:cubicBezTo>
                    <a:cubicBezTo>
                      <a:pt x="0" y="18"/>
                      <a:pt x="0" y="18"/>
                      <a:pt x="0" y="18"/>
                    </a:cubicBezTo>
                    <a:cubicBezTo>
                      <a:pt x="0" y="18"/>
                      <a:pt x="1" y="18"/>
                      <a:pt x="1" y="17"/>
                    </a:cubicBezTo>
                    <a:close/>
                    <a:moveTo>
                      <a:pt x="29" y="0"/>
                    </a:moveTo>
                    <a:cubicBezTo>
                      <a:pt x="27" y="2"/>
                      <a:pt x="25" y="4"/>
                      <a:pt x="22" y="6"/>
                    </a:cubicBezTo>
                    <a:cubicBezTo>
                      <a:pt x="21" y="7"/>
                      <a:pt x="21" y="7"/>
                      <a:pt x="21" y="7"/>
                    </a:cubicBezTo>
                    <a:cubicBezTo>
                      <a:pt x="28" y="3"/>
                      <a:pt x="29" y="0"/>
                      <a:pt x="29"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5" name="Freeform 4514"/>
              <p:cNvSpPr>
                <a:spLocks/>
              </p:cNvSpPr>
              <p:nvPr/>
            </p:nvSpPr>
            <p:spPr bwMode="auto">
              <a:xfrm>
                <a:off x="1254" y="3398"/>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6" name="Freeform 4515"/>
              <p:cNvSpPr>
                <a:spLocks noEditPoints="1"/>
              </p:cNvSpPr>
              <p:nvPr/>
            </p:nvSpPr>
            <p:spPr bwMode="auto">
              <a:xfrm>
                <a:off x="1261" y="3381"/>
                <a:ext cx="38" cy="19"/>
              </a:xfrm>
              <a:custGeom>
                <a:avLst/>
                <a:gdLst>
                  <a:gd name="T0" fmla="*/ 4 w 18"/>
                  <a:gd name="T1" fmla="*/ 7 h 9"/>
                  <a:gd name="T2" fmla="*/ 0 w 18"/>
                  <a:gd name="T3" fmla="*/ 9 h 9"/>
                  <a:gd name="T4" fmla="*/ 0 w 18"/>
                  <a:gd name="T5" fmla="*/ 9 h 9"/>
                  <a:gd name="T6" fmla="*/ 4 w 18"/>
                  <a:gd name="T7" fmla="*/ 8 h 9"/>
                  <a:gd name="T8" fmla="*/ 4 w 18"/>
                  <a:gd name="T9" fmla="*/ 7 h 9"/>
                  <a:gd name="T10" fmla="*/ 18 w 18"/>
                  <a:gd name="T11" fmla="*/ 0 h 9"/>
                  <a:gd name="T12" fmla="*/ 10 w 18"/>
                  <a:gd name="T13" fmla="*/ 5 h 9"/>
                  <a:gd name="T14" fmla="*/ 9 w 18"/>
                  <a:gd name="T15" fmla="*/ 5 h 9"/>
                  <a:gd name="T16" fmla="*/ 18 w 18"/>
                  <a:gd name="T17" fmla="*/ 1 h 9"/>
                  <a:gd name="T18" fmla="*/ 18 w 1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9">
                    <a:moveTo>
                      <a:pt x="4" y="7"/>
                    </a:moveTo>
                    <a:cubicBezTo>
                      <a:pt x="2" y="8"/>
                      <a:pt x="1" y="9"/>
                      <a:pt x="0" y="9"/>
                    </a:cubicBezTo>
                    <a:cubicBezTo>
                      <a:pt x="0" y="9"/>
                      <a:pt x="0" y="9"/>
                      <a:pt x="0" y="9"/>
                    </a:cubicBezTo>
                    <a:cubicBezTo>
                      <a:pt x="1" y="9"/>
                      <a:pt x="3" y="8"/>
                      <a:pt x="4" y="8"/>
                    </a:cubicBezTo>
                    <a:lnTo>
                      <a:pt x="4" y="7"/>
                    </a:lnTo>
                    <a:close/>
                    <a:moveTo>
                      <a:pt x="18" y="0"/>
                    </a:moveTo>
                    <a:cubicBezTo>
                      <a:pt x="15" y="1"/>
                      <a:pt x="12" y="3"/>
                      <a:pt x="10" y="5"/>
                    </a:cubicBezTo>
                    <a:cubicBezTo>
                      <a:pt x="9" y="5"/>
                      <a:pt x="9" y="5"/>
                      <a:pt x="9" y="5"/>
                    </a:cubicBezTo>
                    <a:cubicBezTo>
                      <a:pt x="13" y="4"/>
                      <a:pt x="15" y="2"/>
                      <a:pt x="18" y="1"/>
                    </a:cubicBezTo>
                    <a:cubicBezTo>
                      <a:pt x="18" y="0"/>
                      <a:pt x="18" y="0"/>
                      <a:pt x="18"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7" name="Freeform 4516"/>
              <p:cNvSpPr>
                <a:spLocks/>
              </p:cNvSpPr>
              <p:nvPr/>
            </p:nvSpPr>
            <p:spPr bwMode="auto">
              <a:xfrm>
                <a:off x="1269" y="3391"/>
                <a:ext cx="13" cy="7"/>
              </a:xfrm>
              <a:custGeom>
                <a:avLst/>
                <a:gdLst>
                  <a:gd name="T0" fmla="*/ 6 w 6"/>
                  <a:gd name="T1" fmla="*/ 0 h 3"/>
                  <a:gd name="T2" fmla="*/ 0 w 6"/>
                  <a:gd name="T3" fmla="*/ 2 h 3"/>
                  <a:gd name="T4" fmla="*/ 0 w 6"/>
                  <a:gd name="T5" fmla="*/ 3 h 3"/>
                  <a:gd name="T6" fmla="*/ 5 w 6"/>
                  <a:gd name="T7" fmla="*/ 0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cubicBezTo>
                      <a:pt x="4" y="1"/>
                      <a:pt x="2" y="2"/>
                      <a:pt x="0" y="2"/>
                    </a:cubicBezTo>
                    <a:cubicBezTo>
                      <a:pt x="0" y="3"/>
                      <a:pt x="0" y="3"/>
                      <a:pt x="0" y="3"/>
                    </a:cubicBezTo>
                    <a:cubicBezTo>
                      <a:pt x="2" y="2"/>
                      <a:pt x="4" y="1"/>
                      <a:pt x="5" y="0"/>
                    </a:cubicBezTo>
                    <a:lnTo>
                      <a:pt x="6"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8" name="Freeform 4517"/>
              <p:cNvSpPr>
                <a:spLocks noEditPoints="1"/>
              </p:cNvSpPr>
              <p:nvPr/>
            </p:nvSpPr>
            <p:spPr bwMode="auto">
              <a:xfrm>
                <a:off x="1257" y="3366"/>
                <a:ext cx="57" cy="36"/>
              </a:xfrm>
              <a:custGeom>
                <a:avLst/>
                <a:gdLst>
                  <a:gd name="T0" fmla="*/ 2 w 27"/>
                  <a:gd name="T1" fmla="*/ 16 h 17"/>
                  <a:gd name="T2" fmla="*/ 0 w 27"/>
                  <a:gd name="T3" fmla="*/ 17 h 17"/>
                  <a:gd name="T4" fmla="*/ 0 w 27"/>
                  <a:gd name="T5" fmla="*/ 17 h 17"/>
                  <a:gd name="T6" fmla="*/ 2 w 27"/>
                  <a:gd name="T7" fmla="*/ 16 h 17"/>
                  <a:gd name="T8" fmla="*/ 27 w 27"/>
                  <a:gd name="T9" fmla="*/ 0 h 17"/>
                  <a:gd name="T10" fmla="*/ 20 w 27"/>
                  <a:gd name="T11" fmla="*/ 7 h 17"/>
                  <a:gd name="T12" fmla="*/ 20 w 27"/>
                  <a:gd name="T13" fmla="*/ 7 h 17"/>
                  <a:gd name="T14" fmla="*/ 20 w 27"/>
                  <a:gd name="T15" fmla="*/ 8 h 17"/>
                  <a:gd name="T16" fmla="*/ 27 w 2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7">
                    <a:moveTo>
                      <a:pt x="2" y="16"/>
                    </a:moveTo>
                    <a:cubicBezTo>
                      <a:pt x="1" y="17"/>
                      <a:pt x="0" y="17"/>
                      <a:pt x="0" y="17"/>
                    </a:cubicBezTo>
                    <a:cubicBezTo>
                      <a:pt x="0" y="17"/>
                      <a:pt x="0" y="17"/>
                      <a:pt x="0" y="17"/>
                    </a:cubicBezTo>
                    <a:cubicBezTo>
                      <a:pt x="1" y="17"/>
                      <a:pt x="1" y="17"/>
                      <a:pt x="2" y="16"/>
                    </a:cubicBezTo>
                    <a:close/>
                    <a:moveTo>
                      <a:pt x="27" y="0"/>
                    </a:moveTo>
                    <a:cubicBezTo>
                      <a:pt x="26" y="2"/>
                      <a:pt x="23" y="5"/>
                      <a:pt x="20" y="7"/>
                    </a:cubicBezTo>
                    <a:cubicBezTo>
                      <a:pt x="20" y="7"/>
                      <a:pt x="20" y="7"/>
                      <a:pt x="20" y="7"/>
                    </a:cubicBezTo>
                    <a:cubicBezTo>
                      <a:pt x="20" y="8"/>
                      <a:pt x="20" y="8"/>
                      <a:pt x="20" y="8"/>
                    </a:cubicBezTo>
                    <a:cubicBezTo>
                      <a:pt x="27" y="3"/>
                      <a:pt x="27" y="0"/>
                      <a:pt x="27"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9" name="Freeform 4518"/>
              <p:cNvSpPr>
                <a:spLocks/>
              </p:cNvSpPr>
              <p:nvPr/>
            </p:nvSpPr>
            <p:spPr bwMode="auto">
              <a:xfrm>
                <a:off x="1254" y="3402"/>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0" name="Freeform 4519"/>
              <p:cNvSpPr>
                <a:spLocks noEditPoints="1"/>
              </p:cNvSpPr>
              <p:nvPr/>
            </p:nvSpPr>
            <p:spPr bwMode="auto">
              <a:xfrm>
                <a:off x="1263" y="3391"/>
                <a:ext cx="30" cy="15"/>
              </a:xfrm>
              <a:custGeom>
                <a:avLst/>
                <a:gdLst>
                  <a:gd name="T0" fmla="*/ 4 w 14"/>
                  <a:gd name="T1" fmla="*/ 5 h 7"/>
                  <a:gd name="T2" fmla="*/ 0 w 14"/>
                  <a:gd name="T3" fmla="*/ 7 h 7"/>
                  <a:gd name="T4" fmla="*/ 0 w 14"/>
                  <a:gd name="T5" fmla="*/ 7 h 7"/>
                  <a:gd name="T6" fmla="*/ 4 w 14"/>
                  <a:gd name="T7" fmla="*/ 6 h 7"/>
                  <a:gd name="T8" fmla="*/ 4 w 14"/>
                  <a:gd name="T9" fmla="*/ 5 h 7"/>
                  <a:gd name="T10" fmla="*/ 14 w 14"/>
                  <a:gd name="T11" fmla="*/ 0 h 7"/>
                  <a:gd name="T12" fmla="*/ 7 w 14"/>
                  <a:gd name="T13" fmla="*/ 4 h 7"/>
                  <a:gd name="T14" fmla="*/ 6 w 14"/>
                  <a:gd name="T15" fmla="*/ 5 h 7"/>
                  <a:gd name="T16" fmla="*/ 14 w 14"/>
                  <a:gd name="T17" fmla="*/ 1 h 7"/>
                  <a:gd name="T18" fmla="*/ 14 w 1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7">
                    <a:moveTo>
                      <a:pt x="4" y="5"/>
                    </a:moveTo>
                    <a:cubicBezTo>
                      <a:pt x="3" y="6"/>
                      <a:pt x="1" y="7"/>
                      <a:pt x="0" y="7"/>
                    </a:cubicBezTo>
                    <a:cubicBezTo>
                      <a:pt x="0" y="7"/>
                      <a:pt x="0" y="7"/>
                      <a:pt x="0" y="7"/>
                    </a:cubicBezTo>
                    <a:cubicBezTo>
                      <a:pt x="2" y="7"/>
                      <a:pt x="3" y="6"/>
                      <a:pt x="4" y="6"/>
                    </a:cubicBezTo>
                    <a:lnTo>
                      <a:pt x="4" y="5"/>
                    </a:lnTo>
                    <a:close/>
                    <a:moveTo>
                      <a:pt x="14" y="0"/>
                    </a:moveTo>
                    <a:cubicBezTo>
                      <a:pt x="12" y="2"/>
                      <a:pt x="9" y="3"/>
                      <a:pt x="7" y="4"/>
                    </a:cubicBezTo>
                    <a:cubicBezTo>
                      <a:pt x="6" y="5"/>
                      <a:pt x="6" y="5"/>
                      <a:pt x="6" y="5"/>
                    </a:cubicBezTo>
                    <a:cubicBezTo>
                      <a:pt x="10" y="3"/>
                      <a:pt x="12" y="2"/>
                      <a:pt x="14" y="1"/>
                    </a:cubicBezTo>
                    <a:lnTo>
                      <a:pt x="14"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1" name="Freeform 4520"/>
              <p:cNvSpPr>
                <a:spLocks/>
              </p:cNvSpPr>
              <p:nvPr/>
            </p:nvSpPr>
            <p:spPr bwMode="auto">
              <a:xfrm>
                <a:off x="1271" y="3400"/>
                <a:ext cx="7" cy="4"/>
              </a:xfrm>
              <a:custGeom>
                <a:avLst/>
                <a:gdLst>
                  <a:gd name="T0" fmla="*/ 3 w 3"/>
                  <a:gd name="T1" fmla="*/ 0 h 2"/>
                  <a:gd name="T2" fmla="*/ 0 w 3"/>
                  <a:gd name="T3" fmla="*/ 1 h 2"/>
                  <a:gd name="T4" fmla="*/ 0 w 3"/>
                  <a:gd name="T5" fmla="*/ 2 h 2"/>
                  <a:gd name="T6" fmla="*/ 2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1"/>
                      <a:pt x="1" y="1"/>
                      <a:pt x="0" y="1"/>
                    </a:cubicBezTo>
                    <a:cubicBezTo>
                      <a:pt x="0" y="2"/>
                      <a:pt x="0" y="2"/>
                      <a:pt x="0" y="2"/>
                    </a:cubicBezTo>
                    <a:cubicBezTo>
                      <a:pt x="1" y="1"/>
                      <a:pt x="2" y="1"/>
                      <a:pt x="2" y="1"/>
                    </a:cubicBezTo>
                    <a:lnTo>
                      <a:pt x="3"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2" name="Freeform 4521"/>
              <p:cNvSpPr>
                <a:spLocks noEditPoints="1"/>
              </p:cNvSpPr>
              <p:nvPr/>
            </p:nvSpPr>
            <p:spPr bwMode="auto">
              <a:xfrm>
                <a:off x="1257" y="3387"/>
                <a:ext cx="42" cy="21"/>
              </a:xfrm>
              <a:custGeom>
                <a:avLst/>
                <a:gdLst>
                  <a:gd name="T0" fmla="*/ 3 w 20"/>
                  <a:gd name="T1" fmla="*/ 9 h 10"/>
                  <a:gd name="T2" fmla="*/ 0 w 20"/>
                  <a:gd name="T3" fmla="*/ 10 h 10"/>
                  <a:gd name="T4" fmla="*/ 0 w 20"/>
                  <a:gd name="T5" fmla="*/ 10 h 10"/>
                  <a:gd name="T6" fmla="*/ 3 w 20"/>
                  <a:gd name="T7" fmla="*/ 9 h 10"/>
                  <a:gd name="T8" fmla="*/ 20 w 20"/>
                  <a:gd name="T9" fmla="*/ 0 h 10"/>
                  <a:gd name="T10" fmla="*/ 17 w 20"/>
                  <a:gd name="T11" fmla="*/ 2 h 10"/>
                  <a:gd name="T12" fmla="*/ 17 w 20"/>
                  <a:gd name="T13" fmla="*/ 3 h 10"/>
                  <a:gd name="T14" fmla="*/ 20 w 2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3" y="9"/>
                    </a:moveTo>
                    <a:cubicBezTo>
                      <a:pt x="2" y="10"/>
                      <a:pt x="1" y="10"/>
                      <a:pt x="0" y="10"/>
                    </a:cubicBezTo>
                    <a:cubicBezTo>
                      <a:pt x="0" y="10"/>
                      <a:pt x="0" y="10"/>
                      <a:pt x="0" y="10"/>
                    </a:cubicBezTo>
                    <a:cubicBezTo>
                      <a:pt x="1" y="10"/>
                      <a:pt x="2" y="9"/>
                      <a:pt x="3" y="9"/>
                    </a:cubicBezTo>
                    <a:close/>
                    <a:moveTo>
                      <a:pt x="20" y="0"/>
                    </a:moveTo>
                    <a:cubicBezTo>
                      <a:pt x="20" y="0"/>
                      <a:pt x="19" y="1"/>
                      <a:pt x="17" y="2"/>
                    </a:cubicBezTo>
                    <a:cubicBezTo>
                      <a:pt x="17" y="3"/>
                      <a:pt x="17" y="3"/>
                      <a:pt x="17" y="3"/>
                    </a:cubicBezTo>
                    <a:cubicBezTo>
                      <a:pt x="20" y="1"/>
                      <a:pt x="20" y="0"/>
                      <a:pt x="2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3" name="Freeform 4522"/>
              <p:cNvSpPr>
                <a:spLocks/>
              </p:cNvSpPr>
              <p:nvPr/>
            </p:nvSpPr>
            <p:spPr bwMode="auto">
              <a:xfrm>
                <a:off x="1257" y="34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8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4" name="Freeform 4523"/>
              <p:cNvSpPr>
                <a:spLocks/>
              </p:cNvSpPr>
              <p:nvPr/>
            </p:nvSpPr>
            <p:spPr bwMode="auto">
              <a:xfrm>
                <a:off x="1267" y="3402"/>
                <a:ext cx="19" cy="8"/>
              </a:xfrm>
              <a:custGeom>
                <a:avLst/>
                <a:gdLst>
                  <a:gd name="T0" fmla="*/ 9 w 9"/>
                  <a:gd name="T1" fmla="*/ 0 h 4"/>
                  <a:gd name="T2" fmla="*/ 0 w 9"/>
                  <a:gd name="T3" fmla="*/ 4 h 4"/>
                  <a:gd name="T4" fmla="*/ 0 w 9"/>
                  <a:gd name="T5" fmla="*/ 4 h 4"/>
                  <a:gd name="T6" fmla="*/ 8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6" y="1"/>
                      <a:pt x="3" y="3"/>
                      <a:pt x="0" y="4"/>
                    </a:cubicBezTo>
                    <a:cubicBezTo>
                      <a:pt x="0" y="4"/>
                      <a:pt x="0" y="4"/>
                      <a:pt x="0" y="4"/>
                    </a:cubicBezTo>
                    <a:cubicBezTo>
                      <a:pt x="4" y="3"/>
                      <a:pt x="6" y="2"/>
                      <a:pt x="8" y="1"/>
                    </a:cubicBezTo>
                    <a:lnTo>
                      <a:pt x="9"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5" name="Freeform 4524"/>
              <p:cNvSpPr>
                <a:spLocks noEditPoints="1"/>
              </p:cNvSpPr>
              <p:nvPr/>
            </p:nvSpPr>
            <p:spPr bwMode="auto">
              <a:xfrm>
                <a:off x="1259" y="3398"/>
                <a:ext cx="32" cy="14"/>
              </a:xfrm>
              <a:custGeom>
                <a:avLst/>
                <a:gdLst>
                  <a:gd name="T0" fmla="*/ 4 w 15"/>
                  <a:gd name="T1" fmla="*/ 6 h 7"/>
                  <a:gd name="T2" fmla="*/ 0 w 15"/>
                  <a:gd name="T3" fmla="*/ 7 h 7"/>
                  <a:gd name="T4" fmla="*/ 4 w 15"/>
                  <a:gd name="T5" fmla="*/ 6 h 7"/>
                  <a:gd name="T6" fmla="*/ 15 w 15"/>
                  <a:gd name="T7" fmla="*/ 0 h 7"/>
                  <a:gd name="T8" fmla="*/ 13 w 15"/>
                  <a:gd name="T9" fmla="*/ 2 h 7"/>
                  <a:gd name="T10" fmla="*/ 12 w 15"/>
                  <a:gd name="T11" fmla="*/ 3 h 7"/>
                  <a:gd name="T12" fmla="*/ 15 w 1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4" y="6"/>
                    </a:moveTo>
                    <a:cubicBezTo>
                      <a:pt x="2" y="7"/>
                      <a:pt x="0" y="7"/>
                      <a:pt x="0" y="7"/>
                    </a:cubicBezTo>
                    <a:cubicBezTo>
                      <a:pt x="2" y="7"/>
                      <a:pt x="3" y="6"/>
                      <a:pt x="4" y="6"/>
                    </a:cubicBezTo>
                    <a:close/>
                    <a:moveTo>
                      <a:pt x="15" y="0"/>
                    </a:moveTo>
                    <a:cubicBezTo>
                      <a:pt x="15" y="1"/>
                      <a:pt x="14" y="1"/>
                      <a:pt x="13" y="2"/>
                    </a:cubicBezTo>
                    <a:cubicBezTo>
                      <a:pt x="12" y="3"/>
                      <a:pt x="12" y="3"/>
                      <a:pt x="12" y="3"/>
                    </a:cubicBezTo>
                    <a:cubicBezTo>
                      <a:pt x="15" y="1"/>
                      <a:pt x="15" y="0"/>
                      <a:pt x="15"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6" name="Freeform 4525"/>
              <p:cNvSpPr>
                <a:spLocks/>
              </p:cNvSpPr>
              <p:nvPr/>
            </p:nvSpPr>
            <p:spPr bwMode="auto">
              <a:xfrm>
                <a:off x="1271" y="3408"/>
                <a:ext cx="9" cy="2"/>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1"/>
                      <a:pt x="2" y="1"/>
                      <a:pt x="0" y="1"/>
                    </a:cubicBezTo>
                    <a:cubicBezTo>
                      <a:pt x="1" y="1"/>
                      <a:pt x="3" y="1"/>
                      <a:pt x="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7" name="Freeform 4526"/>
              <p:cNvSpPr>
                <a:spLocks/>
              </p:cNvSpPr>
              <p:nvPr/>
            </p:nvSpPr>
            <p:spPr bwMode="auto">
              <a:xfrm>
                <a:off x="1261" y="3406"/>
                <a:ext cx="21" cy="9"/>
              </a:xfrm>
              <a:custGeom>
                <a:avLst/>
                <a:gdLst>
                  <a:gd name="T0" fmla="*/ 10 w 10"/>
                  <a:gd name="T1" fmla="*/ 0 h 4"/>
                  <a:gd name="T2" fmla="*/ 9 w 10"/>
                  <a:gd name="T3" fmla="*/ 1 h 4"/>
                  <a:gd name="T4" fmla="*/ 5 w 10"/>
                  <a:gd name="T5" fmla="*/ 2 h 4"/>
                  <a:gd name="T6" fmla="*/ 0 w 10"/>
                  <a:gd name="T7" fmla="*/ 4 h 4"/>
                  <a:gd name="T8" fmla="*/ 10 w 10"/>
                  <a:gd name="T9" fmla="*/ 0 h 4"/>
                </a:gdLst>
                <a:ahLst/>
                <a:cxnLst>
                  <a:cxn ang="0">
                    <a:pos x="T0" y="T1"/>
                  </a:cxn>
                  <a:cxn ang="0">
                    <a:pos x="T2" y="T3"/>
                  </a:cxn>
                  <a:cxn ang="0">
                    <a:pos x="T4" y="T5"/>
                  </a:cxn>
                  <a:cxn ang="0">
                    <a:pos x="T6" y="T7"/>
                  </a:cxn>
                  <a:cxn ang="0">
                    <a:pos x="T8" y="T9"/>
                  </a:cxn>
                </a:cxnLst>
                <a:rect l="0" t="0" r="r" b="b"/>
                <a:pathLst>
                  <a:path w="10" h="4">
                    <a:moveTo>
                      <a:pt x="10" y="0"/>
                    </a:moveTo>
                    <a:cubicBezTo>
                      <a:pt x="9" y="1"/>
                      <a:pt x="9" y="1"/>
                      <a:pt x="9" y="1"/>
                    </a:cubicBezTo>
                    <a:cubicBezTo>
                      <a:pt x="8" y="2"/>
                      <a:pt x="6" y="2"/>
                      <a:pt x="5" y="2"/>
                    </a:cubicBezTo>
                    <a:cubicBezTo>
                      <a:pt x="3" y="3"/>
                      <a:pt x="0" y="4"/>
                      <a:pt x="0" y="4"/>
                    </a:cubicBezTo>
                    <a:cubicBezTo>
                      <a:pt x="10" y="2"/>
                      <a:pt x="10" y="0"/>
                      <a:pt x="10" y="0"/>
                    </a:cubicBezTo>
                    <a:close/>
                  </a:path>
                </a:pathLst>
              </a:custGeom>
              <a:solidFill>
                <a:srgbClr val="A6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8" name="Freeform 4527"/>
              <p:cNvSpPr>
                <a:spLocks/>
              </p:cNvSpPr>
              <p:nvPr/>
            </p:nvSpPr>
            <p:spPr bwMode="auto">
              <a:xfrm>
                <a:off x="1210" y="3168"/>
                <a:ext cx="0" cy="6"/>
              </a:xfrm>
              <a:custGeom>
                <a:avLst/>
                <a:gdLst>
                  <a:gd name="T0" fmla="*/ 0 h 3"/>
                  <a:gd name="T1" fmla="*/ 3 h 3"/>
                  <a:gd name="T2" fmla="*/ 1 h 3"/>
                  <a:gd name="T3" fmla="*/ 0 h 3"/>
                </a:gdLst>
                <a:ahLst/>
                <a:cxnLst>
                  <a:cxn ang="0">
                    <a:pos x="0" y="T0"/>
                  </a:cxn>
                  <a:cxn ang="0">
                    <a:pos x="0" y="T1"/>
                  </a:cxn>
                  <a:cxn ang="0">
                    <a:pos x="0" y="T2"/>
                  </a:cxn>
                  <a:cxn ang="0">
                    <a:pos x="0" y="T3"/>
                  </a:cxn>
                </a:cxnLst>
                <a:rect l="0" t="0" r="r" b="b"/>
                <a:pathLst>
                  <a:path h="3">
                    <a:moveTo>
                      <a:pt x="0" y="0"/>
                    </a:moveTo>
                    <a:cubicBezTo>
                      <a:pt x="0" y="2"/>
                      <a:pt x="0" y="3"/>
                      <a:pt x="0" y="3"/>
                    </a:cubicBezTo>
                    <a:cubicBezTo>
                      <a:pt x="0" y="3"/>
                      <a:pt x="0" y="3"/>
                      <a:pt x="0" y="1"/>
                    </a:cubicBezTo>
                    <a:lnTo>
                      <a:pt x="0" y="0"/>
                    </a:lnTo>
                    <a:close/>
                  </a:path>
                </a:pathLst>
              </a:custGeom>
              <a:solidFill>
                <a:srgbClr val="BD6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9" name="Freeform 4528"/>
              <p:cNvSpPr>
                <a:spLocks/>
              </p:cNvSpPr>
              <p:nvPr/>
            </p:nvSpPr>
            <p:spPr bwMode="auto">
              <a:xfrm>
                <a:off x="1210" y="3123"/>
                <a:ext cx="0" cy="47"/>
              </a:xfrm>
              <a:custGeom>
                <a:avLst/>
                <a:gdLst>
                  <a:gd name="T0" fmla="*/ 0 h 22"/>
                  <a:gd name="T1" fmla="*/ 21 h 22"/>
                  <a:gd name="T2" fmla="*/ 22 h 22"/>
                  <a:gd name="T3" fmla="*/ 19 h 22"/>
                  <a:gd name="T4" fmla="*/ 4 h 22"/>
                  <a:gd name="T5" fmla="*/ 0 h 22"/>
                </a:gdLst>
                <a:ahLst/>
                <a:cxnLst>
                  <a:cxn ang="0">
                    <a:pos x="0" y="T0"/>
                  </a:cxn>
                  <a:cxn ang="0">
                    <a:pos x="0" y="T1"/>
                  </a:cxn>
                  <a:cxn ang="0">
                    <a:pos x="0" y="T2"/>
                  </a:cxn>
                  <a:cxn ang="0">
                    <a:pos x="0" y="T3"/>
                  </a:cxn>
                  <a:cxn ang="0">
                    <a:pos x="0" y="T4"/>
                  </a:cxn>
                  <a:cxn ang="0">
                    <a:pos x="0" y="T5"/>
                  </a:cxn>
                </a:cxnLst>
                <a:rect l="0" t="0" r="r" b="b"/>
                <a:pathLst>
                  <a:path h="22">
                    <a:moveTo>
                      <a:pt x="0" y="0"/>
                    </a:moveTo>
                    <a:cubicBezTo>
                      <a:pt x="0" y="0"/>
                      <a:pt x="0" y="14"/>
                      <a:pt x="0" y="21"/>
                    </a:cubicBezTo>
                    <a:cubicBezTo>
                      <a:pt x="0" y="22"/>
                      <a:pt x="0" y="22"/>
                      <a:pt x="0" y="22"/>
                    </a:cubicBezTo>
                    <a:cubicBezTo>
                      <a:pt x="0" y="22"/>
                      <a:pt x="0" y="20"/>
                      <a:pt x="0" y="19"/>
                    </a:cubicBezTo>
                    <a:cubicBezTo>
                      <a:pt x="0" y="15"/>
                      <a:pt x="0" y="9"/>
                      <a:pt x="0" y="4"/>
                    </a:cubicBezTo>
                    <a:cubicBezTo>
                      <a:pt x="0" y="3"/>
                      <a:pt x="0" y="2"/>
                      <a:pt x="0" y="0"/>
                    </a:cubicBezTo>
                    <a:close/>
                  </a:path>
                </a:pathLst>
              </a:custGeom>
              <a:solidFill>
                <a:srgbClr val="762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0" name="Freeform 4529"/>
              <p:cNvSpPr>
                <a:spLocks/>
              </p:cNvSpPr>
              <p:nvPr/>
            </p:nvSpPr>
            <p:spPr bwMode="auto">
              <a:xfrm>
                <a:off x="1210" y="3132"/>
                <a:ext cx="2" cy="32"/>
              </a:xfrm>
              <a:custGeom>
                <a:avLst/>
                <a:gdLst>
                  <a:gd name="T0" fmla="*/ 0 w 1"/>
                  <a:gd name="T1" fmla="*/ 0 h 15"/>
                  <a:gd name="T2" fmla="*/ 0 w 1"/>
                  <a:gd name="T3" fmla="*/ 15 h 15"/>
                  <a:gd name="T4" fmla="*/ 0 w 1"/>
                  <a:gd name="T5" fmla="*/ 0 h 15"/>
                </a:gdLst>
                <a:ahLst/>
                <a:cxnLst>
                  <a:cxn ang="0">
                    <a:pos x="T0" y="T1"/>
                  </a:cxn>
                  <a:cxn ang="0">
                    <a:pos x="T2" y="T3"/>
                  </a:cxn>
                  <a:cxn ang="0">
                    <a:pos x="T4" y="T5"/>
                  </a:cxn>
                </a:cxnLst>
                <a:rect l="0" t="0" r="r" b="b"/>
                <a:pathLst>
                  <a:path w="1" h="15">
                    <a:moveTo>
                      <a:pt x="0" y="0"/>
                    </a:moveTo>
                    <a:cubicBezTo>
                      <a:pt x="0" y="5"/>
                      <a:pt x="0" y="11"/>
                      <a:pt x="0" y="15"/>
                    </a:cubicBezTo>
                    <a:cubicBezTo>
                      <a:pt x="1" y="11"/>
                      <a:pt x="1" y="6"/>
                      <a:pt x="0" y="0"/>
                    </a:cubicBezTo>
                    <a:close/>
                  </a:path>
                </a:pathLst>
              </a:custGeom>
              <a:solidFill>
                <a:srgbClr val="6B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1" name="Freeform 4530"/>
              <p:cNvSpPr>
                <a:spLocks/>
              </p:cNvSpPr>
              <p:nvPr/>
            </p:nvSpPr>
            <p:spPr bwMode="auto">
              <a:xfrm>
                <a:off x="1214" y="3125"/>
                <a:ext cx="0" cy="37"/>
              </a:xfrm>
              <a:custGeom>
                <a:avLst/>
                <a:gdLst>
                  <a:gd name="T0" fmla="*/ 0 h 17"/>
                  <a:gd name="T1" fmla="*/ 0 h 17"/>
                  <a:gd name="T2" fmla="*/ 15 h 17"/>
                  <a:gd name="T3" fmla="*/ 17 h 17"/>
                  <a:gd name="T4" fmla="*/ 0 h 17"/>
                </a:gdLst>
                <a:ahLst/>
                <a:cxnLst>
                  <a:cxn ang="0">
                    <a:pos x="0" y="T0"/>
                  </a:cxn>
                  <a:cxn ang="0">
                    <a:pos x="0" y="T1"/>
                  </a:cxn>
                  <a:cxn ang="0">
                    <a:pos x="0" y="T2"/>
                  </a:cxn>
                  <a:cxn ang="0">
                    <a:pos x="0" y="T3"/>
                  </a:cxn>
                  <a:cxn ang="0">
                    <a:pos x="0" y="T4"/>
                  </a:cxn>
                </a:cxnLst>
                <a:rect l="0" t="0" r="r" b="b"/>
                <a:pathLst>
                  <a:path h="17">
                    <a:moveTo>
                      <a:pt x="0" y="0"/>
                    </a:moveTo>
                    <a:cubicBezTo>
                      <a:pt x="0" y="0"/>
                      <a:pt x="0" y="0"/>
                      <a:pt x="0" y="0"/>
                    </a:cubicBezTo>
                    <a:cubicBezTo>
                      <a:pt x="0" y="3"/>
                      <a:pt x="0" y="9"/>
                      <a:pt x="0" y="15"/>
                    </a:cubicBezTo>
                    <a:cubicBezTo>
                      <a:pt x="0" y="15"/>
                      <a:pt x="0" y="16"/>
                      <a:pt x="0" y="17"/>
                    </a:cubicBezTo>
                    <a:cubicBezTo>
                      <a:pt x="0" y="12"/>
                      <a:pt x="0" y="6"/>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2" name="Freeform 4531"/>
              <p:cNvSpPr>
                <a:spLocks noEditPoints="1"/>
              </p:cNvSpPr>
              <p:nvPr/>
            </p:nvSpPr>
            <p:spPr bwMode="auto">
              <a:xfrm>
                <a:off x="1214" y="3121"/>
                <a:ext cx="0" cy="56"/>
              </a:xfrm>
              <a:custGeom>
                <a:avLst/>
                <a:gdLst>
                  <a:gd name="T0" fmla="*/ 17 h 26"/>
                  <a:gd name="T1" fmla="*/ 26 h 26"/>
                  <a:gd name="T2" fmla="*/ 19 h 26"/>
                  <a:gd name="T3" fmla="*/ 17 h 26"/>
                  <a:gd name="T4" fmla="*/ 0 h 26"/>
                  <a:gd name="T5" fmla="*/ 2 h 26"/>
                  <a:gd name="T6" fmla="*/ 2 h 26"/>
                  <a:gd name="T7" fmla="*/ 0 h 2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6">
                    <a:moveTo>
                      <a:pt x="0" y="17"/>
                    </a:moveTo>
                    <a:cubicBezTo>
                      <a:pt x="0" y="21"/>
                      <a:pt x="0" y="25"/>
                      <a:pt x="0" y="26"/>
                    </a:cubicBezTo>
                    <a:cubicBezTo>
                      <a:pt x="0" y="26"/>
                      <a:pt x="0" y="23"/>
                      <a:pt x="0" y="19"/>
                    </a:cubicBezTo>
                    <a:cubicBezTo>
                      <a:pt x="0" y="18"/>
                      <a:pt x="0" y="17"/>
                      <a:pt x="0" y="17"/>
                    </a:cubicBezTo>
                    <a:close/>
                    <a:moveTo>
                      <a:pt x="0" y="0"/>
                    </a:moveTo>
                    <a:cubicBezTo>
                      <a:pt x="0" y="0"/>
                      <a:pt x="0" y="1"/>
                      <a:pt x="0" y="2"/>
                    </a:cubicBezTo>
                    <a:cubicBezTo>
                      <a:pt x="0" y="2"/>
                      <a:pt x="0" y="2"/>
                      <a:pt x="0" y="2"/>
                    </a:cubicBezTo>
                    <a:cubicBezTo>
                      <a:pt x="0" y="1"/>
                      <a:pt x="0" y="1"/>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3" name="Freeform 4532"/>
              <p:cNvSpPr>
                <a:spLocks noEditPoints="1"/>
              </p:cNvSpPr>
              <p:nvPr/>
            </p:nvSpPr>
            <p:spPr bwMode="auto">
              <a:xfrm>
                <a:off x="1225" y="3145"/>
                <a:ext cx="0" cy="32"/>
              </a:xfrm>
              <a:custGeom>
                <a:avLst/>
                <a:gdLst>
                  <a:gd name="T0" fmla="*/ 13 h 15"/>
                  <a:gd name="T1" fmla="*/ 13 h 15"/>
                  <a:gd name="T2" fmla="*/ 15 h 15"/>
                  <a:gd name="T3" fmla="*/ 13 h 15"/>
                  <a:gd name="T4" fmla="*/ 0 h 15"/>
                  <a:gd name="T5" fmla="*/ 3 h 15"/>
                  <a:gd name="T6" fmla="*/ 3 h 15"/>
                  <a:gd name="T7" fmla="*/ 0 h 1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5">
                    <a:moveTo>
                      <a:pt x="0" y="13"/>
                    </a:moveTo>
                    <a:cubicBezTo>
                      <a:pt x="0" y="13"/>
                      <a:pt x="0" y="13"/>
                      <a:pt x="0" y="13"/>
                    </a:cubicBezTo>
                    <a:cubicBezTo>
                      <a:pt x="0" y="14"/>
                      <a:pt x="0" y="14"/>
                      <a:pt x="0" y="15"/>
                    </a:cubicBezTo>
                    <a:cubicBezTo>
                      <a:pt x="0" y="15"/>
                      <a:pt x="0" y="14"/>
                      <a:pt x="0" y="13"/>
                    </a:cubicBezTo>
                    <a:close/>
                    <a:moveTo>
                      <a:pt x="0" y="0"/>
                    </a:moveTo>
                    <a:cubicBezTo>
                      <a:pt x="0" y="1"/>
                      <a:pt x="0" y="2"/>
                      <a:pt x="0" y="3"/>
                    </a:cubicBezTo>
                    <a:cubicBezTo>
                      <a:pt x="0" y="3"/>
                      <a:pt x="0" y="3"/>
                      <a:pt x="0" y="3"/>
                    </a:cubicBezTo>
                    <a:cubicBezTo>
                      <a:pt x="0" y="2"/>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4" name="Freeform 4533"/>
              <p:cNvSpPr>
                <a:spLocks/>
              </p:cNvSpPr>
              <p:nvPr/>
            </p:nvSpPr>
            <p:spPr bwMode="auto">
              <a:xfrm>
                <a:off x="1225" y="3151"/>
                <a:ext cx="0" cy="21"/>
              </a:xfrm>
              <a:custGeom>
                <a:avLst/>
                <a:gdLst>
                  <a:gd name="T0" fmla="*/ 0 h 10"/>
                  <a:gd name="T1" fmla="*/ 10 h 10"/>
                  <a:gd name="T2" fmla="*/ 10 h 10"/>
                  <a:gd name="T3" fmla="*/ 0 h 10"/>
                </a:gdLst>
                <a:ahLst/>
                <a:cxnLst>
                  <a:cxn ang="0">
                    <a:pos x="0" y="T0"/>
                  </a:cxn>
                  <a:cxn ang="0">
                    <a:pos x="0" y="T1"/>
                  </a:cxn>
                  <a:cxn ang="0">
                    <a:pos x="0" y="T2"/>
                  </a:cxn>
                  <a:cxn ang="0">
                    <a:pos x="0" y="T3"/>
                  </a:cxn>
                </a:cxnLst>
                <a:rect l="0" t="0" r="r" b="b"/>
                <a:pathLst>
                  <a:path h="10">
                    <a:moveTo>
                      <a:pt x="0" y="0"/>
                    </a:moveTo>
                    <a:cubicBezTo>
                      <a:pt x="0" y="3"/>
                      <a:pt x="0" y="8"/>
                      <a:pt x="0" y="10"/>
                    </a:cubicBezTo>
                    <a:cubicBezTo>
                      <a:pt x="0" y="10"/>
                      <a:pt x="0" y="10"/>
                      <a:pt x="0" y="10"/>
                    </a:cubicBezTo>
                    <a:cubicBezTo>
                      <a:pt x="0" y="9"/>
                      <a:pt x="0" y="5"/>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5" name="Freeform 4534"/>
              <p:cNvSpPr>
                <a:spLocks/>
              </p:cNvSpPr>
              <p:nvPr/>
            </p:nvSpPr>
            <p:spPr bwMode="auto">
              <a:xfrm>
                <a:off x="1225" y="3140"/>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1"/>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6" name="Freeform 4535"/>
              <p:cNvSpPr>
                <a:spLocks/>
              </p:cNvSpPr>
              <p:nvPr/>
            </p:nvSpPr>
            <p:spPr bwMode="auto">
              <a:xfrm>
                <a:off x="1235" y="3153"/>
                <a:ext cx="0" cy="19"/>
              </a:xfrm>
              <a:custGeom>
                <a:avLst/>
                <a:gdLst>
                  <a:gd name="T0" fmla="*/ 0 h 9"/>
                  <a:gd name="T1" fmla="*/ 9 h 9"/>
                  <a:gd name="T2" fmla="*/ 9 h 9"/>
                  <a:gd name="T3" fmla="*/ 0 h 9"/>
                </a:gdLst>
                <a:ahLst/>
                <a:cxnLst>
                  <a:cxn ang="0">
                    <a:pos x="0" y="T0"/>
                  </a:cxn>
                  <a:cxn ang="0">
                    <a:pos x="0" y="T1"/>
                  </a:cxn>
                  <a:cxn ang="0">
                    <a:pos x="0" y="T2"/>
                  </a:cxn>
                  <a:cxn ang="0">
                    <a:pos x="0" y="T3"/>
                  </a:cxn>
                </a:cxnLst>
                <a:rect l="0" t="0" r="r" b="b"/>
                <a:pathLst>
                  <a:path h="9">
                    <a:moveTo>
                      <a:pt x="0" y="0"/>
                    </a:moveTo>
                    <a:cubicBezTo>
                      <a:pt x="0" y="3"/>
                      <a:pt x="0" y="7"/>
                      <a:pt x="0" y="9"/>
                    </a:cubicBezTo>
                    <a:cubicBezTo>
                      <a:pt x="0" y="9"/>
                      <a:pt x="0" y="9"/>
                      <a:pt x="0" y="9"/>
                    </a:cubicBezTo>
                    <a:cubicBezTo>
                      <a:pt x="0" y="7"/>
                      <a:pt x="0" y="4"/>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7" name="Freeform 4536"/>
              <p:cNvSpPr>
                <a:spLocks noEditPoints="1"/>
              </p:cNvSpPr>
              <p:nvPr/>
            </p:nvSpPr>
            <p:spPr bwMode="auto">
              <a:xfrm>
                <a:off x="1233" y="3149"/>
                <a:ext cx="2" cy="30"/>
              </a:xfrm>
              <a:custGeom>
                <a:avLst/>
                <a:gdLst>
                  <a:gd name="T0" fmla="*/ 1 w 1"/>
                  <a:gd name="T1" fmla="*/ 11 h 14"/>
                  <a:gd name="T2" fmla="*/ 1 w 1"/>
                  <a:gd name="T3" fmla="*/ 11 h 14"/>
                  <a:gd name="T4" fmla="*/ 1 w 1"/>
                  <a:gd name="T5" fmla="*/ 14 h 14"/>
                  <a:gd name="T6" fmla="*/ 1 w 1"/>
                  <a:gd name="T7" fmla="*/ 11 h 14"/>
                  <a:gd name="T8" fmla="*/ 0 w 1"/>
                  <a:gd name="T9" fmla="*/ 0 h 14"/>
                  <a:gd name="T10" fmla="*/ 1 w 1"/>
                  <a:gd name="T11" fmla="*/ 2 h 14"/>
                  <a:gd name="T12" fmla="*/ 1 w 1"/>
                  <a:gd name="T13" fmla="*/ 2 h 14"/>
                  <a:gd name="T14" fmla="*/ 0 w 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1" y="11"/>
                    </a:moveTo>
                    <a:cubicBezTo>
                      <a:pt x="1" y="11"/>
                      <a:pt x="1" y="11"/>
                      <a:pt x="1" y="11"/>
                    </a:cubicBezTo>
                    <a:cubicBezTo>
                      <a:pt x="1" y="12"/>
                      <a:pt x="1" y="13"/>
                      <a:pt x="1" y="14"/>
                    </a:cubicBezTo>
                    <a:cubicBezTo>
                      <a:pt x="1" y="14"/>
                      <a:pt x="1" y="13"/>
                      <a:pt x="1" y="11"/>
                    </a:cubicBezTo>
                    <a:close/>
                    <a:moveTo>
                      <a:pt x="0" y="0"/>
                    </a:moveTo>
                    <a:cubicBezTo>
                      <a:pt x="0" y="0"/>
                      <a:pt x="1" y="1"/>
                      <a:pt x="1" y="2"/>
                    </a:cubicBezTo>
                    <a:cubicBezTo>
                      <a:pt x="1" y="2"/>
                      <a:pt x="1" y="2"/>
                      <a:pt x="1" y="2"/>
                    </a:cubicBezTo>
                    <a:cubicBezTo>
                      <a:pt x="1" y="2"/>
                      <a:pt x="1" y="1"/>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8" name="Freeform 4537"/>
              <p:cNvSpPr>
                <a:spLocks/>
              </p:cNvSpPr>
              <p:nvPr/>
            </p:nvSpPr>
            <p:spPr bwMode="auto">
              <a:xfrm>
                <a:off x="1244" y="3170"/>
                <a:ext cx="0" cy="17"/>
              </a:xfrm>
              <a:custGeom>
                <a:avLst/>
                <a:gdLst>
                  <a:gd name="T0" fmla="*/ 0 h 8"/>
                  <a:gd name="T1" fmla="*/ 8 h 8"/>
                  <a:gd name="T2" fmla="*/ 1 h 8"/>
                  <a:gd name="T3" fmla="*/ 0 h 8"/>
                </a:gdLst>
                <a:ahLst/>
                <a:cxnLst>
                  <a:cxn ang="0">
                    <a:pos x="0" y="T0"/>
                  </a:cxn>
                  <a:cxn ang="0">
                    <a:pos x="0" y="T1"/>
                  </a:cxn>
                  <a:cxn ang="0">
                    <a:pos x="0" y="T2"/>
                  </a:cxn>
                  <a:cxn ang="0">
                    <a:pos x="0" y="T3"/>
                  </a:cxn>
                </a:cxnLst>
                <a:rect l="0" t="0" r="r" b="b"/>
                <a:pathLst>
                  <a:path h="8">
                    <a:moveTo>
                      <a:pt x="0" y="0"/>
                    </a:moveTo>
                    <a:cubicBezTo>
                      <a:pt x="0" y="3"/>
                      <a:pt x="0" y="7"/>
                      <a:pt x="0" y="8"/>
                    </a:cubicBezTo>
                    <a:cubicBezTo>
                      <a:pt x="0" y="8"/>
                      <a:pt x="0" y="5"/>
                      <a:pt x="0" y="1"/>
                    </a:cubicBezTo>
                    <a:cubicBezTo>
                      <a:pt x="0" y="1"/>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9" name="Freeform 4538"/>
              <p:cNvSpPr>
                <a:spLocks/>
              </p:cNvSpPr>
              <p:nvPr/>
            </p:nvSpPr>
            <p:spPr bwMode="auto">
              <a:xfrm>
                <a:off x="1244" y="3151"/>
                <a:ext cx="0" cy="11"/>
              </a:xfrm>
              <a:custGeom>
                <a:avLst/>
                <a:gdLst>
                  <a:gd name="T0" fmla="*/ 0 h 5"/>
                  <a:gd name="T1" fmla="*/ 4 h 5"/>
                  <a:gd name="T2" fmla="*/ 5 h 5"/>
                  <a:gd name="T3" fmla="*/ 0 h 5"/>
                </a:gdLst>
                <a:ahLst/>
                <a:cxnLst>
                  <a:cxn ang="0">
                    <a:pos x="0" y="T0"/>
                  </a:cxn>
                  <a:cxn ang="0">
                    <a:pos x="0" y="T1"/>
                  </a:cxn>
                  <a:cxn ang="0">
                    <a:pos x="0" y="T2"/>
                  </a:cxn>
                  <a:cxn ang="0">
                    <a:pos x="0" y="T3"/>
                  </a:cxn>
                </a:cxnLst>
                <a:rect l="0" t="0" r="r" b="b"/>
                <a:pathLst>
                  <a:path h="5">
                    <a:moveTo>
                      <a:pt x="0" y="0"/>
                    </a:moveTo>
                    <a:cubicBezTo>
                      <a:pt x="0" y="0"/>
                      <a:pt x="0" y="2"/>
                      <a:pt x="0" y="4"/>
                    </a:cubicBezTo>
                    <a:cubicBezTo>
                      <a:pt x="0" y="5"/>
                      <a:pt x="0" y="5"/>
                      <a:pt x="0" y="5"/>
                    </a:cubicBezTo>
                    <a:cubicBezTo>
                      <a:pt x="0" y="3"/>
                      <a:pt x="0" y="2"/>
                      <a:pt x="0"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0" name="Freeform 4539"/>
              <p:cNvSpPr>
                <a:spLocks/>
              </p:cNvSpPr>
              <p:nvPr/>
            </p:nvSpPr>
            <p:spPr bwMode="auto">
              <a:xfrm>
                <a:off x="1244" y="3159"/>
                <a:ext cx="0" cy="13"/>
              </a:xfrm>
              <a:custGeom>
                <a:avLst/>
                <a:gdLst>
                  <a:gd name="T0" fmla="*/ 0 h 6"/>
                  <a:gd name="T1" fmla="*/ 5 h 6"/>
                  <a:gd name="T2" fmla="*/ 6 h 6"/>
                  <a:gd name="T3" fmla="*/ 1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3"/>
                      <a:pt x="0" y="5"/>
                    </a:cubicBezTo>
                    <a:cubicBezTo>
                      <a:pt x="0" y="5"/>
                      <a:pt x="0" y="6"/>
                      <a:pt x="0" y="6"/>
                    </a:cubicBezTo>
                    <a:cubicBezTo>
                      <a:pt x="0" y="5"/>
                      <a:pt x="0" y="3"/>
                      <a:pt x="0" y="1"/>
                    </a:cubicBezTo>
                    <a:lnTo>
                      <a:pt x="0" y="0"/>
                    </a:ln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1" name="Freeform 4540"/>
              <p:cNvSpPr>
                <a:spLocks/>
              </p:cNvSpPr>
              <p:nvPr/>
            </p:nvSpPr>
            <p:spPr bwMode="auto">
              <a:xfrm>
                <a:off x="1212" y="3123"/>
                <a:ext cx="2" cy="51"/>
              </a:xfrm>
              <a:custGeom>
                <a:avLst/>
                <a:gdLst>
                  <a:gd name="T0" fmla="*/ 0 w 1"/>
                  <a:gd name="T1" fmla="*/ 0 h 24"/>
                  <a:gd name="T2" fmla="*/ 0 w 1"/>
                  <a:gd name="T3" fmla="*/ 24 h 24"/>
                  <a:gd name="T4" fmla="*/ 0 w 1"/>
                  <a:gd name="T5" fmla="*/ 24 h 24"/>
                  <a:gd name="T6" fmla="*/ 0 w 1"/>
                  <a:gd name="T7" fmla="*/ 0 h 24"/>
                </a:gdLst>
                <a:ahLst/>
                <a:cxnLst>
                  <a:cxn ang="0">
                    <a:pos x="T0" y="T1"/>
                  </a:cxn>
                  <a:cxn ang="0">
                    <a:pos x="T2" y="T3"/>
                  </a:cxn>
                  <a:cxn ang="0">
                    <a:pos x="T4" y="T5"/>
                  </a:cxn>
                  <a:cxn ang="0">
                    <a:pos x="T6" y="T7"/>
                  </a:cxn>
                </a:cxnLst>
                <a:rect l="0" t="0" r="r" b="b"/>
                <a:pathLst>
                  <a:path w="1" h="24">
                    <a:moveTo>
                      <a:pt x="0" y="0"/>
                    </a:moveTo>
                    <a:cubicBezTo>
                      <a:pt x="0" y="0"/>
                      <a:pt x="0" y="17"/>
                      <a:pt x="0" y="24"/>
                    </a:cubicBezTo>
                    <a:cubicBezTo>
                      <a:pt x="0" y="24"/>
                      <a:pt x="0" y="24"/>
                      <a:pt x="0" y="24"/>
                    </a:cubicBezTo>
                    <a:cubicBezTo>
                      <a:pt x="0" y="21"/>
                      <a:pt x="1" y="1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2" name="Freeform 4541"/>
              <p:cNvSpPr>
                <a:spLocks/>
              </p:cNvSpPr>
              <p:nvPr/>
            </p:nvSpPr>
            <p:spPr bwMode="auto">
              <a:xfrm>
                <a:off x="1212" y="317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8C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3" name="Freeform 4542"/>
              <p:cNvSpPr>
                <a:spLocks/>
              </p:cNvSpPr>
              <p:nvPr/>
            </p:nvSpPr>
            <p:spPr bwMode="auto">
              <a:xfrm>
                <a:off x="1216" y="3128"/>
                <a:ext cx="0" cy="46"/>
              </a:xfrm>
              <a:custGeom>
                <a:avLst/>
                <a:gdLst>
                  <a:gd name="T0" fmla="*/ 0 h 22"/>
                  <a:gd name="T1" fmla="*/ 21 h 22"/>
                  <a:gd name="T2" fmla="*/ 22 h 22"/>
                  <a:gd name="T3" fmla="*/ 0 h 22"/>
                </a:gdLst>
                <a:ahLst/>
                <a:cxnLst>
                  <a:cxn ang="0">
                    <a:pos x="0" y="T0"/>
                  </a:cxn>
                  <a:cxn ang="0">
                    <a:pos x="0" y="T1"/>
                  </a:cxn>
                  <a:cxn ang="0">
                    <a:pos x="0" y="T2"/>
                  </a:cxn>
                  <a:cxn ang="0">
                    <a:pos x="0" y="T3"/>
                  </a:cxn>
                </a:cxnLst>
                <a:rect l="0" t="0" r="r" b="b"/>
                <a:pathLst>
                  <a:path h="22">
                    <a:moveTo>
                      <a:pt x="0" y="0"/>
                    </a:moveTo>
                    <a:cubicBezTo>
                      <a:pt x="0" y="0"/>
                      <a:pt x="0" y="15"/>
                      <a:pt x="0" y="21"/>
                    </a:cubicBezTo>
                    <a:cubicBezTo>
                      <a:pt x="0" y="22"/>
                      <a:pt x="0" y="22"/>
                      <a:pt x="0" y="22"/>
                    </a:cubicBezTo>
                    <a:cubicBezTo>
                      <a:pt x="0" y="18"/>
                      <a:pt x="0" y="8"/>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4" name="Freeform 4543"/>
              <p:cNvSpPr>
                <a:spLocks/>
              </p:cNvSpPr>
              <p:nvPr/>
            </p:nvSpPr>
            <p:spPr bwMode="auto">
              <a:xfrm>
                <a:off x="1216" y="3172"/>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lnTo>
                      <a:pt x="0"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5" name="Freeform 4544"/>
              <p:cNvSpPr>
                <a:spLocks noEditPoints="1"/>
              </p:cNvSpPr>
              <p:nvPr/>
            </p:nvSpPr>
            <p:spPr bwMode="auto">
              <a:xfrm>
                <a:off x="1218" y="3134"/>
                <a:ext cx="0" cy="43"/>
              </a:xfrm>
              <a:custGeom>
                <a:avLst/>
                <a:gdLst>
                  <a:gd name="T0" fmla="*/ 14 h 20"/>
                  <a:gd name="T1" fmla="*/ 20 h 20"/>
                  <a:gd name="T2" fmla="*/ 15 h 20"/>
                  <a:gd name="T3" fmla="*/ 14 h 20"/>
                  <a:gd name="T4" fmla="*/ 0 h 20"/>
                  <a:gd name="T5" fmla="*/ 6 h 20"/>
                  <a:gd name="T6" fmla="*/ 6 h 20"/>
                  <a:gd name="T7" fmla="*/ 0 h 20"/>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0">
                    <a:moveTo>
                      <a:pt x="0" y="14"/>
                    </a:moveTo>
                    <a:cubicBezTo>
                      <a:pt x="0" y="17"/>
                      <a:pt x="0" y="19"/>
                      <a:pt x="0" y="20"/>
                    </a:cubicBezTo>
                    <a:cubicBezTo>
                      <a:pt x="0" y="20"/>
                      <a:pt x="0" y="18"/>
                      <a:pt x="0" y="15"/>
                    </a:cubicBezTo>
                    <a:lnTo>
                      <a:pt x="0" y="14"/>
                    </a:lnTo>
                    <a:close/>
                    <a:moveTo>
                      <a:pt x="0" y="0"/>
                    </a:moveTo>
                    <a:cubicBezTo>
                      <a:pt x="0" y="1"/>
                      <a:pt x="0" y="3"/>
                      <a:pt x="0" y="6"/>
                    </a:cubicBezTo>
                    <a:cubicBezTo>
                      <a:pt x="0" y="6"/>
                      <a:pt x="0" y="6"/>
                      <a:pt x="0" y="6"/>
                    </a:cubicBezTo>
                    <a:cubicBezTo>
                      <a:pt x="0" y="4"/>
                      <a:pt x="0" y="2"/>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6" name="Freeform 4545"/>
              <p:cNvSpPr>
                <a:spLocks/>
              </p:cNvSpPr>
              <p:nvPr/>
            </p:nvSpPr>
            <p:spPr bwMode="auto">
              <a:xfrm>
                <a:off x="1218" y="3147"/>
                <a:ext cx="0" cy="19"/>
              </a:xfrm>
              <a:custGeom>
                <a:avLst/>
                <a:gdLst>
                  <a:gd name="T0" fmla="*/ 0 h 9"/>
                  <a:gd name="T1" fmla="*/ 8 h 9"/>
                  <a:gd name="T2" fmla="*/ 9 h 9"/>
                  <a:gd name="T3" fmla="*/ 0 h 9"/>
                </a:gdLst>
                <a:ahLst/>
                <a:cxnLst>
                  <a:cxn ang="0">
                    <a:pos x="0" y="T0"/>
                  </a:cxn>
                  <a:cxn ang="0">
                    <a:pos x="0" y="T1"/>
                  </a:cxn>
                  <a:cxn ang="0">
                    <a:pos x="0" y="T2"/>
                  </a:cxn>
                  <a:cxn ang="0">
                    <a:pos x="0" y="T3"/>
                  </a:cxn>
                </a:cxnLst>
                <a:rect l="0" t="0" r="r" b="b"/>
                <a:pathLst>
                  <a:path h="9">
                    <a:moveTo>
                      <a:pt x="0" y="0"/>
                    </a:moveTo>
                    <a:cubicBezTo>
                      <a:pt x="0" y="3"/>
                      <a:pt x="0" y="6"/>
                      <a:pt x="0" y="8"/>
                    </a:cubicBezTo>
                    <a:cubicBezTo>
                      <a:pt x="0" y="9"/>
                      <a:pt x="0" y="9"/>
                      <a:pt x="0" y="9"/>
                    </a:cubicBezTo>
                    <a:cubicBezTo>
                      <a:pt x="0" y="7"/>
                      <a:pt x="0" y="3"/>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7" name="Freeform 4546"/>
              <p:cNvSpPr>
                <a:spLocks/>
              </p:cNvSpPr>
              <p:nvPr/>
            </p:nvSpPr>
            <p:spPr bwMode="auto">
              <a:xfrm>
                <a:off x="1218" y="313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8" name="Freeform 4547"/>
              <p:cNvSpPr>
                <a:spLocks noEditPoints="1"/>
              </p:cNvSpPr>
              <p:nvPr/>
            </p:nvSpPr>
            <p:spPr bwMode="auto">
              <a:xfrm>
                <a:off x="1223" y="3140"/>
                <a:ext cx="0" cy="37"/>
              </a:xfrm>
              <a:custGeom>
                <a:avLst/>
                <a:gdLst>
                  <a:gd name="T0" fmla="*/ 15 h 17"/>
                  <a:gd name="T1" fmla="*/ 17 h 17"/>
                  <a:gd name="T2" fmla="*/ 15 h 17"/>
                  <a:gd name="T3" fmla="*/ 0 h 17"/>
                  <a:gd name="T4" fmla="*/ 4 h 17"/>
                  <a:gd name="T5" fmla="*/ 4 h 17"/>
                  <a:gd name="T6" fmla="*/ 1 h 17"/>
                  <a:gd name="T7" fmla="*/ 0 h 17"/>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7">
                    <a:moveTo>
                      <a:pt x="0" y="15"/>
                    </a:moveTo>
                    <a:cubicBezTo>
                      <a:pt x="0" y="16"/>
                      <a:pt x="0" y="16"/>
                      <a:pt x="0" y="17"/>
                    </a:cubicBezTo>
                    <a:cubicBezTo>
                      <a:pt x="0" y="17"/>
                      <a:pt x="0" y="16"/>
                      <a:pt x="0" y="15"/>
                    </a:cubicBezTo>
                    <a:close/>
                    <a:moveTo>
                      <a:pt x="0" y="0"/>
                    </a:moveTo>
                    <a:cubicBezTo>
                      <a:pt x="0" y="1"/>
                      <a:pt x="0" y="3"/>
                      <a:pt x="0" y="4"/>
                    </a:cubicBezTo>
                    <a:cubicBezTo>
                      <a:pt x="0" y="4"/>
                      <a:pt x="0" y="4"/>
                      <a:pt x="0" y="4"/>
                    </a:cubicBezTo>
                    <a:cubicBezTo>
                      <a:pt x="0" y="3"/>
                      <a:pt x="0" y="2"/>
                      <a:pt x="0"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9" name="Freeform 4548"/>
              <p:cNvSpPr>
                <a:spLocks/>
              </p:cNvSpPr>
              <p:nvPr/>
            </p:nvSpPr>
            <p:spPr bwMode="auto">
              <a:xfrm>
                <a:off x="1223" y="3149"/>
                <a:ext cx="0" cy="23"/>
              </a:xfrm>
              <a:custGeom>
                <a:avLst/>
                <a:gdLst>
                  <a:gd name="T0" fmla="*/ 0 h 11"/>
                  <a:gd name="T1" fmla="*/ 11 h 11"/>
                  <a:gd name="T2" fmla="*/ 11 h 11"/>
                  <a:gd name="T3" fmla="*/ 0 h 11"/>
                </a:gdLst>
                <a:ahLst/>
                <a:cxnLst>
                  <a:cxn ang="0">
                    <a:pos x="0" y="T0"/>
                  </a:cxn>
                  <a:cxn ang="0">
                    <a:pos x="0" y="T1"/>
                  </a:cxn>
                  <a:cxn ang="0">
                    <a:pos x="0" y="T2"/>
                  </a:cxn>
                  <a:cxn ang="0">
                    <a:pos x="0" y="T3"/>
                  </a:cxn>
                </a:cxnLst>
                <a:rect l="0" t="0" r="r" b="b"/>
                <a:pathLst>
                  <a:path h="11">
                    <a:moveTo>
                      <a:pt x="0" y="0"/>
                    </a:moveTo>
                    <a:cubicBezTo>
                      <a:pt x="0" y="4"/>
                      <a:pt x="0" y="9"/>
                      <a:pt x="0" y="11"/>
                    </a:cubicBezTo>
                    <a:cubicBezTo>
                      <a:pt x="0" y="11"/>
                      <a:pt x="0" y="11"/>
                      <a:pt x="0" y="11"/>
                    </a:cubicBezTo>
                    <a:cubicBezTo>
                      <a:pt x="0" y="9"/>
                      <a:pt x="0" y="5"/>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0" name="Freeform 4549"/>
              <p:cNvSpPr>
                <a:spLocks/>
              </p:cNvSpPr>
              <p:nvPr/>
            </p:nvSpPr>
            <p:spPr bwMode="auto">
              <a:xfrm>
                <a:off x="1223" y="313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2"/>
                    </a:cubicBezTo>
                    <a:cubicBezTo>
                      <a:pt x="0" y="1"/>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1" name="Freeform 4550"/>
              <p:cNvSpPr>
                <a:spLocks noEditPoints="1"/>
              </p:cNvSpPr>
              <p:nvPr/>
            </p:nvSpPr>
            <p:spPr bwMode="auto">
              <a:xfrm>
                <a:off x="1227" y="3147"/>
                <a:ext cx="0" cy="30"/>
              </a:xfrm>
              <a:custGeom>
                <a:avLst/>
                <a:gdLst>
                  <a:gd name="T0" fmla="*/ 12 h 14"/>
                  <a:gd name="T1" fmla="*/ 12 h 14"/>
                  <a:gd name="T2" fmla="*/ 14 h 14"/>
                  <a:gd name="T3" fmla="*/ 12 h 14"/>
                  <a:gd name="T4" fmla="*/ 0 h 14"/>
                  <a:gd name="T5" fmla="*/ 3 h 14"/>
                  <a:gd name="T6" fmla="*/ 3 h 14"/>
                  <a:gd name="T7" fmla="*/ 0 h 1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4">
                    <a:moveTo>
                      <a:pt x="0" y="12"/>
                    </a:moveTo>
                    <a:cubicBezTo>
                      <a:pt x="0" y="12"/>
                      <a:pt x="0" y="12"/>
                      <a:pt x="0" y="12"/>
                    </a:cubicBezTo>
                    <a:cubicBezTo>
                      <a:pt x="0" y="13"/>
                      <a:pt x="0" y="13"/>
                      <a:pt x="0" y="14"/>
                    </a:cubicBezTo>
                    <a:cubicBezTo>
                      <a:pt x="0" y="14"/>
                      <a:pt x="0" y="13"/>
                      <a:pt x="0" y="12"/>
                    </a:cubicBezTo>
                    <a:close/>
                    <a:moveTo>
                      <a:pt x="0" y="0"/>
                    </a:moveTo>
                    <a:cubicBezTo>
                      <a:pt x="0" y="1"/>
                      <a:pt x="0" y="2"/>
                      <a:pt x="0" y="3"/>
                    </a:cubicBezTo>
                    <a:cubicBezTo>
                      <a:pt x="0" y="3"/>
                      <a:pt x="0" y="3"/>
                      <a:pt x="0" y="3"/>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2" name="Freeform 4551"/>
              <p:cNvSpPr>
                <a:spLocks/>
              </p:cNvSpPr>
              <p:nvPr/>
            </p:nvSpPr>
            <p:spPr bwMode="auto">
              <a:xfrm>
                <a:off x="1227" y="3153"/>
                <a:ext cx="0" cy="19"/>
              </a:xfrm>
              <a:custGeom>
                <a:avLst/>
                <a:gdLst>
                  <a:gd name="T0" fmla="*/ 0 h 9"/>
                  <a:gd name="T1" fmla="*/ 9 h 9"/>
                  <a:gd name="T2" fmla="*/ 9 h 9"/>
                  <a:gd name="T3" fmla="*/ 0 h 9"/>
                </a:gdLst>
                <a:ahLst/>
                <a:cxnLst>
                  <a:cxn ang="0">
                    <a:pos x="0" y="T0"/>
                  </a:cxn>
                  <a:cxn ang="0">
                    <a:pos x="0" y="T1"/>
                  </a:cxn>
                  <a:cxn ang="0">
                    <a:pos x="0" y="T2"/>
                  </a:cxn>
                  <a:cxn ang="0">
                    <a:pos x="0" y="T3"/>
                  </a:cxn>
                </a:cxnLst>
                <a:rect l="0" t="0" r="r" b="b"/>
                <a:pathLst>
                  <a:path h="9">
                    <a:moveTo>
                      <a:pt x="0" y="0"/>
                    </a:moveTo>
                    <a:cubicBezTo>
                      <a:pt x="0" y="3"/>
                      <a:pt x="0" y="7"/>
                      <a:pt x="0" y="9"/>
                    </a:cubicBezTo>
                    <a:cubicBezTo>
                      <a:pt x="0" y="9"/>
                      <a:pt x="0" y="9"/>
                      <a:pt x="0" y="9"/>
                    </a:cubicBezTo>
                    <a:cubicBezTo>
                      <a:pt x="0" y="7"/>
                      <a:pt x="0" y="4"/>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3" name="Freeform 4552"/>
              <p:cNvSpPr>
                <a:spLocks/>
              </p:cNvSpPr>
              <p:nvPr/>
            </p:nvSpPr>
            <p:spPr bwMode="auto">
              <a:xfrm>
                <a:off x="1227" y="314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4" name="Freeform 4553"/>
              <p:cNvSpPr>
                <a:spLocks noEditPoints="1"/>
              </p:cNvSpPr>
              <p:nvPr/>
            </p:nvSpPr>
            <p:spPr bwMode="auto">
              <a:xfrm>
                <a:off x="1229" y="3149"/>
                <a:ext cx="0" cy="28"/>
              </a:xfrm>
              <a:custGeom>
                <a:avLst/>
                <a:gdLst>
                  <a:gd name="T0" fmla="*/ 10 h 13"/>
                  <a:gd name="T1" fmla="*/ 10 h 13"/>
                  <a:gd name="T2" fmla="*/ 13 h 13"/>
                  <a:gd name="T3" fmla="*/ 13 h 13"/>
                  <a:gd name="T4" fmla="*/ 10 h 13"/>
                  <a:gd name="T5" fmla="*/ 0 h 13"/>
                  <a:gd name="T6" fmla="*/ 3 h 13"/>
                  <a:gd name="T7" fmla="*/ 3 h 13"/>
                  <a:gd name="T8" fmla="*/ 0 h 1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3">
                    <a:moveTo>
                      <a:pt x="0" y="10"/>
                    </a:moveTo>
                    <a:cubicBezTo>
                      <a:pt x="0" y="10"/>
                      <a:pt x="0" y="10"/>
                      <a:pt x="0" y="10"/>
                    </a:cubicBezTo>
                    <a:cubicBezTo>
                      <a:pt x="0" y="11"/>
                      <a:pt x="0" y="12"/>
                      <a:pt x="0" y="13"/>
                    </a:cubicBezTo>
                    <a:cubicBezTo>
                      <a:pt x="0" y="13"/>
                      <a:pt x="0" y="13"/>
                      <a:pt x="0" y="13"/>
                    </a:cubicBezTo>
                    <a:cubicBezTo>
                      <a:pt x="0" y="12"/>
                      <a:pt x="0" y="11"/>
                      <a:pt x="0" y="10"/>
                    </a:cubicBezTo>
                    <a:close/>
                    <a:moveTo>
                      <a:pt x="0" y="0"/>
                    </a:moveTo>
                    <a:cubicBezTo>
                      <a:pt x="0" y="1"/>
                      <a:pt x="0" y="2"/>
                      <a:pt x="0" y="3"/>
                    </a:cubicBezTo>
                    <a:cubicBezTo>
                      <a:pt x="0" y="3"/>
                      <a:pt x="0" y="3"/>
                      <a:pt x="0" y="3"/>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5" name="Freeform 4554"/>
              <p:cNvSpPr>
                <a:spLocks/>
              </p:cNvSpPr>
              <p:nvPr/>
            </p:nvSpPr>
            <p:spPr bwMode="auto">
              <a:xfrm>
                <a:off x="1229" y="3155"/>
                <a:ext cx="0" cy="15"/>
              </a:xfrm>
              <a:custGeom>
                <a:avLst/>
                <a:gdLst>
                  <a:gd name="T0" fmla="*/ 0 h 7"/>
                  <a:gd name="T1" fmla="*/ 7 h 7"/>
                  <a:gd name="T2" fmla="*/ 7 h 7"/>
                  <a:gd name="T3" fmla="*/ 0 h 7"/>
                </a:gdLst>
                <a:ahLst/>
                <a:cxnLst>
                  <a:cxn ang="0">
                    <a:pos x="0" y="T0"/>
                  </a:cxn>
                  <a:cxn ang="0">
                    <a:pos x="0" y="T1"/>
                  </a:cxn>
                  <a:cxn ang="0">
                    <a:pos x="0" y="T2"/>
                  </a:cxn>
                  <a:cxn ang="0">
                    <a:pos x="0" y="T3"/>
                  </a:cxn>
                </a:cxnLst>
                <a:rect l="0" t="0" r="r" b="b"/>
                <a:pathLst>
                  <a:path h="7">
                    <a:moveTo>
                      <a:pt x="0" y="0"/>
                    </a:moveTo>
                    <a:cubicBezTo>
                      <a:pt x="0" y="2"/>
                      <a:pt x="0" y="5"/>
                      <a:pt x="0" y="7"/>
                    </a:cubicBezTo>
                    <a:cubicBezTo>
                      <a:pt x="0" y="7"/>
                      <a:pt x="0" y="7"/>
                      <a:pt x="0" y="7"/>
                    </a:cubicBezTo>
                    <a:cubicBezTo>
                      <a:pt x="0" y="5"/>
                      <a:pt x="0" y="3"/>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6" name="Freeform 4555"/>
              <p:cNvSpPr>
                <a:spLocks noEditPoints="1"/>
              </p:cNvSpPr>
              <p:nvPr/>
            </p:nvSpPr>
            <p:spPr bwMode="auto">
              <a:xfrm>
                <a:off x="1229" y="3145"/>
                <a:ext cx="0" cy="32"/>
              </a:xfrm>
              <a:custGeom>
                <a:avLst/>
                <a:gdLst>
                  <a:gd name="T0" fmla="*/ 15 h 15"/>
                  <a:gd name="T1" fmla="*/ 15 h 15"/>
                  <a:gd name="T2" fmla="*/ 15 h 15"/>
                  <a:gd name="T3" fmla="*/ 0 h 15"/>
                  <a:gd name="T4" fmla="*/ 2 h 15"/>
                  <a:gd name="T5" fmla="*/ 2 h 15"/>
                  <a:gd name="T6" fmla="*/ 0 h 15"/>
                </a:gdLst>
                <a:ahLst/>
                <a:cxnLst>
                  <a:cxn ang="0">
                    <a:pos x="0" y="T0"/>
                  </a:cxn>
                  <a:cxn ang="0">
                    <a:pos x="0" y="T1"/>
                  </a:cxn>
                  <a:cxn ang="0">
                    <a:pos x="0" y="T2"/>
                  </a:cxn>
                  <a:cxn ang="0">
                    <a:pos x="0" y="T3"/>
                  </a:cxn>
                  <a:cxn ang="0">
                    <a:pos x="0" y="T4"/>
                  </a:cxn>
                  <a:cxn ang="0">
                    <a:pos x="0" y="T5"/>
                  </a:cxn>
                  <a:cxn ang="0">
                    <a:pos x="0" y="T6"/>
                  </a:cxn>
                </a:cxnLst>
                <a:rect l="0" t="0" r="r" b="b"/>
                <a:pathLst>
                  <a:path h="15">
                    <a:moveTo>
                      <a:pt x="0" y="15"/>
                    </a:moveTo>
                    <a:cubicBezTo>
                      <a:pt x="0" y="15"/>
                      <a:pt x="0" y="15"/>
                      <a:pt x="0" y="15"/>
                    </a:cubicBezTo>
                    <a:cubicBezTo>
                      <a:pt x="0" y="15"/>
                      <a:pt x="0" y="15"/>
                      <a:pt x="0" y="15"/>
                    </a:cubicBezTo>
                    <a:close/>
                    <a:moveTo>
                      <a:pt x="0" y="0"/>
                    </a:moveTo>
                    <a:cubicBezTo>
                      <a:pt x="0" y="0"/>
                      <a:pt x="0" y="1"/>
                      <a:pt x="0" y="2"/>
                    </a:cubicBezTo>
                    <a:cubicBezTo>
                      <a:pt x="0" y="2"/>
                      <a:pt x="0" y="2"/>
                      <a:pt x="0" y="2"/>
                    </a:cubicBezTo>
                    <a:cubicBezTo>
                      <a:pt x="0" y="1"/>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7" name="Freeform 4556"/>
              <p:cNvSpPr>
                <a:spLocks/>
              </p:cNvSpPr>
              <p:nvPr/>
            </p:nvSpPr>
            <p:spPr bwMode="auto">
              <a:xfrm>
                <a:off x="1233" y="3151"/>
                <a:ext cx="0" cy="23"/>
              </a:xfrm>
              <a:custGeom>
                <a:avLst/>
                <a:gdLst>
                  <a:gd name="T0" fmla="*/ 0 h 11"/>
                  <a:gd name="T1" fmla="*/ 11 h 11"/>
                  <a:gd name="T2" fmla="*/ 11 h 11"/>
                  <a:gd name="T3" fmla="*/ 0 h 11"/>
                </a:gdLst>
                <a:ahLst/>
                <a:cxnLst>
                  <a:cxn ang="0">
                    <a:pos x="0" y="T0"/>
                  </a:cxn>
                  <a:cxn ang="0">
                    <a:pos x="0" y="T1"/>
                  </a:cxn>
                  <a:cxn ang="0">
                    <a:pos x="0" y="T2"/>
                  </a:cxn>
                  <a:cxn ang="0">
                    <a:pos x="0" y="T3"/>
                  </a:cxn>
                </a:cxnLst>
                <a:rect l="0" t="0" r="r" b="b"/>
                <a:pathLst>
                  <a:path h="11">
                    <a:moveTo>
                      <a:pt x="0" y="0"/>
                    </a:moveTo>
                    <a:cubicBezTo>
                      <a:pt x="0" y="3"/>
                      <a:pt x="0" y="8"/>
                      <a:pt x="0" y="11"/>
                    </a:cubicBezTo>
                    <a:cubicBezTo>
                      <a:pt x="0" y="11"/>
                      <a:pt x="0" y="11"/>
                      <a:pt x="0" y="11"/>
                    </a:cubicBezTo>
                    <a:cubicBezTo>
                      <a:pt x="0" y="8"/>
                      <a:pt x="0" y="5"/>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8" name="Freeform 4557"/>
              <p:cNvSpPr>
                <a:spLocks noEditPoints="1"/>
              </p:cNvSpPr>
              <p:nvPr/>
            </p:nvSpPr>
            <p:spPr bwMode="auto">
              <a:xfrm>
                <a:off x="1233" y="3149"/>
                <a:ext cx="0" cy="28"/>
              </a:xfrm>
              <a:custGeom>
                <a:avLst/>
                <a:gdLst>
                  <a:gd name="T0" fmla="*/ 12 h 13"/>
                  <a:gd name="T1" fmla="*/ 12 h 13"/>
                  <a:gd name="T2" fmla="*/ 13 h 13"/>
                  <a:gd name="T3" fmla="*/ 12 h 13"/>
                  <a:gd name="T4" fmla="*/ 0 h 13"/>
                  <a:gd name="T5" fmla="*/ 1 h 13"/>
                  <a:gd name="T6" fmla="*/ 1 h 13"/>
                  <a:gd name="T7" fmla="*/ 0 h 1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3">
                    <a:moveTo>
                      <a:pt x="0" y="12"/>
                    </a:moveTo>
                    <a:cubicBezTo>
                      <a:pt x="0" y="12"/>
                      <a:pt x="0" y="12"/>
                      <a:pt x="0" y="12"/>
                    </a:cubicBezTo>
                    <a:cubicBezTo>
                      <a:pt x="0" y="12"/>
                      <a:pt x="0" y="13"/>
                      <a:pt x="0" y="13"/>
                    </a:cubicBezTo>
                    <a:cubicBezTo>
                      <a:pt x="0" y="13"/>
                      <a:pt x="0" y="13"/>
                      <a:pt x="0" y="12"/>
                    </a:cubicBezTo>
                    <a:close/>
                    <a:moveTo>
                      <a:pt x="0" y="0"/>
                    </a:moveTo>
                    <a:cubicBezTo>
                      <a:pt x="0" y="0"/>
                      <a:pt x="0" y="0"/>
                      <a:pt x="0" y="1"/>
                    </a:cubicBezTo>
                    <a:cubicBezTo>
                      <a:pt x="0" y="1"/>
                      <a:pt x="0" y="1"/>
                      <a:pt x="0" y="1"/>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9" name="Freeform 4558"/>
              <p:cNvSpPr>
                <a:spLocks/>
              </p:cNvSpPr>
              <p:nvPr/>
            </p:nvSpPr>
            <p:spPr bwMode="auto">
              <a:xfrm>
                <a:off x="1242" y="3162"/>
                <a:ext cx="0" cy="21"/>
              </a:xfrm>
              <a:custGeom>
                <a:avLst/>
                <a:gdLst>
                  <a:gd name="T0" fmla="*/ 0 h 10"/>
                  <a:gd name="T1" fmla="*/ 10 h 10"/>
                  <a:gd name="T2" fmla="*/ 10 h 10"/>
                  <a:gd name="T3" fmla="*/ 1 h 10"/>
                  <a:gd name="T4" fmla="*/ 0 h 10"/>
                </a:gdLst>
                <a:ahLst/>
                <a:cxnLst>
                  <a:cxn ang="0">
                    <a:pos x="0" y="T0"/>
                  </a:cxn>
                  <a:cxn ang="0">
                    <a:pos x="0" y="T1"/>
                  </a:cxn>
                  <a:cxn ang="0">
                    <a:pos x="0" y="T2"/>
                  </a:cxn>
                  <a:cxn ang="0">
                    <a:pos x="0" y="T3"/>
                  </a:cxn>
                  <a:cxn ang="0">
                    <a:pos x="0" y="T4"/>
                  </a:cxn>
                </a:cxnLst>
                <a:rect l="0" t="0" r="r" b="b"/>
                <a:pathLst>
                  <a:path h="10">
                    <a:moveTo>
                      <a:pt x="0" y="0"/>
                    </a:moveTo>
                    <a:cubicBezTo>
                      <a:pt x="0" y="4"/>
                      <a:pt x="0" y="8"/>
                      <a:pt x="0" y="10"/>
                    </a:cubicBezTo>
                    <a:cubicBezTo>
                      <a:pt x="0" y="10"/>
                      <a:pt x="0" y="10"/>
                      <a:pt x="0" y="10"/>
                    </a:cubicBezTo>
                    <a:cubicBezTo>
                      <a:pt x="0" y="9"/>
                      <a:pt x="0" y="5"/>
                      <a:pt x="0"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0" name="Freeform 4559"/>
              <p:cNvSpPr>
                <a:spLocks/>
              </p:cNvSpPr>
              <p:nvPr/>
            </p:nvSpPr>
            <p:spPr bwMode="auto">
              <a:xfrm>
                <a:off x="1240" y="3151"/>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1" y="1"/>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1" name="Freeform 4560"/>
              <p:cNvSpPr>
                <a:spLocks noEditPoints="1"/>
              </p:cNvSpPr>
              <p:nvPr/>
            </p:nvSpPr>
            <p:spPr bwMode="auto">
              <a:xfrm>
                <a:off x="1240" y="3155"/>
                <a:ext cx="2" cy="28"/>
              </a:xfrm>
              <a:custGeom>
                <a:avLst/>
                <a:gdLst>
                  <a:gd name="T0" fmla="*/ 1 w 1"/>
                  <a:gd name="T1" fmla="*/ 13 h 13"/>
                  <a:gd name="T2" fmla="*/ 1 w 1"/>
                  <a:gd name="T3" fmla="*/ 13 h 13"/>
                  <a:gd name="T4" fmla="*/ 1 w 1"/>
                  <a:gd name="T5" fmla="*/ 13 h 13"/>
                  <a:gd name="T6" fmla="*/ 0 w 1"/>
                  <a:gd name="T7" fmla="*/ 0 h 13"/>
                  <a:gd name="T8" fmla="*/ 1 w 1"/>
                  <a:gd name="T9" fmla="*/ 3 h 13"/>
                  <a:gd name="T10" fmla="*/ 1 w 1"/>
                  <a:gd name="T11" fmla="*/ 4 h 13"/>
                  <a:gd name="T12" fmla="*/ 1 w 1"/>
                  <a:gd name="T13" fmla="*/ 0 h 13"/>
                  <a:gd name="T14" fmla="*/ 0 w 1"/>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3">
                    <a:moveTo>
                      <a:pt x="1" y="13"/>
                    </a:moveTo>
                    <a:cubicBezTo>
                      <a:pt x="1" y="13"/>
                      <a:pt x="1" y="13"/>
                      <a:pt x="1" y="13"/>
                    </a:cubicBezTo>
                    <a:cubicBezTo>
                      <a:pt x="1" y="13"/>
                      <a:pt x="1" y="13"/>
                      <a:pt x="1" y="13"/>
                    </a:cubicBezTo>
                    <a:close/>
                    <a:moveTo>
                      <a:pt x="0" y="0"/>
                    </a:moveTo>
                    <a:cubicBezTo>
                      <a:pt x="1" y="1"/>
                      <a:pt x="1" y="2"/>
                      <a:pt x="1" y="3"/>
                    </a:cubicBezTo>
                    <a:cubicBezTo>
                      <a:pt x="1" y="4"/>
                      <a:pt x="1" y="4"/>
                      <a:pt x="1" y="4"/>
                    </a:cubicBezTo>
                    <a:cubicBezTo>
                      <a:pt x="1" y="3"/>
                      <a:pt x="1" y="1"/>
                      <a:pt x="1" y="0"/>
                    </a:cubicBezTo>
                    <a:lnTo>
                      <a:pt x="0"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2" name="Freeform 4561"/>
              <p:cNvSpPr>
                <a:spLocks/>
              </p:cNvSpPr>
              <p:nvPr/>
            </p:nvSpPr>
            <p:spPr bwMode="auto">
              <a:xfrm>
                <a:off x="1246" y="3153"/>
                <a:ext cx="0" cy="17"/>
              </a:xfrm>
              <a:custGeom>
                <a:avLst/>
                <a:gdLst>
                  <a:gd name="T0" fmla="*/ 0 h 8"/>
                  <a:gd name="T1" fmla="*/ 6 h 8"/>
                  <a:gd name="T2" fmla="*/ 8 h 8"/>
                  <a:gd name="T3" fmla="*/ 0 h 8"/>
                </a:gdLst>
                <a:ahLst/>
                <a:cxnLst>
                  <a:cxn ang="0">
                    <a:pos x="0" y="T0"/>
                  </a:cxn>
                  <a:cxn ang="0">
                    <a:pos x="0" y="T1"/>
                  </a:cxn>
                  <a:cxn ang="0">
                    <a:pos x="0" y="T2"/>
                  </a:cxn>
                  <a:cxn ang="0">
                    <a:pos x="0" y="T3"/>
                  </a:cxn>
                </a:cxnLst>
                <a:rect l="0" t="0" r="r" b="b"/>
                <a:pathLst>
                  <a:path h="8">
                    <a:moveTo>
                      <a:pt x="0" y="0"/>
                    </a:moveTo>
                    <a:cubicBezTo>
                      <a:pt x="0" y="0"/>
                      <a:pt x="0" y="3"/>
                      <a:pt x="0" y="6"/>
                    </a:cubicBezTo>
                    <a:cubicBezTo>
                      <a:pt x="0" y="7"/>
                      <a:pt x="0" y="7"/>
                      <a:pt x="0" y="8"/>
                    </a:cubicBezTo>
                    <a:cubicBezTo>
                      <a:pt x="0" y="5"/>
                      <a:pt x="0" y="2"/>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3" name="Freeform 4562"/>
              <p:cNvSpPr>
                <a:spLocks/>
              </p:cNvSpPr>
              <p:nvPr/>
            </p:nvSpPr>
            <p:spPr bwMode="auto">
              <a:xfrm>
                <a:off x="1246" y="3166"/>
                <a:ext cx="0" cy="23"/>
              </a:xfrm>
              <a:custGeom>
                <a:avLst/>
                <a:gdLst>
                  <a:gd name="T0" fmla="*/ 0 h 11"/>
                  <a:gd name="T1" fmla="*/ 11 h 11"/>
                  <a:gd name="T2" fmla="*/ 2 h 11"/>
                  <a:gd name="T3" fmla="*/ 0 h 11"/>
                </a:gdLst>
                <a:ahLst/>
                <a:cxnLst>
                  <a:cxn ang="0">
                    <a:pos x="0" y="T0"/>
                  </a:cxn>
                  <a:cxn ang="0">
                    <a:pos x="0" y="T1"/>
                  </a:cxn>
                  <a:cxn ang="0">
                    <a:pos x="0" y="T2"/>
                  </a:cxn>
                  <a:cxn ang="0">
                    <a:pos x="0" y="T3"/>
                  </a:cxn>
                </a:cxnLst>
                <a:rect l="0" t="0" r="r" b="b"/>
                <a:pathLst>
                  <a:path h="11">
                    <a:moveTo>
                      <a:pt x="0" y="0"/>
                    </a:moveTo>
                    <a:cubicBezTo>
                      <a:pt x="0" y="4"/>
                      <a:pt x="0" y="9"/>
                      <a:pt x="0" y="11"/>
                    </a:cubicBezTo>
                    <a:cubicBezTo>
                      <a:pt x="0" y="11"/>
                      <a:pt x="0" y="7"/>
                      <a:pt x="0" y="2"/>
                    </a:cubicBezTo>
                    <a:cubicBezTo>
                      <a:pt x="0" y="1"/>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4" name="Freeform 4563"/>
              <p:cNvSpPr>
                <a:spLocks noEditPoints="1"/>
              </p:cNvSpPr>
              <p:nvPr/>
            </p:nvSpPr>
            <p:spPr bwMode="auto">
              <a:xfrm>
                <a:off x="1220" y="3138"/>
                <a:ext cx="0" cy="39"/>
              </a:xfrm>
              <a:custGeom>
                <a:avLst/>
                <a:gdLst>
                  <a:gd name="T0" fmla="*/ 15 h 18"/>
                  <a:gd name="T1" fmla="*/ 18 h 18"/>
                  <a:gd name="T2" fmla="*/ 15 h 18"/>
                  <a:gd name="T3" fmla="*/ 0 h 18"/>
                  <a:gd name="T4" fmla="*/ 4 h 18"/>
                  <a:gd name="T5" fmla="*/ 4 h 18"/>
                  <a:gd name="T6" fmla="*/ 0 h 18"/>
                </a:gdLst>
                <a:ahLst/>
                <a:cxnLst>
                  <a:cxn ang="0">
                    <a:pos x="0" y="T0"/>
                  </a:cxn>
                  <a:cxn ang="0">
                    <a:pos x="0" y="T1"/>
                  </a:cxn>
                  <a:cxn ang="0">
                    <a:pos x="0" y="T2"/>
                  </a:cxn>
                  <a:cxn ang="0">
                    <a:pos x="0" y="T3"/>
                  </a:cxn>
                  <a:cxn ang="0">
                    <a:pos x="0" y="T4"/>
                  </a:cxn>
                  <a:cxn ang="0">
                    <a:pos x="0" y="T5"/>
                  </a:cxn>
                  <a:cxn ang="0">
                    <a:pos x="0" y="T6"/>
                  </a:cxn>
                </a:cxnLst>
                <a:rect l="0" t="0" r="r" b="b"/>
                <a:pathLst>
                  <a:path h="18">
                    <a:moveTo>
                      <a:pt x="0" y="15"/>
                    </a:moveTo>
                    <a:cubicBezTo>
                      <a:pt x="0" y="16"/>
                      <a:pt x="0" y="17"/>
                      <a:pt x="0" y="18"/>
                    </a:cubicBezTo>
                    <a:cubicBezTo>
                      <a:pt x="0" y="18"/>
                      <a:pt x="0" y="17"/>
                      <a:pt x="0" y="15"/>
                    </a:cubicBezTo>
                    <a:close/>
                    <a:moveTo>
                      <a:pt x="0" y="0"/>
                    </a:moveTo>
                    <a:cubicBezTo>
                      <a:pt x="0" y="1"/>
                      <a:pt x="0" y="2"/>
                      <a:pt x="0" y="4"/>
                    </a:cubicBezTo>
                    <a:cubicBezTo>
                      <a:pt x="0" y="4"/>
                      <a:pt x="0" y="4"/>
                      <a:pt x="0" y="4"/>
                    </a:cubicBezTo>
                    <a:cubicBezTo>
                      <a:pt x="0" y="3"/>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5" name="Freeform 4564"/>
              <p:cNvSpPr>
                <a:spLocks/>
              </p:cNvSpPr>
              <p:nvPr/>
            </p:nvSpPr>
            <p:spPr bwMode="auto">
              <a:xfrm>
                <a:off x="1220" y="3147"/>
                <a:ext cx="0" cy="23"/>
              </a:xfrm>
              <a:custGeom>
                <a:avLst/>
                <a:gdLst>
                  <a:gd name="T0" fmla="*/ 0 h 11"/>
                  <a:gd name="T1" fmla="*/ 11 h 11"/>
                  <a:gd name="T2" fmla="*/ 11 h 11"/>
                  <a:gd name="T3" fmla="*/ 0 h 11"/>
                </a:gdLst>
                <a:ahLst/>
                <a:cxnLst>
                  <a:cxn ang="0">
                    <a:pos x="0" y="T0"/>
                  </a:cxn>
                  <a:cxn ang="0">
                    <a:pos x="0" y="T1"/>
                  </a:cxn>
                  <a:cxn ang="0">
                    <a:pos x="0" y="T2"/>
                  </a:cxn>
                  <a:cxn ang="0">
                    <a:pos x="0" y="T3"/>
                  </a:cxn>
                </a:cxnLst>
                <a:rect l="0" t="0" r="r" b="b"/>
                <a:pathLst>
                  <a:path h="11">
                    <a:moveTo>
                      <a:pt x="0" y="0"/>
                    </a:moveTo>
                    <a:cubicBezTo>
                      <a:pt x="0" y="4"/>
                      <a:pt x="0" y="8"/>
                      <a:pt x="0" y="11"/>
                    </a:cubicBezTo>
                    <a:cubicBezTo>
                      <a:pt x="0" y="11"/>
                      <a:pt x="0" y="11"/>
                      <a:pt x="0" y="11"/>
                    </a:cubicBezTo>
                    <a:cubicBezTo>
                      <a:pt x="0" y="9"/>
                      <a:pt x="0" y="5"/>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6" name="Freeform 4565"/>
              <p:cNvSpPr>
                <a:spLocks/>
              </p:cNvSpPr>
              <p:nvPr/>
            </p:nvSpPr>
            <p:spPr bwMode="auto">
              <a:xfrm>
                <a:off x="1220" y="3134"/>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7" name="Freeform 4566"/>
              <p:cNvSpPr>
                <a:spLocks/>
              </p:cNvSpPr>
              <p:nvPr/>
            </p:nvSpPr>
            <p:spPr bwMode="auto">
              <a:xfrm>
                <a:off x="1231" y="3151"/>
                <a:ext cx="0" cy="23"/>
              </a:xfrm>
              <a:custGeom>
                <a:avLst/>
                <a:gdLst>
                  <a:gd name="T0" fmla="*/ 0 h 11"/>
                  <a:gd name="T1" fmla="*/ 4 h 11"/>
                  <a:gd name="T2" fmla="*/ 7 h 11"/>
                  <a:gd name="T3" fmla="*/ 11 h 11"/>
                  <a:gd name="T4" fmla="*/ 11 h 11"/>
                  <a:gd name="T5" fmla="*/ 0 h 11"/>
                </a:gdLst>
                <a:ahLst/>
                <a:cxnLst>
                  <a:cxn ang="0">
                    <a:pos x="0" y="T0"/>
                  </a:cxn>
                  <a:cxn ang="0">
                    <a:pos x="0" y="T1"/>
                  </a:cxn>
                  <a:cxn ang="0">
                    <a:pos x="0" y="T2"/>
                  </a:cxn>
                  <a:cxn ang="0">
                    <a:pos x="0" y="T3"/>
                  </a:cxn>
                  <a:cxn ang="0">
                    <a:pos x="0" y="T4"/>
                  </a:cxn>
                  <a:cxn ang="0">
                    <a:pos x="0" y="T5"/>
                  </a:cxn>
                </a:cxnLst>
                <a:rect l="0" t="0" r="r" b="b"/>
                <a:pathLst>
                  <a:path h="11">
                    <a:moveTo>
                      <a:pt x="0" y="0"/>
                    </a:moveTo>
                    <a:cubicBezTo>
                      <a:pt x="0" y="1"/>
                      <a:pt x="0" y="2"/>
                      <a:pt x="0" y="4"/>
                    </a:cubicBezTo>
                    <a:cubicBezTo>
                      <a:pt x="0" y="5"/>
                      <a:pt x="0" y="6"/>
                      <a:pt x="0" y="7"/>
                    </a:cubicBezTo>
                    <a:cubicBezTo>
                      <a:pt x="0" y="9"/>
                      <a:pt x="0" y="10"/>
                      <a:pt x="0" y="11"/>
                    </a:cubicBezTo>
                    <a:cubicBezTo>
                      <a:pt x="0" y="11"/>
                      <a:pt x="0" y="11"/>
                      <a:pt x="0" y="11"/>
                    </a:cubicBezTo>
                    <a:cubicBezTo>
                      <a:pt x="0" y="9"/>
                      <a:pt x="0" y="5"/>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8" name="Freeform 4567"/>
              <p:cNvSpPr>
                <a:spLocks/>
              </p:cNvSpPr>
              <p:nvPr/>
            </p:nvSpPr>
            <p:spPr bwMode="auto">
              <a:xfrm>
                <a:off x="1231" y="3159"/>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9" name="Freeform 4568"/>
              <p:cNvSpPr>
                <a:spLocks noEditPoints="1"/>
              </p:cNvSpPr>
              <p:nvPr/>
            </p:nvSpPr>
            <p:spPr bwMode="auto">
              <a:xfrm>
                <a:off x="1231" y="3147"/>
                <a:ext cx="0" cy="30"/>
              </a:xfrm>
              <a:custGeom>
                <a:avLst/>
                <a:gdLst>
                  <a:gd name="T0" fmla="*/ 13 h 14"/>
                  <a:gd name="T1" fmla="*/ 13 h 14"/>
                  <a:gd name="T2" fmla="*/ 14 h 14"/>
                  <a:gd name="T3" fmla="*/ 13 h 14"/>
                  <a:gd name="T4" fmla="*/ 0 h 14"/>
                  <a:gd name="T5" fmla="*/ 2 h 14"/>
                  <a:gd name="T6" fmla="*/ 2 h 14"/>
                  <a:gd name="T7" fmla="*/ 0 h 1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4">
                    <a:moveTo>
                      <a:pt x="0" y="13"/>
                    </a:moveTo>
                    <a:cubicBezTo>
                      <a:pt x="0" y="13"/>
                      <a:pt x="0" y="13"/>
                      <a:pt x="0" y="13"/>
                    </a:cubicBezTo>
                    <a:cubicBezTo>
                      <a:pt x="0" y="14"/>
                      <a:pt x="0" y="14"/>
                      <a:pt x="0" y="14"/>
                    </a:cubicBezTo>
                    <a:cubicBezTo>
                      <a:pt x="0" y="14"/>
                      <a:pt x="0" y="14"/>
                      <a:pt x="0" y="13"/>
                    </a:cubicBezTo>
                    <a:close/>
                    <a:moveTo>
                      <a:pt x="0" y="0"/>
                    </a:moveTo>
                    <a:cubicBezTo>
                      <a:pt x="0" y="0"/>
                      <a:pt x="0" y="1"/>
                      <a:pt x="0" y="2"/>
                    </a:cubicBezTo>
                    <a:cubicBezTo>
                      <a:pt x="0" y="2"/>
                      <a:pt x="0" y="2"/>
                      <a:pt x="0" y="2"/>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0" name="Freeform 4569"/>
              <p:cNvSpPr>
                <a:spLocks/>
              </p:cNvSpPr>
              <p:nvPr/>
            </p:nvSpPr>
            <p:spPr bwMode="auto">
              <a:xfrm>
                <a:off x="1237" y="3155"/>
                <a:ext cx="0" cy="17"/>
              </a:xfrm>
              <a:custGeom>
                <a:avLst/>
                <a:gdLst>
                  <a:gd name="T0" fmla="*/ 0 h 8"/>
                  <a:gd name="T1" fmla="*/ 8 h 8"/>
                  <a:gd name="T2" fmla="*/ 8 h 8"/>
                  <a:gd name="T3" fmla="*/ 0 h 8"/>
                </a:gdLst>
                <a:ahLst/>
                <a:cxnLst>
                  <a:cxn ang="0">
                    <a:pos x="0" y="T0"/>
                  </a:cxn>
                  <a:cxn ang="0">
                    <a:pos x="0" y="T1"/>
                  </a:cxn>
                  <a:cxn ang="0">
                    <a:pos x="0" y="T2"/>
                  </a:cxn>
                  <a:cxn ang="0">
                    <a:pos x="0" y="T3"/>
                  </a:cxn>
                </a:cxnLst>
                <a:rect l="0" t="0" r="r" b="b"/>
                <a:pathLst>
                  <a:path h="8">
                    <a:moveTo>
                      <a:pt x="0" y="0"/>
                    </a:moveTo>
                    <a:cubicBezTo>
                      <a:pt x="0" y="2"/>
                      <a:pt x="0" y="6"/>
                      <a:pt x="0" y="8"/>
                    </a:cubicBezTo>
                    <a:cubicBezTo>
                      <a:pt x="0" y="8"/>
                      <a:pt x="0" y="8"/>
                      <a:pt x="0" y="8"/>
                    </a:cubicBezTo>
                    <a:cubicBezTo>
                      <a:pt x="0" y="6"/>
                      <a:pt x="0" y="3"/>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1" name="Rectangle 4570"/>
              <p:cNvSpPr>
                <a:spLocks noChangeArrowheads="1"/>
              </p:cNvSpPr>
              <p:nvPr/>
            </p:nvSpPr>
            <p:spPr bwMode="auto">
              <a:xfrm>
                <a:off x="1235" y="3149"/>
                <a:ext cx="1" cy="1"/>
              </a:xfrm>
              <a:prstGeom prst="rect">
                <a:avLst/>
              </a:prstGeom>
              <a:solidFill>
                <a:srgbClr val="9A3D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2" name="Freeform 4571"/>
              <p:cNvSpPr>
                <a:spLocks noEditPoints="1"/>
              </p:cNvSpPr>
              <p:nvPr/>
            </p:nvSpPr>
            <p:spPr bwMode="auto">
              <a:xfrm>
                <a:off x="1235" y="3149"/>
                <a:ext cx="2" cy="32"/>
              </a:xfrm>
              <a:custGeom>
                <a:avLst/>
                <a:gdLst>
                  <a:gd name="T0" fmla="*/ 1 w 1"/>
                  <a:gd name="T1" fmla="*/ 11 h 15"/>
                  <a:gd name="T2" fmla="*/ 1 w 1"/>
                  <a:gd name="T3" fmla="*/ 15 h 15"/>
                  <a:gd name="T4" fmla="*/ 1 w 1"/>
                  <a:gd name="T5" fmla="*/ 11 h 15"/>
                  <a:gd name="T6" fmla="*/ 0 w 1"/>
                  <a:gd name="T7" fmla="*/ 0 h 15"/>
                  <a:gd name="T8" fmla="*/ 1 w 1"/>
                  <a:gd name="T9" fmla="*/ 3 h 15"/>
                  <a:gd name="T10" fmla="*/ 1 w 1"/>
                  <a:gd name="T11" fmla="*/ 3 h 15"/>
                  <a:gd name="T12" fmla="*/ 0 w 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 h="15">
                    <a:moveTo>
                      <a:pt x="1" y="11"/>
                    </a:moveTo>
                    <a:cubicBezTo>
                      <a:pt x="1" y="13"/>
                      <a:pt x="1" y="14"/>
                      <a:pt x="1" y="15"/>
                    </a:cubicBezTo>
                    <a:cubicBezTo>
                      <a:pt x="1" y="15"/>
                      <a:pt x="1" y="13"/>
                      <a:pt x="1" y="11"/>
                    </a:cubicBezTo>
                    <a:close/>
                    <a:moveTo>
                      <a:pt x="0" y="0"/>
                    </a:moveTo>
                    <a:cubicBezTo>
                      <a:pt x="0" y="1"/>
                      <a:pt x="0" y="2"/>
                      <a:pt x="1" y="3"/>
                    </a:cubicBezTo>
                    <a:cubicBezTo>
                      <a:pt x="1" y="3"/>
                      <a:pt x="1" y="3"/>
                      <a:pt x="1" y="3"/>
                    </a:cubicBezTo>
                    <a:cubicBezTo>
                      <a:pt x="1" y="2"/>
                      <a:pt x="1"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3" name="Freeform 4572"/>
              <p:cNvSpPr>
                <a:spLocks/>
              </p:cNvSpPr>
              <p:nvPr/>
            </p:nvSpPr>
            <p:spPr bwMode="auto">
              <a:xfrm>
                <a:off x="1237" y="3157"/>
                <a:ext cx="3" cy="20"/>
              </a:xfrm>
              <a:custGeom>
                <a:avLst/>
                <a:gdLst>
                  <a:gd name="T0" fmla="*/ 0 w 1"/>
                  <a:gd name="T1" fmla="*/ 0 h 9"/>
                  <a:gd name="T2" fmla="*/ 1 w 1"/>
                  <a:gd name="T3" fmla="*/ 8 h 9"/>
                  <a:gd name="T4" fmla="*/ 1 w 1"/>
                  <a:gd name="T5" fmla="*/ 9 h 9"/>
                  <a:gd name="T6" fmla="*/ 1 w 1"/>
                  <a:gd name="T7" fmla="*/ 9 h 9"/>
                  <a:gd name="T8" fmla="*/ 1 w 1"/>
                  <a:gd name="T9" fmla="*/ 1 h 9"/>
                  <a:gd name="T10" fmla="*/ 0 w 1"/>
                  <a:gd name="T11" fmla="*/ 0 h 9"/>
                </a:gdLst>
                <a:ahLst/>
                <a:cxnLst>
                  <a:cxn ang="0">
                    <a:pos x="T0" y="T1"/>
                  </a:cxn>
                  <a:cxn ang="0">
                    <a:pos x="T2" y="T3"/>
                  </a:cxn>
                  <a:cxn ang="0">
                    <a:pos x="T4" y="T5"/>
                  </a:cxn>
                  <a:cxn ang="0">
                    <a:pos x="T6" y="T7"/>
                  </a:cxn>
                  <a:cxn ang="0">
                    <a:pos x="T8" y="T9"/>
                  </a:cxn>
                  <a:cxn ang="0">
                    <a:pos x="T10" y="T11"/>
                  </a:cxn>
                </a:cxnLst>
                <a:rect l="0" t="0" r="r" b="b"/>
                <a:pathLst>
                  <a:path w="1" h="9">
                    <a:moveTo>
                      <a:pt x="0" y="0"/>
                    </a:moveTo>
                    <a:cubicBezTo>
                      <a:pt x="1" y="3"/>
                      <a:pt x="1" y="6"/>
                      <a:pt x="1" y="8"/>
                    </a:cubicBezTo>
                    <a:cubicBezTo>
                      <a:pt x="1" y="9"/>
                      <a:pt x="1" y="9"/>
                      <a:pt x="1" y="9"/>
                    </a:cubicBezTo>
                    <a:cubicBezTo>
                      <a:pt x="1" y="9"/>
                      <a:pt x="1" y="9"/>
                      <a:pt x="1" y="9"/>
                    </a:cubicBezTo>
                    <a:cubicBezTo>
                      <a:pt x="1" y="7"/>
                      <a:pt x="1" y="4"/>
                      <a:pt x="1"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4" name="Freeform 4573"/>
              <p:cNvSpPr>
                <a:spLocks/>
              </p:cNvSpPr>
              <p:nvPr/>
            </p:nvSpPr>
            <p:spPr bwMode="auto">
              <a:xfrm>
                <a:off x="1237" y="3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5" name="Freeform 4574"/>
              <p:cNvSpPr>
                <a:spLocks noEditPoints="1"/>
              </p:cNvSpPr>
              <p:nvPr/>
            </p:nvSpPr>
            <p:spPr bwMode="auto">
              <a:xfrm>
                <a:off x="1237" y="3151"/>
                <a:ext cx="3" cy="30"/>
              </a:xfrm>
              <a:custGeom>
                <a:avLst/>
                <a:gdLst>
                  <a:gd name="T0" fmla="*/ 1 w 1"/>
                  <a:gd name="T1" fmla="*/ 11 h 14"/>
                  <a:gd name="T2" fmla="*/ 1 w 1"/>
                  <a:gd name="T3" fmla="*/ 14 h 14"/>
                  <a:gd name="T4" fmla="*/ 1 w 1"/>
                  <a:gd name="T5" fmla="*/ 12 h 14"/>
                  <a:gd name="T6" fmla="*/ 1 w 1"/>
                  <a:gd name="T7" fmla="*/ 12 h 14"/>
                  <a:gd name="T8" fmla="*/ 1 w 1"/>
                  <a:gd name="T9" fmla="*/ 11 h 14"/>
                  <a:gd name="T10" fmla="*/ 0 w 1"/>
                  <a:gd name="T11" fmla="*/ 0 h 14"/>
                  <a:gd name="T12" fmla="*/ 0 w 1"/>
                  <a:gd name="T13" fmla="*/ 3 h 14"/>
                  <a:gd name="T14" fmla="*/ 1 w 1"/>
                  <a:gd name="T15" fmla="*/ 4 h 14"/>
                  <a:gd name="T16" fmla="*/ 0 w 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4">
                    <a:moveTo>
                      <a:pt x="1" y="11"/>
                    </a:moveTo>
                    <a:cubicBezTo>
                      <a:pt x="1" y="12"/>
                      <a:pt x="1" y="14"/>
                      <a:pt x="1" y="14"/>
                    </a:cubicBezTo>
                    <a:cubicBezTo>
                      <a:pt x="1" y="14"/>
                      <a:pt x="1" y="13"/>
                      <a:pt x="1" y="12"/>
                    </a:cubicBezTo>
                    <a:cubicBezTo>
                      <a:pt x="1" y="12"/>
                      <a:pt x="1" y="12"/>
                      <a:pt x="1" y="12"/>
                    </a:cubicBezTo>
                    <a:lnTo>
                      <a:pt x="1" y="11"/>
                    </a:lnTo>
                    <a:close/>
                    <a:moveTo>
                      <a:pt x="0" y="0"/>
                    </a:moveTo>
                    <a:cubicBezTo>
                      <a:pt x="0" y="1"/>
                      <a:pt x="0" y="2"/>
                      <a:pt x="0" y="3"/>
                    </a:cubicBezTo>
                    <a:cubicBezTo>
                      <a:pt x="1" y="4"/>
                      <a:pt x="1" y="4"/>
                      <a:pt x="1" y="4"/>
                    </a:cubicBezTo>
                    <a:cubicBezTo>
                      <a:pt x="1" y="3"/>
                      <a:pt x="1"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6" name="Freeform 4575"/>
              <p:cNvSpPr>
                <a:spLocks/>
              </p:cNvSpPr>
              <p:nvPr/>
            </p:nvSpPr>
            <p:spPr bwMode="auto">
              <a:xfrm>
                <a:off x="1248" y="3155"/>
                <a:ext cx="0" cy="36"/>
              </a:xfrm>
              <a:custGeom>
                <a:avLst/>
                <a:gdLst>
                  <a:gd name="T0" fmla="*/ 0 h 17"/>
                  <a:gd name="T1" fmla="*/ 17 h 17"/>
                  <a:gd name="T2" fmla="*/ 0 h 17"/>
                </a:gdLst>
                <a:ahLst/>
                <a:cxnLst>
                  <a:cxn ang="0">
                    <a:pos x="0" y="T0"/>
                  </a:cxn>
                  <a:cxn ang="0">
                    <a:pos x="0" y="T1"/>
                  </a:cxn>
                  <a:cxn ang="0">
                    <a:pos x="0" y="T2"/>
                  </a:cxn>
                </a:cxnLst>
                <a:rect l="0" t="0" r="r" b="b"/>
                <a:pathLst>
                  <a:path h="17">
                    <a:moveTo>
                      <a:pt x="0" y="0"/>
                    </a:moveTo>
                    <a:cubicBezTo>
                      <a:pt x="0" y="0"/>
                      <a:pt x="0" y="14"/>
                      <a:pt x="0" y="17"/>
                    </a:cubicBezTo>
                    <a:cubicBezTo>
                      <a:pt x="0" y="17"/>
                      <a:pt x="0" y="9"/>
                      <a:pt x="0"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7" name="Freeform 4576"/>
              <p:cNvSpPr>
                <a:spLocks noEditPoints="1"/>
              </p:cNvSpPr>
              <p:nvPr/>
            </p:nvSpPr>
            <p:spPr bwMode="auto">
              <a:xfrm>
                <a:off x="1220" y="3293"/>
                <a:ext cx="3" cy="45"/>
              </a:xfrm>
              <a:custGeom>
                <a:avLst/>
                <a:gdLst>
                  <a:gd name="T0" fmla="*/ 1 w 1"/>
                  <a:gd name="T1" fmla="*/ 15 h 21"/>
                  <a:gd name="T2" fmla="*/ 0 w 1"/>
                  <a:gd name="T3" fmla="*/ 21 h 21"/>
                  <a:gd name="T4" fmla="*/ 1 w 1"/>
                  <a:gd name="T5" fmla="*/ 15 h 21"/>
                  <a:gd name="T6" fmla="*/ 0 w 1"/>
                  <a:gd name="T7" fmla="*/ 0 h 21"/>
                  <a:gd name="T8" fmla="*/ 0 w 1"/>
                  <a:gd name="T9" fmla="*/ 0 h 21"/>
                  <a:gd name="T10" fmla="*/ 0 w 1"/>
                  <a:gd name="T11" fmla="*/ 5 h 21"/>
                  <a:gd name="T12" fmla="*/ 1 w 1"/>
                  <a:gd name="T13" fmla="*/ 4 h 21"/>
                  <a:gd name="T14" fmla="*/ 1 w 1"/>
                  <a:gd name="T15" fmla="*/ 4 h 21"/>
                  <a:gd name="T16" fmla="*/ 0 w 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1">
                    <a:moveTo>
                      <a:pt x="1" y="15"/>
                    </a:moveTo>
                    <a:cubicBezTo>
                      <a:pt x="1" y="17"/>
                      <a:pt x="0" y="19"/>
                      <a:pt x="0" y="21"/>
                    </a:cubicBezTo>
                    <a:cubicBezTo>
                      <a:pt x="0" y="21"/>
                      <a:pt x="1" y="19"/>
                      <a:pt x="1" y="15"/>
                    </a:cubicBezTo>
                    <a:close/>
                    <a:moveTo>
                      <a:pt x="0" y="0"/>
                    </a:moveTo>
                    <a:cubicBezTo>
                      <a:pt x="0" y="0"/>
                      <a:pt x="0" y="0"/>
                      <a:pt x="0" y="0"/>
                    </a:cubicBezTo>
                    <a:cubicBezTo>
                      <a:pt x="0" y="1"/>
                      <a:pt x="0" y="2"/>
                      <a:pt x="0" y="5"/>
                    </a:cubicBezTo>
                    <a:cubicBezTo>
                      <a:pt x="1" y="4"/>
                      <a:pt x="1" y="4"/>
                      <a:pt x="1" y="4"/>
                    </a:cubicBezTo>
                    <a:cubicBezTo>
                      <a:pt x="1" y="4"/>
                      <a:pt x="1" y="4"/>
                      <a:pt x="1" y="4"/>
                    </a:cubicBezTo>
                    <a:cubicBezTo>
                      <a:pt x="0" y="3"/>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8" name="Freeform 4577"/>
              <p:cNvSpPr>
                <a:spLocks/>
              </p:cNvSpPr>
              <p:nvPr/>
            </p:nvSpPr>
            <p:spPr bwMode="auto">
              <a:xfrm>
                <a:off x="1220" y="3302"/>
                <a:ext cx="3" cy="23"/>
              </a:xfrm>
              <a:custGeom>
                <a:avLst/>
                <a:gdLst>
                  <a:gd name="T0" fmla="*/ 1 w 1"/>
                  <a:gd name="T1" fmla="*/ 0 h 11"/>
                  <a:gd name="T2" fmla="*/ 1 w 1"/>
                  <a:gd name="T3" fmla="*/ 0 h 11"/>
                  <a:gd name="T4" fmla="*/ 0 w 1"/>
                  <a:gd name="T5" fmla="*/ 1 h 11"/>
                  <a:gd name="T6" fmla="*/ 1 w 1"/>
                  <a:gd name="T7" fmla="*/ 11 h 11"/>
                  <a:gd name="T8" fmla="*/ 1 w 1"/>
                  <a:gd name="T9" fmla="*/ 11 h 11"/>
                  <a:gd name="T10" fmla="*/ 1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1" y="0"/>
                    </a:moveTo>
                    <a:cubicBezTo>
                      <a:pt x="1" y="0"/>
                      <a:pt x="1" y="0"/>
                      <a:pt x="1" y="0"/>
                    </a:cubicBezTo>
                    <a:cubicBezTo>
                      <a:pt x="0" y="1"/>
                      <a:pt x="0" y="1"/>
                      <a:pt x="0" y="1"/>
                    </a:cubicBezTo>
                    <a:cubicBezTo>
                      <a:pt x="1" y="4"/>
                      <a:pt x="1" y="7"/>
                      <a:pt x="1" y="11"/>
                    </a:cubicBezTo>
                    <a:cubicBezTo>
                      <a:pt x="1" y="11"/>
                      <a:pt x="1" y="11"/>
                      <a:pt x="1" y="11"/>
                    </a:cubicBezTo>
                    <a:cubicBezTo>
                      <a:pt x="1" y="9"/>
                      <a:pt x="1" y="5"/>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9" name="Rectangle 4578"/>
              <p:cNvSpPr>
                <a:spLocks noChangeArrowheads="1"/>
              </p:cNvSpPr>
              <p:nvPr/>
            </p:nvSpPr>
            <p:spPr bwMode="auto">
              <a:xfrm>
                <a:off x="1220" y="3293"/>
                <a:ext cx="1" cy="1"/>
              </a:xfrm>
              <a:prstGeom prst="rect">
                <a:avLst/>
              </a:prstGeom>
              <a:solidFill>
                <a:srgbClr val="AA4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0" name="Freeform 4579"/>
              <p:cNvSpPr>
                <a:spLocks/>
              </p:cNvSpPr>
              <p:nvPr/>
            </p:nvSpPr>
            <p:spPr bwMode="auto">
              <a:xfrm>
                <a:off x="1216" y="3304"/>
                <a:ext cx="4" cy="36"/>
              </a:xfrm>
              <a:custGeom>
                <a:avLst/>
                <a:gdLst>
                  <a:gd name="T0" fmla="*/ 1 w 2"/>
                  <a:gd name="T1" fmla="*/ 0 h 17"/>
                  <a:gd name="T2" fmla="*/ 1 w 2"/>
                  <a:gd name="T3" fmla="*/ 2 h 17"/>
                  <a:gd name="T4" fmla="*/ 0 w 2"/>
                  <a:gd name="T5" fmla="*/ 17 h 17"/>
                  <a:gd name="T6" fmla="*/ 1 w 2"/>
                  <a:gd name="T7" fmla="*/ 0 h 17"/>
                </a:gdLst>
                <a:ahLst/>
                <a:cxnLst>
                  <a:cxn ang="0">
                    <a:pos x="T0" y="T1"/>
                  </a:cxn>
                  <a:cxn ang="0">
                    <a:pos x="T2" y="T3"/>
                  </a:cxn>
                  <a:cxn ang="0">
                    <a:pos x="T4" y="T5"/>
                  </a:cxn>
                  <a:cxn ang="0">
                    <a:pos x="T6" y="T7"/>
                  </a:cxn>
                </a:cxnLst>
                <a:rect l="0" t="0" r="r" b="b"/>
                <a:pathLst>
                  <a:path w="2" h="17">
                    <a:moveTo>
                      <a:pt x="1" y="0"/>
                    </a:moveTo>
                    <a:cubicBezTo>
                      <a:pt x="1" y="1"/>
                      <a:pt x="1" y="1"/>
                      <a:pt x="1" y="2"/>
                    </a:cubicBezTo>
                    <a:cubicBezTo>
                      <a:pt x="1" y="7"/>
                      <a:pt x="1" y="13"/>
                      <a:pt x="0" y="17"/>
                    </a:cubicBezTo>
                    <a:cubicBezTo>
                      <a:pt x="0" y="17"/>
                      <a:pt x="2" y="1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1" name="Freeform 4580"/>
              <p:cNvSpPr>
                <a:spLocks/>
              </p:cNvSpPr>
              <p:nvPr/>
            </p:nvSpPr>
            <p:spPr bwMode="auto">
              <a:xfrm>
                <a:off x="1216" y="3296"/>
                <a:ext cx="2" cy="12"/>
              </a:xfrm>
              <a:custGeom>
                <a:avLst/>
                <a:gdLst>
                  <a:gd name="T0" fmla="*/ 0 w 1"/>
                  <a:gd name="T1" fmla="*/ 0 h 6"/>
                  <a:gd name="T2" fmla="*/ 1 w 1"/>
                  <a:gd name="T3" fmla="*/ 6 h 6"/>
                  <a:gd name="T4" fmla="*/ 1 w 1"/>
                  <a:gd name="T5" fmla="*/ 4 h 6"/>
                  <a:gd name="T6" fmla="*/ 0 w 1"/>
                  <a:gd name="T7" fmla="*/ 0 h 6"/>
                </a:gdLst>
                <a:ahLst/>
                <a:cxnLst>
                  <a:cxn ang="0">
                    <a:pos x="T0" y="T1"/>
                  </a:cxn>
                  <a:cxn ang="0">
                    <a:pos x="T2" y="T3"/>
                  </a:cxn>
                  <a:cxn ang="0">
                    <a:pos x="T4" y="T5"/>
                  </a:cxn>
                  <a:cxn ang="0">
                    <a:pos x="T6" y="T7"/>
                  </a:cxn>
                </a:cxnLst>
                <a:rect l="0" t="0" r="r" b="b"/>
                <a:pathLst>
                  <a:path w="1" h="6">
                    <a:moveTo>
                      <a:pt x="0" y="0"/>
                    </a:moveTo>
                    <a:cubicBezTo>
                      <a:pt x="0" y="0"/>
                      <a:pt x="0" y="3"/>
                      <a:pt x="1" y="6"/>
                    </a:cubicBezTo>
                    <a:cubicBezTo>
                      <a:pt x="1" y="5"/>
                      <a:pt x="1" y="5"/>
                      <a:pt x="1" y="4"/>
                    </a:cubicBezTo>
                    <a:cubicBezTo>
                      <a:pt x="0" y="3"/>
                      <a:pt x="0" y="2"/>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2" name="Freeform 4581"/>
              <p:cNvSpPr>
                <a:spLocks/>
              </p:cNvSpPr>
              <p:nvPr/>
            </p:nvSpPr>
            <p:spPr bwMode="auto">
              <a:xfrm>
                <a:off x="1240" y="3302"/>
                <a:ext cx="0" cy="30"/>
              </a:xfrm>
              <a:custGeom>
                <a:avLst/>
                <a:gdLst>
                  <a:gd name="T0" fmla="*/ 0 h 14"/>
                  <a:gd name="T1" fmla="*/ 14 h 14"/>
                  <a:gd name="T2" fmla="*/ 13 h 14"/>
                  <a:gd name="T3" fmla="*/ 7 h 14"/>
                  <a:gd name="T4" fmla="*/ 0 h 14"/>
                </a:gdLst>
                <a:ahLst/>
                <a:cxnLst>
                  <a:cxn ang="0">
                    <a:pos x="0" y="T0"/>
                  </a:cxn>
                  <a:cxn ang="0">
                    <a:pos x="0" y="T1"/>
                  </a:cxn>
                  <a:cxn ang="0">
                    <a:pos x="0" y="T2"/>
                  </a:cxn>
                  <a:cxn ang="0">
                    <a:pos x="0" y="T3"/>
                  </a:cxn>
                  <a:cxn ang="0">
                    <a:pos x="0" y="T4"/>
                  </a:cxn>
                </a:cxnLst>
                <a:rect l="0" t="0" r="r" b="b"/>
                <a:pathLst>
                  <a:path h="14">
                    <a:moveTo>
                      <a:pt x="0" y="0"/>
                    </a:moveTo>
                    <a:cubicBezTo>
                      <a:pt x="0" y="4"/>
                      <a:pt x="0" y="10"/>
                      <a:pt x="0" y="14"/>
                    </a:cubicBezTo>
                    <a:cubicBezTo>
                      <a:pt x="0" y="14"/>
                      <a:pt x="0" y="13"/>
                      <a:pt x="0" y="13"/>
                    </a:cubicBezTo>
                    <a:cubicBezTo>
                      <a:pt x="0" y="11"/>
                      <a:pt x="0" y="9"/>
                      <a:pt x="0" y="7"/>
                    </a:cubicBezTo>
                    <a:cubicBezTo>
                      <a:pt x="0" y="4"/>
                      <a:pt x="0" y="2"/>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3" name="Freeform 4582"/>
              <p:cNvSpPr>
                <a:spLocks noEditPoints="1"/>
              </p:cNvSpPr>
              <p:nvPr/>
            </p:nvSpPr>
            <p:spPr bwMode="auto">
              <a:xfrm>
                <a:off x="1237" y="3283"/>
                <a:ext cx="3" cy="53"/>
              </a:xfrm>
              <a:custGeom>
                <a:avLst/>
                <a:gdLst>
                  <a:gd name="T0" fmla="*/ 1 w 1"/>
                  <a:gd name="T1" fmla="*/ 22 h 25"/>
                  <a:gd name="T2" fmla="*/ 1 w 1"/>
                  <a:gd name="T3" fmla="*/ 23 h 25"/>
                  <a:gd name="T4" fmla="*/ 0 w 1"/>
                  <a:gd name="T5" fmla="*/ 25 h 25"/>
                  <a:gd name="T6" fmla="*/ 1 w 1"/>
                  <a:gd name="T7" fmla="*/ 22 h 25"/>
                  <a:gd name="T8" fmla="*/ 0 w 1"/>
                  <a:gd name="T9" fmla="*/ 0 h 25"/>
                  <a:gd name="T10" fmla="*/ 0 w 1"/>
                  <a:gd name="T11" fmla="*/ 0 h 25"/>
                  <a:gd name="T12" fmla="*/ 1 w 1"/>
                  <a:gd name="T13" fmla="*/ 9 h 25"/>
                  <a:gd name="T14" fmla="*/ 1 w 1"/>
                  <a:gd name="T15" fmla="*/ 16 h 25"/>
                  <a:gd name="T16" fmla="*/ 0 w 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5">
                    <a:moveTo>
                      <a:pt x="1" y="22"/>
                    </a:moveTo>
                    <a:cubicBezTo>
                      <a:pt x="1" y="22"/>
                      <a:pt x="1" y="23"/>
                      <a:pt x="1" y="23"/>
                    </a:cubicBezTo>
                    <a:cubicBezTo>
                      <a:pt x="0" y="24"/>
                      <a:pt x="0" y="24"/>
                      <a:pt x="0" y="25"/>
                    </a:cubicBezTo>
                    <a:cubicBezTo>
                      <a:pt x="0" y="25"/>
                      <a:pt x="1" y="24"/>
                      <a:pt x="1" y="22"/>
                    </a:cubicBezTo>
                    <a:close/>
                    <a:moveTo>
                      <a:pt x="0" y="0"/>
                    </a:moveTo>
                    <a:cubicBezTo>
                      <a:pt x="0" y="0"/>
                      <a:pt x="0" y="0"/>
                      <a:pt x="0" y="0"/>
                    </a:cubicBezTo>
                    <a:cubicBezTo>
                      <a:pt x="0" y="2"/>
                      <a:pt x="0" y="5"/>
                      <a:pt x="1" y="9"/>
                    </a:cubicBezTo>
                    <a:cubicBezTo>
                      <a:pt x="1" y="11"/>
                      <a:pt x="1" y="13"/>
                      <a:pt x="1" y="16"/>
                    </a:cubicBezTo>
                    <a:cubicBezTo>
                      <a:pt x="1" y="12"/>
                      <a:pt x="1" y="7"/>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4" name="Freeform 4583"/>
              <p:cNvSpPr>
                <a:spLocks/>
              </p:cNvSpPr>
              <p:nvPr/>
            </p:nvSpPr>
            <p:spPr bwMode="auto">
              <a:xfrm>
                <a:off x="1237" y="32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lnTo>
                      <a:pt x="0" y="0"/>
                    </a:ln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5" name="Freeform 4584"/>
              <p:cNvSpPr>
                <a:spLocks noEditPoints="1"/>
              </p:cNvSpPr>
              <p:nvPr/>
            </p:nvSpPr>
            <p:spPr bwMode="auto">
              <a:xfrm>
                <a:off x="1231" y="3289"/>
                <a:ext cx="2" cy="47"/>
              </a:xfrm>
              <a:custGeom>
                <a:avLst/>
                <a:gdLst>
                  <a:gd name="T0" fmla="*/ 0 w 1"/>
                  <a:gd name="T1" fmla="*/ 19 h 22"/>
                  <a:gd name="T2" fmla="*/ 0 w 1"/>
                  <a:gd name="T3" fmla="*/ 19 h 22"/>
                  <a:gd name="T4" fmla="*/ 0 w 1"/>
                  <a:gd name="T5" fmla="*/ 22 h 22"/>
                  <a:gd name="T6" fmla="*/ 0 w 1"/>
                  <a:gd name="T7" fmla="*/ 19 h 22"/>
                  <a:gd name="T8" fmla="*/ 0 w 1"/>
                  <a:gd name="T9" fmla="*/ 0 h 22"/>
                  <a:gd name="T10" fmla="*/ 0 w 1"/>
                  <a:gd name="T11" fmla="*/ 6 h 22"/>
                  <a:gd name="T12" fmla="*/ 1 w 1"/>
                  <a:gd name="T13" fmla="*/ 7 h 22"/>
                  <a:gd name="T14" fmla="*/ 0 w 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2">
                    <a:moveTo>
                      <a:pt x="0" y="19"/>
                    </a:moveTo>
                    <a:cubicBezTo>
                      <a:pt x="0" y="19"/>
                      <a:pt x="0" y="19"/>
                      <a:pt x="0" y="19"/>
                    </a:cubicBezTo>
                    <a:cubicBezTo>
                      <a:pt x="0" y="20"/>
                      <a:pt x="0" y="21"/>
                      <a:pt x="0" y="22"/>
                    </a:cubicBezTo>
                    <a:cubicBezTo>
                      <a:pt x="0" y="22"/>
                      <a:pt x="0" y="21"/>
                      <a:pt x="0" y="19"/>
                    </a:cubicBezTo>
                    <a:close/>
                    <a:moveTo>
                      <a:pt x="0" y="0"/>
                    </a:moveTo>
                    <a:cubicBezTo>
                      <a:pt x="0" y="0"/>
                      <a:pt x="0" y="2"/>
                      <a:pt x="0" y="6"/>
                    </a:cubicBezTo>
                    <a:cubicBezTo>
                      <a:pt x="0" y="6"/>
                      <a:pt x="0" y="7"/>
                      <a:pt x="1" y="7"/>
                    </a:cubicBezTo>
                    <a:cubicBezTo>
                      <a:pt x="0" y="5"/>
                      <a:pt x="0" y="3"/>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6" name="Freeform 4585"/>
              <p:cNvSpPr>
                <a:spLocks/>
              </p:cNvSpPr>
              <p:nvPr/>
            </p:nvSpPr>
            <p:spPr bwMode="auto">
              <a:xfrm>
                <a:off x="1231" y="3302"/>
                <a:ext cx="2" cy="28"/>
              </a:xfrm>
              <a:custGeom>
                <a:avLst/>
                <a:gdLst>
                  <a:gd name="T0" fmla="*/ 0 w 1"/>
                  <a:gd name="T1" fmla="*/ 0 h 13"/>
                  <a:gd name="T2" fmla="*/ 0 w 1"/>
                  <a:gd name="T3" fmla="*/ 13 h 13"/>
                  <a:gd name="T4" fmla="*/ 0 w 1"/>
                  <a:gd name="T5" fmla="*/ 13 h 13"/>
                  <a:gd name="T6" fmla="*/ 1 w 1"/>
                  <a:gd name="T7" fmla="*/ 1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4"/>
                      <a:pt x="1" y="9"/>
                      <a:pt x="0" y="13"/>
                    </a:cubicBezTo>
                    <a:cubicBezTo>
                      <a:pt x="0" y="13"/>
                      <a:pt x="0" y="13"/>
                      <a:pt x="0" y="13"/>
                    </a:cubicBezTo>
                    <a:cubicBezTo>
                      <a:pt x="1" y="10"/>
                      <a:pt x="1" y="6"/>
                      <a:pt x="1" y="1"/>
                    </a:cubicBezTo>
                    <a:cubicBezTo>
                      <a:pt x="0" y="1"/>
                      <a:pt x="0" y="0"/>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7" name="Freeform 4586"/>
              <p:cNvSpPr>
                <a:spLocks noEditPoints="1"/>
              </p:cNvSpPr>
              <p:nvPr/>
            </p:nvSpPr>
            <p:spPr bwMode="auto">
              <a:xfrm>
                <a:off x="1225" y="3291"/>
                <a:ext cx="2" cy="45"/>
              </a:xfrm>
              <a:custGeom>
                <a:avLst/>
                <a:gdLst>
                  <a:gd name="T0" fmla="*/ 1 w 1"/>
                  <a:gd name="T1" fmla="*/ 18 h 21"/>
                  <a:gd name="T2" fmla="*/ 0 w 1"/>
                  <a:gd name="T3" fmla="*/ 21 h 21"/>
                  <a:gd name="T4" fmla="*/ 1 w 1"/>
                  <a:gd name="T5" fmla="*/ 18 h 21"/>
                  <a:gd name="T6" fmla="*/ 0 w 1"/>
                  <a:gd name="T7" fmla="*/ 0 h 21"/>
                  <a:gd name="T8" fmla="*/ 1 w 1"/>
                  <a:gd name="T9" fmla="*/ 3 h 21"/>
                  <a:gd name="T10" fmla="*/ 1 w 1"/>
                  <a:gd name="T11" fmla="*/ 3 h 21"/>
                  <a:gd name="T12" fmla="*/ 0 w 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1" y="18"/>
                    </a:moveTo>
                    <a:cubicBezTo>
                      <a:pt x="1" y="19"/>
                      <a:pt x="0" y="20"/>
                      <a:pt x="0" y="21"/>
                    </a:cubicBezTo>
                    <a:cubicBezTo>
                      <a:pt x="0" y="21"/>
                      <a:pt x="1" y="20"/>
                      <a:pt x="1" y="18"/>
                    </a:cubicBezTo>
                    <a:close/>
                    <a:moveTo>
                      <a:pt x="0" y="0"/>
                    </a:moveTo>
                    <a:cubicBezTo>
                      <a:pt x="0" y="0"/>
                      <a:pt x="0" y="2"/>
                      <a:pt x="1" y="3"/>
                    </a:cubicBezTo>
                    <a:cubicBezTo>
                      <a:pt x="1" y="3"/>
                      <a:pt x="1" y="3"/>
                      <a:pt x="1" y="3"/>
                    </a:cubicBezTo>
                    <a:cubicBezTo>
                      <a:pt x="1" y="2"/>
                      <a:pt x="0" y="1"/>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8" name="Freeform 4587"/>
              <p:cNvSpPr>
                <a:spLocks/>
              </p:cNvSpPr>
              <p:nvPr/>
            </p:nvSpPr>
            <p:spPr bwMode="auto">
              <a:xfrm>
                <a:off x="1227" y="3298"/>
                <a:ext cx="2" cy="32"/>
              </a:xfrm>
              <a:custGeom>
                <a:avLst/>
                <a:gdLst>
                  <a:gd name="T0" fmla="*/ 0 w 1"/>
                  <a:gd name="T1" fmla="*/ 0 h 15"/>
                  <a:gd name="T2" fmla="*/ 0 w 1"/>
                  <a:gd name="T3" fmla="*/ 0 h 15"/>
                  <a:gd name="T4" fmla="*/ 0 w 1"/>
                  <a:gd name="T5" fmla="*/ 15 h 15"/>
                  <a:gd name="T6" fmla="*/ 0 w 1"/>
                  <a:gd name="T7" fmla="*/ 15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cubicBezTo>
                      <a:pt x="0" y="0"/>
                      <a:pt x="0" y="0"/>
                      <a:pt x="0" y="0"/>
                    </a:cubicBezTo>
                    <a:cubicBezTo>
                      <a:pt x="0" y="4"/>
                      <a:pt x="0" y="10"/>
                      <a:pt x="0" y="15"/>
                    </a:cubicBezTo>
                    <a:cubicBezTo>
                      <a:pt x="0" y="15"/>
                      <a:pt x="0" y="15"/>
                      <a:pt x="0" y="15"/>
                    </a:cubicBezTo>
                    <a:cubicBezTo>
                      <a:pt x="0" y="12"/>
                      <a:pt x="1" y="7"/>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9" name="Freeform 4588"/>
              <p:cNvSpPr>
                <a:spLocks/>
              </p:cNvSpPr>
              <p:nvPr/>
            </p:nvSpPr>
            <p:spPr bwMode="auto">
              <a:xfrm>
                <a:off x="1212" y="3298"/>
                <a:ext cx="6" cy="44"/>
              </a:xfrm>
              <a:custGeom>
                <a:avLst/>
                <a:gdLst>
                  <a:gd name="T0" fmla="*/ 0 w 3"/>
                  <a:gd name="T1" fmla="*/ 0 h 21"/>
                  <a:gd name="T2" fmla="*/ 0 w 3"/>
                  <a:gd name="T3" fmla="*/ 21 h 21"/>
                  <a:gd name="T4" fmla="*/ 0 w 3"/>
                  <a:gd name="T5" fmla="*/ 0 h 21"/>
                </a:gdLst>
                <a:ahLst/>
                <a:cxnLst>
                  <a:cxn ang="0">
                    <a:pos x="T0" y="T1"/>
                  </a:cxn>
                  <a:cxn ang="0">
                    <a:pos x="T2" y="T3"/>
                  </a:cxn>
                  <a:cxn ang="0">
                    <a:pos x="T4" y="T5"/>
                  </a:cxn>
                </a:cxnLst>
                <a:rect l="0" t="0" r="r" b="b"/>
                <a:pathLst>
                  <a:path w="3" h="21">
                    <a:moveTo>
                      <a:pt x="0" y="0"/>
                    </a:moveTo>
                    <a:cubicBezTo>
                      <a:pt x="0" y="0"/>
                      <a:pt x="2" y="14"/>
                      <a:pt x="0" y="21"/>
                    </a:cubicBezTo>
                    <a:cubicBezTo>
                      <a:pt x="0" y="21"/>
                      <a:pt x="3" y="14"/>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0" name="Freeform 4589"/>
              <p:cNvSpPr>
                <a:spLocks/>
              </p:cNvSpPr>
              <p:nvPr/>
            </p:nvSpPr>
            <p:spPr bwMode="auto">
              <a:xfrm>
                <a:off x="1240" y="3283"/>
                <a:ext cx="6" cy="53"/>
              </a:xfrm>
              <a:custGeom>
                <a:avLst/>
                <a:gdLst>
                  <a:gd name="T0" fmla="*/ 0 w 3"/>
                  <a:gd name="T1" fmla="*/ 0 h 25"/>
                  <a:gd name="T2" fmla="*/ 0 w 3"/>
                  <a:gd name="T3" fmla="*/ 0 h 25"/>
                  <a:gd name="T4" fmla="*/ 0 w 3"/>
                  <a:gd name="T5" fmla="*/ 25 h 25"/>
                  <a:gd name="T6" fmla="*/ 0 w 3"/>
                  <a:gd name="T7" fmla="*/ 0 h 25"/>
                </a:gdLst>
                <a:ahLst/>
                <a:cxnLst>
                  <a:cxn ang="0">
                    <a:pos x="T0" y="T1"/>
                  </a:cxn>
                  <a:cxn ang="0">
                    <a:pos x="T2" y="T3"/>
                  </a:cxn>
                  <a:cxn ang="0">
                    <a:pos x="T4" y="T5"/>
                  </a:cxn>
                  <a:cxn ang="0">
                    <a:pos x="T6" y="T7"/>
                  </a:cxn>
                </a:cxnLst>
                <a:rect l="0" t="0" r="r" b="b"/>
                <a:pathLst>
                  <a:path w="3" h="25">
                    <a:moveTo>
                      <a:pt x="0" y="0"/>
                    </a:moveTo>
                    <a:cubicBezTo>
                      <a:pt x="0" y="0"/>
                      <a:pt x="0" y="0"/>
                      <a:pt x="0" y="0"/>
                    </a:cubicBezTo>
                    <a:cubicBezTo>
                      <a:pt x="0" y="1"/>
                      <a:pt x="2" y="17"/>
                      <a:pt x="0" y="25"/>
                    </a:cubicBezTo>
                    <a:cubicBezTo>
                      <a:pt x="0" y="25"/>
                      <a:pt x="3" y="17"/>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1" name="Rectangle 4590"/>
              <p:cNvSpPr>
                <a:spLocks noChangeArrowheads="1"/>
              </p:cNvSpPr>
              <p:nvPr/>
            </p:nvSpPr>
            <p:spPr bwMode="auto">
              <a:xfrm>
                <a:off x="1240" y="3281"/>
                <a:ext cx="1" cy="2"/>
              </a:xfrm>
              <a:prstGeom prst="rect">
                <a:avLst/>
              </a:prstGeom>
              <a:solidFill>
                <a:srgbClr val="9C49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2" name="Freeform 4591"/>
              <p:cNvSpPr>
                <a:spLocks/>
              </p:cNvSpPr>
              <p:nvPr/>
            </p:nvSpPr>
            <p:spPr bwMode="auto">
              <a:xfrm>
                <a:off x="1235" y="3289"/>
                <a:ext cx="7" cy="47"/>
              </a:xfrm>
              <a:custGeom>
                <a:avLst/>
                <a:gdLst>
                  <a:gd name="T0" fmla="*/ 0 w 3"/>
                  <a:gd name="T1" fmla="*/ 0 h 22"/>
                  <a:gd name="T2" fmla="*/ 0 w 3"/>
                  <a:gd name="T3" fmla="*/ 22 h 22"/>
                  <a:gd name="T4" fmla="*/ 0 w 3"/>
                  <a:gd name="T5" fmla="*/ 22 h 22"/>
                  <a:gd name="T6" fmla="*/ 0 w 3"/>
                  <a:gd name="T7" fmla="*/ 0 h 22"/>
                </a:gdLst>
                <a:ahLst/>
                <a:cxnLst>
                  <a:cxn ang="0">
                    <a:pos x="T0" y="T1"/>
                  </a:cxn>
                  <a:cxn ang="0">
                    <a:pos x="T2" y="T3"/>
                  </a:cxn>
                  <a:cxn ang="0">
                    <a:pos x="T4" y="T5"/>
                  </a:cxn>
                  <a:cxn ang="0">
                    <a:pos x="T6" y="T7"/>
                  </a:cxn>
                </a:cxnLst>
                <a:rect l="0" t="0" r="r" b="b"/>
                <a:pathLst>
                  <a:path w="3" h="22">
                    <a:moveTo>
                      <a:pt x="0" y="0"/>
                    </a:moveTo>
                    <a:cubicBezTo>
                      <a:pt x="1" y="5"/>
                      <a:pt x="1" y="16"/>
                      <a:pt x="0" y="22"/>
                    </a:cubicBezTo>
                    <a:cubicBezTo>
                      <a:pt x="0" y="22"/>
                      <a:pt x="0" y="22"/>
                      <a:pt x="0" y="22"/>
                    </a:cubicBezTo>
                    <a:cubicBezTo>
                      <a:pt x="0" y="22"/>
                      <a:pt x="3" y="14"/>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3" name="Freeform 4592"/>
              <p:cNvSpPr>
                <a:spLocks noEditPoints="1"/>
              </p:cNvSpPr>
              <p:nvPr/>
            </p:nvSpPr>
            <p:spPr bwMode="auto">
              <a:xfrm>
                <a:off x="1235" y="3285"/>
                <a:ext cx="0" cy="51"/>
              </a:xfrm>
              <a:custGeom>
                <a:avLst/>
                <a:gdLst>
                  <a:gd name="T0" fmla="*/ 24 h 24"/>
                  <a:gd name="T1" fmla="*/ 24 h 24"/>
                  <a:gd name="T2" fmla="*/ 24 h 24"/>
                  <a:gd name="T3" fmla="*/ 0 h 24"/>
                  <a:gd name="T4" fmla="*/ 0 h 24"/>
                  <a:gd name="T5" fmla="*/ 2 h 24"/>
                  <a:gd name="T6" fmla="*/ 2 h 24"/>
                  <a:gd name="T7" fmla="*/ 0 h 2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4">
                    <a:moveTo>
                      <a:pt x="0" y="24"/>
                    </a:moveTo>
                    <a:cubicBezTo>
                      <a:pt x="0" y="24"/>
                      <a:pt x="0" y="24"/>
                      <a:pt x="0" y="24"/>
                    </a:cubicBezTo>
                    <a:cubicBezTo>
                      <a:pt x="0" y="24"/>
                      <a:pt x="0" y="24"/>
                      <a:pt x="0" y="24"/>
                    </a:cubicBezTo>
                    <a:close/>
                    <a:moveTo>
                      <a:pt x="0" y="0"/>
                    </a:moveTo>
                    <a:cubicBezTo>
                      <a:pt x="0" y="0"/>
                      <a:pt x="0" y="0"/>
                      <a:pt x="0" y="0"/>
                    </a:cubicBezTo>
                    <a:cubicBezTo>
                      <a:pt x="0" y="0"/>
                      <a:pt x="0" y="1"/>
                      <a:pt x="0" y="2"/>
                    </a:cubicBezTo>
                    <a:cubicBezTo>
                      <a:pt x="0" y="2"/>
                      <a:pt x="0" y="2"/>
                      <a:pt x="0" y="2"/>
                    </a:cubicBezTo>
                    <a:cubicBezTo>
                      <a:pt x="0" y="1"/>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4" name="Freeform 4593"/>
              <p:cNvSpPr>
                <a:spLocks/>
              </p:cNvSpPr>
              <p:nvPr/>
            </p:nvSpPr>
            <p:spPr bwMode="auto">
              <a:xfrm>
                <a:off x="1235" y="328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lnTo>
                      <a:pt x="0" y="0"/>
                    </a:ln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5" name="Freeform 4594"/>
              <p:cNvSpPr>
                <a:spLocks/>
              </p:cNvSpPr>
              <p:nvPr/>
            </p:nvSpPr>
            <p:spPr bwMode="auto">
              <a:xfrm>
                <a:off x="1233" y="3287"/>
                <a:ext cx="4" cy="49"/>
              </a:xfrm>
              <a:custGeom>
                <a:avLst/>
                <a:gdLst>
                  <a:gd name="T0" fmla="*/ 0 w 2"/>
                  <a:gd name="T1" fmla="*/ 0 h 23"/>
                  <a:gd name="T2" fmla="*/ 0 w 2"/>
                  <a:gd name="T3" fmla="*/ 0 h 23"/>
                  <a:gd name="T4" fmla="*/ 1 w 2"/>
                  <a:gd name="T5" fmla="*/ 15 h 23"/>
                  <a:gd name="T6" fmla="*/ 0 w 2"/>
                  <a:gd name="T7" fmla="*/ 16 h 23"/>
                  <a:gd name="T8" fmla="*/ 0 w 2"/>
                  <a:gd name="T9" fmla="*/ 23 h 23"/>
                  <a:gd name="T10" fmla="*/ 0 w 2"/>
                  <a:gd name="T11" fmla="*/ 0 h 23"/>
                </a:gdLst>
                <a:ahLst/>
                <a:cxnLst>
                  <a:cxn ang="0">
                    <a:pos x="T0" y="T1"/>
                  </a:cxn>
                  <a:cxn ang="0">
                    <a:pos x="T2" y="T3"/>
                  </a:cxn>
                  <a:cxn ang="0">
                    <a:pos x="T4" y="T5"/>
                  </a:cxn>
                  <a:cxn ang="0">
                    <a:pos x="T6" y="T7"/>
                  </a:cxn>
                  <a:cxn ang="0">
                    <a:pos x="T8" y="T9"/>
                  </a:cxn>
                  <a:cxn ang="0">
                    <a:pos x="T10" y="T11"/>
                  </a:cxn>
                </a:cxnLst>
                <a:rect l="0" t="0" r="r" b="b"/>
                <a:pathLst>
                  <a:path w="2" h="23">
                    <a:moveTo>
                      <a:pt x="0" y="0"/>
                    </a:moveTo>
                    <a:cubicBezTo>
                      <a:pt x="0" y="0"/>
                      <a:pt x="0" y="0"/>
                      <a:pt x="0" y="0"/>
                    </a:cubicBezTo>
                    <a:cubicBezTo>
                      <a:pt x="0" y="3"/>
                      <a:pt x="1" y="9"/>
                      <a:pt x="1" y="15"/>
                    </a:cubicBezTo>
                    <a:cubicBezTo>
                      <a:pt x="1" y="15"/>
                      <a:pt x="1" y="16"/>
                      <a:pt x="0" y="16"/>
                    </a:cubicBezTo>
                    <a:cubicBezTo>
                      <a:pt x="0" y="19"/>
                      <a:pt x="0" y="21"/>
                      <a:pt x="0" y="23"/>
                    </a:cubicBezTo>
                    <a:cubicBezTo>
                      <a:pt x="0" y="23"/>
                      <a:pt x="2" y="16"/>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6" name="Freeform 4595"/>
              <p:cNvSpPr>
                <a:spLocks/>
              </p:cNvSpPr>
              <p:nvPr/>
            </p:nvSpPr>
            <p:spPr bwMode="auto">
              <a:xfrm>
                <a:off x="1233" y="331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7" name="Freeform 4596"/>
              <p:cNvSpPr>
                <a:spLocks/>
              </p:cNvSpPr>
              <p:nvPr/>
            </p:nvSpPr>
            <p:spPr bwMode="auto">
              <a:xfrm>
                <a:off x="1233" y="32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8" name="Rectangle 4597"/>
              <p:cNvSpPr>
                <a:spLocks noChangeArrowheads="1"/>
              </p:cNvSpPr>
              <p:nvPr/>
            </p:nvSpPr>
            <p:spPr bwMode="auto">
              <a:xfrm>
                <a:off x="1233" y="3285"/>
                <a:ext cx="1" cy="2"/>
              </a:xfrm>
              <a:prstGeom prst="rect">
                <a:avLst/>
              </a:prstGeom>
              <a:solidFill>
                <a:srgbClr val="9C49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9" name="Freeform 4598"/>
              <p:cNvSpPr>
                <a:spLocks noEditPoints="1"/>
              </p:cNvSpPr>
              <p:nvPr/>
            </p:nvSpPr>
            <p:spPr bwMode="auto">
              <a:xfrm>
                <a:off x="1227" y="3291"/>
                <a:ext cx="2" cy="45"/>
              </a:xfrm>
              <a:custGeom>
                <a:avLst/>
                <a:gdLst>
                  <a:gd name="T0" fmla="*/ 1 w 1"/>
                  <a:gd name="T1" fmla="*/ 18 h 21"/>
                  <a:gd name="T2" fmla="*/ 1 w 1"/>
                  <a:gd name="T3" fmla="*/ 18 h 21"/>
                  <a:gd name="T4" fmla="*/ 0 w 1"/>
                  <a:gd name="T5" fmla="*/ 21 h 21"/>
                  <a:gd name="T6" fmla="*/ 1 w 1"/>
                  <a:gd name="T7" fmla="*/ 18 h 21"/>
                  <a:gd name="T8" fmla="*/ 0 w 1"/>
                  <a:gd name="T9" fmla="*/ 0 h 21"/>
                  <a:gd name="T10" fmla="*/ 1 w 1"/>
                  <a:gd name="T11" fmla="*/ 3 h 21"/>
                  <a:gd name="T12" fmla="*/ 1 w 1"/>
                  <a:gd name="T13" fmla="*/ 3 h 21"/>
                  <a:gd name="T14" fmla="*/ 0 w 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1">
                    <a:moveTo>
                      <a:pt x="1" y="18"/>
                    </a:moveTo>
                    <a:cubicBezTo>
                      <a:pt x="1" y="18"/>
                      <a:pt x="1" y="18"/>
                      <a:pt x="1" y="18"/>
                    </a:cubicBezTo>
                    <a:cubicBezTo>
                      <a:pt x="1" y="19"/>
                      <a:pt x="1" y="20"/>
                      <a:pt x="0" y="21"/>
                    </a:cubicBezTo>
                    <a:cubicBezTo>
                      <a:pt x="0" y="21"/>
                      <a:pt x="1" y="20"/>
                      <a:pt x="1" y="18"/>
                    </a:cubicBezTo>
                    <a:close/>
                    <a:moveTo>
                      <a:pt x="0" y="0"/>
                    </a:moveTo>
                    <a:cubicBezTo>
                      <a:pt x="0" y="0"/>
                      <a:pt x="1" y="1"/>
                      <a:pt x="1" y="3"/>
                    </a:cubicBezTo>
                    <a:cubicBezTo>
                      <a:pt x="1" y="3"/>
                      <a:pt x="1" y="3"/>
                      <a:pt x="1" y="3"/>
                    </a:cubicBezTo>
                    <a:cubicBezTo>
                      <a:pt x="1" y="2"/>
                      <a:pt x="1"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0" name="Freeform 4599"/>
              <p:cNvSpPr>
                <a:spLocks/>
              </p:cNvSpPr>
              <p:nvPr/>
            </p:nvSpPr>
            <p:spPr bwMode="auto">
              <a:xfrm>
                <a:off x="1229" y="3298"/>
                <a:ext cx="2" cy="32"/>
              </a:xfrm>
              <a:custGeom>
                <a:avLst/>
                <a:gdLst>
                  <a:gd name="T0" fmla="*/ 0 w 1"/>
                  <a:gd name="T1" fmla="*/ 0 h 15"/>
                  <a:gd name="T2" fmla="*/ 0 w 1"/>
                  <a:gd name="T3" fmla="*/ 15 h 15"/>
                  <a:gd name="T4" fmla="*/ 0 w 1"/>
                  <a:gd name="T5" fmla="*/ 15 h 15"/>
                  <a:gd name="T6" fmla="*/ 0 w 1"/>
                  <a:gd name="T7" fmla="*/ 0 h 15"/>
                </a:gdLst>
                <a:ahLst/>
                <a:cxnLst>
                  <a:cxn ang="0">
                    <a:pos x="T0" y="T1"/>
                  </a:cxn>
                  <a:cxn ang="0">
                    <a:pos x="T2" y="T3"/>
                  </a:cxn>
                  <a:cxn ang="0">
                    <a:pos x="T4" y="T5"/>
                  </a:cxn>
                  <a:cxn ang="0">
                    <a:pos x="T6" y="T7"/>
                  </a:cxn>
                </a:cxnLst>
                <a:rect l="0" t="0" r="r" b="b"/>
                <a:pathLst>
                  <a:path w="1" h="15">
                    <a:moveTo>
                      <a:pt x="0" y="0"/>
                    </a:moveTo>
                    <a:cubicBezTo>
                      <a:pt x="0" y="4"/>
                      <a:pt x="0" y="10"/>
                      <a:pt x="0" y="15"/>
                    </a:cubicBezTo>
                    <a:cubicBezTo>
                      <a:pt x="0" y="15"/>
                      <a:pt x="0" y="15"/>
                      <a:pt x="0" y="15"/>
                    </a:cubicBezTo>
                    <a:cubicBezTo>
                      <a:pt x="1" y="12"/>
                      <a:pt x="1" y="8"/>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1" name="Freeform 4600"/>
              <p:cNvSpPr>
                <a:spLocks noEditPoints="1"/>
              </p:cNvSpPr>
              <p:nvPr/>
            </p:nvSpPr>
            <p:spPr bwMode="auto">
              <a:xfrm>
                <a:off x="1223" y="3293"/>
                <a:ext cx="2" cy="43"/>
              </a:xfrm>
              <a:custGeom>
                <a:avLst/>
                <a:gdLst>
                  <a:gd name="T0" fmla="*/ 1 w 1"/>
                  <a:gd name="T1" fmla="*/ 16 h 20"/>
                  <a:gd name="T2" fmla="*/ 0 w 1"/>
                  <a:gd name="T3" fmla="*/ 20 h 20"/>
                  <a:gd name="T4" fmla="*/ 1 w 1"/>
                  <a:gd name="T5" fmla="*/ 16 h 20"/>
                  <a:gd name="T6" fmla="*/ 0 w 1"/>
                  <a:gd name="T7" fmla="*/ 0 h 20"/>
                  <a:gd name="T8" fmla="*/ 0 w 1"/>
                  <a:gd name="T9" fmla="*/ 3 h 20"/>
                  <a:gd name="T10" fmla="*/ 1 w 1"/>
                  <a:gd name="T11" fmla="*/ 3 h 20"/>
                  <a:gd name="T12" fmla="*/ 0 w 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 h="20">
                    <a:moveTo>
                      <a:pt x="1" y="16"/>
                    </a:moveTo>
                    <a:cubicBezTo>
                      <a:pt x="1" y="18"/>
                      <a:pt x="0" y="19"/>
                      <a:pt x="0" y="20"/>
                    </a:cubicBezTo>
                    <a:cubicBezTo>
                      <a:pt x="0" y="20"/>
                      <a:pt x="1" y="19"/>
                      <a:pt x="1" y="16"/>
                    </a:cubicBezTo>
                    <a:close/>
                    <a:moveTo>
                      <a:pt x="0" y="0"/>
                    </a:moveTo>
                    <a:cubicBezTo>
                      <a:pt x="0" y="0"/>
                      <a:pt x="0" y="1"/>
                      <a:pt x="0" y="3"/>
                    </a:cubicBezTo>
                    <a:cubicBezTo>
                      <a:pt x="1" y="3"/>
                      <a:pt x="1" y="3"/>
                      <a:pt x="1" y="3"/>
                    </a:cubicBezTo>
                    <a:cubicBezTo>
                      <a:pt x="0"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2" name="Freeform 4601"/>
              <p:cNvSpPr>
                <a:spLocks/>
              </p:cNvSpPr>
              <p:nvPr/>
            </p:nvSpPr>
            <p:spPr bwMode="auto">
              <a:xfrm>
                <a:off x="1223" y="3300"/>
                <a:ext cx="2" cy="27"/>
              </a:xfrm>
              <a:custGeom>
                <a:avLst/>
                <a:gdLst>
                  <a:gd name="T0" fmla="*/ 1 w 1"/>
                  <a:gd name="T1" fmla="*/ 0 h 13"/>
                  <a:gd name="T2" fmla="*/ 0 w 1"/>
                  <a:gd name="T3" fmla="*/ 0 h 13"/>
                  <a:gd name="T4" fmla="*/ 1 w 1"/>
                  <a:gd name="T5" fmla="*/ 13 h 13"/>
                  <a:gd name="T6" fmla="*/ 1 w 1"/>
                  <a:gd name="T7" fmla="*/ 13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0" y="0"/>
                      <a:pt x="0" y="0"/>
                      <a:pt x="0" y="0"/>
                    </a:cubicBezTo>
                    <a:cubicBezTo>
                      <a:pt x="1" y="4"/>
                      <a:pt x="1" y="9"/>
                      <a:pt x="1" y="13"/>
                    </a:cubicBezTo>
                    <a:cubicBezTo>
                      <a:pt x="1" y="13"/>
                      <a:pt x="1" y="13"/>
                      <a:pt x="1" y="13"/>
                    </a:cubicBezTo>
                    <a:cubicBezTo>
                      <a:pt x="1" y="11"/>
                      <a:pt x="1" y="6"/>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3" name="Freeform 4602"/>
              <p:cNvSpPr>
                <a:spLocks/>
              </p:cNvSpPr>
              <p:nvPr/>
            </p:nvSpPr>
            <p:spPr bwMode="auto">
              <a:xfrm>
                <a:off x="1218" y="3298"/>
                <a:ext cx="2" cy="40"/>
              </a:xfrm>
              <a:custGeom>
                <a:avLst/>
                <a:gdLst>
                  <a:gd name="T0" fmla="*/ 0 w 1"/>
                  <a:gd name="T1" fmla="*/ 0 h 19"/>
                  <a:gd name="T2" fmla="*/ 0 w 1"/>
                  <a:gd name="T3" fmla="*/ 0 h 19"/>
                  <a:gd name="T4" fmla="*/ 0 w 1"/>
                  <a:gd name="T5" fmla="*/ 19 h 19"/>
                  <a:gd name="T6" fmla="*/ 1 w 1"/>
                  <a:gd name="T7" fmla="*/ 10 h 19"/>
                  <a:gd name="T8" fmla="*/ 1 w 1"/>
                  <a:gd name="T9" fmla="*/ 6 h 19"/>
                  <a:gd name="T10" fmla="*/ 0 w 1"/>
                  <a:gd name="T11" fmla="*/ 0 h 19"/>
                </a:gdLst>
                <a:ahLst/>
                <a:cxnLst>
                  <a:cxn ang="0">
                    <a:pos x="T0" y="T1"/>
                  </a:cxn>
                  <a:cxn ang="0">
                    <a:pos x="T2" y="T3"/>
                  </a:cxn>
                  <a:cxn ang="0">
                    <a:pos x="T4" y="T5"/>
                  </a:cxn>
                  <a:cxn ang="0">
                    <a:pos x="T6" y="T7"/>
                  </a:cxn>
                  <a:cxn ang="0">
                    <a:pos x="T8" y="T9"/>
                  </a:cxn>
                  <a:cxn ang="0">
                    <a:pos x="T10" y="T11"/>
                  </a:cxn>
                </a:cxnLst>
                <a:rect l="0" t="0" r="r" b="b"/>
                <a:pathLst>
                  <a:path w="1" h="19">
                    <a:moveTo>
                      <a:pt x="0" y="0"/>
                    </a:moveTo>
                    <a:cubicBezTo>
                      <a:pt x="0" y="0"/>
                      <a:pt x="0" y="0"/>
                      <a:pt x="0" y="0"/>
                    </a:cubicBezTo>
                    <a:cubicBezTo>
                      <a:pt x="1" y="4"/>
                      <a:pt x="1" y="13"/>
                      <a:pt x="0" y="19"/>
                    </a:cubicBezTo>
                    <a:cubicBezTo>
                      <a:pt x="0" y="19"/>
                      <a:pt x="1" y="16"/>
                      <a:pt x="1" y="10"/>
                    </a:cubicBezTo>
                    <a:cubicBezTo>
                      <a:pt x="1" y="9"/>
                      <a:pt x="1" y="8"/>
                      <a:pt x="1" y="6"/>
                    </a:cubicBezTo>
                    <a:cubicBezTo>
                      <a:pt x="1" y="4"/>
                      <a:pt x="1" y="2"/>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4" name="Freeform 4603"/>
              <p:cNvSpPr>
                <a:spLocks/>
              </p:cNvSpPr>
              <p:nvPr/>
            </p:nvSpPr>
            <p:spPr bwMode="auto">
              <a:xfrm>
                <a:off x="1220" y="3310"/>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2"/>
                      <a:pt x="0" y="3"/>
                      <a:pt x="0" y="4"/>
                    </a:cubicBezTo>
                    <a:cubicBezTo>
                      <a:pt x="0" y="3"/>
                      <a:pt x="0" y="2"/>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5" name="Freeform 4604"/>
              <p:cNvSpPr>
                <a:spLocks/>
              </p:cNvSpPr>
              <p:nvPr/>
            </p:nvSpPr>
            <p:spPr bwMode="auto">
              <a:xfrm>
                <a:off x="1218" y="329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6" name="Freeform 4605"/>
              <p:cNvSpPr>
                <a:spLocks/>
              </p:cNvSpPr>
              <p:nvPr/>
            </p:nvSpPr>
            <p:spPr bwMode="auto">
              <a:xfrm>
                <a:off x="1214" y="3296"/>
                <a:ext cx="6" cy="46"/>
              </a:xfrm>
              <a:custGeom>
                <a:avLst/>
                <a:gdLst>
                  <a:gd name="T0" fmla="*/ 0 w 3"/>
                  <a:gd name="T1" fmla="*/ 0 h 22"/>
                  <a:gd name="T2" fmla="*/ 0 w 3"/>
                  <a:gd name="T3" fmla="*/ 22 h 22"/>
                  <a:gd name="T4" fmla="*/ 0 w 3"/>
                  <a:gd name="T5" fmla="*/ 0 h 22"/>
                </a:gdLst>
                <a:ahLst/>
                <a:cxnLst>
                  <a:cxn ang="0">
                    <a:pos x="T0" y="T1"/>
                  </a:cxn>
                  <a:cxn ang="0">
                    <a:pos x="T2" y="T3"/>
                  </a:cxn>
                  <a:cxn ang="0">
                    <a:pos x="T4" y="T5"/>
                  </a:cxn>
                </a:cxnLst>
                <a:rect l="0" t="0" r="r" b="b"/>
                <a:pathLst>
                  <a:path w="3" h="22">
                    <a:moveTo>
                      <a:pt x="0" y="0"/>
                    </a:moveTo>
                    <a:cubicBezTo>
                      <a:pt x="0" y="0"/>
                      <a:pt x="2" y="14"/>
                      <a:pt x="0" y="22"/>
                    </a:cubicBezTo>
                    <a:cubicBezTo>
                      <a:pt x="0" y="22"/>
                      <a:pt x="3" y="15"/>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7" name="Freeform 4606"/>
              <p:cNvSpPr>
                <a:spLocks/>
              </p:cNvSpPr>
              <p:nvPr/>
            </p:nvSpPr>
            <p:spPr bwMode="auto">
              <a:xfrm>
                <a:off x="1210" y="3298"/>
                <a:ext cx="6" cy="42"/>
              </a:xfrm>
              <a:custGeom>
                <a:avLst/>
                <a:gdLst>
                  <a:gd name="T0" fmla="*/ 0 w 3"/>
                  <a:gd name="T1" fmla="*/ 0 h 20"/>
                  <a:gd name="T2" fmla="*/ 0 w 3"/>
                  <a:gd name="T3" fmla="*/ 20 h 20"/>
                  <a:gd name="T4" fmla="*/ 0 w 3"/>
                  <a:gd name="T5" fmla="*/ 0 h 20"/>
                </a:gdLst>
                <a:ahLst/>
                <a:cxnLst>
                  <a:cxn ang="0">
                    <a:pos x="T0" y="T1"/>
                  </a:cxn>
                  <a:cxn ang="0">
                    <a:pos x="T2" y="T3"/>
                  </a:cxn>
                  <a:cxn ang="0">
                    <a:pos x="T4" y="T5"/>
                  </a:cxn>
                </a:cxnLst>
                <a:rect l="0" t="0" r="r" b="b"/>
                <a:pathLst>
                  <a:path w="3" h="20">
                    <a:moveTo>
                      <a:pt x="0" y="0"/>
                    </a:moveTo>
                    <a:cubicBezTo>
                      <a:pt x="0" y="0"/>
                      <a:pt x="2" y="13"/>
                      <a:pt x="0" y="20"/>
                    </a:cubicBezTo>
                    <a:cubicBezTo>
                      <a:pt x="0" y="20"/>
                      <a:pt x="3" y="13"/>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8" name="Freeform 4607"/>
              <p:cNvSpPr>
                <a:spLocks noEditPoints="1"/>
              </p:cNvSpPr>
              <p:nvPr/>
            </p:nvSpPr>
            <p:spPr bwMode="auto">
              <a:xfrm>
                <a:off x="1218" y="3206"/>
                <a:ext cx="5" cy="62"/>
              </a:xfrm>
              <a:custGeom>
                <a:avLst/>
                <a:gdLst>
                  <a:gd name="T0" fmla="*/ 0 w 2"/>
                  <a:gd name="T1" fmla="*/ 21 h 29"/>
                  <a:gd name="T2" fmla="*/ 0 w 2"/>
                  <a:gd name="T3" fmla="*/ 29 h 29"/>
                  <a:gd name="T4" fmla="*/ 0 w 2"/>
                  <a:gd name="T5" fmla="*/ 29 h 29"/>
                  <a:gd name="T6" fmla="*/ 1 w 2"/>
                  <a:gd name="T7" fmla="*/ 23 h 29"/>
                  <a:gd name="T8" fmla="*/ 0 w 2"/>
                  <a:gd name="T9" fmla="*/ 21 h 29"/>
                  <a:gd name="T10" fmla="*/ 2 w 2"/>
                  <a:gd name="T11" fmla="*/ 0 h 29"/>
                  <a:gd name="T12" fmla="*/ 2 w 2"/>
                  <a:gd name="T13" fmla="*/ 0 h 29"/>
                  <a:gd name="T14" fmla="*/ 2 w 2"/>
                  <a:gd name="T15" fmla="*/ 3 h 29"/>
                  <a:gd name="T16" fmla="*/ 2 w 2"/>
                  <a:gd name="T17" fmla="*/ 3 h 29"/>
                  <a:gd name="T18" fmla="*/ 2 w 2"/>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9">
                    <a:moveTo>
                      <a:pt x="0" y="21"/>
                    </a:moveTo>
                    <a:cubicBezTo>
                      <a:pt x="0" y="24"/>
                      <a:pt x="0" y="27"/>
                      <a:pt x="0" y="29"/>
                    </a:cubicBezTo>
                    <a:cubicBezTo>
                      <a:pt x="0" y="29"/>
                      <a:pt x="0" y="29"/>
                      <a:pt x="0" y="29"/>
                    </a:cubicBezTo>
                    <a:cubicBezTo>
                      <a:pt x="0" y="28"/>
                      <a:pt x="0" y="25"/>
                      <a:pt x="1" y="23"/>
                    </a:cubicBezTo>
                    <a:cubicBezTo>
                      <a:pt x="1" y="22"/>
                      <a:pt x="1" y="22"/>
                      <a:pt x="0" y="21"/>
                    </a:cubicBezTo>
                    <a:close/>
                    <a:moveTo>
                      <a:pt x="2" y="0"/>
                    </a:moveTo>
                    <a:cubicBezTo>
                      <a:pt x="2" y="0"/>
                      <a:pt x="2" y="0"/>
                      <a:pt x="2" y="0"/>
                    </a:cubicBezTo>
                    <a:cubicBezTo>
                      <a:pt x="2" y="1"/>
                      <a:pt x="2" y="2"/>
                      <a:pt x="2" y="3"/>
                    </a:cubicBezTo>
                    <a:cubicBezTo>
                      <a:pt x="2" y="3"/>
                      <a:pt x="2" y="3"/>
                      <a:pt x="2" y="3"/>
                    </a:cubicBezTo>
                    <a:cubicBezTo>
                      <a:pt x="2" y="2"/>
                      <a:pt x="2" y="1"/>
                      <a:pt x="2"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9" name="Freeform 4608"/>
              <p:cNvSpPr>
                <a:spLocks/>
              </p:cNvSpPr>
              <p:nvPr/>
            </p:nvSpPr>
            <p:spPr bwMode="auto">
              <a:xfrm>
                <a:off x="1218" y="3213"/>
                <a:ext cx="5" cy="42"/>
              </a:xfrm>
              <a:custGeom>
                <a:avLst/>
                <a:gdLst>
                  <a:gd name="T0" fmla="*/ 2 w 2"/>
                  <a:gd name="T1" fmla="*/ 0 h 20"/>
                  <a:gd name="T2" fmla="*/ 2 w 2"/>
                  <a:gd name="T3" fmla="*/ 0 h 20"/>
                  <a:gd name="T4" fmla="*/ 0 w 2"/>
                  <a:gd name="T5" fmla="*/ 18 h 20"/>
                  <a:gd name="T6" fmla="*/ 1 w 2"/>
                  <a:gd name="T7" fmla="*/ 20 h 20"/>
                  <a:gd name="T8" fmla="*/ 2 w 2"/>
                  <a:gd name="T9" fmla="*/ 0 h 20"/>
                </a:gdLst>
                <a:ahLst/>
                <a:cxnLst>
                  <a:cxn ang="0">
                    <a:pos x="T0" y="T1"/>
                  </a:cxn>
                  <a:cxn ang="0">
                    <a:pos x="T2" y="T3"/>
                  </a:cxn>
                  <a:cxn ang="0">
                    <a:pos x="T4" y="T5"/>
                  </a:cxn>
                  <a:cxn ang="0">
                    <a:pos x="T6" y="T7"/>
                  </a:cxn>
                  <a:cxn ang="0">
                    <a:pos x="T8" y="T9"/>
                  </a:cxn>
                </a:cxnLst>
                <a:rect l="0" t="0" r="r" b="b"/>
                <a:pathLst>
                  <a:path w="2" h="20">
                    <a:moveTo>
                      <a:pt x="2" y="0"/>
                    </a:moveTo>
                    <a:cubicBezTo>
                      <a:pt x="2" y="0"/>
                      <a:pt x="2" y="0"/>
                      <a:pt x="2" y="0"/>
                    </a:cubicBezTo>
                    <a:cubicBezTo>
                      <a:pt x="2" y="5"/>
                      <a:pt x="1" y="12"/>
                      <a:pt x="0" y="18"/>
                    </a:cubicBezTo>
                    <a:cubicBezTo>
                      <a:pt x="1" y="19"/>
                      <a:pt x="1" y="19"/>
                      <a:pt x="1" y="20"/>
                    </a:cubicBezTo>
                    <a:cubicBezTo>
                      <a:pt x="1" y="15"/>
                      <a:pt x="2" y="8"/>
                      <a:pt x="2"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0" name="Freeform 4609"/>
              <p:cNvSpPr>
                <a:spLocks noEditPoints="1"/>
              </p:cNvSpPr>
              <p:nvPr/>
            </p:nvSpPr>
            <p:spPr bwMode="auto">
              <a:xfrm>
                <a:off x="1216" y="3202"/>
                <a:ext cx="7" cy="70"/>
              </a:xfrm>
              <a:custGeom>
                <a:avLst/>
                <a:gdLst>
                  <a:gd name="T0" fmla="*/ 1 w 3"/>
                  <a:gd name="T1" fmla="*/ 31 h 33"/>
                  <a:gd name="T2" fmla="*/ 0 w 3"/>
                  <a:gd name="T3" fmla="*/ 33 h 33"/>
                  <a:gd name="T4" fmla="*/ 1 w 3"/>
                  <a:gd name="T5" fmla="*/ 31 h 33"/>
                  <a:gd name="T6" fmla="*/ 3 w 3"/>
                  <a:gd name="T7" fmla="*/ 0 h 33"/>
                  <a:gd name="T8" fmla="*/ 3 w 3"/>
                  <a:gd name="T9" fmla="*/ 2 h 33"/>
                  <a:gd name="T10" fmla="*/ 3 w 3"/>
                  <a:gd name="T11" fmla="*/ 2 h 33"/>
                  <a:gd name="T12" fmla="*/ 3 w 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 h="33">
                    <a:moveTo>
                      <a:pt x="1" y="31"/>
                    </a:moveTo>
                    <a:cubicBezTo>
                      <a:pt x="1" y="31"/>
                      <a:pt x="0" y="32"/>
                      <a:pt x="0" y="33"/>
                    </a:cubicBezTo>
                    <a:cubicBezTo>
                      <a:pt x="0" y="33"/>
                      <a:pt x="1" y="32"/>
                      <a:pt x="1" y="31"/>
                    </a:cubicBezTo>
                    <a:close/>
                    <a:moveTo>
                      <a:pt x="3" y="0"/>
                    </a:moveTo>
                    <a:cubicBezTo>
                      <a:pt x="3" y="0"/>
                      <a:pt x="3" y="1"/>
                      <a:pt x="3" y="2"/>
                    </a:cubicBezTo>
                    <a:cubicBezTo>
                      <a:pt x="3" y="2"/>
                      <a:pt x="3" y="2"/>
                      <a:pt x="3" y="2"/>
                    </a:cubicBezTo>
                    <a:cubicBezTo>
                      <a:pt x="3" y="2"/>
                      <a:pt x="3" y="1"/>
                      <a:pt x="3"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1" name="Freeform 4610"/>
              <p:cNvSpPr>
                <a:spLocks noEditPoints="1"/>
              </p:cNvSpPr>
              <p:nvPr/>
            </p:nvSpPr>
            <p:spPr bwMode="auto">
              <a:xfrm>
                <a:off x="1223" y="3202"/>
                <a:ext cx="10" cy="68"/>
              </a:xfrm>
              <a:custGeom>
                <a:avLst/>
                <a:gdLst>
                  <a:gd name="T0" fmla="*/ 2 w 5"/>
                  <a:gd name="T1" fmla="*/ 26 h 32"/>
                  <a:gd name="T2" fmla="*/ 1 w 5"/>
                  <a:gd name="T3" fmla="*/ 27 h 32"/>
                  <a:gd name="T4" fmla="*/ 0 w 5"/>
                  <a:gd name="T5" fmla="*/ 32 h 32"/>
                  <a:gd name="T6" fmla="*/ 0 w 5"/>
                  <a:gd name="T7" fmla="*/ 32 h 32"/>
                  <a:gd name="T8" fmla="*/ 2 w 5"/>
                  <a:gd name="T9" fmla="*/ 26 h 32"/>
                  <a:gd name="T10" fmla="*/ 5 w 5"/>
                  <a:gd name="T11" fmla="*/ 0 h 32"/>
                  <a:gd name="T12" fmla="*/ 4 w 5"/>
                  <a:gd name="T13" fmla="*/ 7 h 32"/>
                  <a:gd name="T14" fmla="*/ 5 w 5"/>
                  <a:gd name="T15" fmla="*/ 7 h 32"/>
                  <a:gd name="T16" fmla="*/ 5 w 5"/>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2">
                    <a:moveTo>
                      <a:pt x="2" y="26"/>
                    </a:moveTo>
                    <a:cubicBezTo>
                      <a:pt x="1" y="27"/>
                      <a:pt x="1" y="27"/>
                      <a:pt x="1" y="27"/>
                    </a:cubicBezTo>
                    <a:cubicBezTo>
                      <a:pt x="1" y="29"/>
                      <a:pt x="0" y="31"/>
                      <a:pt x="0" y="32"/>
                    </a:cubicBezTo>
                    <a:cubicBezTo>
                      <a:pt x="0" y="32"/>
                      <a:pt x="0" y="32"/>
                      <a:pt x="0" y="32"/>
                    </a:cubicBezTo>
                    <a:cubicBezTo>
                      <a:pt x="0" y="32"/>
                      <a:pt x="1" y="29"/>
                      <a:pt x="2" y="26"/>
                    </a:cubicBezTo>
                    <a:close/>
                    <a:moveTo>
                      <a:pt x="5" y="0"/>
                    </a:moveTo>
                    <a:cubicBezTo>
                      <a:pt x="5" y="2"/>
                      <a:pt x="4" y="4"/>
                      <a:pt x="4" y="7"/>
                    </a:cubicBezTo>
                    <a:cubicBezTo>
                      <a:pt x="5" y="7"/>
                      <a:pt x="5" y="7"/>
                      <a:pt x="5" y="7"/>
                    </a:cubicBezTo>
                    <a:cubicBezTo>
                      <a:pt x="5" y="5"/>
                      <a:pt x="5" y="3"/>
                      <a:pt x="5"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2" name="Freeform 4611"/>
              <p:cNvSpPr>
                <a:spLocks/>
              </p:cNvSpPr>
              <p:nvPr/>
            </p:nvSpPr>
            <p:spPr bwMode="auto">
              <a:xfrm>
                <a:off x="1225" y="3217"/>
                <a:ext cx="8" cy="42"/>
              </a:xfrm>
              <a:custGeom>
                <a:avLst/>
                <a:gdLst>
                  <a:gd name="T0" fmla="*/ 3 w 4"/>
                  <a:gd name="T1" fmla="*/ 0 h 20"/>
                  <a:gd name="T2" fmla="*/ 0 w 4"/>
                  <a:gd name="T3" fmla="*/ 20 h 20"/>
                  <a:gd name="T4" fmla="*/ 1 w 4"/>
                  <a:gd name="T5" fmla="*/ 19 h 20"/>
                  <a:gd name="T6" fmla="*/ 4 w 4"/>
                  <a:gd name="T7" fmla="*/ 0 h 20"/>
                  <a:gd name="T8" fmla="*/ 3 w 4"/>
                  <a:gd name="T9" fmla="*/ 0 h 20"/>
                </a:gdLst>
                <a:ahLst/>
                <a:cxnLst>
                  <a:cxn ang="0">
                    <a:pos x="T0" y="T1"/>
                  </a:cxn>
                  <a:cxn ang="0">
                    <a:pos x="T2" y="T3"/>
                  </a:cxn>
                  <a:cxn ang="0">
                    <a:pos x="T4" y="T5"/>
                  </a:cxn>
                  <a:cxn ang="0">
                    <a:pos x="T6" y="T7"/>
                  </a:cxn>
                  <a:cxn ang="0">
                    <a:pos x="T8" y="T9"/>
                  </a:cxn>
                </a:cxnLst>
                <a:rect l="0" t="0" r="r" b="b"/>
                <a:pathLst>
                  <a:path w="4" h="20">
                    <a:moveTo>
                      <a:pt x="3" y="0"/>
                    </a:moveTo>
                    <a:cubicBezTo>
                      <a:pt x="3" y="5"/>
                      <a:pt x="2" y="13"/>
                      <a:pt x="0" y="20"/>
                    </a:cubicBezTo>
                    <a:cubicBezTo>
                      <a:pt x="1" y="19"/>
                      <a:pt x="1" y="19"/>
                      <a:pt x="1" y="19"/>
                    </a:cubicBezTo>
                    <a:cubicBezTo>
                      <a:pt x="2" y="15"/>
                      <a:pt x="3" y="8"/>
                      <a:pt x="4" y="0"/>
                    </a:cubicBezTo>
                    <a:lnTo>
                      <a:pt x="3" y="0"/>
                    </a:ln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3" name="Freeform 4612"/>
              <p:cNvSpPr>
                <a:spLocks noEditPoints="1"/>
              </p:cNvSpPr>
              <p:nvPr/>
            </p:nvSpPr>
            <p:spPr bwMode="auto">
              <a:xfrm>
                <a:off x="1223" y="3200"/>
                <a:ext cx="10" cy="70"/>
              </a:xfrm>
              <a:custGeom>
                <a:avLst/>
                <a:gdLst>
                  <a:gd name="T0" fmla="*/ 0 w 5"/>
                  <a:gd name="T1" fmla="*/ 33 h 33"/>
                  <a:gd name="T2" fmla="*/ 0 w 5"/>
                  <a:gd name="T3" fmla="*/ 33 h 33"/>
                  <a:gd name="T4" fmla="*/ 0 w 5"/>
                  <a:gd name="T5" fmla="*/ 33 h 33"/>
                  <a:gd name="T6" fmla="*/ 5 w 5"/>
                  <a:gd name="T7" fmla="*/ 0 h 33"/>
                  <a:gd name="T8" fmla="*/ 5 w 5"/>
                  <a:gd name="T9" fmla="*/ 1 h 33"/>
                  <a:gd name="T10" fmla="*/ 5 w 5"/>
                  <a:gd name="T11" fmla="*/ 1 h 33"/>
                  <a:gd name="T12" fmla="*/ 5 w 5"/>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5" h="33">
                    <a:moveTo>
                      <a:pt x="0" y="33"/>
                    </a:moveTo>
                    <a:cubicBezTo>
                      <a:pt x="0" y="33"/>
                      <a:pt x="0" y="33"/>
                      <a:pt x="0" y="33"/>
                    </a:cubicBezTo>
                    <a:cubicBezTo>
                      <a:pt x="0" y="33"/>
                      <a:pt x="0" y="33"/>
                      <a:pt x="0" y="33"/>
                    </a:cubicBezTo>
                    <a:close/>
                    <a:moveTo>
                      <a:pt x="5" y="0"/>
                    </a:moveTo>
                    <a:cubicBezTo>
                      <a:pt x="5" y="0"/>
                      <a:pt x="5" y="0"/>
                      <a:pt x="5" y="1"/>
                    </a:cubicBezTo>
                    <a:cubicBezTo>
                      <a:pt x="5" y="1"/>
                      <a:pt x="5" y="1"/>
                      <a:pt x="5" y="1"/>
                    </a:cubicBezTo>
                    <a:cubicBezTo>
                      <a:pt x="5" y="1"/>
                      <a:pt x="5" y="0"/>
                      <a:pt x="5"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4" name="Freeform 4613"/>
              <p:cNvSpPr>
                <a:spLocks/>
              </p:cNvSpPr>
              <p:nvPr/>
            </p:nvSpPr>
            <p:spPr bwMode="auto">
              <a:xfrm>
                <a:off x="1229" y="3208"/>
                <a:ext cx="11" cy="56"/>
              </a:xfrm>
              <a:custGeom>
                <a:avLst/>
                <a:gdLst>
                  <a:gd name="T0" fmla="*/ 5 w 5"/>
                  <a:gd name="T1" fmla="*/ 0 h 26"/>
                  <a:gd name="T2" fmla="*/ 0 w 5"/>
                  <a:gd name="T3" fmla="*/ 26 h 26"/>
                  <a:gd name="T4" fmla="*/ 1 w 5"/>
                  <a:gd name="T5" fmla="*/ 24 h 26"/>
                  <a:gd name="T6" fmla="*/ 5 w 5"/>
                  <a:gd name="T7" fmla="*/ 0 h 26"/>
                </a:gdLst>
                <a:ahLst/>
                <a:cxnLst>
                  <a:cxn ang="0">
                    <a:pos x="T0" y="T1"/>
                  </a:cxn>
                  <a:cxn ang="0">
                    <a:pos x="T2" y="T3"/>
                  </a:cxn>
                  <a:cxn ang="0">
                    <a:pos x="T4" y="T5"/>
                  </a:cxn>
                  <a:cxn ang="0">
                    <a:pos x="T6" y="T7"/>
                  </a:cxn>
                </a:cxnLst>
                <a:rect l="0" t="0" r="r" b="b"/>
                <a:pathLst>
                  <a:path w="5" h="26">
                    <a:moveTo>
                      <a:pt x="5" y="0"/>
                    </a:moveTo>
                    <a:cubicBezTo>
                      <a:pt x="4" y="5"/>
                      <a:pt x="3" y="17"/>
                      <a:pt x="0" y="26"/>
                    </a:cubicBezTo>
                    <a:cubicBezTo>
                      <a:pt x="0" y="25"/>
                      <a:pt x="0" y="25"/>
                      <a:pt x="1" y="24"/>
                    </a:cubicBezTo>
                    <a:cubicBezTo>
                      <a:pt x="2" y="20"/>
                      <a:pt x="4" y="13"/>
                      <a:pt x="5"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5" name="Rectangle 4614"/>
              <p:cNvSpPr>
                <a:spLocks noChangeArrowheads="1"/>
              </p:cNvSpPr>
              <p:nvPr/>
            </p:nvSpPr>
            <p:spPr bwMode="auto">
              <a:xfrm>
                <a:off x="1240" y="3202"/>
                <a:ext cx="1" cy="1"/>
              </a:xfrm>
              <a:prstGeom prst="rect">
                <a:avLst/>
              </a:prstGeom>
              <a:solidFill>
                <a:srgbClr val="983A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6" name="Freeform 4615"/>
              <p:cNvSpPr>
                <a:spLocks noEditPoints="1"/>
              </p:cNvSpPr>
              <p:nvPr/>
            </p:nvSpPr>
            <p:spPr bwMode="auto">
              <a:xfrm>
                <a:off x="1227" y="3202"/>
                <a:ext cx="13" cy="66"/>
              </a:xfrm>
              <a:custGeom>
                <a:avLst/>
                <a:gdLst>
                  <a:gd name="T0" fmla="*/ 2 w 6"/>
                  <a:gd name="T1" fmla="*/ 27 h 31"/>
                  <a:gd name="T2" fmla="*/ 1 w 6"/>
                  <a:gd name="T3" fmla="*/ 29 h 31"/>
                  <a:gd name="T4" fmla="*/ 0 w 6"/>
                  <a:gd name="T5" fmla="*/ 31 h 31"/>
                  <a:gd name="T6" fmla="*/ 2 w 6"/>
                  <a:gd name="T7" fmla="*/ 27 h 31"/>
                  <a:gd name="T8" fmla="*/ 6 w 6"/>
                  <a:gd name="T9" fmla="*/ 0 h 31"/>
                  <a:gd name="T10" fmla="*/ 6 w 6"/>
                  <a:gd name="T11" fmla="*/ 3 h 31"/>
                  <a:gd name="T12" fmla="*/ 6 w 6"/>
                  <a:gd name="T13" fmla="*/ 3 h 31"/>
                  <a:gd name="T14" fmla="*/ 6 w 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1">
                    <a:moveTo>
                      <a:pt x="2" y="27"/>
                    </a:moveTo>
                    <a:cubicBezTo>
                      <a:pt x="1" y="28"/>
                      <a:pt x="1" y="28"/>
                      <a:pt x="1" y="29"/>
                    </a:cubicBezTo>
                    <a:cubicBezTo>
                      <a:pt x="1" y="30"/>
                      <a:pt x="0" y="30"/>
                      <a:pt x="0" y="31"/>
                    </a:cubicBezTo>
                    <a:cubicBezTo>
                      <a:pt x="0" y="31"/>
                      <a:pt x="1" y="30"/>
                      <a:pt x="2" y="27"/>
                    </a:cubicBezTo>
                    <a:close/>
                    <a:moveTo>
                      <a:pt x="6" y="0"/>
                    </a:moveTo>
                    <a:cubicBezTo>
                      <a:pt x="6" y="0"/>
                      <a:pt x="6" y="1"/>
                      <a:pt x="6" y="3"/>
                    </a:cubicBezTo>
                    <a:cubicBezTo>
                      <a:pt x="6" y="3"/>
                      <a:pt x="6" y="3"/>
                      <a:pt x="6" y="3"/>
                    </a:cubicBezTo>
                    <a:cubicBezTo>
                      <a:pt x="6" y="2"/>
                      <a:pt x="6" y="1"/>
                      <a:pt x="6"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7" name="Freeform 4616"/>
              <p:cNvSpPr>
                <a:spLocks/>
              </p:cNvSpPr>
              <p:nvPr/>
            </p:nvSpPr>
            <p:spPr bwMode="auto">
              <a:xfrm>
                <a:off x="1216" y="3208"/>
                <a:ext cx="2" cy="51"/>
              </a:xfrm>
              <a:custGeom>
                <a:avLst/>
                <a:gdLst>
                  <a:gd name="T0" fmla="*/ 1 w 1"/>
                  <a:gd name="T1" fmla="*/ 0 h 24"/>
                  <a:gd name="T2" fmla="*/ 0 w 1"/>
                  <a:gd name="T3" fmla="*/ 0 h 24"/>
                  <a:gd name="T4" fmla="*/ 0 w 1"/>
                  <a:gd name="T5" fmla="*/ 0 h 24"/>
                  <a:gd name="T6" fmla="*/ 0 w 1"/>
                  <a:gd name="T7" fmla="*/ 23 h 24"/>
                  <a:gd name="T8" fmla="*/ 0 w 1"/>
                  <a:gd name="T9" fmla="*/ 24 h 24"/>
                  <a:gd name="T10" fmla="*/ 0 w 1"/>
                  <a:gd name="T11" fmla="*/ 11 h 24"/>
                  <a:gd name="T12" fmla="*/ 0 w 1"/>
                  <a:gd name="T13" fmla="*/ 5 h 24"/>
                  <a:gd name="T14" fmla="*/ 1 w 1"/>
                  <a:gd name="T15" fmla="*/ 4 h 24"/>
                  <a:gd name="T16" fmla="*/ 1 w 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4">
                    <a:moveTo>
                      <a:pt x="1" y="0"/>
                    </a:moveTo>
                    <a:cubicBezTo>
                      <a:pt x="0" y="0"/>
                      <a:pt x="0" y="0"/>
                      <a:pt x="0" y="0"/>
                    </a:cubicBezTo>
                    <a:cubicBezTo>
                      <a:pt x="0" y="0"/>
                      <a:pt x="0" y="0"/>
                      <a:pt x="0" y="0"/>
                    </a:cubicBezTo>
                    <a:cubicBezTo>
                      <a:pt x="0" y="6"/>
                      <a:pt x="0" y="16"/>
                      <a:pt x="0" y="23"/>
                    </a:cubicBezTo>
                    <a:cubicBezTo>
                      <a:pt x="0" y="24"/>
                      <a:pt x="0" y="24"/>
                      <a:pt x="0" y="24"/>
                    </a:cubicBezTo>
                    <a:cubicBezTo>
                      <a:pt x="0" y="21"/>
                      <a:pt x="0" y="16"/>
                      <a:pt x="0" y="11"/>
                    </a:cubicBezTo>
                    <a:cubicBezTo>
                      <a:pt x="0" y="8"/>
                      <a:pt x="0" y="5"/>
                      <a:pt x="0" y="5"/>
                    </a:cubicBezTo>
                    <a:cubicBezTo>
                      <a:pt x="0" y="5"/>
                      <a:pt x="0" y="4"/>
                      <a:pt x="1" y="4"/>
                    </a:cubicBezTo>
                    <a:cubicBezTo>
                      <a:pt x="1" y="3"/>
                      <a:pt x="1" y="2"/>
                      <a:pt x="1"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8" name="Freeform 4617"/>
              <p:cNvSpPr>
                <a:spLocks/>
              </p:cNvSpPr>
              <p:nvPr/>
            </p:nvSpPr>
            <p:spPr bwMode="auto">
              <a:xfrm>
                <a:off x="1216" y="3217"/>
                <a:ext cx="2" cy="15"/>
              </a:xfrm>
              <a:custGeom>
                <a:avLst/>
                <a:gdLst>
                  <a:gd name="T0" fmla="*/ 1 w 1"/>
                  <a:gd name="T1" fmla="*/ 0 h 7"/>
                  <a:gd name="T2" fmla="*/ 0 w 1"/>
                  <a:gd name="T3" fmla="*/ 1 h 7"/>
                  <a:gd name="T4" fmla="*/ 0 w 1"/>
                  <a:gd name="T5" fmla="*/ 7 h 7"/>
                  <a:gd name="T6" fmla="*/ 1 w 1"/>
                  <a:gd name="T7" fmla="*/ 0 h 7"/>
                </a:gdLst>
                <a:ahLst/>
                <a:cxnLst>
                  <a:cxn ang="0">
                    <a:pos x="T0" y="T1"/>
                  </a:cxn>
                  <a:cxn ang="0">
                    <a:pos x="T2" y="T3"/>
                  </a:cxn>
                  <a:cxn ang="0">
                    <a:pos x="T4" y="T5"/>
                  </a:cxn>
                  <a:cxn ang="0">
                    <a:pos x="T6" y="T7"/>
                  </a:cxn>
                </a:cxnLst>
                <a:rect l="0" t="0" r="r" b="b"/>
                <a:pathLst>
                  <a:path w="1" h="7">
                    <a:moveTo>
                      <a:pt x="1" y="0"/>
                    </a:moveTo>
                    <a:cubicBezTo>
                      <a:pt x="0" y="0"/>
                      <a:pt x="0" y="1"/>
                      <a:pt x="0" y="1"/>
                    </a:cubicBezTo>
                    <a:cubicBezTo>
                      <a:pt x="0" y="1"/>
                      <a:pt x="0" y="4"/>
                      <a:pt x="0" y="7"/>
                    </a:cubicBezTo>
                    <a:cubicBezTo>
                      <a:pt x="0" y="5"/>
                      <a:pt x="1" y="2"/>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9" name="Freeform 4618"/>
              <p:cNvSpPr>
                <a:spLocks noEditPoints="1"/>
              </p:cNvSpPr>
              <p:nvPr/>
            </p:nvSpPr>
            <p:spPr bwMode="auto">
              <a:xfrm>
                <a:off x="1214" y="3202"/>
                <a:ext cx="4" cy="68"/>
              </a:xfrm>
              <a:custGeom>
                <a:avLst/>
                <a:gdLst>
                  <a:gd name="T0" fmla="*/ 1 w 2"/>
                  <a:gd name="T1" fmla="*/ 26 h 32"/>
                  <a:gd name="T2" fmla="*/ 0 w 2"/>
                  <a:gd name="T3" fmla="*/ 32 h 32"/>
                  <a:gd name="T4" fmla="*/ 1 w 2"/>
                  <a:gd name="T5" fmla="*/ 27 h 32"/>
                  <a:gd name="T6" fmla="*/ 1 w 2"/>
                  <a:gd name="T7" fmla="*/ 26 h 32"/>
                  <a:gd name="T8" fmla="*/ 2 w 2"/>
                  <a:gd name="T9" fmla="*/ 0 h 32"/>
                  <a:gd name="T10" fmla="*/ 1 w 2"/>
                  <a:gd name="T11" fmla="*/ 3 h 32"/>
                  <a:gd name="T12" fmla="*/ 1 w 2"/>
                  <a:gd name="T13" fmla="*/ 3 h 32"/>
                  <a:gd name="T14" fmla="*/ 2 w 2"/>
                  <a:gd name="T15" fmla="*/ 3 h 32"/>
                  <a:gd name="T16" fmla="*/ 2 w 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2">
                    <a:moveTo>
                      <a:pt x="1" y="26"/>
                    </a:moveTo>
                    <a:cubicBezTo>
                      <a:pt x="0" y="29"/>
                      <a:pt x="0" y="31"/>
                      <a:pt x="0" y="32"/>
                    </a:cubicBezTo>
                    <a:cubicBezTo>
                      <a:pt x="0" y="32"/>
                      <a:pt x="0" y="30"/>
                      <a:pt x="1" y="27"/>
                    </a:cubicBezTo>
                    <a:lnTo>
                      <a:pt x="1" y="26"/>
                    </a:lnTo>
                    <a:close/>
                    <a:moveTo>
                      <a:pt x="2" y="0"/>
                    </a:moveTo>
                    <a:cubicBezTo>
                      <a:pt x="2" y="0"/>
                      <a:pt x="1" y="1"/>
                      <a:pt x="1" y="3"/>
                    </a:cubicBezTo>
                    <a:cubicBezTo>
                      <a:pt x="1" y="3"/>
                      <a:pt x="1" y="3"/>
                      <a:pt x="1" y="3"/>
                    </a:cubicBezTo>
                    <a:cubicBezTo>
                      <a:pt x="2" y="3"/>
                      <a:pt x="2" y="3"/>
                      <a:pt x="2" y="3"/>
                    </a:cubicBezTo>
                    <a:cubicBezTo>
                      <a:pt x="2" y="2"/>
                      <a:pt x="2" y="1"/>
                      <a:pt x="2"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0" name="Freeform 4619"/>
              <p:cNvSpPr>
                <a:spLocks noEditPoints="1"/>
              </p:cNvSpPr>
              <p:nvPr/>
            </p:nvSpPr>
            <p:spPr bwMode="auto">
              <a:xfrm>
                <a:off x="1220" y="3202"/>
                <a:ext cx="9" cy="68"/>
              </a:xfrm>
              <a:custGeom>
                <a:avLst/>
                <a:gdLst>
                  <a:gd name="T0" fmla="*/ 1 w 4"/>
                  <a:gd name="T1" fmla="*/ 27 h 32"/>
                  <a:gd name="T2" fmla="*/ 0 w 4"/>
                  <a:gd name="T3" fmla="*/ 32 h 32"/>
                  <a:gd name="T4" fmla="*/ 0 w 4"/>
                  <a:gd name="T5" fmla="*/ 32 h 32"/>
                  <a:gd name="T6" fmla="*/ 2 w 4"/>
                  <a:gd name="T7" fmla="*/ 27 h 32"/>
                  <a:gd name="T8" fmla="*/ 1 w 4"/>
                  <a:gd name="T9" fmla="*/ 27 h 32"/>
                  <a:gd name="T10" fmla="*/ 1 w 4"/>
                  <a:gd name="T11" fmla="*/ 27 h 32"/>
                  <a:gd name="T12" fmla="*/ 4 w 4"/>
                  <a:gd name="T13" fmla="*/ 0 h 32"/>
                  <a:gd name="T14" fmla="*/ 4 w 4"/>
                  <a:gd name="T15" fmla="*/ 0 h 32"/>
                  <a:gd name="T16" fmla="*/ 4 w 4"/>
                  <a:gd name="T17" fmla="*/ 6 h 32"/>
                  <a:gd name="T18" fmla="*/ 4 w 4"/>
                  <a:gd name="T19" fmla="*/ 6 h 32"/>
                  <a:gd name="T20" fmla="*/ 4 w 4"/>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2">
                    <a:moveTo>
                      <a:pt x="1" y="27"/>
                    </a:moveTo>
                    <a:cubicBezTo>
                      <a:pt x="1" y="29"/>
                      <a:pt x="0" y="31"/>
                      <a:pt x="0" y="32"/>
                    </a:cubicBezTo>
                    <a:cubicBezTo>
                      <a:pt x="0" y="32"/>
                      <a:pt x="0" y="32"/>
                      <a:pt x="0" y="32"/>
                    </a:cubicBezTo>
                    <a:cubicBezTo>
                      <a:pt x="0" y="31"/>
                      <a:pt x="1" y="30"/>
                      <a:pt x="2" y="27"/>
                    </a:cubicBezTo>
                    <a:cubicBezTo>
                      <a:pt x="1" y="27"/>
                      <a:pt x="1" y="27"/>
                      <a:pt x="1" y="27"/>
                    </a:cubicBezTo>
                    <a:cubicBezTo>
                      <a:pt x="1" y="27"/>
                      <a:pt x="1" y="27"/>
                      <a:pt x="1" y="27"/>
                    </a:cubicBezTo>
                    <a:close/>
                    <a:moveTo>
                      <a:pt x="4" y="0"/>
                    </a:moveTo>
                    <a:cubicBezTo>
                      <a:pt x="4" y="0"/>
                      <a:pt x="4" y="0"/>
                      <a:pt x="4" y="0"/>
                    </a:cubicBezTo>
                    <a:cubicBezTo>
                      <a:pt x="4" y="1"/>
                      <a:pt x="4" y="3"/>
                      <a:pt x="4" y="6"/>
                    </a:cubicBezTo>
                    <a:cubicBezTo>
                      <a:pt x="4" y="6"/>
                      <a:pt x="4" y="6"/>
                      <a:pt x="4" y="6"/>
                    </a:cubicBezTo>
                    <a:cubicBezTo>
                      <a:pt x="4" y="4"/>
                      <a:pt x="4" y="2"/>
                      <a:pt x="4"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1" name="Freeform 4620"/>
              <p:cNvSpPr>
                <a:spLocks/>
              </p:cNvSpPr>
              <p:nvPr/>
            </p:nvSpPr>
            <p:spPr bwMode="auto">
              <a:xfrm>
                <a:off x="1223" y="3215"/>
                <a:ext cx="6" cy="44"/>
              </a:xfrm>
              <a:custGeom>
                <a:avLst/>
                <a:gdLst>
                  <a:gd name="T0" fmla="*/ 3 w 3"/>
                  <a:gd name="T1" fmla="*/ 0 h 21"/>
                  <a:gd name="T2" fmla="*/ 0 w 3"/>
                  <a:gd name="T3" fmla="*/ 21 h 21"/>
                  <a:gd name="T4" fmla="*/ 0 w 3"/>
                  <a:gd name="T5" fmla="*/ 21 h 21"/>
                  <a:gd name="T6" fmla="*/ 0 w 3"/>
                  <a:gd name="T7" fmla="*/ 21 h 21"/>
                  <a:gd name="T8" fmla="*/ 1 w 3"/>
                  <a:gd name="T9" fmla="*/ 21 h 21"/>
                  <a:gd name="T10" fmla="*/ 3 w 3"/>
                  <a:gd name="T11" fmla="*/ 0 h 21"/>
                </a:gdLst>
                <a:ahLst/>
                <a:cxnLst>
                  <a:cxn ang="0">
                    <a:pos x="T0" y="T1"/>
                  </a:cxn>
                  <a:cxn ang="0">
                    <a:pos x="T2" y="T3"/>
                  </a:cxn>
                  <a:cxn ang="0">
                    <a:pos x="T4" y="T5"/>
                  </a:cxn>
                  <a:cxn ang="0">
                    <a:pos x="T6" y="T7"/>
                  </a:cxn>
                  <a:cxn ang="0">
                    <a:pos x="T8" y="T9"/>
                  </a:cxn>
                  <a:cxn ang="0">
                    <a:pos x="T10" y="T11"/>
                  </a:cxn>
                </a:cxnLst>
                <a:rect l="0" t="0" r="r" b="b"/>
                <a:pathLst>
                  <a:path w="3" h="21">
                    <a:moveTo>
                      <a:pt x="3" y="0"/>
                    </a:moveTo>
                    <a:cubicBezTo>
                      <a:pt x="2" y="5"/>
                      <a:pt x="1" y="14"/>
                      <a:pt x="0" y="21"/>
                    </a:cubicBezTo>
                    <a:cubicBezTo>
                      <a:pt x="0" y="21"/>
                      <a:pt x="0" y="21"/>
                      <a:pt x="0" y="21"/>
                    </a:cubicBezTo>
                    <a:cubicBezTo>
                      <a:pt x="0" y="21"/>
                      <a:pt x="0" y="21"/>
                      <a:pt x="0" y="21"/>
                    </a:cubicBezTo>
                    <a:cubicBezTo>
                      <a:pt x="1" y="21"/>
                      <a:pt x="1" y="21"/>
                      <a:pt x="1" y="21"/>
                    </a:cubicBezTo>
                    <a:cubicBezTo>
                      <a:pt x="2" y="17"/>
                      <a:pt x="3" y="9"/>
                      <a:pt x="3"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2" name="Freeform 4621"/>
              <p:cNvSpPr>
                <a:spLocks noEditPoints="1"/>
              </p:cNvSpPr>
              <p:nvPr/>
            </p:nvSpPr>
            <p:spPr bwMode="auto">
              <a:xfrm>
                <a:off x="1220" y="3202"/>
                <a:ext cx="9" cy="70"/>
              </a:xfrm>
              <a:custGeom>
                <a:avLst/>
                <a:gdLst>
                  <a:gd name="T0" fmla="*/ 0 w 4"/>
                  <a:gd name="T1" fmla="*/ 32 h 33"/>
                  <a:gd name="T2" fmla="*/ 0 w 4"/>
                  <a:gd name="T3" fmla="*/ 33 h 33"/>
                  <a:gd name="T4" fmla="*/ 0 w 4"/>
                  <a:gd name="T5" fmla="*/ 32 h 33"/>
                  <a:gd name="T6" fmla="*/ 4 w 4"/>
                  <a:gd name="T7" fmla="*/ 0 h 33"/>
                  <a:gd name="T8" fmla="*/ 4 w 4"/>
                  <a:gd name="T9" fmla="*/ 0 h 33"/>
                  <a:gd name="T10" fmla="*/ 4 w 4"/>
                  <a:gd name="T11" fmla="*/ 0 h 33"/>
                </a:gdLst>
                <a:ahLst/>
                <a:cxnLst>
                  <a:cxn ang="0">
                    <a:pos x="T0" y="T1"/>
                  </a:cxn>
                  <a:cxn ang="0">
                    <a:pos x="T2" y="T3"/>
                  </a:cxn>
                  <a:cxn ang="0">
                    <a:pos x="T4" y="T5"/>
                  </a:cxn>
                  <a:cxn ang="0">
                    <a:pos x="T6" y="T7"/>
                  </a:cxn>
                  <a:cxn ang="0">
                    <a:pos x="T8" y="T9"/>
                  </a:cxn>
                  <a:cxn ang="0">
                    <a:pos x="T10" y="T11"/>
                  </a:cxn>
                </a:cxnLst>
                <a:rect l="0" t="0" r="r" b="b"/>
                <a:pathLst>
                  <a:path w="4" h="33">
                    <a:moveTo>
                      <a:pt x="0" y="32"/>
                    </a:moveTo>
                    <a:cubicBezTo>
                      <a:pt x="0" y="33"/>
                      <a:pt x="0" y="33"/>
                      <a:pt x="0" y="33"/>
                    </a:cubicBezTo>
                    <a:cubicBezTo>
                      <a:pt x="0" y="33"/>
                      <a:pt x="0" y="33"/>
                      <a:pt x="0" y="32"/>
                    </a:cubicBezTo>
                    <a:close/>
                    <a:moveTo>
                      <a:pt x="4" y="0"/>
                    </a:moveTo>
                    <a:cubicBezTo>
                      <a:pt x="4" y="0"/>
                      <a:pt x="4" y="0"/>
                      <a:pt x="4" y="0"/>
                    </a:cubicBezTo>
                    <a:cubicBezTo>
                      <a:pt x="4" y="0"/>
                      <a:pt x="4" y="0"/>
                      <a:pt x="4"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3" name="Rectangle 4622"/>
              <p:cNvSpPr>
                <a:spLocks noChangeArrowheads="1"/>
              </p:cNvSpPr>
              <p:nvPr/>
            </p:nvSpPr>
            <p:spPr bwMode="auto">
              <a:xfrm>
                <a:off x="1246" y="3208"/>
                <a:ext cx="1" cy="1"/>
              </a:xfrm>
              <a:prstGeom prst="rect">
                <a:avLst/>
              </a:prstGeom>
              <a:solidFill>
                <a:srgbClr val="862C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4" name="Freeform 4623"/>
              <p:cNvSpPr>
                <a:spLocks/>
              </p:cNvSpPr>
              <p:nvPr/>
            </p:nvSpPr>
            <p:spPr bwMode="auto">
              <a:xfrm>
                <a:off x="1233" y="3208"/>
                <a:ext cx="13" cy="56"/>
              </a:xfrm>
              <a:custGeom>
                <a:avLst/>
                <a:gdLst>
                  <a:gd name="T0" fmla="*/ 6 w 6"/>
                  <a:gd name="T1" fmla="*/ 0 h 26"/>
                  <a:gd name="T2" fmla="*/ 0 w 6"/>
                  <a:gd name="T3" fmla="*/ 26 h 26"/>
                  <a:gd name="T4" fmla="*/ 6 w 6"/>
                  <a:gd name="T5" fmla="*/ 0 h 26"/>
                </a:gdLst>
                <a:ahLst/>
                <a:cxnLst>
                  <a:cxn ang="0">
                    <a:pos x="T0" y="T1"/>
                  </a:cxn>
                  <a:cxn ang="0">
                    <a:pos x="T2" y="T3"/>
                  </a:cxn>
                  <a:cxn ang="0">
                    <a:pos x="T4" y="T5"/>
                  </a:cxn>
                </a:cxnLst>
                <a:rect l="0" t="0" r="r" b="b"/>
                <a:pathLst>
                  <a:path w="6" h="26">
                    <a:moveTo>
                      <a:pt x="6" y="0"/>
                    </a:moveTo>
                    <a:cubicBezTo>
                      <a:pt x="6" y="2"/>
                      <a:pt x="4" y="17"/>
                      <a:pt x="0" y="26"/>
                    </a:cubicBezTo>
                    <a:cubicBezTo>
                      <a:pt x="0" y="26"/>
                      <a:pt x="5" y="18"/>
                      <a:pt x="6"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5" name="Freeform 4624"/>
              <p:cNvSpPr>
                <a:spLocks/>
              </p:cNvSpPr>
              <p:nvPr/>
            </p:nvSpPr>
            <p:spPr bwMode="auto">
              <a:xfrm>
                <a:off x="1214" y="3208"/>
                <a:ext cx="2" cy="45"/>
              </a:xfrm>
              <a:custGeom>
                <a:avLst/>
                <a:gdLst>
                  <a:gd name="T0" fmla="*/ 0 w 1"/>
                  <a:gd name="T1" fmla="*/ 0 h 21"/>
                  <a:gd name="T2" fmla="*/ 0 w 1"/>
                  <a:gd name="T3" fmla="*/ 0 h 21"/>
                  <a:gd name="T4" fmla="*/ 0 w 1"/>
                  <a:gd name="T5" fmla="*/ 19 h 21"/>
                  <a:gd name="T6" fmla="*/ 0 w 1"/>
                  <a:gd name="T7" fmla="*/ 21 h 21"/>
                  <a:gd name="T8" fmla="*/ 0 w 1"/>
                  <a:gd name="T9" fmla="*/ 0 h 21"/>
                </a:gdLst>
                <a:ahLst/>
                <a:cxnLst>
                  <a:cxn ang="0">
                    <a:pos x="T0" y="T1"/>
                  </a:cxn>
                  <a:cxn ang="0">
                    <a:pos x="T2" y="T3"/>
                  </a:cxn>
                  <a:cxn ang="0">
                    <a:pos x="T4" y="T5"/>
                  </a:cxn>
                  <a:cxn ang="0">
                    <a:pos x="T6" y="T7"/>
                  </a:cxn>
                  <a:cxn ang="0">
                    <a:pos x="T8" y="T9"/>
                  </a:cxn>
                </a:cxnLst>
                <a:rect l="0" t="0" r="r" b="b"/>
                <a:pathLst>
                  <a:path w="1" h="21">
                    <a:moveTo>
                      <a:pt x="0" y="0"/>
                    </a:moveTo>
                    <a:cubicBezTo>
                      <a:pt x="0" y="0"/>
                      <a:pt x="0" y="0"/>
                      <a:pt x="0" y="0"/>
                    </a:cubicBezTo>
                    <a:cubicBezTo>
                      <a:pt x="0" y="4"/>
                      <a:pt x="0" y="12"/>
                      <a:pt x="0" y="19"/>
                    </a:cubicBezTo>
                    <a:cubicBezTo>
                      <a:pt x="0" y="20"/>
                      <a:pt x="0" y="20"/>
                      <a:pt x="0" y="21"/>
                    </a:cubicBezTo>
                    <a:cubicBezTo>
                      <a:pt x="0" y="16"/>
                      <a:pt x="1" y="8"/>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6" name="Freeform 4625"/>
              <p:cNvSpPr>
                <a:spLocks noEditPoints="1"/>
              </p:cNvSpPr>
              <p:nvPr/>
            </p:nvSpPr>
            <p:spPr bwMode="auto">
              <a:xfrm>
                <a:off x="1214" y="3202"/>
                <a:ext cx="0" cy="66"/>
              </a:xfrm>
              <a:custGeom>
                <a:avLst/>
                <a:gdLst>
                  <a:gd name="T0" fmla="*/ 22 h 31"/>
                  <a:gd name="T1" fmla="*/ 31 h 31"/>
                  <a:gd name="T2" fmla="*/ 24 h 31"/>
                  <a:gd name="T3" fmla="*/ 22 h 31"/>
                  <a:gd name="T4" fmla="*/ 0 h 31"/>
                  <a:gd name="T5" fmla="*/ 3 h 31"/>
                  <a:gd name="T6" fmla="*/ 3 h 31"/>
                  <a:gd name="T7" fmla="*/ 3 h 31"/>
                  <a:gd name="T8" fmla="*/ 0 h 3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1">
                    <a:moveTo>
                      <a:pt x="0" y="22"/>
                    </a:moveTo>
                    <a:cubicBezTo>
                      <a:pt x="0" y="26"/>
                      <a:pt x="0" y="30"/>
                      <a:pt x="0" y="31"/>
                    </a:cubicBezTo>
                    <a:cubicBezTo>
                      <a:pt x="0" y="31"/>
                      <a:pt x="0" y="28"/>
                      <a:pt x="0" y="24"/>
                    </a:cubicBezTo>
                    <a:cubicBezTo>
                      <a:pt x="0" y="23"/>
                      <a:pt x="0" y="23"/>
                      <a:pt x="0" y="22"/>
                    </a:cubicBezTo>
                    <a:close/>
                    <a:moveTo>
                      <a:pt x="0" y="0"/>
                    </a:moveTo>
                    <a:cubicBezTo>
                      <a:pt x="0" y="0"/>
                      <a:pt x="0" y="1"/>
                      <a:pt x="0" y="3"/>
                    </a:cubicBezTo>
                    <a:cubicBezTo>
                      <a:pt x="0" y="3"/>
                      <a:pt x="0" y="3"/>
                      <a:pt x="0" y="3"/>
                    </a:cubicBezTo>
                    <a:cubicBezTo>
                      <a:pt x="0" y="3"/>
                      <a:pt x="0" y="3"/>
                      <a:pt x="0" y="3"/>
                    </a:cubicBezTo>
                    <a:cubicBezTo>
                      <a:pt x="0" y="2"/>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7" name="Freeform 4626"/>
              <p:cNvSpPr>
                <a:spLocks noEditPoints="1"/>
              </p:cNvSpPr>
              <p:nvPr/>
            </p:nvSpPr>
            <p:spPr bwMode="auto">
              <a:xfrm>
                <a:off x="1216" y="3208"/>
                <a:ext cx="4" cy="56"/>
              </a:xfrm>
              <a:custGeom>
                <a:avLst/>
                <a:gdLst>
                  <a:gd name="T0" fmla="*/ 1 w 2"/>
                  <a:gd name="T1" fmla="*/ 15 h 26"/>
                  <a:gd name="T2" fmla="*/ 0 w 2"/>
                  <a:gd name="T3" fmla="*/ 26 h 26"/>
                  <a:gd name="T4" fmla="*/ 0 w 2"/>
                  <a:gd name="T5" fmla="*/ 26 h 26"/>
                  <a:gd name="T6" fmla="*/ 1 w 2"/>
                  <a:gd name="T7" fmla="*/ 18 h 26"/>
                  <a:gd name="T8" fmla="*/ 1 w 2"/>
                  <a:gd name="T9" fmla="*/ 15 h 26"/>
                  <a:gd name="T10" fmla="*/ 2 w 2"/>
                  <a:gd name="T11" fmla="*/ 0 h 26"/>
                  <a:gd name="T12" fmla="*/ 1 w 2"/>
                  <a:gd name="T13" fmla="*/ 0 h 26"/>
                  <a:gd name="T14" fmla="*/ 1 w 2"/>
                  <a:gd name="T15" fmla="*/ 3 h 26"/>
                  <a:gd name="T16" fmla="*/ 2 w 2"/>
                  <a:gd name="T17" fmla="*/ 3 h 26"/>
                  <a:gd name="T18" fmla="*/ 2 w 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6">
                    <a:moveTo>
                      <a:pt x="1" y="15"/>
                    </a:moveTo>
                    <a:cubicBezTo>
                      <a:pt x="1" y="19"/>
                      <a:pt x="0" y="23"/>
                      <a:pt x="0" y="26"/>
                    </a:cubicBezTo>
                    <a:cubicBezTo>
                      <a:pt x="0" y="26"/>
                      <a:pt x="0" y="26"/>
                      <a:pt x="0" y="26"/>
                    </a:cubicBezTo>
                    <a:cubicBezTo>
                      <a:pt x="0" y="24"/>
                      <a:pt x="1" y="21"/>
                      <a:pt x="1" y="18"/>
                    </a:cubicBezTo>
                    <a:cubicBezTo>
                      <a:pt x="1" y="17"/>
                      <a:pt x="1" y="16"/>
                      <a:pt x="1" y="15"/>
                    </a:cubicBezTo>
                    <a:close/>
                    <a:moveTo>
                      <a:pt x="2" y="0"/>
                    </a:moveTo>
                    <a:cubicBezTo>
                      <a:pt x="1" y="0"/>
                      <a:pt x="1" y="0"/>
                      <a:pt x="1" y="0"/>
                    </a:cubicBezTo>
                    <a:cubicBezTo>
                      <a:pt x="1" y="1"/>
                      <a:pt x="1" y="2"/>
                      <a:pt x="1" y="3"/>
                    </a:cubicBezTo>
                    <a:cubicBezTo>
                      <a:pt x="2" y="3"/>
                      <a:pt x="2" y="3"/>
                      <a:pt x="2" y="3"/>
                    </a:cubicBezTo>
                    <a:cubicBezTo>
                      <a:pt x="2" y="2"/>
                      <a:pt x="2" y="1"/>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3" name="Group 4828"/>
            <p:cNvGrpSpPr>
              <a:grpSpLocks/>
            </p:cNvGrpSpPr>
            <p:nvPr/>
          </p:nvGrpSpPr>
          <p:grpSpPr bwMode="auto">
            <a:xfrm>
              <a:off x="1920875" y="4864100"/>
              <a:ext cx="368300" cy="660400"/>
              <a:chOff x="1210" y="3064"/>
              <a:chExt cx="232" cy="416"/>
            </a:xfrm>
          </p:grpSpPr>
          <p:sp>
            <p:nvSpPr>
              <p:cNvPr id="1558" name="Freeform 4628"/>
              <p:cNvSpPr>
                <a:spLocks/>
              </p:cNvSpPr>
              <p:nvPr/>
            </p:nvSpPr>
            <p:spPr bwMode="auto">
              <a:xfrm>
                <a:off x="1218" y="3215"/>
                <a:ext cx="2" cy="32"/>
              </a:xfrm>
              <a:custGeom>
                <a:avLst/>
                <a:gdLst>
                  <a:gd name="T0" fmla="*/ 1 w 1"/>
                  <a:gd name="T1" fmla="*/ 0 h 15"/>
                  <a:gd name="T2" fmla="*/ 0 w 1"/>
                  <a:gd name="T3" fmla="*/ 0 h 15"/>
                  <a:gd name="T4" fmla="*/ 0 w 1"/>
                  <a:gd name="T5" fmla="*/ 12 h 15"/>
                  <a:gd name="T6" fmla="*/ 0 w 1"/>
                  <a:gd name="T7" fmla="*/ 15 h 15"/>
                  <a:gd name="T8" fmla="*/ 1 w 1"/>
                  <a:gd name="T9" fmla="*/ 0 h 15"/>
                </a:gdLst>
                <a:ahLst/>
                <a:cxnLst>
                  <a:cxn ang="0">
                    <a:pos x="T0" y="T1"/>
                  </a:cxn>
                  <a:cxn ang="0">
                    <a:pos x="T2" y="T3"/>
                  </a:cxn>
                  <a:cxn ang="0">
                    <a:pos x="T4" y="T5"/>
                  </a:cxn>
                  <a:cxn ang="0">
                    <a:pos x="T6" y="T7"/>
                  </a:cxn>
                  <a:cxn ang="0">
                    <a:pos x="T8" y="T9"/>
                  </a:cxn>
                </a:cxnLst>
                <a:rect l="0" t="0" r="r" b="b"/>
                <a:pathLst>
                  <a:path w="1" h="15">
                    <a:moveTo>
                      <a:pt x="1" y="0"/>
                    </a:moveTo>
                    <a:cubicBezTo>
                      <a:pt x="0" y="0"/>
                      <a:pt x="0" y="0"/>
                      <a:pt x="0" y="0"/>
                    </a:cubicBezTo>
                    <a:cubicBezTo>
                      <a:pt x="0" y="3"/>
                      <a:pt x="0" y="8"/>
                      <a:pt x="0" y="12"/>
                    </a:cubicBezTo>
                    <a:cubicBezTo>
                      <a:pt x="0" y="13"/>
                      <a:pt x="0" y="14"/>
                      <a:pt x="0" y="15"/>
                    </a:cubicBezTo>
                    <a:cubicBezTo>
                      <a:pt x="0" y="11"/>
                      <a:pt x="1" y="5"/>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9" name="Freeform 4629"/>
              <p:cNvSpPr>
                <a:spLocks noEditPoints="1"/>
              </p:cNvSpPr>
              <p:nvPr/>
            </p:nvSpPr>
            <p:spPr bwMode="auto">
              <a:xfrm>
                <a:off x="1216" y="3202"/>
                <a:ext cx="4" cy="70"/>
              </a:xfrm>
              <a:custGeom>
                <a:avLst/>
                <a:gdLst>
                  <a:gd name="T0" fmla="*/ 0 w 2"/>
                  <a:gd name="T1" fmla="*/ 29 h 33"/>
                  <a:gd name="T2" fmla="*/ 0 w 2"/>
                  <a:gd name="T3" fmla="*/ 33 h 33"/>
                  <a:gd name="T4" fmla="*/ 0 w 2"/>
                  <a:gd name="T5" fmla="*/ 29 h 33"/>
                  <a:gd name="T6" fmla="*/ 2 w 2"/>
                  <a:gd name="T7" fmla="*/ 0 h 33"/>
                  <a:gd name="T8" fmla="*/ 1 w 2"/>
                  <a:gd name="T9" fmla="*/ 3 h 33"/>
                  <a:gd name="T10" fmla="*/ 2 w 2"/>
                  <a:gd name="T11" fmla="*/ 3 h 33"/>
                  <a:gd name="T12" fmla="*/ 2 w 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 h="33">
                    <a:moveTo>
                      <a:pt x="0" y="29"/>
                    </a:moveTo>
                    <a:cubicBezTo>
                      <a:pt x="0" y="31"/>
                      <a:pt x="0" y="32"/>
                      <a:pt x="0" y="33"/>
                    </a:cubicBezTo>
                    <a:cubicBezTo>
                      <a:pt x="0" y="33"/>
                      <a:pt x="0" y="32"/>
                      <a:pt x="0" y="29"/>
                    </a:cubicBezTo>
                    <a:close/>
                    <a:moveTo>
                      <a:pt x="2" y="0"/>
                    </a:moveTo>
                    <a:cubicBezTo>
                      <a:pt x="2" y="0"/>
                      <a:pt x="1" y="1"/>
                      <a:pt x="1" y="3"/>
                    </a:cubicBezTo>
                    <a:cubicBezTo>
                      <a:pt x="2" y="3"/>
                      <a:pt x="2" y="3"/>
                      <a:pt x="2" y="3"/>
                    </a:cubicBezTo>
                    <a:cubicBezTo>
                      <a:pt x="2" y="2"/>
                      <a:pt x="2" y="1"/>
                      <a:pt x="2"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0" name="Freeform 4630"/>
              <p:cNvSpPr>
                <a:spLocks noEditPoints="1"/>
              </p:cNvSpPr>
              <p:nvPr/>
            </p:nvSpPr>
            <p:spPr bwMode="auto">
              <a:xfrm>
                <a:off x="1218" y="3204"/>
                <a:ext cx="7" cy="66"/>
              </a:xfrm>
              <a:custGeom>
                <a:avLst/>
                <a:gdLst>
                  <a:gd name="T0" fmla="*/ 1 w 3"/>
                  <a:gd name="T1" fmla="*/ 25 h 31"/>
                  <a:gd name="T2" fmla="*/ 0 w 3"/>
                  <a:gd name="T3" fmla="*/ 31 h 31"/>
                  <a:gd name="T4" fmla="*/ 0 w 3"/>
                  <a:gd name="T5" fmla="*/ 31 h 31"/>
                  <a:gd name="T6" fmla="*/ 2 w 3"/>
                  <a:gd name="T7" fmla="*/ 26 h 31"/>
                  <a:gd name="T8" fmla="*/ 1 w 3"/>
                  <a:gd name="T9" fmla="*/ 25 h 31"/>
                  <a:gd name="T10" fmla="*/ 3 w 3"/>
                  <a:gd name="T11" fmla="*/ 0 h 31"/>
                  <a:gd name="T12" fmla="*/ 3 w 3"/>
                  <a:gd name="T13" fmla="*/ 0 h 31"/>
                  <a:gd name="T14" fmla="*/ 3 w 3"/>
                  <a:gd name="T15" fmla="*/ 4 h 31"/>
                  <a:gd name="T16" fmla="*/ 3 w 3"/>
                  <a:gd name="T17" fmla="*/ 4 h 31"/>
                  <a:gd name="T18" fmla="*/ 3 w 3"/>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1">
                    <a:moveTo>
                      <a:pt x="1" y="25"/>
                    </a:moveTo>
                    <a:cubicBezTo>
                      <a:pt x="1" y="27"/>
                      <a:pt x="1" y="29"/>
                      <a:pt x="0" y="31"/>
                    </a:cubicBezTo>
                    <a:cubicBezTo>
                      <a:pt x="0" y="31"/>
                      <a:pt x="0" y="31"/>
                      <a:pt x="0" y="31"/>
                    </a:cubicBezTo>
                    <a:cubicBezTo>
                      <a:pt x="1" y="30"/>
                      <a:pt x="1" y="28"/>
                      <a:pt x="2" y="26"/>
                    </a:cubicBezTo>
                    <a:lnTo>
                      <a:pt x="1" y="25"/>
                    </a:lnTo>
                    <a:close/>
                    <a:moveTo>
                      <a:pt x="3" y="0"/>
                    </a:moveTo>
                    <a:cubicBezTo>
                      <a:pt x="3" y="0"/>
                      <a:pt x="3" y="0"/>
                      <a:pt x="3" y="0"/>
                    </a:cubicBezTo>
                    <a:cubicBezTo>
                      <a:pt x="3" y="1"/>
                      <a:pt x="3" y="3"/>
                      <a:pt x="3" y="4"/>
                    </a:cubicBezTo>
                    <a:cubicBezTo>
                      <a:pt x="3" y="4"/>
                      <a:pt x="3" y="4"/>
                      <a:pt x="3" y="4"/>
                    </a:cubicBezTo>
                    <a:cubicBezTo>
                      <a:pt x="3" y="3"/>
                      <a:pt x="3" y="2"/>
                      <a:pt x="3"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1" name="Freeform 4631"/>
              <p:cNvSpPr>
                <a:spLocks/>
              </p:cNvSpPr>
              <p:nvPr/>
            </p:nvSpPr>
            <p:spPr bwMode="auto">
              <a:xfrm>
                <a:off x="1220" y="3213"/>
                <a:ext cx="5" cy="46"/>
              </a:xfrm>
              <a:custGeom>
                <a:avLst/>
                <a:gdLst>
                  <a:gd name="T0" fmla="*/ 2 w 2"/>
                  <a:gd name="T1" fmla="*/ 0 h 22"/>
                  <a:gd name="T2" fmla="*/ 0 w 2"/>
                  <a:gd name="T3" fmla="*/ 21 h 22"/>
                  <a:gd name="T4" fmla="*/ 1 w 2"/>
                  <a:gd name="T5" fmla="*/ 22 h 22"/>
                  <a:gd name="T6" fmla="*/ 2 w 2"/>
                  <a:gd name="T7" fmla="*/ 0 h 22"/>
                </a:gdLst>
                <a:ahLst/>
                <a:cxnLst>
                  <a:cxn ang="0">
                    <a:pos x="T0" y="T1"/>
                  </a:cxn>
                  <a:cxn ang="0">
                    <a:pos x="T2" y="T3"/>
                  </a:cxn>
                  <a:cxn ang="0">
                    <a:pos x="T4" y="T5"/>
                  </a:cxn>
                  <a:cxn ang="0">
                    <a:pos x="T6" y="T7"/>
                  </a:cxn>
                </a:cxnLst>
                <a:rect l="0" t="0" r="r" b="b"/>
                <a:pathLst>
                  <a:path w="2" h="22">
                    <a:moveTo>
                      <a:pt x="2" y="0"/>
                    </a:moveTo>
                    <a:cubicBezTo>
                      <a:pt x="2" y="6"/>
                      <a:pt x="1" y="14"/>
                      <a:pt x="0" y="21"/>
                    </a:cubicBezTo>
                    <a:cubicBezTo>
                      <a:pt x="1" y="22"/>
                      <a:pt x="1" y="22"/>
                      <a:pt x="1" y="22"/>
                    </a:cubicBezTo>
                    <a:cubicBezTo>
                      <a:pt x="1" y="17"/>
                      <a:pt x="2" y="10"/>
                      <a:pt x="2"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2" name="Freeform 4632"/>
              <p:cNvSpPr>
                <a:spLocks noEditPoints="1"/>
              </p:cNvSpPr>
              <p:nvPr/>
            </p:nvSpPr>
            <p:spPr bwMode="auto">
              <a:xfrm>
                <a:off x="1218" y="3202"/>
                <a:ext cx="7" cy="70"/>
              </a:xfrm>
              <a:custGeom>
                <a:avLst/>
                <a:gdLst>
                  <a:gd name="T0" fmla="*/ 0 w 3"/>
                  <a:gd name="T1" fmla="*/ 32 h 33"/>
                  <a:gd name="T2" fmla="*/ 0 w 3"/>
                  <a:gd name="T3" fmla="*/ 33 h 33"/>
                  <a:gd name="T4" fmla="*/ 0 w 3"/>
                  <a:gd name="T5" fmla="*/ 32 h 33"/>
                  <a:gd name="T6" fmla="*/ 3 w 3"/>
                  <a:gd name="T7" fmla="*/ 0 h 33"/>
                  <a:gd name="T8" fmla="*/ 3 w 3"/>
                  <a:gd name="T9" fmla="*/ 1 h 33"/>
                  <a:gd name="T10" fmla="*/ 3 w 3"/>
                  <a:gd name="T11" fmla="*/ 1 h 33"/>
                  <a:gd name="T12" fmla="*/ 3 w 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 h="33">
                    <a:moveTo>
                      <a:pt x="0" y="32"/>
                    </a:moveTo>
                    <a:cubicBezTo>
                      <a:pt x="0" y="32"/>
                      <a:pt x="0" y="33"/>
                      <a:pt x="0" y="33"/>
                    </a:cubicBezTo>
                    <a:cubicBezTo>
                      <a:pt x="0" y="33"/>
                      <a:pt x="0" y="33"/>
                      <a:pt x="0" y="32"/>
                    </a:cubicBezTo>
                    <a:close/>
                    <a:moveTo>
                      <a:pt x="3" y="0"/>
                    </a:moveTo>
                    <a:cubicBezTo>
                      <a:pt x="3" y="0"/>
                      <a:pt x="3" y="0"/>
                      <a:pt x="3" y="1"/>
                    </a:cubicBezTo>
                    <a:cubicBezTo>
                      <a:pt x="3" y="1"/>
                      <a:pt x="3" y="1"/>
                      <a:pt x="3" y="1"/>
                    </a:cubicBezTo>
                    <a:cubicBezTo>
                      <a:pt x="3" y="1"/>
                      <a:pt x="3" y="0"/>
                      <a:pt x="3"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3" name="Freeform 4633"/>
              <p:cNvSpPr>
                <a:spLocks noEditPoints="1"/>
              </p:cNvSpPr>
              <p:nvPr/>
            </p:nvSpPr>
            <p:spPr bwMode="auto">
              <a:xfrm>
                <a:off x="1225" y="3204"/>
                <a:ext cx="10" cy="64"/>
              </a:xfrm>
              <a:custGeom>
                <a:avLst/>
                <a:gdLst>
                  <a:gd name="T0" fmla="*/ 4 w 5"/>
                  <a:gd name="T1" fmla="*/ 15 h 30"/>
                  <a:gd name="T2" fmla="*/ 2 w 5"/>
                  <a:gd name="T3" fmla="*/ 22 h 30"/>
                  <a:gd name="T4" fmla="*/ 0 w 5"/>
                  <a:gd name="T5" fmla="*/ 30 h 30"/>
                  <a:gd name="T6" fmla="*/ 0 w 5"/>
                  <a:gd name="T7" fmla="*/ 30 h 30"/>
                  <a:gd name="T8" fmla="*/ 4 w 5"/>
                  <a:gd name="T9" fmla="*/ 15 h 30"/>
                  <a:gd name="T10" fmla="*/ 5 w 5"/>
                  <a:gd name="T11" fmla="*/ 0 h 30"/>
                  <a:gd name="T12" fmla="*/ 4 w 5"/>
                  <a:gd name="T13" fmla="*/ 7 h 30"/>
                  <a:gd name="T14" fmla="*/ 5 w 5"/>
                  <a:gd name="T15" fmla="*/ 10 h 30"/>
                  <a:gd name="T16" fmla="*/ 5 w 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4" y="15"/>
                    </a:moveTo>
                    <a:cubicBezTo>
                      <a:pt x="4" y="17"/>
                      <a:pt x="3" y="20"/>
                      <a:pt x="2" y="22"/>
                    </a:cubicBezTo>
                    <a:cubicBezTo>
                      <a:pt x="2" y="25"/>
                      <a:pt x="1" y="28"/>
                      <a:pt x="0" y="30"/>
                    </a:cubicBezTo>
                    <a:cubicBezTo>
                      <a:pt x="0" y="30"/>
                      <a:pt x="0" y="30"/>
                      <a:pt x="0" y="30"/>
                    </a:cubicBezTo>
                    <a:cubicBezTo>
                      <a:pt x="1" y="28"/>
                      <a:pt x="3" y="23"/>
                      <a:pt x="4" y="15"/>
                    </a:cubicBezTo>
                    <a:close/>
                    <a:moveTo>
                      <a:pt x="5" y="0"/>
                    </a:moveTo>
                    <a:cubicBezTo>
                      <a:pt x="5" y="1"/>
                      <a:pt x="5" y="4"/>
                      <a:pt x="4" y="7"/>
                    </a:cubicBezTo>
                    <a:cubicBezTo>
                      <a:pt x="5" y="8"/>
                      <a:pt x="5" y="9"/>
                      <a:pt x="5" y="10"/>
                    </a:cubicBezTo>
                    <a:cubicBezTo>
                      <a:pt x="5" y="7"/>
                      <a:pt x="5" y="4"/>
                      <a:pt x="5"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4" name="Freeform 4634"/>
              <p:cNvSpPr>
                <a:spLocks/>
              </p:cNvSpPr>
              <p:nvPr/>
            </p:nvSpPr>
            <p:spPr bwMode="auto">
              <a:xfrm>
                <a:off x="1229" y="3219"/>
                <a:ext cx="6" cy="32"/>
              </a:xfrm>
              <a:custGeom>
                <a:avLst/>
                <a:gdLst>
                  <a:gd name="T0" fmla="*/ 2 w 3"/>
                  <a:gd name="T1" fmla="*/ 0 h 15"/>
                  <a:gd name="T2" fmla="*/ 0 w 3"/>
                  <a:gd name="T3" fmla="*/ 15 h 15"/>
                  <a:gd name="T4" fmla="*/ 2 w 3"/>
                  <a:gd name="T5" fmla="*/ 8 h 15"/>
                  <a:gd name="T6" fmla="*/ 3 w 3"/>
                  <a:gd name="T7" fmla="*/ 3 h 15"/>
                  <a:gd name="T8" fmla="*/ 2 w 3"/>
                  <a:gd name="T9" fmla="*/ 0 h 15"/>
                </a:gdLst>
                <a:ahLst/>
                <a:cxnLst>
                  <a:cxn ang="0">
                    <a:pos x="T0" y="T1"/>
                  </a:cxn>
                  <a:cxn ang="0">
                    <a:pos x="T2" y="T3"/>
                  </a:cxn>
                  <a:cxn ang="0">
                    <a:pos x="T4" y="T5"/>
                  </a:cxn>
                  <a:cxn ang="0">
                    <a:pos x="T6" y="T7"/>
                  </a:cxn>
                  <a:cxn ang="0">
                    <a:pos x="T8" y="T9"/>
                  </a:cxn>
                </a:cxnLst>
                <a:rect l="0" t="0" r="r" b="b"/>
                <a:pathLst>
                  <a:path w="3" h="15">
                    <a:moveTo>
                      <a:pt x="2" y="0"/>
                    </a:moveTo>
                    <a:cubicBezTo>
                      <a:pt x="2" y="5"/>
                      <a:pt x="1" y="10"/>
                      <a:pt x="0" y="15"/>
                    </a:cubicBezTo>
                    <a:cubicBezTo>
                      <a:pt x="1" y="13"/>
                      <a:pt x="2" y="10"/>
                      <a:pt x="2" y="8"/>
                    </a:cubicBezTo>
                    <a:cubicBezTo>
                      <a:pt x="2" y="6"/>
                      <a:pt x="2" y="5"/>
                      <a:pt x="3" y="3"/>
                    </a:cubicBezTo>
                    <a:cubicBezTo>
                      <a:pt x="3" y="2"/>
                      <a:pt x="3" y="1"/>
                      <a:pt x="2"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5" name="Freeform 4635"/>
              <p:cNvSpPr>
                <a:spLocks noEditPoints="1"/>
              </p:cNvSpPr>
              <p:nvPr/>
            </p:nvSpPr>
            <p:spPr bwMode="auto">
              <a:xfrm>
                <a:off x="1225" y="3200"/>
                <a:ext cx="10" cy="70"/>
              </a:xfrm>
              <a:custGeom>
                <a:avLst/>
                <a:gdLst>
                  <a:gd name="T0" fmla="*/ 0 w 5"/>
                  <a:gd name="T1" fmla="*/ 32 h 33"/>
                  <a:gd name="T2" fmla="*/ 0 w 5"/>
                  <a:gd name="T3" fmla="*/ 32 h 33"/>
                  <a:gd name="T4" fmla="*/ 0 w 5"/>
                  <a:gd name="T5" fmla="*/ 33 h 33"/>
                  <a:gd name="T6" fmla="*/ 0 w 5"/>
                  <a:gd name="T7" fmla="*/ 32 h 33"/>
                  <a:gd name="T8" fmla="*/ 5 w 5"/>
                  <a:gd name="T9" fmla="*/ 0 h 33"/>
                  <a:gd name="T10" fmla="*/ 5 w 5"/>
                  <a:gd name="T11" fmla="*/ 2 h 33"/>
                  <a:gd name="T12" fmla="*/ 5 w 5"/>
                  <a:gd name="T13" fmla="*/ 2 h 33"/>
                  <a:gd name="T14" fmla="*/ 5 w 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3">
                    <a:moveTo>
                      <a:pt x="0" y="32"/>
                    </a:moveTo>
                    <a:cubicBezTo>
                      <a:pt x="0" y="32"/>
                      <a:pt x="0" y="32"/>
                      <a:pt x="0" y="32"/>
                    </a:cubicBezTo>
                    <a:cubicBezTo>
                      <a:pt x="0" y="33"/>
                      <a:pt x="0" y="33"/>
                      <a:pt x="0" y="33"/>
                    </a:cubicBezTo>
                    <a:cubicBezTo>
                      <a:pt x="0" y="33"/>
                      <a:pt x="0" y="33"/>
                      <a:pt x="0" y="32"/>
                    </a:cubicBezTo>
                    <a:close/>
                    <a:moveTo>
                      <a:pt x="5" y="0"/>
                    </a:moveTo>
                    <a:cubicBezTo>
                      <a:pt x="5" y="0"/>
                      <a:pt x="5" y="1"/>
                      <a:pt x="5" y="2"/>
                    </a:cubicBezTo>
                    <a:cubicBezTo>
                      <a:pt x="5" y="2"/>
                      <a:pt x="5" y="2"/>
                      <a:pt x="5" y="2"/>
                    </a:cubicBezTo>
                    <a:cubicBezTo>
                      <a:pt x="5" y="1"/>
                      <a:pt x="5" y="1"/>
                      <a:pt x="5"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6" name="Freeform 4636"/>
              <p:cNvSpPr>
                <a:spLocks/>
              </p:cNvSpPr>
              <p:nvPr/>
            </p:nvSpPr>
            <p:spPr bwMode="auto">
              <a:xfrm>
                <a:off x="1235" y="3215"/>
                <a:ext cx="7" cy="34"/>
              </a:xfrm>
              <a:custGeom>
                <a:avLst/>
                <a:gdLst>
                  <a:gd name="T0" fmla="*/ 3 w 3"/>
                  <a:gd name="T1" fmla="*/ 0 h 16"/>
                  <a:gd name="T2" fmla="*/ 0 w 3"/>
                  <a:gd name="T3" fmla="*/ 16 h 16"/>
                  <a:gd name="T4" fmla="*/ 2 w 3"/>
                  <a:gd name="T5" fmla="*/ 11 h 16"/>
                  <a:gd name="T6" fmla="*/ 3 w 3"/>
                  <a:gd name="T7" fmla="*/ 1 h 16"/>
                  <a:gd name="T8" fmla="*/ 3 w 3"/>
                  <a:gd name="T9" fmla="*/ 0 h 16"/>
                </a:gdLst>
                <a:ahLst/>
                <a:cxnLst>
                  <a:cxn ang="0">
                    <a:pos x="T0" y="T1"/>
                  </a:cxn>
                  <a:cxn ang="0">
                    <a:pos x="T2" y="T3"/>
                  </a:cxn>
                  <a:cxn ang="0">
                    <a:pos x="T4" y="T5"/>
                  </a:cxn>
                  <a:cxn ang="0">
                    <a:pos x="T6" y="T7"/>
                  </a:cxn>
                  <a:cxn ang="0">
                    <a:pos x="T8" y="T9"/>
                  </a:cxn>
                </a:cxnLst>
                <a:rect l="0" t="0" r="r" b="b"/>
                <a:pathLst>
                  <a:path w="3" h="16">
                    <a:moveTo>
                      <a:pt x="3" y="0"/>
                    </a:moveTo>
                    <a:cubicBezTo>
                      <a:pt x="2" y="4"/>
                      <a:pt x="1" y="10"/>
                      <a:pt x="0" y="16"/>
                    </a:cubicBezTo>
                    <a:cubicBezTo>
                      <a:pt x="1" y="14"/>
                      <a:pt x="1" y="13"/>
                      <a:pt x="2" y="11"/>
                    </a:cubicBezTo>
                    <a:cubicBezTo>
                      <a:pt x="2" y="8"/>
                      <a:pt x="3" y="5"/>
                      <a:pt x="3" y="1"/>
                    </a:cubicBezTo>
                    <a:lnTo>
                      <a:pt x="3"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7" name="Rectangle 4637"/>
              <p:cNvSpPr>
                <a:spLocks noChangeArrowheads="1"/>
              </p:cNvSpPr>
              <p:nvPr/>
            </p:nvSpPr>
            <p:spPr bwMode="auto">
              <a:xfrm>
                <a:off x="1244" y="3204"/>
                <a:ext cx="1" cy="1"/>
              </a:xfrm>
              <a:prstGeom prst="rect">
                <a:avLst/>
              </a:prstGeom>
              <a:solidFill>
                <a:srgbClr val="9C49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8" name="Freeform 4638"/>
              <p:cNvSpPr>
                <a:spLocks noEditPoints="1"/>
              </p:cNvSpPr>
              <p:nvPr/>
            </p:nvSpPr>
            <p:spPr bwMode="auto">
              <a:xfrm>
                <a:off x="1229" y="3204"/>
                <a:ext cx="15" cy="62"/>
              </a:xfrm>
              <a:custGeom>
                <a:avLst/>
                <a:gdLst>
                  <a:gd name="T0" fmla="*/ 5 w 7"/>
                  <a:gd name="T1" fmla="*/ 16 h 29"/>
                  <a:gd name="T2" fmla="*/ 3 w 7"/>
                  <a:gd name="T3" fmla="*/ 21 h 29"/>
                  <a:gd name="T4" fmla="*/ 0 w 7"/>
                  <a:gd name="T5" fmla="*/ 29 h 29"/>
                  <a:gd name="T6" fmla="*/ 5 w 7"/>
                  <a:gd name="T7" fmla="*/ 16 h 29"/>
                  <a:gd name="T8" fmla="*/ 7 w 7"/>
                  <a:gd name="T9" fmla="*/ 0 h 29"/>
                  <a:gd name="T10" fmla="*/ 6 w 7"/>
                  <a:gd name="T11" fmla="*/ 5 h 29"/>
                  <a:gd name="T12" fmla="*/ 6 w 7"/>
                  <a:gd name="T13" fmla="*/ 6 h 29"/>
                  <a:gd name="T14" fmla="*/ 7 w 7"/>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9">
                    <a:moveTo>
                      <a:pt x="5" y="16"/>
                    </a:moveTo>
                    <a:cubicBezTo>
                      <a:pt x="4" y="18"/>
                      <a:pt x="4" y="19"/>
                      <a:pt x="3" y="21"/>
                    </a:cubicBezTo>
                    <a:cubicBezTo>
                      <a:pt x="2" y="24"/>
                      <a:pt x="1" y="27"/>
                      <a:pt x="0" y="29"/>
                    </a:cubicBezTo>
                    <a:cubicBezTo>
                      <a:pt x="0" y="29"/>
                      <a:pt x="3" y="25"/>
                      <a:pt x="5" y="16"/>
                    </a:cubicBezTo>
                    <a:close/>
                    <a:moveTo>
                      <a:pt x="7" y="0"/>
                    </a:moveTo>
                    <a:cubicBezTo>
                      <a:pt x="7" y="1"/>
                      <a:pt x="6" y="2"/>
                      <a:pt x="6" y="5"/>
                    </a:cubicBezTo>
                    <a:cubicBezTo>
                      <a:pt x="6" y="6"/>
                      <a:pt x="6" y="6"/>
                      <a:pt x="6" y="6"/>
                    </a:cubicBezTo>
                    <a:cubicBezTo>
                      <a:pt x="6" y="4"/>
                      <a:pt x="7" y="2"/>
                      <a:pt x="7"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9" name="Freeform 4639"/>
              <p:cNvSpPr>
                <a:spLocks/>
              </p:cNvSpPr>
              <p:nvPr/>
            </p:nvSpPr>
            <p:spPr bwMode="auto">
              <a:xfrm>
                <a:off x="1248" y="3211"/>
                <a:ext cx="0" cy="6"/>
              </a:xfrm>
              <a:custGeom>
                <a:avLst/>
                <a:gdLst>
                  <a:gd name="T0" fmla="*/ 0 h 3"/>
                  <a:gd name="T1" fmla="*/ 2 h 3"/>
                  <a:gd name="T2" fmla="*/ 3 h 3"/>
                  <a:gd name="T3" fmla="*/ 0 h 3"/>
                </a:gdLst>
                <a:ahLst/>
                <a:cxnLst>
                  <a:cxn ang="0">
                    <a:pos x="0" y="T0"/>
                  </a:cxn>
                  <a:cxn ang="0">
                    <a:pos x="0" y="T1"/>
                  </a:cxn>
                  <a:cxn ang="0">
                    <a:pos x="0" y="T2"/>
                  </a:cxn>
                  <a:cxn ang="0">
                    <a:pos x="0" y="T3"/>
                  </a:cxn>
                </a:cxnLst>
                <a:rect l="0" t="0" r="r" b="b"/>
                <a:pathLst>
                  <a:path h="3">
                    <a:moveTo>
                      <a:pt x="0" y="0"/>
                    </a:moveTo>
                    <a:cubicBezTo>
                      <a:pt x="0" y="0"/>
                      <a:pt x="0" y="1"/>
                      <a:pt x="0" y="2"/>
                    </a:cubicBezTo>
                    <a:cubicBezTo>
                      <a:pt x="0" y="3"/>
                      <a:pt x="0" y="3"/>
                      <a:pt x="0" y="3"/>
                    </a:cubicBezTo>
                    <a:cubicBezTo>
                      <a:pt x="0" y="2"/>
                      <a:pt x="0" y="1"/>
                      <a:pt x="0"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0" name="Freeform 4640"/>
              <p:cNvSpPr>
                <a:spLocks/>
              </p:cNvSpPr>
              <p:nvPr/>
            </p:nvSpPr>
            <p:spPr bwMode="auto">
              <a:xfrm>
                <a:off x="1235" y="3215"/>
                <a:ext cx="13" cy="44"/>
              </a:xfrm>
              <a:custGeom>
                <a:avLst/>
                <a:gdLst>
                  <a:gd name="T0" fmla="*/ 6 w 6"/>
                  <a:gd name="T1" fmla="*/ 0 h 21"/>
                  <a:gd name="T2" fmla="*/ 0 w 6"/>
                  <a:gd name="T3" fmla="*/ 21 h 21"/>
                  <a:gd name="T4" fmla="*/ 6 w 6"/>
                  <a:gd name="T5" fmla="*/ 1 h 21"/>
                  <a:gd name="T6" fmla="*/ 6 w 6"/>
                  <a:gd name="T7" fmla="*/ 0 h 21"/>
                </a:gdLst>
                <a:ahLst/>
                <a:cxnLst>
                  <a:cxn ang="0">
                    <a:pos x="T0" y="T1"/>
                  </a:cxn>
                  <a:cxn ang="0">
                    <a:pos x="T2" y="T3"/>
                  </a:cxn>
                  <a:cxn ang="0">
                    <a:pos x="T4" y="T5"/>
                  </a:cxn>
                  <a:cxn ang="0">
                    <a:pos x="T6" y="T7"/>
                  </a:cxn>
                </a:cxnLst>
                <a:rect l="0" t="0" r="r" b="b"/>
                <a:pathLst>
                  <a:path w="6" h="21">
                    <a:moveTo>
                      <a:pt x="6" y="0"/>
                    </a:moveTo>
                    <a:cubicBezTo>
                      <a:pt x="5" y="4"/>
                      <a:pt x="3" y="15"/>
                      <a:pt x="0" y="21"/>
                    </a:cubicBezTo>
                    <a:cubicBezTo>
                      <a:pt x="0" y="21"/>
                      <a:pt x="5" y="14"/>
                      <a:pt x="6" y="1"/>
                    </a:cubicBezTo>
                    <a:lnTo>
                      <a:pt x="6"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1" name="Freeform 4641"/>
              <p:cNvSpPr>
                <a:spLocks/>
              </p:cNvSpPr>
              <p:nvPr/>
            </p:nvSpPr>
            <p:spPr bwMode="auto">
              <a:xfrm>
                <a:off x="1240" y="3213"/>
                <a:ext cx="10" cy="42"/>
              </a:xfrm>
              <a:custGeom>
                <a:avLst/>
                <a:gdLst>
                  <a:gd name="T0" fmla="*/ 5 w 5"/>
                  <a:gd name="T1" fmla="*/ 0 h 20"/>
                  <a:gd name="T2" fmla="*/ 0 w 5"/>
                  <a:gd name="T3" fmla="*/ 20 h 20"/>
                  <a:gd name="T4" fmla="*/ 5 w 5"/>
                  <a:gd name="T5" fmla="*/ 0 h 20"/>
                </a:gdLst>
                <a:ahLst/>
                <a:cxnLst>
                  <a:cxn ang="0">
                    <a:pos x="T0" y="T1"/>
                  </a:cxn>
                  <a:cxn ang="0">
                    <a:pos x="T2" y="T3"/>
                  </a:cxn>
                  <a:cxn ang="0">
                    <a:pos x="T4" y="T5"/>
                  </a:cxn>
                </a:cxnLst>
                <a:rect l="0" t="0" r="r" b="b"/>
                <a:pathLst>
                  <a:path w="5" h="20">
                    <a:moveTo>
                      <a:pt x="5" y="0"/>
                    </a:moveTo>
                    <a:cubicBezTo>
                      <a:pt x="5" y="0"/>
                      <a:pt x="4" y="13"/>
                      <a:pt x="0" y="20"/>
                    </a:cubicBezTo>
                    <a:cubicBezTo>
                      <a:pt x="0" y="20"/>
                      <a:pt x="4" y="14"/>
                      <a:pt x="5"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2" name="Freeform 4642"/>
              <p:cNvSpPr>
                <a:spLocks noEditPoints="1"/>
              </p:cNvSpPr>
              <p:nvPr/>
            </p:nvSpPr>
            <p:spPr bwMode="auto">
              <a:xfrm>
                <a:off x="1216" y="3368"/>
                <a:ext cx="9" cy="108"/>
              </a:xfrm>
              <a:custGeom>
                <a:avLst/>
                <a:gdLst>
                  <a:gd name="T0" fmla="*/ 1 w 4"/>
                  <a:gd name="T1" fmla="*/ 44 h 51"/>
                  <a:gd name="T2" fmla="*/ 1 w 4"/>
                  <a:gd name="T3" fmla="*/ 45 h 51"/>
                  <a:gd name="T4" fmla="*/ 0 w 4"/>
                  <a:gd name="T5" fmla="*/ 51 h 51"/>
                  <a:gd name="T6" fmla="*/ 0 w 4"/>
                  <a:gd name="T7" fmla="*/ 51 h 51"/>
                  <a:gd name="T8" fmla="*/ 1 w 4"/>
                  <a:gd name="T9" fmla="*/ 44 h 51"/>
                  <a:gd name="T10" fmla="*/ 4 w 4"/>
                  <a:gd name="T11" fmla="*/ 0 h 51"/>
                  <a:gd name="T12" fmla="*/ 4 w 4"/>
                  <a:gd name="T13" fmla="*/ 2 h 51"/>
                  <a:gd name="T14" fmla="*/ 4 w 4"/>
                  <a:gd name="T15" fmla="*/ 2 h 51"/>
                  <a:gd name="T16" fmla="*/ 4 w 4"/>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1">
                    <a:moveTo>
                      <a:pt x="1" y="44"/>
                    </a:moveTo>
                    <a:cubicBezTo>
                      <a:pt x="1" y="45"/>
                      <a:pt x="1" y="45"/>
                      <a:pt x="1" y="45"/>
                    </a:cubicBezTo>
                    <a:cubicBezTo>
                      <a:pt x="1" y="47"/>
                      <a:pt x="1" y="49"/>
                      <a:pt x="0" y="51"/>
                    </a:cubicBezTo>
                    <a:cubicBezTo>
                      <a:pt x="0" y="51"/>
                      <a:pt x="0" y="51"/>
                      <a:pt x="0" y="51"/>
                    </a:cubicBezTo>
                    <a:cubicBezTo>
                      <a:pt x="1" y="50"/>
                      <a:pt x="1" y="47"/>
                      <a:pt x="1" y="44"/>
                    </a:cubicBezTo>
                    <a:close/>
                    <a:moveTo>
                      <a:pt x="4" y="0"/>
                    </a:moveTo>
                    <a:cubicBezTo>
                      <a:pt x="4" y="0"/>
                      <a:pt x="4" y="1"/>
                      <a:pt x="4" y="2"/>
                    </a:cubicBezTo>
                    <a:cubicBezTo>
                      <a:pt x="4" y="2"/>
                      <a:pt x="4" y="2"/>
                      <a:pt x="4" y="2"/>
                    </a:cubicBezTo>
                    <a:cubicBezTo>
                      <a:pt x="4" y="2"/>
                      <a:pt x="4" y="1"/>
                      <a:pt x="4"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3" name="Freeform 4643"/>
              <p:cNvSpPr>
                <a:spLocks/>
              </p:cNvSpPr>
              <p:nvPr/>
            </p:nvSpPr>
            <p:spPr bwMode="auto">
              <a:xfrm>
                <a:off x="1218" y="3372"/>
                <a:ext cx="9" cy="91"/>
              </a:xfrm>
              <a:custGeom>
                <a:avLst/>
                <a:gdLst>
                  <a:gd name="T0" fmla="*/ 3 w 4"/>
                  <a:gd name="T1" fmla="*/ 0 h 43"/>
                  <a:gd name="T2" fmla="*/ 3 w 4"/>
                  <a:gd name="T3" fmla="*/ 0 h 43"/>
                  <a:gd name="T4" fmla="*/ 0 w 4"/>
                  <a:gd name="T5" fmla="*/ 43 h 43"/>
                  <a:gd name="T6" fmla="*/ 0 w 4"/>
                  <a:gd name="T7" fmla="*/ 42 h 43"/>
                  <a:gd name="T8" fmla="*/ 3 w 4"/>
                  <a:gd name="T9" fmla="*/ 0 h 43"/>
                </a:gdLst>
                <a:ahLst/>
                <a:cxnLst>
                  <a:cxn ang="0">
                    <a:pos x="T0" y="T1"/>
                  </a:cxn>
                  <a:cxn ang="0">
                    <a:pos x="T2" y="T3"/>
                  </a:cxn>
                  <a:cxn ang="0">
                    <a:pos x="T4" y="T5"/>
                  </a:cxn>
                  <a:cxn ang="0">
                    <a:pos x="T6" y="T7"/>
                  </a:cxn>
                  <a:cxn ang="0">
                    <a:pos x="T8" y="T9"/>
                  </a:cxn>
                </a:cxnLst>
                <a:rect l="0" t="0" r="r" b="b"/>
                <a:pathLst>
                  <a:path w="4" h="43">
                    <a:moveTo>
                      <a:pt x="3" y="0"/>
                    </a:moveTo>
                    <a:cubicBezTo>
                      <a:pt x="3" y="0"/>
                      <a:pt x="3" y="0"/>
                      <a:pt x="3" y="0"/>
                    </a:cubicBezTo>
                    <a:cubicBezTo>
                      <a:pt x="3" y="7"/>
                      <a:pt x="3" y="26"/>
                      <a:pt x="0" y="43"/>
                    </a:cubicBezTo>
                    <a:cubicBezTo>
                      <a:pt x="0" y="42"/>
                      <a:pt x="0" y="42"/>
                      <a:pt x="0" y="42"/>
                    </a:cubicBezTo>
                    <a:cubicBezTo>
                      <a:pt x="2" y="33"/>
                      <a:pt x="4" y="18"/>
                      <a:pt x="3"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4" name="Freeform 4644"/>
              <p:cNvSpPr>
                <a:spLocks/>
              </p:cNvSpPr>
              <p:nvPr/>
            </p:nvSpPr>
            <p:spPr bwMode="auto">
              <a:xfrm>
                <a:off x="1216" y="3476"/>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2"/>
                      <a:pt x="0" y="1"/>
                      <a:pt x="0"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5" name="Freeform 4645"/>
              <p:cNvSpPr>
                <a:spLocks/>
              </p:cNvSpPr>
              <p:nvPr/>
            </p:nvSpPr>
            <p:spPr bwMode="auto">
              <a:xfrm>
                <a:off x="1235" y="3389"/>
                <a:ext cx="5" cy="28"/>
              </a:xfrm>
              <a:custGeom>
                <a:avLst/>
                <a:gdLst>
                  <a:gd name="T0" fmla="*/ 2 w 2"/>
                  <a:gd name="T1" fmla="*/ 0 h 13"/>
                  <a:gd name="T2" fmla="*/ 1 w 2"/>
                  <a:gd name="T3" fmla="*/ 3 h 13"/>
                  <a:gd name="T4" fmla="*/ 0 w 2"/>
                  <a:gd name="T5" fmla="*/ 13 h 13"/>
                  <a:gd name="T6" fmla="*/ 1 w 2"/>
                  <a:gd name="T7" fmla="*/ 1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
                      <a:pt x="2" y="2"/>
                      <a:pt x="1" y="3"/>
                    </a:cubicBezTo>
                    <a:cubicBezTo>
                      <a:pt x="1" y="7"/>
                      <a:pt x="1" y="10"/>
                      <a:pt x="0" y="13"/>
                    </a:cubicBezTo>
                    <a:cubicBezTo>
                      <a:pt x="1" y="12"/>
                      <a:pt x="1" y="11"/>
                      <a:pt x="1" y="10"/>
                    </a:cubicBezTo>
                    <a:cubicBezTo>
                      <a:pt x="2" y="7"/>
                      <a:pt x="2" y="4"/>
                      <a:pt x="2" y="0"/>
                    </a:cubicBezTo>
                    <a:close/>
                  </a:path>
                </a:pathLst>
              </a:custGeom>
              <a:solidFill>
                <a:srgbClr val="86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6" name="Freeform 4646"/>
              <p:cNvSpPr>
                <a:spLocks/>
              </p:cNvSpPr>
              <p:nvPr/>
            </p:nvSpPr>
            <p:spPr bwMode="auto">
              <a:xfrm>
                <a:off x="1235" y="3410"/>
                <a:ext cx="2" cy="17"/>
              </a:xfrm>
              <a:custGeom>
                <a:avLst/>
                <a:gdLst>
                  <a:gd name="T0" fmla="*/ 1 w 1"/>
                  <a:gd name="T1" fmla="*/ 0 h 8"/>
                  <a:gd name="T2" fmla="*/ 0 w 1"/>
                  <a:gd name="T3" fmla="*/ 3 h 8"/>
                  <a:gd name="T4" fmla="*/ 0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1" y="1"/>
                      <a:pt x="1" y="2"/>
                      <a:pt x="0" y="3"/>
                    </a:cubicBezTo>
                    <a:cubicBezTo>
                      <a:pt x="0" y="5"/>
                      <a:pt x="0" y="6"/>
                      <a:pt x="0" y="8"/>
                    </a:cubicBezTo>
                    <a:cubicBezTo>
                      <a:pt x="0" y="8"/>
                      <a:pt x="0" y="5"/>
                      <a:pt x="1" y="0"/>
                    </a:cubicBezTo>
                    <a:close/>
                  </a:path>
                </a:pathLst>
              </a:custGeom>
              <a:solidFill>
                <a:srgbClr val="601A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7" name="Freeform 4647"/>
              <p:cNvSpPr>
                <a:spLocks/>
              </p:cNvSpPr>
              <p:nvPr/>
            </p:nvSpPr>
            <p:spPr bwMode="auto">
              <a:xfrm>
                <a:off x="1237" y="3366"/>
                <a:ext cx="3" cy="29"/>
              </a:xfrm>
              <a:custGeom>
                <a:avLst/>
                <a:gdLst>
                  <a:gd name="T0" fmla="*/ 1 w 1"/>
                  <a:gd name="T1" fmla="*/ 0 h 14"/>
                  <a:gd name="T2" fmla="*/ 0 w 1"/>
                  <a:gd name="T3" fmla="*/ 14 h 14"/>
                  <a:gd name="T4" fmla="*/ 1 w 1"/>
                  <a:gd name="T5" fmla="*/ 11 h 14"/>
                  <a:gd name="T6" fmla="*/ 1 w 1"/>
                  <a:gd name="T7" fmla="*/ 0 h 14"/>
                </a:gdLst>
                <a:ahLst/>
                <a:cxnLst>
                  <a:cxn ang="0">
                    <a:pos x="T0" y="T1"/>
                  </a:cxn>
                  <a:cxn ang="0">
                    <a:pos x="T2" y="T3"/>
                  </a:cxn>
                  <a:cxn ang="0">
                    <a:pos x="T4" y="T5"/>
                  </a:cxn>
                  <a:cxn ang="0">
                    <a:pos x="T6" y="T7"/>
                  </a:cxn>
                </a:cxnLst>
                <a:rect l="0" t="0" r="r" b="b"/>
                <a:pathLst>
                  <a:path w="1" h="14">
                    <a:moveTo>
                      <a:pt x="1" y="0"/>
                    </a:moveTo>
                    <a:cubicBezTo>
                      <a:pt x="1" y="0"/>
                      <a:pt x="1" y="7"/>
                      <a:pt x="0" y="14"/>
                    </a:cubicBezTo>
                    <a:cubicBezTo>
                      <a:pt x="1" y="13"/>
                      <a:pt x="1" y="12"/>
                      <a:pt x="1" y="11"/>
                    </a:cubicBezTo>
                    <a:cubicBezTo>
                      <a:pt x="1" y="8"/>
                      <a:pt x="1" y="4"/>
                      <a:pt x="1" y="0"/>
                    </a:cubicBezTo>
                    <a:close/>
                  </a:path>
                </a:pathLst>
              </a:custGeom>
              <a:solidFill>
                <a:srgbClr val="96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8" name="Freeform 4648"/>
              <p:cNvSpPr>
                <a:spLocks noEditPoints="1"/>
              </p:cNvSpPr>
              <p:nvPr/>
            </p:nvSpPr>
            <p:spPr bwMode="auto">
              <a:xfrm>
                <a:off x="1223" y="3368"/>
                <a:ext cx="6" cy="98"/>
              </a:xfrm>
              <a:custGeom>
                <a:avLst/>
                <a:gdLst>
                  <a:gd name="T0" fmla="*/ 3 w 3"/>
                  <a:gd name="T1" fmla="*/ 12 h 46"/>
                  <a:gd name="T2" fmla="*/ 2 w 3"/>
                  <a:gd name="T3" fmla="*/ 21 h 46"/>
                  <a:gd name="T4" fmla="*/ 0 w 3"/>
                  <a:gd name="T5" fmla="*/ 46 h 46"/>
                  <a:gd name="T6" fmla="*/ 0 w 3"/>
                  <a:gd name="T7" fmla="*/ 43 h 46"/>
                  <a:gd name="T8" fmla="*/ 3 w 3"/>
                  <a:gd name="T9" fmla="*/ 12 h 46"/>
                  <a:gd name="T10" fmla="*/ 3 w 3"/>
                  <a:gd name="T11" fmla="*/ 0 h 46"/>
                  <a:gd name="T12" fmla="*/ 3 w 3"/>
                  <a:gd name="T13" fmla="*/ 0 h 46"/>
                  <a:gd name="T14" fmla="*/ 3 w 3"/>
                  <a:gd name="T15" fmla="*/ 3 h 46"/>
                  <a:gd name="T16" fmla="*/ 3 w 3"/>
                  <a:gd name="T17" fmla="*/ 3 h 46"/>
                  <a:gd name="T18" fmla="*/ 3 w 3"/>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6">
                    <a:moveTo>
                      <a:pt x="3" y="12"/>
                    </a:moveTo>
                    <a:cubicBezTo>
                      <a:pt x="3" y="15"/>
                      <a:pt x="2" y="18"/>
                      <a:pt x="2" y="21"/>
                    </a:cubicBezTo>
                    <a:cubicBezTo>
                      <a:pt x="2" y="29"/>
                      <a:pt x="1" y="38"/>
                      <a:pt x="0" y="46"/>
                    </a:cubicBezTo>
                    <a:cubicBezTo>
                      <a:pt x="0" y="45"/>
                      <a:pt x="0" y="44"/>
                      <a:pt x="0" y="43"/>
                    </a:cubicBezTo>
                    <a:cubicBezTo>
                      <a:pt x="1" y="36"/>
                      <a:pt x="3" y="25"/>
                      <a:pt x="3" y="12"/>
                    </a:cubicBezTo>
                    <a:close/>
                    <a:moveTo>
                      <a:pt x="3" y="0"/>
                    </a:moveTo>
                    <a:cubicBezTo>
                      <a:pt x="3" y="0"/>
                      <a:pt x="3" y="0"/>
                      <a:pt x="3" y="0"/>
                    </a:cubicBezTo>
                    <a:cubicBezTo>
                      <a:pt x="3" y="0"/>
                      <a:pt x="3" y="1"/>
                      <a:pt x="3" y="3"/>
                    </a:cubicBezTo>
                    <a:cubicBezTo>
                      <a:pt x="3" y="3"/>
                      <a:pt x="3" y="3"/>
                      <a:pt x="3" y="3"/>
                    </a:cubicBezTo>
                    <a:cubicBezTo>
                      <a:pt x="3" y="2"/>
                      <a:pt x="3" y="1"/>
                      <a:pt x="3"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9" name="Freeform 4649"/>
              <p:cNvSpPr>
                <a:spLocks/>
              </p:cNvSpPr>
              <p:nvPr/>
            </p:nvSpPr>
            <p:spPr bwMode="auto">
              <a:xfrm>
                <a:off x="1227" y="3374"/>
                <a:ext cx="2" cy="38"/>
              </a:xfrm>
              <a:custGeom>
                <a:avLst/>
                <a:gdLst>
                  <a:gd name="T0" fmla="*/ 1 w 1"/>
                  <a:gd name="T1" fmla="*/ 0 h 18"/>
                  <a:gd name="T2" fmla="*/ 0 w 1"/>
                  <a:gd name="T3" fmla="*/ 18 h 18"/>
                  <a:gd name="T4" fmla="*/ 1 w 1"/>
                  <a:gd name="T5" fmla="*/ 9 h 18"/>
                  <a:gd name="T6" fmla="*/ 1 w 1"/>
                  <a:gd name="T7" fmla="*/ 0 h 18"/>
                </a:gdLst>
                <a:ahLst/>
                <a:cxnLst>
                  <a:cxn ang="0">
                    <a:pos x="T0" y="T1"/>
                  </a:cxn>
                  <a:cxn ang="0">
                    <a:pos x="T2" y="T3"/>
                  </a:cxn>
                  <a:cxn ang="0">
                    <a:pos x="T4" y="T5"/>
                  </a:cxn>
                  <a:cxn ang="0">
                    <a:pos x="T6" y="T7"/>
                  </a:cxn>
                </a:cxnLst>
                <a:rect l="0" t="0" r="r" b="b"/>
                <a:pathLst>
                  <a:path w="1" h="18">
                    <a:moveTo>
                      <a:pt x="1" y="0"/>
                    </a:moveTo>
                    <a:cubicBezTo>
                      <a:pt x="1" y="3"/>
                      <a:pt x="1" y="10"/>
                      <a:pt x="0" y="18"/>
                    </a:cubicBezTo>
                    <a:cubicBezTo>
                      <a:pt x="0" y="15"/>
                      <a:pt x="1" y="12"/>
                      <a:pt x="1" y="9"/>
                    </a:cubicBezTo>
                    <a:cubicBezTo>
                      <a:pt x="1" y="6"/>
                      <a:pt x="1" y="3"/>
                      <a:pt x="1"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0" name="Freeform 4650"/>
              <p:cNvSpPr>
                <a:spLocks noEditPoints="1"/>
              </p:cNvSpPr>
              <p:nvPr/>
            </p:nvSpPr>
            <p:spPr bwMode="auto">
              <a:xfrm>
                <a:off x="1218" y="3368"/>
                <a:ext cx="11" cy="112"/>
              </a:xfrm>
              <a:custGeom>
                <a:avLst/>
                <a:gdLst>
                  <a:gd name="T0" fmla="*/ 2 w 5"/>
                  <a:gd name="T1" fmla="*/ 43 h 53"/>
                  <a:gd name="T2" fmla="*/ 2 w 5"/>
                  <a:gd name="T3" fmla="*/ 46 h 53"/>
                  <a:gd name="T4" fmla="*/ 0 w 5"/>
                  <a:gd name="T5" fmla="*/ 53 h 53"/>
                  <a:gd name="T6" fmla="*/ 2 w 5"/>
                  <a:gd name="T7" fmla="*/ 43 h 53"/>
                  <a:gd name="T8" fmla="*/ 5 w 5"/>
                  <a:gd name="T9" fmla="*/ 0 h 53"/>
                  <a:gd name="T10" fmla="*/ 5 w 5"/>
                  <a:gd name="T11" fmla="*/ 0 h 53"/>
                  <a:gd name="T12" fmla="*/ 5 w 5"/>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5" h="53">
                    <a:moveTo>
                      <a:pt x="2" y="43"/>
                    </a:moveTo>
                    <a:cubicBezTo>
                      <a:pt x="2" y="44"/>
                      <a:pt x="2" y="45"/>
                      <a:pt x="2" y="46"/>
                    </a:cubicBezTo>
                    <a:cubicBezTo>
                      <a:pt x="1" y="48"/>
                      <a:pt x="1" y="50"/>
                      <a:pt x="0" y="53"/>
                    </a:cubicBezTo>
                    <a:cubicBezTo>
                      <a:pt x="0" y="53"/>
                      <a:pt x="1" y="49"/>
                      <a:pt x="2" y="43"/>
                    </a:cubicBezTo>
                    <a:close/>
                    <a:moveTo>
                      <a:pt x="5" y="0"/>
                    </a:moveTo>
                    <a:cubicBezTo>
                      <a:pt x="5" y="0"/>
                      <a:pt x="5" y="0"/>
                      <a:pt x="5" y="0"/>
                    </a:cubicBezTo>
                    <a:cubicBezTo>
                      <a:pt x="5" y="0"/>
                      <a:pt x="5" y="0"/>
                      <a:pt x="5"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1" name="Freeform 4651"/>
              <p:cNvSpPr>
                <a:spLocks/>
              </p:cNvSpPr>
              <p:nvPr/>
            </p:nvSpPr>
            <p:spPr bwMode="auto">
              <a:xfrm>
                <a:off x="1235" y="3370"/>
                <a:ext cx="0" cy="11"/>
              </a:xfrm>
              <a:custGeom>
                <a:avLst/>
                <a:gdLst>
                  <a:gd name="T0" fmla="*/ 0 h 5"/>
                  <a:gd name="T1" fmla="*/ 5 h 5"/>
                  <a:gd name="T2" fmla="*/ 2 h 5"/>
                  <a:gd name="T3" fmla="*/ 1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3"/>
                      <a:pt x="0" y="5"/>
                    </a:cubicBezTo>
                    <a:cubicBezTo>
                      <a:pt x="0" y="4"/>
                      <a:pt x="0" y="3"/>
                      <a:pt x="0" y="2"/>
                    </a:cubicBezTo>
                    <a:cubicBezTo>
                      <a:pt x="0" y="2"/>
                      <a:pt x="0" y="1"/>
                      <a:pt x="0" y="1"/>
                    </a:cubicBezTo>
                    <a:lnTo>
                      <a:pt x="0" y="0"/>
                    </a:ln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2" name="Freeform 4652"/>
              <p:cNvSpPr>
                <a:spLocks/>
              </p:cNvSpPr>
              <p:nvPr/>
            </p:nvSpPr>
            <p:spPr bwMode="auto">
              <a:xfrm>
                <a:off x="1225" y="3417"/>
                <a:ext cx="8" cy="57"/>
              </a:xfrm>
              <a:custGeom>
                <a:avLst/>
                <a:gdLst>
                  <a:gd name="T0" fmla="*/ 4 w 4"/>
                  <a:gd name="T1" fmla="*/ 0 h 27"/>
                  <a:gd name="T2" fmla="*/ 3 w 4"/>
                  <a:gd name="T3" fmla="*/ 4 h 27"/>
                  <a:gd name="T4" fmla="*/ 0 w 4"/>
                  <a:gd name="T5" fmla="*/ 27 h 27"/>
                  <a:gd name="T6" fmla="*/ 4 w 4"/>
                  <a:gd name="T7" fmla="*/ 0 h 27"/>
                </a:gdLst>
                <a:ahLst/>
                <a:cxnLst>
                  <a:cxn ang="0">
                    <a:pos x="T0" y="T1"/>
                  </a:cxn>
                  <a:cxn ang="0">
                    <a:pos x="T2" y="T3"/>
                  </a:cxn>
                  <a:cxn ang="0">
                    <a:pos x="T4" y="T5"/>
                  </a:cxn>
                  <a:cxn ang="0">
                    <a:pos x="T6" y="T7"/>
                  </a:cxn>
                </a:cxnLst>
                <a:rect l="0" t="0" r="r" b="b"/>
                <a:pathLst>
                  <a:path w="4" h="27">
                    <a:moveTo>
                      <a:pt x="4" y="0"/>
                    </a:moveTo>
                    <a:cubicBezTo>
                      <a:pt x="4" y="1"/>
                      <a:pt x="4" y="2"/>
                      <a:pt x="3" y="4"/>
                    </a:cubicBezTo>
                    <a:cubicBezTo>
                      <a:pt x="3" y="11"/>
                      <a:pt x="2" y="20"/>
                      <a:pt x="0" y="27"/>
                    </a:cubicBezTo>
                    <a:cubicBezTo>
                      <a:pt x="0" y="27"/>
                      <a:pt x="3" y="16"/>
                      <a:pt x="4" y="0"/>
                    </a:cubicBezTo>
                    <a:close/>
                  </a:path>
                </a:pathLst>
              </a:custGeom>
              <a:solidFill>
                <a:srgbClr val="983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3" name="Freeform 4653"/>
              <p:cNvSpPr>
                <a:spLocks noEditPoints="1"/>
              </p:cNvSpPr>
              <p:nvPr/>
            </p:nvSpPr>
            <p:spPr bwMode="auto">
              <a:xfrm>
                <a:off x="1231" y="3366"/>
                <a:ext cx="4" cy="59"/>
              </a:xfrm>
              <a:custGeom>
                <a:avLst/>
                <a:gdLst>
                  <a:gd name="T0" fmla="*/ 2 w 2"/>
                  <a:gd name="T1" fmla="*/ 4 h 28"/>
                  <a:gd name="T2" fmla="*/ 2 w 2"/>
                  <a:gd name="T3" fmla="*/ 7 h 28"/>
                  <a:gd name="T4" fmla="*/ 0 w 2"/>
                  <a:gd name="T5" fmla="*/ 28 h 28"/>
                  <a:gd name="T6" fmla="*/ 1 w 2"/>
                  <a:gd name="T7" fmla="*/ 24 h 28"/>
                  <a:gd name="T8" fmla="*/ 2 w 2"/>
                  <a:gd name="T9" fmla="*/ 4 h 28"/>
                  <a:gd name="T10" fmla="*/ 2 w 2"/>
                  <a:gd name="T11" fmla="*/ 0 h 28"/>
                  <a:gd name="T12" fmla="*/ 2 w 2"/>
                  <a:gd name="T13" fmla="*/ 2 h 28"/>
                  <a:gd name="T14" fmla="*/ 2 w 2"/>
                  <a:gd name="T15" fmla="*/ 3 h 28"/>
                  <a:gd name="T16" fmla="*/ 2 w 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8">
                    <a:moveTo>
                      <a:pt x="2" y="4"/>
                    </a:moveTo>
                    <a:cubicBezTo>
                      <a:pt x="2" y="5"/>
                      <a:pt x="2" y="6"/>
                      <a:pt x="2" y="7"/>
                    </a:cubicBezTo>
                    <a:cubicBezTo>
                      <a:pt x="2" y="12"/>
                      <a:pt x="1" y="19"/>
                      <a:pt x="0" y="28"/>
                    </a:cubicBezTo>
                    <a:cubicBezTo>
                      <a:pt x="1" y="26"/>
                      <a:pt x="1" y="25"/>
                      <a:pt x="1" y="24"/>
                    </a:cubicBezTo>
                    <a:cubicBezTo>
                      <a:pt x="2" y="18"/>
                      <a:pt x="2" y="11"/>
                      <a:pt x="2" y="4"/>
                    </a:cubicBezTo>
                    <a:close/>
                    <a:moveTo>
                      <a:pt x="2" y="0"/>
                    </a:moveTo>
                    <a:cubicBezTo>
                      <a:pt x="2" y="0"/>
                      <a:pt x="2" y="1"/>
                      <a:pt x="2" y="2"/>
                    </a:cubicBezTo>
                    <a:cubicBezTo>
                      <a:pt x="2" y="3"/>
                      <a:pt x="2" y="3"/>
                      <a:pt x="2" y="3"/>
                    </a:cubicBezTo>
                    <a:cubicBezTo>
                      <a:pt x="2" y="2"/>
                      <a:pt x="2" y="1"/>
                      <a:pt x="2" y="0"/>
                    </a:cubicBez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4" name="Freeform 4654"/>
              <p:cNvSpPr>
                <a:spLocks noEditPoints="1"/>
              </p:cNvSpPr>
              <p:nvPr/>
            </p:nvSpPr>
            <p:spPr bwMode="auto">
              <a:xfrm>
                <a:off x="1212" y="3372"/>
                <a:ext cx="8" cy="102"/>
              </a:xfrm>
              <a:custGeom>
                <a:avLst/>
                <a:gdLst>
                  <a:gd name="T0" fmla="*/ 3 w 4"/>
                  <a:gd name="T1" fmla="*/ 10 h 48"/>
                  <a:gd name="T2" fmla="*/ 0 w 4"/>
                  <a:gd name="T3" fmla="*/ 48 h 48"/>
                  <a:gd name="T4" fmla="*/ 1 w 4"/>
                  <a:gd name="T5" fmla="*/ 48 h 48"/>
                  <a:gd name="T6" fmla="*/ 4 w 4"/>
                  <a:gd name="T7" fmla="*/ 12 h 48"/>
                  <a:gd name="T8" fmla="*/ 3 w 4"/>
                  <a:gd name="T9" fmla="*/ 10 h 48"/>
                  <a:gd name="T10" fmla="*/ 3 w 4"/>
                  <a:gd name="T11" fmla="*/ 0 h 48"/>
                  <a:gd name="T12" fmla="*/ 3 w 4"/>
                  <a:gd name="T13" fmla="*/ 2 h 48"/>
                  <a:gd name="T14" fmla="*/ 4 w 4"/>
                  <a:gd name="T15" fmla="*/ 2 h 48"/>
                  <a:gd name="T16" fmla="*/ 3 w 4"/>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8">
                    <a:moveTo>
                      <a:pt x="3" y="10"/>
                    </a:moveTo>
                    <a:cubicBezTo>
                      <a:pt x="3" y="19"/>
                      <a:pt x="2" y="35"/>
                      <a:pt x="0" y="48"/>
                    </a:cubicBezTo>
                    <a:cubicBezTo>
                      <a:pt x="1" y="48"/>
                      <a:pt x="1" y="48"/>
                      <a:pt x="1" y="48"/>
                    </a:cubicBezTo>
                    <a:cubicBezTo>
                      <a:pt x="1" y="42"/>
                      <a:pt x="3" y="28"/>
                      <a:pt x="4" y="12"/>
                    </a:cubicBezTo>
                    <a:cubicBezTo>
                      <a:pt x="3" y="11"/>
                      <a:pt x="3" y="10"/>
                      <a:pt x="3" y="10"/>
                    </a:cubicBezTo>
                    <a:close/>
                    <a:moveTo>
                      <a:pt x="3" y="0"/>
                    </a:moveTo>
                    <a:cubicBezTo>
                      <a:pt x="3" y="0"/>
                      <a:pt x="3" y="1"/>
                      <a:pt x="3" y="2"/>
                    </a:cubicBezTo>
                    <a:cubicBezTo>
                      <a:pt x="4" y="2"/>
                      <a:pt x="4" y="2"/>
                      <a:pt x="4" y="2"/>
                    </a:cubicBezTo>
                    <a:cubicBezTo>
                      <a:pt x="3" y="2"/>
                      <a:pt x="3" y="1"/>
                      <a:pt x="3"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5" name="Freeform 4655"/>
              <p:cNvSpPr>
                <a:spLocks/>
              </p:cNvSpPr>
              <p:nvPr/>
            </p:nvSpPr>
            <p:spPr bwMode="auto">
              <a:xfrm>
                <a:off x="1218" y="3376"/>
                <a:ext cx="2" cy="22"/>
              </a:xfrm>
              <a:custGeom>
                <a:avLst/>
                <a:gdLst>
                  <a:gd name="T0" fmla="*/ 1 w 1"/>
                  <a:gd name="T1" fmla="*/ 0 h 10"/>
                  <a:gd name="T2" fmla="*/ 0 w 1"/>
                  <a:gd name="T3" fmla="*/ 0 h 10"/>
                  <a:gd name="T4" fmla="*/ 0 w 1"/>
                  <a:gd name="T5" fmla="*/ 8 h 10"/>
                  <a:gd name="T6" fmla="*/ 1 w 1"/>
                  <a:gd name="T7" fmla="*/ 10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0" y="0"/>
                      <a:pt x="0" y="0"/>
                      <a:pt x="0" y="0"/>
                    </a:cubicBezTo>
                    <a:cubicBezTo>
                      <a:pt x="0" y="2"/>
                      <a:pt x="0" y="5"/>
                      <a:pt x="0" y="8"/>
                    </a:cubicBezTo>
                    <a:cubicBezTo>
                      <a:pt x="0" y="8"/>
                      <a:pt x="0" y="9"/>
                      <a:pt x="1" y="10"/>
                    </a:cubicBezTo>
                    <a:cubicBezTo>
                      <a:pt x="1" y="7"/>
                      <a:pt x="1" y="4"/>
                      <a:pt x="1"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6" name="Freeform 4656"/>
              <p:cNvSpPr>
                <a:spLocks/>
              </p:cNvSpPr>
              <p:nvPr/>
            </p:nvSpPr>
            <p:spPr bwMode="auto">
              <a:xfrm>
                <a:off x="1212" y="3474"/>
                <a:ext cx="2" cy="6"/>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2"/>
                      <a:pt x="0" y="3"/>
                    </a:cubicBezTo>
                    <a:cubicBezTo>
                      <a:pt x="0" y="3"/>
                      <a:pt x="0" y="2"/>
                      <a:pt x="1" y="0"/>
                    </a:cubicBezTo>
                    <a:lnTo>
                      <a:pt x="0" y="0"/>
                    </a:lnTo>
                    <a:close/>
                  </a:path>
                </a:pathLst>
              </a:custGeom>
              <a:solidFill>
                <a:srgbClr val="A6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7" name="Freeform 4657"/>
              <p:cNvSpPr>
                <a:spLocks noEditPoints="1"/>
              </p:cNvSpPr>
              <p:nvPr/>
            </p:nvSpPr>
            <p:spPr bwMode="auto">
              <a:xfrm>
                <a:off x="1214" y="3370"/>
                <a:ext cx="9" cy="106"/>
              </a:xfrm>
              <a:custGeom>
                <a:avLst/>
                <a:gdLst>
                  <a:gd name="T0" fmla="*/ 2 w 4"/>
                  <a:gd name="T1" fmla="*/ 40 h 50"/>
                  <a:gd name="T2" fmla="*/ 0 w 4"/>
                  <a:gd name="T3" fmla="*/ 50 h 50"/>
                  <a:gd name="T4" fmla="*/ 0 w 4"/>
                  <a:gd name="T5" fmla="*/ 50 h 50"/>
                  <a:gd name="T6" fmla="*/ 2 w 4"/>
                  <a:gd name="T7" fmla="*/ 42 h 50"/>
                  <a:gd name="T8" fmla="*/ 2 w 4"/>
                  <a:gd name="T9" fmla="*/ 40 h 50"/>
                  <a:gd name="T10" fmla="*/ 3 w 4"/>
                  <a:gd name="T11" fmla="*/ 17 h 50"/>
                  <a:gd name="T12" fmla="*/ 3 w 4"/>
                  <a:gd name="T13" fmla="*/ 25 h 50"/>
                  <a:gd name="T14" fmla="*/ 3 w 4"/>
                  <a:gd name="T15" fmla="*/ 17 h 50"/>
                  <a:gd name="T16" fmla="*/ 3 w 4"/>
                  <a:gd name="T17" fmla="*/ 0 h 50"/>
                  <a:gd name="T18" fmla="*/ 3 w 4"/>
                  <a:gd name="T19" fmla="*/ 2 h 50"/>
                  <a:gd name="T20" fmla="*/ 4 w 4"/>
                  <a:gd name="T21" fmla="*/ 2 h 50"/>
                  <a:gd name="T22" fmla="*/ 3 w 4"/>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0">
                    <a:moveTo>
                      <a:pt x="2" y="40"/>
                    </a:moveTo>
                    <a:cubicBezTo>
                      <a:pt x="1" y="44"/>
                      <a:pt x="1" y="47"/>
                      <a:pt x="0" y="50"/>
                    </a:cubicBezTo>
                    <a:cubicBezTo>
                      <a:pt x="0" y="50"/>
                      <a:pt x="0" y="50"/>
                      <a:pt x="0" y="50"/>
                    </a:cubicBezTo>
                    <a:cubicBezTo>
                      <a:pt x="1" y="49"/>
                      <a:pt x="1" y="46"/>
                      <a:pt x="2" y="42"/>
                    </a:cubicBezTo>
                    <a:cubicBezTo>
                      <a:pt x="1" y="41"/>
                      <a:pt x="2" y="41"/>
                      <a:pt x="2" y="40"/>
                    </a:cubicBezTo>
                    <a:close/>
                    <a:moveTo>
                      <a:pt x="3" y="17"/>
                    </a:moveTo>
                    <a:cubicBezTo>
                      <a:pt x="3" y="20"/>
                      <a:pt x="3" y="22"/>
                      <a:pt x="3" y="25"/>
                    </a:cubicBezTo>
                    <a:cubicBezTo>
                      <a:pt x="3" y="22"/>
                      <a:pt x="3" y="19"/>
                      <a:pt x="3" y="17"/>
                    </a:cubicBezTo>
                    <a:close/>
                    <a:moveTo>
                      <a:pt x="3" y="0"/>
                    </a:moveTo>
                    <a:cubicBezTo>
                      <a:pt x="3" y="0"/>
                      <a:pt x="3" y="1"/>
                      <a:pt x="3" y="2"/>
                    </a:cubicBezTo>
                    <a:cubicBezTo>
                      <a:pt x="4" y="2"/>
                      <a:pt x="4" y="2"/>
                      <a:pt x="4" y="2"/>
                    </a:cubicBezTo>
                    <a:cubicBezTo>
                      <a:pt x="4" y="2"/>
                      <a:pt x="4" y="1"/>
                      <a:pt x="3"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8" name="Freeform 4658"/>
              <p:cNvSpPr>
                <a:spLocks/>
              </p:cNvSpPr>
              <p:nvPr/>
            </p:nvSpPr>
            <p:spPr bwMode="auto">
              <a:xfrm>
                <a:off x="1216" y="3374"/>
                <a:ext cx="7" cy="85"/>
              </a:xfrm>
              <a:custGeom>
                <a:avLst/>
                <a:gdLst>
                  <a:gd name="T0" fmla="*/ 3 w 3"/>
                  <a:gd name="T1" fmla="*/ 0 h 40"/>
                  <a:gd name="T2" fmla="*/ 2 w 3"/>
                  <a:gd name="T3" fmla="*/ 0 h 40"/>
                  <a:gd name="T4" fmla="*/ 2 w 3"/>
                  <a:gd name="T5" fmla="*/ 15 h 40"/>
                  <a:gd name="T6" fmla="*/ 2 w 3"/>
                  <a:gd name="T7" fmla="*/ 23 h 40"/>
                  <a:gd name="T8" fmla="*/ 1 w 3"/>
                  <a:gd name="T9" fmla="*/ 38 h 40"/>
                  <a:gd name="T10" fmla="*/ 1 w 3"/>
                  <a:gd name="T11" fmla="*/ 40 h 40"/>
                  <a:gd name="T12" fmla="*/ 3 w 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 h="40">
                    <a:moveTo>
                      <a:pt x="3" y="0"/>
                    </a:moveTo>
                    <a:cubicBezTo>
                      <a:pt x="2" y="0"/>
                      <a:pt x="2" y="0"/>
                      <a:pt x="2" y="0"/>
                    </a:cubicBezTo>
                    <a:cubicBezTo>
                      <a:pt x="2" y="3"/>
                      <a:pt x="2" y="9"/>
                      <a:pt x="2" y="15"/>
                    </a:cubicBezTo>
                    <a:cubicBezTo>
                      <a:pt x="2" y="17"/>
                      <a:pt x="2" y="20"/>
                      <a:pt x="2" y="23"/>
                    </a:cubicBezTo>
                    <a:cubicBezTo>
                      <a:pt x="1" y="28"/>
                      <a:pt x="1" y="33"/>
                      <a:pt x="1" y="38"/>
                    </a:cubicBezTo>
                    <a:cubicBezTo>
                      <a:pt x="1" y="39"/>
                      <a:pt x="0" y="39"/>
                      <a:pt x="1" y="40"/>
                    </a:cubicBezTo>
                    <a:cubicBezTo>
                      <a:pt x="2" y="31"/>
                      <a:pt x="3" y="16"/>
                      <a:pt x="3"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9" name="Freeform 4659"/>
              <p:cNvSpPr>
                <a:spLocks/>
              </p:cNvSpPr>
              <p:nvPr/>
            </p:nvSpPr>
            <p:spPr bwMode="auto">
              <a:xfrm>
                <a:off x="1214" y="3476"/>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2"/>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0" name="Freeform 4660"/>
              <p:cNvSpPr>
                <a:spLocks/>
              </p:cNvSpPr>
              <p:nvPr/>
            </p:nvSpPr>
            <p:spPr bwMode="auto">
              <a:xfrm>
                <a:off x="1231" y="3368"/>
                <a:ext cx="2" cy="30"/>
              </a:xfrm>
              <a:custGeom>
                <a:avLst/>
                <a:gdLst>
                  <a:gd name="T0" fmla="*/ 0 w 1"/>
                  <a:gd name="T1" fmla="*/ 0 h 14"/>
                  <a:gd name="T2" fmla="*/ 0 w 1"/>
                  <a:gd name="T3" fmla="*/ 14 h 14"/>
                  <a:gd name="T4" fmla="*/ 1 w 1"/>
                  <a:gd name="T5" fmla="*/ 11 h 14"/>
                  <a:gd name="T6" fmla="*/ 0 w 1"/>
                  <a:gd name="T7" fmla="*/ 0 h 14"/>
                </a:gdLst>
                <a:ahLst/>
                <a:cxnLst>
                  <a:cxn ang="0">
                    <a:pos x="T0" y="T1"/>
                  </a:cxn>
                  <a:cxn ang="0">
                    <a:pos x="T2" y="T3"/>
                  </a:cxn>
                  <a:cxn ang="0">
                    <a:pos x="T4" y="T5"/>
                  </a:cxn>
                  <a:cxn ang="0">
                    <a:pos x="T6" y="T7"/>
                  </a:cxn>
                </a:cxnLst>
                <a:rect l="0" t="0" r="r" b="b"/>
                <a:pathLst>
                  <a:path w="1" h="14">
                    <a:moveTo>
                      <a:pt x="0" y="0"/>
                    </a:moveTo>
                    <a:cubicBezTo>
                      <a:pt x="0" y="1"/>
                      <a:pt x="0" y="6"/>
                      <a:pt x="0" y="14"/>
                    </a:cubicBezTo>
                    <a:cubicBezTo>
                      <a:pt x="0" y="13"/>
                      <a:pt x="0" y="12"/>
                      <a:pt x="1" y="11"/>
                    </a:cubicBezTo>
                    <a:cubicBezTo>
                      <a:pt x="1" y="7"/>
                      <a:pt x="1" y="3"/>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1" name="Freeform 4661"/>
              <p:cNvSpPr>
                <a:spLocks/>
              </p:cNvSpPr>
              <p:nvPr/>
            </p:nvSpPr>
            <p:spPr bwMode="auto">
              <a:xfrm>
                <a:off x="1223" y="3438"/>
                <a:ext cx="6" cy="38"/>
              </a:xfrm>
              <a:custGeom>
                <a:avLst/>
                <a:gdLst>
                  <a:gd name="T0" fmla="*/ 3 w 3"/>
                  <a:gd name="T1" fmla="*/ 0 h 18"/>
                  <a:gd name="T2" fmla="*/ 3 w 3"/>
                  <a:gd name="T3" fmla="*/ 0 h 18"/>
                  <a:gd name="T4" fmla="*/ 2 w 3"/>
                  <a:gd name="T5" fmla="*/ 5 h 18"/>
                  <a:gd name="T6" fmla="*/ 0 w 3"/>
                  <a:gd name="T7" fmla="*/ 18 h 18"/>
                  <a:gd name="T8" fmla="*/ 3 w 3"/>
                  <a:gd name="T9" fmla="*/ 0 h 18"/>
                </a:gdLst>
                <a:ahLst/>
                <a:cxnLst>
                  <a:cxn ang="0">
                    <a:pos x="T0" y="T1"/>
                  </a:cxn>
                  <a:cxn ang="0">
                    <a:pos x="T2" y="T3"/>
                  </a:cxn>
                  <a:cxn ang="0">
                    <a:pos x="T4" y="T5"/>
                  </a:cxn>
                  <a:cxn ang="0">
                    <a:pos x="T6" y="T7"/>
                  </a:cxn>
                  <a:cxn ang="0">
                    <a:pos x="T8" y="T9"/>
                  </a:cxn>
                </a:cxnLst>
                <a:rect l="0" t="0" r="r" b="b"/>
                <a:pathLst>
                  <a:path w="3" h="18">
                    <a:moveTo>
                      <a:pt x="3" y="0"/>
                    </a:moveTo>
                    <a:cubicBezTo>
                      <a:pt x="3" y="0"/>
                      <a:pt x="3" y="0"/>
                      <a:pt x="3" y="0"/>
                    </a:cubicBezTo>
                    <a:cubicBezTo>
                      <a:pt x="3" y="1"/>
                      <a:pt x="2" y="3"/>
                      <a:pt x="2" y="5"/>
                    </a:cubicBezTo>
                    <a:cubicBezTo>
                      <a:pt x="2" y="9"/>
                      <a:pt x="1" y="14"/>
                      <a:pt x="0" y="18"/>
                    </a:cubicBezTo>
                    <a:cubicBezTo>
                      <a:pt x="0" y="18"/>
                      <a:pt x="2" y="11"/>
                      <a:pt x="3"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2" name="Freeform 4662"/>
              <p:cNvSpPr>
                <a:spLocks noEditPoints="1"/>
              </p:cNvSpPr>
              <p:nvPr/>
            </p:nvSpPr>
            <p:spPr bwMode="auto">
              <a:xfrm>
                <a:off x="1227" y="3366"/>
                <a:ext cx="6" cy="83"/>
              </a:xfrm>
              <a:custGeom>
                <a:avLst/>
                <a:gdLst>
                  <a:gd name="T0" fmla="*/ 3 w 3"/>
                  <a:gd name="T1" fmla="*/ 12 h 39"/>
                  <a:gd name="T2" fmla="*/ 2 w 3"/>
                  <a:gd name="T3" fmla="*/ 15 h 39"/>
                  <a:gd name="T4" fmla="*/ 0 w 3"/>
                  <a:gd name="T5" fmla="*/ 39 h 39"/>
                  <a:gd name="T6" fmla="*/ 1 w 3"/>
                  <a:gd name="T7" fmla="*/ 34 h 39"/>
                  <a:gd name="T8" fmla="*/ 1 w 3"/>
                  <a:gd name="T9" fmla="*/ 34 h 39"/>
                  <a:gd name="T10" fmla="*/ 3 w 3"/>
                  <a:gd name="T11" fmla="*/ 12 h 39"/>
                  <a:gd name="T12" fmla="*/ 2 w 3"/>
                  <a:gd name="T13" fmla="*/ 0 h 39"/>
                  <a:gd name="T14" fmla="*/ 2 w 3"/>
                  <a:gd name="T15" fmla="*/ 1 h 39"/>
                  <a:gd name="T16" fmla="*/ 2 w 3"/>
                  <a:gd name="T17" fmla="*/ 1 h 39"/>
                  <a:gd name="T18" fmla="*/ 2 w 3"/>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9">
                    <a:moveTo>
                      <a:pt x="3" y="12"/>
                    </a:moveTo>
                    <a:cubicBezTo>
                      <a:pt x="2" y="13"/>
                      <a:pt x="2" y="14"/>
                      <a:pt x="2" y="15"/>
                    </a:cubicBezTo>
                    <a:cubicBezTo>
                      <a:pt x="2" y="22"/>
                      <a:pt x="1" y="30"/>
                      <a:pt x="0" y="39"/>
                    </a:cubicBezTo>
                    <a:cubicBezTo>
                      <a:pt x="0" y="37"/>
                      <a:pt x="1" y="35"/>
                      <a:pt x="1" y="34"/>
                    </a:cubicBezTo>
                    <a:cubicBezTo>
                      <a:pt x="1" y="34"/>
                      <a:pt x="1" y="34"/>
                      <a:pt x="1" y="34"/>
                    </a:cubicBezTo>
                    <a:cubicBezTo>
                      <a:pt x="2" y="27"/>
                      <a:pt x="2" y="20"/>
                      <a:pt x="3" y="12"/>
                    </a:cubicBezTo>
                    <a:close/>
                    <a:moveTo>
                      <a:pt x="2" y="0"/>
                    </a:moveTo>
                    <a:cubicBezTo>
                      <a:pt x="2" y="1"/>
                      <a:pt x="2" y="1"/>
                      <a:pt x="2" y="1"/>
                    </a:cubicBezTo>
                    <a:cubicBezTo>
                      <a:pt x="2" y="1"/>
                      <a:pt x="2" y="1"/>
                      <a:pt x="2" y="1"/>
                    </a:cubicBezTo>
                    <a:lnTo>
                      <a:pt x="2"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3" name="Freeform 4663"/>
              <p:cNvSpPr>
                <a:spLocks/>
              </p:cNvSpPr>
              <p:nvPr/>
            </p:nvSpPr>
            <p:spPr bwMode="auto">
              <a:xfrm>
                <a:off x="1240" y="3389"/>
                <a:ext cx="4" cy="17"/>
              </a:xfrm>
              <a:custGeom>
                <a:avLst/>
                <a:gdLst>
                  <a:gd name="T0" fmla="*/ 2 w 2"/>
                  <a:gd name="T1" fmla="*/ 0 h 8"/>
                  <a:gd name="T2" fmla="*/ 1 w 2"/>
                  <a:gd name="T3" fmla="*/ 4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cubicBezTo>
                      <a:pt x="1" y="1"/>
                      <a:pt x="1" y="2"/>
                      <a:pt x="1" y="4"/>
                    </a:cubicBezTo>
                    <a:cubicBezTo>
                      <a:pt x="1" y="5"/>
                      <a:pt x="0" y="7"/>
                      <a:pt x="0" y="8"/>
                    </a:cubicBezTo>
                    <a:cubicBezTo>
                      <a:pt x="0" y="8"/>
                      <a:pt x="1" y="5"/>
                      <a:pt x="2"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4" name="Freeform 4664"/>
              <p:cNvSpPr>
                <a:spLocks/>
              </p:cNvSpPr>
              <p:nvPr/>
            </p:nvSpPr>
            <p:spPr bwMode="auto">
              <a:xfrm>
                <a:off x="1242" y="3368"/>
                <a:ext cx="2" cy="23"/>
              </a:xfrm>
              <a:custGeom>
                <a:avLst/>
                <a:gdLst>
                  <a:gd name="T0" fmla="*/ 1 w 1"/>
                  <a:gd name="T1" fmla="*/ 0 h 11"/>
                  <a:gd name="T2" fmla="*/ 0 w 1"/>
                  <a:gd name="T3" fmla="*/ 11 h 11"/>
                  <a:gd name="T4" fmla="*/ 1 w 1"/>
                  <a:gd name="T5" fmla="*/ 7 h 11"/>
                  <a:gd name="T6" fmla="*/ 1 w 1"/>
                  <a:gd name="T7" fmla="*/ 0 h 11"/>
                </a:gdLst>
                <a:ahLst/>
                <a:cxnLst>
                  <a:cxn ang="0">
                    <a:pos x="T0" y="T1"/>
                  </a:cxn>
                  <a:cxn ang="0">
                    <a:pos x="T2" y="T3"/>
                  </a:cxn>
                  <a:cxn ang="0">
                    <a:pos x="T4" y="T5"/>
                  </a:cxn>
                  <a:cxn ang="0">
                    <a:pos x="T6" y="T7"/>
                  </a:cxn>
                </a:cxnLst>
                <a:rect l="0" t="0" r="r" b="b"/>
                <a:pathLst>
                  <a:path w="1" h="11">
                    <a:moveTo>
                      <a:pt x="1" y="0"/>
                    </a:moveTo>
                    <a:cubicBezTo>
                      <a:pt x="1" y="0"/>
                      <a:pt x="1" y="5"/>
                      <a:pt x="0" y="11"/>
                    </a:cubicBezTo>
                    <a:cubicBezTo>
                      <a:pt x="0" y="9"/>
                      <a:pt x="1" y="8"/>
                      <a:pt x="1" y="7"/>
                    </a:cubicBezTo>
                    <a:cubicBezTo>
                      <a:pt x="1" y="5"/>
                      <a:pt x="1" y="2"/>
                      <a:pt x="1" y="0"/>
                    </a:cubicBezTo>
                    <a:close/>
                  </a:path>
                </a:pathLst>
              </a:custGeom>
              <a:solidFill>
                <a:srgbClr val="9C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5" name="Freeform 4665"/>
              <p:cNvSpPr>
                <a:spLocks/>
              </p:cNvSpPr>
              <p:nvPr/>
            </p:nvSpPr>
            <p:spPr bwMode="auto">
              <a:xfrm>
                <a:off x="1242" y="3383"/>
                <a:ext cx="2" cy="15"/>
              </a:xfrm>
              <a:custGeom>
                <a:avLst/>
                <a:gdLst>
                  <a:gd name="T0" fmla="*/ 1 w 1"/>
                  <a:gd name="T1" fmla="*/ 0 h 7"/>
                  <a:gd name="T2" fmla="*/ 0 w 1"/>
                  <a:gd name="T3" fmla="*/ 4 h 7"/>
                  <a:gd name="T4" fmla="*/ 0 w 1"/>
                  <a:gd name="T5" fmla="*/ 7 h 7"/>
                  <a:gd name="T6" fmla="*/ 1 w 1"/>
                  <a:gd name="T7" fmla="*/ 3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1"/>
                      <a:pt x="0" y="2"/>
                      <a:pt x="0" y="4"/>
                    </a:cubicBezTo>
                    <a:cubicBezTo>
                      <a:pt x="0" y="5"/>
                      <a:pt x="0" y="6"/>
                      <a:pt x="0" y="7"/>
                    </a:cubicBezTo>
                    <a:cubicBezTo>
                      <a:pt x="0" y="5"/>
                      <a:pt x="0" y="4"/>
                      <a:pt x="1" y="3"/>
                    </a:cubicBezTo>
                    <a:cubicBezTo>
                      <a:pt x="1" y="2"/>
                      <a:pt x="1" y="1"/>
                      <a:pt x="1" y="0"/>
                    </a:cubicBezTo>
                    <a:close/>
                  </a:path>
                </a:pathLst>
              </a:custGeom>
              <a:solidFill>
                <a:srgbClr val="843B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6" name="Freeform 4666"/>
              <p:cNvSpPr>
                <a:spLocks/>
              </p:cNvSpPr>
              <p:nvPr/>
            </p:nvSpPr>
            <p:spPr bwMode="auto">
              <a:xfrm>
                <a:off x="1214" y="3374"/>
                <a:ext cx="4" cy="79"/>
              </a:xfrm>
              <a:custGeom>
                <a:avLst/>
                <a:gdLst>
                  <a:gd name="T0" fmla="*/ 1 w 2"/>
                  <a:gd name="T1" fmla="*/ 0 h 37"/>
                  <a:gd name="T2" fmla="*/ 0 w 2"/>
                  <a:gd name="T3" fmla="*/ 27 h 37"/>
                  <a:gd name="T4" fmla="*/ 0 w 2"/>
                  <a:gd name="T5" fmla="*/ 31 h 37"/>
                  <a:gd name="T6" fmla="*/ 0 w 2"/>
                  <a:gd name="T7" fmla="*/ 37 h 37"/>
                  <a:gd name="T8" fmla="*/ 1 w 2"/>
                  <a:gd name="T9" fmla="*/ 0 h 37"/>
                </a:gdLst>
                <a:ahLst/>
                <a:cxnLst>
                  <a:cxn ang="0">
                    <a:pos x="T0" y="T1"/>
                  </a:cxn>
                  <a:cxn ang="0">
                    <a:pos x="T2" y="T3"/>
                  </a:cxn>
                  <a:cxn ang="0">
                    <a:pos x="T4" y="T5"/>
                  </a:cxn>
                  <a:cxn ang="0">
                    <a:pos x="T6" y="T7"/>
                  </a:cxn>
                  <a:cxn ang="0">
                    <a:pos x="T8" y="T9"/>
                  </a:cxn>
                </a:cxnLst>
                <a:rect l="0" t="0" r="r" b="b"/>
                <a:pathLst>
                  <a:path w="2" h="37">
                    <a:moveTo>
                      <a:pt x="1" y="0"/>
                    </a:moveTo>
                    <a:cubicBezTo>
                      <a:pt x="1" y="0"/>
                      <a:pt x="1" y="12"/>
                      <a:pt x="0" y="27"/>
                    </a:cubicBezTo>
                    <a:cubicBezTo>
                      <a:pt x="0" y="28"/>
                      <a:pt x="0" y="29"/>
                      <a:pt x="0" y="31"/>
                    </a:cubicBezTo>
                    <a:cubicBezTo>
                      <a:pt x="0" y="33"/>
                      <a:pt x="0" y="35"/>
                      <a:pt x="0" y="37"/>
                    </a:cubicBezTo>
                    <a:cubicBezTo>
                      <a:pt x="1" y="27"/>
                      <a:pt x="2" y="14"/>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7" name="Freeform 4667"/>
              <p:cNvSpPr>
                <a:spLocks/>
              </p:cNvSpPr>
              <p:nvPr/>
            </p:nvSpPr>
            <p:spPr bwMode="auto">
              <a:xfrm>
                <a:off x="1210" y="3432"/>
                <a:ext cx="4" cy="48"/>
              </a:xfrm>
              <a:custGeom>
                <a:avLst/>
                <a:gdLst>
                  <a:gd name="T0" fmla="*/ 2 w 2"/>
                  <a:gd name="T1" fmla="*/ 0 h 23"/>
                  <a:gd name="T2" fmla="*/ 0 w 2"/>
                  <a:gd name="T3" fmla="*/ 23 h 23"/>
                  <a:gd name="T4" fmla="*/ 2 w 2"/>
                  <a:gd name="T5" fmla="*/ 10 h 23"/>
                  <a:gd name="T6" fmla="*/ 2 w 2"/>
                  <a:gd name="T7" fmla="*/ 4 h 23"/>
                  <a:gd name="T8" fmla="*/ 2 w 2"/>
                  <a:gd name="T9" fmla="*/ 0 h 23"/>
                </a:gdLst>
                <a:ahLst/>
                <a:cxnLst>
                  <a:cxn ang="0">
                    <a:pos x="T0" y="T1"/>
                  </a:cxn>
                  <a:cxn ang="0">
                    <a:pos x="T2" y="T3"/>
                  </a:cxn>
                  <a:cxn ang="0">
                    <a:pos x="T4" y="T5"/>
                  </a:cxn>
                  <a:cxn ang="0">
                    <a:pos x="T6" y="T7"/>
                  </a:cxn>
                  <a:cxn ang="0">
                    <a:pos x="T8" y="T9"/>
                  </a:cxn>
                </a:cxnLst>
                <a:rect l="0" t="0" r="r" b="b"/>
                <a:pathLst>
                  <a:path w="2" h="23">
                    <a:moveTo>
                      <a:pt x="2" y="0"/>
                    </a:moveTo>
                    <a:cubicBezTo>
                      <a:pt x="2" y="8"/>
                      <a:pt x="1" y="16"/>
                      <a:pt x="0" y="23"/>
                    </a:cubicBezTo>
                    <a:cubicBezTo>
                      <a:pt x="0" y="23"/>
                      <a:pt x="1" y="18"/>
                      <a:pt x="2" y="10"/>
                    </a:cubicBezTo>
                    <a:cubicBezTo>
                      <a:pt x="2" y="8"/>
                      <a:pt x="2" y="6"/>
                      <a:pt x="2" y="4"/>
                    </a:cubicBezTo>
                    <a:cubicBezTo>
                      <a:pt x="2" y="2"/>
                      <a:pt x="2" y="1"/>
                      <a:pt x="2"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8" name="Freeform 4668"/>
              <p:cNvSpPr>
                <a:spLocks/>
              </p:cNvSpPr>
              <p:nvPr/>
            </p:nvSpPr>
            <p:spPr bwMode="auto">
              <a:xfrm>
                <a:off x="1210" y="3374"/>
                <a:ext cx="6" cy="102"/>
              </a:xfrm>
              <a:custGeom>
                <a:avLst/>
                <a:gdLst>
                  <a:gd name="T0" fmla="*/ 2 w 3"/>
                  <a:gd name="T1" fmla="*/ 0 h 48"/>
                  <a:gd name="T2" fmla="*/ 0 w 3"/>
                  <a:gd name="T3" fmla="*/ 48 h 48"/>
                  <a:gd name="T4" fmla="*/ 2 w 3"/>
                  <a:gd name="T5" fmla="*/ 0 h 48"/>
                </a:gdLst>
                <a:ahLst/>
                <a:cxnLst>
                  <a:cxn ang="0">
                    <a:pos x="T0" y="T1"/>
                  </a:cxn>
                  <a:cxn ang="0">
                    <a:pos x="T2" y="T3"/>
                  </a:cxn>
                  <a:cxn ang="0">
                    <a:pos x="T4" y="T5"/>
                  </a:cxn>
                </a:cxnLst>
                <a:rect l="0" t="0" r="r" b="b"/>
                <a:pathLst>
                  <a:path w="3" h="48">
                    <a:moveTo>
                      <a:pt x="2" y="0"/>
                    </a:moveTo>
                    <a:cubicBezTo>
                      <a:pt x="2" y="0"/>
                      <a:pt x="2" y="28"/>
                      <a:pt x="0" y="48"/>
                    </a:cubicBezTo>
                    <a:cubicBezTo>
                      <a:pt x="0" y="48"/>
                      <a:pt x="3" y="26"/>
                      <a:pt x="2"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9" name="Freeform 4669"/>
              <p:cNvSpPr>
                <a:spLocks/>
              </p:cNvSpPr>
              <p:nvPr/>
            </p:nvSpPr>
            <p:spPr bwMode="auto">
              <a:xfrm>
                <a:off x="1403" y="3108"/>
                <a:ext cx="9" cy="92"/>
              </a:xfrm>
              <a:custGeom>
                <a:avLst/>
                <a:gdLst>
                  <a:gd name="T0" fmla="*/ 0 w 4"/>
                  <a:gd name="T1" fmla="*/ 0 h 43"/>
                  <a:gd name="T2" fmla="*/ 2 w 4"/>
                  <a:gd name="T3" fmla="*/ 14 h 43"/>
                  <a:gd name="T4" fmla="*/ 3 w 4"/>
                  <a:gd name="T5" fmla="*/ 43 h 43"/>
                  <a:gd name="T6" fmla="*/ 4 w 4"/>
                  <a:gd name="T7" fmla="*/ 43 h 43"/>
                  <a:gd name="T8" fmla="*/ 4 w 4"/>
                  <a:gd name="T9" fmla="*/ 43 h 43"/>
                  <a:gd name="T10" fmla="*/ 0 w 4"/>
                  <a:gd name="T11" fmla="*/ 0 h 43"/>
                </a:gdLst>
                <a:ahLst/>
                <a:cxnLst>
                  <a:cxn ang="0">
                    <a:pos x="T0" y="T1"/>
                  </a:cxn>
                  <a:cxn ang="0">
                    <a:pos x="T2" y="T3"/>
                  </a:cxn>
                  <a:cxn ang="0">
                    <a:pos x="T4" y="T5"/>
                  </a:cxn>
                  <a:cxn ang="0">
                    <a:pos x="T6" y="T7"/>
                  </a:cxn>
                  <a:cxn ang="0">
                    <a:pos x="T8" y="T9"/>
                  </a:cxn>
                  <a:cxn ang="0">
                    <a:pos x="T10" y="T11"/>
                  </a:cxn>
                </a:cxnLst>
                <a:rect l="0" t="0" r="r" b="b"/>
                <a:pathLst>
                  <a:path w="4" h="43">
                    <a:moveTo>
                      <a:pt x="0" y="0"/>
                    </a:moveTo>
                    <a:cubicBezTo>
                      <a:pt x="1" y="4"/>
                      <a:pt x="1" y="9"/>
                      <a:pt x="2" y="14"/>
                    </a:cubicBezTo>
                    <a:cubicBezTo>
                      <a:pt x="3" y="22"/>
                      <a:pt x="4" y="32"/>
                      <a:pt x="3" y="43"/>
                    </a:cubicBezTo>
                    <a:cubicBezTo>
                      <a:pt x="4" y="43"/>
                      <a:pt x="4" y="43"/>
                      <a:pt x="4" y="43"/>
                    </a:cubicBezTo>
                    <a:cubicBezTo>
                      <a:pt x="4" y="43"/>
                      <a:pt x="4" y="43"/>
                      <a:pt x="4" y="43"/>
                    </a:cubicBezTo>
                    <a:cubicBezTo>
                      <a:pt x="4" y="32"/>
                      <a:pt x="3" y="16"/>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0" name="Freeform 4670"/>
              <p:cNvSpPr>
                <a:spLocks/>
              </p:cNvSpPr>
              <p:nvPr/>
            </p:nvSpPr>
            <p:spPr bwMode="auto">
              <a:xfrm>
                <a:off x="1395" y="3077"/>
                <a:ext cx="13" cy="61"/>
              </a:xfrm>
              <a:custGeom>
                <a:avLst/>
                <a:gdLst>
                  <a:gd name="T0" fmla="*/ 0 w 6"/>
                  <a:gd name="T1" fmla="*/ 0 h 29"/>
                  <a:gd name="T2" fmla="*/ 6 w 6"/>
                  <a:gd name="T3" fmla="*/ 29 h 29"/>
                  <a:gd name="T4" fmla="*/ 4 w 6"/>
                  <a:gd name="T5" fmla="*/ 15 h 29"/>
                  <a:gd name="T6" fmla="*/ 0 w 6"/>
                  <a:gd name="T7" fmla="*/ 0 h 29"/>
                </a:gdLst>
                <a:ahLst/>
                <a:cxnLst>
                  <a:cxn ang="0">
                    <a:pos x="T0" y="T1"/>
                  </a:cxn>
                  <a:cxn ang="0">
                    <a:pos x="T2" y="T3"/>
                  </a:cxn>
                  <a:cxn ang="0">
                    <a:pos x="T4" y="T5"/>
                  </a:cxn>
                  <a:cxn ang="0">
                    <a:pos x="T6" y="T7"/>
                  </a:cxn>
                </a:cxnLst>
                <a:rect l="0" t="0" r="r" b="b"/>
                <a:pathLst>
                  <a:path w="6" h="29">
                    <a:moveTo>
                      <a:pt x="0" y="0"/>
                    </a:moveTo>
                    <a:cubicBezTo>
                      <a:pt x="0" y="0"/>
                      <a:pt x="3" y="12"/>
                      <a:pt x="6" y="29"/>
                    </a:cubicBezTo>
                    <a:cubicBezTo>
                      <a:pt x="5" y="24"/>
                      <a:pt x="5" y="19"/>
                      <a:pt x="4" y="15"/>
                    </a:cubicBezTo>
                    <a:cubicBezTo>
                      <a:pt x="3" y="10"/>
                      <a:pt x="1" y="5"/>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1" name="Freeform 4671"/>
              <p:cNvSpPr>
                <a:spLocks/>
              </p:cNvSpPr>
              <p:nvPr/>
            </p:nvSpPr>
            <p:spPr bwMode="auto">
              <a:xfrm>
                <a:off x="1410" y="3200"/>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2" name="Freeform 4672"/>
              <p:cNvSpPr>
                <a:spLocks/>
              </p:cNvSpPr>
              <p:nvPr/>
            </p:nvSpPr>
            <p:spPr bwMode="auto">
              <a:xfrm>
                <a:off x="1412" y="3200"/>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4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3" name="Freeform 4673"/>
              <p:cNvSpPr>
                <a:spLocks/>
              </p:cNvSpPr>
              <p:nvPr/>
            </p:nvSpPr>
            <p:spPr bwMode="auto">
              <a:xfrm>
                <a:off x="1410" y="3219"/>
                <a:ext cx="0" cy="6"/>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3"/>
                      <a:pt x="0" y="2"/>
                      <a:pt x="0"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4" name="Freeform 4674"/>
              <p:cNvSpPr>
                <a:spLocks/>
              </p:cNvSpPr>
              <p:nvPr/>
            </p:nvSpPr>
            <p:spPr bwMode="auto">
              <a:xfrm>
                <a:off x="1410" y="3200"/>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90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5" name="Freeform 4675"/>
              <p:cNvSpPr>
                <a:spLocks/>
              </p:cNvSpPr>
              <p:nvPr/>
            </p:nvSpPr>
            <p:spPr bwMode="auto">
              <a:xfrm>
                <a:off x="1410" y="3202"/>
                <a:ext cx="2" cy="17"/>
              </a:xfrm>
              <a:custGeom>
                <a:avLst/>
                <a:gdLst>
                  <a:gd name="T0" fmla="*/ 1 w 1"/>
                  <a:gd name="T1" fmla="*/ 0 h 8"/>
                  <a:gd name="T2" fmla="*/ 0 w 1"/>
                  <a:gd name="T3" fmla="*/ 1 h 8"/>
                  <a:gd name="T4" fmla="*/ 0 w 1"/>
                  <a:gd name="T5" fmla="*/ 8 h 8"/>
                  <a:gd name="T6" fmla="*/ 0 w 1"/>
                  <a:gd name="T7" fmla="*/ 8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1"/>
                      <a:pt x="0" y="1"/>
                      <a:pt x="0" y="1"/>
                    </a:cubicBezTo>
                    <a:cubicBezTo>
                      <a:pt x="0" y="3"/>
                      <a:pt x="0" y="6"/>
                      <a:pt x="0" y="8"/>
                    </a:cubicBezTo>
                    <a:cubicBezTo>
                      <a:pt x="0" y="8"/>
                      <a:pt x="0" y="8"/>
                      <a:pt x="0" y="8"/>
                    </a:cubicBezTo>
                    <a:cubicBezTo>
                      <a:pt x="0" y="6"/>
                      <a:pt x="0" y="4"/>
                      <a:pt x="1" y="0"/>
                    </a:cubicBezTo>
                    <a:close/>
                  </a:path>
                </a:pathLst>
              </a:custGeom>
              <a:solidFill>
                <a:srgbClr val="9F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6" name="Freeform 4676"/>
              <p:cNvSpPr>
                <a:spLocks/>
              </p:cNvSpPr>
              <p:nvPr/>
            </p:nvSpPr>
            <p:spPr bwMode="auto">
              <a:xfrm>
                <a:off x="1410" y="3200"/>
                <a:ext cx="2" cy="4"/>
              </a:xfrm>
              <a:custGeom>
                <a:avLst/>
                <a:gdLst>
                  <a:gd name="T0" fmla="*/ 2 w 2"/>
                  <a:gd name="T1" fmla="*/ 0 h 4"/>
                  <a:gd name="T2" fmla="*/ 0 w 2"/>
                  <a:gd name="T3" fmla="*/ 2 h 4"/>
                  <a:gd name="T4" fmla="*/ 0 w 2"/>
                  <a:gd name="T5" fmla="*/ 4 h 4"/>
                  <a:gd name="T6" fmla="*/ 2 w 2"/>
                  <a:gd name="T7" fmla="*/ 2 h 4"/>
                  <a:gd name="T8" fmla="*/ 2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0" y="2"/>
                    </a:lnTo>
                    <a:lnTo>
                      <a:pt x="0" y="4"/>
                    </a:lnTo>
                    <a:lnTo>
                      <a:pt x="2" y="2"/>
                    </a:lnTo>
                    <a:lnTo>
                      <a:pt x="2" y="2"/>
                    </a:lnTo>
                    <a:lnTo>
                      <a:pt x="2" y="0"/>
                    </a:lnTo>
                    <a:close/>
                  </a:path>
                </a:pathLst>
              </a:custGeom>
              <a:solidFill>
                <a:srgbClr val="8B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7" name="Freeform 4677"/>
              <p:cNvSpPr>
                <a:spLocks/>
              </p:cNvSpPr>
              <p:nvPr/>
            </p:nvSpPr>
            <p:spPr bwMode="auto">
              <a:xfrm>
                <a:off x="1393" y="3081"/>
                <a:ext cx="2" cy="8"/>
              </a:xfrm>
              <a:custGeom>
                <a:avLst/>
                <a:gdLst>
                  <a:gd name="T0" fmla="*/ 0 w 1"/>
                  <a:gd name="T1" fmla="*/ 0 h 4"/>
                  <a:gd name="T2" fmla="*/ 0 w 1"/>
                  <a:gd name="T3" fmla="*/ 2 h 4"/>
                  <a:gd name="T4" fmla="*/ 1 w 1"/>
                  <a:gd name="T5" fmla="*/ 4 h 4"/>
                  <a:gd name="T6" fmla="*/ 0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2"/>
                    </a:cubicBezTo>
                    <a:cubicBezTo>
                      <a:pt x="0" y="2"/>
                      <a:pt x="0" y="3"/>
                      <a:pt x="1" y="4"/>
                    </a:cubicBezTo>
                    <a:cubicBezTo>
                      <a:pt x="1" y="3"/>
                      <a:pt x="0" y="3"/>
                      <a:pt x="0" y="3"/>
                    </a:cubicBezTo>
                    <a:cubicBezTo>
                      <a:pt x="0" y="2"/>
                      <a:pt x="0" y="1"/>
                      <a:pt x="0"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8" name="Freeform 4678"/>
              <p:cNvSpPr>
                <a:spLocks/>
              </p:cNvSpPr>
              <p:nvPr/>
            </p:nvSpPr>
            <p:spPr bwMode="auto">
              <a:xfrm>
                <a:off x="1391" y="3079"/>
                <a:ext cx="2" cy="6"/>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1" y="1"/>
                      <a:pt x="1" y="3"/>
                    </a:cubicBezTo>
                    <a:cubicBezTo>
                      <a:pt x="1" y="2"/>
                      <a:pt x="1" y="2"/>
                      <a:pt x="1" y="1"/>
                    </a:cubicBezTo>
                    <a:cubicBezTo>
                      <a:pt x="1" y="1"/>
                      <a:pt x="0" y="1"/>
                      <a:pt x="0" y="0"/>
                    </a:cubicBezTo>
                    <a:close/>
                  </a:path>
                </a:pathLst>
              </a:custGeom>
              <a:solidFill>
                <a:srgbClr val="87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9" name="Freeform 4679"/>
              <p:cNvSpPr>
                <a:spLocks/>
              </p:cNvSpPr>
              <p:nvPr/>
            </p:nvSpPr>
            <p:spPr bwMode="auto">
              <a:xfrm>
                <a:off x="1395" y="3089"/>
                <a:ext cx="6" cy="28"/>
              </a:xfrm>
              <a:custGeom>
                <a:avLst/>
                <a:gdLst>
                  <a:gd name="T0" fmla="*/ 0 w 3"/>
                  <a:gd name="T1" fmla="*/ 0 h 13"/>
                  <a:gd name="T2" fmla="*/ 1 w 3"/>
                  <a:gd name="T3" fmla="*/ 4 h 13"/>
                  <a:gd name="T4" fmla="*/ 3 w 3"/>
                  <a:gd name="T5" fmla="*/ 13 h 13"/>
                  <a:gd name="T6" fmla="*/ 2 w 3"/>
                  <a:gd name="T7" fmla="*/ 9 h 13"/>
                  <a:gd name="T8" fmla="*/ 2 w 3"/>
                  <a:gd name="T9" fmla="*/ 8 h 13"/>
                  <a:gd name="T10" fmla="*/ 0 w 3"/>
                  <a:gd name="T11" fmla="*/ 0 h 13"/>
                </a:gdLst>
                <a:ahLst/>
                <a:cxnLst>
                  <a:cxn ang="0">
                    <a:pos x="T0" y="T1"/>
                  </a:cxn>
                  <a:cxn ang="0">
                    <a:pos x="T2" y="T3"/>
                  </a:cxn>
                  <a:cxn ang="0">
                    <a:pos x="T4" y="T5"/>
                  </a:cxn>
                  <a:cxn ang="0">
                    <a:pos x="T6" y="T7"/>
                  </a:cxn>
                  <a:cxn ang="0">
                    <a:pos x="T8" y="T9"/>
                  </a:cxn>
                  <a:cxn ang="0">
                    <a:pos x="T10" y="T11"/>
                  </a:cxn>
                </a:cxnLst>
                <a:rect l="0" t="0" r="r" b="b"/>
                <a:pathLst>
                  <a:path w="3" h="13">
                    <a:moveTo>
                      <a:pt x="0" y="0"/>
                    </a:moveTo>
                    <a:cubicBezTo>
                      <a:pt x="0" y="2"/>
                      <a:pt x="0" y="3"/>
                      <a:pt x="1" y="4"/>
                    </a:cubicBezTo>
                    <a:cubicBezTo>
                      <a:pt x="1" y="7"/>
                      <a:pt x="2" y="10"/>
                      <a:pt x="3" y="13"/>
                    </a:cubicBezTo>
                    <a:cubicBezTo>
                      <a:pt x="3" y="12"/>
                      <a:pt x="2" y="11"/>
                      <a:pt x="2" y="9"/>
                    </a:cubicBezTo>
                    <a:cubicBezTo>
                      <a:pt x="2" y="9"/>
                      <a:pt x="2" y="8"/>
                      <a:pt x="2" y="8"/>
                    </a:cubicBezTo>
                    <a:cubicBezTo>
                      <a:pt x="1" y="5"/>
                      <a:pt x="1" y="3"/>
                      <a:pt x="0"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0" name="Freeform 4680"/>
              <p:cNvSpPr>
                <a:spLocks/>
              </p:cNvSpPr>
              <p:nvPr/>
            </p:nvSpPr>
            <p:spPr bwMode="auto">
              <a:xfrm>
                <a:off x="1399" y="3108"/>
                <a:ext cx="4" cy="28"/>
              </a:xfrm>
              <a:custGeom>
                <a:avLst/>
                <a:gdLst>
                  <a:gd name="T0" fmla="*/ 0 w 2"/>
                  <a:gd name="T1" fmla="*/ 0 h 13"/>
                  <a:gd name="T2" fmla="*/ 1 w 2"/>
                  <a:gd name="T3" fmla="*/ 4 h 13"/>
                  <a:gd name="T4" fmla="*/ 2 w 2"/>
                  <a:gd name="T5" fmla="*/ 13 h 13"/>
                  <a:gd name="T6" fmla="*/ 0 w 2"/>
                  <a:gd name="T7" fmla="*/ 0 h 13"/>
                </a:gdLst>
                <a:ahLst/>
                <a:cxnLst>
                  <a:cxn ang="0">
                    <a:pos x="T0" y="T1"/>
                  </a:cxn>
                  <a:cxn ang="0">
                    <a:pos x="T2" y="T3"/>
                  </a:cxn>
                  <a:cxn ang="0">
                    <a:pos x="T4" y="T5"/>
                  </a:cxn>
                  <a:cxn ang="0">
                    <a:pos x="T6" y="T7"/>
                  </a:cxn>
                </a:cxnLst>
                <a:rect l="0" t="0" r="r" b="b"/>
                <a:pathLst>
                  <a:path w="2" h="13">
                    <a:moveTo>
                      <a:pt x="0" y="0"/>
                    </a:moveTo>
                    <a:cubicBezTo>
                      <a:pt x="0" y="2"/>
                      <a:pt x="1" y="3"/>
                      <a:pt x="1" y="4"/>
                    </a:cubicBezTo>
                    <a:cubicBezTo>
                      <a:pt x="1" y="7"/>
                      <a:pt x="2" y="10"/>
                      <a:pt x="2" y="13"/>
                    </a:cubicBezTo>
                    <a:cubicBezTo>
                      <a:pt x="1" y="8"/>
                      <a:pt x="1" y="4"/>
                      <a:pt x="0"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1" name="Freeform 4681"/>
              <p:cNvSpPr>
                <a:spLocks/>
              </p:cNvSpPr>
              <p:nvPr/>
            </p:nvSpPr>
            <p:spPr bwMode="auto">
              <a:xfrm>
                <a:off x="1408" y="3174"/>
                <a:ext cx="0" cy="32"/>
              </a:xfrm>
              <a:custGeom>
                <a:avLst/>
                <a:gdLst>
                  <a:gd name="T0" fmla="*/ 0 h 15"/>
                  <a:gd name="T1" fmla="*/ 2 h 15"/>
                  <a:gd name="T2" fmla="*/ 3 h 15"/>
                  <a:gd name="T3" fmla="*/ 3 h 15"/>
                  <a:gd name="T4" fmla="*/ 4 h 15"/>
                  <a:gd name="T5" fmla="*/ 15 h 15"/>
                  <a:gd name="T6" fmla="*/ 15 h 15"/>
                  <a:gd name="T7" fmla="*/ 15 h 15"/>
                  <a:gd name="T8" fmla="*/ 14 h 15"/>
                  <a:gd name="T9" fmla="*/ 0 h 1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5">
                    <a:moveTo>
                      <a:pt x="0" y="0"/>
                    </a:moveTo>
                    <a:cubicBezTo>
                      <a:pt x="0" y="1"/>
                      <a:pt x="0" y="2"/>
                      <a:pt x="0" y="2"/>
                    </a:cubicBezTo>
                    <a:cubicBezTo>
                      <a:pt x="0" y="3"/>
                      <a:pt x="0" y="3"/>
                      <a:pt x="0" y="3"/>
                    </a:cubicBezTo>
                    <a:cubicBezTo>
                      <a:pt x="0" y="3"/>
                      <a:pt x="0" y="3"/>
                      <a:pt x="0" y="3"/>
                    </a:cubicBezTo>
                    <a:cubicBezTo>
                      <a:pt x="0" y="3"/>
                      <a:pt x="0" y="4"/>
                      <a:pt x="0" y="4"/>
                    </a:cubicBezTo>
                    <a:cubicBezTo>
                      <a:pt x="0" y="8"/>
                      <a:pt x="0" y="12"/>
                      <a:pt x="0" y="15"/>
                    </a:cubicBezTo>
                    <a:cubicBezTo>
                      <a:pt x="0" y="15"/>
                      <a:pt x="0" y="15"/>
                      <a:pt x="0" y="15"/>
                    </a:cubicBezTo>
                    <a:cubicBezTo>
                      <a:pt x="0" y="15"/>
                      <a:pt x="0" y="15"/>
                      <a:pt x="0" y="15"/>
                    </a:cubicBezTo>
                    <a:cubicBezTo>
                      <a:pt x="0" y="14"/>
                      <a:pt x="0" y="14"/>
                      <a:pt x="0" y="14"/>
                    </a:cubicBezTo>
                    <a:cubicBezTo>
                      <a:pt x="0" y="10"/>
                      <a:pt x="0" y="6"/>
                      <a:pt x="0"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2" name="Freeform 4682"/>
              <p:cNvSpPr>
                <a:spLocks noEditPoints="1"/>
              </p:cNvSpPr>
              <p:nvPr/>
            </p:nvSpPr>
            <p:spPr bwMode="auto">
              <a:xfrm>
                <a:off x="1401" y="3121"/>
                <a:ext cx="7" cy="62"/>
              </a:xfrm>
              <a:custGeom>
                <a:avLst/>
                <a:gdLst>
                  <a:gd name="T0" fmla="*/ 2 w 3"/>
                  <a:gd name="T1" fmla="*/ 18 h 29"/>
                  <a:gd name="T2" fmla="*/ 3 w 3"/>
                  <a:gd name="T3" fmla="*/ 29 h 29"/>
                  <a:gd name="T4" fmla="*/ 3 w 3"/>
                  <a:gd name="T5" fmla="*/ 28 h 29"/>
                  <a:gd name="T6" fmla="*/ 2 w 3"/>
                  <a:gd name="T7" fmla="*/ 18 h 29"/>
                  <a:gd name="T8" fmla="*/ 0 w 3"/>
                  <a:gd name="T9" fmla="*/ 0 h 29"/>
                  <a:gd name="T10" fmla="*/ 3 w 3"/>
                  <a:gd name="T11" fmla="*/ 27 h 29"/>
                  <a:gd name="T12" fmla="*/ 3 w 3"/>
                  <a:gd name="T13" fmla="*/ 25 h 29"/>
                  <a:gd name="T14" fmla="*/ 0 w 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9">
                    <a:moveTo>
                      <a:pt x="2" y="18"/>
                    </a:moveTo>
                    <a:cubicBezTo>
                      <a:pt x="3" y="22"/>
                      <a:pt x="3" y="26"/>
                      <a:pt x="3" y="29"/>
                    </a:cubicBezTo>
                    <a:cubicBezTo>
                      <a:pt x="3" y="29"/>
                      <a:pt x="3" y="28"/>
                      <a:pt x="3" y="28"/>
                    </a:cubicBezTo>
                    <a:cubicBezTo>
                      <a:pt x="3" y="25"/>
                      <a:pt x="3" y="22"/>
                      <a:pt x="2" y="18"/>
                    </a:cubicBezTo>
                    <a:close/>
                    <a:moveTo>
                      <a:pt x="0" y="0"/>
                    </a:moveTo>
                    <a:cubicBezTo>
                      <a:pt x="3" y="15"/>
                      <a:pt x="3" y="24"/>
                      <a:pt x="3" y="27"/>
                    </a:cubicBezTo>
                    <a:cubicBezTo>
                      <a:pt x="3" y="27"/>
                      <a:pt x="3" y="26"/>
                      <a:pt x="3" y="25"/>
                    </a:cubicBezTo>
                    <a:cubicBezTo>
                      <a:pt x="3" y="17"/>
                      <a:pt x="2" y="9"/>
                      <a:pt x="0"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3" name="Freeform 4683"/>
              <p:cNvSpPr>
                <a:spLocks/>
              </p:cNvSpPr>
              <p:nvPr/>
            </p:nvSpPr>
            <p:spPr bwMode="auto">
              <a:xfrm>
                <a:off x="1408" y="3206"/>
                <a:ext cx="0" cy="5"/>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0"/>
                      <a:pt x="0" y="0"/>
                      <a:pt x="0" y="0"/>
                    </a:cubicBez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4" name="Freeform 4684"/>
              <p:cNvSpPr>
                <a:spLocks/>
              </p:cNvSpPr>
              <p:nvPr/>
            </p:nvSpPr>
            <p:spPr bwMode="auto">
              <a:xfrm>
                <a:off x="1405" y="3211"/>
                <a:ext cx="3" cy="17"/>
              </a:xfrm>
              <a:custGeom>
                <a:avLst/>
                <a:gdLst>
                  <a:gd name="T0" fmla="*/ 1 w 1"/>
                  <a:gd name="T1" fmla="*/ 0 h 8"/>
                  <a:gd name="T2" fmla="*/ 1 w 1"/>
                  <a:gd name="T3" fmla="*/ 1 h 8"/>
                  <a:gd name="T4" fmla="*/ 0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1" y="1"/>
                      <a:pt x="1" y="1"/>
                      <a:pt x="1" y="1"/>
                    </a:cubicBezTo>
                    <a:cubicBezTo>
                      <a:pt x="1" y="3"/>
                      <a:pt x="1" y="6"/>
                      <a:pt x="0" y="8"/>
                    </a:cubicBezTo>
                    <a:cubicBezTo>
                      <a:pt x="0" y="8"/>
                      <a:pt x="1" y="5"/>
                      <a:pt x="1" y="0"/>
                    </a:cubicBezTo>
                    <a:close/>
                  </a:path>
                </a:pathLst>
              </a:custGeom>
              <a:solidFill>
                <a:srgbClr val="97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5" name="Freeform 4685"/>
              <p:cNvSpPr>
                <a:spLocks/>
              </p:cNvSpPr>
              <p:nvPr/>
            </p:nvSpPr>
            <p:spPr bwMode="auto">
              <a:xfrm>
                <a:off x="1408" y="3208"/>
                <a:ext cx="0" cy="5"/>
              </a:xfrm>
              <a:custGeom>
                <a:avLst/>
                <a:gdLst>
                  <a:gd name="T0" fmla="*/ 0 h 5"/>
                  <a:gd name="T1" fmla="*/ 3 h 5"/>
                  <a:gd name="T2" fmla="*/ 5 h 5"/>
                  <a:gd name="T3" fmla="*/ 3 h 5"/>
                  <a:gd name="T4" fmla="*/ 0 h 5"/>
                </a:gdLst>
                <a:ahLst/>
                <a:cxnLst>
                  <a:cxn ang="0">
                    <a:pos x="0" y="T0"/>
                  </a:cxn>
                  <a:cxn ang="0">
                    <a:pos x="0" y="T1"/>
                  </a:cxn>
                  <a:cxn ang="0">
                    <a:pos x="0" y="T2"/>
                  </a:cxn>
                  <a:cxn ang="0">
                    <a:pos x="0" y="T3"/>
                  </a:cxn>
                  <a:cxn ang="0">
                    <a:pos x="0" y="T4"/>
                  </a:cxn>
                </a:cxnLst>
                <a:rect l="0" t="0" r="r" b="b"/>
                <a:pathLst>
                  <a:path h="5">
                    <a:moveTo>
                      <a:pt x="0" y="0"/>
                    </a:moveTo>
                    <a:lnTo>
                      <a:pt x="0" y="3"/>
                    </a:lnTo>
                    <a:lnTo>
                      <a:pt x="0" y="5"/>
                    </a:lnTo>
                    <a:lnTo>
                      <a:pt x="0" y="3"/>
                    </a:lnTo>
                    <a:lnTo>
                      <a:pt x="0" y="0"/>
                    </a:lnTo>
                    <a:close/>
                  </a:path>
                </a:pathLst>
              </a:custGeom>
              <a:solidFill>
                <a:srgbClr val="6C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6" name="Freeform 4686"/>
              <p:cNvSpPr>
                <a:spLocks/>
              </p:cNvSpPr>
              <p:nvPr/>
            </p:nvSpPr>
            <p:spPr bwMode="auto">
              <a:xfrm>
                <a:off x="1408" y="3204"/>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F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7" name="Rectangle 4687"/>
              <p:cNvSpPr>
                <a:spLocks noChangeArrowheads="1"/>
              </p:cNvSpPr>
              <p:nvPr/>
            </p:nvSpPr>
            <p:spPr bwMode="auto">
              <a:xfrm>
                <a:off x="1408" y="3206"/>
                <a:ext cx="1" cy="1"/>
              </a:xfrm>
              <a:prstGeom prst="rect">
                <a:avLst/>
              </a:prstGeom>
              <a:solidFill>
                <a:srgbClr val="651F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8" name="Freeform 4688"/>
              <p:cNvSpPr>
                <a:spLocks/>
              </p:cNvSpPr>
              <p:nvPr/>
            </p:nvSpPr>
            <p:spPr bwMode="auto">
              <a:xfrm>
                <a:off x="1388" y="3083"/>
                <a:ext cx="3" cy="4"/>
              </a:xfrm>
              <a:custGeom>
                <a:avLst/>
                <a:gdLst>
                  <a:gd name="T0" fmla="*/ 0 w 1"/>
                  <a:gd name="T1" fmla="*/ 0 h 2"/>
                  <a:gd name="T2" fmla="*/ 1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0"/>
                      <a:pt x="1" y="0"/>
                      <a:pt x="1" y="0"/>
                    </a:cubicBezTo>
                    <a:cubicBezTo>
                      <a:pt x="1" y="0"/>
                      <a:pt x="1" y="1"/>
                      <a:pt x="1" y="2"/>
                    </a:cubicBezTo>
                    <a:cubicBezTo>
                      <a:pt x="1" y="1"/>
                      <a:pt x="1" y="1"/>
                      <a:pt x="1" y="1"/>
                    </a:cubicBezTo>
                    <a:cubicBezTo>
                      <a:pt x="1" y="0"/>
                      <a:pt x="1" y="0"/>
                      <a:pt x="0"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9" name="Freeform 4689"/>
              <p:cNvSpPr>
                <a:spLocks/>
              </p:cNvSpPr>
              <p:nvPr/>
            </p:nvSpPr>
            <p:spPr bwMode="auto">
              <a:xfrm>
                <a:off x="1388" y="3081"/>
                <a:ext cx="3"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lnTo>
                      <a:pt x="0" y="0"/>
                    </a:lnTo>
                    <a:close/>
                  </a:path>
                </a:pathLst>
              </a:custGeom>
              <a:solidFill>
                <a:srgbClr val="94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0" name="Freeform 4690"/>
              <p:cNvSpPr>
                <a:spLocks/>
              </p:cNvSpPr>
              <p:nvPr/>
            </p:nvSpPr>
            <p:spPr bwMode="auto">
              <a:xfrm>
                <a:off x="1391" y="3087"/>
                <a:ext cx="8" cy="38"/>
              </a:xfrm>
              <a:custGeom>
                <a:avLst/>
                <a:gdLst>
                  <a:gd name="T0" fmla="*/ 0 w 4"/>
                  <a:gd name="T1" fmla="*/ 0 h 18"/>
                  <a:gd name="T2" fmla="*/ 1 w 4"/>
                  <a:gd name="T3" fmla="*/ 3 h 18"/>
                  <a:gd name="T4" fmla="*/ 4 w 4"/>
                  <a:gd name="T5" fmla="*/ 18 h 18"/>
                  <a:gd name="T6" fmla="*/ 3 w 4"/>
                  <a:gd name="T7" fmla="*/ 9 h 18"/>
                  <a:gd name="T8" fmla="*/ 0 w 4"/>
                  <a:gd name="T9" fmla="*/ 0 h 18"/>
                </a:gdLst>
                <a:ahLst/>
                <a:cxnLst>
                  <a:cxn ang="0">
                    <a:pos x="T0" y="T1"/>
                  </a:cxn>
                  <a:cxn ang="0">
                    <a:pos x="T2" y="T3"/>
                  </a:cxn>
                  <a:cxn ang="0">
                    <a:pos x="T4" y="T5"/>
                  </a:cxn>
                  <a:cxn ang="0">
                    <a:pos x="T6" y="T7"/>
                  </a:cxn>
                  <a:cxn ang="0">
                    <a:pos x="T8" y="T9"/>
                  </a:cxn>
                </a:cxnLst>
                <a:rect l="0" t="0" r="r" b="b"/>
                <a:pathLst>
                  <a:path w="4" h="18">
                    <a:moveTo>
                      <a:pt x="0" y="0"/>
                    </a:moveTo>
                    <a:cubicBezTo>
                      <a:pt x="1" y="1"/>
                      <a:pt x="1" y="2"/>
                      <a:pt x="1" y="3"/>
                    </a:cubicBezTo>
                    <a:cubicBezTo>
                      <a:pt x="2" y="6"/>
                      <a:pt x="3" y="11"/>
                      <a:pt x="4" y="18"/>
                    </a:cubicBezTo>
                    <a:cubicBezTo>
                      <a:pt x="4" y="15"/>
                      <a:pt x="3" y="12"/>
                      <a:pt x="3" y="9"/>
                    </a:cubicBezTo>
                    <a:cubicBezTo>
                      <a:pt x="2" y="6"/>
                      <a:pt x="1" y="3"/>
                      <a:pt x="0" y="0"/>
                    </a:cubicBezTo>
                    <a:close/>
                  </a:path>
                </a:pathLst>
              </a:custGeom>
              <a:solidFill>
                <a:srgbClr val="A1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1" name="Rectangle 4691"/>
              <p:cNvSpPr>
                <a:spLocks noChangeArrowheads="1"/>
              </p:cNvSpPr>
              <p:nvPr/>
            </p:nvSpPr>
            <p:spPr bwMode="auto">
              <a:xfrm>
                <a:off x="1401" y="3128"/>
                <a:ext cx="1" cy="1"/>
              </a:xfrm>
              <a:prstGeom prst="rect">
                <a:avLst/>
              </a:prstGeom>
              <a:solidFill>
                <a:srgbClr val="B25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2" name="Freeform 4692"/>
              <p:cNvSpPr>
                <a:spLocks/>
              </p:cNvSpPr>
              <p:nvPr/>
            </p:nvSpPr>
            <p:spPr bwMode="auto">
              <a:xfrm>
                <a:off x="1401" y="3128"/>
                <a:ext cx="4" cy="42"/>
              </a:xfrm>
              <a:custGeom>
                <a:avLst/>
                <a:gdLst>
                  <a:gd name="T0" fmla="*/ 0 w 2"/>
                  <a:gd name="T1" fmla="*/ 0 h 20"/>
                  <a:gd name="T2" fmla="*/ 0 w 2"/>
                  <a:gd name="T3" fmla="*/ 0 h 20"/>
                  <a:gd name="T4" fmla="*/ 2 w 2"/>
                  <a:gd name="T5" fmla="*/ 20 h 20"/>
                  <a:gd name="T6" fmla="*/ 0 w 2"/>
                  <a:gd name="T7" fmla="*/ 0 h 20"/>
                </a:gdLst>
                <a:ahLst/>
                <a:cxnLst>
                  <a:cxn ang="0">
                    <a:pos x="T0" y="T1"/>
                  </a:cxn>
                  <a:cxn ang="0">
                    <a:pos x="T2" y="T3"/>
                  </a:cxn>
                  <a:cxn ang="0">
                    <a:pos x="T4" y="T5"/>
                  </a:cxn>
                  <a:cxn ang="0">
                    <a:pos x="T6" y="T7"/>
                  </a:cxn>
                </a:cxnLst>
                <a:rect l="0" t="0" r="r" b="b"/>
                <a:pathLst>
                  <a:path w="2" h="20">
                    <a:moveTo>
                      <a:pt x="0" y="0"/>
                    </a:moveTo>
                    <a:cubicBezTo>
                      <a:pt x="0" y="0"/>
                      <a:pt x="0" y="0"/>
                      <a:pt x="0" y="0"/>
                    </a:cubicBezTo>
                    <a:cubicBezTo>
                      <a:pt x="1" y="8"/>
                      <a:pt x="2" y="14"/>
                      <a:pt x="2" y="20"/>
                    </a:cubicBezTo>
                    <a:cubicBezTo>
                      <a:pt x="2" y="14"/>
                      <a:pt x="1" y="7"/>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3" name="Freeform 4693"/>
              <p:cNvSpPr>
                <a:spLocks/>
              </p:cNvSpPr>
              <p:nvPr/>
            </p:nvSpPr>
            <p:spPr bwMode="auto">
              <a:xfrm>
                <a:off x="1405" y="3200"/>
                <a:ext cx="0" cy="15"/>
              </a:xfrm>
              <a:custGeom>
                <a:avLst/>
                <a:gdLst>
                  <a:gd name="T0" fmla="*/ 0 h 7"/>
                  <a:gd name="T1" fmla="*/ 1 h 7"/>
                  <a:gd name="T2" fmla="*/ 1 h 7"/>
                  <a:gd name="T3" fmla="*/ 3 h 7"/>
                  <a:gd name="T4" fmla="*/ 4 h 7"/>
                  <a:gd name="T5" fmla="*/ 4 h 7"/>
                  <a:gd name="T6" fmla="*/ 7 h 7"/>
                  <a:gd name="T7" fmla="*/ 6 h 7"/>
                  <a:gd name="T8" fmla="*/ 0 h 7"/>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7">
                    <a:moveTo>
                      <a:pt x="0" y="0"/>
                    </a:moveTo>
                    <a:cubicBezTo>
                      <a:pt x="0" y="1"/>
                      <a:pt x="0" y="1"/>
                      <a:pt x="0" y="1"/>
                    </a:cubicBezTo>
                    <a:cubicBezTo>
                      <a:pt x="0" y="1"/>
                      <a:pt x="0" y="1"/>
                      <a:pt x="0" y="1"/>
                    </a:cubicBezTo>
                    <a:cubicBezTo>
                      <a:pt x="0" y="2"/>
                      <a:pt x="0" y="3"/>
                      <a:pt x="0" y="3"/>
                    </a:cubicBezTo>
                    <a:cubicBezTo>
                      <a:pt x="0" y="4"/>
                      <a:pt x="0" y="4"/>
                      <a:pt x="0" y="4"/>
                    </a:cubicBezTo>
                    <a:cubicBezTo>
                      <a:pt x="0" y="4"/>
                      <a:pt x="0" y="4"/>
                      <a:pt x="0" y="4"/>
                    </a:cubicBezTo>
                    <a:cubicBezTo>
                      <a:pt x="0" y="5"/>
                      <a:pt x="0" y="6"/>
                      <a:pt x="0" y="7"/>
                    </a:cubicBezTo>
                    <a:cubicBezTo>
                      <a:pt x="0" y="6"/>
                      <a:pt x="0" y="6"/>
                      <a:pt x="0" y="6"/>
                    </a:cubicBezTo>
                    <a:cubicBezTo>
                      <a:pt x="0" y="4"/>
                      <a:pt x="0" y="2"/>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4" name="Freeform 4694"/>
              <p:cNvSpPr>
                <a:spLocks/>
              </p:cNvSpPr>
              <p:nvPr/>
            </p:nvSpPr>
            <p:spPr bwMode="auto">
              <a:xfrm>
                <a:off x="1405" y="3174"/>
                <a:ext cx="0" cy="28"/>
              </a:xfrm>
              <a:custGeom>
                <a:avLst/>
                <a:gdLst>
                  <a:gd name="T0" fmla="*/ 0 h 13"/>
                  <a:gd name="T1" fmla="*/ 13 h 13"/>
                  <a:gd name="T2" fmla="*/ 13 h 13"/>
                  <a:gd name="T3" fmla="*/ 12 h 13"/>
                  <a:gd name="T4" fmla="*/ 7 h 13"/>
                  <a:gd name="T5" fmla="*/ 0 h 13"/>
                </a:gdLst>
                <a:ahLst/>
                <a:cxnLst>
                  <a:cxn ang="0">
                    <a:pos x="0" y="T0"/>
                  </a:cxn>
                  <a:cxn ang="0">
                    <a:pos x="0" y="T1"/>
                  </a:cxn>
                  <a:cxn ang="0">
                    <a:pos x="0" y="T2"/>
                  </a:cxn>
                  <a:cxn ang="0">
                    <a:pos x="0" y="T3"/>
                  </a:cxn>
                  <a:cxn ang="0">
                    <a:pos x="0" y="T4"/>
                  </a:cxn>
                  <a:cxn ang="0">
                    <a:pos x="0" y="T5"/>
                  </a:cxn>
                </a:cxnLst>
                <a:rect l="0" t="0" r="r" b="b"/>
                <a:pathLst>
                  <a:path h="13">
                    <a:moveTo>
                      <a:pt x="0" y="0"/>
                    </a:moveTo>
                    <a:cubicBezTo>
                      <a:pt x="0" y="4"/>
                      <a:pt x="0" y="8"/>
                      <a:pt x="0" y="13"/>
                    </a:cubicBezTo>
                    <a:cubicBezTo>
                      <a:pt x="0" y="13"/>
                      <a:pt x="0" y="13"/>
                      <a:pt x="0" y="13"/>
                    </a:cubicBezTo>
                    <a:cubicBezTo>
                      <a:pt x="0" y="12"/>
                      <a:pt x="0" y="12"/>
                      <a:pt x="0" y="12"/>
                    </a:cubicBezTo>
                    <a:cubicBezTo>
                      <a:pt x="0" y="10"/>
                      <a:pt x="0" y="9"/>
                      <a:pt x="0" y="7"/>
                    </a:cubicBezTo>
                    <a:cubicBezTo>
                      <a:pt x="0" y="5"/>
                      <a:pt x="0" y="2"/>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5" name="Freeform 4695"/>
              <p:cNvSpPr>
                <a:spLocks/>
              </p:cNvSpPr>
              <p:nvPr/>
            </p:nvSpPr>
            <p:spPr bwMode="auto">
              <a:xfrm>
                <a:off x="1405" y="3213"/>
                <a:ext cx="0" cy="4"/>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2"/>
                      <a:pt x="0" y="2"/>
                      <a:pt x="0" y="2"/>
                    </a:cubicBezTo>
                    <a:cubicBezTo>
                      <a:pt x="0" y="1"/>
                      <a:pt x="0" y="1"/>
                      <a:pt x="0"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6" name="Freeform 4696"/>
              <p:cNvSpPr>
                <a:spLocks/>
              </p:cNvSpPr>
              <p:nvPr/>
            </p:nvSpPr>
            <p:spPr bwMode="auto">
              <a:xfrm>
                <a:off x="1403" y="3219"/>
                <a:ext cx="2" cy="11"/>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0"/>
                      <a:pt x="1" y="0"/>
                      <a:pt x="1" y="0"/>
                    </a:cubicBezTo>
                    <a:cubicBezTo>
                      <a:pt x="1" y="2"/>
                      <a:pt x="0" y="3"/>
                      <a:pt x="0" y="5"/>
                    </a:cubicBezTo>
                    <a:cubicBezTo>
                      <a:pt x="0" y="5"/>
                      <a:pt x="1" y="3"/>
                      <a:pt x="1"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7" name="Rectangle 4697"/>
              <p:cNvSpPr>
                <a:spLocks noChangeArrowheads="1"/>
              </p:cNvSpPr>
              <p:nvPr/>
            </p:nvSpPr>
            <p:spPr bwMode="auto">
              <a:xfrm>
                <a:off x="1405" y="3217"/>
                <a:ext cx="1" cy="2"/>
              </a:xfrm>
              <a:prstGeom prst="rect">
                <a:avLst/>
              </a:prstGeom>
              <a:solidFill>
                <a:srgbClr val="9448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8" name="Freeform 4698"/>
              <p:cNvSpPr>
                <a:spLocks noEditPoints="1"/>
              </p:cNvSpPr>
              <p:nvPr/>
            </p:nvSpPr>
            <p:spPr bwMode="auto">
              <a:xfrm>
                <a:off x="1412" y="3183"/>
                <a:ext cx="2" cy="21"/>
              </a:xfrm>
              <a:custGeom>
                <a:avLst/>
                <a:gdLst>
                  <a:gd name="T0" fmla="*/ 1 w 1"/>
                  <a:gd name="T1" fmla="*/ 8 h 10"/>
                  <a:gd name="T2" fmla="*/ 0 w 1"/>
                  <a:gd name="T3" fmla="*/ 9 h 10"/>
                  <a:gd name="T4" fmla="*/ 0 w 1"/>
                  <a:gd name="T5" fmla="*/ 9 h 10"/>
                  <a:gd name="T6" fmla="*/ 1 w 1"/>
                  <a:gd name="T7" fmla="*/ 10 h 10"/>
                  <a:gd name="T8" fmla="*/ 1 w 1"/>
                  <a:gd name="T9" fmla="*/ 8 h 10"/>
                  <a:gd name="T10" fmla="*/ 1 w 1"/>
                  <a:gd name="T11" fmla="*/ 0 h 10"/>
                  <a:gd name="T12" fmla="*/ 1 w 1"/>
                  <a:gd name="T13" fmla="*/ 3 h 10"/>
                  <a:gd name="T14" fmla="*/ 1 w 1"/>
                  <a:gd name="T15" fmla="*/ 4 h 10"/>
                  <a:gd name="T16" fmla="*/ 1 w 1"/>
                  <a:gd name="T17" fmla="*/ 2 h 10"/>
                  <a:gd name="T18" fmla="*/ 1 w 1"/>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0">
                    <a:moveTo>
                      <a:pt x="1" y="8"/>
                    </a:moveTo>
                    <a:cubicBezTo>
                      <a:pt x="1" y="8"/>
                      <a:pt x="1" y="9"/>
                      <a:pt x="0" y="9"/>
                    </a:cubicBezTo>
                    <a:cubicBezTo>
                      <a:pt x="0" y="9"/>
                      <a:pt x="0" y="9"/>
                      <a:pt x="0" y="9"/>
                    </a:cubicBezTo>
                    <a:cubicBezTo>
                      <a:pt x="1" y="10"/>
                      <a:pt x="1" y="10"/>
                      <a:pt x="1" y="10"/>
                    </a:cubicBezTo>
                    <a:cubicBezTo>
                      <a:pt x="1" y="9"/>
                      <a:pt x="1" y="8"/>
                      <a:pt x="1" y="8"/>
                    </a:cubicBezTo>
                    <a:close/>
                    <a:moveTo>
                      <a:pt x="1" y="0"/>
                    </a:moveTo>
                    <a:cubicBezTo>
                      <a:pt x="1" y="1"/>
                      <a:pt x="1" y="2"/>
                      <a:pt x="1" y="3"/>
                    </a:cubicBezTo>
                    <a:cubicBezTo>
                      <a:pt x="1" y="3"/>
                      <a:pt x="1" y="4"/>
                      <a:pt x="1" y="4"/>
                    </a:cubicBezTo>
                    <a:cubicBezTo>
                      <a:pt x="1" y="3"/>
                      <a:pt x="1" y="3"/>
                      <a:pt x="1" y="2"/>
                    </a:cubicBezTo>
                    <a:cubicBezTo>
                      <a:pt x="1" y="1"/>
                      <a:pt x="1" y="1"/>
                      <a:pt x="1" y="0"/>
                    </a:cubicBezTo>
                    <a:close/>
                  </a:path>
                </a:pathLst>
              </a:custGeom>
              <a:solidFill>
                <a:srgbClr val="D2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9" name="Freeform 4699"/>
              <p:cNvSpPr>
                <a:spLocks/>
              </p:cNvSpPr>
              <p:nvPr/>
            </p:nvSpPr>
            <p:spPr bwMode="auto">
              <a:xfrm>
                <a:off x="1397" y="3077"/>
                <a:ext cx="17" cy="112"/>
              </a:xfrm>
              <a:custGeom>
                <a:avLst/>
                <a:gdLst>
                  <a:gd name="T0" fmla="*/ 0 w 8"/>
                  <a:gd name="T1" fmla="*/ 0 h 53"/>
                  <a:gd name="T2" fmla="*/ 0 w 8"/>
                  <a:gd name="T3" fmla="*/ 0 h 53"/>
                  <a:gd name="T4" fmla="*/ 8 w 8"/>
                  <a:gd name="T5" fmla="*/ 53 h 53"/>
                  <a:gd name="T6" fmla="*/ 8 w 8"/>
                  <a:gd name="T7" fmla="*/ 50 h 53"/>
                  <a:gd name="T8" fmla="*/ 0 w 8"/>
                  <a:gd name="T9" fmla="*/ 0 h 53"/>
                </a:gdLst>
                <a:ahLst/>
                <a:cxnLst>
                  <a:cxn ang="0">
                    <a:pos x="T0" y="T1"/>
                  </a:cxn>
                  <a:cxn ang="0">
                    <a:pos x="T2" y="T3"/>
                  </a:cxn>
                  <a:cxn ang="0">
                    <a:pos x="T4" y="T5"/>
                  </a:cxn>
                  <a:cxn ang="0">
                    <a:pos x="T6" y="T7"/>
                  </a:cxn>
                  <a:cxn ang="0">
                    <a:pos x="T8" y="T9"/>
                  </a:cxn>
                </a:cxnLst>
                <a:rect l="0" t="0" r="r" b="b"/>
                <a:pathLst>
                  <a:path w="8" h="53">
                    <a:moveTo>
                      <a:pt x="0" y="0"/>
                    </a:moveTo>
                    <a:cubicBezTo>
                      <a:pt x="0" y="0"/>
                      <a:pt x="0" y="0"/>
                      <a:pt x="0" y="0"/>
                    </a:cubicBezTo>
                    <a:cubicBezTo>
                      <a:pt x="0" y="2"/>
                      <a:pt x="7" y="24"/>
                      <a:pt x="8" y="53"/>
                    </a:cubicBezTo>
                    <a:cubicBezTo>
                      <a:pt x="8" y="52"/>
                      <a:pt x="8" y="51"/>
                      <a:pt x="8" y="50"/>
                    </a:cubicBezTo>
                    <a:cubicBezTo>
                      <a:pt x="8" y="36"/>
                      <a:pt x="6" y="17"/>
                      <a:pt x="0"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0" name="Freeform 4700"/>
              <p:cNvSpPr>
                <a:spLocks/>
              </p:cNvSpPr>
              <p:nvPr/>
            </p:nvSpPr>
            <p:spPr bwMode="auto">
              <a:xfrm>
                <a:off x="1412" y="3187"/>
                <a:ext cx="2" cy="15"/>
              </a:xfrm>
              <a:custGeom>
                <a:avLst/>
                <a:gdLst>
                  <a:gd name="T0" fmla="*/ 1 w 1"/>
                  <a:gd name="T1" fmla="*/ 0 h 7"/>
                  <a:gd name="T2" fmla="*/ 1 w 1"/>
                  <a:gd name="T3" fmla="*/ 2 h 7"/>
                  <a:gd name="T4" fmla="*/ 0 w 1"/>
                  <a:gd name="T5" fmla="*/ 7 h 7"/>
                  <a:gd name="T6" fmla="*/ 1 w 1"/>
                  <a:gd name="T7" fmla="*/ 6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1"/>
                      <a:pt x="1" y="1"/>
                      <a:pt x="1" y="2"/>
                    </a:cubicBezTo>
                    <a:cubicBezTo>
                      <a:pt x="1" y="4"/>
                      <a:pt x="0" y="5"/>
                      <a:pt x="0" y="7"/>
                    </a:cubicBezTo>
                    <a:cubicBezTo>
                      <a:pt x="1" y="7"/>
                      <a:pt x="1" y="6"/>
                      <a:pt x="1" y="6"/>
                    </a:cubicBezTo>
                    <a:cubicBezTo>
                      <a:pt x="1" y="4"/>
                      <a:pt x="1" y="2"/>
                      <a:pt x="1" y="0"/>
                    </a:cubicBez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1" name="Rectangle 4701"/>
              <p:cNvSpPr>
                <a:spLocks noChangeArrowheads="1"/>
              </p:cNvSpPr>
              <p:nvPr/>
            </p:nvSpPr>
            <p:spPr bwMode="auto">
              <a:xfrm>
                <a:off x="1397" y="3074"/>
                <a:ext cx="1" cy="3"/>
              </a:xfrm>
              <a:prstGeom prst="rect">
                <a:avLst/>
              </a:prstGeom>
              <a:solidFill>
                <a:srgbClr val="AC4D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2" name="Freeform 4702"/>
              <p:cNvSpPr>
                <a:spLocks/>
              </p:cNvSpPr>
              <p:nvPr/>
            </p:nvSpPr>
            <p:spPr bwMode="auto">
              <a:xfrm>
                <a:off x="1412" y="322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3" name="Freeform 4703"/>
              <p:cNvSpPr>
                <a:spLocks/>
              </p:cNvSpPr>
              <p:nvPr/>
            </p:nvSpPr>
            <p:spPr bwMode="auto">
              <a:xfrm>
                <a:off x="1412" y="3202"/>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1" y="2"/>
                      <a:pt x="1" y="2"/>
                      <a:pt x="1" y="2"/>
                    </a:cubicBezTo>
                    <a:cubicBezTo>
                      <a:pt x="1" y="2"/>
                      <a:pt x="1" y="1"/>
                      <a:pt x="1" y="1"/>
                    </a:cubicBezTo>
                    <a:lnTo>
                      <a:pt x="0" y="0"/>
                    </a:ln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4" name="Freeform 4704"/>
              <p:cNvSpPr>
                <a:spLocks/>
              </p:cNvSpPr>
              <p:nvPr/>
            </p:nvSpPr>
            <p:spPr bwMode="auto">
              <a:xfrm>
                <a:off x="1412" y="3206"/>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0" y="1"/>
                      <a:pt x="1" y="0"/>
                    </a:cubicBezTo>
                    <a:lnTo>
                      <a:pt x="0" y="0"/>
                    </a:lnTo>
                    <a:close/>
                  </a:path>
                </a:pathLst>
              </a:custGeom>
              <a:solidFill>
                <a:srgbClr val="6C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5" name="Rectangle 4705"/>
              <p:cNvSpPr>
                <a:spLocks noChangeArrowheads="1"/>
              </p:cNvSpPr>
              <p:nvPr/>
            </p:nvSpPr>
            <p:spPr bwMode="auto">
              <a:xfrm>
                <a:off x="1412" y="3223"/>
                <a:ext cx="1" cy="1"/>
              </a:xfrm>
              <a:prstGeom prst="rect">
                <a:avLst/>
              </a:prstGeom>
              <a:solidFill>
                <a:srgbClr val="8F3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6" name="Freeform 4706"/>
              <p:cNvSpPr>
                <a:spLocks/>
              </p:cNvSpPr>
              <p:nvPr/>
            </p:nvSpPr>
            <p:spPr bwMode="auto">
              <a:xfrm>
                <a:off x="1412" y="3211"/>
                <a:ext cx="0" cy="12"/>
              </a:xfrm>
              <a:custGeom>
                <a:avLst/>
                <a:gdLst>
                  <a:gd name="T0" fmla="*/ 0 h 6"/>
                  <a:gd name="T1" fmla="*/ 6 h 6"/>
                  <a:gd name="T2" fmla="*/ 6 h 6"/>
                  <a:gd name="T3" fmla="*/ 0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4"/>
                      <a:pt x="0" y="6"/>
                    </a:cubicBezTo>
                    <a:cubicBezTo>
                      <a:pt x="0" y="6"/>
                      <a:pt x="0" y="6"/>
                      <a:pt x="0" y="6"/>
                    </a:cubicBezTo>
                    <a:cubicBezTo>
                      <a:pt x="0" y="5"/>
                      <a:pt x="0" y="3"/>
                      <a:pt x="0" y="0"/>
                    </a:cubicBezTo>
                    <a:cubicBezTo>
                      <a:pt x="0" y="0"/>
                      <a:pt x="0" y="0"/>
                      <a:pt x="0" y="0"/>
                    </a:cubicBezTo>
                    <a:close/>
                  </a:path>
                </a:pathLst>
              </a:custGeom>
              <a:solidFill>
                <a:srgbClr val="832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7" name="Freeform 4707"/>
              <p:cNvSpPr>
                <a:spLocks/>
              </p:cNvSpPr>
              <p:nvPr/>
            </p:nvSpPr>
            <p:spPr bwMode="auto">
              <a:xfrm>
                <a:off x="1412" y="3208"/>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5F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8" name="Freeform 4708"/>
              <p:cNvSpPr>
                <a:spLocks/>
              </p:cNvSpPr>
              <p:nvPr/>
            </p:nvSpPr>
            <p:spPr bwMode="auto">
              <a:xfrm>
                <a:off x="1414" y="3164"/>
                <a:ext cx="2" cy="49"/>
              </a:xfrm>
              <a:custGeom>
                <a:avLst/>
                <a:gdLst>
                  <a:gd name="T0" fmla="*/ 1 w 1"/>
                  <a:gd name="T1" fmla="*/ 0 h 23"/>
                  <a:gd name="T2" fmla="*/ 1 w 1"/>
                  <a:gd name="T3" fmla="*/ 4 h 23"/>
                  <a:gd name="T4" fmla="*/ 1 w 1"/>
                  <a:gd name="T5" fmla="*/ 8 h 23"/>
                  <a:gd name="T6" fmla="*/ 0 w 1"/>
                  <a:gd name="T7" fmla="*/ 23 h 23"/>
                  <a:gd name="T8" fmla="*/ 0 w 1"/>
                  <a:gd name="T9" fmla="*/ 23 h 23"/>
                  <a:gd name="T10" fmla="*/ 1 w 1"/>
                  <a:gd name="T11" fmla="*/ 0 h 23"/>
                </a:gdLst>
                <a:ahLst/>
                <a:cxnLst>
                  <a:cxn ang="0">
                    <a:pos x="T0" y="T1"/>
                  </a:cxn>
                  <a:cxn ang="0">
                    <a:pos x="T2" y="T3"/>
                  </a:cxn>
                  <a:cxn ang="0">
                    <a:pos x="T4" y="T5"/>
                  </a:cxn>
                  <a:cxn ang="0">
                    <a:pos x="T6" y="T7"/>
                  </a:cxn>
                  <a:cxn ang="0">
                    <a:pos x="T8" y="T9"/>
                  </a:cxn>
                  <a:cxn ang="0">
                    <a:pos x="T10" y="T11"/>
                  </a:cxn>
                </a:cxnLst>
                <a:rect l="0" t="0" r="r" b="b"/>
                <a:pathLst>
                  <a:path w="1" h="23">
                    <a:moveTo>
                      <a:pt x="1" y="0"/>
                    </a:moveTo>
                    <a:cubicBezTo>
                      <a:pt x="1" y="1"/>
                      <a:pt x="1" y="3"/>
                      <a:pt x="1" y="4"/>
                    </a:cubicBezTo>
                    <a:cubicBezTo>
                      <a:pt x="1" y="5"/>
                      <a:pt x="1" y="7"/>
                      <a:pt x="1" y="8"/>
                    </a:cubicBezTo>
                    <a:cubicBezTo>
                      <a:pt x="1" y="13"/>
                      <a:pt x="1" y="18"/>
                      <a:pt x="0" y="23"/>
                    </a:cubicBezTo>
                    <a:cubicBezTo>
                      <a:pt x="0" y="23"/>
                      <a:pt x="0" y="23"/>
                      <a:pt x="0" y="23"/>
                    </a:cubicBezTo>
                    <a:cubicBezTo>
                      <a:pt x="1" y="19"/>
                      <a:pt x="1" y="11"/>
                      <a:pt x="1" y="0"/>
                    </a:cubicBezTo>
                    <a:close/>
                  </a:path>
                </a:pathLst>
              </a:custGeom>
              <a:solidFill>
                <a:srgbClr val="E6B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9" name="Freeform 4709"/>
              <p:cNvSpPr>
                <a:spLocks/>
              </p:cNvSpPr>
              <p:nvPr/>
            </p:nvSpPr>
            <p:spPr bwMode="auto">
              <a:xfrm>
                <a:off x="1397" y="3074"/>
                <a:ext cx="17" cy="79"/>
              </a:xfrm>
              <a:custGeom>
                <a:avLst/>
                <a:gdLst>
                  <a:gd name="T0" fmla="*/ 0 w 8"/>
                  <a:gd name="T1" fmla="*/ 0 h 37"/>
                  <a:gd name="T2" fmla="*/ 8 w 8"/>
                  <a:gd name="T3" fmla="*/ 37 h 37"/>
                  <a:gd name="T4" fmla="*/ 7 w 8"/>
                  <a:gd name="T5" fmla="*/ 23 h 37"/>
                  <a:gd name="T6" fmla="*/ 0 w 8"/>
                  <a:gd name="T7" fmla="*/ 0 h 37"/>
                </a:gdLst>
                <a:ahLst/>
                <a:cxnLst>
                  <a:cxn ang="0">
                    <a:pos x="T0" y="T1"/>
                  </a:cxn>
                  <a:cxn ang="0">
                    <a:pos x="T2" y="T3"/>
                  </a:cxn>
                  <a:cxn ang="0">
                    <a:pos x="T4" y="T5"/>
                  </a:cxn>
                  <a:cxn ang="0">
                    <a:pos x="T6" y="T7"/>
                  </a:cxn>
                </a:cxnLst>
                <a:rect l="0" t="0" r="r" b="b"/>
                <a:pathLst>
                  <a:path w="8" h="37">
                    <a:moveTo>
                      <a:pt x="0" y="0"/>
                    </a:moveTo>
                    <a:cubicBezTo>
                      <a:pt x="0" y="0"/>
                      <a:pt x="6" y="15"/>
                      <a:pt x="8" y="37"/>
                    </a:cubicBezTo>
                    <a:cubicBezTo>
                      <a:pt x="8" y="32"/>
                      <a:pt x="7" y="27"/>
                      <a:pt x="7" y="23"/>
                    </a:cubicBezTo>
                    <a:cubicBezTo>
                      <a:pt x="5" y="15"/>
                      <a:pt x="3" y="8"/>
                      <a:pt x="0"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0" name="Freeform 4710"/>
              <p:cNvSpPr>
                <a:spLocks/>
              </p:cNvSpPr>
              <p:nvPr/>
            </p:nvSpPr>
            <p:spPr bwMode="auto">
              <a:xfrm>
                <a:off x="1412" y="3123"/>
                <a:ext cx="4" cy="58"/>
              </a:xfrm>
              <a:custGeom>
                <a:avLst/>
                <a:gdLst>
                  <a:gd name="T0" fmla="*/ 0 w 2"/>
                  <a:gd name="T1" fmla="*/ 0 h 27"/>
                  <a:gd name="T2" fmla="*/ 1 w 2"/>
                  <a:gd name="T3" fmla="*/ 14 h 27"/>
                  <a:gd name="T4" fmla="*/ 2 w 2"/>
                  <a:gd name="T5" fmla="*/ 27 h 27"/>
                  <a:gd name="T6" fmla="*/ 2 w 2"/>
                  <a:gd name="T7" fmla="*/ 23 h 27"/>
                  <a:gd name="T8" fmla="*/ 2 w 2"/>
                  <a:gd name="T9" fmla="*/ 19 h 27"/>
                  <a:gd name="T10" fmla="*/ 0 w 2"/>
                  <a:gd name="T11" fmla="*/ 0 h 27"/>
                </a:gdLst>
                <a:ahLst/>
                <a:cxnLst>
                  <a:cxn ang="0">
                    <a:pos x="T0" y="T1"/>
                  </a:cxn>
                  <a:cxn ang="0">
                    <a:pos x="T2" y="T3"/>
                  </a:cxn>
                  <a:cxn ang="0">
                    <a:pos x="T4" y="T5"/>
                  </a:cxn>
                  <a:cxn ang="0">
                    <a:pos x="T6" y="T7"/>
                  </a:cxn>
                  <a:cxn ang="0">
                    <a:pos x="T8" y="T9"/>
                  </a:cxn>
                  <a:cxn ang="0">
                    <a:pos x="T10" y="T11"/>
                  </a:cxn>
                </a:cxnLst>
                <a:rect l="0" t="0" r="r" b="b"/>
                <a:pathLst>
                  <a:path w="2" h="27">
                    <a:moveTo>
                      <a:pt x="0" y="0"/>
                    </a:moveTo>
                    <a:cubicBezTo>
                      <a:pt x="0" y="4"/>
                      <a:pt x="1" y="9"/>
                      <a:pt x="1" y="14"/>
                    </a:cubicBezTo>
                    <a:cubicBezTo>
                      <a:pt x="1" y="18"/>
                      <a:pt x="2" y="22"/>
                      <a:pt x="2" y="27"/>
                    </a:cubicBezTo>
                    <a:cubicBezTo>
                      <a:pt x="2" y="26"/>
                      <a:pt x="2" y="24"/>
                      <a:pt x="2" y="23"/>
                    </a:cubicBezTo>
                    <a:cubicBezTo>
                      <a:pt x="2" y="22"/>
                      <a:pt x="2" y="20"/>
                      <a:pt x="2" y="19"/>
                    </a:cubicBezTo>
                    <a:cubicBezTo>
                      <a:pt x="1" y="13"/>
                      <a:pt x="1" y="7"/>
                      <a:pt x="0" y="0"/>
                    </a:cubicBez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1" name="Freeform 4711"/>
              <p:cNvSpPr>
                <a:spLocks/>
              </p:cNvSpPr>
              <p:nvPr/>
            </p:nvSpPr>
            <p:spPr bwMode="auto">
              <a:xfrm>
                <a:off x="1414" y="3213"/>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2" name="Freeform 4712"/>
              <p:cNvSpPr>
                <a:spLocks/>
              </p:cNvSpPr>
              <p:nvPr/>
            </p:nvSpPr>
            <p:spPr bwMode="auto">
              <a:xfrm>
                <a:off x="1414" y="3217"/>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AC4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3" name="Freeform 4713"/>
              <p:cNvSpPr>
                <a:spLocks/>
              </p:cNvSpPr>
              <p:nvPr/>
            </p:nvSpPr>
            <p:spPr bwMode="auto">
              <a:xfrm>
                <a:off x="1414" y="3217"/>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893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4" name="Freeform 4714"/>
              <p:cNvSpPr>
                <a:spLocks/>
              </p:cNvSpPr>
              <p:nvPr/>
            </p:nvSpPr>
            <p:spPr bwMode="auto">
              <a:xfrm>
                <a:off x="1414" y="32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A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5" name="Freeform 4715"/>
              <p:cNvSpPr>
                <a:spLocks noEditPoints="1"/>
              </p:cNvSpPr>
              <p:nvPr/>
            </p:nvSpPr>
            <p:spPr bwMode="auto">
              <a:xfrm>
                <a:off x="1371" y="3077"/>
                <a:ext cx="15" cy="140"/>
              </a:xfrm>
              <a:custGeom>
                <a:avLst/>
                <a:gdLst>
                  <a:gd name="T0" fmla="*/ 6 w 7"/>
                  <a:gd name="T1" fmla="*/ 57 h 66"/>
                  <a:gd name="T2" fmla="*/ 6 w 7"/>
                  <a:gd name="T3" fmla="*/ 58 h 66"/>
                  <a:gd name="T4" fmla="*/ 7 w 7"/>
                  <a:gd name="T5" fmla="*/ 66 h 66"/>
                  <a:gd name="T6" fmla="*/ 7 w 7"/>
                  <a:gd name="T7" fmla="*/ 66 h 66"/>
                  <a:gd name="T8" fmla="*/ 6 w 7"/>
                  <a:gd name="T9" fmla="*/ 57 h 66"/>
                  <a:gd name="T10" fmla="*/ 2 w 7"/>
                  <a:gd name="T11" fmla="*/ 33 h 66"/>
                  <a:gd name="T12" fmla="*/ 3 w 7"/>
                  <a:gd name="T13" fmla="*/ 39 h 66"/>
                  <a:gd name="T14" fmla="*/ 4 w 7"/>
                  <a:gd name="T15" fmla="*/ 38 h 66"/>
                  <a:gd name="T16" fmla="*/ 3 w 7"/>
                  <a:gd name="T17" fmla="*/ 34 h 66"/>
                  <a:gd name="T18" fmla="*/ 2 w 7"/>
                  <a:gd name="T19" fmla="*/ 33 h 66"/>
                  <a:gd name="T20" fmla="*/ 0 w 7"/>
                  <a:gd name="T21" fmla="*/ 0 h 66"/>
                  <a:gd name="T22" fmla="*/ 0 w 7"/>
                  <a:gd name="T23" fmla="*/ 9 h 66"/>
                  <a:gd name="T24" fmla="*/ 0 w 7"/>
                  <a:gd name="T25" fmla="*/ 6 h 66"/>
                  <a:gd name="T26" fmla="*/ 0 w 7"/>
                  <a:gd name="T27" fmla="*/ 1 h 66"/>
                  <a:gd name="T28" fmla="*/ 0 w 7"/>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6">
                    <a:moveTo>
                      <a:pt x="6" y="57"/>
                    </a:moveTo>
                    <a:cubicBezTo>
                      <a:pt x="6" y="58"/>
                      <a:pt x="6" y="58"/>
                      <a:pt x="6" y="58"/>
                    </a:cubicBezTo>
                    <a:cubicBezTo>
                      <a:pt x="6" y="61"/>
                      <a:pt x="7" y="64"/>
                      <a:pt x="7" y="66"/>
                    </a:cubicBezTo>
                    <a:cubicBezTo>
                      <a:pt x="7" y="66"/>
                      <a:pt x="7" y="66"/>
                      <a:pt x="7" y="66"/>
                    </a:cubicBezTo>
                    <a:cubicBezTo>
                      <a:pt x="7" y="63"/>
                      <a:pt x="6" y="60"/>
                      <a:pt x="6" y="57"/>
                    </a:cubicBezTo>
                    <a:close/>
                    <a:moveTo>
                      <a:pt x="2" y="33"/>
                    </a:moveTo>
                    <a:cubicBezTo>
                      <a:pt x="3" y="35"/>
                      <a:pt x="3" y="37"/>
                      <a:pt x="3" y="39"/>
                    </a:cubicBezTo>
                    <a:cubicBezTo>
                      <a:pt x="4" y="38"/>
                      <a:pt x="4" y="38"/>
                      <a:pt x="4" y="38"/>
                    </a:cubicBezTo>
                    <a:cubicBezTo>
                      <a:pt x="3" y="37"/>
                      <a:pt x="3" y="35"/>
                      <a:pt x="3" y="34"/>
                    </a:cubicBezTo>
                    <a:lnTo>
                      <a:pt x="2" y="33"/>
                    </a:lnTo>
                    <a:close/>
                    <a:moveTo>
                      <a:pt x="0" y="0"/>
                    </a:moveTo>
                    <a:cubicBezTo>
                      <a:pt x="0" y="3"/>
                      <a:pt x="0" y="6"/>
                      <a:pt x="0" y="9"/>
                    </a:cubicBezTo>
                    <a:cubicBezTo>
                      <a:pt x="0" y="8"/>
                      <a:pt x="0" y="7"/>
                      <a:pt x="0" y="6"/>
                    </a:cubicBezTo>
                    <a:cubicBezTo>
                      <a:pt x="0" y="4"/>
                      <a:pt x="0" y="2"/>
                      <a:pt x="0" y="1"/>
                    </a:cubicBez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6" name="Freeform 4716"/>
              <p:cNvSpPr>
                <a:spLocks noEditPoints="1"/>
              </p:cNvSpPr>
              <p:nvPr/>
            </p:nvSpPr>
            <p:spPr bwMode="auto">
              <a:xfrm>
                <a:off x="1369" y="3068"/>
                <a:ext cx="22" cy="164"/>
              </a:xfrm>
              <a:custGeom>
                <a:avLst/>
                <a:gdLst>
                  <a:gd name="T0" fmla="*/ 8 w 10"/>
                  <a:gd name="T1" fmla="*/ 70 h 77"/>
                  <a:gd name="T2" fmla="*/ 8 w 10"/>
                  <a:gd name="T3" fmla="*/ 70 h 77"/>
                  <a:gd name="T4" fmla="*/ 10 w 10"/>
                  <a:gd name="T5" fmla="*/ 77 h 77"/>
                  <a:gd name="T6" fmla="*/ 8 w 10"/>
                  <a:gd name="T7" fmla="*/ 70 h 77"/>
                  <a:gd name="T8" fmla="*/ 1 w 10"/>
                  <a:gd name="T9" fmla="*/ 10 h 77"/>
                  <a:gd name="T10" fmla="*/ 1 w 10"/>
                  <a:gd name="T11" fmla="*/ 13 h 77"/>
                  <a:gd name="T12" fmla="*/ 3 w 10"/>
                  <a:gd name="T13" fmla="*/ 37 h 77"/>
                  <a:gd name="T14" fmla="*/ 4 w 10"/>
                  <a:gd name="T15" fmla="*/ 38 h 77"/>
                  <a:gd name="T16" fmla="*/ 1 w 10"/>
                  <a:gd name="T17" fmla="*/ 10 h 77"/>
                  <a:gd name="T18" fmla="*/ 1 w 10"/>
                  <a:gd name="T19" fmla="*/ 0 h 77"/>
                  <a:gd name="T20" fmla="*/ 0 w 10"/>
                  <a:gd name="T21" fmla="*/ 0 h 77"/>
                  <a:gd name="T22" fmla="*/ 1 w 10"/>
                  <a:gd name="T23" fmla="*/ 4 h 77"/>
                  <a:gd name="T24" fmla="*/ 1 w 10"/>
                  <a:gd name="T25" fmla="*/ 5 h 77"/>
                  <a:gd name="T26" fmla="*/ 1 w 10"/>
                  <a:gd name="T2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7">
                    <a:moveTo>
                      <a:pt x="8" y="70"/>
                    </a:moveTo>
                    <a:cubicBezTo>
                      <a:pt x="8" y="70"/>
                      <a:pt x="8" y="70"/>
                      <a:pt x="8" y="70"/>
                    </a:cubicBezTo>
                    <a:cubicBezTo>
                      <a:pt x="9" y="75"/>
                      <a:pt x="10" y="77"/>
                      <a:pt x="10" y="77"/>
                    </a:cubicBezTo>
                    <a:cubicBezTo>
                      <a:pt x="9" y="75"/>
                      <a:pt x="9" y="73"/>
                      <a:pt x="8" y="70"/>
                    </a:cubicBezTo>
                    <a:close/>
                    <a:moveTo>
                      <a:pt x="1" y="10"/>
                    </a:moveTo>
                    <a:cubicBezTo>
                      <a:pt x="1" y="11"/>
                      <a:pt x="1" y="12"/>
                      <a:pt x="1" y="13"/>
                    </a:cubicBezTo>
                    <a:cubicBezTo>
                      <a:pt x="2" y="22"/>
                      <a:pt x="3" y="30"/>
                      <a:pt x="3" y="37"/>
                    </a:cubicBezTo>
                    <a:cubicBezTo>
                      <a:pt x="4" y="38"/>
                      <a:pt x="4" y="38"/>
                      <a:pt x="4" y="38"/>
                    </a:cubicBezTo>
                    <a:cubicBezTo>
                      <a:pt x="3" y="27"/>
                      <a:pt x="2" y="18"/>
                      <a:pt x="1" y="10"/>
                    </a:cubicBezTo>
                    <a:close/>
                    <a:moveTo>
                      <a:pt x="1" y="0"/>
                    </a:moveTo>
                    <a:cubicBezTo>
                      <a:pt x="0" y="0"/>
                      <a:pt x="0" y="0"/>
                      <a:pt x="0" y="0"/>
                    </a:cubicBezTo>
                    <a:cubicBezTo>
                      <a:pt x="1" y="1"/>
                      <a:pt x="1" y="3"/>
                      <a:pt x="1" y="4"/>
                    </a:cubicBezTo>
                    <a:cubicBezTo>
                      <a:pt x="1" y="5"/>
                      <a:pt x="1" y="5"/>
                      <a:pt x="1" y="5"/>
                    </a:cubicBezTo>
                    <a:cubicBezTo>
                      <a:pt x="1" y="3"/>
                      <a:pt x="1" y="1"/>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7" name="Freeform 4717"/>
              <p:cNvSpPr>
                <a:spLocks/>
              </p:cNvSpPr>
              <p:nvPr/>
            </p:nvSpPr>
            <p:spPr bwMode="auto">
              <a:xfrm>
                <a:off x="1378" y="3157"/>
                <a:ext cx="6" cy="43"/>
              </a:xfrm>
              <a:custGeom>
                <a:avLst/>
                <a:gdLst>
                  <a:gd name="T0" fmla="*/ 1 w 3"/>
                  <a:gd name="T1" fmla="*/ 0 h 20"/>
                  <a:gd name="T2" fmla="*/ 0 w 3"/>
                  <a:gd name="T3" fmla="*/ 1 h 20"/>
                  <a:gd name="T4" fmla="*/ 3 w 3"/>
                  <a:gd name="T5" fmla="*/ 20 h 20"/>
                  <a:gd name="T6" fmla="*/ 3 w 3"/>
                  <a:gd name="T7" fmla="*/ 19 h 20"/>
                  <a:gd name="T8" fmla="*/ 1 w 3"/>
                  <a:gd name="T9" fmla="*/ 0 h 20"/>
                </a:gdLst>
                <a:ahLst/>
                <a:cxnLst>
                  <a:cxn ang="0">
                    <a:pos x="T0" y="T1"/>
                  </a:cxn>
                  <a:cxn ang="0">
                    <a:pos x="T2" y="T3"/>
                  </a:cxn>
                  <a:cxn ang="0">
                    <a:pos x="T4" y="T5"/>
                  </a:cxn>
                  <a:cxn ang="0">
                    <a:pos x="T6" y="T7"/>
                  </a:cxn>
                  <a:cxn ang="0">
                    <a:pos x="T8" y="T9"/>
                  </a:cxn>
                </a:cxnLst>
                <a:rect l="0" t="0" r="r" b="b"/>
                <a:pathLst>
                  <a:path w="3" h="20">
                    <a:moveTo>
                      <a:pt x="1" y="0"/>
                    </a:moveTo>
                    <a:cubicBezTo>
                      <a:pt x="0" y="1"/>
                      <a:pt x="0" y="1"/>
                      <a:pt x="0" y="1"/>
                    </a:cubicBezTo>
                    <a:cubicBezTo>
                      <a:pt x="1" y="8"/>
                      <a:pt x="2" y="15"/>
                      <a:pt x="3" y="20"/>
                    </a:cubicBezTo>
                    <a:cubicBezTo>
                      <a:pt x="3" y="19"/>
                      <a:pt x="3" y="19"/>
                      <a:pt x="3" y="19"/>
                    </a:cubicBezTo>
                    <a:cubicBezTo>
                      <a:pt x="2" y="13"/>
                      <a:pt x="1" y="6"/>
                      <a:pt x="1"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8" name="Freeform 4718"/>
              <p:cNvSpPr>
                <a:spLocks noEditPoints="1"/>
              </p:cNvSpPr>
              <p:nvPr/>
            </p:nvSpPr>
            <p:spPr bwMode="auto">
              <a:xfrm>
                <a:off x="1359" y="3081"/>
                <a:ext cx="21" cy="138"/>
              </a:xfrm>
              <a:custGeom>
                <a:avLst/>
                <a:gdLst>
                  <a:gd name="T0" fmla="*/ 6 w 10"/>
                  <a:gd name="T1" fmla="*/ 50 h 65"/>
                  <a:gd name="T2" fmla="*/ 9 w 10"/>
                  <a:gd name="T3" fmla="*/ 64 h 65"/>
                  <a:gd name="T4" fmla="*/ 10 w 10"/>
                  <a:gd name="T5" fmla="*/ 65 h 65"/>
                  <a:gd name="T6" fmla="*/ 7 w 10"/>
                  <a:gd name="T7" fmla="*/ 52 h 65"/>
                  <a:gd name="T8" fmla="*/ 6 w 10"/>
                  <a:gd name="T9" fmla="*/ 50 h 65"/>
                  <a:gd name="T10" fmla="*/ 0 w 10"/>
                  <a:gd name="T11" fmla="*/ 0 h 65"/>
                  <a:gd name="T12" fmla="*/ 0 w 10"/>
                  <a:gd name="T13" fmla="*/ 0 h 65"/>
                  <a:gd name="T14" fmla="*/ 0 w 10"/>
                  <a:gd name="T15" fmla="*/ 3 h 65"/>
                  <a:gd name="T16" fmla="*/ 0 w 10"/>
                  <a:gd name="T17" fmla="*/ 2 h 65"/>
                  <a:gd name="T18" fmla="*/ 0 w 10"/>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5">
                    <a:moveTo>
                      <a:pt x="6" y="50"/>
                    </a:moveTo>
                    <a:cubicBezTo>
                      <a:pt x="7" y="56"/>
                      <a:pt x="8" y="60"/>
                      <a:pt x="9" y="64"/>
                    </a:cubicBezTo>
                    <a:cubicBezTo>
                      <a:pt x="10" y="65"/>
                      <a:pt x="10" y="65"/>
                      <a:pt x="10" y="65"/>
                    </a:cubicBezTo>
                    <a:cubicBezTo>
                      <a:pt x="9" y="61"/>
                      <a:pt x="8" y="56"/>
                      <a:pt x="7" y="52"/>
                    </a:cubicBezTo>
                    <a:cubicBezTo>
                      <a:pt x="7" y="51"/>
                      <a:pt x="7" y="51"/>
                      <a:pt x="6" y="50"/>
                    </a:cubicBezTo>
                    <a:close/>
                    <a:moveTo>
                      <a:pt x="0" y="0"/>
                    </a:moveTo>
                    <a:cubicBezTo>
                      <a:pt x="0" y="0"/>
                      <a:pt x="0" y="0"/>
                      <a:pt x="0" y="0"/>
                    </a:cubicBezTo>
                    <a:cubicBezTo>
                      <a:pt x="0" y="1"/>
                      <a:pt x="0" y="2"/>
                      <a:pt x="0" y="3"/>
                    </a:cubicBezTo>
                    <a:cubicBezTo>
                      <a:pt x="0" y="2"/>
                      <a:pt x="0" y="2"/>
                      <a:pt x="0" y="2"/>
                    </a:cubicBezTo>
                    <a:cubicBezTo>
                      <a:pt x="0" y="1"/>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9" name="Freeform 4719"/>
              <p:cNvSpPr>
                <a:spLocks noEditPoints="1"/>
              </p:cNvSpPr>
              <p:nvPr/>
            </p:nvSpPr>
            <p:spPr bwMode="auto">
              <a:xfrm>
                <a:off x="1359" y="3081"/>
                <a:ext cx="23" cy="151"/>
              </a:xfrm>
              <a:custGeom>
                <a:avLst/>
                <a:gdLst>
                  <a:gd name="T0" fmla="*/ 9 w 11"/>
                  <a:gd name="T1" fmla="*/ 64 h 71"/>
                  <a:gd name="T2" fmla="*/ 11 w 11"/>
                  <a:gd name="T3" fmla="*/ 71 h 71"/>
                  <a:gd name="T4" fmla="*/ 10 w 11"/>
                  <a:gd name="T5" fmla="*/ 65 h 71"/>
                  <a:gd name="T6" fmla="*/ 9 w 11"/>
                  <a:gd name="T7" fmla="*/ 64 h 71"/>
                  <a:gd name="T8" fmla="*/ 0 w 11"/>
                  <a:gd name="T9" fmla="*/ 0 h 71"/>
                  <a:gd name="T10" fmla="*/ 0 w 11"/>
                  <a:gd name="T11" fmla="*/ 0 h 71"/>
                  <a:gd name="T12" fmla="*/ 0 w 11"/>
                  <a:gd name="T13" fmla="*/ 0 h 71"/>
                  <a:gd name="T14" fmla="*/ 0 w 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1">
                    <a:moveTo>
                      <a:pt x="9" y="64"/>
                    </a:moveTo>
                    <a:cubicBezTo>
                      <a:pt x="10" y="69"/>
                      <a:pt x="11" y="71"/>
                      <a:pt x="11" y="71"/>
                    </a:cubicBezTo>
                    <a:cubicBezTo>
                      <a:pt x="10" y="69"/>
                      <a:pt x="10" y="67"/>
                      <a:pt x="10" y="65"/>
                    </a:cubicBezTo>
                    <a:lnTo>
                      <a:pt x="9" y="64"/>
                    </a:lnTo>
                    <a:close/>
                    <a:moveTo>
                      <a:pt x="0" y="0"/>
                    </a:moveTo>
                    <a:cubicBezTo>
                      <a:pt x="0" y="0"/>
                      <a:pt x="0" y="0"/>
                      <a:pt x="0" y="0"/>
                    </a:cubicBezTo>
                    <a:cubicBezTo>
                      <a:pt x="0" y="0"/>
                      <a:pt x="0" y="0"/>
                      <a:pt x="0" y="0"/>
                    </a:cubicBezTo>
                    <a:cubicBezTo>
                      <a:pt x="0" y="0"/>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0" name="Freeform 4720"/>
              <p:cNvSpPr>
                <a:spLocks/>
              </p:cNvSpPr>
              <p:nvPr/>
            </p:nvSpPr>
            <p:spPr bwMode="auto">
              <a:xfrm>
                <a:off x="1359" y="3085"/>
                <a:ext cx="15" cy="106"/>
              </a:xfrm>
              <a:custGeom>
                <a:avLst/>
                <a:gdLst>
                  <a:gd name="T0" fmla="*/ 0 w 7"/>
                  <a:gd name="T1" fmla="*/ 0 h 50"/>
                  <a:gd name="T2" fmla="*/ 0 w 7"/>
                  <a:gd name="T3" fmla="*/ 1 h 50"/>
                  <a:gd name="T4" fmla="*/ 6 w 7"/>
                  <a:gd name="T5" fmla="*/ 48 h 50"/>
                  <a:gd name="T6" fmla="*/ 7 w 7"/>
                  <a:gd name="T7" fmla="*/ 50 h 50"/>
                  <a:gd name="T8" fmla="*/ 0 w 7"/>
                  <a:gd name="T9" fmla="*/ 0 h 50"/>
                </a:gdLst>
                <a:ahLst/>
                <a:cxnLst>
                  <a:cxn ang="0">
                    <a:pos x="T0" y="T1"/>
                  </a:cxn>
                  <a:cxn ang="0">
                    <a:pos x="T2" y="T3"/>
                  </a:cxn>
                  <a:cxn ang="0">
                    <a:pos x="T4" y="T5"/>
                  </a:cxn>
                  <a:cxn ang="0">
                    <a:pos x="T6" y="T7"/>
                  </a:cxn>
                  <a:cxn ang="0">
                    <a:pos x="T8" y="T9"/>
                  </a:cxn>
                </a:cxnLst>
                <a:rect l="0" t="0" r="r" b="b"/>
                <a:pathLst>
                  <a:path w="7" h="50">
                    <a:moveTo>
                      <a:pt x="0" y="0"/>
                    </a:moveTo>
                    <a:cubicBezTo>
                      <a:pt x="0" y="1"/>
                      <a:pt x="0" y="1"/>
                      <a:pt x="0" y="1"/>
                    </a:cubicBezTo>
                    <a:cubicBezTo>
                      <a:pt x="2" y="21"/>
                      <a:pt x="4" y="37"/>
                      <a:pt x="6" y="48"/>
                    </a:cubicBezTo>
                    <a:cubicBezTo>
                      <a:pt x="7" y="49"/>
                      <a:pt x="7" y="49"/>
                      <a:pt x="7" y="50"/>
                    </a:cubicBezTo>
                    <a:cubicBezTo>
                      <a:pt x="4" y="33"/>
                      <a:pt x="2" y="12"/>
                      <a:pt x="0"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1" name="Freeform 4721"/>
              <p:cNvSpPr>
                <a:spLocks/>
              </p:cNvSpPr>
              <p:nvPr/>
            </p:nvSpPr>
            <p:spPr bwMode="auto">
              <a:xfrm>
                <a:off x="1352" y="3113"/>
                <a:ext cx="11" cy="81"/>
              </a:xfrm>
              <a:custGeom>
                <a:avLst/>
                <a:gdLst>
                  <a:gd name="T0" fmla="*/ 0 w 5"/>
                  <a:gd name="T1" fmla="*/ 0 h 38"/>
                  <a:gd name="T2" fmla="*/ 0 w 5"/>
                  <a:gd name="T3" fmla="*/ 2 h 38"/>
                  <a:gd name="T4" fmla="*/ 5 w 5"/>
                  <a:gd name="T5" fmla="*/ 38 h 38"/>
                  <a:gd name="T6" fmla="*/ 0 w 5"/>
                  <a:gd name="T7" fmla="*/ 0 h 38"/>
                </a:gdLst>
                <a:ahLst/>
                <a:cxnLst>
                  <a:cxn ang="0">
                    <a:pos x="T0" y="T1"/>
                  </a:cxn>
                  <a:cxn ang="0">
                    <a:pos x="T2" y="T3"/>
                  </a:cxn>
                  <a:cxn ang="0">
                    <a:pos x="T4" y="T5"/>
                  </a:cxn>
                  <a:cxn ang="0">
                    <a:pos x="T6" y="T7"/>
                  </a:cxn>
                </a:cxnLst>
                <a:rect l="0" t="0" r="r" b="b"/>
                <a:pathLst>
                  <a:path w="5" h="38">
                    <a:moveTo>
                      <a:pt x="0" y="0"/>
                    </a:moveTo>
                    <a:cubicBezTo>
                      <a:pt x="0" y="1"/>
                      <a:pt x="0" y="1"/>
                      <a:pt x="0" y="2"/>
                    </a:cubicBezTo>
                    <a:cubicBezTo>
                      <a:pt x="2" y="28"/>
                      <a:pt x="5" y="38"/>
                      <a:pt x="5" y="38"/>
                    </a:cubicBezTo>
                    <a:cubicBezTo>
                      <a:pt x="3" y="26"/>
                      <a:pt x="1" y="1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2" name="Freeform 4722"/>
              <p:cNvSpPr>
                <a:spLocks/>
              </p:cNvSpPr>
              <p:nvPr/>
            </p:nvSpPr>
            <p:spPr bwMode="auto">
              <a:xfrm>
                <a:off x="1350" y="3094"/>
                <a:ext cx="2" cy="23"/>
              </a:xfrm>
              <a:custGeom>
                <a:avLst/>
                <a:gdLst>
                  <a:gd name="T0" fmla="*/ 0 w 1"/>
                  <a:gd name="T1" fmla="*/ 0 h 11"/>
                  <a:gd name="T2" fmla="*/ 0 w 1"/>
                  <a:gd name="T3" fmla="*/ 0 h 11"/>
                  <a:gd name="T4" fmla="*/ 1 w 1"/>
                  <a:gd name="T5" fmla="*/ 11 h 11"/>
                  <a:gd name="T6" fmla="*/ 1 w 1"/>
                  <a:gd name="T7" fmla="*/ 9 h 11"/>
                  <a:gd name="T8" fmla="*/ 0 w 1"/>
                  <a:gd name="T9" fmla="*/ 0 h 11"/>
                </a:gdLst>
                <a:ahLst/>
                <a:cxnLst>
                  <a:cxn ang="0">
                    <a:pos x="T0" y="T1"/>
                  </a:cxn>
                  <a:cxn ang="0">
                    <a:pos x="T2" y="T3"/>
                  </a:cxn>
                  <a:cxn ang="0">
                    <a:pos x="T4" y="T5"/>
                  </a:cxn>
                  <a:cxn ang="0">
                    <a:pos x="T6" y="T7"/>
                  </a:cxn>
                  <a:cxn ang="0">
                    <a:pos x="T8" y="T9"/>
                  </a:cxn>
                </a:cxnLst>
                <a:rect l="0" t="0" r="r" b="b"/>
                <a:pathLst>
                  <a:path w="1" h="11">
                    <a:moveTo>
                      <a:pt x="0" y="0"/>
                    </a:moveTo>
                    <a:cubicBezTo>
                      <a:pt x="0" y="0"/>
                      <a:pt x="0" y="0"/>
                      <a:pt x="0" y="0"/>
                    </a:cubicBezTo>
                    <a:cubicBezTo>
                      <a:pt x="0" y="4"/>
                      <a:pt x="0" y="8"/>
                      <a:pt x="1" y="11"/>
                    </a:cubicBezTo>
                    <a:cubicBezTo>
                      <a:pt x="1" y="10"/>
                      <a:pt x="1" y="10"/>
                      <a:pt x="1" y="9"/>
                    </a:cubicBezTo>
                    <a:cubicBezTo>
                      <a:pt x="0" y="4"/>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3" name="Freeform 4723"/>
              <p:cNvSpPr>
                <a:spLocks noEditPoints="1"/>
              </p:cNvSpPr>
              <p:nvPr/>
            </p:nvSpPr>
            <p:spPr bwMode="auto">
              <a:xfrm>
                <a:off x="1391" y="3074"/>
                <a:ext cx="10" cy="54"/>
              </a:xfrm>
              <a:custGeom>
                <a:avLst/>
                <a:gdLst>
                  <a:gd name="T0" fmla="*/ 2 w 5"/>
                  <a:gd name="T1" fmla="*/ 7 h 25"/>
                  <a:gd name="T2" fmla="*/ 2 w 5"/>
                  <a:gd name="T3" fmla="*/ 9 h 25"/>
                  <a:gd name="T4" fmla="*/ 3 w 5"/>
                  <a:gd name="T5" fmla="*/ 12 h 25"/>
                  <a:gd name="T6" fmla="*/ 4 w 5"/>
                  <a:gd name="T7" fmla="*/ 18 h 25"/>
                  <a:gd name="T8" fmla="*/ 5 w 5"/>
                  <a:gd name="T9" fmla="*/ 25 h 25"/>
                  <a:gd name="T10" fmla="*/ 3 w 5"/>
                  <a:gd name="T11" fmla="*/ 11 h 25"/>
                  <a:gd name="T12" fmla="*/ 2 w 5"/>
                  <a:gd name="T13" fmla="*/ 7 h 25"/>
                  <a:gd name="T14" fmla="*/ 0 w 5"/>
                  <a:gd name="T15" fmla="*/ 0 h 25"/>
                  <a:gd name="T16" fmla="*/ 1 w 5"/>
                  <a:gd name="T17" fmla="*/ 6 h 25"/>
                  <a:gd name="T18" fmla="*/ 2 w 5"/>
                  <a:gd name="T19" fmla="*/ 7 h 25"/>
                  <a:gd name="T20" fmla="*/ 0 w 5"/>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5">
                    <a:moveTo>
                      <a:pt x="2" y="7"/>
                    </a:moveTo>
                    <a:cubicBezTo>
                      <a:pt x="2" y="7"/>
                      <a:pt x="2" y="8"/>
                      <a:pt x="2" y="9"/>
                    </a:cubicBezTo>
                    <a:cubicBezTo>
                      <a:pt x="2" y="10"/>
                      <a:pt x="2" y="11"/>
                      <a:pt x="3" y="12"/>
                    </a:cubicBezTo>
                    <a:cubicBezTo>
                      <a:pt x="3" y="14"/>
                      <a:pt x="3" y="16"/>
                      <a:pt x="4" y="18"/>
                    </a:cubicBezTo>
                    <a:cubicBezTo>
                      <a:pt x="4" y="21"/>
                      <a:pt x="5" y="23"/>
                      <a:pt x="5" y="25"/>
                    </a:cubicBezTo>
                    <a:cubicBezTo>
                      <a:pt x="4" y="21"/>
                      <a:pt x="4" y="16"/>
                      <a:pt x="3" y="11"/>
                    </a:cubicBezTo>
                    <a:cubicBezTo>
                      <a:pt x="2" y="10"/>
                      <a:pt x="2" y="8"/>
                      <a:pt x="2" y="7"/>
                    </a:cubicBezTo>
                    <a:close/>
                    <a:moveTo>
                      <a:pt x="0" y="0"/>
                    </a:moveTo>
                    <a:cubicBezTo>
                      <a:pt x="0" y="0"/>
                      <a:pt x="1" y="2"/>
                      <a:pt x="1" y="6"/>
                    </a:cubicBezTo>
                    <a:cubicBezTo>
                      <a:pt x="2" y="6"/>
                      <a:pt x="2" y="7"/>
                      <a:pt x="2" y="7"/>
                    </a:cubicBezTo>
                    <a:cubicBezTo>
                      <a:pt x="2" y="5"/>
                      <a:pt x="1"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4" name="Freeform 4724"/>
              <p:cNvSpPr>
                <a:spLocks/>
              </p:cNvSpPr>
              <p:nvPr/>
            </p:nvSpPr>
            <p:spPr bwMode="auto">
              <a:xfrm>
                <a:off x="1395" y="3094"/>
                <a:ext cx="4" cy="19"/>
              </a:xfrm>
              <a:custGeom>
                <a:avLst/>
                <a:gdLst>
                  <a:gd name="T0" fmla="*/ 0 w 2"/>
                  <a:gd name="T1" fmla="*/ 0 h 9"/>
                  <a:gd name="T2" fmla="*/ 1 w 2"/>
                  <a:gd name="T3" fmla="*/ 6 h 9"/>
                  <a:gd name="T4" fmla="*/ 2 w 2"/>
                  <a:gd name="T5" fmla="*/ 9 h 9"/>
                  <a:gd name="T6" fmla="*/ 1 w 2"/>
                  <a:gd name="T7" fmla="*/ 3 h 9"/>
                  <a:gd name="T8" fmla="*/ 0 w 2"/>
                  <a:gd name="T9" fmla="*/ 0 h 9"/>
                </a:gdLst>
                <a:ahLst/>
                <a:cxnLst>
                  <a:cxn ang="0">
                    <a:pos x="T0" y="T1"/>
                  </a:cxn>
                  <a:cxn ang="0">
                    <a:pos x="T2" y="T3"/>
                  </a:cxn>
                  <a:cxn ang="0">
                    <a:pos x="T4" y="T5"/>
                  </a:cxn>
                  <a:cxn ang="0">
                    <a:pos x="T6" y="T7"/>
                  </a:cxn>
                  <a:cxn ang="0">
                    <a:pos x="T8" y="T9"/>
                  </a:cxn>
                </a:cxnLst>
                <a:rect l="0" t="0" r="r" b="b"/>
                <a:pathLst>
                  <a:path w="2" h="9">
                    <a:moveTo>
                      <a:pt x="0" y="0"/>
                    </a:moveTo>
                    <a:cubicBezTo>
                      <a:pt x="0" y="1"/>
                      <a:pt x="1" y="4"/>
                      <a:pt x="1" y="6"/>
                    </a:cubicBezTo>
                    <a:cubicBezTo>
                      <a:pt x="1" y="7"/>
                      <a:pt x="1" y="8"/>
                      <a:pt x="2" y="9"/>
                    </a:cubicBezTo>
                    <a:cubicBezTo>
                      <a:pt x="1" y="7"/>
                      <a:pt x="1" y="5"/>
                      <a:pt x="1" y="3"/>
                    </a:cubicBezTo>
                    <a:cubicBezTo>
                      <a:pt x="0" y="2"/>
                      <a:pt x="0" y="1"/>
                      <a:pt x="0"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5" name="Freeform 4725"/>
              <p:cNvSpPr>
                <a:spLocks/>
              </p:cNvSpPr>
              <p:nvPr/>
            </p:nvSpPr>
            <p:spPr bwMode="auto">
              <a:xfrm>
                <a:off x="1401" y="3130"/>
                <a:ext cx="0" cy="17"/>
              </a:xfrm>
              <a:custGeom>
                <a:avLst/>
                <a:gdLst>
                  <a:gd name="T0" fmla="*/ 0 h 8"/>
                  <a:gd name="T1" fmla="*/ 2 h 8"/>
                  <a:gd name="T2" fmla="*/ 8 h 8"/>
                  <a:gd name="T3" fmla="*/ 6 h 8"/>
                  <a:gd name="T4" fmla="*/ 0 h 8"/>
                </a:gdLst>
                <a:ahLst/>
                <a:cxnLst>
                  <a:cxn ang="0">
                    <a:pos x="0" y="T0"/>
                  </a:cxn>
                  <a:cxn ang="0">
                    <a:pos x="0" y="T1"/>
                  </a:cxn>
                  <a:cxn ang="0">
                    <a:pos x="0" y="T2"/>
                  </a:cxn>
                  <a:cxn ang="0">
                    <a:pos x="0" y="T3"/>
                  </a:cxn>
                  <a:cxn ang="0">
                    <a:pos x="0" y="T4"/>
                  </a:cxn>
                </a:cxnLst>
                <a:rect l="0" t="0" r="r" b="b"/>
                <a:pathLst>
                  <a:path h="8">
                    <a:moveTo>
                      <a:pt x="0" y="0"/>
                    </a:moveTo>
                    <a:cubicBezTo>
                      <a:pt x="0" y="1"/>
                      <a:pt x="0" y="2"/>
                      <a:pt x="0" y="2"/>
                    </a:cubicBezTo>
                    <a:cubicBezTo>
                      <a:pt x="0" y="4"/>
                      <a:pt x="0" y="6"/>
                      <a:pt x="0" y="8"/>
                    </a:cubicBezTo>
                    <a:cubicBezTo>
                      <a:pt x="0" y="7"/>
                      <a:pt x="0" y="7"/>
                      <a:pt x="0" y="6"/>
                    </a:cubicBezTo>
                    <a:cubicBezTo>
                      <a:pt x="0" y="4"/>
                      <a:pt x="0" y="2"/>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6" name="Freeform 4726"/>
              <p:cNvSpPr>
                <a:spLocks/>
              </p:cNvSpPr>
              <p:nvPr/>
            </p:nvSpPr>
            <p:spPr bwMode="auto">
              <a:xfrm>
                <a:off x="1401" y="3142"/>
                <a:ext cx="4" cy="32"/>
              </a:xfrm>
              <a:custGeom>
                <a:avLst/>
                <a:gdLst>
                  <a:gd name="T0" fmla="*/ 0 w 2"/>
                  <a:gd name="T1" fmla="*/ 0 h 15"/>
                  <a:gd name="T2" fmla="*/ 0 w 2"/>
                  <a:gd name="T3" fmla="*/ 2 h 15"/>
                  <a:gd name="T4" fmla="*/ 2 w 2"/>
                  <a:gd name="T5" fmla="*/ 15 h 15"/>
                  <a:gd name="T6" fmla="*/ 0 w 2"/>
                  <a:gd name="T7" fmla="*/ 0 h 15"/>
                </a:gdLst>
                <a:ahLst/>
                <a:cxnLst>
                  <a:cxn ang="0">
                    <a:pos x="T0" y="T1"/>
                  </a:cxn>
                  <a:cxn ang="0">
                    <a:pos x="T2" y="T3"/>
                  </a:cxn>
                  <a:cxn ang="0">
                    <a:pos x="T4" y="T5"/>
                  </a:cxn>
                  <a:cxn ang="0">
                    <a:pos x="T6" y="T7"/>
                  </a:cxn>
                </a:cxnLst>
                <a:rect l="0" t="0" r="r" b="b"/>
                <a:pathLst>
                  <a:path w="2" h="15">
                    <a:moveTo>
                      <a:pt x="0" y="0"/>
                    </a:moveTo>
                    <a:cubicBezTo>
                      <a:pt x="0" y="1"/>
                      <a:pt x="0" y="1"/>
                      <a:pt x="0" y="2"/>
                    </a:cubicBezTo>
                    <a:cubicBezTo>
                      <a:pt x="1" y="6"/>
                      <a:pt x="1" y="11"/>
                      <a:pt x="2" y="15"/>
                    </a:cubicBezTo>
                    <a:cubicBezTo>
                      <a:pt x="1" y="9"/>
                      <a:pt x="1" y="4"/>
                      <a:pt x="0"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7" name="Freeform 4727"/>
              <p:cNvSpPr>
                <a:spLocks/>
              </p:cNvSpPr>
              <p:nvPr/>
            </p:nvSpPr>
            <p:spPr bwMode="auto">
              <a:xfrm>
                <a:off x="1399" y="3125"/>
                <a:ext cx="2" cy="9"/>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3"/>
                      <a:pt x="1" y="4"/>
                    </a:cubicBezTo>
                    <a:cubicBezTo>
                      <a:pt x="1" y="4"/>
                      <a:pt x="1" y="3"/>
                      <a:pt x="1" y="2"/>
                    </a:cubicBezTo>
                    <a:cubicBezTo>
                      <a:pt x="0" y="1"/>
                      <a:pt x="0" y="1"/>
                      <a:pt x="0"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8" name="Freeform 4728"/>
              <p:cNvSpPr>
                <a:spLocks/>
              </p:cNvSpPr>
              <p:nvPr/>
            </p:nvSpPr>
            <p:spPr bwMode="auto">
              <a:xfrm>
                <a:off x="1405" y="3194"/>
                <a:ext cx="3" cy="6"/>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1"/>
                      <a:pt x="0" y="1"/>
                    </a:cubicBezTo>
                    <a:cubicBezTo>
                      <a:pt x="0" y="2"/>
                      <a:pt x="1" y="2"/>
                      <a:pt x="1" y="3"/>
                    </a:cubicBezTo>
                    <a:cubicBezTo>
                      <a:pt x="1" y="3"/>
                      <a:pt x="1" y="2"/>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9" name="Freeform 4729"/>
              <p:cNvSpPr>
                <a:spLocks/>
              </p:cNvSpPr>
              <p:nvPr/>
            </p:nvSpPr>
            <p:spPr bwMode="auto">
              <a:xfrm>
                <a:off x="1405" y="3170"/>
                <a:ext cx="3" cy="26"/>
              </a:xfrm>
              <a:custGeom>
                <a:avLst/>
                <a:gdLst>
                  <a:gd name="T0" fmla="*/ 0 w 1"/>
                  <a:gd name="T1" fmla="*/ 0 h 12"/>
                  <a:gd name="T2" fmla="*/ 0 w 1"/>
                  <a:gd name="T3" fmla="*/ 9 h 12"/>
                  <a:gd name="T4" fmla="*/ 0 w 1"/>
                  <a:gd name="T5" fmla="*/ 12 h 12"/>
                  <a:gd name="T6" fmla="*/ 1 w 1"/>
                  <a:gd name="T7" fmla="*/ 11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3"/>
                      <a:pt x="0" y="6"/>
                      <a:pt x="0" y="9"/>
                    </a:cubicBezTo>
                    <a:cubicBezTo>
                      <a:pt x="0" y="10"/>
                      <a:pt x="0" y="11"/>
                      <a:pt x="0" y="12"/>
                    </a:cubicBezTo>
                    <a:cubicBezTo>
                      <a:pt x="1" y="11"/>
                      <a:pt x="1" y="11"/>
                      <a:pt x="1" y="11"/>
                    </a:cubicBezTo>
                    <a:cubicBezTo>
                      <a:pt x="1" y="9"/>
                      <a:pt x="0" y="5"/>
                      <a:pt x="0"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0" name="Freeform 4730"/>
              <p:cNvSpPr>
                <a:spLocks/>
              </p:cNvSpPr>
              <p:nvPr/>
            </p:nvSpPr>
            <p:spPr bwMode="auto">
              <a:xfrm>
                <a:off x="1393" y="3087"/>
                <a:ext cx="4" cy="11"/>
              </a:xfrm>
              <a:custGeom>
                <a:avLst/>
                <a:gdLst>
                  <a:gd name="T0" fmla="*/ 0 w 2"/>
                  <a:gd name="T1" fmla="*/ 0 h 5"/>
                  <a:gd name="T2" fmla="*/ 1 w 2"/>
                  <a:gd name="T3" fmla="*/ 1 h 5"/>
                  <a:gd name="T4" fmla="*/ 2 w 2"/>
                  <a:gd name="T5" fmla="*/ 5 h 5"/>
                  <a:gd name="T6" fmla="*/ 1 w 2"/>
                  <a:gd name="T7" fmla="*/ 1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0"/>
                      <a:pt x="1" y="0"/>
                      <a:pt x="1" y="1"/>
                    </a:cubicBezTo>
                    <a:cubicBezTo>
                      <a:pt x="1" y="2"/>
                      <a:pt x="1" y="4"/>
                      <a:pt x="2" y="5"/>
                    </a:cubicBezTo>
                    <a:cubicBezTo>
                      <a:pt x="1" y="4"/>
                      <a:pt x="1" y="3"/>
                      <a:pt x="1" y="1"/>
                    </a:cubicBezTo>
                    <a:cubicBezTo>
                      <a:pt x="1" y="1"/>
                      <a:pt x="1" y="0"/>
                      <a:pt x="0" y="0"/>
                    </a:cubicBezTo>
                    <a:close/>
                  </a:path>
                </a:pathLst>
              </a:custGeom>
              <a:solidFill>
                <a:srgbClr val="B1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1" name="Freeform 4731"/>
              <p:cNvSpPr>
                <a:spLocks/>
              </p:cNvSpPr>
              <p:nvPr/>
            </p:nvSpPr>
            <p:spPr bwMode="auto">
              <a:xfrm>
                <a:off x="1399" y="3113"/>
                <a:ext cx="2" cy="29"/>
              </a:xfrm>
              <a:custGeom>
                <a:avLst/>
                <a:gdLst>
                  <a:gd name="T0" fmla="*/ 0 w 1"/>
                  <a:gd name="T1" fmla="*/ 0 h 14"/>
                  <a:gd name="T2" fmla="*/ 1 w 1"/>
                  <a:gd name="T3" fmla="*/ 8 h 14"/>
                  <a:gd name="T4" fmla="*/ 1 w 1"/>
                  <a:gd name="T5" fmla="*/ 14 h 14"/>
                  <a:gd name="T6" fmla="*/ 1 w 1"/>
                  <a:gd name="T7" fmla="*/ 7 h 14"/>
                  <a:gd name="T8" fmla="*/ 1 w 1"/>
                  <a:gd name="T9" fmla="*/ 7 h 14"/>
                  <a:gd name="T10" fmla="*/ 0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0" y="0"/>
                    </a:moveTo>
                    <a:cubicBezTo>
                      <a:pt x="0" y="3"/>
                      <a:pt x="0" y="6"/>
                      <a:pt x="1" y="8"/>
                    </a:cubicBezTo>
                    <a:cubicBezTo>
                      <a:pt x="1" y="10"/>
                      <a:pt x="1" y="12"/>
                      <a:pt x="1" y="14"/>
                    </a:cubicBezTo>
                    <a:cubicBezTo>
                      <a:pt x="1" y="12"/>
                      <a:pt x="1" y="10"/>
                      <a:pt x="1" y="7"/>
                    </a:cubicBezTo>
                    <a:cubicBezTo>
                      <a:pt x="1" y="7"/>
                      <a:pt x="1" y="7"/>
                      <a:pt x="1" y="7"/>
                    </a:cubicBezTo>
                    <a:cubicBezTo>
                      <a:pt x="1" y="5"/>
                      <a:pt x="0" y="3"/>
                      <a:pt x="0"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2" name="Freeform 4732"/>
              <p:cNvSpPr>
                <a:spLocks/>
              </p:cNvSpPr>
              <p:nvPr/>
            </p:nvSpPr>
            <p:spPr bwMode="auto">
              <a:xfrm>
                <a:off x="1401" y="3128"/>
                <a:ext cx="4" cy="61"/>
              </a:xfrm>
              <a:custGeom>
                <a:avLst/>
                <a:gdLst>
                  <a:gd name="T0" fmla="*/ 0 w 2"/>
                  <a:gd name="T1" fmla="*/ 0 h 29"/>
                  <a:gd name="T2" fmla="*/ 0 w 2"/>
                  <a:gd name="T3" fmla="*/ 7 h 29"/>
                  <a:gd name="T4" fmla="*/ 2 w 2"/>
                  <a:gd name="T5" fmla="*/ 22 h 29"/>
                  <a:gd name="T6" fmla="*/ 2 w 2"/>
                  <a:gd name="T7" fmla="*/ 29 h 29"/>
                  <a:gd name="T8" fmla="*/ 2 w 2"/>
                  <a:gd name="T9" fmla="*/ 20 h 29"/>
                  <a:gd name="T10" fmla="*/ 0 w 2"/>
                  <a:gd name="T11" fmla="*/ 0 h 29"/>
                </a:gdLst>
                <a:ahLst/>
                <a:cxnLst>
                  <a:cxn ang="0">
                    <a:pos x="T0" y="T1"/>
                  </a:cxn>
                  <a:cxn ang="0">
                    <a:pos x="T2" y="T3"/>
                  </a:cxn>
                  <a:cxn ang="0">
                    <a:pos x="T4" y="T5"/>
                  </a:cxn>
                  <a:cxn ang="0">
                    <a:pos x="T6" y="T7"/>
                  </a:cxn>
                  <a:cxn ang="0">
                    <a:pos x="T8" y="T9"/>
                  </a:cxn>
                  <a:cxn ang="0">
                    <a:pos x="T10" y="T11"/>
                  </a:cxn>
                </a:cxnLst>
                <a:rect l="0" t="0" r="r" b="b"/>
                <a:pathLst>
                  <a:path w="2" h="29">
                    <a:moveTo>
                      <a:pt x="0" y="0"/>
                    </a:moveTo>
                    <a:cubicBezTo>
                      <a:pt x="0" y="3"/>
                      <a:pt x="0" y="5"/>
                      <a:pt x="0" y="7"/>
                    </a:cubicBezTo>
                    <a:cubicBezTo>
                      <a:pt x="1" y="11"/>
                      <a:pt x="1" y="16"/>
                      <a:pt x="2" y="22"/>
                    </a:cubicBezTo>
                    <a:cubicBezTo>
                      <a:pt x="2" y="24"/>
                      <a:pt x="2" y="27"/>
                      <a:pt x="2" y="29"/>
                    </a:cubicBezTo>
                    <a:cubicBezTo>
                      <a:pt x="2" y="26"/>
                      <a:pt x="2" y="23"/>
                      <a:pt x="2" y="20"/>
                    </a:cubicBezTo>
                    <a:cubicBezTo>
                      <a:pt x="2" y="14"/>
                      <a:pt x="1" y="8"/>
                      <a:pt x="0" y="0"/>
                    </a:cubicBezTo>
                    <a:close/>
                  </a:path>
                </a:pathLst>
              </a:custGeom>
              <a:solidFill>
                <a:srgbClr val="BE6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3" name="Freeform 4733"/>
              <p:cNvSpPr>
                <a:spLocks/>
              </p:cNvSpPr>
              <p:nvPr/>
            </p:nvSpPr>
            <p:spPr bwMode="auto">
              <a:xfrm>
                <a:off x="1397" y="3106"/>
                <a:ext cx="4" cy="24"/>
              </a:xfrm>
              <a:custGeom>
                <a:avLst/>
                <a:gdLst>
                  <a:gd name="T0" fmla="*/ 0 w 2"/>
                  <a:gd name="T1" fmla="*/ 0 h 11"/>
                  <a:gd name="T2" fmla="*/ 1 w 2"/>
                  <a:gd name="T3" fmla="*/ 9 h 11"/>
                  <a:gd name="T4" fmla="*/ 2 w 2"/>
                  <a:gd name="T5" fmla="*/ 11 h 11"/>
                  <a:gd name="T6" fmla="*/ 1 w 2"/>
                  <a:gd name="T7" fmla="*/ 3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0" y="3"/>
                      <a:pt x="1" y="6"/>
                      <a:pt x="1" y="9"/>
                    </a:cubicBezTo>
                    <a:cubicBezTo>
                      <a:pt x="1" y="10"/>
                      <a:pt x="1" y="10"/>
                      <a:pt x="2" y="11"/>
                    </a:cubicBezTo>
                    <a:cubicBezTo>
                      <a:pt x="1" y="9"/>
                      <a:pt x="1" y="6"/>
                      <a:pt x="1" y="3"/>
                    </a:cubicBezTo>
                    <a:cubicBezTo>
                      <a:pt x="0" y="2"/>
                      <a:pt x="0" y="1"/>
                      <a:pt x="0" y="0"/>
                    </a:cubicBezTo>
                    <a:close/>
                  </a:path>
                </a:pathLst>
              </a:custGeom>
              <a:solidFill>
                <a:srgbClr val="AE5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4" name="Freeform 4734"/>
              <p:cNvSpPr>
                <a:spLocks noEditPoints="1"/>
              </p:cNvSpPr>
              <p:nvPr/>
            </p:nvSpPr>
            <p:spPr bwMode="auto">
              <a:xfrm>
                <a:off x="1352" y="3100"/>
                <a:ext cx="15" cy="96"/>
              </a:xfrm>
              <a:custGeom>
                <a:avLst/>
                <a:gdLst>
                  <a:gd name="T0" fmla="*/ 5 w 7"/>
                  <a:gd name="T1" fmla="*/ 35 h 45"/>
                  <a:gd name="T2" fmla="*/ 6 w 7"/>
                  <a:gd name="T3" fmla="*/ 45 h 45"/>
                  <a:gd name="T4" fmla="*/ 7 w 7"/>
                  <a:gd name="T5" fmla="*/ 44 h 45"/>
                  <a:gd name="T6" fmla="*/ 5 w 7"/>
                  <a:gd name="T7" fmla="*/ 37 h 45"/>
                  <a:gd name="T8" fmla="*/ 5 w 7"/>
                  <a:gd name="T9" fmla="*/ 35 h 45"/>
                  <a:gd name="T10" fmla="*/ 0 w 7"/>
                  <a:gd name="T11" fmla="*/ 0 h 45"/>
                  <a:gd name="T12" fmla="*/ 0 w 7"/>
                  <a:gd name="T13" fmla="*/ 1 h 45"/>
                  <a:gd name="T14" fmla="*/ 1 w 7"/>
                  <a:gd name="T15" fmla="*/ 14 h 45"/>
                  <a:gd name="T16" fmla="*/ 1 w 7"/>
                  <a:gd name="T17" fmla="*/ 8 h 45"/>
                  <a:gd name="T18" fmla="*/ 0 w 7"/>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
                    <a:moveTo>
                      <a:pt x="5" y="35"/>
                    </a:moveTo>
                    <a:cubicBezTo>
                      <a:pt x="5" y="39"/>
                      <a:pt x="6" y="42"/>
                      <a:pt x="6" y="45"/>
                    </a:cubicBezTo>
                    <a:cubicBezTo>
                      <a:pt x="6" y="45"/>
                      <a:pt x="6" y="44"/>
                      <a:pt x="7" y="44"/>
                    </a:cubicBezTo>
                    <a:cubicBezTo>
                      <a:pt x="6" y="42"/>
                      <a:pt x="6" y="40"/>
                      <a:pt x="5" y="37"/>
                    </a:cubicBezTo>
                    <a:cubicBezTo>
                      <a:pt x="5" y="37"/>
                      <a:pt x="5" y="36"/>
                      <a:pt x="5" y="35"/>
                    </a:cubicBezTo>
                    <a:close/>
                    <a:moveTo>
                      <a:pt x="0" y="0"/>
                    </a:moveTo>
                    <a:cubicBezTo>
                      <a:pt x="0" y="0"/>
                      <a:pt x="0" y="1"/>
                      <a:pt x="0" y="1"/>
                    </a:cubicBezTo>
                    <a:cubicBezTo>
                      <a:pt x="1" y="6"/>
                      <a:pt x="1" y="10"/>
                      <a:pt x="1" y="14"/>
                    </a:cubicBezTo>
                    <a:cubicBezTo>
                      <a:pt x="1" y="12"/>
                      <a:pt x="1" y="10"/>
                      <a:pt x="1" y="8"/>
                    </a:cubicBezTo>
                    <a:cubicBezTo>
                      <a:pt x="1" y="5"/>
                      <a:pt x="1" y="2"/>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5" name="Freeform 4735"/>
              <p:cNvSpPr>
                <a:spLocks noEditPoints="1"/>
              </p:cNvSpPr>
              <p:nvPr/>
            </p:nvSpPr>
            <p:spPr bwMode="auto">
              <a:xfrm>
                <a:off x="1352" y="3089"/>
                <a:ext cx="17" cy="122"/>
              </a:xfrm>
              <a:custGeom>
                <a:avLst/>
                <a:gdLst>
                  <a:gd name="T0" fmla="*/ 7 w 8"/>
                  <a:gd name="T1" fmla="*/ 49 h 57"/>
                  <a:gd name="T2" fmla="*/ 6 w 8"/>
                  <a:gd name="T3" fmla="*/ 50 h 57"/>
                  <a:gd name="T4" fmla="*/ 8 w 8"/>
                  <a:gd name="T5" fmla="*/ 57 h 57"/>
                  <a:gd name="T6" fmla="*/ 7 w 8"/>
                  <a:gd name="T7" fmla="*/ 49 h 57"/>
                  <a:gd name="T8" fmla="*/ 0 w 8"/>
                  <a:gd name="T9" fmla="*/ 0 h 57"/>
                  <a:gd name="T10" fmla="*/ 0 w 8"/>
                  <a:gd name="T11" fmla="*/ 0 h 57"/>
                  <a:gd name="T12" fmla="*/ 0 w 8"/>
                  <a:gd name="T13" fmla="*/ 6 h 57"/>
                  <a:gd name="T14" fmla="*/ 0 w 8"/>
                  <a:gd name="T15" fmla="*/ 5 h 57"/>
                  <a:gd name="T16" fmla="*/ 0 w 8"/>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7">
                    <a:moveTo>
                      <a:pt x="7" y="49"/>
                    </a:moveTo>
                    <a:cubicBezTo>
                      <a:pt x="6" y="49"/>
                      <a:pt x="6" y="50"/>
                      <a:pt x="6" y="50"/>
                    </a:cubicBezTo>
                    <a:cubicBezTo>
                      <a:pt x="7" y="54"/>
                      <a:pt x="8" y="57"/>
                      <a:pt x="8" y="57"/>
                    </a:cubicBezTo>
                    <a:cubicBezTo>
                      <a:pt x="8" y="54"/>
                      <a:pt x="7" y="51"/>
                      <a:pt x="7" y="49"/>
                    </a:cubicBezTo>
                    <a:close/>
                    <a:moveTo>
                      <a:pt x="0" y="0"/>
                    </a:moveTo>
                    <a:cubicBezTo>
                      <a:pt x="0" y="0"/>
                      <a:pt x="0" y="0"/>
                      <a:pt x="0" y="0"/>
                    </a:cubicBezTo>
                    <a:cubicBezTo>
                      <a:pt x="0" y="2"/>
                      <a:pt x="0" y="4"/>
                      <a:pt x="0" y="6"/>
                    </a:cubicBezTo>
                    <a:cubicBezTo>
                      <a:pt x="0" y="6"/>
                      <a:pt x="0" y="5"/>
                      <a:pt x="0" y="5"/>
                    </a:cubicBezTo>
                    <a:cubicBezTo>
                      <a:pt x="0" y="3"/>
                      <a:pt x="0" y="1"/>
                      <a:pt x="0"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6" name="Freeform 4736"/>
              <p:cNvSpPr>
                <a:spLocks/>
              </p:cNvSpPr>
              <p:nvPr/>
            </p:nvSpPr>
            <p:spPr bwMode="auto">
              <a:xfrm>
                <a:off x="1354" y="3117"/>
                <a:ext cx="9" cy="62"/>
              </a:xfrm>
              <a:custGeom>
                <a:avLst/>
                <a:gdLst>
                  <a:gd name="T0" fmla="*/ 0 w 4"/>
                  <a:gd name="T1" fmla="*/ 0 h 29"/>
                  <a:gd name="T2" fmla="*/ 0 w 4"/>
                  <a:gd name="T3" fmla="*/ 6 h 29"/>
                  <a:gd name="T4" fmla="*/ 4 w 4"/>
                  <a:gd name="T5" fmla="*/ 27 h 29"/>
                  <a:gd name="T6" fmla="*/ 4 w 4"/>
                  <a:gd name="T7" fmla="*/ 29 h 29"/>
                  <a:gd name="T8" fmla="*/ 0 w 4"/>
                  <a:gd name="T9" fmla="*/ 0 h 29"/>
                </a:gdLst>
                <a:ahLst/>
                <a:cxnLst>
                  <a:cxn ang="0">
                    <a:pos x="T0" y="T1"/>
                  </a:cxn>
                  <a:cxn ang="0">
                    <a:pos x="T2" y="T3"/>
                  </a:cxn>
                  <a:cxn ang="0">
                    <a:pos x="T4" y="T5"/>
                  </a:cxn>
                  <a:cxn ang="0">
                    <a:pos x="T6" y="T7"/>
                  </a:cxn>
                  <a:cxn ang="0">
                    <a:pos x="T8" y="T9"/>
                  </a:cxn>
                </a:cxnLst>
                <a:rect l="0" t="0" r="r" b="b"/>
                <a:pathLst>
                  <a:path w="4" h="29">
                    <a:moveTo>
                      <a:pt x="0" y="0"/>
                    </a:moveTo>
                    <a:cubicBezTo>
                      <a:pt x="0" y="2"/>
                      <a:pt x="0" y="4"/>
                      <a:pt x="0" y="6"/>
                    </a:cubicBezTo>
                    <a:cubicBezTo>
                      <a:pt x="2" y="14"/>
                      <a:pt x="3" y="21"/>
                      <a:pt x="4" y="27"/>
                    </a:cubicBezTo>
                    <a:cubicBezTo>
                      <a:pt x="4" y="28"/>
                      <a:pt x="4" y="29"/>
                      <a:pt x="4" y="29"/>
                    </a:cubicBezTo>
                    <a:cubicBezTo>
                      <a:pt x="3" y="19"/>
                      <a:pt x="1" y="8"/>
                      <a:pt x="0"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7" name="Freeform 4737"/>
              <p:cNvSpPr>
                <a:spLocks/>
              </p:cNvSpPr>
              <p:nvPr/>
            </p:nvSpPr>
            <p:spPr bwMode="auto">
              <a:xfrm>
                <a:off x="1352" y="3132"/>
                <a:ext cx="7" cy="45"/>
              </a:xfrm>
              <a:custGeom>
                <a:avLst/>
                <a:gdLst>
                  <a:gd name="T0" fmla="*/ 0 w 3"/>
                  <a:gd name="T1" fmla="*/ 0 h 21"/>
                  <a:gd name="T2" fmla="*/ 0 w 3"/>
                  <a:gd name="T3" fmla="*/ 3 h 21"/>
                  <a:gd name="T4" fmla="*/ 3 w 3"/>
                  <a:gd name="T5" fmla="*/ 21 h 21"/>
                  <a:gd name="T6" fmla="*/ 0 w 3"/>
                  <a:gd name="T7" fmla="*/ 0 h 21"/>
                </a:gdLst>
                <a:ahLst/>
                <a:cxnLst>
                  <a:cxn ang="0">
                    <a:pos x="T0" y="T1"/>
                  </a:cxn>
                  <a:cxn ang="0">
                    <a:pos x="T2" y="T3"/>
                  </a:cxn>
                  <a:cxn ang="0">
                    <a:pos x="T4" y="T5"/>
                  </a:cxn>
                  <a:cxn ang="0">
                    <a:pos x="T6" y="T7"/>
                  </a:cxn>
                </a:cxnLst>
                <a:rect l="0" t="0" r="r" b="b"/>
                <a:pathLst>
                  <a:path w="3" h="21">
                    <a:moveTo>
                      <a:pt x="0" y="0"/>
                    </a:moveTo>
                    <a:cubicBezTo>
                      <a:pt x="0" y="1"/>
                      <a:pt x="0" y="2"/>
                      <a:pt x="0" y="3"/>
                    </a:cubicBezTo>
                    <a:cubicBezTo>
                      <a:pt x="1" y="15"/>
                      <a:pt x="3" y="21"/>
                      <a:pt x="3" y="21"/>
                    </a:cubicBezTo>
                    <a:cubicBezTo>
                      <a:pt x="2" y="15"/>
                      <a:pt x="0" y="6"/>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8" name="Freeform 4738"/>
              <p:cNvSpPr>
                <a:spLocks/>
              </p:cNvSpPr>
              <p:nvPr/>
            </p:nvSpPr>
            <p:spPr bwMode="auto">
              <a:xfrm>
                <a:off x="1350" y="3113"/>
                <a:ext cx="2" cy="25"/>
              </a:xfrm>
              <a:custGeom>
                <a:avLst/>
                <a:gdLst>
                  <a:gd name="T0" fmla="*/ 0 w 1"/>
                  <a:gd name="T1" fmla="*/ 0 h 12"/>
                  <a:gd name="T2" fmla="*/ 1 w 1"/>
                  <a:gd name="T3" fmla="*/ 12 h 12"/>
                  <a:gd name="T4" fmla="*/ 1 w 1"/>
                  <a:gd name="T5" fmla="*/ 9 h 12"/>
                  <a:gd name="T6" fmla="*/ 0 w 1"/>
                  <a:gd name="T7" fmla="*/ 0 h 12"/>
                </a:gdLst>
                <a:ahLst/>
                <a:cxnLst>
                  <a:cxn ang="0">
                    <a:pos x="T0" y="T1"/>
                  </a:cxn>
                  <a:cxn ang="0">
                    <a:pos x="T2" y="T3"/>
                  </a:cxn>
                  <a:cxn ang="0">
                    <a:pos x="T4" y="T5"/>
                  </a:cxn>
                  <a:cxn ang="0">
                    <a:pos x="T6" y="T7"/>
                  </a:cxn>
                </a:cxnLst>
                <a:rect l="0" t="0" r="r" b="b"/>
                <a:pathLst>
                  <a:path w="1" h="12">
                    <a:moveTo>
                      <a:pt x="0" y="0"/>
                    </a:moveTo>
                    <a:cubicBezTo>
                      <a:pt x="0" y="5"/>
                      <a:pt x="0" y="9"/>
                      <a:pt x="1" y="12"/>
                    </a:cubicBezTo>
                    <a:cubicBezTo>
                      <a:pt x="1" y="11"/>
                      <a:pt x="1" y="10"/>
                      <a:pt x="1" y="9"/>
                    </a:cubicBezTo>
                    <a:cubicBezTo>
                      <a:pt x="0" y="4"/>
                      <a:pt x="0" y="0"/>
                      <a:pt x="0"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9" name="Freeform 4739"/>
              <p:cNvSpPr>
                <a:spLocks/>
              </p:cNvSpPr>
              <p:nvPr/>
            </p:nvSpPr>
            <p:spPr bwMode="auto">
              <a:xfrm>
                <a:off x="1395" y="3228"/>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2"/>
                      <a:pt x="0" y="1"/>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0" name="Freeform 4740"/>
              <p:cNvSpPr>
                <a:spLocks/>
              </p:cNvSpPr>
              <p:nvPr/>
            </p:nvSpPr>
            <p:spPr bwMode="auto">
              <a:xfrm>
                <a:off x="1395" y="3221"/>
                <a:ext cx="0" cy="7"/>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3"/>
                      <a:pt x="0" y="3"/>
                    </a:cubicBezTo>
                    <a:cubicBezTo>
                      <a:pt x="0" y="3"/>
                      <a:pt x="0" y="3"/>
                      <a:pt x="0" y="3"/>
                    </a:cubicBezTo>
                    <a:cubicBezTo>
                      <a:pt x="0" y="3"/>
                      <a:pt x="0" y="1"/>
                      <a:pt x="0"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1" name="Freeform 4741"/>
              <p:cNvSpPr>
                <a:spLocks noEditPoints="1"/>
              </p:cNvSpPr>
              <p:nvPr/>
            </p:nvSpPr>
            <p:spPr bwMode="auto">
              <a:xfrm>
                <a:off x="1378" y="3079"/>
                <a:ext cx="13" cy="106"/>
              </a:xfrm>
              <a:custGeom>
                <a:avLst/>
                <a:gdLst>
                  <a:gd name="T0" fmla="*/ 5 w 6"/>
                  <a:gd name="T1" fmla="*/ 33 h 50"/>
                  <a:gd name="T2" fmla="*/ 5 w 6"/>
                  <a:gd name="T3" fmla="*/ 34 h 50"/>
                  <a:gd name="T4" fmla="*/ 5 w 6"/>
                  <a:gd name="T5" fmla="*/ 37 h 50"/>
                  <a:gd name="T6" fmla="*/ 6 w 6"/>
                  <a:gd name="T7" fmla="*/ 50 h 50"/>
                  <a:gd name="T8" fmla="*/ 6 w 6"/>
                  <a:gd name="T9" fmla="*/ 46 h 50"/>
                  <a:gd name="T10" fmla="*/ 5 w 6"/>
                  <a:gd name="T11" fmla="*/ 33 h 50"/>
                  <a:gd name="T12" fmla="*/ 2 w 6"/>
                  <a:gd name="T13" fmla="*/ 18 h 50"/>
                  <a:gd name="T14" fmla="*/ 3 w 6"/>
                  <a:gd name="T15" fmla="*/ 22 h 50"/>
                  <a:gd name="T16" fmla="*/ 3 w 6"/>
                  <a:gd name="T17" fmla="*/ 21 h 50"/>
                  <a:gd name="T18" fmla="*/ 2 w 6"/>
                  <a:gd name="T19" fmla="*/ 18 h 50"/>
                  <a:gd name="T20" fmla="*/ 0 w 6"/>
                  <a:gd name="T21" fmla="*/ 0 h 50"/>
                  <a:gd name="T22" fmla="*/ 0 w 6"/>
                  <a:gd name="T23" fmla="*/ 0 h 50"/>
                  <a:gd name="T24" fmla="*/ 1 w 6"/>
                  <a:gd name="T25" fmla="*/ 11 h 50"/>
                  <a:gd name="T26" fmla="*/ 2 w 6"/>
                  <a:gd name="T27" fmla="*/ 12 h 50"/>
                  <a:gd name="T28" fmla="*/ 0 w 6"/>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0">
                    <a:moveTo>
                      <a:pt x="5" y="33"/>
                    </a:moveTo>
                    <a:cubicBezTo>
                      <a:pt x="5" y="34"/>
                      <a:pt x="5" y="34"/>
                      <a:pt x="5" y="34"/>
                    </a:cubicBezTo>
                    <a:cubicBezTo>
                      <a:pt x="5" y="35"/>
                      <a:pt x="5" y="36"/>
                      <a:pt x="5" y="37"/>
                    </a:cubicBezTo>
                    <a:cubicBezTo>
                      <a:pt x="5" y="41"/>
                      <a:pt x="6" y="46"/>
                      <a:pt x="6" y="50"/>
                    </a:cubicBezTo>
                    <a:cubicBezTo>
                      <a:pt x="6" y="49"/>
                      <a:pt x="6" y="47"/>
                      <a:pt x="6" y="46"/>
                    </a:cubicBezTo>
                    <a:cubicBezTo>
                      <a:pt x="6" y="42"/>
                      <a:pt x="5" y="37"/>
                      <a:pt x="5" y="33"/>
                    </a:cubicBezTo>
                    <a:close/>
                    <a:moveTo>
                      <a:pt x="2" y="18"/>
                    </a:moveTo>
                    <a:cubicBezTo>
                      <a:pt x="2" y="19"/>
                      <a:pt x="3" y="20"/>
                      <a:pt x="3" y="22"/>
                    </a:cubicBezTo>
                    <a:cubicBezTo>
                      <a:pt x="3" y="21"/>
                      <a:pt x="3" y="21"/>
                      <a:pt x="3" y="21"/>
                    </a:cubicBezTo>
                    <a:cubicBezTo>
                      <a:pt x="3" y="20"/>
                      <a:pt x="2" y="19"/>
                      <a:pt x="2" y="18"/>
                    </a:cubicBezTo>
                    <a:close/>
                    <a:moveTo>
                      <a:pt x="0" y="0"/>
                    </a:moveTo>
                    <a:cubicBezTo>
                      <a:pt x="0" y="0"/>
                      <a:pt x="0" y="0"/>
                      <a:pt x="0" y="0"/>
                    </a:cubicBezTo>
                    <a:cubicBezTo>
                      <a:pt x="0" y="3"/>
                      <a:pt x="1" y="7"/>
                      <a:pt x="1" y="11"/>
                    </a:cubicBezTo>
                    <a:cubicBezTo>
                      <a:pt x="2" y="11"/>
                      <a:pt x="2" y="12"/>
                      <a:pt x="2" y="12"/>
                    </a:cubicBezTo>
                    <a:cubicBezTo>
                      <a:pt x="1" y="8"/>
                      <a:pt x="1" y="4"/>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2" name="Freeform 4742"/>
              <p:cNvSpPr>
                <a:spLocks/>
              </p:cNvSpPr>
              <p:nvPr/>
            </p:nvSpPr>
            <p:spPr bwMode="auto">
              <a:xfrm>
                <a:off x="1395" y="3217"/>
                <a:ext cx="0" cy="6"/>
              </a:xfrm>
              <a:custGeom>
                <a:avLst/>
                <a:gdLst>
                  <a:gd name="T0" fmla="*/ 0 h 3"/>
                  <a:gd name="T1" fmla="*/ 1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1"/>
                    </a:cubicBezTo>
                    <a:cubicBezTo>
                      <a:pt x="0" y="2"/>
                      <a:pt x="0" y="2"/>
                      <a:pt x="0" y="3"/>
                    </a:cubicBezTo>
                    <a:cubicBezTo>
                      <a:pt x="0" y="2"/>
                      <a:pt x="0" y="2"/>
                      <a:pt x="0" y="2"/>
                    </a:cubicBezTo>
                    <a:cubicBezTo>
                      <a:pt x="0" y="1"/>
                      <a:pt x="0" y="1"/>
                      <a:pt x="0" y="0"/>
                    </a:cubicBezTo>
                    <a:close/>
                  </a:path>
                </a:pathLst>
              </a:cu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3" name="Freeform 4743"/>
              <p:cNvSpPr>
                <a:spLocks noEditPoints="1"/>
              </p:cNvSpPr>
              <p:nvPr/>
            </p:nvSpPr>
            <p:spPr bwMode="auto">
              <a:xfrm>
                <a:off x="1376" y="3064"/>
                <a:ext cx="19" cy="153"/>
              </a:xfrm>
              <a:custGeom>
                <a:avLst/>
                <a:gdLst>
                  <a:gd name="T0" fmla="*/ 7 w 9"/>
                  <a:gd name="T1" fmla="*/ 53 h 72"/>
                  <a:gd name="T2" fmla="*/ 7 w 9"/>
                  <a:gd name="T3" fmla="*/ 57 h 72"/>
                  <a:gd name="T4" fmla="*/ 9 w 9"/>
                  <a:gd name="T5" fmla="*/ 72 h 72"/>
                  <a:gd name="T6" fmla="*/ 9 w 9"/>
                  <a:gd name="T7" fmla="*/ 70 h 72"/>
                  <a:gd name="T8" fmla="*/ 7 w 9"/>
                  <a:gd name="T9" fmla="*/ 53 h 72"/>
                  <a:gd name="T10" fmla="*/ 0 w 9"/>
                  <a:gd name="T11" fmla="*/ 0 h 72"/>
                  <a:gd name="T12" fmla="*/ 0 w 9"/>
                  <a:gd name="T13" fmla="*/ 0 h 72"/>
                  <a:gd name="T14" fmla="*/ 1 w 9"/>
                  <a:gd name="T15" fmla="*/ 7 h 72"/>
                  <a:gd name="T16" fmla="*/ 1 w 9"/>
                  <a:gd name="T17" fmla="*/ 7 h 72"/>
                  <a:gd name="T18" fmla="*/ 0 w 9"/>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2">
                    <a:moveTo>
                      <a:pt x="7" y="53"/>
                    </a:moveTo>
                    <a:cubicBezTo>
                      <a:pt x="7" y="54"/>
                      <a:pt x="7" y="56"/>
                      <a:pt x="7" y="57"/>
                    </a:cubicBezTo>
                    <a:cubicBezTo>
                      <a:pt x="8" y="62"/>
                      <a:pt x="8" y="67"/>
                      <a:pt x="9" y="72"/>
                    </a:cubicBezTo>
                    <a:cubicBezTo>
                      <a:pt x="9" y="71"/>
                      <a:pt x="9" y="71"/>
                      <a:pt x="9" y="70"/>
                    </a:cubicBezTo>
                    <a:cubicBezTo>
                      <a:pt x="9" y="66"/>
                      <a:pt x="8" y="60"/>
                      <a:pt x="7" y="53"/>
                    </a:cubicBezTo>
                    <a:close/>
                    <a:moveTo>
                      <a:pt x="0" y="0"/>
                    </a:moveTo>
                    <a:cubicBezTo>
                      <a:pt x="0" y="0"/>
                      <a:pt x="0" y="0"/>
                      <a:pt x="0" y="0"/>
                    </a:cubicBezTo>
                    <a:cubicBezTo>
                      <a:pt x="0" y="1"/>
                      <a:pt x="0" y="4"/>
                      <a:pt x="1" y="7"/>
                    </a:cubicBezTo>
                    <a:cubicBezTo>
                      <a:pt x="1" y="7"/>
                      <a:pt x="1" y="7"/>
                      <a:pt x="1" y="7"/>
                    </a:cubicBezTo>
                    <a:cubicBezTo>
                      <a:pt x="1" y="5"/>
                      <a:pt x="0" y="2"/>
                      <a:pt x="0"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4" name="Freeform 4744"/>
              <p:cNvSpPr>
                <a:spLocks/>
              </p:cNvSpPr>
              <p:nvPr/>
            </p:nvSpPr>
            <p:spPr bwMode="auto">
              <a:xfrm>
                <a:off x="1395" y="3213"/>
                <a:ext cx="0" cy="6"/>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2"/>
                    </a:cubicBezTo>
                    <a:cubicBezTo>
                      <a:pt x="0" y="2"/>
                      <a:pt x="0" y="3"/>
                      <a:pt x="0" y="3"/>
                    </a:cubicBezTo>
                    <a:cubicBezTo>
                      <a:pt x="0" y="3"/>
                      <a:pt x="0" y="2"/>
                      <a:pt x="0" y="2"/>
                    </a:cubicBezTo>
                    <a:cubicBezTo>
                      <a:pt x="0" y="2"/>
                      <a:pt x="0" y="1"/>
                      <a:pt x="0" y="0"/>
                    </a:cubicBez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5" name="Freeform 4745"/>
              <p:cNvSpPr>
                <a:spLocks/>
              </p:cNvSpPr>
              <p:nvPr/>
            </p:nvSpPr>
            <p:spPr bwMode="auto">
              <a:xfrm>
                <a:off x="1380" y="3102"/>
                <a:ext cx="8" cy="55"/>
              </a:xfrm>
              <a:custGeom>
                <a:avLst/>
                <a:gdLst>
                  <a:gd name="T0" fmla="*/ 0 w 4"/>
                  <a:gd name="T1" fmla="*/ 0 h 26"/>
                  <a:gd name="T2" fmla="*/ 1 w 4"/>
                  <a:gd name="T3" fmla="*/ 7 h 26"/>
                  <a:gd name="T4" fmla="*/ 2 w 4"/>
                  <a:gd name="T5" fmla="*/ 10 h 26"/>
                  <a:gd name="T6" fmla="*/ 2 w 4"/>
                  <a:gd name="T7" fmla="*/ 11 h 26"/>
                  <a:gd name="T8" fmla="*/ 4 w 4"/>
                  <a:gd name="T9" fmla="*/ 26 h 26"/>
                  <a:gd name="T10" fmla="*/ 4 w 4"/>
                  <a:gd name="T11" fmla="*/ 23 h 26"/>
                  <a:gd name="T12" fmla="*/ 4 w 4"/>
                  <a:gd name="T13" fmla="*/ 22 h 26"/>
                  <a:gd name="T14" fmla="*/ 1 w 4"/>
                  <a:gd name="T15" fmla="*/ 1 h 26"/>
                  <a:gd name="T16" fmla="*/ 0 w 4"/>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0" y="0"/>
                    </a:moveTo>
                    <a:cubicBezTo>
                      <a:pt x="1" y="2"/>
                      <a:pt x="1" y="4"/>
                      <a:pt x="1" y="7"/>
                    </a:cubicBezTo>
                    <a:cubicBezTo>
                      <a:pt x="1" y="8"/>
                      <a:pt x="2" y="9"/>
                      <a:pt x="2" y="10"/>
                    </a:cubicBezTo>
                    <a:cubicBezTo>
                      <a:pt x="2" y="11"/>
                      <a:pt x="2" y="11"/>
                      <a:pt x="2" y="11"/>
                    </a:cubicBezTo>
                    <a:cubicBezTo>
                      <a:pt x="2" y="16"/>
                      <a:pt x="3" y="21"/>
                      <a:pt x="4" y="26"/>
                    </a:cubicBezTo>
                    <a:cubicBezTo>
                      <a:pt x="4" y="25"/>
                      <a:pt x="4" y="24"/>
                      <a:pt x="4" y="23"/>
                    </a:cubicBezTo>
                    <a:cubicBezTo>
                      <a:pt x="4" y="22"/>
                      <a:pt x="4" y="22"/>
                      <a:pt x="4" y="22"/>
                    </a:cubicBezTo>
                    <a:cubicBezTo>
                      <a:pt x="3" y="15"/>
                      <a:pt x="2" y="9"/>
                      <a:pt x="1" y="1"/>
                    </a:cubicBezTo>
                    <a:cubicBezTo>
                      <a:pt x="1" y="1"/>
                      <a:pt x="1" y="0"/>
                      <a:pt x="0"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6" name="Freeform 4746"/>
              <p:cNvSpPr>
                <a:spLocks/>
              </p:cNvSpPr>
              <p:nvPr/>
            </p:nvSpPr>
            <p:spPr bwMode="auto">
              <a:xfrm>
                <a:off x="1401" y="3185"/>
                <a:ext cx="2" cy="34"/>
              </a:xfrm>
              <a:custGeom>
                <a:avLst/>
                <a:gdLst>
                  <a:gd name="T0" fmla="*/ 0 w 1"/>
                  <a:gd name="T1" fmla="*/ 0 h 16"/>
                  <a:gd name="T2" fmla="*/ 0 w 1"/>
                  <a:gd name="T3" fmla="*/ 2 h 16"/>
                  <a:gd name="T4" fmla="*/ 1 w 1"/>
                  <a:gd name="T5" fmla="*/ 16 h 16"/>
                  <a:gd name="T6" fmla="*/ 0 w 1"/>
                  <a:gd name="T7" fmla="*/ 0 h 16"/>
                </a:gdLst>
                <a:ahLst/>
                <a:cxnLst>
                  <a:cxn ang="0">
                    <a:pos x="T0" y="T1"/>
                  </a:cxn>
                  <a:cxn ang="0">
                    <a:pos x="T2" y="T3"/>
                  </a:cxn>
                  <a:cxn ang="0">
                    <a:pos x="T4" y="T5"/>
                  </a:cxn>
                  <a:cxn ang="0">
                    <a:pos x="T6" y="T7"/>
                  </a:cxn>
                </a:cxnLst>
                <a:rect l="0" t="0" r="r" b="b"/>
                <a:pathLst>
                  <a:path w="1" h="16">
                    <a:moveTo>
                      <a:pt x="0" y="0"/>
                    </a:moveTo>
                    <a:cubicBezTo>
                      <a:pt x="0" y="1"/>
                      <a:pt x="0" y="2"/>
                      <a:pt x="0" y="2"/>
                    </a:cubicBezTo>
                    <a:cubicBezTo>
                      <a:pt x="0" y="7"/>
                      <a:pt x="1" y="12"/>
                      <a:pt x="1" y="16"/>
                    </a:cubicBezTo>
                    <a:cubicBezTo>
                      <a:pt x="1" y="16"/>
                      <a:pt x="1" y="11"/>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7" name="Freeform 4747"/>
              <p:cNvSpPr>
                <a:spLocks/>
              </p:cNvSpPr>
              <p:nvPr/>
            </p:nvSpPr>
            <p:spPr bwMode="auto">
              <a:xfrm>
                <a:off x="1399" y="3164"/>
                <a:ext cx="2" cy="25"/>
              </a:xfrm>
              <a:custGeom>
                <a:avLst/>
                <a:gdLst>
                  <a:gd name="T0" fmla="*/ 0 w 1"/>
                  <a:gd name="T1" fmla="*/ 0 h 12"/>
                  <a:gd name="T2" fmla="*/ 0 w 1"/>
                  <a:gd name="T3" fmla="*/ 4 h 12"/>
                  <a:gd name="T4" fmla="*/ 1 w 1"/>
                  <a:gd name="T5" fmla="*/ 12 h 12"/>
                  <a:gd name="T6" fmla="*/ 1 w 1"/>
                  <a:gd name="T7" fmla="*/ 10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1"/>
                      <a:pt x="0" y="3"/>
                      <a:pt x="0" y="4"/>
                    </a:cubicBezTo>
                    <a:cubicBezTo>
                      <a:pt x="0" y="7"/>
                      <a:pt x="1" y="10"/>
                      <a:pt x="1" y="12"/>
                    </a:cubicBezTo>
                    <a:cubicBezTo>
                      <a:pt x="1" y="12"/>
                      <a:pt x="1" y="11"/>
                      <a:pt x="1" y="10"/>
                    </a:cubicBezTo>
                    <a:cubicBezTo>
                      <a:pt x="1" y="7"/>
                      <a:pt x="0" y="4"/>
                      <a:pt x="0"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8" name="Freeform 4748"/>
              <p:cNvSpPr>
                <a:spLocks/>
              </p:cNvSpPr>
              <p:nvPr/>
            </p:nvSpPr>
            <p:spPr bwMode="auto">
              <a:xfrm>
                <a:off x="1399" y="3159"/>
                <a:ext cx="0" cy="13"/>
              </a:xfrm>
              <a:custGeom>
                <a:avLst/>
                <a:gdLst>
                  <a:gd name="T0" fmla="*/ 0 h 6"/>
                  <a:gd name="T1" fmla="*/ 3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cubicBezTo>
                      <a:pt x="0" y="1"/>
                      <a:pt x="0" y="2"/>
                      <a:pt x="0" y="3"/>
                    </a:cubicBezTo>
                    <a:cubicBezTo>
                      <a:pt x="0" y="4"/>
                      <a:pt x="0" y="5"/>
                      <a:pt x="0" y="6"/>
                    </a:cubicBezTo>
                    <a:cubicBezTo>
                      <a:pt x="0" y="5"/>
                      <a:pt x="0" y="3"/>
                      <a:pt x="0" y="2"/>
                    </a:cubicBezTo>
                    <a:cubicBezTo>
                      <a:pt x="0" y="2"/>
                      <a:pt x="0" y="1"/>
                      <a:pt x="0" y="0"/>
                    </a:cubicBezTo>
                    <a:close/>
                  </a:path>
                </a:pathLst>
              </a:cu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9" name="Freeform 4749"/>
              <p:cNvSpPr>
                <a:spLocks/>
              </p:cNvSpPr>
              <p:nvPr/>
            </p:nvSpPr>
            <p:spPr bwMode="auto">
              <a:xfrm>
                <a:off x="1384" y="3068"/>
                <a:ext cx="13" cy="94"/>
              </a:xfrm>
              <a:custGeom>
                <a:avLst/>
                <a:gdLst>
                  <a:gd name="T0" fmla="*/ 0 w 6"/>
                  <a:gd name="T1" fmla="*/ 0 h 44"/>
                  <a:gd name="T2" fmla="*/ 6 w 6"/>
                  <a:gd name="T3" fmla="*/ 44 h 44"/>
                  <a:gd name="T4" fmla="*/ 6 w 6"/>
                  <a:gd name="T5" fmla="*/ 44 h 44"/>
                  <a:gd name="T6" fmla="*/ 6 w 6"/>
                  <a:gd name="T7" fmla="*/ 40 h 44"/>
                  <a:gd name="T8" fmla="*/ 0 w 6"/>
                  <a:gd name="T9" fmla="*/ 0 h 44"/>
                </a:gdLst>
                <a:ahLst/>
                <a:cxnLst>
                  <a:cxn ang="0">
                    <a:pos x="T0" y="T1"/>
                  </a:cxn>
                  <a:cxn ang="0">
                    <a:pos x="T2" y="T3"/>
                  </a:cxn>
                  <a:cxn ang="0">
                    <a:pos x="T4" y="T5"/>
                  </a:cxn>
                  <a:cxn ang="0">
                    <a:pos x="T6" y="T7"/>
                  </a:cxn>
                  <a:cxn ang="0">
                    <a:pos x="T8" y="T9"/>
                  </a:cxn>
                </a:cxnLst>
                <a:rect l="0" t="0" r="r" b="b"/>
                <a:pathLst>
                  <a:path w="6" h="44">
                    <a:moveTo>
                      <a:pt x="0" y="0"/>
                    </a:moveTo>
                    <a:cubicBezTo>
                      <a:pt x="0" y="0"/>
                      <a:pt x="4" y="22"/>
                      <a:pt x="6" y="44"/>
                    </a:cubicBezTo>
                    <a:cubicBezTo>
                      <a:pt x="6" y="44"/>
                      <a:pt x="6" y="44"/>
                      <a:pt x="6" y="44"/>
                    </a:cubicBezTo>
                    <a:cubicBezTo>
                      <a:pt x="6" y="42"/>
                      <a:pt x="6" y="41"/>
                      <a:pt x="6" y="40"/>
                    </a:cubicBezTo>
                    <a:cubicBezTo>
                      <a:pt x="5" y="29"/>
                      <a:pt x="3" y="15"/>
                      <a:pt x="0"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0" name="Freeform 4750"/>
              <p:cNvSpPr>
                <a:spLocks/>
              </p:cNvSpPr>
              <p:nvPr/>
            </p:nvSpPr>
            <p:spPr bwMode="auto">
              <a:xfrm>
                <a:off x="1397" y="3153"/>
                <a:ext cx="2" cy="13"/>
              </a:xfrm>
              <a:custGeom>
                <a:avLst/>
                <a:gdLst>
                  <a:gd name="T0" fmla="*/ 0 w 1"/>
                  <a:gd name="T1" fmla="*/ 0 h 6"/>
                  <a:gd name="T2" fmla="*/ 0 w 1"/>
                  <a:gd name="T3" fmla="*/ 4 h 6"/>
                  <a:gd name="T4" fmla="*/ 0 w 1"/>
                  <a:gd name="T5" fmla="*/ 4 h 6"/>
                  <a:gd name="T6" fmla="*/ 1 w 1"/>
                  <a:gd name="T7" fmla="*/ 6 h 6"/>
                  <a:gd name="T8" fmla="*/ 1 w 1"/>
                  <a:gd name="T9" fmla="*/ 3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1"/>
                      <a:pt x="0" y="2"/>
                      <a:pt x="0" y="4"/>
                    </a:cubicBezTo>
                    <a:cubicBezTo>
                      <a:pt x="0" y="4"/>
                      <a:pt x="0" y="4"/>
                      <a:pt x="0" y="4"/>
                    </a:cubicBezTo>
                    <a:cubicBezTo>
                      <a:pt x="1" y="5"/>
                      <a:pt x="1" y="6"/>
                      <a:pt x="1" y="6"/>
                    </a:cubicBezTo>
                    <a:cubicBezTo>
                      <a:pt x="1" y="5"/>
                      <a:pt x="1" y="4"/>
                      <a:pt x="1" y="3"/>
                    </a:cubicBezTo>
                    <a:cubicBezTo>
                      <a:pt x="1" y="2"/>
                      <a:pt x="1" y="1"/>
                      <a:pt x="0" y="0"/>
                    </a:cubicBez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1" name="Freeform 4751"/>
              <p:cNvSpPr>
                <a:spLocks/>
              </p:cNvSpPr>
              <p:nvPr/>
            </p:nvSpPr>
            <p:spPr bwMode="auto">
              <a:xfrm>
                <a:off x="1388" y="3068"/>
                <a:ext cx="3" cy="19"/>
              </a:xfrm>
              <a:custGeom>
                <a:avLst/>
                <a:gdLst>
                  <a:gd name="T0" fmla="*/ 0 w 1"/>
                  <a:gd name="T1" fmla="*/ 0 h 9"/>
                  <a:gd name="T2" fmla="*/ 1 w 1"/>
                  <a:gd name="T3" fmla="*/ 6 h 9"/>
                  <a:gd name="T4" fmla="*/ 1 w 1"/>
                  <a:gd name="T5" fmla="*/ 9 h 9"/>
                  <a:gd name="T6" fmla="*/ 1 w 1"/>
                  <a:gd name="T7" fmla="*/ 9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0"/>
                      <a:pt x="0" y="2"/>
                      <a:pt x="1" y="6"/>
                    </a:cubicBezTo>
                    <a:cubicBezTo>
                      <a:pt x="1" y="7"/>
                      <a:pt x="1" y="8"/>
                      <a:pt x="1" y="9"/>
                    </a:cubicBezTo>
                    <a:cubicBezTo>
                      <a:pt x="1" y="9"/>
                      <a:pt x="1" y="9"/>
                      <a:pt x="1" y="9"/>
                    </a:cubicBezTo>
                    <a:cubicBezTo>
                      <a:pt x="1" y="7"/>
                      <a:pt x="0" y="3"/>
                      <a:pt x="0"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2" name="Freeform 4752"/>
              <p:cNvSpPr>
                <a:spLocks/>
              </p:cNvSpPr>
              <p:nvPr/>
            </p:nvSpPr>
            <p:spPr bwMode="auto">
              <a:xfrm>
                <a:off x="1391" y="3081"/>
                <a:ext cx="0" cy="6"/>
              </a:xfrm>
              <a:custGeom>
                <a:avLst/>
                <a:gdLst>
                  <a:gd name="T0" fmla="*/ 0 h 3"/>
                  <a:gd name="T1" fmla="*/ 2 h 3"/>
                  <a:gd name="T2" fmla="*/ 3 h 3"/>
                  <a:gd name="T3" fmla="*/ 0 h 3"/>
                </a:gdLst>
                <a:ahLst/>
                <a:cxnLst>
                  <a:cxn ang="0">
                    <a:pos x="0" y="T0"/>
                  </a:cxn>
                  <a:cxn ang="0">
                    <a:pos x="0" y="T1"/>
                  </a:cxn>
                  <a:cxn ang="0">
                    <a:pos x="0" y="T2"/>
                  </a:cxn>
                  <a:cxn ang="0">
                    <a:pos x="0" y="T3"/>
                  </a:cxn>
                </a:cxnLst>
                <a:rect l="0" t="0" r="r" b="b"/>
                <a:pathLst>
                  <a:path h="3">
                    <a:moveTo>
                      <a:pt x="0" y="0"/>
                    </a:moveTo>
                    <a:cubicBezTo>
                      <a:pt x="0" y="0"/>
                      <a:pt x="0" y="1"/>
                      <a:pt x="0" y="2"/>
                    </a:cubicBezTo>
                    <a:cubicBezTo>
                      <a:pt x="0" y="3"/>
                      <a:pt x="0" y="3"/>
                      <a:pt x="0" y="3"/>
                    </a:cubicBezTo>
                    <a:cubicBezTo>
                      <a:pt x="0" y="2"/>
                      <a:pt x="0" y="1"/>
                      <a:pt x="0" y="0"/>
                    </a:cubicBezTo>
                    <a:close/>
                  </a:path>
                </a:pathLst>
              </a:cu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3" name="Freeform 4753"/>
              <p:cNvSpPr>
                <a:spLocks noEditPoints="1"/>
              </p:cNvSpPr>
              <p:nvPr/>
            </p:nvSpPr>
            <p:spPr bwMode="auto">
              <a:xfrm>
                <a:off x="1401" y="3155"/>
                <a:ext cx="4" cy="53"/>
              </a:xfrm>
              <a:custGeom>
                <a:avLst/>
                <a:gdLst>
                  <a:gd name="T0" fmla="*/ 2 w 2"/>
                  <a:gd name="T1" fmla="*/ 22 h 25"/>
                  <a:gd name="T2" fmla="*/ 2 w 2"/>
                  <a:gd name="T3" fmla="*/ 22 h 25"/>
                  <a:gd name="T4" fmla="*/ 2 w 2"/>
                  <a:gd name="T5" fmla="*/ 25 h 25"/>
                  <a:gd name="T6" fmla="*/ 2 w 2"/>
                  <a:gd name="T7" fmla="*/ 24 h 25"/>
                  <a:gd name="T8" fmla="*/ 2 w 2"/>
                  <a:gd name="T9" fmla="*/ 22 h 25"/>
                  <a:gd name="T10" fmla="*/ 0 w 2"/>
                  <a:gd name="T11" fmla="*/ 0 h 25"/>
                  <a:gd name="T12" fmla="*/ 0 w 2"/>
                  <a:gd name="T13" fmla="*/ 5 h 25"/>
                  <a:gd name="T14" fmla="*/ 1 w 2"/>
                  <a:gd name="T15" fmla="*/ 10 h 25"/>
                  <a:gd name="T16" fmla="*/ 1 w 2"/>
                  <a:gd name="T17" fmla="*/ 5 h 25"/>
                  <a:gd name="T18" fmla="*/ 0 w 2"/>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5">
                    <a:moveTo>
                      <a:pt x="2" y="22"/>
                    </a:moveTo>
                    <a:cubicBezTo>
                      <a:pt x="2" y="22"/>
                      <a:pt x="2" y="22"/>
                      <a:pt x="2" y="22"/>
                    </a:cubicBezTo>
                    <a:cubicBezTo>
                      <a:pt x="2" y="23"/>
                      <a:pt x="2" y="24"/>
                      <a:pt x="2" y="25"/>
                    </a:cubicBezTo>
                    <a:cubicBezTo>
                      <a:pt x="2" y="24"/>
                      <a:pt x="2" y="24"/>
                      <a:pt x="2" y="24"/>
                    </a:cubicBezTo>
                    <a:cubicBezTo>
                      <a:pt x="2" y="24"/>
                      <a:pt x="2" y="23"/>
                      <a:pt x="2" y="22"/>
                    </a:cubicBezTo>
                    <a:close/>
                    <a:moveTo>
                      <a:pt x="0" y="0"/>
                    </a:moveTo>
                    <a:cubicBezTo>
                      <a:pt x="0" y="2"/>
                      <a:pt x="0" y="3"/>
                      <a:pt x="0" y="5"/>
                    </a:cubicBezTo>
                    <a:cubicBezTo>
                      <a:pt x="0" y="6"/>
                      <a:pt x="1" y="8"/>
                      <a:pt x="1" y="10"/>
                    </a:cubicBezTo>
                    <a:cubicBezTo>
                      <a:pt x="1" y="8"/>
                      <a:pt x="1" y="6"/>
                      <a:pt x="1" y="5"/>
                    </a:cubicBezTo>
                    <a:cubicBezTo>
                      <a:pt x="1" y="3"/>
                      <a:pt x="0" y="2"/>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4" name="Freeform 4754"/>
              <p:cNvSpPr>
                <a:spLocks/>
              </p:cNvSpPr>
              <p:nvPr/>
            </p:nvSpPr>
            <p:spPr bwMode="auto">
              <a:xfrm>
                <a:off x="1403" y="3166"/>
                <a:ext cx="2" cy="36"/>
              </a:xfrm>
              <a:custGeom>
                <a:avLst/>
                <a:gdLst>
                  <a:gd name="T0" fmla="*/ 0 w 1"/>
                  <a:gd name="T1" fmla="*/ 0 h 17"/>
                  <a:gd name="T2" fmla="*/ 0 w 1"/>
                  <a:gd name="T3" fmla="*/ 5 h 17"/>
                  <a:gd name="T4" fmla="*/ 1 w 1"/>
                  <a:gd name="T5" fmla="*/ 17 h 17"/>
                  <a:gd name="T6" fmla="*/ 1 w 1"/>
                  <a:gd name="T7" fmla="*/ 17 h 17"/>
                  <a:gd name="T8" fmla="*/ 0 w 1"/>
                  <a:gd name="T9" fmla="*/ 0 h 17"/>
                </a:gdLst>
                <a:ahLst/>
                <a:cxnLst>
                  <a:cxn ang="0">
                    <a:pos x="T0" y="T1"/>
                  </a:cxn>
                  <a:cxn ang="0">
                    <a:pos x="T2" y="T3"/>
                  </a:cxn>
                  <a:cxn ang="0">
                    <a:pos x="T4" y="T5"/>
                  </a:cxn>
                  <a:cxn ang="0">
                    <a:pos x="T6" y="T7"/>
                  </a:cxn>
                  <a:cxn ang="0">
                    <a:pos x="T8" y="T9"/>
                  </a:cxn>
                </a:cxnLst>
                <a:rect l="0" t="0" r="r" b="b"/>
                <a:pathLst>
                  <a:path w="1" h="17">
                    <a:moveTo>
                      <a:pt x="0" y="0"/>
                    </a:moveTo>
                    <a:cubicBezTo>
                      <a:pt x="0" y="1"/>
                      <a:pt x="0" y="3"/>
                      <a:pt x="0" y="5"/>
                    </a:cubicBezTo>
                    <a:cubicBezTo>
                      <a:pt x="0" y="9"/>
                      <a:pt x="1" y="13"/>
                      <a:pt x="1" y="17"/>
                    </a:cubicBezTo>
                    <a:cubicBezTo>
                      <a:pt x="1" y="17"/>
                      <a:pt x="1" y="17"/>
                      <a:pt x="1" y="17"/>
                    </a:cubicBezTo>
                    <a:cubicBezTo>
                      <a:pt x="1" y="14"/>
                      <a:pt x="0" y="8"/>
                      <a:pt x="0"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5" name="Freeform 4755"/>
              <p:cNvSpPr>
                <a:spLocks/>
              </p:cNvSpPr>
              <p:nvPr/>
            </p:nvSpPr>
            <p:spPr bwMode="auto">
              <a:xfrm>
                <a:off x="1393" y="3091"/>
                <a:ext cx="8" cy="75"/>
              </a:xfrm>
              <a:custGeom>
                <a:avLst/>
                <a:gdLst>
                  <a:gd name="T0" fmla="*/ 0 w 4"/>
                  <a:gd name="T1" fmla="*/ 0 h 35"/>
                  <a:gd name="T2" fmla="*/ 3 w 4"/>
                  <a:gd name="T3" fmla="*/ 23 h 35"/>
                  <a:gd name="T4" fmla="*/ 4 w 4"/>
                  <a:gd name="T5" fmla="*/ 35 h 35"/>
                  <a:gd name="T6" fmla="*/ 4 w 4"/>
                  <a:gd name="T7" fmla="*/ 30 h 35"/>
                  <a:gd name="T8" fmla="*/ 0 w 4"/>
                  <a:gd name="T9" fmla="*/ 1 h 35"/>
                  <a:gd name="T10" fmla="*/ 0 w 4"/>
                  <a:gd name="T11" fmla="*/ 0 h 35"/>
                </a:gdLst>
                <a:ahLst/>
                <a:cxnLst>
                  <a:cxn ang="0">
                    <a:pos x="T0" y="T1"/>
                  </a:cxn>
                  <a:cxn ang="0">
                    <a:pos x="T2" y="T3"/>
                  </a:cxn>
                  <a:cxn ang="0">
                    <a:pos x="T4" y="T5"/>
                  </a:cxn>
                  <a:cxn ang="0">
                    <a:pos x="T6" y="T7"/>
                  </a:cxn>
                  <a:cxn ang="0">
                    <a:pos x="T8" y="T9"/>
                  </a:cxn>
                  <a:cxn ang="0">
                    <a:pos x="T10" y="T11"/>
                  </a:cxn>
                </a:cxnLst>
                <a:rect l="0" t="0" r="r" b="b"/>
                <a:pathLst>
                  <a:path w="4" h="35">
                    <a:moveTo>
                      <a:pt x="0" y="0"/>
                    </a:moveTo>
                    <a:cubicBezTo>
                      <a:pt x="1" y="6"/>
                      <a:pt x="2" y="14"/>
                      <a:pt x="3" y="23"/>
                    </a:cubicBezTo>
                    <a:cubicBezTo>
                      <a:pt x="3" y="27"/>
                      <a:pt x="4" y="31"/>
                      <a:pt x="4" y="35"/>
                    </a:cubicBezTo>
                    <a:cubicBezTo>
                      <a:pt x="4" y="33"/>
                      <a:pt x="4" y="32"/>
                      <a:pt x="4" y="30"/>
                    </a:cubicBezTo>
                    <a:cubicBezTo>
                      <a:pt x="3" y="22"/>
                      <a:pt x="2" y="12"/>
                      <a:pt x="0" y="1"/>
                    </a:cubicBezTo>
                    <a:lnTo>
                      <a:pt x="0" y="0"/>
                    </a:ln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6" name="Freeform 4756"/>
              <p:cNvSpPr>
                <a:spLocks/>
              </p:cNvSpPr>
              <p:nvPr/>
            </p:nvSpPr>
            <p:spPr bwMode="auto">
              <a:xfrm>
                <a:off x="1391" y="3087"/>
                <a:ext cx="8" cy="53"/>
              </a:xfrm>
              <a:custGeom>
                <a:avLst/>
                <a:gdLst>
                  <a:gd name="T0" fmla="*/ 0 w 4"/>
                  <a:gd name="T1" fmla="*/ 0 h 25"/>
                  <a:gd name="T2" fmla="*/ 1 w 4"/>
                  <a:gd name="T3" fmla="*/ 3 h 25"/>
                  <a:gd name="T4" fmla="*/ 3 w 4"/>
                  <a:gd name="T5" fmla="*/ 18 h 25"/>
                  <a:gd name="T6" fmla="*/ 4 w 4"/>
                  <a:gd name="T7" fmla="*/ 25 h 25"/>
                  <a:gd name="T8" fmla="*/ 1 w 4"/>
                  <a:gd name="T9" fmla="*/ 2 h 25"/>
                  <a:gd name="T10" fmla="*/ 0 w 4"/>
                  <a:gd name="T11" fmla="*/ 0 h 25"/>
                </a:gdLst>
                <a:ahLst/>
                <a:cxnLst>
                  <a:cxn ang="0">
                    <a:pos x="T0" y="T1"/>
                  </a:cxn>
                  <a:cxn ang="0">
                    <a:pos x="T2" y="T3"/>
                  </a:cxn>
                  <a:cxn ang="0">
                    <a:pos x="T4" y="T5"/>
                  </a:cxn>
                  <a:cxn ang="0">
                    <a:pos x="T6" y="T7"/>
                  </a:cxn>
                  <a:cxn ang="0">
                    <a:pos x="T8" y="T9"/>
                  </a:cxn>
                  <a:cxn ang="0">
                    <a:pos x="T10" y="T11"/>
                  </a:cxn>
                </a:cxnLst>
                <a:rect l="0" t="0" r="r" b="b"/>
                <a:pathLst>
                  <a:path w="4" h="25">
                    <a:moveTo>
                      <a:pt x="0" y="0"/>
                    </a:moveTo>
                    <a:cubicBezTo>
                      <a:pt x="0" y="1"/>
                      <a:pt x="0" y="2"/>
                      <a:pt x="1" y="3"/>
                    </a:cubicBezTo>
                    <a:cubicBezTo>
                      <a:pt x="1" y="7"/>
                      <a:pt x="2" y="13"/>
                      <a:pt x="3" y="18"/>
                    </a:cubicBezTo>
                    <a:cubicBezTo>
                      <a:pt x="3" y="20"/>
                      <a:pt x="3" y="23"/>
                      <a:pt x="4" y="25"/>
                    </a:cubicBezTo>
                    <a:cubicBezTo>
                      <a:pt x="3" y="16"/>
                      <a:pt x="2" y="8"/>
                      <a:pt x="1" y="2"/>
                    </a:cubicBezTo>
                    <a:cubicBezTo>
                      <a:pt x="0" y="1"/>
                      <a:pt x="0" y="0"/>
                      <a:pt x="0" y="0"/>
                    </a:cubicBezTo>
                    <a:close/>
                  </a:path>
                </a:pathLst>
              </a:cu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7" name="Freeform 4757"/>
              <p:cNvSpPr>
                <a:spLocks/>
              </p:cNvSpPr>
              <p:nvPr/>
            </p:nvSpPr>
            <p:spPr bwMode="auto">
              <a:xfrm>
                <a:off x="1393" y="3094"/>
                <a:ext cx="4" cy="31"/>
              </a:xfrm>
              <a:custGeom>
                <a:avLst/>
                <a:gdLst>
                  <a:gd name="T0" fmla="*/ 0 w 2"/>
                  <a:gd name="T1" fmla="*/ 0 h 15"/>
                  <a:gd name="T2" fmla="*/ 2 w 2"/>
                  <a:gd name="T3" fmla="*/ 15 h 15"/>
                  <a:gd name="T4" fmla="*/ 0 w 2"/>
                  <a:gd name="T5" fmla="*/ 0 h 15"/>
                </a:gdLst>
                <a:ahLst/>
                <a:cxnLst>
                  <a:cxn ang="0">
                    <a:pos x="T0" y="T1"/>
                  </a:cxn>
                  <a:cxn ang="0">
                    <a:pos x="T2" y="T3"/>
                  </a:cxn>
                  <a:cxn ang="0">
                    <a:pos x="T4" y="T5"/>
                  </a:cxn>
                </a:cxnLst>
                <a:rect l="0" t="0" r="r" b="b"/>
                <a:pathLst>
                  <a:path w="2" h="15">
                    <a:moveTo>
                      <a:pt x="0" y="0"/>
                    </a:moveTo>
                    <a:cubicBezTo>
                      <a:pt x="0" y="5"/>
                      <a:pt x="1" y="10"/>
                      <a:pt x="2" y="15"/>
                    </a:cubicBezTo>
                    <a:cubicBezTo>
                      <a:pt x="1" y="10"/>
                      <a:pt x="0" y="4"/>
                      <a:pt x="0" y="0"/>
                    </a:cubicBez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8" name="Freeform 4758"/>
              <p:cNvSpPr>
                <a:spLocks/>
              </p:cNvSpPr>
              <p:nvPr/>
            </p:nvSpPr>
            <p:spPr bwMode="auto">
              <a:xfrm>
                <a:off x="1391" y="3087"/>
                <a:ext cx="2" cy="7"/>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1" y="1"/>
                      <a:pt x="1" y="2"/>
                    </a:cubicBezTo>
                    <a:cubicBezTo>
                      <a:pt x="1" y="3"/>
                      <a:pt x="1" y="3"/>
                      <a:pt x="1" y="3"/>
                    </a:cubicBezTo>
                    <a:cubicBezTo>
                      <a:pt x="1" y="2"/>
                      <a:pt x="1" y="1"/>
                      <a:pt x="0" y="0"/>
                    </a:cubicBezTo>
                    <a:close/>
                  </a:path>
                </a:pathLst>
              </a:custGeom>
              <a:solidFill>
                <a:srgbClr val="A9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9" name="Freeform 4759"/>
              <p:cNvSpPr>
                <a:spLocks/>
              </p:cNvSpPr>
              <p:nvPr/>
            </p:nvSpPr>
            <p:spPr bwMode="auto">
              <a:xfrm>
                <a:off x="1391" y="3085"/>
                <a:ext cx="2" cy="6"/>
              </a:xfrm>
              <a:custGeom>
                <a:avLst/>
                <a:gdLst>
                  <a:gd name="T0" fmla="*/ 0 w 1"/>
                  <a:gd name="T1" fmla="*/ 0 h 3"/>
                  <a:gd name="T2" fmla="*/ 0 w 1"/>
                  <a:gd name="T3" fmla="*/ 1 h 3"/>
                  <a:gd name="T4" fmla="*/ 1 w 1"/>
                  <a:gd name="T5" fmla="*/ 3 h 3"/>
                  <a:gd name="T6" fmla="*/ 0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1"/>
                    </a:cubicBezTo>
                    <a:cubicBezTo>
                      <a:pt x="0" y="1"/>
                      <a:pt x="0" y="2"/>
                      <a:pt x="1" y="3"/>
                    </a:cubicBezTo>
                    <a:cubicBezTo>
                      <a:pt x="1" y="2"/>
                      <a:pt x="0" y="2"/>
                      <a:pt x="0" y="1"/>
                    </a:cubicBezTo>
                    <a:lnTo>
                      <a:pt x="0" y="0"/>
                    </a:lnTo>
                    <a:close/>
                  </a:path>
                </a:pathLst>
              </a:custGeom>
              <a:solidFill>
                <a:srgbClr val="A4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0" name="Freeform 4760"/>
              <p:cNvSpPr>
                <a:spLocks/>
              </p:cNvSpPr>
              <p:nvPr/>
            </p:nvSpPr>
            <p:spPr bwMode="auto">
              <a:xfrm>
                <a:off x="1405" y="320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B56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1" name="Freeform 4761"/>
              <p:cNvSpPr>
                <a:spLocks/>
              </p:cNvSpPr>
              <p:nvPr/>
            </p:nvSpPr>
            <p:spPr bwMode="auto">
              <a:xfrm>
                <a:off x="1397" y="3091"/>
                <a:ext cx="2" cy="15"/>
              </a:xfrm>
              <a:custGeom>
                <a:avLst/>
                <a:gdLst>
                  <a:gd name="T0" fmla="*/ 0 w 1"/>
                  <a:gd name="T1" fmla="*/ 0 h 7"/>
                  <a:gd name="T2" fmla="*/ 1 w 1"/>
                  <a:gd name="T3" fmla="*/ 7 h 7"/>
                  <a:gd name="T4" fmla="*/ 1 w 1"/>
                  <a:gd name="T5" fmla="*/ 7 h 7"/>
                  <a:gd name="T6" fmla="*/ 1 w 1"/>
                  <a:gd name="T7" fmla="*/ 4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0"/>
                      <a:pt x="0" y="3"/>
                      <a:pt x="1" y="7"/>
                    </a:cubicBezTo>
                    <a:cubicBezTo>
                      <a:pt x="1" y="7"/>
                      <a:pt x="1" y="7"/>
                      <a:pt x="1" y="7"/>
                    </a:cubicBezTo>
                    <a:cubicBezTo>
                      <a:pt x="1" y="6"/>
                      <a:pt x="1" y="5"/>
                      <a:pt x="1" y="4"/>
                    </a:cubicBezTo>
                    <a:cubicBezTo>
                      <a:pt x="1" y="3"/>
                      <a:pt x="0" y="1"/>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2" name="Freeform 4762"/>
              <p:cNvSpPr>
                <a:spLocks noEditPoints="1"/>
              </p:cNvSpPr>
              <p:nvPr/>
            </p:nvSpPr>
            <p:spPr bwMode="auto">
              <a:xfrm>
                <a:off x="1399" y="3100"/>
                <a:ext cx="6" cy="59"/>
              </a:xfrm>
              <a:custGeom>
                <a:avLst/>
                <a:gdLst>
                  <a:gd name="T0" fmla="*/ 2 w 3"/>
                  <a:gd name="T1" fmla="*/ 17 h 28"/>
                  <a:gd name="T2" fmla="*/ 3 w 3"/>
                  <a:gd name="T3" fmla="*/ 28 h 28"/>
                  <a:gd name="T4" fmla="*/ 2 w 3"/>
                  <a:gd name="T5" fmla="*/ 17 h 28"/>
                  <a:gd name="T6" fmla="*/ 0 w 3"/>
                  <a:gd name="T7" fmla="*/ 0 h 28"/>
                  <a:gd name="T8" fmla="*/ 0 w 3"/>
                  <a:gd name="T9" fmla="*/ 3 h 28"/>
                  <a:gd name="T10" fmla="*/ 1 w 3"/>
                  <a:gd name="T11" fmla="*/ 10 h 28"/>
                  <a:gd name="T12" fmla="*/ 0 w 3"/>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 h="28">
                    <a:moveTo>
                      <a:pt x="2" y="17"/>
                    </a:moveTo>
                    <a:cubicBezTo>
                      <a:pt x="3" y="20"/>
                      <a:pt x="3" y="24"/>
                      <a:pt x="3" y="28"/>
                    </a:cubicBezTo>
                    <a:cubicBezTo>
                      <a:pt x="3" y="24"/>
                      <a:pt x="3" y="20"/>
                      <a:pt x="2" y="17"/>
                    </a:cubicBezTo>
                    <a:close/>
                    <a:moveTo>
                      <a:pt x="0" y="0"/>
                    </a:moveTo>
                    <a:cubicBezTo>
                      <a:pt x="0" y="1"/>
                      <a:pt x="0" y="2"/>
                      <a:pt x="0" y="3"/>
                    </a:cubicBezTo>
                    <a:cubicBezTo>
                      <a:pt x="1" y="5"/>
                      <a:pt x="1" y="8"/>
                      <a:pt x="1" y="10"/>
                    </a:cubicBezTo>
                    <a:cubicBezTo>
                      <a:pt x="1" y="7"/>
                      <a:pt x="0" y="4"/>
                      <a:pt x="0"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3" name="Freeform 4763"/>
              <p:cNvSpPr>
                <a:spLocks noEditPoints="1"/>
              </p:cNvSpPr>
              <p:nvPr/>
            </p:nvSpPr>
            <p:spPr bwMode="auto">
              <a:xfrm>
                <a:off x="1399" y="3106"/>
                <a:ext cx="9" cy="75"/>
              </a:xfrm>
              <a:custGeom>
                <a:avLst/>
                <a:gdLst>
                  <a:gd name="T0" fmla="*/ 4 w 4"/>
                  <a:gd name="T1" fmla="*/ 34 h 35"/>
                  <a:gd name="T2" fmla="*/ 4 w 4"/>
                  <a:gd name="T3" fmla="*/ 35 h 35"/>
                  <a:gd name="T4" fmla="*/ 4 w 4"/>
                  <a:gd name="T5" fmla="*/ 35 h 35"/>
                  <a:gd name="T6" fmla="*/ 4 w 4"/>
                  <a:gd name="T7" fmla="*/ 34 h 35"/>
                  <a:gd name="T8" fmla="*/ 0 w 4"/>
                  <a:gd name="T9" fmla="*/ 0 h 35"/>
                  <a:gd name="T10" fmla="*/ 0 w 4"/>
                  <a:gd name="T11" fmla="*/ 1 h 35"/>
                  <a:gd name="T12" fmla="*/ 0 w 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 h="35">
                    <a:moveTo>
                      <a:pt x="4" y="34"/>
                    </a:moveTo>
                    <a:cubicBezTo>
                      <a:pt x="4" y="35"/>
                      <a:pt x="4" y="35"/>
                      <a:pt x="4" y="35"/>
                    </a:cubicBezTo>
                    <a:cubicBezTo>
                      <a:pt x="4" y="35"/>
                      <a:pt x="4" y="35"/>
                      <a:pt x="4" y="35"/>
                    </a:cubicBezTo>
                    <a:cubicBezTo>
                      <a:pt x="4" y="35"/>
                      <a:pt x="4" y="35"/>
                      <a:pt x="4" y="34"/>
                    </a:cubicBezTo>
                    <a:close/>
                    <a:moveTo>
                      <a:pt x="0" y="0"/>
                    </a:moveTo>
                    <a:cubicBezTo>
                      <a:pt x="0" y="0"/>
                      <a:pt x="0" y="1"/>
                      <a:pt x="0" y="1"/>
                    </a:cubicBezTo>
                    <a:cubicBezTo>
                      <a:pt x="0" y="0"/>
                      <a:pt x="0" y="0"/>
                      <a:pt x="0" y="0"/>
                    </a:cubicBezTo>
                    <a:close/>
                  </a:path>
                </a:pathLst>
              </a:custGeom>
              <a:solidFill>
                <a:srgbClr val="AC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4" name="Freeform 4764"/>
              <p:cNvSpPr>
                <a:spLocks/>
              </p:cNvSpPr>
              <p:nvPr/>
            </p:nvSpPr>
            <p:spPr bwMode="auto">
              <a:xfrm>
                <a:off x="1399" y="3106"/>
                <a:ext cx="9" cy="75"/>
              </a:xfrm>
              <a:custGeom>
                <a:avLst/>
                <a:gdLst>
                  <a:gd name="T0" fmla="*/ 0 w 4"/>
                  <a:gd name="T1" fmla="*/ 0 h 35"/>
                  <a:gd name="T2" fmla="*/ 0 w 4"/>
                  <a:gd name="T3" fmla="*/ 1 h 35"/>
                  <a:gd name="T4" fmla="*/ 2 w 4"/>
                  <a:gd name="T5" fmla="*/ 14 h 35"/>
                  <a:gd name="T6" fmla="*/ 3 w 4"/>
                  <a:gd name="T7" fmla="*/ 25 h 35"/>
                  <a:gd name="T8" fmla="*/ 4 w 4"/>
                  <a:gd name="T9" fmla="*/ 35 h 35"/>
                  <a:gd name="T10" fmla="*/ 4 w 4"/>
                  <a:gd name="T11" fmla="*/ 34 h 35"/>
                  <a:gd name="T12" fmla="*/ 1 w 4"/>
                  <a:gd name="T13" fmla="*/ 7 h 35"/>
                  <a:gd name="T14" fmla="*/ 0 w 4"/>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5">
                    <a:moveTo>
                      <a:pt x="0" y="0"/>
                    </a:moveTo>
                    <a:cubicBezTo>
                      <a:pt x="0" y="1"/>
                      <a:pt x="0" y="1"/>
                      <a:pt x="0" y="1"/>
                    </a:cubicBezTo>
                    <a:cubicBezTo>
                      <a:pt x="1" y="5"/>
                      <a:pt x="1" y="9"/>
                      <a:pt x="2" y="14"/>
                    </a:cubicBezTo>
                    <a:cubicBezTo>
                      <a:pt x="3" y="17"/>
                      <a:pt x="3" y="21"/>
                      <a:pt x="3" y="25"/>
                    </a:cubicBezTo>
                    <a:cubicBezTo>
                      <a:pt x="4" y="29"/>
                      <a:pt x="4" y="32"/>
                      <a:pt x="4" y="35"/>
                    </a:cubicBezTo>
                    <a:cubicBezTo>
                      <a:pt x="4" y="34"/>
                      <a:pt x="4" y="34"/>
                      <a:pt x="4" y="34"/>
                    </a:cubicBezTo>
                    <a:cubicBezTo>
                      <a:pt x="4" y="31"/>
                      <a:pt x="4" y="22"/>
                      <a:pt x="1" y="7"/>
                    </a:cubicBezTo>
                    <a:cubicBezTo>
                      <a:pt x="1" y="5"/>
                      <a:pt x="1" y="2"/>
                      <a:pt x="0" y="0"/>
                    </a:cubicBezTo>
                    <a:close/>
                  </a:path>
                </a:pathLst>
              </a:custGeom>
              <a:solidFill>
                <a:srgbClr val="B0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5" name="Freeform 4765"/>
              <p:cNvSpPr>
                <a:spLocks noEditPoints="1"/>
              </p:cNvSpPr>
              <p:nvPr/>
            </p:nvSpPr>
            <p:spPr bwMode="auto">
              <a:xfrm>
                <a:off x="1376" y="3249"/>
                <a:ext cx="0" cy="36"/>
              </a:xfrm>
              <a:custGeom>
                <a:avLst/>
                <a:gdLst>
                  <a:gd name="T0" fmla="*/ 5 h 17"/>
                  <a:gd name="T1" fmla="*/ 5 h 17"/>
                  <a:gd name="T2" fmla="*/ 5 h 17"/>
                  <a:gd name="T3" fmla="*/ 17 h 17"/>
                  <a:gd name="T4" fmla="*/ 15 h 17"/>
                  <a:gd name="T5" fmla="*/ 5 h 17"/>
                  <a:gd name="T6" fmla="*/ 0 h 17"/>
                  <a:gd name="T7" fmla="*/ 1 h 17"/>
                  <a:gd name="T8" fmla="*/ 1 h 17"/>
                  <a:gd name="T9" fmla="*/ 0 h 17"/>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7">
                    <a:moveTo>
                      <a:pt x="0" y="5"/>
                    </a:moveTo>
                    <a:cubicBezTo>
                      <a:pt x="0" y="5"/>
                      <a:pt x="0" y="5"/>
                      <a:pt x="0" y="5"/>
                    </a:cubicBezTo>
                    <a:cubicBezTo>
                      <a:pt x="0" y="5"/>
                      <a:pt x="0" y="5"/>
                      <a:pt x="0" y="5"/>
                    </a:cubicBezTo>
                    <a:cubicBezTo>
                      <a:pt x="0" y="8"/>
                      <a:pt x="0" y="12"/>
                      <a:pt x="0" y="17"/>
                    </a:cubicBezTo>
                    <a:cubicBezTo>
                      <a:pt x="0" y="16"/>
                      <a:pt x="0" y="15"/>
                      <a:pt x="0" y="15"/>
                    </a:cubicBezTo>
                    <a:cubicBezTo>
                      <a:pt x="0" y="12"/>
                      <a:pt x="0" y="8"/>
                      <a:pt x="0" y="5"/>
                    </a:cubicBezTo>
                    <a:close/>
                    <a:moveTo>
                      <a:pt x="0" y="0"/>
                    </a:moveTo>
                    <a:cubicBezTo>
                      <a:pt x="0" y="0"/>
                      <a:pt x="0" y="1"/>
                      <a:pt x="0" y="1"/>
                    </a:cubicBezTo>
                    <a:cubicBezTo>
                      <a:pt x="0" y="1"/>
                      <a:pt x="0" y="1"/>
                      <a:pt x="0" y="1"/>
                    </a:cubicBezTo>
                    <a:lnTo>
                      <a:pt x="0" y="0"/>
                    </a:ln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6" name="Freeform 4766"/>
              <p:cNvSpPr>
                <a:spLocks/>
              </p:cNvSpPr>
              <p:nvPr/>
            </p:nvSpPr>
            <p:spPr bwMode="auto">
              <a:xfrm>
                <a:off x="1376" y="3251"/>
                <a:ext cx="0" cy="8"/>
              </a:xfrm>
              <a:custGeom>
                <a:avLst/>
                <a:gdLst>
                  <a:gd name="T0" fmla="*/ 0 h 4"/>
                  <a:gd name="T1" fmla="*/ 4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4"/>
                    </a:cubicBezTo>
                    <a:cubicBezTo>
                      <a:pt x="0" y="4"/>
                      <a:pt x="0" y="4"/>
                      <a:pt x="0" y="4"/>
                    </a:cubicBezTo>
                    <a:cubicBezTo>
                      <a:pt x="0" y="4"/>
                      <a:pt x="0" y="4"/>
                      <a:pt x="0" y="4"/>
                    </a:cubicBezTo>
                    <a:cubicBezTo>
                      <a:pt x="0" y="3"/>
                      <a:pt x="0" y="1"/>
                      <a:pt x="0"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7" name="Freeform 4767"/>
              <p:cNvSpPr>
                <a:spLocks/>
              </p:cNvSpPr>
              <p:nvPr/>
            </p:nvSpPr>
            <p:spPr bwMode="auto">
              <a:xfrm>
                <a:off x="1376" y="3281"/>
                <a:ext cx="0" cy="32"/>
              </a:xfrm>
              <a:custGeom>
                <a:avLst/>
                <a:gdLst>
                  <a:gd name="T0" fmla="*/ 0 h 15"/>
                  <a:gd name="T1" fmla="*/ 2 h 15"/>
                  <a:gd name="T2" fmla="*/ 15 h 15"/>
                  <a:gd name="T3" fmla="*/ 14 h 15"/>
                  <a:gd name="T4" fmla="*/ 13 h 15"/>
                  <a:gd name="T5" fmla="*/ 0 h 15"/>
                </a:gdLst>
                <a:ahLst/>
                <a:cxnLst>
                  <a:cxn ang="0">
                    <a:pos x="0" y="T0"/>
                  </a:cxn>
                  <a:cxn ang="0">
                    <a:pos x="0" y="T1"/>
                  </a:cxn>
                  <a:cxn ang="0">
                    <a:pos x="0" y="T2"/>
                  </a:cxn>
                  <a:cxn ang="0">
                    <a:pos x="0" y="T3"/>
                  </a:cxn>
                  <a:cxn ang="0">
                    <a:pos x="0" y="T4"/>
                  </a:cxn>
                  <a:cxn ang="0">
                    <a:pos x="0" y="T5"/>
                  </a:cxn>
                </a:cxnLst>
                <a:rect l="0" t="0" r="r" b="b"/>
                <a:pathLst>
                  <a:path h="15">
                    <a:moveTo>
                      <a:pt x="0" y="0"/>
                    </a:moveTo>
                    <a:cubicBezTo>
                      <a:pt x="0" y="0"/>
                      <a:pt x="0" y="1"/>
                      <a:pt x="0" y="2"/>
                    </a:cubicBezTo>
                    <a:cubicBezTo>
                      <a:pt x="0" y="6"/>
                      <a:pt x="0" y="10"/>
                      <a:pt x="0" y="15"/>
                    </a:cubicBezTo>
                    <a:cubicBezTo>
                      <a:pt x="0" y="15"/>
                      <a:pt x="0" y="15"/>
                      <a:pt x="0" y="14"/>
                    </a:cubicBezTo>
                    <a:cubicBezTo>
                      <a:pt x="0" y="13"/>
                      <a:pt x="0" y="13"/>
                      <a:pt x="0" y="13"/>
                    </a:cubicBezTo>
                    <a:cubicBezTo>
                      <a:pt x="0" y="9"/>
                      <a:pt x="0" y="5"/>
                      <a:pt x="0" y="0"/>
                    </a:cubicBezTo>
                    <a:close/>
                  </a:path>
                </a:pathLst>
              </a:custGeom>
              <a:solidFill>
                <a:srgbClr val="8F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8" name="Freeform 4768"/>
              <p:cNvSpPr>
                <a:spLocks/>
              </p:cNvSpPr>
              <p:nvPr/>
            </p:nvSpPr>
            <p:spPr bwMode="auto">
              <a:xfrm>
                <a:off x="1378" y="3251"/>
                <a:ext cx="0" cy="23"/>
              </a:xfrm>
              <a:custGeom>
                <a:avLst/>
                <a:gdLst>
                  <a:gd name="T0" fmla="*/ 0 h 11"/>
                  <a:gd name="T1" fmla="*/ 11 h 11"/>
                  <a:gd name="T2" fmla="*/ 10 h 11"/>
                  <a:gd name="T3" fmla="*/ 0 h 11"/>
                </a:gdLst>
                <a:ahLst/>
                <a:cxnLst>
                  <a:cxn ang="0">
                    <a:pos x="0" y="T0"/>
                  </a:cxn>
                  <a:cxn ang="0">
                    <a:pos x="0" y="T1"/>
                  </a:cxn>
                  <a:cxn ang="0">
                    <a:pos x="0" y="T2"/>
                  </a:cxn>
                  <a:cxn ang="0">
                    <a:pos x="0" y="T3"/>
                  </a:cxn>
                </a:cxnLst>
                <a:rect l="0" t="0" r="r" b="b"/>
                <a:pathLst>
                  <a:path h="11">
                    <a:moveTo>
                      <a:pt x="0" y="0"/>
                    </a:moveTo>
                    <a:cubicBezTo>
                      <a:pt x="0" y="0"/>
                      <a:pt x="0" y="4"/>
                      <a:pt x="0" y="11"/>
                    </a:cubicBezTo>
                    <a:cubicBezTo>
                      <a:pt x="0" y="11"/>
                      <a:pt x="0" y="10"/>
                      <a:pt x="0" y="10"/>
                    </a:cubicBezTo>
                    <a:cubicBezTo>
                      <a:pt x="0" y="7"/>
                      <a:pt x="0" y="3"/>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9" name="Freeform 4769"/>
              <p:cNvSpPr>
                <a:spLocks/>
              </p:cNvSpPr>
              <p:nvPr/>
            </p:nvSpPr>
            <p:spPr bwMode="auto">
              <a:xfrm>
                <a:off x="1378" y="3272"/>
                <a:ext cx="0" cy="32"/>
              </a:xfrm>
              <a:custGeom>
                <a:avLst/>
                <a:gdLst>
                  <a:gd name="T0" fmla="*/ 0 h 15"/>
                  <a:gd name="T1" fmla="*/ 1 h 15"/>
                  <a:gd name="T2" fmla="*/ 15 h 15"/>
                  <a:gd name="T3" fmla="*/ 12 h 15"/>
                  <a:gd name="T4" fmla="*/ 0 h 15"/>
                </a:gdLst>
                <a:ahLst/>
                <a:cxnLst>
                  <a:cxn ang="0">
                    <a:pos x="0" y="T0"/>
                  </a:cxn>
                  <a:cxn ang="0">
                    <a:pos x="0" y="T1"/>
                  </a:cxn>
                  <a:cxn ang="0">
                    <a:pos x="0" y="T2"/>
                  </a:cxn>
                  <a:cxn ang="0">
                    <a:pos x="0" y="T3"/>
                  </a:cxn>
                  <a:cxn ang="0">
                    <a:pos x="0" y="T4"/>
                  </a:cxn>
                </a:cxnLst>
                <a:rect l="0" t="0" r="r" b="b"/>
                <a:pathLst>
                  <a:path h="15">
                    <a:moveTo>
                      <a:pt x="0" y="0"/>
                    </a:moveTo>
                    <a:cubicBezTo>
                      <a:pt x="0" y="0"/>
                      <a:pt x="0" y="1"/>
                      <a:pt x="0" y="1"/>
                    </a:cubicBezTo>
                    <a:cubicBezTo>
                      <a:pt x="0" y="5"/>
                      <a:pt x="0" y="10"/>
                      <a:pt x="0" y="15"/>
                    </a:cubicBezTo>
                    <a:cubicBezTo>
                      <a:pt x="0" y="14"/>
                      <a:pt x="0" y="13"/>
                      <a:pt x="0" y="12"/>
                    </a:cubicBezTo>
                    <a:cubicBezTo>
                      <a:pt x="0" y="9"/>
                      <a:pt x="0" y="4"/>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0" name="Freeform 4770"/>
              <p:cNvSpPr>
                <a:spLocks/>
              </p:cNvSpPr>
              <p:nvPr/>
            </p:nvSpPr>
            <p:spPr bwMode="auto">
              <a:xfrm>
                <a:off x="1380" y="3251"/>
                <a:ext cx="2" cy="11"/>
              </a:xfrm>
              <a:custGeom>
                <a:avLst/>
                <a:gdLst>
                  <a:gd name="T0" fmla="*/ 1 w 1"/>
                  <a:gd name="T1" fmla="*/ 0 h 5"/>
                  <a:gd name="T2" fmla="*/ 0 w 1"/>
                  <a:gd name="T3" fmla="*/ 5 h 5"/>
                  <a:gd name="T4" fmla="*/ 0 w 1"/>
                  <a:gd name="T5" fmla="*/ 4 h 5"/>
                  <a:gd name="T6" fmla="*/ 1 w 1"/>
                  <a:gd name="T7" fmla="*/ 0 h 5"/>
                </a:gdLst>
                <a:ahLst/>
                <a:cxnLst>
                  <a:cxn ang="0">
                    <a:pos x="T0" y="T1"/>
                  </a:cxn>
                  <a:cxn ang="0">
                    <a:pos x="T2" y="T3"/>
                  </a:cxn>
                  <a:cxn ang="0">
                    <a:pos x="T4" y="T5"/>
                  </a:cxn>
                  <a:cxn ang="0">
                    <a:pos x="T6" y="T7"/>
                  </a:cxn>
                </a:cxnLst>
                <a:rect l="0" t="0" r="r" b="b"/>
                <a:pathLst>
                  <a:path w="1" h="5">
                    <a:moveTo>
                      <a:pt x="1" y="0"/>
                    </a:moveTo>
                    <a:cubicBezTo>
                      <a:pt x="1" y="0"/>
                      <a:pt x="0" y="2"/>
                      <a:pt x="0" y="5"/>
                    </a:cubicBezTo>
                    <a:cubicBezTo>
                      <a:pt x="0" y="4"/>
                      <a:pt x="0" y="4"/>
                      <a:pt x="0" y="4"/>
                    </a:cubicBezTo>
                    <a:cubicBezTo>
                      <a:pt x="1" y="3"/>
                      <a:pt x="1" y="2"/>
                      <a:pt x="1"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1" name="Freeform 4771"/>
              <p:cNvSpPr>
                <a:spLocks/>
              </p:cNvSpPr>
              <p:nvPr/>
            </p:nvSpPr>
            <p:spPr bwMode="auto">
              <a:xfrm>
                <a:off x="1380" y="3259"/>
                <a:ext cx="0" cy="28"/>
              </a:xfrm>
              <a:custGeom>
                <a:avLst/>
                <a:gdLst>
                  <a:gd name="T0" fmla="*/ 0 h 13"/>
                  <a:gd name="T1" fmla="*/ 1 h 13"/>
                  <a:gd name="T2" fmla="*/ 13 h 13"/>
                  <a:gd name="T3" fmla="*/ 11 h 13"/>
                  <a:gd name="T4" fmla="*/ 0 h 13"/>
                </a:gdLst>
                <a:ahLst/>
                <a:cxnLst>
                  <a:cxn ang="0">
                    <a:pos x="0" y="T0"/>
                  </a:cxn>
                  <a:cxn ang="0">
                    <a:pos x="0" y="T1"/>
                  </a:cxn>
                  <a:cxn ang="0">
                    <a:pos x="0" y="T2"/>
                  </a:cxn>
                  <a:cxn ang="0">
                    <a:pos x="0" y="T3"/>
                  </a:cxn>
                  <a:cxn ang="0">
                    <a:pos x="0" y="T4"/>
                  </a:cxn>
                </a:cxnLst>
                <a:rect l="0" t="0" r="r" b="b"/>
                <a:pathLst>
                  <a:path h="13">
                    <a:moveTo>
                      <a:pt x="0" y="0"/>
                    </a:moveTo>
                    <a:cubicBezTo>
                      <a:pt x="0" y="1"/>
                      <a:pt x="0" y="1"/>
                      <a:pt x="0" y="1"/>
                    </a:cubicBezTo>
                    <a:cubicBezTo>
                      <a:pt x="0" y="4"/>
                      <a:pt x="0" y="8"/>
                      <a:pt x="0" y="13"/>
                    </a:cubicBezTo>
                    <a:cubicBezTo>
                      <a:pt x="0" y="12"/>
                      <a:pt x="0" y="11"/>
                      <a:pt x="0" y="11"/>
                    </a:cubicBezTo>
                    <a:cubicBezTo>
                      <a:pt x="0" y="8"/>
                      <a:pt x="0" y="4"/>
                      <a:pt x="0" y="0"/>
                    </a:cubicBezTo>
                    <a:close/>
                  </a:path>
                </a:pathLst>
              </a:custGeom>
              <a:solidFill>
                <a:srgbClr val="A5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2" name="Freeform 4772"/>
              <p:cNvSpPr>
                <a:spLocks/>
              </p:cNvSpPr>
              <p:nvPr/>
            </p:nvSpPr>
            <p:spPr bwMode="auto">
              <a:xfrm>
                <a:off x="1384" y="3251"/>
                <a:ext cx="0" cy="21"/>
              </a:xfrm>
              <a:custGeom>
                <a:avLst/>
                <a:gdLst>
                  <a:gd name="T0" fmla="*/ 0 h 10"/>
                  <a:gd name="T1" fmla="*/ 10 h 10"/>
                  <a:gd name="T2" fmla="*/ 9 h 10"/>
                  <a:gd name="T3" fmla="*/ 0 h 10"/>
                </a:gdLst>
                <a:ahLst/>
                <a:cxnLst>
                  <a:cxn ang="0">
                    <a:pos x="0" y="T0"/>
                  </a:cxn>
                  <a:cxn ang="0">
                    <a:pos x="0" y="T1"/>
                  </a:cxn>
                  <a:cxn ang="0">
                    <a:pos x="0" y="T2"/>
                  </a:cxn>
                  <a:cxn ang="0">
                    <a:pos x="0" y="T3"/>
                  </a:cxn>
                </a:cxnLst>
                <a:rect l="0" t="0" r="r" b="b"/>
                <a:pathLst>
                  <a:path h="10">
                    <a:moveTo>
                      <a:pt x="0" y="0"/>
                    </a:moveTo>
                    <a:cubicBezTo>
                      <a:pt x="0" y="0"/>
                      <a:pt x="0" y="3"/>
                      <a:pt x="0" y="10"/>
                    </a:cubicBezTo>
                    <a:cubicBezTo>
                      <a:pt x="0" y="9"/>
                      <a:pt x="0" y="9"/>
                      <a:pt x="0" y="9"/>
                    </a:cubicBezTo>
                    <a:cubicBezTo>
                      <a:pt x="0" y="6"/>
                      <a:pt x="0" y="3"/>
                      <a:pt x="0" y="0"/>
                    </a:cubicBezTo>
                    <a:close/>
                  </a:path>
                </a:pathLst>
              </a:custGeom>
              <a:solidFill>
                <a:srgbClr val="8F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3" name="Freeform 4773"/>
              <p:cNvSpPr>
                <a:spLocks/>
              </p:cNvSpPr>
              <p:nvPr/>
            </p:nvSpPr>
            <p:spPr bwMode="auto">
              <a:xfrm>
                <a:off x="1388" y="3249"/>
                <a:ext cx="0" cy="13"/>
              </a:xfrm>
              <a:custGeom>
                <a:avLst/>
                <a:gdLst>
                  <a:gd name="T0" fmla="*/ 0 h 6"/>
                  <a:gd name="T1" fmla="*/ 6 h 6"/>
                  <a:gd name="T2" fmla="*/ 5 h 6"/>
                  <a:gd name="T3" fmla="*/ 0 h 6"/>
                </a:gdLst>
                <a:ahLst/>
                <a:cxnLst>
                  <a:cxn ang="0">
                    <a:pos x="0" y="T0"/>
                  </a:cxn>
                  <a:cxn ang="0">
                    <a:pos x="0" y="T1"/>
                  </a:cxn>
                  <a:cxn ang="0">
                    <a:pos x="0" y="T2"/>
                  </a:cxn>
                  <a:cxn ang="0">
                    <a:pos x="0" y="T3"/>
                  </a:cxn>
                </a:cxnLst>
                <a:rect l="0" t="0" r="r" b="b"/>
                <a:pathLst>
                  <a:path h="6">
                    <a:moveTo>
                      <a:pt x="0" y="0"/>
                    </a:moveTo>
                    <a:cubicBezTo>
                      <a:pt x="0" y="0"/>
                      <a:pt x="0" y="2"/>
                      <a:pt x="0" y="6"/>
                    </a:cubicBezTo>
                    <a:cubicBezTo>
                      <a:pt x="0" y="5"/>
                      <a:pt x="0" y="5"/>
                      <a:pt x="0" y="5"/>
                    </a:cubicBezTo>
                    <a:cubicBezTo>
                      <a:pt x="0" y="4"/>
                      <a:pt x="0" y="2"/>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4" name="Freeform 4774"/>
              <p:cNvSpPr>
                <a:spLocks noEditPoints="1"/>
              </p:cNvSpPr>
              <p:nvPr/>
            </p:nvSpPr>
            <p:spPr bwMode="auto">
              <a:xfrm>
                <a:off x="1374" y="3249"/>
                <a:ext cx="2" cy="78"/>
              </a:xfrm>
              <a:custGeom>
                <a:avLst/>
                <a:gdLst>
                  <a:gd name="T0" fmla="*/ 1 w 1"/>
                  <a:gd name="T1" fmla="*/ 34 h 37"/>
                  <a:gd name="T2" fmla="*/ 1 w 1"/>
                  <a:gd name="T3" fmla="*/ 37 h 37"/>
                  <a:gd name="T4" fmla="*/ 1 w 1"/>
                  <a:gd name="T5" fmla="*/ 35 h 37"/>
                  <a:gd name="T6" fmla="*/ 1 w 1"/>
                  <a:gd name="T7" fmla="*/ 34 h 37"/>
                  <a:gd name="T8" fmla="*/ 1 w 1"/>
                  <a:gd name="T9" fmla="*/ 6 h 37"/>
                  <a:gd name="T10" fmla="*/ 0 w 1"/>
                  <a:gd name="T11" fmla="*/ 7 h 37"/>
                  <a:gd name="T12" fmla="*/ 0 w 1"/>
                  <a:gd name="T13" fmla="*/ 22 h 37"/>
                  <a:gd name="T14" fmla="*/ 1 w 1"/>
                  <a:gd name="T15" fmla="*/ 19 h 37"/>
                  <a:gd name="T16" fmla="*/ 1 w 1"/>
                  <a:gd name="T17" fmla="*/ 6 h 37"/>
                  <a:gd name="T18" fmla="*/ 1 w 1"/>
                  <a:gd name="T19" fmla="*/ 0 h 37"/>
                  <a:gd name="T20" fmla="*/ 1 w 1"/>
                  <a:gd name="T21" fmla="*/ 1 h 37"/>
                  <a:gd name="T22" fmla="*/ 1 w 1"/>
                  <a:gd name="T23" fmla="*/ 1 h 37"/>
                  <a:gd name="T24" fmla="*/ 1 w 1"/>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7">
                    <a:moveTo>
                      <a:pt x="1" y="34"/>
                    </a:moveTo>
                    <a:cubicBezTo>
                      <a:pt x="1" y="35"/>
                      <a:pt x="1" y="36"/>
                      <a:pt x="1" y="37"/>
                    </a:cubicBezTo>
                    <a:cubicBezTo>
                      <a:pt x="1" y="36"/>
                      <a:pt x="1" y="35"/>
                      <a:pt x="1" y="35"/>
                    </a:cubicBezTo>
                    <a:lnTo>
                      <a:pt x="1" y="34"/>
                    </a:lnTo>
                    <a:close/>
                    <a:moveTo>
                      <a:pt x="1" y="6"/>
                    </a:moveTo>
                    <a:cubicBezTo>
                      <a:pt x="0" y="7"/>
                      <a:pt x="0" y="7"/>
                      <a:pt x="0" y="7"/>
                    </a:cubicBezTo>
                    <a:cubicBezTo>
                      <a:pt x="0" y="11"/>
                      <a:pt x="0" y="16"/>
                      <a:pt x="0" y="22"/>
                    </a:cubicBezTo>
                    <a:cubicBezTo>
                      <a:pt x="1" y="21"/>
                      <a:pt x="1" y="20"/>
                      <a:pt x="1" y="19"/>
                    </a:cubicBezTo>
                    <a:cubicBezTo>
                      <a:pt x="1" y="15"/>
                      <a:pt x="1" y="11"/>
                      <a:pt x="1" y="6"/>
                    </a:cubicBezTo>
                    <a:close/>
                    <a:moveTo>
                      <a:pt x="1" y="0"/>
                    </a:moveTo>
                    <a:cubicBezTo>
                      <a:pt x="1" y="0"/>
                      <a:pt x="1" y="0"/>
                      <a:pt x="1" y="1"/>
                    </a:cubicBezTo>
                    <a:cubicBezTo>
                      <a:pt x="1" y="1"/>
                      <a:pt x="1" y="1"/>
                      <a:pt x="1" y="1"/>
                    </a:cubicBezTo>
                    <a:lnTo>
                      <a:pt x="1"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5" name="Freeform 4775"/>
              <p:cNvSpPr>
                <a:spLocks/>
              </p:cNvSpPr>
              <p:nvPr/>
            </p:nvSpPr>
            <p:spPr bwMode="auto">
              <a:xfrm>
                <a:off x="1374" y="3251"/>
                <a:ext cx="2" cy="13"/>
              </a:xfrm>
              <a:custGeom>
                <a:avLst/>
                <a:gdLst>
                  <a:gd name="T0" fmla="*/ 1 w 1"/>
                  <a:gd name="T1" fmla="*/ 0 h 6"/>
                  <a:gd name="T2" fmla="*/ 0 w 1"/>
                  <a:gd name="T3" fmla="*/ 6 h 6"/>
                  <a:gd name="T4" fmla="*/ 1 w 1"/>
                  <a:gd name="T5" fmla="*/ 5 h 6"/>
                  <a:gd name="T6" fmla="*/ 1 w 1"/>
                  <a:gd name="T7" fmla="*/ 0 h 6"/>
                </a:gdLst>
                <a:ahLst/>
                <a:cxnLst>
                  <a:cxn ang="0">
                    <a:pos x="T0" y="T1"/>
                  </a:cxn>
                  <a:cxn ang="0">
                    <a:pos x="T2" y="T3"/>
                  </a:cxn>
                  <a:cxn ang="0">
                    <a:pos x="T4" y="T5"/>
                  </a:cxn>
                  <a:cxn ang="0">
                    <a:pos x="T6" y="T7"/>
                  </a:cxn>
                </a:cxnLst>
                <a:rect l="0" t="0" r="r" b="b"/>
                <a:pathLst>
                  <a:path w="1" h="6">
                    <a:moveTo>
                      <a:pt x="1" y="0"/>
                    </a:moveTo>
                    <a:cubicBezTo>
                      <a:pt x="1" y="1"/>
                      <a:pt x="0" y="3"/>
                      <a:pt x="0" y="6"/>
                    </a:cubicBezTo>
                    <a:cubicBezTo>
                      <a:pt x="1" y="5"/>
                      <a:pt x="1" y="5"/>
                      <a:pt x="1" y="5"/>
                    </a:cubicBezTo>
                    <a:cubicBezTo>
                      <a:pt x="1" y="3"/>
                      <a:pt x="1" y="2"/>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6" name="Freeform 4776"/>
              <p:cNvSpPr>
                <a:spLocks/>
              </p:cNvSpPr>
              <p:nvPr/>
            </p:nvSpPr>
            <p:spPr bwMode="auto">
              <a:xfrm>
                <a:off x="1374" y="3289"/>
                <a:ext cx="2" cy="34"/>
              </a:xfrm>
              <a:custGeom>
                <a:avLst/>
                <a:gdLst>
                  <a:gd name="T0" fmla="*/ 1 w 1"/>
                  <a:gd name="T1" fmla="*/ 0 h 16"/>
                  <a:gd name="T2" fmla="*/ 0 w 1"/>
                  <a:gd name="T3" fmla="*/ 3 h 16"/>
                  <a:gd name="T4" fmla="*/ 1 w 1"/>
                  <a:gd name="T5" fmla="*/ 15 h 16"/>
                  <a:gd name="T6" fmla="*/ 1 w 1"/>
                  <a:gd name="T7" fmla="*/ 16 h 16"/>
                  <a:gd name="T8" fmla="*/ 1 w 1"/>
                  <a:gd name="T9" fmla="*/ 14 h 16"/>
                  <a:gd name="T10" fmla="*/ 1 w 1"/>
                  <a:gd name="T11" fmla="*/ 0 h 16"/>
                </a:gdLst>
                <a:ahLst/>
                <a:cxnLst>
                  <a:cxn ang="0">
                    <a:pos x="T0" y="T1"/>
                  </a:cxn>
                  <a:cxn ang="0">
                    <a:pos x="T2" y="T3"/>
                  </a:cxn>
                  <a:cxn ang="0">
                    <a:pos x="T4" y="T5"/>
                  </a:cxn>
                  <a:cxn ang="0">
                    <a:pos x="T6" y="T7"/>
                  </a:cxn>
                  <a:cxn ang="0">
                    <a:pos x="T8" y="T9"/>
                  </a:cxn>
                  <a:cxn ang="0">
                    <a:pos x="T10" y="T11"/>
                  </a:cxn>
                </a:cxnLst>
                <a:rect l="0" t="0" r="r" b="b"/>
                <a:pathLst>
                  <a:path w="1" h="16">
                    <a:moveTo>
                      <a:pt x="1" y="0"/>
                    </a:moveTo>
                    <a:cubicBezTo>
                      <a:pt x="1" y="1"/>
                      <a:pt x="1" y="2"/>
                      <a:pt x="0" y="3"/>
                    </a:cubicBezTo>
                    <a:cubicBezTo>
                      <a:pt x="1" y="7"/>
                      <a:pt x="1" y="11"/>
                      <a:pt x="1" y="15"/>
                    </a:cubicBezTo>
                    <a:cubicBezTo>
                      <a:pt x="1" y="16"/>
                      <a:pt x="1" y="16"/>
                      <a:pt x="1" y="16"/>
                    </a:cubicBezTo>
                    <a:cubicBezTo>
                      <a:pt x="1" y="15"/>
                      <a:pt x="1" y="15"/>
                      <a:pt x="1" y="14"/>
                    </a:cubicBezTo>
                    <a:cubicBezTo>
                      <a:pt x="1" y="11"/>
                      <a:pt x="1" y="6"/>
                      <a:pt x="1"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7" name="Freeform 4777"/>
              <p:cNvSpPr>
                <a:spLocks/>
              </p:cNvSpPr>
              <p:nvPr/>
            </p:nvSpPr>
            <p:spPr bwMode="auto">
              <a:xfrm>
                <a:off x="1378" y="3332"/>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1"/>
                      <a:pt x="0" y="1"/>
                    </a:cubicBez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8" name="Freeform 4778"/>
              <p:cNvSpPr>
                <a:spLocks/>
              </p:cNvSpPr>
              <p:nvPr/>
            </p:nvSpPr>
            <p:spPr bwMode="auto">
              <a:xfrm>
                <a:off x="1378" y="3251"/>
                <a:ext cx="2" cy="17"/>
              </a:xfrm>
              <a:custGeom>
                <a:avLst/>
                <a:gdLst>
                  <a:gd name="T0" fmla="*/ 1 w 1"/>
                  <a:gd name="T1" fmla="*/ 0 h 8"/>
                  <a:gd name="T2" fmla="*/ 0 w 1"/>
                  <a:gd name="T3" fmla="*/ 8 h 8"/>
                  <a:gd name="T4" fmla="*/ 1 w 1"/>
                  <a:gd name="T5" fmla="*/ 7 h 8"/>
                  <a:gd name="T6" fmla="*/ 1 w 1"/>
                  <a:gd name="T7" fmla="*/ 0 h 8"/>
                </a:gdLst>
                <a:ahLst/>
                <a:cxnLst>
                  <a:cxn ang="0">
                    <a:pos x="T0" y="T1"/>
                  </a:cxn>
                  <a:cxn ang="0">
                    <a:pos x="T2" y="T3"/>
                  </a:cxn>
                  <a:cxn ang="0">
                    <a:pos x="T4" y="T5"/>
                  </a:cxn>
                  <a:cxn ang="0">
                    <a:pos x="T6" y="T7"/>
                  </a:cxn>
                </a:cxnLst>
                <a:rect l="0" t="0" r="r" b="b"/>
                <a:pathLst>
                  <a:path w="1" h="8">
                    <a:moveTo>
                      <a:pt x="1" y="0"/>
                    </a:moveTo>
                    <a:cubicBezTo>
                      <a:pt x="1" y="0"/>
                      <a:pt x="1" y="3"/>
                      <a:pt x="0" y="8"/>
                    </a:cubicBezTo>
                    <a:cubicBezTo>
                      <a:pt x="1" y="7"/>
                      <a:pt x="1" y="7"/>
                      <a:pt x="1" y="7"/>
                    </a:cubicBezTo>
                    <a:cubicBezTo>
                      <a:pt x="1" y="5"/>
                      <a:pt x="1" y="2"/>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9" name="Freeform 4779"/>
              <p:cNvSpPr>
                <a:spLocks/>
              </p:cNvSpPr>
              <p:nvPr/>
            </p:nvSpPr>
            <p:spPr bwMode="auto">
              <a:xfrm>
                <a:off x="1378" y="3266"/>
                <a:ext cx="2" cy="27"/>
              </a:xfrm>
              <a:custGeom>
                <a:avLst/>
                <a:gdLst>
                  <a:gd name="T0" fmla="*/ 1 w 1"/>
                  <a:gd name="T1" fmla="*/ 0 h 13"/>
                  <a:gd name="T2" fmla="*/ 0 w 1"/>
                  <a:gd name="T3" fmla="*/ 1 h 13"/>
                  <a:gd name="T4" fmla="*/ 0 w 1"/>
                  <a:gd name="T5" fmla="*/ 13 h 13"/>
                  <a:gd name="T6" fmla="*/ 1 w 1"/>
                  <a:gd name="T7" fmla="*/ 11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0" y="1"/>
                      <a:pt x="0" y="1"/>
                      <a:pt x="0" y="1"/>
                    </a:cubicBezTo>
                    <a:cubicBezTo>
                      <a:pt x="0" y="4"/>
                      <a:pt x="0" y="8"/>
                      <a:pt x="0" y="13"/>
                    </a:cubicBezTo>
                    <a:cubicBezTo>
                      <a:pt x="0" y="12"/>
                      <a:pt x="1" y="12"/>
                      <a:pt x="1" y="11"/>
                    </a:cubicBezTo>
                    <a:cubicBezTo>
                      <a:pt x="1" y="8"/>
                      <a:pt x="1" y="4"/>
                      <a:pt x="1"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0" name="Freeform 4780"/>
              <p:cNvSpPr>
                <a:spLocks/>
              </p:cNvSpPr>
              <p:nvPr/>
            </p:nvSpPr>
            <p:spPr bwMode="auto">
              <a:xfrm>
                <a:off x="1382" y="3251"/>
                <a:ext cx="2"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solidFill>
                <a:srgbClr val="B25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1" name="Freeform 4781"/>
              <p:cNvSpPr>
                <a:spLocks/>
              </p:cNvSpPr>
              <p:nvPr/>
            </p:nvSpPr>
            <p:spPr bwMode="auto">
              <a:xfrm>
                <a:off x="1382" y="3255"/>
                <a:ext cx="2" cy="21"/>
              </a:xfrm>
              <a:custGeom>
                <a:avLst/>
                <a:gdLst>
                  <a:gd name="T0" fmla="*/ 1 w 1"/>
                  <a:gd name="T1" fmla="*/ 0 h 10"/>
                  <a:gd name="T2" fmla="*/ 0 w 1"/>
                  <a:gd name="T3" fmla="*/ 0 h 10"/>
                  <a:gd name="T4" fmla="*/ 0 w 1"/>
                  <a:gd name="T5" fmla="*/ 10 h 10"/>
                  <a:gd name="T6" fmla="*/ 0 w 1"/>
                  <a:gd name="T7" fmla="*/ 9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0" y="0"/>
                      <a:pt x="0" y="0"/>
                      <a:pt x="0" y="0"/>
                    </a:cubicBezTo>
                    <a:cubicBezTo>
                      <a:pt x="0" y="2"/>
                      <a:pt x="0" y="5"/>
                      <a:pt x="0" y="10"/>
                    </a:cubicBezTo>
                    <a:cubicBezTo>
                      <a:pt x="0" y="10"/>
                      <a:pt x="0" y="9"/>
                      <a:pt x="0" y="9"/>
                    </a:cubicBezTo>
                    <a:cubicBezTo>
                      <a:pt x="0" y="6"/>
                      <a:pt x="0" y="3"/>
                      <a:pt x="1" y="0"/>
                    </a:cubicBezTo>
                    <a:close/>
                  </a:path>
                </a:pathLst>
              </a:custGeom>
              <a:solidFill>
                <a:srgbClr val="9C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2" name="Freeform 4782"/>
              <p:cNvSpPr>
                <a:spLocks/>
              </p:cNvSpPr>
              <p:nvPr/>
            </p:nvSpPr>
            <p:spPr bwMode="auto">
              <a:xfrm>
                <a:off x="1386" y="3251"/>
                <a:ext cx="0" cy="15"/>
              </a:xfrm>
              <a:custGeom>
                <a:avLst/>
                <a:gdLst>
                  <a:gd name="T0" fmla="*/ 0 h 7"/>
                  <a:gd name="T1" fmla="*/ 7 h 7"/>
                  <a:gd name="T2" fmla="*/ 7 h 7"/>
                  <a:gd name="T3" fmla="*/ 0 h 7"/>
                </a:gdLst>
                <a:ahLst/>
                <a:cxnLst>
                  <a:cxn ang="0">
                    <a:pos x="0" y="T0"/>
                  </a:cxn>
                  <a:cxn ang="0">
                    <a:pos x="0" y="T1"/>
                  </a:cxn>
                  <a:cxn ang="0">
                    <a:pos x="0" y="T2"/>
                  </a:cxn>
                  <a:cxn ang="0">
                    <a:pos x="0" y="T3"/>
                  </a:cxn>
                </a:cxnLst>
                <a:rect l="0" t="0" r="r" b="b"/>
                <a:pathLst>
                  <a:path h="7">
                    <a:moveTo>
                      <a:pt x="0" y="0"/>
                    </a:moveTo>
                    <a:cubicBezTo>
                      <a:pt x="0" y="0"/>
                      <a:pt x="0" y="2"/>
                      <a:pt x="0" y="7"/>
                    </a:cubicBezTo>
                    <a:cubicBezTo>
                      <a:pt x="0" y="7"/>
                      <a:pt x="0" y="7"/>
                      <a:pt x="0" y="7"/>
                    </a:cubicBezTo>
                    <a:cubicBezTo>
                      <a:pt x="0" y="4"/>
                      <a:pt x="0" y="2"/>
                      <a:pt x="0"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3" name="Freeform 4783"/>
              <p:cNvSpPr>
                <a:spLocks/>
              </p:cNvSpPr>
              <p:nvPr/>
            </p:nvSpPr>
            <p:spPr bwMode="auto">
              <a:xfrm>
                <a:off x="1403" y="3287"/>
                <a:ext cx="2" cy="21"/>
              </a:xfrm>
              <a:custGeom>
                <a:avLst/>
                <a:gdLst>
                  <a:gd name="T0" fmla="*/ 1 w 1"/>
                  <a:gd name="T1" fmla="*/ 0 h 10"/>
                  <a:gd name="T2" fmla="*/ 0 w 1"/>
                  <a:gd name="T3" fmla="*/ 5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2"/>
                      <a:pt x="0" y="5"/>
                    </a:cubicBezTo>
                    <a:cubicBezTo>
                      <a:pt x="0" y="6"/>
                      <a:pt x="0" y="8"/>
                      <a:pt x="0" y="10"/>
                    </a:cubicBezTo>
                    <a:cubicBezTo>
                      <a:pt x="0" y="6"/>
                      <a:pt x="0" y="3"/>
                      <a:pt x="1"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4" name="Freeform 4784"/>
              <p:cNvSpPr>
                <a:spLocks/>
              </p:cNvSpPr>
              <p:nvPr/>
            </p:nvSpPr>
            <p:spPr bwMode="auto">
              <a:xfrm>
                <a:off x="1401" y="3298"/>
                <a:ext cx="7" cy="72"/>
              </a:xfrm>
              <a:custGeom>
                <a:avLst/>
                <a:gdLst>
                  <a:gd name="T0" fmla="*/ 1 w 3"/>
                  <a:gd name="T1" fmla="*/ 0 h 34"/>
                  <a:gd name="T2" fmla="*/ 2 w 3"/>
                  <a:gd name="T3" fmla="*/ 32 h 34"/>
                  <a:gd name="T4" fmla="*/ 3 w 3"/>
                  <a:gd name="T5" fmla="*/ 34 h 34"/>
                  <a:gd name="T6" fmla="*/ 1 w 3"/>
                  <a:gd name="T7" fmla="*/ 5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6"/>
                      <a:pt x="0" y="17"/>
                      <a:pt x="2" y="32"/>
                    </a:cubicBezTo>
                    <a:cubicBezTo>
                      <a:pt x="3" y="32"/>
                      <a:pt x="3" y="33"/>
                      <a:pt x="3" y="34"/>
                    </a:cubicBezTo>
                    <a:cubicBezTo>
                      <a:pt x="2" y="27"/>
                      <a:pt x="1" y="16"/>
                      <a:pt x="1" y="5"/>
                    </a:cubicBezTo>
                    <a:cubicBezTo>
                      <a:pt x="1" y="3"/>
                      <a:pt x="1" y="1"/>
                      <a:pt x="1" y="0"/>
                    </a:cubicBezTo>
                    <a:close/>
                  </a:path>
                </a:pathLst>
              </a:custGeom>
              <a:solidFill>
                <a:srgbClr val="94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5" name="Freeform 4785"/>
              <p:cNvSpPr>
                <a:spLocks noEditPoints="1"/>
              </p:cNvSpPr>
              <p:nvPr/>
            </p:nvSpPr>
            <p:spPr bwMode="auto">
              <a:xfrm>
                <a:off x="1410" y="3251"/>
                <a:ext cx="4" cy="113"/>
              </a:xfrm>
              <a:custGeom>
                <a:avLst/>
                <a:gdLst>
                  <a:gd name="T0" fmla="*/ 0 w 2"/>
                  <a:gd name="T1" fmla="*/ 39 h 53"/>
                  <a:gd name="T2" fmla="*/ 1 w 2"/>
                  <a:gd name="T3" fmla="*/ 50 h 53"/>
                  <a:gd name="T4" fmla="*/ 2 w 2"/>
                  <a:gd name="T5" fmla="*/ 53 h 53"/>
                  <a:gd name="T6" fmla="*/ 1 w 2"/>
                  <a:gd name="T7" fmla="*/ 47 h 53"/>
                  <a:gd name="T8" fmla="*/ 0 w 2"/>
                  <a:gd name="T9" fmla="*/ 39 h 53"/>
                  <a:gd name="T10" fmla="*/ 0 w 2"/>
                  <a:gd name="T11" fmla="*/ 0 h 53"/>
                  <a:gd name="T12" fmla="*/ 0 w 2"/>
                  <a:gd name="T13" fmla="*/ 4 h 53"/>
                  <a:gd name="T14" fmla="*/ 0 w 2"/>
                  <a:gd name="T15" fmla="*/ 4 h 53"/>
                  <a:gd name="T16" fmla="*/ 0 w 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3">
                    <a:moveTo>
                      <a:pt x="0" y="39"/>
                    </a:moveTo>
                    <a:cubicBezTo>
                      <a:pt x="1" y="43"/>
                      <a:pt x="1" y="46"/>
                      <a:pt x="1" y="50"/>
                    </a:cubicBezTo>
                    <a:cubicBezTo>
                      <a:pt x="1" y="51"/>
                      <a:pt x="2" y="52"/>
                      <a:pt x="2" y="53"/>
                    </a:cubicBezTo>
                    <a:cubicBezTo>
                      <a:pt x="2" y="51"/>
                      <a:pt x="2" y="49"/>
                      <a:pt x="1" y="47"/>
                    </a:cubicBezTo>
                    <a:cubicBezTo>
                      <a:pt x="1" y="44"/>
                      <a:pt x="1" y="42"/>
                      <a:pt x="0" y="39"/>
                    </a:cubicBezTo>
                    <a:close/>
                    <a:moveTo>
                      <a:pt x="0" y="0"/>
                    </a:moveTo>
                    <a:cubicBezTo>
                      <a:pt x="0" y="0"/>
                      <a:pt x="0" y="1"/>
                      <a:pt x="0" y="4"/>
                    </a:cubicBezTo>
                    <a:cubicBezTo>
                      <a:pt x="0" y="4"/>
                      <a:pt x="0" y="4"/>
                      <a:pt x="0" y="4"/>
                    </a:cubicBezTo>
                    <a:cubicBezTo>
                      <a:pt x="0" y="2"/>
                      <a:pt x="0" y="1"/>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6" name="Freeform 4786"/>
              <p:cNvSpPr>
                <a:spLocks/>
              </p:cNvSpPr>
              <p:nvPr/>
            </p:nvSpPr>
            <p:spPr bwMode="auto">
              <a:xfrm>
                <a:off x="1412" y="3357"/>
                <a:ext cx="4" cy="41"/>
              </a:xfrm>
              <a:custGeom>
                <a:avLst/>
                <a:gdLst>
                  <a:gd name="T0" fmla="*/ 0 w 2"/>
                  <a:gd name="T1" fmla="*/ 0 h 19"/>
                  <a:gd name="T2" fmla="*/ 2 w 2"/>
                  <a:gd name="T3" fmla="*/ 18 h 19"/>
                  <a:gd name="T4" fmla="*/ 2 w 2"/>
                  <a:gd name="T5" fmla="*/ 19 h 19"/>
                  <a:gd name="T6" fmla="*/ 1 w 2"/>
                  <a:gd name="T7" fmla="*/ 3 h 19"/>
                  <a:gd name="T8" fmla="*/ 0 w 2"/>
                  <a:gd name="T9" fmla="*/ 0 h 19"/>
                </a:gdLst>
                <a:ahLst/>
                <a:cxnLst>
                  <a:cxn ang="0">
                    <a:pos x="T0" y="T1"/>
                  </a:cxn>
                  <a:cxn ang="0">
                    <a:pos x="T2" y="T3"/>
                  </a:cxn>
                  <a:cxn ang="0">
                    <a:pos x="T4" y="T5"/>
                  </a:cxn>
                  <a:cxn ang="0">
                    <a:pos x="T6" y="T7"/>
                  </a:cxn>
                  <a:cxn ang="0">
                    <a:pos x="T8" y="T9"/>
                  </a:cxn>
                </a:cxnLst>
                <a:rect l="0" t="0" r="r" b="b"/>
                <a:pathLst>
                  <a:path w="2" h="19">
                    <a:moveTo>
                      <a:pt x="0" y="0"/>
                    </a:moveTo>
                    <a:cubicBezTo>
                      <a:pt x="0" y="6"/>
                      <a:pt x="1" y="12"/>
                      <a:pt x="2" y="18"/>
                    </a:cubicBezTo>
                    <a:cubicBezTo>
                      <a:pt x="2" y="19"/>
                      <a:pt x="2" y="19"/>
                      <a:pt x="2" y="19"/>
                    </a:cubicBezTo>
                    <a:cubicBezTo>
                      <a:pt x="2" y="15"/>
                      <a:pt x="1" y="10"/>
                      <a:pt x="1" y="3"/>
                    </a:cubicBezTo>
                    <a:cubicBezTo>
                      <a:pt x="1" y="2"/>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7" name="Freeform 4787"/>
              <p:cNvSpPr>
                <a:spLocks/>
              </p:cNvSpPr>
              <p:nvPr/>
            </p:nvSpPr>
            <p:spPr bwMode="auto">
              <a:xfrm>
                <a:off x="1410" y="3259"/>
                <a:ext cx="2" cy="92"/>
              </a:xfrm>
              <a:custGeom>
                <a:avLst/>
                <a:gdLst>
                  <a:gd name="T0" fmla="*/ 0 w 1"/>
                  <a:gd name="T1" fmla="*/ 0 h 43"/>
                  <a:gd name="T2" fmla="*/ 0 w 1"/>
                  <a:gd name="T3" fmla="*/ 0 h 43"/>
                  <a:gd name="T4" fmla="*/ 0 w 1"/>
                  <a:gd name="T5" fmla="*/ 35 h 43"/>
                  <a:gd name="T6" fmla="*/ 1 w 1"/>
                  <a:gd name="T7" fmla="*/ 43 h 43"/>
                  <a:gd name="T8" fmla="*/ 0 w 1"/>
                  <a:gd name="T9" fmla="*/ 0 h 43"/>
                </a:gdLst>
                <a:ahLst/>
                <a:cxnLst>
                  <a:cxn ang="0">
                    <a:pos x="T0" y="T1"/>
                  </a:cxn>
                  <a:cxn ang="0">
                    <a:pos x="T2" y="T3"/>
                  </a:cxn>
                  <a:cxn ang="0">
                    <a:pos x="T4" y="T5"/>
                  </a:cxn>
                  <a:cxn ang="0">
                    <a:pos x="T6" y="T7"/>
                  </a:cxn>
                  <a:cxn ang="0">
                    <a:pos x="T8" y="T9"/>
                  </a:cxn>
                </a:cxnLst>
                <a:rect l="0" t="0" r="r" b="b"/>
                <a:pathLst>
                  <a:path w="1" h="43">
                    <a:moveTo>
                      <a:pt x="0" y="0"/>
                    </a:moveTo>
                    <a:cubicBezTo>
                      <a:pt x="0" y="0"/>
                      <a:pt x="0" y="0"/>
                      <a:pt x="0" y="0"/>
                    </a:cubicBezTo>
                    <a:cubicBezTo>
                      <a:pt x="0" y="6"/>
                      <a:pt x="0" y="20"/>
                      <a:pt x="0" y="35"/>
                    </a:cubicBezTo>
                    <a:cubicBezTo>
                      <a:pt x="1" y="38"/>
                      <a:pt x="1" y="40"/>
                      <a:pt x="1" y="43"/>
                    </a:cubicBezTo>
                    <a:cubicBezTo>
                      <a:pt x="1" y="30"/>
                      <a:pt x="0" y="15"/>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8" name="Freeform 4788"/>
              <p:cNvSpPr>
                <a:spLocks noEditPoints="1"/>
              </p:cNvSpPr>
              <p:nvPr/>
            </p:nvSpPr>
            <p:spPr bwMode="auto">
              <a:xfrm>
                <a:off x="1410" y="3240"/>
                <a:ext cx="6" cy="136"/>
              </a:xfrm>
              <a:custGeom>
                <a:avLst/>
                <a:gdLst>
                  <a:gd name="T0" fmla="*/ 2 w 3"/>
                  <a:gd name="T1" fmla="*/ 56 h 64"/>
                  <a:gd name="T2" fmla="*/ 3 w 3"/>
                  <a:gd name="T3" fmla="*/ 61 h 64"/>
                  <a:gd name="T4" fmla="*/ 3 w 3"/>
                  <a:gd name="T5" fmla="*/ 64 h 64"/>
                  <a:gd name="T6" fmla="*/ 3 w 3"/>
                  <a:gd name="T7" fmla="*/ 60 h 64"/>
                  <a:gd name="T8" fmla="*/ 2 w 3"/>
                  <a:gd name="T9" fmla="*/ 56 h 64"/>
                  <a:gd name="T10" fmla="*/ 0 w 3"/>
                  <a:gd name="T11" fmla="*/ 0 h 64"/>
                  <a:gd name="T12" fmla="*/ 0 w 3"/>
                  <a:gd name="T13" fmla="*/ 9 h 64"/>
                  <a:gd name="T14" fmla="*/ 0 w 3"/>
                  <a:gd name="T15" fmla="*/ 8 h 64"/>
                  <a:gd name="T16" fmla="*/ 0 w 3"/>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4">
                    <a:moveTo>
                      <a:pt x="2" y="56"/>
                    </a:moveTo>
                    <a:cubicBezTo>
                      <a:pt x="2" y="58"/>
                      <a:pt x="3" y="60"/>
                      <a:pt x="3" y="61"/>
                    </a:cubicBezTo>
                    <a:cubicBezTo>
                      <a:pt x="3" y="62"/>
                      <a:pt x="3" y="63"/>
                      <a:pt x="3" y="64"/>
                    </a:cubicBezTo>
                    <a:cubicBezTo>
                      <a:pt x="3" y="62"/>
                      <a:pt x="3" y="61"/>
                      <a:pt x="3" y="60"/>
                    </a:cubicBezTo>
                    <a:cubicBezTo>
                      <a:pt x="3" y="59"/>
                      <a:pt x="3" y="58"/>
                      <a:pt x="2" y="56"/>
                    </a:cubicBezTo>
                    <a:close/>
                    <a:moveTo>
                      <a:pt x="0" y="0"/>
                    </a:moveTo>
                    <a:cubicBezTo>
                      <a:pt x="0" y="0"/>
                      <a:pt x="0" y="3"/>
                      <a:pt x="0" y="9"/>
                    </a:cubicBezTo>
                    <a:cubicBezTo>
                      <a:pt x="0" y="8"/>
                      <a:pt x="0" y="8"/>
                      <a:pt x="0" y="8"/>
                    </a:cubicBezTo>
                    <a:cubicBezTo>
                      <a:pt x="0" y="6"/>
                      <a:pt x="0" y="3"/>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9" name="Freeform 4789"/>
              <p:cNvSpPr>
                <a:spLocks/>
              </p:cNvSpPr>
              <p:nvPr/>
            </p:nvSpPr>
            <p:spPr bwMode="auto">
              <a:xfrm>
                <a:off x="1416" y="3370"/>
                <a:ext cx="4" cy="38"/>
              </a:xfrm>
              <a:custGeom>
                <a:avLst/>
                <a:gdLst>
                  <a:gd name="T0" fmla="*/ 0 w 2"/>
                  <a:gd name="T1" fmla="*/ 0 h 18"/>
                  <a:gd name="T2" fmla="*/ 1 w 2"/>
                  <a:gd name="T3" fmla="*/ 17 h 18"/>
                  <a:gd name="T4" fmla="*/ 2 w 2"/>
                  <a:gd name="T5" fmla="*/ 18 h 18"/>
                  <a:gd name="T6" fmla="*/ 0 w 2"/>
                  <a:gd name="T7" fmla="*/ 3 h 18"/>
                  <a:gd name="T8" fmla="*/ 0 w 2"/>
                  <a:gd name="T9" fmla="*/ 0 h 18"/>
                </a:gdLst>
                <a:ahLst/>
                <a:cxnLst>
                  <a:cxn ang="0">
                    <a:pos x="T0" y="T1"/>
                  </a:cxn>
                  <a:cxn ang="0">
                    <a:pos x="T2" y="T3"/>
                  </a:cxn>
                  <a:cxn ang="0">
                    <a:pos x="T4" y="T5"/>
                  </a:cxn>
                  <a:cxn ang="0">
                    <a:pos x="T6" y="T7"/>
                  </a:cxn>
                  <a:cxn ang="0">
                    <a:pos x="T8" y="T9"/>
                  </a:cxn>
                </a:cxnLst>
                <a:rect l="0" t="0" r="r" b="b"/>
                <a:pathLst>
                  <a:path w="2" h="18">
                    <a:moveTo>
                      <a:pt x="0" y="0"/>
                    </a:moveTo>
                    <a:cubicBezTo>
                      <a:pt x="0" y="6"/>
                      <a:pt x="1" y="11"/>
                      <a:pt x="1" y="17"/>
                    </a:cubicBezTo>
                    <a:cubicBezTo>
                      <a:pt x="2" y="18"/>
                      <a:pt x="2" y="18"/>
                      <a:pt x="2" y="18"/>
                    </a:cubicBezTo>
                    <a:cubicBezTo>
                      <a:pt x="1" y="15"/>
                      <a:pt x="1" y="9"/>
                      <a:pt x="0" y="3"/>
                    </a:cubicBezTo>
                    <a:cubicBezTo>
                      <a:pt x="0" y="2"/>
                      <a:pt x="0" y="1"/>
                      <a:pt x="0"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0" name="Freeform 4790"/>
              <p:cNvSpPr>
                <a:spLocks/>
              </p:cNvSpPr>
              <p:nvPr/>
            </p:nvSpPr>
            <p:spPr bwMode="auto">
              <a:xfrm>
                <a:off x="1410" y="3257"/>
                <a:ext cx="6" cy="111"/>
              </a:xfrm>
              <a:custGeom>
                <a:avLst/>
                <a:gdLst>
                  <a:gd name="T0" fmla="*/ 0 w 3"/>
                  <a:gd name="T1" fmla="*/ 0 h 52"/>
                  <a:gd name="T2" fmla="*/ 0 w 3"/>
                  <a:gd name="T3" fmla="*/ 1 h 52"/>
                  <a:gd name="T4" fmla="*/ 2 w 3"/>
                  <a:gd name="T5" fmla="*/ 48 h 52"/>
                  <a:gd name="T6" fmla="*/ 3 w 3"/>
                  <a:gd name="T7" fmla="*/ 52 h 52"/>
                  <a:gd name="T8" fmla="*/ 0 w 3"/>
                  <a:gd name="T9" fmla="*/ 0 h 52"/>
                </a:gdLst>
                <a:ahLst/>
                <a:cxnLst>
                  <a:cxn ang="0">
                    <a:pos x="T0" y="T1"/>
                  </a:cxn>
                  <a:cxn ang="0">
                    <a:pos x="T2" y="T3"/>
                  </a:cxn>
                  <a:cxn ang="0">
                    <a:pos x="T4" y="T5"/>
                  </a:cxn>
                  <a:cxn ang="0">
                    <a:pos x="T6" y="T7"/>
                  </a:cxn>
                  <a:cxn ang="0">
                    <a:pos x="T8" y="T9"/>
                  </a:cxn>
                </a:cxnLst>
                <a:rect l="0" t="0" r="r" b="b"/>
                <a:pathLst>
                  <a:path w="3" h="52">
                    <a:moveTo>
                      <a:pt x="0" y="0"/>
                    </a:moveTo>
                    <a:cubicBezTo>
                      <a:pt x="0" y="1"/>
                      <a:pt x="0" y="1"/>
                      <a:pt x="0" y="1"/>
                    </a:cubicBezTo>
                    <a:cubicBezTo>
                      <a:pt x="0" y="10"/>
                      <a:pt x="1" y="28"/>
                      <a:pt x="2" y="48"/>
                    </a:cubicBezTo>
                    <a:cubicBezTo>
                      <a:pt x="3" y="50"/>
                      <a:pt x="3" y="51"/>
                      <a:pt x="3" y="52"/>
                    </a:cubicBezTo>
                    <a:cubicBezTo>
                      <a:pt x="2" y="38"/>
                      <a:pt x="1" y="19"/>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1" name="Freeform 4791"/>
              <p:cNvSpPr>
                <a:spLocks/>
              </p:cNvSpPr>
              <p:nvPr/>
            </p:nvSpPr>
            <p:spPr bwMode="auto">
              <a:xfrm>
                <a:off x="1420" y="3313"/>
                <a:ext cx="7" cy="95"/>
              </a:xfrm>
              <a:custGeom>
                <a:avLst/>
                <a:gdLst>
                  <a:gd name="T0" fmla="*/ 0 w 3"/>
                  <a:gd name="T1" fmla="*/ 0 h 45"/>
                  <a:gd name="T2" fmla="*/ 3 w 3"/>
                  <a:gd name="T3" fmla="*/ 43 h 45"/>
                  <a:gd name="T4" fmla="*/ 3 w 3"/>
                  <a:gd name="T5" fmla="*/ 45 h 45"/>
                  <a:gd name="T6" fmla="*/ 2 w 3"/>
                  <a:gd name="T7" fmla="*/ 15 h 45"/>
                  <a:gd name="T8" fmla="*/ 0 w 3"/>
                  <a:gd name="T9" fmla="*/ 0 h 45"/>
                </a:gdLst>
                <a:ahLst/>
                <a:cxnLst>
                  <a:cxn ang="0">
                    <a:pos x="T0" y="T1"/>
                  </a:cxn>
                  <a:cxn ang="0">
                    <a:pos x="T2" y="T3"/>
                  </a:cxn>
                  <a:cxn ang="0">
                    <a:pos x="T4" y="T5"/>
                  </a:cxn>
                  <a:cxn ang="0">
                    <a:pos x="T6" y="T7"/>
                  </a:cxn>
                  <a:cxn ang="0">
                    <a:pos x="T8" y="T9"/>
                  </a:cxn>
                </a:cxnLst>
                <a:rect l="0" t="0" r="r" b="b"/>
                <a:pathLst>
                  <a:path w="3" h="45">
                    <a:moveTo>
                      <a:pt x="0" y="0"/>
                    </a:moveTo>
                    <a:cubicBezTo>
                      <a:pt x="1" y="19"/>
                      <a:pt x="2" y="33"/>
                      <a:pt x="3" y="43"/>
                    </a:cubicBezTo>
                    <a:cubicBezTo>
                      <a:pt x="3" y="44"/>
                      <a:pt x="3" y="44"/>
                      <a:pt x="3" y="45"/>
                    </a:cubicBezTo>
                    <a:cubicBezTo>
                      <a:pt x="3" y="34"/>
                      <a:pt x="2" y="24"/>
                      <a:pt x="2" y="15"/>
                    </a:cubicBezTo>
                    <a:cubicBezTo>
                      <a:pt x="1" y="10"/>
                      <a:pt x="1" y="5"/>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2" name="Freeform 4792"/>
              <p:cNvSpPr>
                <a:spLocks/>
              </p:cNvSpPr>
              <p:nvPr/>
            </p:nvSpPr>
            <p:spPr bwMode="auto">
              <a:xfrm>
                <a:off x="1427" y="3404"/>
                <a:ext cx="2" cy="34"/>
              </a:xfrm>
              <a:custGeom>
                <a:avLst/>
                <a:gdLst>
                  <a:gd name="T0" fmla="*/ 0 w 1"/>
                  <a:gd name="T1" fmla="*/ 0 h 16"/>
                  <a:gd name="T2" fmla="*/ 1 w 1"/>
                  <a:gd name="T3" fmla="*/ 16 h 16"/>
                  <a:gd name="T4" fmla="*/ 0 w 1"/>
                  <a:gd name="T5" fmla="*/ 2 h 16"/>
                  <a:gd name="T6" fmla="*/ 0 w 1"/>
                  <a:gd name="T7" fmla="*/ 0 h 16"/>
                </a:gdLst>
                <a:ahLst/>
                <a:cxnLst>
                  <a:cxn ang="0">
                    <a:pos x="T0" y="T1"/>
                  </a:cxn>
                  <a:cxn ang="0">
                    <a:pos x="T2" y="T3"/>
                  </a:cxn>
                  <a:cxn ang="0">
                    <a:pos x="T4" y="T5"/>
                  </a:cxn>
                  <a:cxn ang="0">
                    <a:pos x="T6" y="T7"/>
                  </a:cxn>
                </a:cxnLst>
                <a:rect l="0" t="0" r="r" b="b"/>
                <a:pathLst>
                  <a:path w="1" h="16">
                    <a:moveTo>
                      <a:pt x="0" y="0"/>
                    </a:moveTo>
                    <a:cubicBezTo>
                      <a:pt x="0" y="10"/>
                      <a:pt x="1" y="16"/>
                      <a:pt x="1" y="16"/>
                    </a:cubicBezTo>
                    <a:cubicBezTo>
                      <a:pt x="1" y="11"/>
                      <a:pt x="0" y="6"/>
                      <a:pt x="0" y="2"/>
                    </a:cubicBezTo>
                    <a:cubicBezTo>
                      <a:pt x="0" y="1"/>
                      <a:pt x="0" y="1"/>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3" name="Freeform 4793"/>
              <p:cNvSpPr>
                <a:spLocks/>
              </p:cNvSpPr>
              <p:nvPr/>
            </p:nvSpPr>
            <p:spPr bwMode="auto">
              <a:xfrm>
                <a:off x="1418" y="3276"/>
                <a:ext cx="7" cy="68"/>
              </a:xfrm>
              <a:custGeom>
                <a:avLst/>
                <a:gdLst>
                  <a:gd name="T0" fmla="*/ 0 w 3"/>
                  <a:gd name="T1" fmla="*/ 0 h 32"/>
                  <a:gd name="T2" fmla="*/ 1 w 3"/>
                  <a:gd name="T3" fmla="*/ 17 h 32"/>
                  <a:gd name="T4" fmla="*/ 3 w 3"/>
                  <a:gd name="T5" fmla="*/ 32 h 32"/>
                  <a:gd name="T6" fmla="*/ 0 w 3"/>
                  <a:gd name="T7" fmla="*/ 1 h 32"/>
                  <a:gd name="T8" fmla="*/ 0 w 3"/>
                  <a:gd name="T9" fmla="*/ 0 h 32"/>
                </a:gdLst>
                <a:ahLst/>
                <a:cxnLst>
                  <a:cxn ang="0">
                    <a:pos x="T0" y="T1"/>
                  </a:cxn>
                  <a:cxn ang="0">
                    <a:pos x="T2" y="T3"/>
                  </a:cxn>
                  <a:cxn ang="0">
                    <a:pos x="T4" y="T5"/>
                  </a:cxn>
                  <a:cxn ang="0">
                    <a:pos x="T6" y="T7"/>
                  </a:cxn>
                  <a:cxn ang="0">
                    <a:pos x="T8" y="T9"/>
                  </a:cxn>
                </a:cxnLst>
                <a:rect l="0" t="0" r="r" b="b"/>
                <a:pathLst>
                  <a:path w="3" h="32">
                    <a:moveTo>
                      <a:pt x="0" y="0"/>
                    </a:moveTo>
                    <a:cubicBezTo>
                      <a:pt x="1" y="6"/>
                      <a:pt x="1" y="12"/>
                      <a:pt x="1" y="17"/>
                    </a:cubicBezTo>
                    <a:cubicBezTo>
                      <a:pt x="2" y="22"/>
                      <a:pt x="2" y="27"/>
                      <a:pt x="3" y="32"/>
                    </a:cubicBezTo>
                    <a:cubicBezTo>
                      <a:pt x="2" y="17"/>
                      <a:pt x="1" y="5"/>
                      <a:pt x="0" y="1"/>
                    </a:cubicBezTo>
                    <a:lnTo>
                      <a:pt x="0" y="0"/>
                    </a:ln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4" name="Freeform 4794"/>
              <p:cNvSpPr>
                <a:spLocks/>
              </p:cNvSpPr>
              <p:nvPr/>
            </p:nvSpPr>
            <p:spPr bwMode="auto">
              <a:xfrm>
                <a:off x="1418" y="3272"/>
                <a:ext cx="0" cy="7"/>
              </a:xfrm>
              <a:custGeom>
                <a:avLst/>
                <a:gdLst>
                  <a:gd name="T0" fmla="*/ 0 h 3"/>
                  <a:gd name="T1" fmla="*/ 2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2"/>
                    </a:cubicBezTo>
                    <a:cubicBezTo>
                      <a:pt x="0" y="3"/>
                      <a:pt x="0" y="3"/>
                      <a:pt x="0" y="3"/>
                    </a:cubicBezTo>
                    <a:cubicBezTo>
                      <a:pt x="0" y="1"/>
                      <a:pt x="0" y="0"/>
                      <a:pt x="0" y="0"/>
                    </a:cubicBezTo>
                    <a:close/>
                  </a:path>
                </a:pathLst>
              </a:custGeom>
              <a:solidFill>
                <a:srgbClr val="97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5" name="Freeform 4795"/>
              <p:cNvSpPr>
                <a:spLocks/>
              </p:cNvSpPr>
              <p:nvPr/>
            </p:nvSpPr>
            <p:spPr bwMode="auto">
              <a:xfrm>
                <a:off x="1425" y="3298"/>
                <a:ext cx="8" cy="151"/>
              </a:xfrm>
              <a:custGeom>
                <a:avLst/>
                <a:gdLst>
                  <a:gd name="T0" fmla="*/ 0 w 4"/>
                  <a:gd name="T1" fmla="*/ 0 h 71"/>
                  <a:gd name="T2" fmla="*/ 4 w 4"/>
                  <a:gd name="T3" fmla="*/ 71 h 71"/>
                  <a:gd name="T4" fmla="*/ 0 w 4"/>
                  <a:gd name="T5" fmla="*/ 0 h 71"/>
                </a:gdLst>
                <a:ahLst/>
                <a:cxnLst>
                  <a:cxn ang="0">
                    <a:pos x="T0" y="T1"/>
                  </a:cxn>
                  <a:cxn ang="0">
                    <a:pos x="T2" y="T3"/>
                  </a:cxn>
                  <a:cxn ang="0">
                    <a:pos x="T4" y="T5"/>
                  </a:cxn>
                </a:cxnLst>
                <a:rect l="0" t="0" r="r" b="b"/>
                <a:pathLst>
                  <a:path w="4" h="71">
                    <a:moveTo>
                      <a:pt x="0" y="0"/>
                    </a:moveTo>
                    <a:cubicBezTo>
                      <a:pt x="3" y="47"/>
                      <a:pt x="4" y="71"/>
                      <a:pt x="4" y="71"/>
                    </a:cubicBezTo>
                    <a:cubicBezTo>
                      <a:pt x="3" y="33"/>
                      <a:pt x="0" y="0"/>
                      <a:pt x="0" y="0"/>
                    </a:cubicBezTo>
                    <a:close/>
                  </a:path>
                </a:pathLst>
              </a:custGeom>
              <a:solidFill>
                <a:srgbClr val="80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6" name="Freeform 4796"/>
              <p:cNvSpPr>
                <a:spLocks/>
              </p:cNvSpPr>
              <p:nvPr/>
            </p:nvSpPr>
            <p:spPr bwMode="auto">
              <a:xfrm>
                <a:off x="1399" y="3300"/>
                <a:ext cx="2" cy="44"/>
              </a:xfrm>
              <a:custGeom>
                <a:avLst/>
                <a:gdLst>
                  <a:gd name="T0" fmla="*/ 1 w 1"/>
                  <a:gd name="T1" fmla="*/ 0 h 21"/>
                  <a:gd name="T2" fmla="*/ 0 w 1"/>
                  <a:gd name="T3" fmla="*/ 17 h 21"/>
                  <a:gd name="T4" fmla="*/ 1 w 1"/>
                  <a:gd name="T5" fmla="*/ 21 h 21"/>
                  <a:gd name="T6" fmla="*/ 1 w 1"/>
                  <a:gd name="T7" fmla="*/ 0 h 21"/>
                </a:gdLst>
                <a:ahLst/>
                <a:cxnLst>
                  <a:cxn ang="0">
                    <a:pos x="T0" y="T1"/>
                  </a:cxn>
                  <a:cxn ang="0">
                    <a:pos x="T2" y="T3"/>
                  </a:cxn>
                  <a:cxn ang="0">
                    <a:pos x="T4" y="T5"/>
                  </a:cxn>
                  <a:cxn ang="0">
                    <a:pos x="T6" y="T7"/>
                  </a:cxn>
                </a:cxnLst>
                <a:rect l="0" t="0" r="r" b="b"/>
                <a:pathLst>
                  <a:path w="1" h="21">
                    <a:moveTo>
                      <a:pt x="1" y="0"/>
                    </a:moveTo>
                    <a:cubicBezTo>
                      <a:pt x="0" y="5"/>
                      <a:pt x="0" y="12"/>
                      <a:pt x="0" y="17"/>
                    </a:cubicBezTo>
                    <a:cubicBezTo>
                      <a:pt x="0" y="19"/>
                      <a:pt x="1" y="20"/>
                      <a:pt x="1" y="21"/>
                    </a:cubicBezTo>
                    <a:cubicBezTo>
                      <a:pt x="0" y="8"/>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7" name="Freeform 4797"/>
              <p:cNvSpPr>
                <a:spLocks/>
              </p:cNvSpPr>
              <p:nvPr/>
            </p:nvSpPr>
            <p:spPr bwMode="auto">
              <a:xfrm>
                <a:off x="1399" y="3293"/>
                <a:ext cx="4" cy="64"/>
              </a:xfrm>
              <a:custGeom>
                <a:avLst/>
                <a:gdLst>
                  <a:gd name="T0" fmla="*/ 2 w 2"/>
                  <a:gd name="T1" fmla="*/ 0 h 30"/>
                  <a:gd name="T2" fmla="*/ 2 w 2"/>
                  <a:gd name="T3" fmla="*/ 28 h 30"/>
                  <a:gd name="T4" fmla="*/ 2 w 2"/>
                  <a:gd name="T5" fmla="*/ 30 h 30"/>
                  <a:gd name="T6" fmla="*/ 2 w 2"/>
                  <a:gd name="T7" fmla="*/ 0 h 30"/>
                </a:gdLst>
                <a:ahLst/>
                <a:cxnLst>
                  <a:cxn ang="0">
                    <a:pos x="T0" y="T1"/>
                  </a:cxn>
                  <a:cxn ang="0">
                    <a:pos x="T2" y="T3"/>
                  </a:cxn>
                  <a:cxn ang="0">
                    <a:pos x="T4" y="T5"/>
                  </a:cxn>
                  <a:cxn ang="0">
                    <a:pos x="T6" y="T7"/>
                  </a:cxn>
                </a:cxnLst>
                <a:rect l="0" t="0" r="r" b="b"/>
                <a:pathLst>
                  <a:path w="2" h="30">
                    <a:moveTo>
                      <a:pt x="2" y="0"/>
                    </a:moveTo>
                    <a:cubicBezTo>
                      <a:pt x="2" y="0"/>
                      <a:pt x="0" y="10"/>
                      <a:pt x="2" y="28"/>
                    </a:cubicBezTo>
                    <a:cubicBezTo>
                      <a:pt x="2" y="29"/>
                      <a:pt x="2" y="29"/>
                      <a:pt x="2" y="30"/>
                    </a:cubicBezTo>
                    <a:cubicBezTo>
                      <a:pt x="2" y="22"/>
                      <a:pt x="1" y="10"/>
                      <a:pt x="2" y="0"/>
                    </a:cubicBezTo>
                    <a:close/>
                  </a:path>
                </a:pathLst>
              </a:custGeom>
              <a:solidFill>
                <a:srgbClr val="A74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8" name="Freeform 4798"/>
              <p:cNvSpPr>
                <a:spLocks/>
              </p:cNvSpPr>
              <p:nvPr/>
            </p:nvSpPr>
            <p:spPr bwMode="auto">
              <a:xfrm>
                <a:off x="1405" y="3276"/>
                <a:ext cx="3" cy="58"/>
              </a:xfrm>
              <a:custGeom>
                <a:avLst/>
                <a:gdLst>
                  <a:gd name="T0" fmla="*/ 1 w 1"/>
                  <a:gd name="T1" fmla="*/ 0 h 27"/>
                  <a:gd name="T2" fmla="*/ 0 w 1"/>
                  <a:gd name="T3" fmla="*/ 21 h 27"/>
                  <a:gd name="T4" fmla="*/ 1 w 1"/>
                  <a:gd name="T5" fmla="*/ 27 h 27"/>
                  <a:gd name="T6" fmla="*/ 1 w 1"/>
                  <a:gd name="T7" fmla="*/ 0 h 27"/>
                </a:gdLst>
                <a:ahLst/>
                <a:cxnLst>
                  <a:cxn ang="0">
                    <a:pos x="T0" y="T1"/>
                  </a:cxn>
                  <a:cxn ang="0">
                    <a:pos x="T2" y="T3"/>
                  </a:cxn>
                  <a:cxn ang="0">
                    <a:pos x="T4" y="T5"/>
                  </a:cxn>
                  <a:cxn ang="0">
                    <a:pos x="T6" y="T7"/>
                  </a:cxn>
                </a:cxnLst>
                <a:rect l="0" t="0" r="r" b="b"/>
                <a:pathLst>
                  <a:path w="1" h="27">
                    <a:moveTo>
                      <a:pt x="1" y="0"/>
                    </a:moveTo>
                    <a:cubicBezTo>
                      <a:pt x="1" y="0"/>
                      <a:pt x="0" y="7"/>
                      <a:pt x="0" y="21"/>
                    </a:cubicBezTo>
                    <a:cubicBezTo>
                      <a:pt x="0" y="23"/>
                      <a:pt x="0" y="25"/>
                      <a:pt x="1" y="27"/>
                    </a:cubicBezTo>
                    <a:cubicBezTo>
                      <a:pt x="0" y="18"/>
                      <a:pt x="0" y="9"/>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9" name="Freeform 4799"/>
              <p:cNvSpPr>
                <a:spLocks/>
              </p:cNvSpPr>
              <p:nvPr/>
            </p:nvSpPr>
            <p:spPr bwMode="auto">
              <a:xfrm>
                <a:off x="1405" y="3321"/>
                <a:ext cx="5" cy="57"/>
              </a:xfrm>
              <a:custGeom>
                <a:avLst/>
                <a:gdLst>
                  <a:gd name="T0" fmla="*/ 0 w 2"/>
                  <a:gd name="T1" fmla="*/ 0 h 27"/>
                  <a:gd name="T2" fmla="*/ 2 w 2"/>
                  <a:gd name="T3" fmla="*/ 26 h 27"/>
                  <a:gd name="T4" fmla="*/ 2 w 2"/>
                  <a:gd name="T5" fmla="*/ 26 h 27"/>
                  <a:gd name="T6" fmla="*/ 2 w 2"/>
                  <a:gd name="T7" fmla="*/ 27 h 27"/>
                  <a:gd name="T8" fmla="*/ 1 w 2"/>
                  <a:gd name="T9" fmla="*/ 6 h 27"/>
                  <a:gd name="T10" fmla="*/ 0 w 2"/>
                  <a:gd name="T11" fmla="*/ 0 h 27"/>
                </a:gdLst>
                <a:ahLst/>
                <a:cxnLst>
                  <a:cxn ang="0">
                    <a:pos x="T0" y="T1"/>
                  </a:cxn>
                  <a:cxn ang="0">
                    <a:pos x="T2" y="T3"/>
                  </a:cxn>
                  <a:cxn ang="0">
                    <a:pos x="T4" y="T5"/>
                  </a:cxn>
                  <a:cxn ang="0">
                    <a:pos x="T6" y="T7"/>
                  </a:cxn>
                  <a:cxn ang="0">
                    <a:pos x="T8" y="T9"/>
                  </a:cxn>
                  <a:cxn ang="0">
                    <a:pos x="T10" y="T11"/>
                  </a:cxn>
                </a:cxnLst>
                <a:rect l="0" t="0" r="r" b="b"/>
                <a:pathLst>
                  <a:path w="2" h="27">
                    <a:moveTo>
                      <a:pt x="0" y="0"/>
                    </a:moveTo>
                    <a:cubicBezTo>
                      <a:pt x="0" y="7"/>
                      <a:pt x="1" y="16"/>
                      <a:pt x="2" y="26"/>
                    </a:cubicBezTo>
                    <a:cubicBezTo>
                      <a:pt x="2" y="26"/>
                      <a:pt x="2" y="26"/>
                      <a:pt x="2" y="26"/>
                    </a:cubicBezTo>
                    <a:cubicBezTo>
                      <a:pt x="2" y="27"/>
                      <a:pt x="2" y="27"/>
                      <a:pt x="2" y="27"/>
                    </a:cubicBezTo>
                    <a:cubicBezTo>
                      <a:pt x="2" y="22"/>
                      <a:pt x="1" y="14"/>
                      <a:pt x="1" y="6"/>
                    </a:cubicBezTo>
                    <a:cubicBezTo>
                      <a:pt x="0" y="4"/>
                      <a:pt x="0" y="2"/>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0" name="Freeform 4800"/>
              <p:cNvSpPr>
                <a:spLocks/>
              </p:cNvSpPr>
              <p:nvPr/>
            </p:nvSpPr>
            <p:spPr bwMode="auto">
              <a:xfrm>
                <a:off x="1405" y="3264"/>
                <a:ext cx="5" cy="87"/>
              </a:xfrm>
              <a:custGeom>
                <a:avLst/>
                <a:gdLst>
                  <a:gd name="T0" fmla="*/ 2 w 2"/>
                  <a:gd name="T1" fmla="*/ 0 h 41"/>
                  <a:gd name="T2" fmla="*/ 2 w 2"/>
                  <a:gd name="T3" fmla="*/ 38 h 41"/>
                  <a:gd name="T4" fmla="*/ 2 w 2"/>
                  <a:gd name="T5" fmla="*/ 41 h 41"/>
                  <a:gd name="T6" fmla="*/ 1 w 2"/>
                  <a:gd name="T7" fmla="*/ 7 h 41"/>
                  <a:gd name="T8" fmla="*/ 2 w 2"/>
                  <a:gd name="T9" fmla="*/ 0 h 41"/>
                </a:gdLst>
                <a:ahLst/>
                <a:cxnLst>
                  <a:cxn ang="0">
                    <a:pos x="T0" y="T1"/>
                  </a:cxn>
                  <a:cxn ang="0">
                    <a:pos x="T2" y="T3"/>
                  </a:cxn>
                  <a:cxn ang="0">
                    <a:pos x="T4" y="T5"/>
                  </a:cxn>
                  <a:cxn ang="0">
                    <a:pos x="T6" y="T7"/>
                  </a:cxn>
                  <a:cxn ang="0">
                    <a:pos x="T8" y="T9"/>
                  </a:cxn>
                </a:cxnLst>
                <a:rect l="0" t="0" r="r" b="b"/>
                <a:pathLst>
                  <a:path w="2" h="41">
                    <a:moveTo>
                      <a:pt x="2" y="0"/>
                    </a:moveTo>
                    <a:cubicBezTo>
                      <a:pt x="1" y="5"/>
                      <a:pt x="0" y="17"/>
                      <a:pt x="2" y="38"/>
                    </a:cubicBezTo>
                    <a:cubicBezTo>
                      <a:pt x="2" y="39"/>
                      <a:pt x="2" y="40"/>
                      <a:pt x="2" y="41"/>
                    </a:cubicBezTo>
                    <a:cubicBezTo>
                      <a:pt x="2" y="31"/>
                      <a:pt x="1" y="19"/>
                      <a:pt x="1" y="7"/>
                    </a:cubicBezTo>
                    <a:cubicBezTo>
                      <a:pt x="2" y="4"/>
                      <a:pt x="2" y="2"/>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1" name="Freeform 4801"/>
              <p:cNvSpPr>
                <a:spLocks/>
              </p:cNvSpPr>
              <p:nvPr/>
            </p:nvSpPr>
            <p:spPr bwMode="auto">
              <a:xfrm>
                <a:off x="1410" y="3344"/>
                <a:ext cx="4" cy="45"/>
              </a:xfrm>
              <a:custGeom>
                <a:avLst/>
                <a:gdLst>
                  <a:gd name="T0" fmla="*/ 0 w 2"/>
                  <a:gd name="T1" fmla="*/ 0 h 21"/>
                  <a:gd name="T2" fmla="*/ 2 w 2"/>
                  <a:gd name="T3" fmla="*/ 20 h 21"/>
                  <a:gd name="T4" fmla="*/ 2 w 2"/>
                  <a:gd name="T5" fmla="*/ 21 h 21"/>
                  <a:gd name="T6" fmla="*/ 0 w 2"/>
                  <a:gd name="T7" fmla="*/ 3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6"/>
                      <a:pt x="1" y="13"/>
                      <a:pt x="2" y="20"/>
                    </a:cubicBezTo>
                    <a:cubicBezTo>
                      <a:pt x="2" y="21"/>
                      <a:pt x="2" y="21"/>
                      <a:pt x="2" y="21"/>
                    </a:cubicBezTo>
                    <a:cubicBezTo>
                      <a:pt x="2" y="17"/>
                      <a:pt x="1" y="11"/>
                      <a:pt x="0" y="3"/>
                    </a:cubicBezTo>
                    <a:cubicBezTo>
                      <a:pt x="0" y="2"/>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2" name="Freeform 4802"/>
              <p:cNvSpPr>
                <a:spLocks/>
              </p:cNvSpPr>
              <p:nvPr/>
            </p:nvSpPr>
            <p:spPr bwMode="auto">
              <a:xfrm>
                <a:off x="1408" y="3262"/>
                <a:ext cx="2" cy="17"/>
              </a:xfrm>
              <a:custGeom>
                <a:avLst/>
                <a:gdLst>
                  <a:gd name="T0" fmla="*/ 1 w 1"/>
                  <a:gd name="T1" fmla="*/ 0 h 8"/>
                  <a:gd name="T2" fmla="*/ 1 w 1"/>
                  <a:gd name="T3" fmla="*/ 1 h 8"/>
                  <a:gd name="T4" fmla="*/ 0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1" y="0"/>
                      <a:pt x="1" y="0"/>
                      <a:pt x="1" y="1"/>
                    </a:cubicBezTo>
                    <a:cubicBezTo>
                      <a:pt x="1" y="3"/>
                      <a:pt x="1" y="5"/>
                      <a:pt x="0" y="8"/>
                    </a:cubicBezTo>
                    <a:cubicBezTo>
                      <a:pt x="1" y="5"/>
                      <a:pt x="1" y="2"/>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3" name="Freeform 4803"/>
              <p:cNvSpPr>
                <a:spLocks noEditPoints="1"/>
              </p:cNvSpPr>
              <p:nvPr/>
            </p:nvSpPr>
            <p:spPr bwMode="auto">
              <a:xfrm>
                <a:off x="1412" y="3232"/>
                <a:ext cx="8" cy="155"/>
              </a:xfrm>
              <a:custGeom>
                <a:avLst/>
                <a:gdLst>
                  <a:gd name="T0" fmla="*/ 3 w 4"/>
                  <a:gd name="T1" fmla="*/ 67 h 73"/>
                  <a:gd name="T2" fmla="*/ 3 w 4"/>
                  <a:gd name="T3" fmla="*/ 71 h 73"/>
                  <a:gd name="T4" fmla="*/ 4 w 4"/>
                  <a:gd name="T5" fmla="*/ 73 h 73"/>
                  <a:gd name="T6" fmla="*/ 4 w 4"/>
                  <a:gd name="T7" fmla="*/ 73 h 73"/>
                  <a:gd name="T8" fmla="*/ 4 w 4"/>
                  <a:gd name="T9" fmla="*/ 68 h 73"/>
                  <a:gd name="T10" fmla="*/ 3 w 4"/>
                  <a:gd name="T11" fmla="*/ 67 h 73"/>
                  <a:gd name="T12" fmla="*/ 0 w 4"/>
                  <a:gd name="T13" fmla="*/ 0 h 73"/>
                  <a:gd name="T14" fmla="*/ 0 w 4"/>
                  <a:gd name="T15" fmla="*/ 13 h 73"/>
                  <a:gd name="T16" fmla="*/ 0 w 4"/>
                  <a:gd name="T17" fmla="*/ 14 h 73"/>
                  <a:gd name="T18" fmla="*/ 0 w 4"/>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3">
                    <a:moveTo>
                      <a:pt x="3" y="67"/>
                    </a:moveTo>
                    <a:cubicBezTo>
                      <a:pt x="3" y="68"/>
                      <a:pt x="3" y="70"/>
                      <a:pt x="3" y="71"/>
                    </a:cubicBezTo>
                    <a:cubicBezTo>
                      <a:pt x="4" y="72"/>
                      <a:pt x="4" y="72"/>
                      <a:pt x="4" y="73"/>
                    </a:cubicBezTo>
                    <a:cubicBezTo>
                      <a:pt x="4" y="73"/>
                      <a:pt x="4" y="73"/>
                      <a:pt x="4" y="73"/>
                    </a:cubicBezTo>
                    <a:cubicBezTo>
                      <a:pt x="4" y="71"/>
                      <a:pt x="4" y="70"/>
                      <a:pt x="4" y="68"/>
                    </a:cubicBezTo>
                    <a:cubicBezTo>
                      <a:pt x="3" y="68"/>
                      <a:pt x="3" y="67"/>
                      <a:pt x="3" y="67"/>
                    </a:cubicBezTo>
                    <a:close/>
                    <a:moveTo>
                      <a:pt x="0" y="0"/>
                    </a:moveTo>
                    <a:cubicBezTo>
                      <a:pt x="0" y="0"/>
                      <a:pt x="0" y="5"/>
                      <a:pt x="0" y="13"/>
                    </a:cubicBezTo>
                    <a:cubicBezTo>
                      <a:pt x="0" y="14"/>
                      <a:pt x="0" y="14"/>
                      <a:pt x="0" y="14"/>
                    </a:cubicBezTo>
                    <a:cubicBezTo>
                      <a:pt x="0" y="9"/>
                      <a:pt x="0" y="5"/>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4" name="Freeform 4804"/>
              <p:cNvSpPr>
                <a:spLocks/>
              </p:cNvSpPr>
              <p:nvPr/>
            </p:nvSpPr>
            <p:spPr bwMode="auto">
              <a:xfrm>
                <a:off x="1418" y="3383"/>
                <a:ext cx="4" cy="36"/>
              </a:xfrm>
              <a:custGeom>
                <a:avLst/>
                <a:gdLst>
                  <a:gd name="T0" fmla="*/ 0 w 2"/>
                  <a:gd name="T1" fmla="*/ 0 h 17"/>
                  <a:gd name="T2" fmla="*/ 2 w 2"/>
                  <a:gd name="T3" fmla="*/ 17 h 17"/>
                  <a:gd name="T4" fmla="*/ 1 w 2"/>
                  <a:gd name="T5" fmla="*/ 2 h 17"/>
                  <a:gd name="T6" fmla="*/ 1 w 2"/>
                  <a:gd name="T7" fmla="*/ 2 h 17"/>
                  <a:gd name="T8" fmla="*/ 0 w 2"/>
                  <a:gd name="T9" fmla="*/ 0 h 17"/>
                </a:gdLst>
                <a:ahLst/>
                <a:cxnLst>
                  <a:cxn ang="0">
                    <a:pos x="T0" y="T1"/>
                  </a:cxn>
                  <a:cxn ang="0">
                    <a:pos x="T2" y="T3"/>
                  </a:cxn>
                  <a:cxn ang="0">
                    <a:pos x="T4" y="T5"/>
                  </a:cxn>
                  <a:cxn ang="0">
                    <a:pos x="T6" y="T7"/>
                  </a:cxn>
                  <a:cxn ang="0">
                    <a:pos x="T8" y="T9"/>
                  </a:cxn>
                </a:cxnLst>
                <a:rect l="0" t="0" r="r" b="b"/>
                <a:pathLst>
                  <a:path w="2" h="17">
                    <a:moveTo>
                      <a:pt x="0" y="0"/>
                    </a:moveTo>
                    <a:cubicBezTo>
                      <a:pt x="1" y="6"/>
                      <a:pt x="2" y="12"/>
                      <a:pt x="2" y="17"/>
                    </a:cubicBezTo>
                    <a:cubicBezTo>
                      <a:pt x="2" y="17"/>
                      <a:pt x="2" y="12"/>
                      <a:pt x="1" y="2"/>
                    </a:cubicBezTo>
                    <a:cubicBezTo>
                      <a:pt x="1" y="2"/>
                      <a:pt x="1" y="2"/>
                      <a:pt x="1" y="2"/>
                    </a:cubicBezTo>
                    <a:cubicBezTo>
                      <a:pt x="1" y="1"/>
                      <a:pt x="1"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5" name="Freeform 4805"/>
              <p:cNvSpPr>
                <a:spLocks/>
              </p:cNvSpPr>
              <p:nvPr/>
            </p:nvSpPr>
            <p:spPr bwMode="auto">
              <a:xfrm>
                <a:off x="1412" y="3259"/>
                <a:ext cx="8" cy="117"/>
              </a:xfrm>
              <a:custGeom>
                <a:avLst/>
                <a:gdLst>
                  <a:gd name="T0" fmla="*/ 0 w 4"/>
                  <a:gd name="T1" fmla="*/ 0 h 55"/>
                  <a:gd name="T2" fmla="*/ 3 w 4"/>
                  <a:gd name="T3" fmla="*/ 54 h 55"/>
                  <a:gd name="T4" fmla="*/ 4 w 4"/>
                  <a:gd name="T5" fmla="*/ 55 h 55"/>
                  <a:gd name="T6" fmla="*/ 0 w 4"/>
                  <a:gd name="T7" fmla="*/ 1 h 55"/>
                  <a:gd name="T8" fmla="*/ 0 w 4"/>
                  <a:gd name="T9" fmla="*/ 0 h 55"/>
                </a:gdLst>
                <a:ahLst/>
                <a:cxnLst>
                  <a:cxn ang="0">
                    <a:pos x="T0" y="T1"/>
                  </a:cxn>
                  <a:cxn ang="0">
                    <a:pos x="T2" y="T3"/>
                  </a:cxn>
                  <a:cxn ang="0">
                    <a:pos x="T4" y="T5"/>
                  </a:cxn>
                  <a:cxn ang="0">
                    <a:pos x="T6" y="T7"/>
                  </a:cxn>
                  <a:cxn ang="0">
                    <a:pos x="T8" y="T9"/>
                  </a:cxn>
                </a:cxnLst>
                <a:rect l="0" t="0" r="r" b="b"/>
                <a:pathLst>
                  <a:path w="4" h="55">
                    <a:moveTo>
                      <a:pt x="0" y="0"/>
                    </a:moveTo>
                    <a:cubicBezTo>
                      <a:pt x="0" y="12"/>
                      <a:pt x="1" y="33"/>
                      <a:pt x="3" y="54"/>
                    </a:cubicBezTo>
                    <a:cubicBezTo>
                      <a:pt x="3" y="54"/>
                      <a:pt x="3" y="55"/>
                      <a:pt x="4" y="55"/>
                    </a:cubicBezTo>
                    <a:cubicBezTo>
                      <a:pt x="3" y="42"/>
                      <a:pt x="1" y="23"/>
                      <a:pt x="0" y="1"/>
                    </a:cubicBezTo>
                    <a:lnTo>
                      <a:pt x="0" y="0"/>
                    </a:ln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6" name="Freeform 4806"/>
              <p:cNvSpPr>
                <a:spLocks noEditPoints="1"/>
              </p:cNvSpPr>
              <p:nvPr/>
            </p:nvSpPr>
            <p:spPr bwMode="auto">
              <a:xfrm>
                <a:off x="1416" y="3270"/>
                <a:ext cx="9" cy="130"/>
              </a:xfrm>
              <a:custGeom>
                <a:avLst/>
                <a:gdLst>
                  <a:gd name="T0" fmla="*/ 4 w 4"/>
                  <a:gd name="T1" fmla="*/ 51 h 61"/>
                  <a:gd name="T2" fmla="*/ 3 w 4"/>
                  <a:gd name="T3" fmla="*/ 53 h 61"/>
                  <a:gd name="T4" fmla="*/ 4 w 4"/>
                  <a:gd name="T5" fmla="*/ 60 h 61"/>
                  <a:gd name="T6" fmla="*/ 4 w 4"/>
                  <a:gd name="T7" fmla="*/ 61 h 61"/>
                  <a:gd name="T8" fmla="*/ 4 w 4"/>
                  <a:gd name="T9" fmla="*/ 51 h 61"/>
                  <a:gd name="T10" fmla="*/ 0 w 4"/>
                  <a:gd name="T11" fmla="*/ 0 h 61"/>
                  <a:gd name="T12" fmla="*/ 3 w 4"/>
                  <a:gd name="T13" fmla="*/ 41 h 61"/>
                  <a:gd name="T14" fmla="*/ 3 w 4"/>
                  <a:gd name="T15" fmla="*/ 47 h 61"/>
                  <a:gd name="T16" fmla="*/ 4 w 4"/>
                  <a:gd name="T17" fmla="*/ 50 h 61"/>
                  <a:gd name="T18" fmla="*/ 1 w 4"/>
                  <a:gd name="T19" fmla="*/ 8 h 61"/>
                  <a:gd name="T20" fmla="*/ 0 w 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1">
                    <a:moveTo>
                      <a:pt x="4" y="51"/>
                    </a:moveTo>
                    <a:cubicBezTo>
                      <a:pt x="4" y="52"/>
                      <a:pt x="3" y="53"/>
                      <a:pt x="3" y="53"/>
                    </a:cubicBezTo>
                    <a:cubicBezTo>
                      <a:pt x="3" y="55"/>
                      <a:pt x="3" y="58"/>
                      <a:pt x="4" y="60"/>
                    </a:cubicBezTo>
                    <a:cubicBezTo>
                      <a:pt x="4" y="60"/>
                      <a:pt x="4" y="61"/>
                      <a:pt x="4" y="61"/>
                    </a:cubicBezTo>
                    <a:cubicBezTo>
                      <a:pt x="4" y="58"/>
                      <a:pt x="4" y="55"/>
                      <a:pt x="4" y="51"/>
                    </a:cubicBezTo>
                    <a:close/>
                    <a:moveTo>
                      <a:pt x="0" y="0"/>
                    </a:moveTo>
                    <a:cubicBezTo>
                      <a:pt x="1" y="15"/>
                      <a:pt x="2" y="29"/>
                      <a:pt x="3" y="41"/>
                    </a:cubicBezTo>
                    <a:cubicBezTo>
                      <a:pt x="3" y="43"/>
                      <a:pt x="3" y="45"/>
                      <a:pt x="3" y="47"/>
                    </a:cubicBezTo>
                    <a:cubicBezTo>
                      <a:pt x="3" y="48"/>
                      <a:pt x="3" y="49"/>
                      <a:pt x="4" y="50"/>
                    </a:cubicBezTo>
                    <a:cubicBezTo>
                      <a:pt x="3" y="35"/>
                      <a:pt x="2" y="20"/>
                      <a:pt x="1" y="8"/>
                    </a:cubicBezTo>
                    <a:cubicBezTo>
                      <a:pt x="1" y="5"/>
                      <a:pt x="0" y="3"/>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7" name="Freeform 4807"/>
              <p:cNvSpPr>
                <a:spLocks/>
              </p:cNvSpPr>
              <p:nvPr/>
            </p:nvSpPr>
            <p:spPr bwMode="auto">
              <a:xfrm>
                <a:off x="1425" y="3398"/>
                <a:ext cx="2" cy="34"/>
              </a:xfrm>
              <a:custGeom>
                <a:avLst/>
                <a:gdLst>
                  <a:gd name="T0" fmla="*/ 0 w 1"/>
                  <a:gd name="T1" fmla="*/ 0 h 16"/>
                  <a:gd name="T2" fmla="*/ 1 w 1"/>
                  <a:gd name="T3" fmla="*/ 16 h 16"/>
                  <a:gd name="T4" fmla="*/ 1 w 1"/>
                  <a:gd name="T5" fmla="*/ 16 h 16"/>
                  <a:gd name="T6" fmla="*/ 0 w 1"/>
                  <a:gd name="T7" fmla="*/ 1 h 16"/>
                  <a:gd name="T8" fmla="*/ 0 w 1"/>
                  <a:gd name="T9" fmla="*/ 0 h 16"/>
                </a:gdLst>
                <a:ahLst/>
                <a:cxnLst>
                  <a:cxn ang="0">
                    <a:pos x="T0" y="T1"/>
                  </a:cxn>
                  <a:cxn ang="0">
                    <a:pos x="T2" y="T3"/>
                  </a:cxn>
                  <a:cxn ang="0">
                    <a:pos x="T4" y="T5"/>
                  </a:cxn>
                  <a:cxn ang="0">
                    <a:pos x="T6" y="T7"/>
                  </a:cxn>
                  <a:cxn ang="0">
                    <a:pos x="T8" y="T9"/>
                  </a:cxn>
                </a:cxnLst>
                <a:rect l="0" t="0" r="r" b="b"/>
                <a:pathLst>
                  <a:path w="1" h="16">
                    <a:moveTo>
                      <a:pt x="0" y="0"/>
                    </a:moveTo>
                    <a:cubicBezTo>
                      <a:pt x="0" y="8"/>
                      <a:pt x="0" y="14"/>
                      <a:pt x="1" y="16"/>
                    </a:cubicBezTo>
                    <a:cubicBezTo>
                      <a:pt x="1" y="16"/>
                      <a:pt x="1" y="16"/>
                      <a:pt x="1" y="16"/>
                    </a:cubicBezTo>
                    <a:cubicBezTo>
                      <a:pt x="1" y="11"/>
                      <a:pt x="0" y="6"/>
                      <a:pt x="0" y="1"/>
                    </a:cubicBezTo>
                    <a:cubicBezTo>
                      <a:pt x="0" y="1"/>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8" name="Freeform 4808"/>
              <p:cNvSpPr>
                <a:spLocks/>
              </p:cNvSpPr>
              <p:nvPr/>
            </p:nvSpPr>
            <p:spPr bwMode="auto">
              <a:xfrm>
                <a:off x="1416" y="3262"/>
                <a:ext cx="2" cy="25"/>
              </a:xfrm>
              <a:custGeom>
                <a:avLst/>
                <a:gdLst>
                  <a:gd name="T0" fmla="*/ 0 w 1"/>
                  <a:gd name="T1" fmla="*/ 0 h 12"/>
                  <a:gd name="T2" fmla="*/ 0 w 1"/>
                  <a:gd name="T3" fmla="*/ 4 h 12"/>
                  <a:gd name="T4" fmla="*/ 1 w 1"/>
                  <a:gd name="T5" fmla="*/ 12 h 12"/>
                  <a:gd name="T6" fmla="*/ 0 w 1"/>
                  <a:gd name="T7" fmla="*/ 2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1"/>
                      <a:pt x="0" y="3"/>
                      <a:pt x="0" y="4"/>
                    </a:cubicBezTo>
                    <a:cubicBezTo>
                      <a:pt x="0" y="7"/>
                      <a:pt x="1" y="9"/>
                      <a:pt x="1" y="12"/>
                    </a:cubicBezTo>
                    <a:cubicBezTo>
                      <a:pt x="1" y="8"/>
                      <a:pt x="1" y="5"/>
                      <a:pt x="0" y="2"/>
                    </a:cubicBezTo>
                    <a:cubicBezTo>
                      <a:pt x="0" y="1"/>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9" name="Freeform 4809"/>
              <p:cNvSpPr>
                <a:spLocks/>
              </p:cNvSpPr>
              <p:nvPr/>
            </p:nvSpPr>
            <p:spPr bwMode="auto">
              <a:xfrm>
                <a:off x="1414" y="3238"/>
                <a:ext cx="2" cy="28"/>
              </a:xfrm>
              <a:custGeom>
                <a:avLst/>
                <a:gdLst>
                  <a:gd name="T0" fmla="*/ 0 w 1"/>
                  <a:gd name="T1" fmla="*/ 0 h 13"/>
                  <a:gd name="T2" fmla="*/ 1 w 1"/>
                  <a:gd name="T3" fmla="*/ 11 h 13"/>
                  <a:gd name="T4" fmla="*/ 1 w 1"/>
                  <a:gd name="T5" fmla="*/ 13 h 13"/>
                  <a:gd name="T6" fmla="*/ 0 w 1"/>
                  <a:gd name="T7" fmla="*/ 0 h 13"/>
                </a:gdLst>
                <a:ahLst/>
                <a:cxnLst>
                  <a:cxn ang="0">
                    <a:pos x="T0" y="T1"/>
                  </a:cxn>
                  <a:cxn ang="0">
                    <a:pos x="T2" y="T3"/>
                  </a:cxn>
                  <a:cxn ang="0">
                    <a:pos x="T4" y="T5"/>
                  </a:cxn>
                  <a:cxn ang="0">
                    <a:pos x="T6" y="T7"/>
                  </a:cxn>
                </a:cxnLst>
                <a:rect l="0" t="0" r="r" b="b"/>
                <a:pathLst>
                  <a:path w="1" h="13">
                    <a:moveTo>
                      <a:pt x="0" y="0"/>
                    </a:moveTo>
                    <a:cubicBezTo>
                      <a:pt x="1" y="4"/>
                      <a:pt x="1" y="7"/>
                      <a:pt x="1" y="11"/>
                    </a:cubicBezTo>
                    <a:cubicBezTo>
                      <a:pt x="1" y="12"/>
                      <a:pt x="1" y="12"/>
                      <a:pt x="1" y="13"/>
                    </a:cubicBezTo>
                    <a:cubicBezTo>
                      <a:pt x="1" y="5"/>
                      <a:pt x="0" y="0"/>
                      <a:pt x="0"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0" name="Freeform 4810"/>
              <p:cNvSpPr>
                <a:spLocks/>
              </p:cNvSpPr>
              <p:nvPr/>
            </p:nvSpPr>
            <p:spPr bwMode="auto">
              <a:xfrm>
                <a:off x="1422" y="3357"/>
                <a:ext cx="3" cy="26"/>
              </a:xfrm>
              <a:custGeom>
                <a:avLst/>
                <a:gdLst>
                  <a:gd name="T0" fmla="*/ 0 w 1"/>
                  <a:gd name="T1" fmla="*/ 0 h 12"/>
                  <a:gd name="T2" fmla="*/ 0 w 1"/>
                  <a:gd name="T3" fmla="*/ 12 h 12"/>
                  <a:gd name="T4" fmla="*/ 1 w 1"/>
                  <a:gd name="T5" fmla="*/ 10 h 12"/>
                  <a:gd name="T6" fmla="*/ 1 w 1"/>
                  <a:gd name="T7" fmla="*/ 9 h 12"/>
                  <a:gd name="T8" fmla="*/ 0 w 1"/>
                  <a:gd name="T9" fmla="*/ 6 h 12"/>
                  <a:gd name="T10" fmla="*/ 0 w 1"/>
                  <a:gd name="T11" fmla="*/ 0 h 12"/>
                </a:gdLst>
                <a:ahLst/>
                <a:cxnLst>
                  <a:cxn ang="0">
                    <a:pos x="T0" y="T1"/>
                  </a:cxn>
                  <a:cxn ang="0">
                    <a:pos x="T2" y="T3"/>
                  </a:cxn>
                  <a:cxn ang="0">
                    <a:pos x="T4" y="T5"/>
                  </a:cxn>
                  <a:cxn ang="0">
                    <a:pos x="T6" y="T7"/>
                  </a:cxn>
                  <a:cxn ang="0">
                    <a:pos x="T8" y="T9"/>
                  </a:cxn>
                  <a:cxn ang="0">
                    <a:pos x="T10" y="T11"/>
                  </a:cxn>
                </a:cxnLst>
                <a:rect l="0" t="0" r="r" b="b"/>
                <a:pathLst>
                  <a:path w="1" h="12">
                    <a:moveTo>
                      <a:pt x="0" y="0"/>
                    </a:moveTo>
                    <a:cubicBezTo>
                      <a:pt x="0" y="4"/>
                      <a:pt x="0" y="8"/>
                      <a:pt x="0" y="12"/>
                    </a:cubicBezTo>
                    <a:cubicBezTo>
                      <a:pt x="0" y="12"/>
                      <a:pt x="1" y="11"/>
                      <a:pt x="1" y="10"/>
                    </a:cubicBezTo>
                    <a:cubicBezTo>
                      <a:pt x="1" y="10"/>
                      <a:pt x="1" y="9"/>
                      <a:pt x="1" y="9"/>
                    </a:cubicBezTo>
                    <a:cubicBezTo>
                      <a:pt x="0" y="8"/>
                      <a:pt x="0" y="7"/>
                      <a:pt x="0" y="6"/>
                    </a:cubicBezTo>
                    <a:cubicBezTo>
                      <a:pt x="0" y="4"/>
                      <a:pt x="0" y="2"/>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1" name="Freeform 4811"/>
              <p:cNvSpPr>
                <a:spLocks/>
              </p:cNvSpPr>
              <p:nvPr/>
            </p:nvSpPr>
            <p:spPr bwMode="auto">
              <a:xfrm>
                <a:off x="1427" y="3366"/>
                <a:ext cx="4" cy="46"/>
              </a:xfrm>
              <a:custGeom>
                <a:avLst/>
                <a:gdLst>
                  <a:gd name="T0" fmla="*/ 0 w 2"/>
                  <a:gd name="T1" fmla="*/ 0 h 22"/>
                  <a:gd name="T2" fmla="*/ 1 w 2"/>
                  <a:gd name="T3" fmla="*/ 22 h 22"/>
                  <a:gd name="T4" fmla="*/ 1 w 2"/>
                  <a:gd name="T5" fmla="*/ 22 h 22"/>
                  <a:gd name="T6" fmla="*/ 0 w 2"/>
                  <a:gd name="T7" fmla="*/ 10 h 22"/>
                  <a:gd name="T8" fmla="*/ 0 w 2"/>
                  <a:gd name="T9" fmla="*/ 5 h 22"/>
                  <a:gd name="T10" fmla="*/ 0 w 2"/>
                  <a:gd name="T11" fmla="*/ 0 h 22"/>
                </a:gdLst>
                <a:ahLst/>
                <a:cxnLst>
                  <a:cxn ang="0">
                    <a:pos x="T0" y="T1"/>
                  </a:cxn>
                  <a:cxn ang="0">
                    <a:pos x="T2" y="T3"/>
                  </a:cxn>
                  <a:cxn ang="0">
                    <a:pos x="T4" y="T5"/>
                  </a:cxn>
                  <a:cxn ang="0">
                    <a:pos x="T6" y="T7"/>
                  </a:cxn>
                  <a:cxn ang="0">
                    <a:pos x="T8" y="T9"/>
                  </a:cxn>
                  <a:cxn ang="0">
                    <a:pos x="T10" y="T11"/>
                  </a:cxn>
                </a:cxnLst>
                <a:rect l="0" t="0" r="r" b="b"/>
                <a:pathLst>
                  <a:path w="2" h="22">
                    <a:moveTo>
                      <a:pt x="0" y="0"/>
                    </a:moveTo>
                    <a:cubicBezTo>
                      <a:pt x="0" y="9"/>
                      <a:pt x="1" y="16"/>
                      <a:pt x="1" y="22"/>
                    </a:cubicBezTo>
                    <a:cubicBezTo>
                      <a:pt x="1" y="22"/>
                      <a:pt x="1" y="22"/>
                      <a:pt x="1" y="22"/>
                    </a:cubicBezTo>
                    <a:cubicBezTo>
                      <a:pt x="2" y="21"/>
                      <a:pt x="1" y="17"/>
                      <a:pt x="0" y="10"/>
                    </a:cubicBezTo>
                    <a:cubicBezTo>
                      <a:pt x="0" y="8"/>
                      <a:pt x="0" y="6"/>
                      <a:pt x="0" y="5"/>
                    </a:cubicBezTo>
                    <a:cubicBezTo>
                      <a:pt x="0" y="3"/>
                      <a:pt x="0" y="2"/>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2" name="Rectangle 4812"/>
              <p:cNvSpPr>
                <a:spLocks noChangeArrowheads="1"/>
              </p:cNvSpPr>
              <p:nvPr/>
            </p:nvSpPr>
            <p:spPr bwMode="auto">
              <a:xfrm>
                <a:off x="1429" y="3412"/>
                <a:ext cx="1" cy="1"/>
              </a:xfrm>
              <a:prstGeom prst="rect">
                <a:avLst/>
              </a:prstGeom>
              <a:solidFill>
                <a:srgbClr val="A751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3" name="Freeform 4813"/>
              <p:cNvSpPr>
                <a:spLocks/>
              </p:cNvSpPr>
              <p:nvPr/>
            </p:nvSpPr>
            <p:spPr bwMode="auto">
              <a:xfrm>
                <a:off x="1422" y="3300"/>
                <a:ext cx="5" cy="76"/>
              </a:xfrm>
              <a:custGeom>
                <a:avLst/>
                <a:gdLst>
                  <a:gd name="T0" fmla="*/ 0 w 2"/>
                  <a:gd name="T1" fmla="*/ 0 h 36"/>
                  <a:gd name="T2" fmla="*/ 2 w 2"/>
                  <a:gd name="T3" fmla="*/ 31 h 36"/>
                  <a:gd name="T4" fmla="*/ 2 w 2"/>
                  <a:gd name="T5" fmla="*/ 36 h 36"/>
                  <a:gd name="T6" fmla="*/ 2 w 2"/>
                  <a:gd name="T7" fmla="*/ 29 h 36"/>
                  <a:gd name="T8" fmla="*/ 2 w 2"/>
                  <a:gd name="T9" fmla="*/ 21 h 36"/>
                  <a:gd name="T10" fmla="*/ 1 w 2"/>
                  <a:gd name="T11" fmla="*/ 6 h 36"/>
                  <a:gd name="T12" fmla="*/ 0 w 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 h="36">
                    <a:moveTo>
                      <a:pt x="0" y="0"/>
                    </a:moveTo>
                    <a:cubicBezTo>
                      <a:pt x="1" y="12"/>
                      <a:pt x="1" y="22"/>
                      <a:pt x="2" y="31"/>
                    </a:cubicBezTo>
                    <a:cubicBezTo>
                      <a:pt x="2" y="33"/>
                      <a:pt x="2" y="34"/>
                      <a:pt x="2" y="36"/>
                    </a:cubicBezTo>
                    <a:cubicBezTo>
                      <a:pt x="2" y="34"/>
                      <a:pt x="2" y="31"/>
                      <a:pt x="2" y="29"/>
                    </a:cubicBezTo>
                    <a:cubicBezTo>
                      <a:pt x="2" y="26"/>
                      <a:pt x="2" y="24"/>
                      <a:pt x="2" y="21"/>
                    </a:cubicBezTo>
                    <a:cubicBezTo>
                      <a:pt x="2" y="15"/>
                      <a:pt x="1" y="10"/>
                      <a:pt x="1" y="6"/>
                    </a:cubicBezTo>
                    <a:cubicBezTo>
                      <a:pt x="1" y="4"/>
                      <a:pt x="0" y="2"/>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4" name="Freeform 4814"/>
              <p:cNvSpPr>
                <a:spLocks/>
              </p:cNvSpPr>
              <p:nvPr/>
            </p:nvSpPr>
            <p:spPr bwMode="auto">
              <a:xfrm>
                <a:off x="1427" y="3376"/>
                <a:ext cx="4" cy="36"/>
              </a:xfrm>
              <a:custGeom>
                <a:avLst/>
                <a:gdLst>
                  <a:gd name="T0" fmla="*/ 0 w 2"/>
                  <a:gd name="T1" fmla="*/ 0 h 17"/>
                  <a:gd name="T2" fmla="*/ 0 w 2"/>
                  <a:gd name="T3" fmla="*/ 5 h 17"/>
                  <a:gd name="T4" fmla="*/ 1 w 2"/>
                  <a:gd name="T5" fmla="*/ 17 h 17"/>
                  <a:gd name="T6" fmla="*/ 2 w 2"/>
                  <a:gd name="T7" fmla="*/ 17 h 17"/>
                  <a:gd name="T8" fmla="*/ 2 w 2"/>
                  <a:gd name="T9" fmla="*/ 17 h 17"/>
                  <a:gd name="T10" fmla="*/ 1 w 2"/>
                  <a:gd name="T11" fmla="*/ 10 h 17"/>
                  <a:gd name="T12" fmla="*/ 0 w 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 h="17">
                    <a:moveTo>
                      <a:pt x="0" y="0"/>
                    </a:moveTo>
                    <a:cubicBezTo>
                      <a:pt x="0" y="1"/>
                      <a:pt x="0" y="3"/>
                      <a:pt x="0" y="5"/>
                    </a:cubicBezTo>
                    <a:cubicBezTo>
                      <a:pt x="1" y="12"/>
                      <a:pt x="2" y="16"/>
                      <a:pt x="1" y="17"/>
                    </a:cubicBezTo>
                    <a:cubicBezTo>
                      <a:pt x="2" y="17"/>
                      <a:pt x="2" y="17"/>
                      <a:pt x="2" y="17"/>
                    </a:cubicBezTo>
                    <a:cubicBezTo>
                      <a:pt x="2" y="17"/>
                      <a:pt x="2" y="17"/>
                      <a:pt x="2" y="17"/>
                    </a:cubicBezTo>
                    <a:cubicBezTo>
                      <a:pt x="2" y="14"/>
                      <a:pt x="1" y="12"/>
                      <a:pt x="1" y="10"/>
                    </a:cubicBezTo>
                    <a:cubicBezTo>
                      <a:pt x="1" y="7"/>
                      <a:pt x="1" y="4"/>
                      <a:pt x="0"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5" name="Freeform 4815"/>
              <p:cNvSpPr>
                <a:spLocks noEditPoints="1"/>
              </p:cNvSpPr>
              <p:nvPr/>
            </p:nvSpPr>
            <p:spPr bwMode="auto">
              <a:xfrm>
                <a:off x="1422" y="3287"/>
                <a:ext cx="9" cy="159"/>
              </a:xfrm>
              <a:custGeom>
                <a:avLst/>
                <a:gdLst>
                  <a:gd name="T0" fmla="*/ 3 w 4"/>
                  <a:gd name="T1" fmla="*/ 59 h 75"/>
                  <a:gd name="T2" fmla="*/ 3 w 4"/>
                  <a:gd name="T3" fmla="*/ 59 h 75"/>
                  <a:gd name="T4" fmla="*/ 4 w 4"/>
                  <a:gd name="T5" fmla="*/ 75 h 75"/>
                  <a:gd name="T6" fmla="*/ 4 w 4"/>
                  <a:gd name="T7" fmla="*/ 59 h 75"/>
                  <a:gd name="T8" fmla="*/ 4 w 4"/>
                  <a:gd name="T9" fmla="*/ 59 h 75"/>
                  <a:gd name="T10" fmla="*/ 3 w 4"/>
                  <a:gd name="T11" fmla="*/ 59 h 75"/>
                  <a:gd name="T12" fmla="*/ 2 w 4"/>
                  <a:gd name="T13" fmla="*/ 27 h 75"/>
                  <a:gd name="T14" fmla="*/ 2 w 4"/>
                  <a:gd name="T15" fmla="*/ 35 h 75"/>
                  <a:gd name="T16" fmla="*/ 2 w 4"/>
                  <a:gd name="T17" fmla="*/ 42 h 75"/>
                  <a:gd name="T18" fmla="*/ 2 w 4"/>
                  <a:gd name="T19" fmla="*/ 42 h 75"/>
                  <a:gd name="T20" fmla="*/ 3 w 4"/>
                  <a:gd name="T21" fmla="*/ 52 h 75"/>
                  <a:gd name="T22" fmla="*/ 2 w 4"/>
                  <a:gd name="T23" fmla="*/ 27 h 75"/>
                  <a:gd name="T24" fmla="*/ 0 w 4"/>
                  <a:gd name="T25" fmla="*/ 0 h 75"/>
                  <a:gd name="T26" fmla="*/ 0 w 4"/>
                  <a:gd name="T27" fmla="*/ 6 h 75"/>
                  <a:gd name="T28" fmla="*/ 1 w 4"/>
                  <a:gd name="T29" fmla="*/ 12 h 75"/>
                  <a:gd name="T30" fmla="*/ 0 w 4"/>
                  <a:gd name="T3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75">
                    <a:moveTo>
                      <a:pt x="3" y="59"/>
                    </a:moveTo>
                    <a:cubicBezTo>
                      <a:pt x="3" y="59"/>
                      <a:pt x="3" y="59"/>
                      <a:pt x="3" y="59"/>
                    </a:cubicBezTo>
                    <a:cubicBezTo>
                      <a:pt x="4" y="70"/>
                      <a:pt x="4" y="75"/>
                      <a:pt x="4" y="75"/>
                    </a:cubicBezTo>
                    <a:cubicBezTo>
                      <a:pt x="4" y="70"/>
                      <a:pt x="4" y="64"/>
                      <a:pt x="4" y="59"/>
                    </a:cubicBezTo>
                    <a:cubicBezTo>
                      <a:pt x="4" y="59"/>
                      <a:pt x="4" y="59"/>
                      <a:pt x="4" y="59"/>
                    </a:cubicBezTo>
                    <a:lnTo>
                      <a:pt x="3" y="59"/>
                    </a:lnTo>
                    <a:close/>
                    <a:moveTo>
                      <a:pt x="2" y="27"/>
                    </a:moveTo>
                    <a:cubicBezTo>
                      <a:pt x="2" y="30"/>
                      <a:pt x="2" y="32"/>
                      <a:pt x="2" y="35"/>
                    </a:cubicBezTo>
                    <a:cubicBezTo>
                      <a:pt x="2" y="37"/>
                      <a:pt x="2" y="40"/>
                      <a:pt x="2" y="42"/>
                    </a:cubicBezTo>
                    <a:cubicBezTo>
                      <a:pt x="2" y="42"/>
                      <a:pt x="2" y="42"/>
                      <a:pt x="2" y="42"/>
                    </a:cubicBezTo>
                    <a:cubicBezTo>
                      <a:pt x="3" y="46"/>
                      <a:pt x="3" y="49"/>
                      <a:pt x="3" y="52"/>
                    </a:cubicBezTo>
                    <a:cubicBezTo>
                      <a:pt x="3" y="43"/>
                      <a:pt x="2" y="34"/>
                      <a:pt x="2" y="27"/>
                    </a:cubicBezTo>
                    <a:close/>
                    <a:moveTo>
                      <a:pt x="0" y="0"/>
                    </a:moveTo>
                    <a:cubicBezTo>
                      <a:pt x="0" y="2"/>
                      <a:pt x="0" y="4"/>
                      <a:pt x="0" y="6"/>
                    </a:cubicBezTo>
                    <a:cubicBezTo>
                      <a:pt x="0" y="8"/>
                      <a:pt x="1" y="10"/>
                      <a:pt x="1" y="12"/>
                    </a:cubicBezTo>
                    <a:cubicBezTo>
                      <a:pt x="0" y="5"/>
                      <a:pt x="0" y="0"/>
                      <a:pt x="0"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6" name="Freeform 4816"/>
              <p:cNvSpPr>
                <a:spLocks/>
              </p:cNvSpPr>
              <p:nvPr/>
            </p:nvSpPr>
            <p:spPr bwMode="auto">
              <a:xfrm>
                <a:off x="1435" y="3408"/>
                <a:ext cx="2" cy="58"/>
              </a:xfrm>
              <a:custGeom>
                <a:avLst/>
                <a:gdLst>
                  <a:gd name="T0" fmla="*/ 0 w 1"/>
                  <a:gd name="T1" fmla="*/ 0 h 27"/>
                  <a:gd name="T2" fmla="*/ 0 w 1"/>
                  <a:gd name="T3" fmla="*/ 14 h 27"/>
                  <a:gd name="T4" fmla="*/ 0 w 1"/>
                  <a:gd name="T5" fmla="*/ 14 h 27"/>
                  <a:gd name="T6" fmla="*/ 0 w 1"/>
                  <a:gd name="T7" fmla="*/ 15 h 27"/>
                  <a:gd name="T8" fmla="*/ 0 w 1"/>
                  <a:gd name="T9" fmla="*/ 18 h 27"/>
                  <a:gd name="T10" fmla="*/ 1 w 1"/>
                  <a:gd name="T11" fmla="*/ 27 h 27"/>
                  <a:gd name="T12" fmla="*/ 0 w 1"/>
                  <a:gd name="T13" fmla="*/ 2 h 27"/>
                  <a:gd name="T14" fmla="*/ 0 w 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7">
                    <a:moveTo>
                      <a:pt x="0" y="0"/>
                    </a:moveTo>
                    <a:cubicBezTo>
                      <a:pt x="0" y="5"/>
                      <a:pt x="0" y="10"/>
                      <a:pt x="0" y="14"/>
                    </a:cubicBezTo>
                    <a:cubicBezTo>
                      <a:pt x="0" y="14"/>
                      <a:pt x="0" y="14"/>
                      <a:pt x="0" y="14"/>
                    </a:cubicBezTo>
                    <a:cubicBezTo>
                      <a:pt x="0" y="15"/>
                      <a:pt x="0" y="15"/>
                      <a:pt x="0" y="15"/>
                    </a:cubicBezTo>
                    <a:cubicBezTo>
                      <a:pt x="0" y="16"/>
                      <a:pt x="0" y="17"/>
                      <a:pt x="0" y="18"/>
                    </a:cubicBezTo>
                    <a:cubicBezTo>
                      <a:pt x="0" y="24"/>
                      <a:pt x="1" y="27"/>
                      <a:pt x="1" y="27"/>
                    </a:cubicBezTo>
                    <a:cubicBezTo>
                      <a:pt x="0" y="18"/>
                      <a:pt x="0" y="10"/>
                      <a:pt x="0" y="2"/>
                    </a:cubicBezTo>
                    <a:cubicBezTo>
                      <a:pt x="0" y="1"/>
                      <a:pt x="0" y="0"/>
                      <a:pt x="0" y="0"/>
                    </a:cubicBezTo>
                    <a:close/>
                  </a:path>
                </a:pathLst>
              </a:custGeom>
              <a:solidFill>
                <a:srgbClr val="C7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7" name="Freeform 4817"/>
              <p:cNvSpPr>
                <a:spLocks noEditPoints="1"/>
              </p:cNvSpPr>
              <p:nvPr/>
            </p:nvSpPr>
            <p:spPr bwMode="auto">
              <a:xfrm>
                <a:off x="1433" y="3387"/>
                <a:ext cx="2" cy="53"/>
              </a:xfrm>
              <a:custGeom>
                <a:avLst/>
                <a:gdLst>
                  <a:gd name="T0" fmla="*/ 1 w 1"/>
                  <a:gd name="T1" fmla="*/ 24 h 25"/>
                  <a:gd name="T2" fmla="*/ 1 w 1"/>
                  <a:gd name="T3" fmla="*/ 25 h 25"/>
                  <a:gd name="T4" fmla="*/ 1 w 1"/>
                  <a:gd name="T5" fmla="*/ 24 h 25"/>
                  <a:gd name="T6" fmla="*/ 0 w 1"/>
                  <a:gd name="T7" fmla="*/ 0 h 25"/>
                  <a:gd name="T8" fmla="*/ 1 w 1"/>
                  <a:gd name="T9" fmla="*/ 10 h 25"/>
                  <a:gd name="T10" fmla="*/ 1 w 1"/>
                  <a:gd name="T11" fmla="*/ 12 h 25"/>
                  <a:gd name="T12" fmla="*/ 0 w 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 h="25">
                    <a:moveTo>
                      <a:pt x="1" y="24"/>
                    </a:moveTo>
                    <a:cubicBezTo>
                      <a:pt x="1" y="24"/>
                      <a:pt x="1" y="24"/>
                      <a:pt x="1" y="25"/>
                    </a:cubicBezTo>
                    <a:cubicBezTo>
                      <a:pt x="1" y="24"/>
                      <a:pt x="1" y="24"/>
                      <a:pt x="1" y="24"/>
                    </a:cubicBezTo>
                    <a:close/>
                    <a:moveTo>
                      <a:pt x="0" y="0"/>
                    </a:moveTo>
                    <a:cubicBezTo>
                      <a:pt x="0" y="4"/>
                      <a:pt x="1" y="7"/>
                      <a:pt x="1" y="10"/>
                    </a:cubicBezTo>
                    <a:cubicBezTo>
                      <a:pt x="1" y="10"/>
                      <a:pt x="1" y="11"/>
                      <a:pt x="1" y="12"/>
                    </a:cubicBezTo>
                    <a:cubicBezTo>
                      <a:pt x="1" y="8"/>
                      <a:pt x="1" y="4"/>
                      <a:pt x="0" y="0"/>
                    </a:cubicBezTo>
                    <a:close/>
                  </a:path>
                </a:pathLst>
              </a:custGeom>
              <a:solidFill>
                <a:srgbClr val="DD9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8" name="Freeform 4818"/>
              <p:cNvSpPr>
                <a:spLocks/>
              </p:cNvSpPr>
              <p:nvPr/>
            </p:nvSpPr>
            <p:spPr bwMode="auto">
              <a:xfrm>
                <a:off x="1433" y="3366"/>
                <a:ext cx="2" cy="80"/>
              </a:xfrm>
              <a:custGeom>
                <a:avLst/>
                <a:gdLst>
                  <a:gd name="T0" fmla="*/ 0 w 1"/>
                  <a:gd name="T1" fmla="*/ 0 h 38"/>
                  <a:gd name="T2" fmla="*/ 1 w 1"/>
                  <a:gd name="T3" fmla="*/ 25 h 38"/>
                  <a:gd name="T4" fmla="*/ 1 w 1"/>
                  <a:gd name="T5" fmla="*/ 38 h 38"/>
                  <a:gd name="T6" fmla="*/ 1 w 1"/>
                  <a:gd name="T7" fmla="*/ 35 h 38"/>
                  <a:gd name="T8" fmla="*/ 1 w 1"/>
                  <a:gd name="T9" fmla="*/ 34 h 38"/>
                  <a:gd name="T10" fmla="*/ 1 w 1"/>
                  <a:gd name="T11" fmla="*/ 20 h 38"/>
                  <a:gd name="T12" fmla="*/ 0 w 1"/>
                  <a:gd name="T13" fmla="*/ 10 h 38"/>
                  <a:gd name="T14" fmla="*/ 0 w 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8">
                    <a:moveTo>
                      <a:pt x="0" y="0"/>
                    </a:moveTo>
                    <a:cubicBezTo>
                      <a:pt x="0" y="10"/>
                      <a:pt x="0" y="19"/>
                      <a:pt x="1" y="25"/>
                    </a:cubicBezTo>
                    <a:cubicBezTo>
                      <a:pt x="1" y="31"/>
                      <a:pt x="1" y="35"/>
                      <a:pt x="1" y="38"/>
                    </a:cubicBezTo>
                    <a:cubicBezTo>
                      <a:pt x="1" y="37"/>
                      <a:pt x="1" y="36"/>
                      <a:pt x="1" y="35"/>
                    </a:cubicBezTo>
                    <a:cubicBezTo>
                      <a:pt x="1" y="34"/>
                      <a:pt x="1" y="34"/>
                      <a:pt x="1" y="34"/>
                    </a:cubicBezTo>
                    <a:cubicBezTo>
                      <a:pt x="1" y="30"/>
                      <a:pt x="1" y="25"/>
                      <a:pt x="1" y="20"/>
                    </a:cubicBezTo>
                    <a:cubicBezTo>
                      <a:pt x="1" y="17"/>
                      <a:pt x="0" y="14"/>
                      <a:pt x="0" y="10"/>
                    </a:cubicBezTo>
                    <a:cubicBezTo>
                      <a:pt x="0" y="7"/>
                      <a:pt x="0" y="3"/>
                      <a:pt x="0" y="0"/>
                    </a:cubicBezTo>
                    <a:close/>
                  </a:path>
                </a:pathLst>
              </a:custGeom>
              <a:solidFill>
                <a:srgbClr val="89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9" name="Freeform 4819"/>
              <p:cNvSpPr>
                <a:spLocks noEditPoints="1"/>
              </p:cNvSpPr>
              <p:nvPr/>
            </p:nvSpPr>
            <p:spPr bwMode="auto">
              <a:xfrm>
                <a:off x="1429" y="3308"/>
                <a:ext cx="4" cy="75"/>
              </a:xfrm>
              <a:custGeom>
                <a:avLst/>
                <a:gdLst>
                  <a:gd name="T0" fmla="*/ 1 w 2"/>
                  <a:gd name="T1" fmla="*/ 13 h 35"/>
                  <a:gd name="T2" fmla="*/ 1 w 2"/>
                  <a:gd name="T3" fmla="*/ 26 h 35"/>
                  <a:gd name="T4" fmla="*/ 1 w 2"/>
                  <a:gd name="T5" fmla="*/ 32 h 35"/>
                  <a:gd name="T6" fmla="*/ 2 w 2"/>
                  <a:gd name="T7" fmla="*/ 35 h 35"/>
                  <a:gd name="T8" fmla="*/ 1 w 2"/>
                  <a:gd name="T9" fmla="*/ 26 h 35"/>
                  <a:gd name="T10" fmla="*/ 1 w 2"/>
                  <a:gd name="T11" fmla="*/ 17 h 35"/>
                  <a:gd name="T12" fmla="*/ 1 w 2"/>
                  <a:gd name="T13" fmla="*/ 13 h 35"/>
                  <a:gd name="T14" fmla="*/ 0 w 2"/>
                  <a:gd name="T15" fmla="*/ 0 h 35"/>
                  <a:gd name="T16" fmla="*/ 0 w 2"/>
                  <a:gd name="T17" fmla="*/ 1 h 35"/>
                  <a:gd name="T18" fmla="*/ 0 w 2"/>
                  <a:gd name="T19" fmla="*/ 5 h 35"/>
                  <a:gd name="T20" fmla="*/ 0 w 2"/>
                  <a:gd name="T21" fmla="*/ 2 h 35"/>
                  <a:gd name="T22" fmla="*/ 0 w 2"/>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5">
                    <a:moveTo>
                      <a:pt x="1" y="13"/>
                    </a:moveTo>
                    <a:cubicBezTo>
                      <a:pt x="1" y="17"/>
                      <a:pt x="1" y="21"/>
                      <a:pt x="1" y="26"/>
                    </a:cubicBezTo>
                    <a:cubicBezTo>
                      <a:pt x="1" y="28"/>
                      <a:pt x="1" y="30"/>
                      <a:pt x="1" y="32"/>
                    </a:cubicBezTo>
                    <a:cubicBezTo>
                      <a:pt x="2" y="33"/>
                      <a:pt x="2" y="34"/>
                      <a:pt x="2" y="35"/>
                    </a:cubicBezTo>
                    <a:cubicBezTo>
                      <a:pt x="2" y="32"/>
                      <a:pt x="1" y="29"/>
                      <a:pt x="1" y="26"/>
                    </a:cubicBezTo>
                    <a:cubicBezTo>
                      <a:pt x="1" y="23"/>
                      <a:pt x="1" y="20"/>
                      <a:pt x="1" y="17"/>
                    </a:cubicBezTo>
                    <a:cubicBezTo>
                      <a:pt x="1" y="16"/>
                      <a:pt x="1" y="14"/>
                      <a:pt x="1" y="13"/>
                    </a:cubicBezTo>
                    <a:close/>
                    <a:moveTo>
                      <a:pt x="0" y="0"/>
                    </a:moveTo>
                    <a:cubicBezTo>
                      <a:pt x="0" y="1"/>
                      <a:pt x="0" y="1"/>
                      <a:pt x="0" y="1"/>
                    </a:cubicBezTo>
                    <a:cubicBezTo>
                      <a:pt x="0" y="2"/>
                      <a:pt x="0" y="4"/>
                      <a:pt x="0" y="5"/>
                    </a:cubicBezTo>
                    <a:cubicBezTo>
                      <a:pt x="0" y="3"/>
                      <a:pt x="0" y="2"/>
                      <a:pt x="0" y="2"/>
                    </a:cubicBezTo>
                    <a:cubicBezTo>
                      <a:pt x="0" y="1"/>
                      <a:pt x="0" y="1"/>
                      <a:pt x="0" y="0"/>
                    </a:cubicBezTo>
                    <a:close/>
                  </a:path>
                </a:pathLst>
              </a:custGeom>
              <a:solidFill>
                <a:srgbClr val="A74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0" name="Freeform 4820"/>
              <p:cNvSpPr>
                <a:spLocks noEditPoints="1"/>
              </p:cNvSpPr>
              <p:nvPr/>
            </p:nvSpPr>
            <p:spPr bwMode="auto">
              <a:xfrm>
                <a:off x="1429" y="3308"/>
                <a:ext cx="6" cy="111"/>
              </a:xfrm>
              <a:custGeom>
                <a:avLst/>
                <a:gdLst>
                  <a:gd name="T0" fmla="*/ 1 w 3"/>
                  <a:gd name="T1" fmla="*/ 17 h 52"/>
                  <a:gd name="T2" fmla="*/ 1 w 3"/>
                  <a:gd name="T3" fmla="*/ 26 h 52"/>
                  <a:gd name="T4" fmla="*/ 2 w 3"/>
                  <a:gd name="T5" fmla="*/ 35 h 52"/>
                  <a:gd name="T6" fmla="*/ 3 w 3"/>
                  <a:gd name="T7" fmla="*/ 52 h 52"/>
                  <a:gd name="T8" fmla="*/ 2 w 3"/>
                  <a:gd name="T9" fmla="*/ 27 h 52"/>
                  <a:gd name="T10" fmla="*/ 1 w 3"/>
                  <a:gd name="T11" fmla="*/ 17 h 52"/>
                  <a:gd name="T12" fmla="*/ 0 w 3"/>
                  <a:gd name="T13" fmla="*/ 0 h 52"/>
                  <a:gd name="T14" fmla="*/ 0 w 3"/>
                  <a:gd name="T15" fmla="*/ 0 h 52"/>
                  <a:gd name="T16" fmla="*/ 0 w 3"/>
                  <a:gd name="T17" fmla="*/ 2 h 52"/>
                  <a:gd name="T18" fmla="*/ 0 w 3"/>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2">
                    <a:moveTo>
                      <a:pt x="1" y="17"/>
                    </a:moveTo>
                    <a:cubicBezTo>
                      <a:pt x="1" y="20"/>
                      <a:pt x="1" y="23"/>
                      <a:pt x="1" y="26"/>
                    </a:cubicBezTo>
                    <a:cubicBezTo>
                      <a:pt x="1" y="29"/>
                      <a:pt x="2" y="32"/>
                      <a:pt x="2" y="35"/>
                    </a:cubicBezTo>
                    <a:cubicBezTo>
                      <a:pt x="2" y="42"/>
                      <a:pt x="2" y="47"/>
                      <a:pt x="3" y="52"/>
                    </a:cubicBezTo>
                    <a:cubicBezTo>
                      <a:pt x="2" y="46"/>
                      <a:pt x="2" y="37"/>
                      <a:pt x="2" y="27"/>
                    </a:cubicBezTo>
                    <a:cubicBezTo>
                      <a:pt x="2" y="23"/>
                      <a:pt x="1" y="20"/>
                      <a:pt x="1" y="17"/>
                    </a:cubicBezTo>
                    <a:close/>
                    <a:moveTo>
                      <a:pt x="0" y="0"/>
                    </a:moveTo>
                    <a:cubicBezTo>
                      <a:pt x="0" y="0"/>
                      <a:pt x="0" y="0"/>
                      <a:pt x="0" y="0"/>
                    </a:cubicBezTo>
                    <a:cubicBezTo>
                      <a:pt x="0" y="1"/>
                      <a:pt x="0" y="1"/>
                      <a:pt x="0" y="2"/>
                    </a:cubicBezTo>
                    <a:cubicBezTo>
                      <a:pt x="0" y="0"/>
                      <a:pt x="0" y="0"/>
                      <a:pt x="0" y="0"/>
                    </a:cubicBezTo>
                    <a:close/>
                  </a:path>
                </a:pathLst>
              </a:custGeom>
              <a:solidFill>
                <a:srgbClr val="80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1" name="Freeform 4821"/>
              <p:cNvSpPr>
                <a:spLocks/>
              </p:cNvSpPr>
              <p:nvPr/>
            </p:nvSpPr>
            <p:spPr bwMode="auto">
              <a:xfrm>
                <a:off x="1429" y="3310"/>
                <a:ext cx="2" cy="66"/>
              </a:xfrm>
              <a:custGeom>
                <a:avLst/>
                <a:gdLst>
                  <a:gd name="T0" fmla="*/ 0 w 1"/>
                  <a:gd name="T1" fmla="*/ 0 h 31"/>
                  <a:gd name="T2" fmla="*/ 1 w 1"/>
                  <a:gd name="T3" fmla="*/ 31 h 31"/>
                  <a:gd name="T4" fmla="*/ 1 w 1"/>
                  <a:gd name="T5" fmla="*/ 25 h 31"/>
                  <a:gd name="T6" fmla="*/ 1 w 1"/>
                  <a:gd name="T7" fmla="*/ 12 h 31"/>
                  <a:gd name="T8" fmla="*/ 0 w 1"/>
                  <a:gd name="T9" fmla="*/ 4 h 31"/>
                  <a:gd name="T10" fmla="*/ 0 w 1"/>
                  <a:gd name="T11" fmla="*/ 0 h 31"/>
                </a:gdLst>
                <a:ahLst/>
                <a:cxnLst>
                  <a:cxn ang="0">
                    <a:pos x="T0" y="T1"/>
                  </a:cxn>
                  <a:cxn ang="0">
                    <a:pos x="T2" y="T3"/>
                  </a:cxn>
                  <a:cxn ang="0">
                    <a:pos x="T4" y="T5"/>
                  </a:cxn>
                  <a:cxn ang="0">
                    <a:pos x="T6" y="T7"/>
                  </a:cxn>
                  <a:cxn ang="0">
                    <a:pos x="T8" y="T9"/>
                  </a:cxn>
                  <a:cxn ang="0">
                    <a:pos x="T10" y="T11"/>
                  </a:cxn>
                </a:cxnLst>
                <a:rect l="0" t="0" r="r" b="b"/>
                <a:pathLst>
                  <a:path w="1" h="31">
                    <a:moveTo>
                      <a:pt x="0" y="0"/>
                    </a:moveTo>
                    <a:cubicBezTo>
                      <a:pt x="0" y="12"/>
                      <a:pt x="1" y="22"/>
                      <a:pt x="1" y="31"/>
                    </a:cubicBezTo>
                    <a:cubicBezTo>
                      <a:pt x="1" y="29"/>
                      <a:pt x="1" y="27"/>
                      <a:pt x="1" y="25"/>
                    </a:cubicBezTo>
                    <a:cubicBezTo>
                      <a:pt x="1" y="20"/>
                      <a:pt x="1" y="16"/>
                      <a:pt x="1" y="12"/>
                    </a:cubicBezTo>
                    <a:cubicBezTo>
                      <a:pt x="1" y="9"/>
                      <a:pt x="0" y="6"/>
                      <a:pt x="0" y="4"/>
                    </a:cubicBezTo>
                    <a:cubicBezTo>
                      <a:pt x="0" y="3"/>
                      <a:pt x="0" y="1"/>
                      <a:pt x="0" y="0"/>
                    </a:cubicBezTo>
                    <a:close/>
                  </a:path>
                </a:pathLst>
              </a:custGeom>
              <a:solidFill>
                <a:srgbClr val="933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2" name="Freeform 4822"/>
              <p:cNvSpPr>
                <a:spLocks/>
              </p:cNvSpPr>
              <p:nvPr/>
            </p:nvSpPr>
            <p:spPr bwMode="auto">
              <a:xfrm>
                <a:off x="1431" y="3325"/>
                <a:ext cx="6" cy="98"/>
              </a:xfrm>
              <a:custGeom>
                <a:avLst/>
                <a:gdLst>
                  <a:gd name="T0" fmla="*/ 0 w 3"/>
                  <a:gd name="T1" fmla="*/ 0 h 46"/>
                  <a:gd name="T2" fmla="*/ 2 w 3"/>
                  <a:gd name="T3" fmla="*/ 38 h 46"/>
                  <a:gd name="T4" fmla="*/ 3 w 3"/>
                  <a:gd name="T5" fmla="*/ 46 h 46"/>
                  <a:gd name="T6" fmla="*/ 0 w 3"/>
                  <a:gd name="T7" fmla="*/ 0 h 46"/>
                </a:gdLst>
                <a:ahLst/>
                <a:cxnLst>
                  <a:cxn ang="0">
                    <a:pos x="T0" y="T1"/>
                  </a:cxn>
                  <a:cxn ang="0">
                    <a:pos x="T2" y="T3"/>
                  </a:cxn>
                  <a:cxn ang="0">
                    <a:pos x="T4" y="T5"/>
                  </a:cxn>
                  <a:cxn ang="0">
                    <a:pos x="T6" y="T7"/>
                  </a:cxn>
                </a:cxnLst>
                <a:rect l="0" t="0" r="r" b="b"/>
                <a:pathLst>
                  <a:path w="3" h="46">
                    <a:moveTo>
                      <a:pt x="0" y="0"/>
                    </a:moveTo>
                    <a:cubicBezTo>
                      <a:pt x="1" y="15"/>
                      <a:pt x="2" y="28"/>
                      <a:pt x="2" y="38"/>
                    </a:cubicBezTo>
                    <a:cubicBezTo>
                      <a:pt x="3" y="41"/>
                      <a:pt x="3" y="43"/>
                      <a:pt x="3" y="46"/>
                    </a:cubicBezTo>
                    <a:cubicBezTo>
                      <a:pt x="2" y="2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3" name="Freeform 4823"/>
              <p:cNvSpPr>
                <a:spLocks/>
              </p:cNvSpPr>
              <p:nvPr/>
            </p:nvSpPr>
            <p:spPr bwMode="auto">
              <a:xfrm>
                <a:off x="1437" y="3429"/>
                <a:ext cx="3" cy="39"/>
              </a:xfrm>
              <a:custGeom>
                <a:avLst/>
                <a:gdLst>
                  <a:gd name="T0" fmla="*/ 0 w 1"/>
                  <a:gd name="T1" fmla="*/ 0 h 18"/>
                  <a:gd name="T2" fmla="*/ 1 w 1"/>
                  <a:gd name="T3" fmla="*/ 18 h 18"/>
                  <a:gd name="T4" fmla="*/ 0 w 1"/>
                  <a:gd name="T5" fmla="*/ 3 h 18"/>
                  <a:gd name="T6" fmla="*/ 0 w 1"/>
                  <a:gd name="T7" fmla="*/ 0 h 18"/>
                </a:gdLst>
                <a:ahLst/>
                <a:cxnLst>
                  <a:cxn ang="0">
                    <a:pos x="T0" y="T1"/>
                  </a:cxn>
                  <a:cxn ang="0">
                    <a:pos x="T2" y="T3"/>
                  </a:cxn>
                  <a:cxn ang="0">
                    <a:pos x="T4" y="T5"/>
                  </a:cxn>
                  <a:cxn ang="0">
                    <a:pos x="T6" y="T7"/>
                  </a:cxn>
                </a:cxnLst>
                <a:rect l="0" t="0" r="r" b="b"/>
                <a:pathLst>
                  <a:path w="1" h="18">
                    <a:moveTo>
                      <a:pt x="0" y="0"/>
                    </a:moveTo>
                    <a:cubicBezTo>
                      <a:pt x="0" y="12"/>
                      <a:pt x="1" y="18"/>
                      <a:pt x="1" y="18"/>
                    </a:cubicBezTo>
                    <a:cubicBezTo>
                      <a:pt x="1" y="13"/>
                      <a:pt x="1" y="8"/>
                      <a:pt x="0" y="3"/>
                    </a:cubicBezTo>
                    <a:cubicBezTo>
                      <a:pt x="0" y="2"/>
                      <a:pt x="0" y="1"/>
                      <a:pt x="0" y="0"/>
                    </a:cubicBezTo>
                    <a:close/>
                  </a:path>
                </a:pathLst>
              </a:custGeom>
              <a:solidFill>
                <a:srgbClr val="BC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4" name="Freeform 4824"/>
              <p:cNvSpPr>
                <a:spLocks/>
              </p:cNvSpPr>
              <p:nvPr/>
            </p:nvSpPr>
            <p:spPr bwMode="auto">
              <a:xfrm>
                <a:off x="1435" y="3406"/>
                <a:ext cx="2" cy="30"/>
              </a:xfrm>
              <a:custGeom>
                <a:avLst/>
                <a:gdLst>
                  <a:gd name="T0" fmla="*/ 0 w 1"/>
                  <a:gd name="T1" fmla="*/ 0 h 14"/>
                  <a:gd name="T2" fmla="*/ 1 w 1"/>
                  <a:gd name="T3" fmla="*/ 11 h 14"/>
                  <a:gd name="T4" fmla="*/ 1 w 1"/>
                  <a:gd name="T5" fmla="*/ 14 h 14"/>
                  <a:gd name="T6" fmla="*/ 1 w 1"/>
                  <a:gd name="T7" fmla="*/ 8 h 14"/>
                  <a:gd name="T8" fmla="*/ 0 w 1"/>
                  <a:gd name="T9" fmla="*/ 0 h 14"/>
                </a:gdLst>
                <a:ahLst/>
                <a:cxnLst>
                  <a:cxn ang="0">
                    <a:pos x="T0" y="T1"/>
                  </a:cxn>
                  <a:cxn ang="0">
                    <a:pos x="T2" y="T3"/>
                  </a:cxn>
                  <a:cxn ang="0">
                    <a:pos x="T4" y="T5"/>
                  </a:cxn>
                  <a:cxn ang="0">
                    <a:pos x="T6" y="T7"/>
                  </a:cxn>
                  <a:cxn ang="0">
                    <a:pos x="T8" y="T9"/>
                  </a:cxn>
                </a:cxnLst>
                <a:rect l="0" t="0" r="r" b="b"/>
                <a:pathLst>
                  <a:path w="1" h="14">
                    <a:moveTo>
                      <a:pt x="0" y="0"/>
                    </a:moveTo>
                    <a:cubicBezTo>
                      <a:pt x="1" y="4"/>
                      <a:pt x="1" y="8"/>
                      <a:pt x="1" y="11"/>
                    </a:cubicBezTo>
                    <a:cubicBezTo>
                      <a:pt x="1" y="12"/>
                      <a:pt x="1" y="13"/>
                      <a:pt x="1" y="14"/>
                    </a:cubicBezTo>
                    <a:cubicBezTo>
                      <a:pt x="1" y="12"/>
                      <a:pt x="1" y="10"/>
                      <a:pt x="1" y="8"/>
                    </a:cubicBezTo>
                    <a:cubicBezTo>
                      <a:pt x="1" y="5"/>
                      <a:pt x="1" y="3"/>
                      <a:pt x="0" y="0"/>
                    </a:cubicBezTo>
                    <a:close/>
                  </a:path>
                </a:pathLst>
              </a:custGeom>
              <a:solidFill>
                <a:srgbClr val="C9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5" name="Freeform 4825"/>
              <p:cNvSpPr>
                <a:spLocks/>
              </p:cNvSpPr>
              <p:nvPr/>
            </p:nvSpPr>
            <p:spPr bwMode="auto">
              <a:xfrm>
                <a:off x="1437" y="3391"/>
                <a:ext cx="3" cy="45"/>
              </a:xfrm>
              <a:custGeom>
                <a:avLst/>
                <a:gdLst>
                  <a:gd name="T0" fmla="*/ 0 w 1"/>
                  <a:gd name="T1" fmla="*/ 0 h 21"/>
                  <a:gd name="T2" fmla="*/ 1 w 1"/>
                  <a:gd name="T3" fmla="*/ 20 h 21"/>
                  <a:gd name="T4" fmla="*/ 1 w 1"/>
                  <a:gd name="T5" fmla="*/ 21 h 21"/>
                  <a:gd name="T6" fmla="*/ 1 w 1"/>
                  <a:gd name="T7" fmla="*/ 17 h 21"/>
                  <a:gd name="T8" fmla="*/ 0 w 1"/>
                  <a:gd name="T9" fmla="*/ 0 h 21"/>
                </a:gdLst>
                <a:ahLst/>
                <a:cxnLst>
                  <a:cxn ang="0">
                    <a:pos x="T0" y="T1"/>
                  </a:cxn>
                  <a:cxn ang="0">
                    <a:pos x="T2" y="T3"/>
                  </a:cxn>
                  <a:cxn ang="0">
                    <a:pos x="T4" y="T5"/>
                  </a:cxn>
                  <a:cxn ang="0">
                    <a:pos x="T6" y="T7"/>
                  </a:cxn>
                  <a:cxn ang="0">
                    <a:pos x="T8" y="T9"/>
                  </a:cxn>
                </a:cxnLst>
                <a:rect l="0" t="0" r="r" b="b"/>
                <a:pathLst>
                  <a:path w="1" h="21">
                    <a:moveTo>
                      <a:pt x="0" y="0"/>
                    </a:moveTo>
                    <a:cubicBezTo>
                      <a:pt x="0" y="8"/>
                      <a:pt x="1" y="14"/>
                      <a:pt x="1" y="20"/>
                    </a:cubicBezTo>
                    <a:cubicBezTo>
                      <a:pt x="1" y="20"/>
                      <a:pt x="1" y="21"/>
                      <a:pt x="1" y="21"/>
                    </a:cubicBezTo>
                    <a:cubicBezTo>
                      <a:pt x="1" y="20"/>
                      <a:pt x="1" y="19"/>
                      <a:pt x="1" y="17"/>
                    </a:cubicBezTo>
                    <a:cubicBezTo>
                      <a:pt x="1" y="7"/>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6" name="Freeform 4826"/>
              <p:cNvSpPr>
                <a:spLocks/>
              </p:cNvSpPr>
              <p:nvPr/>
            </p:nvSpPr>
            <p:spPr bwMode="auto">
              <a:xfrm>
                <a:off x="1440" y="3427"/>
                <a:ext cx="0" cy="11"/>
              </a:xfrm>
              <a:custGeom>
                <a:avLst/>
                <a:gdLst>
                  <a:gd name="T0" fmla="*/ 0 h 5"/>
                  <a:gd name="T1" fmla="*/ 4 h 5"/>
                  <a:gd name="T2" fmla="*/ 5 h 5"/>
                  <a:gd name="T3" fmla="*/ 0 h 5"/>
                </a:gdLst>
                <a:ahLst/>
                <a:cxnLst>
                  <a:cxn ang="0">
                    <a:pos x="0" y="T0"/>
                  </a:cxn>
                  <a:cxn ang="0">
                    <a:pos x="0" y="T1"/>
                  </a:cxn>
                  <a:cxn ang="0">
                    <a:pos x="0" y="T2"/>
                  </a:cxn>
                  <a:cxn ang="0">
                    <a:pos x="0" y="T3"/>
                  </a:cxn>
                </a:cxnLst>
                <a:rect l="0" t="0" r="r" b="b"/>
                <a:pathLst>
                  <a:path h="5">
                    <a:moveTo>
                      <a:pt x="0" y="0"/>
                    </a:moveTo>
                    <a:cubicBezTo>
                      <a:pt x="0" y="2"/>
                      <a:pt x="0" y="3"/>
                      <a:pt x="0" y="4"/>
                    </a:cubicBezTo>
                    <a:cubicBezTo>
                      <a:pt x="0" y="5"/>
                      <a:pt x="0" y="5"/>
                      <a:pt x="0" y="5"/>
                    </a:cubicBezTo>
                    <a:cubicBezTo>
                      <a:pt x="0" y="3"/>
                      <a:pt x="0" y="2"/>
                      <a:pt x="0"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7" name="Freeform 4827"/>
              <p:cNvSpPr>
                <a:spLocks/>
              </p:cNvSpPr>
              <p:nvPr/>
            </p:nvSpPr>
            <p:spPr bwMode="auto">
              <a:xfrm>
                <a:off x="1440" y="3442"/>
                <a:ext cx="2" cy="28"/>
              </a:xfrm>
              <a:custGeom>
                <a:avLst/>
                <a:gdLst>
                  <a:gd name="T0" fmla="*/ 0 w 1"/>
                  <a:gd name="T1" fmla="*/ 0 h 13"/>
                  <a:gd name="T2" fmla="*/ 1 w 1"/>
                  <a:gd name="T3" fmla="*/ 13 h 13"/>
                  <a:gd name="T4" fmla="*/ 1 w 1"/>
                  <a:gd name="T5" fmla="*/ 13 h 13"/>
                  <a:gd name="T6" fmla="*/ 1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7"/>
                      <a:pt x="1" y="12"/>
                      <a:pt x="1" y="13"/>
                    </a:cubicBezTo>
                    <a:cubicBezTo>
                      <a:pt x="1" y="13"/>
                      <a:pt x="1" y="13"/>
                      <a:pt x="1" y="13"/>
                    </a:cubicBezTo>
                    <a:cubicBezTo>
                      <a:pt x="1" y="9"/>
                      <a:pt x="1" y="5"/>
                      <a:pt x="1" y="2"/>
                    </a:cubicBezTo>
                    <a:cubicBezTo>
                      <a:pt x="0" y="1"/>
                      <a:pt x="0" y="1"/>
                      <a:pt x="0" y="0"/>
                    </a:cubicBezTo>
                    <a:close/>
                  </a:path>
                </a:pathLst>
              </a:custGeom>
              <a:solidFill>
                <a:srgbClr val="BC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4" name="Group 5029"/>
            <p:cNvGrpSpPr>
              <a:grpSpLocks/>
            </p:cNvGrpSpPr>
            <p:nvPr/>
          </p:nvGrpSpPr>
          <p:grpSpPr bwMode="auto">
            <a:xfrm>
              <a:off x="1519238" y="4776788"/>
              <a:ext cx="769938" cy="758825"/>
              <a:chOff x="957" y="3009"/>
              <a:chExt cx="485" cy="478"/>
            </a:xfrm>
          </p:grpSpPr>
          <p:sp>
            <p:nvSpPr>
              <p:cNvPr id="1358" name="Freeform 4829"/>
              <p:cNvSpPr>
                <a:spLocks/>
              </p:cNvSpPr>
              <p:nvPr/>
            </p:nvSpPr>
            <p:spPr bwMode="auto">
              <a:xfrm>
                <a:off x="1440" y="3434"/>
                <a:ext cx="2" cy="12"/>
              </a:xfrm>
              <a:custGeom>
                <a:avLst/>
                <a:gdLst>
                  <a:gd name="T0" fmla="*/ 0 w 1"/>
                  <a:gd name="T1" fmla="*/ 0 h 6"/>
                  <a:gd name="T2" fmla="*/ 0 w 1"/>
                  <a:gd name="T3" fmla="*/ 4 h 6"/>
                  <a:gd name="T4" fmla="*/ 1 w 1"/>
                  <a:gd name="T5" fmla="*/ 6 h 6"/>
                  <a:gd name="T6" fmla="*/ 0 w 1"/>
                  <a:gd name="T7" fmla="*/ 2 h 6"/>
                  <a:gd name="T8" fmla="*/ 0 w 1"/>
                  <a:gd name="T9" fmla="*/ 1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1"/>
                      <a:pt x="0" y="3"/>
                      <a:pt x="0" y="4"/>
                    </a:cubicBezTo>
                    <a:cubicBezTo>
                      <a:pt x="0" y="5"/>
                      <a:pt x="0" y="5"/>
                      <a:pt x="1" y="6"/>
                    </a:cubicBezTo>
                    <a:cubicBezTo>
                      <a:pt x="1" y="4"/>
                      <a:pt x="0" y="3"/>
                      <a:pt x="0" y="2"/>
                    </a:cubicBezTo>
                    <a:cubicBezTo>
                      <a:pt x="0" y="1"/>
                      <a:pt x="0" y="1"/>
                      <a:pt x="0" y="1"/>
                    </a:cubicBezTo>
                    <a:cubicBezTo>
                      <a:pt x="0" y="1"/>
                      <a:pt x="0" y="0"/>
                      <a:pt x="0" y="0"/>
                    </a:cubicBezTo>
                    <a:close/>
                  </a:path>
                </a:pathLst>
              </a:custGeom>
              <a:solidFill>
                <a:srgbClr val="C9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9" name="Freeform 4830"/>
              <p:cNvSpPr>
                <a:spLocks noEditPoints="1"/>
              </p:cNvSpPr>
              <p:nvPr/>
            </p:nvSpPr>
            <p:spPr bwMode="auto">
              <a:xfrm>
                <a:off x="1414" y="3247"/>
                <a:ext cx="8" cy="148"/>
              </a:xfrm>
              <a:custGeom>
                <a:avLst/>
                <a:gdLst>
                  <a:gd name="T0" fmla="*/ 3 w 4"/>
                  <a:gd name="T1" fmla="*/ 62 h 70"/>
                  <a:gd name="T2" fmla="*/ 4 w 4"/>
                  <a:gd name="T3" fmla="*/ 68 h 70"/>
                  <a:gd name="T4" fmla="*/ 4 w 4"/>
                  <a:gd name="T5" fmla="*/ 70 h 70"/>
                  <a:gd name="T6" fmla="*/ 4 w 4"/>
                  <a:gd name="T7" fmla="*/ 64 h 70"/>
                  <a:gd name="T8" fmla="*/ 3 w 4"/>
                  <a:gd name="T9" fmla="*/ 62 h 70"/>
                  <a:gd name="T10" fmla="*/ 0 w 4"/>
                  <a:gd name="T11" fmla="*/ 0 h 70"/>
                  <a:gd name="T12" fmla="*/ 0 w 4"/>
                  <a:gd name="T13" fmla="*/ 11 h 70"/>
                  <a:gd name="T14" fmla="*/ 1 w 4"/>
                  <a:gd name="T15" fmla="*/ 17 h 70"/>
                  <a:gd name="T16" fmla="*/ 0 w 4"/>
                  <a:gd name="T17" fmla="*/ 1 h 70"/>
                  <a:gd name="T18" fmla="*/ 0 w 4"/>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0">
                    <a:moveTo>
                      <a:pt x="3" y="62"/>
                    </a:moveTo>
                    <a:cubicBezTo>
                      <a:pt x="3" y="64"/>
                      <a:pt x="3" y="66"/>
                      <a:pt x="4" y="68"/>
                    </a:cubicBezTo>
                    <a:cubicBezTo>
                      <a:pt x="4" y="68"/>
                      <a:pt x="4" y="69"/>
                      <a:pt x="4" y="70"/>
                    </a:cubicBezTo>
                    <a:cubicBezTo>
                      <a:pt x="4" y="68"/>
                      <a:pt x="4" y="66"/>
                      <a:pt x="4" y="64"/>
                    </a:cubicBezTo>
                    <a:cubicBezTo>
                      <a:pt x="4" y="63"/>
                      <a:pt x="3" y="63"/>
                      <a:pt x="3" y="62"/>
                    </a:cubicBezTo>
                    <a:close/>
                    <a:moveTo>
                      <a:pt x="0" y="0"/>
                    </a:moveTo>
                    <a:cubicBezTo>
                      <a:pt x="0" y="3"/>
                      <a:pt x="0" y="6"/>
                      <a:pt x="0" y="11"/>
                    </a:cubicBezTo>
                    <a:cubicBezTo>
                      <a:pt x="0" y="13"/>
                      <a:pt x="0" y="15"/>
                      <a:pt x="1" y="17"/>
                    </a:cubicBezTo>
                    <a:cubicBezTo>
                      <a:pt x="0" y="12"/>
                      <a:pt x="0" y="6"/>
                      <a:pt x="0" y="1"/>
                    </a:cubicBezTo>
                    <a:cubicBezTo>
                      <a:pt x="0" y="1"/>
                      <a:pt x="0" y="0"/>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0" name="Freeform 4831"/>
              <p:cNvSpPr>
                <a:spLocks/>
              </p:cNvSpPr>
              <p:nvPr/>
            </p:nvSpPr>
            <p:spPr bwMode="auto">
              <a:xfrm>
                <a:off x="1422" y="3391"/>
                <a:ext cx="5" cy="41"/>
              </a:xfrm>
              <a:custGeom>
                <a:avLst/>
                <a:gdLst>
                  <a:gd name="T0" fmla="*/ 0 w 2"/>
                  <a:gd name="T1" fmla="*/ 0 h 19"/>
                  <a:gd name="T2" fmla="*/ 2 w 2"/>
                  <a:gd name="T3" fmla="*/ 19 h 19"/>
                  <a:gd name="T4" fmla="*/ 0 w 2"/>
                  <a:gd name="T5" fmla="*/ 2 h 19"/>
                  <a:gd name="T6" fmla="*/ 0 w 2"/>
                  <a:gd name="T7" fmla="*/ 0 h 19"/>
                </a:gdLst>
                <a:ahLst/>
                <a:cxnLst>
                  <a:cxn ang="0">
                    <a:pos x="T0" y="T1"/>
                  </a:cxn>
                  <a:cxn ang="0">
                    <a:pos x="T2" y="T3"/>
                  </a:cxn>
                  <a:cxn ang="0">
                    <a:pos x="T4" y="T5"/>
                  </a:cxn>
                  <a:cxn ang="0">
                    <a:pos x="T6" y="T7"/>
                  </a:cxn>
                </a:cxnLst>
                <a:rect l="0" t="0" r="r" b="b"/>
                <a:pathLst>
                  <a:path w="2" h="19">
                    <a:moveTo>
                      <a:pt x="0" y="0"/>
                    </a:moveTo>
                    <a:cubicBezTo>
                      <a:pt x="0" y="6"/>
                      <a:pt x="1" y="12"/>
                      <a:pt x="2" y="19"/>
                    </a:cubicBezTo>
                    <a:cubicBezTo>
                      <a:pt x="2" y="19"/>
                      <a:pt x="1" y="12"/>
                      <a:pt x="0" y="2"/>
                    </a:cubicBezTo>
                    <a:cubicBezTo>
                      <a:pt x="0" y="1"/>
                      <a:pt x="0" y="0"/>
                      <a:pt x="0"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1" name="Freeform 4832"/>
              <p:cNvSpPr>
                <a:spLocks/>
              </p:cNvSpPr>
              <p:nvPr/>
            </p:nvSpPr>
            <p:spPr bwMode="auto">
              <a:xfrm>
                <a:off x="1412" y="3234"/>
                <a:ext cx="2" cy="15"/>
              </a:xfrm>
              <a:custGeom>
                <a:avLst/>
                <a:gdLst>
                  <a:gd name="T0" fmla="*/ 0 w 1"/>
                  <a:gd name="T1" fmla="*/ 0 h 7"/>
                  <a:gd name="T2" fmla="*/ 1 w 1"/>
                  <a:gd name="T3" fmla="*/ 6 h 7"/>
                  <a:gd name="T4" fmla="*/ 1 w 1"/>
                  <a:gd name="T5" fmla="*/ 7 h 7"/>
                  <a:gd name="T6" fmla="*/ 0 w 1"/>
                  <a:gd name="T7" fmla="*/ 0 h 7"/>
                </a:gdLst>
                <a:ahLst/>
                <a:cxnLst>
                  <a:cxn ang="0">
                    <a:pos x="T0" y="T1"/>
                  </a:cxn>
                  <a:cxn ang="0">
                    <a:pos x="T2" y="T3"/>
                  </a:cxn>
                  <a:cxn ang="0">
                    <a:pos x="T4" y="T5"/>
                  </a:cxn>
                  <a:cxn ang="0">
                    <a:pos x="T6" y="T7"/>
                  </a:cxn>
                </a:cxnLst>
                <a:rect l="0" t="0" r="r" b="b"/>
                <a:pathLst>
                  <a:path w="1" h="7">
                    <a:moveTo>
                      <a:pt x="0" y="0"/>
                    </a:moveTo>
                    <a:cubicBezTo>
                      <a:pt x="0" y="0"/>
                      <a:pt x="1" y="2"/>
                      <a:pt x="1" y="6"/>
                    </a:cubicBezTo>
                    <a:cubicBezTo>
                      <a:pt x="1" y="6"/>
                      <a:pt x="1" y="7"/>
                      <a:pt x="1" y="7"/>
                    </a:cubicBezTo>
                    <a:cubicBezTo>
                      <a:pt x="1" y="5"/>
                      <a:pt x="1" y="3"/>
                      <a:pt x="0" y="0"/>
                    </a:cubicBezTo>
                    <a:close/>
                  </a:path>
                </a:pathLst>
              </a:custGeom>
              <a:solidFill>
                <a:srgbClr val="A1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2" name="Freeform 4833"/>
              <p:cNvSpPr>
                <a:spLocks/>
              </p:cNvSpPr>
              <p:nvPr/>
            </p:nvSpPr>
            <p:spPr bwMode="auto">
              <a:xfrm>
                <a:off x="1414" y="3270"/>
                <a:ext cx="8" cy="113"/>
              </a:xfrm>
              <a:custGeom>
                <a:avLst/>
                <a:gdLst>
                  <a:gd name="T0" fmla="*/ 0 w 4"/>
                  <a:gd name="T1" fmla="*/ 0 h 53"/>
                  <a:gd name="T2" fmla="*/ 3 w 4"/>
                  <a:gd name="T3" fmla="*/ 51 h 53"/>
                  <a:gd name="T4" fmla="*/ 4 w 4"/>
                  <a:gd name="T5" fmla="*/ 53 h 53"/>
                  <a:gd name="T6" fmla="*/ 1 w 4"/>
                  <a:gd name="T7" fmla="*/ 6 h 53"/>
                  <a:gd name="T8" fmla="*/ 0 w 4"/>
                  <a:gd name="T9" fmla="*/ 0 h 53"/>
                </a:gdLst>
                <a:ahLst/>
                <a:cxnLst>
                  <a:cxn ang="0">
                    <a:pos x="T0" y="T1"/>
                  </a:cxn>
                  <a:cxn ang="0">
                    <a:pos x="T2" y="T3"/>
                  </a:cxn>
                  <a:cxn ang="0">
                    <a:pos x="T4" y="T5"/>
                  </a:cxn>
                  <a:cxn ang="0">
                    <a:pos x="T6" y="T7"/>
                  </a:cxn>
                  <a:cxn ang="0">
                    <a:pos x="T8" y="T9"/>
                  </a:cxn>
                </a:cxnLst>
                <a:rect l="0" t="0" r="r" b="b"/>
                <a:pathLst>
                  <a:path w="4" h="53">
                    <a:moveTo>
                      <a:pt x="0" y="0"/>
                    </a:moveTo>
                    <a:cubicBezTo>
                      <a:pt x="0" y="13"/>
                      <a:pt x="1" y="32"/>
                      <a:pt x="3" y="51"/>
                    </a:cubicBezTo>
                    <a:cubicBezTo>
                      <a:pt x="3" y="52"/>
                      <a:pt x="4" y="52"/>
                      <a:pt x="4" y="53"/>
                    </a:cubicBezTo>
                    <a:cubicBezTo>
                      <a:pt x="3" y="41"/>
                      <a:pt x="2" y="24"/>
                      <a:pt x="1" y="6"/>
                    </a:cubicBezTo>
                    <a:cubicBezTo>
                      <a:pt x="0" y="4"/>
                      <a:pt x="0" y="2"/>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3" name="Freeform 4834"/>
              <p:cNvSpPr>
                <a:spLocks/>
              </p:cNvSpPr>
              <p:nvPr/>
            </p:nvSpPr>
            <p:spPr bwMode="auto">
              <a:xfrm>
                <a:off x="969" y="3191"/>
                <a:ext cx="79" cy="296"/>
              </a:xfrm>
              <a:custGeom>
                <a:avLst/>
                <a:gdLst>
                  <a:gd name="T0" fmla="*/ 35 w 37"/>
                  <a:gd name="T1" fmla="*/ 21 h 139"/>
                  <a:gd name="T2" fmla="*/ 32 w 37"/>
                  <a:gd name="T3" fmla="*/ 66 h 139"/>
                  <a:gd name="T4" fmla="*/ 13 w 37"/>
                  <a:gd name="T5" fmla="*/ 120 h 139"/>
                  <a:gd name="T6" fmla="*/ 1 w 37"/>
                  <a:gd name="T7" fmla="*/ 121 h 139"/>
                  <a:gd name="T8" fmla="*/ 15 w 37"/>
                  <a:gd name="T9" fmla="*/ 14 h 139"/>
                  <a:gd name="T10" fmla="*/ 35 w 37"/>
                  <a:gd name="T11" fmla="*/ 21 h 139"/>
                </a:gdLst>
                <a:ahLst/>
                <a:cxnLst>
                  <a:cxn ang="0">
                    <a:pos x="T0" y="T1"/>
                  </a:cxn>
                  <a:cxn ang="0">
                    <a:pos x="T2" y="T3"/>
                  </a:cxn>
                  <a:cxn ang="0">
                    <a:pos x="T4" y="T5"/>
                  </a:cxn>
                  <a:cxn ang="0">
                    <a:pos x="T6" y="T7"/>
                  </a:cxn>
                  <a:cxn ang="0">
                    <a:pos x="T8" y="T9"/>
                  </a:cxn>
                  <a:cxn ang="0">
                    <a:pos x="T10" y="T11"/>
                  </a:cxn>
                </a:cxnLst>
                <a:rect l="0" t="0" r="r" b="b"/>
                <a:pathLst>
                  <a:path w="37" h="139">
                    <a:moveTo>
                      <a:pt x="35" y="21"/>
                    </a:moveTo>
                    <a:cubicBezTo>
                      <a:pt x="35" y="21"/>
                      <a:pt x="37" y="54"/>
                      <a:pt x="32" y="66"/>
                    </a:cubicBezTo>
                    <a:cubicBezTo>
                      <a:pt x="27" y="78"/>
                      <a:pt x="23" y="101"/>
                      <a:pt x="13" y="120"/>
                    </a:cubicBezTo>
                    <a:cubicBezTo>
                      <a:pt x="4" y="139"/>
                      <a:pt x="1" y="127"/>
                      <a:pt x="1" y="121"/>
                    </a:cubicBezTo>
                    <a:cubicBezTo>
                      <a:pt x="0" y="116"/>
                      <a:pt x="1" y="28"/>
                      <a:pt x="15" y="14"/>
                    </a:cubicBezTo>
                    <a:cubicBezTo>
                      <a:pt x="29" y="0"/>
                      <a:pt x="35" y="21"/>
                      <a:pt x="35" y="21"/>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4" name="Freeform 4835"/>
              <p:cNvSpPr>
                <a:spLocks noEditPoints="1"/>
              </p:cNvSpPr>
              <p:nvPr/>
            </p:nvSpPr>
            <p:spPr bwMode="auto">
              <a:xfrm>
                <a:off x="969" y="3211"/>
                <a:ext cx="77" cy="259"/>
              </a:xfrm>
              <a:custGeom>
                <a:avLst/>
                <a:gdLst>
                  <a:gd name="T0" fmla="*/ 0 w 36"/>
                  <a:gd name="T1" fmla="*/ 113 h 122"/>
                  <a:gd name="T2" fmla="*/ 0 w 36"/>
                  <a:gd name="T3" fmla="*/ 108 h 122"/>
                  <a:gd name="T4" fmla="*/ 15 w 36"/>
                  <a:gd name="T5" fmla="*/ 5 h 122"/>
                  <a:gd name="T6" fmla="*/ 24 w 36"/>
                  <a:gd name="T7" fmla="*/ 0 h 122"/>
                  <a:gd name="T8" fmla="*/ 36 w 36"/>
                  <a:gd name="T9" fmla="*/ 12 h 122"/>
                  <a:gd name="T10" fmla="*/ 35 w 36"/>
                  <a:gd name="T11" fmla="*/ 12 h 122"/>
                  <a:gd name="T12" fmla="*/ 36 w 36"/>
                  <a:gd name="T13" fmla="*/ 12 h 122"/>
                  <a:gd name="T14" fmla="*/ 36 w 36"/>
                  <a:gd name="T15" fmla="*/ 23 h 122"/>
                  <a:gd name="T16" fmla="*/ 32 w 36"/>
                  <a:gd name="T17" fmla="*/ 57 h 122"/>
                  <a:gd name="T18" fmla="*/ 14 w 36"/>
                  <a:gd name="T19" fmla="*/ 111 h 122"/>
                  <a:gd name="T20" fmla="*/ 5 w 36"/>
                  <a:gd name="T21" fmla="*/ 122 h 122"/>
                  <a:gd name="T22" fmla="*/ 0 w 36"/>
                  <a:gd name="T23" fmla="*/ 113 h 122"/>
                  <a:gd name="T24" fmla="*/ 15 w 36"/>
                  <a:gd name="T25" fmla="*/ 5 h 122"/>
                  <a:gd name="T26" fmla="*/ 1 w 36"/>
                  <a:gd name="T27" fmla="*/ 108 h 122"/>
                  <a:gd name="T28" fmla="*/ 1 w 36"/>
                  <a:gd name="T29" fmla="*/ 112 h 122"/>
                  <a:gd name="T30" fmla="*/ 5 w 36"/>
                  <a:gd name="T31" fmla="*/ 121 h 122"/>
                  <a:gd name="T32" fmla="*/ 13 w 36"/>
                  <a:gd name="T33" fmla="*/ 111 h 122"/>
                  <a:gd name="T34" fmla="*/ 32 w 36"/>
                  <a:gd name="T35" fmla="*/ 57 h 122"/>
                  <a:gd name="T36" fmla="*/ 35 w 36"/>
                  <a:gd name="T37" fmla="*/ 23 h 122"/>
                  <a:gd name="T38" fmla="*/ 35 w 36"/>
                  <a:gd name="T39" fmla="*/ 12 h 122"/>
                  <a:gd name="T40" fmla="*/ 24 w 36"/>
                  <a:gd name="T41" fmla="*/ 0 h 122"/>
                  <a:gd name="T42" fmla="*/ 24 w 36"/>
                  <a:gd name="T43" fmla="*/ 0 h 122"/>
                  <a:gd name="T44" fmla="*/ 15 w 36"/>
                  <a:gd name="T45"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22">
                    <a:moveTo>
                      <a:pt x="0" y="113"/>
                    </a:moveTo>
                    <a:cubicBezTo>
                      <a:pt x="0" y="112"/>
                      <a:pt x="0" y="110"/>
                      <a:pt x="0" y="108"/>
                    </a:cubicBezTo>
                    <a:cubicBezTo>
                      <a:pt x="0" y="90"/>
                      <a:pt x="2" y="18"/>
                      <a:pt x="15" y="5"/>
                    </a:cubicBezTo>
                    <a:cubicBezTo>
                      <a:pt x="18" y="1"/>
                      <a:pt x="21" y="0"/>
                      <a:pt x="24" y="0"/>
                    </a:cubicBezTo>
                    <a:cubicBezTo>
                      <a:pt x="32" y="0"/>
                      <a:pt x="36" y="12"/>
                      <a:pt x="36" y="12"/>
                    </a:cubicBezTo>
                    <a:cubicBezTo>
                      <a:pt x="35" y="12"/>
                      <a:pt x="35" y="12"/>
                      <a:pt x="35" y="12"/>
                    </a:cubicBezTo>
                    <a:cubicBezTo>
                      <a:pt x="36" y="12"/>
                      <a:pt x="36" y="12"/>
                      <a:pt x="36" y="12"/>
                    </a:cubicBezTo>
                    <a:cubicBezTo>
                      <a:pt x="36" y="12"/>
                      <a:pt x="36" y="17"/>
                      <a:pt x="36" y="23"/>
                    </a:cubicBezTo>
                    <a:cubicBezTo>
                      <a:pt x="36" y="34"/>
                      <a:pt x="36" y="49"/>
                      <a:pt x="32" y="57"/>
                    </a:cubicBezTo>
                    <a:cubicBezTo>
                      <a:pt x="27" y="69"/>
                      <a:pt x="23" y="92"/>
                      <a:pt x="14" y="111"/>
                    </a:cubicBezTo>
                    <a:cubicBezTo>
                      <a:pt x="10" y="119"/>
                      <a:pt x="7" y="122"/>
                      <a:pt x="5" y="122"/>
                    </a:cubicBezTo>
                    <a:cubicBezTo>
                      <a:pt x="2" y="122"/>
                      <a:pt x="1" y="116"/>
                      <a:pt x="0" y="113"/>
                    </a:cubicBezTo>
                    <a:close/>
                    <a:moveTo>
                      <a:pt x="15" y="5"/>
                    </a:moveTo>
                    <a:cubicBezTo>
                      <a:pt x="3" y="17"/>
                      <a:pt x="1" y="90"/>
                      <a:pt x="1" y="108"/>
                    </a:cubicBezTo>
                    <a:cubicBezTo>
                      <a:pt x="1" y="110"/>
                      <a:pt x="1" y="112"/>
                      <a:pt x="1" y="112"/>
                    </a:cubicBezTo>
                    <a:cubicBezTo>
                      <a:pt x="1" y="116"/>
                      <a:pt x="3" y="121"/>
                      <a:pt x="5" y="121"/>
                    </a:cubicBezTo>
                    <a:cubicBezTo>
                      <a:pt x="7" y="121"/>
                      <a:pt x="9" y="119"/>
                      <a:pt x="13" y="111"/>
                    </a:cubicBezTo>
                    <a:cubicBezTo>
                      <a:pt x="22" y="92"/>
                      <a:pt x="26" y="69"/>
                      <a:pt x="32" y="57"/>
                    </a:cubicBezTo>
                    <a:cubicBezTo>
                      <a:pt x="35" y="49"/>
                      <a:pt x="35" y="33"/>
                      <a:pt x="35" y="23"/>
                    </a:cubicBezTo>
                    <a:cubicBezTo>
                      <a:pt x="35" y="17"/>
                      <a:pt x="35" y="13"/>
                      <a:pt x="35" y="12"/>
                    </a:cubicBezTo>
                    <a:cubicBezTo>
                      <a:pt x="35" y="12"/>
                      <a:pt x="31" y="0"/>
                      <a:pt x="24" y="0"/>
                    </a:cubicBezTo>
                    <a:cubicBezTo>
                      <a:pt x="24" y="0"/>
                      <a:pt x="24" y="0"/>
                      <a:pt x="24" y="0"/>
                    </a:cubicBezTo>
                    <a:cubicBezTo>
                      <a:pt x="22" y="0"/>
                      <a:pt x="19" y="2"/>
                      <a:pt x="15" y="5"/>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5" name="Freeform 4836"/>
              <p:cNvSpPr>
                <a:spLocks/>
              </p:cNvSpPr>
              <p:nvPr/>
            </p:nvSpPr>
            <p:spPr bwMode="auto">
              <a:xfrm>
                <a:off x="1033" y="3247"/>
                <a:ext cx="13" cy="44"/>
              </a:xfrm>
              <a:custGeom>
                <a:avLst/>
                <a:gdLst>
                  <a:gd name="T0" fmla="*/ 3 w 6"/>
                  <a:gd name="T1" fmla="*/ 0 h 21"/>
                  <a:gd name="T2" fmla="*/ 0 w 6"/>
                  <a:gd name="T3" fmla="*/ 3 h 21"/>
                  <a:gd name="T4" fmla="*/ 0 w 6"/>
                  <a:gd name="T5" fmla="*/ 3 h 21"/>
                  <a:gd name="T6" fmla="*/ 1 w 6"/>
                  <a:gd name="T7" fmla="*/ 5 h 21"/>
                  <a:gd name="T8" fmla="*/ 1 w 6"/>
                  <a:gd name="T9" fmla="*/ 5 h 21"/>
                  <a:gd name="T10" fmla="*/ 1 w 6"/>
                  <a:gd name="T11" fmla="*/ 2 h 21"/>
                  <a:gd name="T12" fmla="*/ 1 w 6"/>
                  <a:gd name="T13" fmla="*/ 5 h 21"/>
                  <a:gd name="T14" fmla="*/ 2 w 6"/>
                  <a:gd name="T15" fmla="*/ 7 h 21"/>
                  <a:gd name="T16" fmla="*/ 2 w 6"/>
                  <a:gd name="T17" fmla="*/ 2 h 21"/>
                  <a:gd name="T18" fmla="*/ 2 w 6"/>
                  <a:gd name="T19" fmla="*/ 8 h 21"/>
                  <a:gd name="T20" fmla="*/ 3 w 6"/>
                  <a:gd name="T21" fmla="*/ 11 h 21"/>
                  <a:gd name="T22" fmla="*/ 3 w 6"/>
                  <a:gd name="T23" fmla="*/ 1 h 21"/>
                  <a:gd name="T24" fmla="*/ 3 w 6"/>
                  <a:gd name="T25" fmla="*/ 14 h 21"/>
                  <a:gd name="T26" fmla="*/ 3 w 6"/>
                  <a:gd name="T27" fmla="*/ 16 h 21"/>
                  <a:gd name="T28" fmla="*/ 3 w 6"/>
                  <a:gd name="T29" fmla="*/ 1 h 21"/>
                  <a:gd name="T30" fmla="*/ 4 w 6"/>
                  <a:gd name="T31" fmla="*/ 19 h 21"/>
                  <a:gd name="T32" fmla="*/ 4 w 6"/>
                  <a:gd name="T33" fmla="*/ 21 h 21"/>
                  <a:gd name="T34" fmla="*/ 4 w 6"/>
                  <a:gd name="T35" fmla="*/ 0 h 21"/>
                  <a:gd name="T36" fmla="*/ 3 w 6"/>
                  <a:gd name="T3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1">
                    <a:moveTo>
                      <a:pt x="3" y="0"/>
                    </a:moveTo>
                    <a:cubicBezTo>
                      <a:pt x="2" y="0"/>
                      <a:pt x="0" y="1"/>
                      <a:pt x="0" y="3"/>
                    </a:cubicBezTo>
                    <a:cubicBezTo>
                      <a:pt x="0" y="3"/>
                      <a:pt x="0" y="3"/>
                      <a:pt x="0" y="3"/>
                    </a:cubicBezTo>
                    <a:cubicBezTo>
                      <a:pt x="1" y="4"/>
                      <a:pt x="1" y="4"/>
                      <a:pt x="1" y="5"/>
                    </a:cubicBezTo>
                    <a:cubicBezTo>
                      <a:pt x="1" y="5"/>
                      <a:pt x="1" y="5"/>
                      <a:pt x="1" y="5"/>
                    </a:cubicBezTo>
                    <a:cubicBezTo>
                      <a:pt x="1" y="4"/>
                      <a:pt x="1" y="3"/>
                      <a:pt x="1" y="2"/>
                    </a:cubicBezTo>
                    <a:cubicBezTo>
                      <a:pt x="1" y="2"/>
                      <a:pt x="1" y="3"/>
                      <a:pt x="1" y="5"/>
                    </a:cubicBezTo>
                    <a:cubicBezTo>
                      <a:pt x="2" y="6"/>
                      <a:pt x="2" y="6"/>
                      <a:pt x="2" y="7"/>
                    </a:cubicBezTo>
                    <a:cubicBezTo>
                      <a:pt x="2" y="5"/>
                      <a:pt x="2" y="4"/>
                      <a:pt x="2" y="2"/>
                    </a:cubicBezTo>
                    <a:cubicBezTo>
                      <a:pt x="2" y="2"/>
                      <a:pt x="2" y="4"/>
                      <a:pt x="2" y="8"/>
                    </a:cubicBezTo>
                    <a:cubicBezTo>
                      <a:pt x="2" y="9"/>
                      <a:pt x="3" y="10"/>
                      <a:pt x="3" y="11"/>
                    </a:cubicBezTo>
                    <a:cubicBezTo>
                      <a:pt x="3" y="8"/>
                      <a:pt x="3" y="5"/>
                      <a:pt x="3" y="1"/>
                    </a:cubicBezTo>
                    <a:cubicBezTo>
                      <a:pt x="3" y="1"/>
                      <a:pt x="3" y="6"/>
                      <a:pt x="3" y="14"/>
                    </a:cubicBezTo>
                    <a:cubicBezTo>
                      <a:pt x="3" y="15"/>
                      <a:pt x="3" y="15"/>
                      <a:pt x="3" y="16"/>
                    </a:cubicBezTo>
                    <a:cubicBezTo>
                      <a:pt x="3" y="12"/>
                      <a:pt x="3" y="6"/>
                      <a:pt x="3" y="1"/>
                    </a:cubicBezTo>
                    <a:cubicBezTo>
                      <a:pt x="3" y="1"/>
                      <a:pt x="4" y="8"/>
                      <a:pt x="4" y="19"/>
                    </a:cubicBezTo>
                    <a:cubicBezTo>
                      <a:pt x="4" y="20"/>
                      <a:pt x="4" y="21"/>
                      <a:pt x="4" y="21"/>
                    </a:cubicBezTo>
                    <a:cubicBezTo>
                      <a:pt x="6" y="16"/>
                      <a:pt x="4" y="0"/>
                      <a:pt x="4" y="0"/>
                    </a:cubicBezTo>
                    <a:lnTo>
                      <a:pt x="3"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6" name="Freeform 4837"/>
              <p:cNvSpPr>
                <a:spLocks noEditPoints="1"/>
              </p:cNvSpPr>
              <p:nvPr/>
            </p:nvSpPr>
            <p:spPr bwMode="auto">
              <a:xfrm>
                <a:off x="1023" y="3242"/>
                <a:ext cx="15" cy="77"/>
              </a:xfrm>
              <a:custGeom>
                <a:avLst/>
                <a:gdLst>
                  <a:gd name="T0" fmla="*/ 7 w 7"/>
                  <a:gd name="T1" fmla="*/ 20 h 36"/>
                  <a:gd name="T2" fmla="*/ 6 w 7"/>
                  <a:gd name="T3" fmla="*/ 36 h 36"/>
                  <a:gd name="T4" fmla="*/ 7 w 7"/>
                  <a:gd name="T5" fmla="*/ 30 h 36"/>
                  <a:gd name="T6" fmla="*/ 7 w 7"/>
                  <a:gd name="T7" fmla="*/ 26 h 36"/>
                  <a:gd name="T8" fmla="*/ 7 w 7"/>
                  <a:gd name="T9" fmla="*/ 20 h 36"/>
                  <a:gd name="T10" fmla="*/ 6 w 7"/>
                  <a:gd name="T11" fmla="*/ 15 h 36"/>
                  <a:gd name="T12" fmla="*/ 6 w 7"/>
                  <a:gd name="T13" fmla="*/ 30 h 36"/>
                  <a:gd name="T14" fmla="*/ 6 w 7"/>
                  <a:gd name="T15" fmla="*/ 31 h 36"/>
                  <a:gd name="T16" fmla="*/ 6 w 7"/>
                  <a:gd name="T17" fmla="*/ 34 h 36"/>
                  <a:gd name="T18" fmla="*/ 6 w 7"/>
                  <a:gd name="T19" fmla="*/ 18 h 36"/>
                  <a:gd name="T20" fmla="*/ 6 w 7"/>
                  <a:gd name="T21" fmla="*/ 15 h 36"/>
                  <a:gd name="T22" fmla="*/ 5 w 7"/>
                  <a:gd name="T23" fmla="*/ 11 h 36"/>
                  <a:gd name="T24" fmla="*/ 5 w 7"/>
                  <a:gd name="T25" fmla="*/ 22 h 36"/>
                  <a:gd name="T26" fmla="*/ 5 w 7"/>
                  <a:gd name="T27" fmla="*/ 27 h 36"/>
                  <a:gd name="T28" fmla="*/ 6 w 7"/>
                  <a:gd name="T29" fmla="*/ 14 h 36"/>
                  <a:gd name="T30" fmla="*/ 5 w 7"/>
                  <a:gd name="T31" fmla="*/ 11 h 36"/>
                  <a:gd name="T32" fmla="*/ 4 w 7"/>
                  <a:gd name="T33" fmla="*/ 8 h 36"/>
                  <a:gd name="T34" fmla="*/ 4 w 7"/>
                  <a:gd name="T35" fmla="*/ 19 h 36"/>
                  <a:gd name="T36" fmla="*/ 5 w 7"/>
                  <a:gd name="T37" fmla="*/ 21 h 36"/>
                  <a:gd name="T38" fmla="*/ 4 w 7"/>
                  <a:gd name="T39" fmla="*/ 10 h 36"/>
                  <a:gd name="T40" fmla="*/ 4 w 7"/>
                  <a:gd name="T41" fmla="*/ 8 h 36"/>
                  <a:gd name="T42" fmla="*/ 3 w 7"/>
                  <a:gd name="T43" fmla="*/ 6 h 36"/>
                  <a:gd name="T44" fmla="*/ 3 w 7"/>
                  <a:gd name="T45" fmla="*/ 15 h 36"/>
                  <a:gd name="T46" fmla="*/ 4 w 7"/>
                  <a:gd name="T47" fmla="*/ 17 h 36"/>
                  <a:gd name="T48" fmla="*/ 4 w 7"/>
                  <a:gd name="T49" fmla="*/ 7 h 36"/>
                  <a:gd name="T50" fmla="*/ 3 w 7"/>
                  <a:gd name="T51" fmla="*/ 6 h 36"/>
                  <a:gd name="T52" fmla="*/ 0 w 7"/>
                  <a:gd name="T53" fmla="*/ 0 h 36"/>
                  <a:gd name="T54" fmla="*/ 0 w 7"/>
                  <a:gd name="T55" fmla="*/ 3 h 36"/>
                  <a:gd name="T56" fmla="*/ 0 w 7"/>
                  <a:gd name="T57" fmla="*/ 6 h 36"/>
                  <a:gd name="T58" fmla="*/ 0 w 7"/>
                  <a:gd name="T59" fmla="*/ 1 h 36"/>
                  <a:gd name="T60" fmla="*/ 0 w 7"/>
                  <a:gd name="T61" fmla="*/ 7 h 36"/>
                  <a:gd name="T62" fmla="*/ 1 w 7"/>
                  <a:gd name="T63" fmla="*/ 9 h 36"/>
                  <a:gd name="T64" fmla="*/ 1 w 7"/>
                  <a:gd name="T65" fmla="*/ 3 h 36"/>
                  <a:gd name="T66" fmla="*/ 1 w 7"/>
                  <a:gd name="T67" fmla="*/ 10 h 36"/>
                  <a:gd name="T68" fmla="*/ 2 w 7"/>
                  <a:gd name="T69" fmla="*/ 12 h 36"/>
                  <a:gd name="T70" fmla="*/ 2 w 7"/>
                  <a:gd name="T71" fmla="*/ 3 h 36"/>
                  <a:gd name="T72" fmla="*/ 2 w 7"/>
                  <a:gd name="T73" fmla="*/ 12 h 36"/>
                  <a:gd name="T74" fmla="*/ 3 w 7"/>
                  <a:gd name="T75" fmla="*/ 14 h 36"/>
                  <a:gd name="T76" fmla="*/ 3 w 7"/>
                  <a:gd name="T77" fmla="*/ 5 h 36"/>
                  <a:gd name="T78" fmla="*/ 1 w 7"/>
                  <a:gd name="T79" fmla="*/ 1 h 36"/>
                  <a:gd name="T80" fmla="*/ 0 w 7"/>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36">
                    <a:moveTo>
                      <a:pt x="7" y="20"/>
                    </a:moveTo>
                    <a:cubicBezTo>
                      <a:pt x="7" y="25"/>
                      <a:pt x="6" y="30"/>
                      <a:pt x="6" y="36"/>
                    </a:cubicBezTo>
                    <a:cubicBezTo>
                      <a:pt x="6" y="34"/>
                      <a:pt x="7" y="32"/>
                      <a:pt x="7" y="30"/>
                    </a:cubicBezTo>
                    <a:cubicBezTo>
                      <a:pt x="7" y="29"/>
                      <a:pt x="7" y="27"/>
                      <a:pt x="7" y="26"/>
                    </a:cubicBezTo>
                    <a:cubicBezTo>
                      <a:pt x="7" y="24"/>
                      <a:pt x="7" y="22"/>
                      <a:pt x="7" y="20"/>
                    </a:cubicBezTo>
                    <a:close/>
                    <a:moveTo>
                      <a:pt x="6" y="15"/>
                    </a:moveTo>
                    <a:cubicBezTo>
                      <a:pt x="6" y="20"/>
                      <a:pt x="6" y="24"/>
                      <a:pt x="6" y="30"/>
                    </a:cubicBezTo>
                    <a:cubicBezTo>
                      <a:pt x="6" y="30"/>
                      <a:pt x="6" y="31"/>
                      <a:pt x="6" y="31"/>
                    </a:cubicBezTo>
                    <a:cubicBezTo>
                      <a:pt x="6" y="32"/>
                      <a:pt x="6" y="33"/>
                      <a:pt x="6" y="34"/>
                    </a:cubicBezTo>
                    <a:cubicBezTo>
                      <a:pt x="6" y="30"/>
                      <a:pt x="6" y="24"/>
                      <a:pt x="6" y="18"/>
                    </a:cubicBezTo>
                    <a:cubicBezTo>
                      <a:pt x="6" y="17"/>
                      <a:pt x="6" y="16"/>
                      <a:pt x="6" y="15"/>
                    </a:cubicBezTo>
                    <a:close/>
                    <a:moveTo>
                      <a:pt x="5" y="11"/>
                    </a:moveTo>
                    <a:cubicBezTo>
                      <a:pt x="5" y="14"/>
                      <a:pt x="5" y="18"/>
                      <a:pt x="5" y="22"/>
                    </a:cubicBezTo>
                    <a:cubicBezTo>
                      <a:pt x="5" y="24"/>
                      <a:pt x="5" y="25"/>
                      <a:pt x="5" y="27"/>
                    </a:cubicBezTo>
                    <a:cubicBezTo>
                      <a:pt x="6" y="23"/>
                      <a:pt x="6" y="19"/>
                      <a:pt x="6" y="14"/>
                    </a:cubicBezTo>
                    <a:cubicBezTo>
                      <a:pt x="5" y="13"/>
                      <a:pt x="5" y="12"/>
                      <a:pt x="5" y="11"/>
                    </a:cubicBezTo>
                    <a:close/>
                    <a:moveTo>
                      <a:pt x="4" y="8"/>
                    </a:moveTo>
                    <a:cubicBezTo>
                      <a:pt x="4" y="10"/>
                      <a:pt x="4" y="14"/>
                      <a:pt x="4" y="19"/>
                    </a:cubicBezTo>
                    <a:cubicBezTo>
                      <a:pt x="4" y="19"/>
                      <a:pt x="4" y="20"/>
                      <a:pt x="5" y="21"/>
                    </a:cubicBezTo>
                    <a:cubicBezTo>
                      <a:pt x="5" y="17"/>
                      <a:pt x="5" y="13"/>
                      <a:pt x="4" y="10"/>
                    </a:cubicBezTo>
                    <a:cubicBezTo>
                      <a:pt x="4" y="9"/>
                      <a:pt x="4" y="9"/>
                      <a:pt x="4" y="8"/>
                    </a:cubicBezTo>
                    <a:close/>
                    <a:moveTo>
                      <a:pt x="3" y="6"/>
                    </a:moveTo>
                    <a:cubicBezTo>
                      <a:pt x="3" y="7"/>
                      <a:pt x="3" y="11"/>
                      <a:pt x="3" y="15"/>
                    </a:cubicBezTo>
                    <a:cubicBezTo>
                      <a:pt x="3" y="16"/>
                      <a:pt x="4" y="17"/>
                      <a:pt x="4" y="17"/>
                    </a:cubicBezTo>
                    <a:cubicBezTo>
                      <a:pt x="4" y="14"/>
                      <a:pt x="4" y="11"/>
                      <a:pt x="4" y="7"/>
                    </a:cubicBezTo>
                    <a:cubicBezTo>
                      <a:pt x="3" y="7"/>
                      <a:pt x="3" y="6"/>
                      <a:pt x="3" y="6"/>
                    </a:cubicBezTo>
                    <a:close/>
                    <a:moveTo>
                      <a:pt x="0" y="0"/>
                    </a:moveTo>
                    <a:cubicBezTo>
                      <a:pt x="0" y="1"/>
                      <a:pt x="0" y="2"/>
                      <a:pt x="0" y="3"/>
                    </a:cubicBezTo>
                    <a:cubicBezTo>
                      <a:pt x="0" y="4"/>
                      <a:pt x="0" y="5"/>
                      <a:pt x="0" y="6"/>
                    </a:cubicBezTo>
                    <a:cubicBezTo>
                      <a:pt x="0" y="5"/>
                      <a:pt x="0" y="3"/>
                      <a:pt x="0" y="1"/>
                    </a:cubicBezTo>
                    <a:cubicBezTo>
                      <a:pt x="0" y="1"/>
                      <a:pt x="0" y="3"/>
                      <a:pt x="0" y="7"/>
                    </a:cubicBezTo>
                    <a:cubicBezTo>
                      <a:pt x="0" y="7"/>
                      <a:pt x="1" y="8"/>
                      <a:pt x="1" y="9"/>
                    </a:cubicBezTo>
                    <a:cubicBezTo>
                      <a:pt x="1" y="7"/>
                      <a:pt x="1" y="5"/>
                      <a:pt x="1" y="3"/>
                    </a:cubicBezTo>
                    <a:cubicBezTo>
                      <a:pt x="1" y="3"/>
                      <a:pt x="1" y="5"/>
                      <a:pt x="1" y="10"/>
                    </a:cubicBezTo>
                    <a:cubicBezTo>
                      <a:pt x="2" y="10"/>
                      <a:pt x="2" y="11"/>
                      <a:pt x="2" y="12"/>
                    </a:cubicBezTo>
                    <a:cubicBezTo>
                      <a:pt x="2" y="9"/>
                      <a:pt x="2" y="6"/>
                      <a:pt x="2" y="3"/>
                    </a:cubicBezTo>
                    <a:cubicBezTo>
                      <a:pt x="2" y="3"/>
                      <a:pt x="2" y="6"/>
                      <a:pt x="2" y="12"/>
                    </a:cubicBezTo>
                    <a:cubicBezTo>
                      <a:pt x="3" y="13"/>
                      <a:pt x="3" y="14"/>
                      <a:pt x="3" y="14"/>
                    </a:cubicBezTo>
                    <a:cubicBezTo>
                      <a:pt x="3" y="11"/>
                      <a:pt x="3" y="8"/>
                      <a:pt x="3" y="5"/>
                    </a:cubicBezTo>
                    <a:cubicBezTo>
                      <a:pt x="2" y="4"/>
                      <a:pt x="2" y="2"/>
                      <a:pt x="1" y="1"/>
                    </a:cubicBezTo>
                    <a:cubicBezTo>
                      <a:pt x="1" y="1"/>
                      <a:pt x="0" y="1"/>
                      <a:pt x="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7" name="Freeform 4838"/>
              <p:cNvSpPr>
                <a:spLocks/>
              </p:cNvSpPr>
              <p:nvPr/>
            </p:nvSpPr>
            <p:spPr bwMode="auto">
              <a:xfrm>
                <a:off x="980" y="3230"/>
                <a:ext cx="53" cy="244"/>
              </a:xfrm>
              <a:custGeom>
                <a:avLst/>
                <a:gdLst>
                  <a:gd name="T0" fmla="*/ 15 w 25"/>
                  <a:gd name="T1" fmla="*/ 14 h 115"/>
                  <a:gd name="T2" fmla="*/ 18 w 25"/>
                  <a:gd name="T3" fmla="*/ 31 h 115"/>
                  <a:gd name="T4" fmla="*/ 11 w 25"/>
                  <a:gd name="T5" fmla="*/ 68 h 115"/>
                  <a:gd name="T6" fmla="*/ 0 w 25"/>
                  <a:gd name="T7" fmla="*/ 111 h 115"/>
                  <a:gd name="T8" fmla="*/ 0 w 25"/>
                  <a:gd name="T9" fmla="*/ 112 h 115"/>
                  <a:gd name="T10" fmla="*/ 2 w 25"/>
                  <a:gd name="T11" fmla="*/ 114 h 115"/>
                  <a:gd name="T12" fmla="*/ 4 w 25"/>
                  <a:gd name="T13" fmla="*/ 114 h 115"/>
                  <a:gd name="T14" fmla="*/ 7 w 25"/>
                  <a:gd name="T15" fmla="*/ 115 h 115"/>
                  <a:gd name="T16" fmla="*/ 7 w 25"/>
                  <a:gd name="T17" fmla="*/ 114 h 115"/>
                  <a:gd name="T18" fmla="*/ 8 w 25"/>
                  <a:gd name="T19" fmla="*/ 110 h 115"/>
                  <a:gd name="T20" fmla="*/ 8 w 25"/>
                  <a:gd name="T21" fmla="*/ 109 h 115"/>
                  <a:gd name="T22" fmla="*/ 6 w 25"/>
                  <a:gd name="T23" fmla="*/ 95 h 115"/>
                  <a:gd name="T24" fmla="*/ 8 w 25"/>
                  <a:gd name="T25" fmla="*/ 88 h 115"/>
                  <a:gd name="T26" fmla="*/ 25 w 25"/>
                  <a:gd name="T27" fmla="*/ 40 h 115"/>
                  <a:gd name="T28" fmla="*/ 25 w 25"/>
                  <a:gd name="T29" fmla="*/ 37 h 115"/>
                  <a:gd name="T30" fmla="*/ 19 w 25"/>
                  <a:gd name="T31" fmla="*/ 7 h 115"/>
                  <a:gd name="T32" fmla="*/ 19 w 25"/>
                  <a:gd name="T33" fmla="*/ 4 h 115"/>
                  <a:gd name="T34" fmla="*/ 12 w 25"/>
                  <a:gd name="T35" fmla="*/ 0 h 115"/>
                  <a:gd name="T36" fmla="*/ 15 w 25"/>
                  <a:gd name="T37"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5">
                    <a:moveTo>
                      <a:pt x="15" y="14"/>
                    </a:moveTo>
                    <a:cubicBezTo>
                      <a:pt x="17" y="17"/>
                      <a:pt x="18" y="23"/>
                      <a:pt x="18" y="31"/>
                    </a:cubicBezTo>
                    <a:cubicBezTo>
                      <a:pt x="18" y="40"/>
                      <a:pt x="16" y="53"/>
                      <a:pt x="11" y="68"/>
                    </a:cubicBezTo>
                    <a:cubicBezTo>
                      <a:pt x="2" y="93"/>
                      <a:pt x="0" y="106"/>
                      <a:pt x="0" y="111"/>
                    </a:cubicBezTo>
                    <a:cubicBezTo>
                      <a:pt x="0" y="112"/>
                      <a:pt x="0" y="112"/>
                      <a:pt x="0" y="112"/>
                    </a:cubicBezTo>
                    <a:cubicBezTo>
                      <a:pt x="1" y="113"/>
                      <a:pt x="1" y="113"/>
                      <a:pt x="2" y="114"/>
                    </a:cubicBezTo>
                    <a:cubicBezTo>
                      <a:pt x="3" y="114"/>
                      <a:pt x="4" y="114"/>
                      <a:pt x="4" y="114"/>
                    </a:cubicBezTo>
                    <a:cubicBezTo>
                      <a:pt x="5" y="114"/>
                      <a:pt x="6" y="115"/>
                      <a:pt x="7" y="115"/>
                    </a:cubicBezTo>
                    <a:cubicBezTo>
                      <a:pt x="7" y="115"/>
                      <a:pt x="7" y="115"/>
                      <a:pt x="7" y="114"/>
                    </a:cubicBezTo>
                    <a:cubicBezTo>
                      <a:pt x="8" y="114"/>
                      <a:pt x="8" y="112"/>
                      <a:pt x="8" y="110"/>
                    </a:cubicBezTo>
                    <a:cubicBezTo>
                      <a:pt x="8" y="109"/>
                      <a:pt x="8" y="109"/>
                      <a:pt x="8" y="109"/>
                    </a:cubicBezTo>
                    <a:cubicBezTo>
                      <a:pt x="8" y="103"/>
                      <a:pt x="6" y="100"/>
                      <a:pt x="6" y="95"/>
                    </a:cubicBezTo>
                    <a:cubicBezTo>
                      <a:pt x="6" y="93"/>
                      <a:pt x="7" y="91"/>
                      <a:pt x="8" y="88"/>
                    </a:cubicBezTo>
                    <a:cubicBezTo>
                      <a:pt x="11" y="80"/>
                      <a:pt x="25" y="61"/>
                      <a:pt x="25" y="40"/>
                    </a:cubicBezTo>
                    <a:cubicBezTo>
                      <a:pt x="25" y="39"/>
                      <a:pt x="25" y="38"/>
                      <a:pt x="25" y="37"/>
                    </a:cubicBezTo>
                    <a:cubicBezTo>
                      <a:pt x="24" y="16"/>
                      <a:pt x="19" y="14"/>
                      <a:pt x="19" y="7"/>
                    </a:cubicBezTo>
                    <a:cubicBezTo>
                      <a:pt x="19" y="6"/>
                      <a:pt x="19" y="5"/>
                      <a:pt x="19" y="4"/>
                    </a:cubicBezTo>
                    <a:cubicBezTo>
                      <a:pt x="18" y="4"/>
                      <a:pt x="14" y="3"/>
                      <a:pt x="12" y="0"/>
                    </a:cubicBezTo>
                    <a:cubicBezTo>
                      <a:pt x="12" y="2"/>
                      <a:pt x="13" y="8"/>
                      <a:pt x="15" y="14"/>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8" name="Freeform 4839"/>
              <p:cNvSpPr>
                <a:spLocks/>
              </p:cNvSpPr>
              <p:nvPr/>
            </p:nvSpPr>
            <p:spPr bwMode="auto">
              <a:xfrm>
                <a:off x="957" y="3381"/>
                <a:ext cx="27" cy="102"/>
              </a:xfrm>
              <a:custGeom>
                <a:avLst/>
                <a:gdLst>
                  <a:gd name="T0" fmla="*/ 0 w 13"/>
                  <a:gd name="T1" fmla="*/ 48 h 48"/>
                  <a:gd name="T2" fmla="*/ 5 w 13"/>
                  <a:gd name="T3" fmla="*/ 33 h 48"/>
                  <a:gd name="T4" fmla="*/ 10 w 13"/>
                  <a:gd name="T5" fmla="*/ 0 h 48"/>
                  <a:gd name="T6" fmla="*/ 11 w 13"/>
                  <a:gd name="T7" fmla="*/ 16 h 48"/>
                  <a:gd name="T8" fmla="*/ 11 w 13"/>
                  <a:gd name="T9" fmla="*/ 34 h 48"/>
                  <a:gd name="T10" fmla="*/ 10 w 13"/>
                  <a:gd name="T11" fmla="*/ 42 h 48"/>
                  <a:gd name="T12" fmla="*/ 0 w 13"/>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13" h="48">
                    <a:moveTo>
                      <a:pt x="0" y="48"/>
                    </a:moveTo>
                    <a:cubicBezTo>
                      <a:pt x="0" y="48"/>
                      <a:pt x="1" y="41"/>
                      <a:pt x="5" y="33"/>
                    </a:cubicBezTo>
                    <a:cubicBezTo>
                      <a:pt x="9" y="25"/>
                      <a:pt x="10" y="0"/>
                      <a:pt x="10" y="0"/>
                    </a:cubicBezTo>
                    <a:cubicBezTo>
                      <a:pt x="10" y="0"/>
                      <a:pt x="13" y="10"/>
                      <a:pt x="11" y="16"/>
                    </a:cubicBezTo>
                    <a:cubicBezTo>
                      <a:pt x="9" y="21"/>
                      <a:pt x="9" y="30"/>
                      <a:pt x="11" y="34"/>
                    </a:cubicBezTo>
                    <a:cubicBezTo>
                      <a:pt x="12" y="38"/>
                      <a:pt x="10" y="42"/>
                      <a:pt x="10" y="42"/>
                    </a:cubicBezTo>
                    <a:cubicBezTo>
                      <a:pt x="10" y="42"/>
                      <a:pt x="7" y="39"/>
                      <a:pt x="0" y="48"/>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9" name="Freeform 4840"/>
              <p:cNvSpPr>
                <a:spLocks noEditPoints="1"/>
              </p:cNvSpPr>
              <p:nvPr/>
            </p:nvSpPr>
            <p:spPr bwMode="auto">
              <a:xfrm>
                <a:off x="957" y="3381"/>
                <a:ext cx="25" cy="104"/>
              </a:xfrm>
              <a:custGeom>
                <a:avLst/>
                <a:gdLst>
                  <a:gd name="T0" fmla="*/ 0 w 12"/>
                  <a:gd name="T1" fmla="*/ 48 h 49"/>
                  <a:gd name="T2" fmla="*/ 4 w 12"/>
                  <a:gd name="T3" fmla="*/ 33 h 49"/>
                  <a:gd name="T4" fmla="*/ 10 w 12"/>
                  <a:gd name="T5" fmla="*/ 0 h 49"/>
                  <a:gd name="T6" fmla="*/ 10 w 12"/>
                  <a:gd name="T7" fmla="*/ 0 h 49"/>
                  <a:gd name="T8" fmla="*/ 12 w 12"/>
                  <a:gd name="T9" fmla="*/ 11 h 49"/>
                  <a:gd name="T10" fmla="*/ 11 w 12"/>
                  <a:gd name="T11" fmla="*/ 16 h 49"/>
                  <a:gd name="T12" fmla="*/ 10 w 12"/>
                  <a:gd name="T13" fmla="*/ 26 h 49"/>
                  <a:gd name="T14" fmla="*/ 11 w 12"/>
                  <a:gd name="T15" fmla="*/ 34 h 49"/>
                  <a:gd name="T16" fmla="*/ 12 w 12"/>
                  <a:gd name="T17" fmla="*/ 38 h 49"/>
                  <a:gd name="T18" fmla="*/ 11 w 12"/>
                  <a:gd name="T19" fmla="*/ 42 h 49"/>
                  <a:gd name="T20" fmla="*/ 10 w 12"/>
                  <a:gd name="T21" fmla="*/ 42 h 49"/>
                  <a:gd name="T22" fmla="*/ 10 w 12"/>
                  <a:gd name="T23" fmla="*/ 42 h 49"/>
                  <a:gd name="T24" fmla="*/ 9 w 12"/>
                  <a:gd name="T25" fmla="*/ 42 h 49"/>
                  <a:gd name="T26" fmla="*/ 0 w 12"/>
                  <a:gd name="T27" fmla="*/ 48 h 49"/>
                  <a:gd name="T28" fmla="*/ 0 w 12"/>
                  <a:gd name="T29" fmla="*/ 49 h 49"/>
                  <a:gd name="T30" fmla="*/ 0 w 12"/>
                  <a:gd name="T31" fmla="*/ 48 h 49"/>
                  <a:gd name="T32" fmla="*/ 0 w 12"/>
                  <a:gd name="T33" fmla="*/ 48 h 49"/>
                  <a:gd name="T34" fmla="*/ 0 w 12"/>
                  <a:gd name="T35" fmla="*/ 48 h 49"/>
                  <a:gd name="T36" fmla="*/ 5 w 12"/>
                  <a:gd name="T37" fmla="*/ 33 h 49"/>
                  <a:gd name="T38" fmla="*/ 1 w 12"/>
                  <a:gd name="T39" fmla="*/ 47 h 49"/>
                  <a:gd name="T40" fmla="*/ 9 w 12"/>
                  <a:gd name="T41" fmla="*/ 41 h 49"/>
                  <a:gd name="T42" fmla="*/ 10 w 12"/>
                  <a:gd name="T43" fmla="*/ 41 h 49"/>
                  <a:gd name="T44" fmla="*/ 11 w 12"/>
                  <a:gd name="T45" fmla="*/ 38 h 49"/>
                  <a:gd name="T46" fmla="*/ 10 w 12"/>
                  <a:gd name="T47" fmla="*/ 34 h 49"/>
                  <a:gd name="T48" fmla="*/ 9 w 12"/>
                  <a:gd name="T49" fmla="*/ 26 h 49"/>
                  <a:gd name="T50" fmla="*/ 11 w 12"/>
                  <a:gd name="T51" fmla="*/ 16 h 49"/>
                  <a:gd name="T52" fmla="*/ 11 w 12"/>
                  <a:gd name="T53" fmla="*/ 11 h 49"/>
                  <a:gd name="T54" fmla="*/ 10 w 12"/>
                  <a:gd name="T55" fmla="*/ 3 h 49"/>
                  <a:gd name="T56" fmla="*/ 5 w 12"/>
                  <a:gd name="T57"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49">
                    <a:moveTo>
                      <a:pt x="0" y="48"/>
                    </a:moveTo>
                    <a:cubicBezTo>
                      <a:pt x="0" y="48"/>
                      <a:pt x="0" y="41"/>
                      <a:pt x="4" y="33"/>
                    </a:cubicBezTo>
                    <a:cubicBezTo>
                      <a:pt x="8" y="25"/>
                      <a:pt x="10" y="0"/>
                      <a:pt x="10" y="0"/>
                    </a:cubicBezTo>
                    <a:cubicBezTo>
                      <a:pt x="10" y="0"/>
                      <a:pt x="10" y="0"/>
                      <a:pt x="10" y="0"/>
                    </a:cubicBezTo>
                    <a:cubicBezTo>
                      <a:pt x="10" y="0"/>
                      <a:pt x="12" y="6"/>
                      <a:pt x="12" y="11"/>
                    </a:cubicBezTo>
                    <a:cubicBezTo>
                      <a:pt x="12" y="13"/>
                      <a:pt x="12" y="15"/>
                      <a:pt x="11" y="16"/>
                    </a:cubicBezTo>
                    <a:cubicBezTo>
                      <a:pt x="10" y="19"/>
                      <a:pt x="10" y="22"/>
                      <a:pt x="10" y="26"/>
                    </a:cubicBezTo>
                    <a:cubicBezTo>
                      <a:pt x="10" y="29"/>
                      <a:pt x="10" y="32"/>
                      <a:pt x="11" y="34"/>
                    </a:cubicBezTo>
                    <a:cubicBezTo>
                      <a:pt x="12" y="35"/>
                      <a:pt x="12" y="36"/>
                      <a:pt x="12" y="38"/>
                    </a:cubicBezTo>
                    <a:cubicBezTo>
                      <a:pt x="12" y="40"/>
                      <a:pt x="11" y="42"/>
                      <a:pt x="11" y="42"/>
                    </a:cubicBezTo>
                    <a:cubicBezTo>
                      <a:pt x="10" y="42"/>
                      <a:pt x="10" y="42"/>
                      <a:pt x="10" y="42"/>
                    </a:cubicBezTo>
                    <a:cubicBezTo>
                      <a:pt x="10" y="42"/>
                      <a:pt x="10" y="42"/>
                      <a:pt x="10" y="42"/>
                    </a:cubicBezTo>
                    <a:cubicBezTo>
                      <a:pt x="10" y="42"/>
                      <a:pt x="10" y="42"/>
                      <a:pt x="9" y="42"/>
                    </a:cubicBezTo>
                    <a:cubicBezTo>
                      <a:pt x="8" y="42"/>
                      <a:pt x="5" y="43"/>
                      <a:pt x="0" y="48"/>
                    </a:cubicBezTo>
                    <a:cubicBezTo>
                      <a:pt x="0" y="49"/>
                      <a:pt x="0" y="49"/>
                      <a:pt x="0" y="49"/>
                    </a:cubicBezTo>
                    <a:lnTo>
                      <a:pt x="0" y="48"/>
                    </a:lnTo>
                    <a:close/>
                    <a:moveTo>
                      <a:pt x="0" y="48"/>
                    </a:moveTo>
                    <a:cubicBezTo>
                      <a:pt x="0" y="48"/>
                      <a:pt x="0" y="48"/>
                      <a:pt x="0" y="48"/>
                    </a:cubicBezTo>
                    <a:close/>
                    <a:moveTo>
                      <a:pt x="5" y="33"/>
                    </a:moveTo>
                    <a:cubicBezTo>
                      <a:pt x="2" y="39"/>
                      <a:pt x="1" y="45"/>
                      <a:pt x="1" y="47"/>
                    </a:cubicBezTo>
                    <a:cubicBezTo>
                      <a:pt x="5" y="42"/>
                      <a:pt x="7" y="41"/>
                      <a:pt x="9" y="41"/>
                    </a:cubicBezTo>
                    <a:cubicBezTo>
                      <a:pt x="9" y="41"/>
                      <a:pt x="10" y="41"/>
                      <a:pt x="10" y="41"/>
                    </a:cubicBezTo>
                    <a:cubicBezTo>
                      <a:pt x="10" y="41"/>
                      <a:pt x="11" y="39"/>
                      <a:pt x="11" y="38"/>
                    </a:cubicBezTo>
                    <a:cubicBezTo>
                      <a:pt x="11" y="37"/>
                      <a:pt x="11" y="35"/>
                      <a:pt x="10" y="34"/>
                    </a:cubicBezTo>
                    <a:cubicBezTo>
                      <a:pt x="9" y="32"/>
                      <a:pt x="9" y="29"/>
                      <a:pt x="9" y="26"/>
                    </a:cubicBezTo>
                    <a:cubicBezTo>
                      <a:pt x="9" y="22"/>
                      <a:pt x="10" y="19"/>
                      <a:pt x="11" y="16"/>
                    </a:cubicBezTo>
                    <a:cubicBezTo>
                      <a:pt x="11" y="14"/>
                      <a:pt x="11" y="13"/>
                      <a:pt x="11" y="11"/>
                    </a:cubicBezTo>
                    <a:cubicBezTo>
                      <a:pt x="11" y="8"/>
                      <a:pt x="11" y="5"/>
                      <a:pt x="10" y="3"/>
                    </a:cubicBezTo>
                    <a:cubicBezTo>
                      <a:pt x="10" y="9"/>
                      <a:pt x="8" y="27"/>
                      <a:pt x="5" y="33"/>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0" name="Freeform 4841"/>
              <p:cNvSpPr>
                <a:spLocks/>
              </p:cNvSpPr>
              <p:nvPr/>
            </p:nvSpPr>
            <p:spPr bwMode="auto">
              <a:xfrm>
                <a:off x="984" y="3011"/>
                <a:ext cx="73" cy="248"/>
              </a:xfrm>
              <a:custGeom>
                <a:avLst/>
                <a:gdLst>
                  <a:gd name="T0" fmla="*/ 14 w 34"/>
                  <a:gd name="T1" fmla="*/ 19 h 117"/>
                  <a:gd name="T2" fmla="*/ 10 w 34"/>
                  <a:gd name="T3" fmla="*/ 103 h 117"/>
                  <a:gd name="T4" fmla="*/ 19 w 34"/>
                  <a:gd name="T5" fmla="*/ 104 h 117"/>
                  <a:gd name="T6" fmla="*/ 14 w 34"/>
                  <a:gd name="T7" fmla="*/ 19 h 117"/>
                </a:gdLst>
                <a:ahLst/>
                <a:cxnLst>
                  <a:cxn ang="0">
                    <a:pos x="T0" y="T1"/>
                  </a:cxn>
                  <a:cxn ang="0">
                    <a:pos x="T2" y="T3"/>
                  </a:cxn>
                  <a:cxn ang="0">
                    <a:pos x="T4" y="T5"/>
                  </a:cxn>
                  <a:cxn ang="0">
                    <a:pos x="T6" y="T7"/>
                  </a:cxn>
                </a:cxnLst>
                <a:rect l="0" t="0" r="r" b="b"/>
                <a:pathLst>
                  <a:path w="34" h="117">
                    <a:moveTo>
                      <a:pt x="14" y="19"/>
                    </a:moveTo>
                    <a:cubicBezTo>
                      <a:pt x="12" y="27"/>
                      <a:pt x="0" y="54"/>
                      <a:pt x="10" y="103"/>
                    </a:cubicBezTo>
                    <a:cubicBezTo>
                      <a:pt x="10" y="103"/>
                      <a:pt x="16" y="117"/>
                      <a:pt x="19" y="104"/>
                    </a:cubicBezTo>
                    <a:cubicBezTo>
                      <a:pt x="23" y="91"/>
                      <a:pt x="34" y="0"/>
                      <a:pt x="14" y="19"/>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1" name="Freeform 4842"/>
              <p:cNvSpPr>
                <a:spLocks noEditPoints="1"/>
              </p:cNvSpPr>
              <p:nvPr/>
            </p:nvSpPr>
            <p:spPr bwMode="auto">
              <a:xfrm>
                <a:off x="995" y="3045"/>
                <a:ext cx="45" cy="200"/>
              </a:xfrm>
              <a:custGeom>
                <a:avLst/>
                <a:gdLst>
                  <a:gd name="T0" fmla="*/ 4 w 21"/>
                  <a:gd name="T1" fmla="*/ 87 h 94"/>
                  <a:gd name="T2" fmla="*/ 0 w 21"/>
                  <a:gd name="T3" fmla="*/ 60 h 94"/>
                  <a:gd name="T4" fmla="*/ 9 w 21"/>
                  <a:gd name="T5" fmla="*/ 3 h 94"/>
                  <a:gd name="T6" fmla="*/ 9 w 21"/>
                  <a:gd name="T7" fmla="*/ 3 h 94"/>
                  <a:gd name="T8" fmla="*/ 9 w 21"/>
                  <a:gd name="T9" fmla="*/ 3 h 94"/>
                  <a:gd name="T10" fmla="*/ 14 w 21"/>
                  <a:gd name="T11" fmla="*/ 0 h 94"/>
                  <a:gd name="T12" fmla="*/ 19 w 21"/>
                  <a:gd name="T13" fmla="*/ 8 h 94"/>
                  <a:gd name="T14" fmla="*/ 21 w 21"/>
                  <a:gd name="T15" fmla="*/ 27 h 94"/>
                  <a:gd name="T16" fmla="*/ 15 w 21"/>
                  <a:gd name="T17" fmla="*/ 88 h 94"/>
                  <a:gd name="T18" fmla="*/ 11 w 21"/>
                  <a:gd name="T19" fmla="*/ 94 h 94"/>
                  <a:gd name="T20" fmla="*/ 4 w 21"/>
                  <a:gd name="T21" fmla="*/ 87 h 94"/>
                  <a:gd name="T22" fmla="*/ 1 w 21"/>
                  <a:gd name="T23" fmla="*/ 60 h 94"/>
                  <a:gd name="T24" fmla="*/ 5 w 21"/>
                  <a:gd name="T25" fmla="*/ 87 h 94"/>
                  <a:gd name="T26" fmla="*/ 7 w 21"/>
                  <a:gd name="T27" fmla="*/ 90 h 94"/>
                  <a:gd name="T28" fmla="*/ 11 w 21"/>
                  <a:gd name="T29" fmla="*/ 93 h 94"/>
                  <a:gd name="T30" fmla="*/ 14 w 21"/>
                  <a:gd name="T31" fmla="*/ 88 h 94"/>
                  <a:gd name="T32" fmla="*/ 20 w 21"/>
                  <a:gd name="T33" fmla="*/ 27 h 94"/>
                  <a:gd name="T34" fmla="*/ 19 w 21"/>
                  <a:gd name="T35" fmla="*/ 8 h 94"/>
                  <a:gd name="T36" fmla="*/ 14 w 21"/>
                  <a:gd name="T37" fmla="*/ 1 h 94"/>
                  <a:gd name="T38" fmla="*/ 9 w 21"/>
                  <a:gd name="T39" fmla="*/ 3 h 94"/>
                  <a:gd name="T40" fmla="*/ 1 w 21"/>
                  <a:gd name="T41" fmla="*/ 6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94">
                    <a:moveTo>
                      <a:pt x="4" y="87"/>
                    </a:moveTo>
                    <a:cubicBezTo>
                      <a:pt x="3" y="80"/>
                      <a:pt x="0" y="68"/>
                      <a:pt x="0" y="60"/>
                    </a:cubicBezTo>
                    <a:cubicBezTo>
                      <a:pt x="0" y="31"/>
                      <a:pt x="9" y="3"/>
                      <a:pt x="9" y="3"/>
                    </a:cubicBezTo>
                    <a:cubicBezTo>
                      <a:pt x="9" y="3"/>
                      <a:pt x="9" y="3"/>
                      <a:pt x="9" y="3"/>
                    </a:cubicBezTo>
                    <a:cubicBezTo>
                      <a:pt x="9" y="3"/>
                      <a:pt x="9" y="3"/>
                      <a:pt x="9" y="3"/>
                    </a:cubicBezTo>
                    <a:cubicBezTo>
                      <a:pt x="11" y="1"/>
                      <a:pt x="12" y="0"/>
                      <a:pt x="14" y="0"/>
                    </a:cubicBezTo>
                    <a:cubicBezTo>
                      <a:pt x="17" y="0"/>
                      <a:pt x="18" y="3"/>
                      <a:pt x="19" y="8"/>
                    </a:cubicBezTo>
                    <a:cubicBezTo>
                      <a:pt x="20" y="13"/>
                      <a:pt x="21" y="20"/>
                      <a:pt x="21" y="27"/>
                    </a:cubicBezTo>
                    <a:cubicBezTo>
                      <a:pt x="21" y="50"/>
                      <a:pt x="17" y="81"/>
                      <a:pt x="15" y="88"/>
                    </a:cubicBezTo>
                    <a:cubicBezTo>
                      <a:pt x="14" y="92"/>
                      <a:pt x="12" y="94"/>
                      <a:pt x="11" y="94"/>
                    </a:cubicBezTo>
                    <a:cubicBezTo>
                      <a:pt x="7" y="94"/>
                      <a:pt x="5" y="87"/>
                      <a:pt x="4" y="87"/>
                    </a:cubicBezTo>
                    <a:close/>
                    <a:moveTo>
                      <a:pt x="1" y="60"/>
                    </a:moveTo>
                    <a:cubicBezTo>
                      <a:pt x="1" y="68"/>
                      <a:pt x="4" y="80"/>
                      <a:pt x="5" y="87"/>
                    </a:cubicBezTo>
                    <a:cubicBezTo>
                      <a:pt x="5" y="87"/>
                      <a:pt x="6" y="89"/>
                      <a:pt x="7" y="90"/>
                    </a:cubicBezTo>
                    <a:cubicBezTo>
                      <a:pt x="8" y="92"/>
                      <a:pt x="9" y="93"/>
                      <a:pt x="11" y="93"/>
                    </a:cubicBezTo>
                    <a:cubicBezTo>
                      <a:pt x="12" y="93"/>
                      <a:pt x="13" y="92"/>
                      <a:pt x="14" y="88"/>
                    </a:cubicBezTo>
                    <a:cubicBezTo>
                      <a:pt x="16" y="81"/>
                      <a:pt x="20" y="50"/>
                      <a:pt x="20" y="27"/>
                    </a:cubicBezTo>
                    <a:cubicBezTo>
                      <a:pt x="20" y="20"/>
                      <a:pt x="20" y="13"/>
                      <a:pt x="19" y="8"/>
                    </a:cubicBezTo>
                    <a:cubicBezTo>
                      <a:pt x="18" y="3"/>
                      <a:pt x="16" y="1"/>
                      <a:pt x="14" y="1"/>
                    </a:cubicBezTo>
                    <a:cubicBezTo>
                      <a:pt x="13" y="1"/>
                      <a:pt x="11" y="1"/>
                      <a:pt x="9" y="3"/>
                    </a:cubicBezTo>
                    <a:cubicBezTo>
                      <a:pt x="9" y="5"/>
                      <a:pt x="1" y="32"/>
                      <a:pt x="1" y="6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2" name="Freeform 4843"/>
              <p:cNvSpPr>
                <a:spLocks noEditPoints="1"/>
              </p:cNvSpPr>
              <p:nvPr/>
            </p:nvSpPr>
            <p:spPr bwMode="auto">
              <a:xfrm>
                <a:off x="1004" y="3066"/>
                <a:ext cx="17" cy="136"/>
              </a:xfrm>
              <a:custGeom>
                <a:avLst/>
                <a:gdLst>
                  <a:gd name="T0" fmla="*/ 3 w 8"/>
                  <a:gd name="T1" fmla="*/ 43 h 64"/>
                  <a:gd name="T2" fmla="*/ 3 w 8"/>
                  <a:gd name="T3" fmla="*/ 44 h 64"/>
                  <a:gd name="T4" fmla="*/ 2 w 8"/>
                  <a:gd name="T5" fmla="*/ 64 h 64"/>
                  <a:gd name="T6" fmla="*/ 2 w 8"/>
                  <a:gd name="T7" fmla="*/ 60 h 64"/>
                  <a:gd name="T8" fmla="*/ 2 w 8"/>
                  <a:gd name="T9" fmla="*/ 57 h 64"/>
                  <a:gd name="T10" fmla="*/ 2 w 8"/>
                  <a:gd name="T11" fmla="*/ 57 h 64"/>
                  <a:gd name="T12" fmla="*/ 3 w 8"/>
                  <a:gd name="T13" fmla="*/ 43 h 64"/>
                  <a:gd name="T14" fmla="*/ 3 w 8"/>
                  <a:gd name="T15" fmla="*/ 26 h 64"/>
                  <a:gd name="T16" fmla="*/ 1 w 8"/>
                  <a:gd name="T17" fmla="*/ 58 h 64"/>
                  <a:gd name="T18" fmla="*/ 1 w 8"/>
                  <a:gd name="T19" fmla="*/ 63 h 64"/>
                  <a:gd name="T20" fmla="*/ 2 w 8"/>
                  <a:gd name="T21" fmla="*/ 64 h 64"/>
                  <a:gd name="T22" fmla="*/ 2 w 8"/>
                  <a:gd name="T23" fmla="*/ 64 h 64"/>
                  <a:gd name="T24" fmla="*/ 3 w 8"/>
                  <a:gd name="T25" fmla="*/ 35 h 64"/>
                  <a:gd name="T26" fmla="*/ 3 w 8"/>
                  <a:gd name="T27" fmla="*/ 26 h 64"/>
                  <a:gd name="T28" fmla="*/ 5 w 8"/>
                  <a:gd name="T29" fmla="*/ 14 h 64"/>
                  <a:gd name="T30" fmla="*/ 0 w 8"/>
                  <a:gd name="T31" fmla="*/ 45 h 64"/>
                  <a:gd name="T32" fmla="*/ 0 w 8"/>
                  <a:gd name="T33" fmla="*/ 56 h 64"/>
                  <a:gd name="T34" fmla="*/ 4 w 8"/>
                  <a:gd name="T35" fmla="*/ 21 h 64"/>
                  <a:gd name="T36" fmla="*/ 5 w 8"/>
                  <a:gd name="T37" fmla="*/ 14 h 64"/>
                  <a:gd name="T38" fmla="*/ 8 w 8"/>
                  <a:gd name="T39" fmla="*/ 0 h 64"/>
                  <a:gd name="T40" fmla="*/ 7 w 8"/>
                  <a:gd name="T41" fmla="*/ 0 h 64"/>
                  <a:gd name="T42" fmla="*/ 4 w 8"/>
                  <a:gd name="T43" fmla="*/ 13 h 64"/>
                  <a:gd name="T44" fmla="*/ 7 w 8"/>
                  <a:gd name="T45" fmla="*/ 4 h 64"/>
                  <a:gd name="T46" fmla="*/ 2 w 8"/>
                  <a:gd name="T47" fmla="*/ 21 h 64"/>
                  <a:gd name="T48" fmla="*/ 1 w 8"/>
                  <a:gd name="T49" fmla="*/ 33 h 64"/>
                  <a:gd name="T50" fmla="*/ 5 w 8"/>
                  <a:gd name="T51" fmla="*/ 10 h 64"/>
                  <a:gd name="T52" fmla="*/ 6 w 8"/>
                  <a:gd name="T53" fmla="*/ 8 h 64"/>
                  <a:gd name="T54" fmla="*/ 8 w 8"/>
                  <a:gd name="T5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4">
                    <a:moveTo>
                      <a:pt x="3" y="43"/>
                    </a:moveTo>
                    <a:cubicBezTo>
                      <a:pt x="3" y="44"/>
                      <a:pt x="3" y="44"/>
                      <a:pt x="3" y="44"/>
                    </a:cubicBezTo>
                    <a:cubicBezTo>
                      <a:pt x="2" y="50"/>
                      <a:pt x="2" y="57"/>
                      <a:pt x="2" y="64"/>
                    </a:cubicBezTo>
                    <a:cubicBezTo>
                      <a:pt x="2" y="63"/>
                      <a:pt x="2" y="62"/>
                      <a:pt x="2" y="60"/>
                    </a:cubicBezTo>
                    <a:cubicBezTo>
                      <a:pt x="2" y="60"/>
                      <a:pt x="2" y="59"/>
                      <a:pt x="2" y="57"/>
                    </a:cubicBezTo>
                    <a:cubicBezTo>
                      <a:pt x="2" y="57"/>
                      <a:pt x="2" y="57"/>
                      <a:pt x="2" y="57"/>
                    </a:cubicBezTo>
                    <a:cubicBezTo>
                      <a:pt x="2" y="54"/>
                      <a:pt x="2" y="49"/>
                      <a:pt x="3" y="43"/>
                    </a:cubicBezTo>
                    <a:close/>
                    <a:moveTo>
                      <a:pt x="3" y="26"/>
                    </a:moveTo>
                    <a:cubicBezTo>
                      <a:pt x="2" y="35"/>
                      <a:pt x="1" y="46"/>
                      <a:pt x="1" y="58"/>
                    </a:cubicBezTo>
                    <a:cubicBezTo>
                      <a:pt x="1" y="60"/>
                      <a:pt x="1" y="62"/>
                      <a:pt x="1" y="63"/>
                    </a:cubicBezTo>
                    <a:cubicBezTo>
                      <a:pt x="2" y="64"/>
                      <a:pt x="2" y="64"/>
                      <a:pt x="2" y="64"/>
                    </a:cubicBezTo>
                    <a:cubicBezTo>
                      <a:pt x="2" y="64"/>
                      <a:pt x="2" y="64"/>
                      <a:pt x="2" y="64"/>
                    </a:cubicBezTo>
                    <a:cubicBezTo>
                      <a:pt x="1" y="56"/>
                      <a:pt x="2" y="46"/>
                      <a:pt x="3" y="35"/>
                    </a:cubicBezTo>
                    <a:cubicBezTo>
                      <a:pt x="3" y="32"/>
                      <a:pt x="3" y="29"/>
                      <a:pt x="3" y="26"/>
                    </a:cubicBezTo>
                    <a:close/>
                    <a:moveTo>
                      <a:pt x="5" y="14"/>
                    </a:moveTo>
                    <a:cubicBezTo>
                      <a:pt x="3" y="21"/>
                      <a:pt x="1" y="32"/>
                      <a:pt x="0" y="45"/>
                    </a:cubicBezTo>
                    <a:cubicBezTo>
                      <a:pt x="0" y="49"/>
                      <a:pt x="0" y="52"/>
                      <a:pt x="0" y="56"/>
                    </a:cubicBezTo>
                    <a:cubicBezTo>
                      <a:pt x="0" y="46"/>
                      <a:pt x="1" y="34"/>
                      <a:pt x="4" y="21"/>
                    </a:cubicBezTo>
                    <a:cubicBezTo>
                      <a:pt x="4" y="19"/>
                      <a:pt x="4" y="16"/>
                      <a:pt x="5" y="14"/>
                    </a:cubicBezTo>
                    <a:close/>
                    <a:moveTo>
                      <a:pt x="8" y="0"/>
                    </a:moveTo>
                    <a:cubicBezTo>
                      <a:pt x="8" y="0"/>
                      <a:pt x="7" y="0"/>
                      <a:pt x="7" y="0"/>
                    </a:cubicBezTo>
                    <a:cubicBezTo>
                      <a:pt x="7" y="0"/>
                      <a:pt x="5" y="5"/>
                      <a:pt x="4" y="13"/>
                    </a:cubicBezTo>
                    <a:cubicBezTo>
                      <a:pt x="4" y="10"/>
                      <a:pt x="6" y="7"/>
                      <a:pt x="7" y="4"/>
                    </a:cubicBezTo>
                    <a:cubicBezTo>
                      <a:pt x="7" y="4"/>
                      <a:pt x="4" y="11"/>
                      <a:pt x="2" y="21"/>
                    </a:cubicBezTo>
                    <a:cubicBezTo>
                      <a:pt x="2" y="25"/>
                      <a:pt x="1" y="29"/>
                      <a:pt x="1" y="33"/>
                    </a:cubicBezTo>
                    <a:cubicBezTo>
                      <a:pt x="2" y="26"/>
                      <a:pt x="3" y="18"/>
                      <a:pt x="5" y="10"/>
                    </a:cubicBezTo>
                    <a:cubicBezTo>
                      <a:pt x="6" y="9"/>
                      <a:pt x="6" y="9"/>
                      <a:pt x="6" y="8"/>
                    </a:cubicBezTo>
                    <a:cubicBezTo>
                      <a:pt x="8" y="1"/>
                      <a:pt x="8" y="0"/>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3" name="Freeform 4844"/>
              <p:cNvSpPr>
                <a:spLocks noEditPoints="1"/>
              </p:cNvSpPr>
              <p:nvPr/>
            </p:nvSpPr>
            <p:spPr bwMode="auto">
              <a:xfrm>
                <a:off x="1010" y="3057"/>
                <a:ext cx="19" cy="177"/>
              </a:xfrm>
              <a:custGeom>
                <a:avLst/>
                <a:gdLst>
                  <a:gd name="T0" fmla="*/ 4 w 9"/>
                  <a:gd name="T1" fmla="*/ 80 h 83"/>
                  <a:gd name="T2" fmla="*/ 4 w 9"/>
                  <a:gd name="T3" fmla="*/ 82 h 83"/>
                  <a:gd name="T4" fmla="*/ 4 w 9"/>
                  <a:gd name="T5" fmla="*/ 83 h 83"/>
                  <a:gd name="T6" fmla="*/ 4 w 9"/>
                  <a:gd name="T7" fmla="*/ 80 h 83"/>
                  <a:gd name="T8" fmla="*/ 3 w 9"/>
                  <a:gd name="T9" fmla="*/ 73 h 83"/>
                  <a:gd name="T10" fmla="*/ 3 w 9"/>
                  <a:gd name="T11" fmla="*/ 78 h 83"/>
                  <a:gd name="T12" fmla="*/ 4 w 9"/>
                  <a:gd name="T13" fmla="*/ 82 h 83"/>
                  <a:gd name="T14" fmla="*/ 4 w 9"/>
                  <a:gd name="T15" fmla="*/ 80 h 83"/>
                  <a:gd name="T16" fmla="*/ 3 w 9"/>
                  <a:gd name="T17" fmla="*/ 73 h 83"/>
                  <a:gd name="T18" fmla="*/ 2 w 9"/>
                  <a:gd name="T19" fmla="*/ 63 h 83"/>
                  <a:gd name="T20" fmla="*/ 1 w 9"/>
                  <a:gd name="T21" fmla="*/ 72 h 83"/>
                  <a:gd name="T22" fmla="*/ 3 w 9"/>
                  <a:gd name="T23" fmla="*/ 78 h 83"/>
                  <a:gd name="T24" fmla="*/ 3 w 9"/>
                  <a:gd name="T25" fmla="*/ 77 h 83"/>
                  <a:gd name="T26" fmla="*/ 3 w 9"/>
                  <a:gd name="T27" fmla="*/ 72 h 83"/>
                  <a:gd name="T28" fmla="*/ 2 w 9"/>
                  <a:gd name="T29" fmla="*/ 63 h 83"/>
                  <a:gd name="T30" fmla="*/ 1 w 9"/>
                  <a:gd name="T31" fmla="*/ 54 h 83"/>
                  <a:gd name="T32" fmla="*/ 0 w 9"/>
                  <a:gd name="T33" fmla="*/ 64 h 83"/>
                  <a:gd name="T34" fmla="*/ 1 w 9"/>
                  <a:gd name="T35" fmla="*/ 69 h 83"/>
                  <a:gd name="T36" fmla="*/ 1 w 9"/>
                  <a:gd name="T37" fmla="*/ 71 h 83"/>
                  <a:gd name="T38" fmla="*/ 2 w 9"/>
                  <a:gd name="T39" fmla="*/ 62 h 83"/>
                  <a:gd name="T40" fmla="*/ 1 w 9"/>
                  <a:gd name="T41" fmla="*/ 54 h 83"/>
                  <a:gd name="T42" fmla="*/ 1 w 9"/>
                  <a:gd name="T43" fmla="*/ 45 h 83"/>
                  <a:gd name="T44" fmla="*/ 0 w 9"/>
                  <a:gd name="T45" fmla="*/ 55 h 83"/>
                  <a:gd name="T46" fmla="*/ 0 w 9"/>
                  <a:gd name="T47" fmla="*/ 57 h 83"/>
                  <a:gd name="T48" fmla="*/ 0 w 9"/>
                  <a:gd name="T49" fmla="*/ 62 h 83"/>
                  <a:gd name="T50" fmla="*/ 1 w 9"/>
                  <a:gd name="T51" fmla="*/ 52 h 83"/>
                  <a:gd name="T52" fmla="*/ 1 w 9"/>
                  <a:gd name="T53" fmla="*/ 48 h 83"/>
                  <a:gd name="T54" fmla="*/ 1 w 9"/>
                  <a:gd name="T55" fmla="*/ 45 h 83"/>
                  <a:gd name="T56" fmla="*/ 3 w 9"/>
                  <a:gd name="T57" fmla="*/ 24 h 83"/>
                  <a:gd name="T58" fmla="*/ 1 w 9"/>
                  <a:gd name="T59" fmla="*/ 37 h 83"/>
                  <a:gd name="T60" fmla="*/ 0 w 9"/>
                  <a:gd name="T61" fmla="*/ 42 h 83"/>
                  <a:gd name="T62" fmla="*/ 0 w 9"/>
                  <a:gd name="T63" fmla="*/ 51 h 83"/>
                  <a:gd name="T64" fmla="*/ 2 w 9"/>
                  <a:gd name="T65" fmla="*/ 34 h 83"/>
                  <a:gd name="T66" fmla="*/ 3 w 9"/>
                  <a:gd name="T67" fmla="*/ 24 h 83"/>
                  <a:gd name="T68" fmla="*/ 7 w 9"/>
                  <a:gd name="T69" fmla="*/ 6 h 83"/>
                  <a:gd name="T70" fmla="*/ 7 w 9"/>
                  <a:gd name="T71" fmla="*/ 6 h 83"/>
                  <a:gd name="T72" fmla="*/ 9 w 9"/>
                  <a:gd name="T73" fmla="*/ 0 h 83"/>
                  <a:gd name="T74" fmla="*/ 4 w 9"/>
                  <a:gd name="T75" fmla="*/ 13 h 83"/>
                  <a:gd name="T76" fmla="*/ 5 w 9"/>
                  <a:gd name="T77" fmla="*/ 9 h 83"/>
                  <a:gd name="T78" fmla="*/ 3 w 9"/>
                  <a:gd name="T79" fmla="*/ 17 h 83"/>
                  <a:gd name="T80" fmla="*/ 3 w 9"/>
                  <a:gd name="T81" fmla="*/ 20 h 83"/>
                  <a:gd name="T82" fmla="*/ 1 w 9"/>
                  <a:gd name="T83" fmla="*/ 33 h 83"/>
                  <a:gd name="T84" fmla="*/ 1 w 9"/>
                  <a:gd name="T85" fmla="*/ 30 h 83"/>
                  <a:gd name="T86" fmla="*/ 4 w 9"/>
                  <a:gd name="T87" fmla="*/ 16 h 83"/>
                  <a:gd name="T88" fmla="*/ 3 w 9"/>
                  <a:gd name="T89" fmla="*/ 23 h 83"/>
                  <a:gd name="T90" fmla="*/ 4 w 9"/>
                  <a:gd name="T91" fmla="*/ 18 h 83"/>
                  <a:gd name="T92" fmla="*/ 7 w 9"/>
                  <a:gd name="T93" fmla="*/ 6 h 83"/>
                  <a:gd name="T94" fmla="*/ 9 w 9"/>
                  <a:gd name="T9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 h="83">
                    <a:moveTo>
                      <a:pt x="4" y="80"/>
                    </a:moveTo>
                    <a:cubicBezTo>
                      <a:pt x="4" y="80"/>
                      <a:pt x="4" y="81"/>
                      <a:pt x="4" y="82"/>
                    </a:cubicBezTo>
                    <a:cubicBezTo>
                      <a:pt x="4" y="82"/>
                      <a:pt x="4" y="82"/>
                      <a:pt x="4" y="83"/>
                    </a:cubicBezTo>
                    <a:cubicBezTo>
                      <a:pt x="4" y="82"/>
                      <a:pt x="4" y="81"/>
                      <a:pt x="4" y="80"/>
                    </a:cubicBezTo>
                    <a:close/>
                    <a:moveTo>
                      <a:pt x="3" y="73"/>
                    </a:moveTo>
                    <a:cubicBezTo>
                      <a:pt x="3" y="75"/>
                      <a:pt x="3" y="77"/>
                      <a:pt x="3" y="78"/>
                    </a:cubicBezTo>
                    <a:cubicBezTo>
                      <a:pt x="3" y="80"/>
                      <a:pt x="3" y="81"/>
                      <a:pt x="4" y="82"/>
                    </a:cubicBezTo>
                    <a:cubicBezTo>
                      <a:pt x="4" y="81"/>
                      <a:pt x="4" y="81"/>
                      <a:pt x="4" y="80"/>
                    </a:cubicBezTo>
                    <a:cubicBezTo>
                      <a:pt x="3" y="78"/>
                      <a:pt x="3" y="76"/>
                      <a:pt x="3" y="73"/>
                    </a:cubicBezTo>
                    <a:close/>
                    <a:moveTo>
                      <a:pt x="2" y="63"/>
                    </a:moveTo>
                    <a:cubicBezTo>
                      <a:pt x="2" y="66"/>
                      <a:pt x="1" y="69"/>
                      <a:pt x="1" y="72"/>
                    </a:cubicBezTo>
                    <a:cubicBezTo>
                      <a:pt x="2" y="74"/>
                      <a:pt x="2" y="76"/>
                      <a:pt x="3" y="78"/>
                    </a:cubicBezTo>
                    <a:cubicBezTo>
                      <a:pt x="3" y="77"/>
                      <a:pt x="3" y="77"/>
                      <a:pt x="3" y="77"/>
                    </a:cubicBezTo>
                    <a:cubicBezTo>
                      <a:pt x="3" y="76"/>
                      <a:pt x="3" y="74"/>
                      <a:pt x="3" y="72"/>
                    </a:cubicBezTo>
                    <a:cubicBezTo>
                      <a:pt x="2" y="69"/>
                      <a:pt x="2" y="67"/>
                      <a:pt x="2" y="63"/>
                    </a:cubicBezTo>
                    <a:close/>
                    <a:moveTo>
                      <a:pt x="1" y="54"/>
                    </a:moveTo>
                    <a:cubicBezTo>
                      <a:pt x="1" y="58"/>
                      <a:pt x="1" y="61"/>
                      <a:pt x="0" y="64"/>
                    </a:cubicBezTo>
                    <a:cubicBezTo>
                      <a:pt x="1" y="66"/>
                      <a:pt x="1" y="67"/>
                      <a:pt x="1" y="69"/>
                    </a:cubicBezTo>
                    <a:cubicBezTo>
                      <a:pt x="1" y="70"/>
                      <a:pt x="1" y="70"/>
                      <a:pt x="1" y="71"/>
                    </a:cubicBezTo>
                    <a:cubicBezTo>
                      <a:pt x="1" y="69"/>
                      <a:pt x="1" y="66"/>
                      <a:pt x="2" y="62"/>
                    </a:cubicBezTo>
                    <a:cubicBezTo>
                      <a:pt x="2" y="60"/>
                      <a:pt x="1" y="57"/>
                      <a:pt x="1" y="54"/>
                    </a:cubicBezTo>
                    <a:close/>
                    <a:moveTo>
                      <a:pt x="1" y="45"/>
                    </a:moveTo>
                    <a:cubicBezTo>
                      <a:pt x="1" y="48"/>
                      <a:pt x="0" y="52"/>
                      <a:pt x="0" y="55"/>
                    </a:cubicBezTo>
                    <a:cubicBezTo>
                      <a:pt x="0" y="55"/>
                      <a:pt x="0" y="56"/>
                      <a:pt x="0" y="57"/>
                    </a:cubicBezTo>
                    <a:cubicBezTo>
                      <a:pt x="0" y="59"/>
                      <a:pt x="0" y="61"/>
                      <a:pt x="0" y="62"/>
                    </a:cubicBezTo>
                    <a:cubicBezTo>
                      <a:pt x="1" y="59"/>
                      <a:pt x="1" y="56"/>
                      <a:pt x="1" y="52"/>
                    </a:cubicBezTo>
                    <a:cubicBezTo>
                      <a:pt x="1" y="50"/>
                      <a:pt x="1" y="49"/>
                      <a:pt x="1" y="48"/>
                    </a:cubicBezTo>
                    <a:cubicBezTo>
                      <a:pt x="1" y="47"/>
                      <a:pt x="1" y="46"/>
                      <a:pt x="1" y="45"/>
                    </a:cubicBezTo>
                    <a:close/>
                    <a:moveTo>
                      <a:pt x="3" y="24"/>
                    </a:moveTo>
                    <a:cubicBezTo>
                      <a:pt x="2" y="28"/>
                      <a:pt x="2" y="32"/>
                      <a:pt x="1" y="37"/>
                    </a:cubicBezTo>
                    <a:cubicBezTo>
                      <a:pt x="1" y="38"/>
                      <a:pt x="0" y="40"/>
                      <a:pt x="0" y="42"/>
                    </a:cubicBezTo>
                    <a:cubicBezTo>
                      <a:pt x="0" y="45"/>
                      <a:pt x="0" y="48"/>
                      <a:pt x="0" y="51"/>
                    </a:cubicBezTo>
                    <a:cubicBezTo>
                      <a:pt x="0" y="45"/>
                      <a:pt x="1" y="40"/>
                      <a:pt x="2" y="34"/>
                    </a:cubicBezTo>
                    <a:cubicBezTo>
                      <a:pt x="2" y="30"/>
                      <a:pt x="3" y="27"/>
                      <a:pt x="3" y="24"/>
                    </a:cubicBezTo>
                    <a:close/>
                    <a:moveTo>
                      <a:pt x="7" y="6"/>
                    </a:moveTo>
                    <a:cubicBezTo>
                      <a:pt x="7" y="6"/>
                      <a:pt x="7" y="6"/>
                      <a:pt x="7" y="6"/>
                    </a:cubicBezTo>
                    <a:moveTo>
                      <a:pt x="9" y="0"/>
                    </a:moveTo>
                    <a:cubicBezTo>
                      <a:pt x="9" y="0"/>
                      <a:pt x="7" y="3"/>
                      <a:pt x="4" y="13"/>
                    </a:cubicBezTo>
                    <a:cubicBezTo>
                      <a:pt x="5" y="11"/>
                      <a:pt x="5" y="10"/>
                      <a:pt x="5" y="9"/>
                    </a:cubicBezTo>
                    <a:cubicBezTo>
                      <a:pt x="5" y="9"/>
                      <a:pt x="4" y="12"/>
                      <a:pt x="3" y="17"/>
                    </a:cubicBezTo>
                    <a:cubicBezTo>
                      <a:pt x="3" y="18"/>
                      <a:pt x="3" y="19"/>
                      <a:pt x="3" y="20"/>
                    </a:cubicBezTo>
                    <a:cubicBezTo>
                      <a:pt x="2" y="24"/>
                      <a:pt x="1" y="29"/>
                      <a:pt x="1" y="33"/>
                    </a:cubicBezTo>
                    <a:cubicBezTo>
                      <a:pt x="1" y="32"/>
                      <a:pt x="1" y="31"/>
                      <a:pt x="1" y="30"/>
                    </a:cubicBezTo>
                    <a:cubicBezTo>
                      <a:pt x="2" y="25"/>
                      <a:pt x="3" y="21"/>
                      <a:pt x="4" y="16"/>
                    </a:cubicBezTo>
                    <a:cubicBezTo>
                      <a:pt x="4" y="16"/>
                      <a:pt x="4" y="19"/>
                      <a:pt x="3" y="23"/>
                    </a:cubicBezTo>
                    <a:cubicBezTo>
                      <a:pt x="3" y="21"/>
                      <a:pt x="4" y="20"/>
                      <a:pt x="4" y="18"/>
                    </a:cubicBezTo>
                    <a:cubicBezTo>
                      <a:pt x="6" y="11"/>
                      <a:pt x="7" y="6"/>
                      <a:pt x="7" y="6"/>
                    </a:cubicBezTo>
                    <a:cubicBezTo>
                      <a:pt x="7" y="4"/>
                      <a:pt x="8" y="2"/>
                      <a:pt x="9" y="0"/>
                    </a:cubicBezTo>
                    <a:close/>
                  </a:path>
                </a:pathLst>
              </a:custGeom>
              <a:solidFill>
                <a:srgbClr val="8B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4" name="Freeform 4845"/>
              <p:cNvSpPr>
                <a:spLocks/>
              </p:cNvSpPr>
              <p:nvPr/>
            </p:nvSpPr>
            <p:spPr bwMode="auto">
              <a:xfrm>
                <a:off x="1010" y="3009"/>
                <a:ext cx="68" cy="244"/>
              </a:xfrm>
              <a:custGeom>
                <a:avLst/>
                <a:gdLst>
                  <a:gd name="T0" fmla="*/ 7 w 32"/>
                  <a:gd name="T1" fmla="*/ 29 h 115"/>
                  <a:gd name="T2" fmla="*/ 2 w 32"/>
                  <a:gd name="T3" fmla="*/ 77 h 115"/>
                  <a:gd name="T4" fmla="*/ 6 w 32"/>
                  <a:gd name="T5" fmla="*/ 110 h 115"/>
                  <a:gd name="T6" fmla="*/ 15 w 32"/>
                  <a:gd name="T7" fmla="*/ 108 h 115"/>
                  <a:gd name="T8" fmla="*/ 31 w 32"/>
                  <a:gd name="T9" fmla="*/ 32 h 115"/>
                  <a:gd name="T10" fmla="*/ 7 w 32"/>
                  <a:gd name="T11" fmla="*/ 29 h 115"/>
                </a:gdLst>
                <a:ahLst/>
                <a:cxnLst>
                  <a:cxn ang="0">
                    <a:pos x="T0" y="T1"/>
                  </a:cxn>
                  <a:cxn ang="0">
                    <a:pos x="T2" y="T3"/>
                  </a:cxn>
                  <a:cxn ang="0">
                    <a:pos x="T4" y="T5"/>
                  </a:cxn>
                  <a:cxn ang="0">
                    <a:pos x="T6" y="T7"/>
                  </a:cxn>
                  <a:cxn ang="0">
                    <a:pos x="T8" y="T9"/>
                  </a:cxn>
                  <a:cxn ang="0">
                    <a:pos x="T10" y="T11"/>
                  </a:cxn>
                </a:cxnLst>
                <a:rect l="0" t="0" r="r" b="b"/>
                <a:pathLst>
                  <a:path w="32" h="115">
                    <a:moveTo>
                      <a:pt x="7" y="29"/>
                    </a:moveTo>
                    <a:cubicBezTo>
                      <a:pt x="7" y="29"/>
                      <a:pt x="0" y="54"/>
                      <a:pt x="2" y="77"/>
                    </a:cubicBezTo>
                    <a:cubicBezTo>
                      <a:pt x="3" y="101"/>
                      <a:pt x="6" y="110"/>
                      <a:pt x="6" y="110"/>
                    </a:cubicBezTo>
                    <a:cubicBezTo>
                      <a:pt x="6" y="110"/>
                      <a:pt x="12" y="115"/>
                      <a:pt x="15" y="108"/>
                    </a:cubicBezTo>
                    <a:cubicBezTo>
                      <a:pt x="19" y="101"/>
                      <a:pt x="32" y="64"/>
                      <a:pt x="31" y="32"/>
                    </a:cubicBezTo>
                    <a:cubicBezTo>
                      <a:pt x="31" y="0"/>
                      <a:pt x="10" y="15"/>
                      <a:pt x="7" y="29"/>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5" name="Freeform 4846"/>
              <p:cNvSpPr>
                <a:spLocks noEditPoints="1"/>
              </p:cNvSpPr>
              <p:nvPr/>
            </p:nvSpPr>
            <p:spPr bwMode="auto">
              <a:xfrm>
                <a:off x="1012" y="3036"/>
                <a:ext cx="66" cy="211"/>
              </a:xfrm>
              <a:custGeom>
                <a:avLst/>
                <a:gdLst>
                  <a:gd name="T0" fmla="*/ 9 w 31"/>
                  <a:gd name="T1" fmla="*/ 99 h 99"/>
                  <a:gd name="T2" fmla="*/ 4 w 31"/>
                  <a:gd name="T3" fmla="*/ 97 h 99"/>
                  <a:gd name="T4" fmla="*/ 4 w 31"/>
                  <a:gd name="T5" fmla="*/ 97 h 99"/>
                  <a:gd name="T6" fmla="*/ 4 w 31"/>
                  <a:gd name="T7" fmla="*/ 97 h 99"/>
                  <a:gd name="T8" fmla="*/ 0 w 31"/>
                  <a:gd name="T9" fmla="*/ 64 h 99"/>
                  <a:gd name="T10" fmla="*/ 0 w 31"/>
                  <a:gd name="T11" fmla="*/ 58 h 99"/>
                  <a:gd name="T12" fmla="*/ 6 w 31"/>
                  <a:gd name="T13" fmla="*/ 16 h 99"/>
                  <a:gd name="T14" fmla="*/ 21 w 31"/>
                  <a:gd name="T15" fmla="*/ 0 h 99"/>
                  <a:gd name="T16" fmla="*/ 31 w 31"/>
                  <a:gd name="T17" fmla="*/ 19 h 99"/>
                  <a:gd name="T18" fmla="*/ 31 w 31"/>
                  <a:gd name="T19" fmla="*/ 22 h 99"/>
                  <a:gd name="T20" fmla="*/ 15 w 31"/>
                  <a:gd name="T21" fmla="*/ 95 h 99"/>
                  <a:gd name="T22" fmla="*/ 9 w 31"/>
                  <a:gd name="T23" fmla="*/ 99 h 99"/>
                  <a:gd name="T24" fmla="*/ 6 w 31"/>
                  <a:gd name="T25" fmla="*/ 97 h 99"/>
                  <a:gd name="T26" fmla="*/ 9 w 31"/>
                  <a:gd name="T27" fmla="*/ 98 h 99"/>
                  <a:gd name="T28" fmla="*/ 14 w 31"/>
                  <a:gd name="T29" fmla="*/ 95 h 99"/>
                  <a:gd name="T30" fmla="*/ 30 w 31"/>
                  <a:gd name="T31" fmla="*/ 22 h 99"/>
                  <a:gd name="T32" fmla="*/ 30 w 31"/>
                  <a:gd name="T33" fmla="*/ 19 h 99"/>
                  <a:gd name="T34" fmla="*/ 21 w 31"/>
                  <a:gd name="T35" fmla="*/ 0 h 99"/>
                  <a:gd name="T36" fmla="*/ 6 w 31"/>
                  <a:gd name="T37" fmla="*/ 16 h 99"/>
                  <a:gd name="T38" fmla="*/ 6 w 31"/>
                  <a:gd name="T39" fmla="*/ 16 h 99"/>
                  <a:gd name="T40" fmla="*/ 6 w 31"/>
                  <a:gd name="T41" fmla="*/ 16 h 99"/>
                  <a:gd name="T42" fmla="*/ 1 w 31"/>
                  <a:gd name="T43" fmla="*/ 58 h 99"/>
                  <a:gd name="T44" fmla="*/ 1 w 31"/>
                  <a:gd name="T45" fmla="*/ 64 h 99"/>
                  <a:gd name="T46" fmla="*/ 3 w 31"/>
                  <a:gd name="T47" fmla="*/ 90 h 99"/>
                  <a:gd name="T48" fmla="*/ 5 w 31"/>
                  <a:gd name="T49" fmla="*/ 97 h 99"/>
                  <a:gd name="T50" fmla="*/ 6 w 31"/>
                  <a:gd name="T51"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99">
                    <a:moveTo>
                      <a:pt x="9" y="99"/>
                    </a:moveTo>
                    <a:cubicBezTo>
                      <a:pt x="7" y="99"/>
                      <a:pt x="4" y="97"/>
                      <a:pt x="4" y="97"/>
                    </a:cubicBezTo>
                    <a:cubicBezTo>
                      <a:pt x="4" y="97"/>
                      <a:pt x="4" y="97"/>
                      <a:pt x="4" y="97"/>
                    </a:cubicBezTo>
                    <a:cubicBezTo>
                      <a:pt x="4" y="97"/>
                      <a:pt x="4" y="97"/>
                      <a:pt x="4" y="97"/>
                    </a:cubicBezTo>
                    <a:cubicBezTo>
                      <a:pt x="4" y="97"/>
                      <a:pt x="2" y="88"/>
                      <a:pt x="0" y="64"/>
                    </a:cubicBezTo>
                    <a:cubicBezTo>
                      <a:pt x="0" y="62"/>
                      <a:pt x="0" y="60"/>
                      <a:pt x="0" y="58"/>
                    </a:cubicBezTo>
                    <a:cubicBezTo>
                      <a:pt x="0" y="37"/>
                      <a:pt x="6" y="16"/>
                      <a:pt x="6" y="16"/>
                    </a:cubicBezTo>
                    <a:cubicBezTo>
                      <a:pt x="8" y="8"/>
                      <a:pt x="15" y="0"/>
                      <a:pt x="21" y="0"/>
                    </a:cubicBezTo>
                    <a:cubicBezTo>
                      <a:pt x="26" y="0"/>
                      <a:pt x="30" y="5"/>
                      <a:pt x="31" y="19"/>
                    </a:cubicBezTo>
                    <a:cubicBezTo>
                      <a:pt x="31" y="20"/>
                      <a:pt x="31" y="21"/>
                      <a:pt x="31" y="22"/>
                    </a:cubicBezTo>
                    <a:cubicBezTo>
                      <a:pt x="31" y="53"/>
                      <a:pt x="18" y="88"/>
                      <a:pt x="15" y="95"/>
                    </a:cubicBezTo>
                    <a:cubicBezTo>
                      <a:pt x="13" y="98"/>
                      <a:pt x="11" y="99"/>
                      <a:pt x="9" y="99"/>
                    </a:cubicBezTo>
                    <a:close/>
                    <a:moveTo>
                      <a:pt x="6" y="97"/>
                    </a:moveTo>
                    <a:cubicBezTo>
                      <a:pt x="7" y="98"/>
                      <a:pt x="8" y="98"/>
                      <a:pt x="9" y="98"/>
                    </a:cubicBezTo>
                    <a:cubicBezTo>
                      <a:pt x="11" y="98"/>
                      <a:pt x="13" y="97"/>
                      <a:pt x="14" y="95"/>
                    </a:cubicBezTo>
                    <a:cubicBezTo>
                      <a:pt x="18" y="88"/>
                      <a:pt x="30" y="53"/>
                      <a:pt x="30" y="22"/>
                    </a:cubicBezTo>
                    <a:cubicBezTo>
                      <a:pt x="30" y="21"/>
                      <a:pt x="30" y="20"/>
                      <a:pt x="30" y="19"/>
                    </a:cubicBezTo>
                    <a:cubicBezTo>
                      <a:pt x="30" y="5"/>
                      <a:pt x="26" y="0"/>
                      <a:pt x="21" y="0"/>
                    </a:cubicBezTo>
                    <a:cubicBezTo>
                      <a:pt x="15" y="0"/>
                      <a:pt x="8" y="8"/>
                      <a:pt x="6" y="16"/>
                    </a:cubicBezTo>
                    <a:cubicBezTo>
                      <a:pt x="6" y="16"/>
                      <a:pt x="6" y="16"/>
                      <a:pt x="6" y="16"/>
                    </a:cubicBezTo>
                    <a:cubicBezTo>
                      <a:pt x="6" y="16"/>
                      <a:pt x="6" y="16"/>
                      <a:pt x="6" y="16"/>
                    </a:cubicBezTo>
                    <a:cubicBezTo>
                      <a:pt x="6" y="16"/>
                      <a:pt x="1" y="37"/>
                      <a:pt x="1" y="58"/>
                    </a:cubicBezTo>
                    <a:cubicBezTo>
                      <a:pt x="1" y="60"/>
                      <a:pt x="1" y="62"/>
                      <a:pt x="1" y="64"/>
                    </a:cubicBezTo>
                    <a:cubicBezTo>
                      <a:pt x="2" y="76"/>
                      <a:pt x="3" y="84"/>
                      <a:pt x="3" y="90"/>
                    </a:cubicBezTo>
                    <a:cubicBezTo>
                      <a:pt x="4" y="94"/>
                      <a:pt x="5" y="96"/>
                      <a:pt x="5" y="97"/>
                    </a:cubicBezTo>
                    <a:cubicBezTo>
                      <a:pt x="5" y="97"/>
                      <a:pt x="5" y="97"/>
                      <a:pt x="6" y="97"/>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6" name="Freeform 4847"/>
              <p:cNvSpPr>
                <a:spLocks/>
              </p:cNvSpPr>
              <p:nvPr/>
            </p:nvSpPr>
            <p:spPr bwMode="auto">
              <a:xfrm>
                <a:off x="1014" y="3094"/>
                <a:ext cx="9" cy="61"/>
              </a:xfrm>
              <a:custGeom>
                <a:avLst/>
                <a:gdLst>
                  <a:gd name="T0" fmla="*/ 4 w 4"/>
                  <a:gd name="T1" fmla="*/ 0 h 29"/>
                  <a:gd name="T2" fmla="*/ 1 w 4"/>
                  <a:gd name="T3" fmla="*/ 15 h 29"/>
                  <a:gd name="T4" fmla="*/ 0 w 4"/>
                  <a:gd name="T5" fmla="*/ 19 h 29"/>
                  <a:gd name="T6" fmla="*/ 0 w 4"/>
                  <a:gd name="T7" fmla="*/ 29 h 29"/>
                  <a:gd name="T8" fmla="*/ 4 w 4"/>
                  <a:gd name="T9" fmla="*/ 0 h 29"/>
                </a:gdLst>
                <a:ahLst/>
                <a:cxnLst>
                  <a:cxn ang="0">
                    <a:pos x="T0" y="T1"/>
                  </a:cxn>
                  <a:cxn ang="0">
                    <a:pos x="T2" y="T3"/>
                  </a:cxn>
                  <a:cxn ang="0">
                    <a:pos x="T4" y="T5"/>
                  </a:cxn>
                  <a:cxn ang="0">
                    <a:pos x="T6" y="T7"/>
                  </a:cxn>
                  <a:cxn ang="0">
                    <a:pos x="T8" y="T9"/>
                  </a:cxn>
                </a:cxnLst>
                <a:rect l="0" t="0" r="r" b="b"/>
                <a:pathLst>
                  <a:path w="4" h="29">
                    <a:moveTo>
                      <a:pt x="4" y="0"/>
                    </a:moveTo>
                    <a:cubicBezTo>
                      <a:pt x="3" y="3"/>
                      <a:pt x="2" y="8"/>
                      <a:pt x="1" y="15"/>
                    </a:cubicBezTo>
                    <a:cubicBezTo>
                      <a:pt x="1" y="16"/>
                      <a:pt x="0" y="17"/>
                      <a:pt x="0" y="19"/>
                    </a:cubicBezTo>
                    <a:cubicBezTo>
                      <a:pt x="0" y="22"/>
                      <a:pt x="0" y="26"/>
                      <a:pt x="0" y="29"/>
                    </a:cubicBezTo>
                    <a:cubicBezTo>
                      <a:pt x="1" y="21"/>
                      <a:pt x="2" y="11"/>
                      <a:pt x="4"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7" name="Freeform 4848"/>
              <p:cNvSpPr>
                <a:spLocks/>
              </p:cNvSpPr>
              <p:nvPr/>
            </p:nvSpPr>
            <p:spPr bwMode="auto">
              <a:xfrm>
                <a:off x="1012" y="3134"/>
                <a:ext cx="2" cy="28"/>
              </a:xfrm>
              <a:custGeom>
                <a:avLst/>
                <a:gdLst>
                  <a:gd name="T0" fmla="*/ 1 w 1"/>
                  <a:gd name="T1" fmla="*/ 0 h 13"/>
                  <a:gd name="T2" fmla="*/ 1 w 1"/>
                  <a:gd name="T3" fmla="*/ 5 h 13"/>
                  <a:gd name="T4" fmla="*/ 0 w 1"/>
                  <a:gd name="T5" fmla="*/ 13 h 13"/>
                  <a:gd name="T6" fmla="*/ 1 w 1"/>
                  <a:gd name="T7" fmla="*/ 10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1" y="2"/>
                      <a:pt x="1" y="3"/>
                      <a:pt x="1" y="5"/>
                    </a:cubicBezTo>
                    <a:cubicBezTo>
                      <a:pt x="0" y="8"/>
                      <a:pt x="0" y="10"/>
                      <a:pt x="0" y="13"/>
                    </a:cubicBezTo>
                    <a:cubicBezTo>
                      <a:pt x="1" y="12"/>
                      <a:pt x="1" y="11"/>
                      <a:pt x="1" y="10"/>
                    </a:cubicBezTo>
                    <a:cubicBezTo>
                      <a:pt x="1" y="7"/>
                      <a:pt x="1" y="3"/>
                      <a:pt x="1"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8" name="Freeform 4849"/>
              <p:cNvSpPr>
                <a:spLocks noEditPoints="1"/>
              </p:cNvSpPr>
              <p:nvPr/>
            </p:nvSpPr>
            <p:spPr bwMode="auto">
              <a:xfrm>
                <a:off x="1014" y="3057"/>
                <a:ext cx="62" cy="188"/>
              </a:xfrm>
              <a:custGeom>
                <a:avLst/>
                <a:gdLst>
                  <a:gd name="T0" fmla="*/ 3 w 29"/>
                  <a:gd name="T1" fmla="*/ 81 h 88"/>
                  <a:gd name="T2" fmla="*/ 15 w 29"/>
                  <a:gd name="T3" fmla="*/ 75 h 88"/>
                  <a:gd name="T4" fmla="*/ 12 w 29"/>
                  <a:gd name="T5" fmla="*/ 76 h 88"/>
                  <a:gd name="T6" fmla="*/ 11 w 29"/>
                  <a:gd name="T7" fmla="*/ 80 h 88"/>
                  <a:gd name="T8" fmla="*/ 9 w 29"/>
                  <a:gd name="T9" fmla="*/ 82 h 88"/>
                  <a:gd name="T10" fmla="*/ 8 w 29"/>
                  <a:gd name="T11" fmla="*/ 82 h 88"/>
                  <a:gd name="T12" fmla="*/ 8 w 29"/>
                  <a:gd name="T13" fmla="*/ 78 h 88"/>
                  <a:gd name="T14" fmla="*/ 7 w 29"/>
                  <a:gd name="T15" fmla="*/ 78 h 88"/>
                  <a:gd name="T16" fmla="*/ 6 w 29"/>
                  <a:gd name="T17" fmla="*/ 77 h 88"/>
                  <a:gd name="T18" fmla="*/ 6 w 29"/>
                  <a:gd name="T19" fmla="*/ 79 h 88"/>
                  <a:gd name="T20" fmla="*/ 4 w 29"/>
                  <a:gd name="T21" fmla="*/ 79 h 88"/>
                  <a:gd name="T22" fmla="*/ 3 w 29"/>
                  <a:gd name="T23" fmla="*/ 81 h 88"/>
                  <a:gd name="T24" fmla="*/ 8 w 29"/>
                  <a:gd name="T25" fmla="*/ 88 h 88"/>
                  <a:gd name="T26" fmla="*/ 24 w 29"/>
                  <a:gd name="T27" fmla="*/ 17 h 88"/>
                  <a:gd name="T28" fmla="*/ 23 w 29"/>
                  <a:gd name="T29" fmla="*/ 37 h 88"/>
                  <a:gd name="T30" fmla="*/ 23 w 29"/>
                  <a:gd name="T31" fmla="*/ 15 h 88"/>
                  <a:gd name="T32" fmla="*/ 24 w 29"/>
                  <a:gd name="T33" fmla="*/ 16 h 88"/>
                  <a:gd name="T34" fmla="*/ 21 w 29"/>
                  <a:gd name="T35" fmla="*/ 24 h 88"/>
                  <a:gd name="T36" fmla="*/ 22 w 29"/>
                  <a:gd name="T37" fmla="*/ 13 h 88"/>
                  <a:gd name="T38" fmla="*/ 21 w 29"/>
                  <a:gd name="T39" fmla="*/ 22 h 88"/>
                  <a:gd name="T40" fmla="*/ 20 w 29"/>
                  <a:gd name="T41" fmla="*/ 15 h 88"/>
                  <a:gd name="T42" fmla="*/ 19 w 29"/>
                  <a:gd name="T43" fmla="*/ 9 h 88"/>
                  <a:gd name="T44" fmla="*/ 19 w 29"/>
                  <a:gd name="T45" fmla="*/ 9 h 88"/>
                  <a:gd name="T46" fmla="*/ 19 w 29"/>
                  <a:gd name="T47" fmla="*/ 9 h 88"/>
                  <a:gd name="T48" fmla="*/ 16 w 29"/>
                  <a:gd name="T49" fmla="*/ 7 h 88"/>
                  <a:gd name="T50" fmla="*/ 14 w 29"/>
                  <a:gd name="T51" fmla="*/ 4 h 88"/>
                  <a:gd name="T52" fmla="*/ 15 w 29"/>
                  <a:gd name="T53" fmla="*/ 6 h 88"/>
                  <a:gd name="T54" fmla="*/ 13 w 29"/>
                  <a:gd name="T55" fmla="*/ 8 h 88"/>
                  <a:gd name="T56" fmla="*/ 11 w 29"/>
                  <a:gd name="T57" fmla="*/ 22 h 88"/>
                  <a:gd name="T58" fmla="*/ 12 w 29"/>
                  <a:gd name="T59" fmla="*/ 16 h 88"/>
                  <a:gd name="T60" fmla="*/ 13 w 29"/>
                  <a:gd name="T61" fmla="*/ 4 h 88"/>
                  <a:gd name="T62" fmla="*/ 10 w 29"/>
                  <a:gd name="T63" fmla="*/ 15 h 88"/>
                  <a:gd name="T64" fmla="*/ 13 w 29"/>
                  <a:gd name="T65" fmla="*/ 3 h 88"/>
                  <a:gd name="T66" fmla="*/ 5 w 29"/>
                  <a:gd name="T67" fmla="*/ 6 h 88"/>
                  <a:gd name="T68" fmla="*/ 5 w 29"/>
                  <a:gd name="T69" fmla="*/ 10 h 88"/>
                  <a:gd name="T70" fmla="*/ 4 w 29"/>
                  <a:gd name="T71" fmla="*/ 14 h 88"/>
                  <a:gd name="T72" fmla="*/ 5 w 29"/>
                  <a:gd name="T73" fmla="*/ 14 h 88"/>
                  <a:gd name="T74" fmla="*/ 3 w 29"/>
                  <a:gd name="T75" fmla="*/ 32 h 88"/>
                  <a:gd name="T76" fmla="*/ 8 w 29"/>
                  <a:gd name="T77" fmla="*/ 10 h 88"/>
                  <a:gd name="T78" fmla="*/ 9 w 29"/>
                  <a:gd name="T79" fmla="*/ 6 h 88"/>
                  <a:gd name="T80" fmla="*/ 10 w 29"/>
                  <a:gd name="T81" fmla="*/ 7 h 88"/>
                  <a:gd name="T82" fmla="*/ 9 w 29"/>
                  <a:gd name="T83" fmla="*/ 10 h 88"/>
                  <a:gd name="T84" fmla="*/ 11 w 29"/>
                  <a:gd name="T85" fmla="*/ 2 h 88"/>
                  <a:gd name="T86" fmla="*/ 8 w 29"/>
                  <a:gd name="T87" fmla="*/ 1 h 88"/>
                  <a:gd name="T88" fmla="*/ 9 w 29"/>
                  <a:gd name="T89" fmla="*/ 1 h 88"/>
                  <a:gd name="T90" fmla="*/ 9 w 29"/>
                  <a:gd name="T91" fmla="*/ 1 h 88"/>
                  <a:gd name="T92" fmla="*/ 9 w 29"/>
                  <a:gd name="T93" fmla="*/ 1 h 88"/>
                  <a:gd name="T94" fmla="*/ 8 w 29"/>
                  <a:gd name="T95" fmla="*/ 0 h 88"/>
                  <a:gd name="T96" fmla="*/ 8 w 29"/>
                  <a:gd name="T9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88">
                    <a:moveTo>
                      <a:pt x="3" y="61"/>
                    </a:moveTo>
                    <a:cubicBezTo>
                      <a:pt x="3" y="66"/>
                      <a:pt x="2" y="72"/>
                      <a:pt x="2" y="77"/>
                    </a:cubicBezTo>
                    <a:cubicBezTo>
                      <a:pt x="2" y="78"/>
                      <a:pt x="2" y="79"/>
                      <a:pt x="2" y="80"/>
                    </a:cubicBezTo>
                    <a:cubicBezTo>
                      <a:pt x="2" y="80"/>
                      <a:pt x="3" y="81"/>
                      <a:pt x="3" y="81"/>
                    </a:cubicBezTo>
                    <a:cubicBezTo>
                      <a:pt x="3" y="80"/>
                      <a:pt x="3" y="75"/>
                      <a:pt x="4" y="66"/>
                    </a:cubicBezTo>
                    <a:cubicBezTo>
                      <a:pt x="3" y="65"/>
                      <a:pt x="3" y="63"/>
                      <a:pt x="3" y="61"/>
                    </a:cubicBezTo>
                    <a:close/>
                    <a:moveTo>
                      <a:pt x="24" y="17"/>
                    </a:moveTo>
                    <a:cubicBezTo>
                      <a:pt x="26" y="55"/>
                      <a:pt x="18" y="75"/>
                      <a:pt x="15" y="75"/>
                    </a:cubicBezTo>
                    <a:cubicBezTo>
                      <a:pt x="15" y="75"/>
                      <a:pt x="14" y="74"/>
                      <a:pt x="14" y="72"/>
                    </a:cubicBezTo>
                    <a:cubicBezTo>
                      <a:pt x="15" y="70"/>
                      <a:pt x="15" y="68"/>
                      <a:pt x="15" y="66"/>
                    </a:cubicBezTo>
                    <a:cubicBezTo>
                      <a:pt x="14" y="69"/>
                      <a:pt x="14" y="72"/>
                      <a:pt x="13" y="73"/>
                    </a:cubicBezTo>
                    <a:cubicBezTo>
                      <a:pt x="13" y="75"/>
                      <a:pt x="12" y="76"/>
                      <a:pt x="12" y="76"/>
                    </a:cubicBezTo>
                    <a:cubicBezTo>
                      <a:pt x="13" y="73"/>
                      <a:pt x="14" y="69"/>
                      <a:pt x="15" y="65"/>
                    </a:cubicBezTo>
                    <a:cubicBezTo>
                      <a:pt x="15" y="63"/>
                      <a:pt x="15" y="62"/>
                      <a:pt x="15" y="61"/>
                    </a:cubicBezTo>
                    <a:cubicBezTo>
                      <a:pt x="13" y="68"/>
                      <a:pt x="12" y="73"/>
                      <a:pt x="11" y="76"/>
                    </a:cubicBezTo>
                    <a:cubicBezTo>
                      <a:pt x="11" y="79"/>
                      <a:pt x="11" y="80"/>
                      <a:pt x="11" y="80"/>
                    </a:cubicBezTo>
                    <a:cubicBezTo>
                      <a:pt x="12" y="74"/>
                      <a:pt x="13" y="68"/>
                      <a:pt x="14" y="60"/>
                    </a:cubicBezTo>
                    <a:cubicBezTo>
                      <a:pt x="14" y="60"/>
                      <a:pt x="14" y="60"/>
                      <a:pt x="14" y="60"/>
                    </a:cubicBezTo>
                    <a:cubicBezTo>
                      <a:pt x="14" y="60"/>
                      <a:pt x="14" y="60"/>
                      <a:pt x="14" y="60"/>
                    </a:cubicBezTo>
                    <a:cubicBezTo>
                      <a:pt x="11" y="75"/>
                      <a:pt x="9" y="82"/>
                      <a:pt x="9" y="82"/>
                    </a:cubicBezTo>
                    <a:cubicBezTo>
                      <a:pt x="10" y="76"/>
                      <a:pt x="12" y="69"/>
                      <a:pt x="13" y="62"/>
                    </a:cubicBezTo>
                    <a:cubicBezTo>
                      <a:pt x="13" y="63"/>
                      <a:pt x="12" y="64"/>
                      <a:pt x="12" y="65"/>
                    </a:cubicBezTo>
                    <a:cubicBezTo>
                      <a:pt x="11" y="71"/>
                      <a:pt x="10" y="76"/>
                      <a:pt x="9" y="79"/>
                    </a:cubicBezTo>
                    <a:cubicBezTo>
                      <a:pt x="8" y="81"/>
                      <a:pt x="8" y="82"/>
                      <a:pt x="8" y="82"/>
                    </a:cubicBezTo>
                    <a:cubicBezTo>
                      <a:pt x="9" y="78"/>
                      <a:pt x="10" y="73"/>
                      <a:pt x="11" y="68"/>
                    </a:cubicBezTo>
                    <a:cubicBezTo>
                      <a:pt x="11" y="69"/>
                      <a:pt x="11" y="69"/>
                      <a:pt x="11" y="70"/>
                    </a:cubicBezTo>
                    <a:cubicBezTo>
                      <a:pt x="10" y="72"/>
                      <a:pt x="9" y="74"/>
                      <a:pt x="9" y="75"/>
                    </a:cubicBezTo>
                    <a:cubicBezTo>
                      <a:pt x="8" y="76"/>
                      <a:pt x="8" y="77"/>
                      <a:pt x="8" y="78"/>
                    </a:cubicBezTo>
                    <a:cubicBezTo>
                      <a:pt x="7" y="81"/>
                      <a:pt x="7" y="82"/>
                      <a:pt x="7" y="82"/>
                    </a:cubicBezTo>
                    <a:cubicBezTo>
                      <a:pt x="7" y="80"/>
                      <a:pt x="8" y="78"/>
                      <a:pt x="8" y="76"/>
                    </a:cubicBezTo>
                    <a:cubicBezTo>
                      <a:pt x="8" y="76"/>
                      <a:pt x="8" y="76"/>
                      <a:pt x="8" y="76"/>
                    </a:cubicBezTo>
                    <a:cubicBezTo>
                      <a:pt x="8" y="77"/>
                      <a:pt x="7" y="78"/>
                      <a:pt x="7" y="78"/>
                    </a:cubicBezTo>
                    <a:cubicBezTo>
                      <a:pt x="7" y="81"/>
                      <a:pt x="7" y="82"/>
                      <a:pt x="7" y="82"/>
                    </a:cubicBezTo>
                    <a:cubicBezTo>
                      <a:pt x="7" y="80"/>
                      <a:pt x="7" y="78"/>
                      <a:pt x="8" y="77"/>
                    </a:cubicBezTo>
                    <a:cubicBezTo>
                      <a:pt x="7" y="77"/>
                      <a:pt x="7" y="77"/>
                      <a:pt x="7" y="77"/>
                    </a:cubicBezTo>
                    <a:cubicBezTo>
                      <a:pt x="6" y="77"/>
                      <a:pt x="6" y="77"/>
                      <a:pt x="6" y="77"/>
                    </a:cubicBezTo>
                    <a:cubicBezTo>
                      <a:pt x="6" y="80"/>
                      <a:pt x="5" y="82"/>
                      <a:pt x="5" y="82"/>
                    </a:cubicBezTo>
                    <a:cubicBezTo>
                      <a:pt x="6" y="81"/>
                      <a:pt x="6" y="79"/>
                      <a:pt x="6" y="77"/>
                    </a:cubicBezTo>
                    <a:cubicBezTo>
                      <a:pt x="6" y="77"/>
                      <a:pt x="6" y="77"/>
                      <a:pt x="6" y="77"/>
                    </a:cubicBezTo>
                    <a:cubicBezTo>
                      <a:pt x="6" y="78"/>
                      <a:pt x="6" y="78"/>
                      <a:pt x="6" y="79"/>
                    </a:cubicBezTo>
                    <a:cubicBezTo>
                      <a:pt x="6" y="81"/>
                      <a:pt x="5" y="82"/>
                      <a:pt x="5" y="82"/>
                    </a:cubicBezTo>
                    <a:cubicBezTo>
                      <a:pt x="5" y="82"/>
                      <a:pt x="5" y="80"/>
                      <a:pt x="6" y="76"/>
                    </a:cubicBezTo>
                    <a:cubicBezTo>
                      <a:pt x="5" y="76"/>
                      <a:pt x="5" y="74"/>
                      <a:pt x="5" y="73"/>
                    </a:cubicBezTo>
                    <a:cubicBezTo>
                      <a:pt x="4" y="75"/>
                      <a:pt x="4" y="77"/>
                      <a:pt x="4" y="79"/>
                    </a:cubicBezTo>
                    <a:cubicBezTo>
                      <a:pt x="4" y="80"/>
                      <a:pt x="3" y="81"/>
                      <a:pt x="3" y="82"/>
                    </a:cubicBezTo>
                    <a:cubicBezTo>
                      <a:pt x="3" y="82"/>
                      <a:pt x="4" y="78"/>
                      <a:pt x="4" y="72"/>
                    </a:cubicBezTo>
                    <a:cubicBezTo>
                      <a:pt x="4" y="71"/>
                      <a:pt x="4" y="70"/>
                      <a:pt x="4" y="68"/>
                    </a:cubicBezTo>
                    <a:cubicBezTo>
                      <a:pt x="3" y="73"/>
                      <a:pt x="3" y="78"/>
                      <a:pt x="3" y="81"/>
                    </a:cubicBezTo>
                    <a:cubicBezTo>
                      <a:pt x="3" y="85"/>
                      <a:pt x="4" y="86"/>
                      <a:pt x="4" y="87"/>
                    </a:cubicBezTo>
                    <a:cubicBezTo>
                      <a:pt x="4" y="87"/>
                      <a:pt x="4" y="87"/>
                      <a:pt x="5" y="87"/>
                    </a:cubicBezTo>
                    <a:cubicBezTo>
                      <a:pt x="6" y="88"/>
                      <a:pt x="7" y="88"/>
                      <a:pt x="8" y="88"/>
                    </a:cubicBezTo>
                    <a:cubicBezTo>
                      <a:pt x="8" y="88"/>
                      <a:pt x="8" y="88"/>
                      <a:pt x="8" y="88"/>
                    </a:cubicBezTo>
                    <a:cubicBezTo>
                      <a:pt x="10" y="88"/>
                      <a:pt x="12" y="87"/>
                      <a:pt x="13" y="85"/>
                    </a:cubicBezTo>
                    <a:cubicBezTo>
                      <a:pt x="16" y="79"/>
                      <a:pt x="26" y="50"/>
                      <a:pt x="29" y="22"/>
                    </a:cubicBezTo>
                    <a:cubicBezTo>
                      <a:pt x="27" y="21"/>
                      <a:pt x="26" y="19"/>
                      <a:pt x="24" y="17"/>
                    </a:cubicBezTo>
                    <a:close/>
                    <a:moveTo>
                      <a:pt x="24" y="17"/>
                    </a:moveTo>
                    <a:cubicBezTo>
                      <a:pt x="23" y="34"/>
                      <a:pt x="21" y="46"/>
                      <a:pt x="20" y="54"/>
                    </a:cubicBezTo>
                    <a:cubicBezTo>
                      <a:pt x="19" y="60"/>
                      <a:pt x="18" y="65"/>
                      <a:pt x="19" y="65"/>
                    </a:cubicBezTo>
                    <a:cubicBezTo>
                      <a:pt x="19" y="65"/>
                      <a:pt x="19" y="64"/>
                      <a:pt x="20" y="63"/>
                    </a:cubicBezTo>
                    <a:cubicBezTo>
                      <a:pt x="21" y="57"/>
                      <a:pt x="23" y="47"/>
                      <a:pt x="23" y="37"/>
                    </a:cubicBezTo>
                    <a:cubicBezTo>
                      <a:pt x="22" y="50"/>
                      <a:pt x="20" y="56"/>
                      <a:pt x="20" y="56"/>
                    </a:cubicBezTo>
                    <a:cubicBezTo>
                      <a:pt x="22" y="49"/>
                      <a:pt x="23" y="38"/>
                      <a:pt x="24" y="32"/>
                    </a:cubicBezTo>
                    <a:cubicBezTo>
                      <a:pt x="24" y="25"/>
                      <a:pt x="24" y="18"/>
                      <a:pt x="24" y="17"/>
                    </a:cubicBezTo>
                    <a:close/>
                    <a:moveTo>
                      <a:pt x="23" y="15"/>
                    </a:moveTo>
                    <a:cubicBezTo>
                      <a:pt x="23" y="21"/>
                      <a:pt x="22" y="26"/>
                      <a:pt x="22" y="30"/>
                    </a:cubicBezTo>
                    <a:cubicBezTo>
                      <a:pt x="22" y="34"/>
                      <a:pt x="22" y="38"/>
                      <a:pt x="21" y="42"/>
                    </a:cubicBezTo>
                    <a:cubicBezTo>
                      <a:pt x="23" y="30"/>
                      <a:pt x="24" y="18"/>
                      <a:pt x="24" y="16"/>
                    </a:cubicBezTo>
                    <a:cubicBezTo>
                      <a:pt x="24" y="16"/>
                      <a:pt x="24" y="16"/>
                      <a:pt x="24" y="16"/>
                    </a:cubicBezTo>
                    <a:cubicBezTo>
                      <a:pt x="24" y="16"/>
                      <a:pt x="24" y="15"/>
                      <a:pt x="23" y="15"/>
                    </a:cubicBezTo>
                    <a:close/>
                    <a:moveTo>
                      <a:pt x="23" y="14"/>
                    </a:moveTo>
                    <a:cubicBezTo>
                      <a:pt x="22" y="15"/>
                      <a:pt x="22" y="16"/>
                      <a:pt x="22" y="17"/>
                    </a:cubicBezTo>
                    <a:cubicBezTo>
                      <a:pt x="22" y="19"/>
                      <a:pt x="22" y="22"/>
                      <a:pt x="21" y="24"/>
                    </a:cubicBezTo>
                    <a:cubicBezTo>
                      <a:pt x="22" y="25"/>
                      <a:pt x="22" y="26"/>
                      <a:pt x="22" y="27"/>
                    </a:cubicBezTo>
                    <a:cubicBezTo>
                      <a:pt x="22" y="22"/>
                      <a:pt x="23" y="18"/>
                      <a:pt x="23" y="15"/>
                    </a:cubicBezTo>
                    <a:lnTo>
                      <a:pt x="23" y="14"/>
                    </a:lnTo>
                    <a:close/>
                    <a:moveTo>
                      <a:pt x="22" y="13"/>
                    </a:moveTo>
                    <a:cubicBezTo>
                      <a:pt x="22" y="13"/>
                      <a:pt x="22" y="13"/>
                      <a:pt x="22" y="13"/>
                    </a:cubicBezTo>
                    <a:cubicBezTo>
                      <a:pt x="21" y="15"/>
                      <a:pt x="21" y="17"/>
                      <a:pt x="21" y="19"/>
                    </a:cubicBezTo>
                    <a:cubicBezTo>
                      <a:pt x="21" y="20"/>
                      <a:pt x="21" y="21"/>
                      <a:pt x="21" y="22"/>
                    </a:cubicBezTo>
                    <a:cubicBezTo>
                      <a:pt x="21" y="22"/>
                      <a:pt x="21" y="22"/>
                      <a:pt x="21" y="22"/>
                    </a:cubicBezTo>
                    <a:cubicBezTo>
                      <a:pt x="22" y="19"/>
                      <a:pt x="22" y="16"/>
                      <a:pt x="22" y="14"/>
                    </a:cubicBezTo>
                    <a:cubicBezTo>
                      <a:pt x="22" y="13"/>
                      <a:pt x="22" y="13"/>
                      <a:pt x="22" y="13"/>
                    </a:cubicBezTo>
                    <a:close/>
                    <a:moveTo>
                      <a:pt x="20" y="11"/>
                    </a:moveTo>
                    <a:cubicBezTo>
                      <a:pt x="20" y="12"/>
                      <a:pt x="20" y="13"/>
                      <a:pt x="20" y="15"/>
                    </a:cubicBezTo>
                    <a:cubicBezTo>
                      <a:pt x="20" y="16"/>
                      <a:pt x="20" y="17"/>
                      <a:pt x="21" y="18"/>
                    </a:cubicBezTo>
                    <a:cubicBezTo>
                      <a:pt x="21" y="16"/>
                      <a:pt x="21" y="14"/>
                      <a:pt x="21" y="12"/>
                    </a:cubicBezTo>
                    <a:cubicBezTo>
                      <a:pt x="21" y="12"/>
                      <a:pt x="21" y="11"/>
                      <a:pt x="20" y="11"/>
                    </a:cubicBezTo>
                    <a:close/>
                    <a:moveTo>
                      <a:pt x="19" y="9"/>
                    </a:moveTo>
                    <a:cubicBezTo>
                      <a:pt x="19" y="10"/>
                      <a:pt x="19" y="11"/>
                      <a:pt x="19" y="11"/>
                    </a:cubicBezTo>
                    <a:cubicBezTo>
                      <a:pt x="19" y="12"/>
                      <a:pt x="19" y="13"/>
                      <a:pt x="20" y="14"/>
                    </a:cubicBezTo>
                    <a:cubicBezTo>
                      <a:pt x="20" y="13"/>
                      <a:pt x="20" y="12"/>
                      <a:pt x="20" y="11"/>
                    </a:cubicBezTo>
                    <a:cubicBezTo>
                      <a:pt x="20" y="10"/>
                      <a:pt x="19" y="10"/>
                      <a:pt x="19" y="9"/>
                    </a:cubicBezTo>
                    <a:close/>
                    <a:moveTo>
                      <a:pt x="17" y="7"/>
                    </a:moveTo>
                    <a:cubicBezTo>
                      <a:pt x="17" y="8"/>
                      <a:pt x="17" y="8"/>
                      <a:pt x="17" y="9"/>
                    </a:cubicBezTo>
                    <a:cubicBezTo>
                      <a:pt x="18" y="9"/>
                      <a:pt x="18" y="10"/>
                      <a:pt x="19" y="11"/>
                    </a:cubicBezTo>
                    <a:cubicBezTo>
                      <a:pt x="19" y="10"/>
                      <a:pt x="19" y="10"/>
                      <a:pt x="19" y="9"/>
                    </a:cubicBezTo>
                    <a:cubicBezTo>
                      <a:pt x="19" y="9"/>
                      <a:pt x="19" y="9"/>
                      <a:pt x="19" y="9"/>
                    </a:cubicBezTo>
                    <a:cubicBezTo>
                      <a:pt x="18" y="8"/>
                      <a:pt x="18" y="8"/>
                      <a:pt x="17" y="7"/>
                    </a:cubicBezTo>
                    <a:close/>
                    <a:moveTo>
                      <a:pt x="16" y="6"/>
                    </a:moveTo>
                    <a:cubicBezTo>
                      <a:pt x="16" y="6"/>
                      <a:pt x="16" y="7"/>
                      <a:pt x="16" y="7"/>
                    </a:cubicBezTo>
                    <a:cubicBezTo>
                      <a:pt x="16" y="8"/>
                      <a:pt x="17" y="8"/>
                      <a:pt x="17" y="8"/>
                    </a:cubicBezTo>
                    <a:cubicBezTo>
                      <a:pt x="17" y="8"/>
                      <a:pt x="17" y="8"/>
                      <a:pt x="17" y="7"/>
                    </a:cubicBezTo>
                    <a:cubicBezTo>
                      <a:pt x="17" y="7"/>
                      <a:pt x="16" y="6"/>
                      <a:pt x="16" y="6"/>
                    </a:cubicBezTo>
                    <a:close/>
                    <a:moveTo>
                      <a:pt x="14" y="4"/>
                    </a:moveTo>
                    <a:cubicBezTo>
                      <a:pt x="14" y="5"/>
                      <a:pt x="14" y="6"/>
                      <a:pt x="14" y="7"/>
                    </a:cubicBezTo>
                    <a:cubicBezTo>
                      <a:pt x="15" y="7"/>
                      <a:pt x="15" y="7"/>
                      <a:pt x="15" y="7"/>
                    </a:cubicBezTo>
                    <a:cubicBezTo>
                      <a:pt x="15" y="7"/>
                      <a:pt x="15" y="7"/>
                      <a:pt x="15" y="7"/>
                    </a:cubicBezTo>
                    <a:cubicBezTo>
                      <a:pt x="15" y="7"/>
                      <a:pt x="15" y="7"/>
                      <a:pt x="15" y="6"/>
                    </a:cubicBezTo>
                    <a:cubicBezTo>
                      <a:pt x="15" y="5"/>
                      <a:pt x="15" y="5"/>
                      <a:pt x="15" y="5"/>
                    </a:cubicBezTo>
                    <a:lnTo>
                      <a:pt x="14" y="4"/>
                    </a:lnTo>
                    <a:close/>
                    <a:moveTo>
                      <a:pt x="14" y="4"/>
                    </a:moveTo>
                    <a:cubicBezTo>
                      <a:pt x="13" y="5"/>
                      <a:pt x="13" y="6"/>
                      <a:pt x="13" y="8"/>
                    </a:cubicBezTo>
                    <a:cubicBezTo>
                      <a:pt x="14" y="7"/>
                      <a:pt x="14" y="7"/>
                      <a:pt x="14" y="7"/>
                    </a:cubicBezTo>
                    <a:cubicBezTo>
                      <a:pt x="14" y="6"/>
                      <a:pt x="14" y="5"/>
                      <a:pt x="14" y="4"/>
                    </a:cubicBezTo>
                    <a:close/>
                    <a:moveTo>
                      <a:pt x="13" y="3"/>
                    </a:moveTo>
                    <a:cubicBezTo>
                      <a:pt x="12" y="6"/>
                      <a:pt x="12" y="13"/>
                      <a:pt x="11" y="22"/>
                    </a:cubicBezTo>
                    <a:cubicBezTo>
                      <a:pt x="11" y="34"/>
                      <a:pt x="8" y="42"/>
                      <a:pt x="9" y="42"/>
                    </a:cubicBezTo>
                    <a:cubicBezTo>
                      <a:pt x="9" y="42"/>
                      <a:pt x="9" y="42"/>
                      <a:pt x="9" y="42"/>
                    </a:cubicBezTo>
                    <a:cubicBezTo>
                      <a:pt x="9" y="42"/>
                      <a:pt x="9" y="42"/>
                      <a:pt x="9" y="42"/>
                    </a:cubicBezTo>
                    <a:cubicBezTo>
                      <a:pt x="10" y="33"/>
                      <a:pt x="11" y="24"/>
                      <a:pt x="12" y="16"/>
                    </a:cubicBezTo>
                    <a:cubicBezTo>
                      <a:pt x="12" y="16"/>
                      <a:pt x="12" y="15"/>
                      <a:pt x="12" y="14"/>
                    </a:cubicBezTo>
                    <a:cubicBezTo>
                      <a:pt x="12" y="12"/>
                      <a:pt x="12" y="10"/>
                      <a:pt x="13" y="9"/>
                    </a:cubicBezTo>
                    <a:cubicBezTo>
                      <a:pt x="13" y="8"/>
                      <a:pt x="13" y="7"/>
                      <a:pt x="13" y="6"/>
                    </a:cubicBezTo>
                    <a:cubicBezTo>
                      <a:pt x="13" y="5"/>
                      <a:pt x="13" y="5"/>
                      <a:pt x="13" y="4"/>
                    </a:cubicBezTo>
                    <a:cubicBezTo>
                      <a:pt x="13" y="4"/>
                      <a:pt x="13" y="4"/>
                      <a:pt x="13" y="4"/>
                    </a:cubicBezTo>
                    <a:lnTo>
                      <a:pt x="13" y="3"/>
                    </a:lnTo>
                    <a:close/>
                    <a:moveTo>
                      <a:pt x="12" y="2"/>
                    </a:moveTo>
                    <a:cubicBezTo>
                      <a:pt x="12" y="5"/>
                      <a:pt x="11" y="9"/>
                      <a:pt x="10" y="15"/>
                    </a:cubicBezTo>
                    <a:cubicBezTo>
                      <a:pt x="10" y="16"/>
                      <a:pt x="11" y="17"/>
                      <a:pt x="11" y="19"/>
                    </a:cubicBezTo>
                    <a:cubicBezTo>
                      <a:pt x="11" y="14"/>
                      <a:pt x="12" y="9"/>
                      <a:pt x="12" y="6"/>
                    </a:cubicBezTo>
                    <a:cubicBezTo>
                      <a:pt x="12" y="5"/>
                      <a:pt x="12" y="4"/>
                      <a:pt x="13" y="3"/>
                    </a:cubicBezTo>
                    <a:cubicBezTo>
                      <a:pt x="13" y="3"/>
                      <a:pt x="13" y="3"/>
                      <a:pt x="13" y="3"/>
                    </a:cubicBezTo>
                    <a:lnTo>
                      <a:pt x="12" y="2"/>
                    </a:lnTo>
                    <a:close/>
                    <a:moveTo>
                      <a:pt x="8" y="0"/>
                    </a:moveTo>
                    <a:cubicBezTo>
                      <a:pt x="8" y="0"/>
                      <a:pt x="8" y="0"/>
                      <a:pt x="8" y="0"/>
                    </a:cubicBezTo>
                    <a:cubicBezTo>
                      <a:pt x="7" y="2"/>
                      <a:pt x="6" y="4"/>
                      <a:pt x="5" y="6"/>
                    </a:cubicBezTo>
                    <a:cubicBezTo>
                      <a:pt x="5" y="6"/>
                      <a:pt x="5" y="6"/>
                      <a:pt x="5" y="6"/>
                    </a:cubicBezTo>
                    <a:cubicBezTo>
                      <a:pt x="5" y="6"/>
                      <a:pt x="5" y="6"/>
                      <a:pt x="5" y="6"/>
                    </a:cubicBezTo>
                    <a:cubicBezTo>
                      <a:pt x="5" y="6"/>
                      <a:pt x="5" y="8"/>
                      <a:pt x="4" y="12"/>
                    </a:cubicBezTo>
                    <a:cubicBezTo>
                      <a:pt x="4" y="12"/>
                      <a:pt x="4" y="11"/>
                      <a:pt x="5" y="10"/>
                    </a:cubicBezTo>
                    <a:cubicBezTo>
                      <a:pt x="5" y="10"/>
                      <a:pt x="4" y="11"/>
                      <a:pt x="4" y="14"/>
                    </a:cubicBezTo>
                    <a:cubicBezTo>
                      <a:pt x="3" y="15"/>
                      <a:pt x="3" y="16"/>
                      <a:pt x="3" y="17"/>
                    </a:cubicBezTo>
                    <a:cubicBezTo>
                      <a:pt x="3" y="19"/>
                      <a:pt x="2" y="21"/>
                      <a:pt x="2" y="23"/>
                    </a:cubicBezTo>
                    <a:cubicBezTo>
                      <a:pt x="3" y="20"/>
                      <a:pt x="4" y="17"/>
                      <a:pt x="4" y="14"/>
                    </a:cubicBezTo>
                    <a:cubicBezTo>
                      <a:pt x="5" y="12"/>
                      <a:pt x="6" y="8"/>
                      <a:pt x="6" y="5"/>
                    </a:cubicBezTo>
                    <a:cubicBezTo>
                      <a:pt x="6" y="5"/>
                      <a:pt x="6" y="8"/>
                      <a:pt x="5" y="13"/>
                    </a:cubicBezTo>
                    <a:cubicBezTo>
                      <a:pt x="5" y="12"/>
                      <a:pt x="6" y="11"/>
                      <a:pt x="6" y="11"/>
                    </a:cubicBezTo>
                    <a:cubicBezTo>
                      <a:pt x="6" y="11"/>
                      <a:pt x="5" y="12"/>
                      <a:pt x="5" y="14"/>
                    </a:cubicBezTo>
                    <a:cubicBezTo>
                      <a:pt x="3" y="22"/>
                      <a:pt x="1" y="37"/>
                      <a:pt x="0" y="50"/>
                    </a:cubicBezTo>
                    <a:cubicBezTo>
                      <a:pt x="0" y="52"/>
                      <a:pt x="0" y="53"/>
                      <a:pt x="0" y="54"/>
                    </a:cubicBezTo>
                    <a:cubicBezTo>
                      <a:pt x="0" y="56"/>
                      <a:pt x="0" y="57"/>
                      <a:pt x="0" y="58"/>
                    </a:cubicBezTo>
                    <a:cubicBezTo>
                      <a:pt x="1" y="51"/>
                      <a:pt x="2" y="42"/>
                      <a:pt x="3" y="32"/>
                    </a:cubicBezTo>
                    <a:cubicBezTo>
                      <a:pt x="4" y="23"/>
                      <a:pt x="5" y="18"/>
                      <a:pt x="6" y="14"/>
                    </a:cubicBezTo>
                    <a:cubicBezTo>
                      <a:pt x="6" y="11"/>
                      <a:pt x="7" y="8"/>
                      <a:pt x="8" y="5"/>
                    </a:cubicBezTo>
                    <a:cubicBezTo>
                      <a:pt x="8" y="5"/>
                      <a:pt x="7" y="8"/>
                      <a:pt x="6" y="13"/>
                    </a:cubicBezTo>
                    <a:cubicBezTo>
                      <a:pt x="7" y="12"/>
                      <a:pt x="7" y="11"/>
                      <a:pt x="8" y="10"/>
                    </a:cubicBezTo>
                    <a:cubicBezTo>
                      <a:pt x="8" y="9"/>
                      <a:pt x="8" y="8"/>
                      <a:pt x="8" y="8"/>
                    </a:cubicBezTo>
                    <a:cubicBezTo>
                      <a:pt x="8" y="6"/>
                      <a:pt x="9" y="5"/>
                      <a:pt x="9" y="3"/>
                    </a:cubicBezTo>
                    <a:cubicBezTo>
                      <a:pt x="9" y="3"/>
                      <a:pt x="9" y="4"/>
                      <a:pt x="9" y="5"/>
                    </a:cubicBezTo>
                    <a:cubicBezTo>
                      <a:pt x="9" y="5"/>
                      <a:pt x="9" y="5"/>
                      <a:pt x="9" y="6"/>
                    </a:cubicBezTo>
                    <a:cubicBezTo>
                      <a:pt x="8" y="7"/>
                      <a:pt x="8" y="8"/>
                      <a:pt x="8" y="10"/>
                    </a:cubicBezTo>
                    <a:cubicBezTo>
                      <a:pt x="9" y="10"/>
                      <a:pt x="9" y="10"/>
                      <a:pt x="9" y="10"/>
                    </a:cubicBezTo>
                    <a:cubicBezTo>
                      <a:pt x="9" y="10"/>
                      <a:pt x="9" y="10"/>
                      <a:pt x="9" y="10"/>
                    </a:cubicBezTo>
                    <a:cubicBezTo>
                      <a:pt x="9" y="9"/>
                      <a:pt x="10" y="8"/>
                      <a:pt x="10" y="7"/>
                    </a:cubicBezTo>
                    <a:cubicBezTo>
                      <a:pt x="10" y="5"/>
                      <a:pt x="10" y="4"/>
                      <a:pt x="11" y="2"/>
                    </a:cubicBezTo>
                    <a:cubicBezTo>
                      <a:pt x="11" y="2"/>
                      <a:pt x="11" y="2"/>
                      <a:pt x="11" y="3"/>
                    </a:cubicBezTo>
                    <a:cubicBezTo>
                      <a:pt x="10" y="4"/>
                      <a:pt x="10" y="4"/>
                      <a:pt x="10" y="5"/>
                    </a:cubicBezTo>
                    <a:cubicBezTo>
                      <a:pt x="10" y="6"/>
                      <a:pt x="10" y="8"/>
                      <a:pt x="9" y="10"/>
                    </a:cubicBezTo>
                    <a:cubicBezTo>
                      <a:pt x="10" y="11"/>
                      <a:pt x="10" y="12"/>
                      <a:pt x="10" y="13"/>
                    </a:cubicBezTo>
                    <a:cubicBezTo>
                      <a:pt x="10" y="14"/>
                      <a:pt x="10" y="14"/>
                      <a:pt x="10" y="14"/>
                    </a:cubicBezTo>
                    <a:cubicBezTo>
                      <a:pt x="11" y="10"/>
                      <a:pt x="11" y="6"/>
                      <a:pt x="12" y="2"/>
                    </a:cubicBezTo>
                    <a:cubicBezTo>
                      <a:pt x="12" y="2"/>
                      <a:pt x="11" y="2"/>
                      <a:pt x="11" y="2"/>
                    </a:cubicBezTo>
                    <a:cubicBezTo>
                      <a:pt x="10" y="1"/>
                      <a:pt x="10" y="1"/>
                      <a:pt x="9" y="1"/>
                    </a:cubicBezTo>
                    <a:cubicBezTo>
                      <a:pt x="9" y="1"/>
                      <a:pt x="9" y="1"/>
                      <a:pt x="9"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8" y="0"/>
                      <a:pt x="8" y="0"/>
                      <a:pt x="8" y="0"/>
                    </a:cubicBezTo>
                    <a:cubicBezTo>
                      <a:pt x="8" y="0"/>
                      <a:pt x="8" y="0"/>
                      <a:pt x="8" y="0"/>
                    </a:cubicBezTo>
                    <a:cubicBezTo>
                      <a:pt x="8" y="0"/>
                      <a:pt x="8" y="0"/>
                      <a:pt x="8" y="0"/>
                    </a:cubicBezTo>
                    <a:close/>
                    <a:moveTo>
                      <a:pt x="8" y="0"/>
                    </a:moveTo>
                    <a:cubicBezTo>
                      <a:pt x="8" y="0"/>
                      <a:pt x="8" y="0"/>
                      <a:pt x="8" y="0"/>
                    </a:cubicBezTo>
                    <a:cubicBezTo>
                      <a:pt x="8" y="0"/>
                      <a:pt x="8" y="0"/>
                      <a:pt x="8"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9" name="Freeform 4850"/>
              <p:cNvSpPr>
                <a:spLocks noEditPoints="1"/>
              </p:cNvSpPr>
              <p:nvPr/>
            </p:nvSpPr>
            <p:spPr bwMode="auto">
              <a:xfrm>
                <a:off x="1014" y="3057"/>
                <a:ext cx="62" cy="190"/>
              </a:xfrm>
              <a:custGeom>
                <a:avLst/>
                <a:gdLst>
                  <a:gd name="T0" fmla="*/ 0 w 29"/>
                  <a:gd name="T1" fmla="*/ 50 h 89"/>
                  <a:gd name="T2" fmla="*/ 0 w 29"/>
                  <a:gd name="T3" fmla="*/ 52 h 89"/>
                  <a:gd name="T4" fmla="*/ 0 w 29"/>
                  <a:gd name="T5" fmla="*/ 54 h 89"/>
                  <a:gd name="T6" fmla="*/ 0 w 29"/>
                  <a:gd name="T7" fmla="*/ 60 h 89"/>
                  <a:gd name="T8" fmla="*/ 0 w 29"/>
                  <a:gd name="T9" fmla="*/ 58 h 89"/>
                  <a:gd name="T10" fmla="*/ 0 w 29"/>
                  <a:gd name="T11" fmla="*/ 54 h 89"/>
                  <a:gd name="T12" fmla="*/ 0 w 29"/>
                  <a:gd name="T13" fmla="*/ 50 h 89"/>
                  <a:gd name="T14" fmla="*/ 29 w 29"/>
                  <a:gd name="T15" fmla="*/ 22 h 89"/>
                  <a:gd name="T16" fmla="*/ 13 w 29"/>
                  <a:gd name="T17" fmla="*/ 85 h 89"/>
                  <a:gd name="T18" fmla="*/ 8 w 29"/>
                  <a:gd name="T19" fmla="*/ 88 h 89"/>
                  <a:gd name="T20" fmla="*/ 8 w 29"/>
                  <a:gd name="T21" fmla="*/ 88 h 89"/>
                  <a:gd name="T22" fmla="*/ 5 w 29"/>
                  <a:gd name="T23" fmla="*/ 87 h 89"/>
                  <a:gd name="T24" fmla="*/ 4 w 29"/>
                  <a:gd name="T25" fmla="*/ 87 h 89"/>
                  <a:gd name="T26" fmla="*/ 3 w 29"/>
                  <a:gd name="T27" fmla="*/ 81 h 89"/>
                  <a:gd name="T28" fmla="*/ 3 w 29"/>
                  <a:gd name="T29" fmla="*/ 82 h 89"/>
                  <a:gd name="T30" fmla="*/ 3 w 29"/>
                  <a:gd name="T31" fmla="*/ 81 h 89"/>
                  <a:gd name="T32" fmla="*/ 2 w 29"/>
                  <a:gd name="T33" fmla="*/ 80 h 89"/>
                  <a:gd name="T34" fmla="*/ 2 w 29"/>
                  <a:gd name="T35" fmla="*/ 77 h 89"/>
                  <a:gd name="T36" fmla="*/ 2 w 29"/>
                  <a:gd name="T37" fmla="*/ 78 h 89"/>
                  <a:gd name="T38" fmla="*/ 4 w 29"/>
                  <a:gd name="T39" fmla="*/ 87 h 89"/>
                  <a:gd name="T40" fmla="*/ 4 w 29"/>
                  <a:gd name="T41" fmla="*/ 87 h 89"/>
                  <a:gd name="T42" fmla="*/ 4 w 29"/>
                  <a:gd name="T43" fmla="*/ 87 h 89"/>
                  <a:gd name="T44" fmla="*/ 4 w 29"/>
                  <a:gd name="T45" fmla="*/ 87 h 89"/>
                  <a:gd name="T46" fmla="*/ 8 w 29"/>
                  <a:gd name="T47" fmla="*/ 89 h 89"/>
                  <a:gd name="T48" fmla="*/ 13 w 29"/>
                  <a:gd name="T49" fmla="*/ 85 h 89"/>
                  <a:gd name="T50" fmla="*/ 29 w 29"/>
                  <a:gd name="T51" fmla="*/ 23 h 89"/>
                  <a:gd name="T52" fmla="*/ 29 w 29"/>
                  <a:gd name="T53" fmla="*/ 22 h 89"/>
                  <a:gd name="T54" fmla="*/ 4 w 29"/>
                  <a:gd name="T55" fmla="*/ 14 h 89"/>
                  <a:gd name="T56" fmla="*/ 3 w 29"/>
                  <a:gd name="T57" fmla="*/ 15 h 89"/>
                  <a:gd name="T58" fmla="*/ 3 w 29"/>
                  <a:gd name="T59" fmla="*/ 17 h 89"/>
                  <a:gd name="T60" fmla="*/ 4 w 29"/>
                  <a:gd name="T61" fmla="*/ 14 h 89"/>
                  <a:gd name="T62" fmla="*/ 5 w 29"/>
                  <a:gd name="T63" fmla="*/ 6 h 89"/>
                  <a:gd name="T64" fmla="*/ 5 w 29"/>
                  <a:gd name="T65" fmla="*/ 6 h 89"/>
                  <a:gd name="T66" fmla="*/ 4 w 29"/>
                  <a:gd name="T67" fmla="*/ 11 h 89"/>
                  <a:gd name="T68" fmla="*/ 4 w 29"/>
                  <a:gd name="T69" fmla="*/ 14 h 89"/>
                  <a:gd name="T70" fmla="*/ 4 w 29"/>
                  <a:gd name="T71" fmla="*/ 12 h 89"/>
                  <a:gd name="T72" fmla="*/ 5 w 29"/>
                  <a:gd name="T73" fmla="*/ 6 h 89"/>
                  <a:gd name="T74" fmla="*/ 8 w 29"/>
                  <a:gd name="T75" fmla="*/ 0 h 89"/>
                  <a:gd name="T76" fmla="*/ 5 w 29"/>
                  <a:gd name="T77" fmla="*/ 6 h 89"/>
                  <a:gd name="T78" fmla="*/ 5 w 29"/>
                  <a:gd name="T79" fmla="*/ 6 h 89"/>
                  <a:gd name="T80" fmla="*/ 8 w 29"/>
                  <a:gd name="T81" fmla="*/ 0 h 89"/>
                  <a:gd name="T82" fmla="*/ 8 w 29"/>
                  <a:gd name="T83" fmla="*/ 0 h 89"/>
                  <a:gd name="T84" fmla="*/ 8 w 29"/>
                  <a:gd name="T85" fmla="*/ 0 h 89"/>
                  <a:gd name="T86" fmla="*/ 8 w 29"/>
                  <a:gd name="T87" fmla="*/ 0 h 89"/>
                  <a:gd name="T88" fmla="*/ 8 w 29"/>
                  <a:gd name="T89" fmla="*/ 0 h 89"/>
                  <a:gd name="T90" fmla="*/ 8 w 29"/>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89">
                    <a:moveTo>
                      <a:pt x="0" y="50"/>
                    </a:moveTo>
                    <a:cubicBezTo>
                      <a:pt x="0" y="51"/>
                      <a:pt x="0" y="52"/>
                      <a:pt x="0" y="52"/>
                    </a:cubicBezTo>
                    <a:cubicBezTo>
                      <a:pt x="0" y="53"/>
                      <a:pt x="0" y="54"/>
                      <a:pt x="0" y="54"/>
                    </a:cubicBezTo>
                    <a:cubicBezTo>
                      <a:pt x="0" y="56"/>
                      <a:pt x="0" y="58"/>
                      <a:pt x="0" y="60"/>
                    </a:cubicBezTo>
                    <a:cubicBezTo>
                      <a:pt x="0" y="59"/>
                      <a:pt x="0" y="59"/>
                      <a:pt x="0" y="58"/>
                    </a:cubicBezTo>
                    <a:cubicBezTo>
                      <a:pt x="0" y="57"/>
                      <a:pt x="0" y="56"/>
                      <a:pt x="0" y="54"/>
                    </a:cubicBezTo>
                    <a:cubicBezTo>
                      <a:pt x="0" y="53"/>
                      <a:pt x="0" y="52"/>
                      <a:pt x="0" y="50"/>
                    </a:cubicBezTo>
                    <a:close/>
                    <a:moveTo>
                      <a:pt x="29" y="22"/>
                    </a:moveTo>
                    <a:cubicBezTo>
                      <a:pt x="26" y="50"/>
                      <a:pt x="16" y="79"/>
                      <a:pt x="13" y="85"/>
                    </a:cubicBezTo>
                    <a:cubicBezTo>
                      <a:pt x="12" y="87"/>
                      <a:pt x="10" y="88"/>
                      <a:pt x="8" y="88"/>
                    </a:cubicBezTo>
                    <a:cubicBezTo>
                      <a:pt x="8" y="88"/>
                      <a:pt x="8" y="88"/>
                      <a:pt x="8" y="88"/>
                    </a:cubicBezTo>
                    <a:cubicBezTo>
                      <a:pt x="7" y="88"/>
                      <a:pt x="6" y="88"/>
                      <a:pt x="5" y="87"/>
                    </a:cubicBezTo>
                    <a:cubicBezTo>
                      <a:pt x="4" y="87"/>
                      <a:pt x="4" y="87"/>
                      <a:pt x="4" y="87"/>
                    </a:cubicBezTo>
                    <a:cubicBezTo>
                      <a:pt x="4" y="86"/>
                      <a:pt x="3" y="85"/>
                      <a:pt x="3" y="81"/>
                    </a:cubicBezTo>
                    <a:cubicBezTo>
                      <a:pt x="3" y="82"/>
                      <a:pt x="3" y="82"/>
                      <a:pt x="3" y="82"/>
                    </a:cubicBezTo>
                    <a:cubicBezTo>
                      <a:pt x="3" y="81"/>
                      <a:pt x="3" y="81"/>
                      <a:pt x="3" y="81"/>
                    </a:cubicBezTo>
                    <a:cubicBezTo>
                      <a:pt x="3" y="81"/>
                      <a:pt x="2" y="80"/>
                      <a:pt x="2" y="80"/>
                    </a:cubicBezTo>
                    <a:cubicBezTo>
                      <a:pt x="2" y="79"/>
                      <a:pt x="2" y="78"/>
                      <a:pt x="2" y="77"/>
                    </a:cubicBezTo>
                    <a:cubicBezTo>
                      <a:pt x="2" y="77"/>
                      <a:pt x="2" y="78"/>
                      <a:pt x="2" y="78"/>
                    </a:cubicBezTo>
                    <a:cubicBezTo>
                      <a:pt x="3" y="83"/>
                      <a:pt x="3" y="86"/>
                      <a:pt x="4" y="87"/>
                    </a:cubicBezTo>
                    <a:cubicBezTo>
                      <a:pt x="4" y="87"/>
                      <a:pt x="4" y="87"/>
                      <a:pt x="4" y="87"/>
                    </a:cubicBezTo>
                    <a:cubicBezTo>
                      <a:pt x="4" y="87"/>
                      <a:pt x="4" y="87"/>
                      <a:pt x="4" y="87"/>
                    </a:cubicBezTo>
                    <a:cubicBezTo>
                      <a:pt x="4" y="87"/>
                      <a:pt x="4" y="87"/>
                      <a:pt x="4" y="87"/>
                    </a:cubicBezTo>
                    <a:cubicBezTo>
                      <a:pt x="4" y="87"/>
                      <a:pt x="6" y="89"/>
                      <a:pt x="8" y="89"/>
                    </a:cubicBezTo>
                    <a:cubicBezTo>
                      <a:pt x="10" y="89"/>
                      <a:pt x="12" y="88"/>
                      <a:pt x="13" y="85"/>
                    </a:cubicBezTo>
                    <a:cubicBezTo>
                      <a:pt x="17" y="79"/>
                      <a:pt x="27" y="51"/>
                      <a:pt x="29" y="23"/>
                    </a:cubicBezTo>
                    <a:lnTo>
                      <a:pt x="29" y="22"/>
                    </a:lnTo>
                    <a:close/>
                    <a:moveTo>
                      <a:pt x="4" y="14"/>
                    </a:moveTo>
                    <a:cubicBezTo>
                      <a:pt x="4" y="14"/>
                      <a:pt x="3" y="15"/>
                      <a:pt x="3" y="15"/>
                    </a:cubicBezTo>
                    <a:cubicBezTo>
                      <a:pt x="3" y="16"/>
                      <a:pt x="3" y="16"/>
                      <a:pt x="3" y="17"/>
                    </a:cubicBezTo>
                    <a:cubicBezTo>
                      <a:pt x="3" y="16"/>
                      <a:pt x="3" y="15"/>
                      <a:pt x="4" y="14"/>
                    </a:cubicBezTo>
                    <a:close/>
                    <a:moveTo>
                      <a:pt x="5" y="6"/>
                    </a:moveTo>
                    <a:cubicBezTo>
                      <a:pt x="5" y="6"/>
                      <a:pt x="5" y="6"/>
                      <a:pt x="5" y="6"/>
                    </a:cubicBezTo>
                    <a:cubicBezTo>
                      <a:pt x="5" y="6"/>
                      <a:pt x="5" y="8"/>
                      <a:pt x="4" y="11"/>
                    </a:cubicBezTo>
                    <a:cubicBezTo>
                      <a:pt x="4" y="11"/>
                      <a:pt x="4" y="12"/>
                      <a:pt x="4" y="14"/>
                    </a:cubicBezTo>
                    <a:cubicBezTo>
                      <a:pt x="4" y="13"/>
                      <a:pt x="4" y="13"/>
                      <a:pt x="4" y="12"/>
                    </a:cubicBezTo>
                    <a:cubicBezTo>
                      <a:pt x="5" y="8"/>
                      <a:pt x="5" y="6"/>
                      <a:pt x="5" y="6"/>
                    </a:cubicBezTo>
                    <a:close/>
                    <a:moveTo>
                      <a:pt x="8" y="0"/>
                    </a:moveTo>
                    <a:cubicBezTo>
                      <a:pt x="6" y="2"/>
                      <a:pt x="6" y="4"/>
                      <a:pt x="5" y="6"/>
                    </a:cubicBezTo>
                    <a:cubicBezTo>
                      <a:pt x="5" y="6"/>
                      <a:pt x="5" y="6"/>
                      <a:pt x="5" y="6"/>
                    </a:cubicBezTo>
                    <a:cubicBezTo>
                      <a:pt x="6" y="4"/>
                      <a:pt x="7" y="2"/>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0" name="Freeform 4851"/>
              <p:cNvSpPr>
                <a:spLocks noEditPoints="1"/>
              </p:cNvSpPr>
              <p:nvPr/>
            </p:nvSpPr>
            <p:spPr bwMode="auto">
              <a:xfrm>
                <a:off x="1014" y="3098"/>
                <a:ext cx="26" cy="104"/>
              </a:xfrm>
              <a:custGeom>
                <a:avLst/>
                <a:gdLst>
                  <a:gd name="T0" fmla="*/ 3 w 12"/>
                  <a:gd name="T1" fmla="*/ 19 h 49"/>
                  <a:gd name="T2" fmla="*/ 0 w 12"/>
                  <a:gd name="T3" fmla="*/ 41 h 49"/>
                  <a:gd name="T4" fmla="*/ 1 w 12"/>
                  <a:gd name="T5" fmla="*/ 49 h 49"/>
                  <a:gd name="T6" fmla="*/ 3 w 12"/>
                  <a:gd name="T7" fmla="*/ 25 h 49"/>
                  <a:gd name="T8" fmla="*/ 3 w 12"/>
                  <a:gd name="T9" fmla="*/ 19 h 49"/>
                  <a:gd name="T10" fmla="*/ 12 w 12"/>
                  <a:gd name="T11" fmla="*/ 0 h 49"/>
                  <a:gd name="T12" fmla="*/ 10 w 12"/>
                  <a:gd name="T13" fmla="*/ 22 h 49"/>
                  <a:gd name="T14" fmla="*/ 12 w 12"/>
                  <a:gd name="T15" fmla="*/ 17 h 49"/>
                  <a:gd name="T16" fmla="*/ 12 w 12"/>
                  <a:gd name="T17" fmla="*/ 11 h 49"/>
                  <a:gd name="T18" fmla="*/ 12 w 12"/>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9">
                    <a:moveTo>
                      <a:pt x="3" y="19"/>
                    </a:moveTo>
                    <a:cubicBezTo>
                      <a:pt x="2" y="26"/>
                      <a:pt x="1" y="34"/>
                      <a:pt x="0" y="41"/>
                    </a:cubicBezTo>
                    <a:cubicBezTo>
                      <a:pt x="0" y="44"/>
                      <a:pt x="1" y="46"/>
                      <a:pt x="1" y="49"/>
                    </a:cubicBezTo>
                    <a:cubicBezTo>
                      <a:pt x="1" y="42"/>
                      <a:pt x="2" y="34"/>
                      <a:pt x="3" y="25"/>
                    </a:cubicBezTo>
                    <a:cubicBezTo>
                      <a:pt x="3" y="23"/>
                      <a:pt x="3" y="20"/>
                      <a:pt x="3" y="19"/>
                    </a:cubicBezTo>
                    <a:close/>
                    <a:moveTo>
                      <a:pt x="12" y="0"/>
                    </a:moveTo>
                    <a:cubicBezTo>
                      <a:pt x="12" y="7"/>
                      <a:pt x="11" y="14"/>
                      <a:pt x="10" y="22"/>
                    </a:cubicBezTo>
                    <a:cubicBezTo>
                      <a:pt x="11" y="21"/>
                      <a:pt x="11" y="19"/>
                      <a:pt x="12" y="17"/>
                    </a:cubicBezTo>
                    <a:cubicBezTo>
                      <a:pt x="12" y="15"/>
                      <a:pt x="12" y="13"/>
                      <a:pt x="12" y="11"/>
                    </a:cubicBezTo>
                    <a:cubicBezTo>
                      <a:pt x="12" y="7"/>
                      <a:pt x="12" y="3"/>
                      <a:pt x="12"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1" name="Freeform 4852"/>
              <p:cNvSpPr>
                <a:spLocks/>
              </p:cNvSpPr>
              <p:nvPr/>
            </p:nvSpPr>
            <p:spPr bwMode="auto">
              <a:xfrm>
                <a:off x="1014" y="3185"/>
                <a:ext cx="2" cy="21"/>
              </a:xfrm>
              <a:custGeom>
                <a:avLst/>
                <a:gdLst>
                  <a:gd name="T0" fmla="*/ 0 w 1"/>
                  <a:gd name="T1" fmla="*/ 0 h 10"/>
                  <a:gd name="T2" fmla="*/ 0 w 1"/>
                  <a:gd name="T3" fmla="*/ 2 h 10"/>
                  <a:gd name="T4" fmla="*/ 1 w 1"/>
                  <a:gd name="T5" fmla="*/ 10 h 10"/>
                  <a:gd name="T6" fmla="*/ 1 w 1"/>
                  <a:gd name="T7" fmla="*/ 8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0"/>
                      <a:pt x="0" y="1"/>
                      <a:pt x="0" y="2"/>
                    </a:cubicBezTo>
                    <a:cubicBezTo>
                      <a:pt x="0" y="5"/>
                      <a:pt x="1" y="7"/>
                      <a:pt x="1" y="10"/>
                    </a:cubicBezTo>
                    <a:cubicBezTo>
                      <a:pt x="1" y="9"/>
                      <a:pt x="1" y="8"/>
                      <a:pt x="1" y="8"/>
                    </a:cubicBezTo>
                    <a:cubicBezTo>
                      <a:pt x="1" y="5"/>
                      <a:pt x="0" y="3"/>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2" name="Freeform 4853"/>
              <p:cNvSpPr>
                <a:spLocks/>
              </p:cNvSpPr>
              <p:nvPr/>
            </p:nvSpPr>
            <p:spPr bwMode="auto">
              <a:xfrm>
                <a:off x="1016" y="3162"/>
                <a:ext cx="5" cy="57"/>
              </a:xfrm>
              <a:custGeom>
                <a:avLst/>
                <a:gdLst>
                  <a:gd name="T0" fmla="*/ 2 w 2"/>
                  <a:gd name="T1" fmla="*/ 0 h 27"/>
                  <a:gd name="T2" fmla="*/ 0 w 2"/>
                  <a:gd name="T3" fmla="*/ 21 h 27"/>
                  <a:gd name="T4" fmla="*/ 1 w 2"/>
                  <a:gd name="T5" fmla="*/ 27 h 27"/>
                  <a:gd name="T6" fmla="*/ 2 w 2"/>
                  <a:gd name="T7" fmla="*/ 7 h 27"/>
                  <a:gd name="T8" fmla="*/ 2 w 2"/>
                  <a:gd name="T9" fmla="*/ 0 h 27"/>
                </a:gdLst>
                <a:ahLst/>
                <a:cxnLst>
                  <a:cxn ang="0">
                    <a:pos x="T0" y="T1"/>
                  </a:cxn>
                  <a:cxn ang="0">
                    <a:pos x="T2" y="T3"/>
                  </a:cxn>
                  <a:cxn ang="0">
                    <a:pos x="T4" y="T5"/>
                  </a:cxn>
                  <a:cxn ang="0">
                    <a:pos x="T6" y="T7"/>
                  </a:cxn>
                  <a:cxn ang="0">
                    <a:pos x="T8" y="T9"/>
                  </a:cxn>
                </a:cxnLst>
                <a:rect l="0" t="0" r="r" b="b"/>
                <a:pathLst>
                  <a:path w="2" h="27">
                    <a:moveTo>
                      <a:pt x="2" y="0"/>
                    </a:moveTo>
                    <a:cubicBezTo>
                      <a:pt x="1" y="7"/>
                      <a:pt x="0" y="14"/>
                      <a:pt x="0" y="21"/>
                    </a:cubicBezTo>
                    <a:cubicBezTo>
                      <a:pt x="0" y="23"/>
                      <a:pt x="1" y="25"/>
                      <a:pt x="1" y="27"/>
                    </a:cubicBezTo>
                    <a:cubicBezTo>
                      <a:pt x="1" y="22"/>
                      <a:pt x="1" y="16"/>
                      <a:pt x="2" y="7"/>
                    </a:cubicBezTo>
                    <a:cubicBezTo>
                      <a:pt x="2" y="5"/>
                      <a:pt x="2" y="3"/>
                      <a:pt x="2"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3" name="Freeform 4854"/>
              <p:cNvSpPr>
                <a:spLocks/>
              </p:cNvSpPr>
              <p:nvPr/>
            </p:nvSpPr>
            <p:spPr bwMode="auto">
              <a:xfrm>
                <a:off x="1016" y="3206"/>
                <a:ext cx="2" cy="17"/>
              </a:xfrm>
              <a:custGeom>
                <a:avLst/>
                <a:gdLst>
                  <a:gd name="T0" fmla="*/ 0 w 1"/>
                  <a:gd name="T1" fmla="*/ 0 h 8"/>
                  <a:gd name="T2" fmla="*/ 0 w 1"/>
                  <a:gd name="T3" fmla="*/ 1 h 8"/>
                  <a:gd name="T4" fmla="*/ 1 w 1"/>
                  <a:gd name="T5" fmla="*/ 8 h 8"/>
                  <a:gd name="T6" fmla="*/ 1 w 1"/>
                  <a:gd name="T7" fmla="*/ 6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0"/>
                      <a:pt x="0" y="1"/>
                      <a:pt x="0" y="1"/>
                    </a:cubicBezTo>
                    <a:cubicBezTo>
                      <a:pt x="0" y="4"/>
                      <a:pt x="1" y="6"/>
                      <a:pt x="1" y="8"/>
                    </a:cubicBezTo>
                    <a:cubicBezTo>
                      <a:pt x="1" y="7"/>
                      <a:pt x="1" y="6"/>
                      <a:pt x="1" y="6"/>
                    </a:cubicBezTo>
                    <a:cubicBezTo>
                      <a:pt x="1" y="4"/>
                      <a:pt x="0" y="2"/>
                      <a:pt x="0"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4" name="Freeform 4855"/>
              <p:cNvSpPr>
                <a:spLocks noEditPoints="1"/>
              </p:cNvSpPr>
              <p:nvPr/>
            </p:nvSpPr>
            <p:spPr bwMode="auto">
              <a:xfrm>
                <a:off x="1023" y="3081"/>
                <a:ext cx="34" cy="121"/>
              </a:xfrm>
              <a:custGeom>
                <a:avLst/>
                <a:gdLst>
                  <a:gd name="T0" fmla="*/ 4 w 16"/>
                  <a:gd name="T1" fmla="*/ 57 h 57"/>
                  <a:gd name="T2" fmla="*/ 7 w 16"/>
                  <a:gd name="T3" fmla="*/ 38 h 57"/>
                  <a:gd name="T4" fmla="*/ 3 w 16"/>
                  <a:gd name="T5" fmla="*/ 56 h 57"/>
                  <a:gd name="T6" fmla="*/ 6 w 16"/>
                  <a:gd name="T7" fmla="*/ 38 h 57"/>
                  <a:gd name="T8" fmla="*/ 4 w 16"/>
                  <a:gd name="T9" fmla="*/ 34 h 57"/>
                  <a:gd name="T10" fmla="*/ 3 w 16"/>
                  <a:gd name="T11" fmla="*/ 55 h 57"/>
                  <a:gd name="T12" fmla="*/ 4 w 16"/>
                  <a:gd name="T13" fmla="*/ 34 h 57"/>
                  <a:gd name="T14" fmla="*/ 14 w 16"/>
                  <a:gd name="T15" fmla="*/ 38 h 57"/>
                  <a:gd name="T16" fmla="*/ 3 w 16"/>
                  <a:gd name="T17" fmla="*/ 31 h 57"/>
                  <a:gd name="T18" fmla="*/ 2 w 16"/>
                  <a:gd name="T19" fmla="*/ 49 h 57"/>
                  <a:gd name="T20" fmla="*/ 3 w 16"/>
                  <a:gd name="T21" fmla="*/ 31 h 57"/>
                  <a:gd name="T22" fmla="*/ 1 w 16"/>
                  <a:gd name="T23" fmla="*/ 36 h 57"/>
                  <a:gd name="T24" fmla="*/ 3 w 16"/>
                  <a:gd name="T25" fmla="*/ 28 h 57"/>
                  <a:gd name="T26" fmla="*/ 16 w 16"/>
                  <a:gd name="T27" fmla="*/ 15 h 57"/>
                  <a:gd name="T28" fmla="*/ 12 w 16"/>
                  <a:gd name="T29" fmla="*/ 46 h 57"/>
                  <a:gd name="T30" fmla="*/ 16 w 16"/>
                  <a:gd name="T31" fmla="*/ 21 h 57"/>
                  <a:gd name="T32" fmla="*/ 3 w 16"/>
                  <a:gd name="T33" fmla="*/ 11 h 57"/>
                  <a:gd name="T34" fmla="*/ 0 w 16"/>
                  <a:gd name="T35" fmla="*/ 24 h 57"/>
                  <a:gd name="T36" fmla="*/ 3 w 16"/>
                  <a:gd name="T37" fmla="*/ 11 h 57"/>
                  <a:gd name="T38" fmla="*/ 4 w 16"/>
                  <a:gd name="T39" fmla="*/ 9 h 57"/>
                  <a:gd name="T40" fmla="*/ 3 w 16"/>
                  <a:gd name="T41" fmla="*/ 16 h 57"/>
                  <a:gd name="T42" fmla="*/ 16 w 16"/>
                  <a:gd name="T43" fmla="*/ 8 h 57"/>
                  <a:gd name="T44" fmla="*/ 10 w 16"/>
                  <a:gd name="T45" fmla="*/ 45 h 57"/>
                  <a:gd name="T46" fmla="*/ 16 w 16"/>
                  <a:gd name="T47" fmla="*/ 12 h 57"/>
                  <a:gd name="T48" fmla="*/ 11 w 16"/>
                  <a:gd name="T49" fmla="*/ 5 h 57"/>
                  <a:gd name="T50" fmla="*/ 9 w 16"/>
                  <a:gd name="T51" fmla="*/ 25 h 57"/>
                  <a:gd name="T52" fmla="*/ 15 w 16"/>
                  <a:gd name="T53" fmla="*/ 3 h 57"/>
                  <a:gd name="T54" fmla="*/ 9 w 16"/>
                  <a:gd name="T55" fmla="*/ 46 h 57"/>
                  <a:gd name="T56" fmla="*/ 15 w 16"/>
                  <a:gd name="T57" fmla="*/ 6 h 57"/>
                  <a:gd name="T58" fmla="*/ 13 w 16"/>
                  <a:gd name="T59" fmla="*/ 0 h 57"/>
                  <a:gd name="T60" fmla="*/ 7 w 16"/>
                  <a:gd name="T61" fmla="*/ 52 h 57"/>
                  <a:gd name="T62" fmla="*/ 14 w 16"/>
                  <a:gd name="T63" fmla="*/ 2 h 57"/>
                  <a:gd name="T64" fmla="*/ 13 w 16"/>
                  <a:gd name="T65" fmla="*/ 0 h 57"/>
                  <a:gd name="T66" fmla="*/ 9 w 16"/>
                  <a:gd name="T67" fmla="*/ 32 h 57"/>
                  <a:gd name="T68" fmla="*/ 6 w 16"/>
                  <a:gd name="T69" fmla="*/ 55 h 57"/>
                  <a:gd name="T70" fmla="*/ 13 w 1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57">
                    <a:moveTo>
                      <a:pt x="7" y="38"/>
                    </a:moveTo>
                    <a:cubicBezTo>
                      <a:pt x="6" y="45"/>
                      <a:pt x="5" y="52"/>
                      <a:pt x="4" y="57"/>
                    </a:cubicBezTo>
                    <a:cubicBezTo>
                      <a:pt x="4" y="57"/>
                      <a:pt x="5" y="56"/>
                      <a:pt x="5" y="56"/>
                    </a:cubicBezTo>
                    <a:cubicBezTo>
                      <a:pt x="6" y="50"/>
                      <a:pt x="7" y="44"/>
                      <a:pt x="7" y="38"/>
                    </a:cubicBezTo>
                    <a:close/>
                    <a:moveTo>
                      <a:pt x="5" y="37"/>
                    </a:moveTo>
                    <a:cubicBezTo>
                      <a:pt x="5" y="44"/>
                      <a:pt x="4" y="51"/>
                      <a:pt x="3" y="56"/>
                    </a:cubicBezTo>
                    <a:cubicBezTo>
                      <a:pt x="4" y="57"/>
                      <a:pt x="4" y="57"/>
                      <a:pt x="4" y="57"/>
                    </a:cubicBezTo>
                    <a:cubicBezTo>
                      <a:pt x="5" y="51"/>
                      <a:pt x="5" y="44"/>
                      <a:pt x="6" y="38"/>
                    </a:cubicBezTo>
                    <a:lnTo>
                      <a:pt x="5" y="37"/>
                    </a:lnTo>
                    <a:close/>
                    <a:moveTo>
                      <a:pt x="4" y="34"/>
                    </a:moveTo>
                    <a:cubicBezTo>
                      <a:pt x="3" y="40"/>
                      <a:pt x="3" y="46"/>
                      <a:pt x="2" y="52"/>
                    </a:cubicBezTo>
                    <a:cubicBezTo>
                      <a:pt x="2" y="53"/>
                      <a:pt x="3" y="55"/>
                      <a:pt x="3" y="55"/>
                    </a:cubicBezTo>
                    <a:cubicBezTo>
                      <a:pt x="3" y="50"/>
                      <a:pt x="4" y="43"/>
                      <a:pt x="5" y="36"/>
                    </a:cubicBezTo>
                    <a:cubicBezTo>
                      <a:pt x="5" y="35"/>
                      <a:pt x="4" y="35"/>
                      <a:pt x="4" y="34"/>
                    </a:cubicBezTo>
                    <a:close/>
                    <a:moveTo>
                      <a:pt x="15" y="33"/>
                    </a:moveTo>
                    <a:cubicBezTo>
                      <a:pt x="15" y="35"/>
                      <a:pt x="14" y="36"/>
                      <a:pt x="14" y="38"/>
                    </a:cubicBezTo>
                    <a:cubicBezTo>
                      <a:pt x="14" y="36"/>
                      <a:pt x="15" y="35"/>
                      <a:pt x="15" y="33"/>
                    </a:cubicBezTo>
                    <a:close/>
                    <a:moveTo>
                      <a:pt x="3" y="31"/>
                    </a:moveTo>
                    <a:cubicBezTo>
                      <a:pt x="2" y="35"/>
                      <a:pt x="2" y="40"/>
                      <a:pt x="1" y="45"/>
                    </a:cubicBezTo>
                    <a:cubicBezTo>
                      <a:pt x="1" y="47"/>
                      <a:pt x="2" y="48"/>
                      <a:pt x="2" y="49"/>
                    </a:cubicBezTo>
                    <a:cubicBezTo>
                      <a:pt x="2" y="44"/>
                      <a:pt x="3" y="39"/>
                      <a:pt x="4" y="33"/>
                    </a:cubicBezTo>
                    <a:cubicBezTo>
                      <a:pt x="3" y="32"/>
                      <a:pt x="3" y="31"/>
                      <a:pt x="3" y="31"/>
                    </a:cubicBezTo>
                    <a:close/>
                    <a:moveTo>
                      <a:pt x="3" y="20"/>
                    </a:moveTo>
                    <a:cubicBezTo>
                      <a:pt x="2" y="25"/>
                      <a:pt x="1" y="30"/>
                      <a:pt x="1" y="36"/>
                    </a:cubicBezTo>
                    <a:cubicBezTo>
                      <a:pt x="1" y="38"/>
                      <a:pt x="1" y="40"/>
                      <a:pt x="1" y="41"/>
                    </a:cubicBezTo>
                    <a:cubicBezTo>
                      <a:pt x="1" y="37"/>
                      <a:pt x="2" y="33"/>
                      <a:pt x="3" y="28"/>
                    </a:cubicBezTo>
                    <a:cubicBezTo>
                      <a:pt x="2" y="26"/>
                      <a:pt x="2" y="23"/>
                      <a:pt x="3" y="20"/>
                    </a:cubicBezTo>
                    <a:close/>
                    <a:moveTo>
                      <a:pt x="16" y="15"/>
                    </a:moveTo>
                    <a:cubicBezTo>
                      <a:pt x="15" y="28"/>
                      <a:pt x="13" y="38"/>
                      <a:pt x="11" y="46"/>
                    </a:cubicBezTo>
                    <a:cubicBezTo>
                      <a:pt x="12" y="46"/>
                      <a:pt x="12" y="46"/>
                      <a:pt x="12" y="46"/>
                    </a:cubicBezTo>
                    <a:cubicBezTo>
                      <a:pt x="12" y="46"/>
                      <a:pt x="12" y="46"/>
                      <a:pt x="12" y="45"/>
                    </a:cubicBezTo>
                    <a:cubicBezTo>
                      <a:pt x="14" y="37"/>
                      <a:pt x="15" y="29"/>
                      <a:pt x="16" y="21"/>
                    </a:cubicBezTo>
                    <a:cubicBezTo>
                      <a:pt x="16" y="19"/>
                      <a:pt x="16" y="17"/>
                      <a:pt x="16" y="15"/>
                    </a:cubicBezTo>
                    <a:close/>
                    <a:moveTo>
                      <a:pt x="3" y="11"/>
                    </a:moveTo>
                    <a:cubicBezTo>
                      <a:pt x="3" y="12"/>
                      <a:pt x="2" y="13"/>
                      <a:pt x="2" y="15"/>
                    </a:cubicBezTo>
                    <a:cubicBezTo>
                      <a:pt x="1" y="18"/>
                      <a:pt x="1" y="21"/>
                      <a:pt x="0" y="24"/>
                    </a:cubicBezTo>
                    <a:cubicBezTo>
                      <a:pt x="0" y="26"/>
                      <a:pt x="0" y="28"/>
                      <a:pt x="0" y="31"/>
                    </a:cubicBezTo>
                    <a:cubicBezTo>
                      <a:pt x="1" y="25"/>
                      <a:pt x="2" y="18"/>
                      <a:pt x="3" y="11"/>
                    </a:cubicBezTo>
                    <a:close/>
                    <a:moveTo>
                      <a:pt x="5" y="9"/>
                    </a:moveTo>
                    <a:cubicBezTo>
                      <a:pt x="4" y="9"/>
                      <a:pt x="4" y="9"/>
                      <a:pt x="4" y="9"/>
                    </a:cubicBezTo>
                    <a:cubicBezTo>
                      <a:pt x="4" y="10"/>
                      <a:pt x="4" y="10"/>
                      <a:pt x="4" y="10"/>
                    </a:cubicBezTo>
                    <a:cubicBezTo>
                      <a:pt x="4" y="12"/>
                      <a:pt x="3" y="14"/>
                      <a:pt x="3" y="16"/>
                    </a:cubicBezTo>
                    <a:cubicBezTo>
                      <a:pt x="4" y="12"/>
                      <a:pt x="5" y="9"/>
                      <a:pt x="5" y="9"/>
                    </a:cubicBezTo>
                    <a:close/>
                    <a:moveTo>
                      <a:pt x="16" y="8"/>
                    </a:moveTo>
                    <a:cubicBezTo>
                      <a:pt x="14" y="23"/>
                      <a:pt x="12" y="35"/>
                      <a:pt x="10" y="45"/>
                    </a:cubicBezTo>
                    <a:cubicBezTo>
                      <a:pt x="10" y="45"/>
                      <a:pt x="10" y="45"/>
                      <a:pt x="10" y="45"/>
                    </a:cubicBezTo>
                    <a:cubicBezTo>
                      <a:pt x="11" y="45"/>
                      <a:pt x="11" y="45"/>
                      <a:pt x="11" y="45"/>
                    </a:cubicBezTo>
                    <a:cubicBezTo>
                      <a:pt x="13" y="34"/>
                      <a:pt x="15" y="22"/>
                      <a:pt x="16" y="12"/>
                    </a:cubicBezTo>
                    <a:cubicBezTo>
                      <a:pt x="16" y="11"/>
                      <a:pt x="16" y="9"/>
                      <a:pt x="16" y="8"/>
                    </a:cubicBezTo>
                    <a:close/>
                    <a:moveTo>
                      <a:pt x="11" y="5"/>
                    </a:moveTo>
                    <a:cubicBezTo>
                      <a:pt x="10" y="8"/>
                      <a:pt x="10" y="10"/>
                      <a:pt x="10" y="14"/>
                    </a:cubicBezTo>
                    <a:cubicBezTo>
                      <a:pt x="9" y="18"/>
                      <a:pt x="9" y="22"/>
                      <a:pt x="9" y="25"/>
                    </a:cubicBezTo>
                    <a:cubicBezTo>
                      <a:pt x="10" y="18"/>
                      <a:pt x="10" y="11"/>
                      <a:pt x="11" y="5"/>
                    </a:cubicBezTo>
                    <a:close/>
                    <a:moveTo>
                      <a:pt x="15" y="3"/>
                    </a:moveTo>
                    <a:cubicBezTo>
                      <a:pt x="14" y="4"/>
                      <a:pt x="14" y="5"/>
                      <a:pt x="14" y="6"/>
                    </a:cubicBezTo>
                    <a:cubicBezTo>
                      <a:pt x="13" y="22"/>
                      <a:pt x="11" y="36"/>
                      <a:pt x="9" y="46"/>
                    </a:cubicBezTo>
                    <a:cubicBezTo>
                      <a:pt x="9" y="46"/>
                      <a:pt x="10" y="45"/>
                      <a:pt x="10" y="45"/>
                    </a:cubicBezTo>
                    <a:cubicBezTo>
                      <a:pt x="12" y="31"/>
                      <a:pt x="14" y="17"/>
                      <a:pt x="15" y="6"/>
                    </a:cubicBezTo>
                    <a:cubicBezTo>
                      <a:pt x="15" y="5"/>
                      <a:pt x="15" y="4"/>
                      <a:pt x="15" y="3"/>
                    </a:cubicBezTo>
                    <a:close/>
                    <a:moveTo>
                      <a:pt x="13" y="0"/>
                    </a:moveTo>
                    <a:cubicBezTo>
                      <a:pt x="13" y="2"/>
                      <a:pt x="13" y="3"/>
                      <a:pt x="13" y="5"/>
                    </a:cubicBezTo>
                    <a:cubicBezTo>
                      <a:pt x="11" y="25"/>
                      <a:pt x="9" y="41"/>
                      <a:pt x="7" y="52"/>
                    </a:cubicBezTo>
                    <a:cubicBezTo>
                      <a:pt x="7" y="51"/>
                      <a:pt x="8" y="49"/>
                      <a:pt x="8" y="48"/>
                    </a:cubicBezTo>
                    <a:cubicBezTo>
                      <a:pt x="11" y="32"/>
                      <a:pt x="13" y="14"/>
                      <a:pt x="14" y="2"/>
                    </a:cubicBezTo>
                    <a:cubicBezTo>
                      <a:pt x="14" y="1"/>
                      <a:pt x="13" y="0"/>
                      <a:pt x="13" y="0"/>
                    </a:cubicBezTo>
                    <a:close/>
                    <a:moveTo>
                      <a:pt x="13" y="0"/>
                    </a:moveTo>
                    <a:cubicBezTo>
                      <a:pt x="12" y="0"/>
                      <a:pt x="12" y="1"/>
                      <a:pt x="11" y="3"/>
                    </a:cubicBezTo>
                    <a:cubicBezTo>
                      <a:pt x="10" y="14"/>
                      <a:pt x="10" y="24"/>
                      <a:pt x="9" y="32"/>
                    </a:cubicBezTo>
                    <a:cubicBezTo>
                      <a:pt x="9" y="36"/>
                      <a:pt x="9" y="37"/>
                      <a:pt x="8" y="38"/>
                    </a:cubicBezTo>
                    <a:cubicBezTo>
                      <a:pt x="7" y="44"/>
                      <a:pt x="6" y="50"/>
                      <a:pt x="6" y="55"/>
                    </a:cubicBezTo>
                    <a:cubicBezTo>
                      <a:pt x="6" y="54"/>
                      <a:pt x="6" y="54"/>
                      <a:pt x="6" y="54"/>
                    </a:cubicBezTo>
                    <a:cubicBezTo>
                      <a:pt x="9" y="35"/>
                      <a:pt x="12" y="12"/>
                      <a:pt x="1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5" name="Freeform 4856"/>
              <p:cNvSpPr>
                <a:spLocks/>
              </p:cNvSpPr>
              <p:nvPr/>
            </p:nvSpPr>
            <p:spPr bwMode="auto">
              <a:xfrm>
                <a:off x="974" y="3198"/>
                <a:ext cx="51" cy="272"/>
              </a:xfrm>
              <a:custGeom>
                <a:avLst/>
                <a:gdLst>
                  <a:gd name="T0" fmla="*/ 13 w 24"/>
                  <a:gd name="T1" fmla="*/ 0 h 128"/>
                  <a:gd name="T2" fmla="*/ 10 w 24"/>
                  <a:gd name="T3" fmla="*/ 16 h 128"/>
                  <a:gd name="T4" fmla="*/ 2 w 24"/>
                  <a:gd name="T5" fmla="*/ 77 h 128"/>
                  <a:gd name="T6" fmla="*/ 4 w 24"/>
                  <a:gd name="T7" fmla="*/ 127 h 128"/>
                  <a:gd name="T8" fmla="*/ 12 w 24"/>
                  <a:gd name="T9" fmla="*/ 109 h 128"/>
                  <a:gd name="T10" fmla="*/ 19 w 24"/>
                  <a:gd name="T11" fmla="*/ 80 h 128"/>
                  <a:gd name="T12" fmla="*/ 13 w 24"/>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4" h="128">
                    <a:moveTo>
                      <a:pt x="13" y="0"/>
                    </a:moveTo>
                    <a:cubicBezTo>
                      <a:pt x="13" y="0"/>
                      <a:pt x="11" y="3"/>
                      <a:pt x="10" y="16"/>
                    </a:cubicBezTo>
                    <a:cubicBezTo>
                      <a:pt x="9" y="28"/>
                      <a:pt x="3" y="43"/>
                      <a:pt x="2" y="77"/>
                    </a:cubicBezTo>
                    <a:cubicBezTo>
                      <a:pt x="2" y="110"/>
                      <a:pt x="0" y="126"/>
                      <a:pt x="4" y="127"/>
                    </a:cubicBezTo>
                    <a:cubicBezTo>
                      <a:pt x="8" y="128"/>
                      <a:pt x="11" y="111"/>
                      <a:pt x="12" y="109"/>
                    </a:cubicBezTo>
                    <a:cubicBezTo>
                      <a:pt x="13" y="107"/>
                      <a:pt x="14" y="97"/>
                      <a:pt x="19" y="80"/>
                    </a:cubicBezTo>
                    <a:cubicBezTo>
                      <a:pt x="24" y="63"/>
                      <a:pt x="24" y="28"/>
                      <a:pt x="13" y="0"/>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6" name="Freeform 4857"/>
              <p:cNvSpPr>
                <a:spLocks noEditPoints="1"/>
              </p:cNvSpPr>
              <p:nvPr/>
            </p:nvSpPr>
            <p:spPr bwMode="auto">
              <a:xfrm>
                <a:off x="976" y="3198"/>
                <a:ext cx="49" cy="270"/>
              </a:xfrm>
              <a:custGeom>
                <a:avLst/>
                <a:gdLst>
                  <a:gd name="T0" fmla="*/ 3 w 23"/>
                  <a:gd name="T1" fmla="*/ 127 h 127"/>
                  <a:gd name="T2" fmla="*/ 0 w 23"/>
                  <a:gd name="T3" fmla="*/ 118 h 127"/>
                  <a:gd name="T4" fmla="*/ 1 w 23"/>
                  <a:gd name="T5" fmla="*/ 77 h 127"/>
                  <a:gd name="T6" fmla="*/ 9 w 23"/>
                  <a:gd name="T7" fmla="*/ 16 h 127"/>
                  <a:gd name="T8" fmla="*/ 11 w 23"/>
                  <a:gd name="T9" fmla="*/ 0 h 127"/>
                  <a:gd name="T10" fmla="*/ 12 w 23"/>
                  <a:gd name="T11" fmla="*/ 0 h 127"/>
                  <a:gd name="T12" fmla="*/ 12 w 23"/>
                  <a:gd name="T13" fmla="*/ 0 h 127"/>
                  <a:gd name="T14" fmla="*/ 22 w 23"/>
                  <a:gd name="T15" fmla="*/ 45 h 127"/>
                  <a:gd name="T16" fmla="*/ 19 w 23"/>
                  <a:gd name="T17" fmla="*/ 80 h 127"/>
                  <a:gd name="T18" fmla="*/ 11 w 23"/>
                  <a:gd name="T19" fmla="*/ 109 h 127"/>
                  <a:gd name="T20" fmla="*/ 9 w 23"/>
                  <a:gd name="T21" fmla="*/ 119 h 127"/>
                  <a:gd name="T22" fmla="*/ 3 w 23"/>
                  <a:gd name="T23" fmla="*/ 127 h 127"/>
                  <a:gd name="T24" fmla="*/ 3 w 23"/>
                  <a:gd name="T25" fmla="*/ 127 h 127"/>
                  <a:gd name="T26" fmla="*/ 11 w 23"/>
                  <a:gd name="T27" fmla="*/ 1 h 127"/>
                  <a:gd name="T28" fmla="*/ 11 w 23"/>
                  <a:gd name="T29" fmla="*/ 4 h 127"/>
                  <a:gd name="T30" fmla="*/ 11 w 23"/>
                  <a:gd name="T31" fmla="*/ 5 h 127"/>
                  <a:gd name="T32" fmla="*/ 9 w 23"/>
                  <a:gd name="T33" fmla="*/ 16 h 127"/>
                  <a:gd name="T34" fmla="*/ 2 w 23"/>
                  <a:gd name="T35" fmla="*/ 77 h 127"/>
                  <a:gd name="T36" fmla="*/ 1 w 23"/>
                  <a:gd name="T37" fmla="*/ 118 h 127"/>
                  <a:gd name="T38" fmla="*/ 3 w 23"/>
                  <a:gd name="T39" fmla="*/ 127 h 127"/>
                  <a:gd name="T40" fmla="*/ 3 w 23"/>
                  <a:gd name="T41" fmla="*/ 127 h 127"/>
                  <a:gd name="T42" fmla="*/ 8 w 23"/>
                  <a:gd name="T43" fmla="*/ 119 h 127"/>
                  <a:gd name="T44" fmla="*/ 11 w 23"/>
                  <a:gd name="T45" fmla="*/ 109 h 127"/>
                  <a:gd name="T46" fmla="*/ 18 w 23"/>
                  <a:gd name="T47" fmla="*/ 80 h 127"/>
                  <a:gd name="T48" fmla="*/ 22 w 23"/>
                  <a:gd name="T49" fmla="*/ 45 h 127"/>
                  <a:gd name="T50" fmla="*/ 11 w 23"/>
                  <a:gd name="T51" fmla="*/ 1 h 127"/>
                  <a:gd name="T52" fmla="*/ 11 w 23"/>
                  <a:gd name="T53" fmla="*/ 1 h 127"/>
                  <a:gd name="T54" fmla="*/ 12 w 23"/>
                  <a:gd name="T55" fmla="*/ 0 h 127"/>
                  <a:gd name="T56" fmla="*/ 11 w 23"/>
                  <a:gd name="T57"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27">
                    <a:moveTo>
                      <a:pt x="3" y="127"/>
                    </a:moveTo>
                    <a:cubicBezTo>
                      <a:pt x="1" y="127"/>
                      <a:pt x="0" y="124"/>
                      <a:pt x="0" y="118"/>
                    </a:cubicBezTo>
                    <a:cubicBezTo>
                      <a:pt x="0" y="110"/>
                      <a:pt x="1" y="96"/>
                      <a:pt x="1" y="77"/>
                    </a:cubicBezTo>
                    <a:cubicBezTo>
                      <a:pt x="2" y="43"/>
                      <a:pt x="8" y="28"/>
                      <a:pt x="9" y="16"/>
                    </a:cubicBezTo>
                    <a:cubicBezTo>
                      <a:pt x="10" y="3"/>
                      <a:pt x="11" y="0"/>
                      <a:pt x="11" y="0"/>
                    </a:cubicBezTo>
                    <a:cubicBezTo>
                      <a:pt x="12" y="0"/>
                      <a:pt x="12" y="0"/>
                      <a:pt x="12" y="0"/>
                    </a:cubicBezTo>
                    <a:cubicBezTo>
                      <a:pt x="12" y="0"/>
                      <a:pt x="12" y="0"/>
                      <a:pt x="12" y="0"/>
                    </a:cubicBezTo>
                    <a:cubicBezTo>
                      <a:pt x="18" y="14"/>
                      <a:pt x="22" y="31"/>
                      <a:pt x="22" y="45"/>
                    </a:cubicBezTo>
                    <a:cubicBezTo>
                      <a:pt x="23" y="59"/>
                      <a:pt x="21" y="72"/>
                      <a:pt x="19" y="80"/>
                    </a:cubicBezTo>
                    <a:cubicBezTo>
                      <a:pt x="14" y="97"/>
                      <a:pt x="12" y="107"/>
                      <a:pt x="11" y="109"/>
                    </a:cubicBezTo>
                    <a:cubicBezTo>
                      <a:pt x="11" y="110"/>
                      <a:pt x="10" y="114"/>
                      <a:pt x="9" y="119"/>
                    </a:cubicBezTo>
                    <a:cubicBezTo>
                      <a:pt x="7" y="123"/>
                      <a:pt x="6" y="127"/>
                      <a:pt x="3" y="127"/>
                    </a:cubicBezTo>
                    <a:cubicBezTo>
                      <a:pt x="3" y="127"/>
                      <a:pt x="3" y="127"/>
                      <a:pt x="3" y="127"/>
                    </a:cubicBezTo>
                    <a:close/>
                    <a:moveTo>
                      <a:pt x="11" y="1"/>
                    </a:moveTo>
                    <a:cubicBezTo>
                      <a:pt x="11" y="2"/>
                      <a:pt x="12" y="3"/>
                      <a:pt x="11" y="4"/>
                    </a:cubicBezTo>
                    <a:cubicBezTo>
                      <a:pt x="11" y="5"/>
                      <a:pt x="11" y="5"/>
                      <a:pt x="11" y="5"/>
                    </a:cubicBezTo>
                    <a:cubicBezTo>
                      <a:pt x="10" y="8"/>
                      <a:pt x="10" y="10"/>
                      <a:pt x="9" y="16"/>
                    </a:cubicBezTo>
                    <a:cubicBezTo>
                      <a:pt x="8" y="28"/>
                      <a:pt x="2" y="43"/>
                      <a:pt x="2" y="77"/>
                    </a:cubicBezTo>
                    <a:cubicBezTo>
                      <a:pt x="1" y="96"/>
                      <a:pt x="1" y="110"/>
                      <a:pt x="1" y="118"/>
                    </a:cubicBezTo>
                    <a:cubicBezTo>
                      <a:pt x="1" y="123"/>
                      <a:pt x="2" y="126"/>
                      <a:pt x="3" y="127"/>
                    </a:cubicBezTo>
                    <a:cubicBezTo>
                      <a:pt x="3" y="127"/>
                      <a:pt x="3" y="127"/>
                      <a:pt x="3" y="127"/>
                    </a:cubicBezTo>
                    <a:cubicBezTo>
                      <a:pt x="5" y="127"/>
                      <a:pt x="7" y="123"/>
                      <a:pt x="8" y="119"/>
                    </a:cubicBezTo>
                    <a:cubicBezTo>
                      <a:pt x="9" y="114"/>
                      <a:pt x="10" y="110"/>
                      <a:pt x="11" y="109"/>
                    </a:cubicBezTo>
                    <a:cubicBezTo>
                      <a:pt x="11" y="107"/>
                      <a:pt x="13" y="97"/>
                      <a:pt x="18" y="80"/>
                    </a:cubicBezTo>
                    <a:cubicBezTo>
                      <a:pt x="20" y="71"/>
                      <a:pt x="22" y="59"/>
                      <a:pt x="22" y="45"/>
                    </a:cubicBezTo>
                    <a:cubicBezTo>
                      <a:pt x="21" y="31"/>
                      <a:pt x="17" y="15"/>
                      <a:pt x="11" y="1"/>
                    </a:cubicBezTo>
                    <a:close/>
                    <a:moveTo>
                      <a:pt x="11" y="1"/>
                    </a:moveTo>
                    <a:cubicBezTo>
                      <a:pt x="12" y="0"/>
                      <a:pt x="12" y="0"/>
                      <a:pt x="12" y="0"/>
                    </a:cubicBezTo>
                    <a:lnTo>
                      <a:pt x="11" y="1"/>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7" name="Freeform 4858"/>
              <p:cNvSpPr>
                <a:spLocks noEditPoints="1"/>
              </p:cNvSpPr>
              <p:nvPr/>
            </p:nvSpPr>
            <p:spPr bwMode="auto">
              <a:xfrm>
                <a:off x="978" y="3200"/>
                <a:ext cx="23" cy="263"/>
              </a:xfrm>
              <a:custGeom>
                <a:avLst/>
                <a:gdLst>
                  <a:gd name="T0" fmla="*/ 0 w 11"/>
                  <a:gd name="T1" fmla="*/ 123 h 124"/>
                  <a:gd name="T2" fmla="*/ 0 w 11"/>
                  <a:gd name="T3" fmla="*/ 124 h 124"/>
                  <a:gd name="T4" fmla="*/ 1 w 11"/>
                  <a:gd name="T5" fmla="*/ 124 h 124"/>
                  <a:gd name="T6" fmla="*/ 1 w 11"/>
                  <a:gd name="T7" fmla="*/ 124 h 124"/>
                  <a:gd name="T8" fmla="*/ 0 w 11"/>
                  <a:gd name="T9" fmla="*/ 123 h 124"/>
                  <a:gd name="T10" fmla="*/ 0 w 11"/>
                  <a:gd name="T11" fmla="*/ 113 h 124"/>
                  <a:gd name="T12" fmla="*/ 0 w 11"/>
                  <a:gd name="T13" fmla="*/ 115 h 124"/>
                  <a:gd name="T14" fmla="*/ 0 w 11"/>
                  <a:gd name="T15" fmla="*/ 117 h 124"/>
                  <a:gd name="T16" fmla="*/ 0 w 11"/>
                  <a:gd name="T17" fmla="*/ 124 h 124"/>
                  <a:gd name="T18" fmla="*/ 0 w 11"/>
                  <a:gd name="T19" fmla="*/ 123 h 124"/>
                  <a:gd name="T20" fmla="*/ 0 w 11"/>
                  <a:gd name="T21" fmla="*/ 113 h 124"/>
                  <a:gd name="T22" fmla="*/ 1 w 11"/>
                  <a:gd name="T23" fmla="*/ 82 h 124"/>
                  <a:gd name="T24" fmla="*/ 1 w 11"/>
                  <a:gd name="T25" fmla="*/ 83 h 124"/>
                  <a:gd name="T26" fmla="*/ 0 w 11"/>
                  <a:gd name="T27" fmla="*/ 90 h 124"/>
                  <a:gd name="T28" fmla="*/ 1 w 11"/>
                  <a:gd name="T29" fmla="*/ 87 h 124"/>
                  <a:gd name="T30" fmla="*/ 1 w 11"/>
                  <a:gd name="T31" fmla="*/ 82 h 124"/>
                  <a:gd name="T32" fmla="*/ 1 w 11"/>
                  <a:gd name="T33" fmla="*/ 70 h 124"/>
                  <a:gd name="T34" fmla="*/ 1 w 11"/>
                  <a:gd name="T35" fmla="*/ 71 h 124"/>
                  <a:gd name="T36" fmla="*/ 1 w 11"/>
                  <a:gd name="T37" fmla="*/ 76 h 124"/>
                  <a:gd name="T38" fmla="*/ 1 w 11"/>
                  <a:gd name="T39" fmla="*/ 77 h 124"/>
                  <a:gd name="T40" fmla="*/ 1 w 11"/>
                  <a:gd name="T41" fmla="*/ 75 h 124"/>
                  <a:gd name="T42" fmla="*/ 1 w 11"/>
                  <a:gd name="T43" fmla="*/ 75 h 124"/>
                  <a:gd name="T44" fmla="*/ 1 w 11"/>
                  <a:gd name="T45" fmla="*/ 70 h 124"/>
                  <a:gd name="T46" fmla="*/ 2 w 11"/>
                  <a:gd name="T47" fmla="*/ 56 h 124"/>
                  <a:gd name="T48" fmla="*/ 2 w 11"/>
                  <a:gd name="T49" fmla="*/ 57 h 124"/>
                  <a:gd name="T50" fmla="*/ 1 w 11"/>
                  <a:gd name="T51" fmla="*/ 64 h 124"/>
                  <a:gd name="T52" fmla="*/ 1 w 11"/>
                  <a:gd name="T53" fmla="*/ 62 h 124"/>
                  <a:gd name="T54" fmla="*/ 2 w 11"/>
                  <a:gd name="T55" fmla="*/ 56 h 124"/>
                  <a:gd name="T56" fmla="*/ 9 w 11"/>
                  <a:gd name="T57" fmla="*/ 5 h 124"/>
                  <a:gd name="T58" fmla="*/ 8 w 11"/>
                  <a:gd name="T59" fmla="*/ 15 h 124"/>
                  <a:gd name="T60" fmla="*/ 3 w 11"/>
                  <a:gd name="T61" fmla="*/ 48 h 124"/>
                  <a:gd name="T62" fmla="*/ 3 w 11"/>
                  <a:gd name="T63" fmla="*/ 47 h 124"/>
                  <a:gd name="T64" fmla="*/ 8 w 11"/>
                  <a:gd name="T65" fmla="*/ 14 h 124"/>
                  <a:gd name="T66" fmla="*/ 9 w 11"/>
                  <a:gd name="T67" fmla="*/ 5 h 124"/>
                  <a:gd name="T68" fmla="*/ 10 w 11"/>
                  <a:gd name="T69" fmla="*/ 0 h 124"/>
                  <a:gd name="T70" fmla="*/ 10 w 11"/>
                  <a:gd name="T71" fmla="*/ 0 h 124"/>
                  <a:gd name="T72" fmla="*/ 10 w 11"/>
                  <a:gd name="T73" fmla="*/ 0 h 124"/>
                  <a:gd name="T74" fmla="*/ 10 w 11"/>
                  <a:gd name="T75" fmla="*/ 1 h 124"/>
                  <a:gd name="T76" fmla="*/ 11 w 11"/>
                  <a:gd name="T77" fmla="*/ 0 h 124"/>
                  <a:gd name="T78" fmla="*/ 10 w 11"/>
                  <a:gd name="T7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4">
                    <a:moveTo>
                      <a:pt x="0" y="123"/>
                    </a:moveTo>
                    <a:cubicBezTo>
                      <a:pt x="0" y="124"/>
                      <a:pt x="0" y="124"/>
                      <a:pt x="0" y="124"/>
                    </a:cubicBezTo>
                    <a:cubicBezTo>
                      <a:pt x="1" y="124"/>
                      <a:pt x="1" y="124"/>
                      <a:pt x="1" y="124"/>
                    </a:cubicBezTo>
                    <a:cubicBezTo>
                      <a:pt x="1" y="124"/>
                      <a:pt x="1" y="124"/>
                      <a:pt x="1" y="124"/>
                    </a:cubicBezTo>
                    <a:lnTo>
                      <a:pt x="0" y="123"/>
                    </a:lnTo>
                    <a:close/>
                    <a:moveTo>
                      <a:pt x="0" y="113"/>
                    </a:moveTo>
                    <a:cubicBezTo>
                      <a:pt x="0" y="114"/>
                      <a:pt x="0" y="115"/>
                      <a:pt x="0" y="115"/>
                    </a:cubicBezTo>
                    <a:cubicBezTo>
                      <a:pt x="0" y="116"/>
                      <a:pt x="0" y="116"/>
                      <a:pt x="0" y="117"/>
                    </a:cubicBezTo>
                    <a:cubicBezTo>
                      <a:pt x="0" y="120"/>
                      <a:pt x="0" y="122"/>
                      <a:pt x="0" y="124"/>
                    </a:cubicBezTo>
                    <a:cubicBezTo>
                      <a:pt x="0" y="123"/>
                      <a:pt x="0" y="123"/>
                      <a:pt x="0" y="123"/>
                    </a:cubicBezTo>
                    <a:cubicBezTo>
                      <a:pt x="0" y="121"/>
                      <a:pt x="0" y="118"/>
                      <a:pt x="0" y="113"/>
                    </a:cubicBezTo>
                    <a:close/>
                    <a:moveTo>
                      <a:pt x="1" y="82"/>
                    </a:moveTo>
                    <a:cubicBezTo>
                      <a:pt x="1" y="82"/>
                      <a:pt x="1" y="82"/>
                      <a:pt x="1" y="83"/>
                    </a:cubicBezTo>
                    <a:cubicBezTo>
                      <a:pt x="0" y="85"/>
                      <a:pt x="0" y="88"/>
                      <a:pt x="0" y="90"/>
                    </a:cubicBezTo>
                    <a:cubicBezTo>
                      <a:pt x="0" y="89"/>
                      <a:pt x="0" y="88"/>
                      <a:pt x="1" y="87"/>
                    </a:cubicBezTo>
                    <a:cubicBezTo>
                      <a:pt x="1" y="85"/>
                      <a:pt x="1" y="83"/>
                      <a:pt x="1" y="82"/>
                    </a:cubicBezTo>
                    <a:close/>
                    <a:moveTo>
                      <a:pt x="1" y="70"/>
                    </a:moveTo>
                    <a:cubicBezTo>
                      <a:pt x="1" y="71"/>
                      <a:pt x="1" y="71"/>
                      <a:pt x="1" y="71"/>
                    </a:cubicBezTo>
                    <a:cubicBezTo>
                      <a:pt x="1" y="73"/>
                      <a:pt x="1" y="74"/>
                      <a:pt x="1" y="76"/>
                    </a:cubicBezTo>
                    <a:cubicBezTo>
                      <a:pt x="1" y="77"/>
                      <a:pt x="1" y="77"/>
                      <a:pt x="1" y="77"/>
                    </a:cubicBezTo>
                    <a:cubicBezTo>
                      <a:pt x="1" y="76"/>
                      <a:pt x="1" y="76"/>
                      <a:pt x="1" y="75"/>
                    </a:cubicBezTo>
                    <a:cubicBezTo>
                      <a:pt x="1" y="75"/>
                      <a:pt x="1" y="75"/>
                      <a:pt x="1" y="75"/>
                    </a:cubicBezTo>
                    <a:cubicBezTo>
                      <a:pt x="1" y="74"/>
                      <a:pt x="1" y="72"/>
                      <a:pt x="1" y="70"/>
                    </a:cubicBezTo>
                    <a:close/>
                    <a:moveTo>
                      <a:pt x="2" y="56"/>
                    </a:moveTo>
                    <a:cubicBezTo>
                      <a:pt x="2" y="56"/>
                      <a:pt x="2" y="57"/>
                      <a:pt x="2" y="57"/>
                    </a:cubicBezTo>
                    <a:cubicBezTo>
                      <a:pt x="2" y="59"/>
                      <a:pt x="1" y="61"/>
                      <a:pt x="1" y="64"/>
                    </a:cubicBezTo>
                    <a:cubicBezTo>
                      <a:pt x="1" y="63"/>
                      <a:pt x="1" y="63"/>
                      <a:pt x="1" y="62"/>
                    </a:cubicBezTo>
                    <a:cubicBezTo>
                      <a:pt x="2" y="60"/>
                      <a:pt x="2" y="58"/>
                      <a:pt x="2" y="56"/>
                    </a:cubicBezTo>
                    <a:close/>
                    <a:moveTo>
                      <a:pt x="9" y="5"/>
                    </a:moveTo>
                    <a:cubicBezTo>
                      <a:pt x="9" y="7"/>
                      <a:pt x="9" y="9"/>
                      <a:pt x="8" y="15"/>
                    </a:cubicBezTo>
                    <a:cubicBezTo>
                      <a:pt x="8" y="23"/>
                      <a:pt x="5" y="33"/>
                      <a:pt x="3" y="48"/>
                    </a:cubicBezTo>
                    <a:cubicBezTo>
                      <a:pt x="3" y="47"/>
                      <a:pt x="3" y="47"/>
                      <a:pt x="3" y="47"/>
                    </a:cubicBezTo>
                    <a:cubicBezTo>
                      <a:pt x="5" y="32"/>
                      <a:pt x="8" y="23"/>
                      <a:pt x="8" y="14"/>
                    </a:cubicBezTo>
                    <a:cubicBezTo>
                      <a:pt x="9" y="11"/>
                      <a:pt x="9" y="8"/>
                      <a:pt x="9" y="5"/>
                    </a:cubicBezTo>
                    <a:close/>
                    <a:moveTo>
                      <a:pt x="10" y="0"/>
                    </a:moveTo>
                    <a:cubicBezTo>
                      <a:pt x="10" y="0"/>
                      <a:pt x="10" y="0"/>
                      <a:pt x="10" y="0"/>
                    </a:cubicBezTo>
                    <a:cubicBezTo>
                      <a:pt x="10" y="0"/>
                      <a:pt x="10" y="0"/>
                      <a:pt x="10" y="0"/>
                    </a:cubicBezTo>
                    <a:cubicBezTo>
                      <a:pt x="10" y="1"/>
                      <a:pt x="10" y="1"/>
                      <a:pt x="10" y="1"/>
                    </a:cubicBezTo>
                    <a:cubicBezTo>
                      <a:pt x="10" y="1"/>
                      <a:pt x="10" y="1"/>
                      <a:pt x="11" y="0"/>
                    </a:cubicBezTo>
                    <a:lnTo>
                      <a:pt x="10" y="0"/>
                    </a:ln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8" name="Freeform 4859"/>
              <p:cNvSpPr>
                <a:spLocks noEditPoints="1"/>
              </p:cNvSpPr>
              <p:nvPr/>
            </p:nvSpPr>
            <p:spPr bwMode="auto">
              <a:xfrm>
                <a:off x="976" y="3198"/>
                <a:ext cx="25" cy="268"/>
              </a:xfrm>
              <a:custGeom>
                <a:avLst/>
                <a:gdLst>
                  <a:gd name="T0" fmla="*/ 1 w 12"/>
                  <a:gd name="T1" fmla="*/ 125 h 126"/>
                  <a:gd name="T2" fmla="*/ 1 w 12"/>
                  <a:gd name="T3" fmla="*/ 126 h 126"/>
                  <a:gd name="T4" fmla="*/ 2 w 12"/>
                  <a:gd name="T5" fmla="*/ 126 h 126"/>
                  <a:gd name="T6" fmla="*/ 2 w 12"/>
                  <a:gd name="T7" fmla="*/ 126 h 126"/>
                  <a:gd name="T8" fmla="*/ 2 w 12"/>
                  <a:gd name="T9" fmla="*/ 125 h 126"/>
                  <a:gd name="T10" fmla="*/ 1 w 12"/>
                  <a:gd name="T11" fmla="*/ 125 h 126"/>
                  <a:gd name="T12" fmla="*/ 1 w 12"/>
                  <a:gd name="T13" fmla="*/ 116 h 126"/>
                  <a:gd name="T14" fmla="*/ 0 w 12"/>
                  <a:gd name="T15" fmla="*/ 120 h 126"/>
                  <a:gd name="T16" fmla="*/ 1 w 12"/>
                  <a:gd name="T17" fmla="*/ 126 h 126"/>
                  <a:gd name="T18" fmla="*/ 1 w 12"/>
                  <a:gd name="T19" fmla="*/ 125 h 126"/>
                  <a:gd name="T20" fmla="*/ 1 w 12"/>
                  <a:gd name="T21" fmla="*/ 118 h 126"/>
                  <a:gd name="T22" fmla="*/ 1 w 12"/>
                  <a:gd name="T23" fmla="*/ 116 h 126"/>
                  <a:gd name="T24" fmla="*/ 2 w 12"/>
                  <a:gd name="T25" fmla="*/ 84 h 126"/>
                  <a:gd name="T26" fmla="*/ 1 w 12"/>
                  <a:gd name="T27" fmla="*/ 89 h 126"/>
                  <a:gd name="T28" fmla="*/ 0 w 12"/>
                  <a:gd name="T29" fmla="*/ 117 h 126"/>
                  <a:gd name="T30" fmla="*/ 1 w 12"/>
                  <a:gd name="T31" fmla="*/ 91 h 126"/>
                  <a:gd name="T32" fmla="*/ 2 w 12"/>
                  <a:gd name="T33" fmla="*/ 84 h 126"/>
                  <a:gd name="T34" fmla="*/ 2 w 12"/>
                  <a:gd name="T35" fmla="*/ 72 h 126"/>
                  <a:gd name="T36" fmla="*/ 1 w 12"/>
                  <a:gd name="T37" fmla="*/ 76 h 126"/>
                  <a:gd name="T38" fmla="*/ 1 w 12"/>
                  <a:gd name="T39" fmla="*/ 77 h 126"/>
                  <a:gd name="T40" fmla="*/ 1 w 12"/>
                  <a:gd name="T41" fmla="*/ 83 h 126"/>
                  <a:gd name="T42" fmla="*/ 2 w 12"/>
                  <a:gd name="T43" fmla="*/ 78 h 126"/>
                  <a:gd name="T44" fmla="*/ 2 w 12"/>
                  <a:gd name="T45" fmla="*/ 77 h 126"/>
                  <a:gd name="T46" fmla="*/ 2 w 12"/>
                  <a:gd name="T47" fmla="*/ 72 h 126"/>
                  <a:gd name="T48" fmla="*/ 3 w 12"/>
                  <a:gd name="T49" fmla="*/ 58 h 126"/>
                  <a:gd name="T50" fmla="*/ 2 w 12"/>
                  <a:gd name="T51" fmla="*/ 63 h 126"/>
                  <a:gd name="T52" fmla="*/ 2 w 12"/>
                  <a:gd name="T53" fmla="*/ 70 h 126"/>
                  <a:gd name="T54" fmla="*/ 2 w 12"/>
                  <a:gd name="T55" fmla="*/ 65 h 126"/>
                  <a:gd name="T56" fmla="*/ 3 w 12"/>
                  <a:gd name="T57" fmla="*/ 58 h 126"/>
                  <a:gd name="T58" fmla="*/ 11 w 12"/>
                  <a:gd name="T59" fmla="*/ 2 h 126"/>
                  <a:gd name="T60" fmla="*/ 9 w 12"/>
                  <a:gd name="T61" fmla="*/ 16 h 126"/>
                  <a:gd name="T62" fmla="*/ 4 w 12"/>
                  <a:gd name="T63" fmla="*/ 46 h 126"/>
                  <a:gd name="T64" fmla="*/ 4 w 12"/>
                  <a:gd name="T65" fmla="*/ 45 h 126"/>
                  <a:gd name="T66" fmla="*/ 3 w 12"/>
                  <a:gd name="T67" fmla="*/ 48 h 126"/>
                  <a:gd name="T68" fmla="*/ 3 w 12"/>
                  <a:gd name="T69" fmla="*/ 54 h 126"/>
                  <a:gd name="T70" fmla="*/ 4 w 12"/>
                  <a:gd name="T71" fmla="*/ 49 h 126"/>
                  <a:gd name="T72" fmla="*/ 9 w 12"/>
                  <a:gd name="T73" fmla="*/ 16 h 126"/>
                  <a:gd name="T74" fmla="*/ 10 w 12"/>
                  <a:gd name="T75" fmla="*/ 6 h 126"/>
                  <a:gd name="T76" fmla="*/ 11 w 12"/>
                  <a:gd name="T77" fmla="*/ 3 h 126"/>
                  <a:gd name="T78" fmla="*/ 11 w 12"/>
                  <a:gd name="T79" fmla="*/ 2 h 126"/>
                  <a:gd name="T80" fmla="*/ 12 w 12"/>
                  <a:gd name="T81" fmla="*/ 0 h 126"/>
                  <a:gd name="T82" fmla="*/ 11 w 12"/>
                  <a:gd name="T83" fmla="*/ 1 h 126"/>
                  <a:gd name="T84" fmla="*/ 11 w 12"/>
                  <a:gd name="T85" fmla="*/ 1 h 126"/>
                  <a:gd name="T86" fmla="*/ 12 w 12"/>
                  <a:gd name="T87" fmla="*/ 1 h 126"/>
                  <a:gd name="T88" fmla="*/ 12 w 12"/>
                  <a:gd name="T89" fmla="*/ 1 h 126"/>
                  <a:gd name="T90" fmla="*/ 12 w 12"/>
                  <a:gd name="T9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126">
                    <a:moveTo>
                      <a:pt x="1" y="125"/>
                    </a:moveTo>
                    <a:cubicBezTo>
                      <a:pt x="1" y="125"/>
                      <a:pt x="1" y="125"/>
                      <a:pt x="1" y="126"/>
                    </a:cubicBezTo>
                    <a:cubicBezTo>
                      <a:pt x="2" y="126"/>
                      <a:pt x="2" y="126"/>
                      <a:pt x="2" y="126"/>
                    </a:cubicBezTo>
                    <a:cubicBezTo>
                      <a:pt x="2" y="126"/>
                      <a:pt x="2" y="126"/>
                      <a:pt x="2" y="126"/>
                    </a:cubicBezTo>
                    <a:cubicBezTo>
                      <a:pt x="2" y="125"/>
                      <a:pt x="2" y="125"/>
                      <a:pt x="2" y="125"/>
                    </a:cubicBezTo>
                    <a:lnTo>
                      <a:pt x="1" y="125"/>
                    </a:lnTo>
                    <a:close/>
                    <a:moveTo>
                      <a:pt x="1" y="116"/>
                    </a:moveTo>
                    <a:cubicBezTo>
                      <a:pt x="1" y="118"/>
                      <a:pt x="1" y="119"/>
                      <a:pt x="0" y="120"/>
                    </a:cubicBezTo>
                    <a:cubicBezTo>
                      <a:pt x="1" y="123"/>
                      <a:pt x="1" y="124"/>
                      <a:pt x="1" y="126"/>
                    </a:cubicBezTo>
                    <a:cubicBezTo>
                      <a:pt x="1" y="125"/>
                      <a:pt x="1" y="125"/>
                      <a:pt x="1" y="125"/>
                    </a:cubicBezTo>
                    <a:cubicBezTo>
                      <a:pt x="1" y="123"/>
                      <a:pt x="1" y="121"/>
                      <a:pt x="1" y="118"/>
                    </a:cubicBezTo>
                    <a:cubicBezTo>
                      <a:pt x="1" y="117"/>
                      <a:pt x="1" y="117"/>
                      <a:pt x="1" y="116"/>
                    </a:cubicBezTo>
                    <a:close/>
                    <a:moveTo>
                      <a:pt x="2" y="84"/>
                    </a:moveTo>
                    <a:cubicBezTo>
                      <a:pt x="1" y="86"/>
                      <a:pt x="1" y="87"/>
                      <a:pt x="1" y="89"/>
                    </a:cubicBezTo>
                    <a:cubicBezTo>
                      <a:pt x="1" y="101"/>
                      <a:pt x="0" y="111"/>
                      <a:pt x="0" y="117"/>
                    </a:cubicBezTo>
                    <a:cubicBezTo>
                      <a:pt x="1" y="108"/>
                      <a:pt x="1" y="99"/>
                      <a:pt x="1" y="91"/>
                    </a:cubicBezTo>
                    <a:cubicBezTo>
                      <a:pt x="1" y="89"/>
                      <a:pt x="1" y="86"/>
                      <a:pt x="2" y="84"/>
                    </a:cubicBezTo>
                    <a:close/>
                    <a:moveTo>
                      <a:pt x="2" y="72"/>
                    </a:moveTo>
                    <a:cubicBezTo>
                      <a:pt x="2" y="74"/>
                      <a:pt x="2" y="75"/>
                      <a:pt x="1" y="76"/>
                    </a:cubicBezTo>
                    <a:cubicBezTo>
                      <a:pt x="1" y="77"/>
                      <a:pt x="1" y="77"/>
                      <a:pt x="1" y="77"/>
                    </a:cubicBezTo>
                    <a:cubicBezTo>
                      <a:pt x="1" y="79"/>
                      <a:pt x="1" y="81"/>
                      <a:pt x="1" y="83"/>
                    </a:cubicBezTo>
                    <a:cubicBezTo>
                      <a:pt x="1" y="81"/>
                      <a:pt x="2" y="79"/>
                      <a:pt x="2" y="78"/>
                    </a:cubicBezTo>
                    <a:cubicBezTo>
                      <a:pt x="2" y="77"/>
                      <a:pt x="2" y="77"/>
                      <a:pt x="2" y="77"/>
                    </a:cubicBezTo>
                    <a:cubicBezTo>
                      <a:pt x="2" y="75"/>
                      <a:pt x="2" y="74"/>
                      <a:pt x="2" y="72"/>
                    </a:cubicBezTo>
                    <a:close/>
                    <a:moveTo>
                      <a:pt x="3" y="58"/>
                    </a:moveTo>
                    <a:cubicBezTo>
                      <a:pt x="2" y="60"/>
                      <a:pt x="2" y="61"/>
                      <a:pt x="2" y="63"/>
                    </a:cubicBezTo>
                    <a:cubicBezTo>
                      <a:pt x="2" y="65"/>
                      <a:pt x="2" y="67"/>
                      <a:pt x="2" y="70"/>
                    </a:cubicBezTo>
                    <a:cubicBezTo>
                      <a:pt x="2" y="68"/>
                      <a:pt x="2" y="66"/>
                      <a:pt x="2" y="65"/>
                    </a:cubicBezTo>
                    <a:cubicBezTo>
                      <a:pt x="2" y="62"/>
                      <a:pt x="3" y="60"/>
                      <a:pt x="3" y="58"/>
                    </a:cubicBezTo>
                    <a:close/>
                    <a:moveTo>
                      <a:pt x="11" y="2"/>
                    </a:moveTo>
                    <a:cubicBezTo>
                      <a:pt x="11" y="4"/>
                      <a:pt x="10" y="8"/>
                      <a:pt x="9" y="16"/>
                    </a:cubicBezTo>
                    <a:cubicBezTo>
                      <a:pt x="8" y="24"/>
                      <a:pt x="6" y="32"/>
                      <a:pt x="4" y="46"/>
                    </a:cubicBezTo>
                    <a:cubicBezTo>
                      <a:pt x="4" y="45"/>
                      <a:pt x="4" y="45"/>
                      <a:pt x="4" y="45"/>
                    </a:cubicBezTo>
                    <a:cubicBezTo>
                      <a:pt x="4" y="46"/>
                      <a:pt x="4" y="47"/>
                      <a:pt x="3" y="48"/>
                    </a:cubicBezTo>
                    <a:cubicBezTo>
                      <a:pt x="3" y="50"/>
                      <a:pt x="3" y="52"/>
                      <a:pt x="3" y="54"/>
                    </a:cubicBezTo>
                    <a:cubicBezTo>
                      <a:pt x="3" y="52"/>
                      <a:pt x="3" y="50"/>
                      <a:pt x="4" y="49"/>
                    </a:cubicBezTo>
                    <a:cubicBezTo>
                      <a:pt x="6" y="34"/>
                      <a:pt x="9" y="24"/>
                      <a:pt x="9" y="16"/>
                    </a:cubicBezTo>
                    <a:cubicBezTo>
                      <a:pt x="10" y="10"/>
                      <a:pt x="10" y="8"/>
                      <a:pt x="10" y="6"/>
                    </a:cubicBezTo>
                    <a:cubicBezTo>
                      <a:pt x="11" y="5"/>
                      <a:pt x="11" y="4"/>
                      <a:pt x="11" y="3"/>
                    </a:cubicBezTo>
                    <a:cubicBezTo>
                      <a:pt x="11" y="2"/>
                      <a:pt x="11" y="2"/>
                      <a:pt x="11" y="2"/>
                    </a:cubicBezTo>
                    <a:close/>
                    <a:moveTo>
                      <a:pt x="12" y="0"/>
                    </a:moveTo>
                    <a:cubicBezTo>
                      <a:pt x="12" y="0"/>
                      <a:pt x="11" y="1"/>
                      <a:pt x="11" y="1"/>
                    </a:cubicBezTo>
                    <a:cubicBezTo>
                      <a:pt x="11" y="1"/>
                      <a:pt x="11" y="1"/>
                      <a:pt x="11" y="1"/>
                    </a:cubicBezTo>
                    <a:cubicBezTo>
                      <a:pt x="12" y="1"/>
                      <a:pt x="12" y="1"/>
                      <a:pt x="12" y="1"/>
                    </a:cubicBezTo>
                    <a:cubicBezTo>
                      <a:pt x="12" y="1"/>
                      <a:pt x="12" y="1"/>
                      <a:pt x="12" y="1"/>
                    </a:cubicBezTo>
                    <a:lnTo>
                      <a:pt x="12" y="0"/>
                    </a:ln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9" name="Freeform 4860"/>
              <p:cNvSpPr>
                <a:spLocks noEditPoints="1"/>
              </p:cNvSpPr>
              <p:nvPr/>
            </p:nvSpPr>
            <p:spPr bwMode="auto">
              <a:xfrm>
                <a:off x="982" y="3208"/>
                <a:ext cx="34" cy="236"/>
              </a:xfrm>
              <a:custGeom>
                <a:avLst/>
                <a:gdLst>
                  <a:gd name="T0" fmla="*/ 0 w 16"/>
                  <a:gd name="T1" fmla="*/ 94 h 111"/>
                  <a:gd name="T2" fmla="*/ 0 w 16"/>
                  <a:gd name="T3" fmla="*/ 94 h 111"/>
                  <a:gd name="T4" fmla="*/ 10 w 16"/>
                  <a:gd name="T5" fmla="*/ 93 h 111"/>
                  <a:gd name="T6" fmla="*/ 6 w 16"/>
                  <a:gd name="T7" fmla="*/ 105 h 111"/>
                  <a:gd name="T8" fmla="*/ 6 w 16"/>
                  <a:gd name="T9" fmla="*/ 109 h 111"/>
                  <a:gd name="T10" fmla="*/ 10 w 16"/>
                  <a:gd name="T11" fmla="*/ 93 h 111"/>
                  <a:gd name="T12" fmla="*/ 1 w 16"/>
                  <a:gd name="T13" fmla="*/ 92 h 111"/>
                  <a:gd name="T14" fmla="*/ 0 w 16"/>
                  <a:gd name="T15" fmla="*/ 111 h 111"/>
                  <a:gd name="T16" fmla="*/ 1 w 16"/>
                  <a:gd name="T17" fmla="*/ 90 h 111"/>
                  <a:gd name="T18" fmla="*/ 2 w 16"/>
                  <a:gd name="T19" fmla="*/ 88 h 111"/>
                  <a:gd name="T20" fmla="*/ 2 w 16"/>
                  <a:gd name="T21" fmla="*/ 100 h 111"/>
                  <a:gd name="T22" fmla="*/ 4 w 16"/>
                  <a:gd name="T23" fmla="*/ 82 h 111"/>
                  <a:gd name="T24" fmla="*/ 3 w 16"/>
                  <a:gd name="T25" fmla="*/ 99 h 111"/>
                  <a:gd name="T26" fmla="*/ 4 w 16"/>
                  <a:gd name="T27" fmla="*/ 82 h 111"/>
                  <a:gd name="T28" fmla="*/ 5 w 16"/>
                  <a:gd name="T29" fmla="*/ 81 h 111"/>
                  <a:gd name="T30" fmla="*/ 4 w 16"/>
                  <a:gd name="T31" fmla="*/ 93 h 111"/>
                  <a:gd name="T32" fmla="*/ 7 w 16"/>
                  <a:gd name="T33" fmla="*/ 74 h 111"/>
                  <a:gd name="T34" fmla="*/ 5 w 16"/>
                  <a:gd name="T35" fmla="*/ 91 h 111"/>
                  <a:gd name="T36" fmla="*/ 7 w 16"/>
                  <a:gd name="T37" fmla="*/ 74 h 111"/>
                  <a:gd name="T38" fmla="*/ 7 w 16"/>
                  <a:gd name="T39" fmla="*/ 72 h 111"/>
                  <a:gd name="T40" fmla="*/ 7 w 16"/>
                  <a:gd name="T41" fmla="*/ 84 h 111"/>
                  <a:gd name="T42" fmla="*/ 10 w 16"/>
                  <a:gd name="T43" fmla="*/ 61 h 111"/>
                  <a:gd name="T44" fmla="*/ 8 w 16"/>
                  <a:gd name="T45" fmla="*/ 82 h 111"/>
                  <a:gd name="T46" fmla="*/ 10 w 16"/>
                  <a:gd name="T47" fmla="*/ 61 h 111"/>
                  <a:gd name="T48" fmla="*/ 11 w 16"/>
                  <a:gd name="T49" fmla="*/ 57 h 111"/>
                  <a:gd name="T50" fmla="*/ 10 w 16"/>
                  <a:gd name="T51" fmla="*/ 75 h 111"/>
                  <a:gd name="T52" fmla="*/ 12 w 16"/>
                  <a:gd name="T53" fmla="*/ 7 h 111"/>
                  <a:gd name="T54" fmla="*/ 12 w 16"/>
                  <a:gd name="T55" fmla="*/ 7 h 111"/>
                  <a:gd name="T56" fmla="*/ 10 w 16"/>
                  <a:gd name="T57" fmla="*/ 1 h 111"/>
                  <a:gd name="T58" fmla="*/ 10 w 16"/>
                  <a:gd name="T59" fmla="*/ 2 h 111"/>
                  <a:gd name="T60" fmla="*/ 9 w 16"/>
                  <a:gd name="T61" fmla="*/ 5 h 111"/>
                  <a:gd name="T62" fmla="*/ 9 w 16"/>
                  <a:gd name="T63" fmla="*/ 6 h 111"/>
                  <a:gd name="T64" fmla="*/ 8 w 16"/>
                  <a:gd name="T65" fmla="*/ 6 h 111"/>
                  <a:gd name="T66" fmla="*/ 10 w 16"/>
                  <a:gd name="T67" fmla="*/ 11 h 111"/>
                  <a:gd name="T68" fmla="*/ 11 w 16"/>
                  <a:gd name="T69" fmla="*/ 22 h 111"/>
                  <a:gd name="T70" fmla="*/ 11 w 16"/>
                  <a:gd name="T71" fmla="*/ 24 h 111"/>
                  <a:gd name="T72" fmla="*/ 11 w 16"/>
                  <a:gd name="T73" fmla="*/ 20 h 111"/>
                  <a:gd name="T74" fmla="*/ 11 w 16"/>
                  <a:gd name="T75" fmla="*/ 28 h 111"/>
                  <a:gd name="T76" fmla="*/ 12 w 16"/>
                  <a:gd name="T77" fmla="*/ 33 h 111"/>
                  <a:gd name="T78" fmla="*/ 10 w 16"/>
                  <a:gd name="T79" fmla="*/ 74 h 111"/>
                  <a:gd name="T80" fmla="*/ 12 w 16"/>
                  <a:gd name="T81" fmla="*/ 32 h 111"/>
                  <a:gd name="T82" fmla="*/ 13 w 16"/>
                  <a:gd name="T83" fmla="*/ 64 h 111"/>
                  <a:gd name="T84" fmla="*/ 14 w 16"/>
                  <a:gd name="T85" fmla="*/ 60 h 111"/>
                  <a:gd name="T86" fmla="*/ 14 w 16"/>
                  <a:gd name="T87" fmla="*/ 40 h 111"/>
                  <a:gd name="T88" fmla="*/ 15 w 16"/>
                  <a:gd name="T89" fmla="*/ 49 h 111"/>
                  <a:gd name="T90" fmla="*/ 16 w 16"/>
                  <a:gd name="T91" fmla="*/ 47 h 111"/>
                  <a:gd name="T92" fmla="*/ 13 w 16"/>
                  <a:gd name="T93" fmla="*/ 25 h 111"/>
                  <a:gd name="T94" fmla="*/ 12 w 16"/>
                  <a:gd name="T95" fmla="*/ 8 h 111"/>
                  <a:gd name="T96" fmla="*/ 11 w 16"/>
                  <a:gd name="T97" fmla="*/ 2 h 111"/>
                  <a:gd name="T98" fmla="*/ 11 w 16"/>
                  <a:gd name="T99"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11">
                    <a:moveTo>
                      <a:pt x="0" y="93"/>
                    </a:moveTo>
                    <a:cubicBezTo>
                      <a:pt x="0" y="94"/>
                      <a:pt x="0" y="94"/>
                      <a:pt x="0" y="94"/>
                    </a:cubicBezTo>
                    <a:cubicBezTo>
                      <a:pt x="0" y="94"/>
                      <a:pt x="0" y="94"/>
                      <a:pt x="0" y="94"/>
                    </a:cubicBezTo>
                    <a:cubicBezTo>
                      <a:pt x="0" y="94"/>
                      <a:pt x="0" y="94"/>
                      <a:pt x="0" y="94"/>
                    </a:cubicBezTo>
                    <a:lnTo>
                      <a:pt x="0" y="93"/>
                    </a:lnTo>
                    <a:close/>
                    <a:moveTo>
                      <a:pt x="10" y="93"/>
                    </a:moveTo>
                    <a:cubicBezTo>
                      <a:pt x="9" y="95"/>
                      <a:pt x="8" y="97"/>
                      <a:pt x="7" y="98"/>
                    </a:cubicBezTo>
                    <a:cubicBezTo>
                      <a:pt x="6" y="101"/>
                      <a:pt x="6" y="103"/>
                      <a:pt x="6" y="105"/>
                    </a:cubicBezTo>
                    <a:cubicBezTo>
                      <a:pt x="6" y="107"/>
                      <a:pt x="6" y="108"/>
                      <a:pt x="6" y="109"/>
                    </a:cubicBezTo>
                    <a:cubicBezTo>
                      <a:pt x="6" y="109"/>
                      <a:pt x="6" y="109"/>
                      <a:pt x="6" y="109"/>
                    </a:cubicBezTo>
                    <a:cubicBezTo>
                      <a:pt x="7" y="106"/>
                      <a:pt x="7" y="104"/>
                      <a:pt x="8" y="104"/>
                    </a:cubicBezTo>
                    <a:cubicBezTo>
                      <a:pt x="8" y="102"/>
                      <a:pt x="9" y="99"/>
                      <a:pt x="10" y="93"/>
                    </a:cubicBezTo>
                    <a:close/>
                    <a:moveTo>
                      <a:pt x="1" y="90"/>
                    </a:moveTo>
                    <a:cubicBezTo>
                      <a:pt x="1" y="91"/>
                      <a:pt x="1" y="91"/>
                      <a:pt x="1" y="92"/>
                    </a:cubicBezTo>
                    <a:cubicBezTo>
                      <a:pt x="1" y="100"/>
                      <a:pt x="0" y="106"/>
                      <a:pt x="0" y="110"/>
                    </a:cubicBezTo>
                    <a:cubicBezTo>
                      <a:pt x="0" y="111"/>
                      <a:pt x="0" y="111"/>
                      <a:pt x="0" y="111"/>
                    </a:cubicBezTo>
                    <a:cubicBezTo>
                      <a:pt x="0" y="109"/>
                      <a:pt x="1" y="108"/>
                      <a:pt x="1" y="106"/>
                    </a:cubicBezTo>
                    <a:cubicBezTo>
                      <a:pt x="1" y="101"/>
                      <a:pt x="1" y="96"/>
                      <a:pt x="1" y="90"/>
                    </a:cubicBezTo>
                    <a:close/>
                    <a:moveTo>
                      <a:pt x="3" y="86"/>
                    </a:moveTo>
                    <a:cubicBezTo>
                      <a:pt x="3" y="87"/>
                      <a:pt x="2" y="88"/>
                      <a:pt x="2" y="88"/>
                    </a:cubicBezTo>
                    <a:cubicBezTo>
                      <a:pt x="2" y="95"/>
                      <a:pt x="1" y="101"/>
                      <a:pt x="1" y="105"/>
                    </a:cubicBezTo>
                    <a:cubicBezTo>
                      <a:pt x="2" y="103"/>
                      <a:pt x="2" y="102"/>
                      <a:pt x="2" y="100"/>
                    </a:cubicBezTo>
                    <a:cubicBezTo>
                      <a:pt x="3" y="95"/>
                      <a:pt x="3" y="91"/>
                      <a:pt x="3" y="86"/>
                    </a:cubicBezTo>
                    <a:close/>
                    <a:moveTo>
                      <a:pt x="4" y="82"/>
                    </a:moveTo>
                    <a:cubicBezTo>
                      <a:pt x="4" y="83"/>
                      <a:pt x="4" y="84"/>
                      <a:pt x="4" y="84"/>
                    </a:cubicBezTo>
                    <a:cubicBezTo>
                      <a:pt x="3" y="90"/>
                      <a:pt x="3" y="95"/>
                      <a:pt x="3" y="99"/>
                    </a:cubicBezTo>
                    <a:cubicBezTo>
                      <a:pt x="3" y="98"/>
                      <a:pt x="3" y="97"/>
                      <a:pt x="4" y="96"/>
                    </a:cubicBezTo>
                    <a:cubicBezTo>
                      <a:pt x="4" y="91"/>
                      <a:pt x="4" y="87"/>
                      <a:pt x="4" y="82"/>
                    </a:cubicBezTo>
                    <a:close/>
                    <a:moveTo>
                      <a:pt x="5" y="79"/>
                    </a:moveTo>
                    <a:cubicBezTo>
                      <a:pt x="5" y="79"/>
                      <a:pt x="5" y="80"/>
                      <a:pt x="5" y="81"/>
                    </a:cubicBezTo>
                    <a:cubicBezTo>
                      <a:pt x="4" y="86"/>
                      <a:pt x="4" y="90"/>
                      <a:pt x="4" y="94"/>
                    </a:cubicBezTo>
                    <a:cubicBezTo>
                      <a:pt x="4" y="94"/>
                      <a:pt x="4" y="94"/>
                      <a:pt x="4" y="93"/>
                    </a:cubicBezTo>
                    <a:cubicBezTo>
                      <a:pt x="5" y="89"/>
                      <a:pt x="5" y="84"/>
                      <a:pt x="5" y="79"/>
                    </a:cubicBezTo>
                    <a:close/>
                    <a:moveTo>
                      <a:pt x="7" y="74"/>
                    </a:moveTo>
                    <a:cubicBezTo>
                      <a:pt x="7" y="75"/>
                      <a:pt x="6" y="75"/>
                      <a:pt x="6" y="76"/>
                    </a:cubicBezTo>
                    <a:cubicBezTo>
                      <a:pt x="6" y="81"/>
                      <a:pt x="5" y="86"/>
                      <a:pt x="5" y="91"/>
                    </a:cubicBezTo>
                    <a:cubicBezTo>
                      <a:pt x="5" y="91"/>
                      <a:pt x="5" y="90"/>
                      <a:pt x="6" y="89"/>
                    </a:cubicBezTo>
                    <a:cubicBezTo>
                      <a:pt x="6" y="85"/>
                      <a:pt x="6" y="80"/>
                      <a:pt x="7" y="74"/>
                    </a:cubicBezTo>
                    <a:close/>
                    <a:moveTo>
                      <a:pt x="8" y="68"/>
                    </a:moveTo>
                    <a:cubicBezTo>
                      <a:pt x="8" y="70"/>
                      <a:pt x="8" y="71"/>
                      <a:pt x="7" y="72"/>
                    </a:cubicBezTo>
                    <a:cubicBezTo>
                      <a:pt x="7" y="77"/>
                      <a:pt x="7" y="82"/>
                      <a:pt x="6" y="87"/>
                    </a:cubicBezTo>
                    <a:cubicBezTo>
                      <a:pt x="6" y="86"/>
                      <a:pt x="7" y="85"/>
                      <a:pt x="7" y="84"/>
                    </a:cubicBezTo>
                    <a:cubicBezTo>
                      <a:pt x="7" y="80"/>
                      <a:pt x="8" y="74"/>
                      <a:pt x="8" y="68"/>
                    </a:cubicBezTo>
                    <a:close/>
                    <a:moveTo>
                      <a:pt x="10" y="61"/>
                    </a:moveTo>
                    <a:cubicBezTo>
                      <a:pt x="10" y="62"/>
                      <a:pt x="9" y="63"/>
                      <a:pt x="9" y="65"/>
                    </a:cubicBezTo>
                    <a:cubicBezTo>
                      <a:pt x="9" y="70"/>
                      <a:pt x="8" y="76"/>
                      <a:pt x="8" y="82"/>
                    </a:cubicBezTo>
                    <a:cubicBezTo>
                      <a:pt x="8" y="81"/>
                      <a:pt x="8" y="80"/>
                      <a:pt x="9" y="79"/>
                    </a:cubicBezTo>
                    <a:cubicBezTo>
                      <a:pt x="9" y="74"/>
                      <a:pt x="10" y="68"/>
                      <a:pt x="10" y="61"/>
                    </a:cubicBezTo>
                    <a:close/>
                    <a:moveTo>
                      <a:pt x="11" y="51"/>
                    </a:moveTo>
                    <a:cubicBezTo>
                      <a:pt x="11" y="53"/>
                      <a:pt x="11" y="55"/>
                      <a:pt x="11" y="57"/>
                    </a:cubicBezTo>
                    <a:cubicBezTo>
                      <a:pt x="10" y="63"/>
                      <a:pt x="10" y="70"/>
                      <a:pt x="9" y="77"/>
                    </a:cubicBezTo>
                    <a:cubicBezTo>
                      <a:pt x="9" y="77"/>
                      <a:pt x="10" y="76"/>
                      <a:pt x="10" y="75"/>
                    </a:cubicBezTo>
                    <a:cubicBezTo>
                      <a:pt x="11" y="69"/>
                      <a:pt x="11" y="60"/>
                      <a:pt x="11" y="51"/>
                    </a:cubicBezTo>
                    <a:close/>
                    <a:moveTo>
                      <a:pt x="12" y="7"/>
                    </a:moveTo>
                    <a:cubicBezTo>
                      <a:pt x="12" y="7"/>
                      <a:pt x="12" y="7"/>
                      <a:pt x="12" y="8"/>
                    </a:cubicBezTo>
                    <a:cubicBezTo>
                      <a:pt x="12" y="7"/>
                      <a:pt x="12" y="7"/>
                      <a:pt x="12" y="7"/>
                    </a:cubicBezTo>
                    <a:close/>
                    <a:moveTo>
                      <a:pt x="10" y="0"/>
                    </a:moveTo>
                    <a:cubicBezTo>
                      <a:pt x="10" y="0"/>
                      <a:pt x="10" y="1"/>
                      <a:pt x="10" y="1"/>
                    </a:cubicBezTo>
                    <a:cubicBezTo>
                      <a:pt x="10" y="3"/>
                      <a:pt x="10" y="5"/>
                      <a:pt x="10" y="8"/>
                    </a:cubicBezTo>
                    <a:cubicBezTo>
                      <a:pt x="10" y="8"/>
                      <a:pt x="10" y="5"/>
                      <a:pt x="10" y="2"/>
                    </a:cubicBezTo>
                    <a:cubicBezTo>
                      <a:pt x="9" y="3"/>
                      <a:pt x="9" y="4"/>
                      <a:pt x="9" y="6"/>
                    </a:cubicBezTo>
                    <a:cubicBezTo>
                      <a:pt x="9" y="5"/>
                      <a:pt x="9" y="5"/>
                      <a:pt x="9" y="5"/>
                    </a:cubicBezTo>
                    <a:cubicBezTo>
                      <a:pt x="9" y="5"/>
                      <a:pt x="9" y="5"/>
                      <a:pt x="9" y="5"/>
                    </a:cubicBezTo>
                    <a:cubicBezTo>
                      <a:pt x="9" y="6"/>
                      <a:pt x="9" y="6"/>
                      <a:pt x="9" y="6"/>
                    </a:cubicBezTo>
                    <a:cubicBezTo>
                      <a:pt x="9" y="6"/>
                      <a:pt x="9" y="6"/>
                      <a:pt x="9" y="6"/>
                    </a:cubicBezTo>
                    <a:cubicBezTo>
                      <a:pt x="8" y="6"/>
                      <a:pt x="8" y="6"/>
                      <a:pt x="8" y="6"/>
                    </a:cubicBezTo>
                    <a:cubicBezTo>
                      <a:pt x="9" y="6"/>
                      <a:pt x="10" y="10"/>
                      <a:pt x="10" y="16"/>
                    </a:cubicBezTo>
                    <a:cubicBezTo>
                      <a:pt x="10" y="15"/>
                      <a:pt x="10" y="13"/>
                      <a:pt x="10" y="11"/>
                    </a:cubicBezTo>
                    <a:cubicBezTo>
                      <a:pt x="10" y="11"/>
                      <a:pt x="10" y="13"/>
                      <a:pt x="10" y="17"/>
                    </a:cubicBezTo>
                    <a:cubicBezTo>
                      <a:pt x="10" y="19"/>
                      <a:pt x="11" y="20"/>
                      <a:pt x="11" y="22"/>
                    </a:cubicBezTo>
                    <a:cubicBezTo>
                      <a:pt x="11" y="20"/>
                      <a:pt x="11" y="17"/>
                      <a:pt x="11" y="15"/>
                    </a:cubicBezTo>
                    <a:cubicBezTo>
                      <a:pt x="11" y="15"/>
                      <a:pt x="11" y="18"/>
                      <a:pt x="11" y="24"/>
                    </a:cubicBezTo>
                    <a:cubicBezTo>
                      <a:pt x="11" y="24"/>
                      <a:pt x="11" y="25"/>
                      <a:pt x="11" y="25"/>
                    </a:cubicBezTo>
                    <a:cubicBezTo>
                      <a:pt x="11" y="23"/>
                      <a:pt x="11" y="22"/>
                      <a:pt x="11" y="20"/>
                    </a:cubicBezTo>
                    <a:cubicBezTo>
                      <a:pt x="11" y="20"/>
                      <a:pt x="11" y="22"/>
                      <a:pt x="11" y="26"/>
                    </a:cubicBezTo>
                    <a:cubicBezTo>
                      <a:pt x="11" y="27"/>
                      <a:pt x="11" y="27"/>
                      <a:pt x="11" y="28"/>
                    </a:cubicBezTo>
                    <a:cubicBezTo>
                      <a:pt x="11" y="27"/>
                      <a:pt x="11" y="26"/>
                      <a:pt x="11" y="25"/>
                    </a:cubicBezTo>
                    <a:cubicBezTo>
                      <a:pt x="11" y="25"/>
                      <a:pt x="11" y="27"/>
                      <a:pt x="12" y="33"/>
                    </a:cubicBezTo>
                    <a:cubicBezTo>
                      <a:pt x="12" y="36"/>
                      <a:pt x="12" y="39"/>
                      <a:pt x="12" y="43"/>
                    </a:cubicBezTo>
                    <a:cubicBezTo>
                      <a:pt x="12" y="51"/>
                      <a:pt x="12" y="61"/>
                      <a:pt x="10" y="74"/>
                    </a:cubicBezTo>
                    <a:cubicBezTo>
                      <a:pt x="11" y="73"/>
                      <a:pt x="11" y="71"/>
                      <a:pt x="12" y="70"/>
                    </a:cubicBezTo>
                    <a:cubicBezTo>
                      <a:pt x="12" y="59"/>
                      <a:pt x="13" y="45"/>
                      <a:pt x="12" y="32"/>
                    </a:cubicBezTo>
                    <a:cubicBezTo>
                      <a:pt x="12" y="32"/>
                      <a:pt x="14" y="45"/>
                      <a:pt x="12" y="67"/>
                    </a:cubicBezTo>
                    <a:cubicBezTo>
                      <a:pt x="13" y="66"/>
                      <a:pt x="13" y="65"/>
                      <a:pt x="13" y="64"/>
                    </a:cubicBezTo>
                    <a:cubicBezTo>
                      <a:pt x="14" y="56"/>
                      <a:pt x="14" y="46"/>
                      <a:pt x="13" y="37"/>
                    </a:cubicBezTo>
                    <a:cubicBezTo>
                      <a:pt x="13" y="37"/>
                      <a:pt x="15" y="45"/>
                      <a:pt x="14" y="60"/>
                    </a:cubicBezTo>
                    <a:cubicBezTo>
                      <a:pt x="14" y="59"/>
                      <a:pt x="14" y="58"/>
                      <a:pt x="15" y="56"/>
                    </a:cubicBezTo>
                    <a:cubicBezTo>
                      <a:pt x="15" y="51"/>
                      <a:pt x="15" y="45"/>
                      <a:pt x="14" y="40"/>
                    </a:cubicBezTo>
                    <a:cubicBezTo>
                      <a:pt x="14" y="40"/>
                      <a:pt x="15" y="44"/>
                      <a:pt x="15" y="52"/>
                    </a:cubicBezTo>
                    <a:cubicBezTo>
                      <a:pt x="15" y="51"/>
                      <a:pt x="15" y="50"/>
                      <a:pt x="15" y="49"/>
                    </a:cubicBezTo>
                    <a:cubicBezTo>
                      <a:pt x="15" y="45"/>
                      <a:pt x="15" y="43"/>
                      <a:pt x="15" y="43"/>
                    </a:cubicBezTo>
                    <a:cubicBezTo>
                      <a:pt x="15" y="44"/>
                      <a:pt x="16" y="46"/>
                      <a:pt x="16" y="47"/>
                    </a:cubicBezTo>
                    <a:cubicBezTo>
                      <a:pt x="16" y="45"/>
                      <a:pt x="16" y="43"/>
                      <a:pt x="16" y="41"/>
                    </a:cubicBezTo>
                    <a:cubicBezTo>
                      <a:pt x="16" y="34"/>
                      <a:pt x="15" y="28"/>
                      <a:pt x="13" y="25"/>
                    </a:cubicBezTo>
                    <a:cubicBezTo>
                      <a:pt x="12" y="22"/>
                      <a:pt x="12" y="18"/>
                      <a:pt x="12" y="15"/>
                    </a:cubicBezTo>
                    <a:cubicBezTo>
                      <a:pt x="12" y="12"/>
                      <a:pt x="12" y="9"/>
                      <a:pt x="12" y="8"/>
                    </a:cubicBezTo>
                    <a:cubicBezTo>
                      <a:pt x="12" y="8"/>
                      <a:pt x="12" y="7"/>
                      <a:pt x="12" y="6"/>
                    </a:cubicBezTo>
                    <a:cubicBezTo>
                      <a:pt x="12" y="5"/>
                      <a:pt x="11" y="4"/>
                      <a:pt x="11" y="2"/>
                    </a:cubicBezTo>
                    <a:cubicBezTo>
                      <a:pt x="11" y="4"/>
                      <a:pt x="11" y="6"/>
                      <a:pt x="11" y="8"/>
                    </a:cubicBezTo>
                    <a:cubicBezTo>
                      <a:pt x="11" y="8"/>
                      <a:pt x="11" y="6"/>
                      <a:pt x="11" y="2"/>
                    </a:cubicBezTo>
                    <a:cubicBezTo>
                      <a:pt x="10" y="1"/>
                      <a:pt x="10" y="0"/>
                      <a:pt x="1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0" name="Freeform 4861"/>
              <p:cNvSpPr>
                <a:spLocks noEditPoints="1"/>
              </p:cNvSpPr>
              <p:nvPr/>
            </p:nvSpPr>
            <p:spPr bwMode="auto">
              <a:xfrm>
                <a:off x="995" y="3206"/>
                <a:ext cx="15" cy="236"/>
              </a:xfrm>
              <a:custGeom>
                <a:avLst/>
                <a:gdLst>
                  <a:gd name="T0" fmla="*/ 0 w 7"/>
                  <a:gd name="T1" fmla="*/ 111 h 111"/>
                  <a:gd name="T2" fmla="*/ 0 w 7"/>
                  <a:gd name="T3" fmla="*/ 111 h 111"/>
                  <a:gd name="T4" fmla="*/ 0 w 7"/>
                  <a:gd name="T5" fmla="*/ 111 h 111"/>
                  <a:gd name="T6" fmla="*/ 5 w 7"/>
                  <a:gd name="T7" fmla="*/ 93 h 111"/>
                  <a:gd name="T8" fmla="*/ 4 w 7"/>
                  <a:gd name="T9" fmla="*/ 94 h 111"/>
                  <a:gd name="T10" fmla="*/ 2 w 7"/>
                  <a:gd name="T11" fmla="*/ 105 h 111"/>
                  <a:gd name="T12" fmla="*/ 0 w 7"/>
                  <a:gd name="T13" fmla="*/ 110 h 111"/>
                  <a:gd name="T14" fmla="*/ 5 w 7"/>
                  <a:gd name="T15" fmla="*/ 93 h 111"/>
                  <a:gd name="T16" fmla="*/ 6 w 7"/>
                  <a:gd name="T17" fmla="*/ 7 h 111"/>
                  <a:gd name="T18" fmla="*/ 6 w 7"/>
                  <a:gd name="T19" fmla="*/ 8 h 111"/>
                  <a:gd name="T20" fmla="*/ 6 w 7"/>
                  <a:gd name="T21" fmla="*/ 8 h 111"/>
                  <a:gd name="T22" fmla="*/ 7 w 7"/>
                  <a:gd name="T23" fmla="*/ 8 h 111"/>
                  <a:gd name="T24" fmla="*/ 6 w 7"/>
                  <a:gd name="T25" fmla="*/ 7 h 111"/>
                  <a:gd name="T26" fmla="*/ 5 w 7"/>
                  <a:gd name="T27" fmla="*/ 2 h 111"/>
                  <a:gd name="T28" fmla="*/ 5 w 7"/>
                  <a:gd name="T29" fmla="*/ 3 h 111"/>
                  <a:gd name="T30" fmla="*/ 6 w 7"/>
                  <a:gd name="T31" fmla="*/ 7 h 111"/>
                  <a:gd name="T32" fmla="*/ 6 w 7"/>
                  <a:gd name="T33" fmla="*/ 7 h 111"/>
                  <a:gd name="T34" fmla="*/ 5 w 7"/>
                  <a:gd name="T35" fmla="*/ 2 h 111"/>
                  <a:gd name="T36" fmla="*/ 4 w 7"/>
                  <a:gd name="T37" fmla="*/ 0 h 111"/>
                  <a:gd name="T38" fmla="*/ 4 w 7"/>
                  <a:gd name="T39" fmla="*/ 1 h 111"/>
                  <a:gd name="T40" fmla="*/ 5 w 7"/>
                  <a:gd name="T41" fmla="*/ 3 h 111"/>
                  <a:gd name="T42" fmla="*/ 5 w 7"/>
                  <a:gd name="T43" fmla="*/ 2 h 111"/>
                  <a:gd name="T44" fmla="*/ 4 w 7"/>
                  <a:gd name="T4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11">
                    <a:moveTo>
                      <a:pt x="0" y="111"/>
                    </a:moveTo>
                    <a:cubicBezTo>
                      <a:pt x="0" y="111"/>
                      <a:pt x="0" y="111"/>
                      <a:pt x="0" y="111"/>
                    </a:cubicBezTo>
                    <a:cubicBezTo>
                      <a:pt x="0" y="111"/>
                      <a:pt x="0" y="111"/>
                      <a:pt x="0" y="111"/>
                    </a:cubicBezTo>
                    <a:close/>
                    <a:moveTo>
                      <a:pt x="5" y="93"/>
                    </a:moveTo>
                    <a:cubicBezTo>
                      <a:pt x="4" y="94"/>
                      <a:pt x="4" y="94"/>
                      <a:pt x="4" y="94"/>
                    </a:cubicBezTo>
                    <a:cubicBezTo>
                      <a:pt x="3" y="100"/>
                      <a:pt x="2" y="103"/>
                      <a:pt x="2" y="105"/>
                    </a:cubicBezTo>
                    <a:cubicBezTo>
                      <a:pt x="1" y="105"/>
                      <a:pt x="1" y="107"/>
                      <a:pt x="0" y="110"/>
                    </a:cubicBezTo>
                    <a:cubicBezTo>
                      <a:pt x="1" y="106"/>
                      <a:pt x="3" y="100"/>
                      <a:pt x="5" y="93"/>
                    </a:cubicBezTo>
                    <a:close/>
                    <a:moveTo>
                      <a:pt x="6" y="7"/>
                    </a:moveTo>
                    <a:cubicBezTo>
                      <a:pt x="6" y="8"/>
                      <a:pt x="6" y="8"/>
                      <a:pt x="6" y="8"/>
                    </a:cubicBezTo>
                    <a:cubicBezTo>
                      <a:pt x="6" y="8"/>
                      <a:pt x="6" y="8"/>
                      <a:pt x="6" y="8"/>
                    </a:cubicBezTo>
                    <a:cubicBezTo>
                      <a:pt x="7" y="8"/>
                      <a:pt x="7" y="8"/>
                      <a:pt x="7" y="8"/>
                    </a:cubicBezTo>
                    <a:lnTo>
                      <a:pt x="6" y="7"/>
                    </a:lnTo>
                    <a:close/>
                    <a:moveTo>
                      <a:pt x="5" y="2"/>
                    </a:moveTo>
                    <a:cubicBezTo>
                      <a:pt x="5" y="3"/>
                      <a:pt x="5" y="3"/>
                      <a:pt x="5" y="3"/>
                    </a:cubicBezTo>
                    <a:cubicBezTo>
                      <a:pt x="5" y="5"/>
                      <a:pt x="6" y="6"/>
                      <a:pt x="6" y="7"/>
                    </a:cubicBezTo>
                    <a:cubicBezTo>
                      <a:pt x="6" y="7"/>
                      <a:pt x="6" y="7"/>
                      <a:pt x="6" y="7"/>
                    </a:cubicBezTo>
                    <a:cubicBezTo>
                      <a:pt x="6" y="5"/>
                      <a:pt x="5" y="4"/>
                      <a:pt x="5" y="2"/>
                    </a:cubicBezTo>
                    <a:close/>
                    <a:moveTo>
                      <a:pt x="4" y="0"/>
                    </a:moveTo>
                    <a:cubicBezTo>
                      <a:pt x="4" y="1"/>
                      <a:pt x="4" y="1"/>
                      <a:pt x="4" y="1"/>
                    </a:cubicBezTo>
                    <a:cubicBezTo>
                      <a:pt x="4" y="1"/>
                      <a:pt x="4" y="2"/>
                      <a:pt x="5" y="3"/>
                    </a:cubicBezTo>
                    <a:cubicBezTo>
                      <a:pt x="5" y="2"/>
                      <a:pt x="5" y="2"/>
                      <a:pt x="5" y="2"/>
                    </a:cubicBezTo>
                    <a:cubicBezTo>
                      <a:pt x="4" y="1"/>
                      <a:pt x="4" y="1"/>
                      <a:pt x="4" y="0"/>
                    </a:cubicBezTo>
                    <a:close/>
                  </a:path>
                </a:pathLst>
              </a:custGeom>
              <a:solidFill>
                <a:srgbClr val="712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1" name="Freeform 4862"/>
              <p:cNvSpPr>
                <a:spLocks noEditPoints="1"/>
              </p:cNvSpPr>
              <p:nvPr/>
            </p:nvSpPr>
            <p:spPr bwMode="auto">
              <a:xfrm>
                <a:off x="984" y="3255"/>
                <a:ext cx="13" cy="117"/>
              </a:xfrm>
              <a:custGeom>
                <a:avLst/>
                <a:gdLst>
                  <a:gd name="T0" fmla="*/ 5 w 6"/>
                  <a:gd name="T1" fmla="*/ 5 h 55"/>
                  <a:gd name="T2" fmla="*/ 2 w 6"/>
                  <a:gd name="T3" fmla="*/ 22 h 55"/>
                  <a:gd name="T4" fmla="*/ 1 w 6"/>
                  <a:gd name="T5" fmla="*/ 32 h 55"/>
                  <a:gd name="T6" fmla="*/ 0 w 6"/>
                  <a:gd name="T7" fmla="*/ 46 h 55"/>
                  <a:gd name="T8" fmla="*/ 0 w 6"/>
                  <a:gd name="T9" fmla="*/ 49 h 55"/>
                  <a:gd name="T10" fmla="*/ 0 w 6"/>
                  <a:gd name="T11" fmla="*/ 55 h 55"/>
                  <a:gd name="T12" fmla="*/ 1 w 6"/>
                  <a:gd name="T13" fmla="*/ 49 h 55"/>
                  <a:gd name="T14" fmla="*/ 3 w 6"/>
                  <a:gd name="T15" fmla="*/ 20 h 55"/>
                  <a:gd name="T16" fmla="*/ 2 w 6"/>
                  <a:gd name="T17" fmla="*/ 35 h 55"/>
                  <a:gd name="T18" fmla="*/ 5 w 6"/>
                  <a:gd name="T19" fmla="*/ 5 h 55"/>
                  <a:gd name="T20" fmla="*/ 6 w 6"/>
                  <a:gd name="T21" fmla="*/ 0 h 55"/>
                  <a:gd name="T22" fmla="*/ 4 w 6"/>
                  <a:gd name="T23" fmla="*/ 10 h 55"/>
                  <a:gd name="T24" fmla="*/ 5 w 6"/>
                  <a:gd name="T25" fmla="*/ 4 h 55"/>
                  <a:gd name="T26" fmla="*/ 6 w 6"/>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5">
                    <a:moveTo>
                      <a:pt x="5" y="5"/>
                    </a:moveTo>
                    <a:cubicBezTo>
                      <a:pt x="4" y="10"/>
                      <a:pt x="3" y="16"/>
                      <a:pt x="2" y="22"/>
                    </a:cubicBezTo>
                    <a:cubicBezTo>
                      <a:pt x="1" y="25"/>
                      <a:pt x="1" y="28"/>
                      <a:pt x="1" y="32"/>
                    </a:cubicBezTo>
                    <a:cubicBezTo>
                      <a:pt x="1" y="37"/>
                      <a:pt x="0" y="41"/>
                      <a:pt x="0" y="46"/>
                    </a:cubicBezTo>
                    <a:cubicBezTo>
                      <a:pt x="0" y="47"/>
                      <a:pt x="0" y="48"/>
                      <a:pt x="0" y="49"/>
                    </a:cubicBezTo>
                    <a:cubicBezTo>
                      <a:pt x="0" y="51"/>
                      <a:pt x="0" y="53"/>
                      <a:pt x="0" y="55"/>
                    </a:cubicBezTo>
                    <a:cubicBezTo>
                      <a:pt x="0" y="53"/>
                      <a:pt x="0" y="51"/>
                      <a:pt x="1" y="49"/>
                    </a:cubicBezTo>
                    <a:cubicBezTo>
                      <a:pt x="2" y="32"/>
                      <a:pt x="3" y="20"/>
                      <a:pt x="3" y="20"/>
                    </a:cubicBezTo>
                    <a:cubicBezTo>
                      <a:pt x="2" y="26"/>
                      <a:pt x="2" y="31"/>
                      <a:pt x="2" y="35"/>
                    </a:cubicBezTo>
                    <a:cubicBezTo>
                      <a:pt x="3" y="24"/>
                      <a:pt x="4" y="13"/>
                      <a:pt x="5" y="5"/>
                    </a:cubicBezTo>
                    <a:close/>
                    <a:moveTo>
                      <a:pt x="6" y="0"/>
                    </a:moveTo>
                    <a:cubicBezTo>
                      <a:pt x="5" y="3"/>
                      <a:pt x="4" y="6"/>
                      <a:pt x="4" y="10"/>
                    </a:cubicBezTo>
                    <a:cubicBezTo>
                      <a:pt x="4" y="7"/>
                      <a:pt x="5" y="5"/>
                      <a:pt x="5" y="4"/>
                    </a:cubicBezTo>
                    <a:cubicBezTo>
                      <a:pt x="5" y="3"/>
                      <a:pt x="6" y="1"/>
                      <a:pt x="6"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2" name="Freeform 4863"/>
              <p:cNvSpPr>
                <a:spLocks noEditPoints="1"/>
              </p:cNvSpPr>
              <p:nvPr/>
            </p:nvSpPr>
            <p:spPr bwMode="auto">
              <a:xfrm>
                <a:off x="1001" y="3198"/>
                <a:ext cx="3" cy="8"/>
              </a:xfrm>
              <a:custGeom>
                <a:avLst/>
                <a:gdLst>
                  <a:gd name="T0" fmla="*/ 0 w 1"/>
                  <a:gd name="T1" fmla="*/ 1 h 4"/>
                  <a:gd name="T2" fmla="*/ 0 w 1"/>
                  <a:gd name="T3" fmla="*/ 2 h 4"/>
                  <a:gd name="T4" fmla="*/ 1 w 1"/>
                  <a:gd name="T5" fmla="*/ 4 h 4"/>
                  <a:gd name="T6" fmla="*/ 1 w 1"/>
                  <a:gd name="T7" fmla="*/ 3 h 4"/>
                  <a:gd name="T8" fmla="*/ 0 w 1"/>
                  <a:gd name="T9" fmla="*/ 1 h 4"/>
                  <a:gd name="T10" fmla="*/ 0 w 1"/>
                  <a:gd name="T11" fmla="*/ 0 h 4"/>
                  <a:gd name="T12" fmla="*/ 0 w 1"/>
                  <a:gd name="T13" fmla="*/ 0 h 4"/>
                  <a:gd name="T14" fmla="*/ 0 w 1"/>
                  <a:gd name="T15" fmla="*/ 2 h 4"/>
                  <a:gd name="T16" fmla="*/ 0 w 1"/>
                  <a:gd name="T17" fmla="*/ 1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1"/>
                    </a:moveTo>
                    <a:cubicBezTo>
                      <a:pt x="0" y="2"/>
                      <a:pt x="0" y="2"/>
                      <a:pt x="0" y="2"/>
                    </a:cubicBezTo>
                    <a:cubicBezTo>
                      <a:pt x="1" y="2"/>
                      <a:pt x="1" y="3"/>
                      <a:pt x="1" y="4"/>
                    </a:cubicBezTo>
                    <a:cubicBezTo>
                      <a:pt x="1" y="3"/>
                      <a:pt x="1" y="3"/>
                      <a:pt x="1" y="3"/>
                    </a:cubicBezTo>
                    <a:cubicBezTo>
                      <a:pt x="1" y="3"/>
                      <a:pt x="1" y="2"/>
                      <a:pt x="0" y="1"/>
                    </a:cubicBezTo>
                    <a:close/>
                    <a:moveTo>
                      <a:pt x="0" y="0"/>
                    </a:moveTo>
                    <a:cubicBezTo>
                      <a:pt x="0" y="0"/>
                      <a:pt x="0" y="0"/>
                      <a:pt x="0" y="0"/>
                    </a:cubicBezTo>
                    <a:cubicBezTo>
                      <a:pt x="0" y="1"/>
                      <a:pt x="0" y="1"/>
                      <a:pt x="0" y="2"/>
                    </a:cubicBezTo>
                    <a:cubicBezTo>
                      <a:pt x="0" y="1"/>
                      <a:pt x="0" y="1"/>
                      <a:pt x="0" y="1"/>
                    </a:cubicBezTo>
                    <a:lnTo>
                      <a:pt x="0" y="0"/>
                    </a:ln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3" name="Freeform 4864"/>
              <p:cNvSpPr>
                <a:spLocks noEditPoints="1"/>
              </p:cNvSpPr>
              <p:nvPr/>
            </p:nvSpPr>
            <p:spPr bwMode="auto">
              <a:xfrm>
                <a:off x="1001" y="3198"/>
                <a:ext cx="3" cy="8"/>
              </a:xfrm>
              <a:custGeom>
                <a:avLst/>
                <a:gdLst>
                  <a:gd name="T0" fmla="*/ 0 w 1"/>
                  <a:gd name="T1" fmla="*/ 2 h 4"/>
                  <a:gd name="T2" fmla="*/ 1 w 1"/>
                  <a:gd name="T3" fmla="*/ 3 h 4"/>
                  <a:gd name="T4" fmla="*/ 1 w 1"/>
                  <a:gd name="T5" fmla="*/ 4 h 4"/>
                  <a:gd name="T6" fmla="*/ 1 w 1"/>
                  <a:gd name="T7" fmla="*/ 4 h 4"/>
                  <a:gd name="T8" fmla="*/ 0 w 1"/>
                  <a:gd name="T9" fmla="*/ 2 h 4"/>
                  <a:gd name="T10" fmla="*/ 0 w 1"/>
                  <a:gd name="T11" fmla="*/ 0 h 4"/>
                  <a:gd name="T12" fmla="*/ 0 w 1"/>
                  <a:gd name="T13" fmla="*/ 1 h 4"/>
                  <a:gd name="T14" fmla="*/ 0 w 1"/>
                  <a:gd name="T15" fmla="*/ 3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2"/>
                    </a:moveTo>
                    <a:cubicBezTo>
                      <a:pt x="1" y="3"/>
                      <a:pt x="1" y="3"/>
                      <a:pt x="1" y="3"/>
                    </a:cubicBezTo>
                    <a:cubicBezTo>
                      <a:pt x="1" y="3"/>
                      <a:pt x="1" y="4"/>
                      <a:pt x="1" y="4"/>
                    </a:cubicBezTo>
                    <a:cubicBezTo>
                      <a:pt x="1" y="4"/>
                      <a:pt x="1" y="4"/>
                      <a:pt x="1" y="4"/>
                    </a:cubicBezTo>
                    <a:cubicBezTo>
                      <a:pt x="1" y="3"/>
                      <a:pt x="1" y="2"/>
                      <a:pt x="0" y="2"/>
                    </a:cubicBezTo>
                    <a:close/>
                    <a:moveTo>
                      <a:pt x="0" y="0"/>
                    </a:moveTo>
                    <a:cubicBezTo>
                      <a:pt x="0" y="1"/>
                      <a:pt x="0" y="1"/>
                      <a:pt x="0" y="1"/>
                    </a:cubicBezTo>
                    <a:cubicBezTo>
                      <a:pt x="0" y="1"/>
                      <a:pt x="0" y="2"/>
                      <a:pt x="0" y="3"/>
                    </a:cubicBezTo>
                    <a:cubicBezTo>
                      <a:pt x="0" y="2"/>
                      <a:pt x="0" y="2"/>
                      <a:pt x="0" y="2"/>
                    </a:cubicBezTo>
                    <a:cubicBezTo>
                      <a:pt x="0" y="1"/>
                      <a:pt x="0" y="1"/>
                      <a:pt x="0" y="0"/>
                    </a:cubicBezTo>
                    <a:close/>
                  </a:path>
                </a:pathLst>
              </a:custGeom>
              <a:solidFill>
                <a:srgbClr val="69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4" name="Freeform 4865"/>
              <p:cNvSpPr>
                <a:spLocks noEditPoints="1"/>
              </p:cNvSpPr>
              <p:nvPr/>
            </p:nvSpPr>
            <p:spPr bwMode="auto">
              <a:xfrm>
                <a:off x="982" y="3221"/>
                <a:ext cx="19" cy="189"/>
              </a:xfrm>
              <a:custGeom>
                <a:avLst/>
                <a:gdLst>
                  <a:gd name="T0" fmla="*/ 1 w 9"/>
                  <a:gd name="T1" fmla="*/ 71 h 89"/>
                  <a:gd name="T2" fmla="*/ 1 w 9"/>
                  <a:gd name="T3" fmla="*/ 72 h 89"/>
                  <a:gd name="T4" fmla="*/ 0 w 9"/>
                  <a:gd name="T5" fmla="*/ 77 h 89"/>
                  <a:gd name="T6" fmla="*/ 0 w 9"/>
                  <a:gd name="T7" fmla="*/ 89 h 89"/>
                  <a:gd name="T8" fmla="*/ 0 w 9"/>
                  <a:gd name="T9" fmla="*/ 88 h 89"/>
                  <a:gd name="T10" fmla="*/ 1 w 9"/>
                  <a:gd name="T11" fmla="*/ 76 h 89"/>
                  <a:gd name="T12" fmla="*/ 1 w 9"/>
                  <a:gd name="T13" fmla="*/ 71 h 89"/>
                  <a:gd name="T14" fmla="*/ 8 w 9"/>
                  <a:gd name="T15" fmla="*/ 0 h 89"/>
                  <a:gd name="T16" fmla="*/ 8 w 9"/>
                  <a:gd name="T17" fmla="*/ 1 h 89"/>
                  <a:gd name="T18" fmla="*/ 7 w 9"/>
                  <a:gd name="T19" fmla="*/ 14 h 89"/>
                  <a:gd name="T20" fmla="*/ 7 w 9"/>
                  <a:gd name="T21" fmla="*/ 16 h 89"/>
                  <a:gd name="T22" fmla="*/ 8 w 9"/>
                  <a:gd name="T23" fmla="*/ 11 h 89"/>
                  <a:gd name="T24" fmla="*/ 8 w 9"/>
                  <a:gd name="T25" fmla="*/ 1 h 89"/>
                  <a:gd name="T26" fmla="*/ 8 w 9"/>
                  <a:gd name="T2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9">
                    <a:moveTo>
                      <a:pt x="1" y="71"/>
                    </a:moveTo>
                    <a:cubicBezTo>
                      <a:pt x="1" y="72"/>
                      <a:pt x="1" y="72"/>
                      <a:pt x="1" y="72"/>
                    </a:cubicBezTo>
                    <a:cubicBezTo>
                      <a:pt x="1" y="73"/>
                      <a:pt x="0" y="75"/>
                      <a:pt x="0" y="77"/>
                    </a:cubicBezTo>
                    <a:cubicBezTo>
                      <a:pt x="0" y="81"/>
                      <a:pt x="0" y="85"/>
                      <a:pt x="0" y="89"/>
                    </a:cubicBezTo>
                    <a:cubicBezTo>
                      <a:pt x="0" y="88"/>
                      <a:pt x="0" y="88"/>
                      <a:pt x="0" y="88"/>
                    </a:cubicBezTo>
                    <a:cubicBezTo>
                      <a:pt x="0" y="88"/>
                      <a:pt x="0" y="84"/>
                      <a:pt x="1" y="76"/>
                    </a:cubicBezTo>
                    <a:cubicBezTo>
                      <a:pt x="1" y="75"/>
                      <a:pt x="1" y="73"/>
                      <a:pt x="1" y="71"/>
                    </a:cubicBezTo>
                    <a:close/>
                    <a:moveTo>
                      <a:pt x="8" y="0"/>
                    </a:moveTo>
                    <a:cubicBezTo>
                      <a:pt x="8" y="0"/>
                      <a:pt x="8" y="0"/>
                      <a:pt x="8" y="1"/>
                    </a:cubicBezTo>
                    <a:cubicBezTo>
                      <a:pt x="8" y="1"/>
                      <a:pt x="8" y="3"/>
                      <a:pt x="7" y="14"/>
                    </a:cubicBezTo>
                    <a:cubicBezTo>
                      <a:pt x="7" y="15"/>
                      <a:pt x="7" y="15"/>
                      <a:pt x="7" y="16"/>
                    </a:cubicBezTo>
                    <a:cubicBezTo>
                      <a:pt x="7" y="14"/>
                      <a:pt x="7" y="12"/>
                      <a:pt x="8" y="11"/>
                    </a:cubicBezTo>
                    <a:cubicBezTo>
                      <a:pt x="9" y="2"/>
                      <a:pt x="8" y="1"/>
                      <a:pt x="8" y="1"/>
                    </a:cubicBezTo>
                    <a:cubicBezTo>
                      <a:pt x="8" y="0"/>
                      <a:pt x="8" y="0"/>
                      <a:pt x="8"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5" name="Freeform 4866"/>
              <p:cNvSpPr>
                <a:spLocks noEditPoints="1"/>
              </p:cNvSpPr>
              <p:nvPr/>
            </p:nvSpPr>
            <p:spPr bwMode="auto">
              <a:xfrm>
                <a:off x="978" y="3200"/>
                <a:ext cx="26" cy="263"/>
              </a:xfrm>
              <a:custGeom>
                <a:avLst/>
                <a:gdLst>
                  <a:gd name="T0" fmla="*/ 2 w 12"/>
                  <a:gd name="T1" fmla="*/ 115 h 124"/>
                  <a:gd name="T2" fmla="*/ 2 w 12"/>
                  <a:gd name="T3" fmla="*/ 114 h 124"/>
                  <a:gd name="T4" fmla="*/ 2 w 12"/>
                  <a:gd name="T5" fmla="*/ 98 h 124"/>
                  <a:gd name="T6" fmla="*/ 2 w 12"/>
                  <a:gd name="T7" fmla="*/ 99 h 124"/>
                  <a:gd name="T8" fmla="*/ 1 w 12"/>
                  <a:gd name="T9" fmla="*/ 124 h 124"/>
                  <a:gd name="T10" fmla="*/ 2 w 12"/>
                  <a:gd name="T11" fmla="*/ 98 h 124"/>
                  <a:gd name="T12" fmla="*/ 1 w 12"/>
                  <a:gd name="T13" fmla="*/ 82 h 124"/>
                  <a:gd name="T14" fmla="*/ 1 w 12"/>
                  <a:gd name="T15" fmla="*/ 77 h 124"/>
                  <a:gd name="T16" fmla="*/ 2 w 12"/>
                  <a:gd name="T17" fmla="*/ 87 h 124"/>
                  <a:gd name="T18" fmla="*/ 3 w 12"/>
                  <a:gd name="T19" fmla="*/ 81 h 124"/>
                  <a:gd name="T20" fmla="*/ 3 w 12"/>
                  <a:gd name="T21" fmla="*/ 72 h 124"/>
                  <a:gd name="T22" fmla="*/ 2 w 12"/>
                  <a:gd name="T23" fmla="*/ 69 h 124"/>
                  <a:gd name="T24" fmla="*/ 0 w 12"/>
                  <a:gd name="T25" fmla="*/ 123 h 124"/>
                  <a:gd name="T26" fmla="*/ 5 w 12"/>
                  <a:gd name="T27" fmla="*/ 48 h 124"/>
                  <a:gd name="T28" fmla="*/ 4 w 12"/>
                  <a:gd name="T29" fmla="*/ 58 h 124"/>
                  <a:gd name="T30" fmla="*/ 12 w 12"/>
                  <a:gd name="T31" fmla="*/ 3 h 124"/>
                  <a:gd name="T32" fmla="*/ 12 w 12"/>
                  <a:gd name="T33" fmla="*/ 4 h 124"/>
                  <a:gd name="T34" fmla="*/ 10 w 12"/>
                  <a:gd name="T35" fmla="*/ 2 h 124"/>
                  <a:gd name="T36" fmla="*/ 10 w 12"/>
                  <a:gd name="T37" fmla="*/ 4 h 124"/>
                  <a:gd name="T38" fmla="*/ 8 w 12"/>
                  <a:gd name="T39" fmla="*/ 14 h 124"/>
                  <a:gd name="T40" fmla="*/ 6 w 12"/>
                  <a:gd name="T41" fmla="*/ 35 h 124"/>
                  <a:gd name="T42" fmla="*/ 1 w 12"/>
                  <a:gd name="T43" fmla="*/ 62 h 124"/>
                  <a:gd name="T44" fmla="*/ 1 w 12"/>
                  <a:gd name="T45" fmla="*/ 70 h 124"/>
                  <a:gd name="T46" fmla="*/ 1 w 12"/>
                  <a:gd name="T47" fmla="*/ 75 h 124"/>
                  <a:gd name="T48" fmla="*/ 3 w 12"/>
                  <a:gd name="T49" fmla="*/ 59 h 124"/>
                  <a:gd name="T50" fmla="*/ 7 w 12"/>
                  <a:gd name="T51" fmla="*/ 36 h 124"/>
                  <a:gd name="T52" fmla="*/ 9 w 12"/>
                  <a:gd name="T53" fmla="*/ 24 h 124"/>
                  <a:gd name="T54" fmla="*/ 10 w 12"/>
                  <a:gd name="T55" fmla="*/ 10 h 124"/>
                  <a:gd name="T56" fmla="*/ 11 w 12"/>
                  <a:gd name="T57" fmla="*/ 10 h 124"/>
                  <a:gd name="T58" fmla="*/ 11 w 12"/>
                  <a:gd name="T59" fmla="*/ 0 h 124"/>
                  <a:gd name="T60" fmla="*/ 11 w 12"/>
                  <a:gd name="T61" fmla="*/ 9 h 124"/>
                  <a:gd name="T62" fmla="*/ 11 w 12"/>
                  <a:gd name="T63" fmla="*/ 10 h 124"/>
                  <a:gd name="T64" fmla="*/ 11 w 12"/>
                  <a:gd name="T65" fmla="*/ 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24">
                    <a:moveTo>
                      <a:pt x="2" y="114"/>
                    </a:moveTo>
                    <a:cubicBezTo>
                      <a:pt x="2" y="114"/>
                      <a:pt x="2" y="115"/>
                      <a:pt x="2" y="115"/>
                    </a:cubicBezTo>
                    <a:cubicBezTo>
                      <a:pt x="2" y="115"/>
                      <a:pt x="2" y="115"/>
                      <a:pt x="2" y="115"/>
                    </a:cubicBezTo>
                    <a:lnTo>
                      <a:pt x="2" y="114"/>
                    </a:lnTo>
                    <a:close/>
                    <a:moveTo>
                      <a:pt x="2" y="98"/>
                    </a:moveTo>
                    <a:cubicBezTo>
                      <a:pt x="2" y="98"/>
                      <a:pt x="2" y="98"/>
                      <a:pt x="2" y="98"/>
                    </a:cubicBezTo>
                    <a:cubicBezTo>
                      <a:pt x="2" y="98"/>
                      <a:pt x="2" y="98"/>
                      <a:pt x="2" y="98"/>
                    </a:cubicBezTo>
                    <a:cubicBezTo>
                      <a:pt x="2" y="99"/>
                      <a:pt x="2" y="99"/>
                      <a:pt x="2" y="99"/>
                    </a:cubicBezTo>
                    <a:cubicBezTo>
                      <a:pt x="1" y="111"/>
                      <a:pt x="1" y="120"/>
                      <a:pt x="0" y="123"/>
                    </a:cubicBezTo>
                    <a:cubicBezTo>
                      <a:pt x="1" y="124"/>
                      <a:pt x="1" y="124"/>
                      <a:pt x="1" y="124"/>
                    </a:cubicBezTo>
                    <a:cubicBezTo>
                      <a:pt x="1" y="122"/>
                      <a:pt x="1" y="119"/>
                      <a:pt x="2" y="116"/>
                    </a:cubicBezTo>
                    <a:cubicBezTo>
                      <a:pt x="2" y="109"/>
                      <a:pt x="2" y="104"/>
                      <a:pt x="2" y="98"/>
                    </a:cubicBezTo>
                    <a:close/>
                    <a:moveTo>
                      <a:pt x="1" y="77"/>
                    </a:moveTo>
                    <a:cubicBezTo>
                      <a:pt x="1" y="78"/>
                      <a:pt x="1" y="80"/>
                      <a:pt x="1" y="82"/>
                    </a:cubicBezTo>
                    <a:cubicBezTo>
                      <a:pt x="1" y="83"/>
                      <a:pt x="1" y="85"/>
                      <a:pt x="1" y="87"/>
                    </a:cubicBezTo>
                    <a:cubicBezTo>
                      <a:pt x="1" y="83"/>
                      <a:pt x="1" y="80"/>
                      <a:pt x="1" y="77"/>
                    </a:cubicBezTo>
                    <a:close/>
                    <a:moveTo>
                      <a:pt x="3" y="72"/>
                    </a:moveTo>
                    <a:cubicBezTo>
                      <a:pt x="3" y="77"/>
                      <a:pt x="3" y="82"/>
                      <a:pt x="2" y="87"/>
                    </a:cubicBezTo>
                    <a:cubicBezTo>
                      <a:pt x="2" y="85"/>
                      <a:pt x="3" y="83"/>
                      <a:pt x="3" y="82"/>
                    </a:cubicBezTo>
                    <a:cubicBezTo>
                      <a:pt x="3" y="81"/>
                      <a:pt x="3" y="81"/>
                      <a:pt x="3" y="81"/>
                    </a:cubicBezTo>
                    <a:cubicBezTo>
                      <a:pt x="3" y="79"/>
                      <a:pt x="3" y="77"/>
                      <a:pt x="3" y="75"/>
                    </a:cubicBezTo>
                    <a:cubicBezTo>
                      <a:pt x="3" y="74"/>
                      <a:pt x="3" y="73"/>
                      <a:pt x="3" y="72"/>
                    </a:cubicBezTo>
                    <a:close/>
                    <a:moveTo>
                      <a:pt x="4" y="54"/>
                    </a:moveTo>
                    <a:cubicBezTo>
                      <a:pt x="3" y="59"/>
                      <a:pt x="3" y="64"/>
                      <a:pt x="2" y="69"/>
                    </a:cubicBezTo>
                    <a:cubicBezTo>
                      <a:pt x="1" y="88"/>
                      <a:pt x="0" y="103"/>
                      <a:pt x="0" y="113"/>
                    </a:cubicBezTo>
                    <a:cubicBezTo>
                      <a:pt x="0" y="118"/>
                      <a:pt x="0" y="121"/>
                      <a:pt x="0" y="123"/>
                    </a:cubicBezTo>
                    <a:cubicBezTo>
                      <a:pt x="1" y="92"/>
                      <a:pt x="3" y="64"/>
                      <a:pt x="4" y="54"/>
                    </a:cubicBezTo>
                    <a:close/>
                    <a:moveTo>
                      <a:pt x="5" y="48"/>
                    </a:moveTo>
                    <a:cubicBezTo>
                      <a:pt x="5" y="50"/>
                      <a:pt x="4" y="51"/>
                      <a:pt x="4" y="53"/>
                    </a:cubicBezTo>
                    <a:cubicBezTo>
                      <a:pt x="4" y="55"/>
                      <a:pt x="4" y="56"/>
                      <a:pt x="4" y="58"/>
                    </a:cubicBezTo>
                    <a:cubicBezTo>
                      <a:pt x="4" y="54"/>
                      <a:pt x="4" y="51"/>
                      <a:pt x="5" y="48"/>
                    </a:cubicBezTo>
                    <a:close/>
                    <a:moveTo>
                      <a:pt x="12" y="3"/>
                    </a:moveTo>
                    <a:cubicBezTo>
                      <a:pt x="12" y="4"/>
                      <a:pt x="12" y="4"/>
                      <a:pt x="12" y="5"/>
                    </a:cubicBezTo>
                    <a:cubicBezTo>
                      <a:pt x="12" y="5"/>
                      <a:pt x="12" y="4"/>
                      <a:pt x="12" y="4"/>
                    </a:cubicBezTo>
                    <a:lnTo>
                      <a:pt x="12" y="3"/>
                    </a:lnTo>
                    <a:close/>
                    <a:moveTo>
                      <a:pt x="10" y="2"/>
                    </a:moveTo>
                    <a:cubicBezTo>
                      <a:pt x="10" y="3"/>
                      <a:pt x="10" y="3"/>
                      <a:pt x="10" y="3"/>
                    </a:cubicBezTo>
                    <a:cubicBezTo>
                      <a:pt x="10" y="4"/>
                      <a:pt x="10" y="4"/>
                      <a:pt x="10" y="4"/>
                    </a:cubicBezTo>
                    <a:cubicBezTo>
                      <a:pt x="9" y="5"/>
                      <a:pt x="9" y="5"/>
                      <a:pt x="9" y="5"/>
                    </a:cubicBezTo>
                    <a:cubicBezTo>
                      <a:pt x="9" y="8"/>
                      <a:pt x="9" y="11"/>
                      <a:pt x="8" y="14"/>
                    </a:cubicBezTo>
                    <a:cubicBezTo>
                      <a:pt x="8" y="23"/>
                      <a:pt x="5" y="32"/>
                      <a:pt x="3" y="47"/>
                    </a:cubicBezTo>
                    <a:cubicBezTo>
                      <a:pt x="5" y="38"/>
                      <a:pt x="6" y="35"/>
                      <a:pt x="6" y="35"/>
                    </a:cubicBezTo>
                    <a:cubicBezTo>
                      <a:pt x="4" y="41"/>
                      <a:pt x="3" y="48"/>
                      <a:pt x="2" y="56"/>
                    </a:cubicBezTo>
                    <a:cubicBezTo>
                      <a:pt x="2" y="58"/>
                      <a:pt x="2" y="60"/>
                      <a:pt x="1" y="62"/>
                    </a:cubicBezTo>
                    <a:cubicBezTo>
                      <a:pt x="4" y="39"/>
                      <a:pt x="7" y="31"/>
                      <a:pt x="7" y="31"/>
                    </a:cubicBezTo>
                    <a:cubicBezTo>
                      <a:pt x="5" y="42"/>
                      <a:pt x="3" y="56"/>
                      <a:pt x="1" y="70"/>
                    </a:cubicBezTo>
                    <a:cubicBezTo>
                      <a:pt x="1" y="72"/>
                      <a:pt x="1" y="74"/>
                      <a:pt x="1" y="75"/>
                    </a:cubicBezTo>
                    <a:cubicBezTo>
                      <a:pt x="1" y="75"/>
                      <a:pt x="1" y="75"/>
                      <a:pt x="1" y="75"/>
                    </a:cubicBezTo>
                    <a:cubicBezTo>
                      <a:pt x="1" y="70"/>
                      <a:pt x="2" y="66"/>
                      <a:pt x="2" y="62"/>
                    </a:cubicBezTo>
                    <a:cubicBezTo>
                      <a:pt x="2" y="60"/>
                      <a:pt x="3" y="59"/>
                      <a:pt x="3" y="59"/>
                    </a:cubicBezTo>
                    <a:cubicBezTo>
                      <a:pt x="3" y="60"/>
                      <a:pt x="2" y="60"/>
                      <a:pt x="2" y="61"/>
                    </a:cubicBezTo>
                    <a:cubicBezTo>
                      <a:pt x="4" y="49"/>
                      <a:pt x="6" y="41"/>
                      <a:pt x="7" y="36"/>
                    </a:cubicBezTo>
                    <a:cubicBezTo>
                      <a:pt x="7" y="32"/>
                      <a:pt x="8" y="29"/>
                      <a:pt x="9" y="26"/>
                    </a:cubicBezTo>
                    <a:cubicBezTo>
                      <a:pt x="9" y="25"/>
                      <a:pt x="9" y="25"/>
                      <a:pt x="9" y="24"/>
                    </a:cubicBezTo>
                    <a:cubicBezTo>
                      <a:pt x="10" y="13"/>
                      <a:pt x="10" y="11"/>
                      <a:pt x="10" y="11"/>
                    </a:cubicBezTo>
                    <a:cubicBezTo>
                      <a:pt x="10" y="10"/>
                      <a:pt x="10" y="10"/>
                      <a:pt x="10" y="10"/>
                    </a:cubicBezTo>
                    <a:cubicBezTo>
                      <a:pt x="10" y="10"/>
                      <a:pt x="10" y="10"/>
                      <a:pt x="10" y="10"/>
                    </a:cubicBezTo>
                    <a:cubicBezTo>
                      <a:pt x="11" y="10"/>
                      <a:pt x="11" y="10"/>
                      <a:pt x="11" y="10"/>
                    </a:cubicBezTo>
                    <a:cubicBezTo>
                      <a:pt x="11" y="9"/>
                      <a:pt x="10" y="6"/>
                      <a:pt x="10" y="2"/>
                    </a:cubicBezTo>
                    <a:close/>
                    <a:moveTo>
                      <a:pt x="11" y="0"/>
                    </a:moveTo>
                    <a:cubicBezTo>
                      <a:pt x="10" y="1"/>
                      <a:pt x="10" y="1"/>
                      <a:pt x="10" y="1"/>
                    </a:cubicBezTo>
                    <a:cubicBezTo>
                      <a:pt x="10" y="4"/>
                      <a:pt x="11" y="7"/>
                      <a:pt x="11" y="9"/>
                    </a:cubicBezTo>
                    <a:cubicBezTo>
                      <a:pt x="11" y="9"/>
                      <a:pt x="11" y="9"/>
                      <a:pt x="11" y="9"/>
                    </a:cubicBezTo>
                    <a:cubicBezTo>
                      <a:pt x="11" y="10"/>
                      <a:pt x="11" y="10"/>
                      <a:pt x="11" y="10"/>
                    </a:cubicBezTo>
                    <a:cubicBezTo>
                      <a:pt x="11" y="8"/>
                      <a:pt x="11" y="7"/>
                      <a:pt x="12" y="6"/>
                    </a:cubicBezTo>
                    <a:cubicBezTo>
                      <a:pt x="12" y="5"/>
                      <a:pt x="11" y="4"/>
                      <a:pt x="11" y="3"/>
                    </a:cubicBezTo>
                    <a:cubicBezTo>
                      <a:pt x="11" y="2"/>
                      <a:pt x="11" y="1"/>
                      <a:pt x="11" y="0"/>
                    </a:cubicBezTo>
                    <a:close/>
                  </a:path>
                </a:pathLst>
              </a:custGeom>
              <a:solidFill>
                <a:srgbClr val="872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6" name="Freeform 4867"/>
              <p:cNvSpPr>
                <a:spLocks noEditPoints="1"/>
              </p:cNvSpPr>
              <p:nvPr/>
            </p:nvSpPr>
            <p:spPr bwMode="auto">
              <a:xfrm>
                <a:off x="997" y="3200"/>
                <a:ext cx="7" cy="11"/>
              </a:xfrm>
              <a:custGeom>
                <a:avLst/>
                <a:gdLst>
                  <a:gd name="T0" fmla="*/ 3 w 3"/>
                  <a:gd name="T1" fmla="*/ 2 h 5"/>
                  <a:gd name="T2" fmla="*/ 3 w 3"/>
                  <a:gd name="T3" fmla="*/ 3 h 5"/>
                  <a:gd name="T4" fmla="*/ 3 w 3"/>
                  <a:gd name="T5" fmla="*/ 4 h 5"/>
                  <a:gd name="T6" fmla="*/ 3 w 3"/>
                  <a:gd name="T7" fmla="*/ 3 h 5"/>
                  <a:gd name="T8" fmla="*/ 3 w 3"/>
                  <a:gd name="T9" fmla="*/ 2 h 5"/>
                  <a:gd name="T10" fmla="*/ 1 w 3"/>
                  <a:gd name="T11" fmla="*/ 2 h 5"/>
                  <a:gd name="T12" fmla="*/ 0 w 3"/>
                  <a:gd name="T13" fmla="*/ 5 h 5"/>
                  <a:gd name="T14" fmla="*/ 1 w 3"/>
                  <a:gd name="T15" fmla="*/ 4 h 5"/>
                  <a:gd name="T16" fmla="*/ 1 w 3"/>
                  <a:gd name="T17" fmla="*/ 3 h 5"/>
                  <a:gd name="T18" fmla="*/ 1 w 3"/>
                  <a:gd name="T19" fmla="*/ 2 h 5"/>
                  <a:gd name="T20" fmla="*/ 2 w 3"/>
                  <a:gd name="T21" fmla="*/ 0 h 5"/>
                  <a:gd name="T22" fmla="*/ 2 w 3"/>
                  <a:gd name="T23" fmla="*/ 0 h 5"/>
                  <a:gd name="T24" fmla="*/ 2 w 3"/>
                  <a:gd name="T25" fmla="*/ 3 h 5"/>
                  <a:gd name="T26" fmla="*/ 2 w 3"/>
                  <a:gd name="T27" fmla="*/ 2 h 5"/>
                  <a:gd name="T28" fmla="*/ 2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3" y="2"/>
                    </a:moveTo>
                    <a:cubicBezTo>
                      <a:pt x="3" y="3"/>
                      <a:pt x="3" y="3"/>
                      <a:pt x="3" y="3"/>
                    </a:cubicBezTo>
                    <a:cubicBezTo>
                      <a:pt x="3" y="4"/>
                      <a:pt x="3" y="4"/>
                      <a:pt x="3" y="4"/>
                    </a:cubicBezTo>
                    <a:cubicBezTo>
                      <a:pt x="3" y="3"/>
                      <a:pt x="3" y="3"/>
                      <a:pt x="3" y="3"/>
                    </a:cubicBezTo>
                    <a:cubicBezTo>
                      <a:pt x="3" y="3"/>
                      <a:pt x="3" y="2"/>
                      <a:pt x="3" y="2"/>
                    </a:cubicBezTo>
                    <a:close/>
                    <a:moveTo>
                      <a:pt x="1" y="2"/>
                    </a:moveTo>
                    <a:cubicBezTo>
                      <a:pt x="1" y="3"/>
                      <a:pt x="1" y="4"/>
                      <a:pt x="0" y="5"/>
                    </a:cubicBezTo>
                    <a:cubicBezTo>
                      <a:pt x="1" y="4"/>
                      <a:pt x="1" y="4"/>
                      <a:pt x="1" y="4"/>
                    </a:cubicBezTo>
                    <a:cubicBezTo>
                      <a:pt x="1" y="3"/>
                      <a:pt x="1" y="3"/>
                      <a:pt x="1" y="3"/>
                    </a:cubicBezTo>
                    <a:cubicBezTo>
                      <a:pt x="1" y="2"/>
                      <a:pt x="1" y="2"/>
                      <a:pt x="1" y="2"/>
                    </a:cubicBezTo>
                    <a:close/>
                    <a:moveTo>
                      <a:pt x="2" y="0"/>
                    </a:moveTo>
                    <a:cubicBezTo>
                      <a:pt x="2" y="0"/>
                      <a:pt x="2" y="0"/>
                      <a:pt x="2" y="0"/>
                    </a:cubicBezTo>
                    <a:cubicBezTo>
                      <a:pt x="2" y="1"/>
                      <a:pt x="2" y="2"/>
                      <a:pt x="2" y="3"/>
                    </a:cubicBezTo>
                    <a:cubicBezTo>
                      <a:pt x="2" y="2"/>
                      <a:pt x="2" y="2"/>
                      <a:pt x="2" y="2"/>
                    </a:cubicBezTo>
                    <a:cubicBezTo>
                      <a:pt x="2" y="1"/>
                      <a:pt x="2" y="0"/>
                      <a:pt x="2" y="0"/>
                    </a:cubicBezTo>
                    <a:close/>
                  </a:path>
                </a:pathLst>
              </a:custGeom>
              <a:solidFill>
                <a:srgbClr val="61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7" name="Freeform 4868"/>
              <p:cNvSpPr>
                <a:spLocks noEditPoints="1"/>
              </p:cNvSpPr>
              <p:nvPr/>
            </p:nvSpPr>
            <p:spPr bwMode="auto">
              <a:xfrm>
                <a:off x="989" y="3257"/>
                <a:ext cx="15" cy="124"/>
              </a:xfrm>
              <a:custGeom>
                <a:avLst/>
                <a:gdLst>
                  <a:gd name="T0" fmla="*/ 1 w 7"/>
                  <a:gd name="T1" fmla="*/ 39 h 58"/>
                  <a:gd name="T2" fmla="*/ 0 w 7"/>
                  <a:gd name="T3" fmla="*/ 50 h 58"/>
                  <a:gd name="T4" fmla="*/ 0 w 7"/>
                  <a:gd name="T5" fmla="*/ 57 h 58"/>
                  <a:gd name="T6" fmla="*/ 0 w 7"/>
                  <a:gd name="T7" fmla="*/ 58 h 58"/>
                  <a:gd name="T8" fmla="*/ 0 w 7"/>
                  <a:gd name="T9" fmla="*/ 57 h 58"/>
                  <a:gd name="T10" fmla="*/ 1 w 7"/>
                  <a:gd name="T11" fmla="*/ 39 h 58"/>
                  <a:gd name="T12" fmla="*/ 7 w 7"/>
                  <a:gd name="T13" fmla="*/ 9 h 58"/>
                  <a:gd name="T14" fmla="*/ 5 w 7"/>
                  <a:gd name="T15" fmla="*/ 42 h 58"/>
                  <a:gd name="T16" fmla="*/ 6 w 7"/>
                  <a:gd name="T17" fmla="*/ 32 h 58"/>
                  <a:gd name="T18" fmla="*/ 7 w 7"/>
                  <a:gd name="T19" fmla="*/ 9 h 58"/>
                  <a:gd name="T20" fmla="*/ 5 w 7"/>
                  <a:gd name="T21" fmla="*/ 2 h 58"/>
                  <a:gd name="T22" fmla="*/ 3 w 7"/>
                  <a:gd name="T23" fmla="*/ 12 h 58"/>
                  <a:gd name="T24" fmla="*/ 1 w 7"/>
                  <a:gd name="T25" fmla="*/ 56 h 58"/>
                  <a:gd name="T26" fmla="*/ 1 w 7"/>
                  <a:gd name="T27" fmla="*/ 55 h 58"/>
                  <a:gd name="T28" fmla="*/ 5 w 7"/>
                  <a:gd name="T29" fmla="*/ 2 h 58"/>
                  <a:gd name="T30" fmla="*/ 6 w 7"/>
                  <a:gd name="T31" fmla="*/ 0 h 58"/>
                  <a:gd name="T32" fmla="*/ 4 w 7"/>
                  <a:gd name="T33" fmla="*/ 48 h 58"/>
                  <a:gd name="T34" fmla="*/ 4 w 7"/>
                  <a:gd name="T35" fmla="*/ 46 h 58"/>
                  <a:gd name="T36" fmla="*/ 7 w 7"/>
                  <a:gd name="T37" fmla="*/ 4 h 58"/>
                  <a:gd name="T38" fmla="*/ 6 w 7"/>
                  <a:gd name="T39" fmla="*/ 0 h 58"/>
                  <a:gd name="T40" fmla="*/ 6 w 7"/>
                  <a:gd name="T41" fmla="*/ 0 h 58"/>
                  <a:gd name="T42" fmla="*/ 5 w 7"/>
                  <a:gd name="T43" fmla="*/ 1 h 58"/>
                  <a:gd name="T44" fmla="*/ 2 w 7"/>
                  <a:gd name="T45" fmla="*/ 54 h 58"/>
                  <a:gd name="T46" fmla="*/ 3 w 7"/>
                  <a:gd name="T47" fmla="*/ 52 h 58"/>
                  <a:gd name="T48" fmla="*/ 6 w 7"/>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58">
                    <a:moveTo>
                      <a:pt x="1" y="39"/>
                    </a:moveTo>
                    <a:cubicBezTo>
                      <a:pt x="1" y="43"/>
                      <a:pt x="1" y="47"/>
                      <a:pt x="0" y="50"/>
                    </a:cubicBezTo>
                    <a:cubicBezTo>
                      <a:pt x="0" y="53"/>
                      <a:pt x="0" y="55"/>
                      <a:pt x="0" y="57"/>
                    </a:cubicBezTo>
                    <a:cubicBezTo>
                      <a:pt x="0" y="58"/>
                      <a:pt x="0" y="58"/>
                      <a:pt x="0" y="58"/>
                    </a:cubicBezTo>
                    <a:cubicBezTo>
                      <a:pt x="0" y="57"/>
                      <a:pt x="0" y="57"/>
                      <a:pt x="0" y="57"/>
                    </a:cubicBezTo>
                    <a:cubicBezTo>
                      <a:pt x="1" y="51"/>
                      <a:pt x="1" y="44"/>
                      <a:pt x="1" y="39"/>
                    </a:cubicBezTo>
                    <a:close/>
                    <a:moveTo>
                      <a:pt x="7" y="9"/>
                    </a:moveTo>
                    <a:cubicBezTo>
                      <a:pt x="6" y="18"/>
                      <a:pt x="6" y="30"/>
                      <a:pt x="5" y="42"/>
                    </a:cubicBezTo>
                    <a:cubicBezTo>
                      <a:pt x="5" y="39"/>
                      <a:pt x="6" y="36"/>
                      <a:pt x="6" y="32"/>
                    </a:cubicBezTo>
                    <a:cubicBezTo>
                      <a:pt x="7" y="23"/>
                      <a:pt x="7" y="15"/>
                      <a:pt x="7" y="9"/>
                    </a:cubicBezTo>
                    <a:close/>
                    <a:moveTo>
                      <a:pt x="5" y="2"/>
                    </a:moveTo>
                    <a:cubicBezTo>
                      <a:pt x="4" y="5"/>
                      <a:pt x="4" y="8"/>
                      <a:pt x="3" y="12"/>
                    </a:cubicBezTo>
                    <a:cubicBezTo>
                      <a:pt x="2" y="30"/>
                      <a:pt x="2" y="45"/>
                      <a:pt x="1" y="56"/>
                    </a:cubicBezTo>
                    <a:cubicBezTo>
                      <a:pt x="1" y="56"/>
                      <a:pt x="1" y="56"/>
                      <a:pt x="1" y="55"/>
                    </a:cubicBezTo>
                    <a:cubicBezTo>
                      <a:pt x="2" y="35"/>
                      <a:pt x="4" y="14"/>
                      <a:pt x="5" y="2"/>
                    </a:cubicBezTo>
                    <a:close/>
                    <a:moveTo>
                      <a:pt x="6" y="0"/>
                    </a:moveTo>
                    <a:cubicBezTo>
                      <a:pt x="6" y="10"/>
                      <a:pt x="5" y="28"/>
                      <a:pt x="4" y="48"/>
                    </a:cubicBezTo>
                    <a:cubicBezTo>
                      <a:pt x="4" y="48"/>
                      <a:pt x="4" y="47"/>
                      <a:pt x="4" y="46"/>
                    </a:cubicBezTo>
                    <a:cubicBezTo>
                      <a:pt x="5" y="35"/>
                      <a:pt x="6" y="20"/>
                      <a:pt x="7" y="4"/>
                    </a:cubicBezTo>
                    <a:cubicBezTo>
                      <a:pt x="7" y="2"/>
                      <a:pt x="6" y="0"/>
                      <a:pt x="6" y="0"/>
                    </a:cubicBezTo>
                    <a:close/>
                    <a:moveTo>
                      <a:pt x="6" y="0"/>
                    </a:moveTo>
                    <a:cubicBezTo>
                      <a:pt x="6" y="0"/>
                      <a:pt x="5" y="0"/>
                      <a:pt x="5" y="1"/>
                    </a:cubicBezTo>
                    <a:cubicBezTo>
                      <a:pt x="4" y="21"/>
                      <a:pt x="3" y="40"/>
                      <a:pt x="2" y="54"/>
                    </a:cubicBezTo>
                    <a:cubicBezTo>
                      <a:pt x="2" y="53"/>
                      <a:pt x="2" y="52"/>
                      <a:pt x="3" y="52"/>
                    </a:cubicBezTo>
                    <a:cubicBezTo>
                      <a:pt x="4" y="38"/>
                      <a:pt x="5" y="20"/>
                      <a:pt x="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8" name="Freeform 4869"/>
              <p:cNvSpPr>
                <a:spLocks noEditPoints="1"/>
              </p:cNvSpPr>
              <p:nvPr/>
            </p:nvSpPr>
            <p:spPr bwMode="auto">
              <a:xfrm>
                <a:off x="1004" y="3085"/>
                <a:ext cx="14" cy="123"/>
              </a:xfrm>
              <a:custGeom>
                <a:avLst/>
                <a:gdLst>
                  <a:gd name="T0" fmla="*/ 0 w 7"/>
                  <a:gd name="T1" fmla="*/ 47 h 58"/>
                  <a:gd name="T2" fmla="*/ 0 w 7"/>
                  <a:gd name="T3" fmla="*/ 58 h 58"/>
                  <a:gd name="T4" fmla="*/ 1 w 7"/>
                  <a:gd name="T5" fmla="*/ 58 h 58"/>
                  <a:gd name="T6" fmla="*/ 1 w 7"/>
                  <a:gd name="T7" fmla="*/ 49 h 58"/>
                  <a:gd name="T8" fmla="*/ 0 w 7"/>
                  <a:gd name="T9" fmla="*/ 47 h 58"/>
                  <a:gd name="T10" fmla="*/ 7 w 7"/>
                  <a:gd name="T11" fmla="*/ 0 h 58"/>
                  <a:gd name="T12" fmla="*/ 4 w 7"/>
                  <a:gd name="T13" fmla="*/ 12 h 58"/>
                  <a:gd name="T14" fmla="*/ 3 w 7"/>
                  <a:gd name="T15" fmla="*/ 17 h 58"/>
                  <a:gd name="T16" fmla="*/ 6 w 7"/>
                  <a:gd name="T17" fmla="*/ 4 h 58"/>
                  <a:gd name="T18" fmla="*/ 7 w 7"/>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8">
                    <a:moveTo>
                      <a:pt x="0" y="47"/>
                    </a:moveTo>
                    <a:cubicBezTo>
                      <a:pt x="0" y="51"/>
                      <a:pt x="0" y="55"/>
                      <a:pt x="0" y="58"/>
                    </a:cubicBezTo>
                    <a:cubicBezTo>
                      <a:pt x="1" y="58"/>
                      <a:pt x="1" y="58"/>
                      <a:pt x="1" y="58"/>
                    </a:cubicBezTo>
                    <a:cubicBezTo>
                      <a:pt x="1" y="55"/>
                      <a:pt x="0" y="52"/>
                      <a:pt x="1" y="49"/>
                    </a:cubicBezTo>
                    <a:cubicBezTo>
                      <a:pt x="0" y="48"/>
                      <a:pt x="0" y="48"/>
                      <a:pt x="0" y="47"/>
                    </a:cubicBezTo>
                    <a:close/>
                    <a:moveTo>
                      <a:pt x="7" y="0"/>
                    </a:moveTo>
                    <a:cubicBezTo>
                      <a:pt x="6" y="4"/>
                      <a:pt x="5" y="8"/>
                      <a:pt x="4" y="12"/>
                    </a:cubicBezTo>
                    <a:cubicBezTo>
                      <a:pt x="4" y="14"/>
                      <a:pt x="4" y="16"/>
                      <a:pt x="3" y="17"/>
                    </a:cubicBezTo>
                    <a:cubicBezTo>
                      <a:pt x="4" y="12"/>
                      <a:pt x="5" y="7"/>
                      <a:pt x="6" y="4"/>
                    </a:cubicBezTo>
                    <a:cubicBezTo>
                      <a:pt x="7" y="2"/>
                      <a:pt x="7" y="1"/>
                      <a:pt x="7"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9" name="Freeform 4870"/>
              <p:cNvSpPr>
                <a:spLocks/>
              </p:cNvSpPr>
              <p:nvPr/>
            </p:nvSpPr>
            <p:spPr bwMode="auto">
              <a:xfrm>
                <a:off x="1004" y="3111"/>
                <a:ext cx="8" cy="78"/>
              </a:xfrm>
              <a:custGeom>
                <a:avLst/>
                <a:gdLst>
                  <a:gd name="T0" fmla="*/ 4 w 4"/>
                  <a:gd name="T1" fmla="*/ 0 h 37"/>
                  <a:gd name="T2" fmla="*/ 0 w 4"/>
                  <a:gd name="T3" fmla="*/ 35 h 37"/>
                  <a:gd name="T4" fmla="*/ 1 w 4"/>
                  <a:gd name="T5" fmla="*/ 37 h 37"/>
                  <a:gd name="T6" fmla="*/ 3 w 4"/>
                  <a:gd name="T7" fmla="*/ 5 h 37"/>
                  <a:gd name="T8" fmla="*/ 4 w 4"/>
                  <a:gd name="T9" fmla="*/ 0 h 37"/>
                </a:gdLst>
                <a:ahLst/>
                <a:cxnLst>
                  <a:cxn ang="0">
                    <a:pos x="T0" y="T1"/>
                  </a:cxn>
                  <a:cxn ang="0">
                    <a:pos x="T2" y="T3"/>
                  </a:cxn>
                  <a:cxn ang="0">
                    <a:pos x="T4" y="T5"/>
                  </a:cxn>
                  <a:cxn ang="0">
                    <a:pos x="T6" y="T7"/>
                  </a:cxn>
                  <a:cxn ang="0">
                    <a:pos x="T8" y="T9"/>
                  </a:cxn>
                </a:cxnLst>
                <a:rect l="0" t="0" r="r" b="b"/>
                <a:pathLst>
                  <a:path w="4" h="37">
                    <a:moveTo>
                      <a:pt x="4" y="0"/>
                    </a:moveTo>
                    <a:cubicBezTo>
                      <a:pt x="1" y="13"/>
                      <a:pt x="0" y="25"/>
                      <a:pt x="0" y="35"/>
                    </a:cubicBezTo>
                    <a:cubicBezTo>
                      <a:pt x="0" y="36"/>
                      <a:pt x="0" y="36"/>
                      <a:pt x="1" y="37"/>
                    </a:cubicBezTo>
                    <a:cubicBezTo>
                      <a:pt x="1" y="25"/>
                      <a:pt x="2" y="14"/>
                      <a:pt x="3" y="5"/>
                    </a:cubicBezTo>
                    <a:cubicBezTo>
                      <a:pt x="4" y="4"/>
                      <a:pt x="4" y="2"/>
                      <a:pt x="4"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0" name="Freeform 4871"/>
              <p:cNvSpPr>
                <a:spLocks/>
              </p:cNvSpPr>
              <p:nvPr/>
            </p:nvSpPr>
            <p:spPr bwMode="auto">
              <a:xfrm>
                <a:off x="1016" y="3077"/>
                <a:ext cx="5" cy="17"/>
              </a:xfrm>
              <a:custGeom>
                <a:avLst/>
                <a:gdLst>
                  <a:gd name="T0" fmla="*/ 2 w 2"/>
                  <a:gd name="T1" fmla="*/ 0 h 8"/>
                  <a:gd name="T2" fmla="*/ 1 w 2"/>
                  <a:gd name="T3" fmla="*/ 4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cubicBezTo>
                      <a:pt x="2" y="1"/>
                      <a:pt x="2" y="2"/>
                      <a:pt x="1" y="4"/>
                    </a:cubicBezTo>
                    <a:cubicBezTo>
                      <a:pt x="1" y="5"/>
                      <a:pt x="1" y="6"/>
                      <a:pt x="0" y="8"/>
                    </a:cubicBezTo>
                    <a:cubicBezTo>
                      <a:pt x="1" y="3"/>
                      <a:pt x="2" y="0"/>
                      <a:pt x="2" y="0"/>
                    </a:cubicBezTo>
                    <a:close/>
                  </a:path>
                </a:pathLst>
              </a:custGeom>
              <a:solidFill>
                <a:srgbClr val="A1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1" name="Freeform 4872"/>
              <p:cNvSpPr>
                <a:spLocks/>
              </p:cNvSpPr>
              <p:nvPr/>
            </p:nvSpPr>
            <p:spPr bwMode="auto">
              <a:xfrm>
                <a:off x="1004" y="3208"/>
                <a:ext cx="2"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1"/>
                      <a:pt x="1" y="0"/>
                      <a:pt x="1" y="0"/>
                    </a:cubicBezTo>
                    <a:lnTo>
                      <a:pt x="0" y="0"/>
                    </a:ln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2" name="Freeform 4873"/>
              <p:cNvSpPr>
                <a:spLocks/>
              </p:cNvSpPr>
              <p:nvPr/>
            </p:nvSpPr>
            <p:spPr bwMode="auto">
              <a:xfrm>
                <a:off x="1006" y="3213"/>
                <a:ext cx="0" cy="12"/>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4"/>
                      <a:pt x="0" y="6"/>
                      <a:pt x="0" y="6"/>
                    </a:cubicBezTo>
                    <a:cubicBezTo>
                      <a:pt x="0" y="4"/>
                      <a:pt x="0" y="2"/>
                      <a:pt x="0"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3" name="Rectangle 4874"/>
              <p:cNvSpPr>
                <a:spLocks noChangeArrowheads="1"/>
              </p:cNvSpPr>
              <p:nvPr/>
            </p:nvSpPr>
            <p:spPr bwMode="auto">
              <a:xfrm>
                <a:off x="1006" y="3211"/>
                <a:ext cx="1" cy="2"/>
              </a:xfrm>
              <a:prstGeom prst="rect">
                <a:avLst/>
              </a:prstGeom>
              <a:solidFill>
                <a:srgbClr val="9448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4" name="Freeform 4875"/>
              <p:cNvSpPr>
                <a:spLocks/>
              </p:cNvSpPr>
              <p:nvPr/>
            </p:nvSpPr>
            <p:spPr bwMode="auto">
              <a:xfrm>
                <a:off x="1023" y="3079"/>
                <a:ext cx="2" cy="8"/>
              </a:xfrm>
              <a:custGeom>
                <a:avLst/>
                <a:gdLst>
                  <a:gd name="T0" fmla="*/ 1 w 1"/>
                  <a:gd name="T1" fmla="*/ 0 h 4"/>
                  <a:gd name="T2" fmla="*/ 0 w 1"/>
                  <a:gd name="T3" fmla="*/ 2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0" y="1"/>
                      <a:pt x="0" y="2"/>
                      <a:pt x="0" y="2"/>
                    </a:cubicBezTo>
                    <a:cubicBezTo>
                      <a:pt x="0" y="3"/>
                      <a:pt x="0" y="3"/>
                      <a:pt x="0" y="4"/>
                    </a:cubicBezTo>
                    <a:cubicBezTo>
                      <a:pt x="0" y="1"/>
                      <a:pt x="1" y="0"/>
                      <a:pt x="1" y="0"/>
                    </a:cubicBezTo>
                    <a:close/>
                  </a:path>
                </a:pathLst>
              </a:custGeom>
              <a:solidFill>
                <a:srgbClr val="97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5" name="Freeform 4876"/>
              <p:cNvSpPr>
                <a:spLocks/>
              </p:cNvSpPr>
              <p:nvPr/>
            </p:nvSpPr>
            <p:spPr bwMode="auto">
              <a:xfrm>
                <a:off x="1021" y="3083"/>
                <a:ext cx="2" cy="6"/>
              </a:xfrm>
              <a:custGeom>
                <a:avLst/>
                <a:gdLst>
                  <a:gd name="T0" fmla="*/ 1 w 1"/>
                  <a:gd name="T1" fmla="*/ 0 h 3"/>
                  <a:gd name="T2" fmla="*/ 1 w 1"/>
                  <a:gd name="T3" fmla="*/ 2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1"/>
                      <a:pt x="1" y="2"/>
                    </a:cubicBezTo>
                    <a:cubicBezTo>
                      <a:pt x="0" y="2"/>
                      <a:pt x="0" y="2"/>
                      <a:pt x="0" y="3"/>
                    </a:cubicBezTo>
                    <a:cubicBezTo>
                      <a:pt x="0" y="3"/>
                      <a:pt x="1" y="2"/>
                      <a:pt x="1" y="2"/>
                    </a:cubicBezTo>
                    <a:cubicBezTo>
                      <a:pt x="1" y="1"/>
                      <a:pt x="1" y="1"/>
                      <a:pt x="1" y="0"/>
                    </a:cubicBezTo>
                    <a:close/>
                  </a:path>
                </a:pathLst>
              </a:custGeom>
              <a:solidFill>
                <a:srgbClr val="6C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6" name="Freeform 4877"/>
              <p:cNvSpPr>
                <a:spLocks/>
              </p:cNvSpPr>
              <p:nvPr/>
            </p:nvSpPr>
            <p:spPr bwMode="auto">
              <a:xfrm>
                <a:off x="1012" y="3096"/>
                <a:ext cx="6" cy="40"/>
              </a:xfrm>
              <a:custGeom>
                <a:avLst/>
                <a:gdLst>
                  <a:gd name="T0" fmla="*/ 3 w 3"/>
                  <a:gd name="T1" fmla="*/ 0 h 19"/>
                  <a:gd name="T2" fmla="*/ 2 w 3"/>
                  <a:gd name="T3" fmla="*/ 5 h 19"/>
                  <a:gd name="T4" fmla="*/ 0 w 3"/>
                  <a:gd name="T5" fmla="*/ 19 h 19"/>
                  <a:gd name="T6" fmla="*/ 2 w 3"/>
                  <a:gd name="T7" fmla="*/ 6 h 19"/>
                  <a:gd name="T8" fmla="*/ 3 w 3"/>
                  <a:gd name="T9" fmla="*/ 0 h 19"/>
                </a:gdLst>
                <a:ahLst/>
                <a:cxnLst>
                  <a:cxn ang="0">
                    <a:pos x="T0" y="T1"/>
                  </a:cxn>
                  <a:cxn ang="0">
                    <a:pos x="T2" y="T3"/>
                  </a:cxn>
                  <a:cxn ang="0">
                    <a:pos x="T4" y="T5"/>
                  </a:cxn>
                  <a:cxn ang="0">
                    <a:pos x="T6" y="T7"/>
                  </a:cxn>
                  <a:cxn ang="0">
                    <a:pos x="T8" y="T9"/>
                  </a:cxn>
                </a:cxnLst>
                <a:rect l="0" t="0" r="r" b="b"/>
                <a:pathLst>
                  <a:path w="3" h="19">
                    <a:moveTo>
                      <a:pt x="3" y="0"/>
                    </a:moveTo>
                    <a:cubicBezTo>
                      <a:pt x="3" y="2"/>
                      <a:pt x="2" y="3"/>
                      <a:pt x="2" y="5"/>
                    </a:cubicBezTo>
                    <a:cubicBezTo>
                      <a:pt x="1" y="9"/>
                      <a:pt x="1" y="13"/>
                      <a:pt x="0" y="19"/>
                    </a:cubicBezTo>
                    <a:cubicBezTo>
                      <a:pt x="1" y="14"/>
                      <a:pt x="1" y="10"/>
                      <a:pt x="2" y="6"/>
                    </a:cubicBezTo>
                    <a:cubicBezTo>
                      <a:pt x="2" y="4"/>
                      <a:pt x="3" y="2"/>
                      <a:pt x="3" y="0"/>
                    </a:cubicBezTo>
                    <a:close/>
                  </a:path>
                </a:pathLst>
              </a:custGeom>
              <a:solidFill>
                <a:srgbClr val="87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7" name="Freeform 4878"/>
              <p:cNvSpPr>
                <a:spLocks/>
              </p:cNvSpPr>
              <p:nvPr/>
            </p:nvSpPr>
            <p:spPr bwMode="auto">
              <a:xfrm>
                <a:off x="1016" y="3089"/>
                <a:ext cx="5" cy="19"/>
              </a:xfrm>
              <a:custGeom>
                <a:avLst/>
                <a:gdLst>
                  <a:gd name="T0" fmla="*/ 2 w 2"/>
                  <a:gd name="T1" fmla="*/ 0 h 9"/>
                  <a:gd name="T2" fmla="*/ 1 w 2"/>
                  <a:gd name="T3" fmla="*/ 3 h 9"/>
                  <a:gd name="T4" fmla="*/ 0 w 2"/>
                  <a:gd name="T5" fmla="*/ 9 h 9"/>
                  <a:gd name="T6" fmla="*/ 1 w 2"/>
                  <a:gd name="T7" fmla="*/ 4 h 9"/>
                  <a:gd name="T8" fmla="*/ 2 w 2"/>
                  <a:gd name="T9" fmla="*/ 0 h 9"/>
                </a:gdLst>
                <a:ahLst/>
                <a:cxnLst>
                  <a:cxn ang="0">
                    <a:pos x="T0" y="T1"/>
                  </a:cxn>
                  <a:cxn ang="0">
                    <a:pos x="T2" y="T3"/>
                  </a:cxn>
                  <a:cxn ang="0">
                    <a:pos x="T4" y="T5"/>
                  </a:cxn>
                  <a:cxn ang="0">
                    <a:pos x="T6" y="T7"/>
                  </a:cxn>
                  <a:cxn ang="0">
                    <a:pos x="T8" y="T9"/>
                  </a:cxn>
                </a:cxnLst>
                <a:rect l="0" t="0" r="r" b="b"/>
                <a:pathLst>
                  <a:path w="2" h="9">
                    <a:moveTo>
                      <a:pt x="2" y="0"/>
                    </a:moveTo>
                    <a:cubicBezTo>
                      <a:pt x="2" y="1"/>
                      <a:pt x="1" y="2"/>
                      <a:pt x="1" y="3"/>
                    </a:cubicBezTo>
                    <a:cubicBezTo>
                      <a:pt x="1" y="5"/>
                      <a:pt x="0" y="7"/>
                      <a:pt x="0" y="9"/>
                    </a:cubicBezTo>
                    <a:cubicBezTo>
                      <a:pt x="1" y="7"/>
                      <a:pt x="1" y="6"/>
                      <a:pt x="1" y="4"/>
                    </a:cubicBezTo>
                    <a:cubicBezTo>
                      <a:pt x="1" y="3"/>
                      <a:pt x="2" y="2"/>
                      <a:pt x="2" y="0"/>
                    </a:cubicBez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8" name="Freeform 4879"/>
              <p:cNvSpPr>
                <a:spLocks noEditPoints="1"/>
              </p:cNvSpPr>
              <p:nvPr/>
            </p:nvSpPr>
            <p:spPr bwMode="auto">
              <a:xfrm>
                <a:off x="1008" y="3128"/>
                <a:ext cx="4" cy="89"/>
              </a:xfrm>
              <a:custGeom>
                <a:avLst/>
                <a:gdLst>
                  <a:gd name="T0" fmla="*/ 0 w 2"/>
                  <a:gd name="T1" fmla="*/ 35 h 42"/>
                  <a:gd name="T2" fmla="*/ 0 w 2"/>
                  <a:gd name="T3" fmla="*/ 35 h 42"/>
                  <a:gd name="T4" fmla="*/ 0 w 2"/>
                  <a:gd name="T5" fmla="*/ 42 h 42"/>
                  <a:gd name="T6" fmla="*/ 0 w 2"/>
                  <a:gd name="T7" fmla="*/ 42 h 42"/>
                  <a:gd name="T8" fmla="*/ 0 w 2"/>
                  <a:gd name="T9" fmla="*/ 35 h 42"/>
                  <a:gd name="T10" fmla="*/ 2 w 2"/>
                  <a:gd name="T11" fmla="*/ 0 h 42"/>
                  <a:gd name="T12" fmla="*/ 1 w 2"/>
                  <a:gd name="T13" fmla="*/ 6 h 42"/>
                  <a:gd name="T14" fmla="*/ 1 w 2"/>
                  <a:gd name="T15" fmla="*/ 8 h 42"/>
                  <a:gd name="T16" fmla="*/ 2 w 2"/>
                  <a:gd name="T17" fmla="*/ 2 h 42"/>
                  <a:gd name="T18" fmla="*/ 2 w 2"/>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2">
                    <a:moveTo>
                      <a:pt x="0" y="35"/>
                    </a:moveTo>
                    <a:cubicBezTo>
                      <a:pt x="0" y="35"/>
                      <a:pt x="0" y="35"/>
                      <a:pt x="0" y="35"/>
                    </a:cubicBezTo>
                    <a:cubicBezTo>
                      <a:pt x="0" y="37"/>
                      <a:pt x="0" y="40"/>
                      <a:pt x="0" y="42"/>
                    </a:cubicBezTo>
                    <a:cubicBezTo>
                      <a:pt x="0" y="42"/>
                      <a:pt x="0" y="42"/>
                      <a:pt x="0" y="42"/>
                    </a:cubicBezTo>
                    <a:cubicBezTo>
                      <a:pt x="0" y="40"/>
                      <a:pt x="0" y="37"/>
                      <a:pt x="0" y="35"/>
                    </a:cubicBezTo>
                    <a:close/>
                    <a:moveTo>
                      <a:pt x="2" y="0"/>
                    </a:moveTo>
                    <a:cubicBezTo>
                      <a:pt x="1" y="2"/>
                      <a:pt x="1" y="4"/>
                      <a:pt x="1" y="6"/>
                    </a:cubicBezTo>
                    <a:cubicBezTo>
                      <a:pt x="1" y="7"/>
                      <a:pt x="1" y="8"/>
                      <a:pt x="1" y="8"/>
                    </a:cubicBezTo>
                    <a:cubicBezTo>
                      <a:pt x="1" y="6"/>
                      <a:pt x="1" y="4"/>
                      <a:pt x="2" y="2"/>
                    </a:cubicBezTo>
                    <a:cubicBezTo>
                      <a:pt x="2" y="1"/>
                      <a:pt x="2" y="1"/>
                      <a:pt x="2"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9" name="Freeform 4880"/>
              <p:cNvSpPr>
                <a:spLocks/>
              </p:cNvSpPr>
              <p:nvPr/>
            </p:nvSpPr>
            <p:spPr bwMode="auto">
              <a:xfrm>
                <a:off x="1006" y="3140"/>
                <a:ext cx="4" cy="62"/>
              </a:xfrm>
              <a:custGeom>
                <a:avLst/>
                <a:gdLst>
                  <a:gd name="T0" fmla="*/ 2 w 2"/>
                  <a:gd name="T1" fmla="*/ 0 h 29"/>
                  <a:gd name="T2" fmla="*/ 1 w 2"/>
                  <a:gd name="T3" fmla="*/ 29 h 29"/>
                  <a:gd name="T4" fmla="*/ 1 w 2"/>
                  <a:gd name="T5" fmla="*/ 29 h 29"/>
                  <a:gd name="T6" fmla="*/ 2 w 2"/>
                  <a:gd name="T7" fmla="*/ 9 h 29"/>
                  <a:gd name="T8" fmla="*/ 1 w 2"/>
                  <a:gd name="T9" fmla="*/ 19 h 29"/>
                  <a:gd name="T10" fmla="*/ 2 w 2"/>
                  <a:gd name="T11" fmla="*/ 2 h 29"/>
                  <a:gd name="T12" fmla="*/ 2 w 2"/>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 h="29">
                    <a:moveTo>
                      <a:pt x="2" y="0"/>
                    </a:moveTo>
                    <a:cubicBezTo>
                      <a:pt x="1" y="11"/>
                      <a:pt x="0" y="21"/>
                      <a:pt x="1" y="29"/>
                    </a:cubicBezTo>
                    <a:cubicBezTo>
                      <a:pt x="1" y="29"/>
                      <a:pt x="1" y="29"/>
                      <a:pt x="1" y="29"/>
                    </a:cubicBezTo>
                    <a:cubicBezTo>
                      <a:pt x="1" y="22"/>
                      <a:pt x="1" y="15"/>
                      <a:pt x="2" y="9"/>
                    </a:cubicBezTo>
                    <a:cubicBezTo>
                      <a:pt x="1" y="13"/>
                      <a:pt x="1" y="16"/>
                      <a:pt x="1" y="19"/>
                    </a:cubicBezTo>
                    <a:cubicBezTo>
                      <a:pt x="1" y="19"/>
                      <a:pt x="1" y="13"/>
                      <a:pt x="2" y="2"/>
                    </a:cubicBezTo>
                    <a:cubicBezTo>
                      <a:pt x="2" y="2"/>
                      <a:pt x="2" y="1"/>
                      <a:pt x="2"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0" name="Freeform 4881"/>
              <p:cNvSpPr>
                <a:spLocks/>
              </p:cNvSpPr>
              <p:nvPr/>
            </p:nvSpPr>
            <p:spPr bwMode="auto">
              <a:xfrm>
                <a:off x="1012" y="3121"/>
                <a:ext cx="0" cy="11"/>
              </a:xfrm>
              <a:custGeom>
                <a:avLst/>
                <a:gdLst>
                  <a:gd name="T0" fmla="*/ 0 h 5"/>
                  <a:gd name="T1" fmla="*/ 3 h 5"/>
                  <a:gd name="T2" fmla="*/ 5 h 5"/>
                  <a:gd name="T3" fmla="*/ 0 h 5"/>
                </a:gdLst>
                <a:ahLst/>
                <a:cxnLst>
                  <a:cxn ang="0">
                    <a:pos x="0" y="T0"/>
                  </a:cxn>
                  <a:cxn ang="0">
                    <a:pos x="0" y="T1"/>
                  </a:cxn>
                  <a:cxn ang="0">
                    <a:pos x="0" y="T2"/>
                  </a:cxn>
                  <a:cxn ang="0">
                    <a:pos x="0" y="T3"/>
                  </a:cxn>
                </a:cxnLst>
                <a:rect l="0" t="0" r="r" b="b"/>
                <a:pathLst>
                  <a:path h="5">
                    <a:moveTo>
                      <a:pt x="0" y="0"/>
                    </a:moveTo>
                    <a:cubicBezTo>
                      <a:pt x="0" y="1"/>
                      <a:pt x="0" y="2"/>
                      <a:pt x="0" y="3"/>
                    </a:cubicBezTo>
                    <a:cubicBezTo>
                      <a:pt x="0" y="4"/>
                      <a:pt x="0" y="4"/>
                      <a:pt x="0" y="5"/>
                    </a:cubicBezTo>
                    <a:cubicBezTo>
                      <a:pt x="0" y="3"/>
                      <a:pt x="0" y="1"/>
                      <a:pt x="0" y="0"/>
                    </a:cubicBezTo>
                    <a:close/>
                  </a:path>
                </a:pathLst>
              </a:custGeom>
              <a:solidFill>
                <a:srgbClr val="87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1" name="Freeform 4882"/>
              <p:cNvSpPr>
                <a:spLocks/>
              </p:cNvSpPr>
              <p:nvPr/>
            </p:nvSpPr>
            <p:spPr bwMode="auto">
              <a:xfrm>
                <a:off x="1008" y="3217"/>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1"/>
                      <a:pt x="0" y="0"/>
                    </a:cubicBez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2" name="Freeform 4883"/>
              <p:cNvSpPr>
                <a:spLocks/>
              </p:cNvSpPr>
              <p:nvPr/>
            </p:nvSpPr>
            <p:spPr bwMode="auto">
              <a:xfrm>
                <a:off x="1008" y="3221"/>
                <a:ext cx="0" cy="4"/>
              </a:xfrm>
              <a:custGeom>
                <a:avLst/>
                <a:gdLst>
                  <a:gd name="T0" fmla="*/ 0 h 2"/>
                  <a:gd name="T1" fmla="*/ 2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2"/>
                      <a:pt x="0" y="2"/>
                    </a:cubicBezTo>
                    <a:cubicBezTo>
                      <a:pt x="0" y="1"/>
                      <a:pt x="0" y="1"/>
                      <a:pt x="0" y="1"/>
                    </a:cubicBezTo>
                    <a:lnTo>
                      <a:pt x="0" y="0"/>
                    </a:lnTo>
                    <a:close/>
                  </a:path>
                </a:pathLst>
              </a:custGeom>
              <a:solidFill>
                <a:srgbClr val="97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3" name="Freeform 4884"/>
              <p:cNvSpPr>
                <a:spLocks/>
              </p:cNvSpPr>
              <p:nvPr/>
            </p:nvSpPr>
            <p:spPr bwMode="auto">
              <a:xfrm>
                <a:off x="1008" y="3221"/>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6C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4" name="Freeform 4885"/>
              <p:cNvSpPr>
                <a:spLocks noEditPoints="1"/>
              </p:cNvSpPr>
              <p:nvPr/>
            </p:nvSpPr>
            <p:spPr bwMode="auto">
              <a:xfrm>
                <a:off x="1016" y="3081"/>
                <a:ext cx="11" cy="44"/>
              </a:xfrm>
              <a:custGeom>
                <a:avLst/>
                <a:gdLst>
                  <a:gd name="T0" fmla="*/ 3 w 5"/>
                  <a:gd name="T1" fmla="*/ 3 h 21"/>
                  <a:gd name="T2" fmla="*/ 1 w 5"/>
                  <a:gd name="T3" fmla="*/ 12 h 21"/>
                  <a:gd name="T4" fmla="*/ 0 w 5"/>
                  <a:gd name="T5" fmla="*/ 21 h 21"/>
                  <a:gd name="T6" fmla="*/ 3 w 5"/>
                  <a:gd name="T7" fmla="*/ 6 h 21"/>
                  <a:gd name="T8" fmla="*/ 3 w 5"/>
                  <a:gd name="T9" fmla="*/ 3 h 21"/>
                  <a:gd name="T10" fmla="*/ 5 w 5"/>
                  <a:gd name="T11" fmla="*/ 0 h 21"/>
                  <a:gd name="T12" fmla="*/ 4 w 5"/>
                  <a:gd name="T13" fmla="*/ 2 h 21"/>
                  <a:gd name="T14" fmla="*/ 4 w 5"/>
                  <a:gd name="T15" fmla="*/ 3 h 21"/>
                  <a:gd name="T16" fmla="*/ 5 w 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1">
                    <a:moveTo>
                      <a:pt x="3" y="3"/>
                    </a:moveTo>
                    <a:cubicBezTo>
                      <a:pt x="3" y="6"/>
                      <a:pt x="2" y="9"/>
                      <a:pt x="1" y="12"/>
                    </a:cubicBezTo>
                    <a:cubicBezTo>
                      <a:pt x="1" y="15"/>
                      <a:pt x="0" y="18"/>
                      <a:pt x="0" y="21"/>
                    </a:cubicBezTo>
                    <a:cubicBezTo>
                      <a:pt x="1" y="14"/>
                      <a:pt x="2" y="9"/>
                      <a:pt x="3" y="6"/>
                    </a:cubicBezTo>
                    <a:cubicBezTo>
                      <a:pt x="3" y="5"/>
                      <a:pt x="3" y="4"/>
                      <a:pt x="3" y="3"/>
                    </a:cubicBezTo>
                    <a:close/>
                    <a:moveTo>
                      <a:pt x="5" y="0"/>
                    </a:moveTo>
                    <a:cubicBezTo>
                      <a:pt x="5" y="0"/>
                      <a:pt x="4" y="1"/>
                      <a:pt x="4" y="2"/>
                    </a:cubicBezTo>
                    <a:cubicBezTo>
                      <a:pt x="4" y="3"/>
                      <a:pt x="4" y="3"/>
                      <a:pt x="4" y="3"/>
                    </a:cubicBezTo>
                    <a:cubicBezTo>
                      <a:pt x="4" y="1"/>
                      <a:pt x="5" y="0"/>
                      <a:pt x="5"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5" name="Freeform 4886"/>
              <p:cNvSpPr>
                <a:spLocks/>
              </p:cNvSpPr>
              <p:nvPr/>
            </p:nvSpPr>
            <p:spPr bwMode="auto">
              <a:xfrm>
                <a:off x="1010" y="3166"/>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6" name="Freeform 4887"/>
              <p:cNvSpPr>
                <a:spLocks/>
              </p:cNvSpPr>
              <p:nvPr/>
            </p:nvSpPr>
            <p:spPr bwMode="auto">
              <a:xfrm>
                <a:off x="1010" y="3130"/>
                <a:ext cx="4" cy="36"/>
              </a:xfrm>
              <a:custGeom>
                <a:avLst/>
                <a:gdLst>
                  <a:gd name="T0" fmla="*/ 2 w 2"/>
                  <a:gd name="T1" fmla="*/ 0 h 17"/>
                  <a:gd name="T2" fmla="*/ 0 w 2"/>
                  <a:gd name="T3" fmla="*/ 17 h 17"/>
                  <a:gd name="T4" fmla="*/ 0 w 2"/>
                  <a:gd name="T5" fmla="*/ 17 h 17"/>
                  <a:gd name="T6" fmla="*/ 2 w 2"/>
                  <a:gd name="T7" fmla="*/ 0 h 17"/>
                </a:gdLst>
                <a:ahLst/>
                <a:cxnLst>
                  <a:cxn ang="0">
                    <a:pos x="T0" y="T1"/>
                  </a:cxn>
                  <a:cxn ang="0">
                    <a:pos x="T2" y="T3"/>
                  </a:cxn>
                  <a:cxn ang="0">
                    <a:pos x="T4" y="T5"/>
                  </a:cxn>
                  <a:cxn ang="0">
                    <a:pos x="T6" y="T7"/>
                  </a:cxn>
                </a:cxnLst>
                <a:rect l="0" t="0" r="r" b="b"/>
                <a:pathLst>
                  <a:path w="2" h="17">
                    <a:moveTo>
                      <a:pt x="2" y="0"/>
                    </a:moveTo>
                    <a:cubicBezTo>
                      <a:pt x="1" y="6"/>
                      <a:pt x="0" y="11"/>
                      <a:pt x="0" y="17"/>
                    </a:cubicBezTo>
                    <a:cubicBezTo>
                      <a:pt x="0" y="17"/>
                      <a:pt x="0" y="17"/>
                      <a:pt x="0" y="17"/>
                    </a:cubicBezTo>
                    <a:cubicBezTo>
                      <a:pt x="0" y="12"/>
                      <a:pt x="1" y="7"/>
                      <a:pt x="2" y="0"/>
                    </a:cubicBezTo>
                    <a:close/>
                  </a:path>
                </a:pathLst>
              </a:custGeom>
              <a:solidFill>
                <a:srgbClr val="A1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7" name="Rectangle 4888"/>
              <p:cNvSpPr>
                <a:spLocks noChangeArrowheads="1"/>
              </p:cNvSpPr>
              <p:nvPr/>
            </p:nvSpPr>
            <p:spPr bwMode="auto">
              <a:xfrm>
                <a:off x="1014" y="3128"/>
                <a:ext cx="1" cy="2"/>
              </a:xfrm>
              <a:prstGeom prst="rect">
                <a:avLst/>
              </a:prstGeom>
              <a:solidFill>
                <a:srgbClr val="9A4D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8" name="Freeform 4889"/>
              <p:cNvSpPr>
                <a:spLocks/>
              </p:cNvSpPr>
              <p:nvPr/>
            </p:nvSpPr>
            <p:spPr bwMode="auto">
              <a:xfrm>
                <a:off x="1010" y="3177"/>
                <a:ext cx="0" cy="46"/>
              </a:xfrm>
              <a:custGeom>
                <a:avLst/>
                <a:gdLst>
                  <a:gd name="T0" fmla="*/ 0 h 22"/>
                  <a:gd name="T1" fmla="*/ 6 h 22"/>
                  <a:gd name="T2" fmla="*/ 21 h 22"/>
                  <a:gd name="T3" fmla="*/ 21 h 22"/>
                  <a:gd name="T4" fmla="*/ 22 h 22"/>
                  <a:gd name="T5" fmla="*/ 15 h 22"/>
                  <a:gd name="T6" fmla="*/ 15 h 22"/>
                  <a:gd name="T7" fmla="*/ 14 h 22"/>
                  <a:gd name="T8" fmla="*/ 1 h 22"/>
                  <a:gd name="T9" fmla="*/ 0 h 2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2">
                    <a:moveTo>
                      <a:pt x="0" y="0"/>
                    </a:moveTo>
                    <a:cubicBezTo>
                      <a:pt x="0" y="2"/>
                      <a:pt x="0" y="4"/>
                      <a:pt x="0" y="6"/>
                    </a:cubicBezTo>
                    <a:cubicBezTo>
                      <a:pt x="0" y="13"/>
                      <a:pt x="0" y="18"/>
                      <a:pt x="0" y="21"/>
                    </a:cubicBezTo>
                    <a:cubicBezTo>
                      <a:pt x="0" y="21"/>
                      <a:pt x="0" y="21"/>
                      <a:pt x="0" y="21"/>
                    </a:cubicBezTo>
                    <a:cubicBezTo>
                      <a:pt x="0" y="22"/>
                      <a:pt x="0" y="22"/>
                      <a:pt x="0" y="22"/>
                    </a:cubicBezTo>
                    <a:cubicBezTo>
                      <a:pt x="0" y="19"/>
                      <a:pt x="0" y="17"/>
                      <a:pt x="0" y="15"/>
                    </a:cubicBezTo>
                    <a:cubicBezTo>
                      <a:pt x="0" y="15"/>
                      <a:pt x="0" y="15"/>
                      <a:pt x="0" y="15"/>
                    </a:cubicBezTo>
                    <a:cubicBezTo>
                      <a:pt x="0" y="15"/>
                      <a:pt x="0" y="15"/>
                      <a:pt x="0" y="14"/>
                    </a:cubicBezTo>
                    <a:cubicBezTo>
                      <a:pt x="0" y="10"/>
                      <a:pt x="0" y="5"/>
                      <a:pt x="0" y="1"/>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9" name="Freeform 4890"/>
              <p:cNvSpPr>
                <a:spLocks/>
              </p:cNvSpPr>
              <p:nvPr/>
            </p:nvSpPr>
            <p:spPr bwMode="auto">
              <a:xfrm>
                <a:off x="1010" y="317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2"/>
                    </a:cubicBezTo>
                    <a:cubicBezTo>
                      <a:pt x="0" y="1"/>
                      <a:pt x="0" y="0"/>
                      <a:pt x="0" y="0"/>
                    </a:cubicBezTo>
                    <a:close/>
                  </a:path>
                </a:pathLst>
              </a:custGeom>
              <a:solidFill>
                <a:srgbClr val="A14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0" name="Freeform 4891"/>
              <p:cNvSpPr>
                <a:spLocks noEditPoints="1"/>
              </p:cNvSpPr>
              <p:nvPr/>
            </p:nvSpPr>
            <p:spPr bwMode="auto">
              <a:xfrm>
                <a:off x="1001" y="3074"/>
                <a:ext cx="17" cy="126"/>
              </a:xfrm>
              <a:custGeom>
                <a:avLst/>
                <a:gdLst>
                  <a:gd name="T0" fmla="*/ 2 w 8"/>
                  <a:gd name="T1" fmla="*/ 29 h 59"/>
                  <a:gd name="T2" fmla="*/ 0 w 8"/>
                  <a:gd name="T3" fmla="*/ 59 h 59"/>
                  <a:gd name="T4" fmla="*/ 0 w 8"/>
                  <a:gd name="T5" fmla="*/ 59 h 59"/>
                  <a:gd name="T6" fmla="*/ 1 w 8"/>
                  <a:gd name="T7" fmla="*/ 41 h 59"/>
                  <a:gd name="T8" fmla="*/ 2 w 8"/>
                  <a:gd name="T9" fmla="*/ 29 h 59"/>
                  <a:gd name="T10" fmla="*/ 8 w 8"/>
                  <a:gd name="T11" fmla="*/ 0 h 59"/>
                  <a:gd name="T12" fmla="*/ 6 w 8"/>
                  <a:gd name="T13" fmla="*/ 6 h 59"/>
                  <a:gd name="T14" fmla="*/ 6 w 8"/>
                  <a:gd name="T15" fmla="*/ 10 h 59"/>
                  <a:gd name="T16" fmla="*/ 8 w 8"/>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9">
                    <a:moveTo>
                      <a:pt x="2" y="29"/>
                    </a:moveTo>
                    <a:cubicBezTo>
                      <a:pt x="0" y="41"/>
                      <a:pt x="0" y="51"/>
                      <a:pt x="0" y="59"/>
                    </a:cubicBezTo>
                    <a:cubicBezTo>
                      <a:pt x="0" y="59"/>
                      <a:pt x="0" y="59"/>
                      <a:pt x="0" y="59"/>
                    </a:cubicBezTo>
                    <a:cubicBezTo>
                      <a:pt x="0" y="53"/>
                      <a:pt x="1" y="47"/>
                      <a:pt x="1" y="41"/>
                    </a:cubicBezTo>
                    <a:cubicBezTo>
                      <a:pt x="1" y="37"/>
                      <a:pt x="1" y="33"/>
                      <a:pt x="2" y="29"/>
                    </a:cubicBezTo>
                    <a:close/>
                    <a:moveTo>
                      <a:pt x="8" y="0"/>
                    </a:moveTo>
                    <a:cubicBezTo>
                      <a:pt x="8" y="2"/>
                      <a:pt x="7" y="4"/>
                      <a:pt x="6" y="6"/>
                    </a:cubicBezTo>
                    <a:cubicBezTo>
                      <a:pt x="6" y="7"/>
                      <a:pt x="6" y="9"/>
                      <a:pt x="6" y="10"/>
                    </a:cubicBezTo>
                    <a:cubicBezTo>
                      <a:pt x="7" y="4"/>
                      <a:pt x="8" y="0"/>
                      <a:pt x="8"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1" name="Freeform 4892"/>
              <p:cNvSpPr>
                <a:spLocks/>
              </p:cNvSpPr>
              <p:nvPr/>
            </p:nvSpPr>
            <p:spPr bwMode="auto">
              <a:xfrm>
                <a:off x="1004" y="3087"/>
                <a:ext cx="10" cy="75"/>
              </a:xfrm>
              <a:custGeom>
                <a:avLst/>
                <a:gdLst>
                  <a:gd name="T0" fmla="*/ 5 w 5"/>
                  <a:gd name="T1" fmla="*/ 0 h 35"/>
                  <a:gd name="T2" fmla="*/ 1 w 5"/>
                  <a:gd name="T3" fmla="*/ 23 h 35"/>
                  <a:gd name="T4" fmla="*/ 0 w 5"/>
                  <a:gd name="T5" fmla="*/ 35 h 35"/>
                  <a:gd name="T6" fmla="*/ 5 w 5"/>
                  <a:gd name="T7" fmla="*/ 4 h 35"/>
                  <a:gd name="T8" fmla="*/ 5 w 5"/>
                  <a:gd name="T9" fmla="*/ 0 h 35"/>
                </a:gdLst>
                <a:ahLst/>
                <a:cxnLst>
                  <a:cxn ang="0">
                    <a:pos x="T0" y="T1"/>
                  </a:cxn>
                  <a:cxn ang="0">
                    <a:pos x="T2" y="T3"/>
                  </a:cxn>
                  <a:cxn ang="0">
                    <a:pos x="T4" y="T5"/>
                  </a:cxn>
                  <a:cxn ang="0">
                    <a:pos x="T6" y="T7"/>
                  </a:cxn>
                  <a:cxn ang="0">
                    <a:pos x="T8" y="T9"/>
                  </a:cxn>
                </a:cxnLst>
                <a:rect l="0" t="0" r="r" b="b"/>
                <a:pathLst>
                  <a:path w="5" h="35">
                    <a:moveTo>
                      <a:pt x="5" y="0"/>
                    </a:moveTo>
                    <a:cubicBezTo>
                      <a:pt x="3" y="8"/>
                      <a:pt x="2" y="16"/>
                      <a:pt x="1" y="23"/>
                    </a:cubicBezTo>
                    <a:cubicBezTo>
                      <a:pt x="0" y="27"/>
                      <a:pt x="0" y="31"/>
                      <a:pt x="0" y="35"/>
                    </a:cubicBezTo>
                    <a:cubicBezTo>
                      <a:pt x="1" y="22"/>
                      <a:pt x="3" y="11"/>
                      <a:pt x="5" y="4"/>
                    </a:cubicBezTo>
                    <a:cubicBezTo>
                      <a:pt x="5" y="3"/>
                      <a:pt x="5" y="1"/>
                      <a:pt x="5"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2" name="Freeform 4893"/>
              <p:cNvSpPr>
                <a:spLocks/>
              </p:cNvSpPr>
              <p:nvPr/>
            </p:nvSpPr>
            <p:spPr bwMode="auto">
              <a:xfrm>
                <a:off x="1004" y="3211"/>
                <a:ext cx="0" cy="14"/>
              </a:xfrm>
              <a:custGeom>
                <a:avLst/>
                <a:gdLst>
                  <a:gd name="T0" fmla="*/ 0 h 7"/>
                  <a:gd name="T1" fmla="*/ 1 h 7"/>
                  <a:gd name="T2" fmla="*/ 7 h 7"/>
                  <a:gd name="T3" fmla="*/ 0 h 7"/>
                </a:gdLst>
                <a:ahLst/>
                <a:cxnLst>
                  <a:cxn ang="0">
                    <a:pos x="0" y="T0"/>
                  </a:cxn>
                  <a:cxn ang="0">
                    <a:pos x="0" y="T1"/>
                  </a:cxn>
                  <a:cxn ang="0">
                    <a:pos x="0" y="T2"/>
                  </a:cxn>
                  <a:cxn ang="0">
                    <a:pos x="0" y="T3"/>
                  </a:cxn>
                </a:cxnLst>
                <a:rect l="0" t="0" r="r" b="b"/>
                <a:pathLst>
                  <a:path h="7">
                    <a:moveTo>
                      <a:pt x="0" y="0"/>
                    </a:moveTo>
                    <a:cubicBezTo>
                      <a:pt x="0" y="1"/>
                      <a:pt x="0" y="1"/>
                      <a:pt x="0" y="1"/>
                    </a:cubicBezTo>
                    <a:cubicBezTo>
                      <a:pt x="0" y="4"/>
                      <a:pt x="0" y="7"/>
                      <a:pt x="0" y="7"/>
                    </a:cubicBezTo>
                    <a:cubicBezTo>
                      <a:pt x="0" y="4"/>
                      <a:pt x="0" y="2"/>
                      <a:pt x="0" y="0"/>
                    </a:cubicBezTo>
                    <a:close/>
                  </a:path>
                </a:pathLst>
              </a:custGeom>
              <a:solidFill>
                <a:srgbClr val="97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3" name="Rectangle 4894"/>
              <p:cNvSpPr>
                <a:spLocks noChangeArrowheads="1"/>
              </p:cNvSpPr>
              <p:nvPr/>
            </p:nvSpPr>
            <p:spPr bwMode="auto">
              <a:xfrm>
                <a:off x="1001" y="3200"/>
                <a:ext cx="1" cy="2"/>
              </a:xfrm>
              <a:prstGeom prst="rect">
                <a:avLst/>
              </a:prstGeom>
              <a:solidFill>
                <a:srgbClr val="8F3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4" name="Freeform 4895"/>
              <p:cNvSpPr>
                <a:spLocks/>
              </p:cNvSpPr>
              <p:nvPr/>
            </p:nvSpPr>
            <p:spPr bwMode="auto">
              <a:xfrm>
                <a:off x="1001" y="3202"/>
                <a:ext cx="3" cy="2"/>
              </a:xfrm>
              <a:custGeom>
                <a:avLst/>
                <a:gdLst>
                  <a:gd name="T0" fmla="*/ 0 w 3"/>
                  <a:gd name="T1" fmla="*/ 0 h 2"/>
                  <a:gd name="T2" fmla="*/ 0 w 3"/>
                  <a:gd name="T3" fmla="*/ 2 h 2"/>
                  <a:gd name="T4" fmla="*/ 3 w 3"/>
                  <a:gd name="T5" fmla="*/ 2 h 2"/>
                  <a:gd name="T6" fmla="*/ 0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2"/>
                    </a:lnTo>
                    <a:lnTo>
                      <a:pt x="3" y="2"/>
                    </a:lnTo>
                    <a:lnTo>
                      <a:pt x="0" y="0"/>
                    </a:lnTo>
                    <a:lnTo>
                      <a:pt x="0" y="0"/>
                    </a:lnTo>
                    <a:close/>
                  </a:path>
                </a:pathLst>
              </a:custGeom>
              <a:solidFill>
                <a:srgbClr val="651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5" name="Freeform 4896"/>
              <p:cNvSpPr>
                <a:spLocks/>
              </p:cNvSpPr>
              <p:nvPr/>
            </p:nvSpPr>
            <p:spPr bwMode="auto">
              <a:xfrm>
                <a:off x="1001" y="3206"/>
                <a:ext cx="3" cy="7"/>
              </a:xfrm>
              <a:custGeom>
                <a:avLst/>
                <a:gdLst>
                  <a:gd name="T0" fmla="*/ 0 w 1"/>
                  <a:gd name="T1" fmla="*/ 0 h 3"/>
                  <a:gd name="T2" fmla="*/ 1 w 1"/>
                  <a:gd name="T3" fmla="*/ 3 h 3"/>
                  <a:gd name="T4" fmla="*/ 1 w 1"/>
                  <a:gd name="T5" fmla="*/ 2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1" y="2"/>
                      <a:pt x="1" y="3"/>
                    </a:cubicBezTo>
                    <a:cubicBezTo>
                      <a:pt x="1" y="2"/>
                      <a:pt x="1" y="2"/>
                      <a:pt x="1" y="2"/>
                    </a:cubicBezTo>
                    <a:cubicBezTo>
                      <a:pt x="1" y="1"/>
                      <a:pt x="1" y="1"/>
                      <a:pt x="1" y="0"/>
                    </a:cubicBezTo>
                    <a:lnTo>
                      <a:pt x="0" y="0"/>
                    </a:lnTo>
                    <a:close/>
                  </a:path>
                </a:pathLst>
              </a:custGeom>
              <a:solidFill>
                <a:srgbClr val="832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6" name="Rectangle 4897"/>
              <p:cNvSpPr>
                <a:spLocks noChangeArrowheads="1"/>
              </p:cNvSpPr>
              <p:nvPr/>
            </p:nvSpPr>
            <p:spPr bwMode="auto">
              <a:xfrm>
                <a:off x="1001" y="3204"/>
                <a:ext cx="3" cy="2"/>
              </a:xfrm>
              <a:prstGeom prst="rect">
                <a:avLst/>
              </a:prstGeom>
              <a:solidFill>
                <a:srgbClr val="5F1B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7" name="Freeform 4898"/>
              <p:cNvSpPr>
                <a:spLocks/>
              </p:cNvSpPr>
              <p:nvPr/>
            </p:nvSpPr>
            <p:spPr bwMode="auto">
              <a:xfrm>
                <a:off x="999" y="3194"/>
                <a:ext cx="0" cy="4"/>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2"/>
                      <a:pt x="0" y="2"/>
                      <a:pt x="0" y="2"/>
                    </a:cubicBezTo>
                    <a:cubicBezTo>
                      <a:pt x="0" y="1"/>
                      <a:pt x="0" y="1"/>
                      <a:pt x="0" y="0"/>
                    </a:cubicBezTo>
                    <a:close/>
                  </a:path>
                </a:pathLst>
              </a:custGeom>
              <a:solidFill>
                <a:srgbClr val="E6B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8" name="Freeform 4899"/>
              <p:cNvSpPr>
                <a:spLocks/>
              </p:cNvSpPr>
              <p:nvPr/>
            </p:nvSpPr>
            <p:spPr bwMode="auto">
              <a:xfrm>
                <a:off x="999" y="3094"/>
                <a:ext cx="13" cy="104"/>
              </a:xfrm>
              <a:custGeom>
                <a:avLst/>
                <a:gdLst>
                  <a:gd name="T0" fmla="*/ 6 w 6"/>
                  <a:gd name="T1" fmla="*/ 0 h 49"/>
                  <a:gd name="T2" fmla="*/ 0 w 6"/>
                  <a:gd name="T3" fmla="*/ 47 h 49"/>
                  <a:gd name="T4" fmla="*/ 0 w 6"/>
                  <a:gd name="T5" fmla="*/ 49 h 49"/>
                  <a:gd name="T6" fmla="*/ 4 w 6"/>
                  <a:gd name="T7" fmla="*/ 8 h 49"/>
                  <a:gd name="T8" fmla="*/ 6 w 6"/>
                  <a:gd name="T9" fmla="*/ 0 h 49"/>
                </a:gdLst>
                <a:ahLst/>
                <a:cxnLst>
                  <a:cxn ang="0">
                    <a:pos x="T0" y="T1"/>
                  </a:cxn>
                  <a:cxn ang="0">
                    <a:pos x="T2" y="T3"/>
                  </a:cxn>
                  <a:cxn ang="0">
                    <a:pos x="T4" y="T5"/>
                  </a:cxn>
                  <a:cxn ang="0">
                    <a:pos x="T6" y="T7"/>
                  </a:cxn>
                  <a:cxn ang="0">
                    <a:pos x="T8" y="T9"/>
                  </a:cxn>
                </a:cxnLst>
                <a:rect l="0" t="0" r="r" b="b"/>
                <a:pathLst>
                  <a:path w="6" h="49">
                    <a:moveTo>
                      <a:pt x="6" y="0"/>
                    </a:moveTo>
                    <a:cubicBezTo>
                      <a:pt x="0" y="18"/>
                      <a:pt x="0" y="35"/>
                      <a:pt x="0" y="47"/>
                    </a:cubicBezTo>
                    <a:cubicBezTo>
                      <a:pt x="0" y="48"/>
                      <a:pt x="0" y="48"/>
                      <a:pt x="0" y="49"/>
                    </a:cubicBezTo>
                    <a:cubicBezTo>
                      <a:pt x="0" y="33"/>
                      <a:pt x="2" y="18"/>
                      <a:pt x="4" y="8"/>
                    </a:cubicBezTo>
                    <a:cubicBezTo>
                      <a:pt x="5" y="5"/>
                      <a:pt x="5" y="3"/>
                      <a:pt x="6"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9" name="Freeform 4900"/>
              <p:cNvSpPr>
                <a:spLocks/>
              </p:cNvSpPr>
              <p:nvPr/>
            </p:nvSpPr>
            <p:spPr bwMode="auto">
              <a:xfrm>
                <a:off x="999" y="3196"/>
                <a:ext cx="0" cy="4"/>
              </a:xfrm>
              <a:custGeom>
                <a:avLst/>
                <a:gdLst>
                  <a:gd name="T0" fmla="*/ 0 h 2"/>
                  <a:gd name="T1" fmla="*/ 2 h 2"/>
                  <a:gd name="T2" fmla="*/ 1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1"/>
                      <a:pt x="0" y="1"/>
                      <a:pt x="0" y="1"/>
                    </a:cubicBezTo>
                    <a:cubicBezTo>
                      <a:pt x="0" y="1"/>
                      <a:pt x="0" y="0"/>
                      <a:pt x="0" y="0"/>
                    </a:cubicBez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0" name="Freeform 4901"/>
              <p:cNvSpPr>
                <a:spLocks/>
              </p:cNvSpPr>
              <p:nvPr/>
            </p:nvSpPr>
            <p:spPr bwMode="auto">
              <a:xfrm>
                <a:off x="1008" y="3074"/>
                <a:ext cx="10" cy="37"/>
              </a:xfrm>
              <a:custGeom>
                <a:avLst/>
                <a:gdLst>
                  <a:gd name="T0" fmla="*/ 5 w 5"/>
                  <a:gd name="T1" fmla="*/ 0 h 17"/>
                  <a:gd name="T2" fmla="*/ 2 w 5"/>
                  <a:gd name="T3" fmla="*/ 9 h 17"/>
                  <a:gd name="T4" fmla="*/ 0 w 5"/>
                  <a:gd name="T5" fmla="*/ 17 h 17"/>
                  <a:gd name="T6" fmla="*/ 5 w 5"/>
                  <a:gd name="T7" fmla="*/ 0 h 17"/>
                </a:gdLst>
                <a:ahLst/>
                <a:cxnLst>
                  <a:cxn ang="0">
                    <a:pos x="T0" y="T1"/>
                  </a:cxn>
                  <a:cxn ang="0">
                    <a:pos x="T2" y="T3"/>
                  </a:cxn>
                  <a:cxn ang="0">
                    <a:pos x="T4" y="T5"/>
                  </a:cxn>
                  <a:cxn ang="0">
                    <a:pos x="T6" y="T7"/>
                  </a:cxn>
                </a:cxnLst>
                <a:rect l="0" t="0" r="r" b="b"/>
                <a:pathLst>
                  <a:path w="5" h="17">
                    <a:moveTo>
                      <a:pt x="5" y="0"/>
                    </a:moveTo>
                    <a:cubicBezTo>
                      <a:pt x="4" y="3"/>
                      <a:pt x="2" y="6"/>
                      <a:pt x="2" y="9"/>
                    </a:cubicBezTo>
                    <a:cubicBezTo>
                      <a:pt x="1" y="12"/>
                      <a:pt x="1" y="14"/>
                      <a:pt x="0" y="17"/>
                    </a:cubicBezTo>
                    <a:cubicBezTo>
                      <a:pt x="2" y="7"/>
                      <a:pt x="5" y="0"/>
                      <a:pt x="5"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1" name="Freeform 4902"/>
              <p:cNvSpPr>
                <a:spLocks/>
              </p:cNvSpPr>
              <p:nvPr/>
            </p:nvSpPr>
            <p:spPr bwMode="auto">
              <a:xfrm>
                <a:off x="999" y="3200"/>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2" name="Freeform 4903"/>
              <p:cNvSpPr>
                <a:spLocks/>
              </p:cNvSpPr>
              <p:nvPr/>
            </p:nvSpPr>
            <p:spPr bwMode="auto">
              <a:xfrm>
                <a:off x="999" y="3198"/>
                <a:ext cx="0" cy="4"/>
              </a:xfrm>
              <a:custGeom>
                <a:avLst/>
                <a:gdLst>
                  <a:gd name="T0" fmla="*/ 0 h 4"/>
                  <a:gd name="T1" fmla="*/ 2 h 4"/>
                  <a:gd name="T2" fmla="*/ 4 h 4"/>
                  <a:gd name="T3" fmla="*/ 4 h 4"/>
                  <a:gd name="T4" fmla="*/ 2 h 4"/>
                  <a:gd name="T5" fmla="*/ 2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4"/>
                    </a:lnTo>
                    <a:lnTo>
                      <a:pt x="0" y="4"/>
                    </a:lnTo>
                    <a:lnTo>
                      <a:pt x="0" y="2"/>
                    </a:lnTo>
                    <a:lnTo>
                      <a:pt x="0" y="2"/>
                    </a:lnTo>
                    <a:lnTo>
                      <a:pt x="0" y="0"/>
                    </a:ln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3" name="Freeform 4904"/>
              <p:cNvSpPr>
                <a:spLocks/>
              </p:cNvSpPr>
              <p:nvPr/>
            </p:nvSpPr>
            <p:spPr bwMode="auto">
              <a:xfrm>
                <a:off x="999" y="3200"/>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AC4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4" name="Freeform 4905"/>
              <p:cNvSpPr>
                <a:spLocks/>
              </p:cNvSpPr>
              <p:nvPr/>
            </p:nvSpPr>
            <p:spPr bwMode="auto">
              <a:xfrm>
                <a:off x="99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solidFill>
                <a:srgbClr val="893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5" name="Rectangle 4906"/>
              <p:cNvSpPr>
                <a:spLocks noChangeArrowheads="1"/>
              </p:cNvSpPr>
              <p:nvPr/>
            </p:nvSpPr>
            <p:spPr bwMode="auto">
              <a:xfrm>
                <a:off x="1001" y="3219"/>
                <a:ext cx="1" cy="2"/>
              </a:xfrm>
              <a:prstGeom prst="rect">
                <a:avLst/>
              </a:prstGeom>
              <a:solidFill>
                <a:srgbClr val="AC4F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6" name="Freeform 4907"/>
              <p:cNvSpPr>
                <a:spLocks/>
              </p:cNvSpPr>
              <p:nvPr/>
            </p:nvSpPr>
            <p:spPr bwMode="auto">
              <a:xfrm>
                <a:off x="999" y="3202"/>
                <a:ext cx="2" cy="19"/>
              </a:xfrm>
              <a:custGeom>
                <a:avLst/>
                <a:gdLst>
                  <a:gd name="T0" fmla="*/ 0 w 1"/>
                  <a:gd name="T1" fmla="*/ 0 h 9"/>
                  <a:gd name="T2" fmla="*/ 0 w 1"/>
                  <a:gd name="T3" fmla="*/ 0 h 9"/>
                  <a:gd name="T4" fmla="*/ 0 w 1"/>
                  <a:gd name="T5" fmla="*/ 1 h 9"/>
                  <a:gd name="T6" fmla="*/ 1 w 1"/>
                  <a:gd name="T7" fmla="*/ 9 h 9"/>
                  <a:gd name="T8" fmla="*/ 1 w 1"/>
                  <a:gd name="T9" fmla="*/ 8 h 9"/>
                  <a:gd name="T10" fmla="*/ 0 w 1"/>
                  <a:gd name="T11" fmla="*/ 0 h 9"/>
                </a:gdLst>
                <a:ahLst/>
                <a:cxnLst>
                  <a:cxn ang="0">
                    <a:pos x="T0" y="T1"/>
                  </a:cxn>
                  <a:cxn ang="0">
                    <a:pos x="T2" y="T3"/>
                  </a:cxn>
                  <a:cxn ang="0">
                    <a:pos x="T4" y="T5"/>
                  </a:cxn>
                  <a:cxn ang="0">
                    <a:pos x="T6" y="T7"/>
                  </a:cxn>
                  <a:cxn ang="0">
                    <a:pos x="T8" y="T9"/>
                  </a:cxn>
                  <a:cxn ang="0">
                    <a:pos x="T10" y="T11"/>
                  </a:cxn>
                </a:cxnLst>
                <a:rect l="0" t="0" r="r" b="b"/>
                <a:pathLst>
                  <a:path w="1" h="9">
                    <a:moveTo>
                      <a:pt x="0" y="0"/>
                    </a:moveTo>
                    <a:cubicBezTo>
                      <a:pt x="0" y="0"/>
                      <a:pt x="0" y="0"/>
                      <a:pt x="0" y="0"/>
                    </a:cubicBezTo>
                    <a:cubicBezTo>
                      <a:pt x="0" y="1"/>
                      <a:pt x="0" y="1"/>
                      <a:pt x="0" y="1"/>
                    </a:cubicBezTo>
                    <a:cubicBezTo>
                      <a:pt x="0" y="5"/>
                      <a:pt x="1" y="8"/>
                      <a:pt x="1" y="9"/>
                    </a:cubicBezTo>
                    <a:cubicBezTo>
                      <a:pt x="1" y="8"/>
                      <a:pt x="1" y="8"/>
                      <a:pt x="1" y="8"/>
                    </a:cubicBezTo>
                    <a:cubicBezTo>
                      <a:pt x="1" y="6"/>
                      <a:pt x="0" y="3"/>
                      <a:pt x="0" y="0"/>
                    </a:cubicBezTo>
                    <a:close/>
                  </a:path>
                </a:pathLst>
              </a:custGeom>
              <a:solidFill>
                <a:srgbClr val="9A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7" name="Rectangle 4908"/>
              <p:cNvSpPr>
                <a:spLocks noChangeArrowheads="1"/>
              </p:cNvSpPr>
              <p:nvPr/>
            </p:nvSpPr>
            <p:spPr bwMode="auto">
              <a:xfrm>
                <a:off x="999" y="3202"/>
                <a:ext cx="1" cy="2"/>
              </a:xfrm>
              <a:prstGeom prst="rect">
                <a:avLst/>
              </a:prstGeom>
              <a:solidFill>
                <a:srgbClr val="7B32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8" name="Freeform 4909"/>
              <p:cNvSpPr>
                <a:spLocks noEditPoints="1"/>
              </p:cNvSpPr>
              <p:nvPr/>
            </p:nvSpPr>
            <p:spPr bwMode="auto">
              <a:xfrm>
                <a:off x="1027" y="3072"/>
                <a:ext cx="17" cy="149"/>
              </a:xfrm>
              <a:custGeom>
                <a:avLst/>
                <a:gdLst>
                  <a:gd name="T0" fmla="*/ 2 w 8"/>
                  <a:gd name="T1" fmla="*/ 61 h 70"/>
                  <a:gd name="T2" fmla="*/ 0 w 8"/>
                  <a:gd name="T3" fmla="*/ 70 h 70"/>
                  <a:gd name="T4" fmla="*/ 0 w 8"/>
                  <a:gd name="T5" fmla="*/ 70 h 70"/>
                  <a:gd name="T6" fmla="*/ 2 w 8"/>
                  <a:gd name="T7" fmla="*/ 61 h 70"/>
                  <a:gd name="T8" fmla="*/ 2 w 8"/>
                  <a:gd name="T9" fmla="*/ 61 h 70"/>
                  <a:gd name="T10" fmla="*/ 8 w 8"/>
                  <a:gd name="T11" fmla="*/ 0 h 70"/>
                  <a:gd name="T12" fmla="*/ 8 w 8"/>
                  <a:gd name="T13" fmla="*/ 0 h 70"/>
                  <a:gd name="T14" fmla="*/ 6 w 8"/>
                  <a:gd name="T15" fmla="*/ 23 h 70"/>
                  <a:gd name="T16" fmla="*/ 6 w 8"/>
                  <a:gd name="T17" fmla="*/ 29 h 70"/>
                  <a:gd name="T18" fmla="*/ 4 w 8"/>
                  <a:gd name="T19" fmla="*/ 42 h 70"/>
                  <a:gd name="T20" fmla="*/ 5 w 8"/>
                  <a:gd name="T21" fmla="*/ 42 h 70"/>
                  <a:gd name="T22" fmla="*/ 8 w 8"/>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0">
                    <a:moveTo>
                      <a:pt x="2" y="61"/>
                    </a:moveTo>
                    <a:cubicBezTo>
                      <a:pt x="1" y="64"/>
                      <a:pt x="1" y="67"/>
                      <a:pt x="0" y="70"/>
                    </a:cubicBezTo>
                    <a:cubicBezTo>
                      <a:pt x="0" y="70"/>
                      <a:pt x="0" y="70"/>
                      <a:pt x="0" y="70"/>
                    </a:cubicBezTo>
                    <a:cubicBezTo>
                      <a:pt x="1" y="68"/>
                      <a:pt x="1" y="65"/>
                      <a:pt x="2" y="61"/>
                    </a:cubicBezTo>
                    <a:cubicBezTo>
                      <a:pt x="2" y="61"/>
                      <a:pt x="2" y="61"/>
                      <a:pt x="2" y="61"/>
                    </a:cubicBezTo>
                    <a:close/>
                    <a:moveTo>
                      <a:pt x="8" y="0"/>
                    </a:moveTo>
                    <a:cubicBezTo>
                      <a:pt x="8" y="0"/>
                      <a:pt x="8" y="0"/>
                      <a:pt x="8" y="0"/>
                    </a:cubicBezTo>
                    <a:cubicBezTo>
                      <a:pt x="8" y="6"/>
                      <a:pt x="7" y="14"/>
                      <a:pt x="6" y="23"/>
                    </a:cubicBezTo>
                    <a:cubicBezTo>
                      <a:pt x="6" y="25"/>
                      <a:pt x="6" y="27"/>
                      <a:pt x="6" y="29"/>
                    </a:cubicBezTo>
                    <a:cubicBezTo>
                      <a:pt x="5" y="33"/>
                      <a:pt x="5" y="37"/>
                      <a:pt x="4" y="42"/>
                    </a:cubicBezTo>
                    <a:cubicBezTo>
                      <a:pt x="5" y="42"/>
                      <a:pt x="5" y="42"/>
                      <a:pt x="5" y="42"/>
                    </a:cubicBezTo>
                    <a:cubicBezTo>
                      <a:pt x="6" y="31"/>
                      <a:pt x="7" y="17"/>
                      <a:pt x="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9" name="Freeform 4910"/>
              <p:cNvSpPr>
                <a:spLocks noEditPoints="1"/>
              </p:cNvSpPr>
              <p:nvPr/>
            </p:nvSpPr>
            <p:spPr bwMode="auto">
              <a:xfrm>
                <a:off x="1025" y="3066"/>
                <a:ext cx="19" cy="166"/>
              </a:xfrm>
              <a:custGeom>
                <a:avLst/>
                <a:gdLst>
                  <a:gd name="T0" fmla="*/ 1 w 9"/>
                  <a:gd name="T1" fmla="*/ 73 h 78"/>
                  <a:gd name="T2" fmla="*/ 0 w 9"/>
                  <a:gd name="T3" fmla="*/ 78 h 78"/>
                  <a:gd name="T4" fmla="*/ 1 w 9"/>
                  <a:gd name="T5" fmla="*/ 73 h 78"/>
                  <a:gd name="T6" fmla="*/ 7 w 9"/>
                  <a:gd name="T7" fmla="*/ 26 h 78"/>
                  <a:gd name="T8" fmla="*/ 7 w 9"/>
                  <a:gd name="T9" fmla="*/ 32 h 78"/>
                  <a:gd name="T10" fmla="*/ 7 w 9"/>
                  <a:gd name="T11" fmla="*/ 26 h 78"/>
                  <a:gd name="T12" fmla="*/ 9 w 9"/>
                  <a:gd name="T13" fmla="*/ 0 h 78"/>
                  <a:gd name="T14" fmla="*/ 9 w 9"/>
                  <a:gd name="T15" fmla="*/ 3 h 78"/>
                  <a:gd name="T16" fmla="*/ 9 w 9"/>
                  <a:gd name="T17" fmla="*/ 3 h 78"/>
                  <a:gd name="T18" fmla="*/ 9 w 9"/>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8">
                    <a:moveTo>
                      <a:pt x="1" y="73"/>
                    </a:moveTo>
                    <a:cubicBezTo>
                      <a:pt x="1" y="75"/>
                      <a:pt x="1" y="77"/>
                      <a:pt x="0" y="78"/>
                    </a:cubicBezTo>
                    <a:cubicBezTo>
                      <a:pt x="0" y="78"/>
                      <a:pt x="1" y="76"/>
                      <a:pt x="1" y="73"/>
                    </a:cubicBezTo>
                    <a:close/>
                    <a:moveTo>
                      <a:pt x="7" y="26"/>
                    </a:moveTo>
                    <a:cubicBezTo>
                      <a:pt x="7" y="28"/>
                      <a:pt x="7" y="30"/>
                      <a:pt x="7" y="32"/>
                    </a:cubicBezTo>
                    <a:cubicBezTo>
                      <a:pt x="7" y="30"/>
                      <a:pt x="7" y="28"/>
                      <a:pt x="7" y="26"/>
                    </a:cubicBezTo>
                    <a:close/>
                    <a:moveTo>
                      <a:pt x="9" y="0"/>
                    </a:moveTo>
                    <a:cubicBezTo>
                      <a:pt x="9" y="1"/>
                      <a:pt x="9" y="2"/>
                      <a:pt x="9" y="3"/>
                    </a:cubicBezTo>
                    <a:cubicBezTo>
                      <a:pt x="9" y="3"/>
                      <a:pt x="9" y="3"/>
                      <a:pt x="9" y="3"/>
                    </a:cubicBezTo>
                    <a:cubicBezTo>
                      <a:pt x="9" y="2"/>
                      <a:pt x="9" y="1"/>
                      <a:pt x="9"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0" name="Freeform 4911"/>
              <p:cNvSpPr>
                <a:spLocks/>
              </p:cNvSpPr>
              <p:nvPr/>
            </p:nvSpPr>
            <p:spPr bwMode="auto">
              <a:xfrm>
                <a:off x="1031" y="3162"/>
                <a:ext cx="7" cy="40"/>
              </a:xfrm>
              <a:custGeom>
                <a:avLst/>
                <a:gdLst>
                  <a:gd name="T0" fmla="*/ 2 w 3"/>
                  <a:gd name="T1" fmla="*/ 0 h 19"/>
                  <a:gd name="T2" fmla="*/ 0 w 3"/>
                  <a:gd name="T3" fmla="*/ 19 h 19"/>
                  <a:gd name="T4" fmla="*/ 0 w 3"/>
                  <a:gd name="T5" fmla="*/ 19 h 19"/>
                  <a:gd name="T6" fmla="*/ 0 w 3"/>
                  <a:gd name="T7" fmla="*/ 19 h 19"/>
                  <a:gd name="T8" fmla="*/ 3 w 3"/>
                  <a:gd name="T9" fmla="*/ 0 h 19"/>
                  <a:gd name="T10" fmla="*/ 2 w 3"/>
                  <a:gd name="T11" fmla="*/ 0 h 19"/>
                </a:gdLst>
                <a:ahLst/>
                <a:cxnLst>
                  <a:cxn ang="0">
                    <a:pos x="T0" y="T1"/>
                  </a:cxn>
                  <a:cxn ang="0">
                    <a:pos x="T2" y="T3"/>
                  </a:cxn>
                  <a:cxn ang="0">
                    <a:pos x="T4" y="T5"/>
                  </a:cxn>
                  <a:cxn ang="0">
                    <a:pos x="T6" y="T7"/>
                  </a:cxn>
                  <a:cxn ang="0">
                    <a:pos x="T8" y="T9"/>
                  </a:cxn>
                  <a:cxn ang="0">
                    <a:pos x="T10" y="T11"/>
                  </a:cxn>
                </a:cxnLst>
                <a:rect l="0" t="0" r="r" b="b"/>
                <a:pathLst>
                  <a:path w="3" h="19">
                    <a:moveTo>
                      <a:pt x="2" y="0"/>
                    </a:moveTo>
                    <a:cubicBezTo>
                      <a:pt x="1" y="6"/>
                      <a:pt x="1" y="13"/>
                      <a:pt x="0" y="19"/>
                    </a:cubicBezTo>
                    <a:cubicBezTo>
                      <a:pt x="0" y="19"/>
                      <a:pt x="0" y="19"/>
                      <a:pt x="0" y="19"/>
                    </a:cubicBezTo>
                    <a:cubicBezTo>
                      <a:pt x="0" y="19"/>
                      <a:pt x="0" y="19"/>
                      <a:pt x="0" y="19"/>
                    </a:cubicBezTo>
                    <a:cubicBezTo>
                      <a:pt x="1" y="14"/>
                      <a:pt x="2" y="7"/>
                      <a:pt x="3" y="0"/>
                    </a:cubicBezTo>
                    <a:lnTo>
                      <a:pt x="2" y="0"/>
                    </a:ln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1" name="Freeform 4912"/>
              <p:cNvSpPr>
                <a:spLocks noEditPoints="1"/>
              </p:cNvSpPr>
              <p:nvPr/>
            </p:nvSpPr>
            <p:spPr bwMode="auto">
              <a:xfrm>
                <a:off x="1042" y="3087"/>
                <a:ext cx="15" cy="102"/>
              </a:xfrm>
              <a:custGeom>
                <a:avLst/>
                <a:gdLst>
                  <a:gd name="T0" fmla="*/ 1 w 7"/>
                  <a:gd name="T1" fmla="*/ 42 h 48"/>
                  <a:gd name="T2" fmla="*/ 1 w 7"/>
                  <a:gd name="T3" fmla="*/ 42 h 48"/>
                  <a:gd name="T4" fmla="*/ 0 w 7"/>
                  <a:gd name="T5" fmla="*/ 48 h 48"/>
                  <a:gd name="T6" fmla="*/ 1 w 7"/>
                  <a:gd name="T7" fmla="*/ 46 h 48"/>
                  <a:gd name="T8" fmla="*/ 1 w 7"/>
                  <a:gd name="T9" fmla="*/ 42 h 48"/>
                  <a:gd name="T10" fmla="*/ 7 w 7"/>
                  <a:gd name="T11" fmla="*/ 0 h 48"/>
                  <a:gd name="T12" fmla="*/ 6 w 7"/>
                  <a:gd name="T13" fmla="*/ 3 h 48"/>
                  <a:gd name="T14" fmla="*/ 7 w 7"/>
                  <a:gd name="T15" fmla="*/ 5 h 48"/>
                  <a:gd name="T16" fmla="*/ 7 w 7"/>
                  <a:gd name="T17" fmla="*/ 1 h 48"/>
                  <a:gd name="T18" fmla="*/ 7 w 7"/>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8">
                    <a:moveTo>
                      <a:pt x="1" y="42"/>
                    </a:moveTo>
                    <a:cubicBezTo>
                      <a:pt x="1" y="42"/>
                      <a:pt x="1" y="42"/>
                      <a:pt x="1" y="42"/>
                    </a:cubicBezTo>
                    <a:cubicBezTo>
                      <a:pt x="1" y="44"/>
                      <a:pt x="0" y="46"/>
                      <a:pt x="0" y="48"/>
                    </a:cubicBezTo>
                    <a:cubicBezTo>
                      <a:pt x="0" y="47"/>
                      <a:pt x="0" y="47"/>
                      <a:pt x="1" y="46"/>
                    </a:cubicBezTo>
                    <a:cubicBezTo>
                      <a:pt x="1" y="45"/>
                      <a:pt x="1" y="43"/>
                      <a:pt x="1" y="42"/>
                    </a:cubicBezTo>
                    <a:close/>
                    <a:moveTo>
                      <a:pt x="7" y="0"/>
                    </a:moveTo>
                    <a:cubicBezTo>
                      <a:pt x="7" y="1"/>
                      <a:pt x="6" y="2"/>
                      <a:pt x="6" y="3"/>
                    </a:cubicBezTo>
                    <a:cubicBezTo>
                      <a:pt x="6" y="4"/>
                      <a:pt x="6" y="4"/>
                      <a:pt x="7" y="5"/>
                    </a:cubicBezTo>
                    <a:cubicBezTo>
                      <a:pt x="7" y="3"/>
                      <a:pt x="7" y="2"/>
                      <a:pt x="7" y="1"/>
                    </a:cubicBezTo>
                    <a:lnTo>
                      <a:pt x="7"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2" name="Freeform 4913"/>
              <p:cNvSpPr>
                <a:spLocks noEditPoints="1"/>
              </p:cNvSpPr>
              <p:nvPr/>
            </p:nvSpPr>
            <p:spPr bwMode="auto">
              <a:xfrm>
                <a:off x="1033" y="3081"/>
                <a:ext cx="24" cy="151"/>
              </a:xfrm>
              <a:custGeom>
                <a:avLst/>
                <a:gdLst>
                  <a:gd name="T0" fmla="*/ 5 w 11"/>
                  <a:gd name="T1" fmla="*/ 49 h 71"/>
                  <a:gd name="T2" fmla="*/ 4 w 11"/>
                  <a:gd name="T3" fmla="*/ 51 h 71"/>
                  <a:gd name="T4" fmla="*/ 0 w 11"/>
                  <a:gd name="T5" fmla="*/ 71 h 71"/>
                  <a:gd name="T6" fmla="*/ 5 w 11"/>
                  <a:gd name="T7" fmla="*/ 49 h 71"/>
                  <a:gd name="T8" fmla="*/ 11 w 11"/>
                  <a:gd name="T9" fmla="*/ 0 h 71"/>
                  <a:gd name="T10" fmla="*/ 11 w 11"/>
                  <a:gd name="T11" fmla="*/ 3 h 71"/>
                  <a:gd name="T12" fmla="*/ 11 w 11"/>
                  <a:gd name="T13" fmla="*/ 4 h 71"/>
                  <a:gd name="T14" fmla="*/ 11 w 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1">
                    <a:moveTo>
                      <a:pt x="5" y="49"/>
                    </a:moveTo>
                    <a:cubicBezTo>
                      <a:pt x="4" y="50"/>
                      <a:pt x="4" y="50"/>
                      <a:pt x="4" y="51"/>
                    </a:cubicBezTo>
                    <a:cubicBezTo>
                      <a:pt x="3" y="58"/>
                      <a:pt x="1" y="65"/>
                      <a:pt x="0" y="71"/>
                    </a:cubicBezTo>
                    <a:cubicBezTo>
                      <a:pt x="0" y="71"/>
                      <a:pt x="2" y="64"/>
                      <a:pt x="5" y="49"/>
                    </a:cubicBezTo>
                    <a:close/>
                    <a:moveTo>
                      <a:pt x="11" y="0"/>
                    </a:moveTo>
                    <a:cubicBezTo>
                      <a:pt x="11" y="1"/>
                      <a:pt x="11" y="2"/>
                      <a:pt x="11" y="3"/>
                    </a:cubicBezTo>
                    <a:cubicBezTo>
                      <a:pt x="11" y="4"/>
                      <a:pt x="11" y="4"/>
                      <a:pt x="11" y="4"/>
                    </a:cubicBezTo>
                    <a:cubicBezTo>
                      <a:pt x="11" y="2"/>
                      <a:pt x="11" y="1"/>
                      <a:pt x="1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3" name="Freeform 4914"/>
              <p:cNvSpPr>
                <a:spLocks/>
              </p:cNvSpPr>
              <p:nvPr/>
            </p:nvSpPr>
            <p:spPr bwMode="auto">
              <a:xfrm>
                <a:off x="1044" y="3094"/>
                <a:ext cx="13" cy="83"/>
              </a:xfrm>
              <a:custGeom>
                <a:avLst/>
                <a:gdLst>
                  <a:gd name="T0" fmla="*/ 5 w 6"/>
                  <a:gd name="T1" fmla="*/ 0 h 39"/>
                  <a:gd name="T2" fmla="*/ 0 w 6"/>
                  <a:gd name="T3" fmla="*/ 39 h 39"/>
                  <a:gd name="T4" fmla="*/ 0 w 6"/>
                  <a:gd name="T5" fmla="*/ 39 h 39"/>
                  <a:gd name="T6" fmla="*/ 6 w 6"/>
                  <a:gd name="T7" fmla="*/ 2 h 39"/>
                  <a:gd name="T8" fmla="*/ 5 w 6"/>
                  <a:gd name="T9" fmla="*/ 0 h 39"/>
                </a:gdLst>
                <a:ahLst/>
                <a:cxnLst>
                  <a:cxn ang="0">
                    <a:pos x="T0" y="T1"/>
                  </a:cxn>
                  <a:cxn ang="0">
                    <a:pos x="T2" y="T3"/>
                  </a:cxn>
                  <a:cxn ang="0">
                    <a:pos x="T4" y="T5"/>
                  </a:cxn>
                  <a:cxn ang="0">
                    <a:pos x="T6" y="T7"/>
                  </a:cxn>
                  <a:cxn ang="0">
                    <a:pos x="T8" y="T9"/>
                  </a:cxn>
                </a:cxnLst>
                <a:rect l="0" t="0" r="r" b="b"/>
                <a:pathLst>
                  <a:path w="6" h="39">
                    <a:moveTo>
                      <a:pt x="5" y="0"/>
                    </a:moveTo>
                    <a:cubicBezTo>
                      <a:pt x="4" y="11"/>
                      <a:pt x="2" y="25"/>
                      <a:pt x="0" y="39"/>
                    </a:cubicBezTo>
                    <a:cubicBezTo>
                      <a:pt x="0" y="39"/>
                      <a:pt x="0" y="39"/>
                      <a:pt x="0" y="39"/>
                    </a:cubicBezTo>
                    <a:cubicBezTo>
                      <a:pt x="2" y="29"/>
                      <a:pt x="4" y="17"/>
                      <a:pt x="6" y="2"/>
                    </a:cubicBezTo>
                    <a:cubicBezTo>
                      <a:pt x="5" y="1"/>
                      <a:pt x="5" y="1"/>
                      <a:pt x="5"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4" name="Freeform 4915"/>
              <p:cNvSpPr>
                <a:spLocks/>
              </p:cNvSpPr>
              <p:nvPr/>
            </p:nvSpPr>
            <p:spPr bwMode="auto">
              <a:xfrm>
                <a:off x="1052" y="3147"/>
                <a:ext cx="7" cy="47"/>
              </a:xfrm>
              <a:custGeom>
                <a:avLst/>
                <a:gdLst>
                  <a:gd name="T0" fmla="*/ 3 w 3"/>
                  <a:gd name="T1" fmla="*/ 0 h 22"/>
                  <a:gd name="T2" fmla="*/ 0 w 3"/>
                  <a:gd name="T3" fmla="*/ 22 h 22"/>
                  <a:gd name="T4" fmla="*/ 2 w 3"/>
                  <a:gd name="T5" fmla="*/ 12 h 22"/>
                  <a:gd name="T6" fmla="*/ 3 w 3"/>
                  <a:gd name="T7" fmla="*/ 0 h 22"/>
                </a:gdLst>
                <a:ahLst/>
                <a:cxnLst>
                  <a:cxn ang="0">
                    <a:pos x="T0" y="T1"/>
                  </a:cxn>
                  <a:cxn ang="0">
                    <a:pos x="T2" y="T3"/>
                  </a:cxn>
                  <a:cxn ang="0">
                    <a:pos x="T4" y="T5"/>
                  </a:cxn>
                  <a:cxn ang="0">
                    <a:pos x="T6" y="T7"/>
                  </a:cxn>
                </a:cxnLst>
                <a:rect l="0" t="0" r="r" b="b"/>
                <a:pathLst>
                  <a:path w="3" h="22">
                    <a:moveTo>
                      <a:pt x="3" y="0"/>
                    </a:moveTo>
                    <a:cubicBezTo>
                      <a:pt x="2" y="7"/>
                      <a:pt x="1" y="15"/>
                      <a:pt x="0" y="22"/>
                    </a:cubicBezTo>
                    <a:cubicBezTo>
                      <a:pt x="0" y="22"/>
                      <a:pt x="1" y="19"/>
                      <a:pt x="2" y="12"/>
                    </a:cubicBezTo>
                    <a:cubicBezTo>
                      <a:pt x="2" y="8"/>
                      <a:pt x="3" y="4"/>
                      <a:pt x="3"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5" name="Freeform 4916"/>
              <p:cNvSpPr>
                <a:spLocks/>
              </p:cNvSpPr>
              <p:nvPr/>
            </p:nvSpPr>
            <p:spPr bwMode="auto">
              <a:xfrm>
                <a:off x="1057" y="3091"/>
                <a:ext cx="8" cy="81"/>
              </a:xfrm>
              <a:custGeom>
                <a:avLst/>
                <a:gdLst>
                  <a:gd name="T0" fmla="*/ 4 w 4"/>
                  <a:gd name="T1" fmla="*/ 0 h 38"/>
                  <a:gd name="T2" fmla="*/ 1 w 4"/>
                  <a:gd name="T3" fmla="*/ 26 h 38"/>
                  <a:gd name="T4" fmla="*/ 0 w 4"/>
                  <a:gd name="T5" fmla="*/ 38 h 38"/>
                  <a:gd name="T6" fmla="*/ 4 w 4"/>
                  <a:gd name="T7" fmla="*/ 1 h 38"/>
                  <a:gd name="T8" fmla="*/ 4 w 4"/>
                  <a:gd name="T9" fmla="*/ 0 h 38"/>
                </a:gdLst>
                <a:ahLst/>
                <a:cxnLst>
                  <a:cxn ang="0">
                    <a:pos x="T0" y="T1"/>
                  </a:cxn>
                  <a:cxn ang="0">
                    <a:pos x="T2" y="T3"/>
                  </a:cxn>
                  <a:cxn ang="0">
                    <a:pos x="T4" y="T5"/>
                  </a:cxn>
                  <a:cxn ang="0">
                    <a:pos x="T6" y="T7"/>
                  </a:cxn>
                  <a:cxn ang="0">
                    <a:pos x="T8" y="T9"/>
                  </a:cxn>
                </a:cxnLst>
                <a:rect l="0" t="0" r="r" b="b"/>
                <a:pathLst>
                  <a:path w="4" h="38">
                    <a:moveTo>
                      <a:pt x="4" y="0"/>
                    </a:moveTo>
                    <a:cubicBezTo>
                      <a:pt x="4" y="2"/>
                      <a:pt x="3" y="14"/>
                      <a:pt x="1" y="26"/>
                    </a:cubicBezTo>
                    <a:cubicBezTo>
                      <a:pt x="1" y="30"/>
                      <a:pt x="0" y="34"/>
                      <a:pt x="0" y="38"/>
                    </a:cubicBezTo>
                    <a:cubicBezTo>
                      <a:pt x="1" y="30"/>
                      <a:pt x="3" y="18"/>
                      <a:pt x="4" y="1"/>
                    </a:cubicBezTo>
                    <a:lnTo>
                      <a:pt x="4" y="0"/>
                    </a:ln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6" name="Freeform 4917"/>
              <p:cNvSpPr>
                <a:spLocks/>
              </p:cNvSpPr>
              <p:nvPr/>
            </p:nvSpPr>
            <p:spPr bwMode="auto">
              <a:xfrm>
                <a:off x="1021" y="3074"/>
                <a:ext cx="2" cy="15"/>
              </a:xfrm>
              <a:custGeom>
                <a:avLst/>
                <a:gdLst>
                  <a:gd name="T0" fmla="*/ 1 w 1"/>
                  <a:gd name="T1" fmla="*/ 0 h 7"/>
                  <a:gd name="T2" fmla="*/ 0 w 1"/>
                  <a:gd name="T3" fmla="*/ 7 h 7"/>
                  <a:gd name="T4" fmla="*/ 0 w 1"/>
                  <a:gd name="T5" fmla="*/ 7 h 7"/>
                  <a:gd name="T6" fmla="*/ 1 w 1"/>
                  <a:gd name="T7" fmla="*/ 3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2"/>
                      <a:pt x="0" y="5"/>
                      <a:pt x="0" y="7"/>
                    </a:cubicBezTo>
                    <a:cubicBezTo>
                      <a:pt x="0" y="7"/>
                      <a:pt x="0" y="7"/>
                      <a:pt x="0" y="7"/>
                    </a:cubicBezTo>
                    <a:cubicBezTo>
                      <a:pt x="0" y="5"/>
                      <a:pt x="1" y="4"/>
                      <a:pt x="1" y="3"/>
                    </a:cubicBezTo>
                    <a:cubicBezTo>
                      <a:pt x="1" y="1"/>
                      <a:pt x="1" y="0"/>
                      <a:pt x="1" y="0"/>
                    </a:cubicBezTo>
                    <a:close/>
                  </a:path>
                </a:pathLst>
              </a:custGeom>
              <a:solidFill>
                <a:srgbClr val="8D4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7" name="Freeform 4918"/>
              <p:cNvSpPr>
                <a:spLocks/>
              </p:cNvSpPr>
              <p:nvPr/>
            </p:nvSpPr>
            <p:spPr bwMode="auto">
              <a:xfrm>
                <a:off x="1021" y="3081"/>
                <a:ext cx="2" cy="8"/>
              </a:xfrm>
              <a:custGeom>
                <a:avLst/>
                <a:gdLst>
                  <a:gd name="T0" fmla="*/ 1 w 1"/>
                  <a:gd name="T1" fmla="*/ 0 h 4"/>
                  <a:gd name="T2" fmla="*/ 0 w 1"/>
                  <a:gd name="T3" fmla="*/ 4 h 4"/>
                  <a:gd name="T4" fmla="*/ 1 w 1"/>
                  <a:gd name="T5" fmla="*/ 3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2"/>
                      <a:pt x="0" y="4"/>
                    </a:cubicBezTo>
                    <a:cubicBezTo>
                      <a:pt x="0" y="4"/>
                      <a:pt x="0" y="3"/>
                      <a:pt x="1" y="3"/>
                    </a:cubicBezTo>
                    <a:cubicBezTo>
                      <a:pt x="1" y="1"/>
                      <a:pt x="1" y="0"/>
                      <a:pt x="1" y="0"/>
                    </a:cubicBezTo>
                    <a:close/>
                  </a:path>
                </a:pathLst>
              </a:custGeom>
              <a:solidFill>
                <a:srgbClr val="843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8" name="Freeform 4919"/>
              <p:cNvSpPr>
                <a:spLocks/>
              </p:cNvSpPr>
              <p:nvPr/>
            </p:nvSpPr>
            <p:spPr bwMode="auto">
              <a:xfrm>
                <a:off x="1014" y="3098"/>
                <a:ext cx="4" cy="30"/>
              </a:xfrm>
              <a:custGeom>
                <a:avLst/>
                <a:gdLst>
                  <a:gd name="T0" fmla="*/ 2 w 2"/>
                  <a:gd name="T1" fmla="*/ 0 h 14"/>
                  <a:gd name="T2" fmla="*/ 2 w 2"/>
                  <a:gd name="T3" fmla="*/ 0 h 14"/>
                  <a:gd name="T4" fmla="*/ 0 w 2"/>
                  <a:gd name="T5" fmla="*/ 14 h 14"/>
                  <a:gd name="T6" fmla="*/ 1 w 2"/>
                  <a:gd name="T7" fmla="*/ 10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2" y="0"/>
                      <a:pt x="2" y="0"/>
                      <a:pt x="2" y="0"/>
                    </a:cubicBezTo>
                    <a:cubicBezTo>
                      <a:pt x="1" y="5"/>
                      <a:pt x="1" y="10"/>
                      <a:pt x="0" y="14"/>
                    </a:cubicBezTo>
                    <a:cubicBezTo>
                      <a:pt x="0" y="13"/>
                      <a:pt x="0" y="11"/>
                      <a:pt x="1" y="10"/>
                    </a:cubicBezTo>
                    <a:cubicBezTo>
                      <a:pt x="1" y="6"/>
                      <a:pt x="2" y="3"/>
                      <a:pt x="2" y="0"/>
                    </a:cubicBezTo>
                    <a:close/>
                  </a:path>
                </a:pathLst>
              </a:custGeom>
              <a:solidFill>
                <a:srgbClr val="8D4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9" name="Freeform 4920"/>
              <p:cNvSpPr>
                <a:spLocks/>
              </p:cNvSpPr>
              <p:nvPr/>
            </p:nvSpPr>
            <p:spPr bwMode="auto">
              <a:xfrm>
                <a:off x="1018" y="3094"/>
                <a:ext cx="3" cy="17"/>
              </a:xfrm>
              <a:custGeom>
                <a:avLst/>
                <a:gdLst>
                  <a:gd name="T0" fmla="*/ 1 w 1"/>
                  <a:gd name="T1" fmla="*/ 0 h 8"/>
                  <a:gd name="T2" fmla="*/ 0 w 1"/>
                  <a:gd name="T3" fmla="*/ 8 h 8"/>
                  <a:gd name="T4" fmla="*/ 0 w 1"/>
                  <a:gd name="T5" fmla="*/ 6 h 8"/>
                  <a:gd name="T6" fmla="*/ 1 w 1"/>
                  <a:gd name="T7" fmla="*/ 0 h 8"/>
                </a:gdLst>
                <a:ahLst/>
                <a:cxnLst>
                  <a:cxn ang="0">
                    <a:pos x="T0" y="T1"/>
                  </a:cxn>
                  <a:cxn ang="0">
                    <a:pos x="T2" y="T3"/>
                  </a:cxn>
                  <a:cxn ang="0">
                    <a:pos x="T4" y="T5"/>
                  </a:cxn>
                  <a:cxn ang="0">
                    <a:pos x="T6" y="T7"/>
                  </a:cxn>
                </a:cxnLst>
                <a:rect l="0" t="0" r="r" b="b"/>
                <a:pathLst>
                  <a:path w="1" h="8">
                    <a:moveTo>
                      <a:pt x="1" y="0"/>
                    </a:moveTo>
                    <a:cubicBezTo>
                      <a:pt x="1" y="2"/>
                      <a:pt x="0" y="5"/>
                      <a:pt x="0" y="8"/>
                    </a:cubicBezTo>
                    <a:cubicBezTo>
                      <a:pt x="0" y="7"/>
                      <a:pt x="0" y="7"/>
                      <a:pt x="0" y="6"/>
                    </a:cubicBezTo>
                    <a:cubicBezTo>
                      <a:pt x="0" y="4"/>
                      <a:pt x="1" y="2"/>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0" name="Freeform 4921"/>
              <p:cNvSpPr>
                <a:spLocks/>
              </p:cNvSpPr>
              <p:nvPr/>
            </p:nvSpPr>
            <p:spPr bwMode="auto">
              <a:xfrm>
                <a:off x="1016" y="3089"/>
                <a:ext cx="5" cy="30"/>
              </a:xfrm>
              <a:custGeom>
                <a:avLst/>
                <a:gdLst>
                  <a:gd name="T0" fmla="*/ 2 w 2"/>
                  <a:gd name="T1" fmla="*/ 0 h 14"/>
                  <a:gd name="T2" fmla="*/ 1 w 2"/>
                  <a:gd name="T3" fmla="*/ 4 h 14"/>
                  <a:gd name="T4" fmla="*/ 0 w 2"/>
                  <a:gd name="T5" fmla="*/ 14 h 14"/>
                  <a:gd name="T6" fmla="*/ 1 w 2"/>
                  <a:gd name="T7" fmla="*/ 10 h 14"/>
                  <a:gd name="T8" fmla="*/ 2 w 2"/>
                  <a:gd name="T9" fmla="*/ 2 h 14"/>
                  <a:gd name="T10" fmla="*/ 2 w 2"/>
                  <a:gd name="T11" fmla="*/ 0 h 14"/>
                </a:gdLst>
                <a:ahLst/>
                <a:cxnLst>
                  <a:cxn ang="0">
                    <a:pos x="T0" y="T1"/>
                  </a:cxn>
                  <a:cxn ang="0">
                    <a:pos x="T2" y="T3"/>
                  </a:cxn>
                  <a:cxn ang="0">
                    <a:pos x="T4" y="T5"/>
                  </a:cxn>
                  <a:cxn ang="0">
                    <a:pos x="T6" y="T7"/>
                  </a:cxn>
                  <a:cxn ang="0">
                    <a:pos x="T8" y="T9"/>
                  </a:cxn>
                  <a:cxn ang="0">
                    <a:pos x="T10" y="T11"/>
                  </a:cxn>
                </a:cxnLst>
                <a:rect l="0" t="0" r="r" b="b"/>
                <a:pathLst>
                  <a:path w="2" h="14">
                    <a:moveTo>
                      <a:pt x="2" y="0"/>
                    </a:moveTo>
                    <a:cubicBezTo>
                      <a:pt x="2" y="1"/>
                      <a:pt x="2" y="2"/>
                      <a:pt x="1" y="4"/>
                    </a:cubicBezTo>
                    <a:cubicBezTo>
                      <a:pt x="1" y="7"/>
                      <a:pt x="0" y="10"/>
                      <a:pt x="0" y="14"/>
                    </a:cubicBezTo>
                    <a:cubicBezTo>
                      <a:pt x="0" y="13"/>
                      <a:pt x="0" y="11"/>
                      <a:pt x="1" y="10"/>
                    </a:cubicBezTo>
                    <a:cubicBezTo>
                      <a:pt x="1" y="7"/>
                      <a:pt x="2" y="4"/>
                      <a:pt x="2" y="2"/>
                    </a:cubicBezTo>
                    <a:cubicBezTo>
                      <a:pt x="2" y="1"/>
                      <a:pt x="2" y="1"/>
                      <a:pt x="2" y="0"/>
                    </a:cubicBezTo>
                    <a:close/>
                  </a:path>
                </a:pathLst>
              </a:custGeom>
              <a:solidFill>
                <a:srgbClr val="843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1" name="Freeform 4922"/>
              <p:cNvSpPr>
                <a:spLocks/>
              </p:cNvSpPr>
              <p:nvPr/>
            </p:nvSpPr>
            <p:spPr bwMode="auto">
              <a:xfrm>
                <a:off x="1010" y="3149"/>
                <a:ext cx="2" cy="25"/>
              </a:xfrm>
              <a:custGeom>
                <a:avLst/>
                <a:gdLst>
                  <a:gd name="T0" fmla="*/ 1 w 1"/>
                  <a:gd name="T1" fmla="*/ 0 h 12"/>
                  <a:gd name="T2" fmla="*/ 0 w 1"/>
                  <a:gd name="T3" fmla="*/ 12 h 12"/>
                  <a:gd name="T4" fmla="*/ 1 w 1"/>
                  <a:gd name="T5" fmla="*/ 2 h 12"/>
                  <a:gd name="T6" fmla="*/ 1 w 1"/>
                  <a:gd name="T7" fmla="*/ 0 h 12"/>
                </a:gdLst>
                <a:ahLst/>
                <a:cxnLst>
                  <a:cxn ang="0">
                    <a:pos x="T0" y="T1"/>
                  </a:cxn>
                  <a:cxn ang="0">
                    <a:pos x="T2" y="T3"/>
                  </a:cxn>
                  <a:cxn ang="0">
                    <a:pos x="T4" y="T5"/>
                  </a:cxn>
                  <a:cxn ang="0">
                    <a:pos x="T6" y="T7"/>
                  </a:cxn>
                </a:cxnLst>
                <a:rect l="0" t="0" r="r" b="b"/>
                <a:pathLst>
                  <a:path w="1" h="12">
                    <a:moveTo>
                      <a:pt x="1" y="0"/>
                    </a:moveTo>
                    <a:cubicBezTo>
                      <a:pt x="1" y="3"/>
                      <a:pt x="0" y="8"/>
                      <a:pt x="0" y="12"/>
                    </a:cubicBezTo>
                    <a:cubicBezTo>
                      <a:pt x="0" y="9"/>
                      <a:pt x="1" y="5"/>
                      <a:pt x="1" y="2"/>
                    </a:cubicBezTo>
                    <a:cubicBezTo>
                      <a:pt x="1" y="1"/>
                      <a:pt x="1" y="1"/>
                      <a:pt x="1" y="0"/>
                    </a:cubicBezTo>
                    <a:close/>
                  </a:path>
                </a:pathLst>
              </a:custGeom>
              <a:solidFill>
                <a:srgbClr val="9A3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2" name="Freeform 4923"/>
              <p:cNvSpPr>
                <a:spLocks/>
              </p:cNvSpPr>
              <p:nvPr/>
            </p:nvSpPr>
            <p:spPr bwMode="auto">
              <a:xfrm>
                <a:off x="1012" y="3138"/>
                <a:ext cx="2" cy="15"/>
              </a:xfrm>
              <a:custGeom>
                <a:avLst/>
                <a:gdLst>
                  <a:gd name="T0" fmla="*/ 1 w 1"/>
                  <a:gd name="T1" fmla="*/ 0 h 7"/>
                  <a:gd name="T2" fmla="*/ 0 w 1"/>
                  <a:gd name="T3" fmla="*/ 5 h 7"/>
                  <a:gd name="T4" fmla="*/ 0 w 1"/>
                  <a:gd name="T5" fmla="*/ 7 h 7"/>
                  <a:gd name="T6" fmla="*/ 1 w 1"/>
                  <a:gd name="T7" fmla="*/ 3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2"/>
                      <a:pt x="0" y="3"/>
                      <a:pt x="0" y="5"/>
                    </a:cubicBezTo>
                    <a:cubicBezTo>
                      <a:pt x="0" y="6"/>
                      <a:pt x="0" y="6"/>
                      <a:pt x="0" y="7"/>
                    </a:cubicBezTo>
                    <a:cubicBezTo>
                      <a:pt x="0" y="6"/>
                      <a:pt x="0" y="5"/>
                      <a:pt x="1" y="3"/>
                    </a:cubicBezTo>
                    <a:cubicBezTo>
                      <a:pt x="1" y="2"/>
                      <a:pt x="1" y="1"/>
                      <a:pt x="1" y="0"/>
                    </a:cubicBezTo>
                    <a:close/>
                  </a:path>
                </a:pathLst>
              </a:custGeom>
              <a:solidFill>
                <a:srgbClr val="8D4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3" name="Freeform 4924"/>
              <p:cNvSpPr>
                <a:spLocks/>
              </p:cNvSpPr>
              <p:nvPr/>
            </p:nvSpPr>
            <p:spPr bwMode="auto">
              <a:xfrm>
                <a:off x="1014" y="3125"/>
                <a:ext cx="2" cy="9"/>
              </a:xfrm>
              <a:custGeom>
                <a:avLst/>
                <a:gdLst>
                  <a:gd name="T0" fmla="*/ 1 w 1"/>
                  <a:gd name="T1" fmla="*/ 0 h 4"/>
                  <a:gd name="T2" fmla="*/ 0 w 1"/>
                  <a:gd name="T3" fmla="*/ 2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1" y="0"/>
                      <a:pt x="1" y="1"/>
                      <a:pt x="0" y="2"/>
                    </a:cubicBezTo>
                    <a:cubicBezTo>
                      <a:pt x="0" y="2"/>
                      <a:pt x="0" y="3"/>
                      <a:pt x="0" y="4"/>
                    </a:cubicBezTo>
                    <a:cubicBezTo>
                      <a:pt x="0" y="2"/>
                      <a:pt x="1" y="1"/>
                      <a:pt x="1"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4" name="Freeform 4925"/>
              <p:cNvSpPr>
                <a:spLocks/>
              </p:cNvSpPr>
              <p:nvPr/>
            </p:nvSpPr>
            <p:spPr bwMode="auto">
              <a:xfrm>
                <a:off x="1014" y="3130"/>
                <a:ext cx="0" cy="15"/>
              </a:xfrm>
              <a:custGeom>
                <a:avLst/>
                <a:gdLst>
                  <a:gd name="T0" fmla="*/ 0 h 7"/>
                  <a:gd name="T1" fmla="*/ 4 h 7"/>
                  <a:gd name="T2" fmla="*/ 7 h 7"/>
                  <a:gd name="T3" fmla="*/ 2 h 7"/>
                  <a:gd name="T4" fmla="*/ 0 h 7"/>
                </a:gdLst>
                <a:ahLst/>
                <a:cxnLst>
                  <a:cxn ang="0">
                    <a:pos x="0" y="T0"/>
                  </a:cxn>
                  <a:cxn ang="0">
                    <a:pos x="0" y="T1"/>
                  </a:cxn>
                  <a:cxn ang="0">
                    <a:pos x="0" y="T2"/>
                  </a:cxn>
                  <a:cxn ang="0">
                    <a:pos x="0" y="T3"/>
                  </a:cxn>
                  <a:cxn ang="0">
                    <a:pos x="0" y="T4"/>
                  </a:cxn>
                </a:cxnLst>
                <a:rect l="0" t="0" r="r" b="b"/>
                <a:pathLst>
                  <a:path h="7">
                    <a:moveTo>
                      <a:pt x="0" y="0"/>
                    </a:moveTo>
                    <a:cubicBezTo>
                      <a:pt x="0" y="1"/>
                      <a:pt x="0" y="3"/>
                      <a:pt x="0" y="4"/>
                    </a:cubicBezTo>
                    <a:cubicBezTo>
                      <a:pt x="0" y="5"/>
                      <a:pt x="0" y="6"/>
                      <a:pt x="0" y="7"/>
                    </a:cubicBezTo>
                    <a:cubicBezTo>
                      <a:pt x="0" y="5"/>
                      <a:pt x="0" y="4"/>
                      <a:pt x="0" y="2"/>
                    </a:cubicBezTo>
                    <a:cubicBezTo>
                      <a:pt x="0" y="1"/>
                      <a:pt x="0" y="0"/>
                      <a:pt x="0" y="0"/>
                    </a:cubicBezTo>
                    <a:close/>
                  </a:path>
                </a:pathLst>
              </a:custGeom>
              <a:solidFill>
                <a:srgbClr val="843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5" name="Freeform 4926"/>
              <p:cNvSpPr>
                <a:spLocks/>
              </p:cNvSpPr>
              <p:nvPr/>
            </p:nvSpPr>
            <p:spPr bwMode="auto">
              <a:xfrm>
                <a:off x="1008" y="3170"/>
                <a:ext cx="2" cy="30"/>
              </a:xfrm>
              <a:custGeom>
                <a:avLst/>
                <a:gdLst>
                  <a:gd name="T0" fmla="*/ 1 w 1"/>
                  <a:gd name="T1" fmla="*/ 0 h 14"/>
                  <a:gd name="T2" fmla="*/ 0 w 1"/>
                  <a:gd name="T3" fmla="*/ 8 h 14"/>
                  <a:gd name="T4" fmla="*/ 0 w 1"/>
                  <a:gd name="T5" fmla="*/ 11 h 14"/>
                  <a:gd name="T6" fmla="*/ 0 w 1"/>
                  <a:gd name="T7" fmla="*/ 14 h 14"/>
                  <a:gd name="T8" fmla="*/ 1 w 1"/>
                  <a:gd name="T9" fmla="*/ 9 h 14"/>
                  <a:gd name="T10" fmla="*/ 1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1" y="0"/>
                    </a:moveTo>
                    <a:cubicBezTo>
                      <a:pt x="1" y="3"/>
                      <a:pt x="1" y="6"/>
                      <a:pt x="0" y="8"/>
                    </a:cubicBezTo>
                    <a:cubicBezTo>
                      <a:pt x="0" y="10"/>
                      <a:pt x="0" y="11"/>
                      <a:pt x="0" y="11"/>
                    </a:cubicBezTo>
                    <a:cubicBezTo>
                      <a:pt x="0" y="13"/>
                      <a:pt x="0" y="14"/>
                      <a:pt x="0" y="14"/>
                    </a:cubicBezTo>
                    <a:cubicBezTo>
                      <a:pt x="0" y="12"/>
                      <a:pt x="1" y="11"/>
                      <a:pt x="1" y="9"/>
                    </a:cubicBezTo>
                    <a:cubicBezTo>
                      <a:pt x="1" y="6"/>
                      <a:pt x="1" y="3"/>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6" name="Freeform 4927"/>
              <p:cNvSpPr>
                <a:spLocks/>
              </p:cNvSpPr>
              <p:nvPr/>
            </p:nvSpPr>
            <p:spPr bwMode="auto">
              <a:xfrm>
                <a:off x="1008" y="318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2"/>
                      <a:pt x="0" y="3"/>
                      <a:pt x="0" y="3"/>
                    </a:cubicBezTo>
                    <a:cubicBezTo>
                      <a:pt x="0" y="3"/>
                      <a:pt x="0" y="2"/>
                      <a:pt x="0" y="0"/>
                    </a:cubicBezTo>
                    <a:close/>
                  </a:path>
                </a:pathLst>
              </a:custGeom>
              <a:solidFill>
                <a:srgbClr val="BC5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7" name="Freeform 4928"/>
              <p:cNvSpPr>
                <a:spLocks/>
              </p:cNvSpPr>
              <p:nvPr/>
            </p:nvSpPr>
            <p:spPr bwMode="auto">
              <a:xfrm>
                <a:off x="1018" y="3089"/>
                <a:ext cx="3" cy="9"/>
              </a:xfrm>
              <a:custGeom>
                <a:avLst/>
                <a:gdLst>
                  <a:gd name="T0" fmla="*/ 1 w 1"/>
                  <a:gd name="T1" fmla="*/ 0 h 4"/>
                  <a:gd name="T2" fmla="*/ 1 w 1"/>
                  <a:gd name="T3" fmla="*/ 0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1" y="0"/>
                      <a:pt x="1" y="0"/>
                    </a:cubicBezTo>
                    <a:cubicBezTo>
                      <a:pt x="1" y="2"/>
                      <a:pt x="0" y="3"/>
                      <a:pt x="0" y="4"/>
                    </a:cubicBezTo>
                    <a:cubicBezTo>
                      <a:pt x="0" y="4"/>
                      <a:pt x="0" y="4"/>
                      <a:pt x="0" y="4"/>
                    </a:cubicBezTo>
                    <a:cubicBezTo>
                      <a:pt x="1" y="2"/>
                      <a:pt x="1" y="1"/>
                      <a:pt x="1" y="0"/>
                    </a:cubicBezTo>
                    <a:close/>
                  </a:path>
                </a:pathLst>
              </a:custGeom>
              <a:solidFill>
                <a:srgbClr val="883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8" name="Freeform 4929"/>
              <p:cNvSpPr>
                <a:spLocks/>
              </p:cNvSpPr>
              <p:nvPr/>
            </p:nvSpPr>
            <p:spPr bwMode="auto">
              <a:xfrm>
                <a:off x="1018" y="3087"/>
                <a:ext cx="5" cy="11"/>
              </a:xfrm>
              <a:custGeom>
                <a:avLst/>
                <a:gdLst>
                  <a:gd name="T0" fmla="*/ 2 w 2"/>
                  <a:gd name="T1" fmla="*/ 0 h 5"/>
                  <a:gd name="T2" fmla="*/ 1 w 2"/>
                  <a:gd name="T3" fmla="*/ 1 h 5"/>
                  <a:gd name="T4" fmla="*/ 0 w 2"/>
                  <a:gd name="T5" fmla="*/ 5 h 5"/>
                  <a:gd name="T6" fmla="*/ 1 w 2"/>
                  <a:gd name="T7" fmla="*/ 1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1" y="1"/>
                      <a:pt x="1" y="1"/>
                    </a:cubicBezTo>
                    <a:cubicBezTo>
                      <a:pt x="1" y="2"/>
                      <a:pt x="1" y="3"/>
                      <a:pt x="0" y="5"/>
                    </a:cubicBezTo>
                    <a:cubicBezTo>
                      <a:pt x="1" y="3"/>
                      <a:pt x="1" y="2"/>
                      <a:pt x="1" y="1"/>
                    </a:cubicBezTo>
                    <a:cubicBezTo>
                      <a:pt x="1" y="0"/>
                      <a:pt x="1" y="0"/>
                      <a:pt x="2" y="0"/>
                    </a:cubicBezTo>
                    <a:close/>
                  </a:path>
                </a:pathLst>
              </a:custGeom>
              <a:solidFill>
                <a:srgbClr val="8035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9" name="Freeform 4930"/>
              <p:cNvSpPr>
                <a:spLocks/>
              </p:cNvSpPr>
              <p:nvPr/>
            </p:nvSpPr>
            <p:spPr bwMode="auto">
              <a:xfrm>
                <a:off x="1010" y="3166"/>
                <a:ext cx="0" cy="23"/>
              </a:xfrm>
              <a:custGeom>
                <a:avLst/>
                <a:gdLst>
                  <a:gd name="T0" fmla="*/ 0 h 11"/>
                  <a:gd name="T1" fmla="*/ 2 h 11"/>
                  <a:gd name="T2" fmla="*/ 11 h 11"/>
                  <a:gd name="T3" fmla="*/ 5 h 11"/>
                  <a:gd name="T4" fmla="*/ 0 h 11"/>
                </a:gdLst>
                <a:ahLst/>
                <a:cxnLst>
                  <a:cxn ang="0">
                    <a:pos x="0" y="T0"/>
                  </a:cxn>
                  <a:cxn ang="0">
                    <a:pos x="0" y="T1"/>
                  </a:cxn>
                  <a:cxn ang="0">
                    <a:pos x="0" y="T2"/>
                  </a:cxn>
                  <a:cxn ang="0">
                    <a:pos x="0" y="T3"/>
                  </a:cxn>
                  <a:cxn ang="0">
                    <a:pos x="0" y="T4"/>
                  </a:cxn>
                </a:cxnLst>
                <a:rect l="0" t="0" r="r" b="b"/>
                <a:pathLst>
                  <a:path h="11">
                    <a:moveTo>
                      <a:pt x="0" y="0"/>
                    </a:moveTo>
                    <a:cubicBezTo>
                      <a:pt x="0" y="1"/>
                      <a:pt x="0" y="1"/>
                      <a:pt x="0" y="2"/>
                    </a:cubicBezTo>
                    <a:cubicBezTo>
                      <a:pt x="0" y="5"/>
                      <a:pt x="0" y="8"/>
                      <a:pt x="0" y="11"/>
                    </a:cubicBezTo>
                    <a:cubicBezTo>
                      <a:pt x="0" y="9"/>
                      <a:pt x="0" y="7"/>
                      <a:pt x="0" y="5"/>
                    </a:cubicBezTo>
                    <a:cubicBezTo>
                      <a:pt x="0" y="4"/>
                      <a:pt x="0" y="2"/>
                      <a:pt x="0" y="0"/>
                    </a:cubicBezTo>
                    <a:close/>
                  </a:path>
                </a:pathLst>
              </a:custGeom>
              <a:solidFill>
                <a:srgbClr val="BB6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0" name="Freeform 4931"/>
              <p:cNvSpPr>
                <a:spLocks/>
              </p:cNvSpPr>
              <p:nvPr/>
            </p:nvSpPr>
            <p:spPr bwMode="auto">
              <a:xfrm>
                <a:off x="1010" y="3130"/>
                <a:ext cx="4" cy="47"/>
              </a:xfrm>
              <a:custGeom>
                <a:avLst/>
                <a:gdLst>
                  <a:gd name="T0" fmla="*/ 2 w 2"/>
                  <a:gd name="T1" fmla="*/ 0 h 22"/>
                  <a:gd name="T2" fmla="*/ 0 w 2"/>
                  <a:gd name="T3" fmla="*/ 17 h 22"/>
                  <a:gd name="T4" fmla="*/ 0 w 2"/>
                  <a:gd name="T5" fmla="*/ 22 h 22"/>
                  <a:gd name="T6" fmla="*/ 0 w 2"/>
                  <a:gd name="T7" fmla="*/ 21 h 22"/>
                  <a:gd name="T8" fmla="*/ 1 w 2"/>
                  <a:gd name="T9" fmla="*/ 9 h 22"/>
                  <a:gd name="T10" fmla="*/ 2 w 2"/>
                  <a:gd name="T11" fmla="*/ 0 h 22"/>
                </a:gdLst>
                <a:ahLst/>
                <a:cxnLst>
                  <a:cxn ang="0">
                    <a:pos x="T0" y="T1"/>
                  </a:cxn>
                  <a:cxn ang="0">
                    <a:pos x="T2" y="T3"/>
                  </a:cxn>
                  <a:cxn ang="0">
                    <a:pos x="T4" y="T5"/>
                  </a:cxn>
                  <a:cxn ang="0">
                    <a:pos x="T6" y="T7"/>
                  </a:cxn>
                  <a:cxn ang="0">
                    <a:pos x="T8" y="T9"/>
                  </a:cxn>
                  <a:cxn ang="0">
                    <a:pos x="T10" y="T11"/>
                  </a:cxn>
                </a:cxnLst>
                <a:rect l="0" t="0" r="r" b="b"/>
                <a:pathLst>
                  <a:path w="2" h="22">
                    <a:moveTo>
                      <a:pt x="2" y="0"/>
                    </a:moveTo>
                    <a:cubicBezTo>
                      <a:pt x="1" y="7"/>
                      <a:pt x="0" y="12"/>
                      <a:pt x="0" y="17"/>
                    </a:cubicBezTo>
                    <a:cubicBezTo>
                      <a:pt x="0" y="19"/>
                      <a:pt x="0" y="21"/>
                      <a:pt x="0" y="22"/>
                    </a:cubicBezTo>
                    <a:cubicBezTo>
                      <a:pt x="0" y="22"/>
                      <a:pt x="0" y="21"/>
                      <a:pt x="0" y="21"/>
                    </a:cubicBezTo>
                    <a:cubicBezTo>
                      <a:pt x="0" y="17"/>
                      <a:pt x="1" y="12"/>
                      <a:pt x="1" y="9"/>
                    </a:cubicBezTo>
                    <a:cubicBezTo>
                      <a:pt x="1" y="6"/>
                      <a:pt x="2" y="3"/>
                      <a:pt x="2" y="0"/>
                    </a:cubicBezTo>
                    <a:close/>
                  </a:path>
                </a:pathLst>
              </a:custGeom>
              <a:solidFill>
                <a:srgbClr val="AE5A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1" name="Freeform 4932"/>
              <p:cNvSpPr>
                <a:spLocks/>
              </p:cNvSpPr>
              <p:nvPr/>
            </p:nvSpPr>
            <p:spPr bwMode="auto">
              <a:xfrm>
                <a:off x="1012" y="3119"/>
                <a:ext cx="4" cy="30"/>
              </a:xfrm>
              <a:custGeom>
                <a:avLst/>
                <a:gdLst>
                  <a:gd name="T0" fmla="*/ 2 w 2"/>
                  <a:gd name="T1" fmla="*/ 0 h 14"/>
                  <a:gd name="T2" fmla="*/ 1 w 2"/>
                  <a:gd name="T3" fmla="*/ 4 h 14"/>
                  <a:gd name="T4" fmla="*/ 1 w 2"/>
                  <a:gd name="T5" fmla="*/ 5 h 14"/>
                  <a:gd name="T6" fmla="*/ 0 w 2"/>
                  <a:gd name="T7" fmla="*/ 14 h 14"/>
                  <a:gd name="T8" fmla="*/ 1 w 2"/>
                  <a:gd name="T9" fmla="*/ 9 h 14"/>
                  <a:gd name="T10" fmla="*/ 2 w 2"/>
                  <a:gd name="T11" fmla="*/ 0 h 14"/>
                </a:gdLst>
                <a:ahLst/>
                <a:cxnLst>
                  <a:cxn ang="0">
                    <a:pos x="T0" y="T1"/>
                  </a:cxn>
                  <a:cxn ang="0">
                    <a:pos x="T2" y="T3"/>
                  </a:cxn>
                  <a:cxn ang="0">
                    <a:pos x="T4" y="T5"/>
                  </a:cxn>
                  <a:cxn ang="0">
                    <a:pos x="T6" y="T7"/>
                  </a:cxn>
                  <a:cxn ang="0">
                    <a:pos x="T8" y="T9"/>
                  </a:cxn>
                  <a:cxn ang="0">
                    <a:pos x="T10" y="T11"/>
                  </a:cxn>
                </a:cxnLst>
                <a:rect l="0" t="0" r="r" b="b"/>
                <a:pathLst>
                  <a:path w="2" h="14">
                    <a:moveTo>
                      <a:pt x="2" y="0"/>
                    </a:moveTo>
                    <a:cubicBezTo>
                      <a:pt x="1" y="1"/>
                      <a:pt x="1" y="3"/>
                      <a:pt x="1" y="4"/>
                    </a:cubicBezTo>
                    <a:cubicBezTo>
                      <a:pt x="1" y="5"/>
                      <a:pt x="1" y="5"/>
                      <a:pt x="1" y="5"/>
                    </a:cubicBezTo>
                    <a:cubicBezTo>
                      <a:pt x="1" y="8"/>
                      <a:pt x="0" y="11"/>
                      <a:pt x="0" y="14"/>
                    </a:cubicBezTo>
                    <a:cubicBezTo>
                      <a:pt x="0" y="12"/>
                      <a:pt x="1" y="11"/>
                      <a:pt x="1" y="9"/>
                    </a:cubicBezTo>
                    <a:cubicBezTo>
                      <a:pt x="1" y="6"/>
                      <a:pt x="1" y="3"/>
                      <a:pt x="2" y="0"/>
                    </a:cubicBezTo>
                    <a:close/>
                  </a:path>
                </a:pathLst>
              </a:custGeom>
              <a:solidFill>
                <a:srgbClr val="A75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2" name="Freeform 4933"/>
              <p:cNvSpPr>
                <a:spLocks/>
              </p:cNvSpPr>
              <p:nvPr/>
            </p:nvSpPr>
            <p:spPr bwMode="auto">
              <a:xfrm>
                <a:off x="1014" y="3106"/>
                <a:ext cx="4" cy="24"/>
              </a:xfrm>
              <a:custGeom>
                <a:avLst/>
                <a:gdLst>
                  <a:gd name="T0" fmla="*/ 2 w 2"/>
                  <a:gd name="T1" fmla="*/ 0 h 11"/>
                  <a:gd name="T2" fmla="*/ 2 w 2"/>
                  <a:gd name="T3" fmla="*/ 2 h 11"/>
                  <a:gd name="T4" fmla="*/ 0 w 2"/>
                  <a:gd name="T5" fmla="*/ 11 h 11"/>
                  <a:gd name="T6" fmla="*/ 1 w 2"/>
                  <a:gd name="T7" fmla="*/ 9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2" y="1"/>
                      <a:pt x="2" y="1"/>
                      <a:pt x="2" y="2"/>
                    </a:cubicBezTo>
                    <a:cubicBezTo>
                      <a:pt x="1" y="5"/>
                      <a:pt x="1" y="8"/>
                      <a:pt x="0" y="11"/>
                    </a:cubicBezTo>
                    <a:cubicBezTo>
                      <a:pt x="1" y="10"/>
                      <a:pt x="1" y="9"/>
                      <a:pt x="1" y="9"/>
                    </a:cubicBezTo>
                    <a:cubicBezTo>
                      <a:pt x="1" y="6"/>
                      <a:pt x="2" y="3"/>
                      <a:pt x="2" y="0"/>
                    </a:cubicBezTo>
                    <a:close/>
                  </a:path>
                </a:pathLst>
              </a:custGeom>
              <a:solidFill>
                <a:srgbClr val="B56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3" name="Freeform 4934"/>
              <p:cNvSpPr>
                <a:spLocks/>
              </p:cNvSpPr>
              <p:nvPr/>
            </p:nvSpPr>
            <p:spPr bwMode="auto">
              <a:xfrm>
                <a:off x="1014" y="3111"/>
                <a:ext cx="4" cy="27"/>
              </a:xfrm>
              <a:custGeom>
                <a:avLst/>
                <a:gdLst>
                  <a:gd name="T0" fmla="*/ 2 w 2"/>
                  <a:gd name="T1" fmla="*/ 0 h 13"/>
                  <a:gd name="T2" fmla="*/ 1 w 2"/>
                  <a:gd name="T3" fmla="*/ 4 h 13"/>
                  <a:gd name="T4" fmla="*/ 0 w 2"/>
                  <a:gd name="T5" fmla="*/ 13 h 13"/>
                  <a:gd name="T6" fmla="*/ 0 w 2"/>
                  <a:gd name="T7" fmla="*/ 9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1" y="1"/>
                      <a:pt x="1" y="3"/>
                      <a:pt x="1" y="4"/>
                    </a:cubicBezTo>
                    <a:cubicBezTo>
                      <a:pt x="0" y="7"/>
                      <a:pt x="0" y="10"/>
                      <a:pt x="0" y="13"/>
                    </a:cubicBezTo>
                    <a:cubicBezTo>
                      <a:pt x="0" y="12"/>
                      <a:pt x="0" y="10"/>
                      <a:pt x="0" y="9"/>
                    </a:cubicBezTo>
                    <a:cubicBezTo>
                      <a:pt x="1" y="6"/>
                      <a:pt x="1" y="3"/>
                      <a:pt x="2" y="0"/>
                    </a:cubicBezTo>
                    <a:close/>
                  </a:path>
                </a:pathLst>
              </a:custGeom>
              <a:solidFill>
                <a:srgbClr val="A2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4" name="Freeform 4935"/>
              <p:cNvSpPr>
                <a:spLocks/>
              </p:cNvSpPr>
              <p:nvPr/>
            </p:nvSpPr>
            <p:spPr bwMode="auto">
              <a:xfrm>
                <a:off x="1046" y="3115"/>
                <a:ext cx="15" cy="96"/>
              </a:xfrm>
              <a:custGeom>
                <a:avLst/>
                <a:gdLst>
                  <a:gd name="T0" fmla="*/ 7 w 7"/>
                  <a:gd name="T1" fmla="*/ 0 h 45"/>
                  <a:gd name="T2" fmla="*/ 0 w 7"/>
                  <a:gd name="T3" fmla="*/ 45 h 45"/>
                  <a:gd name="T4" fmla="*/ 7 w 7"/>
                  <a:gd name="T5" fmla="*/ 3 h 45"/>
                  <a:gd name="T6" fmla="*/ 7 w 7"/>
                  <a:gd name="T7" fmla="*/ 0 h 45"/>
                </a:gdLst>
                <a:ahLst/>
                <a:cxnLst>
                  <a:cxn ang="0">
                    <a:pos x="T0" y="T1"/>
                  </a:cxn>
                  <a:cxn ang="0">
                    <a:pos x="T2" y="T3"/>
                  </a:cxn>
                  <a:cxn ang="0">
                    <a:pos x="T4" y="T5"/>
                  </a:cxn>
                  <a:cxn ang="0">
                    <a:pos x="T6" y="T7"/>
                  </a:cxn>
                </a:cxnLst>
                <a:rect l="0" t="0" r="r" b="b"/>
                <a:pathLst>
                  <a:path w="7" h="45">
                    <a:moveTo>
                      <a:pt x="7" y="0"/>
                    </a:moveTo>
                    <a:cubicBezTo>
                      <a:pt x="5" y="13"/>
                      <a:pt x="3" y="32"/>
                      <a:pt x="0" y="45"/>
                    </a:cubicBezTo>
                    <a:cubicBezTo>
                      <a:pt x="0" y="45"/>
                      <a:pt x="4" y="31"/>
                      <a:pt x="7" y="3"/>
                    </a:cubicBezTo>
                    <a:cubicBezTo>
                      <a:pt x="7" y="2"/>
                      <a:pt x="7" y="1"/>
                      <a:pt x="7"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5" name="Freeform 4936"/>
              <p:cNvSpPr>
                <a:spLocks/>
              </p:cNvSpPr>
              <p:nvPr/>
            </p:nvSpPr>
            <p:spPr bwMode="auto">
              <a:xfrm>
                <a:off x="1061" y="3089"/>
                <a:ext cx="2" cy="32"/>
              </a:xfrm>
              <a:custGeom>
                <a:avLst/>
                <a:gdLst>
                  <a:gd name="T0" fmla="*/ 1 w 1"/>
                  <a:gd name="T1" fmla="*/ 0 h 15"/>
                  <a:gd name="T2" fmla="*/ 0 w 1"/>
                  <a:gd name="T3" fmla="*/ 12 h 15"/>
                  <a:gd name="T4" fmla="*/ 0 w 1"/>
                  <a:gd name="T5" fmla="*/ 15 h 15"/>
                  <a:gd name="T6" fmla="*/ 1 w 1"/>
                  <a:gd name="T7" fmla="*/ 0 h 15"/>
                </a:gdLst>
                <a:ahLst/>
                <a:cxnLst>
                  <a:cxn ang="0">
                    <a:pos x="T0" y="T1"/>
                  </a:cxn>
                  <a:cxn ang="0">
                    <a:pos x="T2" y="T3"/>
                  </a:cxn>
                  <a:cxn ang="0">
                    <a:pos x="T4" y="T5"/>
                  </a:cxn>
                  <a:cxn ang="0">
                    <a:pos x="T6" y="T7"/>
                  </a:cxn>
                </a:cxnLst>
                <a:rect l="0" t="0" r="r" b="b"/>
                <a:pathLst>
                  <a:path w="1" h="15">
                    <a:moveTo>
                      <a:pt x="1" y="0"/>
                    </a:moveTo>
                    <a:cubicBezTo>
                      <a:pt x="1" y="3"/>
                      <a:pt x="0" y="7"/>
                      <a:pt x="0" y="12"/>
                    </a:cubicBezTo>
                    <a:cubicBezTo>
                      <a:pt x="0" y="13"/>
                      <a:pt x="0" y="14"/>
                      <a:pt x="0" y="15"/>
                    </a:cubicBezTo>
                    <a:cubicBezTo>
                      <a:pt x="0" y="11"/>
                      <a:pt x="1" y="6"/>
                      <a:pt x="1"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6" name="Freeform 4937"/>
              <p:cNvSpPr>
                <a:spLocks/>
              </p:cNvSpPr>
              <p:nvPr/>
            </p:nvSpPr>
            <p:spPr bwMode="auto">
              <a:xfrm>
                <a:off x="1063" y="3113"/>
                <a:ext cx="2" cy="23"/>
              </a:xfrm>
              <a:custGeom>
                <a:avLst/>
                <a:gdLst>
                  <a:gd name="T0" fmla="*/ 1 w 1"/>
                  <a:gd name="T1" fmla="*/ 0 h 11"/>
                  <a:gd name="T2" fmla="*/ 1 w 1"/>
                  <a:gd name="T3" fmla="*/ 6 h 11"/>
                  <a:gd name="T4" fmla="*/ 0 w 1"/>
                  <a:gd name="T5" fmla="*/ 11 h 11"/>
                  <a:gd name="T6" fmla="*/ 1 w 1"/>
                  <a:gd name="T7" fmla="*/ 0 h 11"/>
                </a:gdLst>
                <a:ahLst/>
                <a:cxnLst>
                  <a:cxn ang="0">
                    <a:pos x="T0" y="T1"/>
                  </a:cxn>
                  <a:cxn ang="0">
                    <a:pos x="T2" y="T3"/>
                  </a:cxn>
                  <a:cxn ang="0">
                    <a:pos x="T4" y="T5"/>
                  </a:cxn>
                  <a:cxn ang="0">
                    <a:pos x="T6" y="T7"/>
                  </a:cxn>
                </a:cxnLst>
                <a:rect l="0" t="0" r="r" b="b"/>
                <a:pathLst>
                  <a:path w="1" h="11">
                    <a:moveTo>
                      <a:pt x="1" y="0"/>
                    </a:moveTo>
                    <a:cubicBezTo>
                      <a:pt x="1" y="0"/>
                      <a:pt x="1" y="3"/>
                      <a:pt x="1" y="6"/>
                    </a:cubicBezTo>
                    <a:cubicBezTo>
                      <a:pt x="0" y="8"/>
                      <a:pt x="0" y="9"/>
                      <a:pt x="0" y="11"/>
                    </a:cubicBezTo>
                    <a:cubicBezTo>
                      <a:pt x="1" y="8"/>
                      <a:pt x="1" y="4"/>
                      <a:pt x="1"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7" name="Freeform 4938"/>
              <p:cNvSpPr>
                <a:spLocks/>
              </p:cNvSpPr>
              <p:nvPr/>
            </p:nvSpPr>
            <p:spPr bwMode="auto">
              <a:xfrm>
                <a:off x="1057" y="3125"/>
                <a:ext cx="8" cy="52"/>
              </a:xfrm>
              <a:custGeom>
                <a:avLst/>
                <a:gdLst>
                  <a:gd name="T0" fmla="*/ 4 w 4"/>
                  <a:gd name="T1" fmla="*/ 0 h 24"/>
                  <a:gd name="T2" fmla="*/ 0 w 4"/>
                  <a:gd name="T3" fmla="*/ 24 h 24"/>
                  <a:gd name="T4" fmla="*/ 3 w 4"/>
                  <a:gd name="T5" fmla="*/ 5 h 24"/>
                  <a:gd name="T6" fmla="*/ 4 w 4"/>
                  <a:gd name="T7" fmla="*/ 0 h 24"/>
                </a:gdLst>
                <a:ahLst/>
                <a:cxnLst>
                  <a:cxn ang="0">
                    <a:pos x="T0" y="T1"/>
                  </a:cxn>
                  <a:cxn ang="0">
                    <a:pos x="T2" y="T3"/>
                  </a:cxn>
                  <a:cxn ang="0">
                    <a:pos x="T4" y="T5"/>
                  </a:cxn>
                  <a:cxn ang="0">
                    <a:pos x="T6" y="T7"/>
                  </a:cxn>
                </a:cxnLst>
                <a:rect l="0" t="0" r="r" b="b"/>
                <a:pathLst>
                  <a:path w="4" h="24">
                    <a:moveTo>
                      <a:pt x="4" y="0"/>
                    </a:moveTo>
                    <a:cubicBezTo>
                      <a:pt x="3" y="6"/>
                      <a:pt x="2" y="17"/>
                      <a:pt x="0" y="24"/>
                    </a:cubicBezTo>
                    <a:cubicBezTo>
                      <a:pt x="0" y="24"/>
                      <a:pt x="2" y="18"/>
                      <a:pt x="3" y="5"/>
                    </a:cubicBezTo>
                    <a:cubicBezTo>
                      <a:pt x="3" y="3"/>
                      <a:pt x="3" y="2"/>
                      <a:pt x="4"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8" name="Freeform 4939"/>
              <p:cNvSpPr>
                <a:spLocks noEditPoints="1"/>
              </p:cNvSpPr>
              <p:nvPr/>
            </p:nvSpPr>
            <p:spPr bwMode="auto">
              <a:xfrm>
                <a:off x="1023" y="3087"/>
                <a:ext cx="12" cy="115"/>
              </a:xfrm>
              <a:custGeom>
                <a:avLst/>
                <a:gdLst>
                  <a:gd name="T0" fmla="*/ 1 w 6"/>
                  <a:gd name="T1" fmla="*/ 38 h 54"/>
                  <a:gd name="T2" fmla="*/ 0 w 6"/>
                  <a:gd name="T3" fmla="*/ 52 h 54"/>
                  <a:gd name="T4" fmla="*/ 0 w 6"/>
                  <a:gd name="T5" fmla="*/ 54 h 54"/>
                  <a:gd name="T6" fmla="*/ 1 w 6"/>
                  <a:gd name="T7" fmla="*/ 42 h 54"/>
                  <a:gd name="T8" fmla="*/ 1 w 6"/>
                  <a:gd name="T9" fmla="*/ 38 h 54"/>
                  <a:gd name="T10" fmla="*/ 6 w 6"/>
                  <a:gd name="T11" fmla="*/ 0 h 54"/>
                  <a:gd name="T12" fmla="*/ 3 w 6"/>
                  <a:gd name="T13" fmla="*/ 25 h 54"/>
                  <a:gd name="T14" fmla="*/ 3 w 6"/>
                  <a:gd name="T15" fmla="*/ 28 h 54"/>
                  <a:gd name="T16" fmla="*/ 6 w 6"/>
                  <a:gd name="T17" fmla="*/ 1 h 54"/>
                  <a:gd name="T18" fmla="*/ 6 w 6"/>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4">
                    <a:moveTo>
                      <a:pt x="1" y="38"/>
                    </a:moveTo>
                    <a:cubicBezTo>
                      <a:pt x="0" y="44"/>
                      <a:pt x="0" y="48"/>
                      <a:pt x="0" y="52"/>
                    </a:cubicBezTo>
                    <a:cubicBezTo>
                      <a:pt x="0" y="53"/>
                      <a:pt x="0" y="54"/>
                      <a:pt x="0" y="54"/>
                    </a:cubicBezTo>
                    <a:cubicBezTo>
                      <a:pt x="0" y="50"/>
                      <a:pt x="1" y="46"/>
                      <a:pt x="1" y="42"/>
                    </a:cubicBezTo>
                    <a:cubicBezTo>
                      <a:pt x="1" y="41"/>
                      <a:pt x="1" y="40"/>
                      <a:pt x="1" y="38"/>
                    </a:cubicBezTo>
                    <a:close/>
                    <a:moveTo>
                      <a:pt x="6" y="0"/>
                    </a:moveTo>
                    <a:cubicBezTo>
                      <a:pt x="5" y="9"/>
                      <a:pt x="4" y="17"/>
                      <a:pt x="3" y="25"/>
                    </a:cubicBezTo>
                    <a:cubicBezTo>
                      <a:pt x="3" y="26"/>
                      <a:pt x="3" y="27"/>
                      <a:pt x="3" y="28"/>
                    </a:cubicBezTo>
                    <a:cubicBezTo>
                      <a:pt x="4" y="18"/>
                      <a:pt x="5" y="8"/>
                      <a:pt x="6" y="1"/>
                    </a:cubicBezTo>
                    <a:cubicBezTo>
                      <a:pt x="6" y="1"/>
                      <a:pt x="6" y="0"/>
                      <a:pt x="6"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9" name="Freeform 4940"/>
              <p:cNvSpPr>
                <a:spLocks noEditPoints="1"/>
              </p:cNvSpPr>
              <p:nvPr/>
            </p:nvSpPr>
            <p:spPr bwMode="auto">
              <a:xfrm>
                <a:off x="1021" y="3062"/>
                <a:ext cx="19" cy="168"/>
              </a:xfrm>
              <a:custGeom>
                <a:avLst/>
                <a:gdLst>
                  <a:gd name="T0" fmla="*/ 1 w 9"/>
                  <a:gd name="T1" fmla="*/ 64 h 79"/>
                  <a:gd name="T2" fmla="*/ 0 w 9"/>
                  <a:gd name="T3" fmla="*/ 79 h 79"/>
                  <a:gd name="T4" fmla="*/ 0 w 9"/>
                  <a:gd name="T5" fmla="*/ 79 h 79"/>
                  <a:gd name="T6" fmla="*/ 1 w 9"/>
                  <a:gd name="T7" fmla="*/ 66 h 79"/>
                  <a:gd name="T8" fmla="*/ 1 w 9"/>
                  <a:gd name="T9" fmla="*/ 64 h 79"/>
                  <a:gd name="T10" fmla="*/ 9 w 9"/>
                  <a:gd name="T11" fmla="*/ 0 h 79"/>
                  <a:gd name="T12" fmla="*/ 7 w 9"/>
                  <a:gd name="T13" fmla="*/ 12 h 79"/>
                  <a:gd name="T14" fmla="*/ 7 w 9"/>
                  <a:gd name="T15" fmla="*/ 13 h 79"/>
                  <a:gd name="T16" fmla="*/ 9 w 9"/>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9">
                    <a:moveTo>
                      <a:pt x="1" y="64"/>
                    </a:moveTo>
                    <a:cubicBezTo>
                      <a:pt x="0" y="73"/>
                      <a:pt x="0" y="78"/>
                      <a:pt x="0" y="79"/>
                    </a:cubicBezTo>
                    <a:cubicBezTo>
                      <a:pt x="0" y="79"/>
                      <a:pt x="0" y="79"/>
                      <a:pt x="0" y="79"/>
                    </a:cubicBezTo>
                    <a:cubicBezTo>
                      <a:pt x="0" y="76"/>
                      <a:pt x="0" y="71"/>
                      <a:pt x="1" y="66"/>
                    </a:cubicBezTo>
                    <a:cubicBezTo>
                      <a:pt x="1" y="66"/>
                      <a:pt x="1" y="65"/>
                      <a:pt x="1" y="64"/>
                    </a:cubicBezTo>
                    <a:close/>
                    <a:moveTo>
                      <a:pt x="9" y="0"/>
                    </a:moveTo>
                    <a:cubicBezTo>
                      <a:pt x="8" y="4"/>
                      <a:pt x="8" y="8"/>
                      <a:pt x="7" y="12"/>
                    </a:cubicBezTo>
                    <a:cubicBezTo>
                      <a:pt x="7" y="12"/>
                      <a:pt x="7" y="13"/>
                      <a:pt x="7" y="13"/>
                    </a:cubicBezTo>
                    <a:cubicBezTo>
                      <a:pt x="8" y="7"/>
                      <a:pt x="9" y="3"/>
                      <a:pt x="9"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0" name="Freeform 4941"/>
              <p:cNvSpPr>
                <a:spLocks/>
              </p:cNvSpPr>
              <p:nvPr/>
            </p:nvSpPr>
            <p:spPr bwMode="auto">
              <a:xfrm>
                <a:off x="1021" y="3230"/>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1" name="Freeform 4942"/>
              <p:cNvSpPr>
                <a:spLocks/>
              </p:cNvSpPr>
              <p:nvPr/>
            </p:nvSpPr>
            <p:spPr bwMode="auto">
              <a:xfrm>
                <a:off x="1025" y="3140"/>
                <a:ext cx="4" cy="37"/>
              </a:xfrm>
              <a:custGeom>
                <a:avLst/>
                <a:gdLst>
                  <a:gd name="T0" fmla="*/ 2 w 2"/>
                  <a:gd name="T1" fmla="*/ 0 h 17"/>
                  <a:gd name="T2" fmla="*/ 0 w 2"/>
                  <a:gd name="T3" fmla="*/ 13 h 17"/>
                  <a:gd name="T4" fmla="*/ 0 w 2"/>
                  <a:gd name="T5" fmla="*/ 17 h 17"/>
                  <a:gd name="T6" fmla="*/ 2 w 2"/>
                  <a:gd name="T7" fmla="*/ 3 h 17"/>
                  <a:gd name="T8" fmla="*/ 2 w 2"/>
                  <a:gd name="T9" fmla="*/ 0 h 17"/>
                </a:gdLst>
                <a:ahLst/>
                <a:cxnLst>
                  <a:cxn ang="0">
                    <a:pos x="T0" y="T1"/>
                  </a:cxn>
                  <a:cxn ang="0">
                    <a:pos x="T2" y="T3"/>
                  </a:cxn>
                  <a:cxn ang="0">
                    <a:pos x="T4" y="T5"/>
                  </a:cxn>
                  <a:cxn ang="0">
                    <a:pos x="T6" y="T7"/>
                  </a:cxn>
                  <a:cxn ang="0">
                    <a:pos x="T8" y="T9"/>
                  </a:cxn>
                </a:cxnLst>
                <a:rect l="0" t="0" r="r" b="b"/>
                <a:pathLst>
                  <a:path w="2" h="17">
                    <a:moveTo>
                      <a:pt x="2" y="0"/>
                    </a:moveTo>
                    <a:cubicBezTo>
                      <a:pt x="1" y="5"/>
                      <a:pt x="0" y="9"/>
                      <a:pt x="0" y="13"/>
                    </a:cubicBezTo>
                    <a:cubicBezTo>
                      <a:pt x="0" y="15"/>
                      <a:pt x="0" y="16"/>
                      <a:pt x="0" y="17"/>
                    </a:cubicBezTo>
                    <a:cubicBezTo>
                      <a:pt x="1" y="12"/>
                      <a:pt x="1" y="7"/>
                      <a:pt x="2" y="3"/>
                    </a:cubicBezTo>
                    <a:cubicBezTo>
                      <a:pt x="2" y="2"/>
                      <a:pt x="2" y="1"/>
                      <a:pt x="2"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2" name="Freeform 4943"/>
              <p:cNvSpPr>
                <a:spLocks/>
              </p:cNvSpPr>
              <p:nvPr/>
            </p:nvSpPr>
            <p:spPr bwMode="auto">
              <a:xfrm>
                <a:off x="1021" y="3085"/>
                <a:ext cx="6" cy="53"/>
              </a:xfrm>
              <a:custGeom>
                <a:avLst/>
                <a:gdLst>
                  <a:gd name="T0" fmla="*/ 3 w 3"/>
                  <a:gd name="T1" fmla="*/ 0 h 25"/>
                  <a:gd name="T2" fmla="*/ 3 w 3"/>
                  <a:gd name="T3" fmla="*/ 1 h 25"/>
                  <a:gd name="T4" fmla="*/ 0 w 3"/>
                  <a:gd name="T5" fmla="*/ 19 h 25"/>
                  <a:gd name="T6" fmla="*/ 0 w 3"/>
                  <a:gd name="T7" fmla="*/ 25 h 25"/>
                  <a:gd name="T8" fmla="*/ 3 w 3"/>
                  <a:gd name="T9" fmla="*/ 0 h 25"/>
                </a:gdLst>
                <a:ahLst/>
                <a:cxnLst>
                  <a:cxn ang="0">
                    <a:pos x="T0" y="T1"/>
                  </a:cxn>
                  <a:cxn ang="0">
                    <a:pos x="T2" y="T3"/>
                  </a:cxn>
                  <a:cxn ang="0">
                    <a:pos x="T4" y="T5"/>
                  </a:cxn>
                  <a:cxn ang="0">
                    <a:pos x="T6" y="T7"/>
                  </a:cxn>
                  <a:cxn ang="0">
                    <a:pos x="T8" y="T9"/>
                  </a:cxn>
                </a:cxnLst>
                <a:rect l="0" t="0" r="r" b="b"/>
                <a:pathLst>
                  <a:path w="3" h="25">
                    <a:moveTo>
                      <a:pt x="3" y="0"/>
                    </a:moveTo>
                    <a:cubicBezTo>
                      <a:pt x="3" y="0"/>
                      <a:pt x="3" y="1"/>
                      <a:pt x="3" y="1"/>
                    </a:cubicBezTo>
                    <a:cubicBezTo>
                      <a:pt x="2" y="7"/>
                      <a:pt x="1" y="13"/>
                      <a:pt x="0" y="19"/>
                    </a:cubicBezTo>
                    <a:cubicBezTo>
                      <a:pt x="0" y="20"/>
                      <a:pt x="0" y="22"/>
                      <a:pt x="0" y="25"/>
                    </a:cubicBezTo>
                    <a:cubicBezTo>
                      <a:pt x="1" y="15"/>
                      <a:pt x="2" y="6"/>
                      <a:pt x="3"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3" name="Freeform 4944"/>
              <p:cNvSpPr>
                <a:spLocks/>
              </p:cNvSpPr>
              <p:nvPr/>
            </p:nvSpPr>
            <p:spPr bwMode="auto">
              <a:xfrm>
                <a:off x="1012" y="3208"/>
                <a:ext cx="0" cy="11"/>
              </a:xfrm>
              <a:custGeom>
                <a:avLst/>
                <a:gdLst>
                  <a:gd name="T0" fmla="*/ 0 h 5"/>
                  <a:gd name="T1" fmla="*/ 5 h 5"/>
                  <a:gd name="T2" fmla="*/ 1 h 5"/>
                  <a:gd name="T3" fmla="*/ 0 h 5"/>
                </a:gdLst>
                <a:ahLst/>
                <a:cxnLst>
                  <a:cxn ang="0">
                    <a:pos x="0" y="T0"/>
                  </a:cxn>
                  <a:cxn ang="0">
                    <a:pos x="0" y="T1"/>
                  </a:cxn>
                  <a:cxn ang="0">
                    <a:pos x="0" y="T2"/>
                  </a:cxn>
                  <a:cxn ang="0">
                    <a:pos x="0" y="T3"/>
                  </a:cxn>
                </a:cxnLst>
                <a:rect l="0" t="0" r="r" b="b"/>
                <a:pathLst>
                  <a:path h="5">
                    <a:moveTo>
                      <a:pt x="0" y="0"/>
                    </a:moveTo>
                    <a:cubicBezTo>
                      <a:pt x="0" y="4"/>
                      <a:pt x="0" y="5"/>
                      <a:pt x="0" y="5"/>
                    </a:cubicBezTo>
                    <a:cubicBezTo>
                      <a:pt x="0" y="4"/>
                      <a:pt x="0" y="2"/>
                      <a:pt x="0" y="1"/>
                    </a:cubicBezTo>
                    <a:lnTo>
                      <a:pt x="0" y="0"/>
                    </a:ln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4" name="Freeform 4945"/>
              <p:cNvSpPr>
                <a:spLocks/>
              </p:cNvSpPr>
              <p:nvPr/>
            </p:nvSpPr>
            <p:spPr bwMode="auto">
              <a:xfrm>
                <a:off x="1012" y="3189"/>
                <a:ext cx="2" cy="22"/>
              </a:xfrm>
              <a:custGeom>
                <a:avLst/>
                <a:gdLst>
                  <a:gd name="T0" fmla="*/ 1 w 1"/>
                  <a:gd name="T1" fmla="*/ 0 h 10"/>
                  <a:gd name="T2" fmla="*/ 0 w 1"/>
                  <a:gd name="T3" fmla="*/ 9 h 10"/>
                  <a:gd name="T4" fmla="*/ 0 w 1"/>
                  <a:gd name="T5" fmla="*/ 10 h 10"/>
                  <a:gd name="T6" fmla="*/ 1 w 1"/>
                  <a:gd name="T7" fmla="*/ 1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0" y="4"/>
                      <a:pt x="0" y="7"/>
                      <a:pt x="0" y="9"/>
                    </a:cubicBezTo>
                    <a:cubicBezTo>
                      <a:pt x="0" y="10"/>
                      <a:pt x="0" y="10"/>
                      <a:pt x="0" y="10"/>
                    </a:cubicBezTo>
                    <a:cubicBezTo>
                      <a:pt x="0" y="7"/>
                      <a:pt x="1" y="4"/>
                      <a:pt x="1" y="1"/>
                    </a:cubicBezTo>
                    <a:cubicBezTo>
                      <a:pt x="1" y="1"/>
                      <a:pt x="1" y="0"/>
                      <a:pt x="1"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5" name="Oval 4946"/>
              <p:cNvSpPr>
                <a:spLocks noChangeArrowheads="1"/>
              </p:cNvSpPr>
              <p:nvPr/>
            </p:nvSpPr>
            <p:spPr bwMode="auto">
              <a:xfrm>
                <a:off x="1014" y="3185"/>
                <a:ext cx="1" cy="6"/>
              </a:xfrm>
              <a:prstGeom prst="ellipse">
                <a:avLst/>
              </a:pr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6" name="Freeform 4947"/>
              <p:cNvSpPr>
                <a:spLocks noEditPoints="1"/>
              </p:cNvSpPr>
              <p:nvPr/>
            </p:nvSpPr>
            <p:spPr bwMode="auto">
              <a:xfrm>
                <a:off x="1014" y="3068"/>
                <a:ext cx="17" cy="117"/>
              </a:xfrm>
              <a:custGeom>
                <a:avLst/>
                <a:gdLst>
                  <a:gd name="T0" fmla="*/ 3 w 8"/>
                  <a:gd name="T1" fmla="*/ 27 h 55"/>
                  <a:gd name="T2" fmla="*/ 0 w 8"/>
                  <a:gd name="T3" fmla="*/ 53 h 55"/>
                  <a:gd name="T4" fmla="*/ 0 w 8"/>
                  <a:gd name="T5" fmla="*/ 55 h 55"/>
                  <a:gd name="T6" fmla="*/ 3 w 8"/>
                  <a:gd name="T7" fmla="*/ 33 h 55"/>
                  <a:gd name="T8" fmla="*/ 3 w 8"/>
                  <a:gd name="T9" fmla="*/ 27 h 55"/>
                  <a:gd name="T10" fmla="*/ 8 w 8"/>
                  <a:gd name="T11" fmla="*/ 0 h 55"/>
                  <a:gd name="T12" fmla="*/ 6 w 8"/>
                  <a:gd name="T13" fmla="*/ 9 h 55"/>
                  <a:gd name="T14" fmla="*/ 6 w 8"/>
                  <a:gd name="T15" fmla="*/ 8 h 55"/>
                  <a:gd name="T16" fmla="*/ 8 w 8"/>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5">
                    <a:moveTo>
                      <a:pt x="3" y="27"/>
                    </a:moveTo>
                    <a:cubicBezTo>
                      <a:pt x="2" y="37"/>
                      <a:pt x="1" y="46"/>
                      <a:pt x="0" y="53"/>
                    </a:cubicBezTo>
                    <a:cubicBezTo>
                      <a:pt x="0" y="54"/>
                      <a:pt x="0" y="54"/>
                      <a:pt x="0" y="55"/>
                    </a:cubicBezTo>
                    <a:cubicBezTo>
                      <a:pt x="1" y="48"/>
                      <a:pt x="2" y="40"/>
                      <a:pt x="3" y="33"/>
                    </a:cubicBezTo>
                    <a:cubicBezTo>
                      <a:pt x="3" y="30"/>
                      <a:pt x="3" y="28"/>
                      <a:pt x="3" y="27"/>
                    </a:cubicBezTo>
                    <a:close/>
                    <a:moveTo>
                      <a:pt x="8" y="0"/>
                    </a:moveTo>
                    <a:cubicBezTo>
                      <a:pt x="7" y="3"/>
                      <a:pt x="6" y="6"/>
                      <a:pt x="6" y="9"/>
                    </a:cubicBezTo>
                    <a:cubicBezTo>
                      <a:pt x="6" y="9"/>
                      <a:pt x="6" y="8"/>
                      <a:pt x="6" y="8"/>
                    </a:cubicBezTo>
                    <a:cubicBezTo>
                      <a:pt x="7" y="3"/>
                      <a:pt x="8" y="0"/>
                      <a:pt x="8"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7" name="Freeform 4948"/>
              <p:cNvSpPr>
                <a:spLocks/>
              </p:cNvSpPr>
              <p:nvPr/>
            </p:nvSpPr>
            <p:spPr bwMode="auto">
              <a:xfrm>
                <a:off x="1014" y="3181"/>
                <a:ext cx="0" cy="8"/>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2"/>
                    </a:cubicBezTo>
                    <a:cubicBezTo>
                      <a:pt x="0" y="2"/>
                      <a:pt x="0" y="3"/>
                      <a:pt x="0" y="4"/>
                    </a:cubicBezTo>
                    <a:cubicBezTo>
                      <a:pt x="0" y="3"/>
                      <a:pt x="0" y="2"/>
                      <a:pt x="0" y="2"/>
                    </a:cubicBezTo>
                    <a:cubicBezTo>
                      <a:pt x="0" y="1"/>
                      <a:pt x="0" y="1"/>
                      <a:pt x="0" y="0"/>
                    </a:cubicBez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8" name="Freeform 4949"/>
              <p:cNvSpPr>
                <a:spLocks/>
              </p:cNvSpPr>
              <p:nvPr/>
            </p:nvSpPr>
            <p:spPr bwMode="auto">
              <a:xfrm>
                <a:off x="1023" y="3068"/>
                <a:ext cx="4" cy="19"/>
              </a:xfrm>
              <a:custGeom>
                <a:avLst/>
                <a:gdLst>
                  <a:gd name="T0" fmla="*/ 2 w 2"/>
                  <a:gd name="T1" fmla="*/ 0 h 9"/>
                  <a:gd name="T2" fmla="*/ 0 w 2"/>
                  <a:gd name="T3" fmla="*/ 9 h 9"/>
                  <a:gd name="T4" fmla="*/ 1 w 2"/>
                  <a:gd name="T5" fmla="*/ 8 h 9"/>
                  <a:gd name="T6" fmla="*/ 2 w 2"/>
                  <a:gd name="T7" fmla="*/ 0 h 9"/>
                </a:gdLst>
                <a:ahLst/>
                <a:cxnLst>
                  <a:cxn ang="0">
                    <a:pos x="T0" y="T1"/>
                  </a:cxn>
                  <a:cxn ang="0">
                    <a:pos x="T2" y="T3"/>
                  </a:cxn>
                  <a:cxn ang="0">
                    <a:pos x="T4" y="T5"/>
                  </a:cxn>
                  <a:cxn ang="0">
                    <a:pos x="T6" y="T7"/>
                  </a:cxn>
                </a:cxnLst>
                <a:rect l="0" t="0" r="r" b="b"/>
                <a:pathLst>
                  <a:path w="2" h="9">
                    <a:moveTo>
                      <a:pt x="2" y="0"/>
                    </a:moveTo>
                    <a:cubicBezTo>
                      <a:pt x="2" y="3"/>
                      <a:pt x="1" y="7"/>
                      <a:pt x="0" y="9"/>
                    </a:cubicBezTo>
                    <a:cubicBezTo>
                      <a:pt x="1" y="9"/>
                      <a:pt x="1" y="8"/>
                      <a:pt x="1" y="8"/>
                    </a:cubicBezTo>
                    <a:cubicBezTo>
                      <a:pt x="2" y="3"/>
                      <a:pt x="2" y="0"/>
                      <a:pt x="2"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9" name="Freeform 4950"/>
              <p:cNvSpPr>
                <a:spLocks/>
              </p:cNvSpPr>
              <p:nvPr/>
            </p:nvSpPr>
            <p:spPr bwMode="auto">
              <a:xfrm>
                <a:off x="1010" y="3189"/>
                <a:ext cx="0" cy="19"/>
              </a:xfrm>
              <a:custGeom>
                <a:avLst/>
                <a:gdLst>
                  <a:gd name="T0" fmla="*/ 0 h 9"/>
                  <a:gd name="T1" fmla="*/ 8 h 9"/>
                  <a:gd name="T2" fmla="*/ 9 h 9"/>
                  <a:gd name="T3" fmla="*/ 2 h 9"/>
                  <a:gd name="T4" fmla="*/ 0 h 9"/>
                </a:gdLst>
                <a:ahLst/>
                <a:cxnLst>
                  <a:cxn ang="0">
                    <a:pos x="0" y="T0"/>
                  </a:cxn>
                  <a:cxn ang="0">
                    <a:pos x="0" y="T1"/>
                  </a:cxn>
                  <a:cxn ang="0">
                    <a:pos x="0" y="T2"/>
                  </a:cxn>
                  <a:cxn ang="0">
                    <a:pos x="0" y="T3"/>
                  </a:cxn>
                  <a:cxn ang="0">
                    <a:pos x="0" y="T4"/>
                  </a:cxn>
                </a:cxnLst>
                <a:rect l="0" t="0" r="r" b="b"/>
                <a:pathLst>
                  <a:path h="9">
                    <a:moveTo>
                      <a:pt x="0" y="0"/>
                    </a:moveTo>
                    <a:cubicBezTo>
                      <a:pt x="0" y="4"/>
                      <a:pt x="0" y="7"/>
                      <a:pt x="0" y="8"/>
                    </a:cubicBezTo>
                    <a:cubicBezTo>
                      <a:pt x="0" y="9"/>
                      <a:pt x="0" y="9"/>
                      <a:pt x="0" y="9"/>
                    </a:cubicBezTo>
                    <a:cubicBezTo>
                      <a:pt x="0" y="7"/>
                      <a:pt x="0" y="4"/>
                      <a:pt x="0" y="2"/>
                    </a:cubicBezTo>
                    <a:cubicBezTo>
                      <a:pt x="0" y="1"/>
                      <a:pt x="0" y="1"/>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0" name="Freeform 4951"/>
              <p:cNvSpPr>
                <a:spLocks/>
              </p:cNvSpPr>
              <p:nvPr/>
            </p:nvSpPr>
            <p:spPr bwMode="auto">
              <a:xfrm>
                <a:off x="1010" y="3168"/>
                <a:ext cx="2" cy="26"/>
              </a:xfrm>
              <a:custGeom>
                <a:avLst/>
                <a:gdLst>
                  <a:gd name="T0" fmla="*/ 1 w 1"/>
                  <a:gd name="T1" fmla="*/ 0 h 12"/>
                  <a:gd name="T2" fmla="*/ 0 w 1"/>
                  <a:gd name="T3" fmla="*/ 10 h 12"/>
                  <a:gd name="T4" fmla="*/ 0 w 1"/>
                  <a:gd name="T5" fmla="*/ 12 h 12"/>
                  <a:gd name="T6" fmla="*/ 1 w 1"/>
                  <a:gd name="T7" fmla="*/ 2 h 12"/>
                  <a:gd name="T8" fmla="*/ 1 w 1"/>
                  <a:gd name="T9" fmla="*/ 2 h 12"/>
                  <a:gd name="T10" fmla="*/ 1 w 1"/>
                  <a:gd name="T11" fmla="*/ 0 h 12"/>
                </a:gdLst>
                <a:ahLst/>
                <a:cxnLst>
                  <a:cxn ang="0">
                    <a:pos x="T0" y="T1"/>
                  </a:cxn>
                  <a:cxn ang="0">
                    <a:pos x="T2" y="T3"/>
                  </a:cxn>
                  <a:cxn ang="0">
                    <a:pos x="T4" y="T5"/>
                  </a:cxn>
                  <a:cxn ang="0">
                    <a:pos x="T6" y="T7"/>
                  </a:cxn>
                  <a:cxn ang="0">
                    <a:pos x="T8" y="T9"/>
                  </a:cxn>
                  <a:cxn ang="0">
                    <a:pos x="T10" y="T11"/>
                  </a:cxn>
                </a:cxnLst>
                <a:rect l="0" t="0" r="r" b="b"/>
                <a:pathLst>
                  <a:path w="1" h="12">
                    <a:moveTo>
                      <a:pt x="1" y="0"/>
                    </a:moveTo>
                    <a:cubicBezTo>
                      <a:pt x="1" y="4"/>
                      <a:pt x="1" y="7"/>
                      <a:pt x="0" y="10"/>
                    </a:cubicBezTo>
                    <a:cubicBezTo>
                      <a:pt x="0" y="11"/>
                      <a:pt x="0" y="11"/>
                      <a:pt x="0" y="12"/>
                    </a:cubicBezTo>
                    <a:cubicBezTo>
                      <a:pt x="1" y="9"/>
                      <a:pt x="1" y="6"/>
                      <a:pt x="1" y="2"/>
                    </a:cubicBezTo>
                    <a:cubicBezTo>
                      <a:pt x="1" y="2"/>
                      <a:pt x="1" y="2"/>
                      <a:pt x="1" y="2"/>
                    </a:cubicBezTo>
                    <a:cubicBezTo>
                      <a:pt x="1" y="2"/>
                      <a:pt x="1" y="1"/>
                      <a:pt x="1"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1" name="Freeform 4952"/>
              <p:cNvSpPr>
                <a:spLocks/>
              </p:cNvSpPr>
              <p:nvPr/>
            </p:nvSpPr>
            <p:spPr bwMode="auto">
              <a:xfrm>
                <a:off x="1012" y="3162"/>
                <a:ext cx="2" cy="10"/>
              </a:xfrm>
              <a:custGeom>
                <a:avLst/>
                <a:gdLst>
                  <a:gd name="T0" fmla="*/ 0 w 1"/>
                  <a:gd name="T1" fmla="*/ 0 h 5"/>
                  <a:gd name="T2" fmla="*/ 0 w 1"/>
                  <a:gd name="T3" fmla="*/ 3 h 5"/>
                  <a:gd name="T4" fmla="*/ 0 w 1"/>
                  <a:gd name="T5" fmla="*/ 5 h 5"/>
                  <a:gd name="T6" fmla="*/ 0 w 1"/>
                  <a:gd name="T7" fmla="*/ 5 h 5"/>
                  <a:gd name="T8" fmla="*/ 1 w 1"/>
                  <a:gd name="T9" fmla="*/ 3 h 5"/>
                  <a:gd name="T10" fmla="*/ 0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0" y="0"/>
                    </a:moveTo>
                    <a:cubicBezTo>
                      <a:pt x="0" y="1"/>
                      <a:pt x="0" y="2"/>
                      <a:pt x="0" y="3"/>
                    </a:cubicBezTo>
                    <a:cubicBezTo>
                      <a:pt x="0" y="4"/>
                      <a:pt x="0" y="5"/>
                      <a:pt x="0" y="5"/>
                    </a:cubicBezTo>
                    <a:cubicBezTo>
                      <a:pt x="0" y="5"/>
                      <a:pt x="0" y="5"/>
                      <a:pt x="0" y="5"/>
                    </a:cubicBezTo>
                    <a:cubicBezTo>
                      <a:pt x="0" y="5"/>
                      <a:pt x="0" y="4"/>
                      <a:pt x="1" y="3"/>
                    </a:cubicBezTo>
                    <a:cubicBezTo>
                      <a:pt x="0" y="2"/>
                      <a:pt x="0" y="1"/>
                      <a:pt x="0" y="0"/>
                    </a:cubicBezTo>
                    <a:close/>
                  </a:path>
                </a:pathLst>
              </a:custGeom>
              <a:solidFill>
                <a:srgbClr val="8E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2" name="Freeform 4953"/>
              <p:cNvSpPr>
                <a:spLocks/>
              </p:cNvSpPr>
              <p:nvPr/>
            </p:nvSpPr>
            <p:spPr bwMode="auto">
              <a:xfrm>
                <a:off x="1014" y="3087"/>
                <a:ext cx="11" cy="77"/>
              </a:xfrm>
              <a:custGeom>
                <a:avLst/>
                <a:gdLst>
                  <a:gd name="T0" fmla="*/ 5 w 5"/>
                  <a:gd name="T1" fmla="*/ 0 h 36"/>
                  <a:gd name="T2" fmla="*/ 4 w 5"/>
                  <a:gd name="T3" fmla="*/ 3 h 36"/>
                  <a:gd name="T4" fmla="*/ 0 w 5"/>
                  <a:gd name="T5" fmla="*/ 32 h 36"/>
                  <a:gd name="T6" fmla="*/ 0 w 5"/>
                  <a:gd name="T7" fmla="*/ 34 h 36"/>
                  <a:gd name="T8" fmla="*/ 0 w 5"/>
                  <a:gd name="T9" fmla="*/ 36 h 36"/>
                  <a:gd name="T10" fmla="*/ 5 w 5"/>
                  <a:gd name="T11" fmla="*/ 0 h 36"/>
                </a:gdLst>
                <a:ahLst/>
                <a:cxnLst>
                  <a:cxn ang="0">
                    <a:pos x="T0" y="T1"/>
                  </a:cxn>
                  <a:cxn ang="0">
                    <a:pos x="T2" y="T3"/>
                  </a:cxn>
                  <a:cxn ang="0">
                    <a:pos x="T4" y="T5"/>
                  </a:cxn>
                  <a:cxn ang="0">
                    <a:pos x="T6" y="T7"/>
                  </a:cxn>
                  <a:cxn ang="0">
                    <a:pos x="T8" y="T9"/>
                  </a:cxn>
                  <a:cxn ang="0">
                    <a:pos x="T10" y="T11"/>
                  </a:cxn>
                </a:cxnLst>
                <a:rect l="0" t="0" r="r" b="b"/>
                <a:pathLst>
                  <a:path w="5" h="36">
                    <a:moveTo>
                      <a:pt x="5" y="0"/>
                    </a:moveTo>
                    <a:cubicBezTo>
                      <a:pt x="5" y="1"/>
                      <a:pt x="4" y="1"/>
                      <a:pt x="4" y="3"/>
                    </a:cubicBezTo>
                    <a:cubicBezTo>
                      <a:pt x="2" y="14"/>
                      <a:pt x="1" y="24"/>
                      <a:pt x="0" y="32"/>
                    </a:cubicBezTo>
                    <a:cubicBezTo>
                      <a:pt x="0" y="33"/>
                      <a:pt x="0" y="34"/>
                      <a:pt x="0" y="34"/>
                    </a:cubicBezTo>
                    <a:cubicBezTo>
                      <a:pt x="0" y="35"/>
                      <a:pt x="0" y="36"/>
                      <a:pt x="0" y="36"/>
                    </a:cubicBezTo>
                    <a:cubicBezTo>
                      <a:pt x="1" y="23"/>
                      <a:pt x="3" y="8"/>
                      <a:pt x="5" y="0"/>
                    </a:cubicBezTo>
                    <a:close/>
                  </a:path>
                </a:pathLst>
              </a:custGeom>
              <a:solidFill>
                <a:srgbClr val="A64C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3" name="Freeform 4954"/>
              <p:cNvSpPr>
                <a:spLocks/>
              </p:cNvSpPr>
              <p:nvPr/>
            </p:nvSpPr>
            <p:spPr bwMode="auto">
              <a:xfrm>
                <a:off x="1012" y="3155"/>
                <a:ext cx="2" cy="13"/>
              </a:xfrm>
              <a:custGeom>
                <a:avLst/>
                <a:gdLst>
                  <a:gd name="T0" fmla="*/ 1 w 1"/>
                  <a:gd name="T1" fmla="*/ 0 h 6"/>
                  <a:gd name="T2" fmla="*/ 0 w 1"/>
                  <a:gd name="T3" fmla="*/ 3 h 6"/>
                  <a:gd name="T4" fmla="*/ 1 w 1"/>
                  <a:gd name="T5" fmla="*/ 6 h 6"/>
                  <a:gd name="T6" fmla="*/ 1 w 1"/>
                  <a:gd name="T7" fmla="*/ 4 h 6"/>
                  <a:gd name="T8" fmla="*/ 1 w 1"/>
                  <a:gd name="T9" fmla="*/ 2 h 6"/>
                  <a:gd name="T10" fmla="*/ 1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1" y="0"/>
                    </a:moveTo>
                    <a:cubicBezTo>
                      <a:pt x="1" y="1"/>
                      <a:pt x="1" y="2"/>
                      <a:pt x="0" y="3"/>
                    </a:cubicBezTo>
                    <a:cubicBezTo>
                      <a:pt x="0" y="4"/>
                      <a:pt x="0" y="5"/>
                      <a:pt x="1" y="6"/>
                    </a:cubicBezTo>
                    <a:cubicBezTo>
                      <a:pt x="1" y="6"/>
                      <a:pt x="1" y="5"/>
                      <a:pt x="1" y="4"/>
                    </a:cubicBezTo>
                    <a:cubicBezTo>
                      <a:pt x="1" y="4"/>
                      <a:pt x="1" y="3"/>
                      <a:pt x="1" y="2"/>
                    </a:cubicBezTo>
                    <a:cubicBezTo>
                      <a:pt x="1" y="2"/>
                      <a:pt x="1" y="1"/>
                      <a:pt x="1" y="0"/>
                    </a:cubicBezTo>
                    <a:close/>
                  </a:path>
                </a:pathLst>
              </a:custGeom>
              <a:solidFill>
                <a:srgbClr val="873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4" name="Freeform 4955"/>
              <p:cNvSpPr>
                <a:spLocks/>
              </p:cNvSpPr>
              <p:nvPr/>
            </p:nvSpPr>
            <p:spPr bwMode="auto">
              <a:xfrm>
                <a:off x="1023" y="3085"/>
                <a:ext cx="2" cy="9"/>
              </a:xfrm>
              <a:custGeom>
                <a:avLst/>
                <a:gdLst>
                  <a:gd name="T0" fmla="*/ 1 w 1"/>
                  <a:gd name="T1" fmla="*/ 0 h 4"/>
                  <a:gd name="T2" fmla="*/ 0 w 1"/>
                  <a:gd name="T3" fmla="*/ 1 h 4"/>
                  <a:gd name="T4" fmla="*/ 0 w 1"/>
                  <a:gd name="T5" fmla="*/ 4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0"/>
                      <a:pt x="1" y="1"/>
                      <a:pt x="0" y="1"/>
                    </a:cubicBezTo>
                    <a:cubicBezTo>
                      <a:pt x="0" y="2"/>
                      <a:pt x="0" y="3"/>
                      <a:pt x="0" y="4"/>
                    </a:cubicBezTo>
                    <a:cubicBezTo>
                      <a:pt x="0" y="2"/>
                      <a:pt x="1" y="2"/>
                      <a:pt x="1" y="1"/>
                    </a:cubicBezTo>
                    <a:lnTo>
                      <a:pt x="1" y="0"/>
                    </a:lnTo>
                    <a:close/>
                  </a:path>
                </a:pathLst>
              </a:custGeom>
              <a:solidFill>
                <a:srgbClr val="AF5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5" name="Freeform 4956"/>
              <p:cNvSpPr>
                <a:spLocks/>
              </p:cNvSpPr>
              <p:nvPr/>
            </p:nvSpPr>
            <p:spPr bwMode="auto">
              <a:xfrm>
                <a:off x="1010" y="3206"/>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B56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6" name="Freeform 4957"/>
              <p:cNvSpPr>
                <a:spLocks/>
              </p:cNvSpPr>
              <p:nvPr/>
            </p:nvSpPr>
            <p:spPr bwMode="auto">
              <a:xfrm>
                <a:off x="1012" y="3091"/>
                <a:ext cx="6" cy="30"/>
              </a:xfrm>
              <a:custGeom>
                <a:avLst/>
                <a:gdLst>
                  <a:gd name="T0" fmla="*/ 3 w 3"/>
                  <a:gd name="T1" fmla="*/ 0 h 14"/>
                  <a:gd name="T2" fmla="*/ 0 w 3"/>
                  <a:gd name="T3" fmla="*/ 14 h 14"/>
                  <a:gd name="T4" fmla="*/ 2 w 3"/>
                  <a:gd name="T5" fmla="*/ 7 h 14"/>
                  <a:gd name="T6" fmla="*/ 3 w 3"/>
                  <a:gd name="T7" fmla="*/ 0 h 14"/>
                </a:gdLst>
                <a:ahLst/>
                <a:cxnLst>
                  <a:cxn ang="0">
                    <a:pos x="T0" y="T1"/>
                  </a:cxn>
                  <a:cxn ang="0">
                    <a:pos x="T2" y="T3"/>
                  </a:cxn>
                  <a:cxn ang="0">
                    <a:pos x="T4" y="T5"/>
                  </a:cxn>
                  <a:cxn ang="0">
                    <a:pos x="T6" y="T7"/>
                  </a:cxn>
                </a:cxnLst>
                <a:rect l="0" t="0" r="r" b="b"/>
                <a:pathLst>
                  <a:path w="3" h="14">
                    <a:moveTo>
                      <a:pt x="3" y="0"/>
                    </a:moveTo>
                    <a:cubicBezTo>
                      <a:pt x="2" y="5"/>
                      <a:pt x="1" y="9"/>
                      <a:pt x="0" y="14"/>
                    </a:cubicBezTo>
                    <a:cubicBezTo>
                      <a:pt x="1" y="11"/>
                      <a:pt x="1" y="9"/>
                      <a:pt x="2" y="7"/>
                    </a:cubicBezTo>
                    <a:cubicBezTo>
                      <a:pt x="3" y="3"/>
                      <a:pt x="3" y="0"/>
                      <a:pt x="3"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7" name="Freeform 4958"/>
              <p:cNvSpPr>
                <a:spLocks/>
              </p:cNvSpPr>
              <p:nvPr/>
            </p:nvSpPr>
            <p:spPr bwMode="auto">
              <a:xfrm>
                <a:off x="1010" y="3147"/>
                <a:ext cx="0" cy="10"/>
              </a:xfrm>
              <a:custGeom>
                <a:avLst/>
                <a:gdLst>
                  <a:gd name="T0" fmla="*/ 0 h 5"/>
                  <a:gd name="T1" fmla="*/ 5 h 5"/>
                  <a:gd name="T2" fmla="*/ 5 h 5"/>
                  <a:gd name="T3" fmla="*/ 0 h 5"/>
                </a:gdLst>
                <a:ahLst/>
                <a:cxnLst>
                  <a:cxn ang="0">
                    <a:pos x="0" y="T0"/>
                  </a:cxn>
                  <a:cxn ang="0">
                    <a:pos x="0" y="T1"/>
                  </a:cxn>
                  <a:cxn ang="0">
                    <a:pos x="0" y="T2"/>
                  </a:cxn>
                  <a:cxn ang="0">
                    <a:pos x="0" y="T3"/>
                  </a:cxn>
                </a:cxnLst>
                <a:rect l="0" t="0" r="r" b="b"/>
                <a:pathLst>
                  <a:path h="5">
                    <a:moveTo>
                      <a:pt x="0" y="0"/>
                    </a:moveTo>
                    <a:cubicBezTo>
                      <a:pt x="0" y="2"/>
                      <a:pt x="0" y="3"/>
                      <a:pt x="0" y="5"/>
                    </a:cubicBezTo>
                    <a:cubicBezTo>
                      <a:pt x="0" y="5"/>
                      <a:pt x="0" y="5"/>
                      <a:pt x="0" y="5"/>
                    </a:cubicBezTo>
                    <a:cubicBezTo>
                      <a:pt x="0" y="4"/>
                      <a:pt x="0" y="2"/>
                      <a:pt x="0" y="0"/>
                    </a:cubicBezTo>
                    <a:close/>
                  </a:path>
                </a:pathLst>
              </a:custGeom>
              <a:solidFill>
                <a:srgbClr val="AF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8" name="Freeform 4959"/>
              <p:cNvSpPr>
                <a:spLocks/>
              </p:cNvSpPr>
              <p:nvPr/>
            </p:nvSpPr>
            <p:spPr bwMode="auto">
              <a:xfrm>
                <a:off x="1010" y="31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B45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9" name="Freeform 4960"/>
              <p:cNvSpPr>
                <a:spLocks/>
              </p:cNvSpPr>
              <p:nvPr/>
            </p:nvSpPr>
            <p:spPr bwMode="auto">
              <a:xfrm>
                <a:off x="1010" y="3136"/>
                <a:ext cx="2" cy="11"/>
              </a:xfrm>
              <a:custGeom>
                <a:avLst/>
                <a:gdLst>
                  <a:gd name="T0" fmla="*/ 1 w 1"/>
                  <a:gd name="T1" fmla="*/ 0 h 5"/>
                  <a:gd name="T2" fmla="*/ 0 w 1"/>
                  <a:gd name="T3" fmla="*/ 5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0" y="3"/>
                      <a:pt x="0" y="5"/>
                    </a:cubicBezTo>
                    <a:cubicBezTo>
                      <a:pt x="0" y="5"/>
                      <a:pt x="0" y="5"/>
                      <a:pt x="0" y="5"/>
                    </a:cubicBezTo>
                    <a:cubicBezTo>
                      <a:pt x="0" y="3"/>
                      <a:pt x="1" y="1"/>
                      <a:pt x="1" y="0"/>
                    </a:cubicBezTo>
                    <a:close/>
                  </a:path>
                </a:pathLst>
              </a:custGeom>
              <a:solidFill>
                <a:srgbClr val="99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0" name="Freeform 4961"/>
              <p:cNvSpPr>
                <a:spLocks/>
              </p:cNvSpPr>
              <p:nvPr/>
            </p:nvSpPr>
            <p:spPr bwMode="auto">
              <a:xfrm>
                <a:off x="1010" y="3132"/>
                <a:ext cx="2" cy="25"/>
              </a:xfrm>
              <a:custGeom>
                <a:avLst/>
                <a:gdLst>
                  <a:gd name="T0" fmla="*/ 1 w 1"/>
                  <a:gd name="T1" fmla="*/ 0 h 12"/>
                  <a:gd name="T2" fmla="*/ 0 w 1"/>
                  <a:gd name="T3" fmla="*/ 6 h 12"/>
                  <a:gd name="T4" fmla="*/ 0 w 1"/>
                  <a:gd name="T5" fmla="*/ 12 h 12"/>
                  <a:gd name="T6" fmla="*/ 0 w 1"/>
                  <a:gd name="T7" fmla="*/ 7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0" y="2"/>
                      <a:pt x="0" y="4"/>
                      <a:pt x="0" y="6"/>
                    </a:cubicBezTo>
                    <a:cubicBezTo>
                      <a:pt x="0" y="8"/>
                      <a:pt x="0" y="10"/>
                      <a:pt x="0" y="12"/>
                    </a:cubicBezTo>
                    <a:cubicBezTo>
                      <a:pt x="0" y="10"/>
                      <a:pt x="0" y="9"/>
                      <a:pt x="0" y="7"/>
                    </a:cubicBezTo>
                    <a:cubicBezTo>
                      <a:pt x="0" y="5"/>
                      <a:pt x="0" y="2"/>
                      <a:pt x="1" y="0"/>
                    </a:cubicBezTo>
                    <a:close/>
                  </a:path>
                </a:pathLst>
              </a:custGeom>
              <a:solidFill>
                <a:srgbClr val="AC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1" name="Freeform 4962"/>
              <p:cNvSpPr>
                <a:spLocks/>
              </p:cNvSpPr>
              <p:nvPr/>
            </p:nvSpPr>
            <p:spPr bwMode="auto">
              <a:xfrm>
                <a:off x="1008" y="3145"/>
                <a:ext cx="2" cy="36"/>
              </a:xfrm>
              <a:custGeom>
                <a:avLst/>
                <a:gdLst>
                  <a:gd name="T0" fmla="*/ 1 w 1"/>
                  <a:gd name="T1" fmla="*/ 0 h 17"/>
                  <a:gd name="T2" fmla="*/ 0 w 1"/>
                  <a:gd name="T3" fmla="*/ 17 h 17"/>
                  <a:gd name="T4" fmla="*/ 1 w 1"/>
                  <a:gd name="T5" fmla="*/ 7 h 17"/>
                  <a:gd name="T6" fmla="*/ 1 w 1"/>
                  <a:gd name="T7" fmla="*/ 6 h 17"/>
                  <a:gd name="T8" fmla="*/ 1 w 1"/>
                  <a:gd name="T9" fmla="*/ 0 h 17"/>
                </a:gdLst>
                <a:ahLst/>
                <a:cxnLst>
                  <a:cxn ang="0">
                    <a:pos x="T0" y="T1"/>
                  </a:cxn>
                  <a:cxn ang="0">
                    <a:pos x="T2" y="T3"/>
                  </a:cxn>
                  <a:cxn ang="0">
                    <a:pos x="T4" y="T5"/>
                  </a:cxn>
                  <a:cxn ang="0">
                    <a:pos x="T6" y="T7"/>
                  </a:cxn>
                  <a:cxn ang="0">
                    <a:pos x="T8" y="T9"/>
                  </a:cxn>
                </a:cxnLst>
                <a:rect l="0" t="0" r="r" b="b"/>
                <a:pathLst>
                  <a:path w="1" h="17">
                    <a:moveTo>
                      <a:pt x="1" y="0"/>
                    </a:moveTo>
                    <a:cubicBezTo>
                      <a:pt x="0" y="11"/>
                      <a:pt x="0" y="17"/>
                      <a:pt x="0" y="17"/>
                    </a:cubicBezTo>
                    <a:cubicBezTo>
                      <a:pt x="0" y="14"/>
                      <a:pt x="0" y="11"/>
                      <a:pt x="1" y="7"/>
                    </a:cubicBezTo>
                    <a:cubicBezTo>
                      <a:pt x="1" y="7"/>
                      <a:pt x="1" y="7"/>
                      <a:pt x="1" y="6"/>
                    </a:cubicBezTo>
                    <a:cubicBezTo>
                      <a:pt x="1" y="4"/>
                      <a:pt x="1" y="2"/>
                      <a:pt x="1" y="0"/>
                    </a:cubicBezTo>
                    <a:close/>
                  </a:path>
                </a:pathLst>
              </a:custGeom>
              <a:solidFill>
                <a:srgbClr val="B0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2" name="Freeform 4963"/>
              <p:cNvSpPr>
                <a:spLocks/>
              </p:cNvSpPr>
              <p:nvPr/>
            </p:nvSpPr>
            <p:spPr bwMode="auto">
              <a:xfrm>
                <a:off x="1010" y="3106"/>
                <a:ext cx="6" cy="41"/>
              </a:xfrm>
              <a:custGeom>
                <a:avLst/>
                <a:gdLst>
                  <a:gd name="T0" fmla="*/ 3 w 3"/>
                  <a:gd name="T1" fmla="*/ 0 h 19"/>
                  <a:gd name="T2" fmla="*/ 1 w 3"/>
                  <a:gd name="T3" fmla="*/ 7 h 19"/>
                  <a:gd name="T4" fmla="*/ 1 w 3"/>
                  <a:gd name="T5" fmla="*/ 12 h 19"/>
                  <a:gd name="T6" fmla="*/ 0 w 3"/>
                  <a:gd name="T7" fmla="*/ 19 h 19"/>
                  <a:gd name="T8" fmla="*/ 1 w 3"/>
                  <a:gd name="T9" fmla="*/ 14 h 19"/>
                  <a:gd name="T10" fmla="*/ 3 w 3"/>
                  <a:gd name="T11" fmla="*/ 0 h 19"/>
                </a:gdLst>
                <a:ahLst/>
                <a:cxnLst>
                  <a:cxn ang="0">
                    <a:pos x="T0" y="T1"/>
                  </a:cxn>
                  <a:cxn ang="0">
                    <a:pos x="T2" y="T3"/>
                  </a:cxn>
                  <a:cxn ang="0">
                    <a:pos x="T4" y="T5"/>
                  </a:cxn>
                  <a:cxn ang="0">
                    <a:pos x="T6" y="T7"/>
                  </a:cxn>
                  <a:cxn ang="0">
                    <a:pos x="T8" y="T9"/>
                  </a:cxn>
                  <a:cxn ang="0">
                    <a:pos x="T10" y="T11"/>
                  </a:cxn>
                </a:cxnLst>
                <a:rect l="0" t="0" r="r" b="b"/>
                <a:pathLst>
                  <a:path w="3" h="19">
                    <a:moveTo>
                      <a:pt x="3" y="0"/>
                    </a:moveTo>
                    <a:cubicBezTo>
                      <a:pt x="2" y="2"/>
                      <a:pt x="2" y="4"/>
                      <a:pt x="1" y="7"/>
                    </a:cubicBezTo>
                    <a:cubicBezTo>
                      <a:pt x="1" y="8"/>
                      <a:pt x="1" y="10"/>
                      <a:pt x="1" y="12"/>
                    </a:cubicBezTo>
                    <a:cubicBezTo>
                      <a:pt x="0" y="14"/>
                      <a:pt x="0" y="17"/>
                      <a:pt x="0" y="19"/>
                    </a:cubicBezTo>
                    <a:cubicBezTo>
                      <a:pt x="0" y="17"/>
                      <a:pt x="1" y="15"/>
                      <a:pt x="1" y="14"/>
                    </a:cubicBezTo>
                    <a:cubicBezTo>
                      <a:pt x="2" y="8"/>
                      <a:pt x="2" y="4"/>
                      <a:pt x="3" y="0"/>
                    </a:cubicBezTo>
                    <a:close/>
                  </a:path>
                </a:pathLst>
              </a:custGeom>
              <a:solidFill>
                <a:srgbClr val="964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3" name="Freeform 4964"/>
              <p:cNvSpPr>
                <a:spLocks/>
              </p:cNvSpPr>
              <p:nvPr/>
            </p:nvSpPr>
            <p:spPr bwMode="auto">
              <a:xfrm>
                <a:off x="967" y="3383"/>
                <a:ext cx="5" cy="63"/>
              </a:xfrm>
              <a:custGeom>
                <a:avLst/>
                <a:gdLst>
                  <a:gd name="T0" fmla="*/ 2 w 2"/>
                  <a:gd name="T1" fmla="*/ 0 h 30"/>
                  <a:gd name="T2" fmla="*/ 0 w 2"/>
                  <a:gd name="T3" fmla="*/ 30 h 30"/>
                  <a:gd name="T4" fmla="*/ 0 w 2"/>
                  <a:gd name="T5" fmla="*/ 30 h 30"/>
                  <a:gd name="T6" fmla="*/ 1 w 2"/>
                  <a:gd name="T7" fmla="*/ 12 h 30"/>
                  <a:gd name="T8" fmla="*/ 2 w 2"/>
                  <a:gd name="T9" fmla="*/ 0 h 30"/>
                </a:gdLst>
                <a:ahLst/>
                <a:cxnLst>
                  <a:cxn ang="0">
                    <a:pos x="T0" y="T1"/>
                  </a:cxn>
                  <a:cxn ang="0">
                    <a:pos x="T2" y="T3"/>
                  </a:cxn>
                  <a:cxn ang="0">
                    <a:pos x="T4" y="T5"/>
                  </a:cxn>
                  <a:cxn ang="0">
                    <a:pos x="T6" y="T7"/>
                  </a:cxn>
                  <a:cxn ang="0">
                    <a:pos x="T8" y="T9"/>
                  </a:cxn>
                </a:cxnLst>
                <a:rect l="0" t="0" r="r" b="b"/>
                <a:pathLst>
                  <a:path w="2" h="30">
                    <a:moveTo>
                      <a:pt x="2" y="0"/>
                    </a:moveTo>
                    <a:cubicBezTo>
                      <a:pt x="1" y="9"/>
                      <a:pt x="0" y="19"/>
                      <a:pt x="0" y="30"/>
                    </a:cubicBezTo>
                    <a:cubicBezTo>
                      <a:pt x="0" y="30"/>
                      <a:pt x="0" y="30"/>
                      <a:pt x="0" y="30"/>
                    </a:cubicBezTo>
                    <a:cubicBezTo>
                      <a:pt x="0" y="25"/>
                      <a:pt x="1" y="19"/>
                      <a:pt x="1" y="12"/>
                    </a:cubicBezTo>
                    <a:cubicBezTo>
                      <a:pt x="1" y="9"/>
                      <a:pt x="2" y="5"/>
                      <a:pt x="2" y="0"/>
                    </a:cubicBezTo>
                    <a:close/>
                  </a:path>
                </a:pathLst>
              </a:custGeom>
              <a:solidFill>
                <a:srgbClr val="E6B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4" name="Freeform 4965"/>
              <p:cNvSpPr>
                <a:spLocks/>
              </p:cNvSpPr>
              <p:nvPr/>
            </p:nvSpPr>
            <p:spPr bwMode="auto">
              <a:xfrm>
                <a:off x="972" y="3302"/>
                <a:ext cx="10" cy="81"/>
              </a:xfrm>
              <a:custGeom>
                <a:avLst/>
                <a:gdLst>
                  <a:gd name="T0" fmla="*/ 5 w 5"/>
                  <a:gd name="T1" fmla="*/ 0 h 38"/>
                  <a:gd name="T2" fmla="*/ 1 w 5"/>
                  <a:gd name="T3" fmla="*/ 23 h 38"/>
                  <a:gd name="T4" fmla="*/ 0 w 5"/>
                  <a:gd name="T5" fmla="*/ 38 h 38"/>
                  <a:gd name="T6" fmla="*/ 4 w 5"/>
                  <a:gd name="T7" fmla="*/ 5 h 38"/>
                  <a:gd name="T8" fmla="*/ 5 w 5"/>
                  <a:gd name="T9" fmla="*/ 0 h 38"/>
                </a:gdLst>
                <a:ahLst/>
                <a:cxnLst>
                  <a:cxn ang="0">
                    <a:pos x="T0" y="T1"/>
                  </a:cxn>
                  <a:cxn ang="0">
                    <a:pos x="T2" y="T3"/>
                  </a:cxn>
                  <a:cxn ang="0">
                    <a:pos x="T4" y="T5"/>
                  </a:cxn>
                  <a:cxn ang="0">
                    <a:pos x="T6" y="T7"/>
                  </a:cxn>
                  <a:cxn ang="0">
                    <a:pos x="T8" y="T9"/>
                  </a:cxn>
                </a:cxnLst>
                <a:rect l="0" t="0" r="r" b="b"/>
                <a:pathLst>
                  <a:path w="5" h="38">
                    <a:moveTo>
                      <a:pt x="5" y="0"/>
                    </a:moveTo>
                    <a:cubicBezTo>
                      <a:pt x="4" y="4"/>
                      <a:pt x="3" y="11"/>
                      <a:pt x="1" y="23"/>
                    </a:cubicBezTo>
                    <a:cubicBezTo>
                      <a:pt x="1" y="28"/>
                      <a:pt x="1" y="33"/>
                      <a:pt x="0" y="38"/>
                    </a:cubicBezTo>
                    <a:cubicBezTo>
                      <a:pt x="1" y="26"/>
                      <a:pt x="3" y="15"/>
                      <a:pt x="4" y="5"/>
                    </a:cubicBezTo>
                    <a:cubicBezTo>
                      <a:pt x="5" y="3"/>
                      <a:pt x="5" y="1"/>
                      <a:pt x="5" y="0"/>
                    </a:cubicBezTo>
                    <a:close/>
                  </a:path>
                </a:pathLst>
              </a:custGeom>
              <a:solidFill>
                <a:srgbClr val="B8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5" name="Freeform 4966"/>
              <p:cNvSpPr>
                <a:spLocks/>
              </p:cNvSpPr>
              <p:nvPr/>
            </p:nvSpPr>
            <p:spPr bwMode="auto">
              <a:xfrm>
                <a:off x="969" y="3351"/>
                <a:ext cx="5" cy="57"/>
              </a:xfrm>
              <a:custGeom>
                <a:avLst/>
                <a:gdLst>
                  <a:gd name="T0" fmla="*/ 2 w 2"/>
                  <a:gd name="T1" fmla="*/ 0 h 27"/>
                  <a:gd name="T2" fmla="*/ 1 w 2"/>
                  <a:gd name="T3" fmla="*/ 15 h 27"/>
                  <a:gd name="T4" fmla="*/ 0 w 2"/>
                  <a:gd name="T5" fmla="*/ 27 h 27"/>
                  <a:gd name="T6" fmla="*/ 1 w 2"/>
                  <a:gd name="T7" fmla="*/ 15 h 27"/>
                  <a:gd name="T8" fmla="*/ 2 w 2"/>
                  <a:gd name="T9" fmla="*/ 0 h 27"/>
                </a:gdLst>
                <a:ahLst/>
                <a:cxnLst>
                  <a:cxn ang="0">
                    <a:pos x="T0" y="T1"/>
                  </a:cxn>
                  <a:cxn ang="0">
                    <a:pos x="T2" y="T3"/>
                  </a:cxn>
                  <a:cxn ang="0">
                    <a:pos x="T4" y="T5"/>
                  </a:cxn>
                  <a:cxn ang="0">
                    <a:pos x="T6" y="T7"/>
                  </a:cxn>
                  <a:cxn ang="0">
                    <a:pos x="T8" y="T9"/>
                  </a:cxn>
                </a:cxnLst>
                <a:rect l="0" t="0" r="r" b="b"/>
                <a:pathLst>
                  <a:path w="2" h="27">
                    <a:moveTo>
                      <a:pt x="2" y="0"/>
                    </a:moveTo>
                    <a:cubicBezTo>
                      <a:pt x="2" y="4"/>
                      <a:pt x="1" y="10"/>
                      <a:pt x="1" y="15"/>
                    </a:cubicBezTo>
                    <a:cubicBezTo>
                      <a:pt x="1" y="20"/>
                      <a:pt x="0" y="24"/>
                      <a:pt x="0" y="27"/>
                    </a:cubicBezTo>
                    <a:cubicBezTo>
                      <a:pt x="1" y="23"/>
                      <a:pt x="1" y="19"/>
                      <a:pt x="1" y="15"/>
                    </a:cubicBezTo>
                    <a:cubicBezTo>
                      <a:pt x="2" y="10"/>
                      <a:pt x="2" y="5"/>
                      <a:pt x="2" y="0"/>
                    </a:cubicBez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6" name="Freeform 4967"/>
              <p:cNvSpPr>
                <a:spLocks/>
              </p:cNvSpPr>
              <p:nvPr/>
            </p:nvSpPr>
            <p:spPr bwMode="auto">
              <a:xfrm>
                <a:off x="967" y="3451"/>
                <a:ext cx="0" cy="12"/>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2"/>
                      <a:pt x="0" y="4"/>
                      <a:pt x="0" y="6"/>
                    </a:cubicBezTo>
                    <a:cubicBezTo>
                      <a:pt x="0" y="5"/>
                      <a:pt x="0" y="4"/>
                      <a:pt x="0" y="0"/>
                    </a:cubicBezTo>
                    <a:close/>
                  </a:path>
                </a:pathLst>
              </a:custGeom>
              <a:solidFill>
                <a:srgbClr val="CA7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7" name="Freeform 4968"/>
              <p:cNvSpPr>
                <a:spLocks/>
              </p:cNvSpPr>
              <p:nvPr/>
            </p:nvSpPr>
            <p:spPr bwMode="auto">
              <a:xfrm>
                <a:off x="967" y="3446"/>
                <a:ext cx="0" cy="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close/>
                  </a:path>
                </a:pathLst>
              </a:custGeom>
              <a:solidFill>
                <a:srgbClr val="DE9D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8" name="Freeform 4969"/>
              <p:cNvSpPr>
                <a:spLocks/>
              </p:cNvSpPr>
              <p:nvPr/>
            </p:nvSpPr>
            <p:spPr bwMode="auto">
              <a:xfrm>
                <a:off x="980" y="3296"/>
                <a:ext cx="4" cy="17"/>
              </a:xfrm>
              <a:custGeom>
                <a:avLst/>
                <a:gdLst>
                  <a:gd name="T0" fmla="*/ 2 w 2"/>
                  <a:gd name="T1" fmla="*/ 0 h 8"/>
                  <a:gd name="T2" fmla="*/ 1 w 2"/>
                  <a:gd name="T3" fmla="*/ 3 h 8"/>
                  <a:gd name="T4" fmla="*/ 0 w 2"/>
                  <a:gd name="T5" fmla="*/ 8 h 8"/>
                  <a:gd name="T6" fmla="*/ 1 w 2"/>
                  <a:gd name="T7" fmla="*/ 2 h 8"/>
                  <a:gd name="T8" fmla="*/ 2 w 2"/>
                  <a:gd name="T9" fmla="*/ 0 h 8"/>
                </a:gdLst>
                <a:ahLst/>
                <a:cxnLst>
                  <a:cxn ang="0">
                    <a:pos x="T0" y="T1"/>
                  </a:cxn>
                  <a:cxn ang="0">
                    <a:pos x="T2" y="T3"/>
                  </a:cxn>
                  <a:cxn ang="0">
                    <a:pos x="T4" y="T5"/>
                  </a:cxn>
                  <a:cxn ang="0">
                    <a:pos x="T6" y="T7"/>
                  </a:cxn>
                  <a:cxn ang="0">
                    <a:pos x="T8" y="T9"/>
                  </a:cxn>
                </a:cxnLst>
                <a:rect l="0" t="0" r="r" b="b"/>
                <a:pathLst>
                  <a:path w="2" h="8">
                    <a:moveTo>
                      <a:pt x="2" y="0"/>
                    </a:moveTo>
                    <a:cubicBezTo>
                      <a:pt x="2" y="1"/>
                      <a:pt x="1" y="2"/>
                      <a:pt x="1" y="3"/>
                    </a:cubicBezTo>
                    <a:cubicBezTo>
                      <a:pt x="1" y="4"/>
                      <a:pt x="1" y="6"/>
                      <a:pt x="0" y="8"/>
                    </a:cubicBezTo>
                    <a:cubicBezTo>
                      <a:pt x="1" y="6"/>
                      <a:pt x="1" y="4"/>
                      <a:pt x="1" y="2"/>
                    </a:cubicBezTo>
                    <a:cubicBezTo>
                      <a:pt x="2" y="1"/>
                      <a:pt x="2" y="1"/>
                      <a:pt x="2" y="0"/>
                    </a:cubicBezTo>
                    <a:close/>
                  </a:path>
                </a:pathLst>
              </a:custGeom>
              <a:solidFill>
                <a:srgbClr val="924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9" name="Freeform 4970"/>
              <p:cNvSpPr>
                <a:spLocks/>
              </p:cNvSpPr>
              <p:nvPr/>
            </p:nvSpPr>
            <p:spPr bwMode="auto">
              <a:xfrm>
                <a:off x="982" y="3293"/>
                <a:ext cx="2" cy="7"/>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1"/>
                    </a:cubicBezTo>
                    <a:cubicBezTo>
                      <a:pt x="1" y="2"/>
                      <a:pt x="1" y="2"/>
                      <a:pt x="0" y="3"/>
                    </a:cubicBezTo>
                    <a:cubicBezTo>
                      <a:pt x="1" y="2"/>
                      <a:pt x="1" y="1"/>
                      <a:pt x="1" y="0"/>
                    </a:cubicBezTo>
                    <a:close/>
                  </a:path>
                </a:pathLst>
              </a:custGeom>
              <a:solidFill>
                <a:srgbClr val="893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0" name="Freeform 4971"/>
              <p:cNvSpPr>
                <a:spLocks/>
              </p:cNvSpPr>
              <p:nvPr/>
            </p:nvSpPr>
            <p:spPr bwMode="auto">
              <a:xfrm>
                <a:off x="969" y="3432"/>
                <a:ext cx="0" cy="6"/>
              </a:xfrm>
              <a:custGeom>
                <a:avLst/>
                <a:gdLst>
                  <a:gd name="T0" fmla="*/ 0 h 3"/>
                  <a:gd name="T1" fmla="*/ 3 h 3"/>
                  <a:gd name="T2" fmla="*/ 1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2"/>
                      <a:pt x="0" y="1"/>
                    </a:cubicBezTo>
                    <a:lnTo>
                      <a:pt x="0" y="0"/>
                    </a:lnTo>
                    <a:close/>
                  </a:path>
                </a:pathLst>
              </a:custGeom>
              <a:solidFill>
                <a:srgbClr val="CD9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1" name="Freeform 4972"/>
              <p:cNvSpPr>
                <a:spLocks/>
              </p:cNvSpPr>
              <p:nvPr/>
            </p:nvSpPr>
            <p:spPr bwMode="auto">
              <a:xfrm>
                <a:off x="972" y="3325"/>
                <a:ext cx="8" cy="87"/>
              </a:xfrm>
              <a:custGeom>
                <a:avLst/>
                <a:gdLst>
                  <a:gd name="T0" fmla="*/ 4 w 4"/>
                  <a:gd name="T1" fmla="*/ 0 h 41"/>
                  <a:gd name="T2" fmla="*/ 0 w 4"/>
                  <a:gd name="T3" fmla="*/ 36 h 41"/>
                  <a:gd name="T4" fmla="*/ 0 w 4"/>
                  <a:gd name="T5" fmla="*/ 41 h 41"/>
                  <a:gd name="T6" fmla="*/ 3 w 4"/>
                  <a:gd name="T7" fmla="*/ 8 h 41"/>
                  <a:gd name="T8" fmla="*/ 4 w 4"/>
                  <a:gd name="T9" fmla="*/ 0 h 41"/>
                </a:gdLst>
                <a:ahLst/>
                <a:cxnLst>
                  <a:cxn ang="0">
                    <a:pos x="T0" y="T1"/>
                  </a:cxn>
                  <a:cxn ang="0">
                    <a:pos x="T2" y="T3"/>
                  </a:cxn>
                  <a:cxn ang="0">
                    <a:pos x="T4" y="T5"/>
                  </a:cxn>
                  <a:cxn ang="0">
                    <a:pos x="T6" y="T7"/>
                  </a:cxn>
                  <a:cxn ang="0">
                    <a:pos x="T8" y="T9"/>
                  </a:cxn>
                </a:cxnLst>
                <a:rect l="0" t="0" r="r" b="b"/>
                <a:pathLst>
                  <a:path w="4" h="41">
                    <a:moveTo>
                      <a:pt x="4" y="0"/>
                    </a:moveTo>
                    <a:cubicBezTo>
                      <a:pt x="3" y="9"/>
                      <a:pt x="1" y="20"/>
                      <a:pt x="0" y="36"/>
                    </a:cubicBezTo>
                    <a:cubicBezTo>
                      <a:pt x="0" y="38"/>
                      <a:pt x="0" y="39"/>
                      <a:pt x="0" y="41"/>
                    </a:cubicBezTo>
                    <a:cubicBezTo>
                      <a:pt x="1" y="32"/>
                      <a:pt x="2" y="20"/>
                      <a:pt x="3" y="8"/>
                    </a:cubicBezTo>
                    <a:cubicBezTo>
                      <a:pt x="3" y="5"/>
                      <a:pt x="4" y="2"/>
                      <a:pt x="4"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2" name="Freeform 4973"/>
              <p:cNvSpPr>
                <a:spLocks/>
              </p:cNvSpPr>
              <p:nvPr/>
            </p:nvSpPr>
            <p:spPr bwMode="auto">
              <a:xfrm>
                <a:off x="969" y="3402"/>
                <a:ext cx="3" cy="32"/>
              </a:xfrm>
              <a:custGeom>
                <a:avLst/>
                <a:gdLst>
                  <a:gd name="T0" fmla="*/ 1 w 1"/>
                  <a:gd name="T1" fmla="*/ 0 h 15"/>
                  <a:gd name="T2" fmla="*/ 0 w 1"/>
                  <a:gd name="T3" fmla="*/ 14 h 15"/>
                  <a:gd name="T4" fmla="*/ 0 w 1"/>
                  <a:gd name="T5" fmla="*/ 15 h 15"/>
                  <a:gd name="T6" fmla="*/ 1 w 1"/>
                  <a:gd name="T7" fmla="*/ 5 h 15"/>
                  <a:gd name="T8" fmla="*/ 1 w 1"/>
                  <a:gd name="T9" fmla="*/ 0 h 15"/>
                </a:gdLst>
                <a:ahLst/>
                <a:cxnLst>
                  <a:cxn ang="0">
                    <a:pos x="T0" y="T1"/>
                  </a:cxn>
                  <a:cxn ang="0">
                    <a:pos x="T2" y="T3"/>
                  </a:cxn>
                  <a:cxn ang="0">
                    <a:pos x="T4" y="T5"/>
                  </a:cxn>
                  <a:cxn ang="0">
                    <a:pos x="T6" y="T7"/>
                  </a:cxn>
                  <a:cxn ang="0">
                    <a:pos x="T8" y="T9"/>
                  </a:cxn>
                </a:cxnLst>
                <a:rect l="0" t="0" r="r" b="b"/>
                <a:pathLst>
                  <a:path w="1" h="15">
                    <a:moveTo>
                      <a:pt x="1" y="0"/>
                    </a:moveTo>
                    <a:cubicBezTo>
                      <a:pt x="1" y="4"/>
                      <a:pt x="0" y="9"/>
                      <a:pt x="0" y="14"/>
                    </a:cubicBezTo>
                    <a:cubicBezTo>
                      <a:pt x="0" y="15"/>
                      <a:pt x="0" y="15"/>
                      <a:pt x="0" y="15"/>
                    </a:cubicBezTo>
                    <a:cubicBezTo>
                      <a:pt x="0" y="13"/>
                      <a:pt x="1" y="9"/>
                      <a:pt x="1" y="5"/>
                    </a:cubicBezTo>
                    <a:cubicBezTo>
                      <a:pt x="1" y="3"/>
                      <a:pt x="1" y="2"/>
                      <a:pt x="1"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3" name="Freeform 4974"/>
              <p:cNvSpPr>
                <a:spLocks/>
              </p:cNvSpPr>
              <p:nvPr/>
            </p:nvSpPr>
            <p:spPr bwMode="auto">
              <a:xfrm>
                <a:off x="978" y="3313"/>
                <a:ext cx="4" cy="29"/>
              </a:xfrm>
              <a:custGeom>
                <a:avLst/>
                <a:gdLst>
                  <a:gd name="T0" fmla="*/ 2 w 2"/>
                  <a:gd name="T1" fmla="*/ 0 h 14"/>
                  <a:gd name="T2" fmla="*/ 1 w 2"/>
                  <a:gd name="T3" fmla="*/ 6 h 14"/>
                  <a:gd name="T4" fmla="*/ 0 w 2"/>
                  <a:gd name="T5" fmla="*/ 14 h 14"/>
                  <a:gd name="T6" fmla="*/ 1 w 2"/>
                  <a:gd name="T7" fmla="*/ 9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1" y="2"/>
                      <a:pt x="1" y="4"/>
                      <a:pt x="1" y="6"/>
                    </a:cubicBezTo>
                    <a:cubicBezTo>
                      <a:pt x="1" y="8"/>
                      <a:pt x="0" y="11"/>
                      <a:pt x="0" y="14"/>
                    </a:cubicBezTo>
                    <a:cubicBezTo>
                      <a:pt x="1" y="12"/>
                      <a:pt x="1" y="11"/>
                      <a:pt x="1" y="9"/>
                    </a:cubicBezTo>
                    <a:cubicBezTo>
                      <a:pt x="1" y="6"/>
                      <a:pt x="1" y="3"/>
                      <a:pt x="2"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4" name="Freeform 4975"/>
              <p:cNvSpPr>
                <a:spLocks/>
              </p:cNvSpPr>
              <p:nvPr/>
            </p:nvSpPr>
            <p:spPr bwMode="auto">
              <a:xfrm>
                <a:off x="982" y="3300"/>
                <a:ext cx="2" cy="21"/>
              </a:xfrm>
              <a:custGeom>
                <a:avLst/>
                <a:gdLst>
                  <a:gd name="T0" fmla="*/ 1 w 1"/>
                  <a:gd name="T1" fmla="*/ 0 h 10"/>
                  <a:gd name="T2" fmla="*/ 1 w 1"/>
                  <a:gd name="T3" fmla="*/ 1 h 10"/>
                  <a:gd name="T4" fmla="*/ 0 w 1"/>
                  <a:gd name="T5" fmla="*/ 10 h 10"/>
                  <a:gd name="T6" fmla="*/ 0 w 1"/>
                  <a:gd name="T7" fmla="*/ 9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1" y="1"/>
                      <a:pt x="1" y="1"/>
                      <a:pt x="1" y="1"/>
                    </a:cubicBezTo>
                    <a:cubicBezTo>
                      <a:pt x="0" y="4"/>
                      <a:pt x="0" y="7"/>
                      <a:pt x="0" y="10"/>
                    </a:cubicBezTo>
                    <a:cubicBezTo>
                      <a:pt x="0" y="10"/>
                      <a:pt x="0" y="9"/>
                      <a:pt x="0" y="9"/>
                    </a:cubicBezTo>
                    <a:cubicBezTo>
                      <a:pt x="0" y="6"/>
                      <a:pt x="0" y="3"/>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5" name="Freeform 4976"/>
              <p:cNvSpPr>
                <a:spLocks/>
              </p:cNvSpPr>
              <p:nvPr/>
            </p:nvSpPr>
            <p:spPr bwMode="auto">
              <a:xfrm>
                <a:off x="980" y="3302"/>
                <a:ext cx="4" cy="30"/>
              </a:xfrm>
              <a:custGeom>
                <a:avLst/>
                <a:gdLst>
                  <a:gd name="T0" fmla="*/ 2 w 2"/>
                  <a:gd name="T1" fmla="*/ 0 h 14"/>
                  <a:gd name="T2" fmla="*/ 1 w 2"/>
                  <a:gd name="T3" fmla="*/ 5 h 14"/>
                  <a:gd name="T4" fmla="*/ 0 w 2"/>
                  <a:gd name="T5" fmla="*/ 14 h 14"/>
                  <a:gd name="T6" fmla="*/ 1 w 2"/>
                  <a:gd name="T7" fmla="*/ 9 h 14"/>
                  <a:gd name="T8" fmla="*/ 2 w 2"/>
                  <a:gd name="T9" fmla="*/ 0 h 14"/>
                </a:gdLst>
                <a:ahLst/>
                <a:cxnLst>
                  <a:cxn ang="0">
                    <a:pos x="T0" y="T1"/>
                  </a:cxn>
                  <a:cxn ang="0">
                    <a:pos x="T2" y="T3"/>
                  </a:cxn>
                  <a:cxn ang="0">
                    <a:pos x="T4" y="T5"/>
                  </a:cxn>
                  <a:cxn ang="0">
                    <a:pos x="T6" y="T7"/>
                  </a:cxn>
                  <a:cxn ang="0">
                    <a:pos x="T8" y="T9"/>
                  </a:cxn>
                </a:cxnLst>
                <a:rect l="0" t="0" r="r" b="b"/>
                <a:pathLst>
                  <a:path w="2" h="14">
                    <a:moveTo>
                      <a:pt x="2" y="0"/>
                    </a:moveTo>
                    <a:cubicBezTo>
                      <a:pt x="1" y="1"/>
                      <a:pt x="1" y="3"/>
                      <a:pt x="1" y="5"/>
                    </a:cubicBezTo>
                    <a:cubicBezTo>
                      <a:pt x="0" y="8"/>
                      <a:pt x="0" y="11"/>
                      <a:pt x="0" y="14"/>
                    </a:cubicBezTo>
                    <a:cubicBezTo>
                      <a:pt x="0" y="12"/>
                      <a:pt x="0" y="11"/>
                      <a:pt x="1" y="9"/>
                    </a:cubicBezTo>
                    <a:cubicBezTo>
                      <a:pt x="1" y="6"/>
                      <a:pt x="1" y="3"/>
                      <a:pt x="2" y="0"/>
                    </a:cubicBezTo>
                    <a:close/>
                  </a:path>
                </a:pathLst>
              </a:custGeom>
              <a:solidFill>
                <a:srgbClr val="8C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6" name="Freeform 4977"/>
              <p:cNvSpPr>
                <a:spLocks/>
              </p:cNvSpPr>
              <p:nvPr/>
            </p:nvSpPr>
            <p:spPr bwMode="auto">
              <a:xfrm>
                <a:off x="982" y="3274"/>
                <a:ext cx="9" cy="45"/>
              </a:xfrm>
              <a:custGeom>
                <a:avLst/>
                <a:gdLst>
                  <a:gd name="T0" fmla="*/ 4 w 4"/>
                  <a:gd name="T1" fmla="*/ 0 h 21"/>
                  <a:gd name="T2" fmla="*/ 1 w 4"/>
                  <a:gd name="T3" fmla="*/ 12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4" y="0"/>
                      <a:pt x="3" y="3"/>
                      <a:pt x="1" y="12"/>
                    </a:cubicBezTo>
                    <a:cubicBezTo>
                      <a:pt x="0" y="15"/>
                      <a:pt x="0" y="18"/>
                      <a:pt x="0" y="21"/>
                    </a:cubicBezTo>
                    <a:cubicBezTo>
                      <a:pt x="1" y="13"/>
                      <a:pt x="2" y="6"/>
                      <a:pt x="4"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7" name="Freeform 4978"/>
              <p:cNvSpPr>
                <a:spLocks/>
              </p:cNvSpPr>
              <p:nvPr/>
            </p:nvSpPr>
            <p:spPr bwMode="auto">
              <a:xfrm>
                <a:off x="974" y="3355"/>
                <a:ext cx="4" cy="68"/>
              </a:xfrm>
              <a:custGeom>
                <a:avLst/>
                <a:gdLst>
                  <a:gd name="T0" fmla="*/ 2 w 2"/>
                  <a:gd name="T1" fmla="*/ 0 h 32"/>
                  <a:gd name="T2" fmla="*/ 0 w 2"/>
                  <a:gd name="T3" fmla="*/ 32 h 32"/>
                  <a:gd name="T4" fmla="*/ 0 w 2"/>
                  <a:gd name="T5" fmla="*/ 31 h 32"/>
                  <a:gd name="T6" fmla="*/ 2 w 2"/>
                  <a:gd name="T7" fmla="*/ 6 h 32"/>
                  <a:gd name="T8" fmla="*/ 2 w 2"/>
                  <a:gd name="T9" fmla="*/ 3 h 32"/>
                  <a:gd name="T10" fmla="*/ 2 w 2"/>
                  <a:gd name="T11" fmla="*/ 0 h 32"/>
                </a:gdLst>
                <a:ahLst/>
                <a:cxnLst>
                  <a:cxn ang="0">
                    <a:pos x="T0" y="T1"/>
                  </a:cxn>
                  <a:cxn ang="0">
                    <a:pos x="T2" y="T3"/>
                  </a:cxn>
                  <a:cxn ang="0">
                    <a:pos x="T4" y="T5"/>
                  </a:cxn>
                  <a:cxn ang="0">
                    <a:pos x="T6" y="T7"/>
                  </a:cxn>
                  <a:cxn ang="0">
                    <a:pos x="T8" y="T9"/>
                  </a:cxn>
                  <a:cxn ang="0">
                    <a:pos x="T10" y="T11"/>
                  </a:cxn>
                </a:cxnLst>
                <a:rect l="0" t="0" r="r" b="b"/>
                <a:pathLst>
                  <a:path w="2" h="32">
                    <a:moveTo>
                      <a:pt x="2" y="0"/>
                    </a:moveTo>
                    <a:cubicBezTo>
                      <a:pt x="1" y="9"/>
                      <a:pt x="0" y="19"/>
                      <a:pt x="0" y="32"/>
                    </a:cubicBezTo>
                    <a:cubicBezTo>
                      <a:pt x="0" y="31"/>
                      <a:pt x="0" y="31"/>
                      <a:pt x="0" y="31"/>
                    </a:cubicBezTo>
                    <a:cubicBezTo>
                      <a:pt x="0" y="25"/>
                      <a:pt x="1" y="16"/>
                      <a:pt x="2" y="6"/>
                    </a:cubicBezTo>
                    <a:cubicBezTo>
                      <a:pt x="2" y="5"/>
                      <a:pt x="2" y="4"/>
                      <a:pt x="2" y="3"/>
                    </a:cubicBezTo>
                    <a:cubicBezTo>
                      <a:pt x="2" y="2"/>
                      <a:pt x="2" y="1"/>
                      <a:pt x="2"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8" name="Freeform 4979"/>
              <p:cNvSpPr>
                <a:spLocks/>
              </p:cNvSpPr>
              <p:nvPr/>
            </p:nvSpPr>
            <p:spPr bwMode="auto">
              <a:xfrm>
                <a:off x="972" y="3421"/>
                <a:ext cx="2" cy="11"/>
              </a:xfrm>
              <a:custGeom>
                <a:avLst/>
                <a:gdLst>
                  <a:gd name="T0" fmla="*/ 1 w 1"/>
                  <a:gd name="T1" fmla="*/ 0 h 5"/>
                  <a:gd name="T2" fmla="*/ 1 w 1"/>
                  <a:gd name="T3" fmla="*/ 1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1" y="1"/>
                      <a:pt x="1" y="1"/>
                    </a:cubicBezTo>
                    <a:cubicBezTo>
                      <a:pt x="1" y="2"/>
                      <a:pt x="0" y="4"/>
                      <a:pt x="0" y="5"/>
                    </a:cubicBezTo>
                    <a:cubicBezTo>
                      <a:pt x="0" y="5"/>
                      <a:pt x="1" y="3"/>
                      <a:pt x="1" y="0"/>
                    </a:cubicBezTo>
                    <a:close/>
                  </a:path>
                </a:pathLst>
              </a:custGeom>
              <a:solidFill>
                <a:srgbClr val="C97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9" name="Freeform 4980"/>
              <p:cNvSpPr>
                <a:spLocks/>
              </p:cNvSpPr>
              <p:nvPr/>
            </p:nvSpPr>
            <p:spPr bwMode="auto">
              <a:xfrm>
                <a:off x="978" y="3347"/>
                <a:ext cx="2" cy="21"/>
              </a:xfrm>
              <a:custGeom>
                <a:avLst/>
                <a:gdLst>
                  <a:gd name="T0" fmla="*/ 1 w 1"/>
                  <a:gd name="T1" fmla="*/ 0 h 10"/>
                  <a:gd name="T2" fmla="*/ 0 w 1"/>
                  <a:gd name="T3" fmla="*/ 4 h 10"/>
                  <a:gd name="T4" fmla="*/ 0 w 1"/>
                  <a:gd name="T5" fmla="*/ 7 h 10"/>
                  <a:gd name="T6" fmla="*/ 0 w 1"/>
                  <a:gd name="T7" fmla="*/ 10 h 10"/>
                  <a:gd name="T8" fmla="*/ 0 w 1"/>
                  <a:gd name="T9" fmla="*/ 6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cubicBezTo>
                      <a:pt x="0" y="1"/>
                      <a:pt x="0" y="3"/>
                      <a:pt x="0" y="4"/>
                    </a:cubicBezTo>
                    <a:cubicBezTo>
                      <a:pt x="0" y="5"/>
                      <a:pt x="0" y="6"/>
                      <a:pt x="0" y="7"/>
                    </a:cubicBezTo>
                    <a:cubicBezTo>
                      <a:pt x="0" y="8"/>
                      <a:pt x="0" y="9"/>
                      <a:pt x="0" y="10"/>
                    </a:cubicBezTo>
                    <a:cubicBezTo>
                      <a:pt x="0" y="9"/>
                      <a:pt x="0" y="8"/>
                      <a:pt x="0" y="6"/>
                    </a:cubicBezTo>
                    <a:cubicBezTo>
                      <a:pt x="0" y="4"/>
                      <a:pt x="1" y="2"/>
                      <a:pt x="1" y="0"/>
                    </a:cubicBezTo>
                    <a:close/>
                  </a:path>
                </a:pathLst>
              </a:custGeom>
              <a:solidFill>
                <a:srgbClr val="742B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0" name="Freeform 4981"/>
              <p:cNvSpPr>
                <a:spLocks/>
              </p:cNvSpPr>
              <p:nvPr/>
            </p:nvSpPr>
            <p:spPr bwMode="auto">
              <a:xfrm>
                <a:off x="980" y="3332"/>
                <a:ext cx="0" cy="19"/>
              </a:xfrm>
              <a:custGeom>
                <a:avLst/>
                <a:gdLst>
                  <a:gd name="T0" fmla="*/ 0 h 9"/>
                  <a:gd name="T1" fmla="*/ 2 h 9"/>
                  <a:gd name="T2" fmla="*/ 9 h 9"/>
                  <a:gd name="T3" fmla="*/ 8 h 9"/>
                  <a:gd name="T4" fmla="*/ 0 h 9"/>
                </a:gdLst>
                <a:ahLst/>
                <a:cxnLst>
                  <a:cxn ang="0">
                    <a:pos x="0" y="T0"/>
                  </a:cxn>
                  <a:cxn ang="0">
                    <a:pos x="0" y="T1"/>
                  </a:cxn>
                  <a:cxn ang="0">
                    <a:pos x="0" y="T2"/>
                  </a:cxn>
                  <a:cxn ang="0">
                    <a:pos x="0" y="T3"/>
                  </a:cxn>
                  <a:cxn ang="0">
                    <a:pos x="0" y="T4"/>
                  </a:cxn>
                </a:cxnLst>
                <a:rect l="0" t="0" r="r" b="b"/>
                <a:pathLst>
                  <a:path h="9">
                    <a:moveTo>
                      <a:pt x="0" y="0"/>
                    </a:moveTo>
                    <a:cubicBezTo>
                      <a:pt x="0" y="1"/>
                      <a:pt x="0" y="1"/>
                      <a:pt x="0" y="2"/>
                    </a:cubicBezTo>
                    <a:cubicBezTo>
                      <a:pt x="0" y="4"/>
                      <a:pt x="0" y="7"/>
                      <a:pt x="0" y="9"/>
                    </a:cubicBezTo>
                    <a:cubicBezTo>
                      <a:pt x="0" y="8"/>
                      <a:pt x="0" y="8"/>
                      <a:pt x="0" y="8"/>
                    </a:cubicBezTo>
                    <a:cubicBezTo>
                      <a:pt x="0" y="6"/>
                      <a:pt x="0" y="3"/>
                      <a:pt x="0" y="0"/>
                    </a:cubicBezTo>
                    <a:close/>
                  </a:path>
                </a:pathLst>
              </a:custGeom>
              <a:solidFill>
                <a:srgbClr val="94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1" name="Freeform 4982"/>
              <p:cNvSpPr>
                <a:spLocks/>
              </p:cNvSpPr>
              <p:nvPr/>
            </p:nvSpPr>
            <p:spPr bwMode="auto">
              <a:xfrm>
                <a:off x="978" y="3336"/>
                <a:ext cx="2" cy="23"/>
              </a:xfrm>
              <a:custGeom>
                <a:avLst/>
                <a:gdLst>
                  <a:gd name="T0" fmla="*/ 1 w 1"/>
                  <a:gd name="T1" fmla="*/ 0 h 11"/>
                  <a:gd name="T2" fmla="*/ 1 w 1"/>
                  <a:gd name="T3" fmla="*/ 5 h 11"/>
                  <a:gd name="T4" fmla="*/ 0 w 1"/>
                  <a:gd name="T5" fmla="*/ 11 h 11"/>
                  <a:gd name="T6" fmla="*/ 1 w 1"/>
                  <a:gd name="T7" fmla="*/ 7 h 11"/>
                  <a:gd name="T8" fmla="*/ 1 w 1"/>
                  <a:gd name="T9" fmla="*/ 0 h 11"/>
                </a:gdLst>
                <a:ahLst/>
                <a:cxnLst>
                  <a:cxn ang="0">
                    <a:pos x="T0" y="T1"/>
                  </a:cxn>
                  <a:cxn ang="0">
                    <a:pos x="T2" y="T3"/>
                  </a:cxn>
                  <a:cxn ang="0">
                    <a:pos x="T4" y="T5"/>
                  </a:cxn>
                  <a:cxn ang="0">
                    <a:pos x="T6" y="T7"/>
                  </a:cxn>
                  <a:cxn ang="0">
                    <a:pos x="T8" y="T9"/>
                  </a:cxn>
                </a:cxnLst>
                <a:rect l="0" t="0" r="r" b="b"/>
                <a:pathLst>
                  <a:path w="1" h="11">
                    <a:moveTo>
                      <a:pt x="1" y="0"/>
                    </a:moveTo>
                    <a:cubicBezTo>
                      <a:pt x="1" y="1"/>
                      <a:pt x="1" y="3"/>
                      <a:pt x="1" y="5"/>
                    </a:cubicBezTo>
                    <a:cubicBezTo>
                      <a:pt x="1" y="7"/>
                      <a:pt x="0" y="9"/>
                      <a:pt x="0" y="11"/>
                    </a:cubicBezTo>
                    <a:cubicBezTo>
                      <a:pt x="1" y="10"/>
                      <a:pt x="1" y="9"/>
                      <a:pt x="1" y="7"/>
                    </a:cubicBezTo>
                    <a:cubicBezTo>
                      <a:pt x="1" y="5"/>
                      <a:pt x="1" y="2"/>
                      <a:pt x="1" y="0"/>
                    </a:cubicBezTo>
                    <a:close/>
                  </a:path>
                </a:pathLst>
              </a:custGeom>
              <a:solidFill>
                <a:srgbClr val="6A2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2" name="Freeform 4983"/>
              <p:cNvSpPr>
                <a:spLocks/>
              </p:cNvSpPr>
              <p:nvPr/>
            </p:nvSpPr>
            <p:spPr bwMode="auto">
              <a:xfrm>
                <a:off x="980" y="3266"/>
                <a:ext cx="13" cy="83"/>
              </a:xfrm>
              <a:custGeom>
                <a:avLst/>
                <a:gdLst>
                  <a:gd name="T0" fmla="*/ 6 w 6"/>
                  <a:gd name="T1" fmla="*/ 0 h 39"/>
                  <a:gd name="T2" fmla="*/ 0 w 6"/>
                  <a:gd name="T3" fmla="*/ 31 h 39"/>
                  <a:gd name="T4" fmla="*/ 0 w 6"/>
                  <a:gd name="T5" fmla="*/ 39 h 39"/>
                  <a:gd name="T6" fmla="*/ 6 w 6"/>
                  <a:gd name="T7" fmla="*/ 0 h 39"/>
                </a:gdLst>
                <a:ahLst/>
                <a:cxnLst>
                  <a:cxn ang="0">
                    <a:pos x="T0" y="T1"/>
                  </a:cxn>
                  <a:cxn ang="0">
                    <a:pos x="T2" y="T3"/>
                  </a:cxn>
                  <a:cxn ang="0">
                    <a:pos x="T4" y="T5"/>
                  </a:cxn>
                  <a:cxn ang="0">
                    <a:pos x="T6" y="T7"/>
                  </a:cxn>
                </a:cxnLst>
                <a:rect l="0" t="0" r="r" b="b"/>
                <a:pathLst>
                  <a:path w="6" h="39">
                    <a:moveTo>
                      <a:pt x="6" y="0"/>
                    </a:moveTo>
                    <a:cubicBezTo>
                      <a:pt x="6" y="0"/>
                      <a:pt x="3" y="8"/>
                      <a:pt x="0" y="31"/>
                    </a:cubicBezTo>
                    <a:cubicBezTo>
                      <a:pt x="0" y="34"/>
                      <a:pt x="0" y="37"/>
                      <a:pt x="0" y="39"/>
                    </a:cubicBezTo>
                    <a:cubicBezTo>
                      <a:pt x="2" y="25"/>
                      <a:pt x="4" y="11"/>
                      <a:pt x="6" y="0"/>
                    </a:cubicBezTo>
                    <a:close/>
                  </a:path>
                </a:pathLst>
              </a:custGeom>
              <a:solidFill>
                <a:srgbClr val="80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3" name="Freeform 4984"/>
              <p:cNvSpPr>
                <a:spLocks/>
              </p:cNvSpPr>
              <p:nvPr/>
            </p:nvSpPr>
            <p:spPr bwMode="auto">
              <a:xfrm>
                <a:off x="995" y="3262"/>
                <a:ext cx="2"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1"/>
                    </a:cubicBezTo>
                    <a:cubicBezTo>
                      <a:pt x="0" y="2"/>
                      <a:pt x="0" y="2"/>
                      <a:pt x="0" y="2"/>
                    </a:cubicBezTo>
                    <a:cubicBezTo>
                      <a:pt x="0" y="1"/>
                      <a:pt x="0" y="1"/>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4" name="Freeform 4985"/>
              <p:cNvSpPr>
                <a:spLocks/>
              </p:cNvSpPr>
              <p:nvPr/>
            </p:nvSpPr>
            <p:spPr bwMode="auto">
              <a:xfrm>
                <a:off x="989" y="3264"/>
                <a:ext cx="6" cy="38"/>
              </a:xfrm>
              <a:custGeom>
                <a:avLst/>
                <a:gdLst>
                  <a:gd name="T0" fmla="*/ 3 w 3"/>
                  <a:gd name="T1" fmla="*/ 0 h 18"/>
                  <a:gd name="T2" fmla="*/ 2 w 3"/>
                  <a:gd name="T3" fmla="*/ 6 h 18"/>
                  <a:gd name="T4" fmla="*/ 0 w 3"/>
                  <a:gd name="T5" fmla="*/ 18 h 18"/>
                  <a:gd name="T6" fmla="*/ 3 w 3"/>
                  <a:gd name="T7" fmla="*/ 1 h 18"/>
                  <a:gd name="T8" fmla="*/ 3 w 3"/>
                  <a:gd name="T9" fmla="*/ 0 h 18"/>
                </a:gdLst>
                <a:ahLst/>
                <a:cxnLst>
                  <a:cxn ang="0">
                    <a:pos x="T0" y="T1"/>
                  </a:cxn>
                  <a:cxn ang="0">
                    <a:pos x="T2" y="T3"/>
                  </a:cxn>
                  <a:cxn ang="0">
                    <a:pos x="T4" y="T5"/>
                  </a:cxn>
                  <a:cxn ang="0">
                    <a:pos x="T6" y="T7"/>
                  </a:cxn>
                  <a:cxn ang="0">
                    <a:pos x="T8" y="T9"/>
                  </a:cxn>
                </a:cxnLst>
                <a:rect l="0" t="0" r="r" b="b"/>
                <a:pathLst>
                  <a:path w="3" h="18">
                    <a:moveTo>
                      <a:pt x="3" y="0"/>
                    </a:moveTo>
                    <a:cubicBezTo>
                      <a:pt x="3" y="1"/>
                      <a:pt x="2" y="3"/>
                      <a:pt x="2" y="6"/>
                    </a:cubicBezTo>
                    <a:cubicBezTo>
                      <a:pt x="1" y="9"/>
                      <a:pt x="0" y="13"/>
                      <a:pt x="0" y="18"/>
                    </a:cubicBezTo>
                    <a:cubicBezTo>
                      <a:pt x="1" y="12"/>
                      <a:pt x="2" y="6"/>
                      <a:pt x="3" y="1"/>
                    </a:cubicBezTo>
                    <a:lnTo>
                      <a:pt x="3" y="0"/>
                    </a:ln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5" name="Freeform 4986"/>
              <p:cNvSpPr>
                <a:spLocks/>
              </p:cNvSpPr>
              <p:nvPr/>
            </p:nvSpPr>
            <p:spPr bwMode="auto">
              <a:xfrm>
                <a:off x="982" y="3276"/>
                <a:ext cx="11" cy="71"/>
              </a:xfrm>
              <a:custGeom>
                <a:avLst/>
                <a:gdLst>
                  <a:gd name="T0" fmla="*/ 5 w 5"/>
                  <a:gd name="T1" fmla="*/ 0 h 33"/>
                  <a:gd name="T2" fmla="*/ 0 w 5"/>
                  <a:gd name="T3" fmla="*/ 25 h 33"/>
                  <a:gd name="T4" fmla="*/ 0 w 5"/>
                  <a:gd name="T5" fmla="*/ 33 h 33"/>
                  <a:gd name="T6" fmla="*/ 2 w 5"/>
                  <a:gd name="T7" fmla="*/ 18 h 33"/>
                  <a:gd name="T8" fmla="*/ 2 w 5"/>
                  <a:gd name="T9" fmla="*/ 15 h 33"/>
                  <a:gd name="T10" fmla="*/ 2 w 5"/>
                  <a:gd name="T11" fmla="*/ 17 h 33"/>
                  <a:gd name="T12" fmla="*/ 3 w 5"/>
                  <a:gd name="T13" fmla="*/ 12 h 33"/>
                  <a:gd name="T14" fmla="*/ 5 w 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3">
                    <a:moveTo>
                      <a:pt x="5" y="0"/>
                    </a:moveTo>
                    <a:cubicBezTo>
                      <a:pt x="4" y="5"/>
                      <a:pt x="2" y="13"/>
                      <a:pt x="0" y="25"/>
                    </a:cubicBezTo>
                    <a:cubicBezTo>
                      <a:pt x="0" y="28"/>
                      <a:pt x="0" y="30"/>
                      <a:pt x="0" y="33"/>
                    </a:cubicBezTo>
                    <a:cubicBezTo>
                      <a:pt x="1" y="28"/>
                      <a:pt x="1" y="23"/>
                      <a:pt x="2" y="18"/>
                    </a:cubicBezTo>
                    <a:cubicBezTo>
                      <a:pt x="2" y="16"/>
                      <a:pt x="2" y="15"/>
                      <a:pt x="2" y="15"/>
                    </a:cubicBezTo>
                    <a:cubicBezTo>
                      <a:pt x="2" y="15"/>
                      <a:pt x="2" y="16"/>
                      <a:pt x="2" y="17"/>
                    </a:cubicBezTo>
                    <a:cubicBezTo>
                      <a:pt x="2" y="15"/>
                      <a:pt x="3" y="14"/>
                      <a:pt x="3" y="12"/>
                    </a:cubicBezTo>
                    <a:cubicBezTo>
                      <a:pt x="3" y="7"/>
                      <a:pt x="4" y="3"/>
                      <a:pt x="5"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6" name="Freeform 4987"/>
              <p:cNvSpPr>
                <a:spLocks/>
              </p:cNvSpPr>
              <p:nvPr/>
            </p:nvSpPr>
            <p:spPr bwMode="auto">
              <a:xfrm>
                <a:off x="976" y="3412"/>
                <a:ext cx="0" cy="15"/>
              </a:xfrm>
              <a:custGeom>
                <a:avLst/>
                <a:gdLst>
                  <a:gd name="T0" fmla="*/ 0 h 7"/>
                  <a:gd name="T1" fmla="*/ 2 h 7"/>
                  <a:gd name="T2" fmla="*/ 7 h 7"/>
                  <a:gd name="T3" fmla="*/ 0 h 7"/>
                </a:gdLst>
                <a:ahLst/>
                <a:cxnLst>
                  <a:cxn ang="0">
                    <a:pos x="0" y="T0"/>
                  </a:cxn>
                  <a:cxn ang="0">
                    <a:pos x="0" y="T1"/>
                  </a:cxn>
                  <a:cxn ang="0">
                    <a:pos x="0" y="T2"/>
                  </a:cxn>
                  <a:cxn ang="0">
                    <a:pos x="0" y="T3"/>
                  </a:cxn>
                </a:cxnLst>
                <a:rect l="0" t="0" r="r" b="b"/>
                <a:pathLst>
                  <a:path h="7">
                    <a:moveTo>
                      <a:pt x="0" y="0"/>
                    </a:moveTo>
                    <a:cubicBezTo>
                      <a:pt x="0" y="1"/>
                      <a:pt x="0" y="1"/>
                      <a:pt x="0" y="2"/>
                    </a:cubicBezTo>
                    <a:cubicBezTo>
                      <a:pt x="0" y="4"/>
                      <a:pt x="0" y="5"/>
                      <a:pt x="0" y="7"/>
                    </a:cubicBezTo>
                    <a:cubicBezTo>
                      <a:pt x="0" y="7"/>
                      <a:pt x="0" y="5"/>
                      <a:pt x="0" y="0"/>
                    </a:cubicBezTo>
                    <a:close/>
                  </a:path>
                </a:pathLst>
              </a:custGeom>
              <a:solidFill>
                <a:srgbClr val="BC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7" name="Freeform 4988"/>
              <p:cNvSpPr>
                <a:spLocks/>
              </p:cNvSpPr>
              <p:nvPr/>
            </p:nvSpPr>
            <p:spPr bwMode="auto">
              <a:xfrm>
                <a:off x="976" y="3387"/>
                <a:ext cx="2" cy="30"/>
              </a:xfrm>
              <a:custGeom>
                <a:avLst/>
                <a:gdLst>
                  <a:gd name="T0" fmla="*/ 1 w 1"/>
                  <a:gd name="T1" fmla="*/ 0 h 14"/>
                  <a:gd name="T2" fmla="*/ 0 w 1"/>
                  <a:gd name="T3" fmla="*/ 14 h 14"/>
                  <a:gd name="T4" fmla="*/ 0 w 1"/>
                  <a:gd name="T5" fmla="*/ 12 h 14"/>
                  <a:gd name="T6" fmla="*/ 0 w 1"/>
                  <a:gd name="T7" fmla="*/ 10 h 14"/>
                  <a:gd name="T8" fmla="*/ 1 w 1"/>
                  <a:gd name="T9" fmla="*/ 5 h 14"/>
                  <a:gd name="T10" fmla="*/ 1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1" y="0"/>
                    </a:moveTo>
                    <a:cubicBezTo>
                      <a:pt x="0" y="4"/>
                      <a:pt x="0" y="9"/>
                      <a:pt x="0" y="14"/>
                    </a:cubicBezTo>
                    <a:cubicBezTo>
                      <a:pt x="0" y="13"/>
                      <a:pt x="0" y="13"/>
                      <a:pt x="0" y="12"/>
                    </a:cubicBezTo>
                    <a:cubicBezTo>
                      <a:pt x="0" y="11"/>
                      <a:pt x="0" y="11"/>
                      <a:pt x="0" y="10"/>
                    </a:cubicBezTo>
                    <a:cubicBezTo>
                      <a:pt x="0" y="8"/>
                      <a:pt x="0" y="6"/>
                      <a:pt x="1" y="5"/>
                    </a:cubicBezTo>
                    <a:cubicBezTo>
                      <a:pt x="1" y="3"/>
                      <a:pt x="1" y="1"/>
                      <a:pt x="1" y="0"/>
                    </a:cubicBezTo>
                    <a:close/>
                  </a:path>
                </a:pathLst>
              </a:custGeom>
              <a:solidFill>
                <a:srgbClr val="C9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8" name="Freeform 4989"/>
              <p:cNvSpPr>
                <a:spLocks/>
              </p:cNvSpPr>
              <p:nvPr/>
            </p:nvSpPr>
            <p:spPr bwMode="auto">
              <a:xfrm>
                <a:off x="978" y="3374"/>
                <a:ext cx="0" cy="24"/>
              </a:xfrm>
              <a:custGeom>
                <a:avLst/>
                <a:gdLst>
                  <a:gd name="T0" fmla="*/ 0 h 11"/>
                  <a:gd name="T1" fmla="*/ 6 h 11"/>
                  <a:gd name="T2" fmla="*/ 11 h 11"/>
                  <a:gd name="T3" fmla="*/ 8 h 11"/>
                  <a:gd name="T4" fmla="*/ 10 h 11"/>
                  <a:gd name="T5" fmla="*/ 6 h 11"/>
                  <a:gd name="T6" fmla="*/ 0 h 11"/>
                </a:gdLst>
                <a:ahLst/>
                <a:cxnLst>
                  <a:cxn ang="0">
                    <a:pos x="0" y="T0"/>
                  </a:cxn>
                  <a:cxn ang="0">
                    <a:pos x="0" y="T1"/>
                  </a:cxn>
                  <a:cxn ang="0">
                    <a:pos x="0" y="T2"/>
                  </a:cxn>
                  <a:cxn ang="0">
                    <a:pos x="0" y="T3"/>
                  </a:cxn>
                  <a:cxn ang="0">
                    <a:pos x="0" y="T4"/>
                  </a:cxn>
                  <a:cxn ang="0">
                    <a:pos x="0" y="T5"/>
                  </a:cxn>
                  <a:cxn ang="0">
                    <a:pos x="0" y="T6"/>
                  </a:cxn>
                </a:cxnLst>
                <a:rect l="0" t="0" r="r" b="b"/>
                <a:pathLst>
                  <a:path h="11">
                    <a:moveTo>
                      <a:pt x="0" y="0"/>
                    </a:moveTo>
                    <a:cubicBezTo>
                      <a:pt x="0" y="2"/>
                      <a:pt x="0" y="4"/>
                      <a:pt x="0" y="6"/>
                    </a:cubicBezTo>
                    <a:cubicBezTo>
                      <a:pt x="0" y="7"/>
                      <a:pt x="0" y="9"/>
                      <a:pt x="0" y="11"/>
                    </a:cubicBezTo>
                    <a:cubicBezTo>
                      <a:pt x="0" y="9"/>
                      <a:pt x="0" y="8"/>
                      <a:pt x="0" y="8"/>
                    </a:cubicBezTo>
                    <a:cubicBezTo>
                      <a:pt x="0" y="9"/>
                      <a:pt x="0" y="9"/>
                      <a:pt x="0" y="10"/>
                    </a:cubicBezTo>
                    <a:cubicBezTo>
                      <a:pt x="0" y="8"/>
                      <a:pt x="0" y="7"/>
                      <a:pt x="0" y="6"/>
                    </a:cubicBezTo>
                    <a:cubicBezTo>
                      <a:pt x="0" y="4"/>
                      <a:pt x="0" y="2"/>
                      <a:pt x="0"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9" name="Freeform 4990"/>
              <p:cNvSpPr>
                <a:spLocks/>
              </p:cNvSpPr>
              <p:nvPr/>
            </p:nvSpPr>
            <p:spPr bwMode="auto">
              <a:xfrm>
                <a:off x="980" y="3359"/>
                <a:ext cx="0" cy="17"/>
              </a:xfrm>
              <a:custGeom>
                <a:avLst/>
                <a:gdLst>
                  <a:gd name="T0" fmla="*/ 0 h 8"/>
                  <a:gd name="T1" fmla="*/ 2 h 8"/>
                  <a:gd name="T2" fmla="*/ 8 h 8"/>
                  <a:gd name="T3" fmla="*/ 7 h 8"/>
                  <a:gd name="T4" fmla="*/ 0 h 8"/>
                </a:gdLst>
                <a:ahLst/>
                <a:cxnLst>
                  <a:cxn ang="0">
                    <a:pos x="0" y="T0"/>
                  </a:cxn>
                  <a:cxn ang="0">
                    <a:pos x="0" y="T1"/>
                  </a:cxn>
                  <a:cxn ang="0">
                    <a:pos x="0" y="T2"/>
                  </a:cxn>
                  <a:cxn ang="0">
                    <a:pos x="0" y="T3"/>
                  </a:cxn>
                  <a:cxn ang="0">
                    <a:pos x="0" y="T4"/>
                  </a:cxn>
                </a:cxnLst>
                <a:rect l="0" t="0" r="r" b="b"/>
                <a:pathLst>
                  <a:path h="8">
                    <a:moveTo>
                      <a:pt x="0" y="0"/>
                    </a:moveTo>
                    <a:cubicBezTo>
                      <a:pt x="0" y="1"/>
                      <a:pt x="0" y="1"/>
                      <a:pt x="0" y="2"/>
                    </a:cubicBezTo>
                    <a:cubicBezTo>
                      <a:pt x="0" y="4"/>
                      <a:pt x="0" y="6"/>
                      <a:pt x="0" y="8"/>
                    </a:cubicBezTo>
                    <a:cubicBezTo>
                      <a:pt x="0" y="7"/>
                      <a:pt x="0" y="7"/>
                      <a:pt x="0" y="7"/>
                    </a:cubicBezTo>
                    <a:cubicBezTo>
                      <a:pt x="0" y="5"/>
                      <a:pt x="0" y="3"/>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0" name="Freeform 4991"/>
              <p:cNvSpPr>
                <a:spLocks/>
              </p:cNvSpPr>
              <p:nvPr/>
            </p:nvSpPr>
            <p:spPr bwMode="auto">
              <a:xfrm>
                <a:off x="978" y="3364"/>
                <a:ext cx="2" cy="23"/>
              </a:xfrm>
              <a:custGeom>
                <a:avLst/>
                <a:gdLst>
                  <a:gd name="T0" fmla="*/ 1 w 1"/>
                  <a:gd name="T1" fmla="*/ 0 h 11"/>
                  <a:gd name="T2" fmla="*/ 0 w 1"/>
                  <a:gd name="T3" fmla="*/ 5 h 11"/>
                  <a:gd name="T4" fmla="*/ 0 w 1"/>
                  <a:gd name="T5" fmla="*/ 11 h 11"/>
                  <a:gd name="T6" fmla="*/ 1 w 1"/>
                  <a:gd name="T7" fmla="*/ 6 h 11"/>
                  <a:gd name="T8" fmla="*/ 1 w 1"/>
                  <a:gd name="T9" fmla="*/ 0 h 11"/>
                </a:gdLst>
                <a:ahLst/>
                <a:cxnLst>
                  <a:cxn ang="0">
                    <a:pos x="T0" y="T1"/>
                  </a:cxn>
                  <a:cxn ang="0">
                    <a:pos x="T2" y="T3"/>
                  </a:cxn>
                  <a:cxn ang="0">
                    <a:pos x="T4" y="T5"/>
                  </a:cxn>
                  <a:cxn ang="0">
                    <a:pos x="T6" y="T7"/>
                  </a:cxn>
                  <a:cxn ang="0">
                    <a:pos x="T8" y="T9"/>
                  </a:cxn>
                </a:cxnLst>
                <a:rect l="0" t="0" r="r" b="b"/>
                <a:pathLst>
                  <a:path w="1" h="11">
                    <a:moveTo>
                      <a:pt x="1" y="0"/>
                    </a:moveTo>
                    <a:cubicBezTo>
                      <a:pt x="1" y="1"/>
                      <a:pt x="0" y="3"/>
                      <a:pt x="0" y="5"/>
                    </a:cubicBezTo>
                    <a:cubicBezTo>
                      <a:pt x="0" y="7"/>
                      <a:pt x="0" y="9"/>
                      <a:pt x="0" y="11"/>
                    </a:cubicBezTo>
                    <a:cubicBezTo>
                      <a:pt x="0" y="9"/>
                      <a:pt x="0" y="8"/>
                      <a:pt x="1" y="6"/>
                    </a:cubicBezTo>
                    <a:cubicBezTo>
                      <a:pt x="1" y="4"/>
                      <a:pt x="1" y="2"/>
                      <a:pt x="1" y="0"/>
                    </a:cubicBezTo>
                    <a:close/>
                  </a:path>
                </a:pathLst>
              </a:custGeom>
              <a:solidFill>
                <a:srgbClr val="8C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1" name="Freeform 4992"/>
              <p:cNvSpPr>
                <a:spLocks/>
              </p:cNvSpPr>
              <p:nvPr/>
            </p:nvSpPr>
            <p:spPr bwMode="auto">
              <a:xfrm>
                <a:off x="980" y="3332"/>
                <a:ext cx="2" cy="42"/>
              </a:xfrm>
              <a:custGeom>
                <a:avLst/>
                <a:gdLst>
                  <a:gd name="T0" fmla="*/ 1 w 1"/>
                  <a:gd name="T1" fmla="*/ 0 h 20"/>
                  <a:gd name="T2" fmla="*/ 0 w 1"/>
                  <a:gd name="T3" fmla="*/ 13 h 20"/>
                  <a:gd name="T4" fmla="*/ 0 w 1"/>
                  <a:gd name="T5" fmla="*/ 20 h 20"/>
                  <a:gd name="T6" fmla="*/ 0 w 1"/>
                  <a:gd name="T7" fmla="*/ 15 h 20"/>
                  <a:gd name="T8" fmla="*/ 1 w 1"/>
                  <a:gd name="T9" fmla="*/ 0 h 20"/>
                </a:gdLst>
                <a:ahLst/>
                <a:cxnLst>
                  <a:cxn ang="0">
                    <a:pos x="T0" y="T1"/>
                  </a:cxn>
                  <a:cxn ang="0">
                    <a:pos x="T2" y="T3"/>
                  </a:cxn>
                  <a:cxn ang="0">
                    <a:pos x="T4" y="T5"/>
                  </a:cxn>
                  <a:cxn ang="0">
                    <a:pos x="T6" y="T7"/>
                  </a:cxn>
                  <a:cxn ang="0">
                    <a:pos x="T8" y="T9"/>
                  </a:cxn>
                </a:cxnLst>
                <a:rect l="0" t="0" r="r" b="b"/>
                <a:pathLst>
                  <a:path w="1" h="20">
                    <a:moveTo>
                      <a:pt x="1" y="0"/>
                    </a:moveTo>
                    <a:cubicBezTo>
                      <a:pt x="1" y="4"/>
                      <a:pt x="0" y="8"/>
                      <a:pt x="0" y="13"/>
                    </a:cubicBezTo>
                    <a:cubicBezTo>
                      <a:pt x="0" y="16"/>
                      <a:pt x="0" y="18"/>
                      <a:pt x="0" y="20"/>
                    </a:cubicBezTo>
                    <a:cubicBezTo>
                      <a:pt x="0" y="18"/>
                      <a:pt x="0" y="16"/>
                      <a:pt x="0" y="15"/>
                    </a:cubicBezTo>
                    <a:cubicBezTo>
                      <a:pt x="1" y="8"/>
                      <a:pt x="1" y="3"/>
                      <a:pt x="1"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2" name="Freeform 4993"/>
              <p:cNvSpPr>
                <a:spLocks/>
              </p:cNvSpPr>
              <p:nvPr/>
            </p:nvSpPr>
            <p:spPr bwMode="auto">
              <a:xfrm>
                <a:off x="1038" y="3334"/>
                <a:ext cx="0" cy="8"/>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cubicBezTo>
                      <a:pt x="0" y="0"/>
                      <a:pt x="0" y="0"/>
                      <a:pt x="0" y="0"/>
                    </a:cubicBezTo>
                    <a:cubicBezTo>
                      <a:pt x="0" y="2"/>
                      <a:pt x="0" y="4"/>
                      <a:pt x="0" y="4"/>
                    </a:cubicBezTo>
                    <a:cubicBezTo>
                      <a:pt x="0" y="2"/>
                      <a:pt x="0" y="1"/>
                      <a:pt x="0" y="0"/>
                    </a:cubicBezTo>
                    <a:close/>
                  </a:path>
                </a:pathLst>
              </a:custGeom>
              <a:solidFill>
                <a:srgbClr val="D2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3" name="Freeform 4994"/>
              <p:cNvSpPr>
                <a:spLocks/>
              </p:cNvSpPr>
              <p:nvPr/>
            </p:nvSpPr>
            <p:spPr bwMode="auto">
              <a:xfrm>
                <a:off x="1038" y="3270"/>
                <a:ext cx="2" cy="60"/>
              </a:xfrm>
              <a:custGeom>
                <a:avLst/>
                <a:gdLst>
                  <a:gd name="T0" fmla="*/ 1 w 1"/>
                  <a:gd name="T1" fmla="*/ 0 h 28"/>
                  <a:gd name="T2" fmla="*/ 0 w 1"/>
                  <a:gd name="T3" fmla="*/ 28 h 28"/>
                  <a:gd name="T4" fmla="*/ 0 w 1"/>
                  <a:gd name="T5" fmla="*/ 27 h 28"/>
                  <a:gd name="T6" fmla="*/ 1 w 1"/>
                  <a:gd name="T7" fmla="*/ 3 h 28"/>
                  <a:gd name="T8" fmla="*/ 1 w 1"/>
                  <a:gd name="T9" fmla="*/ 0 h 28"/>
                </a:gdLst>
                <a:ahLst/>
                <a:cxnLst>
                  <a:cxn ang="0">
                    <a:pos x="T0" y="T1"/>
                  </a:cxn>
                  <a:cxn ang="0">
                    <a:pos x="T2" y="T3"/>
                  </a:cxn>
                  <a:cxn ang="0">
                    <a:pos x="T4" y="T5"/>
                  </a:cxn>
                  <a:cxn ang="0">
                    <a:pos x="T6" y="T7"/>
                  </a:cxn>
                  <a:cxn ang="0">
                    <a:pos x="T8" y="T9"/>
                  </a:cxn>
                </a:cxnLst>
                <a:rect l="0" t="0" r="r" b="b"/>
                <a:pathLst>
                  <a:path w="1" h="28">
                    <a:moveTo>
                      <a:pt x="1" y="0"/>
                    </a:moveTo>
                    <a:cubicBezTo>
                      <a:pt x="1" y="13"/>
                      <a:pt x="0" y="22"/>
                      <a:pt x="0" y="28"/>
                    </a:cubicBezTo>
                    <a:cubicBezTo>
                      <a:pt x="0" y="27"/>
                      <a:pt x="0" y="27"/>
                      <a:pt x="0" y="27"/>
                    </a:cubicBezTo>
                    <a:cubicBezTo>
                      <a:pt x="1" y="18"/>
                      <a:pt x="1" y="9"/>
                      <a:pt x="1" y="3"/>
                    </a:cubicBezTo>
                    <a:cubicBezTo>
                      <a:pt x="1" y="2"/>
                      <a:pt x="1" y="1"/>
                      <a:pt x="1"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4" name="Freeform 4995"/>
              <p:cNvSpPr>
                <a:spLocks/>
              </p:cNvSpPr>
              <p:nvPr/>
            </p:nvSpPr>
            <p:spPr bwMode="auto">
              <a:xfrm>
                <a:off x="1038" y="3327"/>
                <a:ext cx="0" cy="7"/>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1"/>
                      <a:pt x="0" y="2"/>
                      <a:pt x="0" y="3"/>
                    </a:cubicBezTo>
                    <a:cubicBezTo>
                      <a:pt x="0" y="3"/>
                      <a:pt x="0" y="3"/>
                      <a:pt x="0" y="3"/>
                    </a:cubicBezTo>
                    <a:cubicBezTo>
                      <a:pt x="0" y="2"/>
                      <a:pt x="0" y="1"/>
                      <a:pt x="0" y="0"/>
                    </a:cubicBezTo>
                    <a:close/>
                  </a:path>
                </a:pathLst>
              </a:custGeom>
              <a:solidFill>
                <a:srgbClr val="76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5" name="Freeform 4996"/>
              <p:cNvSpPr>
                <a:spLocks/>
              </p:cNvSpPr>
              <p:nvPr/>
            </p:nvSpPr>
            <p:spPr bwMode="auto">
              <a:xfrm>
                <a:off x="1040" y="3249"/>
                <a:ext cx="0" cy="27"/>
              </a:xfrm>
              <a:custGeom>
                <a:avLst/>
                <a:gdLst>
                  <a:gd name="T0" fmla="*/ 0 h 13"/>
                  <a:gd name="T1" fmla="*/ 10 h 13"/>
                  <a:gd name="T2" fmla="*/ 13 h 13"/>
                  <a:gd name="T3" fmla="*/ 0 h 13"/>
                </a:gdLst>
                <a:ahLst/>
                <a:cxnLst>
                  <a:cxn ang="0">
                    <a:pos x="0" y="T0"/>
                  </a:cxn>
                  <a:cxn ang="0">
                    <a:pos x="0" y="T1"/>
                  </a:cxn>
                  <a:cxn ang="0">
                    <a:pos x="0" y="T2"/>
                  </a:cxn>
                  <a:cxn ang="0">
                    <a:pos x="0" y="T3"/>
                  </a:cxn>
                </a:cxnLst>
                <a:rect l="0" t="0" r="r" b="b"/>
                <a:pathLst>
                  <a:path h="13">
                    <a:moveTo>
                      <a:pt x="0" y="0"/>
                    </a:moveTo>
                    <a:cubicBezTo>
                      <a:pt x="0" y="4"/>
                      <a:pt x="0" y="7"/>
                      <a:pt x="0" y="10"/>
                    </a:cubicBezTo>
                    <a:cubicBezTo>
                      <a:pt x="0" y="11"/>
                      <a:pt x="0" y="12"/>
                      <a:pt x="0" y="13"/>
                    </a:cubicBezTo>
                    <a:cubicBezTo>
                      <a:pt x="0" y="5"/>
                      <a:pt x="0" y="0"/>
                      <a:pt x="0" y="0"/>
                    </a:cubicBezTo>
                    <a:close/>
                  </a:path>
                </a:pathLst>
              </a:custGeom>
              <a:solidFill>
                <a:srgbClr val="AC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6" name="Freeform 4997"/>
              <p:cNvSpPr>
                <a:spLocks/>
              </p:cNvSpPr>
              <p:nvPr/>
            </p:nvSpPr>
            <p:spPr bwMode="auto">
              <a:xfrm>
                <a:off x="1035" y="3336"/>
                <a:ext cx="0" cy="13"/>
              </a:xfrm>
              <a:custGeom>
                <a:avLst/>
                <a:gdLst>
                  <a:gd name="T0" fmla="*/ 0 h 6"/>
                  <a:gd name="T1" fmla="*/ 1 h 6"/>
                  <a:gd name="T2" fmla="*/ 6 h 6"/>
                  <a:gd name="T3" fmla="*/ 0 h 6"/>
                </a:gdLst>
                <a:ahLst/>
                <a:cxnLst>
                  <a:cxn ang="0">
                    <a:pos x="0" y="T0"/>
                  </a:cxn>
                  <a:cxn ang="0">
                    <a:pos x="0" y="T1"/>
                  </a:cxn>
                  <a:cxn ang="0">
                    <a:pos x="0" y="T2"/>
                  </a:cxn>
                  <a:cxn ang="0">
                    <a:pos x="0" y="T3"/>
                  </a:cxn>
                </a:cxnLst>
                <a:rect l="0" t="0" r="r" b="b"/>
                <a:pathLst>
                  <a:path h="6">
                    <a:moveTo>
                      <a:pt x="0" y="0"/>
                    </a:moveTo>
                    <a:cubicBezTo>
                      <a:pt x="0" y="1"/>
                      <a:pt x="0" y="1"/>
                      <a:pt x="0" y="1"/>
                    </a:cubicBezTo>
                    <a:cubicBezTo>
                      <a:pt x="0" y="4"/>
                      <a:pt x="0" y="6"/>
                      <a:pt x="0" y="6"/>
                    </a:cubicBezTo>
                    <a:cubicBezTo>
                      <a:pt x="0" y="4"/>
                      <a:pt x="0" y="2"/>
                      <a:pt x="0" y="0"/>
                    </a:cubicBezTo>
                    <a:close/>
                  </a:path>
                </a:pathLst>
              </a:custGeom>
              <a:solidFill>
                <a:srgbClr val="E3B8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7" name="Freeform 4998"/>
              <p:cNvSpPr>
                <a:spLocks/>
              </p:cNvSpPr>
              <p:nvPr/>
            </p:nvSpPr>
            <p:spPr bwMode="auto">
              <a:xfrm>
                <a:off x="1035" y="3262"/>
                <a:ext cx="3" cy="70"/>
              </a:xfrm>
              <a:custGeom>
                <a:avLst/>
                <a:gdLst>
                  <a:gd name="T0" fmla="*/ 1 w 1"/>
                  <a:gd name="T1" fmla="*/ 0 h 33"/>
                  <a:gd name="T2" fmla="*/ 1 w 1"/>
                  <a:gd name="T3" fmla="*/ 17 h 33"/>
                  <a:gd name="T4" fmla="*/ 1 w 1"/>
                  <a:gd name="T5" fmla="*/ 21 h 33"/>
                  <a:gd name="T6" fmla="*/ 0 w 1"/>
                  <a:gd name="T7" fmla="*/ 33 h 33"/>
                  <a:gd name="T8" fmla="*/ 0 w 1"/>
                  <a:gd name="T9" fmla="*/ 33 h 33"/>
                  <a:gd name="T10" fmla="*/ 1 w 1"/>
                  <a:gd name="T11" fmla="*/ 1 h 33"/>
                  <a:gd name="T12" fmla="*/ 1 w 1"/>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 h="33">
                    <a:moveTo>
                      <a:pt x="1" y="0"/>
                    </a:moveTo>
                    <a:cubicBezTo>
                      <a:pt x="1" y="6"/>
                      <a:pt x="1" y="12"/>
                      <a:pt x="1" y="17"/>
                    </a:cubicBezTo>
                    <a:cubicBezTo>
                      <a:pt x="1" y="18"/>
                      <a:pt x="1" y="20"/>
                      <a:pt x="1" y="21"/>
                    </a:cubicBezTo>
                    <a:cubicBezTo>
                      <a:pt x="1" y="26"/>
                      <a:pt x="0" y="30"/>
                      <a:pt x="0" y="33"/>
                    </a:cubicBezTo>
                    <a:cubicBezTo>
                      <a:pt x="0" y="33"/>
                      <a:pt x="0" y="33"/>
                      <a:pt x="0" y="33"/>
                    </a:cubicBezTo>
                    <a:cubicBezTo>
                      <a:pt x="1" y="19"/>
                      <a:pt x="1" y="8"/>
                      <a:pt x="1" y="1"/>
                    </a:cubicBezTo>
                    <a:cubicBezTo>
                      <a:pt x="1" y="1"/>
                      <a:pt x="1" y="1"/>
                      <a:pt x="1"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8" name="Freeform 4999"/>
              <p:cNvSpPr>
                <a:spLocks/>
              </p:cNvSpPr>
              <p:nvPr/>
            </p:nvSpPr>
            <p:spPr bwMode="auto">
              <a:xfrm>
                <a:off x="1035" y="3332"/>
                <a:ext cx="0" cy="6"/>
              </a:xfrm>
              <a:custGeom>
                <a:avLst/>
                <a:gdLst>
                  <a:gd name="T0" fmla="*/ 0 h 3"/>
                  <a:gd name="T1" fmla="*/ 0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2"/>
                      <a:pt x="0" y="2"/>
                      <a:pt x="0" y="2"/>
                    </a:cubicBezTo>
                    <a:cubicBezTo>
                      <a:pt x="0" y="1"/>
                      <a:pt x="0" y="1"/>
                      <a:pt x="0" y="0"/>
                    </a:cubicBezTo>
                    <a:close/>
                  </a:path>
                </a:pathLst>
              </a:custGeom>
              <a:solidFill>
                <a:srgbClr val="883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9" name="Freeform 5000"/>
              <p:cNvSpPr>
                <a:spLocks/>
              </p:cNvSpPr>
              <p:nvPr/>
            </p:nvSpPr>
            <p:spPr bwMode="auto">
              <a:xfrm>
                <a:off x="1038" y="3251"/>
                <a:ext cx="0" cy="13"/>
              </a:xfrm>
              <a:custGeom>
                <a:avLst/>
                <a:gdLst>
                  <a:gd name="T0" fmla="*/ 0 h 6"/>
                  <a:gd name="T1" fmla="*/ 5 h 6"/>
                  <a:gd name="T2" fmla="*/ 6 h 6"/>
                  <a:gd name="T3" fmla="*/ 0 h 6"/>
                </a:gdLst>
                <a:ahLst/>
                <a:cxnLst>
                  <a:cxn ang="0">
                    <a:pos x="0" y="T0"/>
                  </a:cxn>
                  <a:cxn ang="0">
                    <a:pos x="0" y="T1"/>
                  </a:cxn>
                  <a:cxn ang="0">
                    <a:pos x="0" y="T2"/>
                  </a:cxn>
                  <a:cxn ang="0">
                    <a:pos x="0" y="T3"/>
                  </a:cxn>
                </a:cxnLst>
                <a:rect l="0" t="0" r="r" b="b"/>
                <a:pathLst>
                  <a:path h="6">
                    <a:moveTo>
                      <a:pt x="0" y="0"/>
                    </a:moveTo>
                    <a:cubicBezTo>
                      <a:pt x="0" y="2"/>
                      <a:pt x="0" y="3"/>
                      <a:pt x="0" y="5"/>
                    </a:cubicBezTo>
                    <a:cubicBezTo>
                      <a:pt x="0" y="6"/>
                      <a:pt x="0" y="6"/>
                      <a:pt x="0" y="6"/>
                    </a:cubicBezTo>
                    <a:cubicBezTo>
                      <a:pt x="0" y="2"/>
                      <a:pt x="0" y="0"/>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0" name="Freeform 5001"/>
              <p:cNvSpPr>
                <a:spLocks/>
              </p:cNvSpPr>
              <p:nvPr/>
            </p:nvSpPr>
            <p:spPr bwMode="auto">
              <a:xfrm>
                <a:off x="1038" y="3298"/>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1" name="Freeform 5002"/>
              <p:cNvSpPr>
                <a:spLocks/>
              </p:cNvSpPr>
              <p:nvPr/>
            </p:nvSpPr>
            <p:spPr bwMode="auto">
              <a:xfrm>
                <a:off x="1033" y="3251"/>
                <a:ext cx="2" cy="23"/>
              </a:xfrm>
              <a:custGeom>
                <a:avLst/>
                <a:gdLst>
                  <a:gd name="T0" fmla="*/ 0 w 1"/>
                  <a:gd name="T1" fmla="*/ 0 h 11"/>
                  <a:gd name="T2" fmla="*/ 1 w 1"/>
                  <a:gd name="T3" fmla="*/ 10 h 11"/>
                  <a:gd name="T4" fmla="*/ 1 w 1"/>
                  <a:gd name="T5" fmla="*/ 11 h 11"/>
                  <a:gd name="T6" fmla="*/ 0 w 1"/>
                  <a:gd name="T7" fmla="*/ 1 h 11"/>
                  <a:gd name="T8" fmla="*/ 0 w 1"/>
                  <a:gd name="T9" fmla="*/ 1 h 11"/>
                  <a:gd name="T10" fmla="*/ 0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0" y="0"/>
                    </a:moveTo>
                    <a:cubicBezTo>
                      <a:pt x="0" y="3"/>
                      <a:pt x="0" y="7"/>
                      <a:pt x="1" y="10"/>
                    </a:cubicBezTo>
                    <a:cubicBezTo>
                      <a:pt x="1" y="10"/>
                      <a:pt x="1" y="11"/>
                      <a:pt x="1" y="11"/>
                    </a:cubicBezTo>
                    <a:cubicBezTo>
                      <a:pt x="1" y="7"/>
                      <a:pt x="1" y="3"/>
                      <a:pt x="0" y="1"/>
                    </a:cubicBezTo>
                    <a:cubicBezTo>
                      <a:pt x="0" y="1"/>
                      <a:pt x="0" y="1"/>
                      <a:pt x="0" y="1"/>
                    </a:cubicBezTo>
                    <a:cubicBezTo>
                      <a:pt x="0" y="0"/>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2" name="Freeform 5003"/>
              <p:cNvSpPr>
                <a:spLocks/>
              </p:cNvSpPr>
              <p:nvPr/>
            </p:nvSpPr>
            <p:spPr bwMode="auto">
              <a:xfrm>
                <a:off x="1033" y="32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3" name="Freeform 5004"/>
              <p:cNvSpPr>
                <a:spLocks/>
              </p:cNvSpPr>
              <p:nvPr/>
            </p:nvSpPr>
            <p:spPr bwMode="auto">
              <a:xfrm>
                <a:off x="1033" y="3272"/>
                <a:ext cx="2" cy="34"/>
              </a:xfrm>
              <a:custGeom>
                <a:avLst/>
                <a:gdLst>
                  <a:gd name="T0" fmla="*/ 1 w 1"/>
                  <a:gd name="T1" fmla="*/ 0 h 16"/>
                  <a:gd name="T2" fmla="*/ 0 w 1"/>
                  <a:gd name="T3" fmla="*/ 13 h 16"/>
                  <a:gd name="T4" fmla="*/ 1 w 1"/>
                  <a:gd name="T5" fmla="*/ 16 h 16"/>
                  <a:gd name="T6" fmla="*/ 1 w 1"/>
                  <a:gd name="T7" fmla="*/ 1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5"/>
                      <a:pt x="1" y="9"/>
                      <a:pt x="0" y="13"/>
                    </a:cubicBezTo>
                    <a:cubicBezTo>
                      <a:pt x="1" y="14"/>
                      <a:pt x="1" y="15"/>
                      <a:pt x="1" y="16"/>
                    </a:cubicBezTo>
                    <a:cubicBezTo>
                      <a:pt x="1" y="10"/>
                      <a:pt x="1" y="6"/>
                      <a:pt x="1" y="1"/>
                    </a:cubicBezTo>
                    <a:cubicBezTo>
                      <a:pt x="1" y="1"/>
                      <a:pt x="1" y="0"/>
                      <a:pt x="1" y="0"/>
                    </a:cubicBezTo>
                    <a:close/>
                  </a:path>
                </a:pathLst>
              </a:custGeom>
              <a:solidFill>
                <a:srgbClr val="A5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4" name="Freeform 5005"/>
              <p:cNvSpPr>
                <a:spLocks/>
              </p:cNvSpPr>
              <p:nvPr/>
            </p:nvSpPr>
            <p:spPr bwMode="auto">
              <a:xfrm>
                <a:off x="1031" y="3251"/>
                <a:ext cx="0" cy="8"/>
              </a:xfrm>
              <a:custGeom>
                <a:avLst/>
                <a:gdLst>
                  <a:gd name="T0" fmla="*/ 0 h 4"/>
                  <a:gd name="T1" fmla="*/ 3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3"/>
                    </a:cubicBezTo>
                    <a:cubicBezTo>
                      <a:pt x="0" y="4"/>
                      <a:pt x="0" y="4"/>
                      <a:pt x="0" y="4"/>
                    </a:cubicBezTo>
                    <a:cubicBezTo>
                      <a:pt x="0" y="1"/>
                      <a:pt x="0" y="0"/>
                      <a:pt x="0" y="0"/>
                    </a:cubicBezTo>
                    <a:close/>
                  </a:path>
                </a:pathLst>
              </a:custGeom>
              <a:solidFill>
                <a:srgbClr val="A5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5" name="Freeform 5006"/>
              <p:cNvSpPr>
                <a:spLocks/>
              </p:cNvSpPr>
              <p:nvPr/>
            </p:nvSpPr>
            <p:spPr bwMode="auto">
              <a:xfrm>
                <a:off x="1031" y="3257"/>
                <a:ext cx="0" cy="26"/>
              </a:xfrm>
              <a:custGeom>
                <a:avLst/>
                <a:gdLst>
                  <a:gd name="T0" fmla="*/ 0 h 12"/>
                  <a:gd name="T1" fmla="*/ 10 h 12"/>
                  <a:gd name="T2" fmla="*/ 12 h 12"/>
                  <a:gd name="T3" fmla="*/ 1 h 12"/>
                  <a:gd name="T4" fmla="*/ 0 h 12"/>
                </a:gdLst>
                <a:ahLst/>
                <a:cxnLst>
                  <a:cxn ang="0">
                    <a:pos x="0" y="T0"/>
                  </a:cxn>
                  <a:cxn ang="0">
                    <a:pos x="0" y="T1"/>
                  </a:cxn>
                  <a:cxn ang="0">
                    <a:pos x="0" y="T2"/>
                  </a:cxn>
                  <a:cxn ang="0">
                    <a:pos x="0" y="T3"/>
                  </a:cxn>
                  <a:cxn ang="0">
                    <a:pos x="0" y="T4"/>
                  </a:cxn>
                </a:cxnLst>
                <a:rect l="0" t="0" r="r" b="b"/>
                <a:pathLst>
                  <a:path h="12">
                    <a:moveTo>
                      <a:pt x="0" y="0"/>
                    </a:moveTo>
                    <a:cubicBezTo>
                      <a:pt x="0" y="4"/>
                      <a:pt x="0" y="7"/>
                      <a:pt x="0" y="10"/>
                    </a:cubicBezTo>
                    <a:cubicBezTo>
                      <a:pt x="0" y="11"/>
                      <a:pt x="0" y="11"/>
                      <a:pt x="0" y="12"/>
                    </a:cubicBezTo>
                    <a:cubicBezTo>
                      <a:pt x="0" y="7"/>
                      <a:pt x="0" y="3"/>
                      <a:pt x="0" y="1"/>
                    </a:cubicBezTo>
                    <a:lnTo>
                      <a:pt x="0" y="0"/>
                    </a:lnTo>
                    <a:close/>
                  </a:path>
                </a:pathLst>
              </a:custGeom>
              <a:solidFill>
                <a:srgbClr val="8F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6" name="Freeform 5007"/>
              <p:cNvSpPr>
                <a:spLocks/>
              </p:cNvSpPr>
              <p:nvPr/>
            </p:nvSpPr>
            <p:spPr bwMode="auto">
              <a:xfrm>
                <a:off x="1027" y="3249"/>
                <a:ext cx="0" cy="19"/>
              </a:xfrm>
              <a:custGeom>
                <a:avLst/>
                <a:gdLst>
                  <a:gd name="T0" fmla="*/ 0 h 9"/>
                  <a:gd name="T1" fmla="*/ 9 h 9"/>
                  <a:gd name="T2" fmla="*/ 9 h 9"/>
                  <a:gd name="T3" fmla="*/ 0 h 9"/>
                </a:gdLst>
                <a:ahLst/>
                <a:cxnLst>
                  <a:cxn ang="0">
                    <a:pos x="0" y="T0"/>
                  </a:cxn>
                  <a:cxn ang="0">
                    <a:pos x="0" y="T1"/>
                  </a:cxn>
                  <a:cxn ang="0">
                    <a:pos x="0" y="T2"/>
                  </a:cxn>
                  <a:cxn ang="0">
                    <a:pos x="0" y="T3"/>
                  </a:cxn>
                </a:cxnLst>
                <a:rect l="0" t="0" r="r" b="b"/>
                <a:pathLst>
                  <a:path h="9">
                    <a:moveTo>
                      <a:pt x="0" y="0"/>
                    </a:moveTo>
                    <a:cubicBezTo>
                      <a:pt x="0" y="3"/>
                      <a:pt x="0" y="6"/>
                      <a:pt x="0" y="9"/>
                    </a:cubicBezTo>
                    <a:cubicBezTo>
                      <a:pt x="0" y="9"/>
                      <a:pt x="0" y="9"/>
                      <a:pt x="0" y="9"/>
                    </a:cubicBezTo>
                    <a:cubicBezTo>
                      <a:pt x="0" y="3"/>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7" name="Freeform 5008"/>
              <p:cNvSpPr>
                <a:spLocks/>
              </p:cNvSpPr>
              <p:nvPr/>
            </p:nvSpPr>
            <p:spPr bwMode="auto">
              <a:xfrm>
                <a:off x="1038" y="3332"/>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1"/>
                      <a:pt x="0" y="0"/>
                      <a:pt x="0" y="0"/>
                    </a:cubicBezTo>
                    <a:close/>
                  </a:path>
                </a:pathLst>
              </a:custGeom>
              <a:solidFill>
                <a:srgbClr val="CD9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8" name="Freeform 5009"/>
              <p:cNvSpPr>
                <a:spLocks/>
              </p:cNvSpPr>
              <p:nvPr/>
            </p:nvSpPr>
            <p:spPr bwMode="auto">
              <a:xfrm>
                <a:off x="1038" y="3281"/>
                <a:ext cx="4" cy="44"/>
              </a:xfrm>
              <a:custGeom>
                <a:avLst/>
                <a:gdLst>
                  <a:gd name="T0" fmla="*/ 1 w 2"/>
                  <a:gd name="T1" fmla="*/ 0 h 21"/>
                  <a:gd name="T2" fmla="*/ 0 w 2"/>
                  <a:gd name="T3" fmla="*/ 21 h 21"/>
                  <a:gd name="T4" fmla="*/ 1 w 2"/>
                  <a:gd name="T5" fmla="*/ 21 h 21"/>
                  <a:gd name="T6" fmla="*/ 2 w 2"/>
                  <a:gd name="T7" fmla="*/ 3 h 21"/>
                  <a:gd name="T8" fmla="*/ 1 w 2"/>
                  <a:gd name="T9" fmla="*/ 0 h 21"/>
                </a:gdLst>
                <a:ahLst/>
                <a:cxnLst>
                  <a:cxn ang="0">
                    <a:pos x="T0" y="T1"/>
                  </a:cxn>
                  <a:cxn ang="0">
                    <a:pos x="T2" y="T3"/>
                  </a:cxn>
                  <a:cxn ang="0">
                    <a:pos x="T4" y="T5"/>
                  </a:cxn>
                  <a:cxn ang="0">
                    <a:pos x="T6" y="T7"/>
                  </a:cxn>
                  <a:cxn ang="0">
                    <a:pos x="T8" y="T9"/>
                  </a:cxn>
                </a:cxnLst>
                <a:rect l="0" t="0" r="r" b="b"/>
                <a:pathLst>
                  <a:path w="2" h="21">
                    <a:moveTo>
                      <a:pt x="1" y="0"/>
                    </a:moveTo>
                    <a:cubicBezTo>
                      <a:pt x="1" y="10"/>
                      <a:pt x="1" y="17"/>
                      <a:pt x="0" y="21"/>
                    </a:cubicBezTo>
                    <a:cubicBezTo>
                      <a:pt x="1" y="21"/>
                      <a:pt x="1" y="21"/>
                      <a:pt x="1" y="21"/>
                    </a:cubicBezTo>
                    <a:cubicBezTo>
                      <a:pt x="1" y="14"/>
                      <a:pt x="1" y="8"/>
                      <a:pt x="2" y="3"/>
                    </a:cubicBezTo>
                    <a:cubicBezTo>
                      <a:pt x="1" y="3"/>
                      <a:pt x="1" y="1"/>
                      <a:pt x="1"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9" name="Freeform 5010"/>
              <p:cNvSpPr>
                <a:spLocks/>
              </p:cNvSpPr>
              <p:nvPr/>
            </p:nvSpPr>
            <p:spPr bwMode="auto">
              <a:xfrm>
                <a:off x="1038" y="3325"/>
                <a:ext cx="2" cy="7"/>
              </a:xfrm>
              <a:custGeom>
                <a:avLst/>
                <a:gdLst>
                  <a:gd name="T0" fmla="*/ 1 w 1"/>
                  <a:gd name="T1" fmla="*/ 0 h 3"/>
                  <a:gd name="T2" fmla="*/ 0 w 1"/>
                  <a:gd name="T3" fmla="*/ 0 h 3"/>
                  <a:gd name="T4" fmla="*/ 0 w 1"/>
                  <a:gd name="T5" fmla="*/ 3 h 3"/>
                  <a:gd name="T6" fmla="*/ 0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0"/>
                      <a:pt x="0" y="0"/>
                      <a:pt x="0" y="0"/>
                    </a:cubicBezTo>
                    <a:cubicBezTo>
                      <a:pt x="0" y="1"/>
                      <a:pt x="0" y="2"/>
                      <a:pt x="0" y="3"/>
                    </a:cubicBezTo>
                    <a:cubicBezTo>
                      <a:pt x="0" y="3"/>
                      <a:pt x="0" y="3"/>
                      <a:pt x="0" y="3"/>
                    </a:cubicBezTo>
                    <a:cubicBezTo>
                      <a:pt x="0" y="2"/>
                      <a:pt x="1" y="1"/>
                      <a:pt x="1"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0" name="Freeform 5011"/>
              <p:cNvSpPr>
                <a:spLocks/>
              </p:cNvSpPr>
              <p:nvPr/>
            </p:nvSpPr>
            <p:spPr bwMode="auto">
              <a:xfrm>
                <a:off x="1040" y="3249"/>
                <a:ext cx="2" cy="38"/>
              </a:xfrm>
              <a:custGeom>
                <a:avLst/>
                <a:gdLst>
                  <a:gd name="T0" fmla="*/ 0 w 1"/>
                  <a:gd name="T1" fmla="*/ 0 h 18"/>
                  <a:gd name="T2" fmla="*/ 0 w 1"/>
                  <a:gd name="T3" fmla="*/ 15 h 18"/>
                  <a:gd name="T4" fmla="*/ 1 w 1"/>
                  <a:gd name="T5" fmla="*/ 18 h 18"/>
                  <a:gd name="T6" fmla="*/ 0 w 1"/>
                  <a:gd name="T7" fmla="*/ 0 h 18"/>
                </a:gdLst>
                <a:ahLst/>
                <a:cxnLst>
                  <a:cxn ang="0">
                    <a:pos x="T0" y="T1"/>
                  </a:cxn>
                  <a:cxn ang="0">
                    <a:pos x="T2" y="T3"/>
                  </a:cxn>
                  <a:cxn ang="0">
                    <a:pos x="T4" y="T5"/>
                  </a:cxn>
                  <a:cxn ang="0">
                    <a:pos x="T6" y="T7"/>
                  </a:cxn>
                </a:cxnLst>
                <a:rect l="0" t="0" r="r" b="b"/>
                <a:pathLst>
                  <a:path w="1" h="18">
                    <a:moveTo>
                      <a:pt x="0" y="0"/>
                    </a:moveTo>
                    <a:cubicBezTo>
                      <a:pt x="0" y="5"/>
                      <a:pt x="0" y="11"/>
                      <a:pt x="0" y="15"/>
                    </a:cubicBezTo>
                    <a:cubicBezTo>
                      <a:pt x="0" y="16"/>
                      <a:pt x="0" y="18"/>
                      <a:pt x="1" y="18"/>
                    </a:cubicBezTo>
                    <a:cubicBezTo>
                      <a:pt x="1" y="7"/>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1" name="Freeform 5012"/>
              <p:cNvSpPr>
                <a:spLocks noEditPoints="1"/>
              </p:cNvSpPr>
              <p:nvPr/>
            </p:nvSpPr>
            <p:spPr bwMode="auto">
              <a:xfrm>
                <a:off x="1035" y="3257"/>
                <a:ext cx="3" cy="79"/>
              </a:xfrm>
              <a:custGeom>
                <a:avLst/>
                <a:gdLst>
                  <a:gd name="T0" fmla="*/ 0 w 1"/>
                  <a:gd name="T1" fmla="*/ 29 h 37"/>
                  <a:gd name="T2" fmla="*/ 0 w 1"/>
                  <a:gd name="T3" fmla="*/ 30 h 37"/>
                  <a:gd name="T4" fmla="*/ 0 w 1"/>
                  <a:gd name="T5" fmla="*/ 33 h 37"/>
                  <a:gd name="T6" fmla="*/ 0 w 1"/>
                  <a:gd name="T7" fmla="*/ 37 h 37"/>
                  <a:gd name="T8" fmla="*/ 0 w 1"/>
                  <a:gd name="T9" fmla="*/ 37 h 37"/>
                  <a:gd name="T10" fmla="*/ 0 w 1"/>
                  <a:gd name="T11" fmla="*/ 29 h 37"/>
                  <a:gd name="T12" fmla="*/ 0 w 1"/>
                  <a:gd name="T13" fmla="*/ 0 h 37"/>
                  <a:gd name="T14" fmla="*/ 0 w 1"/>
                  <a:gd name="T15" fmla="*/ 11 h 37"/>
                  <a:gd name="T16" fmla="*/ 1 w 1"/>
                  <a:gd name="T17" fmla="*/ 13 h 37"/>
                  <a:gd name="T18" fmla="*/ 0 w 1"/>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7">
                    <a:moveTo>
                      <a:pt x="0" y="29"/>
                    </a:moveTo>
                    <a:cubicBezTo>
                      <a:pt x="0" y="30"/>
                      <a:pt x="0" y="30"/>
                      <a:pt x="0" y="30"/>
                    </a:cubicBezTo>
                    <a:cubicBezTo>
                      <a:pt x="0" y="31"/>
                      <a:pt x="0" y="32"/>
                      <a:pt x="0" y="33"/>
                    </a:cubicBezTo>
                    <a:cubicBezTo>
                      <a:pt x="0" y="35"/>
                      <a:pt x="0" y="37"/>
                      <a:pt x="0" y="37"/>
                    </a:cubicBezTo>
                    <a:cubicBezTo>
                      <a:pt x="0" y="37"/>
                      <a:pt x="0" y="37"/>
                      <a:pt x="0" y="37"/>
                    </a:cubicBezTo>
                    <a:cubicBezTo>
                      <a:pt x="0" y="34"/>
                      <a:pt x="0" y="32"/>
                      <a:pt x="0" y="29"/>
                    </a:cubicBezTo>
                    <a:close/>
                    <a:moveTo>
                      <a:pt x="0" y="0"/>
                    </a:moveTo>
                    <a:cubicBezTo>
                      <a:pt x="0" y="4"/>
                      <a:pt x="0" y="7"/>
                      <a:pt x="0" y="11"/>
                    </a:cubicBezTo>
                    <a:cubicBezTo>
                      <a:pt x="0" y="12"/>
                      <a:pt x="0" y="12"/>
                      <a:pt x="1" y="13"/>
                    </a:cubicBezTo>
                    <a:cubicBezTo>
                      <a:pt x="1" y="8"/>
                      <a:pt x="0" y="3"/>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2" name="Freeform 5013"/>
              <p:cNvSpPr>
                <a:spLocks/>
              </p:cNvSpPr>
              <p:nvPr/>
            </p:nvSpPr>
            <p:spPr bwMode="auto">
              <a:xfrm>
                <a:off x="1035" y="33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3" name="Freeform 5014"/>
              <p:cNvSpPr>
                <a:spLocks/>
              </p:cNvSpPr>
              <p:nvPr/>
            </p:nvSpPr>
            <p:spPr bwMode="auto">
              <a:xfrm>
                <a:off x="1035" y="3251"/>
                <a:ext cx="0" cy="6"/>
              </a:xfrm>
              <a:custGeom>
                <a:avLst/>
                <a:gdLst>
                  <a:gd name="T0" fmla="*/ 0 h 3"/>
                  <a:gd name="T1" fmla="*/ 3 h 3"/>
                  <a:gd name="T2" fmla="*/ 3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3"/>
                      <a:pt x="0" y="3"/>
                    </a:cubicBezTo>
                    <a:cubicBezTo>
                      <a:pt x="0" y="1"/>
                      <a:pt x="0" y="0"/>
                      <a:pt x="0"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4" name="Freeform 5015"/>
              <p:cNvSpPr>
                <a:spLocks/>
              </p:cNvSpPr>
              <p:nvPr/>
            </p:nvSpPr>
            <p:spPr bwMode="auto">
              <a:xfrm>
                <a:off x="1035" y="3281"/>
                <a:ext cx="3" cy="40"/>
              </a:xfrm>
              <a:custGeom>
                <a:avLst/>
                <a:gdLst>
                  <a:gd name="T0" fmla="*/ 0 w 1"/>
                  <a:gd name="T1" fmla="*/ 0 h 19"/>
                  <a:gd name="T2" fmla="*/ 0 w 1"/>
                  <a:gd name="T3" fmla="*/ 16 h 19"/>
                  <a:gd name="T4" fmla="*/ 0 w 1"/>
                  <a:gd name="T5" fmla="*/ 17 h 19"/>
                  <a:gd name="T6" fmla="*/ 0 w 1"/>
                  <a:gd name="T7" fmla="*/ 19 h 19"/>
                  <a:gd name="T8" fmla="*/ 0 w 1"/>
                  <a:gd name="T9" fmla="*/ 18 h 19"/>
                  <a:gd name="T10" fmla="*/ 1 w 1"/>
                  <a:gd name="T11" fmla="*/ 2 h 19"/>
                  <a:gd name="T12" fmla="*/ 0 w 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 h="19">
                    <a:moveTo>
                      <a:pt x="0" y="0"/>
                    </a:moveTo>
                    <a:cubicBezTo>
                      <a:pt x="0" y="6"/>
                      <a:pt x="0" y="12"/>
                      <a:pt x="0" y="16"/>
                    </a:cubicBezTo>
                    <a:cubicBezTo>
                      <a:pt x="0" y="17"/>
                      <a:pt x="0" y="17"/>
                      <a:pt x="0" y="17"/>
                    </a:cubicBezTo>
                    <a:cubicBezTo>
                      <a:pt x="0" y="17"/>
                      <a:pt x="0" y="18"/>
                      <a:pt x="0" y="19"/>
                    </a:cubicBezTo>
                    <a:cubicBezTo>
                      <a:pt x="0" y="18"/>
                      <a:pt x="0" y="18"/>
                      <a:pt x="0" y="18"/>
                    </a:cubicBezTo>
                    <a:cubicBezTo>
                      <a:pt x="0" y="12"/>
                      <a:pt x="1" y="7"/>
                      <a:pt x="1" y="2"/>
                    </a:cubicBezTo>
                    <a:cubicBezTo>
                      <a:pt x="0" y="1"/>
                      <a:pt x="0" y="1"/>
                      <a:pt x="0"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5" name="Freeform 5016"/>
              <p:cNvSpPr>
                <a:spLocks/>
              </p:cNvSpPr>
              <p:nvPr/>
            </p:nvSpPr>
            <p:spPr bwMode="auto">
              <a:xfrm>
                <a:off x="1031" y="3251"/>
                <a:ext cx="2" cy="15"/>
              </a:xfrm>
              <a:custGeom>
                <a:avLst/>
                <a:gdLst>
                  <a:gd name="T0" fmla="*/ 0 w 1"/>
                  <a:gd name="T1" fmla="*/ 0 h 7"/>
                  <a:gd name="T2" fmla="*/ 0 w 1"/>
                  <a:gd name="T3" fmla="*/ 6 h 7"/>
                  <a:gd name="T4" fmla="*/ 1 w 1"/>
                  <a:gd name="T5" fmla="*/ 7 h 7"/>
                  <a:gd name="T6" fmla="*/ 0 w 1"/>
                  <a:gd name="T7" fmla="*/ 0 h 7"/>
                </a:gdLst>
                <a:ahLst/>
                <a:cxnLst>
                  <a:cxn ang="0">
                    <a:pos x="T0" y="T1"/>
                  </a:cxn>
                  <a:cxn ang="0">
                    <a:pos x="T2" y="T3"/>
                  </a:cxn>
                  <a:cxn ang="0">
                    <a:pos x="T4" y="T5"/>
                  </a:cxn>
                  <a:cxn ang="0">
                    <a:pos x="T6" y="T7"/>
                  </a:cxn>
                </a:cxnLst>
                <a:rect l="0" t="0" r="r" b="b"/>
                <a:pathLst>
                  <a:path w="1" h="7">
                    <a:moveTo>
                      <a:pt x="0" y="0"/>
                    </a:moveTo>
                    <a:cubicBezTo>
                      <a:pt x="0" y="2"/>
                      <a:pt x="0" y="4"/>
                      <a:pt x="0" y="6"/>
                    </a:cubicBezTo>
                    <a:cubicBezTo>
                      <a:pt x="1" y="6"/>
                      <a:pt x="1" y="7"/>
                      <a:pt x="1" y="7"/>
                    </a:cubicBezTo>
                    <a:cubicBezTo>
                      <a:pt x="1" y="2"/>
                      <a:pt x="0" y="0"/>
                      <a:pt x="0" y="0"/>
                    </a:cubicBezTo>
                    <a:close/>
                  </a:path>
                </a:pathLst>
              </a:custGeom>
              <a:solidFill>
                <a:srgbClr val="B25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6" name="Freeform 5017"/>
              <p:cNvSpPr>
                <a:spLocks/>
              </p:cNvSpPr>
              <p:nvPr/>
            </p:nvSpPr>
            <p:spPr bwMode="auto">
              <a:xfrm>
                <a:off x="1031" y="3264"/>
                <a:ext cx="2" cy="25"/>
              </a:xfrm>
              <a:custGeom>
                <a:avLst/>
                <a:gdLst>
                  <a:gd name="T0" fmla="*/ 0 w 1"/>
                  <a:gd name="T1" fmla="*/ 0 h 12"/>
                  <a:gd name="T2" fmla="*/ 1 w 1"/>
                  <a:gd name="T3" fmla="*/ 11 h 12"/>
                  <a:gd name="T4" fmla="*/ 1 w 1"/>
                  <a:gd name="T5" fmla="*/ 12 h 12"/>
                  <a:gd name="T6" fmla="*/ 1 w 1"/>
                  <a:gd name="T7" fmla="*/ 1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1" y="3"/>
                      <a:pt x="1" y="7"/>
                      <a:pt x="1" y="11"/>
                    </a:cubicBezTo>
                    <a:cubicBezTo>
                      <a:pt x="1" y="11"/>
                      <a:pt x="1" y="12"/>
                      <a:pt x="1" y="12"/>
                    </a:cubicBezTo>
                    <a:cubicBezTo>
                      <a:pt x="1" y="8"/>
                      <a:pt x="1" y="4"/>
                      <a:pt x="1" y="1"/>
                    </a:cubicBezTo>
                    <a:cubicBezTo>
                      <a:pt x="1" y="1"/>
                      <a:pt x="1" y="0"/>
                      <a:pt x="0" y="0"/>
                    </a:cubicBezTo>
                    <a:close/>
                  </a:path>
                </a:pathLst>
              </a:custGeom>
              <a:solidFill>
                <a:srgbClr val="9C3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7" name="Freeform 5018"/>
              <p:cNvSpPr>
                <a:spLocks/>
              </p:cNvSpPr>
              <p:nvPr/>
            </p:nvSpPr>
            <p:spPr bwMode="auto">
              <a:xfrm>
                <a:off x="1029" y="325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2"/>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8" name="Freeform 5019"/>
              <p:cNvSpPr>
                <a:spLocks/>
              </p:cNvSpPr>
              <p:nvPr/>
            </p:nvSpPr>
            <p:spPr bwMode="auto">
              <a:xfrm>
                <a:off x="1029" y="3253"/>
                <a:ext cx="0" cy="21"/>
              </a:xfrm>
              <a:custGeom>
                <a:avLst/>
                <a:gdLst>
                  <a:gd name="T0" fmla="*/ 0 h 10"/>
                  <a:gd name="T1" fmla="*/ 9 h 10"/>
                  <a:gd name="T2" fmla="*/ 10 h 10"/>
                  <a:gd name="T3" fmla="*/ 1 h 10"/>
                  <a:gd name="T4" fmla="*/ 0 h 10"/>
                </a:gdLst>
                <a:ahLst/>
                <a:cxnLst>
                  <a:cxn ang="0">
                    <a:pos x="0" y="T0"/>
                  </a:cxn>
                  <a:cxn ang="0">
                    <a:pos x="0" y="T1"/>
                  </a:cxn>
                  <a:cxn ang="0">
                    <a:pos x="0" y="T2"/>
                  </a:cxn>
                  <a:cxn ang="0">
                    <a:pos x="0" y="T3"/>
                  </a:cxn>
                  <a:cxn ang="0">
                    <a:pos x="0" y="T4"/>
                  </a:cxn>
                </a:cxnLst>
                <a:rect l="0" t="0" r="r" b="b"/>
                <a:pathLst>
                  <a:path h="10">
                    <a:moveTo>
                      <a:pt x="0" y="0"/>
                    </a:moveTo>
                    <a:cubicBezTo>
                      <a:pt x="0" y="3"/>
                      <a:pt x="0" y="6"/>
                      <a:pt x="0" y="9"/>
                    </a:cubicBezTo>
                    <a:cubicBezTo>
                      <a:pt x="0" y="10"/>
                      <a:pt x="0" y="10"/>
                      <a:pt x="0" y="10"/>
                    </a:cubicBezTo>
                    <a:cubicBezTo>
                      <a:pt x="0" y="6"/>
                      <a:pt x="0" y="2"/>
                      <a:pt x="0" y="1"/>
                    </a:cubicBezTo>
                    <a:lnTo>
                      <a:pt x="0" y="0"/>
                    </a:ln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9" name="Freeform 5020"/>
              <p:cNvSpPr>
                <a:spLocks/>
              </p:cNvSpPr>
              <p:nvPr/>
            </p:nvSpPr>
            <p:spPr bwMode="auto">
              <a:xfrm>
                <a:off x="1025" y="3249"/>
                <a:ext cx="0" cy="15"/>
              </a:xfrm>
              <a:custGeom>
                <a:avLst/>
                <a:gdLst>
                  <a:gd name="T0" fmla="*/ 0 h 7"/>
                  <a:gd name="T1" fmla="*/ 6 h 7"/>
                  <a:gd name="T2" fmla="*/ 7 h 7"/>
                  <a:gd name="T3" fmla="*/ 0 h 7"/>
                </a:gdLst>
                <a:ahLst/>
                <a:cxnLst>
                  <a:cxn ang="0">
                    <a:pos x="0" y="T0"/>
                  </a:cxn>
                  <a:cxn ang="0">
                    <a:pos x="0" y="T1"/>
                  </a:cxn>
                  <a:cxn ang="0">
                    <a:pos x="0" y="T2"/>
                  </a:cxn>
                  <a:cxn ang="0">
                    <a:pos x="0" y="T3"/>
                  </a:cxn>
                </a:cxnLst>
                <a:rect l="0" t="0" r="r" b="b"/>
                <a:pathLst>
                  <a:path h="7">
                    <a:moveTo>
                      <a:pt x="0" y="0"/>
                    </a:moveTo>
                    <a:cubicBezTo>
                      <a:pt x="0" y="2"/>
                      <a:pt x="0" y="4"/>
                      <a:pt x="0" y="6"/>
                    </a:cubicBezTo>
                    <a:cubicBezTo>
                      <a:pt x="0" y="7"/>
                      <a:pt x="0" y="7"/>
                      <a:pt x="0" y="7"/>
                    </a:cubicBezTo>
                    <a:cubicBezTo>
                      <a:pt x="0" y="2"/>
                      <a:pt x="0" y="0"/>
                      <a:pt x="0"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0" name="Freeform 5021"/>
              <p:cNvSpPr>
                <a:spLocks/>
              </p:cNvSpPr>
              <p:nvPr/>
            </p:nvSpPr>
            <p:spPr bwMode="auto">
              <a:xfrm>
                <a:off x="1023" y="3245"/>
                <a:ext cx="0" cy="12"/>
              </a:xfrm>
              <a:custGeom>
                <a:avLst/>
                <a:gdLst>
                  <a:gd name="T0" fmla="*/ 0 h 6"/>
                  <a:gd name="T1" fmla="*/ 5 h 6"/>
                  <a:gd name="T2" fmla="*/ 6 h 6"/>
                  <a:gd name="T3" fmla="*/ 0 h 6"/>
                </a:gdLst>
                <a:ahLst/>
                <a:cxnLst>
                  <a:cxn ang="0">
                    <a:pos x="0" y="T0"/>
                  </a:cxn>
                  <a:cxn ang="0">
                    <a:pos x="0" y="T1"/>
                  </a:cxn>
                  <a:cxn ang="0">
                    <a:pos x="0" y="T2"/>
                  </a:cxn>
                  <a:cxn ang="0">
                    <a:pos x="0" y="T3"/>
                  </a:cxn>
                </a:cxnLst>
                <a:rect l="0" t="0" r="r" b="b"/>
                <a:pathLst>
                  <a:path h="6">
                    <a:moveTo>
                      <a:pt x="0" y="0"/>
                    </a:moveTo>
                    <a:cubicBezTo>
                      <a:pt x="0" y="2"/>
                      <a:pt x="0" y="4"/>
                      <a:pt x="0" y="5"/>
                    </a:cubicBezTo>
                    <a:cubicBezTo>
                      <a:pt x="0" y="6"/>
                      <a:pt x="0" y="6"/>
                      <a:pt x="0" y="6"/>
                    </a:cubicBezTo>
                    <a:cubicBezTo>
                      <a:pt x="0" y="2"/>
                      <a:pt x="0" y="0"/>
                      <a:pt x="0" y="0"/>
                    </a:cubicBezTo>
                    <a:close/>
                  </a:path>
                </a:pathLst>
              </a:custGeom>
              <a:solidFill>
                <a:srgbClr val="A2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1" name="Freeform 5022"/>
              <p:cNvSpPr>
                <a:spLocks/>
              </p:cNvSpPr>
              <p:nvPr/>
            </p:nvSpPr>
            <p:spPr bwMode="auto">
              <a:xfrm>
                <a:off x="1006" y="3366"/>
                <a:ext cx="19" cy="61"/>
              </a:xfrm>
              <a:custGeom>
                <a:avLst/>
                <a:gdLst>
                  <a:gd name="T0" fmla="*/ 9 w 9"/>
                  <a:gd name="T1" fmla="*/ 0 h 29"/>
                  <a:gd name="T2" fmla="*/ 7 w 9"/>
                  <a:gd name="T3" fmla="*/ 4 h 29"/>
                  <a:gd name="T4" fmla="*/ 0 w 9"/>
                  <a:gd name="T5" fmla="*/ 29 h 29"/>
                  <a:gd name="T6" fmla="*/ 3 w 9"/>
                  <a:gd name="T7" fmla="*/ 20 h 29"/>
                  <a:gd name="T8" fmla="*/ 9 w 9"/>
                  <a:gd name="T9" fmla="*/ 2 h 29"/>
                  <a:gd name="T10" fmla="*/ 9 w 9"/>
                  <a:gd name="T11" fmla="*/ 0 h 29"/>
                </a:gdLst>
                <a:ahLst/>
                <a:cxnLst>
                  <a:cxn ang="0">
                    <a:pos x="T0" y="T1"/>
                  </a:cxn>
                  <a:cxn ang="0">
                    <a:pos x="T2" y="T3"/>
                  </a:cxn>
                  <a:cxn ang="0">
                    <a:pos x="T4" y="T5"/>
                  </a:cxn>
                  <a:cxn ang="0">
                    <a:pos x="T6" y="T7"/>
                  </a:cxn>
                  <a:cxn ang="0">
                    <a:pos x="T8" y="T9"/>
                  </a:cxn>
                  <a:cxn ang="0">
                    <a:pos x="T10" y="T11"/>
                  </a:cxn>
                </a:cxnLst>
                <a:rect l="0" t="0" r="r" b="b"/>
                <a:pathLst>
                  <a:path w="9" h="29">
                    <a:moveTo>
                      <a:pt x="9" y="0"/>
                    </a:moveTo>
                    <a:cubicBezTo>
                      <a:pt x="8" y="1"/>
                      <a:pt x="8" y="3"/>
                      <a:pt x="7" y="4"/>
                    </a:cubicBezTo>
                    <a:cubicBezTo>
                      <a:pt x="4" y="17"/>
                      <a:pt x="0" y="29"/>
                      <a:pt x="0" y="29"/>
                    </a:cubicBezTo>
                    <a:cubicBezTo>
                      <a:pt x="1" y="26"/>
                      <a:pt x="2" y="23"/>
                      <a:pt x="3" y="20"/>
                    </a:cubicBezTo>
                    <a:cubicBezTo>
                      <a:pt x="5" y="14"/>
                      <a:pt x="7" y="7"/>
                      <a:pt x="9" y="2"/>
                    </a:cubicBezTo>
                    <a:cubicBezTo>
                      <a:pt x="9" y="1"/>
                      <a:pt x="9" y="0"/>
                      <a:pt x="9"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2" name="Freeform 5023"/>
              <p:cNvSpPr>
                <a:spLocks/>
              </p:cNvSpPr>
              <p:nvPr/>
            </p:nvSpPr>
            <p:spPr bwMode="auto">
              <a:xfrm>
                <a:off x="1012" y="3370"/>
                <a:ext cx="13" cy="38"/>
              </a:xfrm>
              <a:custGeom>
                <a:avLst/>
                <a:gdLst>
                  <a:gd name="T0" fmla="*/ 6 w 6"/>
                  <a:gd name="T1" fmla="*/ 0 h 18"/>
                  <a:gd name="T2" fmla="*/ 0 w 6"/>
                  <a:gd name="T3" fmla="*/ 18 h 18"/>
                  <a:gd name="T4" fmla="*/ 6 w 6"/>
                  <a:gd name="T5" fmla="*/ 0 h 18"/>
                </a:gdLst>
                <a:ahLst/>
                <a:cxnLst>
                  <a:cxn ang="0">
                    <a:pos x="T0" y="T1"/>
                  </a:cxn>
                  <a:cxn ang="0">
                    <a:pos x="T2" y="T3"/>
                  </a:cxn>
                  <a:cxn ang="0">
                    <a:pos x="T4" y="T5"/>
                  </a:cxn>
                </a:cxnLst>
                <a:rect l="0" t="0" r="r" b="b"/>
                <a:pathLst>
                  <a:path w="6" h="18">
                    <a:moveTo>
                      <a:pt x="6" y="0"/>
                    </a:moveTo>
                    <a:cubicBezTo>
                      <a:pt x="4" y="5"/>
                      <a:pt x="2" y="12"/>
                      <a:pt x="0" y="18"/>
                    </a:cubicBezTo>
                    <a:cubicBezTo>
                      <a:pt x="3" y="11"/>
                      <a:pt x="5" y="5"/>
                      <a:pt x="6"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3" name="Freeform 5024"/>
              <p:cNvSpPr>
                <a:spLocks/>
              </p:cNvSpPr>
              <p:nvPr/>
            </p:nvSpPr>
            <p:spPr bwMode="auto">
              <a:xfrm>
                <a:off x="997" y="3387"/>
                <a:ext cx="17" cy="55"/>
              </a:xfrm>
              <a:custGeom>
                <a:avLst/>
                <a:gdLst>
                  <a:gd name="T0" fmla="*/ 8 w 8"/>
                  <a:gd name="T1" fmla="*/ 0 h 26"/>
                  <a:gd name="T2" fmla="*/ 6 w 8"/>
                  <a:gd name="T3" fmla="*/ 3 h 26"/>
                  <a:gd name="T4" fmla="*/ 0 w 8"/>
                  <a:gd name="T5" fmla="*/ 24 h 26"/>
                  <a:gd name="T6" fmla="*/ 0 w 8"/>
                  <a:gd name="T7" fmla="*/ 26 h 26"/>
                  <a:gd name="T8" fmla="*/ 8 w 8"/>
                  <a:gd name="T9" fmla="*/ 0 h 26"/>
                </a:gdLst>
                <a:ahLst/>
                <a:cxnLst>
                  <a:cxn ang="0">
                    <a:pos x="T0" y="T1"/>
                  </a:cxn>
                  <a:cxn ang="0">
                    <a:pos x="T2" y="T3"/>
                  </a:cxn>
                  <a:cxn ang="0">
                    <a:pos x="T4" y="T5"/>
                  </a:cxn>
                  <a:cxn ang="0">
                    <a:pos x="T6" y="T7"/>
                  </a:cxn>
                  <a:cxn ang="0">
                    <a:pos x="T8" y="T9"/>
                  </a:cxn>
                </a:cxnLst>
                <a:rect l="0" t="0" r="r" b="b"/>
                <a:pathLst>
                  <a:path w="8" h="26">
                    <a:moveTo>
                      <a:pt x="8" y="0"/>
                    </a:moveTo>
                    <a:cubicBezTo>
                      <a:pt x="7" y="1"/>
                      <a:pt x="7" y="2"/>
                      <a:pt x="6" y="3"/>
                    </a:cubicBezTo>
                    <a:cubicBezTo>
                      <a:pt x="4" y="12"/>
                      <a:pt x="2" y="19"/>
                      <a:pt x="0" y="24"/>
                    </a:cubicBezTo>
                    <a:cubicBezTo>
                      <a:pt x="0" y="25"/>
                      <a:pt x="0" y="25"/>
                      <a:pt x="0" y="26"/>
                    </a:cubicBezTo>
                    <a:cubicBezTo>
                      <a:pt x="4" y="17"/>
                      <a:pt x="6" y="8"/>
                      <a:pt x="8"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4" name="Freeform 5025"/>
              <p:cNvSpPr>
                <a:spLocks/>
              </p:cNvSpPr>
              <p:nvPr/>
            </p:nvSpPr>
            <p:spPr bwMode="auto">
              <a:xfrm>
                <a:off x="995" y="3438"/>
                <a:ext cx="2" cy="6"/>
              </a:xfrm>
              <a:custGeom>
                <a:avLst/>
                <a:gdLst>
                  <a:gd name="T0" fmla="*/ 1 w 1"/>
                  <a:gd name="T1" fmla="*/ 0 h 3"/>
                  <a:gd name="T2" fmla="*/ 0 w 1"/>
                  <a:gd name="T3" fmla="*/ 2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2"/>
                      <a:pt x="0" y="2"/>
                    </a:cubicBezTo>
                    <a:cubicBezTo>
                      <a:pt x="0" y="3"/>
                      <a:pt x="0" y="3"/>
                      <a:pt x="0" y="3"/>
                    </a:cubicBezTo>
                    <a:cubicBezTo>
                      <a:pt x="1" y="2"/>
                      <a:pt x="1" y="2"/>
                      <a:pt x="1" y="2"/>
                    </a:cubicBezTo>
                    <a:cubicBezTo>
                      <a:pt x="1" y="1"/>
                      <a:pt x="1" y="1"/>
                      <a:pt x="1" y="0"/>
                    </a:cubicBezTo>
                    <a:close/>
                  </a:path>
                </a:pathLst>
              </a:custGeom>
              <a:solidFill>
                <a:srgbClr val="8D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5" name="Freeform 5026"/>
              <p:cNvSpPr>
                <a:spLocks/>
              </p:cNvSpPr>
              <p:nvPr/>
            </p:nvSpPr>
            <p:spPr bwMode="auto">
              <a:xfrm>
                <a:off x="999" y="3398"/>
                <a:ext cx="9" cy="36"/>
              </a:xfrm>
              <a:custGeom>
                <a:avLst/>
                <a:gdLst>
                  <a:gd name="T0" fmla="*/ 4 w 4"/>
                  <a:gd name="T1" fmla="*/ 0 h 17"/>
                  <a:gd name="T2" fmla="*/ 3 w 4"/>
                  <a:gd name="T3" fmla="*/ 2 h 17"/>
                  <a:gd name="T4" fmla="*/ 0 w 4"/>
                  <a:gd name="T5" fmla="*/ 15 h 17"/>
                  <a:gd name="T6" fmla="*/ 0 w 4"/>
                  <a:gd name="T7" fmla="*/ 17 h 17"/>
                  <a:gd name="T8" fmla="*/ 4 w 4"/>
                  <a:gd name="T9" fmla="*/ 0 h 17"/>
                </a:gdLst>
                <a:ahLst/>
                <a:cxnLst>
                  <a:cxn ang="0">
                    <a:pos x="T0" y="T1"/>
                  </a:cxn>
                  <a:cxn ang="0">
                    <a:pos x="T2" y="T3"/>
                  </a:cxn>
                  <a:cxn ang="0">
                    <a:pos x="T4" y="T5"/>
                  </a:cxn>
                  <a:cxn ang="0">
                    <a:pos x="T6" y="T7"/>
                  </a:cxn>
                  <a:cxn ang="0">
                    <a:pos x="T8" y="T9"/>
                  </a:cxn>
                </a:cxnLst>
                <a:rect l="0" t="0" r="r" b="b"/>
                <a:pathLst>
                  <a:path w="4" h="17">
                    <a:moveTo>
                      <a:pt x="4" y="0"/>
                    </a:moveTo>
                    <a:cubicBezTo>
                      <a:pt x="4" y="1"/>
                      <a:pt x="4" y="1"/>
                      <a:pt x="3" y="2"/>
                    </a:cubicBezTo>
                    <a:cubicBezTo>
                      <a:pt x="2" y="9"/>
                      <a:pt x="1" y="13"/>
                      <a:pt x="0" y="15"/>
                    </a:cubicBezTo>
                    <a:cubicBezTo>
                      <a:pt x="0" y="15"/>
                      <a:pt x="0" y="16"/>
                      <a:pt x="0" y="17"/>
                    </a:cubicBezTo>
                    <a:cubicBezTo>
                      <a:pt x="2" y="11"/>
                      <a:pt x="3" y="5"/>
                      <a:pt x="4"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6" name="Freeform 5027"/>
              <p:cNvSpPr>
                <a:spLocks/>
              </p:cNvSpPr>
              <p:nvPr/>
            </p:nvSpPr>
            <p:spPr bwMode="auto">
              <a:xfrm>
                <a:off x="995" y="3402"/>
                <a:ext cx="11" cy="40"/>
              </a:xfrm>
              <a:custGeom>
                <a:avLst/>
                <a:gdLst>
                  <a:gd name="T0" fmla="*/ 5 w 5"/>
                  <a:gd name="T1" fmla="*/ 0 h 19"/>
                  <a:gd name="T2" fmla="*/ 5 w 5"/>
                  <a:gd name="T3" fmla="*/ 1 h 19"/>
                  <a:gd name="T4" fmla="*/ 2 w 5"/>
                  <a:gd name="T5" fmla="*/ 13 h 19"/>
                  <a:gd name="T6" fmla="*/ 0 w 5"/>
                  <a:gd name="T7" fmla="*/ 19 h 19"/>
                  <a:gd name="T8" fmla="*/ 2 w 5"/>
                  <a:gd name="T9" fmla="*/ 15 h 19"/>
                  <a:gd name="T10" fmla="*/ 2 w 5"/>
                  <a:gd name="T11" fmla="*/ 13 h 19"/>
                  <a:gd name="T12" fmla="*/ 5 w 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 h="19">
                    <a:moveTo>
                      <a:pt x="5" y="0"/>
                    </a:moveTo>
                    <a:cubicBezTo>
                      <a:pt x="5" y="1"/>
                      <a:pt x="5" y="1"/>
                      <a:pt x="5" y="1"/>
                    </a:cubicBezTo>
                    <a:cubicBezTo>
                      <a:pt x="3" y="8"/>
                      <a:pt x="2" y="11"/>
                      <a:pt x="2" y="13"/>
                    </a:cubicBezTo>
                    <a:cubicBezTo>
                      <a:pt x="2" y="13"/>
                      <a:pt x="1" y="16"/>
                      <a:pt x="0" y="19"/>
                    </a:cubicBezTo>
                    <a:cubicBezTo>
                      <a:pt x="1" y="17"/>
                      <a:pt x="1" y="16"/>
                      <a:pt x="2" y="15"/>
                    </a:cubicBezTo>
                    <a:cubicBezTo>
                      <a:pt x="2" y="14"/>
                      <a:pt x="2" y="13"/>
                      <a:pt x="2" y="13"/>
                    </a:cubicBezTo>
                    <a:cubicBezTo>
                      <a:pt x="3" y="11"/>
                      <a:pt x="4" y="7"/>
                      <a:pt x="5" y="0"/>
                    </a:cubicBezTo>
                    <a:close/>
                  </a:path>
                </a:pathLst>
              </a:custGeom>
              <a:solidFill>
                <a:srgbClr val="9A4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7" name="Rectangle 5028"/>
              <p:cNvSpPr>
                <a:spLocks noChangeArrowheads="1"/>
              </p:cNvSpPr>
              <p:nvPr/>
            </p:nvSpPr>
            <p:spPr bwMode="auto">
              <a:xfrm>
                <a:off x="995" y="3440"/>
                <a:ext cx="1" cy="1"/>
              </a:xfrm>
              <a:prstGeom prst="rect">
                <a:avLst/>
              </a:prstGeom>
              <a:solidFill>
                <a:srgbClr val="AA55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5" name="Group 5230"/>
            <p:cNvGrpSpPr>
              <a:grpSpLocks/>
            </p:cNvGrpSpPr>
            <p:nvPr/>
          </p:nvGrpSpPr>
          <p:grpSpPr bwMode="auto">
            <a:xfrm>
              <a:off x="1430338" y="4513263"/>
              <a:ext cx="966788" cy="1247775"/>
              <a:chOff x="901" y="2843"/>
              <a:chExt cx="609" cy="786"/>
            </a:xfrm>
          </p:grpSpPr>
          <p:sp>
            <p:nvSpPr>
              <p:cNvPr id="1158" name="Freeform 5030"/>
              <p:cNvSpPr>
                <a:spLocks/>
              </p:cNvSpPr>
              <p:nvPr/>
            </p:nvSpPr>
            <p:spPr bwMode="auto">
              <a:xfrm>
                <a:off x="995" y="3404"/>
                <a:ext cx="11" cy="38"/>
              </a:xfrm>
              <a:custGeom>
                <a:avLst/>
                <a:gdLst>
                  <a:gd name="T0" fmla="*/ 5 w 5"/>
                  <a:gd name="T1" fmla="*/ 0 h 18"/>
                  <a:gd name="T2" fmla="*/ 5 w 5"/>
                  <a:gd name="T3" fmla="*/ 0 h 18"/>
                  <a:gd name="T4" fmla="*/ 0 w 5"/>
                  <a:gd name="T5" fmla="*/ 17 h 18"/>
                  <a:gd name="T6" fmla="*/ 0 w 5"/>
                  <a:gd name="T7" fmla="*/ 17 h 18"/>
                  <a:gd name="T8" fmla="*/ 0 w 5"/>
                  <a:gd name="T9" fmla="*/ 18 h 18"/>
                  <a:gd name="T10" fmla="*/ 0 w 5"/>
                  <a:gd name="T11" fmla="*/ 18 h 18"/>
                  <a:gd name="T12" fmla="*/ 2 w 5"/>
                  <a:gd name="T13" fmla="*/ 12 h 18"/>
                  <a:gd name="T14" fmla="*/ 5 w 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5" y="0"/>
                    </a:moveTo>
                    <a:cubicBezTo>
                      <a:pt x="5" y="0"/>
                      <a:pt x="5" y="0"/>
                      <a:pt x="5" y="0"/>
                    </a:cubicBezTo>
                    <a:cubicBezTo>
                      <a:pt x="3" y="7"/>
                      <a:pt x="1" y="13"/>
                      <a:pt x="0" y="17"/>
                    </a:cubicBezTo>
                    <a:cubicBezTo>
                      <a:pt x="0" y="17"/>
                      <a:pt x="0" y="17"/>
                      <a:pt x="0" y="17"/>
                    </a:cubicBezTo>
                    <a:cubicBezTo>
                      <a:pt x="0" y="18"/>
                      <a:pt x="0" y="18"/>
                      <a:pt x="0" y="18"/>
                    </a:cubicBezTo>
                    <a:cubicBezTo>
                      <a:pt x="0" y="18"/>
                      <a:pt x="0" y="18"/>
                      <a:pt x="0" y="18"/>
                    </a:cubicBezTo>
                    <a:cubicBezTo>
                      <a:pt x="1" y="15"/>
                      <a:pt x="2" y="12"/>
                      <a:pt x="2" y="12"/>
                    </a:cubicBezTo>
                    <a:cubicBezTo>
                      <a:pt x="2" y="10"/>
                      <a:pt x="3" y="7"/>
                      <a:pt x="5" y="0"/>
                    </a:cubicBezTo>
                    <a:close/>
                  </a:path>
                </a:pathLst>
              </a:custGeom>
              <a:solidFill>
                <a:srgbClr val="94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9" name="Freeform 5031"/>
              <p:cNvSpPr>
                <a:spLocks/>
              </p:cNvSpPr>
              <p:nvPr/>
            </p:nvSpPr>
            <p:spPr bwMode="auto">
              <a:xfrm>
                <a:off x="1010" y="3287"/>
                <a:ext cx="4" cy="57"/>
              </a:xfrm>
              <a:custGeom>
                <a:avLst/>
                <a:gdLst>
                  <a:gd name="T0" fmla="*/ 0 w 2"/>
                  <a:gd name="T1" fmla="*/ 0 h 27"/>
                  <a:gd name="T2" fmla="*/ 0 w 2"/>
                  <a:gd name="T3" fmla="*/ 27 h 27"/>
                  <a:gd name="T4" fmla="*/ 1 w 2"/>
                  <a:gd name="T5" fmla="*/ 23 h 27"/>
                  <a:gd name="T6" fmla="*/ 0 w 2"/>
                  <a:gd name="T7" fmla="*/ 0 h 27"/>
                </a:gdLst>
                <a:ahLst/>
                <a:cxnLst>
                  <a:cxn ang="0">
                    <a:pos x="T0" y="T1"/>
                  </a:cxn>
                  <a:cxn ang="0">
                    <a:pos x="T2" y="T3"/>
                  </a:cxn>
                  <a:cxn ang="0">
                    <a:pos x="T4" y="T5"/>
                  </a:cxn>
                  <a:cxn ang="0">
                    <a:pos x="T6" y="T7"/>
                  </a:cxn>
                </a:cxnLst>
                <a:rect l="0" t="0" r="r" b="b"/>
                <a:pathLst>
                  <a:path w="2" h="27">
                    <a:moveTo>
                      <a:pt x="0" y="0"/>
                    </a:moveTo>
                    <a:cubicBezTo>
                      <a:pt x="1" y="9"/>
                      <a:pt x="1" y="19"/>
                      <a:pt x="0" y="27"/>
                    </a:cubicBezTo>
                    <a:cubicBezTo>
                      <a:pt x="0" y="26"/>
                      <a:pt x="1" y="25"/>
                      <a:pt x="1" y="23"/>
                    </a:cubicBezTo>
                    <a:cubicBezTo>
                      <a:pt x="2" y="8"/>
                      <a:pt x="0" y="0"/>
                      <a:pt x="0" y="0"/>
                    </a:cubicBezTo>
                    <a:close/>
                  </a:path>
                </a:pathLst>
              </a:custGeom>
              <a:solidFill>
                <a:srgbClr val="94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0" name="Freeform 5032"/>
              <p:cNvSpPr>
                <a:spLocks/>
              </p:cNvSpPr>
              <p:nvPr/>
            </p:nvSpPr>
            <p:spPr bwMode="auto">
              <a:xfrm>
                <a:off x="1004" y="3262"/>
                <a:ext cx="2" cy="76"/>
              </a:xfrm>
              <a:custGeom>
                <a:avLst/>
                <a:gdLst>
                  <a:gd name="T0" fmla="*/ 1 w 1"/>
                  <a:gd name="T1" fmla="*/ 0 h 36"/>
                  <a:gd name="T2" fmla="*/ 0 w 1"/>
                  <a:gd name="T3" fmla="*/ 36 h 36"/>
                  <a:gd name="T4" fmla="*/ 1 w 1"/>
                  <a:gd name="T5" fmla="*/ 32 h 36"/>
                  <a:gd name="T6" fmla="*/ 1 w 1"/>
                  <a:gd name="T7" fmla="*/ 1 h 36"/>
                  <a:gd name="T8" fmla="*/ 1 w 1"/>
                  <a:gd name="T9" fmla="*/ 0 h 36"/>
                </a:gdLst>
                <a:ahLst/>
                <a:cxnLst>
                  <a:cxn ang="0">
                    <a:pos x="T0" y="T1"/>
                  </a:cxn>
                  <a:cxn ang="0">
                    <a:pos x="T2" y="T3"/>
                  </a:cxn>
                  <a:cxn ang="0">
                    <a:pos x="T4" y="T5"/>
                  </a:cxn>
                  <a:cxn ang="0">
                    <a:pos x="T6" y="T7"/>
                  </a:cxn>
                  <a:cxn ang="0">
                    <a:pos x="T8" y="T9"/>
                  </a:cxn>
                </a:cxnLst>
                <a:rect l="0" t="0" r="r" b="b"/>
                <a:pathLst>
                  <a:path w="1" h="36">
                    <a:moveTo>
                      <a:pt x="1" y="0"/>
                    </a:moveTo>
                    <a:cubicBezTo>
                      <a:pt x="1" y="12"/>
                      <a:pt x="1" y="25"/>
                      <a:pt x="0" y="36"/>
                    </a:cubicBezTo>
                    <a:cubicBezTo>
                      <a:pt x="0" y="34"/>
                      <a:pt x="0" y="33"/>
                      <a:pt x="1" y="32"/>
                    </a:cubicBezTo>
                    <a:cubicBezTo>
                      <a:pt x="1" y="19"/>
                      <a:pt x="1" y="8"/>
                      <a:pt x="1" y="1"/>
                    </a:cubicBezTo>
                    <a:cubicBezTo>
                      <a:pt x="1" y="1"/>
                      <a:pt x="1" y="0"/>
                      <a:pt x="1"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1" name="Freeform 5033"/>
              <p:cNvSpPr>
                <a:spLocks noEditPoints="1"/>
              </p:cNvSpPr>
              <p:nvPr/>
            </p:nvSpPr>
            <p:spPr bwMode="auto">
              <a:xfrm>
                <a:off x="1001" y="3251"/>
                <a:ext cx="5" cy="125"/>
              </a:xfrm>
              <a:custGeom>
                <a:avLst/>
                <a:gdLst>
                  <a:gd name="T0" fmla="*/ 2 w 2"/>
                  <a:gd name="T1" fmla="*/ 37 h 59"/>
                  <a:gd name="T2" fmla="*/ 1 w 2"/>
                  <a:gd name="T3" fmla="*/ 41 h 59"/>
                  <a:gd name="T4" fmla="*/ 0 w 2"/>
                  <a:gd name="T5" fmla="*/ 59 h 59"/>
                  <a:gd name="T6" fmla="*/ 0 w 2"/>
                  <a:gd name="T7" fmla="*/ 58 h 59"/>
                  <a:gd name="T8" fmla="*/ 0 w 2"/>
                  <a:gd name="T9" fmla="*/ 57 h 59"/>
                  <a:gd name="T10" fmla="*/ 2 w 2"/>
                  <a:gd name="T11" fmla="*/ 37 h 59"/>
                  <a:gd name="T12" fmla="*/ 2 w 2"/>
                  <a:gd name="T13" fmla="*/ 0 h 59"/>
                  <a:gd name="T14" fmla="*/ 2 w 2"/>
                  <a:gd name="T15" fmla="*/ 5 h 59"/>
                  <a:gd name="T16" fmla="*/ 2 w 2"/>
                  <a:gd name="T17" fmla="*/ 6 h 59"/>
                  <a:gd name="T18" fmla="*/ 2 w 2"/>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9">
                    <a:moveTo>
                      <a:pt x="2" y="37"/>
                    </a:moveTo>
                    <a:cubicBezTo>
                      <a:pt x="1" y="38"/>
                      <a:pt x="1" y="39"/>
                      <a:pt x="1" y="41"/>
                    </a:cubicBezTo>
                    <a:cubicBezTo>
                      <a:pt x="1" y="48"/>
                      <a:pt x="0" y="54"/>
                      <a:pt x="0" y="59"/>
                    </a:cubicBezTo>
                    <a:cubicBezTo>
                      <a:pt x="0" y="59"/>
                      <a:pt x="0" y="58"/>
                      <a:pt x="0" y="58"/>
                    </a:cubicBezTo>
                    <a:cubicBezTo>
                      <a:pt x="0" y="57"/>
                      <a:pt x="0" y="57"/>
                      <a:pt x="0" y="57"/>
                    </a:cubicBezTo>
                    <a:cubicBezTo>
                      <a:pt x="1" y="50"/>
                      <a:pt x="1" y="43"/>
                      <a:pt x="2" y="37"/>
                    </a:cubicBezTo>
                    <a:close/>
                    <a:moveTo>
                      <a:pt x="2" y="0"/>
                    </a:moveTo>
                    <a:cubicBezTo>
                      <a:pt x="2" y="2"/>
                      <a:pt x="2" y="3"/>
                      <a:pt x="2" y="5"/>
                    </a:cubicBezTo>
                    <a:cubicBezTo>
                      <a:pt x="2" y="5"/>
                      <a:pt x="2" y="6"/>
                      <a:pt x="2" y="6"/>
                    </a:cubicBezTo>
                    <a:cubicBezTo>
                      <a:pt x="2" y="2"/>
                      <a:pt x="2" y="0"/>
                      <a:pt x="2"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2" name="Freeform 5034"/>
              <p:cNvSpPr>
                <a:spLocks/>
              </p:cNvSpPr>
              <p:nvPr/>
            </p:nvSpPr>
            <p:spPr bwMode="auto">
              <a:xfrm>
                <a:off x="999" y="3255"/>
                <a:ext cx="7" cy="98"/>
              </a:xfrm>
              <a:custGeom>
                <a:avLst/>
                <a:gdLst>
                  <a:gd name="T0" fmla="*/ 3 w 3"/>
                  <a:gd name="T1" fmla="*/ 0 h 46"/>
                  <a:gd name="T2" fmla="*/ 0 w 3"/>
                  <a:gd name="T3" fmla="*/ 46 h 46"/>
                  <a:gd name="T4" fmla="*/ 1 w 3"/>
                  <a:gd name="T5" fmla="*/ 43 h 46"/>
                  <a:gd name="T6" fmla="*/ 3 w 3"/>
                  <a:gd name="T7" fmla="*/ 2 h 46"/>
                  <a:gd name="T8" fmla="*/ 3 w 3"/>
                  <a:gd name="T9" fmla="*/ 0 h 46"/>
                </a:gdLst>
                <a:ahLst/>
                <a:cxnLst>
                  <a:cxn ang="0">
                    <a:pos x="T0" y="T1"/>
                  </a:cxn>
                  <a:cxn ang="0">
                    <a:pos x="T2" y="T3"/>
                  </a:cxn>
                  <a:cxn ang="0">
                    <a:pos x="T4" y="T5"/>
                  </a:cxn>
                  <a:cxn ang="0">
                    <a:pos x="T6" y="T7"/>
                  </a:cxn>
                  <a:cxn ang="0">
                    <a:pos x="T8" y="T9"/>
                  </a:cxn>
                </a:cxnLst>
                <a:rect l="0" t="0" r="r" b="b"/>
                <a:pathLst>
                  <a:path w="3" h="46">
                    <a:moveTo>
                      <a:pt x="3" y="0"/>
                    </a:moveTo>
                    <a:cubicBezTo>
                      <a:pt x="2" y="16"/>
                      <a:pt x="1" y="33"/>
                      <a:pt x="0" y="46"/>
                    </a:cubicBezTo>
                    <a:cubicBezTo>
                      <a:pt x="1" y="45"/>
                      <a:pt x="1" y="44"/>
                      <a:pt x="1" y="43"/>
                    </a:cubicBezTo>
                    <a:cubicBezTo>
                      <a:pt x="2" y="25"/>
                      <a:pt x="3" y="11"/>
                      <a:pt x="3" y="2"/>
                    </a:cubicBezTo>
                    <a:cubicBezTo>
                      <a:pt x="3" y="1"/>
                      <a:pt x="3" y="1"/>
                      <a:pt x="3"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3" name="Freeform 5035"/>
              <p:cNvSpPr>
                <a:spLocks noEditPoints="1"/>
              </p:cNvSpPr>
              <p:nvPr/>
            </p:nvSpPr>
            <p:spPr bwMode="auto">
              <a:xfrm>
                <a:off x="997" y="3240"/>
                <a:ext cx="9" cy="147"/>
              </a:xfrm>
              <a:custGeom>
                <a:avLst/>
                <a:gdLst>
                  <a:gd name="T0" fmla="*/ 2 w 4"/>
                  <a:gd name="T1" fmla="*/ 50 h 69"/>
                  <a:gd name="T2" fmla="*/ 1 w 4"/>
                  <a:gd name="T3" fmla="*/ 53 h 69"/>
                  <a:gd name="T4" fmla="*/ 0 w 4"/>
                  <a:gd name="T5" fmla="*/ 69 h 69"/>
                  <a:gd name="T6" fmla="*/ 1 w 4"/>
                  <a:gd name="T7" fmla="*/ 67 h 69"/>
                  <a:gd name="T8" fmla="*/ 2 w 4"/>
                  <a:gd name="T9" fmla="*/ 50 h 69"/>
                  <a:gd name="T10" fmla="*/ 4 w 4"/>
                  <a:gd name="T11" fmla="*/ 0 h 69"/>
                  <a:gd name="T12" fmla="*/ 4 w 4"/>
                  <a:gd name="T13" fmla="*/ 7 h 69"/>
                  <a:gd name="T14" fmla="*/ 4 w 4"/>
                  <a:gd name="T15" fmla="*/ 9 h 69"/>
                  <a:gd name="T16" fmla="*/ 4 w 4"/>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9">
                    <a:moveTo>
                      <a:pt x="2" y="50"/>
                    </a:moveTo>
                    <a:cubicBezTo>
                      <a:pt x="2" y="51"/>
                      <a:pt x="2" y="52"/>
                      <a:pt x="1" y="53"/>
                    </a:cubicBezTo>
                    <a:cubicBezTo>
                      <a:pt x="1" y="59"/>
                      <a:pt x="0" y="65"/>
                      <a:pt x="0" y="69"/>
                    </a:cubicBezTo>
                    <a:cubicBezTo>
                      <a:pt x="0" y="68"/>
                      <a:pt x="0" y="68"/>
                      <a:pt x="1" y="67"/>
                    </a:cubicBezTo>
                    <a:cubicBezTo>
                      <a:pt x="1" y="61"/>
                      <a:pt x="2" y="55"/>
                      <a:pt x="2" y="50"/>
                    </a:cubicBezTo>
                    <a:close/>
                    <a:moveTo>
                      <a:pt x="4" y="0"/>
                    </a:moveTo>
                    <a:cubicBezTo>
                      <a:pt x="4" y="2"/>
                      <a:pt x="4" y="5"/>
                      <a:pt x="4" y="7"/>
                    </a:cubicBezTo>
                    <a:cubicBezTo>
                      <a:pt x="4" y="8"/>
                      <a:pt x="4" y="8"/>
                      <a:pt x="4" y="9"/>
                    </a:cubicBezTo>
                    <a:cubicBezTo>
                      <a:pt x="4" y="3"/>
                      <a:pt x="4" y="0"/>
                      <a:pt x="4" y="0"/>
                    </a:cubicBezTo>
                    <a:close/>
                  </a:path>
                </a:pathLst>
              </a:custGeom>
              <a:solidFill>
                <a:srgbClr val="AA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4" name="Freeform 5036"/>
              <p:cNvSpPr>
                <a:spLocks noEditPoints="1"/>
              </p:cNvSpPr>
              <p:nvPr/>
            </p:nvSpPr>
            <p:spPr bwMode="auto">
              <a:xfrm>
                <a:off x="989" y="3272"/>
                <a:ext cx="8" cy="119"/>
              </a:xfrm>
              <a:custGeom>
                <a:avLst/>
                <a:gdLst>
                  <a:gd name="T0" fmla="*/ 1 w 4"/>
                  <a:gd name="T1" fmla="*/ 49 h 56"/>
                  <a:gd name="T2" fmla="*/ 0 w 4"/>
                  <a:gd name="T3" fmla="*/ 50 h 56"/>
                  <a:gd name="T4" fmla="*/ 0 w 4"/>
                  <a:gd name="T5" fmla="*/ 56 h 56"/>
                  <a:gd name="T6" fmla="*/ 1 w 4"/>
                  <a:gd name="T7" fmla="*/ 54 h 56"/>
                  <a:gd name="T8" fmla="*/ 1 w 4"/>
                  <a:gd name="T9" fmla="*/ 49 h 56"/>
                  <a:gd name="T10" fmla="*/ 4 w 4"/>
                  <a:gd name="T11" fmla="*/ 0 h 56"/>
                  <a:gd name="T12" fmla="*/ 1 w 4"/>
                  <a:gd name="T13" fmla="*/ 32 h 56"/>
                  <a:gd name="T14" fmla="*/ 3 w 4"/>
                  <a:gd name="T15" fmla="*/ 5 h 56"/>
                  <a:gd name="T16" fmla="*/ 4 w 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6">
                    <a:moveTo>
                      <a:pt x="1" y="49"/>
                    </a:moveTo>
                    <a:cubicBezTo>
                      <a:pt x="1" y="50"/>
                      <a:pt x="0" y="50"/>
                      <a:pt x="0" y="50"/>
                    </a:cubicBezTo>
                    <a:cubicBezTo>
                      <a:pt x="0" y="52"/>
                      <a:pt x="0" y="54"/>
                      <a:pt x="0" y="56"/>
                    </a:cubicBezTo>
                    <a:cubicBezTo>
                      <a:pt x="0" y="56"/>
                      <a:pt x="0" y="55"/>
                      <a:pt x="1" y="54"/>
                    </a:cubicBezTo>
                    <a:cubicBezTo>
                      <a:pt x="1" y="53"/>
                      <a:pt x="1" y="51"/>
                      <a:pt x="1" y="49"/>
                    </a:cubicBezTo>
                    <a:close/>
                    <a:moveTo>
                      <a:pt x="4" y="0"/>
                    </a:moveTo>
                    <a:cubicBezTo>
                      <a:pt x="4" y="0"/>
                      <a:pt x="2" y="13"/>
                      <a:pt x="1" y="32"/>
                    </a:cubicBezTo>
                    <a:cubicBezTo>
                      <a:pt x="2" y="23"/>
                      <a:pt x="3" y="13"/>
                      <a:pt x="3" y="5"/>
                    </a:cubicBezTo>
                    <a:cubicBezTo>
                      <a:pt x="4" y="3"/>
                      <a:pt x="4" y="2"/>
                      <a:pt x="4"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5" name="Freeform 5037"/>
              <p:cNvSpPr>
                <a:spLocks/>
              </p:cNvSpPr>
              <p:nvPr/>
            </p:nvSpPr>
            <p:spPr bwMode="auto">
              <a:xfrm>
                <a:off x="987" y="3387"/>
                <a:ext cx="4" cy="34"/>
              </a:xfrm>
              <a:custGeom>
                <a:avLst/>
                <a:gdLst>
                  <a:gd name="T0" fmla="*/ 2 w 2"/>
                  <a:gd name="T1" fmla="*/ 0 h 16"/>
                  <a:gd name="T2" fmla="*/ 1 w 2"/>
                  <a:gd name="T3" fmla="*/ 2 h 16"/>
                  <a:gd name="T4" fmla="*/ 0 w 2"/>
                  <a:gd name="T5" fmla="*/ 16 h 16"/>
                  <a:gd name="T6" fmla="*/ 1 w 2"/>
                  <a:gd name="T7" fmla="*/ 15 h 16"/>
                  <a:gd name="T8" fmla="*/ 2 w 2"/>
                  <a:gd name="T9" fmla="*/ 0 h 16"/>
                </a:gdLst>
                <a:ahLst/>
                <a:cxnLst>
                  <a:cxn ang="0">
                    <a:pos x="T0" y="T1"/>
                  </a:cxn>
                  <a:cxn ang="0">
                    <a:pos x="T2" y="T3"/>
                  </a:cxn>
                  <a:cxn ang="0">
                    <a:pos x="T4" y="T5"/>
                  </a:cxn>
                  <a:cxn ang="0">
                    <a:pos x="T6" y="T7"/>
                  </a:cxn>
                  <a:cxn ang="0">
                    <a:pos x="T8" y="T9"/>
                  </a:cxn>
                </a:cxnLst>
                <a:rect l="0" t="0" r="r" b="b"/>
                <a:pathLst>
                  <a:path w="2" h="16">
                    <a:moveTo>
                      <a:pt x="2" y="0"/>
                    </a:moveTo>
                    <a:cubicBezTo>
                      <a:pt x="1" y="1"/>
                      <a:pt x="1" y="2"/>
                      <a:pt x="1" y="2"/>
                    </a:cubicBezTo>
                    <a:cubicBezTo>
                      <a:pt x="1" y="7"/>
                      <a:pt x="1" y="11"/>
                      <a:pt x="0" y="16"/>
                    </a:cubicBezTo>
                    <a:cubicBezTo>
                      <a:pt x="1" y="16"/>
                      <a:pt x="1" y="15"/>
                      <a:pt x="1" y="15"/>
                    </a:cubicBezTo>
                    <a:cubicBezTo>
                      <a:pt x="1" y="11"/>
                      <a:pt x="1" y="6"/>
                      <a:pt x="2"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6" name="Freeform 5038"/>
              <p:cNvSpPr>
                <a:spLocks/>
              </p:cNvSpPr>
              <p:nvPr/>
            </p:nvSpPr>
            <p:spPr bwMode="auto">
              <a:xfrm>
                <a:off x="989" y="3283"/>
                <a:ext cx="6" cy="95"/>
              </a:xfrm>
              <a:custGeom>
                <a:avLst/>
                <a:gdLst>
                  <a:gd name="T0" fmla="*/ 3 w 3"/>
                  <a:gd name="T1" fmla="*/ 0 h 45"/>
                  <a:gd name="T2" fmla="*/ 1 w 3"/>
                  <a:gd name="T3" fmla="*/ 27 h 45"/>
                  <a:gd name="T4" fmla="*/ 0 w 3"/>
                  <a:gd name="T5" fmla="*/ 45 h 45"/>
                  <a:gd name="T6" fmla="*/ 1 w 3"/>
                  <a:gd name="T7" fmla="*/ 44 h 45"/>
                  <a:gd name="T8" fmla="*/ 3 w 3"/>
                  <a:gd name="T9" fmla="*/ 0 h 45"/>
                </a:gdLst>
                <a:ahLst/>
                <a:cxnLst>
                  <a:cxn ang="0">
                    <a:pos x="T0" y="T1"/>
                  </a:cxn>
                  <a:cxn ang="0">
                    <a:pos x="T2" y="T3"/>
                  </a:cxn>
                  <a:cxn ang="0">
                    <a:pos x="T4" y="T5"/>
                  </a:cxn>
                  <a:cxn ang="0">
                    <a:pos x="T6" y="T7"/>
                  </a:cxn>
                  <a:cxn ang="0">
                    <a:pos x="T8" y="T9"/>
                  </a:cxn>
                </a:cxnLst>
                <a:rect l="0" t="0" r="r" b="b"/>
                <a:pathLst>
                  <a:path w="3" h="45">
                    <a:moveTo>
                      <a:pt x="3" y="0"/>
                    </a:moveTo>
                    <a:cubicBezTo>
                      <a:pt x="3" y="8"/>
                      <a:pt x="2" y="18"/>
                      <a:pt x="1" y="27"/>
                    </a:cubicBezTo>
                    <a:cubicBezTo>
                      <a:pt x="1" y="32"/>
                      <a:pt x="1" y="39"/>
                      <a:pt x="0" y="45"/>
                    </a:cubicBezTo>
                    <a:cubicBezTo>
                      <a:pt x="0" y="45"/>
                      <a:pt x="1" y="45"/>
                      <a:pt x="1" y="44"/>
                    </a:cubicBezTo>
                    <a:cubicBezTo>
                      <a:pt x="2" y="33"/>
                      <a:pt x="2" y="18"/>
                      <a:pt x="3"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7" name="Freeform 5039"/>
              <p:cNvSpPr>
                <a:spLocks/>
              </p:cNvSpPr>
              <p:nvPr/>
            </p:nvSpPr>
            <p:spPr bwMode="auto">
              <a:xfrm>
                <a:off x="982" y="3330"/>
                <a:ext cx="7" cy="76"/>
              </a:xfrm>
              <a:custGeom>
                <a:avLst/>
                <a:gdLst>
                  <a:gd name="T0" fmla="*/ 3 w 3"/>
                  <a:gd name="T1" fmla="*/ 0 h 36"/>
                  <a:gd name="T2" fmla="*/ 2 w 3"/>
                  <a:gd name="T3" fmla="*/ 14 h 36"/>
                  <a:gd name="T4" fmla="*/ 0 w 3"/>
                  <a:gd name="T5" fmla="*/ 36 h 36"/>
                  <a:gd name="T6" fmla="*/ 1 w 3"/>
                  <a:gd name="T7" fmla="*/ 35 h 36"/>
                  <a:gd name="T8" fmla="*/ 3 w 3"/>
                  <a:gd name="T9" fmla="*/ 0 h 36"/>
                </a:gdLst>
                <a:ahLst/>
                <a:cxnLst>
                  <a:cxn ang="0">
                    <a:pos x="T0" y="T1"/>
                  </a:cxn>
                  <a:cxn ang="0">
                    <a:pos x="T2" y="T3"/>
                  </a:cxn>
                  <a:cxn ang="0">
                    <a:pos x="T4" y="T5"/>
                  </a:cxn>
                  <a:cxn ang="0">
                    <a:pos x="T6" y="T7"/>
                  </a:cxn>
                  <a:cxn ang="0">
                    <a:pos x="T8" y="T9"/>
                  </a:cxn>
                </a:cxnLst>
                <a:rect l="0" t="0" r="r" b="b"/>
                <a:pathLst>
                  <a:path w="3" h="36">
                    <a:moveTo>
                      <a:pt x="3" y="0"/>
                    </a:moveTo>
                    <a:cubicBezTo>
                      <a:pt x="2" y="5"/>
                      <a:pt x="2" y="10"/>
                      <a:pt x="2" y="14"/>
                    </a:cubicBezTo>
                    <a:cubicBezTo>
                      <a:pt x="1" y="21"/>
                      <a:pt x="1" y="28"/>
                      <a:pt x="0" y="36"/>
                    </a:cubicBezTo>
                    <a:cubicBezTo>
                      <a:pt x="1" y="36"/>
                      <a:pt x="1" y="35"/>
                      <a:pt x="1" y="35"/>
                    </a:cubicBezTo>
                    <a:cubicBezTo>
                      <a:pt x="2" y="26"/>
                      <a:pt x="2" y="15"/>
                      <a:pt x="3" y="0"/>
                    </a:cubicBezTo>
                    <a:close/>
                  </a:path>
                </a:pathLst>
              </a:custGeom>
              <a:solidFill>
                <a:srgbClr val="A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8" name="Freeform 5040"/>
              <p:cNvSpPr>
                <a:spLocks/>
              </p:cNvSpPr>
              <p:nvPr/>
            </p:nvSpPr>
            <p:spPr bwMode="auto">
              <a:xfrm>
                <a:off x="982" y="3404"/>
                <a:ext cx="2" cy="38"/>
              </a:xfrm>
              <a:custGeom>
                <a:avLst/>
                <a:gdLst>
                  <a:gd name="T0" fmla="*/ 1 w 1"/>
                  <a:gd name="T1" fmla="*/ 0 h 18"/>
                  <a:gd name="T2" fmla="*/ 0 w 1"/>
                  <a:gd name="T3" fmla="*/ 1 h 18"/>
                  <a:gd name="T4" fmla="*/ 0 w 1"/>
                  <a:gd name="T5" fmla="*/ 2 h 18"/>
                  <a:gd name="T6" fmla="*/ 0 w 1"/>
                  <a:gd name="T7" fmla="*/ 2 h 18"/>
                  <a:gd name="T8" fmla="*/ 0 w 1"/>
                  <a:gd name="T9" fmla="*/ 18 h 18"/>
                  <a:gd name="T10" fmla="*/ 1 w 1"/>
                  <a:gd name="T11" fmla="*/ 0 h 18"/>
                </a:gdLst>
                <a:ahLst/>
                <a:cxnLst>
                  <a:cxn ang="0">
                    <a:pos x="T0" y="T1"/>
                  </a:cxn>
                  <a:cxn ang="0">
                    <a:pos x="T2" y="T3"/>
                  </a:cxn>
                  <a:cxn ang="0">
                    <a:pos x="T4" y="T5"/>
                  </a:cxn>
                  <a:cxn ang="0">
                    <a:pos x="T6" y="T7"/>
                  </a:cxn>
                  <a:cxn ang="0">
                    <a:pos x="T8" y="T9"/>
                  </a:cxn>
                  <a:cxn ang="0">
                    <a:pos x="T10" y="T11"/>
                  </a:cxn>
                </a:cxnLst>
                <a:rect l="0" t="0" r="r" b="b"/>
                <a:pathLst>
                  <a:path w="1" h="18">
                    <a:moveTo>
                      <a:pt x="1" y="0"/>
                    </a:moveTo>
                    <a:cubicBezTo>
                      <a:pt x="1" y="0"/>
                      <a:pt x="1" y="1"/>
                      <a:pt x="0" y="1"/>
                    </a:cubicBezTo>
                    <a:cubicBezTo>
                      <a:pt x="0" y="2"/>
                      <a:pt x="0" y="2"/>
                      <a:pt x="0" y="2"/>
                    </a:cubicBezTo>
                    <a:cubicBezTo>
                      <a:pt x="0" y="2"/>
                      <a:pt x="0" y="2"/>
                      <a:pt x="0" y="2"/>
                    </a:cubicBezTo>
                    <a:cubicBezTo>
                      <a:pt x="0" y="8"/>
                      <a:pt x="0" y="14"/>
                      <a:pt x="0" y="18"/>
                    </a:cubicBezTo>
                    <a:cubicBezTo>
                      <a:pt x="0" y="14"/>
                      <a:pt x="1" y="8"/>
                      <a:pt x="1" y="0"/>
                    </a:cubicBezTo>
                    <a:close/>
                  </a:path>
                </a:pathLst>
              </a:custGeom>
              <a:solidFill>
                <a:srgbClr val="94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9" name="Freeform 5041"/>
              <p:cNvSpPr>
                <a:spLocks/>
              </p:cNvSpPr>
              <p:nvPr/>
            </p:nvSpPr>
            <p:spPr bwMode="auto">
              <a:xfrm>
                <a:off x="987" y="3298"/>
                <a:ext cx="4" cy="61"/>
              </a:xfrm>
              <a:custGeom>
                <a:avLst/>
                <a:gdLst>
                  <a:gd name="T0" fmla="*/ 2 w 2"/>
                  <a:gd name="T1" fmla="*/ 0 h 29"/>
                  <a:gd name="T2" fmla="*/ 0 w 2"/>
                  <a:gd name="T3" fmla="*/ 29 h 29"/>
                  <a:gd name="T4" fmla="*/ 1 w 2"/>
                  <a:gd name="T5" fmla="*/ 15 h 29"/>
                  <a:gd name="T6" fmla="*/ 2 w 2"/>
                  <a:gd name="T7" fmla="*/ 0 h 29"/>
                </a:gdLst>
                <a:ahLst/>
                <a:cxnLst>
                  <a:cxn ang="0">
                    <a:pos x="T0" y="T1"/>
                  </a:cxn>
                  <a:cxn ang="0">
                    <a:pos x="T2" y="T3"/>
                  </a:cxn>
                  <a:cxn ang="0">
                    <a:pos x="T4" y="T5"/>
                  </a:cxn>
                  <a:cxn ang="0">
                    <a:pos x="T6" y="T7"/>
                  </a:cxn>
                </a:cxnLst>
                <a:rect l="0" t="0" r="r" b="b"/>
                <a:pathLst>
                  <a:path w="2" h="29">
                    <a:moveTo>
                      <a:pt x="2" y="0"/>
                    </a:moveTo>
                    <a:cubicBezTo>
                      <a:pt x="2" y="0"/>
                      <a:pt x="1" y="12"/>
                      <a:pt x="0" y="29"/>
                    </a:cubicBezTo>
                    <a:cubicBezTo>
                      <a:pt x="0" y="25"/>
                      <a:pt x="0" y="20"/>
                      <a:pt x="1" y="15"/>
                    </a:cubicBezTo>
                    <a:cubicBezTo>
                      <a:pt x="1" y="11"/>
                      <a:pt x="1" y="6"/>
                      <a:pt x="2" y="0"/>
                    </a:cubicBezTo>
                    <a:close/>
                  </a:path>
                </a:pathLst>
              </a:custGeom>
              <a:solidFill>
                <a:srgbClr val="943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0" name="Freeform 5042"/>
              <p:cNvSpPr>
                <a:spLocks/>
              </p:cNvSpPr>
              <p:nvPr/>
            </p:nvSpPr>
            <p:spPr bwMode="auto">
              <a:xfrm>
                <a:off x="982" y="3408"/>
                <a:ext cx="0" cy="38"/>
              </a:xfrm>
              <a:custGeom>
                <a:avLst/>
                <a:gdLst>
                  <a:gd name="T0" fmla="*/ 0 h 18"/>
                  <a:gd name="T1" fmla="*/ 0 h 18"/>
                  <a:gd name="T2" fmla="*/ 18 h 18"/>
                  <a:gd name="T3" fmla="*/ 17 h 18"/>
                  <a:gd name="T4" fmla="*/ 16 h 18"/>
                  <a:gd name="T5" fmla="*/ 0 h 18"/>
                </a:gdLst>
                <a:ahLst/>
                <a:cxnLst>
                  <a:cxn ang="0">
                    <a:pos x="0" y="T0"/>
                  </a:cxn>
                  <a:cxn ang="0">
                    <a:pos x="0" y="T1"/>
                  </a:cxn>
                  <a:cxn ang="0">
                    <a:pos x="0" y="T2"/>
                  </a:cxn>
                  <a:cxn ang="0">
                    <a:pos x="0" y="T3"/>
                  </a:cxn>
                  <a:cxn ang="0">
                    <a:pos x="0" y="T4"/>
                  </a:cxn>
                  <a:cxn ang="0">
                    <a:pos x="0" y="T5"/>
                  </a:cxn>
                </a:cxnLst>
                <a:rect l="0" t="0" r="r" b="b"/>
                <a:pathLst>
                  <a:path h="18">
                    <a:moveTo>
                      <a:pt x="0" y="0"/>
                    </a:moveTo>
                    <a:cubicBezTo>
                      <a:pt x="0" y="0"/>
                      <a:pt x="0" y="0"/>
                      <a:pt x="0" y="0"/>
                    </a:cubicBezTo>
                    <a:cubicBezTo>
                      <a:pt x="0" y="6"/>
                      <a:pt x="0" y="11"/>
                      <a:pt x="0" y="18"/>
                    </a:cubicBezTo>
                    <a:cubicBezTo>
                      <a:pt x="0" y="17"/>
                      <a:pt x="0" y="17"/>
                      <a:pt x="0" y="17"/>
                    </a:cubicBezTo>
                    <a:cubicBezTo>
                      <a:pt x="0" y="17"/>
                      <a:pt x="0" y="16"/>
                      <a:pt x="0" y="16"/>
                    </a:cubicBezTo>
                    <a:cubicBezTo>
                      <a:pt x="0" y="12"/>
                      <a:pt x="0" y="6"/>
                      <a:pt x="0" y="0"/>
                    </a:cubicBezTo>
                    <a:close/>
                  </a:path>
                </a:pathLst>
              </a:custGeom>
              <a:solidFill>
                <a:srgbClr val="80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1" name="Freeform 5043"/>
              <p:cNvSpPr>
                <a:spLocks/>
              </p:cNvSpPr>
              <p:nvPr/>
            </p:nvSpPr>
            <p:spPr bwMode="auto">
              <a:xfrm>
                <a:off x="1014" y="3300"/>
                <a:ext cx="2" cy="13"/>
              </a:xfrm>
              <a:custGeom>
                <a:avLst/>
                <a:gdLst>
                  <a:gd name="T0" fmla="*/ 0 w 1"/>
                  <a:gd name="T1" fmla="*/ 0 h 6"/>
                  <a:gd name="T2" fmla="*/ 0 w 1"/>
                  <a:gd name="T3" fmla="*/ 6 h 6"/>
                  <a:gd name="T4" fmla="*/ 1 w 1"/>
                  <a:gd name="T5" fmla="*/ 4 h 6"/>
                  <a:gd name="T6" fmla="*/ 0 w 1"/>
                  <a:gd name="T7" fmla="*/ 0 h 6"/>
                </a:gdLst>
                <a:ahLst/>
                <a:cxnLst>
                  <a:cxn ang="0">
                    <a:pos x="T0" y="T1"/>
                  </a:cxn>
                  <a:cxn ang="0">
                    <a:pos x="T2" y="T3"/>
                  </a:cxn>
                  <a:cxn ang="0">
                    <a:pos x="T4" y="T5"/>
                  </a:cxn>
                  <a:cxn ang="0">
                    <a:pos x="T6" y="T7"/>
                  </a:cxn>
                </a:cxnLst>
                <a:rect l="0" t="0" r="r" b="b"/>
                <a:pathLst>
                  <a:path w="1" h="6">
                    <a:moveTo>
                      <a:pt x="0" y="0"/>
                    </a:moveTo>
                    <a:cubicBezTo>
                      <a:pt x="0" y="0"/>
                      <a:pt x="0" y="2"/>
                      <a:pt x="0" y="6"/>
                    </a:cubicBezTo>
                    <a:cubicBezTo>
                      <a:pt x="1" y="5"/>
                      <a:pt x="1" y="5"/>
                      <a:pt x="1" y="4"/>
                    </a:cubicBezTo>
                    <a:cubicBezTo>
                      <a:pt x="1" y="3"/>
                      <a:pt x="0" y="1"/>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2" name="Freeform 5044"/>
              <p:cNvSpPr>
                <a:spLocks/>
              </p:cNvSpPr>
              <p:nvPr/>
            </p:nvSpPr>
            <p:spPr bwMode="auto">
              <a:xfrm>
                <a:off x="1012" y="3293"/>
                <a:ext cx="2" cy="34"/>
              </a:xfrm>
              <a:custGeom>
                <a:avLst/>
                <a:gdLst>
                  <a:gd name="T0" fmla="*/ 0 w 1"/>
                  <a:gd name="T1" fmla="*/ 0 h 16"/>
                  <a:gd name="T2" fmla="*/ 1 w 1"/>
                  <a:gd name="T3" fmla="*/ 16 h 16"/>
                  <a:gd name="T4" fmla="*/ 1 w 1"/>
                  <a:gd name="T5" fmla="*/ 12 h 16"/>
                  <a:gd name="T6" fmla="*/ 0 w 1"/>
                  <a:gd name="T7" fmla="*/ 0 h 16"/>
                </a:gdLst>
                <a:ahLst/>
                <a:cxnLst>
                  <a:cxn ang="0">
                    <a:pos x="T0" y="T1"/>
                  </a:cxn>
                  <a:cxn ang="0">
                    <a:pos x="T2" y="T3"/>
                  </a:cxn>
                  <a:cxn ang="0">
                    <a:pos x="T4" y="T5"/>
                  </a:cxn>
                  <a:cxn ang="0">
                    <a:pos x="T6" y="T7"/>
                  </a:cxn>
                </a:cxnLst>
                <a:rect l="0" t="0" r="r" b="b"/>
                <a:pathLst>
                  <a:path w="1" h="16">
                    <a:moveTo>
                      <a:pt x="0" y="0"/>
                    </a:moveTo>
                    <a:cubicBezTo>
                      <a:pt x="1" y="5"/>
                      <a:pt x="1" y="11"/>
                      <a:pt x="1" y="16"/>
                    </a:cubicBezTo>
                    <a:cubicBezTo>
                      <a:pt x="1" y="15"/>
                      <a:pt x="1" y="14"/>
                      <a:pt x="1" y="12"/>
                    </a:cubicBezTo>
                    <a:cubicBezTo>
                      <a:pt x="1" y="4"/>
                      <a:pt x="0" y="0"/>
                      <a:pt x="0" y="0"/>
                    </a:cubicBezTo>
                    <a:close/>
                  </a:path>
                </a:pathLst>
              </a:custGeom>
              <a:solidFill>
                <a:srgbClr val="A74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3" name="Freeform 5045"/>
              <p:cNvSpPr>
                <a:spLocks/>
              </p:cNvSpPr>
              <p:nvPr/>
            </p:nvSpPr>
            <p:spPr bwMode="auto">
              <a:xfrm>
                <a:off x="1008" y="3276"/>
                <a:ext cx="4" cy="81"/>
              </a:xfrm>
              <a:custGeom>
                <a:avLst/>
                <a:gdLst>
                  <a:gd name="T0" fmla="*/ 0 w 2"/>
                  <a:gd name="T1" fmla="*/ 0 h 38"/>
                  <a:gd name="T2" fmla="*/ 0 w 2"/>
                  <a:gd name="T3" fmla="*/ 38 h 38"/>
                  <a:gd name="T4" fmla="*/ 0 w 2"/>
                  <a:gd name="T5" fmla="*/ 35 h 38"/>
                  <a:gd name="T6" fmla="*/ 0 w 2"/>
                  <a:gd name="T7" fmla="*/ 0 h 38"/>
                </a:gdLst>
                <a:ahLst/>
                <a:cxnLst>
                  <a:cxn ang="0">
                    <a:pos x="T0" y="T1"/>
                  </a:cxn>
                  <a:cxn ang="0">
                    <a:pos x="T2" y="T3"/>
                  </a:cxn>
                  <a:cxn ang="0">
                    <a:pos x="T4" y="T5"/>
                  </a:cxn>
                  <a:cxn ang="0">
                    <a:pos x="T6" y="T7"/>
                  </a:cxn>
                </a:cxnLst>
                <a:rect l="0" t="0" r="r" b="b"/>
                <a:pathLst>
                  <a:path w="2" h="38">
                    <a:moveTo>
                      <a:pt x="0" y="0"/>
                    </a:moveTo>
                    <a:cubicBezTo>
                      <a:pt x="1" y="13"/>
                      <a:pt x="0" y="27"/>
                      <a:pt x="0" y="38"/>
                    </a:cubicBezTo>
                    <a:cubicBezTo>
                      <a:pt x="0" y="37"/>
                      <a:pt x="0" y="36"/>
                      <a:pt x="0" y="35"/>
                    </a:cubicBezTo>
                    <a:cubicBezTo>
                      <a:pt x="2" y="13"/>
                      <a:pt x="0" y="0"/>
                      <a:pt x="0"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4" name="Freeform 5046"/>
              <p:cNvSpPr>
                <a:spLocks/>
              </p:cNvSpPr>
              <p:nvPr/>
            </p:nvSpPr>
            <p:spPr bwMode="auto">
              <a:xfrm>
                <a:off x="1006" y="3268"/>
                <a:ext cx="2" cy="49"/>
              </a:xfrm>
              <a:custGeom>
                <a:avLst/>
                <a:gdLst>
                  <a:gd name="T0" fmla="*/ 0 w 1"/>
                  <a:gd name="T1" fmla="*/ 0 h 23"/>
                  <a:gd name="T2" fmla="*/ 0 w 1"/>
                  <a:gd name="T3" fmla="*/ 23 h 23"/>
                  <a:gd name="T4" fmla="*/ 1 w 1"/>
                  <a:gd name="T5" fmla="*/ 15 h 23"/>
                  <a:gd name="T6" fmla="*/ 1 w 1"/>
                  <a:gd name="T7" fmla="*/ 5 h 23"/>
                  <a:gd name="T8" fmla="*/ 1 w 1"/>
                  <a:gd name="T9" fmla="*/ 3 h 23"/>
                  <a:gd name="T10" fmla="*/ 0 w 1"/>
                  <a:gd name="T11" fmla="*/ 0 h 23"/>
                </a:gdLst>
                <a:ahLst/>
                <a:cxnLst>
                  <a:cxn ang="0">
                    <a:pos x="T0" y="T1"/>
                  </a:cxn>
                  <a:cxn ang="0">
                    <a:pos x="T2" y="T3"/>
                  </a:cxn>
                  <a:cxn ang="0">
                    <a:pos x="T4" y="T5"/>
                  </a:cxn>
                  <a:cxn ang="0">
                    <a:pos x="T6" y="T7"/>
                  </a:cxn>
                  <a:cxn ang="0">
                    <a:pos x="T8" y="T9"/>
                  </a:cxn>
                  <a:cxn ang="0">
                    <a:pos x="T10" y="T11"/>
                  </a:cxn>
                </a:cxnLst>
                <a:rect l="0" t="0" r="r" b="b"/>
                <a:pathLst>
                  <a:path w="1" h="23">
                    <a:moveTo>
                      <a:pt x="0" y="0"/>
                    </a:moveTo>
                    <a:cubicBezTo>
                      <a:pt x="1" y="8"/>
                      <a:pt x="1" y="16"/>
                      <a:pt x="0" y="23"/>
                    </a:cubicBezTo>
                    <a:cubicBezTo>
                      <a:pt x="1" y="20"/>
                      <a:pt x="1" y="18"/>
                      <a:pt x="1" y="15"/>
                    </a:cubicBezTo>
                    <a:cubicBezTo>
                      <a:pt x="1" y="11"/>
                      <a:pt x="1" y="7"/>
                      <a:pt x="1" y="5"/>
                    </a:cubicBezTo>
                    <a:cubicBezTo>
                      <a:pt x="1" y="4"/>
                      <a:pt x="1" y="4"/>
                      <a:pt x="1" y="3"/>
                    </a:cubicBezTo>
                    <a:cubicBezTo>
                      <a:pt x="1" y="2"/>
                      <a:pt x="0"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5" name="Freeform 5047"/>
              <p:cNvSpPr>
                <a:spLocks noEditPoints="1"/>
              </p:cNvSpPr>
              <p:nvPr/>
            </p:nvSpPr>
            <p:spPr bwMode="auto">
              <a:xfrm>
                <a:off x="1004" y="3262"/>
                <a:ext cx="4" cy="106"/>
              </a:xfrm>
              <a:custGeom>
                <a:avLst/>
                <a:gdLst>
                  <a:gd name="T0" fmla="*/ 2 w 2"/>
                  <a:gd name="T1" fmla="*/ 18 h 50"/>
                  <a:gd name="T2" fmla="*/ 1 w 2"/>
                  <a:gd name="T3" fmla="*/ 26 h 50"/>
                  <a:gd name="T4" fmla="*/ 0 w 2"/>
                  <a:gd name="T5" fmla="*/ 50 h 50"/>
                  <a:gd name="T6" fmla="*/ 0 w 2"/>
                  <a:gd name="T7" fmla="*/ 49 h 50"/>
                  <a:gd name="T8" fmla="*/ 2 w 2"/>
                  <a:gd name="T9" fmla="*/ 18 h 50"/>
                  <a:gd name="T10" fmla="*/ 1 w 2"/>
                  <a:gd name="T11" fmla="*/ 0 h 50"/>
                  <a:gd name="T12" fmla="*/ 1 w 2"/>
                  <a:gd name="T13" fmla="*/ 3 h 50"/>
                  <a:gd name="T14" fmla="*/ 2 w 2"/>
                  <a:gd name="T15" fmla="*/ 6 h 50"/>
                  <a:gd name="T16" fmla="*/ 2 w 2"/>
                  <a:gd name="T17" fmla="*/ 8 h 50"/>
                  <a:gd name="T18" fmla="*/ 1 w 2"/>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0">
                    <a:moveTo>
                      <a:pt x="2" y="18"/>
                    </a:moveTo>
                    <a:cubicBezTo>
                      <a:pt x="2" y="21"/>
                      <a:pt x="2" y="23"/>
                      <a:pt x="1" y="26"/>
                    </a:cubicBezTo>
                    <a:cubicBezTo>
                      <a:pt x="1" y="35"/>
                      <a:pt x="1" y="44"/>
                      <a:pt x="0" y="50"/>
                    </a:cubicBezTo>
                    <a:cubicBezTo>
                      <a:pt x="0" y="50"/>
                      <a:pt x="0" y="49"/>
                      <a:pt x="0" y="49"/>
                    </a:cubicBezTo>
                    <a:cubicBezTo>
                      <a:pt x="2" y="36"/>
                      <a:pt x="2" y="26"/>
                      <a:pt x="2" y="18"/>
                    </a:cubicBezTo>
                    <a:close/>
                    <a:moveTo>
                      <a:pt x="1" y="0"/>
                    </a:moveTo>
                    <a:cubicBezTo>
                      <a:pt x="1" y="1"/>
                      <a:pt x="1" y="2"/>
                      <a:pt x="1" y="3"/>
                    </a:cubicBezTo>
                    <a:cubicBezTo>
                      <a:pt x="1" y="4"/>
                      <a:pt x="2" y="5"/>
                      <a:pt x="2" y="6"/>
                    </a:cubicBezTo>
                    <a:cubicBezTo>
                      <a:pt x="2" y="7"/>
                      <a:pt x="2" y="7"/>
                      <a:pt x="2" y="8"/>
                    </a:cubicBezTo>
                    <a:cubicBezTo>
                      <a:pt x="1" y="2"/>
                      <a:pt x="1" y="0"/>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6" name="Freeform 5048"/>
              <p:cNvSpPr>
                <a:spLocks noEditPoints="1"/>
              </p:cNvSpPr>
              <p:nvPr/>
            </p:nvSpPr>
            <p:spPr bwMode="auto">
              <a:xfrm>
                <a:off x="997" y="3242"/>
                <a:ext cx="7" cy="124"/>
              </a:xfrm>
              <a:custGeom>
                <a:avLst/>
                <a:gdLst>
                  <a:gd name="T0" fmla="*/ 1 w 3"/>
                  <a:gd name="T1" fmla="*/ 49 h 58"/>
                  <a:gd name="T2" fmla="*/ 0 w 3"/>
                  <a:gd name="T3" fmla="*/ 53 h 58"/>
                  <a:gd name="T4" fmla="*/ 0 w 3"/>
                  <a:gd name="T5" fmla="*/ 58 h 58"/>
                  <a:gd name="T6" fmla="*/ 0 w 3"/>
                  <a:gd name="T7" fmla="*/ 56 h 58"/>
                  <a:gd name="T8" fmla="*/ 1 w 3"/>
                  <a:gd name="T9" fmla="*/ 49 h 58"/>
                  <a:gd name="T10" fmla="*/ 3 w 3"/>
                  <a:gd name="T11" fmla="*/ 0 h 58"/>
                  <a:gd name="T12" fmla="*/ 3 w 3"/>
                  <a:gd name="T13" fmla="*/ 11 h 58"/>
                  <a:gd name="T14" fmla="*/ 3 w 3"/>
                  <a:gd name="T15" fmla="*/ 16 h 58"/>
                  <a:gd name="T16" fmla="*/ 3 w 3"/>
                  <a:gd name="T17" fmla="*/ 1 h 58"/>
                  <a:gd name="T18" fmla="*/ 3 w 3"/>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8">
                    <a:moveTo>
                      <a:pt x="1" y="49"/>
                    </a:moveTo>
                    <a:cubicBezTo>
                      <a:pt x="1" y="50"/>
                      <a:pt x="0" y="52"/>
                      <a:pt x="0" y="53"/>
                    </a:cubicBezTo>
                    <a:cubicBezTo>
                      <a:pt x="0" y="55"/>
                      <a:pt x="0" y="57"/>
                      <a:pt x="0" y="58"/>
                    </a:cubicBezTo>
                    <a:cubicBezTo>
                      <a:pt x="0" y="57"/>
                      <a:pt x="0" y="57"/>
                      <a:pt x="0" y="56"/>
                    </a:cubicBezTo>
                    <a:cubicBezTo>
                      <a:pt x="1" y="53"/>
                      <a:pt x="1" y="51"/>
                      <a:pt x="1" y="49"/>
                    </a:cubicBezTo>
                    <a:close/>
                    <a:moveTo>
                      <a:pt x="3" y="0"/>
                    </a:moveTo>
                    <a:cubicBezTo>
                      <a:pt x="3" y="4"/>
                      <a:pt x="3" y="8"/>
                      <a:pt x="3" y="11"/>
                    </a:cubicBezTo>
                    <a:cubicBezTo>
                      <a:pt x="3" y="13"/>
                      <a:pt x="3" y="14"/>
                      <a:pt x="3" y="16"/>
                    </a:cubicBezTo>
                    <a:cubicBezTo>
                      <a:pt x="3" y="10"/>
                      <a:pt x="3" y="5"/>
                      <a:pt x="3" y="1"/>
                    </a:cubicBezTo>
                    <a:lnTo>
                      <a:pt x="3"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7" name="Freeform 5049"/>
              <p:cNvSpPr>
                <a:spLocks noEditPoints="1"/>
              </p:cNvSpPr>
              <p:nvPr/>
            </p:nvSpPr>
            <p:spPr bwMode="auto">
              <a:xfrm>
                <a:off x="995" y="3232"/>
                <a:ext cx="9" cy="166"/>
              </a:xfrm>
              <a:custGeom>
                <a:avLst/>
                <a:gdLst>
                  <a:gd name="T0" fmla="*/ 1 w 4"/>
                  <a:gd name="T1" fmla="*/ 61 h 78"/>
                  <a:gd name="T2" fmla="*/ 1 w 4"/>
                  <a:gd name="T3" fmla="*/ 63 h 78"/>
                  <a:gd name="T4" fmla="*/ 0 w 4"/>
                  <a:gd name="T5" fmla="*/ 78 h 78"/>
                  <a:gd name="T6" fmla="*/ 0 w 4"/>
                  <a:gd name="T7" fmla="*/ 76 h 78"/>
                  <a:gd name="T8" fmla="*/ 1 w 4"/>
                  <a:gd name="T9" fmla="*/ 61 h 78"/>
                  <a:gd name="T10" fmla="*/ 4 w 4"/>
                  <a:gd name="T11" fmla="*/ 0 h 78"/>
                  <a:gd name="T12" fmla="*/ 4 w 4"/>
                  <a:gd name="T13" fmla="*/ 5 h 78"/>
                  <a:gd name="T14" fmla="*/ 4 w 4"/>
                  <a:gd name="T15" fmla="*/ 6 h 78"/>
                  <a:gd name="T16" fmla="*/ 4 w 4"/>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8">
                    <a:moveTo>
                      <a:pt x="1" y="61"/>
                    </a:moveTo>
                    <a:cubicBezTo>
                      <a:pt x="1" y="62"/>
                      <a:pt x="1" y="62"/>
                      <a:pt x="1" y="63"/>
                    </a:cubicBezTo>
                    <a:cubicBezTo>
                      <a:pt x="0" y="69"/>
                      <a:pt x="0" y="74"/>
                      <a:pt x="0" y="78"/>
                    </a:cubicBezTo>
                    <a:cubicBezTo>
                      <a:pt x="0" y="77"/>
                      <a:pt x="0" y="77"/>
                      <a:pt x="0" y="76"/>
                    </a:cubicBezTo>
                    <a:cubicBezTo>
                      <a:pt x="1" y="71"/>
                      <a:pt x="1" y="66"/>
                      <a:pt x="1" y="61"/>
                    </a:cubicBezTo>
                    <a:close/>
                    <a:moveTo>
                      <a:pt x="4" y="0"/>
                    </a:moveTo>
                    <a:cubicBezTo>
                      <a:pt x="4" y="2"/>
                      <a:pt x="4" y="4"/>
                      <a:pt x="4" y="5"/>
                    </a:cubicBezTo>
                    <a:cubicBezTo>
                      <a:pt x="4" y="6"/>
                      <a:pt x="4" y="6"/>
                      <a:pt x="4" y="6"/>
                    </a:cubicBezTo>
                    <a:cubicBezTo>
                      <a:pt x="4" y="2"/>
                      <a:pt x="4" y="0"/>
                      <a:pt x="4"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8" name="Freeform 5050"/>
              <p:cNvSpPr>
                <a:spLocks/>
              </p:cNvSpPr>
              <p:nvPr/>
            </p:nvSpPr>
            <p:spPr bwMode="auto">
              <a:xfrm>
                <a:off x="997" y="3266"/>
                <a:ext cx="7" cy="89"/>
              </a:xfrm>
              <a:custGeom>
                <a:avLst/>
                <a:gdLst>
                  <a:gd name="T0" fmla="*/ 3 w 3"/>
                  <a:gd name="T1" fmla="*/ 0 h 42"/>
                  <a:gd name="T2" fmla="*/ 0 w 3"/>
                  <a:gd name="T3" fmla="*/ 42 h 42"/>
                  <a:gd name="T4" fmla="*/ 1 w 3"/>
                  <a:gd name="T5" fmla="*/ 38 h 42"/>
                  <a:gd name="T6" fmla="*/ 3 w 3"/>
                  <a:gd name="T7" fmla="*/ 5 h 42"/>
                  <a:gd name="T8" fmla="*/ 3 w 3"/>
                  <a:gd name="T9" fmla="*/ 0 h 42"/>
                </a:gdLst>
                <a:ahLst/>
                <a:cxnLst>
                  <a:cxn ang="0">
                    <a:pos x="T0" y="T1"/>
                  </a:cxn>
                  <a:cxn ang="0">
                    <a:pos x="T2" y="T3"/>
                  </a:cxn>
                  <a:cxn ang="0">
                    <a:pos x="T4" y="T5"/>
                  </a:cxn>
                  <a:cxn ang="0">
                    <a:pos x="T6" y="T7"/>
                  </a:cxn>
                  <a:cxn ang="0">
                    <a:pos x="T8" y="T9"/>
                  </a:cxn>
                </a:cxnLst>
                <a:rect l="0" t="0" r="r" b="b"/>
                <a:pathLst>
                  <a:path w="3" h="42">
                    <a:moveTo>
                      <a:pt x="3" y="0"/>
                    </a:moveTo>
                    <a:cubicBezTo>
                      <a:pt x="2" y="16"/>
                      <a:pt x="1" y="31"/>
                      <a:pt x="0" y="42"/>
                    </a:cubicBezTo>
                    <a:cubicBezTo>
                      <a:pt x="0" y="41"/>
                      <a:pt x="1" y="39"/>
                      <a:pt x="1" y="38"/>
                    </a:cubicBezTo>
                    <a:cubicBezTo>
                      <a:pt x="2" y="26"/>
                      <a:pt x="2" y="14"/>
                      <a:pt x="3" y="5"/>
                    </a:cubicBezTo>
                    <a:cubicBezTo>
                      <a:pt x="3" y="3"/>
                      <a:pt x="3" y="2"/>
                      <a:pt x="3"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9" name="Freeform 5051"/>
              <p:cNvSpPr>
                <a:spLocks noEditPoints="1"/>
              </p:cNvSpPr>
              <p:nvPr/>
            </p:nvSpPr>
            <p:spPr bwMode="auto">
              <a:xfrm>
                <a:off x="991" y="3238"/>
                <a:ext cx="10" cy="145"/>
              </a:xfrm>
              <a:custGeom>
                <a:avLst/>
                <a:gdLst>
                  <a:gd name="T0" fmla="*/ 1 w 5"/>
                  <a:gd name="T1" fmla="*/ 63 h 68"/>
                  <a:gd name="T2" fmla="*/ 0 w 5"/>
                  <a:gd name="T3" fmla="*/ 64 h 68"/>
                  <a:gd name="T4" fmla="*/ 0 w 5"/>
                  <a:gd name="T5" fmla="*/ 68 h 68"/>
                  <a:gd name="T6" fmla="*/ 0 w 5"/>
                  <a:gd name="T7" fmla="*/ 68 h 68"/>
                  <a:gd name="T8" fmla="*/ 1 w 5"/>
                  <a:gd name="T9" fmla="*/ 67 h 68"/>
                  <a:gd name="T10" fmla="*/ 1 w 5"/>
                  <a:gd name="T11" fmla="*/ 63 h 68"/>
                  <a:gd name="T12" fmla="*/ 5 w 5"/>
                  <a:gd name="T13" fmla="*/ 0 h 68"/>
                  <a:gd name="T14" fmla="*/ 4 w 5"/>
                  <a:gd name="T15" fmla="*/ 11 h 68"/>
                  <a:gd name="T16" fmla="*/ 4 w 5"/>
                  <a:gd name="T17" fmla="*/ 10 h 68"/>
                  <a:gd name="T18" fmla="*/ 5 w 5"/>
                  <a:gd name="T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8">
                    <a:moveTo>
                      <a:pt x="1" y="63"/>
                    </a:moveTo>
                    <a:cubicBezTo>
                      <a:pt x="1" y="63"/>
                      <a:pt x="1" y="64"/>
                      <a:pt x="0" y="64"/>
                    </a:cubicBezTo>
                    <a:cubicBezTo>
                      <a:pt x="0" y="66"/>
                      <a:pt x="0" y="67"/>
                      <a:pt x="0" y="68"/>
                    </a:cubicBezTo>
                    <a:cubicBezTo>
                      <a:pt x="0" y="68"/>
                      <a:pt x="0" y="68"/>
                      <a:pt x="0" y="68"/>
                    </a:cubicBezTo>
                    <a:cubicBezTo>
                      <a:pt x="0" y="68"/>
                      <a:pt x="1" y="67"/>
                      <a:pt x="1" y="67"/>
                    </a:cubicBezTo>
                    <a:cubicBezTo>
                      <a:pt x="1" y="65"/>
                      <a:pt x="1" y="64"/>
                      <a:pt x="1" y="63"/>
                    </a:cubicBezTo>
                    <a:close/>
                    <a:moveTo>
                      <a:pt x="5" y="0"/>
                    </a:moveTo>
                    <a:cubicBezTo>
                      <a:pt x="5" y="0"/>
                      <a:pt x="4" y="4"/>
                      <a:pt x="4" y="11"/>
                    </a:cubicBezTo>
                    <a:cubicBezTo>
                      <a:pt x="4" y="11"/>
                      <a:pt x="4" y="10"/>
                      <a:pt x="4" y="10"/>
                    </a:cubicBezTo>
                    <a:cubicBezTo>
                      <a:pt x="4" y="7"/>
                      <a:pt x="4" y="3"/>
                      <a:pt x="5"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0" name="Freeform 5052"/>
              <p:cNvSpPr>
                <a:spLocks/>
              </p:cNvSpPr>
              <p:nvPr/>
            </p:nvSpPr>
            <p:spPr bwMode="auto">
              <a:xfrm>
                <a:off x="991" y="3381"/>
                <a:ext cx="2" cy="31"/>
              </a:xfrm>
              <a:custGeom>
                <a:avLst/>
                <a:gdLst>
                  <a:gd name="T0" fmla="*/ 1 w 1"/>
                  <a:gd name="T1" fmla="*/ 0 h 15"/>
                  <a:gd name="T2" fmla="*/ 0 w 1"/>
                  <a:gd name="T3" fmla="*/ 1 h 15"/>
                  <a:gd name="T4" fmla="*/ 0 w 1"/>
                  <a:gd name="T5" fmla="*/ 1 h 15"/>
                  <a:gd name="T6" fmla="*/ 0 w 1"/>
                  <a:gd name="T7" fmla="*/ 15 h 15"/>
                  <a:gd name="T8" fmla="*/ 0 w 1"/>
                  <a:gd name="T9" fmla="*/ 13 h 15"/>
                  <a:gd name="T10" fmla="*/ 1 w 1"/>
                  <a:gd name="T11" fmla="*/ 0 h 15"/>
                </a:gdLst>
                <a:ahLst/>
                <a:cxnLst>
                  <a:cxn ang="0">
                    <a:pos x="T0" y="T1"/>
                  </a:cxn>
                  <a:cxn ang="0">
                    <a:pos x="T2" y="T3"/>
                  </a:cxn>
                  <a:cxn ang="0">
                    <a:pos x="T4" y="T5"/>
                  </a:cxn>
                  <a:cxn ang="0">
                    <a:pos x="T6" y="T7"/>
                  </a:cxn>
                  <a:cxn ang="0">
                    <a:pos x="T8" y="T9"/>
                  </a:cxn>
                  <a:cxn ang="0">
                    <a:pos x="T10" y="T11"/>
                  </a:cxn>
                </a:cxnLst>
                <a:rect l="0" t="0" r="r" b="b"/>
                <a:pathLst>
                  <a:path w="1" h="15">
                    <a:moveTo>
                      <a:pt x="1" y="0"/>
                    </a:moveTo>
                    <a:cubicBezTo>
                      <a:pt x="1" y="0"/>
                      <a:pt x="0" y="1"/>
                      <a:pt x="0" y="1"/>
                    </a:cubicBezTo>
                    <a:cubicBezTo>
                      <a:pt x="0" y="1"/>
                      <a:pt x="0" y="1"/>
                      <a:pt x="0" y="1"/>
                    </a:cubicBezTo>
                    <a:cubicBezTo>
                      <a:pt x="0" y="6"/>
                      <a:pt x="0" y="10"/>
                      <a:pt x="0" y="15"/>
                    </a:cubicBezTo>
                    <a:cubicBezTo>
                      <a:pt x="0" y="14"/>
                      <a:pt x="0" y="14"/>
                      <a:pt x="0" y="13"/>
                    </a:cubicBezTo>
                    <a:cubicBezTo>
                      <a:pt x="0" y="9"/>
                      <a:pt x="0" y="5"/>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1" name="Freeform 5053"/>
              <p:cNvSpPr>
                <a:spLocks/>
              </p:cNvSpPr>
              <p:nvPr/>
            </p:nvSpPr>
            <p:spPr bwMode="auto">
              <a:xfrm>
                <a:off x="991" y="3259"/>
                <a:ext cx="8" cy="115"/>
              </a:xfrm>
              <a:custGeom>
                <a:avLst/>
                <a:gdLst>
                  <a:gd name="T0" fmla="*/ 4 w 4"/>
                  <a:gd name="T1" fmla="*/ 0 h 54"/>
                  <a:gd name="T2" fmla="*/ 4 w 4"/>
                  <a:gd name="T3" fmla="*/ 1 h 54"/>
                  <a:gd name="T4" fmla="*/ 0 w 4"/>
                  <a:gd name="T5" fmla="*/ 54 h 54"/>
                  <a:gd name="T6" fmla="*/ 1 w 4"/>
                  <a:gd name="T7" fmla="*/ 53 h 54"/>
                  <a:gd name="T8" fmla="*/ 4 w 4"/>
                  <a:gd name="T9" fmla="*/ 0 h 54"/>
                </a:gdLst>
                <a:ahLst/>
                <a:cxnLst>
                  <a:cxn ang="0">
                    <a:pos x="T0" y="T1"/>
                  </a:cxn>
                  <a:cxn ang="0">
                    <a:pos x="T2" y="T3"/>
                  </a:cxn>
                  <a:cxn ang="0">
                    <a:pos x="T4" y="T5"/>
                  </a:cxn>
                  <a:cxn ang="0">
                    <a:pos x="T6" y="T7"/>
                  </a:cxn>
                  <a:cxn ang="0">
                    <a:pos x="T8" y="T9"/>
                  </a:cxn>
                </a:cxnLst>
                <a:rect l="0" t="0" r="r" b="b"/>
                <a:pathLst>
                  <a:path w="4" h="54">
                    <a:moveTo>
                      <a:pt x="4" y="0"/>
                    </a:moveTo>
                    <a:cubicBezTo>
                      <a:pt x="4" y="0"/>
                      <a:pt x="4" y="1"/>
                      <a:pt x="4" y="1"/>
                    </a:cubicBezTo>
                    <a:cubicBezTo>
                      <a:pt x="3" y="13"/>
                      <a:pt x="1" y="34"/>
                      <a:pt x="0" y="54"/>
                    </a:cubicBezTo>
                    <a:cubicBezTo>
                      <a:pt x="1" y="54"/>
                      <a:pt x="1" y="53"/>
                      <a:pt x="1" y="53"/>
                    </a:cubicBezTo>
                    <a:cubicBezTo>
                      <a:pt x="2" y="39"/>
                      <a:pt x="3" y="20"/>
                      <a:pt x="4"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2" name="Freeform 5054"/>
              <p:cNvSpPr>
                <a:spLocks/>
              </p:cNvSpPr>
              <p:nvPr/>
            </p:nvSpPr>
            <p:spPr bwMode="auto">
              <a:xfrm>
                <a:off x="984" y="3287"/>
                <a:ext cx="9" cy="113"/>
              </a:xfrm>
              <a:custGeom>
                <a:avLst/>
                <a:gdLst>
                  <a:gd name="T0" fmla="*/ 4 w 4"/>
                  <a:gd name="T1" fmla="*/ 0 h 53"/>
                  <a:gd name="T2" fmla="*/ 0 w 4"/>
                  <a:gd name="T3" fmla="*/ 53 h 53"/>
                  <a:gd name="T4" fmla="*/ 1 w 4"/>
                  <a:gd name="T5" fmla="*/ 51 h 53"/>
                  <a:gd name="T6" fmla="*/ 2 w 4"/>
                  <a:gd name="T7" fmla="*/ 43 h 53"/>
                  <a:gd name="T8" fmla="*/ 2 w 4"/>
                  <a:gd name="T9" fmla="*/ 38 h 53"/>
                  <a:gd name="T10" fmla="*/ 2 w 4"/>
                  <a:gd name="T11" fmla="*/ 36 h 53"/>
                  <a:gd name="T12" fmla="*/ 4 w 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4" h="53">
                    <a:moveTo>
                      <a:pt x="4" y="0"/>
                    </a:moveTo>
                    <a:cubicBezTo>
                      <a:pt x="4" y="0"/>
                      <a:pt x="2" y="23"/>
                      <a:pt x="0" y="53"/>
                    </a:cubicBezTo>
                    <a:cubicBezTo>
                      <a:pt x="1" y="53"/>
                      <a:pt x="1" y="52"/>
                      <a:pt x="1" y="51"/>
                    </a:cubicBezTo>
                    <a:cubicBezTo>
                      <a:pt x="1" y="49"/>
                      <a:pt x="2" y="46"/>
                      <a:pt x="2" y="43"/>
                    </a:cubicBezTo>
                    <a:cubicBezTo>
                      <a:pt x="1" y="43"/>
                      <a:pt x="1" y="41"/>
                      <a:pt x="2" y="38"/>
                    </a:cubicBezTo>
                    <a:cubicBezTo>
                      <a:pt x="2" y="37"/>
                      <a:pt x="2" y="37"/>
                      <a:pt x="2" y="36"/>
                    </a:cubicBezTo>
                    <a:cubicBezTo>
                      <a:pt x="3" y="26"/>
                      <a:pt x="3" y="14"/>
                      <a:pt x="4"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3" name="Freeform 5055"/>
              <p:cNvSpPr>
                <a:spLocks/>
              </p:cNvSpPr>
              <p:nvPr/>
            </p:nvSpPr>
            <p:spPr bwMode="auto">
              <a:xfrm>
                <a:off x="984" y="3395"/>
                <a:ext cx="3" cy="39"/>
              </a:xfrm>
              <a:custGeom>
                <a:avLst/>
                <a:gdLst>
                  <a:gd name="T0" fmla="*/ 1 w 1"/>
                  <a:gd name="T1" fmla="*/ 0 h 18"/>
                  <a:gd name="T2" fmla="*/ 0 w 1"/>
                  <a:gd name="T3" fmla="*/ 2 h 18"/>
                  <a:gd name="T4" fmla="*/ 0 w 1"/>
                  <a:gd name="T5" fmla="*/ 18 h 18"/>
                  <a:gd name="T6" fmla="*/ 0 w 1"/>
                  <a:gd name="T7" fmla="*/ 17 h 18"/>
                  <a:gd name="T8" fmla="*/ 1 w 1"/>
                  <a:gd name="T9" fmla="*/ 0 h 18"/>
                </a:gdLst>
                <a:ahLst/>
                <a:cxnLst>
                  <a:cxn ang="0">
                    <a:pos x="T0" y="T1"/>
                  </a:cxn>
                  <a:cxn ang="0">
                    <a:pos x="T2" y="T3"/>
                  </a:cxn>
                  <a:cxn ang="0">
                    <a:pos x="T4" y="T5"/>
                  </a:cxn>
                  <a:cxn ang="0">
                    <a:pos x="T6" y="T7"/>
                  </a:cxn>
                  <a:cxn ang="0">
                    <a:pos x="T8" y="T9"/>
                  </a:cxn>
                </a:cxnLst>
                <a:rect l="0" t="0" r="r" b="b"/>
                <a:pathLst>
                  <a:path w="1" h="18">
                    <a:moveTo>
                      <a:pt x="1" y="0"/>
                    </a:moveTo>
                    <a:cubicBezTo>
                      <a:pt x="1" y="1"/>
                      <a:pt x="1" y="2"/>
                      <a:pt x="0" y="2"/>
                    </a:cubicBezTo>
                    <a:cubicBezTo>
                      <a:pt x="0" y="8"/>
                      <a:pt x="0" y="13"/>
                      <a:pt x="0" y="18"/>
                    </a:cubicBezTo>
                    <a:cubicBezTo>
                      <a:pt x="0" y="18"/>
                      <a:pt x="0" y="17"/>
                      <a:pt x="0" y="17"/>
                    </a:cubicBezTo>
                    <a:cubicBezTo>
                      <a:pt x="0" y="13"/>
                      <a:pt x="1" y="7"/>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4" name="Freeform 5056"/>
              <p:cNvSpPr>
                <a:spLocks/>
              </p:cNvSpPr>
              <p:nvPr/>
            </p:nvSpPr>
            <p:spPr bwMode="auto">
              <a:xfrm>
                <a:off x="987" y="3364"/>
                <a:ext cx="2" cy="14"/>
              </a:xfrm>
              <a:custGeom>
                <a:avLst/>
                <a:gdLst>
                  <a:gd name="T0" fmla="*/ 1 w 1"/>
                  <a:gd name="T1" fmla="*/ 0 h 7"/>
                  <a:gd name="T2" fmla="*/ 1 w 1"/>
                  <a:gd name="T3" fmla="*/ 2 h 7"/>
                  <a:gd name="T4" fmla="*/ 1 w 1"/>
                  <a:gd name="T5" fmla="*/ 7 h 7"/>
                  <a:gd name="T6" fmla="*/ 1 w 1"/>
                  <a:gd name="T7" fmla="*/ 0 h 7"/>
                </a:gdLst>
                <a:ahLst/>
                <a:cxnLst>
                  <a:cxn ang="0">
                    <a:pos x="T0" y="T1"/>
                  </a:cxn>
                  <a:cxn ang="0">
                    <a:pos x="T2" y="T3"/>
                  </a:cxn>
                  <a:cxn ang="0">
                    <a:pos x="T4" y="T5"/>
                  </a:cxn>
                  <a:cxn ang="0">
                    <a:pos x="T6" y="T7"/>
                  </a:cxn>
                </a:cxnLst>
                <a:rect l="0" t="0" r="r" b="b"/>
                <a:pathLst>
                  <a:path w="1" h="7">
                    <a:moveTo>
                      <a:pt x="1" y="0"/>
                    </a:moveTo>
                    <a:cubicBezTo>
                      <a:pt x="1" y="1"/>
                      <a:pt x="1" y="1"/>
                      <a:pt x="1" y="2"/>
                    </a:cubicBezTo>
                    <a:cubicBezTo>
                      <a:pt x="0" y="5"/>
                      <a:pt x="0" y="7"/>
                      <a:pt x="1" y="7"/>
                    </a:cubicBezTo>
                    <a:cubicBezTo>
                      <a:pt x="1" y="5"/>
                      <a:pt x="1" y="3"/>
                      <a:pt x="1" y="0"/>
                    </a:cubicBezTo>
                    <a:close/>
                  </a:path>
                </a:pathLst>
              </a:custGeom>
              <a:solidFill>
                <a:srgbClr val="B45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5" name="Rectangle 5057"/>
              <p:cNvSpPr>
                <a:spLocks noChangeArrowheads="1"/>
              </p:cNvSpPr>
              <p:nvPr/>
            </p:nvSpPr>
            <p:spPr bwMode="auto">
              <a:xfrm>
                <a:off x="978" y="3466"/>
                <a:ext cx="1" cy="1"/>
              </a:xfrm>
              <a:prstGeom prst="rect">
                <a:avLst/>
              </a:prstGeom>
              <a:solidFill>
                <a:srgbClr val="893D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6" name="Rectangle 5058"/>
              <p:cNvSpPr>
                <a:spLocks noChangeArrowheads="1"/>
              </p:cNvSpPr>
              <p:nvPr/>
            </p:nvSpPr>
            <p:spPr bwMode="auto">
              <a:xfrm>
                <a:off x="978" y="3461"/>
                <a:ext cx="1" cy="2"/>
              </a:xfrm>
              <a:prstGeom prst="rect">
                <a:avLst/>
              </a:prstGeom>
              <a:solidFill>
                <a:srgbClr val="A749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7" name="Freeform 5059"/>
              <p:cNvSpPr>
                <a:spLocks/>
              </p:cNvSpPr>
              <p:nvPr/>
            </p:nvSpPr>
            <p:spPr bwMode="auto">
              <a:xfrm>
                <a:off x="978" y="346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80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8" name="Freeform 5060"/>
              <p:cNvSpPr>
                <a:spLocks/>
              </p:cNvSpPr>
              <p:nvPr/>
            </p:nvSpPr>
            <p:spPr bwMode="auto">
              <a:xfrm>
                <a:off x="984" y="3323"/>
                <a:ext cx="3" cy="30"/>
              </a:xfrm>
              <a:custGeom>
                <a:avLst/>
                <a:gdLst>
                  <a:gd name="T0" fmla="*/ 1 w 1"/>
                  <a:gd name="T1" fmla="*/ 0 h 14"/>
                  <a:gd name="T2" fmla="*/ 0 w 1"/>
                  <a:gd name="T3" fmla="*/ 14 h 14"/>
                  <a:gd name="T4" fmla="*/ 1 w 1"/>
                  <a:gd name="T5" fmla="*/ 0 h 14"/>
                </a:gdLst>
                <a:ahLst/>
                <a:cxnLst>
                  <a:cxn ang="0">
                    <a:pos x="T0" y="T1"/>
                  </a:cxn>
                  <a:cxn ang="0">
                    <a:pos x="T2" y="T3"/>
                  </a:cxn>
                  <a:cxn ang="0">
                    <a:pos x="T4" y="T5"/>
                  </a:cxn>
                </a:cxnLst>
                <a:rect l="0" t="0" r="r" b="b"/>
                <a:pathLst>
                  <a:path w="1" h="14">
                    <a:moveTo>
                      <a:pt x="1" y="0"/>
                    </a:moveTo>
                    <a:cubicBezTo>
                      <a:pt x="0" y="4"/>
                      <a:pt x="0" y="9"/>
                      <a:pt x="0" y="14"/>
                    </a:cubicBezTo>
                    <a:cubicBezTo>
                      <a:pt x="0" y="9"/>
                      <a:pt x="1" y="5"/>
                      <a:pt x="1" y="0"/>
                    </a:cubicBezTo>
                    <a:close/>
                  </a:path>
                </a:pathLst>
              </a:custGeom>
              <a:solidFill>
                <a:srgbClr val="A74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9" name="Freeform 5061"/>
              <p:cNvSpPr>
                <a:spLocks/>
              </p:cNvSpPr>
              <p:nvPr/>
            </p:nvSpPr>
            <p:spPr bwMode="auto">
              <a:xfrm>
                <a:off x="980" y="3385"/>
                <a:ext cx="2" cy="25"/>
              </a:xfrm>
              <a:custGeom>
                <a:avLst/>
                <a:gdLst>
                  <a:gd name="T0" fmla="*/ 1 w 1"/>
                  <a:gd name="T1" fmla="*/ 0 h 12"/>
                  <a:gd name="T2" fmla="*/ 1 w 1"/>
                  <a:gd name="T3" fmla="*/ 12 h 12"/>
                  <a:gd name="T4" fmla="*/ 1 w 1"/>
                  <a:gd name="T5" fmla="*/ 12 h 12"/>
                  <a:gd name="T6" fmla="*/ 1 w 1"/>
                  <a:gd name="T7" fmla="*/ 0 h 12"/>
                </a:gdLst>
                <a:ahLst/>
                <a:cxnLst>
                  <a:cxn ang="0">
                    <a:pos x="T0" y="T1"/>
                  </a:cxn>
                  <a:cxn ang="0">
                    <a:pos x="T2" y="T3"/>
                  </a:cxn>
                  <a:cxn ang="0">
                    <a:pos x="T4" y="T5"/>
                  </a:cxn>
                  <a:cxn ang="0">
                    <a:pos x="T6" y="T7"/>
                  </a:cxn>
                </a:cxnLst>
                <a:rect l="0" t="0" r="r" b="b"/>
                <a:pathLst>
                  <a:path w="1" h="12">
                    <a:moveTo>
                      <a:pt x="1" y="0"/>
                    </a:moveTo>
                    <a:cubicBezTo>
                      <a:pt x="0" y="7"/>
                      <a:pt x="0" y="12"/>
                      <a:pt x="1" y="12"/>
                    </a:cubicBezTo>
                    <a:cubicBezTo>
                      <a:pt x="1" y="12"/>
                      <a:pt x="1" y="12"/>
                      <a:pt x="1" y="12"/>
                    </a:cubicBezTo>
                    <a:cubicBezTo>
                      <a:pt x="1" y="8"/>
                      <a:pt x="1" y="4"/>
                      <a:pt x="1" y="0"/>
                    </a:cubicBezTo>
                    <a:close/>
                  </a:path>
                </a:pathLst>
              </a:custGeom>
              <a:solidFill>
                <a:srgbClr val="9F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0" name="Freeform 5062"/>
              <p:cNvSpPr>
                <a:spLocks/>
              </p:cNvSpPr>
              <p:nvPr/>
            </p:nvSpPr>
            <p:spPr bwMode="auto">
              <a:xfrm>
                <a:off x="978" y="3313"/>
                <a:ext cx="9" cy="148"/>
              </a:xfrm>
              <a:custGeom>
                <a:avLst/>
                <a:gdLst>
                  <a:gd name="T0" fmla="*/ 4 w 4"/>
                  <a:gd name="T1" fmla="*/ 0 h 70"/>
                  <a:gd name="T2" fmla="*/ 4 w 4"/>
                  <a:gd name="T3" fmla="*/ 1 h 70"/>
                  <a:gd name="T4" fmla="*/ 0 w 4"/>
                  <a:gd name="T5" fmla="*/ 70 h 70"/>
                  <a:gd name="T6" fmla="*/ 0 w 4"/>
                  <a:gd name="T7" fmla="*/ 70 h 70"/>
                  <a:gd name="T8" fmla="*/ 2 w 4"/>
                  <a:gd name="T9" fmla="*/ 46 h 70"/>
                  <a:gd name="T10" fmla="*/ 2 w 4"/>
                  <a:gd name="T11" fmla="*/ 46 h 70"/>
                  <a:gd name="T12" fmla="*/ 2 w 4"/>
                  <a:gd name="T13" fmla="*/ 34 h 70"/>
                  <a:gd name="T14" fmla="*/ 3 w 4"/>
                  <a:gd name="T15" fmla="*/ 19 h 70"/>
                  <a:gd name="T16" fmla="*/ 4 w 4"/>
                  <a:gd name="T17" fmla="*/ 5 h 70"/>
                  <a:gd name="T18" fmla="*/ 4 w 4"/>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0">
                    <a:moveTo>
                      <a:pt x="4" y="0"/>
                    </a:moveTo>
                    <a:cubicBezTo>
                      <a:pt x="4" y="0"/>
                      <a:pt x="4" y="1"/>
                      <a:pt x="4" y="1"/>
                    </a:cubicBezTo>
                    <a:cubicBezTo>
                      <a:pt x="3" y="11"/>
                      <a:pt x="1" y="39"/>
                      <a:pt x="0" y="70"/>
                    </a:cubicBezTo>
                    <a:cubicBezTo>
                      <a:pt x="0" y="70"/>
                      <a:pt x="0" y="70"/>
                      <a:pt x="0" y="70"/>
                    </a:cubicBezTo>
                    <a:cubicBezTo>
                      <a:pt x="1" y="67"/>
                      <a:pt x="1" y="58"/>
                      <a:pt x="2" y="46"/>
                    </a:cubicBezTo>
                    <a:cubicBezTo>
                      <a:pt x="2" y="46"/>
                      <a:pt x="2" y="46"/>
                      <a:pt x="2" y="46"/>
                    </a:cubicBezTo>
                    <a:cubicBezTo>
                      <a:pt x="1" y="46"/>
                      <a:pt x="1" y="41"/>
                      <a:pt x="2" y="34"/>
                    </a:cubicBezTo>
                    <a:cubicBezTo>
                      <a:pt x="3" y="29"/>
                      <a:pt x="3" y="24"/>
                      <a:pt x="3" y="19"/>
                    </a:cubicBezTo>
                    <a:cubicBezTo>
                      <a:pt x="3" y="14"/>
                      <a:pt x="3" y="9"/>
                      <a:pt x="4" y="5"/>
                    </a:cubicBezTo>
                    <a:cubicBezTo>
                      <a:pt x="4" y="3"/>
                      <a:pt x="4" y="2"/>
                      <a:pt x="4" y="0"/>
                    </a:cubicBezTo>
                    <a:close/>
                  </a:path>
                </a:pathLst>
              </a:custGeom>
              <a:solidFill>
                <a:srgbClr val="933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1" name="Freeform 5063"/>
              <p:cNvSpPr>
                <a:spLocks/>
              </p:cNvSpPr>
              <p:nvPr/>
            </p:nvSpPr>
            <p:spPr bwMode="auto">
              <a:xfrm>
                <a:off x="987" y="3308"/>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0"/>
                      <a:pt x="0" y="1"/>
                      <a:pt x="0" y="3"/>
                    </a:cubicBezTo>
                    <a:cubicBezTo>
                      <a:pt x="0" y="3"/>
                      <a:pt x="0" y="2"/>
                      <a:pt x="0" y="2"/>
                    </a:cubicBezTo>
                    <a:cubicBezTo>
                      <a:pt x="0" y="1"/>
                      <a:pt x="0" y="0"/>
                      <a:pt x="0" y="0"/>
                    </a:cubicBezTo>
                    <a:close/>
                  </a:path>
                </a:pathLst>
              </a:custGeom>
              <a:solidFill>
                <a:srgbClr val="A45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2" name="Freeform 5064"/>
              <p:cNvSpPr>
                <a:spLocks/>
              </p:cNvSpPr>
              <p:nvPr/>
            </p:nvSpPr>
            <p:spPr bwMode="auto">
              <a:xfrm>
                <a:off x="982" y="3325"/>
                <a:ext cx="2" cy="7"/>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0" y="1"/>
                      <a:pt x="0" y="3"/>
                    </a:cubicBezTo>
                    <a:cubicBezTo>
                      <a:pt x="0" y="2"/>
                      <a:pt x="0" y="2"/>
                      <a:pt x="0" y="2"/>
                    </a:cubicBezTo>
                    <a:cubicBezTo>
                      <a:pt x="0" y="1"/>
                      <a:pt x="1" y="1"/>
                      <a:pt x="1"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3" name="Freeform 5065"/>
              <p:cNvSpPr>
                <a:spLocks/>
              </p:cNvSpPr>
              <p:nvPr/>
            </p:nvSpPr>
            <p:spPr bwMode="auto">
              <a:xfrm>
                <a:off x="976" y="3457"/>
                <a:ext cx="0" cy="11"/>
              </a:xfrm>
              <a:custGeom>
                <a:avLst/>
                <a:gdLst>
                  <a:gd name="T0" fmla="*/ 0 h 5"/>
                  <a:gd name="T1" fmla="*/ 5 h 5"/>
                  <a:gd name="T2" fmla="*/ 1 h 5"/>
                  <a:gd name="T3" fmla="*/ 0 h 5"/>
                </a:gdLst>
                <a:ahLst/>
                <a:cxnLst>
                  <a:cxn ang="0">
                    <a:pos x="0" y="T0"/>
                  </a:cxn>
                  <a:cxn ang="0">
                    <a:pos x="0" y="T1"/>
                  </a:cxn>
                  <a:cxn ang="0">
                    <a:pos x="0" y="T2"/>
                  </a:cxn>
                  <a:cxn ang="0">
                    <a:pos x="0" y="T3"/>
                  </a:cxn>
                </a:cxnLst>
                <a:rect l="0" t="0" r="r" b="b"/>
                <a:pathLst>
                  <a:path h="5">
                    <a:moveTo>
                      <a:pt x="0" y="0"/>
                    </a:moveTo>
                    <a:cubicBezTo>
                      <a:pt x="0" y="2"/>
                      <a:pt x="0" y="3"/>
                      <a:pt x="0" y="5"/>
                    </a:cubicBezTo>
                    <a:cubicBezTo>
                      <a:pt x="0" y="5"/>
                      <a:pt x="0" y="4"/>
                      <a:pt x="0" y="1"/>
                    </a:cubicBezTo>
                    <a:cubicBezTo>
                      <a:pt x="0" y="0"/>
                      <a:pt x="0" y="0"/>
                      <a:pt x="0" y="0"/>
                    </a:cubicBezTo>
                    <a:close/>
                  </a:path>
                </a:pathLst>
              </a:custGeom>
              <a:solidFill>
                <a:srgbClr val="BC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4" name="Freeform 5066"/>
              <p:cNvSpPr>
                <a:spLocks/>
              </p:cNvSpPr>
              <p:nvPr/>
            </p:nvSpPr>
            <p:spPr bwMode="auto">
              <a:xfrm>
                <a:off x="976" y="34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9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5" name="Freeform 5067"/>
              <p:cNvSpPr>
                <a:spLocks/>
              </p:cNvSpPr>
              <p:nvPr/>
            </p:nvSpPr>
            <p:spPr bwMode="auto">
              <a:xfrm>
                <a:off x="976" y="3446"/>
                <a:ext cx="0" cy="13"/>
              </a:xfrm>
              <a:custGeom>
                <a:avLst/>
                <a:gdLst>
                  <a:gd name="T0" fmla="*/ 0 h 6"/>
                  <a:gd name="T1" fmla="*/ 5 h 6"/>
                  <a:gd name="T2" fmla="*/ 6 h 6"/>
                  <a:gd name="T3" fmla="*/ 3 h 6"/>
                  <a:gd name="T4" fmla="*/ 0 h 6"/>
                </a:gdLst>
                <a:ahLst/>
                <a:cxnLst>
                  <a:cxn ang="0">
                    <a:pos x="0" y="T0"/>
                  </a:cxn>
                  <a:cxn ang="0">
                    <a:pos x="0" y="T1"/>
                  </a:cxn>
                  <a:cxn ang="0">
                    <a:pos x="0" y="T2"/>
                  </a:cxn>
                  <a:cxn ang="0">
                    <a:pos x="0" y="T3"/>
                  </a:cxn>
                  <a:cxn ang="0">
                    <a:pos x="0" y="T4"/>
                  </a:cxn>
                </a:cxnLst>
                <a:rect l="0" t="0" r="r" b="b"/>
                <a:pathLst>
                  <a:path h="6">
                    <a:moveTo>
                      <a:pt x="0" y="0"/>
                    </a:moveTo>
                    <a:cubicBezTo>
                      <a:pt x="0" y="2"/>
                      <a:pt x="0" y="3"/>
                      <a:pt x="0" y="5"/>
                    </a:cubicBezTo>
                    <a:cubicBezTo>
                      <a:pt x="0" y="5"/>
                      <a:pt x="0" y="5"/>
                      <a:pt x="0" y="6"/>
                    </a:cubicBezTo>
                    <a:cubicBezTo>
                      <a:pt x="0" y="5"/>
                      <a:pt x="0" y="4"/>
                      <a:pt x="0" y="3"/>
                    </a:cubicBezTo>
                    <a:cubicBezTo>
                      <a:pt x="0" y="2"/>
                      <a:pt x="0" y="1"/>
                      <a:pt x="0"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6" name="Freeform 5068"/>
              <p:cNvSpPr>
                <a:spLocks/>
              </p:cNvSpPr>
              <p:nvPr/>
            </p:nvSpPr>
            <p:spPr bwMode="auto">
              <a:xfrm>
                <a:off x="978" y="3385"/>
                <a:ext cx="2" cy="59"/>
              </a:xfrm>
              <a:custGeom>
                <a:avLst/>
                <a:gdLst>
                  <a:gd name="T0" fmla="*/ 1 w 1"/>
                  <a:gd name="T1" fmla="*/ 0 h 28"/>
                  <a:gd name="T2" fmla="*/ 0 w 1"/>
                  <a:gd name="T3" fmla="*/ 3 h 28"/>
                  <a:gd name="T4" fmla="*/ 0 w 1"/>
                  <a:gd name="T5" fmla="*/ 28 h 28"/>
                  <a:gd name="T6" fmla="*/ 0 w 1"/>
                  <a:gd name="T7" fmla="*/ 26 h 28"/>
                  <a:gd name="T8" fmla="*/ 1 w 1"/>
                  <a:gd name="T9" fmla="*/ 0 h 28"/>
                </a:gdLst>
                <a:ahLst/>
                <a:cxnLst>
                  <a:cxn ang="0">
                    <a:pos x="T0" y="T1"/>
                  </a:cxn>
                  <a:cxn ang="0">
                    <a:pos x="T2" y="T3"/>
                  </a:cxn>
                  <a:cxn ang="0">
                    <a:pos x="T4" y="T5"/>
                  </a:cxn>
                  <a:cxn ang="0">
                    <a:pos x="T6" y="T7"/>
                  </a:cxn>
                  <a:cxn ang="0">
                    <a:pos x="T8" y="T9"/>
                  </a:cxn>
                </a:cxnLst>
                <a:rect l="0" t="0" r="r" b="b"/>
                <a:pathLst>
                  <a:path w="1" h="28">
                    <a:moveTo>
                      <a:pt x="1" y="0"/>
                    </a:moveTo>
                    <a:cubicBezTo>
                      <a:pt x="0" y="1"/>
                      <a:pt x="0" y="2"/>
                      <a:pt x="0" y="3"/>
                    </a:cubicBezTo>
                    <a:cubicBezTo>
                      <a:pt x="0" y="14"/>
                      <a:pt x="0" y="23"/>
                      <a:pt x="0" y="28"/>
                    </a:cubicBezTo>
                    <a:cubicBezTo>
                      <a:pt x="0" y="28"/>
                      <a:pt x="0" y="27"/>
                      <a:pt x="0" y="26"/>
                    </a:cubicBezTo>
                    <a:cubicBezTo>
                      <a:pt x="0" y="20"/>
                      <a:pt x="0" y="11"/>
                      <a:pt x="1" y="0"/>
                    </a:cubicBezTo>
                    <a:close/>
                  </a:path>
                </a:pathLst>
              </a:custGeom>
              <a:solidFill>
                <a:srgbClr val="A7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7" name="Freeform 5069"/>
              <p:cNvSpPr>
                <a:spLocks/>
              </p:cNvSpPr>
              <p:nvPr/>
            </p:nvSpPr>
            <p:spPr bwMode="auto">
              <a:xfrm>
                <a:off x="976" y="3391"/>
                <a:ext cx="2" cy="62"/>
              </a:xfrm>
              <a:custGeom>
                <a:avLst/>
                <a:gdLst>
                  <a:gd name="T0" fmla="*/ 1 w 1"/>
                  <a:gd name="T1" fmla="*/ 0 h 29"/>
                  <a:gd name="T2" fmla="*/ 0 w 1"/>
                  <a:gd name="T3" fmla="*/ 26 h 29"/>
                  <a:gd name="T4" fmla="*/ 0 w 1"/>
                  <a:gd name="T5" fmla="*/ 29 h 29"/>
                  <a:gd name="T6" fmla="*/ 1 w 1"/>
                  <a:gd name="T7" fmla="*/ 25 h 29"/>
                  <a:gd name="T8" fmla="*/ 1 w 1"/>
                  <a:gd name="T9" fmla="*/ 0 h 29"/>
                </a:gdLst>
                <a:ahLst/>
                <a:cxnLst>
                  <a:cxn ang="0">
                    <a:pos x="T0" y="T1"/>
                  </a:cxn>
                  <a:cxn ang="0">
                    <a:pos x="T2" y="T3"/>
                  </a:cxn>
                  <a:cxn ang="0">
                    <a:pos x="T4" y="T5"/>
                  </a:cxn>
                  <a:cxn ang="0">
                    <a:pos x="T6" y="T7"/>
                  </a:cxn>
                  <a:cxn ang="0">
                    <a:pos x="T8" y="T9"/>
                  </a:cxn>
                </a:cxnLst>
                <a:rect l="0" t="0" r="r" b="b"/>
                <a:pathLst>
                  <a:path w="1" h="29">
                    <a:moveTo>
                      <a:pt x="1" y="0"/>
                    </a:moveTo>
                    <a:cubicBezTo>
                      <a:pt x="1" y="8"/>
                      <a:pt x="1" y="17"/>
                      <a:pt x="0" y="26"/>
                    </a:cubicBezTo>
                    <a:cubicBezTo>
                      <a:pt x="0" y="27"/>
                      <a:pt x="0" y="28"/>
                      <a:pt x="0" y="29"/>
                    </a:cubicBezTo>
                    <a:cubicBezTo>
                      <a:pt x="1" y="28"/>
                      <a:pt x="1" y="27"/>
                      <a:pt x="1" y="25"/>
                    </a:cubicBezTo>
                    <a:cubicBezTo>
                      <a:pt x="1" y="20"/>
                      <a:pt x="1" y="11"/>
                      <a:pt x="1" y="0"/>
                    </a:cubicBezTo>
                    <a:close/>
                  </a:path>
                </a:pathLst>
              </a:custGeom>
              <a:solidFill>
                <a:srgbClr val="8C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8" name="Freeform 5070"/>
              <p:cNvSpPr>
                <a:spLocks/>
              </p:cNvSpPr>
              <p:nvPr/>
            </p:nvSpPr>
            <p:spPr bwMode="auto">
              <a:xfrm>
                <a:off x="978" y="3347"/>
                <a:ext cx="4" cy="93"/>
              </a:xfrm>
              <a:custGeom>
                <a:avLst/>
                <a:gdLst>
                  <a:gd name="T0" fmla="*/ 2 w 2"/>
                  <a:gd name="T1" fmla="*/ 0 h 44"/>
                  <a:gd name="T2" fmla="*/ 1 w 2"/>
                  <a:gd name="T3" fmla="*/ 8 h 44"/>
                  <a:gd name="T4" fmla="*/ 1 w 2"/>
                  <a:gd name="T5" fmla="*/ 18 h 44"/>
                  <a:gd name="T6" fmla="*/ 0 w 2"/>
                  <a:gd name="T7" fmla="*/ 44 h 44"/>
                  <a:gd name="T8" fmla="*/ 2 w 2"/>
                  <a:gd name="T9" fmla="*/ 0 h 44"/>
                </a:gdLst>
                <a:ahLst/>
                <a:cxnLst>
                  <a:cxn ang="0">
                    <a:pos x="T0" y="T1"/>
                  </a:cxn>
                  <a:cxn ang="0">
                    <a:pos x="T2" y="T3"/>
                  </a:cxn>
                  <a:cxn ang="0">
                    <a:pos x="T4" y="T5"/>
                  </a:cxn>
                  <a:cxn ang="0">
                    <a:pos x="T6" y="T7"/>
                  </a:cxn>
                  <a:cxn ang="0">
                    <a:pos x="T8" y="T9"/>
                  </a:cxn>
                </a:cxnLst>
                <a:rect l="0" t="0" r="r" b="b"/>
                <a:pathLst>
                  <a:path w="2" h="44">
                    <a:moveTo>
                      <a:pt x="2" y="0"/>
                    </a:moveTo>
                    <a:cubicBezTo>
                      <a:pt x="2" y="3"/>
                      <a:pt x="1" y="5"/>
                      <a:pt x="1" y="8"/>
                    </a:cubicBezTo>
                    <a:cubicBezTo>
                      <a:pt x="1" y="11"/>
                      <a:pt x="1" y="14"/>
                      <a:pt x="1" y="18"/>
                    </a:cubicBezTo>
                    <a:cubicBezTo>
                      <a:pt x="0" y="29"/>
                      <a:pt x="0" y="38"/>
                      <a:pt x="0" y="44"/>
                    </a:cubicBezTo>
                    <a:cubicBezTo>
                      <a:pt x="0" y="34"/>
                      <a:pt x="1" y="19"/>
                      <a:pt x="2" y="0"/>
                    </a:cubicBezTo>
                    <a:close/>
                  </a:path>
                </a:pathLst>
              </a:custGeom>
              <a:solidFill>
                <a:srgbClr val="9A4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9" name="Freeform 5071"/>
              <p:cNvSpPr>
                <a:spLocks/>
              </p:cNvSpPr>
              <p:nvPr/>
            </p:nvSpPr>
            <p:spPr bwMode="auto">
              <a:xfrm>
                <a:off x="980" y="3330"/>
                <a:ext cx="2" cy="34"/>
              </a:xfrm>
              <a:custGeom>
                <a:avLst/>
                <a:gdLst>
                  <a:gd name="T0" fmla="*/ 1 w 1"/>
                  <a:gd name="T1" fmla="*/ 0 h 16"/>
                  <a:gd name="T2" fmla="*/ 1 w 1"/>
                  <a:gd name="T3" fmla="*/ 1 h 16"/>
                  <a:gd name="T4" fmla="*/ 0 w 1"/>
                  <a:gd name="T5" fmla="*/ 16 h 16"/>
                  <a:gd name="T6" fmla="*/ 1 w 1"/>
                  <a:gd name="T7" fmla="*/ 8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0"/>
                      <a:pt x="1" y="0"/>
                      <a:pt x="1" y="1"/>
                    </a:cubicBezTo>
                    <a:cubicBezTo>
                      <a:pt x="1" y="4"/>
                      <a:pt x="1" y="9"/>
                      <a:pt x="0" y="16"/>
                    </a:cubicBezTo>
                    <a:cubicBezTo>
                      <a:pt x="0" y="13"/>
                      <a:pt x="1" y="11"/>
                      <a:pt x="1" y="8"/>
                    </a:cubicBezTo>
                    <a:cubicBezTo>
                      <a:pt x="1" y="5"/>
                      <a:pt x="1" y="3"/>
                      <a:pt x="1" y="0"/>
                    </a:cubicBezTo>
                    <a:close/>
                  </a:path>
                </a:pathLst>
              </a:custGeom>
              <a:solidFill>
                <a:srgbClr val="A6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0" name="Freeform 5072"/>
              <p:cNvSpPr>
                <a:spLocks/>
              </p:cNvSpPr>
              <p:nvPr/>
            </p:nvSpPr>
            <p:spPr bwMode="auto">
              <a:xfrm>
                <a:off x="974" y="3404"/>
                <a:ext cx="2" cy="64"/>
              </a:xfrm>
              <a:custGeom>
                <a:avLst/>
                <a:gdLst>
                  <a:gd name="T0" fmla="*/ 1 w 1"/>
                  <a:gd name="T1" fmla="*/ 0 h 30"/>
                  <a:gd name="T2" fmla="*/ 1 w 1"/>
                  <a:gd name="T3" fmla="*/ 4 h 30"/>
                  <a:gd name="T4" fmla="*/ 0 w 1"/>
                  <a:gd name="T5" fmla="*/ 30 h 30"/>
                  <a:gd name="T6" fmla="*/ 0 w 1"/>
                  <a:gd name="T7" fmla="*/ 30 h 30"/>
                  <a:gd name="T8" fmla="*/ 1 w 1"/>
                  <a:gd name="T9" fmla="*/ 3 h 30"/>
                  <a:gd name="T10" fmla="*/ 1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1" y="0"/>
                    </a:moveTo>
                    <a:cubicBezTo>
                      <a:pt x="1" y="1"/>
                      <a:pt x="1" y="2"/>
                      <a:pt x="1" y="4"/>
                    </a:cubicBezTo>
                    <a:cubicBezTo>
                      <a:pt x="1" y="10"/>
                      <a:pt x="0" y="20"/>
                      <a:pt x="0" y="30"/>
                    </a:cubicBezTo>
                    <a:cubicBezTo>
                      <a:pt x="0" y="30"/>
                      <a:pt x="0" y="30"/>
                      <a:pt x="0" y="30"/>
                    </a:cubicBezTo>
                    <a:cubicBezTo>
                      <a:pt x="0" y="28"/>
                      <a:pt x="1" y="18"/>
                      <a:pt x="1" y="3"/>
                    </a:cubicBezTo>
                    <a:cubicBezTo>
                      <a:pt x="1" y="2"/>
                      <a:pt x="1" y="1"/>
                      <a:pt x="1" y="0"/>
                    </a:cubicBezTo>
                    <a:close/>
                  </a:path>
                </a:pathLst>
              </a:custGeom>
              <a:solidFill>
                <a:srgbClr val="BC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1" name="Freeform 5073"/>
              <p:cNvSpPr>
                <a:spLocks noEditPoints="1"/>
              </p:cNvSpPr>
              <p:nvPr/>
            </p:nvSpPr>
            <p:spPr bwMode="auto">
              <a:xfrm>
                <a:off x="974" y="3400"/>
                <a:ext cx="4" cy="68"/>
              </a:xfrm>
              <a:custGeom>
                <a:avLst/>
                <a:gdLst>
                  <a:gd name="T0" fmla="*/ 0 w 2"/>
                  <a:gd name="T1" fmla="*/ 32 h 32"/>
                  <a:gd name="T2" fmla="*/ 0 w 2"/>
                  <a:gd name="T3" fmla="*/ 32 h 32"/>
                  <a:gd name="T4" fmla="*/ 0 w 2"/>
                  <a:gd name="T5" fmla="*/ 32 h 32"/>
                  <a:gd name="T6" fmla="*/ 0 w 2"/>
                  <a:gd name="T7" fmla="*/ 32 h 32"/>
                  <a:gd name="T8" fmla="*/ 2 w 2"/>
                  <a:gd name="T9" fmla="*/ 0 h 32"/>
                  <a:gd name="T10" fmla="*/ 1 w 2"/>
                  <a:gd name="T11" fmla="*/ 4 h 32"/>
                  <a:gd name="T12" fmla="*/ 1 w 2"/>
                  <a:gd name="T13" fmla="*/ 6 h 32"/>
                  <a:gd name="T14" fmla="*/ 1 w 2"/>
                  <a:gd name="T15" fmla="*/ 2 h 32"/>
                  <a:gd name="T16" fmla="*/ 2 w 2"/>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2">
                    <a:moveTo>
                      <a:pt x="0" y="32"/>
                    </a:moveTo>
                    <a:cubicBezTo>
                      <a:pt x="0" y="32"/>
                      <a:pt x="0" y="32"/>
                      <a:pt x="0" y="32"/>
                    </a:cubicBezTo>
                    <a:cubicBezTo>
                      <a:pt x="0" y="32"/>
                      <a:pt x="0" y="32"/>
                      <a:pt x="0" y="32"/>
                    </a:cubicBezTo>
                    <a:cubicBezTo>
                      <a:pt x="0" y="32"/>
                      <a:pt x="0" y="32"/>
                      <a:pt x="0" y="32"/>
                    </a:cubicBezTo>
                    <a:close/>
                    <a:moveTo>
                      <a:pt x="2" y="0"/>
                    </a:moveTo>
                    <a:cubicBezTo>
                      <a:pt x="1" y="1"/>
                      <a:pt x="1" y="3"/>
                      <a:pt x="1" y="4"/>
                    </a:cubicBezTo>
                    <a:cubicBezTo>
                      <a:pt x="1" y="4"/>
                      <a:pt x="1" y="5"/>
                      <a:pt x="1" y="6"/>
                    </a:cubicBezTo>
                    <a:cubicBezTo>
                      <a:pt x="1" y="4"/>
                      <a:pt x="1" y="3"/>
                      <a:pt x="1" y="2"/>
                    </a:cubicBezTo>
                    <a:cubicBezTo>
                      <a:pt x="2" y="1"/>
                      <a:pt x="2" y="1"/>
                      <a:pt x="2" y="0"/>
                    </a:cubicBezTo>
                    <a:close/>
                  </a:path>
                </a:pathLst>
              </a:custGeom>
              <a:solidFill>
                <a:srgbClr val="C98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2" name="Freeform 5074"/>
              <p:cNvSpPr>
                <a:spLocks/>
              </p:cNvSpPr>
              <p:nvPr/>
            </p:nvSpPr>
            <p:spPr bwMode="auto">
              <a:xfrm>
                <a:off x="976" y="3395"/>
                <a:ext cx="2" cy="15"/>
              </a:xfrm>
              <a:custGeom>
                <a:avLst/>
                <a:gdLst>
                  <a:gd name="T0" fmla="*/ 1 w 1"/>
                  <a:gd name="T1" fmla="*/ 0 h 7"/>
                  <a:gd name="T2" fmla="*/ 1 w 1"/>
                  <a:gd name="T3" fmla="*/ 2 h 7"/>
                  <a:gd name="T4" fmla="*/ 0 w 1"/>
                  <a:gd name="T5" fmla="*/ 4 h 7"/>
                  <a:gd name="T6" fmla="*/ 0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1" y="0"/>
                      <a:pt x="1" y="1"/>
                      <a:pt x="1" y="2"/>
                    </a:cubicBezTo>
                    <a:cubicBezTo>
                      <a:pt x="1" y="3"/>
                      <a:pt x="1" y="3"/>
                      <a:pt x="0" y="4"/>
                    </a:cubicBezTo>
                    <a:cubicBezTo>
                      <a:pt x="0" y="5"/>
                      <a:pt x="0" y="6"/>
                      <a:pt x="0" y="7"/>
                    </a:cubicBezTo>
                    <a:cubicBezTo>
                      <a:pt x="0" y="5"/>
                      <a:pt x="1" y="2"/>
                      <a:pt x="1" y="0"/>
                    </a:cubicBezTo>
                    <a:close/>
                  </a:path>
                </a:pathLst>
              </a:custGeom>
              <a:solidFill>
                <a:srgbClr val="9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3" name="Freeform 5075"/>
              <p:cNvSpPr>
                <a:spLocks/>
              </p:cNvSpPr>
              <p:nvPr/>
            </p:nvSpPr>
            <p:spPr bwMode="auto">
              <a:xfrm>
                <a:off x="976" y="3398"/>
                <a:ext cx="2" cy="10"/>
              </a:xfrm>
              <a:custGeom>
                <a:avLst/>
                <a:gdLst>
                  <a:gd name="T0" fmla="*/ 1 w 1"/>
                  <a:gd name="T1" fmla="*/ 0 h 5"/>
                  <a:gd name="T2" fmla="*/ 0 w 1"/>
                  <a:gd name="T3" fmla="*/ 5 h 5"/>
                  <a:gd name="T4" fmla="*/ 1 w 1"/>
                  <a:gd name="T5" fmla="*/ 1 h 5"/>
                  <a:gd name="T6" fmla="*/ 1 w 1"/>
                  <a:gd name="T7" fmla="*/ 0 h 5"/>
                </a:gdLst>
                <a:ahLst/>
                <a:cxnLst>
                  <a:cxn ang="0">
                    <a:pos x="T0" y="T1"/>
                  </a:cxn>
                  <a:cxn ang="0">
                    <a:pos x="T2" y="T3"/>
                  </a:cxn>
                  <a:cxn ang="0">
                    <a:pos x="T4" y="T5"/>
                  </a:cxn>
                  <a:cxn ang="0">
                    <a:pos x="T6" y="T7"/>
                  </a:cxn>
                </a:cxnLst>
                <a:rect l="0" t="0" r="r" b="b"/>
                <a:pathLst>
                  <a:path w="1" h="5">
                    <a:moveTo>
                      <a:pt x="1" y="0"/>
                    </a:moveTo>
                    <a:cubicBezTo>
                      <a:pt x="0" y="1"/>
                      <a:pt x="0" y="3"/>
                      <a:pt x="0" y="5"/>
                    </a:cubicBezTo>
                    <a:cubicBezTo>
                      <a:pt x="0" y="4"/>
                      <a:pt x="0" y="2"/>
                      <a:pt x="1" y="1"/>
                    </a:cubicBezTo>
                    <a:lnTo>
                      <a:pt x="1" y="0"/>
                    </a:lnTo>
                    <a:close/>
                  </a:path>
                </a:pathLst>
              </a:custGeom>
              <a:solidFill>
                <a:srgbClr val="C2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4" name="Freeform 5076"/>
              <p:cNvSpPr>
                <a:spLocks/>
              </p:cNvSpPr>
              <p:nvPr/>
            </p:nvSpPr>
            <p:spPr bwMode="auto">
              <a:xfrm>
                <a:off x="978" y="3391"/>
                <a:ext cx="0" cy="9"/>
              </a:xfrm>
              <a:custGeom>
                <a:avLst/>
                <a:gdLst>
                  <a:gd name="T0" fmla="*/ 0 h 4"/>
                  <a:gd name="T1" fmla="*/ 3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0"/>
                      <a:pt x="0" y="1"/>
                      <a:pt x="0" y="3"/>
                    </a:cubicBezTo>
                    <a:cubicBezTo>
                      <a:pt x="0" y="4"/>
                      <a:pt x="0" y="4"/>
                      <a:pt x="0" y="4"/>
                    </a:cubicBezTo>
                    <a:cubicBezTo>
                      <a:pt x="0" y="3"/>
                      <a:pt x="0" y="2"/>
                      <a:pt x="0" y="2"/>
                    </a:cubicBezTo>
                    <a:cubicBezTo>
                      <a:pt x="0" y="1"/>
                      <a:pt x="0" y="1"/>
                      <a:pt x="0" y="0"/>
                    </a:cubicBezTo>
                    <a:close/>
                  </a:path>
                </a:pathLst>
              </a:custGeom>
              <a:solidFill>
                <a:srgbClr val="A2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5" name="Freeform 5077"/>
              <p:cNvSpPr>
                <a:spLocks noEditPoints="1"/>
              </p:cNvSpPr>
              <p:nvPr/>
            </p:nvSpPr>
            <p:spPr bwMode="auto">
              <a:xfrm>
                <a:off x="993" y="3234"/>
                <a:ext cx="8" cy="142"/>
              </a:xfrm>
              <a:custGeom>
                <a:avLst/>
                <a:gdLst>
                  <a:gd name="T0" fmla="*/ 2 w 4"/>
                  <a:gd name="T1" fmla="*/ 59 h 67"/>
                  <a:gd name="T2" fmla="*/ 1 w 4"/>
                  <a:gd name="T3" fmla="*/ 63 h 67"/>
                  <a:gd name="T4" fmla="*/ 0 w 4"/>
                  <a:gd name="T5" fmla="*/ 67 h 67"/>
                  <a:gd name="T6" fmla="*/ 1 w 4"/>
                  <a:gd name="T7" fmla="*/ 64 h 67"/>
                  <a:gd name="T8" fmla="*/ 2 w 4"/>
                  <a:gd name="T9" fmla="*/ 59 h 67"/>
                  <a:gd name="T10" fmla="*/ 4 w 4"/>
                  <a:gd name="T11" fmla="*/ 0 h 67"/>
                  <a:gd name="T12" fmla="*/ 4 w 4"/>
                  <a:gd name="T13" fmla="*/ 11 h 67"/>
                  <a:gd name="T14" fmla="*/ 4 w 4"/>
                  <a:gd name="T15" fmla="*/ 11 h 67"/>
                  <a:gd name="T16" fmla="*/ 4 w 4"/>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7">
                    <a:moveTo>
                      <a:pt x="2" y="59"/>
                    </a:moveTo>
                    <a:cubicBezTo>
                      <a:pt x="1" y="60"/>
                      <a:pt x="1" y="62"/>
                      <a:pt x="1" y="63"/>
                    </a:cubicBezTo>
                    <a:cubicBezTo>
                      <a:pt x="1" y="64"/>
                      <a:pt x="1" y="65"/>
                      <a:pt x="0" y="67"/>
                    </a:cubicBezTo>
                    <a:cubicBezTo>
                      <a:pt x="1" y="66"/>
                      <a:pt x="1" y="65"/>
                      <a:pt x="1" y="64"/>
                    </a:cubicBezTo>
                    <a:cubicBezTo>
                      <a:pt x="1" y="62"/>
                      <a:pt x="1" y="61"/>
                      <a:pt x="2" y="59"/>
                    </a:cubicBezTo>
                    <a:close/>
                    <a:moveTo>
                      <a:pt x="4" y="0"/>
                    </a:moveTo>
                    <a:cubicBezTo>
                      <a:pt x="4" y="4"/>
                      <a:pt x="4" y="7"/>
                      <a:pt x="4" y="11"/>
                    </a:cubicBezTo>
                    <a:cubicBezTo>
                      <a:pt x="4" y="11"/>
                      <a:pt x="4" y="11"/>
                      <a:pt x="4" y="11"/>
                    </a:cubicBezTo>
                    <a:cubicBezTo>
                      <a:pt x="4" y="4"/>
                      <a:pt x="4" y="0"/>
                      <a:pt x="4"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6" name="Freeform 5078"/>
              <p:cNvSpPr>
                <a:spLocks/>
              </p:cNvSpPr>
              <p:nvPr/>
            </p:nvSpPr>
            <p:spPr bwMode="auto">
              <a:xfrm>
                <a:off x="991" y="3370"/>
                <a:ext cx="4" cy="36"/>
              </a:xfrm>
              <a:custGeom>
                <a:avLst/>
                <a:gdLst>
                  <a:gd name="T0" fmla="*/ 2 w 2"/>
                  <a:gd name="T1" fmla="*/ 0 h 17"/>
                  <a:gd name="T2" fmla="*/ 1 w 2"/>
                  <a:gd name="T3" fmla="*/ 3 h 17"/>
                  <a:gd name="T4" fmla="*/ 0 w 2"/>
                  <a:gd name="T5" fmla="*/ 17 h 17"/>
                  <a:gd name="T6" fmla="*/ 1 w 2"/>
                  <a:gd name="T7" fmla="*/ 15 h 17"/>
                  <a:gd name="T8" fmla="*/ 2 w 2"/>
                  <a:gd name="T9" fmla="*/ 0 h 17"/>
                </a:gdLst>
                <a:ahLst/>
                <a:cxnLst>
                  <a:cxn ang="0">
                    <a:pos x="T0" y="T1"/>
                  </a:cxn>
                  <a:cxn ang="0">
                    <a:pos x="T2" y="T3"/>
                  </a:cxn>
                  <a:cxn ang="0">
                    <a:pos x="T4" y="T5"/>
                  </a:cxn>
                  <a:cxn ang="0">
                    <a:pos x="T6" y="T7"/>
                  </a:cxn>
                  <a:cxn ang="0">
                    <a:pos x="T8" y="T9"/>
                  </a:cxn>
                </a:cxnLst>
                <a:rect l="0" t="0" r="r" b="b"/>
                <a:pathLst>
                  <a:path w="2" h="17">
                    <a:moveTo>
                      <a:pt x="2" y="0"/>
                    </a:moveTo>
                    <a:cubicBezTo>
                      <a:pt x="2" y="1"/>
                      <a:pt x="2" y="2"/>
                      <a:pt x="1" y="3"/>
                    </a:cubicBezTo>
                    <a:cubicBezTo>
                      <a:pt x="1" y="8"/>
                      <a:pt x="1" y="13"/>
                      <a:pt x="0" y="17"/>
                    </a:cubicBezTo>
                    <a:cubicBezTo>
                      <a:pt x="0" y="17"/>
                      <a:pt x="1" y="16"/>
                      <a:pt x="1" y="15"/>
                    </a:cubicBezTo>
                    <a:cubicBezTo>
                      <a:pt x="1" y="10"/>
                      <a:pt x="2" y="5"/>
                      <a:pt x="2" y="0"/>
                    </a:cubicBezTo>
                    <a:close/>
                  </a:path>
                </a:pathLst>
              </a:custGeom>
              <a:solidFill>
                <a:srgbClr val="AA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7" name="Freeform 5079"/>
              <p:cNvSpPr>
                <a:spLocks/>
              </p:cNvSpPr>
              <p:nvPr/>
            </p:nvSpPr>
            <p:spPr bwMode="auto">
              <a:xfrm>
                <a:off x="995" y="3257"/>
                <a:ext cx="6" cy="111"/>
              </a:xfrm>
              <a:custGeom>
                <a:avLst/>
                <a:gdLst>
                  <a:gd name="T0" fmla="*/ 3 w 3"/>
                  <a:gd name="T1" fmla="*/ 0 h 52"/>
                  <a:gd name="T2" fmla="*/ 0 w 3"/>
                  <a:gd name="T3" fmla="*/ 52 h 52"/>
                  <a:gd name="T4" fmla="*/ 1 w 3"/>
                  <a:gd name="T5" fmla="*/ 48 h 52"/>
                  <a:gd name="T6" fmla="*/ 3 w 3"/>
                  <a:gd name="T7" fmla="*/ 0 h 52"/>
                </a:gdLst>
                <a:ahLst/>
                <a:cxnLst>
                  <a:cxn ang="0">
                    <a:pos x="T0" y="T1"/>
                  </a:cxn>
                  <a:cxn ang="0">
                    <a:pos x="T2" y="T3"/>
                  </a:cxn>
                  <a:cxn ang="0">
                    <a:pos x="T4" y="T5"/>
                  </a:cxn>
                  <a:cxn ang="0">
                    <a:pos x="T6" y="T7"/>
                  </a:cxn>
                </a:cxnLst>
                <a:rect l="0" t="0" r="r" b="b"/>
                <a:pathLst>
                  <a:path w="3" h="52">
                    <a:moveTo>
                      <a:pt x="3" y="0"/>
                    </a:moveTo>
                    <a:cubicBezTo>
                      <a:pt x="2" y="20"/>
                      <a:pt x="1" y="38"/>
                      <a:pt x="0" y="52"/>
                    </a:cubicBezTo>
                    <a:cubicBezTo>
                      <a:pt x="0" y="51"/>
                      <a:pt x="0" y="49"/>
                      <a:pt x="1" y="48"/>
                    </a:cubicBezTo>
                    <a:cubicBezTo>
                      <a:pt x="2" y="28"/>
                      <a:pt x="3" y="10"/>
                      <a:pt x="3"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8" name="Freeform 5080"/>
              <p:cNvSpPr>
                <a:spLocks/>
              </p:cNvSpPr>
              <p:nvPr/>
            </p:nvSpPr>
            <p:spPr bwMode="auto">
              <a:xfrm>
                <a:off x="980" y="3221"/>
                <a:ext cx="58" cy="259"/>
              </a:xfrm>
              <a:custGeom>
                <a:avLst/>
                <a:gdLst>
                  <a:gd name="T0" fmla="*/ 14 w 27"/>
                  <a:gd name="T1" fmla="*/ 0 h 122"/>
                  <a:gd name="T2" fmla="*/ 15 w 27"/>
                  <a:gd name="T3" fmla="*/ 19 h 122"/>
                  <a:gd name="T4" fmla="*/ 10 w 27"/>
                  <a:gd name="T5" fmla="*/ 72 h 122"/>
                  <a:gd name="T6" fmla="*/ 0 w 27"/>
                  <a:gd name="T7" fmla="*/ 116 h 122"/>
                  <a:gd name="T8" fmla="*/ 4 w 27"/>
                  <a:gd name="T9" fmla="*/ 118 h 122"/>
                  <a:gd name="T10" fmla="*/ 8 w 27"/>
                  <a:gd name="T11" fmla="*/ 113 h 122"/>
                  <a:gd name="T12" fmla="*/ 8 w 27"/>
                  <a:gd name="T13" fmla="*/ 92 h 122"/>
                  <a:gd name="T14" fmla="*/ 26 w 27"/>
                  <a:gd name="T15" fmla="*/ 41 h 122"/>
                  <a:gd name="T16" fmla="*/ 20 w 27"/>
                  <a:gd name="T17" fmla="*/ 10 h 122"/>
                  <a:gd name="T18" fmla="*/ 14 w 27"/>
                  <a:gd name="T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2">
                    <a:moveTo>
                      <a:pt x="14" y="0"/>
                    </a:moveTo>
                    <a:cubicBezTo>
                      <a:pt x="14" y="0"/>
                      <a:pt x="12" y="11"/>
                      <a:pt x="15" y="19"/>
                    </a:cubicBezTo>
                    <a:cubicBezTo>
                      <a:pt x="18" y="27"/>
                      <a:pt x="19" y="45"/>
                      <a:pt x="10" y="72"/>
                    </a:cubicBezTo>
                    <a:cubicBezTo>
                      <a:pt x="1" y="99"/>
                      <a:pt x="0" y="112"/>
                      <a:pt x="0" y="116"/>
                    </a:cubicBezTo>
                    <a:cubicBezTo>
                      <a:pt x="0" y="119"/>
                      <a:pt x="3" y="117"/>
                      <a:pt x="4" y="118"/>
                    </a:cubicBezTo>
                    <a:cubicBezTo>
                      <a:pt x="6" y="119"/>
                      <a:pt x="8" y="122"/>
                      <a:pt x="8" y="113"/>
                    </a:cubicBezTo>
                    <a:cubicBezTo>
                      <a:pt x="8" y="104"/>
                      <a:pt x="5" y="100"/>
                      <a:pt x="8" y="92"/>
                    </a:cubicBezTo>
                    <a:cubicBezTo>
                      <a:pt x="11" y="84"/>
                      <a:pt x="27" y="64"/>
                      <a:pt x="26" y="41"/>
                    </a:cubicBezTo>
                    <a:cubicBezTo>
                      <a:pt x="24" y="18"/>
                      <a:pt x="18" y="19"/>
                      <a:pt x="20" y="10"/>
                    </a:cubicBezTo>
                    <a:cubicBezTo>
                      <a:pt x="20" y="10"/>
                      <a:pt x="16" y="8"/>
                      <a:pt x="14"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9" name="Freeform 5081"/>
              <p:cNvSpPr>
                <a:spLocks noEditPoints="1"/>
              </p:cNvSpPr>
              <p:nvPr/>
            </p:nvSpPr>
            <p:spPr bwMode="auto">
              <a:xfrm>
                <a:off x="980" y="3221"/>
                <a:ext cx="55" cy="255"/>
              </a:xfrm>
              <a:custGeom>
                <a:avLst/>
                <a:gdLst>
                  <a:gd name="T0" fmla="*/ 4 w 26"/>
                  <a:gd name="T1" fmla="*/ 119 h 120"/>
                  <a:gd name="T2" fmla="*/ 1 w 26"/>
                  <a:gd name="T3" fmla="*/ 118 h 120"/>
                  <a:gd name="T4" fmla="*/ 0 w 26"/>
                  <a:gd name="T5" fmla="*/ 116 h 120"/>
                  <a:gd name="T6" fmla="*/ 0 w 26"/>
                  <a:gd name="T7" fmla="*/ 115 h 120"/>
                  <a:gd name="T8" fmla="*/ 10 w 26"/>
                  <a:gd name="T9" fmla="*/ 72 h 120"/>
                  <a:gd name="T10" fmla="*/ 17 w 26"/>
                  <a:gd name="T11" fmla="*/ 35 h 120"/>
                  <a:gd name="T12" fmla="*/ 14 w 26"/>
                  <a:gd name="T13" fmla="*/ 19 h 120"/>
                  <a:gd name="T14" fmla="*/ 13 w 26"/>
                  <a:gd name="T15" fmla="*/ 9 h 120"/>
                  <a:gd name="T16" fmla="*/ 14 w 26"/>
                  <a:gd name="T17" fmla="*/ 0 h 120"/>
                  <a:gd name="T18" fmla="*/ 14 w 26"/>
                  <a:gd name="T19" fmla="*/ 0 h 120"/>
                  <a:gd name="T20" fmla="*/ 18 w 26"/>
                  <a:gd name="T21" fmla="*/ 8 h 120"/>
                  <a:gd name="T22" fmla="*/ 20 w 26"/>
                  <a:gd name="T23" fmla="*/ 10 h 120"/>
                  <a:gd name="T24" fmla="*/ 20 w 26"/>
                  <a:gd name="T25" fmla="*/ 10 h 120"/>
                  <a:gd name="T26" fmla="*/ 20 w 26"/>
                  <a:gd name="T27" fmla="*/ 10 h 120"/>
                  <a:gd name="T28" fmla="*/ 20 w 26"/>
                  <a:gd name="T29" fmla="*/ 13 h 120"/>
                  <a:gd name="T30" fmla="*/ 26 w 26"/>
                  <a:gd name="T31" fmla="*/ 41 h 120"/>
                  <a:gd name="T32" fmla="*/ 26 w 26"/>
                  <a:gd name="T33" fmla="*/ 45 h 120"/>
                  <a:gd name="T34" fmla="*/ 8 w 26"/>
                  <a:gd name="T35" fmla="*/ 92 h 120"/>
                  <a:gd name="T36" fmla="*/ 7 w 26"/>
                  <a:gd name="T37" fmla="*/ 99 h 120"/>
                  <a:gd name="T38" fmla="*/ 8 w 26"/>
                  <a:gd name="T39" fmla="*/ 113 h 120"/>
                  <a:gd name="T40" fmla="*/ 8 w 26"/>
                  <a:gd name="T41" fmla="*/ 114 h 120"/>
                  <a:gd name="T42" fmla="*/ 7 w 26"/>
                  <a:gd name="T43" fmla="*/ 120 h 120"/>
                  <a:gd name="T44" fmla="*/ 4 w 26"/>
                  <a:gd name="T45" fmla="*/ 119 h 120"/>
                  <a:gd name="T46" fmla="*/ 13 w 26"/>
                  <a:gd name="T47" fmla="*/ 9 h 120"/>
                  <a:gd name="T48" fmla="*/ 15 w 26"/>
                  <a:gd name="T49" fmla="*/ 19 h 120"/>
                  <a:gd name="T50" fmla="*/ 18 w 26"/>
                  <a:gd name="T51" fmla="*/ 35 h 120"/>
                  <a:gd name="T52" fmla="*/ 11 w 26"/>
                  <a:gd name="T53" fmla="*/ 72 h 120"/>
                  <a:gd name="T54" fmla="*/ 0 w 26"/>
                  <a:gd name="T55" fmla="*/ 115 h 120"/>
                  <a:gd name="T56" fmla="*/ 0 w 26"/>
                  <a:gd name="T57" fmla="*/ 116 h 120"/>
                  <a:gd name="T58" fmla="*/ 2 w 26"/>
                  <a:gd name="T59" fmla="*/ 118 h 120"/>
                  <a:gd name="T60" fmla="*/ 4 w 26"/>
                  <a:gd name="T61" fmla="*/ 118 h 120"/>
                  <a:gd name="T62" fmla="*/ 7 w 26"/>
                  <a:gd name="T63" fmla="*/ 119 h 120"/>
                  <a:gd name="T64" fmla="*/ 7 w 26"/>
                  <a:gd name="T65" fmla="*/ 118 h 120"/>
                  <a:gd name="T66" fmla="*/ 8 w 26"/>
                  <a:gd name="T67" fmla="*/ 114 h 120"/>
                  <a:gd name="T68" fmla="*/ 8 w 26"/>
                  <a:gd name="T69" fmla="*/ 113 h 120"/>
                  <a:gd name="T70" fmla="*/ 6 w 26"/>
                  <a:gd name="T71" fmla="*/ 99 h 120"/>
                  <a:gd name="T72" fmla="*/ 8 w 26"/>
                  <a:gd name="T73" fmla="*/ 92 h 120"/>
                  <a:gd name="T74" fmla="*/ 25 w 26"/>
                  <a:gd name="T75" fmla="*/ 45 h 120"/>
                  <a:gd name="T76" fmla="*/ 25 w 26"/>
                  <a:gd name="T77" fmla="*/ 41 h 120"/>
                  <a:gd name="T78" fmla="*/ 19 w 26"/>
                  <a:gd name="T79" fmla="*/ 13 h 120"/>
                  <a:gd name="T80" fmla="*/ 19 w 26"/>
                  <a:gd name="T81" fmla="*/ 10 h 120"/>
                  <a:gd name="T82" fmla="*/ 14 w 26"/>
                  <a:gd name="T83" fmla="*/ 2 h 120"/>
                  <a:gd name="T84" fmla="*/ 13 w 26"/>
                  <a:gd name="T85" fmla="*/ 9 h 120"/>
                  <a:gd name="T86" fmla="*/ 14 w 26"/>
                  <a:gd name="T87" fmla="*/ 1 h 120"/>
                  <a:gd name="T88" fmla="*/ 14 w 26"/>
                  <a:gd name="T89" fmla="*/ 0 h 120"/>
                  <a:gd name="T90" fmla="*/ 14 w 26"/>
                  <a:gd name="T9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120">
                    <a:moveTo>
                      <a:pt x="4" y="119"/>
                    </a:moveTo>
                    <a:cubicBezTo>
                      <a:pt x="3" y="118"/>
                      <a:pt x="2" y="118"/>
                      <a:pt x="1" y="118"/>
                    </a:cubicBezTo>
                    <a:cubicBezTo>
                      <a:pt x="1" y="118"/>
                      <a:pt x="0" y="117"/>
                      <a:pt x="0" y="116"/>
                    </a:cubicBezTo>
                    <a:cubicBezTo>
                      <a:pt x="0" y="115"/>
                      <a:pt x="0" y="115"/>
                      <a:pt x="0" y="115"/>
                    </a:cubicBezTo>
                    <a:cubicBezTo>
                      <a:pt x="0" y="110"/>
                      <a:pt x="2" y="97"/>
                      <a:pt x="10" y="72"/>
                    </a:cubicBezTo>
                    <a:cubicBezTo>
                      <a:pt x="15" y="57"/>
                      <a:pt x="17" y="45"/>
                      <a:pt x="17" y="35"/>
                    </a:cubicBezTo>
                    <a:cubicBezTo>
                      <a:pt x="17" y="28"/>
                      <a:pt x="16" y="22"/>
                      <a:pt x="14" y="19"/>
                    </a:cubicBezTo>
                    <a:cubicBezTo>
                      <a:pt x="13" y="16"/>
                      <a:pt x="13" y="12"/>
                      <a:pt x="13" y="9"/>
                    </a:cubicBezTo>
                    <a:cubicBezTo>
                      <a:pt x="13" y="4"/>
                      <a:pt x="14" y="0"/>
                      <a:pt x="14" y="0"/>
                    </a:cubicBezTo>
                    <a:cubicBezTo>
                      <a:pt x="14" y="0"/>
                      <a:pt x="14" y="0"/>
                      <a:pt x="14" y="0"/>
                    </a:cubicBezTo>
                    <a:cubicBezTo>
                      <a:pt x="15" y="4"/>
                      <a:pt x="17" y="6"/>
                      <a:pt x="18" y="8"/>
                    </a:cubicBezTo>
                    <a:cubicBezTo>
                      <a:pt x="19" y="9"/>
                      <a:pt x="20" y="10"/>
                      <a:pt x="20" y="10"/>
                    </a:cubicBezTo>
                    <a:cubicBezTo>
                      <a:pt x="20" y="10"/>
                      <a:pt x="20" y="10"/>
                      <a:pt x="20" y="10"/>
                    </a:cubicBezTo>
                    <a:cubicBezTo>
                      <a:pt x="20" y="10"/>
                      <a:pt x="20" y="10"/>
                      <a:pt x="20" y="10"/>
                    </a:cubicBezTo>
                    <a:cubicBezTo>
                      <a:pt x="20" y="11"/>
                      <a:pt x="20" y="12"/>
                      <a:pt x="20" y="13"/>
                    </a:cubicBezTo>
                    <a:cubicBezTo>
                      <a:pt x="20" y="19"/>
                      <a:pt x="24" y="21"/>
                      <a:pt x="26" y="41"/>
                    </a:cubicBezTo>
                    <a:cubicBezTo>
                      <a:pt x="26" y="42"/>
                      <a:pt x="26" y="44"/>
                      <a:pt x="26" y="45"/>
                    </a:cubicBezTo>
                    <a:cubicBezTo>
                      <a:pt x="26" y="66"/>
                      <a:pt x="11" y="85"/>
                      <a:pt x="8" y="92"/>
                    </a:cubicBezTo>
                    <a:cubicBezTo>
                      <a:pt x="7" y="95"/>
                      <a:pt x="7" y="97"/>
                      <a:pt x="7" y="99"/>
                    </a:cubicBezTo>
                    <a:cubicBezTo>
                      <a:pt x="7" y="103"/>
                      <a:pt x="8" y="107"/>
                      <a:pt x="8" y="113"/>
                    </a:cubicBezTo>
                    <a:cubicBezTo>
                      <a:pt x="8" y="114"/>
                      <a:pt x="8" y="114"/>
                      <a:pt x="8" y="114"/>
                    </a:cubicBezTo>
                    <a:cubicBezTo>
                      <a:pt x="8" y="118"/>
                      <a:pt x="8" y="120"/>
                      <a:pt x="7" y="120"/>
                    </a:cubicBezTo>
                    <a:cubicBezTo>
                      <a:pt x="6" y="120"/>
                      <a:pt x="5" y="119"/>
                      <a:pt x="4" y="119"/>
                    </a:cubicBezTo>
                    <a:close/>
                    <a:moveTo>
                      <a:pt x="13" y="9"/>
                    </a:moveTo>
                    <a:cubicBezTo>
                      <a:pt x="13" y="12"/>
                      <a:pt x="14" y="16"/>
                      <a:pt x="15" y="19"/>
                    </a:cubicBezTo>
                    <a:cubicBezTo>
                      <a:pt x="16" y="22"/>
                      <a:pt x="18" y="28"/>
                      <a:pt x="18" y="35"/>
                    </a:cubicBezTo>
                    <a:cubicBezTo>
                      <a:pt x="18" y="45"/>
                      <a:pt x="16" y="57"/>
                      <a:pt x="11" y="72"/>
                    </a:cubicBezTo>
                    <a:cubicBezTo>
                      <a:pt x="2" y="97"/>
                      <a:pt x="0" y="111"/>
                      <a:pt x="0" y="115"/>
                    </a:cubicBezTo>
                    <a:cubicBezTo>
                      <a:pt x="0" y="116"/>
                      <a:pt x="0" y="116"/>
                      <a:pt x="0" y="116"/>
                    </a:cubicBezTo>
                    <a:cubicBezTo>
                      <a:pt x="0" y="117"/>
                      <a:pt x="1" y="117"/>
                      <a:pt x="2" y="118"/>
                    </a:cubicBezTo>
                    <a:cubicBezTo>
                      <a:pt x="2" y="118"/>
                      <a:pt x="3" y="118"/>
                      <a:pt x="4" y="118"/>
                    </a:cubicBezTo>
                    <a:cubicBezTo>
                      <a:pt x="5" y="118"/>
                      <a:pt x="6" y="119"/>
                      <a:pt x="7" y="119"/>
                    </a:cubicBezTo>
                    <a:cubicBezTo>
                      <a:pt x="7" y="119"/>
                      <a:pt x="7" y="119"/>
                      <a:pt x="7" y="118"/>
                    </a:cubicBezTo>
                    <a:cubicBezTo>
                      <a:pt x="8" y="118"/>
                      <a:pt x="8" y="116"/>
                      <a:pt x="8" y="114"/>
                    </a:cubicBezTo>
                    <a:cubicBezTo>
                      <a:pt x="8" y="113"/>
                      <a:pt x="8" y="113"/>
                      <a:pt x="8" y="113"/>
                    </a:cubicBezTo>
                    <a:cubicBezTo>
                      <a:pt x="8" y="107"/>
                      <a:pt x="6" y="104"/>
                      <a:pt x="6" y="99"/>
                    </a:cubicBezTo>
                    <a:cubicBezTo>
                      <a:pt x="6" y="97"/>
                      <a:pt x="7" y="95"/>
                      <a:pt x="8" y="92"/>
                    </a:cubicBezTo>
                    <a:cubicBezTo>
                      <a:pt x="11" y="84"/>
                      <a:pt x="25" y="66"/>
                      <a:pt x="25" y="45"/>
                    </a:cubicBezTo>
                    <a:cubicBezTo>
                      <a:pt x="25" y="44"/>
                      <a:pt x="25" y="42"/>
                      <a:pt x="25" y="41"/>
                    </a:cubicBezTo>
                    <a:cubicBezTo>
                      <a:pt x="24" y="21"/>
                      <a:pt x="19" y="19"/>
                      <a:pt x="19" y="13"/>
                    </a:cubicBezTo>
                    <a:cubicBezTo>
                      <a:pt x="19" y="12"/>
                      <a:pt x="19" y="11"/>
                      <a:pt x="19" y="10"/>
                    </a:cubicBezTo>
                    <a:cubicBezTo>
                      <a:pt x="19" y="10"/>
                      <a:pt x="16" y="7"/>
                      <a:pt x="14" y="2"/>
                    </a:cubicBezTo>
                    <a:cubicBezTo>
                      <a:pt x="14" y="3"/>
                      <a:pt x="13" y="6"/>
                      <a:pt x="13" y="9"/>
                    </a:cubicBezTo>
                    <a:close/>
                    <a:moveTo>
                      <a:pt x="14" y="1"/>
                    </a:moveTo>
                    <a:cubicBezTo>
                      <a:pt x="14" y="0"/>
                      <a:pt x="14" y="0"/>
                      <a:pt x="14" y="0"/>
                    </a:cubicBezTo>
                    <a:lnTo>
                      <a:pt x="14" y="1"/>
                    </a:ln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0" name="Freeform 5082"/>
              <p:cNvSpPr>
                <a:spLocks/>
              </p:cNvSpPr>
              <p:nvPr/>
            </p:nvSpPr>
            <p:spPr bwMode="auto">
              <a:xfrm>
                <a:off x="995" y="3268"/>
                <a:ext cx="36" cy="142"/>
              </a:xfrm>
              <a:custGeom>
                <a:avLst/>
                <a:gdLst>
                  <a:gd name="T0" fmla="*/ 12 w 17"/>
                  <a:gd name="T1" fmla="*/ 0 h 67"/>
                  <a:gd name="T2" fmla="*/ 12 w 17"/>
                  <a:gd name="T3" fmla="*/ 35 h 67"/>
                  <a:gd name="T4" fmla="*/ 0 w 17"/>
                  <a:gd name="T5" fmla="*/ 67 h 67"/>
                  <a:gd name="T6" fmla="*/ 0 w 17"/>
                  <a:gd name="T7" fmla="*/ 67 h 67"/>
                  <a:gd name="T8" fmla="*/ 16 w 17"/>
                  <a:gd name="T9" fmla="*/ 34 h 67"/>
                  <a:gd name="T10" fmla="*/ 12 w 17"/>
                  <a:gd name="T11" fmla="*/ 0 h 67"/>
                </a:gdLst>
                <a:ahLst/>
                <a:cxnLst>
                  <a:cxn ang="0">
                    <a:pos x="T0" y="T1"/>
                  </a:cxn>
                  <a:cxn ang="0">
                    <a:pos x="T2" y="T3"/>
                  </a:cxn>
                  <a:cxn ang="0">
                    <a:pos x="T4" y="T5"/>
                  </a:cxn>
                  <a:cxn ang="0">
                    <a:pos x="T6" y="T7"/>
                  </a:cxn>
                  <a:cxn ang="0">
                    <a:pos x="T8" y="T9"/>
                  </a:cxn>
                  <a:cxn ang="0">
                    <a:pos x="T10" y="T11"/>
                  </a:cxn>
                </a:cxnLst>
                <a:rect l="0" t="0" r="r" b="b"/>
                <a:pathLst>
                  <a:path w="17" h="67">
                    <a:moveTo>
                      <a:pt x="12" y="0"/>
                    </a:moveTo>
                    <a:cubicBezTo>
                      <a:pt x="12" y="0"/>
                      <a:pt x="17" y="21"/>
                      <a:pt x="12" y="35"/>
                    </a:cubicBezTo>
                    <a:cubicBezTo>
                      <a:pt x="7" y="48"/>
                      <a:pt x="0" y="62"/>
                      <a:pt x="0" y="67"/>
                    </a:cubicBezTo>
                    <a:cubicBezTo>
                      <a:pt x="0" y="67"/>
                      <a:pt x="0" y="67"/>
                      <a:pt x="0" y="67"/>
                    </a:cubicBezTo>
                    <a:cubicBezTo>
                      <a:pt x="1" y="67"/>
                      <a:pt x="15" y="45"/>
                      <a:pt x="16" y="34"/>
                    </a:cubicBezTo>
                    <a:cubicBezTo>
                      <a:pt x="17" y="22"/>
                      <a:pt x="16" y="8"/>
                      <a:pt x="12" y="0"/>
                    </a:cubicBezTo>
                    <a:close/>
                  </a:path>
                </a:pathLst>
              </a:custGeom>
              <a:solidFill>
                <a:srgbClr val="B75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1" name="Freeform 5083"/>
              <p:cNvSpPr>
                <a:spLocks/>
              </p:cNvSpPr>
              <p:nvPr/>
            </p:nvSpPr>
            <p:spPr bwMode="auto">
              <a:xfrm>
                <a:off x="918" y="3463"/>
                <a:ext cx="81" cy="105"/>
              </a:xfrm>
              <a:custGeom>
                <a:avLst/>
                <a:gdLst>
                  <a:gd name="T0" fmla="*/ 19 w 38"/>
                  <a:gd name="T1" fmla="*/ 8 h 49"/>
                  <a:gd name="T2" fmla="*/ 11 w 38"/>
                  <a:gd name="T3" fmla="*/ 16 h 49"/>
                  <a:gd name="T4" fmla="*/ 1 w 38"/>
                  <a:gd name="T5" fmla="*/ 25 h 49"/>
                  <a:gd name="T6" fmla="*/ 7 w 38"/>
                  <a:gd name="T7" fmla="*/ 30 h 49"/>
                  <a:gd name="T8" fmla="*/ 7 w 38"/>
                  <a:gd name="T9" fmla="*/ 42 h 49"/>
                  <a:gd name="T10" fmla="*/ 12 w 38"/>
                  <a:gd name="T11" fmla="*/ 45 h 49"/>
                  <a:gd name="T12" fmla="*/ 15 w 38"/>
                  <a:gd name="T13" fmla="*/ 46 h 49"/>
                  <a:gd name="T14" fmla="*/ 19 w 38"/>
                  <a:gd name="T15" fmla="*/ 48 h 49"/>
                  <a:gd name="T16" fmla="*/ 22 w 38"/>
                  <a:gd name="T17" fmla="*/ 48 h 49"/>
                  <a:gd name="T18" fmla="*/ 25 w 38"/>
                  <a:gd name="T19" fmla="*/ 48 h 49"/>
                  <a:gd name="T20" fmla="*/ 28 w 38"/>
                  <a:gd name="T21" fmla="*/ 48 h 49"/>
                  <a:gd name="T22" fmla="*/ 32 w 38"/>
                  <a:gd name="T23" fmla="*/ 47 h 49"/>
                  <a:gd name="T24" fmla="*/ 37 w 38"/>
                  <a:gd name="T25" fmla="*/ 16 h 49"/>
                  <a:gd name="T26" fmla="*/ 35 w 38"/>
                  <a:gd name="T27" fmla="*/ 5 h 49"/>
                  <a:gd name="T28" fmla="*/ 19 w 3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9">
                    <a:moveTo>
                      <a:pt x="19" y="8"/>
                    </a:moveTo>
                    <a:cubicBezTo>
                      <a:pt x="19" y="8"/>
                      <a:pt x="15" y="14"/>
                      <a:pt x="11" y="16"/>
                    </a:cubicBezTo>
                    <a:cubicBezTo>
                      <a:pt x="7" y="19"/>
                      <a:pt x="2" y="21"/>
                      <a:pt x="1" y="25"/>
                    </a:cubicBezTo>
                    <a:cubicBezTo>
                      <a:pt x="0" y="28"/>
                      <a:pt x="3" y="30"/>
                      <a:pt x="7" y="30"/>
                    </a:cubicBezTo>
                    <a:cubicBezTo>
                      <a:pt x="11" y="30"/>
                      <a:pt x="5" y="39"/>
                      <a:pt x="7" y="42"/>
                    </a:cubicBezTo>
                    <a:cubicBezTo>
                      <a:pt x="8" y="45"/>
                      <a:pt x="10" y="45"/>
                      <a:pt x="12" y="45"/>
                    </a:cubicBezTo>
                    <a:cubicBezTo>
                      <a:pt x="13" y="45"/>
                      <a:pt x="14" y="46"/>
                      <a:pt x="15" y="46"/>
                    </a:cubicBezTo>
                    <a:cubicBezTo>
                      <a:pt x="16" y="47"/>
                      <a:pt x="18" y="48"/>
                      <a:pt x="19" y="48"/>
                    </a:cubicBezTo>
                    <a:cubicBezTo>
                      <a:pt x="21" y="47"/>
                      <a:pt x="21" y="47"/>
                      <a:pt x="22" y="48"/>
                    </a:cubicBezTo>
                    <a:cubicBezTo>
                      <a:pt x="23" y="48"/>
                      <a:pt x="24" y="48"/>
                      <a:pt x="25" y="48"/>
                    </a:cubicBezTo>
                    <a:cubicBezTo>
                      <a:pt x="27" y="48"/>
                      <a:pt x="28" y="48"/>
                      <a:pt x="28" y="48"/>
                    </a:cubicBezTo>
                    <a:cubicBezTo>
                      <a:pt x="30" y="49"/>
                      <a:pt x="30" y="49"/>
                      <a:pt x="32" y="47"/>
                    </a:cubicBezTo>
                    <a:cubicBezTo>
                      <a:pt x="34" y="43"/>
                      <a:pt x="38" y="21"/>
                      <a:pt x="37" y="16"/>
                    </a:cubicBezTo>
                    <a:cubicBezTo>
                      <a:pt x="36" y="11"/>
                      <a:pt x="38" y="9"/>
                      <a:pt x="35" y="5"/>
                    </a:cubicBezTo>
                    <a:cubicBezTo>
                      <a:pt x="33" y="2"/>
                      <a:pt x="23" y="0"/>
                      <a:pt x="19" y="8"/>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2" name="Freeform 5084"/>
              <p:cNvSpPr>
                <a:spLocks noEditPoints="1"/>
              </p:cNvSpPr>
              <p:nvPr/>
            </p:nvSpPr>
            <p:spPr bwMode="auto">
              <a:xfrm>
                <a:off x="918" y="3468"/>
                <a:ext cx="81" cy="100"/>
              </a:xfrm>
              <a:custGeom>
                <a:avLst/>
                <a:gdLst>
                  <a:gd name="T0" fmla="*/ 30 w 38"/>
                  <a:gd name="T1" fmla="*/ 47 h 47"/>
                  <a:gd name="T2" fmla="*/ 27 w 38"/>
                  <a:gd name="T3" fmla="*/ 46 h 47"/>
                  <a:gd name="T4" fmla="*/ 25 w 38"/>
                  <a:gd name="T5" fmla="*/ 46 h 47"/>
                  <a:gd name="T6" fmla="*/ 24 w 38"/>
                  <a:gd name="T7" fmla="*/ 46 h 47"/>
                  <a:gd name="T8" fmla="*/ 20 w 38"/>
                  <a:gd name="T9" fmla="*/ 46 h 47"/>
                  <a:gd name="T10" fmla="*/ 19 w 38"/>
                  <a:gd name="T11" fmla="*/ 46 h 47"/>
                  <a:gd name="T12" fmla="*/ 18 w 38"/>
                  <a:gd name="T13" fmla="*/ 46 h 47"/>
                  <a:gd name="T14" fmla="*/ 12 w 38"/>
                  <a:gd name="T15" fmla="*/ 43 h 47"/>
                  <a:gd name="T16" fmla="*/ 12 w 38"/>
                  <a:gd name="T17" fmla="*/ 43 h 47"/>
                  <a:gd name="T18" fmla="*/ 12 w 38"/>
                  <a:gd name="T19" fmla="*/ 43 h 47"/>
                  <a:gd name="T20" fmla="*/ 6 w 38"/>
                  <a:gd name="T21" fmla="*/ 40 h 47"/>
                  <a:gd name="T22" fmla="*/ 6 w 38"/>
                  <a:gd name="T23" fmla="*/ 39 h 47"/>
                  <a:gd name="T24" fmla="*/ 8 w 38"/>
                  <a:gd name="T25" fmla="*/ 30 h 47"/>
                  <a:gd name="T26" fmla="*/ 7 w 38"/>
                  <a:gd name="T27" fmla="*/ 28 h 47"/>
                  <a:gd name="T28" fmla="*/ 0 w 38"/>
                  <a:gd name="T29" fmla="*/ 24 h 47"/>
                  <a:gd name="T30" fmla="*/ 0 w 38"/>
                  <a:gd name="T31" fmla="*/ 23 h 47"/>
                  <a:gd name="T32" fmla="*/ 11 w 38"/>
                  <a:gd name="T33" fmla="*/ 14 h 47"/>
                  <a:gd name="T34" fmla="*/ 19 w 38"/>
                  <a:gd name="T35" fmla="*/ 6 h 47"/>
                  <a:gd name="T36" fmla="*/ 28 w 38"/>
                  <a:gd name="T37" fmla="*/ 0 h 47"/>
                  <a:gd name="T38" fmla="*/ 36 w 38"/>
                  <a:gd name="T39" fmla="*/ 3 h 47"/>
                  <a:gd name="T40" fmla="*/ 37 w 38"/>
                  <a:gd name="T41" fmla="*/ 8 h 47"/>
                  <a:gd name="T42" fmla="*/ 37 w 38"/>
                  <a:gd name="T43" fmla="*/ 10 h 47"/>
                  <a:gd name="T44" fmla="*/ 37 w 38"/>
                  <a:gd name="T45" fmla="*/ 14 h 47"/>
                  <a:gd name="T46" fmla="*/ 38 w 38"/>
                  <a:gd name="T47" fmla="*/ 16 h 47"/>
                  <a:gd name="T48" fmla="*/ 32 w 38"/>
                  <a:gd name="T49" fmla="*/ 45 h 47"/>
                  <a:gd name="T50" fmla="*/ 30 w 38"/>
                  <a:gd name="T51" fmla="*/ 47 h 47"/>
                  <a:gd name="T52" fmla="*/ 30 w 38"/>
                  <a:gd name="T53" fmla="*/ 46 h 47"/>
                  <a:gd name="T54" fmla="*/ 32 w 38"/>
                  <a:gd name="T55" fmla="*/ 44 h 47"/>
                  <a:gd name="T56" fmla="*/ 37 w 38"/>
                  <a:gd name="T57" fmla="*/ 16 h 47"/>
                  <a:gd name="T58" fmla="*/ 37 w 38"/>
                  <a:gd name="T59" fmla="*/ 14 h 47"/>
                  <a:gd name="T60" fmla="*/ 36 w 38"/>
                  <a:gd name="T61" fmla="*/ 10 h 47"/>
                  <a:gd name="T62" fmla="*/ 36 w 38"/>
                  <a:gd name="T63" fmla="*/ 8 h 47"/>
                  <a:gd name="T64" fmla="*/ 35 w 38"/>
                  <a:gd name="T65" fmla="*/ 4 h 47"/>
                  <a:gd name="T66" fmla="*/ 28 w 38"/>
                  <a:gd name="T67" fmla="*/ 1 h 47"/>
                  <a:gd name="T68" fmla="*/ 19 w 38"/>
                  <a:gd name="T69" fmla="*/ 6 h 47"/>
                  <a:gd name="T70" fmla="*/ 19 w 38"/>
                  <a:gd name="T71" fmla="*/ 6 h 47"/>
                  <a:gd name="T72" fmla="*/ 19 w 38"/>
                  <a:gd name="T73" fmla="*/ 6 h 47"/>
                  <a:gd name="T74" fmla="*/ 11 w 38"/>
                  <a:gd name="T75" fmla="*/ 14 h 47"/>
                  <a:gd name="T76" fmla="*/ 1 w 38"/>
                  <a:gd name="T77" fmla="*/ 23 h 47"/>
                  <a:gd name="T78" fmla="*/ 1 w 38"/>
                  <a:gd name="T79" fmla="*/ 24 h 47"/>
                  <a:gd name="T80" fmla="*/ 7 w 38"/>
                  <a:gd name="T81" fmla="*/ 28 h 47"/>
                  <a:gd name="T82" fmla="*/ 8 w 38"/>
                  <a:gd name="T83" fmla="*/ 28 h 47"/>
                  <a:gd name="T84" fmla="*/ 9 w 38"/>
                  <a:gd name="T85" fmla="*/ 30 h 47"/>
                  <a:gd name="T86" fmla="*/ 7 w 38"/>
                  <a:gd name="T87" fmla="*/ 39 h 47"/>
                  <a:gd name="T88" fmla="*/ 7 w 38"/>
                  <a:gd name="T89" fmla="*/ 40 h 47"/>
                  <a:gd name="T90" fmla="*/ 12 w 38"/>
                  <a:gd name="T91" fmla="*/ 43 h 47"/>
                  <a:gd name="T92" fmla="*/ 12 w 38"/>
                  <a:gd name="T93" fmla="*/ 43 h 47"/>
                  <a:gd name="T94" fmla="*/ 12 w 38"/>
                  <a:gd name="T95" fmla="*/ 43 h 47"/>
                  <a:gd name="T96" fmla="*/ 18 w 38"/>
                  <a:gd name="T97" fmla="*/ 45 h 47"/>
                  <a:gd name="T98" fmla="*/ 19 w 38"/>
                  <a:gd name="T99" fmla="*/ 45 h 47"/>
                  <a:gd name="T100" fmla="*/ 20 w 38"/>
                  <a:gd name="T101" fmla="*/ 45 h 47"/>
                  <a:gd name="T102" fmla="*/ 24 w 38"/>
                  <a:gd name="T103" fmla="*/ 46 h 47"/>
                  <a:gd name="T104" fmla="*/ 25 w 38"/>
                  <a:gd name="T105" fmla="*/ 46 h 47"/>
                  <a:gd name="T106" fmla="*/ 27 w 38"/>
                  <a:gd name="T107" fmla="*/ 46 h 47"/>
                  <a:gd name="T108" fmla="*/ 30 w 38"/>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47">
                    <a:moveTo>
                      <a:pt x="30" y="47"/>
                    </a:moveTo>
                    <a:cubicBezTo>
                      <a:pt x="29" y="47"/>
                      <a:pt x="28" y="46"/>
                      <a:pt x="27" y="46"/>
                    </a:cubicBezTo>
                    <a:cubicBezTo>
                      <a:pt x="26" y="46"/>
                      <a:pt x="26" y="46"/>
                      <a:pt x="25" y="46"/>
                    </a:cubicBezTo>
                    <a:cubicBezTo>
                      <a:pt x="25" y="46"/>
                      <a:pt x="25" y="46"/>
                      <a:pt x="24" y="46"/>
                    </a:cubicBezTo>
                    <a:cubicBezTo>
                      <a:pt x="22" y="46"/>
                      <a:pt x="21" y="46"/>
                      <a:pt x="20" y="46"/>
                    </a:cubicBezTo>
                    <a:cubicBezTo>
                      <a:pt x="20" y="46"/>
                      <a:pt x="20" y="46"/>
                      <a:pt x="19" y="46"/>
                    </a:cubicBezTo>
                    <a:cubicBezTo>
                      <a:pt x="18" y="46"/>
                      <a:pt x="18" y="46"/>
                      <a:pt x="18" y="46"/>
                    </a:cubicBezTo>
                    <a:cubicBezTo>
                      <a:pt x="16" y="46"/>
                      <a:pt x="14" y="43"/>
                      <a:pt x="12" y="43"/>
                    </a:cubicBezTo>
                    <a:cubicBezTo>
                      <a:pt x="12" y="43"/>
                      <a:pt x="12" y="43"/>
                      <a:pt x="12" y="43"/>
                    </a:cubicBezTo>
                    <a:cubicBezTo>
                      <a:pt x="12" y="43"/>
                      <a:pt x="12" y="43"/>
                      <a:pt x="12" y="43"/>
                    </a:cubicBezTo>
                    <a:cubicBezTo>
                      <a:pt x="10" y="43"/>
                      <a:pt x="8" y="43"/>
                      <a:pt x="6" y="40"/>
                    </a:cubicBezTo>
                    <a:cubicBezTo>
                      <a:pt x="6" y="40"/>
                      <a:pt x="6" y="39"/>
                      <a:pt x="6" y="39"/>
                    </a:cubicBezTo>
                    <a:cubicBezTo>
                      <a:pt x="6" y="36"/>
                      <a:pt x="8" y="32"/>
                      <a:pt x="8" y="30"/>
                    </a:cubicBezTo>
                    <a:cubicBezTo>
                      <a:pt x="8" y="29"/>
                      <a:pt x="8" y="28"/>
                      <a:pt x="7" y="28"/>
                    </a:cubicBezTo>
                    <a:cubicBezTo>
                      <a:pt x="4" y="28"/>
                      <a:pt x="0" y="27"/>
                      <a:pt x="0" y="24"/>
                    </a:cubicBezTo>
                    <a:cubicBezTo>
                      <a:pt x="0" y="24"/>
                      <a:pt x="0" y="23"/>
                      <a:pt x="0" y="23"/>
                    </a:cubicBezTo>
                    <a:cubicBezTo>
                      <a:pt x="2" y="19"/>
                      <a:pt x="7" y="16"/>
                      <a:pt x="11" y="14"/>
                    </a:cubicBezTo>
                    <a:cubicBezTo>
                      <a:pt x="15" y="12"/>
                      <a:pt x="19" y="6"/>
                      <a:pt x="19" y="6"/>
                    </a:cubicBezTo>
                    <a:cubicBezTo>
                      <a:pt x="21" y="2"/>
                      <a:pt x="24" y="0"/>
                      <a:pt x="28" y="0"/>
                    </a:cubicBezTo>
                    <a:cubicBezTo>
                      <a:pt x="31" y="0"/>
                      <a:pt x="34" y="2"/>
                      <a:pt x="36" y="3"/>
                    </a:cubicBezTo>
                    <a:cubicBezTo>
                      <a:pt x="37" y="5"/>
                      <a:pt x="37" y="6"/>
                      <a:pt x="37" y="8"/>
                    </a:cubicBezTo>
                    <a:cubicBezTo>
                      <a:pt x="37" y="8"/>
                      <a:pt x="37" y="9"/>
                      <a:pt x="37" y="10"/>
                    </a:cubicBezTo>
                    <a:cubicBezTo>
                      <a:pt x="37" y="11"/>
                      <a:pt x="37" y="12"/>
                      <a:pt x="37" y="14"/>
                    </a:cubicBezTo>
                    <a:cubicBezTo>
                      <a:pt x="38" y="14"/>
                      <a:pt x="38" y="15"/>
                      <a:pt x="38" y="16"/>
                    </a:cubicBezTo>
                    <a:cubicBezTo>
                      <a:pt x="38" y="24"/>
                      <a:pt x="34" y="42"/>
                      <a:pt x="32" y="45"/>
                    </a:cubicBezTo>
                    <a:cubicBezTo>
                      <a:pt x="31" y="46"/>
                      <a:pt x="31" y="47"/>
                      <a:pt x="30" y="47"/>
                    </a:cubicBezTo>
                    <a:close/>
                    <a:moveTo>
                      <a:pt x="30" y="46"/>
                    </a:moveTo>
                    <a:cubicBezTo>
                      <a:pt x="30" y="46"/>
                      <a:pt x="31" y="46"/>
                      <a:pt x="32" y="44"/>
                    </a:cubicBezTo>
                    <a:cubicBezTo>
                      <a:pt x="33" y="42"/>
                      <a:pt x="37" y="24"/>
                      <a:pt x="37" y="16"/>
                    </a:cubicBezTo>
                    <a:cubicBezTo>
                      <a:pt x="37" y="15"/>
                      <a:pt x="37" y="14"/>
                      <a:pt x="37" y="14"/>
                    </a:cubicBezTo>
                    <a:cubicBezTo>
                      <a:pt x="36" y="12"/>
                      <a:pt x="36" y="11"/>
                      <a:pt x="36" y="10"/>
                    </a:cubicBezTo>
                    <a:cubicBezTo>
                      <a:pt x="36" y="9"/>
                      <a:pt x="36" y="8"/>
                      <a:pt x="36" y="8"/>
                    </a:cubicBezTo>
                    <a:cubicBezTo>
                      <a:pt x="36" y="6"/>
                      <a:pt x="36" y="5"/>
                      <a:pt x="35" y="4"/>
                    </a:cubicBezTo>
                    <a:cubicBezTo>
                      <a:pt x="34" y="2"/>
                      <a:pt x="31" y="1"/>
                      <a:pt x="28" y="1"/>
                    </a:cubicBezTo>
                    <a:cubicBezTo>
                      <a:pt x="25" y="1"/>
                      <a:pt x="21" y="2"/>
                      <a:pt x="19" y="6"/>
                    </a:cubicBezTo>
                    <a:cubicBezTo>
                      <a:pt x="19" y="6"/>
                      <a:pt x="19" y="6"/>
                      <a:pt x="19" y="6"/>
                    </a:cubicBezTo>
                    <a:cubicBezTo>
                      <a:pt x="19" y="6"/>
                      <a:pt x="19" y="6"/>
                      <a:pt x="19" y="6"/>
                    </a:cubicBezTo>
                    <a:cubicBezTo>
                      <a:pt x="19" y="6"/>
                      <a:pt x="16" y="12"/>
                      <a:pt x="11" y="14"/>
                    </a:cubicBezTo>
                    <a:cubicBezTo>
                      <a:pt x="7" y="17"/>
                      <a:pt x="2" y="19"/>
                      <a:pt x="1" y="23"/>
                    </a:cubicBezTo>
                    <a:cubicBezTo>
                      <a:pt x="1" y="23"/>
                      <a:pt x="1" y="24"/>
                      <a:pt x="1" y="24"/>
                    </a:cubicBezTo>
                    <a:cubicBezTo>
                      <a:pt x="1" y="26"/>
                      <a:pt x="4" y="28"/>
                      <a:pt x="7" y="28"/>
                    </a:cubicBezTo>
                    <a:cubicBezTo>
                      <a:pt x="8" y="28"/>
                      <a:pt x="8" y="28"/>
                      <a:pt x="8" y="28"/>
                    </a:cubicBezTo>
                    <a:cubicBezTo>
                      <a:pt x="9" y="29"/>
                      <a:pt x="9" y="29"/>
                      <a:pt x="9" y="30"/>
                    </a:cubicBezTo>
                    <a:cubicBezTo>
                      <a:pt x="9" y="32"/>
                      <a:pt x="7" y="36"/>
                      <a:pt x="7" y="39"/>
                    </a:cubicBezTo>
                    <a:cubicBezTo>
                      <a:pt x="7" y="39"/>
                      <a:pt x="7" y="40"/>
                      <a:pt x="7" y="40"/>
                    </a:cubicBezTo>
                    <a:cubicBezTo>
                      <a:pt x="8" y="42"/>
                      <a:pt x="10" y="43"/>
                      <a:pt x="12" y="43"/>
                    </a:cubicBezTo>
                    <a:cubicBezTo>
                      <a:pt x="12" y="43"/>
                      <a:pt x="12" y="43"/>
                      <a:pt x="12" y="43"/>
                    </a:cubicBezTo>
                    <a:cubicBezTo>
                      <a:pt x="12" y="43"/>
                      <a:pt x="12" y="43"/>
                      <a:pt x="12" y="43"/>
                    </a:cubicBezTo>
                    <a:cubicBezTo>
                      <a:pt x="14" y="43"/>
                      <a:pt x="16" y="45"/>
                      <a:pt x="18" y="45"/>
                    </a:cubicBezTo>
                    <a:cubicBezTo>
                      <a:pt x="19" y="45"/>
                      <a:pt x="19" y="45"/>
                      <a:pt x="19" y="45"/>
                    </a:cubicBezTo>
                    <a:cubicBezTo>
                      <a:pt x="20" y="45"/>
                      <a:pt x="20" y="45"/>
                      <a:pt x="20" y="45"/>
                    </a:cubicBezTo>
                    <a:cubicBezTo>
                      <a:pt x="22" y="45"/>
                      <a:pt x="22" y="46"/>
                      <a:pt x="24" y="46"/>
                    </a:cubicBezTo>
                    <a:cubicBezTo>
                      <a:pt x="25" y="46"/>
                      <a:pt x="25" y="46"/>
                      <a:pt x="25" y="46"/>
                    </a:cubicBezTo>
                    <a:cubicBezTo>
                      <a:pt x="26" y="46"/>
                      <a:pt x="26" y="46"/>
                      <a:pt x="27" y="46"/>
                    </a:cubicBezTo>
                    <a:cubicBezTo>
                      <a:pt x="28" y="46"/>
                      <a:pt x="29" y="46"/>
                      <a:pt x="30" y="46"/>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3" name="Freeform 5085"/>
              <p:cNvSpPr>
                <a:spLocks/>
              </p:cNvSpPr>
              <p:nvPr/>
            </p:nvSpPr>
            <p:spPr bwMode="auto">
              <a:xfrm>
                <a:off x="901" y="3476"/>
                <a:ext cx="64" cy="70"/>
              </a:xfrm>
              <a:custGeom>
                <a:avLst/>
                <a:gdLst>
                  <a:gd name="T0" fmla="*/ 27 w 30"/>
                  <a:gd name="T1" fmla="*/ 2 h 33"/>
                  <a:gd name="T2" fmla="*/ 10 w 30"/>
                  <a:gd name="T3" fmla="*/ 15 h 33"/>
                  <a:gd name="T4" fmla="*/ 3 w 30"/>
                  <a:gd name="T5" fmla="*/ 31 h 33"/>
                  <a:gd name="T6" fmla="*/ 7 w 30"/>
                  <a:gd name="T7" fmla="*/ 27 h 33"/>
                  <a:gd name="T8" fmla="*/ 17 w 30"/>
                  <a:gd name="T9" fmla="*/ 19 h 33"/>
                  <a:gd name="T10" fmla="*/ 27 w 30"/>
                  <a:gd name="T11" fmla="*/ 2 h 33"/>
                </a:gdLst>
                <a:ahLst/>
                <a:cxnLst>
                  <a:cxn ang="0">
                    <a:pos x="T0" y="T1"/>
                  </a:cxn>
                  <a:cxn ang="0">
                    <a:pos x="T2" y="T3"/>
                  </a:cxn>
                  <a:cxn ang="0">
                    <a:pos x="T4" y="T5"/>
                  </a:cxn>
                  <a:cxn ang="0">
                    <a:pos x="T6" y="T7"/>
                  </a:cxn>
                  <a:cxn ang="0">
                    <a:pos x="T8" y="T9"/>
                  </a:cxn>
                  <a:cxn ang="0">
                    <a:pos x="T10" y="T11"/>
                  </a:cxn>
                </a:cxnLst>
                <a:rect l="0" t="0" r="r" b="b"/>
                <a:pathLst>
                  <a:path w="30" h="33">
                    <a:moveTo>
                      <a:pt x="27" y="2"/>
                    </a:moveTo>
                    <a:cubicBezTo>
                      <a:pt x="27" y="2"/>
                      <a:pt x="15" y="8"/>
                      <a:pt x="10" y="15"/>
                    </a:cubicBezTo>
                    <a:cubicBezTo>
                      <a:pt x="6" y="22"/>
                      <a:pt x="5" y="28"/>
                      <a:pt x="3" y="31"/>
                    </a:cubicBezTo>
                    <a:cubicBezTo>
                      <a:pt x="0" y="33"/>
                      <a:pt x="6" y="30"/>
                      <a:pt x="7" y="27"/>
                    </a:cubicBezTo>
                    <a:cubicBezTo>
                      <a:pt x="9" y="25"/>
                      <a:pt x="8" y="26"/>
                      <a:pt x="17" y="19"/>
                    </a:cubicBezTo>
                    <a:cubicBezTo>
                      <a:pt x="25" y="11"/>
                      <a:pt x="30" y="0"/>
                      <a:pt x="27"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4" name="Freeform 5086"/>
              <p:cNvSpPr>
                <a:spLocks noEditPoints="1"/>
              </p:cNvSpPr>
              <p:nvPr/>
            </p:nvSpPr>
            <p:spPr bwMode="auto">
              <a:xfrm>
                <a:off x="906" y="3478"/>
                <a:ext cx="55" cy="66"/>
              </a:xfrm>
              <a:custGeom>
                <a:avLst/>
                <a:gdLst>
                  <a:gd name="T0" fmla="*/ 0 w 26"/>
                  <a:gd name="T1" fmla="*/ 31 h 31"/>
                  <a:gd name="T2" fmla="*/ 0 w 26"/>
                  <a:gd name="T3" fmla="*/ 31 h 31"/>
                  <a:gd name="T4" fmla="*/ 1 w 26"/>
                  <a:gd name="T5" fmla="*/ 29 h 31"/>
                  <a:gd name="T6" fmla="*/ 8 w 26"/>
                  <a:gd name="T7" fmla="*/ 14 h 31"/>
                  <a:gd name="T8" fmla="*/ 25 w 26"/>
                  <a:gd name="T9" fmla="*/ 0 h 31"/>
                  <a:gd name="T10" fmla="*/ 26 w 26"/>
                  <a:gd name="T11" fmla="*/ 0 h 31"/>
                  <a:gd name="T12" fmla="*/ 26 w 26"/>
                  <a:gd name="T13" fmla="*/ 1 h 31"/>
                  <a:gd name="T14" fmla="*/ 15 w 26"/>
                  <a:gd name="T15" fmla="*/ 18 h 31"/>
                  <a:gd name="T16" fmla="*/ 6 w 26"/>
                  <a:gd name="T17" fmla="*/ 27 h 31"/>
                  <a:gd name="T18" fmla="*/ 0 w 26"/>
                  <a:gd name="T19" fmla="*/ 31 h 31"/>
                  <a:gd name="T20" fmla="*/ 25 w 26"/>
                  <a:gd name="T21" fmla="*/ 1 h 31"/>
                  <a:gd name="T22" fmla="*/ 8 w 26"/>
                  <a:gd name="T23" fmla="*/ 15 h 31"/>
                  <a:gd name="T24" fmla="*/ 1 w 26"/>
                  <a:gd name="T25" fmla="*/ 30 h 31"/>
                  <a:gd name="T26" fmla="*/ 1 w 26"/>
                  <a:gd name="T27" fmla="*/ 30 h 31"/>
                  <a:gd name="T28" fmla="*/ 5 w 26"/>
                  <a:gd name="T29" fmla="*/ 26 h 31"/>
                  <a:gd name="T30" fmla="*/ 14 w 26"/>
                  <a:gd name="T31" fmla="*/ 17 h 31"/>
                  <a:gd name="T32" fmla="*/ 26 w 26"/>
                  <a:gd name="T33" fmla="*/ 1 h 31"/>
                  <a:gd name="T34" fmla="*/ 26 w 26"/>
                  <a:gd name="T35" fmla="*/ 1 h 31"/>
                  <a:gd name="T36" fmla="*/ 25 w 26"/>
                  <a:gd name="T37" fmla="*/ 1 h 31"/>
                  <a:gd name="T38" fmla="*/ 25 w 26"/>
                  <a:gd name="T3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31">
                    <a:moveTo>
                      <a:pt x="0" y="31"/>
                    </a:moveTo>
                    <a:cubicBezTo>
                      <a:pt x="0" y="31"/>
                      <a:pt x="0" y="31"/>
                      <a:pt x="0" y="31"/>
                    </a:cubicBezTo>
                    <a:cubicBezTo>
                      <a:pt x="0" y="30"/>
                      <a:pt x="0" y="30"/>
                      <a:pt x="1" y="29"/>
                    </a:cubicBezTo>
                    <a:cubicBezTo>
                      <a:pt x="3" y="27"/>
                      <a:pt x="3" y="21"/>
                      <a:pt x="8" y="14"/>
                    </a:cubicBezTo>
                    <a:cubicBezTo>
                      <a:pt x="12" y="7"/>
                      <a:pt x="24" y="1"/>
                      <a:pt x="25" y="0"/>
                    </a:cubicBezTo>
                    <a:cubicBezTo>
                      <a:pt x="26" y="0"/>
                      <a:pt x="26" y="0"/>
                      <a:pt x="26" y="0"/>
                    </a:cubicBezTo>
                    <a:cubicBezTo>
                      <a:pt x="26" y="0"/>
                      <a:pt x="26" y="1"/>
                      <a:pt x="26" y="1"/>
                    </a:cubicBezTo>
                    <a:cubicBezTo>
                      <a:pt x="26" y="3"/>
                      <a:pt x="22" y="12"/>
                      <a:pt x="15" y="18"/>
                    </a:cubicBezTo>
                    <a:cubicBezTo>
                      <a:pt x="6" y="26"/>
                      <a:pt x="7" y="24"/>
                      <a:pt x="6" y="27"/>
                    </a:cubicBezTo>
                    <a:cubicBezTo>
                      <a:pt x="4" y="29"/>
                      <a:pt x="1" y="31"/>
                      <a:pt x="0" y="31"/>
                    </a:cubicBezTo>
                    <a:close/>
                    <a:moveTo>
                      <a:pt x="25" y="1"/>
                    </a:moveTo>
                    <a:cubicBezTo>
                      <a:pt x="25" y="1"/>
                      <a:pt x="13" y="8"/>
                      <a:pt x="8" y="15"/>
                    </a:cubicBezTo>
                    <a:cubicBezTo>
                      <a:pt x="4" y="22"/>
                      <a:pt x="4" y="27"/>
                      <a:pt x="1" y="30"/>
                    </a:cubicBezTo>
                    <a:cubicBezTo>
                      <a:pt x="1" y="30"/>
                      <a:pt x="1" y="30"/>
                      <a:pt x="1" y="30"/>
                    </a:cubicBezTo>
                    <a:cubicBezTo>
                      <a:pt x="2" y="30"/>
                      <a:pt x="4" y="28"/>
                      <a:pt x="5" y="26"/>
                    </a:cubicBezTo>
                    <a:cubicBezTo>
                      <a:pt x="7" y="24"/>
                      <a:pt x="6" y="25"/>
                      <a:pt x="14" y="17"/>
                    </a:cubicBezTo>
                    <a:cubicBezTo>
                      <a:pt x="21" y="11"/>
                      <a:pt x="26" y="3"/>
                      <a:pt x="26" y="1"/>
                    </a:cubicBezTo>
                    <a:cubicBezTo>
                      <a:pt x="26" y="1"/>
                      <a:pt x="26" y="1"/>
                      <a:pt x="26" y="1"/>
                    </a:cubicBezTo>
                    <a:cubicBezTo>
                      <a:pt x="25" y="1"/>
                      <a:pt x="25" y="1"/>
                      <a:pt x="25" y="1"/>
                    </a:cubicBezTo>
                    <a:cubicBezTo>
                      <a:pt x="25" y="1"/>
                      <a:pt x="25" y="1"/>
                      <a:pt x="25" y="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5" name="Freeform 5087"/>
              <p:cNvSpPr>
                <a:spLocks/>
              </p:cNvSpPr>
              <p:nvPr/>
            </p:nvSpPr>
            <p:spPr bwMode="auto">
              <a:xfrm>
                <a:off x="916" y="3487"/>
                <a:ext cx="36" cy="42"/>
              </a:xfrm>
              <a:custGeom>
                <a:avLst/>
                <a:gdLst>
                  <a:gd name="T0" fmla="*/ 17 w 17"/>
                  <a:gd name="T1" fmla="*/ 0 h 20"/>
                  <a:gd name="T2" fmla="*/ 16 w 17"/>
                  <a:gd name="T3" fmla="*/ 1 h 20"/>
                  <a:gd name="T4" fmla="*/ 2 w 17"/>
                  <a:gd name="T5" fmla="*/ 16 h 20"/>
                  <a:gd name="T6" fmla="*/ 0 w 17"/>
                  <a:gd name="T7" fmla="*/ 20 h 20"/>
                  <a:gd name="T8" fmla="*/ 6 w 17"/>
                  <a:gd name="T9" fmla="*/ 13 h 20"/>
                  <a:gd name="T10" fmla="*/ 17 w 17"/>
                  <a:gd name="T11" fmla="*/ 0 h 20"/>
                </a:gdLst>
                <a:ahLst/>
                <a:cxnLst>
                  <a:cxn ang="0">
                    <a:pos x="T0" y="T1"/>
                  </a:cxn>
                  <a:cxn ang="0">
                    <a:pos x="T2" y="T3"/>
                  </a:cxn>
                  <a:cxn ang="0">
                    <a:pos x="T4" y="T5"/>
                  </a:cxn>
                  <a:cxn ang="0">
                    <a:pos x="T6" y="T7"/>
                  </a:cxn>
                  <a:cxn ang="0">
                    <a:pos x="T8" y="T9"/>
                  </a:cxn>
                  <a:cxn ang="0">
                    <a:pos x="T10" y="T11"/>
                  </a:cxn>
                </a:cxnLst>
                <a:rect l="0" t="0" r="r" b="b"/>
                <a:pathLst>
                  <a:path w="17" h="20">
                    <a:moveTo>
                      <a:pt x="17" y="0"/>
                    </a:moveTo>
                    <a:cubicBezTo>
                      <a:pt x="16" y="0"/>
                      <a:pt x="16" y="1"/>
                      <a:pt x="16" y="1"/>
                    </a:cubicBezTo>
                    <a:cubicBezTo>
                      <a:pt x="16" y="1"/>
                      <a:pt x="6" y="6"/>
                      <a:pt x="2" y="16"/>
                    </a:cubicBezTo>
                    <a:cubicBezTo>
                      <a:pt x="1" y="19"/>
                      <a:pt x="0" y="20"/>
                      <a:pt x="0" y="20"/>
                    </a:cubicBezTo>
                    <a:cubicBezTo>
                      <a:pt x="0" y="20"/>
                      <a:pt x="3" y="16"/>
                      <a:pt x="6" y="13"/>
                    </a:cubicBezTo>
                    <a:cubicBezTo>
                      <a:pt x="10" y="9"/>
                      <a:pt x="17" y="0"/>
                      <a:pt x="17"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6" name="Freeform 5088"/>
              <p:cNvSpPr>
                <a:spLocks/>
              </p:cNvSpPr>
              <p:nvPr/>
            </p:nvSpPr>
            <p:spPr bwMode="auto">
              <a:xfrm>
                <a:off x="925" y="3487"/>
                <a:ext cx="30" cy="34"/>
              </a:xfrm>
              <a:custGeom>
                <a:avLst/>
                <a:gdLst>
                  <a:gd name="T0" fmla="*/ 14 w 14"/>
                  <a:gd name="T1" fmla="*/ 0 h 16"/>
                  <a:gd name="T2" fmla="*/ 3 w 14"/>
                  <a:gd name="T3" fmla="*/ 13 h 16"/>
                  <a:gd name="T4" fmla="*/ 1 w 14"/>
                  <a:gd name="T5" fmla="*/ 16 h 16"/>
                  <a:gd name="T6" fmla="*/ 2 w 14"/>
                  <a:gd name="T7" fmla="*/ 15 h 16"/>
                  <a:gd name="T8" fmla="*/ 14 w 14"/>
                  <a:gd name="T9" fmla="*/ 0 h 16"/>
                </a:gdLst>
                <a:ahLst/>
                <a:cxnLst>
                  <a:cxn ang="0">
                    <a:pos x="T0" y="T1"/>
                  </a:cxn>
                  <a:cxn ang="0">
                    <a:pos x="T2" y="T3"/>
                  </a:cxn>
                  <a:cxn ang="0">
                    <a:pos x="T4" y="T5"/>
                  </a:cxn>
                  <a:cxn ang="0">
                    <a:pos x="T6" y="T7"/>
                  </a:cxn>
                  <a:cxn ang="0">
                    <a:pos x="T8" y="T9"/>
                  </a:cxn>
                </a:cxnLst>
                <a:rect l="0" t="0" r="r" b="b"/>
                <a:pathLst>
                  <a:path w="14" h="16">
                    <a:moveTo>
                      <a:pt x="14" y="0"/>
                    </a:moveTo>
                    <a:cubicBezTo>
                      <a:pt x="14" y="0"/>
                      <a:pt x="7" y="10"/>
                      <a:pt x="3" y="13"/>
                    </a:cubicBezTo>
                    <a:cubicBezTo>
                      <a:pt x="1" y="15"/>
                      <a:pt x="0" y="16"/>
                      <a:pt x="1" y="16"/>
                    </a:cubicBezTo>
                    <a:cubicBezTo>
                      <a:pt x="1" y="16"/>
                      <a:pt x="2" y="16"/>
                      <a:pt x="2" y="15"/>
                    </a:cubicBezTo>
                    <a:cubicBezTo>
                      <a:pt x="5" y="13"/>
                      <a:pt x="13" y="7"/>
                      <a:pt x="14"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7" name="Freeform 5089"/>
              <p:cNvSpPr>
                <a:spLocks/>
              </p:cNvSpPr>
              <p:nvPr/>
            </p:nvSpPr>
            <p:spPr bwMode="auto">
              <a:xfrm>
                <a:off x="929" y="3470"/>
                <a:ext cx="49" cy="91"/>
              </a:xfrm>
              <a:custGeom>
                <a:avLst/>
                <a:gdLst>
                  <a:gd name="T0" fmla="*/ 19 w 23"/>
                  <a:gd name="T1" fmla="*/ 1 h 43"/>
                  <a:gd name="T2" fmla="*/ 2 w 23"/>
                  <a:gd name="T3" fmla="*/ 36 h 43"/>
                  <a:gd name="T4" fmla="*/ 4 w 23"/>
                  <a:gd name="T5" fmla="*/ 42 h 43"/>
                  <a:gd name="T6" fmla="*/ 13 w 23"/>
                  <a:gd name="T7" fmla="*/ 17 h 43"/>
                  <a:gd name="T8" fmla="*/ 23 w 23"/>
                  <a:gd name="T9" fmla="*/ 0 h 43"/>
                  <a:gd name="T10" fmla="*/ 19 w 23"/>
                  <a:gd name="T11" fmla="*/ 1 h 43"/>
                </a:gdLst>
                <a:ahLst/>
                <a:cxnLst>
                  <a:cxn ang="0">
                    <a:pos x="T0" y="T1"/>
                  </a:cxn>
                  <a:cxn ang="0">
                    <a:pos x="T2" y="T3"/>
                  </a:cxn>
                  <a:cxn ang="0">
                    <a:pos x="T4" y="T5"/>
                  </a:cxn>
                  <a:cxn ang="0">
                    <a:pos x="T6" y="T7"/>
                  </a:cxn>
                  <a:cxn ang="0">
                    <a:pos x="T8" y="T9"/>
                  </a:cxn>
                  <a:cxn ang="0">
                    <a:pos x="T10" y="T11"/>
                  </a:cxn>
                </a:cxnLst>
                <a:rect l="0" t="0" r="r" b="b"/>
                <a:pathLst>
                  <a:path w="23" h="43">
                    <a:moveTo>
                      <a:pt x="19" y="1"/>
                    </a:moveTo>
                    <a:cubicBezTo>
                      <a:pt x="19" y="1"/>
                      <a:pt x="5" y="33"/>
                      <a:pt x="2" y="36"/>
                    </a:cubicBezTo>
                    <a:cubicBezTo>
                      <a:pt x="0" y="40"/>
                      <a:pt x="1" y="41"/>
                      <a:pt x="4" y="42"/>
                    </a:cubicBezTo>
                    <a:cubicBezTo>
                      <a:pt x="7" y="43"/>
                      <a:pt x="9" y="27"/>
                      <a:pt x="13" y="17"/>
                    </a:cubicBezTo>
                    <a:cubicBezTo>
                      <a:pt x="18" y="7"/>
                      <a:pt x="23" y="0"/>
                      <a:pt x="23" y="0"/>
                    </a:cubicBezTo>
                    <a:cubicBezTo>
                      <a:pt x="23" y="0"/>
                      <a:pt x="20" y="0"/>
                      <a:pt x="19"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8" name="Freeform 5090"/>
              <p:cNvSpPr>
                <a:spLocks noEditPoints="1"/>
              </p:cNvSpPr>
              <p:nvPr/>
            </p:nvSpPr>
            <p:spPr bwMode="auto">
              <a:xfrm>
                <a:off x="931" y="3470"/>
                <a:ext cx="47" cy="89"/>
              </a:xfrm>
              <a:custGeom>
                <a:avLst/>
                <a:gdLst>
                  <a:gd name="T0" fmla="*/ 3 w 22"/>
                  <a:gd name="T1" fmla="*/ 42 h 42"/>
                  <a:gd name="T2" fmla="*/ 0 w 22"/>
                  <a:gd name="T3" fmla="*/ 39 h 42"/>
                  <a:gd name="T4" fmla="*/ 1 w 22"/>
                  <a:gd name="T5" fmla="*/ 36 h 42"/>
                  <a:gd name="T6" fmla="*/ 10 w 22"/>
                  <a:gd name="T7" fmla="*/ 17 h 42"/>
                  <a:gd name="T8" fmla="*/ 17 w 22"/>
                  <a:gd name="T9" fmla="*/ 1 h 42"/>
                  <a:gd name="T10" fmla="*/ 17 w 22"/>
                  <a:gd name="T11" fmla="*/ 0 h 42"/>
                  <a:gd name="T12" fmla="*/ 17 w 22"/>
                  <a:gd name="T13" fmla="*/ 0 h 42"/>
                  <a:gd name="T14" fmla="*/ 22 w 22"/>
                  <a:gd name="T15" fmla="*/ 0 h 42"/>
                  <a:gd name="T16" fmla="*/ 22 w 22"/>
                  <a:gd name="T17" fmla="*/ 0 h 42"/>
                  <a:gd name="T18" fmla="*/ 22 w 22"/>
                  <a:gd name="T19" fmla="*/ 0 h 42"/>
                  <a:gd name="T20" fmla="*/ 22 w 22"/>
                  <a:gd name="T21" fmla="*/ 0 h 42"/>
                  <a:gd name="T22" fmla="*/ 13 w 22"/>
                  <a:gd name="T23" fmla="*/ 17 h 42"/>
                  <a:gd name="T24" fmla="*/ 6 w 22"/>
                  <a:gd name="T25" fmla="*/ 40 h 42"/>
                  <a:gd name="T26" fmla="*/ 3 w 22"/>
                  <a:gd name="T27" fmla="*/ 42 h 42"/>
                  <a:gd name="T28" fmla="*/ 3 w 22"/>
                  <a:gd name="T29" fmla="*/ 42 h 42"/>
                  <a:gd name="T30" fmla="*/ 1 w 22"/>
                  <a:gd name="T31" fmla="*/ 36 h 42"/>
                  <a:gd name="T32" fmla="*/ 0 w 22"/>
                  <a:gd name="T33" fmla="*/ 39 h 42"/>
                  <a:gd name="T34" fmla="*/ 3 w 22"/>
                  <a:gd name="T35" fmla="*/ 42 h 42"/>
                  <a:gd name="T36" fmla="*/ 3 w 22"/>
                  <a:gd name="T37" fmla="*/ 42 h 42"/>
                  <a:gd name="T38" fmla="*/ 5 w 22"/>
                  <a:gd name="T39" fmla="*/ 40 h 42"/>
                  <a:gd name="T40" fmla="*/ 7 w 22"/>
                  <a:gd name="T41" fmla="*/ 33 h 42"/>
                  <a:gd name="T42" fmla="*/ 12 w 22"/>
                  <a:gd name="T43" fmla="*/ 17 h 42"/>
                  <a:gd name="T44" fmla="*/ 21 w 22"/>
                  <a:gd name="T45" fmla="*/ 0 h 42"/>
                  <a:gd name="T46" fmla="*/ 18 w 22"/>
                  <a:gd name="T47" fmla="*/ 1 h 42"/>
                  <a:gd name="T48" fmla="*/ 1 w 22"/>
                  <a:gd name="T4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2">
                    <a:moveTo>
                      <a:pt x="3" y="42"/>
                    </a:moveTo>
                    <a:cubicBezTo>
                      <a:pt x="1" y="42"/>
                      <a:pt x="0" y="41"/>
                      <a:pt x="0" y="39"/>
                    </a:cubicBezTo>
                    <a:cubicBezTo>
                      <a:pt x="0" y="38"/>
                      <a:pt x="0" y="37"/>
                      <a:pt x="1" y="36"/>
                    </a:cubicBezTo>
                    <a:cubicBezTo>
                      <a:pt x="2" y="34"/>
                      <a:pt x="6" y="25"/>
                      <a:pt x="10" y="17"/>
                    </a:cubicBezTo>
                    <a:cubicBezTo>
                      <a:pt x="14" y="9"/>
                      <a:pt x="17" y="1"/>
                      <a:pt x="17" y="1"/>
                    </a:cubicBezTo>
                    <a:cubicBezTo>
                      <a:pt x="17" y="0"/>
                      <a:pt x="17" y="0"/>
                      <a:pt x="17" y="0"/>
                    </a:cubicBezTo>
                    <a:cubicBezTo>
                      <a:pt x="17" y="0"/>
                      <a:pt x="17" y="0"/>
                      <a:pt x="17" y="0"/>
                    </a:cubicBezTo>
                    <a:cubicBezTo>
                      <a:pt x="19" y="0"/>
                      <a:pt x="21" y="0"/>
                      <a:pt x="22" y="0"/>
                    </a:cubicBezTo>
                    <a:cubicBezTo>
                      <a:pt x="22" y="0"/>
                      <a:pt x="22" y="0"/>
                      <a:pt x="22" y="0"/>
                    </a:cubicBezTo>
                    <a:cubicBezTo>
                      <a:pt x="22" y="0"/>
                      <a:pt x="22" y="0"/>
                      <a:pt x="22" y="0"/>
                    </a:cubicBezTo>
                    <a:cubicBezTo>
                      <a:pt x="22" y="0"/>
                      <a:pt x="22" y="0"/>
                      <a:pt x="22" y="0"/>
                    </a:cubicBezTo>
                    <a:cubicBezTo>
                      <a:pt x="22" y="0"/>
                      <a:pt x="17" y="7"/>
                      <a:pt x="13" y="17"/>
                    </a:cubicBezTo>
                    <a:cubicBezTo>
                      <a:pt x="9" y="25"/>
                      <a:pt x="7" y="35"/>
                      <a:pt x="6" y="40"/>
                    </a:cubicBezTo>
                    <a:cubicBezTo>
                      <a:pt x="5" y="41"/>
                      <a:pt x="4" y="42"/>
                      <a:pt x="3" y="42"/>
                    </a:cubicBezTo>
                    <a:cubicBezTo>
                      <a:pt x="3" y="42"/>
                      <a:pt x="3" y="42"/>
                      <a:pt x="3" y="42"/>
                    </a:cubicBezTo>
                    <a:close/>
                    <a:moveTo>
                      <a:pt x="1" y="36"/>
                    </a:moveTo>
                    <a:cubicBezTo>
                      <a:pt x="1" y="38"/>
                      <a:pt x="0" y="39"/>
                      <a:pt x="0" y="39"/>
                    </a:cubicBezTo>
                    <a:cubicBezTo>
                      <a:pt x="0" y="41"/>
                      <a:pt x="1" y="41"/>
                      <a:pt x="3" y="42"/>
                    </a:cubicBezTo>
                    <a:cubicBezTo>
                      <a:pt x="3" y="42"/>
                      <a:pt x="3" y="42"/>
                      <a:pt x="3" y="42"/>
                    </a:cubicBezTo>
                    <a:cubicBezTo>
                      <a:pt x="4" y="42"/>
                      <a:pt x="4" y="41"/>
                      <a:pt x="5" y="40"/>
                    </a:cubicBezTo>
                    <a:cubicBezTo>
                      <a:pt x="6" y="38"/>
                      <a:pt x="6" y="36"/>
                      <a:pt x="7" y="33"/>
                    </a:cubicBezTo>
                    <a:cubicBezTo>
                      <a:pt x="8" y="28"/>
                      <a:pt x="10" y="22"/>
                      <a:pt x="12" y="17"/>
                    </a:cubicBezTo>
                    <a:cubicBezTo>
                      <a:pt x="16" y="8"/>
                      <a:pt x="20" y="2"/>
                      <a:pt x="21" y="0"/>
                    </a:cubicBezTo>
                    <a:cubicBezTo>
                      <a:pt x="20" y="0"/>
                      <a:pt x="19" y="0"/>
                      <a:pt x="18" y="1"/>
                    </a:cubicBezTo>
                    <a:cubicBezTo>
                      <a:pt x="17" y="3"/>
                      <a:pt x="4" y="33"/>
                      <a:pt x="1" y="36"/>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9" name="Freeform 5091"/>
              <p:cNvSpPr>
                <a:spLocks noEditPoints="1"/>
              </p:cNvSpPr>
              <p:nvPr/>
            </p:nvSpPr>
            <p:spPr bwMode="auto">
              <a:xfrm>
                <a:off x="938" y="3474"/>
                <a:ext cx="34" cy="79"/>
              </a:xfrm>
              <a:custGeom>
                <a:avLst/>
                <a:gdLst>
                  <a:gd name="T0" fmla="*/ 11 w 16"/>
                  <a:gd name="T1" fmla="*/ 8 h 37"/>
                  <a:gd name="T2" fmla="*/ 6 w 16"/>
                  <a:gd name="T3" fmla="*/ 20 h 37"/>
                  <a:gd name="T4" fmla="*/ 1 w 16"/>
                  <a:gd name="T5" fmla="*/ 37 h 37"/>
                  <a:gd name="T6" fmla="*/ 1 w 16"/>
                  <a:gd name="T7" fmla="*/ 37 h 37"/>
                  <a:gd name="T8" fmla="*/ 5 w 16"/>
                  <a:gd name="T9" fmla="*/ 25 h 37"/>
                  <a:gd name="T10" fmla="*/ 11 w 16"/>
                  <a:gd name="T11" fmla="*/ 8 h 37"/>
                  <a:gd name="T12" fmla="*/ 16 w 16"/>
                  <a:gd name="T13" fmla="*/ 0 h 37"/>
                  <a:gd name="T14" fmla="*/ 11 w 16"/>
                  <a:gd name="T15" fmla="*/ 8 h 37"/>
                  <a:gd name="T16" fmla="*/ 16 w 16"/>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7">
                    <a:moveTo>
                      <a:pt x="11" y="8"/>
                    </a:moveTo>
                    <a:cubicBezTo>
                      <a:pt x="10" y="12"/>
                      <a:pt x="7" y="17"/>
                      <a:pt x="6" y="20"/>
                    </a:cubicBezTo>
                    <a:cubicBezTo>
                      <a:pt x="3" y="29"/>
                      <a:pt x="0" y="37"/>
                      <a:pt x="1" y="37"/>
                    </a:cubicBezTo>
                    <a:cubicBezTo>
                      <a:pt x="1" y="37"/>
                      <a:pt x="1" y="37"/>
                      <a:pt x="1" y="37"/>
                    </a:cubicBezTo>
                    <a:cubicBezTo>
                      <a:pt x="2" y="37"/>
                      <a:pt x="5" y="26"/>
                      <a:pt x="5" y="25"/>
                    </a:cubicBezTo>
                    <a:cubicBezTo>
                      <a:pt x="6" y="24"/>
                      <a:pt x="8" y="15"/>
                      <a:pt x="11" y="8"/>
                    </a:cubicBezTo>
                    <a:close/>
                    <a:moveTo>
                      <a:pt x="16" y="0"/>
                    </a:moveTo>
                    <a:cubicBezTo>
                      <a:pt x="14" y="2"/>
                      <a:pt x="13" y="5"/>
                      <a:pt x="11" y="8"/>
                    </a:cubicBezTo>
                    <a:cubicBezTo>
                      <a:pt x="14" y="4"/>
                      <a:pt x="16" y="0"/>
                      <a:pt x="16"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0" name="Freeform 5092"/>
              <p:cNvSpPr>
                <a:spLocks/>
              </p:cNvSpPr>
              <p:nvPr/>
            </p:nvSpPr>
            <p:spPr bwMode="auto">
              <a:xfrm>
                <a:off x="933" y="3531"/>
                <a:ext cx="11" cy="22"/>
              </a:xfrm>
              <a:custGeom>
                <a:avLst/>
                <a:gdLst>
                  <a:gd name="T0" fmla="*/ 5 w 5"/>
                  <a:gd name="T1" fmla="*/ 0 h 10"/>
                  <a:gd name="T2" fmla="*/ 2 w 5"/>
                  <a:gd name="T3" fmla="*/ 6 h 10"/>
                  <a:gd name="T4" fmla="*/ 1 w 5"/>
                  <a:gd name="T5" fmla="*/ 10 h 10"/>
                  <a:gd name="T6" fmla="*/ 1 w 5"/>
                  <a:gd name="T7" fmla="*/ 10 h 10"/>
                  <a:gd name="T8" fmla="*/ 1 w 5"/>
                  <a:gd name="T9" fmla="*/ 10 h 10"/>
                  <a:gd name="T10" fmla="*/ 1 w 5"/>
                  <a:gd name="T11" fmla="*/ 10 h 10"/>
                  <a:gd name="T12" fmla="*/ 5 w 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5" y="0"/>
                    </a:moveTo>
                    <a:cubicBezTo>
                      <a:pt x="5" y="0"/>
                      <a:pt x="3" y="6"/>
                      <a:pt x="2" y="6"/>
                    </a:cubicBezTo>
                    <a:cubicBezTo>
                      <a:pt x="1" y="7"/>
                      <a:pt x="0" y="9"/>
                      <a:pt x="1" y="10"/>
                    </a:cubicBezTo>
                    <a:cubicBezTo>
                      <a:pt x="1" y="10"/>
                      <a:pt x="1" y="10"/>
                      <a:pt x="1" y="10"/>
                    </a:cubicBezTo>
                    <a:cubicBezTo>
                      <a:pt x="1" y="10"/>
                      <a:pt x="1" y="10"/>
                      <a:pt x="1" y="10"/>
                    </a:cubicBezTo>
                    <a:cubicBezTo>
                      <a:pt x="1" y="10"/>
                      <a:pt x="1" y="10"/>
                      <a:pt x="1" y="10"/>
                    </a:cubicBezTo>
                    <a:cubicBezTo>
                      <a:pt x="2" y="10"/>
                      <a:pt x="5" y="0"/>
                      <a:pt x="5"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1" name="Freeform 5093"/>
              <p:cNvSpPr>
                <a:spLocks/>
              </p:cNvSpPr>
              <p:nvPr/>
            </p:nvSpPr>
            <p:spPr bwMode="auto">
              <a:xfrm>
                <a:off x="916" y="3551"/>
                <a:ext cx="26" cy="66"/>
              </a:xfrm>
              <a:custGeom>
                <a:avLst/>
                <a:gdLst>
                  <a:gd name="T0" fmla="*/ 7 w 12"/>
                  <a:gd name="T1" fmla="*/ 2 h 31"/>
                  <a:gd name="T2" fmla="*/ 5 w 12"/>
                  <a:gd name="T3" fmla="*/ 11 h 31"/>
                  <a:gd name="T4" fmla="*/ 1 w 12"/>
                  <a:gd name="T5" fmla="*/ 28 h 31"/>
                  <a:gd name="T6" fmla="*/ 5 w 12"/>
                  <a:gd name="T7" fmla="*/ 24 h 31"/>
                  <a:gd name="T8" fmla="*/ 9 w 12"/>
                  <a:gd name="T9" fmla="*/ 8 h 31"/>
                  <a:gd name="T10" fmla="*/ 11 w 12"/>
                  <a:gd name="T11" fmla="*/ 5 h 31"/>
                  <a:gd name="T12" fmla="*/ 7 w 12"/>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7" y="2"/>
                    </a:moveTo>
                    <a:cubicBezTo>
                      <a:pt x="6" y="4"/>
                      <a:pt x="6" y="3"/>
                      <a:pt x="5" y="11"/>
                    </a:cubicBezTo>
                    <a:cubicBezTo>
                      <a:pt x="3" y="18"/>
                      <a:pt x="2" y="25"/>
                      <a:pt x="1" y="28"/>
                    </a:cubicBezTo>
                    <a:cubicBezTo>
                      <a:pt x="0" y="31"/>
                      <a:pt x="3" y="31"/>
                      <a:pt x="5" y="24"/>
                    </a:cubicBezTo>
                    <a:cubicBezTo>
                      <a:pt x="7" y="17"/>
                      <a:pt x="8" y="10"/>
                      <a:pt x="9" y="8"/>
                    </a:cubicBezTo>
                    <a:cubicBezTo>
                      <a:pt x="10" y="7"/>
                      <a:pt x="12" y="8"/>
                      <a:pt x="11" y="5"/>
                    </a:cubicBezTo>
                    <a:cubicBezTo>
                      <a:pt x="11" y="3"/>
                      <a:pt x="7" y="0"/>
                      <a:pt x="7"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2" name="Freeform 5094"/>
              <p:cNvSpPr>
                <a:spLocks noEditPoints="1"/>
              </p:cNvSpPr>
              <p:nvPr/>
            </p:nvSpPr>
            <p:spPr bwMode="auto">
              <a:xfrm>
                <a:off x="918" y="3553"/>
                <a:ext cx="24" cy="61"/>
              </a:xfrm>
              <a:custGeom>
                <a:avLst/>
                <a:gdLst>
                  <a:gd name="T0" fmla="*/ 0 w 11"/>
                  <a:gd name="T1" fmla="*/ 28 h 29"/>
                  <a:gd name="T2" fmla="*/ 0 w 11"/>
                  <a:gd name="T3" fmla="*/ 27 h 29"/>
                  <a:gd name="T4" fmla="*/ 3 w 11"/>
                  <a:gd name="T5" fmla="*/ 9 h 29"/>
                  <a:gd name="T6" fmla="*/ 5 w 11"/>
                  <a:gd name="T7" fmla="*/ 1 h 29"/>
                  <a:gd name="T8" fmla="*/ 7 w 11"/>
                  <a:gd name="T9" fmla="*/ 0 h 29"/>
                  <a:gd name="T10" fmla="*/ 11 w 11"/>
                  <a:gd name="T11" fmla="*/ 4 h 29"/>
                  <a:gd name="T12" fmla="*/ 11 w 11"/>
                  <a:gd name="T13" fmla="*/ 5 h 29"/>
                  <a:gd name="T14" fmla="*/ 10 w 11"/>
                  <a:gd name="T15" fmla="*/ 7 h 29"/>
                  <a:gd name="T16" fmla="*/ 8 w 11"/>
                  <a:gd name="T17" fmla="*/ 8 h 29"/>
                  <a:gd name="T18" fmla="*/ 4 w 11"/>
                  <a:gd name="T19" fmla="*/ 23 h 29"/>
                  <a:gd name="T20" fmla="*/ 0 w 11"/>
                  <a:gd name="T21" fmla="*/ 29 h 29"/>
                  <a:gd name="T22" fmla="*/ 0 w 11"/>
                  <a:gd name="T23" fmla="*/ 28 h 29"/>
                  <a:gd name="T24" fmla="*/ 4 w 11"/>
                  <a:gd name="T25" fmla="*/ 10 h 29"/>
                  <a:gd name="T26" fmla="*/ 0 w 11"/>
                  <a:gd name="T27" fmla="*/ 27 h 29"/>
                  <a:gd name="T28" fmla="*/ 0 w 11"/>
                  <a:gd name="T29" fmla="*/ 28 h 29"/>
                  <a:gd name="T30" fmla="*/ 0 w 11"/>
                  <a:gd name="T31" fmla="*/ 29 h 29"/>
                  <a:gd name="T32" fmla="*/ 3 w 11"/>
                  <a:gd name="T33" fmla="*/ 23 h 29"/>
                  <a:gd name="T34" fmla="*/ 7 w 11"/>
                  <a:gd name="T35" fmla="*/ 7 h 29"/>
                  <a:gd name="T36" fmla="*/ 9 w 11"/>
                  <a:gd name="T37" fmla="*/ 6 h 29"/>
                  <a:gd name="T38" fmla="*/ 10 w 11"/>
                  <a:gd name="T39" fmla="*/ 5 h 29"/>
                  <a:gd name="T40" fmla="*/ 10 w 11"/>
                  <a:gd name="T41" fmla="*/ 4 h 29"/>
                  <a:gd name="T42" fmla="*/ 7 w 11"/>
                  <a:gd name="T43" fmla="*/ 0 h 29"/>
                  <a:gd name="T44" fmla="*/ 6 w 11"/>
                  <a:gd name="T45" fmla="*/ 1 h 29"/>
                  <a:gd name="T46" fmla="*/ 4 w 11"/>
                  <a:gd name="T4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9">
                    <a:moveTo>
                      <a:pt x="0" y="28"/>
                    </a:moveTo>
                    <a:cubicBezTo>
                      <a:pt x="0" y="27"/>
                      <a:pt x="0" y="27"/>
                      <a:pt x="0" y="27"/>
                    </a:cubicBezTo>
                    <a:cubicBezTo>
                      <a:pt x="0" y="24"/>
                      <a:pt x="2" y="17"/>
                      <a:pt x="3" y="9"/>
                    </a:cubicBezTo>
                    <a:cubicBezTo>
                      <a:pt x="5" y="2"/>
                      <a:pt x="5" y="3"/>
                      <a:pt x="5" y="1"/>
                    </a:cubicBezTo>
                    <a:cubicBezTo>
                      <a:pt x="5" y="0"/>
                      <a:pt x="6" y="0"/>
                      <a:pt x="7" y="0"/>
                    </a:cubicBezTo>
                    <a:cubicBezTo>
                      <a:pt x="8" y="0"/>
                      <a:pt x="10" y="2"/>
                      <a:pt x="11" y="4"/>
                    </a:cubicBezTo>
                    <a:cubicBezTo>
                      <a:pt x="11" y="5"/>
                      <a:pt x="11" y="5"/>
                      <a:pt x="11" y="5"/>
                    </a:cubicBezTo>
                    <a:cubicBezTo>
                      <a:pt x="11" y="6"/>
                      <a:pt x="10" y="6"/>
                      <a:pt x="10" y="7"/>
                    </a:cubicBezTo>
                    <a:cubicBezTo>
                      <a:pt x="9" y="7"/>
                      <a:pt x="9" y="7"/>
                      <a:pt x="8" y="8"/>
                    </a:cubicBezTo>
                    <a:cubicBezTo>
                      <a:pt x="7" y="9"/>
                      <a:pt x="6" y="17"/>
                      <a:pt x="4" y="23"/>
                    </a:cubicBezTo>
                    <a:cubicBezTo>
                      <a:pt x="3" y="28"/>
                      <a:pt x="2" y="29"/>
                      <a:pt x="0" y="29"/>
                    </a:cubicBezTo>
                    <a:cubicBezTo>
                      <a:pt x="0" y="29"/>
                      <a:pt x="0" y="29"/>
                      <a:pt x="0" y="28"/>
                    </a:cubicBezTo>
                    <a:close/>
                    <a:moveTo>
                      <a:pt x="4" y="10"/>
                    </a:moveTo>
                    <a:cubicBezTo>
                      <a:pt x="2" y="17"/>
                      <a:pt x="1" y="24"/>
                      <a:pt x="0" y="27"/>
                    </a:cubicBezTo>
                    <a:cubicBezTo>
                      <a:pt x="0" y="28"/>
                      <a:pt x="0" y="28"/>
                      <a:pt x="0" y="28"/>
                    </a:cubicBezTo>
                    <a:cubicBezTo>
                      <a:pt x="0" y="29"/>
                      <a:pt x="0" y="29"/>
                      <a:pt x="0" y="29"/>
                    </a:cubicBezTo>
                    <a:cubicBezTo>
                      <a:pt x="1" y="29"/>
                      <a:pt x="2" y="27"/>
                      <a:pt x="3" y="23"/>
                    </a:cubicBezTo>
                    <a:cubicBezTo>
                      <a:pt x="6" y="16"/>
                      <a:pt x="6" y="9"/>
                      <a:pt x="7" y="7"/>
                    </a:cubicBezTo>
                    <a:cubicBezTo>
                      <a:pt x="8" y="7"/>
                      <a:pt x="9" y="6"/>
                      <a:pt x="9" y="6"/>
                    </a:cubicBezTo>
                    <a:cubicBezTo>
                      <a:pt x="10" y="6"/>
                      <a:pt x="10" y="6"/>
                      <a:pt x="10" y="5"/>
                    </a:cubicBezTo>
                    <a:cubicBezTo>
                      <a:pt x="10" y="4"/>
                      <a:pt x="10" y="4"/>
                      <a:pt x="10" y="4"/>
                    </a:cubicBezTo>
                    <a:cubicBezTo>
                      <a:pt x="10" y="2"/>
                      <a:pt x="8" y="0"/>
                      <a:pt x="7" y="0"/>
                    </a:cubicBezTo>
                    <a:cubicBezTo>
                      <a:pt x="6" y="0"/>
                      <a:pt x="6" y="0"/>
                      <a:pt x="6" y="1"/>
                    </a:cubicBezTo>
                    <a:cubicBezTo>
                      <a:pt x="5" y="3"/>
                      <a:pt x="5" y="3"/>
                      <a:pt x="4" y="10"/>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3" name="Freeform 5095"/>
              <p:cNvSpPr>
                <a:spLocks/>
              </p:cNvSpPr>
              <p:nvPr/>
            </p:nvSpPr>
            <p:spPr bwMode="auto">
              <a:xfrm>
                <a:off x="921" y="3561"/>
                <a:ext cx="10" cy="49"/>
              </a:xfrm>
              <a:custGeom>
                <a:avLst/>
                <a:gdLst>
                  <a:gd name="T0" fmla="*/ 5 w 5"/>
                  <a:gd name="T1" fmla="*/ 0 h 23"/>
                  <a:gd name="T2" fmla="*/ 0 w 5"/>
                  <a:gd name="T3" fmla="*/ 21 h 23"/>
                  <a:gd name="T4" fmla="*/ 3 w 5"/>
                  <a:gd name="T5" fmla="*/ 13 h 23"/>
                  <a:gd name="T6" fmla="*/ 5 w 5"/>
                  <a:gd name="T7" fmla="*/ 0 h 23"/>
                </a:gdLst>
                <a:ahLst/>
                <a:cxnLst>
                  <a:cxn ang="0">
                    <a:pos x="T0" y="T1"/>
                  </a:cxn>
                  <a:cxn ang="0">
                    <a:pos x="T2" y="T3"/>
                  </a:cxn>
                  <a:cxn ang="0">
                    <a:pos x="T4" y="T5"/>
                  </a:cxn>
                  <a:cxn ang="0">
                    <a:pos x="T6" y="T7"/>
                  </a:cxn>
                </a:cxnLst>
                <a:rect l="0" t="0" r="r" b="b"/>
                <a:pathLst>
                  <a:path w="5" h="23">
                    <a:moveTo>
                      <a:pt x="5" y="0"/>
                    </a:moveTo>
                    <a:cubicBezTo>
                      <a:pt x="5" y="0"/>
                      <a:pt x="1" y="19"/>
                      <a:pt x="0" y="21"/>
                    </a:cubicBezTo>
                    <a:cubicBezTo>
                      <a:pt x="0" y="23"/>
                      <a:pt x="3" y="16"/>
                      <a:pt x="3" y="13"/>
                    </a:cubicBezTo>
                    <a:cubicBezTo>
                      <a:pt x="3" y="10"/>
                      <a:pt x="5" y="1"/>
                      <a:pt x="5"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4" name="Freeform 5096"/>
              <p:cNvSpPr>
                <a:spLocks noEditPoints="1"/>
              </p:cNvSpPr>
              <p:nvPr/>
            </p:nvSpPr>
            <p:spPr bwMode="auto">
              <a:xfrm>
                <a:off x="929" y="3561"/>
                <a:ext cx="13" cy="17"/>
              </a:xfrm>
              <a:custGeom>
                <a:avLst/>
                <a:gdLst>
                  <a:gd name="T0" fmla="*/ 1 w 6"/>
                  <a:gd name="T1" fmla="*/ 5 h 8"/>
                  <a:gd name="T2" fmla="*/ 0 w 6"/>
                  <a:gd name="T3" fmla="*/ 8 h 8"/>
                  <a:gd name="T4" fmla="*/ 0 w 6"/>
                  <a:gd name="T5" fmla="*/ 8 h 8"/>
                  <a:gd name="T6" fmla="*/ 1 w 6"/>
                  <a:gd name="T7" fmla="*/ 5 h 8"/>
                  <a:gd name="T8" fmla="*/ 3 w 6"/>
                  <a:gd name="T9" fmla="*/ 0 h 8"/>
                  <a:gd name="T10" fmla="*/ 1 w 6"/>
                  <a:gd name="T11" fmla="*/ 5 h 8"/>
                  <a:gd name="T12" fmla="*/ 4 w 6"/>
                  <a:gd name="T13" fmla="*/ 1 h 8"/>
                  <a:gd name="T14" fmla="*/ 3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5"/>
                    </a:moveTo>
                    <a:cubicBezTo>
                      <a:pt x="0" y="6"/>
                      <a:pt x="0" y="7"/>
                      <a:pt x="0" y="8"/>
                    </a:cubicBezTo>
                    <a:cubicBezTo>
                      <a:pt x="0" y="8"/>
                      <a:pt x="0" y="8"/>
                      <a:pt x="0" y="8"/>
                    </a:cubicBezTo>
                    <a:cubicBezTo>
                      <a:pt x="0" y="8"/>
                      <a:pt x="1" y="7"/>
                      <a:pt x="1" y="5"/>
                    </a:cubicBezTo>
                    <a:close/>
                    <a:moveTo>
                      <a:pt x="3" y="0"/>
                    </a:moveTo>
                    <a:cubicBezTo>
                      <a:pt x="2" y="0"/>
                      <a:pt x="1" y="3"/>
                      <a:pt x="1" y="5"/>
                    </a:cubicBezTo>
                    <a:cubicBezTo>
                      <a:pt x="1" y="4"/>
                      <a:pt x="3" y="2"/>
                      <a:pt x="4" y="1"/>
                    </a:cubicBezTo>
                    <a:cubicBezTo>
                      <a:pt x="6" y="0"/>
                      <a:pt x="3" y="0"/>
                      <a:pt x="3"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5" name="Freeform 5097"/>
              <p:cNvSpPr>
                <a:spLocks/>
              </p:cNvSpPr>
              <p:nvPr/>
            </p:nvSpPr>
            <p:spPr bwMode="auto">
              <a:xfrm>
                <a:off x="944" y="3468"/>
                <a:ext cx="43" cy="100"/>
              </a:xfrm>
              <a:custGeom>
                <a:avLst/>
                <a:gdLst>
                  <a:gd name="T0" fmla="*/ 16 w 20"/>
                  <a:gd name="T1" fmla="*/ 1 h 47"/>
                  <a:gd name="T2" fmla="*/ 2 w 20"/>
                  <a:gd name="T3" fmla="*/ 40 h 47"/>
                  <a:gd name="T4" fmla="*/ 4 w 20"/>
                  <a:gd name="T5" fmla="*/ 46 h 47"/>
                  <a:gd name="T6" fmla="*/ 12 w 20"/>
                  <a:gd name="T7" fmla="*/ 19 h 47"/>
                  <a:gd name="T8" fmla="*/ 20 w 20"/>
                  <a:gd name="T9" fmla="*/ 0 h 47"/>
                  <a:gd name="T10" fmla="*/ 16 w 20"/>
                  <a:gd name="T11" fmla="*/ 1 h 47"/>
                </a:gdLst>
                <a:ahLst/>
                <a:cxnLst>
                  <a:cxn ang="0">
                    <a:pos x="T0" y="T1"/>
                  </a:cxn>
                  <a:cxn ang="0">
                    <a:pos x="T2" y="T3"/>
                  </a:cxn>
                  <a:cxn ang="0">
                    <a:pos x="T4" y="T5"/>
                  </a:cxn>
                  <a:cxn ang="0">
                    <a:pos x="T6" y="T7"/>
                  </a:cxn>
                  <a:cxn ang="0">
                    <a:pos x="T8" y="T9"/>
                  </a:cxn>
                  <a:cxn ang="0">
                    <a:pos x="T10" y="T11"/>
                  </a:cxn>
                </a:cxnLst>
                <a:rect l="0" t="0" r="r" b="b"/>
                <a:pathLst>
                  <a:path w="20" h="47">
                    <a:moveTo>
                      <a:pt x="16" y="1"/>
                    </a:moveTo>
                    <a:cubicBezTo>
                      <a:pt x="16" y="1"/>
                      <a:pt x="4" y="36"/>
                      <a:pt x="2" y="40"/>
                    </a:cubicBezTo>
                    <a:cubicBezTo>
                      <a:pt x="0" y="44"/>
                      <a:pt x="1" y="46"/>
                      <a:pt x="4" y="46"/>
                    </a:cubicBezTo>
                    <a:cubicBezTo>
                      <a:pt x="7" y="47"/>
                      <a:pt x="8" y="30"/>
                      <a:pt x="12" y="19"/>
                    </a:cubicBezTo>
                    <a:cubicBezTo>
                      <a:pt x="16" y="7"/>
                      <a:pt x="20" y="0"/>
                      <a:pt x="20" y="0"/>
                    </a:cubicBezTo>
                    <a:cubicBezTo>
                      <a:pt x="20" y="0"/>
                      <a:pt x="18" y="0"/>
                      <a:pt x="16"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6" name="Freeform 5098"/>
              <p:cNvSpPr>
                <a:spLocks noEditPoints="1"/>
              </p:cNvSpPr>
              <p:nvPr/>
            </p:nvSpPr>
            <p:spPr bwMode="auto">
              <a:xfrm>
                <a:off x="944" y="3466"/>
                <a:ext cx="45" cy="102"/>
              </a:xfrm>
              <a:custGeom>
                <a:avLst/>
                <a:gdLst>
                  <a:gd name="T0" fmla="*/ 4 w 21"/>
                  <a:gd name="T1" fmla="*/ 48 h 48"/>
                  <a:gd name="T2" fmla="*/ 0 w 21"/>
                  <a:gd name="T3" fmla="*/ 45 h 48"/>
                  <a:gd name="T4" fmla="*/ 1 w 21"/>
                  <a:gd name="T5" fmla="*/ 41 h 48"/>
                  <a:gd name="T6" fmla="*/ 9 w 21"/>
                  <a:gd name="T7" fmla="*/ 20 h 48"/>
                  <a:gd name="T8" fmla="*/ 16 w 21"/>
                  <a:gd name="T9" fmla="*/ 2 h 48"/>
                  <a:gd name="T10" fmla="*/ 16 w 21"/>
                  <a:gd name="T11" fmla="*/ 2 h 48"/>
                  <a:gd name="T12" fmla="*/ 16 w 21"/>
                  <a:gd name="T13" fmla="*/ 2 h 48"/>
                  <a:gd name="T14" fmla="*/ 20 w 21"/>
                  <a:gd name="T15" fmla="*/ 0 h 48"/>
                  <a:gd name="T16" fmla="*/ 20 w 21"/>
                  <a:gd name="T17" fmla="*/ 0 h 48"/>
                  <a:gd name="T18" fmla="*/ 21 w 21"/>
                  <a:gd name="T19" fmla="*/ 0 h 48"/>
                  <a:gd name="T20" fmla="*/ 20 w 21"/>
                  <a:gd name="T21" fmla="*/ 1 h 48"/>
                  <a:gd name="T22" fmla="*/ 12 w 21"/>
                  <a:gd name="T23" fmla="*/ 20 h 48"/>
                  <a:gd name="T24" fmla="*/ 7 w 21"/>
                  <a:gd name="T25" fmla="*/ 45 h 48"/>
                  <a:gd name="T26" fmla="*/ 5 w 21"/>
                  <a:gd name="T27" fmla="*/ 48 h 48"/>
                  <a:gd name="T28" fmla="*/ 5 w 21"/>
                  <a:gd name="T29" fmla="*/ 48 h 48"/>
                  <a:gd name="T30" fmla="*/ 4 w 21"/>
                  <a:gd name="T31" fmla="*/ 48 h 48"/>
                  <a:gd name="T32" fmla="*/ 2 w 21"/>
                  <a:gd name="T33" fmla="*/ 41 h 48"/>
                  <a:gd name="T34" fmla="*/ 1 w 21"/>
                  <a:gd name="T35" fmla="*/ 44 h 48"/>
                  <a:gd name="T36" fmla="*/ 4 w 21"/>
                  <a:gd name="T37" fmla="*/ 47 h 48"/>
                  <a:gd name="T38" fmla="*/ 5 w 21"/>
                  <a:gd name="T39" fmla="*/ 47 h 48"/>
                  <a:gd name="T40" fmla="*/ 6 w 21"/>
                  <a:gd name="T41" fmla="*/ 44 h 48"/>
                  <a:gd name="T42" fmla="*/ 7 w 21"/>
                  <a:gd name="T43" fmla="*/ 38 h 48"/>
                  <a:gd name="T44" fmla="*/ 11 w 21"/>
                  <a:gd name="T45" fmla="*/ 20 h 48"/>
                  <a:gd name="T46" fmla="*/ 19 w 21"/>
                  <a:gd name="T47" fmla="*/ 1 h 48"/>
                  <a:gd name="T48" fmla="*/ 16 w 21"/>
                  <a:gd name="T49" fmla="*/ 2 h 48"/>
                  <a:gd name="T50" fmla="*/ 2 w 21"/>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48">
                    <a:moveTo>
                      <a:pt x="4" y="48"/>
                    </a:moveTo>
                    <a:cubicBezTo>
                      <a:pt x="2" y="47"/>
                      <a:pt x="1" y="46"/>
                      <a:pt x="0" y="45"/>
                    </a:cubicBezTo>
                    <a:cubicBezTo>
                      <a:pt x="0" y="44"/>
                      <a:pt x="1" y="42"/>
                      <a:pt x="1" y="41"/>
                    </a:cubicBezTo>
                    <a:cubicBezTo>
                      <a:pt x="3" y="39"/>
                      <a:pt x="6" y="29"/>
                      <a:pt x="9" y="20"/>
                    </a:cubicBezTo>
                    <a:cubicBezTo>
                      <a:pt x="13" y="11"/>
                      <a:pt x="15" y="2"/>
                      <a:pt x="16" y="2"/>
                    </a:cubicBezTo>
                    <a:cubicBezTo>
                      <a:pt x="16" y="2"/>
                      <a:pt x="16" y="2"/>
                      <a:pt x="16" y="2"/>
                    </a:cubicBezTo>
                    <a:cubicBezTo>
                      <a:pt x="16" y="2"/>
                      <a:pt x="16" y="2"/>
                      <a:pt x="16" y="2"/>
                    </a:cubicBezTo>
                    <a:cubicBezTo>
                      <a:pt x="17" y="1"/>
                      <a:pt x="20" y="0"/>
                      <a:pt x="20" y="0"/>
                    </a:cubicBezTo>
                    <a:cubicBezTo>
                      <a:pt x="20" y="0"/>
                      <a:pt x="20" y="0"/>
                      <a:pt x="20" y="0"/>
                    </a:cubicBezTo>
                    <a:cubicBezTo>
                      <a:pt x="21" y="0"/>
                      <a:pt x="21" y="0"/>
                      <a:pt x="21" y="0"/>
                    </a:cubicBezTo>
                    <a:cubicBezTo>
                      <a:pt x="20" y="1"/>
                      <a:pt x="20" y="1"/>
                      <a:pt x="20" y="1"/>
                    </a:cubicBezTo>
                    <a:cubicBezTo>
                      <a:pt x="20" y="1"/>
                      <a:pt x="16" y="9"/>
                      <a:pt x="12" y="20"/>
                    </a:cubicBezTo>
                    <a:cubicBezTo>
                      <a:pt x="9" y="28"/>
                      <a:pt x="8" y="39"/>
                      <a:pt x="7" y="45"/>
                    </a:cubicBezTo>
                    <a:cubicBezTo>
                      <a:pt x="6" y="46"/>
                      <a:pt x="6" y="47"/>
                      <a:pt x="5" y="48"/>
                    </a:cubicBezTo>
                    <a:cubicBezTo>
                      <a:pt x="5" y="48"/>
                      <a:pt x="5" y="48"/>
                      <a:pt x="5" y="48"/>
                    </a:cubicBezTo>
                    <a:lnTo>
                      <a:pt x="4" y="48"/>
                    </a:lnTo>
                    <a:close/>
                    <a:moveTo>
                      <a:pt x="2" y="41"/>
                    </a:moveTo>
                    <a:cubicBezTo>
                      <a:pt x="1" y="43"/>
                      <a:pt x="1" y="44"/>
                      <a:pt x="1" y="44"/>
                    </a:cubicBezTo>
                    <a:cubicBezTo>
                      <a:pt x="1" y="46"/>
                      <a:pt x="2" y="47"/>
                      <a:pt x="4" y="47"/>
                    </a:cubicBezTo>
                    <a:cubicBezTo>
                      <a:pt x="5" y="47"/>
                      <a:pt x="5" y="47"/>
                      <a:pt x="5" y="47"/>
                    </a:cubicBezTo>
                    <a:cubicBezTo>
                      <a:pt x="5" y="47"/>
                      <a:pt x="6" y="46"/>
                      <a:pt x="6" y="44"/>
                    </a:cubicBezTo>
                    <a:cubicBezTo>
                      <a:pt x="6" y="43"/>
                      <a:pt x="7" y="40"/>
                      <a:pt x="7" y="38"/>
                    </a:cubicBezTo>
                    <a:cubicBezTo>
                      <a:pt x="8" y="32"/>
                      <a:pt x="10" y="25"/>
                      <a:pt x="11" y="20"/>
                    </a:cubicBezTo>
                    <a:cubicBezTo>
                      <a:pt x="15" y="10"/>
                      <a:pt x="18" y="3"/>
                      <a:pt x="19" y="1"/>
                    </a:cubicBezTo>
                    <a:cubicBezTo>
                      <a:pt x="19" y="1"/>
                      <a:pt x="17" y="2"/>
                      <a:pt x="16" y="2"/>
                    </a:cubicBezTo>
                    <a:cubicBezTo>
                      <a:pt x="15" y="4"/>
                      <a:pt x="4" y="38"/>
                      <a:pt x="2" y="4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7" name="Freeform 5099"/>
              <p:cNvSpPr>
                <a:spLocks noEditPoints="1"/>
              </p:cNvSpPr>
              <p:nvPr/>
            </p:nvSpPr>
            <p:spPr bwMode="auto">
              <a:xfrm>
                <a:off x="952" y="3474"/>
                <a:ext cx="28" cy="85"/>
              </a:xfrm>
              <a:custGeom>
                <a:avLst/>
                <a:gdLst>
                  <a:gd name="T0" fmla="*/ 9 w 13"/>
                  <a:gd name="T1" fmla="*/ 8 h 40"/>
                  <a:gd name="T2" fmla="*/ 5 w 13"/>
                  <a:gd name="T3" fmla="*/ 22 h 40"/>
                  <a:gd name="T4" fmla="*/ 1 w 13"/>
                  <a:gd name="T5" fmla="*/ 40 h 40"/>
                  <a:gd name="T6" fmla="*/ 1 w 13"/>
                  <a:gd name="T7" fmla="*/ 40 h 40"/>
                  <a:gd name="T8" fmla="*/ 4 w 13"/>
                  <a:gd name="T9" fmla="*/ 26 h 40"/>
                  <a:gd name="T10" fmla="*/ 9 w 13"/>
                  <a:gd name="T11" fmla="*/ 8 h 40"/>
                  <a:gd name="T12" fmla="*/ 13 w 13"/>
                  <a:gd name="T13" fmla="*/ 0 h 40"/>
                  <a:gd name="T14" fmla="*/ 9 w 13"/>
                  <a:gd name="T15" fmla="*/ 8 h 40"/>
                  <a:gd name="T16" fmla="*/ 13 w 1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0">
                    <a:moveTo>
                      <a:pt x="9" y="8"/>
                    </a:moveTo>
                    <a:cubicBezTo>
                      <a:pt x="8" y="13"/>
                      <a:pt x="6" y="18"/>
                      <a:pt x="5" y="22"/>
                    </a:cubicBezTo>
                    <a:cubicBezTo>
                      <a:pt x="2" y="31"/>
                      <a:pt x="0" y="40"/>
                      <a:pt x="1" y="40"/>
                    </a:cubicBezTo>
                    <a:cubicBezTo>
                      <a:pt x="1" y="40"/>
                      <a:pt x="1" y="40"/>
                      <a:pt x="1" y="40"/>
                    </a:cubicBezTo>
                    <a:cubicBezTo>
                      <a:pt x="2" y="40"/>
                      <a:pt x="4" y="28"/>
                      <a:pt x="4" y="26"/>
                    </a:cubicBezTo>
                    <a:cubicBezTo>
                      <a:pt x="5" y="25"/>
                      <a:pt x="7" y="16"/>
                      <a:pt x="9" y="8"/>
                    </a:cubicBezTo>
                    <a:close/>
                    <a:moveTo>
                      <a:pt x="13" y="0"/>
                    </a:moveTo>
                    <a:cubicBezTo>
                      <a:pt x="12" y="2"/>
                      <a:pt x="11" y="5"/>
                      <a:pt x="9" y="8"/>
                    </a:cubicBezTo>
                    <a:cubicBezTo>
                      <a:pt x="11" y="3"/>
                      <a:pt x="13" y="0"/>
                      <a:pt x="13"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8" name="Freeform 5100"/>
              <p:cNvSpPr>
                <a:spLocks/>
              </p:cNvSpPr>
              <p:nvPr/>
            </p:nvSpPr>
            <p:spPr bwMode="auto">
              <a:xfrm>
                <a:off x="948" y="3536"/>
                <a:ext cx="9" cy="23"/>
              </a:xfrm>
              <a:custGeom>
                <a:avLst/>
                <a:gdLst>
                  <a:gd name="T0" fmla="*/ 4 w 4"/>
                  <a:gd name="T1" fmla="*/ 0 h 11"/>
                  <a:gd name="T2" fmla="*/ 1 w 4"/>
                  <a:gd name="T3" fmla="*/ 7 h 11"/>
                  <a:gd name="T4" fmla="*/ 0 w 4"/>
                  <a:gd name="T5" fmla="*/ 11 h 11"/>
                  <a:gd name="T6" fmla="*/ 1 w 4"/>
                  <a:gd name="T7" fmla="*/ 11 h 11"/>
                  <a:gd name="T8" fmla="*/ 1 w 4"/>
                  <a:gd name="T9" fmla="*/ 11 h 11"/>
                  <a:gd name="T10" fmla="*/ 1 w 4"/>
                  <a:gd name="T11" fmla="*/ 11 h 11"/>
                  <a:gd name="T12" fmla="*/ 4 w 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4" y="0"/>
                    </a:moveTo>
                    <a:cubicBezTo>
                      <a:pt x="4" y="0"/>
                      <a:pt x="2" y="6"/>
                      <a:pt x="1" y="7"/>
                    </a:cubicBezTo>
                    <a:cubicBezTo>
                      <a:pt x="1" y="8"/>
                      <a:pt x="0" y="10"/>
                      <a:pt x="0" y="11"/>
                    </a:cubicBezTo>
                    <a:cubicBezTo>
                      <a:pt x="1" y="11"/>
                      <a:pt x="1" y="11"/>
                      <a:pt x="1" y="11"/>
                    </a:cubicBezTo>
                    <a:cubicBezTo>
                      <a:pt x="1" y="11"/>
                      <a:pt x="1" y="11"/>
                      <a:pt x="1" y="11"/>
                    </a:cubicBezTo>
                    <a:cubicBezTo>
                      <a:pt x="1" y="11"/>
                      <a:pt x="1" y="11"/>
                      <a:pt x="1" y="11"/>
                    </a:cubicBezTo>
                    <a:cubicBezTo>
                      <a:pt x="2" y="11"/>
                      <a:pt x="4" y="0"/>
                      <a:pt x="4"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9" name="Freeform 5101"/>
              <p:cNvSpPr>
                <a:spLocks/>
              </p:cNvSpPr>
              <p:nvPr/>
            </p:nvSpPr>
            <p:spPr bwMode="auto">
              <a:xfrm>
                <a:off x="935" y="3557"/>
                <a:ext cx="22" cy="72"/>
              </a:xfrm>
              <a:custGeom>
                <a:avLst/>
                <a:gdLst>
                  <a:gd name="T0" fmla="*/ 4 w 10"/>
                  <a:gd name="T1" fmla="*/ 2 h 34"/>
                  <a:gd name="T2" fmla="*/ 3 w 10"/>
                  <a:gd name="T3" fmla="*/ 12 h 34"/>
                  <a:gd name="T4" fmla="*/ 1 w 10"/>
                  <a:gd name="T5" fmla="*/ 31 h 34"/>
                  <a:gd name="T6" fmla="*/ 4 w 10"/>
                  <a:gd name="T7" fmla="*/ 26 h 34"/>
                  <a:gd name="T8" fmla="*/ 7 w 10"/>
                  <a:gd name="T9" fmla="*/ 9 h 34"/>
                  <a:gd name="T10" fmla="*/ 10 w 10"/>
                  <a:gd name="T11" fmla="*/ 5 h 34"/>
                  <a:gd name="T12" fmla="*/ 4 w 10"/>
                  <a:gd name="T13" fmla="*/ 2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4" y="2"/>
                    </a:moveTo>
                    <a:cubicBezTo>
                      <a:pt x="4" y="5"/>
                      <a:pt x="4" y="4"/>
                      <a:pt x="3" y="12"/>
                    </a:cubicBezTo>
                    <a:cubicBezTo>
                      <a:pt x="2" y="19"/>
                      <a:pt x="1" y="27"/>
                      <a:pt x="1" y="31"/>
                    </a:cubicBezTo>
                    <a:cubicBezTo>
                      <a:pt x="0" y="34"/>
                      <a:pt x="3" y="34"/>
                      <a:pt x="4" y="26"/>
                    </a:cubicBezTo>
                    <a:cubicBezTo>
                      <a:pt x="6" y="19"/>
                      <a:pt x="6" y="11"/>
                      <a:pt x="7" y="9"/>
                    </a:cubicBezTo>
                    <a:cubicBezTo>
                      <a:pt x="8" y="7"/>
                      <a:pt x="10" y="8"/>
                      <a:pt x="10" y="5"/>
                    </a:cubicBezTo>
                    <a:cubicBezTo>
                      <a:pt x="9" y="2"/>
                      <a:pt x="5" y="0"/>
                      <a:pt x="4"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0" name="Freeform 5102"/>
              <p:cNvSpPr>
                <a:spLocks noEditPoints="1"/>
              </p:cNvSpPr>
              <p:nvPr/>
            </p:nvSpPr>
            <p:spPr bwMode="auto">
              <a:xfrm>
                <a:off x="935" y="3559"/>
                <a:ext cx="22" cy="68"/>
              </a:xfrm>
              <a:custGeom>
                <a:avLst/>
                <a:gdLst>
                  <a:gd name="T0" fmla="*/ 0 w 10"/>
                  <a:gd name="T1" fmla="*/ 31 h 32"/>
                  <a:gd name="T2" fmla="*/ 1 w 10"/>
                  <a:gd name="T3" fmla="*/ 30 h 32"/>
                  <a:gd name="T4" fmla="*/ 3 w 10"/>
                  <a:gd name="T5" fmla="*/ 11 h 32"/>
                  <a:gd name="T6" fmla="*/ 4 w 10"/>
                  <a:gd name="T7" fmla="*/ 1 h 32"/>
                  <a:gd name="T8" fmla="*/ 5 w 10"/>
                  <a:gd name="T9" fmla="*/ 0 h 32"/>
                  <a:gd name="T10" fmla="*/ 10 w 10"/>
                  <a:gd name="T11" fmla="*/ 4 h 32"/>
                  <a:gd name="T12" fmla="*/ 10 w 10"/>
                  <a:gd name="T13" fmla="*/ 5 h 32"/>
                  <a:gd name="T14" fmla="*/ 9 w 10"/>
                  <a:gd name="T15" fmla="*/ 7 h 32"/>
                  <a:gd name="T16" fmla="*/ 8 w 10"/>
                  <a:gd name="T17" fmla="*/ 8 h 32"/>
                  <a:gd name="T18" fmla="*/ 5 w 10"/>
                  <a:gd name="T19" fmla="*/ 25 h 32"/>
                  <a:gd name="T20" fmla="*/ 1 w 10"/>
                  <a:gd name="T21" fmla="*/ 32 h 32"/>
                  <a:gd name="T22" fmla="*/ 0 w 10"/>
                  <a:gd name="T23" fmla="*/ 31 h 32"/>
                  <a:gd name="T24" fmla="*/ 3 w 10"/>
                  <a:gd name="T25" fmla="*/ 11 h 32"/>
                  <a:gd name="T26" fmla="*/ 1 w 10"/>
                  <a:gd name="T27" fmla="*/ 30 h 32"/>
                  <a:gd name="T28" fmla="*/ 1 w 10"/>
                  <a:gd name="T29" fmla="*/ 31 h 32"/>
                  <a:gd name="T30" fmla="*/ 1 w 10"/>
                  <a:gd name="T31" fmla="*/ 31 h 32"/>
                  <a:gd name="T32" fmla="*/ 4 w 10"/>
                  <a:gd name="T33" fmla="*/ 25 h 32"/>
                  <a:gd name="T34" fmla="*/ 7 w 10"/>
                  <a:gd name="T35" fmla="*/ 8 h 32"/>
                  <a:gd name="T36" fmla="*/ 9 w 10"/>
                  <a:gd name="T37" fmla="*/ 6 h 32"/>
                  <a:gd name="T38" fmla="*/ 9 w 10"/>
                  <a:gd name="T39" fmla="*/ 5 h 32"/>
                  <a:gd name="T40" fmla="*/ 9 w 10"/>
                  <a:gd name="T41" fmla="*/ 4 h 32"/>
                  <a:gd name="T42" fmla="*/ 5 w 10"/>
                  <a:gd name="T43" fmla="*/ 1 h 32"/>
                  <a:gd name="T44" fmla="*/ 5 w 10"/>
                  <a:gd name="T45" fmla="*/ 1 h 32"/>
                  <a:gd name="T46" fmla="*/ 3 w 10"/>
                  <a:gd name="T4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2">
                    <a:moveTo>
                      <a:pt x="0" y="31"/>
                    </a:moveTo>
                    <a:cubicBezTo>
                      <a:pt x="0" y="30"/>
                      <a:pt x="0" y="30"/>
                      <a:pt x="1" y="30"/>
                    </a:cubicBezTo>
                    <a:cubicBezTo>
                      <a:pt x="1" y="26"/>
                      <a:pt x="2" y="18"/>
                      <a:pt x="3" y="11"/>
                    </a:cubicBezTo>
                    <a:cubicBezTo>
                      <a:pt x="4" y="3"/>
                      <a:pt x="4" y="4"/>
                      <a:pt x="4" y="1"/>
                    </a:cubicBezTo>
                    <a:cubicBezTo>
                      <a:pt x="4" y="0"/>
                      <a:pt x="5" y="0"/>
                      <a:pt x="5" y="0"/>
                    </a:cubicBezTo>
                    <a:cubicBezTo>
                      <a:pt x="7" y="0"/>
                      <a:pt x="10" y="2"/>
                      <a:pt x="10" y="4"/>
                    </a:cubicBezTo>
                    <a:cubicBezTo>
                      <a:pt x="10" y="5"/>
                      <a:pt x="10" y="5"/>
                      <a:pt x="10" y="5"/>
                    </a:cubicBezTo>
                    <a:cubicBezTo>
                      <a:pt x="10" y="6"/>
                      <a:pt x="10" y="6"/>
                      <a:pt x="9" y="7"/>
                    </a:cubicBezTo>
                    <a:cubicBezTo>
                      <a:pt x="9" y="7"/>
                      <a:pt x="8" y="7"/>
                      <a:pt x="8" y="8"/>
                    </a:cubicBezTo>
                    <a:cubicBezTo>
                      <a:pt x="7" y="10"/>
                      <a:pt x="6" y="18"/>
                      <a:pt x="5" y="25"/>
                    </a:cubicBezTo>
                    <a:cubicBezTo>
                      <a:pt x="4" y="30"/>
                      <a:pt x="3" y="32"/>
                      <a:pt x="1" y="32"/>
                    </a:cubicBezTo>
                    <a:cubicBezTo>
                      <a:pt x="1" y="32"/>
                      <a:pt x="1" y="31"/>
                      <a:pt x="0" y="31"/>
                    </a:cubicBezTo>
                    <a:close/>
                    <a:moveTo>
                      <a:pt x="3" y="11"/>
                    </a:moveTo>
                    <a:cubicBezTo>
                      <a:pt x="2" y="18"/>
                      <a:pt x="2" y="26"/>
                      <a:pt x="1" y="30"/>
                    </a:cubicBezTo>
                    <a:cubicBezTo>
                      <a:pt x="1" y="31"/>
                      <a:pt x="1" y="31"/>
                      <a:pt x="1" y="31"/>
                    </a:cubicBezTo>
                    <a:cubicBezTo>
                      <a:pt x="1" y="31"/>
                      <a:pt x="1" y="31"/>
                      <a:pt x="1" y="31"/>
                    </a:cubicBezTo>
                    <a:cubicBezTo>
                      <a:pt x="2" y="31"/>
                      <a:pt x="3" y="30"/>
                      <a:pt x="4" y="25"/>
                    </a:cubicBezTo>
                    <a:cubicBezTo>
                      <a:pt x="6" y="18"/>
                      <a:pt x="6" y="10"/>
                      <a:pt x="7" y="8"/>
                    </a:cubicBezTo>
                    <a:cubicBezTo>
                      <a:pt x="8" y="7"/>
                      <a:pt x="8" y="7"/>
                      <a:pt x="9" y="6"/>
                    </a:cubicBezTo>
                    <a:cubicBezTo>
                      <a:pt x="9" y="6"/>
                      <a:pt x="9" y="6"/>
                      <a:pt x="9" y="5"/>
                    </a:cubicBezTo>
                    <a:cubicBezTo>
                      <a:pt x="9" y="4"/>
                      <a:pt x="9" y="4"/>
                      <a:pt x="9" y="4"/>
                    </a:cubicBezTo>
                    <a:cubicBezTo>
                      <a:pt x="9" y="2"/>
                      <a:pt x="6" y="0"/>
                      <a:pt x="5" y="1"/>
                    </a:cubicBezTo>
                    <a:cubicBezTo>
                      <a:pt x="5" y="1"/>
                      <a:pt x="5" y="1"/>
                      <a:pt x="5" y="1"/>
                    </a:cubicBezTo>
                    <a:cubicBezTo>
                      <a:pt x="4" y="4"/>
                      <a:pt x="4" y="3"/>
                      <a:pt x="3" y="1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1" name="Freeform 5103"/>
              <p:cNvSpPr>
                <a:spLocks/>
              </p:cNvSpPr>
              <p:nvPr/>
            </p:nvSpPr>
            <p:spPr bwMode="auto">
              <a:xfrm>
                <a:off x="940" y="3570"/>
                <a:ext cx="6" cy="51"/>
              </a:xfrm>
              <a:custGeom>
                <a:avLst/>
                <a:gdLst>
                  <a:gd name="T0" fmla="*/ 3 w 3"/>
                  <a:gd name="T1" fmla="*/ 0 h 24"/>
                  <a:gd name="T2" fmla="*/ 0 w 3"/>
                  <a:gd name="T3" fmla="*/ 22 h 24"/>
                  <a:gd name="T4" fmla="*/ 2 w 3"/>
                  <a:gd name="T5" fmla="*/ 13 h 24"/>
                  <a:gd name="T6" fmla="*/ 3 w 3"/>
                  <a:gd name="T7" fmla="*/ 0 h 24"/>
                </a:gdLst>
                <a:ahLst/>
                <a:cxnLst>
                  <a:cxn ang="0">
                    <a:pos x="T0" y="T1"/>
                  </a:cxn>
                  <a:cxn ang="0">
                    <a:pos x="T2" y="T3"/>
                  </a:cxn>
                  <a:cxn ang="0">
                    <a:pos x="T4" y="T5"/>
                  </a:cxn>
                  <a:cxn ang="0">
                    <a:pos x="T6" y="T7"/>
                  </a:cxn>
                </a:cxnLst>
                <a:rect l="0" t="0" r="r" b="b"/>
                <a:pathLst>
                  <a:path w="3" h="24">
                    <a:moveTo>
                      <a:pt x="3" y="0"/>
                    </a:moveTo>
                    <a:cubicBezTo>
                      <a:pt x="3" y="0"/>
                      <a:pt x="0" y="20"/>
                      <a:pt x="0" y="22"/>
                    </a:cubicBezTo>
                    <a:cubicBezTo>
                      <a:pt x="0" y="24"/>
                      <a:pt x="2" y="16"/>
                      <a:pt x="2" y="13"/>
                    </a:cubicBezTo>
                    <a:cubicBezTo>
                      <a:pt x="2" y="10"/>
                      <a:pt x="3" y="1"/>
                      <a:pt x="3"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2" name="Freeform 5104"/>
              <p:cNvSpPr>
                <a:spLocks noEditPoints="1"/>
              </p:cNvSpPr>
              <p:nvPr/>
            </p:nvSpPr>
            <p:spPr bwMode="auto">
              <a:xfrm>
                <a:off x="946" y="3568"/>
                <a:ext cx="11" cy="19"/>
              </a:xfrm>
              <a:custGeom>
                <a:avLst/>
                <a:gdLst>
                  <a:gd name="T0" fmla="*/ 0 w 5"/>
                  <a:gd name="T1" fmla="*/ 6 h 9"/>
                  <a:gd name="T2" fmla="*/ 0 w 5"/>
                  <a:gd name="T3" fmla="*/ 9 h 9"/>
                  <a:gd name="T4" fmla="*/ 0 w 5"/>
                  <a:gd name="T5" fmla="*/ 9 h 9"/>
                  <a:gd name="T6" fmla="*/ 0 w 5"/>
                  <a:gd name="T7" fmla="*/ 6 h 9"/>
                  <a:gd name="T8" fmla="*/ 2 w 5"/>
                  <a:gd name="T9" fmla="*/ 0 h 9"/>
                  <a:gd name="T10" fmla="*/ 2 w 5"/>
                  <a:gd name="T11" fmla="*/ 0 h 9"/>
                  <a:gd name="T12" fmla="*/ 0 w 5"/>
                  <a:gd name="T13" fmla="*/ 6 h 9"/>
                  <a:gd name="T14" fmla="*/ 3 w 5"/>
                  <a:gd name="T15" fmla="*/ 1 h 9"/>
                  <a:gd name="T16" fmla="*/ 2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0" y="6"/>
                    </a:moveTo>
                    <a:cubicBezTo>
                      <a:pt x="0" y="7"/>
                      <a:pt x="0" y="8"/>
                      <a:pt x="0" y="9"/>
                    </a:cubicBezTo>
                    <a:cubicBezTo>
                      <a:pt x="0" y="9"/>
                      <a:pt x="0" y="9"/>
                      <a:pt x="0" y="9"/>
                    </a:cubicBezTo>
                    <a:cubicBezTo>
                      <a:pt x="0" y="9"/>
                      <a:pt x="0" y="8"/>
                      <a:pt x="0" y="6"/>
                    </a:cubicBezTo>
                    <a:close/>
                    <a:moveTo>
                      <a:pt x="2" y="0"/>
                    </a:moveTo>
                    <a:cubicBezTo>
                      <a:pt x="2" y="0"/>
                      <a:pt x="2" y="0"/>
                      <a:pt x="2" y="0"/>
                    </a:cubicBezTo>
                    <a:cubicBezTo>
                      <a:pt x="1" y="0"/>
                      <a:pt x="0" y="3"/>
                      <a:pt x="0" y="6"/>
                    </a:cubicBezTo>
                    <a:cubicBezTo>
                      <a:pt x="1" y="4"/>
                      <a:pt x="2" y="2"/>
                      <a:pt x="3" y="1"/>
                    </a:cubicBezTo>
                    <a:cubicBezTo>
                      <a:pt x="5" y="0"/>
                      <a:pt x="2" y="0"/>
                      <a:pt x="2"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3" name="Freeform 5105"/>
              <p:cNvSpPr>
                <a:spLocks/>
              </p:cNvSpPr>
              <p:nvPr/>
            </p:nvSpPr>
            <p:spPr bwMode="auto">
              <a:xfrm>
                <a:off x="961" y="3468"/>
                <a:ext cx="26" cy="95"/>
              </a:xfrm>
              <a:custGeom>
                <a:avLst/>
                <a:gdLst>
                  <a:gd name="T0" fmla="*/ 12 w 12"/>
                  <a:gd name="T1" fmla="*/ 2 h 45"/>
                  <a:gd name="T2" fmla="*/ 6 w 12"/>
                  <a:gd name="T3" fmla="*/ 40 h 45"/>
                  <a:gd name="T4" fmla="*/ 2 w 12"/>
                  <a:gd name="T5" fmla="*/ 45 h 45"/>
                  <a:gd name="T6" fmla="*/ 8 w 12"/>
                  <a:gd name="T7" fmla="*/ 19 h 45"/>
                  <a:gd name="T8" fmla="*/ 10 w 12"/>
                  <a:gd name="T9" fmla="*/ 0 h 45"/>
                  <a:gd name="T10" fmla="*/ 12 w 12"/>
                  <a:gd name="T11" fmla="*/ 2 h 45"/>
                </a:gdLst>
                <a:ahLst/>
                <a:cxnLst>
                  <a:cxn ang="0">
                    <a:pos x="T0" y="T1"/>
                  </a:cxn>
                  <a:cxn ang="0">
                    <a:pos x="T2" y="T3"/>
                  </a:cxn>
                  <a:cxn ang="0">
                    <a:pos x="T4" y="T5"/>
                  </a:cxn>
                  <a:cxn ang="0">
                    <a:pos x="T6" y="T7"/>
                  </a:cxn>
                  <a:cxn ang="0">
                    <a:pos x="T8" y="T9"/>
                  </a:cxn>
                  <a:cxn ang="0">
                    <a:pos x="T10" y="T11"/>
                  </a:cxn>
                </a:cxnLst>
                <a:rect l="0" t="0" r="r" b="b"/>
                <a:pathLst>
                  <a:path w="12" h="45">
                    <a:moveTo>
                      <a:pt x="12" y="2"/>
                    </a:moveTo>
                    <a:cubicBezTo>
                      <a:pt x="12" y="2"/>
                      <a:pt x="7" y="36"/>
                      <a:pt x="6" y="40"/>
                    </a:cubicBezTo>
                    <a:cubicBezTo>
                      <a:pt x="6" y="45"/>
                      <a:pt x="5" y="45"/>
                      <a:pt x="2" y="45"/>
                    </a:cubicBezTo>
                    <a:cubicBezTo>
                      <a:pt x="0" y="44"/>
                      <a:pt x="6" y="30"/>
                      <a:pt x="8" y="19"/>
                    </a:cubicBezTo>
                    <a:cubicBezTo>
                      <a:pt x="10" y="8"/>
                      <a:pt x="10" y="0"/>
                      <a:pt x="10" y="0"/>
                    </a:cubicBezTo>
                    <a:cubicBezTo>
                      <a:pt x="10" y="0"/>
                      <a:pt x="12" y="1"/>
                      <a:pt x="12"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4" name="Freeform 5106"/>
              <p:cNvSpPr>
                <a:spLocks noEditPoints="1"/>
              </p:cNvSpPr>
              <p:nvPr/>
            </p:nvSpPr>
            <p:spPr bwMode="auto">
              <a:xfrm>
                <a:off x="965" y="3468"/>
                <a:ext cx="24" cy="95"/>
              </a:xfrm>
              <a:custGeom>
                <a:avLst/>
                <a:gdLst>
                  <a:gd name="T0" fmla="*/ 0 w 11"/>
                  <a:gd name="T1" fmla="*/ 45 h 45"/>
                  <a:gd name="T2" fmla="*/ 0 w 11"/>
                  <a:gd name="T3" fmla="*/ 45 h 45"/>
                  <a:gd name="T4" fmla="*/ 0 w 11"/>
                  <a:gd name="T5" fmla="*/ 45 h 45"/>
                  <a:gd name="T6" fmla="*/ 0 w 11"/>
                  <a:gd name="T7" fmla="*/ 42 h 45"/>
                  <a:gd name="T8" fmla="*/ 6 w 11"/>
                  <a:gd name="T9" fmla="*/ 19 h 45"/>
                  <a:gd name="T10" fmla="*/ 8 w 11"/>
                  <a:gd name="T11" fmla="*/ 0 h 45"/>
                  <a:gd name="T12" fmla="*/ 8 w 11"/>
                  <a:gd name="T13" fmla="*/ 0 h 45"/>
                  <a:gd name="T14" fmla="*/ 8 w 11"/>
                  <a:gd name="T15" fmla="*/ 0 h 45"/>
                  <a:gd name="T16" fmla="*/ 8 w 11"/>
                  <a:gd name="T17" fmla="*/ 0 h 45"/>
                  <a:gd name="T18" fmla="*/ 11 w 11"/>
                  <a:gd name="T19" fmla="*/ 2 h 45"/>
                  <a:gd name="T20" fmla="*/ 11 w 11"/>
                  <a:gd name="T21" fmla="*/ 2 h 45"/>
                  <a:gd name="T22" fmla="*/ 11 w 11"/>
                  <a:gd name="T23" fmla="*/ 2 h 45"/>
                  <a:gd name="T24" fmla="*/ 8 w 11"/>
                  <a:gd name="T25" fmla="*/ 20 h 45"/>
                  <a:gd name="T26" fmla="*/ 5 w 11"/>
                  <a:gd name="T27" fmla="*/ 40 h 45"/>
                  <a:gd name="T28" fmla="*/ 4 w 11"/>
                  <a:gd name="T29" fmla="*/ 44 h 45"/>
                  <a:gd name="T30" fmla="*/ 0 w 11"/>
                  <a:gd name="T31" fmla="*/ 45 h 45"/>
                  <a:gd name="T32" fmla="*/ 4 w 11"/>
                  <a:gd name="T33" fmla="*/ 41 h 45"/>
                  <a:gd name="T34" fmla="*/ 10 w 11"/>
                  <a:gd name="T35" fmla="*/ 3 h 45"/>
                  <a:gd name="T36" fmla="*/ 9 w 11"/>
                  <a:gd name="T37" fmla="*/ 1 h 45"/>
                  <a:gd name="T38" fmla="*/ 7 w 11"/>
                  <a:gd name="T39" fmla="*/ 19 h 45"/>
                  <a:gd name="T40" fmla="*/ 2 w 11"/>
                  <a:gd name="T41" fmla="*/ 36 h 45"/>
                  <a:gd name="T42" fmla="*/ 1 w 11"/>
                  <a:gd name="T43" fmla="*/ 42 h 45"/>
                  <a:gd name="T44" fmla="*/ 0 w 11"/>
                  <a:gd name="T45" fmla="*/ 45 h 45"/>
                  <a:gd name="T46" fmla="*/ 1 w 11"/>
                  <a:gd name="T47" fmla="*/ 45 h 45"/>
                  <a:gd name="T48" fmla="*/ 4 w 11"/>
                  <a:gd name="T49" fmla="*/ 43 h 45"/>
                  <a:gd name="T50" fmla="*/ 4 w 11"/>
                  <a:gd name="T5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45">
                    <a:moveTo>
                      <a:pt x="0" y="45"/>
                    </a:moveTo>
                    <a:cubicBezTo>
                      <a:pt x="0" y="45"/>
                      <a:pt x="0" y="45"/>
                      <a:pt x="0" y="45"/>
                    </a:cubicBezTo>
                    <a:cubicBezTo>
                      <a:pt x="0" y="45"/>
                      <a:pt x="0" y="45"/>
                      <a:pt x="0" y="45"/>
                    </a:cubicBezTo>
                    <a:cubicBezTo>
                      <a:pt x="0" y="45"/>
                      <a:pt x="0" y="43"/>
                      <a:pt x="0" y="42"/>
                    </a:cubicBezTo>
                    <a:cubicBezTo>
                      <a:pt x="1" y="37"/>
                      <a:pt x="5" y="27"/>
                      <a:pt x="6" y="19"/>
                    </a:cubicBezTo>
                    <a:cubicBezTo>
                      <a:pt x="8" y="8"/>
                      <a:pt x="8" y="0"/>
                      <a:pt x="8" y="0"/>
                    </a:cubicBezTo>
                    <a:cubicBezTo>
                      <a:pt x="8" y="0"/>
                      <a:pt x="8" y="0"/>
                      <a:pt x="8" y="0"/>
                    </a:cubicBezTo>
                    <a:cubicBezTo>
                      <a:pt x="8" y="0"/>
                      <a:pt x="8" y="0"/>
                      <a:pt x="8" y="0"/>
                    </a:cubicBezTo>
                    <a:cubicBezTo>
                      <a:pt x="8" y="0"/>
                      <a:pt x="8" y="0"/>
                      <a:pt x="8" y="0"/>
                    </a:cubicBezTo>
                    <a:cubicBezTo>
                      <a:pt x="9" y="0"/>
                      <a:pt x="10" y="1"/>
                      <a:pt x="11" y="2"/>
                    </a:cubicBezTo>
                    <a:cubicBezTo>
                      <a:pt x="11" y="2"/>
                      <a:pt x="11" y="2"/>
                      <a:pt x="11" y="2"/>
                    </a:cubicBezTo>
                    <a:cubicBezTo>
                      <a:pt x="11" y="2"/>
                      <a:pt x="11" y="2"/>
                      <a:pt x="11" y="2"/>
                    </a:cubicBezTo>
                    <a:cubicBezTo>
                      <a:pt x="11" y="2"/>
                      <a:pt x="9" y="11"/>
                      <a:pt x="8" y="20"/>
                    </a:cubicBezTo>
                    <a:cubicBezTo>
                      <a:pt x="6" y="29"/>
                      <a:pt x="5" y="38"/>
                      <a:pt x="5" y="40"/>
                    </a:cubicBezTo>
                    <a:cubicBezTo>
                      <a:pt x="5" y="42"/>
                      <a:pt x="4" y="43"/>
                      <a:pt x="4" y="44"/>
                    </a:cubicBezTo>
                    <a:cubicBezTo>
                      <a:pt x="3" y="45"/>
                      <a:pt x="2" y="45"/>
                      <a:pt x="0" y="45"/>
                    </a:cubicBezTo>
                    <a:close/>
                    <a:moveTo>
                      <a:pt x="4" y="41"/>
                    </a:moveTo>
                    <a:cubicBezTo>
                      <a:pt x="4" y="37"/>
                      <a:pt x="10" y="5"/>
                      <a:pt x="10" y="3"/>
                    </a:cubicBezTo>
                    <a:cubicBezTo>
                      <a:pt x="10" y="2"/>
                      <a:pt x="9" y="1"/>
                      <a:pt x="9" y="1"/>
                    </a:cubicBezTo>
                    <a:cubicBezTo>
                      <a:pt x="8" y="3"/>
                      <a:pt x="8" y="10"/>
                      <a:pt x="7" y="19"/>
                    </a:cubicBezTo>
                    <a:cubicBezTo>
                      <a:pt x="6" y="24"/>
                      <a:pt x="4" y="31"/>
                      <a:pt x="2" y="36"/>
                    </a:cubicBezTo>
                    <a:cubicBezTo>
                      <a:pt x="1" y="38"/>
                      <a:pt x="1" y="40"/>
                      <a:pt x="1" y="42"/>
                    </a:cubicBezTo>
                    <a:cubicBezTo>
                      <a:pt x="0" y="43"/>
                      <a:pt x="0" y="44"/>
                      <a:pt x="0" y="45"/>
                    </a:cubicBezTo>
                    <a:cubicBezTo>
                      <a:pt x="1" y="45"/>
                      <a:pt x="1" y="45"/>
                      <a:pt x="1" y="45"/>
                    </a:cubicBezTo>
                    <a:cubicBezTo>
                      <a:pt x="2" y="45"/>
                      <a:pt x="3" y="45"/>
                      <a:pt x="4" y="43"/>
                    </a:cubicBezTo>
                    <a:cubicBezTo>
                      <a:pt x="4" y="43"/>
                      <a:pt x="4" y="42"/>
                      <a:pt x="4" y="4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5" name="Freeform 5107"/>
              <p:cNvSpPr>
                <a:spLocks noEditPoints="1"/>
              </p:cNvSpPr>
              <p:nvPr/>
            </p:nvSpPr>
            <p:spPr bwMode="auto">
              <a:xfrm>
                <a:off x="967" y="3476"/>
                <a:ext cx="17" cy="81"/>
              </a:xfrm>
              <a:custGeom>
                <a:avLst/>
                <a:gdLst>
                  <a:gd name="T0" fmla="*/ 7 w 8"/>
                  <a:gd name="T1" fmla="*/ 8 h 38"/>
                  <a:gd name="T2" fmla="*/ 3 w 8"/>
                  <a:gd name="T3" fmla="*/ 25 h 38"/>
                  <a:gd name="T4" fmla="*/ 0 w 8"/>
                  <a:gd name="T5" fmla="*/ 38 h 38"/>
                  <a:gd name="T6" fmla="*/ 0 w 8"/>
                  <a:gd name="T7" fmla="*/ 38 h 38"/>
                  <a:gd name="T8" fmla="*/ 5 w 8"/>
                  <a:gd name="T9" fmla="*/ 21 h 38"/>
                  <a:gd name="T10" fmla="*/ 7 w 8"/>
                  <a:gd name="T11" fmla="*/ 8 h 38"/>
                  <a:gd name="T12" fmla="*/ 8 w 8"/>
                  <a:gd name="T13" fmla="*/ 0 h 38"/>
                  <a:gd name="T14" fmla="*/ 7 w 8"/>
                  <a:gd name="T15" fmla="*/ 8 h 38"/>
                  <a:gd name="T16" fmla="*/ 8 w 8"/>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8">
                    <a:moveTo>
                      <a:pt x="7" y="8"/>
                    </a:moveTo>
                    <a:cubicBezTo>
                      <a:pt x="6" y="16"/>
                      <a:pt x="4" y="24"/>
                      <a:pt x="3" y="25"/>
                    </a:cubicBezTo>
                    <a:cubicBezTo>
                      <a:pt x="3" y="27"/>
                      <a:pt x="0" y="37"/>
                      <a:pt x="0" y="38"/>
                    </a:cubicBezTo>
                    <a:cubicBezTo>
                      <a:pt x="0" y="38"/>
                      <a:pt x="0" y="38"/>
                      <a:pt x="0" y="38"/>
                    </a:cubicBezTo>
                    <a:cubicBezTo>
                      <a:pt x="1" y="38"/>
                      <a:pt x="3" y="30"/>
                      <a:pt x="5" y="21"/>
                    </a:cubicBezTo>
                    <a:cubicBezTo>
                      <a:pt x="6" y="17"/>
                      <a:pt x="7" y="12"/>
                      <a:pt x="7" y="8"/>
                    </a:cubicBezTo>
                    <a:close/>
                    <a:moveTo>
                      <a:pt x="8" y="0"/>
                    </a:moveTo>
                    <a:cubicBezTo>
                      <a:pt x="8" y="0"/>
                      <a:pt x="8" y="3"/>
                      <a:pt x="7" y="8"/>
                    </a:cubicBezTo>
                    <a:cubicBezTo>
                      <a:pt x="8" y="5"/>
                      <a:pt x="8" y="2"/>
                      <a:pt x="8"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6" name="Freeform 5108"/>
              <p:cNvSpPr>
                <a:spLocks/>
              </p:cNvSpPr>
              <p:nvPr/>
            </p:nvSpPr>
            <p:spPr bwMode="auto">
              <a:xfrm>
                <a:off x="969" y="3536"/>
                <a:ext cx="7" cy="23"/>
              </a:xfrm>
              <a:custGeom>
                <a:avLst/>
                <a:gdLst>
                  <a:gd name="T0" fmla="*/ 3 w 3"/>
                  <a:gd name="T1" fmla="*/ 0 h 11"/>
                  <a:gd name="T2" fmla="*/ 1 w 3"/>
                  <a:gd name="T3" fmla="*/ 11 h 11"/>
                  <a:gd name="T4" fmla="*/ 1 w 3"/>
                  <a:gd name="T5" fmla="*/ 11 h 11"/>
                  <a:gd name="T6" fmla="*/ 1 w 3"/>
                  <a:gd name="T7" fmla="*/ 11 h 11"/>
                  <a:gd name="T8" fmla="*/ 2 w 3"/>
                  <a:gd name="T9" fmla="*/ 7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cubicBezTo>
                      <a:pt x="3" y="0"/>
                      <a:pt x="0" y="10"/>
                      <a:pt x="1" y="11"/>
                    </a:cubicBezTo>
                    <a:cubicBezTo>
                      <a:pt x="1" y="11"/>
                      <a:pt x="1" y="11"/>
                      <a:pt x="1" y="11"/>
                    </a:cubicBezTo>
                    <a:cubicBezTo>
                      <a:pt x="1" y="11"/>
                      <a:pt x="1" y="11"/>
                      <a:pt x="1" y="11"/>
                    </a:cubicBezTo>
                    <a:cubicBezTo>
                      <a:pt x="2" y="10"/>
                      <a:pt x="2" y="8"/>
                      <a:pt x="2" y="7"/>
                    </a:cubicBezTo>
                    <a:cubicBezTo>
                      <a:pt x="2" y="6"/>
                      <a:pt x="3" y="0"/>
                      <a:pt x="3"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7" name="Freeform 5109"/>
              <p:cNvSpPr>
                <a:spLocks/>
              </p:cNvSpPr>
              <p:nvPr/>
            </p:nvSpPr>
            <p:spPr bwMode="auto">
              <a:xfrm>
                <a:off x="950" y="3557"/>
                <a:ext cx="26" cy="66"/>
              </a:xfrm>
              <a:custGeom>
                <a:avLst/>
                <a:gdLst>
                  <a:gd name="T0" fmla="*/ 11 w 12"/>
                  <a:gd name="T1" fmla="*/ 2 h 31"/>
                  <a:gd name="T2" fmla="*/ 8 w 12"/>
                  <a:gd name="T3" fmla="*/ 11 h 31"/>
                  <a:gd name="T4" fmla="*/ 2 w 12"/>
                  <a:gd name="T5" fmla="*/ 28 h 31"/>
                  <a:gd name="T6" fmla="*/ 2 w 12"/>
                  <a:gd name="T7" fmla="*/ 23 h 31"/>
                  <a:gd name="T8" fmla="*/ 6 w 12"/>
                  <a:gd name="T9" fmla="*/ 7 h 31"/>
                  <a:gd name="T10" fmla="*/ 6 w 12"/>
                  <a:gd name="T11" fmla="*/ 3 h 31"/>
                  <a:gd name="T12" fmla="*/ 11 w 12"/>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11" y="2"/>
                    </a:moveTo>
                    <a:cubicBezTo>
                      <a:pt x="10" y="5"/>
                      <a:pt x="10" y="4"/>
                      <a:pt x="8" y="11"/>
                    </a:cubicBezTo>
                    <a:cubicBezTo>
                      <a:pt x="6" y="18"/>
                      <a:pt x="3" y="25"/>
                      <a:pt x="2" y="28"/>
                    </a:cubicBezTo>
                    <a:cubicBezTo>
                      <a:pt x="1" y="31"/>
                      <a:pt x="0" y="30"/>
                      <a:pt x="2" y="23"/>
                    </a:cubicBezTo>
                    <a:cubicBezTo>
                      <a:pt x="3" y="16"/>
                      <a:pt x="6" y="9"/>
                      <a:pt x="6" y="7"/>
                    </a:cubicBezTo>
                    <a:cubicBezTo>
                      <a:pt x="6" y="5"/>
                      <a:pt x="5" y="5"/>
                      <a:pt x="6" y="3"/>
                    </a:cubicBezTo>
                    <a:cubicBezTo>
                      <a:pt x="8" y="1"/>
                      <a:pt x="12" y="0"/>
                      <a:pt x="11"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8" name="Freeform 5110"/>
              <p:cNvSpPr>
                <a:spLocks noEditPoints="1"/>
              </p:cNvSpPr>
              <p:nvPr/>
            </p:nvSpPr>
            <p:spPr bwMode="auto">
              <a:xfrm>
                <a:off x="950" y="3557"/>
                <a:ext cx="24" cy="64"/>
              </a:xfrm>
              <a:custGeom>
                <a:avLst/>
                <a:gdLst>
                  <a:gd name="T0" fmla="*/ 2 w 11"/>
                  <a:gd name="T1" fmla="*/ 29 h 30"/>
                  <a:gd name="T2" fmla="*/ 1 w 11"/>
                  <a:gd name="T3" fmla="*/ 30 h 30"/>
                  <a:gd name="T4" fmla="*/ 1 w 11"/>
                  <a:gd name="T5" fmla="*/ 23 h 30"/>
                  <a:gd name="T6" fmla="*/ 6 w 11"/>
                  <a:gd name="T7" fmla="*/ 7 h 30"/>
                  <a:gd name="T8" fmla="*/ 6 w 11"/>
                  <a:gd name="T9" fmla="*/ 6 h 30"/>
                  <a:gd name="T10" fmla="*/ 6 w 11"/>
                  <a:gd name="T11" fmla="*/ 3 h 30"/>
                  <a:gd name="T12" fmla="*/ 6 w 11"/>
                  <a:gd name="T13" fmla="*/ 3 h 30"/>
                  <a:gd name="T14" fmla="*/ 11 w 11"/>
                  <a:gd name="T15" fmla="*/ 1 h 30"/>
                  <a:gd name="T16" fmla="*/ 11 w 11"/>
                  <a:gd name="T17" fmla="*/ 2 h 30"/>
                  <a:gd name="T18" fmla="*/ 8 w 11"/>
                  <a:gd name="T19" fmla="*/ 11 h 30"/>
                  <a:gd name="T20" fmla="*/ 2 w 11"/>
                  <a:gd name="T21" fmla="*/ 28 h 30"/>
                  <a:gd name="T22" fmla="*/ 2 w 11"/>
                  <a:gd name="T23" fmla="*/ 29 h 30"/>
                  <a:gd name="T24" fmla="*/ 8 w 11"/>
                  <a:gd name="T25" fmla="*/ 11 h 30"/>
                  <a:gd name="T26" fmla="*/ 10 w 11"/>
                  <a:gd name="T27" fmla="*/ 2 h 30"/>
                  <a:gd name="T28" fmla="*/ 10 w 11"/>
                  <a:gd name="T29" fmla="*/ 1 h 30"/>
                  <a:gd name="T30" fmla="*/ 6 w 11"/>
                  <a:gd name="T31" fmla="*/ 3 h 30"/>
                  <a:gd name="T32" fmla="*/ 6 w 11"/>
                  <a:gd name="T33" fmla="*/ 4 h 30"/>
                  <a:gd name="T34" fmla="*/ 6 w 11"/>
                  <a:gd name="T35" fmla="*/ 5 h 30"/>
                  <a:gd name="T36" fmla="*/ 7 w 11"/>
                  <a:gd name="T37" fmla="*/ 7 h 30"/>
                  <a:gd name="T38" fmla="*/ 2 w 11"/>
                  <a:gd name="T39" fmla="*/ 23 h 30"/>
                  <a:gd name="T40" fmla="*/ 1 w 11"/>
                  <a:gd name="T41" fmla="*/ 29 h 30"/>
                  <a:gd name="T42" fmla="*/ 2 w 11"/>
                  <a:gd name="T43" fmla="*/ 28 h 30"/>
                  <a:gd name="T44" fmla="*/ 2 w 11"/>
                  <a:gd name="T45" fmla="*/ 28 h 30"/>
                  <a:gd name="T46" fmla="*/ 8 w 11"/>
                  <a:gd name="T47"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30">
                    <a:moveTo>
                      <a:pt x="2" y="29"/>
                    </a:moveTo>
                    <a:cubicBezTo>
                      <a:pt x="2" y="29"/>
                      <a:pt x="1" y="30"/>
                      <a:pt x="1" y="30"/>
                    </a:cubicBezTo>
                    <a:cubicBezTo>
                      <a:pt x="0" y="29"/>
                      <a:pt x="0" y="27"/>
                      <a:pt x="1" y="23"/>
                    </a:cubicBezTo>
                    <a:cubicBezTo>
                      <a:pt x="3" y="16"/>
                      <a:pt x="6" y="9"/>
                      <a:pt x="6" y="7"/>
                    </a:cubicBezTo>
                    <a:cubicBezTo>
                      <a:pt x="6" y="7"/>
                      <a:pt x="6" y="6"/>
                      <a:pt x="6" y="6"/>
                    </a:cubicBezTo>
                    <a:cubicBezTo>
                      <a:pt x="5" y="5"/>
                      <a:pt x="5" y="4"/>
                      <a:pt x="6" y="3"/>
                    </a:cubicBezTo>
                    <a:cubicBezTo>
                      <a:pt x="6" y="3"/>
                      <a:pt x="6" y="3"/>
                      <a:pt x="6" y="3"/>
                    </a:cubicBezTo>
                    <a:cubicBezTo>
                      <a:pt x="7" y="1"/>
                      <a:pt x="10" y="0"/>
                      <a:pt x="11" y="1"/>
                    </a:cubicBezTo>
                    <a:cubicBezTo>
                      <a:pt x="11" y="1"/>
                      <a:pt x="11" y="2"/>
                      <a:pt x="11" y="2"/>
                    </a:cubicBezTo>
                    <a:cubicBezTo>
                      <a:pt x="10" y="5"/>
                      <a:pt x="11" y="4"/>
                      <a:pt x="8" y="11"/>
                    </a:cubicBezTo>
                    <a:cubicBezTo>
                      <a:pt x="6" y="18"/>
                      <a:pt x="3" y="25"/>
                      <a:pt x="2" y="28"/>
                    </a:cubicBezTo>
                    <a:lnTo>
                      <a:pt x="2" y="29"/>
                    </a:lnTo>
                    <a:close/>
                    <a:moveTo>
                      <a:pt x="8" y="11"/>
                    </a:moveTo>
                    <a:cubicBezTo>
                      <a:pt x="10" y="4"/>
                      <a:pt x="10" y="5"/>
                      <a:pt x="10" y="2"/>
                    </a:cubicBezTo>
                    <a:cubicBezTo>
                      <a:pt x="11" y="2"/>
                      <a:pt x="11" y="2"/>
                      <a:pt x="10" y="1"/>
                    </a:cubicBezTo>
                    <a:cubicBezTo>
                      <a:pt x="10" y="1"/>
                      <a:pt x="7" y="2"/>
                      <a:pt x="6" y="3"/>
                    </a:cubicBezTo>
                    <a:cubicBezTo>
                      <a:pt x="6" y="4"/>
                      <a:pt x="6" y="4"/>
                      <a:pt x="6" y="4"/>
                    </a:cubicBezTo>
                    <a:cubicBezTo>
                      <a:pt x="6" y="5"/>
                      <a:pt x="6" y="5"/>
                      <a:pt x="6" y="5"/>
                    </a:cubicBezTo>
                    <a:cubicBezTo>
                      <a:pt x="6" y="6"/>
                      <a:pt x="7" y="6"/>
                      <a:pt x="7" y="7"/>
                    </a:cubicBezTo>
                    <a:cubicBezTo>
                      <a:pt x="7" y="9"/>
                      <a:pt x="4" y="16"/>
                      <a:pt x="2" y="23"/>
                    </a:cubicBezTo>
                    <a:cubicBezTo>
                      <a:pt x="1" y="27"/>
                      <a:pt x="1" y="29"/>
                      <a:pt x="1" y="29"/>
                    </a:cubicBezTo>
                    <a:cubicBezTo>
                      <a:pt x="1" y="29"/>
                      <a:pt x="1" y="29"/>
                      <a:pt x="2" y="28"/>
                    </a:cubicBezTo>
                    <a:cubicBezTo>
                      <a:pt x="2" y="28"/>
                      <a:pt x="2" y="28"/>
                      <a:pt x="2" y="28"/>
                    </a:cubicBezTo>
                    <a:cubicBezTo>
                      <a:pt x="3" y="25"/>
                      <a:pt x="6" y="18"/>
                      <a:pt x="8" y="1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9" name="Freeform 5111"/>
              <p:cNvSpPr>
                <a:spLocks/>
              </p:cNvSpPr>
              <p:nvPr/>
            </p:nvSpPr>
            <p:spPr bwMode="auto">
              <a:xfrm>
                <a:off x="955" y="3568"/>
                <a:ext cx="14" cy="46"/>
              </a:xfrm>
              <a:custGeom>
                <a:avLst/>
                <a:gdLst>
                  <a:gd name="T0" fmla="*/ 7 w 7"/>
                  <a:gd name="T1" fmla="*/ 0 h 22"/>
                  <a:gd name="T2" fmla="*/ 0 w 7"/>
                  <a:gd name="T3" fmla="*/ 20 h 22"/>
                  <a:gd name="T4" fmla="*/ 2 w 7"/>
                  <a:gd name="T5" fmla="*/ 12 h 22"/>
                  <a:gd name="T6" fmla="*/ 7 w 7"/>
                  <a:gd name="T7" fmla="*/ 0 h 22"/>
                </a:gdLst>
                <a:ahLst/>
                <a:cxnLst>
                  <a:cxn ang="0">
                    <a:pos x="T0" y="T1"/>
                  </a:cxn>
                  <a:cxn ang="0">
                    <a:pos x="T2" y="T3"/>
                  </a:cxn>
                  <a:cxn ang="0">
                    <a:pos x="T4" y="T5"/>
                  </a:cxn>
                  <a:cxn ang="0">
                    <a:pos x="T6" y="T7"/>
                  </a:cxn>
                </a:cxnLst>
                <a:rect l="0" t="0" r="r" b="b"/>
                <a:pathLst>
                  <a:path w="7" h="22">
                    <a:moveTo>
                      <a:pt x="7" y="0"/>
                    </a:moveTo>
                    <a:cubicBezTo>
                      <a:pt x="7" y="0"/>
                      <a:pt x="1" y="18"/>
                      <a:pt x="0" y="20"/>
                    </a:cubicBezTo>
                    <a:cubicBezTo>
                      <a:pt x="0" y="22"/>
                      <a:pt x="1" y="14"/>
                      <a:pt x="2" y="12"/>
                    </a:cubicBezTo>
                    <a:cubicBezTo>
                      <a:pt x="3" y="9"/>
                      <a:pt x="7" y="1"/>
                      <a:pt x="7"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0" name="Freeform 5112"/>
              <p:cNvSpPr>
                <a:spLocks noEditPoints="1"/>
              </p:cNvSpPr>
              <p:nvPr/>
            </p:nvSpPr>
            <p:spPr bwMode="auto">
              <a:xfrm>
                <a:off x="963" y="3565"/>
                <a:ext cx="6" cy="17"/>
              </a:xfrm>
              <a:custGeom>
                <a:avLst/>
                <a:gdLst>
                  <a:gd name="T0" fmla="*/ 1 w 3"/>
                  <a:gd name="T1" fmla="*/ 5 h 8"/>
                  <a:gd name="T2" fmla="*/ 0 w 3"/>
                  <a:gd name="T3" fmla="*/ 8 h 8"/>
                  <a:gd name="T4" fmla="*/ 0 w 3"/>
                  <a:gd name="T5" fmla="*/ 8 h 8"/>
                  <a:gd name="T6" fmla="*/ 1 w 3"/>
                  <a:gd name="T7" fmla="*/ 5 h 8"/>
                  <a:gd name="T8" fmla="*/ 1 w 3"/>
                  <a:gd name="T9" fmla="*/ 0 h 8"/>
                  <a:gd name="T10" fmla="*/ 1 w 3"/>
                  <a:gd name="T11" fmla="*/ 1 h 8"/>
                  <a:gd name="T12" fmla="*/ 1 w 3"/>
                  <a:gd name="T13" fmla="*/ 5 h 8"/>
                  <a:gd name="T14" fmla="*/ 2 w 3"/>
                  <a:gd name="T15" fmla="*/ 0 h 8"/>
                  <a:gd name="T16" fmla="*/ 1 w 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5"/>
                    </a:moveTo>
                    <a:cubicBezTo>
                      <a:pt x="0" y="7"/>
                      <a:pt x="0" y="8"/>
                      <a:pt x="0" y="8"/>
                    </a:cubicBezTo>
                    <a:cubicBezTo>
                      <a:pt x="0" y="8"/>
                      <a:pt x="0" y="8"/>
                      <a:pt x="0" y="8"/>
                    </a:cubicBezTo>
                    <a:cubicBezTo>
                      <a:pt x="0" y="7"/>
                      <a:pt x="1" y="6"/>
                      <a:pt x="1" y="5"/>
                    </a:cubicBezTo>
                    <a:close/>
                    <a:moveTo>
                      <a:pt x="1" y="0"/>
                    </a:moveTo>
                    <a:cubicBezTo>
                      <a:pt x="1" y="0"/>
                      <a:pt x="1" y="0"/>
                      <a:pt x="1" y="1"/>
                    </a:cubicBezTo>
                    <a:cubicBezTo>
                      <a:pt x="1" y="2"/>
                      <a:pt x="1" y="4"/>
                      <a:pt x="1" y="5"/>
                    </a:cubicBezTo>
                    <a:cubicBezTo>
                      <a:pt x="2" y="3"/>
                      <a:pt x="3" y="1"/>
                      <a:pt x="2" y="0"/>
                    </a:cubicBezTo>
                    <a:cubicBezTo>
                      <a:pt x="2" y="0"/>
                      <a:pt x="2" y="0"/>
                      <a:pt x="1"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1" name="Freeform 5113"/>
              <p:cNvSpPr>
                <a:spLocks/>
              </p:cNvSpPr>
              <p:nvPr/>
            </p:nvSpPr>
            <p:spPr bwMode="auto">
              <a:xfrm>
                <a:off x="976" y="3472"/>
                <a:ext cx="19" cy="83"/>
              </a:xfrm>
              <a:custGeom>
                <a:avLst/>
                <a:gdLst>
                  <a:gd name="T0" fmla="*/ 9 w 9"/>
                  <a:gd name="T1" fmla="*/ 2 h 39"/>
                  <a:gd name="T2" fmla="*/ 6 w 9"/>
                  <a:gd name="T3" fmla="*/ 35 h 39"/>
                  <a:gd name="T4" fmla="*/ 2 w 9"/>
                  <a:gd name="T5" fmla="*/ 39 h 39"/>
                  <a:gd name="T6" fmla="*/ 6 w 9"/>
                  <a:gd name="T7" fmla="*/ 17 h 39"/>
                  <a:gd name="T8" fmla="*/ 6 w 9"/>
                  <a:gd name="T9" fmla="*/ 0 h 39"/>
                  <a:gd name="T10" fmla="*/ 9 w 9"/>
                  <a:gd name="T11" fmla="*/ 2 h 39"/>
                </a:gdLst>
                <a:ahLst/>
                <a:cxnLst>
                  <a:cxn ang="0">
                    <a:pos x="T0" y="T1"/>
                  </a:cxn>
                  <a:cxn ang="0">
                    <a:pos x="T2" y="T3"/>
                  </a:cxn>
                  <a:cxn ang="0">
                    <a:pos x="T4" y="T5"/>
                  </a:cxn>
                  <a:cxn ang="0">
                    <a:pos x="T6" y="T7"/>
                  </a:cxn>
                  <a:cxn ang="0">
                    <a:pos x="T8" y="T9"/>
                  </a:cxn>
                  <a:cxn ang="0">
                    <a:pos x="T10" y="T11"/>
                  </a:cxn>
                </a:cxnLst>
                <a:rect l="0" t="0" r="r" b="b"/>
                <a:pathLst>
                  <a:path w="9" h="39">
                    <a:moveTo>
                      <a:pt x="9" y="2"/>
                    </a:moveTo>
                    <a:cubicBezTo>
                      <a:pt x="9" y="2"/>
                      <a:pt x="6" y="32"/>
                      <a:pt x="6" y="35"/>
                    </a:cubicBezTo>
                    <a:cubicBezTo>
                      <a:pt x="6" y="39"/>
                      <a:pt x="5" y="39"/>
                      <a:pt x="2" y="39"/>
                    </a:cubicBezTo>
                    <a:cubicBezTo>
                      <a:pt x="0" y="38"/>
                      <a:pt x="5" y="26"/>
                      <a:pt x="6" y="17"/>
                    </a:cubicBezTo>
                    <a:cubicBezTo>
                      <a:pt x="7" y="7"/>
                      <a:pt x="6" y="0"/>
                      <a:pt x="6" y="0"/>
                    </a:cubicBezTo>
                    <a:cubicBezTo>
                      <a:pt x="6" y="0"/>
                      <a:pt x="8" y="1"/>
                      <a:pt x="9"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2" name="Freeform 5114"/>
              <p:cNvSpPr>
                <a:spLocks noEditPoints="1"/>
              </p:cNvSpPr>
              <p:nvPr/>
            </p:nvSpPr>
            <p:spPr bwMode="auto">
              <a:xfrm>
                <a:off x="978" y="3472"/>
                <a:ext cx="17" cy="83"/>
              </a:xfrm>
              <a:custGeom>
                <a:avLst/>
                <a:gdLst>
                  <a:gd name="T0" fmla="*/ 1 w 8"/>
                  <a:gd name="T1" fmla="*/ 39 h 39"/>
                  <a:gd name="T2" fmla="*/ 1 w 8"/>
                  <a:gd name="T3" fmla="*/ 39 h 39"/>
                  <a:gd name="T4" fmla="*/ 1 w 8"/>
                  <a:gd name="T5" fmla="*/ 39 h 39"/>
                  <a:gd name="T6" fmla="*/ 1 w 8"/>
                  <a:gd name="T7" fmla="*/ 36 h 39"/>
                  <a:gd name="T8" fmla="*/ 5 w 8"/>
                  <a:gd name="T9" fmla="*/ 16 h 39"/>
                  <a:gd name="T10" fmla="*/ 5 w 8"/>
                  <a:gd name="T11" fmla="*/ 0 h 39"/>
                  <a:gd name="T12" fmla="*/ 5 w 8"/>
                  <a:gd name="T13" fmla="*/ 0 h 39"/>
                  <a:gd name="T14" fmla="*/ 5 w 8"/>
                  <a:gd name="T15" fmla="*/ 0 h 39"/>
                  <a:gd name="T16" fmla="*/ 5 w 8"/>
                  <a:gd name="T17" fmla="*/ 0 h 39"/>
                  <a:gd name="T18" fmla="*/ 8 w 8"/>
                  <a:gd name="T19" fmla="*/ 2 h 39"/>
                  <a:gd name="T20" fmla="*/ 8 w 8"/>
                  <a:gd name="T21" fmla="*/ 2 h 39"/>
                  <a:gd name="T22" fmla="*/ 8 w 8"/>
                  <a:gd name="T23" fmla="*/ 2 h 39"/>
                  <a:gd name="T24" fmla="*/ 7 w 8"/>
                  <a:gd name="T25" fmla="*/ 17 h 39"/>
                  <a:gd name="T26" fmla="*/ 5 w 8"/>
                  <a:gd name="T27" fmla="*/ 35 h 39"/>
                  <a:gd name="T28" fmla="*/ 5 w 8"/>
                  <a:gd name="T29" fmla="*/ 38 h 39"/>
                  <a:gd name="T30" fmla="*/ 1 w 8"/>
                  <a:gd name="T31" fmla="*/ 39 h 39"/>
                  <a:gd name="T32" fmla="*/ 5 w 8"/>
                  <a:gd name="T33" fmla="*/ 35 h 39"/>
                  <a:gd name="T34" fmla="*/ 8 w 8"/>
                  <a:gd name="T35" fmla="*/ 2 h 39"/>
                  <a:gd name="T36" fmla="*/ 6 w 8"/>
                  <a:gd name="T37" fmla="*/ 1 h 39"/>
                  <a:gd name="T38" fmla="*/ 5 w 8"/>
                  <a:gd name="T39" fmla="*/ 17 h 39"/>
                  <a:gd name="T40" fmla="*/ 2 w 8"/>
                  <a:gd name="T41" fmla="*/ 31 h 39"/>
                  <a:gd name="T42" fmla="*/ 1 w 8"/>
                  <a:gd name="T43" fmla="*/ 36 h 39"/>
                  <a:gd name="T44" fmla="*/ 1 w 8"/>
                  <a:gd name="T45" fmla="*/ 38 h 39"/>
                  <a:gd name="T46" fmla="*/ 1 w 8"/>
                  <a:gd name="T47" fmla="*/ 38 h 39"/>
                  <a:gd name="T48" fmla="*/ 4 w 8"/>
                  <a:gd name="T49" fmla="*/ 38 h 39"/>
                  <a:gd name="T50" fmla="*/ 5 w 8"/>
                  <a:gd name="T51"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39">
                    <a:moveTo>
                      <a:pt x="1" y="39"/>
                    </a:moveTo>
                    <a:cubicBezTo>
                      <a:pt x="1" y="39"/>
                      <a:pt x="1" y="39"/>
                      <a:pt x="1" y="39"/>
                    </a:cubicBezTo>
                    <a:cubicBezTo>
                      <a:pt x="1" y="39"/>
                      <a:pt x="1" y="39"/>
                      <a:pt x="1" y="39"/>
                    </a:cubicBezTo>
                    <a:cubicBezTo>
                      <a:pt x="0" y="38"/>
                      <a:pt x="1" y="37"/>
                      <a:pt x="1" y="36"/>
                    </a:cubicBezTo>
                    <a:cubicBezTo>
                      <a:pt x="1" y="32"/>
                      <a:pt x="4" y="23"/>
                      <a:pt x="5" y="16"/>
                    </a:cubicBezTo>
                    <a:cubicBezTo>
                      <a:pt x="6" y="7"/>
                      <a:pt x="5" y="0"/>
                      <a:pt x="5" y="0"/>
                    </a:cubicBezTo>
                    <a:cubicBezTo>
                      <a:pt x="5" y="0"/>
                      <a:pt x="5" y="0"/>
                      <a:pt x="5" y="0"/>
                    </a:cubicBezTo>
                    <a:cubicBezTo>
                      <a:pt x="5" y="0"/>
                      <a:pt x="5" y="0"/>
                      <a:pt x="5" y="0"/>
                    </a:cubicBezTo>
                    <a:cubicBezTo>
                      <a:pt x="5" y="0"/>
                      <a:pt x="5" y="0"/>
                      <a:pt x="5" y="0"/>
                    </a:cubicBezTo>
                    <a:cubicBezTo>
                      <a:pt x="6" y="0"/>
                      <a:pt x="7" y="1"/>
                      <a:pt x="8" y="2"/>
                    </a:cubicBezTo>
                    <a:cubicBezTo>
                      <a:pt x="8" y="2"/>
                      <a:pt x="8" y="2"/>
                      <a:pt x="8" y="2"/>
                    </a:cubicBezTo>
                    <a:cubicBezTo>
                      <a:pt x="8" y="2"/>
                      <a:pt x="8" y="2"/>
                      <a:pt x="8" y="2"/>
                    </a:cubicBezTo>
                    <a:cubicBezTo>
                      <a:pt x="8" y="2"/>
                      <a:pt x="7" y="10"/>
                      <a:pt x="7" y="17"/>
                    </a:cubicBezTo>
                    <a:cubicBezTo>
                      <a:pt x="6" y="25"/>
                      <a:pt x="5" y="33"/>
                      <a:pt x="5" y="35"/>
                    </a:cubicBezTo>
                    <a:cubicBezTo>
                      <a:pt x="5" y="36"/>
                      <a:pt x="5" y="37"/>
                      <a:pt x="5" y="38"/>
                    </a:cubicBezTo>
                    <a:cubicBezTo>
                      <a:pt x="4" y="39"/>
                      <a:pt x="3" y="39"/>
                      <a:pt x="1" y="39"/>
                    </a:cubicBezTo>
                    <a:close/>
                    <a:moveTo>
                      <a:pt x="5" y="35"/>
                    </a:moveTo>
                    <a:cubicBezTo>
                      <a:pt x="5" y="32"/>
                      <a:pt x="7" y="4"/>
                      <a:pt x="8" y="2"/>
                    </a:cubicBezTo>
                    <a:cubicBezTo>
                      <a:pt x="7" y="2"/>
                      <a:pt x="6" y="1"/>
                      <a:pt x="6" y="1"/>
                    </a:cubicBezTo>
                    <a:cubicBezTo>
                      <a:pt x="6" y="3"/>
                      <a:pt x="6" y="9"/>
                      <a:pt x="5" y="17"/>
                    </a:cubicBezTo>
                    <a:cubicBezTo>
                      <a:pt x="5" y="21"/>
                      <a:pt x="3" y="26"/>
                      <a:pt x="2" y="31"/>
                    </a:cubicBezTo>
                    <a:cubicBezTo>
                      <a:pt x="2" y="33"/>
                      <a:pt x="1" y="35"/>
                      <a:pt x="1" y="36"/>
                    </a:cubicBezTo>
                    <a:cubicBezTo>
                      <a:pt x="1" y="37"/>
                      <a:pt x="1" y="38"/>
                      <a:pt x="1" y="38"/>
                    </a:cubicBezTo>
                    <a:cubicBezTo>
                      <a:pt x="1" y="38"/>
                      <a:pt x="1" y="38"/>
                      <a:pt x="1" y="38"/>
                    </a:cubicBezTo>
                    <a:cubicBezTo>
                      <a:pt x="3" y="39"/>
                      <a:pt x="4" y="39"/>
                      <a:pt x="4" y="38"/>
                    </a:cubicBezTo>
                    <a:cubicBezTo>
                      <a:pt x="5" y="37"/>
                      <a:pt x="5" y="36"/>
                      <a:pt x="5" y="35"/>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3" name="Freeform 5115"/>
              <p:cNvSpPr>
                <a:spLocks noEditPoints="1"/>
              </p:cNvSpPr>
              <p:nvPr/>
            </p:nvSpPr>
            <p:spPr bwMode="auto">
              <a:xfrm>
                <a:off x="982" y="3478"/>
                <a:ext cx="11" cy="70"/>
              </a:xfrm>
              <a:custGeom>
                <a:avLst/>
                <a:gdLst>
                  <a:gd name="T0" fmla="*/ 4 w 5"/>
                  <a:gd name="T1" fmla="*/ 8 h 33"/>
                  <a:gd name="T2" fmla="*/ 2 w 5"/>
                  <a:gd name="T3" fmla="*/ 22 h 33"/>
                  <a:gd name="T4" fmla="*/ 0 w 5"/>
                  <a:gd name="T5" fmla="*/ 33 h 33"/>
                  <a:gd name="T6" fmla="*/ 0 w 5"/>
                  <a:gd name="T7" fmla="*/ 33 h 33"/>
                  <a:gd name="T8" fmla="*/ 3 w 5"/>
                  <a:gd name="T9" fmla="*/ 19 h 33"/>
                  <a:gd name="T10" fmla="*/ 4 w 5"/>
                  <a:gd name="T11" fmla="*/ 8 h 33"/>
                  <a:gd name="T12" fmla="*/ 4 w 5"/>
                  <a:gd name="T13" fmla="*/ 0 h 33"/>
                  <a:gd name="T14" fmla="*/ 4 w 5"/>
                  <a:gd name="T15" fmla="*/ 8 h 33"/>
                  <a:gd name="T16" fmla="*/ 4 w 5"/>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3">
                    <a:moveTo>
                      <a:pt x="4" y="8"/>
                    </a:moveTo>
                    <a:cubicBezTo>
                      <a:pt x="4" y="14"/>
                      <a:pt x="2" y="21"/>
                      <a:pt x="2" y="22"/>
                    </a:cubicBezTo>
                    <a:cubicBezTo>
                      <a:pt x="2" y="23"/>
                      <a:pt x="0" y="33"/>
                      <a:pt x="0" y="33"/>
                    </a:cubicBezTo>
                    <a:cubicBezTo>
                      <a:pt x="0" y="33"/>
                      <a:pt x="0" y="33"/>
                      <a:pt x="0" y="33"/>
                    </a:cubicBezTo>
                    <a:cubicBezTo>
                      <a:pt x="0" y="33"/>
                      <a:pt x="2" y="26"/>
                      <a:pt x="3" y="19"/>
                    </a:cubicBezTo>
                    <a:cubicBezTo>
                      <a:pt x="4" y="15"/>
                      <a:pt x="4" y="11"/>
                      <a:pt x="4" y="8"/>
                    </a:cubicBezTo>
                    <a:close/>
                    <a:moveTo>
                      <a:pt x="4" y="0"/>
                    </a:moveTo>
                    <a:cubicBezTo>
                      <a:pt x="4" y="0"/>
                      <a:pt x="4" y="4"/>
                      <a:pt x="4" y="8"/>
                    </a:cubicBezTo>
                    <a:cubicBezTo>
                      <a:pt x="5" y="5"/>
                      <a:pt x="5" y="2"/>
                      <a:pt x="4"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4" name="Freeform 5116"/>
              <p:cNvSpPr>
                <a:spLocks/>
              </p:cNvSpPr>
              <p:nvPr/>
            </p:nvSpPr>
            <p:spPr bwMode="auto">
              <a:xfrm>
                <a:off x="982" y="3529"/>
                <a:ext cx="7" cy="22"/>
              </a:xfrm>
              <a:custGeom>
                <a:avLst/>
                <a:gdLst>
                  <a:gd name="T0" fmla="*/ 3 w 3"/>
                  <a:gd name="T1" fmla="*/ 0 h 10"/>
                  <a:gd name="T2" fmla="*/ 1 w 3"/>
                  <a:gd name="T3" fmla="*/ 10 h 10"/>
                  <a:gd name="T4" fmla="*/ 1 w 3"/>
                  <a:gd name="T5" fmla="*/ 10 h 10"/>
                  <a:gd name="T6" fmla="*/ 2 w 3"/>
                  <a:gd name="T7" fmla="*/ 10 h 10"/>
                  <a:gd name="T8" fmla="*/ 2 w 3"/>
                  <a:gd name="T9" fmla="*/ 10 h 10"/>
                  <a:gd name="T10" fmla="*/ 2 w 3"/>
                  <a:gd name="T11" fmla="*/ 7 h 10"/>
                  <a:gd name="T12" fmla="*/ 3 w 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0"/>
                    </a:moveTo>
                    <a:cubicBezTo>
                      <a:pt x="3" y="0"/>
                      <a:pt x="0" y="9"/>
                      <a:pt x="1" y="10"/>
                    </a:cubicBezTo>
                    <a:cubicBezTo>
                      <a:pt x="1" y="10"/>
                      <a:pt x="1" y="10"/>
                      <a:pt x="1" y="10"/>
                    </a:cubicBezTo>
                    <a:cubicBezTo>
                      <a:pt x="2" y="10"/>
                      <a:pt x="2" y="10"/>
                      <a:pt x="2" y="10"/>
                    </a:cubicBezTo>
                    <a:cubicBezTo>
                      <a:pt x="2" y="10"/>
                      <a:pt x="2" y="10"/>
                      <a:pt x="2" y="10"/>
                    </a:cubicBezTo>
                    <a:cubicBezTo>
                      <a:pt x="2" y="10"/>
                      <a:pt x="3" y="7"/>
                      <a:pt x="2" y="7"/>
                    </a:cubicBezTo>
                    <a:cubicBezTo>
                      <a:pt x="2" y="6"/>
                      <a:pt x="3" y="0"/>
                      <a:pt x="3"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5" name="Freeform 5117"/>
              <p:cNvSpPr>
                <a:spLocks/>
              </p:cNvSpPr>
              <p:nvPr/>
            </p:nvSpPr>
            <p:spPr bwMode="auto">
              <a:xfrm>
                <a:off x="969" y="3548"/>
                <a:ext cx="20" cy="56"/>
              </a:xfrm>
              <a:custGeom>
                <a:avLst/>
                <a:gdLst>
                  <a:gd name="T0" fmla="*/ 9 w 9"/>
                  <a:gd name="T1" fmla="*/ 2 h 26"/>
                  <a:gd name="T2" fmla="*/ 7 w 9"/>
                  <a:gd name="T3" fmla="*/ 9 h 26"/>
                  <a:gd name="T4" fmla="*/ 2 w 9"/>
                  <a:gd name="T5" fmla="*/ 24 h 26"/>
                  <a:gd name="T6" fmla="*/ 1 w 9"/>
                  <a:gd name="T7" fmla="*/ 20 h 26"/>
                  <a:gd name="T8" fmla="*/ 5 w 9"/>
                  <a:gd name="T9" fmla="*/ 6 h 26"/>
                  <a:gd name="T10" fmla="*/ 4 w 9"/>
                  <a:gd name="T11" fmla="*/ 3 h 26"/>
                  <a:gd name="T12" fmla="*/ 9 w 9"/>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9" h="26">
                    <a:moveTo>
                      <a:pt x="9" y="2"/>
                    </a:moveTo>
                    <a:cubicBezTo>
                      <a:pt x="8" y="4"/>
                      <a:pt x="8" y="4"/>
                      <a:pt x="7" y="9"/>
                    </a:cubicBezTo>
                    <a:cubicBezTo>
                      <a:pt x="5" y="15"/>
                      <a:pt x="3" y="21"/>
                      <a:pt x="2" y="24"/>
                    </a:cubicBezTo>
                    <a:cubicBezTo>
                      <a:pt x="1" y="26"/>
                      <a:pt x="0" y="26"/>
                      <a:pt x="1" y="20"/>
                    </a:cubicBezTo>
                    <a:cubicBezTo>
                      <a:pt x="2" y="14"/>
                      <a:pt x="5" y="8"/>
                      <a:pt x="5" y="6"/>
                    </a:cubicBezTo>
                    <a:cubicBezTo>
                      <a:pt x="4" y="5"/>
                      <a:pt x="3" y="5"/>
                      <a:pt x="4" y="3"/>
                    </a:cubicBezTo>
                    <a:cubicBezTo>
                      <a:pt x="5" y="1"/>
                      <a:pt x="9" y="0"/>
                      <a:pt x="9"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6" name="Freeform 5118"/>
              <p:cNvSpPr>
                <a:spLocks noEditPoints="1"/>
              </p:cNvSpPr>
              <p:nvPr/>
            </p:nvSpPr>
            <p:spPr bwMode="auto">
              <a:xfrm>
                <a:off x="969" y="3551"/>
                <a:ext cx="20" cy="53"/>
              </a:xfrm>
              <a:custGeom>
                <a:avLst/>
                <a:gdLst>
                  <a:gd name="T0" fmla="*/ 2 w 9"/>
                  <a:gd name="T1" fmla="*/ 24 h 25"/>
                  <a:gd name="T2" fmla="*/ 1 w 9"/>
                  <a:gd name="T3" fmla="*/ 24 h 25"/>
                  <a:gd name="T4" fmla="*/ 1 w 9"/>
                  <a:gd name="T5" fmla="*/ 19 h 25"/>
                  <a:gd name="T6" fmla="*/ 4 w 9"/>
                  <a:gd name="T7" fmla="*/ 5 h 25"/>
                  <a:gd name="T8" fmla="*/ 4 w 9"/>
                  <a:gd name="T9" fmla="*/ 4 h 25"/>
                  <a:gd name="T10" fmla="*/ 4 w 9"/>
                  <a:gd name="T11" fmla="*/ 2 h 25"/>
                  <a:gd name="T12" fmla="*/ 4 w 9"/>
                  <a:gd name="T13" fmla="*/ 2 h 25"/>
                  <a:gd name="T14" fmla="*/ 9 w 9"/>
                  <a:gd name="T15" fmla="*/ 0 h 25"/>
                  <a:gd name="T16" fmla="*/ 9 w 9"/>
                  <a:gd name="T17" fmla="*/ 1 h 25"/>
                  <a:gd name="T18" fmla="*/ 7 w 9"/>
                  <a:gd name="T19" fmla="*/ 9 h 25"/>
                  <a:gd name="T20" fmla="*/ 2 w 9"/>
                  <a:gd name="T21" fmla="*/ 23 h 25"/>
                  <a:gd name="T22" fmla="*/ 2 w 9"/>
                  <a:gd name="T23" fmla="*/ 24 h 25"/>
                  <a:gd name="T24" fmla="*/ 7 w 9"/>
                  <a:gd name="T25" fmla="*/ 8 h 25"/>
                  <a:gd name="T26" fmla="*/ 9 w 9"/>
                  <a:gd name="T27" fmla="*/ 1 h 25"/>
                  <a:gd name="T28" fmla="*/ 8 w 9"/>
                  <a:gd name="T29" fmla="*/ 1 h 25"/>
                  <a:gd name="T30" fmla="*/ 4 w 9"/>
                  <a:gd name="T31" fmla="*/ 2 h 25"/>
                  <a:gd name="T32" fmla="*/ 4 w 9"/>
                  <a:gd name="T33" fmla="*/ 2 h 25"/>
                  <a:gd name="T34" fmla="*/ 4 w 9"/>
                  <a:gd name="T35" fmla="*/ 4 h 25"/>
                  <a:gd name="T36" fmla="*/ 5 w 9"/>
                  <a:gd name="T37" fmla="*/ 5 h 25"/>
                  <a:gd name="T38" fmla="*/ 1 w 9"/>
                  <a:gd name="T39" fmla="*/ 19 h 25"/>
                  <a:gd name="T40" fmla="*/ 1 w 9"/>
                  <a:gd name="T41" fmla="*/ 24 h 25"/>
                  <a:gd name="T42" fmla="*/ 2 w 9"/>
                  <a:gd name="T43" fmla="*/ 23 h 25"/>
                  <a:gd name="T44" fmla="*/ 2 w 9"/>
                  <a:gd name="T45" fmla="*/ 23 h 25"/>
                  <a:gd name="T46" fmla="*/ 7 w 9"/>
                  <a:gd name="T4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5">
                    <a:moveTo>
                      <a:pt x="2" y="24"/>
                    </a:moveTo>
                    <a:cubicBezTo>
                      <a:pt x="2" y="24"/>
                      <a:pt x="2" y="25"/>
                      <a:pt x="1" y="24"/>
                    </a:cubicBezTo>
                    <a:cubicBezTo>
                      <a:pt x="0" y="24"/>
                      <a:pt x="0" y="22"/>
                      <a:pt x="1" y="19"/>
                    </a:cubicBezTo>
                    <a:cubicBezTo>
                      <a:pt x="2" y="13"/>
                      <a:pt x="5" y="7"/>
                      <a:pt x="4" y="5"/>
                    </a:cubicBezTo>
                    <a:cubicBezTo>
                      <a:pt x="4" y="5"/>
                      <a:pt x="4" y="4"/>
                      <a:pt x="4" y="4"/>
                    </a:cubicBezTo>
                    <a:cubicBezTo>
                      <a:pt x="3" y="3"/>
                      <a:pt x="3" y="3"/>
                      <a:pt x="4" y="2"/>
                    </a:cubicBezTo>
                    <a:cubicBezTo>
                      <a:pt x="4" y="2"/>
                      <a:pt x="4" y="2"/>
                      <a:pt x="4" y="2"/>
                    </a:cubicBezTo>
                    <a:cubicBezTo>
                      <a:pt x="5" y="0"/>
                      <a:pt x="7" y="0"/>
                      <a:pt x="9" y="0"/>
                    </a:cubicBezTo>
                    <a:cubicBezTo>
                      <a:pt x="9" y="0"/>
                      <a:pt x="9" y="1"/>
                      <a:pt x="9" y="1"/>
                    </a:cubicBezTo>
                    <a:cubicBezTo>
                      <a:pt x="8" y="3"/>
                      <a:pt x="9" y="3"/>
                      <a:pt x="7" y="9"/>
                    </a:cubicBezTo>
                    <a:cubicBezTo>
                      <a:pt x="5" y="14"/>
                      <a:pt x="3" y="21"/>
                      <a:pt x="2" y="23"/>
                    </a:cubicBezTo>
                    <a:lnTo>
                      <a:pt x="2" y="24"/>
                    </a:lnTo>
                    <a:close/>
                    <a:moveTo>
                      <a:pt x="7" y="8"/>
                    </a:moveTo>
                    <a:cubicBezTo>
                      <a:pt x="8" y="3"/>
                      <a:pt x="8" y="3"/>
                      <a:pt x="9" y="1"/>
                    </a:cubicBezTo>
                    <a:cubicBezTo>
                      <a:pt x="9" y="1"/>
                      <a:pt x="9" y="1"/>
                      <a:pt x="8" y="1"/>
                    </a:cubicBezTo>
                    <a:cubicBezTo>
                      <a:pt x="8" y="0"/>
                      <a:pt x="5" y="1"/>
                      <a:pt x="4" y="2"/>
                    </a:cubicBezTo>
                    <a:cubicBezTo>
                      <a:pt x="4" y="2"/>
                      <a:pt x="4" y="2"/>
                      <a:pt x="4" y="2"/>
                    </a:cubicBezTo>
                    <a:cubicBezTo>
                      <a:pt x="4" y="3"/>
                      <a:pt x="4" y="3"/>
                      <a:pt x="4" y="4"/>
                    </a:cubicBezTo>
                    <a:cubicBezTo>
                      <a:pt x="4" y="4"/>
                      <a:pt x="5" y="4"/>
                      <a:pt x="5" y="5"/>
                    </a:cubicBezTo>
                    <a:cubicBezTo>
                      <a:pt x="5" y="7"/>
                      <a:pt x="3" y="13"/>
                      <a:pt x="1" y="19"/>
                    </a:cubicBezTo>
                    <a:cubicBezTo>
                      <a:pt x="1" y="22"/>
                      <a:pt x="1" y="24"/>
                      <a:pt x="1" y="24"/>
                    </a:cubicBezTo>
                    <a:cubicBezTo>
                      <a:pt x="1" y="24"/>
                      <a:pt x="1" y="24"/>
                      <a:pt x="2" y="23"/>
                    </a:cubicBezTo>
                    <a:cubicBezTo>
                      <a:pt x="2" y="23"/>
                      <a:pt x="2" y="23"/>
                      <a:pt x="2" y="23"/>
                    </a:cubicBezTo>
                    <a:cubicBezTo>
                      <a:pt x="3" y="20"/>
                      <a:pt x="5" y="14"/>
                      <a:pt x="7" y="8"/>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7" name="Freeform 5119"/>
              <p:cNvSpPr>
                <a:spLocks/>
              </p:cNvSpPr>
              <p:nvPr/>
            </p:nvSpPr>
            <p:spPr bwMode="auto">
              <a:xfrm>
                <a:off x="974" y="3559"/>
                <a:ext cx="10" cy="38"/>
              </a:xfrm>
              <a:custGeom>
                <a:avLst/>
                <a:gdLst>
                  <a:gd name="T0" fmla="*/ 5 w 5"/>
                  <a:gd name="T1" fmla="*/ 0 h 18"/>
                  <a:gd name="T2" fmla="*/ 0 w 5"/>
                  <a:gd name="T3" fmla="*/ 17 h 18"/>
                  <a:gd name="T4" fmla="*/ 1 w 5"/>
                  <a:gd name="T5" fmla="*/ 10 h 18"/>
                  <a:gd name="T6" fmla="*/ 5 w 5"/>
                  <a:gd name="T7" fmla="*/ 0 h 18"/>
                </a:gdLst>
                <a:ahLst/>
                <a:cxnLst>
                  <a:cxn ang="0">
                    <a:pos x="T0" y="T1"/>
                  </a:cxn>
                  <a:cxn ang="0">
                    <a:pos x="T2" y="T3"/>
                  </a:cxn>
                  <a:cxn ang="0">
                    <a:pos x="T4" y="T5"/>
                  </a:cxn>
                  <a:cxn ang="0">
                    <a:pos x="T6" y="T7"/>
                  </a:cxn>
                </a:cxnLst>
                <a:rect l="0" t="0" r="r" b="b"/>
                <a:pathLst>
                  <a:path w="5" h="18">
                    <a:moveTo>
                      <a:pt x="5" y="0"/>
                    </a:moveTo>
                    <a:cubicBezTo>
                      <a:pt x="5" y="0"/>
                      <a:pt x="1" y="15"/>
                      <a:pt x="0" y="17"/>
                    </a:cubicBezTo>
                    <a:cubicBezTo>
                      <a:pt x="0" y="18"/>
                      <a:pt x="0" y="12"/>
                      <a:pt x="1" y="10"/>
                    </a:cubicBezTo>
                    <a:cubicBezTo>
                      <a:pt x="2" y="7"/>
                      <a:pt x="5" y="1"/>
                      <a:pt x="5"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8" name="Freeform 5120"/>
              <p:cNvSpPr>
                <a:spLocks noEditPoints="1"/>
              </p:cNvSpPr>
              <p:nvPr/>
            </p:nvSpPr>
            <p:spPr bwMode="auto">
              <a:xfrm>
                <a:off x="980" y="3555"/>
                <a:ext cx="4" cy="15"/>
              </a:xfrm>
              <a:custGeom>
                <a:avLst/>
                <a:gdLst>
                  <a:gd name="T0" fmla="*/ 0 w 2"/>
                  <a:gd name="T1" fmla="*/ 5 h 7"/>
                  <a:gd name="T2" fmla="*/ 0 w 2"/>
                  <a:gd name="T3" fmla="*/ 7 h 7"/>
                  <a:gd name="T4" fmla="*/ 0 w 2"/>
                  <a:gd name="T5" fmla="*/ 7 h 7"/>
                  <a:gd name="T6" fmla="*/ 0 w 2"/>
                  <a:gd name="T7" fmla="*/ 5 h 7"/>
                  <a:gd name="T8" fmla="*/ 0 w 2"/>
                  <a:gd name="T9" fmla="*/ 0 h 7"/>
                  <a:gd name="T10" fmla="*/ 0 w 2"/>
                  <a:gd name="T11" fmla="*/ 1 h 7"/>
                  <a:gd name="T12" fmla="*/ 0 w 2"/>
                  <a:gd name="T13" fmla="*/ 5 h 7"/>
                  <a:gd name="T14" fmla="*/ 1 w 2"/>
                  <a:gd name="T15" fmla="*/ 1 h 7"/>
                  <a:gd name="T16" fmla="*/ 0 w 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0" y="5"/>
                    </a:moveTo>
                    <a:cubicBezTo>
                      <a:pt x="0" y="7"/>
                      <a:pt x="0" y="7"/>
                      <a:pt x="0" y="7"/>
                    </a:cubicBezTo>
                    <a:cubicBezTo>
                      <a:pt x="0" y="7"/>
                      <a:pt x="0" y="7"/>
                      <a:pt x="0" y="7"/>
                    </a:cubicBezTo>
                    <a:cubicBezTo>
                      <a:pt x="0" y="7"/>
                      <a:pt x="0" y="6"/>
                      <a:pt x="0" y="5"/>
                    </a:cubicBezTo>
                    <a:close/>
                    <a:moveTo>
                      <a:pt x="0" y="0"/>
                    </a:moveTo>
                    <a:cubicBezTo>
                      <a:pt x="0" y="0"/>
                      <a:pt x="0" y="1"/>
                      <a:pt x="0" y="1"/>
                    </a:cubicBezTo>
                    <a:cubicBezTo>
                      <a:pt x="0" y="2"/>
                      <a:pt x="1" y="4"/>
                      <a:pt x="0" y="5"/>
                    </a:cubicBezTo>
                    <a:cubicBezTo>
                      <a:pt x="1" y="4"/>
                      <a:pt x="2" y="1"/>
                      <a:pt x="1" y="1"/>
                    </a:cubicBezTo>
                    <a:cubicBezTo>
                      <a:pt x="1" y="1"/>
                      <a:pt x="1"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9" name="Freeform 5121"/>
              <p:cNvSpPr>
                <a:spLocks/>
              </p:cNvSpPr>
              <p:nvPr/>
            </p:nvSpPr>
            <p:spPr bwMode="auto">
              <a:xfrm>
                <a:off x="933" y="3508"/>
                <a:ext cx="15" cy="19"/>
              </a:xfrm>
              <a:custGeom>
                <a:avLst/>
                <a:gdLst>
                  <a:gd name="T0" fmla="*/ 7 w 7"/>
                  <a:gd name="T1" fmla="*/ 0 h 9"/>
                  <a:gd name="T2" fmla="*/ 6 w 7"/>
                  <a:gd name="T3" fmla="*/ 1 h 9"/>
                  <a:gd name="T4" fmla="*/ 2 w 7"/>
                  <a:gd name="T5" fmla="*/ 5 h 9"/>
                  <a:gd name="T6" fmla="*/ 1 w 7"/>
                  <a:gd name="T7" fmla="*/ 7 h 9"/>
                  <a:gd name="T8" fmla="*/ 2 w 7"/>
                  <a:gd name="T9" fmla="*/ 7 h 9"/>
                  <a:gd name="T10" fmla="*/ 3 w 7"/>
                  <a:gd name="T11" fmla="*/ 7 h 9"/>
                  <a:gd name="T12" fmla="*/ 3 w 7"/>
                  <a:gd name="T13" fmla="*/ 8 h 9"/>
                  <a:gd name="T14" fmla="*/ 3 w 7"/>
                  <a:gd name="T15" fmla="*/ 9 h 9"/>
                  <a:gd name="T16" fmla="*/ 3 w 7"/>
                  <a:gd name="T17" fmla="*/ 9 h 9"/>
                  <a:gd name="T18" fmla="*/ 7 w 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7" y="0"/>
                    </a:moveTo>
                    <a:cubicBezTo>
                      <a:pt x="6" y="0"/>
                      <a:pt x="6" y="1"/>
                      <a:pt x="6" y="1"/>
                    </a:cubicBezTo>
                    <a:cubicBezTo>
                      <a:pt x="6" y="1"/>
                      <a:pt x="4" y="4"/>
                      <a:pt x="2" y="5"/>
                    </a:cubicBezTo>
                    <a:cubicBezTo>
                      <a:pt x="1" y="6"/>
                      <a:pt x="0" y="7"/>
                      <a:pt x="1" y="7"/>
                    </a:cubicBezTo>
                    <a:cubicBezTo>
                      <a:pt x="2" y="7"/>
                      <a:pt x="2" y="7"/>
                      <a:pt x="2" y="7"/>
                    </a:cubicBezTo>
                    <a:cubicBezTo>
                      <a:pt x="3" y="7"/>
                      <a:pt x="3" y="7"/>
                      <a:pt x="3" y="7"/>
                    </a:cubicBezTo>
                    <a:cubicBezTo>
                      <a:pt x="3" y="7"/>
                      <a:pt x="3" y="8"/>
                      <a:pt x="3" y="8"/>
                    </a:cubicBezTo>
                    <a:cubicBezTo>
                      <a:pt x="3" y="8"/>
                      <a:pt x="3" y="9"/>
                      <a:pt x="3" y="9"/>
                    </a:cubicBezTo>
                    <a:cubicBezTo>
                      <a:pt x="3" y="9"/>
                      <a:pt x="3" y="9"/>
                      <a:pt x="3" y="9"/>
                    </a:cubicBezTo>
                    <a:cubicBezTo>
                      <a:pt x="4" y="8"/>
                      <a:pt x="7" y="0"/>
                      <a:pt x="7"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0" name="Freeform 5122"/>
              <p:cNvSpPr>
                <a:spLocks/>
              </p:cNvSpPr>
              <p:nvPr/>
            </p:nvSpPr>
            <p:spPr bwMode="auto">
              <a:xfrm>
                <a:off x="950" y="3502"/>
                <a:ext cx="15" cy="36"/>
              </a:xfrm>
              <a:custGeom>
                <a:avLst/>
                <a:gdLst>
                  <a:gd name="T0" fmla="*/ 6 w 7"/>
                  <a:gd name="T1" fmla="*/ 0 h 17"/>
                  <a:gd name="T2" fmla="*/ 6 w 7"/>
                  <a:gd name="T3" fmla="*/ 0 h 17"/>
                  <a:gd name="T4" fmla="*/ 0 w 7"/>
                  <a:gd name="T5" fmla="*/ 15 h 17"/>
                  <a:gd name="T6" fmla="*/ 0 w 7"/>
                  <a:gd name="T7" fmla="*/ 17 h 17"/>
                  <a:gd name="T8" fmla="*/ 4 w 7"/>
                  <a:gd name="T9" fmla="*/ 8 h 17"/>
                  <a:gd name="T10" fmla="*/ 6 w 7"/>
                  <a:gd name="T11" fmla="*/ 0 h 17"/>
                </a:gdLst>
                <a:ahLst/>
                <a:cxnLst>
                  <a:cxn ang="0">
                    <a:pos x="T0" y="T1"/>
                  </a:cxn>
                  <a:cxn ang="0">
                    <a:pos x="T2" y="T3"/>
                  </a:cxn>
                  <a:cxn ang="0">
                    <a:pos x="T4" y="T5"/>
                  </a:cxn>
                  <a:cxn ang="0">
                    <a:pos x="T6" y="T7"/>
                  </a:cxn>
                  <a:cxn ang="0">
                    <a:pos x="T8" y="T9"/>
                  </a:cxn>
                  <a:cxn ang="0">
                    <a:pos x="T10" y="T11"/>
                  </a:cxn>
                </a:cxnLst>
                <a:rect l="0" t="0" r="r" b="b"/>
                <a:pathLst>
                  <a:path w="7" h="17">
                    <a:moveTo>
                      <a:pt x="6" y="0"/>
                    </a:moveTo>
                    <a:cubicBezTo>
                      <a:pt x="6" y="0"/>
                      <a:pt x="6" y="0"/>
                      <a:pt x="6" y="0"/>
                    </a:cubicBezTo>
                    <a:cubicBezTo>
                      <a:pt x="6" y="0"/>
                      <a:pt x="2" y="7"/>
                      <a:pt x="0" y="15"/>
                    </a:cubicBezTo>
                    <a:cubicBezTo>
                      <a:pt x="0" y="16"/>
                      <a:pt x="0" y="17"/>
                      <a:pt x="0" y="17"/>
                    </a:cubicBezTo>
                    <a:cubicBezTo>
                      <a:pt x="0" y="17"/>
                      <a:pt x="2" y="13"/>
                      <a:pt x="4" y="8"/>
                    </a:cubicBezTo>
                    <a:cubicBezTo>
                      <a:pt x="5" y="4"/>
                      <a:pt x="7" y="0"/>
                      <a:pt x="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1" name="Freeform 5123"/>
              <p:cNvSpPr>
                <a:spLocks/>
              </p:cNvSpPr>
              <p:nvPr/>
            </p:nvSpPr>
            <p:spPr bwMode="auto">
              <a:xfrm>
                <a:off x="961" y="3495"/>
                <a:ext cx="17" cy="56"/>
              </a:xfrm>
              <a:custGeom>
                <a:avLst/>
                <a:gdLst>
                  <a:gd name="T0" fmla="*/ 8 w 8"/>
                  <a:gd name="T1" fmla="*/ 0 h 26"/>
                  <a:gd name="T2" fmla="*/ 7 w 8"/>
                  <a:gd name="T3" fmla="*/ 2 h 26"/>
                  <a:gd name="T4" fmla="*/ 3 w 8"/>
                  <a:gd name="T5" fmla="*/ 17 h 26"/>
                  <a:gd name="T6" fmla="*/ 1 w 8"/>
                  <a:gd name="T7" fmla="*/ 26 h 26"/>
                  <a:gd name="T8" fmla="*/ 1 w 8"/>
                  <a:gd name="T9" fmla="*/ 26 h 26"/>
                  <a:gd name="T10" fmla="*/ 7 w 8"/>
                  <a:gd name="T11" fmla="*/ 11 h 26"/>
                  <a:gd name="T12" fmla="*/ 8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8" y="0"/>
                    </a:moveTo>
                    <a:cubicBezTo>
                      <a:pt x="7" y="0"/>
                      <a:pt x="7" y="1"/>
                      <a:pt x="7" y="2"/>
                    </a:cubicBezTo>
                    <a:cubicBezTo>
                      <a:pt x="7" y="2"/>
                      <a:pt x="4" y="10"/>
                      <a:pt x="3" y="17"/>
                    </a:cubicBezTo>
                    <a:cubicBezTo>
                      <a:pt x="2" y="23"/>
                      <a:pt x="0" y="26"/>
                      <a:pt x="1" y="26"/>
                    </a:cubicBezTo>
                    <a:cubicBezTo>
                      <a:pt x="1" y="26"/>
                      <a:pt x="1" y="26"/>
                      <a:pt x="1" y="26"/>
                    </a:cubicBezTo>
                    <a:cubicBezTo>
                      <a:pt x="2" y="26"/>
                      <a:pt x="6" y="13"/>
                      <a:pt x="7" y="11"/>
                    </a:cubicBezTo>
                    <a:cubicBezTo>
                      <a:pt x="7" y="9"/>
                      <a:pt x="8" y="0"/>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2" name="Freeform 5124"/>
              <p:cNvSpPr>
                <a:spLocks/>
              </p:cNvSpPr>
              <p:nvPr/>
            </p:nvSpPr>
            <p:spPr bwMode="auto">
              <a:xfrm>
                <a:off x="980" y="3495"/>
                <a:ext cx="9" cy="39"/>
              </a:xfrm>
              <a:custGeom>
                <a:avLst/>
                <a:gdLst>
                  <a:gd name="T0" fmla="*/ 3 w 4"/>
                  <a:gd name="T1" fmla="*/ 0 h 18"/>
                  <a:gd name="T2" fmla="*/ 3 w 4"/>
                  <a:gd name="T3" fmla="*/ 0 h 18"/>
                  <a:gd name="T4" fmla="*/ 0 w 4"/>
                  <a:gd name="T5" fmla="*/ 16 h 18"/>
                  <a:gd name="T6" fmla="*/ 0 w 4"/>
                  <a:gd name="T7" fmla="*/ 18 h 18"/>
                  <a:gd name="T8" fmla="*/ 3 w 4"/>
                  <a:gd name="T9" fmla="*/ 9 h 18"/>
                  <a:gd name="T10" fmla="*/ 3 w 4"/>
                  <a:gd name="T11" fmla="*/ 0 h 18"/>
                </a:gdLst>
                <a:ahLst/>
                <a:cxnLst>
                  <a:cxn ang="0">
                    <a:pos x="T0" y="T1"/>
                  </a:cxn>
                  <a:cxn ang="0">
                    <a:pos x="T2" y="T3"/>
                  </a:cxn>
                  <a:cxn ang="0">
                    <a:pos x="T4" y="T5"/>
                  </a:cxn>
                  <a:cxn ang="0">
                    <a:pos x="T6" y="T7"/>
                  </a:cxn>
                  <a:cxn ang="0">
                    <a:pos x="T8" y="T9"/>
                  </a:cxn>
                  <a:cxn ang="0">
                    <a:pos x="T10" y="T11"/>
                  </a:cxn>
                </a:cxnLst>
                <a:rect l="0" t="0" r="r" b="b"/>
                <a:pathLst>
                  <a:path w="4" h="18">
                    <a:moveTo>
                      <a:pt x="3" y="0"/>
                    </a:moveTo>
                    <a:cubicBezTo>
                      <a:pt x="3" y="0"/>
                      <a:pt x="3" y="0"/>
                      <a:pt x="3" y="0"/>
                    </a:cubicBezTo>
                    <a:cubicBezTo>
                      <a:pt x="3" y="0"/>
                      <a:pt x="1" y="10"/>
                      <a:pt x="0" y="16"/>
                    </a:cubicBezTo>
                    <a:cubicBezTo>
                      <a:pt x="0" y="18"/>
                      <a:pt x="0" y="18"/>
                      <a:pt x="0" y="18"/>
                    </a:cubicBezTo>
                    <a:cubicBezTo>
                      <a:pt x="0" y="18"/>
                      <a:pt x="2" y="11"/>
                      <a:pt x="3" y="9"/>
                    </a:cubicBezTo>
                    <a:cubicBezTo>
                      <a:pt x="3" y="6"/>
                      <a:pt x="4" y="0"/>
                      <a:pt x="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3" name="Freeform 5125"/>
              <p:cNvSpPr>
                <a:spLocks/>
              </p:cNvSpPr>
              <p:nvPr/>
            </p:nvSpPr>
            <p:spPr bwMode="auto">
              <a:xfrm>
                <a:off x="991" y="3502"/>
                <a:ext cx="4" cy="29"/>
              </a:xfrm>
              <a:custGeom>
                <a:avLst/>
                <a:gdLst>
                  <a:gd name="T0" fmla="*/ 2 w 2"/>
                  <a:gd name="T1" fmla="*/ 0 h 14"/>
                  <a:gd name="T2" fmla="*/ 1 w 2"/>
                  <a:gd name="T3" fmla="*/ 1 h 14"/>
                  <a:gd name="T4" fmla="*/ 1 w 2"/>
                  <a:gd name="T5" fmla="*/ 14 h 14"/>
                  <a:gd name="T6" fmla="*/ 1 w 2"/>
                  <a:gd name="T7" fmla="*/ 14 h 14"/>
                  <a:gd name="T8" fmla="*/ 2 w 2"/>
                  <a:gd name="T9" fmla="*/ 7 h 14"/>
                  <a:gd name="T10" fmla="*/ 2 w 2"/>
                  <a:gd name="T11" fmla="*/ 0 h 14"/>
                </a:gdLst>
                <a:ahLst/>
                <a:cxnLst>
                  <a:cxn ang="0">
                    <a:pos x="T0" y="T1"/>
                  </a:cxn>
                  <a:cxn ang="0">
                    <a:pos x="T2" y="T3"/>
                  </a:cxn>
                  <a:cxn ang="0">
                    <a:pos x="T4" y="T5"/>
                  </a:cxn>
                  <a:cxn ang="0">
                    <a:pos x="T6" y="T7"/>
                  </a:cxn>
                  <a:cxn ang="0">
                    <a:pos x="T8" y="T9"/>
                  </a:cxn>
                  <a:cxn ang="0">
                    <a:pos x="T10" y="T11"/>
                  </a:cxn>
                </a:cxnLst>
                <a:rect l="0" t="0" r="r" b="b"/>
                <a:pathLst>
                  <a:path w="2" h="14">
                    <a:moveTo>
                      <a:pt x="2" y="0"/>
                    </a:moveTo>
                    <a:cubicBezTo>
                      <a:pt x="2" y="0"/>
                      <a:pt x="2" y="0"/>
                      <a:pt x="1" y="1"/>
                    </a:cubicBezTo>
                    <a:cubicBezTo>
                      <a:pt x="1" y="1"/>
                      <a:pt x="0" y="12"/>
                      <a:pt x="1" y="14"/>
                    </a:cubicBezTo>
                    <a:cubicBezTo>
                      <a:pt x="1" y="14"/>
                      <a:pt x="1" y="14"/>
                      <a:pt x="1" y="14"/>
                    </a:cubicBezTo>
                    <a:cubicBezTo>
                      <a:pt x="1" y="14"/>
                      <a:pt x="1" y="10"/>
                      <a:pt x="2" y="7"/>
                    </a:cubicBezTo>
                    <a:cubicBezTo>
                      <a:pt x="2" y="4"/>
                      <a:pt x="2" y="0"/>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4" name="Freeform 5126"/>
              <p:cNvSpPr>
                <a:spLocks/>
              </p:cNvSpPr>
              <p:nvPr/>
            </p:nvSpPr>
            <p:spPr bwMode="auto">
              <a:xfrm>
                <a:off x="1374" y="3223"/>
                <a:ext cx="57" cy="262"/>
              </a:xfrm>
              <a:custGeom>
                <a:avLst/>
                <a:gdLst>
                  <a:gd name="T0" fmla="*/ 13 w 27"/>
                  <a:gd name="T1" fmla="*/ 0 h 123"/>
                  <a:gd name="T2" fmla="*/ 12 w 27"/>
                  <a:gd name="T3" fmla="*/ 19 h 123"/>
                  <a:gd name="T4" fmla="*/ 17 w 27"/>
                  <a:gd name="T5" fmla="*/ 73 h 123"/>
                  <a:gd name="T6" fmla="*/ 27 w 27"/>
                  <a:gd name="T7" fmla="*/ 116 h 123"/>
                  <a:gd name="T8" fmla="*/ 23 w 27"/>
                  <a:gd name="T9" fmla="*/ 119 h 123"/>
                  <a:gd name="T10" fmla="*/ 19 w 27"/>
                  <a:gd name="T11" fmla="*/ 114 h 123"/>
                  <a:gd name="T12" fmla="*/ 19 w 27"/>
                  <a:gd name="T13" fmla="*/ 93 h 123"/>
                  <a:gd name="T14" fmla="*/ 2 w 27"/>
                  <a:gd name="T15" fmla="*/ 41 h 123"/>
                  <a:gd name="T16" fmla="*/ 8 w 27"/>
                  <a:gd name="T17" fmla="*/ 10 h 123"/>
                  <a:gd name="T18" fmla="*/ 13 w 27"/>
                  <a:gd name="T1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3">
                    <a:moveTo>
                      <a:pt x="13" y="0"/>
                    </a:moveTo>
                    <a:cubicBezTo>
                      <a:pt x="13" y="0"/>
                      <a:pt x="16" y="11"/>
                      <a:pt x="12" y="19"/>
                    </a:cubicBezTo>
                    <a:cubicBezTo>
                      <a:pt x="9" y="27"/>
                      <a:pt x="8" y="45"/>
                      <a:pt x="17" y="73"/>
                    </a:cubicBezTo>
                    <a:cubicBezTo>
                      <a:pt x="26" y="100"/>
                      <a:pt x="27" y="113"/>
                      <a:pt x="27" y="116"/>
                    </a:cubicBezTo>
                    <a:cubicBezTo>
                      <a:pt x="27" y="120"/>
                      <a:pt x="25" y="118"/>
                      <a:pt x="23" y="119"/>
                    </a:cubicBezTo>
                    <a:cubicBezTo>
                      <a:pt x="21" y="120"/>
                      <a:pt x="19" y="123"/>
                      <a:pt x="19" y="114"/>
                    </a:cubicBezTo>
                    <a:cubicBezTo>
                      <a:pt x="19" y="105"/>
                      <a:pt x="22" y="101"/>
                      <a:pt x="19" y="93"/>
                    </a:cubicBezTo>
                    <a:cubicBezTo>
                      <a:pt x="16" y="85"/>
                      <a:pt x="0" y="64"/>
                      <a:pt x="2" y="41"/>
                    </a:cubicBezTo>
                    <a:cubicBezTo>
                      <a:pt x="4" y="18"/>
                      <a:pt x="9" y="19"/>
                      <a:pt x="8" y="10"/>
                    </a:cubicBezTo>
                    <a:cubicBezTo>
                      <a:pt x="8" y="10"/>
                      <a:pt x="11" y="7"/>
                      <a:pt x="13" y="0"/>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5" name="Freeform 5127"/>
              <p:cNvSpPr>
                <a:spLocks noEditPoints="1"/>
              </p:cNvSpPr>
              <p:nvPr/>
            </p:nvSpPr>
            <p:spPr bwMode="auto">
              <a:xfrm>
                <a:off x="1376" y="3223"/>
                <a:ext cx="57" cy="257"/>
              </a:xfrm>
              <a:custGeom>
                <a:avLst/>
                <a:gdLst>
                  <a:gd name="T0" fmla="*/ 22 w 27"/>
                  <a:gd name="T1" fmla="*/ 119 h 121"/>
                  <a:gd name="T2" fmla="*/ 20 w 27"/>
                  <a:gd name="T3" fmla="*/ 121 h 121"/>
                  <a:gd name="T4" fmla="*/ 18 w 27"/>
                  <a:gd name="T5" fmla="*/ 115 h 121"/>
                  <a:gd name="T6" fmla="*/ 18 w 27"/>
                  <a:gd name="T7" fmla="*/ 114 h 121"/>
                  <a:gd name="T8" fmla="*/ 19 w 27"/>
                  <a:gd name="T9" fmla="*/ 100 h 121"/>
                  <a:gd name="T10" fmla="*/ 18 w 27"/>
                  <a:gd name="T11" fmla="*/ 93 h 121"/>
                  <a:gd name="T12" fmla="*/ 0 w 27"/>
                  <a:gd name="T13" fmla="*/ 45 h 121"/>
                  <a:gd name="T14" fmla="*/ 0 w 27"/>
                  <a:gd name="T15" fmla="*/ 41 h 121"/>
                  <a:gd name="T16" fmla="*/ 7 w 27"/>
                  <a:gd name="T17" fmla="*/ 13 h 121"/>
                  <a:gd name="T18" fmla="*/ 6 w 27"/>
                  <a:gd name="T19" fmla="*/ 10 h 121"/>
                  <a:gd name="T20" fmla="*/ 6 w 27"/>
                  <a:gd name="T21" fmla="*/ 10 h 121"/>
                  <a:gd name="T22" fmla="*/ 7 w 27"/>
                  <a:gd name="T23" fmla="*/ 10 h 121"/>
                  <a:gd name="T24" fmla="*/ 8 w 27"/>
                  <a:gd name="T25" fmla="*/ 8 h 121"/>
                  <a:gd name="T26" fmla="*/ 12 w 27"/>
                  <a:gd name="T27" fmla="*/ 0 h 121"/>
                  <a:gd name="T28" fmla="*/ 13 w 27"/>
                  <a:gd name="T29" fmla="*/ 0 h 121"/>
                  <a:gd name="T30" fmla="*/ 13 w 27"/>
                  <a:gd name="T31" fmla="*/ 9 h 121"/>
                  <a:gd name="T32" fmla="*/ 12 w 27"/>
                  <a:gd name="T33" fmla="*/ 19 h 121"/>
                  <a:gd name="T34" fmla="*/ 9 w 27"/>
                  <a:gd name="T35" fmla="*/ 35 h 121"/>
                  <a:gd name="T36" fmla="*/ 16 w 27"/>
                  <a:gd name="T37" fmla="*/ 72 h 121"/>
                  <a:gd name="T38" fmla="*/ 27 w 27"/>
                  <a:gd name="T39" fmla="*/ 116 h 121"/>
                  <a:gd name="T40" fmla="*/ 27 w 27"/>
                  <a:gd name="T41" fmla="*/ 116 h 121"/>
                  <a:gd name="T42" fmla="*/ 25 w 27"/>
                  <a:gd name="T43" fmla="*/ 119 h 121"/>
                  <a:gd name="T44" fmla="*/ 22 w 27"/>
                  <a:gd name="T45" fmla="*/ 119 h 121"/>
                  <a:gd name="T46" fmla="*/ 13 w 27"/>
                  <a:gd name="T47" fmla="*/ 9 h 121"/>
                  <a:gd name="T48" fmla="*/ 12 w 27"/>
                  <a:gd name="T49" fmla="*/ 2 h 121"/>
                  <a:gd name="T50" fmla="*/ 7 w 27"/>
                  <a:gd name="T51" fmla="*/ 10 h 121"/>
                  <a:gd name="T52" fmla="*/ 7 w 27"/>
                  <a:gd name="T53" fmla="*/ 13 h 121"/>
                  <a:gd name="T54" fmla="*/ 1 w 27"/>
                  <a:gd name="T55" fmla="*/ 41 h 121"/>
                  <a:gd name="T56" fmla="*/ 1 w 27"/>
                  <a:gd name="T57" fmla="*/ 45 h 121"/>
                  <a:gd name="T58" fmla="*/ 18 w 27"/>
                  <a:gd name="T59" fmla="*/ 93 h 121"/>
                  <a:gd name="T60" fmla="*/ 20 w 27"/>
                  <a:gd name="T61" fmla="*/ 100 h 121"/>
                  <a:gd name="T62" fmla="*/ 18 w 27"/>
                  <a:gd name="T63" fmla="*/ 114 h 121"/>
                  <a:gd name="T64" fmla="*/ 18 w 27"/>
                  <a:gd name="T65" fmla="*/ 115 h 121"/>
                  <a:gd name="T66" fmla="*/ 19 w 27"/>
                  <a:gd name="T67" fmla="*/ 119 h 121"/>
                  <a:gd name="T68" fmla="*/ 20 w 27"/>
                  <a:gd name="T69" fmla="*/ 120 h 121"/>
                  <a:gd name="T70" fmla="*/ 22 w 27"/>
                  <a:gd name="T71" fmla="*/ 119 h 121"/>
                  <a:gd name="T72" fmla="*/ 25 w 27"/>
                  <a:gd name="T73" fmla="*/ 118 h 121"/>
                  <a:gd name="T74" fmla="*/ 26 w 27"/>
                  <a:gd name="T75" fmla="*/ 116 h 121"/>
                  <a:gd name="T76" fmla="*/ 26 w 27"/>
                  <a:gd name="T77" fmla="*/ 116 h 121"/>
                  <a:gd name="T78" fmla="*/ 16 w 27"/>
                  <a:gd name="T79" fmla="*/ 73 h 121"/>
                  <a:gd name="T80" fmla="*/ 9 w 27"/>
                  <a:gd name="T81" fmla="*/ 35 h 121"/>
                  <a:gd name="T82" fmla="*/ 11 w 27"/>
                  <a:gd name="T83" fmla="*/ 19 h 121"/>
                  <a:gd name="T84" fmla="*/ 13 w 27"/>
                  <a:gd name="T85" fmla="*/ 9 h 121"/>
                  <a:gd name="T86" fmla="*/ 13 w 27"/>
                  <a:gd name="T87" fmla="*/ 0 h 121"/>
                  <a:gd name="T88" fmla="*/ 12 w 27"/>
                  <a:gd name="T89" fmla="*/ 0 h 121"/>
                  <a:gd name="T90" fmla="*/ 13 w 27"/>
                  <a:gd name="T9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121">
                    <a:moveTo>
                      <a:pt x="22" y="119"/>
                    </a:moveTo>
                    <a:cubicBezTo>
                      <a:pt x="21" y="120"/>
                      <a:pt x="21" y="121"/>
                      <a:pt x="20" y="121"/>
                    </a:cubicBezTo>
                    <a:cubicBezTo>
                      <a:pt x="18" y="121"/>
                      <a:pt x="18" y="119"/>
                      <a:pt x="18" y="115"/>
                    </a:cubicBezTo>
                    <a:cubicBezTo>
                      <a:pt x="18" y="114"/>
                      <a:pt x="18" y="114"/>
                      <a:pt x="18" y="114"/>
                    </a:cubicBezTo>
                    <a:cubicBezTo>
                      <a:pt x="18" y="108"/>
                      <a:pt x="19" y="104"/>
                      <a:pt x="19" y="100"/>
                    </a:cubicBezTo>
                    <a:cubicBezTo>
                      <a:pt x="19" y="98"/>
                      <a:pt x="19" y="96"/>
                      <a:pt x="18" y="93"/>
                    </a:cubicBezTo>
                    <a:cubicBezTo>
                      <a:pt x="15" y="85"/>
                      <a:pt x="0" y="66"/>
                      <a:pt x="0" y="45"/>
                    </a:cubicBezTo>
                    <a:cubicBezTo>
                      <a:pt x="0" y="44"/>
                      <a:pt x="0" y="42"/>
                      <a:pt x="0" y="41"/>
                    </a:cubicBezTo>
                    <a:cubicBezTo>
                      <a:pt x="2" y="21"/>
                      <a:pt x="7" y="19"/>
                      <a:pt x="7" y="13"/>
                    </a:cubicBezTo>
                    <a:cubicBezTo>
                      <a:pt x="7" y="12"/>
                      <a:pt x="7" y="11"/>
                      <a:pt x="6" y="10"/>
                    </a:cubicBezTo>
                    <a:cubicBezTo>
                      <a:pt x="6" y="10"/>
                      <a:pt x="6" y="10"/>
                      <a:pt x="6" y="10"/>
                    </a:cubicBezTo>
                    <a:cubicBezTo>
                      <a:pt x="7" y="10"/>
                      <a:pt x="7" y="10"/>
                      <a:pt x="7" y="10"/>
                    </a:cubicBezTo>
                    <a:cubicBezTo>
                      <a:pt x="7" y="10"/>
                      <a:pt x="7" y="9"/>
                      <a:pt x="8" y="8"/>
                    </a:cubicBezTo>
                    <a:cubicBezTo>
                      <a:pt x="10" y="6"/>
                      <a:pt x="11" y="4"/>
                      <a:pt x="12" y="0"/>
                    </a:cubicBezTo>
                    <a:cubicBezTo>
                      <a:pt x="13" y="0"/>
                      <a:pt x="13" y="0"/>
                      <a:pt x="13" y="0"/>
                    </a:cubicBezTo>
                    <a:cubicBezTo>
                      <a:pt x="13" y="0"/>
                      <a:pt x="13" y="4"/>
                      <a:pt x="13" y="9"/>
                    </a:cubicBezTo>
                    <a:cubicBezTo>
                      <a:pt x="13" y="12"/>
                      <a:pt x="13" y="16"/>
                      <a:pt x="12" y="19"/>
                    </a:cubicBezTo>
                    <a:cubicBezTo>
                      <a:pt x="10" y="22"/>
                      <a:pt x="9" y="28"/>
                      <a:pt x="9" y="35"/>
                    </a:cubicBezTo>
                    <a:cubicBezTo>
                      <a:pt x="9" y="45"/>
                      <a:pt x="11" y="57"/>
                      <a:pt x="16" y="72"/>
                    </a:cubicBezTo>
                    <a:cubicBezTo>
                      <a:pt x="25" y="98"/>
                      <a:pt x="27" y="111"/>
                      <a:pt x="27" y="116"/>
                    </a:cubicBezTo>
                    <a:cubicBezTo>
                      <a:pt x="27" y="116"/>
                      <a:pt x="27" y="116"/>
                      <a:pt x="27" y="116"/>
                    </a:cubicBezTo>
                    <a:cubicBezTo>
                      <a:pt x="26" y="118"/>
                      <a:pt x="26" y="119"/>
                      <a:pt x="25" y="119"/>
                    </a:cubicBezTo>
                    <a:cubicBezTo>
                      <a:pt x="24" y="119"/>
                      <a:pt x="23" y="119"/>
                      <a:pt x="22" y="119"/>
                    </a:cubicBezTo>
                    <a:close/>
                    <a:moveTo>
                      <a:pt x="13" y="9"/>
                    </a:moveTo>
                    <a:cubicBezTo>
                      <a:pt x="13" y="6"/>
                      <a:pt x="12" y="3"/>
                      <a:pt x="12" y="2"/>
                    </a:cubicBezTo>
                    <a:cubicBezTo>
                      <a:pt x="10" y="7"/>
                      <a:pt x="8" y="9"/>
                      <a:pt x="7" y="10"/>
                    </a:cubicBezTo>
                    <a:cubicBezTo>
                      <a:pt x="7" y="11"/>
                      <a:pt x="7" y="12"/>
                      <a:pt x="7" y="13"/>
                    </a:cubicBezTo>
                    <a:cubicBezTo>
                      <a:pt x="7" y="19"/>
                      <a:pt x="3" y="21"/>
                      <a:pt x="1" y="41"/>
                    </a:cubicBezTo>
                    <a:cubicBezTo>
                      <a:pt x="1" y="42"/>
                      <a:pt x="1" y="44"/>
                      <a:pt x="1" y="45"/>
                    </a:cubicBezTo>
                    <a:cubicBezTo>
                      <a:pt x="1" y="66"/>
                      <a:pt x="15" y="85"/>
                      <a:pt x="18" y="93"/>
                    </a:cubicBezTo>
                    <a:cubicBezTo>
                      <a:pt x="20" y="95"/>
                      <a:pt x="20" y="98"/>
                      <a:pt x="20" y="100"/>
                    </a:cubicBezTo>
                    <a:cubicBezTo>
                      <a:pt x="20" y="104"/>
                      <a:pt x="19" y="108"/>
                      <a:pt x="18" y="114"/>
                    </a:cubicBezTo>
                    <a:cubicBezTo>
                      <a:pt x="18" y="115"/>
                      <a:pt x="18" y="115"/>
                      <a:pt x="18" y="115"/>
                    </a:cubicBezTo>
                    <a:cubicBezTo>
                      <a:pt x="18" y="117"/>
                      <a:pt x="19" y="118"/>
                      <a:pt x="19" y="119"/>
                    </a:cubicBezTo>
                    <a:cubicBezTo>
                      <a:pt x="19" y="120"/>
                      <a:pt x="19" y="120"/>
                      <a:pt x="20" y="120"/>
                    </a:cubicBezTo>
                    <a:cubicBezTo>
                      <a:pt x="20" y="120"/>
                      <a:pt x="21" y="119"/>
                      <a:pt x="22" y="119"/>
                    </a:cubicBezTo>
                    <a:cubicBezTo>
                      <a:pt x="23" y="118"/>
                      <a:pt x="24" y="118"/>
                      <a:pt x="25" y="118"/>
                    </a:cubicBezTo>
                    <a:cubicBezTo>
                      <a:pt x="25" y="118"/>
                      <a:pt x="26" y="118"/>
                      <a:pt x="26" y="116"/>
                    </a:cubicBezTo>
                    <a:cubicBezTo>
                      <a:pt x="26" y="116"/>
                      <a:pt x="26" y="116"/>
                      <a:pt x="26" y="116"/>
                    </a:cubicBezTo>
                    <a:cubicBezTo>
                      <a:pt x="26" y="111"/>
                      <a:pt x="24" y="98"/>
                      <a:pt x="16" y="73"/>
                    </a:cubicBezTo>
                    <a:cubicBezTo>
                      <a:pt x="10" y="57"/>
                      <a:pt x="9" y="45"/>
                      <a:pt x="9" y="35"/>
                    </a:cubicBezTo>
                    <a:cubicBezTo>
                      <a:pt x="9" y="28"/>
                      <a:pt x="10" y="22"/>
                      <a:pt x="11" y="19"/>
                    </a:cubicBezTo>
                    <a:cubicBezTo>
                      <a:pt x="12" y="15"/>
                      <a:pt x="13" y="12"/>
                      <a:pt x="13" y="9"/>
                    </a:cubicBezTo>
                    <a:close/>
                    <a:moveTo>
                      <a:pt x="13" y="0"/>
                    </a:moveTo>
                    <a:cubicBezTo>
                      <a:pt x="12" y="0"/>
                      <a:pt x="12" y="0"/>
                      <a:pt x="12" y="0"/>
                    </a:cubicBezTo>
                    <a:lnTo>
                      <a:pt x="13" y="0"/>
                    </a:ln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6" name="Freeform 5128"/>
              <p:cNvSpPr>
                <a:spLocks/>
              </p:cNvSpPr>
              <p:nvPr/>
            </p:nvSpPr>
            <p:spPr bwMode="auto">
              <a:xfrm>
                <a:off x="1380" y="3268"/>
                <a:ext cx="38" cy="147"/>
              </a:xfrm>
              <a:custGeom>
                <a:avLst/>
                <a:gdLst>
                  <a:gd name="T0" fmla="*/ 6 w 18"/>
                  <a:gd name="T1" fmla="*/ 0 h 69"/>
                  <a:gd name="T2" fmla="*/ 2 w 18"/>
                  <a:gd name="T3" fmla="*/ 35 h 69"/>
                  <a:gd name="T4" fmla="*/ 17 w 18"/>
                  <a:gd name="T5" fmla="*/ 69 h 69"/>
                  <a:gd name="T6" fmla="*/ 18 w 18"/>
                  <a:gd name="T7" fmla="*/ 68 h 69"/>
                  <a:gd name="T8" fmla="*/ 5 w 18"/>
                  <a:gd name="T9" fmla="*/ 36 h 69"/>
                  <a:gd name="T10" fmla="*/ 6 w 18"/>
                  <a:gd name="T11" fmla="*/ 0 h 69"/>
                </a:gdLst>
                <a:ahLst/>
                <a:cxnLst>
                  <a:cxn ang="0">
                    <a:pos x="T0" y="T1"/>
                  </a:cxn>
                  <a:cxn ang="0">
                    <a:pos x="T2" y="T3"/>
                  </a:cxn>
                  <a:cxn ang="0">
                    <a:pos x="T4" y="T5"/>
                  </a:cxn>
                  <a:cxn ang="0">
                    <a:pos x="T6" y="T7"/>
                  </a:cxn>
                  <a:cxn ang="0">
                    <a:pos x="T8" y="T9"/>
                  </a:cxn>
                  <a:cxn ang="0">
                    <a:pos x="T10" y="T11"/>
                  </a:cxn>
                </a:cxnLst>
                <a:rect l="0" t="0" r="r" b="b"/>
                <a:pathLst>
                  <a:path w="18" h="69">
                    <a:moveTo>
                      <a:pt x="6" y="0"/>
                    </a:moveTo>
                    <a:cubicBezTo>
                      <a:pt x="1" y="9"/>
                      <a:pt x="1" y="23"/>
                      <a:pt x="2" y="35"/>
                    </a:cubicBezTo>
                    <a:cubicBezTo>
                      <a:pt x="2" y="46"/>
                      <a:pt x="16" y="69"/>
                      <a:pt x="17" y="69"/>
                    </a:cubicBezTo>
                    <a:cubicBezTo>
                      <a:pt x="18" y="69"/>
                      <a:pt x="18" y="69"/>
                      <a:pt x="18" y="68"/>
                    </a:cubicBezTo>
                    <a:cubicBezTo>
                      <a:pt x="17" y="63"/>
                      <a:pt x="10" y="50"/>
                      <a:pt x="5" y="36"/>
                    </a:cubicBezTo>
                    <a:cubicBezTo>
                      <a:pt x="0" y="23"/>
                      <a:pt x="6" y="0"/>
                      <a:pt x="6" y="0"/>
                    </a:cubicBezTo>
                    <a:close/>
                  </a:path>
                </a:pathLst>
              </a:custGeom>
              <a:solidFill>
                <a:srgbClr val="B75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7" name="Freeform 5129"/>
              <p:cNvSpPr>
                <a:spLocks/>
              </p:cNvSpPr>
              <p:nvPr/>
            </p:nvSpPr>
            <p:spPr bwMode="auto">
              <a:xfrm>
                <a:off x="1414" y="3463"/>
                <a:ext cx="81" cy="105"/>
              </a:xfrm>
              <a:custGeom>
                <a:avLst/>
                <a:gdLst>
                  <a:gd name="T0" fmla="*/ 19 w 38"/>
                  <a:gd name="T1" fmla="*/ 8 h 49"/>
                  <a:gd name="T2" fmla="*/ 27 w 38"/>
                  <a:gd name="T3" fmla="*/ 17 h 49"/>
                  <a:gd name="T4" fmla="*/ 37 w 38"/>
                  <a:gd name="T5" fmla="*/ 25 h 49"/>
                  <a:gd name="T6" fmla="*/ 31 w 38"/>
                  <a:gd name="T7" fmla="*/ 31 h 49"/>
                  <a:gd name="T8" fmla="*/ 31 w 38"/>
                  <a:gd name="T9" fmla="*/ 43 h 49"/>
                  <a:gd name="T10" fmla="*/ 25 w 38"/>
                  <a:gd name="T11" fmla="*/ 45 h 49"/>
                  <a:gd name="T12" fmla="*/ 23 w 38"/>
                  <a:gd name="T13" fmla="*/ 47 h 49"/>
                  <a:gd name="T14" fmla="*/ 18 w 38"/>
                  <a:gd name="T15" fmla="*/ 48 h 49"/>
                  <a:gd name="T16" fmla="*/ 16 w 38"/>
                  <a:gd name="T17" fmla="*/ 48 h 49"/>
                  <a:gd name="T18" fmla="*/ 12 w 38"/>
                  <a:gd name="T19" fmla="*/ 48 h 49"/>
                  <a:gd name="T20" fmla="*/ 9 w 38"/>
                  <a:gd name="T21" fmla="*/ 48 h 49"/>
                  <a:gd name="T22" fmla="*/ 6 w 38"/>
                  <a:gd name="T23" fmla="*/ 47 h 49"/>
                  <a:gd name="T24" fmla="*/ 1 w 38"/>
                  <a:gd name="T25" fmla="*/ 16 h 49"/>
                  <a:gd name="T26" fmla="*/ 3 w 38"/>
                  <a:gd name="T27" fmla="*/ 6 h 49"/>
                  <a:gd name="T28" fmla="*/ 19 w 3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9">
                    <a:moveTo>
                      <a:pt x="19" y="8"/>
                    </a:moveTo>
                    <a:cubicBezTo>
                      <a:pt x="19" y="8"/>
                      <a:pt x="23" y="14"/>
                      <a:pt x="27" y="17"/>
                    </a:cubicBezTo>
                    <a:cubicBezTo>
                      <a:pt x="31" y="19"/>
                      <a:pt x="36" y="22"/>
                      <a:pt x="37" y="25"/>
                    </a:cubicBezTo>
                    <a:cubicBezTo>
                      <a:pt x="38" y="29"/>
                      <a:pt x="34" y="31"/>
                      <a:pt x="31" y="31"/>
                    </a:cubicBezTo>
                    <a:cubicBezTo>
                      <a:pt x="27" y="31"/>
                      <a:pt x="33" y="40"/>
                      <a:pt x="31" y="43"/>
                    </a:cubicBezTo>
                    <a:cubicBezTo>
                      <a:pt x="29" y="45"/>
                      <a:pt x="27" y="46"/>
                      <a:pt x="25" y="45"/>
                    </a:cubicBezTo>
                    <a:cubicBezTo>
                      <a:pt x="25" y="45"/>
                      <a:pt x="24" y="46"/>
                      <a:pt x="23" y="47"/>
                    </a:cubicBezTo>
                    <a:cubicBezTo>
                      <a:pt x="21" y="48"/>
                      <a:pt x="20" y="48"/>
                      <a:pt x="18" y="48"/>
                    </a:cubicBezTo>
                    <a:cubicBezTo>
                      <a:pt x="17" y="47"/>
                      <a:pt x="17" y="48"/>
                      <a:pt x="16" y="48"/>
                    </a:cubicBezTo>
                    <a:cubicBezTo>
                      <a:pt x="15" y="48"/>
                      <a:pt x="14" y="48"/>
                      <a:pt x="12" y="48"/>
                    </a:cubicBezTo>
                    <a:cubicBezTo>
                      <a:pt x="11" y="48"/>
                      <a:pt x="10" y="48"/>
                      <a:pt x="9" y="48"/>
                    </a:cubicBezTo>
                    <a:cubicBezTo>
                      <a:pt x="8" y="49"/>
                      <a:pt x="7" y="49"/>
                      <a:pt x="6" y="47"/>
                    </a:cubicBezTo>
                    <a:cubicBezTo>
                      <a:pt x="4" y="43"/>
                      <a:pt x="0" y="21"/>
                      <a:pt x="1" y="16"/>
                    </a:cubicBezTo>
                    <a:cubicBezTo>
                      <a:pt x="2" y="11"/>
                      <a:pt x="0" y="9"/>
                      <a:pt x="3" y="6"/>
                    </a:cubicBezTo>
                    <a:cubicBezTo>
                      <a:pt x="5" y="3"/>
                      <a:pt x="15" y="0"/>
                      <a:pt x="19" y="8"/>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8" name="Freeform 5130"/>
              <p:cNvSpPr>
                <a:spLocks noEditPoints="1"/>
              </p:cNvSpPr>
              <p:nvPr/>
            </p:nvSpPr>
            <p:spPr bwMode="auto">
              <a:xfrm>
                <a:off x="1414" y="3468"/>
                <a:ext cx="81" cy="100"/>
              </a:xfrm>
              <a:custGeom>
                <a:avLst/>
                <a:gdLst>
                  <a:gd name="T0" fmla="*/ 8 w 38"/>
                  <a:gd name="T1" fmla="*/ 47 h 47"/>
                  <a:gd name="T2" fmla="*/ 8 w 38"/>
                  <a:gd name="T3" fmla="*/ 47 h 47"/>
                  <a:gd name="T4" fmla="*/ 5 w 38"/>
                  <a:gd name="T5" fmla="*/ 45 h 47"/>
                  <a:gd name="T6" fmla="*/ 0 w 38"/>
                  <a:gd name="T7" fmla="*/ 16 h 47"/>
                  <a:gd name="T8" fmla="*/ 1 w 38"/>
                  <a:gd name="T9" fmla="*/ 14 h 47"/>
                  <a:gd name="T10" fmla="*/ 1 w 38"/>
                  <a:gd name="T11" fmla="*/ 10 h 47"/>
                  <a:gd name="T12" fmla="*/ 1 w 38"/>
                  <a:gd name="T13" fmla="*/ 8 h 47"/>
                  <a:gd name="T14" fmla="*/ 3 w 38"/>
                  <a:gd name="T15" fmla="*/ 3 h 47"/>
                  <a:gd name="T16" fmla="*/ 11 w 38"/>
                  <a:gd name="T17" fmla="*/ 0 h 47"/>
                  <a:gd name="T18" fmla="*/ 19 w 38"/>
                  <a:gd name="T19" fmla="*/ 6 h 47"/>
                  <a:gd name="T20" fmla="*/ 27 w 38"/>
                  <a:gd name="T21" fmla="*/ 14 h 47"/>
                  <a:gd name="T22" fmla="*/ 37 w 38"/>
                  <a:gd name="T23" fmla="*/ 23 h 47"/>
                  <a:gd name="T24" fmla="*/ 38 w 38"/>
                  <a:gd name="T25" fmla="*/ 25 h 47"/>
                  <a:gd name="T26" fmla="*/ 31 w 38"/>
                  <a:gd name="T27" fmla="*/ 29 h 47"/>
                  <a:gd name="T28" fmla="*/ 30 w 38"/>
                  <a:gd name="T29" fmla="*/ 30 h 47"/>
                  <a:gd name="T30" fmla="*/ 32 w 38"/>
                  <a:gd name="T31" fmla="*/ 39 h 47"/>
                  <a:gd name="T32" fmla="*/ 31 w 38"/>
                  <a:gd name="T33" fmla="*/ 41 h 47"/>
                  <a:gd name="T34" fmla="*/ 26 w 38"/>
                  <a:gd name="T35" fmla="*/ 44 h 47"/>
                  <a:gd name="T36" fmla="*/ 25 w 38"/>
                  <a:gd name="T37" fmla="*/ 44 h 47"/>
                  <a:gd name="T38" fmla="*/ 25 w 38"/>
                  <a:gd name="T39" fmla="*/ 44 h 47"/>
                  <a:gd name="T40" fmla="*/ 19 w 38"/>
                  <a:gd name="T41" fmla="*/ 46 h 47"/>
                  <a:gd name="T42" fmla="*/ 18 w 38"/>
                  <a:gd name="T43" fmla="*/ 46 h 47"/>
                  <a:gd name="T44" fmla="*/ 17 w 38"/>
                  <a:gd name="T45" fmla="*/ 46 h 47"/>
                  <a:gd name="T46" fmla="*/ 16 w 38"/>
                  <a:gd name="T47" fmla="*/ 46 h 47"/>
                  <a:gd name="T48" fmla="*/ 13 w 38"/>
                  <a:gd name="T49" fmla="*/ 47 h 47"/>
                  <a:gd name="T50" fmla="*/ 12 w 38"/>
                  <a:gd name="T51" fmla="*/ 47 h 47"/>
                  <a:gd name="T52" fmla="*/ 11 w 38"/>
                  <a:gd name="T53" fmla="*/ 47 h 47"/>
                  <a:gd name="T54" fmla="*/ 9 w 38"/>
                  <a:gd name="T55" fmla="*/ 47 h 47"/>
                  <a:gd name="T56" fmla="*/ 8 w 38"/>
                  <a:gd name="T57" fmla="*/ 47 h 47"/>
                  <a:gd name="T58" fmla="*/ 8 w 38"/>
                  <a:gd name="T59" fmla="*/ 46 h 47"/>
                  <a:gd name="T60" fmla="*/ 9 w 38"/>
                  <a:gd name="T61" fmla="*/ 46 h 47"/>
                  <a:gd name="T62" fmla="*/ 11 w 38"/>
                  <a:gd name="T63" fmla="*/ 46 h 47"/>
                  <a:gd name="T64" fmla="*/ 12 w 38"/>
                  <a:gd name="T65" fmla="*/ 46 h 47"/>
                  <a:gd name="T66" fmla="*/ 13 w 38"/>
                  <a:gd name="T67" fmla="*/ 46 h 47"/>
                  <a:gd name="T68" fmla="*/ 17 w 38"/>
                  <a:gd name="T69" fmla="*/ 45 h 47"/>
                  <a:gd name="T70" fmla="*/ 19 w 38"/>
                  <a:gd name="T71" fmla="*/ 46 h 47"/>
                  <a:gd name="T72" fmla="*/ 19 w 38"/>
                  <a:gd name="T73" fmla="*/ 46 h 47"/>
                  <a:gd name="T74" fmla="*/ 25 w 38"/>
                  <a:gd name="T75" fmla="*/ 43 h 47"/>
                  <a:gd name="T76" fmla="*/ 26 w 38"/>
                  <a:gd name="T77" fmla="*/ 43 h 47"/>
                  <a:gd name="T78" fmla="*/ 26 w 38"/>
                  <a:gd name="T79" fmla="*/ 43 h 47"/>
                  <a:gd name="T80" fmla="*/ 31 w 38"/>
                  <a:gd name="T81" fmla="*/ 40 h 47"/>
                  <a:gd name="T82" fmla="*/ 31 w 38"/>
                  <a:gd name="T83" fmla="*/ 39 h 47"/>
                  <a:gd name="T84" fmla="*/ 29 w 38"/>
                  <a:gd name="T85" fmla="*/ 30 h 47"/>
                  <a:gd name="T86" fmla="*/ 30 w 38"/>
                  <a:gd name="T87" fmla="*/ 29 h 47"/>
                  <a:gd name="T88" fmla="*/ 31 w 38"/>
                  <a:gd name="T89" fmla="*/ 28 h 47"/>
                  <a:gd name="T90" fmla="*/ 37 w 38"/>
                  <a:gd name="T91" fmla="*/ 25 h 47"/>
                  <a:gd name="T92" fmla="*/ 37 w 38"/>
                  <a:gd name="T93" fmla="*/ 23 h 47"/>
                  <a:gd name="T94" fmla="*/ 27 w 38"/>
                  <a:gd name="T95" fmla="*/ 15 h 47"/>
                  <a:gd name="T96" fmla="*/ 19 w 38"/>
                  <a:gd name="T97" fmla="*/ 6 h 47"/>
                  <a:gd name="T98" fmla="*/ 19 w 38"/>
                  <a:gd name="T99" fmla="*/ 6 h 47"/>
                  <a:gd name="T100" fmla="*/ 19 w 38"/>
                  <a:gd name="T101" fmla="*/ 6 h 47"/>
                  <a:gd name="T102" fmla="*/ 11 w 38"/>
                  <a:gd name="T103" fmla="*/ 1 h 47"/>
                  <a:gd name="T104" fmla="*/ 3 w 38"/>
                  <a:gd name="T105" fmla="*/ 4 h 47"/>
                  <a:gd name="T106" fmla="*/ 2 w 38"/>
                  <a:gd name="T107" fmla="*/ 8 h 47"/>
                  <a:gd name="T108" fmla="*/ 2 w 38"/>
                  <a:gd name="T109" fmla="*/ 10 h 47"/>
                  <a:gd name="T110" fmla="*/ 1 w 38"/>
                  <a:gd name="T111" fmla="*/ 14 h 47"/>
                  <a:gd name="T112" fmla="*/ 1 w 38"/>
                  <a:gd name="T113" fmla="*/ 16 h 47"/>
                  <a:gd name="T114" fmla="*/ 6 w 38"/>
                  <a:gd name="T115" fmla="*/ 45 h 47"/>
                  <a:gd name="T116" fmla="*/ 8 w 38"/>
                  <a:gd name="T117"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47">
                    <a:moveTo>
                      <a:pt x="8" y="47"/>
                    </a:moveTo>
                    <a:cubicBezTo>
                      <a:pt x="8" y="47"/>
                      <a:pt x="8" y="47"/>
                      <a:pt x="8" y="47"/>
                    </a:cubicBezTo>
                    <a:cubicBezTo>
                      <a:pt x="7" y="47"/>
                      <a:pt x="6" y="46"/>
                      <a:pt x="5" y="45"/>
                    </a:cubicBezTo>
                    <a:cubicBezTo>
                      <a:pt x="4" y="42"/>
                      <a:pt x="0" y="24"/>
                      <a:pt x="0" y="16"/>
                    </a:cubicBezTo>
                    <a:cubicBezTo>
                      <a:pt x="0" y="15"/>
                      <a:pt x="1" y="14"/>
                      <a:pt x="1" y="14"/>
                    </a:cubicBezTo>
                    <a:cubicBezTo>
                      <a:pt x="1" y="12"/>
                      <a:pt x="1" y="11"/>
                      <a:pt x="1" y="10"/>
                    </a:cubicBezTo>
                    <a:cubicBezTo>
                      <a:pt x="1" y="9"/>
                      <a:pt x="1" y="8"/>
                      <a:pt x="1" y="8"/>
                    </a:cubicBezTo>
                    <a:cubicBezTo>
                      <a:pt x="1" y="6"/>
                      <a:pt x="1" y="5"/>
                      <a:pt x="3" y="3"/>
                    </a:cubicBezTo>
                    <a:cubicBezTo>
                      <a:pt x="4" y="2"/>
                      <a:pt x="7" y="0"/>
                      <a:pt x="11" y="0"/>
                    </a:cubicBezTo>
                    <a:cubicBezTo>
                      <a:pt x="14" y="0"/>
                      <a:pt x="17" y="2"/>
                      <a:pt x="19" y="6"/>
                    </a:cubicBezTo>
                    <a:cubicBezTo>
                      <a:pt x="20" y="6"/>
                      <a:pt x="23" y="12"/>
                      <a:pt x="27" y="14"/>
                    </a:cubicBezTo>
                    <a:cubicBezTo>
                      <a:pt x="31" y="17"/>
                      <a:pt x="36" y="19"/>
                      <a:pt x="37" y="23"/>
                    </a:cubicBezTo>
                    <a:cubicBezTo>
                      <a:pt x="38" y="24"/>
                      <a:pt x="38" y="24"/>
                      <a:pt x="38" y="25"/>
                    </a:cubicBezTo>
                    <a:cubicBezTo>
                      <a:pt x="38" y="28"/>
                      <a:pt x="34" y="29"/>
                      <a:pt x="31" y="29"/>
                    </a:cubicBezTo>
                    <a:cubicBezTo>
                      <a:pt x="30" y="29"/>
                      <a:pt x="30" y="29"/>
                      <a:pt x="30" y="30"/>
                    </a:cubicBezTo>
                    <a:cubicBezTo>
                      <a:pt x="30" y="32"/>
                      <a:pt x="32" y="36"/>
                      <a:pt x="32" y="39"/>
                    </a:cubicBezTo>
                    <a:cubicBezTo>
                      <a:pt x="32" y="40"/>
                      <a:pt x="32" y="40"/>
                      <a:pt x="31" y="41"/>
                    </a:cubicBezTo>
                    <a:cubicBezTo>
                      <a:pt x="30" y="43"/>
                      <a:pt x="28" y="44"/>
                      <a:pt x="26" y="44"/>
                    </a:cubicBezTo>
                    <a:cubicBezTo>
                      <a:pt x="25" y="44"/>
                      <a:pt x="25" y="44"/>
                      <a:pt x="25" y="44"/>
                    </a:cubicBezTo>
                    <a:cubicBezTo>
                      <a:pt x="25" y="44"/>
                      <a:pt x="25" y="44"/>
                      <a:pt x="25" y="44"/>
                    </a:cubicBezTo>
                    <a:cubicBezTo>
                      <a:pt x="24" y="44"/>
                      <a:pt x="22" y="46"/>
                      <a:pt x="19" y="46"/>
                    </a:cubicBezTo>
                    <a:cubicBezTo>
                      <a:pt x="18" y="46"/>
                      <a:pt x="18" y="46"/>
                      <a:pt x="18" y="46"/>
                    </a:cubicBezTo>
                    <a:cubicBezTo>
                      <a:pt x="18" y="46"/>
                      <a:pt x="17" y="46"/>
                      <a:pt x="17" y="46"/>
                    </a:cubicBezTo>
                    <a:cubicBezTo>
                      <a:pt x="17" y="46"/>
                      <a:pt x="16" y="46"/>
                      <a:pt x="16" y="46"/>
                    </a:cubicBezTo>
                    <a:cubicBezTo>
                      <a:pt x="15" y="46"/>
                      <a:pt x="14" y="47"/>
                      <a:pt x="13" y="47"/>
                    </a:cubicBezTo>
                    <a:cubicBezTo>
                      <a:pt x="13" y="47"/>
                      <a:pt x="12" y="47"/>
                      <a:pt x="12" y="47"/>
                    </a:cubicBezTo>
                    <a:cubicBezTo>
                      <a:pt x="12" y="47"/>
                      <a:pt x="11" y="47"/>
                      <a:pt x="11" y="47"/>
                    </a:cubicBezTo>
                    <a:cubicBezTo>
                      <a:pt x="10" y="47"/>
                      <a:pt x="10" y="47"/>
                      <a:pt x="9" y="47"/>
                    </a:cubicBezTo>
                    <a:cubicBezTo>
                      <a:pt x="9" y="47"/>
                      <a:pt x="8" y="47"/>
                      <a:pt x="8" y="47"/>
                    </a:cubicBezTo>
                    <a:close/>
                    <a:moveTo>
                      <a:pt x="8" y="46"/>
                    </a:moveTo>
                    <a:cubicBezTo>
                      <a:pt x="8" y="46"/>
                      <a:pt x="9" y="46"/>
                      <a:pt x="9" y="46"/>
                    </a:cubicBezTo>
                    <a:cubicBezTo>
                      <a:pt x="10" y="46"/>
                      <a:pt x="10" y="46"/>
                      <a:pt x="11" y="46"/>
                    </a:cubicBezTo>
                    <a:cubicBezTo>
                      <a:pt x="11" y="46"/>
                      <a:pt x="12" y="46"/>
                      <a:pt x="12" y="46"/>
                    </a:cubicBezTo>
                    <a:cubicBezTo>
                      <a:pt x="13" y="46"/>
                      <a:pt x="13" y="46"/>
                      <a:pt x="13" y="46"/>
                    </a:cubicBezTo>
                    <a:cubicBezTo>
                      <a:pt x="15" y="46"/>
                      <a:pt x="16" y="45"/>
                      <a:pt x="17" y="45"/>
                    </a:cubicBezTo>
                    <a:cubicBezTo>
                      <a:pt x="18" y="45"/>
                      <a:pt x="18" y="45"/>
                      <a:pt x="19" y="46"/>
                    </a:cubicBezTo>
                    <a:cubicBezTo>
                      <a:pt x="19" y="46"/>
                      <a:pt x="19" y="46"/>
                      <a:pt x="19" y="46"/>
                    </a:cubicBezTo>
                    <a:cubicBezTo>
                      <a:pt x="21" y="46"/>
                      <a:pt x="24" y="43"/>
                      <a:pt x="25" y="43"/>
                    </a:cubicBezTo>
                    <a:cubicBezTo>
                      <a:pt x="26" y="43"/>
                      <a:pt x="26" y="43"/>
                      <a:pt x="26" y="43"/>
                    </a:cubicBezTo>
                    <a:cubicBezTo>
                      <a:pt x="26" y="43"/>
                      <a:pt x="26" y="43"/>
                      <a:pt x="26" y="43"/>
                    </a:cubicBezTo>
                    <a:cubicBezTo>
                      <a:pt x="28" y="43"/>
                      <a:pt x="29" y="43"/>
                      <a:pt x="31" y="40"/>
                    </a:cubicBezTo>
                    <a:cubicBezTo>
                      <a:pt x="31" y="40"/>
                      <a:pt x="31" y="40"/>
                      <a:pt x="31" y="39"/>
                    </a:cubicBezTo>
                    <a:cubicBezTo>
                      <a:pt x="31" y="37"/>
                      <a:pt x="29" y="32"/>
                      <a:pt x="29" y="30"/>
                    </a:cubicBezTo>
                    <a:cubicBezTo>
                      <a:pt x="29" y="29"/>
                      <a:pt x="29" y="29"/>
                      <a:pt x="30" y="29"/>
                    </a:cubicBezTo>
                    <a:cubicBezTo>
                      <a:pt x="30" y="28"/>
                      <a:pt x="30" y="28"/>
                      <a:pt x="31" y="28"/>
                    </a:cubicBezTo>
                    <a:cubicBezTo>
                      <a:pt x="34" y="28"/>
                      <a:pt x="37" y="27"/>
                      <a:pt x="37" y="25"/>
                    </a:cubicBezTo>
                    <a:cubicBezTo>
                      <a:pt x="37" y="24"/>
                      <a:pt x="37" y="24"/>
                      <a:pt x="37" y="23"/>
                    </a:cubicBezTo>
                    <a:cubicBezTo>
                      <a:pt x="36" y="20"/>
                      <a:pt x="31" y="17"/>
                      <a:pt x="27" y="15"/>
                    </a:cubicBezTo>
                    <a:cubicBezTo>
                      <a:pt x="23" y="12"/>
                      <a:pt x="19" y="6"/>
                      <a:pt x="19" y="6"/>
                    </a:cubicBezTo>
                    <a:cubicBezTo>
                      <a:pt x="19" y="6"/>
                      <a:pt x="19" y="6"/>
                      <a:pt x="19" y="6"/>
                    </a:cubicBezTo>
                    <a:cubicBezTo>
                      <a:pt x="19" y="6"/>
                      <a:pt x="19" y="6"/>
                      <a:pt x="19" y="6"/>
                    </a:cubicBezTo>
                    <a:cubicBezTo>
                      <a:pt x="17" y="2"/>
                      <a:pt x="14" y="1"/>
                      <a:pt x="11" y="1"/>
                    </a:cubicBezTo>
                    <a:cubicBezTo>
                      <a:pt x="7" y="1"/>
                      <a:pt x="4" y="2"/>
                      <a:pt x="3" y="4"/>
                    </a:cubicBezTo>
                    <a:cubicBezTo>
                      <a:pt x="2" y="5"/>
                      <a:pt x="2" y="6"/>
                      <a:pt x="2" y="8"/>
                    </a:cubicBezTo>
                    <a:cubicBezTo>
                      <a:pt x="2" y="8"/>
                      <a:pt x="2" y="9"/>
                      <a:pt x="2" y="10"/>
                    </a:cubicBezTo>
                    <a:cubicBezTo>
                      <a:pt x="2" y="11"/>
                      <a:pt x="2" y="12"/>
                      <a:pt x="1" y="14"/>
                    </a:cubicBezTo>
                    <a:cubicBezTo>
                      <a:pt x="1" y="14"/>
                      <a:pt x="1" y="15"/>
                      <a:pt x="1" y="16"/>
                    </a:cubicBezTo>
                    <a:cubicBezTo>
                      <a:pt x="1" y="24"/>
                      <a:pt x="4" y="42"/>
                      <a:pt x="6" y="45"/>
                    </a:cubicBezTo>
                    <a:cubicBezTo>
                      <a:pt x="7" y="46"/>
                      <a:pt x="7" y="46"/>
                      <a:pt x="8" y="46"/>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9" name="Freeform 5131"/>
              <p:cNvSpPr>
                <a:spLocks/>
              </p:cNvSpPr>
              <p:nvPr/>
            </p:nvSpPr>
            <p:spPr bwMode="auto">
              <a:xfrm>
                <a:off x="1448" y="3476"/>
                <a:ext cx="62" cy="72"/>
              </a:xfrm>
              <a:custGeom>
                <a:avLst/>
                <a:gdLst>
                  <a:gd name="T0" fmla="*/ 3 w 29"/>
                  <a:gd name="T1" fmla="*/ 2 h 34"/>
                  <a:gd name="T2" fmla="*/ 20 w 29"/>
                  <a:gd name="T3" fmla="*/ 16 h 34"/>
                  <a:gd name="T4" fmla="*/ 27 w 29"/>
                  <a:gd name="T5" fmla="*/ 31 h 34"/>
                  <a:gd name="T6" fmla="*/ 23 w 29"/>
                  <a:gd name="T7" fmla="*/ 28 h 34"/>
                  <a:gd name="T8" fmla="*/ 13 w 29"/>
                  <a:gd name="T9" fmla="*/ 19 h 34"/>
                  <a:gd name="T10" fmla="*/ 3 w 29"/>
                  <a:gd name="T11" fmla="*/ 2 h 34"/>
                </a:gdLst>
                <a:ahLst/>
                <a:cxnLst>
                  <a:cxn ang="0">
                    <a:pos x="T0" y="T1"/>
                  </a:cxn>
                  <a:cxn ang="0">
                    <a:pos x="T2" y="T3"/>
                  </a:cxn>
                  <a:cxn ang="0">
                    <a:pos x="T4" y="T5"/>
                  </a:cxn>
                  <a:cxn ang="0">
                    <a:pos x="T6" y="T7"/>
                  </a:cxn>
                  <a:cxn ang="0">
                    <a:pos x="T8" y="T9"/>
                  </a:cxn>
                  <a:cxn ang="0">
                    <a:pos x="T10" y="T11"/>
                  </a:cxn>
                </a:cxnLst>
                <a:rect l="0" t="0" r="r" b="b"/>
                <a:pathLst>
                  <a:path w="29" h="34">
                    <a:moveTo>
                      <a:pt x="3" y="2"/>
                    </a:moveTo>
                    <a:cubicBezTo>
                      <a:pt x="3" y="2"/>
                      <a:pt x="15" y="9"/>
                      <a:pt x="20" y="16"/>
                    </a:cubicBezTo>
                    <a:cubicBezTo>
                      <a:pt x="24" y="23"/>
                      <a:pt x="25" y="28"/>
                      <a:pt x="27" y="31"/>
                    </a:cubicBezTo>
                    <a:cubicBezTo>
                      <a:pt x="29" y="34"/>
                      <a:pt x="24" y="31"/>
                      <a:pt x="23" y="28"/>
                    </a:cubicBezTo>
                    <a:cubicBezTo>
                      <a:pt x="21" y="25"/>
                      <a:pt x="22" y="27"/>
                      <a:pt x="13" y="19"/>
                    </a:cubicBezTo>
                    <a:cubicBezTo>
                      <a:pt x="5" y="11"/>
                      <a:pt x="0" y="0"/>
                      <a:pt x="3"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0" name="Freeform 5132"/>
              <p:cNvSpPr>
                <a:spLocks noEditPoints="1"/>
              </p:cNvSpPr>
              <p:nvPr/>
            </p:nvSpPr>
            <p:spPr bwMode="auto">
              <a:xfrm>
                <a:off x="1452" y="3480"/>
                <a:ext cx="56" cy="66"/>
              </a:xfrm>
              <a:custGeom>
                <a:avLst/>
                <a:gdLst>
                  <a:gd name="T0" fmla="*/ 26 w 26"/>
                  <a:gd name="T1" fmla="*/ 31 h 31"/>
                  <a:gd name="T2" fmla="*/ 26 w 26"/>
                  <a:gd name="T3" fmla="*/ 31 h 31"/>
                  <a:gd name="T4" fmla="*/ 20 w 26"/>
                  <a:gd name="T5" fmla="*/ 26 h 31"/>
                  <a:gd name="T6" fmla="*/ 11 w 26"/>
                  <a:gd name="T7" fmla="*/ 17 h 31"/>
                  <a:gd name="T8" fmla="*/ 0 w 26"/>
                  <a:gd name="T9" fmla="*/ 0 h 31"/>
                  <a:gd name="T10" fmla="*/ 1 w 26"/>
                  <a:gd name="T11" fmla="*/ 0 h 31"/>
                  <a:gd name="T12" fmla="*/ 1 w 26"/>
                  <a:gd name="T13" fmla="*/ 0 h 31"/>
                  <a:gd name="T14" fmla="*/ 18 w 26"/>
                  <a:gd name="T15" fmla="*/ 14 h 31"/>
                  <a:gd name="T16" fmla="*/ 25 w 26"/>
                  <a:gd name="T17" fmla="*/ 29 h 31"/>
                  <a:gd name="T18" fmla="*/ 26 w 26"/>
                  <a:gd name="T19" fmla="*/ 30 h 31"/>
                  <a:gd name="T20" fmla="*/ 26 w 26"/>
                  <a:gd name="T21" fmla="*/ 31 h 31"/>
                  <a:gd name="T22" fmla="*/ 1 w 26"/>
                  <a:gd name="T23" fmla="*/ 0 h 31"/>
                  <a:gd name="T24" fmla="*/ 1 w 26"/>
                  <a:gd name="T25" fmla="*/ 0 h 31"/>
                  <a:gd name="T26" fmla="*/ 1 w 26"/>
                  <a:gd name="T27" fmla="*/ 0 h 31"/>
                  <a:gd name="T28" fmla="*/ 1 w 26"/>
                  <a:gd name="T29" fmla="*/ 0 h 31"/>
                  <a:gd name="T30" fmla="*/ 1 w 26"/>
                  <a:gd name="T31" fmla="*/ 0 h 31"/>
                  <a:gd name="T32" fmla="*/ 12 w 26"/>
                  <a:gd name="T33" fmla="*/ 17 h 31"/>
                  <a:gd name="T34" fmla="*/ 21 w 26"/>
                  <a:gd name="T35" fmla="*/ 26 h 31"/>
                  <a:gd name="T36" fmla="*/ 25 w 26"/>
                  <a:gd name="T37" fmla="*/ 30 h 31"/>
                  <a:gd name="T38" fmla="*/ 25 w 26"/>
                  <a:gd name="T39" fmla="*/ 29 h 31"/>
                  <a:gd name="T40" fmla="*/ 18 w 26"/>
                  <a:gd name="T41" fmla="*/ 14 h 31"/>
                  <a:gd name="T42" fmla="*/ 1 w 26"/>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1">
                    <a:moveTo>
                      <a:pt x="26" y="31"/>
                    </a:moveTo>
                    <a:cubicBezTo>
                      <a:pt x="26" y="31"/>
                      <a:pt x="26" y="31"/>
                      <a:pt x="26" y="31"/>
                    </a:cubicBezTo>
                    <a:cubicBezTo>
                      <a:pt x="25" y="31"/>
                      <a:pt x="22" y="28"/>
                      <a:pt x="20" y="26"/>
                    </a:cubicBezTo>
                    <a:cubicBezTo>
                      <a:pt x="19" y="24"/>
                      <a:pt x="20" y="25"/>
                      <a:pt x="11" y="17"/>
                    </a:cubicBezTo>
                    <a:cubicBezTo>
                      <a:pt x="4" y="11"/>
                      <a:pt x="0" y="3"/>
                      <a:pt x="0" y="0"/>
                    </a:cubicBezTo>
                    <a:cubicBezTo>
                      <a:pt x="0" y="0"/>
                      <a:pt x="0" y="0"/>
                      <a:pt x="1" y="0"/>
                    </a:cubicBezTo>
                    <a:cubicBezTo>
                      <a:pt x="1" y="0"/>
                      <a:pt x="1" y="0"/>
                      <a:pt x="1" y="0"/>
                    </a:cubicBezTo>
                    <a:cubicBezTo>
                      <a:pt x="2" y="0"/>
                      <a:pt x="14" y="7"/>
                      <a:pt x="18" y="14"/>
                    </a:cubicBezTo>
                    <a:cubicBezTo>
                      <a:pt x="23" y="21"/>
                      <a:pt x="23" y="26"/>
                      <a:pt x="25" y="29"/>
                    </a:cubicBezTo>
                    <a:cubicBezTo>
                      <a:pt x="26" y="30"/>
                      <a:pt x="26" y="30"/>
                      <a:pt x="26" y="30"/>
                    </a:cubicBezTo>
                    <a:lnTo>
                      <a:pt x="26" y="31"/>
                    </a:lnTo>
                    <a:close/>
                    <a:moveTo>
                      <a:pt x="1" y="0"/>
                    </a:moveTo>
                    <a:cubicBezTo>
                      <a:pt x="1" y="0"/>
                      <a:pt x="1" y="0"/>
                      <a:pt x="1" y="0"/>
                    </a:cubicBezTo>
                    <a:cubicBezTo>
                      <a:pt x="1" y="0"/>
                      <a:pt x="1" y="0"/>
                      <a:pt x="1" y="0"/>
                    </a:cubicBezTo>
                    <a:cubicBezTo>
                      <a:pt x="1" y="0"/>
                      <a:pt x="1" y="0"/>
                      <a:pt x="1" y="0"/>
                    </a:cubicBezTo>
                    <a:cubicBezTo>
                      <a:pt x="1" y="0"/>
                      <a:pt x="1" y="0"/>
                      <a:pt x="1" y="0"/>
                    </a:cubicBezTo>
                    <a:cubicBezTo>
                      <a:pt x="1" y="2"/>
                      <a:pt x="5" y="11"/>
                      <a:pt x="12" y="17"/>
                    </a:cubicBezTo>
                    <a:cubicBezTo>
                      <a:pt x="20" y="25"/>
                      <a:pt x="19" y="23"/>
                      <a:pt x="21" y="26"/>
                    </a:cubicBezTo>
                    <a:cubicBezTo>
                      <a:pt x="22" y="27"/>
                      <a:pt x="24" y="29"/>
                      <a:pt x="25" y="30"/>
                    </a:cubicBezTo>
                    <a:cubicBezTo>
                      <a:pt x="25" y="29"/>
                      <a:pt x="25" y="29"/>
                      <a:pt x="25" y="29"/>
                    </a:cubicBezTo>
                    <a:cubicBezTo>
                      <a:pt x="22" y="26"/>
                      <a:pt x="22" y="21"/>
                      <a:pt x="18" y="14"/>
                    </a:cubicBezTo>
                    <a:cubicBezTo>
                      <a:pt x="13" y="7"/>
                      <a:pt x="1" y="0"/>
                      <a:pt x="1" y="0"/>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1" name="Freeform 5133"/>
              <p:cNvSpPr>
                <a:spLocks/>
              </p:cNvSpPr>
              <p:nvPr/>
            </p:nvSpPr>
            <p:spPr bwMode="auto">
              <a:xfrm>
                <a:off x="1461" y="3489"/>
                <a:ext cx="36" cy="42"/>
              </a:xfrm>
              <a:custGeom>
                <a:avLst/>
                <a:gdLst>
                  <a:gd name="T0" fmla="*/ 1 w 17"/>
                  <a:gd name="T1" fmla="*/ 0 h 20"/>
                  <a:gd name="T2" fmla="*/ 11 w 17"/>
                  <a:gd name="T3" fmla="*/ 13 h 20"/>
                  <a:gd name="T4" fmla="*/ 17 w 17"/>
                  <a:gd name="T5" fmla="*/ 20 h 20"/>
                  <a:gd name="T6" fmla="*/ 15 w 17"/>
                  <a:gd name="T7" fmla="*/ 15 h 20"/>
                  <a:gd name="T8" fmla="*/ 1 w 17"/>
                  <a:gd name="T9" fmla="*/ 0 h 20"/>
                  <a:gd name="T10" fmla="*/ 1 w 17"/>
                  <a:gd name="T11" fmla="*/ 0 h 20"/>
                </a:gdLst>
                <a:ahLst/>
                <a:cxnLst>
                  <a:cxn ang="0">
                    <a:pos x="T0" y="T1"/>
                  </a:cxn>
                  <a:cxn ang="0">
                    <a:pos x="T2" y="T3"/>
                  </a:cxn>
                  <a:cxn ang="0">
                    <a:pos x="T4" y="T5"/>
                  </a:cxn>
                  <a:cxn ang="0">
                    <a:pos x="T6" y="T7"/>
                  </a:cxn>
                  <a:cxn ang="0">
                    <a:pos x="T8" y="T9"/>
                  </a:cxn>
                  <a:cxn ang="0">
                    <a:pos x="T10" y="T11"/>
                  </a:cxn>
                </a:cxnLst>
                <a:rect l="0" t="0" r="r" b="b"/>
                <a:pathLst>
                  <a:path w="17" h="20">
                    <a:moveTo>
                      <a:pt x="1" y="0"/>
                    </a:moveTo>
                    <a:cubicBezTo>
                      <a:pt x="0" y="0"/>
                      <a:pt x="7" y="9"/>
                      <a:pt x="11" y="13"/>
                    </a:cubicBezTo>
                    <a:cubicBezTo>
                      <a:pt x="14" y="15"/>
                      <a:pt x="16" y="20"/>
                      <a:pt x="17" y="20"/>
                    </a:cubicBezTo>
                    <a:cubicBezTo>
                      <a:pt x="17" y="20"/>
                      <a:pt x="16" y="19"/>
                      <a:pt x="15" y="15"/>
                    </a:cubicBezTo>
                    <a:cubicBezTo>
                      <a:pt x="11" y="6"/>
                      <a:pt x="1" y="0"/>
                      <a:pt x="1" y="0"/>
                    </a:cubicBezTo>
                    <a:cubicBezTo>
                      <a:pt x="1" y="0"/>
                      <a:pt x="1" y="0"/>
                      <a:pt x="1"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2" name="Freeform 5134"/>
              <p:cNvSpPr>
                <a:spLocks/>
              </p:cNvSpPr>
              <p:nvPr/>
            </p:nvSpPr>
            <p:spPr bwMode="auto">
              <a:xfrm>
                <a:off x="1459" y="3489"/>
                <a:ext cx="29" cy="34"/>
              </a:xfrm>
              <a:custGeom>
                <a:avLst/>
                <a:gdLst>
                  <a:gd name="T0" fmla="*/ 0 w 14"/>
                  <a:gd name="T1" fmla="*/ 0 h 16"/>
                  <a:gd name="T2" fmla="*/ 11 w 14"/>
                  <a:gd name="T3" fmla="*/ 15 h 16"/>
                  <a:gd name="T4" fmla="*/ 13 w 14"/>
                  <a:gd name="T5" fmla="*/ 16 h 16"/>
                  <a:gd name="T6" fmla="*/ 11 w 14"/>
                  <a:gd name="T7" fmla="*/ 12 h 16"/>
                  <a:gd name="T8" fmla="*/ 0 w 14"/>
                  <a:gd name="T9" fmla="*/ 0 h 16"/>
                </a:gdLst>
                <a:ahLst/>
                <a:cxnLst>
                  <a:cxn ang="0">
                    <a:pos x="T0" y="T1"/>
                  </a:cxn>
                  <a:cxn ang="0">
                    <a:pos x="T2" y="T3"/>
                  </a:cxn>
                  <a:cxn ang="0">
                    <a:pos x="T4" y="T5"/>
                  </a:cxn>
                  <a:cxn ang="0">
                    <a:pos x="T6" y="T7"/>
                  </a:cxn>
                  <a:cxn ang="0">
                    <a:pos x="T8" y="T9"/>
                  </a:cxn>
                </a:cxnLst>
                <a:rect l="0" t="0" r="r" b="b"/>
                <a:pathLst>
                  <a:path w="14" h="16">
                    <a:moveTo>
                      <a:pt x="0" y="0"/>
                    </a:moveTo>
                    <a:cubicBezTo>
                      <a:pt x="1" y="6"/>
                      <a:pt x="9" y="12"/>
                      <a:pt x="11" y="15"/>
                    </a:cubicBezTo>
                    <a:cubicBezTo>
                      <a:pt x="12" y="15"/>
                      <a:pt x="13" y="16"/>
                      <a:pt x="13" y="16"/>
                    </a:cubicBezTo>
                    <a:cubicBezTo>
                      <a:pt x="14" y="16"/>
                      <a:pt x="13" y="14"/>
                      <a:pt x="11" y="12"/>
                    </a:cubicBezTo>
                    <a:cubicBezTo>
                      <a:pt x="7" y="9"/>
                      <a:pt x="0"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3" name="Freeform 5135"/>
              <p:cNvSpPr>
                <a:spLocks/>
              </p:cNvSpPr>
              <p:nvPr/>
            </p:nvSpPr>
            <p:spPr bwMode="auto">
              <a:xfrm>
                <a:off x="1437" y="3470"/>
                <a:ext cx="47" cy="91"/>
              </a:xfrm>
              <a:custGeom>
                <a:avLst/>
                <a:gdLst>
                  <a:gd name="T0" fmla="*/ 4 w 22"/>
                  <a:gd name="T1" fmla="*/ 1 h 43"/>
                  <a:gd name="T2" fmla="*/ 19 w 22"/>
                  <a:gd name="T3" fmla="*/ 37 h 43"/>
                  <a:gd name="T4" fmla="*/ 17 w 22"/>
                  <a:gd name="T5" fmla="*/ 43 h 43"/>
                  <a:gd name="T6" fmla="*/ 9 w 22"/>
                  <a:gd name="T7" fmla="*/ 17 h 43"/>
                  <a:gd name="T8" fmla="*/ 0 w 22"/>
                  <a:gd name="T9" fmla="*/ 0 h 43"/>
                  <a:gd name="T10" fmla="*/ 4 w 22"/>
                  <a:gd name="T11" fmla="*/ 1 h 43"/>
                </a:gdLst>
                <a:ahLst/>
                <a:cxnLst>
                  <a:cxn ang="0">
                    <a:pos x="T0" y="T1"/>
                  </a:cxn>
                  <a:cxn ang="0">
                    <a:pos x="T2" y="T3"/>
                  </a:cxn>
                  <a:cxn ang="0">
                    <a:pos x="T4" y="T5"/>
                  </a:cxn>
                  <a:cxn ang="0">
                    <a:pos x="T6" y="T7"/>
                  </a:cxn>
                  <a:cxn ang="0">
                    <a:pos x="T8" y="T9"/>
                  </a:cxn>
                  <a:cxn ang="0">
                    <a:pos x="T10" y="T11"/>
                  </a:cxn>
                </a:cxnLst>
                <a:rect l="0" t="0" r="r" b="b"/>
                <a:pathLst>
                  <a:path w="22" h="43">
                    <a:moveTo>
                      <a:pt x="4" y="1"/>
                    </a:moveTo>
                    <a:cubicBezTo>
                      <a:pt x="4" y="1"/>
                      <a:pt x="17" y="33"/>
                      <a:pt x="19" y="37"/>
                    </a:cubicBezTo>
                    <a:cubicBezTo>
                      <a:pt x="22" y="40"/>
                      <a:pt x="20" y="42"/>
                      <a:pt x="17" y="43"/>
                    </a:cubicBezTo>
                    <a:cubicBezTo>
                      <a:pt x="15" y="43"/>
                      <a:pt x="13" y="28"/>
                      <a:pt x="9" y="17"/>
                    </a:cubicBezTo>
                    <a:cubicBezTo>
                      <a:pt x="4" y="7"/>
                      <a:pt x="0" y="0"/>
                      <a:pt x="0" y="0"/>
                    </a:cubicBezTo>
                    <a:cubicBezTo>
                      <a:pt x="0" y="0"/>
                      <a:pt x="2" y="0"/>
                      <a:pt x="4"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4" name="Freeform 5136"/>
              <p:cNvSpPr>
                <a:spLocks noEditPoints="1"/>
              </p:cNvSpPr>
              <p:nvPr/>
            </p:nvSpPr>
            <p:spPr bwMode="auto">
              <a:xfrm>
                <a:off x="1435" y="3470"/>
                <a:ext cx="47" cy="91"/>
              </a:xfrm>
              <a:custGeom>
                <a:avLst/>
                <a:gdLst>
                  <a:gd name="T0" fmla="*/ 19 w 22"/>
                  <a:gd name="T1" fmla="*/ 43 h 43"/>
                  <a:gd name="T2" fmla="*/ 18 w 22"/>
                  <a:gd name="T3" fmla="*/ 43 h 43"/>
                  <a:gd name="T4" fmla="*/ 18 w 22"/>
                  <a:gd name="T5" fmla="*/ 43 h 43"/>
                  <a:gd name="T6" fmla="*/ 16 w 22"/>
                  <a:gd name="T7" fmla="*/ 40 h 43"/>
                  <a:gd name="T8" fmla="*/ 9 w 22"/>
                  <a:gd name="T9" fmla="*/ 17 h 43"/>
                  <a:gd name="T10" fmla="*/ 0 w 22"/>
                  <a:gd name="T11" fmla="*/ 0 h 43"/>
                  <a:gd name="T12" fmla="*/ 0 w 22"/>
                  <a:gd name="T13" fmla="*/ 0 h 43"/>
                  <a:gd name="T14" fmla="*/ 1 w 22"/>
                  <a:gd name="T15" fmla="*/ 0 h 43"/>
                  <a:gd name="T16" fmla="*/ 1 w 22"/>
                  <a:gd name="T17" fmla="*/ 0 h 43"/>
                  <a:gd name="T18" fmla="*/ 5 w 22"/>
                  <a:gd name="T19" fmla="*/ 1 h 43"/>
                  <a:gd name="T20" fmla="*/ 5 w 22"/>
                  <a:gd name="T21" fmla="*/ 1 h 43"/>
                  <a:gd name="T22" fmla="*/ 5 w 22"/>
                  <a:gd name="T23" fmla="*/ 1 h 43"/>
                  <a:gd name="T24" fmla="*/ 12 w 22"/>
                  <a:gd name="T25" fmla="*/ 17 h 43"/>
                  <a:gd name="T26" fmla="*/ 21 w 22"/>
                  <a:gd name="T27" fmla="*/ 37 h 43"/>
                  <a:gd name="T28" fmla="*/ 22 w 22"/>
                  <a:gd name="T29" fmla="*/ 40 h 43"/>
                  <a:gd name="T30" fmla="*/ 19 w 22"/>
                  <a:gd name="T31" fmla="*/ 43 h 43"/>
                  <a:gd name="T32" fmla="*/ 20 w 22"/>
                  <a:gd name="T33" fmla="*/ 37 h 43"/>
                  <a:gd name="T34" fmla="*/ 4 w 22"/>
                  <a:gd name="T35" fmla="*/ 1 h 43"/>
                  <a:gd name="T36" fmla="*/ 1 w 22"/>
                  <a:gd name="T37" fmla="*/ 0 h 43"/>
                  <a:gd name="T38" fmla="*/ 10 w 22"/>
                  <a:gd name="T39" fmla="*/ 17 h 43"/>
                  <a:gd name="T40" fmla="*/ 15 w 22"/>
                  <a:gd name="T41" fmla="*/ 34 h 43"/>
                  <a:gd name="T42" fmla="*/ 17 w 22"/>
                  <a:gd name="T43" fmla="*/ 40 h 43"/>
                  <a:gd name="T44" fmla="*/ 18 w 22"/>
                  <a:gd name="T45" fmla="*/ 42 h 43"/>
                  <a:gd name="T46" fmla="*/ 18 w 22"/>
                  <a:gd name="T47" fmla="*/ 42 h 43"/>
                  <a:gd name="T48" fmla="*/ 21 w 22"/>
                  <a:gd name="T49" fmla="*/ 40 h 43"/>
                  <a:gd name="T50" fmla="*/ 20 w 2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43">
                    <a:moveTo>
                      <a:pt x="19" y="43"/>
                    </a:moveTo>
                    <a:cubicBezTo>
                      <a:pt x="18" y="43"/>
                      <a:pt x="18" y="43"/>
                      <a:pt x="18" y="43"/>
                    </a:cubicBezTo>
                    <a:cubicBezTo>
                      <a:pt x="18" y="43"/>
                      <a:pt x="18" y="43"/>
                      <a:pt x="18" y="43"/>
                    </a:cubicBezTo>
                    <a:cubicBezTo>
                      <a:pt x="17" y="43"/>
                      <a:pt x="17" y="42"/>
                      <a:pt x="16" y="40"/>
                    </a:cubicBezTo>
                    <a:cubicBezTo>
                      <a:pt x="14" y="35"/>
                      <a:pt x="13" y="25"/>
                      <a:pt x="9" y="17"/>
                    </a:cubicBezTo>
                    <a:cubicBezTo>
                      <a:pt x="5" y="7"/>
                      <a:pt x="0" y="0"/>
                      <a:pt x="0" y="0"/>
                    </a:cubicBezTo>
                    <a:cubicBezTo>
                      <a:pt x="0" y="0"/>
                      <a:pt x="0" y="0"/>
                      <a:pt x="0" y="0"/>
                    </a:cubicBezTo>
                    <a:cubicBezTo>
                      <a:pt x="1" y="0"/>
                      <a:pt x="1" y="0"/>
                      <a:pt x="1" y="0"/>
                    </a:cubicBezTo>
                    <a:cubicBezTo>
                      <a:pt x="1" y="0"/>
                      <a:pt x="1" y="0"/>
                      <a:pt x="1" y="0"/>
                    </a:cubicBezTo>
                    <a:cubicBezTo>
                      <a:pt x="1" y="0"/>
                      <a:pt x="3" y="0"/>
                      <a:pt x="5" y="1"/>
                    </a:cubicBezTo>
                    <a:cubicBezTo>
                      <a:pt x="5" y="1"/>
                      <a:pt x="5" y="1"/>
                      <a:pt x="5" y="1"/>
                    </a:cubicBezTo>
                    <a:cubicBezTo>
                      <a:pt x="5" y="1"/>
                      <a:pt x="5" y="1"/>
                      <a:pt x="5" y="1"/>
                    </a:cubicBezTo>
                    <a:cubicBezTo>
                      <a:pt x="5" y="1"/>
                      <a:pt x="8" y="9"/>
                      <a:pt x="12" y="17"/>
                    </a:cubicBezTo>
                    <a:cubicBezTo>
                      <a:pt x="16" y="26"/>
                      <a:pt x="20" y="35"/>
                      <a:pt x="21" y="37"/>
                    </a:cubicBezTo>
                    <a:cubicBezTo>
                      <a:pt x="22" y="38"/>
                      <a:pt x="22" y="39"/>
                      <a:pt x="22" y="40"/>
                    </a:cubicBezTo>
                    <a:cubicBezTo>
                      <a:pt x="22" y="41"/>
                      <a:pt x="20" y="42"/>
                      <a:pt x="19" y="43"/>
                    </a:cubicBezTo>
                    <a:close/>
                    <a:moveTo>
                      <a:pt x="20" y="37"/>
                    </a:moveTo>
                    <a:cubicBezTo>
                      <a:pt x="18" y="33"/>
                      <a:pt x="5" y="3"/>
                      <a:pt x="4" y="1"/>
                    </a:cubicBezTo>
                    <a:cubicBezTo>
                      <a:pt x="3" y="1"/>
                      <a:pt x="2" y="0"/>
                      <a:pt x="1" y="0"/>
                    </a:cubicBezTo>
                    <a:cubicBezTo>
                      <a:pt x="2" y="2"/>
                      <a:pt x="6" y="8"/>
                      <a:pt x="10" y="17"/>
                    </a:cubicBezTo>
                    <a:cubicBezTo>
                      <a:pt x="12" y="22"/>
                      <a:pt x="14" y="29"/>
                      <a:pt x="15" y="34"/>
                    </a:cubicBezTo>
                    <a:cubicBezTo>
                      <a:pt x="16" y="36"/>
                      <a:pt x="16" y="38"/>
                      <a:pt x="17" y="40"/>
                    </a:cubicBezTo>
                    <a:cubicBezTo>
                      <a:pt x="17" y="42"/>
                      <a:pt x="18" y="42"/>
                      <a:pt x="18" y="42"/>
                    </a:cubicBezTo>
                    <a:cubicBezTo>
                      <a:pt x="18" y="42"/>
                      <a:pt x="18" y="42"/>
                      <a:pt x="18" y="42"/>
                    </a:cubicBezTo>
                    <a:cubicBezTo>
                      <a:pt x="20" y="42"/>
                      <a:pt x="21" y="41"/>
                      <a:pt x="21" y="40"/>
                    </a:cubicBezTo>
                    <a:cubicBezTo>
                      <a:pt x="21" y="39"/>
                      <a:pt x="21" y="38"/>
                      <a:pt x="20" y="37"/>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5" name="Freeform 5137"/>
              <p:cNvSpPr>
                <a:spLocks noEditPoints="1"/>
              </p:cNvSpPr>
              <p:nvPr/>
            </p:nvSpPr>
            <p:spPr bwMode="auto">
              <a:xfrm>
                <a:off x="1442" y="3476"/>
                <a:ext cx="32" cy="79"/>
              </a:xfrm>
              <a:custGeom>
                <a:avLst/>
                <a:gdLst>
                  <a:gd name="T0" fmla="*/ 5 w 15"/>
                  <a:gd name="T1" fmla="*/ 8 h 37"/>
                  <a:gd name="T2" fmla="*/ 10 w 15"/>
                  <a:gd name="T3" fmla="*/ 24 h 37"/>
                  <a:gd name="T4" fmla="*/ 15 w 15"/>
                  <a:gd name="T5" fmla="*/ 37 h 37"/>
                  <a:gd name="T6" fmla="*/ 15 w 15"/>
                  <a:gd name="T7" fmla="*/ 37 h 37"/>
                  <a:gd name="T8" fmla="*/ 10 w 15"/>
                  <a:gd name="T9" fmla="*/ 20 h 37"/>
                  <a:gd name="T10" fmla="*/ 5 w 15"/>
                  <a:gd name="T11" fmla="*/ 8 h 37"/>
                  <a:gd name="T12" fmla="*/ 0 w 15"/>
                  <a:gd name="T13" fmla="*/ 0 h 37"/>
                  <a:gd name="T14" fmla="*/ 5 w 15"/>
                  <a:gd name="T15" fmla="*/ 8 h 37"/>
                  <a:gd name="T16" fmla="*/ 0 w 15"/>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7">
                    <a:moveTo>
                      <a:pt x="5" y="8"/>
                    </a:moveTo>
                    <a:cubicBezTo>
                      <a:pt x="8" y="15"/>
                      <a:pt x="10" y="23"/>
                      <a:pt x="10" y="24"/>
                    </a:cubicBezTo>
                    <a:cubicBezTo>
                      <a:pt x="11" y="25"/>
                      <a:pt x="14" y="36"/>
                      <a:pt x="15" y="37"/>
                    </a:cubicBezTo>
                    <a:cubicBezTo>
                      <a:pt x="15" y="37"/>
                      <a:pt x="15" y="37"/>
                      <a:pt x="15" y="37"/>
                    </a:cubicBezTo>
                    <a:cubicBezTo>
                      <a:pt x="15" y="37"/>
                      <a:pt x="13" y="28"/>
                      <a:pt x="10" y="20"/>
                    </a:cubicBezTo>
                    <a:cubicBezTo>
                      <a:pt x="9" y="16"/>
                      <a:pt x="7" y="11"/>
                      <a:pt x="5" y="8"/>
                    </a:cubicBezTo>
                    <a:close/>
                    <a:moveTo>
                      <a:pt x="0" y="0"/>
                    </a:moveTo>
                    <a:cubicBezTo>
                      <a:pt x="0" y="0"/>
                      <a:pt x="2" y="3"/>
                      <a:pt x="5" y="8"/>
                    </a:cubicBezTo>
                    <a:cubicBezTo>
                      <a:pt x="3" y="4"/>
                      <a:pt x="2" y="1"/>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6" name="Freeform 5138"/>
              <p:cNvSpPr>
                <a:spLocks/>
              </p:cNvSpPr>
              <p:nvPr/>
            </p:nvSpPr>
            <p:spPr bwMode="auto">
              <a:xfrm>
                <a:off x="1469" y="3531"/>
                <a:ext cx="11" cy="24"/>
              </a:xfrm>
              <a:custGeom>
                <a:avLst/>
                <a:gdLst>
                  <a:gd name="T0" fmla="*/ 0 w 5"/>
                  <a:gd name="T1" fmla="*/ 0 h 11"/>
                  <a:gd name="T2" fmla="*/ 4 w 5"/>
                  <a:gd name="T3" fmla="*/ 11 h 11"/>
                  <a:gd name="T4" fmla="*/ 4 w 5"/>
                  <a:gd name="T5" fmla="*/ 11 h 11"/>
                  <a:gd name="T6" fmla="*/ 4 w 5"/>
                  <a:gd name="T7" fmla="*/ 11 h 11"/>
                  <a:gd name="T8" fmla="*/ 4 w 5"/>
                  <a:gd name="T9" fmla="*/ 11 h 11"/>
                  <a:gd name="T10" fmla="*/ 3 w 5"/>
                  <a:gd name="T11" fmla="*/ 7 h 11"/>
                  <a:gd name="T12" fmla="*/ 0 w 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0"/>
                    </a:moveTo>
                    <a:cubicBezTo>
                      <a:pt x="0" y="0"/>
                      <a:pt x="2" y="11"/>
                      <a:pt x="4" y="11"/>
                    </a:cubicBezTo>
                    <a:cubicBezTo>
                      <a:pt x="4" y="11"/>
                      <a:pt x="4" y="11"/>
                      <a:pt x="4" y="11"/>
                    </a:cubicBezTo>
                    <a:cubicBezTo>
                      <a:pt x="4" y="11"/>
                      <a:pt x="4" y="11"/>
                      <a:pt x="4" y="11"/>
                    </a:cubicBezTo>
                    <a:cubicBezTo>
                      <a:pt x="4" y="11"/>
                      <a:pt x="4" y="11"/>
                      <a:pt x="4" y="11"/>
                    </a:cubicBezTo>
                    <a:cubicBezTo>
                      <a:pt x="5" y="10"/>
                      <a:pt x="4" y="7"/>
                      <a:pt x="3" y="7"/>
                    </a:cubicBezTo>
                    <a:cubicBezTo>
                      <a:pt x="2" y="6"/>
                      <a:pt x="0" y="0"/>
                      <a:pt x="0"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7" name="Freeform 5139"/>
              <p:cNvSpPr>
                <a:spLocks/>
              </p:cNvSpPr>
              <p:nvPr/>
            </p:nvSpPr>
            <p:spPr bwMode="auto">
              <a:xfrm>
                <a:off x="1471" y="3551"/>
                <a:ext cx="24" cy="68"/>
              </a:xfrm>
              <a:custGeom>
                <a:avLst/>
                <a:gdLst>
                  <a:gd name="T0" fmla="*/ 5 w 11"/>
                  <a:gd name="T1" fmla="*/ 2 h 32"/>
                  <a:gd name="T2" fmla="*/ 7 w 11"/>
                  <a:gd name="T3" fmla="*/ 11 h 32"/>
                  <a:gd name="T4" fmla="*/ 10 w 11"/>
                  <a:gd name="T5" fmla="*/ 29 h 32"/>
                  <a:gd name="T6" fmla="*/ 7 w 11"/>
                  <a:gd name="T7" fmla="*/ 25 h 32"/>
                  <a:gd name="T8" fmla="*/ 3 w 11"/>
                  <a:gd name="T9" fmla="*/ 9 h 32"/>
                  <a:gd name="T10" fmla="*/ 0 w 11"/>
                  <a:gd name="T11" fmla="*/ 6 h 32"/>
                  <a:gd name="T12" fmla="*/ 5 w 11"/>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11" h="32">
                    <a:moveTo>
                      <a:pt x="5" y="2"/>
                    </a:moveTo>
                    <a:cubicBezTo>
                      <a:pt x="5" y="5"/>
                      <a:pt x="5" y="4"/>
                      <a:pt x="7" y="11"/>
                    </a:cubicBezTo>
                    <a:cubicBezTo>
                      <a:pt x="8" y="18"/>
                      <a:pt x="10" y="26"/>
                      <a:pt x="10" y="29"/>
                    </a:cubicBezTo>
                    <a:cubicBezTo>
                      <a:pt x="11" y="32"/>
                      <a:pt x="9" y="32"/>
                      <a:pt x="7" y="25"/>
                    </a:cubicBezTo>
                    <a:cubicBezTo>
                      <a:pt x="4" y="18"/>
                      <a:pt x="4" y="10"/>
                      <a:pt x="3" y="9"/>
                    </a:cubicBezTo>
                    <a:cubicBezTo>
                      <a:pt x="2" y="7"/>
                      <a:pt x="0" y="8"/>
                      <a:pt x="0" y="6"/>
                    </a:cubicBezTo>
                    <a:cubicBezTo>
                      <a:pt x="1" y="3"/>
                      <a:pt x="5" y="0"/>
                      <a:pt x="5"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8" name="Freeform 5140"/>
              <p:cNvSpPr>
                <a:spLocks noEditPoints="1"/>
              </p:cNvSpPr>
              <p:nvPr/>
            </p:nvSpPr>
            <p:spPr bwMode="auto">
              <a:xfrm>
                <a:off x="1471" y="3553"/>
                <a:ext cx="24" cy="64"/>
              </a:xfrm>
              <a:custGeom>
                <a:avLst/>
                <a:gdLst>
                  <a:gd name="T0" fmla="*/ 11 w 11"/>
                  <a:gd name="T1" fmla="*/ 29 h 30"/>
                  <a:gd name="T2" fmla="*/ 10 w 11"/>
                  <a:gd name="T3" fmla="*/ 30 h 30"/>
                  <a:gd name="T4" fmla="*/ 6 w 11"/>
                  <a:gd name="T5" fmla="*/ 24 h 30"/>
                  <a:gd name="T6" fmla="*/ 3 w 11"/>
                  <a:gd name="T7" fmla="*/ 8 h 30"/>
                  <a:gd name="T8" fmla="*/ 1 w 11"/>
                  <a:gd name="T9" fmla="*/ 7 h 30"/>
                  <a:gd name="T10" fmla="*/ 0 w 11"/>
                  <a:gd name="T11" fmla="*/ 5 h 30"/>
                  <a:gd name="T12" fmla="*/ 0 w 11"/>
                  <a:gd name="T13" fmla="*/ 5 h 30"/>
                  <a:gd name="T14" fmla="*/ 4 w 11"/>
                  <a:gd name="T15" fmla="*/ 0 h 30"/>
                  <a:gd name="T16" fmla="*/ 5 w 11"/>
                  <a:gd name="T17" fmla="*/ 1 h 30"/>
                  <a:gd name="T18" fmla="*/ 7 w 11"/>
                  <a:gd name="T19" fmla="*/ 10 h 30"/>
                  <a:gd name="T20" fmla="*/ 11 w 11"/>
                  <a:gd name="T21" fmla="*/ 28 h 30"/>
                  <a:gd name="T22" fmla="*/ 11 w 11"/>
                  <a:gd name="T23" fmla="*/ 29 h 30"/>
                  <a:gd name="T24" fmla="*/ 7 w 11"/>
                  <a:gd name="T25" fmla="*/ 10 h 30"/>
                  <a:gd name="T26" fmla="*/ 5 w 11"/>
                  <a:gd name="T27" fmla="*/ 1 h 30"/>
                  <a:gd name="T28" fmla="*/ 4 w 11"/>
                  <a:gd name="T29" fmla="*/ 1 h 30"/>
                  <a:gd name="T30" fmla="*/ 1 w 11"/>
                  <a:gd name="T31" fmla="*/ 5 h 30"/>
                  <a:gd name="T32" fmla="*/ 1 w 11"/>
                  <a:gd name="T33" fmla="*/ 5 h 30"/>
                  <a:gd name="T34" fmla="*/ 1 w 11"/>
                  <a:gd name="T35" fmla="*/ 6 h 30"/>
                  <a:gd name="T36" fmla="*/ 3 w 11"/>
                  <a:gd name="T37" fmla="*/ 8 h 30"/>
                  <a:gd name="T38" fmla="*/ 7 w 11"/>
                  <a:gd name="T39" fmla="*/ 24 h 30"/>
                  <a:gd name="T40" fmla="*/ 10 w 11"/>
                  <a:gd name="T41" fmla="*/ 29 h 30"/>
                  <a:gd name="T42" fmla="*/ 10 w 11"/>
                  <a:gd name="T43" fmla="*/ 29 h 30"/>
                  <a:gd name="T44" fmla="*/ 10 w 11"/>
                  <a:gd name="T45" fmla="*/ 28 h 30"/>
                  <a:gd name="T46" fmla="*/ 7 w 11"/>
                  <a:gd name="T4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30">
                    <a:moveTo>
                      <a:pt x="11" y="29"/>
                    </a:moveTo>
                    <a:cubicBezTo>
                      <a:pt x="11" y="29"/>
                      <a:pt x="10" y="30"/>
                      <a:pt x="10" y="30"/>
                    </a:cubicBezTo>
                    <a:cubicBezTo>
                      <a:pt x="9" y="30"/>
                      <a:pt x="8" y="28"/>
                      <a:pt x="6" y="24"/>
                    </a:cubicBezTo>
                    <a:cubicBezTo>
                      <a:pt x="4" y="17"/>
                      <a:pt x="4" y="9"/>
                      <a:pt x="3" y="8"/>
                    </a:cubicBezTo>
                    <a:cubicBezTo>
                      <a:pt x="2" y="7"/>
                      <a:pt x="1" y="7"/>
                      <a:pt x="1" y="7"/>
                    </a:cubicBezTo>
                    <a:cubicBezTo>
                      <a:pt x="0" y="7"/>
                      <a:pt x="0" y="6"/>
                      <a:pt x="0" y="5"/>
                    </a:cubicBezTo>
                    <a:cubicBezTo>
                      <a:pt x="0" y="5"/>
                      <a:pt x="0" y="5"/>
                      <a:pt x="0" y="5"/>
                    </a:cubicBezTo>
                    <a:cubicBezTo>
                      <a:pt x="0" y="2"/>
                      <a:pt x="3" y="0"/>
                      <a:pt x="4" y="0"/>
                    </a:cubicBezTo>
                    <a:cubicBezTo>
                      <a:pt x="5" y="0"/>
                      <a:pt x="5" y="1"/>
                      <a:pt x="5" y="1"/>
                    </a:cubicBezTo>
                    <a:cubicBezTo>
                      <a:pt x="6" y="4"/>
                      <a:pt x="6" y="3"/>
                      <a:pt x="7" y="10"/>
                    </a:cubicBezTo>
                    <a:cubicBezTo>
                      <a:pt x="9" y="17"/>
                      <a:pt x="10" y="25"/>
                      <a:pt x="11" y="28"/>
                    </a:cubicBezTo>
                    <a:lnTo>
                      <a:pt x="11" y="29"/>
                    </a:lnTo>
                    <a:close/>
                    <a:moveTo>
                      <a:pt x="7" y="10"/>
                    </a:moveTo>
                    <a:cubicBezTo>
                      <a:pt x="5" y="3"/>
                      <a:pt x="5" y="4"/>
                      <a:pt x="5" y="1"/>
                    </a:cubicBezTo>
                    <a:cubicBezTo>
                      <a:pt x="5" y="1"/>
                      <a:pt x="4" y="1"/>
                      <a:pt x="4" y="1"/>
                    </a:cubicBezTo>
                    <a:cubicBezTo>
                      <a:pt x="3" y="1"/>
                      <a:pt x="1" y="3"/>
                      <a:pt x="1" y="5"/>
                    </a:cubicBezTo>
                    <a:cubicBezTo>
                      <a:pt x="1" y="5"/>
                      <a:pt x="1" y="5"/>
                      <a:pt x="1" y="5"/>
                    </a:cubicBezTo>
                    <a:cubicBezTo>
                      <a:pt x="1" y="6"/>
                      <a:pt x="1" y="6"/>
                      <a:pt x="1" y="6"/>
                    </a:cubicBezTo>
                    <a:cubicBezTo>
                      <a:pt x="2" y="7"/>
                      <a:pt x="2" y="7"/>
                      <a:pt x="3" y="8"/>
                    </a:cubicBezTo>
                    <a:cubicBezTo>
                      <a:pt x="4" y="9"/>
                      <a:pt x="5" y="17"/>
                      <a:pt x="7" y="24"/>
                    </a:cubicBezTo>
                    <a:cubicBezTo>
                      <a:pt x="8" y="28"/>
                      <a:pt x="9" y="29"/>
                      <a:pt x="10" y="29"/>
                    </a:cubicBezTo>
                    <a:cubicBezTo>
                      <a:pt x="10" y="29"/>
                      <a:pt x="10" y="29"/>
                      <a:pt x="10" y="29"/>
                    </a:cubicBezTo>
                    <a:cubicBezTo>
                      <a:pt x="10" y="28"/>
                      <a:pt x="10" y="28"/>
                      <a:pt x="10" y="28"/>
                    </a:cubicBezTo>
                    <a:cubicBezTo>
                      <a:pt x="9" y="25"/>
                      <a:pt x="8" y="17"/>
                      <a:pt x="7" y="10"/>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9" name="Freeform 5141"/>
              <p:cNvSpPr>
                <a:spLocks/>
              </p:cNvSpPr>
              <p:nvPr/>
            </p:nvSpPr>
            <p:spPr bwMode="auto">
              <a:xfrm>
                <a:off x="1482" y="3563"/>
                <a:ext cx="9" cy="47"/>
              </a:xfrm>
              <a:custGeom>
                <a:avLst/>
                <a:gdLst>
                  <a:gd name="T0" fmla="*/ 0 w 4"/>
                  <a:gd name="T1" fmla="*/ 0 h 22"/>
                  <a:gd name="T2" fmla="*/ 4 w 4"/>
                  <a:gd name="T3" fmla="*/ 21 h 22"/>
                  <a:gd name="T4" fmla="*/ 1 w 4"/>
                  <a:gd name="T5" fmla="*/ 12 h 22"/>
                  <a:gd name="T6" fmla="*/ 0 w 4"/>
                  <a:gd name="T7" fmla="*/ 0 h 22"/>
                </a:gdLst>
                <a:ahLst/>
                <a:cxnLst>
                  <a:cxn ang="0">
                    <a:pos x="T0" y="T1"/>
                  </a:cxn>
                  <a:cxn ang="0">
                    <a:pos x="T2" y="T3"/>
                  </a:cxn>
                  <a:cxn ang="0">
                    <a:pos x="T4" y="T5"/>
                  </a:cxn>
                  <a:cxn ang="0">
                    <a:pos x="T6" y="T7"/>
                  </a:cxn>
                </a:cxnLst>
                <a:rect l="0" t="0" r="r" b="b"/>
                <a:pathLst>
                  <a:path w="4" h="22">
                    <a:moveTo>
                      <a:pt x="0" y="0"/>
                    </a:moveTo>
                    <a:cubicBezTo>
                      <a:pt x="0" y="0"/>
                      <a:pt x="4" y="19"/>
                      <a:pt x="4" y="21"/>
                    </a:cubicBezTo>
                    <a:cubicBezTo>
                      <a:pt x="4" y="22"/>
                      <a:pt x="1" y="15"/>
                      <a:pt x="1" y="12"/>
                    </a:cubicBezTo>
                    <a:cubicBezTo>
                      <a:pt x="1" y="10"/>
                      <a:pt x="0" y="1"/>
                      <a:pt x="0"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0" name="Freeform 5142"/>
              <p:cNvSpPr>
                <a:spLocks noEditPoints="1"/>
              </p:cNvSpPr>
              <p:nvPr/>
            </p:nvSpPr>
            <p:spPr bwMode="auto">
              <a:xfrm>
                <a:off x="1471" y="3561"/>
                <a:ext cx="11" cy="17"/>
              </a:xfrm>
              <a:custGeom>
                <a:avLst/>
                <a:gdLst>
                  <a:gd name="T0" fmla="*/ 5 w 5"/>
                  <a:gd name="T1" fmla="*/ 6 h 8"/>
                  <a:gd name="T2" fmla="*/ 5 w 5"/>
                  <a:gd name="T3" fmla="*/ 8 h 8"/>
                  <a:gd name="T4" fmla="*/ 5 w 5"/>
                  <a:gd name="T5" fmla="*/ 8 h 8"/>
                  <a:gd name="T6" fmla="*/ 5 w 5"/>
                  <a:gd name="T7" fmla="*/ 6 h 8"/>
                  <a:gd name="T8" fmla="*/ 3 w 5"/>
                  <a:gd name="T9" fmla="*/ 0 h 8"/>
                  <a:gd name="T10" fmla="*/ 2 w 5"/>
                  <a:gd name="T11" fmla="*/ 2 h 8"/>
                  <a:gd name="T12" fmla="*/ 5 w 5"/>
                  <a:gd name="T13" fmla="*/ 6 h 8"/>
                  <a:gd name="T14" fmla="*/ 3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6"/>
                    </a:moveTo>
                    <a:cubicBezTo>
                      <a:pt x="5" y="7"/>
                      <a:pt x="5" y="8"/>
                      <a:pt x="5" y="8"/>
                    </a:cubicBezTo>
                    <a:cubicBezTo>
                      <a:pt x="5" y="8"/>
                      <a:pt x="5" y="8"/>
                      <a:pt x="5" y="8"/>
                    </a:cubicBezTo>
                    <a:cubicBezTo>
                      <a:pt x="5" y="7"/>
                      <a:pt x="5" y="7"/>
                      <a:pt x="5" y="6"/>
                    </a:cubicBezTo>
                    <a:close/>
                    <a:moveTo>
                      <a:pt x="3" y="0"/>
                    </a:moveTo>
                    <a:cubicBezTo>
                      <a:pt x="3" y="0"/>
                      <a:pt x="0" y="0"/>
                      <a:pt x="2" y="2"/>
                    </a:cubicBezTo>
                    <a:cubicBezTo>
                      <a:pt x="3" y="2"/>
                      <a:pt x="4" y="4"/>
                      <a:pt x="5" y="6"/>
                    </a:cubicBezTo>
                    <a:cubicBezTo>
                      <a:pt x="4" y="3"/>
                      <a:pt x="4" y="0"/>
                      <a:pt x="3"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1" name="Freeform 5143"/>
              <p:cNvSpPr>
                <a:spLocks/>
              </p:cNvSpPr>
              <p:nvPr/>
            </p:nvSpPr>
            <p:spPr bwMode="auto">
              <a:xfrm>
                <a:off x="1427" y="3468"/>
                <a:ext cx="42" cy="100"/>
              </a:xfrm>
              <a:custGeom>
                <a:avLst/>
                <a:gdLst>
                  <a:gd name="T0" fmla="*/ 4 w 20"/>
                  <a:gd name="T1" fmla="*/ 1 h 47"/>
                  <a:gd name="T2" fmla="*/ 18 w 20"/>
                  <a:gd name="T3" fmla="*/ 41 h 47"/>
                  <a:gd name="T4" fmla="*/ 15 w 20"/>
                  <a:gd name="T5" fmla="*/ 47 h 47"/>
                  <a:gd name="T6" fmla="*/ 8 w 20"/>
                  <a:gd name="T7" fmla="*/ 19 h 47"/>
                  <a:gd name="T8" fmla="*/ 0 w 20"/>
                  <a:gd name="T9" fmla="*/ 0 h 47"/>
                  <a:gd name="T10" fmla="*/ 4 w 20"/>
                  <a:gd name="T11" fmla="*/ 1 h 47"/>
                </a:gdLst>
                <a:ahLst/>
                <a:cxnLst>
                  <a:cxn ang="0">
                    <a:pos x="T0" y="T1"/>
                  </a:cxn>
                  <a:cxn ang="0">
                    <a:pos x="T2" y="T3"/>
                  </a:cxn>
                  <a:cxn ang="0">
                    <a:pos x="T4" y="T5"/>
                  </a:cxn>
                  <a:cxn ang="0">
                    <a:pos x="T6" y="T7"/>
                  </a:cxn>
                  <a:cxn ang="0">
                    <a:pos x="T8" y="T9"/>
                  </a:cxn>
                  <a:cxn ang="0">
                    <a:pos x="T10" y="T11"/>
                  </a:cxn>
                </a:cxnLst>
                <a:rect l="0" t="0" r="r" b="b"/>
                <a:pathLst>
                  <a:path w="20" h="47">
                    <a:moveTo>
                      <a:pt x="4" y="1"/>
                    </a:moveTo>
                    <a:cubicBezTo>
                      <a:pt x="4" y="1"/>
                      <a:pt x="16" y="37"/>
                      <a:pt x="18" y="41"/>
                    </a:cubicBezTo>
                    <a:cubicBezTo>
                      <a:pt x="20" y="45"/>
                      <a:pt x="18" y="46"/>
                      <a:pt x="15" y="47"/>
                    </a:cubicBezTo>
                    <a:cubicBezTo>
                      <a:pt x="12" y="47"/>
                      <a:pt x="12" y="30"/>
                      <a:pt x="8" y="19"/>
                    </a:cubicBezTo>
                    <a:cubicBezTo>
                      <a:pt x="5" y="8"/>
                      <a:pt x="0" y="0"/>
                      <a:pt x="0" y="0"/>
                    </a:cubicBezTo>
                    <a:cubicBezTo>
                      <a:pt x="0" y="0"/>
                      <a:pt x="3" y="0"/>
                      <a:pt x="4"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2" name="Freeform 5144"/>
              <p:cNvSpPr>
                <a:spLocks noEditPoints="1"/>
              </p:cNvSpPr>
              <p:nvPr/>
            </p:nvSpPr>
            <p:spPr bwMode="auto">
              <a:xfrm>
                <a:off x="1427" y="3468"/>
                <a:ext cx="40" cy="100"/>
              </a:xfrm>
              <a:custGeom>
                <a:avLst/>
                <a:gdLst>
                  <a:gd name="T0" fmla="*/ 15 w 19"/>
                  <a:gd name="T1" fmla="*/ 47 h 47"/>
                  <a:gd name="T2" fmla="*/ 15 w 19"/>
                  <a:gd name="T3" fmla="*/ 47 h 47"/>
                  <a:gd name="T4" fmla="*/ 15 w 19"/>
                  <a:gd name="T5" fmla="*/ 47 h 47"/>
                  <a:gd name="T6" fmla="*/ 13 w 19"/>
                  <a:gd name="T7" fmla="*/ 44 h 47"/>
                  <a:gd name="T8" fmla="*/ 8 w 19"/>
                  <a:gd name="T9" fmla="*/ 19 h 47"/>
                  <a:gd name="T10" fmla="*/ 0 w 19"/>
                  <a:gd name="T11" fmla="*/ 0 h 47"/>
                  <a:gd name="T12" fmla="*/ 0 w 19"/>
                  <a:gd name="T13" fmla="*/ 0 h 47"/>
                  <a:gd name="T14" fmla="*/ 0 w 19"/>
                  <a:gd name="T15" fmla="*/ 0 h 47"/>
                  <a:gd name="T16" fmla="*/ 0 w 19"/>
                  <a:gd name="T17" fmla="*/ 0 h 47"/>
                  <a:gd name="T18" fmla="*/ 5 w 19"/>
                  <a:gd name="T19" fmla="*/ 1 h 47"/>
                  <a:gd name="T20" fmla="*/ 5 w 19"/>
                  <a:gd name="T21" fmla="*/ 1 h 47"/>
                  <a:gd name="T22" fmla="*/ 5 w 19"/>
                  <a:gd name="T23" fmla="*/ 1 h 47"/>
                  <a:gd name="T24" fmla="*/ 11 w 19"/>
                  <a:gd name="T25" fmla="*/ 19 h 47"/>
                  <a:gd name="T26" fmla="*/ 18 w 19"/>
                  <a:gd name="T27" fmla="*/ 40 h 47"/>
                  <a:gd name="T28" fmla="*/ 19 w 19"/>
                  <a:gd name="T29" fmla="*/ 44 h 47"/>
                  <a:gd name="T30" fmla="*/ 15 w 19"/>
                  <a:gd name="T31" fmla="*/ 47 h 47"/>
                  <a:gd name="T32" fmla="*/ 18 w 19"/>
                  <a:gd name="T33" fmla="*/ 41 h 47"/>
                  <a:gd name="T34" fmla="*/ 4 w 19"/>
                  <a:gd name="T35" fmla="*/ 1 h 47"/>
                  <a:gd name="T36" fmla="*/ 1 w 19"/>
                  <a:gd name="T37" fmla="*/ 0 h 47"/>
                  <a:gd name="T38" fmla="*/ 9 w 19"/>
                  <a:gd name="T39" fmla="*/ 19 h 47"/>
                  <a:gd name="T40" fmla="*/ 12 w 19"/>
                  <a:gd name="T41" fmla="*/ 37 h 47"/>
                  <a:gd name="T42" fmla="*/ 14 w 19"/>
                  <a:gd name="T43" fmla="*/ 44 h 47"/>
                  <a:gd name="T44" fmla="*/ 15 w 19"/>
                  <a:gd name="T45" fmla="*/ 46 h 47"/>
                  <a:gd name="T46" fmla="*/ 15 w 19"/>
                  <a:gd name="T47" fmla="*/ 46 h 47"/>
                  <a:gd name="T48" fmla="*/ 18 w 19"/>
                  <a:gd name="T49" fmla="*/ 44 h 47"/>
                  <a:gd name="T50" fmla="*/ 18 w 19"/>
                  <a:gd name="T5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7">
                    <a:moveTo>
                      <a:pt x="15" y="47"/>
                    </a:moveTo>
                    <a:cubicBezTo>
                      <a:pt x="15" y="47"/>
                      <a:pt x="15" y="47"/>
                      <a:pt x="15" y="47"/>
                    </a:cubicBezTo>
                    <a:cubicBezTo>
                      <a:pt x="15" y="47"/>
                      <a:pt x="15" y="47"/>
                      <a:pt x="15" y="47"/>
                    </a:cubicBezTo>
                    <a:cubicBezTo>
                      <a:pt x="14" y="47"/>
                      <a:pt x="14" y="46"/>
                      <a:pt x="13" y="44"/>
                    </a:cubicBezTo>
                    <a:cubicBezTo>
                      <a:pt x="12" y="39"/>
                      <a:pt x="11" y="27"/>
                      <a:pt x="8" y="19"/>
                    </a:cubicBezTo>
                    <a:cubicBezTo>
                      <a:pt x="4" y="8"/>
                      <a:pt x="0" y="0"/>
                      <a:pt x="0" y="0"/>
                    </a:cubicBezTo>
                    <a:cubicBezTo>
                      <a:pt x="0" y="0"/>
                      <a:pt x="0" y="0"/>
                      <a:pt x="0" y="0"/>
                    </a:cubicBezTo>
                    <a:cubicBezTo>
                      <a:pt x="0" y="0"/>
                      <a:pt x="0" y="0"/>
                      <a:pt x="0" y="0"/>
                    </a:cubicBezTo>
                    <a:cubicBezTo>
                      <a:pt x="0" y="0"/>
                      <a:pt x="0" y="0"/>
                      <a:pt x="0" y="0"/>
                    </a:cubicBezTo>
                    <a:cubicBezTo>
                      <a:pt x="1" y="0"/>
                      <a:pt x="3" y="0"/>
                      <a:pt x="5" y="1"/>
                    </a:cubicBezTo>
                    <a:cubicBezTo>
                      <a:pt x="5" y="1"/>
                      <a:pt x="5" y="1"/>
                      <a:pt x="5" y="1"/>
                    </a:cubicBezTo>
                    <a:cubicBezTo>
                      <a:pt x="5" y="1"/>
                      <a:pt x="5" y="1"/>
                      <a:pt x="5" y="1"/>
                    </a:cubicBezTo>
                    <a:cubicBezTo>
                      <a:pt x="5" y="1"/>
                      <a:pt x="8" y="10"/>
                      <a:pt x="11" y="19"/>
                    </a:cubicBezTo>
                    <a:cubicBezTo>
                      <a:pt x="14" y="29"/>
                      <a:pt x="17" y="39"/>
                      <a:pt x="18" y="40"/>
                    </a:cubicBezTo>
                    <a:cubicBezTo>
                      <a:pt x="19" y="42"/>
                      <a:pt x="19" y="43"/>
                      <a:pt x="19" y="44"/>
                    </a:cubicBezTo>
                    <a:cubicBezTo>
                      <a:pt x="19" y="46"/>
                      <a:pt x="17" y="47"/>
                      <a:pt x="15" y="47"/>
                    </a:cubicBezTo>
                    <a:close/>
                    <a:moveTo>
                      <a:pt x="18" y="41"/>
                    </a:moveTo>
                    <a:cubicBezTo>
                      <a:pt x="16" y="37"/>
                      <a:pt x="5" y="4"/>
                      <a:pt x="4" y="1"/>
                    </a:cubicBezTo>
                    <a:cubicBezTo>
                      <a:pt x="3" y="1"/>
                      <a:pt x="2" y="0"/>
                      <a:pt x="1" y="0"/>
                    </a:cubicBezTo>
                    <a:cubicBezTo>
                      <a:pt x="2" y="2"/>
                      <a:pt x="6" y="9"/>
                      <a:pt x="9" y="19"/>
                    </a:cubicBezTo>
                    <a:cubicBezTo>
                      <a:pt x="10" y="25"/>
                      <a:pt x="11" y="31"/>
                      <a:pt x="12" y="37"/>
                    </a:cubicBezTo>
                    <a:cubicBezTo>
                      <a:pt x="13" y="40"/>
                      <a:pt x="13" y="42"/>
                      <a:pt x="14" y="44"/>
                    </a:cubicBezTo>
                    <a:cubicBezTo>
                      <a:pt x="14" y="45"/>
                      <a:pt x="15" y="46"/>
                      <a:pt x="15" y="46"/>
                    </a:cubicBezTo>
                    <a:cubicBezTo>
                      <a:pt x="15" y="46"/>
                      <a:pt x="15" y="46"/>
                      <a:pt x="15" y="46"/>
                    </a:cubicBezTo>
                    <a:cubicBezTo>
                      <a:pt x="17" y="46"/>
                      <a:pt x="18" y="45"/>
                      <a:pt x="18" y="44"/>
                    </a:cubicBezTo>
                    <a:cubicBezTo>
                      <a:pt x="19" y="43"/>
                      <a:pt x="18" y="42"/>
                      <a:pt x="18" y="4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3" name="Freeform 5145"/>
              <p:cNvSpPr>
                <a:spLocks noEditPoints="1"/>
              </p:cNvSpPr>
              <p:nvPr/>
            </p:nvSpPr>
            <p:spPr bwMode="auto">
              <a:xfrm>
                <a:off x="1433" y="3474"/>
                <a:ext cx="26" cy="87"/>
              </a:xfrm>
              <a:custGeom>
                <a:avLst/>
                <a:gdLst>
                  <a:gd name="T0" fmla="*/ 4 w 12"/>
                  <a:gd name="T1" fmla="*/ 9 h 41"/>
                  <a:gd name="T2" fmla="*/ 8 w 12"/>
                  <a:gd name="T3" fmla="*/ 27 h 41"/>
                  <a:gd name="T4" fmla="*/ 12 w 12"/>
                  <a:gd name="T5" fmla="*/ 41 h 41"/>
                  <a:gd name="T6" fmla="*/ 12 w 12"/>
                  <a:gd name="T7" fmla="*/ 41 h 41"/>
                  <a:gd name="T8" fmla="*/ 8 w 12"/>
                  <a:gd name="T9" fmla="*/ 22 h 41"/>
                  <a:gd name="T10" fmla="*/ 4 w 12"/>
                  <a:gd name="T11" fmla="*/ 9 h 41"/>
                  <a:gd name="T12" fmla="*/ 0 w 12"/>
                  <a:gd name="T13" fmla="*/ 0 h 41"/>
                  <a:gd name="T14" fmla="*/ 4 w 12"/>
                  <a:gd name="T15" fmla="*/ 9 h 41"/>
                  <a:gd name="T16" fmla="*/ 0 w 1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1">
                    <a:moveTo>
                      <a:pt x="4" y="9"/>
                    </a:moveTo>
                    <a:cubicBezTo>
                      <a:pt x="6" y="16"/>
                      <a:pt x="8" y="25"/>
                      <a:pt x="8" y="27"/>
                    </a:cubicBezTo>
                    <a:cubicBezTo>
                      <a:pt x="9" y="28"/>
                      <a:pt x="11" y="40"/>
                      <a:pt x="12" y="41"/>
                    </a:cubicBezTo>
                    <a:cubicBezTo>
                      <a:pt x="12" y="41"/>
                      <a:pt x="12" y="41"/>
                      <a:pt x="12" y="41"/>
                    </a:cubicBezTo>
                    <a:cubicBezTo>
                      <a:pt x="12" y="41"/>
                      <a:pt x="10" y="31"/>
                      <a:pt x="8" y="22"/>
                    </a:cubicBezTo>
                    <a:cubicBezTo>
                      <a:pt x="7" y="18"/>
                      <a:pt x="5" y="13"/>
                      <a:pt x="4" y="9"/>
                    </a:cubicBezTo>
                    <a:close/>
                    <a:moveTo>
                      <a:pt x="0" y="0"/>
                    </a:moveTo>
                    <a:cubicBezTo>
                      <a:pt x="0" y="0"/>
                      <a:pt x="2" y="4"/>
                      <a:pt x="4" y="9"/>
                    </a:cubicBezTo>
                    <a:cubicBezTo>
                      <a:pt x="3" y="5"/>
                      <a:pt x="1" y="2"/>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4" name="Freeform 5146"/>
              <p:cNvSpPr>
                <a:spLocks/>
              </p:cNvSpPr>
              <p:nvPr/>
            </p:nvSpPr>
            <p:spPr bwMode="auto">
              <a:xfrm>
                <a:off x="1454" y="3536"/>
                <a:ext cx="11" cy="25"/>
              </a:xfrm>
              <a:custGeom>
                <a:avLst/>
                <a:gdLst>
                  <a:gd name="T0" fmla="*/ 0 w 5"/>
                  <a:gd name="T1" fmla="*/ 0 h 12"/>
                  <a:gd name="T2" fmla="*/ 4 w 5"/>
                  <a:gd name="T3" fmla="*/ 12 h 12"/>
                  <a:gd name="T4" fmla="*/ 4 w 5"/>
                  <a:gd name="T5" fmla="*/ 12 h 12"/>
                  <a:gd name="T6" fmla="*/ 4 w 5"/>
                  <a:gd name="T7" fmla="*/ 12 h 12"/>
                  <a:gd name="T8" fmla="*/ 4 w 5"/>
                  <a:gd name="T9" fmla="*/ 11 h 12"/>
                  <a:gd name="T10" fmla="*/ 3 w 5"/>
                  <a:gd name="T11" fmla="*/ 7 h 12"/>
                  <a:gd name="T12" fmla="*/ 0 w 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0" y="0"/>
                    </a:moveTo>
                    <a:cubicBezTo>
                      <a:pt x="0" y="0"/>
                      <a:pt x="2" y="12"/>
                      <a:pt x="4" y="12"/>
                    </a:cubicBezTo>
                    <a:cubicBezTo>
                      <a:pt x="4" y="12"/>
                      <a:pt x="4" y="12"/>
                      <a:pt x="4" y="12"/>
                    </a:cubicBezTo>
                    <a:cubicBezTo>
                      <a:pt x="4" y="12"/>
                      <a:pt x="4" y="12"/>
                      <a:pt x="4" y="12"/>
                    </a:cubicBezTo>
                    <a:cubicBezTo>
                      <a:pt x="4" y="11"/>
                      <a:pt x="4" y="11"/>
                      <a:pt x="4" y="11"/>
                    </a:cubicBezTo>
                    <a:cubicBezTo>
                      <a:pt x="5" y="11"/>
                      <a:pt x="4" y="8"/>
                      <a:pt x="3" y="7"/>
                    </a:cubicBezTo>
                    <a:cubicBezTo>
                      <a:pt x="3" y="7"/>
                      <a:pt x="0" y="0"/>
                      <a:pt x="0"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5" name="Freeform 5147"/>
              <p:cNvSpPr>
                <a:spLocks/>
              </p:cNvSpPr>
              <p:nvPr/>
            </p:nvSpPr>
            <p:spPr bwMode="auto">
              <a:xfrm>
                <a:off x="1454" y="3557"/>
                <a:ext cx="22" cy="72"/>
              </a:xfrm>
              <a:custGeom>
                <a:avLst/>
                <a:gdLst>
                  <a:gd name="T0" fmla="*/ 6 w 10"/>
                  <a:gd name="T1" fmla="*/ 3 h 34"/>
                  <a:gd name="T2" fmla="*/ 7 w 10"/>
                  <a:gd name="T3" fmla="*/ 12 h 34"/>
                  <a:gd name="T4" fmla="*/ 9 w 10"/>
                  <a:gd name="T5" fmla="*/ 31 h 34"/>
                  <a:gd name="T6" fmla="*/ 6 w 10"/>
                  <a:gd name="T7" fmla="*/ 27 h 34"/>
                  <a:gd name="T8" fmla="*/ 3 w 10"/>
                  <a:gd name="T9" fmla="*/ 9 h 34"/>
                  <a:gd name="T10" fmla="*/ 1 w 10"/>
                  <a:gd name="T11" fmla="*/ 6 h 34"/>
                  <a:gd name="T12" fmla="*/ 6 w 1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6" y="3"/>
                    </a:moveTo>
                    <a:cubicBezTo>
                      <a:pt x="6" y="5"/>
                      <a:pt x="7" y="4"/>
                      <a:pt x="7" y="12"/>
                    </a:cubicBezTo>
                    <a:cubicBezTo>
                      <a:pt x="8" y="20"/>
                      <a:pt x="9" y="28"/>
                      <a:pt x="9" y="31"/>
                    </a:cubicBezTo>
                    <a:cubicBezTo>
                      <a:pt x="10" y="34"/>
                      <a:pt x="7" y="34"/>
                      <a:pt x="6" y="27"/>
                    </a:cubicBezTo>
                    <a:cubicBezTo>
                      <a:pt x="4" y="19"/>
                      <a:pt x="4" y="11"/>
                      <a:pt x="3" y="9"/>
                    </a:cubicBezTo>
                    <a:cubicBezTo>
                      <a:pt x="2" y="8"/>
                      <a:pt x="0" y="8"/>
                      <a:pt x="1" y="6"/>
                    </a:cubicBezTo>
                    <a:cubicBezTo>
                      <a:pt x="1" y="3"/>
                      <a:pt x="6" y="0"/>
                      <a:pt x="6"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6" name="Freeform 5148"/>
              <p:cNvSpPr>
                <a:spLocks noEditPoints="1"/>
              </p:cNvSpPr>
              <p:nvPr/>
            </p:nvSpPr>
            <p:spPr bwMode="auto">
              <a:xfrm>
                <a:off x="1454" y="3559"/>
                <a:ext cx="22" cy="68"/>
              </a:xfrm>
              <a:custGeom>
                <a:avLst/>
                <a:gdLst>
                  <a:gd name="T0" fmla="*/ 10 w 10"/>
                  <a:gd name="T1" fmla="*/ 31 h 32"/>
                  <a:gd name="T2" fmla="*/ 9 w 10"/>
                  <a:gd name="T3" fmla="*/ 32 h 32"/>
                  <a:gd name="T4" fmla="*/ 5 w 10"/>
                  <a:gd name="T5" fmla="*/ 26 h 32"/>
                  <a:gd name="T6" fmla="*/ 3 w 10"/>
                  <a:gd name="T7" fmla="*/ 9 h 32"/>
                  <a:gd name="T8" fmla="*/ 1 w 10"/>
                  <a:gd name="T9" fmla="*/ 7 h 32"/>
                  <a:gd name="T10" fmla="*/ 1 w 10"/>
                  <a:gd name="T11" fmla="*/ 5 h 32"/>
                  <a:gd name="T12" fmla="*/ 1 w 10"/>
                  <a:gd name="T13" fmla="*/ 4 h 32"/>
                  <a:gd name="T14" fmla="*/ 5 w 10"/>
                  <a:gd name="T15" fmla="*/ 0 h 32"/>
                  <a:gd name="T16" fmla="*/ 7 w 10"/>
                  <a:gd name="T17" fmla="*/ 2 h 32"/>
                  <a:gd name="T18" fmla="*/ 8 w 10"/>
                  <a:gd name="T19" fmla="*/ 11 h 32"/>
                  <a:gd name="T20" fmla="*/ 10 w 10"/>
                  <a:gd name="T21" fmla="*/ 30 h 32"/>
                  <a:gd name="T22" fmla="*/ 10 w 10"/>
                  <a:gd name="T23" fmla="*/ 31 h 32"/>
                  <a:gd name="T24" fmla="*/ 7 w 10"/>
                  <a:gd name="T25" fmla="*/ 11 h 32"/>
                  <a:gd name="T26" fmla="*/ 6 w 10"/>
                  <a:gd name="T27" fmla="*/ 2 h 32"/>
                  <a:gd name="T28" fmla="*/ 5 w 10"/>
                  <a:gd name="T29" fmla="*/ 1 h 32"/>
                  <a:gd name="T30" fmla="*/ 1 w 10"/>
                  <a:gd name="T31" fmla="*/ 5 h 32"/>
                  <a:gd name="T32" fmla="*/ 1 w 10"/>
                  <a:gd name="T33" fmla="*/ 5 h 32"/>
                  <a:gd name="T34" fmla="*/ 2 w 10"/>
                  <a:gd name="T35" fmla="*/ 7 h 32"/>
                  <a:gd name="T36" fmla="*/ 4 w 10"/>
                  <a:gd name="T37" fmla="*/ 8 h 32"/>
                  <a:gd name="T38" fmla="*/ 6 w 10"/>
                  <a:gd name="T39" fmla="*/ 26 h 32"/>
                  <a:gd name="T40" fmla="*/ 9 w 10"/>
                  <a:gd name="T41" fmla="*/ 32 h 32"/>
                  <a:gd name="T42" fmla="*/ 9 w 10"/>
                  <a:gd name="T43" fmla="*/ 31 h 32"/>
                  <a:gd name="T44" fmla="*/ 9 w 10"/>
                  <a:gd name="T45" fmla="*/ 30 h 32"/>
                  <a:gd name="T46" fmla="*/ 7 w 10"/>
                  <a:gd name="T4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2">
                    <a:moveTo>
                      <a:pt x="10" y="31"/>
                    </a:moveTo>
                    <a:cubicBezTo>
                      <a:pt x="10" y="32"/>
                      <a:pt x="9" y="32"/>
                      <a:pt x="9" y="32"/>
                    </a:cubicBezTo>
                    <a:cubicBezTo>
                      <a:pt x="7" y="32"/>
                      <a:pt x="6" y="30"/>
                      <a:pt x="5" y="26"/>
                    </a:cubicBezTo>
                    <a:cubicBezTo>
                      <a:pt x="4" y="18"/>
                      <a:pt x="4" y="10"/>
                      <a:pt x="3" y="9"/>
                    </a:cubicBezTo>
                    <a:cubicBezTo>
                      <a:pt x="3" y="8"/>
                      <a:pt x="2" y="8"/>
                      <a:pt x="1" y="7"/>
                    </a:cubicBezTo>
                    <a:cubicBezTo>
                      <a:pt x="1" y="7"/>
                      <a:pt x="0" y="6"/>
                      <a:pt x="1" y="5"/>
                    </a:cubicBezTo>
                    <a:cubicBezTo>
                      <a:pt x="1" y="4"/>
                      <a:pt x="1" y="4"/>
                      <a:pt x="1" y="4"/>
                    </a:cubicBezTo>
                    <a:cubicBezTo>
                      <a:pt x="1" y="2"/>
                      <a:pt x="4" y="0"/>
                      <a:pt x="5" y="0"/>
                    </a:cubicBezTo>
                    <a:cubicBezTo>
                      <a:pt x="6" y="0"/>
                      <a:pt x="7" y="1"/>
                      <a:pt x="7" y="2"/>
                    </a:cubicBezTo>
                    <a:cubicBezTo>
                      <a:pt x="7" y="4"/>
                      <a:pt x="7" y="3"/>
                      <a:pt x="8" y="11"/>
                    </a:cubicBezTo>
                    <a:cubicBezTo>
                      <a:pt x="9" y="19"/>
                      <a:pt x="9" y="27"/>
                      <a:pt x="10" y="30"/>
                    </a:cubicBezTo>
                    <a:cubicBezTo>
                      <a:pt x="10" y="30"/>
                      <a:pt x="10" y="31"/>
                      <a:pt x="10" y="31"/>
                    </a:cubicBezTo>
                    <a:close/>
                    <a:moveTo>
                      <a:pt x="7" y="11"/>
                    </a:moveTo>
                    <a:cubicBezTo>
                      <a:pt x="6" y="3"/>
                      <a:pt x="6" y="4"/>
                      <a:pt x="6" y="2"/>
                    </a:cubicBezTo>
                    <a:cubicBezTo>
                      <a:pt x="6" y="1"/>
                      <a:pt x="6" y="1"/>
                      <a:pt x="5" y="1"/>
                    </a:cubicBezTo>
                    <a:cubicBezTo>
                      <a:pt x="4" y="1"/>
                      <a:pt x="2" y="3"/>
                      <a:pt x="1" y="5"/>
                    </a:cubicBezTo>
                    <a:cubicBezTo>
                      <a:pt x="1" y="5"/>
                      <a:pt x="1" y="5"/>
                      <a:pt x="1" y="5"/>
                    </a:cubicBezTo>
                    <a:cubicBezTo>
                      <a:pt x="1" y="6"/>
                      <a:pt x="1" y="6"/>
                      <a:pt x="2" y="7"/>
                    </a:cubicBezTo>
                    <a:cubicBezTo>
                      <a:pt x="2" y="7"/>
                      <a:pt x="3" y="7"/>
                      <a:pt x="4" y="8"/>
                    </a:cubicBezTo>
                    <a:cubicBezTo>
                      <a:pt x="5" y="10"/>
                      <a:pt x="5" y="18"/>
                      <a:pt x="6" y="26"/>
                    </a:cubicBezTo>
                    <a:cubicBezTo>
                      <a:pt x="7" y="30"/>
                      <a:pt x="8" y="32"/>
                      <a:pt x="9" y="32"/>
                    </a:cubicBezTo>
                    <a:cubicBezTo>
                      <a:pt x="9" y="32"/>
                      <a:pt x="9" y="32"/>
                      <a:pt x="9" y="31"/>
                    </a:cubicBezTo>
                    <a:cubicBezTo>
                      <a:pt x="9" y="30"/>
                      <a:pt x="9" y="30"/>
                      <a:pt x="9" y="30"/>
                    </a:cubicBezTo>
                    <a:cubicBezTo>
                      <a:pt x="9" y="27"/>
                      <a:pt x="8" y="19"/>
                      <a:pt x="7" y="1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7" name="Freeform 5149"/>
              <p:cNvSpPr>
                <a:spLocks/>
              </p:cNvSpPr>
              <p:nvPr/>
            </p:nvSpPr>
            <p:spPr bwMode="auto">
              <a:xfrm>
                <a:off x="1467" y="3570"/>
                <a:ext cx="4" cy="53"/>
              </a:xfrm>
              <a:custGeom>
                <a:avLst/>
                <a:gdLst>
                  <a:gd name="T0" fmla="*/ 0 w 2"/>
                  <a:gd name="T1" fmla="*/ 0 h 25"/>
                  <a:gd name="T2" fmla="*/ 2 w 2"/>
                  <a:gd name="T3" fmla="*/ 23 h 25"/>
                  <a:gd name="T4" fmla="*/ 0 w 2"/>
                  <a:gd name="T5" fmla="*/ 14 h 25"/>
                  <a:gd name="T6" fmla="*/ 0 w 2"/>
                  <a:gd name="T7" fmla="*/ 0 h 25"/>
                </a:gdLst>
                <a:ahLst/>
                <a:cxnLst>
                  <a:cxn ang="0">
                    <a:pos x="T0" y="T1"/>
                  </a:cxn>
                  <a:cxn ang="0">
                    <a:pos x="T2" y="T3"/>
                  </a:cxn>
                  <a:cxn ang="0">
                    <a:pos x="T4" y="T5"/>
                  </a:cxn>
                  <a:cxn ang="0">
                    <a:pos x="T6" y="T7"/>
                  </a:cxn>
                </a:cxnLst>
                <a:rect l="0" t="0" r="r" b="b"/>
                <a:pathLst>
                  <a:path w="2" h="25">
                    <a:moveTo>
                      <a:pt x="0" y="0"/>
                    </a:moveTo>
                    <a:cubicBezTo>
                      <a:pt x="0" y="0"/>
                      <a:pt x="2" y="21"/>
                      <a:pt x="2" y="23"/>
                    </a:cubicBezTo>
                    <a:cubicBezTo>
                      <a:pt x="2" y="25"/>
                      <a:pt x="0" y="17"/>
                      <a:pt x="0" y="14"/>
                    </a:cubicBezTo>
                    <a:cubicBezTo>
                      <a:pt x="0" y="11"/>
                      <a:pt x="0" y="1"/>
                      <a:pt x="0"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8" name="Freeform 5150"/>
              <p:cNvSpPr>
                <a:spLocks noEditPoints="1"/>
              </p:cNvSpPr>
              <p:nvPr/>
            </p:nvSpPr>
            <p:spPr bwMode="auto">
              <a:xfrm>
                <a:off x="1457" y="3568"/>
                <a:ext cx="10" cy="19"/>
              </a:xfrm>
              <a:custGeom>
                <a:avLst/>
                <a:gdLst>
                  <a:gd name="T0" fmla="*/ 4 w 5"/>
                  <a:gd name="T1" fmla="*/ 6 h 9"/>
                  <a:gd name="T2" fmla="*/ 4 w 5"/>
                  <a:gd name="T3" fmla="*/ 9 h 9"/>
                  <a:gd name="T4" fmla="*/ 4 w 5"/>
                  <a:gd name="T5" fmla="*/ 9 h 9"/>
                  <a:gd name="T6" fmla="*/ 4 w 5"/>
                  <a:gd name="T7" fmla="*/ 6 h 9"/>
                  <a:gd name="T8" fmla="*/ 3 w 5"/>
                  <a:gd name="T9" fmla="*/ 0 h 9"/>
                  <a:gd name="T10" fmla="*/ 1 w 5"/>
                  <a:gd name="T11" fmla="*/ 2 h 9"/>
                  <a:gd name="T12" fmla="*/ 4 w 5"/>
                  <a:gd name="T13" fmla="*/ 6 h 9"/>
                  <a:gd name="T14" fmla="*/ 3 w 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4" y="6"/>
                    </a:moveTo>
                    <a:cubicBezTo>
                      <a:pt x="4" y="8"/>
                      <a:pt x="4" y="9"/>
                      <a:pt x="4" y="9"/>
                    </a:cubicBezTo>
                    <a:cubicBezTo>
                      <a:pt x="4" y="9"/>
                      <a:pt x="4" y="9"/>
                      <a:pt x="4" y="9"/>
                    </a:cubicBezTo>
                    <a:cubicBezTo>
                      <a:pt x="5" y="8"/>
                      <a:pt x="4" y="7"/>
                      <a:pt x="4" y="6"/>
                    </a:cubicBezTo>
                    <a:close/>
                    <a:moveTo>
                      <a:pt x="3" y="0"/>
                    </a:moveTo>
                    <a:cubicBezTo>
                      <a:pt x="2" y="0"/>
                      <a:pt x="0" y="0"/>
                      <a:pt x="1" y="2"/>
                    </a:cubicBezTo>
                    <a:cubicBezTo>
                      <a:pt x="3" y="3"/>
                      <a:pt x="4" y="5"/>
                      <a:pt x="4" y="6"/>
                    </a:cubicBezTo>
                    <a:cubicBezTo>
                      <a:pt x="4" y="4"/>
                      <a:pt x="4" y="1"/>
                      <a:pt x="3"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9" name="Freeform 5151"/>
              <p:cNvSpPr>
                <a:spLocks/>
              </p:cNvSpPr>
              <p:nvPr/>
            </p:nvSpPr>
            <p:spPr bwMode="auto">
              <a:xfrm>
                <a:off x="1427" y="3468"/>
                <a:ext cx="23" cy="95"/>
              </a:xfrm>
              <a:custGeom>
                <a:avLst/>
                <a:gdLst>
                  <a:gd name="T0" fmla="*/ 0 w 11"/>
                  <a:gd name="T1" fmla="*/ 3 h 45"/>
                  <a:gd name="T2" fmla="*/ 5 w 11"/>
                  <a:gd name="T3" fmla="*/ 41 h 45"/>
                  <a:gd name="T4" fmla="*/ 9 w 11"/>
                  <a:gd name="T5" fmla="*/ 45 h 45"/>
                  <a:gd name="T6" fmla="*/ 4 w 11"/>
                  <a:gd name="T7" fmla="*/ 19 h 45"/>
                  <a:gd name="T8" fmla="*/ 2 w 11"/>
                  <a:gd name="T9" fmla="*/ 0 h 45"/>
                  <a:gd name="T10" fmla="*/ 0 w 11"/>
                  <a:gd name="T11" fmla="*/ 3 h 45"/>
                </a:gdLst>
                <a:ahLst/>
                <a:cxnLst>
                  <a:cxn ang="0">
                    <a:pos x="T0" y="T1"/>
                  </a:cxn>
                  <a:cxn ang="0">
                    <a:pos x="T2" y="T3"/>
                  </a:cxn>
                  <a:cxn ang="0">
                    <a:pos x="T4" y="T5"/>
                  </a:cxn>
                  <a:cxn ang="0">
                    <a:pos x="T6" y="T7"/>
                  </a:cxn>
                  <a:cxn ang="0">
                    <a:pos x="T8" y="T9"/>
                  </a:cxn>
                  <a:cxn ang="0">
                    <a:pos x="T10" y="T11"/>
                  </a:cxn>
                </a:cxnLst>
                <a:rect l="0" t="0" r="r" b="b"/>
                <a:pathLst>
                  <a:path w="11" h="45">
                    <a:moveTo>
                      <a:pt x="0" y="3"/>
                    </a:moveTo>
                    <a:cubicBezTo>
                      <a:pt x="0" y="3"/>
                      <a:pt x="5" y="37"/>
                      <a:pt x="5" y="41"/>
                    </a:cubicBezTo>
                    <a:cubicBezTo>
                      <a:pt x="5" y="45"/>
                      <a:pt x="7" y="45"/>
                      <a:pt x="9" y="45"/>
                    </a:cubicBezTo>
                    <a:cubicBezTo>
                      <a:pt x="11" y="45"/>
                      <a:pt x="5" y="30"/>
                      <a:pt x="4" y="19"/>
                    </a:cubicBezTo>
                    <a:cubicBezTo>
                      <a:pt x="2" y="8"/>
                      <a:pt x="2" y="0"/>
                      <a:pt x="2" y="0"/>
                    </a:cubicBezTo>
                    <a:cubicBezTo>
                      <a:pt x="2" y="0"/>
                      <a:pt x="1" y="1"/>
                      <a:pt x="0"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0" name="Freeform 5152"/>
              <p:cNvSpPr>
                <a:spLocks noEditPoints="1"/>
              </p:cNvSpPr>
              <p:nvPr/>
            </p:nvSpPr>
            <p:spPr bwMode="auto">
              <a:xfrm>
                <a:off x="1425" y="3468"/>
                <a:ext cx="23" cy="97"/>
              </a:xfrm>
              <a:custGeom>
                <a:avLst/>
                <a:gdLst>
                  <a:gd name="T0" fmla="*/ 10 w 11"/>
                  <a:gd name="T1" fmla="*/ 45 h 46"/>
                  <a:gd name="T2" fmla="*/ 7 w 11"/>
                  <a:gd name="T3" fmla="*/ 44 h 46"/>
                  <a:gd name="T4" fmla="*/ 6 w 11"/>
                  <a:gd name="T5" fmla="*/ 41 h 46"/>
                  <a:gd name="T6" fmla="*/ 3 w 11"/>
                  <a:gd name="T7" fmla="*/ 20 h 46"/>
                  <a:gd name="T8" fmla="*/ 1 w 11"/>
                  <a:gd name="T9" fmla="*/ 3 h 46"/>
                  <a:gd name="T10" fmla="*/ 0 w 11"/>
                  <a:gd name="T11" fmla="*/ 2 h 46"/>
                  <a:gd name="T12" fmla="*/ 1 w 11"/>
                  <a:gd name="T13" fmla="*/ 2 h 46"/>
                  <a:gd name="T14" fmla="*/ 3 w 11"/>
                  <a:gd name="T15" fmla="*/ 0 h 46"/>
                  <a:gd name="T16" fmla="*/ 3 w 11"/>
                  <a:gd name="T17" fmla="*/ 0 h 46"/>
                  <a:gd name="T18" fmla="*/ 3 w 11"/>
                  <a:gd name="T19" fmla="*/ 0 h 46"/>
                  <a:gd name="T20" fmla="*/ 3 w 11"/>
                  <a:gd name="T21" fmla="*/ 0 h 46"/>
                  <a:gd name="T22" fmla="*/ 5 w 11"/>
                  <a:gd name="T23" fmla="*/ 19 h 46"/>
                  <a:gd name="T24" fmla="*/ 11 w 11"/>
                  <a:gd name="T25" fmla="*/ 42 h 46"/>
                  <a:gd name="T26" fmla="*/ 10 w 11"/>
                  <a:gd name="T27" fmla="*/ 45 h 46"/>
                  <a:gd name="T28" fmla="*/ 10 w 11"/>
                  <a:gd name="T29" fmla="*/ 45 h 46"/>
                  <a:gd name="T30" fmla="*/ 7 w 11"/>
                  <a:gd name="T31" fmla="*/ 41 h 46"/>
                  <a:gd name="T32" fmla="*/ 7 w 11"/>
                  <a:gd name="T33" fmla="*/ 44 h 46"/>
                  <a:gd name="T34" fmla="*/ 10 w 11"/>
                  <a:gd name="T35" fmla="*/ 45 h 46"/>
                  <a:gd name="T36" fmla="*/ 10 w 11"/>
                  <a:gd name="T37" fmla="*/ 45 h 46"/>
                  <a:gd name="T38" fmla="*/ 10 w 11"/>
                  <a:gd name="T39" fmla="*/ 42 h 46"/>
                  <a:gd name="T40" fmla="*/ 9 w 11"/>
                  <a:gd name="T41" fmla="*/ 36 h 46"/>
                  <a:gd name="T42" fmla="*/ 4 w 11"/>
                  <a:gd name="T43" fmla="*/ 19 h 46"/>
                  <a:gd name="T44" fmla="*/ 3 w 11"/>
                  <a:gd name="T45" fmla="*/ 1 h 46"/>
                  <a:gd name="T46" fmla="*/ 1 w 11"/>
                  <a:gd name="T47" fmla="*/ 3 h 46"/>
                  <a:gd name="T48" fmla="*/ 7 w 11"/>
                  <a:gd name="T4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6">
                    <a:moveTo>
                      <a:pt x="10" y="45"/>
                    </a:moveTo>
                    <a:cubicBezTo>
                      <a:pt x="9" y="46"/>
                      <a:pt x="7" y="45"/>
                      <a:pt x="7" y="44"/>
                    </a:cubicBezTo>
                    <a:cubicBezTo>
                      <a:pt x="6" y="43"/>
                      <a:pt x="6" y="42"/>
                      <a:pt x="6" y="41"/>
                    </a:cubicBezTo>
                    <a:cubicBezTo>
                      <a:pt x="6" y="39"/>
                      <a:pt x="5" y="29"/>
                      <a:pt x="3" y="20"/>
                    </a:cubicBezTo>
                    <a:cubicBezTo>
                      <a:pt x="2" y="11"/>
                      <a:pt x="1" y="3"/>
                      <a:pt x="1" y="3"/>
                    </a:cubicBezTo>
                    <a:cubicBezTo>
                      <a:pt x="0" y="2"/>
                      <a:pt x="0" y="2"/>
                      <a:pt x="0" y="2"/>
                    </a:cubicBezTo>
                    <a:cubicBezTo>
                      <a:pt x="1" y="2"/>
                      <a:pt x="1" y="2"/>
                      <a:pt x="1" y="2"/>
                    </a:cubicBezTo>
                    <a:cubicBezTo>
                      <a:pt x="1" y="1"/>
                      <a:pt x="3" y="0"/>
                      <a:pt x="3" y="0"/>
                    </a:cubicBezTo>
                    <a:cubicBezTo>
                      <a:pt x="3" y="0"/>
                      <a:pt x="3" y="0"/>
                      <a:pt x="3" y="0"/>
                    </a:cubicBezTo>
                    <a:cubicBezTo>
                      <a:pt x="3" y="0"/>
                      <a:pt x="3" y="0"/>
                      <a:pt x="3" y="0"/>
                    </a:cubicBezTo>
                    <a:cubicBezTo>
                      <a:pt x="3" y="0"/>
                      <a:pt x="3" y="0"/>
                      <a:pt x="3" y="0"/>
                    </a:cubicBezTo>
                    <a:cubicBezTo>
                      <a:pt x="3" y="0"/>
                      <a:pt x="3" y="8"/>
                      <a:pt x="5" y="19"/>
                    </a:cubicBezTo>
                    <a:cubicBezTo>
                      <a:pt x="6" y="27"/>
                      <a:pt x="10" y="37"/>
                      <a:pt x="11" y="42"/>
                    </a:cubicBezTo>
                    <a:cubicBezTo>
                      <a:pt x="11" y="44"/>
                      <a:pt x="11" y="45"/>
                      <a:pt x="10" y="45"/>
                    </a:cubicBezTo>
                    <a:cubicBezTo>
                      <a:pt x="10" y="45"/>
                      <a:pt x="10" y="45"/>
                      <a:pt x="10" y="45"/>
                    </a:cubicBezTo>
                    <a:close/>
                    <a:moveTo>
                      <a:pt x="7" y="41"/>
                    </a:moveTo>
                    <a:cubicBezTo>
                      <a:pt x="7" y="42"/>
                      <a:pt x="7" y="43"/>
                      <a:pt x="7" y="44"/>
                    </a:cubicBezTo>
                    <a:cubicBezTo>
                      <a:pt x="8" y="45"/>
                      <a:pt x="9" y="45"/>
                      <a:pt x="10" y="45"/>
                    </a:cubicBezTo>
                    <a:cubicBezTo>
                      <a:pt x="10" y="45"/>
                      <a:pt x="10" y="45"/>
                      <a:pt x="10" y="45"/>
                    </a:cubicBezTo>
                    <a:cubicBezTo>
                      <a:pt x="10" y="45"/>
                      <a:pt x="10" y="44"/>
                      <a:pt x="10" y="42"/>
                    </a:cubicBezTo>
                    <a:cubicBezTo>
                      <a:pt x="10" y="40"/>
                      <a:pt x="9" y="38"/>
                      <a:pt x="9" y="36"/>
                    </a:cubicBezTo>
                    <a:cubicBezTo>
                      <a:pt x="7" y="31"/>
                      <a:pt x="5" y="25"/>
                      <a:pt x="4" y="19"/>
                    </a:cubicBezTo>
                    <a:cubicBezTo>
                      <a:pt x="3" y="10"/>
                      <a:pt x="3" y="3"/>
                      <a:pt x="3" y="1"/>
                    </a:cubicBezTo>
                    <a:cubicBezTo>
                      <a:pt x="2" y="1"/>
                      <a:pt x="2" y="2"/>
                      <a:pt x="1" y="3"/>
                    </a:cubicBezTo>
                    <a:cubicBezTo>
                      <a:pt x="1" y="5"/>
                      <a:pt x="6" y="37"/>
                      <a:pt x="7" y="41"/>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1" name="Freeform 5153"/>
              <p:cNvSpPr>
                <a:spLocks noEditPoints="1"/>
              </p:cNvSpPr>
              <p:nvPr/>
            </p:nvSpPr>
            <p:spPr bwMode="auto">
              <a:xfrm>
                <a:off x="1429" y="3476"/>
                <a:ext cx="17" cy="81"/>
              </a:xfrm>
              <a:custGeom>
                <a:avLst/>
                <a:gdLst>
                  <a:gd name="T0" fmla="*/ 1 w 8"/>
                  <a:gd name="T1" fmla="*/ 8 h 38"/>
                  <a:gd name="T2" fmla="*/ 3 w 8"/>
                  <a:gd name="T3" fmla="*/ 21 h 38"/>
                  <a:gd name="T4" fmla="*/ 7 w 8"/>
                  <a:gd name="T5" fmla="*/ 38 h 38"/>
                  <a:gd name="T6" fmla="*/ 7 w 8"/>
                  <a:gd name="T7" fmla="*/ 38 h 38"/>
                  <a:gd name="T8" fmla="*/ 5 w 8"/>
                  <a:gd name="T9" fmla="*/ 25 h 38"/>
                  <a:gd name="T10" fmla="*/ 1 w 8"/>
                  <a:gd name="T11" fmla="*/ 8 h 38"/>
                  <a:gd name="T12" fmla="*/ 0 w 8"/>
                  <a:gd name="T13" fmla="*/ 0 h 38"/>
                  <a:gd name="T14" fmla="*/ 1 w 8"/>
                  <a:gd name="T15" fmla="*/ 8 h 38"/>
                  <a:gd name="T16" fmla="*/ 0 w 8"/>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8">
                    <a:moveTo>
                      <a:pt x="1" y="8"/>
                    </a:moveTo>
                    <a:cubicBezTo>
                      <a:pt x="2" y="12"/>
                      <a:pt x="2" y="17"/>
                      <a:pt x="3" y="21"/>
                    </a:cubicBezTo>
                    <a:cubicBezTo>
                      <a:pt x="5" y="30"/>
                      <a:pt x="7" y="38"/>
                      <a:pt x="7" y="38"/>
                    </a:cubicBezTo>
                    <a:cubicBezTo>
                      <a:pt x="7" y="38"/>
                      <a:pt x="7" y="38"/>
                      <a:pt x="7" y="38"/>
                    </a:cubicBezTo>
                    <a:cubicBezTo>
                      <a:pt x="8" y="38"/>
                      <a:pt x="5" y="27"/>
                      <a:pt x="5" y="25"/>
                    </a:cubicBezTo>
                    <a:cubicBezTo>
                      <a:pt x="4" y="24"/>
                      <a:pt x="2" y="16"/>
                      <a:pt x="1" y="8"/>
                    </a:cubicBezTo>
                    <a:close/>
                    <a:moveTo>
                      <a:pt x="0" y="0"/>
                    </a:moveTo>
                    <a:cubicBezTo>
                      <a:pt x="0" y="2"/>
                      <a:pt x="1" y="5"/>
                      <a:pt x="1" y="8"/>
                    </a:cubicBezTo>
                    <a:cubicBezTo>
                      <a:pt x="1" y="3"/>
                      <a:pt x="0"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2" name="Freeform 5154"/>
              <p:cNvSpPr>
                <a:spLocks/>
              </p:cNvSpPr>
              <p:nvPr/>
            </p:nvSpPr>
            <p:spPr bwMode="auto">
              <a:xfrm>
                <a:off x="1437" y="3536"/>
                <a:ext cx="7" cy="23"/>
              </a:xfrm>
              <a:custGeom>
                <a:avLst/>
                <a:gdLst>
                  <a:gd name="T0" fmla="*/ 0 w 3"/>
                  <a:gd name="T1" fmla="*/ 0 h 11"/>
                  <a:gd name="T2" fmla="*/ 1 w 3"/>
                  <a:gd name="T3" fmla="*/ 7 h 11"/>
                  <a:gd name="T4" fmla="*/ 2 w 3"/>
                  <a:gd name="T5" fmla="*/ 11 h 11"/>
                  <a:gd name="T6" fmla="*/ 2 w 3"/>
                  <a:gd name="T7" fmla="*/ 11 h 11"/>
                  <a:gd name="T8" fmla="*/ 2 w 3"/>
                  <a:gd name="T9" fmla="*/ 11 h 11"/>
                  <a:gd name="T10" fmla="*/ 0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0" y="0"/>
                    </a:moveTo>
                    <a:cubicBezTo>
                      <a:pt x="0" y="0"/>
                      <a:pt x="1" y="6"/>
                      <a:pt x="1" y="7"/>
                    </a:cubicBezTo>
                    <a:cubicBezTo>
                      <a:pt x="1" y="8"/>
                      <a:pt x="1" y="11"/>
                      <a:pt x="2" y="11"/>
                    </a:cubicBezTo>
                    <a:cubicBezTo>
                      <a:pt x="2" y="11"/>
                      <a:pt x="2" y="11"/>
                      <a:pt x="2" y="11"/>
                    </a:cubicBezTo>
                    <a:cubicBezTo>
                      <a:pt x="2" y="11"/>
                      <a:pt x="2" y="11"/>
                      <a:pt x="2" y="11"/>
                    </a:cubicBezTo>
                    <a:cubicBezTo>
                      <a:pt x="3" y="11"/>
                      <a:pt x="0" y="0"/>
                      <a:pt x="0"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3" name="Freeform 5155"/>
              <p:cNvSpPr>
                <a:spLocks/>
              </p:cNvSpPr>
              <p:nvPr/>
            </p:nvSpPr>
            <p:spPr bwMode="auto">
              <a:xfrm>
                <a:off x="1437" y="3557"/>
                <a:ext cx="24" cy="66"/>
              </a:xfrm>
              <a:custGeom>
                <a:avLst/>
                <a:gdLst>
                  <a:gd name="T0" fmla="*/ 1 w 11"/>
                  <a:gd name="T1" fmla="*/ 3 h 31"/>
                  <a:gd name="T2" fmla="*/ 3 w 11"/>
                  <a:gd name="T3" fmla="*/ 11 h 31"/>
                  <a:gd name="T4" fmla="*/ 9 w 11"/>
                  <a:gd name="T5" fmla="*/ 28 h 31"/>
                  <a:gd name="T6" fmla="*/ 10 w 11"/>
                  <a:gd name="T7" fmla="*/ 23 h 31"/>
                  <a:gd name="T8" fmla="*/ 5 w 11"/>
                  <a:gd name="T9" fmla="*/ 7 h 31"/>
                  <a:gd name="T10" fmla="*/ 5 w 11"/>
                  <a:gd name="T11" fmla="*/ 3 h 31"/>
                  <a:gd name="T12" fmla="*/ 1 w 11"/>
                  <a:gd name="T13" fmla="*/ 3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1" y="3"/>
                    </a:moveTo>
                    <a:cubicBezTo>
                      <a:pt x="2" y="5"/>
                      <a:pt x="1" y="4"/>
                      <a:pt x="3" y="11"/>
                    </a:cubicBezTo>
                    <a:cubicBezTo>
                      <a:pt x="6" y="18"/>
                      <a:pt x="8" y="25"/>
                      <a:pt x="9" y="28"/>
                    </a:cubicBezTo>
                    <a:cubicBezTo>
                      <a:pt x="10" y="31"/>
                      <a:pt x="11" y="30"/>
                      <a:pt x="10" y="23"/>
                    </a:cubicBezTo>
                    <a:cubicBezTo>
                      <a:pt x="8" y="16"/>
                      <a:pt x="5" y="9"/>
                      <a:pt x="5" y="7"/>
                    </a:cubicBezTo>
                    <a:cubicBezTo>
                      <a:pt x="5" y="6"/>
                      <a:pt x="7" y="6"/>
                      <a:pt x="5" y="3"/>
                    </a:cubicBezTo>
                    <a:cubicBezTo>
                      <a:pt x="4" y="1"/>
                      <a:pt x="0" y="0"/>
                      <a:pt x="1" y="3"/>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4" name="Freeform 5156"/>
              <p:cNvSpPr>
                <a:spLocks noEditPoints="1"/>
              </p:cNvSpPr>
              <p:nvPr/>
            </p:nvSpPr>
            <p:spPr bwMode="auto">
              <a:xfrm>
                <a:off x="1437" y="3559"/>
                <a:ext cx="24" cy="62"/>
              </a:xfrm>
              <a:custGeom>
                <a:avLst/>
                <a:gdLst>
                  <a:gd name="T0" fmla="*/ 9 w 11"/>
                  <a:gd name="T1" fmla="*/ 28 h 29"/>
                  <a:gd name="T2" fmla="*/ 9 w 11"/>
                  <a:gd name="T3" fmla="*/ 27 h 29"/>
                  <a:gd name="T4" fmla="*/ 3 w 11"/>
                  <a:gd name="T5" fmla="*/ 10 h 29"/>
                  <a:gd name="T6" fmla="*/ 1 w 11"/>
                  <a:gd name="T7" fmla="*/ 2 h 29"/>
                  <a:gd name="T8" fmla="*/ 1 w 11"/>
                  <a:gd name="T9" fmla="*/ 0 h 29"/>
                  <a:gd name="T10" fmla="*/ 5 w 11"/>
                  <a:gd name="T11" fmla="*/ 2 h 29"/>
                  <a:gd name="T12" fmla="*/ 6 w 11"/>
                  <a:gd name="T13" fmla="*/ 3 h 29"/>
                  <a:gd name="T14" fmla="*/ 6 w 11"/>
                  <a:gd name="T15" fmla="*/ 5 h 29"/>
                  <a:gd name="T16" fmla="*/ 5 w 11"/>
                  <a:gd name="T17" fmla="*/ 7 h 29"/>
                  <a:gd name="T18" fmla="*/ 10 w 11"/>
                  <a:gd name="T19" fmla="*/ 22 h 29"/>
                  <a:gd name="T20" fmla="*/ 10 w 11"/>
                  <a:gd name="T21" fmla="*/ 29 h 29"/>
                  <a:gd name="T22" fmla="*/ 9 w 11"/>
                  <a:gd name="T23" fmla="*/ 28 h 29"/>
                  <a:gd name="T24" fmla="*/ 4 w 11"/>
                  <a:gd name="T25" fmla="*/ 10 h 29"/>
                  <a:gd name="T26" fmla="*/ 9 w 11"/>
                  <a:gd name="T27" fmla="*/ 27 h 29"/>
                  <a:gd name="T28" fmla="*/ 10 w 11"/>
                  <a:gd name="T29" fmla="*/ 28 h 29"/>
                  <a:gd name="T30" fmla="*/ 10 w 11"/>
                  <a:gd name="T31" fmla="*/ 28 h 29"/>
                  <a:gd name="T32" fmla="*/ 9 w 11"/>
                  <a:gd name="T33" fmla="*/ 22 h 29"/>
                  <a:gd name="T34" fmla="*/ 5 w 11"/>
                  <a:gd name="T35" fmla="*/ 6 h 29"/>
                  <a:gd name="T36" fmla="*/ 5 w 11"/>
                  <a:gd name="T37" fmla="*/ 5 h 29"/>
                  <a:gd name="T38" fmla="*/ 5 w 11"/>
                  <a:gd name="T39" fmla="*/ 3 h 29"/>
                  <a:gd name="T40" fmla="*/ 5 w 11"/>
                  <a:gd name="T41" fmla="*/ 3 h 29"/>
                  <a:gd name="T42" fmla="*/ 1 w 11"/>
                  <a:gd name="T43" fmla="*/ 1 h 29"/>
                  <a:gd name="T44" fmla="*/ 1 w 11"/>
                  <a:gd name="T45" fmla="*/ 1 h 29"/>
                  <a:gd name="T46" fmla="*/ 4 w 11"/>
                  <a:gd name="T4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9">
                    <a:moveTo>
                      <a:pt x="9" y="28"/>
                    </a:moveTo>
                    <a:cubicBezTo>
                      <a:pt x="9" y="27"/>
                      <a:pt x="9" y="27"/>
                      <a:pt x="9" y="27"/>
                    </a:cubicBezTo>
                    <a:cubicBezTo>
                      <a:pt x="8" y="24"/>
                      <a:pt x="5" y="17"/>
                      <a:pt x="3" y="10"/>
                    </a:cubicBezTo>
                    <a:cubicBezTo>
                      <a:pt x="1" y="3"/>
                      <a:pt x="2" y="4"/>
                      <a:pt x="1" y="2"/>
                    </a:cubicBezTo>
                    <a:cubicBezTo>
                      <a:pt x="0" y="1"/>
                      <a:pt x="1" y="0"/>
                      <a:pt x="1" y="0"/>
                    </a:cubicBezTo>
                    <a:cubicBezTo>
                      <a:pt x="2" y="0"/>
                      <a:pt x="4" y="1"/>
                      <a:pt x="5" y="2"/>
                    </a:cubicBezTo>
                    <a:cubicBezTo>
                      <a:pt x="6" y="3"/>
                      <a:pt x="6" y="3"/>
                      <a:pt x="6" y="3"/>
                    </a:cubicBezTo>
                    <a:cubicBezTo>
                      <a:pt x="6" y="4"/>
                      <a:pt x="6" y="4"/>
                      <a:pt x="6" y="5"/>
                    </a:cubicBezTo>
                    <a:cubicBezTo>
                      <a:pt x="6" y="5"/>
                      <a:pt x="5" y="6"/>
                      <a:pt x="5" y="7"/>
                    </a:cubicBezTo>
                    <a:cubicBezTo>
                      <a:pt x="5" y="8"/>
                      <a:pt x="8" y="15"/>
                      <a:pt x="10" y="22"/>
                    </a:cubicBezTo>
                    <a:cubicBezTo>
                      <a:pt x="11" y="26"/>
                      <a:pt x="11" y="28"/>
                      <a:pt x="10" y="29"/>
                    </a:cubicBezTo>
                    <a:cubicBezTo>
                      <a:pt x="10" y="29"/>
                      <a:pt x="9" y="29"/>
                      <a:pt x="9" y="28"/>
                    </a:cubicBezTo>
                    <a:close/>
                    <a:moveTo>
                      <a:pt x="4" y="10"/>
                    </a:moveTo>
                    <a:cubicBezTo>
                      <a:pt x="6" y="17"/>
                      <a:pt x="8" y="24"/>
                      <a:pt x="9" y="27"/>
                    </a:cubicBezTo>
                    <a:cubicBezTo>
                      <a:pt x="10" y="28"/>
                      <a:pt x="10" y="28"/>
                      <a:pt x="10" y="28"/>
                    </a:cubicBezTo>
                    <a:cubicBezTo>
                      <a:pt x="10" y="28"/>
                      <a:pt x="10" y="28"/>
                      <a:pt x="10" y="28"/>
                    </a:cubicBezTo>
                    <a:cubicBezTo>
                      <a:pt x="10" y="28"/>
                      <a:pt x="11" y="26"/>
                      <a:pt x="9" y="22"/>
                    </a:cubicBezTo>
                    <a:cubicBezTo>
                      <a:pt x="8" y="15"/>
                      <a:pt x="5" y="8"/>
                      <a:pt x="5" y="6"/>
                    </a:cubicBezTo>
                    <a:cubicBezTo>
                      <a:pt x="5" y="5"/>
                      <a:pt x="5" y="5"/>
                      <a:pt x="5" y="5"/>
                    </a:cubicBezTo>
                    <a:cubicBezTo>
                      <a:pt x="6" y="4"/>
                      <a:pt x="6" y="4"/>
                      <a:pt x="5" y="3"/>
                    </a:cubicBezTo>
                    <a:cubicBezTo>
                      <a:pt x="5" y="3"/>
                      <a:pt x="5" y="3"/>
                      <a:pt x="5" y="3"/>
                    </a:cubicBezTo>
                    <a:cubicBezTo>
                      <a:pt x="4" y="1"/>
                      <a:pt x="2" y="0"/>
                      <a:pt x="1" y="1"/>
                    </a:cubicBezTo>
                    <a:cubicBezTo>
                      <a:pt x="1" y="1"/>
                      <a:pt x="1" y="1"/>
                      <a:pt x="1" y="1"/>
                    </a:cubicBezTo>
                    <a:cubicBezTo>
                      <a:pt x="2" y="4"/>
                      <a:pt x="2" y="3"/>
                      <a:pt x="4" y="10"/>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5" name="Freeform 5157"/>
              <p:cNvSpPr>
                <a:spLocks/>
              </p:cNvSpPr>
              <p:nvPr/>
            </p:nvSpPr>
            <p:spPr bwMode="auto">
              <a:xfrm>
                <a:off x="1442" y="3568"/>
                <a:ext cx="17" cy="46"/>
              </a:xfrm>
              <a:custGeom>
                <a:avLst/>
                <a:gdLst>
                  <a:gd name="T0" fmla="*/ 0 w 8"/>
                  <a:gd name="T1" fmla="*/ 0 h 22"/>
                  <a:gd name="T2" fmla="*/ 7 w 8"/>
                  <a:gd name="T3" fmla="*/ 21 h 22"/>
                  <a:gd name="T4" fmla="*/ 5 w 8"/>
                  <a:gd name="T5" fmla="*/ 12 h 22"/>
                  <a:gd name="T6" fmla="*/ 0 w 8"/>
                  <a:gd name="T7" fmla="*/ 0 h 22"/>
                </a:gdLst>
                <a:ahLst/>
                <a:cxnLst>
                  <a:cxn ang="0">
                    <a:pos x="T0" y="T1"/>
                  </a:cxn>
                  <a:cxn ang="0">
                    <a:pos x="T2" y="T3"/>
                  </a:cxn>
                  <a:cxn ang="0">
                    <a:pos x="T4" y="T5"/>
                  </a:cxn>
                  <a:cxn ang="0">
                    <a:pos x="T6" y="T7"/>
                  </a:cxn>
                </a:cxnLst>
                <a:rect l="0" t="0" r="r" b="b"/>
                <a:pathLst>
                  <a:path w="8" h="22">
                    <a:moveTo>
                      <a:pt x="0" y="0"/>
                    </a:moveTo>
                    <a:cubicBezTo>
                      <a:pt x="0" y="0"/>
                      <a:pt x="6" y="19"/>
                      <a:pt x="7" y="21"/>
                    </a:cubicBezTo>
                    <a:cubicBezTo>
                      <a:pt x="8" y="22"/>
                      <a:pt x="6" y="15"/>
                      <a:pt x="5" y="12"/>
                    </a:cubicBezTo>
                    <a:cubicBezTo>
                      <a:pt x="4" y="10"/>
                      <a:pt x="1" y="2"/>
                      <a:pt x="0"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6" name="Freeform 5158"/>
              <p:cNvSpPr>
                <a:spLocks noEditPoints="1"/>
              </p:cNvSpPr>
              <p:nvPr/>
            </p:nvSpPr>
            <p:spPr bwMode="auto">
              <a:xfrm>
                <a:off x="1444" y="3565"/>
                <a:ext cx="6" cy="17"/>
              </a:xfrm>
              <a:custGeom>
                <a:avLst/>
                <a:gdLst>
                  <a:gd name="T0" fmla="*/ 2 w 3"/>
                  <a:gd name="T1" fmla="*/ 6 h 8"/>
                  <a:gd name="T2" fmla="*/ 2 w 3"/>
                  <a:gd name="T3" fmla="*/ 8 h 8"/>
                  <a:gd name="T4" fmla="*/ 3 w 3"/>
                  <a:gd name="T5" fmla="*/ 8 h 8"/>
                  <a:gd name="T6" fmla="*/ 2 w 3"/>
                  <a:gd name="T7" fmla="*/ 6 h 8"/>
                  <a:gd name="T8" fmla="*/ 1 w 3"/>
                  <a:gd name="T9" fmla="*/ 0 h 8"/>
                  <a:gd name="T10" fmla="*/ 0 w 3"/>
                  <a:gd name="T11" fmla="*/ 0 h 8"/>
                  <a:gd name="T12" fmla="*/ 2 w 3"/>
                  <a:gd name="T13" fmla="*/ 6 h 8"/>
                  <a:gd name="T14" fmla="*/ 2 w 3"/>
                  <a:gd name="T15" fmla="*/ 1 h 8"/>
                  <a:gd name="T16" fmla="*/ 1 w 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2" y="6"/>
                    </a:moveTo>
                    <a:cubicBezTo>
                      <a:pt x="2" y="7"/>
                      <a:pt x="2" y="8"/>
                      <a:pt x="2" y="8"/>
                    </a:cubicBezTo>
                    <a:cubicBezTo>
                      <a:pt x="3" y="8"/>
                      <a:pt x="3" y="8"/>
                      <a:pt x="3" y="8"/>
                    </a:cubicBezTo>
                    <a:cubicBezTo>
                      <a:pt x="3" y="8"/>
                      <a:pt x="2" y="7"/>
                      <a:pt x="2" y="6"/>
                    </a:cubicBezTo>
                    <a:close/>
                    <a:moveTo>
                      <a:pt x="1" y="0"/>
                    </a:moveTo>
                    <a:cubicBezTo>
                      <a:pt x="1" y="0"/>
                      <a:pt x="0" y="0"/>
                      <a:pt x="0" y="0"/>
                    </a:cubicBezTo>
                    <a:cubicBezTo>
                      <a:pt x="0" y="1"/>
                      <a:pt x="1" y="4"/>
                      <a:pt x="2" y="6"/>
                    </a:cubicBezTo>
                    <a:cubicBezTo>
                      <a:pt x="1" y="4"/>
                      <a:pt x="1" y="2"/>
                      <a:pt x="2" y="1"/>
                    </a:cubicBezTo>
                    <a:cubicBezTo>
                      <a:pt x="2" y="0"/>
                      <a:pt x="2" y="0"/>
                      <a:pt x="1"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7" name="Freeform 5159"/>
              <p:cNvSpPr>
                <a:spLocks/>
              </p:cNvSpPr>
              <p:nvPr/>
            </p:nvSpPr>
            <p:spPr bwMode="auto">
              <a:xfrm>
                <a:off x="1418" y="3472"/>
                <a:ext cx="17" cy="83"/>
              </a:xfrm>
              <a:custGeom>
                <a:avLst/>
                <a:gdLst>
                  <a:gd name="T0" fmla="*/ 0 w 8"/>
                  <a:gd name="T1" fmla="*/ 2 h 39"/>
                  <a:gd name="T2" fmla="*/ 3 w 8"/>
                  <a:gd name="T3" fmla="*/ 35 h 39"/>
                  <a:gd name="T4" fmla="*/ 6 w 8"/>
                  <a:gd name="T5" fmla="*/ 39 h 39"/>
                  <a:gd name="T6" fmla="*/ 3 w 8"/>
                  <a:gd name="T7" fmla="*/ 17 h 39"/>
                  <a:gd name="T8" fmla="*/ 3 w 8"/>
                  <a:gd name="T9" fmla="*/ 0 h 39"/>
                  <a:gd name="T10" fmla="*/ 0 w 8"/>
                  <a:gd name="T11" fmla="*/ 2 h 39"/>
                </a:gdLst>
                <a:ahLst/>
                <a:cxnLst>
                  <a:cxn ang="0">
                    <a:pos x="T0" y="T1"/>
                  </a:cxn>
                  <a:cxn ang="0">
                    <a:pos x="T2" y="T3"/>
                  </a:cxn>
                  <a:cxn ang="0">
                    <a:pos x="T4" y="T5"/>
                  </a:cxn>
                  <a:cxn ang="0">
                    <a:pos x="T6" y="T7"/>
                  </a:cxn>
                  <a:cxn ang="0">
                    <a:pos x="T8" y="T9"/>
                  </a:cxn>
                  <a:cxn ang="0">
                    <a:pos x="T10" y="T11"/>
                  </a:cxn>
                </a:cxnLst>
                <a:rect l="0" t="0" r="r" b="b"/>
                <a:pathLst>
                  <a:path w="8" h="39">
                    <a:moveTo>
                      <a:pt x="0" y="2"/>
                    </a:moveTo>
                    <a:cubicBezTo>
                      <a:pt x="0" y="2"/>
                      <a:pt x="3" y="32"/>
                      <a:pt x="3" y="35"/>
                    </a:cubicBezTo>
                    <a:cubicBezTo>
                      <a:pt x="2" y="39"/>
                      <a:pt x="4" y="39"/>
                      <a:pt x="6" y="39"/>
                    </a:cubicBezTo>
                    <a:cubicBezTo>
                      <a:pt x="8" y="38"/>
                      <a:pt x="4" y="26"/>
                      <a:pt x="3" y="17"/>
                    </a:cubicBezTo>
                    <a:cubicBezTo>
                      <a:pt x="2" y="7"/>
                      <a:pt x="3" y="0"/>
                      <a:pt x="3" y="0"/>
                    </a:cubicBezTo>
                    <a:cubicBezTo>
                      <a:pt x="3" y="0"/>
                      <a:pt x="1" y="1"/>
                      <a:pt x="0" y="2"/>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8" name="Freeform 5160"/>
              <p:cNvSpPr>
                <a:spLocks noEditPoints="1"/>
              </p:cNvSpPr>
              <p:nvPr/>
            </p:nvSpPr>
            <p:spPr bwMode="auto">
              <a:xfrm>
                <a:off x="1418" y="3472"/>
                <a:ext cx="15" cy="83"/>
              </a:xfrm>
              <a:custGeom>
                <a:avLst/>
                <a:gdLst>
                  <a:gd name="T0" fmla="*/ 6 w 7"/>
                  <a:gd name="T1" fmla="*/ 39 h 39"/>
                  <a:gd name="T2" fmla="*/ 3 w 7"/>
                  <a:gd name="T3" fmla="*/ 38 h 39"/>
                  <a:gd name="T4" fmla="*/ 2 w 7"/>
                  <a:gd name="T5" fmla="*/ 35 h 39"/>
                  <a:gd name="T6" fmla="*/ 1 w 7"/>
                  <a:gd name="T7" fmla="*/ 17 h 39"/>
                  <a:gd name="T8" fmla="*/ 0 w 7"/>
                  <a:gd name="T9" fmla="*/ 2 h 39"/>
                  <a:gd name="T10" fmla="*/ 0 w 7"/>
                  <a:gd name="T11" fmla="*/ 2 h 39"/>
                  <a:gd name="T12" fmla="*/ 0 w 7"/>
                  <a:gd name="T13" fmla="*/ 2 h 39"/>
                  <a:gd name="T14" fmla="*/ 3 w 7"/>
                  <a:gd name="T15" fmla="*/ 0 h 39"/>
                  <a:gd name="T16" fmla="*/ 3 w 7"/>
                  <a:gd name="T17" fmla="*/ 0 h 39"/>
                  <a:gd name="T18" fmla="*/ 3 w 7"/>
                  <a:gd name="T19" fmla="*/ 0 h 39"/>
                  <a:gd name="T20" fmla="*/ 3 w 7"/>
                  <a:gd name="T21" fmla="*/ 0 h 39"/>
                  <a:gd name="T22" fmla="*/ 3 w 7"/>
                  <a:gd name="T23" fmla="*/ 17 h 39"/>
                  <a:gd name="T24" fmla="*/ 7 w 7"/>
                  <a:gd name="T25" fmla="*/ 36 h 39"/>
                  <a:gd name="T26" fmla="*/ 7 w 7"/>
                  <a:gd name="T27" fmla="*/ 39 h 39"/>
                  <a:gd name="T28" fmla="*/ 7 w 7"/>
                  <a:gd name="T29" fmla="*/ 39 h 39"/>
                  <a:gd name="T30" fmla="*/ 6 w 7"/>
                  <a:gd name="T31" fmla="*/ 39 h 39"/>
                  <a:gd name="T32" fmla="*/ 3 w 7"/>
                  <a:gd name="T33" fmla="*/ 35 h 39"/>
                  <a:gd name="T34" fmla="*/ 3 w 7"/>
                  <a:gd name="T35" fmla="*/ 38 h 39"/>
                  <a:gd name="T36" fmla="*/ 6 w 7"/>
                  <a:gd name="T37" fmla="*/ 38 h 39"/>
                  <a:gd name="T38" fmla="*/ 6 w 7"/>
                  <a:gd name="T39" fmla="*/ 38 h 39"/>
                  <a:gd name="T40" fmla="*/ 6 w 7"/>
                  <a:gd name="T41" fmla="*/ 36 h 39"/>
                  <a:gd name="T42" fmla="*/ 5 w 7"/>
                  <a:gd name="T43" fmla="*/ 31 h 39"/>
                  <a:gd name="T44" fmla="*/ 3 w 7"/>
                  <a:gd name="T45" fmla="*/ 17 h 39"/>
                  <a:gd name="T46" fmla="*/ 3 w 7"/>
                  <a:gd name="T47" fmla="*/ 1 h 39"/>
                  <a:gd name="T48" fmla="*/ 1 w 7"/>
                  <a:gd name="T49" fmla="*/ 3 h 39"/>
                  <a:gd name="T50" fmla="*/ 3 w 7"/>
                  <a:gd name="T51"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9">
                    <a:moveTo>
                      <a:pt x="6" y="39"/>
                    </a:moveTo>
                    <a:cubicBezTo>
                      <a:pt x="5" y="39"/>
                      <a:pt x="3" y="39"/>
                      <a:pt x="3" y="38"/>
                    </a:cubicBezTo>
                    <a:cubicBezTo>
                      <a:pt x="2" y="37"/>
                      <a:pt x="2" y="36"/>
                      <a:pt x="2" y="35"/>
                    </a:cubicBezTo>
                    <a:cubicBezTo>
                      <a:pt x="3" y="33"/>
                      <a:pt x="2" y="25"/>
                      <a:pt x="1" y="17"/>
                    </a:cubicBezTo>
                    <a:cubicBezTo>
                      <a:pt x="1" y="10"/>
                      <a:pt x="0" y="2"/>
                      <a:pt x="0" y="2"/>
                    </a:cubicBezTo>
                    <a:cubicBezTo>
                      <a:pt x="0" y="2"/>
                      <a:pt x="0" y="2"/>
                      <a:pt x="0" y="2"/>
                    </a:cubicBezTo>
                    <a:cubicBezTo>
                      <a:pt x="0" y="2"/>
                      <a:pt x="0" y="2"/>
                      <a:pt x="0" y="2"/>
                    </a:cubicBezTo>
                    <a:cubicBezTo>
                      <a:pt x="1" y="1"/>
                      <a:pt x="3" y="0"/>
                      <a:pt x="3" y="0"/>
                    </a:cubicBezTo>
                    <a:cubicBezTo>
                      <a:pt x="3" y="0"/>
                      <a:pt x="3" y="0"/>
                      <a:pt x="3" y="0"/>
                    </a:cubicBezTo>
                    <a:cubicBezTo>
                      <a:pt x="3" y="0"/>
                      <a:pt x="3" y="0"/>
                      <a:pt x="3" y="0"/>
                    </a:cubicBezTo>
                    <a:cubicBezTo>
                      <a:pt x="3" y="0"/>
                      <a:pt x="3" y="0"/>
                      <a:pt x="3" y="0"/>
                    </a:cubicBezTo>
                    <a:cubicBezTo>
                      <a:pt x="3" y="0"/>
                      <a:pt x="2" y="7"/>
                      <a:pt x="3" y="17"/>
                    </a:cubicBezTo>
                    <a:cubicBezTo>
                      <a:pt x="4" y="23"/>
                      <a:pt x="6" y="32"/>
                      <a:pt x="7" y="36"/>
                    </a:cubicBezTo>
                    <a:cubicBezTo>
                      <a:pt x="7" y="38"/>
                      <a:pt x="7" y="39"/>
                      <a:pt x="7" y="39"/>
                    </a:cubicBezTo>
                    <a:cubicBezTo>
                      <a:pt x="7" y="39"/>
                      <a:pt x="7" y="39"/>
                      <a:pt x="7" y="39"/>
                    </a:cubicBezTo>
                    <a:lnTo>
                      <a:pt x="6" y="39"/>
                    </a:lnTo>
                    <a:close/>
                    <a:moveTo>
                      <a:pt x="3" y="35"/>
                    </a:moveTo>
                    <a:cubicBezTo>
                      <a:pt x="3" y="36"/>
                      <a:pt x="3" y="37"/>
                      <a:pt x="3" y="38"/>
                    </a:cubicBezTo>
                    <a:cubicBezTo>
                      <a:pt x="4" y="39"/>
                      <a:pt x="5" y="39"/>
                      <a:pt x="6" y="38"/>
                    </a:cubicBezTo>
                    <a:cubicBezTo>
                      <a:pt x="6" y="38"/>
                      <a:pt x="6" y="38"/>
                      <a:pt x="6" y="38"/>
                    </a:cubicBezTo>
                    <a:cubicBezTo>
                      <a:pt x="7" y="38"/>
                      <a:pt x="7" y="38"/>
                      <a:pt x="6" y="36"/>
                    </a:cubicBezTo>
                    <a:cubicBezTo>
                      <a:pt x="6" y="35"/>
                      <a:pt x="6" y="33"/>
                      <a:pt x="5" y="31"/>
                    </a:cubicBezTo>
                    <a:cubicBezTo>
                      <a:pt x="4" y="26"/>
                      <a:pt x="3" y="21"/>
                      <a:pt x="3" y="17"/>
                    </a:cubicBezTo>
                    <a:cubicBezTo>
                      <a:pt x="2" y="9"/>
                      <a:pt x="2" y="3"/>
                      <a:pt x="3" y="1"/>
                    </a:cubicBezTo>
                    <a:cubicBezTo>
                      <a:pt x="2" y="1"/>
                      <a:pt x="1" y="2"/>
                      <a:pt x="1" y="3"/>
                    </a:cubicBezTo>
                    <a:cubicBezTo>
                      <a:pt x="1" y="4"/>
                      <a:pt x="3" y="32"/>
                      <a:pt x="3" y="35"/>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9" name="Freeform 5161"/>
              <p:cNvSpPr>
                <a:spLocks noEditPoints="1"/>
              </p:cNvSpPr>
              <p:nvPr/>
            </p:nvSpPr>
            <p:spPr bwMode="auto">
              <a:xfrm>
                <a:off x="1422" y="3478"/>
                <a:ext cx="9" cy="70"/>
              </a:xfrm>
              <a:custGeom>
                <a:avLst/>
                <a:gdLst>
                  <a:gd name="T0" fmla="*/ 0 w 4"/>
                  <a:gd name="T1" fmla="*/ 8 h 33"/>
                  <a:gd name="T2" fmla="*/ 1 w 4"/>
                  <a:gd name="T3" fmla="*/ 19 h 33"/>
                  <a:gd name="T4" fmla="*/ 4 w 4"/>
                  <a:gd name="T5" fmla="*/ 33 h 33"/>
                  <a:gd name="T6" fmla="*/ 4 w 4"/>
                  <a:gd name="T7" fmla="*/ 33 h 33"/>
                  <a:gd name="T8" fmla="*/ 2 w 4"/>
                  <a:gd name="T9" fmla="*/ 22 h 33"/>
                  <a:gd name="T10" fmla="*/ 0 w 4"/>
                  <a:gd name="T11" fmla="*/ 8 h 33"/>
                  <a:gd name="T12" fmla="*/ 0 w 4"/>
                  <a:gd name="T13" fmla="*/ 0 h 33"/>
                  <a:gd name="T14" fmla="*/ 0 w 4"/>
                  <a:gd name="T15" fmla="*/ 8 h 33"/>
                  <a:gd name="T16" fmla="*/ 0 w 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3">
                    <a:moveTo>
                      <a:pt x="0" y="8"/>
                    </a:moveTo>
                    <a:cubicBezTo>
                      <a:pt x="0" y="11"/>
                      <a:pt x="0" y="15"/>
                      <a:pt x="1" y="19"/>
                    </a:cubicBezTo>
                    <a:cubicBezTo>
                      <a:pt x="2" y="26"/>
                      <a:pt x="3" y="33"/>
                      <a:pt x="4" y="33"/>
                    </a:cubicBezTo>
                    <a:cubicBezTo>
                      <a:pt x="4" y="33"/>
                      <a:pt x="4" y="33"/>
                      <a:pt x="4" y="33"/>
                    </a:cubicBezTo>
                    <a:cubicBezTo>
                      <a:pt x="4" y="33"/>
                      <a:pt x="2" y="23"/>
                      <a:pt x="2" y="22"/>
                    </a:cubicBezTo>
                    <a:cubicBezTo>
                      <a:pt x="2" y="21"/>
                      <a:pt x="0" y="14"/>
                      <a:pt x="0" y="8"/>
                    </a:cubicBezTo>
                    <a:close/>
                    <a:moveTo>
                      <a:pt x="0" y="0"/>
                    </a:moveTo>
                    <a:cubicBezTo>
                      <a:pt x="0" y="2"/>
                      <a:pt x="0" y="5"/>
                      <a:pt x="0" y="8"/>
                    </a:cubicBezTo>
                    <a:cubicBezTo>
                      <a:pt x="0" y="4"/>
                      <a:pt x="0" y="0"/>
                      <a:pt x="0"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0" name="Freeform 5162"/>
              <p:cNvSpPr>
                <a:spLocks/>
              </p:cNvSpPr>
              <p:nvPr/>
            </p:nvSpPr>
            <p:spPr bwMode="auto">
              <a:xfrm>
                <a:off x="1425" y="3531"/>
                <a:ext cx="4" cy="20"/>
              </a:xfrm>
              <a:custGeom>
                <a:avLst/>
                <a:gdLst>
                  <a:gd name="T0" fmla="*/ 0 w 2"/>
                  <a:gd name="T1" fmla="*/ 0 h 9"/>
                  <a:gd name="T2" fmla="*/ 0 w 2"/>
                  <a:gd name="T3" fmla="*/ 6 h 9"/>
                  <a:gd name="T4" fmla="*/ 1 w 2"/>
                  <a:gd name="T5" fmla="*/ 9 h 9"/>
                  <a:gd name="T6" fmla="*/ 1 w 2"/>
                  <a:gd name="T7" fmla="*/ 9 h 9"/>
                  <a:gd name="T8" fmla="*/ 1 w 2"/>
                  <a:gd name="T9" fmla="*/ 9 h 9"/>
                  <a:gd name="T10" fmla="*/ 1 w 2"/>
                  <a:gd name="T11" fmla="*/ 9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cubicBezTo>
                      <a:pt x="0" y="0"/>
                      <a:pt x="1" y="5"/>
                      <a:pt x="0" y="6"/>
                    </a:cubicBezTo>
                    <a:cubicBezTo>
                      <a:pt x="0" y="7"/>
                      <a:pt x="0" y="9"/>
                      <a:pt x="1" y="9"/>
                    </a:cubicBezTo>
                    <a:cubicBezTo>
                      <a:pt x="1" y="9"/>
                      <a:pt x="1" y="9"/>
                      <a:pt x="1" y="9"/>
                    </a:cubicBezTo>
                    <a:cubicBezTo>
                      <a:pt x="1" y="9"/>
                      <a:pt x="1" y="9"/>
                      <a:pt x="1" y="9"/>
                    </a:cubicBezTo>
                    <a:cubicBezTo>
                      <a:pt x="1" y="9"/>
                      <a:pt x="1" y="9"/>
                      <a:pt x="1" y="9"/>
                    </a:cubicBezTo>
                    <a:cubicBezTo>
                      <a:pt x="2" y="9"/>
                      <a:pt x="0" y="0"/>
                      <a:pt x="0" y="0"/>
                    </a:cubicBezTo>
                    <a:close/>
                  </a:path>
                </a:pathLst>
              </a:custGeom>
              <a:solidFill>
                <a:srgbClr val="C7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1" name="Freeform 5163"/>
              <p:cNvSpPr>
                <a:spLocks/>
              </p:cNvSpPr>
              <p:nvPr/>
            </p:nvSpPr>
            <p:spPr bwMode="auto">
              <a:xfrm>
                <a:off x="1422" y="3551"/>
                <a:ext cx="20" cy="55"/>
              </a:xfrm>
              <a:custGeom>
                <a:avLst/>
                <a:gdLst>
                  <a:gd name="T0" fmla="*/ 1 w 9"/>
                  <a:gd name="T1" fmla="*/ 1 h 26"/>
                  <a:gd name="T2" fmla="*/ 3 w 9"/>
                  <a:gd name="T3" fmla="*/ 9 h 26"/>
                  <a:gd name="T4" fmla="*/ 7 w 9"/>
                  <a:gd name="T5" fmla="*/ 23 h 26"/>
                  <a:gd name="T6" fmla="*/ 8 w 9"/>
                  <a:gd name="T7" fmla="*/ 19 h 26"/>
                  <a:gd name="T8" fmla="*/ 5 w 9"/>
                  <a:gd name="T9" fmla="*/ 5 h 26"/>
                  <a:gd name="T10" fmla="*/ 5 w 9"/>
                  <a:gd name="T11" fmla="*/ 2 h 26"/>
                  <a:gd name="T12" fmla="*/ 1 w 9"/>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9" h="26">
                    <a:moveTo>
                      <a:pt x="1" y="1"/>
                    </a:moveTo>
                    <a:cubicBezTo>
                      <a:pt x="2" y="3"/>
                      <a:pt x="1" y="3"/>
                      <a:pt x="3" y="9"/>
                    </a:cubicBezTo>
                    <a:cubicBezTo>
                      <a:pt x="4" y="14"/>
                      <a:pt x="6" y="21"/>
                      <a:pt x="7" y="23"/>
                    </a:cubicBezTo>
                    <a:cubicBezTo>
                      <a:pt x="8" y="26"/>
                      <a:pt x="9" y="25"/>
                      <a:pt x="8" y="19"/>
                    </a:cubicBezTo>
                    <a:cubicBezTo>
                      <a:pt x="7" y="13"/>
                      <a:pt x="5" y="7"/>
                      <a:pt x="5" y="5"/>
                    </a:cubicBezTo>
                    <a:cubicBezTo>
                      <a:pt x="5" y="4"/>
                      <a:pt x="7" y="4"/>
                      <a:pt x="5" y="2"/>
                    </a:cubicBezTo>
                    <a:cubicBezTo>
                      <a:pt x="4" y="0"/>
                      <a:pt x="0" y="0"/>
                      <a:pt x="1" y="1"/>
                    </a:cubicBezTo>
                    <a:close/>
                  </a:path>
                </a:pathLst>
              </a:custGeom>
              <a:solidFill>
                <a:srgbClr val="C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2" name="Freeform 5164"/>
              <p:cNvSpPr>
                <a:spLocks noEditPoints="1"/>
              </p:cNvSpPr>
              <p:nvPr/>
            </p:nvSpPr>
            <p:spPr bwMode="auto">
              <a:xfrm>
                <a:off x="1422" y="3551"/>
                <a:ext cx="20" cy="53"/>
              </a:xfrm>
              <a:custGeom>
                <a:avLst/>
                <a:gdLst>
                  <a:gd name="T0" fmla="*/ 7 w 9"/>
                  <a:gd name="T1" fmla="*/ 24 h 25"/>
                  <a:gd name="T2" fmla="*/ 7 w 9"/>
                  <a:gd name="T3" fmla="*/ 23 h 25"/>
                  <a:gd name="T4" fmla="*/ 3 w 9"/>
                  <a:gd name="T5" fmla="*/ 9 h 25"/>
                  <a:gd name="T6" fmla="*/ 1 w 9"/>
                  <a:gd name="T7" fmla="*/ 2 h 25"/>
                  <a:gd name="T8" fmla="*/ 1 w 9"/>
                  <a:gd name="T9" fmla="*/ 0 h 25"/>
                  <a:gd name="T10" fmla="*/ 6 w 9"/>
                  <a:gd name="T11" fmla="*/ 2 h 25"/>
                  <a:gd name="T12" fmla="*/ 6 w 9"/>
                  <a:gd name="T13" fmla="*/ 2 h 25"/>
                  <a:gd name="T14" fmla="*/ 6 w 9"/>
                  <a:gd name="T15" fmla="*/ 4 h 25"/>
                  <a:gd name="T16" fmla="*/ 5 w 9"/>
                  <a:gd name="T17" fmla="*/ 6 h 25"/>
                  <a:gd name="T18" fmla="*/ 9 w 9"/>
                  <a:gd name="T19" fmla="*/ 19 h 25"/>
                  <a:gd name="T20" fmla="*/ 8 w 9"/>
                  <a:gd name="T21" fmla="*/ 25 h 25"/>
                  <a:gd name="T22" fmla="*/ 7 w 9"/>
                  <a:gd name="T23" fmla="*/ 24 h 25"/>
                  <a:gd name="T24" fmla="*/ 3 w 9"/>
                  <a:gd name="T25" fmla="*/ 9 h 25"/>
                  <a:gd name="T26" fmla="*/ 7 w 9"/>
                  <a:gd name="T27" fmla="*/ 23 h 25"/>
                  <a:gd name="T28" fmla="*/ 8 w 9"/>
                  <a:gd name="T29" fmla="*/ 24 h 25"/>
                  <a:gd name="T30" fmla="*/ 8 w 9"/>
                  <a:gd name="T31" fmla="*/ 24 h 25"/>
                  <a:gd name="T32" fmla="*/ 8 w 9"/>
                  <a:gd name="T33" fmla="*/ 19 h 25"/>
                  <a:gd name="T34" fmla="*/ 5 w 9"/>
                  <a:gd name="T35" fmla="*/ 5 h 25"/>
                  <a:gd name="T36" fmla="*/ 5 w 9"/>
                  <a:gd name="T37" fmla="*/ 4 h 25"/>
                  <a:gd name="T38" fmla="*/ 5 w 9"/>
                  <a:gd name="T39" fmla="*/ 2 h 25"/>
                  <a:gd name="T40" fmla="*/ 5 w 9"/>
                  <a:gd name="T41" fmla="*/ 2 h 25"/>
                  <a:gd name="T42" fmla="*/ 1 w 9"/>
                  <a:gd name="T43" fmla="*/ 1 h 25"/>
                  <a:gd name="T44" fmla="*/ 1 w 9"/>
                  <a:gd name="T45" fmla="*/ 1 h 25"/>
                  <a:gd name="T46" fmla="*/ 3 w 9"/>
                  <a:gd name="T47"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5">
                    <a:moveTo>
                      <a:pt x="7" y="24"/>
                    </a:moveTo>
                    <a:cubicBezTo>
                      <a:pt x="7" y="23"/>
                      <a:pt x="7" y="23"/>
                      <a:pt x="7" y="23"/>
                    </a:cubicBezTo>
                    <a:cubicBezTo>
                      <a:pt x="6" y="21"/>
                      <a:pt x="4" y="15"/>
                      <a:pt x="3" y="9"/>
                    </a:cubicBezTo>
                    <a:cubicBezTo>
                      <a:pt x="1" y="3"/>
                      <a:pt x="1" y="3"/>
                      <a:pt x="1" y="2"/>
                    </a:cubicBezTo>
                    <a:cubicBezTo>
                      <a:pt x="0" y="1"/>
                      <a:pt x="1" y="0"/>
                      <a:pt x="1" y="0"/>
                    </a:cubicBezTo>
                    <a:cubicBezTo>
                      <a:pt x="2" y="0"/>
                      <a:pt x="5" y="0"/>
                      <a:pt x="6" y="2"/>
                    </a:cubicBezTo>
                    <a:cubicBezTo>
                      <a:pt x="6" y="2"/>
                      <a:pt x="6" y="2"/>
                      <a:pt x="6" y="2"/>
                    </a:cubicBezTo>
                    <a:cubicBezTo>
                      <a:pt x="6" y="3"/>
                      <a:pt x="6" y="4"/>
                      <a:pt x="6" y="4"/>
                    </a:cubicBezTo>
                    <a:cubicBezTo>
                      <a:pt x="6" y="5"/>
                      <a:pt x="5" y="5"/>
                      <a:pt x="5" y="6"/>
                    </a:cubicBezTo>
                    <a:cubicBezTo>
                      <a:pt x="5" y="7"/>
                      <a:pt x="7" y="13"/>
                      <a:pt x="9" y="19"/>
                    </a:cubicBezTo>
                    <a:cubicBezTo>
                      <a:pt x="9" y="22"/>
                      <a:pt x="9" y="24"/>
                      <a:pt x="8" y="25"/>
                    </a:cubicBezTo>
                    <a:cubicBezTo>
                      <a:pt x="8" y="25"/>
                      <a:pt x="7" y="24"/>
                      <a:pt x="7" y="24"/>
                    </a:cubicBezTo>
                    <a:close/>
                    <a:moveTo>
                      <a:pt x="3" y="9"/>
                    </a:moveTo>
                    <a:cubicBezTo>
                      <a:pt x="5" y="14"/>
                      <a:pt x="7" y="21"/>
                      <a:pt x="7" y="23"/>
                    </a:cubicBezTo>
                    <a:cubicBezTo>
                      <a:pt x="8" y="24"/>
                      <a:pt x="8" y="24"/>
                      <a:pt x="8" y="24"/>
                    </a:cubicBezTo>
                    <a:cubicBezTo>
                      <a:pt x="8" y="24"/>
                      <a:pt x="8" y="24"/>
                      <a:pt x="8" y="24"/>
                    </a:cubicBezTo>
                    <a:cubicBezTo>
                      <a:pt x="8" y="24"/>
                      <a:pt x="9" y="22"/>
                      <a:pt x="8" y="19"/>
                    </a:cubicBezTo>
                    <a:cubicBezTo>
                      <a:pt x="7" y="13"/>
                      <a:pt x="4" y="7"/>
                      <a:pt x="5" y="5"/>
                    </a:cubicBezTo>
                    <a:cubicBezTo>
                      <a:pt x="5" y="5"/>
                      <a:pt x="5" y="4"/>
                      <a:pt x="5" y="4"/>
                    </a:cubicBezTo>
                    <a:cubicBezTo>
                      <a:pt x="6" y="3"/>
                      <a:pt x="6" y="3"/>
                      <a:pt x="5" y="2"/>
                    </a:cubicBezTo>
                    <a:cubicBezTo>
                      <a:pt x="5" y="2"/>
                      <a:pt x="5" y="2"/>
                      <a:pt x="5" y="2"/>
                    </a:cubicBezTo>
                    <a:cubicBezTo>
                      <a:pt x="4" y="1"/>
                      <a:pt x="2" y="0"/>
                      <a:pt x="1" y="1"/>
                    </a:cubicBezTo>
                    <a:cubicBezTo>
                      <a:pt x="1" y="1"/>
                      <a:pt x="1" y="1"/>
                      <a:pt x="1" y="1"/>
                    </a:cubicBezTo>
                    <a:cubicBezTo>
                      <a:pt x="2" y="3"/>
                      <a:pt x="1" y="3"/>
                      <a:pt x="3" y="9"/>
                    </a:cubicBezTo>
                    <a:close/>
                  </a:path>
                </a:pathLst>
              </a:custGeom>
              <a:solidFill>
                <a:srgbClr val="DA9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3" name="Freeform 5165"/>
              <p:cNvSpPr>
                <a:spLocks/>
              </p:cNvSpPr>
              <p:nvPr/>
            </p:nvSpPr>
            <p:spPr bwMode="auto">
              <a:xfrm>
                <a:off x="1427" y="3559"/>
                <a:ext cx="13" cy="38"/>
              </a:xfrm>
              <a:custGeom>
                <a:avLst/>
                <a:gdLst>
                  <a:gd name="T0" fmla="*/ 0 w 6"/>
                  <a:gd name="T1" fmla="*/ 0 h 18"/>
                  <a:gd name="T2" fmla="*/ 5 w 6"/>
                  <a:gd name="T3" fmla="*/ 17 h 18"/>
                  <a:gd name="T4" fmla="*/ 4 w 6"/>
                  <a:gd name="T5" fmla="*/ 10 h 18"/>
                  <a:gd name="T6" fmla="*/ 0 w 6"/>
                  <a:gd name="T7" fmla="*/ 0 h 18"/>
                </a:gdLst>
                <a:ahLst/>
                <a:cxnLst>
                  <a:cxn ang="0">
                    <a:pos x="T0" y="T1"/>
                  </a:cxn>
                  <a:cxn ang="0">
                    <a:pos x="T2" y="T3"/>
                  </a:cxn>
                  <a:cxn ang="0">
                    <a:pos x="T4" y="T5"/>
                  </a:cxn>
                  <a:cxn ang="0">
                    <a:pos x="T6" y="T7"/>
                  </a:cxn>
                </a:cxnLst>
                <a:rect l="0" t="0" r="r" b="b"/>
                <a:pathLst>
                  <a:path w="6" h="18">
                    <a:moveTo>
                      <a:pt x="0" y="0"/>
                    </a:moveTo>
                    <a:cubicBezTo>
                      <a:pt x="0" y="0"/>
                      <a:pt x="5" y="15"/>
                      <a:pt x="5" y="17"/>
                    </a:cubicBezTo>
                    <a:cubicBezTo>
                      <a:pt x="6" y="18"/>
                      <a:pt x="5" y="12"/>
                      <a:pt x="4" y="10"/>
                    </a:cubicBezTo>
                    <a:cubicBezTo>
                      <a:pt x="3" y="8"/>
                      <a:pt x="1" y="1"/>
                      <a:pt x="0" y="0"/>
                    </a:cubicBezTo>
                    <a:close/>
                  </a:path>
                </a:pathLst>
              </a:custGeom>
              <a:solidFill>
                <a:srgbClr val="CE7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4" name="Freeform 5166"/>
              <p:cNvSpPr>
                <a:spLocks noEditPoints="1"/>
              </p:cNvSpPr>
              <p:nvPr/>
            </p:nvSpPr>
            <p:spPr bwMode="auto">
              <a:xfrm>
                <a:off x="1429" y="3555"/>
                <a:ext cx="4" cy="17"/>
              </a:xfrm>
              <a:custGeom>
                <a:avLst/>
                <a:gdLst>
                  <a:gd name="T0" fmla="*/ 1 w 2"/>
                  <a:gd name="T1" fmla="*/ 5 h 8"/>
                  <a:gd name="T2" fmla="*/ 2 w 2"/>
                  <a:gd name="T3" fmla="*/ 7 h 8"/>
                  <a:gd name="T4" fmla="*/ 2 w 2"/>
                  <a:gd name="T5" fmla="*/ 8 h 8"/>
                  <a:gd name="T6" fmla="*/ 1 w 2"/>
                  <a:gd name="T7" fmla="*/ 5 h 8"/>
                  <a:gd name="T8" fmla="*/ 2 w 2"/>
                  <a:gd name="T9" fmla="*/ 0 h 8"/>
                  <a:gd name="T10" fmla="*/ 0 w 2"/>
                  <a:gd name="T11" fmla="*/ 1 h 8"/>
                  <a:gd name="T12" fmla="*/ 1 w 2"/>
                  <a:gd name="T13" fmla="*/ 5 h 8"/>
                  <a:gd name="T14" fmla="*/ 2 w 2"/>
                  <a:gd name="T15" fmla="*/ 1 h 8"/>
                  <a:gd name="T16" fmla="*/ 2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1" y="5"/>
                    </a:moveTo>
                    <a:cubicBezTo>
                      <a:pt x="1" y="6"/>
                      <a:pt x="1" y="7"/>
                      <a:pt x="2" y="7"/>
                    </a:cubicBezTo>
                    <a:cubicBezTo>
                      <a:pt x="2" y="8"/>
                      <a:pt x="2" y="8"/>
                      <a:pt x="2" y="8"/>
                    </a:cubicBezTo>
                    <a:cubicBezTo>
                      <a:pt x="2" y="8"/>
                      <a:pt x="2" y="7"/>
                      <a:pt x="1" y="5"/>
                    </a:cubicBezTo>
                    <a:close/>
                    <a:moveTo>
                      <a:pt x="2" y="0"/>
                    </a:moveTo>
                    <a:cubicBezTo>
                      <a:pt x="1" y="0"/>
                      <a:pt x="0" y="1"/>
                      <a:pt x="0" y="1"/>
                    </a:cubicBezTo>
                    <a:cubicBezTo>
                      <a:pt x="0" y="1"/>
                      <a:pt x="1" y="4"/>
                      <a:pt x="1" y="5"/>
                    </a:cubicBezTo>
                    <a:cubicBezTo>
                      <a:pt x="1" y="4"/>
                      <a:pt x="1" y="2"/>
                      <a:pt x="2" y="1"/>
                    </a:cubicBezTo>
                    <a:cubicBezTo>
                      <a:pt x="2" y="1"/>
                      <a:pt x="2" y="0"/>
                      <a:pt x="2" y="0"/>
                    </a:cubicBezTo>
                    <a:close/>
                  </a:path>
                </a:pathLst>
              </a:custGeom>
              <a:solidFill>
                <a:srgbClr val="AF5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5" name="Freeform 5167"/>
              <p:cNvSpPr>
                <a:spLocks/>
              </p:cNvSpPr>
              <p:nvPr/>
            </p:nvSpPr>
            <p:spPr bwMode="auto">
              <a:xfrm>
                <a:off x="1465" y="3510"/>
                <a:ext cx="13" cy="17"/>
              </a:xfrm>
              <a:custGeom>
                <a:avLst/>
                <a:gdLst>
                  <a:gd name="T0" fmla="*/ 0 w 6"/>
                  <a:gd name="T1" fmla="*/ 0 h 8"/>
                  <a:gd name="T2" fmla="*/ 4 w 6"/>
                  <a:gd name="T3" fmla="*/ 8 h 8"/>
                  <a:gd name="T4" fmla="*/ 4 w 6"/>
                  <a:gd name="T5" fmla="*/ 8 h 8"/>
                  <a:gd name="T6" fmla="*/ 4 w 6"/>
                  <a:gd name="T7" fmla="*/ 7 h 8"/>
                  <a:gd name="T8" fmla="*/ 4 w 6"/>
                  <a:gd name="T9" fmla="*/ 7 h 8"/>
                  <a:gd name="T10" fmla="*/ 5 w 6"/>
                  <a:gd name="T11" fmla="*/ 7 h 8"/>
                  <a:gd name="T12" fmla="*/ 5 w 6"/>
                  <a:gd name="T13" fmla="*/ 7 h 8"/>
                  <a:gd name="T14" fmla="*/ 5 w 6"/>
                  <a:gd name="T15" fmla="*/ 4 h 8"/>
                  <a:gd name="T16" fmla="*/ 1 w 6"/>
                  <a:gd name="T17" fmla="*/ 1 h 8"/>
                  <a:gd name="T18" fmla="*/ 0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0"/>
                    </a:moveTo>
                    <a:cubicBezTo>
                      <a:pt x="0" y="0"/>
                      <a:pt x="3" y="8"/>
                      <a:pt x="4" y="8"/>
                    </a:cubicBezTo>
                    <a:cubicBezTo>
                      <a:pt x="4" y="8"/>
                      <a:pt x="4" y="8"/>
                      <a:pt x="4" y="8"/>
                    </a:cubicBezTo>
                    <a:cubicBezTo>
                      <a:pt x="4" y="8"/>
                      <a:pt x="4" y="8"/>
                      <a:pt x="4" y="7"/>
                    </a:cubicBezTo>
                    <a:cubicBezTo>
                      <a:pt x="4" y="7"/>
                      <a:pt x="4" y="7"/>
                      <a:pt x="4" y="7"/>
                    </a:cubicBezTo>
                    <a:cubicBezTo>
                      <a:pt x="5" y="7"/>
                      <a:pt x="5" y="7"/>
                      <a:pt x="5" y="7"/>
                    </a:cubicBezTo>
                    <a:cubicBezTo>
                      <a:pt x="5" y="7"/>
                      <a:pt x="5" y="7"/>
                      <a:pt x="5" y="7"/>
                    </a:cubicBezTo>
                    <a:cubicBezTo>
                      <a:pt x="6" y="7"/>
                      <a:pt x="6" y="6"/>
                      <a:pt x="5" y="4"/>
                    </a:cubicBezTo>
                    <a:cubicBezTo>
                      <a:pt x="3" y="3"/>
                      <a:pt x="1" y="1"/>
                      <a:pt x="1" y="1"/>
                    </a:cubicBezTo>
                    <a:cubicBezTo>
                      <a:pt x="1" y="0"/>
                      <a:pt x="1" y="0"/>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6" name="Freeform 5168"/>
              <p:cNvSpPr>
                <a:spLocks/>
              </p:cNvSpPr>
              <p:nvPr/>
            </p:nvSpPr>
            <p:spPr bwMode="auto">
              <a:xfrm>
                <a:off x="1448" y="3502"/>
                <a:ext cx="15" cy="36"/>
              </a:xfrm>
              <a:custGeom>
                <a:avLst/>
                <a:gdLst>
                  <a:gd name="T0" fmla="*/ 1 w 7"/>
                  <a:gd name="T1" fmla="*/ 0 h 17"/>
                  <a:gd name="T2" fmla="*/ 3 w 7"/>
                  <a:gd name="T3" fmla="*/ 9 h 17"/>
                  <a:gd name="T4" fmla="*/ 7 w 7"/>
                  <a:gd name="T5" fmla="*/ 17 h 17"/>
                  <a:gd name="T6" fmla="*/ 7 w 7"/>
                  <a:gd name="T7" fmla="*/ 16 h 17"/>
                  <a:gd name="T8" fmla="*/ 1 w 7"/>
                  <a:gd name="T9" fmla="*/ 0 h 17"/>
                </a:gdLst>
                <a:ahLst/>
                <a:cxnLst>
                  <a:cxn ang="0">
                    <a:pos x="T0" y="T1"/>
                  </a:cxn>
                  <a:cxn ang="0">
                    <a:pos x="T2" y="T3"/>
                  </a:cxn>
                  <a:cxn ang="0">
                    <a:pos x="T4" y="T5"/>
                  </a:cxn>
                  <a:cxn ang="0">
                    <a:pos x="T6" y="T7"/>
                  </a:cxn>
                  <a:cxn ang="0">
                    <a:pos x="T8" y="T9"/>
                  </a:cxn>
                </a:cxnLst>
                <a:rect l="0" t="0" r="r" b="b"/>
                <a:pathLst>
                  <a:path w="7" h="17">
                    <a:moveTo>
                      <a:pt x="1" y="0"/>
                    </a:moveTo>
                    <a:cubicBezTo>
                      <a:pt x="0" y="0"/>
                      <a:pt x="2" y="4"/>
                      <a:pt x="3" y="9"/>
                    </a:cubicBezTo>
                    <a:cubicBezTo>
                      <a:pt x="5" y="13"/>
                      <a:pt x="7" y="17"/>
                      <a:pt x="7" y="17"/>
                    </a:cubicBezTo>
                    <a:cubicBezTo>
                      <a:pt x="7" y="17"/>
                      <a:pt x="7" y="17"/>
                      <a:pt x="7" y="16"/>
                    </a:cubicBezTo>
                    <a:cubicBezTo>
                      <a:pt x="5" y="8"/>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7" name="Freeform 5169"/>
              <p:cNvSpPr>
                <a:spLocks/>
              </p:cNvSpPr>
              <p:nvPr/>
            </p:nvSpPr>
            <p:spPr bwMode="auto">
              <a:xfrm>
                <a:off x="1435" y="3495"/>
                <a:ext cx="17" cy="58"/>
              </a:xfrm>
              <a:custGeom>
                <a:avLst/>
                <a:gdLst>
                  <a:gd name="T0" fmla="*/ 1 w 8"/>
                  <a:gd name="T1" fmla="*/ 0 h 27"/>
                  <a:gd name="T2" fmla="*/ 1 w 8"/>
                  <a:gd name="T3" fmla="*/ 11 h 27"/>
                  <a:gd name="T4" fmla="*/ 7 w 8"/>
                  <a:gd name="T5" fmla="*/ 27 h 27"/>
                  <a:gd name="T6" fmla="*/ 7 w 8"/>
                  <a:gd name="T7" fmla="*/ 27 h 27"/>
                  <a:gd name="T8" fmla="*/ 5 w 8"/>
                  <a:gd name="T9" fmla="*/ 17 h 27"/>
                  <a:gd name="T10" fmla="*/ 1 w 8"/>
                  <a:gd name="T11" fmla="*/ 2 h 27"/>
                  <a:gd name="T12" fmla="*/ 1 w 8"/>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1" y="0"/>
                    </a:moveTo>
                    <a:cubicBezTo>
                      <a:pt x="0" y="0"/>
                      <a:pt x="1" y="10"/>
                      <a:pt x="1" y="11"/>
                    </a:cubicBezTo>
                    <a:cubicBezTo>
                      <a:pt x="2" y="13"/>
                      <a:pt x="6" y="27"/>
                      <a:pt x="7" y="27"/>
                    </a:cubicBezTo>
                    <a:cubicBezTo>
                      <a:pt x="7" y="27"/>
                      <a:pt x="7" y="27"/>
                      <a:pt x="7" y="27"/>
                    </a:cubicBezTo>
                    <a:cubicBezTo>
                      <a:pt x="8" y="27"/>
                      <a:pt x="6" y="23"/>
                      <a:pt x="5" y="17"/>
                    </a:cubicBezTo>
                    <a:cubicBezTo>
                      <a:pt x="4" y="11"/>
                      <a:pt x="1" y="2"/>
                      <a:pt x="1" y="2"/>
                    </a:cubicBezTo>
                    <a:cubicBezTo>
                      <a:pt x="1" y="1"/>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8" name="Freeform 5170"/>
              <p:cNvSpPr>
                <a:spLocks/>
              </p:cNvSpPr>
              <p:nvPr/>
            </p:nvSpPr>
            <p:spPr bwMode="auto">
              <a:xfrm>
                <a:off x="1425" y="3495"/>
                <a:ext cx="8" cy="39"/>
              </a:xfrm>
              <a:custGeom>
                <a:avLst/>
                <a:gdLst>
                  <a:gd name="T0" fmla="*/ 1 w 4"/>
                  <a:gd name="T1" fmla="*/ 0 h 18"/>
                  <a:gd name="T2" fmla="*/ 1 w 4"/>
                  <a:gd name="T3" fmla="*/ 9 h 18"/>
                  <a:gd name="T4" fmla="*/ 4 w 4"/>
                  <a:gd name="T5" fmla="*/ 18 h 18"/>
                  <a:gd name="T6" fmla="*/ 4 w 4"/>
                  <a:gd name="T7" fmla="*/ 16 h 18"/>
                  <a:gd name="T8" fmla="*/ 1 w 4"/>
                  <a:gd name="T9" fmla="*/ 0 h 18"/>
                </a:gdLst>
                <a:ahLst/>
                <a:cxnLst>
                  <a:cxn ang="0">
                    <a:pos x="T0" y="T1"/>
                  </a:cxn>
                  <a:cxn ang="0">
                    <a:pos x="T2" y="T3"/>
                  </a:cxn>
                  <a:cxn ang="0">
                    <a:pos x="T4" y="T5"/>
                  </a:cxn>
                  <a:cxn ang="0">
                    <a:pos x="T6" y="T7"/>
                  </a:cxn>
                  <a:cxn ang="0">
                    <a:pos x="T8" y="T9"/>
                  </a:cxn>
                </a:cxnLst>
                <a:rect l="0" t="0" r="r" b="b"/>
                <a:pathLst>
                  <a:path w="4" h="18">
                    <a:moveTo>
                      <a:pt x="1" y="0"/>
                    </a:moveTo>
                    <a:cubicBezTo>
                      <a:pt x="0" y="0"/>
                      <a:pt x="1" y="7"/>
                      <a:pt x="1" y="9"/>
                    </a:cubicBezTo>
                    <a:cubicBezTo>
                      <a:pt x="2" y="11"/>
                      <a:pt x="4" y="18"/>
                      <a:pt x="4" y="18"/>
                    </a:cubicBezTo>
                    <a:cubicBezTo>
                      <a:pt x="4" y="18"/>
                      <a:pt x="4" y="18"/>
                      <a:pt x="4" y="16"/>
                    </a:cubicBezTo>
                    <a:cubicBezTo>
                      <a:pt x="3" y="10"/>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9" name="Freeform 5171"/>
              <p:cNvSpPr>
                <a:spLocks/>
              </p:cNvSpPr>
              <p:nvPr/>
            </p:nvSpPr>
            <p:spPr bwMode="auto">
              <a:xfrm>
                <a:off x="1418" y="3502"/>
                <a:ext cx="4" cy="29"/>
              </a:xfrm>
              <a:custGeom>
                <a:avLst/>
                <a:gdLst>
                  <a:gd name="T0" fmla="*/ 0 w 2"/>
                  <a:gd name="T1" fmla="*/ 0 h 14"/>
                  <a:gd name="T2" fmla="*/ 0 w 2"/>
                  <a:gd name="T3" fmla="*/ 7 h 14"/>
                  <a:gd name="T4" fmla="*/ 1 w 2"/>
                  <a:gd name="T5" fmla="*/ 14 h 14"/>
                  <a:gd name="T6" fmla="*/ 1 w 2"/>
                  <a:gd name="T7" fmla="*/ 14 h 14"/>
                  <a:gd name="T8" fmla="*/ 1 w 2"/>
                  <a:gd name="T9" fmla="*/ 1 h 14"/>
                  <a:gd name="T10" fmla="*/ 0 w 2"/>
                  <a:gd name="T11" fmla="*/ 0 h 14"/>
                </a:gdLst>
                <a:ahLst/>
                <a:cxnLst>
                  <a:cxn ang="0">
                    <a:pos x="T0" y="T1"/>
                  </a:cxn>
                  <a:cxn ang="0">
                    <a:pos x="T2" y="T3"/>
                  </a:cxn>
                  <a:cxn ang="0">
                    <a:pos x="T4" y="T5"/>
                  </a:cxn>
                  <a:cxn ang="0">
                    <a:pos x="T6" y="T7"/>
                  </a:cxn>
                  <a:cxn ang="0">
                    <a:pos x="T8" y="T9"/>
                  </a:cxn>
                  <a:cxn ang="0">
                    <a:pos x="T10" y="T11"/>
                  </a:cxn>
                </a:cxnLst>
                <a:rect l="0" t="0" r="r" b="b"/>
                <a:pathLst>
                  <a:path w="2" h="14">
                    <a:moveTo>
                      <a:pt x="0" y="0"/>
                    </a:moveTo>
                    <a:cubicBezTo>
                      <a:pt x="0" y="0"/>
                      <a:pt x="0" y="4"/>
                      <a:pt x="0" y="7"/>
                    </a:cubicBezTo>
                    <a:cubicBezTo>
                      <a:pt x="1" y="10"/>
                      <a:pt x="1" y="14"/>
                      <a:pt x="1" y="14"/>
                    </a:cubicBezTo>
                    <a:cubicBezTo>
                      <a:pt x="1" y="14"/>
                      <a:pt x="1" y="14"/>
                      <a:pt x="1" y="14"/>
                    </a:cubicBezTo>
                    <a:cubicBezTo>
                      <a:pt x="2" y="12"/>
                      <a:pt x="1" y="1"/>
                      <a:pt x="1" y="1"/>
                    </a:cubicBezTo>
                    <a:cubicBezTo>
                      <a:pt x="0" y="0"/>
                      <a:pt x="0" y="0"/>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0" name="Freeform 5172"/>
              <p:cNvSpPr>
                <a:spLocks/>
              </p:cNvSpPr>
              <p:nvPr/>
            </p:nvSpPr>
            <p:spPr bwMode="auto">
              <a:xfrm>
                <a:off x="1078" y="2843"/>
                <a:ext cx="259" cy="127"/>
              </a:xfrm>
              <a:custGeom>
                <a:avLst/>
                <a:gdLst>
                  <a:gd name="T0" fmla="*/ 61 w 122"/>
                  <a:gd name="T1" fmla="*/ 59 h 60"/>
                  <a:gd name="T2" fmla="*/ 73 w 122"/>
                  <a:gd name="T3" fmla="*/ 59 h 60"/>
                  <a:gd name="T4" fmla="*/ 122 w 122"/>
                  <a:gd name="T5" fmla="*/ 52 h 60"/>
                  <a:gd name="T6" fmla="*/ 79 w 122"/>
                  <a:gd name="T7" fmla="*/ 22 h 60"/>
                  <a:gd name="T8" fmla="*/ 78 w 122"/>
                  <a:gd name="T9" fmla="*/ 0 h 60"/>
                  <a:gd name="T10" fmla="*/ 42 w 122"/>
                  <a:gd name="T11" fmla="*/ 1 h 60"/>
                  <a:gd name="T12" fmla="*/ 42 w 122"/>
                  <a:gd name="T13" fmla="*/ 21 h 60"/>
                  <a:gd name="T14" fmla="*/ 0 w 122"/>
                  <a:gd name="T15" fmla="*/ 52 h 60"/>
                  <a:gd name="T16" fmla="*/ 61 w 122"/>
                  <a:gd name="T17"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60">
                    <a:moveTo>
                      <a:pt x="61" y="59"/>
                    </a:moveTo>
                    <a:cubicBezTo>
                      <a:pt x="65" y="60"/>
                      <a:pt x="69" y="59"/>
                      <a:pt x="73" y="59"/>
                    </a:cubicBezTo>
                    <a:cubicBezTo>
                      <a:pt x="87" y="57"/>
                      <a:pt x="108" y="54"/>
                      <a:pt x="122" y="52"/>
                    </a:cubicBezTo>
                    <a:cubicBezTo>
                      <a:pt x="122" y="52"/>
                      <a:pt x="80" y="32"/>
                      <a:pt x="79" y="22"/>
                    </a:cubicBezTo>
                    <a:cubicBezTo>
                      <a:pt x="77" y="5"/>
                      <a:pt x="78" y="0"/>
                      <a:pt x="78" y="0"/>
                    </a:cubicBezTo>
                    <a:cubicBezTo>
                      <a:pt x="66" y="1"/>
                      <a:pt x="54" y="1"/>
                      <a:pt x="42" y="1"/>
                    </a:cubicBezTo>
                    <a:cubicBezTo>
                      <a:pt x="42" y="1"/>
                      <a:pt x="43" y="6"/>
                      <a:pt x="42" y="21"/>
                    </a:cubicBezTo>
                    <a:cubicBezTo>
                      <a:pt x="41" y="32"/>
                      <a:pt x="0" y="52"/>
                      <a:pt x="0" y="52"/>
                    </a:cubicBezTo>
                    <a:cubicBezTo>
                      <a:pt x="18" y="54"/>
                      <a:pt x="42" y="59"/>
                      <a:pt x="61" y="59"/>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1" name="Freeform 5173"/>
              <p:cNvSpPr>
                <a:spLocks/>
              </p:cNvSpPr>
              <p:nvPr/>
            </p:nvSpPr>
            <p:spPr bwMode="auto">
              <a:xfrm>
                <a:off x="1076" y="2843"/>
                <a:ext cx="264" cy="127"/>
              </a:xfrm>
              <a:custGeom>
                <a:avLst/>
                <a:gdLst>
                  <a:gd name="T0" fmla="*/ 62 w 124"/>
                  <a:gd name="T1" fmla="*/ 59 h 60"/>
                  <a:gd name="T2" fmla="*/ 62 w 124"/>
                  <a:gd name="T3" fmla="*/ 59 h 60"/>
                  <a:gd name="T4" fmla="*/ 62 w 124"/>
                  <a:gd name="T5" fmla="*/ 59 h 60"/>
                  <a:gd name="T6" fmla="*/ 74 w 124"/>
                  <a:gd name="T7" fmla="*/ 58 h 60"/>
                  <a:gd name="T8" fmla="*/ 122 w 124"/>
                  <a:gd name="T9" fmla="*/ 52 h 60"/>
                  <a:gd name="T10" fmla="*/ 102 w 124"/>
                  <a:gd name="T11" fmla="*/ 41 h 60"/>
                  <a:gd name="T12" fmla="*/ 79 w 124"/>
                  <a:gd name="T13" fmla="*/ 22 h 60"/>
                  <a:gd name="T14" fmla="*/ 78 w 124"/>
                  <a:gd name="T15" fmla="*/ 9 h 60"/>
                  <a:gd name="T16" fmla="*/ 78 w 124"/>
                  <a:gd name="T17" fmla="*/ 1 h 60"/>
                  <a:gd name="T18" fmla="*/ 61 w 124"/>
                  <a:gd name="T19" fmla="*/ 1 h 60"/>
                  <a:gd name="T20" fmla="*/ 44 w 124"/>
                  <a:gd name="T21" fmla="*/ 1 h 60"/>
                  <a:gd name="T22" fmla="*/ 44 w 124"/>
                  <a:gd name="T23" fmla="*/ 10 h 60"/>
                  <a:gd name="T24" fmla="*/ 43 w 124"/>
                  <a:gd name="T25" fmla="*/ 22 h 60"/>
                  <a:gd name="T26" fmla="*/ 2 w 124"/>
                  <a:gd name="T27" fmla="*/ 51 h 60"/>
                  <a:gd name="T28" fmla="*/ 62 w 124"/>
                  <a:gd name="T29" fmla="*/ 59 h 60"/>
                  <a:gd name="T30" fmla="*/ 62 w 124"/>
                  <a:gd name="T31" fmla="*/ 59 h 60"/>
                  <a:gd name="T32" fmla="*/ 62 w 124"/>
                  <a:gd name="T33" fmla="*/ 60 h 60"/>
                  <a:gd name="T34" fmla="*/ 1 w 124"/>
                  <a:gd name="T35" fmla="*/ 52 h 60"/>
                  <a:gd name="T36" fmla="*/ 0 w 124"/>
                  <a:gd name="T37" fmla="*/ 52 h 60"/>
                  <a:gd name="T38" fmla="*/ 1 w 124"/>
                  <a:gd name="T39" fmla="*/ 51 h 60"/>
                  <a:gd name="T40" fmla="*/ 21 w 124"/>
                  <a:gd name="T41" fmla="*/ 40 h 60"/>
                  <a:gd name="T42" fmla="*/ 43 w 124"/>
                  <a:gd name="T43" fmla="*/ 22 h 60"/>
                  <a:gd name="T44" fmla="*/ 43 w 124"/>
                  <a:gd name="T45" fmla="*/ 10 h 60"/>
                  <a:gd name="T46" fmla="*/ 43 w 124"/>
                  <a:gd name="T47" fmla="*/ 1 h 60"/>
                  <a:gd name="T48" fmla="*/ 43 w 124"/>
                  <a:gd name="T49" fmla="*/ 0 h 60"/>
                  <a:gd name="T50" fmla="*/ 43 w 124"/>
                  <a:gd name="T51" fmla="*/ 0 h 60"/>
                  <a:gd name="T52" fmla="*/ 61 w 124"/>
                  <a:gd name="T53" fmla="*/ 1 h 60"/>
                  <a:gd name="T54" fmla="*/ 79 w 124"/>
                  <a:gd name="T55" fmla="*/ 1 h 60"/>
                  <a:gd name="T56" fmla="*/ 79 w 124"/>
                  <a:gd name="T57" fmla="*/ 1 h 60"/>
                  <a:gd name="T58" fmla="*/ 79 w 124"/>
                  <a:gd name="T59" fmla="*/ 1 h 60"/>
                  <a:gd name="T60" fmla="*/ 79 w 124"/>
                  <a:gd name="T61" fmla="*/ 9 h 60"/>
                  <a:gd name="T62" fmla="*/ 80 w 124"/>
                  <a:gd name="T63" fmla="*/ 22 h 60"/>
                  <a:gd name="T64" fmla="*/ 102 w 124"/>
                  <a:gd name="T65" fmla="*/ 40 h 60"/>
                  <a:gd name="T66" fmla="*/ 123 w 124"/>
                  <a:gd name="T67" fmla="*/ 52 h 60"/>
                  <a:gd name="T68" fmla="*/ 124 w 124"/>
                  <a:gd name="T69" fmla="*/ 52 h 60"/>
                  <a:gd name="T70" fmla="*/ 123 w 124"/>
                  <a:gd name="T71" fmla="*/ 52 h 60"/>
                  <a:gd name="T72" fmla="*/ 74 w 124"/>
                  <a:gd name="T73" fmla="*/ 59 h 60"/>
                  <a:gd name="T74" fmla="*/ 62 w 124"/>
                  <a:gd name="T75" fmla="*/ 60 h 60"/>
                  <a:gd name="T76" fmla="*/ 62 w 124"/>
                  <a:gd name="T77" fmla="*/ 60 h 60"/>
                  <a:gd name="T78" fmla="*/ 62 w 124"/>
                  <a:gd name="T7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60">
                    <a:moveTo>
                      <a:pt x="62" y="59"/>
                    </a:moveTo>
                    <a:cubicBezTo>
                      <a:pt x="62" y="59"/>
                      <a:pt x="62" y="59"/>
                      <a:pt x="62" y="59"/>
                    </a:cubicBezTo>
                    <a:cubicBezTo>
                      <a:pt x="62" y="59"/>
                      <a:pt x="62" y="59"/>
                      <a:pt x="62" y="59"/>
                    </a:cubicBezTo>
                    <a:cubicBezTo>
                      <a:pt x="66" y="59"/>
                      <a:pt x="70" y="59"/>
                      <a:pt x="74" y="58"/>
                    </a:cubicBezTo>
                    <a:cubicBezTo>
                      <a:pt x="88" y="57"/>
                      <a:pt x="108" y="54"/>
                      <a:pt x="122" y="52"/>
                    </a:cubicBezTo>
                    <a:cubicBezTo>
                      <a:pt x="119" y="50"/>
                      <a:pt x="110" y="46"/>
                      <a:pt x="102" y="41"/>
                    </a:cubicBezTo>
                    <a:cubicBezTo>
                      <a:pt x="91" y="34"/>
                      <a:pt x="80" y="27"/>
                      <a:pt x="79" y="22"/>
                    </a:cubicBezTo>
                    <a:cubicBezTo>
                      <a:pt x="78" y="17"/>
                      <a:pt x="78" y="13"/>
                      <a:pt x="78" y="9"/>
                    </a:cubicBezTo>
                    <a:cubicBezTo>
                      <a:pt x="78" y="5"/>
                      <a:pt x="78" y="2"/>
                      <a:pt x="78" y="1"/>
                    </a:cubicBezTo>
                    <a:cubicBezTo>
                      <a:pt x="73" y="1"/>
                      <a:pt x="67" y="1"/>
                      <a:pt x="61" y="1"/>
                    </a:cubicBezTo>
                    <a:cubicBezTo>
                      <a:pt x="55" y="1"/>
                      <a:pt x="50" y="1"/>
                      <a:pt x="44" y="1"/>
                    </a:cubicBezTo>
                    <a:cubicBezTo>
                      <a:pt x="44" y="2"/>
                      <a:pt x="44" y="5"/>
                      <a:pt x="44" y="10"/>
                    </a:cubicBezTo>
                    <a:cubicBezTo>
                      <a:pt x="44" y="13"/>
                      <a:pt x="44" y="17"/>
                      <a:pt x="43" y="22"/>
                    </a:cubicBezTo>
                    <a:cubicBezTo>
                      <a:pt x="41" y="32"/>
                      <a:pt x="8" y="48"/>
                      <a:pt x="2" y="51"/>
                    </a:cubicBezTo>
                    <a:cubicBezTo>
                      <a:pt x="20" y="54"/>
                      <a:pt x="44" y="59"/>
                      <a:pt x="62" y="59"/>
                    </a:cubicBezTo>
                    <a:cubicBezTo>
                      <a:pt x="62" y="59"/>
                      <a:pt x="62" y="59"/>
                      <a:pt x="62" y="59"/>
                    </a:cubicBezTo>
                    <a:cubicBezTo>
                      <a:pt x="62" y="60"/>
                      <a:pt x="62" y="60"/>
                      <a:pt x="62" y="60"/>
                    </a:cubicBezTo>
                    <a:cubicBezTo>
                      <a:pt x="43" y="60"/>
                      <a:pt x="19" y="54"/>
                      <a:pt x="1" y="52"/>
                    </a:cubicBezTo>
                    <a:cubicBezTo>
                      <a:pt x="0" y="52"/>
                      <a:pt x="0" y="52"/>
                      <a:pt x="0" y="52"/>
                    </a:cubicBezTo>
                    <a:cubicBezTo>
                      <a:pt x="1" y="51"/>
                      <a:pt x="1" y="51"/>
                      <a:pt x="1" y="51"/>
                    </a:cubicBezTo>
                    <a:cubicBezTo>
                      <a:pt x="1" y="51"/>
                      <a:pt x="11" y="47"/>
                      <a:pt x="21" y="40"/>
                    </a:cubicBezTo>
                    <a:cubicBezTo>
                      <a:pt x="31" y="34"/>
                      <a:pt x="42" y="27"/>
                      <a:pt x="43" y="22"/>
                    </a:cubicBezTo>
                    <a:cubicBezTo>
                      <a:pt x="44" y="17"/>
                      <a:pt x="43" y="13"/>
                      <a:pt x="43" y="10"/>
                    </a:cubicBezTo>
                    <a:cubicBezTo>
                      <a:pt x="43" y="4"/>
                      <a:pt x="43" y="1"/>
                      <a:pt x="43" y="1"/>
                    </a:cubicBezTo>
                    <a:cubicBezTo>
                      <a:pt x="43" y="0"/>
                      <a:pt x="43" y="0"/>
                      <a:pt x="43" y="0"/>
                    </a:cubicBezTo>
                    <a:cubicBezTo>
                      <a:pt x="43" y="0"/>
                      <a:pt x="43" y="0"/>
                      <a:pt x="43" y="0"/>
                    </a:cubicBezTo>
                    <a:cubicBezTo>
                      <a:pt x="49" y="0"/>
                      <a:pt x="55" y="1"/>
                      <a:pt x="61" y="1"/>
                    </a:cubicBezTo>
                    <a:cubicBezTo>
                      <a:pt x="67" y="1"/>
                      <a:pt x="73" y="1"/>
                      <a:pt x="79" y="1"/>
                    </a:cubicBezTo>
                    <a:cubicBezTo>
                      <a:pt x="79" y="1"/>
                      <a:pt x="79" y="1"/>
                      <a:pt x="79" y="1"/>
                    </a:cubicBezTo>
                    <a:cubicBezTo>
                      <a:pt x="79" y="1"/>
                      <a:pt x="79" y="1"/>
                      <a:pt x="79" y="1"/>
                    </a:cubicBezTo>
                    <a:cubicBezTo>
                      <a:pt x="79" y="1"/>
                      <a:pt x="79" y="3"/>
                      <a:pt x="79" y="9"/>
                    </a:cubicBezTo>
                    <a:cubicBezTo>
                      <a:pt x="79" y="12"/>
                      <a:pt x="79" y="17"/>
                      <a:pt x="80" y="22"/>
                    </a:cubicBezTo>
                    <a:cubicBezTo>
                      <a:pt x="81" y="26"/>
                      <a:pt x="91" y="34"/>
                      <a:pt x="102" y="40"/>
                    </a:cubicBezTo>
                    <a:cubicBezTo>
                      <a:pt x="113" y="47"/>
                      <a:pt x="123" y="52"/>
                      <a:pt x="123" y="52"/>
                    </a:cubicBezTo>
                    <a:cubicBezTo>
                      <a:pt x="124" y="52"/>
                      <a:pt x="124" y="52"/>
                      <a:pt x="124" y="52"/>
                    </a:cubicBezTo>
                    <a:cubicBezTo>
                      <a:pt x="123" y="52"/>
                      <a:pt x="123" y="52"/>
                      <a:pt x="123" y="52"/>
                    </a:cubicBezTo>
                    <a:cubicBezTo>
                      <a:pt x="109" y="54"/>
                      <a:pt x="88" y="58"/>
                      <a:pt x="74" y="59"/>
                    </a:cubicBezTo>
                    <a:cubicBezTo>
                      <a:pt x="70" y="60"/>
                      <a:pt x="66" y="60"/>
                      <a:pt x="62" y="60"/>
                    </a:cubicBezTo>
                    <a:cubicBezTo>
                      <a:pt x="62" y="60"/>
                      <a:pt x="62" y="60"/>
                      <a:pt x="62" y="60"/>
                    </a:cubicBezTo>
                    <a:lnTo>
                      <a:pt x="62" y="59"/>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2" name="Freeform 5174"/>
              <p:cNvSpPr>
                <a:spLocks noEditPoints="1"/>
              </p:cNvSpPr>
              <p:nvPr/>
            </p:nvSpPr>
            <p:spPr bwMode="auto">
              <a:xfrm>
                <a:off x="1082" y="2860"/>
                <a:ext cx="251" cy="108"/>
              </a:xfrm>
              <a:custGeom>
                <a:avLst/>
                <a:gdLst>
                  <a:gd name="T0" fmla="*/ 56 w 118"/>
                  <a:gd name="T1" fmla="*/ 51 h 51"/>
                  <a:gd name="T2" fmla="*/ 57 w 118"/>
                  <a:gd name="T3" fmla="*/ 51 h 51"/>
                  <a:gd name="T4" fmla="*/ 41 w 118"/>
                  <a:gd name="T5" fmla="*/ 47 h 51"/>
                  <a:gd name="T6" fmla="*/ 40 w 118"/>
                  <a:gd name="T7" fmla="*/ 48 h 51"/>
                  <a:gd name="T8" fmla="*/ 63 w 118"/>
                  <a:gd name="T9" fmla="*/ 46 h 51"/>
                  <a:gd name="T10" fmla="*/ 63 w 118"/>
                  <a:gd name="T11" fmla="*/ 50 h 51"/>
                  <a:gd name="T12" fmla="*/ 75 w 118"/>
                  <a:gd name="T13" fmla="*/ 49 h 51"/>
                  <a:gd name="T14" fmla="*/ 63 w 118"/>
                  <a:gd name="T15" fmla="*/ 46 h 51"/>
                  <a:gd name="T16" fmla="*/ 54 w 118"/>
                  <a:gd name="T17" fmla="*/ 45 h 51"/>
                  <a:gd name="T18" fmla="*/ 56 w 118"/>
                  <a:gd name="T19" fmla="*/ 50 h 51"/>
                  <a:gd name="T20" fmla="*/ 37 w 118"/>
                  <a:gd name="T21" fmla="*/ 20 h 51"/>
                  <a:gd name="T22" fmla="*/ 2 w 118"/>
                  <a:gd name="T23" fmla="*/ 43 h 51"/>
                  <a:gd name="T24" fmla="*/ 2 w 118"/>
                  <a:gd name="T25" fmla="*/ 43 h 51"/>
                  <a:gd name="T26" fmla="*/ 26 w 118"/>
                  <a:gd name="T27" fmla="*/ 31 h 51"/>
                  <a:gd name="T28" fmla="*/ 55 w 118"/>
                  <a:gd name="T29" fmla="*/ 16 h 51"/>
                  <a:gd name="T30" fmla="*/ 54 w 118"/>
                  <a:gd name="T31" fmla="*/ 18 h 51"/>
                  <a:gd name="T32" fmla="*/ 112 w 118"/>
                  <a:gd name="T33" fmla="*/ 43 h 51"/>
                  <a:gd name="T34" fmla="*/ 79 w 118"/>
                  <a:gd name="T35" fmla="*/ 19 h 51"/>
                  <a:gd name="T36" fmla="*/ 80 w 118"/>
                  <a:gd name="T37" fmla="*/ 20 h 51"/>
                  <a:gd name="T38" fmla="*/ 93 w 118"/>
                  <a:gd name="T39" fmla="*/ 31 h 51"/>
                  <a:gd name="T40" fmla="*/ 115 w 118"/>
                  <a:gd name="T41" fmla="*/ 43 h 51"/>
                  <a:gd name="T42" fmla="*/ 80 w 118"/>
                  <a:gd name="T43" fmla="*/ 20 h 51"/>
                  <a:gd name="T44" fmla="*/ 112 w 118"/>
                  <a:gd name="T45" fmla="*/ 43 h 51"/>
                  <a:gd name="T46" fmla="*/ 97 w 118"/>
                  <a:gd name="T47" fmla="*/ 46 h 51"/>
                  <a:gd name="T48" fmla="*/ 96 w 118"/>
                  <a:gd name="T49" fmla="*/ 45 h 51"/>
                  <a:gd name="T50" fmla="*/ 78 w 118"/>
                  <a:gd name="T51" fmla="*/ 21 h 51"/>
                  <a:gd name="T52" fmla="*/ 106 w 118"/>
                  <a:gd name="T53" fmla="*/ 43 h 51"/>
                  <a:gd name="T54" fmla="*/ 115 w 118"/>
                  <a:gd name="T55" fmla="*/ 44 h 51"/>
                  <a:gd name="T56" fmla="*/ 118 w 118"/>
                  <a:gd name="T57" fmla="*/ 44 h 51"/>
                  <a:gd name="T58" fmla="*/ 77 w 118"/>
                  <a:gd name="T59" fmla="*/ 16 h 51"/>
                  <a:gd name="T60" fmla="*/ 63 w 118"/>
                  <a:gd name="T61" fmla="*/ 19 h 51"/>
                  <a:gd name="T62" fmla="*/ 63 w 118"/>
                  <a:gd name="T63" fmla="*/ 16 h 51"/>
                  <a:gd name="T64" fmla="*/ 40 w 118"/>
                  <a:gd name="T65" fmla="*/ 15 h 51"/>
                  <a:gd name="T66" fmla="*/ 1 w 118"/>
                  <a:gd name="T67" fmla="*/ 43 h 51"/>
                  <a:gd name="T68" fmla="*/ 37 w 118"/>
                  <a:gd name="T69" fmla="*/ 20 h 51"/>
                  <a:gd name="T70" fmla="*/ 38 w 118"/>
                  <a:gd name="T71" fmla="*/ 19 h 51"/>
                  <a:gd name="T72" fmla="*/ 5 w 118"/>
                  <a:gd name="T73" fmla="*/ 43 h 51"/>
                  <a:gd name="T74" fmla="*/ 10 w 118"/>
                  <a:gd name="T75" fmla="*/ 43 h 51"/>
                  <a:gd name="T76" fmla="*/ 34 w 118"/>
                  <a:gd name="T77" fmla="*/ 28 h 51"/>
                  <a:gd name="T78" fmla="*/ 38 w 118"/>
                  <a:gd name="T79" fmla="*/ 22 h 51"/>
                  <a:gd name="T80" fmla="*/ 20 w 118"/>
                  <a:gd name="T81" fmla="*/ 45 h 51"/>
                  <a:gd name="T82" fmla="*/ 40 w 118"/>
                  <a:gd name="T83" fmla="*/ 15 h 51"/>
                  <a:gd name="T84" fmla="*/ 75 w 118"/>
                  <a:gd name="T85" fmla="*/ 0 h 51"/>
                  <a:gd name="T86" fmla="*/ 74 w 118"/>
                  <a:gd name="T87" fmla="*/ 7 h 51"/>
                  <a:gd name="T88" fmla="*/ 83 w 118"/>
                  <a:gd name="T89" fmla="*/ 40 h 51"/>
                  <a:gd name="T90" fmla="*/ 85 w 118"/>
                  <a:gd name="T91" fmla="*/ 42 h 51"/>
                  <a:gd name="T92" fmla="*/ 86 w 118"/>
                  <a:gd name="T93" fmla="*/ 46 h 51"/>
                  <a:gd name="T94" fmla="*/ 80 w 118"/>
                  <a:gd name="T95" fmla="*/ 46 h 51"/>
                  <a:gd name="T96" fmla="*/ 79 w 118"/>
                  <a:gd name="T97" fmla="*/ 48 h 51"/>
                  <a:gd name="T98" fmla="*/ 76 w 118"/>
                  <a:gd name="T99" fmla="*/ 15 h 51"/>
                  <a:gd name="T100" fmla="*/ 75 w 118"/>
                  <a:gd name="T101" fmla="*/ 1 h 51"/>
                  <a:gd name="T102" fmla="*/ 41 w 118"/>
                  <a:gd name="T103" fmla="*/ 0 h 51"/>
                  <a:gd name="T104" fmla="*/ 40 w 118"/>
                  <a:gd name="T105" fmla="*/ 14 h 51"/>
                  <a:gd name="T106" fmla="*/ 40 w 118"/>
                  <a:gd name="T107" fmla="*/ 14 h 51"/>
                  <a:gd name="T108" fmla="*/ 27 w 118"/>
                  <a:gd name="T109" fmla="*/ 46 h 51"/>
                  <a:gd name="T110" fmla="*/ 42 w 118"/>
                  <a:gd name="T111" fmla="*/ 1 h 51"/>
                  <a:gd name="T112" fmla="*/ 41 w 118"/>
                  <a:gd name="T11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51">
                    <a:moveTo>
                      <a:pt x="56" y="51"/>
                    </a:moveTo>
                    <a:cubicBezTo>
                      <a:pt x="56" y="51"/>
                      <a:pt x="56" y="51"/>
                      <a:pt x="56" y="51"/>
                    </a:cubicBezTo>
                    <a:cubicBezTo>
                      <a:pt x="56" y="51"/>
                      <a:pt x="56" y="51"/>
                      <a:pt x="56" y="51"/>
                    </a:cubicBezTo>
                    <a:cubicBezTo>
                      <a:pt x="57" y="51"/>
                      <a:pt x="57" y="51"/>
                      <a:pt x="57" y="51"/>
                    </a:cubicBezTo>
                    <a:lnTo>
                      <a:pt x="56" y="51"/>
                    </a:lnTo>
                    <a:close/>
                    <a:moveTo>
                      <a:pt x="41" y="47"/>
                    </a:moveTo>
                    <a:cubicBezTo>
                      <a:pt x="40" y="47"/>
                      <a:pt x="39" y="48"/>
                      <a:pt x="38" y="48"/>
                    </a:cubicBezTo>
                    <a:cubicBezTo>
                      <a:pt x="39" y="48"/>
                      <a:pt x="39" y="48"/>
                      <a:pt x="40" y="48"/>
                    </a:cubicBezTo>
                    <a:cubicBezTo>
                      <a:pt x="40" y="48"/>
                      <a:pt x="40" y="47"/>
                      <a:pt x="41" y="47"/>
                    </a:cubicBezTo>
                    <a:close/>
                    <a:moveTo>
                      <a:pt x="63" y="46"/>
                    </a:moveTo>
                    <a:cubicBezTo>
                      <a:pt x="62" y="48"/>
                      <a:pt x="62" y="49"/>
                      <a:pt x="61" y="51"/>
                    </a:cubicBezTo>
                    <a:cubicBezTo>
                      <a:pt x="62" y="50"/>
                      <a:pt x="62" y="50"/>
                      <a:pt x="63" y="50"/>
                    </a:cubicBezTo>
                    <a:cubicBezTo>
                      <a:pt x="63" y="50"/>
                      <a:pt x="65" y="50"/>
                      <a:pt x="67" y="50"/>
                    </a:cubicBezTo>
                    <a:cubicBezTo>
                      <a:pt x="69" y="50"/>
                      <a:pt x="72" y="49"/>
                      <a:pt x="75" y="49"/>
                    </a:cubicBezTo>
                    <a:cubicBezTo>
                      <a:pt x="74" y="49"/>
                      <a:pt x="73" y="49"/>
                      <a:pt x="72" y="49"/>
                    </a:cubicBezTo>
                    <a:cubicBezTo>
                      <a:pt x="68" y="49"/>
                      <a:pt x="64" y="48"/>
                      <a:pt x="63" y="46"/>
                    </a:cubicBezTo>
                    <a:close/>
                    <a:moveTo>
                      <a:pt x="54" y="44"/>
                    </a:moveTo>
                    <a:cubicBezTo>
                      <a:pt x="54" y="45"/>
                      <a:pt x="54" y="45"/>
                      <a:pt x="54" y="45"/>
                    </a:cubicBezTo>
                    <a:cubicBezTo>
                      <a:pt x="54" y="47"/>
                      <a:pt x="51" y="48"/>
                      <a:pt x="48" y="49"/>
                    </a:cubicBezTo>
                    <a:cubicBezTo>
                      <a:pt x="52" y="49"/>
                      <a:pt x="55" y="50"/>
                      <a:pt x="56" y="50"/>
                    </a:cubicBezTo>
                    <a:cubicBezTo>
                      <a:pt x="55" y="48"/>
                      <a:pt x="55" y="46"/>
                      <a:pt x="54" y="44"/>
                    </a:cubicBezTo>
                    <a:close/>
                    <a:moveTo>
                      <a:pt x="37" y="20"/>
                    </a:moveTo>
                    <a:cubicBezTo>
                      <a:pt x="35" y="22"/>
                      <a:pt x="26" y="31"/>
                      <a:pt x="21" y="34"/>
                    </a:cubicBezTo>
                    <a:cubicBezTo>
                      <a:pt x="15" y="37"/>
                      <a:pt x="4" y="42"/>
                      <a:pt x="2" y="43"/>
                    </a:cubicBezTo>
                    <a:cubicBezTo>
                      <a:pt x="2" y="43"/>
                      <a:pt x="2" y="43"/>
                      <a:pt x="2" y="43"/>
                    </a:cubicBezTo>
                    <a:cubicBezTo>
                      <a:pt x="2" y="43"/>
                      <a:pt x="2" y="43"/>
                      <a:pt x="2" y="43"/>
                    </a:cubicBezTo>
                    <a:cubicBezTo>
                      <a:pt x="3" y="43"/>
                      <a:pt x="4" y="43"/>
                      <a:pt x="4" y="43"/>
                    </a:cubicBezTo>
                    <a:cubicBezTo>
                      <a:pt x="5" y="42"/>
                      <a:pt x="20" y="35"/>
                      <a:pt x="26" y="31"/>
                    </a:cubicBezTo>
                    <a:cubicBezTo>
                      <a:pt x="31" y="28"/>
                      <a:pt x="35" y="23"/>
                      <a:pt x="37" y="20"/>
                    </a:cubicBezTo>
                    <a:close/>
                    <a:moveTo>
                      <a:pt x="55" y="16"/>
                    </a:moveTo>
                    <a:cubicBezTo>
                      <a:pt x="54" y="16"/>
                      <a:pt x="54" y="16"/>
                      <a:pt x="54" y="16"/>
                    </a:cubicBezTo>
                    <a:cubicBezTo>
                      <a:pt x="54" y="17"/>
                      <a:pt x="54" y="18"/>
                      <a:pt x="54" y="18"/>
                    </a:cubicBezTo>
                    <a:cubicBezTo>
                      <a:pt x="54" y="18"/>
                      <a:pt x="55" y="17"/>
                      <a:pt x="55" y="16"/>
                    </a:cubicBezTo>
                    <a:close/>
                    <a:moveTo>
                      <a:pt x="112" y="43"/>
                    </a:moveTo>
                    <a:cubicBezTo>
                      <a:pt x="112" y="43"/>
                      <a:pt x="112" y="43"/>
                      <a:pt x="112" y="43"/>
                    </a:cubicBezTo>
                    <a:cubicBezTo>
                      <a:pt x="85" y="37"/>
                      <a:pt x="78" y="19"/>
                      <a:pt x="79" y="19"/>
                    </a:cubicBezTo>
                    <a:cubicBezTo>
                      <a:pt x="79" y="19"/>
                      <a:pt x="79" y="19"/>
                      <a:pt x="79" y="19"/>
                    </a:cubicBezTo>
                    <a:cubicBezTo>
                      <a:pt x="79" y="19"/>
                      <a:pt x="79" y="19"/>
                      <a:pt x="80" y="20"/>
                    </a:cubicBezTo>
                    <a:cubicBezTo>
                      <a:pt x="80" y="20"/>
                      <a:pt x="80" y="20"/>
                      <a:pt x="80" y="20"/>
                    </a:cubicBezTo>
                    <a:cubicBezTo>
                      <a:pt x="80" y="20"/>
                      <a:pt x="85" y="25"/>
                      <a:pt x="93" y="31"/>
                    </a:cubicBezTo>
                    <a:cubicBezTo>
                      <a:pt x="102" y="37"/>
                      <a:pt x="117" y="43"/>
                      <a:pt x="116" y="43"/>
                    </a:cubicBezTo>
                    <a:cubicBezTo>
                      <a:pt x="115" y="43"/>
                      <a:pt x="115" y="43"/>
                      <a:pt x="115" y="43"/>
                    </a:cubicBezTo>
                    <a:cubicBezTo>
                      <a:pt x="113" y="43"/>
                      <a:pt x="102" y="37"/>
                      <a:pt x="96" y="34"/>
                    </a:cubicBezTo>
                    <a:cubicBezTo>
                      <a:pt x="91" y="31"/>
                      <a:pt x="81" y="22"/>
                      <a:pt x="80" y="20"/>
                    </a:cubicBezTo>
                    <a:cubicBezTo>
                      <a:pt x="82" y="23"/>
                      <a:pt x="86" y="28"/>
                      <a:pt x="91" y="31"/>
                    </a:cubicBezTo>
                    <a:cubicBezTo>
                      <a:pt x="97" y="35"/>
                      <a:pt x="114" y="43"/>
                      <a:pt x="112" y="43"/>
                    </a:cubicBezTo>
                    <a:close/>
                    <a:moveTo>
                      <a:pt x="77" y="16"/>
                    </a:moveTo>
                    <a:cubicBezTo>
                      <a:pt x="78" y="34"/>
                      <a:pt x="93" y="43"/>
                      <a:pt x="97" y="46"/>
                    </a:cubicBezTo>
                    <a:cubicBezTo>
                      <a:pt x="98" y="46"/>
                      <a:pt x="99" y="45"/>
                      <a:pt x="99" y="45"/>
                    </a:cubicBezTo>
                    <a:cubicBezTo>
                      <a:pt x="98" y="45"/>
                      <a:pt x="97" y="45"/>
                      <a:pt x="96" y="45"/>
                    </a:cubicBezTo>
                    <a:cubicBezTo>
                      <a:pt x="90" y="42"/>
                      <a:pt x="80" y="27"/>
                      <a:pt x="79" y="22"/>
                    </a:cubicBezTo>
                    <a:cubicBezTo>
                      <a:pt x="78" y="21"/>
                      <a:pt x="78" y="21"/>
                      <a:pt x="78" y="21"/>
                    </a:cubicBezTo>
                    <a:cubicBezTo>
                      <a:pt x="78" y="21"/>
                      <a:pt x="80" y="23"/>
                      <a:pt x="83" y="28"/>
                    </a:cubicBezTo>
                    <a:cubicBezTo>
                      <a:pt x="89" y="37"/>
                      <a:pt x="102" y="42"/>
                      <a:pt x="106" y="43"/>
                    </a:cubicBezTo>
                    <a:cubicBezTo>
                      <a:pt x="107" y="43"/>
                      <a:pt x="107" y="44"/>
                      <a:pt x="106" y="44"/>
                    </a:cubicBezTo>
                    <a:cubicBezTo>
                      <a:pt x="109" y="44"/>
                      <a:pt x="113" y="44"/>
                      <a:pt x="115" y="44"/>
                    </a:cubicBezTo>
                    <a:cubicBezTo>
                      <a:pt x="116" y="44"/>
                      <a:pt x="116" y="44"/>
                      <a:pt x="116" y="44"/>
                    </a:cubicBezTo>
                    <a:cubicBezTo>
                      <a:pt x="116" y="44"/>
                      <a:pt x="117" y="44"/>
                      <a:pt x="118" y="44"/>
                    </a:cubicBezTo>
                    <a:cubicBezTo>
                      <a:pt x="115" y="42"/>
                      <a:pt x="107" y="38"/>
                      <a:pt x="99" y="33"/>
                    </a:cubicBezTo>
                    <a:cubicBezTo>
                      <a:pt x="89" y="27"/>
                      <a:pt x="80" y="21"/>
                      <a:pt x="77" y="16"/>
                    </a:cubicBezTo>
                    <a:close/>
                    <a:moveTo>
                      <a:pt x="63" y="16"/>
                    </a:moveTo>
                    <a:cubicBezTo>
                      <a:pt x="63" y="17"/>
                      <a:pt x="63" y="18"/>
                      <a:pt x="63" y="19"/>
                    </a:cubicBezTo>
                    <a:cubicBezTo>
                      <a:pt x="63" y="18"/>
                      <a:pt x="63" y="18"/>
                      <a:pt x="63" y="17"/>
                    </a:cubicBezTo>
                    <a:cubicBezTo>
                      <a:pt x="63" y="16"/>
                      <a:pt x="63" y="16"/>
                      <a:pt x="63" y="16"/>
                    </a:cubicBezTo>
                    <a:cubicBezTo>
                      <a:pt x="63" y="16"/>
                      <a:pt x="63" y="16"/>
                      <a:pt x="63" y="16"/>
                    </a:cubicBezTo>
                    <a:close/>
                    <a:moveTo>
                      <a:pt x="40" y="15"/>
                    </a:moveTo>
                    <a:cubicBezTo>
                      <a:pt x="36" y="25"/>
                      <a:pt x="8" y="39"/>
                      <a:pt x="0" y="43"/>
                    </a:cubicBezTo>
                    <a:cubicBezTo>
                      <a:pt x="1" y="43"/>
                      <a:pt x="1" y="43"/>
                      <a:pt x="1" y="43"/>
                    </a:cubicBezTo>
                    <a:cubicBezTo>
                      <a:pt x="1" y="42"/>
                      <a:pt x="15" y="37"/>
                      <a:pt x="24" y="31"/>
                    </a:cubicBezTo>
                    <a:cubicBezTo>
                      <a:pt x="32" y="25"/>
                      <a:pt x="37" y="20"/>
                      <a:pt x="37" y="20"/>
                    </a:cubicBezTo>
                    <a:cubicBezTo>
                      <a:pt x="37" y="20"/>
                      <a:pt x="37" y="20"/>
                      <a:pt x="37" y="20"/>
                    </a:cubicBezTo>
                    <a:cubicBezTo>
                      <a:pt x="38" y="19"/>
                      <a:pt x="38" y="19"/>
                      <a:pt x="38" y="19"/>
                    </a:cubicBezTo>
                    <a:cubicBezTo>
                      <a:pt x="38" y="19"/>
                      <a:pt x="38" y="19"/>
                      <a:pt x="38" y="19"/>
                    </a:cubicBezTo>
                    <a:cubicBezTo>
                      <a:pt x="39" y="19"/>
                      <a:pt x="32" y="37"/>
                      <a:pt x="5" y="43"/>
                    </a:cubicBezTo>
                    <a:cubicBezTo>
                      <a:pt x="5" y="43"/>
                      <a:pt x="5" y="43"/>
                      <a:pt x="5" y="43"/>
                    </a:cubicBezTo>
                    <a:cubicBezTo>
                      <a:pt x="6" y="43"/>
                      <a:pt x="8" y="43"/>
                      <a:pt x="10" y="43"/>
                    </a:cubicBezTo>
                    <a:cubicBezTo>
                      <a:pt x="10" y="43"/>
                      <a:pt x="10" y="43"/>
                      <a:pt x="11" y="43"/>
                    </a:cubicBezTo>
                    <a:cubicBezTo>
                      <a:pt x="15" y="42"/>
                      <a:pt x="28" y="37"/>
                      <a:pt x="34" y="28"/>
                    </a:cubicBezTo>
                    <a:cubicBezTo>
                      <a:pt x="37" y="23"/>
                      <a:pt x="38" y="21"/>
                      <a:pt x="39" y="21"/>
                    </a:cubicBezTo>
                    <a:cubicBezTo>
                      <a:pt x="39" y="21"/>
                      <a:pt x="39" y="21"/>
                      <a:pt x="38" y="22"/>
                    </a:cubicBezTo>
                    <a:cubicBezTo>
                      <a:pt x="37" y="27"/>
                      <a:pt x="27" y="42"/>
                      <a:pt x="21" y="45"/>
                    </a:cubicBezTo>
                    <a:cubicBezTo>
                      <a:pt x="20" y="45"/>
                      <a:pt x="20" y="45"/>
                      <a:pt x="20" y="45"/>
                    </a:cubicBezTo>
                    <a:cubicBezTo>
                      <a:pt x="21" y="45"/>
                      <a:pt x="21" y="45"/>
                      <a:pt x="21" y="45"/>
                    </a:cubicBezTo>
                    <a:cubicBezTo>
                      <a:pt x="26" y="42"/>
                      <a:pt x="39" y="32"/>
                      <a:pt x="40" y="15"/>
                    </a:cubicBezTo>
                    <a:close/>
                    <a:moveTo>
                      <a:pt x="75" y="0"/>
                    </a:moveTo>
                    <a:cubicBezTo>
                      <a:pt x="75" y="0"/>
                      <a:pt x="75" y="0"/>
                      <a:pt x="75" y="0"/>
                    </a:cubicBezTo>
                    <a:cubicBezTo>
                      <a:pt x="74" y="1"/>
                      <a:pt x="74" y="1"/>
                      <a:pt x="74" y="1"/>
                    </a:cubicBezTo>
                    <a:cubicBezTo>
                      <a:pt x="74" y="2"/>
                      <a:pt x="74" y="5"/>
                      <a:pt x="74" y="7"/>
                    </a:cubicBezTo>
                    <a:cubicBezTo>
                      <a:pt x="74" y="12"/>
                      <a:pt x="74" y="17"/>
                      <a:pt x="75" y="23"/>
                    </a:cubicBezTo>
                    <a:cubicBezTo>
                      <a:pt x="77" y="29"/>
                      <a:pt x="79" y="35"/>
                      <a:pt x="83" y="40"/>
                    </a:cubicBezTo>
                    <a:cubicBezTo>
                      <a:pt x="83" y="40"/>
                      <a:pt x="83" y="40"/>
                      <a:pt x="83" y="40"/>
                    </a:cubicBezTo>
                    <a:cubicBezTo>
                      <a:pt x="84" y="41"/>
                      <a:pt x="84" y="42"/>
                      <a:pt x="85" y="42"/>
                    </a:cubicBezTo>
                    <a:cubicBezTo>
                      <a:pt x="86" y="43"/>
                      <a:pt x="87" y="44"/>
                      <a:pt x="88" y="45"/>
                    </a:cubicBezTo>
                    <a:cubicBezTo>
                      <a:pt x="88" y="45"/>
                      <a:pt x="87" y="46"/>
                      <a:pt x="86" y="46"/>
                    </a:cubicBezTo>
                    <a:cubicBezTo>
                      <a:pt x="86" y="46"/>
                      <a:pt x="85" y="45"/>
                      <a:pt x="84" y="45"/>
                    </a:cubicBezTo>
                    <a:cubicBezTo>
                      <a:pt x="83" y="46"/>
                      <a:pt x="81" y="46"/>
                      <a:pt x="80" y="46"/>
                    </a:cubicBezTo>
                    <a:cubicBezTo>
                      <a:pt x="77" y="46"/>
                      <a:pt x="75" y="46"/>
                      <a:pt x="73" y="45"/>
                    </a:cubicBezTo>
                    <a:cubicBezTo>
                      <a:pt x="75" y="47"/>
                      <a:pt x="76" y="48"/>
                      <a:pt x="79" y="48"/>
                    </a:cubicBezTo>
                    <a:cubicBezTo>
                      <a:pt x="83" y="48"/>
                      <a:pt x="88" y="47"/>
                      <a:pt x="93" y="46"/>
                    </a:cubicBezTo>
                    <a:cubicBezTo>
                      <a:pt x="78" y="36"/>
                      <a:pt x="76" y="21"/>
                      <a:pt x="76" y="15"/>
                    </a:cubicBezTo>
                    <a:cubicBezTo>
                      <a:pt x="76" y="14"/>
                      <a:pt x="76" y="14"/>
                      <a:pt x="76" y="14"/>
                    </a:cubicBezTo>
                    <a:cubicBezTo>
                      <a:pt x="75" y="9"/>
                      <a:pt x="75" y="5"/>
                      <a:pt x="75" y="1"/>
                    </a:cubicBezTo>
                    <a:cubicBezTo>
                      <a:pt x="75" y="1"/>
                      <a:pt x="75" y="0"/>
                      <a:pt x="75" y="0"/>
                    </a:cubicBezTo>
                    <a:close/>
                    <a:moveTo>
                      <a:pt x="41" y="0"/>
                    </a:moveTo>
                    <a:cubicBezTo>
                      <a:pt x="41" y="0"/>
                      <a:pt x="41" y="1"/>
                      <a:pt x="41" y="2"/>
                    </a:cubicBezTo>
                    <a:cubicBezTo>
                      <a:pt x="41" y="5"/>
                      <a:pt x="41" y="9"/>
                      <a:pt x="40" y="14"/>
                    </a:cubicBezTo>
                    <a:cubicBezTo>
                      <a:pt x="40" y="14"/>
                      <a:pt x="40" y="14"/>
                      <a:pt x="40" y="14"/>
                    </a:cubicBezTo>
                    <a:cubicBezTo>
                      <a:pt x="40" y="14"/>
                      <a:pt x="40" y="14"/>
                      <a:pt x="40" y="14"/>
                    </a:cubicBezTo>
                    <a:cubicBezTo>
                      <a:pt x="41" y="21"/>
                      <a:pt x="39" y="35"/>
                      <a:pt x="25" y="46"/>
                    </a:cubicBezTo>
                    <a:cubicBezTo>
                      <a:pt x="25" y="46"/>
                      <a:pt x="26" y="46"/>
                      <a:pt x="27" y="46"/>
                    </a:cubicBezTo>
                    <a:cubicBezTo>
                      <a:pt x="27" y="44"/>
                      <a:pt x="35" y="39"/>
                      <a:pt x="39" y="28"/>
                    </a:cubicBezTo>
                    <a:cubicBezTo>
                      <a:pt x="42" y="19"/>
                      <a:pt x="42" y="7"/>
                      <a:pt x="42" y="1"/>
                    </a:cubicBezTo>
                    <a:cubicBezTo>
                      <a:pt x="42" y="0"/>
                      <a:pt x="42" y="0"/>
                      <a:pt x="42" y="0"/>
                    </a:cubicBezTo>
                    <a:lnTo>
                      <a:pt x="41" y="0"/>
                    </a:ln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3" name="Freeform 5175"/>
              <p:cNvSpPr>
                <a:spLocks/>
              </p:cNvSpPr>
              <p:nvPr/>
            </p:nvSpPr>
            <p:spPr bwMode="auto">
              <a:xfrm>
                <a:off x="1244" y="2866"/>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4" name="Freeform 5176"/>
              <p:cNvSpPr>
                <a:spLocks/>
              </p:cNvSpPr>
              <p:nvPr/>
            </p:nvSpPr>
            <p:spPr bwMode="auto">
              <a:xfrm>
                <a:off x="1167" y="2873"/>
                <a:ext cx="0" cy="10"/>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1"/>
                      <a:pt x="0" y="3"/>
                      <a:pt x="0" y="5"/>
                    </a:cubicBezTo>
                    <a:cubicBezTo>
                      <a:pt x="0" y="3"/>
                      <a:pt x="0" y="1"/>
                      <a:pt x="0"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5" name="Freeform 5177"/>
              <p:cNvSpPr>
                <a:spLocks noEditPoints="1"/>
              </p:cNvSpPr>
              <p:nvPr/>
            </p:nvSpPr>
            <p:spPr bwMode="auto">
              <a:xfrm>
                <a:off x="1080" y="2858"/>
                <a:ext cx="255" cy="110"/>
              </a:xfrm>
              <a:custGeom>
                <a:avLst/>
                <a:gdLst>
                  <a:gd name="T0" fmla="*/ 62 w 120"/>
                  <a:gd name="T1" fmla="*/ 52 h 52"/>
                  <a:gd name="T2" fmla="*/ 62 w 120"/>
                  <a:gd name="T3" fmla="*/ 52 h 52"/>
                  <a:gd name="T4" fmla="*/ 62 w 120"/>
                  <a:gd name="T5" fmla="*/ 52 h 52"/>
                  <a:gd name="T6" fmla="*/ 63 w 120"/>
                  <a:gd name="T7" fmla="*/ 52 h 52"/>
                  <a:gd name="T8" fmla="*/ 62 w 120"/>
                  <a:gd name="T9" fmla="*/ 52 h 52"/>
                  <a:gd name="T10" fmla="*/ 57 w 120"/>
                  <a:gd name="T11" fmla="*/ 52 h 52"/>
                  <a:gd name="T12" fmla="*/ 57 w 120"/>
                  <a:gd name="T13" fmla="*/ 52 h 52"/>
                  <a:gd name="T14" fmla="*/ 58 w 120"/>
                  <a:gd name="T15" fmla="*/ 52 h 52"/>
                  <a:gd name="T16" fmla="*/ 58 w 120"/>
                  <a:gd name="T17" fmla="*/ 52 h 52"/>
                  <a:gd name="T18" fmla="*/ 57 w 120"/>
                  <a:gd name="T19" fmla="*/ 52 h 52"/>
                  <a:gd name="T20" fmla="*/ 78 w 120"/>
                  <a:gd name="T21" fmla="*/ 16 h 52"/>
                  <a:gd name="T22" fmla="*/ 78 w 120"/>
                  <a:gd name="T23" fmla="*/ 17 h 52"/>
                  <a:gd name="T24" fmla="*/ 100 w 120"/>
                  <a:gd name="T25" fmla="*/ 34 h 52"/>
                  <a:gd name="T26" fmla="*/ 119 w 120"/>
                  <a:gd name="T27" fmla="*/ 45 h 52"/>
                  <a:gd name="T28" fmla="*/ 120 w 120"/>
                  <a:gd name="T29" fmla="*/ 45 h 52"/>
                  <a:gd name="T30" fmla="*/ 78 w 120"/>
                  <a:gd name="T31" fmla="*/ 16 h 52"/>
                  <a:gd name="T32" fmla="*/ 77 w 120"/>
                  <a:gd name="T33" fmla="*/ 0 h 52"/>
                  <a:gd name="T34" fmla="*/ 76 w 120"/>
                  <a:gd name="T35" fmla="*/ 1 h 52"/>
                  <a:gd name="T36" fmla="*/ 76 w 120"/>
                  <a:gd name="T37" fmla="*/ 2 h 52"/>
                  <a:gd name="T38" fmla="*/ 77 w 120"/>
                  <a:gd name="T39" fmla="*/ 15 h 52"/>
                  <a:gd name="T40" fmla="*/ 77 w 120"/>
                  <a:gd name="T41" fmla="*/ 16 h 52"/>
                  <a:gd name="T42" fmla="*/ 77 w 120"/>
                  <a:gd name="T43" fmla="*/ 15 h 52"/>
                  <a:gd name="T44" fmla="*/ 78 w 120"/>
                  <a:gd name="T45" fmla="*/ 15 h 52"/>
                  <a:gd name="T46" fmla="*/ 78 w 120"/>
                  <a:gd name="T47" fmla="*/ 15 h 52"/>
                  <a:gd name="T48" fmla="*/ 78 w 120"/>
                  <a:gd name="T49" fmla="*/ 15 h 52"/>
                  <a:gd name="T50" fmla="*/ 78 w 120"/>
                  <a:gd name="T51" fmla="*/ 15 h 52"/>
                  <a:gd name="T52" fmla="*/ 77 w 120"/>
                  <a:gd name="T53" fmla="*/ 8 h 52"/>
                  <a:gd name="T54" fmla="*/ 77 w 120"/>
                  <a:gd name="T55" fmla="*/ 4 h 52"/>
                  <a:gd name="T56" fmla="*/ 77 w 120"/>
                  <a:gd name="T57" fmla="*/ 0 h 52"/>
                  <a:gd name="T58" fmla="*/ 42 w 120"/>
                  <a:gd name="T59" fmla="*/ 0 h 52"/>
                  <a:gd name="T60" fmla="*/ 41 w 120"/>
                  <a:gd name="T61" fmla="*/ 7 h 52"/>
                  <a:gd name="T62" fmla="*/ 41 w 120"/>
                  <a:gd name="T63" fmla="*/ 12 h 52"/>
                  <a:gd name="T64" fmla="*/ 41 w 120"/>
                  <a:gd name="T65" fmla="*/ 14 h 52"/>
                  <a:gd name="T66" fmla="*/ 0 w 120"/>
                  <a:gd name="T67" fmla="*/ 44 h 52"/>
                  <a:gd name="T68" fmla="*/ 1 w 120"/>
                  <a:gd name="T69" fmla="*/ 44 h 52"/>
                  <a:gd name="T70" fmla="*/ 41 w 120"/>
                  <a:gd name="T71" fmla="*/ 16 h 52"/>
                  <a:gd name="T72" fmla="*/ 41 w 120"/>
                  <a:gd name="T73" fmla="*/ 16 h 52"/>
                  <a:gd name="T74" fmla="*/ 41 w 120"/>
                  <a:gd name="T75" fmla="*/ 15 h 52"/>
                  <a:gd name="T76" fmla="*/ 41 w 120"/>
                  <a:gd name="T77" fmla="*/ 15 h 52"/>
                  <a:gd name="T78" fmla="*/ 41 w 120"/>
                  <a:gd name="T79" fmla="*/ 15 h 52"/>
                  <a:gd name="T80" fmla="*/ 41 w 120"/>
                  <a:gd name="T81" fmla="*/ 15 h 52"/>
                  <a:gd name="T82" fmla="*/ 41 w 120"/>
                  <a:gd name="T83" fmla="*/ 15 h 52"/>
                  <a:gd name="T84" fmla="*/ 41 w 120"/>
                  <a:gd name="T85" fmla="*/ 15 h 52"/>
                  <a:gd name="T86" fmla="*/ 41 w 120"/>
                  <a:gd name="T87" fmla="*/ 15 h 52"/>
                  <a:gd name="T88" fmla="*/ 42 w 120"/>
                  <a:gd name="T89" fmla="*/ 3 h 52"/>
                  <a:gd name="T90" fmla="*/ 42 w 120"/>
                  <a:gd name="T91" fmla="*/ 1 h 52"/>
                  <a:gd name="T92" fmla="*/ 42 w 120"/>
                  <a:gd name="T9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52">
                    <a:moveTo>
                      <a:pt x="62" y="52"/>
                    </a:moveTo>
                    <a:cubicBezTo>
                      <a:pt x="62" y="52"/>
                      <a:pt x="62" y="52"/>
                      <a:pt x="62" y="52"/>
                    </a:cubicBezTo>
                    <a:cubicBezTo>
                      <a:pt x="62" y="52"/>
                      <a:pt x="62" y="52"/>
                      <a:pt x="62" y="52"/>
                    </a:cubicBezTo>
                    <a:cubicBezTo>
                      <a:pt x="63" y="52"/>
                      <a:pt x="63" y="52"/>
                      <a:pt x="63" y="52"/>
                    </a:cubicBezTo>
                    <a:lnTo>
                      <a:pt x="62" y="52"/>
                    </a:lnTo>
                    <a:close/>
                    <a:moveTo>
                      <a:pt x="57" y="52"/>
                    </a:moveTo>
                    <a:cubicBezTo>
                      <a:pt x="57" y="52"/>
                      <a:pt x="57" y="52"/>
                      <a:pt x="57" y="52"/>
                    </a:cubicBezTo>
                    <a:cubicBezTo>
                      <a:pt x="58" y="52"/>
                      <a:pt x="58" y="52"/>
                      <a:pt x="58" y="52"/>
                    </a:cubicBezTo>
                    <a:cubicBezTo>
                      <a:pt x="58" y="52"/>
                      <a:pt x="58" y="52"/>
                      <a:pt x="58" y="52"/>
                    </a:cubicBezTo>
                    <a:lnTo>
                      <a:pt x="57" y="52"/>
                    </a:lnTo>
                    <a:close/>
                    <a:moveTo>
                      <a:pt x="78" y="16"/>
                    </a:moveTo>
                    <a:cubicBezTo>
                      <a:pt x="78" y="17"/>
                      <a:pt x="78" y="17"/>
                      <a:pt x="78" y="17"/>
                    </a:cubicBezTo>
                    <a:cubicBezTo>
                      <a:pt x="81" y="22"/>
                      <a:pt x="90" y="28"/>
                      <a:pt x="100" y="34"/>
                    </a:cubicBezTo>
                    <a:cubicBezTo>
                      <a:pt x="108" y="39"/>
                      <a:pt x="116" y="43"/>
                      <a:pt x="119" y="45"/>
                    </a:cubicBezTo>
                    <a:cubicBezTo>
                      <a:pt x="120" y="45"/>
                      <a:pt x="120" y="45"/>
                      <a:pt x="120" y="45"/>
                    </a:cubicBezTo>
                    <a:cubicBezTo>
                      <a:pt x="114" y="42"/>
                      <a:pt x="82" y="25"/>
                      <a:pt x="78" y="16"/>
                    </a:cubicBezTo>
                    <a:close/>
                    <a:moveTo>
                      <a:pt x="77" y="0"/>
                    </a:moveTo>
                    <a:cubicBezTo>
                      <a:pt x="76" y="1"/>
                      <a:pt x="76" y="1"/>
                      <a:pt x="76" y="1"/>
                    </a:cubicBezTo>
                    <a:cubicBezTo>
                      <a:pt x="76" y="1"/>
                      <a:pt x="76" y="2"/>
                      <a:pt x="76" y="2"/>
                    </a:cubicBezTo>
                    <a:cubicBezTo>
                      <a:pt x="76" y="6"/>
                      <a:pt x="76" y="10"/>
                      <a:pt x="77" y="15"/>
                    </a:cubicBezTo>
                    <a:cubicBezTo>
                      <a:pt x="77" y="16"/>
                      <a:pt x="77" y="16"/>
                      <a:pt x="77" y="16"/>
                    </a:cubicBezTo>
                    <a:cubicBezTo>
                      <a:pt x="77" y="15"/>
                      <a:pt x="77" y="15"/>
                      <a:pt x="77" y="15"/>
                    </a:cubicBezTo>
                    <a:cubicBezTo>
                      <a:pt x="78" y="15"/>
                      <a:pt x="78" y="15"/>
                      <a:pt x="78" y="15"/>
                    </a:cubicBezTo>
                    <a:cubicBezTo>
                      <a:pt x="78" y="15"/>
                      <a:pt x="78" y="15"/>
                      <a:pt x="78" y="15"/>
                    </a:cubicBezTo>
                    <a:cubicBezTo>
                      <a:pt x="78" y="15"/>
                      <a:pt x="78" y="15"/>
                      <a:pt x="78" y="15"/>
                    </a:cubicBezTo>
                    <a:cubicBezTo>
                      <a:pt x="78" y="15"/>
                      <a:pt x="78" y="15"/>
                      <a:pt x="78" y="15"/>
                    </a:cubicBezTo>
                    <a:cubicBezTo>
                      <a:pt x="77" y="12"/>
                      <a:pt x="77" y="10"/>
                      <a:pt x="77" y="8"/>
                    </a:cubicBezTo>
                    <a:cubicBezTo>
                      <a:pt x="77" y="6"/>
                      <a:pt x="77" y="5"/>
                      <a:pt x="77" y="4"/>
                    </a:cubicBezTo>
                    <a:cubicBezTo>
                      <a:pt x="77" y="3"/>
                      <a:pt x="77" y="1"/>
                      <a:pt x="77" y="0"/>
                    </a:cubicBezTo>
                    <a:close/>
                    <a:moveTo>
                      <a:pt x="42" y="0"/>
                    </a:moveTo>
                    <a:cubicBezTo>
                      <a:pt x="42" y="2"/>
                      <a:pt x="42" y="4"/>
                      <a:pt x="41" y="7"/>
                    </a:cubicBezTo>
                    <a:cubicBezTo>
                      <a:pt x="41" y="8"/>
                      <a:pt x="41" y="10"/>
                      <a:pt x="41" y="12"/>
                    </a:cubicBezTo>
                    <a:cubicBezTo>
                      <a:pt x="41" y="12"/>
                      <a:pt x="41" y="13"/>
                      <a:pt x="41" y="14"/>
                    </a:cubicBezTo>
                    <a:cubicBezTo>
                      <a:pt x="40" y="24"/>
                      <a:pt x="8" y="40"/>
                      <a:pt x="0" y="44"/>
                    </a:cubicBezTo>
                    <a:cubicBezTo>
                      <a:pt x="1" y="44"/>
                      <a:pt x="1" y="44"/>
                      <a:pt x="1" y="44"/>
                    </a:cubicBezTo>
                    <a:cubicBezTo>
                      <a:pt x="9" y="40"/>
                      <a:pt x="37" y="2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2" y="10"/>
                      <a:pt x="42" y="6"/>
                      <a:pt x="42" y="3"/>
                    </a:cubicBezTo>
                    <a:cubicBezTo>
                      <a:pt x="42" y="2"/>
                      <a:pt x="42" y="1"/>
                      <a:pt x="42" y="1"/>
                    </a:cubicBezTo>
                    <a:lnTo>
                      <a:pt x="42" y="0"/>
                    </a:ln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6" name="Freeform 5178"/>
              <p:cNvSpPr>
                <a:spLocks/>
              </p:cNvSpPr>
              <p:nvPr/>
            </p:nvSpPr>
            <p:spPr bwMode="auto">
              <a:xfrm>
                <a:off x="1135" y="2890"/>
                <a:ext cx="34" cy="68"/>
              </a:xfrm>
              <a:custGeom>
                <a:avLst/>
                <a:gdLst>
                  <a:gd name="T0" fmla="*/ 15 w 16"/>
                  <a:gd name="T1" fmla="*/ 0 h 32"/>
                  <a:gd name="T2" fmla="*/ 15 w 16"/>
                  <a:gd name="T3" fmla="*/ 0 h 32"/>
                  <a:gd name="T4" fmla="*/ 0 w 16"/>
                  <a:gd name="T5" fmla="*/ 32 h 32"/>
                  <a:gd name="T6" fmla="*/ 0 w 16"/>
                  <a:gd name="T7" fmla="*/ 32 h 32"/>
                  <a:gd name="T8" fmla="*/ 15 w 16"/>
                  <a:gd name="T9" fmla="*/ 0 h 32"/>
                </a:gdLst>
                <a:ahLst/>
                <a:cxnLst>
                  <a:cxn ang="0">
                    <a:pos x="T0" y="T1"/>
                  </a:cxn>
                  <a:cxn ang="0">
                    <a:pos x="T2" y="T3"/>
                  </a:cxn>
                  <a:cxn ang="0">
                    <a:pos x="T4" y="T5"/>
                  </a:cxn>
                  <a:cxn ang="0">
                    <a:pos x="T6" y="T7"/>
                  </a:cxn>
                  <a:cxn ang="0">
                    <a:pos x="T8" y="T9"/>
                  </a:cxn>
                </a:cxnLst>
                <a:rect l="0" t="0" r="r" b="b"/>
                <a:pathLst>
                  <a:path w="16" h="32">
                    <a:moveTo>
                      <a:pt x="15" y="0"/>
                    </a:moveTo>
                    <a:cubicBezTo>
                      <a:pt x="15" y="0"/>
                      <a:pt x="15" y="0"/>
                      <a:pt x="15" y="0"/>
                    </a:cubicBezTo>
                    <a:cubicBezTo>
                      <a:pt x="16" y="3"/>
                      <a:pt x="14" y="21"/>
                      <a:pt x="0" y="32"/>
                    </a:cubicBezTo>
                    <a:cubicBezTo>
                      <a:pt x="0" y="32"/>
                      <a:pt x="0" y="32"/>
                      <a:pt x="0" y="32"/>
                    </a:cubicBezTo>
                    <a:cubicBezTo>
                      <a:pt x="14" y="21"/>
                      <a:pt x="16" y="7"/>
                      <a:pt x="15" y="0"/>
                    </a:cubicBezTo>
                    <a:close/>
                  </a:path>
                </a:pathLst>
              </a:custGeom>
              <a:solidFill>
                <a:srgbClr val="85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7" name="Rectangle 5179"/>
              <p:cNvSpPr>
                <a:spLocks noChangeArrowheads="1"/>
              </p:cNvSpPr>
              <p:nvPr/>
            </p:nvSpPr>
            <p:spPr bwMode="auto">
              <a:xfrm>
                <a:off x="1167" y="2890"/>
                <a:ext cx="1" cy="1"/>
              </a:xfrm>
              <a:prstGeom prst="rect">
                <a:avLst/>
              </a:prstGeom>
              <a:solidFill>
                <a:srgbClr val="601B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8" name="Freeform 5180"/>
              <p:cNvSpPr>
                <a:spLocks/>
              </p:cNvSpPr>
              <p:nvPr/>
            </p:nvSpPr>
            <p:spPr bwMode="auto">
              <a:xfrm>
                <a:off x="1127" y="2892"/>
                <a:ext cx="40" cy="63"/>
              </a:xfrm>
              <a:custGeom>
                <a:avLst/>
                <a:gdLst>
                  <a:gd name="T0" fmla="*/ 19 w 19"/>
                  <a:gd name="T1" fmla="*/ 0 h 30"/>
                  <a:gd name="T2" fmla="*/ 19 w 19"/>
                  <a:gd name="T3" fmla="*/ 0 h 30"/>
                  <a:gd name="T4" fmla="*/ 0 w 19"/>
                  <a:gd name="T5" fmla="*/ 30 h 30"/>
                  <a:gd name="T6" fmla="*/ 2 w 19"/>
                  <a:gd name="T7" fmla="*/ 30 h 30"/>
                  <a:gd name="T8" fmla="*/ 19 w 19"/>
                  <a:gd name="T9" fmla="*/ 0 h 30"/>
                </a:gdLst>
                <a:ahLst/>
                <a:cxnLst>
                  <a:cxn ang="0">
                    <a:pos x="T0" y="T1"/>
                  </a:cxn>
                  <a:cxn ang="0">
                    <a:pos x="T2" y="T3"/>
                  </a:cxn>
                  <a:cxn ang="0">
                    <a:pos x="T4" y="T5"/>
                  </a:cxn>
                  <a:cxn ang="0">
                    <a:pos x="T6" y="T7"/>
                  </a:cxn>
                  <a:cxn ang="0">
                    <a:pos x="T8" y="T9"/>
                  </a:cxn>
                </a:cxnLst>
                <a:rect l="0" t="0" r="r" b="b"/>
                <a:pathLst>
                  <a:path w="19" h="30">
                    <a:moveTo>
                      <a:pt x="19" y="0"/>
                    </a:moveTo>
                    <a:cubicBezTo>
                      <a:pt x="19" y="0"/>
                      <a:pt x="19" y="0"/>
                      <a:pt x="19" y="0"/>
                    </a:cubicBezTo>
                    <a:cubicBezTo>
                      <a:pt x="18" y="17"/>
                      <a:pt x="5" y="27"/>
                      <a:pt x="0" y="30"/>
                    </a:cubicBezTo>
                    <a:cubicBezTo>
                      <a:pt x="0" y="30"/>
                      <a:pt x="1" y="30"/>
                      <a:pt x="2" y="30"/>
                    </a:cubicBezTo>
                    <a:cubicBezTo>
                      <a:pt x="16" y="20"/>
                      <a:pt x="19" y="6"/>
                      <a:pt x="19" y="0"/>
                    </a:cubicBezTo>
                    <a:close/>
                  </a:path>
                </a:pathLst>
              </a:custGeom>
              <a:solidFill>
                <a:srgbClr val="85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9" name="Freeform 5181"/>
              <p:cNvSpPr>
                <a:spLocks/>
              </p:cNvSpPr>
              <p:nvPr/>
            </p:nvSpPr>
            <p:spPr bwMode="auto">
              <a:xfrm>
                <a:off x="1167" y="2890"/>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60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0" name="Rectangle 5182"/>
              <p:cNvSpPr>
                <a:spLocks noChangeArrowheads="1"/>
              </p:cNvSpPr>
              <p:nvPr/>
            </p:nvSpPr>
            <p:spPr bwMode="auto">
              <a:xfrm>
                <a:off x="1167" y="2890"/>
                <a:ext cx="1" cy="1"/>
              </a:xfrm>
              <a:prstGeom prst="rect">
                <a:avLst/>
              </a:prstGeom>
              <a:solidFill>
                <a:srgbClr val="611C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1" name="Freeform 5183"/>
              <p:cNvSpPr>
                <a:spLocks/>
              </p:cNvSpPr>
              <p:nvPr/>
            </p:nvSpPr>
            <p:spPr bwMode="auto">
              <a:xfrm>
                <a:off x="1131" y="2890"/>
                <a:ext cx="38" cy="68"/>
              </a:xfrm>
              <a:custGeom>
                <a:avLst/>
                <a:gdLst>
                  <a:gd name="T0" fmla="*/ 17 w 18"/>
                  <a:gd name="T1" fmla="*/ 0 h 32"/>
                  <a:gd name="T2" fmla="*/ 17 w 18"/>
                  <a:gd name="T3" fmla="*/ 1 h 32"/>
                  <a:gd name="T4" fmla="*/ 0 w 18"/>
                  <a:gd name="T5" fmla="*/ 31 h 32"/>
                  <a:gd name="T6" fmla="*/ 2 w 18"/>
                  <a:gd name="T7" fmla="*/ 32 h 32"/>
                  <a:gd name="T8" fmla="*/ 17 w 18"/>
                  <a:gd name="T9" fmla="*/ 0 h 32"/>
                </a:gdLst>
                <a:ahLst/>
                <a:cxnLst>
                  <a:cxn ang="0">
                    <a:pos x="T0" y="T1"/>
                  </a:cxn>
                  <a:cxn ang="0">
                    <a:pos x="T2" y="T3"/>
                  </a:cxn>
                  <a:cxn ang="0">
                    <a:pos x="T4" y="T5"/>
                  </a:cxn>
                  <a:cxn ang="0">
                    <a:pos x="T6" y="T7"/>
                  </a:cxn>
                  <a:cxn ang="0">
                    <a:pos x="T8" y="T9"/>
                  </a:cxn>
                </a:cxnLst>
                <a:rect l="0" t="0" r="r" b="b"/>
                <a:pathLst>
                  <a:path w="18" h="32">
                    <a:moveTo>
                      <a:pt x="17" y="0"/>
                    </a:moveTo>
                    <a:cubicBezTo>
                      <a:pt x="17" y="1"/>
                      <a:pt x="17" y="1"/>
                      <a:pt x="17" y="1"/>
                    </a:cubicBezTo>
                    <a:cubicBezTo>
                      <a:pt x="17" y="7"/>
                      <a:pt x="14" y="21"/>
                      <a:pt x="0" y="31"/>
                    </a:cubicBezTo>
                    <a:cubicBezTo>
                      <a:pt x="1" y="31"/>
                      <a:pt x="1" y="32"/>
                      <a:pt x="2" y="32"/>
                    </a:cubicBezTo>
                    <a:cubicBezTo>
                      <a:pt x="16" y="21"/>
                      <a:pt x="18" y="3"/>
                      <a:pt x="17" y="0"/>
                    </a:cubicBezTo>
                    <a:close/>
                  </a:path>
                </a:pathLst>
              </a:custGeom>
              <a:solidFill>
                <a:srgbClr val="772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2" name="Freeform 5184"/>
              <p:cNvSpPr>
                <a:spLocks/>
              </p:cNvSpPr>
              <p:nvPr/>
            </p:nvSpPr>
            <p:spPr bwMode="auto">
              <a:xfrm>
                <a:off x="1167" y="2890"/>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551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3" name="Freeform 5185"/>
              <p:cNvSpPr>
                <a:spLocks/>
              </p:cNvSpPr>
              <p:nvPr/>
            </p:nvSpPr>
            <p:spPr bwMode="auto">
              <a:xfrm>
                <a:off x="1091" y="2900"/>
                <a:ext cx="74" cy="51"/>
              </a:xfrm>
              <a:custGeom>
                <a:avLst/>
                <a:gdLst>
                  <a:gd name="T0" fmla="*/ 34 w 35"/>
                  <a:gd name="T1" fmla="*/ 0 h 24"/>
                  <a:gd name="T2" fmla="*/ 34 w 35"/>
                  <a:gd name="T3" fmla="*/ 0 h 24"/>
                  <a:gd name="T4" fmla="*/ 33 w 35"/>
                  <a:gd name="T5" fmla="*/ 1 h 24"/>
                  <a:gd name="T6" fmla="*/ 33 w 35"/>
                  <a:gd name="T7" fmla="*/ 1 h 24"/>
                  <a:gd name="T8" fmla="*/ 33 w 35"/>
                  <a:gd name="T9" fmla="*/ 1 h 24"/>
                  <a:gd name="T10" fmla="*/ 22 w 35"/>
                  <a:gd name="T11" fmla="*/ 12 h 24"/>
                  <a:gd name="T12" fmla="*/ 0 w 35"/>
                  <a:gd name="T13" fmla="*/ 24 h 24"/>
                  <a:gd name="T14" fmla="*/ 1 w 35"/>
                  <a:gd name="T15" fmla="*/ 24 h 24"/>
                  <a:gd name="T16" fmla="*/ 1 w 35"/>
                  <a:gd name="T17" fmla="*/ 24 h 24"/>
                  <a:gd name="T18" fmla="*/ 34 w 3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34" y="0"/>
                    </a:moveTo>
                    <a:cubicBezTo>
                      <a:pt x="34" y="0"/>
                      <a:pt x="34" y="0"/>
                      <a:pt x="34" y="0"/>
                    </a:cubicBezTo>
                    <a:cubicBezTo>
                      <a:pt x="34" y="0"/>
                      <a:pt x="34" y="0"/>
                      <a:pt x="33" y="1"/>
                    </a:cubicBezTo>
                    <a:cubicBezTo>
                      <a:pt x="33" y="1"/>
                      <a:pt x="33" y="1"/>
                      <a:pt x="33" y="1"/>
                    </a:cubicBezTo>
                    <a:cubicBezTo>
                      <a:pt x="33" y="1"/>
                      <a:pt x="33" y="1"/>
                      <a:pt x="33" y="1"/>
                    </a:cubicBezTo>
                    <a:cubicBezTo>
                      <a:pt x="31" y="4"/>
                      <a:pt x="27" y="9"/>
                      <a:pt x="22" y="12"/>
                    </a:cubicBezTo>
                    <a:cubicBezTo>
                      <a:pt x="16" y="16"/>
                      <a:pt x="1" y="23"/>
                      <a:pt x="0" y="24"/>
                    </a:cubicBezTo>
                    <a:cubicBezTo>
                      <a:pt x="1" y="24"/>
                      <a:pt x="1" y="24"/>
                      <a:pt x="1" y="24"/>
                    </a:cubicBezTo>
                    <a:cubicBezTo>
                      <a:pt x="1" y="24"/>
                      <a:pt x="1" y="24"/>
                      <a:pt x="1" y="24"/>
                    </a:cubicBezTo>
                    <a:cubicBezTo>
                      <a:pt x="28" y="18"/>
                      <a:pt x="35" y="0"/>
                      <a:pt x="34" y="0"/>
                    </a:cubicBezTo>
                    <a:close/>
                  </a:path>
                </a:pathLst>
              </a:custGeom>
              <a:solidFill>
                <a:srgbClr val="A64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4" name="Freeform 5186"/>
              <p:cNvSpPr>
                <a:spLocks/>
              </p:cNvSpPr>
              <p:nvPr/>
            </p:nvSpPr>
            <p:spPr bwMode="auto">
              <a:xfrm>
                <a:off x="1103" y="2904"/>
                <a:ext cx="62" cy="51"/>
              </a:xfrm>
              <a:custGeom>
                <a:avLst/>
                <a:gdLst>
                  <a:gd name="T0" fmla="*/ 29 w 29"/>
                  <a:gd name="T1" fmla="*/ 0 h 24"/>
                  <a:gd name="T2" fmla="*/ 24 w 29"/>
                  <a:gd name="T3" fmla="*/ 7 h 24"/>
                  <a:gd name="T4" fmla="*/ 1 w 29"/>
                  <a:gd name="T5" fmla="*/ 22 h 24"/>
                  <a:gd name="T6" fmla="*/ 0 w 29"/>
                  <a:gd name="T7" fmla="*/ 22 h 24"/>
                  <a:gd name="T8" fmla="*/ 5 w 29"/>
                  <a:gd name="T9" fmla="*/ 23 h 24"/>
                  <a:gd name="T10" fmla="*/ 10 w 29"/>
                  <a:gd name="T11" fmla="*/ 24 h 24"/>
                  <a:gd name="T12" fmla="*/ 11 w 29"/>
                  <a:gd name="T13" fmla="*/ 24 h 24"/>
                  <a:gd name="T14" fmla="*/ 28 w 29"/>
                  <a:gd name="T15" fmla="*/ 1 h 24"/>
                  <a:gd name="T16" fmla="*/ 29 w 29"/>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4">
                    <a:moveTo>
                      <a:pt x="29" y="0"/>
                    </a:moveTo>
                    <a:cubicBezTo>
                      <a:pt x="28" y="0"/>
                      <a:pt x="27" y="2"/>
                      <a:pt x="24" y="7"/>
                    </a:cubicBezTo>
                    <a:cubicBezTo>
                      <a:pt x="18" y="16"/>
                      <a:pt x="5" y="21"/>
                      <a:pt x="1" y="22"/>
                    </a:cubicBezTo>
                    <a:cubicBezTo>
                      <a:pt x="0" y="22"/>
                      <a:pt x="0" y="22"/>
                      <a:pt x="0" y="22"/>
                    </a:cubicBezTo>
                    <a:cubicBezTo>
                      <a:pt x="2" y="23"/>
                      <a:pt x="3" y="23"/>
                      <a:pt x="5" y="23"/>
                    </a:cubicBezTo>
                    <a:cubicBezTo>
                      <a:pt x="6" y="23"/>
                      <a:pt x="8" y="24"/>
                      <a:pt x="10" y="24"/>
                    </a:cubicBezTo>
                    <a:cubicBezTo>
                      <a:pt x="11" y="24"/>
                      <a:pt x="11" y="24"/>
                      <a:pt x="11" y="24"/>
                    </a:cubicBezTo>
                    <a:cubicBezTo>
                      <a:pt x="17" y="21"/>
                      <a:pt x="27" y="6"/>
                      <a:pt x="28" y="1"/>
                    </a:cubicBezTo>
                    <a:cubicBezTo>
                      <a:pt x="29" y="0"/>
                      <a:pt x="29" y="0"/>
                      <a:pt x="29" y="0"/>
                    </a:cubicBezTo>
                    <a:close/>
                  </a:path>
                </a:pathLst>
              </a:custGeom>
              <a:solidFill>
                <a:srgbClr val="8D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5" name="Freeform 5187"/>
              <p:cNvSpPr>
                <a:spLocks/>
              </p:cNvSpPr>
              <p:nvPr/>
            </p:nvSpPr>
            <p:spPr bwMode="auto">
              <a:xfrm>
                <a:off x="1084" y="2902"/>
                <a:ext cx="77" cy="49"/>
              </a:xfrm>
              <a:custGeom>
                <a:avLst/>
                <a:gdLst>
                  <a:gd name="T0" fmla="*/ 36 w 36"/>
                  <a:gd name="T1" fmla="*/ 0 h 23"/>
                  <a:gd name="T2" fmla="*/ 23 w 36"/>
                  <a:gd name="T3" fmla="*/ 11 h 23"/>
                  <a:gd name="T4" fmla="*/ 0 w 36"/>
                  <a:gd name="T5" fmla="*/ 23 h 23"/>
                  <a:gd name="T6" fmla="*/ 1 w 36"/>
                  <a:gd name="T7" fmla="*/ 23 h 23"/>
                  <a:gd name="T8" fmla="*/ 20 w 36"/>
                  <a:gd name="T9" fmla="*/ 14 h 23"/>
                  <a:gd name="T10" fmla="*/ 36 w 36"/>
                  <a:gd name="T11" fmla="*/ 0 h 23"/>
                  <a:gd name="T12" fmla="*/ 36 w 3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36" h="23">
                    <a:moveTo>
                      <a:pt x="36" y="0"/>
                    </a:moveTo>
                    <a:cubicBezTo>
                      <a:pt x="36" y="0"/>
                      <a:pt x="31" y="5"/>
                      <a:pt x="23" y="11"/>
                    </a:cubicBezTo>
                    <a:cubicBezTo>
                      <a:pt x="14" y="17"/>
                      <a:pt x="0" y="22"/>
                      <a:pt x="0" y="23"/>
                    </a:cubicBezTo>
                    <a:cubicBezTo>
                      <a:pt x="1" y="23"/>
                      <a:pt x="1" y="23"/>
                      <a:pt x="1" y="23"/>
                    </a:cubicBezTo>
                    <a:cubicBezTo>
                      <a:pt x="3" y="22"/>
                      <a:pt x="14" y="17"/>
                      <a:pt x="20" y="14"/>
                    </a:cubicBezTo>
                    <a:cubicBezTo>
                      <a:pt x="25" y="11"/>
                      <a:pt x="34" y="2"/>
                      <a:pt x="36" y="0"/>
                    </a:cubicBezTo>
                    <a:cubicBezTo>
                      <a:pt x="36" y="0"/>
                      <a:pt x="36" y="0"/>
                      <a:pt x="36" y="0"/>
                    </a:cubicBezTo>
                    <a:close/>
                  </a:path>
                </a:pathLst>
              </a:custGeom>
              <a:solidFill>
                <a:srgbClr val="BA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6" name="Rectangle 5188"/>
              <p:cNvSpPr>
                <a:spLocks noChangeArrowheads="1"/>
              </p:cNvSpPr>
              <p:nvPr/>
            </p:nvSpPr>
            <p:spPr bwMode="auto">
              <a:xfrm>
                <a:off x="1161" y="2902"/>
                <a:ext cx="1" cy="1"/>
              </a:xfrm>
              <a:prstGeom prst="rect">
                <a:avLst/>
              </a:prstGeom>
              <a:solidFill>
                <a:srgbClr val="BB60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7" name="Freeform 5189"/>
              <p:cNvSpPr>
                <a:spLocks/>
              </p:cNvSpPr>
              <p:nvPr/>
            </p:nvSpPr>
            <p:spPr bwMode="auto">
              <a:xfrm>
                <a:off x="1244" y="2892"/>
                <a:ext cx="36" cy="66"/>
              </a:xfrm>
              <a:custGeom>
                <a:avLst/>
                <a:gdLst>
                  <a:gd name="T0" fmla="*/ 0 w 17"/>
                  <a:gd name="T1" fmla="*/ 0 h 31"/>
                  <a:gd name="T2" fmla="*/ 17 w 17"/>
                  <a:gd name="T3" fmla="*/ 31 h 31"/>
                  <a:gd name="T4" fmla="*/ 17 w 17"/>
                  <a:gd name="T5" fmla="*/ 31 h 31"/>
                  <a:gd name="T6" fmla="*/ 1 w 17"/>
                  <a:gd name="T7" fmla="*/ 0 h 31"/>
                  <a:gd name="T8" fmla="*/ 0 w 17"/>
                  <a:gd name="T9" fmla="*/ 0 h 31"/>
                </a:gdLst>
                <a:ahLst/>
                <a:cxnLst>
                  <a:cxn ang="0">
                    <a:pos x="T0" y="T1"/>
                  </a:cxn>
                  <a:cxn ang="0">
                    <a:pos x="T2" y="T3"/>
                  </a:cxn>
                  <a:cxn ang="0">
                    <a:pos x="T4" y="T5"/>
                  </a:cxn>
                  <a:cxn ang="0">
                    <a:pos x="T6" y="T7"/>
                  </a:cxn>
                  <a:cxn ang="0">
                    <a:pos x="T8" y="T9"/>
                  </a:cxn>
                </a:cxnLst>
                <a:rect l="0" t="0" r="r" b="b"/>
                <a:pathLst>
                  <a:path w="17" h="31">
                    <a:moveTo>
                      <a:pt x="0" y="0"/>
                    </a:moveTo>
                    <a:cubicBezTo>
                      <a:pt x="0" y="6"/>
                      <a:pt x="2" y="21"/>
                      <a:pt x="17" y="31"/>
                    </a:cubicBezTo>
                    <a:cubicBezTo>
                      <a:pt x="17" y="31"/>
                      <a:pt x="17" y="31"/>
                      <a:pt x="17" y="31"/>
                    </a:cubicBezTo>
                    <a:cubicBezTo>
                      <a:pt x="2" y="21"/>
                      <a:pt x="0" y="4"/>
                      <a:pt x="1" y="0"/>
                    </a:cubicBezTo>
                    <a:lnTo>
                      <a:pt x="0" y="0"/>
                    </a:lnTo>
                    <a:close/>
                  </a:path>
                </a:pathLst>
              </a:custGeom>
              <a:solidFill>
                <a:srgbClr val="85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8" name="Freeform 5190"/>
              <p:cNvSpPr>
                <a:spLocks/>
              </p:cNvSpPr>
              <p:nvPr/>
            </p:nvSpPr>
            <p:spPr bwMode="auto">
              <a:xfrm>
                <a:off x="1244" y="2890"/>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0"/>
                      <a:pt x="1" y="0"/>
                      <a:pt x="1" y="0"/>
                    </a:cubicBezTo>
                    <a:close/>
                  </a:path>
                </a:pathLst>
              </a:custGeom>
              <a:solidFill>
                <a:srgbClr val="60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9" name="Freeform 5191"/>
              <p:cNvSpPr>
                <a:spLocks/>
              </p:cNvSpPr>
              <p:nvPr/>
            </p:nvSpPr>
            <p:spPr bwMode="auto">
              <a:xfrm>
                <a:off x="1246" y="2890"/>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69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0" name="Freeform 5192"/>
              <p:cNvSpPr>
                <a:spLocks/>
              </p:cNvSpPr>
              <p:nvPr/>
            </p:nvSpPr>
            <p:spPr bwMode="auto">
              <a:xfrm>
                <a:off x="1246" y="2892"/>
                <a:ext cx="43" cy="66"/>
              </a:xfrm>
              <a:custGeom>
                <a:avLst/>
                <a:gdLst>
                  <a:gd name="T0" fmla="*/ 0 w 20"/>
                  <a:gd name="T1" fmla="*/ 0 h 31"/>
                  <a:gd name="T2" fmla="*/ 18 w 20"/>
                  <a:gd name="T3" fmla="*/ 31 h 31"/>
                  <a:gd name="T4" fmla="*/ 20 w 20"/>
                  <a:gd name="T5" fmla="*/ 31 h 31"/>
                  <a:gd name="T6" fmla="*/ 0 w 20"/>
                  <a:gd name="T7" fmla="*/ 1 h 31"/>
                  <a:gd name="T8" fmla="*/ 0 w 20"/>
                  <a:gd name="T9" fmla="*/ 0 h 31"/>
                </a:gdLst>
                <a:ahLst/>
                <a:cxnLst>
                  <a:cxn ang="0">
                    <a:pos x="T0" y="T1"/>
                  </a:cxn>
                  <a:cxn ang="0">
                    <a:pos x="T2" y="T3"/>
                  </a:cxn>
                  <a:cxn ang="0">
                    <a:pos x="T4" y="T5"/>
                  </a:cxn>
                  <a:cxn ang="0">
                    <a:pos x="T6" y="T7"/>
                  </a:cxn>
                  <a:cxn ang="0">
                    <a:pos x="T8" y="T9"/>
                  </a:cxn>
                </a:cxnLst>
                <a:rect l="0" t="0" r="r" b="b"/>
                <a:pathLst>
                  <a:path w="20" h="31">
                    <a:moveTo>
                      <a:pt x="0" y="0"/>
                    </a:moveTo>
                    <a:cubicBezTo>
                      <a:pt x="0" y="7"/>
                      <a:pt x="3" y="21"/>
                      <a:pt x="18" y="31"/>
                    </a:cubicBezTo>
                    <a:cubicBezTo>
                      <a:pt x="19" y="31"/>
                      <a:pt x="19" y="31"/>
                      <a:pt x="20" y="31"/>
                    </a:cubicBezTo>
                    <a:cubicBezTo>
                      <a:pt x="16" y="28"/>
                      <a:pt x="1" y="19"/>
                      <a:pt x="0" y="1"/>
                    </a:cubicBezTo>
                    <a:lnTo>
                      <a:pt x="0" y="0"/>
                    </a:lnTo>
                    <a:close/>
                  </a:path>
                </a:pathLst>
              </a:custGeom>
              <a:solidFill>
                <a:srgbClr val="85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1" name="Freeform 5193"/>
              <p:cNvSpPr>
                <a:spLocks/>
              </p:cNvSpPr>
              <p:nvPr/>
            </p:nvSpPr>
            <p:spPr bwMode="auto">
              <a:xfrm>
                <a:off x="1246" y="2892"/>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601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2" name="Freeform 5194"/>
              <p:cNvSpPr>
                <a:spLocks/>
              </p:cNvSpPr>
              <p:nvPr/>
            </p:nvSpPr>
            <p:spPr bwMode="auto">
              <a:xfrm>
                <a:off x="1246" y="289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6E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3" name="Rectangle 5195"/>
              <p:cNvSpPr>
                <a:spLocks noChangeArrowheads="1"/>
              </p:cNvSpPr>
              <p:nvPr/>
            </p:nvSpPr>
            <p:spPr bwMode="auto">
              <a:xfrm>
                <a:off x="1246" y="2890"/>
                <a:ext cx="1" cy="1"/>
              </a:xfrm>
              <a:prstGeom prst="rect">
                <a:avLst/>
              </a:prstGeom>
              <a:solidFill>
                <a:srgbClr val="611C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4" name="Freeform 5196"/>
              <p:cNvSpPr>
                <a:spLocks/>
              </p:cNvSpPr>
              <p:nvPr/>
            </p:nvSpPr>
            <p:spPr bwMode="auto">
              <a:xfrm>
                <a:off x="1246" y="2890"/>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5F1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5" name="Freeform 5197"/>
              <p:cNvSpPr>
                <a:spLocks/>
              </p:cNvSpPr>
              <p:nvPr/>
            </p:nvSpPr>
            <p:spPr bwMode="auto">
              <a:xfrm>
                <a:off x="1244" y="2892"/>
                <a:ext cx="40" cy="66"/>
              </a:xfrm>
              <a:custGeom>
                <a:avLst/>
                <a:gdLst>
                  <a:gd name="T0" fmla="*/ 1 w 19"/>
                  <a:gd name="T1" fmla="*/ 0 h 31"/>
                  <a:gd name="T2" fmla="*/ 17 w 19"/>
                  <a:gd name="T3" fmla="*/ 31 h 31"/>
                  <a:gd name="T4" fmla="*/ 19 w 19"/>
                  <a:gd name="T5" fmla="*/ 31 h 31"/>
                  <a:gd name="T6" fmla="*/ 1 w 19"/>
                  <a:gd name="T7" fmla="*/ 0 h 31"/>
                </a:gdLst>
                <a:ahLst/>
                <a:cxnLst>
                  <a:cxn ang="0">
                    <a:pos x="T0" y="T1"/>
                  </a:cxn>
                  <a:cxn ang="0">
                    <a:pos x="T2" y="T3"/>
                  </a:cxn>
                  <a:cxn ang="0">
                    <a:pos x="T4" y="T5"/>
                  </a:cxn>
                  <a:cxn ang="0">
                    <a:pos x="T6" y="T7"/>
                  </a:cxn>
                </a:cxnLst>
                <a:rect l="0" t="0" r="r" b="b"/>
                <a:pathLst>
                  <a:path w="19" h="31">
                    <a:moveTo>
                      <a:pt x="1" y="0"/>
                    </a:moveTo>
                    <a:cubicBezTo>
                      <a:pt x="0" y="4"/>
                      <a:pt x="2" y="21"/>
                      <a:pt x="17" y="31"/>
                    </a:cubicBezTo>
                    <a:cubicBezTo>
                      <a:pt x="18" y="31"/>
                      <a:pt x="18" y="31"/>
                      <a:pt x="19" y="31"/>
                    </a:cubicBezTo>
                    <a:cubicBezTo>
                      <a:pt x="4" y="21"/>
                      <a:pt x="1" y="7"/>
                      <a:pt x="1" y="0"/>
                    </a:cubicBezTo>
                    <a:close/>
                  </a:path>
                </a:pathLst>
              </a:custGeom>
              <a:solidFill>
                <a:srgbClr val="772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6" name="Freeform 5198"/>
              <p:cNvSpPr>
                <a:spLocks/>
              </p:cNvSpPr>
              <p:nvPr/>
            </p:nvSpPr>
            <p:spPr bwMode="auto">
              <a:xfrm>
                <a:off x="1246" y="2890"/>
                <a:ext cx="0" cy="2"/>
              </a:xfrm>
              <a:custGeom>
                <a:avLst/>
                <a:gdLst>
                  <a:gd name="T0" fmla="*/ 0 h 2"/>
                  <a:gd name="T1" fmla="*/ 2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0"/>
                    </a:lnTo>
                    <a:lnTo>
                      <a:pt x="0" y="0"/>
                    </a:lnTo>
                    <a:close/>
                  </a:path>
                </a:pathLst>
              </a:custGeom>
              <a:solidFill>
                <a:srgbClr val="551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7" name="Freeform 5199"/>
              <p:cNvSpPr>
                <a:spLocks/>
              </p:cNvSpPr>
              <p:nvPr/>
            </p:nvSpPr>
            <p:spPr bwMode="auto">
              <a:xfrm>
                <a:off x="1248" y="2900"/>
                <a:ext cx="77" cy="51"/>
              </a:xfrm>
              <a:custGeom>
                <a:avLst/>
                <a:gdLst>
                  <a:gd name="T0" fmla="*/ 1 w 36"/>
                  <a:gd name="T1" fmla="*/ 0 h 24"/>
                  <a:gd name="T2" fmla="*/ 34 w 36"/>
                  <a:gd name="T3" fmla="*/ 24 h 24"/>
                  <a:gd name="T4" fmla="*/ 34 w 36"/>
                  <a:gd name="T5" fmla="*/ 24 h 24"/>
                  <a:gd name="T6" fmla="*/ 13 w 36"/>
                  <a:gd name="T7" fmla="*/ 12 h 24"/>
                  <a:gd name="T8" fmla="*/ 2 w 36"/>
                  <a:gd name="T9" fmla="*/ 1 h 24"/>
                  <a:gd name="T10" fmla="*/ 2 w 36"/>
                  <a:gd name="T11" fmla="*/ 1 h 24"/>
                  <a:gd name="T12" fmla="*/ 2 w 36"/>
                  <a:gd name="T13" fmla="*/ 1 h 24"/>
                  <a:gd name="T14" fmla="*/ 1 w 36"/>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4">
                    <a:moveTo>
                      <a:pt x="1" y="0"/>
                    </a:moveTo>
                    <a:cubicBezTo>
                      <a:pt x="0" y="0"/>
                      <a:pt x="7" y="18"/>
                      <a:pt x="34" y="24"/>
                    </a:cubicBezTo>
                    <a:cubicBezTo>
                      <a:pt x="34" y="24"/>
                      <a:pt x="34" y="24"/>
                      <a:pt x="34" y="24"/>
                    </a:cubicBezTo>
                    <a:cubicBezTo>
                      <a:pt x="36" y="24"/>
                      <a:pt x="19" y="16"/>
                      <a:pt x="13" y="12"/>
                    </a:cubicBezTo>
                    <a:cubicBezTo>
                      <a:pt x="8" y="9"/>
                      <a:pt x="4" y="4"/>
                      <a:pt x="2" y="1"/>
                    </a:cubicBezTo>
                    <a:cubicBezTo>
                      <a:pt x="2" y="1"/>
                      <a:pt x="2" y="1"/>
                      <a:pt x="2" y="1"/>
                    </a:cubicBezTo>
                    <a:cubicBezTo>
                      <a:pt x="2" y="1"/>
                      <a:pt x="2" y="1"/>
                      <a:pt x="2" y="1"/>
                    </a:cubicBezTo>
                    <a:cubicBezTo>
                      <a:pt x="1" y="0"/>
                      <a:pt x="1" y="0"/>
                      <a:pt x="1" y="0"/>
                    </a:cubicBezTo>
                    <a:close/>
                  </a:path>
                </a:pathLst>
              </a:custGeom>
              <a:solidFill>
                <a:srgbClr val="A64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8" name="Freeform 5200"/>
              <p:cNvSpPr>
                <a:spLocks/>
              </p:cNvSpPr>
              <p:nvPr/>
            </p:nvSpPr>
            <p:spPr bwMode="auto">
              <a:xfrm>
                <a:off x="1248" y="2904"/>
                <a:ext cx="62" cy="51"/>
              </a:xfrm>
              <a:custGeom>
                <a:avLst/>
                <a:gdLst>
                  <a:gd name="T0" fmla="*/ 0 w 29"/>
                  <a:gd name="T1" fmla="*/ 0 h 24"/>
                  <a:gd name="T2" fmla="*/ 1 w 29"/>
                  <a:gd name="T3" fmla="*/ 1 h 24"/>
                  <a:gd name="T4" fmla="*/ 18 w 29"/>
                  <a:gd name="T5" fmla="*/ 24 h 24"/>
                  <a:gd name="T6" fmla="*/ 21 w 29"/>
                  <a:gd name="T7" fmla="*/ 24 h 24"/>
                  <a:gd name="T8" fmla="*/ 25 w 29"/>
                  <a:gd name="T9" fmla="*/ 24 h 24"/>
                  <a:gd name="T10" fmla="*/ 28 w 29"/>
                  <a:gd name="T11" fmla="*/ 23 h 24"/>
                  <a:gd name="T12" fmla="*/ 28 w 29"/>
                  <a:gd name="T13" fmla="*/ 22 h 24"/>
                  <a:gd name="T14" fmla="*/ 5 w 29"/>
                  <a:gd name="T15" fmla="*/ 7 h 24"/>
                  <a:gd name="T16" fmla="*/ 0 w 29"/>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4">
                    <a:moveTo>
                      <a:pt x="0" y="0"/>
                    </a:moveTo>
                    <a:cubicBezTo>
                      <a:pt x="0" y="0"/>
                      <a:pt x="0" y="0"/>
                      <a:pt x="1" y="1"/>
                    </a:cubicBezTo>
                    <a:cubicBezTo>
                      <a:pt x="2" y="6"/>
                      <a:pt x="12" y="21"/>
                      <a:pt x="18" y="24"/>
                    </a:cubicBezTo>
                    <a:cubicBezTo>
                      <a:pt x="19" y="24"/>
                      <a:pt x="20" y="24"/>
                      <a:pt x="21" y="24"/>
                    </a:cubicBezTo>
                    <a:cubicBezTo>
                      <a:pt x="22" y="24"/>
                      <a:pt x="24" y="24"/>
                      <a:pt x="25" y="24"/>
                    </a:cubicBezTo>
                    <a:cubicBezTo>
                      <a:pt x="26" y="24"/>
                      <a:pt x="27" y="23"/>
                      <a:pt x="28" y="23"/>
                    </a:cubicBezTo>
                    <a:cubicBezTo>
                      <a:pt x="29" y="23"/>
                      <a:pt x="29" y="22"/>
                      <a:pt x="28" y="22"/>
                    </a:cubicBezTo>
                    <a:cubicBezTo>
                      <a:pt x="24" y="21"/>
                      <a:pt x="11" y="16"/>
                      <a:pt x="5" y="7"/>
                    </a:cubicBezTo>
                    <a:cubicBezTo>
                      <a:pt x="2" y="2"/>
                      <a:pt x="0" y="0"/>
                      <a:pt x="0" y="0"/>
                    </a:cubicBezTo>
                    <a:close/>
                  </a:path>
                </a:pathLst>
              </a:custGeom>
              <a:solidFill>
                <a:srgbClr val="8D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9" name="Freeform 5201"/>
              <p:cNvSpPr>
                <a:spLocks/>
              </p:cNvSpPr>
              <p:nvPr/>
            </p:nvSpPr>
            <p:spPr bwMode="auto">
              <a:xfrm>
                <a:off x="1252" y="2902"/>
                <a:ext cx="79" cy="49"/>
              </a:xfrm>
              <a:custGeom>
                <a:avLst/>
                <a:gdLst>
                  <a:gd name="T0" fmla="*/ 0 w 37"/>
                  <a:gd name="T1" fmla="*/ 0 h 23"/>
                  <a:gd name="T2" fmla="*/ 0 w 37"/>
                  <a:gd name="T3" fmla="*/ 0 h 23"/>
                  <a:gd name="T4" fmla="*/ 0 w 37"/>
                  <a:gd name="T5" fmla="*/ 0 h 23"/>
                  <a:gd name="T6" fmla="*/ 16 w 37"/>
                  <a:gd name="T7" fmla="*/ 14 h 23"/>
                  <a:gd name="T8" fmla="*/ 35 w 37"/>
                  <a:gd name="T9" fmla="*/ 23 h 23"/>
                  <a:gd name="T10" fmla="*/ 36 w 37"/>
                  <a:gd name="T11" fmla="*/ 23 h 23"/>
                  <a:gd name="T12" fmla="*/ 13 w 37"/>
                  <a:gd name="T13" fmla="*/ 11 h 23"/>
                  <a:gd name="T14" fmla="*/ 0 w 37"/>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3">
                    <a:moveTo>
                      <a:pt x="0" y="0"/>
                    </a:moveTo>
                    <a:cubicBezTo>
                      <a:pt x="0" y="0"/>
                      <a:pt x="0" y="0"/>
                      <a:pt x="0" y="0"/>
                    </a:cubicBezTo>
                    <a:cubicBezTo>
                      <a:pt x="0" y="0"/>
                      <a:pt x="0" y="0"/>
                      <a:pt x="0" y="0"/>
                    </a:cubicBezTo>
                    <a:cubicBezTo>
                      <a:pt x="1" y="2"/>
                      <a:pt x="11" y="11"/>
                      <a:pt x="16" y="14"/>
                    </a:cubicBezTo>
                    <a:cubicBezTo>
                      <a:pt x="22" y="17"/>
                      <a:pt x="33" y="23"/>
                      <a:pt x="35" y="23"/>
                    </a:cubicBezTo>
                    <a:cubicBezTo>
                      <a:pt x="36" y="23"/>
                      <a:pt x="36" y="23"/>
                      <a:pt x="36" y="23"/>
                    </a:cubicBezTo>
                    <a:cubicBezTo>
                      <a:pt x="37" y="23"/>
                      <a:pt x="22" y="17"/>
                      <a:pt x="13" y="11"/>
                    </a:cubicBezTo>
                    <a:cubicBezTo>
                      <a:pt x="5" y="5"/>
                      <a:pt x="0" y="0"/>
                      <a:pt x="0" y="0"/>
                    </a:cubicBezTo>
                    <a:close/>
                  </a:path>
                </a:pathLst>
              </a:custGeom>
              <a:solidFill>
                <a:srgbClr val="BA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0" name="Rectangle 5202"/>
              <p:cNvSpPr>
                <a:spLocks noChangeArrowheads="1"/>
              </p:cNvSpPr>
              <p:nvPr/>
            </p:nvSpPr>
            <p:spPr bwMode="auto">
              <a:xfrm>
                <a:off x="1252" y="2902"/>
                <a:ext cx="1" cy="1"/>
              </a:xfrm>
              <a:prstGeom prst="rect">
                <a:avLst/>
              </a:prstGeom>
              <a:solidFill>
                <a:srgbClr val="BB60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1" name="Freeform 5203"/>
              <p:cNvSpPr>
                <a:spLocks/>
              </p:cNvSpPr>
              <p:nvPr/>
            </p:nvSpPr>
            <p:spPr bwMode="auto">
              <a:xfrm>
                <a:off x="1144" y="2864"/>
                <a:ext cx="36" cy="94"/>
              </a:xfrm>
              <a:custGeom>
                <a:avLst/>
                <a:gdLst>
                  <a:gd name="T0" fmla="*/ 15 w 17"/>
                  <a:gd name="T1" fmla="*/ 0 h 44"/>
                  <a:gd name="T2" fmla="*/ 0 w 17"/>
                  <a:gd name="T3" fmla="*/ 43 h 44"/>
                  <a:gd name="T4" fmla="*/ 1 w 17"/>
                  <a:gd name="T5" fmla="*/ 44 h 44"/>
                  <a:gd name="T6" fmla="*/ 7 w 17"/>
                  <a:gd name="T7" fmla="*/ 41 h 44"/>
                  <a:gd name="T8" fmla="*/ 17 w 17"/>
                  <a:gd name="T9" fmla="*/ 9 h 44"/>
                  <a:gd name="T10" fmla="*/ 17 w 17"/>
                  <a:gd name="T11" fmla="*/ 2 h 44"/>
                  <a:gd name="T12" fmla="*/ 15 w 17"/>
                  <a:gd name="T13" fmla="*/ 0 h 44"/>
                  <a:gd name="T14" fmla="*/ 4 w 17"/>
                  <a:gd name="T15" fmla="*/ 40 h 44"/>
                  <a:gd name="T16" fmla="*/ 15 w 17"/>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4">
                    <a:moveTo>
                      <a:pt x="15" y="0"/>
                    </a:moveTo>
                    <a:cubicBezTo>
                      <a:pt x="15" y="10"/>
                      <a:pt x="13" y="32"/>
                      <a:pt x="0" y="43"/>
                    </a:cubicBezTo>
                    <a:cubicBezTo>
                      <a:pt x="0" y="43"/>
                      <a:pt x="0" y="44"/>
                      <a:pt x="1" y="44"/>
                    </a:cubicBezTo>
                    <a:cubicBezTo>
                      <a:pt x="2" y="44"/>
                      <a:pt x="4" y="43"/>
                      <a:pt x="7" y="41"/>
                    </a:cubicBezTo>
                    <a:cubicBezTo>
                      <a:pt x="14" y="38"/>
                      <a:pt x="17" y="24"/>
                      <a:pt x="17" y="9"/>
                    </a:cubicBezTo>
                    <a:cubicBezTo>
                      <a:pt x="17" y="6"/>
                      <a:pt x="17" y="4"/>
                      <a:pt x="17" y="2"/>
                    </a:cubicBezTo>
                    <a:cubicBezTo>
                      <a:pt x="17" y="1"/>
                      <a:pt x="16" y="1"/>
                      <a:pt x="15" y="0"/>
                    </a:cubicBezTo>
                    <a:cubicBezTo>
                      <a:pt x="17" y="32"/>
                      <a:pt x="4" y="40"/>
                      <a:pt x="4" y="40"/>
                    </a:cubicBezTo>
                    <a:cubicBezTo>
                      <a:pt x="16" y="27"/>
                      <a:pt x="15" y="1"/>
                      <a:pt x="1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2" name="Freeform 5204"/>
              <p:cNvSpPr>
                <a:spLocks/>
              </p:cNvSpPr>
              <p:nvPr/>
            </p:nvSpPr>
            <p:spPr bwMode="auto">
              <a:xfrm>
                <a:off x="1152" y="2864"/>
                <a:ext cx="28" cy="85"/>
              </a:xfrm>
              <a:custGeom>
                <a:avLst/>
                <a:gdLst>
                  <a:gd name="T0" fmla="*/ 11 w 13"/>
                  <a:gd name="T1" fmla="*/ 0 h 40"/>
                  <a:gd name="T2" fmla="*/ 0 w 13"/>
                  <a:gd name="T3" fmla="*/ 40 h 40"/>
                  <a:gd name="T4" fmla="*/ 11 w 13"/>
                  <a:gd name="T5" fmla="*/ 0 h 40"/>
                </a:gdLst>
                <a:ahLst/>
                <a:cxnLst>
                  <a:cxn ang="0">
                    <a:pos x="T0" y="T1"/>
                  </a:cxn>
                  <a:cxn ang="0">
                    <a:pos x="T2" y="T3"/>
                  </a:cxn>
                  <a:cxn ang="0">
                    <a:pos x="T4" y="T5"/>
                  </a:cxn>
                </a:cxnLst>
                <a:rect l="0" t="0" r="r" b="b"/>
                <a:pathLst>
                  <a:path w="13" h="40">
                    <a:moveTo>
                      <a:pt x="11" y="0"/>
                    </a:moveTo>
                    <a:cubicBezTo>
                      <a:pt x="11" y="1"/>
                      <a:pt x="12" y="27"/>
                      <a:pt x="0" y="40"/>
                    </a:cubicBezTo>
                    <a:cubicBezTo>
                      <a:pt x="0" y="40"/>
                      <a:pt x="13" y="32"/>
                      <a:pt x="11"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3" name="Freeform 5205"/>
              <p:cNvSpPr>
                <a:spLocks/>
              </p:cNvSpPr>
              <p:nvPr/>
            </p:nvSpPr>
            <p:spPr bwMode="auto">
              <a:xfrm>
                <a:off x="1169" y="2917"/>
                <a:ext cx="22" cy="43"/>
              </a:xfrm>
              <a:custGeom>
                <a:avLst/>
                <a:gdLst>
                  <a:gd name="T0" fmla="*/ 9 w 10"/>
                  <a:gd name="T1" fmla="*/ 0 h 20"/>
                  <a:gd name="T2" fmla="*/ 0 w 10"/>
                  <a:gd name="T3" fmla="*/ 20 h 20"/>
                  <a:gd name="T4" fmla="*/ 9 w 10"/>
                  <a:gd name="T5" fmla="*/ 12 h 20"/>
                  <a:gd name="T6" fmla="*/ 10 w 10"/>
                  <a:gd name="T7" fmla="*/ 4 h 20"/>
                  <a:gd name="T8" fmla="*/ 9 w 10"/>
                  <a:gd name="T9" fmla="*/ 0 h 20"/>
                </a:gdLst>
                <a:ahLst/>
                <a:cxnLst>
                  <a:cxn ang="0">
                    <a:pos x="T0" y="T1"/>
                  </a:cxn>
                  <a:cxn ang="0">
                    <a:pos x="T2" y="T3"/>
                  </a:cxn>
                  <a:cxn ang="0">
                    <a:pos x="T4" y="T5"/>
                  </a:cxn>
                  <a:cxn ang="0">
                    <a:pos x="T6" y="T7"/>
                  </a:cxn>
                  <a:cxn ang="0">
                    <a:pos x="T8" y="T9"/>
                  </a:cxn>
                </a:cxnLst>
                <a:rect l="0" t="0" r="r" b="b"/>
                <a:pathLst>
                  <a:path w="10" h="20">
                    <a:moveTo>
                      <a:pt x="9" y="0"/>
                    </a:moveTo>
                    <a:cubicBezTo>
                      <a:pt x="8" y="8"/>
                      <a:pt x="6" y="17"/>
                      <a:pt x="0" y="20"/>
                    </a:cubicBezTo>
                    <a:cubicBezTo>
                      <a:pt x="4" y="19"/>
                      <a:pt x="9" y="17"/>
                      <a:pt x="9" y="12"/>
                    </a:cubicBezTo>
                    <a:cubicBezTo>
                      <a:pt x="10" y="9"/>
                      <a:pt x="10" y="7"/>
                      <a:pt x="10" y="4"/>
                    </a:cubicBezTo>
                    <a:cubicBezTo>
                      <a:pt x="9" y="3"/>
                      <a:pt x="9" y="1"/>
                      <a:pt x="9"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4" name="Freeform 5206"/>
              <p:cNvSpPr>
                <a:spLocks/>
              </p:cNvSpPr>
              <p:nvPr/>
            </p:nvSpPr>
            <p:spPr bwMode="auto">
              <a:xfrm>
                <a:off x="1167" y="2926"/>
                <a:ext cx="30" cy="38"/>
              </a:xfrm>
              <a:custGeom>
                <a:avLst/>
                <a:gdLst>
                  <a:gd name="T0" fmla="*/ 11 w 14"/>
                  <a:gd name="T1" fmla="*/ 0 h 18"/>
                  <a:gd name="T2" fmla="*/ 10 w 14"/>
                  <a:gd name="T3" fmla="*/ 8 h 18"/>
                  <a:gd name="T4" fmla="*/ 1 w 14"/>
                  <a:gd name="T5" fmla="*/ 16 h 18"/>
                  <a:gd name="T6" fmla="*/ 0 w 14"/>
                  <a:gd name="T7" fmla="*/ 17 h 18"/>
                  <a:gd name="T8" fmla="*/ 8 w 14"/>
                  <a:gd name="T9" fmla="*/ 18 h 18"/>
                  <a:gd name="T10" fmla="*/ 14 w 14"/>
                  <a:gd name="T11" fmla="*/ 14 h 18"/>
                  <a:gd name="T12" fmla="*/ 14 w 14"/>
                  <a:gd name="T13" fmla="*/ 13 h 18"/>
                  <a:gd name="T14" fmla="*/ 11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1" y="0"/>
                    </a:moveTo>
                    <a:cubicBezTo>
                      <a:pt x="11" y="3"/>
                      <a:pt x="11" y="5"/>
                      <a:pt x="10" y="8"/>
                    </a:cubicBezTo>
                    <a:cubicBezTo>
                      <a:pt x="10" y="13"/>
                      <a:pt x="5" y="15"/>
                      <a:pt x="1" y="16"/>
                    </a:cubicBezTo>
                    <a:cubicBezTo>
                      <a:pt x="0" y="16"/>
                      <a:pt x="0" y="17"/>
                      <a:pt x="0" y="17"/>
                    </a:cubicBezTo>
                    <a:cubicBezTo>
                      <a:pt x="3" y="17"/>
                      <a:pt x="5" y="18"/>
                      <a:pt x="8" y="18"/>
                    </a:cubicBezTo>
                    <a:cubicBezTo>
                      <a:pt x="11" y="17"/>
                      <a:pt x="14" y="16"/>
                      <a:pt x="14" y="14"/>
                    </a:cubicBezTo>
                    <a:cubicBezTo>
                      <a:pt x="14" y="13"/>
                      <a:pt x="14" y="13"/>
                      <a:pt x="14" y="13"/>
                    </a:cubicBezTo>
                    <a:cubicBezTo>
                      <a:pt x="13" y="9"/>
                      <a:pt x="12" y="4"/>
                      <a:pt x="11" y="0"/>
                    </a:cubicBezTo>
                    <a:close/>
                  </a:path>
                </a:pathLst>
              </a:custGeom>
              <a:solidFill>
                <a:srgbClr val="8B3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5" name="Freeform 5207"/>
              <p:cNvSpPr>
                <a:spLocks noEditPoints="1"/>
              </p:cNvSpPr>
              <p:nvPr/>
            </p:nvSpPr>
            <p:spPr bwMode="auto">
              <a:xfrm>
                <a:off x="1231" y="2864"/>
                <a:ext cx="32" cy="91"/>
              </a:xfrm>
              <a:custGeom>
                <a:avLst/>
                <a:gdLst>
                  <a:gd name="T0" fmla="*/ 14 w 15"/>
                  <a:gd name="T1" fmla="*/ 40 h 43"/>
                  <a:gd name="T2" fmla="*/ 2 w 15"/>
                  <a:gd name="T3" fmla="*/ 0 h 43"/>
                  <a:gd name="T4" fmla="*/ 14 w 15"/>
                  <a:gd name="T5" fmla="*/ 40 h 43"/>
                  <a:gd name="T6" fmla="*/ 3 w 15"/>
                  <a:gd name="T7" fmla="*/ 0 h 43"/>
                  <a:gd name="T8" fmla="*/ 0 w 15"/>
                  <a:gd name="T9" fmla="*/ 1 h 43"/>
                  <a:gd name="T10" fmla="*/ 0 w 15"/>
                  <a:gd name="T11" fmla="*/ 2 h 43"/>
                  <a:gd name="T12" fmla="*/ 0 w 15"/>
                  <a:gd name="T13" fmla="*/ 4 h 43"/>
                  <a:gd name="T14" fmla="*/ 0 w 15"/>
                  <a:gd name="T15" fmla="*/ 9 h 43"/>
                  <a:gd name="T16" fmla="*/ 10 w 15"/>
                  <a:gd name="T17" fmla="*/ 41 h 43"/>
                  <a:gd name="T18" fmla="*/ 14 w 15"/>
                  <a:gd name="T19" fmla="*/ 43 h 43"/>
                  <a:gd name="T20" fmla="*/ 15 w 15"/>
                  <a:gd name="T21" fmla="*/ 40 h 43"/>
                  <a:gd name="T22" fmla="*/ 13 w 15"/>
                  <a:gd name="T23" fmla="*/ 38 h 43"/>
                  <a:gd name="T24" fmla="*/ 5 w 15"/>
                  <a:gd name="T25" fmla="*/ 21 h 43"/>
                  <a:gd name="T26" fmla="*/ 3 w 15"/>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3">
                    <a:moveTo>
                      <a:pt x="14" y="40"/>
                    </a:moveTo>
                    <a:cubicBezTo>
                      <a:pt x="14" y="40"/>
                      <a:pt x="0" y="32"/>
                      <a:pt x="2" y="0"/>
                    </a:cubicBezTo>
                    <a:cubicBezTo>
                      <a:pt x="2" y="0"/>
                      <a:pt x="1" y="27"/>
                      <a:pt x="14" y="40"/>
                    </a:cubicBezTo>
                    <a:close/>
                    <a:moveTo>
                      <a:pt x="3" y="0"/>
                    </a:moveTo>
                    <a:cubicBezTo>
                      <a:pt x="2" y="0"/>
                      <a:pt x="1" y="1"/>
                      <a:pt x="0" y="1"/>
                    </a:cubicBezTo>
                    <a:cubicBezTo>
                      <a:pt x="0" y="2"/>
                      <a:pt x="0" y="2"/>
                      <a:pt x="0" y="2"/>
                    </a:cubicBezTo>
                    <a:cubicBezTo>
                      <a:pt x="0" y="2"/>
                      <a:pt x="0" y="3"/>
                      <a:pt x="0" y="4"/>
                    </a:cubicBezTo>
                    <a:cubicBezTo>
                      <a:pt x="0" y="6"/>
                      <a:pt x="0" y="7"/>
                      <a:pt x="0" y="9"/>
                    </a:cubicBezTo>
                    <a:cubicBezTo>
                      <a:pt x="1" y="24"/>
                      <a:pt x="3" y="38"/>
                      <a:pt x="10" y="41"/>
                    </a:cubicBezTo>
                    <a:cubicBezTo>
                      <a:pt x="12" y="42"/>
                      <a:pt x="13" y="43"/>
                      <a:pt x="14" y="43"/>
                    </a:cubicBezTo>
                    <a:cubicBezTo>
                      <a:pt x="15" y="43"/>
                      <a:pt x="15" y="42"/>
                      <a:pt x="15" y="40"/>
                    </a:cubicBezTo>
                    <a:cubicBezTo>
                      <a:pt x="14" y="39"/>
                      <a:pt x="13" y="39"/>
                      <a:pt x="13" y="38"/>
                    </a:cubicBezTo>
                    <a:cubicBezTo>
                      <a:pt x="9" y="34"/>
                      <a:pt x="6" y="28"/>
                      <a:pt x="5" y="21"/>
                    </a:cubicBezTo>
                    <a:cubicBezTo>
                      <a:pt x="3" y="13"/>
                      <a:pt x="3" y="4"/>
                      <a:pt x="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6" name="Freeform 5208"/>
              <p:cNvSpPr>
                <a:spLocks noEditPoints="1"/>
              </p:cNvSpPr>
              <p:nvPr/>
            </p:nvSpPr>
            <p:spPr bwMode="auto">
              <a:xfrm>
                <a:off x="1242" y="2909"/>
                <a:ext cx="27" cy="49"/>
              </a:xfrm>
              <a:custGeom>
                <a:avLst/>
                <a:gdLst>
                  <a:gd name="T0" fmla="*/ 10 w 13"/>
                  <a:gd name="T1" fmla="*/ 19 h 23"/>
                  <a:gd name="T2" fmla="*/ 9 w 13"/>
                  <a:gd name="T3" fmla="*/ 22 h 23"/>
                  <a:gd name="T4" fmla="*/ 11 w 13"/>
                  <a:gd name="T5" fmla="*/ 23 h 23"/>
                  <a:gd name="T6" fmla="*/ 13 w 13"/>
                  <a:gd name="T7" fmla="*/ 22 h 23"/>
                  <a:gd name="T8" fmla="*/ 10 w 13"/>
                  <a:gd name="T9" fmla="*/ 19 h 23"/>
                  <a:gd name="T10" fmla="*/ 0 w 13"/>
                  <a:gd name="T11" fmla="*/ 0 h 23"/>
                  <a:gd name="T12" fmla="*/ 8 w 13"/>
                  <a:gd name="T13" fmla="*/ 17 h 23"/>
                  <a:gd name="T14" fmla="*/ 0 w 1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3">
                    <a:moveTo>
                      <a:pt x="10" y="19"/>
                    </a:moveTo>
                    <a:cubicBezTo>
                      <a:pt x="10" y="21"/>
                      <a:pt x="10" y="22"/>
                      <a:pt x="9" y="22"/>
                    </a:cubicBezTo>
                    <a:cubicBezTo>
                      <a:pt x="10" y="22"/>
                      <a:pt x="11" y="23"/>
                      <a:pt x="11" y="23"/>
                    </a:cubicBezTo>
                    <a:cubicBezTo>
                      <a:pt x="12" y="23"/>
                      <a:pt x="13" y="22"/>
                      <a:pt x="13" y="22"/>
                    </a:cubicBezTo>
                    <a:cubicBezTo>
                      <a:pt x="12" y="21"/>
                      <a:pt x="11" y="20"/>
                      <a:pt x="10" y="19"/>
                    </a:cubicBezTo>
                    <a:close/>
                    <a:moveTo>
                      <a:pt x="0" y="0"/>
                    </a:moveTo>
                    <a:cubicBezTo>
                      <a:pt x="1" y="7"/>
                      <a:pt x="4" y="13"/>
                      <a:pt x="8" y="17"/>
                    </a:cubicBezTo>
                    <a:cubicBezTo>
                      <a:pt x="4" y="12"/>
                      <a:pt x="2" y="6"/>
                      <a:pt x="0" y="0"/>
                    </a:cubicBezTo>
                    <a:close/>
                  </a:path>
                </a:pathLst>
              </a:custGeom>
              <a:solidFill>
                <a:srgbClr val="A64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7" name="Freeform 5209"/>
              <p:cNvSpPr>
                <a:spLocks/>
              </p:cNvSpPr>
              <p:nvPr/>
            </p:nvSpPr>
            <p:spPr bwMode="auto">
              <a:xfrm>
                <a:off x="1231" y="2864"/>
                <a:ext cx="30" cy="85"/>
              </a:xfrm>
              <a:custGeom>
                <a:avLst/>
                <a:gdLst>
                  <a:gd name="T0" fmla="*/ 2 w 14"/>
                  <a:gd name="T1" fmla="*/ 0 h 40"/>
                  <a:gd name="T2" fmla="*/ 14 w 14"/>
                  <a:gd name="T3" fmla="*/ 40 h 40"/>
                  <a:gd name="T4" fmla="*/ 2 w 14"/>
                  <a:gd name="T5" fmla="*/ 0 h 40"/>
                </a:gdLst>
                <a:ahLst/>
                <a:cxnLst>
                  <a:cxn ang="0">
                    <a:pos x="T0" y="T1"/>
                  </a:cxn>
                  <a:cxn ang="0">
                    <a:pos x="T2" y="T3"/>
                  </a:cxn>
                  <a:cxn ang="0">
                    <a:pos x="T4" y="T5"/>
                  </a:cxn>
                </a:cxnLst>
                <a:rect l="0" t="0" r="r" b="b"/>
                <a:pathLst>
                  <a:path w="14" h="40">
                    <a:moveTo>
                      <a:pt x="2" y="0"/>
                    </a:moveTo>
                    <a:cubicBezTo>
                      <a:pt x="0" y="32"/>
                      <a:pt x="14" y="40"/>
                      <a:pt x="14" y="40"/>
                    </a:cubicBezTo>
                    <a:cubicBezTo>
                      <a:pt x="1" y="27"/>
                      <a:pt x="2" y="0"/>
                      <a:pt x="2"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8" name="Freeform 5210"/>
              <p:cNvSpPr>
                <a:spLocks/>
              </p:cNvSpPr>
              <p:nvPr/>
            </p:nvSpPr>
            <p:spPr bwMode="auto">
              <a:xfrm>
                <a:off x="1223" y="2924"/>
                <a:ext cx="14" cy="31"/>
              </a:xfrm>
              <a:custGeom>
                <a:avLst/>
                <a:gdLst>
                  <a:gd name="T0" fmla="*/ 1 w 7"/>
                  <a:gd name="T1" fmla="*/ 0 h 15"/>
                  <a:gd name="T2" fmla="*/ 0 w 7"/>
                  <a:gd name="T3" fmla="*/ 5 h 15"/>
                  <a:gd name="T4" fmla="*/ 5 w 7"/>
                  <a:gd name="T5" fmla="*/ 15 h 15"/>
                  <a:gd name="T6" fmla="*/ 7 w 7"/>
                  <a:gd name="T7" fmla="*/ 15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1" y="2"/>
                      <a:pt x="1" y="3"/>
                      <a:pt x="0" y="5"/>
                    </a:cubicBezTo>
                    <a:cubicBezTo>
                      <a:pt x="1" y="9"/>
                      <a:pt x="3" y="14"/>
                      <a:pt x="5" y="15"/>
                    </a:cubicBezTo>
                    <a:cubicBezTo>
                      <a:pt x="6" y="15"/>
                      <a:pt x="6" y="15"/>
                      <a:pt x="7" y="15"/>
                    </a:cubicBezTo>
                    <a:cubicBezTo>
                      <a:pt x="3" y="11"/>
                      <a:pt x="2" y="6"/>
                      <a:pt x="1"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9" name="Freeform 5211"/>
              <p:cNvSpPr>
                <a:spLocks/>
              </p:cNvSpPr>
              <p:nvPr/>
            </p:nvSpPr>
            <p:spPr bwMode="auto">
              <a:xfrm>
                <a:off x="1216" y="2934"/>
                <a:ext cx="34" cy="30"/>
              </a:xfrm>
              <a:custGeom>
                <a:avLst/>
                <a:gdLst>
                  <a:gd name="T0" fmla="*/ 3 w 16"/>
                  <a:gd name="T1" fmla="*/ 0 h 14"/>
                  <a:gd name="T2" fmla="*/ 0 w 16"/>
                  <a:gd name="T3" fmla="*/ 11 h 14"/>
                  <a:gd name="T4" fmla="*/ 9 w 16"/>
                  <a:gd name="T5" fmla="*/ 14 h 14"/>
                  <a:gd name="T6" fmla="*/ 12 w 16"/>
                  <a:gd name="T7" fmla="*/ 14 h 14"/>
                  <a:gd name="T8" fmla="*/ 16 w 16"/>
                  <a:gd name="T9" fmla="*/ 13 h 14"/>
                  <a:gd name="T10" fmla="*/ 10 w 16"/>
                  <a:gd name="T11" fmla="*/ 10 h 14"/>
                  <a:gd name="T12" fmla="*/ 8 w 16"/>
                  <a:gd name="T13" fmla="*/ 10 h 14"/>
                  <a:gd name="T14" fmla="*/ 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3" y="0"/>
                    </a:moveTo>
                    <a:cubicBezTo>
                      <a:pt x="2" y="3"/>
                      <a:pt x="1" y="7"/>
                      <a:pt x="0" y="11"/>
                    </a:cubicBezTo>
                    <a:cubicBezTo>
                      <a:pt x="1" y="13"/>
                      <a:pt x="5" y="14"/>
                      <a:pt x="9" y="14"/>
                    </a:cubicBezTo>
                    <a:cubicBezTo>
                      <a:pt x="10" y="14"/>
                      <a:pt x="11" y="14"/>
                      <a:pt x="12" y="14"/>
                    </a:cubicBezTo>
                    <a:cubicBezTo>
                      <a:pt x="13" y="14"/>
                      <a:pt x="15" y="13"/>
                      <a:pt x="16" y="13"/>
                    </a:cubicBezTo>
                    <a:cubicBezTo>
                      <a:pt x="13" y="13"/>
                      <a:pt x="12" y="12"/>
                      <a:pt x="10" y="10"/>
                    </a:cubicBezTo>
                    <a:cubicBezTo>
                      <a:pt x="9" y="10"/>
                      <a:pt x="9" y="10"/>
                      <a:pt x="8" y="10"/>
                    </a:cubicBezTo>
                    <a:cubicBezTo>
                      <a:pt x="6" y="9"/>
                      <a:pt x="4" y="4"/>
                      <a:pt x="3" y="0"/>
                    </a:cubicBezTo>
                    <a:close/>
                  </a:path>
                </a:pathLst>
              </a:custGeom>
              <a:solidFill>
                <a:srgbClr val="8B3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0" name="Freeform 5212"/>
              <p:cNvSpPr>
                <a:spLocks/>
              </p:cNvSpPr>
              <p:nvPr/>
            </p:nvSpPr>
            <p:spPr bwMode="auto">
              <a:xfrm>
                <a:off x="1216" y="2875"/>
                <a:ext cx="7" cy="15"/>
              </a:xfrm>
              <a:custGeom>
                <a:avLst/>
                <a:gdLst>
                  <a:gd name="T0" fmla="*/ 3 w 3"/>
                  <a:gd name="T1" fmla="*/ 0 h 7"/>
                  <a:gd name="T2" fmla="*/ 0 w 3"/>
                  <a:gd name="T3" fmla="*/ 1 h 7"/>
                  <a:gd name="T4" fmla="*/ 0 w 3"/>
                  <a:gd name="T5" fmla="*/ 7 h 7"/>
                  <a:gd name="T6" fmla="*/ 1 w 3"/>
                  <a:gd name="T7" fmla="*/ 6 h 7"/>
                  <a:gd name="T8" fmla="*/ 3 w 3"/>
                  <a:gd name="T9" fmla="*/ 0 h 7"/>
                </a:gdLst>
                <a:ahLst/>
                <a:cxnLst>
                  <a:cxn ang="0">
                    <a:pos x="T0" y="T1"/>
                  </a:cxn>
                  <a:cxn ang="0">
                    <a:pos x="T2" y="T3"/>
                  </a:cxn>
                  <a:cxn ang="0">
                    <a:pos x="T4" y="T5"/>
                  </a:cxn>
                  <a:cxn ang="0">
                    <a:pos x="T6" y="T7"/>
                  </a:cxn>
                  <a:cxn ang="0">
                    <a:pos x="T8" y="T9"/>
                  </a:cxn>
                </a:cxnLst>
                <a:rect l="0" t="0" r="r" b="b"/>
                <a:pathLst>
                  <a:path w="3" h="7">
                    <a:moveTo>
                      <a:pt x="3" y="0"/>
                    </a:moveTo>
                    <a:cubicBezTo>
                      <a:pt x="2" y="0"/>
                      <a:pt x="1" y="1"/>
                      <a:pt x="0" y="1"/>
                    </a:cubicBezTo>
                    <a:cubicBezTo>
                      <a:pt x="0" y="4"/>
                      <a:pt x="0" y="7"/>
                      <a:pt x="0" y="7"/>
                    </a:cubicBezTo>
                    <a:cubicBezTo>
                      <a:pt x="0" y="7"/>
                      <a:pt x="1" y="7"/>
                      <a:pt x="1" y="6"/>
                    </a:cubicBezTo>
                    <a:cubicBezTo>
                      <a:pt x="1" y="4"/>
                      <a:pt x="3" y="0"/>
                      <a:pt x="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1" name="Freeform 5213"/>
              <p:cNvSpPr>
                <a:spLocks/>
              </p:cNvSpPr>
              <p:nvPr/>
            </p:nvSpPr>
            <p:spPr bwMode="auto">
              <a:xfrm>
                <a:off x="1195" y="2877"/>
                <a:ext cx="2" cy="4"/>
              </a:xfrm>
              <a:custGeom>
                <a:avLst/>
                <a:gdLst>
                  <a:gd name="T0" fmla="*/ 0 w 1"/>
                  <a:gd name="T1" fmla="*/ 0 h 2"/>
                  <a:gd name="T2" fmla="*/ 1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2"/>
                      <a:pt x="1" y="2"/>
                    </a:cubicBezTo>
                    <a:cubicBezTo>
                      <a:pt x="1" y="2"/>
                      <a:pt x="1" y="2"/>
                      <a:pt x="1" y="2"/>
                    </a:cubicBezTo>
                    <a:cubicBezTo>
                      <a:pt x="1" y="1"/>
                      <a:pt x="1" y="1"/>
                      <a:pt x="1" y="1"/>
                    </a:cubicBezTo>
                    <a:cubicBezTo>
                      <a:pt x="1" y="1"/>
                      <a:pt x="1" y="0"/>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2" name="Freeform 5214"/>
              <p:cNvSpPr>
                <a:spLocks/>
              </p:cNvSpPr>
              <p:nvPr/>
            </p:nvSpPr>
            <p:spPr bwMode="auto">
              <a:xfrm>
                <a:off x="1195" y="2864"/>
                <a:ext cx="15" cy="115"/>
              </a:xfrm>
              <a:custGeom>
                <a:avLst/>
                <a:gdLst>
                  <a:gd name="T0" fmla="*/ 3 w 7"/>
                  <a:gd name="T1" fmla="*/ 3 h 54"/>
                  <a:gd name="T2" fmla="*/ 3 w 7"/>
                  <a:gd name="T3" fmla="*/ 42 h 54"/>
                  <a:gd name="T4" fmla="*/ 6 w 7"/>
                  <a:gd name="T5" fmla="*/ 46 h 54"/>
                  <a:gd name="T6" fmla="*/ 6 w 7"/>
                  <a:gd name="T7" fmla="*/ 4 h 54"/>
                  <a:gd name="T8" fmla="*/ 3 w 7"/>
                  <a:gd name="T9" fmla="*/ 3 h 54"/>
                </a:gdLst>
                <a:ahLst/>
                <a:cxnLst>
                  <a:cxn ang="0">
                    <a:pos x="T0" y="T1"/>
                  </a:cxn>
                  <a:cxn ang="0">
                    <a:pos x="T2" y="T3"/>
                  </a:cxn>
                  <a:cxn ang="0">
                    <a:pos x="T4" y="T5"/>
                  </a:cxn>
                  <a:cxn ang="0">
                    <a:pos x="T6" y="T7"/>
                  </a:cxn>
                  <a:cxn ang="0">
                    <a:pos x="T8" y="T9"/>
                  </a:cxn>
                </a:cxnLst>
                <a:rect l="0" t="0" r="r" b="b"/>
                <a:pathLst>
                  <a:path w="7" h="54">
                    <a:moveTo>
                      <a:pt x="3" y="3"/>
                    </a:moveTo>
                    <a:cubicBezTo>
                      <a:pt x="3" y="3"/>
                      <a:pt x="0" y="31"/>
                      <a:pt x="3" y="42"/>
                    </a:cubicBezTo>
                    <a:cubicBezTo>
                      <a:pt x="7" y="54"/>
                      <a:pt x="7" y="47"/>
                      <a:pt x="6" y="46"/>
                    </a:cubicBezTo>
                    <a:cubicBezTo>
                      <a:pt x="6" y="45"/>
                      <a:pt x="6" y="8"/>
                      <a:pt x="6" y="4"/>
                    </a:cubicBezTo>
                    <a:cubicBezTo>
                      <a:pt x="5" y="0"/>
                      <a:pt x="3" y="0"/>
                      <a:pt x="3"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3" name="Freeform 5215"/>
              <p:cNvSpPr>
                <a:spLocks/>
              </p:cNvSpPr>
              <p:nvPr/>
            </p:nvSpPr>
            <p:spPr bwMode="auto">
              <a:xfrm>
                <a:off x="1197" y="2864"/>
                <a:ext cx="13" cy="106"/>
              </a:xfrm>
              <a:custGeom>
                <a:avLst/>
                <a:gdLst>
                  <a:gd name="T0" fmla="*/ 2 w 6"/>
                  <a:gd name="T1" fmla="*/ 3 h 50"/>
                  <a:gd name="T2" fmla="*/ 2 w 6"/>
                  <a:gd name="T3" fmla="*/ 43 h 50"/>
                  <a:gd name="T4" fmla="*/ 4 w 6"/>
                  <a:gd name="T5" fmla="*/ 49 h 50"/>
                  <a:gd name="T6" fmla="*/ 6 w 6"/>
                  <a:gd name="T7" fmla="*/ 49 h 50"/>
                  <a:gd name="T8" fmla="*/ 6 w 6"/>
                  <a:gd name="T9" fmla="*/ 48 h 50"/>
                  <a:gd name="T10" fmla="*/ 6 w 6"/>
                  <a:gd name="T11" fmla="*/ 46 h 50"/>
                  <a:gd name="T12" fmla="*/ 6 w 6"/>
                  <a:gd name="T13" fmla="*/ 46 h 50"/>
                  <a:gd name="T14" fmla="*/ 6 w 6"/>
                  <a:gd name="T15" fmla="*/ 46 h 50"/>
                  <a:gd name="T16" fmla="*/ 5 w 6"/>
                  <a:gd name="T17" fmla="*/ 4 h 50"/>
                  <a:gd name="T18" fmla="*/ 4 w 6"/>
                  <a:gd name="T19" fmla="*/ 1 h 50"/>
                  <a:gd name="T20" fmla="*/ 2 w 6"/>
                  <a:gd name="T21" fmla="*/ 1 h 50"/>
                  <a:gd name="T22" fmla="*/ 2 w 6"/>
                  <a:gd name="T23" fmla="*/ 3 h 50"/>
                  <a:gd name="T24" fmla="*/ 2 w 6"/>
                  <a:gd name="T25" fmla="*/ 3 h 50"/>
                  <a:gd name="T26" fmla="*/ 3 w 6"/>
                  <a:gd name="T27" fmla="*/ 1 h 50"/>
                  <a:gd name="T28" fmla="*/ 3 w 6"/>
                  <a:gd name="T29" fmla="*/ 1 h 50"/>
                  <a:gd name="T30" fmla="*/ 5 w 6"/>
                  <a:gd name="T31" fmla="*/ 26 h 50"/>
                  <a:gd name="T32" fmla="*/ 5 w 6"/>
                  <a:gd name="T33" fmla="*/ 44 h 50"/>
                  <a:gd name="T34" fmla="*/ 5 w 6"/>
                  <a:gd name="T35" fmla="*/ 46 h 50"/>
                  <a:gd name="T36" fmla="*/ 5 w 6"/>
                  <a:gd name="T37" fmla="*/ 48 h 50"/>
                  <a:gd name="T38" fmla="*/ 5 w 6"/>
                  <a:gd name="T39" fmla="*/ 49 h 50"/>
                  <a:gd name="T40" fmla="*/ 5 w 6"/>
                  <a:gd name="T41" fmla="*/ 49 h 50"/>
                  <a:gd name="T42" fmla="*/ 5 w 6"/>
                  <a:gd name="T43" fmla="*/ 49 h 50"/>
                  <a:gd name="T44" fmla="*/ 5 w 6"/>
                  <a:gd name="T45" fmla="*/ 49 h 50"/>
                  <a:gd name="T46" fmla="*/ 5 w 6"/>
                  <a:gd name="T47" fmla="*/ 49 h 50"/>
                  <a:gd name="T48" fmla="*/ 5 w 6"/>
                  <a:gd name="T49" fmla="*/ 49 h 50"/>
                  <a:gd name="T50" fmla="*/ 5 w 6"/>
                  <a:gd name="T51" fmla="*/ 49 h 50"/>
                  <a:gd name="T52" fmla="*/ 5 w 6"/>
                  <a:gd name="T53" fmla="*/ 49 h 50"/>
                  <a:gd name="T54" fmla="*/ 5 w 6"/>
                  <a:gd name="T55" fmla="*/ 49 h 50"/>
                  <a:gd name="T56" fmla="*/ 2 w 6"/>
                  <a:gd name="T57" fmla="*/ 42 h 50"/>
                  <a:gd name="T58" fmla="*/ 2 w 6"/>
                  <a:gd name="T59" fmla="*/ 10 h 50"/>
                  <a:gd name="T60" fmla="*/ 2 w 6"/>
                  <a:gd name="T61" fmla="*/ 3 h 50"/>
                  <a:gd name="T62" fmla="*/ 2 w 6"/>
                  <a:gd name="T6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50">
                    <a:moveTo>
                      <a:pt x="2" y="3"/>
                    </a:moveTo>
                    <a:cubicBezTo>
                      <a:pt x="2" y="3"/>
                      <a:pt x="2" y="3"/>
                      <a:pt x="2" y="3"/>
                    </a:cubicBezTo>
                    <a:cubicBezTo>
                      <a:pt x="2" y="3"/>
                      <a:pt x="0" y="14"/>
                      <a:pt x="0" y="26"/>
                    </a:cubicBezTo>
                    <a:cubicBezTo>
                      <a:pt x="0" y="32"/>
                      <a:pt x="1" y="38"/>
                      <a:pt x="2" y="43"/>
                    </a:cubicBezTo>
                    <a:cubicBezTo>
                      <a:pt x="3" y="45"/>
                      <a:pt x="3" y="47"/>
                      <a:pt x="4" y="48"/>
                    </a:cubicBezTo>
                    <a:cubicBezTo>
                      <a:pt x="4" y="48"/>
                      <a:pt x="4" y="49"/>
                      <a:pt x="4" y="49"/>
                    </a:cubicBezTo>
                    <a:cubicBezTo>
                      <a:pt x="5" y="50"/>
                      <a:pt x="5" y="50"/>
                      <a:pt x="5" y="50"/>
                    </a:cubicBezTo>
                    <a:cubicBezTo>
                      <a:pt x="6" y="49"/>
                      <a:pt x="6" y="49"/>
                      <a:pt x="6" y="49"/>
                    </a:cubicBezTo>
                    <a:cubicBezTo>
                      <a:pt x="6" y="49"/>
                      <a:pt x="6" y="49"/>
                      <a:pt x="6" y="49"/>
                    </a:cubicBezTo>
                    <a:cubicBezTo>
                      <a:pt x="6" y="48"/>
                      <a:pt x="6" y="48"/>
                      <a:pt x="6" y="48"/>
                    </a:cubicBezTo>
                    <a:cubicBezTo>
                      <a:pt x="6" y="47"/>
                      <a:pt x="6" y="47"/>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5" y="40"/>
                      <a:pt x="5" y="8"/>
                      <a:pt x="5" y="4"/>
                    </a:cubicBezTo>
                    <a:cubicBezTo>
                      <a:pt x="5" y="3"/>
                      <a:pt x="5" y="2"/>
                      <a:pt x="4" y="1"/>
                    </a:cubicBezTo>
                    <a:cubicBezTo>
                      <a:pt x="4" y="1"/>
                      <a:pt x="4" y="1"/>
                      <a:pt x="4" y="1"/>
                    </a:cubicBezTo>
                    <a:cubicBezTo>
                      <a:pt x="3" y="0"/>
                      <a:pt x="3" y="0"/>
                      <a:pt x="3" y="0"/>
                    </a:cubicBezTo>
                    <a:cubicBezTo>
                      <a:pt x="3" y="0"/>
                      <a:pt x="2" y="1"/>
                      <a:pt x="2" y="1"/>
                    </a:cubicBezTo>
                    <a:cubicBezTo>
                      <a:pt x="2" y="2"/>
                      <a:pt x="2" y="2"/>
                      <a:pt x="2" y="3"/>
                    </a:cubicBezTo>
                    <a:cubicBezTo>
                      <a:pt x="2" y="3"/>
                      <a:pt x="2" y="3"/>
                      <a:pt x="2" y="3"/>
                    </a:cubicBezTo>
                    <a:cubicBezTo>
                      <a:pt x="2" y="3"/>
                      <a:pt x="2" y="3"/>
                      <a:pt x="2" y="3"/>
                    </a:cubicBezTo>
                    <a:cubicBezTo>
                      <a:pt x="2" y="3"/>
                      <a:pt x="2" y="3"/>
                      <a:pt x="2" y="3"/>
                    </a:cubicBezTo>
                    <a:cubicBezTo>
                      <a:pt x="2" y="3"/>
                      <a:pt x="2" y="3"/>
                      <a:pt x="2" y="3"/>
                    </a:cubicBezTo>
                    <a:cubicBezTo>
                      <a:pt x="2" y="2"/>
                      <a:pt x="2" y="2"/>
                      <a:pt x="3" y="1"/>
                    </a:cubicBezTo>
                    <a:cubicBezTo>
                      <a:pt x="3" y="1"/>
                      <a:pt x="3" y="1"/>
                      <a:pt x="3" y="1"/>
                    </a:cubicBezTo>
                    <a:cubicBezTo>
                      <a:pt x="3" y="1"/>
                      <a:pt x="3" y="1"/>
                      <a:pt x="3" y="1"/>
                    </a:cubicBezTo>
                    <a:cubicBezTo>
                      <a:pt x="4" y="2"/>
                      <a:pt x="4" y="2"/>
                      <a:pt x="4" y="4"/>
                    </a:cubicBezTo>
                    <a:cubicBezTo>
                      <a:pt x="4" y="6"/>
                      <a:pt x="4" y="16"/>
                      <a:pt x="5" y="26"/>
                    </a:cubicBezTo>
                    <a:cubicBezTo>
                      <a:pt x="5" y="31"/>
                      <a:pt x="5" y="36"/>
                      <a:pt x="5" y="40"/>
                    </a:cubicBezTo>
                    <a:cubicBezTo>
                      <a:pt x="5" y="42"/>
                      <a:pt x="5" y="43"/>
                      <a:pt x="5" y="44"/>
                    </a:cubicBezTo>
                    <a:cubicBezTo>
                      <a:pt x="5" y="45"/>
                      <a:pt x="5" y="45"/>
                      <a:pt x="5" y="46"/>
                    </a:cubicBezTo>
                    <a:cubicBezTo>
                      <a:pt x="5" y="46"/>
                      <a:pt x="5" y="46"/>
                      <a:pt x="5" y="46"/>
                    </a:cubicBezTo>
                    <a:cubicBezTo>
                      <a:pt x="5" y="46"/>
                      <a:pt x="5" y="46"/>
                      <a:pt x="5" y="46"/>
                    </a:cubicBezTo>
                    <a:cubicBezTo>
                      <a:pt x="5" y="47"/>
                      <a:pt x="5" y="47"/>
                      <a:pt x="5" y="48"/>
                    </a:cubicBezTo>
                    <a:cubicBezTo>
                      <a:pt x="5" y="48"/>
                      <a:pt x="5" y="48"/>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4" y="48"/>
                      <a:pt x="4" y="46"/>
                      <a:pt x="2" y="42"/>
                    </a:cubicBezTo>
                    <a:cubicBezTo>
                      <a:pt x="1" y="38"/>
                      <a:pt x="1" y="32"/>
                      <a:pt x="1" y="26"/>
                    </a:cubicBezTo>
                    <a:cubicBezTo>
                      <a:pt x="1" y="20"/>
                      <a:pt x="1" y="14"/>
                      <a:pt x="2" y="10"/>
                    </a:cubicBezTo>
                    <a:cubicBezTo>
                      <a:pt x="2" y="8"/>
                      <a:pt x="2" y="6"/>
                      <a:pt x="2" y="5"/>
                    </a:cubicBezTo>
                    <a:cubicBezTo>
                      <a:pt x="2" y="4"/>
                      <a:pt x="2" y="3"/>
                      <a:pt x="2" y="3"/>
                    </a:cubicBezTo>
                    <a:cubicBezTo>
                      <a:pt x="2" y="3"/>
                      <a:pt x="2" y="3"/>
                      <a:pt x="2" y="3"/>
                    </a:cubicBezTo>
                    <a:cubicBezTo>
                      <a:pt x="2" y="3"/>
                      <a:pt x="2" y="3"/>
                      <a:pt x="2" y="3"/>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4" name="Freeform 5216"/>
              <p:cNvSpPr>
                <a:spLocks noEditPoints="1"/>
              </p:cNvSpPr>
              <p:nvPr/>
            </p:nvSpPr>
            <p:spPr bwMode="auto">
              <a:xfrm>
                <a:off x="1199" y="2879"/>
                <a:ext cx="7" cy="74"/>
              </a:xfrm>
              <a:custGeom>
                <a:avLst/>
                <a:gdLst>
                  <a:gd name="T0" fmla="*/ 3 w 3"/>
                  <a:gd name="T1" fmla="*/ 0 h 35"/>
                  <a:gd name="T2" fmla="*/ 3 w 3"/>
                  <a:gd name="T3" fmla="*/ 0 h 35"/>
                  <a:gd name="T4" fmla="*/ 3 w 3"/>
                  <a:gd name="T5" fmla="*/ 0 h 35"/>
                  <a:gd name="T6" fmla="*/ 3 w 3"/>
                  <a:gd name="T7" fmla="*/ 5 h 35"/>
                  <a:gd name="T8" fmla="*/ 3 w 3"/>
                  <a:gd name="T9" fmla="*/ 29 h 35"/>
                  <a:gd name="T10" fmla="*/ 3 w 3"/>
                  <a:gd name="T11" fmla="*/ 35 h 35"/>
                  <a:gd name="T12" fmla="*/ 3 w 3"/>
                  <a:gd name="T13" fmla="*/ 30 h 35"/>
                  <a:gd name="T14" fmla="*/ 3 w 3"/>
                  <a:gd name="T15" fmla="*/ 10 h 35"/>
                  <a:gd name="T16" fmla="*/ 3 w 3"/>
                  <a:gd name="T17" fmla="*/ 0 h 35"/>
                  <a:gd name="T18" fmla="*/ 1 w 3"/>
                  <a:gd name="T19" fmla="*/ 0 h 35"/>
                  <a:gd name="T20" fmla="*/ 1 w 3"/>
                  <a:gd name="T21" fmla="*/ 3 h 35"/>
                  <a:gd name="T22" fmla="*/ 0 w 3"/>
                  <a:gd name="T23" fmla="*/ 12 h 35"/>
                  <a:gd name="T24" fmla="*/ 0 w 3"/>
                  <a:gd name="T25" fmla="*/ 14 h 35"/>
                  <a:gd name="T26" fmla="*/ 1 w 3"/>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5">
                    <a:moveTo>
                      <a:pt x="3" y="0"/>
                    </a:moveTo>
                    <a:cubicBezTo>
                      <a:pt x="3" y="0"/>
                      <a:pt x="3" y="0"/>
                      <a:pt x="3" y="0"/>
                    </a:cubicBezTo>
                    <a:cubicBezTo>
                      <a:pt x="3" y="0"/>
                      <a:pt x="3" y="0"/>
                      <a:pt x="3" y="0"/>
                    </a:cubicBezTo>
                    <a:cubicBezTo>
                      <a:pt x="3" y="2"/>
                      <a:pt x="3" y="4"/>
                      <a:pt x="3" y="5"/>
                    </a:cubicBezTo>
                    <a:cubicBezTo>
                      <a:pt x="2" y="9"/>
                      <a:pt x="3" y="21"/>
                      <a:pt x="3" y="29"/>
                    </a:cubicBezTo>
                    <a:cubicBezTo>
                      <a:pt x="3" y="31"/>
                      <a:pt x="3" y="34"/>
                      <a:pt x="3" y="35"/>
                    </a:cubicBezTo>
                    <a:cubicBezTo>
                      <a:pt x="3" y="34"/>
                      <a:pt x="3" y="32"/>
                      <a:pt x="3" y="30"/>
                    </a:cubicBezTo>
                    <a:cubicBezTo>
                      <a:pt x="3" y="24"/>
                      <a:pt x="3" y="17"/>
                      <a:pt x="3" y="10"/>
                    </a:cubicBezTo>
                    <a:cubicBezTo>
                      <a:pt x="3" y="6"/>
                      <a:pt x="3" y="3"/>
                      <a:pt x="3" y="0"/>
                    </a:cubicBezTo>
                    <a:close/>
                    <a:moveTo>
                      <a:pt x="1" y="0"/>
                    </a:moveTo>
                    <a:cubicBezTo>
                      <a:pt x="1" y="1"/>
                      <a:pt x="1" y="2"/>
                      <a:pt x="1" y="3"/>
                    </a:cubicBezTo>
                    <a:cubicBezTo>
                      <a:pt x="0" y="6"/>
                      <a:pt x="0" y="9"/>
                      <a:pt x="0" y="12"/>
                    </a:cubicBezTo>
                    <a:cubicBezTo>
                      <a:pt x="0" y="13"/>
                      <a:pt x="0" y="13"/>
                      <a:pt x="0" y="14"/>
                    </a:cubicBezTo>
                    <a:cubicBezTo>
                      <a:pt x="1" y="9"/>
                      <a:pt x="1" y="4"/>
                      <a:pt x="1"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5" name="Freeform 5217"/>
              <p:cNvSpPr>
                <a:spLocks noEditPoints="1"/>
              </p:cNvSpPr>
              <p:nvPr/>
            </p:nvSpPr>
            <p:spPr bwMode="auto">
              <a:xfrm>
                <a:off x="1199" y="2879"/>
                <a:ext cx="7" cy="25"/>
              </a:xfrm>
              <a:custGeom>
                <a:avLst/>
                <a:gdLst>
                  <a:gd name="T0" fmla="*/ 3 w 3"/>
                  <a:gd name="T1" fmla="*/ 0 h 12"/>
                  <a:gd name="T2" fmla="*/ 3 w 3"/>
                  <a:gd name="T3" fmla="*/ 0 h 12"/>
                  <a:gd name="T4" fmla="*/ 3 w 3"/>
                  <a:gd name="T5" fmla="*/ 10 h 12"/>
                  <a:gd name="T6" fmla="*/ 3 w 3"/>
                  <a:gd name="T7" fmla="*/ 0 h 12"/>
                  <a:gd name="T8" fmla="*/ 0 w 3"/>
                  <a:gd name="T9" fmla="*/ 0 h 12"/>
                  <a:gd name="T10" fmla="*/ 0 w 3"/>
                  <a:gd name="T11" fmla="*/ 11 h 12"/>
                  <a:gd name="T12" fmla="*/ 0 w 3"/>
                  <a:gd name="T13" fmla="*/ 12 h 12"/>
                  <a:gd name="T14" fmla="*/ 1 w 3"/>
                  <a:gd name="T15" fmla="*/ 3 h 12"/>
                  <a:gd name="T16" fmla="*/ 1 w 3"/>
                  <a:gd name="T17" fmla="*/ 0 h 12"/>
                  <a:gd name="T18" fmla="*/ 0 w 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0"/>
                    </a:moveTo>
                    <a:cubicBezTo>
                      <a:pt x="3" y="0"/>
                      <a:pt x="3" y="0"/>
                      <a:pt x="3" y="0"/>
                    </a:cubicBezTo>
                    <a:cubicBezTo>
                      <a:pt x="3" y="3"/>
                      <a:pt x="3" y="6"/>
                      <a:pt x="3" y="10"/>
                    </a:cubicBezTo>
                    <a:cubicBezTo>
                      <a:pt x="3" y="6"/>
                      <a:pt x="3" y="3"/>
                      <a:pt x="3" y="0"/>
                    </a:cubicBezTo>
                    <a:close/>
                    <a:moveTo>
                      <a:pt x="0" y="0"/>
                    </a:moveTo>
                    <a:cubicBezTo>
                      <a:pt x="0" y="3"/>
                      <a:pt x="0" y="6"/>
                      <a:pt x="0" y="11"/>
                    </a:cubicBezTo>
                    <a:cubicBezTo>
                      <a:pt x="0" y="11"/>
                      <a:pt x="0" y="12"/>
                      <a:pt x="0" y="12"/>
                    </a:cubicBezTo>
                    <a:cubicBezTo>
                      <a:pt x="0" y="9"/>
                      <a:pt x="0" y="6"/>
                      <a:pt x="1" y="3"/>
                    </a:cubicBezTo>
                    <a:cubicBezTo>
                      <a:pt x="1" y="2"/>
                      <a:pt x="1" y="1"/>
                      <a:pt x="1" y="0"/>
                    </a:cubicBezTo>
                    <a:lnTo>
                      <a:pt x="0" y="0"/>
                    </a:ln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6" name="Freeform 5218"/>
              <p:cNvSpPr>
                <a:spLocks/>
              </p:cNvSpPr>
              <p:nvPr/>
            </p:nvSpPr>
            <p:spPr bwMode="auto">
              <a:xfrm>
                <a:off x="1201" y="2879"/>
                <a:ext cx="2" cy="34"/>
              </a:xfrm>
              <a:custGeom>
                <a:avLst/>
                <a:gdLst>
                  <a:gd name="T0" fmla="*/ 1 w 1"/>
                  <a:gd name="T1" fmla="*/ 0 h 16"/>
                  <a:gd name="T2" fmla="*/ 0 w 1"/>
                  <a:gd name="T3" fmla="*/ 10 h 16"/>
                  <a:gd name="T4" fmla="*/ 0 w 1"/>
                  <a:gd name="T5" fmla="*/ 16 h 16"/>
                  <a:gd name="T6" fmla="*/ 0 w 1"/>
                  <a:gd name="T7" fmla="*/ 15 h 16"/>
                  <a:gd name="T8" fmla="*/ 1 w 1"/>
                  <a:gd name="T9" fmla="*/ 0 h 16"/>
                  <a:gd name="T10" fmla="*/ 1 w 1"/>
                  <a:gd name="T11" fmla="*/ 0 h 16"/>
                </a:gdLst>
                <a:ahLst/>
                <a:cxnLst>
                  <a:cxn ang="0">
                    <a:pos x="T0" y="T1"/>
                  </a:cxn>
                  <a:cxn ang="0">
                    <a:pos x="T2" y="T3"/>
                  </a:cxn>
                  <a:cxn ang="0">
                    <a:pos x="T4" y="T5"/>
                  </a:cxn>
                  <a:cxn ang="0">
                    <a:pos x="T6" y="T7"/>
                  </a:cxn>
                  <a:cxn ang="0">
                    <a:pos x="T8" y="T9"/>
                  </a:cxn>
                  <a:cxn ang="0">
                    <a:pos x="T10" y="T11"/>
                  </a:cxn>
                </a:cxnLst>
                <a:rect l="0" t="0" r="r" b="b"/>
                <a:pathLst>
                  <a:path w="1" h="16">
                    <a:moveTo>
                      <a:pt x="1" y="0"/>
                    </a:moveTo>
                    <a:cubicBezTo>
                      <a:pt x="0" y="3"/>
                      <a:pt x="0" y="8"/>
                      <a:pt x="0" y="10"/>
                    </a:cubicBezTo>
                    <a:cubicBezTo>
                      <a:pt x="0" y="14"/>
                      <a:pt x="0" y="16"/>
                      <a:pt x="0" y="16"/>
                    </a:cubicBezTo>
                    <a:cubicBezTo>
                      <a:pt x="0" y="16"/>
                      <a:pt x="0" y="16"/>
                      <a:pt x="0" y="15"/>
                    </a:cubicBezTo>
                    <a:cubicBezTo>
                      <a:pt x="0" y="11"/>
                      <a:pt x="1" y="3"/>
                      <a:pt x="1" y="0"/>
                    </a:cubicBezTo>
                    <a:cubicBezTo>
                      <a:pt x="1" y="0"/>
                      <a:pt x="1" y="0"/>
                      <a:pt x="1"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7" name="Freeform 5219"/>
              <p:cNvSpPr>
                <a:spLocks/>
              </p:cNvSpPr>
              <p:nvPr/>
            </p:nvSpPr>
            <p:spPr bwMode="auto">
              <a:xfrm>
                <a:off x="1203" y="2885"/>
                <a:ext cx="0" cy="43"/>
              </a:xfrm>
              <a:custGeom>
                <a:avLst/>
                <a:gdLst>
                  <a:gd name="T0" fmla="*/ 0 h 20"/>
                  <a:gd name="T1" fmla="*/ 0 h 20"/>
                  <a:gd name="T2" fmla="*/ 20 h 20"/>
                  <a:gd name="T3" fmla="*/ 20 h 20"/>
                  <a:gd name="T4" fmla="*/ 10 h 20"/>
                  <a:gd name="T5" fmla="*/ 0 h 20"/>
                </a:gdLst>
                <a:ahLst/>
                <a:cxnLst>
                  <a:cxn ang="0">
                    <a:pos x="0" y="T0"/>
                  </a:cxn>
                  <a:cxn ang="0">
                    <a:pos x="0" y="T1"/>
                  </a:cxn>
                  <a:cxn ang="0">
                    <a:pos x="0" y="T2"/>
                  </a:cxn>
                  <a:cxn ang="0">
                    <a:pos x="0" y="T3"/>
                  </a:cxn>
                  <a:cxn ang="0">
                    <a:pos x="0" y="T4"/>
                  </a:cxn>
                  <a:cxn ang="0">
                    <a:pos x="0" y="T5"/>
                  </a:cxn>
                </a:cxnLst>
                <a:rect l="0" t="0" r="r" b="b"/>
                <a:pathLst>
                  <a:path h="20">
                    <a:moveTo>
                      <a:pt x="0" y="0"/>
                    </a:moveTo>
                    <a:cubicBezTo>
                      <a:pt x="0" y="0"/>
                      <a:pt x="0" y="0"/>
                      <a:pt x="0" y="0"/>
                    </a:cubicBezTo>
                    <a:cubicBezTo>
                      <a:pt x="0" y="0"/>
                      <a:pt x="0" y="16"/>
                      <a:pt x="0" y="20"/>
                    </a:cubicBezTo>
                    <a:cubicBezTo>
                      <a:pt x="0" y="20"/>
                      <a:pt x="0" y="20"/>
                      <a:pt x="0" y="20"/>
                    </a:cubicBezTo>
                    <a:cubicBezTo>
                      <a:pt x="0" y="20"/>
                      <a:pt x="0" y="15"/>
                      <a:pt x="0" y="10"/>
                    </a:cubicBezTo>
                    <a:cubicBezTo>
                      <a:pt x="0" y="5"/>
                      <a:pt x="0" y="0"/>
                      <a:pt x="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8" name="Freeform 5220"/>
              <p:cNvSpPr>
                <a:spLocks/>
              </p:cNvSpPr>
              <p:nvPr/>
            </p:nvSpPr>
            <p:spPr bwMode="auto">
              <a:xfrm>
                <a:off x="1184" y="2868"/>
                <a:ext cx="24" cy="104"/>
              </a:xfrm>
              <a:custGeom>
                <a:avLst/>
                <a:gdLst>
                  <a:gd name="T0" fmla="*/ 0 w 11"/>
                  <a:gd name="T1" fmla="*/ 0 h 49"/>
                  <a:gd name="T2" fmla="*/ 9 w 11"/>
                  <a:gd name="T3" fmla="*/ 47 h 49"/>
                  <a:gd name="T4" fmla="*/ 11 w 11"/>
                  <a:gd name="T5" fmla="*/ 49 h 49"/>
                  <a:gd name="T6" fmla="*/ 2 w 11"/>
                  <a:gd name="T7" fmla="*/ 0 h 49"/>
                  <a:gd name="T8" fmla="*/ 0 w 11"/>
                  <a:gd name="T9" fmla="*/ 0 h 49"/>
                </a:gdLst>
                <a:ahLst/>
                <a:cxnLst>
                  <a:cxn ang="0">
                    <a:pos x="T0" y="T1"/>
                  </a:cxn>
                  <a:cxn ang="0">
                    <a:pos x="T2" y="T3"/>
                  </a:cxn>
                  <a:cxn ang="0">
                    <a:pos x="T4" y="T5"/>
                  </a:cxn>
                  <a:cxn ang="0">
                    <a:pos x="T6" y="T7"/>
                  </a:cxn>
                  <a:cxn ang="0">
                    <a:pos x="T8" y="T9"/>
                  </a:cxn>
                </a:cxnLst>
                <a:rect l="0" t="0" r="r" b="b"/>
                <a:pathLst>
                  <a:path w="11" h="49">
                    <a:moveTo>
                      <a:pt x="0" y="0"/>
                    </a:moveTo>
                    <a:cubicBezTo>
                      <a:pt x="0" y="0"/>
                      <a:pt x="0" y="26"/>
                      <a:pt x="9" y="47"/>
                    </a:cubicBezTo>
                    <a:cubicBezTo>
                      <a:pt x="11" y="49"/>
                      <a:pt x="11" y="49"/>
                      <a:pt x="11" y="49"/>
                    </a:cubicBezTo>
                    <a:cubicBezTo>
                      <a:pt x="11" y="49"/>
                      <a:pt x="7" y="11"/>
                      <a:pt x="2" y="0"/>
                    </a:cubicBezTo>
                    <a:lnTo>
                      <a:pt x="0" y="0"/>
                    </a:ln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9" name="Freeform 5221"/>
              <p:cNvSpPr>
                <a:spLocks/>
              </p:cNvSpPr>
              <p:nvPr/>
            </p:nvSpPr>
            <p:spPr bwMode="auto">
              <a:xfrm>
                <a:off x="1182" y="2866"/>
                <a:ext cx="28" cy="106"/>
              </a:xfrm>
              <a:custGeom>
                <a:avLst/>
                <a:gdLst>
                  <a:gd name="T0" fmla="*/ 1 w 13"/>
                  <a:gd name="T1" fmla="*/ 1 h 50"/>
                  <a:gd name="T2" fmla="*/ 0 w 13"/>
                  <a:gd name="T3" fmla="*/ 1 h 50"/>
                  <a:gd name="T4" fmla="*/ 10 w 13"/>
                  <a:gd name="T5" fmla="*/ 49 h 50"/>
                  <a:gd name="T6" fmla="*/ 10 w 13"/>
                  <a:gd name="T7" fmla="*/ 49 h 50"/>
                  <a:gd name="T8" fmla="*/ 13 w 13"/>
                  <a:gd name="T9" fmla="*/ 50 h 50"/>
                  <a:gd name="T10" fmla="*/ 12 w 13"/>
                  <a:gd name="T11" fmla="*/ 50 h 50"/>
                  <a:gd name="T12" fmla="*/ 10 w 13"/>
                  <a:gd name="T13" fmla="*/ 29 h 50"/>
                  <a:gd name="T14" fmla="*/ 4 w 13"/>
                  <a:gd name="T15" fmla="*/ 1 h 50"/>
                  <a:gd name="T16" fmla="*/ 4 w 13"/>
                  <a:gd name="T17" fmla="*/ 1 h 50"/>
                  <a:gd name="T18" fmla="*/ 0 w 13"/>
                  <a:gd name="T19" fmla="*/ 0 h 50"/>
                  <a:gd name="T20" fmla="*/ 0 w 13"/>
                  <a:gd name="T21" fmla="*/ 1 h 50"/>
                  <a:gd name="T22" fmla="*/ 1 w 13"/>
                  <a:gd name="T23" fmla="*/ 1 h 50"/>
                  <a:gd name="T24" fmla="*/ 1 w 13"/>
                  <a:gd name="T25" fmla="*/ 1 h 50"/>
                  <a:gd name="T26" fmla="*/ 3 w 13"/>
                  <a:gd name="T27" fmla="*/ 1 h 50"/>
                  <a:gd name="T28" fmla="*/ 3 w 13"/>
                  <a:gd name="T29" fmla="*/ 1 h 50"/>
                  <a:gd name="T30" fmla="*/ 3 w 13"/>
                  <a:gd name="T31" fmla="*/ 1 h 50"/>
                  <a:gd name="T32" fmla="*/ 9 w 13"/>
                  <a:gd name="T33" fmla="*/ 29 h 50"/>
                  <a:gd name="T34" fmla="*/ 11 w 13"/>
                  <a:gd name="T35" fmla="*/ 44 h 50"/>
                  <a:gd name="T36" fmla="*/ 12 w 13"/>
                  <a:gd name="T37" fmla="*/ 50 h 50"/>
                  <a:gd name="T38" fmla="*/ 12 w 13"/>
                  <a:gd name="T39" fmla="*/ 50 h 50"/>
                  <a:gd name="T40" fmla="*/ 12 w 13"/>
                  <a:gd name="T41" fmla="*/ 50 h 50"/>
                  <a:gd name="T42" fmla="*/ 10 w 13"/>
                  <a:gd name="T43" fmla="*/ 48 h 50"/>
                  <a:gd name="T44" fmla="*/ 10 w 13"/>
                  <a:gd name="T45" fmla="*/ 48 h 50"/>
                  <a:gd name="T46" fmla="*/ 10 w 13"/>
                  <a:gd name="T47" fmla="*/ 48 h 50"/>
                  <a:gd name="T48" fmla="*/ 2 w 13"/>
                  <a:gd name="T49" fmla="*/ 17 h 50"/>
                  <a:gd name="T50" fmla="*/ 1 w 13"/>
                  <a:gd name="T51" fmla="*/ 5 h 50"/>
                  <a:gd name="T52" fmla="*/ 1 w 13"/>
                  <a:gd name="T53" fmla="*/ 2 h 50"/>
                  <a:gd name="T54" fmla="*/ 1 w 13"/>
                  <a:gd name="T55" fmla="*/ 1 h 50"/>
                  <a:gd name="T56" fmla="*/ 1 w 13"/>
                  <a:gd name="T57" fmla="*/ 1 h 50"/>
                  <a:gd name="T58" fmla="*/ 1 w 13"/>
                  <a:gd name="T5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50">
                    <a:moveTo>
                      <a:pt x="1" y="1"/>
                    </a:moveTo>
                    <a:cubicBezTo>
                      <a:pt x="0" y="1"/>
                      <a:pt x="0" y="1"/>
                      <a:pt x="0" y="1"/>
                    </a:cubicBezTo>
                    <a:cubicBezTo>
                      <a:pt x="0" y="1"/>
                      <a:pt x="1" y="27"/>
                      <a:pt x="10" y="49"/>
                    </a:cubicBezTo>
                    <a:cubicBezTo>
                      <a:pt x="10" y="49"/>
                      <a:pt x="10" y="49"/>
                      <a:pt x="10" y="49"/>
                    </a:cubicBezTo>
                    <a:cubicBezTo>
                      <a:pt x="13" y="50"/>
                      <a:pt x="13" y="50"/>
                      <a:pt x="13" y="50"/>
                    </a:cubicBezTo>
                    <a:cubicBezTo>
                      <a:pt x="12" y="50"/>
                      <a:pt x="12" y="50"/>
                      <a:pt x="12" y="50"/>
                    </a:cubicBezTo>
                    <a:cubicBezTo>
                      <a:pt x="12" y="50"/>
                      <a:pt x="11" y="40"/>
                      <a:pt x="10" y="29"/>
                    </a:cubicBezTo>
                    <a:cubicBezTo>
                      <a:pt x="8" y="19"/>
                      <a:pt x="6" y="6"/>
                      <a:pt x="4" y="1"/>
                    </a:cubicBezTo>
                    <a:cubicBezTo>
                      <a:pt x="4" y="1"/>
                      <a:pt x="4" y="1"/>
                      <a:pt x="4" y="1"/>
                    </a:cubicBezTo>
                    <a:cubicBezTo>
                      <a:pt x="0" y="0"/>
                      <a:pt x="0" y="0"/>
                      <a:pt x="0" y="0"/>
                    </a:cubicBezTo>
                    <a:cubicBezTo>
                      <a:pt x="0" y="1"/>
                      <a:pt x="0" y="1"/>
                      <a:pt x="0" y="1"/>
                    </a:cubicBezTo>
                    <a:cubicBezTo>
                      <a:pt x="1" y="1"/>
                      <a:pt x="1" y="1"/>
                      <a:pt x="1" y="1"/>
                    </a:cubicBezTo>
                    <a:cubicBezTo>
                      <a:pt x="1" y="1"/>
                      <a:pt x="1" y="1"/>
                      <a:pt x="1" y="1"/>
                    </a:cubicBezTo>
                    <a:cubicBezTo>
                      <a:pt x="3" y="1"/>
                      <a:pt x="3" y="1"/>
                      <a:pt x="3" y="1"/>
                    </a:cubicBezTo>
                    <a:cubicBezTo>
                      <a:pt x="3" y="1"/>
                      <a:pt x="3" y="1"/>
                      <a:pt x="3" y="1"/>
                    </a:cubicBezTo>
                    <a:cubicBezTo>
                      <a:pt x="3" y="1"/>
                      <a:pt x="3" y="1"/>
                      <a:pt x="3" y="1"/>
                    </a:cubicBezTo>
                    <a:cubicBezTo>
                      <a:pt x="5" y="6"/>
                      <a:pt x="8" y="19"/>
                      <a:pt x="9" y="29"/>
                    </a:cubicBezTo>
                    <a:cubicBezTo>
                      <a:pt x="10" y="35"/>
                      <a:pt x="11" y="40"/>
                      <a:pt x="11" y="44"/>
                    </a:cubicBezTo>
                    <a:cubicBezTo>
                      <a:pt x="12" y="47"/>
                      <a:pt x="12" y="50"/>
                      <a:pt x="12" y="50"/>
                    </a:cubicBezTo>
                    <a:cubicBezTo>
                      <a:pt x="12" y="50"/>
                      <a:pt x="12" y="50"/>
                      <a:pt x="12" y="50"/>
                    </a:cubicBezTo>
                    <a:cubicBezTo>
                      <a:pt x="12" y="50"/>
                      <a:pt x="12" y="50"/>
                      <a:pt x="12" y="50"/>
                    </a:cubicBezTo>
                    <a:cubicBezTo>
                      <a:pt x="10" y="48"/>
                      <a:pt x="10" y="48"/>
                      <a:pt x="10" y="48"/>
                    </a:cubicBezTo>
                    <a:cubicBezTo>
                      <a:pt x="10" y="48"/>
                      <a:pt x="10" y="48"/>
                      <a:pt x="10" y="48"/>
                    </a:cubicBezTo>
                    <a:cubicBezTo>
                      <a:pt x="10" y="48"/>
                      <a:pt x="10" y="48"/>
                      <a:pt x="10" y="48"/>
                    </a:cubicBezTo>
                    <a:cubicBezTo>
                      <a:pt x="6" y="38"/>
                      <a:pt x="4" y="26"/>
                      <a:pt x="2" y="17"/>
                    </a:cubicBezTo>
                    <a:cubicBezTo>
                      <a:pt x="2" y="12"/>
                      <a:pt x="1" y="8"/>
                      <a:pt x="1" y="5"/>
                    </a:cubicBezTo>
                    <a:cubicBezTo>
                      <a:pt x="1" y="4"/>
                      <a:pt x="1" y="3"/>
                      <a:pt x="1" y="2"/>
                    </a:cubicBezTo>
                    <a:cubicBezTo>
                      <a:pt x="1" y="1"/>
                      <a:pt x="1" y="1"/>
                      <a:pt x="1" y="1"/>
                    </a:cubicBezTo>
                    <a:cubicBezTo>
                      <a:pt x="1" y="1"/>
                      <a:pt x="1" y="1"/>
                      <a:pt x="1" y="1"/>
                    </a:cubicBezTo>
                    <a:cubicBezTo>
                      <a:pt x="1" y="1"/>
                      <a:pt x="1" y="1"/>
                      <a:pt x="1" y="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0" name="Freeform 5222"/>
              <p:cNvSpPr>
                <a:spLocks noEditPoints="1"/>
              </p:cNvSpPr>
              <p:nvPr/>
            </p:nvSpPr>
            <p:spPr bwMode="auto">
              <a:xfrm>
                <a:off x="1186" y="2875"/>
                <a:ext cx="20" cy="87"/>
              </a:xfrm>
              <a:custGeom>
                <a:avLst/>
                <a:gdLst>
                  <a:gd name="T0" fmla="*/ 7 w 9"/>
                  <a:gd name="T1" fmla="*/ 37 h 41"/>
                  <a:gd name="T2" fmla="*/ 1 w 9"/>
                  <a:gd name="T3" fmla="*/ 6 h 41"/>
                  <a:gd name="T4" fmla="*/ 7 w 9"/>
                  <a:gd name="T5" fmla="*/ 35 h 41"/>
                  <a:gd name="T6" fmla="*/ 7 w 9"/>
                  <a:gd name="T7" fmla="*/ 37 h 41"/>
                  <a:gd name="T8" fmla="*/ 0 w 9"/>
                  <a:gd name="T9" fmla="*/ 0 h 41"/>
                  <a:gd name="T10" fmla="*/ 0 w 9"/>
                  <a:gd name="T11" fmla="*/ 1 h 41"/>
                  <a:gd name="T12" fmla="*/ 6 w 9"/>
                  <a:gd name="T13" fmla="*/ 35 h 41"/>
                  <a:gd name="T14" fmla="*/ 8 w 9"/>
                  <a:gd name="T15" fmla="*/ 41 h 41"/>
                  <a:gd name="T16" fmla="*/ 8 w 9"/>
                  <a:gd name="T17" fmla="*/ 41 h 41"/>
                  <a:gd name="T18" fmla="*/ 8 w 9"/>
                  <a:gd name="T19" fmla="*/ 36 h 41"/>
                  <a:gd name="T20" fmla="*/ 3 w 9"/>
                  <a:gd name="T21" fmla="*/ 16 h 41"/>
                  <a:gd name="T22" fmla="*/ 0 w 9"/>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1">
                    <a:moveTo>
                      <a:pt x="7" y="37"/>
                    </a:moveTo>
                    <a:cubicBezTo>
                      <a:pt x="7" y="37"/>
                      <a:pt x="0" y="11"/>
                      <a:pt x="1" y="6"/>
                    </a:cubicBezTo>
                    <a:cubicBezTo>
                      <a:pt x="1" y="6"/>
                      <a:pt x="4" y="22"/>
                      <a:pt x="7" y="35"/>
                    </a:cubicBezTo>
                    <a:cubicBezTo>
                      <a:pt x="7" y="36"/>
                      <a:pt x="7" y="37"/>
                      <a:pt x="7" y="37"/>
                    </a:cubicBezTo>
                    <a:close/>
                    <a:moveTo>
                      <a:pt x="0" y="0"/>
                    </a:moveTo>
                    <a:cubicBezTo>
                      <a:pt x="0" y="1"/>
                      <a:pt x="0" y="1"/>
                      <a:pt x="0" y="1"/>
                    </a:cubicBezTo>
                    <a:cubicBezTo>
                      <a:pt x="0" y="1"/>
                      <a:pt x="0" y="15"/>
                      <a:pt x="6" y="35"/>
                    </a:cubicBezTo>
                    <a:cubicBezTo>
                      <a:pt x="7" y="38"/>
                      <a:pt x="8" y="40"/>
                      <a:pt x="8" y="41"/>
                    </a:cubicBezTo>
                    <a:cubicBezTo>
                      <a:pt x="8" y="41"/>
                      <a:pt x="8" y="41"/>
                      <a:pt x="8" y="41"/>
                    </a:cubicBezTo>
                    <a:cubicBezTo>
                      <a:pt x="9" y="41"/>
                      <a:pt x="9" y="40"/>
                      <a:pt x="8" y="36"/>
                    </a:cubicBezTo>
                    <a:cubicBezTo>
                      <a:pt x="6" y="27"/>
                      <a:pt x="4" y="21"/>
                      <a:pt x="3" y="16"/>
                    </a:cubicBezTo>
                    <a:cubicBezTo>
                      <a:pt x="2" y="12"/>
                      <a:pt x="0" y="0"/>
                      <a:pt x="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1" name="Freeform 5223"/>
              <p:cNvSpPr>
                <a:spLocks/>
              </p:cNvSpPr>
              <p:nvPr/>
            </p:nvSpPr>
            <p:spPr bwMode="auto">
              <a:xfrm>
                <a:off x="1184" y="2870"/>
                <a:ext cx="22" cy="100"/>
              </a:xfrm>
              <a:custGeom>
                <a:avLst/>
                <a:gdLst>
                  <a:gd name="T0" fmla="*/ 0 w 10"/>
                  <a:gd name="T1" fmla="*/ 0 h 47"/>
                  <a:gd name="T2" fmla="*/ 0 w 10"/>
                  <a:gd name="T3" fmla="*/ 3 h 47"/>
                  <a:gd name="T4" fmla="*/ 1 w 10"/>
                  <a:gd name="T5" fmla="*/ 15 h 47"/>
                  <a:gd name="T6" fmla="*/ 9 w 10"/>
                  <a:gd name="T7" fmla="*/ 45 h 47"/>
                  <a:gd name="T8" fmla="*/ 9 w 10"/>
                  <a:gd name="T9" fmla="*/ 45 h 47"/>
                  <a:gd name="T10" fmla="*/ 9 w 10"/>
                  <a:gd name="T11" fmla="*/ 45 h 47"/>
                  <a:gd name="T12" fmla="*/ 9 w 10"/>
                  <a:gd name="T13" fmla="*/ 46 h 47"/>
                  <a:gd name="T14" fmla="*/ 10 w 10"/>
                  <a:gd name="T15" fmla="*/ 47 h 47"/>
                  <a:gd name="T16" fmla="*/ 10 w 10"/>
                  <a:gd name="T17" fmla="*/ 46 h 47"/>
                  <a:gd name="T18" fmla="*/ 10 w 10"/>
                  <a:gd name="T19" fmla="*/ 46 h 47"/>
                  <a:gd name="T20" fmla="*/ 10 w 10"/>
                  <a:gd name="T21" fmla="*/ 45 h 47"/>
                  <a:gd name="T22" fmla="*/ 10 w 10"/>
                  <a:gd name="T23" fmla="*/ 43 h 47"/>
                  <a:gd name="T24" fmla="*/ 10 w 10"/>
                  <a:gd name="T25" fmla="*/ 42 h 47"/>
                  <a:gd name="T26" fmla="*/ 8 w 10"/>
                  <a:gd name="T27" fmla="*/ 27 h 47"/>
                  <a:gd name="T28" fmla="*/ 3 w 10"/>
                  <a:gd name="T29" fmla="*/ 2 h 47"/>
                  <a:gd name="T30" fmla="*/ 2 w 10"/>
                  <a:gd name="T31" fmla="*/ 2 h 47"/>
                  <a:gd name="T32" fmla="*/ 6 w 10"/>
                  <a:gd name="T33" fmla="*/ 15 h 47"/>
                  <a:gd name="T34" fmla="*/ 10 w 10"/>
                  <a:gd name="T35" fmla="*/ 45 h 47"/>
                  <a:gd name="T36" fmla="*/ 10 w 10"/>
                  <a:gd name="T37" fmla="*/ 45 h 47"/>
                  <a:gd name="T38" fmla="*/ 9 w 10"/>
                  <a:gd name="T39" fmla="*/ 43 h 47"/>
                  <a:gd name="T40" fmla="*/ 9 w 10"/>
                  <a:gd name="T41" fmla="*/ 43 h 47"/>
                  <a:gd name="T42" fmla="*/ 7 w 10"/>
                  <a:gd name="T43" fmla="*/ 37 h 47"/>
                  <a:gd name="T44" fmla="*/ 2 w 10"/>
                  <a:gd name="T45" fmla="*/ 18 h 47"/>
                  <a:gd name="T46" fmla="*/ 0 w 10"/>
                  <a:gd name="T47" fmla="*/ 1 h 47"/>
                  <a:gd name="T48" fmla="*/ 0 w 10"/>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47">
                    <a:moveTo>
                      <a:pt x="0" y="0"/>
                    </a:moveTo>
                    <a:cubicBezTo>
                      <a:pt x="0" y="1"/>
                      <a:pt x="0" y="2"/>
                      <a:pt x="0" y="3"/>
                    </a:cubicBezTo>
                    <a:cubicBezTo>
                      <a:pt x="0" y="6"/>
                      <a:pt x="1" y="10"/>
                      <a:pt x="1" y="15"/>
                    </a:cubicBezTo>
                    <a:cubicBezTo>
                      <a:pt x="3" y="23"/>
                      <a:pt x="5" y="35"/>
                      <a:pt x="9" y="45"/>
                    </a:cubicBezTo>
                    <a:cubicBezTo>
                      <a:pt x="9" y="45"/>
                      <a:pt x="9" y="45"/>
                      <a:pt x="9" y="45"/>
                    </a:cubicBezTo>
                    <a:cubicBezTo>
                      <a:pt x="9" y="45"/>
                      <a:pt x="9" y="45"/>
                      <a:pt x="9" y="45"/>
                    </a:cubicBezTo>
                    <a:cubicBezTo>
                      <a:pt x="9" y="45"/>
                      <a:pt x="9" y="46"/>
                      <a:pt x="9" y="46"/>
                    </a:cubicBezTo>
                    <a:cubicBezTo>
                      <a:pt x="10" y="47"/>
                      <a:pt x="10" y="47"/>
                      <a:pt x="10" y="47"/>
                    </a:cubicBezTo>
                    <a:cubicBezTo>
                      <a:pt x="10" y="47"/>
                      <a:pt x="10" y="46"/>
                      <a:pt x="10" y="46"/>
                    </a:cubicBezTo>
                    <a:cubicBezTo>
                      <a:pt x="10" y="46"/>
                      <a:pt x="10" y="46"/>
                      <a:pt x="10" y="46"/>
                    </a:cubicBezTo>
                    <a:cubicBezTo>
                      <a:pt x="10" y="45"/>
                      <a:pt x="10" y="45"/>
                      <a:pt x="10" y="45"/>
                    </a:cubicBezTo>
                    <a:cubicBezTo>
                      <a:pt x="10" y="44"/>
                      <a:pt x="10" y="44"/>
                      <a:pt x="10" y="43"/>
                    </a:cubicBezTo>
                    <a:cubicBezTo>
                      <a:pt x="10" y="43"/>
                      <a:pt x="10" y="42"/>
                      <a:pt x="10" y="42"/>
                    </a:cubicBezTo>
                    <a:cubicBezTo>
                      <a:pt x="10" y="38"/>
                      <a:pt x="9" y="33"/>
                      <a:pt x="8" y="27"/>
                    </a:cubicBezTo>
                    <a:cubicBezTo>
                      <a:pt x="7" y="18"/>
                      <a:pt x="5" y="9"/>
                      <a:pt x="3" y="2"/>
                    </a:cubicBezTo>
                    <a:cubicBezTo>
                      <a:pt x="2" y="2"/>
                      <a:pt x="2" y="2"/>
                      <a:pt x="2" y="2"/>
                    </a:cubicBezTo>
                    <a:cubicBezTo>
                      <a:pt x="3" y="5"/>
                      <a:pt x="5" y="11"/>
                      <a:pt x="6" y="15"/>
                    </a:cubicBezTo>
                    <a:cubicBezTo>
                      <a:pt x="7" y="21"/>
                      <a:pt x="10" y="44"/>
                      <a:pt x="10" y="45"/>
                    </a:cubicBezTo>
                    <a:cubicBezTo>
                      <a:pt x="10" y="45"/>
                      <a:pt x="10" y="45"/>
                      <a:pt x="10" y="45"/>
                    </a:cubicBezTo>
                    <a:cubicBezTo>
                      <a:pt x="10" y="45"/>
                      <a:pt x="10" y="45"/>
                      <a:pt x="9" y="43"/>
                    </a:cubicBezTo>
                    <a:cubicBezTo>
                      <a:pt x="9" y="43"/>
                      <a:pt x="9" y="43"/>
                      <a:pt x="9" y="43"/>
                    </a:cubicBezTo>
                    <a:cubicBezTo>
                      <a:pt x="8" y="41"/>
                      <a:pt x="8" y="39"/>
                      <a:pt x="7" y="37"/>
                    </a:cubicBezTo>
                    <a:cubicBezTo>
                      <a:pt x="5" y="32"/>
                      <a:pt x="3" y="25"/>
                      <a:pt x="2" y="18"/>
                    </a:cubicBezTo>
                    <a:cubicBezTo>
                      <a:pt x="1" y="9"/>
                      <a:pt x="1" y="3"/>
                      <a:pt x="0" y="1"/>
                    </a:cubicBezTo>
                    <a:lnTo>
                      <a:pt x="0" y="0"/>
                    </a:ln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2" name="Freeform 5224"/>
              <p:cNvSpPr>
                <a:spLocks noEditPoints="1"/>
              </p:cNvSpPr>
              <p:nvPr/>
            </p:nvSpPr>
            <p:spPr bwMode="auto">
              <a:xfrm>
                <a:off x="1184" y="2870"/>
                <a:ext cx="24" cy="102"/>
              </a:xfrm>
              <a:custGeom>
                <a:avLst/>
                <a:gdLst>
                  <a:gd name="T0" fmla="*/ 11 w 11"/>
                  <a:gd name="T1" fmla="*/ 48 h 48"/>
                  <a:gd name="T2" fmla="*/ 11 w 11"/>
                  <a:gd name="T3" fmla="*/ 48 h 48"/>
                  <a:gd name="T4" fmla="*/ 11 w 11"/>
                  <a:gd name="T5" fmla="*/ 48 h 48"/>
                  <a:gd name="T6" fmla="*/ 9 w 11"/>
                  <a:gd name="T7" fmla="*/ 45 h 48"/>
                  <a:gd name="T8" fmla="*/ 9 w 11"/>
                  <a:gd name="T9" fmla="*/ 46 h 48"/>
                  <a:gd name="T10" fmla="*/ 9 w 11"/>
                  <a:gd name="T11" fmla="*/ 46 h 48"/>
                  <a:gd name="T12" fmla="*/ 9 w 11"/>
                  <a:gd name="T13" fmla="*/ 46 h 48"/>
                  <a:gd name="T14" fmla="*/ 10 w 11"/>
                  <a:gd name="T15" fmla="*/ 47 h 48"/>
                  <a:gd name="T16" fmla="*/ 10 w 11"/>
                  <a:gd name="T17" fmla="*/ 47 h 48"/>
                  <a:gd name="T18" fmla="*/ 9 w 11"/>
                  <a:gd name="T19" fmla="*/ 46 h 48"/>
                  <a:gd name="T20" fmla="*/ 9 w 11"/>
                  <a:gd name="T21" fmla="*/ 45 h 48"/>
                  <a:gd name="T22" fmla="*/ 3 w 11"/>
                  <a:gd name="T23" fmla="*/ 2 h 48"/>
                  <a:gd name="T24" fmla="*/ 8 w 11"/>
                  <a:gd name="T25" fmla="*/ 27 h 48"/>
                  <a:gd name="T26" fmla="*/ 10 w 11"/>
                  <a:gd name="T27" fmla="*/ 42 h 48"/>
                  <a:gd name="T28" fmla="*/ 10 w 11"/>
                  <a:gd name="T29" fmla="*/ 43 h 48"/>
                  <a:gd name="T30" fmla="*/ 10 w 11"/>
                  <a:gd name="T31" fmla="*/ 43 h 48"/>
                  <a:gd name="T32" fmla="*/ 10 w 11"/>
                  <a:gd name="T33" fmla="*/ 43 h 48"/>
                  <a:gd name="T34" fmla="*/ 10 w 11"/>
                  <a:gd name="T35" fmla="*/ 43 h 48"/>
                  <a:gd name="T36" fmla="*/ 10 w 11"/>
                  <a:gd name="T37" fmla="*/ 43 h 48"/>
                  <a:gd name="T38" fmla="*/ 10 w 11"/>
                  <a:gd name="T39" fmla="*/ 42 h 48"/>
                  <a:gd name="T40" fmla="*/ 10 w 11"/>
                  <a:gd name="T41" fmla="*/ 42 h 48"/>
                  <a:gd name="T42" fmla="*/ 4 w 11"/>
                  <a:gd name="T43" fmla="*/ 3 h 48"/>
                  <a:gd name="T44" fmla="*/ 3 w 11"/>
                  <a:gd name="T45" fmla="*/ 2 h 48"/>
                  <a:gd name="T46" fmla="*/ 0 w 11"/>
                  <a:gd name="T47" fmla="*/ 0 h 48"/>
                  <a:gd name="T48" fmla="*/ 8 w 11"/>
                  <a:gd name="T49" fmla="*/ 45 h 48"/>
                  <a:gd name="T50" fmla="*/ 9 w 11"/>
                  <a:gd name="T51" fmla="*/ 45 h 48"/>
                  <a:gd name="T52" fmla="*/ 1 w 11"/>
                  <a:gd name="T53" fmla="*/ 15 h 48"/>
                  <a:gd name="T54" fmla="*/ 0 w 11"/>
                  <a:gd name="T55" fmla="*/ 3 h 48"/>
                  <a:gd name="T56" fmla="*/ 0 w 11"/>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48">
                    <a:moveTo>
                      <a:pt x="11" y="48"/>
                    </a:moveTo>
                    <a:cubicBezTo>
                      <a:pt x="11" y="48"/>
                      <a:pt x="11" y="48"/>
                      <a:pt x="11" y="48"/>
                    </a:cubicBezTo>
                    <a:cubicBezTo>
                      <a:pt x="11" y="48"/>
                      <a:pt x="11" y="48"/>
                      <a:pt x="11" y="48"/>
                    </a:cubicBezTo>
                    <a:close/>
                    <a:moveTo>
                      <a:pt x="9" y="45"/>
                    </a:moveTo>
                    <a:cubicBezTo>
                      <a:pt x="9" y="46"/>
                      <a:pt x="9" y="46"/>
                      <a:pt x="9" y="46"/>
                    </a:cubicBezTo>
                    <a:cubicBezTo>
                      <a:pt x="9" y="46"/>
                      <a:pt x="9" y="46"/>
                      <a:pt x="9" y="46"/>
                    </a:cubicBezTo>
                    <a:cubicBezTo>
                      <a:pt x="9" y="46"/>
                      <a:pt x="9" y="46"/>
                      <a:pt x="9" y="46"/>
                    </a:cubicBezTo>
                    <a:cubicBezTo>
                      <a:pt x="10" y="47"/>
                      <a:pt x="10" y="47"/>
                      <a:pt x="10" y="47"/>
                    </a:cubicBezTo>
                    <a:cubicBezTo>
                      <a:pt x="10" y="47"/>
                      <a:pt x="10" y="47"/>
                      <a:pt x="10" y="47"/>
                    </a:cubicBezTo>
                    <a:cubicBezTo>
                      <a:pt x="9" y="46"/>
                      <a:pt x="9" y="46"/>
                      <a:pt x="9" y="46"/>
                    </a:cubicBezTo>
                    <a:cubicBezTo>
                      <a:pt x="9" y="46"/>
                      <a:pt x="9" y="45"/>
                      <a:pt x="9" y="45"/>
                    </a:cubicBezTo>
                    <a:close/>
                    <a:moveTo>
                      <a:pt x="3" y="2"/>
                    </a:moveTo>
                    <a:cubicBezTo>
                      <a:pt x="5" y="9"/>
                      <a:pt x="7" y="18"/>
                      <a:pt x="8" y="27"/>
                    </a:cubicBezTo>
                    <a:cubicBezTo>
                      <a:pt x="9" y="33"/>
                      <a:pt x="10" y="38"/>
                      <a:pt x="10" y="42"/>
                    </a:cubicBezTo>
                    <a:cubicBezTo>
                      <a:pt x="10" y="42"/>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2"/>
                      <a:pt x="10" y="42"/>
                      <a:pt x="10" y="42"/>
                    </a:cubicBezTo>
                    <a:cubicBezTo>
                      <a:pt x="10" y="42"/>
                      <a:pt x="10" y="42"/>
                      <a:pt x="10" y="42"/>
                    </a:cubicBezTo>
                    <a:cubicBezTo>
                      <a:pt x="9" y="32"/>
                      <a:pt x="7" y="13"/>
                      <a:pt x="4" y="3"/>
                    </a:cubicBezTo>
                    <a:lnTo>
                      <a:pt x="3" y="2"/>
                    </a:lnTo>
                    <a:close/>
                    <a:moveTo>
                      <a:pt x="0" y="0"/>
                    </a:moveTo>
                    <a:cubicBezTo>
                      <a:pt x="0" y="5"/>
                      <a:pt x="1" y="27"/>
                      <a:pt x="8" y="45"/>
                    </a:cubicBezTo>
                    <a:cubicBezTo>
                      <a:pt x="9" y="45"/>
                      <a:pt x="9" y="45"/>
                      <a:pt x="9" y="45"/>
                    </a:cubicBezTo>
                    <a:cubicBezTo>
                      <a:pt x="5" y="35"/>
                      <a:pt x="3" y="23"/>
                      <a:pt x="1" y="15"/>
                    </a:cubicBezTo>
                    <a:cubicBezTo>
                      <a:pt x="1" y="10"/>
                      <a:pt x="0" y="6"/>
                      <a:pt x="0" y="3"/>
                    </a:cubicBezTo>
                    <a:cubicBezTo>
                      <a:pt x="0" y="2"/>
                      <a:pt x="0" y="1"/>
                      <a:pt x="0" y="0"/>
                    </a:cubicBez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3" name="Freeform 5225"/>
              <p:cNvSpPr>
                <a:spLocks/>
              </p:cNvSpPr>
              <p:nvPr/>
            </p:nvSpPr>
            <p:spPr bwMode="auto">
              <a:xfrm>
                <a:off x="1199" y="2949"/>
                <a:ext cx="4" cy="13"/>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1" y="2"/>
                      <a:pt x="1" y="4"/>
                      <a:pt x="2" y="6"/>
                    </a:cubicBezTo>
                    <a:cubicBezTo>
                      <a:pt x="2" y="6"/>
                      <a:pt x="2" y="6"/>
                      <a:pt x="2" y="6"/>
                    </a:cubicBezTo>
                    <a:cubicBezTo>
                      <a:pt x="2" y="5"/>
                      <a:pt x="1" y="3"/>
                      <a:pt x="0" y="0"/>
                    </a:cubicBezTo>
                    <a:close/>
                  </a:path>
                </a:pathLst>
              </a:custGeom>
              <a:solidFill>
                <a:srgbClr val="A0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4" name="Freeform 5226"/>
              <p:cNvSpPr>
                <a:spLocks/>
              </p:cNvSpPr>
              <p:nvPr/>
            </p:nvSpPr>
            <p:spPr bwMode="auto">
              <a:xfrm>
                <a:off x="1186" y="2887"/>
                <a:ext cx="15" cy="66"/>
              </a:xfrm>
              <a:custGeom>
                <a:avLst/>
                <a:gdLst>
                  <a:gd name="T0" fmla="*/ 1 w 7"/>
                  <a:gd name="T1" fmla="*/ 0 h 31"/>
                  <a:gd name="T2" fmla="*/ 7 w 7"/>
                  <a:gd name="T3" fmla="*/ 31 h 31"/>
                  <a:gd name="T4" fmla="*/ 7 w 7"/>
                  <a:gd name="T5" fmla="*/ 29 h 31"/>
                  <a:gd name="T6" fmla="*/ 1 w 7"/>
                  <a:gd name="T7" fmla="*/ 0 h 31"/>
                </a:gdLst>
                <a:ahLst/>
                <a:cxnLst>
                  <a:cxn ang="0">
                    <a:pos x="T0" y="T1"/>
                  </a:cxn>
                  <a:cxn ang="0">
                    <a:pos x="T2" y="T3"/>
                  </a:cxn>
                  <a:cxn ang="0">
                    <a:pos x="T4" y="T5"/>
                  </a:cxn>
                  <a:cxn ang="0">
                    <a:pos x="T6" y="T7"/>
                  </a:cxn>
                </a:cxnLst>
                <a:rect l="0" t="0" r="r" b="b"/>
                <a:pathLst>
                  <a:path w="7" h="31">
                    <a:moveTo>
                      <a:pt x="1" y="0"/>
                    </a:moveTo>
                    <a:cubicBezTo>
                      <a:pt x="0" y="5"/>
                      <a:pt x="7" y="31"/>
                      <a:pt x="7" y="31"/>
                    </a:cubicBezTo>
                    <a:cubicBezTo>
                      <a:pt x="7" y="31"/>
                      <a:pt x="7" y="30"/>
                      <a:pt x="7" y="29"/>
                    </a:cubicBezTo>
                    <a:cubicBezTo>
                      <a:pt x="4" y="16"/>
                      <a:pt x="1" y="0"/>
                      <a:pt x="1"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5" name="Freeform 5227"/>
              <p:cNvSpPr>
                <a:spLocks/>
              </p:cNvSpPr>
              <p:nvPr/>
            </p:nvSpPr>
            <p:spPr bwMode="auto">
              <a:xfrm>
                <a:off x="1189" y="2879"/>
                <a:ext cx="12" cy="57"/>
              </a:xfrm>
              <a:custGeom>
                <a:avLst/>
                <a:gdLst>
                  <a:gd name="T0" fmla="*/ 0 w 6"/>
                  <a:gd name="T1" fmla="*/ 0 h 27"/>
                  <a:gd name="T2" fmla="*/ 0 w 6"/>
                  <a:gd name="T3" fmla="*/ 1 h 27"/>
                  <a:gd name="T4" fmla="*/ 6 w 6"/>
                  <a:gd name="T5" fmla="*/ 27 h 27"/>
                  <a:gd name="T6" fmla="*/ 0 w 6"/>
                  <a:gd name="T7" fmla="*/ 0 h 27"/>
                </a:gdLst>
                <a:ahLst/>
                <a:cxnLst>
                  <a:cxn ang="0">
                    <a:pos x="T0" y="T1"/>
                  </a:cxn>
                  <a:cxn ang="0">
                    <a:pos x="T2" y="T3"/>
                  </a:cxn>
                  <a:cxn ang="0">
                    <a:pos x="T4" y="T5"/>
                  </a:cxn>
                  <a:cxn ang="0">
                    <a:pos x="T6" y="T7"/>
                  </a:cxn>
                </a:cxnLst>
                <a:rect l="0" t="0" r="r" b="b"/>
                <a:pathLst>
                  <a:path w="6" h="27">
                    <a:moveTo>
                      <a:pt x="0" y="0"/>
                    </a:moveTo>
                    <a:cubicBezTo>
                      <a:pt x="0" y="0"/>
                      <a:pt x="0" y="0"/>
                      <a:pt x="0" y="1"/>
                    </a:cubicBezTo>
                    <a:cubicBezTo>
                      <a:pt x="1" y="6"/>
                      <a:pt x="6" y="27"/>
                      <a:pt x="6" y="27"/>
                    </a:cubicBezTo>
                    <a:cubicBezTo>
                      <a:pt x="5" y="15"/>
                      <a:pt x="1" y="0"/>
                      <a:pt x="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6" name="Freeform 5228"/>
              <p:cNvSpPr>
                <a:spLocks/>
              </p:cNvSpPr>
              <p:nvPr/>
            </p:nvSpPr>
            <p:spPr bwMode="auto">
              <a:xfrm>
                <a:off x="1206" y="2864"/>
                <a:ext cx="14" cy="115"/>
              </a:xfrm>
              <a:custGeom>
                <a:avLst/>
                <a:gdLst>
                  <a:gd name="T0" fmla="*/ 3 w 7"/>
                  <a:gd name="T1" fmla="*/ 3 h 54"/>
                  <a:gd name="T2" fmla="*/ 4 w 7"/>
                  <a:gd name="T3" fmla="*/ 42 h 54"/>
                  <a:gd name="T4" fmla="*/ 1 w 7"/>
                  <a:gd name="T5" fmla="*/ 46 h 54"/>
                  <a:gd name="T6" fmla="*/ 1 w 7"/>
                  <a:gd name="T7" fmla="*/ 4 h 54"/>
                  <a:gd name="T8" fmla="*/ 3 w 7"/>
                  <a:gd name="T9" fmla="*/ 3 h 54"/>
                </a:gdLst>
                <a:ahLst/>
                <a:cxnLst>
                  <a:cxn ang="0">
                    <a:pos x="T0" y="T1"/>
                  </a:cxn>
                  <a:cxn ang="0">
                    <a:pos x="T2" y="T3"/>
                  </a:cxn>
                  <a:cxn ang="0">
                    <a:pos x="T4" y="T5"/>
                  </a:cxn>
                  <a:cxn ang="0">
                    <a:pos x="T6" y="T7"/>
                  </a:cxn>
                  <a:cxn ang="0">
                    <a:pos x="T8" y="T9"/>
                  </a:cxn>
                </a:cxnLst>
                <a:rect l="0" t="0" r="r" b="b"/>
                <a:pathLst>
                  <a:path w="7" h="54">
                    <a:moveTo>
                      <a:pt x="3" y="3"/>
                    </a:moveTo>
                    <a:cubicBezTo>
                      <a:pt x="3" y="3"/>
                      <a:pt x="7" y="31"/>
                      <a:pt x="4" y="42"/>
                    </a:cubicBezTo>
                    <a:cubicBezTo>
                      <a:pt x="1" y="54"/>
                      <a:pt x="0" y="47"/>
                      <a:pt x="1" y="46"/>
                    </a:cubicBezTo>
                    <a:cubicBezTo>
                      <a:pt x="1" y="45"/>
                      <a:pt x="1" y="8"/>
                      <a:pt x="1" y="4"/>
                    </a:cubicBezTo>
                    <a:cubicBezTo>
                      <a:pt x="1" y="0"/>
                      <a:pt x="3" y="0"/>
                      <a:pt x="3"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7" name="Freeform 5229"/>
              <p:cNvSpPr>
                <a:spLocks/>
              </p:cNvSpPr>
              <p:nvPr/>
            </p:nvSpPr>
            <p:spPr bwMode="auto">
              <a:xfrm>
                <a:off x="1206" y="2864"/>
                <a:ext cx="10" cy="106"/>
              </a:xfrm>
              <a:custGeom>
                <a:avLst/>
                <a:gdLst>
                  <a:gd name="T0" fmla="*/ 3 w 5"/>
                  <a:gd name="T1" fmla="*/ 3 h 50"/>
                  <a:gd name="T2" fmla="*/ 3 w 5"/>
                  <a:gd name="T3" fmla="*/ 3 h 50"/>
                  <a:gd name="T4" fmla="*/ 3 w 5"/>
                  <a:gd name="T5" fmla="*/ 5 h 50"/>
                  <a:gd name="T6" fmla="*/ 5 w 5"/>
                  <a:gd name="T7" fmla="*/ 29 h 50"/>
                  <a:gd name="T8" fmla="*/ 4 w 5"/>
                  <a:gd name="T9" fmla="*/ 42 h 50"/>
                  <a:gd name="T10" fmla="*/ 2 w 5"/>
                  <a:gd name="T11" fmla="*/ 48 h 50"/>
                  <a:gd name="T12" fmla="*/ 1 w 5"/>
                  <a:gd name="T13" fmla="*/ 49 h 50"/>
                  <a:gd name="T14" fmla="*/ 1 w 5"/>
                  <a:gd name="T15" fmla="*/ 49 h 50"/>
                  <a:gd name="T16" fmla="*/ 1 w 5"/>
                  <a:gd name="T17" fmla="*/ 49 h 50"/>
                  <a:gd name="T18" fmla="*/ 1 w 5"/>
                  <a:gd name="T19" fmla="*/ 49 h 50"/>
                  <a:gd name="T20" fmla="*/ 1 w 5"/>
                  <a:gd name="T21" fmla="*/ 49 h 50"/>
                  <a:gd name="T22" fmla="*/ 1 w 5"/>
                  <a:gd name="T23" fmla="*/ 49 h 50"/>
                  <a:gd name="T24" fmla="*/ 1 w 5"/>
                  <a:gd name="T25" fmla="*/ 49 h 50"/>
                  <a:gd name="T26" fmla="*/ 1 w 5"/>
                  <a:gd name="T27" fmla="*/ 49 h 50"/>
                  <a:gd name="T28" fmla="*/ 1 w 5"/>
                  <a:gd name="T29" fmla="*/ 49 h 50"/>
                  <a:gd name="T30" fmla="*/ 1 w 5"/>
                  <a:gd name="T31" fmla="*/ 49 h 50"/>
                  <a:gd name="T32" fmla="*/ 1 w 5"/>
                  <a:gd name="T33" fmla="*/ 49 h 50"/>
                  <a:gd name="T34" fmla="*/ 1 w 5"/>
                  <a:gd name="T35" fmla="*/ 49 h 50"/>
                  <a:gd name="T36" fmla="*/ 1 w 5"/>
                  <a:gd name="T37" fmla="*/ 49 h 50"/>
                  <a:gd name="T38" fmla="*/ 1 w 5"/>
                  <a:gd name="T39" fmla="*/ 48 h 50"/>
                  <a:gd name="T40" fmla="*/ 1 w 5"/>
                  <a:gd name="T41" fmla="*/ 48 h 50"/>
                  <a:gd name="T42" fmla="*/ 1 w 5"/>
                  <a:gd name="T43" fmla="*/ 46 h 50"/>
                  <a:gd name="T44" fmla="*/ 1 w 5"/>
                  <a:gd name="T45" fmla="*/ 46 h 50"/>
                  <a:gd name="T46" fmla="*/ 1 w 5"/>
                  <a:gd name="T47" fmla="*/ 37 h 50"/>
                  <a:gd name="T48" fmla="*/ 1 w 5"/>
                  <a:gd name="T49" fmla="*/ 4 h 50"/>
                  <a:gd name="T50" fmla="*/ 1 w 5"/>
                  <a:gd name="T51" fmla="*/ 4 h 50"/>
                  <a:gd name="T52" fmla="*/ 1 w 5"/>
                  <a:gd name="T53" fmla="*/ 2 h 50"/>
                  <a:gd name="T54" fmla="*/ 2 w 5"/>
                  <a:gd name="T55" fmla="*/ 1 h 50"/>
                  <a:gd name="T56" fmla="*/ 2 w 5"/>
                  <a:gd name="T57" fmla="*/ 1 h 50"/>
                  <a:gd name="T58" fmla="*/ 2 w 5"/>
                  <a:gd name="T59" fmla="*/ 1 h 50"/>
                  <a:gd name="T60" fmla="*/ 3 w 5"/>
                  <a:gd name="T61" fmla="*/ 3 h 50"/>
                  <a:gd name="T62" fmla="*/ 3 w 5"/>
                  <a:gd name="T63" fmla="*/ 3 h 50"/>
                  <a:gd name="T64" fmla="*/ 3 w 5"/>
                  <a:gd name="T65" fmla="*/ 3 h 50"/>
                  <a:gd name="T66" fmla="*/ 3 w 5"/>
                  <a:gd name="T67" fmla="*/ 3 h 50"/>
                  <a:gd name="T68" fmla="*/ 4 w 5"/>
                  <a:gd name="T69" fmla="*/ 3 h 50"/>
                  <a:gd name="T70" fmla="*/ 3 w 5"/>
                  <a:gd name="T71" fmla="*/ 1 h 50"/>
                  <a:gd name="T72" fmla="*/ 2 w 5"/>
                  <a:gd name="T73" fmla="*/ 0 h 50"/>
                  <a:gd name="T74" fmla="*/ 1 w 5"/>
                  <a:gd name="T75" fmla="*/ 1 h 50"/>
                  <a:gd name="T76" fmla="*/ 0 w 5"/>
                  <a:gd name="T77" fmla="*/ 4 h 50"/>
                  <a:gd name="T78" fmla="*/ 0 w 5"/>
                  <a:gd name="T79" fmla="*/ 4 h 50"/>
                  <a:gd name="T80" fmla="*/ 0 w 5"/>
                  <a:gd name="T81" fmla="*/ 37 h 50"/>
                  <a:gd name="T82" fmla="*/ 0 w 5"/>
                  <a:gd name="T83" fmla="*/ 44 h 50"/>
                  <a:gd name="T84" fmla="*/ 0 w 5"/>
                  <a:gd name="T85" fmla="*/ 45 h 50"/>
                  <a:gd name="T86" fmla="*/ 0 w 5"/>
                  <a:gd name="T87" fmla="*/ 46 h 50"/>
                  <a:gd name="T88" fmla="*/ 0 w 5"/>
                  <a:gd name="T89" fmla="*/ 46 h 50"/>
                  <a:gd name="T90" fmla="*/ 0 w 5"/>
                  <a:gd name="T91" fmla="*/ 46 h 50"/>
                  <a:gd name="T92" fmla="*/ 0 w 5"/>
                  <a:gd name="T93" fmla="*/ 46 h 50"/>
                  <a:gd name="T94" fmla="*/ 0 w 5"/>
                  <a:gd name="T95" fmla="*/ 48 h 50"/>
                  <a:gd name="T96" fmla="*/ 0 w 5"/>
                  <a:gd name="T97" fmla="*/ 49 h 50"/>
                  <a:gd name="T98" fmla="*/ 1 w 5"/>
                  <a:gd name="T99" fmla="*/ 49 h 50"/>
                  <a:gd name="T100" fmla="*/ 1 w 5"/>
                  <a:gd name="T101" fmla="*/ 50 h 50"/>
                  <a:gd name="T102" fmla="*/ 2 w 5"/>
                  <a:gd name="T103" fmla="*/ 49 h 50"/>
                  <a:gd name="T104" fmla="*/ 4 w 5"/>
                  <a:gd name="T105" fmla="*/ 42 h 50"/>
                  <a:gd name="T106" fmla="*/ 5 w 5"/>
                  <a:gd name="T107" fmla="*/ 29 h 50"/>
                  <a:gd name="T108" fmla="*/ 4 w 5"/>
                  <a:gd name="T109" fmla="*/ 3 h 50"/>
                  <a:gd name="T110" fmla="*/ 4 w 5"/>
                  <a:gd name="T111" fmla="*/ 3 h 50"/>
                  <a:gd name="T112" fmla="*/ 4 w 5"/>
                  <a:gd name="T113" fmla="*/ 3 h 50"/>
                  <a:gd name="T114" fmla="*/ 3 w 5"/>
                  <a:gd name="T11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 h="50">
                    <a:moveTo>
                      <a:pt x="3" y="3"/>
                    </a:moveTo>
                    <a:cubicBezTo>
                      <a:pt x="3" y="3"/>
                      <a:pt x="3" y="3"/>
                      <a:pt x="3" y="3"/>
                    </a:cubicBezTo>
                    <a:cubicBezTo>
                      <a:pt x="3" y="3"/>
                      <a:pt x="3" y="4"/>
                      <a:pt x="3" y="5"/>
                    </a:cubicBezTo>
                    <a:cubicBezTo>
                      <a:pt x="4" y="10"/>
                      <a:pt x="5" y="20"/>
                      <a:pt x="5" y="29"/>
                    </a:cubicBezTo>
                    <a:cubicBezTo>
                      <a:pt x="5" y="34"/>
                      <a:pt x="5" y="39"/>
                      <a:pt x="4" y="42"/>
                    </a:cubicBezTo>
                    <a:cubicBezTo>
                      <a:pt x="3" y="45"/>
                      <a:pt x="2" y="47"/>
                      <a:pt x="2" y="48"/>
                    </a:cubicBezTo>
                    <a:cubicBezTo>
                      <a:pt x="2" y="48"/>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8"/>
                      <a:pt x="1" y="48"/>
                      <a:pt x="1" y="48"/>
                    </a:cubicBezTo>
                    <a:cubicBezTo>
                      <a:pt x="1" y="48"/>
                      <a:pt x="1" y="48"/>
                      <a:pt x="1" y="48"/>
                    </a:cubicBezTo>
                    <a:cubicBezTo>
                      <a:pt x="1" y="47"/>
                      <a:pt x="1" y="47"/>
                      <a:pt x="1" y="46"/>
                    </a:cubicBezTo>
                    <a:cubicBezTo>
                      <a:pt x="1" y="46"/>
                      <a:pt x="1" y="46"/>
                      <a:pt x="1" y="46"/>
                    </a:cubicBezTo>
                    <a:cubicBezTo>
                      <a:pt x="1" y="45"/>
                      <a:pt x="1" y="42"/>
                      <a:pt x="1" y="37"/>
                    </a:cubicBezTo>
                    <a:cubicBezTo>
                      <a:pt x="1" y="26"/>
                      <a:pt x="1" y="7"/>
                      <a:pt x="1" y="4"/>
                    </a:cubicBezTo>
                    <a:cubicBezTo>
                      <a:pt x="1" y="4"/>
                      <a:pt x="1" y="4"/>
                      <a:pt x="1" y="4"/>
                    </a:cubicBezTo>
                    <a:cubicBezTo>
                      <a:pt x="1" y="3"/>
                      <a:pt x="1" y="2"/>
                      <a:pt x="1" y="2"/>
                    </a:cubicBezTo>
                    <a:cubicBezTo>
                      <a:pt x="2" y="1"/>
                      <a:pt x="2" y="1"/>
                      <a:pt x="2" y="1"/>
                    </a:cubicBezTo>
                    <a:cubicBezTo>
                      <a:pt x="2" y="1"/>
                      <a:pt x="2" y="1"/>
                      <a:pt x="2" y="1"/>
                    </a:cubicBezTo>
                    <a:cubicBezTo>
                      <a:pt x="2" y="1"/>
                      <a:pt x="2" y="1"/>
                      <a:pt x="2" y="1"/>
                    </a:cubicBezTo>
                    <a:cubicBezTo>
                      <a:pt x="3" y="2"/>
                      <a:pt x="3" y="2"/>
                      <a:pt x="3" y="3"/>
                    </a:cubicBezTo>
                    <a:cubicBezTo>
                      <a:pt x="3" y="3"/>
                      <a:pt x="3" y="3"/>
                      <a:pt x="3" y="3"/>
                    </a:cubicBezTo>
                    <a:cubicBezTo>
                      <a:pt x="3" y="3"/>
                      <a:pt x="3" y="3"/>
                      <a:pt x="3" y="3"/>
                    </a:cubicBezTo>
                    <a:cubicBezTo>
                      <a:pt x="3" y="3"/>
                      <a:pt x="3" y="3"/>
                      <a:pt x="3" y="3"/>
                    </a:cubicBezTo>
                    <a:cubicBezTo>
                      <a:pt x="4" y="3"/>
                      <a:pt x="4" y="3"/>
                      <a:pt x="4" y="3"/>
                    </a:cubicBezTo>
                    <a:cubicBezTo>
                      <a:pt x="3" y="2"/>
                      <a:pt x="3" y="2"/>
                      <a:pt x="3" y="1"/>
                    </a:cubicBezTo>
                    <a:cubicBezTo>
                      <a:pt x="3" y="1"/>
                      <a:pt x="2" y="0"/>
                      <a:pt x="2" y="0"/>
                    </a:cubicBezTo>
                    <a:cubicBezTo>
                      <a:pt x="1" y="1"/>
                      <a:pt x="1" y="1"/>
                      <a:pt x="1" y="1"/>
                    </a:cubicBezTo>
                    <a:cubicBezTo>
                      <a:pt x="1" y="1"/>
                      <a:pt x="0" y="2"/>
                      <a:pt x="0" y="4"/>
                    </a:cubicBezTo>
                    <a:cubicBezTo>
                      <a:pt x="0" y="4"/>
                      <a:pt x="0" y="4"/>
                      <a:pt x="0" y="4"/>
                    </a:cubicBezTo>
                    <a:cubicBezTo>
                      <a:pt x="0" y="7"/>
                      <a:pt x="0" y="26"/>
                      <a:pt x="0" y="37"/>
                    </a:cubicBezTo>
                    <a:cubicBezTo>
                      <a:pt x="0" y="40"/>
                      <a:pt x="0" y="42"/>
                      <a:pt x="0" y="44"/>
                    </a:cubicBezTo>
                    <a:cubicBezTo>
                      <a:pt x="0" y="44"/>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8"/>
                    </a:cubicBezTo>
                    <a:cubicBezTo>
                      <a:pt x="0" y="48"/>
                      <a:pt x="0" y="48"/>
                      <a:pt x="0" y="49"/>
                    </a:cubicBezTo>
                    <a:cubicBezTo>
                      <a:pt x="1" y="49"/>
                      <a:pt x="1" y="49"/>
                      <a:pt x="1" y="49"/>
                    </a:cubicBezTo>
                    <a:cubicBezTo>
                      <a:pt x="1" y="50"/>
                      <a:pt x="1" y="50"/>
                      <a:pt x="1" y="50"/>
                    </a:cubicBezTo>
                    <a:cubicBezTo>
                      <a:pt x="2" y="49"/>
                      <a:pt x="2" y="49"/>
                      <a:pt x="2" y="49"/>
                    </a:cubicBezTo>
                    <a:cubicBezTo>
                      <a:pt x="2" y="48"/>
                      <a:pt x="3" y="46"/>
                      <a:pt x="4" y="42"/>
                    </a:cubicBezTo>
                    <a:cubicBezTo>
                      <a:pt x="5" y="39"/>
                      <a:pt x="5" y="34"/>
                      <a:pt x="5" y="29"/>
                    </a:cubicBezTo>
                    <a:cubicBezTo>
                      <a:pt x="5" y="17"/>
                      <a:pt x="4" y="3"/>
                      <a:pt x="4" y="3"/>
                    </a:cubicBezTo>
                    <a:cubicBezTo>
                      <a:pt x="4" y="3"/>
                      <a:pt x="4" y="3"/>
                      <a:pt x="4" y="3"/>
                    </a:cubicBezTo>
                    <a:cubicBezTo>
                      <a:pt x="4" y="3"/>
                      <a:pt x="4" y="3"/>
                      <a:pt x="4" y="3"/>
                    </a:cubicBezTo>
                    <a:lnTo>
                      <a:pt x="3" y="3"/>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6" name="Group 5431"/>
            <p:cNvGrpSpPr>
              <a:grpSpLocks/>
            </p:cNvGrpSpPr>
            <p:nvPr/>
          </p:nvGrpSpPr>
          <p:grpSpPr bwMode="auto">
            <a:xfrm>
              <a:off x="1589088" y="4208463"/>
              <a:ext cx="652463" cy="793750"/>
              <a:chOff x="1001" y="2651"/>
              <a:chExt cx="411" cy="500"/>
            </a:xfrm>
          </p:grpSpPr>
          <p:sp>
            <p:nvSpPr>
              <p:cNvPr id="958" name="Freeform 5231"/>
              <p:cNvSpPr>
                <a:spLocks noEditPoints="1"/>
              </p:cNvSpPr>
              <p:nvPr/>
            </p:nvSpPr>
            <p:spPr bwMode="auto">
              <a:xfrm>
                <a:off x="1208" y="2879"/>
                <a:ext cx="8" cy="76"/>
              </a:xfrm>
              <a:custGeom>
                <a:avLst/>
                <a:gdLst>
                  <a:gd name="T0" fmla="*/ 0 w 4"/>
                  <a:gd name="T1" fmla="*/ 0 h 36"/>
                  <a:gd name="T2" fmla="*/ 0 w 4"/>
                  <a:gd name="T3" fmla="*/ 0 h 36"/>
                  <a:gd name="T4" fmla="*/ 0 w 4"/>
                  <a:gd name="T5" fmla="*/ 30 h 36"/>
                  <a:gd name="T6" fmla="*/ 0 w 4"/>
                  <a:gd name="T7" fmla="*/ 36 h 36"/>
                  <a:gd name="T8" fmla="*/ 1 w 4"/>
                  <a:gd name="T9" fmla="*/ 27 h 36"/>
                  <a:gd name="T10" fmla="*/ 1 w 4"/>
                  <a:gd name="T11" fmla="*/ 5 h 36"/>
                  <a:gd name="T12" fmla="*/ 0 w 4"/>
                  <a:gd name="T13" fmla="*/ 0 h 36"/>
                  <a:gd name="T14" fmla="*/ 2 w 4"/>
                  <a:gd name="T15" fmla="*/ 0 h 36"/>
                  <a:gd name="T16" fmla="*/ 2 w 4"/>
                  <a:gd name="T17" fmla="*/ 0 h 36"/>
                  <a:gd name="T18" fmla="*/ 3 w 4"/>
                  <a:gd name="T19" fmla="*/ 14 h 36"/>
                  <a:gd name="T20" fmla="*/ 4 w 4"/>
                  <a:gd name="T21" fmla="*/ 13 h 36"/>
                  <a:gd name="T22" fmla="*/ 2 w 4"/>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6">
                    <a:moveTo>
                      <a:pt x="0" y="0"/>
                    </a:moveTo>
                    <a:cubicBezTo>
                      <a:pt x="0" y="0"/>
                      <a:pt x="0" y="0"/>
                      <a:pt x="0" y="0"/>
                    </a:cubicBezTo>
                    <a:cubicBezTo>
                      <a:pt x="0" y="7"/>
                      <a:pt x="0" y="21"/>
                      <a:pt x="0" y="30"/>
                    </a:cubicBezTo>
                    <a:cubicBezTo>
                      <a:pt x="0" y="32"/>
                      <a:pt x="0" y="34"/>
                      <a:pt x="0" y="36"/>
                    </a:cubicBezTo>
                    <a:cubicBezTo>
                      <a:pt x="0" y="33"/>
                      <a:pt x="1" y="30"/>
                      <a:pt x="1" y="27"/>
                    </a:cubicBezTo>
                    <a:cubicBezTo>
                      <a:pt x="1" y="19"/>
                      <a:pt x="1" y="9"/>
                      <a:pt x="1" y="5"/>
                    </a:cubicBezTo>
                    <a:cubicBezTo>
                      <a:pt x="1" y="4"/>
                      <a:pt x="0" y="2"/>
                      <a:pt x="0" y="0"/>
                    </a:cubicBezTo>
                    <a:close/>
                    <a:moveTo>
                      <a:pt x="2" y="0"/>
                    </a:moveTo>
                    <a:cubicBezTo>
                      <a:pt x="2" y="0"/>
                      <a:pt x="2" y="0"/>
                      <a:pt x="2" y="0"/>
                    </a:cubicBezTo>
                    <a:cubicBezTo>
                      <a:pt x="2" y="4"/>
                      <a:pt x="3" y="9"/>
                      <a:pt x="3" y="14"/>
                    </a:cubicBezTo>
                    <a:cubicBezTo>
                      <a:pt x="3" y="14"/>
                      <a:pt x="3" y="13"/>
                      <a:pt x="4" y="13"/>
                    </a:cubicBezTo>
                    <a:cubicBezTo>
                      <a:pt x="3" y="8"/>
                      <a:pt x="3" y="3"/>
                      <a:pt x="2"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9" name="Freeform 5232"/>
              <p:cNvSpPr>
                <a:spLocks noEditPoints="1"/>
              </p:cNvSpPr>
              <p:nvPr/>
            </p:nvSpPr>
            <p:spPr bwMode="auto">
              <a:xfrm>
                <a:off x="1208" y="2879"/>
                <a:ext cx="8" cy="85"/>
              </a:xfrm>
              <a:custGeom>
                <a:avLst/>
                <a:gdLst>
                  <a:gd name="T0" fmla="*/ 0 w 4"/>
                  <a:gd name="T1" fmla="*/ 39 h 40"/>
                  <a:gd name="T2" fmla="*/ 0 w 4"/>
                  <a:gd name="T3" fmla="*/ 40 h 40"/>
                  <a:gd name="T4" fmla="*/ 0 w 4"/>
                  <a:gd name="T5" fmla="*/ 39 h 40"/>
                  <a:gd name="T6" fmla="*/ 0 w 4"/>
                  <a:gd name="T7" fmla="*/ 0 h 40"/>
                  <a:gd name="T8" fmla="*/ 0 w 4"/>
                  <a:gd name="T9" fmla="*/ 0 h 40"/>
                  <a:gd name="T10" fmla="*/ 0 w 4"/>
                  <a:gd name="T11" fmla="*/ 39 h 40"/>
                  <a:gd name="T12" fmla="*/ 0 w 4"/>
                  <a:gd name="T13" fmla="*/ 36 h 40"/>
                  <a:gd name="T14" fmla="*/ 0 w 4"/>
                  <a:gd name="T15" fmla="*/ 30 h 40"/>
                  <a:gd name="T16" fmla="*/ 0 w 4"/>
                  <a:gd name="T17" fmla="*/ 0 h 40"/>
                  <a:gd name="T18" fmla="*/ 3 w 4"/>
                  <a:gd name="T19" fmla="*/ 0 h 40"/>
                  <a:gd name="T20" fmla="*/ 2 w 4"/>
                  <a:gd name="T21" fmla="*/ 0 h 40"/>
                  <a:gd name="T22" fmla="*/ 4 w 4"/>
                  <a:gd name="T23" fmla="*/ 13 h 40"/>
                  <a:gd name="T24" fmla="*/ 4 w 4"/>
                  <a:gd name="T25" fmla="*/ 11 h 40"/>
                  <a:gd name="T26" fmla="*/ 3 w 4"/>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0">
                    <a:moveTo>
                      <a:pt x="0" y="39"/>
                    </a:moveTo>
                    <a:cubicBezTo>
                      <a:pt x="0" y="40"/>
                      <a:pt x="0" y="40"/>
                      <a:pt x="0" y="40"/>
                    </a:cubicBezTo>
                    <a:lnTo>
                      <a:pt x="0" y="39"/>
                    </a:lnTo>
                    <a:close/>
                    <a:moveTo>
                      <a:pt x="0" y="0"/>
                    </a:moveTo>
                    <a:cubicBezTo>
                      <a:pt x="0" y="0"/>
                      <a:pt x="0" y="0"/>
                      <a:pt x="0" y="0"/>
                    </a:cubicBezTo>
                    <a:cubicBezTo>
                      <a:pt x="0" y="9"/>
                      <a:pt x="0" y="34"/>
                      <a:pt x="0" y="39"/>
                    </a:cubicBezTo>
                    <a:cubicBezTo>
                      <a:pt x="0" y="38"/>
                      <a:pt x="0" y="37"/>
                      <a:pt x="0" y="36"/>
                    </a:cubicBezTo>
                    <a:cubicBezTo>
                      <a:pt x="0" y="34"/>
                      <a:pt x="0" y="32"/>
                      <a:pt x="0" y="30"/>
                    </a:cubicBezTo>
                    <a:cubicBezTo>
                      <a:pt x="0" y="21"/>
                      <a:pt x="0" y="7"/>
                      <a:pt x="0" y="0"/>
                    </a:cubicBezTo>
                    <a:close/>
                    <a:moveTo>
                      <a:pt x="3" y="0"/>
                    </a:moveTo>
                    <a:cubicBezTo>
                      <a:pt x="2" y="0"/>
                      <a:pt x="2" y="0"/>
                      <a:pt x="2" y="0"/>
                    </a:cubicBezTo>
                    <a:cubicBezTo>
                      <a:pt x="3" y="3"/>
                      <a:pt x="3" y="8"/>
                      <a:pt x="4" y="13"/>
                    </a:cubicBezTo>
                    <a:cubicBezTo>
                      <a:pt x="4" y="12"/>
                      <a:pt x="4" y="12"/>
                      <a:pt x="4" y="11"/>
                    </a:cubicBezTo>
                    <a:cubicBezTo>
                      <a:pt x="3" y="7"/>
                      <a:pt x="3" y="2"/>
                      <a:pt x="3" y="0"/>
                    </a:cubicBez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5233"/>
              <p:cNvSpPr>
                <a:spLocks/>
              </p:cNvSpPr>
              <p:nvPr/>
            </p:nvSpPr>
            <p:spPr bwMode="auto">
              <a:xfrm>
                <a:off x="1210" y="2879"/>
                <a:ext cx="4" cy="34"/>
              </a:xfrm>
              <a:custGeom>
                <a:avLst/>
                <a:gdLst>
                  <a:gd name="T0" fmla="*/ 1 w 2"/>
                  <a:gd name="T1" fmla="*/ 0 h 16"/>
                  <a:gd name="T2" fmla="*/ 0 w 2"/>
                  <a:gd name="T3" fmla="*/ 0 h 16"/>
                  <a:gd name="T4" fmla="*/ 0 w 2"/>
                  <a:gd name="T5" fmla="*/ 4 h 16"/>
                  <a:gd name="T6" fmla="*/ 1 w 2"/>
                  <a:gd name="T7" fmla="*/ 3 h 16"/>
                  <a:gd name="T8" fmla="*/ 1 w 2"/>
                  <a:gd name="T9" fmla="*/ 3 h 16"/>
                  <a:gd name="T10" fmla="*/ 1 w 2"/>
                  <a:gd name="T11" fmla="*/ 7 h 16"/>
                  <a:gd name="T12" fmla="*/ 1 w 2"/>
                  <a:gd name="T13" fmla="*/ 15 h 16"/>
                  <a:gd name="T14" fmla="*/ 1 w 2"/>
                  <a:gd name="T15" fmla="*/ 16 h 16"/>
                  <a:gd name="T16" fmla="*/ 2 w 2"/>
                  <a:gd name="T17" fmla="*/ 10 h 16"/>
                  <a:gd name="T18" fmla="*/ 1 w 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6">
                    <a:moveTo>
                      <a:pt x="1" y="0"/>
                    </a:moveTo>
                    <a:cubicBezTo>
                      <a:pt x="0" y="0"/>
                      <a:pt x="0" y="0"/>
                      <a:pt x="0" y="0"/>
                    </a:cubicBezTo>
                    <a:cubicBezTo>
                      <a:pt x="0" y="1"/>
                      <a:pt x="0" y="2"/>
                      <a:pt x="0" y="4"/>
                    </a:cubicBezTo>
                    <a:cubicBezTo>
                      <a:pt x="1" y="3"/>
                      <a:pt x="1" y="3"/>
                      <a:pt x="1" y="3"/>
                    </a:cubicBezTo>
                    <a:cubicBezTo>
                      <a:pt x="1" y="3"/>
                      <a:pt x="1" y="3"/>
                      <a:pt x="1" y="3"/>
                    </a:cubicBezTo>
                    <a:cubicBezTo>
                      <a:pt x="1" y="3"/>
                      <a:pt x="1" y="5"/>
                      <a:pt x="1" y="7"/>
                    </a:cubicBezTo>
                    <a:cubicBezTo>
                      <a:pt x="1" y="10"/>
                      <a:pt x="1" y="13"/>
                      <a:pt x="1" y="15"/>
                    </a:cubicBezTo>
                    <a:cubicBezTo>
                      <a:pt x="1" y="16"/>
                      <a:pt x="1" y="16"/>
                      <a:pt x="1" y="16"/>
                    </a:cubicBezTo>
                    <a:cubicBezTo>
                      <a:pt x="2" y="16"/>
                      <a:pt x="2" y="14"/>
                      <a:pt x="2" y="10"/>
                    </a:cubicBezTo>
                    <a:cubicBezTo>
                      <a:pt x="2" y="8"/>
                      <a:pt x="1" y="2"/>
                      <a:pt x="1"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5234"/>
              <p:cNvSpPr>
                <a:spLocks/>
              </p:cNvSpPr>
              <p:nvPr/>
            </p:nvSpPr>
            <p:spPr bwMode="auto">
              <a:xfrm>
                <a:off x="1210" y="2887"/>
                <a:ext cx="2" cy="41"/>
              </a:xfrm>
              <a:custGeom>
                <a:avLst/>
                <a:gdLst>
                  <a:gd name="T0" fmla="*/ 0 w 1"/>
                  <a:gd name="T1" fmla="*/ 0 h 19"/>
                  <a:gd name="T2" fmla="*/ 0 w 1"/>
                  <a:gd name="T3" fmla="*/ 9 h 19"/>
                  <a:gd name="T4" fmla="*/ 1 w 1"/>
                  <a:gd name="T5" fmla="*/ 19 h 19"/>
                  <a:gd name="T6" fmla="*/ 1 w 1"/>
                  <a:gd name="T7" fmla="*/ 19 h 19"/>
                  <a:gd name="T8" fmla="*/ 1 w 1"/>
                  <a:gd name="T9" fmla="*/ 3 h 19"/>
                  <a:gd name="T10" fmla="*/ 0 w 1"/>
                  <a:gd name="T11" fmla="*/ 0 h 19"/>
                </a:gdLst>
                <a:ahLst/>
                <a:cxnLst>
                  <a:cxn ang="0">
                    <a:pos x="T0" y="T1"/>
                  </a:cxn>
                  <a:cxn ang="0">
                    <a:pos x="T2" y="T3"/>
                  </a:cxn>
                  <a:cxn ang="0">
                    <a:pos x="T4" y="T5"/>
                  </a:cxn>
                  <a:cxn ang="0">
                    <a:pos x="T6" y="T7"/>
                  </a:cxn>
                  <a:cxn ang="0">
                    <a:pos x="T8" y="T9"/>
                  </a:cxn>
                  <a:cxn ang="0">
                    <a:pos x="T10" y="T11"/>
                  </a:cxn>
                </a:cxnLst>
                <a:rect l="0" t="0" r="r" b="b"/>
                <a:pathLst>
                  <a:path w="1" h="19">
                    <a:moveTo>
                      <a:pt x="0" y="0"/>
                    </a:moveTo>
                    <a:cubicBezTo>
                      <a:pt x="0" y="1"/>
                      <a:pt x="0" y="5"/>
                      <a:pt x="0" y="9"/>
                    </a:cubicBezTo>
                    <a:cubicBezTo>
                      <a:pt x="0" y="14"/>
                      <a:pt x="1" y="19"/>
                      <a:pt x="1" y="19"/>
                    </a:cubicBezTo>
                    <a:cubicBezTo>
                      <a:pt x="1" y="19"/>
                      <a:pt x="1" y="19"/>
                      <a:pt x="1" y="19"/>
                    </a:cubicBezTo>
                    <a:cubicBezTo>
                      <a:pt x="1" y="16"/>
                      <a:pt x="1" y="8"/>
                      <a:pt x="1" y="3"/>
                    </a:cubicBezTo>
                    <a:cubicBezTo>
                      <a:pt x="1" y="2"/>
                      <a:pt x="1" y="1"/>
                      <a:pt x="0"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5235"/>
              <p:cNvSpPr>
                <a:spLocks/>
              </p:cNvSpPr>
              <p:nvPr/>
            </p:nvSpPr>
            <p:spPr bwMode="auto">
              <a:xfrm>
                <a:off x="1210" y="2885"/>
                <a:ext cx="2" cy="9"/>
              </a:xfrm>
              <a:custGeom>
                <a:avLst/>
                <a:gdLst>
                  <a:gd name="T0" fmla="*/ 1 w 1"/>
                  <a:gd name="T1" fmla="*/ 0 h 4"/>
                  <a:gd name="T2" fmla="*/ 0 w 1"/>
                  <a:gd name="T3" fmla="*/ 1 h 4"/>
                  <a:gd name="T4" fmla="*/ 1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0" y="1"/>
                      <a:pt x="0" y="1"/>
                      <a:pt x="0" y="1"/>
                    </a:cubicBezTo>
                    <a:cubicBezTo>
                      <a:pt x="1" y="2"/>
                      <a:pt x="1" y="3"/>
                      <a:pt x="1" y="4"/>
                    </a:cubicBezTo>
                    <a:cubicBezTo>
                      <a:pt x="1" y="2"/>
                      <a:pt x="1" y="0"/>
                      <a:pt x="1" y="0"/>
                    </a:cubicBezTo>
                    <a:close/>
                  </a:path>
                </a:pathLst>
              </a:custGeom>
              <a:solidFill>
                <a:srgbClr val="AE5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5236"/>
              <p:cNvSpPr>
                <a:spLocks/>
              </p:cNvSpPr>
              <p:nvPr/>
            </p:nvSpPr>
            <p:spPr bwMode="auto">
              <a:xfrm>
                <a:off x="1206" y="2868"/>
                <a:ext cx="25" cy="104"/>
              </a:xfrm>
              <a:custGeom>
                <a:avLst/>
                <a:gdLst>
                  <a:gd name="T0" fmla="*/ 12 w 12"/>
                  <a:gd name="T1" fmla="*/ 0 h 49"/>
                  <a:gd name="T2" fmla="*/ 3 w 12"/>
                  <a:gd name="T3" fmla="*/ 47 h 49"/>
                  <a:gd name="T4" fmla="*/ 0 w 12"/>
                  <a:gd name="T5" fmla="*/ 49 h 49"/>
                  <a:gd name="T6" fmla="*/ 9 w 12"/>
                  <a:gd name="T7" fmla="*/ 0 h 49"/>
                  <a:gd name="T8" fmla="*/ 12 w 12"/>
                  <a:gd name="T9" fmla="*/ 0 h 49"/>
                </a:gdLst>
                <a:ahLst/>
                <a:cxnLst>
                  <a:cxn ang="0">
                    <a:pos x="T0" y="T1"/>
                  </a:cxn>
                  <a:cxn ang="0">
                    <a:pos x="T2" y="T3"/>
                  </a:cxn>
                  <a:cxn ang="0">
                    <a:pos x="T4" y="T5"/>
                  </a:cxn>
                  <a:cxn ang="0">
                    <a:pos x="T6" y="T7"/>
                  </a:cxn>
                  <a:cxn ang="0">
                    <a:pos x="T8" y="T9"/>
                  </a:cxn>
                </a:cxnLst>
                <a:rect l="0" t="0" r="r" b="b"/>
                <a:pathLst>
                  <a:path w="12" h="49">
                    <a:moveTo>
                      <a:pt x="12" y="0"/>
                    </a:moveTo>
                    <a:cubicBezTo>
                      <a:pt x="12" y="0"/>
                      <a:pt x="11" y="26"/>
                      <a:pt x="3" y="47"/>
                    </a:cubicBezTo>
                    <a:cubicBezTo>
                      <a:pt x="0" y="49"/>
                      <a:pt x="0" y="49"/>
                      <a:pt x="0" y="49"/>
                    </a:cubicBezTo>
                    <a:cubicBezTo>
                      <a:pt x="0" y="49"/>
                      <a:pt x="5" y="11"/>
                      <a:pt x="9" y="0"/>
                    </a:cubicBezTo>
                    <a:lnTo>
                      <a:pt x="12" y="0"/>
                    </a:ln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5237"/>
              <p:cNvSpPr>
                <a:spLocks/>
              </p:cNvSpPr>
              <p:nvPr/>
            </p:nvSpPr>
            <p:spPr bwMode="auto">
              <a:xfrm>
                <a:off x="1206" y="2866"/>
                <a:ext cx="25" cy="106"/>
              </a:xfrm>
              <a:custGeom>
                <a:avLst/>
                <a:gdLst>
                  <a:gd name="T0" fmla="*/ 12 w 12"/>
                  <a:gd name="T1" fmla="*/ 1 h 50"/>
                  <a:gd name="T2" fmla="*/ 12 w 12"/>
                  <a:gd name="T3" fmla="*/ 1 h 50"/>
                  <a:gd name="T4" fmla="*/ 12 w 12"/>
                  <a:gd name="T5" fmla="*/ 2 h 50"/>
                  <a:gd name="T6" fmla="*/ 2 w 12"/>
                  <a:gd name="T7" fmla="*/ 48 h 50"/>
                  <a:gd name="T8" fmla="*/ 3 w 12"/>
                  <a:gd name="T9" fmla="*/ 48 h 50"/>
                  <a:gd name="T10" fmla="*/ 2 w 12"/>
                  <a:gd name="T11" fmla="*/ 48 h 50"/>
                  <a:gd name="T12" fmla="*/ 0 w 12"/>
                  <a:gd name="T13" fmla="*/ 50 h 50"/>
                  <a:gd name="T14" fmla="*/ 0 w 12"/>
                  <a:gd name="T15" fmla="*/ 50 h 50"/>
                  <a:gd name="T16" fmla="*/ 1 w 12"/>
                  <a:gd name="T17" fmla="*/ 50 h 50"/>
                  <a:gd name="T18" fmla="*/ 2 w 12"/>
                  <a:gd name="T19" fmla="*/ 44 h 50"/>
                  <a:gd name="T20" fmla="*/ 5 w 12"/>
                  <a:gd name="T21" fmla="*/ 21 h 50"/>
                  <a:gd name="T22" fmla="*/ 10 w 12"/>
                  <a:gd name="T23" fmla="*/ 1 h 50"/>
                  <a:gd name="T24" fmla="*/ 9 w 12"/>
                  <a:gd name="T25" fmla="*/ 1 h 50"/>
                  <a:gd name="T26" fmla="*/ 9 w 12"/>
                  <a:gd name="T27" fmla="*/ 1 h 50"/>
                  <a:gd name="T28" fmla="*/ 12 w 12"/>
                  <a:gd name="T29" fmla="*/ 1 h 50"/>
                  <a:gd name="T30" fmla="*/ 12 w 12"/>
                  <a:gd name="T31" fmla="*/ 1 h 50"/>
                  <a:gd name="T32" fmla="*/ 12 w 12"/>
                  <a:gd name="T33" fmla="*/ 1 h 50"/>
                  <a:gd name="T34" fmla="*/ 12 w 12"/>
                  <a:gd name="T35" fmla="*/ 1 h 50"/>
                  <a:gd name="T36" fmla="*/ 12 w 12"/>
                  <a:gd name="T37" fmla="*/ 0 h 50"/>
                  <a:gd name="T38" fmla="*/ 9 w 12"/>
                  <a:gd name="T39" fmla="*/ 1 h 50"/>
                  <a:gd name="T40" fmla="*/ 9 w 12"/>
                  <a:gd name="T41" fmla="*/ 1 h 50"/>
                  <a:gd name="T42" fmla="*/ 3 w 12"/>
                  <a:gd name="T43" fmla="*/ 29 h 50"/>
                  <a:gd name="T44" fmla="*/ 0 w 12"/>
                  <a:gd name="T45" fmla="*/ 50 h 50"/>
                  <a:gd name="T46" fmla="*/ 0 w 12"/>
                  <a:gd name="T47" fmla="*/ 50 h 50"/>
                  <a:gd name="T48" fmla="*/ 3 w 12"/>
                  <a:gd name="T49" fmla="*/ 49 h 50"/>
                  <a:gd name="T50" fmla="*/ 3 w 12"/>
                  <a:gd name="T51" fmla="*/ 49 h 50"/>
                  <a:gd name="T52" fmla="*/ 12 w 12"/>
                  <a:gd name="T53" fmla="*/ 1 h 50"/>
                  <a:gd name="T54" fmla="*/ 12 w 12"/>
                  <a:gd name="T55" fmla="*/ 0 h 50"/>
                  <a:gd name="T56" fmla="*/ 12 w 12"/>
                  <a:gd name="T57" fmla="*/ 0 h 50"/>
                  <a:gd name="T58" fmla="*/ 12 w 12"/>
                  <a:gd name="T5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50">
                    <a:moveTo>
                      <a:pt x="12" y="1"/>
                    </a:moveTo>
                    <a:cubicBezTo>
                      <a:pt x="12" y="1"/>
                      <a:pt x="12" y="1"/>
                      <a:pt x="12" y="1"/>
                    </a:cubicBezTo>
                    <a:cubicBezTo>
                      <a:pt x="12" y="1"/>
                      <a:pt x="12" y="1"/>
                      <a:pt x="12" y="2"/>
                    </a:cubicBezTo>
                    <a:cubicBezTo>
                      <a:pt x="11" y="7"/>
                      <a:pt x="10" y="30"/>
                      <a:pt x="2" y="48"/>
                    </a:cubicBezTo>
                    <a:cubicBezTo>
                      <a:pt x="3" y="48"/>
                      <a:pt x="3" y="48"/>
                      <a:pt x="3" y="48"/>
                    </a:cubicBezTo>
                    <a:cubicBezTo>
                      <a:pt x="2" y="48"/>
                      <a:pt x="2" y="48"/>
                      <a:pt x="2" y="48"/>
                    </a:cubicBezTo>
                    <a:cubicBezTo>
                      <a:pt x="0" y="50"/>
                      <a:pt x="0" y="50"/>
                      <a:pt x="0" y="50"/>
                    </a:cubicBezTo>
                    <a:cubicBezTo>
                      <a:pt x="0" y="50"/>
                      <a:pt x="0" y="50"/>
                      <a:pt x="0" y="50"/>
                    </a:cubicBezTo>
                    <a:cubicBezTo>
                      <a:pt x="1" y="50"/>
                      <a:pt x="1" y="50"/>
                      <a:pt x="1" y="50"/>
                    </a:cubicBezTo>
                    <a:cubicBezTo>
                      <a:pt x="1" y="50"/>
                      <a:pt x="1" y="47"/>
                      <a:pt x="2" y="44"/>
                    </a:cubicBezTo>
                    <a:cubicBezTo>
                      <a:pt x="2" y="38"/>
                      <a:pt x="3" y="29"/>
                      <a:pt x="5" y="21"/>
                    </a:cubicBezTo>
                    <a:cubicBezTo>
                      <a:pt x="6" y="13"/>
                      <a:pt x="8" y="5"/>
                      <a:pt x="10" y="1"/>
                    </a:cubicBezTo>
                    <a:cubicBezTo>
                      <a:pt x="9" y="1"/>
                      <a:pt x="9" y="1"/>
                      <a:pt x="9" y="1"/>
                    </a:cubicBezTo>
                    <a:cubicBezTo>
                      <a:pt x="9" y="1"/>
                      <a:pt x="9" y="1"/>
                      <a:pt x="9"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9" y="1"/>
                      <a:pt x="9" y="1"/>
                      <a:pt x="9" y="1"/>
                    </a:cubicBezTo>
                    <a:cubicBezTo>
                      <a:pt x="9" y="1"/>
                      <a:pt x="9" y="1"/>
                      <a:pt x="9" y="1"/>
                    </a:cubicBezTo>
                    <a:cubicBezTo>
                      <a:pt x="7" y="6"/>
                      <a:pt x="4" y="19"/>
                      <a:pt x="3" y="29"/>
                    </a:cubicBezTo>
                    <a:cubicBezTo>
                      <a:pt x="1" y="40"/>
                      <a:pt x="0" y="50"/>
                      <a:pt x="0" y="50"/>
                    </a:cubicBezTo>
                    <a:cubicBezTo>
                      <a:pt x="0" y="50"/>
                      <a:pt x="0" y="50"/>
                      <a:pt x="0" y="50"/>
                    </a:cubicBezTo>
                    <a:cubicBezTo>
                      <a:pt x="3" y="49"/>
                      <a:pt x="3" y="49"/>
                      <a:pt x="3" y="49"/>
                    </a:cubicBezTo>
                    <a:cubicBezTo>
                      <a:pt x="3" y="49"/>
                      <a:pt x="3" y="49"/>
                      <a:pt x="3" y="49"/>
                    </a:cubicBezTo>
                    <a:cubicBezTo>
                      <a:pt x="12" y="27"/>
                      <a:pt x="12" y="1"/>
                      <a:pt x="12" y="1"/>
                    </a:cubicBezTo>
                    <a:cubicBezTo>
                      <a:pt x="12" y="0"/>
                      <a:pt x="12" y="0"/>
                      <a:pt x="12" y="0"/>
                    </a:cubicBezTo>
                    <a:cubicBezTo>
                      <a:pt x="12" y="0"/>
                      <a:pt x="12" y="0"/>
                      <a:pt x="12" y="0"/>
                    </a:cubicBezTo>
                    <a:lnTo>
                      <a:pt x="12" y="1"/>
                    </a:ln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5238"/>
              <p:cNvSpPr>
                <a:spLocks noEditPoints="1"/>
              </p:cNvSpPr>
              <p:nvPr/>
            </p:nvSpPr>
            <p:spPr bwMode="auto">
              <a:xfrm>
                <a:off x="1210" y="2875"/>
                <a:ext cx="19" cy="87"/>
              </a:xfrm>
              <a:custGeom>
                <a:avLst/>
                <a:gdLst>
                  <a:gd name="T0" fmla="*/ 2 w 9"/>
                  <a:gd name="T1" fmla="*/ 37 h 41"/>
                  <a:gd name="T2" fmla="*/ 2 w 9"/>
                  <a:gd name="T3" fmla="*/ 35 h 41"/>
                  <a:gd name="T4" fmla="*/ 8 w 9"/>
                  <a:gd name="T5" fmla="*/ 6 h 41"/>
                  <a:gd name="T6" fmla="*/ 2 w 9"/>
                  <a:gd name="T7" fmla="*/ 37 h 41"/>
                  <a:gd name="T8" fmla="*/ 9 w 9"/>
                  <a:gd name="T9" fmla="*/ 0 h 41"/>
                  <a:gd name="T10" fmla="*/ 6 w 9"/>
                  <a:gd name="T11" fmla="*/ 16 h 41"/>
                  <a:gd name="T12" fmla="*/ 1 w 9"/>
                  <a:gd name="T13" fmla="*/ 36 h 41"/>
                  <a:gd name="T14" fmla="*/ 0 w 9"/>
                  <a:gd name="T15" fmla="*/ 41 h 41"/>
                  <a:gd name="T16" fmla="*/ 0 w 9"/>
                  <a:gd name="T17" fmla="*/ 41 h 41"/>
                  <a:gd name="T18" fmla="*/ 2 w 9"/>
                  <a:gd name="T19" fmla="*/ 35 h 41"/>
                  <a:gd name="T20" fmla="*/ 9 w 9"/>
                  <a:gd name="T21" fmla="*/ 1 h 41"/>
                  <a:gd name="T22" fmla="*/ 9 w 9"/>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1">
                    <a:moveTo>
                      <a:pt x="2" y="37"/>
                    </a:moveTo>
                    <a:cubicBezTo>
                      <a:pt x="2" y="37"/>
                      <a:pt x="2" y="36"/>
                      <a:pt x="2" y="35"/>
                    </a:cubicBezTo>
                    <a:cubicBezTo>
                      <a:pt x="5" y="22"/>
                      <a:pt x="8" y="6"/>
                      <a:pt x="8" y="6"/>
                    </a:cubicBezTo>
                    <a:cubicBezTo>
                      <a:pt x="9" y="11"/>
                      <a:pt x="2" y="37"/>
                      <a:pt x="2" y="37"/>
                    </a:cubicBezTo>
                    <a:close/>
                    <a:moveTo>
                      <a:pt x="9" y="0"/>
                    </a:moveTo>
                    <a:cubicBezTo>
                      <a:pt x="8" y="0"/>
                      <a:pt x="6" y="12"/>
                      <a:pt x="6" y="16"/>
                    </a:cubicBezTo>
                    <a:cubicBezTo>
                      <a:pt x="4" y="21"/>
                      <a:pt x="3" y="27"/>
                      <a:pt x="1" y="36"/>
                    </a:cubicBezTo>
                    <a:cubicBezTo>
                      <a:pt x="0" y="40"/>
                      <a:pt x="0" y="41"/>
                      <a:pt x="0" y="41"/>
                    </a:cubicBezTo>
                    <a:cubicBezTo>
                      <a:pt x="0" y="41"/>
                      <a:pt x="0" y="41"/>
                      <a:pt x="0" y="41"/>
                    </a:cubicBezTo>
                    <a:cubicBezTo>
                      <a:pt x="1" y="40"/>
                      <a:pt x="2" y="38"/>
                      <a:pt x="2" y="35"/>
                    </a:cubicBezTo>
                    <a:cubicBezTo>
                      <a:pt x="9" y="15"/>
                      <a:pt x="9" y="1"/>
                      <a:pt x="9" y="1"/>
                    </a:cubicBezTo>
                    <a:lnTo>
                      <a:pt x="9"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5239"/>
              <p:cNvSpPr>
                <a:spLocks/>
              </p:cNvSpPr>
              <p:nvPr/>
            </p:nvSpPr>
            <p:spPr bwMode="auto">
              <a:xfrm>
                <a:off x="1208" y="2868"/>
                <a:ext cx="23" cy="102"/>
              </a:xfrm>
              <a:custGeom>
                <a:avLst/>
                <a:gdLst>
                  <a:gd name="T0" fmla="*/ 11 w 11"/>
                  <a:gd name="T1" fmla="*/ 0 h 48"/>
                  <a:gd name="T2" fmla="*/ 11 w 11"/>
                  <a:gd name="T3" fmla="*/ 0 h 48"/>
                  <a:gd name="T4" fmla="*/ 10 w 11"/>
                  <a:gd name="T5" fmla="*/ 1 h 48"/>
                  <a:gd name="T6" fmla="*/ 10 w 11"/>
                  <a:gd name="T7" fmla="*/ 1 h 48"/>
                  <a:gd name="T8" fmla="*/ 8 w 11"/>
                  <a:gd name="T9" fmla="*/ 19 h 48"/>
                  <a:gd name="T10" fmla="*/ 3 w 11"/>
                  <a:gd name="T11" fmla="*/ 38 h 48"/>
                  <a:gd name="T12" fmla="*/ 2 w 11"/>
                  <a:gd name="T13" fmla="*/ 44 h 48"/>
                  <a:gd name="T14" fmla="*/ 1 w 11"/>
                  <a:gd name="T15" fmla="*/ 44 h 48"/>
                  <a:gd name="T16" fmla="*/ 1 w 11"/>
                  <a:gd name="T17" fmla="*/ 46 h 48"/>
                  <a:gd name="T18" fmla="*/ 1 w 11"/>
                  <a:gd name="T19" fmla="*/ 46 h 48"/>
                  <a:gd name="T20" fmla="*/ 5 w 11"/>
                  <a:gd name="T21" fmla="*/ 16 h 48"/>
                  <a:gd name="T22" fmla="*/ 9 w 11"/>
                  <a:gd name="T23" fmla="*/ 1 h 48"/>
                  <a:gd name="T24" fmla="*/ 8 w 11"/>
                  <a:gd name="T25" fmla="*/ 2 h 48"/>
                  <a:gd name="T26" fmla="*/ 4 w 11"/>
                  <a:gd name="T27" fmla="*/ 20 h 48"/>
                  <a:gd name="T28" fmla="*/ 1 w 11"/>
                  <a:gd name="T29" fmla="*/ 43 h 48"/>
                  <a:gd name="T30" fmla="*/ 0 w 11"/>
                  <a:gd name="T31" fmla="*/ 48 h 48"/>
                  <a:gd name="T32" fmla="*/ 1 w 11"/>
                  <a:gd name="T33" fmla="*/ 47 h 48"/>
                  <a:gd name="T34" fmla="*/ 11 w 11"/>
                  <a:gd name="T35" fmla="*/ 1 h 48"/>
                  <a:gd name="T36" fmla="*/ 11 w 11"/>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48">
                    <a:moveTo>
                      <a:pt x="11" y="0"/>
                    </a:moveTo>
                    <a:cubicBezTo>
                      <a:pt x="11" y="0"/>
                      <a:pt x="11" y="0"/>
                      <a:pt x="11" y="0"/>
                    </a:cubicBezTo>
                    <a:cubicBezTo>
                      <a:pt x="10" y="1"/>
                      <a:pt x="10" y="1"/>
                      <a:pt x="10" y="1"/>
                    </a:cubicBezTo>
                    <a:cubicBezTo>
                      <a:pt x="10" y="1"/>
                      <a:pt x="10" y="1"/>
                      <a:pt x="10" y="1"/>
                    </a:cubicBezTo>
                    <a:cubicBezTo>
                      <a:pt x="10" y="1"/>
                      <a:pt x="10" y="8"/>
                      <a:pt x="8" y="19"/>
                    </a:cubicBezTo>
                    <a:cubicBezTo>
                      <a:pt x="7" y="26"/>
                      <a:pt x="5" y="33"/>
                      <a:pt x="3" y="38"/>
                    </a:cubicBezTo>
                    <a:cubicBezTo>
                      <a:pt x="3" y="40"/>
                      <a:pt x="2" y="42"/>
                      <a:pt x="2" y="44"/>
                    </a:cubicBezTo>
                    <a:cubicBezTo>
                      <a:pt x="1" y="44"/>
                      <a:pt x="1" y="44"/>
                      <a:pt x="1" y="44"/>
                    </a:cubicBezTo>
                    <a:cubicBezTo>
                      <a:pt x="1" y="46"/>
                      <a:pt x="1" y="46"/>
                      <a:pt x="1" y="46"/>
                    </a:cubicBezTo>
                    <a:cubicBezTo>
                      <a:pt x="1" y="46"/>
                      <a:pt x="1" y="46"/>
                      <a:pt x="1" y="46"/>
                    </a:cubicBezTo>
                    <a:cubicBezTo>
                      <a:pt x="1" y="45"/>
                      <a:pt x="4" y="22"/>
                      <a:pt x="5" y="16"/>
                    </a:cubicBezTo>
                    <a:cubicBezTo>
                      <a:pt x="6" y="11"/>
                      <a:pt x="8" y="4"/>
                      <a:pt x="9" y="1"/>
                    </a:cubicBezTo>
                    <a:cubicBezTo>
                      <a:pt x="8" y="2"/>
                      <a:pt x="8" y="2"/>
                      <a:pt x="8" y="2"/>
                    </a:cubicBezTo>
                    <a:cubicBezTo>
                      <a:pt x="6" y="6"/>
                      <a:pt x="5" y="13"/>
                      <a:pt x="4" y="20"/>
                    </a:cubicBezTo>
                    <a:cubicBezTo>
                      <a:pt x="2" y="28"/>
                      <a:pt x="1" y="37"/>
                      <a:pt x="1" y="43"/>
                    </a:cubicBezTo>
                    <a:cubicBezTo>
                      <a:pt x="0" y="45"/>
                      <a:pt x="0" y="47"/>
                      <a:pt x="0" y="48"/>
                    </a:cubicBezTo>
                    <a:cubicBezTo>
                      <a:pt x="1" y="47"/>
                      <a:pt x="1" y="47"/>
                      <a:pt x="1" y="47"/>
                    </a:cubicBezTo>
                    <a:cubicBezTo>
                      <a:pt x="9" y="29"/>
                      <a:pt x="10" y="6"/>
                      <a:pt x="11" y="1"/>
                    </a:cubicBezTo>
                    <a:lnTo>
                      <a:pt x="11" y="0"/>
                    </a:ln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5240"/>
              <p:cNvSpPr>
                <a:spLocks/>
              </p:cNvSpPr>
              <p:nvPr/>
            </p:nvSpPr>
            <p:spPr bwMode="auto">
              <a:xfrm>
                <a:off x="1206" y="2868"/>
                <a:ext cx="25" cy="104"/>
              </a:xfrm>
              <a:custGeom>
                <a:avLst/>
                <a:gdLst>
                  <a:gd name="T0" fmla="*/ 12 w 12"/>
                  <a:gd name="T1" fmla="*/ 0 h 49"/>
                  <a:gd name="T2" fmla="*/ 12 w 12"/>
                  <a:gd name="T3" fmla="*/ 0 h 49"/>
                  <a:gd name="T4" fmla="*/ 12 w 12"/>
                  <a:gd name="T5" fmla="*/ 0 h 49"/>
                  <a:gd name="T6" fmla="*/ 12 w 12"/>
                  <a:gd name="T7" fmla="*/ 0 h 49"/>
                  <a:gd name="T8" fmla="*/ 12 w 12"/>
                  <a:gd name="T9" fmla="*/ 1 h 49"/>
                  <a:gd name="T10" fmla="*/ 2 w 12"/>
                  <a:gd name="T11" fmla="*/ 47 h 49"/>
                  <a:gd name="T12" fmla="*/ 1 w 12"/>
                  <a:gd name="T13" fmla="*/ 48 h 49"/>
                  <a:gd name="T14" fmla="*/ 2 w 12"/>
                  <a:gd name="T15" fmla="*/ 43 h 49"/>
                  <a:gd name="T16" fmla="*/ 5 w 12"/>
                  <a:gd name="T17" fmla="*/ 20 h 49"/>
                  <a:gd name="T18" fmla="*/ 9 w 12"/>
                  <a:gd name="T19" fmla="*/ 2 h 49"/>
                  <a:gd name="T20" fmla="*/ 8 w 12"/>
                  <a:gd name="T21" fmla="*/ 2 h 49"/>
                  <a:gd name="T22" fmla="*/ 0 w 12"/>
                  <a:gd name="T23" fmla="*/ 49 h 49"/>
                  <a:gd name="T24" fmla="*/ 3 w 12"/>
                  <a:gd name="T25" fmla="*/ 47 h 49"/>
                  <a:gd name="T26" fmla="*/ 3 w 12"/>
                  <a:gd name="T27" fmla="*/ 47 h 49"/>
                  <a:gd name="T28" fmla="*/ 3 w 12"/>
                  <a:gd name="T29" fmla="*/ 47 h 49"/>
                  <a:gd name="T30" fmla="*/ 3 w 12"/>
                  <a:gd name="T31" fmla="*/ 47 h 49"/>
                  <a:gd name="T32" fmla="*/ 12 w 12"/>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9">
                    <a:moveTo>
                      <a:pt x="12" y="0"/>
                    </a:moveTo>
                    <a:cubicBezTo>
                      <a:pt x="12" y="0"/>
                      <a:pt x="12" y="0"/>
                      <a:pt x="12" y="0"/>
                    </a:cubicBezTo>
                    <a:cubicBezTo>
                      <a:pt x="12" y="0"/>
                      <a:pt x="12" y="0"/>
                      <a:pt x="12" y="0"/>
                    </a:cubicBezTo>
                    <a:cubicBezTo>
                      <a:pt x="12" y="0"/>
                      <a:pt x="12" y="0"/>
                      <a:pt x="12" y="0"/>
                    </a:cubicBezTo>
                    <a:cubicBezTo>
                      <a:pt x="12" y="1"/>
                      <a:pt x="12" y="1"/>
                      <a:pt x="12" y="1"/>
                    </a:cubicBezTo>
                    <a:cubicBezTo>
                      <a:pt x="11" y="6"/>
                      <a:pt x="10" y="29"/>
                      <a:pt x="2" y="47"/>
                    </a:cubicBezTo>
                    <a:cubicBezTo>
                      <a:pt x="1" y="48"/>
                      <a:pt x="1" y="48"/>
                      <a:pt x="1" y="48"/>
                    </a:cubicBezTo>
                    <a:cubicBezTo>
                      <a:pt x="1" y="47"/>
                      <a:pt x="1" y="45"/>
                      <a:pt x="2" y="43"/>
                    </a:cubicBezTo>
                    <a:cubicBezTo>
                      <a:pt x="2" y="37"/>
                      <a:pt x="3" y="28"/>
                      <a:pt x="5" y="20"/>
                    </a:cubicBezTo>
                    <a:cubicBezTo>
                      <a:pt x="6" y="13"/>
                      <a:pt x="7" y="6"/>
                      <a:pt x="9" y="2"/>
                    </a:cubicBezTo>
                    <a:cubicBezTo>
                      <a:pt x="8" y="2"/>
                      <a:pt x="8" y="2"/>
                      <a:pt x="8" y="2"/>
                    </a:cubicBezTo>
                    <a:cubicBezTo>
                      <a:pt x="4" y="15"/>
                      <a:pt x="0" y="49"/>
                      <a:pt x="0" y="49"/>
                    </a:cubicBezTo>
                    <a:cubicBezTo>
                      <a:pt x="3" y="47"/>
                      <a:pt x="3" y="47"/>
                      <a:pt x="3" y="47"/>
                    </a:cubicBezTo>
                    <a:cubicBezTo>
                      <a:pt x="3" y="47"/>
                      <a:pt x="3" y="47"/>
                      <a:pt x="3" y="47"/>
                    </a:cubicBezTo>
                    <a:cubicBezTo>
                      <a:pt x="3" y="47"/>
                      <a:pt x="3" y="47"/>
                      <a:pt x="3" y="47"/>
                    </a:cubicBezTo>
                    <a:cubicBezTo>
                      <a:pt x="3" y="47"/>
                      <a:pt x="3" y="47"/>
                      <a:pt x="3" y="47"/>
                    </a:cubicBezTo>
                    <a:cubicBezTo>
                      <a:pt x="11" y="25"/>
                      <a:pt x="12" y="0"/>
                      <a:pt x="12" y="0"/>
                    </a:cubicBez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8" name="Freeform 5241"/>
              <p:cNvSpPr>
                <a:spLocks/>
              </p:cNvSpPr>
              <p:nvPr/>
            </p:nvSpPr>
            <p:spPr bwMode="auto">
              <a:xfrm>
                <a:off x="1210" y="2949"/>
                <a:ext cx="4" cy="13"/>
              </a:xfrm>
              <a:custGeom>
                <a:avLst/>
                <a:gdLst>
                  <a:gd name="T0" fmla="*/ 2 w 2"/>
                  <a:gd name="T1" fmla="*/ 0 h 6"/>
                  <a:gd name="T2" fmla="*/ 0 w 2"/>
                  <a:gd name="T3" fmla="*/ 6 h 6"/>
                  <a:gd name="T4" fmla="*/ 1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2" y="3"/>
                      <a:pt x="1" y="5"/>
                      <a:pt x="0" y="6"/>
                    </a:cubicBezTo>
                    <a:cubicBezTo>
                      <a:pt x="1" y="6"/>
                      <a:pt x="1" y="6"/>
                      <a:pt x="1" y="6"/>
                    </a:cubicBezTo>
                    <a:cubicBezTo>
                      <a:pt x="1" y="4"/>
                      <a:pt x="2" y="2"/>
                      <a:pt x="2" y="0"/>
                    </a:cubicBezTo>
                    <a:close/>
                  </a:path>
                </a:pathLst>
              </a:custGeom>
              <a:solidFill>
                <a:srgbClr val="A04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9" name="Freeform 5242"/>
              <p:cNvSpPr>
                <a:spLocks/>
              </p:cNvSpPr>
              <p:nvPr/>
            </p:nvSpPr>
            <p:spPr bwMode="auto">
              <a:xfrm>
                <a:off x="1214" y="2887"/>
                <a:ext cx="15" cy="66"/>
              </a:xfrm>
              <a:custGeom>
                <a:avLst/>
                <a:gdLst>
                  <a:gd name="T0" fmla="*/ 6 w 7"/>
                  <a:gd name="T1" fmla="*/ 0 h 31"/>
                  <a:gd name="T2" fmla="*/ 0 w 7"/>
                  <a:gd name="T3" fmla="*/ 29 h 31"/>
                  <a:gd name="T4" fmla="*/ 0 w 7"/>
                  <a:gd name="T5" fmla="*/ 31 h 31"/>
                  <a:gd name="T6" fmla="*/ 6 w 7"/>
                  <a:gd name="T7" fmla="*/ 0 h 31"/>
                </a:gdLst>
                <a:ahLst/>
                <a:cxnLst>
                  <a:cxn ang="0">
                    <a:pos x="T0" y="T1"/>
                  </a:cxn>
                  <a:cxn ang="0">
                    <a:pos x="T2" y="T3"/>
                  </a:cxn>
                  <a:cxn ang="0">
                    <a:pos x="T4" y="T5"/>
                  </a:cxn>
                  <a:cxn ang="0">
                    <a:pos x="T6" y="T7"/>
                  </a:cxn>
                </a:cxnLst>
                <a:rect l="0" t="0" r="r" b="b"/>
                <a:pathLst>
                  <a:path w="7" h="31">
                    <a:moveTo>
                      <a:pt x="6" y="0"/>
                    </a:moveTo>
                    <a:cubicBezTo>
                      <a:pt x="6" y="0"/>
                      <a:pt x="3" y="16"/>
                      <a:pt x="0" y="29"/>
                    </a:cubicBezTo>
                    <a:cubicBezTo>
                      <a:pt x="0" y="30"/>
                      <a:pt x="0" y="31"/>
                      <a:pt x="0" y="31"/>
                    </a:cubicBezTo>
                    <a:cubicBezTo>
                      <a:pt x="0" y="31"/>
                      <a:pt x="7" y="5"/>
                      <a:pt x="6"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5243"/>
              <p:cNvSpPr>
                <a:spLocks/>
              </p:cNvSpPr>
              <p:nvPr/>
            </p:nvSpPr>
            <p:spPr bwMode="auto">
              <a:xfrm>
                <a:off x="1214" y="2879"/>
                <a:ext cx="11" cy="57"/>
              </a:xfrm>
              <a:custGeom>
                <a:avLst/>
                <a:gdLst>
                  <a:gd name="T0" fmla="*/ 5 w 5"/>
                  <a:gd name="T1" fmla="*/ 0 h 27"/>
                  <a:gd name="T2" fmla="*/ 0 w 5"/>
                  <a:gd name="T3" fmla="*/ 27 h 27"/>
                  <a:gd name="T4" fmla="*/ 5 w 5"/>
                  <a:gd name="T5" fmla="*/ 1 h 27"/>
                  <a:gd name="T6" fmla="*/ 5 w 5"/>
                  <a:gd name="T7" fmla="*/ 0 h 27"/>
                </a:gdLst>
                <a:ahLst/>
                <a:cxnLst>
                  <a:cxn ang="0">
                    <a:pos x="T0" y="T1"/>
                  </a:cxn>
                  <a:cxn ang="0">
                    <a:pos x="T2" y="T3"/>
                  </a:cxn>
                  <a:cxn ang="0">
                    <a:pos x="T4" y="T5"/>
                  </a:cxn>
                  <a:cxn ang="0">
                    <a:pos x="T6" y="T7"/>
                  </a:cxn>
                </a:cxnLst>
                <a:rect l="0" t="0" r="r" b="b"/>
                <a:pathLst>
                  <a:path w="5" h="27">
                    <a:moveTo>
                      <a:pt x="5" y="0"/>
                    </a:moveTo>
                    <a:cubicBezTo>
                      <a:pt x="5" y="0"/>
                      <a:pt x="1" y="15"/>
                      <a:pt x="0" y="27"/>
                    </a:cubicBezTo>
                    <a:cubicBezTo>
                      <a:pt x="0" y="27"/>
                      <a:pt x="5" y="6"/>
                      <a:pt x="5" y="1"/>
                    </a:cubicBezTo>
                    <a:cubicBezTo>
                      <a:pt x="5" y="0"/>
                      <a:pt x="5" y="0"/>
                      <a:pt x="5" y="0"/>
                    </a:cubicBezTo>
                    <a:close/>
                  </a:path>
                </a:pathLst>
              </a:custGeom>
              <a:solidFill>
                <a:srgbClr val="9C3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5244"/>
              <p:cNvSpPr>
                <a:spLocks/>
              </p:cNvSpPr>
              <p:nvPr/>
            </p:nvSpPr>
            <p:spPr bwMode="auto">
              <a:xfrm>
                <a:off x="1025" y="2955"/>
                <a:ext cx="189" cy="196"/>
              </a:xfrm>
              <a:custGeom>
                <a:avLst/>
                <a:gdLst>
                  <a:gd name="T0" fmla="*/ 83 w 89"/>
                  <a:gd name="T1" fmla="*/ 5 h 92"/>
                  <a:gd name="T2" fmla="*/ 42 w 89"/>
                  <a:gd name="T3" fmla="*/ 17 h 92"/>
                  <a:gd name="T4" fmla="*/ 0 w 89"/>
                  <a:gd name="T5" fmla="*/ 46 h 92"/>
                  <a:gd name="T6" fmla="*/ 19 w 89"/>
                  <a:gd name="T7" fmla="*/ 64 h 92"/>
                  <a:gd name="T8" fmla="*/ 71 w 89"/>
                  <a:gd name="T9" fmla="*/ 84 h 92"/>
                  <a:gd name="T10" fmla="*/ 85 w 89"/>
                  <a:gd name="T11" fmla="*/ 34 h 92"/>
                  <a:gd name="T12" fmla="*/ 83 w 89"/>
                  <a:gd name="T13" fmla="*/ 5 h 92"/>
                </a:gdLst>
                <a:ahLst/>
                <a:cxnLst>
                  <a:cxn ang="0">
                    <a:pos x="T0" y="T1"/>
                  </a:cxn>
                  <a:cxn ang="0">
                    <a:pos x="T2" y="T3"/>
                  </a:cxn>
                  <a:cxn ang="0">
                    <a:pos x="T4" y="T5"/>
                  </a:cxn>
                  <a:cxn ang="0">
                    <a:pos x="T6" y="T7"/>
                  </a:cxn>
                  <a:cxn ang="0">
                    <a:pos x="T8" y="T9"/>
                  </a:cxn>
                  <a:cxn ang="0">
                    <a:pos x="T10" y="T11"/>
                  </a:cxn>
                  <a:cxn ang="0">
                    <a:pos x="T12" y="T13"/>
                  </a:cxn>
                </a:cxnLst>
                <a:rect l="0" t="0" r="r" b="b"/>
                <a:pathLst>
                  <a:path w="89" h="92">
                    <a:moveTo>
                      <a:pt x="83" y="5"/>
                    </a:moveTo>
                    <a:cubicBezTo>
                      <a:pt x="83" y="5"/>
                      <a:pt x="57" y="0"/>
                      <a:pt x="42" y="17"/>
                    </a:cubicBezTo>
                    <a:cubicBezTo>
                      <a:pt x="26" y="35"/>
                      <a:pt x="12" y="36"/>
                      <a:pt x="0" y="46"/>
                    </a:cubicBezTo>
                    <a:cubicBezTo>
                      <a:pt x="0" y="46"/>
                      <a:pt x="10" y="48"/>
                      <a:pt x="19" y="64"/>
                    </a:cubicBezTo>
                    <a:cubicBezTo>
                      <a:pt x="29" y="80"/>
                      <a:pt x="53" y="92"/>
                      <a:pt x="71" y="84"/>
                    </a:cubicBezTo>
                    <a:cubicBezTo>
                      <a:pt x="89" y="75"/>
                      <a:pt x="85" y="41"/>
                      <a:pt x="85" y="34"/>
                    </a:cubicBezTo>
                    <a:cubicBezTo>
                      <a:pt x="85" y="27"/>
                      <a:pt x="84" y="6"/>
                      <a:pt x="83" y="5"/>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5245"/>
              <p:cNvSpPr>
                <a:spLocks/>
              </p:cNvSpPr>
              <p:nvPr/>
            </p:nvSpPr>
            <p:spPr bwMode="auto">
              <a:xfrm>
                <a:off x="1023" y="2964"/>
                <a:ext cx="185" cy="176"/>
              </a:xfrm>
              <a:custGeom>
                <a:avLst/>
                <a:gdLst>
                  <a:gd name="T0" fmla="*/ 20 w 87"/>
                  <a:gd name="T1" fmla="*/ 60 h 83"/>
                  <a:gd name="T2" fmla="*/ 7 w 87"/>
                  <a:gd name="T3" fmla="*/ 46 h 83"/>
                  <a:gd name="T4" fmla="*/ 1 w 87"/>
                  <a:gd name="T5" fmla="*/ 43 h 83"/>
                  <a:gd name="T6" fmla="*/ 0 w 87"/>
                  <a:gd name="T7" fmla="*/ 43 h 83"/>
                  <a:gd name="T8" fmla="*/ 1 w 87"/>
                  <a:gd name="T9" fmla="*/ 42 h 83"/>
                  <a:gd name="T10" fmla="*/ 42 w 87"/>
                  <a:gd name="T11" fmla="*/ 13 h 83"/>
                  <a:gd name="T12" fmla="*/ 74 w 87"/>
                  <a:gd name="T13" fmla="*/ 0 h 83"/>
                  <a:gd name="T14" fmla="*/ 84 w 87"/>
                  <a:gd name="T15" fmla="*/ 1 h 83"/>
                  <a:gd name="T16" fmla="*/ 84 w 87"/>
                  <a:gd name="T17" fmla="*/ 1 h 83"/>
                  <a:gd name="T18" fmla="*/ 83 w 87"/>
                  <a:gd name="T19" fmla="*/ 2 h 83"/>
                  <a:gd name="T20" fmla="*/ 74 w 87"/>
                  <a:gd name="T21" fmla="*/ 1 h 83"/>
                  <a:gd name="T22" fmla="*/ 43 w 87"/>
                  <a:gd name="T23" fmla="*/ 13 h 83"/>
                  <a:gd name="T24" fmla="*/ 1 w 87"/>
                  <a:gd name="T25" fmla="*/ 42 h 83"/>
                  <a:gd name="T26" fmla="*/ 21 w 87"/>
                  <a:gd name="T27" fmla="*/ 60 h 83"/>
                  <a:gd name="T28" fmla="*/ 59 w 87"/>
                  <a:gd name="T29" fmla="*/ 82 h 83"/>
                  <a:gd name="T30" fmla="*/ 72 w 87"/>
                  <a:gd name="T31" fmla="*/ 79 h 83"/>
                  <a:gd name="T32" fmla="*/ 86 w 87"/>
                  <a:gd name="T33" fmla="*/ 43 h 83"/>
                  <a:gd name="T34" fmla="*/ 86 w 87"/>
                  <a:gd name="T35" fmla="*/ 30 h 83"/>
                  <a:gd name="T36" fmla="*/ 84 w 87"/>
                  <a:gd name="T37" fmla="*/ 2 h 83"/>
                  <a:gd name="T38" fmla="*/ 83 w 87"/>
                  <a:gd name="T39" fmla="*/ 2 h 83"/>
                  <a:gd name="T40" fmla="*/ 84 w 87"/>
                  <a:gd name="T41" fmla="*/ 1 h 83"/>
                  <a:gd name="T42" fmla="*/ 84 w 87"/>
                  <a:gd name="T43" fmla="*/ 1 h 83"/>
                  <a:gd name="T44" fmla="*/ 85 w 87"/>
                  <a:gd name="T45" fmla="*/ 5 h 83"/>
                  <a:gd name="T46" fmla="*/ 86 w 87"/>
                  <a:gd name="T47" fmla="*/ 13 h 83"/>
                  <a:gd name="T48" fmla="*/ 86 w 87"/>
                  <a:gd name="T49" fmla="*/ 30 h 83"/>
                  <a:gd name="T50" fmla="*/ 87 w 87"/>
                  <a:gd name="T51" fmla="*/ 43 h 83"/>
                  <a:gd name="T52" fmla="*/ 72 w 87"/>
                  <a:gd name="T53" fmla="*/ 80 h 83"/>
                  <a:gd name="T54" fmla="*/ 59 w 87"/>
                  <a:gd name="T55" fmla="*/ 83 h 83"/>
                  <a:gd name="T56" fmla="*/ 20 w 87"/>
                  <a:gd name="T57" fmla="*/ 6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3">
                    <a:moveTo>
                      <a:pt x="20" y="60"/>
                    </a:moveTo>
                    <a:cubicBezTo>
                      <a:pt x="15" y="52"/>
                      <a:pt x="10" y="48"/>
                      <a:pt x="7" y="46"/>
                    </a:cubicBezTo>
                    <a:cubicBezTo>
                      <a:pt x="3" y="43"/>
                      <a:pt x="1" y="43"/>
                      <a:pt x="1" y="43"/>
                    </a:cubicBezTo>
                    <a:cubicBezTo>
                      <a:pt x="0" y="43"/>
                      <a:pt x="0" y="43"/>
                      <a:pt x="0" y="43"/>
                    </a:cubicBezTo>
                    <a:cubicBezTo>
                      <a:pt x="1" y="42"/>
                      <a:pt x="1" y="42"/>
                      <a:pt x="1" y="42"/>
                    </a:cubicBezTo>
                    <a:cubicBezTo>
                      <a:pt x="13" y="31"/>
                      <a:pt x="26" y="31"/>
                      <a:pt x="42" y="13"/>
                    </a:cubicBezTo>
                    <a:cubicBezTo>
                      <a:pt x="52" y="2"/>
                      <a:pt x="65" y="0"/>
                      <a:pt x="74" y="0"/>
                    </a:cubicBezTo>
                    <a:cubicBezTo>
                      <a:pt x="80" y="0"/>
                      <a:pt x="84" y="1"/>
                      <a:pt x="84" y="1"/>
                    </a:cubicBezTo>
                    <a:cubicBezTo>
                      <a:pt x="84" y="1"/>
                      <a:pt x="84" y="1"/>
                      <a:pt x="84" y="1"/>
                    </a:cubicBezTo>
                    <a:cubicBezTo>
                      <a:pt x="83" y="2"/>
                      <a:pt x="83" y="2"/>
                      <a:pt x="83" y="2"/>
                    </a:cubicBezTo>
                    <a:cubicBezTo>
                      <a:pt x="83" y="2"/>
                      <a:pt x="80" y="1"/>
                      <a:pt x="74" y="1"/>
                    </a:cubicBezTo>
                    <a:cubicBezTo>
                      <a:pt x="65" y="1"/>
                      <a:pt x="52" y="3"/>
                      <a:pt x="43" y="13"/>
                    </a:cubicBezTo>
                    <a:cubicBezTo>
                      <a:pt x="27" y="31"/>
                      <a:pt x="13" y="32"/>
                      <a:pt x="1" y="42"/>
                    </a:cubicBezTo>
                    <a:cubicBezTo>
                      <a:pt x="4" y="43"/>
                      <a:pt x="12" y="46"/>
                      <a:pt x="21" y="60"/>
                    </a:cubicBezTo>
                    <a:cubicBezTo>
                      <a:pt x="28" y="72"/>
                      <a:pt x="44" y="82"/>
                      <a:pt x="59" y="82"/>
                    </a:cubicBezTo>
                    <a:cubicBezTo>
                      <a:pt x="64" y="82"/>
                      <a:pt x="68" y="81"/>
                      <a:pt x="72" y="79"/>
                    </a:cubicBezTo>
                    <a:cubicBezTo>
                      <a:pt x="84" y="74"/>
                      <a:pt x="86" y="56"/>
                      <a:pt x="86" y="43"/>
                    </a:cubicBezTo>
                    <a:cubicBezTo>
                      <a:pt x="86" y="37"/>
                      <a:pt x="86" y="32"/>
                      <a:pt x="86" y="30"/>
                    </a:cubicBezTo>
                    <a:cubicBezTo>
                      <a:pt x="85" y="23"/>
                      <a:pt x="85" y="4"/>
                      <a:pt x="84" y="2"/>
                    </a:cubicBezTo>
                    <a:cubicBezTo>
                      <a:pt x="83" y="2"/>
                      <a:pt x="83" y="2"/>
                      <a:pt x="83" y="2"/>
                    </a:cubicBezTo>
                    <a:cubicBezTo>
                      <a:pt x="84" y="1"/>
                      <a:pt x="84" y="1"/>
                      <a:pt x="84" y="1"/>
                    </a:cubicBezTo>
                    <a:cubicBezTo>
                      <a:pt x="84" y="1"/>
                      <a:pt x="84" y="1"/>
                      <a:pt x="84" y="1"/>
                    </a:cubicBezTo>
                    <a:cubicBezTo>
                      <a:pt x="84" y="1"/>
                      <a:pt x="85" y="3"/>
                      <a:pt x="85" y="5"/>
                    </a:cubicBezTo>
                    <a:cubicBezTo>
                      <a:pt x="85" y="7"/>
                      <a:pt x="85" y="10"/>
                      <a:pt x="86" y="13"/>
                    </a:cubicBezTo>
                    <a:cubicBezTo>
                      <a:pt x="86" y="19"/>
                      <a:pt x="86" y="26"/>
                      <a:pt x="86" y="30"/>
                    </a:cubicBezTo>
                    <a:cubicBezTo>
                      <a:pt x="86" y="32"/>
                      <a:pt x="87" y="37"/>
                      <a:pt x="87" y="43"/>
                    </a:cubicBezTo>
                    <a:cubicBezTo>
                      <a:pt x="87" y="56"/>
                      <a:pt x="85" y="74"/>
                      <a:pt x="72" y="80"/>
                    </a:cubicBezTo>
                    <a:cubicBezTo>
                      <a:pt x="68" y="82"/>
                      <a:pt x="64" y="83"/>
                      <a:pt x="59" y="83"/>
                    </a:cubicBezTo>
                    <a:cubicBezTo>
                      <a:pt x="44" y="83"/>
                      <a:pt x="28" y="73"/>
                      <a:pt x="20" y="6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5246"/>
              <p:cNvSpPr>
                <a:spLocks noEditPoints="1"/>
              </p:cNvSpPr>
              <p:nvPr/>
            </p:nvSpPr>
            <p:spPr bwMode="auto">
              <a:xfrm>
                <a:off x="1055" y="3023"/>
                <a:ext cx="127" cy="77"/>
              </a:xfrm>
              <a:custGeom>
                <a:avLst/>
                <a:gdLst>
                  <a:gd name="T0" fmla="*/ 40 w 60"/>
                  <a:gd name="T1" fmla="*/ 36 h 36"/>
                  <a:gd name="T2" fmla="*/ 21 w 60"/>
                  <a:gd name="T3" fmla="*/ 32 h 36"/>
                  <a:gd name="T4" fmla="*/ 16 w 60"/>
                  <a:gd name="T5" fmla="*/ 29 h 36"/>
                  <a:gd name="T6" fmla="*/ 16 w 60"/>
                  <a:gd name="T7" fmla="*/ 29 h 36"/>
                  <a:gd name="T8" fmla="*/ 50 w 60"/>
                  <a:gd name="T9" fmla="*/ 34 h 36"/>
                  <a:gd name="T10" fmla="*/ 50 w 60"/>
                  <a:gd name="T11" fmla="*/ 34 h 36"/>
                  <a:gd name="T12" fmla="*/ 12 w 60"/>
                  <a:gd name="T13" fmla="*/ 26 h 36"/>
                  <a:gd name="T14" fmla="*/ 10 w 60"/>
                  <a:gd name="T15" fmla="*/ 24 h 36"/>
                  <a:gd name="T16" fmla="*/ 47 w 60"/>
                  <a:gd name="T17" fmla="*/ 29 h 36"/>
                  <a:gd name="T18" fmla="*/ 54 w 60"/>
                  <a:gd name="T19" fmla="*/ 30 h 36"/>
                  <a:gd name="T20" fmla="*/ 9 w 60"/>
                  <a:gd name="T21" fmla="*/ 23 h 36"/>
                  <a:gd name="T22" fmla="*/ 56 w 60"/>
                  <a:gd name="T23" fmla="*/ 28 h 36"/>
                  <a:gd name="T24" fmla="*/ 8 w 60"/>
                  <a:gd name="T25" fmla="*/ 21 h 36"/>
                  <a:gd name="T26" fmla="*/ 37 w 60"/>
                  <a:gd name="T27" fmla="*/ 23 h 36"/>
                  <a:gd name="T28" fmla="*/ 58 w 60"/>
                  <a:gd name="T29" fmla="*/ 25 h 36"/>
                  <a:gd name="T30" fmla="*/ 7 w 60"/>
                  <a:gd name="T31" fmla="*/ 20 h 36"/>
                  <a:gd name="T32" fmla="*/ 58 w 60"/>
                  <a:gd name="T33" fmla="*/ 24 h 36"/>
                  <a:gd name="T34" fmla="*/ 6 w 60"/>
                  <a:gd name="T35" fmla="*/ 19 h 36"/>
                  <a:gd name="T36" fmla="*/ 59 w 60"/>
                  <a:gd name="T37" fmla="*/ 21 h 36"/>
                  <a:gd name="T38" fmla="*/ 29 w 60"/>
                  <a:gd name="T39" fmla="*/ 17 h 36"/>
                  <a:gd name="T40" fmla="*/ 59 w 60"/>
                  <a:gd name="T41" fmla="*/ 20 h 36"/>
                  <a:gd name="T42" fmla="*/ 34 w 60"/>
                  <a:gd name="T43" fmla="*/ 16 h 36"/>
                  <a:gd name="T44" fmla="*/ 60 w 60"/>
                  <a:gd name="T45" fmla="*/ 19 h 36"/>
                  <a:gd name="T46" fmla="*/ 3 w 60"/>
                  <a:gd name="T47" fmla="*/ 17 h 36"/>
                  <a:gd name="T48" fmla="*/ 60 w 60"/>
                  <a:gd name="T49" fmla="*/ 16 h 36"/>
                  <a:gd name="T50" fmla="*/ 3 w 60"/>
                  <a:gd name="T51" fmla="*/ 17 h 36"/>
                  <a:gd name="T52" fmla="*/ 60 w 60"/>
                  <a:gd name="T53" fmla="*/ 14 h 36"/>
                  <a:gd name="T54" fmla="*/ 1 w 60"/>
                  <a:gd name="T55" fmla="*/ 16 h 36"/>
                  <a:gd name="T56" fmla="*/ 60 w 60"/>
                  <a:gd name="T57" fmla="*/ 13 h 36"/>
                  <a:gd name="T58" fmla="*/ 48 w 60"/>
                  <a:gd name="T59" fmla="*/ 10 h 36"/>
                  <a:gd name="T60" fmla="*/ 44 w 60"/>
                  <a:gd name="T61" fmla="*/ 11 h 36"/>
                  <a:gd name="T62" fmla="*/ 15 w 60"/>
                  <a:gd name="T63" fmla="*/ 9 h 36"/>
                  <a:gd name="T64" fmla="*/ 44 w 60"/>
                  <a:gd name="T65" fmla="*/ 9 h 36"/>
                  <a:gd name="T66" fmla="*/ 60 w 60"/>
                  <a:gd name="T67" fmla="*/ 10 h 36"/>
                  <a:gd name="T68" fmla="*/ 21 w 60"/>
                  <a:gd name="T69" fmla="*/ 9 h 36"/>
                  <a:gd name="T70" fmla="*/ 21 w 60"/>
                  <a:gd name="T71" fmla="*/ 9 h 36"/>
                  <a:gd name="T72" fmla="*/ 0 w 60"/>
                  <a:gd name="T73" fmla="*/ 15 h 36"/>
                  <a:gd name="T74" fmla="*/ 60 w 60"/>
                  <a:gd name="T75" fmla="*/ 8 h 36"/>
                  <a:gd name="T76" fmla="*/ 33 w 60"/>
                  <a:gd name="T77" fmla="*/ 8 h 36"/>
                  <a:gd name="T78" fmla="*/ 52 w 60"/>
                  <a:gd name="T79" fmla="*/ 7 h 36"/>
                  <a:gd name="T80" fmla="*/ 56 w 60"/>
                  <a:gd name="T81" fmla="*/ 4 h 36"/>
                  <a:gd name="T82" fmla="*/ 54 w 60"/>
                  <a:gd name="T83" fmla="*/ 5 h 36"/>
                  <a:gd name="T84" fmla="*/ 58 w 60"/>
                  <a:gd name="T85" fmla="*/ 3 h 36"/>
                  <a:gd name="T86" fmla="*/ 41 w 60"/>
                  <a:gd name="T87" fmla="*/ 4 h 36"/>
                  <a:gd name="T88" fmla="*/ 58 w 60"/>
                  <a:gd name="T89" fmla="*/ 1 h 36"/>
                  <a:gd name="T90" fmla="*/ 57 w 60"/>
                  <a:gd name="T91" fmla="*/ 2 h 36"/>
                  <a:gd name="T92" fmla="*/ 51 w 60"/>
                  <a:gd name="T93" fmla="*/ 0 h 36"/>
                  <a:gd name="T94" fmla="*/ 55 w 60"/>
                  <a:gd name="T9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 h="36">
                    <a:moveTo>
                      <a:pt x="22" y="32"/>
                    </a:moveTo>
                    <a:cubicBezTo>
                      <a:pt x="24" y="33"/>
                      <a:pt x="25" y="34"/>
                      <a:pt x="28" y="34"/>
                    </a:cubicBezTo>
                    <a:cubicBezTo>
                      <a:pt x="30" y="35"/>
                      <a:pt x="33" y="36"/>
                      <a:pt x="35" y="36"/>
                    </a:cubicBezTo>
                    <a:cubicBezTo>
                      <a:pt x="37" y="36"/>
                      <a:pt x="38" y="36"/>
                      <a:pt x="40" y="36"/>
                    </a:cubicBezTo>
                    <a:cubicBezTo>
                      <a:pt x="40" y="36"/>
                      <a:pt x="40" y="36"/>
                      <a:pt x="40" y="36"/>
                    </a:cubicBezTo>
                    <a:cubicBezTo>
                      <a:pt x="34" y="35"/>
                      <a:pt x="27" y="33"/>
                      <a:pt x="22" y="32"/>
                    </a:cubicBezTo>
                    <a:close/>
                    <a:moveTo>
                      <a:pt x="18" y="31"/>
                    </a:moveTo>
                    <a:cubicBezTo>
                      <a:pt x="19" y="31"/>
                      <a:pt x="20" y="31"/>
                      <a:pt x="21" y="32"/>
                    </a:cubicBezTo>
                    <a:cubicBezTo>
                      <a:pt x="30" y="33"/>
                      <a:pt x="37" y="35"/>
                      <a:pt x="43" y="36"/>
                    </a:cubicBezTo>
                    <a:cubicBezTo>
                      <a:pt x="43" y="36"/>
                      <a:pt x="44" y="36"/>
                      <a:pt x="45" y="36"/>
                    </a:cubicBezTo>
                    <a:cubicBezTo>
                      <a:pt x="35" y="33"/>
                      <a:pt x="26" y="32"/>
                      <a:pt x="18" y="31"/>
                    </a:cubicBezTo>
                    <a:close/>
                    <a:moveTo>
                      <a:pt x="16" y="29"/>
                    </a:moveTo>
                    <a:cubicBezTo>
                      <a:pt x="17" y="30"/>
                      <a:pt x="17" y="30"/>
                      <a:pt x="18" y="30"/>
                    </a:cubicBezTo>
                    <a:cubicBezTo>
                      <a:pt x="30" y="31"/>
                      <a:pt x="39" y="33"/>
                      <a:pt x="46" y="36"/>
                    </a:cubicBezTo>
                    <a:cubicBezTo>
                      <a:pt x="46" y="36"/>
                      <a:pt x="47" y="35"/>
                      <a:pt x="47" y="35"/>
                    </a:cubicBezTo>
                    <a:cubicBezTo>
                      <a:pt x="37" y="32"/>
                      <a:pt x="25" y="30"/>
                      <a:pt x="16" y="29"/>
                    </a:cubicBezTo>
                    <a:close/>
                    <a:moveTo>
                      <a:pt x="14" y="28"/>
                    </a:moveTo>
                    <a:cubicBezTo>
                      <a:pt x="15" y="28"/>
                      <a:pt x="15" y="29"/>
                      <a:pt x="16" y="29"/>
                    </a:cubicBezTo>
                    <a:cubicBezTo>
                      <a:pt x="31" y="30"/>
                      <a:pt x="41" y="32"/>
                      <a:pt x="48" y="35"/>
                    </a:cubicBezTo>
                    <a:cubicBezTo>
                      <a:pt x="49" y="35"/>
                      <a:pt x="49" y="34"/>
                      <a:pt x="50" y="34"/>
                    </a:cubicBezTo>
                    <a:cubicBezTo>
                      <a:pt x="38" y="31"/>
                      <a:pt x="24" y="29"/>
                      <a:pt x="14" y="28"/>
                    </a:cubicBezTo>
                    <a:close/>
                    <a:moveTo>
                      <a:pt x="13" y="26"/>
                    </a:moveTo>
                    <a:cubicBezTo>
                      <a:pt x="13" y="27"/>
                      <a:pt x="13" y="27"/>
                      <a:pt x="14" y="27"/>
                    </a:cubicBezTo>
                    <a:cubicBezTo>
                      <a:pt x="31" y="29"/>
                      <a:pt x="42" y="31"/>
                      <a:pt x="50" y="34"/>
                    </a:cubicBezTo>
                    <a:cubicBezTo>
                      <a:pt x="51" y="33"/>
                      <a:pt x="51" y="33"/>
                      <a:pt x="51" y="33"/>
                    </a:cubicBezTo>
                    <a:cubicBezTo>
                      <a:pt x="39" y="29"/>
                      <a:pt x="23" y="27"/>
                      <a:pt x="13" y="26"/>
                    </a:cubicBezTo>
                    <a:close/>
                    <a:moveTo>
                      <a:pt x="12" y="25"/>
                    </a:moveTo>
                    <a:cubicBezTo>
                      <a:pt x="12" y="26"/>
                      <a:pt x="12" y="26"/>
                      <a:pt x="12" y="26"/>
                    </a:cubicBezTo>
                    <a:cubicBezTo>
                      <a:pt x="31" y="27"/>
                      <a:pt x="44" y="30"/>
                      <a:pt x="52" y="33"/>
                    </a:cubicBezTo>
                    <a:cubicBezTo>
                      <a:pt x="53" y="32"/>
                      <a:pt x="53" y="32"/>
                      <a:pt x="53" y="32"/>
                    </a:cubicBezTo>
                    <a:cubicBezTo>
                      <a:pt x="39" y="28"/>
                      <a:pt x="23" y="26"/>
                      <a:pt x="12" y="25"/>
                    </a:cubicBezTo>
                    <a:close/>
                    <a:moveTo>
                      <a:pt x="10" y="24"/>
                    </a:moveTo>
                    <a:cubicBezTo>
                      <a:pt x="11" y="25"/>
                      <a:pt x="11" y="25"/>
                      <a:pt x="11" y="25"/>
                    </a:cubicBezTo>
                    <a:cubicBezTo>
                      <a:pt x="31" y="26"/>
                      <a:pt x="45" y="29"/>
                      <a:pt x="53" y="31"/>
                    </a:cubicBezTo>
                    <a:cubicBezTo>
                      <a:pt x="54" y="31"/>
                      <a:pt x="54" y="31"/>
                      <a:pt x="54" y="31"/>
                    </a:cubicBezTo>
                    <a:cubicBezTo>
                      <a:pt x="52" y="30"/>
                      <a:pt x="49" y="29"/>
                      <a:pt x="47" y="29"/>
                    </a:cubicBezTo>
                    <a:cubicBezTo>
                      <a:pt x="34" y="26"/>
                      <a:pt x="20" y="25"/>
                      <a:pt x="10" y="24"/>
                    </a:cubicBezTo>
                    <a:close/>
                    <a:moveTo>
                      <a:pt x="9" y="23"/>
                    </a:moveTo>
                    <a:cubicBezTo>
                      <a:pt x="10" y="23"/>
                      <a:pt x="10" y="23"/>
                      <a:pt x="10" y="24"/>
                    </a:cubicBezTo>
                    <a:cubicBezTo>
                      <a:pt x="32" y="25"/>
                      <a:pt x="46" y="28"/>
                      <a:pt x="54" y="30"/>
                    </a:cubicBezTo>
                    <a:cubicBezTo>
                      <a:pt x="55" y="29"/>
                      <a:pt x="55" y="29"/>
                      <a:pt x="55" y="29"/>
                    </a:cubicBezTo>
                    <a:cubicBezTo>
                      <a:pt x="53" y="29"/>
                      <a:pt x="50" y="28"/>
                      <a:pt x="48" y="28"/>
                    </a:cubicBezTo>
                    <a:cubicBezTo>
                      <a:pt x="46" y="27"/>
                      <a:pt x="44" y="27"/>
                      <a:pt x="42" y="27"/>
                    </a:cubicBezTo>
                    <a:cubicBezTo>
                      <a:pt x="30" y="25"/>
                      <a:pt x="18" y="23"/>
                      <a:pt x="9" y="23"/>
                    </a:cubicBezTo>
                    <a:close/>
                    <a:moveTo>
                      <a:pt x="8" y="22"/>
                    </a:moveTo>
                    <a:cubicBezTo>
                      <a:pt x="9" y="23"/>
                      <a:pt x="9" y="23"/>
                      <a:pt x="9" y="23"/>
                    </a:cubicBezTo>
                    <a:cubicBezTo>
                      <a:pt x="32" y="24"/>
                      <a:pt x="46" y="26"/>
                      <a:pt x="56" y="29"/>
                    </a:cubicBezTo>
                    <a:cubicBezTo>
                      <a:pt x="56" y="28"/>
                      <a:pt x="56" y="28"/>
                      <a:pt x="56" y="28"/>
                    </a:cubicBezTo>
                    <a:cubicBezTo>
                      <a:pt x="54" y="27"/>
                      <a:pt x="51" y="26"/>
                      <a:pt x="48" y="26"/>
                    </a:cubicBezTo>
                    <a:cubicBezTo>
                      <a:pt x="34" y="24"/>
                      <a:pt x="19" y="22"/>
                      <a:pt x="8" y="22"/>
                    </a:cubicBezTo>
                    <a:close/>
                    <a:moveTo>
                      <a:pt x="8" y="21"/>
                    </a:moveTo>
                    <a:cubicBezTo>
                      <a:pt x="8" y="21"/>
                      <a:pt x="8" y="21"/>
                      <a:pt x="8" y="21"/>
                    </a:cubicBezTo>
                    <a:cubicBezTo>
                      <a:pt x="32" y="22"/>
                      <a:pt x="48" y="25"/>
                      <a:pt x="57" y="27"/>
                    </a:cubicBezTo>
                    <a:cubicBezTo>
                      <a:pt x="57" y="27"/>
                      <a:pt x="57" y="26"/>
                      <a:pt x="57" y="26"/>
                    </a:cubicBezTo>
                    <a:cubicBezTo>
                      <a:pt x="55" y="25"/>
                      <a:pt x="51" y="25"/>
                      <a:pt x="48" y="24"/>
                    </a:cubicBezTo>
                    <a:cubicBezTo>
                      <a:pt x="44" y="24"/>
                      <a:pt x="41" y="23"/>
                      <a:pt x="37" y="23"/>
                    </a:cubicBezTo>
                    <a:cubicBezTo>
                      <a:pt x="26" y="22"/>
                      <a:pt x="15" y="21"/>
                      <a:pt x="8" y="21"/>
                    </a:cubicBezTo>
                    <a:close/>
                    <a:moveTo>
                      <a:pt x="7" y="20"/>
                    </a:moveTo>
                    <a:cubicBezTo>
                      <a:pt x="8" y="21"/>
                      <a:pt x="8" y="21"/>
                      <a:pt x="8" y="21"/>
                    </a:cubicBezTo>
                    <a:cubicBezTo>
                      <a:pt x="33" y="21"/>
                      <a:pt x="49" y="23"/>
                      <a:pt x="58" y="25"/>
                    </a:cubicBezTo>
                    <a:cubicBezTo>
                      <a:pt x="58" y="24"/>
                      <a:pt x="58" y="24"/>
                      <a:pt x="58" y="24"/>
                    </a:cubicBezTo>
                    <a:cubicBezTo>
                      <a:pt x="56" y="24"/>
                      <a:pt x="53" y="23"/>
                      <a:pt x="50" y="23"/>
                    </a:cubicBezTo>
                    <a:cubicBezTo>
                      <a:pt x="47" y="22"/>
                      <a:pt x="44" y="22"/>
                      <a:pt x="40" y="22"/>
                    </a:cubicBezTo>
                    <a:cubicBezTo>
                      <a:pt x="28" y="21"/>
                      <a:pt x="16" y="20"/>
                      <a:pt x="7" y="20"/>
                    </a:cubicBezTo>
                    <a:close/>
                    <a:moveTo>
                      <a:pt x="6" y="19"/>
                    </a:moveTo>
                    <a:cubicBezTo>
                      <a:pt x="7" y="20"/>
                      <a:pt x="7" y="20"/>
                      <a:pt x="7" y="20"/>
                    </a:cubicBezTo>
                    <a:cubicBezTo>
                      <a:pt x="8" y="20"/>
                      <a:pt x="10" y="20"/>
                      <a:pt x="11" y="20"/>
                    </a:cubicBezTo>
                    <a:cubicBezTo>
                      <a:pt x="35" y="20"/>
                      <a:pt x="50" y="22"/>
                      <a:pt x="58" y="24"/>
                    </a:cubicBezTo>
                    <a:cubicBezTo>
                      <a:pt x="59" y="23"/>
                      <a:pt x="59" y="23"/>
                      <a:pt x="59" y="23"/>
                    </a:cubicBezTo>
                    <a:cubicBezTo>
                      <a:pt x="50" y="21"/>
                      <a:pt x="34" y="19"/>
                      <a:pt x="6" y="19"/>
                    </a:cubicBezTo>
                    <a:close/>
                    <a:moveTo>
                      <a:pt x="22" y="18"/>
                    </a:moveTo>
                    <a:cubicBezTo>
                      <a:pt x="16" y="18"/>
                      <a:pt x="10" y="19"/>
                      <a:pt x="6" y="19"/>
                    </a:cubicBezTo>
                    <a:cubicBezTo>
                      <a:pt x="6" y="19"/>
                      <a:pt x="6" y="19"/>
                      <a:pt x="6" y="19"/>
                    </a:cubicBezTo>
                    <a:cubicBezTo>
                      <a:pt x="8" y="19"/>
                      <a:pt x="11" y="19"/>
                      <a:pt x="14" y="19"/>
                    </a:cubicBezTo>
                    <a:cubicBezTo>
                      <a:pt x="28" y="19"/>
                      <a:pt x="46" y="19"/>
                      <a:pt x="59" y="22"/>
                    </a:cubicBezTo>
                    <a:cubicBezTo>
                      <a:pt x="59" y="21"/>
                      <a:pt x="59" y="21"/>
                      <a:pt x="59" y="21"/>
                    </a:cubicBezTo>
                    <a:cubicBezTo>
                      <a:pt x="55" y="20"/>
                      <a:pt x="51" y="20"/>
                      <a:pt x="47" y="19"/>
                    </a:cubicBezTo>
                    <a:cubicBezTo>
                      <a:pt x="45" y="19"/>
                      <a:pt x="43" y="19"/>
                      <a:pt x="40" y="19"/>
                    </a:cubicBezTo>
                    <a:cubicBezTo>
                      <a:pt x="34" y="19"/>
                      <a:pt x="28" y="18"/>
                      <a:pt x="22" y="18"/>
                    </a:cubicBezTo>
                    <a:close/>
                    <a:moveTo>
                      <a:pt x="29" y="17"/>
                    </a:moveTo>
                    <a:cubicBezTo>
                      <a:pt x="20" y="17"/>
                      <a:pt x="11" y="18"/>
                      <a:pt x="5" y="18"/>
                    </a:cubicBezTo>
                    <a:cubicBezTo>
                      <a:pt x="6" y="19"/>
                      <a:pt x="6" y="19"/>
                      <a:pt x="6" y="19"/>
                    </a:cubicBezTo>
                    <a:cubicBezTo>
                      <a:pt x="14" y="18"/>
                      <a:pt x="21" y="18"/>
                      <a:pt x="28" y="18"/>
                    </a:cubicBezTo>
                    <a:cubicBezTo>
                      <a:pt x="43" y="18"/>
                      <a:pt x="53" y="19"/>
                      <a:pt x="59" y="20"/>
                    </a:cubicBezTo>
                    <a:cubicBezTo>
                      <a:pt x="60" y="20"/>
                      <a:pt x="60" y="20"/>
                      <a:pt x="60" y="19"/>
                    </a:cubicBezTo>
                    <a:cubicBezTo>
                      <a:pt x="56" y="19"/>
                      <a:pt x="51" y="18"/>
                      <a:pt x="47" y="18"/>
                    </a:cubicBezTo>
                    <a:cubicBezTo>
                      <a:pt x="41" y="17"/>
                      <a:pt x="34" y="17"/>
                      <a:pt x="29" y="17"/>
                    </a:cubicBezTo>
                    <a:close/>
                    <a:moveTo>
                      <a:pt x="34" y="16"/>
                    </a:moveTo>
                    <a:cubicBezTo>
                      <a:pt x="25" y="16"/>
                      <a:pt x="15" y="16"/>
                      <a:pt x="4" y="18"/>
                    </a:cubicBezTo>
                    <a:cubicBezTo>
                      <a:pt x="5" y="18"/>
                      <a:pt x="5" y="18"/>
                      <a:pt x="5" y="18"/>
                    </a:cubicBezTo>
                    <a:cubicBezTo>
                      <a:pt x="15" y="17"/>
                      <a:pt x="24" y="17"/>
                      <a:pt x="32" y="17"/>
                    </a:cubicBezTo>
                    <a:cubicBezTo>
                      <a:pt x="45" y="17"/>
                      <a:pt x="54" y="18"/>
                      <a:pt x="60" y="19"/>
                    </a:cubicBezTo>
                    <a:cubicBezTo>
                      <a:pt x="60" y="18"/>
                      <a:pt x="60" y="18"/>
                      <a:pt x="60" y="18"/>
                    </a:cubicBezTo>
                    <a:cubicBezTo>
                      <a:pt x="54" y="17"/>
                      <a:pt x="45" y="16"/>
                      <a:pt x="34" y="16"/>
                    </a:cubicBezTo>
                    <a:close/>
                    <a:moveTo>
                      <a:pt x="38" y="15"/>
                    </a:moveTo>
                    <a:cubicBezTo>
                      <a:pt x="29" y="15"/>
                      <a:pt x="17" y="15"/>
                      <a:pt x="3" y="17"/>
                    </a:cubicBezTo>
                    <a:cubicBezTo>
                      <a:pt x="4" y="17"/>
                      <a:pt x="4" y="17"/>
                      <a:pt x="4" y="17"/>
                    </a:cubicBezTo>
                    <a:cubicBezTo>
                      <a:pt x="12" y="17"/>
                      <a:pt x="24" y="16"/>
                      <a:pt x="37" y="16"/>
                    </a:cubicBezTo>
                    <a:cubicBezTo>
                      <a:pt x="45" y="16"/>
                      <a:pt x="53" y="16"/>
                      <a:pt x="60" y="17"/>
                    </a:cubicBezTo>
                    <a:cubicBezTo>
                      <a:pt x="60" y="17"/>
                      <a:pt x="60" y="16"/>
                      <a:pt x="60" y="16"/>
                    </a:cubicBezTo>
                    <a:cubicBezTo>
                      <a:pt x="55" y="15"/>
                      <a:pt x="48" y="15"/>
                      <a:pt x="38" y="15"/>
                    </a:cubicBezTo>
                    <a:close/>
                    <a:moveTo>
                      <a:pt x="42" y="13"/>
                    </a:moveTo>
                    <a:cubicBezTo>
                      <a:pt x="31" y="13"/>
                      <a:pt x="18" y="14"/>
                      <a:pt x="2" y="16"/>
                    </a:cubicBezTo>
                    <a:cubicBezTo>
                      <a:pt x="3" y="17"/>
                      <a:pt x="3" y="17"/>
                      <a:pt x="3" y="17"/>
                    </a:cubicBezTo>
                    <a:cubicBezTo>
                      <a:pt x="12" y="15"/>
                      <a:pt x="25" y="14"/>
                      <a:pt x="40" y="14"/>
                    </a:cubicBezTo>
                    <a:cubicBezTo>
                      <a:pt x="46" y="14"/>
                      <a:pt x="52" y="14"/>
                      <a:pt x="57" y="15"/>
                    </a:cubicBezTo>
                    <a:cubicBezTo>
                      <a:pt x="58" y="15"/>
                      <a:pt x="59" y="15"/>
                      <a:pt x="60" y="15"/>
                    </a:cubicBezTo>
                    <a:cubicBezTo>
                      <a:pt x="60" y="15"/>
                      <a:pt x="60" y="15"/>
                      <a:pt x="60" y="14"/>
                    </a:cubicBezTo>
                    <a:cubicBezTo>
                      <a:pt x="56" y="14"/>
                      <a:pt x="50" y="13"/>
                      <a:pt x="42" y="13"/>
                    </a:cubicBezTo>
                    <a:close/>
                    <a:moveTo>
                      <a:pt x="44" y="12"/>
                    </a:moveTo>
                    <a:cubicBezTo>
                      <a:pt x="43" y="12"/>
                      <a:pt x="42" y="12"/>
                      <a:pt x="41" y="12"/>
                    </a:cubicBezTo>
                    <a:cubicBezTo>
                      <a:pt x="25" y="12"/>
                      <a:pt x="10" y="14"/>
                      <a:pt x="1" y="16"/>
                    </a:cubicBezTo>
                    <a:cubicBezTo>
                      <a:pt x="2" y="16"/>
                      <a:pt x="2" y="16"/>
                      <a:pt x="2" y="16"/>
                    </a:cubicBezTo>
                    <a:cubicBezTo>
                      <a:pt x="11" y="15"/>
                      <a:pt x="26" y="13"/>
                      <a:pt x="42" y="13"/>
                    </a:cubicBezTo>
                    <a:cubicBezTo>
                      <a:pt x="48" y="13"/>
                      <a:pt x="54" y="13"/>
                      <a:pt x="60" y="14"/>
                    </a:cubicBezTo>
                    <a:cubicBezTo>
                      <a:pt x="60" y="13"/>
                      <a:pt x="60" y="13"/>
                      <a:pt x="60" y="13"/>
                    </a:cubicBezTo>
                    <a:cubicBezTo>
                      <a:pt x="56" y="12"/>
                      <a:pt x="52" y="12"/>
                      <a:pt x="48" y="12"/>
                    </a:cubicBezTo>
                    <a:cubicBezTo>
                      <a:pt x="47" y="12"/>
                      <a:pt x="46" y="12"/>
                      <a:pt x="44" y="12"/>
                    </a:cubicBezTo>
                    <a:close/>
                    <a:moveTo>
                      <a:pt x="48" y="10"/>
                    </a:moveTo>
                    <a:cubicBezTo>
                      <a:pt x="48" y="10"/>
                      <a:pt x="48" y="10"/>
                      <a:pt x="48" y="10"/>
                    </a:cubicBezTo>
                    <a:cubicBezTo>
                      <a:pt x="46" y="10"/>
                      <a:pt x="44" y="10"/>
                      <a:pt x="42" y="11"/>
                    </a:cubicBezTo>
                    <a:cubicBezTo>
                      <a:pt x="26" y="11"/>
                      <a:pt x="10" y="14"/>
                      <a:pt x="0" y="15"/>
                    </a:cubicBezTo>
                    <a:cubicBezTo>
                      <a:pt x="1" y="16"/>
                      <a:pt x="1" y="16"/>
                      <a:pt x="1" y="16"/>
                    </a:cubicBezTo>
                    <a:cubicBezTo>
                      <a:pt x="19" y="12"/>
                      <a:pt x="33" y="11"/>
                      <a:pt x="44" y="11"/>
                    </a:cubicBezTo>
                    <a:cubicBezTo>
                      <a:pt x="51" y="11"/>
                      <a:pt x="56" y="12"/>
                      <a:pt x="60" y="12"/>
                    </a:cubicBezTo>
                    <a:cubicBezTo>
                      <a:pt x="60" y="12"/>
                      <a:pt x="60" y="11"/>
                      <a:pt x="60" y="11"/>
                    </a:cubicBezTo>
                    <a:cubicBezTo>
                      <a:pt x="57" y="11"/>
                      <a:pt x="52" y="10"/>
                      <a:pt x="48" y="10"/>
                    </a:cubicBezTo>
                    <a:close/>
                    <a:moveTo>
                      <a:pt x="15" y="9"/>
                    </a:moveTo>
                    <a:cubicBezTo>
                      <a:pt x="11" y="10"/>
                      <a:pt x="8" y="11"/>
                      <a:pt x="5" y="12"/>
                    </a:cubicBezTo>
                    <a:cubicBezTo>
                      <a:pt x="9" y="11"/>
                      <a:pt x="12" y="10"/>
                      <a:pt x="15" y="9"/>
                    </a:cubicBezTo>
                    <a:close/>
                    <a:moveTo>
                      <a:pt x="51" y="9"/>
                    </a:moveTo>
                    <a:cubicBezTo>
                      <a:pt x="49" y="9"/>
                      <a:pt x="46" y="9"/>
                      <a:pt x="44" y="9"/>
                    </a:cubicBezTo>
                    <a:cubicBezTo>
                      <a:pt x="26" y="10"/>
                      <a:pt x="9" y="13"/>
                      <a:pt x="0" y="15"/>
                    </a:cubicBezTo>
                    <a:cubicBezTo>
                      <a:pt x="0" y="15"/>
                      <a:pt x="0" y="15"/>
                      <a:pt x="0" y="15"/>
                    </a:cubicBezTo>
                    <a:cubicBezTo>
                      <a:pt x="22" y="11"/>
                      <a:pt x="38" y="10"/>
                      <a:pt x="49" y="10"/>
                    </a:cubicBezTo>
                    <a:cubicBezTo>
                      <a:pt x="54" y="10"/>
                      <a:pt x="57" y="10"/>
                      <a:pt x="60" y="10"/>
                    </a:cubicBezTo>
                    <a:cubicBezTo>
                      <a:pt x="60" y="9"/>
                      <a:pt x="60" y="9"/>
                      <a:pt x="60" y="9"/>
                    </a:cubicBezTo>
                    <a:cubicBezTo>
                      <a:pt x="58" y="9"/>
                      <a:pt x="55" y="9"/>
                      <a:pt x="53" y="9"/>
                    </a:cubicBezTo>
                    <a:cubicBezTo>
                      <a:pt x="52" y="9"/>
                      <a:pt x="52" y="9"/>
                      <a:pt x="51" y="9"/>
                    </a:cubicBezTo>
                    <a:close/>
                    <a:moveTo>
                      <a:pt x="21" y="9"/>
                    </a:moveTo>
                    <a:cubicBezTo>
                      <a:pt x="20" y="9"/>
                      <a:pt x="19" y="9"/>
                      <a:pt x="18" y="9"/>
                    </a:cubicBezTo>
                    <a:cubicBezTo>
                      <a:pt x="13" y="10"/>
                      <a:pt x="8" y="11"/>
                      <a:pt x="4" y="13"/>
                    </a:cubicBezTo>
                    <a:cubicBezTo>
                      <a:pt x="3" y="13"/>
                      <a:pt x="3" y="13"/>
                      <a:pt x="3" y="13"/>
                    </a:cubicBezTo>
                    <a:cubicBezTo>
                      <a:pt x="10" y="11"/>
                      <a:pt x="16" y="10"/>
                      <a:pt x="21" y="9"/>
                    </a:cubicBezTo>
                    <a:close/>
                    <a:moveTo>
                      <a:pt x="53" y="8"/>
                    </a:moveTo>
                    <a:cubicBezTo>
                      <a:pt x="52" y="8"/>
                      <a:pt x="50" y="8"/>
                      <a:pt x="48" y="8"/>
                    </a:cubicBezTo>
                    <a:cubicBezTo>
                      <a:pt x="30" y="8"/>
                      <a:pt x="11" y="12"/>
                      <a:pt x="0" y="15"/>
                    </a:cubicBezTo>
                    <a:cubicBezTo>
                      <a:pt x="0" y="15"/>
                      <a:pt x="0" y="15"/>
                      <a:pt x="0" y="15"/>
                    </a:cubicBezTo>
                    <a:cubicBezTo>
                      <a:pt x="0" y="15"/>
                      <a:pt x="0" y="15"/>
                      <a:pt x="0" y="15"/>
                    </a:cubicBezTo>
                    <a:cubicBezTo>
                      <a:pt x="24" y="10"/>
                      <a:pt x="40" y="8"/>
                      <a:pt x="51" y="8"/>
                    </a:cubicBezTo>
                    <a:cubicBezTo>
                      <a:pt x="55" y="8"/>
                      <a:pt x="58" y="9"/>
                      <a:pt x="60" y="9"/>
                    </a:cubicBezTo>
                    <a:cubicBezTo>
                      <a:pt x="60" y="8"/>
                      <a:pt x="60" y="8"/>
                      <a:pt x="60" y="8"/>
                    </a:cubicBezTo>
                    <a:cubicBezTo>
                      <a:pt x="58" y="8"/>
                      <a:pt x="56" y="8"/>
                      <a:pt x="53" y="8"/>
                    </a:cubicBezTo>
                    <a:close/>
                    <a:moveTo>
                      <a:pt x="55" y="6"/>
                    </a:moveTo>
                    <a:cubicBezTo>
                      <a:pt x="52" y="6"/>
                      <a:pt x="50" y="6"/>
                      <a:pt x="47" y="6"/>
                    </a:cubicBezTo>
                    <a:cubicBezTo>
                      <a:pt x="43" y="6"/>
                      <a:pt x="38" y="7"/>
                      <a:pt x="33" y="8"/>
                    </a:cubicBezTo>
                    <a:cubicBezTo>
                      <a:pt x="30" y="8"/>
                      <a:pt x="27" y="9"/>
                      <a:pt x="24" y="9"/>
                    </a:cubicBezTo>
                    <a:cubicBezTo>
                      <a:pt x="16" y="10"/>
                      <a:pt x="8" y="12"/>
                      <a:pt x="2" y="13"/>
                    </a:cubicBezTo>
                    <a:cubicBezTo>
                      <a:pt x="2" y="14"/>
                      <a:pt x="1" y="14"/>
                      <a:pt x="1" y="14"/>
                    </a:cubicBezTo>
                    <a:cubicBezTo>
                      <a:pt x="24" y="9"/>
                      <a:pt x="41" y="7"/>
                      <a:pt x="52" y="7"/>
                    </a:cubicBezTo>
                    <a:cubicBezTo>
                      <a:pt x="55" y="7"/>
                      <a:pt x="58" y="7"/>
                      <a:pt x="60" y="7"/>
                    </a:cubicBezTo>
                    <a:cubicBezTo>
                      <a:pt x="60" y="7"/>
                      <a:pt x="60" y="6"/>
                      <a:pt x="60" y="6"/>
                    </a:cubicBezTo>
                    <a:cubicBezTo>
                      <a:pt x="58" y="6"/>
                      <a:pt x="57" y="6"/>
                      <a:pt x="55" y="6"/>
                    </a:cubicBezTo>
                    <a:close/>
                    <a:moveTo>
                      <a:pt x="56" y="4"/>
                    </a:moveTo>
                    <a:cubicBezTo>
                      <a:pt x="53" y="4"/>
                      <a:pt x="50" y="4"/>
                      <a:pt x="46" y="5"/>
                    </a:cubicBezTo>
                    <a:cubicBezTo>
                      <a:pt x="44" y="5"/>
                      <a:pt x="41" y="5"/>
                      <a:pt x="39" y="5"/>
                    </a:cubicBezTo>
                    <a:cubicBezTo>
                      <a:pt x="38" y="6"/>
                      <a:pt x="37" y="6"/>
                      <a:pt x="36" y="7"/>
                    </a:cubicBezTo>
                    <a:cubicBezTo>
                      <a:pt x="43" y="6"/>
                      <a:pt x="49" y="5"/>
                      <a:pt x="54" y="5"/>
                    </a:cubicBezTo>
                    <a:cubicBezTo>
                      <a:pt x="56" y="5"/>
                      <a:pt x="58" y="5"/>
                      <a:pt x="60" y="6"/>
                    </a:cubicBezTo>
                    <a:cubicBezTo>
                      <a:pt x="59" y="5"/>
                      <a:pt x="59" y="5"/>
                      <a:pt x="59" y="4"/>
                    </a:cubicBezTo>
                    <a:cubicBezTo>
                      <a:pt x="58" y="4"/>
                      <a:pt x="57" y="4"/>
                      <a:pt x="56" y="4"/>
                    </a:cubicBezTo>
                    <a:close/>
                    <a:moveTo>
                      <a:pt x="58" y="3"/>
                    </a:moveTo>
                    <a:cubicBezTo>
                      <a:pt x="54" y="3"/>
                      <a:pt x="50" y="3"/>
                      <a:pt x="46" y="3"/>
                    </a:cubicBezTo>
                    <a:cubicBezTo>
                      <a:pt x="45" y="4"/>
                      <a:pt x="44" y="4"/>
                      <a:pt x="43" y="4"/>
                    </a:cubicBezTo>
                    <a:cubicBezTo>
                      <a:pt x="42" y="4"/>
                      <a:pt x="42" y="4"/>
                      <a:pt x="41" y="4"/>
                    </a:cubicBezTo>
                    <a:cubicBezTo>
                      <a:pt x="41" y="4"/>
                      <a:pt x="41" y="4"/>
                      <a:pt x="41" y="4"/>
                    </a:cubicBezTo>
                    <a:cubicBezTo>
                      <a:pt x="46" y="4"/>
                      <a:pt x="51" y="4"/>
                      <a:pt x="55" y="4"/>
                    </a:cubicBezTo>
                    <a:cubicBezTo>
                      <a:pt x="56" y="4"/>
                      <a:pt x="58" y="4"/>
                      <a:pt x="59" y="4"/>
                    </a:cubicBezTo>
                    <a:lnTo>
                      <a:pt x="58" y="3"/>
                    </a:lnTo>
                    <a:close/>
                    <a:moveTo>
                      <a:pt x="58" y="1"/>
                    </a:moveTo>
                    <a:cubicBezTo>
                      <a:pt x="54" y="1"/>
                      <a:pt x="50" y="2"/>
                      <a:pt x="46" y="2"/>
                    </a:cubicBezTo>
                    <a:cubicBezTo>
                      <a:pt x="46" y="2"/>
                      <a:pt x="46" y="2"/>
                      <a:pt x="46" y="2"/>
                    </a:cubicBezTo>
                    <a:cubicBezTo>
                      <a:pt x="46" y="2"/>
                      <a:pt x="45" y="3"/>
                      <a:pt x="45" y="3"/>
                    </a:cubicBezTo>
                    <a:cubicBezTo>
                      <a:pt x="49" y="2"/>
                      <a:pt x="54" y="2"/>
                      <a:pt x="57" y="2"/>
                    </a:cubicBezTo>
                    <a:cubicBezTo>
                      <a:pt x="57" y="2"/>
                      <a:pt x="58" y="2"/>
                      <a:pt x="58" y="2"/>
                    </a:cubicBezTo>
                    <a:lnTo>
                      <a:pt x="58" y="1"/>
                    </a:lnTo>
                    <a:close/>
                    <a:moveTo>
                      <a:pt x="55" y="0"/>
                    </a:moveTo>
                    <a:cubicBezTo>
                      <a:pt x="54" y="0"/>
                      <a:pt x="53" y="0"/>
                      <a:pt x="51" y="0"/>
                    </a:cubicBezTo>
                    <a:cubicBezTo>
                      <a:pt x="50" y="1"/>
                      <a:pt x="49" y="1"/>
                      <a:pt x="48" y="1"/>
                    </a:cubicBezTo>
                    <a:cubicBezTo>
                      <a:pt x="51" y="1"/>
                      <a:pt x="54" y="1"/>
                      <a:pt x="57" y="1"/>
                    </a:cubicBezTo>
                    <a:cubicBezTo>
                      <a:pt x="57" y="1"/>
                      <a:pt x="56" y="0"/>
                      <a:pt x="56" y="0"/>
                    </a:cubicBezTo>
                    <a:cubicBezTo>
                      <a:pt x="55" y="0"/>
                      <a:pt x="55" y="0"/>
                      <a:pt x="5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5247"/>
              <p:cNvSpPr>
                <a:spLocks noEditPoints="1"/>
              </p:cNvSpPr>
              <p:nvPr/>
            </p:nvSpPr>
            <p:spPr bwMode="auto">
              <a:xfrm>
                <a:off x="1025" y="2968"/>
                <a:ext cx="176" cy="170"/>
              </a:xfrm>
              <a:custGeom>
                <a:avLst/>
                <a:gdLst>
                  <a:gd name="T0" fmla="*/ 71 w 83"/>
                  <a:gd name="T1" fmla="*/ 73 h 80"/>
                  <a:gd name="T2" fmla="*/ 74 w 83"/>
                  <a:gd name="T3" fmla="*/ 70 h 80"/>
                  <a:gd name="T4" fmla="*/ 70 w 83"/>
                  <a:gd name="T5" fmla="*/ 64 h 80"/>
                  <a:gd name="T6" fmla="*/ 76 w 83"/>
                  <a:gd name="T7" fmla="*/ 67 h 80"/>
                  <a:gd name="T8" fmla="*/ 72 w 83"/>
                  <a:gd name="T9" fmla="*/ 61 h 80"/>
                  <a:gd name="T10" fmla="*/ 78 w 83"/>
                  <a:gd name="T11" fmla="*/ 62 h 80"/>
                  <a:gd name="T12" fmla="*/ 75 w 83"/>
                  <a:gd name="T13" fmla="*/ 56 h 80"/>
                  <a:gd name="T14" fmla="*/ 47 w 83"/>
                  <a:gd name="T15" fmla="*/ 78 h 80"/>
                  <a:gd name="T16" fmla="*/ 33 w 83"/>
                  <a:gd name="T17" fmla="*/ 71 h 80"/>
                  <a:gd name="T18" fmla="*/ 17 w 83"/>
                  <a:gd name="T19" fmla="*/ 54 h 80"/>
                  <a:gd name="T20" fmla="*/ 63 w 83"/>
                  <a:gd name="T21" fmla="*/ 77 h 80"/>
                  <a:gd name="T22" fmla="*/ 65 w 83"/>
                  <a:gd name="T23" fmla="*/ 76 h 80"/>
                  <a:gd name="T24" fmla="*/ 63 w 83"/>
                  <a:gd name="T25" fmla="*/ 71 h 80"/>
                  <a:gd name="T26" fmla="*/ 22 w 83"/>
                  <a:gd name="T27" fmla="*/ 59 h 80"/>
                  <a:gd name="T28" fmla="*/ 31 w 83"/>
                  <a:gd name="T29" fmla="*/ 59 h 80"/>
                  <a:gd name="T30" fmla="*/ 19 w 83"/>
                  <a:gd name="T31" fmla="*/ 55 h 80"/>
                  <a:gd name="T32" fmla="*/ 16 w 83"/>
                  <a:gd name="T33" fmla="*/ 53 h 80"/>
                  <a:gd name="T34" fmla="*/ 22 w 83"/>
                  <a:gd name="T35" fmla="*/ 53 h 80"/>
                  <a:gd name="T36" fmla="*/ 15 w 83"/>
                  <a:gd name="T37" fmla="*/ 51 h 80"/>
                  <a:gd name="T38" fmla="*/ 82 w 83"/>
                  <a:gd name="T39" fmla="*/ 51 h 80"/>
                  <a:gd name="T40" fmla="*/ 81 w 83"/>
                  <a:gd name="T41" fmla="*/ 48 h 80"/>
                  <a:gd name="T42" fmla="*/ 15 w 83"/>
                  <a:gd name="T43" fmla="*/ 51 h 80"/>
                  <a:gd name="T44" fmla="*/ 14 w 83"/>
                  <a:gd name="T45" fmla="*/ 48 h 80"/>
                  <a:gd name="T46" fmla="*/ 13 w 83"/>
                  <a:gd name="T47" fmla="*/ 47 h 80"/>
                  <a:gd name="T48" fmla="*/ 12 w 83"/>
                  <a:gd name="T49" fmla="*/ 45 h 80"/>
                  <a:gd name="T50" fmla="*/ 8 w 83"/>
                  <a:gd name="T51" fmla="*/ 45 h 80"/>
                  <a:gd name="T52" fmla="*/ 7 w 83"/>
                  <a:gd name="T53" fmla="*/ 43 h 80"/>
                  <a:gd name="T54" fmla="*/ 79 w 83"/>
                  <a:gd name="T55" fmla="*/ 44 h 80"/>
                  <a:gd name="T56" fmla="*/ 6 w 83"/>
                  <a:gd name="T57" fmla="*/ 43 h 80"/>
                  <a:gd name="T58" fmla="*/ 5 w 83"/>
                  <a:gd name="T59" fmla="*/ 42 h 80"/>
                  <a:gd name="T60" fmla="*/ 5 w 83"/>
                  <a:gd name="T61" fmla="*/ 42 h 80"/>
                  <a:gd name="T62" fmla="*/ 7 w 83"/>
                  <a:gd name="T63" fmla="*/ 41 h 80"/>
                  <a:gd name="T64" fmla="*/ 82 w 83"/>
                  <a:gd name="T65" fmla="*/ 39 h 80"/>
                  <a:gd name="T66" fmla="*/ 79 w 83"/>
                  <a:gd name="T67" fmla="*/ 36 h 80"/>
                  <a:gd name="T68" fmla="*/ 82 w 83"/>
                  <a:gd name="T69" fmla="*/ 33 h 80"/>
                  <a:gd name="T70" fmla="*/ 82 w 83"/>
                  <a:gd name="T71" fmla="*/ 31 h 80"/>
                  <a:gd name="T72" fmla="*/ 33 w 83"/>
                  <a:gd name="T73" fmla="*/ 30 h 80"/>
                  <a:gd name="T74" fmla="*/ 78 w 83"/>
                  <a:gd name="T75" fmla="*/ 26 h 80"/>
                  <a:gd name="T76" fmla="*/ 81 w 83"/>
                  <a:gd name="T77" fmla="*/ 23 h 80"/>
                  <a:gd name="T78" fmla="*/ 29 w 83"/>
                  <a:gd name="T79" fmla="*/ 25 h 80"/>
                  <a:gd name="T80" fmla="*/ 40 w 83"/>
                  <a:gd name="T81" fmla="*/ 19 h 80"/>
                  <a:gd name="T82" fmla="*/ 37 w 83"/>
                  <a:gd name="T83" fmla="*/ 22 h 80"/>
                  <a:gd name="T84" fmla="*/ 16 w 83"/>
                  <a:gd name="T85" fmla="*/ 32 h 80"/>
                  <a:gd name="T86" fmla="*/ 8 w 83"/>
                  <a:gd name="T87" fmla="*/ 39 h 80"/>
                  <a:gd name="T88" fmla="*/ 9 w 83"/>
                  <a:gd name="T89" fmla="*/ 38 h 80"/>
                  <a:gd name="T90" fmla="*/ 17 w 83"/>
                  <a:gd name="T91" fmla="*/ 33 h 80"/>
                  <a:gd name="T92" fmla="*/ 61 w 83"/>
                  <a:gd name="T93" fmla="*/ 19 h 80"/>
                  <a:gd name="T94" fmla="*/ 80 w 83"/>
                  <a:gd name="T95" fmla="*/ 18 h 80"/>
                  <a:gd name="T96" fmla="*/ 79 w 83"/>
                  <a:gd name="T97" fmla="*/ 17 h 80"/>
                  <a:gd name="T98" fmla="*/ 79 w 83"/>
                  <a:gd name="T99" fmla="*/ 15 h 80"/>
                  <a:gd name="T100" fmla="*/ 77 w 83"/>
                  <a:gd name="T101" fmla="*/ 13 h 80"/>
                  <a:gd name="T102" fmla="*/ 47 w 83"/>
                  <a:gd name="T103" fmla="*/ 12 h 80"/>
                  <a:gd name="T104" fmla="*/ 80 w 83"/>
                  <a:gd name="T105" fmla="*/ 11 h 80"/>
                  <a:gd name="T106" fmla="*/ 77 w 83"/>
                  <a:gd name="T107" fmla="*/ 9 h 80"/>
                  <a:gd name="T108" fmla="*/ 77 w 83"/>
                  <a:gd name="T109" fmla="*/ 7 h 80"/>
                  <a:gd name="T110" fmla="*/ 61 w 83"/>
                  <a:gd name="T111" fmla="*/ 6 h 80"/>
                  <a:gd name="T112" fmla="*/ 53 w 83"/>
                  <a:gd name="T113" fmla="*/ 7 h 80"/>
                  <a:gd name="T114" fmla="*/ 50 w 83"/>
                  <a:gd name="T115" fmla="*/ 7 h 80"/>
                  <a:gd name="T116" fmla="*/ 74 w 83"/>
                  <a:gd name="T117"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80">
                    <a:moveTo>
                      <a:pt x="57" y="68"/>
                    </a:moveTo>
                    <a:cubicBezTo>
                      <a:pt x="62" y="70"/>
                      <a:pt x="66" y="72"/>
                      <a:pt x="69" y="74"/>
                    </a:cubicBezTo>
                    <a:cubicBezTo>
                      <a:pt x="69" y="74"/>
                      <a:pt x="70" y="74"/>
                      <a:pt x="70" y="74"/>
                    </a:cubicBezTo>
                    <a:cubicBezTo>
                      <a:pt x="70" y="74"/>
                      <a:pt x="71" y="74"/>
                      <a:pt x="71" y="73"/>
                    </a:cubicBezTo>
                    <a:cubicBezTo>
                      <a:pt x="70" y="72"/>
                      <a:pt x="68" y="72"/>
                      <a:pt x="66" y="71"/>
                    </a:cubicBezTo>
                    <a:cubicBezTo>
                      <a:pt x="64" y="70"/>
                      <a:pt x="62" y="69"/>
                      <a:pt x="60" y="68"/>
                    </a:cubicBezTo>
                    <a:cubicBezTo>
                      <a:pt x="59" y="68"/>
                      <a:pt x="59" y="68"/>
                      <a:pt x="59" y="68"/>
                    </a:cubicBezTo>
                    <a:cubicBezTo>
                      <a:pt x="58" y="68"/>
                      <a:pt x="57" y="68"/>
                      <a:pt x="57" y="68"/>
                    </a:cubicBezTo>
                    <a:close/>
                    <a:moveTo>
                      <a:pt x="63" y="68"/>
                    </a:moveTo>
                    <a:cubicBezTo>
                      <a:pt x="62" y="68"/>
                      <a:pt x="62" y="68"/>
                      <a:pt x="61" y="68"/>
                    </a:cubicBezTo>
                    <a:cubicBezTo>
                      <a:pt x="66" y="70"/>
                      <a:pt x="69" y="72"/>
                      <a:pt x="71" y="73"/>
                    </a:cubicBezTo>
                    <a:cubicBezTo>
                      <a:pt x="71" y="73"/>
                      <a:pt x="71" y="73"/>
                      <a:pt x="71" y="73"/>
                    </a:cubicBezTo>
                    <a:cubicBezTo>
                      <a:pt x="72" y="73"/>
                      <a:pt x="72" y="72"/>
                      <a:pt x="73" y="72"/>
                    </a:cubicBezTo>
                    <a:cubicBezTo>
                      <a:pt x="71" y="71"/>
                      <a:pt x="69" y="70"/>
                      <a:pt x="67" y="69"/>
                    </a:cubicBezTo>
                    <a:cubicBezTo>
                      <a:pt x="66" y="69"/>
                      <a:pt x="66" y="69"/>
                      <a:pt x="65" y="68"/>
                    </a:cubicBezTo>
                    <a:cubicBezTo>
                      <a:pt x="64" y="68"/>
                      <a:pt x="64" y="68"/>
                      <a:pt x="63" y="68"/>
                    </a:cubicBezTo>
                    <a:close/>
                    <a:moveTo>
                      <a:pt x="66" y="67"/>
                    </a:moveTo>
                    <a:cubicBezTo>
                      <a:pt x="65" y="67"/>
                      <a:pt x="65" y="67"/>
                      <a:pt x="64" y="67"/>
                    </a:cubicBezTo>
                    <a:cubicBezTo>
                      <a:pt x="67" y="69"/>
                      <a:pt x="70" y="70"/>
                      <a:pt x="72" y="71"/>
                    </a:cubicBezTo>
                    <a:cubicBezTo>
                      <a:pt x="72" y="71"/>
                      <a:pt x="72" y="71"/>
                      <a:pt x="72" y="71"/>
                    </a:cubicBezTo>
                    <a:cubicBezTo>
                      <a:pt x="73" y="72"/>
                      <a:pt x="73" y="72"/>
                      <a:pt x="73" y="72"/>
                    </a:cubicBezTo>
                    <a:cubicBezTo>
                      <a:pt x="73" y="71"/>
                      <a:pt x="74" y="71"/>
                      <a:pt x="74" y="70"/>
                    </a:cubicBezTo>
                    <a:cubicBezTo>
                      <a:pt x="73" y="70"/>
                      <a:pt x="71" y="69"/>
                      <a:pt x="69" y="68"/>
                    </a:cubicBezTo>
                    <a:cubicBezTo>
                      <a:pt x="68" y="67"/>
                      <a:pt x="67" y="67"/>
                      <a:pt x="66" y="67"/>
                    </a:cubicBezTo>
                    <a:close/>
                    <a:moveTo>
                      <a:pt x="68" y="65"/>
                    </a:moveTo>
                    <a:cubicBezTo>
                      <a:pt x="68" y="66"/>
                      <a:pt x="67" y="66"/>
                      <a:pt x="67" y="66"/>
                    </a:cubicBezTo>
                    <a:cubicBezTo>
                      <a:pt x="70" y="67"/>
                      <a:pt x="72" y="69"/>
                      <a:pt x="74" y="70"/>
                    </a:cubicBezTo>
                    <a:cubicBezTo>
                      <a:pt x="74" y="70"/>
                      <a:pt x="74" y="70"/>
                      <a:pt x="74" y="70"/>
                    </a:cubicBezTo>
                    <a:cubicBezTo>
                      <a:pt x="75" y="70"/>
                      <a:pt x="75" y="69"/>
                      <a:pt x="75" y="69"/>
                    </a:cubicBezTo>
                    <a:cubicBezTo>
                      <a:pt x="74" y="68"/>
                      <a:pt x="72" y="67"/>
                      <a:pt x="71" y="67"/>
                    </a:cubicBezTo>
                    <a:cubicBezTo>
                      <a:pt x="70" y="66"/>
                      <a:pt x="69" y="66"/>
                      <a:pt x="69" y="66"/>
                    </a:cubicBezTo>
                    <a:lnTo>
                      <a:pt x="68" y="65"/>
                    </a:lnTo>
                    <a:close/>
                    <a:moveTo>
                      <a:pt x="70" y="64"/>
                    </a:moveTo>
                    <a:cubicBezTo>
                      <a:pt x="69" y="64"/>
                      <a:pt x="69" y="65"/>
                      <a:pt x="69" y="65"/>
                    </a:cubicBezTo>
                    <a:cubicBezTo>
                      <a:pt x="71" y="66"/>
                      <a:pt x="72" y="67"/>
                      <a:pt x="74" y="68"/>
                    </a:cubicBezTo>
                    <a:cubicBezTo>
                      <a:pt x="75" y="68"/>
                      <a:pt x="75" y="68"/>
                      <a:pt x="75" y="68"/>
                    </a:cubicBezTo>
                    <a:cubicBezTo>
                      <a:pt x="75" y="69"/>
                      <a:pt x="75" y="69"/>
                      <a:pt x="75" y="69"/>
                    </a:cubicBezTo>
                    <a:cubicBezTo>
                      <a:pt x="76" y="68"/>
                      <a:pt x="76" y="68"/>
                      <a:pt x="76" y="68"/>
                    </a:cubicBezTo>
                    <a:cubicBezTo>
                      <a:pt x="76" y="67"/>
                      <a:pt x="75" y="67"/>
                      <a:pt x="74" y="66"/>
                    </a:cubicBezTo>
                    <a:cubicBezTo>
                      <a:pt x="74" y="66"/>
                      <a:pt x="74" y="66"/>
                      <a:pt x="74" y="66"/>
                    </a:cubicBezTo>
                    <a:cubicBezTo>
                      <a:pt x="72" y="65"/>
                      <a:pt x="71" y="65"/>
                      <a:pt x="70" y="64"/>
                    </a:cubicBezTo>
                    <a:close/>
                    <a:moveTo>
                      <a:pt x="71" y="63"/>
                    </a:moveTo>
                    <a:cubicBezTo>
                      <a:pt x="70" y="64"/>
                      <a:pt x="70" y="64"/>
                      <a:pt x="70" y="64"/>
                    </a:cubicBezTo>
                    <a:cubicBezTo>
                      <a:pt x="72" y="65"/>
                      <a:pt x="74" y="66"/>
                      <a:pt x="76" y="67"/>
                    </a:cubicBezTo>
                    <a:cubicBezTo>
                      <a:pt x="76" y="67"/>
                      <a:pt x="76" y="67"/>
                      <a:pt x="76" y="67"/>
                    </a:cubicBezTo>
                    <a:cubicBezTo>
                      <a:pt x="77" y="67"/>
                      <a:pt x="77" y="67"/>
                      <a:pt x="77" y="67"/>
                    </a:cubicBezTo>
                    <a:cubicBezTo>
                      <a:pt x="77" y="67"/>
                      <a:pt x="77" y="66"/>
                      <a:pt x="77" y="66"/>
                    </a:cubicBezTo>
                    <a:cubicBezTo>
                      <a:pt x="76" y="65"/>
                      <a:pt x="74" y="64"/>
                      <a:pt x="71" y="63"/>
                    </a:cubicBezTo>
                    <a:close/>
                    <a:moveTo>
                      <a:pt x="72" y="61"/>
                    </a:moveTo>
                    <a:cubicBezTo>
                      <a:pt x="71" y="62"/>
                      <a:pt x="71" y="62"/>
                      <a:pt x="71" y="62"/>
                    </a:cubicBezTo>
                    <a:cubicBezTo>
                      <a:pt x="73" y="63"/>
                      <a:pt x="74" y="64"/>
                      <a:pt x="76" y="64"/>
                    </a:cubicBezTo>
                    <a:cubicBezTo>
                      <a:pt x="76" y="65"/>
                      <a:pt x="76" y="65"/>
                      <a:pt x="76" y="65"/>
                    </a:cubicBezTo>
                    <a:cubicBezTo>
                      <a:pt x="77" y="65"/>
                      <a:pt x="77" y="65"/>
                      <a:pt x="78" y="66"/>
                    </a:cubicBezTo>
                    <a:cubicBezTo>
                      <a:pt x="78" y="65"/>
                      <a:pt x="78" y="65"/>
                      <a:pt x="78" y="64"/>
                    </a:cubicBezTo>
                    <a:cubicBezTo>
                      <a:pt x="77" y="63"/>
                      <a:pt x="74" y="62"/>
                      <a:pt x="72" y="61"/>
                    </a:cubicBezTo>
                    <a:close/>
                    <a:moveTo>
                      <a:pt x="73" y="60"/>
                    </a:moveTo>
                    <a:cubicBezTo>
                      <a:pt x="72" y="61"/>
                      <a:pt x="72" y="61"/>
                      <a:pt x="72" y="61"/>
                    </a:cubicBezTo>
                    <a:cubicBezTo>
                      <a:pt x="74" y="61"/>
                      <a:pt x="75" y="62"/>
                      <a:pt x="76" y="63"/>
                    </a:cubicBezTo>
                    <a:cubicBezTo>
                      <a:pt x="77" y="63"/>
                      <a:pt x="77" y="63"/>
                      <a:pt x="77" y="63"/>
                    </a:cubicBezTo>
                    <a:cubicBezTo>
                      <a:pt x="78" y="63"/>
                      <a:pt x="78" y="64"/>
                      <a:pt x="79" y="64"/>
                    </a:cubicBezTo>
                    <a:cubicBezTo>
                      <a:pt x="79" y="64"/>
                      <a:pt x="79" y="63"/>
                      <a:pt x="79" y="63"/>
                    </a:cubicBezTo>
                    <a:cubicBezTo>
                      <a:pt x="77" y="62"/>
                      <a:pt x="76" y="61"/>
                      <a:pt x="74" y="60"/>
                    </a:cubicBezTo>
                    <a:lnTo>
                      <a:pt x="73" y="60"/>
                    </a:lnTo>
                    <a:close/>
                    <a:moveTo>
                      <a:pt x="74" y="58"/>
                    </a:moveTo>
                    <a:cubicBezTo>
                      <a:pt x="74" y="59"/>
                      <a:pt x="73" y="59"/>
                      <a:pt x="73" y="60"/>
                    </a:cubicBezTo>
                    <a:cubicBezTo>
                      <a:pt x="75" y="60"/>
                      <a:pt x="77" y="61"/>
                      <a:pt x="78" y="62"/>
                    </a:cubicBezTo>
                    <a:cubicBezTo>
                      <a:pt x="79" y="63"/>
                      <a:pt x="79" y="63"/>
                      <a:pt x="79" y="63"/>
                    </a:cubicBezTo>
                    <a:cubicBezTo>
                      <a:pt x="79" y="62"/>
                      <a:pt x="80" y="61"/>
                      <a:pt x="80" y="61"/>
                    </a:cubicBezTo>
                    <a:cubicBezTo>
                      <a:pt x="78" y="60"/>
                      <a:pt x="76" y="59"/>
                      <a:pt x="74" y="58"/>
                    </a:cubicBezTo>
                    <a:close/>
                    <a:moveTo>
                      <a:pt x="75" y="57"/>
                    </a:moveTo>
                    <a:cubicBezTo>
                      <a:pt x="74" y="57"/>
                      <a:pt x="74" y="58"/>
                      <a:pt x="74" y="58"/>
                    </a:cubicBezTo>
                    <a:cubicBezTo>
                      <a:pt x="76" y="59"/>
                      <a:pt x="77" y="59"/>
                      <a:pt x="79" y="60"/>
                    </a:cubicBezTo>
                    <a:cubicBezTo>
                      <a:pt x="79" y="60"/>
                      <a:pt x="80" y="61"/>
                      <a:pt x="80" y="61"/>
                    </a:cubicBezTo>
                    <a:cubicBezTo>
                      <a:pt x="80" y="60"/>
                      <a:pt x="80" y="60"/>
                      <a:pt x="81" y="59"/>
                    </a:cubicBezTo>
                    <a:cubicBezTo>
                      <a:pt x="79" y="58"/>
                      <a:pt x="77" y="57"/>
                      <a:pt x="75" y="57"/>
                    </a:cubicBezTo>
                    <a:close/>
                    <a:moveTo>
                      <a:pt x="75" y="55"/>
                    </a:moveTo>
                    <a:cubicBezTo>
                      <a:pt x="75" y="55"/>
                      <a:pt x="75" y="56"/>
                      <a:pt x="75" y="56"/>
                    </a:cubicBezTo>
                    <a:cubicBezTo>
                      <a:pt x="75" y="56"/>
                      <a:pt x="75" y="56"/>
                      <a:pt x="75" y="56"/>
                    </a:cubicBezTo>
                    <a:cubicBezTo>
                      <a:pt x="76" y="57"/>
                      <a:pt x="77" y="57"/>
                      <a:pt x="78" y="58"/>
                    </a:cubicBezTo>
                    <a:cubicBezTo>
                      <a:pt x="78" y="58"/>
                      <a:pt x="79" y="58"/>
                      <a:pt x="80" y="58"/>
                    </a:cubicBezTo>
                    <a:cubicBezTo>
                      <a:pt x="80" y="59"/>
                      <a:pt x="80" y="59"/>
                      <a:pt x="81" y="59"/>
                    </a:cubicBezTo>
                    <a:cubicBezTo>
                      <a:pt x="81" y="58"/>
                      <a:pt x="81" y="58"/>
                      <a:pt x="81" y="57"/>
                    </a:cubicBezTo>
                    <a:cubicBezTo>
                      <a:pt x="80" y="57"/>
                      <a:pt x="79" y="56"/>
                      <a:pt x="78" y="56"/>
                    </a:cubicBezTo>
                    <a:cubicBezTo>
                      <a:pt x="77" y="55"/>
                      <a:pt x="76" y="55"/>
                      <a:pt x="75" y="55"/>
                    </a:cubicBezTo>
                    <a:close/>
                    <a:moveTo>
                      <a:pt x="38" y="75"/>
                    </a:moveTo>
                    <a:cubicBezTo>
                      <a:pt x="38" y="75"/>
                      <a:pt x="38" y="75"/>
                      <a:pt x="38" y="75"/>
                    </a:cubicBezTo>
                    <a:cubicBezTo>
                      <a:pt x="38" y="75"/>
                      <a:pt x="38" y="75"/>
                      <a:pt x="38" y="75"/>
                    </a:cubicBezTo>
                    <a:cubicBezTo>
                      <a:pt x="45" y="75"/>
                      <a:pt x="47" y="78"/>
                      <a:pt x="47" y="78"/>
                    </a:cubicBezTo>
                    <a:cubicBezTo>
                      <a:pt x="44" y="75"/>
                      <a:pt x="39" y="75"/>
                      <a:pt x="38" y="75"/>
                    </a:cubicBezTo>
                    <a:close/>
                    <a:moveTo>
                      <a:pt x="36" y="73"/>
                    </a:moveTo>
                    <a:cubicBezTo>
                      <a:pt x="36" y="73"/>
                      <a:pt x="36" y="73"/>
                      <a:pt x="36" y="73"/>
                    </a:cubicBezTo>
                    <a:cubicBezTo>
                      <a:pt x="36" y="73"/>
                      <a:pt x="36" y="73"/>
                      <a:pt x="36" y="73"/>
                    </a:cubicBezTo>
                    <a:cubicBezTo>
                      <a:pt x="47" y="74"/>
                      <a:pt x="51" y="78"/>
                      <a:pt x="51" y="78"/>
                    </a:cubicBezTo>
                    <a:cubicBezTo>
                      <a:pt x="45" y="74"/>
                      <a:pt x="37" y="73"/>
                      <a:pt x="36" y="73"/>
                    </a:cubicBezTo>
                    <a:close/>
                    <a:moveTo>
                      <a:pt x="33" y="71"/>
                    </a:moveTo>
                    <a:cubicBezTo>
                      <a:pt x="33" y="71"/>
                      <a:pt x="33" y="71"/>
                      <a:pt x="33" y="71"/>
                    </a:cubicBezTo>
                    <a:cubicBezTo>
                      <a:pt x="33" y="71"/>
                      <a:pt x="33" y="71"/>
                      <a:pt x="33" y="71"/>
                    </a:cubicBezTo>
                    <a:cubicBezTo>
                      <a:pt x="50" y="73"/>
                      <a:pt x="55" y="79"/>
                      <a:pt x="55" y="79"/>
                    </a:cubicBezTo>
                    <a:cubicBezTo>
                      <a:pt x="47" y="73"/>
                      <a:pt x="35" y="72"/>
                      <a:pt x="33" y="71"/>
                    </a:cubicBezTo>
                    <a:close/>
                    <a:moveTo>
                      <a:pt x="31" y="69"/>
                    </a:moveTo>
                    <a:cubicBezTo>
                      <a:pt x="31" y="69"/>
                      <a:pt x="31" y="69"/>
                      <a:pt x="31" y="69"/>
                    </a:cubicBezTo>
                    <a:cubicBezTo>
                      <a:pt x="31" y="69"/>
                      <a:pt x="31" y="69"/>
                      <a:pt x="31" y="69"/>
                    </a:cubicBezTo>
                    <a:cubicBezTo>
                      <a:pt x="52" y="71"/>
                      <a:pt x="58" y="79"/>
                      <a:pt x="58" y="79"/>
                    </a:cubicBezTo>
                    <a:cubicBezTo>
                      <a:pt x="48" y="71"/>
                      <a:pt x="33" y="70"/>
                      <a:pt x="31" y="69"/>
                    </a:cubicBezTo>
                    <a:close/>
                    <a:moveTo>
                      <a:pt x="30" y="68"/>
                    </a:moveTo>
                    <a:cubicBezTo>
                      <a:pt x="30" y="68"/>
                      <a:pt x="30" y="68"/>
                      <a:pt x="30" y="68"/>
                    </a:cubicBezTo>
                    <a:cubicBezTo>
                      <a:pt x="30" y="68"/>
                      <a:pt x="30" y="68"/>
                      <a:pt x="30" y="68"/>
                    </a:cubicBezTo>
                    <a:cubicBezTo>
                      <a:pt x="54" y="70"/>
                      <a:pt x="61" y="79"/>
                      <a:pt x="61" y="79"/>
                    </a:cubicBezTo>
                    <a:cubicBezTo>
                      <a:pt x="50" y="71"/>
                      <a:pt x="34" y="68"/>
                      <a:pt x="30" y="68"/>
                    </a:cubicBezTo>
                    <a:close/>
                    <a:moveTo>
                      <a:pt x="17" y="54"/>
                    </a:moveTo>
                    <a:cubicBezTo>
                      <a:pt x="18" y="55"/>
                      <a:pt x="19" y="57"/>
                      <a:pt x="20" y="58"/>
                    </a:cubicBezTo>
                    <a:cubicBezTo>
                      <a:pt x="27" y="70"/>
                      <a:pt x="43" y="80"/>
                      <a:pt x="58" y="80"/>
                    </a:cubicBezTo>
                    <a:cubicBezTo>
                      <a:pt x="58" y="80"/>
                      <a:pt x="58" y="80"/>
                      <a:pt x="58" y="80"/>
                    </a:cubicBezTo>
                    <a:cubicBezTo>
                      <a:pt x="59" y="80"/>
                      <a:pt x="59" y="80"/>
                      <a:pt x="60" y="80"/>
                    </a:cubicBezTo>
                    <a:cubicBezTo>
                      <a:pt x="61" y="80"/>
                      <a:pt x="63" y="79"/>
                      <a:pt x="64" y="78"/>
                    </a:cubicBezTo>
                    <a:cubicBezTo>
                      <a:pt x="63" y="78"/>
                      <a:pt x="63" y="78"/>
                      <a:pt x="63" y="78"/>
                    </a:cubicBezTo>
                    <a:cubicBezTo>
                      <a:pt x="49" y="68"/>
                      <a:pt x="28" y="66"/>
                      <a:pt x="27" y="66"/>
                    </a:cubicBezTo>
                    <a:cubicBezTo>
                      <a:pt x="27" y="65"/>
                      <a:pt x="27" y="65"/>
                      <a:pt x="27" y="65"/>
                    </a:cubicBezTo>
                    <a:cubicBezTo>
                      <a:pt x="27" y="66"/>
                      <a:pt x="27" y="66"/>
                      <a:pt x="27" y="66"/>
                    </a:cubicBezTo>
                    <a:cubicBezTo>
                      <a:pt x="28" y="66"/>
                      <a:pt x="28" y="66"/>
                      <a:pt x="28" y="66"/>
                    </a:cubicBezTo>
                    <a:cubicBezTo>
                      <a:pt x="50" y="68"/>
                      <a:pt x="60" y="75"/>
                      <a:pt x="63" y="77"/>
                    </a:cubicBezTo>
                    <a:cubicBezTo>
                      <a:pt x="63" y="78"/>
                      <a:pt x="63" y="78"/>
                      <a:pt x="63" y="78"/>
                    </a:cubicBezTo>
                    <a:cubicBezTo>
                      <a:pt x="64" y="78"/>
                      <a:pt x="64" y="78"/>
                      <a:pt x="64" y="78"/>
                    </a:cubicBezTo>
                    <a:cubicBezTo>
                      <a:pt x="65" y="78"/>
                      <a:pt x="65" y="78"/>
                      <a:pt x="66" y="77"/>
                    </a:cubicBezTo>
                    <a:cubicBezTo>
                      <a:pt x="64" y="76"/>
                      <a:pt x="63" y="75"/>
                      <a:pt x="61" y="75"/>
                    </a:cubicBezTo>
                    <a:cubicBezTo>
                      <a:pt x="48" y="68"/>
                      <a:pt x="33" y="65"/>
                      <a:pt x="28" y="64"/>
                    </a:cubicBezTo>
                    <a:cubicBezTo>
                      <a:pt x="27" y="64"/>
                      <a:pt x="27" y="64"/>
                      <a:pt x="26" y="64"/>
                    </a:cubicBezTo>
                    <a:cubicBezTo>
                      <a:pt x="26" y="64"/>
                      <a:pt x="26" y="64"/>
                      <a:pt x="26" y="64"/>
                    </a:cubicBezTo>
                    <a:cubicBezTo>
                      <a:pt x="26" y="64"/>
                      <a:pt x="26" y="64"/>
                      <a:pt x="26" y="64"/>
                    </a:cubicBezTo>
                    <a:cubicBezTo>
                      <a:pt x="27" y="64"/>
                      <a:pt x="27" y="64"/>
                      <a:pt x="27" y="64"/>
                    </a:cubicBezTo>
                    <a:cubicBezTo>
                      <a:pt x="27" y="64"/>
                      <a:pt x="27" y="64"/>
                      <a:pt x="28" y="64"/>
                    </a:cubicBezTo>
                    <a:cubicBezTo>
                      <a:pt x="49" y="67"/>
                      <a:pt x="60" y="73"/>
                      <a:pt x="65" y="76"/>
                    </a:cubicBezTo>
                    <a:cubicBezTo>
                      <a:pt x="65" y="76"/>
                      <a:pt x="66" y="77"/>
                      <a:pt x="66" y="77"/>
                    </a:cubicBezTo>
                    <a:cubicBezTo>
                      <a:pt x="66" y="77"/>
                      <a:pt x="66" y="77"/>
                      <a:pt x="66" y="77"/>
                    </a:cubicBezTo>
                    <a:cubicBezTo>
                      <a:pt x="67" y="77"/>
                      <a:pt x="67" y="76"/>
                      <a:pt x="68" y="76"/>
                    </a:cubicBezTo>
                    <a:cubicBezTo>
                      <a:pt x="66" y="75"/>
                      <a:pt x="64" y="74"/>
                      <a:pt x="62" y="73"/>
                    </a:cubicBezTo>
                    <a:cubicBezTo>
                      <a:pt x="45" y="64"/>
                      <a:pt x="24" y="62"/>
                      <a:pt x="24" y="62"/>
                    </a:cubicBezTo>
                    <a:cubicBezTo>
                      <a:pt x="25" y="62"/>
                      <a:pt x="25" y="62"/>
                      <a:pt x="25" y="62"/>
                    </a:cubicBezTo>
                    <a:cubicBezTo>
                      <a:pt x="25" y="62"/>
                      <a:pt x="25" y="62"/>
                      <a:pt x="25" y="62"/>
                    </a:cubicBezTo>
                    <a:cubicBezTo>
                      <a:pt x="49" y="65"/>
                      <a:pt x="61" y="71"/>
                      <a:pt x="66" y="75"/>
                    </a:cubicBezTo>
                    <a:cubicBezTo>
                      <a:pt x="67" y="75"/>
                      <a:pt x="68" y="75"/>
                      <a:pt x="68" y="76"/>
                    </a:cubicBezTo>
                    <a:cubicBezTo>
                      <a:pt x="69" y="75"/>
                      <a:pt x="69" y="75"/>
                      <a:pt x="70" y="75"/>
                    </a:cubicBezTo>
                    <a:cubicBezTo>
                      <a:pt x="68" y="73"/>
                      <a:pt x="66" y="72"/>
                      <a:pt x="63" y="71"/>
                    </a:cubicBezTo>
                    <a:cubicBezTo>
                      <a:pt x="60" y="70"/>
                      <a:pt x="57" y="69"/>
                      <a:pt x="53" y="67"/>
                    </a:cubicBezTo>
                    <a:cubicBezTo>
                      <a:pt x="51" y="67"/>
                      <a:pt x="48" y="66"/>
                      <a:pt x="46" y="65"/>
                    </a:cubicBezTo>
                    <a:cubicBezTo>
                      <a:pt x="35" y="62"/>
                      <a:pt x="25"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31" y="62"/>
                      <a:pt x="37" y="63"/>
                      <a:pt x="43" y="64"/>
                    </a:cubicBezTo>
                    <a:cubicBezTo>
                      <a:pt x="41" y="63"/>
                      <a:pt x="39" y="62"/>
                      <a:pt x="37" y="61"/>
                    </a:cubicBezTo>
                    <a:cubicBezTo>
                      <a:pt x="29" y="60"/>
                      <a:pt x="24" y="59"/>
                      <a:pt x="22" y="59"/>
                    </a:cubicBezTo>
                    <a:cubicBezTo>
                      <a:pt x="22" y="59"/>
                      <a:pt x="22" y="59"/>
                      <a:pt x="22" y="59"/>
                    </a:cubicBezTo>
                    <a:cubicBezTo>
                      <a:pt x="22" y="59"/>
                      <a:pt x="22" y="59"/>
                      <a:pt x="22" y="59"/>
                    </a:cubicBezTo>
                    <a:cubicBezTo>
                      <a:pt x="21" y="59"/>
                      <a:pt x="21" y="59"/>
                      <a:pt x="21" y="59"/>
                    </a:cubicBezTo>
                    <a:cubicBezTo>
                      <a:pt x="22" y="59"/>
                      <a:pt x="22" y="59"/>
                      <a:pt x="22" y="59"/>
                    </a:cubicBezTo>
                    <a:cubicBezTo>
                      <a:pt x="22" y="59"/>
                      <a:pt x="22" y="59"/>
                      <a:pt x="22" y="59"/>
                    </a:cubicBezTo>
                    <a:cubicBezTo>
                      <a:pt x="27" y="59"/>
                      <a:pt x="32" y="60"/>
                      <a:pt x="36" y="61"/>
                    </a:cubicBezTo>
                    <a:cubicBezTo>
                      <a:pt x="35" y="61"/>
                      <a:pt x="34" y="60"/>
                      <a:pt x="34" y="60"/>
                    </a:cubicBezTo>
                    <a:cubicBezTo>
                      <a:pt x="33" y="60"/>
                      <a:pt x="32" y="59"/>
                      <a:pt x="31" y="59"/>
                    </a:cubicBezTo>
                    <a:cubicBezTo>
                      <a:pt x="25" y="58"/>
                      <a:pt x="20" y="57"/>
                      <a:pt x="20" y="57"/>
                    </a:cubicBezTo>
                    <a:cubicBezTo>
                      <a:pt x="20" y="57"/>
                      <a:pt x="20" y="57"/>
                      <a:pt x="20" y="57"/>
                    </a:cubicBezTo>
                    <a:cubicBezTo>
                      <a:pt x="21" y="57"/>
                      <a:pt x="21" y="57"/>
                      <a:pt x="21" y="57"/>
                    </a:cubicBezTo>
                    <a:cubicBezTo>
                      <a:pt x="24" y="58"/>
                      <a:pt x="28" y="58"/>
                      <a:pt x="31" y="59"/>
                    </a:cubicBezTo>
                    <a:cubicBezTo>
                      <a:pt x="30" y="58"/>
                      <a:pt x="29" y="58"/>
                      <a:pt x="29" y="57"/>
                    </a:cubicBezTo>
                    <a:cubicBezTo>
                      <a:pt x="23" y="57"/>
                      <a:pt x="20"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3" y="57"/>
                      <a:pt x="26" y="57"/>
                      <a:pt x="28" y="57"/>
                    </a:cubicBezTo>
                    <a:cubicBezTo>
                      <a:pt x="28" y="57"/>
                      <a:pt x="27" y="56"/>
                      <a:pt x="26" y="56"/>
                    </a:cubicBezTo>
                    <a:cubicBezTo>
                      <a:pt x="21" y="55"/>
                      <a:pt x="18" y="55"/>
                      <a:pt x="18" y="55"/>
                    </a:cubicBezTo>
                    <a:cubicBezTo>
                      <a:pt x="19" y="55"/>
                      <a:pt x="19" y="55"/>
                      <a:pt x="19" y="55"/>
                    </a:cubicBezTo>
                    <a:cubicBezTo>
                      <a:pt x="19" y="55"/>
                      <a:pt x="19" y="55"/>
                      <a:pt x="19" y="55"/>
                    </a:cubicBezTo>
                    <a:cubicBezTo>
                      <a:pt x="21" y="55"/>
                      <a:pt x="24" y="55"/>
                      <a:pt x="26" y="56"/>
                    </a:cubicBezTo>
                    <a:cubicBezTo>
                      <a:pt x="25" y="55"/>
                      <a:pt x="25" y="55"/>
                      <a:pt x="24" y="55"/>
                    </a:cubicBezTo>
                    <a:cubicBezTo>
                      <a:pt x="20" y="54"/>
                      <a:pt x="18" y="54"/>
                      <a:pt x="17" y="54"/>
                    </a:cubicBezTo>
                    <a:close/>
                    <a:moveTo>
                      <a:pt x="76" y="53"/>
                    </a:moveTo>
                    <a:cubicBezTo>
                      <a:pt x="76" y="53"/>
                      <a:pt x="76" y="54"/>
                      <a:pt x="76" y="55"/>
                    </a:cubicBezTo>
                    <a:cubicBezTo>
                      <a:pt x="77" y="55"/>
                      <a:pt x="79" y="56"/>
                      <a:pt x="80" y="56"/>
                    </a:cubicBezTo>
                    <a:cubicBezTo>
                      <a:pt x="81" y="56"/>
                      <a:pt x="81" y="57"/>
                      <a:pt x="81" y="57"/>
                    </a:cubicBezTo>
                    <a:cubicBezTo>
                      <a:pt x="81" y="56"/>
                      <a:pt x="82" y="55"/>
                      <a:pt x="82" y="55"/>
                    </a:cubicBezTo>
                    <a:cubicBezTo>
                      <a:pt x="80" y="54"/>
                      <a:pt x="78" y="53"/>
                      <a:pt x="76" y="53"/>
                    </a:cubicBezTo>
                    <a:close/>
                    <a:moveTo>
                      <a:pt x="16" y="53"/>
                    </a:moveTo>
                    <a:cubicBezTo>
                      <a:pt x="16" y="53"/>
                      <a:pt x="17" y="53"/>
                      <a:pt x="17" y="54"/>
                    </a:cubicBezTo>
                    <a:cubicBezTo>
                      <a:pt x="17" y="54"/>
                      <a:pt x="17" y="54"/>
                      <a:pt x="17" y="54"/>
                    </a:cubicBezTo>
                    <a:cubicBezTo>
                      <a:pt x="18" y="54"/>
                      <a:pt x="18" y="54"/>
                      <a:pt x="18" y="54"/>
                    </a:cubicBezTo>
                    <a:cubicBezTo>
                      <a:pt x="20" y="54"/>
                      <a:pt x="22" y="54"/>
                      <a:pt x="24" y="54"/>
                    </a:cubicBezTo>
                    <a:cubicBezTo>
                      <a:pt x="23" y="54"/>
                      <a:pt x="23" y="54"/>
                      <a:pt x="22" y="53"/>
                    </a:cubicBezTo>
                    <a:cubicBezTo>
                      <a:pt x="19" y="53"/>
                      <a:pt x="16" y="53"/>
                      <a:pt x="16" y="53"/>
                    </a:cubicBezTo>
                    <a:close/>
                    <a:moveTo>
                      <a:pt x="15" y="51"/>
                    </a:moveTo>
                    <a:cubicBezTo>
                      <a:pt x="15" y="52"/>
                      <a:pt x="16" y="52"/>
                      <a:pt x="16" y="53"/>
                    </a:cubicBezTo>
                    <a:cubicBezTo>
                      <a:pt x="17" y="53"/>
                      <a:pt x="17" y="53"/>
                      <a:pt x="17" y="53"/>
                    </a:cubicBezTo>
                    <a:cubicBezTo>
                      <a:pt x="17" y="53"/>
                      <a:pt x="17" y="53"/>
                      <a:pt x="17" y="53"/>
                    </a:cubicBezTo>
                    <a:cubicBezTo>
                      <a:pt x="19" y="53"/>
                      <a:pt x="20" y="53"/>
                      <a:pt x="22" y="53"/>
                    </a:cubicBezTo>
                    <a:cubicBezTo>
                      <a:pt x="21" y="53"/>
                      <a:pt x="21" y="52"/>
                      <a:pt x="20" y="52"/>
                    </a:cubicBezTo>
                    <a:cubicBezTo>
                      <a:pt x="17" y="52"/>
                      <a:pt x="15" y="51"/>
                      <a:pt x="15" y="51"/>
                    </a:cubicBezTo>
                    <a:close/>
                    <a:moveTo>
                      <a:pt x="77" y="51"/>
                    </a:moveTo>
                    <a:cubicBezTo>
                      <a:pt x="77" y="52"/>
                      <a:pt x="76" y="52"/>
                      <a:pt x="76" y="52"/>
                    </a:cubicBezTo>
                    <a:cubicBezTo>
                      <a:pt x="77" y="53"/>
                      <a:pt x="77" y="53"/>
                      <a:pt x="77" y="53"/>
                    </a:cubicBezTo>
                    <a:cubicBezTo>
                      <a:pt x="79" y="53"/>
                      <a:pt x="80" y="54"/>
                      <a:pt x="81" y="54"/>
                    </a:cubicBezTo>
                    <a:cubicBezTo>
                      <a:pt x="82" y="55"/>
                      <a:pt x="82" y="55"/>
                      <a:pt x="82" y="55"/>
                    </a:cubicBezTo>
                    <a:cubicBezTo>
                      <a:pt x="82" y="54"/>
                      <a:pt x="82" y="54"/>
                      <a:pt x="82" y="53"/>
                    </a:cubicBezTo>
                    <a:cubicBezTo>
                      <a:pt x="80" y="52"/>
                      <a:pt x="79" y="52"/>
                      <a:pt x="77" y="51"/>
                    </a:cubicBezTo>
                    <a:close/>
                    <a:moveTo>
                      <a:pt x="14" y="51"/>
                    </a:moveTo>
                    <a:cubicBezTo>
                      <a:pt x="15" y="51"/>
                      <a:pt x="15" y="51"/>
                      <a:pt x="15" y="51"/>
                    </a:cubicBezTo>
                    <a:cubicBezTo>
                      <a:pt x="16" y="52"/>
                      <a:pt x="16" y="52"/>
                      <a:pt x="16" y="52"/>
                    </a:cubicBezTo>
                    <a:cubicBezTo>
                      <a:pt x="16" y="52"/>
                      <a:pt x="16" y="52"/>
                      <a:pt x="16" y="52"/>
                    </a:cubicBezTo>
                    <a:cubicBezTo>
                      <a:pt x="18" y="52"/>
                      <a:pt x="19" y="52"/>
                      <a:pt x="20" y="52"/>
                    </a:cubicBezTo>
                    <a:cubicBezTo>
                      <a:pt x="20" y="51"/>
                      <a:pt x="19" y="51"/>
                      <a:pt x="19" y="51"/>
                    </a:cubicBezTo>
                    <a:cubicBezTo>
                      <a:pt x="16" y="51"/>
                      <a:pt x="15" y="51"/>
                      <a:pt x="14" y="51"/>
                    </a:cubicBezTo>
                    <a:close/>
                    <a:moveTo>
                      <a:pt x="77" y="50"/>
                    </a:moveTo>
                    <a:cubicBezTo>
                      <a:pt x="77" y="50"/>
                      <a:pt x="77" y="50"/>
                      <a:pt x="77" y="51"/>
                    </a:cubicBezTo>
                    <a:cubicBezTo>
                      <a:pt x="77" y="51"/>
                      <a:pt x="78" y="51"/>
                      <a:pt x="78" y="51"/>
                    </a:cubicBezTo>
                    <a:cubicBezTo>
                      <a:pt x="80" y="52"/>
                      <a:pt x="81" y="52"/>
                      <a:pt x="81" y="52"/>
                    </a:cubicBezTo>
                    <a:cubicBezTo>
                      <a:pt x="82" y="53"/>
                      <a:pt x="82" y="53"/>
                      <a:pt x="82" y="53"/>
                    </a:cubicBezTo>
                    <a:cubicBezTo>
                      <a:pt x="82" y="52"/>
                      <a:pt x="82" y="52"/>
                      <a:pt x="82" y="51"/>
                    </a:cubicBezTo>
                    <a:cubicBezTo>
                      <a:pt x="81" y="51"/>
                      <a:pt x="80" y="50"/>
                      <a:pt x="77" y="50"/>
                    </a:cubicBezTo>
                    <a:close/>
                    <a:moveTo>
                      <a:pt x="78" y="48"/>
                    </a:moveTo>
                    <a:cubicBezTo>
                      <a:pt x="78" y="48"/>
                      <a:pt x="77" y="49"/>
                      <a:pt x="77" y="49"/>
                    </a:cubicBezTo>
                    <a:cubicBezTo>
                      <a:pt x="78" y="49"/>
                      <a:pt x="78" y="49"/>
                      <a:pt x="78" y="49"/>
                    </a:cubicBezTo>
                    <a:cubicBezTo>
                      <a:pt x="80" y="50"/>
                      <a:pt x="81" y="50"/>
                      <a:pt x="82" y="51"/>
                    </a:cubicBezTo>
                    <a:cubicBezTo>
                      <a:pt x="82" y="50"/>
                      <a:pt x="82" y="50"/>
                      <a:pt x="82" y="49"/>
                    </a:cubicBezTo>
                    <a:cubicBezTo>
                      <a:pt x="81" y="49"/>
                      <a:pt x="79" y="48"/>
                      <a:pt x="78" y="48"/>
                    </a:cubicBezTo>
                    <a:close/>
                    <a:moveTo>
                      <a:pt x="78" y="46"/>
                    </a:moveTo>
                    <a:cubicBezTo>
                      <a:pt x="78" y="46"/>
                      <a:pt x="78" y="47"/>
                      <a:pt x="78" y="47"/>
                    </a:cubicBezTo>
                    <a:cubicBezTo>
                      <a:pt x="78" y="47"/>
                      <a:pt x="79" y="48"/>
                      <a:pt x="79" y="48"/>
                    </a:cubicBezTo>
                    <a:cubicBezTo>
                      <a:pt x="80" y="48"/>
                      <a:pt x="81" y="48"/>
                      <a:pt x="81" y="48"/>
                    </a:cubicBezTo>
                    <a:cubicBezTo>
                      <a:pt x="82" y="49"/>
                      <a:pt x="82" y="49"/>
                      <a:pt x="82" y="49"/>
                    </a:cubicBezTo>
                    <a:cubicBezTo>
                      <a:pt x="83" y="48"/>
                      <a:pt x="83" y="48"/>
                      <a:pt x="83" y="47"/>
                    </a:cubicBezTo>
                    <a:cubicBezTo>
                      <a:pt x="81" y="47"/>
                      <a:pt x="80" y="46"/>
                      <a:pt x="78" y="46"/>
                    </a:cubicBezTo>
                    <a:close/>
                    <a:moveTo>
                      <a:pt x="12" y="45"/>
                    </a:moveTo>
                    <a:cubicBezTo>
                      <a:pt x="11" y="45"/>
                      <a:pt x="11" y="45"/>
                      <a:pt x="11" y="45"/>
                    </a:cubicBezTo>
                    <a:cubicBezTo>
                      <a:pt x="10" y="45"/>
                      <a:pt x="9" y="45"/>
                      <a:pt x="9" y="45"/>
                    </a:cubicBezTo>
                    <a:cubicBezTo>
                      <a:pt x="10" y="45"/>
                      <a:pt x="10" y="45"/>
                      <a:pt x="11" y="45"/>
                    </a:cubicBezTo>
                    <a:cubicBezTo>
                      <a:pt x="10" y="45"/>
                      <a:pt x="10" y="45"/>
                      <a:pt x="9" y="45"/>
                    </a:cubicBezTo>
                    <a:cubicBezTo>
                      <a:pt x="11" y="47"/>
                      <a:pt x="12" y="48"/>
                      <a:pt x="14" y="51"/>
                    </a:cubicBezTo>
                    <a:cubicBezTo>
                      <a:pt x="15" y="51"/>
                      <a:pt x="15" y="51"/>
                      <a:pt x="15" y="51"/>
                    </a:cubicBezTo>
                    <a:cubicBezTo>
                      <a:pt x="15" y="51"/>
                      <a:pt x="15" y="51"/>
                      <a:pt x="15" y="51"/>
                    </a:cubicBezTo>
                    <a:cubicBezTo>
                      <a:pt x="16" y="51"/>
                      <a:pt x="16" y="51"/>
                      <a:pt x="16" y="51"/>
                    </a:cubicBezTo>
                    <a:cubicBezTo>
                      <a:pt x="17" y="51"/>
                      <a:pt x="18" y="51"/>
                      <a:pt x="19" y="51"/>
                    </a:cubicBezTo>
                    <a:cubicBezTo>
                      <a:pt x="18" y="50"/>
                      <a:pt x="18" y="50"/>
                      <a:pt x="17" y="50"/>
                    </a:cubicBezTo>
                    <a:cubicBezTo>
                      <a:pt x="15" y="49"/>
                      <a:pt x="13" y="49"/>
                      <a:pt x="13" y="49"/>
                    </a:cubicBezTo>
                    <a:cubicBezTo>
                      <a:pt x="14" y="49"/>
                      <a:pt x="14" y="49"/>
                      <a:pt x="15" y="49"/>
                    </a:cubicBezTo>
                    <a:cubicBezTo>
                      <a:pt x="15" y="49"/>
                      <a:pt x="15" y="49"/>
                      <a:pt x="15" y="49"/>
                    </a:cubicBezTo>
                    <a:cubicBezTo>
                      <a:pt x="15" y="49"/>
                      <a:pt x="15" y="49"/>
                      <a:pt x="15" y="49"/>
                    </a:cubicBezTo>
                    <a:cubicBezTo>
                      <a:pt x="16" y="49"/>
                      <a:pt x="17" y="49"/>
                      <a:pt x="17" y="50"/>
                    </a:cubicBezTo>
                    <a:cubicBezTo>
                      <a:pt x="17" y="49"/>
                      <a:pt x="16" y="49"/>
                      <a:pt x="16" y="48"/>
                    </a:cubicBezTo>
                    <a:cubicBezTo>
                      <a:pt x="14" y="48"/>
                      <a:pt x="12" y="48"/>
                      <a:pt x="12" y="48"/>
                    </a:cubicBezTo>
                    <a:cubicBezTo>
                      <a:pt x="13" y="48"/>
                      <a:pt x="13" y="48"/>
                      <a:pt x="14" y="48"/>
                    </a:cubicBezTo>
                    <a:cubicBezTo>
                      <a:pt x="14" y="48"/>
                      <a:pt x="14" y="48"/>
                      <a:pt x="14" y="48"/>
                    </a:cubicBezTo>
                    <a:cubicBezTo>
                      <a:pt x="15" y="48"/>
                      <a:pt x="15" y="48"/>
                      <a:pt x="16" y="48"/>
                    </a:cubicBezTo>
                    <a:cubicBezTo>
                      <a:pt x="15" y="48"/>
                      <a:pt x="15" y="48"/>
                      <a:pt x="14" y="47"/>
                    </a:cubicBezTo>
                    <a:cubicBezTo>
                      <a:pt x="12" y="47"/>
                      <a:pt x="11" y="47"/>
                      <a:pt x="11" y="47"/>
                    </a:cubicBezTo>
                    <a:cubicBezTo>
                      <a:pt x="12" y="47"/>
                      <a:pt x="12" y="47"/>
                      <a:pt x="13" y="47"/>
                    </a:cubicBezTo>
                    <a:cubicBezTo>
                      <a:pt x="13" y="47"/>
                      <a:pt x="13" y="47"/>
                      <a:pt x="13" y="47"/>
                    </a:cubicBezTo>
                    <a:cubicBezTo>
                      <a:pt x="14" y="47"/>
                      <a:pt x="14" y="47"/>
                      <a:pt x="14" y="47"/>
                    </a:cubicBezTo>
                    <a:cubicBezTo>
                      <a:pt x="14" y="47"/>
                      <a:pt x="14" y="47"/>
                      <a:pt x="14" y="47"/>
                    </a:cubicBezTo>
                    <a:cubicBezTo>
                      <a:pt x="12" y="47"/>
                      <a:pt x="11" y="47"/>
                      <a:pt x="11" y="47"/>
                    </a:cubicBezTo>
                    <a:cubicBezTo>
                      <a:pt x="11" y="47"/>
                      <a:pt x="12" y="47"/>
                      <a:pt x="12" y="47"/>
                    </a:cubicBezTo>
                    <a:cubicBezTo>
                      <a:pt x="12" y="47"/>
                      <a:pt x="13" y="47"/>
                      <a:pt x="13" y="47"/>
                    </a:cubicBezTo>
                    <a:cubicBezTo>
                      <a:pt x="14" y="47"/>
                      <a:pt x="14" y="47"/>
                      <a:pt x="14" y="47"/>
                    </a:cubicBezTo>
                    <a:cubicBezTo>
                      <a:pt x="14" y="47"/>
                      <a:pt x="14" y="47"/>
                      <a:pt x="14" y="47"/>
                    </a:cubicBezTo>
                    <a:cubicBezTo>
                      <a:pt x="13" y="46"/>
                      <a:pt x="13" y="46"/>
                      <a:pt x="13" y="46"/>
                    </a:cubicBezTo>
                    <a:cubicBezTo>
                      <a:pt x="11" y="46"/>
                      <a:pt x="10" y="46"/>
                      <a:pt x="10" y="46"/>
                    </a:cubicBezTo>
                    <a:cubicBezTo>
                      <a:pt x="11" y="46"/>
                      <a:pt x="12" y="46"/>
                      <a:pt x="13" y="46"/>
                    </a:cubicBezTo>
                    <a:cubicBezTo>
                      <a:pt x="13" y="46"/>
                      <a:pt x="12" y="46"/>
                      <a:pt x="12" y="45"/>
                    </a:cubicBezTo>
                    <a:close/>
                    <a:moveTo>
                      <a:pt x="11" y="45"/>
                    </a:moveTo>
                    <a:cubicBezTo>
                      <a:pt x="10" y="45"/>
                      <a:pt x="9" y="45"/>
                      <a:pt x="8" y="45"/>
                    </a:cubicBezTo>
                    <a:cubicBezTo>
                      <a:pt x="9" y="45"/>
                      <a:pt x="9" y="45"/>
                      <a:pt x="9" y="45"/>
                    </a:cubicBezTo>
                    <a:cubicBezTo>
                      <a:pt x="9" y="45"/>
                      <a:pt x="10" y="45"/>
                      <a:pt x="10" y="45"/>
                    </a:cubicBezTo>
                    <a:cubicBezTo>
                      <a:pt x="11" y="45"/>
                      <a:pt x="11" y="45"/>
                      <a:pt x="12" y="45"/>
                    </a:cubicBezTo>
                    <a:lnTo>
                      <a:pt x="11" y="45"/>
                    </a:lnTo>
                    <a:close/>
                    <a:moveTo>
                      <a:pt x="78" y="44"/>
                    </a:moveTo>
                    <a:cubicBezTo>
                      <a:pt x="78" y="45"/>
                      <a:pt x="78" y="45"/>
                      <a:pt x="78" y="46"/>
                    </a:cubicBezTo>
                    <a:cubicBezTo>
                      <a:pt x="79" y="46"/>
                      <a:pt x="80" y="46"/>
                      <a:pt x="81" y="46"/>
                    </a:cubicBezTo>
                    <a:cubicBezTo>
                      <a:pt x="82" y="47"/>
                      <a:pt x="82" y="47"/>
                      <a:pt x="83" y="47"/>
                    </a:cubicBezTo>
                    <a:cubicBezTo>
                      <a:pt x="83" y="46"/>
                      <a:pt x="83" y="46"/>
                      <a:pt x="83" y="45"/>
                    </a:cubicBezTo>
                    <a:cubicBezTo>
                      <a:pt x="82" y="45"/>
                      <a:pt x="80" y="45"/>
                      <a:pt x="78" y="44"/>
                    </a:cubicBezTo>
                    <a:close/>
                    <a:moveTo>
                      <a:pt x="9" y="43"/>
                    </a:moveTo>
                    <a:cubicBezTo>
                      <a:pt x="8" y="43"/>
                      <a:pt x="7" y="43"/>
                      <a:pt x="6" y="43"/>
                    </a:cubicBezTo>
                    <a:cubicBezTo>
                      <a:pt x="6" y="43"/>
                      <a:pt x="6" y="43"/>
                      <a:pt x="6" y="43"/>
                    </a:cubicBezTo>
                    <a:cubicBezTo>
                      <a:pt x="7" y="44"/>
                      <a:pt x="8" y="44"/>
                      <a:pt x="8" y="45"/>
                    </a:cubicBezTo>
                    <a:cubicBezTo>
                      <a:pt x="9" y="45"/>
                      <a:pt x="10" y="45"/>
                      <a:pt x="11" y="45"/>
                    </a:cubicBezTo>
                    <a:cubicBezTo>
                      <a:pt x="11" y="44"/>
                      <a:pt x="11" y="44"/>
                      <a:pt x="11" y="44"/>
                    </a:cubicBezTo>
                    <a:cubicBezTo>
                      <a:pt x="10" y="44"/>
                      <a:pt x="9" y="44"/>
                      <a:pt x="8" y="45"/>
                    </a:cubicBezTo>
                    <a:cubicBezTo>
                      <a:pt x="8" y="45"/>
                      <a:pt x="9" y="45"/>
                      <a:pt x="10" y="44"/>
                    </a:cubicBezTo>
                    <a:cubicBezTo>
                      <a:pt x="10" y="44"/>
                      <a:pt x="10" y="44"/>
                      <a:pt x="11" y="44"/>
                    </a:cubicBezTo>
                    <a:cubicBezTo>
                      <a:pt x="10" y="44"/>
                      <a:pt x="10" y="44"/>
                      <a:pt x="10" y="44"/>
                    </a:cubicBezTo>
                    <a:cubicBezTo>
                      <a:pt x="9" y="44"/>
                      <a:pt x="8" y="44"/>
                      <a:pt x="8" y="44"/>
                    </a:cubicBezTo>
                    <a:cubicBezTo>
                      <a:pt x="8" y="44"/>
                      <a:pt x="8" y="44"/>
                      <a:pt x="9" y="44"/>
                    </a:cubicBezTo>
                    <a:cubicBezTo>
                      <a:pt x="10" y="44"/>
                      <a:pt x="10" y="44"/>
                      <a:pt x="10" y="44"/>
                    </a:cubicBezTo>
                    <a:cubicBezTo>
                      <a:pt x="9" y="43"/>
                      <a:pt x="9" y="43"/>
                      <a:pt x="9" y="43"/>
                    </a:cubicBezTo>
                    <a:cubicBezTo>
                      <a:pt x="9" y="43"/>
                      <a:pt x="8" y="43"/>
                      <a:pt x="7" y="43"/>
                    </a:cubicBezTo>
                    <a:cubicBezTo>
                      <a:pt x="7" y="43"/>
                      <a:pt x="7" y="43"/>
                      <a:pt x="8" y="43"/>
                    </a:cubicBezTo>
                    <a:cubicBezTo>
                      <a:pt x="9" y="43"/>
                      <a:pt x="9" y="43"/>
                      <a:pt x="9" y="43"/>
                    </a:cubicBezTo>
                    <a:close/>
                    <a:moveTo>
                      <a:pt x="9" y="42"/>
                    </a:moveTo>
                    <a:cubicBezTo>
                      <a:pt x="8" y="43"/>
                      <a:pt x="8" y="43"/>
                      <a:pt x="8" y="43"/>
                    </a:cubicBezTo>
                    <a:cubicBezTo>
                      <a:pt x="8" y="43"/>
                      <a:pt x="7" y="43"/>
                      <a:pt x="6" y="43"/>
                    </a:cubicBezTo>
                    <a:cubicBezTo>
                      <a:pt x="6" y="43"/>
                      <a:pt x="6" y="43"/>
                      <a:pt x="6" y="43"/>
                    </a:cubicBezTo>
                    <a:cubicBezTo>
                      <a:pt x="6" y="43"/>
                      <a:pt x="6" y="43"/>
                      <a:pt x="6" y="43"/>
                    </a:cubicBezTo>
                    <a:cubicBezTo>
                      <a:pt x="7" y="43"/>
                      <a:pt x="8" y="43"/>
                      <a:pt x="9" y="43"/>
                    </a:cubicBezTo>
                    <a:lnTo>
                      <a:pt x="9" y="42"/>
                    </a:lnTo>
                    <a:close/>
                    <a:moveTo>
                      <a:pt x="79" y="42"/>
                    </a:moveTo>
                    <a:cubicBezTo>
                      <a:pt x="79" y="43"/>
                      <a:pt x="79" y="43"/>
                      <a:pt x="79" y="44"/>
                    </a:cubicBezTo>
                    <a:cubicBezTo>
                      <a:pt x="80" y="44"/>
                      <a:pt x="81" y="45"/>
                      <a:pt x="83" y="45"/>
                    </a:cubicBezTo>
                    <a:cubicBezTo>
                      <a:pt x="83" y="44"/>
                      <a:pt x="83" y="44"/>
                      <a:pt x="83" y="43"/>
                    </a:cubicBezTo>
                    <a:cubicBezTo>
                      <a:pt x="83" y="43"/>
                      <a:pt x="83" y="43"/>
                      <a:pt x="83" y="43"/>
                    </a:cubicBezTo>
                    <a:cubicBezTo>
                      <a:pt x="82" y="43"/>
                      <a:pt x="80" y="43"/>
                      <a:pt x="79" y="42"/>
                    </a:cubicBezTo>
                    <a:close/>
                    <a:moveTo>
                      <a:pt x="9" y="42"/>
                    </a:moveTo>
                    <a:cubicBezTo>
                      <a:pt x="8" y="43"/>
                      <a:pt x="7" y="43"/>
                      <a:pt x="6" y="43"/>
                    </a:cubicBezTo>
                    <a:cubicBezTo>
                      <a:pt x="6" y="43"/>
                      <a:pt x="6" y="43"/>
                      <a:pt x="6" y="43"/>
                    </a:cubicBezTo>
                    <a:cubicBezTo>
                      <a:pt x="6" y="43"/>
                      <a:pt x="7" y="43"/>
                      <a:pt x="8" y="43"/>
                    </a:cubicBezTo>
                    <a:cubicBezTo>
                      <a:pt x="9" y="42"/>
                      <a:pt x="9" y="42"/>
                      <a:pt x="9" y="42"/>
                    </a:cubicBezTo>
                    <a:close/>
                    <a:moveTo>
                      <a:pt x="8" y="42"/>
                    </a:moveTo>
                    <a:cubicBezTo>
                      <a:pt x="7" y="42"/>
                      <a:pt x="6" y="43"/>
                      <a:pt x="6" y="43"/>
                    </a:cubicBezTo>
                    <a:cubicBezTo>
                      <a:pt x="6" y="43"/>
                      <a:pt x="6" y="43"/>
                      <a:pt x="6" y="43"/>
                    </a:cubicBezTo>
                    <a:cubicBezTo>
                      <a:pt x="6" y="43"/>
                      <a:pt x="7" y="43"/>
                      <a:pt x="9" y="42"/>
                    </a:cubicBezTo>
                    <a:lnTo>
                      <a:pt x="8" y="42"/>
                    </a:lnTo>
                    <a:close/>
                    <a:moveTo>
                      <a:pt x="8" y="42"/>
                    </a:moveTo>
                    <a:cubicBezTo>
                      <a:pt x="7" y="42"/>
                      <a:pt x="6" y="42"/>
                      <a:pt x="6" y="42"/>
                    </a:cubicBezTo>
                    <a:cubicBezTo>
                      <a:pt x="5" y="42"/>
                      <a:pt x="5" y="42"/>
                      <a:pt x="5" y="42"/>
                    </a:cubicBezTo>
                    <a:cubicBezTo>
                      <a:pt x="6" y="43"/>
                      <a:pt x="6" y="43"/>
                      <a:pt x="6" y="43"/>
                    </a:cubicBezTo>
                    <a:cubicBezTo>
                      <a:pt x="7" y="43"/>
                      <a:pt x="7" y="42"/>
                      <a:pt x="8" y="42"/>
                    </a:cubicBezTo>
                    <a:close/>
                    <a:moveTo>
                      <a:pt x="8" y="42"/>
                    </a:moveTo>
                    <a:cubicBezTo>
                      <a:pt x="7" y="42"/>
                      <a:pt x="6" y="42"/>
                      <a:pt x="5" y="42"/>
                    </a:cubicBezTo>
                    <a:cubicBezTo>
                      <a:pt x="5" y="42"/>
                      <a:pt x="5" y="42"/>
                      <a:pt x="5" y="42"/>
                    </a:cubicBezTo>
                    <a:cubicBezTo>
                      <a:pt x="6" y="42"/>
                      <a:pt x="6" y="42"/>
                      <a:pt x="6" y="42"/>
                    </a:cubicBezTo>
                    <a:cubicBezTo>
                      <a:pt x="6" y="42"/>
                      <a:pt x="7" y="42"/>
                      <a:pt x="8" y="42"/>
                    </a:cubicBezTo>
                    <a:close/>
                    <a:moveTo>
                      <a:pt x="7" y="41"/>
                    </a:moveTo>
                    <a:cubicBezTo>
                      <a:pt x="6" y="42"/>
                      <a:pt x="5" y="42"/>
                      <a:pt x="5" y="42"/>
                    </a:cubicBezTo>
                    <a:cubicBezTo>
                      <a:pt x="5" y="42"/>
                      <a:pt x="5" y="42"/>
                      <a:pt x="5" y="42"/>
                    </a:cubicBezTo>
                    <a:cubicBezTo>
                      <a:pt x="6" y="42"/>
                      <a:pt x="7" y="42"/>
                      <a:pt x="8" y="41"/>
                    </a:cubicBezTo>
                    <a:lnTo>
                      <a:pt x="7" y="41"/>
                    </a:lnTo>
                    <a:close/>
                    <a:moveTo>
                      <a:pt x="7" y="41"/>
                    </a:moveTo>
                    <a:cubicBezTo>
                      <a:pt x="6" y="41"/>
                      <a:pt x="5" y="41"/>
                      <a:pt x="5" y="42"/>
                    </a:cubicBezTo>
                    <a:cubicBezTo>
                      <a:pt x="4" y="42"/>
                      <a:pt x="4" y="42"/>
                      <a:pt x="4" y="42"/>
                    </a:cubicBezTo>
                    <a:cubicBezTo>
                      <a:pt x="5" y="42"/>
                      <a:pt x="5" y="42"/>
                      <a:pt x="5" y="42"/>
                    </a:cubicBezTo>
                    <a:cubicBezTo>
                      <a:pt x="6" y="42"/>
                      <a:pt x="6" y="42"/>
                      <a:pt x="7" y="41"/>
                    </a:cubicBezTo>
                    <a:close/>
                    <a:moveTo>
                      <a:pt x="79" y="41"/>
                    </a:moveTo>
                    <a:cubicBezTo>
                      <a:pt x="79" y="41"/>
                      <a:pt x="79" y="42"/>
                      <a:pt x="79" y="42"/>
                    </a:cubicBezTo>
                    <a:cubicBezTo>
                      <a:pt x="80" y="42"/>
                      <a:pt x="81" y="43"/>
                      <a:pt x="83" y="43"/>
                    </a:cubicBezTo>
                    <a:cubicBezTo>
                      <a:pt x="83" y="42"/>
                      <a:pt x="83" y="42"/>
                      <a:pt x="83" y="41"/>
                    </a:cubicBezTo>
                    <a:cubicBezTo>
                      <a:pt x="82" y="41"/>
                      <a:pt x="80" y="41"/>
                      <a:pt x="79" y="41"/>
                    </a:cubicBezTo>
                    <a:close/>
                    <a:moveTo>
                      <a:pt x="7" y="40"/>
                    </a:moveTo>
                    <a:cubicBezTo>
                      <a:pt x="6" y="41"/>
                      <a:pt x="4" y="41"/>
                      <a:pt x="4" y="42"/>
                    </a:cubicBezTo>
                    <a:cubicBezTo>
                      <a:pt x="4" y="42"/>
                      <a:pt x="4" y="42"/>
                      <a:pt x="4" y="42"/>
                    </a:cubicBezTo>
                    <a:cubicBezTo>
                      <a:pt x="5" y="42"/>
                      <a:pt x="5" y="42"/>
                      <a:pt x="5" y="42"/>
                    </a:cubicBezTo>
                    <a:cubicBezTo>
                      <a:pt x="5" y="41"/>
                      <a:pt x="6" y="41"/>
                      <a:pt x="7" y="41"/>
                    </a:cubicBezTo>
                    <a:cubicBezTo>
                      <a:pt x="7" y="41"/>
                      <a:pt x="7" y="41"/>
                      <a:pt x="7" y="41"/>
                    </a:cubicBezTo>
                    <a:lnTo>
                      <a:pt x="7" y="40"/>
                    </a:lnTo>
                    <a:close/>
                    <a:moveTo>
                      <a:pt x="79" y="39"/>
                    </a:moveTo>
                    <a:cubicBezTo>
                      <a:pt x="79" y="40"/>
                      <a:pt x="79" y="40"/>
                      <a:pt x="79" y="40"/>
                    </a:cubicBezTo>
                    <a:cubicBezTo>
                      <a:pt x="80" y="41"/>
                      <a:pt x="81" y="41"/>
                      <a:pt x="83" y="41"/>
                    </a:cubicBezTo>
                    <a:cubicBezTo>
                      <a:pt x="83" y="41"/>
                      <a:pt x="83" y="40"/>
                      <a:pt x="83" y="40"/>
                    </a:cubicBezTo>
                    <a:cubicBezTo>
                      <a:pt x="81" y="39"/>
                      <a:pt x="80" y="39"/>
                      <a:pt x="79" y="39"/>
                    </a:cubicBezTo>
                    <a:close/>
                    <a:moveTo>
                      <a:pt x="79" y="37"/>
                    </a:moveTo>
                    <a:cubicBezTo>
                      <a:pt x="79" y="38"/>
                      <a:pt x="79" y="38"/>
                      <a:pt x="79" y="39"/>
                    </a:cubicBezTo>
                    <a:cubicBezTo>
                      <a:pt x="80" y="39"/>
                      <a:pt x="80" y="39"/>
                      <a:pt x="80" y="39"/>
                    </a:cubicBezTo>
                    <a:cubicBezTo>
                      <a:pt x="81" y="39"/>
                      <a:pt x="81" y="39"/>
                      <a:pt x="82" y="39"/>
                    </a:cubicBezTo>
                    <a:cubicBezTo>
                      <a:pt x="83" y="39"/>
                      <a:pt x="83" y="39"/>
                      <a:pt x="83" y="39"/>
                    </a:cubicBezTo>
                    <a:cubicBezTo>
                      <a:pt x="83" y="39"/>
                      <a:pt x="83" y="38"/>
                      <a:pt x="83" y="38"/>
                    </a:cubicBezTo>
                    <a:cubicBezTo>
                      <a:pt x="81" y="38"/>
                      <a:pt x="80" y="38"/>
                      <a:pt x="79" y="37"/>
                    </a:cubicBezTo>
                    <a:close/>
                    <a:moveTo>
                      <a:pt x="79" y="36"/>
                    </a:moveTo>
                    <a:cubicBezTo>
                      <a:pt x="79" y="37"/>
                      <a:pt x="79" y="37"/>
                      <a:pt x="79" y="37"/>
                    </a:cubicBezTo>
                    <a:cubicBezTo>
                      <a:pt x="80" y="37"/>
                      <a:pt x="80" y="37"/>
                      <a:pt x="80" y="37"/>
                    </a:cubicBezTo>
                    <a:cubicBezTo>
                      <a:pt x="81" y="37"/>
                      <a:pt x="82" y="37"/>
                      <a:pt x="82" y="38"/>
                    </a:cubicBezTo>
                    <a:cubicBezTo>
                      <a:pt x="83" y="38"/>
                      <a:pt x="83" y="38"/>
                      <a:pt x="83" y="38"/>
                    </a:cubicBezTo>
                    <a:cubicBezTo>
                      <a:pt x="82" y="37"/>
                      <a:pt x="82" y="37"/>
                      <a:pt x="82" y="37"/>
                    </a:cubicBezTo>
                    <a:cubicBezTo>
                      <a:pt x="82" y="36"/>
                      <a:pt x="82" y="36"/>
                      <a:pt x="82" y="36"/>
                    </a:cubicBezTo>
                    <a:cubicBezTo>
                      <a:pt x="81" y="36"/>
                      <a:pt x="80" y="36"/>
                      <a:pt x="79" y="36"/>
                    </a:cubicBezTo>
                    <a:close/>
                    <a:moveTo>
                      <a:pt x="79" y="34"/>
                    </a:moveTo>
                    <a:cubicBezTo>
                      <a:pt x="79" y="35"/>
                      <a:pt x="79" y="35"/>
                      <a:pt x="79" y="35"/>
                    </a:cubicBezTo>
                    <a:cubicBezTo>
                      <a:pt x="80" y="36"/>
                      <a:pt x="81" y="36"/>
                      <a:pt x="82" y="36"/>
                    </a:cubicBezTo>
                    <a:cubicBezTo>
                      <a:pt x="82" y="36"/>
                      <a:pt x="82" y="36"/>
                      <a:pt x="82" y="36"/>
                    </a:cubicBezTo>
                    <a:cubicBezTo>
                      <a:pt x="82" y="36"/>
                      <a:pt x="82" y="35"/>
                      <a:pt x="82" y="35"/>
                    </a:cubicBezTo>
                    <a:cubicBezTo>
                      <a:pt x="81" y="34"/>
                      <a:pt x="80" y="34"/>
                      <a:pt x="79" y="34"/>
                    </a:cubicBezTo>
                    <a:close/>
                    <a:moveTo>
                      <a:pt x="79" y="32"/>
                    </a:moveTo>
                    <a:cubicBezTo>
                      <a:pt x="79" y="33"/>
                      <a:pt x="79" y="33"/>
                      <a:pt x="79" y="34"/>
                    </a:cubicBezTo>
                    <a:cubicBezTo>
                      <a:pt x="80" y="34"/>
                      <a:pt x="81" y="34"/>
                      <a:pt x="82" y="34"/>
                    </a:cubicBezTo>
                    <a:cubicBezTo>
                      <a:pt x="82" y="34"/>
                      <a:pt x="82" y="34"/>
                      <a:pt x="82" y="34"/>
                    </a:cubicBezTo>
                    <a:cubicBezTo>
                      <a:pt x="82" y="34"/>
                      <a:pt x="82" y="33"/>
                      <a:pt x="82" y="33"/>
                    </a:cubicBezTo>
                    <a:cubicBezTo>
                      <a:pt x="81" y="33"/>
                      <a:pt x="80" y="33"/>
                      <a:pt x="79" y="32"/>
                    </a:cubicBezTo>
                    <a:close/>
                    <a:moveTo>
                      <a:pt x="79" y="31"/>
                    </a:moveTo>
                    <a:cubicBezTo>
                      <a:pt x="79" y="31"/>
                      <a:pt x="79" y="32"/>
                      <a:pt x="79" y="32"/>
                    </a:cubicBezTo>
                    <a:cubicBezTo>
                      <a:pt x="80" y="32"/>
                      <a:pt x="81" y="32"/>
                      <a:pt x="82" y="32"/>
                    </a:cubicBezTo>
                    <a:cubicBezTo>
                      <a:pt x="82" y="33"/>
                      <a:pt x="82" y="33"/>
                      <a:pt x="82" y="33"/>
                    </a:cubicBezTo>
                    <a:cubicBezTo>
                      <a:pt x="82" y="32"/>
                      <a:pt x="82" y="31"/>
                      <a:pt x="82" y="31"/>
                    </a:cubicBezTo>
                    <a:cubicBezTo>
                      <a:pt x="81" y="31"/>
                      <a:pt x="80" y="31"/>
                      <a:pt x="79" y="31"/>
                    </a:cubicBezTo>
                    <a:close/>
                    <a:moveTo>
                      <a:pt x="79" y="29"/>
                    </a:moveTo>
                    <a:cubicBezTo>
                      <a:pt x="79" y="29"/>
                      <a:pt x="79" y="30"/>
                      <a:pt x="79" y="30"/>
                    </a:cubicBezTo>
                    <a:cubicBezTo>
                      <a:pt x="80" y="30"/>
                      <a:pt x="81" y="30"/>
                      <a:pt x="81" y="31"/>
                    </a:cubicBezTo>
                    <a:cubicBezTo>
                      <a:pt x="82" y="31"/>
                      <a:pt x="82" y="31"/>
                      <a:pt x="82" y="31"/>
                    </a:cubicBezTo>
                    <a:cubicBezTo>
                      <a:pt x="82" y="30"/>
                      <a:pt x="82" y="30"/>
                      <a:pt x="82" y="29"/>
                    </a:cubicBezTo>
                    <a:cubicBezTo>
                      <a:pt x="81" y="29"/>
                      <a:pt x="80" y="29"/>
                      <a:pt x="79" y="29"/>
                    </a:cubicBezTo>
                    <a:close/>
                    <a:moveTo>
                      <a:pt x="79" y="28"/>
                    </a:moveTo>
                    <a:cubicBezTo>
                      <a:pt x="79" y="28"/>
                      <a:pt x="79" y="28"/>
                      <a:pt x="79" y="28"/>
                    </a:cubicBezTo>
                    <a:cubicBezTo>
                      <a:pt x="80" y="29"/>
                      <a:pt x="80" y="29"/>
                      <a:pt x="81" y="29"/>
                    </a:cubicBezTo>
                    <a:cubicBezTo>
                      <a:pt x="82" y="29"/>
                      <a:pt x="82" y="29"/>
                      <a:pt x="82" y="29"/>
                    </a:cubicBezTo>
                    <a:cubicBezTo>
                      <a:pt x="82" y="28"/>
                      <a:pt x="82" y="28"/>
                      <a:pt x="82" y="28"/>
                    </a:cubicBezTo>
                    <a:cubicBezTo>
                      <a:pt x="81" y="28"/>
                      <a:pt x="80" y="28"/>
                      <a:pt x="79" y="28"/>
                    </a:cubicBezTo>
                    <a:close/>
                    <a:moveTo>
                      <a:pt x="45" y="27"/>
                    </a:moveTo>
                    <a:cubicBezTo>
                      <a:pt x="39" y="28"/>
                      <a:pt x="33" y="29"/>
                      <a:pt x="29" y="31"/>
                    </a:cubicBezTo>
                    <a:cubicBezTo>
                      <a:pt x="30" y="31"/>
                      <a:pt x="31" y="31"/>
                      <a:pt x="33" y="30"/>
                    </a:cubicBezTo>
                    <a:cubicBezTo>
                      <a:pt x="36" y="29"/>
                      <a:pt x="39" y="29"/>
                      <a:pt x="42" y="28"/>
                    </a:cubicBezTo>
                    <a:cubicBezTo>
                      <a:pt x="43" y="28"/>
                      <a:pt x="44" y="27"/>
                      <a:pt x="45" y="27"/>
                    </a:cubicBezTo>
                    <a:close/>
                    <a:moveTo>
                      <a:pt x="78" y="26"/>
                    </a:moveTo>
                    <a:cubicBezTo>
                      <a:pt x="78" y="26"/>
                      <a:pt x="79" y="27"/>
                      <a:pt x="79" y="27"/>
                    </a:cubicBezTo>
                    <a:cubicBezTo>
                      <a:pt x="80" y="27"/>
                      <a:pt x="80" y="27"/>
                      <a:pt x="81" y="28"/>
                    </a:cubicBezTo>
                    <a:cubicBezTo>
                      <a:pt x="82" y="28"/>
                      <a:pt x="82" y="28"/>
                      <a:pt x="82" y="28"/>
                    </a:cubicBezTo>
                    <a:cubicBezTo>
                      <a:pt x="82" y="27"/>
                      <a:pt x="81" y="27"/>
                      <a:pt x="81" y="26"/>
                    </a:cubicBezTo>
                    <a:cubicBezTo>
                      <a:pt x="80" y="26"/>
                      <a:pt x="79" y="26"/>
                      <a:pt x="79" y="26"/>
                    </a:cubicBezTo>
                    <a:lnTo>
                      <a:pt x="78" y="26"/>
                    </a:lnTo>
                    <a:close/>
                    <a:moveTo>
                      <a:pt x="78" y="24"/>
                    </a:moveTo>
                    <a:cubicBezTo>
                      <a:pt x="78" y="25"/>
                      <a:pt x="78" y="25"/>
                      <a:pt x="78" y="26"/>
                    </a:cubicBezTo>
                    <a:cubicBezTo>
                      <a:pt x="79" y="26"/>
                      <a:pt x="80" y="26"/>
                      <a:pt x="81" y="26"/>
                    </a:cubicBezTo>
                    <a:cubicBezTo>
                      <a:pt x="81" y="26"/>
                      <a:pt x="81" y="26"/>
                      <a:pt x="81" y="26"/>
                    </a:cubicBezTo>
                    <a:cubicBezTo>
                      <a:pt x="81" y="25"/>
                      <a:pt x="81" y="25"/>
                      <a:pt x="81" y="24"/>
                    </a:cubicBezTo>
                    <a:cubicBezTo>
                      <a:pt x="81" y="24"/>
                      <a:pt x="80" y="24"/>
                      <a:pt x="80" y="24"/>
                    </a:cubicBezTo>
                    <a:cubicBezTo>
                      <a:pt x="79" y="24"/>
                      <a:pt x="79" y="24"/>
                      <a:pt x="78" y="24"/>
                    </a:cubicBezTo>
                    <a:close/>
                    <a:moveTo>
                      <a:pt x="79" y="23"/>
                    </a:moveTo>
                    <a:cubicBezTo>
                      <a:pt x="79" y="23"/>
                      <a:pt x="78" y="23"/>
                      <a:pt x="78" y="23"/>
                    </a:cubicBezTo>
                    <a:cubicBezTo>
                      <a:pt x="78" y="23"/>
                      <a:pt x="78" y="24"/>
                      <a:pt x="78" y="24"/>
                    </a:cubicBezTo>
                    <a:cubicBezTo>
                      <a:pt x="78" y="24"/>
                      <a:pt x="78" y="24"/>
                      <a:pt x="78" y="24"/>
                    </a:cubicBezTo>
                    <a:cubicBezTo>
                      <a:pt x="79" y="24"/>
                      <a:pt x="80" y="24"/>
                      <a:pt x="81" y="24"/>
                    </a:cubicBezTo>
                    <a:cubicBezTo>
                      <a:pt x="81" y="24"/>
                      <a:pt x="81" y="23"/>
                      <a:pt x="81" y="23"/>
                    </a:cubicBezTo>
                    <a:cubicBezTo>
                      <a:pt x="80" y="23"/>
                      <a:pt x="80" y="23"/>
                      <a:pt x="79" y="23"/>
                    </a:cubicBezTo>
                    <a:close/>
                    <a:moveTo>
                      <a:pt x="80" y="22"/>
                    </a:moveTo>
                    <a:cubicBezTo>
                      <a:pt x="79" y="22"/>
                      <a:pt x="78" y="22"/>
                      <a:pt x="78" y="22"/>
                    </a:cubicBezTo>
                    <a:cubicBezTo>
                      <a:pt x="78" y="23"/>
                      <a:pt x="78" y="23"/>
                      <a:pt x="78" y="23"/>
                    </a:cubicBezTo>
                    <a:cubicBezTo>
                      <a:pt x="79" y="23"/>
                      <a:pt x="80" y="23"/>
                      <a:pt x="81" y="23"/>
                    </a:cubicBezTo>
                    <a:cubicBezTo>
                      <a:pt x="81" y="23"/>
                      <a:pt x="81" y="23"/>
                      <a:pt x="81" y="23"/>
                    </a:cubicBezTo>
                    <a:cubicBezTo>
                      <a:pt x="81" y="22"/>
                      <a:pt x="81" y="22"/>
                      <a:pt x="81" y="22"/>
                    </a:cubicBezTo>
                    <a:lnTo>
                      <a:pt x="80" y="22"/>
                    </a:lnTo>
                    <a:close/>
                    <a:moveTo>
                      <a:pt x="38" y="21"/>
                    </a:moveTo>
                    <a:cubicBezTo>
                      <a:pt x="36" y="22"/>
                      <a:pt x="33" y="23"/>
                      <a:pt x="31" y="24"/>
                    </a:cubicBezTo>
                    <a:cubicBezTo>
                      <a:pt x="30" y="24"/>
                      <a:pt x="30" y="25"/>
                      <a:pt x="29" y="25"/>
                    </a:cubicBezTo>
                    <a:cubicBezTo>
                      <a:pt x="32" y="24"/>
                      <a:pt x="35" y="22"/>
                      <a:pt x="38" y="21"/>
                    </a:cubicBezTo>
                    <a:close/>
                    <a:moveTo>
                      <a:pt x="80" y="20"/>
                    </a:moveTo>
                    <a:cubicBezTo>
                      <a:pt x="79" y="20"/>
                      <a:pt x="78" y="20"/>
                      <a:pt x="77" y="20"/>
                    </a:cubicBezTo>
                    <a:cubicBezTo>
                      <a:pt x="77" y="20"/>
                      <a:pt x="77" y="21"/>
                      <a:pt x="78" y="21"/>
                    </a:cubicBezTo>
                    <a:cubicBezTo>
                      <a:pt x="79" y="21"/>
                      <a:pt x="80" y="21"/>
                      <a:pt x="81" y="21"/>
                    </a:cubicBezTo>
                    <a:cubicBezTo>
                      <a:pt x="80" y="21"/>
                      <a:pt x="80" y="20"/>
                      <a:pt x="80" y="20"/>
                    </a:cubicBezTo>
                    <a:close/>
                    <a:moveTo>
                      <a:pt x="40" y="19"/>
                    </a:moveTo>
                    <a:cubicBezTo>
                      <a:pt x="38" y="19"/>
                      <a:pt x="37" y="20"/>
                      <a:pt x="35" y="21"/>
                    </a:cubicBezTo>
                    <a:cubicBezTo>
                      <a:pt x="34" y="22"/>
                      <a:pt x="33" y="22"/>
                      <a:pt x="32" y="23"/>
                    </a:cubicBezTo>
                    <a:cubicBezTo>
                      <a:pt x="35" y="22"/>
                      <a:pt x="37" y="21"/>
                      <a:pt x="39" y="20"/>
                    </a:cubicBezTo>
                    <a:cubicBezTo>
                      <a:pt x="40" y="19"/>
                      <a:pt x="40" y="19"/>
                      <a:pt x="40" y="19"/>
                    </a:cubicBezTo>
                    <a:close/>
                    <a:moveTo>
                      <a:pt x="58" y="19"/>
                    </a:moveTo>
                    <a:cubicBezTo>
                      <a:pt x="54" y="19"/>
                      <a:pt x="49" y="20"/>
                      <a:pt x="45" y="21"/>
                    </a:cubicBezTo>
                    <a:cubicBezTo>
                      <a:pt x="41" y="23"/>
                      <a:pt x="37" y="24"/>
                      <a:pt x="36" y="24"/>
                    </a:cubicBezTo>
                    <a:cubicBezTo>
                      <a:pt x="36" y="24"/>
                      <a:pt x="36" y="24"/>
                      <a:pt x="36" y="24"/>
                    </a:cubicBezTo>
                    <a:cubicBezTo>
                      <a:pt x="29" y="26"/>
                      <a:pt x="23" y="29"/>
                      <a:pt x="20" y="31"/>
                    </a:cubicBezTo>
                    <a:cubicBezTo>
                      <a:pt x="18" y="32"/>
                      <a:pt x="16" y="33"/>
                      <a:pt x="14" y="34"/>
                    </a:cubicBezTo>
                    <a:cubicBezTo>
                      <a:pt x="14" y="34"/>
                      <a:pt x="16" y="33"/>
                      <a:pt x="20" y="31"/>
                    </a:cubicBezTo>
                    <a:cubicBezTo>
                      <a:pt x="20" y="30"/>
                      <a:pt x="21" y="30"/>
                      <a:pt x="21" y="30"/>
                    </a:cubicBezTo>
                    <a:cubicBezTo>
                      <a:pt x="22" y="29"/>
                      <a:pt x="22" y="29"/>
                      <a:pt x="22" y="29"/>
                    </a:cubicBezTo>
                    <a:cubicBezTo>
                      <a:pt x="27" y="27"/>
                      <a:pt x="31" y="25"/>
                      <a:pt x="36" y="23"/>
                    </a:cubicBezTo>
                    <a:cubicBezTo>
                      <a:pt x="36" y="23"/>
                      <a:pt x="36" y="23"/>
                      <a:pt x="37" y="22"/>
                    </a:cubicBezTo>
                    <a:cubicBezTo>
                      <a:pt x="27" y="26"/>
                      <a:pt x="19" y="30"/>
                      <a:pt x="16" y="32"/>
                    </a:cubicBezTo>
                    <a:cubicBezTo>
                      <a:pt x="16" y="33"/>
                      <a:pt x="15" y="33"/>
                      <a:pt x="14" y="34"/>
                    </a:cubicBezTo>
                    <a:cubicBezTo>
                      <a:pt x="14" y="34"/>
                      <a:pt x="15" y="33"/>
                      <a:pt x="16" y="32"/>
                    </a:cubicBezTo>
                    <a:cubicBezTo>
                      <a:pt x="18" y="31"/>
                      <a:pt x="20" y="30"/>
                      <a:pt x="21" y="29"/>
                    </a:cubicBezTo>
                    <a:cubicBezTo>
                      <a:pt x="20" y="30"/>
                      <a:pt x="20" y="30"/>
                      <a:pt x="20" y="30"/>
                    </a:cubicBezTo>
                    <a:cubicBezTo>
                      <a:pt x="20" y="30"/>
                      <a:pt x="19" y="30"/>
                      <a:pt x="18" y="31"/>
                    </a:cubicBezTo>
                    <a:cubicBezTo>
                      <a:pt x="17" y="32"/>
                      <a:pt x="16" y="33"/>
                      <a:pt x="14" y="34"/>
                    </a:cubicBezTo>
                    <a:cubicBezTo>
                      <a:pt x="14" y="34"/>
                      <a:pt x="16" y="33"/>
                      <a:pt x="18" y="31"/>
                    </a:cubicBezTo>
                    <a:cubicBezTo>
                      <a:pt x="19" y="30"/>
                      <a:pt x="19" y="30"/>
                      <a:pt x="20" y="30"/>
                    </a:cubicBezTo>
                    <a:cubicBezTo>
                      <a:pt x="19" y="30"/>
                      <a:pt x="18" y="31"/>
                      <a:pt x="17" y="31"/>
                    </a:cubicBezTo>
                    <a:cubicBezTo>
                      <a:pt x="16" y="32"/>
                      <a:pt x="16" y="32"/>
                      <a:pt x="16" y="32"/>
                    </a:cubicBezTo>
                    <a:cubicBezTo>
                      <a:pt x="16" y="32"/>
                      <a:pt x="16" y="32"/>
                      <a:pt x="17" y="31"/>
                    </a:cubicBezTo>
                    <a:cubicBezTo>
                      <a:pt x="16" y="32"/>
                      <a:pt x="14" y="32"/>
                      <a:pt x="13" y="33"/>
                    </a:cubicBezTo>
                    <a:cubicBezTo>
                      <a:pt x="8" y="35"/>
                      <a:pt x="4" y="38"/>
                      <a:pt x="0" y="40"/>
                    </a:cubicBezTo>
                    <a:cubicBezTo>
                      <a:pt x="1" y="40"/>
                      <a:pt x="2" y="41"/>
                      <a:pt x="4" y="42"/>
                    </a:cubicBezTo>
                    <a:cubicBezTo>
                      <a:pt x="5" y="41"/>
                      <a:pt x="6" y="41"/>
                      <a:pt x="7" y="40"/>
                    </a:cubicBezTo>
                    <a:cubicBezTo>
                      <a:pt x="8" y="40"/>
                      <a:pt x="8" y="39"/>
                      <a:pt x="9" y="39"/>
                    </a:cubicBezTo>
                    <a:cubicBezTo>
                      <a:pt x="6" y="40"/>
                      <a:pt x="4" y="41"/>
                      <a:pt x="4" y="41"/>
                    </a:cubicBezTo>
                    <a:cubicBezTo>
                      <a:pt x="6" y="40"/>
                      <a:pt x="8" y="39"/>
                      <a:pt x="10" y="39"/>
                    </a:cubicBezTo>
                    <a:cubicBezTo>
                      <a:pt x="11" y="38"/>
                      <a:pt x="12" y="37"/>
                      <a:pt x="14" y="36"/>
                    </a:cubicBezTo>
                    <a:cubicBezTo>
                      <a:pt x="11" y="37"/>
                      <a:pt x="9" y="38"/>
                      <a:pt x="8" y="39"/>
                    </a:cubicBezTo>
                    <a:cubicBezTo>
                      <a:pt x="8" y="39"/>
                      <a:pt x="8" y="39"/>
                      <a:pt x="8" y="39"/>
                    </a:cubicBezTo>
                    <a:cubicBezTo>
                      <a:pt x="8" y="39"/>
                      <a:pt x="8" y="39"/>
                      <a:pt x="8" y="39"/>
                    </a:cubicBezTo>
                    <a:cubicBezTo>
                      <a:pt x="10" y="38"/>
                      <a:pt x="12" y="37"/>
                      <a:pt x="14" y="36"/>
                    </a:cubicBezTo>
                    <a:cubicBezTo>
                      <a:pt x="14" y="36"/>
                      <a:pt x="14" y="36"/>
                      <a:pt x="14" y="36"/>
                    </a:cubicBezTo>
                    <a:cubicBezTo>
                      <a:pt x="14" y="36"/>
                      <a:pt x="14" y="36"/>
                      <a:pt x="14" y="36"/>
                    </a:cubicBezTo>
                    <a:cubicBezTo>
                      <a:pt x="20" y="32"/>
                      <a:pt x="22" y="32"/>
                      <a:pt x="26" y="31"/>
                    </a:cubicBezTo>
                    <a:cubicBezTo>
                      <a:pt x="34" y="29"/>
                      <a:pt x="41" y="27"/>
                      <a:pt x="47" y="25"/>
                    </a:cubicBezTo>
                    <a:cubicBezTo>
                      <a:pt x="49" y="25"/>
                      <a:pt x="50" y="24"/>
                      <a:pt x="51" y="24"/>
                    </a:cubicBezTo>
                    <a:cubicBezTo>
                      <a:pt x="35" y="27"/>
                      <a:pt x="22" y="31"/>
                      <a:pt x="15" y="34"/>
                    </a:cubicBezTo>
                    <a:cubicBezTo>
                      <a:pt x="15" y="35"/>
                      <a:pt x="15" y="35"/>
                      <a:pt x="15" y="35"/>
                    </a:cubicBezTo>
                    <a:cubicBezTo>
                      <a:pt x="15" y="35"/>
                      <a:pt x="15" y="35"/>
                      <a:pt x="15" y="35"/>
                    </a:cubicBezTo>
                    <a:cubicBezTo>
                      <a:pt x="13" y="36"/>
                      <a:pt x="11" y="37"/>
                      <a:pt x="9" y="38"/>
                    </a:cubicBezTo>
                    <a:cubicBezTo>
                      <a:pt x="9" y="38"/>
                      <a:pt x="11" y="36"/>
                      <a:pt x="15" y="34"/>
                    </a:cubicBezTo>
                    <a:cubicBezTo>
                      <a:pt x="16" y="34"/>
                      <a:pt x="16" y="34"/>
                      <a:pt x="16" y="34"/>
                    </a:cubicBezTo>
                    <a:cubicBezTo>
                      <a:pt x="30" y="28"/>
                      <a:pt x="44" y="24"/>
                      <a:pt x="55" y="23"/>
                    </a:cubicBezTo>
                    <a:cubicBezTo>
                      <a:pt x="58" y="22"/>
                      <a:pt x="60" y="22"/>
                      <a:pt x="63" y="22"/>
                    </a:cubicBezTo>
                    <a:cubicBezTo>
                      <a:pt x="66" y="21"/>
                      <a:pt x="67" y="21"/>
                      <a:pt x="66" y="20"/>
                    </a:cubicBezTo>
                    <a:cubicBezTo>
                      <a:pt x="64" y="21"/>
                      <a:pt x="61" y="21"/>
                      <a:pt x="58" y="21"/>
                    </a:cubicBezTo>
                    <a:cubicBezTo>
                      <a:pt x="58" y="21"/>
                      <a:pt x="57" y="22"/>
                      <a:pt x="56" y="22"/>
                    </a:cubicBezTo>
                    <a:cubicBezTo>
                      <a:pt x="38" y="24"/>
                      <a:pt x="24" y="30"/>
                      <a:pt x="17" y="33"/>
                    </a:cubicBezTo>
                    <a:cubicBezTo>
                      <a:pt x="15" y="34"/>
                      <a:pt x="13" y="36"/>
                      <a:pt x="10" y="37"/>
                    </a:cubicBezTo>
                    <a:cubicBezTo>
                      <a:pt x="10" y="37"/>
                      <a:pt x="13" y="35"/>
                      <a:pt x="17" y="33"/>
                    </a:cubicBezTo>
                    <a:cubicBezTo>
                      <a:pt x="17" y="33"/>
                      <a:pt x="17" y="33"/>
                      <a:pt x="17" y="33"/>
                    </a:cubicBezTo>
                    <a:cubicBezTo>
                      <a:pt x="18" y="33"/>
                      <a:pt x="18" y="33"/>
                      <a:pt x="18" y="33"/>
                    </a:cubicBezTo>
                    <a:cubicBezTo>
                      <a:pt x="36" y="24"/>
                      <a:pt x="53" y="21"/>
                      <a:pt x="65" y="20"/>
                    </a:cubicBezTo>
                    <a:cubicBezTo>
                      <a:pt x="65" y="20"/>
                      <a:pt x="64" y="19"/>
                      <a:pt x="62" y="19"/>
                    </a:cubicBezTo>
                    <a:cubicBezTo>
                      <a:pt x="61" y="19"/>
                      <a:pt x="61" y="19"/>
                      <a:pt x="61" y="19"/>
                    </a:cubicBezTo>
                    <a:cubicBezTo>
                      <a:pt x="60" y="20"/>
                      <a:pt x="59" y="20"/>
                      <a:pt x="57" y="20"/>
                    </a:cubicBezTo>
                    <a:cubicBezTo>
                      <a:pt x="39" y="23"/>
                      <a:pt x="26" y="28"/>
                      <a:pt x="19" y="32"/>
                    </a:cubicBezTo>
                    <a:cubicBezTo>
                      <a:pt x="17" y="33"/>
                      <a:pt x="15" y="34"/>
                      <a:pt x="12" y="35"/>
                    </a:cubicBezTo>
                    <a:cubicBezTo>
                      <a:pt x="12" y="35"/>
                      <a:pt x="15" y="34"/>
                      <a:pt x="19" y="32"/>
                    </a:cubicBezTo>
                    <a:cubicBezTo>
                      <a:pt x="19" y="31"/>
                      <a:pt x="19" y="31"/>
                      <a:pt x="19" y="31"/>
                    </a:cubicBezTo>
                    <a:cubicBezTo>
                      <a:pt x="20" y="31"/>
                      <a:pt x="20" y="31"/>
                      <a:pt x="20" y="31"/>
                    </a:cubicBezTo>
                    <a:cubicBezTo>
                      <a:pt x="35" y="24"/>
                      <a:pt x="49" y="20"/>
                      <a:pt x="61" y="19"/>
                    </a:cubicBezTo>
                    <a:cubicBezTo>
                      <a:pt x="60" y="19"/>
                      <a:pt x="60" y="19"/>
                      <a:pt x="59" y="19"/>
                    </a:cubicBezTo>
                    <a:cubicBezTo>
                      <a:pt x="59" y="19"/>
                      <a:pt x="58" y="19"/>
                      <a:pt x="58" y="19"/>
                    </a:cubicBezTo>
                    <a:close/>
                    <a:moveTo>
                      <a:pt x="80" y="18"/>
                    </a:moveTo>
                    <a:cubicBezTo>
                      <a:pt x="79" y="18"/>
                      <a:pt x="78" y="18"/>
                      <a:pt x="77" y="18"/>
                    </a:cubicBezTo>
                    <a:cubicBezTo>
                      <a:pt x="77" y="19"/>
                      <a:pt x="77" y="19"/>
                      <a:pt x="77" y="20"/>
                    </a:cubicBezTo>
                    <a:cubicBezTo>
                      <a:pt x="78" y="20"/>
                      <a:pt x="79" y="20"/>
                      <a:pt x="80" y="20"/>
                    </a:cubicBezTo>
                    <a:cubicBezTo>
                      <a:pt x="80" y="20"/>
                      <a:pt x="80" y="20"/>
                      <a:pt x="80" y="20"/>
                    </a:cubicBezTo>
                    <a:cubicBezTo>
                      <a:pt x="80" y="19"/>
                      <a:pt x="80" y="19"/>
                      <a:pt x="80" y="18"/>
                    </a:cubicBezTo>
                    <a:close/>
                    <a:moveTo>
                      <a:pt x="77" y="17"/>
                    </a:moveTo>
                    <a:cubicBezTo>
                      <a:pt x="77" y="18"/>
                      <a:pt x="77" y="18"/>
                      <a:pt x="77" y="18"/>
                    </a:cubicBezTo>
                    <a:cubicBezTo>
                      <a:pt x="78" y="18"/>
                      <a:pt x="79" y="18"/>
                      <a:pt x="80" y="18"/>
                    </a:cubicBezTo>
                    <a:cubicBezTo>
                      <a:pt x="80" y="18"/>
                      <a:pt x="80" y="18"/>
                      <a:pt x="80" y="18"/>
                    </a:cubicBezTo>
                    <a:cubicBezTo>
                      <a:pt x="80" y="17"/>
                      <a:pt x="80" y="17"/>
                      <a:pt x="80" y="17"/>
                    </a:cubicBezTo>
                    <a:cubicBezTo>
                      <a:pt x="79" y="17"/>
                      <a:pt x="78" y="17"/>
                      <a:pt x="77" y="17"/>
                    </a:cubicBezTo>
                    <a:close/>
                    <a:moveTo>
                      <a:pt x="42" y="16"/>
                    </a:moveTo>
                    <a:cubicBezTo>
                      <a:pt x="41" y="17"/>
                      <a:pt x="39" y="18"/>
                      <a:pt x="38" y="19"/>
                    </a:cubicBezTo>
                    <a:cubicBezTo>
                      <a:pt x="37" y="19"/>
                      <a:pt x="37" y="20"/>
                      <a:pt x="36" y="20"/>
                    </a:cubicBezTo>
                    <a:cubicBezTo>
                      <a:pt x="38" y="19"/>
                      <a:pt x="40" y="18"/>
                      <a:pt x="41" y="18"/>
                    </a:cubicBezTo>
                    <a:cubicBezTo>
                      <a:pt x="42" y="17"/>
                      <a:pt x="42" y="17"/>
                      <a:pt x="42" y="16"/>
                    </a:cubicBezTo>
                    <a:close/>
                    <a:moveTo>
                      <a:pt x="77" y="15"/>
                    </a:moveTo>
                    <a:cubicBezTo>
                      <a:pt x="77" y="16"/>
                      <a:pt x="77" y="16"/>
                      <a:pt x="77" y="17"/>
                    </a:cubicBezTo>
                    <a:cubicBezTo>
                      <a:pt x="78" y="17"/>
                      <a:pt x="79" y="17"/>
                      <a:pt x="79" y="17"/>
                    </a:cubicBezTo>
                    <a:cubicBezTo>
                      <a:pt x="80" y="17"/>
                      <a:pt x="80" y="17"/>
                      <a:pt x="80" y="17"/>
                    </a:cubicBezTo>
                    <a:cubicBezTo>
                      <a:pt x="80" y="16"/>
                      <a:pt x="80" y="16"/>
                      <a:pt x="80" y="16"/>
                    </a:cubicBezTo>
                    <a:cubicBezTo>
                      <a:pt x="79" y="15"/>
                      <a:pt x="78" y="15"/>
                      <a:pt x="77" y="15"/>
                    </a:cubicBezTo>
                    <a:close/>
                    <a:moveTo>
                      <a:pt x="45" y="14"/>
                    </a:moveTo>
                    <a:cubicBezTo>
                      <a:pt x="43" y="15"/>
                      <a:pt x="41" y="15"/>
                      <a:pt x="40" y="16"/>
                    </a:cubicBezTo>
                    <a:cubicBezTo>
                      <a:pt x="39" y="17"/>
                      <a:pt x="39" y="17"/>
                      <a:pt x="38" y="18"/>
                    </a:cubicBezTo>
                    <a:cubicBezTo>
                      <a:pt x="40" y="17"/>
                      <a:pt x="42" y="16"/>
                      <a:pt x="43" y="16"/>
                    </a:cubicBezTo>
                    <a:cubicBezTo>
                      <a:pt x="44" y="15"/>
                      <a:pt x="44" y="14"/>
                      <a:pt x="45" y="14"/>
                    </a:cubicBezTo>
                    <a:close/>
                    <a:moveTo>
                      <a:pt x="77" y="13"/>
                    </a:moveTo>
                    <a:cubicBezTo>
                      <a:pt x="77" y="14"/>
                      <a:pt x="77" y="15"/>
                      <a:pt x="77" y="15"/>
                    </a:cubicBezTo>
                    <a:cubicBezTo>
                      <a:pt x="78" y="15"/>
                      <a:pt x="78" y="15"/>
                      <a:pt x="79" y="15"/>
                    </a:cubicBezTo>
                    <a:cubicBezTo>
                      <a:pt x="80" y="15"/>
                      <a:pt x="80" y="15"/>
                      <a:pt x="80" y="15"/>
                    </a:cubicBezTo>
                    <a:cubicBezTo>
                      <a:pt x="80" y="15"/>
                      <a:pt x="80" y="14"/>
                      <a:pt x="80" y="14"/>
                    </a:cubicBezTo>
                    <a:cubicBezTo>
                      <a:pt x="79" y="13"/>
                      <a:pt x="78" y="13"/>
                      <a:pt x="77" y="13"/>
                    </a:cubicBezTo>
                    <a:close/>
                    <a:moveTo>
                      <a:pt x="67" y="12"/>
                    </a:moveTo>
                    <a:cubicBezTo>
                      <a:pt x="65" y="12"/>
                      <a:pt x="63" y="12"/>
                      <a:pt x="61" y="13"/>
                    </a:cubicBezTo>
                    <a:cubicBezTo>
                      <a:pt x="61" y="13"/>
                      <a:pt x="61" y="14"/>
                      <a:pt x="61" y="14"/>
                    </a:cubicBezTo>
                    <a:cubicBezTo>
                      <a:pt x="62" y="14"/>
                      <a:pt x="64" y="14"/>
                      <a:pt x="65" y="13"/>
                    </a:cubicBezTo>
                    <a:cubicBezTo>
                      <a:pt x="66" y="13"/>
                      <a:pt x="66" y="13"/>
                      <a:pt x="67" y="12"/>
                    </a:cubicBezTo>
                    <a:close/>
                    <a:moveTo>
                      <a:pt x="77" y="12"/>
                    </a:moveTo>
                    <a:cubicBezTo>
                      <a:pt x="77" y="12"/>
                      <a:pt x="77" y="12"/>
                      <a:pt x="77" y="12"/>
                    </a:cubicBezTo>
                    <a:cubicBezTo>
                      <a:pt x="77" y="13"/>
                      <a:pt x="77" y="13"/>
                      <a:pt x="77" y="13"/>
                    </a:cubicBezTo>
                    <a:cubicBezTo>
                      <a:pt x="77" y="13"/>
                      <a:pt x="78" y="13"/>
                      <a:pt x="78" y="13"/>
                    </a:cubicBezTo>
                    <a:cubicBezTo>
                      <a:pt x="79" y="13"/>
                      <a:pt x="79" y="13"/>
                      <a:pt x="80" y="13"/>
                    </a:cubicBezTo>
                    <a:cubicBezTo>
                      <a:pt x="80" y="13"/>
                      <a:pt x="80" y="13"/>
                      <a:pt x="80" y="13"/>
                    </a:cubicBezTo>
                    <a:cubicBezTo>
                      <a:pt x="80" y="13"/>
                      <a:pt x="80" y="12"/>
                      <a:pt x="80" y="12"/>
                    </a:cubicBezTo>
                    <a:cubicBezTo>
                      <a:pt x="79" y="12"/>
                      <a:pt x="78" y="12"/>
                      <a:pt x="77" y="12"/>
                    </a:cubicBezTo>
                    <a:close/>
                    <a:moveTo>
                      <a:pt x="50" y="11"/>
                    </a:moveTo>
                    <a:cubicBezTo>
                      <a:pt x="47" y="12"/>
                      <a:pt x="44" y="13"/>
                      <a:pt x="41" y="14"/>
                    </a:cubicBezTo>
                    <a:cubicBezTo>
                      <a:pt x="41" y="14"/>
                      <a:pt x="41" y="15"/>
                      <a:pt x="40" y="15"/>
                    </a:cubicBezTo>
                    <a:cubicBezTo>
                      <a:pt x="40" y="15"/>
                      <a:pt x="40" y="15"/>
                      <a:pt x="40" y="15"/>
                    </a:cubicBezTo>
                    <a:cubicBezTo>
                      <a:pt x="42" y="14"/>
                      <a:pt x="45" y="14"/>
                      <a:pt x="47" y="13"/>
                    </a:cubicBezTo>
                    <a:cubicBezTo>
                      <a:pt x="47" y="12"/>
                      <a:pt x="47" y="12"/>
                      <a:pt x="47" y="12"/>
                    </a:cubicBezTo>
                    <a:cubicBezTo>
                      <a:pt x="48" y="12"/>
                      <a:pt x="49" y="11"/>
                      <a:pt x="50" y="11"/>
                    </a:cubicBezTo>
                    <a:close/>
                    <a:moveTo>
                      <a:pt x="70" y="10"/>
                    </a:moveTo>
                    <a:cubicBezTo>
                      <a:pt x="67" y="10"/>
                      <a:pt x="65" y="10"/>
                      <a:pt x="63" y="11"/>
                    </a:cubicBezTo>
                    <a:cubicBezTo>
                      <a:pt x="62" y="11"/>
                      <a:pt x="62" y="11"/>
                      <a:pt x="61" y="11"/>
                    </a:cubicBezTo>
                    <a:cubicBezTo>
                      <a:pt x="61" y="11"/>
                      <a:pt x="61" y="12"/>
                      <a:pt x="61" y="12"/>
                    </a:cubicBezTo>
                    <a:cubicBezTo>
                      <a:pt x="63" y="12"/>
                      <a:pt x="66" y="12"/>
                      <a:pt x="68" y="11"/>
                    </a:cubicBezTo>
                    <a:cubicBezTo>
                      <a:pt x="69" y="11"/>
                      <a:pt x="69" y="10"/>
                      <a:pt x="70" y="10"/>
                    </a:cubicBezTo>
                    <a:close/>
                    <a:moveTo>
                      <a:pt x="77" y="10"/>
                    </a:moveTo>
                    <a:cubicBezTo>
                      <a:pt x="77" y="10"/>
                      <a:pt x="77" y="11"/>
                      <a:pt x="77" y="11"/>
                    </a:cubicBezTo>
                    <a:cubicBezTo>
                      <a:pt x="78" y="11"/>
                      <a:pt x="79" y="11"/>
                      <a:pt x="79" y="11"/>
                    </a:cubicBezTo>
                    <a:cubicBezTo>
                      <a:pt x="80" y="11"/>
                      <a:pt x="80" y="11"/>
                      <a:pt x="80" y="11"/>
                    </a:cubicBezTo>
                    <a:cubicBezTo>
                      <a:pt x="80" y="11"/>
                      <a:pt x="80" y="10"/>
                      <a:pt x="80" y="10"/>
                    </a:cubicBezTo>
                    <a:cubicBezTo>
                      <a:pt x="79" y="10"/>
                      <a:pt x="78" y="10"/>
                      <a:pt x="77" y="10"/>
                    </a:cubicBezTo>
                    <a:close/>
                    <a:moveTo>
                      <a:pt x="72" y="8"/>
                    </a:moveTo>
                    <a:cubicBezTo>
                      <a:pt x="68" y="8"/>
                      <a:pt x="65" y="8"/>
                      <a:pt x="62" y="9"/>
                    </a:cubicBezTo>
                    <a:cubicBezTo>
                      <a:pt x="62" y="9"/>
                      <a:pt x="62" y="10"/>
                      <a:pt x="62" y="10"/>
                    </a:cubicBezTo>
                    <a:cubicBezTo>
                      <a:pt x="62" y="10"/>
                      <a:pt x="62" y="10"/>
                      <a:pt x="62" y="10"/>
                    </a:cubicBezTo>
                    <a:cubicBezTo>
                      <a:pt x="65" y="10"/>
                      <a:pt x="68" y="9"/>
                      <a:pt x="70" y="9"/>
                    </a:cubicBezTo>
                    <a:cubicBezTo>
                      <a:pt x="70" y="9"/>
                      <a:pt x="70" y="9"/>
                      <a:pt x="70" y="9"/>
                    </a:cubicBezTo>
                    <a:cubicBezTo>
                      <a:pt x="71" y="9"/>
                      <a:pt x="71" y="8"/>
                      <a:pt x="72" y="8"/>
                    </a:cubicBezTo>
                    <a:close/>
                    <a:moveTo>
                      <a:pt x="77" y="8"/>
                    </a:moveTo>
                    <a:cubicBezTo>
                      <a:pt x="77" y="8"/>
                      <a:pt x="77" y="9"/>
                      <a:pt x="77" y="9"/>
                    </a:cubicBezTo>
                    <a:cubicBezTo>
                      <a:pt x="78" y="9"/>
                      <a:pt x="79" y="9"/>
                      <a:pt x="80" y="9"/>
                    </a:cubicBezTo>
                    <a:cubicBezTo>
                      <a:pt x="80" y="9"/>
                      <a:pt x="80" y="9"/>
                      <a:pt x="80" y="9"/>
                    </a:cubicBezTo>
                    <a:cubicBezTo>
                      <a:pt x="80" y="8"/>
                      <a:pt x="80" y="8"/>
                      <a:pt x="80" y="8"/>
                    </a:cubicBezTo>
                    <a:cubicBezTo>
                      <a:pt x="79" y="8"/>
                      <a:pt x="78" y="8"/>
                      <a:pt x="77" y="8"/>
                    </a:cubicBezTo>
                    <a:close/>
                    <a:moveTo>
                      <a:pt x="56" y="8"/>
                    </a:moveTo>
                    <a:cubicBezTo>
                      <a:pt x="51" y="9"/>
                      <a:pt x="47" y="10"/>
                      <a:pt x="43" y="12"/>
                    </a:cubicBezTo>
                    <a:cubicBezTo>
                      <a:pt x="43" y="13"/>
                      <a:pt x="42" y="13"/>
                      <a:pt x="42" y="13"/>
                    </a:cubicBezTo>
                    <a:cubicBezTo>
                      <a:pt x="45" y="12"/>
                      <a:pt x="49" y="11"/>
                      <a:pt x="52" y="10"/>
                    </a:cubicBezTo>
                    <a:cubicBezTo>
                      <a:pt x="53" y="9"/>
                      <a:pt x="55" y="8"/>
                      <a:pt x="56" y="8"/>
                    </a:cubicBezTo>
                    <a:close/>
                    <a:moveTo>
                      <a:pt x="77" y="6"/>
                    </a:moveTo>
                    <a:cubicBezTo>
                      <a:pt x="77" y="7"/>
                      <a:pt x="77" y="7"/>
                      <a:pt x="77" y="7"/>
                    </a:cubicBezTo>
                    <a:cubicBezTo>
                      <a:pt x="78" y="8"/>
                      <a:pt x="79" y="8"/>
                      <a:pt x="80" y="8"/>
                    </a:cubicBezTo>
                    <a:cubicBezTo>
                      <a:pt x="80" y="7"/>
                      <a:pt x="80" y="7"/>
                      <a:pt x="80" y="7"/>
                    </a:cubicBezTo>
                    <a:cubicBezTo>
                      <a:pt x="80" y="7"/>
                      <a:pt x="80" y="7"/>
                      <a:pt x="80" y="7"/>
                    </a:cubicBezTo>
                    <a:cubicBezTo>
                      <a:pt x="79" y="6"/>
                      <a:pt x="78" y="6"/>
                      <a:pt x="77" y="6"/>
                    </a:cubicBezTo>
                    <a:close/>
                    <a:moveTo>
                      <a:pt x="73" y="6"/>
                    </a:moveTo>
                    <a:cubicBezTo>
                      <a:pt x="69" y="6"/>
                      <a:pt x="66" y="7"/>
                      <a:pt x="62" y="7"/>
                    </a:cubicBezTo>
                    <a:cubicBezTo>
                      <a:pt x="63" y="8"/>
                      <a:pt x="62" y="8"/>
                      <a:pt x="62" y="9"/>
                    </a:cubicBezTo>
                    <a:cubicBezTo>
                      <a:pt x="66" y="8"/>
                      <a:pt x="69" y="8"/>
                      <a:pt x="72" y="8"/>
                    </a:cubicBezTo>
                    <a:cubicBezTo>
                      <a:pt x="72" y="7"/>
                      <a:pt x="73" y="7"/>
                      <a:pt x="73" y="6"/>
                    </a:cubicBezTo>
                    <a:close/>
                    <a:moveTo>
                      <a:pt x="75" y="5"/>
                    </a:moveTo>
                    <a:cubicBezTo>
                      <a:pt x="70" y="5"/>
                      <a:pt x="65" y="6"/>
                      <a:pt x="61" y="6"/>
                    </a:cubicBezTo>
                    <a:cubicBezTo>
                      <a:pt x="61" y="6"/>
                      <a:pt x="61" y="6"/>
                      <a:pt x="61" y="6"/>
                    </a:cubicBezTo>
                    <a:cubicBezTo>
                      <a:pt x="62" y="7"/>
                      <a:pt x="62" y="7"/>
                      <a:pt x="62" y="7"/>
                    </a:cubicBezTo>
                    <a:cubicBezTo>
                      <a:pt x="66" y="7"/>
                      <a:pt x="70" y="6"/>
                      <a:pt x="73" y="6"/>
                    </a:cubicBezTo>
                    <a:cubicBezTo>
                      <a:pt x="74" y="6"/>
                      <a:pt x="75" y="5"/>
                      <a:pt x="75" y="5"/>
                    </a:cubicBezTo>
                    <a:cubicBezTo>
                      <a:pt x="76" y="5"/>
                      <a:pt x="76" y="6"/>
                      <a:pt x="77" y="6"/>
                    </a:cubicBezTo>
                    <a:cubicBezTo>
                      <a:pt x="78" y="6"/>
                      <a:pt x="79" y="6"/>
                      <a:pt x="80" y="7"/>
                    </a:cubicBezTo>
                    <a:cubicBezTo>
                      <a:pt x="80" y="6"/>
                      <a:pt x="80" y="6"/>
                      <a:pt x="80" y="5"/>
                    </a:cubicBezTo>
                    <a:cubicBezTo>
                      <a:pt x="78" y="5"/>
                      <a:pt x="77" y="5"/>
                      <a:pt x="75" y="5"/>
                    </a:cubicBezTo>
                    <a:close/>
                    <a:moveTo>
                      <a:pt x="76" y="4"/>
                    </a:moveTo>
                    <a:cubicBezTo>
                      <a:pt x="71" y="4"/>
                      <a:pt x="67" y="5"/>
                      <a:pt x="63" y="5"/>
                    </a:cubicBezTo>
                    <a:cubicBezTo>
                      <a:pt x="59" y="6"/>
                      <a:pt x="56" y="6"/>
                      <a:pt x="53" y="7"/>
                    </a:cubicBezTo>
                    <a:cubicBezTo>
                      <a:pt x="51" y="8"/>
                      <a:pt x="48" y="9"/>
                      <a:pt x="46" y="10"/>
                    </a:cubicBezTo>
                    <a:cubicBezTo>
                      <a:pt x="46" y="10"/>
                      <a:pt x="45" y="10"/>
                      <a:pt x="44" y="11"/>
                    </a:cubicBezTo>
                    <a:cubicBezTo>
                      <a:pt x="56" y="6"/>
                      <a:pt x="66" y="5"/>
                      <a:pt x="74" y="5"/>
                    </a:cubicBezTo>
                    <a:cubicBezTo>
                      <a:pt x="75" y="5"/>
                      <a:pt x="77" y="5"/>
                      <a:pt x="79" y="5"/>
                    </a:cubicBezTo>
                    <a:cubicBezTo>
                      <a:pt x="79" y="5"/>
                      <a:pt x="80" y="5"/>
                      <a:pt x="80" y="5"/>
                    </a:cubicBezTo>
                    <a:cubicBezTo>
                      <a:pt x="80" y="4"/>
                      <a:pt x="80" y="4"/>
                      <a:pt x="80" y="4"/>
                    </a:cubicBezTo>
                    <a:cubicBezTo>
                      <a:pt x="78" y="4"/>
                      <a:pt x="77" y="4"/>
                      <a:pt x="76" y="4"/>
                    </a:cubicBezTo>
                    <a:close/>
                    <a:moveTo>
                      <a:pt x="76" y="3"/>
                    </a:moveTo>
                    <a:cubicBezTo>
                      <a:pt x="71" y="3"/>
                      <a:pt x="68" y="4"/>
                      <a:pt x="64" y="4"/>
                    </a:cubicBezTo>
                    <a:cubicBezTo>
                      <a:pt x="60" y="5"/>
                      <a:pt x="57" y="5"/>
                      <a:pt x="54" y="6"/>
                    </a:cubicBezTo>
                    <a:cubicBezTo>
                      <a:pt x="52" y="7"/>
                      <a:pt x="51" y="7"/>
                      <a:pt x="50" y="7"/>
                    </a:cubicBezTo>
                    <a:cubicBezTo>
                      <a:pt x="49" y="8"/>
                      <a:pt x="49" y="8"/>
                      <a:pt x="49" y="8"/>
                    </a:cubicBezTo>
                    <a:cubicBezTo>
                      <a:pt x="58" y="5"/>
                      <a:pt x="67" y="4"/>
                      <a:pt x="74" y="4"/>
                    </a:cubicBezTo>
                    <a:cubicBezTo>
                      <a:pt x="74" y="4"/>
                      <a:pt x="75" y="4"/>
                      <a:pt x="75" y="4"/>
                    </a:cubicBezTo>
                    <a:cubicBezTo>
                      <a:pt x="77" y="4"/>
                      <a:pt x="78" y="4"/>
                      <a:pt x="79" y="4"/>
                    </a:cubicBezTo>
                    <a:cubicBezTo>
                      <a:pt x="80" y="4"/>
                      <a:pt x="80" y="4"/>
                      <a:pt x="80" y="4"/>
                    </a:cubicBezTo>
                    <a:cubicBezTo>
                      <a:pt x="80" y="3"/>
                      <a:pt x="80" y="3"/>
                      <a:pt x="80" y="3"/>
                    </a:cubicBezTo>
                    <a:cubicBezTo>
                      <a:pt x="78" y="3"/>
                      <a:pt x="77" y="3"/>
                      <a:pt x="76" y="3"/>
                    </a:cubicBezTo>
                    <a:close/>
                    <a:moveTo>
                      <a:pt x="78" y="0"/>
                    </a:moveTo>
                    <a:cubicBezTo>
                      <a:pt x="75" y="0"/>
                      <a:pt x="71" y="1"/>
                      <a:pt x="66" y="2"/>
                    </a:cubicBezTo>
                    <a:cubicBezTo>
                      <a:pt x="62" y="3"/>
                      <a:pt x="57" y="4"/>
                      <a:pt x="53" y="6"/>
                    </a:cubicBezTo>
                    <a:cubicBezTo>
                      <a:pt x="61" y="4"/>
                      <a:pt x="68" y="3"/>
                      <a:pt x="74" y="3"/>
                    </a:cubicBezTo>
                    <a:cubicBezTo>
                      <a:pt x="74" y="3"/>
                      <a:pt x="75" y="3"/>
                      <a:pt x="75" y="3"/>
                    </a:cubicBezTo>
                    <a:cubicBezTo>
                      <a:pt x="77" y="3"/>
                      <a:pt x="78" y="3"/>
                      <a:pt x="80" y="3"/>
                    </a:cubicBezTo>
                    <a:cubicBezTo>
                      <a:pt x="80" y="3"/>
                      <a:pt x="80" y="3"/>
                      <a:pt x="80" y="3"/>
                    </a:cubicBezTo>
                    <a:cubicBezTo>
                      <a:pt x="79" y="2"/>
                      <a:pt x="79" y="1"/>
                      <a:pt x="78"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5248"/>
              <p:cNvSpPr>
                <a:spLocks noEditPoints="1"/>
              </p:cNvSpPr>
              <p:nvPr/>
            </p:nvSpPr>
            <p:spPr bwMode="auto">
              <a:xfrm>
                <a:off x="1025" y="3053"/>
                <a:ext cx="127" cy="85"/>
              </a:xfrm>
              <a:custGeom>
                <a:avLst/>
                <a:gdLst>
                  <a:gd name="T0" fmla="*/ 6 w 60"/>
                  <a:gd name="T1" fmla="*/ 3 h 40"/>
                  <a:gd name="T2" fmla="*/ 19 w 60"/>
                  <a:gd name="T3" fmla="*/ 18 h 40"/>
                  <a:gd name="T4" fmla="*/ 59 w 60"/>
                  <a:gd name="T5" fmla="*/ 40 h 40"/>
                  <a:gd name="T6" fmla="*/ 58 w 60"/>
                  <a:gd name="T7" fmla="*/ 40 h 40"/>
                  <a:gd name="T8" fmla="*/ 20 w 60"/>
                  <a:gd name="T9" fmla="*/ 18 h 40"/>
                  <a:gd name="T10" fmla="*/ 17 w 60"/>
                  <a:gd name="T11" fmla="*/ 14 h 40"/>
                  <a:gd name="T12" fmla="*/ 16 w 60"/>
                  <a:gd name="T13" fmla="*/ 13 h 40"/>
                  <a:gd name="T14" fmla="*/ 16 w 60"/>
                  <a:gd name="T15" fmla="*/ 13 h 40"/>
                  <a:gd name="T16" fmla="*/ 15 w 60"/>
                  <a:gd name="T17" fmla="*/ 11 h 40"/>
                  <a:gd name="T18" fmla="*/ 14 w 60"/>
                  <a:gd name="T19" fmla="*/ 11 h 40"/>
                  <a:gd name="T20" fmla="*/ 14 w 60"/>
                  <a:gd name="T21" fmla="*/ 11 h 40"/>
                  <a:gd name="T22" fmla="*/ 9 w 60"/>
                  <a:gd name="T23" fmla="*/ 5 h 40"/>
                  <a:gd name="T24" fmla="*/ 8 w 60"/>
                  <a:gd name="T25" fmla="*/ 5 h 40"/>
                  <a:gd name="T26" fmla="*/ 8 w 60"/>
                  <a:gd name="T27" fmla="*/ 5 h 40"/>
                  <a:gd name="T28" fmla="*/ 6 w 60"/>
                  <a:gd name="T29" fmla="*/ 3 h 40"/>
                  <a:gd name="T30" fmla="*/ 6 w 60"/>
                  <a:gd name="T31" fmla="*/ 3 h 40"/>
                  <a:gd name="T32" fmla="*/ 6 w 60"/>
                  <a:gd name="T33" fmla="*/ 3 h 40"/>
                  <a:gd name="T34" fmla="*/ 6 w 60"/>
                  <a:gd name="T35" fmla="*/ 3 h 40"/>
                  <a:gd name="T36" fmla="*/ 6 w 60"/>
                  <a:gd name="T37" fmla="*/ 3 h 40"/>
                  <a:gd name="T38" fmla="*/ 5 w 60"/>
                  <a:gd name="T39" fmla="*/ 2 h 40"/>
                  <a:gd name="T40" fmla="*/ 5 w 60"/>
                  <a:gd name="T41" fmla="*/ 3 h 40"/>
                  <a:gd name="T42" fmla="*/ 6 w 60"/>
                  <a:gd name="T43" fmla="*/ 3 h 40"/>
                  <a:gd name="T44" fmla="*/ 5 w 60"/>
                  <a:gd name="T45" fmla="*/ 2 h 40"/>
                  <a:gd name="T46" fmla="*/ 5 w 60"/>
                  <a:gd name="T47" fmla="*/ 2 h 40"/>
                  <a:gd name="T48" fmla="*/ 4 w 60"/>
                  <a:gd name="T49" fmla="*/ 2 h 40"/>
                  <a:gd name="T50" fmla="*/ 5 w 60"/>
                  <a:gd name="T51" fmla="*/ 2 h 40"/>
                  <a:gd name="T52" fmla="*/ 4 w 60"/>
                  <a:gd name="T53" fmla="*/ 2 h 40"/>
                  <a:gd name="T54" fmla="*/ 4 w 60"/>
                  <a:gd name="T55" fmla="*/ 2 h 40"/>
                  <a:gd name="T56" fmla="*/ 4 w 60"/>
                  <a:gd name="T57" fmla="*/ 2 h 40"/>
                  <a:gd name="T58" fmla="*/ 3 w 60"/>
                  <a:gd name="T59" fmla="*/ 2 h 40"/>
                  <a:gd name="T60" fmla="*/ 4 w 60"/>
                  <a:gd name="T61" fmla="*/ 2 h 40"/>
                  <a:gd name="T62" fmla="*/ 0 w 60"/>
                  <a:gd name="T63" fmla="*/ 0 h 40"/>
                  <a:gd name="T64" fmla="*/ 4 w 60"/>
                  <a:gd name="T6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40">
                    <a:moveTo>
                      <a:pt x="6" y="3"/>
                    </a:moveTo>
                    <a:cubicBezTo>
                      <a:pt x="6" y="3"/>
                      <a:pt x="6" y="3"/>
                      <a:pt x="6" y="3"/>
                    </a:cubicBezTo>
                    <a:cubicBezTo>
                      <a:pt x="5" y="3"/>
                      <a:pt x="5" y="3"/>
                      <a:pt x="5" y="3"/>
                    </a:cubicBezTo>
                    <a:cubicBezTo>
                      <a:pt x="9" y="5"/>
                      <a:pt x="14" y="10"/>
                      <a:pt x="19" y="18"/>
                    </a:cubicBezTo>
                    <a:cubicBezTo>
                      <a:pt x="27" y="30"/>
                      <a:pt x="43" y="40"/>
                      <a:pt x="58" y="40"/>
                    </a:cubicBezTo>
                    <a:cubicBezTo>
                      <a:pt x="59" y="40"/>
                      <a:pt x="59" y="40"/>
                      <a:pt x="59" y="40"/>
                    </a:cubicBezTo>
                    <a:cubicBezTo>
                      <a:pt x="60" y="40"/>
                      <a:pt x="60" y="40"/>
                      <a:pt x="60" y="40"/>
                    </a:cubicBezTo>
                    <a:cubicBezTo>
                      <a:pt x="59" y="40"/>
                      <a:pt x="59" y="40"/>
                      <a:pt x="58" y="40"/>
                    </a:cubicBezTo>
                    <a:cubicBezTo>
                      <a:pt x="58" y="40"/>
                      <a:pt x="58" y="40"/>
                      <a:pt x="58" y="40"/>
                    </a:cubicBezTo>
                    <a:cubicBezTo>
                      <a:pt x="43" y="40"/>
                      <a:pt x="27" y="30"/>
                      <a:pt x="20" y="18"/>
                    </a:cubicBezTo>
                    <a:cubicBezTo>
                      <a:pt x="19" y="17"/>
                      <a:pt x="18" y="15"/>
                      <a:pt x="17" y="14"/>
                    </a:cubicBezTo>
                    <a:cubicBezTo>
                      <a:pt x="17" y="14"/>
                      <a:pt x="17" y="14"/>
                      <a:pt x="17" y="14"/>
                    </a:cubicBezTo>
                    <a:cubicBezTo>
                      <a:pt x="17" y="14"/>
                      <a:pt x="17" y="14"/>
                      <a:pt x="17" y="14"/>
                    </a:cubicBezTo>
                    <a:cubicBezTo>
                      <a:pt x="17" y="13"/>
                      <a:pt x="16" y="13"/>
                      <a:pt x="16" y="13"/>
                    </a:cubicBezTo>
                    <a:cubicBezTo>
                      <a:pt x="16" y="13"/>
                      <a:pt x="16" y="13"/>
                      <a:pt x="16" y="13"/>
                    </a:cubicBezTo>
                    <a:cubicBezTo>
                      <a:pt x="16" y="13"/>
                      <a:pt x="16" y="13"/>
                      <a:pt x="16" y="13"/>
                    </a:cubicBezTo>
                    <a:cubicBezTo>
                      <a:pt x="16" y="12"/>
                      <a:pt x="15" y="12"/>
                      <a:pt x="15" y="11"/>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2" y="8"/>
                      <a:pt x="11" y="7"/>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4"/>
                      <a:pt x="7" y="4"/>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lnTo>
                      <a:pt x="5" y="2"/>
                    </a:lnTo>
                    <a:close/>
                    <a:moveTo>
                      <a:pt x="5" y="2"/>
                    </a:moveTo>
                    <a:cubicBezTo>
                      <a:pt x="5" y="2"/>
                      <a:pt x="5" y="2"/>
                      <a:pt x="5" y="2"/>
                    </a:cubicBezTo>
                    <a:cubicBezTo>
                      <a:pt x="5" y="2"/>
                      <a:pt x="5" y="2"/>
                      <a:pt x="5" y="2"/>
                    </a:cubicBezTo>
                    <a:close/>
                    <a:moveTo>
                      <a:pt x="5" y="2"/>
                    </a:moveTo>
                    <a:cubicBezTo>
                      <a:pt x="4" y="2"/>
                      <a:pt x="4" y="2"/>
                      <a:pt x="4" y="2"/>
                    </a:cubicBezTo>
                    <a:cubicBezTo>
                      <a:pt x="5" y="2"/>
                      <a:pt x="5" y="2"/>
                      <a:pt x="5" y="2"/>
                    </a:cubicBezTo>
                    <a:cubicBezTo>
                      <a:pt x="5" y="2"/>
                      <a:pt x="5" y="2"/>
                      <a:pt x="5" y="2"/>
                    </a:cubicBezTo>
                    <a:cubicBezTo>
                      <a:pt x="5" y="2"/>
                      <a:pt x="5" y="2"/>
                      <a:pt x="5" y="2"/>
                    </a:cubicBezTo>
                    <a:close/>
                    <a:moveTo>
                      <a:pt x="4" y="2"/>
                    </a:moveTo>
                    <a:cubicBezTo>
                      <a:pt x="4" y="2"/>
                      <a:pt x="4" y="2"/>
                      <a:pt x="4" y="2"/>
                    </a:cubicBezTo>
                    <a:cubicBezTo>
                      <a:pt x="4" y="2"/>
                      <a:pt x="4" y="2"/>
                      <a:pt x="4" y="2"/>
                    </a:cubicBezTo>
                    <a:cubicBezTo>
                      <a:pt x="5" y="2"/>
                      <a:pt x="5" y="2"/>
                      <a:pt x="5" y="2"/>
                    </a:cubicBezTo>
                    <a:lnTo>
                      <a:pt x="4" y="2"/>
                    </a:lnTo>
                    <a:close/>
                    <a:moveTo>
                      <a:pt x="4" y="2"/>
                    </a:moveTo>
                    <a:cubicBezTo>
                      <a:pt x="3" y="2"/>
                      <a:pt x="3" y="2"/>
                      <a:pt x="3" y="2"/>
                    </a:cubicBezTo>
                    <a:cubicBezTo>
                      <a:pt x="4" y="2"/>
                      <a:pt x="4" y="2"/>
                      <a:pt x="4" y="2"/>
                    </a:cubicBezTo>
                    <a:cubicBezTo>
                      <a:pt x="4" y="2"/>
                      <a:pt x="4" y="2"/>
                      <a:pt x="4" y="2"/>
                    </a:cubicBezTo>
                    <a:close/>
                    <a:moveTo>
                      <a:pt x="0" y="0"/>
                    </a:moveTo>
                    <a:cubicBezTo>
                      <a:pt x="0" y="0"/>
                      <a:pt x="0" y="0"/>
                      <a:pt x="0" y="0"/>
                    </a:cubicBezTo>
                    <a:cubicBezTo>
                      <a:pt x="1" y="1"/>
                      <a:pt x="2" y="1"/>
                      <a:pt x="3" y="2"/>
                    </a:cubicBezTo>
                    <a:cubicBezTo>
                      <a:pt x="4" y="2"/>
                      <a:pt x="4" y="2"/>
                      <a:pt x="4" y="2"/>
                    </a:cubicBezTo>
                    <a:cubicBezTo>
                      <a:pt x="2" y="1"/>
                      <a:pt x="1" y="0"/>
                      <a:pt x="0" y="0"/>
                    </a:cubicBez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5249"/>
              <p:cNvSpPr>
                <a:spLocks noEditPoints="1"/>
              </p:cNvSpPr>
              <p:nvPr/>
            </p:nvSpPr>
            <p:spPr bwMode="auto">
              <a:xfrm>
                <a:off x="1152" y="2968"/>
                <a:ext cx="54" cy="170"/>
              </a:xfrm>
              <a:custGeom>
                <a:avLst/>
                <a:gdLst>
                  <a:gd name="T0" fmla="*/ 17 w 25"/>
                  <a:gd name="T1" fmla="*/ 70 h 80"/>
                  <a:gd name="T2" fmla="*/ 16 w 25"/>
                  <a:gd name="T3" fmla="*/ 71 h 80"/>
                  <a:gd name="T4" fmla="*/ 15 w 25"/>
                  <a:gd name="T5" fmla="*/ 71 h 80"/>
                  <a:gd name="T6" fmla="*/ 16 w 25"/>
                  <a:gd name="T7" fmla="*/ 74 h 80"/>
                  <a:gd name="T8" fmla="*/ 14 w 25"/>
                  <a:gd name="T9" fmla="*/ 74 h 80"/>
                  <a:gd name="T10" fmla="*/ 10 w 25"/>
                  <a:gd name="T11" fmla="*/ 75 h 80"/>
                  <a:gd name="T12" fmla="*/ 10 w 25"/>
                  <a:gd name="T13" fmla="*/ 75 h 80"/>
                  <a:gd name="T14" fmla="*/ 8 w 25"/>
                  <a:gd name="T15" fmla="*/ 76 h 80"/>
                  <a:gd name="T16" fmla="*/ 7 w 25"/>
                  <a:gd name="T17" fmla="*/ 78 h 80"/>
                  <a:gd name="T18" fmla="*/ 4 w 25"/>
                  <a:gd name="T19" fmla="*/ 78 h 80"/>
                  <a:gd name="T20" fmla="*/ 17 w 25"/>
                  <a:gd name="T21" fmla="*/ 68 h 80"/>
                  <a:gd name="T22" fmla="*/ 18 w 25"/>
                  <a:gd name="T23" fmla="*/ 69 h 80"/>
                  <a:gd name="T24" fmla="*/ 19 w 25"/>
                  <a:gd name="T25" fmla="*/ 65 h 80"/>
                  <a:gd name="T26" fmla="*/ 20 w 25"/>
                  <a:gd name="T27" fmla="*/ 68 h 80"/>
                  <a:gd name="T28" fmla="*/ 21 w 25"/>
                  <a:gd name="T29" fmla="*/ 61 h 80"/>
                  <a:gd name="T30" fmla="*/ 21 w 25"/>
                  <a:gd name="T31" fmla="*/ 63 h 80"/>
                  <a:gd name="T32" fmla="*/ 20 w 25"/>
                  <a:gd name="T33" fmla="*/ 63 h 80"/>
                  <a:gd name="T34" fmla="*/ 21 w 25"/>
                  <a:gd name="T35" fmla="*/ 66 h 80"/>
                  <a:gd name="T36" fmla="*/ 21 w 25"/>
                  <a:gd name="T37" fmla="*/ 59 h 80"/>
                  <a:gd name="T38" fmla="*/ 22 w 25"/>
                  <a:gd name="T39" fmla="*/ 55 h 80"/>
                  <a:gd name="T40" fmla="*/ 22 w 25"/>
                  <a:gd name="T41" fmla="*/ 55 h 80"/>
                  <a:gd name="T42" fmla="*/ 23 w 25"/>
                  <a:gd name="T43" fmla="*/ 49 h 80"/>
                  <a:gd name="T44" fmla="*/ 24 w 25"/>
                  <a:gd name="T45" fmla="*/ 52 h 80"/>
                  <a:gd name="T46" fmla="*/ 24 w 25"/>
                  <a:gd name="T47" fmla="*/ 54 h 80"/>
                  <a:gd name="T48" fmla="*/ 25 w 25"/>
                  <a:gd name="T49" fmla="*/ 48 h 80"/>
                  <a:gd name="T50" fmla="*/ 25 w 25"/>
                  <a:gd name="T51" fmla="*/ 42 h 80"/>
                  <a:gd name="T52" fmla="*/ 25 w 25"/>
                  <a:gd name="T53" fmla="*/ 43 h 80"/>
                  <a:gd name="T54" fmla="*/ 25 w 25"/>
                  <a:gd name="T55" fmla="*/ 46 h 80"/>
                  <a:gd name="T56" fmla="*/ 25 w 25"/>
                  <a:gd name="T57" fmla="*/ 48 h 80"/>
                  <a:gd name="T58" fmla="*/ 23 w 25"/>
                  <a:gd name="T59" fmla="*/ 40 h 80"/>
                  <a:gd name="T60" fmla="*/ 25 w 25"/>
                  <a:gd name="T61" fmla="*/ 39 h 80"/>
                  <a:gd name="T62" fmla="*/ 25 w 25"/>
                  <a:gd name="T63" fmla="*/ 35 h 80"/>
                  <a:gd name="T64" fmla="*/ 22 w 25"/>
                  <a:gd name="T65" fmla="*/ 36 h 80"/>
                  <a:gd name="T66" fmla="*/ 25 w 25"/>
                  <a:gd name="T67" fmla="*/ 33 h 80"/>
                  <a:gd name="T68" fmla="*/ 25 w 25"/>
                  <a:gd name="T69" fmla="*/ 33 h 80"/>
                  <a:gd name="T70" fmla="*/ 22 w 25"/>
                  <a:gd name="T71" fmla="*/ 31 h 80"/>
                  <a:gd name="T72" fmla="*/ 21 w 25"/>
                  <a:gd name="T73" fmla="*/ 23 h 80"/>
                  <a:gd name="T74" fmla="*/ 21 w 25"/>
                  <a:gd name="T75" fmla="*/ 24 h 80"/>
                  <a:gd name="T76" fmla="*/ 21 w 25"/>
                  <a:gd name="T77" fmla="*/ 26 h 80"/>
                  <a:gd name="T78" fmla="*/ 22 w 25"/>
                  <a:gd name="T79" fmla="*/ 28 h 80"/>
                  <a:gd name="T80" fmla="*/ 24 w 25"/>
                  <a:gd name="T81" fmla="*/ 23 h 80"/>
                  <a:gd name="T82" fmla="*/ 24 w 25"/>
                  <a:gd name="T83" fmla="*/ 23 h 80"/>
                  <a:gd name="T84" fmla="*/ 21 w 25"/>
                  <a:gd name="T85" fmla="*/ 21 h 80"/>
                  <a:gd name="T86" fmla="*/ 20 w 25"/>
                  <a:gd name="T87" fmla="*/ 20 h 80"/>
                  <a:gd name="T88" fmla="*/ 24 w 25"/>
                  <a:gd name="T89" fmla="*/ 18 h 80"/>
                  <a:gd name="T90" fmla="*/ 24 w 25"/>
                  <a:gd name="T91" fmla="*/ 20 h 80"/>
                  <a:gd name="T92" fmla="*/ 22 w 25"/>
                  <a:gd name="T93" fmla="*/ 0 h 80"/>
                  <a:gd name="T94" fmla="*/ 20 w 25"/>
                  <a:gd name="T95" fmla="*/ 3 h 80"/>
                  <a:gd name="T96" fmla="*/ 22 w 25"/>
                  <a:gd name="T97" fmla="*/ 4 h 80"/>
                  <a:gd name="T98" fmla="*/ 22 w 25"/>
                  <a:gd name="T99" fmla="*/ 6 h 80"/>
                  <a:gd name="T100" fmla="*/ 22 w 25"/>
                  <a:gd name="T101" fmla="*/ 7 h 80"/>
                  <a:gd name="T102" fmla="*/ 22 w 25"/>
                  <a:gd name="T103" fmla="*/ 8 h 80"/>
                  <a:gd name="T104" fmla="*/ 20 w 25"/>
                  <a:gd name="T105" fmla="*/ 9 h 80"/>
                  <a:gd name="T106" fmla="*/ 20 w 25"/>
                  <a:gd name="T107" fmla="*/ 11 h 80"/>
                  <a:gd name="T108" fmla="*/ 20 w 25"/>
                  <a:gd name="T109" fmla="*/ 13 h 80"/>
                  <a:gd name="T110" fmla="*/ 20 w 25"/>
                  <a:gd name="T111" fmla="*/ 15 h 80"/>
                  <a:gd name="T112" fmla="*/ 20 w 25"/>
                  <a:gd name="T113" fmla="*/ 17 h 80"/>
                  <a:gd name="T114" fmla="*/ 22 w 25"/>
                  <a:gd name="T11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80">
                    <a:moveTo>
                      <a:pt x="17" y="68"/>
                    </a:moveTo>
                    <a:cubicBezTo>
                      <a:pt x="17" y="68"/>
                      <a:pt x="16" y="69"/>
                      <a:pt x="16" y="69"/>
                    </a:cubicBezTo>
                    <a:cubicBezTo>
                      <a:pt x="17" y="70"/>
                      <a:pt x="17" y="70"/>
                      <a:pt x="17" y="70"/>
                    </a:cubicBezTo>
                    <a:cubicBezTo>
                      <a:pt x="17" y="70"/>
                      <a:pt x="17" y="70"/>
                      <a:pt x="17" y="70"/>
                    </a:cubicBezTo>
                    <a:cubicBezTo>
                      <a:pt x="18" y="71"/>
                      <a:pt x="18" y="71"/>
                      <a:pt x="18" y="71"/>
                    </a:cubicBezTo>
                    <a:cubicBezTo>
                      <a:pt x="18" y="70"/>
                      <a:pt x="17" y="70"/>
                      <a:pt x="16" y="69"/>
                    </a:cubicBezTo>
                    <a:cubicBezTo>
                      <a:pt x="16" y="70"/>
                      <a:pt x="15" y="70"/>
                      <a:pt x="15" y="70"/>
                    </a:cubicBezTo>
                    <a:cubicBezTo>
                      <a:pt x="16" y="71"/>
                      <a:pt x="16" y="71"/>
                      <a:pt x="16" y="71"/>
                    </a:cubicBezTo>
                    <a:cubicBezTo>
                      <a:pt x="16" y="72"/>
                      <a:pt x="16" y="72"/>
                      <a:pt x="16" y="72"/>
                    </a:cubicBezTo>
                    <a:cubicBezTo>
                      <a:pt x="17" y="72"/>
                      <a:pt x="17" y="72"/>
                      <a:pt x="17" y="72"/>
                    </a:cubicBezTo>
                    <a:cubicBezTo>
                      <a:pt x="17" y="72"/>
                      <a:pt x="17" y="72"/>
                      <a:pt x="17" y="72"/>
                    </a:cubicBezTo>
                    <a:cubicBezTo>
                      <a:pt x="16" y="72"/>
                      <a:pt x="16" y="71"/>
                      <a:pt x="15" y="71"/>
                    </a:cubicBezTo>
                    <a:cubicBezTo>
                      <a:pt x="14" y="71"/>
                      <a:pt x="14" y="72"/>
                      <a:pt x="13" y="72"/>
                    </a:cubicBezTo>
                    <a:cubicBezTo>
                      <a:pt x="14" y="72"/>
                      <a:pt x="14" y="73"/>
                      <a:pt x="14" y="73"/>
                    </a:cubicBezTo>
                    <a:cubicBezTo>
                      <a:pt x="15" y="73"/>
                      <a:pt x="15" y="73"/>
                      <a:pt x="15" y="73"/>
                    </a:cubicBezTo>
                    <a:cubicBezTo>
                      <a:pt x="15" y="74"/>
                      <a:pt x="16" y="74"/>
                      <a:pt x="16" y="74"/>
                    </a:cubicBezTo>
                    <a:cubicBezTo>
                      <a:pt x="15" y="73"/>
                      <a:pt x="14" y="73"/>
                      <a:pt x="13" y="72"/>
                    </a:cubicBezTo>
                    <a:cubicBezTo>
                      <a:pt x="13" y="73"/>
                      <a:pt x="12" y="73"/>
                      <a:pt x="12" y="73"/>
                    </a:cubicBezTo>
                    <a:cubicBezTo>
                      <a:pt x="12" y="74"/>
                      <a:pt x="13" y="74"/>
                      <a:pt x="13" y="74"/>
                    </a:cubicBezTo>
                    <a:cubicBezTo>
                      <a:pt x="14" y="74"/>
                      <a:pt x="14" y="74"/>
                      <a:pt x="14" y="74"/>
                    </a:cubicBezTo>
                    <a:cubicBezTo>
                      <a:pt x="14" y="75"/>
                      <a:pt x="14" y="75"/>
                      <a:pt x="14" y="75"/>
                    </a:cubicBezTo>
                    <a:cubicBezTo>
                      <a:pt x="14" y="75"/>
                      <a:pt x="14" y="75"/>
                      <a:pt x="14" y="75"/>
                    </a:cubicBezTo>
                    <a:cubicBezTo>
                      <a:pt x="13" y="74"/>
                      <a:pt x="13" y="74"/>
                      <a:pt x="12" y="74"/>
                    </a:cubicBezTo>
                    <a:cubicBezTo>
                      <a:pt x="11" y="74"/>
                      <a:pt x="11" y="74"/>
                      <a:pt x="10" y="75"/>
                    </a:cubicBezTo>
                    <a:cubicBezTo>
                      <a:pt x="11" y="75"/>
                      <a:pt x="11" y="75"/>
                      <a:pt x="11" y="75"/>
                    </a:cubicBezTo>
                    <a:cubicBezTo>
                      <a:pt x="11" y="75"/>
                      <a:pt x="11" y="75"/>
                      <a:pt x="11" y="75"/>
                    </a:cubicBezTo>
                    <a:cubicBezTo>
                      <a:pt x="12" y="76"/>
                      <a:pt x="12" y="76"/>
                      <a:pt x="12" y="76"/>
                    </a:cubicBezTo>
                    <a:cubicBezTo>
                      <a:pt x="11" y="75"/>
                      <a:pt x="11" y="75"/>
                      <a:pt x="10" y="75"/>
                    </a:cubicBezTo>
                    <a:cubicBezTo>
                      <a:pt x="10" y="75"/>
                      <a:pt x="9" y="76"/>
                      <a:pt x="8" y="76"/>
                    </a:cubicBezTo>
                    <a:cubicBezTo>
                      <a:pt x="9" y="76"/>
                      <a:pt x="9" y="76"/>
                      <a:pt x="9" y="76"/>
                    </a:cubicBezTo>
                    <a:cubicBezTo>
                      <a:pt x="9" y="77"/>
                      <a:pt x="9" y="77"/>
                      <a:pt x="9" y="77"/>
                    </a:cubicBezTo>
                    <a:cubicBezTo>
                      <a:pt x="9" y="77"/>
                      <a:pt x="9" y="76"/>
                      <a:pt x="8" y="76"/>
                    </a:cubicBezTo>
                    <a:cubicBezTo>
                      <a:pt x="8" y="76"/>
                      <a:pt x="7" y="77"/>
                      <a:pt x="6" y="77"/>
                    </a:cubicBezTo>
                    <a:cubicBezTo>
                      <a:pt x="6" y="77"/>
                      <a:pt x="6" y="77"/>
                      <a:pt x="6" y="77"/>
                    </a:cubicBezTo>
                    <a:cubicBezTo>
                      <a:pt x="7" y="78"/>
                      <a:pt x="7" y="78"/>
                      <a:pt x="7" y="78"/>
                    </a:cubicBezTo>
                    <a:cubicBezTo>
                      <a:pt x="7" y="78"/>
                      <a:pt x="7" y="78"/>
                      <a:pt x="7" y="78"/>
                    </a:cubicBezTo>
                    <a:cubicBezTo>
                      <a:pt x="6" y="77"/>
                      <a:pt x="6" y="77"/>
                      <a:pt x="6" y="77"/>
                    </a:cubicBezTo>
                    <a:cubicBezTo>
                      <a:pt x="5" y="78"/>
                      <a:pt x="5" y="78"/>
                      <a:pt x="4" y="78"/>
                    </a:cubicBezTo>
                    <a:cubicBezTo>
                      <a:pt x="4" y="78"/>
                      <a:pt x="4" y="78"/>
                      <a:pt x="4" y="78"/>
                    </a:cubicBezTo>
                    <a:cubicBezTo>
                      <a:pt x="4" y="78"/>
                      <a:pt x="4" y="78"/>
                      <a:pt x="4" y="78"/>
                    </a:cubicBezTo>
                    <a:cubicBezTo>
                      <a:pt x="3" y="79"/>
                      <a:pt x="1" y="80"/>
                      <a:pt x="0" y="80"/>
                    </a:cubicBezTo>
                    <a:cubicBezTo>
                      <a:pt x="4" y="80"/>
                      <a:pt x="7" y="79"/>
                      <a:pt x="11" y="77"/>
                    </a:cubicBezTo>
                    <a:cubicBezTo>
                      <a:pt x="14" y="76"/>
                      <a:pt x="17" y="73"/>
                      <a:pt x="19" y="70"/>
                    </a:cubicBezTo>
                    <a:cubicBezTo>
                      <a:pt x="18" y="69"/>
                      <a:pt x="18" y="69"/>
                      <a:pt x="17" y="68"/>
                    </a:cubicBezTo>
                    <a:close/>
                    <a:moveTo>
                      <a:pt x="18" y="66"/>
                    </a:moveTo>
                    <a:cubicBezTo>
                      <a:pt x="18" y="67"/>
                      <a:pt x="17" y="67"/>
                      <a:pt x="17" y="68"/>
                    </a:cubicBezTo>
                    <a:cubicBezTo>
                      <a:pt x="17" y="68"/>
                      <a:pt x="17" y="68"/>
                      <a:pt x="17" y="68"/>
                    </a:cubicBezTo>
                    <a:cubicBezTo>
                      <a:pt x="18" y="69"/>
                      <a:pt x="18" y="69"/>
                      <a:pt x="18" y="69"/>
                    </a:cubicBezTo>
                    <a:cubicBezTo>
                      <a:pt x="19" y="70"/>
                      <a:pt x="19" y="70"/>
                      <a:pt x="19" y="70"/>
                    </a:cubicBezTo>
                    <a:cubicBezTo>
                      <a:pt x="19" y="69"/>
                      <a:pt x="20" y="69"/>
                      <a:pt x="20" y="68"/>
                    </a:cubicBezTo>
                    <a:cubicBezTo>
                      <a:pt x="20" y="67"/>
                      <a:pt x="19" y="67"/>
                      <a:pt x="18" y="66"/>
                    </a:cubicBezTo>
                    <a:close/>
                    <a:moveTo>
                      <a:pt x="19" y="65"/>
                    </a:moveTo>
                    <a:cubicBezTo>
                      <a:pt x="19" y="65"/>
                      <a:pt x="19" y="66"/>
                      <a:pt x="18" y="66"/>
                    </a:cubicBezTo>
                    <a:cubicBezTo>
                      <a:pt x="19" y="67"/>
                      <a:pt x="19" y="67"/>
                      <a:pt x="19" y="67"/>
                    </a:cubicBezTo>
                    <a:cubicBezTo>
                      <a:pt x="19" y="67"/>
                      <a:pt x="19" y="67"/>
                      <a:pt x="19" y="67"/>
                    </a:cubicBezTo>
                    <a:cubicBezTo>
                      <a:pt x="20" y="67"/>
                      <a:pt x="20" y="68"/>
                      <a:pt x="20" y="68"/>
                    </a:cubicBezTo>
                    <a:cubicBezTo>
                      <a:pt x="21" y="67"/>
                      <a:pt x="21" y="67"/>
                      <a:pt x="21" y="66"/>
                    </a:cubicBezTo>
                    <a:cubicBezTo>
                      <a:pt x="20" y="66"/>
                      <a:pt x="20" y="65"/>
                      <a:pt x="19" y="65"/>
                    </a:cubicBezTo>
                    <a:close/>
                    <a:moveTo>
                      <a:pt x="21" y="59"/>
                    </a:moveTo>
                    <a:cubicBezTo>
                      <a:pt x="21" y="60"/>
                      <a:pt x="21" y="61"/>
                      <a:pt x="21" y="61"/>
                    </a:cubicBezTo>
                    <a:cubicBezTo>
                      <a:pt x="22" y="62"/>
                      <a:pt x="22" y="62"/>
                      <a:pt x="22" y="62"/>
                    </a:cubicBezTo>
                    <a:cubicBezTo>
                      <a:pt x="22" y="62"/>
                      <a:pt x="21" y="62"/>
                      <a:pt x="21" y="61"/>
                    </a:cubicBezTo>
                    <a:cubicBezTo>
                      <a:pt x="20" y="62"/>
                      <a:pt x="20" y="62"/>
                      <a:pt x="20" y="63"/>
                    </a:cubicBezTo>
                    <a:cubicBezTo>
                      <a:pt x="21" y="63"/>
                      <a:pt x="21" y="63"/>
                      <a:pt x="21" y="63"/>
                    </a:cubicBezTo>
                    <a:cubicBezTo>
                      <a:pt x="21" y="64"/>
                      <a:pt x="21" y="64"/>
                      <a:pt x="21" y="64"/>
                    </a:cubicBezTo>
                    <a:cubicBezTo>
                      <a:pt x="21" y="64"/>
                      <a:pt x="21" y="64"/>
                      <a:pt x="21" y="64"/>
                    </a:cubicBezTo>
                    <a:cubicBezTo>
                      <a:pt x="22" y="64"/>
                      <a:pt x="22" y="64"/>
                      <a:pt x="22" y="64"/>
                    </a:cubicBezTo>
                    <a:cubicBezTo>
                      <a:pt x="21" y="64"/>
                      <a:pt x="20" y="64"/>
                      <a:pt x="20" y="63"/>
                    </a:cubicBezTo>
                    <a:cubicBezTo>
                      <a:pt x="20" y="64"/>
                      <a:pt x="19" y="64"/>
                      <a:pt x="19" y="64"/>
                    </a:cubicBezTo>
                    <a:cubicBezTo>
                      <a:pt x="20" y="65"/>
                      <a:pt x="20" y="65"/>
                      <a:pt x="20" y="65"/>
                    </a:cubicBezTo>
                    <a:cubicBezTo>
                      <a:pt x="20" y="65"/>
                      <a:pt x="20" y="65"/>
                      <a:pt x="20" y="65"/>
                    </a:cubicBezTo>
                    <a:cubicBezTo>
                      <a:pt x="21" y="66"/>
                      <a:pt x="21" y="66"/>
                      <a:pt x="21" y="66"/>
                    </a:cubicBezTo>
                    <a:cubicBezTo>
                      <a:pt x="22" y="64"/>
                      <a:pt x="23" y="62"/>
                      <a:pt x="23" y="60"/>
                    </a:cubicBezTo>
                    <a:cubicBezTo>
                      <a:pt x="22" y="60"/>
                      <a:pt x="22" y="60"/>
                      <a:pt x="21" y="59"/>
                    </a:cubicBezTo>
                    <a:close/>
                    <a:moveTo>
                      <a:pt x="22" y="57"/>
                    </a:moveTo>
                    <a:cubicBezTo>
                      <a:pt x="22" y="58"/>
                      <a:pt x="21" y="59"/>
                      <a:pt x="21" y="59"/>
                    </a:cubicBezTo>
                    <a:cubicBezTo>
                      <a:pt x="22" y="60"/>
                      <a:pt x="23" y="60"/>
                      <a:pt x="23" y="60"/>
                    </a:cubicBezTo>
                    <a:cubicBezTo>
                      <a:pt x="23" y="60"/>
                      <a:pt x="23" y="59"/>
                      <a:pt x="24" y="58"/>
                    </a:cubicBezTo>
                    <a:cubicBezTo>
                      <a:pt x="23" y="58"/>
                      <a:pt x="22" y="58"/>
                      <a:pt x="22" y="57"/>
                    </a:cubicBezTo>
                    <a:close/>
                    <a:moveTo>
                      <a:pt x="22" y="55"/>
                    </a:moveTo>
                    <a:cubicBezTo>
                      <a:pt x="22" y="56"/>
                      <a:pt x="22" y="56"/>
                      <a:pt x="22" y="57"/>
                    </a:cubicBezTo>
                    <a:cubicBezTo>
                      <a:pt x="23" y="57"/>
                      <a:pt x="23" y="58"/>
                      <a:pt x="24" y="58"/>
                    </a:cubicBezTo>
                    <a:cubicBezTo>
                      <a:pt x="24" y="57"/>
                      <a:pt x="24" y="57"/>
                      <a:pt x="24" y="56"/>
                    </a:cubicBezTo>
                    <a:cubicBezTo>
                      <a:pt x="23" y="56"/>
                      <a:pt x="23" y="55"/>
                      <a:pt x="22" y="55"/>
                    </a:cubicBezTo>
                    <a:close/>
                    <a:moveTo>
                      <a:pt x="23" y="47"/>
                    </a:moveTo>
                    <a:cubicBezTo>
                      <a:pt x="23" y="48"/>
                      <a:pt x="23" y="48"/>
                      <a:pt x="23" y="49"/>
                    </a:cubicBezTo>
                    <a:cubicBezTo>
                      <a:pt x="24" y="50"/>
                      <a:pt x="25" y="50"/>
                      <a:pt x="25" y="50"/>
                    </a:cubicBezTo>
                    <a:cubicBezTo>
                      <a:pt x="24" y="50"/>
                      <a:pt x="23" y="50"/>
                      <a:pt x="23" y="49"/>
                    </a:cubicBezTo>
                    <a:cubicBezTo>
                      <a:pt x="23" y="50"/>
                      <a:pt x="23" y="51"/>
                      <a:pt x="23" y="51"/>
                    </a:cubicBezTo>
                    <a:cubicBezTo>
                      <a:pt x="23" y="51"/>
                      <a:pt x="24" y="52"/>
                      <a:pt x="24" y="52"/>
                    </a:cubicBezTo>
                    <a:cubicBezTo>
                      <a:pt x="24" y="52"/>
                      <a:pt x="24" y="52"/>
                      <a:pt x="24" y="52"/>
                    </a:cubicBezTo>
                    <a:cubicBezTo>
                      <a:pt x="24" y="52"/>
                      <a:pt x="24" y="52"/>
                      <a:pt x="24" y="52"/>
                    </a:cubicBezTo>
                    <a:cubicBezTo>
                      <a:pt x="23" y="52"/>
                      <a:pt x="23" y="52"/>
                      <a:pt x="23" y="52"/>
                    </a:cubicBezTo>
                    <a:cubicBezTo>
                      <a:pt x="23" y="51"/>
                      <a:pt x="23" y="51"/>
                      <a:pt x="23" y="51"/>
                    </a:cubicBezTo>
                    <a:cubicBezTo>
                      <a:pt x="23" y="52"/>
                      <a:pt x="23" y="52"/>
                      <a:pt x="23" y="53"/>
                    </a:cubicBezTo>
                    <a:cubicBezTo>
                      <a:pt x="24" y="54"/>
                      <a:pt x="24" y="54"/>
                      <a:pt x="24" y="54"/>
                    </a:cubicBezTo>
                    <a:cubicBezTo>
                      <a:pt x="24" y="54"/>
                      <a:pt x="23" y="54"/>
                      <a:pt x="22" y="53"/>
                    </a:cubicBezTo>
                    <a:cubicBezTo>
                      <a:pt x="22" y="54"/>
                      <a:pt x="22" y="54"/>
                      <a:pt x="22" y="55"/>
                    </a:cubicBezTo>
                    <a:cubicBezTo>
                      <a:pt x="23" y="55"/>
                      <a:pt x="24" y="56"/>
                      <a:pt x="24" y="56"/>
                    </a:cubicBezTo>
                    <a:cubicBezTo>
                      <a:pt x="24" y="53"/>
                      <a:pt x="25" y="50"/>
                      <a:pt x="25" y="48"/>
                    </a:cubicBezTo>
                    <a:cubicBezTo>
                      <a:pt x="24" y="48"/>
                      <a:pt x="24" y="47"/>
                      <a:pt x="23" y="47"/>
                    </a:cubicBezTo>
                    <a:close/>
                    <a:moveTo>
                      <a:pt x="23" y="40"/>
                    </a:moveTo>
                    <a:cubicBezTo>
                      <a:pt x="23" y="40"/>
                      <a:pt x="23" y="41"/>
                      <a:pt x="23" y="41"/>
                    </a:cubicBezTo>
                    <a:cubicBezTo>
                      <a:pt x="23" y="41"/>
                      <a:pt x="24" y="41"/>
                      <a:pt x="25" y="42"/>
                    </a:cubicBezTo>
                    <a:cubicBezTo>
                      <a:pt x="25" y="42"/>
                      <a:pt x="24" y="41"/>
                      <a:pt x="23" y="41"/>
                    </a:cubicBezTo>
                    <a:cubicBezTo>
                      <a:pt x="23" y="41"/>
                      <a:pt x="23" y="41"/>
                      <a:pt x="23" y="41"/>
                    </a:cubicBezTo>
                    <a:cubicBezTo>
                      <a:pt x="23" y="42"/>
                      <a:pt x="23" y="42"/>
                      <a:pt x="23" y="43"/>
                    </a:cubicBezTo>
                    <a:cubicBezTo>
                      <a:pt x="24" y="43"/>
                      <a:pt x="24" y="43"/>
                      <a:pt x="25" y="43"/>
                    </a:cubicBezTo>
                    <a:cubicBezTo>
                      <a:pt x="25" y="43"/>
                      <a:pt x="25" y="43"/>
                      <a:pt x="24" y="43"/>
                    </a:cubicBezTo>
                    <a:cubicBezTo>
                      <a:pt x="23" y="43"/>
                      <a:pt x="23" y="43"/>
                      <a:pt x="23" y="43"/>
                    </a:cubicBezTo>
                    <a:cubicBezTo>
                      <a:pt x="23" y="44"/>
                      <a:pt x="23" y="44"/>
                      <a:pt x="23" y="45"/>
                    </a:cubicBezTo>
                    <a:cubicBezTo>
                      <a:pt x="24" y="45"/>
                      <a:pt x="24" y="45"/>
                      <a:pt x="25" y="46"/>
                    </a:cubicBezTo>
                    <a:cubicBezTo>
                      <a:pt x="25" y="46"/>
                      <a:pt x="24" y="45"/>
                      <a:pt x="24" y="45"/>
                    </a:cubicBezTo>
                    <a:cubicBezTo>
                      <a:pt x="23" y="45"/>
                      <a:pt x="23" y="45"/>
                      <a:pt x="23" y="45"/>
                    </a:cubicBezTo>
                    <a:cubicBezTo>
                      <a:pt x="23" y="46"/>
                      <a:pt x="23" y="46"/>
                      <a:pt x="23" y="47"/>
                    </a:cubicBezTo>
                    <a:cubicBezTo>
                      <a:pt x="24" y="47"/>
                      <a:pt x="24" y="47"/>
                      <a:pt x="25" y="48"/>
                    </a:cubicBezTo>
                    <a:cubicBezTo>
                      <a:pt x="25" y="48"/>
                      <a:pt x="25" y="48"/>
                      <a:pt x="25" y="48"/>
                    </a:cubicBezTo>
                    <a:cubicBezTo>
                      <a:pt x="25" y="45"/>
                      <a:pt x="25" y="43"/>
                      <a:pt x="25" y="41"/>
                    </a:cubicBezTo>
                    <a:cubicBezTo>
                      <a:pt x="25" y="40"/>
                      <a:pt x="25" y="40"/>
                      <a:pt x="25" y="40"/>
                    </a:cubicBezTo>
                    <a:cubicBezTo>
                      <a:pt x="24" y="40"/>
                      <a:pt x="23" y="40"/>
                      <a:pt x="23" y="40"/>
                    </a:cubicBezTo>
                    <a:close/>
                    <a:moveTo>
                      <a:pt x="23" y="38"/>
                    </a:moveTo>
                    <a:cubicBezTo>
                      <a:pt x="23" y="38"/>
                      <a:pt x="23" y="39"/>
                      <a:pt x="23" y="39"/>
                    </a:cubicBezTo>
                    <a:cubicBezTo>
                      <a:pt x="24" y="40"/>
                      <a:pt x="25" y="40"/>
                      <a:pt x="25" y="40"/>
                    </a:cubicBezTo>
                    <a:cubicBezTo>
                      <a:pt x="25" y="39"/>
                      <a:pt x="25" y="39"/>
                      <a:pt x="25" y="39"/>
                    </a:cubicBezTo>
                    <a:cubicBezTo>
                      <a:pt x="24" y="38"/>
                      <a:pt x="23" y="38"/>
                      <a:pt x="23" y="38"/>
                    </a:cubicBezTo>
                    <a:close/>
                    <a:moveTo>
                      <a:pt x="22" y="33"/>
                    </a:moveTo>
                    <a:cubicBezTo>
                      <a:pt x="22" y="33"/>
                      <a:pt x="22" y="34"/>
                      <a:pt x="22" y="34"/>
                    </a:cubicBezTo>
                    <a:cubicBezTo>
                      <a:pt x="24" y="35"/>
                      <a:pt x="25" y="35"/>
                      <a:pt x="25" y="35"/>
                    </a:cubicBezTo>
                    <a:cubicBezTo>
                      <a:pt x="24" y="35"/>
                      <a:pt x="23" y="35"/>
                      <a:pt x="22" y="35"/>
                    </a:cubicBezTo>
                    <a:cubicBezTo>
                      <a:pt x="22" y="35"/>
                      <a:pt x="22" y="36"/>
                      <a:pt x="22" y="36"/>
                    </a:cubicBezTo>
                    <a:cubicBezTo>
                      <a:pt x="24" y="36"/>
                      <a:pt x="25" y="37"/>
                      <a:pt x="25" y="37"/>
                    </a:cubicBezTo>
                    <a:cubicBezTo>
                      <a:pt x="24" y="37"/>
                      <a:pt x="23" y="37"/>
                      <a:pt x="22" y="36"/>
                    </a:cubicBezTo>
                    <a:cubicBezTo>
                      <a:pt x="22" y="37"/>
                      <a:pt x="22" y="37"/>
                      <a:pt x="22" y="37"/>
                    </a:cubicBezTo>
                    <a:cubicBezTo>
                      <a:pt x="23" y="38"/>
                      <a:pt x="23" y="38"/>
                      <a:pt x="23" y="38"/>
                    </a:cubicBezTo>
                    <a:cubicBezTo>
                      <a:pt x="24" y="38"/>
                      <a:pt x="25" y="38"/>
                      <a:pt x="25" y="38"/>
                    </a:cubicBezTo>
                    <a:cubicBezTo>
                      <a:pt x="25" y="37"/>
                      <a:pt x="25" y="35"/>
                      <a:pt x="25" y="33"/>
                    </a:cubicBezTo>
                    <a:cubicBezTo>
                      <a:pt x="24" y="33"/>
                      <a:pt x="23" y="33"/>
                      <a:pt x="22" y="33"/>
                    </a:cubicBezTo>
                    <a:close/>
                    <a:moveTo>
                      <a:pt x="22" y="31"/>
                    </a:moveTo>
                    <a:cubicBezTo>
                      <a:pt x="22" y="31"/>
                      <a:pt x="22" y="32"/>
                      <a:pt x="22" y="33"/>
                    </a:cubicBezTo>
                    <a:cubicBezTo>
                      <a:pt x="24" y="33"/>
                      <a:pt x="25" y="33"/>
                      <a:pt x="25" y="33"/>
                    </a:cubicBezTo>
                    <a:cubicBezTo>
                      <a:pt x="25" y="33"/>
                      <a:pt x="25" y="32"/>
                      <a:pt x="25" y="31"/>
                    </a:cubicBezTo>
                    <a:cubicBezTo>
                      <a:pt x="24" y="31"/>
                      <a:pt x="23" y="31"/>
                      <a:pt x="22" y="31"/>
                    </a:cubicBezTo>
                    <a:close/>
                    <a:moveTo>
                      <a:pt x="22" y="29"/>
                    </a:moveTo>
                    <a:cubicBezTo>
                      <a:pt x="22" y="30"/>
                      <a:pt x="22" y="30"/>
                      <a:pt x="22" y="31"/>
                    </a:cubicBezTo>
                    <a:cubicBezTo>
                      <a:pt x="23" y="31"/>
                      <a:pt x="24" y="31"/>
                      <a:pt x="25" y="31"/>
                    </a:cubicBezTo>
                    <a:cubicBezTo>
                      <a:pt x="25" y="31"/>
                      <a:pt x="25" y="30"/>
                      <a:pt x="25" y="29"/>
                    </a:cubicBezTo>
                    <a:cubicBezTo>
                      <a:pt x="24" y="29"/>
                      <a:pt x="23" y="29"/>
                      <a:pt x="22" y="29"/>
                    </a:cubicBezTo>
                    <a:close/>
                    <a:moveTo>
                      <a:pt x="21" y="23"/>
                    </a:moveTo>
                    <a:cubicBezTo>
                      <a:pt x="21" y="23"/>
                      <a:pt x="21" y="24"/>
                      <a:pt x="21" y="24"/>
                    </a:cubicBezTo>
                    <a:cubicBezTo>
                      <a:pt x="23" y="24"/>
                      <a:pt x="24" y="24"/>
                      <a:pt x="24" y="25"/>
                    </a:cubicBezTo>
                    <a:cubicBezTo>
                      <a:pt x="24" y="25"/>
                      <a:pt x="24" y="25"/>
                      <a:pt x="24" y="25"/>
                    </a:cubicBezTo>
                    <a:cubicBezTo>
                      <a:pt x="23" y="24"/>
                      <a:pt x="22" y="24"/>
                      <a:pt x="21" y="24"/>
                    </a:cubicBezTo>
                    <a:cubicBezTo>
                      <a:pt x="21" y="25"/>
                      <a:pt x="21" y="25"/>
                      <a:pt x="21" y="26"/>
                    </a:cubicBezTo>
                    <a:cubicBezTo>
                      <a:pt x="23" y="26"/>
                      <a:pt x="24" y="26"/>
                      <a:pt x="24" y="26"/>
                    </a:cubicBezTo>
                    <a:cubicBezTo>
                      <a:pt x="24" y="26"/>
                      <a:pt x="24" y="26"/>
                      <a:pt x="24" y="26"/>
                    </a:cubicBezTo>
                    <a:cubicBezTo>
                      <a:pt x="23" y="26"/>
                      <a:pt x="22" y="26"/>
                      <a:pt x="21" y="26"/>
                    </a:cubicBezTo>
                    <a:cubicBezTo>
                      <a:pt x="21" y="27"/>
                      <a:pt x="22" y="27"/>
                      <a:pt x="22" y="28"/>
                    </a:cubicBezTo>
                    <a:cubicBezTo>
                      <a:pt x="23" y="28"/>
                      <a:pt x="24" y="28"/>
                      <a:pt x="24" y="28"/>
                    </a:cubicBezTo>
                    <a:cubicBezTo>
                      <a:pt x="24" y="28"/>
                      <a:pt x="24" y="28"/>
                      <a:pt x="24" y="28"/>
                    </a:cubicBezTo>
                    <a:cubicBezTo>
                      <a:pt x="23" y="28"/>
                      <a:pt x="23" y="28"/>
                      <a:pt x="22" y="28"/>
                    </a:cubicBezTo>
                    <a:cubicBezTo>
                      <a:pt x="22" y="29"/>
                      <a:pt x="22" y="29"/>
                      <a:pt x="22" y="29"/>
                    </a:cubicBezTo>
                    <a:cubicBezTo>
                      <a:pt x="23" y="29"/>
                      <a:pt x="24" y="29"/>
                      <a:pt x="25" y="29"/>
                    </a:cubicBezTo>
                    <a:cubicBezTo>
                      <a:pt x="25" y="29"/>
                      <a:pt x="25" y="28"/>
                      <a:pt x="25" y="28"/>
                    </a:cubicBezTo>
                    <a:cubicBezTo>
                      <a:pt x="25" y="27"/>
                      <a:pt x="24" y="25"/>
                      <a:pt x="24" y="23"/>
                    </a:cubicBezTo>
                    <a:cubicBezTo>
                      <a:pt x="23" y="23"/>
                      <a:pt x="22" y="23"/>
                      <a:pt x="21" y="23"/>
                    </a:cubicBezTo>
                    <a:close/>
                    <a:moveTo>
                      <a:pt x="21" y="22"/>
                    </a:moveTo>
                    <a:cubicBezTo>
                      <a:pt x="21" y="22"/>
                      <a:pt x="21" y="22"/>
                      <a:pt x="21" y="23"/>
                    </a:cubicBezTo>
                    <a:cubicBezTo>
                      <a:pt x="23" y="23"/>
                      <a:pt x="24" y="23"/>
                      <a:pt x="24" y="23"/>
                    </a:cubicBezTo>
                    <a:cubicBezTo>
                      <a:pt x="24" y="23"/>
                      <a:pt x="24" y="22"/>
                      <a:pt x="24" y="22"/>
                    </a:cubicBezTo>
                    <a:cubicBezTo>
                      <a:pt x="23" y="22"/>
                      <a:pt x="22" y="22"/>
                      <a:pt x="21" y="22"/>
                    </a:cubicBezTo>
                    <a:close/>
                    <a:moveTo>
                      <a:pt x="20" y="20"/>
                    </a:moveTo>
                    <a:cubicBezTo>
                      <a:pt x="20" y="20"/>
                      <a:pt x="20" y="21"/>
                      <a:pt x="21" y="21"/>
                    </a:cubicBezTo>
                    <a:cubicBezTo>
                      <a:pt x="21" y="21"/>
                      <a:pt x="21" y="21"/>
                      <a:pt x="21" y="21"/>
                    </a:cubicBezTo>
                    <a:cubicBezTo>
                      <a:pt x="23" y="22"/>
                      <a:pt x="24" y="22"/>
                      <a:pt x="24" y="22"/>
                    </a:cubicBezTo>
                    <a:cubicBezTo>
                      <a:pt x="24" y="21"/>
                      <a:pt x="24" y="21"/>
                      <a:pt x="24" y="20"/>
                    </a:cubicBezTo>
                    <a:cubicBezTo>
                      <a:pt x="23" y="20"/>
                      <a:pt x="22" y="20"/>
                      <a:pt x="20" y="20"/>
                    </a:cubicBezTo>
                    <a:close/>
                    <a:moveTo>
                      <a:pt x="20" y="17"/>
                    </a:moveTo>
                    <a:cubicBezTo>
                      <a:pt x="20" y="18"/>
                      <a:pt x="20" y="18"/>
                      <a:pt x="20" y="18"/>
                    </a:cubicBezTo>
                    <a:cubicBezTo>
                      <a:pt x="20" y="18"/>
                      <a:pt x="21" y="18"/>
                      <a:pt x="21" y="18"/>
                    </a:cubicBezTo>
                    <a:cubicBezTo>
                      <a:pt x="23" y="18"/>
                      <a:pt x="24" y="18"/>
                      <a:pt x="24" y="18"/>
                    </a:cubicBezTo>
                    <a:cubicBezTo>
                      <a:pt x="23" y="18"/>
                      <a:pt x="21" y="18"/>
                      <a:pt x="20" y="18"/>
                    </a:cubicBezTo>
                    <a:cubicBezTo>
                      <a:pt x="20" y="19"/>
                      <a:pt x="20" y="19"/>
                      <a:pt x="20" y="20"/>
                    </a:cubicBezTo>
                    <a:cubicBezTo>
                      <a:pt x="21" y="20"/>
                      <a:pt x="21" y="20"/>
                      <a:pt x="21" y="20"/>
                    </a:cubicBezTo>
                    <a:cubicBezTo>
                      <a:pt x="23" y="20"/>
                      <a:pt x="24" y="20"/>
                      <a:pt x="24" y="20"/>
                    </a:cubicBezTo>
                    <a:cubicBezTo>
                      <a:pt x="24" y="19"/>
                      <a:pt x="24" y="18"/>
                      <a:pt x="24" y="17"/>
                    </a:cubicBezTo>
                    <a:cubicBezTo>
                      <a:pt x="23" y="17"/>
                      <a:pt x="21" y="17"/>
                      <a:pt x="20" y="17"/>
                    </a:cubicBezTo>
                    <a:close/>
                    <a:moveTo>
                      <a:pt x="22" y="0"/>
                    </a:moveTo>
                    <a:cubicBezTo>
                      <a:pt x="22" y="0"/>
                      <a:pt x="22" y="0"/>
                      <a:pt x="22" y="0"/>
                    </a:cubicBezTo>
                    <a:cubicBezTo>
                      <a:pt x="22" y="0"/>
                      <a:pt x="22" y="0"/>
                      <a:pt x="22" y="0"/>
                    </a:cubicBezTo>
                    <a:cubicBezTo>
                      <a:pt x="22" y="0"/>
                      <a:pt x="22" y="0"/>
                      <a:pt x="22" y="0"/>
                    </a:cubicBezTo>
                    <a:cubicBezTo>
                      <a:pt x="21" y="0"/>
                      <a:pt x="20" y="0"/>
                      <a:pt x="18" y="0"/>
                    </a:cubicBezTo>
                    <a:cubicBezTo>
                      <a:pt x="19" y="1"/>
                      <a:pt x="19" y="2"/>
                      <a:pt x="20" y="3"/>
                    </a:cubicBezTo>
                    <a:cubicBezTo>
                      <a:pt x="21" y="3"/>
                      <a:pt x="22" y="4"/>
                      <a:pt x="22" y="4"/>
                    </a:cubicBezTo>
                    <a:cubicBezTo>
                      <a:pt x="21" y="3"/>
                      <a:pt x="21" y="3"/>
                      <a:pt x="20" y="3"/>
                    </a:cubicBezTo>
                    <a:cubicBezTo>
                      <a:pt x="20" y="4"/>
                      <a:pt x="20" y="4"/>
                      <a:pt x="20" y="4"/>
                    </a:cubicBezTo>
                    <a:cubicBezTo>
                      <a:pt x="21" y="4"/>
                      <a:pt x="22" y="4"/>
                      <a:pt x="22" y="4"/>
                    </a:cubicBezTo>
                    <a:cubicBezTo>
                      <a:pt x="21" y="4"/>
                      <a:pt x="21" y="4"/>
                      <a:pt x="20" y="4"/>
                    </a:cubicBezTo>
                    <a:cubicBezTo>
                      <a:pt x="20" y="5"/>
                      <a:pt x="20" y="5"/>
                      <a:pt x="20" y="5"/>
                    </a:cubicBezTo>
                    <a:cubicBezTo>
                      <a:pt x="21" y="5"/>
                      <a:pt x="21" y="5"/>
                      <a:pt x="22" y="5"/>
                    </a:cubicBezTo>
                    <a:cubicBezTo>
                      <a:pt x="22" y="6"/>
                      <a:pt x="22" y="6"/>
                      <a:pt x="22" y="6"/>
                    </a:cubicBezTo>
                    <a:cubicBezTo>
                      <a:pt x="22" y="5"/>
                      <a:pt x="21" y="5"/>
                      <a:pt x="20" y="5"/>
                    </a:cubicBezTo>
                    <a:cubicBezTo>
                      <a:pt x="20" y="6"/>
                      <a:pt x="20" y="6"/>
                      <a:pt x="20" y="7"/>
                    </a:cubicBezTo>
                    <a:cubicBezTo>
                      <a:pt x="21" y="7"/>
                      <a:pt x="21" y="7"/>
                      <a:pt x="22" y="7"/>
                    </a:cubicBezTo>
                    <a:cubicBezTo>
                      <a:pt x="22" y="7"/>
                      <a:pt x="22" y="7"/>
                      <a:pt x="22" y="7"/>
                    </a:cubicBezTo>
                    <a:cubicBezTo>
                      <a:pt x="22" y="7"/>
                      <a:pt x="21" y="7"/>
                      <a:pt x="20" y="7"/>
                    </a:cubicBezTo>
                    <a:cubicBezTo>
                      <a:pt x="20" y="7"/>
                      <a:pt x="20" y="7"/>
                      <a:pt x="20" y="7"/>
                    </a:cubicBezTo>
                    <a:cubicBezTo>
                      <a:pt x="20" y="8"/>
                      <a:pt x="20" y="8"/>
                      <a:pt x="20" y="8"/>
                    </a:cubicBezTo>
                    <a:cubicBezTo>
                      <a:pt x="21" y="8"/>
                      <a:pt x="22" y="8"/>
                      <a:pt x="22" y="8"/>
                    </a:cubicBezTo>
                    <a:cubicBezTo>
                      <a:pt x="22" y="8"/>
                      <a:pt x="22" y="8"/>
                      <a:pt x="22" y="8"/>
                    </a:cubicBezTo>
                    <a:cubicBezTo>
                      <a:pt x="22" y="8"/>
                      <a:pt x="21" y="8"/>
                      <a:pt x="20" y="8"/>
                    </a:cubicBezTo>
                    <a:cubicBezTo>
                      <a:pt x="20" y="9"/>
                      <a:pt x="20" y="9"/>
                      <a:pt x="20" y="9"/>
                    </a:cubicBezTo>
                    <a:cubicBezTo>
                      <a:pt x="20" y="9"/>
                      <a:pt x="20" y="9"/>
                      <a:pt x="20" y="9"/>
                    </a:cubicBezTo>
                    <a:cubicBezTo>
                      <a:pt x="20" y="9"/>
                      <a:pt x="20" y="9"/>
                      <a:pt x="20" y="9"/>
                    </a:cubicBezTo>
                    <a:cubicBezTo>
                      <a:pt x="22" y="10"/>
                      <a:pt x="23" y="10"/>
                      <a:pt x="23" y="10"/>
                    </a:cubicBezTo>
                    <a:cubicBezTo>
                      <a:pt x="22" y="10"/>
                      <a:pt x="21" y="10"/>
                      <a:pt x="20" y="10"/>
                    </a:cubicBezTo>
                    <a:cubicBezTo>
                      <a:pt x="20" y="10"/>
                      <a:pt x="20" y="11"/>
                      <a:pt x="20" y="11"/>
                    </a:cubicBezTo>
                    <a:cubicBezTo>
                      <a:pt x="22" y="12"/>
                      <a:pt x="23" y="12"/>
                      <a:pt x="23" y="12"/>
                    </a:cubicBezTo>
                    <a:cubicBezTo>
                      <a:pt x="22" y="12"/>
                      <a:pt x="21" y="12"/>
                      <a:pt x="20" y="12"/>
                    </a:cubicBezTo>
                    <a:cubicBezTo>
                      <a:pt x="20" y="12"/>
                      <a:pt x="20" y="13"/>
                      <a:pt x="20" y="13"/>
                    </a:cubicBezTo>
                    <a:cubicBezTo>
                      <a:pt x="20" y="13"/>
                      <a:pt x="20" y="13"/>
                      <a:pt x="20" y="13"/>
                    </a:cubicBezTo>
                    <a:cubicBezTo>
                      <a:pt x="20" y="13"/>
                      <a:pt x="20" y="13"/>
                      <a:pt x="20" y="13"/>
                    </a:cubicBezTo>
                    <a:cubicBezTo>
                      <a:pt x="22" y="13"/>
                      <a:pt x="24" y="14"/>
                      <a:pt x="24" y="14"/>
                    </a:cubicBezTo>
                    <a:cubicBezTo>
                      <a:pt x="22" y="14"/>
                      <a:pt x="21" y="14"/>
                      <a:pt x="20" y="14"/>
                    </a:cubicBezTo>
                    <a:cubicBezTo>
                      <a:pt x="20" y="14"/>
                      <a:pt x="20" y="15"/>
                      <a:pt x="20" y="15"/>
                    </a:cubicBezTo>
                    <a:cubicBezTo>
                      <a:pt x="22" y="15"/>
                      <a:pt x="23" y="16"/>
                      <a:pt x="24" y="16"/>
                    </a:cubicBezTo>
                    <a:cubicBezTo>
                      <a:pt x="24" y="16"/>
                      <a:pt x="24" y="16"/>
                      <a:pt x="24" y="16"/>
                    </a:cubicBezTo>
                    <a:cubicBezTo>
                      <a:pt x="23" y="16"/>
                      <a:pt x="21" y="16"/>
                      <a:pt x="20" y="16"/>
                    </a:cubicBezTo>
                    <a:cubicBezTo>
                      <a:pt x="20" y="16"/>
                      <a:pt x="20" y="16"/>
                      <a:pt x="20" y="17"/>
                    </a:cubicBezTo>
                    <a:cubicBezTo>
                      <a:pt x="20" y="17"/>
                      <a:pt x="21" y="17"/>
                      <a:pt x="21" y="17"/>
                    </a:cubicBezTo>
                    <a:cubicBezTo>
                      <a:pt x="23" y="17"/>
                      <a:pt x="24" y="17"/>
                      <a:pt x="24" y="17"/>
                    </a:cubicBezTo>
                    <a:cubicBezTo>
                      <a:pt x="24" y="10"/>
                      <a:pt x="23" y="1"/>
                      <a:pt x="23" y="0"/>
                    </a:cubicBezTo>
                    <a:cubicBezTo>
                      <a:pt x="22" y="0"/>
                      <a:pt x="22" y="0"/>
                      <a:pt x="22" y="0"/>
                    </a:cubicBezTo>
                    <a:cubicBezTo>
                      <a:pt x="22" y="0"/>
                      <a:pt x="22" y="0"/>
                      <a:pt x="2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7" name="Freeform 5250"/>
              <p:cNvSpPr>
                <a:spLocks noEditPoints="1"/>
              </p:cNvSpPr>
              <p:nvPr/>
            </p:nvSpPr>
            <p:spPr bwMode="auto">
              <a:xfrm>
                <a:off x="1150" y="2968"/>
                <a:ext cx="58" cy="170"/>
              </a:xfrm>
              <a:custGeom>
                <a:avLst/>
                <a:gdLst>
                  <a:gd name="T0" fmla="*/ 24 w 27"/>
                  <a:gd name="T1" fmla="*/ 60 h 80"/>
                  <a:gd name="T2" fmla="*/ 24 w 27"/>
                  <a:gd name="T3" fmla="*/ 60 h 80"/>
                  <a:gd name="T4" fmla="*/ 22 w 27"/>
                  <a:gd name="T5" fmla="*/ 66 h 80"/>
                  <a:gd name="T6" fmla="*/ 21 w 27"/>
                  <a:gd name="T7" fmla="*/ 68 h 80"/>
                  <a:gd name="T8" fmla="*/ 21 w 27"/>
                  <a:gd name="T9" fmla="*/ 68 h 80"/>
                  <a:gd name="T10" fmla="*/ 20 w 27"/>
                  <a:gd name="T11" fmla="*/ 70 h 80"/>
                  <a:gd name="T12" fmla="*/ 12 w 27"/>
                  <a:gd name="T13" fmla="*/ 77 h 80"/>
                  <a:gd name="T14" fmla="*/ 0 w 27"/>
                  <a:gd name="T15" fmla="*/ 80 h 80"/>
                  <a:gd name="T16" fmla="*/ 25 w 27"/>
                  <a:gd name="T17" fmla="*/ 58 h 80"/>
                  <a:gd name="T18" fmla="*/ 25 w 27"/>
                  <a:gd name="T19" fmla="*/ 58 h 80"/>
                  <a:gd name="T20" fmla="*/ 25 w 27"/>
                  <a:gd name="T21" fmla="*/ 58 h 80"/>
                  <a:gd name="T22" fmla="*/ 25 w 27"/>
                  <a:gd name="T23" fmla="*/ 22 h 80"/>
                  <a:gd name="T24" fmla="*/ 26 w 27"/>
                  <a:gd name="T25" fmla="*/ 23 h 80"/>
                  <a:gd name="T26" fmla="*/ 26 w 27"/>
                  <a:gd name="T27" fmla="*/ 28 h 80"/>
                  <a:gd name="T28" fmla="*/ 26 w 27"/>
                  <a:gd name="T29" fmla="*/ 29 h 80"/>
                  <a:gd name="T30" fmla="*/ 26 w 27"/>
                  <a:gd name="T31" fmla="*/ 31 h 80"/>
                  <a:gd name="T32" fmla="*/ 26 w 27"/>
                  <a:gd name="T33" fmla="*/ 31 h 80"/>
                  <a:gd name="T34" fmla="*/ 26 w 27"/>
                  <a:gd name="T35" fmla="*/ 33 h 80"/>
                  <a:gd name="T36" fmla="*/ 26 w 27"/>
                  <a:gd name="T37" fmla="*/ 38 h 80"/>
                  <a:gd name="T38" fmla="*/ 26 w 27"/>
                  <a:gd name="T39" fmla="*/ 39 h 80"/>
                  <a:gd name="T40" fmla="*/ 26 w 27"/>
                  <a:gd name="T41" fmla="*/ 40 h 80"/>
                  <a:gd name="T42" fmla="*/ 26 w 27"/>
                  <a:gd name="T43" fmla="*/ 41 h 80"/>
                  <a:gd name="T44" fmla="*/ 26 w 27"/>
                  <a:gd name="T45" fmla="*/ 48 h 80"/>
                  <a:gd name="T46" fmla="*/ 25 w 27"/>
                  <a:gd name="T47" fmla="*/ 56 h 80"/>
                  <a:gd name="T48" fmla="*/ 26 w 27"/>
                  <a:gd name="T49" fmla="*/ 28 h 80"/>
                  <a:gd name="T50" fmla="*/ 25 w 27"/>
                  <a:gd name="T51" fmla="*/ 22 h 80"/>
                  <a:gd name="T52" fmla="*/ 23 w 27"/>
                  <a:gd name="T53" fmla="*/ 0 h 80"/>
                  <a:gd name="T54" fmla="*/ 24 w 27"/>
                  <a:gd name="T55" fmla="*/ 0 h 80"/>
                  <a:gd name="T56" fmla="*/ 23 w 27"/>
                  <a:gd name="T57" fmla="*/ 0 h 80"/>
                  <a:gd name="T58" fmla="*/ 24 w 27"/>
                  <a:gd name="T59" fmla="*/ 0 h 80"/>
                  <a:gd name="T60" fmla="*/ 25 w 27"/>
                  <a:gd name="T61" fmla="*/ 17 h 80"/>
                  <a:gd name="T62" fmla="*/ 25 w 27"/>
                  <a:gd name="T63" fmla="*/ 20 h 80"/>
                  <a:gd name="T64" fmla="*/ 25 w 27"/>
                  <a:gd name="T65" fmla="*/ 20 h 80"/>
                  <a:gd name="T66" fmla="*/ 26 w 27"/>
                  <a:gd name="T67" fmla="*/ 2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80">
                    <a:moveTo>
                      <a:pt x="25" y="58"/>
                    </a:moveTo>
                    <a:cubicBezTo>
                      <a:pt x="24" y="59"/>
                      <a:pt x="24" y="60"/>
                      <a:pt x="24" y="60"/>
                    </a:cubicBezTo>
                    <a:cubicBezTo>
                      <a:pt x="24" y="60"/>
                      <a:pt x="24" y="60"/>
                      <a:pt x="24" y="60"/>
                    </a:cubicBezTo>
                    <a:cubicBezTo>
                      <a:pt x="24" y="60"/>
                      <a:pt x="24" y="60"/>
                      <a:pt x="24" y="60"/>
                    </a:cubicBezTo>
                    <a:cubicBezTo>
                      <a:pt x="24" y="62"/>
                      <a:pt x="23" y="64"/>
                      <a:pt x="22" y="66"/>
                    </a:cubicBezTo>
                    <a:cubicBezTo>
                      <a:pt x="22" y="66"/>
                      <a:pt x="22" y="66"/>
                      <a:pt x="22" y="66"/>
                    </a:cubicBezTo>
                    <a:cubicBezTo>
                      <a:pt x="22" y="66"/>
                      <a:pt x="22" y="66"/>
                      <a:pt x="22" y="66"/>
                    </a:cubicBezTo>
                    <a:cubicBezTo>
                      <a:pt x="22" y="67"/>
                      <a:pt x="22" y="67"/>
                      <a:pt x="21" y="68"/>
                    </a:cubicBezTo>
                    <a:cubicBezTo>
                      <a:pt x="21" y="68"/>
                      <a:pt x="21" y="68"/>
                      <a:pt x="21" y="68"/>
                    </a:cubicBezTo>
                    <a:cubicBezTo>
                      <a:pt x="21" y="68"/>
                      <a:pt x="21" y="68"/>
                      <a:pt x="21" y="68"/>
                    </a:cubicBezTo>
                    <a:cubicBezTo>
                      <a:pt x="21" y="69"/>
                      <a:pt x="20" y="69"/>
                      <a:pt x="20" y="70"/>
                    </a:cubicBezTo>
                    <a:cubicBezTo>
                      <a:pt x="20" y="70"/>
                      <a:pt x="20" y="70"/>
                      <a:pt x="20" y="70"/>
                    </a:cubicBezTo>
                    <a:cubicBezTo>
                      <a:pt x="20" y="70"/>
                      <a:pt x="20" y="70"/>
                      <a:pt x="20" y="70"/>
                    </a:cubicBezTo>
                    <a:cubicBezTo>
                      <a:pt x="18" y="73"/>
                      <a:pt x="15" y="76"/>
                      <a:pt x="12" y="77"/>
                    </a:cubicBezTo>
                    <a:cubicBezTo>
                      <a:pt x="8" y="79"/>
                      <a:pt x="5" y="80"/>
                      <a:pt x="1" y="80"/>
                    </a:cubicBezTo>
                    <a:cubicBezTo>
                      <a:pt x="0" y="80"/>
                      <a:pt x="0" y="80"/>
                      <a:pt x="0" y="80"/>
                    </a:cubicBezTo>
                    <a:cubicBezTo>
                      <a:pt x="4" y="80"/>
                      <a:pt x="8" y="80"/>
                      <a:pt x="12" y="78"/>
                    </a:cubicBezTo>
                    <a:cubicBezTo>
                      <a:pt x="19" y="74"/>
                      <a:pt x="23" y="67"/>
                      <a:pt x="25" y="58"/>
                    </a:cubicBezTo>
                    <a:close/>
                    <a:moveTo>
                      <a:pt x="25" y="56"/>
                    </a:moveTo>
                    <a:cubicBezTo>
                      <a:pt x="25" y="57"/>
                      <a:pt x="25" y="57"/>
                      <a:pt x="25" y="58"/>
                    </a:cubicBezTo>
                    <a:cubicBezTo>
                      <a:pt x="25" y="58"/>
                      <a:pt x="25" y="58"/>
                      <a:pt x="25" y="58"/>
                    </a:cubicBezTo>
                    <a:cubicBezTo>
                      <a:pt x="25" y="58"/>
                      <a:pt x="25" y="58"/>
                      <a:pt x="25" y="58"/>
                    </a:cubicBezTo>
                    <a:cubicBezTo>
                      <a:pt x="25" y="58"/>
                      <a:pt x="25" y="57"/>
                      <a:pt x="25" y="56"/>
                    </a:cubicBezTo>
                    <a:close/>
                    <a:moveTo>
                      <a:pt x="25" y="22"/>
                    </a:moveTo>
                    <a:cubicBezTo>
                      <a:pt x="25" y="22"/>
                      <a:pt x="25" y="23"/>
                      <a:pt x="25" y="23"/>
                    </a:cubicBezTo>
                    <a:cubicBezTo>
                      <a:pt x="26" y="23"/>
                      <a:pt x="26" y="23"/>
                      <a:pt x="26" y="23"/>
                    </a:cubicBezTo>
                    <a:cubicBezTo>
                      <a:pt x="25" y="23"/>
                      <a:pt x="25" y="23"/>
                      <a:pt x="25" y="23"/>
                    </a:cubicBezTo>
                    <a:cubicBezTo>
                      <a:pt x="25" y="25"/>
                      <a:pt x="26" y="27"/>
                      <a:pt x="26" y="28"/>
                    </a:cubicBezTo>
                    <a:cubicBezTo>
                      <a:pt x="26" y="28"/>
                      <a:pt x="26" y="29"/>
                      <a:pt x="26" y="29"/>
                    </a:cubicBezTo>
                    <a:cubicBezTo>
                      <a:pt x="26" y="29"/>
                      <a:pt x="26" y="29"/>
                      <a:pt x="26" y="29"/>
                    </a:cubicBezTo>
                    <a:cubicBezTo>
                      <a:pt x="26" y="29"/>
                      <a:pt x="26" y="29"/>
                      <a:pt x="26" y="29"/>
                    </a:cubicBezTo>
                    <a:cubicBezTo>
                      <a:pt x="26" y="30"/>
                      <a:pt x="26" y="31"/>
                      <a:pt x="26" y="31"/>
                    </a:cubicBezTo>
                    <a:cubicBezTo>
                      <a:pt x="26" y="31"/>
                      <a:pt x="26" y="31"/>
                      <a:pt x="26" y="31"/>
                    </a:cubicBezTo>
                    <a:cubicBezTo>
                      <a:pt x="26" y="31"/>
                      <a:pt x="26" y="31"/>
                      <a:pt x="26" y="31"/>
                    </a:cubicBezTo>
                    <a:cubicBezTo>
                      <a:pt x="26" y="32"/>
                      <a:pt x="26" y="33"/>
                      <a:pt x="26" y="33"/>
                    </a:cubicBezTo>
                    <a:cubicBezTo>
                      <a:pt x="26" y="33"/>
                      <a:pt x="26" y="33"/>
                      <a:pt x="26" y="33"/>
                    </a:cubicBezTo>
                    <a:cubicBezTo>
                      <a:pt x="26" y="33"/>
                      <a:pt x="26" y="33"/>
                      <a:pt x="26" y="33"/>
                    </a:cubicBezTo>
                    <a:cubicBezTo>
                      <a:pt x="26" y="35"/>
                      <a:pt x="26" y="37"/>
                      <a:pt x="26" y="38"/>
                    </a:cubicBezTo>
                    <a:cubicBezTo>
                      <a:pt x="26" y="39"/>
                      <a:pt x="26" y="39"/>
                      <a:pt x="26" y="39"/>
                    </a:cubicBezTo>
                    <a:cubicBezTo>
                      <a:pt x="26" y="39"/>
                      <a:pt x="26" y="39"/>
                      <a:pt x="26" y="39"/>
                    </a:cubicBezTo>
                    <a:cubicBezTo>
                      <a:pt x="26" y="39"/>
                      <a:pt x="26" y="39"/>
                      <a:pt x="26" y="40"/>
                    </a:cubicBezTo>
                    <a:cubicBezTo>
                      <a:pt x="26" y="40"/>
                      <a:pt x="26" y="40"/>
                      <a:pt x="26" y="40"/>
                    </a:cubicBezTo>
                    <a:cubicBezTo>
                      <a:pt x="26" y="40"/>
                      <a:pt x="26" y="40"/>
                      <a:pt x="26" y="40"/>
                    </a:cubicBezTo>
                    <a:cubicBezTo>
                      <a:pt x="26" y="41"/>
                      <a:pt x="26" y="41"/>
                      <a:pt x="26" y="41"/>
                    </a:cubicBezTo>
                    <a:cubicBezTo>
                      <a:pt x="26" y="43"/>
                      <a:pt x="26" y="45"/>
                      <a:pt x="26" y="48"/>
                    </a:cubicBezTo>
                    <a:cubicBezTo>
                      <a:pt x="26" y="48"/>
                      <a:pt x="26" y="48"/>
                      <a:pt x="26" y="48"/>
                    </a:cubicBezTo>
                    <a:cubicBezTo>
                      <a:pt x="26" y="48"/>
                      <a:pt x="26" y="48"/>
                      <a:pt x="26" y="48"/>
                    </a:cubicBezTo>
                    <a:cubicBezTo>
                      <a:pt x="26" y="50"/>
                      <a:pt x="25" y="53"/>
                      <a:pt x="25" y="56"/>
                    </a:cubicBezTo>
                    <a:cubicBezTo>
                      <a:pt x="25" y="56"/>
                      <a:pt x="25" y="56"/>
                      <a:pt x="25" y="56"/>
                    </a:cubicBezTo>
                    <a:cubicBezTo>
                      <a:pt x="27" y="44"/>
                      <a:pt x="26" y="32"/>
                      <a:pt x="26" y="28"/>
                    </a:cubicBezTo>
                    <a:cubicBezTo>
                      <a:pt x="26" y="26"/>
                      <a:pt x="26" y="24"/>
                      <a:pt x="26" y="22"/>
                    </a:cubicBezTo>
                    <a:lnTo>
                      <a:pt x="25" y="22"/>
                    </a:lnTo>
                    <a:close/>
                    <a:moveTo>
                      <a:pt x="23" y="0"/>
                    </a:moveTo>
                    <a:cubicBezTo>
                      <a:pt x="23" y="0"/>
                      <a:pt x="23" y="0"/>
                      <a:pt x="23" y="0"/>
                    </a:cubicBezTo>
                    <a:cubicBezTo>
                      <a:pt x="23" y="0"/>
                      <a:pt x="23" y="0"/>
                      <a:pt x="23" y="0"/>
                    </a:cubicBezTo>
                    <a:close/>
                    <a:moveTo>
                      <a:pt x="24" y="0"/>
                    </a:moveTo>
                    <a:cubicBezTo>
                      <a:pt x="23" y="0"/>
                      <a:pt x="23" y="0"/>
                      <a:pt x="23" y="0"/>
                    </a:cubicBezTo>
                    <a:cubicBezTo>
                      <a:pt x="23" y="0"/>
                      <a:pt x="23" y="0"/>
                      <a:pt x="23" y="0"/>
                    </a:cubicBezTo>
                    <a:cubicBezTo>
                      <a:pt x="23" y="0"/>
                      <a:pt x="23" y="0"/>
                      <a:pt x="23" y="0"/>
                    </a:cubicBezTo>
                    <a:cubicBezTo>
                      <a:pt x="24" y="0"/>
                      <a:pt x="24" y="0"/>
                      <a:pt x="24" y="0"/>
                    </a:cubicBezTo>
                    <a:cubicBezTo>
                      <a:pt x="24" y="1"/>
                      <a:pt x="25" y="10"/>
                      <a:pt x="25" y="17"/>
                    </a:cubicBezTo>
                    <a:cubicBezTo>
                      <a:pt x="25" y="17"/>
                      <a:pt x="25" y="17"/>
                      <a:pt x="25" y="17"/>
                    </a:cubicBezTo>
                    <a:cubicBezTo>
                      <a:pt x="25" y="17"/>
                      <a:pt x="25" y="17"/>
                      <a:pt x="25" y="17"/>
                    </a:cubicBezTo>
                    <a:cubicBezTo>
                      <a:pt x="25" y="18"/>
                      <a:pt x="25" y="19"/>
                      <a:pt x="25" y="20"/>
                    </a:cubicBezTo>
                    <a:cubicBezTo>
                      <a:pt x="25" y="20"/>
                      <a:pt x="25" y="20"/>
                      <a:pt x="25" y="20"/>
                    </a:cubicBezTo>
                    <a:cubicBezTo>
                      <a:pt x="25" y="20"/>
                      <a:pt x="25" y="20"/>
                      <a:pt x="25" y="20"/>
                    </a:cubicBezTo>
                    <a:cubicBezTo>
                      <a:pt x="25" y="21"/>
                      <a:pt x="25" y="21"/>
                      <a:pt x="25" y="22"/>
                    </a:cubicBezTo>
                    <a:cubicBezTo>
                      <a:pt x="26" y="22"/>
                      <a:pt x="26" y="22"/>
                      <a:pt x="26" y="22"/>
                    </a:cubicBezTo>
                    <a:cubicBezTo>
                      <a:pt x="25" y="13"/>
                      <a:pt x="25" y="1"/>
                      <a:pt x="24" y="0"/>
                    </a:cubicBezTo>
                    <a:close/>
                  </a:path>
                </a:pathLst>
              </a:custGeom>
              <a:solidFill>
                <a:srgbClr val="934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5251"/>
              <p:cNvSpPr>
                <a:spLocks noEditPoints="1"/>
              </p:cNvSpPr>
              <p:nvPr/>
            </p:nvSpPr>
            <p:spPr bwMode="auto">
              <a:xfrm>
                <a:off x="1116" y="2989"/>
                <a:ext cx="34" cy="20"/>
              </a:xfrm>
              <a:custGeom>
                <a:avLst/>
                <a:gdLst>
                  <a:gd name="T0" fmla="*/ 12 w 16"/>
                  <a:gd name="T1" fmla="*/ 6 h 9"/>
                  <a:gd name="T2" fmla="*/ 11 w 16"/>
                  <a:gd name="T3" fmla="*/ 6 h 9"/>
                  <a:gd name="T4" fmla="*/ 0 w 16"/>
                  <a:gd name="T5" fmla="*/ 9 h 9"/>
                  <a:gd name="T6" fmla="*/ 0 w 16"/>
                  <a:gd name="T7" fmla="*/ 9 h 9"/>
                  <a:gd name="T8" fmla="*/ 1 w 16"/>
                  <a:gd name="T9" fmla="*/ 9 h 9"/>
                  <a:gd name="T10" fmla="*/ 6 w 16"/>
                  <a:gd name="T11" fmla="*/ 8 h 9"/>
                  <a:gd name="T12" fmla="*/ 12 w 16"/>
                  <a:gd name="T13" fmla="*/ 6 h 9"/>
                  <a:gd name="T14" fmla="*/ 15 w 16"/>
                  <a:gd name="T15" fmla="*/ 3 h 9"/>
                  <a:gd name="T16" fmla="*/ 8 w 16"/>
                  <a:gd name="T17" fmla="*/ 5 h 9"/>
                  <a:gd name="T18" fmla="*/ 2 w 16"/>
                  <a:gd name="T19" fmla="*/ 7 h 9"/>
                  <a:gd name="T20" fmla="*/ 1 w 16"/>
                  <a:gd name="T21" fmla="*/ 8 h 9"/>
                  <a:gd name="T22" fmla="*/ 14 w 16"/>
                  <a:gd name="T23" fmla="*/ 5 h 9"/>
                  <a:gd name="T24" fmla="*/ 15 w 16"/>
                  <a:gd name="T25" fmla="*/ 3 h 9"/>
                  <a:gd name="T26" fmla="*/ 15 w 16"/>
                  <a:gd name="T27" fmla="*/ 1 h 9"/>
                  <a:gd name="T28" fmla="*/ 8 w 16"/>
                  <a:gd name="T29" fmla="*/ 3 h 9"/>
                  <a:gd name="T30" fmla="*/ 4 w 16"/>
                  <a:gd name="T31" fmla="*/ 5 h 9"/>
                  <a:gd name="T32" fmla="*/ 3 w 16"/>
                  <a:gd name="T33" fmla="*/ 6 h 9"/>
                  <a:gd name="T34" fmla="*/ 16 w 16"/>
                  <a:gd name="T35" fmla="*/ 3 h 9"/>
                  <a:gd name="T36" fmla="*/ 15 w 16"/>
                  <a:gd name="T37" fmla="*/ 1 h 9"/>
                  <a:gd name="T38" fmla="*/ 11 w 16"/>
                  <a:gd name="T39" fmla="*/ 0 h 9"/>
                  <a:gd name="T40" fmla="*/ 11 w 16"/>
                  <a:gd name="T41" fmla="*/ 0 h 9"/>
                  <a:gd name="T42" fmla="*/ 13 w 16"/>
                  <a:gd name="T43" fmla="*/ 0 h 9"/>
                  <a:gd name="T44" fmla="*/ 8 w 16"/>
                  <a:gd name="T45" fmla="*/ 2 h 9"/>
                  <a:gd name="T46" fmla="*/ 5 w 16"/>
                  <a:gd name="T47" fmla="*/ 4 h 9"/>
                  <a:gd name="T48" fmla="*/ 15 w 16"/>
                  <a:gd name="T49" fmla="*/ 1 h 9"/>
                  <a:gd name="T50" fmla="*/ 13 w 16"/>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9">
                    <a:moveTo>
                      <a:pt x="12" y="6"/>
                    </a:moveTo>
                    <a:cubicBezTo>
                      <a:pt x="11" y="6"/>
                      <a:pt x="11" y="6"/>
                      <a:pt x="11" y="6"/>
                    </a:cubicBezTo>
                    <a:cubicBezTo>
                      <a:pt x="7" y="7"/>
                      <a:pt x="4" y="8"/>
                      <a:pt x="0" y="9"/>
                    </a:cubicBezTo>
                    <a:cubicBezTo>
                      <a:pt x="0" y="9"/>
                      <a:pt x="0" y="9"/>
                      <a:pt x="0" y="9"/>
                    </a:cubicBezTo>
                    <a:cubicBezTo>
                      <a:pt x="1" y="9"/>
                      <a:pt x="1" y="9"/>
                      <a:pt x="1" y="9"/>
                    </a:cubicBezTo>
                    <a:cubicBezTo>
                      <a:pt x="3" y="9"/>
                      <a:pt x="4" y="8"/>
                      <a:pt x="6" y="8"/>
                    </a:cubicBezTo>
                    <a:cubicBezTo>
                      <a:pt x="9" y="7"/>
                      <a:pt x="11" y="6"/>
                      <a:pt x="12" y="6"/>
                    </a:cubicBezTo>
                    <a:close/>
                    <a:moveTo>
                      <a:pt x="15" y="3"/>
                    </a:moveTo>
                    <a:cubicBezTo>
                      <a:pt x="13" y="4"/>
                      <a:pt x="11" y="4"/>
                      <a:pt x="8" y="5"/>
                    </a:cubicBezTo>
                    <a:cubicBezTo>
                      <a:pt x="6" y="6"/>
                      <a:pt x="4" y="6"/>
                      <a:pt x="2" y="7"/>
                    </a:cubicBezTo>
                    <a:cubicBezTo>
                      <a:pt x="2" y="7"/>
                      <a:pt x="1" y="8"/>
                      <a:pt x="1" y="8"/>
                    </a:cubicBezTo>
                    <a:cubicBezTo>
                      <a:pt x="6" y="6"/>
                      <a:pt x="10" y="5"/>
                      <a:pt x="14" y="5"/>
                    </a:cubicBezTo>
                    <a:cubicBezTo>
                      <a:pt x="15" y="4"/>
                      <a:pt x="15" y="4"/>
                      <a:pt x="15" y="3"/>
                    </a:cubicBezTo>
                    <a:close/>
                    <a:moveTo>
                      <a:pt x="15" y="1"/>
                    </a:moveTo>
                    <a:cubicBezTo>
                      <a:pt x="13" y="2"/>
                      <a:pt x="11" y="3"/>
                      <a:pt x="8" y="3"/>
                    </a:cubicBezTo>
                    <a:cubicBezTo>
                      <a:pt x="7" y="4"/>
                      <a:pt x="6" y="4"/>
                      <a:pt x="4" y="5"/>
                    </a:cubicBezTo>
                    <a:cubicBezTo>
                      <a:pt x="4" y="5"/>
                      <a:pt x="3" y="6"/>
                      <a:pt x="3" y="6"/>
                    </a:cubicBezTo>
                    <a:cubicBezTo>
                      <a:pt x="7" y="5"/>
                      <a:pt x="12" y="3"/>
                      <a:pt x="16" y="3"/>
                    </a:cubicBezTo>
                    <a:cubicBezTo>
                      <a:pt x="16" y="2"/>
                      <a:pt x="16" y="2"/>
                      <a:pt x="15" y="1"/>
                    </a:cubicBezTo>
                    <a:close/>
                    <a:moveTo>
                      <a:pt x="11" y="0"/>
                    </a:moveTo>
                    <a:cubicBezTo>
                      <a:pt x="11" y="0"/>
                      <a:pt x="11" y="0"/>
                      <a:pt x="11" y="0"/>
                    </a:cubicBezTo>
                    <a:close/>
                    <a:moveTo>
                      <a:pt x="13" y="0"/>
                    </a:moveTo>
                    <a:cubicBezTo>
                      <a:pt x="11" y="1"/>
                      <a:pt x="9" y="1"/>
                      <a:pt x="8" y="2"/>
                    </a:cubicBezTo>
                    <a:cubicBezTo>
                      <a:pt x="7" y="2"/>
                      <a:pt x="6" y="3"/>
                      <a:pt x="5" y="4"/>
                    </a:cubicBezTo>
                    <a:cubicBezTo>
                      <a:pt x="9" y="2"/>
                      <a:pt x="12" y="2"/>
                      <a:pt x="15" y="1"/>
                    </a:cubicBezTo>
                    <a:cubicBezTo>
                      <a:pt x="14" y="1"/>
                      <a:pt x="14" y="1"/>
                      <a:pt x="1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5252"/>
              <p:cNvSpPr>
                <a:spLocks noEditPoints="1"/>
              </p:cNvSpPr>
              <p:nvPr/>
            </p:nvSpPr>
            <p:spPr bwMode="auto">
              <a:xfrm>
                <a:off x="1167" y="2985"/>
                <a:ext cx="17" cy="34"/>
              </a:xfrm>
              <a:custGeom>
                <a:avLst/>
                <a:gdLst>
                  <a:gd name="T0" fmla="*/ 8 w 8"/>
                  <a:gd name="T1" fmla="*/ 15 h 16"/>
                  <a:gd name="T2" fmla="*/ 6 w 8"/>
                  <a:gd name="T3" fmla="*/ 15 h 16"/>
                  <a:gd name="T4" fmla="*/ 6 w 8"/>
                  <a:gd name="T5" fmla="*/ 15 h 16"/>
                  <a:gd name="T6" fmla="*/ 7 w 8"/>
                  <a:gd name="T7" fmla="*/ 16 h 16"/>
                  <a:gd name="T8" fmla="*/ 8 w 8"/>
                  <a:gd name="T9" fmla="*/ 15 h 16"/>
                  <a:gd name="T10" fmla="*/ 8 w 8"/>
                  <a:gd name="T11" fmla="*/ 14 h 16"/>
                  <a:gd name="T12" fmla="*/ 3 w 8"/>
                  <a:gd name="T13" fmla="*/ 14 h 16"/>
                  <a:gd name="T14" fmla="*/ 4 w 8"/>
                  <a:gd name="T15" fmla="*/ 15 h 16"/>
                  <a:gd name="T16" fmla="*/ 8 w 8"/>
                  <a:gd name="T17" fmla="*/ 15 h 16"/>
                  <a:gd name="T18" fmla="*/ 8 w 8"/>
                  <a:gd name="T19" fmla="*/ 14 h 16"/>
                  <a:gd name="T20" fmla="*/ 8 w 8"/>
                  <a:gd name="T21" fmla="*/ 12 h 16"/>
                  <a:gd name="T22" fmla="*/ 1 w 8"/>
                  <a:gd name="T23" fmla="*/ 12 h 16"/>
                  <a:gd name="T24" fmla="*/ 2 w 8"/>
                  <a:gd name="T25" fmla="*/ 14 h 16"/>
                  <a:gd name="T26" fmla="*/ 8 w 8"/>
                  <a:gd name="T27" fmla="*/ 13 h 16"/>
                  <a:gd name="T28" fmla="*/ 8 w 8"/>
                  <a:gd name="T29" fmla="*/ 12 h 16"/>
                  <a:gd name="T30" fmla="*/ 8 w 8"/>
                  <a:gd name="T31" fmla="*/ 10 h 16"/>
                  <a:gd name="T32" fmla="*/ 0 w 8"/>
                  <a:gd name="T33" fmla="*/ 11 h 16"/>
                  <a:gd name="T34" fmla="*/ 1 w 8"/>
                  <a:gd name="T35" fmla="*/ 12 h 16"/>
                  <a:gd name="T36" fmla="*/ 8 w 8"/>
                  <a:gd name="T37" fmla="*/ 12 h 16"/>
                  <a:gd name="T38" fmla="*/ 8 w 8"/>
                  <a:gd name="T39" fmla="*/ 10 h 16"/>
                  <a:gd name="T40" fmla="*/ 8 w 8"/>
                  <a:gd name="T41" fmla="*/ 9 h 16"/>
                  <a:gd name="T42" fmla="*/ 1 w 8"/>
                  <a:gd name="T43" fmla="*/ 9 h 16"/>
                  <a:gd name="T44" fmla="*/ 0 w 8"/>
                  <a:gd name="T45" fmla="*/ 10 h 16"/>
                  <a:gd name="T46" fmla="*/ 8 w 8"/>
                  <a:gd name="T47" fmla="*/ 10 h 16"/>
                  <a:gd name="T48" fmla="*/ 8 w 8"/>
                  <a:gd name="T49" fmla="*/ 9 h 16"/>
                  <a:gd name="T50" fmla="*/ 7 w 8"/>
                  <a:gd name="T51" fmla="*/ 7 h 16"/>
                  <a:gd name="T52" fmla="*/ 1 w 8"/>
                  <a:gd name="T53" fmla="*/ 8 h 16"/>
                  <a:gd name="T54" fmla="*/ 1 w 8"/>
                  <a:gd name="T55" fmla="*/ 9 h 16"/>
                  <a:gd name="T56" fmla="*/ 6 w 8"/>
                  <a:gd name="T57" fmla="*/ 8 h 16"/>
                  <a:gd name="T58" fmla="*/ 8 w 8"/>
                  <a:gd name="T59" fmla="*/ 9 h 16"/>
                  <a:gd name="T60" fmla="*/ 8 w 8"/>
                  <a:gd name="T61" fmla="*/ 7 h 16"/>
                  <a:gd name="T62" fmla="*/ 7 w 8"/>
                  <a:gd name="T63" fmla="*/ 7 h 16"/>
                  <a:gd name="T64" fmla="*/ 8 w 8"/>
                  <a:gd name="T65" fmla="*/ 5 h 16"/>
                  <a:gd name="T66" fmla="*/ 2 w 8"/>
                  <a:gd name="T67" fmla="*/ 6 h 16"/>
                  <a:gd name="T68" fmla="*/ 1 w 8"/>
                  <a:gd name="T69" fmla="*/ 7 h 16"/>
                  <a:gd name="T70" fmla="*/ 6 w 8"/>
                  <a:gd name="T71" fmla="*/ 7 h 16"/>
                  <a:gd name="T72" fmla="*/ 8 w 8"/>
                  <a:gd name="T73" fmla="*/ 7 h 16"/>
                  <a:gd name="T74" fmla="*/ 8 w 8"/>
                  <a:gd name="T75" fmla="*/ 5 h 16"/>
                  <a:gd name="T76" fmla="*/ 8 w 8"/>
                  <a:gd name="T77" fmla="*/ 4 h 16"/>
                  <a:gd name="T78" fmla="*/ 3 w 8"/>
                  <a:gd name="T79" fmla="*/ 4 h 16"/>
                  <a:gd name="T80" fmla="*/ 2 w 8"/>
                  <a:gd name="T81" fmla="*/ 5 h 16"/>
                  <a:gd name="T82" fmla="*/ 6 w 8"/>
                  <a:gd name="T83" fmla="*/ 5 h 16"/>
                  <a:gd name="T84" fmla="*/ 8 w 8"/>
                  <a:gd name="T85" fmla="*/ 5 h 16"/>
                  <a:gd name="T86" fmla="*/ 8 w 8"/>
                  <a:gd name="T87" fmla="*/ 5 h 16"/>
                  <a:gd name="T88" fmla="*/ 8 w 8"/>
                  <a:gd name="T89" fmla="*/ 4 h 16"/>
                  <a:gd name="T90" fmla="*/ 8 w 8"/>
                  <a:gd name="T91" fmla="*/ 2 h 16"/>
                  <a:gd name="T92" fmla="*/ 4 w 8"/>
                  <a:gd name="T93" fmla="*/ 2 h 16"/>
                  <a:gd name="T94" fmla="*/ 3 w 8"/>
                  <a:gd name="T95" fmla="*/ 3 h 16"/>
                  <a:gd name="T96" fmla="*/ 7 w 8"/>
                  <a:gd name="T97" fmla="*/ 3 h 16"/>
                  <a:gd name="T98" fmla="*/ 8 w 8"/>
                  <a:gd name="T99" fmla="*/ 3 h 16"/>
                  <a:gd name="T100" fmla="*/ 8 w 8"/>
                  <a:gd name="T101" fmla="*/ 2 h 16"/>
                  <a:gd name="T102" fmla="*/ 7 w 8"/>
                  <a:gd name="T103" fmla="*/ 0 h 16"/>
                  <a:gd name="T104" fmla="*/ 5 w 8"/>
                  <a:gd name="T105" fmla="*/ 1 h 16"/>
                  <a:gd name="T106" fmla="*/ 7 w 8"/>
                  <a:gd name="T107" fmla="*/ 1 h 16"/>
                  <a:gd name="T108" fmla="*/ 8 w 8"/>
                  <a:gd name="T109" fmla="*/ 1 h 16"/>
                  <a:gd name="T110" fmla="*/ 7 w 8"/>
                  <a:gd name="T11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16">
                    <a:moveTo>
                      <a:pt x="8" y="15"/>
                    </a:moveTo>
                    <a:cubicBezTo>
                      <a:pt x="7" y="15"/>
                      <a:pt x="6" y="15"/>
                      <a:pt x="6" y="15"/>
                    </a:cubicBezTo>
                    <a:cubicBezTo>
                      <a:pt x="6" y="15"/>
                      <a:pt x="6" y="15"/>
                      <a:pt x="6" y="15"/>
                    </a:cubicBezTo>
                    <a:cubicBezTo>
                      <a:pt x="6" y="15"/>
                      <a:pt x="7" y="16"/>
                      <a:pt x="7" y="16"/>
                    </a:cubicBezTo>
                    <a:lnTo>
                      <a:pt x="8" y="15"/>
                    </a:lnTo>
                    <a:close/>
                    <a:moveTo>
                      <a:pt x="8" y="14"/>
                    </a:moveTo>
                    <a:cubicBezTo>
                      <a:pt x="6" y="14"/>
                      <a:pt x="4" y="14"/>
                      <a:pt x="3" y="14"/>
                    </a:cubicBezTo>
                    <a:cubicBezTo>
                      <a:pt x="3" y="14"/>
                      <a:pt x="4" y="15"/>
                      <a:pt x="4" y="15"/>
                    </a:cubicBezTo>
                    <a:cubicBezTo>
                      <a:pt x="5" y="15"/>
                      <a:pt x="7" y="15"/>
                      <a:pt x="8" y="15"/>
                    </a:cubicBezTo>
                    <a:cubicBezTo>
                      <a:pt x="8" y="14"/>
                      <a:pt x="8" y="14"/>
                      <a:pt x="8" y="14"/>
                    </a:cubicBezTo>
                    <a:close/>
                    <a:moveTo>
                      <a:pt x="8" y="12"/>
                    </a:moveTo>
                    <a:cubicBezTo>
                      <a:pt x="6" y="12"/>
                      <a:pt x="3" y="12"/>
                      <a:pt x="1" y="12"/>
                    </a:cubicBezTo>
                    <a:cubicBezTo>
                      <a:pt x="1" y="13"/>
                      <a:pt x="2" y="13"/>
                      <a:pt x="2" y="14"/>
                    </a:cubicBezTo>
                    <a:cubicBezTo>
                      <a:pt x="4" y="13"/>
                      <a:pt x="6" y="13"/>
                      <a:pt x="8" y="13"/>
                    </a:cubicBezTo>
                    <a:cubicBezTo>
                      <a:pt x="8" y="13"/>
                      <a:pt x="8" y="12"/>
                      <a:pt x="8" y="12"/>
                    </a:cubicBezTo>
                    <a:close/>
                    <a:moveTo>
                      <a:pt x="8" y="10"/>
                    </a:moveTo>
                    <a:cubicBezTo>
                      <a:pt x="5" y="10"/>
                      <a:pt x="3" y="11"/>
                      <a:pt x="0" y="11"/>
                    </a:cubicBezTo>
                    <a:cubicBezTo>
                      <a:pt x="1" y="11"/>
                      <a:pt x="1" y="12"/>
                      <a:pt x="1" y="12"/>
                    </a:cubicBezTo>
                    <a:cubicBezTo>
                      <a:pt x="3" y="12"/>
                      <a:pt x="6" y="12"/>
                      <a:pt x="8" y="12"/>
                    </a:cubicBezTo>
                    <a:cubicBezTo>
                      <a:pt x="8" y="11"/>
                      <a:pt x="8" y="11"/>
                      <a:pt x="8" y="10"/>
                    </a:cubicBezTo>
                    <a:close/>
                    <a:moveTo>
                      <a:pt x="8" y="9"/>
                    </a:moveTo>
                    <a:cubicBezTo>
                      <a:pt x="5" y="9"/>
                      <a:pt x="3" y="9"/>
                      <a:pt x="1" y="9"/>
                    </a:cubicBezTo>
                    <a:cubicBezTo>
                      <a:pt x="0" y="10"/>
                      <a:pt x="0" y="10"/>
                      <a:pt x="0" y="10"/>
                    </a:cubicBezTo>
                    <a:cubicBezTo>
                      <a:pt x="3" y="10"/>
                      <a:pt x="6" y="10"/>
                      <a:pt x="8" y="10"/>
                    </a:cubicBezTo>
                    <a:cubicBezTo>
                      <a:pt x="8" y="9"/>
                      <a:pt x="8" y="9"/>
                      <a:pt x="8" y="9"/>
                    </a:cubicBezTo>
                    <a:close/>
                    <a:moveTo>
                      <a:pt x="7" y="7"/>
                    </a:moveTo>
                    <a:cubicBezTo>
                      <a:pt x="5" y="7"/>
                      <a:pt x="3" y="7"/>
                      <a:pt x="1" y="8"/>
                    </a:cubicBezTo>
                    <a:cubicBezTo>
                      <a:pt x="1" y="9"/>
                      <a:pt x="1" y="9"/>
                      <a:pt x="1" y="9"/>
                    </a:cubicBezTo>
                    <a:cubicBezTo>
                      <a:pt x="2" y="9"/>
                      <a:pt x="4" y="8"/>
                      <a:pt x="6" y="8"/>
                    </a:cubicBezTo>
                    <a:cubicBezTo>
                      <a:pt x="7" y="8"/>
                      <a:pt x="7" y="8"/>
                      <a:pt x="8" y="9"/>
                    </a:cubicBezTo>
                    <a:cubicBezTo>
                      <a:pt x="8" y="8"/>
                      <a:pt x="8" y="8"/>
                      <a:pt x="8" y="7"/>
                    </a:cubicBezTo>
                    <a:lnTo>
                      <a:pt x="7" y="7"/>
                    </a:lnTo>
                    <a:close/>
                    <a:moveTo>
                      <a:pt x="8" y="5"/>
                    </a:moveTo>
                    <a:cubicBezTo>
                      <a:pt x="6" y="5"/>
                      <a:pt x="4" y="5"/>
                      <a:pt x="2" y="6"/>
                    </a:cubicBezTo>
                    <a:cubicBezTo>
                      <a:pt x="1" y="6"/>
                      <a:pt x="1" y="7"/>
                      <a:pt x="1" y="7"/>
                    </a:cubicBezTo>
                    <a:cubicBezTo>
                      <a:pt x="3" y="7"/>
                      <a:pt x="4" y="7"/>
                      <a:pt x="6" y="7"/>
                    </a:cubicBezTo>
                    <a:cubicBezTo>
                      <a:pt x="6" y="7"/>
                      <a:pt x="7" y="7"/>
                      <a:pt x="8" y="7"/>
                    </a:cubicBezTo>
                    <a:cubicBezTo>
                      <a:pt x="8" y="7"/>
                      <a:pt x="8" y="6"/>
                      <a:pt x="8" y="5"/>
                    </a:cubicBezTo>
                    <a:close/>
                    <a:moveTo>
                      <a:pt x="8" y="4"/>
                    </a:moveTo>
                    <a:cubicBezTo>
                      <a:pt x="6" y="4"/>
                      <a:pt x="5" y="4"/>
                      <a:pt x="3" y="4"/>
                    </a:cubicBezTo>
                    <a:cubicBezTo>
                      <a:pt x="2" y="4"/>
                      <a:pt x="2" y="5"/>
                      <a:pt x="2" y="5"/>
                    </a:cubicBezTo>
                    <a:cubicBezTo>
                      <a:pt x="4" y="5"/>
                      <a:pt x="5" y="5"/>
                      <a:pt x="6" y="5"/>
                    </a:cubicBezTo>
                    <a:cubicBezTo>
                      <a:pt x="7" y="5"/>
                      <a:pt x="8" y="5"/>
                      <a:pt x="8" y="5"/>
                    </a:cubicBezTo>
                    <a:cubicBezTo>
                      <a:pt x="8" y="5"/>
                      <a:pt x="8" y="5"/>
                      <a:pt x="8" y="5"/>
                    </a:cubicBezTo>
                    <a:cubicBezTo>
                      <a:pt x="8" y="4"/>
                      <a:pt x="8" y="4"/>
                      <a:pt x="8" y="4"/>
                    </a:cubicBezTo>
                    <a:close/>
                    <a:moveTo>
                      <a:pt x="8" y="2"/>
                    </a:moveTo>
                    <a:cubicBezTo>
                      <a:pt x="7" y="2"/>
                      <a:pt x="6" y="2"/>
                      <a:pt x="4" y="2"/>
                    </a:cubicBezTo>
                    <a:cubicBezTo>
                      <a:pt x="4" y="2"/>
                      <a:pt x="4" y="3"/>
                      <a:pt x="3" y="3"/>
                    </a:cubicBezTo>
                    <a:cubicBezTo>
                      <a:pt x="4" y="3"/>
                      <a:pt x="6" y="3"/>
                      <a:pt x="7" y="3"/>
                    </a:cubicBezTo>
                    <a:cubicBezTo>
                      <a:pt x="7" y="3"/>
                      <a:pt x="8" y="3"/>
                      <a:pt x="8" y="3"/>
                    </a:cubicBezTo>
                    <a:cubicBezTo>
                      <a:pt x="8" y="2"/>
                      <a:pt x="8" y="2"/>
                      <a:pt x="8" y="2"/>
                    </a:cubicBezTo>
                    <a:close/>
                    <a:moveTo>
                      <a:pt x="7" y="0"/>
                    </a:moveTo>
                    <a:cubicBezTo>
                      <a:pt x="6" y="0"/>
                      <a:pt x="6" y="1"/>
                      <a:pt x="5" y="1"/>
                    </a:cubicBezTo>
                    <a:cubicBezTo>
                      <a:pt x="6" y="1"/>
                      <a:pt x="6" y="1"/>
                      <a:pt x="7" y="1"/>
                    </a:cubicBezTo>
                    <a:cubicBezTo>
                      <a:pt x="8" y="1"/>
                      <a:pt x="8" y="1"/>
                      <a:pt x="8" y="1"/>
                    </a:cubicBezTo>
                    <a:cubicBezTo>
                      <a:pt x="8" y="1"/>
                      <a:pt x="7" y="0"/>
                      <a:pt x="7"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5253"/>
              <p:cNvSpPr>
                <a:spLocks/>
              </p:cNvSpPr>
              <p:nvPr/>
            </p:nvSpPr>
            <p:spPr bwMode="auto">
              <a:xfrm>
                <a:off x="1001" y="2947"/>
                <a:ext cx="202" cy="130"/>
              </a:xfrm>
              <a:custGeom>
                <a:avLst/>
                <a:gdLst>
                  <a:gd name="T0" fmla="*/ 4 w 95"/>
                  <a:gd name="T1" fmla="*/ 61 h 61"/>
                  <a:gd name="T2" fmla="*/ 8 w 95"/>
                  <a:gd name="T3" fmla="*/ 22 h 61"/>
                  <a:gd name="T4" fmla="*/ 53 w 95"/>
                  <a:gd name="T5" fmla="*/ 3 h 61"/>
                  <a:gd name="T6" fmla="*/ 95 w 95"/>
                  <a:gd name="T7" fmla="*/ 9 h 61"/>
                  <a:gd name="T8" fmla="*/ 51 w 95"/>
                  <a:gd name="T9" fmla="*/ 25 h 61"/>
                  <a:gd name="T10" fmla="*/ 4 w 95"/>
                  <a:gd name="T11" fmla="*/ 61 h 61"/>
                </a:gdLst>
                <a:ahLst/>
                <a:cxnLst>
                  <a:cxn ang="0">
                    <a:pos x="T0" y="T1"/>
                  </a:cxn>
                  <a:cxn ang="0">
                    <a:pos x="T2" y="T3"/>
                  </a:cxn>
                  <a:cxn ang="0">
                    <a:pos x="T4" y="T5"/>
                  </a:cxn>
                  <a:cxn ang="0">
                    <a:pos x="T6" y="T7"/>
                  </a:cxn>
                  <a:cxn ang="0">
                    <a:pos x="T8" y="T9"/>
                  </a:cxn>
                  <a:cxn ang="0">
                    <a:pos x="T10" y="T11"/>
                  </a:cxn>
                </a:cxnLst>
                <a:rect l="0" t="0" r="r" b="b"/>
                <a:pathLst>
                  <a:path w="95" h="61">
                    <a:moveTo>
                      <a:pt x="4" y="61"/>
                    </a:moveTo>
                    <a:cubicBezTo>
                      <a:pt x="4" y="61"/>
                      <a:pt x="0" y="39"/>
                      <a:pt x="8" y="22"/>
                    </a:cubicBezTo>
                    <a:cubicBezTo>
                      <a:pt x="16" y="4"/>
                      <a:pt x="32" y="0"/>
                      <a:pt x="53" y="3"/>
                    </a:cubicBezTo>
                    <a:cubicBezTo>
                      <a:pt x="73" y="7"/>
                      <a:pt x="95" y="9"/>
                      <a:pt x="95" y="9"/>
                    </a:cubicBezTo>
                    <a:cubicBezTo>
                      <a:pt x="95" y="9"/>
                      <a:pt x="61" y="10"/>
                      <a:pt x="51" y="25"/>
                    </a:cubicBezTo>
                    <a:cubicBezTo>
                      <a:pt x="41" y="40"/>
                      <a:pt x="5" y="45"/>
                      <a:pt x="4" y="61"/>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5254"/>
              <p:cNvSpPr>
                <a:spLocks noEditPoints="1"/>
              </p:cNvSpPr>
              <p:nvPr/>
            </p:nvSpPr>
            <p:spPr bwMode="auto">
              <a:xfrm>
                <a:off x="1010" y="2960"/>
                <a:ext cx="51" cy="97"/>
              </a:xfrm>
              <a:custGeom>
                <a:avLst/>
                <a:gdLst>
                  <a:gd name="T0" fmla="*/ 1 w 24"/>
                  <a:gd name="T1" fmla="*/ 46 h 46"/>
                  <a:gd name="T2" fmla="*/ 0 w 24"/>
                  <a:gd name="T3" fmla="*/ 41 h 46"/>
                  <a:gd name="T4" fmla="*/ 1 w 24"/>
                  <a:gd name="T5" fmla="*/ 46 h 46"/>
                  <a:gd name="T6" fmla="*/ 1 w 24"/>
                  <a:gd name="T7" fmla="*/ 39 h 46"/>
                  <a:gd name="T8" fmla="*/ 2 w 24"/>
                  <a:gd name="T9" fmla="*/ 45 h 46"/>
                  <a:gd name="T10" fmla="*/ 2 w 24"/>
                  <a:gd name="T11" fmla="*/ 39 h 46"/>
                  <a:gd name="T12" fmla="*/ 2 w 24"/>
                  <a:gd name="T13" fmla="*/ 44 h 46"/>
                  <a:gd name="T14" fmla="*/ 2 w 24"/>
                  <a:gd name="T15" fmla="*/ 36 h 46"/>
                  <a:gd name="T16" fmla="*/ 4 w 24"/>
                  <a:gd name="T17" fmla="*/ 38 h 46"/>
                  <a:gd name="T18" fmla="*/ 5 w 24"/>
                  <a:gd name="T19" fmla="*/ 32 h 46"/>
                  <a:gd name="T20" fmla="*/ 6 w 24"/>
                  <a:gd name="T21" fmla="*/ 30 h 46"/>
                  <a:gd name="T22" fmla="*/ 4 w 24"/>
                  <a:gd name="T23" fmla="*/ 27 h 46"/>
                  <a:gd name="T24" fmla="*/ 3 w 24"/>
                  <a:gd name="T25" fmla="*/ 41 h 46"/>
                  <a:gd name="T26" fmla="*/ 10 w 24"/>
                  <a:gd name="T27" fmla="*/ 9 h 46"/>
                  <a:gd name="T28" fmla="*/ 8 w 24"/>
                  <a:gd name="T29" fmla="*/ 13 h 46"/>
                  <a:gd name="T30" fmla="*/ 12 w 24"/>
                  <a:gd name="T31" fmla="*/ 7 h 46"/>
                  <a:gd name="T32" fmla="*/ 9 w 24"/>
                  <a:gd name="T33" fmla="*/ 11 h 46"/>
                  <a:gd name="T34" fmla="*/ 13 w 24"/>
                  <a:gd name="T35" fmla="*/ 5 h 46"/>
                  <a:gd name="T36" fmla="*/ 10 w 24"/>
                  <a:gd name="T37" fmla="*/ 11 h 46"/>
                  <a:gd name="T38" fmla="*/ 15 w 24"/>
                  <a:gd name="T39" fmla="*/ 4 h 46"/>
                  <a:gd name="T40" fmla="*/ 3 w 24"/>
                  <a:gd name="T41" fmla="*/ 41 h 46"/>
                  <a:gd name="T42" fmla="*/ 4 w 24"/>
                  <a:gd name="T43" fmla="*/ 39 h 46"/>
                  <a:gd name="T44" fmla="*/ 16 w 24"/>
                  <a:gd name="T45" fmla="*/ 3 h 46"/>
                  <a:gd name="T46" fmla="*/ 11 w 24"/>
                  <a:gd name="T47" fmla="*/ 11 h 46"/>
                  <a:gd name="T48" fmla="*/ 18 w 24"/>
                  <a:gd name="T49" fmla="*/ 2 h 46"/>
                  <a:gd name="T50" fmla="*/ 13 w 24"/>
                  <a:gd name="T51" fmla="*/ 9 h 46"/>
                  <a:gd name="T52" fmla="*/ 18 w 24"/>
                  <a:gd name="T53" fmla="*/ 2 h 46"/>
                  <a:gd name="T54" fmla="*/ 18 w 24"/>
                  <a:gd name="T55" fmla="*/ 2 h 46"/>
                  <a:gd name="T56" fmla="*/ 15 w 24"/>
                  <a:gd name="T57" fmla="*/ 8 h 46"/>
                  <a:gd name="T58" fmla="*/ 19 w 24"/>
                  <a:gd name="T59" fmla="*/ 2 h 46"/>
                  <a:gd name="T60" fmla="*/ 20 w 24"/>
                  <a:gd name="T61" fmla="*/ 1 h 46"/>
                  <a:gd name="T62" fmla="*/ 17 w 24"/>
                  <a:gd name="T63" fmla="*/ 6 h 46"/>
                  <a:gd name="T64" fmla="*/ 24 w 24"/>
                  <a:gd name="T65" fmla="*/ 0 h 46"/>
                  <a:gd name="T66" fmla="*/ 21 w 24"/>
                  <a:gd name="T67" fmla="*/ 1 h 46"/>
                  <a:gd name="T68" fmla="*/ 23 w 24"/>
                  <a:gd name="T6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46">
                    <a:moveTo>
                      <a:pt x="0" y="41"/>
                    </a:moveTo>
                    <a:cubicBezTo>
                      <a:pt x="0" y="45"/>
                      <a:pt x="0" y="46"/>
                      <a:pt x="1" y="46"/>
                    </a:cubicBezTo>
                    <a:cubicBezTo>
                      <a:pt x="1" y="46"/>
                      <a:pt x="1" y="46"/>
                      <a:pt x="1" y="46"/>
                    </a:cubicBezTo>
                    <a:cubicBezTo>
                      <a:pt x="1" y="44"/>
                      <a:pt x="1" y="42"/>
                      <a:pt x="0" y="41"/>
                    </a:cubicBezTo>
                    <a:close/>
                    <a:moveTo>
                      <a:pt x="1" y="39"/>
                    </a:moveTo>
                    <a:cubicBezTo>
                      <a:pt x="1" y="42"/>
                      <a:pt x="1" y="44"/>
                      <a:pt x="1" y="46"/>
                    </a:cubicBezTo>
                    <a:cubicBezTo>
                      <a:pt x="2" y="45"/>
                      <a:pt x="2" y="45"/>
                      <a:pt x="2" y="45"/>
                    </a:cubicBezTo>
                    <a:cubicBezTo>
                      <a:pt x="1" y="43"/>
                      <a:pt x="1" y="41"/>
                      <a:pt x="1" y="39"/>
                    </a:cubicBezTo>
                    <a:close/>
                    <a:moveTo>
                      <a:pt x="2" y="39"/>
                    </a:moveTo>
                    <a:cubicBezTo>
                      <a:pt x="1" y="41"/>
                      <a:pt x="2" y="43"/>
                      <a:pt x="2" y="45"/>
                    </a:cubicBezTo>
                    <a:cubicBezTo>
                      <a:pt x="2" y="44"/>
                      <a:pt x="2" y="44"/>
                      <a:pt x="2" y="44"/>
                    </a:cubicBezTo>
                    <a:cubicBezTo>
                      <a:pt x="2" y="42"/>
                      <a:pt x="2" y="40"/>
                      <a:pt x="2" y="39"/>
                    </a:cubicBezTo>
                    <a:close/>
                    <a:moveTo>
                      <a:pt x="2" y="36"/>
                    </a:moveTo>
                    <a:cubicBezTo>
                      <a:pt x="2" y="39"/>
                      <a:pt x="2" y="42"/>
                      <a:pt x="2" y="44"/>
                    </a:cubicBezTo>
                    <a:cubicBezTo>
                      <a:pt x="3" y="43"/>
                      <a:pt x="3" y="43"/>
                      <a:pt x="3" y="43"/>
                    </a:cubicBezTo>
                    <a:cubicBezTo>
                      <a:pt x="2" y="41"/>
                      <a:pt x="2" y="38"/>
                      <a:pt x="2" y="36"/>
                    </a:cubicBezTo>
                    <a:close/>
                    <a:moveTo>
                      <a:pt x="5" y="32"/>
                    </a:moveTo>
                    <a:cubicBezTo>
                      <a:pt x="4" y="35"/>
                      <a:pt x="4" y="37"/>
                      <a:pt x="4" y="38"/>
                    </a:cubicBezTo>
                    <a:cubicBezTo>
                      <a:pt x="4" y="38"/>
                      <a:pt x="4" y="37"/>
                      <a:pt x="5" y="36"/>
                    </a:cubicBezTo>
                    <a:cubicBezTo>
                      <a:pt x="5" y="35"/>
                      <a:pt x="5" y="33"/>
                      <a:pt x="5" y="32"/>
                    </a:cubicBezTo>
                    <a:close/>
                    <a:moveTo>
                      <a:pt x="6" y="29"/>
                    </a:moveTo>
                    <a:cubicBezTo>
                      <a:pt x="6" y="29"/>
                      <a:pt x="6" y="30"/>
                      <a:pt x="6" y="30"/>
                    </a:cubicBezTo>
                    <a:cubicBezTo>
                      <a:pt x="6" y="30"/>
                      <a:pt x="6" y="29"/>
                      <a:pt x="6" y="29"/>
                    </a:cubicBezTo>
                    <a:close/>
                    <a:moveTo>
                      <a:pt x="4" y="27"/>
                    </a:moveTo>
                    <a:cubicBezTo>
                      <a:pt x="2" y="34"/>
                      <a:pt x="3" y="40"/>
                      <a:pt x="3" y="43"/>
                    </a:cubicBezTo>
                    <a:cubicBezTo>
                      <a:pt x="3" y="42"/>
                      <a:pt x="3" y="42"/>
                      <a:pt x="3" y="41"/>
                    </a:cubicBezTo>
                    <a:cubicBezTo>
                      <a:pt x="3" y="36"/>
                      <a:pt x="3" y="32"/>
                      <a:pt x="4" y="27"/>
                    </a:cubicBezTo>
                    <a:close/>
                    <a:moveTo>
                      <a:pt x="10" y="9"/>
                    </a:moveTo>
                    <a:cubicBezTo>
                      <a:pt x="10" y="9"/>
                      <a:pt x="9" y="10"/>
                      <a:pt x="9" y="10"/>
                    </a:cubicBezTo>
                    <a:cubicBezTo>
                      <a:pt x="9" y="11"/>
                      <a:pt x="8" y="12"/>
                      <a:pt x="8" y="13"/>
                    </a:cubicBezTo>
                    <a:cubicBezTo>
                      <a:pt x="8" y="11"/>
                      <a:pt x="9" y="10"/>
                      <a:pt x="10" y="9"/>
                    </a:cubicBezTo>
                    <a:close/>
                    <a:moveTo>
                      <a:pt x="12" y="7"/>
                    </a:moveTo>
                    <a:cubicBezTo>
                      <a:pt x="11" y="7"/>
                      <a:pt x="11" y="7"/>
                      <a:pt x="11" y="7"/>
                    </a:cubicBezTo>
                    <a:cubicBezTo>
                      <a:pt x="11" y="9"/>
                      <a:pt x="10" y="10"/>
                      <a:pt x="9" y="11"/>
                    </a:cubicBezTo>
                    <a:cubicBezTo>
                      <a:pt x="10" y="9"/>
                      <a:pt x="11" y="8"/>
                      <a:pt x="12" y="7"/>
                    </a:cubicBezTo>
                    <a:close/>
                    <a:moveTo>
                      <a:pt x="13" y="5"/>
                    </a:moveTo>
                    <a:cubicBezTo>
                      <a:pt x="13" y="6"/>
                      <a:pt x="13" y="6"/>
                      <a:pt x="13" y="6"/>
                    </a:cubicBezTo>
                    <a:cubicBezTo>
                      <a:pt x="12" y="8"/>
                      <a:pt x="11" y="9"/>
                      <a:pt x="10" y="11"/>
                    </a:cubicBezTo>
                    <a:cubicBezTo>
                      <a:pt x="11" y="9"/>
                      <a:pt x="12" y="7"/>
                      <a:pt x="13" y="5"/>
                    </a:cubicBezTo>
                    <a:close/>
                    <a:moveTo>
                      <a:pt x="15" y="4"/>
                    </a:moveTo>
                    <a:cubicBezTo>
                      <a:pt x="14" y="5"/>
                      <a:pt x="14" y="5"/>
                      <a:pt x="14" y="5"/>
                    </a:cubicBezTo>
                    <a:cubicBezTo>
                      <a:pt x="4" y="20"/>
                      <a:pt x="3" y="35"/>
                      <a:pt x="3" y="41"/>
                    </a:cubicBezTo>
                    <a:cubicBezTo>
                      <a:pt x="3" y="41"/>
                      <a:pt x="4" y="40"/>
                      <a:pt x="4" y="39"/>
                    </a:cubicBezTo>
                    <a:cubicBezTo>
                      <a:pt x="4" y="39"/>
                      <a:pt x="4" y="39"/>
                      <a:pt x="4" y="39"/>
                    </a:cubicBezTo>
                    <a:cubicBezTo>
                      <a:pt x="3" y="23"/>
                      <a:pt x="11" y="10"/>
                      <a:pt x="15" y="4"/>
                    </a:cubicBezTo>
                    <a:close/>
                    <a:moveTo>
                      <a:pt x="16" y="3"/>
                    </a:moveTo>
                    <a:cubicBezTo>
                      <a:pt x="15" y="4"/>
                      <a:pt x="15" y="4"/>
                      <a:pt x="15" y="4"/>
                    </a:cubicBezTo>
                    <a:cubicBezTo>
                      <a:pt x="13" y="7"/>
                      <a:pt x="12" y="9"/>
                      <a:pt x="11" y="11"/>
                    </a:cubicBezTo>
                    <a:cubicBezTo>
                      <a:pt x="13" y="8"/>
                      <a:pt x="15" y="5"/>
                      <a:pt x="16" y="3"/>
                    </a:cubicBezTo>
                    <a:close/>
                    <a:moveTo>
                      <a:pt x="18" y="2"/>
                    </a:moveTo>
                    <a:cubicBezTo>
                      <a:pt x="17" y="3"/>
                      <a:pt x="17" y="3"/>
                      <a:pt x="17" y="3"/>
                    </a:cubicBezTo>
                    <a:cubicBezTo>
                      <a:pt x="15" y="5"/>
                      <a:pt x="14" y="7"/>
                      <a:pt x="13" y="9"/>
                    </a:cubicBezTo>
                    <a:cubicBezTo>
                      <a:pt x="13" y="9"/>
                      <a:pt x="13" y="9"/>
                      <a:pt x="13" y="9"/>
                    </a:cubicBezTo>
                    <a:cubicBezTo>
                      <a:pt x="15" y="6"/>
                      <a:pt x="16" y="4"/>
                      <a:pt x="18" y="2"/>
                    </a:cubicBezTo>
                    <a:close/>
                    <a:moveTo>
                      <a:pt x="19" y="2"/>
                    </a:moveTo>
                    <a:cubicBezTo>
                      <a:pt x="19" y="2"/>
                      <a:pt x="19" y="2"/>
                      <a:pt x="18" y="2"/>
                    </a:cubicBezTo>
                    <a:cubicBezTo>
                      <a:pt x="17" y="4"/>
                      <a:pt x="16" y="6"/>
                      <a:pt x="14" y="8"/>
                    </a:cubicBezTo>
                    <a:cubicBezTo>
                      <a:pt x="15" y="8"/>
                      <a:pt x="15" y="8"/>
                      <a:pt x="15" y="8"/>
                    </a:cubicBezTo>
                    <a:cubicBezTo>
                      <a:pt x="15" y="7"/>
                      <a:pt x="15" y="7"/>
                      <a:pt x="15" y="7"/>
                    </a:cubicBezTo>
                    <a:cubicBezTo>
                      <a:pt x="17" y="5"/>
                      <a:pt x="18" y="3"/>
                      <a:pt x="19" y="2"/>
                    </a:cubicBezTo>
                    <a:close/>
                    <a:moveTo>
                      <a:pt x="21" y="1"/>
                    </a:moveTo>
                    <a:cubicBezTo>
                      <a:pt x="20" y="1"/>
                      <a:pt x="20" y="1"/>
                      <a:pt x="20" y="1"/>
                    </a:cubicBezTo>
                    <a:cubicBezTo>
                      <a:pt x="19" y="3"/>
                      <a:pt x="17" y="5"/>
                      <a:pt x="16" y="6"/>
                    </a:cubicBezTo>
                    <a:cubicBezTo>
                      <a:pt x="17" y="6"/>
                      <a:pt x="17" y="6"/>
                      <a:pt x="17" y="6"/>
                    </a:cubicBezTo>
                    <a:cubicBezTo>
                      <a:pt x="18" y="4"/>
                      <a:pt x="20" y="2"/>
                      <a:pt x="21" y="1"/>
                    </a:cubicBezTo>
                    <a:close/>
                    <a:moveTo>
                      <a:pt x="24" y="0"/>
                    </a:moveTo>
                    <a:cubicBezTo>
                      <a:pt x="24" y="0"/>
                      <a:pt x="23" y="0"/>
                      <a:pt x="22" y="1"/>
                    </a:cubicBezTo>
                    <a:cubicBezTo>
                      <a:pt x="22" y="1"/>
                      <a:pt x="22" y="1"/>
                      <a:pt x="21" y="1"/>
                    </a:cubicBezTo>
                    <a:cubicBezTo>
                      <a:pt x="20" y="2"/>
                      <a:pt x="19" y="4"/>
                      <a:pt x="18" y="6"/>
                    </a:cubicBezTo>
                    <a:cubicBezTo>
                      <a:pt x="20" y="4"/>
                      <a:pt x="22" y="3"/>
                      <a:pt x="23" y="2"/>
                    </a:cubicBezTo>
                    <a:cubicBezTo>
                      <a:pt x="23" y="1"/>
                      <a:pt x="24" y="1"/>
                      <a:pt x="2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5255"/>
              <p:cNvSpPr>
                <a:spLocks noEditPoints="1"/>
              </p:cNvSpPr>
              <p:nvPr/>
            </p:nvSpPr>
            <p:spPr bwMode="auto">
              <a:xfrm>
                <a:off x="1021" y="2953"/>
                <a:ext cx="55" cy="100"/>
              </a:xfrm>
              <a:custGeom>
                <a:avLst/>
                <a:gdLst>
                  <a:gd name="T0" fmla="*/ 2 w 26"/>
                  <a:gd name="T1" fmla="*/ 38 h 47"/>
                  <a:gd name="T2" fmla="*/ 1 w 26"/>
                  <a:gd name="T3" fmla="*/ 41 h 47"/>
                  <a:gd name="T4" fmla="*/ 1 w 26"/>
                  <a:gd name="T5" fmla="*/ 44 h 47"/>
                  <a:gd name="T6" fmla="*/ 1 w 26"/>
                  <a:gd name="T7" fmla="*/ 42 h 47"/>
                  <a:gd name="T8" fmla="*/ 1 w 26"/>
                  <a:gd name="T9" fmla="*/ 47 h 47"/>
                  <a:gd name="T10" fmla="*/ 2 w 26"/>
                  <a:gd name="T11" fmla="*/ 47 h 47"/>
                  <a:gd name="T12" fmla="*/ 1 w 26"/>
                  <a:gd name="T13" fmla="*/ 47 h 47"/>
                  <a:gd name="T14" fmla="*/ 1 w 26"/>
                  <a:gd name="T15" fmla="*/ 46 h 47"/>
                  <a:gd name="T16" fmla="*/ 3 w 26"/>
                  <a:gd name="T17" fmla="*/ 41 h 47"/>
                  <a:gd name="T18" fmla="*/ 3 w 26"/>
                  <a:gd name="T19" fmla="*/ 39 h 47"/>
                  <a:gd name="T20" fmla="*/ 2 w 26"/>
                  <a:gd name="T21" fmla="*/ 42 h 47"/>
                  <a:gd name="T22" fmla="*/ 2 w 26"/>
                  <a:gd name="T23" fmla="*/ 44 h 47"/>
                  <a:gd name="T24" fmla="*/ 2 w 26"/>
                  <a:gd name="T25" fmla="*/ 42 h 47"/>
                  <a:gd name="T26" fmla="*/ 2 w 26"/>
                  <a:gd name="T27" fmla="*/ 44 h 47"/>
                  <a:gd name="T28" fmla="*/ 2 w 26"/>
                  <a:gd name="T29" fmla="*/ 42 h 47"/>
                  <a:gd name="T30" fmla="*/ 2 w 26"/>
                  <a:gd name="T31" fmla="*/ 38 h 47"/>
                  <a:gd name="T32" fmla="*/ 3 w 26"/>
                  <a:gd name="T33" fmla="*/ 32 h 47"/>
                  <a:gd name="T34" fmla="*/ 2 w 26"/>
                  <a:gd name="T35" fmla="*/ 35 h 47"/>
                  <a:gd name="T36" fmla="*/ 2 w 26"/>
                  <a:gd name="T37" fmla="*/ 41 h 47"/>
                  <a:gd name="T38" fmla="*/ 3 w 26"/>
                  <a:gd name="T39" fmla="*/ 38 h 47"/>
                  <a:gd name="T40" fmla="*/ 3 w 26"/>
                  <a:gd name="T41" fmla="*/ 32 h 47"/>
                  <a:gd name="T42" fmla="*/ 5 w 26"/>
                  <a:gd name="T43" fmla="*/ 31 h 47"/>
                  <a:gd name="T44" fmla="*/ 3 w 26"/>
                  <a:gd name="T45" fmla="*/ 37 h 47"/>
                  <a:gd name="T46" fmla="*/ 3 w 26"/>
                  <a:gd name="T47" fmla="*/ 41 h 47"/>
                  <a:gd name="T48" fmla="*/ 3 w 26"/>
                  <a:gd name="T49" fmla="*/ 41 h 47"/>
                  <a:gd name="T50" fmla="*/ 5 w 26"/>
                  <a:gd name="T51" fmla="*/ 31 h 47"/>
                  <a:gd name="T52" fmla="*/ 6 w 26"/>
                  <a:gd name="T53" fmla="*/ 18 h 47"/>
                  <a:gd name="T54" fmla="*/ 3 w 26"/>
                  <a:gd name="T55" fmla="*/ 25 h 47"/>
                  <a:gd name="T56" fmla="*/ 6 w 26"/>
                  <a:gd name="T57" fmla="*/ 18 h 47"/>
                  <a:gd name="T58" fmla="*/ 8 w 26"/>
                  <a:gd name="T59" fmla="*/ 15 h 47"/>
                  <a:gd name="T60" fmla="*/ 8 w 26"/>
                  <a:gd name="T61" fmla="*/ 15 h 47"/>
                  <a:gd name="T62" fmla="*/ 8 w 26"/>
                  <a:gd name="T63" fmla="*/ 15 h 47"/>
                  <a:gd name="T64" fmla="*/ 15 w 26"/>
                  <a:gd name="T65" fmla="*/ 9 h 47"/>
                  <a:gd name="T66" fmla="*/ 10 w 26"/>
                  <a:gd name="T67" fmla="*/ 13 h 47"/>
                  <a:gd name="T68" fmla="*/ 3 w 26"/>
                  <a:gd name="T69" fmla="*/ 35 h 47"/>
                  <a:gd name="T70" fmla="*/ 15 w 26"/>
                  <a:gd name="T71" fmla="*/ 9 h 47"/>
                  <a:gd name="T72" fmla="*/ 20 w 26"/>
                  <a:gd name="T73" fmla="*/ 5 h 47"/>
                  <a:gd name="T74" fmla="*/ 16 w 26"/>
                  <a:gd name="T75" fmla="*/ 8 h 47"/>
                  <a:gd name="T76" fmla="*/ 10 w 26"/>
                  <a:gd name="T77" fmla="*/ 17 h 47"/>
                  <a:gd name="T78" fmla="*/ 14 w 26"/>
                  <a:gd name="T79" fmla="*/ 12 h 47"/>
                  <a:gd name="T80" fmla="*/ 19 w 26"/>
                  <a:gd name="T81" fmla="*/ 6 h 47"/>
                  <a:gd name="T82" fmla="*/ 20 w 26"/>
                  <a:gd name="T83" fmla="*/ 5 h 47"/>
                  <a:gd name="T84" fmla="*/ 25 w 26"/>
                  <a:gd name="T85" fmla="*/ 1 h 47"/>
                  <a:gd name="T86" fmla="*/ 21 w 26"/>
                  <a:gd name="T87" fmla="*/ 4 h 47"/>
                  <a:gd name="T88" fmla="*/ 20 w 26"/>
                  <a:gd name="T89" fmla="*/ 5 h 47"/>
                  <a:gd name="T90" fmla="*/ 24 w 26"/>
                  <a:gd name="T91" fmla="*/ 2 h 47"/>
                  <a:gd name="T92" fmla="*/ 25 w 26"/>
                  <a:gd name="T93" fmla="*/ 1 h 47"/>
                  <a:gd name="T94" fmla="*/ 26 w 26"/>
                  <a:gd name="T95" fmla="*/ 0 h 47"/>
                  <a:gd name="T96" fmla="*/ 25 w 26"/>
                  <a:gd name="T97" fmla="*/ 1 h 47"/>
                  <a:gd name="T98" fmla="*/ 24 w 26"/>
                  <a:gd name="T99" fmla="*/ 2 h 47"/>
                  <a:gd name="T100" fmla="*/ 25 w 26"/>
                  <a:gd name="T101" fmla="*/ 2 h 47"/>
                  <a:gd name="T102" fmla="*/ 26 w 26"/>
                  <a:gd name="T103" fmla="*/ 0 h 47"/>
                  <a:gd name="T104" fmla="*/ 26 w 26"/>
                  <a:gd name="T105" fmla="*/ 0 h 47"/>
                  <a:gd name="T106" fmla="*/ 26 w 26"/>
                  <a:gd name="T10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47">
                    <a:moveTo>
                      <a:pt x="2" y="38"/>
                    </a:moveTo>
                    <a:cubicBezTo>
                      <a:pt x="1" y="39"/>
                      <a:pt x="1" y="40"/>
                      <a:pt x="1" y="41"/>
                    </a:cubicBezTo>
                    <a:cubicBezTo>
                      <a:pt x="1" y="43"/>
                      <a:pt x="1" y="44"/>
                      <a:pt x="1" y="44"/>
                    </a:cubicBezTo>
                    <a:cubicBezTo>
                      <a:pt x="1" y="44"/>
                      <a:pt x="1" y="43"/>
                      <a:pt x="1" y="42"/>
                    </a:cubicBezTo>
                    <a:cubicBezTo>
                      <a:pt x="0" y="45"/>
                      <a:pt x="0" y="47"/>
                      <a:pt x="1" y="47"/>
                    </a:cubicBezTo>
                    <a:cubicBezTo>
                      <a:pt x="2" y="47"/>
                      <a:pt x="2" y="47"/>
                      <a:pt x="2" y="47"/>
                    </a:cubicBezTo>
                    <a:cubicBezTo>
                      <a:pt x="1" y="47"/>
                      <a:pt x="1" y="47"/>
                      <a:pt x="1" y="47"/>
                    </a:cubicBezTo>
                    <a:cubicBezTo>
                      <a:pt x="1" y="47"/>
                      <a:pt x="1" y="46"/>
                      <a:pt x="1" y="46"/>
                    </a:cubicBezTo>
                    <a:cubicBezTo>
                      <a:pt x="2" y="45"/>
                      <a:pt x="2" y="43"/>
                      <a:pt x="3" y="41"/>
                    </a:cubicBezTo>
                    <a:cubicBezTo>
                      <a:pt x="3" y="40"/>
                      <a:pt x="3" y="39"/>
                      <a:pt x="3" y="39"/>
                    </a:cubicBezTo>
                    <a:cubicBezTo>
                      <a:pt x="2" y="40"/>
                      <a:pt x="2" y="41"/>
                      <a:pt x="2" y="42"/>
                    </a:cubicBezTo>
                    <a:cubicBezTo>
                      <a:pt x="2" y="43"/>
                      <a:pt x="2" y="44"/>
                      <a:pt x="2" y="44"/>
                    </a:cubicBezTo>
                    <a:cubicBezTo>
                      <a:pt x="2" y="43"/>
                      <a:pt x="2" y="43"/>
                      <a:pt x="2" y="42"/>
                    </a:cubicBezTo>
                    <a:cubicBezTo>
                      <a:pt x="2" y="43"/>
                      <a:pt x="2" y="44"/>
                      <a:pt x="2" y="44"/>
                    </a:cubicBezTo>
                    <a:cubicBezTo>
                      <a:pt x="2" y="43"/>
                      <a:pt x="2" y="43"/>
                      <a:pt x="2" y="42"/>
                    </a:cubicBezTo>
                    <a:cubicBezTo>
                      <a:pt x="2" y="41"/>
                      <a:pt x="2" y="39"/>
                      <a:pt x="2" y="38"/>
                    </a:cubicBezTo>
                    <a:close/>
                    <a:moveTo>
                      <a:pt x="3" y="32"/>
                    </a:moveTo>
                    <a:cubicBezTo>
                      <a:pt x="3" y="33"/>
                      <a:pt x="2" y="34"/>
                      <a:pt x="2" y="35"/>
                    </a:cubicBezTo>
                    <a:cubicBezTo>
                      <a:pt x="2" y="38"/>
                      <a:pt x="2" y="40"/>
                      <a:pt x="2" y="41"/>
                    </a:cubicBezTo>
                    <a:cubicBezTo>
                      <a:pt x="2" y="40"/>
                      <a:pt x="2" y="39"/>
                      <a:pt x="3" y="38"/>
                    </a:cubicBezTo>
                    <a:cubicBezTo>
                      <a:pt x="2" y="36"/>
                      <a:pt x="3" y="34"/>
                      <a:pt x="3" y="32"/>
                    </a:cubicBezTo>
                    <a:close/>
                    <a:moveTo>
                      <a:pt x="5" y="31"/>
                    </a:moveTo>
                    <a:cubicBezTo>
                      <a:pt x="4" y="33"/>
                      <a:pt x="3" y="36"/>
                      <a:pt x="3" y="37"/>
                    </a:cubicBezTo>
                    <a:cubicBezTo>
                      <a:pt x="3" y="39"/>
                      <a:pt x="3" y="40"/>
                      <a:pt x="3" y="41"/>
                    </a:cubicBezTo>
                    <a:cubicBezTo>
                      <a:pt x="3" y="41"/>
                      <a:pt x="3" y="41"/>
                      <a:pt x="3" y="41"/>
                    </a:cubicBezTo>
                    <a:cubicBezTo>
                      <a:pt x="3" y="40"/>
                      <a:pt x="4" y="36"/>
                      <a:pt x="5" y="31"/>
                    </a:cubicBezTo>
                    <a:close/>
                    <a:moveTo>
                      <a:pt x="6" y="18"/>
                    </a:moveTo>
                    <a:cubicBezTo>
                      <a:pt x="5" y="20"/>
                      <a:pt x="4" y="22"/>
                      <a:pt x="3" y="25"/>
                    </a:cubicBezTo>
                    <a:cubicBezTo>
                      <a:pt x="4" y="22"/>
                      <a:pt x="5" y="20"/>
                      <a:pt x="6" y="18"/>
                    </a:cubicBezTo>
                    <a:close/>
                    <a:moveTo>
                      <a:pt x="8" y="15"/>
                    </a:moveTo>
                    <a:cubicBezTo>
                      <a:pt x="8" y="15"/>
                      <a:pt x="8" y="15"/>
                      <a:pt x="8" y="15"/>
                    </a:cubicBezTo>
                    <a:cubicBezTo>
                      <a:pt x="8" y="15"/>
                      <a:pt x="8" y="15"/>
                      <a:pt x="8" y="15"/>
                    </a:cubicBezTo>
                    <a:close/>
                    <a:moveTo>
                      <a:pt x="15" y="9"/>
                    </a:moveTo>
                    <a:cubicBezTo>
                      <a:pt x="14" y="10"/>
                      <a:pt x="12" y="11"/>
                      <a:pt x="10" y="13"/>
                    </a:cubicBezTo>
                    <a:cubicBezTo>
                      <a:pt x="5" y="22"/>
                      <a:pt x="3" y="30"/>
                      <a:pt x="3" y="35"/>
                    </a:cubicBezTo>
                    <a:cubicBezTo>
                      <a:pt x="6" y="23"/>
                      <a:pt x="11" y="15"/>
                      <a:pt x="15" y="9"/>
                    </a:cubicBezTo>
                    <a:close/>
                    <a:moveTo>
                      <a:pt x="20" y="5"/>
                    </a:moveTo>
                    <a:cubicBezTo>
                      <a:pt x="19" y="6"/>
                      <a:pt x="17" y="7"/>
                      <a:pt x="16" y="8"/>
                    </a:cubicBezTo>
                    <a:cubicBezTo>
                      <a:pt x="14" y="11"/>
                      <a:pt x="12" y="14"/>
                      <a:pt x="10" y="17"/>
                    </a:cubicBezTo>
                    <a:cubicBezTo>
                      <a:pt x="11" y="15"/>
                      <a:pt x="12" y="14"/>
                      <a:pt x="14" y="12"/>
                    </a:cubicBezTo>
                    <a:cubicBezTo>
                      <a:pt x="16" y="9"/>
                      <a:pt x="18" y="7"/>
                      <a:pt x="19" y="6"/>
                    </a:cubicBezTo>
                    <a:cubicBezTo>
                      <a:pt x="20" y="5"/>
                      <a:pt x="20" y="5"/>
                      <a:pt x="20" y="5"/>
                    </a:cubicBezTo>
                    <a:close/>
                    <a:moveTo>
                      <a:pt x="25" y="1"/>
                    </a:moveTo>
                    <a:cubicBezTo>
                      <a:pt x="24" y="2"/>
                      <a:pt x="22" y="3"/>
                      <a:pt x="21" y="4"/>
                    </a:cubicBezTo>
                    <a:cubicBezTo>
                      <a:pt x="20" y="5"/>
                      <a:pt x="20" y="5"/>
                      <a:pt x="20" y="5"/>
                    </a:cubicBezTo>
                    <a:cubicBezTo>
                      <a:pt x="22" y="4"/>
                      <a:pt x="23" y="3"/>
                      <a:pt x="24" y="2"/>
                    </a:cubicBezTo>
                    <a:cubicBezTo>
                      <a:pt x="24" y="2"/>
                      <a:pt x="25" y="1"/>
                      <a:pt x="25" y="1"/>
                    </a:cubicBezTo>
                    <a:close/>
                    <a:moveTo>
                      <a:pt x="26" y="0"/>
                    </a:moveTo>
                    <a:cubicBezTo>
                      <a:pt x="26" y="1"/>
                      <a:pt x="25" y="1"/>
                      <a:pt x="25" y="1"/>
                    </a:cubicBezTo>
                    <a:cubicBezTo>
                      <a:pt x="24" y="2"/>
                      <a:pt x="24" y="2"/>
                      <a:pt x="24" y="2"/>
                    </a:cubicBezTo>
                    <a:cubicBezTo>
                      <a:pt x="25" y="2"/>
                      <a:pt x="25" y="2"/>
                      <a:pt x="25" y="2"/>
                    </a:cubicBezTo>
                    <a:cubicBezTo>
                      <a:pt x="25" y="1"/>
                      <a:pt x="26" y="1"/>
                      <a:pt x="26" y="0"/>
                    </a:cubicBezTo>
                    <a:close/>
                    <a:moveTo>
                      <a:pt x="26" y="0"/>
                    </a:moveTo>
                    <a:cubicBezTo>
                      <a:pt x="26" y="0"/>
                      <a:pt x="26" y="0"/>
                      <a:pt x="26"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5256"/>
              <p:cNvSpPr>
                <a:spLocks noEditPoints="1"/>
              </p:cNvSpPr>
              <p:nvPr/>
            </p:nvSpPr>
            <p:spPr bwMode="auto">
              <a:xfrm>
                <a:off x="1025" y="2953"/>
                <a:ext cx="53" cy="100"/>
              </a:xfrm>
              <a:custGeom>
                <a:avLst/>
                <a:gdLst>
                  <a:gd name="T0" fmla="*/ 4 w 25"/>
                  <a:gd name="T1" fmla="*/ 33 h 47"/>
                  <a:gd name="T2" fmla="*/ 3 w 25"/>
                  <a:gd name="T3" fmla="*/ 37 h 47"/>
                  <a:gd name="T4" fmla="*/ 2 w 25"/>
                  <a:gd name="T5" fmla="*/ 41 h 47"/>
                  <a:gd name="T6" fmla="*/ 0 w 25"/>
                  <a:gd name="T7" fmla="*/ 47 h 47"/>
                  <a:gd name="T8" fmla="*/ 3 w 25"/>
                  <a:gd name="T9" fmla="*/ 41 h 47"/>
                  <a:gd name="T10" fmla="*/ 3 w 25"/>
                  <a:gd name="T11" fmla="*/ 39 h 47"/>
                  <a:gd name="T12" fmla="*/ 2 w 25"/>
                  <a:gd name="T13" fmla="*/ 42 h 47"/>
                  <a:gd name="T14" fmla="*/ 3 w 25"/>
                  <a:gd name="T15" fmla="*/ 37 h 47"/>
                  <a:gd name="T16" fmla="*/ 4 w 25"/>
                  <a:gd name="T17" fmla="*/ 33 h 47"/>
                  <a:gd name="T18" fmla="*/ 13 w 25"/>
                  <a:gd name="T19" fmla="*/ 12 h 47"/>
                  <a:gd name="T20" fmla="*/ 13 w 25"/>
                  <a:gd name="T21" fmla="*/ 13 h 47"/>
                  <a:gd name="T22" fmla="*/ 3 w 25"/>
                  <a:gd name="T23" fmla="*/ 34 h 47"/>
                  <a:gd name="T24" fmla="*/ 5 w 25"/>
                  <a:gd name="T25" fmla="*/ 29 h 47"/>
                  <a:gd name="T26" fmla="*/ 12 w 25"/>
                  <a:gd name="T27" fmla="*/ 14 h 47"/>
                  <a:gd name="T28" fmla="*/ 13 w 25"/>
                  <a:gd name="T29" fmla="*/ 12 h 47"/>
                  <a:gd name="T30" fmla="*/ 19 w 25"/>
                  <a:gd name="T31" fmla="*/ 5 h 47"/>
                  <a:gd name="T32" fmla="*/ 15 w 25"/>
                  <a:gd name="T33" fmla="*/ 10 h 47"/>
                  <a:gd name="T34" fmla="*/ 14 w 25"/>
                  <a:gd name="T35" fmla="*/ 12 h 47"/>
                  <a:gd name="T36" fmla="*/ 15 w 25"/>
                  <a:gd name="T37" fmla="*/ 10 h 47"/>
                  <a:gd name="T38" fmla="*/ 16 w 25"/>
                  <a:gd name="T39" fmla="*/ 9 h 47"/>
                  <a:gd name="T40" fmla="*/ 19 w 25"/>
                  <a:gd name="T41" fmla="*/ 5 h 47"/>
                  <a:gd name="T42" fmla="*/ 24 w 25"/>
                  <a:gd name="T43" fmla="*/ 0 h 47"/>
                  <a:gd name="T44" fmla="*/ 23 w 25"/>
                  <a:gd name="T45" fmla="*/ 2 h 47"/>
                  <a:gd name="T46" fmla="*/ 21 w 25"/>
                  <a:gd name="T47" fmla="*/ 3 h 47"/>
                  <a:gd name="T48" fmla="*/ 18 w 25"/>
                  <a:gd name="T49" fmla="*/ 7 h 47"/>
                  <a:gd name="T50" fmla="*/ 18 w 25"/>
                  <a:gd name="T51" fmla="*/ 7 h 47"/>
                  <a:gd name="T52" fmla="*/ 24 w 25"/>
                  <a:gd name="T53" fmla="*/ 1 h 47"/>
                  <a:gd name="T54" fmla="*/ 24 w 25"/>
                  <a:gd name="T55" fmla="*/ 0 h 47"/>
                  <a:gd name="T56" fmla="*/ 25 w 25"/>
                  <a:gd name="T57" fmla="*/ 0 h 47"/>
                  <a:gd name="T58" fmla="*/ 24 w 25"/>
                  <a:gd name="T59" fmla="*/ 0 h 47"/>
                  <a:gd name="T60" fmla="*/ 24 w 25"/>
                  <a:gd name="T61" fmla="*/ 0 h 47"/>
                  <a:gd name="T62" fmla="*/ 25 w 25"/>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 h="47">
                    <a:moveTo>
                      <a:pt x="4" y="33"/>
                    </a:moveTo>
                    <a:cubicBezTo>
                      <a:pt x="3" y="35"/>
                      <a:pt x="3" y="36"/>
                      <a:pt x="3" y="37"/>
                    </a:cubicBezTo>
                    <a:cubicBezTo>
                      <a:pt x="2" y="39"/>
                      <a:pt x="2" y="40"/>
                      <a:pt x="2" y="41"/>
                    </a:cubicBezTo>
                    <a:cubicBezTo>
                      <a:pt x="1" y="43"/>
                      <a:pt x="1" y="46"/>
                      <a:pt x="0" y="47"/>
                    </a:cubicBezTo>
                    <a:cubicBezTo>
                      <a:pt x="2" y="47"/>
                      <a:pt x="2" y="43"/>
                      <a:pt x="3" y="41"/>
                    </a:cubicBezTo>
                    <a:cubicBezTo>
                      <a:pt x="3" y="40"/>
                      <a:pt x="3" y="40"/>
                      <a:pt x="3" y="39"/>
                    </a:cubicBezTo>
                    <a:cubicBezTo>
                      <a:pt x="2" y="41"/>
                      <a:pt x="2" y="42"/>
                      <a:pt x="2" y="42"/>
                    </a:cubicBezTo>
                    <a:cubicBezTo>
                      <a:pt x="2" y="40"/>
                      <a:pt x="3" y="39"/>
                      <a:pt x="3" y="37"/>
                    </a:cubicBezTo>
                    <a:cubicBezTo>
                      <a:pt x="3" y="36"/>
                      <a:pt x="3" y="35"/>
                      <a:pt x="4" y="33"/>
                    </a:cubicBezTo>
                    <a:close/>
                    <a:moveTo>
                      <a:pt x="13" y="12"/>
                    </a:moveTo>
                    <a:cubicBezTo>
                      <a:pt x="13" y="13"/>
                      <a:pt x="13" y="13"/>
                      <a:pt x="13" y="13"/>
                    </a:cubicBezTo>
                    <a:cubicBezTo>
                      <a:pt x="6" y="20"/>
                      <a:pt x="4" y="28"/>
                      <a:pt x="3" y="34"/>
                    </a:cubicBezTo>
                    <a:cubicBezTo>
                      <a:pt x="4" y="32"/>
                      <a:pt x="4" y="31"/>
                      <a:pt x="5" y="29"/>
                    </a:cubicBezTo>
                    <a:cubicBezTo>
                      <a:pt x="6" y="25"/>
                      <a:pt x="8" y="19"/>
                      <a:pt x="12" y="14"/>
                    </a:cubicBezTo>
                    <a:cubicBezTo>
                      <a:pt x="12" y="13"/>
                      <a:pt x="13" y="13"/>
                      <a:pt x="13" y="12"/>
                    </a:cubicBezTo>
                    <a:close/>
                    <a:moveTo>
                      <a:pt x="19" y="5"/>
                    </a:moveTo>
                    <a:cubicBezTo>
                      <a:pt x="18" y="6"/>
                      <a:pt x="17" y="8"/>
                      <a:pt x="15" y="10"/>
                    </a:cubicBezTo>
                    <a:cubicBezTo>
                      <a:pt x="14" y="11"/>
                      <a:pt x="14" y="11"/>
                      <a:pt x="14" y="12"/>
                    </a:cubicBezTo>
                    <a:cubicBezTo>
                      <a:pt x="14" y="11"/>
                      <a:pt x="15" y="11"/>
                      <a:pt x="15" y="10"/>
                    </a:cubicBezTo>
                    <a:cubicBezTo>
                      <a:pt x="16" y="10"/>
                      <a:pt x="16" y="9"/>
                      <a:pt x="16" y="9"/>
                    </a:cubicBezTo>
                    <a:cubicBezTo>
                      <a:pt x="17" y="7"/>
                      <a:pt x="18" y="6"/>
                      <a:pt x="19" y="5"/>
                    </a:cubicBezTo>
                    <a:close/>
                    <a:moveTo>
                      <a:pt x="24" y="0"/>
                    </a:moveTo>
                    <a:cubicBezTo>
                      <a:pt x="24" y="1"/>
                      <a:pt x="23" y="1"/>
                      <a:pt x="23" y="2"/>
                    </a:cubicBezTo>
                    <a:cubicBezTo>
                      <a:pt x="22" y="2"/>
                      <a:pt x="22" y="3"/>
                      <a:pt x="21" y="3"/>
                    </a:cubicBezTo>
                    <a:cubicBezTo>
                      <a:pt x="20" y="4"/>
                      <a:pt x="19" y="6"/>
                      <a:pt x="18" y="7"/>
                    </a:cubicBezTo>
                    <a:cubicBezTo>
                      <a:pt x="18" y="7"/>
                      <a:pt x="18" y="7"/>
                      <a:pt x="18" y="7"/>
                    </a:cubicBezTo>
                    <a:cubicBezTo>
                      <a:pt x="21" y="3"/>
                      <a:pt x="23" y="1"/>
                      <a:pt x="24" y="1"/>
                    </a:cubicBezTo>
                    <a:lnTo>
                      <a:pt x="24" y="0"/>
                    </a:lnTo>
                    <a:close/>
                    <a:moveTo>
                      <a:pt x="25" y="0"/>
                    </a:moveTo>
                    <a:cubicBezTo>
                      <a:pt x="24" y="0"/>
                      <a:pt x="24" y="0"/>
                      <a:pt x="24" y="0"/>
                    </a:cubicBezTo>
                    <a:cubicBezTo>
                      <a:pt x="24" y="0"/>
                      <a:pt x="24" y="0"/>
                      <a:pt x="24" y="0"/>
                    </a:cubicBezTo>
                    <a:lnTo>
                      <a:pt x="25" y="0"/>
                    </a:ln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5257"/>
              <p:cNvSpPr>
                <a:spLocks noEditPoints="1"/>
              </p:cNvSpPr>
              <p:nvPr/>
            </p:nvSpPr>
            <p:spPr bwMode="auto">
              <a:xfrm>
                <a:off x="1023" y="2958"/>
                <a:ext cx="51" cy="95"/>
              </a:xfrm>
              <a:custGeom>
                <a:avLst/>
                <a:gdLst>
                  <a:gd name="T0" fmla="*/ 4 w 24"/>
                  <a:gd name="T1" fmla="*/ 35 h 45"/>
                  <a:gd name="T2" fmla="*/ 2 w 24"/>
                  <a:gd name="T3" fmla="*/ 40 h 45"/>
                  <a:gd name="T4" fmla="*/ 2 w 24"/>
                  <a:gd name="T5" fmla="*/ 41 h 45"/>
                  <a:gd name="T6" fmla="*/ 2 w 24"/>
                  <a:gd name="T7" fmla="*/ 40 h 45"/>
                  <a:gd name="T8" fmla="*/ 2 w 24"/>
                  <a:gd name="T9" fmla="*/ 41 h 45"/>
                  <a:gd name="T10" fmla="*/ 2 w 24"/>
                  <a:gd name="T11" fmla="*/ 40 h 45"/>
                  <a:gd name="T12" fmla="*/ 2 w 24"/>
                  <a:gd name="T13" fmla="*/ 39 h 45"/>
                  <a:gd name="T14" fmla="*/ 0 w 24"/>
                  <a:gd name="T15" fmla="*/ 44 h 45"/>
                  <a:gd name="T16" fmla="*/ 0 w 24"/>
                  <a:gd name="T17" fmla="*/ 45 h 45"/>
                  <a:gd name="T18" fmla="*/ 1 w 24"/>
                  <a:gd name="T19" fmla="*/ 45 h 45"/>
                  <a:gd name="T20" fmla="*/ 3 w 24"/>
                  <a:gd name="T21" fmla="*/ 39 h 45"/>
                  <a:gd name="T22" fmla="*/ 4 w 24"/>
                  <a:gd name="T23" fmla="*/ 35 h 45"/>
                  <a:gd name="T24" fmla="*/ 18 w 24"/>
                  <a:gd name="T25" fmla="*/ 4 h 45"/>
                  <a:gd name="T26" fmla="*/ 13 w 24"/>
                  <a:gd name="T27" fmla="*/ 10 h 45"/>
                  <a:gd name="T28" fmla="*/ 9 w 24"/>
                  <a:gd name="T29" fmla="*/ 15 h 45"/>
                  <a:gd name="T30" fmla="*/ 4 w 24"/>
                  <a:gd name="T31" fmla="*/ 29 h 45"/>
                  <a:gd name="T32" fmla="*/ 2 w 24"/>
                  <a:gd name="T33" fmla="*/ 39 h 45"/>
                  <a:gd name="T34" fmla="*/ 2 w 24"/>
                  <a:gd name="T35" fmla="*/ 39 h 45"/>
                  <a:gd name="T36" fmla="*/ 2 w 24"/>
                  <a:gd name="T37" fmla="*/ 40 h 45"/>
                  <a:gd name="T38" fmla="*/ 4 w 24"/>
                  <a:gd name="T39" fmla="*/ 32 h 45"/>
                  <a:gd name="T40" fmla="*/ 14 w 24"/>
                  <a:gd name="T41" fmla="*/ 11 h 45"/>
                  <a:gd name="T42" fmla="*/ 14 w 24"/>
                  <a:gd name="T43" fmla="*/ 10 h 45"/>
                  <a:gd name="T44" fmla="*/ 18 w 24"/>
                  <a:gd name="T45" fmla="*/ 4 h 45"/>
                  <a:gd name="T46" fmla="*/ 23 w 24"/>
                  <a:gd name="T47" fmla="*/ 0 h 45"/>
                  <a:gd name="T48" fmla="*/ 19 w 24"/>
                  <a:gd name="T49" fmla="*/ 3 h 45"/>
                  <a:gd name="T50" fmla="*/ 16 w 24"/>
                  <a:gd name="T51" fmla="*/ 8 h 45"/>
                  <a:gd name="T52" fmla="*/ 20 w 24"/>
                  <a:gd name="T53" fmla="*/ 3 h 45"/>
                  <a:gd name="T54" fmla="*/ 23 w 24"/>
                  <a:gd name="T55" fmla="*/ 0 h 45"/>
                  <a:gd name="T56" fmla="*/ 24 w 24"/>
                  <a:gd name="T57" fmla="*/ 0 h 45"/>
                  <a:gd name="T58" fmla="*/ 23 w 24"/>
                  <a:gd name="T59" fmla="*/ 0 h 45"/>
                  <a:gd name="T60" fmla="*/ 22 w 24"/>
                  <a:gd name="T61" fmla="*/ 1 h 45"/>
                  <a:gd name="T62" fmla="*/ 24 w 24"/>
                  <a:gd name="T6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45">
                    <a:moveTo>
                      <a:pt x="4" y="35"/>
                    </a:moveTo>
                    <a:cubicBezTo>
                      <a:pt x="3" y="37"/>
                      <a:pt x="2" y="39"/>
                      <a:pt x="2" y="40"/>
                    </a:cubicBezTo>
                    <a:cubicBezTo>
                      <a:pt x="2" y="40"/>
                      <a:pt x="2" y="41"/>
                      <a:pt x="2" y="41"/>
                    </a:cubicBezTo>
                    <a:cubicBezTo>
                      <a:pt x="2" y="40"/>
                      <a:pt x="2" y="40"/>
                      <a:pt x="2" y="40"/>
                    </a:cubicBezTo>
                    <a:cubicBezTo>
                      <a:pt x="2" y="41"/>
                      <a:pt x="2" y="41"/>
                      <a:pt x="2" y="41"/>
                    </a:cubicBezTo>
                    <a:cubicBezTo>
                      <a:pt x="2" y="41"/>
                      <a:pt x="2" y="40"/>
                      <a:pt x="2" y="40"/>
                    </a:cubicBezTo>
                    <a:cubicBezTo>
                      <a:pt x="2" y="39"/>
                      <a:pt x="2" y="39"/>
                      <a:pt x="2" y="39"/>
                    </a:cubicBezTo>
                    <a:cubicBezTo>
                      <a:pt x="1" y="41"/>
                      <a:pt x="1" y="43"/>
                      <a:pt x="0" y="44"/>
                    </a:cubicBezTo>
                    <a:cubicBezTo>
                      <a:pt x="0" y="44"/>
                      <a:pt x="0" y="45"/>
                      <a:pt x="0" y="45"/>
                    </a:cubicBezTo>
                    <a:cubicBezTo>
                      <a:pt x="1" y="45"/>
                      <a:pt x="1" y="45"/>
                      <a:pt x="1" y="45"/>
                    </a:cubicBezTo>
                    <a:cubicBezTo>
                      <a:pt x="2" y="44"/>
                      <a:pt x="2" y="41"/>
                      <a:pt x="3" y="39"/>
                    </a:cubicBezTo>
                    <a:cubicBezTo>
                      <a:pt x="3" y="38"/>
                      <a:pt x="3" y="37"/>
                      <a:pt x="4" y="35"/>
                    </a:cubicBezTo>
                    <a:close/>
                    <a:moveTo>
                      <a:pt x="18" y="4"/>
                    </a:moveTo>
                    <a:cubicBezTo>
                      <a:pt x="17" y="5"/>
                      <a:pt x="15" y="7"/>
                      <a:pt x="13" y="10"/>
                    </a:cubicBezTo>
                    <a:cubicBezTo>
                      <a:pt x="11" y="12"/>
                      <a:pt x="10" y="13"/>
                      <a:pt x="9" y="15"/>
                    </a:cubicBezTo>
                    <a:cubicBezTo>
                      <a:pt x="7" y="20"/>
                      <a:pt x="5" y="25"/>
                      <a:pt x="4" y="29"/>
                    </a:cubicBezTo>
                    <a:cubicBezTo>
                      <a:pt x="3" y="34"/>
                      <a:pt x="2" y="38"/>
                      <a:pt x="2" y="39"/>
                    </a:cubicBezTo>
                    <a:cubicBezTo>
                      <a:pt x="2" y="39"/>
                      <a:pt x="2" y="39"/>
                      <a:pt x="2" y="39"/>
                    </a:cubicBezTo>
                    <a:cubicBezTo>
                      <a:pt x="2" y="40"/>
                      <a:pt x="2" y="40"/>
                      <a:pt x="2" y="40"/>
                    </a:cubicBezTo>
                    <a:cubicBezTo>
                      <a:pt x="3" y="37"/>
                      <a:pt x="3" y="35"/>
                      <a:pt x="4" y="32"/>
                    </a:cubicBezTo>
                    <a:cubicBezTo>
                      <a:pt x="5" y="26"/>
                      <a:pt x="7" y="18"/>
                      <a:pt x="14" y="11"/>
                    </a:cubicBezTo>
                    <a:cubicBezTo>
                      <a:pt x="14" y="10"/>
                      <a:pt x="14" y="10"/>
                      <a:pt x="14" y="10"/>
                    </a:cubicBezTo>
                    <a:cubicBezTo>
                      <a:pt x="16" y="8"/>
                      <a:pt x="17" y="6"/>
                      <a:pt x="18" y="4"/>
                    </a:cubicBezTo>
                    <a:close/>
                    <a:moveTo>
                      <a:pt x="23" y="0"/>
                    </a:moveTo>
                    <a:cubicBezTo>
                      <a:pt x="22" y="1"/>
                      <a:pt x="21" y="2"/>
                      <a:pt x="19" y="3"/>
                    </a:cubicBezTo>
                    <a:cubicBezTo>
                      <a:pt x="18" y="5"/>
                      <a:pt x="17" y="6"/>
                      <a:pt x="16" y="8"/>
                    </a:cubicBezTo>
                    <a:cubicBezTo>
                      <a:pt x="18" y="6"/>
                      <a:pt x="19" y="4"/>
                      <a:pt x="20" y="3"/>
                    </a:cubicBezTo>
                    <a:cubicBezTo>
                      <a:pt x="21" y="2"/>
                      <a:pt x="22" y="1"/>
                      <a:pt x="23" y="0"/>
                    </a:cubicBezTo>
                    <a:close/>
                    <a:moveTo>
                      <a:pt x="24" y="0"/>
                    </a:moveTo>
                    <a:cubicBezTo>
                      <a:pt x="23" y="0"/>
                      <a:pt x="23" y="0"/>
                      <a:pt x="23" y="0"/>
                    </a:cubicBezTo>
                    <a:cubicBezTo>
                      <a:pt x="23" y="0"/>
                      <a:pt x="22" y="1"/>
                      <a:pt x="22" y="1"/>
                    </a:cubicBezTo>
                    <a:cubicBezTo>
                      <a:pt x="23" y="1"/>
                      <a:pt x="23" y="0"/>
                      <a:pt x="24"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5258"/>
              <p:cNvSpPr>
                <a:spLocks noEditPoints="1"/>
              </p:cNvSpPr>
              <p:nvPr/>
            </p:nvSpPr>
            <p:spPr bwMode="auto">
              <a:xfrm>
                <a:off x="1008" y="2955"/>
                <a:ext cx="57" cy="107"/>
              </a:xfrm>
              <a:custGeom>
                <a:avLst/>
                <a:gdLst>
                  <a:gd name="T0" fmla="*/ 1 w 27"/>
                  <a:gd name="T1" fmla="*/ 35 h 50"/>
                  <a:gd name="T2" fmla="*/ 1 w 27"/>
                  <a:gd name="T3" fmla="*/ 50 h 50"/>
                  <a:gd name="T4" fmla="*/ 1 w 27"/>
                  <a:gd name="T5" fmla="*/ 42 h 50"/>
                  <a:gd name="T6" fmla="*/ 1 w 27"/>
                  <a:gd name="T7" fmla="*/ 35 h 50"/>
                  <a:gd name="T8" fmla="*/ 18 w 27"/>
                  <a:gd name="T9" fmla="*/ 4 h 50"/>
                  <a:gd name="T10" fmla="*/ 5 w 27"/>
                  <a:gd name="T11" fmla="*/ 19 h 50"/>
                  <a:gd name="T12" fmla="*/ 10 w 27"/>
                  <a:gd name="T13" fmla="*/ 10 h 50"/>
                  <a:gd name="T14" fmla="*/ 9 w 27"/>
                  <a:gd name="T15" fmla="*/ 13 h 50"/>
                  <a:gd name="T16" fmla="*/ 9 w 27"/>
                  <a:gd name="T17" fmla="*/ 13 h 50"/>
                  <a:gd name="T18" fmla="*/ 12 w 27"/>
                  <a:gd name="T19" fmla="*/ 8 h 50"/>
                  <a:gd name="T20" fmla="*/ 11 w 27"/>
                  <a:gd name="T21" fmla="*/ 10 h 50"/>
                  <a:gd name="T22" fmla="*/ 12 w 27"/>
                  <a:gd name="T23" fmla="*/ 9 h 50"/>
                  <a:gd name="T24" fmla="*/ 14 w 27"/>
                  <a:gd name="T25" fmla="*/ 7 h 50"/>
                  <a:gd name="T26" fmla="*/ 13 w 27"/>
                  <a:gd name="T27" fmla="*/ 8 h 50"/>
                  <a:gd name="T28" fmla="*/ 14 w 27"/>
                  <a:gd name="T29" fmla="*/ 7 h 50"/>
                  <a:gd name="T30" fmla="*/ 16 w 27"/>
                  <a:gd name="T31" fmla="*/ 5 h 50"/>
                  <a:gd name="T32" fmla="*/ 15 w 27"/>
                  <a:gd name="T33" fmla="*/ 7 h 50"/>
                  <a:gd name="T34" fmla="*/ 15 w 27"/>
                  <a:gd name="T35" fmla="*/ 6 h 50"/>
                  <a:gd name="T36" fmla="*/ 17 w 27"/>
                  <a:gd name="T37" fmla="*/ 4 h 50"/>
                  <a:gd name="T38" fmla="*/ 16 w 27"/>
                  <a:gd name="T39" fmla="*/ 6 h 50"/>
                  <a:gd name="T40" fmla="*/ 16 w 27"/>
                  <a:gd name="T41" fmla="*/ 5 h 50"/>
                  <a:gd name="T42" fmla="*/ 18 w 27"/>
                  <a:gd name="T43" fmla="*/ 4 h 50"/>
                  <a:gd name="T44" fmla="*/ 19 w 27"/>
                  <a:gd name="T45" fmla="*/ 3 h 50"/>
                  <a:gd name="T46" fmla="*/ 18 w 27"/>
                  <a:gd name="T47" fmla="*/ 4 h 50"/>
                  <a:gd name="T48" fmla="*/ 17 w 27"/>
                  <a:gd name="T49" fmla="*/ 5 h 50"/>
                  <a:gd name="T50" fmla="*/ 18 w 27"/>
                  <a:gd name="T51" fmla="*/ 4 h 50"/>
                  <a:gd name="T52" fmla="*/ 19 w 27"/>
                  <a:gd name="T53" fmla="*/ 3 h 50"/>
                  <a:gd name="T54" fmla="*/ 20 w 27"/>
                  <a:gd name="T55" fmla="*/ 2 h 50"/>
                  <a:gd name="T56" fmla="*/ 19 w 27"/>
                  <a:gd name="T57" fmla="*/ 3 h 50"/>
                  <a:gd name="T58" fmla="*/ 18 w 27"/>
                  <a:gd name="T59" fmla="*/ 4 h 50"/>
                  <a:gd name="T60" fmla="*/ 20 w 27"/>
                  <a:gd name="T61" fmla="*/ 3 h 50"/>
                  <a:gd name="T62" fmla="*/ 20 w 27"/>
                  <a:gd name="T63" fmla="*/ 2 h 50"/>
                  <a:gd name="T64" fmla="*/ 22 w 27"/>
                  <a:gd name="T65" fmla="*/ 2 h 50"/>
                  <a:gd name="T66" fmla="*/ 21 w 27"/>
                  <a:gd name="T67" fmla="*/ 2 h 50"/>
                  <a:gd name="T68" fmla="*/ 20 w 27"/>
                  <a:gd name="T69" fmla="*/ 3 h 50"/>
                  <a:gd name="T70" fmla="*/ 22 w 27"/>
                  <a:gd name="T71" fmla="*/ 2 h 50"/>
                  <a:gd name="T72" fmla="*/ 23 w 27"/>
                  <a:gd name="T73" fmla="*/ 1 h 50"/>
                  <a:gd name="T74" fmla="*/ 22 w 27"/>
                  <a:gd name="T75" fmla="*/ 2 h 50"/>
                  <a:gd name="T76" fmla="*/ 22 w 27"/>
                  <a:gd name="T77" fmla="*/ 2 h 50"/>
                  <a:gd name="T78" fmla="*/ 23 w 27"/>
                  <a:gd name="T79" fmla="*/ 1 h 50"/>
                  <a:gd name="T80" fmla="*/ 27 w 27"/>
                  <a:gd name="T81" fmla="*/ 0 h 50"/>
                  <a:gd name="T82" fmla="*/ 24 w 27"/>
                  <a:gd name="T83" fmla="*/ 1 h 50"/>
                  <a:gd name="T84" fmla="*/ 23 w 27"/>
                  <a:gd name="T85" fmla="*/ 1 h 50"/>
                  <a:gd name="T86" fmla="*/ 27 w 27"/>
                  <a:gd name="T8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 y="35"/>
                    </a:moveTo>
                    <a:cubicBezTo>
                      <a:pt x="0" y="44"/>
                      <a:pt x="1" y="50"/>
                      <a:pt x="1" y="50"/>
                    </a:cubicBezTo>
                    <a:cubicBezTo>
                      <a:pt x="1" y="50"/>
                      <a:pt x="1" y="47"/>
                      <a:pt x="1" y="42"/>
                    </a:cubicBezTo>
                    <a:cubicBezTo>
                      <a:pt x="1" y="40"/>
                      <a:pt x="1" y="37"/>
                      <a:pt x="1" y="35"/>
                    </a:cubicBezTo>
                    <a:close/>
                    <a:moveTo>
                      <a:pt x="18" y="4"/>
                    </a:moveTo>
                    <a:cubicBezTo>
                      <a:pt x="12" y="7"/>
                      <a:pt x="8" y="12"/>
                      <a:pt x="5" y="19"/>
                    </a:cubicBezTo>
                    <a:cubicBezTo>
                      <a:pt x="8" y="13"/>
                      <a:pt x="10" y="10"/>
                      <a:pt x="10" y="10"/>
                    </a:cubicBezTo>
                    <a:cubicBezTo>
                      <a:pt x="10" y="11"/>
                      <a:pt x="9" y="12"/>
                      <a:pt x="9" y="13"/>
                    </a:cubicBezTo>
                    <a:cubicBezTo>
                      <a:pt x="9" y="13"/>
                      <a:pt x="9" y="13"/>
                      <a:pt x="9" y="13"/>
                    </a:cubicBezTo>
                    <a:cubicBezTo>
                      <a:pt x="11" y="10"/>
                      <a:pt x="12" y="8"/>
                      <a:pt x="12" y="8"/>
                    </a:cubicBezTo>
                    <a:cubicBezTo>
                      <a:pt x="12" y="9"/>
                      <a:pt x="11" y="10"/>
                      <a:pt x="11" y="10"/>
                    </a:cubicBezTo>
                    <a:cubicBezTo>
                      <a:pt x="11" y="10"/>
                      <a:pt x="12" y="9"/>
                      <a:pt x="12" y="9"/>
                    </a:cubicBezTo>
                    <a:cubicBezTo>
                      <a:pt x="13" y="7"/>
                      <a:pt x="14" y="7"/>
                      <a:pt x="14" y="7"/>
                    </a:cubicBezTo>
                    <a:cubicBezTo>
                      <a:pt x="14" y="7"/>
                      <a:pt x="13" y="8"/>
                      <a:pt x="13" y="8"/>
                    </a:cubicBezTo>
                    <a:cubicBezTo>
                      <a:pt x="14" y="7"/>
                      <a:pt x="14" y="7"/>
                      <a:pt x="14" y="7"/>
                    </a:cubicBezTo>
                    <a:cubicBezTo>
                      <a:pt x="15" y="6"/>
                      <a:pt x="16" y="5"/>
                      <a:pt x="16" y="5"/>
                    </a:cubicBezTo>
                    <a:cubicBezTo>
                      <a:pt x="15" y="6"/>
                      <a:pt x="15" y="6"/>
                      <a:pt x="15" y="7"/>
                    </a:cubicBezTo>
                    <a:cubicBezTo>
                      <a:pt x="15" y="6"/>
                      <a:pt x="15" y="6"/>
                      <a:pt x="15" y="6"/>
                    </a:cubicBezTo>
                    <a:cubicBezTo>
                      <a:pt x="16" y="5"/>
                      <a:pt x="17" y="4"/>
                      <a:pt x="17" y="4"/>
                    </a:cubicBezTo>
                    <a:cubicBezTo>
                      <a:pt x="16" y="5"/>
                      <a:pt x="16" y="5"/>
                      <a:pt x="16" y="6"/>
                    </a:cubicBezTo>
                    <a:cubicBezTo>
                      <a:pt x="16" y="5"/>
                      <a:pt x="16" y="5"/>
                      <a:pt x="16" y="5"/>
                    </a:cubicBezTo>
                    <a:cubicBezTo>
                      <a:pt x="17" y="5"/>
                      <a:pt x="17" y="4"/>
                      <a:pt x="18" y="4"/>
                    </a:cubicBezTo>
                    <a:close/>
                    <a:moveTo>
                      <a:pt x="19" y="3"/>
                    </a:moveTo>
                    <a:cubicBezTo>
                      <a:pt x="19" y="3"/>
                      <a:pt x="18" y="3"/>
                      <a:pt x="18" y="4"/>
                    </a:cubicBezTo>
                    <a:cubicBezTo>
                      <a:pt x="17" y="4"/>
                      <a:pt x="17" y="5"/>
                      <a:pt x="17" y="5"/>
                    </a:cubicBezTo>
                    <a:cubicBezTo>
                      <a:pt x="17" y="5"/>
                      <a:pt x="17" y="5"/>
                      <a:pt x="18" y="4"/>
                    </a:cubicBezTo>
                    <a:cubicBezTo>
                      <a:pt x="18" y="4"/>
                      <a:pt x="19" y="3"/>
                      <a:pt x="19" y="3"/>
                    </a:cubicBezTo>
                    <a:close/>
                    <a:moveTo>
                      <a:pt x="20" y="2"/>
                    </a:moveTo>
                    <a:cubicBezTo>
                      <a:pt x="20" y="2"/>
                      <a:pt x="20" y="3"/>
                      <a:pt x="19" y="3"/>
                    </a:cubicBezTo>
                    <a:cubicBezTo>
                      <a:pt x="19" y="3"/>
                      <a:pt x="19" y="4"/>
                      <a:pt x="18" y="4"/>
                    </a:cubicBezTo>
                    <a:cubicBezTo>
                      <a:pt x="19" y="4"/>
                      <a:pt x="19" y="4"/>
                      <a:pt x="20" y="3"/>
                    </a:cubicBezTo>
                    <a:cubicBezTo>
                      <a:pt x="20" y="3"/>
                      <a:pt x="20" y="3"/>
                      <a:pt x="20" y="2"/>
                    </a:cubicBezTo>
                    <a:close/>
                    <a:moveTo>
                      <a:pt x="22" y="2"/>
                    </a:moveTo>
                    <a:cubicBezTo>
                      <a:pt x="22" y="2"/>
                      <a:pt x="21" y="2"/>
                      <a:pt x="21" y="2"/>
                    </a:cubicBezTo>
                    <a:cubicBezTo>
                      <a:pt x="20" y="3"/>
                      <a:pt x="20" y="3"/>
                      <a:pt x="20" y="3"/>
                    </a:cubicBezTo>
                    <a:cubicBezTo>
                      <a:pt x="21" y="3"/>
                      <a:pt x="21" y="2"/>
                      <a:pt x="22" y="2"/>
                    </a:cubicBezTo>
                    <a:close/>
                    <a:moveTo>
                      <a:pt x="23" y="1"/>
                    </a:moveTo>
                    <a:cubicBezTo>
                      <a:pt x="23" y="1"/>
                      <a:pt x="23" y="1"/>
                      <a:pt x="22" y="2"/>
                    </a:cubicBezTo>
                    <a:cubicBezTo>
                      <a:pt x="22" y="2"/>
                      <a:pt x="22" y="2"/>
                      <a:pt x="22" y="2"/>
                    </a:cubicBezTo>
                    <a:cubicBezTo>
                      <a:pt x="22" y="2"/>
                      <a:pt x="23" y="2"/>
                      <a:pt x="23" y="1"/>
                    </a:cubicBezTo>
                    <a:close/>
                    <a:moveTo>
                      <a:pt x="27" y="0"/>
                    </a:moveTo>
                    <a:cubicBezTo>
                      <a:pt x="26" y="1"/>
                      <a:pt x="25" y="1"/>
                      <a:pt x="24" y="1"/>
                    </a:cubicBezTo>
                    <a:cubicBezTo>
                      <a:pt x="23" y="1"/>
                      <a:pt x="23" y="1"/>
                      <a:pt x="23" y="1"/>
                    </a:cubicBezTo>
                    <a:cubicBezTo>
                      <a:pt x="25" y="1"/>
                      <a:pt x="27" y="0"/>
                      <a:pt x="27"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5259"/>
              <p:cNvSpPr>
                <a:spLocks noEditPoints="1"/>
              </p:cNvSpPr>
              <p:nvPr/>
            </p:nvSpPr>
            <p:spPr bwMode="auto">
              <a:xfrm>
                <a:off x="1038" y="2960"/>
                <a:ext cx="68" cy="70"/>
              </a:xfrm>
              <a:custGeom>
                <a:avLst/>
                <a:gdLst>
                  <a:gd name="T0" fmla="*/ 10 w 32"/>
                  <a:gd name="T1" fmla="*/ 10 h 33"/>
                  <a:gd name="T2" fmla="*/ 8 w 32"/>
                  <a:gd name="T3" fmla="*/ 13 h 33"/>
                  <a:gd name="T4" fmla="*/ 0 w 32"/>
                  <a:gd name="T5" fmla="*/ 33 h 33"/>
                  <a:gd name="T6" fmla="*/ 0 w 32"/>
                  <a:gd name="T7" fmla="*/ 33 h 33"/>
                  <a:gd name="T8" fmla="*/ 2 w 32"/>
                  <a:gd name="T9" fmla="*/ 32 h 33"/>
                  <a:gd name="T10" fmla="*/ 10 w 32"/>
                  <a:gd name="T11" fmla="*/ 10 h 33"/>
                  <a:gd name="T12" fmla="*/ 16 w 32"/>
                  <a:gd name="T13" fmla="*/ 4 h 33"/>
                  <a:gd name="T14" fmla="*/ 12 w 32"/>
                  <a:gd name="T15" fmla="*/ 8 h 33"/>
                  <a:gd name="T16" fmla="*/ 2 w 32"/>
                  <a:gd name="T17" fmla="*/ 32 h 33"/>
                  <a:gd name="T18" fmla="*/ 4 w 32"/>
                  <a:gd name="T19" fmla="*/ 30 h 33"/>
                  <a:gd name="T20" fmla="*/ 16 w 32"/>
                  <a:gd name="T21" fmla="*/ 4 h 33"/>
                  <a:gd name="T22" fmla="*/ 31 w 32"/>
                  <a:gd name="T23" fmla="*/ 3 h 33"/>
                  <a:gd name="T24" fmla="*/ 26 w 32"/>
                  <a:gd name="T25" fmla="*/ 9 h 33"/>
                  <a:gd name="T26" fmla="*/ 31 w 32"/>
                  <a:gd name="T27" fmla="*/ 3 h 33"/>
                  <a:gd name="T28" fmla="*/ 31 w 32"/>
                  <a:gd name="T29" fmla="*/ 0 h 33"/>
                  <a:gd name="T30" fmla="*/ 21 w 32"/>
                  <a:gd name="T31" fmla="*/ 12 h 33"/>
                  <a:gd name="T32" fmla="*/ 21 w 32"/>
                  <a:gd name="T33" fmla="*/ 12 h 33"/>
                  <a:gd name="T34" fmla="*/ 24 w 32"/>
                  <a:gd name="T35" fmla="*/ 10 h 33"/>
                  <a:gd name="T36" fmla="*/ 32 w 32"/>
                  <a:gd name="T37" fmla="*/ 2 h 33"/>
                  <a:gd name="T38" fmla="*/ 31 w 32"/>
                  <a:gd name="T39" fmla="*/ 0 h 33"/>
                  <a:gd name="T40" fmla="*/ 22 w 32"/>
                  <a:gd name="T41" fmla="*/ 0 h 33"/>
                  <a:gd name="T42" fmla="*/ 18 w 32"/>
                  <a:gd name="T43" fmla="*/ 3 h 33"/>
                  <a:gd name="T44" fmla="*/ 5 w 32"/>
                  <a:gd name="T45" fmla="*/ 30 h 33"/>
                  <a:gd name="T46" fmla="*/ 6 w 32"/>
                  <a:gd name="T47" fmla="*/ 29 h 33"/>
                  <a:gd name="T48" fmla="*/ 22 w 32"/>
                  <a:gd name="T49" fmla="*/ 0 h 33"/>
                  <a:gd name="T50" fmla="*/ 29 w 32"/>
                  <a:gd name="T51" fmla="*/ 0 h 33"/>
                  <a:gd name="T52" fmla="*/ 13 w 32"/>
                  <a:gd name="T53" fmla="*/ 21 h 33"/>
                  <a:gd name="T54" fmla="*/ 19 w 32"/>
                  <a:gd name="T55" fmla="*/ 13 h 33"/>
                  <a:gd name="T56" fmla="*/ 31 w 32"/>
                  <a:gd name="T57" fmla="*/ 0 h 33"/>
                  <a:gd name="T58" fmla="*/ 30 w 32"/>
                  <a:gd name="T59" fmla="*/ 0 h 33"/>
                  <a:gd name="T60" fmla="*/ 29 w 32"/>
                  <a:gd name="T61" fmla="*/ 0 h 33"/>
                  <a:gd name="T62" fmla="*/ 27 w 32"/>
                  <a:gd name="T63" fmla="*/ 0 h 33"/>
                  <a:gd name="T64" fmla="*/ 9 w 32"/>
                  <a:gd name="T65" fmla="*/ 26 h 33"/>
                  <a:gd name="T66" fmla="*/ 11 w 32"/>
                  <a:gd name="T67" fmla="*/ 24 h 33"/>
                  <a:gd name="T68" fmla="*/ 12 w 32"/>
                  <a:gd name="T69" fmla="*/ 23 h 33"/>
                  <a:gd name="T70" fmla="*/ 28 w 32"/>
                  <a:gd name="T71" fmla="*/ 0 h 33"/>
                  <a:gd name="T72" fmla="*/ 27 w 32"/>
                  <a:gd name="T73" fmla="*/ 0 h 33"/>
                  <a:gd name="T74" fmla="*/ 26 w 32"/>
                  <a:gd name="T75" fmla="*/ 0 h 33"/>
                  <a:gd name="T76" fmla="*/ 22 w 32"/>
                  <a:gd name="T77" fmla="*/ 0 h 33"/>
                  <a:gd name="T78" fmla="*/ 7 w 32"/>
                  <a:gd name="T79" fmla="*/ 28 h 33"/>
                  <a:gd name="T80" fmla="*/ 9 w 32"/>
                  <a:gd name="T81" fmla="*/ 27 h 33"/>
                  <a:gd name="T82" fmla="*/ 26 w 32"/>
                  <a:gd name="T8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3">
                    <a:moveTo>
                      <a:pt x="10" y="10"/>
                    </a:moveTo>
                    <a:cubicBezTo>
                      <a:pt x="10" y="11"/>
                      <a:pt x="9" y="12"/>
                      <a:pt x="8" y="13"/>
                    </a:cubicBezTo>
                    <a:cubicBezTo>
                      <a:pt x="4" y="21"/>
                      <a:pt x="1" y="28"/>
                      <a:pt x="0" y="33"/>
                    </a:cubicBezTo>
                    <a:cubicBezTo>
                      <a:pt x="0" y="33"/>
                      <a:pt x="0" y="33"/>
                      <a:pt x="0" y="33"/>
                    </a:cubicBezTo>
                    <a:cubicBezTo>
                      <a:pt x="0" y="33"/>
                      <a:pt x="1" y="33"/>
                      <a:pt x="2" y="32"/>
                    </a:cubicBezTo>
                    <a:cubicBezTo>
                      <a:pt x="3" y="26"/>
                      <a:pt x="6" y="18"/>
                      <a:pt x="10" y="10"/>
                    </a:cubicBezTo>
                    <a:close/>
                    <a:moveTo>
                      <a:pt x="16" y="4"/>
                    </a:moveTo>
                    <a:cubicBezTo>
                      <a:pt x="15" y="5"/>
                      <a:pt x="14" y="6"/>
                      <a:pt x="12" y="8"/>
                    </a:cubicBezTo>
                    <a:cubicBezTo>
                      <a:pt x="9" y="13"/>
                      <a:pt x="5" y="21"/>
                      <a:pt x="2" y="32"/>
                    </a:cubicBezTo>
                    <a:cubicBezTo>
                      <a:pt x="3" y="31"/>
                      <a:pt x="4" y="31"/>
                      <a:pt x="4" y="30"/>
                    </a:cubicBezTo>
                    <a:cubicBezTo>
                      <a:pt x="6" y="23"/>
                      <a:pt x="10" y="12"/>
                      <a:pt x="16" y="4"/>
                    </a:cubicBezTo>
                    <a:close/>
                    <a:moveTo>
                      <a:pt x="31" y="3"/>
                    </a:moveTo>
                    <a:cubicBezTo>
                      <a:pt x="30" y="4"/>
                      <a:pt x="28" y="6"/>
                      <a:pt x="26" y="9"/>
                    </a:cubicBezTo>
                    <a:cubicBezTo>
                      <a:pt x="28" y="7"/>
                      <a:pt x="31" y="4"/>
                      <a:pt x="31" y="3"/>
                    </a:cubicBezTo>
                    <a:close/>
                    <a:moveTo>
                      <a:pt x="31" y="0"/>
                    </a:moveTo>
                    <a:cubicBezTo>
                      <a:pt x="29" y="2"/>
                      <a:pt x="25" y="6"/>
                      <a:pt x="21" y="12"/>
                    </a:cubicBezTo>
                    <a:cubicBezTo>
                      <a:pt x="21" y="12"/>
                      <a:pt x="21" y="12"/>
                      <a:pt x="21" y="12"/>
                    </a:cubicBezTo>
                    <a:cubicBezTo>
                      <a:pt x="22" y="11"/>
                      <a:pt x="23" y="11"/>
                      <a:pt x="24" y="10"/>
                    </a:cubicBezTo>
                    <a:cubicBezTo>
                      <a:pt x="26" y="7"/>
                      <a:pt x="29" y="4"/>
                      <a:pt x="32" y="2"/>
                    </a:cubicBezTo>
                    <a:cubicBezTo>
                      <a:pt x="32" y="1"/>
                      <a:pt x="32" y="1"/>
                      <a:pt x="31" y="0"/>
                    </a:cubicBezTo>
                    <a:close/>
                    <a:moveTo>
                      <a:pt x="22" y="0"/>
                    </a:moveTo>
                    <a:cubicBezTo>
                      <a:pt x="20" y="1"/>
                      <a:pt x="19" y="2"/>
                      <a:pt x="18" y="3"/>
                    </a:cubicBezTo>
                    <a:cubicBezTo>
                      <a:pt x="15" y="7"/>
                      <a:pt x="10" y="16"/>
                      <a:pt x="5" y="30"/>
                    </a:cubicBezTo>
                    <a:cubicBezTo>
                      <a:pt x="5" y="30"/>
                      <a:pt x="6" y="29"/>
                      <a:pt x="6" y="29"/>
                    </a:cubicBezTo>
                    <a:cubicBezTo>
                      <a:pt x="8" y="22"/>
                      <a:pt x="13" y="10"/>
                      <a:pt x="22" y="0"/>
                    </a:cubicBezTo>
                    <a:close/>
                    <a:moveTo>
                      <a:pt x="29" y="0"/>
                    </a:moveTo>
                    <a:cubicBezTo>
                      <a:pt x="25" y="2"/>
                      <a:pt x="19" y="8"/>
                      <a:pt x="13" y="21"/>
                    </a:cubicBezTo>
                    <a:cubicBezTo>
                      <a:pt x="15" y="17"/>
                      <a:pt x="16" y="15"/>
                      <a:pt x="19" y="13"/>
                    </a:cubicBezTo>
                    <a:cubicBezTo>
                      <a:pt x="22" y="8"/>
                      <a:pt x="26" y="4"/>
                      <a:pt x="31" y="0"/>
                    </a:cubicBezTo>
                    <a:cubicBezTo>
                      <a:pt x="30" y="0"/>
                      <a:pt x="30" y="0"/>
                      <a:pt x="30" y="0"/>
                    </a:cubicBezTo>
                    <a:cubicBezTo>
                      <a:pt x="30" y="0"/>
                      <a:pt x="29" y="0"/>
                      <a:pt x="29" y="0"/>
                    </a:cubicBezTo>
                    <a:close/>
                    <a:moveTo>
                      <a:pt x="27" y="0"/>
                    </a:moveTo>
                    <a:cubicBezTo>
                      <a:pt x="23" y="2"/>
                      <a:pt x="16" y="10"/>
                      <a:pt x="9" y="26"/>
                    </a:cubicBezTo>
                    <a:cubicBezTo>
                      <a:pt x="10" y="25"/>
                      <a:pt x="10" y="25"/>
                      <a:pt x="11" y="24"/>
                    </a:cubicBezTo>
                    <a:cubicBezTo>
                      <a:pt x="12" y="23"/>
                      <a:pt x="12" y="23"/>
                      <a:pt x="12" y="23"/>
                    </a:cubicBezTo>
                    <a:cubicBezTo>
                      <a:pt x="15" y="15"/>
                      <a:pt x="20" y="5"/>
                      <a:pt x="28" y="0"/>
                    </a:cubicBezTo>
                    <a:cubicBezTo>
                      <a:pt x="28" y="0"/>
                      <a:pt x="27" y="0"/>
                      <a:pt x="27" y="0"/>
                    </a:cubicBezTo>
                    <a:close/>
                    <a:moveTo>
                      <a:pt x="26" y="0"/>
                    </a:moveTo>
                    <a:cubicBezTo>
                      <a:pt x="25" y="0"/>
                      <a:pt x="23" y="0"/>
                      <a:pt x="22" y="0"/>
                    </a:cubicBezTo>
                    <a:cubicBezTo>
                      <a:pt x="19" y="4"/>
                      <a:pt x="12" y="14"/>
                      <a:pt x="7" y="28"/>
                    </a:cubicBezTo>
                    <a:cubicBezTo>
                      <a:pt x="8" y="28"/>
                      <a:pt x="8" y="27"/>
                      <a:pt x="9" y="27"/>
                    </a:cubicBezTo>
                    <a:cubicBezTo>
                      <a:pt x="12" y="18"/>
                      <a:pt x="18" y="5"/>
                      <a:pt x="2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5260"/>
              <p:cNvSpPr>
                <a:spLocks noEditPoints="1"/>
              </p:cNvSpPr>
              <p:nvPr/>
            </p:nvSpPr>
            <p:spPr bwMode="auto">
              <a:xfrm>
                <a:off x="1086" y="2958"/>
                <a:ext cx="109" cy="63"/>
              </a:xfrm>
              <a:custGeom>
                <a:avLst/>
                <a:gdLst>
                  <a:gd name="T0" fmla="*/ 3 w 51"/>
                  <a:gd name="T1" fmla="*/ 27 h 30"/>
                  <a:gd name="T2" fmla="*/ 0 w 51"/>
                  <a:gd name="T3" fmla="*/ 29 h 30"/>
                  <a:gd name="T4" fmla="*/ 0 w 51"/>
                  <a:gd name="T5" fmla="*/ 30 h 30"/>
                  <a:gd name="T6" fmla="*/ 3 w 51"/>
                  <a:gd name="T7" fmla="*/ 27 h 30"/>
                  <a:gd name="T8" fmla="*/ 7 w 51"/>
                  <a:gd name="T9" fmla="*/ 25 h 30"/>
                  <a:gd name="T10" fmla="*/ 1 w 51"/>
                  <a:gd name="T11" fmla="*/ 27 h 30"/>
                  <a:gd name="T12" fmla="*/ 1 w 51"/>
                  <a:gd name="T13" fmla="*/ 28 h 30"/>
                  <a:gd name="T14" fmla="*/ 5 w 51"/>
                  <a:gd name="T15" fmla="*/ 26 h 30"/>
                  <a:gd name="T16" fmla="*/ 7 w 51"/>
                  <a:gd name="T17" fmla="*/ 25 h 30"/>
                  <a:gd name="T18" fmla="*/ 9 w 51"/>
                  <a:gd name="T19" fmla="*/ 22 h 30"/>
                  <a:gd name="T20" fmla="*/ 4 w 51"/>
                  <a:gd name="T21" fmla="*/ 25 h 30"/>
                  <a:gd name="T22" fmla="*/ 2 w 51"/>
                  <a:gd name="T23" fmla="*/ 27 h 30"/>
                  <a:gd name="T24" fmla="*/ 8 w 51"/>
                  <a:gd name="T25" fmla="*/ 24 h 30"/>
                  <a:gd name="T26" fmla="*/ 9 w 51"/>
                  <a:gd name="T27" fmla="*/ 22 h 30"/>
                  <a:gd name="T28" fmla="*/ 11 w 51"/>
                  <a:gd name="T29" fmla="*/ 20 h 30"/>
                  <a:gd name="T30" fmla="*/ 7 w 51"/>
                  <a:gd name="T31" fmla="*/ 22 h 30"/>
                  <a:gd name="T32" fmla="*/ 5 w 51"/>
                  <a:gd name="T33" fmla="*/ 23 h 30"/>
                  <a:gd name="T34" fmla="*/ 10 w 51"/>
                  <a:gd name="T35" fmla="*/ 21 h 30"/>
                  <a:gd name="T36" fmla="*/ 11 w 51"/>
                  <a:gd name="T37" fmla="*/ 20 h 30"/>
                  <a:gd name="T38" fmla="*/ 12 w 51"/>
                  <a:gd name="T39" fmla="*/ 18 h 30"/>
                  <a:gd name="T40" fmla="*/ 8 w 51"/>
                  <a:gd name="T41" fmla="*/ 20 h 30"/>
                  <a:gd name="T42" fmla="*/ 8 w 51"/>
                  <a:gd name="T43" fmla="*/ 21 h 30"/>
                  <a:gd name="T44" fmla="*/ 8 w 51"/>
                  <a:gd name="T45" fmla="*/ 21 h 30"/>
                  <a:gd name="T46" fmla="*/ 12 w 51"/>
                  <a:gd name="T47" fmla="*/ 19 h 30"/>
                  <a:gd name="T48" fmla="*/ 12 w 51"/>
                  <a:gd name="T49" fmla="*/ 18 h 30"/>
                  <a:gd name="T50" fmla="*/ 15 w 51"/>
                  <a:gd name="T51" fmla="*/ 16 h 30"/>
                  <a:gd name="T52" fmla="*/ 10 w 51"/>
                  <a:gd name="T53" fmla="*/ 18 h 30"/>
                  <a:gd name="T54" fmla="*/ 9 w 51"/>
                  <a:gd name="T55" fmla="*/ 19 h 30"/>
                  <a:gd name="T56" fmla="*/ 14 w 51"/>
                  <a:gd name="T57" fmla="*/ 17 h 30"/>
                  <a:gd name="T58" fmla="*/ 15 w 51"/>
                  <a:gd name="T59" fmla="*/ 16 h 30"/>
                  <a:gd name="T60" fmla="*/ 18 w 51"/>
                  <a:gd name="T61" fmla="*/ 14 h 30"/>
                  <a:gd name="T62" fmla="*/ 11 w 51"/>
                  <a:gd name="T63" fmla="*/ 17 h 30"/>
                  <a:gd name="T64" fmla="*/ 10 w 51"/>
                  <a:gd name="T65" fmla="*/ 17 h 30"/>
                  <a:gd name="T66" fmla="*/ 17 w 51"/>
                  <a:gd name="T67" fmla="*/ 14 h 30"/>
                  <a:gd name="T68" fmla="*/ 18 w 51"/>
                  <a:gd name="T69" fmla="*/ 14 h 30"/>
                  <a:gd name="T70" fmla="*/ 21 w 51"/>
                  <a:gd name="T71" fmla="*/ 0 h 30"/>
                  <a:gd name="T72" fmla="*/ 28 w 51"/>
                  <a:gd name="T73" fmla="*/ 4 h 30"/>
                  <a:gd name="T74" fmla="*/ 32 w 51"/>
                  <a:gd name="T75" fmla="*/ 3 h 30"/>
                  <a:gd name="T76" fmla="*/ 28 w 51"/>
                  <a:gd name="T77" fmla="*/ 4 h 30"/>
                  <a:gd name="T78" fmla="*/ 25 w 51"/>
                  <a:gd name="T79" fmla="*/ 7 h 30"/>
                  <a:gd name="T80" fmla="*/ 39 w 51"/>
                  <a:gd name="T81" fmla="*/ 4 h 30"/>
                  <a:gd name="T82" fmla="*/ 39 w 51"/>
                  <a:gd name="T83" fmla="*/ 4 h 30"/>
                  <a:gd name="T84" fmla="*/ 20 w 51"/>
                  <a:gd name="T85" fmla="*/ 10 h 30"/>
                  <a:gd name="T86" fmla="*/ 23 w 51"/>
                  <a:gd name="T87" fmla="*/ 8 h 30"/>
                  <a:gd name="T88" fmla="*/ 19 w 51"/>
                  <a:gd name="T89" fmla="*/ 10 h 30"/>
                  <a:gd name="T90" fmla="*/ 17 w 51"/>
                  <a:gd name="T91" fmla="*/ 10 h 30"/>
                  <a:gd name="T92" fmla="*/ 14 w 51"/>
                  <a:gd name="T93" fmla="*/ 12 h 30"/>
                  <a:gd name="T94" fmla="*/ 11 w 51"/>
                  <a:gd name="T95" fmla="*/ 16 h 30"/>
                  <a:gd name="T96" fmla="*/ 20 w 51"/>
                  <a:gd name="T97" fmla="*/ 12 h 30"/>
                  <a:gd name="T98" fmla="*/ 51 w 51"/>
                  <a:gd name="T99" fmla="*/ 4 h 30"/>
                  <a:gd name="T100" fmla="*/ 21 w 51"/>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 h="30">
                    <a:moveTo>
                      <a:pt x="3" y="27"/>
                    </a:moveTo>
                    <a:cubicBezTo>
                      <a:pt x="2" y="28"/>
                      <a:pt x="1" y="28"/>
                      <a:pt x="0" y="29"/>
                    </a:cubicBezTo>
                    <a:cubicBezTo>
                      <a:pt x="0" y="30"/>
                      <a:pt x="0" y="30"/>
                      <a:pt x="0" y="30"/>
                    </a:cubicBezTo>
                    <a:cubicBezTo>
                      <a:pt x="1" y="29"/>
                      <a:pt x="2" y="28"/>
                      <a:pt x="3" y="27"/>
                    </a:cubicBezTo>
                    <a:close/>
                    <a:moveTo>
                      <a:pt x="7" y="25"/>
                    </a:moveTo>
                    <a:cubicBezTo>
                      <a:pt x="5" y="26"/>
                      <a:pt x="3" y="26"/>
                      <a:pt x="1" y="27"/>
                    </a:cubicBezTo>
                    <a:cubicBezTo>
                      <a:pt x="1" y="28"/>
                      <a:pt x="1" y="28"/>
                      <a:pt x="1" y="28"/>
                    </a:cubicBezTo>
                    <a:cubicBezTo>
                      <a:pt x="2" y="28"/>
                      <a:pt x="3" y="27"/>
                      <a:pt x="5" y="26"/>
                    </a:cubicBezTo>
                    <a:cubicBezTo>
                      <a:pt x="5" y="26"/>
                      <a:pt x="6" y="25"/>
                      <a:pt x="7" y="25"/>
                    </a:cubicBezTo>
                    <a:close/>
                    <a:moveTo>
                      <a:pt x="9" y="22"/>
                    </a:moveTo>
                    <a:cubicBezTo>
                      <a:pt x="7" y="23"/>
                      <a:pt x="6" y="24"/>
                      <a:pt x="4" y="25"/>
                    </a:cubicBezTo>
                    <a:cubicBezTo>
                      <a:pt x="3" y="25"/>
                      <a:pt x="3" y="26"/>
                      <a:pt x="2" y="27"/>
                    </a:cubicBezTo>
                    <a:cubicBezTo>
                      <a:pt x="4" y="25"/>
                      <a:pt x="6" y="24"/>
                      <a:pt x="8" y="24"/>
                    </a:cubicBezTo>
                    <a:cubicBezTo>
                      <a:pt x="8" y="23"/>
                      <a:pt x="9" y="22"/>
                      <a:pt x="9" y="22"/>
                    </a:cubicBezTo>
                    <a:close/>
                    <a:moveTo>
                      <a:pt x="11" y="20"/>
                    </a:moveTo>
                    <a:cubicBezTo>
                      <a:pt x="10" y="20"/>
                      <a:pt x="8" y="21"/>
                      <a:pt x="7" y="22"/>
                    </a:cubicBezTo>
                    <a:cubicBezTo>
                      <a:pt x="6" y="22"/>
                      <a:pt x="6" y="23"/>
                      <a:pt x="5" y="23"/>
                    </a:cubicBezTo>
                    <a:cubicBezTo>
                      <a:pt x="7" y="23"/>
                      <a:pt x="8" y="22"/>
                      <a:pt x="10" y="21"/>
                    </a:cubicBezTo>
                    <a:cubicBezTo>
                      <a:pt x="11" y="20"/>
                      <a:pt x="11" y="20"/>
                      <a:pt x="11" y="20"/>
                    </a:cubicBezTo>
                    <a:close/>
                    <a:moveTo>
                      <a:pt x="12" y="18"/>
                    </a:moveTo>
                    <a:cubicBezTo>
                      <a:pt x="11" y="19"/>
                      <a:pt x="10" y="19"/>
                      <a:pt x="8" y="20"/>
                    </a:cubicBezTo>
                    <a:cubicBezTo>
                      <a:pt x="8" y="21"/>
                      <a:pt x="8" y="21"/>
                      <a:pt x="8" y="21"/>
                    </a:cubicBezTo>
                    <a:cubicBezTo>
                      <a:pt x="8" y="21"/>
                      <a:pt x="8" y="21"/>
                      <a:pt x="8" y="21"/>
                    </a:cubicBezTo>
                    <a:cubicBezTo>
                      <a:pt x="9" y="20"/>
                      <a:pt x="10" y="19"/>
                      <a:pt x="12" y="19"/>
                    </a:cubicBezTo>
                    <a:lnTo>
                      <a:pt x="12" y="18"/>
                    </a:lnTo>
                    <a:close/>
                    <a:moveTo>
                      <a:pt x="15" y="16"/>
                    </a:moveTo>
                    <a:cubicBezTo>
                      <a:pt x="13" y="16"/>
                      <a:pt x="11" y="17"/>
                      <a:pt x="10" y="18"/>
                    </a:cubicBezTo>
                    <a:cubicBezTo>
                      <a:pt x="9" y="19"/>
                      <a:pt x="9" y="19"/>
                      <a:pt x="9" y="19"/>
                    </a:cubicBezTo>
                    <a:cubicBezTo>
                      <a:pt x="11" y="18"/>
                      <a:pt x="12" y="17"/>
                      <a:pt x="14" y="17"/>
                    </a:cubicBezTo>
                    <a:cubicBezTo>
                      <a:pt x="14" y="16"/>
                      <a:pt x="14" y="16"/>
                      <a:pt x="15" y="16"/>
                    </a:cubicBezTo>
                    <a:close/>
                    <a:moveTo>
                      <a:pt x="18" y="14"/>
                    </a:moveTo>
                    <a:cubicBezTo>
                      <a:pt x="15" y="15"/>
                      <a:pt x="13" y="16"/>
                      <a:pt x="11" y="17"/>
                    </a:cubicBezTo>
                    <a:cubicBezTo>
                      <a:pt x="10" y="17"/>
                      <a:pt x="10" y="17"/>
                      <a:pt x="10" y="17"/>
                    </a:cubicBezTo>
                    <a:cubicBezTo>
                      <a:pt x="12" y="16"/>
                      <a:pt x="14" y="15"/>
                      <a:pt x="17" y="14"/>
                    </a:cubicBezTo>
                    <a:lnTo>
                      <a:pt x="18" y="14"/>
                    </a:lnTo>
                    <a:close/>
                    <a:moveTo>
                      <a:pt x="21" y="0"/>
                    </a:moveTo>
                    <a:cubicBezTo>
                      <a:pt x="26" y="1"/>
                      <a:pt x="28" y="2"/>
                      <a:pt x="28" y="4"/>
                    </a:cubicBezTo>
                    <a:cubicBezTo>
                      <a:pt x="29" y="3"/>
                      <a:pt x="31" y="3"/>
                      <a:pt x="32" y="3"/>
                    </a:cubicBezTo>
                    <a:cubicBezTo>
                      <a:pt x="32" y="3"/>
                      <a:pt x="30" y="3"/>
                      <a:pt x="28" y="4"/>
                    </a:cubicBezTo>
                    <a:cubicBezTo>
                      <a:pt x="28" y="5"/>
                      <a:pt x="27" y="6"/>
                      <a:pt x="25" y="7"/>
                    </a:cubicBezTo>
                    <a:cubicBezTo>
                      <a:pt x="31" y="4"/>
                      <a:pt x="38" y="4"/>
                      <a:pt x="39" y="4"/>
                    </a:cubicBezTo>
                    <a:cubicBezTo>
                      <a:pt x="39" y="4"/>
                      <a:pt x="39" y="4"/>
                      <a:pt x="39" y="4"/>
                    </a:cubicBezTo>
                    <a:cubicBezTo>
                      <a:pt x="28" y="4"/>
                      <a:pt x="20" y="10"/>
                      <a:pt x="20" y="10"/>
                    </a:cubicBezTo>
                    <a:cubicBezTo>
                      <a:pt x="21" y="9"/>
                      <a:pt x="22" y="8"/>
                      <a:pt x="23" y="8"/>
                    </a:cubicBezTo>
                    <a:cubicBezTo>
                      <a:pt x="22" y="8"/>
                      <a:pt x="21" y="9"/>
                      <a:pt x="19" y="10"/>
                    </a:cubicBezTo>
                    <a:cubicBezTo>
                      <a:pt x="18" y="10"/>
                      <a:pt x="18" y="10"/>
                      <a:pt x="17" y="10"/>
                    </a:cubicBezTo>
                    <a:cubicBezTo>
                      <a:pt x="16" y="11"/>
                      <a:pt x="15" y="12"/>
                      <a:pt x="14" y="12"/>
                    </a:cubicBezTo>
                    <a:cubicBezTo>
                      <a:pt x="13" y="14"/>
                      <a:pt x="12" y="15"/>
                      <a:pt x="11" y="16"/>
                    </a:cubicBezTo>
                    <a:cubicBezTo>
                      <a:pt x="14" y="14"/>
                      <a:pt x="17" y="13"/>
                      <a:pt x="20" y="12"/>
                    </a:cubicBezTo>
                    <a:cubicBezTo>
                      <a:pt x="31" y="6"/>
                      <a:pt x="45" y="5"/>
                      <a:pt x="51" y="4"/>
                    </a:cubicBezTo>
                    <a:cubicBezTo>
                      <a:pt x="46" y="3"/>
                      <a:pt x="34" y="2"/>
                      <a:pt x="21" y="0"/>
                    </a:cubicBezTo>
                    <a:close/>
                  </a:path>
                </a:pathLst>
              </a:custGeom>
              <a:solidFill>
                <a:srgbClr val="BB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5261"/>
              <p:cNvSpPr>
                <a:spLocks noEditPoints="1"/>
              </p:cNvSpPr>
              <p:nvPr/>
            </p:nvSpPr>
            <p:spPr bwMode="auto">
              <a:xfrm>
                <a:off x="1008" y="2951"/>
                <a:ext cx="195" cy="126"/>
              </a:xfrm>
              <a:custGeom>
                <a:avLst/>
                <a:gdLst>
                  <a:gd name="T0" fmla="*/ 0 w 92"/>
                  <a:gd name="T1" fmla="*/ 46 h 59"/>
                  <a:gd name="T2" fmla="*/ 5 w 92"/>
                  <a:gd name="T3" fmla="*/ 19 h 59"/>
                  <a:gd name="T4" fmla="*/ 37 w 92"/>
                  <a:gd name="T5" fmla="*/ 0 h 59"/>
                  <a:gd name="T6" fmla="*/ 50 w 92"/>
                  <a:gd name="T7" fmla="*/ 1 h 59"/>
                  <a:gd name="T8" fmla="*/ 92 w 92"/>
                  <a:gd name="T9" fmla="*/ 7 h 59"/>
                  <a:gd name="T10" fmla="*/ 92 w 92"/>
                  <a:gd name="T11" fmla="*/ 8 h 59"/>
                  <a:gd name="T12" fmla="*/ 74 w 92"/>
                  <a:gd name="T13" fmla="*/ 10 h 59"/>
                  <a:gd name="T14" fmla="*/ 48 w 92"/>
                  <a:gd name="T15" fmla="*/ 23 h 59"/>
                  <a:gd name="T16" fmla="*/ 21 w 92"/>
                  <a:gd name="T17" fmla="*/ 41 h 59"/>
                  <a:gd name="T18" fmla="*/ 1 w 92"/>
                  <a:gd name="T19" fmla="*/ 59 h 59"/>
                  <a:gd name="T20" fmla="*/ 1 w 92"/>
                  <a:gd name="T21" fmla="*/ 59 h 59"/>
                  <a:gd name="T22" fmla="*/ 0 w 92"/>
                  <a:gd name="T23" fmla="*/ 46 h 59"/>
                  <a:gd name="T24" fmla="*/ 1 w 92"/>
                  <a:gd name="T25" fmla="*/ 59 h 59"/>
                  <a:gd name="T26" fmla="*/ 1 w 92"/>
                  <a:gd name="T27" fmla="*/ 58 h 59"/>
                  <a:gd name="T28" fmla="*/ 1 w 92"/>
                  <a:gd name="T29" fmla="*/ 59 h 59"/>
                  <a:gd name="T30" fmla="*/ 5 w 92"/>
                  <a:gd name="T31" fmla="*/ 20 h 59"/>
                  <a:gd name="T32" fmla="*/ 0 w 92"/>
                  <a:gd name="T33" fmla="*/ 46 h 59"/>
                  <a:gd name="T34" fmla="*/ 1 w 92"/>
                  <a:gd name="T35" fmla="*/ 56 h 59"/>
                  <a:gd name="T36" fmla="*/ 21 w 92"/>
                  <a:gd name="T37" fmla="*/ 40 h 59"/>
                  <a:gd name="T38" fmla="*/ 48 w 92"/>
                  <a:gd name="T39" fmla="*/ 23 h 59"/>
                  <a:gd name="T40" fmla="*/ 88 w 92"/>
                  <a:gd name="T41" fmla="*/ 7 h 59"/>
                  <a:gd name="T42" fmla="*/ 50 w 92"/>
                  <a:gd name="T43" fmla="*/ 2 h 59"/>
                  <a:gd name="T44" fmla="*/ 37 w 92"/>
                  <a:gd name="T45" fmla="*/ 1 h 59"/>
                  <a:gd name="T46" fmla="*/ 5 w 92"/>
                  <a:gd name="T4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59">
                    <a:moveTo>
                      <a:pt x="0" y="46"/>
                    </a:moveTo>
                    <a:cubicBezTo>
                      <a:pt x="0" y="39"/>
                      <a:pt x="1" y="29"/>
                      <a:pt x="5" y="19"/>
                    </a:cubicBezTo>
                    <a:cubicBezTo>
                      <a:pt x="11" y="5"/>
                      <a:pt x="22" y="0"/>
                      <a:pt x="37" y="0"/>
                    </a:cubicBezTo>
                    <a:cubicBezTo>
                      <a:pt x="41" y="0"/>
                      <a:pt x="45" y="0"/>
                      <a:pt x="50" y="1"/>
                    </a:cubicBezTo>
                    <a:cubicBezTo>
                      <a:pt x="70" y="5"/>
                      <a:pt x="92" y="7"/>
                      <a:pt x="92" y="7"/>
                    </a:cubicBezTo>
                    <a:cubicBezTo>
                      <a:pt x="92" y="8"/>
                      <a:pt x="92" y="8"/>
                      <a:pt x="92" y="8"/>
                    </a:cubicBezTo>
                    <a:cubicBezTo>
                      <a:pt x="92" y="8"/>
                      <a:pt x="83" y="8"/>
                      <a:pt x="74" y="10"/>
                    </a:cubicBezTo>
                    <a:cubicBezTo>
                      <a:pt x="64" y="12"/>
                      <a:pt x="53" y="16"/>
                      <a:pt x="48" y="23"/>
                    </a:cubicBezTo>
                    <a:cubicBezTo>
                      <a:pt x="43" y="31"/>
                      <a:pt x="32" y="36"/>
                      <a:pt x="21" y="41"/>
                    </a:cubicBezTo>
                    <a:cubicBezTo>
                      <a:pt x="11" y="46"/>
                      <a:pt x="2" y="51"/>
                      <a:pt x="1" y="59"/>
                    </a:cubicBezTo>
                    <a:cubicBezTo>
                      <a:pt x="1" y="59"/>
                      <a:pt x="1" y="59"/>
                      <a:pt x="1" y="59"/>
                    </a:cubicBezTo>
                    <a:cubicBezTo>
                      <a:pt x="1" y="59"/>
                      <a:pt x="0" y="54"/>
                      <a:pt x="0" y="46"/>
                    </a:cubicBezTo>
                    <a:close/>
                    <a:moveTo>
                      <a:pt x="1" y="59"/>
                    </a:moveTo>
                    <a:cubicBezTo>
                      <a:pt x="1" y="58"/>
                      <a:pt x="1" y="58"/>
                      <a:pt x="1" y="58"/>
                    </a:cubicBezTo>
                    <a:lnTo>
                      <a:pt x="1" y="59"/>
                    </a:lnTo>
                    <a:close/>
                    <a:moveTo>
                      <a:pt x="5" y="20"/>
                    </a:moveTo>
                    <a:cubicBezTo>
                      <a:pt x="1" y="29"/>
                      <a:pt x="0" y="39"/>
                      <a:pt x="0" y="46"/>
                    </a:cubicBezTo>
                    <a:cubicBezTo>
                      <a:pt x="0" y="51"/>
                      <a:pt x="1" y="54"/>
                      <a:pt x="1" y="56"/>
                    </a:cubicBezTo>
                    <a:cubicBezTo>
                      <a:pt x="3" y="50"/>
                      <a:pt x="12" y="45"/>
                      <a:pt x="21" y="40"/>
                    </a:cubicBezTo>
                    <a:cubicBezTo>
                      <a:pt x="31" y="35"/>
                      <a:pt x="43" y="30"/>
                      <a:pt x="48" y="23"/>
                    </a:cubicBezTo>
                    <a:cubicBezTo>
                      <a:pt x="56" y="11"/>
                      <a:pt x="79" y="8"/>
                      <a:pt x="88" y="7"/>
                    </a:cubicBezTo>
                    <a:cubicBezTo>
                      <a:pt x="81" y="6"/>
                      <a:pt x="65" y="4"/>
                      <a:pt x="50" y="2"/>
                    </a:cubicBezTo>
                    <a:cubicBezTo>
                      <a:pt x="45" y="1"/>
                      <a:pt x="41" y="1"/>
                      <a:pt x="37" y="1"/>
                    </a:cubicBezTo>
                    <a:cubicBezTo>
                      <a:pt x="23" y="1"/>
                      <a:pt x="11" y="6"/>
                      <a:pt x="5" y="20"/>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9" name="Freeform 5262"/>
              <p:cNvSpPr>
                <a:spLocks noEditPoints="1"/>
              </p:cNvSpPr>
              <p:nvPr/>
            </p:nvSpPr>
            <p:spPr bwMode="auto">
              <a:xfrm>
                <a:off x="1042" y="2962"/>
                <a:ext cx="89" cy="78"/>
              </a:xfrm>
              <a:custGeom>
                <a:avLst/>
                <a:gdLst>
                  <a:gd name="T0" fmla="*/ 22 w 42"/>
                  <a:gd name="T1" fmla="*/ 23 h 37"/>
                  <a:gd name="T2" fmla="*/ 20 w 42"/>
                  <a:gd name="T3" fmla="*/ 25 h 37"/>
                  <a:gd name="T4" fmla="*/ 8 w 42"/>
                  <a:gd name="T5" fmla="*/ 32 h 37"/>
                  <a:gd name="T6" fmla="*/ 8 w 42"/>
                  <a:gd name="T7" fmla="*/ 32 h 37"/>
                  <a:gd name="T8" fmla="*/ 8 w 42"/>
                  <a:gd name="T9" fmla="*/ 32 h 37"/>
                  <a:gd name="T10" fmla="*/ 7 w 42"/>
                  <a:gd name="T11" fmla="*/ 33 h 37"/>
                  <a:gd name="T12" fmla="*/ 2 w 42"/>
                  <a:gd name="T13" fmla="*/ 35 h 37"/>
                  <a:gd name="T14" fmla="*/ 2 w 42"/>
                  <a:gd name="T15" fmla="*/ 35 h 37"/>
                  <a:gd name="T16" fmla="*/ 2 w 42"/>
                  <a:gd name="T17" fmla="*/ 35 h 37"/>
                  <a:gd name="T18" fmla="*/ 1 w 42"/>
                  <a:gd name="T19" fmla="*/ 36 h 37"/>
                  <a:gd name="T20" fmla="*/ 0 w 42"/>
                  <a:gd name="T21" fmla="*/ 37 h 37"/>
                  <a:gd name="T22" fmla="*/ 8 w 42"/>
                  <a:gd name="T23" fmla="*/ 33 h 37"/>
                  <a:gd name="T24" fmla="*/ 20 w 42"/>
                  <a:gd name="T25" fmla="*/ 25 h 37"/>
                  <a:gd name="T26" fmla="*/ 14 w 42"/>
                  <a:gd name="T27" fmla="*/ 30 h 37"/>
                  <a:gd name="T28" fmla="*/ 21 w 42"/>
                  <a:gd name="T29" fmla="*/ 25 h 37"/>
                  <a:gd name="T30" fmla="*/ 22 w 42"/>
                  <a:gd name="T31" fmla="*/ 23 h 37"/>
                  <a:gd name="T32" fmla="*/ 22 w 42"/>
                  <a:gd name="T33" fmla="*/ 22 h 37"/>
                  <a:gd name="T34" fmla="*/ 20 w 42"/>
                  <a:gd name="T35" fmla="*/ 23 h 37"/>
                  <a:gd name="T36" fmla="*/ 20 w 42"/>
                  <a:gd name="T37" fmla="*/ 25 h 37"/>
                  <a:gd name="T38" fmla="*/ 22 w 42"/>
                  <a:gd name="T39" fmla="*/ 23 h 37"/>
                  <a:gd name="T40" fmla="*/ 22 w 42"/>
                  <a:gd name="T41" fmla="*/ 22 h 37"/>
                  <a:gd name="T42" fmla="*/ 23 w 42"/>
                  <a:gd name="T43" fmla="*/ 21 h 37"/>
                  <a:gd name="T44" fmla="*/ 23 w 42"/>
                  <a:gd name="T45" fmla="*/ 21 h 37"/>
                  <a:gd name="T46" fmla="*/ 23 w 42"/>
                  <a:gd name="T47" fmla="*/ 21 h 37"/>
                  <a:gd name="T48" fmla="*/ 21 w 42"/>
                  <a:gd name="T49" fmla="*/ 22 h 37"/>
                  <a:gd name="T50" fmla="*/ 22 w 42"/>
                  <a:gd name="T51" fmla="*/ 22 h 37"/>
                  <a:gd name="T52" fmla="*/ 23 w 42"/>
                  <a:gd name="T53" fmla="*/ 21 h 37"/>
                  <a:gd name="T54" fmla="*/ 23 w 42"/>
                  <a:gd name="T55" fmla="*/ 20 h 37"/>
                  <a:gd name="T56" fmla="*/ 23 w 42"/>
                  <a:gd name="T57" fmla="*/ 21 h 37"/>
                  <a:gd name="T58" fmla="*/ 23 w 42"/>
                  <a:gd name="T59" fmla="*/ 21 h 37"/>
                  <a:gd name="T60" fmla="*/ 23 w 42"/>
                  <a:gd name="T61" fmla="*/ 20 h 37"/>
                  <a:gd name="T62" fmla="*/ 42 w 42"/>
                  <a:gd name="T63" fmla="*/ 0 h 37"/>
                  <a:gd name="T64" fmla="*/ 39 w 42"/>
                  <a:gd name="T65" fmla="*/ 1 h 37"/>
                  <a:gd name="T66" fmla="*/ 39 w 42"/>
                  <a:gd name="T67" fmla="*/ 3 h 37"/>
                  <a:gd name="T68" fmla="*/ 27 w 42"/>
                  <a:gd name="T69" fmla="*/ 13 h 37"/>
                  <a:gd name="T70" fmla="*/ 23 w 42"/>
                  <a:gd name="T71" fmla="*/ 18 h 37"/>
                  <a:gd name="T72" fmla="*/ 23 w 42"/>
                  <a:gd name="T73" fmla="*/ 18 h 37"/>
                  <a:gd name="T74" fmla="*/ 22 w 42"/>
                  <a:gd name="T75" fmla="*/ 20 h 37"/>
                  <a:gd name="T76" fmla="*/ 21 w 42"/>
                  <a:gd name="T77" fmla="*/ 23 h 37"/>
                  <a:gd name="T78" fmla="*/ 21 w 42"/>
                  <a:gd name="T79" fmla="*/ 23 h 37"/>
                  <a:gd name="T80" fmla="*/ 23 w 42"/>
                  <a:gd name="T81" fmla="*/ 21 h 37"/>
                  <a:gd name="T82" fmla="*/ 22 w 42"/>
                  <a:gd name="T83" fmla="*/ 21 h 37"/>
                  <a:gd name="T84" fmla="*/ 22 w 42"/>
                  <a:gd name="T85" fmla="*/ 21 h 37"/>
                  <a:gd name="T86" fmla="*/ 22 w 42"/>
                  <a:gd name="T87" fmla="*/ 21 h 37"/>
                  <a:gd name="T88" fmla="*/ 23 w 42"/>
                  <a:gd name="T89" fmla="*/ 21 h 37"/>
                  <a:gd name="T90" fmla="*/ 23 w 42"/>
                  <a:gd name="T91" fmla="*/ 20 h 37"/>
                  <a:gd name="T92" fmla="*/ 31 w 42"/>
                  <a:gd name="T93" fmla="*/ 10 h 37"/>
                  <a:gd name="T94" fmla="*/ 34 w 42"/>
                  <a:gd name="T95" fmla="*/ 7 h 37"/>
                  <a:gd name="T96" fmla="*/ 36 w 42"/>
                  <a:gd name="T97" fmla="*/ 5 h 37"/>
                  <a:gd name="T98" fmla="*/ 41 w 42"/>
                  <a:gd name="T99" fmla="*/ 1 h 37"/>
                  <a:gd name="T100" fmla="*/ 41 w 42"/>
                  <a:gd name="T101" fmla="*/ 1 h 37"/>
                  <a:gd name="T102" fmla="*/ 42 w 42"/>
                  <a:gd name="T103" fmla="*/ 1 h 37"/>
                  <a:gd name="T104" fmla="*/ 42 w 42"/>
                  <a:gd name="T10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37">
                    <a:moveTo>
                      <a:pt x="22" y="23"/>
                    </a:moveTo>
                    <a:cubicBezTo>
                      <a:pt x="21" y="24"/>
                      <a:pt x="20" y="24"/>
                      <a:pt x="20" y="25"/>
                    </a:cubicBezTo>
                    <a:cubicBezTo>
                      <a:pt x="17" y="28"/>
                      <a:pt x="14" y="29"/>
                      <a:pt x="8" y="32"/>
                    </a:cubicBezTo>
                    <a:cubicBezTo>
                      <a:pt x="8" y="32"/>
                      <a:pt x="8" y="32"/>
                      <a:pt x="8" y="32"/>
                    </a:cubicBezTo>
                    <a:cubicBezTo>
                      <a:pt x="8" y="32"/>
                      <a:pt x="8" y="32"/>
                      <a:pt x="8" y="32"/>
                    </a:cubicBezTo>
                    <a:cubicBezTo>
                      <a:pt x="8" y="32"/>
                      <a:pt x="7" y="33"/>
                      <a:pt x="7" y="33"/>
                    </a:cubicBezTo>
                    <a:cubicBezTo>
                      <a:pt x="5" y="34"/>
                      <a:pt x="4" y="34"/>
                      <a:pt x="2" y="35"/>
                    </a:cubicBezTo>
                    <a:cubicBezTo>
                      <a:pt x="2" y="35"/>
                      <a:pt x="2" y="35"/>
                      <a:pt x="2" y="35"/>
                    </a:cubicBezTo>
                    <a:cubicBezTo>
                      <a:pt x="2" y="35"/>
                      <a:pt x="2" y="35"/>
                      <a:pt x="2" y="35"/>
                    </a:cubicBezTo>
                    <a:cubicBezTo>
                      <a:pt x="2" y="35"/>
                      <a:pt x="1" y="36"/>
                      <a:pt x="1" y="36"/>
                    </a:cubicBezTo>
                    <a:cubicBezTo>
                      <a:pt x="0" y="37"/>
                      <a:pt x="0" y="37"/>
                      <a:pt x="0" y="37"/>
                    </a:cubicBezTo>
                    <a:cubicBezTo>
                      <a:pt x="1" y="37"/>
                      <a:pt x="3" y="36"/>
                      <a:pt x="8" y="33"/>
                    </a:cubicBezTo>
                    <a:cubicBezTo>
                      <a:pt x="15" y="29"/>
                      <a:pt x="18" y="28"/>
                      <a:pt x="20" y="25"/>
                    </a:cubicBezTo>
                    <a:cubicBezTo>
                      <a:pt x="16" y="28"/>
                      <a:pt x="14" y="30"/>
                      <a:pt x="14" y="30"/>
                    </a:cubicBezTo>
                    <a:cubicBezTo>
                      <a:pt x="16" y="28"/>
                      <a:pt x="18" y="26"/>
                      <a:pt x="21" y="25"/>
                    </a:cubicBezTo>
                    <a:cubicBezTo>
                      <a:pt x="21" y="24"/>
                      <a:pt x="21" y="24"/>
                      <a:pt x="22" y="23"/>
                    </a:cubicBezTo>
                    <a:close/>
                    <a:moveTo>
                      <a:pt x="22" y="22"/>
                    </a:moveTo>
                    <a:cubicBezTo>
                      <a:pt x="22" y="23"/>
                      <a:pt x="21" y="23"/>
                      <a:pt x="20" y="23"/>
                    </a:cubicBezTo>
                    <a:cubicBezTo>
                      <a:pt x="20" y="24"/>
                      <a:pt x="20" y="24"/>
                      <a:pt x="20" y="25"/>
                    </a:cubicBezTo>
                    <a:cubicBezTo>
                      <a:pt x="20" y="24"/>
                      <a:pt x="21" y="24"/>
                      <a:pt x="22" y="23"/>
                    </a:cubicBezTo>
                    <a:lnTo>
                      <a:pt x="22" y="22"/>
                    </a:lnTo>
                    <a:close/>
                    <a:moveTo>
                      <a:pt x="23" y="21"/>
                    </a:moveTo>
                    <a:cubicBezTo>
                      <a:pt x="23" y="21"/>
                      <a:pt x="23" y="21"/>
                      <a:pt x="23" y="21"/>
                    </a:cubicBezTo>
                    <a:cubicBezTo>
                      <a:pt x="23" y="21"/>
                      <a:pt x="23" y="21"/>
                      <a:pt x="23" y="21"/>
                    </a:cubicBezTo>
                    <a:cubicBezTo>
                      <a:pt x="22" y="21"/>
                      <a:pt x="22" y="22"/>
                      <a:pt x="21" y="22"/>
                    </a:cubicBezTo>
                    <a:cubicBezTo>
                      <a:pt x="22" y="22"/>
                      <a:pt x="22" y="22"/>
                      <a:pt x="22" y="22"/>
                    </a:cubicBezTo>
                    <a:cubicBezTo>
                      <a:pt x="23" y="21"/>
                      <a:pt x="23" y="21"/>
                      <a:pt x="23" y="21"/>
                    </a:cubicBezTo>
                    <a:close/>
                    <a:moveTo>
                      <a:pt x="23" y="20"/>
                    </a:moveTo>
                    <a:cubicBezTo>
                      <a:pt x="23" y="21"/>
                      <a:pt x="23" y="21"/>
                      <a:pt x="23" y="21"/>
                    </a:cubicBezTo>
                    <a:cubicBezTo>
                      <a:pt x="23" y="21"/>
                      <a:pt x="23" y="21"/>
                      <a:pt x="23" y="21"/>
                    </a:cubicBezTo>
                    <a:cubicBezTo>
                      <a:pt x="23" y="20"/>
                      <a:pt x="23" y="20"/>
                      <a:pt x="23" y="20"/>
                    </a:cubicBezTo>
                    <a:close/>
                    <a:moveTo>
                      <a:pt x="42" y="0"/>
                    </a:moveTo>
                    <a:cubicBezTo>
                      <a:pt x="41" y="0"/>
                      <a:pt x="41" y="1"/>
                      <a:pt x="39" y="1"/>
                    </a:cubicBezTo>
                    <a:cubicBezTo>
                      <a:pt x="39" y="2"/>
                      <a:pt x="39" y="2"/>
                      <a:pt x="39" y="3"/>
                    </a:cubicBezTo>
                    <a:cubicBezTo>
                      <a:pt x="39" y="3"/>
                      <a:pt x="33" y="7"/>
                      <a:pt x="27" y="13"/>
                    </a:cubicBezTo>
                    <a:cubicBezTo>
                      <a:pt x="26" y="14"/>
                      <a:pt x="25" y="16"/>
                      <a:pt x="23" y="18"/>
                    </a:cubicBezTo>
                    <a:cubicBezTo>
                      <a:pt x="23" y="18"/>
                      <a:pt x="23" y="18"/>
                      <a:pt x="23" y="18"/>
                    </a:cubicBezTo>
                    <a:cubicBezTo>
                      <a:pt x="22" y="19"/>
                      <a:pt x="22" y="20"/>
                      <a:pt x="22" y="20"/>
                    </a:cubicBezTo>
                    <a:cubicBezTo>
                      <a:pt x="21" y="22"/>
                      <a:pt x="21" y="22"/>
                      <a:pt x="21" y="23"/>
                    </a:cubicBezTo>
                    <a:cubicBezTo>
                      <a:pt x="21" y="23"/>
                      <a:pt x="21" y="23"/>
                      <a:pt x="21" y="23"/>
                    </a:cubicBezTo>
                    <a:cubicBezTo>
                      <a:pt x="22" y="22"/>
                      <a:pt x="22" y="22"/>
                      <a:pt x="23" y="21"/>
                    </a:cubicBezTo>
                    <a:cubicBezTo>
                      <a:pt x="22" y="21"/>
                      <a:pt x="22" y="21"/>
                      <a:pt x="22" y="21"/>
                    </a:cubicBezTo>
                    <a:cubicBezTo>
                      <a:pt x="22" y="21"/>
                      <a:pt x="22" y="21"/>
                      <a:pt x="22" y="21"/>
                    </a:cubicBezTo>
                    <a:cubicBezTo>
                      <a:pt x="22" y="21"/>
                      <a:pt x="22" y="21"/>
                      <a:pt x="22" y="21"/>
                    </a:cubicBezTo>
                    <a:cubicBezTo>
                      <a:pt x="23" y="21"/>
                      <a:pt x="23" y="21"/>
                      <a:pt x="23" y="21"/>
                    </a:cubicBezTo>
                    <a:cubicBezTo>
                      <a:pt x="23" y="20"/>
                      <a:pt x="23" y="20"/>
                      <a:pt x="23" y="20"/>
                    </a:cubicBezTo>
                    <a:cubicBezTo>
                      <a:pt x="24" y="17"/>
                      <a:pt x="27" y="14"/>
                      <a:pt x="31" y="10"/>
                    </a:cubicBezTo>
                    <a:cubicBezTo>
                      <a:pt x="32" y="9"/>
                      <a:pt x="33" y="8"/>
                      <a:pt x="34" y="7"/>
                    </a:cubicBezTo>
                    <a:cubicBezTo>
                      <a:pt x="34" y="7"/>
                      <a:pt x="35" y="6"/>
                      <a:pt x="36" y="5"/>
                    </a:cubicBezTo>
                    <a:cubicBezTo>
                      <a:pt x="37" y="4"/>
                      <a:pt x="39" y="3"/>
                      <a:pt x="41" y="1"/>
                    </a:cubicBezTo>
                    <a:cubicBezTo>
                      <a:pt x="41" y="1"/>
                      <a:pt x="41" y="1"/>
                      <a:pt x="41" y="1"/>
                    </a:cubicBezTo>
                    <a:cubicBezTo>
                      <a:pt x="42" y="1"/>
                      <a:pt x="42" y="1"/>
                      <a:pt x="42" y="1"/>
                    </a:cubicBezTo>
                    <a:cubicBezTo>
                      <a:pt x="42" y="0"/>
                      <a:pt x="42" y="0"/>
                      <a:pt x="42"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0" name="Freeform 5263"/>
              <p:cNvSpPr>
                <a:spLocks noEditPoints="1"/>
              </p:cNvSpPr>
              <p:nvPr/>
            </p:nvSpPr>
            <p:spPr bwMode="auto">
              <a:xfrm>
                <a:off x="1038" y="2964"/>
                <a:ext cx="87" cy="76"/>
              </a:xfrm>
              <a:custGeom>
                <a:avLst/>
                <a:gdLst>
                  <a:gd name="T0" fmla="*/ 1 w 41"/>
                  <a:gd name="T1" fmla="*/ 35 h 36"/>
                  <a:gd name="T2" fmla="*/ 0 w 41"/>
                  <a:gd name="T3" fmla="*/ 36 h 36"/>
                  <a:gd name="T4" fmla="*/ 1 w 41"/>
                  <a:gd name="T5" fmla="*/ 36 h 36"/>
                  <a:gd name="T6" fmla="*/ 1 w 41"/>
                  <a:gd name="T7" fmla="*/ 35 h 36"/>
                  <a:gd name="T8" fmla="*/ 5 w 41"/>
                  <a:gd name="T9" fmla="*/ 32 h 36"/>
                  <a:gd name="T10" fmla="*/ 4 w 41"/>
                  <a:gd name="T11" fmla="*/ 32 h 36"/>
                  <a:gd name="T12" fmla="*/ 3 w 41"/>
                  <a:gd name="T13" fmla="*/ 33 h 36"/>
                  <a:gd name="T14" fmla="*/ 3 w 41"/>
                  <a:gd name="T15" fmla="*/ 35 h 36"/>
                  <a:gd name="T16" fmla="*/ 3 w 41"/>
                  <a:gd name="T17" fmla="*/ 33 h 36"/>
                  <a:gd name="T18" fmla="*/ 1 w 41"/>
                  <a:gd name="T19" fmla="*/ 35 h 36"/>
                  <a:gd name="T20" fmla="*/ 1 w 41"/>
                  <a:gd name="T21" fmla="*/ 36 h 36"/>
                  <a:gd name="T22" fmla="*/ 3 w 41"/>
                  <a:gd name="T23" fmla="*/ 35 h 36"/>
                  <a:gd name="T24" fmla="*/ 4 w 41"/>
                  <a:gd name="T25" fmla="*/ 33 h 36"/>
                  <a:gd name="T26" fmla="*/ 5 w 41"/>
                  <a:gd name="T27" fmla="*/ 32 h 36"/>
                  <a:gd name="T28" fmla="*/ 7 w 41"/>
                  <a:gd name="T29" fmla="*/ 30 h 36"/>
                  <a:gd name="T30" fmla="*/ 5 w 41"/>
                  <a:gd name="T31" fmla="*/ 32 h 36"/>
                  <a:gd name="T32" fmla="*/ 5 w 41"/>
                  <a:gd name="T33" fmla="*/ 33 h 36"/>
                  <a:gd name="T34" fmla="*/ 6 w 41"/>
                  <a:gd name="T35" fmla="*/ 32 h 36"/>
                  <a:gd name="T36" fmla="*/ 6 w 41"/>
                  <a:gd name="T37" fmla="*/ 32 h 36"/>
                  <a:gd name="T38" fmla="*/ 7 w 41"/>
                  <a:gd name="T39" fmla="*/ 30 h 36"/>
                  <a:gd name="T40" fmla="*/ 9 w 41"/>
                  <a:gd name="T41" fmla="*/ 29 h 36"/>
                  <a:gd name="T42" fmla="*/ 7 w 41"/>
                  <a:gd name="T43" fmla="*/ 30 h 36"/>
                  <a:gd name="T44" fmla="*/ 7 w 41"/>
                  <a:gd name="T45" fmla="*/ 32 h 36"/>
                  <a:gd name="T46" fmla="*/ 8 w 41"/>
                  <a:gd name="T47" fmla="*/ 30 h 36"/>
                  <a:gd name="T48" fmla="*/ 9 w 41"/>
                  <a:gd name="T49" fmla="*/ 29 h 36"/>
                  <a:gd name="T50" fmla="*/ 11 w 41"/>
                  <a:gd name="T51" fmla="*/ 28 h 36"/>
                  <a:gd name="T52" fmla="*/ 9 w 41"/>
                  <a:gd name="T53" fmla="*/ 29 h 36"/>
                  <a:gd name="T54" fmla="*/ 8 w 41"/>
                  <a:gd name="T55" fmla="*/ 30 h 36"/>
                  <a:gd name="T56" fmla="*/ 11 w 41"/>
                  <a:gd name="T57" fmla="*/ 29 h 36"/>
                  <a:gd name="T58" fmla="*/ 11 w 41"/>
                  <a:gd name="T59" fmla="*/ 28 h 36"/>
                  <a:gd name="T60" fmla="*/ 14 w 41"/>
                  <a:gd name="T61" fmla="*/ 26 h 36"/>
                  <a:gd name="T62" fmla="*/ 11 w 41"/>
                  <a:gd name="T63" fmla="*/ 27 h 36"/>
                  <a:gd name="T64" fmla="*/ 11 w 41"/>
                  <a:gd name="T65" fmla="*/ 29 h 36"/>
                  <a:gd name="T66" fmla="*/ 13 w 41"/>
                  <a:gd name="T67" fmla="*/ 27 h 36"/>
                  <a:gd name="T68" fmla="*/ 14 w 41"/>
                  <a:gd name="T69" fmla="*/ 26 h 36"/>
                  <a:gd name="T70" fmla="*/ 17 w 41"/>
                  <a:gd name="T71" fmla="*/ 23 h 36"/>
                  <a:gd name="T72" fmla="*/ 14 w 41"/>
                  <a:gd name="T73" fmla="*/ 25 h 36"/>
                  <a:gd name="T74" fmla="*/ 13 w 41"/>
                  <a:gd name="T75" fmla="*/ 27 h 36"/>
                  <a:gd name="T76" fmla="*/ 16 w 41"/>
                  <a:gd name="T77" fmla="*/ 25 h 36"/>
                  <a:gd name="T78" fmla="*/ 17 w 41"/>
                  <a:gd name="T79" fmla="*/ 23 h 36"/>
                  <a:gd name="T80" fmla="*/ 33 w 41"/>
                  <a:gd name="T81" fmla="*/ 2 h 36"/>
                  <a:gd name="T82" fmla="*/ 22 w 41"/>
                  <a:gd name="T83" fmla="*/ 15 h 36"/>
                  <a:gd name="T84" fmla="*/ 33 w 41"/>
                  <a:gd name="T85" fmla="*/ 2 h 36"/>
                  <a:gd name="T86" fmla="*/ 41 w 41"/>
                  <a:gd name="T87" fmla="*/ 0 h 36"/>
                  <a:gd name="T88" fmla="*/ 39 w 41"/>
                  <a:gd name="T89" fmla="*/ 2 h 36"/>
                  <a:gd name="T90" fmla="*/ 41 w 41"/>
                  <a:gd name="T91" fmla="*/ 0 h 36"/>
                  <a:gd name="T92" fmla="*/ 37 w 41"/>
                  <a:gd name="T93" fmla="*/ 0 h 36"/>
                  <a:gd name="T94" fmla="*/ 34 w 41"/>
                  <a:gd name="T95" fmla="*/ 1 h 36"/>
                  <a:gd name="T96" fmla="*/ 17 w 41"/>
                  <a:gd name="T97" fmla="*/ 24 h 36"/>
                  <a:gd name="T98" fmla="*/ 20 w 41"/>
                  <a:gd name="T99" fmla="*/ 20 h 36"/>
                  <a:gd name="T100" fmla="*/ 23 w 41"/>
                  <a:gd name="T101" fmla="*/ 16 h 36"/>
                  <a:gd name="T102" fmla="*/ 24 w 41"/>
                  <a:gd name="T103" fmla="*/ 15 h 36"/>
                  <a:gd name="T104" fmla="*/ 37 w 41"/>
                  <a:gd name="T105" fmla="*/ 0 h 36"/>
                  <a:gd name="T106" fmla="*/ 39 w 41"/>
                  <a:gd name="T107" fmla="*/ 0 h 36"/>
                  <a:gd name="T108" fmla="*/ 38 w 41"/>
                  <a:gd name="T109" fmla="*/ 0 h 36"/>
                  <a:gd name="T110" fmla="*/ 28 w 41"/>
                  <a:gd name="T111" fmla="*/ 10 h 36"/>
                  <a:gd name="T112" fmla="*/ 35 w 41"/>
                  <a:gd name="T113" fmla="*/ 4 h 36"/>
                  <a:gd name="T114" fmla="*/ 41 w 41"/>
                  <a:gd name="T115" fmla="*/ 0 h 36"/>
                  <a:gd name="T116" fmla="*/ 39 w 41"/>
                  <a:gd name="T1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36">
                    <a:moveTo>
                      <a:pt x="1" y="35"/>
                    </a:moveTo>
                    <a:cubicBezTo>
                      <a:pt x="0" y="36"/>
                      <a:pt x="0" y="36"/>
                      <a:pt x="0" y="36"/>
                    </a:cubicBezTo>
                    <a:cubicBezTo>
                      <a:pt x="1" y="36"/>
                      <a:pt x="1" y="36"/>
                      <a:pt x="1" y="36"/>
                    </a:cubicBezTo>
                    <a:lnTo>
                      <a:pt x="1" y="35"/>
                    </a:lnTo>
                    <a:close/>
                    <a:moveTo>
                      <a:pt x="5" y="32"/>
                    </a:moveTo>
                    <a:cubicBezTo>
                      <a:pt x="4" y="32"/>
                      <a:pt x="4" y="32"/>
                      <a:pt x="4" y="32"/>
                    </a:cubicBezTo>
                    <a:cubicBezTo>
                      <a:pt x="4" y="33"/>
                      <a:pt x="3" y="33"/>
                      <a:pt x="3" y="33"/>
                    </a:cubicBezTo>
                    <a:cubicBezTo>
                      <a:pt x="3" y="34"/>
                      <a:pt x="3" y="34"/>
                      <a:pt x="3" y="35"/>
                    </a:cubicBezTo>
                    <a:cubicBezTo>
                      <a:pt x="3" y="35"/>
                      <a:pt x="3" y="34"/>
                      <a:pt x="3" y="33"/>
                    </a:cubicBezTo>
                    <a:cubicBezTo>
                      <a:pt x="2" y="34"/>
                      <a:pt x="1" y="35"/>
                      <a:pt x="1" y="35"/>
                    </a:cubicBezTo>
                    <a:cubicBezTo>
                      <a:pt x="1" y="36"/>
                      <a:pt x="1" y="36"/>
                      <a:pt x="1" y="36"/>
                    </a:cubicBezTo>
                    <a:cubicBezTo>
                      <a:pt x="1" y="36"/>
                      <a:pt x="2" y="35"/>
                      <a:pt x="3" y="35"/>
                    </a:cubicBezTo>
                    <a:cubicBezTo>
                      <a:pt x="3" y="35"/>
                      <a:pt x="4" y="34"/>
                      <a:pt x="4" y="33"/>
                    </a:cubicBezTo>
                    <a:cubicBezTo>
                      <a:pt x="5" y="33"/>
                      <a:pt x="5" y="32"/>
                      <a:pt x="5" y="32"/>
                    </a:cubicBezTo>
                    <a:close/>
                    <a:moveTo>
                      <a:pt x="7" y="30"/>
                    </a:moveTo>
                    <a:cubicBezTo>
                      <a:pt x="6" y="31"/>
                      <a:pt x="6" y="31"/>
                      <a:pt x="5" y="32"/>
                    </a:cubicBezTo>
                    <a:cubicBezTo>
                      <a:pt x="5" y="32"/>
                      <a:pt x="5" y="33"/>
                      <a:pt x="5" y="33"/>
                    </a:cubicBezTo>
                    <a:cubicBezTo>
                      <a:pt x="5" y="33"/>
                      <a:pt x="5" y="33"/>
                      <a:pt x="6" y="32"/>
                    </a:cubicBezTo>
                    <a:cubicBezTo>
                      <a:pt x="6" y="32"/>
                      <a:pt x="6" y="32"/>
                      <a:pt x="6" y="32"/>
                    </a:cubicBezTo>
                    <a:cubicBezTo>
                      <a:pt x="7" y="31"/>
                      <a:pt x="7" y="31"/>
                      <a:pt x="7" y="30"/>
                    </a:cubicBezTo>
                    <a:close/>
                    <a:moveTo>
                      <a:pt x="9" y="29"/>
                    </a:moveTo>
                    <a:cubicBezTo>
                      <a:pt x="8" y="30"/>
                      <a:pt x="8" y="30"/>
                      <a:pt x="7" y="30"/>
                    </a:cubicBezTo>
                    <a:cubicBezTo>
                      <a:pt x="7" y="31"/>
                      <a:pt x="7" y="31"/>
                      <a:pt x="7" y="32"/>
                    </a:cubicBezTo>
                    <a:cubicBezTo>
                      <a:pt x="7" y="31"/>
                      <a:pt x="8" y="31"/>
                      <a:pt x="8" y="30"/>
                    </a:cubicBezTo>
                    <a:cubicBezTo>
                      <a:pt x="8" y="30"/>
                      <a:pt x="9" y="30"/>
                      <a:pt x="9" y="29"/>
                    </a:cubicBezTo>
                    <a:close/>
                    <a:moveTo>
                      <a:pt x="11" y="28"/>
                    </a:moveTo>
                    <a:cubicBezTo>
                      <a:pt x="10" y="28"/>
                      <a:pt x="10" y="29"/>
                      <a:pt x="9" y="29"/>
                    </a:cubicBezTo>
                    <a:cubicBezTo>
                      <a:pt x="9" y="30"/>
                      <a:pt x="9" y="30"/>
                      <a:pt x="8" y="30"/>
                    </a:cubicBezTo>
                    <a:cubicBezTo>
                      <a:pt x="9" y="30"/>
                      <a:pt x="10" y="29"/>
                      <a:pt x="11" y="29"/>
                    </a:cubicBezTo>
                    <a:cubicBezTo>
                      <a:pt x="11" y="29"/>
                      <a:pt x="11" y="28"/>
                      <a:pt x="11" y="28"/>
                    </a:cubicBezTo>
                    <a:close/>
                    <a:moveTo>
                      <a:pt x="14" y="26"/>
                    </a:moveTo>
                    <a:cubicBezTo>
                      <a:pt x="13" y="26"/>
                      <a:pt x="12" y="27"/>
                      <a:pt x="11" y="27"/>
                    </a:cubicBezTo>
                    <a:cubicBezTo>
                      <a:pt x="11" y="28"/>
                      <a:pt x="11" y="28"/>
                      <a:pt x="11" y="29"/>
                    </a:cubicBezTo>
                    <a:cubicBezTo>
                      <a:pt x="12" y="28"/>
                      <a:pt x="12" y="28"/>
                      <a:pt x="13" y="27"/>
                    </a:cubicBezTo>
                    <a:cubicBezTo>
                      <a:pt x="13" y="27"/>
                      <a:pt x="14" y="26"/>
                      <a:pt x="14" y="26"/>
                    </a:cubicBezTo>
                    <a:close/>
                    <a:moveTo>
                      <a:pt x="17" y="23"/>
                    </a:moveTo>
                    <a:cubicBezTo>
                      <a:pt x="16" y="24"/>
                      <a:pt x="15" y="25"/>
                      <a:pt x="14" y="25"/>
                    </a:cubicBezTo>
                    <a:cubicBezTo>
                      <a:pt x="14" y="26"/>
                      <a:pt x="14" y="26"/>
                      <a:pt x="13" y="27"/>
                    </a:cubicBezTo>
                    <a:cubicBezTo>
                      <a:pt x="14" y="26"/>
                      <a:pt x="15" y="26"/>
                      <a:pt x="16" y="25"/>
                    </a:cubicBezTo>
                    <a:cubicBezTo>
                      <a:pt x="16" y="24"/>
                      <a:pt x="17" y="24"/>
                      <a:pt x="17" y="23"/>
                    </a:cubicBezTo>
                    <a:close/>
                    <a:moveTo>
                      <a:pt x="33" y="2"/>
                    </a:moveTo>
                    <a:cubicBezTo>
                      <a:pt x="29" y="4"/>
                      <a:pt x="25" y="8"/>
                      <a:pt x="22" y="15"/>
                    </a:cubicBezTo>
                    <a:cubicBezTo>
                      <a:pt x="25" y="11"/>
                      <a:pt x="28" y="6"/>
                      <a:pt x="33" y="2"/>
                    </a:cubicBezTo>
                    <a:close/>
                    <a:moveTo>
                      <a:pt x="41" y="0"/>
                    </a:moveTo>
                    <a:cubicBezTo>
                      <a:pt x="40" y="1"/>
                      <a:pt x="40" y="1"/>
                      <a:pt x="39" y="2"/>
                    </a:cubicBezTo>
                    <a:cubicBezTo>
                      <a:pt x="40" y="1"/>
                      <a:pt x="41" y="1"/>
                      <a:pt x="41" y="0"/>
                    </a:cubicBezTo>
                    <a:close/>
                    <a:moveTo>
                      <a:pt x="37" y="0"/>
                    </a:moveTo>
                    <a:cubicBezTo>
                      <a:pt x="36" y="0"/>
                      <a:pt x="35" y="1"/>
                      <a:pt x="34" y="1"/>
                    </a:cubicBezTo>
                    <a:cubicBezTo>
                      <a:pt x="30" y="5"/>
                      <a:pt x="23" y="13"/>
                      <a:pt x="17" y="24"/>
                    </a:cubicBezTo>
                    <a:cubicBezTo>
                      <a:pt x="18" y="23"/>
                      <a:pt x="19" y="22"/>
                      <a:pt x="20" y="20"/>
                    </a:cubicBezTo>
                    <a:cubicBezTo>
                      <a:pt x="21" y="19"/>
                      <a:pt x="22" y="18"/>
                      <a:pt x="23" y="16"/>
                    </a:cubicBezTo>
                    <a:cubicBezTo>
                      <a:pt x="23" y="16"/>
                      <a:pt x="24" y="15"/>
                      <a:pt x="24" y="15"/>
                    </a:cubicBezTo>
                    <a:cubicBezTo>
                      <a:pt x="27" y="10"/>
                      <a:pt x="32" y="4"/>
                      <a:pt x="37" y="0"/>
                    </a:cubicBezTo>
                    <a:close/>
                    <a:moveTo>
                      <a:pt x="39" y="0"/>
                    </a:moveTo>
                    <a:cubicBezTo>
                      <a:pt x="39" y="0"/>
                      <a:pt x="39" y="0"/>
                      <a:pt x="38" y="0"/>
                    </a:cubicBezTo>
                    <a:cubicBezTo>
                      <a:pt x="36" y="2"/>
                      <a:pt x="32" y="5"/>
                      <a:pt x="28" y="10"/>
                    </a:cubicBezTo>
                    <a:cubicBezTo>
                      <a:pt x="30" y="8"/>
                      <a:pt x="33" y="6"/>
                      <a:pt x="35" y="4"/>
                    </a:cubicBezTo>
                    <a:cubicBezTo>
                      <a:pt x="37" y="3"/>
                      <a:pt x="39" y="1"/>
                      <a:pt x="41" y="0"/>
                    </a:cubicBezTo>
                    <a:cubicBezTo>
                      <a:pt x="40" y="0"/>
                      <a:pt x="40" y="0"/>
                      <a:pt x="39"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1" name="Freeform 5264"/>
              <p:cNvSpPr>
                <a:spLocks noEditPoints="1"/>
              </p:cNvSpPr>
              <p:nvPr/>
            </p:nvSpPr>
            <p:spPr bwMode="auto">
              <a:xfrm>
                <a:off x="1044" y="2964"/>
                <a:ext cx="81" cy="74"/>
              </a:xfrm>
              <a:custGeom>
                <a:avLst/>
                <a:gdLst>
                  <a:gd name="T0" fmla="*/ 1 w 38"/>
                  <a:gd name="T1" fmla="*/ 33 h 35"/>
                  <a:gd name="T2" fmla="*/ 0 w 38"/>
                  <a:gd name="T3" fmla="*/ 35 h 35"/>
                  <a:gd name="T4" fmla="*/ 1 w 38"/>
                  <a:gd name="T5" fmla="*/ 34 h 35"/>
                  <a:gd name="T6" fmla="*/ 1 w 38"/>
                  <a:gd name="T7" fmla="*/ 33 h 35"/>
                  <a:gd name="T8" fmla="*/ 8 w 38"/>
                  <a:gd name="T9" fmla="*/ 29 h 35"/>
                  <a:gd name="T10" fmla="*/ 5 w 38"/>
                  <a:gd name="T11" fmla="*/ 30 h 35"/>
                  <a:gd name="T12" fmla="*/ 5 w 38"/>
                  <a:gd name="T13" fmla="*/ 32 h 35"/>
                  <a:gd name="T14" fmla="*/ 5 w 38"/>
                  <a:gd name="T15" fmla="*/ 30 h 35"/>
                  <a:gd name="T16" fmla="*/ 4 w 38"/>
                  <a:gd name="T17" fmla="*/ 32 h 35"/>
                  <a:gd name="T18" fmla="*/ 3 w 38"/>
                  <a:gd name="T19" fmla="*/ 33 h 35"/>
                  <a:gd name="T20" fmla="*/ 3 w 38"/>
                  <a:gd name="T21" fmla="*/ 32 h 35"/>
                  <a:gd name="T22" fmla="*/ 3 w 38"/>
                  <a:gd name="T23" fmla="*/ 32 h 35"/>
                  <a:gd name="T24" fmla="*/ 2 w 38"/>
                  <a:gd name="T25" fmla="*/ 33 h 35"/>
                  <a:gd name="T26" fmla="*/ 1 w 38"/>
                  <a:gd name="T27" fmla="*/ 34 h 35"/>
                  <a:gd name="T28" fmla="*/ 6 w 38"/>
                  <a:gd name="T29" fmla="*/ 32 h 35"/>
                  <a:gd name="T30" fmla="*/ 7 w 38"/>
                  <a:gd name="T31" fmla="*/ 31 h 35"/>
                  <a:gd name="T32" fmla="*/ 8 w 38"/>
                  <a:gd name="T33" fmla="*/ 29 h 35"/>
                  <a:gd name="T34" fmla="*/ 21 w 38"/>
                  <a:gd name="T35" fmla="*/ 15 h 35"/>
                  <a:gd name="T36" fmla="*/ 20 w 38"/>
                  <a:gd name="T37" fmla="*/ 16 h 35"/>
                  <a:gd name="T38" fmla="*/ 21 w 38"/>
                  <a:gd name="T39" fmla="*/ 15 h 35"/>
                  <a:gd name="T40" fmla="*/ 32 w 38"/>
                  <a:gd name="T41" fmla="*/ 4 h 35"/>
                  <a:gd name="T42" fmla="*/ 25 w 38"/>
                  <a:gd name="T43" fmla="*/ 10 h 35"/>
                  <a:gd name="T44" fmla="*/ 14 w 38"/>
                  <a:gd name="T45" fmla="*/ 26 h 35"/>
                  <a:gd name="T46" fmla="*/ 17 w 38"/>
                  <a:gd name="T47" fmla="*/ 20 h 35"/>
                  <a:gd name="T48" fmla="*/ 14 w 38"/>
                  <a:gd name="T49" fmla="*/ 24 h 35"/>
                  <a:gd name="T50" fmla="*/ 12 w 38"/>
                  <a:gd name="T51" fmla="*/ 28 h 35"/>
                  <a:gd name="T52" fmla="*/ 13 w 38"/>
                  <a:gd name="T53" fmla="*/ 25 h 35"/>
                  <a:gd name="T54" fmla="*/ 10 w 38"/>
                  <a:gd name="T55" fmla="*/ 27 h 35"/>
                  <a:gd name="T56" fmla="*/ 9 w 38"/>
                  <a:gd name="T57" fmla="*/ 30 h 35"/>
                  <a:gd name="T58" fmla="*/ 10 w 38"/>
                  <a:gd name="T59" fmla="*/ 27 h 35"/>
                  <a:gd name="T60" fmla="*/ 8 w 38"/>
                  <a:gd name="T61" fmla="*/ 29 h 35"/>
                  <a:gd name="T62" fmla="*/ 7 w 38"/>
                  <a:gd name="T63" fmla="*/ 31 h 35"/>
                  <a:gd name="T64" fmla="*/ 19 w 38"/>
                  <a:gd name="T65" fmla="*/ 24 h 35"/>
                  <a:gd name="T66" fmla="*/ 15 w 38"/>
                  <a:gd name="T67" fmla="*/ 26 h 35"/>
                  <a:gd name="T68" fmla="*/ 15 w 38"/>
                  <a:gd name="T69" fmla="*/ 26 h 35"/>
                  <a:gd name="T70" fmla="*/ 15 w 38"/>
                  <a:gd name="T71" fmla="*/ 26 h 35"/>
                  <a:gd name="T72" fmla="*/ 19 w 38"/>
                  <a:gd name="T73" fmla="*/ 24 h 35"/>
                  <a:gd name="T74" fmla="*/ 19 w 38"/>
                  <a:gd name="T75" fmla="*/ 22 h 35"/>
                  <a:gd name="T76" fmla="*/ 17 w 38"/>
                  <a:gd name="T77" fmla="*/ 24 h 35"/>
                  <a:gd name="T78" fmla="*/ 20 w 38"/>
                  <a:gd name="T79" fmla="*/ 22 h 35"/>
                  <a:gd name="T80" fmla="*/ 21 w 38"/>
                  <a:gd name="T81" fmla="*/ 19 h 35"/>
                  <a:gd name="T82" fmla="*/ 22 w 38"/>
                  <a:gd name="T83" fmla="*/ 17 h 35"/>
                  <a:gd name="T84" fmla="*/ 17 w 38"/>
                  <a:gd name="T85" fmla="*/ 25 h 35"/>
                  <a:gd name="T86" fmla="*/ 26 w 38"/>
                  <a:gd name="T87" fmla="*/ 11 h 35"/>
                  <a:gd name="T88" fmla="*/ 30 w 38"/>
                  <a:gd name="T89" fmla="*/ 6 h 35"/>
                  <a:gd name="T90" fmla="*/ 32 w 38"/>
                  <a:gd name="T91" fmla="*/ 4 h 35"/>
                  <a:gd name="T92" fmla="*/ 38 w 38"/>
                  <a:gd name="T93" fmla="*/ 0 h 35"/>
                  <a:gd name="T94" fmla="*/ 36 w 38"/>
                  <a:gd name="T95" fmla="*/ 2 h 35"/>
                  <a:gd name="T96" fmla="*/ 26 w 38"/>
                  <a:gd name="T97" fmla="*/ 12 h 35"/>
                  <a:gd name="T98" fmla="*/ 38 w 38"/>
                  <a:gd name="T99" fmla="*/ 2 h 35"/>
                  <a:gd name="T100" fmla="*/ 38 w 38"/>
                  <a:gd name="T10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35">
                    <a:moveTo>
                      <a:pt x="1" y="33"/>
                    </a:moveTo>
                    <a:cubicBezTo>
                      <a:pt x="1" y="34"/>
                      <a:pt x="0" y="35"/>
                      <a:pt x="0" y="35"/>
                    </a:cubicBezTo>
                    <a:cubicBezTo>
                      <a:pt x="0" y="35"/>
                      <a:pt x="1" y="34"/>
                      <a:pt x="1" y="34"/>
                    </a:cubicBezTo>
                    <a:lnTo>
                      <a:pt x="1" y="33"/>
                    </a:lnTo>
                    <a:close/>
                    <a:moveTo>
                      <a:pt x="8" y="29"/>
                    </a:moveTo>
                    <a:cubicBezTo>
                      <a:pt x="7" y="29"/>
                      <a:pt x="6" y="30"/>
                      <a:pt x="5" y="30"/>
                    </a:cubicBezTo>
                    <a:cubicBezTo>
                      <a:pt x="5" y="31"/>
                      <a:pt x="5" y="32"/>
                      <a:pt x="5" y="32"/>
                    </a:cubicBezTo>
                    <a:cubicBezTo>
                      <a:pt x="5" y="32"/>
                      <a:pt x="5" y="32"/>
                      <a:pt x="5" y="30"/>
                    </a:cubicBezTo>
                    <a:cubicBezTo>
                      <a:pt x="5" y="31"/>
                      <a:pt x="4" y="31"/>
                      <a:pt x="4" y="32"/>
                    </a:cubicBezTo>
                    <a:cubicBezTo>
                      <a:pt x="3" y="32"/>
                      <a:pt x="3" y="33"/>
                      <a:pt x="3" y="33"/>
                    </a:cubicBezTo>
                    <a:cubicBezTo>
                      <a:pt x="3" y="33"/>
                      <a:pt x="3" y="33"/>
                      <a:pt x="3" y="32"/>
                    </a:cubicBezTo>
                    <a:cubicBezTo>
                      <a:pt x="3" y="32"/>
                      <a:pt x="3" y="32"/>
                      <a:pt x="3" y="32"/>
                    </a:cubicBezTo>
                    <a:cubicBezTo>
                      <a:pt x="2" y="33"/>
                      <a:pt x="2" y="33"/>
                      <a:pt x="2" y="33"/>
                    </a:cubicBezTo>
                    <a:cubicBezTo>
                      <a:pt x="1" y="34"/>
                      <a:pt x="1" y="34"/>
                      <a:pt x="1" y="34"/>
                    </a:cubicBezTo>
                    <a:cubicBezTo>
                      <a:pt x="3" y="33"/>
                      <a:pt x="4" y="33"/>
                      <a:pt x="6" y="32"/>
                    </a:cubicBezTo>
                    <a:cubicBezTo>
                      <a:pt x="6" y="32"/>
                      <a:pt x="7" y="31"/>
                      <a:pt x="7" y="31"/>
                    </a:cubicBezTo>
                    <a:cubicBezTo>
                      <a:pt x="7" y="31"/>
                      <a:pt x="7" y="30"/>
                      <a:pt x="8" y="29"/>
                    </a:cubicBezTo>
                    <a:close/>
                    <a:moveTo>
                      <a:pt x="21" y="15"/>
                    </a:moveTo>
                    <a:cubicBezTo>
                      <a:pt x="21" y="15"/>
                      <a:pt x="20" y="16"/>
                      <a:pt x="20" y="16"/>
                    </a:cubicBezTo>
                    <a:cubicBezTo>
                      <a:pt x="20" y="16"/>
                      <a:pt x="21" y="15"/>
                      <a:pt x="21" y="15"/>
                    </a:cubicBezTo>
                    <a:close/>
                    <a:moveTo>
                      <a:pt x="32" y="4"/>
                    </a:moveTo>
                    <a:cubicBezTo>
                      <a:pt x="30" y="6"/>
                      <a:pt x="27" y="8"/>
                      <a:pt x="25" y="10"/>
                    </a:cubicBezTo>
                    <a:cubicBezTo>
                      <a:pt x="21" y="15"/>
                      <a:pt x="17" y="20"/>
                      <a:pt x="14" y="26"/>
                    </a:cubicBezTo>
                    <a:cubicBezTo>
                      <a:pt x="14" y="26"/>
                      <a:pt x="15" y="24"/>
                      <a:pt x="17" y="20"/>
                    </a:cubicBezTo>
                    <a:cubicBezTo>
                      <a:pt x="16" y="22"/>
                      <a:pt x="15" y="23"/>
                      <a:pt x="14" y="24"/>
                    </a:cubicBezTo>
                    <a:cubicBezTo>
                      <a:pt x="13" y="26"/>
                      <a:pt x="12" y="27"/>
                      <a:pt x="12" y="28"/>
                    </a:cubicBezTo>
                    <a:cubicBezTo>
                      <a:pt x="12" y="28"/>
                      <a:pt x="12" y="27"/>
                      <a:pt x="13" y="25"/>
                    </a:cubicBezTo>
                    <a:cubicBezTo>
                      <a:pt x="12" y="26"/>
                      <a:pt x="11" y="26"/>
                      <a:pt x="10" y="27"/>
                    </a:cubicBezTo>
                    <a:cubicBezTo>
                      <a:pt x="10" y="28"/>
                      <a:pt x="10" y="29"/>
                      <a:pt x="9" y="30"/>
                    </a:cubicBezTo>
                    <a:cubicBezTo>
                      <a:pt x="9" y="30"/>
                      <a:pt x="10" y="29"/>
                      <a:pt x="10" y="27"/>
                    </a:cubicBezTo>
                    <a:cubicBezTo>
                      <a:pt x="9" y="28"/>
                      <a:pt x="9" y="28"/>
                      <a:pt x="8" y="29"/>
                    </a:cubicBezTo>
                    <a:cubicBezTo>
                      <a:pt x="8" y="30"/>
                      <a:pt x="7" y="30"/>
                      <a:pt x="7" y="31"/>
                    </a:cubicBezTo>
                    <a:cubicBezTo>
                      <a:pt x="13" y="28"/>
                      <a:pt x="16" y="27"/>
                      <a:pt x="19" y="24"/>
                    </a:cubicBezTo>
                    <a:cubicBezTo>
                      <a:pt x="17" y="25"/>
                      <a:pt x="16" y="26"/>
                      <a:pt x="15" y="26"/>
                    </a:cubicBezTo>
                    <a:cubicBezTo>
                      <a:pt x="15" y="26"/>
                      <a:pt x="15" y="26"/>
                      <a:pt x="15" y="26"/>
                    </a:cubicBezTo>
                    <a:cubicBezTo>
                      <a:pt x="15" y="26"/>
                      <a:pt x="15" y="26"/>
                      <a:pt x="15" y="26"/>
                    </a:cubicBezTo>
                    <a:cubicBezTo>
                      <a:pt x="17" y="25"/>
                      <a:pt x="18" y="24"/>
                      <a:pt x="19" y="24"/>
                    </a:cubicBezTo>
                    <a:cubicBezTo>
                      <a:pt x="19" y="23"/>
                      <a:pt x="19" y="23"/>
                      <a:pt x="19" y="22"/>
                    </a:cubicBezTo>
                    <a:cubicBezTo>
                      <a:pt x="18" y="23"/>
                      <a:pt x="17" y="24"/>
                      <a:pt x="17" y="24"/>
                    </a:cubicBezTo>
                    <a:cubicBezTo>
                      <a:pt x="18" y="23"/>
                      <a:pt x="19" y="23"/>
                      <a:pt x="20" y="22"/>
                    </a:cubicBezTo>
                    <a:cubicBezTo>
                      <a:pt x="20" y="21"/>
                      <a:pt x="20" y="21"/>
                      <a:pt x="21" y="19"/>
                    </a:cubicBezTo>
                    <a:cubicBezTo>
                      <a:pt x="21" y="19"/>
                      <a:pt x="21" y="18"/>
                      <a:pt x="22" y="17"/>
                    </a:cubicBezTo>
                    <a:cubicBezTo>
                      <a:pt x="20" y="20"/>
                      <a:pt x="18" y="22"/>
                      <a:pt x="17" y="25"/>
                    </a:cubicBezTo>
                    <a:cubicBezTo>
                      <a:pt x="17" y="25"/>
                      <a:pt x="20" y="19"/>
                      <a:pt x="26" y="11"/>
                    </a:cubicBezTo>
                    <a:cubicBezTo>
                      <a:pt x="27" y="10"/>
                      <a:pt x="29" y="8"/>
                      <a:pt x="30" y="6"/>
                    </a:cubicBezTo>
                    <a:cubicBezTo>
                      <a:pt x="31" y="6"/>
                      <a:pt x="32" y="5"/>
                      <a:pt x="32" y="4"/>
                    </a:cubicBezTo>
                    <a:close/>
                    <a:moveTo>
                      <a:pt x="38" y="0"/>
                    </a:moveTo>
                    <a:cubicBezTo>
                      <a:pt x="38" y="1"/>
                      <a:pt x="37" y="1"/>
                      <a:pt x="36" y="2"/>
                    </a:cubicBezTo>
                    <a:cubicBezTo>
                      <a:pt x="33" y="4"/>
                      <a:pt x="30" y="8"/>
                      <a:pt x="26" y="12"/>
                    </a:cubicBezTo>
                    <a:cubicBezTo>
                      <a:pt x="32" y="6"/>
                      <a:pt x="38" y="2"/>
                      <a:pt x="38" y="2"/>
                    </a:cubicBezTo>
                    <a:cubicBezTo>
                      <a:pt x="38" y="1"/>
                      <a:pt x="38" y="1"/>
                      <a:pt x="38" y="0"/>
                    </a:cubicBezTo>
                    <a:close/>
                  </a:path>
                </a:pathLst>
              </a:custGeom>
              <a:solidFill>
                <a:srgbClr val="8B3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2" name="Freeform 5265"/>
              <p:cNvSpPr>
                <a:spLocks noEditPoints="1"/>
              </p:cNvSpPr>
              <p:nvPr/>
            </p:nvSpPr>
            <p:spPr bwMode="auto">
              <a:xfrm>
                <a:off x="1031" y="2958"/>
                <a:ext cx="47" cy="87"/>
              </a:xfrm>
              <a:custGeom>
                <a:avLst/>
                <a:gdLst>
                  <a:gd name="T0" fmla="*/ 5 w 22"/>
                  <a:gd name="T1" fmla="*/ 23 h 41"/>
                  <a:gd name="T2" fmla="*/ 0 w 22"/>
                  <a:gd name="T3" fmla="*/ 35 h 41"/>
                  <a:gd name="T4" fmla="*/ 0 w 22"/>
                  <a:gd name="T5" fmla="*/ 41 h 41"/>
                  <a:gd name="T6" fmla="*/ 1 w 22"/>
                  <a:gd name="T7" fmla="*/ 39 h 41"/>
                  <a:gd name="T8" fmla="*/ 2 w 22"/>
                  <a:gd name="T9" fmla="*/ 37 h 41"/>
                  <a:gd name="T10" fmla="*/ 1 w 22"/>
                  <a:gd name="T11" fmla="*/ 39 h 41"/>
                  <a:gd name="T12" fmla="*/ 2 w 22"/>
                  <a:gd name="T13" fmla="*/ 36 h 41"/>
                  <a:gd name="T14" fmla="*/ 5 w 22"/>
                  <a:gd name="T15" fmla="*/ 23 h 41"/>
                  <a:gd name="T16" fmla="*/ 13 w 22"/>
                  <a:gd name="T17" fmla="*/ 7 h 41"/>
                  <a:gd name="T18" fmla="*/ 12 w 22"/>
                  <a:gd name="T19" fmla="*/ 8 h 41"/>
                  <a:gd name="T20" fmla="*/ 10 w 22"/>
                  <a:gd name="T21" fmla="*/ 11 h 41"/>
                  <a:gd name="T22" fmla="*/ 2 w 22"/>
                  <a:gd name="T23" fmla="*/ 29 h 41"/>
                  <a:gd name="T24" fmla="*/ 1 w 22"/>
                  <a:gd name="T25" fmla="*/ 32 h 41"/>
                  <a:gd name="T26" fmla="*/ 13 w 22"/>
                  <a:gd name="T27" fmla="*/ 7 h 41"/>
                  <a:gd name="T28" fmla="*/ 18 w 22"/>
                  <a:gd name="T29" fmla="*/ 2 h 41"/>
                  <a:gd name="T30" fmla="*/ 16 w 22"/>
                  <a:gd name="T31" fmla="*/ 4 h 41"/>
                  <a:gd name="T32" fmla="*/ 15 w 22"/>
                  <a:gd name="T33" fmla="*/ 5 h 41"/>
                  <a:gd name="T34" fmla="*/ 15 w 22"/>
                  <a:gd name="T35" fmla="*/ 5 h 41"/>
                  <a:gd name="T36" fmla="*/ 11 w 22"/>
                  <a:gd name="T37" fmla="*/ 11 h 41"/>
                  <a:gd name="T38" fmla="*/ 16 w 22"/>
                  <a:gd name="T39" fmla="*/ 5 h 41"/>
                  <a:gd name="T40" fmla="*/ 18 w 22"/>
                  <a:gd name="T41" fmla="*/ 2 h 41"/>
                  <a:gd name="T42" fmla="*/ 22 w 22"/>
                  <a:gd name="T43" fmla="*/ 0 h 41"/>
                  <a:gd name="T44" fmla="*/ 19 w 22"/>
                  <a:gd name="T45" fmla="*/ 1 h 41"/>
                  <a:gd name="T46" fmla="*/ 17 w 22"/>
                  <a:gd name="T47" fmla="*/ 4 h 41"/>
                  <a:gd name="T48" fmla="*/ 20 w 22"/>
                  <a:gd name="T49" fmla="*/ 1 h 41"/>
                  <a:gd name="T50" fmla="*/ 22 w 22"/>
                  <a:gd name="T51" fmla="*/ 0 h 41"/>
                  <a:gd name="T52" fmla="*/ 22 w 22"/>
                  <a:gd name="T53" fmla="*/ 0 h 41"/>
                  <a:gd name="T54" fmla="*/ 22 w 22"/>
                  <a:gd name="T55" fmla="*/ 0 h 41"/>
                  <a:gd name="T56" fmla="*/ 21 w 22"/>
                  <a:gd name="T57" fmla="*/ 0 h 41"/>
                  <a:gd name="T58" fmla="*/ 22 w 22"/>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1">
                    <a:moveTo>
                      <a:pt x="5" y="23"/>
                    </a:moveTo>
                    <a:cubicBezTo>
                      <a:pt x="3" y="27"/>
                      <a:pt x="1" y="32"/>
                      <a:pt x="0" y="35"/>
                    </a:cubicBezTo>
                    <a:cubicBezTo>
                      <a:pt x="0" y="38"/>
                      <a:pt x="0" y="41"/>
                      <a:pt x="0" y="41"/>
                    </a:cubicBezTo>
                    <a:cubicBezTo>
                      <a:pt x="0" y="41"/>
                      <a:pt x="1" y="40"/>
                      <a:pt x="1" y="39"/>
                    </a:cubicBezTo>
                    <a:cubicBezTo>
                      <a:pt x="1" y="39"/>
                      <a:pt x="1" y="38"/>
                      <a:pt x="2" y="37"/>
                    </a:cubicBezTo>
                    <a:cubicBezTo>
                      <a:pt x="1" y="38"/>
                      <a:pt x="1" y="39"/>
                      <a:pt x="1" y="39"/>
                    </a:cubicBezTo>
                    <a:cubicBezTo>
                      <a:pt x="1" y="38"/>
                      <a:pt x="2" y="37"/>
                      <a:pt x="2" y="36"/>
                    </a:cubicBezTo>
                    <a:cubicBezTo>
                      <a:pt x="2" y="33"/>
                      <a:pt x="2" y="30"/>
                      <a:pt x="5" y="23"/>
                    </a:cubicBezTo>
                    <a:close/>
                    <a:moveTo>
                      <a:pt x="13" y="7"/>
                    </a:moveTo>
                    <a:cubicBezTo>
                      <a:pt x="12" y="8"/>
                      <a:pt x="12" y="8"/>
                      <a:pt x="12" y="8"/>
                    </a:cubicBezTo>
                    <a:cubicBezTo>
                      <a:pt x="11" y="9"/>
                      <a:pt x="11" y="10"/>
                      <a:pt x="10" y="11"/>
                    </a:cubicBezTo>
                    <a:cubicBezTo>
                      <a:pt x="6" y="18"/>
                      <a:pt x="4" y="24"/>
                      <a:pt x="2" y="29"/>
                    </a:cubicBezTo>
                    <a:cubicBezTo>
                      <a:pt x="1" y="30"/>
                      <a:pt x="1" y="31"/>
                      <a:pt x="1" y="32"/>
                    </a:cubicBezTo>
                    <a:cubicBezTo>
                      <a:pt x="4" y="21"/>
                      <a:pt x="9" y="13"/>
                      <a:pt x="13" y="7"/>
                    </a:cubicBezTo>
                    <a:close/>
                    <a:moveTo>
                      <a:pt x="18" y="2"/>
                    </a:moveTo>
                    <a:cubicBezTo>
                      <a:pt x="18" y="2"/>
                      <a:pt x="17" y="3"/>
                      <a:pt x="16" y="4"/>
                    </a:cubicBezTo>
                    <a:cubicBezTo>
                      <a:pt x="15" y="5"/>
                      <a:pt x="15" y="5"/>
                      <a:pt x="15" y="5"/>
                    </a:cubicBezTo>
                    <a:cubicBezTo>
                      <a:pt x="15" y="5"/>
                      <a:pt x="15" y="5"/>
                      <a:pt x="15" y="5"/>
                    </a:cubicBezTo>
                    <a:cubicBezTo>
                      <a:pt x="13" y="7"/>
                      <a:pt x="12" y="9"/>
                      <a:pt x="11" y="11"/>
                    </a:cubicBezTo>
                    <a:cubicBezTo>
                      <a:pt x="13" y="9"/>
                      <a:pt x="15" y="7"/>
                      <a:pt x="16" y="5"/>
                    </a:cubicBezTo>
                    <a:cubicBezTo>
                      <a:pt x="17" y="4"/>
                      <a:pt x="18" y="3"/>
                      <a:pt x="18" y="2"/>
                    </a:cubicBezTo>
                    <a:close/>
                    <a:moveTo>
                      <a:pt x="22" y="0"/>
                    </a:moveTo>
                    <a:cubicBezTo>
                      <a:pt x="21" y="0"/>
                      <a:pt x="20" y="0"/>
                      <a:pt x="19" y="1"/>
                    </a:cubicBezTo>
                    <a:cubicBezTo>
                      <a:pt x="18" y="2"/>
                      <a:pt x="18" y="3"/>
                      <a:pt x="17" y="4"/>
                    </a:cubicBezTo>
                    <a:cubicBezTo>
                      <a:pt x="18" y="3"/>
                      <a:pt x="19" y="2"/>
                      <a:pt x="20" y="1"/>
                    </a:cubicBezTo>
                    <a:cubicBezTo>
                      <a:pt x="21" y="1"/>
                      <a:pt x="21" y="0"/>
                      <a:pt x="22" y="0"/>
                    </a:cubicBezTo>
                    <a:close/>
                    <a:moveTo>
                      <a:pt x="22" y="0"/>
                    </a:moveTo>
                    <a:cubicBezTo>
                      <a:pt x="22" y="0"/>
                      <a:pt x="22" y="0"/>
                      <a:pt x="22" y="0"/>
                    </a:cubicBezTo>
                    <a:cubicBezTo>
                      <a:pt x="21" y="0"/>
                      <a:pt x="21" y="0"/>
                      <a:pt x="21" y="0"/>
                    </a:cubicBezTo>
                    <a:cubicBezTo>
                      <a:pt x="22" y="0"/>
                      <a:pt x="22" y="0"/>
                      <a:pt x="22"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3" name="Freeform 5266"/>
              <p:cNvSpPr>
                <a:spLocks noEditPoints="1"/>
              </p:cNvSpPr>
              <p:nvPr/>
            </p:nvSpPr>
            <p:spPr bwMode="auto">
              <a:xfrm>
                <a:off x="1057" y="2968"/>
                <a:ext cx="6" cy="7"/>
              </a:xfrm>
              <a:custGeom>
                <a:avLst/>
                <a:gdLst>
                  <a:gd name="T0" fmla="*/ 1 w 3"/>
                  <a:gd name="T1" fmla="*/ 2 h 3"/>
                  <a:gd name="T2" fmla="*/ 0 w 3"/>
                  <a:gd name="T3" fmla="*/ 3 h 3"/>
                  <a:gd name="T4" fmla="*/ 1 w 3"/>
                  <a:gd name="T5" fmla="*/ 2 h 3"/>
                  <a:gd name="T6" fmla="*/ 3 w 3"/>
                  <a:gd name="T7" fmla="*/ 0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2"/>
                    </a:moveTo>
                    <a:cubicBezTo>
                      <a:pt x="1" y="2"/>
                      <a:pt x="1" y="3"/>
                      <a:pt x="0" y="3"/>
                    </a:cubicBezTo>
                    <a:cubicBezTo>
                      <a:pt x="1" y="2"/>
                      <a:pt x="1" y="2"/>
                      <a:pt x="1" y="2"/>
                    </a:cubicBezTo>
                    <a:close/>
                    <a:moveTo>
                      <a:pt x="3" y="0"/>
                    </a:moveTo>
                    <a:cubicBezTo>
                      <a:pt x="3" y="0"/>
                      <a:pt x="3" y="0"/>
                      <a:pt x="3" y="0"/>
                    </a:cubicBezTo>
                    <a:cubicBezTo>
                      <a:pt x="3" y="0"/>
                      <a:pt x="3" y="0"/>
                      <a:pt x="3" y="0"/>
                    </a:cubicBezTo>
                    <a:close/>
                  </a:path>
                </a:pathLst>
              </a:custGeom>
              <a:solidFill>
                <a:srgbClr val="B7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4" name="Freeform 5267"/>
              <p:cNvSpPr>
                <a:spLocks/>
              </p:cNvSpPr>
              <p:nvPr/>
            </p:nvSpPr>
            <p:spPr bwMode="auto">
              <a:xfrm>
                <a:off x="1201" y="2955"/>
                <a:ext cx="190" cy="196"/>
              </a:xfrm>
              <a:custGeom>
                <a:avLst/>
                <a:gdLst>
                  <a:gd name="T0" fmla="*/ 6 w 89"/>
                  <a:gd name="T1" fmla="*/ 6 h 92"/>
                  <a:gd name="T2" fmla="*/ 47 w 89"/>
                  <a:gd name="T3" fmla="*/ 17 h 92"/>
                  <a:gd name="T4" fmla="*/ 89 w 89"/>
                  <a:gd name="T5" fmla="*/ 46 h 92"/>
                  <a:gd name="T6" fmla="*/ 70 w 89"/>
                  <a:gd name="T7" fmla="*/ 64 h 92"/>
                  <a:gd name="T8" fmla="*/ 18 w 89"/>
                  <a:gd name="T9" fmla="*/ 84 h 92"/>
                  <a:gd name="T10" fmla="*/ 4 w 89"/>
                  <a:gd name="T11" fmla="*/ 34 h 92"/>
                  <a:gd name="T12" fmla="*/ 6 w 89"/>
                  <a:gd name="T13" fmla="*/ 6 h 92"/>
                </a:gdLst>
                <a:ahLst/>
                <a:cxnLst>
                  <a:cxn ang="0">
                    <a:pos x="T0" y="T1"/>
                  </a:cxn>
                  <a:cxn ang="0">
                    <a:pos x="T2" y="T3"/>
                  </a:cxn>
                  <a:cxn ang="0">
                    <a:pos x="T4" y="T5"/>
                  </a:cxn>
                  <a:cxn ang="0">
                    <a:pos x="T6" y="T7"/>
                  </a:cxn>
                  <a:cxn ang="0">
                    <a:pos x="T8" y="T9"/>
                  </a:cxn>
                  <a:cxn ang="0">
                    <a:pos x="T10" y="T11"/>
                  </a:cxn>
                  <a:cxn ang="0">
                    <a:pos x="T12" y="T13"/>
                  </a:cxn>
                </a:cxnLst>
                <a:rect l="0" t="0" r="r" b="b"/>
                <a:pathLst>
                  <a:path w="89" h="92">
                    <a:moveTo>
                      <a:pt x="6" y="6"/>
                    </a:moveTo>
                    <a:cubicBezTo>
                      <a:pt x="6" y="6"/>
                      <a:pt x="32" y="0"/>
                      <a:pt x="47" y="17"/>
                    </a:cubicBezTo>
                    <a:cubicBezTo>
                      <a:pt x="63" y="35"/>
                      <a:pt x="77" y="36"/>
                      <a:pt x="89" y="46"/>
                    </a:cubicBezTo>
                    <a:cubicBezTo>
                      <a:pt x="89" y="46"/>
                      <a:pt x="79" y="48"/>
                      <a:pt x="70" y="64"/>
                    </a:cubicBezTo>
                    <a:cubicBezTo>
                      <a:pt x="60" y="80"/>
                      <a:pt x="36" y="92"/>
                      <a:pt x="18" y="84"/>
                    </a:cubicBezTo>
                    <a:cubicBezTo>
                      <a:pt x="0" y="76"/>
                      <a:pt x="4" y="41"/>
                      <a:pt x="4" y="34"/>
                    </a:cubicBezTo>
                    <a:cubicBezTo>
                      <a:pt x="4" y="27"/>
                      <a:pt x="5" y="6"/>
                      <a:pt x="6" y="6"/>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5" name="Freeform 5268"/>
              <p:cNvSpPr>
                <a:spLocks/>
              </p:cNvSpPr>
              <p:nvPr/>
            </p:nvSpPr>
            <p:spPr bwMode="auto">
              <a:xfrm>
                <a:off x="1208" y="2966"/>
                <a:ext cx="185" cy="174"/>
              </a:xfrm>
              <a:custGeom>
                <a:avLst/>
                <a:gdLst>
                  <a:gd name="T0" fmla="*/ 67 w 87"/>
                  <a:gd name="T1" fmla="*/ 59 h 82"/>
                  <a:gd name="T2" fmla="*/ 80 w 87"/>
                  <a:gd name="T3" fmla="*/ 45 h 82"/>
                  <a:gd name="T4" fmla="*/ 86 w 87"/>
                  <a:gd name="T5" fmla="*/ 42 h 82"/>
                  <a:gd name="T6" fmla="*/ 87 w 87"/>
                  <a:gd name="T7" fmla="*/ 42 h 82"/>
                  <a:gd name="T8" fmla="*/ 87 w 87"/>
                  <a:gd name="T9" fmla="*/ 41 h 82"/>
                  <a:gd name="T10" fmla="*/ 45 w 87"/>
                  <a:gd name="T11" fmla="*/ 12 h 82"/>
                  <a:gd name="T12" fmla="*/ 13 w 87"/>
                  <a:gd name="T13" fmla="*/ 0 h 82"/>
                  <a:gd name="T14" fmla="*/ 3 w 87"/>
                  <a:gd name="T15" fmla="*/ 0 h 82"/>
                  <a:gd name="T16" fmla="*/ 3 w 87"/>
                  <a:gd name="T17" fmla="*/ 1 h 82"/>
                  <a:gd name="T18" fmla="*/ 3 w 87"/>
                  <a:gd name="T19" fmla="*/ 1 h 82"/>
                  <a:gd name="T20" fmla="*/ 13 w 87"/>
                  <a:gd name="T21" fmla="*/ 0 h 82"/>
                  <a:gd name="T22" fmla="*/ 44 w 87"/>
                  <a:gd name="T23" fmla="*/ 13 h 82"/>
                  <a:gd name="T24" fmla="*/ 86 w 87"/>
                  <a:gd name="T25" fmla="*/ 41 h 82"/>
                  <a:gd name="T26" fmla="*/ 66 w 87"/>
                  <a:gd name="T27" fmla="*/ 59 h 82"/>
                  <a:gd name="T28" fmla="*/ 28 w 87"/>
                  <a:gd name="T29" fmla="*/ 81 h 82"/>
                  <a:gd name="T30" fmla="*/ 15 w 87"/>
                  <a:gd name="T31" fmla="*/ 79 h 82"/>
                  <a:gd name="T32" fmla="*/ 1 w 87"/>
                  <a:gd name="T33" fmla="*/ 42 h 82"/>
                  <a:gd name="T34" fmla="*/ 1 w 87"/>
                  <a:gd name="T35" fmla="*/ 29 h 82"/>
                  <a:gd name="T36" fmla="*/ 3 w 87"/>
                  <a:gd name="T37" fmla="*/ 1 h 82"/>
                  <a:gd name="T38" fmla="*/ 3 w 87"/>
                  <a:gd name="T39" fmla="*/ 1 h 82"/>
                  <a:gd name="T40" fmla="*/ 3 w 87"/>
                  <a:gd name="T41" fmla="*/ 1 h 82"/>
                  <a:gd name="T42" fmla="*/ 3 w 87"/>
                  <a:gd name="T43" fmla="*/ 0 h 82"/>
                  <a:gd name="T44" fmla="*/ 2 w 87"/>
                  <a:gd name="T45" fmla="*/ 4 h 82"/>
                  <a:gd name="T46" fmla="*/ 1 w 87"/>
                  <a:gd name="T47" fmla="*/ 12 h 82"/>
                  <a:gd name="T48" fmla="*/ 1 w 87"/>
                  <a:gd name="T49" fmla="*/ 29 h 82"/>
                  <a:gd name="T50" fmla="*/ 0 w 87"/>
                  <a:gd name="T51" fmla="*/ 42 h 82"/>
                  <a:gd name="T52" fmla="*/ 15 w 87"/>
                  <a:gd name="T53" fmla="*/ 79 h 82"/>
                  <a:gd name="T54" fmla="*/ 28 w 87"/>
                  <a:gd name="T55" fmla="*/ 82 h 82"/>
                  <a:gd name="T56" fmla="*/ 67 w 87"/>
                  <a:gd name="T57" fmla="*/ 5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2">
                    <a:moveTo>
                      <a:pt x="67" y="59"/>
                    </a:moveTo>
                    <a:cubicBezTo>
                      <a:pt x="72" y="51"/>
                      <a:pt x="77" y="47"/>
                      <a:pt x="80" y="45"/>
                    </a:cubicBezTo>
                    <a:cubicBezTo>
                      <a:pt x="84" y="42"/>
                      <a:pt x="86" y="42"/>
                      <a:pt x="86" y="42"/>
                    </a:cubicBezTo>
                    <a:cubicBezTo>
                      <a:pt x="87" y="42"/>
                      <a:pt x="87" y="42"/>
                      <a:pt x="87" y="42"/>
                    </a:cubicBezTo>
                    <a:cubicBezTo>
                      <a:pt x="87" y="41"/>
                      <a:pt x="87" y="41"/>
                      <a:pt x="87" y="41"/>
                    </a:cubicBezTo>
                    <a:cubicBezTo>
                      <a:pt x="74" y="31"/>
                      <a:pt x="61" y="30"/>
                      <a:pt x="45" y="12"/>
                    </a:cubicBezTo>
                    <a:cubicBezTo>
                      <a:pt x="35" y="2"/>
                      <a:pt x="22" y="0"/>
                      <a:pt x="13" y="0"/>
                    </a:cubicBezTo>
                    <a:cubicBezTo>
                      <a:pt x="7" y="0"/>
                      <a:pt x="3" y="0"/>
                      <a:pt x="3" y="0"/>
                    </a:cubicBezTo>
                    <a:cubicBezTo>
                      <a:pt x="3" y="1"/>
                      <a:pt x="3" y="1"/>
                      <a:pt x="3" y="1"/>
                    </a:cubicBezTo>
                    <a:cubicBezTo>
                      <a:pt x="3" y="1"/>
                      <a:pt x="3" y="1"/>
                      <a:pt x="3" y="1"/>
                    </a:cubicBezTo>
                    <a:cubicBezTo>
                      <a:pt x="3" y="1"/>
                      <a:pt x="7" y="0"/>
                      <a:pt x="13" y="0"/>
                    </a:cubicBezTo>
                    <a:cubicBezTo>
                      <a:pt x="22" y="0"/>
                      <a:pt x="35" y="2"/>
                      <a:pt x="44" y="13"/>
                    </a:cubicBezTo>
                    <a:cubicBezTo>
                      <a:pt x="60" y="30"/>
                      <a:pt x="74" y="31"/>
                      <a:pt x="86" y="41"/>
                    </a:cubicBezTo>
                    <a:cubicBezTo>
                      <a:pt x="83" y="42"/>
                      <a:pt x="75" y="45"/>
                      <a:pt x="66" y="59"/>
                    </a:cubicBezTo>
                    <a:cubicBezTo>
                      <a:pt x="59" y="71"/>
                      <a:pt x="43" y="81"/>
                      <a:pt x="28" y="81"/>
                    </a:cubicBezTo>
                    <a:cubicBezTo>
                      <a:pt x="23" y="81"/>
                      <a:pt x="19" y="80"/>
                      <a:pt x="15" y="79"/>
                    </a:cubicBezTo>
                    <a:cubicBezTo>
                      <a:pt x="3" y="73"/>
                      <a:pt x="1" y="55"/>
                      <a:pt x="1" y="42"/>
                    </a:cubicBezTo>
                    <a:cubicBezTo>
                      <a:pt x="1" y="36"/>
                      <a:pt x="1" y="31"/>
                      <a:pt x="1" y="29"/>
                    </a:cubicBezTo>
                    <a:cubicBezTo>
                      <a:pt x="2" y="23"/>
                      <a:pt x="2" y="4"/>
                      <a:pt x="3" y="1"/>
                    </a:cubicBezTo>
                    <a:cubicBezTo>
                      <a:pt x="3" y="1"/>
                      <a:pt x="3" y="1"/>
                      <a:pt x="3" y="1"/>
                    </a:cubicBezTo>
                    <a:cubicBezTo>
                      <a:pt x="3" y="1"/>
                      <a:pt x="3" y="1"/>
                      <a:pt x="3" y="1"/>
                    </a:cubicBezTo>
                    <a:cubicBezTo>
                      <a:pt x="3" y="0"/>
                      <a:pt x="3" y="0"/>
                      <a:pt x="3" y="0"/>
                    </a:cubicBezTo>
                    <a:cubicBezTo>
                      <a:pt x="2" y="1"/>
                      <a:pt x="2" y="2"/>
                      <a:pt x="2" y="4"/>
                    </a:cubicBezTo>
                    <a:cubicBezTo>
                      <a:pt x="2" y="6"/>
                      <a:pt x="1" y="9"/>
                      <a:pt x="1" y="12"/>
                    </a:cubicBezTo>
                    <a:cubicBezTo>
                      <a:pt x="1" y="19"/>
                      <a:pt x="1" y="25"/>
                      <a:pt x="1" y="29"/>
                    </a:cubicBezTo>
                    <a:cubicBezTo>
                      <a:pt x="1" y="31"/>
                      <a:pt x="0" y="36"/>
                      <a:pt x="0" y="42"/>
                    </a:cubicBezTo>
                    <a:cubicBezTo>
                      <a:pt x="0" y="55"/>
                      <a:pt x="2" y="73"/>
                      <a:pt x="15" y="79"/>
                    </a:cubicBezTo>
                    <a:cubicBezTo>
                      <a:pt x="19" y="81"/>
                      <a:pt x="23" y="82"/>
                      <a:pt x="28" y="82"/>
                    </a:cubicBezTo>
                    <a:cubicBezTo>
                      <a:pt x="43" y="82"/>
                      <a:pt x="59" y="72"/>
                      <a:pt x="67" y="59"/>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6" name="Freeform 5269"/>
              <p:cNvSpPr>
                <a:spLocks noEditPoints="1"/>
              </p:cNvSpPr>
              <p:nvPr/>
            </p:nvSpPr>
            <p:spPr bwMode="auto">
              <a:xfrm>
                <a:off x="1231" y="3026"/>
                <a:ext cx="132" cy="76"/>
              </a:xfrm>
              <a:custGeom>
                <a:avLst/>
                <a:gdLst>
                  <a:gd name="T0" fmla="*/ 42 w 62"/>
                  <a:gd name="T1" fmla="*/ 30 h 36"/>
                  <a:gd name="T2" fmla="*/ 38 w 62"/>
                  <a:gd name="T3" fmla="*/ 32 h 36"/>
                  <a:gd name="T4" fmla="*/ 19 w 62"/>
                  <a:gd name="T5" fmla="*/ 35 h 36"/>
                  <a:gd name="T6" fmla="*/ 14 w 62"/>
                  <a:gd name="T7" fmla="*/ 34 h 36"/>
                  <a:gd name="T8" fmla="*/ 48 w 62"/>
                  <a:gd name="T9" fmla="*/ 26 h 36"/>
                  <a:gd name="T10" fmla="*/ 48 w 62"/>
                  <a:gd name="T11" fmla="*/ 26 h 36"/>
                  <a:gd name="T12" fmla="*/ 48 w 62"/>
                  <a:gd name="T13" fmla="*/ 26 h 36"/>
                  <a:gd name="T14" fmla="*/ 8 w 62"/>
                  <a:gd name="T15" fmla="*/ 31 h 36"/>
                  <a:gd name="T16" fmla="*/ 51 w 62"/>
                  <a:gd name="T17" fmla="*/ 22 h 36"/>
                  <a:gd name="T18" fmla="*/ 51 w 62"/>
                  <a:gd name="T19" fmla="*/ 22 h 36"/>
                  <a:gd name="T20" fmla="*/ 7 w 62"/>
                  <a:gd name="T21" fmla="*/ 30 h 36"/>
                  <a:gd name="T22" fmla="*/ 21 w 62"/>
                  <a:gd name="T23" fmla="*/ 24 h 36"/>
                  <a:gd name="T24" fmla="*/ 53 w 62"/>
                  <a:gd name="T25" fmla="*/ 21 h 36"/>
                  <a:gd name="T26" fmla="*/ 4 w 62"/>
                  <a:gd name="T27" fmla="*/ 26 h 36"/>
                  <a:gd name="T28" fmla="*/ 55 w 62"/>
                  <a:gd name="T29" fmla="*/ 18 h 36"/>
                  <a:gd name="T30" fmla="*/ 4 w 62"/>
                  <a:gd name="T31" fmla="*/ 25 h 36"/>
                  <a:gd name="T32" fmla="*/ 23 w 62"/>
                  <a:gd name="T33" fmla="*/ 19 h 36"/>
                  <a:gd name="T34" fmla="*/ 55 w 62"/>
                  <a:gd name="T35" fmla="*/ 18 h 36"/>
                  <a:gd name="T36" fmla="*/ 2 w 62"/>
                  <a:gd name="T37" fmla="*/ 22 h 36"/>
                  <a:gd name="T38" fmla="*/ 56 w 62"/>
                  <a:gd name="T39" fmla="*/ 17 h 36"/>
                  <a:gd name="T40" fmla="*/ 1 w 62"/>
                  <a:gd name="T41" fmla="*/ 19 h 36"/>
                  <a:gd name="T42" fmla="*/ 57 w 62"/>
                  <a:gd name="T43" fmla="*/ 16 h 36"/>
                  <a:gd name="T44" fmla="*/ 17 w 62"/>
                  <a:gd name="T45" fmla="*/ 15 h 36"/>
                  <a:gd name="T46" fmla="*/ 35 w 62"/>
                  <a:gd name="T47" fmla="*/ 15 h 36"/>
                  <a:gd name="T48" fmla="*/ 29 w 62"/>
                  <a:gd name="T49" fmla="*/ 14 h 36"/>
                  <a:gd name="T50" fmla="*/ 59 w 62"/>
                  <a:gd name="T51" fmla="*/ 16 h 36"/>
                  <a:gd name="T52" fmla="*/ 0 w 62"/>
                  <a:gd name="T53" fmla="*/ 14 h 36"/>
                  <a:gd name="T54" fmla="*/ 59 w 62"/>
                  <a:gd name="T55" fmla="*/ 15 h 36"/>
                  <a:gd name="T56" fmla="*/ 0 w 62"/>
                  <a:gd name="T57" fmla="*/ 12 h 36"/>
                  <a:gd name="T58" fmla="*/ 23 w 62"/>
                  <a:gd name="T59" fmla="*/ 12 h 36"/>
                  <a:gd name="T60" fmla="*/ 21 w 62"/>
                  <a:gd name="T61" fmla="*/ 11 h 36"/>
                  <a:gd name="T62" fmla="*/ 0 w 62"/>
                  <a:gd name="T63" fmla="*/ 12 h 36"/>
                  <a:gd name="T64" fmla="*/ 60 w 62"/>
                  <a:gd name="T65" fmla="*/ 13 h 36"/>
                  <a:gd name="T66" fmla="*/ 55 w 62"/>
                  <a:gd name="T67" fmla="*/ 11 h 36"/>
                  <a:gd name="T68" fmla="*/ 0 w 62"/>
                  <a:gd name="T69" fmla="*/ 10 h 36"/>
                  <a:gd name="T70" fmla="*/ 21 w 62"/>
                  <a:gd name="T71" fmla="*/ 8 h 36"/>
                  <a:gd name="T72" fmla="*/ 58 w 62"/>
                  <a:gd name="T73" fmla="*/ 12 h 36"/>
                  <a:gd name="T74" fmla="*/ 37 w 62"/>
                  <a:gd name="T75" fmla="*/ 8 h 36"/>
                  <a:gd name="T76" fmla="*/ 1 w 62"/>
                  <a:gd name="T77" fmla="*/ 8 h 36"/>
                  <a:gd name="T78" fmla="*/ 58 w 62"/>
                  <a:gd name="T79" fmla="*/ 12 h 36"/>
                  <a:gd name="T80" fmla="*/ 1 w 62"/>
                  <a:gd name="T81" fmla="*/ 6 h 36"/>
                  <a:gd name="T82" fmla="*/ 31 w 62"/>
                  <a:gd name="T83" fmla="*/ 8 h 36"/>
                  <a:gd name="T84" fmla="*/ 9 w 62"/>
                  <a:gd name="T85" fmla="*/ 4 h 36"/>
                  <a:gd name="T86" fmla="*/ 24 w 62"/>
                  <a:gd name="T87" fmla="*/ 6 h 36"/>
                  <a:gd name="T88" fmla="*/ 8 w 62"/>
                  <a:gd name="T89" fmla="*/ 2 h 36"/>
                  <a:gd name="T90" fmla="*/ 20 w 62"/>
                  <a:gd name="T91" fmla="*/ 4 h 36"/>
                  <a:gd name="T92" fmla="*/ 8 w 62"/>
                  <a:gd name="T93" fmla="*/ 2 h 36"/>
                  <a:gd name="T94" fmla="*/ 9 w 62"/>
                  <a:gd name="T95" fmla="*/ 2 h 36"/>
                  <a:gd name="T96" fmla="*/ 5 w 62"/>
                  <a:gd name="T97" fmla="*/ 0 h 36"/>
                  <a:gd name="T98" fmla="*/ 12 w 62"/>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36">
                    <a:moveTo>
                      <a:pt x="35" y="33"/>
                    </a:moveTo>
                    <a:cubicBezTo>
                      <a:pt x="33" y="33"/>
                      <a:pt x="31" y="34"/>
                      <a:pt x="29" y="35"/>
                    </a:cubicBezTo>
                    <a:cubicBezTo>
                      <a:pt x="31" y="34"/>
                      <a:pt x="33" y="34"/>
                      <a:pt x="35" y="33"/>
                    </a:cubicBezTo>
                    <a:close/>
                    <a:moveTo>
                      <a:pt x="42" y="30"/>
                    </a:moveTo>
                    <a:cubicBezTo>
                      <a:pt x="36" y="31"/>
                      <a:pt x="28" y="33"/>
                      <a:pt x="21" y="36"/>
                    </a:cubicBezTo>
                    <a:cubicBezTo>
                      <a:pt x="21" y="36"/>
                      <a:pt x="21" y="36"/>
                      <a:pt x="21" y="36"/>
                    </a:cubicBezTo>
                    <a:cubicBezTo>
                      <a:pt x="22" y="36"/>
                      <a:pt x="23" y="36"/>
                      <a:pt x="24" y="35"/>
                    </a:cubicBezTo>
                    <a:cubicBezTo>
                      <a:pt x="28" y="34"/>
                      <a:pt x="33" y="33"/>
                      <a:pt x="38" y="32"/>
                    </a:cubicBezTo>
                    <a:cubicBezTo>
                      <a:pt x="39" y="31"/>
                      <a:pt x="41" y="31"/>
                      <a:pt x="42" y="30"/>
                    </a:cubicBezTo>
                    <a:close/>
                    <a:moveTo>
                      <a:pt x="45" y="28"/>
                    </a:moveTo>
                    <a:cubicBezTo>
                      <a:pt x="37" y="29"/>
                      <a:pt x="27" y="31"/>
                      <a:pt x="17" y="35"/>
                    </a:cubicBezTo>
                    <a:cubicBezTo>
                      <a:pt x="17" y="35"/>
                      <a:pt x="18" y="35"/>
                      <a:pt x="19" y="35"/>
                    </a:cubicBezTo>
                    <a:cubicBezTo>
                      <a:pt x="25" y="33"/>
                      <a:pt x="33" y="31"/>
                      <a:pt x="43" y="30"/>
                    </a:cubicBezTo>
                    <a:cubicBezTo>
                      <a:pt x="43" y="29"/>
                      <a:pt x="44" y="29"/>
                      <a:pt x="45" y="28"/>
                    </a:cubicBezTo>
                    <a:close/>
                    <a:moveTo>
                      <a:pt x="47" y="27"/>
                    </a:moveTo>
                    <a:cubicBezTo>
                      <a:pt x="38" y="28"/>
                      <a:pt x="25" y="30"/>
                      <a:pt x="14" y="34"/>
                    </a:cubicBezTo>
                    <a:cubicBezTo>
                      <a:pt x="14" y="34"/>
                      <a:pt x="15" y="35"/>
                      <a:pt x="15" y="35"/>
                    </a:cubicBezTo>
                    <a:cubicBezTo>
                      <a:pt x="22" y="32"/>
                      <a:pt x="32" y="30"/>
                      <a:pt x="45" y="28"/>
                    </a:cubicBezTo>
                    <a:cubicBezTo>
                      <a:pt x="46" y="28"/>
                      <a:pt x="46" y="27"/>
                      <a:pt x="47" y="27"/>
                    </a:cubicBezTo>
                    <a:close/>
                    <a:moveTo>
                      <a:pt x="48" y="26"/>
                    </a:moveTo>
                    <a:cubicBezTo>
                      <a:pt x="38" y="27"/>
                      <a:pt x="23" y="29"/>
                      <a:pt x="12" y="33"/>
                    </a:cubicBezTo>
                    <a:cubicBezTo>
                      <a:pt x="12" y="34"/>
                      <a:pt x="12" y="34"/>
                      <a:pt x="13" y="34"/>
                    </a:cubicBezTo>
                    <a:cubicBezTo>
                      <a:pt x="20" y="31"/>
                      <a:pt x="31" y="28"/>
                      <a:pt x="47" y="27"/>
                    </a:cubicBezTo>
                    <a:lnTo>
                      <a:pt x="48" y="26"/>
                    </a:lnTo>
                    <a:close/>
                    <a:moveTo>
                      <a:pt x="49" y="24"/>
                    </a:moveTo>
                    <a:cubicBezTo>
                      <a:pt x="39" y="26"/>
                      <a:pt x="22" y="28"/>
                      <a:pt x="10" y="32"/>
                    </a:cubicBezTo>
                    <a:cubicBezTo>
                      <a:pt x="10" y="33"/>
                      <a:pt x="11" y="33"/>
                      <a:pt x="11" y="33"/>
                    </a:cubicBezTo>
                    <a:cubicBezTo>
                      <a:pt x="18" y="30"/>
                      <a:pt x="30" y="27"/>
                      <a:pt x="48" y="26"/>
                    </a:cubicBezTo>
                    <a:cubicBezTo>
                      <a:pt x="49" y="25"/>
                      <a:pt x="49" y="25"/>
                      <a:pt x="49" y="24"/>
                    </a:cubicBezTo>
                    <a:close/>
                    <a:moveTo>
                      <a:pt x="51" y="23"/>
                    </a:moveTo>
                    <a:cubicBezTo>
                      <a:pt x="40" y="24"/>
                      <a:pt x="23" y="26"/>
                      <a:pt x="10" y="31"/>
                    </a:cubicBezTo>
                    <a:cubicBezTo>
                      <a:pt x="10" y="31"/>
                      <a:pt x="9" y="31"/>
                      <a:pt x="8" y="31"/>
                    </a:cubicBezTo>
                    <a:cubicBezTo>
                      <a:pt x="9" y="32"/>
                      <a:pt x="9" y="32"/>
                      <a:pt x="9" y="32"/>
                    </a:cubicBezTo>
                    <a:cubicBezTo>
                      <a:pt x="17" y="29"/>
                      <a:pt x="29" y="26"/>
                      <a:pt x="50" y="24"/>
                    </a:cubicBezTo>
                    <a:lnTo>
                      <a:pt x="51" y="23"/>
                    </a:lnTo>
                    <a:close/>
                    <a:moveTo>
                      <a:pt x="51" y="22"/>
                    </a:moveTo>
                    <a:cubicBezTo>
                      <a:pt x="40" y="23"/>
                      <a:pt x="21" y="25"/>
                      <a:pt x="7" y="30"/>
                    </a:cubicBezTo>
                    <a:cubicBezTo>
                      <a:pt x="8" y="31"/>
                      <a:pt x="8" y="31"/>
                      <a:pt x="8" y="31"/>
                    </a:cubicBezTo>
                    <a:cubicBezTo>
                      <a:pt x="16" y="28"/>
                      <a:pt x="29" y="25"/>
                      <a:pt x="51" y="23"/>
                    </a:cubicBezTo>
                    <a:lnTo>
                      <a:pt x="51" y="22"/>
                    </a:lnTo>
                    <a:close/>
                    <a:moveTo>
                      <a:pt x="52" y="21"/>
                    </a:moveTo>
                    <a:cubicBezTo>
                      <a:pt x="44" y="22"/>
                      <a:pt x="29" y="23"/>
                      <a:pt x="17" y="26"/>
                    </a:cubicBezTo>
                    <a:cubicBezTo>
                      <a:pt x="13" y="27"/>
                      <a:pt x="9" y="28"/>
                      <a:pt x="6" y="29"/>
                    </a:cubicBezTo>
                    <a:cubicBezTo>
                      <a:pt x="7" y="30"/>
                      <a:pt x="7" y="30"/>
                      <a:pt x="7" y="30"/>
                    </a:cubicBezTo>
                    <a:cubicBezTo>
                      <a:pt x="15" y="27"/>
                      <a:pt x="28" y="23"/>
                      <a:pt x="52" y="22"/>
                    </a:cubicBezTo>
                    <a:lnTo>
                      <a:pt x="52" y="21"/>
                    </a:lnTo>
                    <a:close/>
                    <a:moveTo>
                      <a:pt x="53" y="20"/>
                    </a:moveTo>
                    <a:cubicBezTo>
                      <a:pt x="45" y="20"/>
                      <a:pt x="33" y="22"/>
                      <a:pt x="21" y="24"/>
                    </a:cubicBezTo>
                    <a:cubicBezTo>
                      <a:pt x="19" y="24"/>
                      <a:pt x="17" y="24"/>
                      <a:pt x="16" y="25"/>
                    </a:cubicBezTo>
                    <a:cubicBezTo>
                      <a:pt x="12" y="25"/>
                      <a:pt x="8" y="26"/>
                      <a:pt x="5" y="27"/>
                    </a:cubicBezTo>
                    <a:cubicBezTo>
                      <a:pt x="5" y="28"/>
                      <a:pt x="5" y="28"/>
                      <a:pt x="6" y="28"/>
                    </a:cubicBezTo>
                    <a:cubicBezTo>
                      <a:pt x="14" y="26"/>
                      <a:pt x="28" y="22"/>
                      <a:pt x="53" y="21"/>
                    </a:cubicBezTo>
                    <a:lnTo>
                      <a:pt x="53" y="20"/>
                    </a:lnTo>
                    <a:close/>
                    <a:moveTo>
                      <a:pt x="54" y="19"/>
                    </a:moveTo>
                    <a:cubicBezTo>
                      <a:pt x="45" y="19"/>
                      <a:pt x="29" y="21"/>
                      <a:pt x="16" y="23"/>
                    </a:cubicBezTo>
                    <a:cubicBezTo>
                      <a:pt x="11" y="24"/>
                      <a:pt x="7" y="25"/>
                      <a:pt x="4" y="26"/>
                    </a:cubicBezTo>
                    <a:cubicBezTo>
                      <a:pt x="4" y="26"/>
                      <a:pt x="4" y="27"/>
                      <a:pt x="5" y="27"/>
                    </a:cubicBezTo>
                    <a:cubicBezTo>
                      <a:pt x="13" y="24"/>
                      <a:pt x="28" y="21"/>
                      <a:pt x="54" y="20"/>
                    </a:cubicBezTo>
                    <a:lnTo>
                      <a:pt x="54" y="19"/>
                    </a:lnTo>
                    <a:close/>
                    <a:moveTo>
                      <a:pt x="55" y="18"/>
                    </a:moveTo>
                    <a:cubicBezTo>
                      <a:pt x="48" y="18"/>
                      <a:pt x="37" y="19"/>
                      <a:pt x="26" y="20"/>
                    </a:cubicBezTo>
                    <a:cubicBezTo>
                      <a:pt x="22" y="20"/>
                      <a:pt x="19" y="21"/>
                      <a:pt x="16" y="21"/>
                    </a:cubicBezTo>
                    <a:cubicBezTo>
                      <a:pt x="11" y="22"/>
                      <a:pt x="7" y="23"/>
                      <a:pt x="3" y="24"/>
                    </a:cubicBezTo>
                    <a:cubicBezTo>
                      <a:pt x="3" y="24"/>
                      <a:pt x="3" y="25"/>
                      <a:pt x="4" y="25"/>
                    </a:cubicBezTo>
                    <a:cubicBezTo>
                      <a:pt x="12" y="23"/>
                      <a:pt x="27" y="20"/>
                      <a:pt x="55" y="19"/>
                    </a:cubicBezTo>
                    <a:lnTo>
                      <a:pt x="55" y="18"/>
                    </a:lnTo>
                    <a:close/>
                    <a:moveTo>
                      <a:pt x="56" y="18"/>
                    </a:moveTo>
                    <a:cubicBezTo>
                      <a:pt x="48" y="18"/>
                      <a:pt x="35" y="18"/>
                      <a:pt x="23" y="19"/>
                    </a:cubicBezTo>
                    <a:cubicBezTo>
                      <a:pt x="20" y="19"/>
                      <a:pt x="16" y="20"/>
                      <a:pt x="13" y="20"/>
                    </a:cubicBezTo>
                    <a:cubicBezTo>
                      <a:pt x="9" y="21"/>
                      <a:pt x="5" y="21"/>
                      <a:pt x="2" y="22"/>
                    </a:cubicBezTo>
                    <a:cubicBezTo>
                      <a:pt x="2" y="23"/>
                      <a:pt x="3" y="23"/>
                      <a:pt x="3" y="23"/>
                    </a:cubicBezTo>
                    <a:cubicBezTo>
                      <a:pt x="11" y="21"/>
                      <a:pt x="26" y="18"/>
                      <a:pt x="55" y="18"/>
                    </a:cubicBezTo>
                    <a:lnTo>
                      <a:pt x="56" y="18"/>
                    </a:lnTo>
                    <a:close/>
                    <a:moveTo>
                      <a:pt x="56" y="17"/>
                    </a:moveTo>
                    <a:cubicBezTo>
                      <a:pt x="25" y="17"/>
                      <a:pt x="9" y="19"/>
                      <a:pt x="2" y="21"/>
                    </a:cubicBezTo>
                    <a:cubicBezTo>
                      <a:pt x="2" y="21"/>
                      <a:pt x="2" y="21"/>
                      <a:pt x="2" y="22"/>
                    </a:cubicBezTo>
                    <a:cubicBezTo>
                      <a:pt x="9" y="20"/>
                      <a:pt x="23" y="17"/>
                      <a:pt x="50" y="17"/>
                    </a:cubicBezTo>
                    <a:cubicBezTo>
                      <a:pt x="52" y="17"/>
                      <a:pt x="54" y="17"/>
                      <a:pt x="56" y="17"/>
                    </a:cubicBezTo>
                    <a:cubicBezTo>
                      <a:pt x="57" y="17"/>
                      <a:pt x="57" y="17"/>
                      <a:pt x="57" y="17"/>
                    </a:cubicBezTo>
                    <a:lnTo>
                      <a:pt x="56" y="17"/>
                    </a:lnTo>
                    <a:close/>
                    <a:moveTo>
                      <a:pt x="40" y="16"/>
                    </a:moveTo>
                    <a:cubicBezTo>
                      <a:pt x="34" y="16"/>
                      <a:pt x="29" y="16"/>
                      <a:pt x="23" y="16"/>
                    </a:cubicBezTo>
                    <a:cubicBezTo>
                      <a:pt x="21" y="16"/>
                      <a:pt x="18" y="17"/>
                      <a:pt x="16" y="17"/>
                    </a:cubicBezTo>
                    <a:cubicBezTo>
                      <a:pt x="11" y="17"/>
                      <a:pt x="6" y="18"/>
                      <a:pt x="1" y="19"/>
                    </a:cubicBezTo>
                    <a:cubicBezTo>
                      <a:pt x="1" y="19"/>
                      <a:pt x="1" y="20"/>
                      <a:pt x="2" y="20"/>
                    </a:cubicBezTo>
                    <a:cubicBezTo>
                      <a:pt x="2" y="20"/>
                      <a:pt x="3" y="20"/>
                      <a:pt x="4" y="20"/>
                    </a:cubicBezTo>
                    <a:cubicBezTo>
                      <a:pt x="16" y="17"/>
                      <a:pt x="34" y="16"/>
                      <a:pt x="47" y="16"/>
                    </a:cubicBezTo>
                    <a:cubicBezTo>
                      <a:pt x="51" y="16"/>
                      <a:pt x="54" y="16"/>
                      <a:pt x="57" y="16"/>
                    </a:cubicBezTo>
                    <a:cubicBezTo>
                      <a:pt x="57" y="16"/>
                      <a:pt x="57" y="16"/>
                      <a:pt x="57" y="16"/>
                    </a:cubicBezTo>
                    <a:cubicBezTo>
                      <a:pt x="53" y="16"/>
                      <a:pt x="47" y="16"/>
                      <a:pt x="40" y="16"/>
                    </a:cubicBezTo>
                    <a:close/>
                    <a:moveTo>
                      <a:pt x="34" y="15"/>
                    </a:moveTo>
                    <a:cubicBezTo>
                      <a:pt x="28" y="15"/>
                      <a:pt x="22" y="15"/>
                      <a:pt x="17" y="15"/>
                    </a:cubicBezTo>
                    <a:cubicBezTo>
                      <a:pt x="11" y="16"/>
                      <a:pt x="6" y="16"/>
                      <a:pt x="1" y="17"/>
                    </a:cubicBezTo>
                    <a:cubicBezTo>
                      <a:pt x="1" y="17"/>
                      <a:pt x="1" y="17"/>
                      <a:pt x="1" y="17"/>
                    </a:cubicBezTo>
                    <a:cubicBezTo>
                      <a:pt x="1" y="18"/>
                      <a:pt x="1" y="18"/>
                      <a:pt x="1" y="19"/>
                    </a:cubicBezTo>
                    <a:cubicBezTo>
                      <a:pt x="7" y="17"/>
                      <a:pt x="17" y="15"/>
                      <a:pt x="35" y="15"/>
                    </a:cubicBezTo>
                    <a:cubicBezTo>
                      <a:pt x="41" y="15"/>
                      <a:pt x="49" y="16"/>
                      <a:pt x="57" y="16"/>
                    </a:cubicBezTo>
                    <a:cubicBezTo>
                      <a:pt x="58" y="16"/>
                      <a:pt x="58" y="16"/>
                      <a:pt x="58" y="16"/>
                    </a:cubicBezTo>
                    <a:cubicBezTo>
                      <a:pt x="52" y="15"/>
                      <a:pt x="43" y="15"/>
                      <a:pt x="34" y="15"/>
                    </a:cubicBezTo>
                    <a:close/>
                    <a:moveTo>
                      <a:pt x="29" y="14"/>
                    </a:moveTo>
                    <a:cubicBezTo>
                      <a:pt x="16" y="14"/>
                      <a:pt x="6" y="15"/>
                      <a:pt x="1" y="16"/>
                    </a:cubicBezTo>
                    <a:cubicBezTo>
                      <a:pt x="1" y="16"/>
                      <a:pt x="1" y="16"/>
                      <a:pt x="1" y="17"/>
                    </a:cubicBezTo>
                    <a:cubicBezTo>
                      <a:pt x="6" y="16"/>
                      <a:pt x="16" y="14"/>
                      <a:pt x="31" y="14"/>
                    </a:cubicBezTo>
                    <a:cubicBezTo>
                      <a:pt x="39" y="14"/>
                      <a:pt x="48" y="15"/>
                      <a:pt x="59" y="16"/>
                    </a:cubicBezTo>
                    <a:cubicBezTo>
                      <a:pt x="59" y="15"/>
                      <a:pt x="59" y="15"/>
                      <a:pt x="59" y="15"/>
                    </a:cubicBezTo>
                    <a:cubicBezTo>
                      <a:pt x="48" y="14"/>
                      <a:pt x="38" y="14"/>
                      <a:pt x="29" y="14"/>
                    </a:cubicBezTo>
                    <a:close/>
                    <a:moveTo>
                      <a:pt x="25" y="12"/>
                    </a:moveTo>
                    <a:cubicBezTo>
                      <a:pt x="14" y="12"/>
                      <a:pt x="6" y="13"/>
                      <a:pt x="0" y="14"/>
                    </a:cubicBezTo>
                    <a:cubicBezTo>
                      <a:pt x="1" y="14"/>
                      <a:pt x="1" y="15"/>
                      <a:pt x="1" y="15"/>
                    </a:cubicBezTo>
                    <a:cubicBezTo>
                      <a:pt x="1" y="15"/>
                      <a:pt x="2" y="15"/>
                      <a:pt x="3" y="15"/>
                    </a:cubicBezTo>
                    <a:cubicBezTo>
                      <a:pt x="10" y="14"/>
                      <a:pt x="18" y="13"/>
                      <a:pt x="26" y="13"/>
                    </a:cubicBezTo>
                    <a:cubicBezTo>
                      <a:pt x="39" y="13"/>
                      <a:pt x="52" y="14"/>
                      <a:pt x="59" y="15"/>
                    </a:cubicBezTo>
                    <a:cubicBezTo>
                      <a:pt x="60" y="15"/>
                      <a:pt x="60" y="15"/>
                      <a:pt x="61" y="15"/>
                    </a:cubicBezTo>
                    <a:cubicBezTo>
                      <a:pt x="46" y="13"/>
                      <a:pt x="34" y="12"/>
                      <a:pt x="25" y="12"/>
                    </a:cubicBezTo>
                    <a:close/>
                    <a:moveTo>
                      <a:pt x="21" y="11"/>
                    </a:moveTo>
                    <a:cubicBezTo>
                      <a:pt x="12" y="11"/>
                      <a:pt x="5" y="12"/>
                      <a:pt x="0" y="12"/>
                    </a:cubicBezTo>
                    <a:cubicBezTo>
                      <a:pt x="0" y="13"/>
                      <a:pt x="0" y="13"/>
                      <a:pt x="0" y="13"/>
                    </a:cubicBezTo>
                    <a:cubicBezTo>
                      <a:pt x="1" y="13"/>
                      <a:pt x="2" y="13"/>
                      <a:pt x="3" y="13"/>
                    </a:cubicBezTo>
                    <a:cubicBezTo>
                      <a:pt x="4" y="13"/>
                      <a:pt x="5" y="13"/>
                      <a:pt x="7" y="12"/>
                    </a:cubicBezTo>
                    <a:cubicBezTo>
                      <a:pt x="12" y="12"/>
                      <a:pt x="18" y="12"/>
                      <a:pt x="23" y="12"/>
                    </a:cubicBezTo>
                    <a:cubicBezTo>
                      <a:pt x="39" y="12"/>
                      <a:pt x="54" y="13"/>
                      <a:pt x="61" y="14"/>
                    </a:cubicBezTo>
                    <a:cubicBezTo>
                      <a:pt x="62" y="14"/>
                      <a:pt x="62" y="14"/>
                      <a:pt x="62" y="14"/>
                    </a:cubicBezTo>
                    <a:cubicBezTo>
                      <a:pt x="62" y="14"/>
                      <a:pt x="61" y="14"/>
                      <a:pt x="61" y="14"/>
                    </a:cubicBezTo>
                    <a:cubicBezTo>
                      <a:pt x="45" y="12"/>
                      <a:pt x="32" y="11"/>
                      <a:pt x="21" y="11"/>
                    </a:cubicBezTo>
                    <a:close/>
                    <a:moveTo>
                      <a:pt x="19" y="10"/>
                    </a:moveTo>
                    <a:cubicBezTo>
                      <a:pt x="18" y="10"/>
                      <a:pt x="17" y="10"/>
                      <a:pt x="15" y="10"/>
                    </a:cubicBezTo>
                    <a:cubicBezTo>
                      <a:pt x="10" y="10"/>
                      <a:pt x="5" y="10"/>
                      <a:pt x="0" y="11"/>
                    </a:cubicBezTo>
                    <a:cubicBezTo>
                      <a:pt x="0" y="11"/>
                      <a:pt x="0" y="11"/>
                      <a:pt x="0" y="12"/>
                    </a:cubicBezTo>
                    <a:cubicBezTo>
                      <a:pt x="2" y="12"/>
                      <a:pt x="3" y="11"/>
                      <a:pt x="4" y="11"/>
                    </a:cubicBezTo>
                    <a:cubicBezTo>
                      <a:pt x="9" y="11"/>
                      <a:pt x="16" y="10"/>
                      <a:pt x="21" y="10"/>
                    </a:cubicBezTo>
                    <a:cubicBezTo>
                      <a:pt x="37" y="10"/>
                      <a:pt x="52" y="12"/>
                      <a:pt x="61" y="14"/>
                    </a:cubicBezTo>
                    <a:cubicBezTo>
                      <a:pt x="60" y="13"/>
                      <a:pt x="60" y="13"/>
                      <a:pt x="60" y="13"/>
                    </a:cubicBezTo>
                    <a:cubicBezTo>
                      <a:pt x="51" y="12"/>
                      <a:pt x="37" y="10"/>
                      <a:pt x="22" y="10"/>
                    </a:cubicBezTo>
                    <a:cubicBezTo>
                      <a:pt x="21" y="10"/>
                      <a:pt x="20" y="10"/>
                      <a:pt x="19" y="10"/>
                    </a:cubicBezTo>
                    <a:close/>
                    <a:moveTo>
                      <a:pt x="43" y="8"/>
                    </a:moveTo>
                    <a:cubicBezTo>
                      <a:pt x="47" y="9"/>
                      <a:pt x="51" y="10"/>
                      <a:pt x="55" y="11"/>
                    </a:cubicBezTo>
                    <a:cubicBezTo>
                      <a:pt x="52" y="10"/>
                      <a:pt x="48" y="9"/>
                      <a:pt x="43" y="8"/>
                    </a:cubicBezTo>
                    <a:close/>
                    <a:moveTo>
                      <a:pt x="15" y="8"/>
                    </a:moveTo>
                    <a:cubicBezTo>
                      <a:pt x="10" y="8"/>
                      <a:pt x="5" y="8"/>
                      <a:pt x="1" y="9"/>
                    </a:cubicBezTo>
                    <a:cubicBezTo>
                      <a:pt x="1" y="9"/>
                      <a:pt x="0" y="10"/>
                      <a:pt x="0" y="10"/>
                    </a:cubicBezTo>
                    <a:cubicBezTo>
                      <a:pt x="5" y="10"/>
                      <a:pt x="11" y="9"/>
                      <a:pt x="19" y="9"/>
                    </a:cubicBezTo>
                    <a:cubicBezTo>
                      <a:pt x="29" y="9"/>
                      <a:pt x="43" y="10"/>
                      <a:pt x="59" y="13"/>
                    </a:cubicBezTo>
                    <a:cubicBezTo>
                      <a:pt x="59" y="13"/>
                      <a:pt x="59" y="13"/>
                      <a:pt x="59" y="13"/>
                    </a:cubicBezTo>
                    <a:cubicBezTo>
                      <a:pt x="50" y="11"/>
                      <a:pt x="36" y="9"/>
                      <a:pt x="21" y="8"/>
                    </a:cubicBezTo>
                    <a:cubicBezTo>
                      <a:pt x="19" y="8"/>
                      <a:pt x="17" y="8"/>
                      <a:pt x="16" y="8"/>
                    </a:cubicBezTo>
                    <a:lnTo>
                      <a:pt x="15" y="8"/>
                    </a:lnTo>
                    <a:close/>
                    <a:moveTo>
                      <a:pt x="35" y="8"/>
                    </a:moveTo>
                    <a:cubicBezTo>
                      <a:pt x="42" y="9"/>
                      <a:pt x="49" y="10"/>
                      <a:pt x="58" y="12"/>
                    </a:cubicBezTo>
                    <a:cubicBezTo>
                      <a:pt x="57" y="12"/>
                      <a:pt x="57" y="12"/>
                      <a:pt x="56" y="11"/>
                    </a:cubicBezTo>
                    <a:cubicBezTo>
                      <a:pt x="51" y="10"/>
                      <a:pt x="46" y="9"/>
                      <a:pt x="40" y="8"/>
                    </a:cubicBezTo>
                    <a:cubicBezTo>
                      <a:pt x="39" y="8"/>
                      <a:pt x="39" y="8"/>
                      <a:pt x="38" y="8"/>
                    </a:cubicBezTo>
                    <a:cubicBezTo>
                      <a:pt x="37" y="8"/>
                      <a:pt x="37" y="8"/>
                      <a:pt x="37" y="8"/>
                    </a:cubicBezTo>
                    <a:cubicBezTo>
                      <a:pt x="37" y="8"/>
                      <a:pt x="36" y="8"/>
                      <a:pt x="35" y="8"/>
                    </a:cubicBezTo>
                    <a:close/>
                    <a:moveTo>
                      <a:pt x="13" y="7"/>
                    </a:moveTo>
                    <a:cubicBezTo>
                      <a:pt x="12" y="7"/>
                      <a:pt x="12" y="7"/>
                      <a:pt x="11" y="7"/>
                    </a:cubicBezTo>
                    <a:cubicBezTo>
                      <a:pt x="7" y="7"/>
                      <a:pt x="4" y="7"/>
                      <a:pt x="1" y="8"/>
                    </a:cubicBezTo>
                    <a:cubicBezTo>
                      <a:pt x="1" y="9"/>
                      <a:pt x="1" y="9"/>
                      <a:pt x="1" y="9"/>
                    </a:cubicBezTo>
                    <a:cubicBezTo>
                      <a:pt x="4" y="8"/>
                      <a:pt x="8" y="8"/>
                      <a:pt x="15" y="8"/>
                    </a:cubicBezTo>
                    <a:cubicBezTo>
                      <a:pt x="25" y="8"/>
                      <a:pt x="39" y="9"/>
                      <a:pt x="59" y="13"/>
                    </a:cubicBezTo>
                    <a:cubicBezTo>
                      <a:pt x="58" y="12"/>
                      <a:pt x="58" y="12"/>
                      <a:pt x="58" y="12"/>
                    </a:cubicBezTo>
                    <a:cubicBezTo>
                      <a:pt x="49" y="10"/>
                      <a:pt x="34" y="8"/>
                      <a:pt x="20" y="7"/>
                    </a:cubicBezTo>
                    <a:cubicBezTo>
                      <a:pt x="17" y="7"/>
                      <a:pt x="15" y="7"/>
                      <a:pt x="13" y="7"/>
                    </a:cubicBezTo>
                    <a:close/>
                    <a:moveTo>
                      <a:pt x="11" y="6"/>
                    </a:moveTo>
                    <a:cubicBezTo>
                      <a:pt x="7" y="6"/>
                      <a:pt x="4" y="6"/>
                      <a:pt x="1" y="6"/>
                    </a:cubicBezTo>
                    <a:cubicBezTo>
                      <a:pt x="1" y="6"/>
                      <a:pt x="1" y="7"/>
                      <a:pt x="1" y="7"/>
                    </a:cubicBezTo>
                    <a:cubicBezTo>
                      <a:pt x="1" y="7"/>
                      <a:pt x="1" y="7"/>
                      <a:pt x="1" y="7"/>
                    </a:cubicBezTo>
                    <a:cubicBezTo>
                      <a:pt x="4" y="7"/>
                      <a:pt x="7" y="6"/>
                      <a:pt x="12" y="6"/>
                    </a:cubicBezTo>
                    <a:cubicBezTo>
                      <a:pt x="17" y="6"/>
                      <a:pt x="24" y="7"/>
                      <a:pt x="31" y="8"/>
                    </a:cubicBezTo>
                    <a:cubicBezTo>
                      <a:pt x="30" y="7"/>
                      <a:pt x="28" y="7"/>
                      <a:pt x="27" y="6"/>
                    </a:cubicBezTo>
                    <a:cubicBezTo>
                      <a:pt x="23" y="6"/>
                      <a:pt x="19" y="6"/>
                      <a:pt x="15" y="6"/>
                    </a:cubicBezTo>
                    <a:cubicBezTo>
                      <a:pt x="14" y="6"/>
                      <a:pt x="12" y="6"/>
                      <a:pt x="11" y="6"/>
                    </a:cubicBezTo>
                    <a:close/>
                    <a:moveTo>
                      <a:pt x="9" y="4"/>
                    </a:moveTo>
                    <a:cubicBezTo>
                      <a:pt x="6" y="4"/>
                      <a:pt x="4" y="4"/>
                      <a:pt x="1" y="4"/>
                    </a:cubicBezTo>
                    <a:cubicBezTo>
                      <a:pt x="1" y="5"/>
                      <a:pt x="1" y="5"/>
                      <a:pt x="1" y="5"/>
                    </a:cubicBezTo>
                    <a:cubicBezTo>
                      <a:pt x="4" y="5"/>
                      <a:pt x="7" y="5"/>
                      <a:pt x="11" y="5"/>
                    </a:cubicBezTo>
                    <a:cubicBezTo>
                      <a:pt x="15" y="5"/>
                      <a:pt x="19" y="5"/>
                      <a:pt x="24" y="6"/>
                    </a:cubicBezTo>
                    <a:cubicBezTo>
                      <a:pt x="23" y="5"/>
                      <a:pt x="23" y="5"/>
                      <a:pt x="22" y="5"/>
                    </a:cubicBezTo>
                    <a:cubicBezTo>
                      <a:pt x="20" y="4"/>
                      <a:pt x="18" y="4"/>
                      <a:pt x="16" y="4"/>
                    </a:cubicBezTo>
                    <a:cubicBezTo>
                      <a:pt x="14" y="4"/>
                      <a:pt x="11" y="4"/>
                      <a:pt x="9" y="4"/>
                    </a:cubicBezTo>
                    <a:close/>
                    <a:moveTo>
                      <a:pt x="8" y="2"/>
                    </a:moveTo>
                    <a:cubicBezTo>
                      <a:pt x="6" y="2"/>
                      <a:pt x="4" y="2"/>
                      <a:pt x="2" y="2"/>
                    </a:cubicBezTo>
                    <a:cubicBezTo>
                      <a:pt x="2" y="3"/>
                      <a:pt x="2" y="3"/>
                      <a:pt x="2" y="4"/>
                    </a:cubicBezTo>
                    <a:cubicBezTo>
                      <a:pt x="4" y="4"/>
                      <a:pt x="7" y="3"/>
                      <a:pt x="10" y="3"/>
                    </a:cubicBezTo>
                    <a:cubicBezTo>
                      <a:pt x="13" y="3"/>
                      <a:pt x="16" y="3"/>
                      <a:pt x="20" y="4"/>
                    </a:cubicBezTo>
                    <a:cubicBezTo>
                      <a:pt x="20" y="4"/>
                      <a:pt x="20" y="4"/>
                      <a:pt x="20" y="4"/>
                    </a:cubicBezTo>
                    <a:cubicBezTo>
                      <a:pt x="19" y="3"/>
                      <a:pt x="19" y="3"/>
                      <a:pt x="18" y="3"/>
                    </a:cubicBezTo>
                    <a:cubicBezTo>
                      <a:pt x="17" y="3"/>
                      <a:pt x="17" y="3"/>
                      <a:pt x="17" y="3"/>
                    </a:cubicBezTo>
                    <a:cubicBezTo>
                      <a:pt x="14" y="2"/>
                      <a:pt x="11" y="2"/>
                      <a:pt x="8" y="2"/>
                    </a:cubicBezTo>
                    <a:close/>
                    <a:moveTo>
                      <a:pt x="5" y="1"/>
                    </a:moveTo>
                    <a:cubicBezTo>
                      <a:pt x="4" y="1"/>
                      <a:pt x="4" y="1"/>
                      <a:pt x="3" y="1"/>
                    </a:cubicBezTo>
                    <a:cubicBezTo>
                      <a:pt x="3" y="1"/>
                      <a:pt x="3" y="2"/>
                      <a:pt x="2" y="2"/>
                    </a:cubicBezTo>
                    <a:cubicBezTo>
                      <a:pt x="4" y="2"/>
                      <a:pt x="6" y="2"/>
                      <a:pt x="9" y="2"/>
                    </a:cubicBezTo>
                    <a:cubicBezTo>
                      <a:pt x="11" y="2"/>
                      <a:pt x="14" y="2"/>
                      <a:pt x="16" y="2"/>
                    </a:cubicBezTo>
                    <a:cubicBezTo>
                      <a:pt x="16" y="2"/>
                      <a:pt x="15" y="1"/>
                      <a:pt x="14" y="1"/>
                    </a:cubicBezTo>
                    <a:cubicBezTo>
                      <a:pt x="11" y="1"/>
                      <a:pt x="8" y="1"/>
                      <a:pt x="5" y="1"/>
                    </a:cubicBezTo>
                    <a:close/>
                    <a:moveTo>
                      <a:pt x="5" y="0"/>
                    </a:moveTo>
                    <a:cubicBezTo>
                      <a:pt x="5" y="0"/>
                      <a:pt x="5" y="0"/>
                      <a:pt x="5" y="0"/>
                    </a:cubicBezTo>
                    <a:cubicBezTo>
                      <a:pt x="4" y="0"/>
                      <a:pt x="4" y="0"/>
                      <a:pt x="4" y="0"/>
                    </a:cubicBezTo>
                    <a:cubicBezTo>
                      <a:pt x="5" y="0"/>
                      <a:pt x="6" y="0"/>
                      <a:pt x="7" y="0"/>
                    </a:cubicBezTo>
                    <a:cubicBezTo>
                      <a:pt x="9" y="0"/>
                      <a:pt x="10" y="0"/>
                      <a:pt x="12" y="0"/>
                    </a:cubicBezTo>
                    <a:cubicBezTo>
                      <a:pt x="12" y="0"/>
                      <a:pt x="11" y="0"/>
                      <a:pt x="10" y="0"/>
                    </a:cubicBezTo>
                    <a:cubicBezTo>
                      <a:pt x="9" y="0"/>
                      <a:pt x="7" y="0"/>
                      <a:pt x="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7" name="Freeform 5270"/>
              <p:cNvSpPr>
                <a:spLocks noEditPoints="1"/>
              </p:cNvSpPr>
              <p:nvPr/>
            </p:nvSpPr>
            <p:spPr bwMode="auto">
              <a:xfrm>
                <a:off x="1210" y="2970"/>
                <a:ext cx="176" cy="168"/>
              </a:xfrm>
              <a:custGeom>
                <a:avLst/>
                <a:gdLst>
                  <a:gd name="T0" fmla="*/ 40 w 83"/>
                  <a:gd name="T1" fmla="*/ 26 h 79"/>
                  <a:gd name="T2" fmla="*/ 52 w 83"/>
                  <a:gd name="T3" fmla="*/ 23 h 79"/>
                  <a:gd name="T4" fmla="*/ 48 w 83"/>
                  <a:gd name="T5" fmla="*/ 71 h 79"/>
                  <a:gd name="T6" fmla="*/ 52 w 83"/>
                  <a:gd name="T7" fmla="*/ 68 h 79"/>
                  <a:gd name="T8" fmla="*/ 56 w 83"/>
                  <a:gd name="T9" fmla="*/ 64 h 79"/>
                  <a:gd name="T10" fmla="*/ 58 w 83"/>
                  <a:gd name="T11" fmla="*/ 62 h 79"/>
                  <a:gd name="T12" fmla="*/ 21 w 83"/>
                  <a:gd name="T13" fmla="*/ 74 h 79"/>
                  <a:gd name="T14" fmla="*/ 18 w 83"/>
                  <a:gd name="T15" fmla="*/ 20 h 79"/>
                  <a:gd name="T16" fmla="*/ 22 w 83"/>
                  <a:gd name="T17" fmla="*/ 21 h 79"/>
                  <a:gd name="T18" fmla="*/ 38 w 83"/>
                  <a:gd name="T19" fmla="*/ 25 h 79"/>
                  <a:gd name="T20" fmla="*/ 81 w 83"/>
                  <a:gd name="T21" fmla="*/ 39 h 79"/>
                  <a:gd name="T22" fmla="*/ 79 w 83"/>
                  <a:gd name="T23" fmla="*/ 39 h 79"/>
                  <a:gd name="T24" fmla="*/ 78 w 83"/>
                  <a:gd name="T25" fmla="*/ 40 h 79"/>
                  <a:gd name="T26" fmla="*/ 78 w 83"/>
                  <a:gd name="T27" fmla="*/ 40 h 79"/>
                  <a:gd name="T28" fmla="*/ 78 w 83"/>
                  <a:gd name="T29" fmla="*/ 40 h 79"/>
                  <a:gd name="T30" fmla="*/ 77 w 83"/>
                  <a:gd name="T31" fmla="*/ 41 h 79"/>
                  <a:gd name="T32" fmla="*/ 72 w 83"/>
                  <a:gd name="T33" fmla="*/ 45 h 79"/>
                  <a:gd name="T34" fmla="*/ 69 w 83"/>
                  <a:gd name="T35" fmla="*/ 48 h 79"/>
                  <a:gd name="T36" fmla="*/ 69 w 83"/>
                  <a:gd name="T37" fmla="*/ 50 h 79"/>
                  <a:gd name="T38" fmla="*/ 66 w 83"/>
                  <a:gd name="T39" fmla="*/ 52 h 79"/>
                  <a:gd name="T40" fmla="*/ 65 w 83"/>
                  <a:gd name="T41" fmla="*/ 53 h 79"/>
                  <a:gd name="T42" fmla="*/ 63 w 83"/>
                  <a:gd name="T43" fmla="*/ 56 h 79"/>
                  <a:gd name="T44" fmla="*/ 62 w 83"/>
                  <a:gd name="T45" fmla="*/ 57 h 79"/>
                  <a:gd name="T46" fmla="*/ 30 w 83"/>
                  <a:gd name="T47" fmla="*/ 67 h 79"/>
                  <a:gd name="T48" fmla="*/ 24 w 83"/>
                  <a:gd name="T49" fmla="*/ 68 h 79"/>
                  <a:gd name="T50" fmla="*/ 15 w 83"/>
                  <a:gd name="T51" fmla="*/ 71 h 79"/>
                  <a:gd name="T52" fmla="*/ 16 w 83"/>
                  <a:gd name="T53" fmla="*/ 68 h 79"/>
                  <a:gd name="T54" fmla="*/ 17 w 83"/>
                  <a:gd name="T55" fmla="*/ 65 h 79"/>
                  <a:gd name="T56" fmla="*/ 14 w 83"/>
                  <a:gd name="T57" fmla="*/ 63 h 79"/>
                  <a:gd name="T58" fmla="*/ 9 w 83"/>
                  <a:gd name="T59" fmla="*/ 63 h 79"/>
                  <a:gd name="T60" fmla="*/ 12 w 83"/>
                  <a:gd name="T61" fmla="*/ 60 h 79"/>
                  <a:gd name="T62" fmla="*/ 11 w 83"/>
                  <a:gd name="T63" fmla="*/ 57 h 79"/>
                  <a:gd name="T64" fmla="*/ 9 w 83"/>
                  <a:gd name="T65" fmla="*/ 53 h 79"/>
                  <a:gd name="T66" fmla="*/ 8 w 83"/>
                  <a:gd name="T67" fmla="*/ 50 h 79"/>
                  <a:gd name="T68" fmla="*/ 5 w 83"/>
                  <a:gd name="T69" fmla="*/ 49 h 79"/>
                  <a:gd name="T70" fmla="*/ 6 w 83"/>
                  <a:gd name="T71" fmla="*/ 42 h 79"/>
                  <a:gd name="T72" fmla="*/ 5 w 83"/>
                  <a:gd name="T73" fmla="*/ 39 h 79"/>
                  <a:gd name="T74" fmla="*/ 6 w 83"/>
                  <a:gd name="T75" fmla="*/ 34 h 79"/>
                  <a:gd name="T76" fmla="*/ 6 w 83"/>
                  <a:gd name="T77" fmla="*/ 29 h 79"/>
                  <a:gd name="T78" fmla="*/ 6 w 83"/>
                  <a:gd name="T79" fmla="*/ 26 h 79"/>
                  <a:gd name="T80" fmla="*/ 7 w 83"/>
                  <a:gd name="T81" fmla="*/ 21 h 79"/>
                  <a:gd name="T82" fmla="*/ 65 w 83"/>
                  <a:gd name="T83" fmla="*/ 57 h 79"/>
                  <a:gd name="T84" fmla="*/ 21 w 83"/>
                  <a:gd name="T85" fmla="*/ 19 h 79"/>
                  <a:gd name="T86" fmla="*/ 48 w 83"/>
                  <a:gd name="T87" fmla="*/ 19 h 79"/>
                  <a:gd name="T88" fmla="*/ 40 w 83"/>
                  <a:gd name="T89" fmla="*/ 20 h 79"/>
                  <a:gd name="T90" fmla="*/ 43 w 83"/>
                  <a:gd name="T91" fmla="*/ 16 h 79"/>
                  <a:gd name="T92" fmla="*/ 8 w 83"/>
                  <a:gd name="T93" fmla="*/ 17 h 79"/>
                  <a:gd name="T94" fmla="*/ 42 w 83"/>
                  <a:gd name="T95" fmla="*/ 15 h 79"/>
                  <a:gd name="T96" fmla="*/ 38 w 83"/>
                  <a:gd name="T97" fmla="*/ 12 h 79"/>
                  <a:gd name="T98" fmla="*/ 17 w 83"/>
                  <a:gd name="T99" fmla="*/ 11 h 79"/>
                  <a:gd name="T100" fmla="*/ 35 w 83"/>
                  <a:gd name="T101" fmla="*/ 10 h 79"/>
                  <a:gd name="T102" fmla="*/ 13 w 83"/>
                  <a:gd name="T103" fmla="*/ 7 h 79"/>
                  <a:gd name="T104" fmla="*/ 6 w 83"/>
                  <a:gd name="T105" fmla="*/ 0 h 79"/>
                  <a:gd name="T106" fmla="*/ 8 w 83"/>
                  <a:gd name="T107" fmla="*/ 12 h 79"/>
                  <a:gd name="T108" fmla="*/ 6 w 83"/>
                  <a:gd name="T109" fmla="*/ 7 h 79"/>
                  <a:gd name="T110" fmla="*/ 14 w 83"/>
                  <a:gd name="T111" fmla="*/ 5 h 79"/>
                  <a:gd name="T112" fmla="*/ 7 w 83"/>
                  <a:gd name="T113" fmla="*/ 5 h 79"/>
                  <a:gd name="T114" fmla="*/ 10 w 83"/>
                  <a:gd name="T115" fmla="*/ 3 h 79"/>
                  <a:gd name="T116" fmla="*/ 13 w 83"/>
                  <a:gd name="T117"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79">
                    <a:moveTo>
                      <a:pt x="78" y="40"/>
                    </a:moveTo>
                    <a:cubicBezTo>
                      <a:pt x="78" y="40"/>
                      <a:pt x="78" y="40"/>
                      <a:pt x="78" y="40"/>
                    </a:cubicBezTo>
                    <a:cubicBezTo>
                      <a:pt x="79" y="40"/>
                      <a:pt x="79" y="40"/>
                      <a:pt x="79" y="40"/>
                    </a:cubicBezTo>
                    <a:lnTo>
                      <a:pt x="78" y="40"/>
                    </a:lnTo>
                    <a:close/>
                    <a:moveTo>
                      <a:pt x="45" y="28"/>
                    </a:moveTo>
                    <a:cubicBezTo>
                      <a:pt x="46" y="29"/>
                      <a:pt x="47" y="29"/>
                      <a:pt x="49" y="29"/>
                    </a:cubicBezTo>
                    <a:cubicBezTo>
                      <a:pt x="49" y="29"/>
                      <a:pt x="49" y="29"/>
                      <a:pt x="50" y="29"/>
                    </a:cubicBezTo>
                    <a:cubicBezTo>
                      <a:pt x="48" y="29"/>
                      <a:pt x="47" y="28"/>
                      <a:pt x="45" y="28"/>
                    </a:cubicBezTo>
                    <a:close/>
                    <a:moveTo>
                      <a:pt x="40" y="26"/>
                    </a:moveTo>
                    <a:cubicBezTo>
                      <a:pt x="41" y="26"/>
                      <a:pt x="41" y="26"/>
                      <a:pt x="42" y="27"/>
                    </a:cubicBezTo>
                    <a:cubicBezTo>
                      <a:pt x="46" y="28"/>
                      <a:pt x="50" y="29"/>
                      <a:pt x="54" y="30"/>
                    </a:cubicBezTo>
                    <a:cubicBezTo>
                      <a:pt x="55" y="30"/>
                      <a:pt x="56" y="30"/>
                      <a:pt x="57" y="30"/>
                    </a:cubicBezTo>
                    <a:cubicBezTo>
                      <a:pt x="52" y="28"/>
                      <a:pt x="46" y="27"/>
                      <a:pt x="40" y="26"/>
                    </a:cubicBezTo>
                    <a:close/>
                    <a:moveTo>
                      <a:pt x="48" y="21"/>
                    </a:moveTo>
                    <a:cubicBezTo>
                      <a:pt x="48" y="21"/>
                      <a:pt x="48" y="21"/>
                      <a:pt x="48" y="21"/>
                    </a:cubicBezTo>
                    <a:cubicBezTo>
                      <a:pt x="49" y="22"/>
                      <a:pt x="49" y="22"/>
                      <a:pt x="49" y="22"/>
                    </a:cubicBezTo>
                    <a:cubicBezTo>
                      <a:pt x="51" y="23"/>
                      <a:pt x="53" y="24"/>
                      <a:pt x="55" y="25"/>
                    </a:cubicBezTo>
                    <a:cubicBezTo>
                      <a:pt x="54" y="24"/>
                      <a:pt x="53" y="23"/>
                      <a:pt x="52" y="23"/>
                    </a:cubicBezTo>
                    <a:cubicBezTo>
                      <a:pt x="51" y="22"/>
                      <a:pt x="49" y="22"/>
                      <a:pt x="48" y="21"/>
                    </a:cubicBezTo>
                    <a:close/>
                    <a:moveTo>
                      <a:pt x="46" y="19"/>
                    </a:moveTo>
                    <a:cubicBezTo>
                      <a:pt x="46" y="20"/>
                      <a:pt x="47" y="20"/>
                      <a:pt x="47" y="21"/>
                    </a:cubicBezTo>
                    <a:cubicBezTo>
                      <a:pt x="48" y="21"/>
                      <a:pt x="50" y="21"/>
                      <a:pt x="51" y="22"/>
                    </a:cubicBezTo>
                    <a:cubicBezTo>
                      <a:pt x="50" y="22"/>
                      <a:pt x="50" y="21"/>
                      <a:pt x="49" y="21"/>
                    </a:cubicBezTo>
                    <a:cubicBezTo>
                      <a:pt x="48" y="20"/>
                      <a:pt x="47" y="20"/>
                      <a:pt x="46" y="19"/>
                    </a:cubicBezTo>
                    <a:close/>
                    <a:moveTo>
                      <a:pt x="48" y="71"/>
                    </a:moveTo>
                    <a:cubicBezTo>
                      <a:pt x="48" y="71"/>
                      <a:pt x="48" y="71"/>
                      <a:pt x="48" y="71"/>
                    </a:cubicBezTo>
                    <a:cubicBezTo>
                      <a:pt x="48" y="71"/>
                      <a:pt x="48" y="71"/>
                      <a:pt x="48" y="71"/>
                    </a:cubicBezTo>
                    <a:cubicBezTo>
                      <a:pt x="47" y="71"/>
                      <a:pt x="43" y="71"/>
                      <a:pt x="40" y="74"/>
                    </a:cubicBezTo>
                    <a:cubicBezTo>
                      <a:pt x="40" y="74"/>
                      <a:pt x="42" y="72"/>
                      <a:pt x="48" y="71"/>
                    </a:cubicBezTo>
                    <a:close/>
                    <a:moveTo>
                      <a:pt x="50" y="69"/>
                    </a:moveTo>
                    <a:cubicBezTo>
                      <a:pt x="50" y="69"/>
                      <a:pt x="50" y="69"/>
                      <a:pt x="50" y="69"/>
                    </a:cubicBezTo>
                    <a:cubicBezTo>
                      <a:pt x="50" y="69"/>
                      <a:pt x="50" y="69"/>
                      <a:pt x="50" y="69"/>
                    </a:cubicBezTo>
                    <a:cubicBezTo>
                      <a:pt x="49" y="69"/>
                      <a:pt x="41" y="70"/>
                      <a:pt x="36" y="74"/>
                    </a:cubicBezTo>
                    <a:cubicBezTo>
                      <a:pt x="36" y="74"/>
                      <a:pt x="39" y="70"/>
                      <a:pt x="50" y="69"/>
                    </a:cubicBezTo>
                    <a:close/>
                    <a:moveTo>
                      <a:pt x="52" y="68"/>
                    </a:moveTo>
                    <a:cubicBezTo>
                      <a:pt x="52" y="68"/>
                      <a:pt x="52" y="68"/>
                      <a:pt x="52" y="68"/>
                    </a:cubicBezTo>
                    <a:cubicBezTo>
                      <a:pt x="52" y="68"/>
                      <a:pt x="52" y="68"/>
                      <a:pt x="52" y="68"/>
                    </a:cubicBezTo>
                    <a:cubicBezTo>
                      <a:pt x="51" y="68"/>
                      <a:pt x="40" y="69"/>
                      <a:pt x="32" y="75"/>
                    </a:cubicBezTo>
                    <a:cubicBezTo>
                      <a:pt x="32" y="75"/>
                      <a:pt x="37" y="69"/>
                      <a:pt x="52" y="68"/>
                    </a:cubicBezTo>
                    <a:close/>
                    <a:moveTo>
                      <a:pt x="55" y="66"/>
                    </a:moveTo>
                    <a:cubicBezTo>
                      <a:pt x="55" y="66"/>
                      <a:pt x="55" y="66"/>
                      <a:pt x="55" y="66"/>
                    </a:cubicBezTo>
                    <a:cubicBezTo>
                      <a:pt x="55" y="66"/>
                      <a:pt x="55" y="66"/>
                      <a:pt x="55" y="66"/>
                    </a:cubicBezTo>
                    <a:cubicBezTo>
                      <a:pt x="53" y="66"/>
                      <a:pt x="39" y="67"/>
                      <a:pt x="29" y="75"/>
                    </a:cubicBezTo>
                    <a:cubicBezTo>
                      <a:pt x="29" y="75"/>
                      <a:pt x="35" y="67"/>
                      <a:pt x="55" y="66"/>
                    </a:cubicBezTo>
                    <a:close/>
                    <a:moveTo>
                      <a:pt x="56" y="64"/>
                    </a:moveTo>
                    <a:cubicBezTo>
                      <a:pt x="56" y="64"/>
                      <a:pt x="56" y="64"/>
                      <a:pt x="56" y="64"/>
                    </a:cubicBezTo>
                    <a:cubicBezTo>
                      <a:pt x="55" y="64"/>
                      <a:pt x="55" y="64"/>
                      <a:pt x="55" y="64"/>
                    </a:cubicBezTo>
                    <a:cubicBezTo>
                      <a:pt x="52" y="65"/>
                      <a:pt x="37" y="67"/>
                      <a:pt x="27" y="75"/>
                    </a:cubicBezTo>
                    <a:cubicBezTo>
                      <a:pt x="27" y="75"/>
                      <a:pt x="33" y="67"/>
                      <a:pt x="55" y="64"/>
                    </a:cubicBezTo>
                    <a:cubicBezTo>
                      <a:pt x="56" y="64"/>
                      <a:pt x="56" y="64"/>
                      <a:pt x="56" y="64"/>
                    </a:cubicBezTo>
                    <a:close/>
                    <a:moveTo>
                      <a:pt x="24" y="74"/>
                    </a:moveTo>
                    <a:cubicBezTo>
                      <a:pt x="24" y="74"/>
                      <a:pt x="24" y="74"/>
                      <a:pt x="24" y="74"/>
                    </a:cubicBezTo>
                    <a:cubicBezTo>
                      <a:pt x="25" y="73"/>
                      <a:pt x="25" y="73"/>
                      <a:pt x="25" y="73"/>
                    </a:cubicBezTo>
                    <a:cubicBezTo>
                      <a:pt x="28" y="71"/>
                      <a:pt x="37" y="65"/>
                      <a:pt x="58" y="62"/>
                    </a:cubicBezTo>
                    <a:cubicBezTo>
                      <a:pt x="58" y="62"/>
                      <a:pt x="58" y="62"/>
                      <a:pt x="58" y="62"/>
                    </a:cubicBezTo>
                    <a:cubicBezTo>
                      <a:pt x="58" y="62"/>
                      <a:pt x="38" y="64"/>
                      <a:pt x="25" y="74"/>
                    </a:cubicBezTo>
                    <a:cubicBezTo>
                      <a:pt x="24" y="74"/>
                      <a:pt x="24" y="74"/>
                      <a:pt x="24" y="74"/>
                    </a:cubicBezTo>
                    <a:close/>
                    <a:moveTo>
                      <a:pt x="59" y="60"/>
                    </a:moveTo>
                    <a:cubicBezTo>
                      <a:pt x="59" y="60"/>
                      <a:pt x="59" y="60"/>
                      <a:pt x="59" y="60"/>
                    </a:cubicBezTo>
                    <a:cubicBezTo>
                      <a:pt x="59" y="60"/>
                      <a:pt x="58" y="60"/>
                      <a:pt x="58" y="61"/>
                    </a:cubicBezTo>
                    <a:cubicBezTo>
                      <a:pt x="53" y="61"/>
                      <a:pt x="38" y="64"/>
                      <a:pt x="26" y="71"/>
                    </a:cubicBezTo>
                    <a:cubicBezTo>
                      <a:pt x="24" y="72"/>
                      <a:pt x="23" y="73"/>
                      <a:pt x="21" y="74"/>
                    </a:cubicBezTo>
                    <a:cubicBezTo>
                      <a:pt x="21" y="74"/>
                      <a:pt x="21" y="74"/>
                      <a:pt x="21" y="74"/>
                    </a:cubicBezTo>
                    <a:cubicBezTo>
                      <a:pt x="21" y="73"/>
                      <a:pt x="21" y="73"/>
                      <a:pt x="21" y="73"/>
                    </a:cubicBezTo>
                    <a:cubicBezTo>
                      <a:pt x="22" y="73"/>
                      <a:pt x="22" y="73"/>
                      <a:pt x="22" y="73"/>
                    </a:cubicBezTo>
                    <a:cubicBezTo>
                      <a:pt x="22" y="73"/>
                      <a:pt x="23" y="72"/>
                      <a:pt x="23" y="72"/>
                    </a:cubicBezTo>
                    <a:cubicBezTo>
                      <a:pt x="27" y="69"/>
                      <a:pt x="37" y="63"/>
                      <a:pt x="58" y="61"/>
                    </a:cubicBezTo>
                    <a:cubicBezTo>
                      <a:pt x="58" y="60"/>
                      <a:pt x="59" y="60"/>
                      <a:pt x="59" y="60"/>
                    </a:cubicBezTo>
                    <a:cubicBezTo>
                      <a:pt x="59" y="60"/>
                      <a:pt x="59" y="60"/>
                      <a:pt x="59" y="60"/>
                    </a:cubicBezTo>
                    <a:cubicBezTo>
                      <a:pt x="59" y="60"/>
                      <a:pt x="59" y="60"/>
                      <a:pt x="59" y="60"/>
                    </a:cubicBezTo>
                    <a:close/>
                    <a:moveTo>
                      <a:pt x="21" y="19"/>
                    </a:moveTo>
                    <a:cubicBezTo>
                      <a:pt x="19" y="19"/>
                      <a:pt x="19" y="20"/>
                      <a:pt x="18" y="20"/>
                    </a:cubicBezTo>
                    <a:cubicBezTo>
                      <a:pt x="31" y="21"/>
                      <a:pt x="49" y="23"/>
                      <a:pt x="69" y="32"/>
                    </a:cubicBezTo>
                    <a:cubicBezTo>
                      <a:pt x="69" y="32"/>
                      <a:pt x="69" y="32"/>
                      <a:pt x="69" y="32"/>
                    </a:cubicBezTo>
                    <a:cubicBezTo>
                      <a:pt x="73" y="34"/>
                      <a:pt x="76" y="36"/>
                      <a:pt x="76" y="36"/>
                    </a:cubicBezTo>
                    <a:cubicBezTo>
                      <a:pt x="74" y="35"/>
                      <a:pt x="72" y="34"/>
                      <a:pt x="70" y="33"/>
                    </a:cubicBezTo>
                    <a:cubicBezTo>
                      <a:pt x="70" y="33"/>
                      <a:pt x="70" y="33"/>
                      <a:pt x="70" y="33"/>
                    </a:cubicBezTo>
                    <a:cubicBezTo>
                      <a:pt x="69" y="32"/>
                      <a:pt x="69" y="32"/>
                      <a:pt x="69" y="32"/>
                    </a:cubicBezTo>
                    <a:cubicBezTo>
                      <a:pt x="62" y="29"/>
                      <a:pt x="48" y="24"/>
                      <a:pt x="29" y="21"/>
                    </a:cubicBezTo>
                    <a:cubicBezTo>
                      <a:pt x="26" y="21"/>
                      <a:pt x="22" y="21"/>
                      <a:pt x="19" y="20"/>
                    </a:cubicBezTo>
                    <a:cubicBezTo>
                      <a:pt x="20" y="21"/>
                      <a:pt x="20" y="21"/>
                      <a:pt x="22" y="21"/>
                    </a:cubicBezTo>
                    <a:cubicBezTo>
                      <a:pt x="25" y="21"/>
                      <a:pt x="28" y="22"/>
                      <a:pt x="30" y="22"/>
                    </a:cubicBezTo>
                    <a:cubicBezTo>
                      <a:pt x="41" y="24"/>
                      <a:pt x="55" y="27"/>
                      <a:pt x="70" y="33"/>
                    </a:cubicBezTo>
                    <a:cubicBezTo>
                      <a:pt x="71" y="34"/>
                      <a:pt x="71" y="34"/>
                      <a:pt x="71" y="34"/>
                    </a:cubicBezTo>
                    <a:cubicBezTo>
                      <a:pt x="71" y="34"/>
                      <a:pt x="71" y="34"/>
                      <a:pt x="71" y="34"/>
                    </a:cubicBezTo>
                    <a:cubicBezTo>
                      <a:pt x="73" y="35"/>
                      <a:pt x="74" y="35"/>
                      <a:pt x="76" y="36"/>
                    </a:cubicBezTo>
                    <a:cubicBezTo>
                      <a:pt x="77" y="36"/>
                      <a:pt x="77" y="36"/>
                      <a:pt x="77" y="36"/>
                    </a:cubicBezTo>
                    <a:cubicBezTo>
                      <a:pt x="76" y="36"/>
                      <a:pt x="76" y="36"/>
                      <a:pt x="76" y="36"/>
                    </a:cubicBezTo>
                    <a:cubicBezTo>
                      <a:pt x="74" y="35"/>
                      <a:pt x="57" y="27"/>
                      <a:pt x="35" y="24"/>
                    </a:cubicBezTo>
                    <a:cubicBezTo>
                      <a:pt x="36" y="24"/>
                      <a:pt x="37" y="24"/>
                      <a:pt x="38" y="25"/>
                    </a:cubicBezTo>
                    <a:cubicBezTo>
                      <a:pt x="44" y="26"/>
                      <a:pt x="52" y="28"/>
                      <a:pt x="60" y="30"/>
                    </a:cubicBezTo>
                    <a:cubicBezTo>
                      <a:pt x="63" y="31"/>
                      <a:pt x="65" y="32"/>
                      <a:pt x="69" y="34"/>
                    </a:cubicBezTo>
                    <a:cubicBezTo>
                      <a:pt x="70" y="34"/>
                      <a:pt x="71" y="35"/>
                      <a:pt x="72" y="35"/>
                    </a:cubicBezTo>
                    <a:cubicBezTo>
                      <a:pt x="75" y="36"/>
                      <a:pt x="77" y="37"/>
                      <a:pt x="80" y="39"/>
                    </a:cubicBezTo>
                    <a:cubicBezTo>
                      <a:pt x="80" y="39"/>
                      <a:pt x="76" y="37"/>
                      <a:pt x="71" y="35"/>
                    </a:cubicBezTo>
                    <a:cubicBezTo>
                      <a:pt x="71" y="35"/>
                      <a:pt x="72" y="36"/>
                      <a:pt x="73" y="36"/>
                    </a:cubicBezTo>
                    <a:cubicBezTo>
                      <a:pt x="73" y="36"/>
                      <a:pt x="73" y="36"/>
                      <a:pt x="73" y="36"/>
                    </a:cubicBezTo>
                    <a:cubicBezTo>
                      <a:pt x="74" y="37"/>
                      <a:pt x="74" y="37"/>
                      <a:pt x="74" y="37"/>
                    </a:cubicBezTo>
                    <a:cubicBezTo>
                      <a:pt x="77" y="38"/>
                      <a:pt x="79" y="38"/>
                      <a:pt x="81" y="39"/>
                    </a:cubicBezTo>
                    <a:cubicBezTo>
                      <a:pt x="81" y="40"/>
                      <a:pt x="81" y="40"/>
                      <a:pt x="81" y="40"/>
                    </a:cubicBezTo>
                    <a:cubicBezTo>
                      <a:pt x="81" y="40"/>
                      <a:pt x="81" y="40"/>
                      <a:pt x="81" y="40"/>
                    </a:cubicBezTo>
                    <a:cubicBezTo>
                      <a:pt x="81" y="40"/>
                      <a:pt x="81" y="40"/>
                      <a:pt x="81" y="40"/>
                    </a:cubicBezTo>
                    <a:cubicBezTo>
                      <a:pt x="81" y="39"/>
                      <a:pt x="81" y="39"/>
                      <a:pt x="81" y="39"/>
                    </a:cubicBezTo>
                    <a:cubicBezTo>
                      <a:pt x="81" y="39"/>
                      <a:pt x="78" y="38"/>
                      <a:pt x="74" y="37"/>
                    </a:cubicBezTo>
                    <a:cubicBezTo>
                      <a:pt x="74" y="37"/>
                      <a:pt x="75" y="37"/>
                      <a:pt x="75" y="38"/>
                    </a:cubicBezTo>
                    <a:cubicBezTo>
                      <a:pt x="77" y="38"/>
                      <a:pt x="78" y="39"/>
                      <a:pt x="79" y="39"/>
                    </a:cubicBezTo>
                    <a:cubicBezTo>
                      <a:pt x="80" y="40"/>
                      <a:pt x="81" y="40"/>
                      <a:pt x="81" y="40"/>
                    </a:cubicBezTo>
                    <a:cubicBezTo>
                      <a:pt x="80" y="40"/>
                      <a:pt x="80" y="39"/>
                      <a:pt x="79" y="39"/>
                    </a:cubicBezTo>
                    <a:cubicBezTo>
                      <a:pt x="78" y="39"/>
                      <a:pt x="77" y="38"/>
                      <a:pt x="76" y="38"/>
                    </a:cubicBezTo>
                    <a:cubicBezTo>
                      <a:pt x="76" y="38"/>
                      <a:pt x="77" y="39"/>
                      <a:pt x="77" y="39"/>
                    </a:cubicBezTo>
                    <a:cubicBezTo>
                      <a:pt x="78" y="39"/>
                      <a:pt x="79" y="40"/>
                      <a:pt x="80" y="40"/>
                    </a:cubicBezTo>
                    <a:cubicBezTo>
                      <a:pt x="80" y="40"/>
                      <a:pt x="80" y="40"/>
                      <a:pt x="80" y="40"/>
                    </a:cubicBezTo>
                    <a:cubicBezTo>
                      <a:pt x="80" y="40"/>
                      <a:pt x="80" y="40"/>
                      <a:pt x="80" y="40"/>
                    </a:cubicBezTo>
                    <a:cubicBezTo>
                      <a:pt x="80" y="40"/>
                      <a:pt x="80" y="40"/>
                      <a:pt x="80" y="40"/>
                    </a:cubicBezTo>
                    <a:cubicBezTo>
                      <a:pt x="80" y="40"/>
                      <a:pt x="80" y="40"/>
                      <a:pt x="80" y="40"/>
                    </a:cubicBezTo>
                    <a:cubicBezTo>
                      <a:pt x="80" y="40"/>
                      <a:pt x="79" y="40"/>
                      <a:pt x="77" y="39"/>
                    </a:cubicBezTo>
                    <a:cubicBezTo>
                      <a:pt x="78" y="40"/>
                      <a:pt x="78" y="40"/>
                      <a:pt x="78" y="40"/>
                    </a:cubicBezTo>
                    <a:cubicBezTo>
                      <a:pt x="79" y="40"/>
                      <a:pt x="79" y="40"/>
                      <a:pt x="79" y="40"/>
                    </a:cubicBezTo>
                    <a:cubicBezTo>
                      <a:pt x="80" y="40"/>
                      <a:pt x="80" y="40"/>
                      <a:pt x="80" y="40"/>
                    </a:cubicBezTo>
                    <a:cubicBezTo>
                      <a:pt x="79" y="40"/>
                      <a:pt x="79" y="40"/>
                      <a:pt x="79" y="40"/>
                    </a:cubicBezTo>
                    <a:cubicBezTo>
                      <a:pt x="80" y="40"/>
                      <a:pt x="80" y="40"/>
                      <a:pt x="80" y="40"/>
                    </a:cubicBezTo>
                    <a:cubicBezTo>
                      <a:pt x="80" y="40"/>
                      <a:pt x="80" y="40"/>
                      <a:pt x="80" y="40"/>
                    </a:cubicBezTo>
                    <a:cubicBezTo>
                      <a:pt x="80" y="40"/>
                      <a:pt x="80" y="40"/>
                      <a:pt x="80" y="40"/>
                    </a:cubicBezTo>
                    <a:cubicBezTo>
                      <a:pt x="80" y="40"/>
                      <a:pt x="80" y="40"/>
                      <a:pt x="79" y="40"/>
                    </a:cubicBezTo>
                    <a:cubicBezTo>
                      <a:pt x="78" y="40"/>
                      <a:pt x="78" y="40"/>
                      <a:pt x="78" y="40"/>
                    </a:cubicBezTo>
                    <a:cubicBezTo>
                      <a:pt x="78" y="40"/>
                      <a:pt x="78" y="40"/>
                      <a:pt x="78" y="40"/>
                    </a:cubicBezTo>
                    <a:cubicBezTo>
                      <a:pt x="79" y="40"/>
                      <a:pt x="79" y="40"/>
                      <a:pt x="79" y="40"/>
                    </a:cubicBezTo>
                    <a:cubicBezTo>
                      <a:pt x="79" y="40"/>
                      <a:pt x="79" y="40"/>
                      <a:pt x="79" y="40"/>
                    </a:cubicBezTo>
                    <a:cubicBezTo>
                      <a:pt x="79" y="40"/>
                      <a:pt x="79" y="40"/>
                      <a:pt x="79" y="40"/>
                    </a:cubicBezTo>
                    <a:cubicBezTo>
                      <a:pt x="78" y="40"/>
                      <a:pt x="78" y="40"/>
                      <a:pt x="78" y="40"/>
                    </a:cubicBezTo>
                    <a:cubicBezTo>
                      <a:pt x="78" y="40"/>
                      <a:pt x="78" y="40"/>
                      <a:pt x="78" y="40"/>
                    </a:cubicBezTo>
                    <a:cubicBezTo>
                      <a:pt x="78" y="40"/>
                      <a:pt x="78" y="40"/>
                      <a:pt x="78" y="40"/>
                    </a:cubicBezTo>
                    <a:cubicBezTo>
                      <a:pt x="78" y="41"/>
                      <a:pt x="78" y="41"/>
                      <a:pt x="78" y="41"/>
                    </a:cubicBezTo>
                    <a:cubicBezTo>
                      <a:pt x="78" y="40"/>
                      <a:pt x="78" y="40"/>
                      <a:pt x="78" y="40"/>
                    </a:cubicBezTo>
                    <a:cubicBezTo>
                      <a:pt x="78" y="40"/>
                      <a:pt x="78" y="40"/>
                      <a:pt x="78" y="40"/>
                    </a:cubicBezTo>
                    <a:cubicBezTo>
                      <a:pt x="78" y="41"/>
                      <a:pt x="78" y="41"/>
                      <a:pt x="78" y="41"/>
                    </a:cubicBezTo>
                    <a:cubicBezTo>
                      <a:pt x="78" y="40"/>
                      <a:pt x="78" y="40"/>
                      <a:pt x="78" y="40"/>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7" y="41"/>
                      <a:pt x="77" y="41"/>
                      <a:pt x="77" y="41"/>
                    </a:cubicBezTo>
                    <a:cubicBezTo>
                      <a:pt x="77" y="41"/>
                      <a:pt x="77" y="41"/>
                      <a:pt x="77" y="41"/>
                    </a:cubicBezTo>
                    <a:cubicBezTo>
                      <a:pt x="77" y="41"/>
                      <a:pt x="77" y="41"/>
                      <a:pt x="77" y="41"/>
                    </a:cubicBezTo>
                    <a:cubicBezTo>
                      <a:pt x="77" y="41"/>
                      <a:pt x="76" y="42"/>
                      <a:pt x="76" y="42"/>
                    </a:cubicBezTo>
                    <a:cubicBezTo>
                      <a:pt x="76" y="42"/>
                      <a:pt x="76" y="42"/>
                      <a:pt x="76" y="42"/>
                    </a:cubicBezTo>
                    <a:cubicBezTo>
                      <a:pt x="76" y="42"/>
                      <a:pt x="76" y="42"/>
                      <a:pt x="76" y="42"/>
                    </a:cubicBezTo>
                    <a:cubicBezTo>
                      <a:pt x="75" y="43"/>
                      <a:pt x="75" y="43"/>
                      <a:pt x="75" y="43"/>
                    </a:cubicBezTo>
                    <a:cubicBezTo>
                      <a:pt x="75" y="43"/>
                      <a:pt x="75" y="43"/>
                      <a:pt x="75" y="43"/>
                    </a:cubicBezTo>
                    <a:cubicBezTo>
                      <a:pt x="75" y="43"/>
                      <a:pt x="75" y="43"/>
                      <a:pt x="75" y="43"/>
                    </a:cubicBezTo>
                    <a:cubicBezTo>
                      <a:pt x="74" y="43"/>
                      <a:pt x="73" y="44"/>
                      <a:pt x="72" y="45"/>
                    </a:cubicBezTo>
                    <a:cubicBezTo>
                      <a:pt x="72" y="45"/>
                      <a:pt x="72" y="45"/>
                      <a:pt x="72" y="45"/>
                    </a:cubicBezTo>
                    <a:cubicBezTo>
                      <a:pt x="72" y="45"/>
                      <a:pt x="72" y="45"/>
                      <a:pt x="72" y="45"/>
                    </a:cubicBezTo>
                    <a:cubicBezTo>
                      <a:pt x="71" y="46"/>
                      <a:pt x="71" y="46"/>
                      <a:pt x="70" y="47"/>
                    </a:cubicBezTo>
                    <a:cubicBezTo>
                      <a:pt x="71" y="47"/>
                      <a:pt x="71" y="47"/>
                      <a:pt x="71" y="47"/>
                    </a:cubicBezTo>
                    <a:cubicBezTo>
                      <a:pt x="71" y="47"/>
                      <a:pt x="71" y="47"/>
                      <a:pt x="70" y="47"/>
                    </a:cubicBezTo>
                    <a:cubicBezTo>
                      <a:pt x="70" y="47"/>
                      <a:pt x="70" y="47"/>
                      <a:pt x="69" y="48"/>
                    </a:cubicBezTo>
                    <a:cubicBezTo>
                      <a:pt x="70" y="48"/>
                      <a:pt x="70" y="48"/>
                      <a:pt x="70" y="48"/>
                    </a:cubicBezTo>
                    <a:cubicBezTo>
                      <a:pt x="70" y="48"/>
                      <a:pt x="70" y="48"/>
                      <a:pt x="70" y="48"/>
                    </a:cubicBezTo>
                    <a:cubicBezTo>
                      <a:pt x="70" y="48"/>
                      <a:pt x="70" y="48"/>
                      <a:pt x="70" y="48"/>
                    </a:cubicBezTo>
                    <a:cubicBezTo>
                      <a:pt x="70" y="48"/>
                      <a:pt x="70" y="48"/>
                      <a:pt x="69" y="48"/>
                    </a:cubicBezTo>
                    <a:cubicBezTo>
                      <a:pt x="69" y="48"/>
                      <a:pt x="68" y="48"/>
                      <a:pt x="68" y="49"/>
                    </a:cubicBezTo>
                    <a:cubicBezTo>
                      <a:pt x="68" y="49"/>
                      <a:pt x="68" y="49"/>
                      <a:pt x="68" y="49"/>
                    </a:cubicBezTo>
                    <a:cubicBezTo>
                      <a:pt x="69" y="49"/>
                      <a:pt x="69" y="49"/>
                      <a:pt x="69" y="49"/>
                    </a:cubicBezTo>
                    <a:cubicBezTo>
                      <a:pt x="70" y="49"/>
                      <a:pt x="70" y="49"/>
                      <a:pt x="70" y="49"/>
                    </a:cubicBezTo>
                    <a:cubicBezTo>
                      <a:pt x="70" y="49"/>
                      <a:pt x="69" y="49"/>
                      <a:pt x="68" y="49"/>
                    </a:cubicBezTo>
                    <a:cubicBezTo>
                      <a:pt x="67" y="49"/>
                      <a:pt x="67" y="49"/>
                      <a:pt x="66" y="50"/>
                    </a:cubicBezTo>
                    <a:cubicBezTo>
                      <a:pt x="67" y="50"/>
                      <a:pt x="67" y="50"/>
                      <a:pt x="68" y="50"/>
                    </a:cubicBezTo>
                    <a:cubicBezTo>
                      <a:pt x="68" y="50"/>
                      <a:pt x="68" y="50"/>
                      <a:pt x="68" y="50"/>
                    </a:cubicBezTo>
                    <a:cubicBezTo>
                      <a:pt x="69" y="50"/>
                      <a:pt x="69" y="50"/>
                      <a:pt x="69" y="50"/>
                    </a:cubicBezTo>
                    <a:cubicBezTo>
                      <a:pt x="69" y="50"/>
                      <a:pt x="68" y="50"/>
                      <a:pt x="66" y="50"/>
                    </a:cubicBezTo>
                    <a:cubicBezTo>
                      <a:pt x="66" y="50"/>
                      <a:pt x="65" y="51"/>
                      <a:pt x="64" y="51"/>
                    </a:cubicBezTo>
                    <a:cubicBezTo>
                      <a:pt x="65" y="51"/>
                      <a:pt x="66" y="51"/>
                      <a:pt x="67" y="51"/>
                    </a:cubicBezTo>
                    <a:cubicBezTo>
                      <a:pt x="67" y="51"/>
                      <a:pt x="67" y="51"/>
                      <a:pt x="67" y="51"/>
                    </a:cubicBezTo>
                    <a:cubicBezTo>
                      <a:pt x="68" y="51"/>
                      <a:pt x="68" y="51"/>
                      <a:pt x="68" y="51"/>
                    </a:cubicBezTo>
                    <a:cubicBezTo>
                      <a:pt x="68" y="51"/>
                      <a:pt x="67" y="51"/>
                      <a:pt x="64" y="51"/>
                    </a:cubicBezTo>
                    <a:cubicBezTo>
                      <a:pt x="64" y="52"/>
                      <a:pt x="63" y="52"/>
                      <a:pt x="63" y="52"/>
                    </a:cubicBezTo>
                    <a:cubicBezTo>
                      <a:pt x="64" y="52"/>
                      <a:pt x="65" y="52"/>
                      <a:pt x="66" y="52"/>
                    </a:cubicBezTo>
                    <a:cubicBezTo>
                      <a:pt x="66" y="52"/>
                      <a:pt x="66" y="52"/>
                      <a:pt x="66" y="52"/>
                    </a:cubicBezTo>
                    <a:cubicBezTo>
                      <a:pt x="67" y="52"/>
                      <a:pt x="67" y="52"/>
                      <a:pt x="67" y="52"/>
                    </a:cubicBezTo>
                    <a:cubicBezTo>
                      <a:pt x="67" y="52"/>
                      <a:pt x="65" y="52"/>
                      <a:pt x="63" y="52"/>
                    </a:cubicBezTo>
                    <a:cubicBezTo>
                      <a:pt x="62" y="53"/>
                      <a:pt x="61" y="53"/>
                      <a:pt x="61" y="54"/>
                    </a:cubicBezTo>
                    <a:cubicBezTo>
                      <a:pt x="62" y="54"/>
                      <a:pt x="63" y="54"/>
                      <a:pt x="65" y="53"/>
                    </a:cubicBezTo>
                    <a:cubicBezTo>
                      <a:pt x="65" y="53"/>
                      <a:pt x="65" y="53"/>
                      <a:pt x="65" y="53"/>
                    </a:cubicBezTo>
                    <a:cubicBezTo>
                      <a:pt x="65" y="53"/>
                      <a:pt x="65" y="53"/>
                      <a:pt x="65" y="53"/>
                    </a:cubicBezTo>
                    <a:cubicBezTo>
                      <a:pt x="65" y="53"/>
                      <a:pt x="65" y="53"/>
                      <a:pt x="65" y="53"/>
                    </a:cubicBezTo>
                    <a:cubicBezTo>
                      <a:pt x="66" y="53"/>
                      <a:pt x="66" y="53"/>
                      <a:pt x="66" y="53"/>
                    </a:cubicBezTo>
                    <a:cubicBezTo>
                      <a:pt x="65" y="53"/>
                      <a:pt x="65" y="53"/>
                      <a:pt x="65" y="53"/>
                    </a:cubicBezTo>
                    <a:cubicBezTo>
                      <a:pt x="65" y="53"/>
                      <a:pt x="63" y="54"/>
                      <a:pt x="61" y="54"/>
                    </a:cubicBezTo>
                    <a:cubicBezTo>
                      <a:pt x="60" y="54"/>
                      <a:pt x="60" y="54"/>
                      <a:pt x="59" y="55"/>
                    </a:cubicBezTo>
                    <a:cubicBezTo>
                      <a:pt x="61" y="55"/>
                      <a:pt x="63" y="54"/>
                      <a:pt x="64" y="54"/>
                    </a:cubicBezTo>
                    <a:cubicBezTo>
                      <a:pt x="65" y="54"/>
                      <a:pt x="65" y="54"/>
                      <a:pt x="65" y="54"/>
                    </a:cubicBezTo>
                    <a:cubicBezTo>
                      <a:pt x="65" y="54"/>
                      <a:pt x="65" y="54"/>
                      <a:pt x="65" y="54"/>
                    </a:cubicBezTo>
                    <a:cubicBezTo>
                      <a:pt x="65" y="54"/>
                      <a:pt x="63" y="54"/>
                      <a:pt x="59" y="55"/>
                    </a:cubicBezTo>
                    <a:cubicBezTo>
                      <a:pt x="58" y="55"/>
                      <a:pt x="57" y="56"/>
                      <a:pt x="56" y="56"/>
                    </a:cubicBezTo>
                    <a:cubicBezTo>
                      <a:pt x="59" y="56"/>
                      <a:pt x="61" y="56"/>
                      <a:pt x="63" y="56"/>
                    </a:cubicBezTo>
                    <a:cubicBezTo>
                      <a:pt x="63" y="56"/>
                      <a:pt x="63" y="56"/>
                      <a:pt x="63" y="56"/>
                    </a:cubicBezTo>
                    <a:cubicBezTo>
                      <a:pt x="64" y="56"/>
                      <a:pt x="64" y="56"/>
                      <a:pt x="64" y="56"/>
                    </a:cubicBezTo>
                    <a:cubicBezTo>
                      <a:pt x="63" y="56"/>
                      <a:pt x="63" y="56"/>
                      <a:pt x="63" y="56"/>
                    </a:cubicBezTo>
                    <a:cubicBezTo>
                      <a:pt x="63" y="56"/>
                      <a:pt x="63" y="56"/>
                      <a:pt x="63" y="56"/>
                    </a:cubicBezTo>
                    <a:cubicBezTo>
                      <a:pt x="63" y="56"/>
                      <a:pt x="63" y="56"/>
                      <a:pt x="63" y="56"/>
                    </a:cubicBezTo>
                    <a:cubicBezTo>
                      <a:pt x="62" y="56"/>
                      <a:pt x="60" y="56"/>
                      <a:pt x="56" y="57"/>
                    </a:cubicBezTo>
                    <a:cubicBezTo>
                      <a:pt x="55" y="57"/>
                      <a:pt x="53" y="58"/>
                      <a:pt x="52" y="59"/>
                    </a:cubicBezTo>
                    <a:cubicBezTo>
                      <a:pt x="55" y="58"/>
                      <a:pt x="58" y="58"/>
                      <a:pt x="62" y="57"/>
                    </a:cubicBezTo>
                    <a:cubicBezTo>
                      <a:pt x="62" y="57"/>
                      <a:pt x="62" y="57"/>
                      <a:pt x="62" y="57"/>
                    </a:cubicBezTo>
                    <a:cubicBezTo>
                      <a:pt x="62" y="57"/>
                      <a:pt x="62" y="57"/>
                      <a:pt x="62" y="57"/>
                    </a:cubicBezTo>
                    <a:cubicBezTo>
                      <a:pt x="62" y="57"/>
                      <a:pt x="62" y="57"/>
                      <a:pt x="62" y="57"/>
                    </a:cubicBezTo>
                    <a:cubicBezTo>
                      <a:pt x="62" y="57"/>
                      <a:pt x="62" y="57"/>
                      <a:pt x="62" y="57"/>
                    </a:cubicBezTo>
                    <a:cubicBezTo>
                      <a:pt x="61" y="58"/>
                      <a:pt x="57" y="58"/>
                      <a:pt x="51" y="59"/>
                    </a:cubicBezTo>
                    <a:cubicBezTo>
                      <a:pt x="50" y="60"/>
                      <a:pt x="48" y="60"/>
                      <a:pt x="47" y="61"/>
                    </a:cubicBezTo>
                    <a:cubicBezTo>
                      <a:pt x="51" y="60"/>
                      <a:pt x="55" y="59"/>
                      <a:pt x="60" y="59"/>
                    </a:cubicBezTo>
                    <a:cubicBezTo>
                      <a:pt x="60" y="59"/>
                      <a:pt x="60" y="59"/>
                      <a:pt x="60" y="59"/>
                    </a:cubicBezTo>
                    <a:cubicBezTo>
                      <a:pt x="61" y="59"/>
                      <a:pt x="61" y="59"/>
                      <a:pt x="61" y="59"/>
                    </a:cubicBezTo>
                    <a:cubicBezTo>
                      <a:pt x="61" y="59"/>
                      <a:pt x="54" y="59"/>
                      <a:pt x="45" y="62"/>
                    </a:cubicBezTo>
                    <a:cubicBezTo>
                      <a:pt x="40" y="64"/>
                      <a:pt x="35" y="66"/>
                      <a:pt x="30" y="67"/>
                    </a:cubicBezTo>
                    <a:cubicBezTo>
                      <a:pt x="28" y="67"/>
                      <a:pt x="27" y="68"/>
                      <a:pt x="26" y="69"/>
                    </a:cubicBezTo>
                    <a:cubicBezTo>
                      <a:pt x="23" y="70"/>
                      <a:pt x="21" y="71"/>
                      <a:pt x="19" y="73"/>
                    </a:cubicBezTo>
                    <a:cubicBezTo>
                      <a:pt x="19" y="72"/>
                      <a:pt x="19" y="72"/>
                      <a:pt x="19" y="72"/>
                    </a:cubicBezTo>
                    <a:cubicBezTo>
                      <a:pt x="20" y="72"/>
                      <a:pt x="20" y="72"/>
                      <a:pt x="20" y="72"/>
                    </a:cubicBezTo>
                    <a:cubicBezTo>
                      <a:pt x="20" y="72"/>
                      <a:pt x="21" y="71"/>
                      <a:pt x="21" y="71"/>
                    </a:cubicBezTo>
                    <a:cubicBezTo>
                      <a:pt x="23" y="70"/>
                      <a:pt x="25" y="68"/>
                      <a:pt x="28" y="67"/>
                    </a:cubicBezTo>
                    <a:cubicBezTo>
                      <a:pt x="27" y="67"/>
                      <a:pt x="27" y="67"/>
                      <a:pt x="26" y="67"/>
                    </a:cubicBezTo>
                    <a:cubicBezTo>
                      <a:pt x="25" y="67"/>
                      <a:pt x="25" y="67"/>
                      <a:pt x="25" y="67"/>
                    </a:cubicBezTo>
                    <a:cubicBezTo>
                      <a:pt x="25" y="67"/>
                      <a:pt x="25" y="67"/>
                      <a:pt x="24" y="68"/>
                    </a:cubicBezTo>
                    <a:cubicBezTo>
                      <a:pt x="22" y="69"/>
                      <a:pt x="19" y="70"/>
                      <a:pt x="16" y="72"/>
                    </a:cubicBezTo>
                    <a:cubicBezTo>
                      <a:pt x="17" y="71"/>
                      <a:pt x="17" y="71"/>
                      <a:pt x="17" y="71"/>
                    </a:cubicBezTo>
                    <a:cubicBezTo>
                      <a:pt x="17" y="71"/>
                      <a:pt x="17" y="71"/>
                      <a:pt x="17" y="71"/>
                    </a:cubicBezTo>
                    <a:cubicBezTo>
                      <a:pt x="18" y="71"/>
                      <a:pt x="19" y="70"/>
                      <a:pt x="19" y="70"/>
                    </a:cubicBezTo>
                    <a:cubicBezTo>
                      <a:pt x="21" y="69"/>
                      <a:pt x="22" y="68"/>
                      <a:pt x="24" y="67"/>
                    </a:cubicBezTo>
                    <a:cubicBezTo>
                      <a:pt x="24" y="67"/>
                      <a:pt x="23" y="67"/>
                      <a:pt x="22" y="67"/>
                    </a:cubicBezTo>
                    <a:cubicBezTo>
                      <a:pt x="22" y="67"/>
                      <a:pt x="22" y="67"/>
                      <a:pt x="22" y="67"/>
                    </a:cubicBezTo>
                    <a:cubicBezTo>
                      <a:pt x="19" y="68"/>
                      <a:pt x="17" y="70"/>
                      <a:pt x="14" y="71"/>
                    </a:cubicBezTo>
                    <a:cubicBezTo>
                      <a:pt x="15" y="71"/>
                      <a:pt x="15" y="71"/>
                      <a:pt x="15" y="71"/>
                    </a:cubicBezTo>
                    <a:cubicBezTo>
                      <a:pt x="15" y="71"/>
                      <a:pt x="15" y="71"/>
                      <a:pt x="15" y="71"/>
                    </a:cubicBezTo>
                    <a:cubicBezTo>
                      <a:pt x="15" y="70"/>
                      <a:pt x="15" y="70"/>
                      <a:pt x="15" y="70"/>
                    </a:cubicBezTo>
                    <a:cubicBezTo>
                      <a:pt x="16" y="70"/>
                      <a:pt x="16" y="70"/>
                      <a:pt x="17" y="69"/>
                    </a:cubicBezTo>
                    <a:cubicBezTo>
                      <a:pt x="18" y="68"/>
                      <a:pt x="20" y="67"/>
                      <a:pt x="21" y="67"/>
                    </a:cubicBezTo>
                    <a:cubicBezTo>
                      <a:pt x="21" y="66"/>
                      <a:pt x="20" y="66"/>
                      <a:pt x="20" y="66"/>
                    </a:cubicBezTo>
                    <a:cubicBezTo>
                      <a:pt x="17" y="67"/>
                      <a:pt x="15" y="68"/>
                      <a:pt x="13" y="70"/>
                    </a:cubicBezTo>
                    <a:cubicBezTo>
                      <a:pt x="13" y="70"/>
                      <a:pt x="13" y="70"/>
                      <a:pt x="13" y="69"/>
                    </a:cubicBezTo>
                    <a:cubicBezTo>
                      <a:pt x="14" y="69"/>
                      <a:pt x="14" y="69"/>
                      <a:pt x="14" y="69"/>
                    </a:cubicBezTo>
                    <a:cubicBezTo>
                      <a:pt x="14" y="69"/>
                      <a:pt x="15" y="68"/>
                      <a:pt x="16" y="68"/>
                    </a:cubicBezTo>
                    <a:cubicBezTo>
                      <a:pt x="16" y="67"/>
                      <a:pt x="16" y="67"/>
                      <a:pt x="16" y="67"/>
                    </a:cubicBezTo>
                    <a:cubicBezTo>
                      <a:pt x="17" y="67"/>
                      <a:pt x="18" y="66"/>
                      <a:pt x="19" y="66"/>
                    </a:cubicBezTo>
                    <a:cubicBezTo>
                      <a:pt x="19" y="65"/>
                      <a:pt x="18" y="65"/>
                      <a:pt x="18" y="65"/>
                    </a:cubicBezTo>
                    <a:cubicBezTo>
                      <a:pt x="15" y="66"/>
                      <a:pt x="13" y="67"/>
                      <a:pt x="11" y="68"/>
                    </a:cubicBezTo>
                    <a:cubicBezTo>
                      <a:pt x="12" y="68"/>
                      <a:pt x="12" y="68"/>
                      <a:pt x="12" y="68"/>
                    </a:cubicBezTo>
                    <a:cubicBezTo>
                      <a:pt x="12" y="68"/>
                      <a:pt x="12" y="68"/>
                      <a:pt x="12" y="68"/>
                    </a:cubicBezTo>
                    <a:cubicBezTo>
                      <a:pt x="13" y="67"/>
                      <a:pt x="13" y="67"/>
                      <a:pt x="13" y="67"/>
                    </a:cubicBezTo>
                    <a:cubicBezTo>
                      <a:pt x="13" y="67"/>
                      <a:pt x="14" y="66"/>
                      <a:pt x="15" y="66"/>
                    </a:cubicBezTo>
                    <a:cubicBezTo>
                      <a:pt x="15" y="66"/>
                      <a:pt x="16" y="65"/>
                      <a:pt x="17" y="65"/>
                    </a:cubicBezTo>
                    <a:cubicBezTo>
                      <a:pt x="17" y="64"/>
                      <a:pt x="16" y="64"/>
                      <a:pt x="16" y="64"/>
                    </a:cubicBezTo>
                    <a:cubicBezTo>
                      <a:pt x="14" y="65"/>
                      <a:pt x="12" y="66"/>
                      <a:pt x="10" y="67"/>
                    </a:cubicBezTo>
                    <a:cubicBezTo>
                      <a:pt x="10" y="67"/>
                      <a:pt x="11" y="67"/>
                      <a:pt x="11" y="66"/>
                    </a:cubicBezTo>
                    <a:cubicBezTo>
                      <a:pt x="12" y="66"/>
                      <a:pt x="12" y="66"/>
                      <a:pt x="12" y="66"/>
                    </a:cubicBezTo>
                    <a:cubicBezTo>
                      <a:pt x="12" y="65"/>
                      <a:pt x="13" y="65"/>
                      <a:pt x="14" y="65"/>
                    </a:cubicBezTo>
                    <a:cubicBezTo>
                      <a:pt x="14" y="64"/>
                      <a:pt x="14" y="64"/>
                      <a:pt x="14" y="64"/>
                    </a:cubicBezTo>
                    <a:cubicBezTo>
                      <a:pt x="15" y="64"/>
                      <a:pt x="15" y="64"/>
                      <a:pt x="16" y="63"/>
                    </a:cubicBezTo>
                    <a:cubicBezTo>
                      <a:pt x="15" y="63"/>
                      <a:pt x="15" y="63"/>
                      <a:pt x="15" y="63"/>
                    </a:cubicBezTo>
                    <a:cubicBezTo>
                      <a:pt x="14" y="63"/>
                      <a:pt x="14" y="63"/>
                      <a:pt x="14" y="63"/>
                    </a:cubicBezTo>
                    <a:cubicBezTo>
                      <a:pt x="12" y="64"/>
                      <a:pt x="11" y="65"/>
                      <a:pt x="9" y="66"/>
                    </a:cubicBezTo>
                    <a:cubicBezTo>
                      <a:pt x="9" y="66"/>
                      <a:pt x="10" y="66"/>
                      <a:pt x="10" y="65"/>
                    </a:cubicBezTo>
                    <a:cubicBezTo>
                      <a:pt x="10" y="65"/>
                      <a:pt x="11" y="65"/>
                      <a:pt x="11" y="64"/>
                    </a:cubicBezTo>
                    <a:cubicBezTo>
                      <a:pt x="12" y="64"/>
                      <a:pt x="12" y="64"/>
                      <a:pt x="13" y="63"/>
                    </a:cubicBezTo>
                    <a:cubicBezTo>
                      <a:pt x="13" y="63"/>
                      <a:pt x="13" y="63"/>
                      <a:pt x="13" y="63"/>
                    </a:cubicBezTo>
                    <a:cubicBezTo>
                      <a:pt x="13" y="63"/>
                      <a:pt x="14" y="63"/>
                      <a:pt x="14" y="62"/>
                    </a:cubicBezTo>
                    <a:cubicBezTo>
                      <a:pt x="14" y="62"/>
                      <a:pt x="14" y="61"/>
                      <a:pt x="13" y="61"/>
                    </a:cubicBezTo>
                    <a:cubicBezTo>
                      <a:pt x="11" y="62"/>
                      <a:pt x="10" y="63"/>
                      <a:pt x="8" y="64"/>
                    </a:cubicBezTo>
                    <a:cubicBezTo>
                      <a:pt x="8" y="64"/>
                      <a:pt x="9" y="64"/>
                      <a:pt x="9" y="63"/>
                    </a:cubicBezTo>
                    <a:cubicBezTo>
                      <a:pt x="10" y="63"/>
                      <a:pt x="10" y="63"/>
                      <a:pt x="10" y="63"/>
                    </a:cubicBezTo>
                    <a:cubicBezTo>
                      <a:pt x="10" y="62"/>
                      <a:pt x="11" y="62"/>
                      <a:pt x="12" y="61"/>
                    </a:cubicBezTo>
                    <a:cubicBezTo>
                      <a:pt x="13" y="61"/>
                      <a:pt x="13" y="61"/>
                      <a:pt x="13" y="61"/>
                    </a:cubicBezTo>
                    <a:cubicBezTo>
                      <a:pt x="13" y="61"/>
                      <a:pt x="13" y="61"/>
                      <a:pt x="13" y="61"/>
                    </a:cubicBezTo>
                    <a:cubicBezTo>
                      <a:pt x="13" y="60"/>
                      <a:pt x="13" y="60"/>
                      <a:pt x="12" y="60"/>
                    </a:cubicBezTo>
                    <a:cubicBezTo>
                      <a:pt x="11" y="61"/>
                      <a:pt x="9" y="61"/>
                      <a:pt x="8" y="62"/>
                    </a:cubicBezTo>
                    <a:cubicBezTo>
                      <a:pt x="8" y="62"/>
                      <a:pt x="8" y="62"/>
                      <a:pt x="8" y="62"/>
                    </a:cubicBezTo>
                    <a:cubicBezTo>
                      <a:pt x="9" y="61"/>
                      <a:pt x="9" y="61"/>
                      <a:pt x="9" y="61"/>
                    </a:cubicBezTo>
                    <a:cubicBezTo>
                      <a:pt x="9" y="61"/>
                      <a:pt x="10" y="60"/>
                      <a:pt x="12" y="60"/>
                    </a:cubicBezTo>
                    <a:cubicBezTo>
                      <a:pt x="12" y="59"/>
                      <a:pt x="12" y="59"/>
                      <a:pt x="12" y="59"/>
                    </a:cubicBezTo>
                    <a:cubicBezTo>
                      <a:pt x="12" y="58"/>
                      <a:pt x="12" y="58"/>
                      <a:pt x="12" y="58"/>
                    </a:cubicBezTo>
                    <a:cubicBezTo>
                      <a:pt x="10" y="59"/>
                      <a:pt x="8" y="60"/>
                      <a:pt x="7" y="61"/>
                    </a:cubicBezTo>
                    <a:cubicBezTo>
                      <a:pt x="7" y="61"/>
                      <a:pt x="7" y="61"/>
                      <a:pt x="7" y="61"/>
                    </a:cubicBezTo>
                    <a:cubicBezTo>
                      <a:pt x="8" y="61"/>
                      <a:pt x="8" y="61"/>
                      <a:pt x="8" y="61"/>
                    </a:cubicBezTo>
                    <a:cubicBezTo>
                      <a:pt x="8" y="60"/>
                      <a:pt x="8" y="60"/>
                      <a:pt x="8" y="60"/>
                    </a:cubicBezTo>
                    <a:cubicBezTo>
                      <a:pt x="9" y="60"/>
                      <a:pt x="9" y="59"/>
                      <a:pt x="10" y="59"/>
                    </a:cubicBezTo>
                    <a:cubicBezTo>
                      <a:pt x="10" y="59"/>
                      <a:pt x="11" y="58"/>
                      <a:pt x="11" y="58"/>
                    </a:cubicBezTo>
                    <a:cubicBezTo>
                      <a:pt x="11" y="58"/>
                      <a:pt x="11" y="57"/>
                      <a:pt x="11" y="57"/>
                    </a:cubicBezTo>
                    <a:cubicBezTo>
                      <a:pt x="9" y="57"/>
                      <a:pt x="8" y="58"/>
                      <a:pt x="7" y="59"/>
                    </a:cubicBezTo>
                    <a:cubicBezTo>
                      <a:pt x="7" y="59"/>
                      <a:pt x="7" y="58"/>
                      <a:pt x="10" y="57"/>
                    </a:cubicBezTo>
                    <a:cubicBezTo>
                      <a:pt x="11" y="56"/>
                      <a:pt x="11" y="56"/>
                      <a:pt x="11" y="56"/>
                    </a:cubicBezTo>
                    <a:cubicBezTo>
                      <a:pt x="10" y="56"/>
                      <a:pt x="10" y="56"/>
                      <a:pt x="10" y="56"/>
                    </a:cubicBezTo>
                    <a:cubicBezTo>
                      <a:pt x="10" y="55"/>
                      <a:pt x="10" y="55"/>
                      <a:pt x="10" y="55"/>
                    </a:cubicBezTo>
                    <a:cubicBezTo>
                      <a:pt x="8" y="56"/>
                      <a:pt x="7" y="56"/>
                      <a:pt x="6" y="57"/>
                    </a:cubicBezTo>
                    <a:cubicBezTo>
                      <a:pt x="6" y="57"/>
                      <a:pt x="7" y="56"/>
                      <a:pt x="9" y="55"/>
                    </a:cubicBezTo>
                    <a:cubicBezTo>
                      <a:pt x="10" y="55"/>
                      <a:pt x="10" y="55"/>
                      <a:pt x="10" y="55"/>
                    </a:cubicBezTo>
                    <a:cubicBezTo>
                      <a:pt x="10" y="54"/>
                      <a:pt x="9" y="54"/>
                      <a:pt x="9" y="53"/>
                    </a:cubicBezTo>
                    <a:cubicBezTo>
                      <a:pt x="8" y="54"/>
                      <a:pt x="6" y="54"/>
                      <a:pt x="5" y="55"/>
                    </a:cubicBezTo>
                    <a:cubicBezTo>
                      <a:pt x="5" y="55"/>
                      <a:pt x="5" y="55"/>
                      <a:pt x="5" y="55"/>
                    </a:cubicBezTo>
                    <a:cubicBezTo>
                      <a:pt x="6" y="55"/>
                      <a:pt x="7" y="54"/>
                      <a:pt x="9" y="53"/>
                    </a:cubicBezTo>
                    <a:cubicBezTo>
                      <a:pt x="9" y="53"/>
                      <a:pt x="9" y="53"/>
                      <a:pt x="9" y="53"/>
                    </a:cubicBezTo>
                    <a:cubicBezTo>
                      <a:pt x="9" y="52"/>
                      <a:pt x="9" y="52"/>
                      <a:pt x="8" y="51"/>
                    </a:cubicBezTo>
                    <a:cubicBezTo>
                      <a:pt x="7" y="52"/>
                      <a:pt x="6" y="52"/>
                      <a:pt x="5" y="53"/>
                    </a:cubicBezTo>
                    <a:cubicBezTo>
                      <a:pt x="5" y="53"/>
                      <a:pt x="5" y="52"/>
                      <a:pt x="8" y="51"/>
                    </a:cubicBezTo>
                    <a:cubicBezTo>
                      <a:pt x="8" y="51"/>
                      <a:pt x="8" y="51"/>
                      <a:pt x="8" y="51"/>
                    </a:cubicBezTo>
                    <a:cubicBezTo>
                      <a:pt x="8" y="50"/>
                      <a:pt x="8" y="50"/>
                      <a:pt x="8" y="50"/>
                    </a:cubicBezTo>
                    <a:cubicBezTo>
                      <a:pt x="7" y="50"/>
                      <a:pt x="6" y="51"/>
                      <a:pt x="5" y="51"/>
                    </a:cubicBezTo>
                    <a:cubicBezTo>
                      <a:pt x="5" y="51"/>
                      <a:pt x="5" y="51"/>
                      <a:pt x="7" y="50"/>
                    </a:cubicBezTo>
                    <a:cubicBezTo>
                      <a:pt x="8" y="49"/>
                      <a:pt x="8" y="49"/>
                      <a:pt x="8" y="49"/>
                    </a:cubicBezTo>
                    <a:cubicBezTo>
                      <a:pt x="8" y="49"/>
                      <a:pt x="8" y="48"/>
                      <a:pt x="7" y="48"/>
                    </a:cubicBezTo>
                    <a:cubicBezTo>
                      <a:pt x="7" y="48"/>
                      <a:pt x="6" y="48"/>
                      <a:pt x="6" y="48"/>
                    </a:cubicBezTo>
                    <a:cubicBezTo>
                      <a:pt x="5" y="49"/>
                      <a:pt x="5" y="49"/>
                      <a:pt x="5" y="49"/>
                    </a:cubicBezTo>
                    <a:cubicBezTo>
                      <a:pt x="5" y="49"/>
                      <a:pt x="5" y="49"/>
                      <a:pt x="5" y="49"/>
                    </a:cubicBezTo>
                    <a:cubicBezTo>
                      <a:pt x="5" y="49"/>
                      <a:pt x="5" y="49"/>
                      <a:pt x="5" y="49"/>
                    </a:cubicBezTo>
                    <a:cubicBezTo>
                      <a:pt x="5" y="49"/>
                      <a:pt x="5" y="49"/>
                      <a:pt x="5" y="49"/>
                    </a:cubicBezTo>
                    <a:cubicBezTo>
                      <a:pt x="6" y="48"/>
                      <a:pt x="6" y="48"/>
                      <a:pt x="7" y="48"/>
                    </a:cubicBezTo>
                    <a:cubicBezTo>
                      <a:pt x="7" y="47"/>
                      <a:pt x="7" y="47"/>
                      <a:pt x="7" y="46"/>
                    </a:cubicBezTo>
                    <a:cubicBezTo>
                      <a:pt x="6" y="47"/>
                      <a:pt x="5" y="47"/>
                      <a:pt x="4" y="47"/>
                    </a:cubicBezTo>
                    <a:cubicBezTo>
                      <a:pt x="4" y="47"/>
                      <a:pt x="5" y="47"/>
                      <a:pt x="7" y="46"/>
                    </a:cubicBezTo>
                    <a:cubicBezTo>
                      <a:pt x="7" y="45"/>
                      <a:pt x="7" y="45"/>
                      <a:pt x="7" y="44"/>
                    </a:cubicBezTo>
                    <a:cubicBezTo>
                      <a:pt x="6" y="45"/>
                      <a:pt x="5" y="45"/>
                      <a:pt x="4" y="45"/>
                    </a:cubicBezTo>
                    <a:cubicBezTo>
                      <a:pt x="4" y="45"/>
                      <a:pt x="4" y="45"/>
                      <a:pt x="4" y="45"/>
                    </a:cubicBezTo>
                    <a:cubicBezTo>
                      <a:pt x="5" y="45"/>
                      <a:pt x="5" y="44"/>
                      <a:pt x="6" y="44"/>
                    </a:cubicBezTo>
                    <a:cubicBezTo>
                      <a:pt x="6" y="43"/>
                      <a:pt x="6" y="43"/>
                      <a:pt x="6" y="42"/>
                    </a:cubicBezTo>
                    <a:cubicBezTo>
                      <a:pt x="5" y="43"/>
                      <a:pt x="5" y="43"/>
                      <a:pt x="5" y="43"/>
                    </a:cubicBezTo>
                    <a:cubicBezTo>
                      <a:pt x="5" y="43"/>
                      <a:pt x="4" y="43"/>
                      <a:pt x="4" y="43"/>
                    </a:cubicBezTo>
                    <a:cubicBezTo>
                      <a:pt x="5" y="43"/>
                      <a:pt x="5" y="42"/>
                      <a:pt x="6" y="42"/>
                    </a:cubicBezTo>
                    <a:cubicBezTo>
                      <a:pt x="6" y="42"/>
                      <a:pt x="6" y="41"/>
                      <a:pt x="6" y="41"/>
                    </a:cubicBezTo>
                    <a:cubicBezTo>
                      <a:pt x="5" y="41"/>
                      <a:pt x="5" y="41"/>
                      <a:pt x="5" y="41"/>
                    </a:cubicBezTo>
                    <a:cubicBezTo>
                      <a:pt x="4" y="41"/>
                      <a:pt x="4" y="41"/>
                      <a:pt x="4" y="41"/>
                    </a:cubicBezTo>
                    <a:cubicBezTo>
                      <a:pt x="5" y="41"/>
                      <a:pt x="5" y="41"/>
                      <a:pt x="6" y="40"/>
                    </a:cubicBezTo>
                    <a:cubicBezTo>
                      <a:pt x="6" y="40"/>
                      <a:pt x="6" y="39"/>
                      <a:pt x="6" y="39"/>
                    </a:cubicBezTo>
                    <a:cubicBezTo>
                      <a:pt x="5" y="39"/>
                      <a:pt x="5" y="39"/>
                      <a:pt x="5" y="39"/>
                    </a:cubicBezTo>
                    <a:cubicBezTo>
                      <a:pt x="5" y="39"/>
                      <a:pt x="4" y="39"/>
                      <a:pt x="4" y="39"/>
                    </a:cubicBezTo>
                    <a:cubicBezTo>
                      <a:pt x="5" y="39"/>
                      <a:pt x="5" y="39"/>
                      <a:pt x="6" y="39"/>
                    </a:cubicBezTo>
                    <a:cubicBezTo>
                      <a:pt x="6" y="38"/>
                      <a:pt x="6" y="38"/>
                      <a:pt x="6" y="37"/>
                    </a:cubicBezTo>
                    <a:cubicBezTo>
                      <a:pt x="5" y="37"/>
                      <a:pt x="4" y="38"/>
                      <a:pt x="4" y="38"/>
                    </a:cubicBezTo>
                    <a:cubicBezTo>
                      <a:pt x="4" y="38"/>
                      <a:pt x="4" y="37"/>
                      <a:pt x="6" y="37"/>
                    </a:cubicBezTo>
                    <a:cubicBezTo>
                      <a:pt x="6" y="37"/>
                      <a:pt x="6" y="36"/>
                      <a:pt x="6" y="36"/>
                    </a:cubicBezTo>
                    <a:cubicBezTo>
                      <a:pt x="5" y="36"/>
                      <a:pt x="4" y="36"/>
                      <a:pt x="4" y="36"/>
                    </a:cubicBezTo>
                    <a:cubicBezTo>
                      <a:pt x="4" y="36"/>
                      <a:pt x="4" y="36"/>
                      <a:pt x="6" y="36"/>
                    </a:cubicBezTo>
                    <a:cubicBezTo>
                      <a:pt x="6" y="35"/>
                      <a:pt x="6" y="35"/>
                      <a:pt x="6" y="34"/>
                    </a:cubicBezTo>
                    <a:cubicBezTo>
                      <a:pt x="5" y="34"/>
                      <a:pt x="5" y="34"/>
                      <a:pt x="4" y="35"/>
                    </a:cubicBezTo>
                    <a:cubicBezTo>
                      <a:pt x="4" y="35"/>
                      <a:pt x="5" y="34"/>
                      <a:pt x="6" y="34"/>
                    </a:cubicBezTo>
                    <a:cubicBezTo>
                      <a:pt x="6" y="34"/>
                      <a:pt x="6" y="33"/>
                      <a:pt x="6" y="33"/>
                    </a:cubicBezTo>
                    <a:cubicBezTo>
                      <a:pt x="5" y="33"/>
                      <a:pt x="5" y="33"/>
                      <a:pt x="4" y="33"/>
                    </a:cubicBezTo>
                    <a:cubicBezTo>
                      <a:pt x="4" y="33"/>
                      <a:pt x="5" y="33"/>
                      <a:pt x="6" y="32"/>
                    </a:cubicBezTo>
                    <a:cubicBezTo>
                      <a:pt x="6" y="32"/>
                      <a:pt x="6" y="31"/>
                      <a:pt x="6" y="31"/>
                    </a:cubicBezTo>
                    <a:cubicBezTo>
                      <a:pt x="5" y="31"/>
                      <a:pt x="5" y="31"/>
                      <a:pt x="4" y="31"/>
                    </a:cubicBezTo>
                    <a:cubicBezTo>
                      <a:pt x="4" y="31"/>
                      <a:pt x="5" y="31"/>
                      <a:pt x="6" y="31"/>
                    </a:cubicBezTo>
                    <a:cubicBezTo>
                      <a:pt x="6" y="30"/>
                      <a:pt x="6" y="30"/>
                      <a:pt x="6" y="29"/>
                    </a:cubicBezTo>
                    <a:cubicBezTo>
                      <a:pt x="5" y="29"/>
                      <a:pt x="5" y="29"/>
                      <a:pt x="4" y="29"/>
                    </a:cubicBezTo>
                    <a:cubicBezTo>
                      <a:pt x="4" y="29"/>
                      <a:pt x="5" y="29"/>
                      <a:pt x="6" y="29"/>
                    </a:cubicBezTo>
                    <a:cubicBezTo>
                      <a:pt x="6" y="28"/>
                      <a:pt x="6" y="28"/>
                      <a:pt x="6" y="27"/>
                    </a:cubicBezTo>
                    <a:cubicBezTo>
                      <a:pt x="5" y="27"/>
                      <a:pt x="5" y="27"/>
                      <a:pt x="4" y="28"/>
                    </a:cubicBezTo>
                    <a:cubicBezTo>
                      <a:pt x="4" y="28"/>
                      <a:pt x="5" y="27"/>
                      <a:pt x="6" y="27"/>
                    </a:cubicBezTo>
                    <a:cubicBezTo>
                      <a:pt x="6" y="26"/>
                      <a:pt x="6" y="26"/>
                      <a:pt x="6" y="26"/>
                    </a:cubicBezTo>
                    <a:cubicBezTo>
                      <a:pt x="6" y="26"/>
                      <a:pt x="5" y="26"/>
                      <a:pt x="5" y="26"/>
                    </a:cubicBezTo>
                    <a:cubicBezTo>
                      <a:pt x="5" y="26"/>
                      <a:pt x="5" y="26"/>
                      <a:pt x="5" y="26"/>
                    </a:cubicBezTo>
                    <a:cubicBezTo>
                      <a:pt x="5" y="26"/>
                      <a:pt x="6" y="26"/>
                      <a:pt x="6" y="26"/>
                    </a:cubicBezTo>
                    <a:cubicBezTo>
                      <a:pt x="6" y="25"/>
                      <a:pt x="7" y="25"/>
                      <a:pt x="7" y="24"/>
                    </a:cubicBezTo>
                    <a:cubicBezTo>
                      <a:pt x="6" y="24"/>
                      <a:pt x="5" y="24"/>
                      <a:pt x="4" y="24"/>
                    </a:cubicBezTo>
                    <a:cubicBezTo>
                      <a:pt x="5" y="24"/>
                      <a:pt x="5" y="24"/>
                      <a:pt x="5" y="24"/>
                    </a:cubicBezTo>
                    <a:cubicBezTo>
                      <a:pt x="5" y="24"/>
                      <a:pt x="6" y="24"/>
                      <a:pt x="7" y="24"/>
                    </a:cubicBezTo>
                    <a:cubicBezTo>
                      <a:pt x="7" y="24"/>
                      <a:pt x="7" y="23"/>
                      <a:pt x="7" y="23"/>
                    </a:cubicBezTo>
                    <a:cubicBezTo>
                      <a:pt x="6" y="23"/>
                      <a:pt x="6" y="23"/>
                      <a:pt x="5" y="23"/>
                    </a:cubicBezTo>
                    <a:cubicBezTo>
                      <a:pt x="5" y="23"/>
                      <a:pt x="5" y="23"/>
                      <a:pt x="5" y="23"/>
                    </a:cubicBezTo>
                    <a:cubicBezTo>
                      <a:pt x="5" y="23"/>
                      <a:pt x="6" y="23"/>
                      <a:pt x="7" y="23"/>
                    </a:cubicBezTo>
                    <a:cubicBezTo>
                      <a:pt x="7" y="22"/>
                      <a:pt x="7" y="22"/>
                      <a:pt x="7" y="21"/>
                    </a:cubicBezTo>
                    <a:cubicBezTo>
                      <a:pt x="6" y="21"/>
                      <a:pt x="5" y="21"/>
                      <a:pt x="4" y="22"/>
                    </a:cubicBezTo>
                    <a:cubicBezTo>
                      <a:pt x="4" y="22"/>
                      <a:pt x="5" y="21"/>
                      <a:pt x="7" y="21"/>
                    </a:cubicBezTo>
                    <a:cubicBezTo>
                      <a:pt x="7" y="21"/>
                      <a:pt x="7" y="21"/>
                      <a:pt x="7" y="20"/>
                    </a:cubicBezTo>
                    <a:cubicBezTo>
                      <a:pt x="6" y="20"/>
                      <a:pt x="5" y="20"/>
                      <a:pt x="4" y="20"/>
                    </a:cubicBezTo>
                    <a:cubicBezTo>
                      <a:pt x="4" y="25"/>
                      <a:pt x="3" y="30"/>
                      <a:pt x="2" y="36"/>
                    </a:cubicBezTo>
                    <a:cubicBezTo>
                      <a:pt x="2" y="48"/>
                      <a:pt x="0" y="69"/>
                      <a:pt x="25" y="79"/>
                    </a:cubicBezTo>
                    <a:cubicBezTo>
                      <a:pt x="26" y="79"/>
                      <a:pt x="26" y="79"/>
                      <a:pt x="27" y="79"/>
                    </a:cubicBezTo>
                    <a:cubicBezTo>
                      <a:pt x="27" y="79"/>
                      <a:pt x="27" y="79"/>
                      <a:pt x="27" y="79"/>
                    </a:cubicBezTo>
                    <a:cubicBezTo>
                      <a:pt x="42" y="79"/>
                      <a:pt x="58" y="69"/>
                      <a:pt x="65" y="57"/>
                    </a:cubicBezTo>
                    <a:cubicBezTo>
                      <a:pt x="73" y="45"/>
                      <a:pt x="80" y="41"/>
                      <a:pt x="83" y="40"/>
                    </a:cubicBezTo>
                    <a:cubicBezTo>
                      <a:pt x="80" y="37"/>
                      <a:pt x="76" y="35"/>
                      <a:pt x="71" y="33"/>
                    </a:cubicBezTo>
                    <a:cubicBezTo>
                      <a:pt x="70" y="33"/>
                      <a:pt x="70" y="33"/>
                      <a:pt x="70" y="33"/>
                    </a:cubicBezTo>
                    <a:cubicBezTo>
                      <a:pt x="73" y="34"/>
                      <a:pt x="74" y="35"/>
                      <a:pt x="74" y="35"/>
                    </a:cubicBezTo>
                    <a:cubicBezTo>
                      <a:pt x="72" y="34"/>
                      <a:pt x="71" y="33"/>
                      <a:pt x="70" y="32"/>
                    </a:cubicBezTo>
                    <a:cubicBezTo>
                      <a:pt x="68" y="31"/>
                      <a:pt x="66" y="30"/>
                      <a:pt x="64" y="30"/>
                    </a:cubicBezTo>
                    <a:cubicBezTo>
                      <a:pt x="57" y="26"/>
                      <a:pt x="46" y="22"/>
                      <a:pt x="31" y="20"/>
                    </a:cubicBezTo>
                    <a:cubicBezTo>
                      <a:pt x="30" y="20"/>
                      <a:pt x="30" y="20"/>
                      <a:pt x="29" y="20"/>
                    </a:cubicBezTo>
                    <a:cubicBezTo>
                      <a:pt x="26" y="19"/>
                      <a:pt x="24" y="19"/>
                      <a:pt x="21" y="19"/>
                    </a:cubicBezTo>
                    <a:close/>
                    <a:moveTo>
                      <a:pt x="8" y="18"/>
                    </a:moveTo>
                    <a:cubicBezTo>
                      <a:pt x="7" y="18"/>
                      <a:pt x="6" y="18"/>
                      <a:pt x="5" y="18"/>
                    </a:cubicBezTo>
                    <a:cubicBezTo>
                      <a:pt x="5" y="19"/>
                      <a:pt x="4" y="20"/>
                      <a:pt x="4" y="20"/>
                    </a:cubicBezTo>
                    <a:cubicBezTo>
                      <a:pt x="5" y="20"/>
                      <a:pt x="6" y="20"/>
                      <a:pt x="7" y="20"/>
                    </a:cubicBezTo>
                    <a:cubicBezTo>
                      <a:pt x="8" y="19"/>
                      <a:pt x="8" y="19"/>
                      <a:pt x="8" y="18"/>
                    </a:cubicBezTo>
                    <a:close/>
                    <a:moveTo>
                      <a:pt x="45" y="18"/>
                    </a:moveTo>
                    <a:cubicBezTo>
                      <a:pt x="45" y="19"/>
                      <a:pt x="45" y="19"/>
                      <a:pt x="45" y="19"/>
                    </a:cubicBezTo>
                    <a:cubicBezTo>
                      <a:pt x="46" y="19"/>
                      <a:pt x="47" y="19"/>
                      <a:pt x="48" y="20"/>
                    </a:cubicBezTo>
                    <a:cubicBezTo>
                      <a:pt x="48" y="19"/>
                      <a:pt x="48" y="19"/>
                      <a:pt x="48" y="19"/>
                    </a:cubicBezTo>
                    <a:cubicBezTo>
                      <a:pt x="47" y="19"/>
                      <a:pt x="46" y="18"/>
                      <a:pt x="45" y="18"/>
                    </a:cubicBezTo>
                    <a:close/>
                    <a:moveTo>
                      <a:pt x="26" y="18"/>
                    </a:moveTo>
                    <a:cubicBezTo>
                      <a:pt x="26" y="18"/>
                      <a:pt x="26" y="18"/>
                      <a:pt x="26" y="18"/>
                    </a:cubicBezTo>
                    <a:cubicBezTo>
                      <a:pt x="24" y="18"/>
                      <a:pt x="23" y="18"/>
                      <a:pt x="22" y="19"/>
                    </a:cubicBezTo>
                    <a:cubicBezTo>
                      <a:pt x="33" y="19"/>
                      <a:pt x="47" y="22"/>
                      <a:pt x="62" y="29"/>
                    </a:cubicBezTo>
                    <a:cubicBezTo>
                      <a:pt x="60" y="28"/>
                      <a:pt x="58" y="26"/>
                      <a:pt x="56" y="25"/>
                    </a:cubicBezTo>
                    <a:cubicBezTo>
                      <a:pt x="54" y="24"/>
                      <a:pt x="52" y="24"/>
                      <a:pt x="49" y="23"/>
                    </a:cubicBezTo>
                    <a:cubicBezTo>
                      <a:pt x="49" y="23"/>
                      <a:pt x="49" y="23"/>
                      <a:pt x="49" y="23"/>
                    </a:cubicBezTo>
                    <a:cubicBezTo>
                      <a:pt x="48" y="23"/>
                      <a:pt x="44" y="22"/>
                      <a:pt x="40" y="20"/>
                    </a:cubicBezTo>
                    <a:cubicBezTo>
                      <a:pt x="39" y="20"/>
                      <a:pt x="39" y="20"/>
                      <a:pt x="39" y="20"/>
                    </a:cubicBezTo>
                    <a:cubicBezTo>
                      <a:pt x="36" y="20"/>
                      <a:pt x="33" y="19"/>
                      <a:pt x="30" y="18"/>
                    </a:cubicBezTo>
                    <a:cubicBezTo>
                      <a:pt x="29" y="18"/>
                      <a:pt x="27" y="18"/>
                      <a:pt x="26" y="18"/>
                    </a:cubicBezTo>
                    <a:close/>
                    <a:moveTo>
                      <a:pt x="8" y="17"/>
                    </a:moveTo>
                    <a:cubicBezTo>
                      <a:pt x="7" y="17"/>
                      <a:pt x="6" y="17"/>
                      <a:pt x="5" y="17"/>
                    </a:cubicBezTo>
                    <a:cubicBezTo>
                      <a:pt x="5" y="17"/>
                      <a:pt x="5" y="18"/>
                      <a:pt x="5" y="18"/>
                    </a:cubicBezTo>
                    <a:cubicBezTo>
                      <a:pt x="5" y="18"/>
                      <a:pt x="6" y="18"/>
                      <a:pt x="8" y="18"/>
                    </a:cubicBezTo>
                    <a:cubicBezTo>
                      <a:pt x="8" y="18"/>
                      <a:pt x="8" y="17"/>
                      <a:pt x="8" y="17"/>
                    </a:cubicBezTo>
                    <a:close/>
                    <a:moveTo>
                      <a:pt x="43" y="16"/>
                    </a:moveTo>
                    <a:cubicBezTo>
                      <a:pt x="43" y="16"/>
                      <a:pt x="44" y="17"/>
                      <a:pt x="44" y="17"/>
                    </a:cubicBezTo>
                    <a:cubicBezTo>
                      <a:pt x="45" y="18"/>
                      <a:pt x="46" y="18"/>
                      <a:pt x="47" y="18"/>
                    </a:cubicBezTo>
                    <a:cubicBezTo>
                      <a:pt x="47" y="18"/>
                      <a:pt x="46" y="18"/>
                      <a:pt x="46" y="17"/>
                    </a:cubicBezTo>
                    <a:cubicBezTo>
                      <a:pt x="45" y="17"/>
                      <a:pt x="44" y="16"/>
                      <a:pt x="43" y="16"/>
                    </a:cubicBezTo>
                    <a:close/>
                    <a:moveTo>
                      <a:pt x="8" y="16"/>
                    </a:moveTo>
                    <a:cubicBezTo>
                      <a:pt x="7" y="16"/>
                      <a:pt x="6" y="16"/>
                      <a:pt x="5" y="16"/>
                    </a:cubicBezTo>
                    <a:cubicBezTo>
                      <a:pt x="5" y="17"/>
                      <a:pt x="5" y="17"/>
                      <a:pt x="5" y="17"/>
                    </a:cubicBezTo>
                    <a:cubicBezTo>
                      <a:pt x="5" y="17"/>
                      <a:pt x="6" y="17"/>
                      <a:pt x="8" y="17"/>
                    </a:cubicBezTo>
                    <a:cubicBezTo>
                      <a:pt x="8" y="17"/>
                      <a:pt x="8" y="17"/>
                      <a:pt x="8" y="17"/>
                    </a:cubicBezTo>
                    <a:lnTo>
                      <a:pt x="8" y="16"/>
                    </a:lnTo>
                    <a:close/>
                    <a:moveTo>
                      <a:pt x="8" y="14"/>
                    </a:moveTo>
                    <a:cubicBezTo>
                      <a:pt x="7" y="14"/>
                      <a:pt x="6" y="14"/>
                      <a:pt x="5" y="15"/>
                    </a:cubicBezTo>
                    <a:cubicBezTo>
                      <a:pt x="5" y="15"/>
                      <a:pt x="5" y="15"/>
                      <a:pt x="5" y="16"/>
                    </a:cubicBezTo>
                    <a:cubicBezTo>
                      <a:pt x="5" y="16"/>
                      <a:pt x="6" y="16"/>
                      <a:pt x="8" y="16"/>
                    </a:cubicBezTo>
                    <a:cubicBezTo>
                      <a:pt x="8" y="15"/>
                      <a:pt x="8" y="15"/>
                      <a:pt x="8" y="15"/>
                    </a:cubicBezTo>
                    <a:cubicBezTo>
                      <a:pt x="8" y="15"/>
                      <a:pt x="8" y="15"/>
                      <a:pt x="8" y="14"/>
                    </a:cubicBezTo>
                    <a:close/>
                    <a:moveTo>
                      <a:pt x="41" y="14"/>
                    </a:moveTo>
                    <a:cubicBezTo>
                      <a:pt x="41" y="14"/>
                      <a:pt x="42" y="15"/>
                      <a:pt x="42" y="15"/>
                    </a:cubicBezTo>
                    <a:cubicBezTo>
                      <a:pt x="43" y="16"/>
                      <a:pt x="44" y="16"/>
                      <a:pt x="45" y="16"/>
                    </a:cubicBezTo>
                    <a:cubicBezTo>
                      <a:pt x="45" y="16"/>
                      <a:pt x="45" y="16"/>
                      <a:pt x="44" y="15"/>
                    </a:cubicBezTo>
                    <a:cubicBezTo>
                      <a:pt x="43" y="15"/>
                      <a:pt x="42" y="14"/>
                      <a:pt x="41" y="14"/>
                    </a:cubicBezTo>
                    <a:close/>
                    <a:moveTo>
                      <a:pt x="20" y="12"/>
                    </a:moveTo>
                    <a:cubicBezTo>
                      <a:pt x="21" y="13"/>
                      <a:pt x="22" y="13"/>
                      <a:pt x="23" y="13"/>
                    </a:cubicBezTo>
                    <a:cubicBezTo>
                      <a:pt x="23" y="13"/>
                      <a:pt x="24" y="13"/>
                      <a:pt x="24" y="13"/>
                    </a:cubicBezTo>
                    <a:cubicBezTo>
                      <a:pt x="23" y="13"/>
                      <a:pt x="21" y="13"/>
                      <a:pt x="20" y="12"/>
                    </a:cubicBezTo>
                    <a:close/>
                    <a:moveTo>
                      <a:pt x="37" y="11"/>
                    </a:moveTo>
                    <a:cubicBezTo>
                      <a:pt x="37" y="11"/>
                      <a:pt x="38" y="11"/>
                      <a:pt x="38" y="12"/>
                    </a:cubicBezTo>
                    <a:cubicBezTo>
                      <a:pt x="38" y="12"/>
                      <a:pt x="39" y="12"/>
                      <a:pt x="39" y="13"/>
                    </a:cubicBezTo>
                    <a:cubicBezTo>
                      <a:pt x="41" y="13"/>
                      <a:pt x="42" y="14"/>
                      <a:pt x="44" y="15"/>
                    </a:cubicBezTo>
                    <a:cubicBezTo>
                      <a:pt x="44" y="14"/>
                      <a:pt x="43" y="14"/>
                      <a:pt x="43" y="13"/>
                    </a:cubicBezTo>
                    <a:cubicBezTo>
                      <a:pt x="41" y="13"/>
                      <a:pt x="39" y="12"/>
                      <a:pt x="37" y="11"/>
                    </a:cubicBezTo>
                    <a:close/>
                    <a:moveTo>
                      <a:pt x="17" y="11"/>
                    </a:moveTo>
                    <a:cubicBezTo>
                      <a:pt x="17" y="11"/>
                      <a:pt x="18" y="11"/>
                      <a:pt x="19" y="12"/>
                    </a:cubicBezTo>
                    <a:cubicBezTo>
                      <a:pt x="20" y="12"/>
                      <a:pt x="22" y="12"/>
                      <a:pt x="24" y="12"/>
                    </a:cubicBezTo>
                    <a:cubicBezTo>
                      <a:pt x="24" y="12"/>
                      <a:pt x="24" y="12"/>
                      <a:pt x="24" y="11"/>
                    </a:cubicBezTo>
                    <a:cubicBezTo>
                      <a:pt x="22" y="11"/>
                      <a:pt x="19" y="11"/>
                      <a:pt x="17" y="11"/>
                    </a:cubicBezTo>
                    <a:close/>
                    <a:moveTo>
                      <a:pt x="15" y="8"/>
                    </a:moveTo>
                    <a:cubicBezTo>
                      <a:pt x="15" y="9"/>
                      <a:pt x="15" y="9"/>
                      <a:pt x="15" y="9"/>
                    </a:cubicBezTo>
                    <a:cubicBezTo>
                      <a:pt x="15" y="9"/>
                      <a:pt x="16" y="10"/>
                      <a:pt x="16" y="10"/>
                    </a:cubicBezTo>
                    <a:cubicBezTo>
                      <a:pt x="18" y="10"/>
                      <a:pt x="21" y="10"/>
                      <a:pt x="24" y="11"/>
                    </a:cubicBezTo>
                    <a:cubicBezTo>
                      <a:pt x="24" y="10"/>
                      <a:pt x="23" y="10"/>
                      <a:pt x="23" y="9"/>
                    </a:cubicBezTo>
                    <a:cubicBezTo>
                      <a:pt x="23" y="9"/>
                      <a:pt x="23" y="9"/>
                      <a:pt x="23" y="9"/>
                    </a:cubicBezTo>
                    <a:cubicBezTo>
                      <a:pt x="20" y="9"/>
                      <a:pt x="17" y="9"/>
                      <a:pt x="15" y="8"/>
                    </a:cubicBezTo>
                    <a:close/>
                    <a:moveTo>
                      <a:pt x="31" y="8"/>
                    </a:moveTo>
                    <a:cubicBezTo>
                      <a:pt x="32" y="8"/>
                      <a:pt x="33" y="9"/>
                      <a:pt x="35" y="10"/>
                    </a:cubicBezTo>
                    <a:cubicBezTo>
                      <a:pt x="37" y="11"/>
                      <a:pt x="40" y="11"/>
                      <a:pt x="42" y="12"/>
                    </a:cubicBezTo>
                    <a:cubicBezTo>
                      <a:pt x="42" y="12"/>
                      <a:pt x="41" y="11"/>
                      <a:pt x="40" y="11"/>
                    </a:cubicBezTo>
                    <a:cubicBezTo>
                      <a:pt x="37" y="10"/>
                      <a:pt x="34" y="9"/>
                      <a:pt x="31" y="8"/>
                    </a:cubicBezTo>
                    <a:close/>
                    <a:moveTo>
                      <a:pt x="13" y="7"/>
                    </a:moveTo>
                    <a:cubicBezTo>
                      <a:pt x="13" y="7"/>
                      <a:pt x="14" y="8"/>
                      <a:pt x="14" y="8"/>
                    </a:cubicBezTo>
                    <a:cubicBezTo>
                      <a:pt x="14" y="8"/>
                      <a:pt x="14" y="8"/>
                      <a:pt x="14" y="8"/>
                    </a:cubicBezTo>
                    <a:cubicBezTo>
                      <a:pt x="17" y="8"/>
                      <a:pt x="20" y="8"/>
                      <a:pt x="23" y="9"/>
                    </a:cubicBezTo>
                    <a:cubicBezTo>
                      <a:pt x="23" y="8"/>
                      <a:pt x="22" y="8"/>
                      <a:pt x="22" y="7"/>
                    </a:cubicBezTo>
                    <a:cubicBezTo>
                      <a:pt x="20" y="7"/>
                      <a:pt x="17" y="7"/>
                      <a:pt x="13" y="7"/>
                    </a:cubicBezTo>
                    <a:close/>
                    <a:moveTo>
                      <a:pt x="14" y="5"/>
                    </a:moveTo>
                    <a:cubicBezTo>
                      <a:pt x="13" y="5"/>
                      <a:pt x="13" y="5"/>
                      <a:pt x="13" y="5"/>
                    </a:cubicBezTo>
                    <a:cubicBezTo>
                      <a:pt x="13" y="5"/>
                      <a:pt x="12" y="5"/>
                      <a:pt x="11" y="5"/>
                    </a:cubicBezTo>
                    <a:cubicBezTo>
                      <a:pt x="12" y="6"/>
                      <a:pt x="12" y="6"/>
                      <a:pt x="13" y="7"/>
                    </a:cubicBezTo>
                    <a:cubicBezTo>
                      <a:pt x="13" y="7"/>
                      <a:pt x="13" y="7"/>
                      <a:pt x="13" y="7"/>
                    </a:cubicBezTo>
                    <a:cubicBezTo>
                      <a:pt x="16" y="7"/>
                      <a:pt x="19" y="7"/>
                      <a:pt x="22" y="7"/>
                    </a:cubicBezTo>
                    <a:cubicBezTo>
                      <a:pt x="22" y="7"/>
                      <a:pt x="23" y="6"/>
                      <a:pt x="23" y="6"/>
                    </a:cubicBezTo>
                    <a:cubicBezTo>
                      <a:pt x="20" y="6"/>
                      <a:pt x="17" y="5"/>
                      <a:pt x="14" y="5"/>
                    </a:cubicBezTo>
                    <a:close/>
                    <a:moveTo>
                      <a:pt x="6" y="0"/>
                    </a:moveTo>
                    <a:cubicBezTo>
                      <a:pt x="5" y="1"/>
                      <a:pt x="5" y="3"/>
                      <a:pt x="5" y="6"/>
                    </a:cubicBezTo>
                    <a:cubicBezTo>
                      <a:pt x="5" y="7"/>
                      <a:pt x="5" y="7"/>
                      <a:pt x="5" y="8"/>
                    </a:cubicBezTo>
                    <a:cubicBezTo>
                      <a:pt x="5" y="10"/>
                      <a:pt x="5" y="11"/>
                      <a:pt x="5" y="12"/>
                    </a:cubicBezTo>
                    <a:cubicBezTo>
                      <a:pt x="5" y="13"/>
                      <a:pt x="5" y="14"/>
                      <a:pt x="5" y="15"/>
                    </a:cubicBezTo>
                    <a:cubicBezTo>
                      <a:pt x="5" y="14"/>
                      <a:pt x="5" y="14"/>
                      <a:pt x="5" y="14"/>
                    </a:cubicBezTo>
                    <a:cubicBezTo>
                      <a:pt x="6" y="14"/>
                      <a:pt x="7" y="14"/>
                      <a:pt x="8" y="14"/>
                    </a:cubicBezTo>
                    <a:cubicBezTo>
                      <a:pt x="8" y="13"/>
                      <a:pt x="8" y="13"/>
                      <a:pt x="8" y="12"/>
                    </a:cubicBezTo>
                    <a:cubicBezTo>
                      <a:pt x="7" y="12"/>
                      <a:pt x="6" y="12"/>
                      <a:pt x="5" y="13"/>
                    </a:cubicBezTo>
                    <a:cubicBezTo>
                      <a:pt x="5" y="13"/>
                      <a:pt x="6" y="12"/>
                      <a:pt x="8" y="12"/>
                    </a:cubicBezTo>
                    <a:cubicBezTo>
                      <a:pt x="8" y="12"/>
                      <a:pt x="8" y="12"/>
                      <a:pt x="8" y="12"/>
                    </a:cubicBezTo>
                    <a:cubicBezTo>
                      <a:pt x="8" y="11"/>
                      <a:pt x="8" y="11"/>
                      <a:pt x="8" y="11"/>
                    </a:cubicBezTo>
                    <a:cubicBezTo>
                      <a:pt x="7" y="11"/>
                      <a:pt x="7" y="11"/>
                      <a:pt x="6" y="11"/>
                    </a:cubicBezTo>
                    <a:cubicBezTo>
                      <a:pt x="6" y="11"/>
                      <a:pt x="7" y="11"/>
                      <a:pt x="8" y="10"/>
                    </a:cubicBezTo>
                    <a:cubicBezTo>
                      <a:pt x="8" y="10"/>
                      <a:pt x="8" y="9"/>
                      <a:pt x="8" y="9"/>
                    </a:cubicBezTo>
                    <a:cubicBezTo>
                      <a:pt x="7" y="9"/>
                      <a:pt x="7" y="9"/>
                      <a:pt x="6" y="9"/>
                    </a:cubicBezTo>
                    <a:cubicBezTo>
                      <a:pt x="6" y="9"/>
                      <a:pt x="7" y="9"/>
                      <a:pt x="8" y="9"/>
                    </a:cubicBezTo>
                    <a:cubicBezTo>
                      <a:pt x="8" y="8"/>
                      <a:pt x="8" y="7"/>
                      <a:pt x="8" y="7"/>
                    </a:cubicBezTo>
                    <a:cubicBezTo>
                      <a:pt x="7" y="7"/>
                      <a:pt x="7" y="7"/>
                      <a:pt x="6" y="7"/>
                    </a:cubicBezTo>
                    <a:cubicBezTo>
                      <a:pt x="7" y="7"/>
                      <a:pt x="7" y="7"/>
                      <a:pt x="7" y="7"/>
                    </a:cubicBezTo>
                    <a:cubicBezTo>
                      <a:pt x="7" y="7"/>
                      <a:pt x="7" y="7"/>
                      <a:pt x="8" y="7"/>
                    </a:cubicBezTo>
                    <a:cubicBezTo>
                      <a:pt x="8" y="6"/>
                      <a:pt x="8" y="6"/>
                      <a:pt x="8" y="6"/>
                    </a:cubicBezTo>
                    <a:cubicBezTo>
                      <a:pt x="8" y="6"/>
                      <a:pt x="7" y="6"/>
                      <a:pt x="7" y="6"/>
                    </a:cubicBezTo>
                    <a:cubicBezTo>
                      <a:pt x="7" y="6"/>
                      <a:pt x="7" y="6"/>
                      <a:pt x="7" y="6"/>
                    </a:cubicBezTo>
                    <a:cubicBezTo>
                      <a:pt x="7" y="6"/>
                      <a:pt x="8" y="6"/>
                      <a:pt x="8" y="6"/>
                    </a:cubicBezTo>
                    <a:cubicBezTo>
                      <a:pt x="8" y="5"/>
                      <a:pt x="9" y="5"/>
                      <a:pt x="9" y="5"/>
                    </a:cubicBezTo>
                    <a:cubicBezTo>
                      <a:pt x="10" y="5"/>
                      <a:pt x="11" y="5"/>
                      <a:pt x="11" y="5"/>
                    </a:cubicBezTo>
                    <a:cubicBezTo>
                      <a:pt x="12" y="5"/>
                      <a:pt x="13" y="5"/>
                      <a:pt x="14" y="5"/>
                    </a:cubicBezTo>
                    <a:cubicBezTo>
                      <a:pt x="17" y="5"/>
                      <a:pt x="20" y="6"/>
                      <a:pt x="23" y="6"/>
                    </a:cubicBezTo>
                    <a:cubicBezTo>
                      <a:pt x="23" y="6"/>
                      <a:pt x="24" y="6"/>
                      <a:pt x="24" y="6"/>
                    </a:cubicBezTo>
                    <a:cubicBezTo>
                      <a:pt x="26" y="6"/>
                      <a:pt x="27" y="6"/>
                      <a:pt x="29" y="7"/>
                    </a:cubicBezTo>
                    <a:cubicBezTo>
                      <a:pt x="32" y="8"/>
                      <a:pt x="36" y="9"/>
                      <a:pt x="39" y="10"/>
                    </a:cubicBezTo>
                    <a:cubicBezTo>
                      <a:pt x="39" y="9"/>
                      <a:pt x="38" y="9"/>
                      <a:pt x="37" y="8"/>
                    </a:cubicBezTo>
                    <a:cubicBezTo>
                      <a:pt x="34" y="7"/>
                      <a:pt x="30" y="6"/>
                      <a:pt x="26" y="6"/>
                    </a:cubicBezTo>
                    <a:cubicBezTo>
                      <a:pt x="22" y="5"/>
                      <a:pt x="18" y="4"/>
                      <a:pt x="14" y="4"/>
                    </a:cubicBezTo>
                    <a:cubicBezTo>
                      <a:pt x="14" y="4"/>
                      <a:pt x="14" y="4"/>
                      <a:pt x="14" y="4"/>
                    </a:cubicBezTo>
                    <a:cubicBezTo>
                      <a:pt x="11" y="4"/>
                      <a:pt x="9" y="4"/>
                      <a:pt x="7" y="5"/>
                    </a:cubicBezTo>
                    <a:cubicBezTo>
                      <a:pt x="7" y="5"/>
                      <a:pt x="7" y="5"/>
                      <a:pt x="7" y="5"/>
                    </a:cubicBezTo>
                    <a:cubicBezTo>
                      <a:pt x="8" y="5"/>
                      <a:pt x="9" y="4"/>
                      <a:pt x="10" y="4"/>
                    </a:cubicBezTo>
                    <a:cubicBezTo>
                      <a:pt x="11" y="4"/>
                      <a:pt x="13" y="4"/>
                      <a:pt x="15" y="4"/>
                    </a:cubicBezTo>
                    <a:cubicBezTo>
                      <a:pt x="20" y="4"/>
                      <a:pt x="27" y="5"/>
                      <a:pt x="35" y="7"/>
                    </a:cubicBezTo>
                    <a:cubicBezTo>
                      <a:pt x="34" y="7"/>
                      <a:pt x="33" y="6"/>
                      <a:pt x="32" y="6"/>
                    </a:cubicBezTo>
                    <a:cubicBezTo>
                      <a:pt x="30" y="5"/>
                      <a:pt x="27" y="5"/>
                      <a:pt x="25" y="4"/>
                    </a:cubicBezTo>
                    <a:cubicBezTo>
                      <a:pt x="21" y="4"/>
                      <a:pt x="17" y="3"/>
                      <a:pt x="13" y="3"/>
                    </a:cubicBezTo>
                    <a:cubicBezTo>
                      <a:pt x="11" y="3"/>
                      <a:pt x="9" y="3"/>
                      <a:pt x="7" y="4"/>
                    </a:cubicBezTo>
                    <a:cubicBezTo>
                      <a:pt x="7" y="4"/>
                      <a:pt x="8" y="3"/>
                      <a:pt x="10" y="3"/>
                    </a:cubicBezTo>
                    <a:cubicBezTo>
                      <a:pt x="11" y="3"/>
                      <a:pt x="12" y="3"/>
                      <a:pt x="13" y="3"/>
                    </a:cubicBezTo>
                    <a:cubicBezTo>
                      <a:pt x="14" y="3"/>
                      <a:pt x="14" y="3"/>
                      <a:pt x="15" y="3"/>
                    </a:cubicBezTo>
                    <a:cubicBezTo>
                      <a:pt x="18" y="3"/>
                      <a:pt x="23" y="3"/>
                      <a:pt x="29" y="5"/>
                    </a:cubicBezTo>
                    <a:cubicBezTo>
                      <a:pt x="28" y="4"/>
                      <a:pt x="28" y="4"/>
                      <a:pt x="27" y="4"/>
                    </a:cubicBezTo>
                    <a:cubicBezTo>
                      <a:pt x="26" y="4"/>
                      <a:pt x="25" y="3"/>
                      <a:pt x="24" y="3"/>
                    </a:cubicBezTo>
                    <a:cubicBezTo>
                      <a:pt x="20" y="3"/>
                      <a:pt x="17" y="3"/>
                      <a:pt x="13" y="3"/>
                    </a:cubicBezTo>
                    <a:cubicBezTo>
                      <a:pt x="11" y="3"/>
                      <a:pt x="9" y="3"/>
                      <a:pt x="7" y="3"/>
                    </a:cubicBezTo>
                    <a:cubicBezTo>
                      <a:pt x="7" y="3"/>
                      <a:pt x="8" y="3"/>
                      <a:pt x="9" y="3"/>
                    </a:cubicBezTo>
                    <a:cubicBezTo>
                      <a:pt x="10" y="2"/>
                      <a:pt x="12" y="2"/>
                      <a:pt x="13" y="2"/>
                    </a:cubicBezTo>
                    <a:cubicBezTo>
                      <a:pt x="14" y="2"/>
                      <a:pt x="14" y="2"/>
                      <a:pt x="15" y="2"/>
                    </a:cubicBezTo>
                    <a:cubicBezTo>
                      <a:pt x="17" y="2"/>
                      <a:pt x="21" y="2"/>
                      <a:pt x="24" y="3"/>
                    </a:cubicBezTo>
                    <a:cubicBezTo>
                      <a:pt x="22" y="2"/>
                      <a:pt x="21" y="2"/>
                      <a:pt x="19" y="2"/>
                    </a:cubicBezTo>
                    <a:cubicBezTo>
                      <a:pt x="14" y="1"/>
                      <a:pt x="10" y="0"/>
                      <a:pt x="6"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8" name="Freeform 5271"/>
              <p:cNvSpPr>
                <a:spLocks/>
              </p:cNvSpPr>
              <p:nvPr/>
            </p:nvSpPr>
            <p:spPr bwMode="auto">
              <a:xfrm>
                <a:off x="1263" y="3055"/>
                <a:ext cx="125" cy="83"/>
              </a:xfrm>
              <a:custGeom>
                <a:avLst/>
                <a:gdLst>
                  <a:gd name="T0" fmla="*/ 58 w 59"/>
                  <a:gd name="T1" fmla="*/ 0 h 39"/>
                  <a:gd name="T2" fmla="*/ 40 w 59"/>
                  <a:gd name="T3" fmla="*/ 17 h 39"/>
                  <a:gd name="T4" fmla="*/ 2 w 59"/>
                  <a:gd name="T5" fmla="*/ 39 h 39"/>
                  <a:gd name="T6" fmla="*/ 2 w 59"/>
                  <a:gd name="T7" fmla="*/ 39 h 39"/>
                  <a:gd name="T8" fmla="*/ 0 w 59"/>
                  <a:gd name="T9" fmla="*/ 39 h 39"/>
                  <a:gd name="T10" fmla="*/ 1 w 59"/>
                  <a:gd name="T11" fmla="*/ 39 h 39"/>
                  <a:gd name="T12" fmla="*/ 2 w 59"/>
                  <a:gd name="T13" fmla="*/ 39 h 39"/>
                  <a:gd name="T14" fmla="*/ 41 w 59"/>
                  <a:gd name="T15" fmla="*/ 17 h 39"/>
                  <a:gd name="T16" fmla="*/ 59 w 59"/>
                  <a:gd name="T17" fmla="*/ 0 h 39"/>
                  <a:gd name="T18" fmla="*/ 58 w 59"/>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9">
                    <a:moveTo>
                      <a:pt x="58" y="0"/>
                    </a:moveTo>
                    <a:cubicBezTo>
                      <a:pt x="55" y="1"/>
                      <a:pt x="48" y="5"/>
                      <a:pt x="40" y="17"/>
                    </a:cubicBezTo>
                    <a:cubicBezTo>
                      <a:pt x="33" y="29"/>
                      <a:pt x="17" y="39"/>
                      <a:pt x="2" y="39"/>
                    </a:cubicBezTo>
                    <a:cubicBezTo>
                      <a:pt x="2" y="39"/>
                      <a:pt x="2" y="39"/>
                      <a:pt x="2" y="39"/>
                    </a:cubicBezTo>
                    <a:cubicBezTo>
                      <a:pt x="1" y="39"/>
                      <a:pt x="1" y="39"/>
                      <a:pt x="0" y="39"/>
                    </a:cubicBezTo>
                    <a:cubicBezTo>
                      <a:pt x="1" y="39"/>
                      <a:pt x="1" y="39"/>
                      <a:pt x="1" y="39"/>
                    </a:cubicBezTo>
                    <a:cubicBezTo>
                      <a:pt x="2" y="39"/>
                      <a:pt x="2" y="39"/>
                      <a:pt x="2" y="39"/>
                    </a:cubicBezTo>
                    <a:cubicBezTo>
                      <a:pt x="17" y="39"/>
                      <a:pt x="33" y="29"/>
                      <a:pt x="41" y="17"/>
                    </a:cubicBezTo>
                    <a:cubicBezTo>
                      <a:pt x="48" y="5"/>
                      <a:pt x="56" y="1"/>
                      <a:pt x="59" y="0"/>
                    </a:cubicBezTo>
                    <a:lnTo>
                      <a:pt x="58" y="0"/>
                    </a:lnTo>
                    <a:close/>
                  </a:path>
                </a:pathLst>
              </a:custGeom>
              <a:solidFill>
                <a:srgbClr val="6D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9" name="Freeform 5272"/>
              <p:cNvSpPr>
                <a:spLocks/>
              </p:cNvSpPr>
              <p:nvPr/>
            </p:nvSpPr>
            <p:spPr bwMode="auto">
              <a:xfrm>
                <a:off x="1206" y="2968"/>
                <a:ext cx="57" cy="170"/>
              </a:xfrm>
              <a:custGeom>
                <a:avLst/>
                <a:gdLst>
                  <a:gd name="T0" fmla="*/ 4 w 27"/>
                  <a:gd name="T1" fmla="*/ 0 h 80"/>
                  <a:gd name="T2" fmla="*/ 2 w 27"/>
                  <a:gd name="T3" fmla="*/ 28 h 80"/>
                  <a:gd name="T4" fmla="*/ 2 w 27"/>
                  <a:gd name="T5" fmla="*/ 41 h 80"/>
                  <a:gd name="T6" fmla="*/ 16 w 27"/>
                  <a:gd name="T7" fmla="*/ 78 h 80"/>
                  <a:gd name="T8" fmla="*/ 27 w 27"/>
                  <a:gd name="T9" fmla="*/ 80 h 80"/>
                  <a:gd name="T10" fmla="*/ 4 w 27"/>
                  <a:gd name="T11" fmla="*/ 37 h 80"/>
                  <a:gd name="T12" fmla="*/ 6 w 27"/>
                  <a:gd name="T13" fmla="*/ 21 h 80"/>
                  <a:gd name="T14" fmla="*/ 6 w 27"/>
                  <a:gd name="T15" fmla="*/ 21 h 80"/>
                  <a:gd name="T16" fmla="*/ 6 w 27"/>
                  <a:gd name="T17" fmla="*/ 21 h 80"/>
                  <a:gd name="T18" fmla="*/ 7 w 27"/>
                  <a:gd name="T19" fmla="*/ 19 h 80"/>
                  <a:gd name="T20" fmla="*/ 7 w 27"/>
                  <a:gd name="T21" fmla="*/ 19 h 80"/>
                  <a:gd name="T22" fmla="*/ 7 w 27"/>
                  <a:gd name="T23" fmla="*/ 19 h 80"/>
                  <a:gd name="T24" fmla="*/ 7 w 27"/>
                  <a:gd name="T25" fmla="*/ 18 h 80"/>
                  <a:gd name="T26" fmla="*/ 7 w 27"/>
                  <a:gd name="T27" fmla="*/ 18 h 80"/>
                  <a:gd name="T28" fmla="*/ 7 w 27"/>
                  <a:gd name="T29" fmla="*/ 18 h 80"/>
                  <a:gd name="T30" fmla="*/ 7 w 27"/>
                  <a:gd name="T31" fmla="*/ 17 h 80"/>
                  <a:gd name="T32" fmla="*/ 7 w 27"/>
                  <a:gd name="T33" fmla="*/ 17 h 80"/>
                  <a:gd name="T34" fmla="*/ 7 w 27"/>
                  <a:gd name="T35" fmla="*/ 17 h 80"/>
                  <a:gd name="T36" fmla="*/ 7 w 27"/>
                  <a:gd name="T37" fmla="*/ 16 h 80"/>
                  <a:gd name="T38" fmla="*/ 7 w 27"/>
                  <a:gd name="T39" fmla="*/ 16 h 80"/>
                  <a:gd name="T40" fmla="*/ 7 w 27"/>
                  <a:gd name="T41" fmla="*/ 16 h 80"/>
                  <a:gd name="T42" fmla="*/ 7 w 27"/>
                  <a:gd name="T43" fmla="*/ 13 h 80"/>
                  <a:gd name="T44" fmla="*/ 7 w 27"/>
                  <a:gd name="T45" fmla="*/ 9 h 80"/>
                  <a:gd name="T46" fmla="*/ 7 w 27"/>
                  <a:gd name="T47" fmla="*/ 7 h 80"/>
                  <a:gd name="T48" fmla="*/ 8 w 27"/>
                  <a:gd name="T49" fmla="*/ 1 h 80"/>
                  <a:gd name="T50" fmla="*/ 4 w 27"/>
                  <a:gd name="T5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80">
                    <a:moveTo>
                      <a:pt x="4" y="0"/>
                    </a:moveTo>
                    <a:cubicBezTo>
                      <a:pt x="3" y="3"/>
                      <a:pt x="3" y="22"/>
                      <a:pt x="2" y="28"/>
                    </a:cubicBezTo>
                    <a:cubicBezTo>
                      <a:pt x="2" y="30"/>
                      <a:pt x="2" y="35"/>
                      <a:pt x="2" y="41"/>
                    </a:cubicBezTo>
                    <a:cubicBezTo>
                      <a:pt x="2" y="54"/>
                      <a:pt x="4" y="72"/>
                      <a:pt x="16" y="78"/>
                    </a:cubicBezTo>
                    <a:cubicBezTo>
                      <a:pt x="19" y="79"/>
                      <a:pt x="23" y="80"/>
                      <a:pt x="27" y="80"/>
                    </a:cubicBezTo>
                    <a:cubicBezTo>
                      <a:pt x="0" y="70"/>
                      <a:pt x="4" y="49"/>
                      <a:pt x="4" y="37"/>
                    </a:cubicBezTo>
                    <a:cubicBezTo>
                      <a:pt x="5" y="31"/>
                      <a:pt x="6" y="26"/>
                      <a:pt x="6" y="21"/>
                    </a:cubicBezTo>
                    <a:cubicBezTo>
                      <a:pt x="6" y="21"/>
                      <a:pt x="6" y="21"/>
                      <a:pt x="6" y="21"/>
                    </a:cubicBezTo>
                    <a:cubicBezTo>
                      <a:pt x="6" y="21"/>
                      <a:pt x="6" y="21"/>
                      <a:pt x="6" y="21"/>
                    </a:cubicBezTo>
                    <a:cubicBezTo>
                      <a:pt x="6" y="21"/>
                      <a:pt x="7" y="20"/>
                      <a:pt x="7" y="19"/>
                    </a:cubicBezTo>
                    <a:cubicBezTo>
                      <a:pt x="7" y="19"/>
                      <a:pt x="7" y="19"/>
                      <a:pt x="7" y="19"/>
                    </a:cubicBezTo>
                    <a:cubicBezTo>
                      <a:pt x="7" y="19"/>
                      <a:pt x="7" y="19"/>
                      <a:pt x="7" y="19"/>
                    </a:cubicBezTo>
                    <a:cubicBezTo>
                      <a:pt x="7" y="19"/>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5"/>
                      <a:pt x="7" y="14"/>
                      <a:pt x="7" y="13"/>
                    </a:cubicBezTo>
                    <a:cubicBezTo>
                      <a:pt x="7" y="12"/>
                      <a:pt x="7" y="11"/>
                      <a:pt x="7" y="9"/>
                    </a:cubicBezTo>
                    <a:cubicBezTo>
                      <a:pt x="7" y="8"/>
                      <a:pt x="7" y="8"/>
                      <a:pt x="7" y="7"/>
                    </a:cubicBezTo>
                    <a:cubicBezTo>
                      <a:pt x="7" y="4"/>
                      <a:pt x="7" y="2"/>
                      <a:pt x="8" y="1"/>
                    </a:cubicBezTo>
                    <a:cubicBezTo>
                      <a:pt x="7" y="0"/>
                      <a:pt x="5" y="0"/>
                      <a:pt x="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0" name="Freeform 5273"/>
              <p:cNvSpPr>
                <a:spLocks/>
              </p:cNvSpPr>
              <p:nvPr/>
            </p:nvSpPr>
            <p:spPr bwMode="auto">
              <a:xfrm>
                <a:off x="1201" y="2968"/>
                <a:ext cx="64" cy="170"/>
              </a:xfrm>
              <a:custGeom>
                <a:avLst/>
                <a:gdLst>
                  <a:gd name="T0" fmla="*/ 6 w 30"/>
                  <a:gd name="T1" fmla="*/ 0 h 80"/>
                  <a:gd name="T2" fmla="*/ 4 w 30"/>
                  <a:gd name="T3" fmla="*/ 28 h 80"/>
                  <a:gd name="T4" fmla="*/ 18 w 30"/>
                  <a:gd name="T5" fmla="*/ 78 h 80"/>
                  <a:gd name="T6" fmla="*/ 30 w 30"/>
                  <a:gd name="T7" fmla="*/ 80 h 80"/>
                  <a:gd name="T8" fmla="*/ 29 w 30"/>
                  <a:gd name="T9" fmla="*/ 80 h 80"/>
                  <a:gd name="T10" fmla="*/ 18 w 30"/>
                  <a:gd name="T11" fmla="*/ 78 h 80"/>
                  <a:gd name="T12" fmla="*/ 4 w 30"/>
                  <a:gd name="T13" fmla="*/ 41 h 80"/>
                  <a:gd name="T14" fmla="*/ 4 w 30"/>
                  <a:gd name="T15" fmla="*/ 28 h 80"/>
                  <a:gd name="T16" fmla="*/ 6 w 3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0">
                    <a:moveTo>
                      <a:pt x="6" y="0"/>
                    </a:moveTo>
                    <a:cubicBezTo>
                      <a:pt x="4" y="4"/>
                      <a:pt x="4" y="22"/>
                      <a:pt x="4" y="28"/>
                    </a:cubicBezTo>
                    <a:cubicBezTo>
                      <a:pt x="4" y="35"/>
                      <a:pt x="0" y="70"/>
                      <a:pt x="18" y="78"/>
                    </a:cubicBezTo>
                    <a:cubicBezTo>
                      <a:pt x="22" y="80"/>
                      <a:pt x="26" y="80"/>
                      <a:pt x="30" y="80"/>
                    </a:cubicBezTo>
                    <a:cubicBezTo>
                      <a:pt x="29" y="80"/>
                      <a:pt x="29" y="80"/>
                      <a:pt x="29" y="80"/>
                    </a:cubicBezTo>
                    <a:cubicBezTo>
                      <a:pt x="25" y="80"/>
                      <a:pt x="21" y="79"/>
                      <a:pt x="18" y="78"/>
                    </a:cubicBezTo>
                    <a:cubicBezTo>
                      <a:pt x="6" y="72"/>
                      <a:pt x="4" y="54"/>
                      <a:pt x="4" y="41"/>
                    </a:cubicBezTo>
                    <a:cubicBezTo>
                      <a:pt x="4" y="35"/>
                      <a:pt x="4" y="30"/>
                      <a:pt x="4" y="28"/>
                    </a:cubicBezTo>
                    <a:cubicBezTo>
                      <a:pt x="5" y="22"/>
                      <a:pt x="5" y="3"/>
                      <a:pt x="6" y="0"/>
                    </a:cubicBezTo>
                    <a:close/>
                  </a:path>
                </a:pathLst>
              </a:custGeom>
              <a:solidFill>
                <a:srgbClr val="934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1" name="Freeform 5274"/>
              <p:cNvSpPr>
                <a:spLocks noEditPoints="1"/>
              </p:cNvSpPr>
              <p:nvPr/>
            </p:nvSpPr>
            <p:spPr bwMode="auto">
              <a:xfrm>
                <a:off x="1265" y="2992"/>
                <a:ext cx="34" cy="19"/>
              </a:xfrm>
              <a:custGeom>
                <a:avLst/>
                <a:gdLst>
                  <a:gd name="T0" fmla="*/ 6 w 16"/>
                  <a:gd name="T1" fmla="*/ 6 h 9"/>
                  <a:gd name="T2" fmla="*/ 16 w 16"/>
                  <a:gd name="T3" fmla="*/ 9 h 9"/>
                  <a:gd name="T4" fmla="*/ 16 w 16"/>
                  <a:gd name="T5" fmla="*/ 8 h 9"/>
                  <a:gd name="T6" fmla="*/ 16 w 16"/>
                  <a:gd name="T7" fmla="*/ 8 h 9"/>
                  <a:gd name="T8" fmla="*/ 6 w 16"/>
                  <a:gd name="T9" fmla="*/ 6 h 9"/>
                  <a:gd name="T10" fmla="*/ 1 w 16"/>
                  <a:gd name="T11" fmla="*/ 3 h 9"/>
                  <a:gd name="T12" fmla="*/ 2 w 16"/>
                  <a:gd name="T13" fmla="*/ 4 h 9"/>
                  <a:gd name="T14" fmla="*/ 4 w 16"/>
                  <a:gd name="T15" fmla="*/ 5 h 9"/>
                  <a:gd name="T16" fmla="*/ 15 w 16"/>
                  <a:gd name="T17" fmla="*/ 7 h 9"/>
                  <a:gd name="T18" fmla="*/ 14 w 16"/>
                  <a:gd name="T19" fmla="*/ 6 h 9"/>
                  <a:gd name="T20" fmla="*/ 7 w 16"/>
                  <a:gd name="T21" fmla="*/ 4 h 9"/>
                  <a:gd name="T22" fmla="*/ 2 w 16"/>
                  <a:gd name="T23" fmla="*/ 4 h 9"/>
                  <a:gd name="T24" fmla="*/ 1 w 16"/>
                  <a:gd name="T25" fmla="*/ 3 h 9"/>
                  <a:gd name="T26" fmla="*/ 0 w 16"/>
                  <a:gd name="T27" fmla="*/ 2 h 9"/>
                  <a:gd name="T28" fmla="*/ 1 w 16"/>
                  <a:gd name="T29" fmla="*/ 3 h 9"/>
                  <a:gd name="T30" fmla="*/ 13 w 16"/>
                  <a:gd name="T31" fmla="*/ 6 h 9"/>
                  <a:gd name="T32" fmla="*/ 12 w 16"/>
                  <a:gd name="T33" fmla="*/ 4 h 9"/>
                  <a:gd name="T34" fmla="*/ 10 w 16"/>
                  <a:gd name="T35" fmla="*/ 4 h 9"/>
                  <a:gd name="T36" fmla="*/ 2 w 16"/>
                  <a:gd name="T37" fmla="*/ 2 h 9"/>
                  <a:gd name="T38" fmla="*/ 0 w 16"/>
                  <a:gd name="T39" fmla="*/ 2 h 9"/>
                  <a:gd name="T40" fmla="*/ 2 w 16"/>
                  <a:gd name="T41" fmla="*/ 0 h 9"/>
                  <a:gd name="T42" fmla="*/ 0 w 16"/>
                  <a:gd name="T43" fmla="*/ 1 h 9"/>
                  <a:gd name="T44" fmla="*/ 11 w 16"/>
                  <a:gd name="T45" fmla="*/ 4 h 9"/>
                  <a:gd name="T46" fmla="*/ 9 w 16"/>
                  <a:gd name="T47" fmla="*/ 2 h 9"/>
                  <a:gd name="T48" fmla="*/ 2 w 16"/>
                  <a:gd name="T49" fmla="*/ 0 h 9"/>
                  <a:gd name="T50" fmla="*/ 4 w 16"/>
                  <a:gd name="T51" fmla="*/ 0 h 9"/>
                  <a:gd name="T52" fmla="*/ 3 w 16"/>
                  <a:gd name="T53" fmla="*/ 0 h 9"/>
                  <a:gd name="T54" fmla="*/ 3 w 16"/>
                  <a:gd name="T55" fmla="*/ 0 h 9"/>
                  <a:gd name="T56" fmla="*/ 8 w 16"/>
                  <a:gd name="T57" fmla="*/ 1 h 9"/>
                  <a:gd name="T58" fmla="*/ 4 w 16"/>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9">
                    <a:moveTo>
                      <a:pt x="6" y="6"/>
                    </a:moveTo>
                    <a:cubicBezTo>
                      <a:pt x="10" y="7"/>
                      <a:pt x="14" y="9"/>
                      <a:pt x="16" y="9"/>
                    </a:cubicBezTo>
                    <a:cubicBezTo>
                      <a:pt x="16" y="9"/>
                      <a:pt x="16" y="8"/>
                      <a:pt x="16" y="8"/>
                    </a:cubicBezTo>
                    <a:cubicBezTo>
                      <a:pt x="16" y="8"/>
                      <a:pt x="16" y="8"/>
                      <a:pt x="16" y="8"/>
                    </a:cubicBezTo>
                    <a:cubicBezTo>
                      <a:pt x="13" y="7"/>
                      <a:pt x="9" y="6"/>
                      <a:pt x="6" y="6"/>
                    </a:cubicBezTo>
                    <a:close/>
                    <a:moveTo>
                      <a:pt x="1" y="3"/>
                    </a:moveTo>
                    <a:cubicBezTo>
                      <a:pt x="2" y="4"/>
                      <a:pt x="2" y="4"/>
                      <a:pt x="2" y="4"/>
                    </a:cubicBezTo>
                    <a:cubicBezTo>
                      <a:pt x="2" y="4"/>
                      <a:pt x="3" y="5"/>
                      <a:pt x="4" y="5"/>
                    </a:cubicBezTo>
                    <a:cubicBezTo>
                      <a:pt x="7" y="5"/>
                      <a:pt x="11" y="6"/>
                      <a:pt x="15" y="7"/>
                    </a:cubicBezTo>
                    <a:cubicBezTo>
                      <a:pt x="14" y="6"/>
                      <a:pt x="14" y="6"/>
                      <a:pt x="14" y="6"/>
                    </a:cubicBezTo>
                    <a:cubicBezTo>
                      <a:pt x="12" y="6"/>
                      <a:pt x="9" y="5"/>
                      <a:pt x="7" y="4"/>
                    </a:cubicBezTo>
                    <a:cubicBezTo>
                      <a:pt x="5" y="4"/>
                      <a:pt x="4" y="4"/>
                      <a:pt x="2" y="4"/>
                    </a:cubicBezTo>
                    <a:lnTo>
                      <a:pt x="1" y="3"/>
                    </a:lnTo>
                    <a:close/>
                    <a:moveTo>
                      <a:pt x="0" y="2"/>
                    </a:moveTo>
                    <a:cubicBezTo>
                      <a:pt x="0" y="2"/>
                      <a:pt x="0" y="2"/>
                      <a:pt x="1" y="3"/>
                    </a:cubicBezTo>
                    <a:cubicBezTo>
                      <a:pt x="4" y="3"/>
                      <a:pt x="9" y="4"/>
                      <a:pt x="13" y="6"/>
                    </a:cubicBezTo>
                    <a:cubicBezTo>
                      <a:pt x="13" y="5"/>
                      <a:pt x="13" y="5"/>
                      <a:pt x="12" y="4"/>
                    </a:cubicBezTo>
                    <a:cubicBezTo>
                      <a:pt x="11" y="4"/>
                      <a:pt x="10" y="4"/>
                      <a:pt x="10" y="4"/>
                    </a:cubicBezTo>
                    <a:cubicBezTo>
                      <a:pt x="7" y="3"/>
                      <a:pt x="4" y="2"/>
                      <a:pt x="2" y="2"/>
                    </a:cubicBezTo>
                    <a:cubicBezTo>
                      <a:pt x="1" y="2"/>
                      <a:pt x="1" y="2"/>
                      <a:pt x="0" y="2"/>
                    </a:cubicBezTo>
                    <a:close/>
                    <a:moveTo>
                      <a:pt x="2" y="0"/>
                    </a:moveTo>
                    <a:cubicBezTo>
                      <a:pt x="1" y="0"/>
                      <a:pt x="0" y="1"/>
                      <a:pt x="0" y="1"/>
                    </a:cubicBezTo>
                    <a:cubicBezTo>
                      <a:pt x="4" y="2"/>
                      <a:pt x="7" y="2"/>
                      <a:pt x="11" y="4"/>
                    </a:cubicBezTo>
                    <a:cubicBezTo>
                      <a:pt x="11" y="3"/>
                      <a:pt x="10" y="3"/>
                      <a:pt x="9" y="2"/>
                    </a:cubicBezTo>
                    <a:cubicBezTo>
                      <a:pt x="7" y="1"/>
                      <a:pt x="4" y="1"/>
                      <a:pt x="2" y="0"/>
                    </a:cubicBezTo>
                    <a:close/>
                    <a:moveTo>
                      <a:pt x="4" y="0"/>
                    </a:moveTo>
                    <a:cubicBezTo>
                      <a:pt x="3" y="0"/>
                      <a:pt x="3" y="0"/>
                      <a:pt x="3" y="0"/>
                    </a:cubicBezTo>
                    <a:cubicBezTo>
                      <a:pt x="3" y="0"/>
                      <a:pt x="3" y="0"/>
                      <a:pt x="3" y="0"/>
                    </a:cubicBezTo>
                    <a:cubicBezTo>
                      <a:pt x="4" y="0"/>
                      <a:pt x="6" y="1"/>
                      <a:pt x="8" y="1"/>
                    </a:cubicBezTo>
                    <a:cubicBezTo>
                      <a:pt x="7" y="0"/>
                      <a:pt x="5" y="0"/>
                      <a:pt x="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2" name="Freeform 5275"/>
              <p:cNvSpPr>
                <a:spLocks noEditPoints="1"/>
              </p:cNvSpPr>
              <p:nvPr/>
            </p:nvSpPr>
            <p:spPr bwMode="auto">
              <a:xfrm>
                <a:off x="1231" y="2987"/>
                <a:ext cx="15" cy="32"/>
              </a:xfrm>
              <a:custGeom>
                <a:avLst/>
                <a:gdLst>
                  <a:gd name="T0" fmla="*/ 1 w 7"/>
                  <a:gd name="T1" fmla="*/ 15 h 15"/>
                  <a:gd name="T2" fmla="*/ 1 w 7"/>
                  <a:gd name="T3" fmla="*/ 15 h 15"/>
                  <a:gd name="T4" fmla="*/ 0 w 7"/>
                  <a:gd name="T5" fmla="*/ 14 h 15"/>
                  <a:gd name="T6" fmla="*/ 2 w 7"/>
                  <a:gd name="T7" fmla="*/ 14 h 15"/>
                  <a:gd name="T8" fmla="*/ 0 w 7"/>
                  <a:gd name="T9" fmla="*/ 13 h 15"/>
                  <a:gd name="T10" fmla="*/ 0 w 7"/>
                  <a:gd name="T11" fmla="*/ 13 h 15"/>
                  <a:gd name="T12" fmla="*/ 6 w 7"/>
                  <a:gd name="T13" fmla="*/ 13 h 15"/>
                  <a:gd name="T14" fmla="*/ 0 w 7"/>
                  <a:gd name="T15" fmla="*/ 12 h 15"/>
                  <a:gd name="T16" fmla="*/ 0 w 7"/>
                  <a:gd name="T17" fmla="*/ 12 h 15"/>
                  <a:gd name="T18" fmla="*/ 7 w 7"/>
                  <a:gd name="T19" fmla="*/ 12 h 15"/>
                  <a:gd name="T20" fmla="*/ 0 w 7"/>
                  <a:gd name="T21" fmla="*/ 10 h 15"/>
                  <a:gd name="T22" fmla="*/ 0 w 7"/>
                  <a:gd name="T23" fmla="*/ 10 h 15"/>
                  <a:gd name="T24" fmla="*/ 7 w 7"/>
                  <a:gd name="T25" fmla="*/ 10 h 15"/>
                  <a:gd name="T26" fmla="*/ 0 w 7"/>
                  <a:gd name="T27" fmla="*/ 9 h 15"/>
                  <a:gd name="T28" fmla="*/ 0 w 7"/>
                  <a:gd name="T29" fmla="*/ 8 h 15"/>
                  <a:gd name="T30" fmla="*/ 3 w 7"/>
                  <a:gd name="T31" fmla="*/ 9 h 15"/>
                  <a:gd name="T32" fmla="*/ 7 w 7"/>
                  <a:gd name="T33" fmla="*/ 8 h 15"/>
                  <a:gd name="T34" fmla="*/ 4 w 7"/>
                  <a:gd name="T35" fmla="*/ 6 h 15"/>
                  <a:gd name="T36" fmla="*/ 0 w 7"/>
                  <a:gd name="T37" fmla="*/ 6 h 15"/>
                  <a:gd name="T38" fmla="*/ 5 w 7"/>
                  <a:gd name="T39" fmla="*/ 7 h 15"/>
                  <a:gd name="T40" fmla="*/ 7 w 7"/>
                  <a:gd name="T41" fmla="*/ 7 h 15"/>
                  <a:gd name="T42" fmla="*/ 4 w 7"/>
                  <a:gd name="T43" fmla="*/ 6 h 15"/>
                  <a:gd name="T44" fmla="*/ 0 w 7"/>
                  <a:gd name="T45" fmla="*/ 4 h 15"/>
                  <a:gd name="T46" fmla="*/ 6 w 7"/>
                  <a:gd name="T47" fmla="*/ 6 h 15"/>
                  <a:gd name="T48" fmla="*/ 6 w 7"/>
                  <a:gd name="T49" fmla="*/ 4 h 15"/>
                  <a:gd name="T50" fmla="*/ 3 w 7"/>
                  <a:gd name="T51" fmla="*/ 2 h 15"/>
                  <a:gd name="T52" fmla="*/ 0 w 7"/>
                  <a:gd name="T53" fmla="*/ 4 h 15"/>
                  <a:gd name="T54" fmla="*/ 0 w 7"/>
                  <a:gd name="T55" fmla="*/ 4 h 15"/>
                  <a:gd name="T56" fmla="*/ 6 w 7"/>
                  <a:gd name="T57" fmla="*/ 4 h 15"/>
                  <a:gd name="T58" fmla="*/ 3 w 7"/>
                  <a:gd name="T59" fmla="*/ 2 h 15"/>
                  <a:gd name="T60" fmla="*/ 0 w 7"/>
                  <a:gd name="T61" fmla="*/ 1 h 15"/>
                  <a:gd name="T62" fmla="*/ 2 w 7"/>
                  <a:gd name="T63" fmla="*/ 2 h 15"/>
                  <a:gd name="T64" fmla="*/ 3 w 7"/>
                  <a:gd name="T65" fmla="*/ 0 h 15"/>
                  <a:gd name="T66" fmla="*/ 0 w 7"/>
                  <a:gd name="T67" fmla="*/ 0 h 15"/>
                  <a:gd name="T68" fmla="*/ 1 w 7"/>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5">
                    <a:moveTo>
                      <a:pt x="1" y="15"/>
                    </a:moveTo>
                    <a:cubicBezTo>
                      <a:pt x="1" y="15"/>
                      <a:pt x="1" y="15"/>
                      <a:pt x="1" y="15"/>
                    </a:cubicBezTo>
                    <a:cubicBezTo>
                      <a:pt x="1" y="15"/>
                      <a:pt x="1" y="15"/>
                      <a:pt x="1" y="15"/>
                    </a:cubicBezTo>
                    <a:cubicBezTo>
                      <a:pt x="1" y="15"/>
                      <a:pt x="1" y="15"/>
                      <a:pt x="1" y="15"/>
                    </a:cubicBezTo>
                    <a:close/>
                    <a:moveTo>
                      <a:pt x="0" y="13"/>
                    </a:moveTo>
                    <a:cubicBezTo>
                      <a:pt x="0" y="14"/>
                      <a:pt x="0" y="14"/>
                      <a:pt x="0" y="14"/>
                    </a:cubicBezTo>
                    <a:cubicBezTo>
                      <a:pt x="1" y="14"/>
                      <a:pt x="1" y="14"/>
                      <a:pt x="2" y="14"/>
                    </a:cubicBezTo>
                    <a:cubicBezTo>
                      <a:pt x="2" y="14"/>
                      <a:pt x="2" y="14"/>
                      <a:pt x="2" y="14"/>
                    </a:cubicBezTo>
                    <a:cubicBezTo>
                      <a:pt x="2" y="14"/>
                      <a:pt x="3" y="14"/>
                      <a:pt x="5" y="14"/>
                    </a:cubicBezTo>
                    <a:cubicBezTo>
                      <a:pt x="3" y="13"/>
                      <a:pt x="2" y="13"/>
                      <a:pt x="0" y="13"/>
                    </a:cubicBezTo>
                    <a:close/>
                    <a:moveTo>
                      <a:pt x="0" y="12"/>
                    </a:moveTo>
                    <a:cubicBezTo>
                      <a:pt x="0" y="13"/>
                      <a:pt x="0" y="13"/>
                      <a:pt x="0" y="13"/>
                    </a:cubicBezTo>
                    <a:cubicBezTo>
                      <a:pt x="1" y="13"/>
                      <a:pt x="2" y="13"/>
                      <a:pt x="3" y="13"/>
                    </a:cubicBezTo>
                    <a:cubicBezTo>
                      <a:pt x="4" y="13"/>
                      <a:pt x="5" y="13"/>
                      <a:pt x="6" y="13"/>
                    </a:cubicBezTo>
                    <a:cubicBezTo>
                      <a:pt x="6" y="12"/>
                      <a:pt x="6" y="12"/>
                      <a:pt x="6" y="12"/>
                    </a:cubicBezTo>
                    <a:cubicBezTo>
                      <a:pt x="4" y="12"/>
                      <a:pt x="2" y="12"/>
                      <a:pt x="0" y="12"/>
                    </a:cubicBezTo>
                    <a:close/>
                    <a:moveTo>
                      <a:pt x="0" y="10"/>
                    </a:moveTo>
                    <a:cubicBezTo>
                      <a:pt x="0" y="11"/>
                      <a:pt x="0" y="11"/>
                      <a:pt x="0" y="12"/>
                    </a:cubicBezTo>
                    <a:cubicBezTo>
                      <a:pt x="1" y="12"/>
                      <a:pt x="2" y="12"/>
                      <a:pt x="3" y="12"/>
                    </a:cubicBezTo>
                    <a:cubicBezTo>
                      <a:pt x="4" y="12"/>
                      <a:pt x="5" y="12"/>
                      <a:pt x="7" y="12"/>
                    </a:cubicBezTo>
                    <a:cubicBezTo>
                      <a:pt x="7" y="12"/>
                      <a:pt x="7" y="11"/>
                      <a:pt x="7" y="11"/>
                    </a:cubicBezTo>
                    <a:cubicBezTo>
                      <a:pt x="5" y="11"/>
                      <a:pt x="2" y="10"/>
                      <a:pt x="0" y="10"/>
                    </a:cubicBezTo>
                    <a:close/>
                    <a:moveTo>
                      <a:pt x="0" y="9"/>
                    </a:moveTo>
                    <a:cubicBezTo>
                      <a:pt x="0" y="9"/>
                      <a:pt x="0" y="10"/>
                      <a:pt x="0" y="10"/>
                    </a:cubicBezTo>
                    <a:cubicBezTo>
                      <a:pt x="1" y="10"/>
                      <a:pt x="2" y="10"/>
                      <a:pt x="3" y="10"/>
                    </a:cubicBezTo>
                    <a:cubicBezTo>
                      <a:pt x="4" y="10"/>
                      <a:pt x="6" y="10"/>
                      <a:pt x="7" y="10"/>
                    </a:cubicBezTo>
                    <a:cubicBezTo>
                      <a:pt x="7" y="10"/>
                      <a:pt x="7" y="9"/>
                      <a:pt x="7" y="9"/>
                    </a:cubicBezTo>
                    <a:cubicBezTo>
                      <a:pt x="5" y="9"/>
                      <a:pt x="2" y="9"/>
                      <a:pt x="0" y="9"/>
                    </a:cubicBezTo>
                    <a:close/>
                    <a:moveTo>
                      <a:pt x="4" y="8"/>
                    </a:moveTo>
                    <a:cubicBezTo>
                      <a:pt x="2" y="8"/>
                      <a:pt x="1" y="8"/>
                      <a:pt x="0" y="8"/>
                    </a:cubicBezTo>
                    <a:cubicBezTo>
                      <a:pt x="0" y="9"/>
                      <a:pt x="0" y="9"/>
                      <a:pt x="0" y="9"/>
                    </a:cubicBezTo>
                    <a:cubicBezTo>
                      <a:pt x="1" y="9"/>
                      <a:pt x="2" y="9"/>
                      <a:pt x="3" y="9"/>
                    </a:cubicBezTo>
                    <a:cubicBezTo>
                      <a:pt x="4" y="9"/>
                      <a:pt x="6" y="9"/>
                      <a:pt x="7" y="9"/>
                    </a:cubicBezTo>
                    <a:cubicBezTo>
                      <a:pt x="7" y="8"/>
                      <a:pt x="7" y="8"/>
                      <a:pt x="7" y="8"/>
                    </a:cubicBezTo>
                    <a:cubicBezTo>
                      <a:pt x="6" y="8"/>
                      <a:pt x="5" y="8"/>
                      <a:pt x="4" y="8"/>
                    </a:cubicBezTo>
                    <a:close/>
                    <a:moveTo>
                      <a:pt x="4" y="6"/>
                    </a:moveTo>
                    <a:cubicBezTo>
                      <a:pt x="3" y="6"/>
                      <a:pt x="3" y="6"/>
                      <a:pt x="2" y="6"/>
                    </a:cubicBezTo>
                    <a:cubicBezTo>
                      <a:pt x="1" y="6"/>
                      <a:pt x="1" y="6"/>
                      <a:pt x="0" y="6"/>
                    </a:cubicBezTo>
                    <a:cubicBezTo>
                      <a:pt x="0" y="7"/>
                      <a:pt x="0" y="7"/>
                      <a:pt x="0" y="7"/>
                    </a:cubicBezTo>
                    <a:cubicBezTo>
                      <a:pt x="1" y="7"/>
                      <a:pt x="3" y="7"/>
                      <a:pt x="5" y="7"/>
                    </a:cubicBezTo>
                    <a:cubicBezTo>
                      <a:pt x="6" y="7"/>
                      <a:pt x="6" y="7"/>
                      <a:pt x="7" y="7"/>
                    </a:cubicBezTo>
                    <a:cubicBezTo>
                      <a:pt x="7" y="7"/>
                      <a:pt x="7" y="7"/>
                      <a:pt x="7" y="7"/>
                    </a:cubicBezTo>
                    <a:cubicBezTo>
                      <a:pt x="7" y="6"/>
                      <a:pt x="7" y="6"/>
                      <a:pt x="7" y="6"/>
                    </a:cubicBezTo>
                    <a:cubicBezTo>
                      <a:pt x="6" y="6"/>
                      <a:pt x="5" y="6"/>
                      <a:pt x="4" y="6"/>
                    </a:cubicBezTo>
                    <a:close/>
                    <a:moveTo>
                      <a:pt x="3" y="4"/>
                    </a:moveTo>
                    <a:cubicBezTo>
                      <a:pt x="2" y="4"/>
                      <a:pt x="1" y="4"/>
                      <a:pt x="0" y="4"/>
                    </a:cubicBezTo>
                    <a:cubicBezTo>
                      <a:pt x="0" y="5"/>
                      <a:pt x="0" y="5"/>
                      <a:pt x="0" y="6"/>
                    </a:cubicBezTo>
                    <a:cubicBezTo>
                      <a:pt x="1" y="6"/>
                      <a:pt x="3" y="6"/>
                      <a:pt x="6" y="6"/>
                    </a:cubicBezTo>
                    <a:cubicBezTo>
                      <a:pt x="7" y="6"/>
                      <a:pt x="7" y="6"/>
                      <a:pt x="7" y="6"/>
                    </a:cubicBezTo>
                    <a:cubicBezTo>
                      <a:pt x="6" y="5"/>
                      <a:pt x="6" y="5"/>
                      <a:pt x="6" y="4"/>
                    </a:cubicBezTo>
                    <a:cubicBezTo>
                      <a:pt x="5" y="4"/>
                      <a:pt x="4" y="4"/>
                      <a:pt x="3" y="4"/>
                    </a:cubicBezTo>
                    <a:close/>
                    <a:moveTo>
                      <a:pt x="3" y="2"/>
                    </a:moveTo>
                    <a:cubicBezTo>
                      <a:pt x="2" y="2"/>
                      <a:pt x="1" y="2"/>
                      <a:pt x="0" y="2"/>
                    </a:cubicBezTo>
                    <a:cubicBezTo>
                      <a:pt x="0" y="3"/>
                      <a:pt x="0" y="3"/>
                      <a:pt x="0" y="4"/>
                    </a:cubicBezTo>
                    <a:cubicBezTo>
                      <a:pt x="0" y="4"/>
                      <a:pt x="0" y="4"/>
                      <a:pt x="0" y="4"/>
                    </a:cubicBezTo>
                    <a:cubicBezTo>
                      <a:pt x="0" y="4"/>
                      <a:pt x="0" y="4"/>
                      <a:pt x="0" y="4"/>
                    </a:cubicBezTo>
                    <a:cubicBezTo>
                      <a:pt x="2" y="4"/>
                      <a:pt x="3" y="4"/>
                      <a:pt x="5" y="4"/>
                    </a:cubicBezTo>
                    <a:cubicBezTo>
                      <a:pt x="6" y="4"/>
                      <a:pt x="6" y="4"/>
                      <a:pt x="6" y="4"/>
                    </a:cubicBezTo>
                    <a:cubicBezTo>
                      <a:pt x="5" y="3"/>
                      <a:pt x="5" y="3"/>
                      <a:pt x="5" y="2"/>
                    </a:cubicBezTo>
                    <a:cubicBezTo>
                      <a:pt x="4" y="2"/>
                      <a:pt x="4" y="2"/>
                      <a:pt x="3" y="2"/>
                    </a:cubicBezTo>
                    <a:close/>
                    <a:moveTo>
                      <a:pt x="3" y="0"/>
                    </a:moveTo>
                    <a:cubicBezTo>
                      <a:pt x="2" y="0"/>
                      <a:pt x="1" y="1"/>
                      <a:pt x="0" y="1"/>
                    </a:cubicBezTo>
                    <a:cubicBezTo>
                      <a:pt x="0" y="1"/>
                      <a:pt x="0" y="2"/>
                      <a:pt x="0" y="2"/>
                    </a:cubicBezTo>
                    <a:cubicBezTo>
                      <a:pt x="0" y="2"/>
                      <a:pt x="1" y="2"/>
                      <a:pt x="2" y="2"/>
                    </a:cubicBezTo>
                    <a:cubicBezTo>
                      <a:pt x="3" y="2"/>
                      <a:pt x="4" y="2"/>
                      <a:pt x="4" y="2"/>
                    </a:cubicBezTo>
                    <a:cubicBezTo>
                      <a:pt x="4" y="1"/>
                      <a:pt x="3" y="1"/>
                      <a:pt x="3" y="0"/>
                    </a:cubicBezTo>
                    <a:close/>
                    <a:moveTo>
                      <a:pt x="1" y="0"/>
                    </a:moveTo>
                    <a:cubicBezTo>
                      <a:pt x="1" y="0"/>
                      <a:pt x="0" y="0"/>
                      <a:pt x="0" y="0"/>
                    </a:cubicBezTo>
                    <a:cubicBezTo>
                      <a:pt x="1" y="0"/>
                      <a:pt x="2" y="0"/>
                      <a:pt x="2" y="0"/>
                    </a:cubicBezTo>
                    <a:cubicBezTo>
                      <a:pt x="2" y="0"/>
                      <a:pt x="2"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3" name="Freeform 5276"/>
              <p:cNvSpPr>
                <a:spLocks/>
              </p:cNvSpPr>
              <p:nvPr/>
            </p:nvSpPr>
            <p:spPr bwMode="auto">
              <a:xfrm>
                <a:off x="1212" y="2949"/>
                <a:ext cx="200" cy="130"/>
              </a:xfrm>
              <a:custGeom>
                <a:avLst/>
                <a:gdLst>
                  <a:gd name="T0" fmla="*/ 91 w 94"/>
                  <a:gd name="T1" fmla="*/ 61 h 61"/>
                  <a:gd name="T2" fmla="*/ 87 w 94"/>
                  <a:gd name="T3" fmla="*/ 21 h 61"/>
                  <a:gd name="T4" fmla="*/ 42 w 94"/>
                  <a:gd name="T5" fmla="*/ 3 h 61"/>
                  <a:gd name="T6" fmla="*/ 0 w 94"/>
                  <a:gd name="T7" fmla="*/ 9 h 61"/>
                  <a:gd name="T8" fmla="*/ 44 w 94"/>
                  <a:gd name="T9" fmla="*/ 25 h 61"/>
                  <a:gd name="T10" fmla="*/ 91 w 94"/>
                  <a:gd name="T11" fmla="*/ 61 h 61"/>
                </a:gdLst>
                <a:ahLst/>
                <a:cxnLst>
                  <a:cxn ang="0">
                    <a:pos x="T0" y="T1"/>
                  </a:cxn>
                  <a:cxn ang="0">
                    <a:pos x="T2" y="T3"/>
                  </a:cxn>
                  <a:cxn ang="0">
                    <a:pos x="T4" y="T5"/>
                  </a:cxn>
                  <a:cxn ang="0">
                    <a:pos x="T6" y="T7"/>
                  </a:cxn>
                  <a:cxn ang="0">
                    <a:pos x="T8" y="T9"/>
                  </a:cxn>
                  <a:cxn ang="0">
                    <a:pos x="T10" y="T11"/>
                  </a:cxn>
                </a:cxnLst>
                <a:rect l="0" t="0" r="r" b="b"/>
                <a:pathLst>
                  <a:path w="94" h="61">
                    <a:moveTo>
                      <a:pt x="91" y="61"/>
                    </a:moveTo>
                    <a:cubicBezTo>
                      <a:pt x="91" y="61"/>
                      <a:pt x="94" y="39"/>
                      <a:pt x="87" y="21"/>
                    </a:cubicBezTo>
                    <a:cubicBezTo>
                      <a:pt x="79" y="3"/>
                      <a:pt x="62" y="0"/>
                      <a:pt x="42" y="3"/>
                    </a:cubicBezTo>
                    <a:cubicBezTo>
                      <a:pt x="21" y="7"/>
                      <a:pt x="0" y="9"/>
                      <a:pt x="0" y="9"/>
                    </a:cubicBezTo>
                    <a:cubicBezTo>
                      <a:pt x="0" y="9"/>
                      <a:pt x="34" y="10"/>
                      <a:pt x="44" y="25"/>
                    </a:cubicBezTo>
                    <a:cubicBezTo>
                      <a:pt x="53" y="40"/>
                      <a:pt x="90" y="45"/>
                      <a:pt x="91" y="61"/>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4" name="Freeform 5277"/>
              <p:cNvSpPr>
                <a:spLocks noEditPoints="1"/>
              </p:cNvSpPr>
              <p:nvPr/>
            </p:nvSpPr>
            <p:spPr bwMode="auto">
              <a:xfrm>
                <a:off x="1352" y="2962"/>
                <a:ext cx="51" cy="98"/>
              </a:xfrm>
              <a:custGeom>
                <a:avLst/>
                <a:gdLst>
                  <a:gd name="T0" fmla="*/ 22 w 24"/>
                  <a:gd name="T1" fmla="*/ 42 h 46"/>
                  <a:gd name="T2" fmla="*/ 22 w 24"/>
                  <a:gd name="T3" fmla="*/ 37 h 46"/>
                  <a:gd name="T4" fmla="*/ 21 w 24"/>
                  <a:gd name="T5" fmla="*/ 41 h 46"/>
                  <a:gd name="T6" fmla="*/ 22 w 24"/>
                  <a:gd name="T7" fmla="*/ 37 h 46"/>
                  <a:gd name="T8" fmla="*/ 21 w 24"/>
                  <a:gd name="T9" fmla="*/ 40 h 46"/>
                  <a:gd name="T10" fmla="*/ 21 w 24"/>
                  <a:gd name="T11" fmla="*/ 34 h 46"/>
                  <a:gd name="T12" fmla="*/ 22 w 24"/>
                  <a:gd name="T13" fmla="*/ 43 h 46"/>
                  <a:gd name="T14" fmla="*/ 24 w 24"/>
                  <a:gd name="T15" fmla="*/ 38 h 46"/>
                  <a:gd name="T16" fmla="*/ 20 w 24"/>
                  <a:gd name="T17" fmla="*/ 26 h 46"/>
                  <a:gd name="T18" fmla="*/ 21 w 24"/>
                  <a:gd name="T19" fmla="*/ 40 h 46"/>
                  <a:gd name="T20" fmla="*/ 20 w 24"/>
                  <a:gd name="T21" fmla="*/ 26 h 46"/>
                  <a:gd name="T22" fmla="*/ 16 w 24"/>
                  <a:gd name="T23" fmla="*/ 12 h 46"/>
                  <a:gd name="T24" fmla="*/ 13 w 24"/>
                  <a:gd name="T25" fmla="*/ 7 h 46"/>
                  <a:gd name="T26" fmla="*/ 15 w 24"/>
                  <a:gd name="T27" fmla="*/ 10 h 46"/>
                  <a:gd name="T28" fmla="*/ 11 w 24"/>
                  <a:gd name="T29" fmla="*/ 5 h 46"/>
                  <a:gd name="T30" fmla="*/ 11 w 24"/>
                  <a:gd name="T31" fmla="*/ 5 h 46"/>
                  <a:gd name="T32" fmla="*/ 20 w 24"/>
                  <a:gd name="T33" fmla="*/ 34 h 46"/>
                  <a:gd name="T34" fmla="*/ 10 w 24"/>
                  <a:gd name="T35" fmla="*/ 4 h 46"/>
                  <a:gd name="T36" fmla="*/ 13 w 24"/>
                  <a:gd name="T37" fmla="*/ 10 h 46"/>
                  <a:gd name="T38" fmla="*/ 9 w 24"/>
                  <a:gd name="T39" fmla="*/ 4 h 46"/>
                  <a:gd name="T40" fmla="*/ 7 w 24"/>
                  <a:gd name="T41" fmla="*/ 2 h 46"/>
                  <a:gd name="T42" fmla="*/ 11 w 24"/>
                  <a:gd name="T43" fmla="*/ 8 h 46"/>
                  <a:gd name="T44" fmla="*/ 7 w 24"/>
                  <a:gd name="T45" fmla="*/ 2 h 46"/>
                  <a:gd name="T46" fmla="*/ 9 w 24"/>
                  <a:gd name="T47" fmla="*/ 7 h 46"/>
                  <a:gd name="T48" fmla="*/ 6 w 24"/>
                  <a:gd name="T49" fmla="*/ 2 h 46"/>
                  <a:gd name="T50" fmla="*/ 4 w 24"/>
                  <a:gd name="T51" fmla="*/ 1 h 46"/>
                  <a:gd name="T52" fmla="*/ 8 w 24"/>
                  <a:gd name="T53" fmla="*/ 6 h 46"/>
                  <a:gd name="T54" fmla="*/ 4 w 24"/>
                  <a:gd name="T55" fmla="*/ 1 h 46"/>
                  <a:gd name="T56" fmla="*/ 2 w 24"/>
                  <a:gd name="T57" fmla="*/ 2 h 46"/>
                  <a:gd name="T58" fmla="*/ 1 w 24"/>
                  <a:gd name="T59" fmla="*/ 0 h 46"/>
                  <a:gd name="T60" fmla="*/ 2 w 24"/>
                  <a:gd name="T61" fmla="*/ 2 h 46"/>
                  <a:gd name="T62" fmla="*/ 4 w 24"/>
                  <a:gd name="T63" fmla="*/ 1 h 46"/>
                  <a:gd name="T64" fmla="*/ 1 w 2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46">
                    <a:moveTo>
                      <a:pt x="22" y="37"/>
                    </a:moveTo>
                    <a:cubicBezTo>
                      <a:pt x="22" y="39"/>
                      <a:pt x="22" y="41"/>
                      <a:pt x="22" y="42"/>
                    </a:cubicBezTo>
                    <a:cubicBezTo>
                      <a:pt x="22" y="43"/>
                      <a:pt x="22" y="43"/>
                      <a:pt x="22" y="43"/>
                    </a:cubicBezTo>
                    <a:cubicBezTo>
                      <a:pt x="22" y="42"/>
                      <a:pt x="22" y="40"/>
                      <a:pt x="22" y="37"/>
                    </a:cubicBezTo>
                    <a:close/>
                    <a:moveTo>
                      <a:pt x="22" y="37"/>
                    </a:moveTo>
                    <a:cubicBezTo>
                      <a:pt x="22" y="38"/>
                      <a:pt x="22" y="40"/>
                      <a:pt x="21" y="41"/>
                    </a:cubicBezTo>
                    <a:cubicBezTo>
                      <a:pt x="22" y="42"/>
                      <a:pt x="22" y="42"/>
                      <a:pt x="22" y="42"/>
                    </a:cubicBezTo>
                    <a:cubicBezTo>
                      <a:pt x="22" y="41"/>
                      <a:pt x="22" y="39"/>
                      <a:pt x="22" y="37"/>
                    </a:cubicBezTo>
                    <a:close/>
                    <a:moveTo>
                      <a:pt x="21" y="34"/>
                    </a:moveTo>
                    <a:cubicBezTo>
                      <a:pt x="21" y="36"/>
                      <a:pt x="21" y="38"/>
                      <a:pt x="21" y="40"/>
                    </a:cubicBezTo>
                    <a:cubicBezTo>
                      <a:pt x="21" y="41"/>
                      <a:pt x="21" y="41"/>
                      <a:pt x="21" y="41"/>
                    </a:cubicBezTo>
                    <a:cubicBezTo>
                      <a:pt x="21" y="39"/>
                      <a:pt x="21" y="37"/>
                      <a:pt x="21" y="34"/>
                    </a:cubicBezTo>
                    <a:close/>
                    <a:moveTo>
                      <a:pt x="23" y="33"/>
                    </a:moveTo>
                    <a:cubicBezTo>
                      <a:pt x="23" y="36"/>
                      <a:pt x="23" y="40"/>
                      <a:pt x="22" y="43"/>
                    </a:cubicBezTo>
                    <a:cubicBezTo>
                      <a:pt x="23" y="45"/>
                      <a:pt x="23" y="46"/>
                      <a:pt x="24" y="46"/>
                    </a:cubicBezTo>
                    <a:cubicBezTo>
                      <a:pt x="24" y="46"/>
                      <a:pt x="24" y="44"/>
                      <a:pt x="24" y="38"/>
                    </a:cubicBezTo>
                    <a:cubicBezTo>
                      <a:pt x="24" y="37"/>
                      <a:pt x="23" y="35"/>
                      <a:pt x="23" y="33"/>
                    </a:cubicBezTo>
                    <a:close/>
                    <a:moveTo>
                      <a:pt x="20" y="26"/>
                    </a:moveTo>
                    <a:cubicBezTo>
                      <a:pt x="20" y="30"/>
                      <a:pt x="21" y="34"/>
                      <a:pt x="20" y="38"/>
                    </a:cubicBezTo>
                    <a:cubicBezTo>
                      <a:pt x="20" y="39"/>
                      <a:pt x="21" y="39"/>
                      <a:pt x="21" y="40"/>
                    </a:cubicBezTo>
                    <a:cubicBezTo>
                      <a:pt x="21" y="40"/>
                      <a:pt x="21" y="40"/>
                      <a:pt x="21" y="40"/>
                    </a:cubicBezTo>
                    <a:cubicBezTo>
                      <a:pt x="21" y="37"/>
                      <a:pt x="21" y="32"/>
                      <a:pt x="20" y="26"/>
                    </a:cubicBezTo>
                    <a:close/>
                    <a:moveTo>
                      <a:pt x="13" y="7"/>
                    </a:moveTo>
                    <a:cubicBezTo>
                      <a:pt x="14" y="8"/>
                      <a:pt x="15" y="10"/>
                      <a:pt x="16" y="12"/>
                    </a:cubicBezTo>
                    <a:cubicBezTo>
                      <a:pt x="16" y="11"/>
                      <a:pt x="15" y="9"/>
                      <a:pt x="14" y="8"/>
                    </a:cubicBezTo>
                    <a:lnTo>
                      <a:pt x="13" y="7"/>
                    </a:lnTo>
                    <a:close/>
                    <a:moveTo>
                      <a:pt x="12" y="6"/>
                    </a:moveTo>
                    <a:cubicBezTo>
                      <a:pt x="13" y="7"/>
                      <a:pt x="14" y="8"/>
                      <a:pt x="15" y="10"/>
                    </a:cubicBezTo>
                    <a:cubicBezTo>
                      <a:pt x="14" y="9"/>
                      <a:pt x="13" y="8"/>
                      <a:pt x="12" y="6"/>
                    </a:cubicBezTo>
                    <a:close/>
                    <a:moveTo>
                      <a:pt x="11" y="5"/>
                    </a:moveTo>
                    <a:cubicBezTo>
                      <a:pt x="12" y="6"/>
                      <a:pt x="13" y="8"/>
                      <a:pt x="14" y="10"/>
                    </a:cubicBezTo>
                    <a:cubicBezTo>
                      <a:pt x="13" y="9"/>
                      <a:pt x="12" y="7"/>
                      <a:pt x="11" y="5"/>
                    </a:cubicBezTo>
                    <a:close/>
                    <a:moveTo>
                      <a:pt x="10" y="4"/>
                    </a:moveTo>
                    <a:cubicBezTo>
                      <a:pt x="13" y="9"/>
                      <a:pt x="19" y="20"/>
                      <a:pt x="20" y="34"/>
                    </a:cubicBezTo>
                    <a:cubicBezTo>
                      <a:pt x="20" y="35"/>
                      <a:pt x="20" y="37"/>
                      <a:pt x="20" y="38"/>
                    </a:cubicBezTo>
                    <a:cubicBezTo>
                      <a:pt x="20" y="31"/>
                      <a:pt x="19" y="18"/>
                      <a:pt x="10" y="4"/>
                    </a:cubicBezTo>
                    <a:close/>
                    <a:moveTo>
                      <a:pt x="8" y="3"/>
                    </a:moveTo>
                    <a:cubicBezTo>
                      <a:pt x="10" y="5"/>
                      <a:pt x="11" y="7"/>
                      <a:pt x="13" y="10"/>
                    </a:cubicBezTo>
                    <a:cubicBezTo>
                      <a:pt x="13" y="10"/>
                      <a:pt x="13" y="10"/>
                      <a:pt x="13" y="10"/>
                    </a:cubicBezTo>
                    <a:cubicBezTo>
                      <a:pt x="12" y="8"/>
                      <a:pt x="11" y="6"/>
                      <a:pt x="9" y="4"/>
                    </a:cubicBezTo>
                    <a:lnTo>
                      <a:pt x="8" y="3"/>
                    </a:lnTo>
                    <a:close/>
                    <a:moveTo>
                      <a:pt x="7" y="2"/>
                    </a:moveTo>
                    <a:cubicBezTo>
                      <a:pt x="8" y="4"/>
                      <a:pt x="9" y="6"/>
                      <a:pt x="11" y="8"/>
                    </a:cubicBezTo>
                    <a:cubicBezTo>
                      <a:pt x="11" y="8"/>
                      <a:pt x="11" y="8"/>
                      <a:pt x="11" y="8"/>
                    </a:cubicBezTo>
                    <a:cubicBezTo>
                      <a:pt x="10" y="6"/>
                      <a:pt x="9" y="5"/>
                      <a:pt x="8" y="3"/>
                    </a:cubicBezTo>
                    <a:lnTo>
                      <a:pt x="7" y="2"/>
                    </a:lnTo>
                    <a:close/>
                    <a:moveTo>
                      <a:pt x="5" y="1"/>
                    </a:moveTo>
                    <a:cubicBezTo>
                      <a:pt x="6" y="3"/>
                      <a:pt x="8" y="5"/>
                      <a:pt x="9" y="7"/>
                    </a:cubicBezTo>
                    <a:cubicBezTo>
                      <a:pt x="10" y="7"/>
                      <a:pt x="10" y="7"/>
                      <a:pt x="10" y="7"/>
                    </a:cubicBezTo>
                    <a:cubicBezTo>
                      <a:pt x="9" y="5"/>
                      <a:pt x="8" y="4"/>
                      <a:pt x="6" y="2"/>
                    </a:cubicBezTo>
                    <a:cubicBezTo>
                      <a:pt x="6" y="2"/>
                      <a:pt x="6" y="1"/>
                      <a:pt x="5" y="1"/>
                    </a:cubicBezTo>
                    <a:close/>
                    <a:moveTo>
                      <a:pt x="4" y="1"/>
                    </a:moveTo>
                    <a:cubicBezTo>
                      <a:pt x="5" y="2"/>
                      <a:pt x="6" y="4"/>
                      <a:pt x="8" y="6"/>
                    </a:cubicBezTo>
                    <a:cubicBezTo>
                      <a:pt x="8" y="6"/>
                      <a:pt x="8" y="6"/>
                      <a:pt x="8" y="6"/>
                    </a:cubicBezTo>
                    <a:cubicBezTo>
                      <a:pt x="7" y="4"/>
                      <a:pt x="6" y="3"/>
                      <a:pt x="5" y="1"/>
                    </a:cubicBezTo>
                    <a:lnTo>
                      <a:pt x="4" y="1"/>
                    </a:lnTo>
                    <a:close/>
                    <a:moveTo>
                      <a:pt x="0" y="0"/>
                    </a:moveTo>
                    <a:cubicBezTo>
                      <a:pt x="0" y="0"/>
                      <a:pt x="1" y="1"/>
                      <a:pt x="2" y="2"/>
                    </a:cubicBezTo>
                    <a:cubicBezTo>
                      <a:pt x="1" y="1"/>
                      <a:pt x="1" y="1"/>
                      <a:pt x="0" y="0"/>
                    </a:cubicBezTo>
                    <a:close/>
                    <a:moveTo>
                      <a:pt x="1" y="0"/>
                    </a:moveTo>
                    <a:cubicBezTo>
                      <a:pt x="0" y="0"/>
                      <a:pt x="0" y="0"/>
                      <a:pt x="0" y="0"/>
                    </a:cubicBezTo>
                    <a:cubicBezTo>
                      <a:pt x="1" y="1"/>
                      <a:pt x="2" y="1"/>
                      <a:pt x="2" y="2"/>
                    </a:cubicBezTo>
                    <a:cubicBezTo>
                      <a:pt x="4" y="3"/>
                      <a:pt x="5" y="4"/>
                      <a:pt x="7" y="5"/>
                    </a:cubicBezTo>
                    <a:cubicBezTo>
                      <a:pt x="6" y="4"/>
                      <a:pt x="5" y="2"/>
                      <a:pt x="4" y="1"/>
                    </a:cubicBezTo>
                    <a:cubicBezTo>
                      <a:pt x="3" y="0"/>
                      <a:pt x="3" y="0"/>
                      <a:pt x="3" y="0"/>
                    </a:cubicBezTo>
                    <a:cubicBezTo>
                      <a:pt x="2" y="0"/>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5" name="Freeform 5278"/>
              <p:cNvSpPr>
                <a:spLocks noEditPoints="1"/>
              </p:cNvSpPr>
              <p:nvPr/>
            </p:nvSpPr>
            <p:spPr bwMode="auto">
              <a:xfrm>
                <a:off x="1337" y="2955"/>
                <a:ext cx="58" cy="100"/>
              </a:xfrm>
              <a:custGeom>
                <a:avLst/>
                <a:gdLst>
                  <a:gd name="T0" fmla="*/ 23 w 27"/>
                  <a:gd name="T1" fmla="*/ 37 h 47"/>
                  <a:gd name="T2" fmla="*/ 24 w 27"/>
                  <a:gd name="T3" fmla="*/ 41 h 47"/>
                  <a:gd name="T4" fmla="*/ 23 w 27"/>
                  <a:gd name="T5" fmla="*/ 37 h 47"/>
                  <a:gd name="T6" fmla="*/ 23 w 27"/>
                  <a:gd name="T7" fmla="*/ 36 h 47"/>
                  <a:gd name="T8" fmla="*/ 23 w 27"/>
                  <a:gd name="T9" fmla="*/ 34 h 47"/>
                  <a:gd name="T10" fmla="*/ 24 w 27"/>
                  <a:gd name="T11" fmla="*/ 40 h 47"/>
                  <a:gd name="T12" fmla="*/ 24 w 27"/>
                  <a:gd name="T13" fmla="*/ 40 h 47"/>
                  <a:gd name="T14" fmla="*/ 26 w 27"/>
                  <a:gd name="T15" fmla="*/ 46 h 47"/>
                  <a:gd name="T16" fmla="*/ 25 w 27"/>
                  <a:gd name="T17" fmla="*/ 47 h 47"/>
                  <a:gd name="T18" fmla="*/ 26 w 27"/>
                  <a:gd name="T19" fmla="*/ 41 h 47"/>
                  <a:gd name="T20" fmla="*/ 26 w 27"/>
                  <a:gd name="T21" fmla="*/ 41 h 47"/>
                  <a:gd name="T22" fmla="*/ 24 w 27"/>
                  <a:gd name="T23" fmla="*/ 42 h 47"/>
                  <a:gd name="T24" fmla="*/ 24 w 27"/>
                  <a:gd name="T25" fmla="*/ 34 h 47"/>
                  <a:gd name="T26" fmla="*/ 23 w 27"/>
                  <a:gd name="T27" fmla="*/ 36 h 47"/>
                  <a:gd name="T28" fmla="*/ 23 w 27"/>
                  <a:gd name="T29" fmla="*/ 28 h 47"/>
                  <a:gd name="T30" fmla="*/ 23 w 27"/>
                  <a:gd name="T31" fmla="*/ 27 h 47"/>
                  <a:gd name="T32" fmla="*/ 23 w 27"/>
                  <a:gd name="T33" fmla="*/ 26 h 47"/>
                  <a:gd name="T34" fmla="*/ 20 w 27"/>
                  <a:gd name="T35" fmla="*/ 17 h 47"/>
                  <a:gd name="T36" fmla="*/ 23 w 27"/>
                  <a:gd name="T37" fmla="*/ 34 h 47"/>
                  <a:gd name="T38" fmla="*/ 12 w 27"/>
                  <a:gd name="T39" fmla="*/ 9 h 47"/>
                  <a:gd name="T40" fmla="*/ 9 w 27"/>
                  <a:gd name="T41" fmla="*/ 7 h 47"/>
                  <a:gd name="T42" fmla="*/ 17 w 27"/>
                  <a:gd name="T43" fmla="*/ 17 h 47"/>
                  <a:gd name="T44" fmla="*/ 11 w 27"/>
                  <a:gd name="T45" fmla="*/ 8 h 47"/>
                  <a:gd name="T46" fmla="*/ 3 w 27"/>
                  <a:gd name="T47" fmla="*/ 2 h 47"/>
                  <a:gd name="T48" fmla="*/ 7 w 27"/>
                  <a:gd name="T49" fmla="*/ 5 h 47"/>
                  <a:gd name="T50" fmla="*/ 7 w 27"/>
                  <a:gd name="T51" fmla="*/ 5 h 47"/>
                  <a:gd name="T52" fmla="*/ 1 w 27"/>
                  <a:gd name="T53" fmla="*/ 0 h 47"/>
                  <a:gd name="T54" fmla="*/ 2 w 27"/>
                  <a:gd name="T55" fmla="*/ 1 h 47"/>
                  <a:gd name="T56" fmla="*/ 3 w 27"/>
                  <a:gd name="T57" fmla="*/ 2 h 47"/>
                  <a:gd name="T58" fmla="*/ 1 w 27"/>
                  <a:gd name="T59" fmla="*/ 0 h 47"/>
                  <a:gd name="T60" fmla="*/ 1 w 27"/>
                  <a:gd name="T61" fmla="*/ 0 h 47"/>
                  <a:gd name="T62" fmla="*/ 1 w 27"/>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47">
                    <a:moveTo>
                      <a:pt x="23" y="37"/>
                    </a:moveTo>
                    <a:cubicBezTo>
                      <a:pt x="23" y="37"/>
                      <a:pt x="23" y="37"/>
                      <a:pt x="23" y="37"/>
                    </a:cubicBezTo>
                    <a:cubicBezTo>
                      <a:pt x="23" y="39"/>
                      <a:pt x="23" y="40"/>
                      <a:pt x="24" y="41"/>
                    </a:cubicBezTo>
                    <a:cubicBezTo>
                      <a:pt x="24" y="41"/>
                      <a:pt x="24" y="41"/>
                      <a:pt x="24" y="41"/>
                    </a:cubicBezTo>
                    <a:cubicBezTo>
                      <a:pt x="24" y="41"/>
                      <a:pt x="24" y="40"/>
                      <a:pt x="24" y="40"/>
                    </a:cubicBezTo>
                    <a:cubicBezTo>
                      <a:pt x="24" y="39"/>
                      <a:pt x="23" y="38"/>
                      <a:pt x="23" y="37"/>
                    </a:cubicBezTo>
                    <a:close/>
                    <a:moveTo>
                      <a:pt x="23" y="34"/>
                    </a:moveTo>
                    <a:cubicBezTo>
                      <a:pt x="23" y="35"/>
                      <a:pt x="23" y="36"/>
                      <a:pt x="23" y="36"/>
                    </a:cubicBezTo>
                    <a:cubicBezTo>
                      <a:pt x="23" y="35"/>
                      <a:pt x="23" y="35"/>
                      <a:pt x="23" y="35"/>
                    </a:cubicBezTo>
                    <a:cubicBezTo>
                      <a:pt x="23" y="35"/>
                      <a:pt x="23" y="35"/>
                      <a:pt x="23" y="34"/>
                    </a:cubicBezTo>
                    <a:close/>
                    <a:moveTo>
                      <a:pt x="24" y="34"/>
                    </a:moveTo>
                    <a:cubicBezTo>
                      <a:pt x="24" y="36"/>
                      <a:pt x="24" y="38"/>
                      <a:pt x="24" y="40"/>
                    </a:cubicBezTo>
                    <a:cubicBezTo>
                      <a:pt x="24" y="40"/>
                      <a:pt x="24" y="41"/>
                      <a:pt x="24" y="41"/>
                    </a:cubicBezTo>
                    <a:cubicBezTo>
                      <a:pt x="24" y="41"/>
                      <a:pt x="24" y="41"/>
                      <a:pt x="24" y="40"/>
                    </a:cubicBezTo>
                    <a:cubicBezTo>
                      <a:pt x="24" y="40"/>
                      <a:pt x="24" y="41"/>
                      <a:pt x="24" y="41"/>
                    </a:cubicBezTo>
                    <a:cubicBezTo>
                      <a:pt x="24" y="43"/>
                      <a:pt x="24" y="45"/>
                      <a:pt x="26" y="46"/>
                    </a:cubicBezTo>
                    <a:cubicBezTo>
                      <a:pt x="26" y="46"/>
                      <a:pt x="25" y="47"/>
                      <a:pt x="25" y="47"/>
                    </a:cubicBezTo>
                    <a:cubicBezTo>
                      <a:pt x="25" y="47"/>
                      <a:pt x="25" y="47"/>
                      <a:pt x="25" y="47"/>
                    </a:cubicBezTo>
                    <a:cubicBezTo>
                      <a:pt x="26" y="47"/>
                      <a:pt x="26" y="47"/>
                      <a:pt x="26" y="47"/>
                    </a:cubicBezTo>
                    <a:cubicBezTo>
                      <a:pt x="27" y="47"/>
                      <a:pt x="26" y="45"/>
                      <a:pt x="26" y="41"/>
                    </a:cubicBezTo>
                    <a:cubicBezTo>
                      <a:pt x="26" y="42"/>
                      <a:pt x="26" y="42"/>
                      <a:pt x="25" y="43"/>
                    </a:cubicBezTo>
                    <a:cubicBezTo>
                      <a:pt x="25" y="43"/>
                      <a:pt x="26" y="42"/>
                      <a:pt x="26" y="41"/>
                    </a:cubicBezTo>
                    <a:cubicBezTo>
                      <a:pt x="25" y="40"/>
                      <a:pt x="25" y="39"/>
                      <a:pt x="25" y="38"/>
                    </a:cubicBezTo>
                    <a:cubicBezTo>
                      <a:pt x="25" y="40"/>
                      <a:pt x="25" y="41"/>
                      <a:pt x="24" y="42"/>
                    </a:cubicBezTo>
                    <a:cubicBezTo>
                      <a:pt x="24" y="42"/>
                      <a:pt x="25" y="40"/>
                      <a:pt x="25" y="37"/>
                    </a:cubicBezTo>
                    <a:cubicBezTo>
                      <a:pt x="24" y="36"/>
                      <a:pt x="24" y="35"/>
                      <a:pt x="24" y="34"/>
                    </a:cubicBezTo>
                    <a:close/>
                    <a:moveTo>
                      <a:pt x="23" y="28"/>
                    </a:moveTo>
                    <a:cubicBezTo>
                      <a:pt x="23" y="31"/>
                      <a:pt x="23" y="33"/>
                      <a:pt x="23" y="36"/>
                    </a:cubicBezTo>
                    <a:cubicBezTo>
                      <a:pt x="23" y="37"/>
                      <a:pt x="24" y="38"/>
                      <a:pt x="24" y="39"/>
                    </a:cubicBezTo>
                    <a:cubicBezTo>
                      <a:pt x="24" y="37"/>
                      <a:pt x="24" y="33"/>
                      <a:pt x="23" y="28"/>
                    </a:cubicBezTo>
                    <a:close/>
                    <a:moveTo>
                      <a:pt x="20" y="17"/>
                    </a:moveTo>
                    <a:cubicBezTo>
                      <a:pt x="21" y="20"/>
                      <a:pt x="23" y="23"/>
                      <a:pt x="23" y="27"/>
                    </a:cubicBezTo>
                    <a:cubicBezTo>
                      <a:pt x="23" y="26"/>
                      <a:pt x="23" y="26"/>
                      <a:pt x="23" y="26"/>
                    </a:cubicBezTo>
                    <a:cubicBezTo>
                      <a:pt x="23" y="26"/>
                      <a:pt x="23" y="26"/>
                      <a:pt x="23" y="26"/>
                    </a:cubicBezTo>
                    <a:cubicBezTo>
                      <a:pt x="23" y="23"/>
                      <a:pt x="22" y="21"/>
                      <a:pt x="21" y="18"/>
                    </a:cubicBezTo>
                    <a:cubicBezTo>
                      <a:pt x="20" y="18"/>
                      <a:pt x="20" y="17"/>
                      <a:pt x="20" y="17"/>
                    </a:cubicBezTo>
                    <a:close/>
                    <a:moveTo>
                      <a:pt x="12" y="9"/>
                    </a:moveTo>
                    <a:cubicBezTo>
                      <a:pt x="16" y="14"/>
                      <a:pt x="20" y="23"/>
                      <a:pt x="23" y="34"/>
                    </a:cubicBezTo>
                    <a:cubicBezTo>
                      <a:pt x="22" y="28"/>
                      <a:pt x="21" y="21"/>
                      <a:pt x="16" y="13"/>
                    </a:cubicBezTo>
                    <a:cubicBezTo>
                      <a:pt x="15" y="11"/>
                      <a:pt x="13" y="10"/>
                      <a:pt x="12" y="9"/>
                    </a:cubicBezTo>
                    <a:close/>
                    <a:moveTo>
                      <a:pt x="7" y="5"/>
                    </a:moveTo>
                    <a:cubicBezTo>
                      <a:pt x="8" y="6"/>
                      <a:pt x="8" y="6"/>
                      <a:pt x="9" y="7"/>
                    </a:cubicBezTo>
                    <a:cubicBezTo>
                      <a:pt x="10" y="9"/>
                      <a:pt x="11" y="10"/>
                      <a:pt x="13" y="12"/>
                    </a:cubicBezTo>
                    <a:cubicBezTo>
                      <a:pt x="14" y="14"/>
                      <a:pt x="16" y="15"/>
                      <a:pt x="17" y="17"/>
                    </a:cubicBezTo>
                    <a:cubicBezTo>
                      <a:pt x="15" y="14"/>
                      <a:pt x="14" y="11"/>
                      <a:pt x="12" y="8"/>
                    </a:cubicBezTo>
                    <a:cubicBezTo>
                      <a:pt x="11" y="8"/>
                      <a:pt x="11" y="8"/>
                      <a:pt x="11" y="8"/>
                    </a:cubicBezTo>
                    <a:cubicBezTo>
                      <a:pt x="10" y="7"/>
                      <a:pt x="9" y="6"/>
                      <a:pt x="7" y="5"/>
                    </a:cubicBezTo>
                    <a:close/>
                    <a:moveTo>
                      <a:pt x="3" y="2"/>
                    </a:moveTo>
                    <a:cubicBezTo>
                      <a:pt x="4" y="3"/>
                      <a:pt x="4" y="3"/>
                      <a:pt x="4" y="3"/>
                    </a:cubicBezTo>
                    <a:cubicBezTo>
                      <a:pt x="5" y="3"/>
                      <a:pt x="6" y="4"/>
                      <a:pt x="7" y="5"/>
                    </a:cubicBezTo>
                    <a:cubicBezTo>
                      <a:pt x="7" y="5"/>
                      <a:pt x="7" y="5"/>
                      <a:pt x="8" y="6"/>
                    </a:cubicBezTo>
                    <a:cubicBezTo>
                      <a:pt x="7" y="5"/>
                      <a:pt x="7" y="5"/>
                      <a:pt x="7" y="5"/>
                    </a:cubicBezTo>
                    <a:cubicBezTo>
                      <a:pt x="6" y="4"/>
                      <a:pt x="4" y="3"/>
                      <a:pt x="3" y="2"/>
                    </a:cubicBezTo>
                    <a:close/>
                    <a:moveTo>
                      <a:pt x="1" y="0"/>
                    </a:moveTo>
                    <a:cubicBezTo>
                      <a:pt x="1" y="1"/>
                      <a:pt x="1" y="1"/>
                      <a:pt x="1" y="1"/>
                    </a:cubicBezTo>
                    <a:cubicBezTo>
                      <a:pt x="2" y="1"/>
                      <a:pt x="2" y="1"/>
                      <a:pt x="2" y="1"/>
                    </a:cubicBezTo>
                    <a:cubicBezTo>
                      <a:pt x="3" y="2"/>
                      <a:pt x="3" y="2"/>
                      <a:pt x="4" y="3"/>
                    </a:cubicBezTo>
                    <a:cubicBezTo>
                      <a:pt x="3" y="2"/>
                      <a:pt x="3" y="2"/>
                      <a:pt x="3" y="2"/>
                    </a:cubicBezTo>
                    <a:cubicBezTo>
                      <a:pt x="2" y="1"/>
                      <a:pt x="2" y="1"/>
                      <a:pt x="1" y="0"/>
                    </a:cubicBezTo>
                    <a:close/>
                    <a:moveTo>
                      <a:pt x="1" y="0"/>
                    </a:moveTo>
                    <a:cubicBezTo>
                      <a:pt x="1" y="1"/>
                      <a:pt x="1" y="1"/>
                      <a:pt x="1" y="1"/>
                    </a:cubicBezTo>
                    <a:cubicBezTo>
                      <a:pt x="1" y="0"/>
                      <a:pt x="1" y="0"/>
                      <a:pt x="1" y="0"/>
                    </a:cubicBezTo>
                    <a:close/>
                    <a:moveTo>
                      <a:pt x="0" y="0"/>
                    </a:moveTo>
                    <a:cubicBezTo>
                      <a:pt x="1" y="0"/>
                      <a:pt x="1" y="0"/>
                      <a:pt x="1" y="0"/>
                    </a:cubicBezTo>
                    <a:lnTo>
                      <a:pt x="0" y="0"/>
                    </a:ln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6" name="Freeform 5279"/>
              <p:cNvSpPr>
                <a:spLocks noEditPoints="1"/>
              </p:cNvSpPr>
              <p:nvPr/>
            </p:nvSpPr>
            <p:spPr bwMode="auto">
              <a:xfrm>
                <a:off x="1337" y="2955"/>
                <a:ext cx="54" cy="100"/>
              </a:xfrm>
              <a:custGeom>
                <a:avLst/>
                <a:gdLst>
                  <a:gd name="T0" fmla="*/ 21 w 25"/>
                  <a:gd name="T1" fmla="*/ 34 h 47"/>
                  <a:gd name="T2" fmla="*/ 22 w 25"/>
                  <a:gd name="T3" fmla="*/ 39 h 47"/>
                  <a:gd name="T4" fmla="*/ 22 w 25"/>
                  <a:gd name="T5" fmla="*/ 40 h 47"/>
                  <a:gd name="T6" fmla="*/ 22 w 25"/>
                  <a:gd name="T7" fmla="*/ 39 h 47"/>
                  <a:gd name="T8" fmla="*/ 22 w 25"/>
                  <a:gd name="T9" fmla="*/ 41 h 47"/>
                  <a:gd name="T10" fmla="*/ 25 w 25"/>
                  <a:gd name="T11" fmla="*/ 47 h 47"/>
                  <a:gd name="T12" fmla="*/ 23 w 25"/>
                  <a:gd name="T13" fmla="*/ 41 h 47"/>
                  <a:gd name="T14" fmla="*/ 22 w 25"/>
                  <a:gd name="T15" fmla="*/ 37 h 47"/>
                  <a:gd name="T16" fmla="*/ 21 w 25"/>
                  <a:gd name="T17" fmla="*/ 34 h 47"/>
                  <a:gd name="T18" fmla="*/ 12 w 25"/>
                  <a:gd name="T19" fmla="*/ 13 h 47"/>
                  <a:gd name="T20" fmla="*/ 14 w 25"/>
                  <a:gd name="T21" fmla="*/ 16 h 47"/>
                  <a:gd name="T22" fmla="*/ 20 w 25"/>
                  <a:gd name="T23" fmla="*/ 29 h 47"/>
                  <a:gd name="T24" fmla="*/ 22 w 25"/>
                  <a:gd name="T25" fmla="*/ 35 h 47"/>
                  <a:gd name="T26" fmla="*/ 12 w 25"/>
                  <a:gd name="T27" fmla="*/ 13 h 47"/>
                  <a:gd name="T28" fmla="*/ 9 w 25"/>
                  <a:gd name="T29" fmla="*/ 8 h 47"/>
                  <a:gd name="T30" fmla="*/ 10 w 25"/>
                  <a:gd name="T31" fmla="*/ 11 h 47"/>
                  <a:gd name="T32" fmla="*/ 11 w 25"/>
                  <a:gd name="T33" fmla="*/ 12 h 47"/>
                  <a:gd name="T34" fmla="*/ 12 w 25"/>
                  <a:gd name="T35" fmla="*/ 13 h 47"/>
                  <a:gd name="T36" fmla="*/ 11 w 25"/>
                  <a:gd name="T37" fmla="*/ 11 h 47"/>
                  <a:gd name="T38" fmla="*/ 9 w 25"/>
                  <a:gd name="T39" fmla="*/ 8 h 47"/>
                  <a:gd name="T40" fmla="*/ 2 w 25"/>
                  <a:gd name="T41" fmla="*/ 1 h 47"/>
                  <a:gd name="T42" fmla="*/ 3 w 25"/>
                  <a:gd name="T43" fmla="*/ 3 h 47"/>
                  <a:gd name="T44" fmla="*/ 6 w 25"/>
                  <a:gd name="T45" fmla="*/ 7 h 47"/>
                  <a:gd name="T46" fmla="*/ 9 w 25"/>
                  <a:gd name="T47" fmla="*/ 9 h 47"/>
                  <a:gd name="T48" fmla="*/ 7 w 25"/>
                  <a:gd name="T49" fmla="*/ 7 h 47"/>
                  <a:gd name="T50" fmla="*/ 2 w 25"/>
                  <a:gd name="T51" fmla="*/ 1 h 47"/>
                  <a:gd name="T52" fmla="*/ 0 w 25"/>
                  <a:gd name="T53" fmla="*/ 0 h 47"/>
                  <a:gd name="T54" fmla="*/ 2 w 25"/>
                  <a:gd name="T55" fmla="*/ 2 h 47"/>
                  <a:gd name="T56" fmla="*/ 1 w 25"/>
                  <a:gd name="T57" fmla="*/ 1 h 47"/>
                  <a:gd name="T58" fmla="*/ 0 w 25"/>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47">
                    <a:moveTo>
                      <a:pt x="21" y="34"/>
                    </a:moveTo>
                    <a:cubicBezTo>
                      <a:pt x="21" y="36"/>
                      <a:pt x="21" y="37"/>
                      <a:pt x="22" y="39"/>
                    </a:cubicBezTo>
                    <a:cubicBezTo>
                      <a:pt x="22" y="39"/>
                      <a:pt x="22" y="40"/>
                      <a:pt x="22" y="40"/>
                    </a:cubicBezTo>
                    <a:cubicBezTo>
                      <a:pt x="22" y="40"/>
                      <a:pt x="22" y="40"/>
                      <a:pt x="22" y="39"/>
                    </a:cubicBezTo>
                    <a:cubicBezTo>
                      <a:pt x="22" y="40"/>
                      <a:pt x="22" y="41"/>
                      <a:pt x="22" y="41"/>
                    </a:cubicBezTo>
                    <a:cubicBezTo>
                      <a:pt x="23" y="43"/>
                      <a:pt x="23" y="47"/>
                      <a:pt x="25" y="47"/>
                    </a:cubicBezTo>
                    <a:cubicBezTo>
                      <a:pt x="23" y="46"/>
                      <a:pt x="23" y="43"/>
                      <a:pt x="23" y="41"/>
                    </a:cubicBezTo>
                    <a:cubicBezTo>
                      <a:pt x="22" y="41"/>
                      <a:pt x="22" y="39"/>
                      <a:pt x="22" y="37"/>
                    </a:cubicBezTo>
                    <a:cubicBezTo>
                      <a:pt x="22" y="36"/>
                      <a:pt x="21" y="35"/>
                      <a:pt x="21" y="34"/>
                    </a:cubicBezTo>
                    <a:close/>
                    <a:moveTo>
                      <a:pt x="12" y="13"/>
                    </a:moveTo>
                    <a:cubicBezTo>
                      <a:pt x="13" y="14"/>
                      <a:pt x="13" y="15"/>
                      <a:pt x="14" y="16"/>
                    </a:cubicBezTo>
                    <a:cubicBezTo>
                      <a:pt x="17" y="20"/>
                      <a:pt x="19" y="25"/>
                      <a:pt x="20" y="29"/>
                    </a:cubicBezTo>
                    <a:cubicBezTo>
                      <a:pt x="21" y="31"/>
                      <a:pt x="21" y="33"/>
                      <a:pt x="22" y="35"/>
                    </a:cubicBezTo>
                    <a:cubicBezTo>
                      <a:pt x="21" y="30"/>
                      <a:pt x="19" y="21"/>
                      <a:pt x="12" y="13"/>
                    </a:cubicBezTo>
                    <a:close/>
                    <a:moveTo>
                      <a:pt x="9" y="8"/>
                    </a:moveTo>
                    <a:cubicBezTo>
                      <a:pt x="9" y="9"/>
                      <a:pt x="10" y="10"/>
                      <a:pt x="10" y="11"/>
                    </a:cubicBezTo>
                    <a:cubicBezTo>
                      <a:pt x="11" y="12"/>
                      <a:pt x="11" y="12"/>
                      <a:pt x="11" y="12"/>
                    </a:cubicBezTo>
                    <a:cubicBezTo>
                      <a:pt x="12" y="13"/>
                      <a:pt x="12" y="13"/>
                      <a:pt x="12" y="13"/>
                    </a:cubicBezTo>
                    <a:cubicBezTo>
                      <a:pt x="11" y="12"/>
                      <a:pt x="11" y="12"/>
                      <a:pt x="11" y="11"/>
                    </a:cubicBezTo>
                    <a:cubicBezTo>
                      <a:pt x="10" y="10"/>
                      <a:pt x="9" y="9"/>
                      <a:pt x="9" y="8"/>
                    </a:cubicBezTo>
                    <a:close/>
                    <a:moveTo>
                      <a:pt x="2" y="1"/>
                    </a:moveTo>
                    <a:cubicBezTo>
                      <a:pt x="2" y="2"/>
                      <a:pt x="3" y="2"/>
                      <a:pt x="3" y="3"/>
                    </a:cubicBezTo>
                    <a:cubicBezTo>
                      <a:pt x="4" y="4"/>
                      <a:pt x="5" y="5"/>
                      <a:pt x="6" y="7"/>
                    </a:cubicBezTo>
                    <a:cubicBezTo>
                      <a:pt x="7" y="7"/>
                      <a:pt x="8" y="8"/>
                      <a:pt x="9" y="9"/>
                    </a:cubicBezTo>
                    <a:cubicBezTo>
                      <a:pt x="8" y="8"/>
                      <a:pt x="8" y="7"/>
                      <a:pt x="7" y="7"/>
                    </a:cubicBezTo>
                    <a:cubicBezTo>
                      <a:pt x="5" y="4"/>
                      <a:pt x="3" y="2"/>
                      <a:pt x="2" y="1"/>
                    </a:cubicBezTo>
                    <a:close/>
                    <a:moveTo>
                      <a:pt x="0" y="0"/>
                    </a:moveTo>
                    <a:cubicBezTo>
                      <a:pt x="0" y="0"/>
                      <a:pt x="1" y="1"/>
                      <a:pt x="2" y="2"/>
                    </a:cubicBezTo>
                    <a:cubicBezTo>
                      <a:pt x="2" y="2"/>
                      <a:pt x="2" y="1"/>
                      <a:pt x="1" y="1"/>
                    </a:cubicBezTo>
                    <a:cubicBezTo>
                      <a:pt x="1" y="0"/>
                      <a:pt x="0" y="0"/>
                      <a:pt x="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7" name="Freeform 5280"/>
              <p:cNvSpPr>
                <a:spLocks noEditPoints="1"/>
              </p:cNvSpPr>
              <p:nvPr/>
            </p:nvSpPr>
            <p:spPr bwMode="auto">
              <a:xfrm>
                <a:off x="1342" y="2958"/>
                <a:ext cx="51" cy="97"/>
              </a:xfrm>
              <a:custGeom>
                <a:avLst/>
                <a:gdLst>
                  <a:gd name="T0" fmla="*/ 20 w 24"/>
                  <a:gd name="T1" fmla="*/ 36 h 46"/>
                  <a:gd name="T2" fmla="*/ 21 w 24"/>
                  <a:gd name="T3" fmla="*/ 40 h 46"/>
                  <a:gd name="T4" fmla="*/ 23 w 24"/>
                  <a:gd name="T5" fmla="*/ 46 h 46"/>
                  <a:gd name="T6" fmla="*/ 23 w 24"/>
                  <a:gd name="T7" fmla="*/ 46 h 46"/>
                  <a:gd name="T8" fmla="*/ 24 w 24"/>
                  <a:gd name="T9" fmla="*/ 45 h 46"/>
                  <a:gd name="T10" fmla="*/ 22 w 24"/>
                  <a:gd name="T11" fmla="*/ 40 h 46"/>
                  <a:gd name="T12" fmla="*/ 22 w 24"/>
                  <a:gd name="T13" fmla="*/ 40 h 46"/>
                  <a:gd name="T14" fmla="*/ 22 w 24"/>
                  <a:gd name="T15" fmla="*/ 40 h 46"/>
                  <a:gd name="T16" fmla="*/ 22 w 24"/>
                  <a:gd name="T17" fmla="*/ 40 h 46"/>
                  <a:gd name="T18" fmla="*/ 21 w 24"/>
                  <a:gd name="T19" fmla="*/ 36 h 46"/>
                  <a:gd name="T20" fmla="*/ 21 w 24"/>
                  <a:gd name="T21" fmla="*/ 39 h 46"/>
                  <a:gd name="T22" fmla="*/ 21 w 24"/>
                  <a:gd name="T23" fmla="*/ 40 h 46"/>
                  <a:gd name="T24" fmla="*/ 21 w 24"/>
                  <a:gd name="T25" fmla="*/ 39 h 46"/>
                  <a:gd name="T26" fmla="*/ 21 w 24"/>
                  <a:gd name="T27" fmla="*/ 40 h 46"/>
                  <a:gd name="T28" fmla="*/ 21 w 24"/>
                  <a:gd name="T29" fmla="*/ 39 h 46"/>
                  <a:gd name="T30" fmla="*/ 20 w 24"/>
                  <a:gd name="T31" fmla="*/ 36 h 46"/>
                  <a:gd name="T32" fmla="*/ 7 w 24"/>
                  <a:gd name="T33" fmla="*/ 6 h 46"/>
                  <a:gd name="T34" fmla="*/ 10 w 24"/>
                  <a:gd name="T35" fmla="*/ 12 h 46"/>
                  <a:gd name="T36" fmla="*/ 20 w 24"/>
                  <a:gd name="T37" fmla="*/ 34 h 46"/>
                  <a:gd name="T38" fmla="*/ 21 w 24"/>
                  <a:gd name="T39" fmla="*/ 38 h 46"/>
                  <a:gd name="T40" fmla="*/ 21 w 24"/>
                  <a:gd name="T41" fmla="*/ 35 h 46"/>
                  <a:gd name="T42" fmla="*/ 21 w 24"/>
                  <a:gd name="T43" fmla="*/ 33 h 46"/>
                  <a:gd name="T44" fmla="*/ 15 w 24"/>
                  <a:gd name="T45" fmla="*/ 16 h 46"/>
                  <a:gd name="T46" fmla="*/ 11 w 24"/>
                  <a:gd name="T47" fmla="*/ 11 h 46"/>
                  <a:gd name="T48" fmla="*/ 7 w 24"/>
                  <a:gd name="T49" fmla="*/ 6 h 46"/>
                  <a:gd name="T50" fmla="*/ 2 w 24"/>
                  <a:gd name="T51" fmla="*/ 2 h 46"/>
                  <a:gd name="T52" fmla="*/ 7 w 24"/>
                  <a:gd name="T53" fmla="*/ 7 h 46"/>
                  <a:gd name="T54" fmla="*/ 9 w 24"/>
                  <a:gd name="T55" fmla="*/ 10 h 46"/>
                  <a:gd name="T56" fmla="*/ 6 w 24"/>
                  <a:gd name="T57" fmla="*/ 5 h 46"/>
                  <a:gd name="T58" fmla="*/ 5 w 24"/>
                  <a:gd name="T59" fmla="*/ 4 h 46"/>
                  <a:gd name="T60" fmla="*/ 2 w 24"/>
                  <a:gd name="T61" fmla="*/ 2 h 46"/>
                  <a:gd name="T62" fmla="*/ 0 w 24"/>
                  <a:gd name="T63" fmla="*/ 0 h 46"/>
                  <a:gd name="T64" fmla="*/ 5 w 24"/>
                  <a:gd name="T65" fmla="*/ 6 h 46"/>
                  <a:gd name="T66" fmla="*/ 2 w 24"/>
                  <a:gd name="T67" fmla="*/ 2 h 46"/>
                  <a:gd name="T68" fmla="*/ 0 w 24"/>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46">
                    <a:moveTo>
                      <a:pt x="20" y="36"/>
                    </a:moveTo>
                    <a:cubicBezTo>
                      <a:pt x="20" y="38"/>
                      <a:pt x="20" y="40"/>
                      <a:pt x="21" y="40"/>
                    </a:cubicBezTo>
                    <a:cubicBezTo>
                      <a:pt x="21" y="42"/>
                      <a:pt x="21" y="45"/>
                      <a:pt x="23" y="46"/>
                    </a:cubicBezTo>
                    <a:cubicBezTo>
                      <a:pt x="23" y="46"/>
                      <a:pt x="23" y="46"/>
                      <a:pt x="23" y="46"/>
                    </a:cubicBezTo>
                    <a:cubicBezTo>
                      <a:pt x="23" y="46"/>
                      <a:pt x="24" y="45"/>
                      <a:pt x="24" y="45"/>
                    </a:cubicBezTo>
                    <a:cubicBezTo>
                      <a:pt x="22" y="44"/>
                      <a:pt x="22" y="42"/>
                      <a:pt x="22" y="40"/>
                    </a:cubicBezTo>
                    <a:cubicBezTo>
                      <a:pt x="22" y="40"/>
                      <a:pt x="22" y="40"/>
                      <a:pt x="22" y="40"/>
                    </a:cubicBezTo>
                    <a:cubicBezTo>
                      <a:pt x="22" y="40"/>
                      <a:pt x="22" y="40"/>
                      <a:pt x="22" y="40"/>
                    </a:cubicBezTo>
                    <a:cubicBezTo>
                      <a:pt x="22" y="40"/>
                      <a:pt x="22" y="40"/>
                      <a:pt x="22" y="40"/>
                    </a:cubicBezTo>
                    <a:cubicBezTo>
                      <a:pt x="21" y="39"/>
                      <a:pt x="21" y="38"/>
                      <a:pt x="21" y="36"/>
                    </a:cubicBezTo>
                    <a:cubicBezTo>
                      <a:pt x="21" y="37"/>
                      <a:pt x="21" y="38"/>
                      <a:pt x="21" y="39"/>
                    </a:cubicBezTo>
                    <a:cubicBezTo>
                      <a:pt x="21" y="39"/>
                      <a:pt x="21" y="39"/>
                      <a:pt x="21" y="40"/>
                    </a:cubicBezTo>
                    <a:cubicBezTo>
                      <a:pt x="21" y="40"/>
                      <a:pt x="21" y="39"/>
                      <a:pt x="21" y="39"/>
                    </a:cubicBezTo>
                    <a:cubicBezTo>
                      <a:pt x="21" y="40"/>
                      <a:pt x="21" y="40"/>
                      <a:pt x="21" y="40"/>
                    </a:cubicBezTo>
                    <a:cubicBezTo>
                      <a:pt x="21" y="40"/>
                      <a:pt x="21" y="39"/>
                      <a:pt x="21" y="39"/>
                    </a:cubicBezTo>
                    <a:cubicBezTo>
                      <a:pt x="21" y="38"/>
                      <a:pt x="20" y="37"/>
                      <a:pt x="20" y="36"/>
                    </a:cubicBezTo>
                    <a:close/>
                    <a:moveTo>
                      <a:pt x="7" y="6"/>
                    </a:moveTo>
                    <a:cubicBezTo>
                      <a:pt x="8" y="8"/>
                      <a:pt x="9" y="10"/>
                      <a:pt x="10" y="12"/>
                    </a:cubicBezTo>
                    <a:cubicBezTo>
                      <a:pt x="17" y="20"/>
                      <a:pt x="19" y="29"/>
                      <a:pt x="20" y="34"/>
                    </a:cubicBezTo>
                    <a:cubicBezTo>
                      <a:pt x="20" y="36"/>
                      <a:pt x="20" y="37"/>
                      <a:pt x="21" y="38"/>
                    </a:cubicBezTo>
                    <a:cubicBezTo>
                      <a:pt x="21" y="38"/>
                      <a:pt x="21" y="37"/>
                      <a:pt x="21" y="35"/>
                    </a:cubicBezTo>
                    <a:cubicBezTo>
                      <a:pt x="21" y="35"/>
                      <a:pt x="21" y="34"/>
                      <a:pt x="21" y="33"/>
                    </a:cubicBezTo>
                    <a:cubicBezTo>
                      <a:pt x="19" y="29"/>
                      <a:pt x="18" y="23"/>
                      <a:pt x="15" y="16"/>
                    </a:cubicBezTo>
                    <a:cubicBezTo>
                      <a:pt x="14" y="14"/>
                      <a:pt x="12" y="13"/>
                      <a:pt x="11" y="11"/>
                    </a:cubicBezTo>
                    <a:cubicBezTo>
                      <a:pt x="9" y="9"/>
                      <a:pt x="8" y="8"/>
                      <a:pt x="7" y="6"/>
                    </a:cubicBezTo>
                    <a:close/>
                    <a:moveTo>
                      <a:pt x="2" y="2"/>
                    </a:moveTo>
                    <a:cubicBezTo>
                      <a:pt x="3" y="3"/>
                      <a:pt x="5" y="5"/>
                      <a:pt x="7" y="7"/>
                    </a:cubicBezTo>
                    <a:cubicBezTo>
                      <a:pt x="7" y="8"/>
                      <a:pt x="8" y="9"/>
                      <a:pt x="9" y="10"/>
                    </a:cubicBezTo>
                    <a:cubicBezTo>
                      <a:pt x="8" y="8"/>
                      <a:pt x="7" y="7"/>
                      <a:pt x="6" y="5"/>
                    </a:cubicBezTo>
                    <a:cubicBezTo>
                      <a:pt x="5" y="4"/>
                      <a:pt x="5" y="4"/>
                      <a:pt x="5" y="4"/>
                    </a:cubicBezTo>
                    <a:cubicBezTo>
                      <a:pt x="4" y="3"/>
                      <a:pt x="3" y="2"/>
                      <a:pt x="2" y="2"/>
                    </a:cubicBezTo>
                    <a:close/>
                    <a:moveTo>
                      <a:pt x="0" y="0"/>
                    </a:moveTo>
                    <a:cubicBezTo>
                      <a:pt x="1" y="1"/>
                      <a:pt x="3" y="3"/>
                      <a:pt x="5" y="6"/>
                    </a:cubicBezTo>
                    <a:cubicBezTo>
                      <a:pt x="4" y="4"/>
                      <a:pt x="3" y="3"/>
                      <a:pt x="2" y="2"/>
                    </a:cubicBezTo>
                    <a:cubicBezTo>
                      <a:pt x="1" y="1"/>
                      <a:pt x="1" y="1"/>
                      <a:pt x="0"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8" name="Freeform 5281"/>
              <p:cNvSpPr>
                <a:spLocks noEditPoints="1"/>
              </p:cNvSpPr>
              <p:nvPr/>
            </p:nvSpPr>
            <p:spPr bwMode="auto">
              <a:xfrm>
                <a:off x="1350" y="2958"/>
                <a:ext cx="58" cy="106"/>
              </a:xfrm>
              <a:custGeom>
                <a:avLst/>
                <a:gdLst>
                  <a:gd name="T0" fmla="*/ 9 w 27"/>
                  <a:gd name="T1" fmla="*/ 3 h 50"/>
                  <a:gd name="T2" fmla="*/ 10 w 27"/>
                  <a:gd name="T3" fmla="*/ 5 h 50"/>
                  <a:gd name="T4" fmla="*/ 11 w 27"/>
                  <a:gd name="T5" fmla="*/ 5 h 50"/>
                  <a:gd name="T6" fmla="*/ 9 w 27"/>
                  <a:gd name="T7" fmla="*/ 4 h 50"/>
                  <a:gd name="T8" fmla="*/ 11 w 27"/>
                  <a:gd name="T9" fmla="*/ 6 h 50"/>
                  <a:gd name="T10" fmla="*/ 11 w 27"/>
                  <a:gd name="T11" fmla="*/ 6 h 50"/>
                  <a:gd name="T12" fmla="*/ 10 w 27"/>
                  <a:gd name="T13" fmla="*/ 4 h 50"/>
                  <a:gd name="T14" fmla="*/ 12 w 27"/>
                  <a:gd name="T15" fmla="*/ 6 h 50"/>
                  <a:gd name="T16" fmla="*/ 13 w 27"/>
                  <a:gd name="T17" fmla="*/ 7 h 50"/>
                  <a:gd name="T18" fmla="*/ 12 w 27"/>
                  <a:gd name="T19" fmla="*/ 6 h 50"/>
                  <a:gd name="T20" fmla="*/ 13 w 27"/>
                  <a:gd name="T21" fmla="*/ 8 h 50"/>
                  <a:gd name="T22" fmla="*/ 15 w 27"/>
                  <a:gd name="T23" fmla="*/ 9 h 50"/>
                  <a:gd name="T24" fmla="*/ 14 w 27"/>
                  <a:gd name="T25" fmla="*/ 8 h 50"/>
                  <a:gd name="T26" fmla="*/ 15 w 27"/>
                  <a:gd name="T27" fmla="*/ 10 h 50"/>
                  <a:gd name="T28" fmla="*/ 16 w 27"/>
                  <a:gd name="T29" fmla="*/ 11 h 50"/>
                  <a:gd name="T30" fmla="*/ 15 w 27"/>
                  <a:gd name="T31" fmla="*/ 10 h 50"/>
                  <a:gd name="T32" fmla="*/ 18 w 27"/>
                  <a:gd name="T33" fmla="*/ 14 h 50"/>
                  <a:gd name="T34" fmla="*/ 20 w 27"/>
                  <a:gd name="T35" fmla="*/ 18 h 50"/>
                  <a:gd name="T36" fmla="*/ 24 w 27"/>
                  <a:gd name="T37" fmla="*/ 32 h 50"/>
                  <a:gd name="T38" fmla="*/ 25 w 27"/>
                  <a:gd name="T39" fmla="*/ 40 h 50"/>
                  <a:gd name="T40" fmla="*/ 26 w 27"/>
                  <a:gd name="T41" fmla="*/ 50 h 50"/>
                  <a:gd name="T42" fmla="*/ 23 w 27"/>
                  <a:gd name="T43" fmla="*/ 25 h 50"/>
                  <a:gd name="T44" fmla="*/ 9 w 27"/>
                  <a:gd name="T45" fmla="*/ 3 h 50"/>
                  <a:gd name="T46" fmla="*/ 7 w 27"/>
                  <a:gd name="T47" fmla="*/ 3 h 50"/>
                  <a:gd name="T48" fmla="*/ 9 w 27"/>
                  <a:gd name="T49" fmla="*/ 4 h 50"/>
                  <a:gd name="T50" fmla="*/ 10 w 27"/>
                  <a:gd name="T51" fmla="*/ 5 h 50"/>
                  <a:gd name="T52" fmla="*/ 9 w 27"/>
                  <a:gd name="T53" fmla="*/ 3 h 50"/>
                  <a:gd name="T54" fmla="*/ 7 w 27"/>
                  <a:gd name="T55" fmla="*/ 3 h 50"/>
                  <a:gd name="T56" fmla="*/ 6 w 27"/>
                  <a:gd name="T57" fmla="*/ 2 h 50"/>
                  <a:gd name="T58" fmla="*/ 7 w 27"/>
                  <a:gd name="T59" fmla="*/ 3 h 50"/>
                  <a:gd name="T60" fmla="*/ 8 w 27"/>
                  <a:gd name="T61" fmla="*/ 4 h 50"/>
                  <a:gd name="T62" fmla="*/ 7 w 27"/>
                  <a:gd name="T63" fmla="*/ 2 h 50"/>
                  <a:gd name="T64" fmla="*/ 6 w 27"/>
                  <a:gd name="T65" fmla="*/ 2 h 50"/>
                  <a:gd name="T66" fmla="*/ 5 w 27"/>
                  <a:gd name="T67" fmla="*/ 1 h 50"/>
                  <a:gd name="T68" fmla="*/ 5 w 27"/>
                  <a:gd name="T69" fmla="*/ 2 h 50"/>
                  <a:gd name="T70" fmla="*/ 7 w 27"/>
                  <a:gd name="T71" fmla="*/ 3 h 50"/>
                  <a:gd name="T72" fmla="*/ 6 w 27"/>
                  <a:gd name="T73" fmla="*/ 2 h 50"/>
                  <a:gd name="T74" fmla="*/ 5 w 27"/>
                  <a:gd name="T75" fmla="*/ 1 h 50"/>
                  <a:gd name="T76" fmla="*/ 3 w 27"/>
                  <a:gd name="T77" fmla="*/ 1 h 50"/>
                  <a:gd name="T78" fmla="*/ 4 w 27"/>
                  <a:gd name="T79" fmla="*/ 1 h 50"/>
                  <a:gd name="T80" fmla="*/ 5 w 27"/>
                  <a:gd name="T81" fmla="*/ 2 h 50"/>
                  <a:gd name="T82" fmla="*/ 4 w 27"/>
                  <a:gd name="T83" fmla="*/ 1 h 50"/>
                  <a:gd name="T84" fmla="*/ 3 w 27"/>
                  <a:gd name="T85" fmla="*/ 1 h 50"/>
                  <a:gd name="T86" fmla="*/ 0 w 27"/>
                  <a:gd name="T87" fmla="*/ 0 h 50"/>
                  <a:gd name="T88" fmla="*/ 3 w 27"/>
                  <a:gd name="T89" fmla="*/ 1 h 50"/>
                  <a:gd name="T90" fmla="*/ 3 w 27"/>
                  <a:gd name="T91" fmla="*/ 1 h 50"/>
                  <a:gd name="T92" fmla="*/ 0 w 27"/>
                  <a:gd name="T9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50">
                    <a:moveTo>
                      <a:pt x="9" y="3"/>
                    </a:moveTo>
                    <a:cubicBezTo>
                      <a:pt x="9" y="4"/>
                      <a:pt x="9" y="4"/>
                      <a:pt x="10" y="5"/>
                    </a:cubicBezTo>
                    <a:cubicBezTo>
                      <a:pt x="11" y="5"/>
                      <a:pt x="11" y="5"/>
                      <a:pt x="11" y="5"/>
                    </a:cubicBezTo>
                    <a:cubicBezTo>
                      <a:pt x="10" y="5"/>
                      <a:pt x="10" y="4"/>
                      <a:pt x="9" y="4"/>
                    </a:cubicBezTo>
                    <a:cubicBezTo>
                      <a:pt x="9" y="4"/>
                      <a:pt x="10" y="4"/>
                      <a:pt x="11" y="6"/>
                    </a:cubicBezTo>
                    <a:cubicBezTo>
                      <a:pt x="11" y="6"/>
                      <a:pt x="11" y="6"/>
                      <a:pt x="11" y="6"/>
                    </a:cubicBezTo>
                    <a:cubicBezTo>
                      <a:pt x="11" y="5"/>
                      <a:pt x="11" y="5"/>
                      <a:pt x="10" y="4"/>
                    </a:cubicBezTo>
                    <a:cubicBezTo>
                      <a:pt x="10" y="4"/>
                      <a:pt x="11" y="5"/>
                      <a:pt x="12" y="6"/>
                    </a:cubicBezTo>
                    <a:cubicBezTo>
                      <a:pt x="13" y="7"/>
                      <a:pt x="13" y="7"/>
                      <a:pt x="13" y="7"/>
                    </a:cubicBezTo>
                    <a:cubicBezTo>
                      <a:pt x="13" y="7"/>
                      <a:pt x="12" y="6"/>
                      <a:pt x="12" y="6"/>
                    </a:cubicBezTo>
                    <a:cubicBezTo>
                      <a:pt x="12" y="6"/>
                      <a:pt x="13" y="7"/>
                      <a:pt x="13" y="8"/>
                    </a:cubicBezTo>
                    <a:cubicBezTo>
                      <a:pt x="14" y="8"/>
                      <a:pt x="14" y="8"/>
                      <a:pt x="15" y="9"/>
                    </a:cubicBezTo>
                    <a:cubicBezTo>
                      <a:pt x="14" y="9"/>
                      <a:pt x="14" y="8"/>
                      <a:pt x="14" y="8"/>
                    </a:cubicBezTo>
                    <a:cubicBezTo>
                      <a:pt x="14" y="8"/>
                      <a:pt x="14" y="9"/>
                      <a:pt x="15" y="10"/>
                    </a:cubicBezTo>
                    <a:cubicBezTo>
                      <a:pt x="16" y="11"/>
                      <a:pt x="16" y="11"/>
                      <a:pt x="16" y="11"/>
                    </a:cubicBezTo>
                    <a:cubicBezTo>
                      <a:pt x="16" y="10"/>
                      <a:pt x="16" y="10"/>
                      <a:pt x="15" y="10"/>
                    </a:cubicBezTo>
                    <a:cubicBezTo>
                      <a:pt x="15" y="10"/>
                      <a:pt x="17" y="11"/>
                      <a:pt x="18" y="14"/>
                    </a:cubicBezTo>
                    <a:cubicBezTo>
                      <a:pt x="19" y="15"/>
                      <a:pt x="20" y="17"/>
                      <a:pt x="20" y="18"/>
                    </a:cubicBezTo>
                    <a:cubicBezTo>
                      <a:pt x="22" y="22"/>
                      <a:pt x="23" y="26"/>
                      <a:pt x="24" y="32"/>
                    </a:cubicBezTo>
                    <a:cubicBezTo>
                      <a:pt x="24" y="35"/>
                      <a:pt x="25" y="38"/>
                      <a:pt x="25" y="40"/>
                    </a:cubicBezTo>
                    <a:cubicBezTo>
                      <a:pt x="26" y="47"/>
                      <a:pt x="26" y="50"/>
                      <a:pt x="26" y="50"/>
                    </a:cubicBezTo>
                    <a:cubicBezTo>
                      <a:pt x="26" y="50"/>
                      <a:pt x="27" y="39"/>
                      <a:pt x="23" y="25"/>
                    </a:cubicBezTo>
                    <a:cubicBezTo>
                      <a:pt x="20" y="14"/>
                      <a:pt x="16" y="7"/>
                      <a:pt x="9" y="3"/>
                    </a:cubicBezTo>
                    <a:close/>
                    <a:moveTo>
                      <a:pt x="7" y="3"/>
                    </a:moveTo>
                    <a:cubicBezTo>
                      <a:pt x="8" y="3"/>
                      <a:pt x="8" y="3"/>
                      <a:pt x="9" y="4"/>
                    </a:cubicBezTo>
                    <a:cubicBezTo>
                      <a:pt x="9" y="4"/>
                      <a:pt x="9" y="4"/>
                      <a:pt x="10" y="5"/>
                    </a:cubicBezTo>
                    <a:cubicBezTo>
                      <a:pt x="9" y="4"/>
                      <a:pt x="9" y="4"/>
                      <a:pt x="9" y="3"/>
                    </a:cubicBezTo>
                    <a:cubicBezTo>
                      <a:pt x="8" y="3"/>
                      <a:pt x="8" y="3"/>
                      <a:pt x="7" y="3"/>
                    </a:cubicBezTo>
                    <a:close/>
                    <a:moveTo>
                      <a:pt x="6" y="2"/>
                    </a:moveTo>
                    <a:cubicBezTo>
                      <a:pt x="6" y="2"/>
                      <a:pt x="7" y="3"/>
                      <a:pt x="7" y="3"/>
                    </a:cubicBezTo>
                    <a:cubicBezTo>
                      <a:pt x="7" y="3"/>
                      <a:pt x="8" y="3"/>
                      <a:pt x="8" y="4"/>
                    </a:cubicBezTo>
                    <a:cubicBezTo>
                      <a:pt x="8" y="3"/>
                      <a:pt x="8" y="3"/>
                      <a:pt x="7" y="2"/>
                    </a:cubicBezTo>
                    <a:cubicBezTo>
                      <a:pt x="7" y="2"/>
                      <a:pt x="6" y="2"/>
                      <a:pt x="6" y="2"/>
                    </a:cubicBezTo>
                    <a:close/>
                    <a:moveTo>
                      <a:pt x="5" y="1"/>
                    </a:moveTo>
                    <a:cubicBezTo>
                      <a:pt x="5" y="2"/>
                      <a:pt x="5" y="2"/>
                      <a:pt x="5" y="2"/>
                    </a:cubicBezTo>
                    <a:cubicBezTo>
                      <a:pt x="6" y="2"/>
                      <a:pt x="6" y="2"/>
                      <a:pt x="7" y="3"/>
                    </a:cubicBezTo>
                    <a:cubicBezTo>
                      <a:pt x="6" y="2"/>
                      <a:pt x="6" y="2"/>
                      <a:pt x="6" y="2"/>
                    </a:cubicBezTo>
                    <a:cubicBezTo>
                      <a:pt x="5" y="2"/>
                      <a:pt x="5" y="1"/>
                      <a:pt x="5" y="1"/>
                    </a:cubicBezTo>
                    <a:close/>
                    <a:moveTo>
                      <a:pt x="3" y="1"/>
                    </a:moveTo>
                    <a:cubicBezTo>
                      <a:pt x="4" y="1"/>
                      <a:pt x="4" y="1"/>
                      <a:pt x="4" y="1"/>
                    </a:cubicBezTo>
                    <a:cubicBezTo>
                      <a:pt x="4" y="1"/>
                      <a:pt x="4" y="2"/>
                      <a:pt x="5" y="2"/>
                    </a:cubicBezTo>
                    <a:cubicBezTo>
                      <a:pt x="4" y="1"/>
                      <a:pt x="4" y="1"/>
                      <a:pt x="4" y="1"/>
                    </a:cubicBezTo>
                    <a:cubicBezTo>
                      <a:pt x="4" y="1"/>
                      <a:pt x="4" y="1"/>
                      <a:pt x="3" y="1"/>
                    </a:cubicBezTo>
                    <a:close/>
                    <a:moveTo>
                      <a:pt x="0" y="0"/>
                    </a:moveTo>
                    <a:cubicBezTo>
                      <a:pt x="0" y="0"/>
                      <a:pt x="1" y="0"/>
                      <a:pt x="3" y="1"/>
                    </a:cubicBezTo>
                    <a:cubicBezTo>
                      <a:pt x="3" y="1"/>
                      <a:pt x="3" y="1"/>
                      <a:pt x="3" y="1"/>
                    </a:cubicBezTo>
                    <a:cubicBezTo>
                      <a:pt x="2" y="0"/>
                      <a:pt x="1" y="0"/>
                      <a:pt x="0"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9" name="Freeform 5282"/>
              <p:cNvSpPr>
                <a:spLocks/>
              </p:cNvSpPr>
              <p:nvPr/>
            </p:nvSpPr>
            <p:spPr bwMode="auto">
              <a:xfrm>
                <a:off x="1401" y="3026"/>
                <a:ext cx="2" cy="17"/>
              </a:xfrm>
              <a:custGeom>
                <a:avLst/>
                <a:gdLst>
                  <a:gd name="T0" fmla="*/ 0 w 1"/>
                  <a:gd name="T1" fmla="*/ 0 h 8"/>
                  <a:gd name="T2" fmla="*/ 0 w 1"/>
                  <a:gd name="T3" fmla="*/ 3 h 8"/>
                  <a:gd name="T4" fmla="*/ 1 w 1"/>
                  <a:gd name="T5" fmla="*/ 8 h 8"/>
                  <a:gd name="T6" fmla="*/ 0 w 1"/>
                  <a:gd name="T7" fmla="*/ 0 h 8"/>
                </a:gdLst>
                <a:ahLst/>
                <a:cxnLst>
                  <a:cxn ang="0">
                    <a:pos x="T0" y="T1"/>
                  </a:cxn>
                  <a:cxn ang="0">
                    <a:pos x="T2" y="T3"/>
                  </a:cxn>
                  <a:cxn ang="0">
                    <a:pos x="T4" y="T5"/>
                  </a:cxn>
                  <a:cxn ang="0">
                    <a:pos x="T6" y="T7"/>
                  </a:cxn>
                </a:cxnLst>
                <a:rect l="0" t="0" r="r" b="b"/>
                <a:pathLst>
                  <a:path w="1" h="8">
                    <a:moveTo>
                      <a:pt x="0" y="0"/>
                    </a:moveTo>
                    <a:cubicBezTo>
                      <a:pt x="0" y="1"/>
                      <a:pt x="0" y="2"/>
                      <a:pt x="0" y="3"/>
                    </a:cubicBezTo>
                    <a:cubicBezTo>
                      <a:pt x="0" y="5"/>
                      <a:pt x="1" y="7"/>
                      <a:pt x="1" y="8"/>
                    </a:cubicBezTo>
                    <a:cubicBezTo>
                      <a:pt x="1" y="6"/>
                      <a:pt x="0" y="3"/>
                      <a:pt x="0"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0" name="Freeform 5283"/>
              <p:cNvSpPr>
                <a:spLocks noEditPoints="1"/>
              </p:cNvSpPr>
              <p:nvPr/>
            </p:nvSpPr>
            <p:spPr bwMode="auto">
              <a:xfrm>
                <a:off x="1310" y="2960"/>
                <a:ext cx="68" cy="72"/>
              </a:xfrm>
              <a:custGeom>
                <a:avLst/>
                <a:gdLst>
                  <a:gd name="T0" fmla="*/ 23 w 32"/>
                  <a:gd name="T1" fmla="*/ 13 h 34"/>
                  <a:gd name="T2" fmla="*/ 30 w 32"/>
                  <a:gd name="T3" fmla="*/ 33 h 34"/>
                  <a:gd name="T4" fmla="*/ 32 w 32"/>
                  <a:gd name="T5" fmla="*/ 34 h 34"/>
                  <a:gd name="T6" fmla="*/ 32 w 32"/>
                  <a:gd name="T7" fmla="*/ 34 h 34"/>
                  <a:gd name="T8" fmla="*/ 32 w 32"/>
                  <a:gd name="T9" fmla="*/ 34 h 34"/>
                  <a:gd name="T10" fmla="*/ 32 w 32"/>
                  <a:gd name="T11" fmla="*/ 33 h 34"/>
                  <a:gd name="T12" fmla="*/ 23 w 32"/>
                  <a:gd name="T13" fmla="*/ 13 h 34"/>
                  <a:gd name="T14" fmla="*/ 17 w 32"/>
                  <a:gd name="T15" fmla="*/ 7 h 34"/>
                  <a:gd name="T16" fmla="*/ 28 w 32"/>
                  <a:gd name="T17" fmla="*/ 32 h 34"/>
                  <a:gd name="T18" fmla="*/ 29 w 32"/>
                  <a:gd name="T19" fmla="*/ 33 h 34"/>
                  <a:gd name="T20" fmla="*/ 20 w 32"/>
                  <a:gd name="T21" fmla="*/ 10 h 34"/>
                  <a:gd name="T22" fmla="*/ 20 w 32"/>
                  <a:gd name="T23" fmla="*/ 9 h 34"/>
                  <a:gd name="T24" fmla="*/ 17 w 32"/>
                  <a:gd name="T25" fmla="*/ 7 h 34"/>
                  <a:gd name="T26" fmla="*/ 0 w 32"/>
                  <a:gd name="T27" fmla="*/ 2 h 34"/>
                  <a:gd name="T28" fmla="*/ 2 w 32"/>
                  <a:gd name="T29" fmla="*/ 6 h 34"/>
                  <a:gd name="T30" fmla="*/ 3 w 32"/>
                  <a:gd name="T31" fmla="*/ 7 h 34"/>
                  <a:gd name="T32" fmla="*/ 9 w 32"/>
                  <a:gd name="T33" fmla="*/ 12 h 34"/>
                  <a:gd name="T34" fmla="*/ 0 w 32"/>
                  <a:gd name="T35" fmla="*/ 2 h 34"/>
                  <a:gd name="T36" fmla="*/ 11 w 32"/>
                  <a:gd name="T37" fmla="*/ 2 h 34"/>
                  <a:gd name="T38" fmla="*/ 26 w 32"/>
                  <a:gd name="T39" fmla="*/ 30 h 34"/>
                  <a:gd name="T40" fmla="*/ 27 w 32"/>
                  <a:gd name="T41" fmla="*/ 31 h 34"/>
                  <a:gd name="T42" fmla="*/ 15 w 32"/>
                  <a:gd name="T43" fmla="*/ 5 h 34"/>
                  <a:gd name="T44" fmla="*/ 11 w 32"/>
                  <a:gd name="T45" fmla="*/ 2 h 34"/>
                  <a:gd name="T46" fmla="*/ 2 w 32"/>
                  <a:gd name="T47" fmla="*/ 1 h 34"/>
                  <a:gd name="T48" fmla="*/ 1 w 32"/>
                  <a:gd name="T49" fmla="*/ 1 h 34"/>
                  <a:gd name="T50" fmla="*/ 0 w 32"/>
                  <a:gd name="T51" fmla="*/ 2 h 34"/>
                  <a:gd name="T52" fmla="*/ 10 w 32"/>
                  <a:gd name="T53" fmla="*/ 12 h 34"/>
                  <a:gd name="T54" fmla="*/ 11 w 32"/>
                  <a:gd name="T55" fmla="*/ 13 h 34"/>
                  <a:gd name="T56" fmla="*/ 13 w 32"/>
                  <a:gd name="T57" fmla="*/ 14 h 34"/>
                  <a:gd name="T58" fmla="*/ 2 w 32"/>
                  <a:gd name="T59" fmla="*/ 1 h 34"/>
                  <a:gd name="T60" fmla="*/ 4 w 32"/>
                  <a:gd name="T61" fmla="*/ 0 h 34"/>
                  <a:gd name="T62" fmla="*/ 2 w 32"/>
                  <a:gd name="T63" fmla="*/ 1 h 34"/>
                  <a:gd name="T64" fmla="*/ 15 w 32"/>
                  <a:gd name="T65" fmla="*/ 15 h 34"/>
                  <a:gd name="T66" fmla="*/ 21 w 32"/>
                  <a:gd name="T67" fmla="*/ 25 h 34"/>
                  <a:gd name="T68" fmla="*/ 21 w 32"/>
                  <a:gd name="T69" fmla="*/ 25 h 34"/>
                  <a:gd name="T70" fmla="*/ 4 w 32"/>
                  <a:gd name="T71" fmla="*/ 0 h 34"/>
                  <a:gd name="T72" fmla="*/ 7 w 32"/>
                  <a:gd name="T73" fmla="*/ 0 h 34"/>
                  <a:gd name="T74" fmla="*/ 24 w 32"/>
                  <a:gd name="T75" fmla="*/ 28 h 34"/>
                  <a:gd name="T76" fmla="*/ 25 w 32"/>
                  <a:gd name="T77" fmla="*/ 30 h 34"/>
                  <a:gd name="T78" fmla="*/ 11 w 32"/>
                  <a:gd name="T79" fmla="*/ 1 h 34"/>
                  <a:gd name="T80" fmla="*/ 7 w 32"/>
                  <a:gd name="T81" fmla="*/ 0 h 34"/>
                  <a:gd name="T82" fmla="*/ 6 w 32"/>
                  <a:gd name="T83" fmla="*/ 0 h 34"/>
                  <a:gd name="T84" fmla="*/ 4 w 32"/>
                  <a:gd name="T85" fmla="*/ 0 h 34"/>
                  <a:gd name="T86" fmla="*/ 21 w 32"/>
                  <a:gd name="T87" fmla="*/ 26 h 34"/>
                  <a:gd name="T88" fmla="*/ 23 w 32"/>
                  <a:gd name="T89" fmla="*/ 28 h 34"/>
                  <a:gd name="T90" fmla="*/ 6 w 32"/>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34">
                    <a:moveTo>
                      <a:pt x="23" y="13"/>
                    </a:moveTo>
                    <a:cubicBezTo>
                      <a:pt x="27" y="21"/>
                      <a:pt x="29" y="28"/>
                      <a:pt x="30" y="33"/>
                    </a:cubicBezTo>
                    <a:cubicBezTo>
                      <a:pt x="31" y="34"/>
                      <a:pt x="31" y="34"/>
                      <a:pt x="32" y="34"/>
                    </a:cubicBezTo>
                    <a:cubicBezTo>
                      <a:pt x="32" y="34"/>
                      <a:pt x="32" y="34"/>
                      <a:pt x="32" y="34"/>
                    </a:cubicBezTo>
                    <a:cubicBezTo>
                      <a:pt x="32" y="34"/>
                      <a:pt x="32" y="34"/>
                      <a:pt x="32" y="34"/>
                    </a:cubicBezTo>
                    <a:cubicBezTo>
                      <a:pt x="32" y="33"/>
                      <a:pt x="32" y="33"/>
                      <a:pt x="32" y="33"/>
                    </a:cubicBezTo>
                    <a:cubicBezTo>
                      <a:pt x="32" y="33"/>
                      <a:pt x="28" y="21"/>
                      <a:pt x="23" y="13"/>
                    </a:cubicBezTo>
                    <a:close/>
                    <a:moveTo>
                      <a:pt x="17" y="7"/>
                    </a:moveTo>
                    <a:cubicBezTo>
                      <a:pt x="23" y="15"/>
                      <a:pt x="26" y="26"/>
                      <a:pt x="28" y="32"/>
                    </a:cubicBezTo>
                    <a:cubicBezTo>
                      <a:pt x="28" y="32"/>
                      <a:pt x="29" y="32"/>
                      <a:pt x="29" y="33"/>
                    </a:cubicBezTo>
                    <a:cubicBezTo>
                      <a:pt x="27" y="23"/>
                      <a:pt x="23" y="15"/>
                      <a:pt x="20" y="10"/>
                    </a:cubicBezTo>
                    <a:cubicBezTo>
                      <a:pt x="20" y="9"/>
                      <a:pt x="20" y="9"/>
                      <a:pt x="20" y="9"/>
                    </a:cubicBezTo>
                    <a:cubicBezTo>
                      <a:pt x="19" y="8"/>
                      <a:pt x="18" y="8"/>
                      <a:pt x="17" y="7"/>
                    </a:cubicBezTo>
                    <a:close/>
                    <a:moveTo>
                      <a:pt x="0" y="2"/>
                    </a:moveTo>
                    <a:cubicBezTo>
                      <a:pt x="0" y="3"/>
                      <a:pt x="0" y="4"/>
                      <a:pt x="2" y="6"/>
                    </a:cubicBezTo>
                    <a:cubicBezTo>
                      <a:pt x="2" y="6"/>
                      <a:pt x="3" y="7"/>
                      <a:pt x="3" y="7"/>
                    </a:cubicBezTo>
                    <a:cubicBezTo>
                      <a:pt x="5" y="9"/>
                      <a:pt x="7" y="10"/>
                      <a:pt x="9" y="12"/>
                    </a:cubicBezTo>
                    <a:cubicBezTo>
                      <a:pt x="5" y="7"/>
                      <a:pt x="2" y="3"/>
                      <a:pt x="0" y="2"/>
                    </a:cubicBezTo>
                    <a:close/>
                    <a:moveTo>
                      <a:pt x="11" y="2"/>
                    </a:moveTo>
                    <a:cubicBezTo>
                      <a:pt x="20" y="12"/>
                      <a:pt x="24" y="24"/>
                      <a:pt x="26" y="30"/>
                    </a:cubicBezTo>
                    <a:cubicBezTo>
                      <a:pt x="26" y="31"/>
                      <a:pt x="27" y="31"/>
                      <a:pt x="27" y="31"/>
                    </a:cubicBezTo>
                    <a:cubicBezTo>
                      <a:pt x="23" y="18"/>
                      <a:pt x="19" y="10"/>
                      <a:pt x="15" y="5"/>
                    </a:cubicBezTo>
                    <a:cubicBezTo>
                      <a:pt x="14" y="4"/>
                      <a:pt x="13" y="2"/>
                      <a:pt x="11" y="2"/>
                    </a:cubicBezTo>
                    <a:close/>
                    <a:moveTo>
                      <a:pt x="2" y="1"/>
                    </a:moveTo>
                    <a:cubicBezTo>
                      <a:pt x="1" y="1"/>
                      <a:pt x="1" y="1"/>
                      <a:pt x="1" y="1"/>
                    </a:cubicBezTo>
                    <a:cubicBezTo>
                      <a:pt x="1" y="1"/>
                      <a:pt x="0" y="1"/>
                      <a:pt x="0" y="2"/>
                    </a:cubicBezTo>
                    <a:cubicBezTo>
                      <a:pt x="4" y="4"/>
                      <a:pt x="7" y="8"/>
                      <a:pt x="10" y="12"/>
                    </a:cubicBezTo>
                    <a:cubicBezTo>
                      <a:pt x="11" y="13"/>
                      <a:pt x="11" y="13"/>
                      <a:pt x="11" y="13"/>
                    </a:cubicBezTo>
                    <a:cubicBezTo>
                      <a:pt x="12" y="13"/>
                      <a:pt x="12" y="13"/>
                      <a:pt x="13" y="14"/>
                    </a:cubicBezTo>
                    <a:cubicBezTo>
                      <a:pt x="8" y="6"/>
                      <a:pt x="4" y="3"/>
                      <a:pt x="2" y="1"/>
                    </a:cubicBezTo>
                    <a:close/>
                    <a:moveTo>
                      <a:pt x="4" y="0"/>
                    </a:moveTo>
                    <a:cubicBezTo>
                      <a:pt x="3" y="0"/>
                      <a:pt x="3" y="1"/>
                      <a:pt x="2" y="1"/>
                    </a:cubicBezTo>
                    <a:cubicBezTo>
                      <a:pt x="7" y="5"/>
                      <a:pt x="12" y="10"/>
                      <a:pt x="15" y="15"/>
                    </a:cubicBezTo>
                    <a:cubicBezTo>
                      <a:pt x="17" y="18"/>
                      <a:pt x="17" y="20"/>
                      <a:pt x="21" y="25"/>
                    </a:cubicBezTo>
                    <a:cubicBezTo>
                      <a:pt x="21" y="25"/>
                      <a:pt x="21" y="25"/>
                      <a:pt x="21" y="25"/>
                    </a:cubicBezTo>
                    <a:cubicBezTo>
                      <a:pt x="14" y="9"/>
                      <a:pt x="7" y="3"/>
                      <a:pt x="4" y="0"/>
                    </a:cubicBezTo>
                    <a:close/>
                    <a:moveTo>
                      <a:pt x="7" y="0"/>
                    </a:moveTo>
                    <a:cubicBezTo>
                      <a:pt x="15" y="6"/>
                      <a:pt x="21" y="20"/>
                      <a:pt x="24" y="28"/>
                    </a:cubicBezTo>
                    <a:cubicBezTo>
                      <a:pt x="24" y="29"/>
                      <a:pt x="25" y="29"/>
                      <a:pt x="25" y="30"/>
                    </a:cubicBezTo>
                    <a:cubicBezTo>
                      <a:pt x="20" y="15"/>
                      <a:pt x="14" y="6"/>
                      <a:pt x="11" y="1"/>
                    </a:cubicBezTo>
                    <a:cubicBezTo>
                      <a:pt x="9" y="1"/>
                      <a:pt x="8" y="0"/>
                      <a:pt x="7" y="0"/>
                    </a:cubicBezTo>
                    <a:close/>
                    <a:moveTo>
                      <a:pt x="6" y="0"/>
                    </a:moveTo>
                    <a:cubicBezTo>
                      <a:pt x="5" y="0"/>
                      <a:pt x="5" y="0"/>
                      <a:pt x="4" y="0"/>
                    </a:cubicBezTo>
                    <a:cubicBezTo>
                      <a:pt x="13" y="6"/>
                      <a:pt x="19" y="18"/>
                      <a:pt x="21" y="26"/>
                    </a:cubicBezTo>
                    <a:cubicBezTo>
                      <a:pt x="22" y="27"/>
                      <a:pt x="23" y="27"/>
                      <a:pt x="23" y="28"/>
                    </a:cubicBezTo>
                    <a:cubicBezTo>
                      <a:pt x="17" y="11"/>
                      <a:pt x="10" y="3"/>
                      <a:pt x="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1" name="Freeform 5284"/>
              <p:cNvSpPr>
                <a:spLocks noEditPoints="1"/>
              </p:cNvSpPr>
              <p:nvPr/>
            </p:nvSpPr>
            <p:spPr bwMode="auto">
              <a:xfrm>
                <a:off x="1218" y="2958"/>
                <a:ext cx="111" cy="65"/>
              </a:xfrm>
              <a:custGeom>
                <a:avLst/>
                <a:gdLst>
                  <a:gd name="T0" fmla="*/ 52 w 52"/>
                  <a:gd name="T1" fmla="*/ 31 h 31"/>
                  <a:gd name="T2" fmla="*/ 51 w 52"/>
                  <a:gd name="T3" fmla="*/ 30 h 31"/>
                  <a:gd name="T4" fmla="*/ 50 w 52"/>
                  <a:gd name="T5" fmla="*/ 29 h 31"/>
                  <a:gd name="T6" fmla="*/ 51 w 52"/>
                  <a:gd name="T7" fmla="*/ 29 h 31"/>
                  <a:gd name="T8" fmla="*/ 45 w 52"/>
                  <a:gd name="T9" fmla="*/ 26 h 31"/>
                  <a:gd name="T10" fmla="*/ 51 w 52"/>
                  <a:gd name="T11" fmla="*/ 28 h 31"/>
                  <a:gd name="T12" fmla="*/ 45 w 52"/>
                  <a:gd name="T13" fmla="*/ 26 h 31"/>
                  <a:gd name="T14" fmla="*/ 44 w 52"/>
                  <a:gd name="T15" fmla="*/ 25 h 31"/>
                  <a:gd name="T16" fmla="*/ 49 w 52"/>
                  <a:gd name="T17" fmla="*/ 27 h 31"/>
                  <a:gd name="T18" fmla="*/ 42 w 52"/>
                  <a:gd name="T19" fmla="*/ 22 h 31"/>
                  <a:gd name="T20" fmla="*/ 49 w 52"/>
                  <a:gd name="T21" fmla="*/ 26 h 31"/>
                  <a:gd name="T22" fmla="*/ 42 w 52"/>
                  <a:gd name="T23" fmla="*/ 22 h 31"/>
                  <a:gd name="T24" fmla="*/ 41 w 52"/>
                  <a:gd name="T25" fmla="*/ 21 h 31"/>
                  <a:gd name="T26" fmla="*/ 48 w 52"/>
                  <a:gd name="T27" fmla="*/ 24 h 31"/>
                  <a:gd name="T28" fmla="*/ 40 w 52"/>
                  <a:gd name="T29" fmla="*/ 20 h 31"/>
                  <a:gd name="T30" fmla="*/ 39 w 52"/>
                  <a:gd name="T31" fmla="*/ 19 h 31"/>
                  <a:gd name="T32" fmla="*/ 44 w 52"/>
                  <a:gd name="T33" fmla="*/ 20 h 31"/>
                  <a:gd name="T34" fmla="*/ 36 w 52"/>
                  <a:gd name="T35" fmla="*/ 15 h 31"/>
                  <a:gd name="T36" fmla="*/ 44 w 52"/>
                  <a:gd name="T37" fmla="*/ 20 h 31"/>
                  <a:gd name="T38" fmla="*/ 36 w 52"/>
                  <a:gd name="T39" fmla="*/ 15 h 31"/>
                  <a:gd name="T40" fmla="*/ 34 w 52"/>
                  <a:gd name="T41" fmla="*/ 14 h 31"/>
                  <a:gd name="T42" fmla="*/ 40 w 52"/>
                  <a:gd name="T43" fmla="*/ 16 h 31"/>
                  <a:gd name="T44" fmla="*/ 27 w 52"/>
                  <a:gd name="T45" fmla="*/ 11 h 31"/>
                  <a:gd name="T46" fmla="*/ 39 w 52"/>
                  <a:gd name="T47" fmla="*/ 15 h 31"/>
                  <a:gd name="T48" fmla="*/ 29 w 52"/>
                  <a:gd name="T49" fmla="*/ 11 h 31"/>
                  <a:gd name="T50" fmla="*/ 36 w 52"/>
                  <a:gd name="T51" fmla="*/ 0 h 31"/>
                  <a:gd name="T52" fmla="*/ 24 w 52"/>
                  <a:gd name="T53" fmla="*/ 10 h 31"/>
                  <a:gd name="T54" fmla="*/ 33 w 52"/>
                  <a:gd name="T55" fmla="*/ 10 h 31"/>
                  <a:gd name="T56" fmla="*/ 16 w 52"/>
                  <a:gd name="T57" fmla="*/ 4 h 31"/>
                  <a:gd name="T58" fmla="*/ 29 w 52"/>
                  <a:gd name="T59" fmla="*/ 7 h 31"/>
                  <a:gd name="T60" fmla="*/ 23 w 52"/>
                  <a:gd name="T61" fmla="*/ 3 h 31"/>
                  <a:gd name="T62" fmla="*/ 29 w 52"/>
                  <a:gd name="T63" fmla="*/ 4 h 31"/>
                  <a:gd name="T64" fmla="*/ 30 w 52"/>
                  <a:gd name="T6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1">
                    <a:moveTo>
                      <a:pt x="51" y="30"/>
                    </a:moveTo>
                    <a:cubicBezTo>
                      <a:pt x="51" y="30"/>
                      <a:pt x="52" y="30"/>
                      <a:pt x="52" y="31"/>
                    </a:cubicBezTo>
                    <a:cubicBezTo>
                      <a:pt x="52" y="30"/>
                      <a:pt x="52" y="30"/>
                      <a:pt x="52" y="30"/>
                    </a:cubicBezTo>
                    <a:lnTo>
                      <a:pt x="51" y="30"/>
                    </a:lnTo>
                    <a:close/>
                    <a:moveTo>
                      <a:pt x="47" y="27"/>
                    </a:moveTo>
                    <a:cubicBezTo>
                      <a:pt x="48" y="28"/>
                      <a:pt x="49" y="29"/>
                      <a:pt x="50" y="29"/>
                    </a:cubicBezTo>
                    <a:cubicBezTo>
                      <a:pt x="50" y="29"/>
                      <a:pt x="51" y="30"/>
                      <a:pt x="52" y="30"/>
                    </a:cubicBezTo>
                    <a:cubicBezTo>
                      <a:pt x="51" y="29"/>
                      <a:pt x="51" y="29"/>
                      <a:pt x="51" y="29"/>
                    </a:cubicBezTo>
                    <a:cubicBezTo>
                      <a:pt x="50" y="28"/>
                      <a:pt x="49" y="28"/>
                      <a:pt x="47" y="27"/>
                    </a:cubicBezTo>
                    <a:close/>
                    <a:moveTo>
                      <a:pt x="45" y="26"/>
                    </a:moveTo>
                    <a:cubicBezTo>
                      <a:pt x="46" y="26"/>
                      <a:pt x="46" y="26"/>
                      <a:pt x="46" y="26"/>
                    </a:cubicBezTo>
                    <a:cubicBezTo>
                      <a:pt x="48" y="27"/>
                      <a:pt x="49" y="28"/>
                      <a:pt x="51" y="28"/>
                    </a:cubicBezTo>
                    <a:cubicBezTo>
                      <a:pt x="50" y="28"/>
                      <a:pt x="50" y="28"/>
                      <a:pt x="50" y="28"/>
                    </a:cubicBezTo>
                    <a:cubicBezTo>
                      <a:pt x="49" y="27"/>
                      <a:pt x="47" y="27"/>
                      <a:pt x="45" y="26"/>
                    </a:cubicBezTo>
                    <a:close/>
                    <a:moveTo>
                      <a:pt x="43" y="24"/>
                    </a:moveTo>
                    <a:cubicBezTo>
                      <a:pt x="44" y="24"/>
                      <a:pt x="44" y="25"/>
                      <a:pt x="44" y="25"/>
                    </a:cubicBezTo>
                    <a:cubicBezTo>
                      <a:pt x="46" y="26"/>
                      <a:pt x="48" y="27"/>
                      <a:pt x="50" y="28"/>
                    </a:cubicBezTo>
                    <a:cubicBezTo>
                      <a:pt x="49" y="27"/>
                      <a:pt x="49" y="27"/>
                      <a:pt x="49" y="27"/>
                    </a:cubicBezTo>
                    <a:cubicBezTo>
                      <a:pt x="47" y="26"/>
                      <a:pt x="45" y="25"/>
                      <a:pt x="43" y="24"/>
                    </a:cubicBezTo>
                    <a:close/>
                    <a:moveTo>
                      <a:pt x="42" y="22"/>
                    </a:moveTo>
                    <a:cubicBezTo>
                      <a:pt x="42" y="22"/>
                      <a:pt x="42" y="23"/>
                      <a:pt x="42" y="23"/>
                    </a:cubicBezTo>
                    <a:cubicBezTo>
                      <a:pt x="45" y="24"/>
                      <a:pt x="47" y="25"/>
                      <a:pt x="49" y="26"/>
                    </a:cubicBezTo>
                    <a:cubicBezTo>
                      <a:pt x="48" y="25"/>
                      <a:pt x="48" y="25"/>
                      <a:pt x="48" y="25"/>
                    </a:cubicBezTo>
                    <a:cubicBezTo>
                      <a:pt x="46" y="24"/>
                      <a:pt x="44" y="23"/>
                      <a:pt x="42" y="22"/>
                    </a:cubicBezTo>
                    <a:close/>
                    <a:moveTo>
                      <a:pt x="40" y="20"/>
                    </a:moveTo>
                    <a:cubicBezTo>
                      <a:pt x="41" y="21"/>
                      <a:pt x="41" y="21"/>
                      <a:pt x="41" y="21"/>
                    </a:cubicBezTo>
                    <a:cubicBezTo>
                      <a:pt x="41" y="21"/>
                      <a:pt x="41" y="21"/>
                      <a:pt x="41" y="21"/>
                    </a:cubicBezTo>
                    <a:cubicBezTo>
                      <a:pt x="43" y="22"/>
                      <a:pt x="45" y="23"/>
                      <a:pt x="48" y="24"/>
                    </a:cubicBezTo>
                    <a:cubicBezTo>
                      <a:pt x="47" y="24"/>
                      <a:pt x="47" y="23"/>
                      <a:pt x="47" y="23"/>
                    </a:cubicBezTo>
                    <a:cubicBezTo>
                      <a:pt x="45" y="22"/>
                      <a:pt x="42" y="21"/>
                      <a:pt x="40" y="20"/>
                    </a:cubicBezTo>
                    <a:close/>
                    <a:moveTo>
                      <a:pt x="38" y="17"/>
                    </a:moveTo>
                    <a:cubicBezTo>
                      <a:pt x="39" y="18"/>
                      <a:pt x="39" y="18"/>
                      <a:pt x="39" y="19"/>
                    </a:cubicBezTo>
                    <a:cubicBezTo>
                      <a:pt x="42" y="20"/>
                      <a:pt x="44" y="21"/>
                      <a:pt x="46" y="22"/>
                    </a:cubicBezTo>
                    <a:cubicBezTo>
                      <a:pt x="45" y="22"/>
                      <a:pt x="45" y="21"/>
                      <a:pt x="44" y="20"/>
                    </a:cubicBezTo>
                    <a:cubicBezTo>
                      <a:pt x="42" y="19"/>
                      <a:pt x="40" y="18"/>
                      <a:pt x="38" y="17"/>
                    </a:cubicBezTo>
                    <a:close/>
                    <a:moveTo>
                      <a:pt x="36" y="15"/>
                    </a:moveTo>
                    <a:cubicBezTo>
                      <a:pt x="36" y="16"/>
                      <a:pt x="37" y="16"/>
                      <a:pt x="37" y="17"/>
                    </a:cubicBezTo>
                    <a:cubicBezTo>
                      <a:pt x="39" y="18"/>
                      <a:pt x="41" y="19"/>
                      <a:pt x="44" y="20"/>
                    </a:cubicBezTo>
                    <a:cubicBezTo>
                      <a:pt x="43" y="19"/>
                      <a:pt x="43" y="19"/>
                      <a:pt x="43" y="19"/>
                    </a:cubicBezTo>
                    <a:cubicBezTo>
                      <a:pt x="41" y="18"/>
                      <a:pt x="38" y="16"/>
                      <a:pt x="36" y="15"/>
                    </a:cubicBezTo>
                    <a:close/>
                    <a:moveTo>
                      <a:pt x="31" y="13"/>
                    </a:moveTo>
                    <a:cubicBezTo>
                      <a:pt x="32" y="13"/>
                      <a:pt x="33" y="14"/>
                      <a:pt x="34" y="14"/>
                    </a:cubicBezTo>
                    <a:cubicBezTo>
                      <a:pt x="36" y="15"/>
                      <a:pt x="39" y="16"/>
                      <a:pt x="41" y="17"/>
                    </a:cubicBezTo>
                    <a:cubicBezTo>
                      <a:pt x="41" y="17"/>
                      <a:pt x="41" y="17"/>
                      <a:pt x="40" y="16"/>
                    </a:cubicBezTo>
                    <a:cubicBezTo>
                      <a:pt x="38" y="15"/>
                      <a:pt x="35" y="14"/>
                      <a:pt x="31" y="13"/>
                    </a:cubicBezTo>
                    <a:close/>
                    <a:moveTo>
                      <a:pt x="27" y="11"/>
                    </a:moveTo>
                    <a:cubicBezTo>
                      <a:pt x="28" y="11"/>
                      <a:pt x="28" y="11"/>
                      <a:pt x="29" y="11"/>
                    </a:cubicBezTo>
                    <a:cubicBezTo>
                      <a:pt x="32" y="12"/>
                      <a:pt x="36" y="13"/>
                      <a:pt x="39" y="15"/>
                    </a:cubicBezTo>
                    <a:cubicBezTo>
                      <a:pt x="38" y="15"/>
                      <a:pt x="38" y="15"/>
                      <a:pt x="38" y="15"/>
                    </a:cubicBezTo>
                    <a:cubicBezTo>
                      <a:pt x="36" y="13"/>
                      <a:pt x="33" y="12"/>
                      <a:pt x="29" y="11"/>
                    </a:cubicBezTo>
                    <a:cubicBezTo>
                      <a:pt x="29" y="11"/>
                      <a:pt x="28" y="11"/>
                      <a:pt x="27" y="11"/>
                    </a:cubicBezTo>
                    <a:close/>
                    <a:moveTo>
                      <a:pt x="36" y="0"/>
                    </a:moveTo>
                    <a:cubicBezTo>
                      <a:pt x="21" y="2"/>
                      <a:pt x="7" y="4"/>
                      <a:pt x="0" y="5"/>
                    </a:cubicBezTo>
                    <a:cubicBezTo>
                      <a:pt x="5" y="5"/>
                      <a:pt x="15" y="6"/>
                      <a:pt x="24" y="10"/>
                    </a:cubicBezTo>
                    <a:cubicBezTo>
                      <a:pt x="28" y="10"/>
                      <a:pt x="33" y="12"/>
                      <a:pt x="37" y="13"/>
                    </a:cubicBezTo>
                    <a:cubicBezTo>
                      <a:pt x="36" y="12"/>
                      <a:pt x="34" y="11"/>
                      <a:pt x="33" y="10"/>
                    </a:cubicBezTo>
                    <a:cubicBezTo>
                      <a:pt x="32" y="10"/>
                      <a:pt x="31" y="9"/>
                      <a:pt x="30" y="8"/>
                    </a:cubicBezTo>
                    <a:cubicBezTo>
                      <a:pt x="27" y="7"/>
                      <a:pt x="22" y="5"/>
                      <a:pt x="16" y="4"/>
                    </a:cubicBezTo>
                    <a:cubicBezTo>
                      <a:pt x="16" y="4"/>
                      <a:pt x="16" y="4"/>
                      <a:pt x="16" y="4"/>
                    </a:cubicBezTo>
                    <a:cubicBezTo>
                      <a:pt x="17" y="4"/>
                      <a:pt x="24" y="4"/>
                      <a:pt x="29" y="7"/>
                    </a:cubicBezTo>
                    <a:cubicBezTo>
                      <a:pt x="29" y="7"/>
                      <a:pt x="29" y="7"/>
                      <a:pt x="29" y="6"/>
                    </a:cubicBezTo>
                    <a:cubicBezTo>
                      <a:pt x="25" y="4"/>
                      <a:pt x="23" y="3"/>
                      <a:pt x="23" y="3"/>
                    </a:cubicBezTo>
                    <a:cubicBezTo>
                      <a:pt x="25" y="4"/>
                      <a:pt x="27" y="4"/>
                      <a:pt x="29" y="5"/>
                    </a:cubicBezTo>
                    <a:cubicBezTo>
                      <a:pt x="29" y="5"/>
                      <a:pt x="29" y="4"/>
                      <a:pt x="29" y="4"/>
                    </a:cubicBezTo>
                    <a:cubicBezTo>
                      <a:pt x="28" y="3"/>
                      <a:pt x="27" y="3"/>
                      <a:pt x="27" y="3"/>
                    </a:cubicBezTo>
                    <a:cubicBezTo>
                      <a:pt x="28" y="3"/>
                      <a:pt x="29" y="3"/>
                      <a:pt x="30" y="3"/>
                    </a:cubicBezTo>
                    <a:cubicBezTo>
                      <a:pt x="31" y="2"/>
                      <a:pt x="34" y="1"/>
                      <a:pt x="36" y="0"/>
                    </a:cubicBezTo>
                    <a:close/>
                  </a:path>
                </a:pathLst>
              </a:custGeom>
              <a:solidFill>
                <a:srgbClr val="BB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2" name="Freeform 5285"/>
              <p:cNvSpPr>
                <a:spLocks noEditPoints="1"/>
              </p:cNvSpPr>
              <p:nvPr/>
            </p:nvSpPr>
            <p:spPr bwMode="auto">
              <a:xfrm>
                <a:off x="1212" y="2953"/>
                <a:ext cx="196" cy="126"/>
              </a:xfrm>
              <a:custGeom>
                <a:avLst/>
                <a:gdLst>
                  <a:gd name="T0" fmla="*/ 92 w 92"/>
                  <a:gd name="T1" fmla="*/ 46 h 59"/>
                  <a:gd name="T2" fmla="*/ 91 w 92"/>
                  <a:gd name="T3" fmla="*/ 59 h 59"/>
                  <a:gd name="T4" fmla="*/ 90 w 92"/>
                  <a:gd name="T5" fmla="*/ 59 h 59"/>
                  <a:gd name="T6" fmla="*/ 70 w 92"/>
                  <a:gd name="T7" fmla="*/ 41 h 59"/>
                  <a:gd name="T8" fmla="*/ 43 w 92"/>
                  <a:gd name="T9" fmla="*/ 23 h 59"/>
                  <a:gd name="T10" fmla="*/ 18 w 92"/>
                  <a:gd name="T11" fmla="*/ 10 h 59"/>
                  <a:gd name="T12" fmla="*/ 0 w 92"/>
                  <a:gd name="T13" fmla="*/ 7 h 59"/>
                  <a:gd name="T14" fmla="*/ 0 w 92"/>
                  <a:gd name="T15" fmla="*/ 7 h 59"/>
                  <a:gd name="T16" fmla="*/ 42 w 92"/>
                  <a:gd name="T17" fmla="*/ 1 h 59"/>
                  <a:gd name="T18" fmla="*/ 54 w 92"/>
                  <a:gd name="T19" fmla="*/ 0 h 59"/>
                  <a:gd name="T20" fmla="*/ 87 w 92"/>
                  <a:gd name="T21" fmla="*/ 19 h 59"/>
                  <a:gd name="T22" fmla="*/ 92 w 92"/>
                  <a:gd name="T23" fmla="*/ 46 h 59"/>
                  <a:gd name="T24" fmla="*/ 91 w 92"/>
                  <a:gd name="T25" fmla="*/ 59 h 59"/>
                  <a:gd name="T26" fmla="*/ 90 w 92"/>
                  <a:gd name="T27" fmla="*/ 59 h 59"/>
                  <a:gd name="T28" fmla="*/ 91 w 92"/>
                  <a:gd name="T29" fmla="*/ 59 h 59"/>
                  <a:gd name="T30" fmla="*/ 86 w 92"/>
                  <a:gd name="T31" fmla="*/ 19 h 59"/>
                  <a:gd name="T32" fmla="*/ 54 w 92"/>
                  <a:gd name="T33" fmla="*/ 0 h 59"/>
                  <a:gd name="T34" fmla="*/ 42 w 92"/>
                  <a:gd name="T35" fmla="*/ 1 h 59"/>
                  <a:gd name="T36" fmla="*/ 3 w 92"/>
                  <a:gd name="T37" fmla="*/ 7 h 59"/>
                  <a:gd name="T38" fmla="*/ 44 w 92"/>
                  <a:gd name="T39" fmla="*/ 23 h 59"/>
                  <a:gd name="T40" fmla="*/ 71 w 92"/>
                  <a:gd name="T41" fmla="*/ 40 h 59"/>
                  <a:gd name="T42" fmla="*/ 91 w 92"/>
                  <a:gd name="T43" fmla="*/ 57 h 59"/>
                  <a:gd name="T44" fmla="*/ 91 w 92"/>
                  <a:gd name="T45" fmla="*/ 46 h 59"/>
                  <a:gd name="T46" fmla="*/ 86 w 92"/>
                  <a:gd name="T4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59">
                    <a:moveTo>
                      <a:pt x="92" y="46"/>
                    </a:moveTo>
                    <a:cubicBezTo>
                      <a:pt x="92" y="54"/>
                      <a:pt x="91" y="59"/>
                      <a:pt x="91" y="59"/>
                    </a:cubicBezTo>
                    <a:cubicBezTo>
                      <a:pt x="90" y="59"/>
                      <a:pt x="90" y="59"/>
                      <a:pt x="90" y="59"/>
                    </a:cubicBezTo>
                    <a:cubicBezTo>
                      <a:pt x="90" y="51"/>
                      <a:pt x="81" y="46"/>
                      <a:pt x="70" y="41"/>
                    </a:cubicBezTo>
                    <a:cubicBezTo>
                      <a:pt x="60" y="36"/>
                      <a:pt x="48" y="31"/>
                      <a:pt x="43" y="23"/>
                    </a:cubicBezTo>
                    <a:cubicBezTo>
                      <a:pt x="39" y="16"/>
                      <a:pt x="28" y="12"/>
                      <a:pt x="18" y="10"/>
                    </a:cubicBezTo>
                    <a:cubicBezTo>
                      <a:pt x="8" y="7"/>
                      <a:pt x="0" y="7"/>
                      <a:pt x="0" y="7"/>
                    </a:cubicBezTo>
                    <a:cubicBezTo>
                      <a:pt x="0" y="7"/>
                      <a:pt x="0" y="7"/>
                      <a:pt x="0" y="7"/>
                    </a:cubicBezTo>
                    <a:cubicBezTo>
                      <a:pt x="0" y="7"/>
                      <a:pt x="21" y="4"/>
                      <a:pt x="42" y="1"/>
                    </a:cubicBezTo>
                    <a:cubicBezTo>
                      <a:pt x="46" y="0"/>
                      <a:pt x="50" y="0"/>
                      <a:pt x="54" y="0"/>
                    </a:cubicBezTo>
                    <a:cubicBezTo>
                      <a:pt x="69" y="0"/>
                      <a:pt x="81" y="5"/>
                      <a:pt x="87" y="19"/>
                    </a:cubicBezTo>
                    <a:cubicBezTo>
                      <a:pt x="91" y="29"/>
                      <a:pt x="92" y="39"/>
                      <a:pt x="92" y="46"/>
                    </a:cubicBezTo>
                    <a:close/>
                    <a:moveTo>
                      <a:pt x="91" y="59"/>
                    </a:moveTo>
                    <a:cubicBezTo>
                      <a:pt x="90" y="59"/>
                      <a:pt x="90" y="59"/>
                      <a:pt x="90" y="59"/>
                    </a:cubicBezTo>
                    <a:lnTo>
                      <a:pt x="91" y="59"/>
                    </a:lnTo>
                    <a:close/>
                    <a:moveTo>
                      <a:pt x="86" y="19"/>
                    </a:moveTo>
                    <a:cubicBezTo>
                      <a:pt x="80" y="6"/>
                      <a:pt x="69" y="0"/>
                      <a:pt x="54" y="0"/>
                    </a:cubicBezTo>
                    <a:cubicBezTo>
                      <a:pt x="50" y="0"/>
                      <a:pt x="46" y="1"/>
                      <a:pt x="42" y="1"/>
                    </a:cubicBezTo>
                    <a:cubicBezTo>
                      <a:pt x="26" y="4"/>
                      <a:pt x="10" y="6"/>
                      <a:pt x="3" y="7"/>
                    </a:cubicBezTo>
                    <a:cubicBezTo>
                      <a:pt x="12" y="8"/>
                      <a:pt x="36" y="11"/>
                      <a:pt x="44" y="23"/>
                    </a:cubicBezTo>
                    <a:cubicBezTo>
                      <a:pt x="49" y="30"/>
                      <a:pt x="60" y="35"/>
                      <a:pt x="71" y="40"/>
                    </a:cubicBezTo>
                    <a:cubicBezTo>
                      <a:pt x="80" y="45"/>
                      <a:pt x="89" y="50"/>
                      <a:pt x="91" y="57"/>
                    </a:cubicBezTo>
                    <a:cubicBezTo>
                      <a:pt x="91" y="54"/>
                      <a:pt x="91" y="51"/>
                      <a:pt x="91" y="46"/>
                    </a:cubicBezTo>
                    <a:cubicBezTo>
                      <a:pt x="91" y="39"/>
                      <a:pt x="90" y="29"/>
                      <a:pt x="86" y="19"/>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3" name="Freeform 5286"/>
              <p:cNvSpPr>
                <a:spLocks noEditPoints="1"/>
              </p:cNvSpPr>
              <p:nvPr/>
            </p:nvSpPr>
            <p:spPr bwMode="auto">
              <a:xfrm>
                <a:off x="1284" y="2964"/>
                <a:ext cx="90" cy="79"/>
              </a:xfrm>
              <a:custGeom>
                <a:avLst/>
                <a:gdLst>
                  <a:gd name="T0" fmla="*/ 31 w 42"/>
                  <a:gd name="T1" fmla="*/ 31 h 37"/>
                  <a:gd name="T2" fmla="*/ 30 w 42"/>
                  <a:gd name="T3" fmla="*/ 30 h 37"/>
                  <a:gd name="T4" fmla="*/ 24 w 42"/>
                  <a:gd name="T5" fmla="*/ 27 h 37"/>
                  <a:gd name="T6" fmla="*/ 28 w 42"/>
                  <a:gd name="T7" fmla="*/ 30 h 37"/>
                  <a:gd name="T8" fmla="*/ 31 w 42"/>
                  <a:gd name="T9" fmla="*/ 31 h 37"/>
                  <a:gd name="T10" fmla="*/ 21 w 42"/>
                  <a:gd name="T11" fmla="*/ 25 h 37"/>
                  <a:gd name="T12" fmla="*/ 26 w 42"/>
                  <a:gd name="T13" fmla="*/ 28 h 37"/>
                  <a:gd name="T14" fmla="*/ 31 w 42"/>
                  <a:gd name="T15" fmla="*/ 32 h 37"/>
                  <a:gd name="T16" fmla="*/ 42 w 42"/>
                  <a:gd name="T17" fmla="*/ 37 h 37"/>
                  <a:gd name="T18" fmla="*/ 35 w 42"/>
                  <a:gd name="T19" fmla="*/ 33 h 37"/>
                  <a:gd name="T20" fmla="*/ 31 w 42"/>
                  <a:gd name="T21" fmla="*/ 31 h 37"/>
                  <a:gd name="T22" fmla="*/ 32 w 42"/>
                  <a:gd name="T23" fmla="*/ 32 h 37"/>
                  <a:gd name="T24" fmla="*/ 32 w 42"/>
                  <a:gd name="T25" fmla="*/ 32 h 37"/>
                  <a:gd name="T26" fmla="*/ 32 w 42"/>
                  <a:gd name="T27" fmla="*/ 32 h 37"/>
                  <a:gd name="T28" fmla="*/ 30 w 42"/>
                  <a:gd name="T29" fmla="*/ 30 h 37"/>
                  <a:gd name="T30" fmla="*/ 21 w 42"/>
                  <a:gd name="T31" fmla="*/ 25 h 37"/>
                  <a:gd name="T32" fmla="*/ 21 w 42"/>
                  <a:gd name="T33" fmla="*/ 24 h 37"/>
                  <a:gd name="T34" fmla="*/ 22 w 42"/>
                  <a:gd name="T35" fmla="*/ 25 h 37"/>
                  <a:gd name="T36" fmla="*/ 19 w 42"/>
                  <a:gd name="T37" fmla="*/ 22 h 37"/>
                  <a:gd name="T38" fmla="*/ 22 w 42"/>
                  <a:gd name="T39" fmla="*/ 25 h 37"/>
                  <a:gd name="T40" fmla="*/ 19 w 42"/>
                  <a:gd name="T41" fmla="*/ 22 h 37"/>
                  <a:gd name="T42" fmla="*/ 19 w 42"/>
                  <a:gd name="T43" fmla="*/ 22 h 37"/>
                  <a:gd name="T44" fmla="*/ 21 w 42"/>
                  <a:gd name="T45" fmla="*/ 23 h 37"/>
                  <a:gd name="T46" fmla="*/ 19 w 42"/>
                  <a:gd name="T47" fmla="*/ 20 h 37"/>
                  <a:gd name="T48" fmla="*/ 19 w 42"/>
                  <a:gd name="T49" fmla="*/ 20 h 37"/>
                  <a:gd name="T50" fmla="*/ 20 w 42"/>
                  <a:gd name="T51" fmla="*/ 20 h 37"/>
                  <a:gd name="T52" fmla="*/ 18 w 42"/>
                  <a:gd name="T53" fmla="*/ 18 h 37"/>
                  <a:gd name="T54" fmla="*/ 20 w 42"/>
                  <a:gd name="T55" fmla="*/ 20 h 37"/>
                  <a:gd name="T56" fmla="*/ 18 w 42"/>
                  <a:gd name="T57" fmla="*/ 18 h 37"/>
                  <a:gd name="T58" fmla="*/ 17 w 42"/>
                  <a:gd name="T59" fmla="*/ 18 h 37"/>
                  <a:gd name="T60" fmla="*/ 19 w 42"/>
                  <a:gd name="T61" fmla="*/ 19 h 37"/>
                  <a:gd name="T62" fmla="*/ 0 w 42"/>
                  <a:gd name="T63" fmla="*/ 0 h 37"/>
                  <a:gd name="T64" fmla="*/ 3 w 42"/>
                  <a:gd name="T65" fmla="*/ 3 h 37"/>
                  <a:gd name="T66" fmla="*/ 16 w 42"/>
                  <a:gd name="T67" fmla="*/ 16 h 37"/>
                  <a:gd name="T68" fmla="*/ 3 w 42"/>
                  <a:gd name="T69" fmla="*/ 2 h 37"/>
                  <a:gd name="T70" fmla="*/ 0 w 42"/>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37">
                    <a:moveTo>
                      <a:pt x="30" y="30"/>
                    </a:moveTo>
                    <a:cubicBezTo>
                      <a:pt x="30" y="30"/>
                      <a:pt x="31" y="31"/>
                      <a:pt x="31" y="31"/>
                    </a:cubicBezTo>
                    <a:cubicBezTo>
                      <a:pt x="31" y="31"/>
                      <a:pt x="31" y="31"/>
                      <a:pt x="31" y="31"/>
                    </a:cubicBezTo>
                    <a:cubicBezTo>
                      <a:pt x="30" y="30"/>
                      <a:pt x="30" y="30"/>
                      <a:pt x="30" y="30"/>
                    </a:cubicBezTo>
                    <a:close/>
                    <a:moveTo>
                      <a:pt x="23" y="27"/>
                    </a:moveTo>
                    <a:cubicBezTo>
                      <a:pt x="24" y="27"/>
                      <a:pt x="24" y="27"/>
                      <a:pt x="24" y="27"/>
                    </a:cubicBezTo>
                    <a:cubicBezTo>
                      <a:pt x="25" y="28"/>
                      <a:pt x="26" y="29"/>
                      <a:pt x="27" y="29"/>
                    </a:cubicBezTo>
                    <a:cubicBezTo>
                      <a:pt x="28" y="30"/>
                      <a:pt x="28" y="30"/>
                      <a:pt x="28" y="30"/>
                    </a:cubicBezTo>
                    <a:cubicBezTo>
                      <a:pt x="29" y="30"/>
                      <a:pt x="29" y="31"/>
                      <a:pt x="30" y="31"/>
                    </a:cubicBezTo>
                    <a:cubicBezTo>
                      <a:pt x="31" y="31"/>
                      <a:pt x="31" y="31"/>
                      <a:pt x="31" y="31"/>
                    </a:cubicBezTo>
                    <a:cubicBezTo>
                      <a:pt x="29" y="30"/>
                      <a:pt x="26" y="29"/>
                      <a:pt x="23" y="27"/>
                    </a:cubicBezTo>
                    <a:close/>
                    <a:moveTo>
                      <a:pt x="21" y="25"/>
                    </a:moveTo>
                    <a:cubicBezTo>
                      <a:pt x="21" y="25"/>
                      <a:pt x="22" y="26"/>
                      <a:pt x="22" y="26"/>
                    </a:cubicBezTo>
                    <a:cubicBezTo>
                      <a:pt x="23" y="27"/>
                      <a:pt x="25" y="28"/>
                      <a:pt x="26" y="28"/>
                    </a:cubicBezTo>
                    <a:cubicBezTo>
                      <a:pt x="27" y="29"/>
                      <a:pt x="27" y="29"/>
                      <a:pt x="27" y="29"/>
                    </a:cubicBezTo>
                    <a:cubicBezTo>
                      <a:pt x="28" y="30"/>
                      <a:pt x="30" y="31"/>
                      <a:pt x="31" y="32"/>
                    </a:cubicBezTo>
                    <a:cubicBezTo>
                      <a:pt x="32" y="32"/>
                      <a:pt x="32" y="32"/>
                      <a:pt x="33" y="33"/>
                    </a:cubicBezTo>
                    <a:cubicBezTo>
                      <a:pt x="38" y="36"/>
                      <a:pt x="41" y="37"/>
                      <a:pt x="42" y="37"/>
                    </a:cubicBezTo>
                    <a:cubicBezTo>
                      <a:pt x="42" y="37"/>
                      <a:pt x="42" y="37"/>
                      <a:pt x="41" y="36"/>
                    </a:cubicBezTo>
                    <a:cubicBezTo>
                      <a:pt x="40" y="35"/>
                      <a:pt x="38" y="34"/>
                      <a:pt x="35" y="33"/>
                    </a:cubicBezTo>
                    <a:cubicBezTo>
                      <a:pt x="33" y="32"/>
                      <a:pt x="32" y="31"/>
                      <a:pt x="30" y="30"/>
                    </a:cubicBezTo>
                    <a:cubicBezTo>
                      <a:pt x="31" y="31"/>
                      <a:pt x="31" y="31"/>
                      <a:pt x="31" y="31"/>
                    </a:cubicBezTo>
                    <a:cubicBezTo>
                      <a:pt x="31" y="31"/>
                      <a:pt x="31" y="31"/>
                      <a:pt x="31" y="31"/>
                    </a:cubicBezTo>
                    <a:cubicBezTo>
                      <a:pt x="32" y="32"/>
                      <a:pt x="32" y="32"/>
                      <a:pt x="32" y="32"/>
                    </a:cubicBezTo>
                    <a:cubicBezTo>
                      <a:pt x="33" y="32"/>
                      <a:pt x="34" y="33"/>
                      <a:pt x="34" y="33"/>
                    </a:cubicBezTo>
                    <a:cubicBezTo>
                      <a:pt x="33" y="32"/>
                      <a:pt x="33" y="32"/>
                      <a:pt x="32" y="32"/>
                    </a:cubicBezTo>
                    <a:cubicBezTo>
                      <a:pt x="31" y="31"/>
                      <a:pt x="31" y="31"/>
                      <a:pt x="31" y="31"/>
                    </a:cubicBezTo>
                    <a:cubicBezTo>
                      <a:pt x="32" y="32"/>
                      <a:pt x="32" y="32"/>
                      <a:pt x="32" y="32"/>
                    </a:cubicBezTo>
                    <a:cubicBezTo>
                      <a:pt x="31" y="31"/>
                      <a:pt x="31" y="31"/>
                      <a:pt x="31" y="31"/>
                    </a:cubicBezTo>
                    <a:cubicBezTo>
                      <a:pt x="31" y="31"/>
                      <a:pt x="30" y="30"/>
                      <a:pt x="30" y="30"/>
                    </a:cubicBezTo>
                    <a:cubicBezTo>
                      <a:pt x="27" y="29"/>
                      <a:pt x="25" y="28"/>
                      <a:pt x="24" y="26"/>
                    </a:cubicBezTo>
                    <a:cubicBezTo>
                      <a:pt x="23" y="26"/>
                      <a:pt x="22" y="25"/>
                      <a:pt x="21" y="25"/>
                    </a:cubicBezTo>
                    <a:close/>
                    <a:moveTo>
                      <a:pt x="20" y="24"/>
                    </a:moveTo>
                    <a:cubicBezTo>
                      <a:pt x="21" y="24"/>
                      <a:pt x="21" y="24"/>
                      <a:pt x="21" y="24"/>
                    </a:cubicBezTo>
                    <a:cubicBezTo>
                      <a:pt x="21" y="25"/>
                      <a:pt x="22" y="25"/>
                      <a:pt x="23" y="26"/>
                    </a:cubicBezTo>
                    <a:cubicBezTo>
                      <a:pt x="22" y="25"/>
                      <a:pt x="22" y="25"/>
                      <a:pt x="22" y="25"/>
                    </a:cubicBezTo>
                    <a:cubicBezTo>
                      <a:pt x="22" y="25"/>
                      <a:pt x="21" y="24"/>
                      <a:pt x="20" y="24"/>
                    </a:cubicBezTo>
                    <a:close/>
                    <a:moveTo>
                      <a:pt x="19" y="22"/>
                    </a:moveTo>
                    <a:cubicBezTo>
                      <a:pt x="20" y="23"/>
                      <a:pt x="20" y="23"/>
                      <a:pt x="20" y="23"/>
                    </a:cubicBezTo>
                    <a:cubicBezTo>
                      <a:pt x="21" y="24"/>
                      <a:pt x="21" y="24"/>
                      <a:pt x="22" y="25"/>
                    </a:cubicBezTo>
                    <a:cubicBezTo>
                      <a:pt x="22" y="24"/>
                      <a:pt x="21" y="24"/>
                      <a:pt x="21" y="23"/>
                    </a:cubicBezTo>
                    <a:cubicBezTo>
                      <a:pt x="21" y="23"/>
                      <a:pt x="20" y="22"/>
                      <a:pt x="19" y="22"/>
                    </a:cubicBezTo>
                    <a:close/>
                    <a:moveTo>
                      <a:pt x="19" y="20"/>
                    </a:moveTo>
                    <a:cubicBezTo>
                      <a:pt x="19" y="21"/>
                      <a:pt x="19" y="21"/>
                      <a:pt x="19" y="22"/>
                    </a:cubicBezTo>
                    <a:cubicBezTo>
                      <a:pt x="20" y="22"/>
                      <a:pt x="20" y="22"/>
                      <a:pt x="20" y="22"/>
                    </a:cubicBezTo>
                    <a:cubicBezTo>
                      <a:pt x="20" y="22"/>
                      <a:pt x="20" y="22"/>
                      <a:pt x="21" y="23"/>
                    </a:cubicBezTo>
                    <a:cubicBezTo>
                      <a:pt x="21" y="22"/>
                      <a:pt x="20" y="22"/>
                      <a:pt x="20" y="21"/>
                    </a:cubicBezTo>
                    <a:cubicBezTo>
                      <a:pt x="20" y="21"/>
                      <a:pt x="19" y="21"/>
                      <a:pt x="19" y="20"/>
                    </a:cubicBezTo>
                    <a:close/>
                    <a:moveTo>
                      <a:pt x="18" y="19"/>
                    </a:moveTo>
                    <a:cubicBezTo>
                      <a:pt x="19" y="20"/>
                      <a:pt x="19" y="20"/>
                      <a:pt x="19" y="20"/>
                    </a:cubicBezTo>
                    <a:cubicBezTo>
                      <a:pt x="19" y="20"/>
                      <a:pt x="20" y="21"/>
                      <a:pt x="20" y="21"/>
                    </a:cubicBezTo>
                    <a:cubicBezTo>
                      <a:pt x="20" y="20"/>
                      <a:pt x="20" y="20"/>
                      <a:pt x="20" y="20"/>
                    </a:cubicBezTo>
                    <a:cubicBezTo>
                      <a:pt x="19" y="20"/>
                      <a:pt x="19" y="20"/>
                      <a:pt x="18" y="19"/>
                    </a:cubicBezTo>
                    <a:close/>
                    <a:moveTo>
                      <a:pt x="18" y="18"/>
                    </a:moveTo>
                    <a:cubicBezTo>
                      <a:pt x="18" y="19"/>
                      <a:pt x="18" y="19"/>
                      <a:pt x="18" y="19"/>
                    </a:cubicBezTo>
                    <a:cubicBezTo>
                      <a:pt x="18" y="19"/>
                      <a:pt x="19" y="20"/>
                      <a:pt x="20" y="20"/>
                    </a:cubicBezTo>
                    <a:cubicBezTo>
                      <a:pt x="20" y="20"/>
                      <a:pt x="20" y="20"/>
                      <a:pt x="20" y="20"/>
                    </a:cubicBezTo>
                    <a:cubicBezTo>
                      <a:pt x="19" y="20"/>
                      <a:pt x="19" y="19"/>
                      <a:pt x="18" y="18"/>
                    </a:cubicBezTo>
                    <a:close/>
                    <a:moveTo>
                      <a:pt x="17" y="17"/>
                    </a:moveTo>
                    <a:cubicBezTo>
                      <a:pt x="17" y="17"/>
                      <a:pt x="17" y="18"/>
                      <a:pt x="17" y="18"/>
                    </a:cubicBezTo>
                    <a:cubicBezTo>
                      <a:pt x="18" y="19"/>
                      <a:pt x="19" y="19"/>
                      <a:pt x="20" y="20"/>
                    </a:cubicBezTo>
                    <a:cubicBezTo>
                      <a:pt x="19" y="20"/>
                      <a:pt x="19" y="19"/>
                      <a:pt x="19" y="19"/>
                    </a:cubicBezTo>
                    <a:cubicBezTo>
                      <a:pt x="18" y="18"/>
                      <a:pt x="18" y="17"/>
                      <a:pt x="17" y="17"/>
                    </a:cubicBezTo>
                    <a:close/>
                    <a:moveTo>
                      <a:pt x="0" y="0"/>
                    </a:moveTo>
                    <a:cubicBezTo>
                      <a:pt x="0" y="0"/>
                      <a:pt x="0" y="0"/>
                      <a:pt x="0" y="1"/>
                    </a:cubicBezTo>
                    <a:cubicBezTo>
                      <a:pt x="0" y="1"/>
                      <a:pt x="1" y="2"/>
                      <a:pt x="3" y="3"/>
                    </a:cubicBezTo>
                    <a:cubicBezTo>
                      <a:pt x="6" y="5"/>
                      <a:pt x="8" y="8"/>
                      <a:pt x="11" y="10"/>
                    </a:cubicBezTo>
                    <a:cubicBezTo>
                      <a:pt x="13" y="12"/>
                      <a:pt x="15" y="14"/>
                      <a:pt x="16" y="16"/>
                    </a:cubicBezTo>
                    <a:cubicBezTo>
                      <a:pt x="17" y="17"/>
                      <a:pt x="18" y="18"/>
                      <a:pt x="19" y="18"/>
                    </a:cubicBezTo>
                    <a:cubicBezTo>
                      <a:pt x="15" y="12"/>
                      <a:pt x="3" y="2"/>
                      <a:pt x="3" y="2"/>
                    </a:cubicBezTo>
                    <a:cubicBezTo>
                      <a:pt x="2" y="2"/>
                      <a:pt x="2" y="1"/>
                      <a:pt x="2" y="1"/>
                    </a:cubicBezTo>
                    <a:cubicBezTo>
                      <a:pt x="1" y="0"/>
                      <a:pt x="0" y="0"/>
                      <a:pt x="0"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4" name="Freeform 5287"/>
              <p:cNvSpPr>
                <a:spLocks noEditPoints="1"/>
              </p:cNvSpPr>
              <p:nvPr/>
            </p:nvSpPr>
            <p:spPr bwMode="auto">
              <a:xfrm>
                <a:off x="1289" y="2964"/>
                <a:ext cx="89" cy="79"/>
              </a:xfrm>
              <a:custGeom>
                <a:avLst/>
                <a:gdLst>
                  <a:gd name="T0" fmla="*/ 27 w 42"/>
                  <a:gd name="T1" fmla="*/ 26 h 37"/>
                  <a:gd name="T2" fmla="*/ 27 w 42"/>
                  <a:gd name="T3" fmla="*/ 27 h 37"/>
                  <a:gd name="T4" fmla="*/ 36 w 42"/>
                  <a:gd name="T5" fmla="*/ 33 h 37"/>
                  <a:gd name="T6" fmla="*/ 39 w 42"/>
                  <a:gd name="T7" fmla="*/ 36 h 37"/>
                  <a:gd name="T8" fmla="*/ 41 w 42"/>
                  <a:gd name="T9" fmla="*/ 37 h 37"/>
                  <a:gd name="T10" fmla="*/ 37 w 42"/>
                  <a:gd name="T11" fmla="*/ 33 h 37"/>
                  <a:gd name="T12" fmla="*/ 37 w 42"/>
                  <a:gd name="T13" fmla="*/ 33 h 37"/>
                  <a:gd name="T14" fmla="*/ 37 w 42"/>
                  <a:gd name="T15" fmla="*/ 33 h 37"/>
                  <a:gd name="T16" fmla="*/ 37 w 42"/>
                  <a:gd name="T17" fmla="*/ 33 h 37"/>
                  <a:gd name="T18" fmla="*/ 35 w 42"/>
                  <a:gd name="T19" fmla="*/ 32 h 37"/>
                  <a:gd name="T20" fmla="*/ 35 w 42"/>
                  <a:gd name="T21" fmla="*/ 32 h 37"/>
                  <a:gd name="T22" fmla="*/ 35 w 42"/>
                  <a:gd name="T23" fmla="*/ 32 h 37"/>
                  <a:gd name="T24" fmla="*/ 34 w 42"/>
                  <a:gd name="T25" fmla="*/ 31 h 37"/>
                  <a:gd name="T26" fmla="*/ 34 w 42"/>
                  <a:gd name="T27" fmla="*/ 31 h 37"/>
                  <a:gd name="T28" fmla="*/ 33 w 42"/>
                  <a:gd name="T29" fmla="*/ 31 h 37"/>
                  <a:gd name="T30" fmla="*/ 32 w 42"/>
                  <a:gd name="T31" fmla="*/ 29 h 37"/>
                  <a:gd name="T32" fmla="*/ 32 w 42"/>
                  <a:gd name="T33" fmla="*/ 30 h 37"/>
                  <a:gd name="T34" fmla="*/ 31 w 42"/>
                  <a:gd name="T35" fmla="*/ 29 h 37"/>
                  <a:gd name="T36" fmla="*/ 29 w 42"/>
                  <a:gd name="T37" fmla="*/ 28 h 37"/>
                  <a:gd name="T38" fmla="*/ 30 w 42"/>
                  <a:gd name="T39" fmla="*/ 29 h 37"/>
                  <a:gd name="T40" fmla="*/ 29 w 42"/>
                  <a:gd name="T41" fmla="*/ 28 h 37"/>
                  <a:gd name="T42" fmla="*/ 27 w 42"/>
                  <a:gd name="T43" fmla="*/ 26 h 37"/>
                  <a:gd name="T44" fmla="*/ 8 w 42"/>
                  <a:gd name="T45" fmla="*/ 2 h 37"/>
                  <a:gd name="T46" fmla="*/ 25 w 42"/>
                  <a:gd name="T47" fmla="*/ 25 h 37"/>
                  <a:gd name="T48" fmla="*/ 27 w 42"/>
                  <a:gd name="T49" fmla="*/ 27 h 37"/>
                  <a:gd name="T50" fmla="*/ 26 w 42"/>
                  <a:gd name="T51" fmla="*/ 25 h 37"/>
                  <a:gd name="T52" fmla="*/ 20 w 42"/>
                  <a:gd name="T53" fmla="*/ 17 h 37"/>
                  <a:gd name="T54" fmla="*/ 18 w 42"/>
                  <a:gd name="T55" fmla="*/ 12 h 37"/>
                  <a:gd name="T56" fmla="*/ 14 w 42"/>
                  <a:gd name="T57" fmla="*/ 6 h 37"/>
                  <a:gd name="T58" fmla="*/ 8 w 42"/>
                  <a:gd name="T59" fmla="*/ 2 h 37"/>
                  <a:gd name="T60" fmla="*/ 0 w 42"/>
                  <a:gd name="T61" fmla="*/ 1 h 37"/>
                  <a:gd name="T62" fmla="*/ 0 w 42"/>
                  <a:gd name="T63" fmla="*/ 1 h 37"/>
                  <a:gd name="T64" fmla="*/ 1 w 42"/>
                  <a:gd name="T65" fmla="*/ 2 h 37"/>
                  <a:gd name="T66" fmla="*/ 0 w 42"/>
                  <a:gd name="T67" fmla="*/ 1 h 37"/>
                  <a:gd name="T68" fmla="*/ 3 w 42"/>
                  <a:gd name="T69" fmla="*/ 0 h 37"/>
                  <a:gd name="T70" fmla="*/ 10 w 42"/>
                  <a:gd name="T71" fmla="*/ 6 h 37"/>
                  <a:gd name="T72" fmla="*/ 14 w 42"/>
                  <a:gd name="T73" fmla="*/ 11 h 37"/>
                  <a:gd name="T74" fmla="*/ 16 w 42"/>
                  <a:gd name="T75" fmla="*/ 14 h 37"/>
                  <a:gd name="T76" fmla="*/ 19 w 42"/>
                  <a:gd name="T77" fmla="*/ 18 h 37"/>
                  <a:gd name="T78" fmla="*/ 19 w 42"/>
                  <a:gd name="T79" fmla="*/ 18 h 37"/>
                  <a:gd name="T80" fmla="*/ 21 w 42"/>
                  <a:gd name="T81" fmla="*/ 21 h 37"/>
                  <a:gd name="T82" fmla="*/ 25 w 42"/>
                  <a:gd name="T83" fmla="*/ 25 h 37"/>
                  <a:gd name="T84" fmla="*/ 6 w 42"/>
                  <a:gd name="T85" fmla="*/ 1 h 37"/>
                  <a:gd name="T86" fmla="*/ 3 w 42"/>
                  <a:gd name="T87" fmla="*/ 0 h 37"/>
                  <a:gd name="T88" fmla="*/ 2 w 42"/>
                  <a:gd name="T89" fmla="*/ 0 h 37"/>
                  <a:gd name="T90" fmla="*/ 1 w 42"/>
                  <a:gd name="T91" fmla="*/ 1 h 37"/>
                  <a:gd name="T92" fmla="*/ 1 w 42"/>
                  <a:gd name="T93" fmla="*/ 1 h 37"/>
                  <a:gd name="T94" fmla="*/ 5 w 42"/>
                  <a:gd name="T95" fmla="*/ 4 h 37"/>
                  <a:gd name="T96" fmla="*/ 11 w 42"/>
                  <a:gd name="T97" fmla="*/ 9 h 37"/>
                  <a:gd name="T98" fmla="*/ 3 w 42"/>
                  <a:gd name="T99" fmla="*/ 0 h 37"/>
                  <a:gd name="T100" fmla="*/ 2 w 42"/>
                  <a:gd name="T10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37">
                    <a:moveTo>
                      <a:pt x="27" y="26"/>
                    </a:moveTo>
                    <a:cubicBezTo>
                      <a:pt x="27" y="26"/>
                      <a:pt x="27" y="27"/>
                      <a:pt x="27" y="27"/>
                    </a:cubicBezTo>
                    <a:cubicBezTo>
                      <a:pt x="30" y="29"/>
                      <a:pt x="33" y="31"/>
                      <a:pt x="36" y="33"/>
                    </a:cubicBezTo>
                    <a:cubicBezTo>
                      <a:pt x="37" y="34"/>
                      <a:pt x="38" y="35"/>
                      <a:pt x="39" y="36"/>
                    </a:cubicBezTo>
                    <a:cubicBezTo>
                      <a:pt x="40" y="37"/>
                      <a:pt x="41" y="37"/>
                      <a:pt x="41" y="37"/>
                    </a:cubicBezTo>
                    <a:cubicBezTo>
                      <a:pt x="42" y="37"/>
                      <a:pt x="40" y="36"/>
                      <a:pt x="37" y="33"/>
                    </a:cubicBezTo>
                    <a:cubicBezTo>
                      <a:pt x="37" y="33"/>
                      <a:pt x="37" y="33"/>
                      <a:pt x="37" y="33"/>
                    </a:cubicBezTo>
                    <a:cubicBezTo>
                      <a:pt x="37" y="33"/>
                      <a:pt x="37" y="33"/>
                      <a:pt x="37" y="33"/>
                    </a:cubicBezTo>
                    <a:cubicBezTo>
                      <a:pt x="37" y="33"/>
                      <a:pt x="37" y="33"/>
                      <a:pt x="37" y="33"/>
                    </a:cubicBezTo>
                    <a:cubicBezTo>
                      <a:pt x="36" y="33"/>
                      <a:pt x="36" y="32"/>
                      <a:pt x="35" y="32"/>
                    </a:cubicBezTo>
                    <a:cubicBezTo>
                      <a:pt x="35" y="32"/>
                      <a:pt x="35" y="32"/>
                      <a:pt x="35" y="32"/>
                    </a:cubicBezTo>
                    <a:cubicBezTo>
                      <a:pt x="35" y="32"/>
                      <a:pt x="35" y="32"/>
                      <a:pt x="35" y="32"/>
                    </a:cubicBezTo>
                    <a:cubicBezTo>
                      <a:pt x="35" y="31"/>
                      <a:pt x="34" y="31"/>
                      <a:pt x="34" y="31"/>
                    </a:cubicBezTo>
                    <a:cubicBezTo>
                      <a:pt x="34" y="31"/>
                      <a:pt x="34" y="31"/>
                      <a:pt x="34" y="31"/>
                    </a:cubicBezTo>
                    <a:cubicBezTo>
                      <a:pt x="33" y="31"/>
                      <a:pt x="33" y="31"/>
                      <a:pt x="33" y="31"/>
                    </a:cubicBezTo>
                    <a:cubicBezTo>
                      <a:pt x="33" y="30"/>
                      <a:pt x="32" y="30"/>
                      <a:pt x="32" y="29"/>
                    </a:cubicBezTo>
                    <a:cubicBezTo>
                      <a:pt x="32" y="30"/>
                      <a:pt x="32" y="30"/>
                      <a:pt x="32" y="30"/>
                    </a:cubicBezTo>
                    <a:cubicBezTo>
                      <a:pt x="32" y="30"/>
                      <a:pt x="32" y="30"/>
                      <a:pt x="31" y="29"/>
                    </a:cubicBezTo>
                    <a:cubicBezTo>
                      <a:pt x="31" y="29"/>
                      <a:pt x="30" y="28"/>
                      <a:pt x="29" y="28"/>
                    </a:cubicBezTo>
                    <a:cubicBezTo>
                      <a:pt x="29" y="28"/>
                      <a:pt x="30" y="29"/>
                      <a:pt x="30" y="29"/>
                    </a:cubicBezTo>
                    <a:cubicBezTo>
                      <a:pt x="29" y="28"/>
                      <a:pt x="29" y="28"/>
                      <a:pt x="29" y="28"/>
                    </a:cubicBezTo>
                    <a:cubicBezTo>
                      <a:pt x="28" y="27"/>
                      <a:pt x="27" y="26"/>
                      <a:pt x="27" y="26"/>
                    </a:cubicBezTo>
                    <a:close/>
                    <a:moveTo>
                      <a:pt x="8" y="2"/>
                    </a:moveTo>
                    <a:cubicBezTo>
                      <a:pt x="17" y="10"/>
                      <a:pt x="24" y="23"/>
                      <a:pt x="25" y="25"/>
                    </a:cubicBezTo>
                    <a:cubicBezTo>
                      <a:pt x="26" y="26"/>
                      <a:pt x="26" y="27"/>
                      <a:pt x="27" y="27"/>
                    </a:cubicBezTo>
                    <a:cubicBezTo>
                      <a:pt x="27" y="27"/>
                      <a:pt x="26" y="26"/>
                      <a:pt x="26" y="25"/>
                    </a:cubicBezTo>
                    <a:cubicBezTo>
                      <a:pt x="24" y="23"/>
                      <a:pt x="22" y="21"/>
                      <a:pt x="20" y="17"/>
                    </a:cubicBezTo>
                    <a:cubicBezTo>
                      <a:pt x="20" y="15"/>
                      <a:pt x="19" y="13"/>
                      <a:pt x="18" y="12"/>
                    </a:cubicBezTo>
                    <a:cubicBezTo>
                      <a:pt x="16" y="10"/>
                      <a:pt x="15" y="8"/>
                      <a:pt x="14" y="6"/>
                    </a:cubicBezTo>
                    <a:cubicBezTo>
                      <a:pt x="12" y="4"/>
                      <a:pt x="10" y="3"/>
                      <a:pt x="8" y="2"/>
                    </a:cubicBezTo>
                    <a:close/>
                    <a:moveTo>
                      <a:pt x="0" y="1"/>
                    </a:moveTo>
                    <a:cubicBezTo>
                      <a:pt x="0" y="1"/>
                      <a:pt x="0" y="1"/>
                      <a:pt x="0" y="1"/>
                    </a:cubicBezTo>
                    <a:cubicBezTo>
                      <a:pt x="1" y="2"/>
                      <a:pt x="1" y="2"/>
                      <a:pt x="1" y="2"/>
                    </a:cubicBezTo>
                    <a:lnTo>
                      <a:pt x="0" y="1"/>
                    </a:lnTo>
                    <a:close/>
                    <a:moveTo>
                      <a:pt x="3" y="0"/>
                    </a:moveTo>
                    <a:cubicBezTo>
                      <a:pt x="5" y="2"/>
                      <a:pt x="8" y="4"/>
                      <a:pt x="10" y="6"/>
                    </a:cubicBezTo>
                    <a:cubicBezTo>
                      <a:pt x="11" y="8"/>
                      <a:pt x="13" y="10"/>
                      <a:pt x="14" y="11"/>
                    </a:cubicBezTo>
                    <a:cubicBezTo>
                      <a:pt x="15" y="12"/>
                      <a:pt x="16" y="13"/>
                      <a:pt x="16" y="14"/>
                    </a:cubicBezTo>
                    <a:cubicBezTo>
                      <a:pt x="17" y="15"/>
                      <a:pt x="18" y="16"/>
                      <a:pt x="19" y="18"/>
                    </a:cubicBezTo>
                    <a:cubicBezTo>
                      <a:pt x="19" y="18"/>
                      <a:pt x="19" y="18"/>
                      <a:pt x="19" y="18"/>
                    </a:cubicBezTo>
                    <a:cubicBezTo>
                      <a:pt x="20" y="19"/>
                      <a:pt x="20" y="20"/>
                      <a:pt x="21" y="21"/>
                    </a:cubicBezTo>
                    <a:cubicBezTo>
                      <a:pt x="22" y="23"/>
                      <a:pt x="23" y="24"/>
                      <a:pt x="25" y="25"/>
                    </a:cubicBezTo>
                    <a:cubicBezTo>
                      <a:pt x="19" y="14"/>
                      <a:pt x="11" y="5"/>
                      <a:pt x="6" y="1"/>
                    </a:cubicBezTo>
                    <a:cubicBezTo>
                      <a:pt x="5" y="1"/>
                      <a:pt x="4" y="0"/>
                      <a:pt x="3" y="0"/>
                    </a:cubicBezTo>
                    <a:close/>
                    <a:moveTo>
                      <a:pt x="2" y="0"/>
                    </a:moveTo>
                    <a:cubicBezTo>
                      <a:pt x="1" y="0"/>
                      <a:pt x="1" y="0"/>
                      <a:pt x="1" y="1"/>
                    </a:cubicBezTo>
                    <a:cubicBezTo>
                      <a:pt x="1" y="1"/>
                      <a:pt x="1" y="1"/>
                      <a:pt x="1" y="1"/>
                    </a:cubicBezTo>
                    <a:cubicBezTo>
                      <a:pt x="2" y="2"/>
                      <a:pt x="4" y="3"/>
                      <a:pt x="5" y="4"/>
                    </a:cubicBezTo>
                    <a:cubicBezTo>
                      <a:pt x="7" y="6"/>
                      <a:pt x="9" y="7"/>
                      <a:pt x="11" y="9"/>
                    </a:cubicBezTo>
                    <a:cubicBezTo>
                      <a:pt x="7" y="5"/>
                      <a:pt x="4" y="2"/>
                      <a:pt x="3" y="0"/>
                    </a:cubicBezTo>
                    <a:lnTo>
                      <a:pt x="2" y="0"/>
                    </a:ln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5" name="Freeform 5288"/>
              <p:cNvSpPr>
                <a:spLocks noEditPoints="1"/>
              </p:cNvSpPr>
              <p:nvPr/>
            </p:nvSpPr>
            <p:spPr bwMode="auto">
              <a:xfrm>
                <a:off x="1289" y="2966"/>
                <a:ext cx="82" cy="74"/>
              </a:xfrm>
              <a:custGeom>
                <a:avLst/>
                <a:gdLst>
                  <a:gd name="T0" fmla="*/ 28 w 39"/>
                  <a:gd name="T1" fmla="*/ 29 h 35"/>
                  <a:gd name="T2" fmla="*/ 20 w 39"/>
                  <a:gd name="T3" fmla="*/ 24 h 35"/>
                  <a:gd name="T4" fmla="*/ 22 w 39"/>
                  <a:gd name="T5" fmla="*/ 26 h 35"/>
                  <a:gd name="T6" fmla="*/ 28 w 39"/>
                  <a:gd name="T7" fmla="*/ 29 h 35"/>
                  <a:gd name="T8" fmla="*/ 20 w 39"/>
                  <a:gd name="T9" fmla="*/ 24 h 35"/>
                  <a:gd name="T10" fmla="*/ 18 w 39"/>
                  <a:gd name="T11" fmla="*/ 19 h 35"/>
                  <a:gd name="T12" fmla="*/ 17 w 39"/>
                  <a:gd name="T13" fmla="*/ 18 h 35"/>
                  <a:gd name="T14" fmla="*/ 18 w 39"/>
                  <a:gd name="T15" fmla="*/ 19 h 35"/>
                  <a:gd name="T16" fmla="*/ 18 w 39"/>
                  <a:gd name="T17" fmla="*/ 18 h 35"/>
                  <a:gd name="T18" fmla="*/ 17 w 39"/>
                  <a:gd name="T19" fmla="*/ 18 h 35"/>
                  <a:gd name="T20" fmla="*/ 19 w 39"/>
                  <a:gd name="T21" fmla="*/ 17 h 35"/>
                  <a:gd name="T22" fmla="*/ 16 w 39"/>
                  <a:gd name="T23" fmla="*/ 13 h 35"/>
                  <a:gd name="T24" fmla="*/ 6 w 39"/>
                  <a:gd name="T25" fmla="*/ 4 h 35"/>
                  <a:gd name="T26" fmla="*/ 14 w 39"/>
                  <a:gd name="T27" fmla="*/ 13 h 35"/>
                  <a:gd name="T28" fmla="*/ 18 w 39"/>
                  <a:gd name="T29" fmla="*/ 19 h 35"/>
                  <a:gd name="T30" fmla="*/ 18 w 39"/>
                  <a:gd name="T31" fmla="*/ 19 h 35"/>
                  <a:gd name="T32" fmla="*/ 19 w 39"/>
                  <a:gd name="T33" fmla="*/ 20 h 35"/>
                  <a:gd name="T34" fmla="*/ 18 w 39"/>
                  <a:gd name="T35" fmla="*/ 19 h 35"/>
                  <a:gd name="T36" fmla="*/ 24 w 39"/>
                  <a:gd name="T37" fmla="*/ 24 h 35"/>
                  <a:gd name="T38" fmla="*/ 24 w 39"/>
                  <a:gd name="T39" fmla="*/ 24 h 35"/>
                  <a:gd name="T40" fmla="*/ 19 w 39"/>
                  <a:gd name="T41" fmla="*/ 22 h 35"/>
                  <a:gd name="T42" fmla="*/ 19 w 39"/>
                  <a:gd name="T43" fmla="*/ 22 h 35"/>
                  <a:gd name="T44" fmla="*/ 20 w 39"/>
                  <a:gd name="T45" fmla="*/ 24 h 35"/>
                  <a:gd name="T46" fmla="*/ 28 w 39"/>
                  <a:gd name="T47" fmla="*/ 29 h 35"/>
                  <a:gd name="T48" fmla="*/ 39 w 39"/>
                  <a:gd name="T49" fmla="*/ 35 h 35"/>
                  <a:gd name="T50" fmla="*/ 27 w 39"/>
                  <a:gd name="T51" fmla="*/ 26 h 35"/>
                  <a:gd name="T52" fmla="*/ 27 w 39"/>
                  <a:gd name="T53" fmla="*/ 26 h 35"/>
                  <a:gd name="T54" fmla="*/ 25 w 39"/>
                  <a:gd name="T55" fmla="*/ 25 h 35"/>
                  <a:gd name="T56" fmla="*/ 21 w 39"/>
                  <a:gd name="T57" fmla="*/ 20 h 35"/>
                  <a:gd name="T58" fmla="*/ 17 w 39"/>
                  <a:gd name="T59" fmla="*/ 15 h 35"/>
                  <a:gd name="T60" fmla="*/ 5 w 39"/>
                  <a:gd name="T61" fmla="*/ 3 h 35"/>
                  <a:gd name="T62" fmla="*/ 1 w 39"/>
                  <a:gd name="T63" fmla="*/ 1 h 35"/>
                  <a:gd name="T64" fmla="*/ 18 w 39"/>
                  <a:gd name="T65" fmla="*/ 18 h 35"/>
                  <a:gd name="T66" fmla="*/ 13 w 39"/>
                  <a:gd name="T67" fmla="*/ 12 h 35"/>
                  <a:gd name="T68" fmla="*/ 1 w 39"/>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5">
                    <a:moveTo>
                      <a:pt x="22" y="25"/>
                    </a:moveTo>
                    <a:cubicBezTo>
                      <a:pt x="23" y="27"/>
                      <a:pt x="25" y="28"/>
                      <a:pt x="28" y="29"/>
                    </a:cubicBezTo>
                    <a:cubicBezTo>
                      <a:pt x="26" y="28"/>
                      <a:pt x="24" y="27"/>
                      <a:pt x="22" y="25"/>
                    </a:cubicBezTo>
                    <a:close/>
                    <a:moveTo>
                      <a:pt x="20" y="24"/>
                    </a:moveTo>
                    <a:cubicBezTo>
                      <a:pt x="21" y="25"/>
                      <a:pt x="21" y="25"/>
                      <a:pt x="21" y="25"/>
                    </a:cubicBezTo>
                    <a:cubicBezTo>
                      <a:pt x="21" y="25"/>
                      <a:pt x="22" y="25"/>
                      <a:pt x="22" y="26"/>
                    </a:cubicBezTo>
                    <a:cubicBezTo>
                      <a:pt x="23" y="26"/>
                      <a:pt x="23" y="26"/>
                      <a:pt x="23" y="26"/>
                    </a:cubicBezTo>
                    <a:cubicBezTo>
                      <a:pt x="25" y="27"/>
                      <a:pt x="26" y="28"/>
                      <a:pt x="28" y="29"/>
                    </a:cubicBezTo>
                    <a:cubicBezTo>
                      <a:pt x="28" y="29"/>
                      <a:pt x="28" y="29"/>
                      <a:pt x="28" y="29"/>
                    </a:cubicBezTo>
                    <a:cubicBezTo>
                      <a:pt x="27" y="28"/>
                      <a:pt x="24" y="26"/>
                      <a:pt x="20" y="24"/>
                    </a:cubicBezTo>
                    <a:close/>
                    <a:moveTo>
                      <a:pt x="18" y="19"/>
                    </a:moveTo>
                    <a:cubicBezTo>
                      <a:pt x="18" y="19"/>
                      <a:pt x="18" y="19"/>
                      <a:pt x="18" y="19"/>
                    </a:cubicBezTo>
                    <a:cubicBezTo>
                      <a:pt x="18" y="19"/>
                      <a:pt x="18" y="19"/>
                      <a:pt x="18" y="19"/>
                    </a:cubicBezTo>
                    <a:close/>
                    <a:moveTo>
                      <a:pt x="17" y="18"/>
                    </a:moveTo>
                    <a:cubicBezTo>
                      <a:pt x="17" y="18"/>
                      <a:pt x="17" y="19"/>
                      <a:pt x="18" y="19"/>
                    </a:cubicBezTo>
                    <a:cubicBezTo>
                      <a:pt x="18" y="19"/>
                      <a:pt x="18" y="19"/>
                      <a:pt x="18" y="19"/>
                    </a:cubicBezTo>
                    <a:cubicBezTo>
                      <a:pt x="18" y="19"/>
                      <a:pt x="19" y="20"/>
                      <a:pt x="19" y="20"/>
                    </a:cubicBezTo>
                    <a:cubicBezTo>
                      <a:pt x="19" y="19"/>
                      <a:pt x="18" y="19"/>
                      <a:pt x="18" y="18"/>
                    </a:cubicBezTo>
                    <a:cubicBezTo>
                      <a:pt x="18" y="18"/>
                      <a:pt x="18" y="18"/>
                      <a:pt x="18" y="18"/>
                    </a:cubicBezTo>
                    <a:cubicBezTo>
                      <a:pt x="18" y="18"/>
                      <a:pt x="17" y="18"/>
                      <a:pt x="17" y="18"/>
                    </a:cubicBezTo>
                    <a:close/>
                    <a:moveTo>
                      <a:pt x="16" y="13"/>
                    </a:moveTo>
                    <a:cubicBezTo>
                      <a:pt x="17" y="14"/>
                      <a:pt x="18" y="16"/>
                      <a:pt x="19" y="17"/>
                    </a:cubicBezTo>
                    <a:cubicBezTo>
                      <a:pt x="19" y="17"/>
                      <a:pt x="19" y="17"/>
                      <a:pt x="19" y="17"/>
                    </a:cubicBezTo>
                    <a:cubicBezTo>
                      <a:pt x="18" y="15"/>
                      <a:pt x="17" y="14"/>
                      <a:pt x="16" y="13"/>
                    </a:cubicBezTo>
                    <a:close/>
                    <a:moveTo>
                      <a:pt x="5" y="3"/>
                    </a:moveTo>
                    <a:cubicBezTo>
                      <a:pt x="6" y="4"/>
                      <a:pt x="6" y="4"/>
                      <a:pt x="6" y="4"/>
                    </a:cubicBezTo>
                    <a:cubicBezTo>
                      <a:pt x="6" y="4"/>
                      <a:pt x="7" y="5"/>
                      <a:pt x="8" y="6"/>
                    </a:cubicBezTo>
                    <a:cubicBezTo>
                      <a:pt x="10" y="8"/>
                      <a:pt x="12" y="11"/>
                      <a:pt x="14" y="13"/>
                    </a:cubicBezTo>
                    <a:cubicBezTo>
                      <a:pt x="16" y="15"/>
                      <a:pt x="17" y="17"/>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20"/>
                      <a:pt x="19" y="20"/>
                    </a:cubicBezTo>
                    <a:cubicBezTo>
                      <a:pt x="20" y="21"/>
                      <a:pt x="21" y="22"/>
                      <a:pt x="22" y="22"/>
                    </a:cubicBezTo>
                    <a:cubicBezTo>
                      <a:pt x="22" y="22"/>
                      <a:pt x="20" y="21"/>
                      <a:pt x="18" y="19"/>
                    </a:cubicBezTo>
                    <a:cubicBezTo>
                      <a:pt x="18" y="20"/>
                      <a:pt x="18" y="20"/>
                      <a:pt x="18" y="20"/>
                    </a:cubicBezTo>
                    <a:cubicBezTo>
                      <a:pt x="20" y="21"/>
                      <a:pt x="22" y="23"/>
                      <a:pt x="24" y="24"/>
                    </a:cubicBezTo>
                    <a:cubicBezTo>
                      <a:pt x="24" y="24"/>
                      <a:pt x="24" y="24"/>
                      <a:pt x="24" y="24"/>
                    </a:cubicBezTo>
                    <a:cubicBezTo>
                      <a:pt x="24" y="24"/>
                      <a:pt x="24" y="24"/>
                      <a:pt x="24" y="24"/>
                    </a:cubicBezTo>
                    <a:cubicBezTo>
                      <a:pt x="24" y="24"/>
                      <a:pt x="22" y="23"/>
                      <a:pt x="18" y="20"/>
                    </a:cubicBezTo>
                    <a:cubicBezTo>
                      <a:pt x="18" y="21"/>
                      <a:pt x="19" y="21"/>
                      <a:pt x="19" y="22"/>
                    </a:cubicBezTo>
                    <a:cubicBezTo>
                      <a:pt x="21" y="23"/>
                      <a:pt x="24" y="25"/>
                      <a:pt x="26" y="27"/>
                    </a:cubicBezTo>
                    <a:cubicBezTo>
                      <a:pt x="26" y="27"/>
                      <a:pt x="24" y="25"/>
                      <a:pt x="19" y="22"/>
                    </a:cubicBezTo>
                    <a:cubicBezTo>
                      <a:pt x="19" y="23"/>
                      <a:pt x="20" y="23"/>
                      <a:pt x="20" y="24"/>
                    </a:cubicBezTo>
                    <a:cubicBezTo>
                      <a:pt x="20" y="24"/>
                      <a:pt x="20" y="24"/>
                      <a:pt x="20" y="24"/>
                    </a:cubicBezTo>
                    <a:cubicBezTo>
                      <a:pt x="21" y="24"/>
                      <a:pt x="21" y="24"/>
                      <a:pt x="21" y="24"/>
                    </a:cubicBezTo>
                    <a:cubicBezTo>
                      <a:pt x="23" y="26"/>
                      <a:pt x="26" y="27"/>
                      <a:pt x="28" y="29"/>
                    </a:cubicBezTo>
                    <a:cubicBezTo>
                      <a:pt x="30" y="30"/>
                      <a:pt x="31" y="31"/>
                      <a:pt x="33" y="32"/>
                    </a:cubicBezTo>
                    <a:cubicBezTo>
                      <a:pt x="36" y="33"/>
                      <a:pt x="38" y="34"/>
                      <a:pt x="39" y="35"/>
                    </a:cubicBezTo>
                    <a:cubicBezTo>
                      <a:pt x="38" y="34"/>
                      <a:pt x="37" y="33"/>
                      <a:pt x="36" y="32"/>
                    </a:cubicBezTo>
                    <a:cubicBezTo>
                      <a:pt x="33" y="30"/>
                      <a:pt x="30" y="28"/>
                      <a:pt x="27" y="26"/>
                    </a:cubicBezTo>
                    <a:cubicBezTo>
                      <a:pt x="27" y="27"/>
                      <a:pt x="27" y="27"/>
                      <a:pt x="27" y="27"/>
                    </a:cubicBezTo>
                    <a:cubicBezTo>
                      <a:pt x="27" y="26"/>
                      <a:pt x="27" y="26"/>
                      <a:pt x="27" y="26"/>
                    </a:cubicBezTo>
                    <a:cubicBezTo>
                      <a:pt x="26" y="26"/>
                      <a:pt x="26" y="25"/>
                      <a:pt x="25" y="24"/>
                    </a:cubicBezTo>
                    <a:cubicBezTo>
                      <a:pt x="25" y="25"/>
                      <a:pt x="25" y="25"/>
                      <a:pt x="25" y="25"/>
                    </a:cubicBezTo>
                    <a:cubicBezTo>
                      <a:pt x="25" y="24"/>
                      <a:pt x="25" y="24"/>
                      <a:pt x="25" y="24"/>
                    </a:cubicBezTo>
                    <a:cubicBezTo>
                      <a:pt x="23" y="23"/>
                      <a:pt x="22" y="22"/>
                      <a:pt x="21" y="20"/>
                    </a:cubicBezTo>
                    <a:cubicBezTo>
                      <a:pt x="22" y="22"/>
                      <a:pt x="23" y="23"/>
                      <a:pt x="23" y="23"/>
                    </a:cubicBezTo>
                    <a:cubicBezTo>
                      <a:pt x="21" y="20"/>
                      <a:pt x="19" y="18"/>
                      <a:pt x="17" y="15"/>
                    </a:cubicBezTo>
                    <a:cubicBezTo>
                      <a:pt x="15" y="13"/>
                      <a:pt x="13" y="10"/>
                      <a:pt x="11" y="8"/>
                    </a:cubicBezTo>
                    <a:cubicBezTo>
                      <a:pt x="9" y="6"/>
                      <a:pt x="7" y="5"/>
                      <a:pt x="5" y="3"/>
                    </a:cubicBezTo>
                    <a:close/>
                    <a:moveTo>
                      <a:pt x="0" y="0"/>
                    </a:moveTo>
                    <a:cubicBezTo>
                      <a:pt x="0" y="0"/>
                      <a:pt x="0" y="1"/>
                      <a:pt x="1" y="1"/>
                    </a:cubicBezTo>
                    <a:cubicBezTo>
                      <a:pt x="1" y="1"/>
                      <a:pt x="13" y="11"/>
                      <a:pt x="17" y="17"/>
                    </a:cubicBezTo>
                    <a:cubicBezTo>
                      <a:pt x="18" y="18"/>
                      <a:pt x="18" y="18"/>
                      <a:pt x="18" y="18"/>
                    </a:cubicBezTo>
                    <a:cubicBezTo>
                      <a:pt x="17" y="17"/>
                      <a:pt x="16" y="16"/>
                      <a:pt x="15" y="14"/>
                    </a:cubicBezTo>
                    <a:cubicBezTo>
                      <a:pt x="14" y="14"/>
                      <a:pt x="14" y="13"/>
                      <a:pt x="13" y="12"/>
                    </a:cubicBezTo>
                    <a:cubicBezTo>
                      <a:pt x="9" y="7"/>
                      <a:pt x="4" y="3"/>
                      <a:pt x="1" y="1"/>
                    </a:cubicBezTo>
                    <a:cubicBezTo>
                      <a:pt x="1" y="1"/>
                      <a:pt x="1" y="1"/>
                      <a:pt x="1" y="1"/>
                    </a:cubicBezTo>
                    <a:lnTo>
                      <a:pt x="0" y="0"/>
                    </a:lnTo>
                    <a:close/>
                  </a:path>
                </a:pathLst>
              </a:custGeom>
              <a:solidFill>
                <a:srgbClr val="8B3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6" name="Freeform 5289"/>
              <p:cNvSpPr>
                <a:spLocks noEditPoints="1"/>
              </p:cNvSpPr>
              <p:nvPr/>
            </p:nvSpPr>
            <p:spPr bwMode="auto">
              <a:xfrm>
                <a:off x="1337" y="2958"/>
                <a:ext cx="47" cy="89"/>
              </a:xfrm>
              <a:custGeom>
                <a:avLst/>
                <a:gdLst>
                  <a:gd name="T0" fmla="*/ 15 w 22"/>
                  <a:gd name="T1" fmla="*/ 21 h 42"/>
                  <a:gd name="T2" fmla="*/ 21 w 22"/>
                  <a:gd name="T3" fmla="*/ 40 h 42"/>
                  <a:gd name="T4" fmla="*/ 21 w 22"/>
                  <a:gd name="T5" fmla="*/ 42 h 42"/>
                  <a:gd name="T6" fmla="*/ 21 w 22"/>
                  <a:gd name="T7" fmla="*/ 36 h 42"/>
                  <a:gd name="T8" fmla="*/ 15 w 22"/>
                  <a:gd name="T9" fmla="*/ 21 h 42"/>
                  <a:gd name="T10" fmla="*/ 11 w 22"/>
                  <a:gd name="T11" fmla="*/ 12 h 42"/>
                  <a:gd name="T12" fmla="*/ 21 w 22"/>
                  <a:gd name="T13" fmla="*/ 34 h 42"/>
                  <a:gd name="T14" fmla="*/ 20 w 22"/>
                  <a:gd name="T15" fmla="*/ 30 h 42"/>
                  <a:gd name="T16" fmla="*/ 13 w 22"/>
                  <a:gd name="T17" fmla="*/ 14 h 42"/>
                  <a:gd name="T18" fmla="*/ 11 w 22"/>
                  <a:gd name="T19" fmla="*/ 12 h 42"/>
                  <a:gd name="T20" fmla="*/ 5 w 22"/>
                  <a:gd name="T21" fmla="*/ 4 h 42"/>
                  <a:gd name="T22" fmla="*/ 7 w 22"/>
                  <a:gd name="T23" fmla="*/ 7 h 42"/>
                  <a:gd name="T24" fmla="*/ 12 w 22"/>
                  <a:gd name="T25" fmla="*/ 14 h 42"/>
                  <a:gd name="T26" fmla="*/ 9 w 22"/>
                  <a:gd name="T27" fmla="*/ 8 h 42"/>
                  <a:gd name="T28" fmla="*/ 6 w 22"/>
                  <a:gd name="T29" fmla="*/ 6 h 42"/>
                  <a:gd name="T30" fmla="*/ 6 w 22"/>
                  <a:gd name="T31" fmla="*/ 5 h 42"/>
                  <a:gd name="T32" fmla="*/ 5 w 22"/>
                  <a:gd name="T33" fmla="*/ 4 h 42"/>
                  <a:gd name="T34" fmla="*/ 1 w 22"/>
                  <a:gd name="T35" fmla="*/ 1 h 42"/>
                  <a:gd name="T36" fmla="*/ 4 w 22"/>
                  <a:gd name="T37" fmla="*/ 4 h 42"/>
                  <a:gd name="T38" fmla="*/ 6 w 22"/>
                  <a:gd name="T39" fmla="*/ 6 h 42"/>
                  <a:gd name="T40" fmla="*/ 4 w 22"/>
                  <a:gd name="T41" fmla="*/ 3 h 42"/>
                  <a:gd name="T42" fmla="*/ 1 w 22"/>
                  <a:gd name="T43" fmla="*/ 1 h 42"/>
                  <a:gd name="T44" fmla="*/ 0 w 22"/>
                  <a:gd name="T45" fmla="*/ 0 h 42"/>
                  <a:gd name="T46" fmla="*/ 0 w 22"/>
                  <a:gd name="T47" fmla="*/ 0 h 42"/>
                  <a:gd name="T48" fmla="*/ 2 w 22"/>
                  <a:gd name="T49" fmla="*/ 3 h 42"/>
                  <a:gd name="T50" fmla="*/ 1 w 22"/>
                  <a:gd name="T51" fmla="*/ 1 h 42"/>
                  <a:gd name="T52" fmla="*/ 0 w 22"/>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42">
                    <a:moveTo>
                      <a:pt x="15" y="21"/>
                    </a:moveTo>
                    <a:cubicBezTo>
                      <a:pt x="21" y="35"/>
                      <a:pt x="19" y="36"/>
                      <a:pt x="21" y="40"/>
                    </a:cubicBezTo>
                    <a:cubicBezTo>
                      <a:pt x="21" y="42"/>
                      <a:pt x="21" y="42"/>
                      <a:pt x="21" y="42"/>
                    </a:cubicBezTo>
                    <a:cubicBezTo>
                      <a:pt x="22" y="42"/>
                      <a:pt x="22" y="40"/>
                      <a:pt x="21" y="36"/>
                    </a:cubicBezTo>
                    <a:cubicBezTo>
                      <a:pt x="20" y="33"/>
                      <a:pt x="18" y="27"/>
                      <a:pt x="15" y="21"/>
                    </a:cubicBezTo>
                    <a:close/>
                    <a:moveTo>
                      <a:pt x="11" y="12"/>
                    </a:moveTo>
                    <a:cubicBezTo>
                      <a:pt x="15" y="17"/>
                      <a:pt x="18" y="25"/>
                      <a:pt x="21" y="34"/>
                    </a:cubicBezTo>
                    <a:cubicBezTo>
                      <a:pt x="21" y="33"/>
                      <a:pt x="20" y="31"/>
                      <a:pt x="20" y="30"/>
                    </a:cubicBezTo>
                    <a:cubicBezTo>
                      <a:pt x="18" y="26"/>
                      <a:pt x="16" y="20"/>
                      <a:pt x="13" y="14"/>
                    </a:cubicBezTo>
                    <a:cubicBezTo>
                      <a:pt x="13" y="13"/>
                      <a:pt x="12" y="12"/>
                      <a:pt x="11" y="12"/>
                    </a:cubicBezTo>
                    <a:close/>
                    <a:moveTo>
                      <a:pt x="5" y="4"/>
                    </a:moveTo>
                    <a:cubicBezTo>
                      <a:pt x="5" y="5"/>
                      <a:pt x="6" y="6"/>
                      <a:pt x="7" y="7"/>
                    </a:cubicBezTo>
                    <a:cubicBezTo>
                      <a:pt x="9" y="9"/>
                      <a:pt x="11" y="12"/>
                      <a:pt x="12" y="14"/>
                    </a:cubicBezTo>
                    <a:cubicBezTo>
                      <a:pt x="11" y="12"/>
                      <a:pt x="10" y="10"/>
                      <a:pt x="9" y="8"/>
                    </a:cubicBezTo>
                    <a:cubicBezTo>
                      <a:pt x="8" y="7"/>
                      <a:pt x="7" y="6"/>
                      <a:pt x="6" y="6"/>
                    </a:cubicBezTo>
                    <a:cubicBezTo>
                      <a:pt x="6" y="5"/>
                      <a:pt x="6" y="5"/>
                      <a:pt x="6" y="5"/>
                    </a:cubicBezTo>
                    <a:cubicBezTo>
                      <a:pt x="5" y="5"/>
                      <a:pt x="5" y="4"/>
                      <a:pt x="5" y="4"/>
                    </a:cubicBezTo>
                    <a:close/>
                    <a:moveTo>
                      <a:pt x="1" y="1"/>
                    </a:moveTo>
                    <a:cubicBezTo>
                      <a:pt x="2" y="2"/>
                      <a:pt x="3" y="3"/>
                      <a:pt x="4" y="4"/>
                    </a:cubicBezTo>
                    <a:cubicBezTo>
                      <a:pt x="5" y="5"/>
                      <a:pt x="5" y="6"/>
                      <a:pt x="6" y="6"/>
                    </a:cubicBezTo>
                    <a:cubicBezTo>
                      <a:pt x="5" y="5"/>
                      <a:pt x="5" y="4"/>
                      <a:pt x="4" y="3"/>
                    </a:cubicBezTo>
                    <a:cubicBezTo>
                      <a:pt x="3" y="2"/>
                      <a:pt x="2" y="2"/>
                      <a:pt x="1" y="1"/>
                    </a:cubicBezTo>
                    <a:close/>
                    <a:moveTo>
                      <a:pt x="0" y="0"/>
                    </a:moveTo>
                    <a:cubicBezTo>
                      <a:pt x="0" y="0"/>
                      <a:pt x="0" y="0"/>
                      <a:pt x="0" y="0"/>
                    </a:cubicBezTo>
                    <a:cubicBezTo>
                      <a:pt x="0" y="0"/>
                      <a:pt x="1" y="1"/>
                      <a:pt x="2" y="3"/>
                    </a:cubicBezTo>
                    <a:cubicBezTo>
                      <a:pt x="2" y="2"/>
                      <a:pt x="1" y="1"/>
                      <a:pt x="1" y="1"/>
                    </a:cubicBezTo>
                    <a:cubicBezTo>
                      <a:pt x="0" y="0"/>
                      <a:pt x="0" y="0"/>
                      <a:pt x="0"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7" name="Freeform 5290"/>
              <p:cNvSpPr>
                <a:spLocks/>
              </p:cNvSpPr>
              <p:nvPr/>
            </p:nvSpPr>
            <p:spPr bwMode="auto">
              <a:xfrm>
                <a:off x="1350" y="2970"/>
                <a:ext cx="7" cy="5"/>
              </a:xfrm>
              <a:custGeom>
                <a:avLst/>
                <a:gdLst>
                  <a:gd name="T0" fmla="*/ 0 w 3"/>
                  <a:gd name="T1" fmla="*/ 0 h 2"/>
                  <a:gd name="T2" fmla="*/ 3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2"/>
                    </a:cubicBezTo>
                    <a:cubicBezTo>
                      <a:pt x="3" y="2"/>
                      <a:pt x="3" y="2"/>
                      <a:pt x="3" y="2"/>
                    </a:cubicBezTo>
                    <a:cubicBezTo>
                      <a:pt x="2" y="1"/>
                      <a:pt x="1" y="0"/>
                      <a:pt x="0" y="0"/>
                    </a:cubicBezTo>
                    <a:close/>
                  </a:path>
                </a:pathLst>
              </a:custGeom>
              <a:solidFill>
                <a:srgbClr val="B7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8" name="Freeform 5291"/>
              <p:cNvSpPr>
                <a:spLocks/>
              </p:cNvSpPr>
              <p:nvPr/>
            </p:nvSpPr>
            <p:spPr bwMode="auto">
              <a:xfrm>
                <a:off x="1125" y="2651"/>
                <a:ext cx="164" cy="228"/>
              </a:xfrm>
              <a:custGeom>
                <a:avLst/>
                <a:gdLst>
                  <a:gd name="T0" fmla="*/ 69 w 77"/>
                  <a:gd name="T1" fmla="*/ 26 h 107"/>
                  <a:gd name="T2" fmla="*/ 7 w 77"/>
                  <a:gd name="T3" fmla="*/ 26 h 107"/>
                  <a:gd name="T4" fmla="*/ 12 w 77"/>
                  <a:gd name="T5" fmla="*/ 70 h 107"/>
                  <a:gd name="T6" fmla="*/ 22 w 77"/>
                  <a:gd name="T7" fmla="*/ 98 h 107"/>
                  <a:gd name="T8" fmla="*/ 37 w 77"/>
                  <a:gd name="T9" fmla="*/ 107 h 107"/>
                  <a:gd name="T10" fmla="*/ 54 w 77"/>
                  <a:gd name="T11" fmla="*/ 98 h 107"/>
                  <a:gd name="T12" fmla="*/ 65 w 77"/>
                  <a:gd name="T13" fmla="*/ 70 h 107"/>
                  <a:gd name="T14" fmla="*/ 69 w 77"/>
                  <a:gd name="T15" fmla="*/ 2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07">
                    <a:moveTo>
                      <a:pt x="69" y="26"/>
                    </a:moveTo>
                    <a:cubicBezTo>
                      <a:pt x="58" y="0"/>
                      <a:pt x="19" y="0"/>
                      <a:pt x="7" y="26"/>
                    </a:cubicBezTo>
                    <a:cubicBezTo>
                      <a:pt x="0" y="42"/>
                      <a:pt x="10" y="53"/>
                      <a:pt x="12" y="70"/>
                    </a:cubicBezTo>
                    <a:cubicBezTo>
                      <a:pt x="13" y="87"/>
                      <a:pt x="17" y="94"/>
                      <a:pt x="22" y="98"/>
                    </a:cubicBezTo>
                    <a:cubicBezTo>
                      <a:pt x="26" y="101"/>
                      <a:pt x="31" y="106"/>
                      <a:pt x="37" y="107"/>
                    </a:cubicBezTo>
                    <a:cubicBezTo>
                      <a:pt x="44" y="107"/>
                      <a:pt x="49" y="102"/>
                      <a:pt x="54" y="98"/>
                    </a:cubicBezTo>
                    <a:cubicBezTo>
                      <a:pt x="59" y="94"/>
                      <a:pt x="63" y="87"/>
                      <a:pt x="65" y="70"/>
                    </a:cubicBezTo>
                    <a:cubicBezTo>
                      <a:pt x="66" y="53"/>
                      <a:pt x="77" y="42"/>
                      <a:pt x="69" y="26"/>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9" name="Freeform 5292"/>
              <p:cNvSpPr>
                <a:spLocks/>
              </p:cNvSpPr>
              <p:nvPr/>
            </p:nvSpPr>
            <p:spPr bwMode="auto">
              <a:xfrm>
                <a:off x="1135" y="2664"/>
                <a:ext cx="143" cy="215"/>
              </a:xfrm>
              <a:custGeom>
                <a:avLst/>
                <a:gdLst>
                  <a:gd name="T0" fmla="*/ 32 w 67"/>
                  <a:gd name="T1" fmla="*/ 101 h 101"/>
                  <a:gd name="T2" fmla="*/ 17 w 67"/>
                  <a:gd name="T3" fmla="*/ 92 h 101"/>
                  <a:gd name="T4" fmla="*/ 6 w 67"/>
                  <a:gd name="T5" fmla="*/ 64 h 101"/>
                  <a:gd name="T6" fmla="*/ 0 w 67"/>
                  <a:gd name="T7" fmla="*/ 31 h 101"/>
                  <a:gd name="T8" fmla="*/ 2 w 67"/>
                  <a:gd name="T9" fmla="*/ 20 h 101"/>
                  <a:gd name="T10" fmla="*/ 33 w 67"/>
                  <a:gd name="T11" fmla="*/ 0 h 101"/>
                  <a:gd name="T12" fmla="*/ 65 w 67"/>
                  <a:gd name="T13" fmla="*/ 20 h 101"/>
                  <a:gd name="T14" fmla="*/ 64 w 67"/>
                  <a:gd name="T15" fmla="*/ 20 h 101"/>
                  <a:gd name="T16" fmla="*/ 64 w 67"/>
                  <a:gd name="T17" fmla="*/ 20 h 101"/>
                  <a:gd name="T18" fmla="*/ 33 w 67"/>
                  <a:gd name="T19" fmla="*/ 1 h 101"/>
                  <a:gd name="T20" fmla="*/ 3 w 67"/>
                  <a:gd name="T21" fmla="*/ 20 h 101"/>
                  <a:gd name="T22" fmla="*/ 0 w 67"/>
                  <a:gd name="T23" fmla="*/ 31 h 101"/>
                  <a:gd name="T24" fmla="*/ 7 w 67"/>
                  <a:gd name="T25" fmla="*/ 64 h 101"/>
                  <a:gd name="T26" fmla="*/ 17 w 67"/>
                  <a:gd name="T27" fmla="*/ 92 h 101"/>
                  <a:gd name="T28" fmla="*/ 32 w 67"/>
                  <a:gd name="T29" fmla="*/ 100 h 101"/>
                  <a:gd name="T30" fmla="*/ 33 w 67"/>
                  <a:gd name="T31" fmla="*/ 101 h 101"/>
                  <a:gd name="T32" fmla="*/ 49 w 67"/>
                  <a:gd name="T33" fmla="*/ 92 h 101"/>
                  <a:gd name="T34" fmla="*/ 60 w 67"/>
                  <a:gd name="T35" fmla="*/ 64 h 101"/>
                  <a:gd name="T36" fmla="*/ 67 w 67"/>
                  <a:gd name="T37" fmla="*/ 31 h 101"/>
                  <a:gd name="T38" fmla="*/ 64 w 67"/>
                  <a:gd name="T39" fmla="*/ 20 h 101"/>
                  <a:gd name="T40" fmla="*/ 64 w 67"/>
                  <a:gd name="T41" fmla="*/ 20 h 101"/>
                  <a:gd name="T42" fmla="*/ 65 w 67"/>
                  <a:gd name="T43" fmla="*/ 20 h 101"/>
                  <a:gd name="T44" fmla="*/ 67 w 67"/>
                  <a:gd name="T45" fmla="*/ 31 h 101"/>
                  <a:gd name="T46" fmla="*/ 60 w 67"/>
                  <a:gd name="T47" fmla="*/ 64 h 101"/>
                  <a:gd name="T48" fmla="*/ 50 w 67"/>
                  <a:gd name="T49" fmla="*/ 92 h 101"/>
                  <a:gd name="T50" fmla="*/ 33 w 67"/>
                  <a:gd name="T51" fmla="*/ 101 h 101"/>
                  <a:gd name="T52" fmla="*/ 32 w 67"/>
                  <a:gd name="T5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01">
                    <a:moveTo>
                      <a:pt x="32" y="101"/>
                    </a:moveTo>
                    <a:cubicBezTo>
                      <a:pt x="26" y="101"/>
                      <a:pt x="21" y="96"/>
                      <a:pt x="17" y="92"/>
                    </a:cubicBezTo>
                    <a:cubicBezTo>
                      <a:pt x="12" y="88"/>
                      <a:pt x="8" y="81"/>
                      <a:pt x="6" y="64"/>
                    </a:cubicBezTo>
                    <a:cubicBezTo>
                      <a:pt x="6" y="51"/>
                      <a:pt x="0" y="42"/>
                      <a:pt x="0" y="31"/>
                    </a:cubicBezTo>
                    <a:cubicBezTo>
                      <a:pt x="0" y="28"/>
                      <a:pt x="0" y="24"/>
                      <a:pt x="2" y="20"/>
                    </a:cubicBezTo>
                    <a:cubicBezTo>
                      <a:pt x="8" y="7"/>
                      <a:pt x="21" y="0"/>
                      <a:pt x="33" y="0"/>
                    </a:cubicBezTo>
                    <a:cubicBezTo>
                      <a:pt x="46" y="0"/>
                      <a:pt x="59" y="7"/>
                      <a:pt x="65" y="20"/>
                    </a:cubicBezTo>
                    <a:cubicBezTo>
                      <a:pt x="64" y="20"/>
                      <a:pt x="64" y="20"/>
                      <a:pt x="64" y="20"/>
                    </a:cubicBezTo>
                    <a:cubicBezTo>
                      <a:pt x="64" y="20"/>
                      <a:pt x="64" y="20"/>
                      <a:pt x="64" y="20"/>
                    </a:cubicBezTo>
                    <a:cubicBezTo>
                      <a:pt x="58" y="7"/>
                      <a:pt x="46" y="1"/>
                      <a:pt x="33" y="1"/>
                    </a:cubicBezTo>
                    <a:cubicBezTo>
                      <a:pt x="21" y="1"/>
                      <a:pt x="8" y="7"/>
                      <a:pt x="3" y="20"/>
                    </a:cubicBezTo>
                    <a:cubicBezTo>
                      <a:pt x="1" y="24"/>
                      <a:pt x="0" y="28"/>
                      <a:pt x="0" y="31"/>
                    </a:cubicBezTo>
                    <a:cubicBezTo>
                      <a:pt x="0" y="42"/>
                      <a:pt x="6" y="51"/>
                      <a:pt x="7" y="64"/>
                    </a:cubicBezTo>
                    <a:cubicBezTo>
                      <a:pt x="8" y="81"/>
                      <a:pt x="12" y="88"/>
                      <a:pt x="17" y="92"/>
                    </a:cubicBezTo>
                    <a:cubicBezTo>
                      <a:pt x="21" y="95"/>
                      <a:pt x="26" y="100"/>
                      <a:pt x="32" y="100"/>
                    </a:cubicBezTo>
                    <a:cubicBezTo>
                      <a:pt x="33" y="101"/>
                      <a:pt x="33" y="101"/>
                      <a:pt x="33" y="101"/>
                    </a:cubicBezTo>
                    <a:cubicBezTo>
                      <a:pt x="39" y="101"/>
                      <a:pt x="45" y="95"/>
                      <a:pt x="49" y="92"/>
                    </a:cubicBezTo>
                    <a:cubicBezTo>
                      <a:pt x="54" y="88"/>
                      <a:pt x="58" y="81"/>
                      <a:pt x="60" y="64"/>
                    </a:cubicBezTo>
                    <a:cubicBezTo>
                      <a:pt x="61" y="51"/>
                      <a:pt x="67" y="42"/>
                      <a:pt x="67" y="31"/>
                    </a:cubicBezTo>
                    <a:cubicBezTo>
                      <a:pt x="67" y="28"/>
                      <a:pt x="66" y="24"/>
                      <a:pt x="64" y="20"/>
                    </a:cubicBezTo>
                    <a:cubicBezTo>
                      <a:pt x="64" y="20"/>
                      <a:pt x="64" y="20"/>
                      <a:pt x="64" y="20"/>
                    </a:cubicBezTo>
                    <a:cubicBezTo>
                      <a:pt x="65" y="20"/>
                      <a:pt x="65" y="20"/>
                      <a:pt x="65" y="20"/>
                    </a:cubicBezTo>
                    <a:cubicBezTo>
                      <a:pt x="67" y="24"/>
                      <a:pt x="67" y="28"/>
                      <a:pt x="67" y="31"/>
                    </a:cubicBezTo>
                    <a:cubicBezTo>
                      <a:pt x="67" y="42"/>
                      <a:pt x="61" y="51"/>
                      <a:pt x="60" y="64"/>
                    </a:cubicBezTo>
                    <a:cubicBezTo>
                      <a:pt x="59" y="81"/>
                      <a:pt x="55" y="88"/>
                      <a:pt x="50" y="92"/>
                    </a:cubicBezTo>
                    <a:cubicBezTo>
                      <a:pt x="45" y="96"/>
                      <a:pt x="39" y="101"/>
                      <a:pt x="33" y="101"/>
                    </a:cubicBezTo>
                    <a:cubicBezTo>
                      <a:pt x="33" y="101"/>
                      <a:pt x="32" y="101"/>
                      <a:pt x="32" y="101"/>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0" name="Freeform 5293"/>
              <p:cNvSpPr>
                <a:spLocks noEditPoints="1"/>
              </p:cNvSpPr>
              <p:nvPr/>
            </p:nvSpPr>
            <p:spPr bwMode="auto">
              <a:xfrm>
                <a:off x="1148" y="2685"/>
                <a:ext cx="21" cy="98"/>
              </a:xfrm>
              <a:custGeom>
                <a:avLst/>
                <a:gdLst>
                  <a:gd name="T0" fmla="*/ 0 w 10"/>
                  <a:gd name="T1" fmla="*/ 41 h 46"/>
                  <a:gd name="T2" fmla="*/ 0 w 10"/>
                  <a:gd name="T3" fmla="*/ 42 h 46"/>
                  <a:gd name="T4" fmla="*/ 0 w 10"/>
                  <a:gd name="T5" fmla="*/ 42 h 46"/>
                  <a:gd name="T6" fmla="*/ 0 w 10"/>
                  <a:gd name="T7" fmla="*/ 42 h 46"/>
                  <a:gd name="T8" fmla="*/ 1 w 10"/>
                  <a:gd name="T9" fmla="*/ 45 h 46"/>
                  <a:gd name="T10" fmla="*/ 1 w 10"/>
                  <a:gd name="T11" fmla="*/ 45 h 46"/>
                  <a:gd name="T12" fmla="*/ 1 w 10"/>
                  <a:gd name="T13" fmla="*/ 45 h 46"/>
                  <a:gd name="T14" fmla="*/ 0 w 10"/>
                  <a:gd name="T15" fmla="*/ 42 h 46"/>
                  <a:gd name="T16" fmla="*/ 1 w 10"/>
                  <a:gd name="T17" fmla="*/ 46 h 46"/>
                  <a:gd name="T18" fmla="*/ 1 w 10"/>
                  <a:gd name="T19" fmla="*/ 43 h 46"/>
                  <a:gd name="T20" fmla="*/ 0 w 10"/>
                  <a:gd name="T21" fmla="*/ 41 h 46"/>
                  <a:gd name="T22" fmla="*/ 1 w 10"/>
                  <a:gd name="T23" fmla="*/ 40 h 46"/>
                  <a:gd name="T24" fmla="*/ 0 w 10"/>
                  <a:gd name="T25" fmla="*/ 41 h 46"/>
                  <a:gd name="T26" fmla="*/ 1 w 10"/>
                  <a:gd name="T27" fmla="*/ 43 h 46"/>
                  <a:gd name="T28" fmla="*/ 1 w 10"/>
                  <a:gd name="T29" fmla="*/ 42 h 46"/>
                  <a:gd name="T30" fmla="*/ 1 w 10"/>
                  <a:gd name="T31" fmla="*/ 40 h 46"/>
                  <a:gd name="T32" fmla="*/ 1 w 10"/>
                  <a:gd name="T33" fmla="*/ 39 h 46"/>
                  <a:gd name="T34" fmla="*/ 1 w 10"/>
                  <a:gd name="T35" fmla="*/ 39 h 46"/>
                  <a:gd name="T36" fmla="*/ 1 w 10"/>
                  <a:gd name="T37" fmla="*/ 40 h 46"/>
                  <a:gd name="T38" fmla="*/ 1 w 10"/>
                  <a:gd name="T39" fmla="*/ 41 h 46"/>
                  <a:gd name="T40" fmla="*/ 1 w 10"/>
                  <a:gd name="T41" fmla="*/ 40 h 46"/>
                  <a:gd name="T42" fmla="*/ 1 w 10"/>
                  <a:gd name="T43" fmla="*/ 39 h 46"/>
                  <a:gd name="T44" fmla="*/ 2 w 10"/>
                  <a:gd name="T45" fmla="*/ 38 h 46"/>
                  <a:gd name="T46" fmla="*/ 1 w 10"/>
                  <a:gd name="T47" fmla="*/ 39 h 46"/>
                  <a:gd name="T48" fmla="*/ 1 w 10"/>
                  <a:gd name="T49" fmla="*/ 40 h 46"/>
                  <a:gd name="T50" fmla="*/ 2 w 10"/>
                  <a:gd name="T51" fmla="*/ 38 h 46"/>
                  <a:gd name="T52" fmla="*/ 4 w 10"/>
                  <a:gd name="T53" fmla="*/ 0 h 46"/>
                  <a:gd name="T54" fmla="*/ 5 w 10"/>
                  <a:gd name="T55" fmla="*/ 4 h 46"/>
                  <a:gd name="T56" fmla="*/ 8 w 10"/>
                  <a:gd name="T57" fmla="*/ 19 h 46"/>
                  <a:gd name="T58" fmla="*/ 7 w 10"/>
                  <a:gd name="T59" fmla="*/ 20 h 46"/>
                  <a:gd name="T60" fmla="*/ 8 w 10"/>
                  <a:gd name="T61" fmla="*/ 20 h 46"/>
                  <a:gd name="T62" fmla="*/ 7 w 10"/>
                  <a:gd name="T63" fmla="*/ 20 h 46"/>
                  <a:gd name="T64" fmla="*/ 2 w 10"/>
                  <a:gd name="T65" fmla="*/ 37 h 46"/>
                  <a:gd name="T66" fmla="*/ 2 w 10"/>
                  <a:gd name="T67" fmla="*/ 38 h 46"/>
                  <a:gd name="T68" fmla="*/ 9 w 10"/>
                  <a:gd name="T69" fmla="*/ 18 h 46"/>
                  <a:gd name="T70" fmla="*/ 4 w 10"/>
                  <a:gd name="T7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6">
                    <a:moveTo>
                      <a:pt x="0" y="41"/>
                    </a:moveTo>
                    <a:cubicBezTo>
                      <a:pt x="0" y="42"/>
                      <a:pt x="0" y="42"/>
                      <a:pt x="0" y="42"/>
                    </a:cubicBezTo>
                    <a:cubicBezTo>
                      <a:pt x="0" y="42"/>
                      <a:pt x="0" y="42"/>
                      <a:pt x="0" y="42"/>
                    </a:cubicBezTo>
                    <a:cubicBezTo>
                      <a:pt x="0" y="42"/>
                      <a:pt x="0" y="42"/>
                      <a:pt x="0" y="42"/>
                    </a:cubicBezTo>
                    <a:cubicBezTo>
                      <a:pt x="0" y="44"/>
                      <a:pt x="1" y="45"/>
                      <a:pt x="1" y="45"/>
                    </a:cubicBezTo>
                    <a:cubicBezTo>
                      <a:pt x="1" y="45"/>
                      <a:pt x="1" y="45"/>
                      <a:pt x="1" y="45"/>
                    </a:cubicBezTo>
                    <a:cubicBezTo>
                      <a:pt x="1" y="45"/>
                      <a:pt x="1" y="45"/>
                      <a:pt x="1" y="45"/>
                    </a:cubicBezTo>
                    <a:cubicBezTo>
                      <a:pt x="0" y="44"/>
                      <a:pt x="0" y="43"/>
                      <a:pt x="0" y="42"/>
                    </a:cubicBezTo>
                    <a:cubicBezTo>
                      <a:pt x="0" y="46"/>
                      <a:pt x="1" y="46"/>
                      <a:pt x="1" y="46"/>
                    </a:cubicBezTo>
                    <a:cubicBezTo>
                      <a:pt x="1" y="45"/>
                      <a:pt x="1" y="44"/>
                      <a:pt x="1" y="43"/>
                    </a:cubicBezTo>
                    <a:cubicBezTo>
                      <a:pt x="1" y="43"/>
                      <a:pt x="1" y="42"/>
                      <a:pt x="0" y="41"/>
                    </a:cubicBezTo>
                    <a:close/>
                    <a:moveTo>
                      <a:pt x="1" y="40"/>
                    </a:moveTo>
                    <a:cubicBezTo>
                      <a:pt x="1" y="41"/>
                      <a:pt x="1" y="41"/>
                      <a:pt x="0" y="41"/>
                    </a:cubicBezTo>
                    <a:cubicBezTo>
                      <a:pt x="1" y="42"/>
                      <a:pt x="1" y="43"/>
                      <a:pt x="1" y="43"/>
                    </a:cubicBezTo>
                    <a:cubicBezTo>
                      <a:pt x="1" y="43"/>
                      <a:pt x="1" y="42"/>
                      <a:pt x="1" y="42"/>
                    </a:cubicBezTo>
                    <a:cubicBezTo>
                      <a:pt x="1" y="41"/>
                      <a:pt x="1" y="41"/>
                      <a:pt x="1" y="40"/>
                    </a:cubicBezTo>
                    <a:close/>
                    <a:moveTo>
                      <a:pt x="1" y="39"/>
                    </a:moveTo>
                    <a:cubicBezTo>
                      <a:pt x="1" y="39"/>
                      <a:pt x="1" y="39"/>
                      <a:pt x="1" y="39"/>
                    </a:cubicBezTo>
                    <a:cubicBezTo>
                      <a:pt x="1" y="39"/>
                      <a:pt x="1" y="40"/>
                      <a:pt x="1" y="40"/>
                    </a:cubicBezTo>
                    <a:cubicBezTo>
                      <a:pt x="1" y="40"/>
                      <a:pt x="1" y="41"/>
                      <a:pt x="1" y="41"/>
                    </a:cubicBezTo>
                    <a:cubicBezTo>
                      <a:pt x="1" y="41"/>
                      <a:pt x="1" y="40"/>
                      <a:pt x="1" y="40"/>
                    </a:cubicBezTo>
                    <a:lnTo>
                      <a:pt x="1" y="39"/>
                    </a:lnTo>
                    <a:close/>
                    <a:moveTo>
                      <a:pt x="2" y="38"/>
                    </a:moveTo>
                    <a:cubicBezTo>
                      <a:pt x="1" y="38"/>
                      <a:pt x="1" y="38"/>
                      <a:pt x="1" y="39"/>
                    </a:cubicBezTo>
                    <a:cubicBezTo>
                      <a:pt x="1" y="40"/>
                      <a:pt x="1" y="40"/>
                      <a:pt x="1" y="40"/>
                    </a:cubicBezTo>
                    <a:cubicBezTo>
                      <a:pt x="2" y="39"/>
                      <a:pt x="2" y="39"/>
                      <a:pt x="2" y="38"/>
                    </a:cubicBezTo>
                    <a:close/>
                    <a:moveTo>
                      <a:pt x="4" y="0"/>
                    </a:moveTo>
                    <a:cubicBezTo>
                      <a:pt x="4" y="2"/>
                      <a:pt x="5" y="3"/>
                      <a:pt x="5" y="4"/>
                    </a:cubicBezTo>
                    <a:cubicBezTo>
                      <a:pt x="6" y="7"/>
                      <a:pt x="8" y="13"/>
                      <a:pt x="8" y="19"/>
                    </a:cubicBezTo>
                    <a:cubicBezTo>
                      <a:pt x="7" y="20"/>
                      <a:pt x="7" y="20"/>
                      <a:pt x="7" y="20"/>
                    </a:cubicBezTo>
                    <a:cubicBezTo>
                      <a:pt x="8" y="20"/>
                      <a:pt x="8" y="20"/>
                      <a:pt x="8" y="20"/>
                    </a:cubicBezTo>
                    <a:cubicBezTo>
                      <a:pt x="7" y="20"/>
                      <a:pt x="7" y="20"/>
                      <a:pt x="7" y="20"/>
                    </a:cubicBezTo>
                    <a:cubicBezTo>
                      <a:pt x="6" y="27"/>
                      <a:pt x="4" y="30"/>
                      <a:pt x="2" y="37"/>
                    </a:cubicBezTo>
                    <a:cubicBezTo>
                      <a:pt x="2" y="38"/>
                      <a:pt x="2" y="38"/>
                      <a:pt x="2" y="38"/>
                    </a:cubicBezTo>
                    <a:cubicBezTo>
                      <a:pt x="4" y="30"/>
                      <a:pt x="7" y="25"/>
                      <a:pt x="9" y="18"/>
                    </a:cubicBezTo>
                    <a:cubicBezTo>
                      <a:pt x="10" y="10"/>
                      <a:pt x="4" y="0"/>
                      <a:pt x="4"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1" name="Freeform 5294"/>
              <p:cNvSpPr>
                <a:spLocks noEditPoints="1"/>
              </p:cNvSpPr>
              <p:nvPr/>
            </p:nvSpPr>
            <p:spPr bwMode="auto">
              <a:xfrm>
                <a:off x="1242" y="2685"/>
                <a:ext cx="21" cy="98"/>
              </a:xfrm>
              <a:custGeom>
                <a:avLst/>
                <a:gdLst>
                  <a:gd name="T0" fmla="*/ 10 w 10"/>
                  <a:gd name="T1" fmla="*/ 42 h 46"/>
                  <a:gd name="T2" fmla="*/ 10 w 10"/>
                  <a:gd name="T3" fmla="*/ 42 h 46"/>
                  <a:gd name="T4" fmla="*/ 10 w 10"/>
                  <a:gd name="T5" fmla="*/ 46 h 46"/>
                  <a:gd name="T6" fmla="*/ 10 w 10"/>
                  <a:gd name="T7" fmla="*/ 46 h 46"/>
                  <a:gd name="T8" fmla="*/ 10 w 10"/>
                  <a:gd name="T9" fmla="*/ 44 h 46"/>
                  <a:gd name="T10" fmla="*/ 10 w 10"/>
                  <a:gd name="T11" fmla="*/ 44 h 46"/>
                  <a:gd name="T12" fmla="*/ 10 w 10"/>
                  <a:gd name="T13" fmla="*/ 44 h 46"/>
                  <a:gd name="T14" fmla="*/ 10 w 10"/>
                  <a:gd name="T15" fmla="*/ 42 h 46"/>
                  <a:gd name="T16" fmla="*/ 10 w 10"/>
                  <a:gd name="T17" fmla="*/ 40 h 46"/>
                  <a:gd name="T18" fmla="*/ 9 w 10"/>
                  <a:gd name="T19" fmla="*/ 41 h 46"/>
                  <a:gd name="T20" fmla="*/ 10 w 10"/>
                  <a:gd name="T21" fmla="*/ 42 h 46"/>
                  <a:gd name="T22" fmla="*/ 10 w 10"/>
                  <a:gd name="T23" fmla="*/ 41 h 46"/>
                  <a:gd name="T24" fmla="*/ 10 w 10"/>
                  <a:gd name="T25" fmla="*/ 40 h 46"/>
                  <a:gd name="T26" fmla="*/ 9 w 10"/>
                  <a:gd name="T27" fmla="*/ 39 h 46"/>
                  <a:gd name="T28" fmla="*/ 9 w 10"/>
                  <a:gd name="T29" fmla="*/ 39 h 46"/>
                  <a:gd name="T30" fmla="*/ 9 w 10"/>
                  <a:gd name="T31" fmla="*/ 40 h 46"/>
                  <a:gd name="T32" fmla="*/ 10 w 10"/>
                  <a:gd name="T33" fmla="*/ 40 h 46"/>
                  <a:gd name="T34" fmla="*/ 9 w 10"/>
                  <a:gd name="T35" fmla="*/ 39 h 46"/>
                  <a:gd name="T36" fmla="*/ 9 w 10"/>
                  <a:gd name="T37" fmla="*/ 37 h 46"/>
                  <a:gd name="T38" fmla="*/ 9 w 10"/>
                  <a:gd name="T39" fmla="*/ 38 h 46"/>
                  <a:gd name="T40" fmla="*/ 9 w 10"/>
                  <a:gd name="T41" fmla="*/ 39 h 46"/>
                  <a:gd name="T42" fmla="*/ 9 w 10"/>
                  <a:gd name="T43" fmla="*/ 38 h 46"/>
                  <a:gd name="T44" fmla="*/ 9 w 10"/>
                  <a:gd name="T45" fmla="*/ 37 h 46"/>
                  <a:gd name="T46" fmla="*/ 7 w 10"/>
                  <a:gd name="T47" fmla="*/ 0 h 46"/>
                  <a:gd name="T48" fmla="*/ 2 w 10"/>
                  <a:gd name="T49" fmla="*/ 18 h 46"/>
                  <a:gd name="T50" fmla="*/ 9 w 10"/>
                  <a:gd name="T51" fmla="*/ 37 h 46"/>
                  <a:gd name="T52" fmla="*/ 9 w 10"/>
                  <a:gd name="T53" fmla="*/ 37 h 46"/>
                  <a:gd name="T54" fmla="*/ 2 w 10"/>
                  <a:gd name="T55" fmla="*/ 18 h 46"/>
                  <a:gd name="T56" fmla="*/ 7 w 10"/>
                  <a:gd name="T57" fmla="*/ 1 h 46"/>
                  <a:gd name="T58" fmla="*/ 7 w 10"/>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6">
                    <a:moveTo>
                      <a:pt x="10" y="42"/>
                    </a:moveTo>
                    <a:cubicBezTo>
                      <a:pt x="10" y="42"/>
                      <a:pt x="10" y="42"/>
                      <a:pt x="10" y="42"/>
                    </a:cubicBezTo>
                    <a:cubicBezTo>
                      <a:pt x="10" y="44"/>
                      <a:pt x="10" y="45"/>
                      <a:pt x="10" y="46"/>
                    </a:cubicBezTo>
                    <a:cubicBezTo>
                      <a:pt x="10" y="46"/>
                      <a:pt x="10" y="46"/>
                      <a:pt x="10" y="46"/>
                    </a:cubicBezTo>
                    <a:cubicBezTo>
                      <a:pt x="10" y="45"/>
                      <a:pt x="10" y="44"/>
                      <a:pt x="10" y="44"/>
                    </a:cubicBezTo>
                    <a:cubicBezTo>
                      <a:pt x="10" y="44"/>
                      <a:pt x="10" y="44"/>
                      <a:pt x="10" y="44"/>
                    </a:cubicBezTo>
                    <a:cubicBezTo>
                      <a:pt x="10" y="44"/>
                      <a:pt x="10" y="44"/>
                      <a:pt x="10" y="44"/>
                    </a:cubicBezTo>
                    <a:cubicBezTo>
                      <a:pt x="10" y="43"/>
                      <a:pt x="10" y="42"/>
                      <a:pt x="10" y="42"/>
                    </a:cubicBezTo>
                    <a:close/>
                    <a:moveTo>
                      <a:pt x="10" y="40"/>
                    </a:moveTo>
                    <a:cubicBezTo>
                      <a:pt x="9" y="41"/>
                      <a:pt x="9" y="41"/>
                      <a:pt x="9" y="41"/>
                    </a:cubicBezTo>
                    <a:cubicBezTo>
                      <a:pt x="10" y="41"/>
                      <a:pt x="10" y="42"/>
                      <a:pt x="10" y="42"/>
                    </a:cubicBezTo>
                    <a:cubicBezTo>
                      <a:pt x="10" y="41"/>
                      <a:pt x="10" y="41"/>
                      <a:pt x="10" y="41"/>
                    </a:cubicBezTo>
                    <a:cubicBezTo>
                      <a:pt x="10" y="41"/>
                      <a:pt x="10" y="40"/>
                      <a:pt x="10" y="40"/>
                    </a:cubicBezTo>
                    <a:close/>
                    <a:moveTo>
                      <a:pt x="9" y="39"/>
                    </a:moveTo>
                    <a:cubicBezTo>
                      <a:pt x="9" y="39"/>
                      <a:pt x="9" y="39"/>
                      <a:pt x="9" y="39"/>
                    </a:cubicBezTo>
                    <a:cubicBezTo>
                      <a:pt x="9" y="40"/>
                      <a:pt x="9" y="40"/>
                      <a:pt x="9" y="40"/>
                    </a:cubicBezTo>
                    <a:cubicBezTo>
                      <a:pt x="10" y="40"/>
                      <a:pt x="10" y="40"/>
                      <a:pt x="10" y="40"/>
                    </a:cubicBezTo>
                    <a:cubicBezTo>
                      <a:pt x="9" y="39"/>
                      <a:pt x="9" y="39"/>
                      <a:pt x="9" y="39"/>
                    </a:cubicBezTo>
                    <a:close/>
                    <a:moveTo>
                      <a:pt x="9" y="37"/>
                    </a:moveTo>
                    <a:cubicBezTo>
                      <a:pt x="9" y="38"/>
                      <a:pt x="9" y="38"/>
                      <a:pt x="9" y="38"/>
                    </a:cubicBezTo>
                    <a:cubicBezTo>
                      <a:pt x="9" y="38"/>
                      <a:pt x="9" y="38"/>
                      <a:pt x="9" y="39"/>
                    </a:cubicBezTo>
                    <a:cubicBezTo>
                      <a:pt x="9" y="38"/>
                      <a:pt x="9" y="38"/>
                      <a:pt x="9" y="38"/>
                    </a:cubicBezTo>
                    <a:cubicBezTo>
                      <a:pt x="9" y="38"/>
                      <a:pt x="9" y="37"/>
                      <a:pt x="9" y="37"/>
                    </a:cubicBezTo>
                    <a:close/>
                    <a:moveTo>
                      <a:pt x="7" y="0"/>
                    </a:moveTo>
                    <a:cubicBezTo>
                      <a:pt x="7" y="1"/>
                      <a:pt x="0" y="10"/>
                      <a:pt x="2" y="18"/>
                    </a:cubicBezTo>
                    <a:cubicBezTo>
                      <a:pt x="3" y="24"/>
                      <a:pt x="7" y="30"/>
                      <a:pt x="9" y="37"/>
                    </a:cubicBezTo>
                    <a:cubicBezTo>
                      <a:pt x="9" y="37"/>
                      <a:pt x="9" y="37"/>
                      <a:pt x="9" y="37"/>
                    </a:cubicBezTo>
                    <a:cubicBezTo>
                      <a:pt x="7" y="29"/>
                      <a:pt x="3" y="24"/>
                      <a:pt x="2" y="18"/>
                    </a:cubicBezTo>
                    <a:cubicBezTo>
                      <a:pt x="1" y="11"/>
                      <a:pt x="5" y="4"/>
                      <a:pt x="7" y="1"/>
                    </a:cubicBezTo>
                    <a:cubicBezTo>
                      <a:pt x="7" y="0"/>
                      <a:pt x="7" y="0"/>
                      <a:pt x="7"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2" name="Rectangle 5295"/>
              <p:cNvSpPr>
                <a:spLocks noChangeArrowheads="1"/>
              </p:cNvSpPr>
              <p:nvPr/>
            </p:nvSpPr>
            <p:spPr bwMode="auto">
              <a:xfrm>
                <a:off x="1257" y="2685"/>
                <a:ext cx="1" cy="1"/>
              </a:xfrm>
              <a:prstGeom prst="rect">
                <a:avLst/>
              </a:prstGeom>
              <a:solidFill>
                <a:srgbClr val="6921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3" name="Freeform 5296"/>
              <p:cNvSpPr>
                <a:spLocks/>
              </p:cNvSpPr>
              <p:nvPr/>
            </p:nvSpPr>
            <p:spPr bwMode="auto">
              <a:xfrm>
                <a:off x="1150" y="2777"/>
                <a:ext cx="51" cy="98"/>
              </a:xfrm>
              <a:custGeom>
                <a:avLst/>
                <a:gdLst>
                  <a:gd name="T0" fmla="*/ 0 w 24"/>
                  <a:gd name="T1" fmla="*/ 3 h 46"/>
                  <a:gd name="T2" fmla="*/ 9 w 24"/>
                  <a:gd name="T3" fmla="*/ 4 h 46"/>
                  <a:gd name="T4" fmla="*/ 13 w 24"/>
                  <a:gd name="T5" fmla="*/ 30 h 46"/>
                  <a:gd name="T6" fmla="*/ 24 w 24"/>
                  <a:gd name="T7" fmla="*/ 46 h 46"/>
                  <a:gd name="T8" fmla="*/ 15 w 24"/>
                  <a:gd name="T9" fmla="*/ 35 h 46"/>
                  <a:gd name="T10" fmla="*/ 8 w 24"/>
                  <a:gd name="T11" fmla="*/ 16 h 46"/>
                  <a:gd name="T12" fmla="*/ 0 w 24"/>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24" h="46">
                    <a:moveTo>
                      <a:pt x="0" y="3"/>
                    </a:moveTo>
                    <a:cubicBezTo>
                      <a:pt x="0" y="3"/>
                      <a:pt x="6" y="0"/>
                      <a:pt x="9" y="4"/>
                    </a:cubicBezTo>
                    <a:cubicBezTo>
                      <a:pt x="12" y="8"/>
                      <a:pt x="7" y="23"/>
                      <a:pt x="13" y="30"/>
                    </a:cubicBezTo>
                    <a:cubicBezTo>
                      <a:pt x="19" y="37"/>
                      <a:pt x="24" y="46"/>
                      <a:pt x="24" y="46"/>
                    </a:cubicBezTo>
                    <a:cubicBezTo>
                      <a:pt x="24" y="46"/>
                      <a:pt x="20" y="38"/>
                      <a:pt x="15" y="35"/>
                    </a:cubicBezTo>
                    <a:cubicBezTo>
                      <a:pt x="11" y="31"/>
                      <a:pt x="8" y="27"/>
                      <a:pt x="8" y="16"/>
                    </a:cubicBezTo>
                    <a:cubicBezTo>
                      <a:pt x="8" y="5"/>
                      <a:pt x="8" y="3"/>
                      <a:pt x="0"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5297"/>
              <p:cNvSpPr>
                <a:spLocks noEditPoints="1"/>
              </p:cNvSpPr>
              <p:nvPr/>
            </p:nvSpPr>
            <p:spPr bwMode="auto">
              <a:xfrm>
                <a:off x="1150" y="2798"/>
                <a:ext cx="43" cy="72"/>
              </a:xfrm>
              <a:custGeom>
                <a:avLst/>
                <a:gdLst>
                  <a:gd name="T0" fmla="*/ 2 w 20"/>
                  <a:gd name="T1" fmla="*/ 13 h 34"/>
                  <a:gd name="T2" fmla="*/ 6 w 20"/>
                  <a:gd name="T3" fmla="*/ 22 h 34"/>
                  <a:gd name="T4" fmla="*/ 7 w 20"/>
                  <a:gd name="T5" fmla="*/ 24 h 34"/>
                  <a:gd name="T6" fmla="*/ 6 w 20"/>
                  <a:gd name="T7" fmla="*/ 23 h 34"/>
                  <a:gd name="T8" fmla="*/ 2 w 20"/>
                  <a:gd name="T9" fmla="*/ 13 h 34"/>
                  <a:gd name="T10" fmla="*/ 16 w 20"/>
                  <a:gd name="T11" fmla="*/ 31 h 34"/>
                  <a:gd name="T12" fmla="*/ 3 w 20"/>
                  <a:gd name="T13" fmla="*/ 3 h 34"/>
                  <a:gd name="T14" fmla="*/ 16 w 20"/>
                  <a:gd name="T15" fmla="*/ 31 h 34"/>
                  <a:gd name="T16" fmla="*/ 6 w 20"/>
                  <a:gd name="T17" fmla="*/ 0 h 34"/>
                  <a:gd name="T18" fmla="*/ 2 w 20"/>
                  <a:gd name="T19" fmla="*/ 8 h 34"/>
                  <a:gd name="T20" fmla="*/ 9 w 20"/>
                  <a:gd name="T21" fmla="*/ 26 h 34"/>
                  <a:gd name="T22" fmla="*/ 13 w 20"/>
                  <a:gd name="T23" fmla="*/ 30 h 34"/>
                  <a:gd name="T24" fmla="*/ 2 w 20"/>
                  <a:gd name="T25" fmla="*/ 2 h 34"/>
                  <a:gd name="T26" fmla="*/ 14 w 20"/>
                  <a:gd name="T27" fmla="*/ 30 h 34"/>
                  <a:gd name="T28" fmla="*/ 17 w 20"/>
                  <a:gd name="T29" fmla="*/ 33 h 34"/>
                  <a:gd name="T30" fmla="*/ 19 w 20"/>
                  <a:gd name="T31" fmla="*/ 34 h 34"/>
                  <a:gd name="T32" fmla="*/ 18 w 20"/>
                  <a:gd name="T33" fmla="*/ 33 h 34"/>
                  <a:gd name="T34" fmla="*/ 19 w 20"/>
                  <a:gd name="T35" fmla="*/ 34 h 34"/>
                  <a:gd name="T36" fmla="*/ 20 w 20"/>
                  <a:gd name="T37" fmla="*/ 32 h 34"/>
                  <a:gd name="T38" fmla="*/ 9 w 20"/>
                  <a:gd name="T39" fmla="*/ 19 h 34"/>
                  <a:gd name="T40" fmla="*/ 16 w 20"/>
                  <a:gd name="T41" fmla="*/ 29 h 34"/>
                  <a:gd name="T42" fmla="*/ 8 w 20"/>
                  <a:gd name="T43" fmla="*/ 16 h 34"/>
                  <a:gd name="T44" fmla="*/ 7 w 20"/>
                  <a:gd name="T45" fmla="*/ 16 h 34"/>
                  <a:gd name="T46" fmla="*/ 7 w 20"/>
                  <a:gd name="T47" fmla="*/ 14 h 34"/>
                  <a:gd name="T48" fmla="*/ 16 w 20"/>
                  <a:gd name="T49" fmla="*/ 30 h 34"/>
                  <a:gd name="T50" fmla="*/ 4 w 20"/>
                  <a:gd name="T51" fmla="*/ 3 h 34"/>
                  <a:gd name="T52" fmla="*/ 5 w 20"/>
                  <a:gd name="T53" fmla="*/ 7 h 34"/>
                  <a:gd name="T54" fmla="*/ 5 w 20"/>
                  <a:gd name="T55" fmla="*/ 1 h 34"/>
                  <a:gd name="T56" fmla="*/ 6 w 2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4">
                    <a:moveTo>
                      <a:pt x="2" y="13"/>
                    </a:moveTo>
                    <a:cubicBezTo>
                      <a:pt x="3" y="17"/>
                      <a:pt x="4" y="20"/>
                      <a:pt x="6" y="22"/>
                    </a:cubicBezTo>
                    <a:cubicBezTo>
                      <a:pt x="6" y="23"/>
                      <a:pt x="7" y="23"/>
                      <a:pt x="7" y="24"/>
                    </a:cubicBezTo>
                    <a:cubicBezTo>
                      <a:pt x="7" y="23"/>
                      <a:pt x="6" y="23"/>
                      <a:pt x="6" y="23"/>
                    </a:cubicBezTo>
                    <a:cubicBezTo>
                      <a:pt x="4" y="20"/>
                      <a:pt x="3" y="16"/>
                      <a:pt x="2" y="13"/>
                    </a:cubicBezTo>
                    <a:close/>
                    <a:moveTo>
                      <a:pt x="16" y="31"/>
                    </a:moveTo>
                    <a:cubicBezTo>
                      <a:pt x="4" y="22"/>
                      <a:pt x="3" y="3"/>
                      <a:pt x="3" y="3"/>
                    </a:cubicBezTo>
                    <a:cubicBezTo>
                      <a:pt x="6" y="23"/>
                      <a:pt x="16" y="31"/>
                      <a:pt x="16" y="31"/>
                    </a:cubicBezTo>
                    <a:close/>
                    <a:moveTo>
                      <a:pt x="6" y="0"/>
                    </a:moveTo>
                    <a:cubicBezTo>
                      <a:pt x="4" y="0"/>
                      <a:pt x="0" y="0"/>
                      <a:pt x="2" y="8"/>
                    </a:cubicBezTo>
                    <a:cubicBezTo>
                      <a:pt x="4" y="15"/>
                      <a:pt x="5" y="21"/>
                      <a:pt x="9" y="26"/>
                    </a:cubicBezTo>
                    <a:cubicBezTo>
                      <a:pt x="11" y="28"/>
                      <a:pt x="12" y="29"/>
                      <a:pt x="13" y="30"/>
                    </a:cubicBezTo>
                    <a:cubicBezTo>
                      <a:pt x="3" y="19"/>
                      <a:pt x="2" y="2"/>
                      <a:pt x="2" y="2"/>
                    </a:cubicBezTo>
                    <a:cubicBezTo>
                      <a:pt x="5" y="18"/>
                      <a:pt x="11" y="27"/>
                      <a:pt x="14" y="30"/>
                    </a:cubicBezTo>
                    <a:cubicBezTo>
                      <a:pt x="15" y="31"/>
                      <a:pt x="16" y="31"/>
                      <a:pt x="17" y="33"/>
                    </a:cubicBezTo>
                    <a:cubicBezTo>
                      <a:pt x="18" y="33"/>
                      <a:pt x="18" y="33"/>
                      <a:pt x="19" y="34"/>
                    </a:cubicBezTo>
                    <a:cubicBezTo>
                      <a:pt x="19" y="34"/>
                      <a:pt x="18" y="34"/>
                      <a:pt x="18" y="33"/>
                    </a:cubicBezTo>
                    <a:cubicBezTo>
                      <a:pt x="18" y="34"/>
                      <a:pt x="19" y="34"/>
                      <a:pt x="19" y="34"/>
                    </a:cubicBezTo>
                    <a:cubicBezTo>
                      <a:pt x="20" y="34"/>
                      <a:pt x="20" y="34"/>
                      <a:pt x="20" y="32"/>
                    </a:cubicBezTo>
                    <a:cubicBezTo>
                      <a:pt x="18" y="30"/>
                      <a:pt x="13" y="26"/>
                      <a:pt x="9" y="19"/>
                    </a:cubicBezTo>
                    <a:cubicBezTo>
                      <a:pt x="13" y="26"/>
                      <a:pt x="16" y="29"/>
                      <a:pt x="16" y="29"/>
                    </a:cubicBezTo>
                    <a:cubicBezTo>
                      <a:pt x="12" y="26"/>
                      <a:pt x="9" y="21"/>
                      <a:pt x="8" y="16"/>
                    </a:cubicBezTo>
                    <a:cubicBezTo>
                      <a:pt x="7" y="16"/>
                      <a:pt x="7" y="16"/>
                      <a:pt x="7" y="16"/>
                    </a:cubicBezTo>
                    <a:cubicBezTo>
                      <a:pt x="7" y="16"/>
                      <a:pt x="7" y="15"/>
                      <a:pt x="7" y="14"/>
                    </a:cubicBezTo>
                    <a:cubicBezTo>
                      <a:pt x="10" y="26"/>
                      <a:pt x="16" y="30"/>
                      <a:pt x="16" y="30"/>
                    </a:cubicBezTo>
                    <a:cubicBezTo>
                      <a:pt x="5" y="22"/>
                      <a:pt x="4" y="3"/>
                      <a:pt x="4" y="3"/>
                    </a:cubicBezTo>
                    <a:cubicBezTo>
                      <a:pt x="4" y="4"/>
                      <a:pt x="4" y="6"/>
                      <a:pt x="5" y="7"/>
                    </a:cubicBezTo>
                    <a:cubicBezTo>
                      <a:pt x="4" y="3"/>
                      <a:pt x="5" y="1"/>
                      <a:pt x="5" y="1"/>
                    </a:cubicBezTo>
                    <a:cubicBezTo>
                      <a:pt x="5" y="1"/>
                      <a:pt x="6" y="0"/>
                      <a:pt x="6"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5298"/>
              <p:cNvSpPr>
                <a:spLocks noEditPoints="1"/>
              </p:cNvSpPr>
              <p:nvPr/>
            </p:nvSpPr>
            <p:spPr bwMode="auto">
              <a:xfrm>
                <a:off x="1163" y="2790"/>
                <a:ext cx="34" cy="83"/>
              </a:xfrm>
              <a:custGeom>
                <a:avLst/>
                <a:gdLst>
                  <a:gd name="T0" fmla="*/ 1 w 16"/>
                  <a:gd name="T1" fmla="*/ 16 h 39"/>
                  <a:gd name="T2" fmla="*/ 3 w 16"/>
                  <a:gd name="T3" fmla="*/ 23 h 39"/>
                  <a:gd name="T4" fmla="*/ 1 w 16"/>
                  <a:gd name="T5" fmla="*/ 16 h 39"/>
                  <a:gd name="T6" fmla="*/ 1 w 16"/>
                  <a:gd name="T7" fmla="*/ 13 h 39"/>
                  <a:gd name="T8" fmla="*/ 1 w 16"/>
                  <a:gd name="T9" fmla="*/ 13 h 39"/>
                  <a:gd name="T10" fmla="*/ 1 w 16"/>
                  <a:gd name="T11" fmla="*/ 14 h 39"/>
                  <a:gd name="T12" fmla="*/ 6 w 16"/>
                  <a:gd name="T13" fmla="*/ 26 h 39"/>
                  <a:gd name="T14" fmla="*/ 10 w 16"/>
                  <a:gd name="T15" fmla="*/ 31 h 39"/>
                  <a:gd name="T16" fmla="*/ 14 w 16"/>
                  <a:gd name="T17" fmla="*/ 36 h 39"/>
                  <a:gd name="T18" fmla="*/ 15 w 16"/>
                  <a:gd name="T19" fmla="*/ 38 h 39"/>
                  <a:gd name="T20" fmla="*/ 16 w 16"/>
                  <a:gd name="T21" fmla="*/ 39 h 39"/>
                  <a:gd name="T22" fmla="*/ 12 w 16"/>
                  <a:gd name="T23" fmla="*/ 32 h 39"/>
                  <a:gd name="T24" fmla="*/ 8 w 16"/>
                  <a:gd name="T25" fmla="*/ 27 h 39"/>
                  <a:gd name="T26" fmla="*/ 6 w 16"/>
                  <a:gd name="T27" fmla="*/ 25 h 39"/>
                  <a:gd name="T28" fmla="*/ 10 w 16"/>
                  <a:gd name="T29" fmla="*/ 30 h 39"/>
                  <a:gd name="T30" fmla="*/ 10 w 16"/>
                  <a:gd name="T31" fmla="*/ 30 h 39"/>
                  <a:gd name="T32" fmla="*/ 10 w 16"/>
                  <a:gd name="T33" fmla="*/ 30 h 39"/>
                  <a:gd name="T34" fmla="*/ 1 w 16"/>
                  <a:gd name="T35" fmla="*/ 13 h 39"/>
                  <a:gd name="T36" fmla="*/ 1 w 16"/>
                  <a:gd name="T37" fmla="*/ 0 h 39"/>
                  <a:gd name="T38" fmla="*/ 1 w 16"/>
                  <a:gd name="T39" fmla="*/ 0 h 39"/>
                  <a:gd name="T40" fmla="*/ 1 w 16"/>
                  <a:gd name="T41" fmla="*/ 2 h 39"/>
                  <a:gd name="T42" fmla="*/ 0 w 16"/>
                  <a:gd name="T43" fmla="*/ 4 h 39"/>
                  <a:gd name="T44" fmla="*/ 1 w 16"/>
                  <a:gd name="T45" fmla="*/ 12 h 39"/>
                  <a:gd name="T46" fmla="*/ 4 w 16"/>
                  <a:gd name="T47" fmla="*/ 21 h 39"/>
                  <a:gd name="T48" fmla="*/ 3 w 16"/>
                  <a:gd name="T49" fmla="*/ 20 h 39"/>
                  <a:gd name="T50" fmla="*/ 1 w 16"/>
                  <a:gd name="T51" fmla="*/ 10 h 39"/>
                  <a:gd name="T52" fmla="*/ 3 w 16"/>
                  <a:gd name="T53" fmla="*/ 17 h 39"/>
                  <a:gd name="T54" fmla="*/ 2 w 16"/>
                  <a:gd name="T55" fmla="*/ 15 h 39"/>
                  <a:gd name="T56" fmla="*/ 2 w 16"/>
                  <a:gd name="T57" fmla="*/ 10 h 39"/>
                  <a:gd name="T58" fmla="*/ 2 w 16"/>
                  <a:gd name="T59" fmla="*/ 13 h 39"/>
                  <a:gd name="T60" fmla="*/ 2 w 16"/>
                  <a:gd name="T61" fmla="*/ 13 h 39"/>
                  <a:gd name="T62" fmla="*/ 2 w 16"/>
                  <a:gd name="T63" fmla="*/ 7 h 39"/>
                  <a:gd name="T64" fmla="*/ 1 w 16"/>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9">
                    <a:moveTo>
                      <a:pt x="1" y="16"/>
                    </a:moveTo>
                    <a:cubicBezTo>
                      <a:pt x="1" y="19"/>
                      <a:pt x="2" y="21"/>
                      <a:pt x="3" y="23"/>
                    </a:cubicBezTo>
                    <a:cubicBezTo>
                      <a:pt x="2" y="20"/>
                      <a:pt x="2" y="18"/>
                      <a:pt x="1" y="16"/>
                    </a:cubicBezTo>
                    <a:close/>
                    <a:moveTo>
                      <a:pt x="1" y="13"/>
                    </a:moveTo>
                    <a:cubicBezTo>
                      <a:pt x="1" y="13"/>
                      <a:pt x="1" y="13"/>
                      <a:pt x="1" y="13"/>
                    </a:cubicBezTo>
                    <a:cubicBezTo>
                      <a:pt x="1" y="13"/>
                      <a:pt x="1" y="14"/>
                      <a:pt x="1" y="14"/>
                    </a:cubicBezTo>
                    <a:cubicBezTo>
                      <a:pt x="2" y="20"/>
                      <a:pt x="4" y="24"/>
                      <a:pt x="6" y="26"/>
                    </a:cubicBezTo>
                    <a:cubicBezTo>
                      <a:pt x="7" y="28"/>
                      <a:pt x="9" y="30"/>
                      <a:pt x="10" y="31"/>
                    </a:cubicBezTo>
                    <a:cubicBezTo>
                      <a:pt x="13" y="33"/>
                      <a:pt x="14" y="35"/>
                      <a:pt x="14" y="36"/>
                    </a:cubicBezTo>
                    <a:cubicBezTo>
                      <a:pt x="14" y="37"/>
                      <a:pt x="15" y="37"/>
                      <a:pt x="15" y="38"/>
                    </a:cubicBezTo>
                    <a:cubicBezTo>
                      <a:pt x="15" y="39"/>
                      <a:pt x="15" y="39"/>
                      <a:pt x="16" y="39"/>
                    </a:cubicBezTo>
                    <a:cubicBezTo>
                      <a:pt x="16" y="39"/>
                      <a:pt x="16" y="36"/>
                      <a:pt x="12" y="32"/>
                    </a:cubicBezTo>
                    <a:cubicBezTo>
                      <a:pt x="10" y="30"/>
                      <a:pt x="9" y="29"/>
                      <a:pt x="8" y="27"/>
                    </a:cubicBezTo>
                    <a:cubicBezTo>
                      <a:pt x="7" y="27"/>
                      <a:pt x="6" y="26"/>
                      <a:pt x="6" y="25"/>
                    </a:cubicBezTo>
                    <a:cubicBezTo>
                      <a:pt x="8" y="29"/>
                      <a:pt x="10" y="30"/>
                      <a:pt x="10" y="30"/>
                    </a:cubicBezTo>
                    <a:cubicBezTo>
                      <a:pt x="10" y="30"/>
                      <a:pt x="10" y="30"/>
                      <a:pt x="10" y="30"/>
                    </a:cubicBezTo>
                    <a:cubicBezTo>
                      <a:pt x="10" y="30"/>
                      <a:pt x="10" y="30"/>
                      <a:pt x="10" y="30"/>
                    </a:cubicBezTo>
                    <a:cubicBezTo>
                      <a:pt x="4" y="25"/>
                      <a:pt x="2" y="17"/>
                      <a:pt x="1" y="13"/>
                    </a:cubicBezTo>
                    <a:close/>
                    <a:moveTo>
                      <a:pt x="1" y="0"/>
                    </a:moveTo>
                    <a:cubicBezTo>
                      <a:pt x="1" y="0"/>
                      <a:pt x="1" y="0"/>
                      <a:pt x="1" y="0"/>
                    </a:cubicBezTo>
                    <a:cubicBezTo>
                      <a:pt x="1" y="0"/>
                      <a:pt x="1" y="1"/>
                      <a:pt x="1" y="2"/>
                    </a:cubicBezTo>
                    <a:cubicBezTo>
                      <a:pt x="1" y="3"/>
                      <a:pt x="1" y="3"/>
                      <a:pt x="0" y="4"/>
                    </a:cubicBezTo>
                    <a:cubicBezTo>
                      <a:pt x="1" y="6"/>
                      <a:pt x="1" y="8"/>
                      <a:pt x="1" y="12"/>
                    </a:cubicBezTo>
                    <a:cubicBezTo>
                      <a:pt x="2" y="16"/>
                      <a:pt x="3" y="19"/>
                      <a:pt x="4" y="21"/>
                    </a:cubicBezTo>
                    <a:cubicBezTo>
                      <a:pt x="4" y="21"/>
                      <a:pt x="3" y="20"/>
                      <a:pt x="3" y="20"/>
                    </a:cubicBezTo>
                    <a:cubicBezTo>
                      <a:pt x="1" y="15"/>
                      <a:pt x="1" y="10"/>
                      <a:pt x="1" y="10"/>
                    </a:cubicBezTo>
                    <a:cubicBezTo>
                      <a:pt x="1" y="13"/>
                      <a:pt x="2" y="15"/>
                      <a:pt x="3" y="17"/>
                    </a:cubicBezTo>
                    <a:cubicBezTo>
                      <a:pt x="3" y="16"/>
                      <a:pt x="3" y="16"/>
                      <a:pt x="2" y="15"/>
                    </a:cubicBezTo>
                    <a:cubicBezTo>
                      <a:pt x="2" y="12"/>
                      <a:pt x="2" y="10"/>
                      <a:pt x="2" y="10"/>
                    </a:cubicBezTo>
                    <a:cubicBezTo>
                      <a:pt x="2" y="11"/>
                      <a:pt x="2" y="12"/>
                      <a:pt x="2" y="13"/>
                    </a:cubicBezTo>
                    <a:cubicBezTo>
                      <a:pt x="2" y="13"/>
                      <a:pt x="2" y="13"/>
                      <a:pt x="2" y="13"/>
                    </a:cubicBezTo>
                    <a:cubicBezTo>
                      <a:pt x="2" y="11"/>
                      <a:pt x="2" y="9"/>
                      <a:pt x="2" y="7"/>
                    </a:cubicBezTo>
                    <a:cubicBezTo>
                      <a:pt x="2" y="2"/>
                      <a:pt x="1" y="0"/>
                      <a:pt x="1"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5299"/>
              <p:cNvSpPr>
                <a:spLocks noEditPoints="1"/>
              </p:cNvSpPr>
              <p:nvPr/>
            </p:nvSpPr>
            <p:spPr bwMode="auto">
              <a:xfrm>
                <a:off x="1167" y="2817"/>
                <a:ext cx="13" cy="30"/>
              </a:xfrm>
              <a:custGeom>
                <a:avLst/>
                <a:gdLst>
                  <a:gd name="T0" fmla="*/ 1 w 6"/>
                  <a:gd name="T1" fmla="*/ 7 h 14"/>
                  <a:gd name="T2" fmla="*/ 2 w 6"/>
                  <a:gd name="T3" fmla="*/ 8 h 14"/>
                  <a:gd name="T4" fmla="*/ 4 w 6"/>
                  <a:gd name="T5" fmla="*/ 12 h 14"/>
                  <a:gd name="T6" fmla="*/ 6 w 6"/>
                  <a:gd name="T7" fmla="*/ 14 h 14"/>
                  <a:gd name="T8" fmla="*/ 4 w 6"/>
                  <a:gd name="T9" fmla="*/ 12 h 14"/>
                  <a:gd name="T10" fmla="*/ 1 w 6"/>
                  <a:gd name="T11" fmla="*/ 7 h 14"/>
                  <a:gd name="T12" fmla="*/ 0 w 6"/>
                  <a:gd name="T13" fmla="*/ 2 h 14"/>
                  <a:gd name="T14" fmla="*/ 1 w 6"/>
                  <a:gd name="T15" fmla="*/ 4 h 14"/>
                  <a:gd name="T16" fmla="*/ 2 w 6"/>
                  <a:gd name="T17" fmla="*/ 7 h 14"/>
                  <a:gd name="T18" fmla="*/ 1 w 6"/>
                  <a:gd name="T19" fmla="*/ 4 h 14"/>
                  <a:gd name="T20" fmla="*/ 0 w 6"/>
                  <a:gd name="T21" fmla="*/ 2 h 14"/>
                  <a:gd name="T22" fmla="*/ 0 w 6"/>
                  <a:gd name="T23" fmla="*/ 0 h 14"/>
                  <a:gd name="T24" fmla="*/ 0 w 6"/>
                  <a:gd name="T25" fmla="*/ 0 h 14"/>
                  <a:gd name="T26" fmla="*/ 0 w 6"/>
                  <a:gd name="T27" fmla="*/ 1 h 14"/>
                  <a:gd name="T28" fmla="*/ 0 w 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1" y="7"/>
                    </a:moveTo>
                    <a:cubicBezTo>
                      <a:pt x="1" y="7"/>
                      <a:pt x="2" y="8"/>
                      <a:pt x="2" y="8"/>
                    </a:cubicBezTo>
                    <a:cubicBezTo>
                      <a:pt x="2" y="10"/>
                      <a:pt x="3" y="11"/>
                      <a:pt x="4" y="12"/>
                    </a:cubicBezTo>
                    <a:cubicBezTo>
                      <a:pt x="4" y="13"/>
                      <a:pt x="5" y="14"/>
                      <a:pt x="6" y="14"/>
                    </a:cubicBezTo>
                    <a:cubicBezTo>
                      <a:pt x="5" y="14"/>
                      <a:pt x="5" y="13"/>
                      <a:pt x="4" y="12"/>
                    </a:cubicBezTo>
                    <a:cubicBezTo>
                      <a:pt x="3" y="10"/>
                      <a:pt x="2" y="8"/>
                      <a:pt x="1" y="7"/>
                    </a:cubicBezTo>
                    <a:close/>
                    <a:moveTo>
                      <a:pt x="0" y="2"/>
                    </a:moveTo>
                    <a:cubicBezTo>
                      <a:pt x="1" y="3"/>
                      <a:pt x="1" y="3"/>
                      <a:pt x="1" y="4"/>
                    </a:cubicBezTo>
                    <a:cubicBezTo>
                      <a:pt x="1" y="5"/>
                      <a:pt x="1" y="6"/>
                      <a:pt x="2" y="7"/>
                    </a:cubicBezTo>
                    <a:cubicBezTo>
                      <a:pt x="2" y="6"/>
                      <a:pt x="1" y="5"/>
                      <a:pt x="1" y="4"/>
                    </a:cubicBezTo>
                    <a:cubicBezTo>
                      <a:pt x="1" y="3"/>
                      <a:pt x="1" y="3"/>
                      <a:pt x="0" y="2"/>
                    </a:cubicBezTo>
                    <a:close/>
                    <a:moveTo>
                      <a:pt x="0" y="0"/>
                    </a:moveTo>
                    <a:cubicBezTo>
                      <a:pt x="0" y="0"/>
                      <a:pt x="0" y="0"/>
                      <a:pt x="0" y="0"/>
                    </a:cubicBezTo>
                    <a:cubicBezTo>
                      <a:pt x="0" y="1"/>
                      <a:pt x="0" y="1"/>
                      <a:pt x="0" y="1"/>
                    </a:cubicBezTo>
                    <a:cubicBezTo>
                      <a:pt x="0" y="0"/>
                      <a:pt x="0" y="0"/>
                      <a:pt x="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5300"/>
              <p:cNvSpPr>
                <a:spLocks/>
              </p:cNvSpPr>
              <p:nvPr/>
            </p:nvSpPr>
            <p:spPr bwMode="auto">
              <a:xfrm>
                <a:off x="1159" y="2798"/>
                <a:ext cx="34" cy="68"/>
              </a:xfrm>
              <a:custGeom>
                <a:avLst/>
                <a:gdLst>
                  <a:gd name="T0" fmla="*/ 2 w 16"/>
                  <a:gd name="T1" fmla="*/ 0 h 32"/>
                  <a:gd name="T2" fmla="*/ 2 w 16"/>
                  <a:gd name="T3" fmla="*/ 0 h 32"/>
                  <a:gd name="T4" fmla="*/ 1 w 16"/>
                  <a:gd name="T5" fmla="*/ 1 h 32"/>
                  <a:gd name="T6" fmla="*/ 1 w 16"/>
                  <a:gd name="T7" fmla="*/ 7 h 32"/>
                  <a:gd name="T8" fmla="*/ 3 w 16"/>
                  <a:gd name="T9" fmla="*/ 14 h 32"/>
                  <a:gd name="T10" fmla="*/ 3 w 16"/>
                  <a:gd name="T11" fmla="*/ 16 h 32"/>
                  <a:gd name="T12" fmla="*/ 4 w 16"/>
                  <a:gd name="T13" fmla="*/ 16 h 32"/>
                  <a:gd name="T14" fmla="*/ 1 w 16"/>
                  <a:gd name="T15" fmla="*/ 4 h 32"/>
                  <a:gd name="T16" fmla="*/ 5 w 16"/>
                  <a:gd name="T17" fmla="*/ 19 h 32"/>
                  <a:gd name="T18" fmla="*/ 16 w 16"/>
                  <a:gd name="T19" fmla="*/ 32 h 32"/>
                  <a:gd name="T20" fmla="*/ 12 w 16"/>
                  <a:gd name="T21" fmla="*/ 27 h 32"/>
                  <a:gd name="T22" fmla="*/ 8 w 16"/>
                  <a:gd name="T23" fmla="*/ 22 h 32"/>
                  <a:gd name="T24" fmla="*/ 12 w 16"/>
                  <a:gd name="T25" fmla="*/ 27 h 32"/>
                  <a:gd name="T26" fmla="*/ 5 w 16"/>
                  <a:gd name="T27" fmla="*/ 19 h 32"/>
                  <a:gd name="T28" fmla="*/ 3 w 16"/>
                  <a:gd name="T29" fmla="*/ 12 h 32"/>
                  <a:gd name="T30" fmla="*/ 2 w 16"/>
                  <a:gd name="T31" fmla="*/ 5 h 32"/>
                  <a:gd name="T32" fmla="*/ 3 w 16"/>
                  <a:gd name="T33" fmla="*/ 10 h 32"/>
                  <a:gd name="T34" fmla="*/ 3 w 16"/>
                  <a:gd name="T35" fmla="*/ 9 h 32"/>
                  <a:gd name="T36" fmla="*/ 3 w 16"/>
                  <a:gd name="T37" fmla="*/ 9 h 32"/>
                  <a:gd name="T38" fmla="*/ 2 w 16"/>
                  <a:gd name="T39" fmla="*/ 5 h 32"/>
                  <a:gd name="T40" fmla="*/ 3 w 16"/>
                  <a:gd name="T41" fmla="*/ 8 h 32"/>
                  <a:gd name="T42" fmla="*/ 2 w 16"/>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2">
                    <a:moveTo>
                      <a:pt x="2" y="0"/>
                    </a:moveTo>
                    <a:cubicBezTo>
                      <a:pt x="2" y="0"/>
                      <a:pt x="2" y="0"/>
                      <a:pt x="2" y="0"/>
                    </a:cubicBezTo>
                    <a:cubicBezTo>
                      <a:pt x="2" y="0"/>
                      <a:pt x="1" y="1"/>
                      <a:pt x="1" y="1"/>
                    </a:cubicBezTo>
                    <a:cubicBezTo>
                      <a:pt x="1" y="1"/>
                      <a:pt x="0" y="3"/>
                      <a:pt x="1" y="7"/>
                    </a:cubicBezTo>
                    <a:cubicBezTo>
                      <a:pt x="1" y="10"/>
                      <a:pt x="2" y="12"/>
                      <a:pt x="3" y="14"/>
                    </a:cubicBezTo>
                    <a:cubicBezTo>
                      <a:pt x="3" y="15"/>
                      <a:pt x="3" y="16"/>
                      <a:pt x="3" y="16"/>
                    </a:cubicBezTo>
                    <a:cubicBezTo>
                      <a:pt x="4" y="16"/>
                      <a:pt x="4" y="16"/>
                      <a:pt x="4" y="16"/>
                    </a:cubicBezTo>
                    <a:cubicBezTo>
                      <a:pt x="1" y="10"/>
                      <a:pt x="1" y="4"/>
                      <a:pt x="1" y="4"/>
                    </a:cubicBezTo>
                    <a:cubicBezTo>
                      <a:pt x="2" y="11"/>
                      <a:pt x="4" y="16"/>
                      <a:pt x="5" y="19"/>
                    </a:cubicBezTo>
                    <a:cubicBezTo>
                      <a:pt x="9" y="26"/>
                      <a:pt x="14" y="30"/>
                      <a:pt x="16" y="32"/>
                    </a:cubicBezTo>
                    <a:cubicBezTo>
                      <a:pt x="16" y="31"/>
                      <a:pt x="15" y="29"/>
                      <a:pt x="12" y="27"/>
                    </a:cubicBezTo>
                    <a:cubicBezTo>
                      <a:pt x="11" y="26"/>
                      <a:pt x="9" y="24"/>
                      <a:pt x="8" y="22"/>
                    </a:cubicBezTo>
                    <a:cubicBezTo>
                      <a:pt x="10" y="26"/>
                      <a:pt x="12" y="27"/>
                      <a:pt x="12" y="27"/>
                    </a:cubicBezTo>
                    <a:cubicBezTo>
                      <a:pt x="9" y="25"/>
                      <a:pt x="7" y="22"/>
                      <a:pt x="5" y="19"/>
                    </a:cubicBezTo>
                    <a:cubicBezTo>
                      <a:pt x="4" y="17"/>
                      <a:pt x="3" y="15"/>
                      <a:pt x="3" y="12"/>
                    </a:cubicBezTo>
                    <a:cubicBezTo>
                      <a:pt x="2" y="8"/>
                      <a:pt x="2" y="5"/>
                      <a:pt x="2" y="5"/>
                    </a:cubicBezTo>
                    <a:cubicBezTo>
                      <a:pt x="2" y="7"/>
                      <a:pt x="2" y="9"/>
                      <a:pt x="3" y="10"/>
                    </a:cubicBezTo>
                    <a:cubicBezTo>
                      <a:pt x="3" y="10"/>
                      <a:pt x="3" y="9"/>
                      <a:pt x="3" y="9"/>
                    </a:cubicBezTo>
                    <a:cubicBezTo>
                      <a:pt x="3" y="9"/>
                      <a:pt x="3" y="9"/>
                      <a:pt x="3" y="9"/>
                    </a:cubicBezTo>
                    <a:cubicBezTo>
                      <a:pt x="2" y="6"/>
                      <a:pt x="2" y="5"/>
                      <a:pt x="2" y="5"/>
                    </a:cubicBezTo>
                    <a:cubicBezTo>
                      <a:pt x="2" y="6"/>
                      <a:pt x="3" y="7"/>
                      <a:pt x="3" y="8"/>
                    </a:cubicBezTo>
                    <a:cubicBezTo>
                      <a:pt x="3" y="4"/>
                      <a:pt x="3" y="2"/>
                      <a:pt x="2" y="0"/>
                    </a:cubicBezTo>
                    <a:close/>
                  </a:path>
                </a:pathLst>
              </a:custGeom>
              <a:solidFill>
                <a:srgbClr val="9A3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5301"/>
              <p:cNvSpPr>
                <a:spLocks noEditPoints="1"/>
              </p:cNvSpPr>
              <p:nvPr/>
            </p:nvSpPr>
            <p:spPr bwMode="auto">
              <a:xfrm>
                <a:off x="1150" y="2785"/>
                <a:ext cx="39" cy="83"/>
              </a:xfrm>
              <a:custGeom>
                <a:avLst/>
                <a:gdLst>
                  <a:gd name="T0" fmla="*/ 7 w 18"/>
                  <a:gd name="T1" fmla="*/ 30 h 39"/>
                  <a:gd name="T2" fmla="*/ 18 w 18"/>
                  <a:gd name="T3" fmla="*/ 39 h 39"/>
                  <a:gd name="T4" fmla="*/ 17 w 18"/>
                  <a:gd name="T5" fmla="*/ 39 h 39"/>
                  <a:gd name="T6" fmla="*/ 17 w 18"/>
                  <a:gd name="T7" fmla="*/ 39 h 39"/>
                  <a:gd name="T8" fmla="*/ 15 w 18"/>
                  <a:gd name="T9" fmla="*/ 37 h 39"/>
                  <a:gd name="T10" fmla="*/ 16 w 18"/>
                  <a:gd name="T11" fmla="*/ 38 h 39"/>
                  <a:gd name="T12" fmla="*/ 16 w 18"/>
                  <a:gd name="T13" fmla="*/ 38 h 39"/>
                  <a:gd name="T14" fmla="*/ 16 w 18"/>
                  <a:gd name="T15" fmla="*/ 38 h 39"/>
                  <a:gd name="T16" fmla="*/ 15 w 18"/>
                  <a:gd name="T17" fmla="*/ 37 h 39"/>
                  <a:gd name="T18" fmla="*/ 9 w 18"/>
                  <a:gd name="T19" fmla="*/ 32 h 39"/>
                  <a:gd name="T20" fmla="*/ 7 w 18"/>
                  <a:gd name="T21" fmla="*/ 30 h 39"/>
                  <a:gd name="T22" fmla="*/ 3 w 18"/>
                  <a:gd name="T23" fmla="*/ 0 h 39"/>
                  <a:gd name="T24" fmla="*/ 0 w 18"/>
                  <a:gd name="T25" fmla="*/ 1 h 39"/>
                  <a:gd name="T26" fmla="*/ 2 w 18"/>
                  <a:gd name="T27" fmla="*/ 19 h 39"/>
                  <a:gd name="T28" fmla="*/ 1 w 18"/>
                  <a:gd name="T29" fmla="*/ 2 h 39"/>
                  <a:gd name="T30" fmla="*/ 2 w 18"/>
                  <a:gd name="T31" fmla="*/ 1 h 39"/>
                  <a:gd name="T32" fmla="*/ 6 w 18"/>
                  <a:gd name="T33" fmla="*/ 3 h 39"/>
                  <a:gd name="T34" fmla="*/ 6 w 18"/>
                  <a:gd name="T35" fmla="*/ 4 h 39"/>
                  <a:gd name="T36" fmla="*/ 7 w 18"/>
                  <a:gd name="T37" fmla="*/ 2 h 39"/>
                  <a:gd name="T38" fmla="*/ 3 w 18"/>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9">
                    <a:moveTo>
                      <a:pt x="7" y="30"/>
                    </a:moveTo>
                    <a:cubicBezTo>
                      <a:pt x="11" y="36"/>
                      <a:pt x="15" y="39"/>
                      <a:pt x="18" y="39"/>
                    </a:cubicBezTo>
                    <a:cubicBezTo>
                      <a:pt x="17" y="39"/>
                      <a:pt x="17" y="39"/>
                      <a:pt x="17" y="39"/>
                    </a:cubicBezTo>
                    <a:cubicBezTo>
                      <a:pt x="17" y="39"/>
                      <a:pt x="17" y="39"/>
                      <a:pt x="17" y="39"/>
                    </a:cubicBezTo>
                    <a:cubicBezTo>
                      <a:pt x="16" y="38"/>
                      <a:pt x="16" y="38"/>
                      <a:pt x="15" y="37"/>
                    </a:cubicBezTo>
                    <a:cubicBezTo>
                      <a:pt x="16" y="38"/>
                      <a:pt x="16" y="38"/>
                      <a:pt x="16" y="38"/>
                    </a:cubicBezTo>
                    <a:cubicBezTo>
                      <a:pt x="16" y="38"/>
                      <a:pt x="16" y="38"/>
                      <a:pt x="16" y="38"/>
                    </a:cubicBezTo>
                    <a:cubicBezTo>
                      <a:pt x="16" y="38"/>
                      <a:pt x="16" y="38"/>
                      <a:pt x="16" y="38"/>
                    </a:cubicBezTo>
                    <a:cubicBezTo>
                      <a:pt x="15" y="37"/>
                      <a:pt x="15" y="37"/>
                      <a:pt x="15" y="37"/>
                    </a:cubicBezTo>
                    <a:cubicBezTo>
                      <a:pt x="12" y="35"/>
                      <a:pt x="10" y="34"/>
                      <a:pt x="9" y="32"/>
                    </a:cubicBezTo>
                    <a:cubicBezTo>
                      <a:pt x="8" y="31"/>
                      <a:pt x="8" y="31"/>
                      <a:pt x="7" y="30"/>
                    </a:cubicBezTo>
                    <a:close/>
                    <a:moveTo>
                      <a:pt x="3" y="0"/>
                    </a:moveTo>
                    <a:cubicBezTo>
                      <a:pt x="1" y="0"/>
                      <a:pt x="0" y="0"/>
                      <a:pt x="0" y="1"/>
                    </a:cubicBezTo>
                    <a:cubicBezTo>
                      <a:pt x="0" y="2"/>
                      <a:pt x="0" y="10"/>
                      <a:pt x="2" y="19"/>
                    </a:cubicBezTo>
                    <a:cubicBezTo>
                      <a:pt x="1" y="11"/>
                      <a:pt x="1" y="2"/>
                      <a:pt x="1" y="2"/>
                    </a:cubicBezTo>
                    <a:cubicBezTo>
                      <a:pt x="1" y="1"/>
                      <a:pt x="1" y="1"/>
                      <a:pt x="2" y="1"/>
                    </a:cubicBezTo>
                    <a:cubicBezTo>
                      <a:pt x="3" y="1"/>
                      <a:pt x="5" y="2"/>
                      <a:pt x="6" y="3"/>
                    </a:cubicBezTo>
                    <a:cubicBezTo>
                      <a:pt x="6" y="3"/>
                      <a:pt x="6" y="3"/>
                      <a:pt x="6" y="4"/>
                    </a:cubicBezTo>
                    <a:cubicBezTo>
                      <a:pt x="6" y="3"/>
                      <a:pt x="6" y="2"/>
                      <a:pt x="7" y="2"/>
                    </a:cubicBezTo>
                    <a:cubicBezTo>
                      <a:pt x="6" y="0"/>
                      <a:pt x="4" y="0"/>
                      <a:pt x="3"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5302"/>
              <p:cNvSpPr>
                <a:spLocks noEditPoints="1"/>
              </p:cNvSpPr>
              <p:nvPr/>
            </p:nvSpPr>
            <p:spPr bwMode="auto">
              <a:xfrm>
                <a:off x="1150" y="2788"/>
                <a:ext cx="41" cy="82"/>
              </a:xfrm>
              <a:custGeom>
                <a:avLst/>
                <a:gdLst>
                  <a:gd name="T0" fmla="*/ 17 w 19"/>
                  <a:gd name="T1" fmla="*/ 38 h 39"/>
                  <a:gd name="T2" fmla="*/ 17 w 19"/>
                  <a:gd name="T3" fmla="*/ 38 h 39"/>
                  <a:gd name="T4" fmla="*/ 18 w 19"/>
                  <a:gd name="T5" fmla="*/ 38 h 39"/>
                  <a:gd name="T6" fmla="*/ 19 w 19"/>
                  <a:gd name="T7" fmla="*/ 39 h 39"/>
                  <a:gd name="T8" fmla="*/ 17 w 19"/>
                  <a:gd name="T9" fmla="*/ 38 h 39"/>
                  <a:gd name="T10" fmla="*/ 2 w 19"/>
                  <a:gd name="T11" fmla="*/ 0 h 39"/>
                  <a:gd name="T12" fmla="*/ 1 w 19"/>
                  <a:gd name="T13" fmla="*/ 1 h 39"/>
                  <a:gd name="T14" fmla="*/ 2 w 19"/>
                  <a:gd name="T15" fmla="*/ 18 h 39"/>
                  <a:gd name="T16" fmla="*/ 6 w 19"/>
                  <a:gd name="T17" fmla="*/ 28 h 39"/>
                  <a:gd name="T18" fmla="*/ 7 w 19"/>
                  <a:gd name="T19" fmla="*/ 29 h 39"/>
                  <a:gd name="T20" fmla="*/ 9 w 19"/>
                  <a:gd name="T21" fmla="*/ 31 h 39"/>
                  <a:gd name="T22" fmla="*/ 2 w 19"/>
                  <a:gd name="T23" fmla="*/ 13 h 39"/>
                  <a:gd name="T24" fmla="*/ 6 w 19"/>
                  <a:gd name="T25" fmla="*/ 5 h 39"/>
                  <a:gd name="T26" fmla="*/ 6 w 19"/>
                  <a:gd name="T27" fmla="*/ 3 h 39"/>
                  <a:gd name="T28" fmla="*/ 6 w 19"/>
                  <a:gd name="T29" fmla="*/ 2 h 39"/>
                  <a:gd name="T30" fmla="*/ 2 w 19"/>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9">
                    <a:moveTo>
                      <a:pt x="17" y="38"/>
                    </a:moveTo>
                    <a:cubicBezTo>
                      <a:pt x="17" y="38"/>
                      <a:pt x="17" y="38"/>
                      <a:pt x="17" y="38"/>
                    </a:cubicBezTo>
                    <a:cubicBezTo>
                      <a:pt x="18" y="38"/>
                      <a:pt x="18" y="38"/>
                      <a:pt x="18" y="38"/>
                    </a:cubicBezTo>
                    <a:cubicBezTo>
                      <a:pt x="18" y="39"/>
                      <a:pt x="19" y="39"/>
                      <a:pt x="19" y="39"/>
                    </a:cubicBezTo>
                    <a:cubicBezTo>
                      <a:pt x="18" y="38"/>
                      <a:pt x="18" y="38"/>
                      <a:pt x="17" y="38"/>
                    </a:cubicBezTo>
                    <a:close/>
                    <a:moveTo>
                      <a:pt x="2" y="0"/>
                    </a:moveTo>
                    <a:cubicBezTo>
                      <a:pt x="1" y="0"/>
                      <a:pt x="1" y="0"/>
                      <a:pt x="1" y="1"/>
                    </a:cubicBezTo>
                    <a:cubicBezTo>
                      <a:pt x="1" y="1"/>
                      <a:pt x="1" y="10"/>
                      <a:pt x="2" y="18"/>
                    </a:cubicBezTo>
                    <a:cubicBezTo>
                      <a:pt x="3" y="21"/>
                      <a:pt x="4" y="25"/>
                      <a:pt x="6" y="28"/>
                    </a:cubicBezTo>
                    <a:cubicBezTo>
                      <a:pt x="6" y="28"/>
                      <a:pt x="7" y="28"/>
                      <a:pt x="7" y="29"/>
                    </a:cubicBezTo>
                    <a:cubicBezTo>
                      <a:pt x="8" y="30"/>
                      <a:pt x="8" y="30"/>
                      <a:pt x="9" y="31"/>
                    </a:cubicBezTo>
                    <a:cubicBezTo>
                      <a:pt x="5" y="26"/>
                      <a:pt x="4" y="20"/>
                      <a:pt x="2" y="13"/>
                    </a:cubicBezTo>
                    <a:cubicBezTo>
                      <a:pt x="0" y="5"/>
                      <a:pt x="4" y="5"/>
                      <a:pt x="6" y="5"/>
                    </a:cubicBezTo>
                    <a:cubicBezTo>
                      <a:pt x="6" y="4"/>
                      <a:pt x="6" y="4"/>
                      <a:pt x="6" y="3"/>
                    </a:cubicBezTo>
                    <a:cubicBezTo>
                      <a:pt x="6" y="2"/>
                      <a:pt x="6" y="2"/>
                      <a:pt x="6" y="2"/>
                    </a:cubicBezTo>
                    <a:cubicBezTo>
                      <a:pt x="5" y="1"/>
                      <a:pt x="3" y="0"/>
                      <a:pt x="2"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5303"/>
              <p:cNvSpPr>
                <a:spLocks/>
              </p:cNvSpPr>
              <p:nvPr/>
            </p:nvSpPr>
            <p:spPr bwMode="auto">
              <a:xfrm>
                <a:off x="1163" y="2790"/>
                <a:ext cx="2" cy="8"/>
              </a:xfrm>
              <a:custGeom>
                <a:avLst/>
                <a:gdLst>
                  <a:gd name="T0" fmla="*/ 1 w 1"/>
                  <a:gd name="T1" fmla="*/ 0 h 4"/>
                  <a:gd name="T2" fmla="*/ 0 w 1"/>
                  <a:gd name="T3" fmla="*/ 2 h 4"/>
                  <a:gd name="T4" fmla="*/ 0 w 1"/>
                  <a:gd name="T5" fmla="*/ 4 h 4"/>
                  <a:gd name="T6" fmla="*/ 1 w 1"/>
                  <a:gd name="T7" fmla="*/ 2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0"/>
                      <a:pt x="0" y="1"/>
                      <a:pt x="0" y="2"/>
                    </a:cubicBezTo>
                    <a:cubicBezTo>
                      <a:pt x="0" y="2"/>
                      <a:pt x="0" y="3"/>
                      <a:pt x="0" y="4"/>
                    </a:cubicBezTo>
                    <a:cubicBezTo>
                      <a:pt x="1" y="3"/>
                      <a:pt x="1" y="3"/>
                      <a:pt x="1" y="2"/>
                    </a:cubicBezTo>
                    <a:cubicBezTo>
                      <a:pt x="1" y="1"/>
                      <a:pt x="1" y="0"/>
                      <a:pt x="1" y="0"/>
                    </a:cubicBezTo>
                    <a:close/>
                  </a:path>
                </a:pathLst>
              </a:custGeom>
              <a:solidFill>
                <a:srgbClr val="B7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5304"/>
              <p:cNvSpPr>
                <a:spLocks/>
              </p:cNvSpPr>
              <p:nvPr/>
            </p:nvSpPr>
            <p:spPr bwMode="auto">
              <a:xfrm>
                <a:off x="1163" y="2794"/>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0"/>
                      <a:pt x="0" y="0"/>
                    </a:cubicBezTo>
                    <a:close/>
                  </a:path>
                </a:pathLst>
              </a:custGeom>
              <a:solidFill>
                <a:srgbClr val="BA5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5305"/>
              <p:cNvSpPr>
                <a:spLocks noEditPoints="1"/>
              </p:cNvSpPr>
              <p:nvPr/>
            </p:nvSpPr>
            <p:spPr bwMode="auto">
              <a:xfrm>
                <a:off x="1148" y="2692"/>
                <a:ext cx="17" cy="83"/>
              </a:xfrm>
              <a:custGeom>
                <a:avLst/>
                <a:gdLst>
                  <a:gd name="T0" fmla="*/ 0 w 8"/>
                  <a:gd name="T1" fmla="*/ 35 h 39"/>
                  <a:gd name="T2" fmla="*/ 0 w 8"/>
                  <a:gd name="T3" fmla="*/ 36 h 39"/>
                  <a:gd name="T4" fmla="*/ 0 w 8"/>
                  <a:gd name="T5" fmla="*/ 36 h 39"/>
                  <a:gd name="T6" fmla="*/ 0 w 8"/>
                  <a:gd name="T7" fmla="*/ 36 h 39"/>
                  <a:gd name="T8" fmla="*/ 0 w 8"/>
                  <a:gd name="T9" fmla="*/ 38 h 39"/>
                  <a:gd name="T10" fmla="*/ 0 w 8"/>
                  <a:gd name="T11" fmla="*/ 39 h 39"/>
                  <a:gd name="T12" fmla="*/ 0 w 8"/>
                  <a:gd name="T13" fmla="*/ 39 h 39"/>
                  <a:gd name="T14" fmla="*/ 0 w 8"/>
                  <a:gd name="T15" fmla="*/ 37 h 39"/>
                  <a:gd name="T16" fmla="*/ 0 w 8"/>
                  <a:gd name="T17" fmla="*/ 35 h 39"/>
                  <a:gd name="T18" fmla="*/ 0 w 8"/>
                  <a:gd name="T19" fmla="*/ 33 h 39"/>
                  <a:gd name="T20" fmla="*/ 0 w 8"/>
                  <a:gd name="T21" fmla="*/ 34 h 39"/>
                  <a:gd name="T22" fmla="*/ 0 w 8"/>
                  <a:gd name="T23" fmla="*/ 37 h 39"/>
                  <a:gd name="T24" fmla="*/ 1 w 8"/>
                  <a:gd name="T25" fmla="*/ 36 h 39"/>
                  <a:gd name="T26" fmla="*/ 0 w 8"/>
                  <a:gd name="T27" fmla="*/ 33 h 39"/>
                  <a:gd name="T28" fmla="*/ 0 w 8"/>
                  <a:gd name="T29" fmla="*/ 31 h 39"/>
                  <a:gd name="T30" fmla="*/ 0 w 8"/>
                  <a:gd name="T31" fmla="*/ 32 h 39"/>
                  <a:gd name="T32" fmla="*/ 1 w 8"/>
                  <a:gd name="T33" fmla="*/ 35 h 39"/>
                  <a:gd name="T34" fmla="*/ 1 w 8"/>
                  <a:gd name="T35" fmla="*/ 34 h 39"/>
                  <a:gd name="T36" fmla="*/ 0 w 8"/>
                  <a:gd name="T37" fmla="*/ 31 h 39"/>
                  <a:gd name="T38" fmla="*/ 1 w 8"/>
                  <a:gd name="T39" fmla="*/ 29 h 39"/>
                  <a:gd name="T40" fmla="*/ 1 w 8"/>
                  <a:gd name="T41" fmla="*/ 30 h 39"/>
                  <a:gd name="T42" fmla="*/ 1 w 8"/>
                  <a:gd name="T43" fmla="*/ 34 h 39"/>
                  <a:gd name="T44" fmla="*/ 1 w 8"/>
                  <a:gd name="T45" fmla="*/ 33 h 39"/>
                  <a:gd name="T46" fmla="*/ 1 w 8"/>
                  <a:gd name="T47" fmla="*/ 29 h 39"/>
                  <a:gd name="T48" fmla="*/ 1 w 8"/>
                  <a:gd name="T49" fmla="*/ 27 h 39"/>
                  <a:gd name="T50" fmla="*/ 1 w 8"/>
                  <a:gd name="T51" fmla="*/ 28 h 39"/>
                  <a:gd name="T52" fmla="*/ 2 w 8"/>
                  <a:gd name="T53" fmla="*/ 32 h 39"/>
                  <a:gd name="T54" fmla="*/ 2 w 8"/>
                  <a:gd name="T55" fmla="*/ 31 h 39"/>
                  <a:gd name="T56" fmla="*/ 1 w 8"/>
                  <a:gd name="T57" fmla="*/ 27 h 39"/>
                  <a:gd name="T58" fmla="*/ 7 w 8"/>
                  <a:gd name="T59" fmla="*/ 16 h 39"/>
                  <a:gd name="T60" fmla="*/ 6 w 8"/>
                  <a:gd name="T61" fmla="*/ 20 h 39"/>
                  <a:gd name="T62" fmla="*/ 7 w 8"/>
                  <a:gd name="T63" fmla="*/ 16 h 39"/>
                  <a:gd name="T64" fmla="*/ 5 w 8"/>
                  <a:gd name="T65" fmla="*/ 22 h 39"/>
                  <a:gd name="T66" fmla="*/ 7 w 8"/>
                  <a:gd name="T67" fmla="*/ 15 h 39"/>
                  <a:gd name="T68" fmla="*/ 5 w 8"/>
                  <a:gd name="T69" fmla="*/ 22 h 39"/>
                  <a:gd name="T70" fmla="*/ 7 w 8"/>
                  <a:gd name="T71" fmla="*/ 13 h 39"/>
                  <a:gd name="T72" fmla="*/ 7 w 8"/>
                  <a:gd name="T73" fmla="*/ 13 h 39"/>
                  <a:gd name="T74" fmla="*/ 5 w 8"/>
                  <a:gd name="T75" fmla="*/ 22 h 39"/>
                  <a:gd name="T76" fmla="*/ 7 w 8"/>
                  <a:gd name="T77" fmla="*/ 13 h 39"/>
                  <a:gd name="T78" fmla="*/ 4 w 8"/>
                  <a:gd name="T79" fmla="*/ 0 h 39"/>
                  <a:gd name="T80" fmla="*/ 5 w 8"/>
                  <a:gd name="T81" fmla="*/ 13 h 39"/>
                  <a:gd name="T82" fmla="*/ 6 w 8"/>
                  <a:gd name="T83" fmla="*/ 12 h 39"/>
                  <a:gd name="T84" fmla="*/ 5 w 8"/>
                  <a:gd name="T85" fmla="*/ 14 h 39"/>
                  <a:gd name="T86" fmla="*/ 4 w 8"/>
                  <a:gd name="T87" fmla="*/ 20 h 39"/>
                  <a:gd name="T88" fmla="*/ 4 w 8"/>
                  <a:gd name="T89" fmla="*/ 23 h 39"/>
                  <a:gd name="T90" fmla="*/ 4 w 8"/>
                  <a:gd name="T91" fmla="*/ 21 h 39"/>
                  <a:gd name="T92" fmla="*/ 3 w 8"/>
                  <a:gd name="T93" fmla="*/ 23 h 39"/>
                  <a:gd name="T94" fmla="*/ 3 w 8"/>
                  <a:gd name="T95" fmla="*/ 25 h 39"/>
                  <a:gd name="T96" fmla="*/ 3 w 8"/>
                  <a:gd name="T97" fmla="*/ 24 h 39"/>
                  <a:gd name="T98" fmla="*/ 3 w 8"/>
                  <a:gd name="T99" fmla="*/ 25 h 39"/>
                  <a:gd name="T100" fmla="*/ 2 w 8"/>
                  <a:gd name="T101" fmla="*/ 25 h 39"/>
                  <a:gd name="T102" fmla="*/ 3 w 8"/>
                  <a:gd name="T103" fmla="*/ 29 h 39"/>
                  <a:gd name="T104" fmla="*/ 2 w 8"/>
                  <a:gd name="T105" fmla="*/ 25 h 39"/>
                  <a:gd name="T106" fmla="*/ 2 w 8"/>
                  <a:gd name="T107" fmla="*/ 27 h 39"/>
                  <a:gd name="T108" fmla="*/ 2 w 8"/>
                  <a:gd name="T109" fmla="*/ 31 h 39"/>
                  <a:gd name="T110" fmla="*/ 4 w 8"/>
                  <a:gd name="T111" fmla="*/ 25 h 39"/>
                  <a:gd name="T112" fmla="*/ 6 w 8"/>
                  <a:gd name="T113" fmla="*/ 20 h 39"/>
                  <a:gd name="T114" fmla="*/ 7 w 8"/>
                  <a:gd name="T115" fmla="*/ 16 h 39"/>
                  <a:gd name="T116" fmla="*/ 5 w 8"/>
                  <a:gd name="T117" fmla="*/ 1 h 39"/>
                  <a:gd name="T118" fmla="*/ 4 w 8"/>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 h="39">
                    <a:moveTo>
                      <a:pt x="0" y="35"/>
                    </a:moveTo>
                    <a:cubicBezTo>
                      <a:pt x="0" y="36"/>
                      <a:pt x="0" y="36"/>
                      <a:pt x="0" y="36"/>
                    </a:cubicBezTo>
                    <a:cubicBezTo>
                      <a:pt x="0" y="36"/>
                      <a:pt x="0" y="36"/>
                      <a:pt x="0" y="36"/>
                    </a:cubicBezTo>
                    <a:cubicBezTo>
                      <a:pt x="0" y="36"/>
                      <a:pt x="0" y="36"/>
                      <a:pt x="0" y="36"/>
                    </a:cubicBezTo>
                    <a:cubicBezTo>
                      <a:pt x="0" y="37"/>
                      <a:pt x="0" y="37"/>
                      <a:pt x="0" y="38"/>
                    </a:cubicBezTo>
                    <a:cubicBezTo>
                      <a:pt x="0" y="39"/>
                      <a:pt x="0" y="39"/>
                      <a:pt x="0" y="39"/>
                    </a:cubicBezTo>
                    <a:cubicBezTo>
                      <a:pt x="0" y="39"/>
                      <a:pt x="0" y="39"/>
                      <a:pt x="0" y="39"/>
                    </a:cubicBezTo>
                    <a:cubicBezTo>
                      <a:pt x="0" y="38"/>
                      <a:pt x="0" y="38"/>
                      <a:pt x="0" y="37"/>
                    </a:cubicBezTo>
                    <a:cubicBezTo>
                      <a:pt x="0" y="37"/>
                      <a:pt x="0" y="36"/>
                      <a:pt x="0" y="35"/>
                    </a:cubicBezTo>
                    <a:close/>
                    <a:moveTo>
                      <a:pt x="0" y="33"/>
                    </a:moveTo>
                    <a:cubicBezTo>
                      <a:pt x="0" y="33"/>
                      <a:pt x="0" y="34"/>
                      <a:pt x="0" y="34"/>
                    </a:cubicBezTo>
                    <a:cubicBezTo>
                      <a:pt x="0" y="35"/>
                      <a:pt x="0" y="36"/>
                      <a:pt x="0" y="37"/>
                    </a:cubicBezTo>
                    <a:cubicBezTo>
                      <a:pt x="0" y="37"/>
                      <a:pt x="0" y="36"/>
                      <a:pt x="1" y="36"/>
                    </a:cubicBezTo>
                    <a:cubicBezTo>
                      <a:pt x="0" y="35"/>
                      <a:pt x="0" y="34"/>
                      <a:pt x="0" y="33"/>
                    </a:cubicBezTo>
                    <a:close/>
                    <a:moveTo>
                      <a:pt x="0" y="31"/>
                    </a:moveTo>
                    <a:cubicBezTo>
                      <a:pt x="0" y="32"/>
                      <a:pt x="0" y="32"/>
                      <a:pt x="0" y="32"/>
                    </a:cubicBezTo>
                    <a:cubicBezTo>
                      <a:pt x="0" y="33"/>
                      <a:pt x="1" y="34"/>
                      <a:pt x="1" y="35"/>
                    </a:cubicBezTo>
                    <a:cubicBezTo>
                      <a:pt x="1" y="34"/>
                      <a:pt x="1" y="34"/>
                      <a:pt x="1" y="34"/>
                    </a:cubicBezTo>
                    <a:cubicBezTo>
                      <a:pt x="1" y="33"/>
                      <a:pt x="1" y="32"/>
                      <a:pt x="0" y="31"/>
                    </a:cubicBezTo>
                    <a:close/>
                    <a:moveTo>
                      <a:pt x="1" y="29"/>
                    </a:moveTo>
                    <a:cubicBezTo>
                      <a:pt x="1" y="30"/>
                      <a:pt x="1" y="30"/>
                      <a:pt x="1" y="30"/>
                    </a:cubicBezTo>
                    <a:cubicBezTo>
                      <a:pt x="1" y="31"/>
                      <a:pt x="1" y="33"/>
                      <a:pt x="1" y="34"/>
                    </a:cubicBezTo>
                    <a:cubicBezTo>
                      <a:pt x="1" y="33"/>
                      <a:pt x="1" y="33"/>
                      <a:pt x="1" y="33"/>
                    </a:cubicBezTo>
                    <a:cubicBezTo>
                      <a:pt x="1" y="32"/>
                      <a:pt x="1" y="31"/>
                      <a:pt x="1" y="29"/>
                    </a:cubicBezTo>
                    <a:close/>
                    <a:moveTo>
                      <a:pt x="1" y="27"/>
                    </a:moveTo>
                    <a:cubicBezTo>
                      <a:pt x="1" y="28"/>
                      <a:pt x="1" y="28"/>
                      <a:pt x="1" y="28"/>
                    </a:cubicBezTo>
                    <a:cubicBezTo>
                      <a:pt x="1" y="30"/>
                      <a:pt x="1" y="31"/>
                      <a:pt x="2" y="32"/>
                    </a:cubicBezTo>
                    <a:cubicBezTo>
                      <a:pt x="2" y="31"/>
                      <a:pt x="2" y="31"/>
                      <a:pt x="2" y="31"/>
                    </a:cubicBezTo>
                    <a:cubicBezTo>
                      <a:pt x="2" y="31"/>
                      <a:pt x="2" y="29"/>
                      <a:pt x="1" y="27"/>
                    </a:cubicBezTo>
                    <a:close/>
                    <a:moveTo>
                      <a:pt x="7" y="16"/>
                    </a:moveTo>
                    <a:cubicBezTo>
                      <a:pt x="7" y="16"/>
                      <a:pt x="6" y="17"/>
                      <a:pt x="6" y="20"/>
                    </a:cubicBezTo>
                    <a:cubicBezTo>
                      <a:pt x="6" y="19"/>
                      <a:pt x="7" y="17"/>
                      <a:pt x="7" y="16"/>
                    </a:cubicBezTo>
                    <a:close/>
                    <a:moveTo>
                      <a:pt x="5" y="22"/>
                    </a:moveTo>
                    <a:cubicBezTo>
                      <a:pt x="5" y="22"/>
                      <a:pt x="5" y="17"/>
                      <a:pt x="7" y="15"/>
                    </a:cubicBezTo>
                    <a:cubicBezTo>
                      <a:pt x="7" y="15"/>
                      <a:pt x="6" y="16"/>
                      <a:pt x="5" y="22"/>
                    </a:cubicBezTo>
                    <a:close/>
                    <a:moveTo>
                      <a:pt x="7" y="13"/>
                    </a:moveTo>
                    <a:cubicBezTo>
                      <a:pt x="7" y="13"/>
                      <a:pt x="7" y="13"/>
                      <a:pt x="7" y="13"/>
                    </a:cubicBezTo>
                    <a:cubicBezTo>
                      <a:pt x="7" y="13"/>
                      <a:pt x="5" y="15"/>
                      <a:pt x="5" y="22"/>
                    </a:cubicBezTo>
                    <a:cubicBezTo>
                      <a:pt x="5" y="22"/>
                      <a:pt x="4" y="17"/>
                      <a:pt x="7" y="13"/>
                    </a:cubicBezTo>
                    <a:close/>
                    <a:moveTo>
                      <a:pt x="4" y="0"/>
                    </a:moveTo>
                    <a:cubicBezTo>
                      <a:pt x="5" y="4"/>
                      <a:pt x="6" y="9"/>
                      <a:pt x="5" y="13"/>
                    </a:cubicBezTo>
                    <a:cubicBezTo>
                      <a:pt x="6" y="13"/>
                      <a:pt x="6" y="12"/>
                      <a:pt x="6" y="12"/>
                    </a:cubicBezTo>
                    <a:cubicBezTo>
                      <a:pt x="6" y="12"/>
                      <a:pt x="6" y="12"/>
                      <a:pt x="5" y="14"/>
                    </a:cubicBezTo>
                    <a:cubicBezTo>
                      <a:pt x="5" y="16"/>
                      <a:pt x="5" y="18"/>
                      <a:pt x="4" y="20"/>
                    </a:cubicBezTo>
                    <a:cubicBezTo>
                      <a:pt x="4" y="21"/>
                      <a:pt x="4" y="22"/>
                      <a:pt x="4" y="23"/>
                    </a:cubicBezTo>
                    <a:cubicBezTo>
                      <a:pt x="4" y="23"/>
                      <a:pt x="4" y="23"/>
                      <a:pt x="4" y="21"/>
                    </a:cubicBezTo>
                    <a:cubicBezTo>
                      <a:pt x="4" y="22"/>
                      <a:pt x="3" y="23"/>
                      <a:pt x="3" y="23"/>
                    </a:cubicBezTo>
                    <a:cubicBezTo>
                      <a:pt x="3" y="24"/>
                      <a:pt x="3" y="24"/>
                      <a:pt x="3" y="25"/>
                    </a:cubicBezTo>
                    <a:cubicBezTo>
                      <a:pt x="3" y="25"/>
                      <a:pt x="3" y="24"/>
                      <a:pt x="3" y="24"/>
                    </a:cubicBezTo>
                    <a:cubicBezTo>
                      <a:pt x="3" y="25"/>
                      <a:pt x="3" y="25"/>
                      <a:pt x="3" y="25"/>
                    </a:cubicBezTo>
                    <a:cubicBezTo>
                      <a:pt x="2" y="25"/>
                      <a:pt x="2" y="25"/>
                      <a:pt x="2" y="25"/>
                    </a:cubicBezTo>
                    <a:cubicBezTo>
                      <a:pt x="2" y="26"/>
                      <a:pt x="2" y="28"/>
                      <a:pt x="3" y="29"/>
                    </a:cubicBezTo>
                    <a:cubicBezTo>
                      <a:pt x="3" y="29"/>
                      <a:pt x="2" y="28"/>
                      <a:pt x="2" y="25"/>
                    </a:cubicBezTo>
                    <a:cubicBezTo>
                      <a:pt x="2" y="26"/>
                      <a:pt x="2" y="26"/>
                      <a:pt x="2" y="27"/>
                    </a:cubicBezTo>
                    <a:cubicBezTo>
                      <a:pt x="2" y="28"/>
                      <a:pt x="2" y="30"/>
                      <a:pt x="2" y="31"/>
                    </a:cubicBezTo>
                    <a:cubicBezTo>
                      <a:pt x="2" y="30"/>
                      <a:pt x="3" y="28"/>
                      <a:pt x="4" y="25"/>
                    </a:cubicBezTo>
                    <a:cubicBezTo>
                      <a:pt x="5" y="24"/>
                      <a:pt x="5" y="22"/>
                      <a:pt x="6" y="20"/>
                    </a:cubicBezTo>
                    <a:cubicBezTo>
                      <a:pt x="6" y="20"/>
                      <a:pt x="6" y="17"/>
                      <a:pt x="7" y="16"/>
                    </a:cubicBezTo>
                    <a:cubicBezTo>
                      <a:pt x="8" y="10"/>
                      <a:pt x="7" y="7"/>
                      <a:pt x="5" y="1"/>
                    </a:cubicBezTo>
                    <a:cubicBezTo>
                      <a:pt x="5" y="0"/>
                      <a:pt x="4" y="0"/>
                      <a:pt x="4"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5306"/>
              <p:cNvSpPr>
                <a:spLocks noEditPoints="1"/>
              </p:cNvSpPr>
              <p:nvPr/>
            </p:nvSpPr>
            <p:spPr bwMode="auto">
              <a:xfrm>
                <a:off x="1148" y="2694"/>
                <a:ext cx="17" cy="81"/>
              </a:xfrm>
              <a:custGeom>
                <a:avLst/>
                <a:gdLst>
                  <a:gd name="T0" fmla="*/ 0 w 8"/>
                  <a:gd name="T1" fmla="*/ 36 h 38"/>
                  <a:gd name="T2" fmla="*/ 0 w 8"/>
                  <a:gd name="T3" fmla="*/ 38 h 38"/>
                  <a:gd name="T4" fmla="*/ 0 w 8"/>
                  <a:gd name="T5" fmla="*/ 38 h 38"/>
                  <a:gd name="T6" fmla="*/ 0 w 8"/>
                  <a:gd name="T7" fmla="*/ 37 h 38"/>
                  <a:gd name="T8" fmla="*/ 0 w 8"/>
                  <a:gd name="T9" fmla="*/ 36 h 38"/>
                  <a:gd name="T10" fmla="*/ 1 w 8"/>
                  <a:gd name="T11" fmla="*/ 35 h 38"/>
                  <a:gd name="T12" fmla="*/ 0 w 8"/>
                  <a:gd name="T13" fmla="*/ 36 h 38"/>
                  <a:gd name="T14" fmla="*/ 0 w 8"/>
                  <a:gd name="T15" fmla="*/ 37 h 38"/>
                  <a:gd name="T16" fmla="*/ 1 w 8"/>
                  <a:gd name="T17" fmla="*/ 36 h 38"/>
                  <a:gd name="T18" fmla="*/ 1 w 8"/>
                  <a:gd name="T19" fmla="*/ 35 h 38"/>
                  <a:gd name="T20" fmla="*/ 1 w 8"/>
                  <a:gd name="T21" fmla="*/ 33 h 38"/>
                  <a:gd name="T22" fmla="*/ 1 w 8"/>
                  <a:gd name="T23" fmla="*/ 34 h 38"/>
                  <a:gd name="T24" fmla="*/ 1 w 8"/>
                  <a:gd name="T25" fmla="*/ 36 h 38"/>
                  <a:gd name="T26" fmla="*/ 1 w 8"/>
                  <a:gd name="T27" fmla="*/ 35 h 38"/>
                  <a:gd name="T28" fmla="*/ 1 w 8"/>
                  <a:gd name="T29" fmla="*/ 35 h 38"/>
                  <a:gd name="T30" fmla="*/ 1 w 8"/>
                  <a:gd name="T31" fmla="*/ 33 h 38"/>
                  <a:gd name="T32" fmla="*/ 1 w 8"/>
                  <a:gd name="T33" fmla="*/ 32 h 38"/>
                  <a:gd name="T34" fmla="*/ 1 w 8"/>
                  <a:gd name="T35" fmla="*/ 33 h 38"/>
                  <a:gd name="T36" fmla="*/ 1 w 8"/>
                  <a:gd name="T37" fmla="*/ 35 h 38"/>
                  <a:gd name="T38" fmla="*/ 2 w 8"/>
                  <a:gd name="T39" fmla="*/ 34 h 38"/>
                  <a:gd name="T40" fmla="*/ 1 w 8"/>
                  <a:gd name="T41" fmla="*/ 32 h 38"/>
                  <a:gd name="T42" fmla="*/ 5 w 8"/>
                  <a:gd name="T43" fmla="*/ 0 h 38"/>
                  <a:gd name="T44" fmla="*/ 7 w 8"/>
                  <a:gd name="T45" fmla="*/ 15 h 38"/>
                  <a:gd name="T46" fmla="*/ 7 w 8"/>
                  <a:gd name="T47" fmla="*/ 15 h 38"/>
                  <a:gd name="T48" fmla="*/ 7 w 8"/>
                  <a:gd name="T49" fmla="*/ 15 h 38"/>
                  <a:gd name="T50" fmla="*/ 6 w 8"/>
                  <a:gd name="T51" fmla="*/ 19 h 38"/>
                  <a:gd name="T52" fmla="*/ 6 w 8"/>
                  <a:gd name="T53" fmla="*/ 20 h 38"/>
                  <a:gd name="T54" fmla="*/ 6 w 8"/>
                  <a:gd name="T55" fmla="*/ 19 h 38"/>
                  <a:gd name="T56" fmla="*/ 4 w 8"/>
                  <a:gd name="T57" fmla="*/ 24 h 38"/>
                  <a:gd name="T58" fmla="*/ 2 w 8"/>
                  <a:gd name="T59" fmla="*/ 30 h 38"/>
                  <a:gd name="T60" fmla="*/ 2 w 8"/>
                  <a:gd name="T61" fmla="*/ 31 h 38"/>
                  <a:gd name="T62" fmla="*/ 2 w 8"/>
                  <a:gd name="T63" fmla="*/ 30 h 38"/>
                  <a:gd name="T64" fmla="*/ 2 w 8"/>
                  <a:gd name="T65" fmla="*/ 31 h 38"/>
                  <a:gd name="T66" fmla="*/ 2 w 8"/>
                  <a:gd name="T67" fmla="*/ 33 h 38"/>
                  <a:gd name="T68" fmla="*/ 7 w 8"/>
                  <a:gd name="T69" fmla="*/ 16 h 38"/>
                  <a:gd name="T70" fmla="*/ 7 w 8"/>
                  <a:gd name="T71" fmla="*/ 19 h 38"/>
                  <a:gd name="T72" fmla="*/ 7 w 8"/>
                  <a:gd name="T73" fmla="*/ 16 h 38"/>
                  <a:gd name="T74" fmla="*/ 8 w 8"/>
                  <a:gd name="T75" fmla="*/ 15 h 38"/>
                  <a:gd name="T76" fmla="*/ 5 w 8"/>
                  <a:gd name="T7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38">
                    <a:moveTo>
                      <a:pt x="0" y="36"/>
                    </a:moveTo>
                    <a:cubicBezTo>
                      <a:pt x="0" y="37"/>
                      <a:pt x="0" y="37"/>
                      <a:pt x="0" y="38"/>
                    </a:cubicBezTo>
                    <a:cubicBezTo>
                      <a:pt x="0" y="38"/>
                      <a:pt x="0" y="38"/>
                      <a:pt x="0" y="38"/>
                    </a:cubicBezTo>
                    <a:cubicBezTo>
                      <a:pt x="0" y="37"/>
                      <a:pt x="0" y="37"/>
                      <a:pt x="0" y="37"/>
                    </a:cubicBezTo>
                    <a:lnTo>
                      <a:pt x="0" y="36"/>
                    </a:lnTo>
                    <a:close/>
                    <a:moveTo>
                      <a:pt x="1" y="35"/>
                    </a:moveTo>
                    <a:cubicBezTo>
                      <a:pt x="0" y="35"/>
                      <a:pt x="0" y="36"/>
                      <a:pt x="0" y="36"/>
                    </a:cubicBezTo>
                    <a:cubicBezTo>
                      <a:pt x="0" y="36"/>
                      <a:pt x="0" y="37"/>
                      <a:pt x="0" y="37"/>
                    </a:cubicBezTo>
                    <a:cubicBezTo>
                      <a:pt x="1" y="37"/>
                      <a:pt x="1" y="37"/>
                      <a:pt x="1" y="36"/>
                    </a:cubicBezTo>
                    <a:cubicBezTo>
                      <a:pt x="1" y="36"/>
                      <a:pt x="1" y="35"/>
                      <a:pt x="1" y="35"/>
                    </a:cubicBezTo>
                    <a:close/>
                    <a:moveTo>
                      <a:pt x="1" y="33"/>
                    </a:moveTo>
                    <a:cubicBezTo>
                      <a:pt x="1" y="34"/>
                      <a:pt x="1" y="34"/>
                      <a:pt x="1" y="34"/>
                    </a:cubicBezTo>
                    <a:cubicBezTo>
                      <a:pt x="1" y="35"/>
                      <a:pt x="1" y="35"/>
                      <a:pt x="1" y="36"/>
                    </a:cubicBezTo>
                    <a:cubicBezTo>
                      <a:pt x="1" y="36"/>
                      <a:pt x="1" y="35"/>
                      <a:pt x="1" y="35"/>
                    </a:cubicBezTo>
                    <a:cubicBezTo>
                      <a:pt x="1" y="35"/>
                      <a:pt x="1" y="35"/>
                      <a:pt x="1" y="35"/>
                    </a:cubicBezTo>
                    <a:cubicBezTo>
                      <a:pt x="1" y="34"/>
                      <a:pt x="1" y="34"/>
                      <a:pt x="1" y="33"/>
                    </a:cubicBezTo>
                    <a:close/>
                    <a:moveTo>
                      <a:pt x="1" y="32"/>
                    </a:moveTo>
                    <a:cubicBezTo>
                      <a:pt x="1" y="33"/>
                      <a:pt x="1" y="33"/>
                      <a:pt x="1" y="33"/>
                    </a:cubicBezTo>
                    <a:cubicBezTo>
                      <a:pt x="1" y="33"/>
                      <a:pt x="1" y="34"/>
                      <a:pt x="1" y="35"/>
                    </a:cubicBezTo>
                    <a:cubicBezTo>
                      <a:pt x="1" y="34"/>
                      <a:pt x="1" y="34"/>
                      <a:pt x="2" y="34"/>
                    </a:cubicBezTo>
                    <a:cubicBezTo>
                      <a:pt x="1" y="33"/>
                      <a:pt x="1" y="33"/>
                      <a:pt x="1" y="32"/>
                    </a:cubicBezTo>
                    <a:close/>
                    <a:moveTo>
                      <a:pt x="5" y="0"/>
                    </a:moveTo>
                    <a:cubicBezTo>
                      <a:pt x="7" y="6"/>
                      <a:pt x="8" y="9"/>
                      <a:pt x="7" y="15"/>
                    </a:cubicBezTo>
                    <a:cubicBezTo>
                      <a:pt x="7" y="15"/>
                      <a:pt x="7" y="15"/>
                      <a:pt x="7" y="15"/>
                    </a:cubicBezTo>
                    <a:cubicBezTo>
                      <a:pt x="7" y="15"/>
                      <a:pt x="7" y="15"/>
                      <a:pt x="7" y="15"/>
                    </a:cubicBezTo>
                    <a:cubicBezTo>
                      <a:pt x="7" y="16"/>
                      <a:pt x="6" y="18"/>
                      <a:pt x="6" y="19"/>
                    </a:cubicBezTo>
                    <a:cubicBezTo>
                      <a:pt x="6" y="20"/>
                      <a:pt x="6" y="20"/>
                      <a:pt x="6" y="20"/>
                    </a:cubicBezTo>
                    <a:cubicBezTo>
                      <a:pt x="6" y="19"/>
                      <a:pt x="6" y="19"/>
                      <a:pt x="6" y="19"/>
                    </a:cubicBezTo>
                    <a:cubicBezTo>
                      <a:pt x="5" y="21"/>
                      <a:pt x="5" y="23"/>
                      <a:pt x="4" y="24"/>
                    </a:cubicBezTo>
                    <a:cubicBezTo>
                      <a:pt x="3" y="27"/>
                      <a:pt x="2" y="29"/>
                      <a:pt x="2" y="30"/>
                    </a:cubicBezTo>
                    <a:cubicBezTo>
                      <a:pt x="2" y="31"/>
                      <a:pt x="2" y="31"/>
                      <a:pt x="2" y="31"/>
                    </a:cubicBezTo>
                    <a:cubicBezTo>
                      <a:pt x="2" y="30"/>
                      <a:pt x="2" y="30"/>
                      <a:pt x="2" y="30"/>
                    </a:cubicBezTo>
                    <a:cubicBezTo>
                      <a:pt x="2" y="31"/>
                      <a:pt x="2" y="31"/>
                      <a:pt x="2" y="31"/>
                    </a:cubicBezTo>
                    <a:cubicBezTo>
                      <a:pt x="2" y="32"/>
                      <a:pt x="2" y="33"/>
                      <a:pt x="2" y="33"/>
                    </a:cubicBezTo>
                    <a:cubicBezTo>
                      <a:pt x="4" y="26"/>
                      <a:pt x="6" y="23"/>
                      <a:pt x="7" y="16"/>
                    </a:cubicBezTo>
                    <a:cubicBezTo>
                      <a:pt x="7" y="16"/>
                      <a:pt x="7" y="17"/>
                      <a:pt x="7" y="19"/>
                    </a:cubicBezTo>
                    <a:cubicBezTo>
                      <a:pt x="7" y="19"/>
                      <a:pt x="6" y="17"/>
                      <a:pt x="7" y="16"/>
                    </a:cubicBezTo>
                    <a:cubicBezTo>
                      <a:pt x="8" y="15"/>
                      <a:pt x="8" y="15"/>
                      <a:pt x="8" y="15"/>
                    </a:cubicBezTo>
                    <a:cubicBezTo>
                      <a:pt x="8" y="9"/>
                      <a:pt x="6" y="3"/>
                      <a:pt x="5"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5307"/>
              <p:cNvSpPr>
                <a:spLocks noEditPoints="1"/>
              </p:cNvSpPr>
              <p:nvPr/>
            </p:nvSpPr>
            <p:spPr bwMode="auto">
              <a:xfrm>
                <a:off x="1248" y="2685"/>
                <a:ext cx="17" cy="98"/>
              </a:xfrm>
              <a:custGeom>
                <a:avLst/>
                <a:gdLst>
                  <a:gd name="T0" fmla="*/ 8 w 8"/>
                  <a:gd name="T1" fmla="*/ 42 h 46"/>
                  <a:gd name="T2" fmla="*/ 7 w 8"/>
                  <a:gd name="T3" fmla="*/ 46 h 46"/>
                  <a:gd name="T4" fmla="*/ 7 w 8"/>
                  <a:gd name="T5" fmla="*/ 46 h 46"/>
                  <a:gd name="T6" fmla="*/ 8 w 8"/>
                  <a:gd name="T7" fmla="*/ 42 h 46"/>
                  <a:gd name="T8" fmla="*/ 8 w 8"/>
                  <a:gd name="T9" fmla="*/ 42 h 46"/>
                  <a:gd name="T10" fmla="*/ 4 w 8"/>
                  <a:gd name="T11" fmla="*/ 0 h 46"/>
                  <a:gd name="T12" fmla="*/ 4 w 8"/>
                  <a:gd name="T13" fmla="*/ 1 h 46"/>
                  <a:gd name="T14" fmla="*/ 0 w 8"/>
                  <a:gd name="T15" fmla="*/ 15 h 46"/>
                  <a:gd name="T16" fmla="*/ 3 w 8"/>
                  <a:gd name="T17" fmla="*/ 4 h 46"/>
                  <a:gd name="T18" fmla="*/ 4 w 8"/>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6">
                    <a:moveTo>
                      <a:pt x="8" y="42"/>
                    </a:moveTo>
                    <a:cubicBezTo>
                      <a:pt x="8" y="44"/>
                      <a:pt x="8" y="46"/>
                      <a:pt x="7" y="46"/>
                    </a:cubicBezTo>
                    <a:cubicBezTo>
                      <a:pt x="7" y="46"/>
                      <a:pt x="7" y="46"/>
                      <a:pt x="7" y="46"/>
                    </a:cubicBezTo>
                    <a:cubicBezTo>
                      <a:pt x="7" y="46"/>
                      <a:pt x="8" y="46"/>
                      <a:pt x="8" y="42"/>
                    </a:cubicBezTo>
                    <a:cubicBezTo>
                      <a:pt x="8" y="42"/>
                      <a:pt x="8" y="42"/>
                      <a:pt x="8" y="42"/>
                    </a:cubicBezTo>
                    <a:close/>
                    <a:moveTo>
                      <a:pt x="4" y="0"/>
                    </a:moveTo>
                    <a:cubicBezTo>
                      <a:pt x="4" y="1"/>
                      <a:pt x="4" y="1"/>
                      <a:pt x="4" y="1"/>
                    </a:cubicBezTo>
                    <a:cubicBezTo>
                      <a:pt x="2" y="7"/>
                      <a:pt x="0" y="11"/>
                      <a:pt x="0" y="15"/>
                    </a:cubicBezTo>
                    <a:cubicBezTo>
                      <a:pt x="0" y="11"/>
                      <a:pt x="2" y="6"/>
                      <a:pt x="3" y="4"/>
                    </a:cubicBezTo>
                    <a:cubicBezTo>
                      <a:pt x="3" y="3"/>
                      <a:pt x="4" y="2"/>
                      <a:pt x="4"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Rectangle 5308"/>
              <p:cNvSpPr>
                <a:spLocks noChangeArrowheads="1"/>
              </p:cNvSpPr>
              <p:nvPr/>
            </p:nvSpPr>
            <p:spPr bwMode="auto">
              <a:xfrm>
                <a:off x="1257" y="2685"/>
                <a:ext cx="1" cy="1"/>
              </a:xfrm>
              <a:prstGeom prst="rect">
                <a:avLst/>
              </a:prstGeom>
              <a:solidFill>
                <a:srgbClr val="6921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5309"/>
              <p:cNvSpPr>
                <a:spLocks noEditPoints="1"/>
              </p:cNvSpPr>
              <p:nvPr/>
            </p:nvSpPr>
            <p:spPr bwMode="auto">
              <a:xfrm>
                <a:off x="1244" y="2688"/>
                <a:ext cx="21" cy="95"/>
              </a:xfrm>
              <a:custGeom>
                <a:avLst/>
                <a:gdLst>
                  <a:gd name="T0" fmla="*/ 10 w 10"/>
                  <a:gd name="T1" fmla="*/ 41 h 45"/>
                  <a:gd name="T2" fmla="*/ 9 w 10"/>
                  <a:gd name="T3" fmla="*/ 43 h 45"/>
                  <a:gd name="T4" fmla="*/ 9 w 10"/>
                  <a:gd name="T5" fmla="*/ 45 h 45"/>
                  <a:gd name="T6" fmla="*/ 10 w 10"/>
                  <a:gd name="T7" fmla="*/ 41 h 45"/>
                  <a:gd name="T8" fmla="*/ 9 w 10"/>
                  <a:gd name="T9" fmla="*/ 39 h 45"/>
                  <a:gd name="T10" fmla="*/ 9 w 10"/>
                  <a:gd name="T11" fmla="*/ 41 h 45"/>
                  <a:gd name="T12" fmla="*/ 9 w 10"/>
                  <a:gd name="T13" fmla="*/ 43 h 45"/>
                  <a:gd name="T14" fmla="*/ 10 w 10"/>
                  <a:gd name="T15" fmla="*/ 40 h 45"/>
                  <a:gd name="T16" fmla="*/ 9 w 10"/>
                  <a:gd name="T17" fmla="*/ 39 h 45"/>
                  <a:gd name="T18" fmla="*/ 9 w 10"/>
                  <a:gd name="T19" fmla="*/ 38 h 45"/>
                  <a:gd name="T20" fmla="*/ 9 w 10"/>
                  <a:gd name="T21" fmla="*/ 39 h 45"/>
                  <a:gd name="T22" fmla="*/ 9 w 10"/>
                  <a:gd name="T23" fmla="*/ 40 h 45"/>
                  <a:gd name="T24" fmla="*/ 9 w 10"/>
                  <a:gd name="T25" fmla="*/ 39 h 45"/>
                  <a:gd name="T26" fmla="*/ 9 w 10"/>
                  <a:gd name="T27" fmla="*/ 38 h 45"/>
                  <a:gd name="T28" fmla="*/ 8 w 10"/>
                  <a:gd name="T29" fmla="*/ 37 h 45"/>
                  <a:gd name="T30" fmla="*/ 8 w 10"/>
                  <a:gd name="T31" fmla="*/ 38 h 45"/>
                  <a:gd name="T32" fmla="*/ 9 w 10"/>
                  <a:gd name="T33" fmla="*/ 39 h 45"/>
                  <a:gd name="T34" fmla="*/ 9 w 10"/>
                  <a:gd name="T35" fmla="*/ 38 h 45"/>
                  <a:gd name="T36" fmla="*/ 8 w 10"/>
                  <a:gd name="T37" fmla="*/ 37 h 45"/>
                  <a:gd name="T38" fmla="*/ 8 w 10"/>
                  <a:gd name="T39" fmla="*/ 35 h 45"/>
                  <a:gd name="T40" fmla="*/ 8 w 10"/>
                  <a:gd name="T41" fmla="*/ 36 h 45"/>
                  <a:gd name="T42" fmla="*/ 8 w 10"/>
                  <a:gd name="T43" fmla="*/ 37 h 45"/>
                  <a:gd name="T44" fmla="*/ 8 w 10"/>
                  <a:gd name="T45" fmla="*/ 36 h 45"/>
                  <a:gd name="T46" fmla="*/ 8 w 10"/>
                  <a:gd name="T47" fmla="*/ 35 h 45"/>
                  <a:gd name="T48" fmla="*/ 6 w 10"/>
                  <a:gd name="T49" fmla="*/ 0 h 45"/>
                  <a:gd name="T50" fmla="*/ 1 w 10"/>
                  <a:gd name="T51" fmla="*/ 17 h 45"/>
                  <a:gd name="T52" fmla="*/ 8 w 10"/>
                  <a:gd name="T53" fmla="*/ 36 h 45"/>
                  <a:gd name="T54" fmla="*/ 8 w 10"/>
                  <a:gd name="T55" fmla="*/ 35 h 45"/>
                  <a:gd name="T56" fmla="*/ 3 w 10"/>
                  <a:gd name="T57" fmla="*/ 21 h 45"/>
                  <a:gd name="T58" fmla="*/ 3 w 10"/>
                  <a:gd name="T59" fmla="*/ 21 h 45"/>
                  <a:gd name="T60" fmla="*/ 3 w 10"/>
                  <a:gd name="T61" fmla="*/ 21 h 45"/>
                  <a:gd name="T62" fmla="*/ 2 w 10"/>
                  <a:gd name="T63" fmla="*/ 19 h 45"/>
                  <a:gd name="T64" fmla="*/ 2 w 10"/>
                  <a:gd name="T65" fmla="*/ 18 h 45"/>
                  <a:gd name="T66" fmla="*/ 2 w 10"/>
                  <a:gd name="T67" fmla="*/ 18 h 45"/>
                  <a:gd name="T68" fmla="*/ 2 w 10"/>
                  <a:gd name="T69" fmla="*/ 18 h 45"/>
                  <a:gd name="T70" fmla="*/ 2 w 10"/>
                  <a:gd name="T71" fmla="*/ 14 h 45"/>
                  <a:gd name="T72" fmla="*/ 6 w 10"/>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45">
                    <a:moveTo>
                      <a:pt x="10" y="41"/>
                    </a:moveTo>
                    <a:cubicBezTo>
                      <a:pt x="9" y="41"/>
                      <a:pt x="9" y="42"/>
                      <a:pt x="9" y="43"/>
                    </a:cubicBezTo>
                    <a:cubicBezTo>
                      <a:pt x="9" y="43"/>
                      <a:pt x="9" y="44"/>
                      <a:pt x="9" y="45"/>
                    </a:cubicBezTo>
                    <a:cubicBezTo>
                      <a:pt x="10" y="45"/>
                      <a:pt x="10" y="43"/>
                      <a:pt x="10" y="41"/>
                    </a:cubicBezTo>
                    <a:close/>
                    <a:moveTo>
                      <a:pt x="9" y="39"/>
                    </a:moveTo>
                    <a:cubicBezTo>
                      <a:pt x="9" y="40"/>
                      <a:pt x="9" y="40"/>
                      <a:pt x="9" y="41"/>
                    </a:cubicBezTo>
                    <a:cubicBezTo>
                      <a:pt x="9" y="41"/>
                      <a:pt x="9" y="42"/>
                      <a:pt x="9" y="43"/>
                    </a:cubicBezTo>
                    <a:cubicBezTo>
                      <a:pt x="9" y="42"/>
                      <a:pt x="9" y="41"/>
                      <a:pt x="10" y="40"/>
                    </a:cubicBezTo>
                    <a:cubicBezTo>
                      <a:pt x="9" y="40"/>
                      <a:pt x="9" y="40"/>
                      <a:pt x="9" y="39"/>
                    </a:cubicBezTo>
                    <a:close/>
                    <a:moveTo>
                      <a:pt x="9" y="38"/>
                    </a:moveTo>
                    <a:cubicBezTo>
                      <a:pt x="9" y="39"/>
                      <a:pt x="9" y="39"/>
                      <a:pt x="9" y="39"/>
                    </a:cubicBezTo>
                    <a:cubicBezTo>
                      <a:pt x="9" y="39"/>
                      <a:pt x="9" y="40"/>
                      <a:pt x="9" y="40"/>
                    </a:cubicBezTo>
                    <a:cubicBezTo>
                      <a:pt x="9" y="40"/>
                      <a:pt x="9" y="40"/>
                      <a:pt x="9" y="39"/>
                    </a:cubicBezTo>
                    <a:cubicBezTo>
                      <a:pt x="9" y="39"/>
                      <a:pt x="9" y="38"/>
                      <a:pt x="9" y="38"/>
                    </a:cubicBezTo>
                    <a:close/>
                    <a:moveTo>
                      <a:pt x="8" y="37"/>
                    </a:moveTo>
                    <a:cubicBezTo>
                      <a:pt x="8" y="38"/>
                      <a:pt x="8" y="38"/>
                      <a:pt x="8" y="38"/>
                    </a:cubicBezTo>
                    <a:cubicBezTo>
                      <a:pt x="8" y="38"/>
                      <a:pt x="8" y="38"/>
                      <a:pt x="9" y="39"/>
                    </a:cubicBezTo>
                    <a:cubicBezTo>
                      <a:pt x="9" y="38"/>
                      <a:pt x="9" y="38"/>
                      <a:pt x="9" y="38"/>
                    </a:cubicBezTo>
                    <a:lnTo>
                      <a:pt x="8" y="37"/>
                    </a:lnTo>
                    <a:close/>
                    <a:moveTo>
                      <a:pt x="8" y="35"/>
                    </a:moveTo>
                    <a:cubicBezTo>
                      <a:pt x="8" y="36"/>
                      <a:pt x="8" y="36"/>
                      <a:pt x="8" y="36"/>
                    </a:cubicBezTo>
                    <a:cubicBezTo>
                      <a:pt x="8" y="36"/>
                      <a:pt x="8" y="37"/>
                      <a:pt x="8" y="37"/>
                    </a:cubicBezTo>
                    <a:cubicBezTo>
                      <a:pt x="8" y="36"/>
                      <a:pt x="8" y="36"/>
                      <a:pt x="8" y="36"/>
                    </a:cubicBezTo>
                    <a:lnTo>
                      <a:pt x="8" y="35"/>
                    </a:lnTo>
                    <a:close/>
                    <a:moveTo>
                      <a:pt x="6" y="0"/>
                    </a:moveTo>
                    <a:cubicBezTo>
                      <a:pt x="4" y="3"/>
                      <a:pt x="0" y="10"/>
                      <a:pt x="1" y="17"/>
                    </a:cubicBezTo>
                    <a:cubicBezTo>
                      <a:pt x="2" y="23"/>
                      <a:pt x="6" y="28"/>
                      <a:pt x="8" y="36"/>
                    </a:cubicBezTo>
                    <a:cubicBezTo>
                      <a:pt x="8" y="35"/>
                      <a:pt x="8" y="35"/>
                      <a:pt x="8" y="35"/>
                    </a:cubicBezTo>
                    <a:cubicBezTo>
                      <a:pt x="6" y="29"/>
                      <a:pt x="4" y="26"/>
                      <a:pt x="3" y="21"/>
                    </a:cubicBezTo>
                    <a:cubicBezTo>
                      <a:pt x="3" y="21"/>
                      <a:pt x="3" y="21"/>
                      <a:pt x="3" y="21"/>
                    </a:cubicBezTo>
                    <a:cubicBezTo>
                      <a:pt x="3" y="21"/>
                      <a:pt x="3" y="21"/>
                      <a:pt x="3" y="21"/>
                    </a:cubicBezTo>
                    <a:cubicBezTo>
                      <a:pt x="3" y="20"/>
                      <a:pt x="3" y="20"/>
                      <a:pt x="2" y="19"/>
                    </a:cubicBezTo>
                    <a:cubicBezTo>
                      <a:pt x="2" y="18"/>
                      <a:pt x="2" y="18"/>
                      <a:pt x="2" y="18"/>
                    </a:cubicBezTo>
                    <a:cubicBezTo>
                      <a:pt x="2" y="18"/>
                      <a:pt x="2" y="18"/>
                      <a:pt x="2" y="18"/>
                    </a:cubicBezTo>
                    <a:cubicBezTo>
                      <a:pt x="2" y="18"/>
                      <a:pt x="2" y="18"/>
                      <a:pt x="2" y="18"/>
                    </a:cubicBezTo>
                    <a:cubicBezTo>
                      <a:pt x="2" y="17"/>
                      <a:pt x="2" y="15"/>
                      <a:pt x="2" y="14"/>
                    </a:cubicBezTo>
                    <a:cubicBezTo>
                      <a:pt x="2" y="10"/>
                      <a:pt x="4" y="6"/>
                      <a:pt x="6"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5310"/>
              <p:cNvSpPr>
                <a:spLocks noEditPoints="1"/>
              </p:cNvSpPr>
              <p:nvPr/>
            </p:nvSpPr>
            <p:spPr bwMode="auto">
              <a:xfrm>
                <a:off x="1254" y="2696"/>
                <a:ext cx="17" cy="72"/>
              </a:xfrm>
              <a:custGeom>
                <a:avLst/>
                <a:gdLst>
                  <a:gd name="T0" fmla="*/ 6 w 8"/>
                  <a:gd name="T1" fmla="*/ 33 h 34"/>
                  <a:gd name="T2" fmla="*/ 5 w 8"/>
                  <a:gd name="T3" fmla="*/ 34 h 34"/>
                  <a:gd name="T4" fmla="*/ 6 w 8"/>
                  <a:gd name="T5" fmla="*/ 33 h 34"/>
                  <a:gd name="T6" fmla="*/ 5 w 8"/>
                  <a:gd name="T7" fmla="*/ 32 h 34"/>
                  <a:gd name="T8" fmla="*/ 5 w 8"/>
                  <a:gd name="T9" fmla="*/ 34 h 34"/>
                  <a:gd name="T10" fmla="*/ 5 w 8"/>
                  <a:gd name="T11" fmla="*/ 34 h 34"/>
                  <a:gd name="T12" fmla="*/ 5 w 8"/>
                  <a:gd name="T13" fmla="*/ 34 h 34"/>
                  <a:gd name="T14" fmla="*/ 5 w 8"/>
                  <a:gd name="T15" fmla="*/ 34 h 34"/>
                  <a:gd name="T16" fmla="*/ 6 w 8"/>
                  <a:gd name="T17" fmla="*/ 33 h 34"/>
                  <a:gd name="T18" fmla="*/ 5 w 8"/>
                  <a:gd name="T19" fmla="*/ 32 h 34"/>
                  <a:gd name="T20" fmla="*/ 5 w 8"/>
                  <a:gd name="T21" fmla="*/ 31 h 34"/>
                  <a:gd name="T22" fmla="*/ 5 w 8"/>
                  <a:gd name="T23" fmla="*/ 32 h 34"/>
                  <a:gd name="T24" fmla="*/ 5 w 8"/>
                  <a:gd name="T25" fmla="*/ 31 h 34"/>
                  <a:gd name="T26" fmla="*/ 8 w 8"/>
                  <a:gd name="T27" fmla="*/ 15 h 34"/>
                  <a:gd name="T28" fmla="*/ 8 w 8"/>
                  <a:gd name="T29" fmla="*/ 16 h 34"/>
                  <a:gd name="T30" fmla="*/ 8 w 8"/>
                  <a:gd name="T31" fmla="*/ 15 h 34"/>
                  <a:gd name="T32" fmla="*/ 6 w 8"/>
                  <a:gd name="T33" fmla="*/ 10 h 34"/>
                  <a:gd name="T34" fmla="*/ 7 w 8"/>
                  <a:gd name="T35" fmla="*/ 18 h 34"/>
                  <a:gd name="T36" fmla="*/ 7 w 8"/>
                  <a:gd name="T37" fmla="*/ 18 h 34"/>
                  <a:gd name="T38" fmla="*/ 7 w 8"/>
                  <a:gd name="T39" fmla="*/ 12 h 34"/>
                  <a:gd name="T40" fmla="*/ 6 w 8"/>
                  <a:gd name="T41" fmla="*/ 10 h 34"/>
                  <a:gd name="T42" fmla="*/ 1 w 8"/>
                  <a:gd name="T43" fmla="*/ 10 h 34"/>
                  <a:gd name="T44" fmla="*/ 1 w 8"/>
                  <a:gd name="T45" fmla="*/ 12 h 34"/>
                  <a:gd name="T46" fmla="*/ 1 w 8"/>
                  <a:gd name="T47" fmla="*/ 10 h 34"/>
                  <a:gd name="T48" fmla="*/ 0 w 8"/>
                  <a:gd name="T49" fmla="*/ 7 h 34"/>
                  <a:gd name="T50" fmla="*/ 0 w 8"/>
                  <a:gd name="T51" fmla="*/ 8 h 34"/>
                  <a:gd name="T52" fmla="*/ 2 w 8"/>
                  <a:gd name="T53" fmla="*/ 14 h 34"/>
                  <a:gd name="T54" fmla="*/ 2 w 8"/>
                  <a:gd name="T55" fmla="*/ 14 h 34"/>
                  <a:gd name="T56" fmla="*/ 2 w 8"/>
                  <a:gd name="T57" fmla="*/ 15 h 34"/>
                  <a:gd name="T58" fmla="*/ 0 w 8"/>
                  <a:gd name="T59" fmla="*/ 7 h 34"/>
                  <a:gd name="T60" fmla="*/ 0 w 8"/>
                  <a:gd name="T61" fmla="*/ 5 h 34"/>
                  <a:gd name="T62" fmla="*/ 0 w 8"/>
                  <a:gd name="T63" fmla="*/ 6 h 34"/>
                  <a:gd name="T64" fmla="*/ 3 w 8"/>
                  <a:gd name="T65" fmla="*/ 16 h 34"/>
                  <a:gd name="T66" fmla="*/ 3 w 8"/>
                  <a:gd name="T67" fmla="*/ 17 h 34"/>
                  <a:gd name="T68" fmla="*/ 0 w 8"/>
                  <a:gd name="T69" fmla="*/ 5 h 34"/>
                  <a:gd name="T70" fmla="*/ 1 w 8"/>
                  <a:gd name="T71" fmla="*/ 3 h 34"/>
                  <a:gd name="T72" fmla="*/ 0 w 8"/>
                  <a:gd name="T73" fmla="*/ 5 h 34"/>
                  <a:gd name="T74" fmla="*/ 4 w 8"/>
                  <a:gd name="T75" fmla="*/ 19 h 34"/>
                  <a:gd name="T76" fmla="*/ 4 w 8"/>
                  <a:gd name="T77" fmla="*/ 20 h 34"/>
                  <a:gd name="T78" fmla="*/ 1 w 8"/>
                  <a:gd name="T79" fmla="*/ 3 h 34"/>
                  <a:gd name="T80" fmla="*/ 4 w 8"/>
                  <a:gd name="T81" fmla="*/ 2 h 34"/>
                  <a:gd name="T82" fmla="*/ 5 w 8"/>
                  <a:gd name="T83" fmla="*/ 6 h 34"/>
                  <a:gd name="T84" fmla="*/ 6 w 8"/>
                  <a:gd name="T85" fmla="*/ 5 h 34"/>
                  <a:gd name="T86" fmla="*/ 4 w 8"/>
                  <a:gd name="T87" fmla="*/ 2 h 34"/>
                  <a:gd name="T88" fmla="*/ 2 w 8"/>
                  <a:gd name="T89" fmla="*/ 0 h 34"/>
                  <a:gd name="T90" fmla="*/ 1 w 8"/>
                  <a:gd name="T91" fmla="*/ 3 h 34"/>
                  <a:gd name="T92" fmla="*/ 4 w 8"/>
                  <a:gd name="T93" fmla="*/ 22 h 34"/>
                  <a:gd name="T94" fmla="*/ 5 w 8"/>
                  <a:gd name="T95" fmla="*/ 23 h 34"/>
                  <a:gd name="T96" fmla="*/ 1 w 8"/>
                  <a:gd name="T97" fmla="*/ 2 h 34"/>
                  <a:gd name="T98" fmla="*/ 5 w 8"/>
                  <a:gd name="T99" fmla="*/ 21 h 34"/>
                  <a:gd name="T100" fmla="*/ 5 w 8"/>
                  <a:gd name="T101" fmla="*/ 21 h 34"/>
                  <a:gd name="T102" fmla="*/ 2 w 8"/>
                  <a:gd name="T103" fmla="*/ 1 h 34"/>
                  <a:gd name="T104" fmla="*/ 6 w 8"/>
                  <a:gd name="T105" fmla="*/ 20 h 34"/>
                  <a:gd name="T106" fmla="*/ 6 w 8"/>
                  <a:gd name="T107" fmla="*/ 19 h 34"/>
                  <a:gd name="T108" fmla="*/ 2 w 8"/>
                  <a:gd name="T109" fmla="*/ 0 h 34"/>
                  <a:gd name="T110" fmla="*/ 6 w 8"/>
                  <a:gd name="T111" fmla="*/ 19 h 34"/>
                  <a:gd name="T112" fmla="*/ 7 w 8"/>
                  <a:gd name="T113" fmla="*/ 19 h 34"/>
                  <a:gd name="T114" fmla="*/ 7 w 8"/>
                  <a:gd name="T115" fmla="*/ 19 h 34"/>
                  <a:gd name="T116" fmla="*/ 4 w 8"/>
                  <a:gd name="T117" fmla="*/ 2 h 34"/>
                  <a:gd name="T118" fmla="*/ 3 w 8"/>
                  <a:gd name="T119" fmla="*/ 0 h 34"/>
                  <a:gd name="T120" fmla="*/ 2 w 8"/>
                  <a:gd name="T1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34">
                    <a:moveTo>
                      <a:pt x="6" y="33"/>
                    </a:moveTo>
                    <a:cubicBezTo>
                      <a:pt x="5" y="34"/>
                      <a:pt x="5" y="34"/>
                      <a:pt x="5" y="34"/>
                    </a:cubicBezTo>
                    <a:cubicBezTo>
                      <a:pt x="6" y="33"/>
                      <a:pt x="6" y="33"/>
                      <a:pt x="6" y="33"/>
                    </a:cubicBezTo>
                    <a:close/>
                    <a:moveTo>
                      <a:pt x="5" y="32"/>
                    </a:moveTo>
                    <a:cubicBezTo>
                      <a:pt x="5" y="33"/>
                      <a:pt x="5" y="33"/>
                      <a:pt x="5" y="34"/>
                    </a:cubicBezTo>
                    <a:cubicBezTo>
                      <a:pt x="5" y="34"/>
                      <a:pt x="5" y="34"/>
                      <a:pt x="5" y="34"/>
                    </a:cubicBezTo>
                    <a:cubicBezTo>
                      <a:pt x="5" y="34"/>
                      <a:pt x="5" y="34"/>
                      <a:pt x="5" y="34"/>
                    </a:cubicBezTo>
                    <a:cubicBezTo>
                      <a:pt x="5" y="34"/>
                      <a:pt x="5" y="34"/>
                      <a:pt x="5" y="34"/>
                    </a:cubicBezTo>
                    <a:cubicBezTo>
                      <a:pt x="5" y="33"/>
                      <a:pt x="6" y="33"/>
                      <a:pt x="6" y="33"/>
                    </a:cubicBezTo>
                    <a:lnTo>
                      <a:pt x="5" y="32"/>
                    </a:lnTo>
                    <a:close/>
                    <a:moveTo>
                      <a:pt x="5" y="31"/>
                    </a:moveTo>
                    <a:cubicBezTo>
                      <a:pt x="5" y="31"/>
                      <a:pt x="5" y="32"/>
                      <a:pt x="5" y="32"/>
                    </a:cubicBezTo>
                    <a:cubicBezTo>
                      <a:pt x="5" y="31"/>
                      <a:pt x="5" y="31"/>
                      <a:pt x="5" y="31"/>
                    </a:cubicBezTo>
                    <a:close/>
                    <a:moveTo>
                      <a:pt x="8" y="15"/>
                    </a:moveTo>
                    <a:cubicBezTo>
                      <a:pt x="8" y="15"/>
                      <a:pt x="8" y="16"/>
                      <a:pt x="8" y="16"/>
                    </a:cubicBezTo>
                    <a:cubicBezTo>
                      <a:pt x="8" y="16"/>
                      <a:pt x="8" y="15"/>
                      <a:pt x="8" y="15"/>
                    </a:cubicBezTo>
                    <a:close/>
                    <a:moveTo>
                      <a:pt x="6" y="10"/>
                    </a:moveTo>
                    <a:cubicBezTo>
                      <a:pt x="7" y="12"/>
                      <a:pt x="7" y="15"/>
                      <a:pt x="7" y="18"/>
                    </a:cubicBezTo>
                    <a:cubicBezTo>
                      <a:pt x="7" y="18"/>
                      <a:pt x="7" y="18"/>
                      <a:pt x="7" y="18"/>
                    </a:cubicBezTo>
                    <a:cubicBezTo>
                      <a:pt x="7" y="16"/>
                      <a:pt x="7" y="14"/>
                      <a:pt x="7" y="12"/>
                    </a:cubicBezTo>
                    <a:cubicBezTo>
                      <a:pt x="7" y="12"/>
                      <a:pt x="7" y="11"/>
                      <a:pt x="6" y="10"/>
                    </a:cubicBezTo>
                    <a:close/>
                    <a:moveTo>
                      <a:pt x="1" y="10"/>
                    </a:moveTo>
                    <a:cubicBezTo>
                      <a:pt x="1" y="11"/>
                      <a:pt x="1" y="11"/>
                      <a:pt x="1" y="12"/>
                    </a:cubicBezTo>
                    <a:cubicBezTo>
                      <a:pt x="1" y="11"/>
                      <a:pt x="1" y="10"/>
                      <a:pt x="1" y="10"/>
                    </a:cubicBezTo>
                    <a:close/>
                    <a:moveTo>
                      <a:pt x="0" y="7"/>
                    </a:moveTo>
                    <a:cubicBezTo>
                      <a:pt x="0" y="7"/>
                      <a:pt x="0" y="8"/>
                      <a:pt x="0" y="8"/>
                    </a:cubicBezTo>
                    <a:cubicBezTo>
                      <a:pt x="1" y="10"/>
                      <a:pt x="2" y="12"/>
                      <a:pt x="2" y="14"/>
                    </a:cubicBezTo>
                    <a:cubicBezTo>
                      <a:pt x="2" y="14"/>
                      <a:pt x="2" y="14"/>
                      <a:pt x="2" y="14"/>
                    </a:cubicBezTo>
                    <a:cubicBezTo>
                      <a:pt x="2" y="15"/>
                      <a:pt x="2" y="15"/>
                      <a:pt x="2" y="15"/>
                    </a:cubicBezTo>
                    <a:cubicBezTo>
                      <a:pt x="2" y="11"/>
                      <a:pt x="1" y="8"/>
                      <a:pt x="0" y="7"/>
                    </a:cubicBezTo>
                    <a:close/>
                    <a:moveTo>
                      <a:pt x="0" y="5"/>
                    </a:moveTo>
                    <a:cubicBezTo>
                      <a:pt x="0" y="5"/>
                      <a:pt x="0" y="6"/>
                      <a:pt x="0" y="6"/>
                    </a:cubicBezTo>
                    <a:cubicBezTo>
                      <a:pt x="2" y="9"/>
                      <a:pt x="3" y="13"/>
                      <a:pt x="3" y="16"/>
                    </a:cubicBezTo>
                    <a:cubicBezTo>
                      <a:pt x="3" y="16"/>
                      <a:pt x="3" y="17"/>
                      <a:pt x="3" y="17"/>
                    </a:cubicBezTo>
                    <a:cubicBezTo>
                      <a:pt x="3" y="13"/>
                      <a:pt x="2" y="9"/>
                      <a:pt x="0" y="5"/>
                    </a:cubicBezTo>
                    <a:close/>
                    <a:moveTo>
                      <a:pt x="1" y="3"/>
                    </a:moveTo>
                    <a:cubicBezTo>
                      <a:pt x="1" y="4"/>
                      <a:pt x="0" y="4"/>
                      <a:pt x="0" y="5"/>
                    </a:cubicBezTo>
                    <a:cubicBezTo>
                      <a:pt x="1" y="6"/>
                      <a:pt x="3" y="11"/>
                      <a:pt x="4" y="19"/>
                    </a:cubicBezTo>
                    <a:cubicBezTo>
                      <a:pt x="4" y="20"/>
                      <a:pt x="4" y="20"/>
                      <a:pt x="4" y="20"/>
                    </a:cubicBezTo>
                    <a:cubicBezTo>
                      <a:pt x="4" y="14"/>
                      <a:pt x="3" y="9"/>
                      <a:pt x="1" y="3"/>
                    </a:cubicBezTo>
                    <a:close/>
                    <a:moveTo>
                      <a:pt x="4" y="2"/>
                    </a:moveTo>
                    <a:cubicBezTo>
                      <a:pt x="4" y="3"/>
                      <a:pt x="5" y="4"/>
                      <a:pt x="5" y="6"/>
                    </a:cubicBezTo>
                    <a:cubicBezTo>
                      <a:pt x="5" y="5"/>
                      <a:pt x="5" y="5"/>
                      <a:pt x="6" y="5"/>
                    </a:cubicBezTo>
                    <a:cubicBezTo>
                      <a:pt x="5" y="4"/>
                      <a:pt x="5" y="3"/>
                      <a:pt x="4" y="2"/>
                    </a:cubicBezTo>
                    <a:close/>
                    <a:moveTo>
                      <a:pt x="2" y="0"/>
                    </a:moveTo>
                    <a:cubicBezTo>
                      <a:pt x="2" y="0"/>
                      <a:pt x="1" y="1"/>
                      <a:pt x="1" y="3"/>
                    </a:cubicBezTo>
                    <a:cubicBezTo>
                      <a:pt x="1" y="5"/>
                      <a:pt x="4" y="11"/>
                      <a:pt x="4" y="22"/>
                    </a:cubicBezTo>
                    <a:cubicBezTo>
                      <a:pt x="5" y="23"/>
                      <a:pt x="5" y="23"/>
                      <a:pt x="5" y="23"/>
                    </a:cubicBezTo>
                    <a:cubicBezTo>
                      <a:pt x="5" y="16"/>
                      <a:pt x="4" y="9"/>
                      <a:pt x="1" y="2"/>
                    </a:cubicBezTo>
                    <a:cubicBezTo>
                      <a:pt x="1" y="2"/>
                      <a:pt x="5" y="9"/>
                      <a:pt x="5" y="21"/>
                    </a:cubicBezTo>
                    <a:cubicBezTo>
                      <a:pt x="5" y="21"/>
                      <a:pt x="5" y="21"/>
                      <a:pt x="5" y="21"/>
                    </a:cubicBezTo>
                    <a:cubicBezTo>
                      <a:pt x="5" y="14"/>
                      <a:pt x="4" y="7"/>
                      <a:pt x="2" y="1"/>
                    </a:cubicBezTo>
                    <a:cubicBezTo>
                      <a:pt x="2" y="1"/>
                      <a:pt x="5" y="8"/>
                      <a:pt x="6" y="20"/>
                    </a:cubicBezTo>
                    <a:cubicBezTo>
                      <a:pt x="6" y="19"/>
                      <a:pt x="6" y="19"/>
                      <a:pt x="6" y="19"/>
                    </a:cubicBezTo>
                    <a:cubicBezTo>
                      <a:pt x="6" y="13"/>
                      <a:pt x="5" y="6"/>
                      <a:pt x="2" y="0"/>
                    </a:cubicBezTo>
                    <a:cubicBezTo>
                      <a:pt x="2" y="0"/>
                      <a:pt x="6" y="7"/>
                      <a:pt x="6" y="19"/>
                    </a:cubicBezTo>
                    <a:cubicBezTo>
                      <a:pt x="7" y="19"/>
                      <a:pt x="7" y="19"/>
                      <a:pt x="7" y="19"/>
                    </a:cubicBezTo>
                    <a:cubicBezTo>
                      <a:pt x="7" y="19"/>
                      <a:pt x="7" y="19"/>
                      <a:pt x="7" y="19"/>
                    </a:cubicBezTo>
                    <a:cubicBezTo>
                      <a:pt x="7" y="13"/>
                      <a:pt x="6" y="7"/>
                      <a:pt x="4" y="2"/>
                    </a:cubicBezTo>
                    <a:cubicBezTo>
                      <a:pt x="3" y="1"/>
                      <a:pt x="3" y="0"/>
                      <a:pt x="3" y="0"/>
                    </a:cubicBezTo>
                    <a:cubicBezTo>
                      <a:pt x="2" y="0"/>
                      <a:pt x="2" y="0"/>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5311"/>
              <p:cNvSpPr>
                <a:spLocks noEditPoints="1"/>
              </p:cNvSpPr>
              <p:nvPr/>
            </p:nvSpPr>
            <p:spPr bwMode="auto">
              <a:xfrm>
                <a:off x="1267" y="2705"/>
                <a:ext cx="11" cy="66"/>
              </a:xfrm>
              <a:custGeom>
                <a:avLst/>
                <a:gdLst>
                  <a:gd name="T0" fmla="*/ 0 w 5"/>
                  <a:gd name="T1" fmla="*/ 29 h 31"/>
                  <a:gd name="T2" fmla="*/ 0 w 5"/>
                  <a:gd name="T3" fmla="*/ 29 h 31"/>
                  <a:gd name="T4" fmla="*/ 0 w 5"/>
                  <a:gd name="T5" fmla="*/ 29 h 31"/>
                  <a:gd name="T6" fmla="*/ 2 w 5"/>
                  <a:gd name="T7" fmla="*/ 4 h 31"/>
                  <a:gd name="T8" fmla="*/ 1 w 5"/>
                  <a:gd name="T9" fmla="*/ 26 h 31"/>
                  <a:gd name="T10" fmla="*/ 1 w 5"/>
                  <a:gd name="T11" fmla="*/ 25 h 31"/>
                  <a:gd name="T12" fmla="*/ 0 w 5"/>
                  <a:gd name="T13" fmla="*/ 28 h 31"/>
                  <a:gd name="T14" fmla="*/ 0 w 5"/>
                  <a:gd name="T15" fmla="*/ 29 h 31"/>
                  <a:gd name="T16" fmla="*/ 0 w 5"/>
                  <a:gd name="T17" fmla="*/ 28 h 31"/>
                  <a:gd name="T18" fmla="*/ 0 w 5"/>
                  <a:gd name="T19" fmla="*/ 29 h 31"/>
                  <a:gd name="T20" fmla="*/ 0 w 5"/>
                  <a:gd name="T21" fmla="*/ 29 h 31"/>
                  <a:gd name="T22" fmla="*/ 1 w 5"/>
                  <a:gd name="T23" fmla="*/ 31 h 31"/>
                  <a:gd name="T24" fmla="*/ 1 w 5"/>
                  <a:gd name="T25" fmla="*/ 30 h 31"/>
                  <a:gd name="T26" fmla="*/ 4 w 5"/>
                  <a:gd name="T27" fmla="*/ 8 h 31"/>
                  <a:gd name="T28" fmla="*/ 2 w 5"/>
                  <a:gd name="T29" fmla="*/ 4 h 31"/>
                  <a:gd name="T30" fmla="*/ 1 w 5"/>
                  <a:gd name="T31" fmla="*/ 1 h 31"/>
                  <a:gd name="T32" fmla="*/ 2 w 5"/>
                  <a:gd name="T33" fmla="*/ 10 h 31"/>
                  <a:gd name="T34" fmla="*/ 3 w 5"/>
                  <a:gd name="T35" fmla="*/ 14 h 31"/>
                  <a:gd name="T36" fmla="*/ 2 w 5"/>
                  <a:gd name="T37" fmla="*/ 21 h 31"/>
                  <a:gd name="T38" fmla="*/ 2 w 5"/>
                  <a:gd name="T39" fmla="*/ 2 h 31"/>
                  <a:gd name="T40" fmla="*/ 1 w 5"/>
                  <a:gd name="T41" fmla="*/ 1 h 31"/>
                  <a:gd name="T42" fmla="*/ 0 w 5"/>
                  <a:gd name="T43" fmla="*/ 1 h 31"/>
                  <a:gd name="T44" fmla="*/ 0 w 5"/>
                  <a:gd name="T45" fmla="*/ 1 h 31"/>
                  <a:gd name="T46" fmla="*/ 0 w 5"/>
                  <a:gd name="T47" fmla="*/ 1 h 31"/>
                  <a:gd name="T48" fmla="*/ 0 w 5"/>
                  <a:gd name="T49" fmla="*/ 0 h 31"/>
                  <a:gd name="T50" fmla="*/ 0 w 5"/>
                  <a:gd name="T51" fmla="*/ 0 h 31"/>
                  <a:gd name="T52" fmla="*/ 1 w 5"/>
                  <a:gd name="T53" fmla="*/ 3 h 31"/>
                  <a:gd name="T54" fmla="*/ 1 w 5"/>
                  <a:gd name="T55" fmla="*/ 6 h 31"/>
                  <a:gd name="T56" fmla="*/ 0 w 5"/>
                  <a:gd name="T57" fmla="*/ 1 h 31"/>
                  <a:gd name="T58" fmla="*/ 0 w 5"/>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1">
                    <a:moveTo>
                      <a:pt x="0" y="29"/>
                    </a:moveTo>
                    <a:cubicBezTo>
                      <a:pt x="0" y="29"/>
                      <a:pt x="0" y="29"/>
                      <a:pt x="0" y="29"/>
                    </a:cubicBezTo>
                    <a:cubicBezTo>
                      <a:pt x="0" y="29"/>
                      <a:pt x="0" y="29"/>
                      <a:pt x="0" y="29"/>
                    </a:cubicBezTo>
                    <a:close/>
                    <a:moveTo>
                      <a:pt x="2" y="4"/>
                    </a:moveTo>
                    <a:cubicBezTo>
                      <a:pt x="3" y="9"/>
                      <a:pt x="4" y="17"/>
                      <a:pt x="1" y="26"/>
                    </a:cubicBezTo>
                    <a:cubicBezTo>
                      <a:pt x="1" y="26"/>
                      <a:pt x="1" y="26"/>
                      <a:pt x="1" y="25"/>
                    </a:cubicBezTo>
                    <a:cubicBezTo>
                      <a:pt x="1" y="26"/>
                      <a:pt x="1" y="27"/>
                      <a:pt x="0" y="28"/>
                    </a:cubicBezTo>
                    <a:cubicBezTo>
                      <a:pt x="0" y="29"/>
                      <a:pt x="0" y="29"/>
                      <a:pt x="0" y="29"/>
                    </a:cubicBezTo>
                    <a:cubicBezTo>
                      <a:pt x="0" y="29"/>
                      <a:pt x="0" y="28"/>
                      <a:pt x="0" y="28"/>
                    </a:cubicBezTo>
                    <a:cubicBezTo>
                      <a:pt x="0" y="28"/>
                      <a:pt x="0" y="29"/>
                      <a:pt x="0" y="29"/>
                    </a:cubicBezTo>
                    <a:cubicBezTo>
                      <a:pt x="0" y="29"/>
                      <a:pt x="0" y="29"/>
                      <a:pt x="0" y="29"/>
                    </a:cubicBezTo>
                    <a:cubicBezTo>
                      <a:pt x="0" y="30"/>
                      <a:pt x="0" y="30"/>
                      <a:pt x="1" y="31"/>
                    </a:cubicBezTo>
                    <a:cubicBezTo>
                      <a:pt x="1" y="30"/>
                      <a:pt x="1" y="30"/>
                      <a:pt x="1" y="30"/>
                    </a:cubicBezTo>
                    <a:cubicBezTo>
                      <a:pt x="2" y="26"/>
                      <a:pt x="5" y="14"/>
                      <a:pt x="4" y="8"/>
                    </a:cubicBezTo>
                    <a:cubicBezTo>
                      <a:pt x="3" y="7"/>
                      <a:pt x="3" y="5"/>
                      <a:pt x="2" y="4"/>
                    </a:cubicBezTo>
                    <a:close/>
                    <a:moveTo>
                      <a:pt x="1" y="1"/>
                    </a:moveTo>
                    <a:cubicBezTo>
                      <a:pt x="1" y="3"/>
                      <a:pt x="2" y="6"/>
                      <a:pt x="2" y="10"/>
                    </a:cubicBezTo>
                    <a:cubicBezTo>
                      <a:pt x="2" y="11"/>
                      <a:pt x="3" y="13"/>
                      <a:pt x="3" y="14"/>
                    </a:cubicBezTo>
                    <a:cubicBezTo>
                      <a:pt x="3" y="17"/>
                      <a:pt x="2" y="19"/>
                      <a:pt x="2" y="21"/>
                    </a:cubicBezTo>
                    <a:cubicBezTo>
                      <a:pt x="3" y="17"/>
                      <a:pt x="3" y="10"/>
                      <a:pt x="2" y="2"/>
                    </a:cubicBezTo>
                    <a:cubicBezTo>
                      <a:pt x="1" y="2"/>
                      <a:pt x="1" y="1"/>
                      <a:pt x="1" y="1"/>
                    </a:cubicBezTo>
                    <a:close/>
                    <a:moveTo>
                      <a:pt x="0" y="1"/>
                    </a:moveTo>
                    <a:cubicBezTo>
                      <a:pt x="0" y="1"/>
                      <a:pt x="0" y="1"/>
                      <a:pt x="0" y="1"/>
                    </a:cubicBezTo>
                    <a:cubicBezTo>
                      <a:pt x="0" y="1"/>
                      <a:pt x="0" y="1"/>
                      <a:pt x="0" y="1"/>
                    </a:cubicBezTo>
                    <a:close/>
                    <a:moveTo>
                      <a:pt x="0" y="0"/>
                    </a:moveTo>
                    <a:cubicBezTo>
                      <a:pt x="0" y="0"/>
                      <a:pt x="0" y="0"/>
                      <a:pt x="0" y="0"/>
                    </a:cubicBezTo>
                    <a:cubicBezTo>
                      <a:pt x="0" y="1"/>
                      <a:pt x="0" y="2"/>
                      <a:pt x="1" y="3"/>
                    </a:cubicBezTo>
                    <a:cubicBezTo>
                      <a:pt x="1" y="4"/>
                      <a:pt x="1" y="5"/>
                      <a:pt x="1" y="6"/>
                    </a:cubicBezTo>
                    <a:cubicBezTo>
                      <a:pt x="1" y="4"/>
                      <a:pt x="1" y="2"/>
                      <a:pt x="0" y="1"/>
                    </a:cubicBezTo>
                    <a:lnTo>
                      <a:pt x="0" y="0"/>
                    </a:ln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5312"/>
              <p:cNvSpPr>
                <a:spLocks/>
              </p:cNvSpPr>
              <p:nvPr/>
            </p:nvSpPr>
            <p:spPr bwMode="auto">
              <a:xfrm>
                <a:off x="1269" y="276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B6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5313"/>
              <p:cNvSpPr>
                <a:spLocks noEditPoints="1"/>
              </p:cNvSpPr>
              <p:nvPr/>
            </p:nvSpPr>
            <p:spPr bwMode="auto">
              <a:xfrm>
                <a:off x="1265" y="2749"/>
                <a:ext cx="0" cy="13"/>
              </a:xfrm>
              <a:custGeom>
                <a:avLst/>
                <a:gdLst>
                  <a:gd name="T0" fmla="*/ 4 h 6"/>
                  <a:gd name="T1" fmla="*/ 5 h 6"/>
                  <a:gd name="T2" fmla="*/ 6 h 6"/>
                  <a:gd name="T3" fmla="*/ 4 h 6"/>
                  <a:gd name="T4" fmla="*/ 0 h 6"/>
                  <a:gd name="T5" fmla="*/ 2 h 6"/>
                  <a:gd name="T6" fmla="*/ 4 h 6"/>
                  <a:gd name="T7" fmla="*/ 2 h 6"/>
                  <a:gd name="T8" fmla="*/ 0 h 6"/>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6">
                    <a:moveTo>
                      <a:pt x="0" y="4"/>
                    </a:moveTo>
                    <a:cubicBezTo>
                      <a:pt x="0" y="4"/>
                      <a:pt x="0" y="5"/>
                      <a:pt x="0" y="5"/>
                    </a:cubicBezTo>
                    <a:cubicBezTo>
                      <a:pt x="0" y="6"/>
                      <a:pt x="0" y="6"/>
                      <a:pt x="0" y="6"/>
                    </a:cubicBezTo>
                    <a:cubicBezTo>
                      <a:pt x="0" y="5"/>
                      <a:pt x="0" y="5"/>
                      <a:pt x="0" y="4"/>
                    </a:cubicBezTo>
                    <a:close/>
                    <a:moveTo>
                      <a:pt x="0" y="0"/>
                    </a:moveTo>
                    <a:cubicBezTo>
                      <a:pt x="0" y="1"/>
                      <a:pt x="0" y="2"/>
                      <a:pt x="0" y="2"/>
                    </a:cubicBezTo>
                    <a:cubicBezTo>
                      <a:pt x="0" y="3"/>
                      <a:pt x="0" y="3"/>
                      <a:pt x="0" y="4"/>
                    </a:cubicBezTo>
                    <a:cubicBezTo>
                      <a:pt x="0" y="3"/>
                      <a:pt x="0" y="2"/>
                      <a:pt x="0" y="2"/>
                    </a:cubicBezTo>
                    <a:cubicBezTo>
                      <a:pt x="0" y="1"/>
                      <a:pt x="0" y="0"/>
                      <a:pt x="0"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5314"/>
              <p:cNvSpPr>
                <a:spLocks noEditPoints="1"/>
              </p:cNvSpPr>
              <p:nvPr/>
            </p:nvSpPr>
            <p:spPr bwMode="auto">
              <a:xfrm>
                <a:off x="1265" y="2707"/>
                <a:ext cx="9" cy="59"/>
              </a:xfrm>
              <a:custGeom>
                <a:avLst/>
                <a:gdLst>
                  <a:gd name="T0" fmla="*/ 0 w 4"/>
                  <a:gd name="T1" fmla="*/ 16 h 28"/>
                  <a:gd name="T2" fmla="*/ 0 w 4"/>
                  <a:gd name="T3" fmla="*/ 16 h 28"/>
                  <a:gd name="T4" fmla="*/ 0 w 4"/>
                  <a:gd name="T5" fmla="*/ 20 h 28"/>
                  <a:gd name="T6" fmla="*/ 0 w 4"/>
                  <a:gd name="T7" fmla="*/ 22 h 28"/>
                  <a:gd name="T8" fmla="*/ 0 w 4"/>
                  <a:gd name="T9" fmla="*/ 16 h 28"/>
                  <a:gd name="T10" fmla="*/ 1 w 4"/>
                  <a:gd name="T11" fmla="*/ 14 h 28"/>
                  <a:gd name="T12" fmla="*/ 1 w 4"/>
                  <a:gd name="T13" fmla="*/ 15 h 28"/>
                  <a:gd name="T14" fmla="*/ 0 w 4"/>
                  <a:gd name="T15" fmla="*/ 24 h 28"/>
                  <a:gd name="T16" fmla="*/ 0 w 4"/>
                  <a:gd name="T17" fmla="*/ 26 h 28"/>
                  <a:gd name="T18" fmla="*/ 0 w 4"/>
                  <a:gd name="T19" fmla="*/ 26 h 28"/>
                  <a:gd name="T20" fmla="*/ 1 w 4"/>
                  <a:gd name="T21" fmla="*/ 14 h 28"/>
                  <a:gd name="T22" fmla="*/ 2 w 4"/>
                  <a:gd name="T23" fmla="*/ 14 h 28"/>
                  <a:gd name="T24" fmla="*/ 2 w 4"/>
                  <a:gd name="T25" fmla="*/ 14 h 28"/>
                  <a:gd name="T26" fmla="*/ 1 w 4"/>
                  <a:gd name="T27" fmla="*/ 14 h 28"/>
                  <a:gd name="T28" fmla="*/ 0 w 4"/>
                  <a:gd name="T29" fmla="*/ 27 h 28"/>
                  <a:gd name="T30" fmla="*/ 1 w 4"/>
                  <a:gd name="T31" fmla="*/ 28 h 28"/>
                  <a:gd name="T32" fmla="*/ 2 w 4"/>
                  <a:gd name="T33" fmla="*/ 14 h 28"/>
                  <a:gd name="T34" fmla="*/ 2 w 4"/>
                  <a:gd name="T35" fmla="*/ 13 h 28"/>
                  <a:gd name="T36" fmla="*/ 2 w 4"/>
                  <a:gd name="T37" fmla="*/ 13 h 28"/>
                  <a:gd name="T38" fmla="*/ 1 w 4"/>
                  <a:gd name="T39" fmla="*/ 28 h 28"/>
                  <a:gd name="T40" fmla="*/ 1 w 4"/>
                  <a:gd name="T41" fmla="*/ 28 h 28"/>
                  <a:gd name="T42" fmla="*/ 1 w 4"/>
                  <a:gd name="T43" fmla="*/ 28 h 28"/>
                  <a:gd name="T44" fmla="*/ 2 w 4"/>
                  <a:gd name="T45" fmla="*/ 13 h 28"/>
                  <a:gd name="T46" fmla="*/ 3 w 4"/>
                  <a:gd name="T47" fmla="*/ 9 h 28"/>
                  <a:gd name="T48" fmla="*/ 1 w 4"/>
                  <a:gd name="T49" fmla="*/ 27 h 28"/>
                  <a:gd name="T50" fmla="*/ 2 w 4"/>
                  <a:gd name="T51" fmla="*/ 24 h 28"/>
                  <a:gd name="T52" fmla="*/ 3 w 4"/>
                  <a:gd name="T53" fmla="*/ 20 h 28"/>
                  <a:gd name="T54" fmla="*/ 4 w 4"/>
                  <a:gd name="T55" fmla="*/ 13 h 28"/>
                  <a:gd name="T56" fmla="*/ 3 w 4"/>
                  <a:gd name="T57" fmla="*/ 9 h 28"/>
                  <a:gd name="T58" fmla="*/ 2 w 4"/>
                  <a:gd name="T59" fmla="*/ 2 h 28"/>
                  <a:gd name="T60" fmla="*/ 3 w 4"/>
                  <a:gd name="T61" fmla="*/ 10 h 28"/>
                  <a:gd name="T62" fmla="*/ 3 w 4"/>
                  <a:gd name="T63" fmla="*/ 11 h 28"/>
                  <a:gd name="T64" fmla="*/ 1 w 4"/>
                  <a:gd name="T65" fmla="*/ 28 h 28"/>
                  <a:gd name="T66" fmla="*/ 1 w 4"/>
                  <a:gd name="T67" fmla="*/ 27 h 28"/>
                  <a:gd name="T68" fmla="*/ 2 w 4"/>
                  <a:gd name="T69" fmla="*/ 5 h 28"/>
                  <a:gd name="T70" fmla="*/ 2 w 4"/>
                  <a:gd name="T71" fmla="*/ 2 h 28"/>
                  <a:gd name="T72" fmla="*/ 1 w 4"/>
                  <a:gd name="T73" fmla="*/ 0 h 28"/>
                  <a:gd name="T74" fmla="*/ 0 w 4"/>
                  <a:gd name="T75" fmla="*/ 1 h 28"/>
                  <a:gd name="T76" fmla="*/ 1 w 4"/>
                  <a:gd name="T77" fmla="*/ 5 h 28"/>
                  <a:gd name="T78" fmla="*/ 2 w 4"/>
                  <a:gd name="T79" fmla="*/ 7 h 28"/>
                  <a:gd name="T80" fmla="*/ 1 w 4"/>
                  <a:gd name="T8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28">
                    <a:moveTo>
                      <a:pt x="0" y="16"/>
                    </a:moveTo>
                    <a:cubicBezTo>
                      <a:pt x="0" y="16"/>
                      <a:pt x="0" y="16"/>
                      <a:pt x="0" y="16"/>
                    </a:cubicBezTo>
                    <a:cubicBezTo>
                      <a:pt x="0" y="18"/>
                      <a:pt x="0" y="19"/>
                      <a:pt x="0" y="20"/>
                    </a:cubicBezTo>
                    <a:cubicBezTo>
                      <a:pt x="0" y="20"/>
                      <a:pt x="0" y="21"/>
                      <a:pt x="0" y="22"/>
                    </a:cubicBezTo>
                    <a:cubicBezTo>
                      <a:pt x="0" y="20"/>
                      <a:pt x="0" y="18"/>
                      <a:pt x="0" y="16"/>
                    </a:cubicBezTo>
                    <a:close/>
                    <a:moveTo>
                      <a:pt x="1" y="14"/>
                    </a:moveTo>
                    <a:cubicBezTo>
                      <a:pt x="1" y="15"/>
                      <a:pt x="1" y="15"/>
                      <a:pt x="1" y="15"/>
                    </a:cubicBezTo>
                    <a:cubicBezTo>
                      <a:pt x="1" y="18"/>
                      <a:pt x="1" y="21"/>
                      <a:pt x="0" y="24"/>
                    </a:cubicBezTo>
                    <a:cubicBezTo>
                      <a:pt x="0" y="25"/>
                      <a:pt x="0" y="25"/>
                      <a:pt x="0" y="26"/>
                    </a:cubicBezTo>
                    <a:cubicBezTo>
                      <a:pt x="0" y="26"/>
                      <a:pt x="0" y="26"/>
                      <a:pt x="0" y="26"/>
                    </a:cubicBezTo>
                    <a:cubicBezTo>
                      <a:pt x="1" y="23"/>
                      <a:pt x="1" y="19"/>
                      <a:pt x="1" y="14"/>
                    </a:cubicBezTo>
                    <a:close/>
                    <a:moveTo>
                      <a:pt x="2" y="14"/>
                    </a:moveTo>
                    <a:cubicBezTo>
                      <a:pt x="2" y="14"/>
                      <a:pt x="2" y="14"/>
                      <a:pt x="2" y="14"/>
                    </a:cubicBezTo>
                    <a:cubicBezTo>
                      <a:pt x="1" y="14"/>
                      <a:pt x="1" y="14"/>
                      <a:pt x="1" y="14"/>
                    </a:cubicBezTo>
                    <a:cubicBezTo>
                      <a:pt x="1" y="18"/>
                      <a:pt x="1" y="22"/>
                      <a:pt x="0" y="27"/>
                    </a:cubicBezTo>
                    <a:cubicBezTo>
                      <a:pt x="1" y="28"/>
                      <a:pt x="1" y="28"/>
                      <a:pt x="1" y="28"/>
                    </a:cubicBezTo>
                    <a:cubicBezTo>
                      <a:pt x="1" y="24"/>
                      <a:pt x="2" y="19"/>
                      <a:pt x="2" y="14"/>
                    </a:cubicBezTo>
                    <a:close/>
                    <a:moveTo>
                      <a:pt x="2" y="13"/>
                    </a:moveTo>
                    <a:cubicBezTo>
                      <a:pt x="2" y="13"/>
                      <a:pt x="2" y="13"/>
                      <a:pt x="2" y="13"/>
                    </a:cubicBezTo>
                    <a:cubicBezTo>
                      <a:pt x="2" y="17"/>
                      <a:pt x="2" y="22"/>
                      <a:pt x="1" y="28"/>
                    </a:cubicBezTo>
                    <a:cubicBezTo>
                      <a:pt x="1" y="28"/>
                      <a:pt x="1" y="28"/>
                      <a:pt x="1" y="28"/>
                    </a:cubicBezTo>
                    <a:cubicBezTo>
                      <a:pt x="1" y="28"/>
                      <a:pt x="1" y="28"/>
                      <a:pt x="1" y="28"/>
                    </a:cubicBezTo>
                    <a:cubicBezTo>
                      <a:pt x="1" y="26"/>
                      <a:pt x="3" y="20"/>
                      <a:pt x="2" y="13"/>
                    </a:cubicBezTo>
                    <a:close/>
                    <a:moveTo>
                      <a:pt x="3" y="9"/>
                    </a:moveTo>
                    <a:cubicBezTo>
                      <a:pt x="4" y="14"/>
                      <a:pt x="3" y="20"/>
                      <a:pt x="1" y="27"/>
                    </a:cubicBezTo>
                    <a:cubicBezTo>
                      <a:pt x="2" y="26"/>
                      <a:pt x="2" y="25"/>
                      <a:pt x="2" y="24"/>
                    </a:cubicBezTo>
                    <a:cubicBezTo>
                      <a:pt x="3" y="23"/>
                      <a:pt x="3" y="22"/>
                      <a:pt x="3" y="20"/>
                    </a:cubicBezTo>
                    <a:cubicBezTo>
                      <a:pt x="3" y="18"/>
                      <a:pt x="4" y="16"/>
                      <a:pt x="4" y="13"/>
                    </a:cubicBezTo>
                    <a:cubicBezTo>
                      <a:pt x="4" y="12"/>
                      <a:pt x="3" y="10"/>
                      <a:pt x="3" y="9"/>
                    </a:cubicBezTo>
                    <a:close/>
                    <a:moveTo>
                      <a:pt x="2" y="2"/>
                    </a:moveTo>
                    <a:cubicBezTo>
                      <a:pt x="2" y="4"/>
                      <a:pt x="3" y="7"/>
                      <a:pt x="3" y="10"/>
                    </a:cubicBezTo>
                    <a:cubicBezTo>
                      <a:pt x="3" y="10"/>
                      <a:pt x="3" y="11"/>
                      <a:pt x="3" y="11"/>
                    </a:cubicBezTo>
                    <a:cubicBezTo>
                      <a:pt x="3" y="16"/>
                      <a:pt x="2" y="22"/>
                      <a:pt x="1" y="28"/>
                    </a:cubicBezTo>
                    <a:cubicBezTo>
                      <a:pt x="1" y="28"/>
                      <a:pt x="1" y="27"/>
                      <a:pt x="1" y="27"/>
                    </a:cubicBezTo>
                    <a:cubicBezTo>
                      <a:pt x="2" y="24"/>
                      <a:pt x="4" y="15"/>
                      <a:pt x="2" y="5"/>
                    </a:cubicBezTo>
                    <a:cubicBezTo>
                      <a:pt x="2" y="4"/>
                      <a:pt x="2" y="3"/>
                      <a:pt x="2" y="2"/>
                    </a:cubicBezTo>
                    <a:close/>
                    <a:moveTo>
                      <a:pt x="1" y="0"/>
                    </a:moveTo>
                    <a:cubicBezTo>
                      <a:pt x="0" y="0"/>
                      <a:pt x="0" y="0"/>
                      <a:pt x="0" y="1"/>
                    </a:cubicBezTo>
                    <a:cubicBezTo>
                      <a:pt x="1" y="2"/>
                      <a:pt x="1" y="3"/>
                      <a:pt x="1" y="5"/>
                    </a:cubicBezTo>
                    <a:cubicBezTo>
                      <a:pt x="2" y="6"/>
                      <a:pt x="2" y="7"/>
                      <a:pt x="2" y="7"/>
                    </a:cubicBezTo>
                    <a:cubicBezTo>
                      <a:pt x="2" y="5"/>
                      <a:pt x="2" y="3"/>
                      <a:pt x="1"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5315"/>
              <p:cNvSpPr>
                <a:spLocks noEditPoints="1"/>
              </p:cNvSpPr>
              <p:nvPr/>
            </p:nvSpPr>
            <p:spPr bwMode="auto">
              <a:xfrm>
                <a:off x="1248" y="2692"/>
                <a:ext cx="17" cy="83"/>
              </a:xfrm>
              <a:custGeom>
                <a:avLst/>
                <a:gdLst>
                  <a:gd name="T0" fmla="*/ 8 w 8"/>
                  <a:gd name="T1" fmla="*/ 38 h 39"/>
                  <a:gd name="T2" fmla="*/ 8 w 8"/>
                  <a:gd name="T3" fmla="*/ 37 h 39"/>
                  <a:gd name="T4" fmla="*/ 8 w 8"/>
                  <a:gd name="T5" fmla="*/ 38 h 39"/>
                  <a:gd name="T6" fmla="*/ 8 w 8"/>
                  <a:gd name="T7" fmla="*/ 38 h 39"/>
                  <a:gd name="T8" fmla="*/ 8 w 8"/>
                  <a:gd name="T9" fmla="*/ 37 h 39"/>
                  <a:gd name="T10" fmla="*/ 8 w 8"/>
                  <a:gd name="T11" fmla="*/ 36 h 39"/>
                  <a:gd name="T12" fmla="*/ 8 w 8"/>
                  <a:gd name="T13" fmla="*/ 33 h 39"/>
                  <a:gd name="T14" fmla="*/ 8 w 8"/>
                  <a:gd name="T15" fmla="*/ 37 h 39"/>
                  <a:gd name="T16" fmla="*/ 8 w 8"/>
                  <a:gd name="T17" fmla="*/ 33 h 39"/>
                  <a:gd name="T18" fmla="*/ 7 w 8"/>
                  <a:gd name="T19" fmla="*/ 34 h 39"/>
                  <a:gd name="T20" fmla="*/ 8 w 8"/>
                  <a:gd name="T21" fmla="*/ 32 h 39"/>
                  <a:gd name="T22" fmla="*/ 7 w 8"/>
                  <a:gd name="T23" fmla="*/ 30 h 39"/>
                  <a:gd name="T24" fmla="*/ 7 w 8"/>
                  <a:gd name="T25" fmla="*/ 34 h 39"/>
                  <a:gd name="T26" fmla="*/ 7 w 8"/>
                  <a:gd name="T27" fmla="*/ 28 h 39"/>
                  <a:gd name="T28" fmla="*/ 7 w 8"/>
                  <a:gd name="T29" fmla="*/ 33 h 39"/>
                  <a:gd name="T30" fmla="*/ 7 w 8"/>
                  <a:gd name="T31" fmla="*/ 28 h 39"/>
                  <a:gd name="T32" fmla="*/ 6 w 8"/>
                  <a:gd name="T33" fmla="*/ 30 h 39"/>
                  <a:gd name="T34" fmla="*/ 6 w 8"/>
                  <a:gd name="T35" fmla="*/ 27 h 39"/>
                  <a:gd name="T36" fmla="*/ 1 w 8"/>
                  <a:gd name="T37" fmla="*/ 16 h 39"/>
                  <a:gd name="T38" fmla="*/ 1 w 8"/>
                  <a:gd name="T39" fmla="*/ 16 h 39"/>
                  <a:gd name="T40" fmla="*/ 1 w 8"/>
                  <a:gd name="T41" fmla="*/ 15 h 39"/>
                  <a:gd name="T42" fmla="*/ 2 w 8"/>
                  <a:gd name="T43" fmla="*/ 21 h 39"/>
                  <a:gd name="T44" fmla="*/ 3 w 8"/>
                  <a:gd name="T45" fmla="*/ 21 h 39"/>
                  <a:gd name="T46" fmla="*/ 3 w 8"/>
                  <a:gd name="T47" fmla="*/ 21 h 39"/>
                  <a:gd name="T48" fmla="*/ 3 w 8"/>
                  <a:gd name="T49" fmla="*/ 1 h 39"/>
                  <a:gd name="T50" fmla="*/ 2 w 8"/>
                  <a:gd name="T51" fmla="*/ 21 h 39"/>
                  <a:gd name="T52" fmla="*/ 6 w 8"/>
                  <a:gd name="T53" fmla="*/ 30 h 39"/>
                  <a:gd name="T54" fmla="*/ 5 w 8"/>
                  <a:gd name="T55" fmla="*/ 25 h 39"/>
                  <a:gd name="T56" fmla="*/ 5 w 8"/>
                  <a:gd name="T57" fmla="*/ 28 h 39"/>
                  <a:gd name="T58" fmla="*/ 5 w 8"/>
                  <a:gd name="T59" fmla="*/ 23 h 39"/>
                  <a:gd name="T60" fmla="*/ 4 w 8"/>
                  <a:gd name="T61" fmla="*/ 22 h 39"/>
                  <a:gd name="T62" fmla="*/ 4 w 8"/>
                  <a:gd name="T63" fmla="*/ 22 h 39"/>
                  <a:gd name="T64" fmla="*/ 3 w 8"/>
                  <a:gd name="T65" fmla="*/ 15 h 39"/>
                  <a:gd name="T66" fmla="*/ 3 w 8"/>
                  <a:gd name="T67" fmla="*/ 13 h 39"/>
                  <a:gd name="T68" fmla="*/ 2 w 8"/>
                  <a:gd name="T69" fmla="*/ 10 h 39"/>
                  <a:gd name="T70" fmla="*/ 4 w 8"/>
                  <a:gd name="T7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39">
                    <a:moveTo>
                      <a:pt x="8" y="36"/>
                    </a:moveTo>
                    <a:cubicBezTo>
                      <a:pt x="8" y="36"/>
                      <a:pt x="8" y="37"/>
                      <a:pt x="8" y="38"/>
                    </a:cubicBezTo>
                    <a:cubicBezTo>
                      <a:pt x="8" y="38"/>
                      <a:pt x="8" y="38"/>
                      <a:pt x="8" y="39"/>
                    </a:cubicBezTo>
                    <a:cubicBezTo>
                      <a:pt x="8" y="39"/>
                      <a:pt x="8" y="38"/>
                      <a:pt x="8" y="37"/>
                    </a:cubicBezTo>
                    <a:cubicBezTo>
                      <a:pt x="8" y="37"/>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7"/>
                    </a:cubicBezTo>
                    <a:cubicBezTo>
                      <a:pt x="8" y="36"/>
                      <a:pt x="8" y="36"/>
                      <a:pt x="8" y="36"/>
                    </a:cubicBezTo>
                    <a:cubicBezTo>
                      <a:pt x="8" y="36"/>
                      <a:pt x="8" y="36"/>
                      <a:pt x="8" y="36"/>
                    </a:cubicBezTo>
                    <a:cubicBezTo>
                      <a:pt x="8" y="36"/>
                      <a:pt x="8" y="36"/>
                      <a:pt x="8" y="36"/>
                    </a:cubicBezTo>
                    <a:close/>
                    <a:moveTo>
                      <a:pt x="8" y="33"/>
                    </a:moveTo>
                    <a:cubicBezTo>
                      <a:pt x="8" y="34"/>
                      <a:pt x="8" y="35"/>
                      <a:pt x="7" y="36"/>
                    </a:cubicBezTo>
                    <a:cubicBezTo>
                      <a:pt x="8" y="36"/>
                      <a:pt x="8" y="37"/>
                      <a:pt x="8" y="37"/>
                    </a:cubicBezTo>
                    <a:cubicBezTo>
                      <a:pt x="8" y="37"/>
                      <a:pt x="8" y="36"/>
                      <a:pt x="8" y="35"/>
                    </a:cubicBezTo>
                    <a:cubicBezTo>
                      <a:pt x="8" y="34"/>
                      <a:pt x="8" y="34"/>
                      <a:pt x="8" y="33"/>
                    </a:cubicBezTo>
                    <a:close/>
                    <a:moveTo>
                      <a:pt x="7" y="31"/>
                    </a:moveTo>
                    <a:cubicBezTo>
                      <a:pt x="7" y="32"/>
                      <a:pt x="7" y="33"/>
                      <a:pt x="7" y="34"/>
                    </a:cubicBezTo>
                    <a:cubicBezTo>
                      <a:pt x="7" y="35"/>
                      <a:pt x="7" y="35"/>
                      <a:pt x="7" y="36"/>
                    </a:cubicBezTo>
                    <a:cubicBezTo>
                      <a:pt x="7" y="35"/>
                      <a:pt x="8" y="34"/>
                      <a:pt x="8" y="32"/>
                    </a:cubicBezTo>
                    <a:cubicBezTo>
                      <a:pt x="8" y="32"/>
                      <a:pt x="8" y="32"/>
                      <a:pt x="7" y="31"/>
                    </a:cubicBezTo>
                    <a:close/>
                    <a:moveTo>
                      <a:pt x="7" y="30"/>
                    </a:moveTo>
                    <a:cubicBezTo>
                      <a:pt x="7" y="31"/>
                      <a:pt x="7" y="32"/>
                      <a:pt x="7" y="33"/>
                    </a:cubicBezTo>
                    <a:cubicBezTo>
                      <a:pt x="7" y="34"/>
                      <a:pt x="7" y="34"/>
                      <a:pt x="7" y="34"/>
                    </a:cubicBezTo>
                    <a:cubicBezTo>
                      <a:pt x="7" y="33"/>
                      <a:pt x="7" y="32"/>
                      <a:pt x="7" y="30"/>
                    </a:cubicBezTo>
                    <a:close/>
                    <a:moveTo>
                      <a:pt x="7" y="28"/>
                    </a:moveTo>
                    <a:cubicBezTo>
                      <a:pt x="7" y="29"/>
                      <a:pt x="6" y="31"/>
                      <a:pt x="6" y="32"/>
                    </a:cubicBezTo>
                    <a:cubicBezTo>
                      <a:pt x="7" y="33"/>
                      <a:pt x="7" y="33"/>
                      <a:pt x="7" y="33"/>
                    </a:cubicBezTo>
                    <a:cubicBezTo>
                      <a:pt x="7" y="31"/>
                      <a:pt x="7" y="30"/>
                      <a:pt x="7" y="29"/>
                    </a:cubicBezTo>
                    <a:lnTo>
                      <a:pt x="7" y="28"/>
                    </a:lnTo>
                    <a:close/>
                    <a:moveTo>
                      <a:pt x="6" y="26"/>
                    </a:moveTo>
                    <a:cubicBezTo>
                      <a:pt x="6" y="28"/>
                      <a:pt x="6" y="30"/>
                      <a:pt x="6" y="30"/>
                    </a:cubicBezTo>
                    <a:cubicBezTo>
                      <a:pt x="6" y="31"/>
                      <a:pt x="6" y="31"/>
                      <a:pt x="6" y="31"/>
                    </a:cubicBezTo>
                    <a:cubicBezTo>
                      <a:pt x="6" y="30"/>
                      <a:pt x="6" y="29"/>
                      <a:pt x="6" y="27"/>
                    </a:cubicBezTo>
                    <a:lnTo>
                      <a:pt x="6" y="26"/>
                    </a:lnTo>
                    <a:close/>
                    <a:moveTo>
                      <a:pt x="1" y="16"/>
                    </a:moveTo>
                    <a:cubicBezTo>
                      <a:pt x="1" y="17"/>
                      <a:pt x="1" y="18"/>
                      <a:pt x="1" y="19"/>
                    </a:cubicBezTo>
                    <a:cubicBezTo>
                      <a:pt x="1" y="17"/>
                      <a:pt x="1" y="16"/>
                      <a:pt x="1" y="16"/>
                    </a:cubicBezTo>
                    <a:close/>
                    <a:moveTo>
                      <a:pt x="1" y="14"/>
                    </a:moveTo>
                    <a:cubicBezTo>
                      <a:pt x="1" y="14"/>
                      <a:pt x="1" y="15"/>
                      <a:pt x="1" y="15"/>
                    </a:cubicBezTo>
                    <a:cubicBezTo>
                      <a:pt x="2" y="17"/>
                      <a:pt x="2" y="18"/>
                      <a:pt x="2" y="19"/>
                    </a:cubicBezTo>
                    <a:cubicBezTo>
                      <a:pt x="2" y="20"/>
                      <a:pt x="2" y="20"/>
                      <a:pt x="2" y="21"/>
                    </a:cubicBezTo>
                    <a:cubicBezTo>
                      <a:pt x="2" y="16"/>
                      <a:pt x="1" y="14"/>
                      <a:pt x="1" y="14"/>
                    </a:cubicBezTo>
                    <a:close/>
                    <a:moveTo>
                      <a:pt x="3" y="21"/>
                    </a:moveTo>
                    <a:cubicBezTo>
                      <a:pt x="2" y="14"/>
                      <a:pt x="1" y="12"/>
                      <a:pt x="1" y="12"/>
                    </a:cubicBezTo>
                    <a:cubicBezTo>
                      <a:pt x="3" y="16"/>
                      <a:pt x="3" y="21"/>
                      <a:pt x="3" y="21"/>
                    </a:cubicBezTo>
                    <a:close/>
                    <a:moveTo>
                      <a:pt x="4" y="0"/>
                    </a:moveTo>
                    <a:cubicBezTo>
                      <a:pt x="4" y="0"/>
                      <a:pt x="3" y="0"/>
                      <a:pt x="3" y="1"/>
                    </a:cubicBezTo>
                    <a:cubicBezTo>
                      <a:pt x="1" y="6"/>
                      <a:pt x="0" y="9"/>
                      <a:pt x="1" y="14"/>
                    </a:cubicBezTo>
                    <a:cubicBezTo>
                      <a:pt x="3" y="16"/>
                      <a:pt x="2" y="20"/>
                      <a:pt x="2" y="21"/>
                    </a:cubicBezTo>
                    <a:cubicBezTo>
                      <a:pt x="3" y="22"/>
                      <a:pt x="3" y="24"/>
                      <a:pt x="4" y="25"/>
                    </a:cubicBezTo>
                    <a:cubicBezTo>
                      <a:pt x="5" y="27"/>
                      <a:pt x="5" y="29"/>
                      <a:pt x="6" y="30"/>
                    </a:cubicBezTo>
                    <a:cubicBezTo>
                      <a:pt x="6" y="29"/>
                      <a:pt x="6" y="27"/>
                      <a:pt x="6" y="26"/>
                    </a:cubicBezTo>
                    <a:cubicBezTo>
                      <a:pt x="5" y="25"/>
                      <a:pt x="5" y="25"/>
                      <a:pt x="5" y="25"/>
                    </a:cubicBezTo>
                    <a:cubicBezTo>
                      <a:pt x="5" y="24"/>
                      <a:pt x="5" y="24"/>
                      <a:pt x="5" y="24"/>
                    </a:cubicBezTo>
                    <a:cubicBezTo>
                      <a:pt x="5" y="27"/>
                      <a:pt x="5" y="28"/>
                      <a:pt x="5" y="28"/>
                    </a:cubicBezTo>
                    <a:cubicBezTo>
                      <a:pt x="5" y="27"/>
                      <a:pt x="5" y="25"/>
                      <a:pt x="5" y="24"/>
                    </a:cubicBezTo>
                    <a:cubicBezTo>
                      <a:pt x="5" y="23"/>
                      <a:pt x="5" y="23"/>
                      <a:pt x="5" y="23"/>
                    </a:cubicBezTo>
                    <a:cubicBezTo>
                      <a:pt x="5" y="23"/>
                      <a:pt x="5" y="24"/>
                      <a:pt x="5" y="24"/>
                    </a:cubicBezTo>
                    <a:cubicBezTo>
                      <a:pt x="5" y="23"/>
                      <a:pt x="5" y="23"/>
                      <a:pt x="4" y="22"/>
                    </a:cubicBezTo>
                    <a:cubicBezTo>
                      <a:pt x="4" y="22"/>
                      <a:pt x="4" y="21"/>
                      <a:pt x="4" y="20"/>
                    </a:cubicBezTo>
                    <a:cubicBezTo>
                      <a:pt x="4" y="21"/>
                      <a:pt x="4" y="22"/>
                      <a:pt x="4" y="22"/>
                    </a:cubicBezTo>
                    <a:cubicBezTo>
                      <a:pt x="4" y="21"/>
                      <a:pt x="4" y="19"/>
                      <a:pt x="3" y="18"/>
                    </a:cubicBezTo>
                    <a:cubicBezTo>
                      <a:pt x="3" y="17"/>
                      <a:pt x="3" y="16"/>
                      <a:pt x="3" y="15"/>
                    </a:cubicBezTo>
                    <a:cubicBezTo>
                      <a:pt x="2" y="12"/>
                      <a:pt x="1" y="11"/>
                      <a:pt x="1" y="11"/>
                    </a:cubicBezTo>
                    <a:cubicBezTo>
                      <a:pt x="2" y="12"/>
                      <a:pt x="2" y="12"/>
                      <a:pt x="3" y="13"/>
                    </a:cubicBezTo>
                    <a:cubicBezTo>
                      <a:pt x="2" y="12"/>
                      <a:pt x="2" y="11"/>
                      <a:pt x="2" y="11"/>
                    </a:cubicBezTo>
                    <a:cubicBezTo>
                      <a:pt x="2" y="10"/>
                      <a:pt x="2" y="10"/>
                      <a:pt x="2" y="10"/>
                    </a:cubicBezTo>
                    <a:cubicBezTo>
                      <a:pt x="2" y="10"/>
                      <a:pt x="2" y="10"/>
                      <a:pt x="2" y="10"/>
                    </a:cubicBezTo>
                    <a:cubicBezTo>
                      <a:pt x="2" y="7"/>
                      <a:pt x="3" y="3"/>
                      <a:pt x="4"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5316"/>
              <p:cNvSpPr>
                <a:spLocks noEditPoints="1"/>
              </p:cNvSpPr>
              <p:nvPr/>
            </p:nvSpPr>
            <p:spPr bwMode="auto">
              <a:xfrm>
                <a:off x="1248" y="2694"/>
                <a:ext cx="17" cy="81"/>
              </a:xfrm>
              <a:custGeom>
                <a:avLst/>
                <a:gdLst>
                  <a:gd name="T0" fmla="*/ 8 w 8"/>
                  <a:gd name="T1" fmla="*/ 37 h 38"/>
                  <a:gd name="T2" fmla="*/ 8 w 8"/>
                  <a:gd name="T3" fmla="*/ 37 h 38"/>
                  <a:gd name="T4" fmla="*/ 8 w 8"/>
                  <a:gd name="T5" fmla="*/ 38 h 38"/>
                  <a:gd name="T6" fmla="*/ 8 w 8"/>
                  <a:gd name="T7" fmla="*/ 38 h 38"/>
                  <a:gd name="T8" fmla="*/ 8 w 8"/>
                  <a:gd name="T9" fmla="*/ 38 h 38"/>
                  <a:gd name="T10" fmla="*/ 8 w 8"/>
                  <a:gd name="T11" fmla="*/ 37 h 38"/>
                  <a:gd name="T12" fmla="*/ 7 w 8"/>
                  <a:gd name="T13" fmla="*/ 35 h 38"/>
                  <a:gd name="T14" fmla="*/ 7 w 8"/>
                  <a:gd name="T15" fmla="*/ 36 h 38"/>
                  <a:gd name="T16" fmla="*/ 8 w 8"/>
                  <a:gd name="T17" fmla="*/ 37 h 38"/>
                  <a:gd name="T18" fmla="*/ 8 w 8"/>
                  <a:gd name="T19" fmla="*/ 36 h 38"/>
                  <a:gd name="T20" fmla="*/ 7 w 8"/>
                  <a:gd name="T21" fmla="*/ 35 h 38"/>
                  <a:gd name="T22" fmla="*/ 7 w 8"/>
                  <a:gd name="T23" fmla="*/ 33 h 38"/>
                  <a:gd name="T24" fmla="*/ 7 w 8"/>
                  <a:gd name="T25" fmla="*/ 34 h 38"/>
                  <a:gd name="T26" fmla="*/ 7 w 8"/>
                  <a:gd name="T27" fmla="*/ 35 h 38"/>
                  <a:gd name="T28" fmla="*/ 7 w 8"/>
                  <a:gd name="T29" fmla="*/ 35 h 38"/>
                  <a:gd name="T30" fmla="*/ 7 w 8"/>
                  <a:gd name="T31" fmla="*/ 33 h 38"/>
                  <a:gd name="T32" fmla="*/ 7 w 8"/>
                  <a:gd name="T33" fmla="*/ 32 h 38"/>
                  <a:gd name="T34" fmla="*/ 7 w 8"/>
                  <a:gd name="T35" fmla="*/ 33 h 38"/>
                  <a:gd name="T36" fmla="*/ 7 w 8"/>
                  <a:gd name="T37" fmla="*/ 34 h 38"/>
                  <a:gd name="T38" fmla="*/ 7 w 8"/>
                  <a:gd name="T39" fmla="*/ 33 h 38"/>
                  <a:gd name="T40" fmla="*/ 7 w 8"/>
                  <a:gd name="T41" fmla="*/ 32 h 38"/>
                  <a:gd name="T42" fmla="*/ 6 w 8"/>
                  <a:gd name="T43" fmla="*/ 31 h 38"/>
                  <a:gd name="T44" fmla="*/ 6 w 8"/>
                  <a:gd name="T45" fmla="*/ 31 h 38"/>
                  <a:gd name="T46" fmla="*/ 6 w 8"/>
                  <a:gd name="T47" fmla="*/ 32 h 38"/>
                  <a:gd name="T48" fmla="*/ 7 w 8"/>
                  <a:gd name="T49" fmla="*/ 32 h 38"/>
                  <a:gd name="T50" fmla="*/ 6 w 8"/>
                  <a:gd name="T51" fmla="*/ 31 h 38"/>
                  <a:gd name="T52" fmla="*/ 3 w 8"/>
                  <a:gd name="T53" fmla="*/ 0 h 38"/>
                  <a:gd name="T54" fmla="*/ 0 w 8"/>
                  <a:gd name="T55" fmla="*/ 11 h 38"/>
                  <a:gd name="T56" fmla="*/ 1 w 8"/>
                  <a:gd name="T57" fmla="*/ 16 h 38"/>
                  <a:gd name="T58" fmla="*/ 1 w 8"/>
                  <a:gd name="T59" fmla="*/ 17 h 38"/>
                  <a:gd name="T60" fmla="*/ 4 w 8"/>
                  <a:gd name="T61" fmla="*/ 24 h 38"/>
                  <a:gd name="T62" fmla="*/ 6 w 8"/>
                  <a:gd name="T63" fmla="*/ 31 h 38"/>
                  <a:gd name="T64" fmla="*/ 6 w 8"/>
                  <a:gd name="T65" fmla="*/ 30 h 38"/>
                  <a:gd name="T66" fmla="*/ 6 w 8"/>
                  <a:gd name="T67" fmla="*/ 29 h 38"/>
                  <a:gd name="T68" fmla="*/ 6 w 8"/>
                  <a:gd name="T69" fmla="*/ 30 h 38"/>
                  <a:gd name="T70" fmla="*/ 6 w 8"/>
                  <a:gd name="T71" fmla="*/ 29 h 38"/>
                  <a:gd name="T72" fmla="*/ 4 w 8"/>
                  <a:gd name="T73" fmla="*/ 24 h 38"/>
                  <a:gd name="T74" fmla="*/ 2 w 8"/>
                  <a:gd name="T75" fmla="*/ 20 h 38"/>
                  <a:gd name="T76" fmla="*/ 2 w 8"/>
                  <a:gd name="T77" fmla="*/ 20 h 38"/>
                  <a:gd name="T78" fmla="*/ 2 w 8"/>
                  <a:gd name="T79" fmla="*/ 20 h 38"/>
                  <a:gd name="T80" fmla="*/ 2 w 8"/>
                  <a:gd name="T81" fmla="*/ 18 h 38"/>
                  <a:gd name="T82" fmla="*/ 2 w 8"/>
                  <a:gd name="T83" fmla="*/ 19 h 38"/>
                  <a:gd name="T84" fmla="*/ 1 w 8"/>
                  <a:gd name="T85" fmla="*/ 18 h 38"/>
                  <a:gd name="T86" fmla="*/ 1 w 8"/>
                  <a:gd name="T87" fmla="*/ 15 h 38"/>
                  <a:gd name="T88" fmla="*/ 0 w 8"/>
                  <a:gd name="T89" fmla="*/ 14 h 38"/>
                  <a:gd name="T90" fmla="*/ 1 w 8"/>
                  <a:gd name="T91" fmla="*/ 14 h 38"/>
                  <a:gd name="T92" fmla="*/ 1 w 8"/>
                  <a:gd name="T93" fmla="*/ 13 h 38"/>
                  <a:gd name="T94" fmla="*/ 0 w 8"/>
                  <a:gd name="T95" fmla="*/ 13 h 38"/>
                  <a:gd name="T96" fmla="*/ 1 w 8"/>
                  <a:gd name="T97" fmla="*/ 13 h 38"/>
                  <a:gd name="T98" fmla="*/ 3 w 8"/>
                  <a:gd name="T9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38">
                    <a:moveTo>
                      <a:pt x="8" y="37"/>
                    </a:moveTo>
                    <a:cubicBezTo>
                      <a:pt x="8" y="37"/>
                      <a:pt x="8" y="37"/>
                      <a:pt x="8" y="37"/>
                    </a:cubicBezTo>
                    <a:cubicBezTo>
                      <a:pt x="8" y="38"/>
                      <a:pt x="8" y="38"/>
                      <a:pt x="8" y="38"/>
                    </a:cubicBezTo>
                    <a:cubicBezTo>
                      <a:pt x="8" y="38"/>
                      <a:pt x="8" y="38"/>
                      <a:pt x="8" y="38"/>
                    </a:cubicBezTo>
                    <a:cubicBezTo>
                      <a:pt x="8" y="38"/>
                      <a:pt x="8" y="38"/>
                      <a:pt x="8" y="38"/>
                    </a:cubicBezTo>
                    <a:cubicBezTo>
                      <a:pt x="8" y="37"/>
                      <a:pt x="8" y="37"/>
                      <a:pt x="8" y="37"/>
                    </a:cubicBezTo>
                    <a:close/>
                    <a:moveTo>
                      <a:pt x="7" y="35"/>
                    </a:moveTo>
                    <a:cubicBezTo>
                      <a:pt x="7" y="36"/>
                      <a:pt x="7" y="36"/>
                      <a:pt x="7" y="36"/>
                    </a:cubicBezTo>
                    <a:cubicBezTo>
                      <a:pt x="7" y="36"/>
                      <a:pt x="8" y="37"/>
                      <a:pt x="8" y="37"/>
                    </a:cubicBezTo>
                    <a:cubicBezTo>
                      <a:pt x="8" y="36"/>
                      <a:pt x="8" y="36"/>
                      <a:pt x="8" y="36"/>
                    </a:cubicBezTo>
                    <a:cubicBezTo>
                      <a:pt x="8" y="36"/>
                      <a:pt x="8" y="35"/>
                      <a:pt x="7" y="35"/>
                    </a:cubicBezTo>
                    <a:close/>
                    <a:moveTo>
                      <a:pt x="7" y="33"/>
                    </a:moveTo>
                    <a:cubicBezTo>
                      <a:pt x="7" y="34"/>
                      <a:pt x="7" y="34"/>
                      <a:pt x="7" y="34"/>
                    </a:cubicBezTo>
                    <a:cubicBezTo>
                      <a:pt x="7" y="34"/>
                      <a:pt x="7" y="35"/>
                      <a:pt x="7" y="35"/>
                    </a:cubicBezTo>
                    <a:cubicBezTo>
                      <a:pt x="7" y="35"/>
                      <a:pt x="7" y="35"/>
                      <a:pt x="7" y="35"/>
                    </a:cubicBezTo>
                    <a:cubicBezTo>
                      <a:pt x="7" y="34"/>
                      <a:pt x="7" y="34"/>
                      <a:pt x="7" y="33"/>
                    </a:cubicBezTo>
                    <a:close/>
                    <a:moveTo>
                      <a:pt x="7" y="32"/>
                    </a:moveTo>
                    <a:cubicBezTo>
                      <a:pt x="7" y="33"/>
                      <a:pt x="7" y="33"/>
                      <a:pt x="7" y="33"/>
                    </a:cubicBezTo>
                    <a:cubicBezTo>
                      <a:pt x="7" y="34"/>
                      <a:pt x="7" y="34"/>
                      <a:pt x="7" y="34"/>
                    </a:cubicBezTo>
                    <a:cubicBezTo>
                      <a:pt x="7" y="33"/>
                      <a:pt x="7" y="33"/>
                      <a:pt x="7" y="33"/>
                    </a:cubicBezTo>
                    <a:lnTo>
                      <a:pt x="7" y="32"/>
                    </a:lnTo>
                    <a:close/>
                    <a:moveTo>
                      <a:pt x="6" y="31"/>
                    </a:moveTo>
                    <a:cubicBezTo>
                      <a:pt x="6" y="31"/>
                      <a:pt x="6" y="31"/>
                      <a:pt x="6" y="31"/>
                    </a:cubicBezTo>
                    <a:cubicBezTo>
                      <a:pt x="6" y="32"/>
                      <a:pt x="6" y="32"/>
                      <a:pt x="6" y="32"/>
                    </a:cubicBezTo>
                    <a:cubicBezTo>
                      <a:pt x="7" y="32"/>
                      <a:pt x="7" y="32"/>
                      <a:pt x="7" y="32"/>
                    </a:cubicBezTo>
                    <a:lnTo>
                      <a:pt x="6" y="31"/>
                    </a:lnTo>
                    <a:close/>
                    <a:moveTo>
                      <a:pt x="3" y="0"/>
                    </a:moveTo>
                    <a:cubicBezTo>
                      <a:pt x="2" y="2"/>
                      <a:pt x="0" y="7"/>
                      <a:pt x="0" y="11"/>
                    </a:cubicBezTo>
                    <a:cubicBezTo>
                      <a:pt x="0" y="13"/>
                      <a:pt x="0" y="14"/>
                      <a:pt x="1" y="16"/>
                    </a:cubicBezTo>
                    <a:cubicBezTo>
                      <a:pt x="1" y="17"/>
                      <a:pt x="1" y="17"/>
                      <a:pt x="1" y="17"/>
                    </a:cubicBezTo>
                    <a:cubicBezTo>
                      <a:pt x="1" y="19"/>
                      <a:pt x="2" y="21"/>
                      <a:pt x="4" y="24"/>
                    </a:cubicBezTo>
                    <a:cubicBezTo>
                      <a:pt x="5" y="27"/>
                      <a:pt x="5" y="29"/>
                      <a:pt x="6" y="31"/>
                    </a:cubicBezTo>
                    <a:cubicBezTo>
                      <a:pt x="6" y="30"/>
                      <a:pt x="6" y="30"/>
                      <a:pt x="6" y="30"/>
                    </a:cubicBezTo>
                    <a:cubicBezTo>
                      <a:pt x="6" y="29"/>
                      <a:pt x="6" y="29"/>
                      <a:pt x="6" y="29"/>
                    </a:cubicBezTo>
                    <a:cubicBezTo>
                      <a:pt x="6" y="30"/>
                      <a:pt x="6" y="30"/>
                      <a:pt x="6" y="30"/>
                    </a:cubicBezTo>
                    <a:cubicBezTo>
                      <a:pt x="6" y="29"/>
                      <a:pt x="6" y="29"/>
                      <a:pt x="6" y="29"/>
                    </a:cubicBezTo>
                    <a:cubicBezTo>
                      <a:pt x="5" y="28"/>
                      <a:pt x="5" y="26"/>
                      <a:pt x="4" y="24"/>
                    </a:cubicBezTo>
                    <a:cubicBezTo>
                      <a:pt x="3" y="23"/>
                      <a:pt x="3" y="21"/>
                      <a:pt x="2" y="20"/>
                    </a:cubicBezTo>
                    <a:cubicBezTo>
                      <a:pt x="2" y="20"/>
                      <a:pt x="2" y="20"/>
                      <a:pt x="2" y="20"/>
                    </a:cubicBezTo>
                    <a:cubicBezTo>
                      <a:pt x="2" y="20"/>
                      <a:pt x="2" y="20"/>
                      <a:pt x="2" y="20"/>
                    </a:cubicBezTo>
                    <a:cubicBezTo>
                      <a:pt x="2" y="19"/>
                      <a:pt x="2" y="19"/>
                      <a:pt x="2" y="18"/>
                    </a:cubicBezTo>
                    <a:cubicBezTo>
                      <a:pt x="2" y="19"/>
                      <a:pt x="2" y="19"/>
                      <a:pt x="2" y="19"/>
                    </a:cubicBezTo>
                    <a:cubicBezTo>
                      <a:pt x="1" y="18"/>
                      <a:pt x="1" y="18"/>
                      <a:pt x="1" y="18"/>
                    </a:cubicBezTo>
                    <a:cubicBezTo>
                      <a:pt x="1" y="17"/>
                      <a:pt x="1" y="16"/>
                      <a:pt x="1" y="15"/>
                    </a:cubicBezTo>
                    <a:cubicBezTo>
                      <a:pt x="1" y="14"/>
                      <a:pt x="0" y="14"/>
                      <a:pt x="0" y="14"/>
                    </a:cubicBezTo>
                    <a:cubicBezTo>
                      <a:pt x="1" y="14"/>
                      <a:pt x="1" y="14"/>
                      <a:pt x="1" y="14"/>
                    </a:cubicBezTo>
                    <a:cubicBezTo>
                      <a:pt x="1" y="14"/>
                      <a:pt x="1" y="13"/>
                      <a:pt x="1" y="13"/>
                    </a:cubicBezTo>
                    <a:cubicBezTo>
                      <a:pt x="0" y="13"/>
                      <a:pt x="0" y="13"/>
                      <a:pt x="0" y="13"/>
                    </a:cubicBezTo>
                    <a:cubicBezTo>
                      <a:pt x="1" y="13"/>
                      <a:pt x="1" y="13"/>
                      <a:pt x="1" y="13"/>
                    </a:cubicBezTo>
                    <a:cubicBezTo>
                      <a:pt x="0" y="8"/>
                      <a:pt x="1" y="5"/>
                      <a:pt x="3" y="0"/>
                    </a:cubicBezTo>
                    <a:close/>
                  </a:path>
                </a:pathLst>
              </a:custGeom>
              <a:solidFill>
                <a:srgbClr val="8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5317"/>
              <p:cNvSpPr>
                <a:spLocks noEditPoints="1"/>
              </p:cNvSpPr>
              <p:nvPr/>
            </p:nvSpPr>
            <p:spPr bwMode="auto">
              <a:xfrm>
                <a:off x="1248" y="2717"/>
                <a:ext cx="17" cy="58"/>
              </a:xfrm>
              <a:custGeom>
                <a:avLst/>
                <a:gdLst>
                  <a:gd name="T0" fmla="*/ 8 w 8"/>
                  <a:gd name="T1" fmla="*/ 26 h 27"/>
                  <a:gd name="T2" fmla="*/ 8 w 8"/>
                  <a:gd name="T3" fmla="*/ 27 h 27"/>
                  <a:gd name="T4" fmla="*/ 8 w 8"/>
                  <a:gd name="T5" fmla="*/ 27 h 27"/>
                  <a:gd name="T6" fmla="*/ 8 w 8"/>
                  <a:gd name="T7" fmla="*/ 26 h 27"/>
                  <a:gd name="T8" fmla="*/ 7 w 8"/>
                  <a:gd name="T9" fmla="*/ 25 h 27"/>
                  <a:gd name="T10" fmla="*/ 7 w 8"/>
                  <a:gd name="T11" fmla="*/ 25 h 27"/>
                  <a:gd name="T12" fmla="*/ 8 w 8"/>
                  <a:gd name="T13" fmla="*/ 26 h 27"/>
                  <a:gd name="T14" fmla="*/ 8 w 8"/>
                  <a:gd name="T15" fmla="*/ 26 h 27"/>
                  <a:gd name="T16" fmla="*/ 7 w 8"/>
                  <a:gd name="T17" fmla="*/ 25 h 27"/>
                  <a:gd name="T18" fmla="*/ 7 w 8"/>
                  <a:gd name="T19" fmla="*/ 23 h 27"/>
                  <a:gd name="T20" fmla="*/ 7 w 8"/>
                  <a:gd name="T21" fmla="*/ 24 h 27"/>
                  <a:gd name="T22" fmla="*/ 7 w 8"/>
                  <a:gd name="T23" fmla="*/ 25 h 27"/>
                  <a:gd name="T24" fmla="*/ 7 w 8"/>
                  <a:gd name="T25" fmla="*/ 24 h 27"/>
                  <a:gd name="T26" fmla="*/ 7 w 8"/>
                  <a:gd name="T27" fmla="*/ 23 h 27"/>
                  <a:gd name="T28" fmla="*/ 7 w 8"/>
                  <a:gd name="T29" fmla="*/ 22 h 27"/>
                  <a:gd name="T30" fmla="*/ 6 w 8"/>
                  <a:gd name="T31" fmla="*/ 23 h 27"/>
                  <a:gd name="T32" fmla="*/ 7 w 8"/>
                  <a:gd name="T33" fmla="*/ 24 h 27"/>
                  <a:gd name="T34" fmla="*/ 7 w 8"/>
                  <a:gd name="T35" fmla="*/ 23 h 27"/>
                  <a:gd name="T36" fmla="*/ 7 w 8"/>
                  <a:gd name="T37" fmla="*/ 22 h 27"/>
                  <a:gd name="T38" fmla="*/ 6 w 8"/>
                  <a:gd name="T39" fmla="*/ 20 h 27"/>
                  <a:gd name="T40" fmla="*/ 6 w 8"/>
                  <a:gd name="T41" fmla="*/ 21 h 27"/>
                  <a:gd name="T42" fmla="*/ 6 w 8"/>
                  <a:gd name="T43" fmla="*/ 22 h 27"/>
                  <a:gd name="T44" fmla="*/ 6 w 8"/>
                  <a:gd name="T45" fmla="*/ 21 h 27"/>
                  <a:gd name="T46" fmla="*/ 6 w 8"/>
                  <a:gd name="T47" fmla="*/ 20 h 27"/>
                  <a:gd name="T48" fmla="*/ 1 w 8"/>
                  <a:gd name="T49" fmla="*/ 6 h 27"/>
                  <a:gd name="T50" fmla="*/ 1 w 8"/>
                  <a:gd name="T51" fmla="*/ 7 h 27"/>
                  <a:gd name="T52" fmla="*/ 6 w 8"/>
                  <a:gd name="T53" fmla="*/ 21 h 27"/>
                  <a:gd name="T54" fmla="*/ 6 w 8"/>
                  <a:gd name="T55" fmla="*/ 20 h 27"/>
                  <a:gd name="T56" fmla="*/ 4 w 8"/>
                  <a:gd name="T57" fmla="*/ 13 h 27"/>
                  <a:gd name="T58" fmla="*/ 1 w 8"/>
                  <a:gd name="T59" fmla="*/ 6 h 27"/>
                  <a:gd name="T60" fmla="*/ 0 w 8"/>
                  <a:gd name="T61" fmla="*/ 5 h 27"/>
                  <a:gd name="T62" fmla="*/ 1 w 8"/>
                  <a:gd name="T63" fmla="*/ 7 h 27"/>
                  <a:gd name="T64" fmla="*/ 0 w 8"/>
                  <a:gd name="T65" fmla="*/ 5 h 27"/>
                  <a:gd name="T66" fmla="*/ 0 w 8"/>
                  <a:gd name="T67" fmla="*/ 0 h 27"/>
                  <a:gd name="T68" fmla="*/ 0 w 8"/>
                  <a:gd name="T69" fmla="*/ 4 h 27"/>
                  <a:gd name="T70" fmla="*/ 0 w 8"/>
                  <a:gd name="T71" fmla="*/ 4 h 27"/>
                  <a:gd name="T72" fmla="*/ 1 w 8"/>
                  <a:gd name="T73" fmla="*/ 5 h 27"/>
                  <a:gd name="T74" fmla="*/ 0 w 8"/>
                  <a:gd name="T7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27">
                    <a:moveTo>
                      <a:pt x="8" y="26"/>
                    </a:moveTo>
                    <a:cubicBezTo>
                      <a:pt x="8" y="27"/>
                      <a:pt x="8" y="27"/>
                      <a:pt x="8" y="27"/>
                    </a:cubicBezTo>
                    <a:cubicBezTo>
                      <a:pt x="8" y="27"/>
                      <a:pt x="8" y="27"/>
                      <a:pt x="8" y="27"/>
                    </a:cubicBezTo>
                    <a:lnTo>
                      <a:pt x="8" y="26"/>
                    </a:lnTo>
                    <a:close/>
                    <a:moveTo>
                      <a:pt x="7" y="25"/>
                    </a:moveTo>
                    <a:cubicBezTo>
                      <a:pt x="7" y="25"/>
                      <a:pt x="7" y="25"/>
                      <a:pt x="7" y="25"/>
                    </a:cubicBezTo>
                    <a:cubicBezTo>
                      <a:pt x="7" y="26"/>
                      <a:pt x="7" y="26"/>
                      <a:pt x="8" y="26"/>
                    </a:cubicBezTo>
                    <a:cubicBezTo>
                      <a:pt x="8" y="26"/>
                      <a:pt x="8" y="26"/>
                      <a:pt x="8" y="26"/>
                    </a:cubicBezTo>
                    <a:cubicBezTo>
                      <a:pt x="8" y="26"/>
                      <a:pt x="7" y="25"/>
                      <a:pt x="7" y="25"/>
                    </a:cubicBezTo>
                    <a:close/>
                    <a:moveTo>
                      <a:pt x="7" y="23"/>
                    </a:moveTo>
                    <a:cubicBezTo>
                      <a:pt x="7" y="24"/>
                      <a:pt x="7" y="24"/>
                      <a:pt x="7" y="24"/>
                    </a:cubicBezTo>
                    <a:cubicBezTo>
                      <a:pt x="7" y="24"/>
                      <a:pt x="7" y="25"/>
                      <a:pt x="7" y="25"/>
                    </a:cubicBezTo>
                    <a:cubicBezTo>
                      <a:pt x="7" y="24"/>
                      <a:pt x="7" y="24"/>
                      <a:pt x="7" y="24"/>
                    </a:cubicBezTo>
                    <a:cubicBezTo>
                      <a:pt x="7" y="24"/>
                      <a:pt x="7" y="23"/>
                      <a:pt x="7" y="23"/>
                    </a:cubicBezTo>
                    <a:close/>
                    <a:moveTo>
                      <a:pt x="7" y="22"/>
                    </a:moveTo>
                    <a:cubicBezTo>
                      <a:pt x="6" y="23"/>
                      <a:pt x="6" y="23"/>
                      <a:pt x="6" y="23"/>
                    </a:cubicBezTo>
                    <a:cubicBezTo>
                      <a:pt x="7" y="24"/>
                      <a:pt x="7" y="24"/>
                      <a:pt x="7" y="24"/>
                    </a:cubicBezTo>
                    <a:cubicBezTo>
                      <a:pt x="7" y="23"/>
                      <a:pt x="7" y="23"/>
                      <a:pt x="7" y="23"/>
                    </a:cubicBezTo>
                    <a:lnTo>
                      <a:pt x="7" y="22"/>
                    </a:lnTo>
                    <a:close/>
                    <a:moveTo>
                      <a:pt x="6" y="20"/>
                    </a:moveTo>
                    <a:cubicBezTo>
                      <a:pt x="6" y="21"/>
                      <a:pt x="6" y="21"/>
                      <a:pt x="6" y="21"/>
                    </a:cubicBezTo>
                    <a:cubicBezTo>
                      <a:pt x="6" y="22"/>
                      <a:pt x="6" y="22"/>
                      <a:pt x="6" y="22"/>
                    </a:cubicBezTo>
                    <a:cubicBezTo>
                      <a:pt x="6" y="22"/>
                      <a:pt x="6" y="22"/>
                      <a:pt x="6" y="21"/>
                    </a:cubicBezTo>
                    <a:lnTo>
                      <a:pt x="6" y="20"/>
                    </a:lnTo>
                    <a:close/>
                    <a:moveTo>
                      <a:pt x="1" y="6"/>
                    </a:moveTo>
                    <a:cubicBezTo>
                      <a:pt x="1" y="6"/>
                      <a:pt x="1" y="7"/>
                      <a:pt x="1" y="7"/>
                    </a:cubicBezTo>
                    <a:cubicBezTo>
                      <a:pt x="2" y="12"/>
                      <a:pt x="4" y="15"/>
                      <a:pt x="6" y="21"/>
                    </a:cubicBezTo>
                    <a:cubicBezTo>
                      <a:pt x="6" y="20"/>
                      <a:pt x="6" y="20"/>
                      <a:pt x="6" y="20"/>
                    </a:cubicBezTo>
                    <a:cubicBezTo>
                      <a:pt x="5" y="18"/>
                      <a:pt x="5" y="16"/>
                      <a:pt x="4" y="13"/>
                    </a:cubicBezTo>
                    <a:cubicBezTo>
                      <a:pt x="2" y="10"/>
                      <a:pt x="1" y="8"/>
                      <a:pt x="1" y="6"/>
                    </a:cubicBezTo>
                    <a:close/>
                    <a:moveTo>
                      <a:pt x="0" y="5"/>
                    </a:moveTo>
                    <a:cubicBezTo>
                      <a:pt x="1" y="6"/>
                      <a:pt x="1" y="6"/>
                      <a:pt x="1" y="7"/>
                    </a:cubicBezTo>
                    <a:cubicBezTo>
                      <a:pt x="1" y="6"/>
                      <a:pt x="1" y="5"/>
                      <a:pt x="0" y="5"/>
                    </a:cubicBezTo>
                    <a:close/>
                    <a:moveTo>
                      <a:pt x="0" y="0"/>
                    </a:moveTo>
                    <a:cubicBezTo>
                      <a:pt x="0" y="1"/>
                      <a:pt x="0" y="3"/>
                      <a:pt x="0" y="4"/>
                    </a:cubicBezTo>
                    <a:cubicBezTo>
                      <a:pt x="0" y="4"/>
                      <a:pt x="0" y="4"/>
                      <a:pt x="0" y="4"/>
                    </a:cubicBezTo>
                    <a:cubicBezTo>
                      <a:pt x="1" y="5"/>
                      <a:pt x="1" y="5"/>
                      <a:pt x="1" y="5"/>
                    </a:cubicBezTo>
                    <a:cubicBezTo>
                      <a:pt x="0" y="3"/>
                      <a:pt x="0" y="2"/>
                      <a:pt x="0" y="0"/>
                    </a:cubicBezTo>
                    <a:close/>
                  </a:path>
                </a:pathLst>
              </a:custGeom>
              <a:solidFill>
                <a:srgbClr val="70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Rectangle 5318"/>
              <p:cNvSpPr>
                <a:spLocks noChangeArrowheads="1"/>
              </p:cNvSpPr>
              <p:nvPr/>
            </p:nvSpPr>
            <p:spPr bwMode="auto">
              <a:xfrm>
                <a:off x="1265" y="2768"/>
                <a:ext cx="1" cy="1"/>
              </a:xfrm>
              <a:prstGeom prst="rect">
                <a:avLst/>
              </a:prstGeom>
              <a:solidFill>
                <a:srgbClr val="9A3D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5319"/>
              <p:cNvSpPr>
                <a:spLocks noEditPoints="1"/>
              </p:cNvSpPr>
              <p:nvPr/>
            </p:nvSpPr>
            <p:spPr bwMode="auto">
              <a:xfrm>
                <a:off x="1161" y="2671"/>
                <a:ext cx="91" cy="42"/>
              </a:xfrm>
              <a:custGeom>
                <a:avLst/>
                <a:gdLst>
                  <a:gd name="T0" fmla="*/ 36 w 43"/>
                  <a:gd name="T1" fmla="*/ 5 h 20"/>
                  <a:gd name="T2" fmla="*/ 36 w 43"/>
                  <a:gd name="T3" fmla="*/ 6 h 20"/>
                  <a:gd name="T4" fmla="*/ 37 w 43"/>
                  <a:gd name="T5" fmla="*/ 6 h 20"/>
                  <a:gd name="T6" fmla="*/ 38 w 43"/>
                  <a:gd name="T7" fmla="*/ 7 h 20"/>
                  <a:gd name="T8" fmla="*/ 39 w 43"/>
                  <a:gd name="T9" fmla="*/ 8 h 20"/>
                  <a:gd name="T10" fmla="*/ 40 w 43"/>
                  <a:gd name="T11" fmla="*/ 9 h 20"/>
                  <a:gd name="T12" fmla="*/ 40 w 43"/>
                  <a:gd name="T13" fmla="*/ 13 h 20"/>
                  <a:gd name="T14" fmla="*/ 43 w 43"/>
                  <a:gd name="T15" fmla="*/ 8 h 20"/>
                  <a:gd name="T16" fmla="*/ 6 w 43"/>
                  <a:gd name="T17" fmla="*/ 5 h 20"/>
                  <a:gd name="T18" fmla="*/ 3 w 43"/>
                  <a:gd name="T19" fmla="*/ 18 h 20"/>
                  <a:gd name="T20" fmla="*/ 4 w 43"/>
                  <a:gd name="T21" fmla="*/ 20 h 20"/>
                  <a:gd name="T22" fmla="*/ 2 w 43"/>
                  <a:gd name="T23" fmla="*/ 8 h 20"/>
                  <a:gd name="T24" fmla="*/ 3 w 43"/>
                  <a:gd name="T25" fmla="*/ 8 h 20"/>
                  <a:gd name="T26" fmla="*/ 4 w 43"/>
                  <a:gd name="T27" fmla="*/ 7 h 20"/>
                  <a:gd name="T28" fmla="*/ 5 w 43"/>
                  <a:gd name="T29" fmla="*/ 6 h 20"/>
                  <a:gd name="T30" fmla="*/ 6 w 43"/>
                  <a:gd name="T31" fmla="*/ 5 h 20"/>
                  <a:gd name="T32" fmla="*/ 7 w 43"/>
                  <a:gd name="T33" fmla="*/ 4 h 20"/>
                  <a:gd name="T34" fmla="*/ 32 w 43"/>
                  <a:gd name="T35" fmla="*/ 17 h 20"/>
                  <a:gd name="T36" fmla="*/ 8 w 43"/>
                  <a:gd name="T37" fmla="*/ 4 h 20"/>
                  <a:gd name="T38" fmla="*/ 11 w 43"/>
                  <a:gd name="T39" fmla="*/ 17 h 20"/>
                  <a:gd name="T40" fmla="*/ 29 w 43"/>
                  <a:gd name="T41" fmla="*/ 15 h 20"/>
                  <a:gd name="T42" fmla="*/ 30 w 43"/>
                  <a:gd name="T43" fmla="*/ 16 h 20"/>
                  <a:gd name="T44" fmla="*/ 31 w 43"/>
                  <a:gd name="T45" fmla="*/ 16 h 20"/>
                  <a:gd name="T46" fmla="*/ 31 w 43"/>
                  <a:gd name="T47" fmla="*/ 3 h 20"/>
                  <a:gd name="T48" fmla="*/ 11 w 43"/>
                  <a:gd name="T49" fmla="*/ 16 h 20"/>
                  <a:gd name="T50" fmla="*/ 12 w 43"/>
                  <a:gd name="T51" fmla="*/ 16 h 20"/>
                  <a:gd name="T52" fmla="*/ 13 w 43"/>
                  <a:gd name="T53" fmla="*/ 16 h 20"/>
                  <a:gd name="T54" fmla="*/ 13 w 43"/>
                  <a:gd name="T55" fmla="*/ 2 h 20"/>
                  <a:gd name="T56" fmla="*/ 15 w 43"/>
                  <a:gd name="T57" fmla="*/ 15 h 20"/>
                  <a:gd name="T58" fmla="*/ 26 w 43"/>
                  <a:gd name="T59" fmla="*/ 14 h 20"/>
                  <a:gd name="T60" fmla="*/ 26 w 43"/>
                  <a:gd name="T61" fmla="*/ 14 h 20"/>
                  <a:gd name="T62" fmla="*/ 27 w 43"/>
                  <a:gd name="T63" fmla="*/ 15 h 20"/>
                  <a:gd name="T64" fmla="*/ 27 w 43"/>
                  <a:gd name="T65" fmla="*/ 2 h 20"/>
                  <a:gd name="T66" fmla="*/ 15 w 43"/>
                  <a:gd name="T67" fmla="*/ 15 h 20"/>
                  <a:gd name="T68" fmla="*/ 26 w 43"/>
                  <a:gd name="T69" fmla="*/ 2 h 20"/>
                  <a:gd name="T70" fmla="*/ 27 w 43"/>
                  <a:gd name="T71" fmla="*/ 2 h 20"/>
                  <a:gd name="T72" fmla="*/ 14 w 43"/>
                  <a:gd name="T73" fmla="*/ 2 h 20"/>
                  <a:gd name="T74" fmla="*/ 15 w 43"/>
                  <a:gd name="T75" fmla="*/ 2 h 20"/>
                  <a:gd name="T76" fmla="*/ 24 w 43"/>
                  <a:gd name="T77" fmla="*/ 14 h 20"/>
                  <a:gd name="T78" fmla="*/ 16 w 43"/>
                  <a:gd name="T79" fmla="*/ 2 h 20"/>
                  <a:gd name="T80" fmla="*/ 18 w 43"/>
                  <a:gd name="T81" fmla="*/ 14 h 20"/>
                  <a:gd name="T82" fmla="*/ 23 w 43"/>
                  <a:gd name="T83" fmla="*/ 14 h 20"/>
                  <a:gd name="T84" fmla="*/ 23 w 43"/>
                  <a:gd name="T85" fmla="*/ 2 h 20"/>
                  <a:gd name="T86" fmla="*/ 18 w 43"/>
                  <a:gd name="T87" fmla="*/ 14 h 20"/>
                  <a:gd name="T88" fmla="*/ 22 w 43"/>
                  <a:gd name="T89" fmla="*/ 2 h 20"/>
                  <a:gd name="T90" fmla="*/ 23 w 43"/>
                  <a:gd name="T91" fmla="*/ 2 h 20"/>
                  <a:gd name="T92" fmla="*/ 18 w 43"/>
                  <a:gd name="T93" fmla="*/ 2 h 20"/>
                  <a:gd name="T94" fmla="*/ 19 w 43"/>
                  <a:gd name="T95" fmla="*/ 2 h 20"/>
                  <a:gd name="T96" fmla="*/ 21 w 43"/>
                  <a:gd name="T97" fmla="*/ 14 h 20"/>
                  <a:gd name="T98" fmla="*/ 21 w 43"/>
                  <a:gd name="T99" fmla="*/ 2 h 20"/>
                  <a:gd name="T100" fmla="*/ 20 w 43"/>
                  <a:gd name="T101" fmla="*/ 14 h 20"/>
                  <a:gd name="T102" fmla="*/ 20 w 43"/>
                  <a:gd name="T103" fmla="*/ 2 h 20"/>
                  <a:gd name="T104" fmla="*/ 21 w 43"/>
                  <a:gd name="T105" fmla="*/ 14 h 20"/>
                  <a:gd name="T106" fmla="*/ 22 w 43"/>
                  <a:gd name="T107" fmla="*/ 0 h 20"/>
                  <a:gd name="T108" fmla="*/ 22 w 43"/>
                  <a:gd name="T109" fmla="*/ 0 h 20"/>
                  <a:gd name="T110" fmla="*/ 21 w 43"/>
                  <a:gd name="T11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20">
                    <a:moveTo>
                      <a:pt x="43" y="8"/>
                    </a:moveTo>
                    <a:cubicBezTo>
                      <a:pt x="43" y="8"/>
                      <a:pt x="43" y="8"/>
                      <a:pt x="43" y="8"/>
                    </a:cubicBezTo>
                    <a:close/>
                    <a:moveTo>
                      <a:pt x="36" y="5"/>
                    </a:moveTo>
                    <a:cubicBezTo>
                      <a:pt x="36" y="5"/>
                      <a:pt x="34" y="10"/>
                      <a:pt x="33" y="17"/>
                    </a:cubicBezTo>
                    <a:cubicBezTo>
                      <a:pt x="33" y="17"/>
                      <a:pt x="33" y="17"/>
                      <a:pt x="33" y="17"/>
                    </a:cubicBezTo>
                    <a:cubicBezTo>
                      <a:pt x="34" y="14"/>
                      <a:pt x="35" y="10"/>
                      <a:pt x="36" y="6"/>
                    </a:cubicBezTo>
                    <a:cubicBezTo>
                      <a:pt x="36" y="6"/>
                      <a:pt x="35" y="11"/>
                      <a:pt x="34" y="17"/>
                    </a:cubicBezTo>
                    <a:cubicBezTo>
                      <a:pt x="34" y="17"/>
                      <a:pt x="34" y="17"/>
                      <a:pt x="34" y="17"/>
                    </a:cubicBezTo>
                    <a:cubicBezTo>
                      <a:pt x="35" y="14"/>
                      <a:pt x="36" y="10"/>
                      <a:pt x="37" y="6"/>
                    </a:cubicBezTo>
                    <a:cubicBezTo>
                      <a:pt x="37" y="6"/>
                      <a:pt x="36" y="11"/>
                      <a:pt x="35" y="17"/>
                    </a:cubicBezTo>
                    <a:cubicBezTo>
                      <a:pt x="35" y="17"/>
                      <a:pt x="35" y="17"/>
                      <a:pt x="35" y="17"/>
                    </a:cubicBezTo>
                    <a:cubicBezTo>
                      <a:pt x="36" y="14"/>
                      <a:pt x="37" y="11"/>
                      <a:pt x="38" y="7"/>
                    </a:cubicBezTo>
                    <a:cubicBezTo>
                      <a:pt x="38" y="7"/>
                      <a:pt x="37" y="12"/>
                      <a:pt x="36" y="18"/>
                    </a:cubicBezTo>
                    <a:cubicBezTo>
                      <a:pt x="36" y="18"/>
                      <a:pt x="36" y="18"/>
                      <a:pt x="36" y="18"/>
                    </a:cubicBezTo>
                    <a:cubicBezTo>
                      <a:pt x="37" y="15"/>
                      <a:pt x="38" y="12"/>
                      <a:pt x="39" y="8"/>
                    </a:cubicBezTo>
                    <a:cubicBezTo>
                      <a:pt x="39" y="8"/>
                      <a:pt x="38" y="12"/>
                      <a:pt x="37" y="18"/>
                    </a:cubicBezTo>
                    <a:cubicBezTo>
                      <a:pt x="37" y="17"/>
                      <a:pt x="37" y="17"/>
                      <a:pt x="37" y="17"/>
                    </a:cubicBezTo>
                    <a:cubicBezTo>
                      <a:pt x="38" y="15"/>
                      <a:pt x="39" y="12"/>
                      <a:pt x="40" y="9"/>
                    </a:cubicBezTo>
                    <a:cubicBezTo>
                      <a:pt x="40" y="9"/>
                      <a:pt x="39" y="12"/>
                      <a:pt x="38" y="17"/>
                    </a:cubicBezTo>
                    <a:cubicBezTo>
                      <a:pt x="38" y="17"/>
                      <a:pt x="39" y="16"/>
                      <a:pt x="39" y="16"/>
                    </a:cubicBezTo>
                    <a:cubicBezTo>
                      <a:pt x="39" y="15"/>
                      <a:pt x="39" y="14"/>
                      <a:pt x="40" y="13"/>
                    </a:cubicBezTo>
                    <a:cubicBezTo>
                      <a:pt x="40" y="12"/>
                      <a:pt x="40" y="11"/>
                      <a:pt x="41" y="9"/>
                    </a:cubicBezTo>
                    <a:cubicBezTo>
                      <a:pt x="41" y="9"/>
                      <a:pt x="40" y="10"/>
                      <a:pt x="40" y="12"/>
                    </a:cubicBezTo>
                    <a:cubicBezTo>
                      <a:pt x="41" y="9"/>
                      <a:pt x="43" y="8"/>
                      <a:pt x="43" y="8"/>
                    </a:cubicBezTo>
                    <a:cubicBezTo>
                      <a:pt x="43" y="8"/>
                      <a:pt x="40" y="6"/>
                      <a:pt x="36" y="5"/>
                    </a:cubicBezTo>
                    <a:close/>
                    <a:moveTo>
                      <a:pt x="7" y="4"/>
                    </a:moveTo>
                    <a:cubicBezTo>
                      <a:pt x="6" y="5"/>
                      <a:pt x="6" y="5"/>
                      <a:pt x="6" y="5"/>
                    </a:cubicBezTo>
                    <a:cubicBezTo>
                      <a:pt x="2" y="6"/>
                      <a:pt x="0" y="8"/>
                      <a:pt x="0" y="8"/>
                    </a:cubicBezTo>
                    <a:cubicBezTo>
                      <a:pt x="0" y="8"/>
                      <a:pt x="0" y="8"/>
                      <a:pt x="0" y="8"/>
                    </a:cubicBezTo>
                    <a:cubicBezTo>
                      <a:pt x="2" y="10"/>
                      <a:pt x="2" y="12"/>
                      <a:pt x="3" y="18"/>
                    </a:cubicBezTo>
                    <a:cubicBezTo>
                      <a:pt x="3" y="19"/>
                      <a:pt x="3" y="19"/>
                      <a:pt x="4" y="19"/>
                    </a:cubicBezTo>
                    <a:cubicBezTo>
                      <a:pt x="3" y="13"/>
                      <a:pt x="1" y="9"/>
                      <a:pt x="1" y="9"/>
                    </a:cubicBezTo>
                    <a:cubicBezTo>
                      <a:pt x="3" y="13"/>
                      <a:pt x="4" y="16"/>
                      <a:pt x="4" y="20"/>
                    </a:cubicBezTo>
                    <a:cubicBezTo>
                      <a:pt x="5" y="20"/>
                      <a:pt x="5" y="20"/>
                      <a:pt x="5" y="20"/>
                    </a:cubicBezTo>
                    <a:cubicBezTo>
                      <a:pt x="5" y="19"/>
                      <a:pt x="5" y="19"/>
                      <a:pt x="5" y="19"/>
                    </a:cubicBezTo>
                    <a:cubicBezTo>
                      <a:pt x="4" y="13"/>
                      <a:pt x="2" y="8"/>
                      <a:pt x="2" y="8"/>
                    </a:cubicBezTo>
                    <a:cubicBezTo>
                      <a:pt x="4" y="12"/>
                      <a:pt x="5" y="16"/>
                      <a:pt x="5" y="19"/>
                    </a:cubicBezTo>
                    <a:cubicBezTo>
                      <a:pt x="6" y="19"/>
                      <a:pt x="6" y="19"/>
                      <a:pt x="6" y="19"/>
                    </a:cubicBezTo>
                    <a:cubicBezTo>
                      <a:pt x="5" y="13"/>
                      <a:pt x="3" y="8"/>
                      <a:pt x="3" y="8"/>
                    </a:cubicBezTo>
                    <a:cubicBezTo>
                      <a:pt x="5" y="12"/>
                      <a:pt x="6" y="16"/>
                      <a:pt x="6" y="19"/>
                    </a:cubicBezTo>
                    <a:cubicBezTo>
                      <a:pt x="7" y="19"/>
                      <a:pt x="7" y="19"/>
                      <a:pt x="7" y="19"/>
                    </a:cubicBezTo>
                    <a:cubicBezTo>
                      <a:pt x="6" y="12"/>
                      <a:pt x="4" y="7"/>
                      <a:pt x="4" y="7"/>
                    </a:cubicBezTo>
                    <a:cubicBezTo>
                      <a:pt x="6" y="11"/>
                      <a:pt x="7" y="15"/>
                      <a:pt x="7" y="18"/>
                    </a:cubicBezTo>
                    <a:cubicBezTo>
                      <a:pt x="8" y="18"/>
                      <a:pt x="8" y="18"/>
                      <a:pt x="8" y="18"/>
                    </a:cubicBezTo>
                    <a:cubicBezTo>
                      <a:pt x="6" y="11"/>
                      <a:pt x="5" y="6"/>
                      <a:pt x="5" y="6"/>
                    </a:cubicBezTo>
                    <a:cubicBezTo>
                      <a:pt x="6" y="10"/>
                      <a:pt x="7" y="14"/>
                      <a:pt x="8" y="18"/>
                    </a:cubicBezTo>
                    <a:cubicBezTo>
                      <a:pt x="9" y="18"/>
                      <a:pt x="9" y="18"/>
                      <a:pt x="9" y="18"/>
                    </a:cubicBezTo>
                    <a:cubicBezTo>
                      <a:pt x="7" y="11"/>
                      <a:pt x="6" y="5"/>
                      <a:pt x="6" y="5"/>
                    </a:cubicBezTo>
                    <a:cubicBezTo>
                      <a:pt x="7" y="10"/>
                      <a:pt x="8" y="14"/>
                      <a:pt x="9" y="17"/>
                    </a:cubicBezTo>
                    <a:cubicBezTo>
                      <a:pt x="10" y="17"/>
                      <a:pt x="10" y="17"/>
                      <a:pt x="10" y="17"/>
                    </a:cubicBezTo>
                    <a:cubicBezTo>
                      <a:pt x="9" y="11"/>
                      <a:pt x="7" y="6"/>
                      <a:pt x="7" y="4"/>
                    </a:cubicBezTo>
                    <a:close/>
                    <a:moveTo>
                      <a:pt x="35" y="4"/>
                    </a:moveTo>
                    <a:cubicBezTo>
                      <a:pt x="34" y="5"/>
                      <a:pt x="33" y="10"/>
                      <a:pt x="32" y="16"/>
                    </a:cubicBezTo>
                    <a:cubicBezTo>
                      <a:pt x="32" y="17"/>
                      <a:pt x="32" y="17"/>
                      <a:pt x="32" y="17"/>
                    </a:cubicBezTo>
                    <a:cubicBezTo>
                      <a:pt x="33" y="13"/>
                      <a:pt x="34" y="9"/>
                      <a:pt x="36" y="5"/>
                    </a:cubicBezTo>
                    <a:cubicBezTo>
                      <a:pt x="35" y="5"/>
                      <a:pt x="35" y="4"/>
                      <a:pt x="35" y="4"/>
                    </a:cubicBezTo>
                    <a:close/>
                    <a:moveTo>
                      <a:pt x="8" y="4"/>
                    </a:moveTo>
                    <a:cubicBezTo>
                      <a:pt x="7" y="4"/>
                      <a:pt x="7" y="4"/>
                      <a:pt x="7" y="4"/>
                    </a:cubicBezTo>
                    <a:cubicBezTo>
                      <a:pt x="8" y="9"/>
                      <a:pt x="9" y="13"/>
                      <a:pt x="10" y="17"/>
                    </a:cubicBezTo>
                    <a:cubicBezTo>
                      <a:pt x="11" y="17"/>
                      <a:pt x="11" y="17"/>
                      <a:pt x="11" y="17"/>
                    </a:cubicBezTo>
                    <a:cubicBezTo>
                      <a:pt x="10" y="11"/>
                      <a:pt x="8" y="6"/>
                      <a:pt x="8" y="4"/>
                    </a:cubicBezTo>
                    <a:close/>
                    <a:moveTo>
                      <a:pt x="31" y="3"/>
                    </a:moveTo>
                    <a:cubicBezTo>
                      <a:pt x="31" y="4"/>
                      <a:pt x="30" y="9"/>
                      <a:pt x="29" y="15"/>
                    </a:cubicBezTo>
                    <a:cubicBezTo>
                      <a:pt x="29" y="15"/>
                      <a:pt x="29" y="15"/>
                      <a:pt x="29" y="15"/>
                    </a:cubicBezTo>
                    <a:cubicBezTo>
                      <a:pt x="30" y="12"/>
                      <a:pt x="31" y="8"/>
                      <a:pt x="32" y="4"/>
                    </a:cubicBezTo>
                    <a:cubicBezTo>
                      <a:pt x="32" y="4"/>
                      <a:pt x="31" y="9"/>
                      <a:pt x="30" y="16"/>
                    </a:cubicBezTo>
                    <a:cubicBezTo>
                      <a:pt x="30" y="16"/>
                      <a:pt x="30" y="16"/>
                      <a:pt x="30" y="16"/>
                    </a:cubicBezTo>
                    <a:cubicBezTo>
                      <a:pt x="31" y="12"/>
                      <a:pt x="32" y="9"/>
                      <a:pt x="33" y="4"/>
                    </a:cubicBezTo>
                    <a:cubicBezTo>
                      <a:pt x="33" y="4"/>
                      <a:pt x="32" y="9"/>
                      <a:pt x="31" y="16"/>
                    </a:cubicBezTo>
                    <a:cubicBezTo>
                      <a:pt x="31" y="16"/>
                      <a:pt x="31" y="16"/>
                      <a:pt x="31" y="16"/>
                    </a:cubicBezTo>
                    <a:cubicBezTo>
                      <a:pt x="32" y="13"/>
                      <a:pt x="33" y="9"/>
                      <a:pt x="35" y="4"/>
                    </a:cubicBezTo>
                    <a:cubicBezTo>
                      <a:pt x="33" y="4"/>
                      <a:pt x="32" y="4"/>
                      <a:pt x="31" y="3"/>
                    </a:cubicBezTo>
                    <a:close/>
                    <a:moveTo>
                      <a:pt x="11" y="3"/>
                    </a:moveTo>
                    <a:cubicBezTo>
                      <a:pt x="10" y="3"/>
                      <a:pt x="9" y="4"/>
                      <a:pt x="8" y="4"/>
                    </a:cubicBezTo>
                    <a:cubicBezTo>
                      <a:pt x="9" y="9"/>
                      <a:pt x="10" y="13"/>
                      <a:pt x="11" y="16"/>
                    </a:cubicBezTo>
                    <a:cubicBezTo>
                      <a:pt x="12" y="16"/>
                      <a:pt x="12" y="16"/>
                      <a:pt x="12" y="16"/>
                    </a:cubicBezTo>
                    <a:cubicBezTo>
                      <a:pt x="10" y="9"/>
                      <a:pt x="9" y="4"/>
                      <a:pt x="9" y="4"/>
                    </a:cubicBezTo>
                    <a:cubicBezTo>
                      <a:pt x="10" y="8"/>
                      <a:pt x="11" y="12"/>
                      <a:pt x="12" y="16"/>
                    </a:cubicBezTo>
                    <a:cubicBezTo>
                      <a:pt x="13" y="16"/>
                      <a:pt x="13" y="16"/>
                      <a:pt x="13" y="16"/>
                    </a:cubicBezTo>
                    <a:cubicBezTo>
                      <a:pt x="11" y="9"/>
                      <a:pt x="10" y="3"/>
                      <a:pt x="10" y="3"/>
                    </a:cubicBezTo>
                    <a:cubicBezTo>
                      <a:pt x="11" y="8"/>
                      <a:pt x="12" y="12"/>
                      <a:pt x="13" y="16"/>
                    </a:cubicBezTo>
                    <a:cubicBezTo>
                      <a:pt x="14" y="15"/>
                      <a:pt x="14" y="15"/>
                      <a:pt x="14" y="15"/>
                    </a:cubicBezTo>
                    <a:cubicBezTo>
                      <a:pt x="13" y="9"/>
                      <a:pt x="11" y="5"/>
                      <a:pt x="11" y="3"/>
                    </a:cubicBezTo>
                    <a:close/>
                    <a:moveTo>
                      <a:pt x="13" y="2"/>
                    </a:moveTo>
                    <a:cubicBezTo>
                      <a:pt x="12" y="3"/>
                      <a:pt x="12" y="3"/>
                      <a:pt x="11" y="3"/>
                    </a:cubicBezTo>
                    <a:cubicBezTo>
                      <a:pt x="13" y="7"/>
                      <a:pt x="14" y="11"/>
                      <a:pt x="14" y="15"/>
                    </a:cubicBezTo>
                    <a:cubicBezTo>
                      <a:pt x="15" y="15"/>
                      <a:pt x="15" y="15"/>
                      <a:pt x="15" y="15"/>
                    </a:cubicBezTo>
                    <a:cubicBezTo>
                      <a:pt x="14" y="8"/>
                      <a:pt x="13" y="3"/>
                      <a:pt x="13" y="2"/>
                    </a:cubicBezTo>
                    <a:close/>
                    <a:moveTo>
                      <a:pt x="27" y="2"/>
                    </a:moveTo>
                    <a:cubicBezTo>
                      <a:pt x="27" y="4"/>
                      <a:pt x="26" y="9"/>
                      <a:pt x="26" y="14"/>
                    </a:cubicBezTo>
                    <a:cubicBezTo>
                      <a:pt x="26" y="14"/>
                      <a:pt x="26" y="14"/>
                      <a:pt x="26" y="14"/>
                    </a:cubicBezTo>
                    <a:cubicBezTo>
                      <a:pt x="26" y="11"/>
                      <a:pt x="27" y="7"/>
                      <a:pt x="28" y="3"/>
                    </a:cubicBezTo>
                    <a:cubicBezTo>
                      <a:pt x="28" y="3"/>
                      <a:pt x="27" y="8"/>
                      <a:pt x="26" y="14"/>
                    </a:cubicBezTo>
                    <a:cubicBezTo>
                      <a:pt x="27" y="15"/>
                      <a:pt x="27" y="15"/>
                      <a:pt x="27" y="15"/>
                    </a:cubicBezTo>
                    <a:cubicBezTo>
                      <a:pt x="27" y="11"/>
                      <a:pt x="28" y="7"/>
                      <a:pt x="29" y="3"/>
                    </a:cubicBezTo>
                    <a:cubicBezTo>
                      <a:pt x="29" y="3"/>
                      <a:pt x="28" y="8"/>
                      <a:pt x="27" y="15"/>
                    </a:cubicBezTo>
                    <a:cubicBezTo>
                      <a:pt x="28" y="15"/>
                      <a:pt x="28" y="15"/>
                      <a:pt x="28" y="15"/>
                    </a:cubicBezTo>
                    <a:cubicBezTo>
                      <a:pt x="29" y="11"/>
                      <a:pt x="30" y="7"/>
                      <a:pt x="31" y="3"/>
                    </a:cubicBezTo>
                    <a:cubicBezTo>
                      <a:pt x="30" y="3"/>
                      <a:pt x="28" y="3"/>
                      <a:pt x="27" y="2"/>
                    </a:cubicBezTo>
                    <a:close/>
                    <a:moveTo>
                      <a:pt x="14" y="2"/>
                    </a:moveTo>
                    <a:cubicBezTo>
                      <a:pt x="13" y="2"/>
                      <a:pt x="13" y="2"/>
                      <a:pt x="13" y="2"/>
                    </a:cubicBezTo>
                    <a:cubicBezTo>
                      <a:pt x="14" y="7"/>
                      <a:pt x="15" y="11"/>
                      <a:pt x="15" y="15"/>
                    </a:cubicBezTo>
                    <a:cubicBezTo>
                      <a:pt x="16" y="14"/>
                      <a:pt x="16" y="14"/>
                      <a:pt x="16" y="14"/>
                    </a:cubicBezTo>
                    <a:cubicBezTo>
                      <a:pt x="15" y="8"/>
                      <a:pt x="14" y="3"/>
                      <a:pt x="14" y="2"/>
                    </a:cubicBezTo>
                    <a:close/>
                    <a:moveTo>
                      <a:pt x="26" y="2"/>
                    </a:moveTo>
                    <a:cubicBezTo>
                      <a:pt x="25" y="4"/>
                      <a:pt x="25" y="9"/>
                      <a:pt x="25" y="14"/>
                    </a:cubicBezTo>
                    <a:cubicBezTo>
                      <a:pt x="25" y="14"/>
                      <a:pt x="25" y="14"/>
                      <a:pt x="25" y="14"/>
                    </a:cubicBezTo>
                    <a:cubicBezTo>
                      <a:pt x="25" y="10"/>
                      <a:pt x="26" y="6"/>
                      <a:pt x="27" y="2"/>
                    </a:cubicBezTo>
                    <a:cubicBezTo>
                      <a:pt x="27" y="2"/>
                      <a:pt x="26" y="2"/>
                      <a:pt x="26" y="2"/>
                    </a:cubicBezTo>
                    <a:close/>
                    <a:moveTo>
                      <a:pt x="15" y="2"/>
                    </a:moveTo>
                    <a:cubicBezTo>
                      <a:pt x="15" y="2"/>
                      <a:pt x="14" y="2"/>
                      <a:pt x="14" y="2"/>
                    </a:cubicBezTo>
                    <a:cubicBezTo>
                      <a:pt x="15" y="7"/>
                      <a:pt x="16" y="11"/>
                      <a:pt x="16" y="14"/>
                    </a:cubicBezTo>
                    <a:cubicBezTo>
                      <a:pt x="17" y="14"/>
                      <a:pt x="17" y="14"/>
                      <a:pt x="17" y="14"/>
                    </a:cubicBezTo>
                    <a:cubicBezTo>
                      <a:pt x="16" y="9"/>
                      <a:pt x="15" y="4"/>
                      <a:pt x="15" y="2"/>
                    </a:cubicBezTo>
                    <a:close/>
                    <a:moveTo>
                      <a:pt x="24" y="2"/>
                    </a:moveTo>
                    <a:cubicBezTo>
                      <a:pt x="24" y="4"/>
                      <a:pt x="24" y="9"/>
                      <a:pt x="24" y="14"/>
                    </a:cubicBezTo>
                    <a:cubicBezTo>
                      <a:pt x="24" y="14"/>
                      <a:pt x="24" y="14"/>
                      <a:pt x="24" y="14"/>
                    </a:cubicBezTo>
                    <a:cubicBezTo>
                      <a:pt x="24" y="10"/>
                      <a:pt x="25" y="6"/>
                      <a:pt x="26" y="2"/>
                    </a:cubicBezTo>
                    <a:cubicBezTo>
                      <a:pt x="25" y="2"/>
                      <a:pt x="25" y="2"/>
                      <a:pt x="24" y="2"/>
                    </a:cubicBezTo>
                    <a:close/>
                    <a:moveTo>
                      <a:pt x="16" y="2"/>
                    </a:moveTo>
                    <a:cubicBezTo>
                      <a:pt x="16" y="2"/>
                      <a:pt x="16" y="2"/>
                      <a:pt x="15" y="2"/>
                    </a:cubicBezTo>
                    <a:cubicBezTo>
                      <a:pt x="16" y="6"/>
                      <a:pt x="17" y="10"/>
                      <a:pt x="17" y="14"/>
                    </a:cubicBezTo>
                    <a:cubicBezTo>
                      <a:pt x="18" y="14"/>
                      <a:pt x="18" y="14"/>
                      <a:pt x="18" y="14"/>
                    </a:cubicBezTo>
                    <a:cubicBezTo>
                      <a:pt x="17" y="9"/>
                      <a:pt x="17" y="4"/>
                      <a:pt x="16" y="2"/>
                    </a:cubicBezTo>
                    <a:close/>
                    <a:moveTo>
                      <a:pt x="23" y="2"/>
                    </a:moveTo>
                    <a:cubicBezTo>
                      <a:pt x="23" y="4"/>
                      <a:pt x="23" y="8"/>
                      <a:pt x="23" y="14"/>
                    </a:cubicBezTo>
                    <a:cubicBezTo>
                      <a:pt x="23" y="14"/>
                      <a:pt x="23" y="14"/>
                      <a:pt x="23" y="14"/>
                    </a:cubicBezTo>
                    <a:cubicBezTo>
                      <a:pt x="23" y="10"/>
                      <a:pt x="24" y="6"/>
                      <a:pt x="24" y="2"/>
                    </a:cubicBezTo>
                    <a:lnTo>
                      <a:pt x="23" y="2"/>
                    </a:lnTo>
                    <a:close/>
                    <a:moveTo>
                      <a:pt x="18" y="2"/>
                    </a:moveTo>
                    <a:cubicBezTo>
                      <a:pt x="17" y="2"/>
                      <a:pt x="17" y="2"/>
                      <a:pt x="17" y="2"/>
                    </a:cubicBezTo>
                    <a:cubicBezTo>
                      <a:pt x="17" y="6"/>
                      <a:pt x="18" y="10"/>
                      <a:pt x="18" y="14"/>
                    </a:cubicBezTo>
                    <a:cubicBezTo>
                      <a:pt x="19" y="14"/>
                      <a:pt x="19" y="14"/>
                      <a:pt x="19" y="14"/>
                    </a:cubicBezTo>
                    <a:cubicBezTo>
                      <a:pt x="18" y="9"/>
                      <a:pt x="18" y="4"/>
                      <a:pt x="18" y="2"/>
                    </a:cubicBezTo>
                    <a:close/>
                    <a:moveTo>
                      <a:pt x="22" y="2"/>
                    </a:moveTo>
                    <a:cubicBezTo>
                      <a:pt x="22" y="4"/>
                      <a:pt x="22" y="8"/>
                      <a:pt x="22" y="14"/>
                    </a:cubicBezTo>
                    <a:cubicBezTo>
                      <a:pt x="22" y="14"/>
                      <a:pt x="22" y="14"/>
                      <a:pt x="22" y="14"/>
                    </a:cubicBezTo>
                    <a:cubicBezTo>
                      <a:pt x="23" y="10"/>
                      <a:pt x="23" y="6"/>
                      <a:pt x="23" y="2"/>
                    </a:cubicBezTo>
                    <a:cubicBezTo>
                      <a:pt x="23" y="2"/>
                      <a:pt x="22" y="2"/>
                      <a:pt x="22" y="2"/>
                    </a:cubicBezTo>
                    <a:close/>
                    <a:moveTo>
                      <a:pt x="19" y="2"/>
                    </a:moveTo>
                    <a:cubicBezTo>
                      <a:pt x="18" y="2"/>
                      <a:pt x="18" y="2"/>
                      <a:pt x="18" y="2"/>
                    </a:cubicBezTo>
                    <a:cubicBezTo>
                      <a:pt x="18" y="6"/>
                      <a:pt x="19" y="10"/>
                      <a:pt x="19" y="14"/>
                    </a:cubicBezTo>
                    <a:cubicBezTo>
                      <a:pt x="19" y="14"/>
                      <a:pt x="19" y="14"/>
                      <a:pt x="19" y="14"/>
                    </a:cubicBezTo>
                    <a:cubicBezTo>
                      <a:pt x="19" y="9"/>
                      <a:pt x="19" y="4"/>
                      <a:pt x="19" y="2"/>
                    </a:cubicBezTo>
                    <a:close/>
                    <a:moveTo>
                      <a:pt x="21" y="2"/>
                    </a:moveTo>
                    <a:cubicBezTo>
                      <a:pt x="21" y="6"/>
                      <a:pt x="21" y="10"/>
                      <a:pt x="21" y="14"/>
                    </a:cubicBezTo>
                    <a:cubicBezTo>
                      <a:pt x="21" y="14"/>
                      <a:pt x="21" y="14"/>
                      <a:pt x="21" y="14"/>
                    </a:cubicBezTo>
                    <a:cubicBezTo>
                      <a:pt x="21" y="14"/>
                      <a:pt x="21" y="14"/>
                      <a:pt x="21" y="14"/>
                    </a:cubicBezTo>
                    <a:cubicBezTo>
                      <a:pt x="22" y="10"/>
                      <a:pt x="22" y="6"/>
                      <a:pt x="22" y="2"/>
                    </a:cubicBezTo>
                    <a:cubicBezTo>
                      <a:pt x="21" y="2"/>
                      <a:pt x="21" y="2"/>
                      <a:pt x="21" y="2"/>
                    </a:cubicBezTo>
                    <a:close/>
                    <a:moveTo>
                      <a:pt x="20" y="2"/>
                    </a:moveTo>
                    <a:cubicBezTo>
                      <a:pt x="19" y="2"/>
                      <a:pt x="19" y="2"/>
                      <a:pt x="19" y="2"/>
                    </a:cubicBezTo>
                    <a:cubicBezTo>
                      <a:pt x="19" y="6"/>
                      <a:pt x="20" y="10"/>
                      <a:pt x="20" y="14"/>
                    </a:cubicBezTo>
                    <a:cubicBezTo>
                      <a:pt x="20" y="14"/>
                      <a:pt x="20" y="14"/>
                      <a:pt x="20" y="14"/>
                    </a:cubicBezTo>
                    <a:cubicBezTo>
                      <a:pt x="20" y="8"/>
                      <a:pt x="20" y="4"/>
                      <a:pt x="20" y="2"/>
                    </a:cubicBezTo>
                    <a:close/>
                    <a:moveTo>
                      <a:pt x="20" y="2"/>
                    </a:moveTo>
                    <a:cubicBezTo>
                      <a:pt x="20" y="2"/>
                      <a:pt x="20" y="2"/>
                      <a:pt x="20" y="2"/>
                    </a:cubicBezTo>
                    <a:cubicBezTo>
                      <a:pt x="20" y="6"/>
                      <a:pt x="20" y="10"/>
                      <a:pt x="20" y="14"/>
                    </a:cubicBezTo>
                    <a:cubicBezTo>
                      <a:pt x="21" y="14"/>
                      <a:pt x="21" y="14"/>
                      <a:pt x="21" y="14"/>
                    </a:cubicBezTo>
                    <a:cubicBezTo>
                      <a:pt x="21" y="8"/>
                      <a:pt x="21" y="4"/>
                      <a:pt x="21" y="2"/>
                    </a:cubicBezTo>
                    <a:lnTo>
                      <a:pt x="20" y="2"/>
                    </a:lnTo>
                    <a:close/>
                    <a:moveTo>
                      <a:pt x="22" y="0"/>
                    </a:moveTo>
                    <a:cubicBezTo>
                      <a:pt x="22" y="0"/>
                      <a:pt x="22" y="0"/>
                      <a:pt x="22" y="0"/>
                    </a:cubicBezTo>
                    <a:cubicBezTo>
                      <a:pt x="28" y="0"/>
                      <a:pt x="35" y="2"/>
                      <a:pt x="43" y="8"/>
                    </a:cubicBezTo>
                    <a:cubicBezTo>
                      <a:pt x="35" y="2"/>
                      <a:pt x="28" y="0"/>
                      <a:pt x="22" y="0"/>
                    </a:cubicBezTo>
                    <a:close/>
                    <a:moveTo>
                      <a:pt x="21" y="0"/>
                    </a:moveTo>
                    <a:cubicBezTo>
                      <a:pt x="21" y="0"/>
                      <a:pt x="22" y="0"/>
                      <a:pt x="22" y="0"/>
                    </a:cubicBezTo>
                    <a:cubicBezTo>
                      <a:pt x="22" y="0"/>
                      <a:pt x="21" y="0"/>
                      <a:pt x="21" y="0"/>
                    </a:cubicBezTo>
                    <a:close/>
                    <a:moveTo>
                      <a:pt x="21" y="0"/>
                    </a:moveTo>
                    <a:cubicBezTo>
                      <a:pt x="21" y="0"/>
                      <a:pt x="21" y="0"/>
                      <a:pt x="2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5320"/>
              <p:cNvSpPr>
                <a:spLocks noEditPoints="1"/>
              </p:cNvSpPr>
              <p:nvPr/>
            </p:nvSpPr>
            <p:spPr bwMode="auto">
              <a:xfrm>
                <a:off x="1161" y="2671"/>
                <a:ext cx="91" cy="17"/>
              </a:xfrm>
              <a:custGeom>
                <a:avLst/>
                <a:gdLst>
                  <a:gd name="T0" fmla="*/ 43 w 43"/>
                  <a:gd name="T1" fmla="*/ 8 h 8"/>
                  <a:gd name="T2" fmla="*/ 43 w 43"/>
                  <a:gd name="T3" fmla="*/ 8 h 8"/>
                  <a:gd name="T4" fmla="*/ 16 w 43"/>
                  <a:gd name="T5" fmla="*/ 0 h 8"/>
                  <a:gd name="T6" fmla="*/ 0 w 43"/>
                  <a:gd name="T7" fmla="*/ 8 h 8"/>
                  <a:gd name="T8" fmla="*/ 16 w 43"/>
                  <a:gd name="T9" fmla="*/ 0 h 8"/>
                  <a:gd name="T10" fmla="*/ 18 w 43"/>
                  <a:gd name="T11" fmla="*/ 0 h 8"/>
                  <a:gd name="T12" fmla="*/ 16 w 43"/>
                  <a:gd name="T13" fmla="*/ 0 h 8"/>
                  <a:gd name="T14" fmla="*/ 18 w 43"/>
                  <a:gd name="T15" fmla="*/ 0 h 8"/>
                  <a:gd name="T16" fmla="*/ 19 w 43"/>
                  <a:gd name="T17" fmla="*/ 0 h 8"/>
                  <a:gd name="T18" fmla="*/ 18 w 43"/>
                  <a:gd name="T19" fmla="*/ 0 h 8"/>
                  <a:gd name="T20" fmla="*/ 19 w 43"/>
                  <a:gd name="T21" fmla="*/ 0 h 8"/>
                  <a:gd name="T22" fmla="*/ 19 w 43"/>
                  <a:gd name="T23" fmla="*/ 0 h 8"/>
                  <a:gd name="T24" fmla="*/ 19 w 43"/>
                  <a:gd name="T25" fmla="*/ 0 h 8"/>
                  <a:gd name="T26" fmla="*/ 21 w 43"/>
                  <a:gd name="T27" fmla="*/ 0 h 8"/>
                  <a:gd name="T28" fmla="*/ 20 w 43"/>
                  <a:gd name="T29" fmla="*/ 0 h 8"/>
                  <a:gd name="T30" fmla="*/ 21 w 43"/>
                  <a:gd name="T31" fmla="*/ 0 h 8"/>
                  <a:gd name="T32" fmla="*/ 21 w 43"/>
                  <a:gd name="T33" fmla="*/ 0 h 8"/>
                  <a:gd name="T34" fmla="*/ 21 w 43"/>
                  <a:gd name="T35" fmla="*/ 0 h 8"/>
                  <a:gd name="T36" fmla="*/ 21 w 43"/>
                  <a:gd name="T37" fmla="*/ 0 h 8"/>
                  <a:gd name="T38" fmla="*/ 21 w 43"/>
                  <a:gd name="T39" fmla="*/ 0 h 8"/>
                  <a:gd name="T40" fmla="*/ 21 w 43"/>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8">
                    <a:moveTo>
                      <a:pt x="43" y="8"/>
                    </a:moveTo>
                    <a:cubicBezTo>
                      <a:pt x="43" y="8"/>
                      <a:pt x="43" y="8"/>
                      <a:pt x="43" y="8"/>
                    </a:cubicBezTo>
                    <a:close/>
                    <a:moveTo>
                      <a:pt x="16" y="0"/>
                    </a:moveTo>
                    <a:cubicBezTo>
                      <a:pt x="6" y="1"/>
                      <a:pt x="0" y="8"/>
                      <a:pt x="0" y="8"/>
                    </a:cubicBezTo>
                    <a:cubicBezTo>
                      <a:pt x="0" y="8"/>
                      <a:pt x="6" y="1"/>
                      <a:pt x="16" y="0"/>
                    </a:cubicBezTo>
                    <a:close/>
                    <a:moveTo>
                      <a:pt x="18" y="0"/>
                    </a:moveTo>
                    <a:cubicBezTo>
                      <a:pt x="17" y="0"/>
                      <a:pt x="17" y="0"/>
                      <a:pt x="16" y="0"/>
                    </a:cubicBezTo>
                    <a:cubicBezTo>
                      <a:pt x="17" y="0"/>
                      <a:pt x="17" y="0"/>
                      <a:pt x="18" y="0"/>
                    </a:cubicBezTo>
                    <a:close/>
                    <a:moveTo>
                      <a:pt x="19" y="0"/>
                    </a:moveTo>
                    <a:cubicBezTo>
                      <a:pt x="18" y="0"/>
                      <a:pt x="18" y="0"/>
                      <a:pt x="18" y="0"/>
                    </a:cubicBezTo>
                    <a:lnTo>
                      <a:pt x="19" y="0"/>
                    </a:lnTo>
                    <a:close/>
                    <a:moveTo>
                      <a:pt x="19" y="0"/>
                    </a:moveTo>
                    <a:cubicBezTo>
                      <a:pt x="19" y="0"/>
                      <a:pt x="19" y="0"/>
                      <a:pt x="19" y="0"/>
                    </a:cubicBezTo>
                    <a:close/>
                    <a:moveTo>
                      <a:pt x="21" y="0"/>
                    </a:moveTo>
                    <a:cubicBezTo>
                      <a:pt x="20" y="0"/>
                      <a:pt x="20" y="0"/>
                      <a:pt x="20" y="0"/>
                    </a:cubicBezTo>
                    <a:lnTo>
                      <a:pt x="21" y="0"/>
                    </a:lnTo>
                    <a:close/>
                    <a:moveTo>
                      <a:pt x="21" y="0"/>
                    </a:moveTo>
                    <a:cubicBezTo>
                      <a:pt x="21" y="0"/>
                      <a:pt x="21" y="0"/>
                      <a:pt x="21" y="0"/>
                    </a:cubicBezTo>
                    <a:close/>
                    <a:moveTo>
                      <a:pt x="21" y="0"/>
                    </a:moveTo>
                    <a:cubicBezTo>
                      <a:pt x="21" y="0"/>
                      <a:pt x="21" y="0"/>
                      <a:pt x="21" y="0"/>
                    </a:cubicBezTo>
                    <a:cubicBezTo>
                      <a:pt x="21" y="0"/>
                      <a:pt x="21" y="0"/>
                      <a:pt x="21"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5321"/>
              <p:cNvSpPr>
                <a:spLocks noEditPoints="1"/>
              </p:cNvSpPr>
              <p:nvPr/>
            </p:nvSpPr>
            <p:spPr bwMode="auto">
              <a:xfrm>
                <a:off x="1161" y="2671"/>
                <a:ext cx="91" cy="17"/>
              </a:xfrm>
              <a:custGeom>
                <a:avLst/>
                <a:gdLst>
                  <a:gd name="T0" fmla="*/ 0 w 43"/>
                  <a:gd name="T1" fmla="*/ 8 h 8"/>
                  <a:gd name="T2" fmla="*/ 6 w 43"/>
                  <a:gd name="T3" fmla="*/ 5 h 8"/>
                  <a:gd name="T4" fmla="*/ 6 w 43"/>
                  <a:gd name="T5" fmla="*/ 4 h 8"/>
                  <a:gd name="T6" fmla="*/ 8 w 43"/>
                  <a:gd name="T7" fmla="*/ 4 h 8"/>
                  <a:gd name="T8" fmla="*/ 8 w 43"/>
                  <a:gd name="T9" fmla="*/ 4 h 8"/>
                  <a:gd name="T10" fmla="*/ 11 w 43"/>
                  <a:gd name="T11" fmla="*/ 2 h 8"/>
                  <a:gd name="T12" fmla="*/ 13 w 43"/>
                  <a:gd name="T13" fmla="*/ 2 h 8"/>
                  <a:gd name="T14" fmla="*/ 13 w 43"/>
                  <a:gd name="T15" fmla="*/ 2 h 8"/>
                  <a:gd name="T16" fmla="*/ 14 w 43"/>
                  <a:gd name="T17" fmla="*/ 2 h 8"/>
                  <a:gd name="T18" fmla="*/ 15 w 43"/>
                  <a:gd name="T19" fmla="*/ 2 h 8"/>
                  <a:gd name="T20" fmla="*/ 15 w 43"/>
                  <a:gd name="T21" fmla="*/ 2 h 8"/>
                  <a:gd name="T22" fmla="*/ 16 w 43"/>
                  <a:gd name="T23" fmla="*/ 0 h 8"/>
                  <a:gd name="T24" fmla="*/ 16 w 43"/>
                  <a:gd name="T25" fmla="*/ 0 h 8"/>
                  <a:gd name="T26" fmla="*/ 18 w 43"/>
                  <a:gd name="T27" fmla="*/ 2 h 8"/>
                  <a:gd name="T28" fmla="*/ 19 w 43"/>
                  <a:gd name="T29" fmla="*/ 0 h 8"/>
                  <a:gd name="T30" fmla="*/ 18 w 43"/>
                  <a:gd name="T31" fmla="*/ 2 h 8"/>
                  <a:gd name="T32" fmla="*/ 19 w 43"/>
                  <a:gd name="T33" fmla="*/ 0 h 8"/>
                  <a:gd name="T34" fmla="*/ 22 w 43"/>
                  <a:gd name="T35" fmla="*/ 2 h 8"/>
                  <a:gd name="T36" fmla="*/ 24 w 43"/>
                  <a:gd name="T37" fmla="*/ 0 h 8"/>
                  <a:gd name="T38" fmla="*/ 24 w 43"/>
                  <a:gd name="T39" fmla="*/ 2 h 8"/>
                  <a:gd name="T40" fmla="*/ 24 w 43"/>
                  <a:gd name="T41" fmla="*/ 2 h 8"/>
                  <a:gd name="T42" fmla="*/ 26 w 43"/>
                  <a:gd name="T43" fmla="*/ 1 h 8"/>
                  <a:gd name="T44" fmla="*/ 27 w 43"/>
                  <a:gd name="T45" fmla="*/ 2 h 8"/>
                  <a:gd name="T46" fmla="*/ 27 w 43"/>
                  <a:gd name="T47" fmla="*/ 2 h 8"/>
                  <a:gd name="T48" fmla="*/ 31 w 43"/>
                  <a:gd name="T49" fmla="*/ 3 h 8"/>
                  <a:gd name="T50" fmla="*/ 35 w 43"/>
                  <a:gd name="T51" fmla="*/ 4 h 8"/>
                  <a:gd name="T52" fmla="*/ 35 w 43"/>
                  <a:gd name="T53" fmla="*/ 4 h 8"/>
                  <a:gd name="T54" fmla="*/ 36 w 43"/>
                  <a:gd name="T55" fmla="*/ 5 h 8"/>
                  <a:gd name="T56" fmla="*/ 43 w 43"/>
                  <a:gd name="T57" fmla="*/ 8 h 8"/>
                  <a:gd name="T58" fmla="*/ 43 w 43"/>
                  <a:gd name="T59" fmla="*/ 8 h 8"/>
                  <a:gd name="T60" fmla="*/ 19 w 43"/>
                  <a:gd name="T61" fmla="*/ 0 h 8"/>
                  <a:gd name="T62" fmla="*/ 19 w 43"/>
                  <a:gd name="T63" fmla="*/ 2 h 8"/>
                  <a:gd name="T64" fmla="*/ 19 w 43"/>
                  <a:gd name="T65" fmla="*/ 0 h 8"/>
                  <a:gd name="T66" fmla="*/ 20 w 43"/>
                  <a:gd name="T67" fmla="*/ 0 h 8"/>
                  <a:gd name="T68" fmla="*/ 20 w 43"/>
                  <a:gd name="T69" fmla="*/ 2 h 8"/>
                  <a:gd name="T70" fmla="*/ 21 w 43"/>
                  <a:gd name="T71" fmla="*/ 0 h 8"/>
                  <a:gd name="T72" fmla="*/ 21 w 43"/>
                  <a:gd name="T73" fmla="*/ 0 h 8"/>
                  <a:gd name="T74" fmla="*/ 21 w 43"/>
                  <a:gd name="T75" fmla="*/ 2 h 8"/>
                  <a:gd name="T76" fmla="*/ 22 w 43"/>
                  <a:gd name="T77" fmla="*/ 2 h 8"/>
                  <a:gd name="T78" fmla="*/ 21 w 43"/>
                  <a:gd name="T7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8">
                    <a:moveTo>
                      <a:pt x="16" y="0"/>
                    </a:moveTo>
                    <a:cubicBezTo>
                      <a:pt x="6" y="1"/>
                      <a:pt x="0" y="8"/>
                      <a:pt x="0" y="8"/>
                    </a:cubicBezTo>
                    <a:cubicBezTo>
                      <a:pt x="0" y="8"/>
                      <a:pt x="0" y="8"/>
                      <a:pt x="0" y="8"/>
                    </a:cubicBezTo>
                    <a:cubicBezTo>
                      <a:pt x="0" y="8"/>
                      <a:pt x="2" y="6"/>
                      <a:pt x="6" y="5"/>
                    </a:cubicBezTo>
                    <a:cubicBezTo>
                      <a:pt x="7" y="4"/>
                      <a:pt x="7" y="4"/>
                      <a:pt x="7" y="4"/>
                    </a:cubicBezTo>
                    <a:cubicBezTo>
                      <a:pt x="6" y="4"/>
                      <a:pt x="6" y="4"/>
                      <a:pt x="6" y="4"/>
                    </a:cubicBezTo>
                    <a:cubicBezTo>
                      <a:pt x="7" y="4"/>
                      <a:pt x="7" y="4"/>
                      <a:pt x="7" y="4"/>
                    </a:cubicBezTo>
                    <a:cubicBezTo>
                      <a:pt x="8" y="4"/>
                      <a:pt x="8" y="4"/>
                      <a:pt x="8" y="4"/>
                    </a:cubicBezTo>
                    <a:cubicBezTo>
                      <a:pt x="7" y="3"/>
                      <a:pt x="7" y="3"/>
                      <a:pt x="7" y="3"/>
                    </a:cubicBezTo>
                    <a:cubicBezTo>
                      <a:pt x="8" y="4"/>
                      <a:pt x="8" y="4"/>
                      <a:pt x="8" y="4"/>
                    </a:cubicBezTo>
                    <a:cubicBezTo>
                      <a:pt x="9" y="4"/>
                      <a:pt x="10" y="3"/>
                      <a:pt x="11" y="3"/>
                    </a:cubicBezTo>
                    <a:cubicBezTo>
                      <a:pt x="11" y="2"/>
                      <a:pt x="11" y="2"/>
                      <a:pt x="11" y="2"/>
                    </a:cubicBezTo>
                    <a:cubicBezTo>
                      <a:pt x="11" y="3"/>
                      <a:pt x="11" y="3"/>
                      <a:pt x="11" y="3"/>
                    </a:cubicBezTo>
                    <a:cubicBezTo>
                      <a:pt x="12" y="3"/>
                      <a:pt x="12" y="3"/>
                      <a:pt x="13" y="2"/>
                    </a:cubicBezTo>
                    <a:cubicBezTo>
                      <a:pt x="13" y="2"/>
                      <a:pt x="13" y="2"/>
                      <a:pt x="13" y="2"/>
                    </a:cubicBezTo>
                    <a:cubicBezTo>
                      <a:pt x="13" y="2"/>
                      <a:pt x="13" y="2"/>
                      <a:pt x="13" y="2"/>
                    </a:cubicBezTo>
                    <a:cubicBezTo>
                      <a:pt x="13" y="2"/>
                      <a:pt x="13" y="2"/>
                      <a:pt x="14" y="2"/>
                    </a:cubicBezTo>
                    <a:cubicBezTo>
                      <a:pt x="14" y="2"/>
                      <a:pt x="14" y="2"/>
                      <a:pt x="14" y="2"/>
                    </a:cubicBezTo>
                    <a:cubicBezTo>
                      <a:pt x="14" y="2"/>
                      <a:pt x="14" y="2"/>
                      <a:pt x="14" y="2"/>
                    </a:cubicBezTo>
                    <a:cubicBezTo>
                      <a:pt x="14" y="2"/>
                      <a:pt x="15" y="2"/>
                      <a:pt x="15" y="2"/>
                    </a:cubicBezTo>
                    <a:cubicBezTo>
                      <a:pt x="15" y="1"/>
                      <a:pt x="15" y="0"/>
                      <a:pt x="15" y="0"/>
                    </a:cubicBezTo>
                    <a:cubicBezTo>
                      <a:pt x="15" y="1"/>
                      <a:pt x="15" y="1"/>
                      <a:pt x="15" y="2"/>
                    </a:cubicBezTo>
                    <a:cubicBezTo>
                      <a:pt x="16" y="2"/>
                      <a:pt x="16" y="2"/>
                      <a:pt x="16" y="2"/>
                    </a:cubicBezTo>
                    <a:cubicBezTo>
                      <a:pt x="16" y="1"/>
                      <a:pt x="16" y="0"/>
                      <a:pt x="16" y="0"/>
                    </a:cubicBezTo>
                    <a:close/>
                    <a:moveTo>
                      <a:pt x="18" y="0"/>
                    </a:moveTo>
                    <a:cubicBezTo>
                      <a:pt x="17" y="0"/>
                      <a:pt x="17" y="0"/>
                      <a:pt x="16" y="0"/>
                    </a:cubicBezTo>
                    <a:cubicBezTo>
                      <a:pt x="16" y="1"/>
                      <a:pt x="16" y="1"/>
                      <a:pt x="17" y="2"/>
                    </a:cubicBezTo>
                    <a:cubicBezTo>
                      <a:pt x="17" y="2"/>
                      <a:pt x="17" y="2"/>
                      <a:pt x="18" y="2"/>
                    </a:cubicBezTo>
                    <a:cubicBezTo>
                      <a:pt x="18" y="1"/>
                      <a:pt x="18" y="0"/>
                      <a:pt x="18" y="0"/>
                    </a:cubicBezTo>
                    <a:close/>
                    <a:moveTo>
                      <a:pt x="19" y="0"/>
                    </a:moveTo>
                    <a:cubicBezTo>
                      <a:pt x="18" y="0"/>
                      <a:pt x="18" y="0"/>
                      <a:pt x="18" y="0"/>
                    </a:cubicBezTo>
                    <a:cubicBezTo>
                      <a:pt x="18" y="0"/>
                      <a:pt x="18" y="1"/>
                      <a:pt x="18" y="2"/>
                    </a:cubicBezTo>
                    <a:cubicBezTo>
                      <a:pt x="19" y="2"/>
                      <a:pt x="19" y="2"/>
                      <a:pt x="19" y="2"/>
                    </a:cubicBezTo>
                    <a:cubicBezTo>
                      <a:pt x="19" y="1"/>
                      <a:pt x="19" y="0"/>
                      <a:pt x="19" y="0"/>
                    </a:cubicBezTo>
                    <a:close/>
                    <a:moveTo>
                      <a:pt x="22" y="0"/>
                    </a:moveTo>
                    <a:cubicBezTo>
                      <a:pt x="22" y="0"/>
                      <a:pt x="22" y="1"/>
                      <a:pt x="22" y="2"/>
                    </a:cubicBezTo>
                    <a:cubicBezTo>
                      <a:pt x="22" y="2"/>
                      <a:pt x="23" y="2"/>
                      <a:pt x="23" y="2"/>
                    </a:cubicBezTo>
                    <a:cubicBezTo>
                      <a:pt x="23" y="1"/>
                      <a:pt x="23" y="0"/>
                      <a:pt x="24" y="0"/>
                    </a:cubicBezTo>
                    <a:cubicBezTo>
                      <a:pt x="24" y="0"/>
                      <a:pt x="23" y="1"/>
                      <a:pt x="23" y="2"/>
                    </a:cubicBezTo>
                    <a:cubicBezTo>
                      <a:pt x="24" y="2"/>
                      <a:pt x="24" y="2"/>
                      <a:pt x="24" y="2"/>
                    </a:cubicBezTo>
                    <a:cubicBezTo>
                      <a:pt x="24" y="1"/>
                      <a:pt x="24" y="1"/>
                      <a:pt x="25" y="0"/>
                    </a:cubicBezTo>
                    <a:cubicBezTo>
                      <a:pt x="25" y="0"/>
                      <a:pt x="24" y="1"/>
                      <a:pt x="24" y="2"/>
                    </a:cubicBezTo>
                    <a:cubicBezTo>
                      <a:pt x="25" y="2"/>
                      <a:pt x="25" y="2"/>
                      <a:pt x="26" y="2"/>
                    </a:cubicBezTo>
                    <a:cubicBezTo>
                      <a:pt x="26" y="2"/>
                      <a:pt x="26" y="1"/>
                      <a:pt x="26" y="1"/>
                    </a:cubicBezTo>
                    <a:cubicBezTo>
                      <a:pt x="26" y="1"/>
                      <a:pt x="26" y="1"/>
                      <a:pt x="26" y="2"/>
                    </a:cubicBezTo>
                    <a:cubicBezTo>
                      <a:pt x="26" y="2"/>
                      <a:pt x="27" y="2"/>
                      <a:pt x="27" y="2"/>
                    </a:cubicBezTo>
                    <a:cubicBezTo>
                      <a:pt x="27" y="2"/>
                      <a:pt x="27" y="2"/>
                      <a:pt x="27" y="1"/>
                    </a:cubicBezTo>
                    <a:cubicBezTo>
                      <a:pt x="27" y="1"/>
                      <a:pt x="27" y="2"/>
                      <a:pt x="27" y="2"/>
                    </a:cubicBezTo>
                    <a:cubicBezTo>
                      <a:pt x="28" y="3"/>
                      <a:pt x="30" y="3"/>
                      <a:pt x="31" y="3"/>
                    </a:cubicBezTo>
                    <a:cubicBezTo>
                      <a:pt x="31" y="3"/>
                      <a:pt x="31" y="3"/>
                      <a:pt x="31" y="3"/>
                    </a:cubicBezTo>
                    <a:cubicBezTo>
                      <a:pt x="31" y="3"/>
                      <a:pt x="31" y="3"/>
                      <a:pt x="31" y="3"/>
                    </a:cubicBezTo>
                    <a:cubicBezTo>
                      <a:pt x="32" y="4"/>
                      <a:pt x="33" y="4"/>
                      <a:pt x="35" y="4"/>
                    </a:cubicBezTo>
                    <a:cubicBezTo>
                      <a:pt x="35" y="4"/>
                      <a:pt x="35" y="4"/>
                      <a:pt x="35" y="4"/>
                    </a:cubicBezTo>
                    <a:cubicBezTo>
                      <a:pt x="35" y="4"/>
                      <a:pt x="35" y="4"/>
                      <a:pt x="35" y="4"/>
                    </a:cubicBezTo>
                    <a:cubicBezTo>
                      <a:pt x="35" y="4"/>
                      <a:pt x="35" y="5"/>
                      <a:pt x="36" y="5"/>
                    </a:cubicBezTo>
                    <a:cubicBezTo>
                      <a:pt x="36" y="5"/>
                      <a:pt x="36" y="5"/>
                      <a:pt x="36" y="5"/>
                    </a:cubicBezTo>
                    <a:cubicBezTo>
                      <a:pt x="36" y="5"/>
                      <a:pt x="36" y="5"/>
                      <a:pt x="36" y="5"/>
                    </a:cubicBezTo>
                    <a:cubicBezTo>
                      <a:pt x="40" y="6"/>
                      <a:pt x="43" y="8"/>
                      <a:pt x="43" y="8"/>
                    </a:cubicBezTo>
                    <a:cubicBezTo>
                      <a:pt x="43" y="8"/>
                      <a:pt x="43" y="8"/>
                      <a:pt x="43" y="8"/>
                    </a:cubicBezTo>
                    <a:cubicBezTo>
                      <a:pt x="43" y="8"/>
                      <a:pt x="43" y="8"/>
                      <a:pt x="43" y="8"/>
                    </a:cubicBezTo>
                    <a:cubicBezTo>
                      <a:pt x="35" y="2"/>
                      <a:pt x="28" y="0"/>
                      <a:pt x="22" y="0"/>
                    </a:cubicBezTo>
                    <a:close/>
                    <a:moveTo>
                      <a:pt x="19" y="0"/>
                    </a:moveTo>
                    <a:cubicBezTo>
                      <a:pt x="19" y="0"/>
                      <a:pt x="19" y="0"/>
                      <a:pt x="19" y="0"/>
                    </a:cubicBezTo>
                    <a:cubicBezTo>
                      <a:pt x="19" y="0"/>
                      <a:pt x="19" y="1"/>
                      <a:pt x="19" y="2"/>
                    </a:cubicBezTo>
                    <a:cubicBezTo>
                      <a:pt x="20" y="2"/>
                      <a:pt x="20" y="2"/>
                      <a:pt x="20" y="2"/>
                    </a:cubicBezTo>
                    <a:cubicBezTo>
                      <a:pt x="20" y="1"/>
                      <a:pt x="20" y="0"/>
                      <a:pt x="19" y="0"/>
                    </a:cubicBezTo>
                    <a:close/>
                    <a:moveTo>
                      <a:pt x="21" y="0"/>
                    </a:moveTo>
                    <a:cubicBezTo>
                      <a:pt x="20" y="0"/>
                      <a:pt x="20" y="0"/>
                      <a:pt x="20" y="0"/>
                    </a:cubicBezTo>
                    <a:cubicBezTo>
                      <a:pt x="20" y="0"/>
                      <a:pt x="20" y="1"/>
                      <a:pt x="20" y="2"/>
                    </a:cubicBezTo>
                    <a:cubicBezTo>
                      <a:pt x="20" y="2"/>
                      <a:pt x="20" y="2"/>
                      <a:pt x="20" y="2"/>
                    </a:cubicBezTo>
                    <a:cubicBezTo>
                      <a:pt x="21" y="2"/>
                      <a:pt x="21" y="2"/>
                      <a:pt x="21" y="2"/>
                    </a:cubicBezTo>
                    <a:cubicBezTo>
                      <a:pt x="21" y="1"/>
                      <a:pt x="21" y="0"/>
                      <a:pt x="21" y="0"/>
                    </a:cubicBezTo>
                    <a:close/>
                    <a:moveTo>
                      <a:pt x="21" y="0"/>
                    </a:moveTo>
                    <a:cubicBezTo>
                      <a:pt x="21" y="0"/>
                      <a:pt x="21" y="0"/>
                      <a:pt x="21" y="0"/>
                    </a:cubicBezTo>
                    <a:cubicBezTo>
                      <a:pt x="21" y="0"/>
                      <a:pt x="21" y="0"/>
                      <a:pt x="21" y="0"/>
                    </a:cubicBezTo>
                    <a:cubicBezTo>
                      <a:pt x="21" y="0"/>
                      <a:pt x="21" y="1"/>
                      <a:pt x="21" y="2"/>
                    </a:cubicBezTo>
                    <a:cubicBezTo>
                      <a:pt x="21" y="2"/>
                      <a:pt x="21" y="2"/>
                      <a:pt x="21" y="2"/>
                    </a:cubicBezTo>
                    <a:cubicBezTo>
                      <a:pt x="22" y="2"/>
                      <a:pt x="22" y="2"/>
                      <a:pt x="22" y="2"/>
                    </a:cubicBezTo>
                    <a:cubicBezTo>
                      <a:pt x="22" y="1"/>
                      <a:pt x="22" y="0"/>
                      <a:pt x="22" y="0"/>
                    </a:cubicBezTo>
                    <a:cubicBezTo>
                      <a:pt x="22" y="0"/>
                      <a:pt x="21" y="0"/>
                      <a:pt x="21"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5322"/>
              <p:cNvSpPr>
                <a:spLocks noEditPoints="1"/>
              </p:cNvSpPr>
              <p:nvPr/>
            </p:nvSpPr>
            <p:spPr bwMode="auto">
              <a:xfrm>
                <a:off x="1152" y="2711"/>
                <a:ext cx="107" cy="68"/>
              </a:xfrm>
              <a:custGeom>
                <a:avLst/>
                <a:gdLst>
                  <a:gd name="T0" fmla="*/ 50 w 50"/>
                  <a:gd name="T1" fmla="*/ 28 h 32"/>
                  <a:gd name="T2" fmla="*/ 50 w 50"/>
                  <a:gd name="T3" fmla="*/ 27 h 32"/>
                  <a:gd name="T4" fmla="*/ 6 w 50"/>
                  <a:gd name="T5" fmla="*/ 20 h 32"/>
                  <a:gd name="T6" fmla="*/ 45 w 50"/>
                  <a:gd name="T7" fmla="*/ 20 h 32"/>
                  <a:gd name="T8" fmla="*/ 40 w 50"/>
                  <a:gd name="T9" fmla="*/ 4 h 32"/>
                  <a:gd name="T10" fmla="*/ 40 w 50"/>
                  <a:gd name="T11" fmla="*/ 17 h 32"/>
                  <a:gd name="T12" fmla="*/ 40 w 50"/>
                  <a:gd name="T13" fmla="*/ 17 h 32"/>
                  <a:gd name="T14" fmla="*/ 39 w 50"/>
                  <a:gd name="T15" fmla="*/ 17 h 32"/>
                  <a:gd name="T16" fmla="*/ 38 w 50"/>
                  <a:gd name="T17" fmla="*/ 17 h 32"/>
                  <a:gd name="T18" fmla="*/ 37 w 50"/>
                  <a:gd name="T19" fmla="*/ 17 h 32"/>
                  <a:gd name="T20" fmla="*/ 36 w 50"/>
                  <a:gd name="T21" fmla="*/ 17 h 32"/>
                  <a:gd name="T22" fmla="*/ 34 w 50"/>
                  <a:gd name="T23" fmla="*/ 17 h 32"/>
                  <a:gd name="T24" fmla="*/ 34 w 50"/>
                  <a:gd name="T25" fmla="*/ 18 h 32"/>
                  <a:gd name="T26" fmla="*/ 33 w 50"/>
                  <a:gd name="T27" fmla="*/ 18 h 32"/>
                  <a:gd name="T28" fmla="*/ 32 w 50"/>
                  <a:gd name="T29" fmla="*/ 19 h 32"/>
                  <a:gd name="T30" fmla="*/ 31 w 50"/>
                  <a:gd name="T31" fmla="*/ 12 h 32"/>
                  <a:gd name="T32" fmla="*/ 30 w 50"/>
                  <a:gd name="T33" fmla="*/ 13 h 32"/>
                  <a:gd name="T34" fmla="*/ 30 w 50"/>
                  <a:gd name="T35" fmla="*/ 14 h 32"/>
                  <a:gd name="T36" fmla="*/ 29 w 50"/>
                  <a:gd name="T37" fmla="*/ 14 h 32"/>
                  <a:gd name="T38" fmla="*/ 28 w 50"/>
                  <a:gd name="T39" fmla="*/ 15 h 32"/>
                  <a:gd name="T40" fmla="*/ 28 w 50"/>
                  <a:gd name="T41" fmla="*/ 15 h 32"/>
                  <a:gd name="T42" fmla="*/ 27 w 50"/>
                  <a:gd name="T43" fmla="*/ 15 h 32"/>
                  <a:gd name="T44" fmla="*/ 26 w 50"/>
                  <a:gd name="T45" fmla="*/ 16 h 32"/>
                  <a:gd name="T46" fmla="*/ 25 w 50"/>
                  <a:gd name="T47" fmla="*/ 16 h 32"/>
                  <a:gd name="T48" fmla="*/ 25 w 50"/>
                  <a:gd name="T49" fmla="*/ 16 h 32"/>
                  <a:gd name="T50" fmla="*/ 24 w 50"/>
                  <a:gd name="T51" fmla="*/ 16 h 32"/>
                  <a:gd name="T52" fmla="*/ 23 w 50"/>
                  <a:gd name="T53" fmla="*/ 16 h 32"/>
                  <a:gd name="T54" fmla="*/ 22 w 50"/>
                  <a:gd name="T55" fmla="*/ 15 h 32"/>
                  <a:gd name="T56" fmla="*/ 22 w 50"/>
                  <a:gd name="T57" fmla="*/ 15 h 32"/>
                  <a:gd name="T58" fmla="*/ 21 w 50"/>
                  <a:gd name="T59" fmla="*/ 14 h 32"/>
                  <a:gd name="T60" fmla="*/ 20 w 50"/>
                  <a:gd name="T61" fmla="*/ 14 h 32"/>
                  <a:gd name="T62" fmla="*/ 20 w 50"/>
                  <a:gd name="T63" fmla="*/ 13 h 32"/>
                  <a:gd name="T64" fmla="*/ 19 w 50"/>
                  <a:gd name="T65" fmla="*/ 13 h 32"/>
                  <a:gd name="T66" fmla="*/ 18 w 50"/>
                  <a:gd name="T67" fmla="*/ 12 h 32"/>
                  <a:gd name="T68" fmla="*/ 17 w 50"/>
                  <a:gd name="T69" fmla="*/ 12 h 32"/>
                  <a:gd name="T70" fmla="*/ 16 w 50"/>
                  <a:gd name="T71" fmla="*/ 11 h 32"/>
                  <a:gd name="T72" fmla="*/ 16 w 50"/>
                  <a:gd name="T73" fmla="*/ 11 h 32"/>
                  <a:gd name="T74" fmla="*/ 14 w 50"/>
                  <a:gd name="T75" fmla="*/ 11 h 32"/>
                  <a:gd name="T76" fmla="*/ 13 w 50"/>
                  <a:gd name="T77" fmla="*/ 11 h 32"/>
                  <a:gd name="T78" fmla="*/ 12 w 50"/>
                  <a:gd name="T79" fmla="*/ 10 h 32"/>
                  <a:gd name="T80" fmla="*/ 11 w 50"/>
                  <a:gd name="T81" fmla="*/ 7 h 32"/>
                  <a:gd name="T82" fmla="*/ 10 w 50"/>
                  <a:gd name="T83" fmla="*/ 4 h 32"/>
                  <a:gd name="T84" fmla="*/ 9 w 50"/>
                  <a:gd name="T85" fmla="*/ 5 h 32"/>
                  <a:gd name="T86" fmla="*/ 1 w 50"/>
                  <a:gd name="T87" fmla="*/ 31 h 32"/>
                  <a:gd name="T88" fmla="*/ 1 w 50"/>
                  <a:gd name="T89" fmla="*/ 32 h 32"/>
                  <a:gd name="T90" fmla="*/ 6 w 50"/>
                  <a:gd name="T91" fmla="*/ 20 h 32"/>
                  <a:gd name="T92" fmla="*/ 16 w 50"/>
                  <a:gd name="T93" fmla="*/ 18 h 32"/>
                  <a:gd name="T94" fmla="*/ 22 w 50"/>
                  <a:gd name="T95" fmla="*/ 22 h 32"/>
                  <a:gd name="T96" fmla="*/ 26 w 50"/>
                  <a:gd name="T97" fmla="*/ 22 h 32"/>
                  <a:gd name="T98" fmla="*/ 29 w 50"/>
                  <a:gd name="T99" fmla="*/ 22 h 32"/>
                  <a:gd name="T100" fmla="*/ 46 w 50"/>
                  <a:gd name="T101" fmla="*/ 20 h 32"/>
                  <a:gd name="T102" fmla="*/ 42 w 50"/>
                  <a:gd name="T103" fmla="*/ 7 h 32"/>
                  <a:gd name="T104" fmla="*/ 43 w 50"/>
                  <a:gd name="T10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32">
                    <a:moveTo>
                      <a:pt x="50" y="27"/>
                    </a:moveTo>
                    <a:cubicBezTo>
                      <a:pt x="50" y="28"/>
                      <a:pt x="50" y="29"/>
                      <a:pt x="50" y="29"/>
                    </a:cubicBezTo>
                    <a:cubicBezTo>
                      <a:pt x="50" y="28"/>
                      <a:pt x="50" y="28"/>
                      <a:pt x="50" y="28"/>
                    </a:cubicBezTo>
                    <a:cubicBezTo>
                      <a:pt x="50" y="28"/>
                      <a:pt x="50" y="28"/>
                      <a:pt x="50" y="27"/>
                    </a:cubicBezTo>
                    <a:close/>
                    <a:moveTo>
                      <a:pt x="50" y="27"/>
                    </a:moveTo>
                    <a:cubicBezTo>
                      <a:pt x="50" y="27"/>
                      <a:pt x="50" y="27"/>
                      <a:pt x="50" y="27"/>
                    </a:cubicBezTo>
                    <a:cubicBezTo>
                      <a:pt x="50" y="27"/>
                      <a:pt x="50" y="27"/>
                      <a:pt x="50" y="27"/>
                    </a:cubicBezTo>
                    <a:cubicBezTo>
                      <a:pt x="50" y="27"/>
                      <a:pt x="50" y="27"/>
                      <a:pt x="50" y="27"/>
                    </a:cubicBezTo>
                    <a:close/>
                    <a:moveTo>
                      <a:pt x="6" y="20"/>
                    </a:moveTo>
                    <a:cubicBezTo>
                      <a:pt x="6" y="20"/>
                      <a:pt x="6" y="20"/>
                      <a:pt x="6" y="20"/>
                    </a:cubicBezTo>
                    <a:close/>
                    <a:moveTo>
                      <a:pt x="45" y="20"/>
                    </a:moveTo>
                    <a:cubicBezTo>
                      <a:pt x="45" y="20"/>
                      <a:pt x="45" y="20"/>
                      <a:pt x="45" y="20"/>
                    </a:cubicBezTo>
                    <a:moveTo>
                      <a:pt x="40" y="4"/>
                    </a:moveTo>
                    <a:cubicBezTo>
                      <a:pt x="40" y="5"/>
                      <a:pt x="40" y="6"/>
                      <a:pt x="40" y="6"/>
                    </a:cubicBezTo>
                    <a:cubicBezTo>
                      <a:pt x="40" y="6"/>
                      <a:pt x="40" y="5"/>
                      <a:pt x="40" y="4"/>
                    </a:cubicBezTo>
                    <a:close/>
                    <a:moveTo>
                      <a:pt x="43" y="0"/>
                    </a:moveTo>
                    <a:cubicBezTo>
                      <a:pt x="42" y="0"/>
                      <a:pt x="42" y="0"/>
                      <a:pt x="42" y="0"/>
                    </a:cubicBezTo>
                    <a:cubicBezTo>
                      <a:pt x="41" y="5"/>
                      <a:pt x="40" y="12"/>
                      <a:pt x="40" y="17"/>
                    </a:cubicBezTo>
                    <a:cubicBezTo>
                      <a:pt x="40" y="17"/>
                      <a:pt x="39" y="11"/>
                      <a:pt x="42" y="1"/>
                    </a:cubicBezTo>
                    <a:cubicBezTo>
                      <a:pt x="41" y="1"/>
                      <a:pt x="41" y="2"/>
                      <a:pt x="41" y="2"/>
                    </a:cubicBezTo>
                    <a:cubicBezTo>
                      <a:pt x="40" y="7"/>
                      <a:pt x="39" y="12"/>
                      <a:pt x="40" y="17"/>
                    </a:cubicBezTo>
                    <a:cubicBezTo>
                      <a:pt x="40" y="17"/>
                      <a:pt x="39" y="14"/>
                      <a:pt x="40" y="8"/>
                    </a:cubicBezTo>
                    <a:cubicBezTo>
                      <a:pt x="39" y="9"/>
                      <a:pt x="39" y="9"/>
                      <a:pt x="39" y="9"/>
                    </a:cubicBezTo>
                    <a:cubicBezTo>
                      <a:pt x="39" y="12"/>
                      <a:pt x="38" y="14"/>
                      <a:pt x="39" y="17"/>
                    </a:cubicBezTo>
                    <a:cubicBezTo>
                      <a:pt x="39" y="17"/>
                      <a:pt x="38" y="14"/>
                      <a:pt x="38" y="9"/>
                    </a:cubicBezTo>
                    <a:cubicBezTo>
                      <a:pt x="38" y="9"/>
                      <a:pt x="38" y="9"/>
                      <a:pt x="38" y="9"/>
                    </a:cubicBezTo>
                    <a:cubicBezTo>
                      <a:pt x="38" y="12"/>
                      <a:pt x="37" y="14"/>
                      <a:pt x="38" y="17"/>
                    </a:cubicBezTo>
                    <a:cubicBezTo>
                      <a:pt x="38" y="17"/>
                      <a:pt x="37" y="14"/>
                      <a:pt x="37" y="9"/>
                    </a:cubicBezTo>
                    <a:cubicBezTo>
                      <a:pt x="37" y="9"/>
                      <a:pt x="37" y="9"/>
                      <a:pt x="37" y="9"/>
                    </a:cubicBezTo>
                    <a:cubicBezTo>
                      <a:pt x="37" y="12"/>
                      <a:pt x="37" y="14"/>
                      <a:pt x="37" y="17"/>
                    </a:cubicBezTo>
                    <a:cubicBezTo>
                      <a:pt x="37" y="17"/>
                      <a:pt x="36" y="14"/>
                      <a:pt x="37" y="9"/>
                    </a:cubicBezTo>
                    <a:cubicBezTo>
                      <a:pt x="36" y="9"/>
                      <a:pt x="36" y="9"/>
                      <a:pt x="36" y="9"/>
                    </a:cubicBezTo>
                    <a:cubicBezTo>
                      <a:pt x="36" y="12"/>
                      <a:pt x="35" y="14"/>
                      <a:pt x="36" y="17"/>
                    </a:cubicBezTo>
                    <a:cubicBezTo>
                      <a:pt x="36" y="17"/>
                      <a:pt x="35" y="14"/>
                      <a:pt x="35" y="9"/>
                    </a:cubicBezTo>
                    <a:cubicBezTo>
                      <a:pt x="35" y="9"/>
                      <a:pt x="35" y="9"/>
                      <a:pt x="35" y="9"/>
                    </a:cubicBezTo>
                    <a:cubicBezTo>
                      <a:pt x="34" y="12"/>
                      <a:pt x="34" y="14"/>
                      <a:pt x="34" y="17"/>
                    </a:cubicBezTo>
                    <a:cubicBezTo>
                      <a:pt x="34" y="17"/>
                      <a:pt x="34" y="14"/>
                      <a:pt x="34" y="9"/>
                    </a:cubicBezTo>
                    <a:cubicBezTo>
                      <a:pt x="34" y="9"/>
                      <a:pt x="34" y="9"/>
                      <a:pt x="34" y="9"/>
                    </a:cubicBezTo>
                    <a:cubicBezTo>
                      <a:pt x="34" y="13"/>
                      <a:pt x="33" y="15"/>
                      <a:pt x="34" y="18"/>
                    </a:cubicBezTo>
                    <a:cubicBezTo>
                      <a:pt x="34" y="18"/>
                      <a:pt x="33" y="15"/>
                      <a:pt x="33" y="10"/>
                    </a:cubicBezTo>
                    <a:cubicBezTo>
                      <a:pt x="33" y="10"/>
                      <a:pt x="33" y="10"/>
                      <a:pt x="33" y="10"/>
                    </a:cubicBezTo>
                    <a:cubicBezTo>
                      <a:pt x="33" y="13"/>
                      <a:pt x="33" y="16"/>
                      <a:pt x="33" y="18"/>
                    </a:cubicBezTo>
                    <a:cubicBezTo>
                      <a:pt x="33" y="18"/>
                      <a:pt x="32" y="15"/>
                      <a:pt x="32" y="10"/>
                    </a:cubicBezTo>
                    <a:cubicBezTo>
                      <a:pt x="32" y="11"/>
                      <a:pt x="32" y="11"/>
                      <a:pt x="32" y="11"/>
                    </a:cubicBezTo>
                    <a:cubicBezTo>
                      <a:pt x="32" y="13"/>
                      <a:pt x="32" y="16"/>
                      <a:pt x="32" y="19"/>
                    </a:cubicBezTo>
                    <a:cubicBezTo>
                      <a:pt x="32" y="19"/>
                      <a:pt x="32" y="16"/>
                      <a:pt x="32" y="11"/>
                    </a:cubicBezTo>
                    <a:cubicBezTo>
                      <a:pt x="31" y="12"/>
                      <a:pt x="31" y="12"/>
                      <a:pt x="31" y="12"/>
                    </a:cubicBezTo>
                    <a:cubicBezTo>
                      <a:pt x="31" y="12"/>
                      <a:pt x="31" y="12"/>
                      <a:pt x="31" y="12"/>
                    </a:cubicBezTo>
                    <a:cubicBezTo>
                      <a:pt x="31" y="14"/>
                      <a:pt x="31" y="16"/>
                      <a:pt x="31" y="18"/>
                    </a:cubicBezTo>
                    <a:cubicBezTo>
                      <a:pt x="31" y="18"/>
                      <a:pt x="31" y="16"/>
                      <a:pt x="31" y="12"/>
                    </a:cubicBezTo>
                    <a:cubicBezTo>
                      <a:pt x="30" y="13"/>
                      <a:pt x="30" y="13"/>
                      <a:pt x="30" y="13"/>
                    </a:cubicBezTo>
                    <a:cubicBezTo>
                      <a:pt x="30" y="15"/>
                      <a:pt x="31" y="17"/>
                      <a:pt x="31" y="19"/>
                    </a:cubicBezTo>
                    <a:cubicBezTo>
                      <a:pt x="31" y="19"/>
                      <a:pt x="30" y="17"/>
                      <a:pt x="30" y="13"/>
                    </a:cubicBezTo>
                    <a:cubicBezTo>
                      <a:pt x="30" y="14"/>
                      <a:pt x="30" y="14"/>
                      <a:pt x="30" y="14"/>
                    </a:cubicBezTo>
                    <a:cubicBezTo>
                      <a:pt x="30" y="15"/>
                      <a:pt x="30" y="17"/>
                      <a:pt x="30" y="19"/>
                    </a:cubicBezTo>
                    <a:cubicBezTo>
                      <a:pt x="30" y="19"/>
                      <a:pt x="29" y="17"/>
                      <a:pt x="29" y="14"/>
                    </a:cubicBezTo>
                    <a:cubicBezTo>
                      <a:pt x="29" y="14"/>
                      <a:pt x="29" y="14"/>
                      <a:pt x="29" y="14"/>
                    </a:cubicBezTo>
                    <a:cubicBezTo>
                      <a:pt x="29" y="16"/>
                      <a:pt x="29" y="17"/>
                      <a:pt x="29" y="19"/>
                    </a:cubicBezTo>
                    <a:cubicBezTo>
                      <a:pt x="29" y="19"/>
                      <a:pt x="29" y="17"/>
                      <a:pt x="29" y="14"/>
                    </a:cubicBezTo>
                    <a:cubicBezTo>
                      <a:pt x="28" y="15"/>
                      <a:pt x="28" y="15"/>
                      <a:pt x="28" y="15"/>
                    </a:cubicBezTo>
                    <a:cubicBezTo>
                      <a:pt x="28" y="16"/>
                      <a:pt x="28" y="17"/>
                      <a:pt x="29" y="18"/>
                    </a:cubicBezTo>
                    <a:cubicBezTo>
                      <a:pt x="29" y="18"/>
                      <a:pt x="28" y="17"/>
                      <a:pt x="28" y="15"/>
                    </a:cubicBezTo>
                    <a:cubicBezTo>
                      <a:pt x="28" y="15"/>
                      <a:pt x="28" y="15"/>
                      <a:pt x="28" y="15"/>
                    </a:cubicBezTo>
                    <a:cubicBezTo>
                      <a:pt x="28" y="16"/>
                      <a:pt x="28" y="17"/>
                      <a:pt x="28" y="19"/>
                    </a:cubicBezTo>
                    <a:cubicBezTo>
                      <a:pt x="28" y="19"/>
                      <a:pt x="28" y="17"/>
                      <a:pt x="27" y="15"/>
                    </a:cubicBezTo>
                    <a:cubicBezTo>
                      <a:pt x="27" y="15"/>
                      <a:pt x="27" y="15"/>
                      <a:pt x="27" y="15"/>
                    </a:cubicBezTo>
                    <a:cubicBezTo>
                      <a:pt x="27" y="16"/>
                      <a:pt x="27" y="17"/>
                      <a:pt x="27" y="18"/>
                    </a:cubicBezTo>
                    <a:cubicBezTo>
                      <a:pt x="27" y="18"/>
                      <a:pt x="27" y="17"/>
                      <a:pt x="27" y="15"/>
                    </a:cubicBezTo>
                    <a:cubicBezTo>
                      <a:pt x="26" y="16"/>
                      <a:pt x="26" y="16"/>
                      <a:pt x="26" y="16"/>
                    </a:cubicBezTo>
                    <a:cubicBezTo>
                      <a:pt x="26" y="17"/>
                      <a:pt x="26" y="17"/>
                      <a:pt x="26" y="18"/>
                    </a:cubicBezTo>
                    <a:cubicBezTo>
                      <a:pt x="26" y="18"/>
                      <a:pt x="26" y="17"/>
                      <a:pt x="26" y="16"/>
                    </a:cubicBezTo>
                    <a:cubicBezTo>
                      <a:pt x="25" y="16"/>
                      <a:pt x="25" y="16"/>
                      <a:pt x="25" y="16"/>
                    </a:cubicBezTo>
                    <a:cubicBezTo>
                      <a:pt x="25" y="17"/>
                      <a:pt x="25" y="18"/>
                      <a:pt x="25" y="18"/>
                    </a:cubicBezTo>
                    <a:cubicBezTo>
                      <a:pt x="25" y="17"/>
                      <a:pt x="25" y="17"/>
                      <a:pt x="25" y="16"/>
                    </a:cubicBezTo>
                    <a:cubicBezTo>
                      <a:pt x="25" y="16"/>
                      <a:pt x="25" y="16"/>
                      <a:pt x="25" y="16"/>
                    </a:cubicBezTo>
                    <a:cubicBezTo>
                      <a:pt x="24" y="16"/>
                      <a:pt x="24" y="16"/>
                      <a:pt x="24" y="16"/>
                    </a:cubicBezTo>
                    <a:cubicBezTo>
                      <a:pt x="24" y="17"/>
                      <a:pt x="23" y="18"/>
                      <a:pt x="23" y="18"/>
                    </a:cubicBezTo>
                    <a:cubicBezTo>
                      <a:pt x="24" y="17"/>
                      <a:pt x="24" y="17"/>
                      <a:pt x="24" y="16"/>
                    </a:cubicBezTo>
                    <a:cubicBezTo>
                      <a:pt x="23" y="16"/>
                      <a:pt x="23" y="16"/>
                      <a:pt x="23" y="16"/>
                    </a:cubicBezTo>
                    <a:cubicBezTo>
                      <a:pt x="23" y="17"/>
                      <a:pt x="23" y="18"/>
                      <a:pt x="23" y="18"/>
                    </a:cubicBezTo>
                    <a:cubicBezTo>
                      <a:pt x="23" y="17"/>
                      <a:pt x="23" y="16"/>
                      <a:pt x="23" y="16"/>
                    </a:cubicBezTo>
                    <a:cubicBezTo>
                      <a:pt x="22" y="16"/>
                      <a:pt x="22" y="16"/>
                      <a:pt x="22" y="16"/>
                    </a:cubicBezTo>
                    <a:cubicBezTo>
                      <a:pt x="22" y="17"/>
                      <a:pt x="22" y="18"/>
                      <a:pt x="22" y="18"/>
                    </a:cubicBezTo>
                    <a:cubicBezTo>
                      <a:pt x="22" y="17"/>
                      <a:pt x="22" y="16"/>
                      <a:pt x="22" y="15"/>
                    </a:cubicBezTo>
                    <a:cubicBezTo>
                      <a:pt x="22" y="15"/>
                      <a:pt x="22" y="15"/>
                      <a:pt x="22" y="15"/>
                    </a:cubicBezTo>
                    <a:cubicBezTo>
                      <a:pt x="22" y="17"/>
                      <a:pt x="21" y="17"/>
                      <a:pt x="21" y="17"/>
                    </a:cubicBezTo>
                    <a:cubicBezTo>
                      <a:pt x="22" y="17"/>
                      <a:pt x="22" y="16"/>
                      <a:pt x="22" y="15"/>
                    </a:cubicBezTo>
                    <a:cubicBezTo>
                      <a:pt x="21" y="15"/>
                      <a:pt x="21" y="15"/>
                      <a:pt x="21" y="15"/>
                    </a:cubicBezTo>
                    <a:cubicBezTo>
                      <a:pt x="21" y="17"/>
                      <a:pt x="21" y="18"/>
                      <a:pt x="21" y="18"/>
                    </a:cubicBezTo>
                    <a:cubicBezTo>
                      <a:pt x="21" y="17"/>
                      <a:pt x="21" y="16"/>
                      <a:pt x="21" y="14"/>
                    </a:cubicBezTo>
                    <a:cubicBezTo>
                      <a:pt x="21" y="14"/>
                      <a:pt x="21" y="14"/>
                      <a:pt x="21" y="14"/>
                    </a:cubicBezTo>
                    <a:cubicBezTo>
                      <a:pt x="20" y="17"/>
                      <a:pt x="20" y="18"/>
                      <a:pt x="20" y="18"/>
                    </a:cubicBezTo>
                    <a:cubicBezTo>
                      <a:pt x="20" y="17"/>
                      <a:pt x="20" y="15"/>
                      <a:pt x="20" y="14"/>
                    </a:cubicBezTo>
                    <a:cubicBezTo>
                      <a:pt x="20" y="13"/>
                      <a:pt x="20" y="13"/>
                      <a:pt x="20" y="13"/>
                    </a:cubicBezTo>
                    <a:cubicBezTo>
                      <a:pt x="20" y="16"/>
                      <a:pt x="19" y="18"/>
                      <a:pt x="19" y="18"/>
                    </a:cubicBezTo>
                    <a:cubicBezTo>
                      <a:pt x="19" y="16"/>
                      <a:pt x="20" y="15"/>
                      <a:pt x="20" y="13"/>
                    </a:cubicBezTo>
                    <a:cubicBezTo>
                      <a:pt x="19" y="13"/>
                      <a:pt x="19" y="13"/>
                      <a:pt x="19" y="13"/>
                    </a:cubicBezTo>
                    <a:cubicBezTo>
                      <a:pt x="19" y="16"/>
                      <a:pt x="19" y="17"/>
                      <a:pt x="19" y="17"/>
                    </a:cubicBezTo>
                    <a:cubicBezTo>
                      <a:pt x="19" y="16"/>
                      <a:pt x="19" y="14"/>
                      <a:pt x="19" y="13"/>
                    </a:cubicBezTo>
                    <a:cubicBezTo>
                      <a:pt x="18" y="12"/>
                      <a:pt x="18" y="12"/>
                      <a:pt x="18" y="12"/>
                    </a:cubicBezTo>
                    <a:cubicBezTo>
                      <a:pt x="18" y="16"/>
                      <a:pt x="18" y="18"/>
                      <a:pt x="18" y="18"/>
                    </a:cubicBezTo>
                    <a:cubicBezTo>
                      <a:pt x="18" y="16"/>
                      <a:pt x="18" y="14"/>
                      <a:pt x="18" y="12"/>
                    </a:cubicBezTo>
                    <a:cubicBezTo>
                      <a:pt x="18" y="12"/>
                      <a:pt x="18" y="12"/>
                      <a:pt x="18" y="12"/>
                    </a:cubicBezTo>
                    <a:cubicBezTo>
                      <a:pt x="18" y="15"/>
                      <a:pt x="17" y="17"/>
                      <a:pt x="17" y="17"/>
                    </a:cubicBezTo>
                    <a:cubicBezTo>
                      <a:pt x="17" y="16"/>
                      <a:pt x="17" y="14"/>
                      <a:pt x="17" y="12"/>
                    </a:cubicBezTo>
                    <a:cubicBezTo>
                      <a:pt x="17" y="12"/>
                      <a:pt x="17" y="12"/>
                      <a:pt x="17" y="12"/>
                    </a:cubicBezTo>
                    <a:cubicBezTo>
                      <a:pt x="17" y="15"/>
                      <a:pt x="16" y="17"/>
                      <a:pt x="16" y="17"/>
                    </a:cubicBezTo>
                    <a:cubicBezTo>
                      <a:pt x="16" y="15"/>
                      <a:pt x="17" y="13"/>
                      <a:pt x="16" y="11"/>
                    </a:cubicBezTo>
                    <a:cubicBezTo>
                      <a:pt x="16" y="11"/>
                      <a:pt x="16" y="11"/>
                      <a:pt x="16" y="11"/>
                    </a:cubicBezTo>
                    <a:cubicBezTo>
                      <a:pt x="16" y="14"/>
                      <a:pt x="16" y="16"/>
                      <a:pt x="16" y="16"/>
                    </a:cubicBezTo>
                    <a:cubicBezTo>
                      <a:pt x="16" y="14"/>
                      <a:pt x="16" y="13"/>
                      <a:pt x="16" y="11"/>
                    </a:cubicBezTo>
                    <a:cubicBezTo>
                      <a:pt x="15" y="11"/>
                      <a:pt x="15" y="11"/>
                      <a:pt x="15" y="11"/>
                    </a:cubicBezTo>
                    <a:cubicBezTo>
                      <a:pt x="15" y="14"/>
                      <a:pt x="14" y="16"/>
                      <a:pt x="14" y="16"/>
                    </a:cubicBezTo>
                    <a:cubicBezTo>
                      <a:pt x="15" y="14"/>
                      <a:pt x="15" y="13"/>
                      <a:pt x="14" y="11"/>
                    </a:cubicBezTo>
                    <a:cubicBezTo>
                      <a:pt x="14" y="11"/>
                      <a:pt x="14" y="11"/>
                      <a:pt x="14" y="11"/>
                    </a:cubicBezTo>
                    <a:cubicBezTo>
                      <a:pt x="14" y="14"/>
                      <a:pt x="13" y="16"/>
                      <a:pt x="13" y="16"/>
                    </a:cubicBezTo>
                    <a:cubicBezTo>
                      <a:pt x="13" y="14"/>
                      <a:pt x="13" y="13"/>
                      <a:pt x="13" y="11"/>
                    </a:cubicBezTo>
                    <a:cubicBezTo>
                      <a:pt x="13" y="11"/>
                      <a:pt x="13" y="11"/>
                      <a:pt x="13" y="11"/>
                    </a:cubicBezTo>
                    <a:cubicBezTo>
                      <a:pt x="13" y="14"/>
                      <a:pt x="12" y="16"/>
                      <a:pt x="12" y="16"/>
                    </a:cubicBezTo>
                    <a:cubicBezTo>
                      <a:pt x="13" y="14"/>
                      <a:pt x="12" y="12"/>
                      <a:pt x="12" y="10"/>
                    </a:cubicBezTo>
                    <a:cubicBezTo>
                      <a:pt x="12" y="10"/>
                      <a:pt x="12" y="9"/>
                      <a:pt x="12" y="8"/>
                    </a:cubicBezTo>
                    <a:cubicBezTo>
                      <a:pt x="12" y="13"/>
                      <a:pt x="11" y="16"/>
                      <a:pt x="11" y="16"/>
                    </a:cubicBezTo>
                    <a:cubicBezTo>
                      <a:pt x="12" y="13"/>
                      <a:pt x="11" y="10"/>
                      <a:pt x="11" y="7"/>
                    </a:cubicBezTo>
                    <a:cubicBezTo>
                      <a:pt x="11" y="7"/>
                      <a:pt x="11" y="6"/>
                      <a:pt x="10" y="6"/>
                    </a:cubicBezTo>
                    <a:cubicBezTo>
                      <a:pt x="11" y="12"/>
                      <a:pt x="11" y="16"/>
                      <a:pt x="11" y="16"/>
                    </a:cubicBezTo>
                    <a:cubicBezTo>
                      <a:pt x="11" y="12"/>
                      <a:pt x="10" y="8"/>
                      <a:pt x="10" y="4"/>
                    </a:cubicBezTo>
                    <a:cubicBezTo>
                      <a:pt x="9" y="4"/>
                      <a:pt x="9" y="3"/>
                      <a:pt x="9" y="3"/>
                    </a:cubicBezTo>
                    <a:cubicBezTo>
                      <a:pt x="10" y="12"/>
                      <a:pt x="10" y="17"/>
                      <a:pt x="10" y="17"/>
                    </a:cubicBezTo>
                    <a:cubicBezTo>
                      <a:pt x="10" y="13"/>
                      <a:pt x="9" y="9"/>
                      <a:pt x="9" y="5"/>
                    </a:cubicBezTo>
                    <a:cubicBezTo>
                      <a:pt x="9" y="7"/>
                      <a:pt x="8" y="10"/>
                      <a:pt x="6" y="14"/>
                    </a:cubicBezTo>
                    <a:cubicBezTo>
                      <a:pt x="3" y="18"/>
                      <a:pt x="1" y="23"/>
                      <a:pt x="0" y="27"/>
                    </a:cubicBezTo>
                    <a:cubicBezTo>
                      <a:pt x="0" y="29"/>
                      <a:pt x="1" y="31"/>
                      <a:pt x="1" y="31"/>
                    </a:cubicBezTo>
                    <a:cubicBezTo>
                      <a:pt x="0" y="30"/>
                      <a:pt x="0" y="29"/>
                      <a:pt x="0" y="27"/>
                    </a:cubicBezTo>
                    <a:cubicBezTo>
                      <a:pt x="0" y="29"/>
                      <a:pt x="0" y="30"/>
                      <a:pt x="0" y="31"/>
                    </a:cubicBezTo>
                    <a:cubicBezTo>
                      <a:pt x="0" y="32"/>
                      <a:pt x="1" y="32"/>
                      <a:pt x="1" y="32"/>
                    </a:cubicBezTo>
                    <a:cubicBezTo>
                      <a:pt x="1" y="32"/>
                      <a:pt x="1" y="30"/>
                      <a:pt x="2" y="28"/>
                    </a:cubicBezTo>
                    <a:cubicBezTo>
                      <a:pt x="2" y="27"/>
                      <a:pt x="2" y="27"/>
                      <a:pt x="2" y="27"/>
                    </a:cubicBezTo>
                    <a:cubicBezTo>
                      <a:pt x="2" y="21"/>
                      <a:pt x="5" y="20"/>
                      <a:pt x="6" y="20"/>
                    </a:cubicBezTo>
                    <a:cubicBezTo>
                      <a:pt x="8" y="19"/>
                      <a:pt x="10" y="18"/>
                      <a:pt x="12" y="18"/>
                    </a:cubicBezTo>
                    <a:cubicBezTo>
                      <a:pt x="13" y="18"/>
                      <a:pt x="13" y="18"/>
                      <a:pt x="14" y="18"/>
                    </a:cubicBezTo>
                    <a:cubicBezTo>
                      <a:pt x="15" y="18"/>
                      <a:pt x="15" y="18"/>
                      <a:pt x="16" y="18"/>
                    </a:cubicBezTo>
                    <a:cubicBezTo>
                      <a:pt x="17" y="19"/>
                      <a:pt x="18" y="19"/>
                      <a:pt x="19" y="19"/>
                    </a:cubicBezTo>
                    <a:cubicBezTo>
                      <a:pt x="20" y="20"/>
                      <a:pt x="21" y="21"/>
                      <a:pt x="22" y="22"/>
                    </a:cubicBezTo>
                    <a:cubicBezTo>
                      <a:pt x="22" y="22"/>
                      <a:pt x="22" y="22"/>
                      <a:pt x="22" y="22"/>
                    </a:cubicBezTo>
                    <a:cubicBezTo>
                      <a:pt x="22" y="22"/>
                      <a:pt x="22" y="22"/>
                      <a:pt x="23" y="22"/>
                    </a:cubicBezTo>
                    <a:cubicBezTo>
                      <a:pt x="24" y="22"/>
                      <a:pt x="25" y="22"/>
                      <a:pt x="26" y="22"/>
                    </a:cubicBezTo>
                    <a:cubicBezTo>
                      <a:pt x="26" y="22"/>
                      <a:pt x="26" y="22"/>
                      <a:pt x="26" y="22"/>
                    </a:cubicBezTo>
                    <a:cubicBezTo>
                      <a:pt x="26" y="22"/>
                      <a:pt x="26" y="22"/>
                      <a:pt x="26" y="22"/>
                    </a:cubicBezTo>
                    <a:cubicBezTo>
                      <a:pt x="27" y="22"/>
                      <a:pt x="27" y="22"/>
                      <a:pt x="28" y="22"/>
                    </a:cubicBezTo>
                    <a:cubicBezTo>
                      <a:pt x="28" y="22"/>
                      <a:pt x="29" y="22"/>
                      <a:pt x="29" y="22"/>
                    </a:cubicBezTo>
                    <a:cubicBezTo>
                      <a:pt x="30" y="21"/>
                      <a:pt x="31" y="20"/>
                      <a:pt x="32" y="19"/>
                    </a:cubicBezTo>
                    <a:cubicBezTo>
                      <a:pt x="35" y="18"/>
                      <a:pt x="37" y="18"/>
                      <a:pt x="39" y="18"/>
                    </a:cubicBezTo>
                    <a:cubicBezTo>
                      <a:pt x="41" y="18"/>
                      <a:pt x="44" y="19"/>
                      <a:pt x="46" y="20"/>
                    </a:cubicBezTo>
                    <a:cubicBezTo>
                      <a:pt x="46" y="20"/>
                      <a:pt x="48" y="21"/>
                      <a:pt x="49" y="26"/>
                    </a:cubicBezTo>
                    <a:cubicBezTo>
                      <a:pt x="49" y="22"/>
                      <a:pt x="47" y="16"/>
                      <a:pt x="44" y="12"/>
                    </a:cubicBezTo>
                    <a:cubicBezTo>
                      <a:pt x="43" y="11"/>
                      <a:pt x="42" y="9"/>
                      <a:pt x="42" y="7"/>
                    </a:cubicBezTo>
                    <a:cubicBezTo>
                      <a:pt x="41" y="11"/>
                      <a:pt x="41" y="15"/>
                      <a:pt x="41" y="18"/>
                    </a:cubicBezTo>
                    <a:cubicBezTo>
                      <a:pt x="41" y="18"/>
                      <a:pt x="41" y="14"/>
                      <a:pt x="42" y="6"/>
                    </a:cubicBezTo>
                    <a:cubicBezTo>
                      <a:pt x="42" y="2"/>
                      <a:pt x="43" y="0"/>
                      <a:pt x="43"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5323"/>
              <p:cNvSpPr>
                <a:spLocks noEditPoints="1"/>
              </p:cNvSpPr>
              <p:nvPr/>
            </p:nvSpPr>
            <p:spPr bwMode="auto">
              <a:xfrm>
                <a:off x="1180" y="2707"/>
                <a:ext cx="47" cy="30"/>
              </a:xfrm>
              <a:custGeom>
                <a:avLst/>
                <a:gdLst>
                  <a:gd name="T0" fmla="*/ 1 w 22"/>
                  <a:gd name="T1" fmla="*/ 8 h 14"/>
                  <a:gd name="T2" fmla="*/ 2 w 22"/>
                  <a:gd name="T3" fmla="*/ 5 h 14"/>
                  <a:gd name="T4" fmla="*/ 1 w 22"/>
                  <a:gd name="T5" fmla="*/ 8 h 14"/>
                  <a:gd name="T6" fmla="*/ 2 w 22"/>
                  <a:gd name="T7" fmla="*/ 5 h 14"/>
                  <a:gd name="T8" fmla="*/ 21 w 22"/>
                  <a:gd name="T9" fmla="*/ 7 h 14"/>
                  <a:gd name="T10" fmla="*/ 22 w 22"/>
                  <a:gd name="T11" fmla="*/ 7 h 14"/>
                  <a:gd name="T12" fmla="*/ 22 w 22"/>
                  <a:gd name="T13" fmla="*/ 4 h 14"/>
                  <a:gd name="T14" fmla="*/ 2 w 22"/>
                  <a:gd name="T15" fmla="*/ 4 h 14"/>
                  <a:gd name="T16" fmla="*/ 3 w 22"/>
                  <a:gd name="T17" fmla="*/ 9 h 14"/>
                  <a:gd name="T18" fmla="*/ 21 w 22"/>
                  <a:gd name="T19" fmla="*/ 3 h 14"/>
                  <a:gd name="T20" fmla="*/ 21 w 22"/>
                  <a:gd name="T21" fmla="*/ 8 h 14"/>
                  <a:gd name="T22" fmla="*/ 21 w 22"/>
                  <a:gd name="T23" fmla="*/ 3 h 14"/>
                  <a:gd name="T24" fmla="*/ 3 w 22"/>
                  <a:gd name="T25" fmla="*/ 3 h 14"/>
                  <a:gd name="T26" fmla="*/ 4 w 22"/>
                  <a:gd name="T27" fmla="*/ 9 h 14"/>
                  <a:gd name="T28" fmla="*/ 20 w 22"/>
                  <a:gd name="T29" fmla="*/ 3 h 14"/>
                  <a:gd name="T30" fmla="*/ 20 w 22"/>
                  <a:gd name="T31" fmla="*/ 9 h 14"/>
                  <a:gd name="T32" fmla="*/ 19 w 22"/>
                  <a:gd name="T33" fmla="*/ 2 h 14"/>
                  <a:gd name="T34" fmla="*/ 19 w 22"/>
                  <a:gd name="T35" fmla="*/ 10 h 14"/>
                  <a:gd name="T36" fmla="*/ 19 w 22"/>
                  <a:gd name="T37" fmla="*/ 2 h 14"/>
                  <a:gd name="T38" fmla="*/ 4 w 22"/>
                  <a:gd name="T39" fmla="*/ 2 h 14"/>
                  <a:gd name="T40" fmla="*/ 5 w 22"/>
                  <a:gd name="T41" fmla="*/ 9 h 14"/>
                  <a:gd name="T42" fmla="*/ 18 w 22"/>
                  <a:gd name="T43" fmla="*/ 2 h 14"/>
                  <a:gd name="T44" fmla="*/ 18 w 22"/>
                  <a:gd name="T45" fmla="*/ 11 h 14"/>
                  <a:gd name="T46" fmla="*/ 5 w 22"/>
                  <a:gd name="T47" fmla="*/ 2 h 14"/>
                  <a:gd name="T48" fmla="*/ 5 w 22"/>
                  <a:gd name="T49" fmla="*/ 9 h 14"/>
                  <a:gd name="T50" fmla="*/ 5 w 22"/>
                  <a:gd name="T51" fmla="*/ 2 h 14"/>
                  <a:gd name="T52" fmla="*/ 16 w 22"/>
                  <a:gd name="T53" fmla="*/ 12 h 14"/>
                  <a:gd name="T54" fmla="*/ 17 w 22"/>
                  <a:gd name="T55" fmla="*/ 2 h 14"/>
                  <a:gd name="T56" fmla="*/ 6 w 22"/>
                  <a:gd name="T57" fmla="*/ 1 h 14"/>
                  <a:gd name="T58" fmla="*/ 6 w 22"/>
                  <a:gd name="T59" fmla="*/ 10 h 14"/>
                  <a:gd name="T60" fmla="*/ 6 w 22"/>
                  <a:gd name="T61" fmla="*/ 1 h 14"/>
                  <a:gd name="T62" fmla="*/ 16 w 22"/>
                  <a:gd name="T63" fmla="*/ 12 h 14"/>
                  <a:gd name="T64" fmla="*/ 16 w 22"/>
                  <a:gd name="T65" fmla="*/ 1 h 14"/>
                  <a:gd name="T66" fmla="*/ 15 w 22"/>
                  <a:gd name="T67" fmla="*/ 13 h 14"/>
                  <a:gd name="T68" fmla="*/ 16 w 22"/>
                  <a:gd name="T69" fmla="*/ 1 h 14"/>
                  <a:gd name="T70" fmla="*/ 7 w 22"/>
                  <a:gd name="T71" fmla="*/ 1 h 14"/>
                  <a:gd name="T72" fmla="*/ 7 w 22"/>
                  <a:gd name="T73" fmla="*/ 11 h 14"/>
                  <a:gd name="T74" fmla="*/ 7 w 22"/>
                  <a:gd name="T75" fmla="*/ 1 h 14"/>
                  <a:gd name="T76" fmla="*/ 14 w 22"/>
                  <a:gd name="T77" fmla="*/ 13 h 14"/>
                  <a:gd name="T78" fmla="*/ 15 w 22"/>
                  <a:gd name="T79" fmla="*/ 13 h 14"/>
                  <a:gd name="T80" fmla="*/ 14 w 22"/>
                  <a:gd name="T81" fmla="*/ 1 h 14"/>
                  <a:gd name="T82" fmla="*/ 8 w 22"/>
                  <a:gd name="T83" fmla="*/ 1 h 14"/>
                  <a:gd name="T84" fmla="*/ 8 w 22"/>
                  <a:gd name="T85" fmla="*/ 13 h 14"/>
                  <a:gd name="T86" fmla="*/ 14 w 22"/>
                  <a:gd name="T87" fmla="*/ 1 h 14"/>
                  <a:gd name="T88" fmla="*/ 14 w 22"/>
                  <a:gd name="T89" fmla="*/ 13 h 14"/>
                  <a:gd name="T90" fmla="*/ 9 w 22"/>
                  <a:gd name="T91" fmla="*/ 1 h 14"/>
                  <a:gd name="T92" fmla="*/ 9 w 22"/>
                  <a:gd name="T93" fmla="*/ 13 h 14"/>
                  <a:gd name="T94" fmla="*/ 9 w 22"/>
                  <a:gd name="T95" fmla="*/ 1 h 14"/>
                  <a:gd name="T96" fmla="*/ 13 w 22"/>
                  <a:gd name="T97" fmla="*/ 14 h 14"/>
                  <a:gd name="T98" fmla="*/ 13 w 22"/>
                  <a:gd name="T99" fmla="*/ 1 h 14"/>
                  <a:gd name="T100" fmla="*/ 10 w 22"/>
                  <a:gd name="T101" fmla="*/ 0 h 14"/>
                  <a:gd name="T102" fmla="*/ 9 w 22"/>
                  <a:gd name="T103" fmla="*/ 14 h 14"/>
                  <a:gd name="T104" fmla="*/ 10 w 22"/>
                  <a:gd name="T105" fmla="*/ 0 h 14"/>
                  <a:gd name="T106" fmla="*/ 12 w 22"/>
                  <a:gd name="T107" fmla="*/ 14 h 14"/>
                  <a:gd name="T108" fmla="*/ 12 w 22"/>
                  <a:gd name="T109" fmla="*/ 0 h 14"/>
                  <a:gd name="T110" fmla="*/ 11 w 22"/>
                  <a:gd name="T111" fmla="*/ 14 h 14"/>
                  <a:gd name="T112" fmla="*/ 12 w 22"/>
                  <a:gd name="T113" fmla="*/ 0 h 14"/>
                  <a:gd name="T114" fmla="*/ 10 w 22"/>
                  <a:gd name="T115" fmla="*/ 0 h 14"/>
                  <a:gd name="T116" fmla="*/ 10 w 22"/>
                  <a:gd name="T117" fmla="*/ 14 h 14"/>
                  <a:gd name="T118" fmla="*/ 10 w 22"/>
                  <a:gd name="T119" fmla="*/ 0 h 14"/>
                  <a:gd name="T120" fmla="*/ 11 w 22"/>
                  <a:gd name="T121" fmla="*/ 0 h 14"/>
                  <a:gd name="T122" fmla="*/ 11 w 22"/>
                  <a:gd name="T1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14">
                    <a:moveTo>
                      <a:pt x="1" y="6"/>
                    </a:moveTo>
                    <a:cubicBezTo>
                      <a:pt x="0" y="7"/>
                      <a:pt x="1" y="7"/>
                      <a:pt x="1" y="8"/>
                    </a:cubicBezTo>
                    <a:cubicBezTo>
                      <a:pt x="1" y="7"/>
                      <a:pt x="1" y="7"/>
                      <a:pt x="1" y="6"/>
                    </a:cubicBezTo>
                    <a:close/>
                    <a:moveTo>
                      <a:pt x="2" y="5"/>
                    </a:moveTo>
                    <a:cubicBezTo>
                      <a:pt x="1" y="5"/>
                      <a:pt x="1" y="5"/>
                      <a:pt x="1" y="5"/>
                    </a:cubicBezTo>
                    <a:cubicBezTo>
                      <a:pt x="1" y="6"/>
                      <a:pt x="1" y="7"/>
                      <a:pt x="1" y="8"/>
                    </a:cubicBezTo>
                    <a:cubicBezTo>
                      <a:pt x="2" y="8"/>
                      <a:pt x="2" y="8"/>
                      <a:pt x="2" y="8"/>
                    </a:cubicBezTo>
                    <a:cubicBezTo>
                      <a:pt x="2" y="7"/>
                      <a:pt x="2" y="6"/>
                      <a:pt x="2" y="5"/>
                    </a:cubicBezTo>
                    <a:close/>
                    <a:moveTo>
                      <a:pt x="22" y="4"/>
                    </a:moveTo>
                    <a:cubicBezTo>
                      <a:pt x="22" y="5"/>
                      <a:pt x="21" y="6"/>
                      <a:pt x="21" y="7"/>
                    </a:cubicBezTo>
                    <a:cubicBezTo>
                      <a:pt x="22" y="7"/>
                      <a:pt x="22" y="7"/>
                      <a:pt x="22" y="7"/>
                    </a:cubicBezTo>
                    <a:cubicBezTo>
                      <a:pt x="22" y="7"/>
                      <a:pt x="22" y="7"/>
                      <a:pt x="22" y="7"/>
                    </a:cubicBezTo>
                    <a:cubicBezTo>
                      <a:pt x="22" y="6"/>
                      <a:pt x="22" y="5"/>
                      <a:pt x="22" y="5"/>
                    </a:cubicBezTo>
                    <a:lnTo>
                      <a:pt x="22" y="4"/>
                    </a:lnTo>
                    <a:close/>
                    <a:moveTo>
                      <a:pt x="2" y="4"/>
                    </a:moveTo>
                    <a:cubicBezTo>
                      <a:pt x="2" y="4"/>
                      <a:pt x="2" y="4"/>
                      <a:pt x="2" y="4"/>
                    </a:cubicBezTo>
                    <a:cubicBezTo>
                      <a:pt x="2" y="6"/>
                      <a:pt x="3" y="7"/>
                      <a:pt x="3" y="8"/>
                    </a:cubicBezTo>
                    <a:cubicBezTo>
                      <a:pt x="3" y="9"/>
                      <a:pt x="3" y="9"/>
                      <a:pt x="3" y="9"/>
                    </a:cubicBezTo>
                    <a:cubicBezTo>
                      <a:pt x="3" y="7"/>
                      <a:pt x="3" y="5"/>
                      <a:pt x="2" y="4"/>
                    </a:cubicBezTo>
                    <a:close/>
                    <a:moveTo>
                      <a:pt x="21" y="3"/>
                    </a:moveTo>
                    <a:cubicBezTo>
                      <a:pt x="21" y="5"/>
                      <a:pt x="20" y="7"/>
                      <a:pt x="20" y="8"/>
                    </a:cubicBezTo>
                    <a:cubicBezTo>
                      <a:pt x="21" y="8"/>
                      <a:pt x="21" y="8"/>
                      <a:pt x="21" y="8"/>
                    </a:cubicBezTo>
                    <a:cubicBezTo>
                      <a:pt x="21" y="7"/>
                      <a:pt x="21" y="5"/>
                      <a:pt x="21" y="4"/>
                    </a:cubicBezTo>
                    <a:lnTo>
                      <a:pt x="21" y="3"/>
                    </a:lnTo>
                    <a:close/>
                    <a:moveTo>
                      <a:pt x="3" y="3"/>
                    </a:moveTo>
                    <a:cubicBezTo>
                      <a:pt x="3" y="3"/>
                      <a:pt x="3" y="3"/>
                      <a:pt x="3" y="3"/>
                    </a:cubicBezTo>
                    <a:cubicBezTo>
                      <a:pt x="3" y="5"/>
                      <a:pt x="4" y="7"/>
                      <a:pt x="4" y="9"/>
                    </a:cubicBezTo>
                    <a:cubicBezTo>
                      <a:pt x="4" y="9"/>
                      <a:pt x="4" y="9"/>
                      <a:pt x="4" y="9"/>
                    </a:cubicBezTo>
                    <a:cubicBezTo>
                      <a:pt x="4" y="7"/>
                      <a:pt x="4" y="5"/>
                      <a:pt x="3" y="3"/>
                    </a:cubicBezTo>
                    <a:close/>
                    <a:moveTo>
                      <a:pt x="20" y="3"/>
                    </a:moveTo>
                    <a:cubicBezTo>
                      <a:pt x="20" y="5"/>
                      <a:pt x="19" y="7"/>
                      <a:pt x="19" y="9"/>
                    </a:cubicBezTo>
                    <a:cubicBezTo>
                      <a:pt x="20" y="9"/>
                      <a:pt x="20" y="9"/>
                      <a:pt x="20" y="9"/>
                    </a:cubicBezTo>
                    <a:cubicBezTo>
                      <a:pt x="20" y="7"/>
                      <a:pt x="20" y="5"/>
                      <a:pt x="20" y="3"/>
                    </a:cubicBezTo>
                    <a:close/>
                    <a:moveTo>
                      <a:pt x="19" y="2"/>
                    </a:moveTo>
                    <a:cubicBezTo>
                      <a:pt x="19" y="5"/>
                      <a:pt x="18" y="8"/>
                      <a:pt x="18" y="10"/>
                    </a:cubicBezTo>
                    <a:cubicBezTo>
                      <a:pt x="19" y="10"/>
                      <a:pt x="19" y="10"/>
                      <a:pt x="19" y="10"/>
                    </a:cubicBezTo>
                    <a:cubicBezTo>
                      <a:pt x="19" y="8"/>
                      <a:pt x="19" y="5"/>
                      <a:pt x="20" y="2"/>
                    </a:cubicBezTo>
                    <a:lnTo>
                      <a:pt x="19" y="2"/>
                    </a:lnTo>
                    <a:close/>
                    <a:moveTo>
                      <a:pt x="4" y="2"/>
                    </a:moveTo>
                    <a:cubicBezTo>
                      <a:pt x="4" y="2"/>
                      <a:pt x="4" y="2"/>
                      <a:pt x="4" y="2"/>
                    </a:cubicBezTo>
                    <a:cubicBezTo>
                      <a:pt x="4" y="5"/>
                      <a:pt x="4" y="7"/>
                      <a:pt x="4" y="9"/>
                    </a:cubicBezTo>
                    <a:cubicBezTo>
                      <a:pt x="5" y="9"/>
                      <a:pt x="5" y="9"/>
                      <a:pt x="5" y="9"/>
                    </a:cubicBezTo>
                    <a:cubicBezTo>
                      <a:pt x="5" y="7"/>
                      <a:pt x="4" y="4"/>
                      <a:pt x="4" y="2"/>
                    </a:cubicBezTo>
                    <a:close/>
                    <a:moveTo>
                      <a:pt x="18" y="2"/>
                    </a:moveTo>
                    <a:cubicBezTo>
                      <a:pt x="18" y="5"/>
                      <a:pt x="17" y="8"/>
                      <a:pt x="17" y="11"/>
                    </a:cubicBezTo>
                    <a:cubicBezTo>
                      <a:pt x="18" y="11"/>
                      <a:pt x="18" y="11"/>
                      <a:pt x="18" y="11"/>
                    </a:cubicBezTo>
                    <a:cubicBezTo>
                      <a:pt x="18" y="8"/>
                      <a:pt x="18" y="5"/>
                      <a:pt x="18" y="2"/>
                    </a:cubicBezTo>
                    <a:close/>
                    <a:moveTo>
                      <a:pt x="5" y="2"/>
                    </a:moveTo>
                    <a:cubicBezTo>
                      <a:pt x="5" y="2"/>
                      <a:pt x="5" y="2"/>
                      <a:pt x="5" y="2"/>
                    </a:cubicBezTo>
                    <a:cubicBezTo>
                      <a:pt x="5" y="5"/>
                      <a:pt x="5" y="7"/>
                      <a:pt x="5" y="9"/>
                    </a:cubicBezTo>
                    <a:cubicBezTo>
                      <a:pt x="6" y="10"/>
                      <a:pt x="6" y="10"/>
                      <a:pt x="6" y="10"/>
                    </a:cubicBezTo>
                    <a:cubicBezTo>
                      <a:pt x="6" y="7"/>
                      <a:pt x="5" y="4"/>
                      <a:pt x="5" y="2"/>
                    </a:cubicBezTo>
                    <a:close/>
                    <a:moveTo>
                      <a:pt x="17" y="1"/>
                    </a:moveTo>
                    <a:cubicBezTo>
                      <a:pt x="17" y="5"/>
                      <a:pt x="17" y="8"/>
                      <a:pt x="16" y="12"/>
                    </a:cubicBezTo>
                    <a:cubicBezTo>
                      <a:pt x="17" y="12"/>
                      <a:pt x="17" y="12"/>
                      <a:pt x="17" y="12"/>
                    </a:cubicBezTo>
                    <a:cubicBezTo>
                      <a:pt x="17" y="9"/>
                      <a:pt x="17" y="5"/>
                      <a:pt x="17" y="2"/>
                    </a:cubicBezTo>
                    <a:lnTo>
                      <a:pt x="17" y="1"/>
                    </a:lnTo>
                    <a:close/>
                    <a:moveTo>
                      <a:pt x="6" y="1"/>
                    </a:moveTo>
                    <a:cubicBezTo>
                      <a:pt x="6" y="1"/>
                      <a:pt x="6" y="1"/>
                      <a:pt x="6" y="1"/>
                    </a:cubicBezTo>
                    <a:cubicBezTo>
                      <a:pt x="6" y="5"/>
                      <a:pt x="6" y="7"/>
                      <a:pt x="6" y="10"/>
                    </a:cubicBezTo>
                    <a:cubicBezTo>
                      <a:pt x="7" y="10"/>
                      <a:pt x="7" y="10"/>
                      <a:pt x="7" y="10"/>
                    </a:cubicBezTo>
                    <a:cubicBezTo>
                      <a:pt x="7" y="7"/>
                      <a:pt x="6" y="4"/>
                      <a:pt x="6" y="1"/>
                    </a:cubicBezTo>
                    <a:close/>
                    <a:moveTo>
                      <a:pt x="16" y="1"/>
                    </a:moveTo>
                    <a:cubicBezTo>
                      <a:pt x="16" y="5"/>
                      <a:pt x="16" y="9"/>
                      <a:pt x="16" y="12"/>
                    </a:cubicBezTo>
                    <a:cubicBezTo>
                      <a:pt x="16" y="12"/>
                      <a:pt x="16" y="12"/>
                      <a:pt x="16" y="12"/>
                    </a:cubicBezTo>
                    <a:cubicBezTo>
                      <a:pt x="16" y="9"/>
                      <a:pt x="16" y="5"/>
                      <a:pt x="16" y="1"/>
                    </a:cubicBezTo>
                    <a:close/>
                    <a:moveTo>
                      <a:pt x="15" y="1"/>
                    </a:moveTo>
                    <a:cubicBezTo>
                      <a:pt x="15" y="5"/>
                      <a:pt x="15" y="9"/>
                      <a:pt x="15" y="13"/>
                    </a:cubicBezTo>
                    <a:cubicBezTo>
                      <a:pt x="15" y="13"/>
                      <a:pt x="15" y="13"/>
                      <a:pt x="15" y="13"/>
                    </a:cubicBezTo>
                    <a:cubicBezTo>
                      <a:pt x="15" y="9"/>
                      <a:pt x="15" y="6"/>
                      <a:pt x="16" y="1"/>
                    </a:cubicBezTo>
                    <a:lnTo>
                      <a:pt x="15" y="1"/>
                    </a:lnTo>
                    <a:close/>
                    <a:moveTo>
                      <a:pt x="7" y="1"/>
                    </a:moveTo>
                    <a:cubicBezTo>
                      <a:pt x="7" y="1"/>
                      <a:pt x="7" y="1"/>
                      <a:pt x="7" y="1"/>
                    </a:cubicBezTo>
                    <a:cubicBezTo>
                      <a:pt x="7" y="5"/>
                      <a:pt x="7" y="8"/>
                      <a:pt x="7" y="11"/>
                    </a:cubicBezTo>
                    <a:cubicBezTo>
                      <a:pt x="8" y="11"/>
                      <a:pt x="8" y="11"/>
                      <a:pt x="8" y="11"/>
                    </a:cubicBezTo>
                    <a:cubicBezTo>
                      <a:pt x="8" y="8"/>
                      <a:pt x="7" y="4"/>
                      <a:pt x="7" y="1"/>
                    </a:cubicBezTo>
                    <a:close/>
                    <a:moveTo>
                      <a:pt x="14" y="1"/>
                    </a:moveTo>
                    <a:cubicBezTo>
                      <a:pt x="14" y="5"/>
                      <a:pt x="14" y="9"/>
                      <a:pt x="14" y="13"/>
                    </a:cubicBezTo>
                    <a:cubicBezTo>
                      <a:pt x="15" y="13"/>
                      <a:pt x="15" y="13"/>
                      <a:pt x="15" y="13"/>
                    </a:cubicBezTo>
                    <a:cubicBezTo>
                      <a:pt x="15" y="13"/>
                      <a:pt x="15" y="13"/>
                      <a:pt x="15" y="13"/>
                    </a:cubicBezTo>
                    <a:cubicBezTo>
                      <a:pt x="15" y="10"/>
                      <a:pt x="15" y="6"/>
                      <a:pt x="15" y="1"/>
                    </a:cubicBezTo>
                    <a:lnTo>
                      <a:pt x="14" y="1"/>
                    </a:lnTo>
                    <a:close/>
                    <a:moveTo>
                      <a:pt x="8" y="1"/>
                    </a:moveTo>
                    <a:cubicBezTo>
                      <a:pt x="8" y="1"/>
                      <a:pt x="8" y="1"/>
                      <a:pt x="8" y="1"/>
                    </a:cubicBezTo>
                    <a:cubicBezTo>
                      <a:pt x="8" y="5"/>
                      <a:pt x="8" y="9"/>
                      <a:pt x="8" y="12"/>
                    </a:cubicBezTo>
                    <a:cubicBezTo>
                      <a:pt x="8" y="13"/>
                      <a:pt x="8" y="13"/>
                      <a:pt x="8" y="13"/>
                    </a:cubicBezTo>
                    <a:cubicBezTo>
                      <a:pt x="8" y="9"/>
                      <a:pt x="8" y="4"/>
                      <a:pt x="8" y="1"/>
                    </a:cubicBezTo>
                    <a:close/>
                    <a:moveTo>
                      <a:pt x="14" y="1"/>
                    </a:moveTo>
                    <a:cubicBezTo>
                      <a:pt x="14" y="5"/>
                      <a:pt x="14" y="9"/>
                      <a:pt x="14" y="13"/>
                    </a:cubicBezTo>
                    <a:cubicBezTo>
                      <a:pt x="14" y="13"/>
                      <a:pt x="14" y="13"/>
                      <a:pt x="14" y="13"/>
                    </a:cubicBezTo>
                    <a:cubicBezTo>
                      <a:pt x="14" y="10"/>
                      <a:pt x="14" y="6"/>
                      <a:pt x="14" y="1"/>
                    </a:cubicBezTo>
                    <a:close/>
                    <a:moveTo>
                      <a:pt x="9" y="1"/>
                    </a:moveTo>
                    <a:cubicBezTo>
                      <a:pt x="8" y="1"/>
                      <a:pt x="8" y="1"/>
                      <a:pt x="8" y="1"/>
                    </a:cubicBezTo>
                    <a:cubicBezTo>
                      <a:pt x="9" y="6"/>
                      <a:pt x="9" y="10"/>
                      <a:pt x="9" y="13"/>
                    </a:cubicBezTo>
                    <a:cubicBezTo>
                      <a:pt x="9" y="13"/>
                      <a:pt x="9" y="13"/>
                      <a:pt x="9" y="13"/>
                    </a:cubicBezTo>
                    <a:cubicBezTo>
                      <a:pt x="9" y="9"/>
                      <a:pt x="9" y="5"/>
                      <a:pt x="9" y="1"/>
                    </a:cubicBezTo>
                    <a:close/>
                    <a:moveTo>
                      <a:pt x="13" y="0"/>
                    </a:moveTo>
                    <a:cubicBezTo>
                      <a:pt x="13" y="5"/>
                      <a:pt x="13" y="9"/>
                      <a:pt x="13" y="14"/>
                    </a:cubicBezTo>
                    <a:cubicBezTo>
                      <a:pt x="13" y="14"/>
                      <a:pt x="13" y="14"/>
                      <a:pt x="13" y="14"/>
                    </a:cubicBezTo>
                    <a:cubicBezTo>
                      <a:pt x="13" y="10"/>
                      <a:pt x="13" y="6"/>
                      <a:pt x="13" y="1"/>
                    </a:cubicBezTo>
                    <a:lnTo>
                      <a:pt x="13" y="0"/>
                    </a:lnTo>
                    <a:close/>
                    <a:moveTo>
                      <a:pt x="10" y="0"/>
                    </a:moveTo>
                    <a:cubicBezTo>
                      <a:pt x="9" y="0"/>
                      <a:pt x="9" y="0"/>
                      <a:pt x="9" y="0"/>
                    </a:cubicBezTo>
                    <a:cubicBezTo>
                      <a:pt x="9" y="6"/>
                      <a:pt x="9" y="10"/>
                      <a:pt x="9" y="14"/>
                    </a:cubicBezTo>
                    <a:cubicBezTo>
                      <a:pt x="10" y="14"/>
                      <a:pt x="10" y="14"/>
                      <a:pt x="10" y="14"/>
                    </a:cubicBezTo>
                    <a:cubicBezTo>
                      <a:pt x="10" y="9"/>
                      <a:pt x="10" y="5"/>
                      <a:pt x="10" y="0"/>
                    </a:cubicBezTo>
                    <a:close/>
                    <a:moveTo>
                      <a:pt x="12" y="0"/>
                    </a:moveTo>
                    <a:cubicBezTo>
                      <a:pt x="12" y="6"/>
                      <a:pt x="12" y="11"/>
                      <a:pt x="12" y="14"/>
                    </a:cubicBezTo>
                    <a:cubicBezTo>
                      <a:pt x="13" y="14"/>
                      <a:pt x="13" y="14"/>
                      <a:pt x="13" y="14"/>
                    </a:cubicBezTo>
                    <a:cubicBezTo>
                      <a:pt x="13" y="11"/>
                      <a:pt x="12" y="6"/>
                      <a:pt x="12" y="0"/>
                    </a:cubicBezTo>
                    <a:close/>
                    <a:moveTo>
                      <a:pt x="11" y="0"/>
                    </a:moveTo>
                    <a:cubicBezTo>
                      <a:pt x="12" y="6"/>
                      <a:pt x="11" y="11"/>
                      <a:pt x="11" y="14"/>
                    </a:cubicBezTo>
                    <a:cubicBezTo>
                      <a:pt x="12" y="14"/>
                      <a:pt x="12" y="14"/>
                      <a:pt x="12" y="14"/>
                    </a:cubicBezTo>
                    <a:cubicBezTo>
                      <a:pt x="12" y="10"/>
                      <a:pt x="12" y="5"/>
                      <a:pt x="12" y="0"/>
                    </a:cubicBezTo>
                    <a:lnTo>
                      <a:pt x="11" y="0"/>
                    </a:lnTo>
                    <a:close/>
                    <a:moveTo>
                      <a:pt x="10" y="0"/>
                    </a:moveTo>
                    <a:cubicBezTo>
                      <a:pt x="10" y="0"/>
                      <a:pt x="10" y="0"/>
                      <a:pt x="10" y="0"/>
                    </a:cubicBezTo>
                    <a:cubicBezTo>
                      <a:pt x="10" y="6"/>
                      <a:pt x="10" y="11"/>
                      <a:pt x="10" y="14"/>
                    </a:cubicBezTo>
                    <a:cubicBezTo>
                      <a:pt x="10" y="14"/>
                      <a:pt x="10" y="14"/>
                      <a:pt x="10" y="14"/>
                    </a:cubicBezTo>
                    <a:cubicBezTo>
                      <a:pt x="10" y="9"/>
                      <a:pt x="10" y="5"/>
                      <a:pt x="10" y="0"/>
                    </a:cubicBezTo>
                    <a:close/>
                    <a:moveTo>
                      <a:pt x="11" y="0"/>
                    </a:moveTo>
                    <a:cubicBezTo>
                      <a:pt x="11" y="0"/>
                      <a:pt x="11" y="0"/>
                      <a:pt x="11" y="0"/>
                    </a:cubicBezTo>
                    <a:cubicBezTo>
                      <a:pt x="11" y="6"/>
                      <a:pt x="11" y="11"/>
                      <a:pt x="10" y="14"/>
                    </a:cubicBezTo>
                    <a:cubicBezTo>
                      <a:pt x="11" y="14"/>
                      <a:pt x="11" y="14"/>
                      <a:pt x="11" y="14"/>
                    </a:cubicBezTo>
                    <a:cubicBezTo>
                      <a:pt x="11" y="10"/>
                      <a:pt x="11" y="5"/>
                      <a:pt x="1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5324"/>
              <p:cNvSpPr>
                <a:spLocks/>
              </p:cNvSpPr>
              <p:nvPr/>
            </p:nvSpPr>
            <p:spPr bwMode="auto">
              <a:xfrm>
                <a:off x="1169" y="2779"/>
                <a:ext cx="30" cy="19"/>
              </a:xfrm>
              <a:custGeom>
                <a:avLst/>
                <a:gdLst>
                  <a:gd name="T0" fmla="*/ 13 w 14"/>
                  <a:gd name="T1" fmla="*/ 0 h 9"/>
                  <a:gd name="T2" fmla="*/ 12 w 14"/>
                  <a:gd name="T3" fmla="*/ 0 h 9"/>
                  <a:gd name="T4" fmla="*/ 7 w 14"/>
                  <a:gd name="T5" fmla="*/ 3 h 9"/>
                  <a:gd name="T6" fmla="*/ 2 w 14"/>
                  <a:gd name="T7" fmla="*/ 4 h 9"/>
                  <a:gd name="T8" fmla="*/ 0 w 14"/>
                  <a:gd name="T9" fmla="*/ 4 h 9"/>
                  <a:gd name="T10" fmla="*/ 1 w 14"/>
                  <a:gd name="T11" fmla="*/ 6 h 9"/>
                  <a:gd name="T12" fmla="*/ 5 w 14"/>
                  <a:gd name="T13" fmla="*/ 9 h 9"/>
                  <a:gd name="T14" fmla="*/ 7 w 14"/>
                  <a:gd name="T15" fmla="*/ 8 h 9"/>
                  <a:gd name="T16" fmla="*/ 13 w 14"/>
                  <a:gd name="T17" fmla="*/ 6 h 9"/>
                  <a:gd name="T18" fmla="*/ 14 w 14"/>
                  <a:gd name="T19" fmla="*/ 6 h 9"/>
                  <a:gd name="T20" fmla="*/ 14 w 14"/>
                  <a:gd name="T21" fmla="*/ 1 h 9"/>
                  <a:gd name="T22" fmla="*/ 14 w 14"/>
                  <a:gd name="T23" fmla="*/ 0 h 9"/>
                  <a:gd name="T24" fmla="*/ 13 w 14"/>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13" y="0"/>
                    </a:moveTo>
                    <a:cubicBezTo>
                      <a:pt x="12" y="0"/>
                      <a:pt x="12" y="0"/>
                      <a:pt x="12" y="0"/>
                    </a:cubicBezTo>
                    <a:cubicBezTo>
                      <a:pt x="11" y="1"/>
                      <a:pt x="9" y="3"/>
                      <a:pt x="7" y="3"/>
                    </a:cubicBezTo>
                    <a:cubicBezTo>
                      <a:pt x="5" y="4"/>
                      <a:pt x="3" y="4"/>
                      <a:pt x="2" y="4"/>
                    </a:cubicBezTo>
                    <a:cubicBezTo>
                      <a:pt x="1" y="4"/>
                      <a:pt x="1" y="4"/>
                      <a:pt x="0" y="4"/>
                    </a:cubicBezTo>
                    <a:cubicBezTo>
                      <a:pt x="0" y="5"/>
                      <a:pt x="0" y="5"/>
                      <a:pt x="1" y="6"/>
                    </a:cubicBezTo>
                    <a:cubicBezTo>
                      <a:pt x="2" y="8"/>
                      <a:pt x="3" y="9"/>
                      <a:pt x="5" y="9"/>
                    </a:cubicBezTo>
                    <a:cubicBezTo>
                      <a:pt x="6" y="9"/>
                      <a:pt x="7" y="8"/>
                      <a:pt x="7" y="8"/>
                    </a:cubicBezTo>
                    <a:cubicBezTo>
                      <a:pt x="10" y="6"/>
                      <a:pt x="11" y="6"/>
                      <a:pt x="13" y="6"/>
                    </a:cubicBezTo>
                    <a:cubicBezTo>
                      <a:pt x="14" y="6"/>
                      <a:pt x="14" y="6"/>
                      <a:pt x="14" y="6"/>
                    </a:cubicBezTo>
                    <a:cubicBezTo>
                      <a:pt x="14" y="5"/>
                      <a:pt x="14" y="3"/>
                      <a:pt x="14" y="1"/>
                    </a:cubicBezTo>
                    <a:cubicBezTo>
                      <a:pt x="14" y="1"/>
                      <a:pt x="14" y="0"/>
                      <a:pt x="14" y="0"/>
                    </a:cubicBezTo>
                    <a:lnTo>
                      <a:pt x="13" y="0"/>
                    </a:ln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5325"/>
              <p:cNvSpPr>
                <a:spLocks/>
              </p:cNvSpPr>
              <p:nvPr/>
            </p:nvSpPr>
            <p:spPr bwMode="auto">
              <a:xfrm>
                <a:off x="1167" y="2788"/>
                <a:ext cx="5" cy="4"/>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2"/>
                    </a:cubicBezTo>
                    <a:cubicBezTo>
                      <a:pt x="1" y="1"/>
                      <a:pt x="1" y="1"/>
                      <a:pt x="1" y="0"/>
                    </a:cubicBezTo>
                    <a:lnTo>
                      <a:pt x="0" y="0"/>
                    </a:ln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5326"/>
              <p:cNvSpPr>
                <a:spLocks/>
              </p:cNvSpPr>
              <p:nvPr/>
            </p:nvSpPr>
            <p:spPr bwMode="auto">
              <a:xfrm>
                <a:off x="1216" y="2785"/>
                <a:ext cx="26" cy="11"/>
              </a:xfrm>
              <a:custGeom>
                <a:avLst/>
                <a:gdLst>
                  <a:gd name="T0" fmla="*/ 0 w 12"/>
                  <a:gd name="T1" fmla="*/ 0 h 5"/>
                  <a:gd name="T2" fmla="*/ 1 w 12"/>
                  <a:gd name="T3" fmla="*/ 5 h 5"/>
                  <a:gd name="T4" fmla="*/ 1 w 12"/>
                  <a:gd name="T5" fmla="*/ 5 h 5"/>
                  <a:gd name="T6" fmla="*/ 1 w 12"/>
                  <a:gd name="T7" fmla="*/ 5 h 5"/>
                  <a:gd name="T8" fmla="*/ 3 w 12"/>
                  <a:gd name="T9" fmla="*/ 5 h 5"/>
                  <a:gd name="T10" fmla="*/ 12 w 12"/>
                  <a:gd name="T11" fmla="*/ 1 h 5"/>
                  <a:gd name="T12" fmla="*/ 11 w 12"/>
                  <a:gd name="T13" fmla="*/ 1 h 5"/>
                  <a:gd name="T14" fmla="*/ 6 w 12"/>
                  <a:gd name="T15" fmla="*/ 0 h 5"/>
                  <a:gd name="T16" fmla="*/ 6 w 12"/>
                  <a:gd name="T17" fmla="*/ 0 h 5"/>
                  <a:gd name="T18" fmla="*/ 5 w 12"/>
                  <a:gd name="T19" fmla="*/ 1 h 5"/>
                  <a:gd name="T20" fmla="*/ 0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0" y="0"/>
                    </a:moveTo>
                    <a:cubicBezTo>
                      <a:pt x="0" y="2"/>
                      <a:pt x="0" y="3"/>
                      <a:pt x="1" y="5"/>
                    </a:cubicBezTo>
                    <a:cubicBezTo>
                      <a:pt x="1" y="5"/>
                      <a:pt x="1" y="5"/>
                      <a:pt x="1" y="5"/>
                    </a:cubicBezTo>
                    <a:cubicBezTo>
                      <a:pt x="1" y="5"/>
                      <a:pt x="1" y="5"/>
                      <a:pt x="1" y="5"/>
                    </a:cubicBezTo>
                    <a:cubicBezTo>
                      <a:pt x="2" y="5"/>
                      <a:pt x="3" y="5"/>
                      <a:pt x="3" y="5"/>
                    </a:cubicBezTo>
                    <a:cubicBezTo>
                      <a:pt x="7" y="5"/>
                      <a:pt x="10" y="3"/>
                      <a:pt x="12" y="1"/>
                    </a:cubicBezTo>
                    <a:cubicBezTo>
                      <a:pt x="11" y="1"/>
                      <a:pt x="11" y="1"/>
                      <a:pt x="11" y="1"/>
                    </a:cubicBezTo>
                    <a:cubicBezTo>
                      <a:pt x="10" y="1"/>
                      <a:pt x="8" y="1"/>
                      <a:pt x="6" y="0"/>
                    </a:cubicBezTo>
                    <a:cubicBezTo>
                      <a:pt x="6" y="0"/>
                      <a:pt x="6" y="0"/>
                      <a:pt x="6" y="0"/>
                    </a:cubicBezTo>
                    <a:cubicBezTo>
                      <a:pt x="6" y="1"/>
                      <a:pt x="5" y="1"/>
                      <a:pt x="5" y="1"/>
                    </a:cubicBezTo>
                    <a:cubicBezTo>
                      <a:pt x="3" y="1"/>
                      <a:pt x="1" y="0"/>
                      <a:pt x="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5327"/>
              <p:cNvSpPr>
                <a:spLocks noEditPoints="1"/>
              </p:cNvSpPr>
              <p:nvPr/>
            </p:nvSpPr>
            <p:spPr bwMode="auto">
              <a:xfrm>
                <a:off x="1184" y="2798"/>
                <a:ext cx="45" cy="13"/>
              </a:xfrm>
              <a:custGeom>
                <a:avLst/>
                <a:gdLst>
                  <a:gd name="T0" fmla="*/ 6 w 21"/>
                  <a:gd name="T1" fmla="*/ 6 h 6"/>
                  <a:gd name="T2" fmla="*/ 7 w 21"/>
                  <a:gd name="T3" fmla="*/ 6 h 6"/>
                  <a:gd name="T4" fmla="*/ 6 w 21"/>
                  <a:gd name="T5" fmla="*/ 6 h 6"/>
                  <a:gd name="T6" fmla="*/ 17 w 21"/>
                  <a:gd name="T7" fmla="*/ 0 h 6"/>
                  <a:gd name="T8" fmla="*/ 17 w 21"/>
                  <a:gd name="T9" fmla="*/ 1 h 6"/>
                  <a:gd name="T10" fmla="*/ 19 w 21"/>
                  <a:gd name="T11" fmla="*/ 3 h 6"/>
                  <a:gd name="T12" fmla="*/ 20 w 21"/>
                  <a:gd name="T13" fmla="*/ 1 h 6"/>
                  <a:gd name="T14" fmla="*/ 17 w 21"/>
                  <a:gd name="T15" fmla="*/ 0 h 6"/>
                  <a:gd name="T16" fmla="*/ 4 w 21"/>
                  <a:gd name="T17" fmla="*/ 0 h 6"/>
                  <a:gd name="T18" fmla="*/ 0 w 21"/>
                  <a:gd name="T19" fmla="*/ 3 h 6"/>
                  <a:gd name="T20" fmla="*/ 2 w 21"/>
                  <a:gd name="T21" fmla="*/ 4 h 6"/>
                  <a:gd name="T22" fmla="*/ 4 w 21"/>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6">
                    <a:moveTo>
                      <a:pt x="6" y="6"/>
                    </a:moveTo>
                    <a:cubicBezTo>
                      <a:pt x="7" y="6"/>
                      <a:pt x="7" y="6"/>
                      <a:pt x="7" y="6"/>
                    </a:cubicBezTo>
                    <a:lnTo>
                      <a:pt x="6" y="6"/>
                    </a:lnTo>
                    <a:close/>
                    <a:moveTo>
                      <a:pt x="17" y="0"/>
                    </a:moveTo>
                    <a:cubicBezTo>
                      <a:pt x="17" y="1"/>
                      <a:pt x="17" y="1"/>
                      <a:pt x="17" y="1"/>
                    </a:cubicBezTo>
                    <a:cubicBezTo>
                      <a:pt x="18" y="1"/>
                      <a:pt x="19" y="1"/>
                      <a:pt x="19" y="3"/>
                    </a:cubicBezTo>
                    <a:cubicBezTo>
                      <a:pt x="20" y="3"/>
                      <a:pt x="21" y="2"/>
                      <a:pt x="20" y="1"/>
                    </a:cubicBezTo>
                    <a:cubicBezTo>
                      <a:pt x="19" y="1"/>
                      <a:pt x="18" y="0"/>
                      <a:pt x="17" y="0"/>
                    </a:cubicBezTo>
                    <a:close/>
                    <a:moveTo>
                      <a:pt x="4" y="0"/>
                    </a:moveTo>
                    <a:cubicBezTo>
                      <a:pt x="0" y="1"/>
                      <a:pt x="0" y="3"/>
                      <a:pt x="0" y="3"/>
                    </a:cubicBezTo>
                    <a:cubicBezTo>
                      <a:pt x="1" y="3"/>
                      <a:pt x="1" y="3"/>
                      <a:pt x="2" y="4"/>
                    </a:cubicBezTo>
                    <a:cubicBezTo>
                      <a:pt x="2" y="2"/>
                      <a:pt x="3" y="1"/>
                      <a:pt x="4"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5328"/>
              <p:cNvSpPr>
                <a:spLocks noEditPoints="1"/>
              </p:cNvSpPr>
              <p:nvPr/>
            </p:nvSpPr>
            <p:spPr bwMode="auto">
              <a:xfrm>
                <a:off x="1176" y="2805"/>
                <a:ext cx="59" cy="21"/>
              </a:xfrm>
              <a:custGeom>
                <a:avLst/>
                <a:gdLst>
                  <a:gd name="T0" fmla="*/ 28 w 28"/>
                  <a:gd name="T1" fmla="*/ 4 h 10"/>
                  <a:gd name="T2" fmla="*/ 27 w 28"/>
                  <a:gd name="T3" fmla="*/ 9 h 10"/>
                  <a:gd name="T4" fmla="*/ 28 w 28"/>
                  <a:gd name="T5" fmla="*/ 9 h 10"/>
                  <a:gd name="T6" fmla="*/ 28 w 28"/>
                  <a:gd name="T7" fmla="*/ 7 h 10"/>
                  <a:gd name="T8" fmla="*/ 28 w 28"/>
                  <a:gd name="T9" fmla="*/ 4 h 10"/>
                  <a:gd name="T10" fmla="*/ 1 w 28"/>
                  <a:gd name="T11" fmla="*/ 0 h 10"/>
                  <a:gd name="T12" fmla="*/ 0 w 28"/>
                  <a:gd name="T13" fmla="*/ 3 h 10"/>
                  <a:gd name="T14" fmla="*/ 0 w 28"/>
                  <a:gd name="T15" fmla="*/ 3 h 10"/>
                  <a:gd name="T16" fmla="*/ 0 w 28"/>
                  <a:gd name="T17" fmla="*/ 4 h 10"/>
                  <a:gd name="T18" fmla="*/ 1 w 28"/>
                  <a:gd name="T19" fmla="*/ 8 h 10"/>
                  <a:gd name="T20" fmla="*/ 1 w 28"/>
                  <a:gd name="T21" fmla="*/ 9 h 10"/>
                  <a:gd name="T22" fmla="*/ 1 w 28"/>
                  <a:gd name="T23" fmla="*/ 10 h 10"/>
                  <a:gd name="T24" fmla="*/ 1 w 28"/>
                  <a:gd name="T25" fmla="*/ 10 h 10"/>
                  <a:gd name="T26" fmla="*/ 1 w 28"/>
                  <a:gd name="T27" fmla="*/ 3 h 10"/>
                  <a:gd name="T28" fmla="*/ 2 w 28"/>
                  <a:gd name="T29" fmla="*/ 10 h 10"/>
                  <a:gd name="T30" fmla="*/ 2 w 28"/>
                  <a:gd name="T31" fmla="*/ 9 h 10"/>
                  <a:gd name="T32" fmla="*/ 1 w 28"/>
                  <a:gd name="T33" fmla="*/ 3 h 10"/>
                  <a:gd name="T34" fmla="*/ 2 w 28"/>
                  <a:gd name="T35" fmla="*/ 9 h 10"/>
                  <a:gd name="T36" fmla="*/ 2 w 28"/>
                  <a:gd name="T37" fmla="*/ 3 h 10"/>
                  <a:gd name="T38" fmla="*/ 2 w 28"/>
                  <a:gd name="T39" fmla="*/ 9 h 10"/>
                  <a:gd name="T40" fmla="*/ 15 w 28"/>
                  <a:gd name="T41" fmla="*/ 8 h 10"/>
                  <a:gd name="T42" fmla="*/ 16 w 28"/>
                  <a:gd name="T43" fmla="*/ 8 h 10"/>
                  <a:gd name="T44" fmla="*/ 16 w 28"/>
                  <a:gd name="T45" fmla="*/ 8 h 10"/>
                  <a:gd name="T46" fmla="*/ 26 w 28"/>
                  <a:gd name="T47" fmla="*/ 9 h 10"/>
                  <a:gd name="T48" fmla="*/ 27 w 28"/>
                  <a:gd name="T49" fmla="*/ 3 h 10"/>
                  <a:gd name="T50" fmla="*/ 27 w 28"/>
                  <a:gd name="T51" fmla="*/ 9 h 10"/>
                  <a:gd name="T52" fmla="*/ 27 w 28"/>
                  <a:gd name="T53" fmla="*/ 9 h 10"/>
                  <a:gd name="T54" fmla="*/ 27 w 28"/>
                  <a:gd name="T55" fmla="*/ 3 h 10"/>
                  <a:gd name="T56" fmla="*/ 27 w 28"/>
                  <a:gd name="T57" fmla="*/ 9 h 10"/>
                  <a:gd name="T58" fmla="*/ 27 w 28"/>
                  <a:gd name="T59" fmla="*/ 9 h 10"/>
                  <a:gd name="T60" fmla="*/ 28 w 28"/>
                  <a:gd name="T61" fmla="*/ 4 h 10"/>
                  <a:gd name="T62" fmla="*/ 25 w 28"/>
                  <a:gd name="T63" fmla="*/ 1 h 10"/>
                  <a:gd name="T64" fmla="*/ 23 w 28"/>
                  <a:gd name="T65" fmla="*/ 1 h 10"/>
                  <a:gd name="T66" fmla="*/ 18 w 28"/>
                  <a:gd name="T67" fmla="*/ 4 h 10"/>
                  <a:gd name="T68" fmla="*/ 16 w 28"/>
                  <a:gd name="T69" fmla="*/ 5 h 10"/>
                  <a:gd name="T70" fmla="*/ 16 w 28"/>
                  <a:gd name="T71" fmla="*/ 5 h 10"/>
                  <a:gd name="T72" fmla="*/ 16 w 28"/>
                  <a:gd name="T73" fmla="*/ 5 h 10"/>
                  <a:gd name="T74" fmla="*/ 8 w 28"/>
                  <a:gd name="T75" fmla="*/ 8 h 10"/>
                  <a:gd name="T76" fmla="*/ 5 w 28"/>
                  <a:gd name="T77" fmla="*/ 5 h 10"/>
                  <a:gd name="T78" fmla="*/ 1 w 28"/>
                  <a:gd name="T7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
                    <a:moveTo>
                      <a:pt x="28" y="4"/>
                    </a:moveTo>
                    <a:cubicBezTo>
                      <a:pt x="28" y="5"/>
                      <a:pt x="28" y="7"/>
                      <a:pt x="27" y="9"/>
                    </a:cubicBezTo>
                    <a:cubicBezTo>
                      <a:pt x="28" y="9"/>
                      <a:pt x="28" y="9"/>
                      <a:pt x="28" y="9"/>
                    </a:cubicBezTo>
                    <a:cubicBezTo>
                      <a:pt x="28" y="9"/>
                      <a:pt x="28" y="8"/>
                      <a:pt x="28" y="7"/>
                    </a:cubicBezTo>
                    <a:cubicBezTo>
                      <a:pt x="28" y="6"/>
                      <a:pt x="28" y="5"/>
                      <a:pt x="28" y="4"/>
                    </a:cubicBezTo>
                    <a:close/>
                    <a:moveTo>
                      <a:pt x="1" y="0"/>
                    </a:moveTo>
                    <a:cubicBezTo>
                      <a:pt x="0" y="0"/>
                      <a:pt x="0" y="1"/>
                      <a:pt x="0" y="3"/>
                    </a:cubicBezTo>
                    <a:cubicBezTo>
                      <a:pt x="0" y="3"/>
                      <a:pt x="0" y="3"/>
                      <a:pt x="0" y="3"/>
                    </a:cubicBezTo>
                    <a:cubicBezTo>
                      <a:pt x="0" y="4"/>
                      <a:pt x="0" y="4"/>
                      <a:pt x="0" y="4"/>
                    </a:cubicBezTo>
                    <a:cubicBezTo>
                      <a:pt x="0" y="5"/>
                      <a:pt x="0" y="6"/>
                      <a:pt x="1" y="8"/>
                    </a:cubicBezTo>
                    <a:cubicBezTo>
                      <a:pt x="1" y="9"/>
                      <a:pt x="1" y="9"/>
                      <a:pt x="1" y="9"/>
                    </a:cubicBezTo>
                    <a:cubicBezTo>
                      <a:pt x="1" y="9"/>
                      <a:pt x="1" y="9"/>
                      <a:pt x="1" y="10"/>
                    </a:cubicBezTo>
                    <a:cubicBezTo>
                      <a:pt x="1" y="10"/>
                      <a:pt x="1" y="10"/>
                      <a:pt x="1" y="10"/>
                    </a:cubicBezTo>
                    <a:cubicBezTo>
                      <a:pt x="0" y="7"/>
                      <a:pt x="1" y="3"/>
                      <a:pt x="1" y="3"/>
                    </a:cubicBezTo>
                    <a:cubicBezTo>
                      <a:pt x="1" y="6"/>
                      <a:pt x="1" y="8"/>
                      <a:pt x="2" y="10"/>
                    </a:cubicBezTo>
                    <a:cubicBezTo>
                      <a:pt x="2" y="9"/>
                      <a:pt x="2" y="9"/>
                      <a:pt x="2" y="9"/>
                    </a:cubicBezTo>
                    <a:cubicBezTo>
                      <a:pt x="1" y="6"/>
                      <a:pt x="1" y="3"/>
                      <a:pt x="1" y="3"/>
                    </a:cubicBezTo>
                    <a:cubicBezTo>
                      <a:pt x="1" y="6"/>
                      <a:pt x="2" y="8"/>
                      <a:pt x="2" y="9"/>
                    </a:cubicBezTo>
                    <a:cubicBezTo>
                      <a:pt x="1" y="6"/>
                      <a:pt x="2" y="3"/>
                      <a:pt x="2" y="3"/>
                    </a:cubicBezTo>
                    <a:cubicBezTo>
                      <a:pt x="2" y="6"/>
                      <a:pt x="2" y="8"/>
                      <a:pt x="2" y="9"/>
                    </a:cubicBezTo>
                    <a:cubicBezTo>
                      <a:pt x="5" y="9"/>
                      <a:pt x="9" y="8"/>
                      <a:pt x="15" y="8"/>
                    </a:cubicBezTo>
                    <a:cubicBezTo>
                      <a:pt x="16" y="8"/>
                      <a:pt x="16" y="8"/>
                      <a:pt x="16" y="8"/>
                    </a:cubicBezTo>
                    <a:cubicBezTo>
                      <a:pt x="16" y="8"/>
                      <a:pt x="16" y="8"/>
                      <a:pt x="16" y="8"/>
                    </a:cubicBezTo>
                    <a:cubicBezTo>
                      <a:pt x="21" y="8"/>
                      <a:pt x="24" y="8"/>
                      <a:pt x="26" y="9"/>
                    </a:cubicBezTo>
                    <a:cubicBezTo>
                      <a:pt x="27" y="7"/>
                      <a:pt x="27" y="6"/>
                      <a:pt x="27" y="3"/>
                    </a:cubicBezTo>
                    <a:cubicBezTo>
                      <a:pt x="27" y="3"/>
                      <a:pt x="27" y="6"/>
                      <a:pt x="27" y="9"/>
                    </a:cubicBezTo>
                    <a:cubicBezTo>
                      <a:pt x="27" y="9"/>
                      <a:pt x="27" y="9"/>
                      <a:pt x="27" y="9"/>
                    </a:cubicBezTo>
                    <a:cubicBezTo>
                      <a:pt x="27" y="8"/>
                      <a:pt x="27" y="6"/>
                      <a:pt x="27" y="3"/>
                    </a:cubicBezTo>
                    <a:cubicBezTo>
                      <a:pt x="27" y="3"/>
                      <a:pt x="28" y="6"/>
                      <a:pt x="27" y="9"/>
                    </a:cubicBezTo>
                    <a:cubicBezTo>
                      <a:pt x="27" y="9"/>
                      <a:pt x="27" y="9"/>
                      <a:pt x="27" y="9"/>
                    </a:cubicBezTo>
                    <a:cubicBezTo>
                      <a:pt x="27" y="8"/>
                      <a:pt x="28" y="6"/>
                      <a:pt x="28" y="4"/>
                    </a:cubicBezTo>
                    <a:cubicBezTo>
                      <a:pt x="28" y="2"/>
                      <a:pt x="27" y="1"/>
                      <a:pt x="25" y="1"/>
                    </a:cubicBezTo>
                    <a:cubicBezTo>
                      <a:pt x="24" y="1"/>
                      <a:pt x="24" y="1"/>
                      <a:pt x="23" y="1"/>
                    </a:cubicBezTo>
                    <a:cubicBezTo>
                      <a:pt x="22" y="4"/>
                      <a:pt x="19" y="3"/>
                      <a:pt x="18" y="4"/>
                    </a:cubicBezTo>
                    <a:cubicBezTo>
                      <a:pt x="17" y="5"/>
                      <a:pt x="17" y="5"/>
                      <a:pt x="16" y="5"/>
                    </a:cubicBezTo>
                    <a:cubicBezTo>
                      <a:pt x="16" y="5"/>
                      <a:pt x="16" y="5"/>
                      <a:pt x="16" y="5"/>
                    </a:cubicBezTo>
                    <a:cubicBezTo>
                      <a:pt x="16" y="5"/>
                      <a:pt x="16" y="5"/>
                      <a:pt x="16" y="5"/>
                    </a:cubicBezTo>
                    <a:cubicBezTo>
                      <a:pt x="12" y="7"/>
                      <a:pt x="10" y="8"/>
                      <a:pt x="8" y="8"/>
                    </a:cubicBezTo>
                    <a:cubicBezTo>
                      <a:pt x="5" y="8"/>
                      <a:pt x="5" y="5"/>
                      <a:pt x="5" y="5"/>
                    </a:cubicBezTo>
                    <a:cubicBezTo>
                      <a:pt x="5" y="3"/>
                      <a:pt x="3" y="0"/>
                      <a:pt x="1" y="0"/>
                    </a:cubicBezTo>
                    <a:close/>
                  </a:path>
                </a:pathLst>
              </a:custGeom>
              <a:solidFill>
                <a:srgbClr val="9A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5329"/>
              <p:cNvSpPr>
                <a:spLocks noEditPoints="1"/>
              </p:cNvSpPr>
              <p:nvPr/>
            </p:nvSpPr>
            <p:spPr bwMode="auto">
              <a:xfrm>
                <a:off x="1167" y="2794"/>
                <a:ext cx="26" cy="64"/>
              </a:xfrm>
              <a:custGeom>
                <a:avLst/>
                <a:gdLst>
                  <a:gd name="T0" fmla="*/ 2 w 12"/>
                  <a:gd name="T1" fmla="*/ 13 h 30"/>
                  <a:gd name="T2" fmla="*/ 2 w 12"/>
                  <a:gd name="T3" fmla="*/ 15 h 30"/>
                  <a:gd name="T4" fmla="*/ 7 w 12"/>
                  <a:gd name="T5" fmla="*/ 23 h 30"/>
                  <a:gd name="T6" fmla="*/ 2 w 12"/>
                  <a:gd name="T7" fmla="*/ 17 h 30"/>
                  <a:gd name="T8" fmla="*/ 5 w 12"/>
                  <a:gd name="T9" fmla="*/ 22 h 30"/>
                  <a:gd name="T10" fmla="*/ 10 w 12"/>
                  <a:gd name="T11" fmla="*/ 28 h 30"/>
                  <a:gd name="T12" fmla="*/ 11 w 12"/>
                  <a:gd name="T13" fmla="*/ 30 h 30"/>
                  <a:gd name="T14" fmla="*/ 11 w 12"/>
                  <a:gd name="T15" fmla="*/ 30 h 30"/>
                  <a:gd name="T16" fmla="*/ 10 w 12"/>
                  <a:gd name="T17" fmla="*/ 26 h 30"/>
                  <a:gd name="T18" fmla="*/ 9 w 12"/>
                  <a:gd name="T19" fmla="*/ 25 h 30"/>
                  <a:gd name="T20" fmla="*/ 6 w 12"/>
                  <a:gd name="T21" fmla="*/ 21 h 30"/>
                  <a:gd name="T22" fmla="*/ 6 w 12"/>
                  <a:gd name="T23" fmla="*/ 20 h 30"/>
                  <a:gd name="T24" fmla="*/ 2 w 12"/>
                  <a:gd name="T25" fmla="*/ 13 h 30"/>
                  <a:gd name="T26" fmla="*/ 0 w 12"/>
                  <a:gd name="T27" fmla="*/ 5 h 30"/>
                  <a:gd name="T28" fmla="*/ 0 w 12"/>
                  <a:gd name="T29" fmla="*/ 9 h 30"/>
                  <a:gd name="T30" fmla="*/ 0 w 12"/>
                  <a:gd name="T31" fmla="*/ 8 h 30"/>
                  <a:gd name="T32" fmla="*/ 0 w 12"/>
                  <a:gd name="T33" fmla="*/ 5 h 30"/>
                  <a:gd name="T34" fmla="*/ 2 w 12"/>
                  <a:gd name="T35" fmla="*/ 0 h 30"/>
                  <a:gd name="T36" fmla="*/ 2 w 12"/>
                  <a:gd name="T37" fmla="*/ 12 h 30"/>
                  <a:gd name="T38" fmla="*/ 4 w 12"/>
                  <a:gd name="T39" fmla="*/ 18 h 30"/>
                  <a:gd name="T40" fmla="*/ 3 w 12"/>
                  <a:gd name="T41" fmla="*/ 13 h 30"/>
                  <a:gd name="T42" fmla="*/ 2 w 12"/>
                  <a:gd name="T43" fmla="*/ 8 h 30"/>
                  <a:gd name="T44" fmla="*/ 2 w 12"/>
                  <a:gd name="T45" fmla="*/ 10 h 30"/>
                  <a:gd name="T46" fmla="*/ 2 w 12"/>
                  <a:gd name="T47" fmla="*/ 7 h 30"/>
                  <a:gd name="T48" fmla="*/ 2 w 12"/>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30">
                    <a:moveTo>
                      <a:pt x="2" y="13"/>
                    </a:moveTo>
                    <a:cubicBezTo>
                      <a:pt x="2" y="13"/>
                      <a:pt x="2" y="14"/>
                      <a:pt x="2" y="15"/>
                    </a:cubicBezTo>
                    <a:cubicBezTo>
                      <a:pt x="4" y="20"/>
                      <a:pt x="7" y="23"/>
                      <a:pt x="7" y="23"/>
                    </a:cubicBezTo>
                    <a:cubicBezTo>
                      <a:pt x="5" y="21"/>
                      <a:pt x="3" y="19"/>
                      <a:pt x="2" y="17"/>
                    </a:cubicBezTo>
                    <a:cubicBezTo>
                      <a:pt x="3" y="19"/>
                      <a:pt x="4" y="20"/>
                      <a:pt x="5" y="22"/>
                    </a:cubicBezTo>
                    <a:cubicBezTo>
                      <a:pt x="7" y="24"/>
                      <a:pt x="8" y="26"/>
                      <a:pt x="10" y="28"/>
                    </a:cubicBezTo>
                    <a:cubicBezTo>
                      <a:pt x="11" y="29"/>
                      <a:pt x="11" y="29"/>
                      <a:pt x="11" y="30"/>
                    </a:cubicBezTo>
                    <a:cubicBezTo>
                      <a:pt x="11" y="30"/>
                      <a:pt x="11" y="30"/>
                      <a:pt x="11" y="30"/>
                    </a:cubicBezTo>
                    <a:cubicBezTo>
                      <a:pt x="12" y="30"/>
                      <a:pt x="11" y="28"/>
                      <a:pt x="10" y="26"/>
                    </a:cubicBezTo>
                    <a:cubicBezTo>
                      <a:pt x="9" y="25"/>
                      <a:pt x="9" y="25"/>
                      <a:pt x="9" y="25"/>
                    </a:cubicBezTo>
                    <a:cubicBezTo>
                      <a:pt x="8" y="25"/>
                      <a:pt x="7" y="23"/>
                      <a:pt x="6" y="21"/>
                    </a:cubicBezTo>
                    <a:cubicBezTo>
                      <a:pt x="6" y="20"/>
                      <a:pt x="6" y="20"/>
                      <a:pt x="6" y="20"/>
                    </a:cubicBezTo>
                    <a:cubicBezTo>
                      <a:pt x="4" y="18"/>
                      <a:pt x="2" y="15"/>
                      <a:pt x="2" y="13"/>
                    </a:cubicBezTo>
                    <a:close/>
                    <a:moveTo>
                      <a:pt x="0" y="5"/>
                    </a:moveTo>
                    <a:cubicBezTo>
                      <a:pt x="0" y="6"/>
                      <a:pt x="0" y="8"/>
                      <a:pt x="0" y="9"/>
                    </a:cubicBezTo>
                    <a:cubicBezTo>
                      <a:pt x="0" y="9"/>
                      <a:pt x="0" y="8"/>
                      <a:pt x="0" y="8"/>
                    </a:cubicBezTo>
                    <a:cubicBezTo>
                      <a:pt x="0" y="7"/>
                      <a:pt x="0" y="6"/>
                      <a:pt x="0" y="5"/>
                    </a:cubicBezTo>
                    <a:close/>
                    <a:moveTo>
                      <a:pt x="2" y="0"/>
                    </a:moveTo>
                    <a:cubicBezTo>
                      <a:pt x="2" y="4"/>
                      <a:pt x="2" y="8"/>
                      <a:pt x="2" y="12"/>
                    </a:cubicBezTo>
                    <a:cubicBezTo>
                      <a:pt x="2" y="14"/>
                      <a:pt x="3" y="17"/>
                      <a:pt x="4" y="18"/>
                    </a:cubicBezTo>
                    <a:cubicBezTo>
                      <a:pt x="4" y="17"/>
                      <a:pt x="3" y="15"/>
                      <a:pt x="3" y="13"/>
                    </a:cubicBezTo>
                    <a:cubicBezTo>
                      <a:pt x="2" y="11"/>
                      <a:pt x="2" y="8"/>
                      <a:pt x="2" y="8"/>
                    </a:cubicBezTo>
                    <a:cubicBezTo>
                      <a:pt x="2" y="9"/>
                      <a:pt x="2" y="10"/>
                      <a:pt x="2" y="10"/>
                    </a:cubicBezTo>
                    <a:cubicBezTo>
                      <a:pt x="2" y="9"/>
                      <a:pt x="2" y="8"/>
                      <a:pt x="2" y="7"/>
                    </a:cubicBezTo>
                    <a:cubicBezTo>
                      <a:pt x="2" y="3"/>
                      <a:pt x="2" y="1"/>
                      <a:pt x="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5330"/>
              <p:cNvSpPr>
                <a:spLocks/>
              </p:cNvSpPr>
              <p:nvPr/>
            </p:nvSpPr>
            <p:spPr bwMode="auto">
              <a:xfrm>
                <a:off x="1167" y="2794"/>
                <a:ext cx="22" cy="59"/>
              </a:xfrm>
              <a:custGeom>
                <a:avLst/>
                <a:gdLst>
                  <a:gd name="T0" fmla="*/ 1 w 10"/>
                  <a:gd name="T1" fmla="*/ 0 h 28"/>
                  <a:gd name="T2" fmla="*/ 1 w 10"/>
                  <a:gd name="T3" fmla="*/ 0 h 28"/>
                  <a:gd name="T4" fmla="*/ 0 w 10"/>
                  <a:gd name="T5" fmla="*/ 5 h 28"/>
                  <a:gd name="T6" fmla="*/ 0 w 10"/>
                  <a:gd name="T7" fmla="*/ 8 h 28"/>
                  <a:gd name="T8" fmla="*/ 0 w 10"/>
                  <a:gd name="T9" fmla="*/ 9 h 28"/>
                  <a:gd name="T10" fmla="*/ 1 w 10"/>
                  <a:gd name="T11" fmla="*/ 13 h 28"/>
                  <a:gd name="T12" fmla="*/ 7 w 10"/>
                  <a:gd name="T13" fmla="*/ 25 h 28"/>
                  <a:gd name="T14" fmla="*/ 4 w 10"/>
                  <a:gd name="T15" fmla="*/ 21 h 28"/>
                  <a:gd name="T16" fmla="*/ 10 w 10"/>
                  <a:gd name="T17" fmla="*/ 28 h 28"/>
                  <a:gd name="T18" fmla="*/ 5 w 10"/>
                  <a:gd name="T19" fmla="*/ 22 h 28"/>
                  <a:gd name="T20" fmla="*/ 2 w 10"/>
                  <a:gd name="T21" fmla="*/ 17 h 28"/>
                  <a:gd name="T22" fmla="*/ 0 w 10"/>
                  <a:gd name="T23" fmla="*/ 8 h 28"/>
                  <a:gd name="T24" fmla="*/ 2 w 10"/>
                  <a:gd name="T25" fmla="*/ 15 h 28"/>
                  <a:gd name="T26" fmla="*/ 2 w 10"/>
                  <a:gd name="T27" fmla="*/ 13 h 28"/>
                  <a:gd name="T28" fmla="*/ 1 w 10"/>
                  <a:gd name="T29" fmla="*/ 8 h 28"/>
                  <a:gd name="T30" fmla="*/ 2 w 10"/>
                  <a:gd name="T31" fmla="*/ 12 h 28"/>
                  <a:gd name="T32" fmla="*/ 2 w 10"/>
                  <a:gd name="T33" fmla="*/ 0 h 28"/>
                  <a:gd name="T34" fmla="*/ 1 w 10"/>
                  <a:gd name="T3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8">
                    <a:moveTo>
                      <a:pt x="1" y="0"/>
                    </a:moveTo>
                    <a:cubicBezTo>
                      <a:pt x="1" y="0"/>
                      <a:pt x="1" y="0"/>
                      <a:pt x="1" y="0"/>
                    </a:cubicBezTo>
                    <a:cubicBezTo>
                      <a:pt x="1" y="0"/>
                      <a:pt x="0" y="2"/>
                      <a:pt x="0" y="5"/>
                    </a:cubicBezTo>
                    <a:cubicBezTo>
                      <a:pt x="0" y="6"/>
                      <a:pt x="0" y="7"/>
                      <a:pt x="0" y="8"/>
                    </a:cubicBezTo>
                    <a:cubicBezTo>
                      <a:pt x="0" y="8"/>
                      <a:pt x="0" y="9"/>
                      <a:pt x="0" y="9"/>
                    </a:cubicBezTo>
                    <a:cubicBezTo>
                      <a:pt x="0" y="10"/>
                      <a:pt x="0" y="12"/>
                      <a:pt x="1" y="13"/>
                    </a:cubicBezTo>
                    <a:cubicBezTo>
                      <a:pt x="3" y="21"/>
                      <a:pt x="7" y="25"/>
                      <a:pt x="7" y="25"/>
                    </a:cubicBezTo>
                    <a:cubicBezTo>
                      <a:pt x="6" y="24"/>
                      <a:pt x="5" y="22"/>
                      <a:pt x="4" y="21"/>
                    </a:cubicBezTo>
                    <a:cubicBezTo>
                      <a:pt x="6" y="25"/>
                      <a:pt x="8" y="27"/>
                      <a:pt x="10" y="28"/>
                    </a:cubicBezTo>
                    <a:cubicBezTo>
                      <a:pt x="8" y="26"/>
                      <a:pt x="7" y="24"/>
                      <a:pt x="5" y="22"/>
                    </a:cubicBezTo>
                    <a:cubicBezTo>
                      <a:pt x="4" y="20"/>
                      <a:pt x="3" y="19"/>
                      <a:pt x="2" y="17"/>
                    </a:cubicBezTo>
                    <a:cubicBezTo>
                      <a:pt x="1" y="12"/>
                      <a:pt x="0" y="8"/>
                      <a:pt x="0" y="8"/>
                    </a:cubicBezTo>
                    <a:cubicBezTo>
                      <a:pt x="1" y="11"/>
                      <a:pt x="1" y="13"/>
                      <a:pt x="2" y="15"/>
                    </a:cubicBezTo>
                    <a:cubicBezTo>
                      <a:pt x="2" y="14"/>
                      <a:pt x="2" y="13"/>
                      <a:pt x="2" y="13"/>
                    </a:cubicBezTo>
                    <a:cubicBezTo>
                      <a:pt x="1" y="10"/>
                      <a:pt x="1" y="8"/>
                      <a:pt x="1" y="8"/>
                    </a:cubicBezTo>
                    <a:cubicBezTo>
                      <a:pt x="1" y="9"/>
                      <a:pt x="1" y="11"/>
                      <a:pt x="2" y="12"/>
                    </a:cubicBezTo>
                    <a:cubicBezTo>
                      <a:pt x="2" y="8"/>
                      <a:pt x="2" y="4"/>
                      <a:pt x="2" y="0"/>
                    </a:cubicBezTo>
                    <a:lnTo>
                      <a:pt x="1"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5331"/>
              <p:cNvSpPr>
                <a:spLocks/>
              </p:cNvSpPr>
              <p:nvPr/>
            </p:nvSpPr>
            <p:spPr bwMode="auto">
              <a:xfrm>
                <a:off x="1210" y="2777"/>
                <a:ext cx="51" cy="98"/>
              </a:xfrm>
              <a:custGeom>
                <a:avLst/>
                <a:gdLst>
                  <a:gd name="T0" fmla="*/ 24 w 24"/>
                  <a:gd name="T1" fmla="*/ 3 h 46"/>
                  <a:gd name="T2" fmla="*/ 15 w 24"/>
                  <a:gd name="T3" fmla="*/ 4 h 46"/>
                  <a:gd name="T4" fmla="*/ 11 w 24"/>
                  <a:gd name="T5" fmla="*/ 30 h 46"/>
                  <a:gd name="T6" fmla="*/ 0 w 24"/>
                  <a:gd name="T7" fmla="*/ 46 h 46"/>
                  <a:gd name="T8" fmla="*/ 8 w 24"/>
                  <a:gd name="T9" fmla="*/ 35 h 46"/>
                  <a:gd name="T10" fmla="*/ 16 w 24"/>
                  <a:gd name="T11" fmla="*/ 16 h 46"/>
                  <a:gd name="T12" fmla="*/ 24 w 24"/>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24" h="46">
                    <a:moveTo>
                      <a:pt x="24" y="3"/>
                    </a:moveTo>
                    <a:cubicBezTo>
                      <a:pt x="24" y="3"/>
                      <a:pt x="18" y="0"/>
                      <a:pt x="15" y="4"/>
                    </a:cubicBezTo>
                    <a:cubicBezTo>
                      <a:pt x="12" y="8"/>
                      <a:pt x="17" y="23"/>
                      <a:pt x="11" y="30"/>
                    </a:cubicBezTo>
                    <a:cubicBezTo>
                      <a:pt x="5" y="37"/>
                      <a:pt x="0" y="46"/>
                      <a:pt x="0" y="46"/>
                    </a:cubicBezTo>
                    <a:cubicBezTo>
                      <a:pt x="0" y="46"/>
                      <a:pt x="4" y="38"/>
                      <a:pt x="8" y="35"/>
                    </a:cubicBezTo>
                    <a:cubicBezTo>
                      <a:pt x="13" y="31"/>
                      <a:pt x="16" y="27"/>
                      <a:pt x="16" y="16"/>
                    </a:cubicBezTo>
                    <a:cubicBezTo>
                      <a:pt x="16" y="5"/>
                      <a:pt x="16" y="3"/>
                      <a:pt x="24"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9" name="Freeform 5332"/>
              <p:cNvSpPr>
                <a:spLocks noEditPoints="1"/>
              </p:cNvSpPr>
              <p:nvPr/>
            </p:nvSpPr>
            <p:spPr bwMode="auto">
              <a:xfrm>
                <a:off x="1218" y="2798"/>
                <a:ext cx="41" cy="72"/>
              </a:xfrm>
              <a:custGeom>
                <a:avLst/>
                <a:gdLst>
                  <a:gd name="T0" fmla="*/ 18 w 19"/>
                  <a:gd name="T1" fmla="*/ 13 h 34"/>
                  <a:gd name="T2" fmla="*/ 14 w 19"/>
                  <a:gd name="T3" fmla="*/ 23 h 34"/>
                  <a:gd name="T4" fmla="*/ 13 w 19"/>
                  <a:gd name="T5" fmla="*/ 24 h 34"/>
                  <a:gd name="T6" fmla="*/ 14 w 19"/>
                  <a:gd name="T7" fmla="*/ 22 h 34"/>
                  <a:gd name="T8" fmla="*/ 18 w 19"/>
                  <a:gd name="T9" fmla="*/ 13 h 34"/>
                  <a:gd name="T10" fmla="*/ 18 w 19"/>
                  <a:gd name="T11" fmla="*/ 2 h 34"/>
                  <a:gd name="T12" fmla="*/ 9 w 19"/>
                  <a:gd name="T13" fmla="*/ 27 h 34"/>
                  <a:gd name="T14" fmla="*/ 11 w 19"/>
                  <a:gd name="T15" fmla="*/ 26 h 34"/>
                  <a:gd name="T16" fmla="*/ 18 w 19"/>
                  <a:gd name="T17" fmla="*/ 8 h 34"/>
                  <a:gd name="T18" fmla="*/ 18 w 19"/>
                  <a:gd name="T19" fmla="*/ 2 h 34"/>
                  <a:gd name="T20" fmla="*/ 5 w 19"/>
                  <a:gd name="T21" fmla="*/ 30 h 34"/>
                  <a:gd name="T22" fmla="*/ 17 w 19"/>
                  <a:gd name="T23" fmla="*/ 3 h 34"/>
                  <a:gd name="T24" fmla="*/ 5 w 19"/>
                  <a:gd name="T25" fmla="*/ 30 h 34"/>
                  <a:gd name="T26" fmla="*/ 14 w 19"/>
                  <a:gd name="T27" fmla="*/ 0 h 34"/>
                  <a:gd name="T28" fmla="*/ 15 w 19"/>
                  <a:gd name="T29" fmla="*/ 1 h 34"/>
                  <a:gd name="T30" fmla="*/ 15 w 19"/>
                  <a:gd name="T31" fmla="*/ 7 h 34"/>
                  <a:gd name="T32" fmla="*/ 16 w 19"/>
                  <a:gd name="T33" fmla="*/ 4 h 34"/>
                  <a:gd name="T34" fmla="*/ 5 w 19"/>
                  <a:gd name="T35" fmla="*/ 29 h 34"/>
                  <a:gd name="T36" fmla="*/ 14 w 19"/>
                  <a:gd name="T37" fmla="*/ 14 h 34"/>
                  <a:gd name="T38" fmla="*/ 12 w 19"/>
                  <a:gd name="T39" fmla="*/ 16 h 34"/>
                  <a:gd name="T40" fmla="*/ 12 w 19"/>
                  <a:gd name="T41" fmla="*/ 17 h 34"/>
                  <a:gd name="T42" fmla="*/ 4 w 19"/>
                  <a:gd name="T43" fmla="*/ 28 h 34"/>
                  <a:gd name="T44" fmla="*/ 10 w 19"/>
                  <a:gd name="T45" fmla="*/ 20 h 34"/>
                  <a:gd name="T46" fmla="*/ 0 w 19"/>
                  <a:gd name="T47" fmla="*/ 32 h 34"/>
                  <a:gd name="T48" fmla="*/ 1 w 19"/>
                  <a:gd name="T49" fmla="*/ 34 h 34"/>
                  <a:gd name="T50" fmla="*/ 2 w 19"/>
                  <a:gd name="T51" fmla="*/ 33 h 34"/>
                  <a:gd name="T52" fmla="*/ 1 w 19"/>
                  <a:gd name="T53" fmla="*/ 34 h 34"/>
                  <a:gd name="T54" fmla="*/ 3 w 19"/>
                  <a:gd name="T55" fmla="*/ 33 h 34"/>
                  <a:gd name="T56" fmla="*/ 6 w 19"/>
                  <a:gd name="T57" fmla="*/ 30 h 34"/>
                  <a:gd name="T58" fmla="*/ 17 w 19"/>
                  <a:gd name="T59" fmla="*/ 3 h 34"/>
                  <a:gd name="T60" fmla="*/ 6 w 19"/>
                  <a:gd name="T61" fmla="*/ 30 h 34"/>
                  <a:gd name="T62" fmla="*/ 8 w 19"/>
                  <a:gd name="T63" fmla="*/ 28 h 34"/>
                  <a:gd name="T64" fmla="*/ 18 w 19"/>
                  <a:gd name="T65" fmla="*/ 2 h 34"/>
                  <a:gd name="T66" fmla="*/ 14 w 19"/>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4">
                    <a:moveTo>
                      <a:pt x="18" y="13"/>
                    </a:moveTo>
                    <a:cubicBezTo>
                      <a:pt x="17" y="16"/>
                      <a:pt x="15" y="20"/>
                      <a:pt x="14" y="23"/>
                    </a:cubicBezTo>
                    <a:cubicBezTo>
                      <a:pt x="14" y="23"/>
                      <a:pt x="13" y="23"/>
                      <a:pt x="13" y="24"/>
                    </a:cubicBezTo>
                    <a:cubicBezTo>
                      <a:pt x="13" y="23"/>
                      <a:pt x="14" y="23"/>
                      <a:pt x="14" y="22"/>
                    </a:cubicBezTo>
                    <a:cubicBezTo>
                      <a:pt x="16" y="20"/>
                      <a:pt x="17" y="17"/>
                      <a:pt x="18" y="13"/>
                    </a:cubicBezTo>
                    <a:close/>
                    <a:moveTo>
                      <a:pt x="18" y="2"/>
                    </a:moveTo>
                    <a:cubicBezTo>
                      <a:pt x="18" y="4"/>
                      <a:pt x="17" y="18"/>
                      <a:pt x="9" y="27"/>
                    </a:cubicBezTo>
                    <a:cubicBezTo>
                      <a:pt x="10" y="27"/>
                      <a:pt x="10" y="27"/>
                      <a:pt x="11" y="26"/>
                    </a:cubicBezTo>
                    <a:cubicBezTo>
                      <a:pt x="15" y="21"/>
                      <a:pt x="16" y="15"/>
                      <a:pt x="18" y="8"/>
                    </a:cubicBezTo>
                    <a:cubicBezTo>
                      <a:pt x="19" y="5"/>
                      <a:pt x="19" y="3"/>
                      <a:pt x="18" y="2"/>
                    </a:cubicBezTo>
                    <a:close/>
                    <a:moveTo>
                      <a:pt x="5" y="30"/>
                    </a:moveTo>
                    <a:cubicBezTo>
                      <a:pt x="5" y="30"/>
                      <a:pt x="14" y="23"/>
                      <a:pt x="17" y="3"/>
                    </a:cubicBezTo>
                    <a:cubicBezTo>
                      <a:pt x="17" y="3"/>
                      <a:pt x="15" y="22"/>
                      <a:pt x="5" y="30"/>
                    </a:cubicBezTo>
                    <a:close/>
                    <a:moveTo>
                      <a:pt x="14" y="0"/>
                    </a:moveTo>
                    <a:cubicBezTo>
                      <a:pt x="14" y="0"/>
                      <a:pt x="15" y="1"/>
                      <a:pt x="15" y="1"/>
                    </a:cubicBezTo>
                    <a:cubicBezTo>
                      <a:pt x="15" y="1"/>
                      <a:pt x="16" y="3"/>
                      <a:pt x="15" y="7"/>
                    </a:cubicBezTo>
                    <a:cubicBezTo>
                      <a:pt x="15" y="6"/>
                      <a:pt x="16" y="5"/>
                      <a:pt x="16" y="4"/>
                    </a:cubicBezTo>
                    <a:cubicBezTo>
                      <a:pt x="16" y="4"/>
                      <a:pt x="15" y="21"/>
                      <a:pt x="5" y="29"/>
                    </a:cubicBezTo>
                    <a:cubicBezTo>
                      <a:pt x="5" y="29"/>
                      <a:pt x="10" y="25"/>
                      <a:pt x="14" y="14"/>
                    </a:cubicBezTo>
                    <a:cubicBezTo>
                      <a:pt x="13" y="14"/>
                      <a:pt x="13" y="15"/>
                      <a:pt x="12" y="16"/>
                    </a:cubicBezTo>
                    <a:cubicBezTo>
                      <a:pt x="12" y="17"/>
                      <a:pt x="12" y="17"/>
                      <a:pt x="12" y="17"/>
                    </a:cubicBezTo>
                    <a:cubicBezTo>
                      <a:pt x="10" y="21"/>
                      <a:pt x="8" y="25"/>
                      <a:pt x="4" y="28"/>
                    </a:cubicBezTo>
                    <a:cubicBezTo>
                      <a:pt x="5" y="28"/>
                      <a:pt x="7" y="25"/>
                      <a:pt x="10" y="20"/>
                    </a:cubicBezTo>
                    <a:cubicBezTo>
                      <a:pt x="6" y="26"/>
                      <a:pt x="2" y="30"/>
                      <a:pt x="0" y="32"/>
                    </a:cubicBezTo>
                    <a:cubicBezTo>
                      <a:pt x="0" y="34"/>
                      <a:pt x="0" y="34"/>
                      <a:pt x="1" y="34"/>
                    </a:cubicBezTo>
                    <a:cubicBezTo>
                      <a:pt x="1" y="34"/>
                      <a:pt x="2" y="34"/>
                      <a:pt x="2" y="33"/>
                    </a:cubicBezTo>
                    <a:cubicBezTo>
                      <a:pt x="2" y="34"/>
                      <a:pt x="1" y="34"/>
                      <a:pt x="1" y="34"/>
                    </a:cubicBezTo>
                    <a:cubicBezTo>
                      <a:pt x="2" y="33"/>
                      <a:pt x="2" y="33"/>
                      <a:pt x="3" y="33"/>
                    </a:cubicBezTo>
                    <a:cubicBezTo>
                      <a:pt x="4" y="32"/>
                      <a:pt x="5" y="31"/>
                      <a:pt x="6" y="30"/>
                    </a:cubicBezTo>
                    <a:cubicBezTo>
                      <a:pt x="9" y="27"/>
                      <a:pt x="15" y="19"/>
                      <a:pt x="17" y="3"/>
                    </a:cubicBezTo>
                    <a:cubicBezTo>
                      <a:pt x="17" y="3"/>
                      <a:pt x="16" y="21"/>
                      <a:pt x="6" y="30"/>
                    </a:cubicBezTo>
                    <a:cubicBezTo>
                      <a:pt x="7" y="30"/>
                      <a:pt x="8" y="29"/>
                      <a:pt x="8" y="28"/>
                    </a:cubicBezTo>
                    <a:cubicBezTo>
                      <a:pt x="11" y="24"/>
                      <a:pt x="16" y="16"/>
                      <a:pt x="18" y="2"/>
                    </a:cubicBezTo>
                    <a:cubicBezTo>
                      <a:pt x="17" y="0"/>
                      <a:pt x="16" y="0"/>
                      <a:pt x="1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5333"/>
              <p:cNvSpPr>
                <a:spLocks noEditPoints="1"/>
              </p:cNvSpPr>
              <p:nvPr/>
            </p:nvSpPr>
            <p:spPr bwMode="auto">
              <a:xfrm>
                <a:off x="1214" y="2790"/>
                <a:ext cx="34" cy="83"/>
              </a:xfrm>
              <a:custGeom>
                <a:avLst/>
                <a:gdLst>
                  <a:gd name="T0" fmla="*/ 10 w 16"/>
                  <a:gd name="T1" fmla="*/ 26 h 39"/>
                  <a:gd name="T2" fmla="*/ 8 w 16"/>
                  <a:gd name="T3" fmla="*/ 27 h 39"/>
                  <a:gd name="T4" fmla="*/ 7 w 16"/>
                  <a:gd name="T5" fmla="*/ 28 h 39"/>
                  <a:gd name="T6" fmla="*/ 10 w 16"/>
                  <a:gd name="T7" fmla="*/ 26 h 39"/>
                  <a:gd name="T8" fmla="*/ 15 w 16"/>
                  <a:gd name="T9" fmla="*/ 18 h 39"/>
                  <a:gd name="T10" fmla="*/ 13 w 16"/>
                  <a:gd name="T11" fmla="*/ 22 h 39"/>
                  <a:gd name="T12" fmla="*/ 15 w 16"/>
                  <a:gd name="T13" fmla="*/ 18 h 39"/>
                  <a:gd name="T14" fmla="*/ 15 w 16"/>
                  <a:gd name="T15" fmla="*/ 13 h 39"/>
                  <a:gd name="T16" fmla="*/ 7 w 16"/>
                  <a:gd name="T17" fmla="*/ 28 h 39"/>
                  <a:gd name="T18" fmla="*/ 4 w 16"/>
                  <a:gd name="T19" fmla="*/ 32 h 39"/>
                  <a:gd name="T20" fmla="*/ 0 w 16"/>
                  <a:gd name="T21" fmla="*/ 39 h 39"/>
                  <a:gd name="T22" fmla="*/ 1 w 16"/>
                  <a:gd name="T23" fmla="*/ 38 h 39"/>
                  <a:gd name="T24" fmla="*/ 2 w 16"/>
                  <a:gd name="T25" fmla="*/ 36 h 39"/>
                  <a:gd name="T26" fmla="*/ 6 w 16"/>
                  <a:gd name="T27" fmla="*/ 31 h 39"/>
                  <a:gd name="T28" fmla="*/ 10 w 16"/>
                  <a:gd name="T29" fmla="*/ 26 h 39"/>
                  <a:gd name="T30" fmla="*/ 15 w 16"/>
                  <a:gd name="T31" fmla="*/ 15 h 39"/>
                  <a:gd name="T32" fmla="*/ 15 w 16"/>
                  <a:gd name="T33" fmla="*/ 13 h 39"/>
                  <a:gd name="T34" fmla="*/ 15 w 16"/>
                  <a:gd name="T35" fmla="*/ 0 h 39"/>
                  <a:gd name="T36" fmla="*/ 14 w 16"/>
                  <a:gd name="T37" fmla="*/ 7 h 39"/>
                  <a:gd name="T38" fmla="*/ 14 w 16"/>
                  <a:gd name="T39" fmla="*/ 13 h 39"/>
                  <a:gd name="T40" fmla="*/ 14 w 16"/>
                  <a:gd name="T41" fmla="*/ 13 h 39"/>
                  <a:gd name="T42" fmla="*/ 14 w 16"/>
                  <a:gd name="T43" fmla="*/ 10 h 39"/>
                  <a:gd name="T44" fmla="*/ 14 w 16"/>
                  <a:gd name="T45" fmla="*/ 15 h 39"/>
                  <a:gd name="T46" fmla="*/ 13 w 16"/>
                  <a:gd name="T47" fmla="*/ 18 h 39"/>
                  <a:gd name="T48" fmla="*/ 15 w 16"/>
                  <a:gd name="T49" fmla="*/ 10 h 39"/>
                  <a:gd name="T50" fmla="*/ 13 w 16"/>
                  <a:gd name="T51" fmla="*/ 20 h 39"/>
                  <a:gd name="T52" fmla="*/ 12 w 16"/>
                  <a:gd name="T53" fmla="*/ 23 h 39"/>
                  <a:gd name="T54" fmla="*/ 15 w 16"/>
                  <a:gd name="T55" fmla="*/ 12 h 39"/>
                  <a:gd name="T56" fmla="*/ 16 w 16"/>
                  <a:gd name="T57" fmla="*/ 4 h 39"/>
                  <a:gd name="T58" fmla="*/ 15 w 16"/>
                  <a:gd name="T59" fmla="*/ 2 h 39"/>
                  <a:gd name="T60" fmla="*/ 15 w 16"/>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9">
                    <a:moveTo>
                      <a:pt x="10" y="26"/>
                    </a:moveTo>
                    <a:cubicBezTo>
                      <a:pt x="9" y="26"/>
                      <a:pt x="9" y="27"/>
                      <a:pt x="8" y="27"/>
                    </a:cubicBezTo>
                    <a:cubicBezTo>
                      <a:pt x="7" y="28"/>
                      <a:pt x="7" y="28"/>
                      <a:pt x="7" y="28"/>
                    </a:cubicBezTo>
                    <a:cubicBezTo>
                      <a:pt x="8" y="28"/>
                      <a:pt x="9" y="27"/>
                      <a:pt x="10" y="26"/>
                    </a:cubicBezTo>
                    <a:close/>
                    <a:moveTo>
                      <a:pt x="15" y="18"/>
                    </a:moveTo>
                    <a:cubicBezTo>
                      <a:pt x="14" y="19"/>
                      <a:pt x="14" y="20"/>
                      <a:pt x="13" y="22"/>
                    </a:cubicBezTo>
                    <a:cubicBezTo>
                      <a:pt x="14" y="20"/>
                      <a:pt x="14" y="19"/>
                      <a:pt x="15" y="18"/>
                    </a:cubicBezTo>
                    <a:close/>
                    <a:moveTo>
                      <a:pt x="15" y="13"/>
                    </a:moveTo>
                    <a:cubicBezTo>
                      <a:pt x="15" y="17"/>
                      <a:pt x="13" y="24"/>
                      <a:pt x="7" y="28"/>
                    </a:cubicBezTo>
                    <a:cubicBezTo>
                      <a:pt x="6" y="30"/>
                      <a:pt x="5" y="31"/>
                      <a:pt x="4" y="32"/>
                    </a:cubicBezTo>
                    <a:cubicBezTo>
                      <a:pt x="0" y="36"/>
                      <a:pt x="0" y="39"/>
                      <a:pt x="0" y="39"/>
                    </a:cubicBezTo>
                    <a:cubicBezTo>
                      <a:pt x="1" y="39"/>
                      <a:pt x="1" y="39"/>
                      <a:pt x="1" y="38"/>
                    </a:cubicBezTo>
                    <a:cubicBezTo>
                      <a:pt x="1" y="37"/>
                      <a:pt x="2" y="37"/>
                      <a:pt x="2" y="36"/>
                    </a:cubicBezTo>
                    <a:cubicBezTo>
                      <a:pt x="2" y="35"/>
                      <a:pt x="3" y="33"/>
                      <a:pt x="6" y="31"/>
                    </a:cubicBezTo>
                    <a:cubicBezTo>
                      <a:pt x="7" y="30"/>
                      <a:pt x="9" y="28"/>
                      <a:pt x="10" y="26"/>
                    </a:cubicBezTo>
                    <a:cubicBezTo>
                      <a:pt x="12" y="24"/>
                      <a:pt x="14" y="20"/>
                      <a:pt x="15" y="15"/>
                    </a:cubicBezTo>
                    <a:cubicBezTo>
                      <a:pt x="15" y="14"/>
                      <a:pt x="15" y="14"/>
                      <a:pt x="15" y="13"/>
                    </a:cubicBezTo>
                    <a:close/>
                    <a:moveTo>
                      <a:pt x="15" y="0"/>
                    </a:moveTo>
                    <a:cubicBezTo>
                      <a:pt x="15" y="0"/>
                      <a:pt x="14" y="2"/>
                      <a:pt x="14" y="7"/>
                    </a:cubicBezTo>
                    <a:cubicBezTo>
                      <a:pt x="14" y="9"/>
                      <a:pt x="14" y="11"/>
                      <a:pt x="14" y="13"/>
                    </a:cubicBezTo>
                    <a:cubicBezTo>
                      <a:pt x="14" y="13"/>
                      <a:pt x="14" y="13"/>
                      <a:pt x="14" y="13"/>
                    </a:cubicBezTo>
                    <a:cubicBezTo>
                      <a:pt x="14" y="12"/>
                      <a:pt x="14" y="11"/>
                      <a:pt x="14" y="10"/>
                    </a:cubicBezTo>
                    <a:cubicBezTo>
                      <a:pt x="14" y="10"/>
                      <a:pt x="14" y="12"/>
                      <a:pt x="14" y="15"/>
                    </a:cubicBezTo>
                    <a:cubicBezTo>
                      <a:pt x="13" y="16"/>
                      <a:pt x="13" y="17"/>
                      <a:pt x="13" y="18"/>
                    </a:cubicBezTo>
                    <a:cubicBezTo>
                      <a:pt x="14" y="15"/>
                      <a:pt x="15" y="13"/>
                      <a:pt x="15" y="10"/>
                    </a:cubicBezTo>
                    <a:cubicBezTo>
                      <a:pt x="15" y="10"/>
                      <a:pt x="15" y="15"/>
                      <a:pt x="13" y="20"/>
                    </a:cubicBezTo>
                    <a:cubicBezTo>
                      <a:pt x="12" y="21"/>
                      <a:pt x="12" y="22"/>
                      <a:pt x="12" y="23"/>
                    </a:cubicBezTo>
                    <a:cubicBezTo>
                      <a:pt x="13" y="20"/>
                      <a:pt x="14" y="17"/>
                      <a:pt x="15" y="12"/>
                    </a:cubicBezTo>
                    <a:cubicBezTo>
                      <a:pt x="15" y="8"/>
                      <a:pt x="15" y="6"/>
                      <a:pt x="16" y="4"/>
                    </a:cubicBezTo>
                    <a:cubicBezTo>
                      <a:pt x="15" y="3"/>
                      <a:pt x="15" y="3"/>
                      <a:pt x="15" y="2"/>
                    </a:cubicBezTo>
                    <a:cubicBezTo>
                      <a:pt x="15" y="1"/>
                      <a:pt x="15" y="0"/>
                      <a:pt x="15"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5334"/>
              <p:cNvSpPr>
                <a:spLocks noEditPoints="1"/>
              </p:cNvSpPr>
              <p:nvPr/>
            </p:nvSpPr>
            <p:spPr bwMode="auto">
              <a:xfrm>
                <a:off x="1231" y="2817"/>
                <a:ext cx="13" cy="30"/>
              </a:xfrm>
              <a:custGeom>
                <a:avLst/>
                <a:gdLst>
                  <a:gd name="T0" fmla="*/ 5 w 6"/>
                  <a:gd name="T1" fmla="*/ 7 h 14"/>
                  <a:gd name="T2" fmla="*/ 2 w 6"/>
                  <a:gd name="T3" fmla="*/ 11 h 14"/>
                  <a:gd name="T4" fmla="*/ 0 w 6"/>
                  <a:gd name="T5" fmla="*/ 14 h 14"/>
                  <a:gd name="T6" fmla="*/ 2 w 6"/>
                  <a:gd name="T7" fmla="*/ 13 h 14"/>
                  <a:gd name="T8" fmla="*/ 4 w 6"/>
                  <a:gd name="T9" fmla="*/ 10 h 14"/>
                  <a:gd name="T10" fmla="*/ 5 w 6"/>
                  <a:gd name="T11" fmla="*/ 7 h 14"/>
                  <a:gd name="T12" fmla="*/ 6 w 6"/>
                  <a:gd name="T13" fmla="*/ 2 h 14"/>
                  <a:gd name="T14" fmla="*/ 5 w 6"/>
                  <a:gd name="T15" fmla="*/ 4 h 14"/>
                  <a:gd name="T16" fmla="*/ 4 w 6"/>
                  <a:gd name="T17" fmla="*/ 8 h 14"/>
                  <a:gd name="T18" fmla="*/ 5 w 6"/>
                  <a:gd name="T19" fmla="*/ 5 h 14"/>
                  <a:gd name="T20" fmla="*/ 6 w 6"/>
                  <a:gd name="T21" fmla="*/ 2 h 14"/>
                  <a:gd name="T22" fmla="*/ 6 w 6"/>
                  <a:gd name="T23" fmla="*/ 0 h 14"/>
                  <a:gd name="T24" fmla="*/ 6 w 6"/>
                  <a:gd name="T25" fmla="*/ 1 h 14"/>
                  <a:gd name="T26" fmla="*/ 6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5" y="7"/>
                    </a:moveTo>
                    <a:cubicBezTo>
                      <a:pt x="4" y="9"/>
                      <a:pt x="3" y="10"/>
                      <a:pt x="2" y="11"/>
                    </a:cubicBezTo>
                    <a:cubicBezTo>
                      <a:pt x="2" y="12"/>
                      <a:pt x="1" y="13"/>
                      <a:pt x="0" y="14"/>
                    </a:cubicBezTo>
                    <a:cubicBezTo>
                      <a:pt x="1" y="14"/>
                      <a:pt x="1" y="13"/>
                      <a:pt x="2" y="13"/>
                    </a:cubicBezTo>
                    <a:cubicBezTo>
                      <a:pt x="2" y="12"/>
                      <a:pt x="3" y="11"/>
                      <a:pt x="4" y="10"/>
                    </a:cubicBezTo>
                    <a:cubicBezTo>
                      <a:pt x="4" y="9"/>
                      <a:pt x="4" y="8"/>
                      <a:pt x="5" y="7"/>
                    </a:cubicBezTo>
                    <a:close/>
                    <a:moveTo>
                      <a:pt x="6" y="2"/>
                    </a:moveTo>
                    <a:cubicBezTo>
                      <a:pt x="5" y="2"/>
                      <a:pt x="5" y="3"/>
                      <a:pt x="5" y="4"/>
                    </a:cubicBezTo>
                    <a:cubicBezTo>
                      <a:pt x="5" y="5"/>
                      <a:pt x="4" y="7"/>
                      <a:pt x="4" y="8"/>
                    </a:cubicBezTo>
                    <a:cubicBezTo>
                      <a:pt x="4" y="7"/>
                      <a:pt x="5" y="6"/>
                      <a:pt x="5" y="5"/>
                    </a:cubicBezTo>
                    <a:cubicBezTo>
                      <a:pt x="5" y="4"/>
                      <a:pt x="5" y="3"/>
                      <a:pt x="6" y="2"/>
                    </a:cubicBezTo>
                    <a:close/>
                    <a:moveTo>
                      <a:pt x="6" y="0"/>
                    </a:moveTo>
                    <a:cubicBezTo>
                      <a:pt x="6" y="0"/>
                      <a:pt x="6" y="0"/>
                      <a:pt x="6" y="1"/>
                    </a:cubicBezTo>
                    <a:cubicBezTo>
                      <a:pt x="6" y="0"/>
                      <a:pt x="6" y="0"/>
                      <a:pt x="6"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5335"/>
              <p:cNvSpPr>
                <a:spLocks/>
              </p:cNvSpPr>
              <p:nvPr/>
            </p:nvSpPr>
            <p:spPr bwMode="auto">
              <a:xfrm>
                <a:off x="1218" y="2798"/>
                <a:ext cx="34" cy="68"/>
              </a:xfrm>
              <a:custGeom>
                <a:avLst/>
                <a:gdLst>
                  <a:gd name="T0" fmla="*/ 14 w 16"/>
                  <a:gd name="T1" fmla="*/ 0 h 32"/>
                  <a:gd name="T2" fmla="*/ 13 w 16"/>
                  <a:gd name="T3" fmla="*/ 8 h 32"/>
                  <a:gd name="T4" fmla="*/ 14 w 16"/>
                  <a:gd name="T5" fmla="*/ 6 h 32"/>
                  <a:gd name="T6" fmla="*/ 13 w 16"/>
                  <a:gd name="T7" fmla="*/ 9 h 32"/>
                  <a:gd name="T8" fmla="*/ 13 w 16"/>
                  <a:gd name="T9" fmla="*/ 11 h 32"/>
                  <a:gd name="T10" fmla="*/ 14 w 16"/>
                  <a:gd name="T11" fmla="*/ 5 h 32"/>
                  <a:gd name="T12" fmla="*/ 13 w 16"/>
                  <a:gd name="T13" fmla="*/ 14 h 32"/>
                  <a:gd name="T14" fmla="*/ 11 w 16"/>
                  <a:gd name="T15" fmla="*/ 18 h 32"/>
                  <a:gd name="T16" fmla="*/ 5 w 16"/>
                  <a:gd name="T17" fmla="*/ 26 h 32"/>
                  <a:gd name="T18" fmla="*/ 8 w 16"/>
                  <a:gd name="T19" fmla="*/ 22 h 32"/>
                  <a:gd name="T20" fmla="*/ 4 w 16"/>
                  <a:gd name="T21" fmla="*/ 27 h 32"/>
                  <a:gd name="T22" fmla="*/ 0 w 16"/>
                  <a:gd name="T23" fmla="*/ 32 h 32"/>
                  <a:gd name="T24" fmla="*/ 10 w 16"/>
                  <a:gd name="T25" fmla="*/ 20 h 32"/>
                  <a:gd name="T26" fmla="*/ 15 w 16"/>
                  <a:gd name="T27" fmla="*/ 5 h 32"/>
                  <a:gd name="T28" fmla="*/ 12 w 16"/>
                  <a:gd name="T29" fmla="*/ 17 h 32"/>
                  <a:gd name="T30" fmla="*/ 12 w 16"/>
                  <a:gd name="T31" fmla="*/ 16 h 32"/>
                  <a:gd name="T32" fmla="*/ 14 w 16"/>
                  <a:gd name="T33" fmla="*/ 14 h 32"/>
                  <a:gd name="T34" fmla="*/ 15 w 16"/>
                  <a:gd name="T35" fmla="*/ 7 h 32"/>
                  <a:gd name="T36" fmla="*/ 15 w 16"/>
                  <a:gd name="T37" fmla="*/ 1 h 32"/>
                  <a:gd name="T38" fmla="*/ 14 w 16"/>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2">
                    <a:moveTo>
                      <a:pt x="14" y="0"/>
                    </a:moveTo>
                    <a:cubicBezTo>
                      <a:pt x="13" y="2"/>
                      <a:pt x="13" y="4"/>
                      <a:pt x="13" y="8"/>
                    </a:cubicBezTo>
                    <a:cubicBezTo>
                      <a:pt x="13" y="8"/>
                      <a:pt x="13" y="7"/>
                      <a:pt x="14" y="6"/>
                    </a:cubicBezTo>
                    <a:cubicBezTo>
                      <a:pt x="14" y="6"/>
                      <a:pt x="13" y="7"/>
                      <a:pt x="13" y="9"/>
                    </a:cubicBezTo>
                    <a:cubicBezTo>
                      <a:pt x="13" y="10"/>
                      <a:pt x="13" y="10"/>
                      <a:pt x="13" y="11"/>
                    </a:cubicBezTo>
                    <a:cubicBezTo>
                      <a:pt x="14" y="9"/>
                      <a:pt x="14" y="7"/>
                      <a:pt x="14" y="5"/>
                    </a:cubicBezTo>
                    <a:cubicBezTo>
                      <a:pt x="14" y="5"/>
                      <a:pt x="14" y="9"/>
                      <a:pt x="13" y="14"/>
                    </a:cubicBezTo>
                    <a:cubicBezTo>
                      <a:pt x="12" y="15"/>
                      <a:pt x="12" y="16"/>
                      <a:pt x="11" y="18"/>
                    </a:cubicBezTo>
                    <a:cubicBezTo>
                      <a:pt x="10" y="21"/>
                      <a:pt x="8" y="24"/>
                      <a:pt x="5" y="26"/>
                    </a:cubicBezTo>
                    <a:cubicBezTo>
                      <a:pt x="5" y="26"/>
                      <a:pt x="6" y="25"/>
                      <a:pt x="8" y="22"/>
                    </a:cubicBezTo>
                    <a:cubicBezTo>
                      <a:pt x="7" y="24"/>
                      <a:pt x="5" y="26"/>
                      <a:pt x="4" y="27"/>
                    </a:cubicBezTo>
                    <a:cubicBezTo>
                      <a:pt x="1" y="29"/>
                      <a:pt x="0" y="31"/>
                      <a:pt x="0" y="32"/>
                    </a:cubicBezTo>
                    <a:cubicBezTo>
                      <a:pt x="2" y="30"/>
                      <a:pt x="6" y="26"/>
                      <a:pt x="10" y="20"/>
                    </a:cubicBezTo>
                    <a:cubicBezTo>
                      <a:pt x="12" y="17"/>
                      <a:pt x="14" y="12"/>
                      <a:pt x="15" y="5"/>
                    </a:cubicBezTo>
                    <a:cubicBezTo>
                      <a:pt x="15" y="5"/>
                      <a:pt x="15" y="11"/>
                      <a:pt x="12" y="17"/>
                    </a:cubicBezTo>
                    <a:cubicBezTo>
                      <a:pt x="12" y="16"/>
                      <a:pt x="12" y="16"/>
                      <a:pt x="12" y="16"/>
                    </a:cubicBezTo>
                    <a:cubicBezTo>
                      <a:pt x="13" y="15"/>
                      <a:pt x="13" y="14"/>
                      <a:pt x="14" y="14"/>
                    </a:cubicBezTo>
                    <a:cubicBezTo>
                      <a:pt x="14" y="12"/>
                      <a:pt x="15" y="10"/>
                      <a:pt x="15" y="7"/>
                    </a:cubicBezTo>
                    <a:cubicBezTo>
                      <a:pt x="16" y="3"/>
                      <a:pt x="15" y="1"/>
                      <a:pt x="15" y="1"/>
                    </a:cubicBezTo>
                    <a:cubicBezTo>
                      <a:pt x="15" y="1"/>
                      <a:pt x="14" y="0"/>
                      <a:pt x="14" y="0"/>
                    </a:cubicBezTo>
                    <a:close/>
                  </a:path>
                </a:pathLst>
              </a:custGeom>
              <a:solidFill>
                <a:srgbClr val="9A3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5336"/>
              <p:cNvSpPr>
                <a:spLocks noEditPoints="1"/>
              </p:cNvSpPr>
              <p:nvPr/>
            </p:nvSpPr>
            <p:spPr bwMode="auto">
              <a:xfrm>
                <a:off x="1223" y="2785"/>
                <a:ext cx="38" cy="83"/>
              </a:xfrm>
              <a:custGeom>
                <a:avLst/>
                <a:gdLst>
                  <a:gd name="T0" fmla="*/ 11 w 18"/>
                  <a:gd name="T1" fmla="*/ 30 h 39"/>
                  <a:gd name="T2" fmla="*/ 9 w 18"/>
                  <a:gd name="T3" fmla="*/ 32 h 39"/>
                  <a:gd name="T4" fmla="*/ 7 w 18"/>
                  <a:gd name="T5" fmla="*/ 34 h 39"/>
                  <a:gd name="T6" fmla="*/ 3 w 18"/>
                  <a:gd name="T7" fmla="*/ 38 h 39"/>
                  <a:gd name="T8" fmla="*/ 6 w 18"/>
                  <a:gd name="T9" fmla="*/ 35 h 39"/>
                  <a:gd name="T10" fmla="*/ 1 w 18"/>
                  <a:gd name="T11" fmla="*/ 39 h 39"/>
                  <a:gd name="T12" fmla="*/ 1 w 18"/>
                  <a:gd name="T13" fmla="*/ 39 h 39"/>
                  <a:gd name="T14" fmla="*/ 0 w 18"/>
                  <a:gd name="T15" fmla="*/ 39 h 39"/>
                  <a:gd name="T16" fmla="*/ 11 w 18"/>
                  <a:gd name="T17" fmla="*/ 30 h 39"/>
                  <a:gd name="T18" fmla="*/ 15 w 18"/>
                  <a:gd name="T19" fmla="*/ 0 h 39"/>
                  <a:gd name="T20" fmla="*/ 11 w 18"/>
                  <a:gd name="T21" fmla="*/ 2 h 39"/>
                  <a:gd name="T22" fmla="*/ 12 w 18"/>
                  <a:gd name="T23" fmla="*/ 4 h 39"/>
                  <a:gd name="T24" fmla="*/ 12 w 18"/>
                  <a:gd name="T25" fmla="*/ 3 h 39"/>
                  <a:gd name="T26" fmla="*/ 16 w 18"/>
                  <a:gd name="T27" fmla="*/ 1 h 39"/>
                  <a:gd name="T28" fmla="*/ 17 w 18"/>
                  <a:gd name="T29" fmla="*/ 2 h 39"/>
                  <a:gd name="T30" fmla="*/ 16 w 18"/>
                  <a:gd name="T31" fmla="*/ 19 h 39"/>
                  <a:gd name="T32" fmla="*/ 18 w 18"/>
                  <a:gd name="T33" fmla="*/ 1 h 39"/>
                  <a:gd name="T34" fmla="*/ 15 w 18"/>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9">
                    <a:moveTo>
                      <a:pt x="11" y="30"/>
                    </a:moveTo>
                    <a:cubicBezTo>
                      <a:pt x="10" y="31"/>
                      <a:pt x="10" y="31"/>
                      <a:pt x="9" y="32"/>
                    </a:cubicBezTo>
                    <a:cubicBezTo>
                      <a:pt x="8" y="33"/>
                      <a:pt x="8" y="33"/>
                      <a:pt x="7" y="34"/>
                    </a:cubicBezTo>
                    <a:cubicBezTo>
                      <a:pt x="6" y="36"/>
                      <a:pt x="4" y="37"/>
                      <a:pt x="3" y="38"/>
                    </a:cubicBezTo>
                    <a:cubicBezTo>
                      <a:pt x="3" y="38"/>
                      <a:pt x="4" y="37"/>
                      <a:pt x="6" y="35"/>
                    </a:cubicBezTo>
                    <a:cubicBezTo>
                      <a:pt x="4" y="36"/>
                      <a:pt x="3" y="37"/>
                      <a:pt x="1" y="39"/>
                    </a:cubicBezTo>
                    <a:cubicBezTo>
                      <a:pt x="1" y="39"/>
                      <a:pt x="1" y="39"/>
                      <a:pt x="1" y="39"/>
                    </a:cubicBezTo>
                    <a:cubicBezTo>
                      <a:pt x="0" y="39"/>
                      <a:pt x="0" y="39"/>
                      <a:pt x="0" y="39"/>
                    </a:cubicBezTo>
                    <a:cubicBezTo>
                      <a:pt x="3" y="39"/>
                      <a:pt x="7" y="36"/>
                      <a:pt x="11" y="30"/>
                    </a:cubicBezTo>
                    <a:close/>
                    <a:moveTo>
                      <a:pt x="15" y="0"/>
                    </a:moveTo>
                    <a:cubicBezTo>
                      <a:pt x="14" y="0"/>
                      <a:pt x="12" y="0"/>
                      <a:pt x="11" y="2"/>
                    </a:cubicBezTo>
                    <a:cubicBezTo>
                      <a:pt x="11" y="2"/>
                      <a:pt x="12" y="3"/>
                      <a:pt x="12" y="4"/>
                    </a:cubicBezTo>
                    <a:cubicBezTo>
                      <a:pt x="12" y="3"/>
                      <a:pt x="12" y="3"/>
                      <a:pt x="12" y="3"/>
                    </a:cubicBezTo>
                    <a:cubicBezTo>
                      <a:pt x="13" y="2"/>
                      <a:pt x="15" y="1"/>
                      <a:pt x="16" y="1"/>
                    </a:cubicBezTo>
                    <a:cubicBezTo>
                      <a:pt x="17" y="1"/>
                      <a:pt x="17" y="1"/>
                      <a:pt x="17" y="2"/>
                    </a:cubicBezTo>
                    <a:cubicBezTo>
                      <a:pt x="17" y="2"/>
                      <a:pt x="17" y="11"/>
                      <a:pt x="16" y="19"/>
                    </a:cubicBezTo>
                    <a:cubicBezTo>
                      <a:pt x="18" y="10"/>
                      <a:pt x="18" y="2"/>
                      <a:pt x="18" y="1"/>
                    </a:cubicBezTo>
                    <a:cubicBezTo>
                      <a:pt x="18" y="0"/>
                      <a:pt x="17" y="0"/>
                      <a:pt x="15"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4" name="Freeform 5337"/>
              <p:cNvSpPr>
                <a:spLocks noEditPoints="1"/>
              </p:cNvSpPr>
              <p:nvPr/>
            </p:nvSpPr>
            <p:spPr bwMode="auto">
              <a:xfrm>
                <a:off x="1220" y="2788"/>
                <a:ext cx="39" cy="82"/>
              </a:xfrm>
              <a:custGeom>
                <a:avLst/>
                <a:gdLst>
                  <a:gd name="T0" fmla="*/ 2 w 18"/>
                  <a:gd name="T1" fmla="*/ 38 h 39"/>
                  <a:gd name="T2" fmla="*/ 0 w 18"/>
                  <a:gd name="T3" fmla="*/ 39 h 39"/>
                  <a:gd name="T4" fmla="*/ 1 w 18"/>
                  <a:gd name="T5" fmla="*/ 38 h 39"/>
                  <a:gd name="T6" fmla="*/ 2 w 18"/>
                  <a:gd name="T7" fmla="*/ 38 h 39"/>
                  <a:gd name="T8" fmla="*/ 17 w 18"/>
                  <a:gd name="T9" fmla="*/ 0 h 39"/>
                  <a:gd name="T10" fmla="*/ 13 w 18"/>
                  <a:gd name="T11" fmla="*/ 2 h 39"/>
                  <a:gd name="T12" fmla="*/ 13 w 18"/>
                  <a:gd name="T13" fmla="*/ 3 h 39"/>
                  <a:gd name="T14" fmla="*/ 13 w 18"/>
                  <a:gd name="T15" fmla="*/ 5 h 39"/>
                  <a:gd name="T16" fmla="*/ 17 w 18"/>
                  <a:gd name="T17" fmla="*/ 7 h 39"/>
                  <a:gd name="T18" fmla="*/ 17 w 18"/>
                  <a:gd name="T19" fmla="*/ 7 h 39"/>
                  <a:gd name="T20" fmla="*/ 17 w 18"/>
                  <a:gd name="T21" fmla="*/ 7 h 39"/>
                  <a:gd name="T22" fmla="*/ 17 w 18"/>
                  <a:gd name="T23" fmla="*/ 13 h 39"/>
                  <a:gd name="T24" fmla="*/ 10 w 18"/>
                  <a:gd name="T25" fmla="*/ 31 h 39"/>
                  <a:gd name="T26" fmla="*/ 12 w 18"/>
                  <a:gd name="T27" fmla="*/ 29 h 39"/>
                  <a:gd name="T28" fmla="*/ 13 w 18"/>
                  <a:gd name="T29" fmla="*/ 28 h 39"/>
                  <a:gd name="T30" fmla="*/ 17 w 18"/>
                  <a:gd name="T31" fmla="*/ 18 h 39"/>
                  <a:gd name="T32" fmla="*/ 18 w 18"/>
                  <a:gd name="T33" fmla="*/ 1 h 39"/>
                  <a:gd name="T34" fmla="*/ 17 w 18"/>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9">
                    <a:moveTo>
                      <a:pt x="2" y="38"/>
                    </a:moveTo>
                    <a:cubicBezTo>
                      <a:pt x="1" y="38"/>
                      <a:pt x="1" y="38"/>
                      <a:pt x="0" y="39"/>
                    </a:cubicBezTo>
                    <a:cubicBezTo>
                      <a:pt x="0" y="39"/>
                      <a:pt x="1" y="39"/>
                      <a:pt x="1" y="38"/>
                    </a:cubicBezTo>
                    <a:cubicBezTo>
                      <a:pt x="2" y="38"/>
                      <a:pt x="2" y="38"/>
                      <a:pt x="2" y="38"/>
                    </a:cubicBezTo>
                    <a:close/>
                    <a:moveTo>
                      <a:pt x="17" y="0"/>
                    </a:moveTo>
                    <a:cubicBezTo>
                      <a:pt x="16" y="0"/>
                      <a:pt x="14" y="1"/>
                      <a:pt x="13" y="2"/>
                    </a:cubicBezTo>
                    <a:cubicBezTo>
                      <a:pt x="13" y="2"/>
                      <a:pt x="13" y="2"/>
                      <a:pt x="13" y="3"/>
                    </a:cubicBezTo>
                    <a:cubicBezTo>
                      <a:pt x="13" y="4"/>
                      <a:pt x="13" y="4"/>
                      <a:pt x="13" y="5"/>
                    </a:cubicBezTo>
                    <a:cubicBezTo>
                      <a:pt x="15" y="5"/>
                      <a:pt x="16" y="5"/>
                      <a:pt x="17" y="7"/>
                    </a:cubicBezTo>
                    <a:cubicBezTo>
                      <a:pt x="17" y="7"/>
                      <a:pt x="17" y="7"/>
                      <a:pt x="17" y="7"/>
                    </a:cubicBezTo>
                    <a:cubicBezTo>
                      <a:pt x="17" y="7"/>
                      <a:pt x="17" y="7"/>
                      <a:pt x="17" y="7"/>
                    </a:cubicBezTo>
                    <a:cubicBezTo>
                      <a:pt x="18" y="8"/>
                      <a:pt x="18" y="10"/>
                      <a:pt x="17" y="13"/>
                    </a:cubicBezTo>
                    <a:cubicBezTo>
                      <a:pt x="15" y="20"/>
                      <a:pt x="14" y="26"/>
                      <a:pt x="10" y="31"/>
                    </a:cubicBezTo>
                    <a:cubicBezTo>
                      <a:pt x="11" y="30"/>
                      <a:pt x="11" y="30"/>
                      <a:pt x="12" y="29"/>
                    </a:cubicBezTo>
                    <a:cubicBezTo>
                      <a:pt x="12" y="28"/>
                      <a:pt x="13" y="28"/>
                      <a:pt x="13" y="28"/>
                    </a:cubicBezTo>
                    <a:cubicBezTo>
                      <a:pt x="14" y="25"/>
                      <a:pt x="16" y="21"/>
                      <a:pt x="17" y="18"/>
                    </a:cubicBezTo>
                    <a:cubicBezTo>
                      <a:pt x="18" y="10"/>
                      <a:pt x="18" y="1"/>
                      <a:pt x="18" y="1"/>
                    </a:cubicBezTo>
                    <a:cubicBezTo>
                      <a:pt x="18" y="0"/>
                      <a:pt x="18" y="0"/>
                      <a:pt x="17" y="0"/>
                    </a:cubicBezTo>
                    <a:close/>
                  </a:path>
                </a:pathLst>
              </a:custGeom>
              <a:solidFill>
                <a:srgbClr val="BC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5" name="Freeform 5338"/>
              <p:cNvSpPr>
                <a:spLocks/>
              </p:cNvSpPr>
              <p:nvPr/>
            </p:nvSpPr>
            <p:spPr bwMode="auto">
              <a:xfrm>
                <a:off x="1246" y="2790"/>
                <a:ext cx="2" cy="8"/>
              </a:xfrm>
              <a:custGeom>
                <a:avLst/>
                <a:gdLst>
                  <a:gd name="T0" fmla="*/ 0 w 1"/>
                  <a:gd name="T1" fmla="*/ 0 h 4"/>
                  <a:gd name="T2" fmla="*/ 0 w 1"/>
                  <a:gd name="T3" fmla="*/ 2 h 4"/>
                  <a:gd name="T4" fmla="*/ 1 w 1"/>
                  <a:gd name="T5" fmla="*/ 4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1"/>
                      <a:pt x="0" y="2"/>
                    </a:cubicBezTo>
                    <a:cubicBezTo>
                      <a:pt x="0" y="3"/>
                      <a:pt x="0" y="3"/>
                      <a:pt x="1" y="4"/>
                    </a:cubicBezTo>
                    <a:cubicBezTo>
                      <a:pt x="1" y="3"/>
                      <a:pt x="1" y="2"/>
                      <a:pt x="1" y="2"/>
                    </a:cubicBezTo>
                    <a:cubicBezTo>
                      <a:pt x="1" y="1"/>
                      <a:pt x="0" y="0"/>
                      <a:pt x="0" y="0"/>
                    </a:cubicBezTo>
                    <a:close/>
                  </a:path>
                </a:pathLst>
              </a:custGeom>
              <a:solidFill>
                <a:srgbClr val="B75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6" name="Freeform 5339"/>
              <p:cNvSpPr>
                <a:spLocks/>
              </p:cNvSpPr>
              <p:nvPr/>
            </p:nvSpPr>
            <p:spPr bwMode="auto">
              <a:xfrm>
                <a:off x="1248" y="2794"/>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1"/>
                      <a:pt x="0" y="0"/>
                    </a:cubicBezTo>
                    <a:close/>
                  </a:path>
                </a:pathLst>
              </a:custGeom>
              <a:solidFill>
                <a:srgbClr val="BA5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7" name="Freeform 5340"/>
              <p:cNvSpPr>
                <a:spLocks noEditPoints="1"/>
              </p:cNvSpPr>
              <p:nvPr/>
            </p:nvSpPr>
            <p:spPr bwMode="auto">
              <a:xfrm>
                <a:off x="1218" y="2794"/>
                <a:ext cx="26" cy="64"/>
              </a:xfrm>
              <a:custGeom>
                <a:avLst/>
                <a:gdLst>
                  <a:gd name="T0" fmla="*/ 3 w 12"/>
                  <a:gd name="T1" fmla="*/ 27 h 30"/>
                  <a:gd name="T2" fmla="*/ 1 w 12"/>
                  <a:gd name="T3" fmla="*/ 27 h 30"/>
                  <a:gd name="T4" fmla="*/ 1 w 12"/>
                  <a:gd name="T5" fmla="*/ 30 h 30"/>
                  <a:gd name="T6" fmla="*/ 1 w 12"/>
                  <a:gd name="T7" fmla="*/ 30 h 30"/>
                  <a:gd name="T8" fmla="*/ 2 w 12"/>
                  <a:gd name="T9" fmla="*/ 28 h 30"/>
                  <a:gd name="T10" fmla="*/ 3 w 12"/>
                  <a:gd name="T11" fmla="*/ 27 h 30"/>
                  <a:gd name="T12" fmla="*/ 10 w 12"/>
                  <a:gd name="T13" fmla="*/ 17 h 30"/>
                  <a:gd name="T14" fmla="*/ 8 w 12"/>
                  <a:gd name="T15" fmla="*/ 19 h 30"/>
                  <a:gd name="T16" fmla="*/ 7 w 12"/>
                  <a:gd name="T17" fmla="*/ 21 h 30"/>
                  <a:gd name="T18" fmla="*/ 9 w 12"/>
                  <a:gd name="T19" fmla="*/ 19 h 30"/>
                  <a:gd name="T20" fmla="*/ 10 w 12"/>
                  <a:gd name="T21" fmla="*/ 17 h 30"/>
                  <a:gd name="T22" fmla="*/ 10 w 12"/>
                  <a:gd name="T23" fmla="*/ 13 h 30"/>
                  <a:gd name="T24" fmla="*/ 9 w 12"/>
                  <a:gd name="T25" fmla="*/ 15 h 30"/>
                  <a:gd name="T26" fmla="*/ 9 w 12"/>
                  <a:gd name="T27" fmla="*/ 16 h 30"/>
                  <a:gd name="T28" fmla="*/ 10 w 12"/>
                  <a:gd name="T29" fmla="*/ 16 h 30"/>
                  <a:gd name="T30" fmla="*/ 10 w 12"/>
                  <a:gd name="T31" fmla="*/ 16 h 30"/>
                  <a:gd name="T32" fmla="*/ 9 w 12"/>
                  <a:gd name="T33" fmla="*/ 16 h 30"/>
                  <a:gd name="T34" fmla="*/ 10 w 12"/>
                  <a:gd name="T35" fmla="*/ 15 h 30"/>
                  <a:gd name="T36" fmla="*/ 10 w 12"/>
                  <a:gd name="T37" fmla="*/ 13 h 30"/>
                  <a:gd name="T38" fmla="*/ 12 w 12"/>
                  <a:gd name="T39" fmla="*/ 5 h 30"/>
                  <a:gd name="T40" fmla="*/ 12 w 12"/>
                  <a:gd name="T41" fmla="*/ 8 h 30"/>
                  <a:gd name="T42" fmla="*/ 12 w 12"/>
                  <a:gd name="T43" fmla="*/ 9 h 30"/>
                  <a:gd name="T44" fmla="*/ 12 w 12"/>
                  <a:gd name="T45" fmla="*/ 5 h 30"/>
                  <a:gd name="T46" fmla="*/ 10 w 12"/>
                  <a:gd name="T47" fmla="*/ 0 h 30"/>
                  <a:gd name="T48" fmla="*/ 10 w 12"/>
                  <a:gd name="T49" fmla="*/ 7 h 30"/>
                  <a:gd name="T50" fmla="*/ 10 w 12"/>
                  <a:gd name="T51" fmla="*/ 10 h 30"/>
                  <a:gd name="T52" fmla="*/ 10 w 12"/>
                  <a:gd name="T53" fmla="*/ 9 h 30"/>
                  <a:gd name="T54" fmla="*/ 9 w 12"/>
                  <a:gd name="T55" fmla="*/ 15 h 30"/>
                  <a:gd name="T56" fmla="*/ 9 w 12"/>
                  <a:gd name="T57" fmla="*/ 15 h 30"/>
                  <a:gd name="T58" fmla="*/ 10 w 12"/>
                  <a:gd name="T59" fmla="*/ 11 h 30"/>
                  <a:gd name="T60" fmla="*/ 10 w 1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30">
                    <a:moveTo>
                      <a:pt x="3" y="27"/>
                    </a:moveTo>
                    <a:cubicBezTo>
                      <a:pt x="3" y="27"/>
                      <a:pt x="2" y="27"/>
                      <a:pt x="1" y="27"/>
                    </a:cubicBezTo>
                    <a:cubicBezTo>
                      <a:pt x="0" y="29"/>
                      <a:pt x="0" y="30"/>
                      <a:pt x="1" y="30"/>
                    </a:cubicBezTo>
                    <a:cubicBezTo>
                      <a:pt x="1" y="30"/>
                      <a:pt x="1" y="30"/>
                      <a:pt x="1" y="30"/>
                    </a:cubicBezTo>
                    <a:cubicBezTo>
                      <a:pt x="1" y="29"/>
                      <a:pt x="1" y="29"/>
                      <a:pt x="2" y="28"/>
                    </a:cubicBezTo>
                    <a:cubicBezTo>
                      <a:pt x="3" y="27"/>
                      <a:pt x="3" y="27"/>
                      <a:pt x="3" y="27"/>
                    </a:cubicBezTo>
                    <a:close/>
                    <a:moveTo>
                      <a:pt x="10" y="17"/>
                    </a:moveTo>
                    <a:cubicBezTo>
                      <a:pt x="9" y="18"/>
                      <a:pt x="9" y="18"/>
                      <a:pt x="8" y="19"/>
                    </a:cubicBezTo>
                    <a:cubicBezTo>
                      <a:pt x="8" y="20"/>
                      <a:pt x="8" y="20"/>
                      <a:pt x="7" y="21"/>
                    </a:cubicBezTo>
                    <a:cubicBezTo>
                      <a:pt x="8" y="21"/>
                      <a:pt x="8" y="20"/>
                      <a:pt x="9" y="19"/>
                    </a:cubicBezTo>
                    <a:cubicBezTo>
                      <a:pt x="9" y="18"/>
                      <a:pt x="9" y="17"/>
                      <a:pt x="10" y="17"/>
                    </a:cubicBezTo>
                    <a:close/>
                    <a:moveTo>
                      <a:pt x="10" y="13"/>
                    </a:moveTo>
                    <a:cubicBezTo>
                      <a:pt x="10" y="14"/>
                      <a:pt x="10" y="15"/>
                      <a:pt x="9" y="15"/>
                    </a:cubicBezTo>
                    <a:cubicBezTo>
                      <a:pt x="9" y="16"/>
                      <a:pt x="9" y="16"/>
                      <a:pt x="9" y="16"/>
                    </a:cubicBezTo>
                    <a:cubicBezTo>
                      <a:pt x="10" y="16"/>
                      <a:pt x="10" y="16"/>
                      <a:pt x="10" y="16"/>
                    </a:cubicBezTo>
                    <a:cubicBezTo>
                      <a:pt x="10" y="16"/>
                      <a:pt x="10" y="16"/>
                      <a:pt x="10" y="16"/>
                    </a:cubicBezTo>
                    <a:cubicBezTo>
                      <a:pt x="9" y="16"/>
                      <a:pt x="9" y="16"/>
                      <a:pt x="9" y="16"/>
                    </a:cubicBezTo>
                    <a:cubicBezTo>
                      <a:pt x="10" y="16"/>
                      <a:pt x="10" y="15"/>
                      <a:pt x="10" y="15"/>
                    </a:cubicBezTo>
                    <a:cubicBezTo>
                      <a:pt x="10" y="14"/>
                      <a:pt x="10" y="13"/>
                      <a:pt x="10" y="13"/>
                    </a:cubicBezTo>
                    <a:close/>
                    <a:moveTo>
                      <a:pt x="12" y="5"/>
                    </a:moveTo>
                    <a:cubicBezTo>
                      <a:pt x="12" y="6"/>
                      <a:pt x="12" y="7"/>
                      <a:pt x="12" y="8"/>
                    </a:cubicBezTo>
                    <a:cubicBezTo>
                      <a:pt x="12" y="8"/>
                      <a:pt x="12" y="9"/>
                      <a:pt x="12" y="9"/>
                    </a:cubicBezTo>
                    <a:cubicBezTo>
                      <a:pt x="12" y="8"/>
                      <a:pt x="12" y="6"/>
                      <a:pt x="12" y="5"/>
                    </a:cubicBezTo>
                    <a:close/>
                    <a:moveTo>
                      <a:pt x="10" y="0"/>
                    </a:moveTo>
                    <a:cubicBezTo>
                      <a:pt x="10" y="1"/>
                      <a:pt x="10" y="3"/>
                      <a:pt x="10" y="7"/>
                    </a:cubicBezTo>
                    <a:cubicBezTo>
                      <a:pt x="10" y="8"/>
                      <a:pt x="10" y="9"/>
                      <a:pt x="10" y="10"/>
                    </a:cubicBezTo>
                    <a:cubicBezTo>
                      <a:pt x="10" y="9"/>
                      <a:pt x="10" y="9"/>
                      <a:pt x="10" y="9"/>
                    </a:cubicBezTo>
                    <a:cubicBezTo>
                      <a:pt x="10" y="9"/>
                      <a:pt x="10" y="12"/>
                      <a:pt x="9" y="15"/>
                    </a:cubicBezTo>
                    <a:cubicBezTo>
                      <a:pt x="9" y="15"/>
                      <a:pt x="9" y="15"/>
                      <a:pt x="9" y="15"/>
                    </a:cubicBezTo>
                    <a:cubicBezTo>
                      <a:pt x="9" y="14"/>
                      <a:pt x="10" y="13"/>
                      <a:pt x="10" y="11"/>
                    </a:cubicBezTo>
                    <a:cubicBezTo>
                      <a:pt x="10" y="7"/>
                      <a:pt x="10" y="3"/>
                      <a:pt x="10"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8" name="Freeform 5341"/>
              <p:cNvSpPr>
                <a:spLocks noEditPoints="1"/>
              </p:cNvSpPr>
              <p:nvPr/>
            </p:nvSpPr>
            <p:spPr bwMode="auto">
              <a:xfrm>
                <a:off x="1223" y="2794"/>
                <a:ext cx="21" cy="59"/>
              </a:xfrm>
              <a:custGeom>
                <a:avLst/>
                <a:gdLst>
                  <a:gd name="T0" fmla="*/ 3 w 10"/>
                  <a:gd name="T1" fmla="*/ 26 h 28"/>
                  <a:gd name="T2" fmla="*/ 1 w 10"/>
                  <a:gd name="T3" fmla="*/ 27 h 28"/>
                  <a:gd name="T4" fmla="*/ 0 w 10"/>
                  <a:gd name="T5" fmla="*/ 28 h 28"/>
                  <a:gd name="T6" fmla="*/ 3 w 10"/>
                  <a:gd name="T7" fmla="*/ 26 h 28"/>
                  <a:gd name="T8" fmla="*/ 4 w 10"/>
                  <a:gd name="T9" fmla="*/ 25 h 28"/>
                  <a:gd name="T10" fmla="*/ 4 w 10"/>
                  <a:gd name="T11" fmla="*/ 25 h 28"/>
                  <a:gd name="T12" fmla="*/ 4 w 10"/>
                  <a:gd name="T13" fmla="*/ 25 h 28"/>
                  <a:gd name="T14" fmla="*/ 7 w 10"/>
                  <a:gd name="T15" fmla="*/ 18 h 28"/>
                  <a:gd name="T16" fmla="*/ 5 w 10"/>
                  <a:gd name="T17" fmla="*/ 22 h 28"/>
                  <a:gd name="T18" fmla="*/ 4 w 10"/>
                  <a:gd name="T19" fmla="*/ 25 h 28"/>
                  <a:gd name="T20" fmla="*/ 4 w 10"/>
                  <a:gd name="T21" fmla="*/ 24 h 28"/>
                  <a:gd name="T22" fmla="*/ 7 w 10"/>
                  <a:gd name="T23" fmla="*/ 19 h 28"/>
                  <a:gd name="T24" fmla="*/ 7 w 10"/>
                  <a:gd name="T25" fmla="*/ 18 h 28"/>
                  <a:gd name="T26" fmla="*/ 9 w 10"/>
                  <a:gd name="T27" fmla="*/ 0 h 28"/>
                  <a:gd name="T28" fmla="*/ 8 w 10"/>
                  <a:gd name="T29" fmla="*/ 0 h 28"/>
                  <a:gd name="T30" fmla="*/ 8 w 10"/>
                  <a:gd name="T31" fmla="*/ 11 h 28"/>
                  <a:gd name="T32" fmla="*/ 9 w 10"/>
                  <a:gd name="T33" fmla="*/ 8 h 28"/>
                  <a:gd name="T34" fmla="*/ 8 w 10"/>
                  <a:gd name="T35" fmla="*/ 13 h 28"/>
                  <a:gd name="T36" fmla="*/ 8 w 10"/>
                  <a:gd name="T37" fmla="*/ 15 h 28"/>
                  <a:gd name="T38" fmla="*/ 10 w 10"/>
                  <a:gd name="T39" fmla="*/ 8 h 28"/>
                  <a:gd name="T40" fmla="*/ 8 w 10"/>
                  <a:gd name="T41" fmla="*/ 17 h 28"/>
                  <a:gd name="T42" fmla="*/ 7 w 10"/>
                  <a:gd name="T43" fmla="*/ 19 h 28"/>
                  <a:gd name="T44" fmla="*/ 9 w 10"/>
                  <a:gd name="T45" fmla="*/ 13 h 28"/>
                  <a:gd name="T46" fmla="*/ 10 w 10"/>
                  <a:gd name="T47" fmla="*/ 9 h 28"/>
                  <a:gd name="T48" fmla="*/ 10 w 10"/>
                  <a:gd name="T49" fmla="*/ 8 h 28"/>
                  <a:gd name="T50" fmla="*/ 10 w 10"/>
                  <a:gd name="T51" fmla="*/ 5 h 28"/>
                  <a:gd name="T52" fmla="*/ 9 w 10"/>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28">
                    <a:moveTo>
                      <a:pt x="3" y="26"/>
                    </a:moveTo>
                    <a:cubicBezTo>
                      <a:pt x="2" y="26"/>
                      <a:pt x="2" y="26"/>
                      <a:pt x="1" y="27"/>
                    </a:cubicBezTo>
                    <a:cubicBezTo>
                      <a:pt x="1" y="27"/>
                      <a:pt x="1" y="27"/>
                      <a:pt x="0" y="28"/>
                    </a:cubicBezTo>
                    <a:cubicBezTo>
                      <a:pt x="1" y="27"/>
                      <a:pt x="2" y="27"/>
                      <a:pt x="3" y="26"/>
                    </a:cubicBezTo>
                    <a:close/>
                    <a:moveTo>
                      <a:pt x="4" y="25"/>
                    </a:moveTo>
                    <a:cubicBezTo>
                      <a:pt x="4" y="25"/>
                      <a:pt x="4" y="25"/>
                      <a:pt x="4" y="25"/>
                    </a:cubicBezTo>
                    <a:cubicBezTo>
                      <a:pt x="4" y="25"/>
                      <a:pt x="4" y="25"/>
                      <a:pt x="4" y="25"/>
                    </a:cubicBezTo>
                    <a:close/>
                    <a:moveTo>
                      <a:pt x="7" y="18"/>
                    </a:moveTo>
                    <a:cubicBezTo>
                      <a:pt x="7" y="20"/>
                      <a:pt x="6" y="21"/>
                      <a:pt x="5" y="22"/>
                    </a:cubicBezTo>
                    <a:cubicBezTo>
                      <a:pt x="5" y="23"/>
                      <a:pt x="4" y="24"/>
                      <a:pt x="4" y="25"/>
                    </a:cubicBezTo>
                    <a:cubicBezTo>
                      <a:pt x="4" y="24"/>
                      <a:pt x="4" y="24"/>
                      <a:pt x="4" y="24"/>
                    </a:cubicBezTo>
                    <a:cubicBezTo>
                      <a:pt x="5" y="23"/>
                      <a:pt x="6" y="22"/>
                      <a:pt x="7" y="19"/>
                    </a:cubicBezTo>
                    <a:lnTo>
                      <a:pt x="7" y="18"/>
                    </a:lnTo>
                    <a:close/>
                    <a:moveTo>
                      <a:pt x="9" y="0"/>
                    </a:moveTo>
                    <a:cubicBezTo>
                      <a:pt x="8" y="0"/>
                      <a:pt x="8" y="0"/>
                      <a:pt x="8" y="0"/>
                    </a:cubicBezTo>
                    <a:cubicBezTo>
                      <a:pt x="8" y="3"/>
                      <a:pt x="8" y="7"/>
                      <a:pt x="8" y="11"/>
                    </a:cubicBezTo>
                    <a:cubicBezTo>
                      <a:pt x="8" y="10"/>
                      <a:pt x="9" y="9"/>
                      <a:pt x="9" y="8"/>
                    </a:cubicBezTo>
                    <a:cubicBezTo>
                      <a:pt x="9" y="8"/>
                      <a:pt x="9" y="10"/>
                      <a:pt x="8" y="13"/>
                    </a:cubicBezTo>
                    <a:cubicBezTo>
                      <a:pt x="8" y="13"/>
                      <a:pt x="8" y="14"/>
                      <a:pt x="8" y="15"/>
                    </a:cubicBezTo>
                    <a:cubicBezTo>
                      <a:pt x="9" y="13"/>
                      <a:pt x="9" y="11"/>
                      <a:pt x="10" y="8"/>
                    </a:cubicBezTo>
                    <a:cubicBezTo>
                      <a:pt x="10" y="8"/>
                      <a:pt x="9" y="13"/>
                      <a:pt x="8" y="17"/>
                    </a:cubicBezTo>
                    <a:cubicBezTo>
                      <a:pt x="7" y="17"/>
                      <a:pt x="7" y="18"/>
                      <a:pt x="7" y="19"/>
                    </a:cubicBezTo>
                    <a:cubicBezTo>
                      <a:pt x="8" y="17"/>
                      <a:pt x="9" y="15"/>
                      <a:pt x="9" y="13"/>
                    </a:cubicBezTo>
                    <a:cubicBezTo>
                      <a:pt x="10" y="12"/>
                      <a:pt x="10" y="10"/>
                      <a:pt x="10" y="9"/>
                    </a:cubicBezTo>
                    <a:cubicBezTo>
                      <a:pt x="10" y="9"/>
                      <a:pt x="10" y="8"/>
                      <a:pt x="10" y="8"/>
                    </a:cubicBezTo>
                    <a:cubicBezTo>
                      <a:pt x="10" y="7"/>
                      <a:pt x="10" y="6"/>
                      <a:pt x="10" y="5"/>
                    </a:cubicBezTo>
                    <a:cubicBezTo>
                      <a:pt x="10" y="2"/>
                      <a:pt x="9" y="0"/>
                      <a:pt x="9"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9" name="Freeform 5342"/>
              <p:cNvSpPr>
                <a:spLocks/>
              </p:cNvSpPr>
              <p:nvPr/>
            </p:nvSpPr>
            <p:spPr bwMode="auto">
              <a:xfrm>
                <a:off x="1189" y="2756"/>
                <a:ext cx="36" cy="59"/>
              </a:xfrm>
              <a:custGeom>
                <a:avLst/>
                <a:gdLst>
                  <a:gd name="T0" fmla="*/ 4 w 17"/>
                  <a:gd name="T1" fmla="*/ 3 h 28"/>
                  <a:gd name="T2" fmla="*/ 5 w 17"/>
                  <a:gd name="T3" fmla="*/ 8 h 28"/>
                  <a:gd name="T4" fmla="*/ 3 w 17"/>
                  <a:gd name="T5" fmla="*/ 20 h 28"/>
                  <a:gd name="T6" fmla="*/ 0 w 17"/>
                  <a:gd name="T7" fmla="*/ 24 h 28"/>
                  <a:gd name="T8" fmla="*/ 2 w 17"/>
                  <a:gd name="T9" fmla="*/ 26 h 28"/>
                  <a:gd name="T10" fmla="*/ 5 w 17"/>
                  <a:gd name="T11" fmla="*/ 26 h 28"/>
                  <a:gd name="T12" fmla="*/ 12 w 17"/>
                  <a:gd name="T13" fmla="*/ 27 h 28"/>
                  <a:gd name="T14" fmla="*/ 17 w 17"/>
                  <a:gd name="T15" fmla="*/ 24 h 28"/>
                  <a:gd name="T16" fmla="*/ 13 w 17"/>
                  <a:gd name="T17" fmla="*/ 19 h 28"/>
                  <a:gd name="T18" fmla="*/ 13 w 17"/>
                  <a:gd name="T19" fmla="*/ 4 h 28"/>
                  <a:gd name="T20" fmla="*/ 10 w 17"/>
                  <a:gd name="T21" fmla="*/ 1 h 28"/>
                  <a:gd name="T22" fmla="*/ 7 w 17"/>
                  <a:gd name="T23" fmla="*/ 1 h 28"/>
                  <a:gd name="T24" fmla="*/ 4 w 17"/>
                  <a:gd name="T2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8">
                    <a:moveTo>
                      <a:pt x="4" y="3"/>
                    </a:moveTo>
                    <a:cubicBezTo>
                      <a:pt x="4" y="3"/>
                      <a:pt x="5" y="0"/>
                      <a:pt x="5" y="8"/>
                    </a:cubicBezTo>
                    <a:cubicBezTo>
                      <a:pt x="5" y="17"/>
                      <a:pt x="5" y="19"/>
                      <a:pt x="3" y="20"/>
                    </a:cubicBezTo>
                    <a:cubicBezTo>
                      <a:pt x="2" y="20"/>
                      <a:pt x="0" y="22"/>
                      <a:pt x="0" y="24"/>
                    </a:cubicBezTo>
                    <a:cubicBezTo>
                      <a:pt x="0" y="27"/>
                      <a:pt x="1" y="26"/>
                      <a:pt x="2" y="26"/>
                    </a:cubicBezTo>
                    <a:cubicBezTo>
                      <a:pt x="3" y="26"/>
                      <a:pt x="4" y="26"/>
                      <a:pt x="5" y="26"/>
                    </a:cubicBezTo>
                    <a:cubicBezTo>
                      <a:pt x="9" y="28"/>
                      <a:pt x="10" y="28"/>
                      <a:pt x="12" y="27"/>
                    </a:cubicBezTo>
                    <a:cubicBezTo>
                      <a:pt x="13" y="26"/>
                      <a:pt x="16" y="27"/>
                      <a:pt x="17" y="24"/>
                    </a:cubicBezTo>
                    <a:cubicBezTo>
                      <a:pt x="17" y="19"/>
                      <a:pt x="14" y="22"/>
                      <a:pt x="13" y="19"/>
                    </a:cubicBezTo>
                    <a:cubicBezTo>
                      <a:pt x="13" y="15"/>
                      <a:pt x="12" y="6"/>
                      <a:pt x="13" y="4"/>
                    </a:cubicBezTo>
                    <a:cubicBezTo>
                      <a:pt x="14" y="2"/>
                      <a:pt x="11" y="1"/>
                      <a:pt x="10" y="1"/>
                    </a:cubicBezTo>
                    <a:cubicBezTo>
                      <a:pt x="9" y="2"/>
                      <a:pt x="8" y="1"/>
                      <a:pt x="7" y="1"/>
                    </a:cubicBezTo>
                    <a:cubicBezTo>
                      <a:pt x="6" y="1"/>
                      <a:pt x="5" y="1"/>
                      <a:pt x="4" y="3"/>
                    </a:cubicBezTo>
                    <a:close/>
                  </a:path>
                </a:pathLst>
              </a:custGeom>
              <a:solidFill>
                <a:srgbClr val="DFB3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0" name="Freeform 5343"/>
              <p:cNvSpPr>
                <a:spLocks noEditPoints="1"/>
              </p:cNvSpPr>
              <p:nvPr/>
            </p:nvSpPr>
            <p:spPr bwMode="auto">
              <a:xfrm>
                <a:off x="1189" y="2758"/>
                <a:ext cx="36" cy="57"/>
              </a:xfrm>
              <a:custGeom>
                <a:avLst/>
                <a:gdLst>
                  <a:gd name="T0" fmla="*/ 10 w 17"/>
                  <a:gd name="T1" fmla="*/ 27 h 27"/>
                  <a:gd name="T2" fmla="*/ 5 w 17"/>
                  <a:gd name="T3" fmla="*/ 26 h 27"/>
                  <a:gd name="T4" fmla="*/ 4 w 17"/>
                  <a:gd name="T5" fmla="*/ 25 h 27"/>
                  <a:gd name="T6" fmla="*/ 1 w 17"/>
                  <a:gd name="T7" fmla="*/ 26 h 27"/>
                  <a:gd name="T8" fmla="*/ 0 w 17"/>
                  <a:gd name="T9" fmla="*/ 25 h 27"/>
                  <a:gd name="T10" fmla="*/ 0 w 17"/>
                  <a:gd name="T11" fmla="*/ 23 h 27"/>
                  <a:gd name="T12" fmla="*/ 0 w 17"/>
                  <a:gd name="T13" fmla="*/ 23 h 27"/>
                  <a:gd name="T14" fmla="*/ 3 w 17"/>
                  <a:gd name="T15" fmla="*/ 19 h 27"/>
                  <a:gd name="T16" fmla="*/ 5 w 17"/>
                  <a:gd name="T17" fmla="*/ 11 h 27"/>
                  <a:gd name="T18" fmla="*/ 5 w 17"/>
                  <a:gd name="T19" fmla="*/ 7 h 27"/>
                  <a:gd name="T20" fmla="*/ 4 w 17"/>
                  <a:gd name="T21" fmla="*/ 2 h 27"/>
                  <a:gd name="T22" fmla="*/ 4 w 17"/>
                  <a:gd name="T23" fmla="*/ 2 h 27"/>
                  <a:gd name="T24" fmla="*/ 4 w 17"/>
                  <a:gd name="T25" fmla="*/ 2 h 27"/>
                  <a:gd name="T26" fmla="*/ 4 w 17"/>
                  <a:gd name="T27" fmla="*/ 2 h 27"/>
                  <a:gd name="T28" fmla="*/ 5 w 17"/>
                  <a:gd name="T29" fmla="*/ 0 h 27"/>
                  <a:gd name="T30" fmla="*/ 6 w 17"/>
                  <a:gd name="T31" fmla="*/ 0 h 27"/>
                  <a:gd name="T32" fmla="*/ 9 w 17"/>
                  <a:gd name="T33" fmla="*/ 0 h 27"/>
                  <a:gd name="T34" fmla="*/ 9 w 17"/>
                  <a:gd name="T35" fmla="*/ 0 h 27"/>
                  <a:gd name="T36" fmla="*/ 11 w 17"/>
                  <a:gd name="T37" fmla="*/ 0 h 27"/>
                  <a:gd name="T38" fmla="*/ 13 w 17"/>
                  <a:gd name="T39" fmla="*/ 2 h 27"/>
                  <a:gd name="T40" fmla="*/ 13 w 17"/>
                  <a:gd name="T41" fmla="*/ 3 h 27"/>
                  <a:gd name="T42" fmla="*/ 13 w 17"/>
                  <a:gd name="T43" fmla="*/ 7 h 27"/>
                  <a:gd name="T44" fmla="*/ 14 w 17"/>
                  <a:gd name="T45" fmla="*/ 18 h 27"/>
                  <a:gd name="T46" fmla="*/ 15 w 17"/>
                  <a:gd name="T47" fmla="*/ 20 h 27"/>
                  <a:gd name="T48" fmla="*/ 17 w 17"/>
                  <a:gd name="T49" fmla="*/ 22 h 27"/>
                  <a:gd name="T50" fmla="*/ 17 w 17"/>
                  <a:gd name="T51" fmla="*/ 23 h 27"/>
                  <a:gd name="T52" fmla="*/ 12 w 17"/>
                  <a:gd name="T53" fmla="*/ 26 h 27"/>
                  <a:gd name="T54" fmla="*/ 10 w 17"/>
                  <a:gd name="T55" fmla="*/ 27 h 27"/>
                  <a:gd name="T56" fmla="*/ 6 w 17"/>
                  <a:gd name="T57" fmla="*/ 25 h 27"/>
                  <a:gd name="T58" fmla="*/ 10 w 17"/>
                  <a:gd name="T59" fmla="*/ 27 h 27"/>
                  <a:gd name="T60" fmla="*/ 12 w 17"/>
                  <a:gd name="T61" fmla="*/ 26 h 27"/>
                  <a:gd name="T62" fmla="*/ 16 w 17"/>
                  <a:gd name="T63" fmla="*/ 23 h 27"/>
                  <a:gd name="T64" fmla="*/ 16 w 17"/>
                  <a:gd name="T65" fmla="*/ 22 h 27"/>
                  <a:gd name="T66" fmla="*/ 15 w 17"/>
                  <a:gd name="T67" fmla="*/ 20 h 27"/>
                  <a:gd name="T68" fmla="*/ 13 w 17"/>
                  <a:gd name="T69" fmla="*/ 18 h 27"/>
                  <a:gd name="T70" fmla="*/ 12 w 17"/>
                  <a:gd name="T71" fmla="*/ 7 h 27"/>
                  <a:gd name="T72" fmla="*/ 13 w 17"/>
                  <a:gd name="T73" fmla="*/ 3 h 27"/>
                  <a:gd name="T74" fmla="*/ 13 w 17"/>
                  <a:gd name="T75" fmla="*/ 2 h 27"/>
                  <a:gd name="T76" fmla="*/ 11 w 17"/>
                  <a:gd name="T77" fmla="*/ 1 h 27"/>
                  <a:gd name="T78" fmla="*/ 10 w 17"/>
                  <a:gd name="T79" fmla="*/ 1 h 27"/>
                  <a:gd name="T80" fmla="*/ 9 w 17"/>
                  <a:gd name="T81" fmla="*/ 1 h 27"/>
                  <a:gd name="T82" fmla="*/ 6 w 17"/>
                  <a:gd name="T83" fmla="*/ 0 h 27"/>
                  <a:gd name="T84" fmla="*/ 5 w 17"/>
                  <a:gd name="T85" fmla="*/ 1 h 27"/>
                  <a:gd name="T86" fmla="*/ 5 w 17"/>
                  <a:gd name="T87" fmla="*/ 1 h 27"/>
                  <a:gd name="T88" fmla="*/ 5 w 17"/>
                  <a:gd name="T89" fmla="*/ 1 h 27"/>
                  <a:gd name="T90" fmla="*/ 5 w 17"/>
                  <a:gd name="T91" fmla="*/ 2 h 27"/>
                  <a:gd name="T92" fmla="*/ 5 w 17"/>
                  <a:gd name="T93" fmla="*/ 7 h 27"/>
                  <a:gd name="T94" fmla="*/ 5 w 17"/>
                  <a:gd name="T95" fmla="*/ 11 h 27"/>
                  <a:gd name="T96" fmla="*/ 3 w 17"/>
                  <a:gd name="T97" fmla="*/ 19 h 27"/>
                  <a:gd name="T98" fmla="*/ 1 w 17"/>
                  <a:gd name="T99" fmla="*/ 23 h 27"/>
                  <a:gd name="T100" fmla="*/ 1 w 17"/>
                  <a:gd name="T101" fmla="*/ 23 h 27"/>
                  <a:gd name="T102" fmla="*/ 1 w 17"/>
                  <a:gd name="T103" fmla="*/ 25 h 27"/>
                  <a:gd name="T104" fmla="*/ 4 w 17"/>
                  <a:gd name="T105" fmla="*/ 25 h 27"/>
                  <a:gd name="T106" fmla="*/ 6 w 17"/>
                  <a:gd name="T10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27">
                    <a:moveTo>
                      <a:pt x="10" y="27"/>
                    </a:moveTo>
                    <a:cubicBezTo>
                      <a:pt x="9" y="27"/>
                      <a:pt x="8" y="27"/>
                      <a:pt x="5" y="26"/>
                    </a:cubicBezTo>
                    <a:cubicBezTo>
                      <a:pt x="5" y="25"/>
                      <a:pt x="4" y="25"/>
                      <a:pt x="4" y="25"/>
                    </a:cubicBezTo>
                    <a:cubicBezTo>
                      <a:pt x="3" y="25"/>
                      <a:pt x="2" y="26"/>
                      <a:pt x="1" y="26"/>
                    </a:cubicBezTo>
                    <a:cubicBezTo>
                      <a:pt x="1" y="26"/>
                      <a:pt x="0" y="25"/>
                      <a:pt x="0" y="25"/>
                    </a:cubicBezTo>
                    <a:cubicBezTo>
                      <a:pt x="0" y="25"/>
                      <a:pt x="0" y="24"/>
                      <a:pt x="0" y="23"/>
                    </a:cubicBezTo>
                    <a:cubicBezTo>
                      <a:pt x="0" y="23"/>
                      <a:pt x="0" y="23"/>
                      <a:pt x="0" y="23"/>
                    </a:cubicBezTo>
                    <a:cubicBezTo>
                      <a:pt x="0" y="21"/>
                      <a:pt x="2" y="19"/>
                      <a:pt x="3" y="19"/>
                    </a:cubicBezTo>
                    <a:cubicBezTo>
                      <a:pt x="4" y="18"/>
                      <a:pt x="5" y="17"/>
                      <a:pt x="5" y="11"/>
                    </a:cubicBezTo>
                    <a:cubicBezTo>
                      <a:pt x="5" y="10"/>
                      <a:pt x="5" y="9"/>
                      <a:pt x="5" y="7"/>
                    </a:cubicBezTo>
                    <a:cubicBezTo>
                      <a:pt x="5" y="4"/>
                      <a:pt x="4" y="2"/>
                      <a:pt x="4" y="2"/>
                    </a:cubicBezTo>
                    <a:cubicBezTo>
                      <a:pt x="4" y="2"/>
                      <a:pt x="4" y="2"/>
                      <a:pt x="4" y="2"/>
                    </a:cubicBezTo>
                    <a:cubicBezTo>
                      <a:pt x="4" y="2"/>
                      <a:pt x="4" y="2"/>
                      <a:pt x="4" y="2"/>
                    </a:cubicBezTo>
                    <a:cubicBezTo>
                      <a:pt x="4" y="2"/>
                      <a:pt x="4" y="2"/>
                      <a:pt x="4" y="2"/>
                    </a:cubicBezTo>
                    <a:cubicBezTo>
                      <a:pt x="4" y="1"/>
                      <a:pt x="4" y="1"/>
                      <a:pt x="5" y="0"/>
                    </a:cubicBezTo>
                    <a:cubicBezTo>
                      <a:pt x="5" y="0"/>
                      <a:pt x="5" y="0"/>
                      <a:pt x="6" y="0"/>
                    </a:cubicBezTo>
                    <a:cubicBezTo>
                      <a:pt x="7" y="0"/>
                      <a:pt x="8" y="0"/>
                      <a:pt x="9" y="0"/>
                    </a:cubicBezTo>
                    <a:cubicBezTo>
                      <a:pt x="9" y="0"/>
                      <a:pt x="9" y="0"/>
                      <a:pt x="9" y="0"/>
                    </a:cubicBezTo>
                    <a:cubicBezTo>
                      <a:pt x="10" y="0"/>
                      <a:pt x="10" y="0"/>
                      <a:pt x="11" y="0"/>
                    </a:cubicBezTo>
                    <a:cubicBezTo>
                      <a:pt x="12" y="0"/>
                      <a:pt x="13" y="1"/>
                      <a:pt x="13" y="2"/>
                    </a:cubicBezTo>
                    <a:cubicBezTo>
                      <a:pt x="13" y="2"/>
                      <a:pt x="13" y="3"/>
                      <a:pt x="13" y="3"/>
                    </a:cubicBezTo>
                    <a:cubicBezTo>
                      <a:pt x="13" y="4"/>
                      <a:pt x="13" y="5"/>
                      <a:pt x="13" y="7"/>
                    </a:cubicBezTo>
                    <a:cubicBezTo>
                      <a:pt x="13" y="10"/>
                      <a:pt x="13" y="15"/>
                      <a:pt x="14" y="18"/>
                    </a:cubicBezTo>
                    <a:cubicBezTo>
                      <a:pt x="14" y="19"/>
                      <a:pt x="14" y="19"/>
                      <a:pt x="15" y="20"/>
                    </a:cubicBezTo>
                    <a:cubicBezTo>
                      <a:pt x="16" y="20"/>
                      <a:pt x="17" y="20"/>
                      <a:pt x="17" y="22"/>
                    </a:cubicBezTo>
                    <a:cubicBezTo>
                      <a:pt x="17" y="23"/>
                      <a:pt x="17" y="23"/>
                      <a:pt x="17" y="23"/>
                    </a:cubicBezTo>
                    <a:cubicBezTo>
                      <a:pt x="17" y="26"/>
                      <a:pt x="13" y="25"/>
                      <a:pt x="12" y="26"/>
                    </a:cubicBezTo>
                    <a:cubicBezTo>
                      <a:pt x="11" y="27"/>
                      <a:pt x="11" y="27"/>
                      <a:pt x="10" y="27"/>
                    </a:cubicBezTo>
                    <a:close/>
                    <a:moveTo>
                      <a:pt x="6" y="25"/>
                    </a:moveTo>
                    <a:cubicBezTo>
                      <a:pt x="8" y="26"/>
                      <a:pt x="9" y="27"/>
                      <a:pt x="10" y="27"/>
                    </a:cubicBezTo>
                    <a:cubicBezTo>
                      <a:pt x="11" y="27"/>
                      <a:pt x="11" y="26"/>
                      <a:pt x="12" y="26"/>
                    </a:cubicBezTo>
                    <a:cubicBezTo>
                      <a:pt x="13" y="24"/>
                      <a:pt x="16" y="25"/>
                      <a:pt x="16" y="23"/>
                    </a:cubicBezTo>
                    <a:cubicBezTo>
                      <a:pt x="16" y="22"/>
                      <a:pt x="16" y="22"/>
                      <a:pt x="16" y="22"/>
                    </a:cubicBezTo>
                    <a:cubicBezTo>
                      <a:pt x="16" y="21"/>
                      <a:pt x="16" y="21"/>
                      <a:pt x="15" y="20"/>
                    </a:cubicBezTo>
                    <a:cubicBezTo>
                      <a:pt x="14" y="20"/>
                      <a:pt x="13" y="19"/>
                      <a:pt x="13" y="18"/>
                    </a:cubicBezTo>
                    <a:cubicBezTo>
                      <a:pt x="13" y="15"/>
                      <a:pt x="12" y="11"/>
                      <a:pt x="12" y="7"/>
                    </a:cubicBezTo>
                    <a:cubicBezTo>
                      <a:pt x="12" y="5"/>
                      <a:pt x="12" y="4"/>
                      <a:pt x="13" y="3"/>
                    </a:cubicBezTo>
                    <a:cubicBezTo>
                      <a:pt x="13" y="2"/>
                      <a:pt x="13" y="2"/>
                      <a:pt x="13" y="2"/>
                    </a:cubicBezTo>
                    <a:cubicBezTo>
                      <a:pt x="13" y="1"/>
                      <a:pt x="12" y="1"/>
                      <a:pt x="11" y="1"/>
                    </a:cubicBezTo>
                    <a:cubicBezTo>
                      <a:pt x="10" y="1"/>
                      <a:pt x="10" y="1"/>
                      <a:pt x="10" y="1"/>
                    </a:cubicBezTo>
                    <a:cubicBezTo>
                      <a:pt x="9" y="1"/>
                      <a:pt x="9" y="1"/>
                      <a:pt x="9" y="1"/>
                    </a:cubicBezTo>
                    <a:cubicBezTo>
                      <a:pt x="8" y="1"/>
                      <a:pt x="7" y="0"/>
                      <a:pt x="6" y="0"/>
                    </a:cubicBezTo>
                    <a:cubicBezTo>
                      <a:pt x="5" y="1"/>
                      <a:pt x="5" y="1"/>
                      <a:pt x="5" y="1"/>
                    </a:cubicBezTo>
                    <a:cubicBezTo>
                      <a:pt x="5" y="1"/>
                      <a:pt x="5" y="1"/>
                      <a:pt x="5" y="1"/>
                    </a:cubicBezTo>
                    <a:cubicBezTo>
                      <a:pt x="5" y="1"/>
                      <a:pt x="5" y="1"/>
                      <a:pt x="5" y="1"/>
                    </a:cubicBezTo>
                    <a:cubicBezTo>
                      <a:pt x="5" y="2"/>
                      <a:pt x="5" y="2"/>
                      <a:pt x="5" y="2"/>
                    </a:cubicBezTo>
                    <a:cubicBezTo>
                      <a:pt x="5" y="3"/>
                      <a:pt x="5" y="5"/>
                      <a:pt x="5" y="7"/>
                    </a:cubicBezTo>
                    <a:cubicBezTo>
                      <a:pt x="5" y="9"/>
                      <a:pt x="5" y="10"/>
                      <a:pt x="5" y="11"/>
                    </a:cubicBezTo>
                    <a:cubicBezTo>
                      <a:pt x="5" y="17"/>
                      <a:pt x="5" y="18"/>
                      <a:pt x="3" y="19"/>
                    </a:cubicBezTo>
                    <a:cubicBezTo>
                      <a:pt x="2" y="20"/>
                      <a:pt x="1" y="21"/>
                      <a:pt x="1" y="23"/>
                    </a:cubicBezTo>
                    <a:cubicBezTo>
                      <a:pt x="1" y="23"/>
                      <a:pt x="1" y="23"/>
                      <a:pt x="1" y="23"/>
                    </a:cubicBezTo>
                    <a:cubicBezTo>
                      <a:pt x="1" y="25"/>
                      <a:pt x="1" y="25"/>
                      <a:pt x="1" y="25"/>
                    </a:cubicBezTo>
                    <a:cubicBezTo>
                      <a:pt x="2" y="25"/>
                      <a:pt x="3" y="25"/>
                      <a:pt x="4" y="25"/>
                    </a:cubicBezTo>
                    <a:cubicBezTo>
                      <a:pt x="4" y="25"/>
                      <a:pt x="5" y="25"/>
                      <a:pt x="6" y="25"/>
                    </a:cubicBezTo>
                    <a:close/>
                  </a:path>
                </a:pathLst>
              </a:custGeom>
              <a:solidFill>
                <a:srgbClr val="C0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1" name="Freeform 5344"/>
              <p:cNvSpPr>
                <a:spLocks noEditPoints="1"/>
              </p:cNvSpPr>
              <p:nvPr/>
            </p:nvSpPr>
            <p:spPr bwMode="auto">
              <a:xfrm>
                <a:off x="1191" y="2758"/>
                <a:ext cx="34" cy="57"/>
              </a:xfrm>
              <a:custGeom>
                <a:avLst/>
                <a:gdLst>
                  <a:gd name="T0" fmla="*/ 2 w 16"/>
                  <a:gd name="T1" fmla="*/ 24 h 27"/>
                  <a:gd name="T2" fmla="*/ 1 w 16"/>
                  <a:gd name="T3" fmla="*/ 22 h 27"/>
                  <a:gd name="T4" fmla="*/ 6 w 16"/>
                  <a:gd name="T5" fmla="*/ 16 h 27"/>
                  <a:gd name="T6" fmla="*/ 6 w 16"/>
                  <a:gd name="T7" fmla="*/ 2 h 27"/>
                  <a:gd name="T8" fmla="*/ 7 w 16"/>
                  <a:gd name="T9" fmla="*/ 2 h 27"/>
                  <a:gd name="T10" fmla="*/ 9 w 16"/>
                  <a:gd name="T11" fmla="*/ 3 h 27"/>
                  <a:gd name="T12" fmla="*/ 11 w 16"/>
                  <a:gd name="T13" fmla="*/ 19 h 27"/>
                  <a:gd name="T14" fmla="*/ 14 w 16"/>
                  <a:gd name="T15" fmla="*/ 23 h 27"/>
                  <a:gd name="T16" fmla="*/ 13 w 16"/>
                  <a:gd name="T17" fmla="*/ 24 h 27"/>
                  <a:gd name="T18" fmla="*/ 11 w 16"/>
                  <a:gd name="T19" fmla="*/ 21 h 27"/>
                  <a:gd name="T20" fmla="*/ 11 w 16"/>
                  <a:gd name="T21" fmla="*/ 21 h 27"/>
                  <a:gd name="T22" fmla="*/ 10 w 16"/>
                  <a:gd name="T23" fmla="*/ 24 h 27"/>
                  <a:gd name="T24" fmla="*/ 8 w 16"/>
                  <a:gd name="T25" fmla="*/ 26 h 27"/>
                  <a:gd name="T26" fmla="*/ 5 w 16"/>
                  <a:gd name="T27" fmla="*/ 22 h 27"/>
                  <a:gd name="T28" fmla="*/ 5 w 16"/>
                  <a:gd name="T29" fmla="*/ 21 h 27"/>
                  <a:gd name="T30" fmla="*/ 4 w 16"/>
                  <a:gd name="T31" fmla="*/ 22 h 27"/>
                  <a:gd name="T32" fmla="*/ 2 w 16"/>
                  <a:gd name="T33" fmla="*/ 24 h 27"/>
                  <a:gd name="T34" fmla="*/ 5 w 16"/>
                  <a:gd name="T35" fmla="*/ 0 h 27"/>
                  <a:gd name="T36" fmla="*/ 5 w 16"/>
                  <a:gd name="T37" fmla="*/ 0 h 27"/>
                  <a:gd name="T38" fmla="*/ 4 w 16"/>
                  <a:gd name="T39" fmla="*/ 1 h 27"/>
                  <a:gd name="T40" fmla="*/ 5 w 16"/>
                  <a:gd name="T41" fmla="*/ 4 h 27"/>
                  <a:gd name="T42" fmla="*/ 4 w 16"/>
                  <a:gd name="T43" fmla="*/ 6 h 27"/>
                  <a:gd name="T44" fmla="*/ 4 w 16"/>
                  <a:gd name="T45" fmla="*/ 7 h 27"/>
                  <a:gd name="T46" fmla="*/ 4 w 16"/>
                  <a:gd name="T47" fmla="*/ 11 h 27"/>
                  <a:gd name="T48" fmla="*/ 2 w 16"/>
                  <a:gd name="T49" fmla="*/ 19 h 27"/>
                  <a:gd name="T50" fmla="*/ 0 w 16"/>
                  <a:gd name="T51" fmla="*/ 23 h 27"/>
                  <a:gd name="T52" fmla="*/ 0 w 16"/>
                  <a:gd name="T53" fmla="*/ 23 h 27"/>
                  <a:gd name="T54" fmla="*/ 0 w 16"/>
                  <a:gd name="T55" fmla="*/ 25 h 27"/>
                  <a:gd name="T56" fmla="*/ 0 w 16"/>
                  <a:gd name="T57" fmla="*/ 25 h 27"/>
                  <a:gd name="T58" fmla="*/ 3 w 16"/>
                  <a:gd name="T59" fmla="*/ 25 h 27"/>
                  <a:gd name="T60" fmla="*/ 5 w 16"/>
                  <a:gd name="T61" fmla="*/ 25 h 27"/>
                  <a:gd name="T62" fmla="*/ 9 w 16"/>
                  <a:gd name="T63" fmla="*/ 27 h 27"/>
                  <a:gd name="T64" fmla="*/ 9 w 16"/>
                  <a:gd name="T65" fmla="*/ 27 h 27"/>
                  <a:gd name="T66" fmla="*/ 11 w 16"/>
                  <a:gd name="T67" fmla="*/ 26 h 27"/>
                  <a:gd name="T68" fmla="*/ 15 w 16"/>
                  <a:gd name="T69" fmla="*/ 23 h 27"/>
                  <a:gd name="T70" fmla="*/ 15 w 16"/>
                  <a:gd name="T71" fmla="*/ 22 h 27"/>
                  <a:gd name="T72" fmla="*/ 14 w 16"/>
                  <a:gd name="T73" fmla="*/ 20 h 27"/>
                  <a:gd name="T74" fmla="*/ 12 w 16"/>
                  <a:gd name="T75" fmla="*/ 18 h 27"/>
                  <a:gd name="T76" fmla="*/ 11 w 16"/>
                  <a:gd name="T77" fmla="*/ 7 h 27"/>
                  <a:gd name="T78" fmla="*/ 11 w 16"/>
                  <a:gd name="T79" fmla="*/ 6 h 27"/>
                  <a:gd name="T80" fmla="*/ 11 w 16"/>
                  <a:gd name="T81" fmla="*/ 4 h 27"/>
                  <a:gd name="T82" fmla="*/ 11 w 16"/>
                  <a:gd name="T83" fmla="*/ 1 h 27"/>
                  <a:gd name="T84" fmla="*/ 10 w 16"/>
                  <a:gd name="T85" fmla="*/ 1 h 27"/>
                  <a:gd name="T86" fmla="*/ 9 w 16"/>
                  <a:gd name="T87" fmla="*/ 1 h 27"/>
                  <a:gd name="T88" fmla="*/ 8 w 16"/>
                  <a:gd name="T89" fmla="*/ 1 h 27"/>
                  <a:gd name="T90" fmla="*/ 5 w 16"/>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27">
                    <a:moveTo>
                      <a:pt x="2" y="24"/>
                    </a:moveTo>
                    <a:cubicBezTo>
                      <a:pt x="1" y="24"/>
                      <a:pt x="1" y="23"/>
                      <a:pt x="1" y="22"/>
                    </a:cubicBezTo>
                    <a:cubicBezTo>
                      <a:pt x="1" y="20"/>
                      <a:pt x="5" y="20"/>
                      <a:pt x="6" y="16"/>
                    </a:cubicBezTo>
                    <a:cubicBezTo>
                      <a:pt x="6" y="12"/>
                      <a:pt x="6" y="2"/>
                      <a:pt x="6" y="2"/>
                    </a:cubicBezTo>
                    <a:cubicBezTo>
                      <a:pt x="6" y="2"/>
                      <a:pt x="7" y="2"/>
                      <a:pt x="7" y="2"/>
                    </a:cubicBezTo>
                    <a:cubicBezTo>
                      <a:pt x="8" y="2"/>
                      <a:pt x="9" y="2"/>
                      <a:pt x="9" y="3"/>
                    </a:cubicBezTo>
                    <a:cubicBezTo>
                      <a:pt x="9" y="5"/>
                      <a:pt x="9" y="17"/>
                      <a:pt x="11" y="19"/>
                    </a:cubicBezTo>
                    <a:cubicBezTo>
                      <a:pt x="12" y="20"/>
                      <a:pt x="16" y="22"/>
                      <a:pt x="14" y="23"/>
                    </a:cubicBezTo>
                    <a:cubicBezTo>
                      <a:pt x="14" y="24"/>
                      <a:pt x="14" y="24"/>
                      <a:pt x="13" y="24"/>
                    </a:cubicBezTo>
                    <a:cubicBezTo>
                      <a:pt x="12" y="24"/>
                      <a:pt x="11" y="23"/>
                      <a:pt x="11" y="21"/>
                    </a:cubicBezTo>
                    <a:cubicBezTo>
                      <a:pt x="11" y="21"/>
                      <a:pt x="11" y="21"/>
                      <a:pt x="11" y="21"/>
                    </a:cubicBezTo>
                    <a:cubicBezTo>
                      <a:pt x="11" y="21"/>
                      <a:pt x="10" y="22"/>
                      <a:pt x="10" y="24"/>
                    </a:cubicBezTo>
                    <a:cubicBezTo>
                      <a:pt x="9" y="25"/>
                      <a:pt x="9" y="26"/>
                      <a:pt x="8" y="26"/>
                    </a:cubicBezTo>
                    <a:cubicBezTo>
                      <a:pt x="7" y="26"/>
                      <a:pt x="5" y="24"/>
                      <a:pt x="5" y="22"/>
                    </a:cubicBezTo>
                    <a:cubicBezTo>
                      <a:pt x="5" y="21"/>
                      <a:pt x="5" y="21"/>
                      <a:pt x="5" y="21"/>
                    </a:cubicBezTo>
                    <a:cubicBezTo>
                      <a:pt x="4" y="21"/>
                      <a:pt x="4" y="21"/>
                      <a:pt x="4" y="22"/>
                    </a:cubicBezTo>
                    <a:cubicBezTo>
                      <a:pt x="3" y="23"/>
                      <a:pt x="3" y="24"/>
                      <a:pt x="2" y="24"/>
                    </a:cubicBezTo>
                    <a:close/>
                    <a:moveTo>
                      <a:pt x="5" y="0"/>
                    </a:moveTo>
                    <a:cubicBezTo>
                      <a:pt x="5" y="0"/>
                      <a:pt x="5" y="0"/>
                      <a:pt x="5" y="0"/>
                    </a:cubicBezTo>
                    <a:cubicBezTo>
                      <a:pt x="4" y="1"/>
                      <a:pt x="4" y="1"/>
                      <a:pt x="4" y="1"/>
                    </a:cubicBezTo>
                    <a:cubicBezTo>
                      <a:pt x="4" y="2"/>
                      <a:pt x="5" y="3"/>
                      <a:pt x="5" y="4"/>
                    </a:cubicBezTo>
                    <a:cubicBezTo>
                      <a:pt x="5" y="5"/>
                      <a:pt x="4" y="6"/>
                      <a:pt x="4" y="6"/>
                    </a:cubicBezTo>
                    <a:cubicBezTo>
                      <a:pt x="4" y="7"/>
                      <a:pt x="4" y="7"/>
                      <a:pt x="4" y="7"/>
                    </a:cubicBezTo>
                    <a:cubicBezTo>
                      <a:pt x="4" y="9"/>
                      <a:pt x="4" y="10"/>
                      <a:pt x="4" y="11"/>
                    </a:cubicBezTo>
                    <a:cubicBezTo>
                      <a:pt x="4" y="17"/>
                      <a:pt x="4" y="18"/>
                      <a:pt x="2" y="19"/>
                    </a:cubicBezTo>
                    <a:cubicBezTo>
                      <a:pt x="1" y="20"/>
                      <a:pt x="0" y="21"/>
                      <a:pt x="0" y="23"/>
                    </a:cubicBezTo>
                    <a:cubicBezTo>
                      <a:pt x="0" y="23"/>
                      <a:pt x="0" y="23"/>
                      <a:pt x="0" y="23"/>
                    </a:cubicBezTo>
                    <a:cubicBezTo>
                      <a:pt x="0" y="25"/>
                      <a:pt x="0" y="25"/>
                      <a:pt x="0" y="25"/>
                    </a:cubicBezTo>
                    <a:cubicBezTo>
                      <a:pt x="0" y="25"/>
                      <a:pt x="0" y="25"/>
                      <a:pt x="0" y="25"/>
                    </a:cubicBezTo>
                    <a:cubicBezTo>
                      <a:pt x="1" y="25"/>
                      <a:pt x="2" y="25"/>
                      <a:pt x="3" y="25"/>
                    </a:cubicBezTo>
                    <a:cubicBezTo>
                      <a:pt x="3" y="25"/>
                      <a:pt x="4" y="25"/>
                      <a:pt x="5" y="25"/>
                    </a:cubicBezTo>
                    <a:cubicBezTo>
                      <a:pt x="7" y="26"/>
                      <a:pt x="8" y="27"/>
                      <a:pt x="9" y="27"/>
                    </a:cubicBezTo>
                    <a:cubicBezTo>
                      <a:pt x="9" y="27"/>
                      <a:pt x="9" y="27"/>
                      <a:pt x="9" y="27"/>
                    </a:cubicBezTo>
                    <a:cubicBezTo>
                      <a:pt x="10" y="27"/>
                      <a:pt x="10" y="26"/>
                      <a:pt x="11" y="26"/>
                    </a:cubicBezTo>
                    <a:cubicBezTo>
                      <a:pt x="12" y="24"/>
                      <a:pt x="15" y="25"/>
                      <a:pt x="15" y="23"/>
                    </a:cubicBezTo>
                    <a:cubicBezTo>
                      <a:pt x="15" y="22"/>
                      <a:pt x="15" y="22"/>
                      <a:pt x="15" y="22"/>
                    </a:cubicBezTo>
                    <a:cubicBezTo>
                      <a:pt x="15" y="21"/>
                      <a:pt x="15" y="21"/>
                      <a:pt x="14" y="20"/>
                    </a:cubicBezTo>
                    <a:cubicBezTo>
                      <a:pt x="13" y="20"/>
                      <a:pt x="12" y="19"/>
                      <a:pt x="12" y="18"/>
                    </a:cubicBezTo>
                    <a:cubicBezTo>
                      <a:pt x="12" y="15"/>
                      <a:pt x="11" y="11"/>
                      <a:pt x="11" y="7"/>
                    </a:cubicBezTo>
                    <a:cubicBezTo>
                      <a:pt x="11" y="6"/>
                      <a:pt x="11" y="6"/>
                      <a:pt x="11" y="6"/>
                    </a:cubicBezTo>
                    <a:cubicBezTo>
                      <a:pt x="11" y="6"/>
                      <a:pt x="11" y="5"/>
                      <a:pt x="11" y="4"/>
                    </a:cubicBezTo>
                    <a:cubicBezTo>
                      <a:pt x="11" y="3"/>
                      <a:pt x="11" y="2"/>
                      <a:pt x="11" y="1"/>
                    </a:cubicBezTo>
                    <a:cubicBezTo>
                      <a:pt x="11" y="1"/>
                      <a:pt x="10" y="1"/>
                      <a:pt x="10" y="1"/>
                    </a:cubicBezTo>
                    <a:cubicBezTo>
                      <a:pt x="9" y="1"/>
                      <a:pt x="9" y="1"/>
                      <a:pt x="9" y="1"/>
                    </a:cubicBezTo>
                    <a:cubicBezTo>
                      <a:pt x="8" y="1"/>
                      <a:pt x="8" y="1"/>
                      <a:pt x="8" y="1"/>
                    </a:cubicBezTo>
                    <a:cubicBezTo>
                      <a:pt x="7" y="1"/>
                      <a:pt x="6" y="0"/>
                      <a:pt x="5" y="0"/>
                    </a:cubicBezTo>
                    <a:close/>
                  </a:path>
                </a:pathLst>
              </a:custGeom>
              <a:solidFill>
                <a:srgbClr val="D8A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2" name="Freeform 5345"/>
              <p:cNvSpPr>
                <a:spLocks noEditPoints="1"/>
              </p:cNvSpPr>
              <p:nvPr/>
            </p:nvSpPr>
            <p:spPr bwMode="auto">
              <a:xfrm>
                <a:off x="1189" y="2758"/>
                <a:ext cx="36" cy="57"/>
              </a:xfrm>
              <a:custGeom>
                <a:avLst/>
                <a:gdLst>
                  <a:gd name="T0" fmla="*/ 12 w 17"/>
                  <a:gd name="T1" fmla="*/ 6 h 27"/>
                  <a:gd name="T2" fmla="*/ 12 w 17"/>
                  <a:gd name="T3" fmla="*/ 7 h 27"/>
                  <a:gd name="T4" fmla="*/ 13 w 17"/>
                  <a:gd name="T5" fmla="*/ 18 h 27"/>
                  <a:gd name="T6" fmla="*/ 15 w 17"/>
                  <a:gd name="T7" fmla="*/ 20 h 27"/>
                  <a:gd name="T8" fmla="*/ 16 w 17"/>
                  <a:gd name="T9" fmla="*/ 22 h 27"/>
                  <a:gd name="T10" fmla="*/ 16 w 17"/>
                  <a:gd name="T11" fmla="*/ 23 h 27"/>
                  <a:gd name="T12" fmla="*/ 12 w 17"/>
                  <a:gd name="T13" fmla="*/ 26 h 27"/>
                  <a:gd name="T14" fmla="*/ 10 w 17"/>
                  <a:gd name="T15" fmla="*/ 27 h 27"/>
                  <a:gd name="T16" fmla="*/ 10 w 17"/>
                  <a:gd name="T17" fmla="*/ 27 h 27"/>
                  <a:gd name="T18" fmla="*/ 6 w 17"/>
                  <a:gd name="T19" fmla="*/ 25 h 27"/>
                  <a:gd name="T20" fmla="*/ 4 w 17"/>
                  <a:gd name="T21" fmla="*/ 25 h 27"/>
                  <a:gd name="T22" fmla="*/ 1 w 17"/>
                  <a:gd name="T23" fmla="*/ 25 h 27"/>
                  <a:gd name="T24" fmla="*/ 1 w 17"/>
                  <a:gd name="T25" fmla="*/ 25 h 27"/>
                  <a:gd name="T26" fmla="*/ 1 w 17"/>
                  <a:gd name="T27" fmla="*/ 23 h 27"/>
                  <a:gd name="T28" fmla="*/ 1 w 17"/>
                  <a:gd name="T29" fmla="*/ 23 h 27"/>
                  <a:gd name="T30" fmla="*/ 3 w 17"/>
                  <a:gd name="T31" fmla="*/ 19 h 27"/>
                  <a:gd name="T32" fmla="*/ 5 w 17"/>
                  <a:gd name="T33" fmla="*/ 11 h 27"/>
                  <a:gd name="T34" fmla="*/ 5 w 17"/>
                  <a:gd name="T35" fmla="*/ 7 h 27"/>
                  <a:gd name="T36" fmla="*/ 5 w 17"/>
                  <a:gd name="T37" fmla="*/ 6 h 27"/>
                  <a:gd name="T38" fmla="*/ 5 w 17"/>
                  <a:gd name="T39" fmla="*/ 7 h 27"/>
                  <a:gd name="T40" fmla="*/ 5 w 17"/>
                  <a:gd name="T41" fmla="*/ 7 h 27"/>
                  <a:gd name="T42" fmla="*/ 3 w 17"/>
                  <a:gd name="T43" fmla="*/ 19 h 27"/>
                  <a:gd name="T44" fmla="*/ 0 w 17"/>
                  <a:gd name="T45" fmla="*/ 23 h 27"/>
                  <a:gd name="T46" fmla="*/ 1 w 17"/>
                  <a:gd name="T47" fmla="*/ 25 h 27"/>
                  <a:gd name="T48" fmla="*/ 2 w 17"/>
                  <a:gd name="T49" fmla="*/ 25 h 27"/>
                  <a:gd name="T50" fmla="*/ 4 w 17"/>
                  <a:gd name="T51" fmla="*/ 25 h 27"/>
                  <a:gd name="T52" fmla="*/ 5 w 17"/>
                  <a:gd name="T53" fmla="*/ 25 h 27"/>
                  <a:gd name="T54" fmla="*/ 10 w 17"/>
                  <a:gd name="T55" fmla="*/ 27 h 27"/>
                  <a:gd name="T56" fmla="*/ 12 w 17"/>
                  <a:gd name="T57" fmla="*/ 26 h 27"/>
                  <a:gd name="T58" fmla="*/ 17 w 17"/>
                  <a:gd name="T59" fmla="*/ 23 h 27"/>
                  <a:gd name="T60" fmla="*/ 13 w 17"/>
                  <a:gd name="T61" fmla="*/ 18 h 27"/>
                  <a:gd name="T62" fmla="*/ 12 w 17"/>
                  <a:gd name="T63" fmla="*/ 7 h 27"/>
                  <a:gd name="T64" fmla="*/ 12 w 17"/>
                  <a:gd name="T65" fmla="*/ 6 h 27"/>
                  <a:gd name="T66" fmla="*/ 6 w 17"/>
                  <a:gd name="T67" fmla="*/ 0 h 27"/>
                  <a:gd name="T68" fmla="*/ 5 w 17"/>
                  <a:gd name="T69" fmla="*/ 1 h 27"/>
                  <a:gd name="T70" fmla="*/ 5 w 17"/>
                  <a:gd name="T71" fmla="*/ 1 h 27"/>
                  <a:gd name="T72" fmla="*/ 6 w 17"/>
                  <a:gd name="T73" fmla="*/ 0 h 27"/>
                  <a:gd name="T74" fmla="*/ 6 w 17"/>
                  <a:gd name="T75" fmla="*/ 0 h 27"/>
                  <a:gd name="T76" fmla="*/ 9 w 17"/>
                  <a:gd name="T77" fmla="*/ 1 h 27"/>
                  <a:gd name="T78" fmla="*/ 10 w 17"/>
                  <a:gd name="T79" fmla="*/ 1 h 27"/>
                  <a:gd name="T80" fmla="*/ 11 w 17"/>
                  <a:gd name="T81" fmla="*/ 1 h 27"/>
                  <a:gd name="T82" fmla="*/ 12 w 17"/>
                  <a:gd name="T83" fmla="*/ 1 h 27"/>
                  <a:gd name="T84" fmla="*/ 12 w 17"/>
                  <a:gd name="T85" fmla="*/ 1 h 27"/>
                  <a:gd name="T86" fmla="*/ 11 w 17"/>
                  <a:gd name="T87" fmla="*/ 0 h 27"/>
                  <a:gd name="T88" fmla="*/ 10 w 17"/>
                  <a:gd name="T89" fmla="*/ 0 h 27"/>
                  <a:gd name="T90" fmla="*/ 9 w 17"/>
                  <a:gd name="T91" fmla="*/ 1 h 27"/>
                  <a:gd name="T92" fmla="*/ 7 w 17"/>
                  <a:gd name="T93" fmla="*/ 0 h 27"/>
                  <a:gd name="T94" fmla="*/ 6 w 17"/>
                  <a:gd name="T9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7">
                    <a:moveTo>
                      <a:pt x="12" y="6"/>
                    </a:moveTo>
                    <a:cubicBezTo>
                      <a:pt x="12" y="7"/>
                      <a:pt x="12" y="7"/>
                      <a:pt x="12" y="7"/>
                    </a:cubicBezTo>
                    <a:cubicBezTo>
                      <a:pt x="12" y="11"/>
                      <a:pt x="13" y="15"/>
                      <a:pt x="13" y="18"/>
                    </a:cubicBezTo>
                    <a:cubicBezTo>
                      <a:pt x="13" y="19"/>
                      <a:pt x="14" y="20"/>
                      <a:pt x="15" y="20"/>
                    </a:cubicBezTo>
                    <a:cubicBezTo>
                      <a:pt x="16" y="21"/>
                      <a:pt x="16" y="21"/>
                      <a:pt x="16" y="22"/>
                    </a:cubicBezTo>
                    <a:cubicBezTo>
                      <a:pt x="16" y="23"/>
                      <a:pt x="16" y="23"/>
                      <a:pt x="16" y="23"/>
                    </a:cubicBezTo>
                    <a:cubicBezTo>
                      <a:pt x="16" y="25"/>
                      <a:pt x="13" y="24"/>
                      <a:pt x="12" y="26"/>
                    </a:cubicBezTo>
                    <a:cubicBezTo>
                      <a:pt x="11" y="26"/>
                      <a:pt x="11" y="27"/>
                      <a:pt x="10" y="27"/>
                    </a:cubicBezTo>
                    <a:cubicBezTo>
                      <a:pt x="10" y="27"/>
                      <a:pt x="10" y="27"/>
                      <a:pt x="10" y="27"/>
                    </a:cubicBezTo>
                    <a:cubicBezTo>
                      <a:pt x="9" y="27"/>
                      <a:pt x="8" y="26"/>
                      <a:pt x="6" y="25"/>
                    </a:cubicBezTo>
                    <a:cubicBezTo>
                      <a:pt x="5" y="25"/>
                      <a:pt x="4" y="25"/>
                      <a:pt x="4" y="25"/>
                    </a:cubicBezTo>
                    <a:cubicBezTo>
                      <a:pt x="3" y="25"/>
                      <a:pt x="2" y="25"/>
                      <a:pt x="1" y="25"/>
                    </a:cubicBezTo>
                    <a:cubicBezTo>
                      <a:pt x="1" y="25"/>
                      <a:pt x="1" y="25"/>
                      <a:pt x="1" y="25"/>
                    </a:cubicBezTo>
                    <a:cubicBezTo>
                      <a:pt x="1" y="25"/>
                      <a:pt x="1" y="25"/>
                      <a:pt x="1" y="23"/>
                    </a:cubicBezTo>
                    <a:cubicBezTo>
                      <a:pt x="1" y="23"/>
                      <a:pt x="1" y="23"/>
                      <a:pt x="1" y="23"/>
                    </a:cubicBezTo>
                    <a:cubicBezTo>
                      <a:pt x="1" y="21"/>
                      <a:pt x="2" y="20"/>
                      <a:pt x="3" y="19"/>
                    </a:cubicBezTo>
                    <a:cubicBezTo>
                      <a:pt x="5" y="18"/>
                      <a:pt x="5" y="17"/>
                      <a:pt x="5" y="11"/>
                    </a:cubicBezTo>
                    <a:cubicBezTo>
                      <a:pt x="5" y="10"/>
                      <a:pt x="5" y="9"/>
                      <a:pt x="5" y="7"/>
                    </a:cubicBezTo>
                    <a:cubicBezTo>
                      <a:pt x="5" y="7"/>
                      <a:pt x="5" y="7"/>
                      <a:pt x="5" y="6"/>
                    </a:cubicBezTo>
                    <a:cubicBezTo>
                      <a:pt x="5" y="7"/>
                      <a:pt x="5" y="7"/>
                      <a:pt x="5" y="7"/>
                    </a:cubicBezTo>
                    <a:cubicBezTo>
                      <a:pt x="5" y="7"/>
                      <a:pt x="5" y="7"/>
                      <a:pt x="5" y="7"/>
                    </a:cubicBezTo>
                    <a:cubicBezTo>
                      <a:pt x="5" y="16"/>
                      <a:pt x="5" y="18"/>
                      <a:pt x="3" y="19"/>
                    </a:cubicBezTo>
                    <a:cubicBezTo>
                      <a:pt x="2" y="19"/>
                      <a:pt x="0" y="21"/>
                      <a:pt x="0" y="23"/>
                    </a:cubicBezTo>
                    <a:cubicBezTo>
                      <a:pt x="0" y="25"/>
                      <a:pt x="1" y="25"/>
                      <a:pt x="1" y="25"/>
                    </a:cubicBezTo>
                    <a:cubicBezTo>
                      <a:pt x="2" y="25"/>
                      <a:pt x="2" y="25"/>
                      <a:pt x="2" y="25"/>
                    </a:cubicBezTo>
                    <a:cubicBezTo>
                      <a:pt x="3" y="25"/>
                      <a:pt x="3" y="25"/>
                      <a:pt x="4" y="25"/>
                    </a:cubicBezTo>
                    <a:cubicBezTo>
                      <a:pt x="4" y="25"/>
                      <a:pt x="5" y="25"/>
                      <a:pt x="5" y="25"/>
                    </a:cubicBezTo>
                    <a:cubicBezTo>
                      <a:pt x="8" y="26"/>
                      <a:pt x="9" y="27"/>
                      <a:pt x="10" y="27"/>
                    </a:cubicBezTo>
                    <a:cubicBezTo>
                      <a:pt x="11" y="27"/>
                      <a:pt x="11" y="27"/>
                      <a:pt x="12" y="26"/>
                    </a:cubicBezTo>
                    <a:cubicBezTo>
                      <a:pt x="13" y="25"/>
                      <a:pt x="16" y="26"/>
                      <a:pt x="17" y="23"/>
                    </a:cubicBezTo>
                    <a:cubicBezTo>
                      <a:pt x="17" y="18"/>
                      <a:pt x="14" y="21"/>
                      <a:pt x="13" y="18"/>
                    </a:cubicBezTo>
                    <a:cubicBezTo>
                      <a:pt x="13" y="15"/>
                      <a:pt x="12" y="11"/>
                      <a:pt x="12" y="7"/>
                    </a:cubicBezTo>
                    <a:lnTo>
                      <a:pt x="12" y="6"/>
                    </a:lnTo>
                    <a:close/>
                    <a:moveTo>
                      <a:pt x="6" y="0"/>
                    </a:moveTo>
                    <a:cubicBezTo>
                      <a:pt x="5" y="0"/>
                      <a:pt x="5" y="0"/>
                      <a:pt x="5" y="1"/>
                    </a:cubicBezTo>
                    <a:cubicBezTo>
                      <a:pt x="5" y="1"/>
                      <a:pt x="5" y="1"/>
                      <a:pt x="5" y="1"/>
                    </a:cubicBezTo>
                    <a:cubicBezTo>
                      <a:pt x="5" y="1"/>
                      <a:pt x="5" y="1"/>
                      <a:pt x="6" y="0"/>
                    </a:cubicBezTo>
                    <a:cubicBezTo>
                      <a:pt x="6" y="0"/>
                      <a:pt x="6" y="0"/>
                      <a:pt x="6" y="0"/>
                    </a:cubicBezTo>
                    <a:cubicBezTo>
                      <a:pt x="7" y="0"/>
                      <a:pt x="8" y="1"/>
                      <a:pt x="9" y="1"/>
                    </a:cubicBezTo>
                    <a:cubicBezTo>
                      <a:pt x="10" y="1"/>
                      <a:pt x="10" y="1"/>
                      <a:pt x="10" y="1"/>
                    </a:cubicBezTo>
                    <a:cubicBezTo>
                      <a:pt x="11" y="1"/>
                      <a:pt x="11" y="1"/>
                      <a:pt x="11" y="1"/>
                    </a:cubicBezTo>
                    <a:cubicBezTo>
                      <a:pt x="11" y="1"/>
                      <a:pt x="12" y="1"/>
                      <a:pt x="12" y="1"/>
                    </a:cubicBezTo>
                    <a:cubicBezTo>
                      <a:pt x="12" y="1"/>
                      <a:pt x="12" y="1"/>
                      <a:pt x="12" y="1"/>
                    </a:cubicBezTo>
                    <a:cubicBezTo>
                      <a:pt x="12" y="0"/>
                      <a:pt x="11" y="0"/>
                      <a:pt x="11" y="0"/>
                    </a:cubicBezTo>
                    <a:cubicBezTo>
                      <a:pt x="10" y="0"/>
                      <a:pt x="10" y="0"/>
                      <a:pt x="10" y="0"/>
                    </a:cubicBezTo>
                    <a:cubicBezTo>
                      <a:pt x="9" y="1"/>
                      <a:pt x="9" y="1"/>
                      <a:pt x="9" y="1"/>
                    </a:cubicBezTo>
                    <a:cubicBezTo>
                      <a:pt x="8" y="1"/>
                      <a:pt x="8" y="0"/>
                      <a:pt x="7" y="0"/>
                    </a:cubicBezTo>
                    <a:cubicBezTo>
                      <a:pt x="7" y="0"/>
                      <a:pt x="6" y="0"/>
                      <a:pt x="6" y="0"/>
                    </a:cubicBezTo>
                    <a:close/>
                  </a:path>
                </a:pathLst>
              </a:custGeom>
              <a:solidFill>
                <a:srgbClr val="B97F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3" name="Freeform 5346"/>
              <p:cNvSpPr>
                <a:spLocks/>
              </p:cNvSpPr>
              <p:nvPr/>
            </p:nvSpPr>
            <p:spPr bwMode="auto">
              <a:xfrm>
                <a:off x="1203" y="2771"/>
                <a:ext cx="7" cy="34"/>
              </a:xfrm>
              <a:custGeom>
                <a:avLst/>
                <a:gdLst>
                  <a:gd name="T0" fmla="*/ 2 w 3"/>
                  <a:gd name="T1" fmla="*/ 0 h 16"/>
                  <a:gd name="T2" fmla="*/ 1 w 3"/>
                  <a:gd name="T3" fmla="*/ 16 h 16"/>
                  <a:gd name="T4" fmla="*/ 2 w 3"/>
                  <a:gd name="T5" fmla="*/ 16 h 16"/>
                  <a:gd name="T6" fmla="*/ 2 w 3"/>
                  <a:gd name="T7" fmla="*/ 0 h 16"/>
                </a:gdLst>
                <a:ahLst/>
                <a:cxnLst>
                  <a:cxn ang="0">
                    <a:pos x="T0" y="T1"/>
                  </a:cxn>
                  <a:cxn ang="0">
                    <a:pos x="T2" y="T3"/>
                  </a:cxn>
                  <a:cxn ang="0">
                    <a:pos x="T4" y="T5"/>
                  </a:cxn>
                  <a:cxn ang="0">
                    <a:pos x="T6" y="T7"/>
                  </a:cxn>
                </a:cxnLst>
                <a:rect l="0" t="0" r="r" b="b"/>
                <a:pathLst>
                  <a:path w="3" h="16">
                    <a:moveTo>
                      <a:pt x="2" y="0"/>
                    </a:moveTo>
                    <a:cubicBezTo>
                      <a:pt x="1" y="0"/>
                      <a:pt x="0" y="14"/>
                      <a:pt x="1" y="16"/>
                    </a:cubicBezTo>
                    <a:cubicBezTo>
                      <a:pt x="2" y="16"/>
                      <a:pt x="2" y="16"/>
                      <a:pt x="2" y="16"/>
                    </a:cubicBezTo>
                    <a:cubicBezTo>
                      <a:pt x="3" y="16"/>
                      <a:pt x="3" y="2"/>
                      <a:pt x="2" y="0"/>
                    </a:cubicBezTo>
                    <a:close/>
                  </a:path>
                </a:pathLst>
              </a:custGeom>
              <a:solidFill>
                <a:srgbClr val="E5B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4" name="Freeform 5347"/>
              <p:cNvSpPr>
                <a:spLocks/>
              </p:cNvSpPr>
              <p:nvPr/>
            </p:nvSpPr>
            <p:spPr bwMode="auto">
              <a:xfrm>
                <a:off x="1210" y="2747"/>
                <a:ext cx="49" cy="45"/>
              </a:xfrm>
              <a:custGeom>
                <a:avLst/>
                <a:gdLst>
                  <a:gd name="T0" fmla="*/ 18 w 23"/>
                  <a:gd name="T1" fmla="*/ 3 h 21"/>
                  <a:gd name="T2" fmla="*/ 22 w 23"/>
                  <a:gd name="T3" fmla="*/ 10 h 21"/>
                  <a:gd name="T4" fmla="*/ 9 w 23"/>
                  <a:gd name="T5" fmla="*/ 18 h 21"/>
                  <a:gd name="T6" fmla="*/ 6 w 23"/>
                  <a:gd name="T7" fmla="*/ 3 h 21"/>
                  <a:gd name="T8" fmla="*/ 18 w 23"/>
                  <a:gd name="T9" fmla="*/ 3 h 21"/>
                </a:gdLst>
                <a:ahLst/>
                <a:cxnLst>
                  <a:cxn ang="0">
                    <a:pos x="T0" y="T1"/>
                  </a:cxn>
                  <a:cxn ang="0">
                    <a:pos x="T2" y="T3"/>
                  </a:cxn>
                  <a:cxn ang="0">
                    <a:pos x="T4" y="T5"/>
                  </a:cxn>
                  <a:cxn ang="0">
                    <a:pos x="T6" y="T7"/>
                  </a:cxn>
                  <a:cxn ang="0">
                    <a:pos x="T8" y="T9"/>
                  </a:cxn>
                </a:cxnLst>
                <a:rect l="0" t="0" r="r" b="b"/>
                <a:pathLst>
                  <a:path w="23" h="21">
                    <a:moveTo>
                      <a:pt x="18" y="3"/>
                    </a:moveTo>
                    <a:cubicBezTo>
                      <a:pt x="18" y="3"/>
                      <a:pt x="21" y="4"/>
                      <a:pt x="22" y="10"/>
                    </a:cubicBezTo>
                    <a:cubicBezTo>
                      <a:pt x="23" y="16"/>
                      <a:pt x="19" y="21"/>
                      <a:pt x="9" y="18"/>
                    </a:cubicBezTo>
                    <a:cubicBezTo>
                      <a:pt x="0" y="15"/>
                      <a:pt x="0" y="5"/>
                      <a:pt x="6" y="3"/>
                    </a:cubicBezTo>
                    <a:cubicBezTo>
                      <a:pt x="11" y="0"/>
                      <a:pt x="15" y="1"/>
                      <a:pt x="18"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5" name="Freeform 5348"/>
              <p:cNvSpPr>
                <a:spLocks noEditPoints="1"/>
              </p:cNvSpPr>
              <p:nvPr/>
            </p:nvSpPr>
            <p:spPr bwMode="auto">
              <a:xfrm>
                <a:off x="1214" y="2749"/>
                <a:ext cx="45" cy="39"/>
              </a:xfrm>
              <a:custGeom>
                <a:avLst/>
                <a:gdLst>
                  <a:gd name="T0" fmla="*/ 7 w 21"/>
                  <a:gd name="T1" fmla="*/ 17 h 18"/>
                  <a:gd name="T2" fmla="*/ 0 w 21"/>
                  <a:gd name="T3" fmla="*/ 8 h 18"/>
                  <a:gd name="T4" fmla="*/ 3 w 21"/>
                  <a:gd name="T5" fmla="*/ 1 h 18"/>
                  <a:gd name="T6" fmla="*/ 10 w 21"/>
                  <a:gd name="T7" fmla="*/ 0 h 18"/>
                  <a:gd name="T8" fmla="*/ 17 w 21"/>
                  <a:gd name="T9" fmla="*/ 2 h 18"/>
                  <a:gd name="T10" fmla="*/ 21 w 21"/>
                  <a:gd name="T11" fmla="*/ 9 h 18"/>
                  <a:gd name="T12" fmla="*/ 21 w 21"/>
                  <a:gd name="T13" fmla="*/ 10 h 18"/>
                  <a:gd name="T14" fmla="*/ 12 w 21"/>
                  <a:gd name="T15" fmla="*/ 18 h 18"/>
                  <a:gd name="T16" fmla="*/ 7 w 21"/>
                  <a:gd name="T17" fmla="*/ 17 h 18"/>
                  <a:gd name="T18" fmla="*/ 4 w 21"/>
                  <a:gd name="T19" fmla="*/ 2 h 18"/>
                  <a:gd name="T20" fmla="*/ 0 w 21"/>
                  <a:gd name="T21" fmla="*/ 8 h 18"/>
                  <a:gd name="T22" fmla="*/ 8 w 21"/>
                  <a:gd name="T23" fmla="*/ 17 h 18"/>
                  <a:gd name="T24" fmla="*/ 12 w 21"/>
                  <a:gd name="T25" fmla="*/ 18 h 18"/>
                  <a:gd name="T26" fmla="*/ 20 w 21"/>
                  <a:gd name="T27" fmla="*/ 10 h 18"/>
                  <a:gd name="T28" fmla="*/ 20 w 21"/>
                  <a:gd name="T29" fmla="*/ 9 h 18"/>
                  <a:gd name="T30" fmla="*/ 18 w 21"/>
                  <a:gd name="T31" fmla="*/ 3 h 18"/>
                  <a:gd name="T32" fmla="*/ 16 w 21"/>
                  <a:gd name="T33" fmla="*/ 2 h 18"/>
                  <a:gd name="T34" fmla="*/ 16 w 21"/>
                  <a:gd name="T35" fmla="*/ 2 h 18"/>
                  <a:gd name="T36" fmla="*/ 16 w 21"/>
                  <a:gd name="T37" fmla="*/ 2 h 18"/>
                  <a:gd name="T38" fmla="*/ 10 w 21"/>
                  <a:gd name="T39" fmla="*/ 1 h 18"/>
                  <a:gd name="T40" fmla="*/ 4 w 21"/>
                  <a:gd name="T4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8">
                    <a:moveTo>
                      <a:pt x="7" y="17"/>
                    </a:moveTo>
                    <a:cubicBezTo>
                      <a:pt x="2" y="16"/>
                      <a:pt x="0" y="12"/>
                      <a:pt x="0" y="8"/>
                    </a:cubicBezTo>
                    <a:cubicBezTo>
                      <a:pt x="0" y="5"/>
                      <a:pt x="1" y="3"/>
                      <a:pt x="3" y="1"/>
                    </a:cubicBezTo>
                    <a:cubicBezTo>
                      <a:pt x="6" y="0"/>
                      <a:pt x="8" y="0"/>
                      <a:pt x="10" y="0"/>
                    </a:cubicBezTo>
                    <a:cubicBezTo>
                      <a:pt x="12" y="0"/>
                      <a:pt x="15" y="1"/>
                      <a:pt x="17" y="2"/>
                    </a:cubicBezTo>
                    <a:cubicBezTo>
                      <a:pt x="17" y="2"/>
                      <a:pt x="20" y="3"/>
                      <a:pt x="21" y="9"/>
                    </a:cubicBezTo>
                    <a:cubicBezTo>
                      <a:pt x="21" y="9"/>
                      <a:pt x="21" y="10"/>
                      <a:pt x="21" y="10"/>
                    </a:cubicBezTo>
                    <a:cubicBezTo>
                      <a:pt x="21" y="15"/>
                      <a:pt x="18" y="18"/>
                      <a:pt x="12" y="18"/>
                    </a:cubicBezTo>
                    <a:cubicBezTo>
                      <a:pt x="11" y="18"/>
                      <a:pt x="9" y="18"/>
                      <a:pt x="7" y="17"/>
                    </a:cubicBezTo>
                    <a:close/>
                    <a:moveTo>
                      <a:pt x="4" y="2"/>
                    </a:moveTo>
                    <a:cubicBezTo>
                      <a:pt x="2" y="3"/>
                      <a:pt x="0" y="5"/>
                      <a:pt x="0" y="8"/>
                    </a:cubicBezTo>
                    <a:cubicBezTo>
                      <a:pt x="0" y="11"/>
                      <a:pt x="2" y="15"/>
                      <a:pt x="8" y="17"/>
                    </a:cubicBezTo>
                    <a:cubicBezTo>
                      <a:pt x="9" y="17"/>
                      <a:pt x="11" y="18"/>
                      <a:pt x="12" y="18"/>
                    </a:cubicBezTo>
                    <a:cubicBezTo>
                      <a:pt x="18" y="18"/>
                      <a:pt x="20" y="14"/>
                      <a:pt x="20" y="10"/>
                    </a:cubicBezTo>
                    <a:cubicBezTo>
                      <a:pt x="20" y="10"/>
                      <a:pt x="20" y="9"/>
                      <a:pt x="20" y="9"/>
                    </a:cubicBezTo>
                    <a:cubicBezTo>
                      <a:pt x="20" y="6"/>
                      <a:pt x="19" y="4"/>
                      <a:pt x="18" y="3"/>
                    </a:cubicBezTo>
                    <a:cubicBezTo>
                      <a:pt x="17" y="3"/>
                      <a:pt x="16" y="2"/>
                      <a:pt x="16" y="2"/>
                    </a:cubicBezTo>
                    <a:cubicBezTo>
                      <a:pt x="16" y="2"/>
                      <a:pt x="16" y="2"/>
                      <a:pt x="16" y="2"/>
                    </a:cubicBezTo>
                    <a:cubicBezTo>
                      <a:pt x="16" y="2"/>
                      <a:pt x="16" y="2"/>
                      <a:pt x="16" y="2"/>
                    </a:cubicBezTo>
                    <a:cubicBezTo>
                      <a:pt x="14" y="1"/>
                      <a:pt x="12" y="1"/>
                      <a:pt x="10" y="1"/>
                    </a:cubicBezTo>
                    <a:cubicBezTo>
                      <a:pt x="8" y="1"/>
                      <a:pt x="6" y="1"/>
                      <a:pt x="4" y="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5349"/>
              <p:cNvSpPr>
                <a:spLocks noEditPoints="1"/>
              </p:cNvSpPr>
              <p:nvPr/>
            </p:nvSpPr>
            <p:spPr bwMode="auto">
              <a:xfrm>
                <a:off x="1214" y="2751"/>
                <a:ext cx="43" cy="37"/>
              </a:xfrm>
              <a:custGeom>
                <a:avLst/>
                <a:gdLst>
                  <a:gd name="T0" fmla="*/ 11 w 20"/>
                  <a:gd name="T1" fmla="*/ 2 h 17"/>
                  <a:gd name="T2" fmla="*/ 16 w 20"/>
                  <a:gd name="T3" fmla="*/ 4 h 17"/>
                  <a:gd name="T4" fmla="*/ 17 w 20"/>
                  <a:gd name="T5" fmla="*/ 5 h 17"/>
                  <a:gd name="T6" fmla="*/ 18 w 20"/>
                  <a:gd name="T7" fmla="*/ 6 h 17"/>
                  <a:gd name="T8" fmla="*/ 18 w 20"/>
                  <a:gd name="T9" fmla="*/ 7 h 17"/>
                  <a:gd name="T10" fmla="*/ 18 w 20"/>
                  <a:gd name="T11" fmla="*/ 7 h 17"/>
                  <a:gd name="T12" fmla="*/ 18 w 20"/>
                  <a:gd name="T13" fmla="*/ 7 h 17"/>
                  <a:gd name="T14" fmla="*/ 18 w 20"/>
                  <a:gd name="T15" fmla="*/ 8 h 17"/>
                  <a:gd name="T16" fmla="*/ 18 w 20"/>
                  <a:gd name="T17" fmla="*/ 9 h 17"/>
                  <a:gd name="T18" fmla="*/ 18 w 20"/>
                  <a:gd name="T19" fmla="*/ 9 h 17"/>
                  <a:gd name="T20" fmla="*/ 18 w 20"/>
                  <a:gd name="T21" fmla="*/ 9 h 17"/>
                  <a:gd name="T22" fmla="*/ 18 w 20"/>
                  <a:gd name="T23" fmla="*/ 10 h 17"/>
                  <a:gd name="T24" fmla="*/ 18 w 20"/>
                  <a:gd name="T25" fmla="*/ 10 h 17"/>
                  <a:gd name="T26" fmla="*/ 18 w 20"/>
                  <a:gd name="T27" fmla="*/ 10 h 17"/>
                  <a:gd name="T28" fmla="*/ 18 w 20"/>
                  <a:gd name="T29" fmla="*/ 11 h 17"/>
                  <a:gd name="T30" fmla="*/ 19 w 20"/>
                  <a:gd name="T31" fmla="*/ 10 h 17"/>
                  <a:gd name="T32" fmla="*/ 19 w 20"/>
                  <a:gd name="T33" fmla="*/ 11 h 17"/>
                  <a:gd name="T34" fmla="*/ 17 w 20"/>
                  <a:gd name="T35" fmla="*/ 12 h 17"/>
                  <a:gd name="T36" fmla="*/ 19 w 20"/>
                  <a:gd name="T37" fmla="*/ 11 h 17"/>
                  <a:gd name="T38" fmla="*/ 15 w 20"/>
                  <a:gd name="T39" fmla="*/ 13 h 17"/>
                  <a:gd name="T40" fmla="*/ 19 w 20"/>
                  <a:gd name="T41" fmla="*/ 12 h 17"/>
                  <a:gd name="T42" fmla="*/ 19 w 20"/>
                  <a:gd name="T43" fmla="*/ 13 h 17"/>
                  <a:gd name="T44" fmla="*/ 12 w 20"/>
                  <a:gd name="T45" fmla="*/ 14 h 17"/>
                  <a:gd name="T46" fmla="*/ 12 w 20"/>
                  <a:gd name="T47" fmla="*/ 15 h 17"/>
                  <a:gd name="T48" fmla="*/ 19 w 20"/>
                  <a:gd name="T49" fmla="*/ 14 h 17"/>
                  <a:gd name="T50" fmla="*/ 6 w 20"/>
                  <a:gd name="T51" fmla="*/ 14 h 17"/>
                  <a:gd name="T52" fmla="*/ 4 w 20"/>
                  <a:gd name="T53" fmla="*/ 13 h 17"/>
                  <a:gd name="T54" fmla="*/ 3 w 20"/>
                  <a:gd name="T55" fmla="*/ 12 h 17"/>
                  <a:gd name="T56" fmla="*/ 3 w 20"/>
                  <a:gd name="T57" fmla="*/ 12 h 17"/>
                  <a:gd name="T58" fmla="*/ 2 w 20"/>
                  <a:gd name="T59" fmla="*/ 11 h 17"/>
                  <a:gd name="T60" fmla="*/ 2 w 20"/>
                  <a:gd name="T61" fmla="*/ 10 h 17"/>
                  <a:gd name="T62" fmla="*/ 1 w 20"/>
                  <a:gd name="T63" fmla="*/ 10 h 17"/>
                  <a:gd name="T64" fmla="*/ 2 w 20"/>
                  <a:gd name="T65" fmla="*/ 10 h 17"/>
                  <a:gd name="T66" fmla="*/ 2 w 20"/>
                  <a:gd name="T67" fmla="*/ 9 h 17"/>
                  <a:gd name="T68" fmla="*/ 1 w 20"/>
                  <a:gd name="T69" fmla="*/ 10 h 17"/>
                  <a:gd name="T70" fmla="*/ 1 w 20"/>
                  <a:gd name="T71" fmla="*/ 9 h 17"/>
                  <a:gd name="T72" fmla="*/ 1 w 20"/>
                  <a:gd name="T73" fmla="*/ 9 h 17"/>
                  <a:gd name="T74" fmla="*/ 1 w 20"/>
                  <a:gd name="T75" fmla="*/ 8 h 17"/>
                  <a:gd name="T76" fmla="*/ 1 w 20"/>
                  <a:gd name="T77" fmla="*/ 8 h 17"/>
                  <a:gd name="T78" fmla="*/ 1 w 20"/>
                  <a:gd name="T79" fmla="*/ 8 h 17"/>
                  <a:gd name="T80" fmla="*/ 2 w 20"/>
                  <a:gd name="T81" fmla="*/ 7 h 17"/>
                  <a:gd name="T82" fmla="*/ 1 w 20"/>
                  <a:gd name="T83" fmla="*/ 7 h 17"/>
                  <a:gd name="T84" fmla="*/ 1 w 20"/>
                  <a:gd name="T85" fmla="*/ 6 h 17"/>
                  <a:gd name="T86" fmla="*/ 2 w 20"/>
                  <a:gd name="T87" fmla="*/ 5 h 17"/>
                  <a:gd name="T88" fmla="*/ 2 w 20"/>
                  <a:gd name="T89" fmla="*/ 4 h 17"/>
                  <a:gd name="T90" fmla="*/ 10 w 20"/>
                  <a:gd name="T91" fmla="*/ 1 h 17"/>
                  <a:gd name="T92" fmla="*/ 3 w 20"/>
                  <a:gd name="T93" fmla="*/ 3 h 17"/>
                  <a:gd name="T94" fmla="*/ 18 w 20"/>
                  <a:gd name="T95" fmla="*/ 3 h 17"/>
                  <a:gd name="T96" fmla="*/ 10 w 20"/>
                  <a:gd name="T97" fmla="*/ 0 h 17"/>
                  <a:gd name="T98" fmla="*/ 8 w 20"/>
                  <a:gd name="T99" fmla="*/ 16 h 17"/>
                  <a:gd name="T100" fmla="*/ 9 w 20"/>
                  <a:gd name="T101" fmla="*/ 16 h 17"/>
                  <a:gd name="T102" fmla="*/ 8 w 20"/>
                  <a:gd name="T103" fmla="*/ 16 h 17"/>
                  <a:gd name="T104" fmla="*/ 18 w 20"/>
                  <a:gd name="T105" fmla="*/ 15 h 17"/>
                  <a:gd name="T106" fmla="*/ 13 w 20"/>
                  <a:gd name="T107" fmla="*/ 16 h 17"/>
                  <a:gd name="T108" fmla="*/ 20 w 20"/>
                  <a:gd name="T109" fmla="*/ 8 h 17"/>
                  <a:gd name="T110" fmla="*/ 16 w 20"/>
                  <a:gd name="T111" fmla="*/ 1 h 17"/>
                  <a:gd name="T112" fmla="*/ 17 w 20"/>
                  <a:gd name="T113" fmla="*/ 2 h 17"/>
                  <a:gd name="T114" fmla="*/ 11 w 20"/>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7">
                    <a:moveTo>
                      <a:pt x="8" y="2"/>
                    </a:moveTo>
                    <a:cubicBezTo>
                      <a:pt x="9" y="2"/>
                      <a:pt x="9" y="2"/>
                      <a:pt x="10" y="2"/>
                    </a:cubicBezTo>
                    <a:cubicBezTo>
                      <a:pt x="11" y="2"/>
                      <a:pt x="11" y="2"/>
                      <a:pt x="11" y="2"/>
                    </a:cubicBezTo>
                    <a:cubicBezTo>
                      <a:pt x="16" y="2"/>
                      <a:pt x="18" y="4"/>
                      <a:pt x="18" y="4"/>
                    </a:cubicBezTo>
                    <a:cubicBezTo>
                      <a:pt x="17" y="4"/>
                      <a:pt x="15" y="3"/>
                      <a:pt x="14" y="3"/>
                    </a:cubicBezTo>
                    <a:cubicBezTo>
                      <a:pt x="15" y="3"/>
                      <a:pt x="15" y="3"/>
                      <a:pt x="16" y="4"/>
                    </a:cubicBezTo>
                    <a:cubicBezTo>
                      <a:pt x="18" y="4"/>
                      <a:pt x="18" y="5"/>
                      <a:pt x="18" y="5"/>
                    </a:cubicBezTo>
                    <a:cubicBezTo>
                      <a:pt x="18" y="5"/>
                      <a:pt x="17" y="4"/>
                      <a:pt x="16" y="4"/>
                    </a:cubicBezTo>
                    <a:cubicBezTo>
                      <a:pt x="17" y="5"/>
                      <a:pt x="17" y="5"/>
                      <a:pt x="17" y="5"/>
                    </a:cubicBezTo>
                    <a:cubicBezTo>
                      <a:pt x="18" y="5"/>
                      <a:pt x="19" y="6"/>
                      <a:pt x="19" y="6"/>
                    </a:cubicBezTo>
                    <a:cubicBezTo>
                      <a:pt x="18" y="6"/>
                      <a:pt x="18" y="5"/>
                      <a:pt x="17" y="5"/>
                    </a:cubicBezTo>
                    <a:cubicBezTo>
                      <a:pt x="17" y="6"/>
                      <a:pt x="18" y="6"/>
                      <a:pt x="18" y="6"/>
                    </a:cubicBezTo>
                    <a:cubicBezTo>
                      <a:pt x="18" y="7"/>
                      <a:pt x="19" y="7"/>
                      <a:pt x="19" y="7"/>
                    </a:cubicBezTo>
                    <a:cubicBezTo>
                      <a:pt x="18" y="6"/>
                      <a:pt x="18" y="6"/>
                      <a:pt x="18" y="6"/>
                    </a:cubicBezTo>
                    <a:cubicBezTo>
                      <a:pt x="18" y="7"/>
                      <a:pt x="18" y="7"/>
                      <a:pt x="18" y="7"/>
                    </a:cubicBezTo>
                    <a:cubicBezTo>
                      <a:pt x="18" y="7"/>
                      <a:pt x="19" y="8"/>
                      <a:pt x="19" y="8"/>
                    </a:cubicBezTo>
                    <a:cubicBezTo>
                      <a:pt x="18" y="7"/>
                      <a:pt x="18" y="7"/>
                      <a:pt x="18" y="7"/>
                    </a:cubicBezTo>
                    <a:cubicBezTo>
                      <a:pt x="18" y="7"/>
                      <a:pt x="18" y="7"/>
                      <a:pt x="18" y="7"/>
                    </a:cubicBezTo>
                    <a:cubicBezTo>
                      <a:pt x="18" y="7"/>
                      <a:pt x="18" y="7"/>
                      <a:pt x="18" y="7"/>
                    </a:cubicBezTo>
                    <a:cubicBezTo>
                      <a:pt x="19" y="8"/>
                      <a:pt x="19" y="8"/>
                      <a:pt x="19" y="8"/>
                    </a:cubicBezTo>
                    <a:cubicBezTo>
                      <a:pt x="19" y="8"/>
                      <a:pt x="18" y="8"/>
                      <a:pt x="18" y="7"/>
                    </a:cubicBezTo>
                    <a:cubicBezTo>
                      <a:pt x="18" y="8"/>
                      <a:pt x="18" y="8"/>
                      <a:pt x="18" y="8"/>
                    </a:cubicBezTo>
                    <a:cubicBezTo>
                      <a:pt x="19" y="8"/>
                      <a:pt x="19" y="8"/>
                      <a:pt x="19" y="8"/>
                    </a:cubicBezTo>
                    <a:cubicBezTo>
                      <a:pt x="18" y="8"/>
                      <a:pt x="18" y="8"/>
                      <a:pt x="18" y="8"/>
                    </a:cubicBezTo>
                    <a:cubicBezTo>
                      <a:pt x="18" y="8"/>
                      <a:pt x="18" y="8"/>
                      <a:pt x="18" y="8"/>
                    </a:cubicBezTo>
                    <a:cubicBezTo>
                      <a:pt x="19" y="9"/>
                      <a:pt x="19" y="9"/>
                      <a:pt x="19" y="9"/>
                    </a:cubicBezTo>
                    <a:cubicBezTo>
                      <a:pt x="18" y="9"/>
                      <a:pt x="18" y="9"/>
                      <a:pt x="18" y="9"/>
                    </a:cubicBezTo>
                    <a:cubicBezTo>
                      <a:pt x="18" y="9"/>
                      <a:pt x="18" y="9"/>
                      <a:pt x="18" y="9"/>
                    </a:cubicBezTo>
                    <a:cubicBezTo>
                      <a:pt x="19" y="9"/>
                      <a:pt x="19" y="10"/>
                      <a:pt x="19" y="10"/>
                    </a:cubicBezTo>
                    <a:cubicBezTo>
                      <a:pt x="18" y="9"/>
                      <a:pt x="18" y="9"/>
                      <a:pt x="18" y="9"/>
                    </a:cubicBezTo>
                    <a:cubicBezTo>
                      <a:pt x="18" y="9"/>
                      <a:pt x="18" y="9"/>
                      <a:pt x="18" y="9"/>
                    </a:cubicBezTo>
                    <a:cubicBezTo>
                      <a:pt x="19" y="10"/>
                      <a:pt x="19" y="10"/>
                      <a:pt x="19" y="10"/>
                    </a:cubicBezTo>
                    <a:cubicBezTo>
                      <a:pt x="19" y="10"/>
                      <a:pt x="18" y="10"/>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9" y="10"/>
                      <a:pt x="19" y="10"/>
                    </a:cubicBezTo>
                    <a:cubicBezTo>
                      <a:pt x="18" y="10"/>
                      <a:pt x="18" y="10"/>
                      <a:pt x="18" y="10"/>
                    </a:cubicBezTo>
                    <a:cubicBezTo>
                      <a:pt x="18" y="10"/>
                      <a:pt x="18" y="10"/>
                      <a:pt x="18" y="10"/>
                    </a:cubicBezTo>
                    <a:cubicBezTo>
                      <a:pt x="19" y="10"/>
                      <a:pt x="19" y="10"/>
                      <a:pt x="19" y="10"/>
                    </a:cubicBezTo>
                    <a:cubicBezTo>
                      <a:pt x="19" y="10"/>
                      <a:pt x="18" y="10"/>
                      <a:pt x="18" y="10"/>
                    </a:cubicBezTo>
                    <a:cubicBezTo>
                      <a:pt x="18" y="11"/>
                      <a:pt x="18" y="11"/>
                      <a:pt x="18" y="11"/>
                    </a:cubicBezTo>
                    <a:cubicBezTo>
                      <a:pt x="19" y="10"/>
                      <a:pt x="19" y="10"/>
                      <a:pt x="19" y="10"/>
                    </a:cubicBezTo>
                    <a:cubicBezTo>
                      <a:pt x="19" y="10"/>
                      <a:pt x="19" y="10"/>
                      <a:pt x="19" y="10"/>
                    </a:cubicBezTo>
                    <a:cubicBezTo>
                      <a:pt x="19" y="10"/>
                      <a:pt x="19" y="10"/>
                      <a:pt x="19" y="10"/>
                    </a:cubicBezTo>
                    <a:cubicBezTo>
                      <a:pt x="19" y="10"/>
                      <a:pt x="18" y="11"/>
                      <a:pt x="17" y="11"/>
                    </a:cubicBezTo>
                    <a:cubicBezTo>
                      <a:pt x="17" y="11"/>
                      <a:pt x="17" y="11"/>
                      <a:pt x="17" y="11"/>
                    </a:cubicBezTo>
                    <a:cubicBezTo>
                      <a:pt x="18" y="11"/>
                      <a:pt x="19" y="11"/>
                      <a:pt x="19" y="11"/>
                    </a:cubicBezTo>
                    <a:cubicBezTo>
                      <a:pt x="19" y="11"/>
                      <a:pt x="19" y="11"/>
                      <a:pt x="19" y="11"/>
                    </a:cubicBezTo>
                    <a:cubicBezTo>
                      <a:pt x="19" y="11"/>
                      <a:pt x="19" y="11"/>
                      <a:pt x="19" y="11"/>
                    </a:cubicBezTo>
                    <a:cubicBezTo>
                      <a:pt x="18" y="11"/>
                      <a:pt x="18" y="11"/>
                      <a:pt x="17" y="12"/>
                    </a:cubicBezTo>
                    <a:cubicBezTo>
                      <a:pt x="16" y="12"/>
                      <a:pt x="16" y="12"/>
                      <a:pt x="16" y="12"/>
                    </a:cubicBezTo>
                    <a:cubicBezTo>
                      <a:pt x="18" y="12"/>
                      <a:pt x="19" y="11"/>
                      <a:pt x="19" y="11"/>
                    </a:cubicBezTo>
                    <a:cubicBezTo>
                      <a:pt x="19" y="11"/>
                      <a:pt x="19" y="11"/>
                      <a:pt x="19" y="11"/>
                    </a:cubicBezTo>
                    <a:cubicBezTo>
                      <a:pt x="19" y="11"/>
                      <a:pt x="19" y="11"/>
                      <a:pt x="19" y="11"/>
                    </a:cubicBezTo>
                    <a:cubicBezTo>
                      <a:pt x="18" y="12"/>
                      <a:pt x="17" y="12"/>
                      <a:pt x="16" y="12"/>
                    </a:cubicBezTo>
                    <a:cubicBezTo>
                      <a:pt x="15" y="13"/>
                      <a:pt x="15" y="13"/>
                      <a:pt x="15" y="13"/>
                    </a:cubicBezTo>
                    <a:cubicBezTo>
                      <a:pt x="18" y="13"/>
                      <a:pt x="19" y="12"/>
                      <a:pt x="19" y="12"/>
                    </a:cubicBezTo>
                    <a:cubicBezTo>
                      <a:pt x="19" y="12"/>
                      <a:pt x="19" y="12"/>
                      <a:pt x="19" y="12"/>
                    </a:cubicBezTo>
                    <a:cubicBezTo>
                      <a:pt x="19" y="12"/>
                      <a:pt x="19" y="12"/>
                      <a:pt x="19" y="12"/>
                    </a:cubicBezTo>
                    <a:cubicBezTo>
                      <a:pt x="18" y="13"/>
                      <a:pt x="16" y="13"/>
                      <a:pt x="14" y="14"/>
                    </a:cubicBezTo>
                    <a:cubicBezTo>
                      <a:pt x="14" y="14"/>
                      <a:pt x="13" y="14"/>
                      <a:pt x="13" y="14"/>
                    </a:cubicBezTo>
                    <a:cubicBezTo>
                      <a:pt x="17" y="14"/>
                      <a:pt x="19" y="13"/>
                      <a:pt x="19" y="13"/>
                    </a:cubicBezTo>
                    <a:cubicBezTo>
                      <a:pt x="19" y="13"/>
                      <a:pt x="19" y="13"/>
                      <a:pt x="19" y="13"/>
                    </a:cubicBezTo>
                    <a:cubicBezTo>
                      <a:pt x="19" y="13"/>
                      <a:pt x="19" y="13"/>
                      <a:pt x="19" y="13"/>
                    </a:cubicBezTo>
                    <a:cubicBezTo>
                      <a:pt x="17" y="14"/>
                      <a:pt x="15" y="14"/>
                      <a:pt x="12" y="14"/>
                    </a:cubicBezTo>
                    <a:cubicBezTo>
                      <a:pt x="11" y="14"/>
                      <a:pt x="11" y="14"/>
                      <a:pt x="11" y="14"/>
                    </a:cubicBezTo>
                    <a:cubicBezTo>
                      <a:pt x="11" y="15"/>
                      <a:pt x="10" y="15"/>
                      <a:pt x="10" y="15"/>
                    </a:cubicBezTo>
                    <a:cubicBezTo>
                      <a:pt x="11" y="15"/>
                      <a:pt x="12" y="15"/>
                      <a:pt x="12" y="15"/>
                    </a:cubicBezTo>
                    <a:cubicBezTo>
                      <a:pt x="17" y="15"/>
                      <a:pt x="19" y="14"/>
                      <a:pt x="19" y="14"/>
                    </a:cubicBezTo>
                    <a:cubicBezTo>
                      <a:pt x="19" y="14"/>
                      <a:pt x="19" y="14"/>
                      <a:pt x="19" y="14"/>
                    </a:cubicBezTo>
                    <a:cubicBezTo>
                      <a:pt x="19" y="14"/>
                      <a:pt x="19" y="14"/>
                      <a:pt x="19" y="14"/>
                    </a:cubicBezTo>
                    <a:cubicBezTo>
                      <a:pt x="17" y="15"/>
                      <a:pt x="15" y="15"/>
                      <a:pt x="13" y="15"/>
                    </a:cubicBezTo>
                    <a:cubicBezTo>
                      <a:pt x="9" y="15"/>
                      <a:pt x="5" y="14"/>
                      <a:pt x="5" y="14"/>
                    </a:cubicBezTo>
                    <a:cubicBezTo>
                      <a:pt x="6" y="14"/>
                      <a:pt x="6" y="14"/>
                      <a:pt x="6" y="14"/>
                    </a:cubicBezTo>
                    <a:cubicBezTo>
                      <a:pt x="5" y="14"/>
                      <a:pt x="5" y="14"/>
                      <a:pt x="4" y="13"/>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2" y="11"/>
                      <a:pt x="2" y="11"/>
                      <a:pt x="2" y="11"/>
                    </a:cubicBezTo>
                    <a:cubicBezTo>
                      <a:pt x="3" y="12"/>
                      <a:pt x="3" y="12"/>
                      <a:pt x="3" y="12"/>
                    </a:cubicBezTo>
                    <a:cubicBezTo>
                      <a:pt x="2" y="11"/>
                      <a:pt x="2" y="11"/>
                      <a:pt x="2" y="11"/>
                    </a:cubicBezTo>
                    <a:cubicBezTo>
                      <a:pt x="2" y="11"/>
                      <a:pt x="2" y="11"/>
                      <a:pt x="2" y="11"/>
                    </a:cubicBezTo>
                    <a:cubicBezTo>
                      <a:pt x="2" y="11"/>
                      <a:pt x="2" y="11"/>
                      <a:pt x="2" y="11"/>
                    </a:cubicBezTo>
                    <a:cubicBezTo>
                      <a:pt x="2" y="10"/>
                      <a:pt x="2" y="10"/>
                      <a:pt x="2" y="10"/>
                    </a:cubicBezTo>
                    <a:cubicBezTo>
                      <a:pt x="1" y="10"/>
                      <a:pt x="1" y="10"/>
                      <a:pt x="1"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1" y="10"/>
                      <a:pt x="1" y="10"/>
                      <a:pt x="1" y="10"/>
                    </a:cubicBezTo>
                    <a:cubicBezTo>
                      <a:pt x="2" y="10"/>
                      <a:pt x="2" y="10"/>
                      <a:pt x="2" y="10"/>
                    </a:cubicBezTo>
                    <a:cubicBezTo>
                      <a:pt x="2" y="9"/>
                      <a:pt x="2" y="9"/>
                      <a:pt x="2" y="9"/>
                    </a:cubicBezTo>
                    <a:cubicBezTo>
                      <a:pt x="1" y="10"/>
                      <a:pt x="1" y="10"/>
                      <a:pt x="1" y="10"/>
                    </a:cubicBezTo>
                    <a:cubicBezTo>
                      <a:pt x="1" y="10"/>
                      <a:pt x="1" y="10"/>
                      <a:pt x="1" y="10"/>
                    </a:cubicBezTo>
                    <a:cubicBezTo>
                      <a:pt x="1" y="10"/>
                      <a:pt x="1" y="10"/>
                      <a:pt x="1" y="10"/>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7"/>
                      <a:pt x="1" y="7"/>
                      <a:pt x="1" y="7"/>
                    </a:cubicBezTo>
                    <a:cubicBezTo>
                      <a:pt x="2" y="7"/>
                      <a:pt x="2" y="7"/>
                      <a:pt x="2" y="7"/>
                    </a:cubicBezTo>
                    <a:cubicBezTo>
                      <a:pt x="1" y="7"/>
                      <a:pt x="1" y="7"/>
                      <a:pt x="1" y="7"/>
                    </a:cubicBezTo>
                    <a:cubicBezTo>
                      <a:pt x="1" y="7"/>
                      <a:pt x="1" y="7"/>
                      <a:pt x="1" y="7"/>
                    </a:cubicBezTo>
                    <a:cubicBezTo>
                      <a:pt x="1" y="7"/>
                      <a:pt x="1" y="7"/>
                      <a:pt x="1" y="7"/>
                    </a:cubicBezTo>
                    <a:cubicBezTo>
                      <a:pt x="2" y="7"/>
                      <a:pt x="2" y="7"/>
                      <a:pt x="2" y="7"/>
                    </a:cubicBezTo>
                    <a:cubicBezTo>
                      <a:pt x="2" y="6"/>
                      <a:pt x="2" y="6"/>
                      <a:pt x="2" y="6"/>
                    </a:cubicBezTo>
                    <a:cubicBezTo>
                      <a:pt x="2" y="6"/>
                      <a:pt x="1" y="6"/>
                      <a:pt x="1" y="6"/>
                    </a:cubicBezTo>
                    <a:cubicBezTo>
                      <a:pt x="2" y="6"/>
                      <a:pt x="2" y="6"/>
                      <a:pt x="2" y="6"/>
                    </a:cubicBezTo>
                    <a:cubicBezTo>
                      <a:pt x="3" y="5"/>
                      <a:pt x="3" y="5"/>
                      <a:pt x="3" y="4"/>
                    </a:cubicBezTo>
                    <a:cubicBezTo>
                      <a:pt x="2" y="5"/>
                      <a:pt x="2" y="5"/>
                      <a:pt x="2" y="5"/>
                    </a:cubicBezTo>
                    <a:cubicBezTo>
                      <a:pt x="2" y="5"/>
                      <a:pt x="3" y="4"/>
                      <a:pt x="4" y="4"/>
                    </a:cubicBezTo>
                    <a:cubicBezTo>
                      <a:pt x="4" y="4"/>
                      <a:pt x="5" y="3"/>
                      <a:pt x="6" y="3"/>
                    </a:cubicBezTo>
                    <a:cubicBezTo>
                      <a:pt x="4" y="4"/>
                      <a:pt x="2" y="4"/>
                      <a:pt x="2" y="4"/>
                    </a:cubicBezTo>
                    <a:cubicBezTo>
                      <a:pt x="4" y="3"/>
                      <a:pt x="6" y="3"/>
                      <a:pt x="8" y="2"/>
                    </a:cubicBezTo>
                    <a:close/>
                    <a:moveTo>
                      <a:pt x="3" y="3"/>
                    </a:moveTo>
                    <a:cubicBezTo>
                      <a:pt x="6" y="2"/>
                      <a:pt x="8" y="1"/>
                      <a:pt x="10" y="1"/>
                    </a:cubicBezTo>
                    <a:cubicBezTo>
                      <a:pt x="15" y="1"/>
                      <a:pt x="18" y="4"/>
                      <a:pt x="18" y="4"/>
                    </a:cubicBezTo>
                    <a:cubicBezTo>
                      <a:pt x="16" y="2"/>
                      <a:pt x="13" y="2"/>
                      <a:pt x="11" y="2"/>
                    </a:cubicBezTo>
                    <a:cubicBezTo>
                      <a:pt x="6" y="2"/>
                      <a:pt x="3" y="3"/>
                      <a:pt x="3" y="3"/>
                    </a:cubicBezTo>
                    <a:close/>
                    <a:moveTo>
                      <a:pt x="3" y="3"/>
                    </a:moveTo>
                    <a:cubicBezTo>
                      <a:pt x="6" y="1"/>
                      <a:pt x="9" y="1"/>
                      <a:pt x="11" y="1"/>
                    </a:cubicBezTo>
                    <a:cubicBezTo>
                      <a:pt x="15" y="1"/>
                      <a:pt x="18" y="3"/>
                      <a:pt x="18" y="3"/>
                    </a:cubicBezTo>
                    <a:cubicBezTo>
                      <a:pt x="16" y="1"/>
                      <a:pt x="13" y="1"/>
                      <a:pt x="11" y="1"/>
                    </a:cubicBezTo>
                    <a:cubicBezTo>
                      <a:pt x="7" y="1"/>
                      <a:pt x="3" y="3"/>
                      <a:pt x="3" y="3"/>
                    </a:cubicBezTo>
                    <a:close/>
                    <a:moveTo>
                      <a:pt x="10" y="0"/>
                    </a:moveTo>
                    <a:cubicBezTo>
                      <a:pt x="8" y="0"/>
                      <a:pt x="6" y="0"/>
                      <a:pt x="4" y="1"/>
                    </a:cubicBezTo>
                    <a:cubicBezTo>
                      <a:pt x="2" y="2"/>
                      <a:pt x="0" y="4"/>
                      <a:pt x="0" y="7"/>
                    </a:cubicBezTo>
                    <a:cubicBezTo>
                      <a:pt x="0" y="10"/>
                      <a:pt x="2" y="14"/>
                      <a:pt x="8" y="16"/>
                    </a:cubicBezTo>
                    <a:cubicBezTo>
                      <a:pt x="8" y="16"/>
                      <a:pt x="8" y="16"/>
                      <a:pt x="9" y="16"/>
                    </a:cubicBezTo>
                    <a:cubicBezTo>
                      <a:pt x="9" y="16"/>
                      <a:pt x="9" y="16"/>
                      <a:pt x="9" y="16"/>
                    </a:cubicBezTo>
                    <a:cubicBezTo>
                      <a:pt x="9" y="16"/>
                      <a:pt x="9" y="16"/>
                      <a:pt x="9" y="16"/>
                    </a:cubicBezTo>
                    <a:cubicBezTo>
                      <a:pt x="10" y="16"/>
                      <a:pt x="11" y="17"/>
                      <a:pt x="12" y="17"/>
                    </a:cubicBezTo>
                    <a:cubicBezTo>
                      <a:pt x="13" y="17"/>
                      <a:pt x="13" y="17"/>
                      <a:pt x="13" y="17"/>
                    </a:cubicBezTo>
                    <a:cubicBezTo>
                      <a:pt x="10" y="17"/>
                      <a:pt x="8" y="16"/>
                      <a:pt x="8" y="16"/>
                    </a:cubicBezTo>
                    <a:cubicBezTo>
                      <a:pt x="10" y="16"/>
                      <a:pt x="12" y="16"/>
                      <a:pt x="13" y="16"/>
                    </a:cubicBezTo>
                    <a:cubicBezTo>
                      <a:pt x="14" y="16"/>
                      <a:pt x="15" y="16"/>
                      <a:pt x="15" y="16"/>
                    </a:cubicBezTo>
                    <a:cubicBezTo>
                      <a:pt x="16" y="16"/>
                      <a:pt x="17" y="15"/>
                      <a:pt x="18" y="15"/>
                    </a:cubicBezTo>
                    <a:cubicBezTo>
                      <a:pt x="17" y="16"/>
                      <a:pt x="15" y="16"/>
                      <a:pt x="13" y="16"/>
                    </a:cubicBezTo>
                    <a:cubicBezTo>
                      <a:pt x="9" y="16"/>
                      <a:pt x="6" y="15"/>
                      <a:pt x="6" y="15"/>
                    </a:cubicBezTo>
                    <a:cubicBezTo>
                      <a:pt x="9" y="15"/>
                      <a:pt x="11" y="16"/>
                      <a:pt x="13" y="16"/>
                    </a:cubicBezTo>
                    <a:cubicBezTo>
                      <a:pt x="16" y="16"/>
                      <a:pt x="17" y="15"/>
                      <a:pt x="18" y="15"/>
                    </a:cubicBezTo>
                    <a:cubicBezTo>
                      <a:pt x="19" y="13"/>
                      <a:pt x="20" y="11"/>
                      <a:pt x="20" y="9"/>
                    </a:cubicBezTo>
                    <a:cubicBezTo>
                      <a:pt x="20" y="9"/>
                      <a:pt x="20" y="8"/>
                      <a:pt x="20" y="8"/>
                    </a:cubicBezTo>
                    <a:cubicBezTo>
                      <a:pt x="20" y="5"/>
                      <a:pt x="19" y="3"/>
                      <a:pt x="18" y="2"/>
                    </a:cubicBezTo>
                    <a:cubicBezTo>
                      <a:pt x="17" y="2"/>
                      <a:pt x="16" y="1"/>
                      <a:pt x="16" y="1"/>
                    </a:cubicBezTo>
                    <a:cubicBezTo>
                      <a:pt x="16" y="1"/>
                      <a:pt x="16" y="1"/>
                      <a:pt x="16" y="1"/>
                    </a:cubicBezTo>
                    <a:cubicBezTo>
                      <a:pt x="16" y="1"/>
                      <a:pt x="16" y="1"/>
                      <a:pt x="16" y="1"/>
                    </a:cubicBezTo>
                    <a:cubicBezTo>
                      <a:pt x="16" y="1"/>
                      <a:pt x="16" y="1"/>
                      <a:pt x="16" y="1"/>
                    </a:cubicBezTo>
                    <a:cubicBezTo>
                      <a:pt x="17" y="2"/>
                      <a:pt x="17" y="2"/>
                      <a:pt x="17" y="2"/>
                    </a:cubicBezTo>
                    <a:cubicBezTo>
                      <a:pt x="15" y="1"/>
                      <a:pt x="13" y="0"/>
                      <a:pt x="11" y="0"/>
                    </a:cubicBezTo>
                    <a:cubicBezTo>
                      <a:pt x="7" y="0"/>
                      <a:pt x="4" y="2"/>
                      <a:pt x="4" y="2"/>
                    </a:cubicBezTo>
                    <a:cubicBezTo>
                      <a:pt x="7" y="0"/>
                      <a:pt x="9" y="0"/>
                      <a:pt x="11" y="0"/>
                    </a:cubicBezTo>
                    <a:cubicBezTo>
                      <a:pt x="12" y="0"/>
                      <a:pt x="12" y="0"/>
                      <a:pt x="12" y="0"/>
                    </a:cubicBezTo>
                    <a:cubicBezTo>
                      <a:pt x="11" y="0"/>
                      <a:pt x="11" y="0"/>
                      <a:pt x="1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5350"/>
              <p:cNvSpPr>
                <a:spLocks noEditPoints="1"/>
              </p:cNvSpPr>
              <p:nvPr/>
            </p:nvSpPr>
            <p:spPr bwMode="auto">
              <a:xfrm>
                <a:off x="1210" y="2749"/>
                <a:ext cx="49" cy="39"/>
              </a:xfrm>
              <a:custGeom>
                <a:avLst/>
                <a:gdLst>
                  <a:gd name="T0" fmla="*/ 19 w 23"/>
                  <a:gd name="T1" fmla="*/ 17 h 18"/>
                  <a:gd name="T2" fmla="*/ 15 w 23"/>
                  <a:gd name="T3" fmla="*/ 18 h 18"/>
                  <a:gd name="T4" fmla="*/ 15 w 23"/>
                  <a:gd name="T5" fmla="*/ 18 h 18"/>
                  <a:gd name="T6" fmla="*/ 14 w 23"/>
                  <a:gd name="T7" fmla="*/ 18 h 18"/>
                  <a:gd name="T8" fmla="*/ 11 w 23"/>
                  <a:gd name="T9" fmla="*/ 17 h 18"/>
                  <a:gd name="T10" fmla="*/ 15 w 23"/>
                  <a:gd name="T11" fmla="*/ 18 h 18"/>
                  <a:gd name="T12" fmla="*/ 16 w 23"/>
                  <a:gd name="T13" fmla="*/ 18 h 18"/>
                  <a:gd name="T14" fmla="*/ 19 w 23"/>
                  <a:gd name="T15" fmla="*/ 17 h 18"/>
                  <a:gd name="T16" fmla="*/ 18 w 23"/>
                  <a:gd name="T17" fmla="*/ 2 h 18"/>
                  <a:gd name="T18" fmla="*/ 18 w 23"/>
                  <a:gd name="T19" fmla="*/ 2 h 18"/>
                  <a:gd name="T20" fmla="*/ 18 w 23"/>
                  <a:gd name="T21" fmla="*/ 2 h 18"/>
                  <a:gd name="T22" fmla="*/ 20 w 23"/>
                  <a:gd name="T23" fmla="*/ 3 h 18"/>
                  <a:gd name="T24" fmla="*/ 22 w 23"/>
                  <a:gd name="T25" fmla="*/ 9 h 18"/>
                  <a:gd name="T26" fmla="*/ 22 w 23"/>
                  <a:gd name="T27" fmla="*/ 10 h 18"/>
                  <a:gd name="T28" fmla="*/ 20 w 23"/>
                  <a:gd name="T29" fmla="*/ 16 h 18"/>
                  <a:gd name="T30" fmla="*/ 20 w 23"/>
                  <a:gd name="T31" fmla="*/ 15 h 18"/>
                  <a:gd name="T32" fmla="*/ 20 w 23"/>
                  <a:gd name="T33" fmla="*/ 15 h 18"/>
                  <a:gd name="T34" fmla="*/ 20 w 23"/>
                  <a:gd name="T35" fmla="*/ 15 h 18"/>
                  <a:gd name="T36" fmla="*/ 20 w 23"/>
                  <a:gd name="T37" fmla="*/ 16 h 18"/>
                  <a:gd name="T38" fmla="*/ 17 w 23"/>
                  <a:gd name="T39" fmla="*/ 17 h 18"/>
                  <a:gd name="T40" fmla="*/ 20 w 23"/>
                  <a:gd name="T41" fmla="*/ 16 h 18"/>
                  <a:gd name="T42" fmla="*/ 22 w 23"/>
                  <a:gd name="T43" fmla="*/ 9 h 18"/>
                  <a:gd name="T44" fmla="*/ 18 w 23"/>
                  <a:gd name="T45" fmla="*/ 2 h 18"/>
                  <a:gd name="T46" fmla="*/ 12 w 23"/>
                  <a:gd name="T47" fmla="*/ 0 h 18"/>
                  <a:gd name="T48" fmla="*/ 6 w 23"/>
                  <a:gd name="T49" fmla="*/ 2 h 18"/>
                  <a:gd name="T50" fmla="*/ 9 w 23"/>
                  <a:gd name="T51" fmla="*/ 17 h 18"/>
                  <a:gd name="T52" fmla="*/ 14 w 23"/>
                  <a:gd name="T53" fmla="*/ 18 h 18"/>
                  <a:gd name="T54" fmla="*/ 11 w 23"/>
                  <a:gd name="T55" fmla="*/ 17 h 18"/>
                  <a:gd name="T56" fmla="*/ 10 w 23"/>
                  <a:gd name="T57" fmla="*/ 17 h 18"/>
                  <a:gd name="T58" fmla="*/ 2 w 23"/>
                  <a:gd name="T59" fmla="*/ 8 h 18"/>
                  <a:gd name="T60" fmla="*/ 6 w 23"/>
                  <a:gd name="T61" fmla="*/ 2 h 18"/>
                  <a:gd name="T62" fmla="*/ 12 w 23"/>
                  <a:gd name="T63" fmla="*/ 1 h 18"/>
                  <a:gd name="T64" fmla="*/ 14 w 23"/>
                  <a:gd name="T65" fmla="*/ 1 h 18"/>
                  <a:gd name="T66" fmla="*/ 18 w 23"/>
                  <a:gd name="T67" fmla="*/ 2 h 18"/>
                  <a:gd name="T68" fmla="*/ 18 w 23"/>
                  <a:gd name="T69" fmla="*/ 2 h 18"/>
                  <a:gd name="T70" fmla="*/ 18 w 23"/>
                  <a:gd name="T71" fmla="*/ 2 h 18"/>
                  <a:gd name="T72" fmla="*/ 12 w 23"/>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18">
                    <a:moveTo>
                      <a:pt x="19" y="17"/>
                    </a:moveTo>
                    <a:cubicBezTo>
                      <a:pt x="18" y="17"/>
                      <a:pt x="17" y="18"/>
                      <a:pt x="15" y="18"/>
                    </a:cubicBezTo>
                    <a:cubicBezTo>
                      <a:pt x="15" y="18"/>
                      <a:pt x="15" y="18"/>
                      <a:pt x="15" y="18"/>
                    </a:cubicBezTo>
                    <a:cubicBezTo>
                      <a:pt x="14" y="18"/>
                      <a:pt x="14" y="18"/>
                      <a:pt x="14" y="18"/>
                    </a:cubicBezTo>
                    <a:cubicBezTo>
                      <a:pt x="13" y="18"/>
                      <a:pt x="12" y="17"/>
                      <a:pt x="11" y="17"/>
                    </a:cubicBezTo>
                    <a:cubicBezTo>
                      <a:pt x="13" y="18"/>
                      <a:pt x="14" y="18"/>
                      <a:pt x="15" y="18"/>
                    </a:cubicBezTo>
                    <a:cubicBezTo>
                      <a:pt x="16" y="18"/>
                      <a:pt x="16" y="18"/>
                      <a:pt x="16" y="18"/>
                    </a:cubicBezTo>
                    <a:cubicBezTo>
                      <a:pt x="17" y="18"/>
                      <a:pt x="18" y="17"/>
                      <a:pt x="19" y="17"/>
                    </a:cubicBezTo>
                    <a:close/>
                    <a:moveTo>
                      <a:pt x="18" y="2"/>
                    </a:moveTo>
                    <a:cubicBezTo>
                      <a:pt x="18" y="2"/>
                      <a:pt x="18" y="2"/>
                      <a:pt x="18" y="2"/>
                    </a:cubicBezTo>
                    <a:cubicBezTo>
                      <a:pt x="18" y="2"/>
                      <a:pt x="18" y="2"/>
                      <a:pt x="18" y="2"/>
                    </a:cubicBezTo>
                    <a:cubicBezTo>
                      <a:pt x="18" y="2"/>
                      <a:pt x="19" y="3"/>
                      <a:pt x="20" y="3"/>
                    </a:cubicBezTo>
                    <a:cubicBezTo>
                      <a:pt x="21" y="4"/>
                      <a:pt x="22" y="6"/>
                      <a:pt x="22" y="9"/>
                    </a:cubicBezTo>
                    <a:cubicBezTo>
                      <a:pt x="22" y="9"/>
                      <a:pt x="22" y="10"/>
                      <a:pt x="22" y="10"/>
                    </a:cubicBezTo>
                    <a:cubicBezTo>
                      <a:pt x="22" y="12"/>
                      <a:pt x="21" y="14"/>
                      <a:pt x="20" y="16"/>
                    </a:cubicBezTo>
                    <a:cubicBezTo>
                      <a:pt x="20" y="15"/>
                      <a:pt x="20" y="15"/>
                      <a:pt x="20" y="15"/>
                    </a:cubicBezTo>
                    <a:cubicBezTo>
                      <a:pt x="20" y="15"/>
                      <a:pt x="20" y="15"/>
                      <a:pt x="20" y="15"/>
                    </a:cubicBezTo>
                    <a:cubicBezTo>
                      <a:pt x="20" y="15"/>
                      <a:pt x="20" y="15"/>
                      <a:pt x="20" y="15"/>
                    </a:cubicBezTo>
                    <a:cubicBezTo>
                      <a:pt x="20" y="16"/>
                      <a:pt x="20" y="16"/>
                      <a:pt x="20" y="16"/>
                    </a:cubicBezTo>
                    <a:cubicBezTo>
                      <a:pt x="19" y="16"/>
                      <a:pt x="18" y="17"/>
                      <a:pt x="17" y="17"/>
                    </a:cubicBezTo>
                    <a:cubicBezTo>
                      <a:pt x="19" y="17"/>
                      <a:pt x="19" y="17"/>
                      <a:pt x="20" y="16"/>
                    </a:cubicBezTo>
                    <a:cubicBezTo>
                      <a:pt x="22" y="15"/>
                      <a:pt x="23" y="12"/>
                      <a:pt x="22" y="9"/>
                    </a:cubicBezTo>
                    <a:cubicBezTo>
                      <a:pt x="21" y="3"/>
                      <a:pt x="18" y="2"/>
                      <a:pt x="18" y="2"/>
                    </a:cubicBezTo>
                    <a:close/>
                    <a:moveTo>
                      <a:pt x="12" y="0"/>
                    </a:moveTo>
                    <a:cubicBezTo>
                      <a:pt x="10" y="0"/>
                      <a:pt x="8" y="1"/>
                      <a:pt x="6" y="2"/>
                    </a:cubicBezTo>
                    <a:cubicBezTo>
                      <a:pt x="0" y="4"/>
                      <a:pt x="0" y="14"/>
                      <a:pt x="9" y="17"/>
                    </a:cubicBezTo>
                    <a:cubicBezTo>
                      <a:pt x="11" y="18"/>
                      <a:pt x="12" y="18"/>
                      <a:pt x="14" y="18"/>
                    </a:cubicBezTo>
                    <a:cubicBezTo>
                      <a:pt x="12" y="18"/>
                      <a:pt x="11" y="17"/>
                      <a:pt x="11" y="17"/>
                    </a:cubicBezTo>
                    <a:cubicBezTo>
                      <a:pt x="10" y="17"/>
                      <a:pt x="10" y="17"/>
                      <a:pt x="10" y="17"/>
                    </a:cubicBezTo>
                    <a:cubicBezTo>
                      <a:pt x="4" y="15"/>
                      <a:pt x="2" y="11"/>
                      <a:pt x="2" y="8"/>
                    </a:cubicBezTo>
                    <a:cubicBezTo>
                      <a:pt x="2" y="5"/>
                      <a:pt x="4" y="3"/>
                      <a:pt x="6" y="2"/>
                    </a:cubicBezTo>
                    <a:cubicBezTo>
                      <a:pt x="8" y="1"/>
                      <a:pt x="10" y="1"/>
                      <a:pt x="12" y="1"/>
                    </a:cubicBezTo>
                    <a:cubicBezTo>
                      <a:pt x="13" y="1"/>
                      <a:pt x="13" y="1"/>
                      <a:pt x="14" y="1"/>
                    </a:cubicBezTo>
                    <a:cubicBezTo>
                      <a:pt x="16" y="1"/>
                      <a:pt x="17" y="2"/>
                      <a:pt x="18" y="2"/>
                    </a:cubicBezTo>
                    <a:cubicBezTo>
                      <a:pt x="18" y="2"/>
                      <a:pt x="18" y="2"/>
                      <a:pt x="18" y="2"/>
                    </a:cubicBezTo>
                    <a:cubicBezTo>
                      <a:pt x="18" y="2"/>
                      <a:pt x="18" y="2"/>
                      <a:pt x="18" y="2"/>
                    </a:cubicBezTo>
                    <a:cubicBezTo>
                      <a:pt x="17" y="1"/>
                      <a:pt x="14" y="0"/>
                      <a:pt x="12" y="0"/>
                    </a:cubicBezTo>
                    <a:close/>
                  </a:path>
                </a:pathLst>
              </a:custGeom>
              <a:solidFill>
                <a:srgbClr val="69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5351"/>
              <p:cNvSpPr>
                <a:spLocks noEditPoints="1"/>
              </p:cNvSpPr>
              <p:nvPr/>
            </p:nvSpPr>
            <p:spPr bwMode="auto">
              <a:xfrm>
                <a:off x="1220" y="2758"/>
                <a:ext cx="26" cy="6"/>
              </a:xfrm>
              <a:custGeom>
                <a:avLst/>
                <a:gdLst>
                  <a:gd name="T0" fmla="*/ 3 w 12"/>
                  <a:gd name="T1" fmla="*/ 2 h 3"/>
                  <a:gd name="T2" fmla="*/ 0 w 12"/>
                  <a:gd name="T3" fmla="*/ 3 h 3"/>
                  <a:gd name="T4" fmla="*/ 3 w 12"/>
                  <a:gd name="T5" fmla="*/ 3 h 3"/>
                  <a:gd name="T6" fmla="*/ 3 w 12"/>
                  <a:gd name="T7" fmla="*/ 2 h 3"/>
                  <a:gd name="T8" fmla="*/ 10 w 12"/>
                  <a:gd name="T9" fmla="*/ 2 h 3"/>
                  <a:gd name="T10" fmla="*/ 10 w 12"/>
                  <a:gd name="T11" fmla="*/ 2 h 3"/>
                  <a:gd name="T12" fmla="*/ 12 w 12"/>
                  <a:gd name="T13" fmla="*/ 3 h 3"/>
                  <a:gd name="T14" fmla="*/ 12 w 12"/>
                  <a:gd name="T15" fmla="*/ 2 h 3"/>
                  <a:gd name="T16" fmla="*/ 10 w 12"/>
                  <a:gd name="T17" fmla="*/ 2 h 3"/>
                  <a:gd name="T18" fmla="*/ 8 w 12"/>
                  <a:gd name="T19" fmla="*/ 1 h 3"/>
                  <a:gd name="T20" fmla="*/ 1 w 12"/>
                  <a:gd name="T21" fmla="*/ 2 h 3"/>
                  <a:gd name="T22" fmla="*/ 0 w 12"/>
                  <a:gd name="T23" fmla="*/ 3 h 3"/>
                  <a:gd name="T24" fmla="*/ 4 w 12"/>
                  <a:gd name="T25" fmla="*/ 2 h 3"/>
                  <a:gd name="T26" fmla="*/ 6 w 12"/>
                  <a:gd name="T27" fmla="*/ 1 h 3"/>
                  <a:gd name="T28" fmla="*/ 7 w 12"/>
                  <a:gd name="T29" fmla="*/ 1 h 3"/>
                  <a:gd name="T30" fmla="*/ 8 w 12"/>
                  <a:gd name="T31" fmla="*/ 1 h 3"/>
                  <a:gd name="T32" fmla="*/ 12 w 12"/>
                  <a:gd name="T33" fmla="*/ 2 h 3"/>
                  <a:gd name="T34" fmla="*/ 12 w 12"/>
                  <a:gd name="T35" fmla="*/ 1 h 3"/>
                  <a:gd name="T36" fmla="*/ 8 w 12"/>
                  <a:gd name="T37" fmla="*/ 1 h 3"/>
                  <a:gd name="T38" fmla="*/ 8 w 12"/>
                  <a:gd name="T39" fmla="*/ 0 h 3"/>
                  <a:gd name="T40" fmla="*/ 7 w 12"/>
                  <a:gd name="T41" fmla="*/ 0 h 3"/>
                  <a:gd name="T42" fmla="*/ 3 w 12"/>
                  <a:gd name="T43" fmla="*/ 1 h 3"/>
                  <a:gd name="T44" fmla="*/ 8 w 12"/>
                  <a:gd name="T45" fmla="*/ 1 h 3"/>
                  <a:gd name="T46" fmla="*/ 12 w 12"/>
                  <a:gd name="T47" fmla="*/ 1 h 3"/>
                  <a:gd name="T48" fmla="*/ 10 w 12"/>
                  <a:gd name="T49" fmla="*/ 1 h 3"/>
                  <a:gd name="T50" fmla="*/ 8 w 12"/>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
                    <a:moveTo>
                      <a:pt x="3" y="2"/>
                    </a:moveTo>
                    <a:cubicBezTo>
                      <a:pt x="2" y="3"/>
                      <a:pt x="1" y="3"/>
                      <a:pt x="0" y="3"/>
                    </a:cubicBezTo>
                    <a:cubicBezTo>
                      <a:pt x="0" y="3"/>
                      <a:pt x="1" y="3"/>
                      <a:pt x="3" y="3"/>
                    </a:cubicBezTo>
                    <a:lnTo>
                      <a:pt x="3" y="2"/>
                    </a:lnTo>
                    <a:close/>
                    <a:moveTo>
                      <a:pt x="10" y="2"/>
                    </a:moveTo>
                    <a:cubicBezTo>
                      <a:pt x="10" y="2"/>
                      <a:pt x="10" y="2"/>
                      <a:pt x="10" y="2"/>
                    </a:cubicBezTo>
                    <a:cubicBezTo>
                      <a:pt x="11" y="2"/>
                      <a:pt x="11" y="2"/>
                      <a:pt x="12" y="3"/>
                    </a:cubicBezTo>
                    <a:cubicBezTo>
                      <a:pt x="12" y="2"/>
                      <a:pt x="12" y="2"/>
                      <a:pt x="12" y="2"/>
                    </a:cubicBezTo>
                    <a:cubicBezTo>
                      <a:pt x="11" y="2"/>
                      <a:pt x="11" y="2"/>
                      <a:pt x="10" y="2"/>
                    </a:cubicBezTo>
                    <a:close/>
                    <a:moveTo>
                      <a:pt x="8" y="1"/>
                    </a:moveTo>
                    <a:cubicBezTo>
                      <a:pt x="5" y="1"/>
                      <a:pt x="2" y="2"/>
                      <a:pt x="1" y="2"/>
                    </a:cubicBezTo>
                    <a:cubicBezTo>
                      <a:pt x="0" y="3"/>
                      <a:pt x="0" y="3"/>
                      <a:pt x="0" y="3"/>
                    </a:cubicBezTo>
                    <a:cubicBezTo>
                      <a:pt x="1" y="3"/>
                      <a:pt x="3" y="2"/>
                      <a:pt x="4" y="2"/>
                    </a:cubicBezTo>
                    <a:cubicBezTo>
                      <a:pt x="5" y="2"/>
                      <a:pt x="5" y="1"/>
                      <a:pt x="6" y="1"/>
                    </a:cubicBezTo>
                    <a:cubicBezTo>
                      <a:pt x="6" y="1"/>
                      <a:pt x="6" y="1"/>
                      <a:pt x="7" y="1"/>
                    </a:cubicBezTo>
                    <a:cubicBezTo>
                      <a:pt x="7" y="1"/>
                      <a:pt x="8" y="1"/>
                      <a:pt x="8" y="1"/>
                    </a:cubicBezTo>
                    <a:cubicBezTo>
                      <a:pt x="10" y="1"/>
                      <a:pt x="11" y="2"/>
                      <a:pt x="12" y="2"/>
                    </a:cubicBezTo>
                    <a:cubicBezTo>
                      <a:pt x="12" y="1"/>
                      <a:pt x="12" y="1"/>
                      <a:pt x="12" y="1"/>
                    </a:cubicBezTo>
                    <a:cubicBezTo>
                      <a:pt x="11" y="1"/>
                      <a:pt x="9" y="1"/>
                      <a:pt x="8" y="1"/>
                    </a:cubicBezTo>
                    <a:close/>
                    <a:moveTo>
                      <a:pt x="8" y="0"/>
                    </a:moveTo>
                    <a:cubicBezTo>
                      <a:pt x="7" y="0"/>
                      <a:pt x="7" y="0"/>
                      <a:pt x="7" y="0"/>
                    </a:cubicBezTo>
                    <a:cubicBezTo>
                      <a:pt x="6" y="1"/>
                      <a:pt x="4" y="1"/>
                      <a:pt x="3" y="1"/>
                    </a:cubicBezTo>
                    <a:cubicBezTo>
                      <a:pt x="5" y="1"/>
                      <a:pt x="6" y="1"/>
                      <a:pt x="8" y="1"/>
                    </a:cubicBezTo>
                    <a:cubicBezTo>
                      <a:pt x="9" y="1"/>
                      <a:pt x="11" y="1"/>
                      <a:pt x="12" y="1"/>
                    </a:cubicBezTo>
                    <a:cubicBezTo>
                      <a:pt x="11" y="1"/>
                      <a:pt x="11" y="1"/>
                      <a:pt x="10" y="1"/>
                    </a:cubicBezTo>
                    <a:cubicBezTo>
                      <a:pt x="10" y="0"/>
                      <a:pt x="9" y="0"/>
                      <a:pt x="8"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5352"/>
              <p:cNvSpPr>
                <a:spLocks noEditPoints="1"/>
              </p:cNvSpPr>
              <p:nvPr/>
            </p:nvSpPr>
            <p:spPr bwMode="auto">
              <a:xfrm>
                <a:off x="1220" y="2773"/>
                <a:ext cx="28" cy="6"/>
              </a:xfrm>
              <a:custGeom>
                <a:avLst/>
                <a:gdLst>
                  <a:gd name="T0" fmla="*/ 4 w 13"/>
                  <a:gd name="T1" fmla="*/ 2 h 3"/>
                  <a:gd name="T2" fmla="*/ 6 w 13"/>
                  <a:gd name="T3" fmla="*/ 3 h 3"/>
                  <a:gd name="T4" fmla="*/ 7 w 13"/>
                  <a:gd name="T5" fmla="*/ 3 h 3"/>
                  <a:gd name="T6" fmla="*/ 8 w 13"/>
                  <a:gd name="T7" fmla="*/ 3 h 3"/>
                  <a:gd name="T8" fmla="*/ 4 w 13"/>
                  <a:gd name="T9" fmla="*/ 2 h 3"/>
                  <a:gd name="T10" fmla="*/ 2 w 13"/>
                  <a:gd name="T11" fmla="*/ 1 h 3"/>
                  <a:gd name="T12" fmla="*/ 3 w 13"/>
                  <a:gd name="T13" fmla="*/ 2 h 3"/>
                  <a:gd name="T14" fmla="*/ 9 w 13"/>
                  <a:gd name="T15" fmla="*/ 2 h 3"/>
                  <a:gd name="T16" fmla="*/ 10 w 13"/>
                  <a:gd name="T17" fmla="*/ 2 h 3"/>
                  <a:gd name="T18" fmla="*/ 11 w 13"/>
                  <a:gd name="T19" fmla="*/ 2 h 3"/>
                  <a:gd name="T20" fmla="*/ 9 w 13"/>
                  <a:gd name="T21" fmla="*/ 2 h 3"/>
                  <a:gd name="T22" fmla="*/ 2 w 13"/>
                  <a:gd name="T23" fmla="*/ 1 h 3"/>
                  <a:gd name="T24" fmla="*/ 1 w 13"/>
                  <a:gd name="T25" fmla="*/ 1 h 3"/>
                  <a:gd name="T26" fmla="*/ 1 w 13"/>
                  <a:gd name="T27" fmla="*/ 1 h 3"/>
                  <a:gd name="T28" fmla="*/ 1 w 13"/>
                  <a:gd name="T29" fmla="*/ 1 h 3"/>
                  <a:gd name="T30" fmla="*/ 9 w 13"/>
                  <a:gd name="T31" fmla="*/ 2 h 3"/>
                  <a:gd name="T32" fmla="*/ 12 w 13"/>
                  <a:gd name="T33" fmla="*/ 2 h 3"/>
                  <a:gd name="T34" fmla="*/ 12 w 13"/>
                  <a:gd name="T35" fmla="*/ 1 h 3"/>
                  <a:gd name="T36" fmla="*/ 9 w 13"/>
                  <a:gd name="T37" fmla="*/ 1 h 3"/>
                  <a:gd name="T38" fmla="*/ 1 w 13"/>
                  <a:gd name="T39" fmla="*/ 1 h 3"/>
                  <a:gd name="T40" fmla="*/ 13 w 13"/>
                  <a:gd name="T41" fmla="*/ 0 h 3"/>
                  <a:gd name="T42" fmla="*/ 11 w 13"/>
                  <a:gd name="T43" fmla="*/ 0 h 3"/>
                  <a:gd name="T44" fmla="*/ 8 w 13"/>
                  <a:gd name="T45" fmla="*/ 1 h 3"/>
                  <a:gd name="T46" fmla="*/ 10 w 13"/>
                  <a:gd name="T47" fmla="*/ 1 h 3"/>
                  <a:gd name="T48" fmla="*/ 13 w 13"/>
                  <a:gd name="T49" fmla="*/ 0 h 3"/>
                  <a:gd name="T50" fmla="*/ 0 w 13"/>
                  <a:gd name="T51" fmla="*/ 0 h 3"/>
                  <a:gd name="T52" fmla="*/ 0 w 13"/>
                  <a:gd name="T53" fmla="*/ 0 h 3"/>
                  <a:gd name="T54" fmla="*/ 9 w 13"/>
                  <a:gd name="T55" fmla="*/ 1 h 3"/>
                  <a:gd name="T56" fmla="*/ 13 w 13"/>
                  <a:gd name="T57" fmla="*/ 1 h 3"/>
                  <a:gd name="T58" fmla="*/ 13 w 13"/>
                  <a:gd name="T59" fmla="*/ 1 h 3"/>
                  <a:gd name="T60" fmla="*/ 9 w 13"/>
                  <a:gd name="T61" fmla="*/ 1 h 3"/>
                  <a:gd name="T62" fmla="*/ 0 w 13"/>
                  <a:gd name="T63" fmla="*/ 0 h 3"/>
                  <a:gd name="T64" fmla="*/ 13 w 13"/>
                  <a:gd name="T65" fmla="*/ 0 h 3"/>
                  <a:gd name="T66" fmla="*/ 12 w 13"/>
                  <a:gd name="T67" fmla="*/ 0 h 3"/>
                  <a:gd name="T68" fmla="*/ 11 w 13"/>
                  <a:gd name="T69" fmla="*/ 0 h 3"/>
                  <a:gd name="T70" fmla="*/ 13 w 13"/>
                  <a:gd name="T71" fmla="*/ 0 h 3"/>
                  <a:gd name="T72" fmla="*/ 13 w 13"/>
                  <a:gd name="T73" fmla="*/ 0 h 3"/>
                  <a:gd name="T74" fmla="*/ 13 w 13"/>
                  <a:gd name="T75" fmla="*/ 0 h 3"/>
                  <a:gd name="T76" fmla="*/ 13 w 13"/>
                  <a:gd name="T77" fmla="*/ 0 h 3"/>
                  <a:gd name="T78" fmla="*/ 0 w 13"/>
                  <a:gd name="T79" fmla="*/ 0 h 3"/>
                  <a:gd name="T80" fmla="*/ 0 w 13"/>
                  <a:gd name="T81" fmla="*/ 0 h 3"/>
                  <a:gd name="T82" fmla="*/ 0 w 13"/>
                  <a:gd name="T83" fmla="*/ 0 h 3"/>
                  <a:gd name="T84" fmla="*/ 6 w 13"/>
                  <a:gd name="T85" fmla="*/ 0 h 3"/>
                  <a:gd name="T86" fmla="*/ 4 w 13"/>
                  <a:gd name="T87" fmla="*/ 0 h 3"/>
                  <a:gd name="T88" fmla="*/ 0 w 13"/>
                  <a:gd name="T89" fmla="*/ 0 h 3"/>
                  <a:gd name="T90" fmla="*/ 1 w 13"/>
                  <a:gd name="T91" fmla="*/ 0 h 3"/>
                  <a:gd name="T92" fmla="*/ 1 w 13"/>
                  <a:gd name="T93" fmla="*/ 0 h 3"/>
                  <a:gd name="T94" fmla="*/ 1 w 13"/>
                  <a:gd name="T95" fmla="*/ 0 h 3"/>
                  <a:gd name="T96" fmla="*/ 3 w 13"/>
                  <a:gd name="T97" fmla="*/ 0 h 3"/>
                  <a:gd name="T98" fmla="*/ 3 w 13"/>
                  <a:gd name="T99" fmla="*/ 0 h 3"/>
                  <a:gd name="T100" fmla="*/ 1 w 13"/>
                  <a:gd name="T10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3">
                    <a:moveTo>
                      <a:pt x="4" y="2"/>
                    </a:moveTo>
                    <a:cubicBezTo>
                      <a:pt x="4" y="3"/>
                      <a:pt x="5" y="3"/>
                      <a:pt x="6" y="3"/>
                    </a:cubicBezTo>
                    <a:cubicBezTo>
                      <a:pt x="7" y="3"/>
                      <a:pt x="7" y="3"/>
                      <a:pt x="7" y="3"/>
                    </a:cubicBezTo>
                    <a:cubicBezTo>
                      <a:pt x="7" y="3"/>
                      <a:pt x="8" y="3"/>
                      <a:pt x="8" y="3"/>
                    </a:cubicBezTo>
                    <a:cubicBezTo>
                      <a:pt x="6" y="3"/>
                      <a:pt x="5" y="3"/>
                      <a:pt x="4" y="2"/>
                    </a:cubicBezTo>
                    <a:close/>
                    <a:moveTo>
                      <a:pt x="2" y="1"/>
                    </a:moveTo>
                    <a:cubicBezTo>
                      <a:pt x="2" y="2"/>
                      <a:pt x="2" y="2"/>
                      <a:pt x="3" y="2"/>
                    </a:cubicBezTo>
                    <a:cubicBezTo>
                      <a:pt x="5" y="2"/>
                      <a:pt x="7" y="2"/>
                      <a:pt x="9" y="2"/>
                    </a:cubicBezTo>
                    <a:cubicBezTo>
                      <a:pt x="10" y="2"/>
                      <a:pt x="10" y="2"/>
                      <a:pt x="10" y="2"/>
                    </a:cubicBezTo>
                    <a:cubicBezTo>
                      <a:pt x="10" y="2"/>
                      <a:pt x="11" y="2"/>
                      <a:pt x="11" y="2"/>
                    </a:cubicBezTo>
                    <a:cubicBezTo>
                      <a:pt x="10" y="2"/>
                      <a:pt x="10" y="2"/>
                      <a:pt x="9" y="2"/>
                    </a:cubicBezTo>
                    <a:cubicBezTo>
                      <a:pt x="6" y="2"/>
                      <a:pt x="4" y="2"/>
                      <a:pt x="2" y="1"/>
                    </a:cubicBezTo>
                    <a:close/>
                    <a:moveTo>
                      <a:pt x="1" y="1"/>
                    </a:moveTo>
                    <a:cubicBezTo>
                      <a:pt x="1" y="1"/>
                      <a:pt x="1" y="1"/>
                      <a:pt x="1" y="1"/>
                    </a:cubicBezTo>
                    <a:cubicBezTo>
                      <a:pt x="1" y="1"/>
                      <a:pt x="1" y="1"/>
                      <a:pt x="1" y="1"/>
                    </a:cubicBezTo>
                    <a:cubicBezTo>
                      <a:pt x="4" y="2"/>
                      <a:pt x="7" y="2"/>
                      <a:pt x="9" y="2"/>
                    </a:cubicBezTo>
                    <a:cubicBezTo>
                      <a:pt x="10" y="2"/>
                      <a:pt x="11" y="2"/>
                      <a:pt x="12" y="2"/>
                    </a:cubicBezTo>
                    <a:cubicBezTo>
                      <a:pt x="12" y="1"/>
                      <a:pt x="12" y="1"/>
                      <a:pt x="12" y="1"/>
                    </a:cubicBezTo>
                    <a:cubicBezTo>
                      <a:pt x="11" y="1"/>
                      <a:pt x="10" y="1"/>
                      <a:pt x="9" y="1"/>
                    </a:cubicBezTo>
                    <a:cubicBezTo>
                      <a:pt x="6" y="1"/>
                      <a:pt x="3" y="1"/>
                      <a:pt x="1" y="1"/>
                    </a:cubicBezTo>
                    <a:close/>
                    <a:moveTo>
                      <a:pt x="13" y="0"/>
                    </a:moveTo>
                    <a:cubicBezTo>
                      <a:pt x="12" y="0"/>
                      <a:pt x="12" y="0"/>
                      <a:pt x="11" y="0"/>
                    </a:cubicBezTo>
                    <a:cubicBezTo>
                      <a:pt x="10" y="0"/>
                      <a:pt x="9" y="1"/>
                      <a:pt x="8" y="1"/>
                    </a:cubicBezTo>
                    <a:cubicBezTo>
                      <a:pt x="9" y="1"/>
                      <a:pt x="9" y="1"/>
                      <a:pt x="10" y="1"/>
                    </a:cubicBezTo>
                    <a:cubicBezTo>
                      <a:pt x="11" y="1"/>
                      <a:pt x="12" y="0"/>
                      <a:pt x="13" y="0"/>
                    </a:cubicBezTo>
                    <a:close/>
                    <a:moveTo>
                      <a:pt x="0" y="0"/>
                    </a:moveTo>
                    <a:cubicBezTo>
                      <a:pt x="0" y="0"/>
                      <a:pt x="0" y="0"/>
                      <a:pt x="0" y="0"/>
                    </a:cubicBezTo>
                    <a:cubicBezTo>
                      <a:pt x="4" y="1"/>
                      <a:pt x="7" y="1"/>
                      <a:pt x="9" y="1"/>
                    </a:cubicBezTo>
                    <a:cubicBezTo>
                      <a:pt x="10" y="1"/>
                      <a:pt x="12" y="1"/>
                      <a:pt x="13" y="1"/>
                    </a:cubicBezTo>
                    <a:cubicBezTo>
                      <a:pt x="13" y="1"/>
                      <a:pt x="13" y="1"/>
                      <a:pt x="13" y="1"/>
                    </a:cubicBezTo>
                    <a:cubicBezTo>
                      <a:pt x="12" y="1"/>
                      <a:pt x="11" y="1"/>
                      <a:pt x="9" y="1"/>
                    </a:cubicBezTo>
                    <a:cubicBezTo>
                      <a:pt x="6" y="1"/>
                      <a:pt x="2" y="0"/>
                      <a:pt x="0" y="0"/>
                    </a:cubicBezTo>
                    <a:close/>
                    <a:moveTo>
                      <a:pt x="13" y="0"/>
                    </a:moveTo>
                    <a:cubicBezTo>
                      <a:pt x="12" y="0"/>
                      <a:pt x="12" y="0"/>
                      <a:pt x="12" y="0"/>
                    </a:cubicBezTo>
                    <a:cubicBezTo>
                      <a:pt x="12" y="0"/>
                      <a:pt x="12" y="0"/>
                      <a:pt x="11" y="0"/>
                    </a:cubicBezTo>
                    <a:cubicBezTo>
                      <a:pt x="12" y="0"/>
                      <a:pt x="13" y="0"/>
                      <a:pt x="13" y="0"/>
                    </a:cubicBezTo>
                    <a:close/>
                    <a:moveTo>
                      <a:pt x="13" y="0"/>
                    </a:moveTo>
                    <a:cubicBezTo>
                      <a:pt x="13" y="0"/>
                      <a:pt x="13" y="0"/>
                      <a:pt x="13" y="0"/>
                    </a:cubicBezTo>
                    <a:cubicBezTo>
                      <a:pt x="13" y="0"/>
                      <a:pt x="13" y="0"/>
                      <a:pt x="13" y="0"/>
                    </a:cubicBezTo>
                    <a:close/>
                    <a:moveTo>
                      <a:pt x="0" y="0"/>
                    </a:moveTo>
                    <a:cubicBezTo>
                      <a:pt x="0" y="0"/>
                      <a:pt x="0" y="0"/>
                      <a:pt x="0" y="0"/>
                    </a:cubicBezTo>
                    <a:cubicBezTo>
                      <a:pt x="0" y="0"/>
                      <a:pt x="0" y="0"/>
                      <a:pt x="0" y="0"/>
                    </a:cubicBezTo>
                    <a:cubicBezTo>
                      <a:pt x="2" y="0"/>
                      <a:pt x="5" y="0"/>
                      <a:pt x="6" y="0"/>
                    </a:cubicBezTo>
                    <a:cubicBezTo>
                      <a:pt x="6" y="0"/>
                      <a:pt x="5" y="0"/>
                      <a:pt x="4" y="0"/>
                    </a:cubicBezTo>
                    <a:cubicBezTo>
                      <a:pt x="2" y="0"/>
                      <a:pt x="1" y="0"/>
                      <a:pt x="0" y="0"/>
                    </a:cubicBezTo>
                    <a:close/>
                    <a:moveTo>
                      <a:pt x="1" y="0"/>
                    </a:moveTo>
                    <a:cubicBezTo>
                      <a:pt x="1" y="0"/>
                      <a:pt x="1" y="0"/>
                      <a:pt x="1" y="0"/>
                    </a:cubicBezTo>
                    <a:cubicBezTo>
                      <a:pt x="1" y="0"/>
                      <a:pt x="1" y="0"/>
                      <a:pt x="1" y="0"/>
                    </a:cubicBezTo>
                    <a:cubicBezTo>
                      <a:pt x="1" y="0"/>
                      <a:pt x="2" y="0"/>
                      <a:pt x="3" y="0"/>
                    </a:cubicBezTo>
                    <a:cubicBezTo>
                      <a:pt x="3" y="0"/>
                      <a:pt x="3" y="0"/>
                      <a:pt x="3" y="0"/>
                    </a:cubicBezTo>
                    <a:cubicBezTo>
                      <a:pt x="2" y="0"/>
                      <a:pt x="1" y="0"/>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5353"/>
              <p:cNvSpPr>
                <a:spLocks/>
              </p:cNvSpPr>
              <p:nvPr/>
            </p:nvSpPr>
            <p:spPr bwMode="auto">
              <a:xfrm>
                <a:off x="1155" y="2747"/>
                <a:ext cx="48" cy="45"/>
              </a:xfrm>
              <a:custGeom>
                <a:avLst/>
                <a:gdLst>
                  <a:gd name="T0" fmla="*/ 5 w 23"/>
                  <a:gd name="T1" fmla="*/ 3 h 21"/>
                  <a:gd name="T2" fmla="*/ 1 w 23"/>
                  <a:gd name="T3" fmla="*/ 10 h 21"/>
                  <a:gd name="T4" fmla="*/ 14 w 23"/>
                  <a:gd name="T5" fmla="*/ 18 h 21"/>
                  <a:gd name="T6" fmla="*/ 18 w 23"/>
                  <a:gd name="T7" fmla="*/ 3 h 21"/>
                  <a:gd name="T8" fmla="*/ 5 w 23"/>
                  <a:gd name="T9" fmla="*/ 3 h 21"/>
                </a:gdLst>
                <a:ahLst/>
                <a:cxnLst>
                  <a:cxn ang="0">
                    <a:pos x="T0" y="T1"/>
                  </a:cxn>
                  <a:cxn ang="0">
                    <a:pos x="T2" y="T3"/>
                  </a:cxn>
                  <a:cxn ang="0">
                    <a:pos x="T4" y="T5"/>
                  </a:cxn>
                  <a:cxn ang="0">
                    <a:pos x="T6" y="T7"/>
                  </a:cxn>
                  <a:cxn ang="0">
                    <a:pos x="T8" y="T9"/>
                  </a:cxn>
                </a:cxnLst>
                <a:rect l="0" t="0" r="r" b="b"/>
                <a:pathLst>
                  <a:path w="23" h="21">
                    <a:moveTo>
                      <a:pt x="5" y="3"/>
                    </a:moveTo>
                    <a:cubicBezTo>
                      <a:pt x="5" y="3"/>
                      <a:pt x="2" y="4"/>
                      <a:pt x="1" y="10"/>
                    </a:cubicBezTo>
                    <a:cubicBezTo>
                      <a:pt x="0" y="16"/>
                      <a:pt x="4" y="21"/>
                      <a:pt x="14" y="18"/>
                    </a:cubicBezTo>
                    <a:cubicBezTo>
                      <a:pt x="23" y="15"/>
                      <a:pt x="23" y="5"/>
                      <a:pt x="18" y="3"/>
                    </a:cubicBezTo>
                    <a:cubicBezTo>
                      <a:pt x="12" y="0"/>
                      <a:pt x="8" y="1"/>
                      <a:pt x="5" y="3"/>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5354"/>
              <p:cNvSpPr>
                <a:spLocks noEditPoints="1"/>
              </p:cNvSpPr>
              <p:nvPr/>
            </p:nvSpPr>
            <p:spPr bwMode="auto">
              <a:xfrm>
                <a:off x="1157" y="2751"/>
                <a:ext cx="42" cy="37"/>
              </a:xfrm>
              <a:custGeom>
                <a:avLst/>
                <a:gdLst>
                  <a:gd name="T0" fmla="*/ 20 w 20"/>
                  <a:gd name="T1" fmla="*/ 10 h 17"/>
                  <a:gd name="T2" fmla="*/ 19 w 20"/>
                  <a:gd name="T3" fmla="*/ 9 h 17"/>
                  <a:gd name="T4" fmla="*/ 3 w 20"/>
                  <a:gd name="T5" fmla="*/ 15 h 17"/>
                  <a:gd name="T6" fmla="*/ 3 w 20"/>
                  <a:gd name="T7" fmla="*/ 15 h 17"/>
                  <a:gd name="T8" fmla="*/ 8 w 20"/>
                  <a:gd name="T9" fmla="*/ 16 h 17"/>
                  <a:gd name="T10" fmla="*/ 3 w 20"/>
                  <a:gd name="T11" fmla="*/ 3 h 17"/>
                  <a:gd name="T12" fmla="*/ 3 w 20"/>
                  <a:gd name="T13" fmla="*/ 3 h 17"/>
                  <a:gd name="T14" fmla="*/ 10 w 20"/>
                  <a:gd name="T15" fmla="*/ 1 h 17"/>
                  <a:gd name="T16" fmla="*/ 5 w 20"/>
                  <a:gd name="T17" fmla="*/ 1 h 17"/>
                  <a:gd name="T18" fmla="*/ 4 w 20"/>
                  <a:gd name="T19" fmla="*/ 1 h 17"/>
                  <a:gd name="T20" fmla="*/ 0 w 20"/>
                  <a:gd name="T21" fmla="*/ 9 h 17"/>
                  <a:gd name="T22" fmla="*/ 19 w 20"/>
                  <a:gd name="T23" fmla="*/ 10 h 17"/>
                  <a:gd name="T24" fmla="*/ 18 w 20"/>
                  <a:gd name="T25" fmla="*/ 11 h 17"/>
                  <a:gd name="T26" fmla="*/ 18 w 20"/>
                  <a:gd name="T27" fmla="*/ 12 h 17"/>
                  <a:gd name="T28" fmla="*/ 17 w 20"/>
                  <a:gd name="T29" fmla="*/ 13 h 17"/>
                  <a:gd name="T30" fmla="*/ 15 w 20"/>
                  <a:gd name="T31" fmla="*/ 14 h 17"/>
                  <a:gd name="T32" fmla="*/ 13 w 20"/>
                  <a:gd name="T33" fmla="*/ 15 h 17"/>
                  <a:gd name="T34" fmla="*/ 11 w 20"/>
                  <a:gd name="T35" fmla="*/ 15 h 17"/>
                  <a:gd name="T36" fmla="*/ 2 w 20"/>
                  <a:gd name="T37" fmla="*/ 13 h 17"/>
                  <a:gd name="T38" fmla="*/ 2 w 20"/>
                  <a:gd name="T39" fmla="*/ 12 h 17"/>
                  <a:gd name="T40" fmla="*/ 4 w 20"/>
                  <a:gd name="T41" fmla="*/ 13 h 17"/>
                  <a:gd name="T42" fmla="*/ 4 w 20"/>
                  <a:gd name="T43" fmla="*/ 12 h 17"/>
                  <a:gd name="T44" fmla="*/ 2 w 20"/>
                  <a:gd name="T45" fmla="*/ 11 h 17"/>
                  <a:gd name="T46" fmla="*/ 2 w 20"/>
                  <a:gd name="T47" fmla="*/ 10 h 17"/>
                  <a:gd name="T48" fmla="*/ 1 w 20"/>
                  <a:gd name="T49" fmla="*/ 10 h 17"/>
                  <a:gd name="T50" fmla="*/ 2 w 20"/>
                  <a:gd name="T51" fmla="*/ 10 h 17"/>
                  <a:gd name="T52" fmla="*/ 2 w 20"/>
                  <a:gd name="T53" fmla="*/ 10 h 17"/>
                  <a:gd name="T54" fmla="*/ 2 w 20"/>
                  <a:gd name="T55" fmla="*/ 9 h 17"/>
                  <a:gd name="T56" fmla="*/ 2 w 20"/>
                  <a:gd name="T57" fmla="*/ 9 h 17"/>
                  <a:gd name="T58" fmla="*/ 2 w 20"/>
                  <a:gd name="T59" fmla="*/ 8 h 17"/>
                  <a:gd name="T60" fmla="*/ 2 w 20"/>
                  <a:gd name="T61" fmla="*/ 8 h 17"/>
                  <a:gd name="T62" fmla="*/ 2 w 20"/>
                  <a:gd name="T63" fmla="*/ 7 h 17"/>
                  <a:gd name="T64" fmla="*/ 2 w 20"/>
                  <a:gd name="T65" fmla="*/ 7 h 17"/>
                  <a:gd name="T66" fmla="*/ 3 w 20"/>
                  <a:gd name="T67" fmla="*/ 5 h 17"/>
                  <a:gd name="T68" fmla="*/ 2 w 20"/>
                  <a:gd name="T69" fmla="*/ 5 h 17"/>
                  <a:gd name="T70" fmla="*/ 2 w 20"/>
                  <a:gd name="T71" fmla="*/ 4 h 17"/>
                  <a:gd name="T72" fmla="*/ 15 w 20"/>
                  <a:gd name="T73" fmla="*/ 3 h 17"/>
                  <a:gd name="T74" fmla="*/ 19 w 20"/>
                  <a:gd name="T75" fmla="*/ 5 h 17"/>
                  <a:gd name="T76" fmla="*/ 20 w 20"/>
                  <a:gd name="T77" fmla="*/ 6 h 17"/>
                  <a:gd name="T78" fmla="*/ 20 w 20"/>
                  <a:gd name="T79" fmla="*/ 7 h 17"/>
                  <a:gd name="T80" fmla="*/ 19 w 20"/>
                  <a:gd name="T81" fmla="*/ 7 h 17"/>
                  <a:gd name="T82" fmla="*/ 19 w 20"/>
                  <a:gd name="T83" fmla="*/ 7 h 17"/>
                  <a:gd name="T84" fmla="*/ 20 w 20"/>
                  <a:gd name="T85" fmla="*/ 8 h 17"/>
                  <a:gd name="T86" fmla="*/ 19 w 20"/>
                  <a:gd name="T87" fmla="*/ 8 h 17"/>
                  <a:gd name="T88" fmla="*/ 19 w 20"/>
                  <a:gd name="T89" fmla="*/ 9 h 17"/>
                  <a:gd name="T90" fmla="*/ 20 w 20"/>
                  <a:gd name="T91" fmla="*/ 9 h 17"/>
                  <a:gd name="T92" fmla="*/ 19 w 20"/>
                  <a:gd name="T93" fmla="*/ 9 h 17"/>
                  <a:gd name="T94" fmla="*/ 19 w 20"/>
                  <a:gd name="T95" fmla="*/ 9 h 17"/>
                  <a:gd name="T96" fmla="*/ 20 w 20"/>
                  <a:gd name="T97" fmla="*/ 7 h 17"/>
                  <a:gd name="T98" fmla="*/ 10 w 20"/>
                  <a:gd name="T9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17">
                    <a:moveTo>
                      <a:pt x="19" y="9"/>
                    </a:moveTo>
                    <a:cubicBezTo>
                      <a:pt x="19" y="9"/>
                      <a:pt x="19" y="9"/>
                      <a:pt x="19" y="9"/>
                    </a:cubicBezTo>
                    <a:cubicBezTo>
                      <a:pt x="19" y="10"/>
                      <a:pt x="19" y="10"/>
                      <a:pt x="19" y="10"/>
                    </a:cubicBezTo>
                    <a:cubicBezTo>
                      <a:pt x="20" y="10"/>
                      <a:pt x="20" y="10"/>
                      <a:pt x="20" y="10"/>
                    </a:cubicBezTo>
                    <a:cubicBezTo>
                      <a:pt x="20" y="9"/>
                      <a:pt x="20" y="9"/>
                      <a:pt x="20" y="9"/>
                    </a:cubicBezTo>
                    <a:lnTo>
                      <a:pt x="19" y="9"/>
                    </a:lnTo>
                    <a:close/>
                    <a:moveTo>
                      <a:pt x="19" y="9"/>
                    </a:moveTo>
                    <a:cubicBezTo>
                      <a:pt x="19" y="9"/>
                      <a:pt x="19" y="9"/>
                      <a:pt x="19" y="9"/>
                    </a:cubicBezTo>
                    <a:cubicBezTo>
                      <a:pt x="19" y="9"/>
                      <a:pt x="19" y="9"/>
                      <a:pt x="19" y="9"/>
                    </a:cubicBezTo>
                    <a:close/>
                    <a:moveTo>
                      <a:pt x="3" y="15"/>
                    </a:moveTo>
                    <a:cubicBezTo>
                      <a:pt x="3" y="15"/>
                      <a:pt x="3" y="15"/>
                      <a:pt x="3" y="15"/>
                    </a:cubicBezTo>
                    <a:cubicBezTo>
                      <a:pt x="3" y="15"/>
                      <a:pt x="3" y="15"/>
                      <a:pt x="3" y="15"/>
                    </a:cubicBezTo>
                    <a:cubicBezTo>
                      <a:pt x="3" y="15"/>
                      <a:pt x="5" y="16"/>
                      <a:pt x="7" y="16"/>
                    </a:cubicBezTo>
                    <a:cubicBezTo>
                      <a:pt x="9" y="16"/>
                      <a:pt x="10" y="16"/>
                      <a:pt x="12" y="15"/>
                    </a:cubicBezTo>
                    <a:cubicBezTo>
                      <a:pt x="12" y="15"/>
                      <a:pt x="10" y="16"/>
                      <a:pt x="7" y="16"/>
                    </a:cubicBezTo>
                    <a:cubicBezTo>
                      <a:pt x="6" y="16"/>
                      <a:pt x="4" y="16"/>
                      <a:pt x="3" y="15"/>
                    </a:cubicBezTo>
                    <a:close/>
                    <a:moveTo>
                      <a:pt x="3" y="15"/>
                    </a:moveTo>
                    <a:cubicBezTo>
                      <a:pt x="3" y="14"/>
                      <a:pt x="3" y="14"/>
                      <a:pt x="3" y="14"/>
                    </a:cubicBezTo>
                    <a:cubicBezTo>
                      <a:pt x="3" y="15"/>
                      <a:pt x="3" y="15"/>
                      <a:pt x="3" y="15"/>
                    </a:cubicBezTo>
                    <a:cubicBezTo>
                      <a:pt x="3" y="15"/>
                      <a:pt x="5" y="16"/>
                      <a:pt x="8" y="16"/>
                    </a:cubicBezTo>
                    <a:cubicBezTo>
                      <a:pt x="9" y="16"/>
                      <a:pt x="11" y="15"/>
                      <a:pt x="13" y="15"/>
                    </a:cubicBezTo>
                    <a:cubicBezTo>
                      <a:pt x="13" y="15"/>
                      <a:pt x="11" y="16"/>
                      <a:pt x="8" y="16"/>
                    </a:cubicBezTo>
                    <a:cubicBezTo>
                      <a:pt x="6" y="16"/>
                      <a:pt x="4" y="16"/>
                      <a:pt x="3" y="15"/>
                    </a:cubicBezTo>
                    <a:close/>
                    <a:moveTo>
                      <a:pt x="3" y="3"/>
                    </a:moveTo>
                    <a:cubicBezTo>
                      <a:pt x="3" y="3"/>
                      <a:pt x="6" y="1"/>
                      <a:pt x="10" y="1"/>
                    </a:cubicBezTo>
                    <a:cubicBezTo>
                      <a:pt x="13" y="1"/>
                      <a:pt x="15" y="2"/>
                      <a:pt x="18" y="3"/>
                    </a:cubicBezTo>
                    <a:cubicBezTo>
                      <a:pt x="18" y="3"/>
                      <a:pt x="14" y="1"/>
                      <a:pt x="10" y="1"/>
                    </a:cubicBezTo>
                    <a:cubicBezTo>
                      <a:pt x="8" y="1"/>
                      <a:pt x="5" y="2"/>
                      <a:pt x="3" y="3"/>
                    </a:cubicBezTo>
                    <a:close/>
                    <a:moveTo>
                      <a:pt x="3" y="2"/>
                    </a:moveTo>
                    <a:cubicBezTo>
                      <a:pt x="3" y="2"/>
                      <a:pt x="6" y="0"/>
                      <a:pt x="10" y="0"/>
                    </a:cubicBezTo>
                    <a:cubicBezTo>
                      <a:pt x="12" y="0"/>
                      <a:pt x="15" y="1"/>
                      <a:pt x="18" y="2"/>
                    </a:cubicBezTo>
                    <a:cubicBezTo>
                      <a:pt x="18" y="2"/>
                      <a:pt x="14" y="1"/>
                      <a:pt x="10" y="1"/>
                    </a:cubicBezTo>
                    <a:cubicBezTo>
                      <a:pt x="8" y="1"/>
                      <a:pt x="5" y="1"/>
                      <a:pt x="3" y="2"/>
                    </a:cubicBezTo>
                    <a:close/>
                    <a:moveTo>
                      <a:pt x="10" y="0"/>
                    </a:moveTo>
                    <a:cubicBezTo>
                      <a:pt x="9" y="0"/>
                      <a:pt x="8" y="0"/>
                      <a:pt x="7" y="0"/>
                    </a:cubicBezTo>
                    <a:cubicBezTo>
                      <a:pt x="6" y="0"/>
                      <a:pt x="5" y="1"/>
                      <a:pt x="5" y="1"/>
                    </a:cubicBezTo>
                    <a:cubicBezTo>
                      <a:pt x="4" y="1"/>
                      <a:pt x="4" y="1"/>
                      <a:pt x="3" y="2"/>
                    </a:cubicBezTo>
                    <a:cubicBezTo>
                      <a:pt x="4" y="1"/>
                      <a:pt x="4" y="1"/>
                      <a:pt x="4" y="1"/>
                    </a:cubicBezTo>
                    <a:cubicBezTo>
                      <a:pt x="4" y="1"/>
                      <a:pt x="4" y="1"/>
                      <a:pt x="4" y="1"/>
                    </a:cubicBezTo>
                    <a:cubicBezTo>
                      <a:pt x="4" y="1"/>
                      <a:pt x="4" y="1"/>
                      <a:pt x="4" y="1"/>
                    </a:cubicBezTo>
                    <a:cubicBezTo>
                      <a:pt x="4" y="1"/>
                      <a:pt x="4" y="1"/>
                      <a:pt x="4" y="1"/>
                    </a:cubicBezTo>
                    <a:cubicBezTo>
                      <a:pt x="4" y="1"/>
                      <a:pt x="3" y="2"/>
                      <a:pt x="2" y="2"/>
                    </a:cubicBezTo>
                    <a:cubicBezTo>
                      <a:pt x="2" y="3"/>
                      <a:pt x="1" y="5"/>
                      <a:pt x="0" y="8"/>
                    </a:cubicBezTo>
                    <a:cubicBezTo>
                      <a:pt x="0" y="8"/>
                      <a:pt x="0" y="9"/>
                      <a:pt x="0" y="9"/>
                    </a:cubicBezTo>
                    <a:cubicBezTo>
                      <a:pt x="0" y="13"/>
                      <a:pt x="3" y="17"/>
                      <a:pt x="8" y="17"/>
                    </a:cubicBezTo>
                    <a:cubicBezTo>
                      <a:pt x="9" y="17"/>
                      <a:pt x="11" y="16"/>
                      <a:pt x="13" y="16"/>
                    </a:cubicBezTo>
                    <a:cubicBezTo>
                      <a:pt x="16" y="15"/>
                      <a:pt x="19" y="12"/>
                      <a:pt x="20" y="10"/>
                    </a:cubicBezTo>
                    <a:cubicBezTo>
                      <a:pt x="19" y="10"/>
                      <a:pt x="19" y="10"/>
                      <a:pt x="19" y="10"/>
                    </a:cubicBezTo>
                    <a:cubicBezTo>
                      <a:pt x="18" y="10"/>
                      <a:pt x="18" y="10"/>
                      <a:pt x="18" y="10"/>
                    </a:cubicBezTo>
                    <a:cubicBezTo>
                      <a:pt x="19" y="10"/>
                      <a:pt x="19" y="10"/>
                      <a:pt x="19" y="10"/>
                    </a:cubicBezTo>
                    <a:cubicBezTo>
                      <a:pt x="19" y="10"/>
                      <a:pt x="19" y="10"/>
                      <a:pt x="18" y="10"/>
                    </a:cubicBezTo>
                    <a:cubicBezTo>
                      <a:pt x="18" y="11"/>
                      <a:pt x="18" y="11"/>
                      <a:pt x="18" y="11"/>
                    </a:cubicBezTo>
                    <a:cubicBezTo>
                      <a:pt x="18" y="11"/>
                      <a:pt x="18" y="11"/>
                      <a:pt x="18" y="11"/>
                    </a:cubicBezTo>
                    <a:cubicBezTo>
                      <a:pt x="18" y="11"/>
                      <a:pt x="18" y="11"/>
                      <a:pt x="18" y="11"/>
                    </a:cubicBezTo>
                    <a:cubicBezTo>
                      <a:pt x="18" y="12"/>
                      <a:pt x="18" y="12"/>
                      <a:pt x="18" y="12"/>
                    </a:cubicBezTo>
                    <a:cubicBezTo>
                      <a:pt x="18" y="12"/>
                      <a:pt x="18" y="12"/>
                      <a:pt x="18" y="12"/>
                    </a:cubicBezTo>
                    <a:cubicBezTo>
                      <a:pt x="17" y="12"/>
                      <a:pt x="17" y="12"/>
                      <a:pt x="17" y="12"/>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5" y="14"/>
                      <a:pt x="15" y="14"/>
                      <a:pt x="15" y="14"/>
                    </a:cubicBezTo>
                    <a:cubicBezTo>
                      <a:pt x="15" y="14"/>
                      <a:pt x="15" y="14"/>
                      <a:pt x="15" y="14"/>
                    </a:cubicBezTo>
                    <a:cubicBezTo>
                      <a:pt x="14" y="14"/>
                      <a:pt x="14" y="14"/>
                      <a:pt x="14" y="14"/>
                    </a:cubicBezTo>
                    <a:cubicBezTo>
                      <a:pt x="14" y="14"/>
                      <a:pt x="13" y="15"/>
                      <a:pt x="13" y="15"/>
                    </a:cubicBezTo>
                    <a:cubicBezTo>
                      <a:pt x="13" y="15"/>
                      <a:pt x="13" y="15"/>
                      <a:pt x="13" y="15"/>
                    </a:cubicBezTo>
                    <a:cubicBezTo>
                      <a:pt x="11" y="15"/>
                      <a:pt x="10" y="15"/>
                      <a:pt x="8" y="15"/>
                    </a:cubicBezTo>
                    <a:cubicBezTo>
                      <a:pt x="6" y="15"/>
                      <a:pt x="4" y="15"/>
                      <a:pt x="2" y="14"/>
                    </a:cubicBezTo>
                    <a:cubicBezTo>
                      <a:pt x="2" y="14"/>
                      <a:pt x="4" y="15"/>
                      <a:pt x="8" y="15"/>
                    </a:cubicBezTo>
                    <a:cubicBezTo>
                      <a:pt x="9" y="15"/>
                      <a:pt x="10" y="15"/>
                      <a:pt x="11" y="15"/>
                    </a:cubicBezTo>
                    <a:cubicBezTo>
                      <a:pt x="10" y="15"/>
                      <a:pt x="10" y="15"/>
                      <a:pt x="9" y="15"/>
                    </a:cubicBezTo>
                    <a:cubicBezTo>
                      <a:pt x="9" y="15"/>
                      <a:pt x="9" y="15"/>
                      <a:pt x="8" y="15"/>
                    </a:cubicBezTo>
                    <a:cubicBezTo>
                      <a:pt x="6" y="15"/>
                      <a:pt x="4" y="14"/>
                      <a:pt x="2" y="13"/>
                    </a:cubicBezTo>
                    <a:cubicBezTo>
                      <a:pt x="2" y="13"/>
                      <a:pt x="2" y="13"/>
                      <a:pt x="2" y="13"/>
                    </a:cubicBezTo>
                    <a:cubicBezTo>
                      <a:pt x="2" y="13"/>
                      <a:pt x="2" y="13"/>
                      <a:pt x="2" y="13"/>
                    </a:cubicBezTo>
                    <a:cubicBezTo>
                      <a:pt x="2" y="13"/>
                      <a:pt x="4" y="14"/>
                      <a:pt x="8" y="14"/>
                    </a:cubicBezTo>
                    <a:cubicBezTo>
                      <a:pt x="7" y="14"/>
                      <a:pt x="7" y="14"/>
                      <a:pt x="6" y="14"/>
                    </a:cubicBezTo>
                    <a:cubicBezTo>
                      <a:pt x="5" y="14"/>
                      <a:pt x="3" y="13"/>
                      <a:pt x="2" y="12"/>
                    </a:cubicBezTo>
                    <a:cubicBezTo>
                      <a:pt x="2" y="12"/>
                      <a:pt x="2" y="12"/>
                      <a:pt x="2" y="12"/>
                    </a:cubicBezTo>
                    <a:cubicBezTo>
                      <a:pt x="2" y="12"/>
                      <a:pt x="2" y="12"/>
                      <a:pt x="2" y="12"/>
                    </a:cubicBezTo>
                    <a:cubicBezTo>
                      <a:pt x="2" y="12"/>
                      <a:pt x="3" y="13"/>
                      <a:pt x="5" y="13"/>
                    </a:cubicBezTo>
                    <a:cubicBezTo>
                      <a:pt x="5" y="13"/>
                      <a:pt x="5" y="13"/>
                      <a:pt x="4" y="13"/>
                    </a:cubicBezTo>
                    <a:cubicBezTo>
                      <a:pt x="3" y="12"/>
                      <a:pt x="2" y="12"/>
                      <a:pt x="2" y="11"/>
                    </a:cubicBezTo>
                    <a:cubicBezTo>
                      <a:pt x="2" y="11"/>
                      <a:pt x="2" y="11"/>
                      <a:pt x="2" y="11"/>
                    </a:cubicBezTo>
                    <a:cubicBezTo>
                      <a:pt x="2" y="11"/>
                      <a:pt x="2" y="11"/>
                      <a:pt x="2" y="11"/>
                    </a:cubicBezTo>
                    <a:cubicBezTo>
                      <a:pt x="2" y="11"/>
                      <a:pt x="2" y="12"/>
                      <a:pt x="4" y="12"/>
                    </a:cubicBezTo>
                    <a:cubicBezTo>
                      <a:pt x="3" y="11"/>
                      <a:pt x="3" y="11"/>
                      <a:pt x="3" y="11"/>
                    </a:cubicBezTo>
                    <a:cubicBezTo>
                      <a:pt x="3" y="11"/>
                      <a:pt x="2" y="11"/>
                      <a:pt x="2" y="11"/>
                    </a:cubicBezTo>
                    <a:cubicBezTo>
                      <a:pt x="2" y="11"/>
                      <a:pt x="2" y="11"/>
                      <a:pt x="2" y="11"/>
                    </a:cubicBezTo>
                    <a:cubicBezTo>
                      <a:pt x="2" y="11"/>
                      <a:pt x="2" y="11"/>
                      <a:pt x="2" y="11"/>
                    </a:cubicBezTo>
                    <a:cubicBezTo>
                      <a:pt x="2" y="11"/>
                      <a:pt x="2" y="11"/>
                      <a:pt x="3" y="11"/>
                    </a:cubicBezTo>
                    <a:cubicBezTo>
                      <a:pt x="3" y="11"/>
                      <a:pt x="3" y="11"/>
                      <a:pt x="3" y="11"/>
                    </a:cubicBezTo>
                    <a:cubicBezTo>
                      <a:pt x="2" y="10"/>
                      <a:pt x="2" y="10"/>
                      <a:pt x="2" y="10"/>
                    </a:cubicBezTo>
                    <a:cubicBezTo>
                      <a:pt x="2" y="10"/>
                      <a:pt x="2" y="10"/>
                      <a:pt x="2" y="10"/>
                    </a:cubicBezTo>
                    <a:cubicBezTo>
                      <a:pt x="2" y="10"/>
                      <a:pt x="2" y="10"/>
                      <a:pt x="2" y="10"/>
                    </a:cubicBezTo>
                    <a:cubicBezTo>
                      <a:pt x="2" y="10"/>
                      <a:pt x="2" y="10"/>
                      <a:pt x="3" y="10"/>
                    </a:cubicBezTo>
                    <a:cubicBezTo>
                      <a:pt x="2" y="10"/>
                      <a:pt x="2" y="10"/>
                      <a:pt x="2" y="10"/>
                    </a:cubicBezTo>
                    <a:cubicBezTo>
                      <a:pt x="2" y="10"/>
                      <a:pt x="2" y="10"/>
                      <a:pt x="1" y="10"/>
                    </a:cubicBezTo>
                    <a:cubicBezTo>
                      <a:pt x="1" y="10"/>
                      <a:pt x="1" y="10"/>
                      <a:pt x="1" y="10"/>
                    </a:cubicBezTo>
                    <a:cubicBezTo>
                      <a:pt x="1" y="10"/>
                      <a:pt x="1" y="10"/>
                      <a:pt x="1" y="10"/>
                    </a:cubicBezTo>
                    <a:cubicBezTo>
                      <a:pt x="1" y="10"/>
                      <a:pt x="2" y="10"/>
                      <a:pt x="2" y="10"/>
                    </a:cubicBezTo>
                    <a:cubicBezTo>
                      <a:pt x="2" y="10"/>
                      <a:pt x="2" y="10"/>
                      <a:pt x="2" y="10"/>
                    </a:cubicBezTo>
                    <a:cubicBezTo>
                      <a:pt x="2" y="9"/>
                      <a:pt x="2" y="9"/>
                      <a:pt x="2" y="9"/>
                    </a:cubicBezTo>
                    <a:cubicBezTo>
                      <a:pt x="2" y="9"/>
                      <a:pt x="2" y="9"/>
                      <a:pt x="2" y="9"/>
                    </a:cubicBezTo>
                    <a:cubicBezTo>
                      <a:pt x="2" y="9"/>
                      <a:pt x="2" y="9"/>
                      <a:pt x="2" y="9"/>
                    </a:cubicBezTo>
                    <a:cubicBezTo>
                      <a:pt x="2" y="9"/>
                      <a:pt x="2" y="9"/>
                      <a:pt x="2"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6"/>
                      <a:pt x="3" y="6"/>
                      <a:pt x="3" y="6"/>
                    </a:cubicBezTo>
                    <a:cubicBezTo>
                      <a:pt x="2" y="6"/>
                      <a:pt x="2" y="6"/>
                      <a:pt x="2" y="6"/>
                    </a:cubicBezTo>
                    <a:cubicBezTo>
                      <a:pt x="2" y="6"/>
                      <a:pt x="2" y="6"/>
                      <a:pt x="3" y="6"/>
                    </a:cubicBezTo>
                    <a:cubicBezTo>
                      <a:pt x="3" y="6"/>
                      <a:pt x="3" y="5"/>
                      <a:pt x="3" y="5"/>
                    </a:cubicBezTo>
                    <a:cubicBezTo>
                      <a:pt x="3" y="5"/>
                      <a:pt x="2" y="5"/>
                      <a:pt x="2" y="5"/>
                    </a:cubicBezTo>
                    <a:cubicBezTo>
                      <a:pt x="2" y="5"/>
                      <a:pt x="2" y="5"/>
                      <a:pt x="4" y="5"/>
                    </a:cubicBezTo>
                    <a:cubicBezTo>
                      <a:pt x="4" y="4"/>
                      <a:pt x="4" y="4"/>
                      <a:pt x="4" y="4"/>
                    </a:cubicBezTo>
                    <a:cubicBezTo>
                      <a:pt x="4" y="4"/>
                      <a:pt x="3" y="4"/>
                      <a:pt x="2" y="5"/>
                    </a:cubicBezTo>
                    <a:cubicBezTo>
                      <a:pt x="2" y="5"/>
                      <a:pt x="3" y="4"/>
                      <a:pt x="5" y="3"/>
                    </a:cubicBezTo>
                    <a:cubicBezTo>
                      <a:pt x="6" y="3"/>
                      <a:pt x="7" y="3"/>
                      <a:pt x="8" y="2"/>
                    </a:cubicBezTo>
                    <a:cubicBezTo>
                      <a:pt x="9" y="2"/>
                      <a:pt x="9" y="2"/>
                      <a:pt x="9" y="2"/>
                    </a:cubicBezTo>
                    <a:cubicBezTo>
                      <a:pt x="7" y="2"/>
                      <a:pt x="4" y="3"/>
                      <a:pt x="2" y="4"/>
                    </a:cubicBezTo>
                    <a:cubicBezTo>
                      <a:pt x="2" y="4"/>
                      <a:pt x="5" y="2"/>
                      <a:pt x="10" y="2"/>
                    </a:cubicBezTo>
                    <a:cubicBezTo>
                      <a:pt x="13" y="2"/>
                      <a:pt x="15" y="2"/>
                      <a:pt x="19" y="4"/>
                    </a:cubicBezTo>
                    <a:cubicBezTo>
                      <a:pt x="19" y="4"/>
                      <a:pt x="15" y="2"/>
                      <a:pt x="11" y="2"/>
                    </a:cubicBezTo>
                    <a:cubicBezTo>
                      <a:pt x="12" y="2"/>
                      <a:pt x="14" y="3"/>
                      <a:pt x="15" y="3"/>
                    </a:cubicBezTo>
                    <a:cubicBezTo>
                      <a:pt x="16" y="3"/>
                      <a:pt x="18" y="4"/>
                      <a:pt x="19" y="5"/>
                    </a:cubicBezTo>
                    <a:cubicBezTo>
                      <a:pt x="19" y="5"/>
                      <a:pt x="18" y="4"/>
                      <a:pt x="15" y="4"/>
                    </a:cubicBezTo>
                    <a:cubicBezTo>
                      <a:pt x="16" y="4"/>
                      <a:pt x="16" y="4"/>
                      <a:pt x="17" y="4"/>
                    </a:cubicBezTo>
                    <a:cubicBezTo>
                      <a:pt x="18" y="5"/>
                      <a:pt x="19" y="5"/>
                      <a:pt x="19" y="5"/>
                    </a:cubicBezTo>
                    <a:cubicBezTo>
                      <a:pt x="19" y="5"/>
                      <a:pt x="19" y="5"/>
                      <a:pt x="17" y="5"/>
                    </a:cubicBezTo>
                    <a:cubicBezTo>
                      <a:pt x="17" y="5"/>
                      <a:pt x="18" y="5"/>
                      <a:pt x="18" y="6"/>
                    </a:cubicBezTo>
                    <a:cubicBezTo>
                      <a:pt x="19" y="6"/>
                      <a:pt x="19" y="6"/>
                      <a:pt x="20" y="6"/>
                    </a:cubicBezTo>
                    <a:cubicBezTo>
                      <a:pt x="20" y="6"/>
                      <a:pt x="20" y="6"/>
                      <a:pt x="20" y="6"/>
                    </a:cubicBezTo>
                    <a:cubicBezTo>
                      <a:pt x="20" y="6"/>
                      <a:pt x="20" y="6"/>
                      <a:pt x="20" y="6"/>
                    </a:cubicBezTo>
                    <a:cubicBezTo>
                      <a:pt x="20" y="6"/>
                      <a:pt x="19" y="6"/>
                      <a:pt x="18" y="6"/>
                    </a:cubicBezTo>
                    <a:cubicBezTo>
                      <a:pt x="19" y="7"/>
                      <a:pt x="19" y="7"/>
                      <a:pt x="19"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20" y="8"/>
                      <a:pt x="20" y="8"/>
                      <a:pt x="20" y="8"/>
                    </a:cubicBezTo>
                    <a:cubicBezTo>
                      <a:pt x="20" y="8"/>
                      <a:pt x="20" y="8"/>
                      <a:pt x="20" y="8"/>
                    </a:cubicBezTo>
                    <a:cubicBezTo>
                      <a:pt x="20" y="8"/>
                      <a:pt x="20" y="8"/>
                      <a:pt x="20" y="8"/>
                    </a:cubicBezTo>
                    <a:cubicBezTo>
                      <a:pt x="20" y="8"/>
                      <a:pt x="19" y="8"/>
                      <a:pt x="19" y="8"/>
                    </a:cubicBezTo>
                    <a:cubicBezTo>
                      <a:pt x="19" y="8"/>
                      <a:pt x="19" y="8"/>
                      <a:pt x="19" y="8"/>
                    </a:cubicBezTo>
                    <a:cubicBezTo>
                      <a:pt x="19" y="8"/>
                      <a:pt x="19" y="8"/>
                      <a:pt x="19" y="8"/>
                    </a:cubicBezTo>
                    <a:cubicBezTo>
                      <a:pt x="20" y="8"/>
                      <a:pt x="20" y="8"/>
                      <a:pt x="20" y="8"/>
                    </a:cubicBezTo>
                    <a:cubicBezTo>
                      <a:pt x="19" y="8"/>
                      <a:pt x="19" y="8"/>
                      <a:pt x="19" y="8"/>
                    </a:cubicBezTo>
                    <a:cubicBezTo>
                      <a:pt x="19" y="8"/>
                      <a:pt x="19" y="8"/>
                      <a:pt x="19" y="8"/>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19" y="9"/>
                      <a:pt x="19" y="9"/>
                    </a:cubicBezTo>
                    <a:cubicBezTo>
                      <a:pt x="20" y="9"/>
                      <a:pt x="20" y="9"/>
                      <a:pt x="20" y="9"/>
                    </a:cubicBezTo>
                    <a:cubicBezTo>
                      <a:pt x="20" y="9"/>
                      <a:pt x="20" y="8"/>
                      <a:pt x="20" y="7"/>
                    </a:cubicBezTo>
                    <a:cubicBezTo>
                      <a:pt x="20" y="4"/>
                      <a:pt x="19" y="2"/>
                      <a:pt x="17" y="1"/>
                    </a:cubicBezTo>
                    <a:cubicBezTo>
                      <a:pt x="16" y="1"/>
                      <a:pt x="15" y="0"/>
                      <a:pt x="14" y="0"/>
                    </a:cubicBezTo>
                    <a:cubicBezTo>
                      <a:pt x="15" y="0"/>
                      <a:pt x="16" y="1"/>
                      <a:pt x="17" y="1"/>
                    </a:cubicBezTo>
                    <a:cubicBezTo>
                      <a:pt x="17" y="1"/>
                      <a:pt x="14" y="0"/>
                      <a:pt x="10"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2" name="Freeform 5355"/>
              <p:cNvSpPr>
                <a:spLocks noEditPoints="1"/>
              </p:cNvSpPr>
              <p:nvPr/>
            </p:nvSpPr>
            <p:spPr bwMode="auto">
              <a:xfrm>
                <a:off x="1167" y="2758"/>
                <a:ext cx="28" cy="6"/>
              </a:xfrm>
              <a:custGeom>
                <a:avLst/>
                <a:gdLst>
                  <a:gd name="T0" fmla="*/ 6 w 13"/>
                  <a:gd name="T1" fmla="*/ 2 h 3"/>
                  <a:gd name="T2" fmla="*/ 7 w 13"/>
                  <a:gd name="T3" fmla="*/ 2 h 3"/>
                  <a:gd name="T4" fmla="*/ 12 w 13"/>
                  <a:gd name="T5" fmla="*/ 3 h 3"/>
                  <a:gd name="T6" fmla="*/ 12 w 13"/>
                  <a:gd name="T7" fmla="*/ 3 h 3"/>
                  <a:gd name="T8" fmla="*/ 6 w 13"/>
                  <a:gd name="T9" fmla="*/ 2 h 3"/>
                  <a:gd name="T10" fmla="*/ 5 w 13"/>
                  <a:gd name="T11" fmla="*/ 1 h 3"/>
                  <a:gd name="T12" fmla="*/ 0 w 13"/>
                  <a:gd name="T13" fmla="*/ 2 h 3"/>
                  <a:gd name="T14" fmla="*/ 0 w 13"/>
                  <a:gd name="T15" fmla="*/ 2 h 3"/>
                  <a:gd name="T16" fmla="*/ 1 w 13"/>
                  <a:gd name="T17" fmla="*/ 2 h 3"/>
                  <a:gd name="T18" fmla="*/ 4 w 13"/>
                  <a:gd name="T19" fmla="*/ 2 h 3"/>
                  <a:gd name="T20" fmla="*/ 4 w 13"/>
                  <a:gd name="T21" fmla="*/ 2 h 3"/>
                  <a:gd name="T22" fmla="*/ 5 w 13"/>
                  <a:gd name="T23" fmla="*/ 2 h 3"/>
                  <a:gd name="T24" fmla="*/ 12 w 13"/>
                  <a:gd name="T25" fmla="*/ 3 h 3"/>
                  <a:gd name="T26" fmla="*/ 12 w 13"/>
                  <a:gd name="T27" fmla="*/ 2 h 3"/>
                  <a:gd name="T28" fmla="*/ 5 w 13"/>
                  <a:gd name="T29" fmla="*/ 1 h 3"/>
                  <a:gd name="T30" fmla="*/ 5 w 13"/>
                  <a:gd name="T31" fmla="*/ 1 h 3"/>
                  <a:gd name="T32" fmla="*/ 1 w 13"/>
                  <a:gd name="T33" fmla="*/ 1 h 3"/>
                  <a:gd name="T34" fmla="*/ 0 w 13"/>
                  <a:gd name="T35" fmla="*/ 2 h 3"/>
                  <a:gd name="T36" fmla="*/ 5 w 13"/>
                  <a:gd name="T37" fmla="*/ 1 h 3"/>
                  <a:gd name="T38" fmla="*/ 11 w 13"/>
                  <a:gd name="T39" fmla="*/ 2 h 3"/>
                  <a:gd name="T40" fmla="*/ 8 w 13"/>
                  <a:gd name="T41" fmla="*/ 1 h 3"/>
                  <a:gd name="T42" fmla="*/ 5 w 13"/>
                  <a:gd name="T43" fmla="*/ 1 h 3"/>
                  <a:gd name="T44" fmla="*/ 4 w 13"/>
                  <a:gd name="T45" fmla="*/ 0 h 3"/>
                  <a:gd name="T46" fmla="*/ 3 w 13"/>
                  <a:gd name="T47" fmla="*/ 0 h 3"/>
                  <a:gd name="T48" fmla="*/ 1 w 13"/>
                  <a:gd name="T49" fmla="*/ 1 h 3"/>
                  <a:gd name="T50" fmla="*/ 5 w 13"/>
                  <a:gd name="T51" fmla="*/ 0 h 3"/>
                  <a:gd name="T52" fmla="*/ 4 w 13"/>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3">
                    <a:moveTo>
                      <a:pt x="6" y="2"/>
                    </a:moveTo>
                    <a:cubicBezTo>
                      <a:pt x="7" y="2"/>
                      <a:pt x="7" y="2"/>
                      <a:pt x="7" y="2"/>
                    </a:cubicBezTo>
                    <a:cubicBezTo>
                      <a:pt x="10" y="2"/>
                      <a:pt x="12" y="3"/>
                      <a:pt x="12" y="3"/>
                    </a:cubicBezTo>
                    <a:cubicBezTo>
                      <a:pt x="12" y="3"/>
                      <a:pt x="12" y="3"/>
                      <a:pt x="12" y="3"/>
                    </a:cubicBezTo>
                    <a:cubicBezTo>
                      <a:pt x="11" y="3"/>
                      <a:pt x="9" y="2"/>
                      <a:pt x="6" y="2"/>
                    </a:cubicBezTo>
                    <a:close/>
                    <a:moveTo>
                      <a:pt x="5" y="1"/>
                    </a:moveTo>
                    <a:cubicBezTo>
                      <a:pt x="4" y="1"/>
                      <a:pt x="2" y="2"/>
                      <a:pt x="0" y="2"/>
                    </a:cubicBezTo>
                    <a:cubicBezTo>
                      <a:pt x="0" y="2"/>
                      <a:pt x="0" y="2"/>
                      <a:pt x="0" y="2"/>
                    </a:cubicBezTo>
                    <a:cubicBezTo>
                      <a:pt x="0" y="2"/>
                      <a:pt x="1" y="2"/>
                      <a:pt x="1" y="2"/>
                    </a:cubicBezTo>
                    <a:cubicBezTo>
                      <a:pt x="2" y="2"/>
                      <a:pt x="3" y="2"/>
                      <a:pt x="4" y="2"/>
                    </a:cubicBezTo>
                    <a:cubicBezTo>
                      <a:pt x="4" y="2"/>
                      <a:pt x="4" y="2"/>
                      <a:pt x="4" y="2"/>
                    </a:cubicBezTo>
                    <a:cubicBezTo>
                      <a:pt x="5" y="2"/>
                      <a:pt x="5" y="2"/>
                      <a:pt x="5" y="2"/>
                    </a:cubicBezTo>
                    <a:cubicBezTo>
                      <a:pt x="7" y="2"/>
                      <a:pt x="10" y="2"/>
                      <a:pt x="12" y="3"/>
                    </a:cubicBezTo>
                    <a:cubicBezTo>
                      <a:pt x="13" y="3"/>
                      <a:pt x="12" y="3"/>
                      <a:pt x="12" y="2"/>
                    </a:cubicBezTo>
                    <a:cubicBezTo>
                      <a:pt x="10" y="2"/>
                      <a:pt x="8" y="1"/>
                      <a:pt x="5" y="1"/>
                    </a:cubicBezTo>
                    <a:close/>
                    <a:moveTo>
                      <a:pt x="5" y="1"/>
                    </a:moveTo>
                    <a:cubicBezTo>
                      <a:pt x="3" y="1"/>
                      <a:pt x="2" y="1"/>
                      <a:pt x="1" y="1"/>
                    </a:cubicBezTo>
                    <a:cubicBezTo>
                      <a:pt x="0" y="2"/>
                      <a:pt x="0" y="2"/>
                      <a:pt x="0" y="2"/>
                    </a:cubicBezTo>
                    <a:cubicBezTo>
                      <a:pt x="1" y="1"/>
                      <a:pt x="3" y="1"/>
                      <a:pt x="5" y="1"/>
                    </a:cubicBezTo>
                    <a:cubicBezTo>
                      <a:pt x="7" y="1"/>
                      <a:pt x="9" y="1"/>
                      <a:pt x="11" y="2"/>
                    </a:cubicBezTo>
                    <a:cubicBezTo>
                      <a:pt x="10" y="2"/>
                      <a:pt x="9" y="1"/>
                      <a:pt x="8" y="1"/>
                    </a:cubicBezTo>
                    <a:cubicBezTo>
                      <a:pt x="7" y="1"/>
                      <a:pt x="6" y="1"/>
                      <a:pt x="5" y="1"/>
                    </a:cubicBezTo>
                    <a:close/>
                    <a:moveTo>
                      <a:pt x="4" y="0"/>
                    </a:moveTo>
                    <a:cubicBezTo>
                      <a:pt x="3" y="0"/>
                      <a:pt x="3" y="0"/>
                      <a:pt x="3" y="0"/>
                    </a:cubicBezTo>
                    <a:cubicBezTo>
                      <a:pt x="3" y="0"/>
                      <a:pt x="2" y="1"/>
                      <a:pt x="1" y="1"/>
                    </a:cubicBezTo>
                    <a:cubicBezTo>
                      <a:pt x="2" y="1"/>
                      <a:pt x="4" y="0"/>
                      <a:pt x="5" y="0"/>
                    </a:cubicBezTo>
                    <a:cubicBezTo>
                      <a:pt x="4" y="0"/>
                      <a:pt x="4" y="0"/>
                      <a:pt x="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3" name="Freeform 5356"/>
              <p:cNvSpPr>
                <a:spLocks noEditPoints="1"/>
              </p:cNvSpPr>
              <p:nvPr/>
            </p:nvSpPr>
            <p:spPr bwMode="auto">
              <a:xfrm>
                <a:off x="1165" y="2771"/>
                <a:ext cx="30" cy="8"/>
              </a:xfrm>
              <a:custGeom>
                <a:avLst/>
                <a:gdLst>
                  <a:gd name="T0" fmla="*/ 8 w 14"/>
                  <a:gd name="T1" fmla="*/ 4 h 4"/>
                  <a:gd name="T2" fmla="*/ 7 w 14"/>
                  <a:gd name="T3" fmla="*/ 4 h 4"/>
                  <a:gd name="T4" fmla="*/ 7 w 14"/>
                  <a:gd name="T5" fmla="*/ 4 h 4"/>
                  <a:gd name="T6" fmla="*/ 7 w 14"/>
                  <a:gd name="T7" fmla="*/ 4 h 4"/>
                  <a:gd name="T8" fmla="*/ 8 w 14"/>
                  <a:gd name="T9" fmla="*/ 4 h 4"/>
                  <a:gd name="T10" fmla="*/ 11 w 14"/>
                  <a:gd name="T11" fmla="*/ 3 h 4"/>
                  <a:gd name="T12" fmla="*/ 5 w 14"/>
                  <a:gd name="T13" fmla="*/ 3 h 4"/>
                  <a:gd name="T14" fmla="*/ 3 w 14"/>
                  <a:gd name="T15" fmla="*/ 3 h 4"/>
                  <a:gd name="T16" fmla="*/ 4 w 14"/>
                  <a:gd name="T17" fmla="*/ 4 h 4"/>
                  <a:gd name="T18" fmla="*/ 5 w 14"/>
                  <a:gd name="T19" fmla="*/ 4 h 4"/>
                  <a:gd name="T20" fmla="*/ 10 w 14"/>
                  <a:gd name="T21" fmla="*/ 3 h 4"/>
                  <a:gd name="T22" fmla="*/ 11 w 14"/>
                  <a:gd name="T23" fmla="*/ 3 h 4"/>
                  <a:gd name="T24" fmla="*/ 12 w 14"/>
                  <a:gd name="T25" fmla="*/ 2 h 4"/>
                  <a:gd name="T26" fmla="*/ 5 w 14"/>
                  <a:gd name="T27" fmla="*/ 2 h 4"/>
                  <a:gd name="T28" fmla="*/ 1 w 14"/>
                  <a:gd name="T29" fmla="*/ 2 h 4"/>
                  <a:gd name="T30" fmla="*/ 2 w 14"/>
                  <a:gd name="T31" fmla="*/ 3 h 4"/>
                  <a:gd name="T32" fmla="*/ 5 w 14"/>
                  <a:gd name="T33" fmla="*/ 3 h 4"/>
                  <a:gd name="T34" fmla="*/ 12 w 14"/>
                  <a:gd name="T35" fmla="*/ 2 h 4"/>
                  <a:gd name="T36" fmla="*/ 12 w 14"/>
                  <a:gd name="T37" fmla="*/ 2 h 4"/>
                  <a:gd name="T38" fmla="*/ 13 w 14"/>
                  <a:gd name="T39" fmla="*/ 1 h 4"/>
                  <a:gd name="T40" fmla="*/ 5 w 14"/>
                  <a:gd name="T41" fmla="*/ 2 h 4"/>
                  <a:gd name="T42" fmla="*/ 0 w 14"/>
                  <a:gd name="T43" fmla="*/ 2 h 4"/>
                  <a:gd name="T44" fmla="*/ 1 w 14"/>
                  <a:gd name="T45" fmla="*/ 2 h 4"/>
                  <a:gd name="T46" fmla="*/ 5 w 14"/>
                  <a:gd name="T47" fmla="*/ 2 h 4"/>
                  <a:gd name="T48" fmla="*/ 13 w 14"/>
                  <a:gd name="T49" fmla="*/ 2 h 4"/>
                  <a:gd name="T50" fmla="*/ 13 w 14"/>
                  <a:gd name="T51" fmla="*/ 1 h 4"/>
                  <a:gd name="T52" fmla="*/ 0 w 14"/>
                  <a:gd name="T53" fmla="*/ 1 h 4"/>
                  <a:gd name="T54" fmla="*/ 0 w 14"/>
                  <a:gd name="T55" fmla="*/ 1 h 4"/>
                  <a:gd name="T56" fmla="*/ 4 w 14"/>
                  <a:gd name="T57" fmla="*/ 1 h 4"/>
                  <a:gd name="T58" fmla="*/ 2 w 14"/>
                  <a:gd name="T59" fmla="*/ 1 h 4"/>
                  <a:gd name="T60" fmla="*/ 0 w 14"/>
                  <a:gd name="T61" fmla="*/ 1 h 4"/>
                  <a:gd name="T62" fmla="*/ 0 w 14"/>
                  <a:gd name="T63" fmla="*/ 1 h 4"/>
                  <a:gd name="T64" fmla="*/ 0 w 14"/>
                  <a:gd name="T65" fmla="*/ 1 h 4"/>
                  <a:gd name="T66" fmla="*/ 1 w 14"/>
                  <a:gd name="T67" fmla="*/ 1 h 4"/>
                  <a:gd name="T68" fmla="*/ 0 w 14"/>
                  <a:gd name="T69" fmla="*/ 1 h 4"/>
                  <a:gd name="T70" fmla="*/ 14 w 14"/>
                  <a:gd name="T71" fmla="*/ 1 h 4"/>
                  <a:gd name="T72" fmla="*/ 13 w 14"/>
                  <a:gd name="T73" fmla="*/ 1 h 4"/>
                  <a:gd name="T74" fmla="*/ 13 w 14"/>
                  <a:gd name="T75" fmla="*/ 1 h 4"/>
                  <a:gd name="T76" fmla="*/ 13 w 14"/>
                  <a:gd name="T77" fmla="*/ 1 h 4"/>
                  <a:gd name="T78" fmla="*/ 12 w 14"/>
                  <a:gd name="T79" fmla="*/ 1 h 4"/>
                  <a:gd name="T80" fmla="*/ 12 w 14"/>
                  <a:gd name="T81" fmla="*/ 1 h 4"/>
                  <a:gd name="T82" fmla="*/ 9 w 14"/>
                  <a:gd name="T83" fmla="*/ 1 h 4"/>
                  <a:gd name="T84" fmla="*/ 7 w 14"/>
                  <a:gd name="T85" fmla="*/ 1 h 4"/>
                  <a:gd name="T86" fmla="*/ 13 w 14"/>
                  <a:gd name="T87" fmla="*/ 1 h 4"/>
                  <a:gd name="T88" fmla="*/ 14 w 14"/>
                  <a:gd name="T89" fmla="*/ 1 h 4"/>
                  <a:gd name="T90" fmla="*/ 14 w 14"/>
                  <a:gd name="T91" fmla="*/ 0 h 4"/>
                  <a:gd name="T92" fmla="*/ 12 w 14"/>
                  <a:gd name="T93" fmla="*/ 0 h 4"/>
                  <a:gd name="T94" fmla="*/ 13 w 14"/>
                  <a:gd name="T95" fmla="*/ 1 h 4"/>
                  <a:gd name="T96" fmla="*/ 14 w 14"/>
                  <a:gd name="T97" fmla="*/ 0 h 4"/>
                  <a:gd name="T98" fmla="*/ 14 w 14"/>
                  <a:gd name="T99" fmla="*/ 0 h 4"/>
                  <a:gd name="T100" fmla="*/ 14 w 14"/>
                  <a:gd name="T101" fmla="*/ 0 h 4"/>
                  <a:gd name="T102" fmla="*/ 13 w 14"/>
                  <a:gd name="T103" fmla="*/ 0 h 4"/>
                  <a:gd name="T104" fmla="*/ 12 w 14"/>
                  <a:gd name="T105" fmla="*/ 0 h 4"/>
                  <a:gd name="T106" fmla="*/ 12 w 14"/>
                  <a:gd name="T107" fmla="*/ 0 h 4"/>
                  <a:gd name="T108" fmla="*/ 14 w 14"/>
                  <a:gd name="T109" fmla="*/ 0 h 4"/>
                  <a:gd name="T110" fmla="*/ 14 w 14"/>
                  <a:gd name="T111" fmla="*/ 0 h 4"/>
                  <a:gd name="T112" fmla="*/ 13 w 14"/>
                  <a:gd name="T11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4">
                    <a:moveTo>
                      <a:pt x="8" y="4"/>
                    </a:moveTo>
                    <a:cubicBezTo>
                      <a:pt x="8" y="4"/>
                      <a:pt x="7" y="4"/>
                      <a:pt x="7" y="4"/>
                    </a:cubicBezTo>
                    <a:cubicBezTo>
                      <a:pt x="7" y="4"/>
                      <a:pt x="7" y="4"/>
                      <a:pt x="7" y="4"/>
                    </a:cubicBezTo>
                    <a:cubicBezTo>
                      <a:pt x="7" y="4"/>
                      <a:pt x="7" y="4"/>
                      <a:pt x="7" y="4"/>
                    </a:cubicBezTo>
                    <a:cubicBezTo>
                      <a:pt x="7" y="4"/>
                      <a:pt x="8" y="4"/>
                      <a:pt x="8" y="4"/>
                    </a:cubicBezTo>
                    <a:close/>
                    <a:moveTo>
                      <a:pt x="11" y="3"/>
                    </a:moveTo>
                    <a:cubicBezTo>
                      <a:pt x="9" y="3"/>
                      <a:pt x="7" y="3"/>
                      <a:pt x="5" y="3"/>
                    </a:cubicBezTo>
                    <a:cubicBezTo>
                      <a:pt x="4" y="3"/>
                      <a:pt x="3" y="3"/>
                      <a:pt x="3" y="3"/>
                    </a:cubicBezTo>
                    <a:cubicBezTo>
                      <a:pt x="3" y="3"/>
                      <a:pt x="4" y="3"/>
                      <a:pt x="4" y="4"/>
                    </a:cubicBezTo>
                    <a:cubicBezTo>
                      <a:pt x="5" y="4"/>
                      <a:pt x="5" y="4"/>
                      <a:pt x="5" y="4"/>
                    </a:cubicBezTo>
                    <a:cubicBezTo>
                      <a:pt x="6" y="4"/>
                      <a:pt x="8" y="4"/>
                      <a:pt x="10" y="3"/>
                    </a:cubicBezTo>
                    <a:cubicBezTo>
                      <a:pt x="10" y="3"/>
                      <a:pt x="11" y="3"/>
                      <a:pt x="11" y="3"/>
                    </a:cubicBezTo>
                    <a:close/>
                    <a:moveTo>
                      <a:pt x="12" y="2"/>
                    </a:moveTo>
                    <a:cubicBezTo>
                      <a:pt x="10" y="2"/>
                      <a:pt x="8" y="2"/>
                      <a:pt x="5" y="2"/>
                    </a:cubicBezTo>
                    <a:cubicBezTo>
                      <a:pt x="3" y="2"/>
                      <a:pt x="2" y="2"/>
                      <a:pt x="1" y="2"/>
                    </a:cubicBezTo>
                    <a:cubicBezTo>
                      <a:pt x="2" y="3"/>
                      <a:pt x="2" y="3"/>
                      <a:pt x="2" y="3"/>
                    </a:cubicBezTo>
                    <a:cubicBezTo>
                      <a:pt x="3" y="3"/>
                      <a:pt x="4" y="3"/>
                      <a:pt x="5" y="3"/>
                    </a:cubicBezTo>
                    <a:cubicBezTo>
                      <a:pt x="7" y="3"/>
                      <a:pt x="9" y="3"/>
                      <a:pt x="12" y="2"/>
                    </a:cubicBezTo>
                    <a:cubicBezTo>
                      <a:pt x="12" y="2"/>
                      <a:pt x="12" y="2"/>
                      <a:pt x="12" y="2"/>
                    </a:cubicBezTo>
                    <a:close/>
                    <a:moveTo>
                      <a:pt x="13" y="1"/>
                    </a:moveTo>
                    <a:cubicBezTo>
                      <a:pt x="11" y="1"/>
                      <a:pt x="8" y="2"/>
                      <a:pt x="5" y="2"/>
                    </a:cubicBezTo>
                    <a:cubicBezTo>
                      <a:pt x="3" y="2"/>
                      <a:pt x="2" y="2"/>
                      <a:pt x="0" y="2"/>
                    </a:cubicBezTo>
                    <a:cubicBezTo>
                      <a:pt x="1" y="2"/>
                      <a:pt x="1" y="2"/>
                      <a:pt x="1" y="2"/>
                    </a:cubicBezTo>
                    <a:cubicBezTo>
                      <a:pt x="2" y="2"/>
                      <a:pt x="3" y="2"/>
                      <a:pt x="5" y="2"/>
                    </a:cubicBezTo>
                    <a:cubicBezTo>
                      <a:pt x="7" y="2"/>
                      <a:pt x="10" y="2"/>
                      <a:pt x="13" y="2"/>
                    </a:cubicBezTo>
                    <a:lnTo>
                      <a:pt x="13" y="1"/>
                    </a:lnTo>
                    <a:close/>
                    <a:moveTo>
                      <a:pt x="0" y="1"/>
                    </a:moveTo>
                    <a:cubicBezTo>
                      <a:pt x="0" y="1"/>
                      <a:pt x="0" y="1"/>
                      <a:pt x="0" y="1"/>
                    </a:cubicBezTo>
                    <a:cubicBezTo>
                      <a:pt x="1" y="1"/>
                      <a:pt x="3" y="1"/>
                      <a:pt x="4" y="1"/>
                    </a:cubicBezTo>
                    <a:cubicBezTo>
                      <a:pt x="3" y="1"/>
                      <a:pt x="2" y="1"/>
                      <a:pt x="2" y="1"/>
                    </a:cubicBezTo>
                    <a:cubicBezTo>
                      <a:pt x="1" y="1"/>
                      <a:pt x="1" y="1"/>
                      <a:pt x="0" y="1"/>
                    </a:cubicBezTo>
                    <a:close/>
                    <a:moveTo>
                      <a:pt x="0" y="1"/>
                    </a:moveTo>
                    <a:cubicBezTo>
                      <a:pt x="0" y="1"/>
                      <a:pt x="0" y="1"/>
                      <a:pt x="0" y="1"/>
                    </a:cubicBezTo>
                    <a:cubicBezTo>
                      <a:pt x="1" y="1"/>
                      <a:pt x="1" y="1"/>
                      <a:pt x="1" y="1"/>
                    </a:cubicBezTo>
                    <a:lnTo>
                      <a:pt x="0" y="1"/>
                    </a:lnTo>
                    <a:close/>
                    <a:moveTo>
                      <a:pt x="14" y="1"/>
                    </a:move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1" y="1"/>
                      <a:pt x="10" y="1"/>
                      <a:pt x="9" y="1"/>
                    </a:cubicBezTo>
                    <a:cubicBezTo>
                      <a:pt x="9" y="1"/>
                      <a:pt x="8" y="1"/>
                      <a:pt x="7" y="1"/>
                    </a:cubicBezTo>
                    <a:cubicBezTo>
                      <a:pt x="9" y="1"/>
                      <a:pt x="11" y="1"/>
                      <a:pt x="13" y="1"/>
                    </a:cubicBezTo>
                    <a:lnTo>
                      <a:pt x="14" y="1"/>
                    </a:lnTo>
                    <a:close/>
                    <a:moveTo>
                      <a:pt x="14" y="0"/>
                    </a:moveTo>
                    <a:cubicBezTo>
                      <a:pt x="13" y="0"/>
                      <a:pt x="13" y="0"/>
                      <a:pt x="12" y="0"/>
                    </a:cubicBezTo>
                    <a:cubicBezTo>
                      <a:pt x="13" y="1"/>
                      <a:pt x="13" y="1"/>
                      <a:pt x="13" y="1"/>
                    </a:cubicBezTo>
                    <a:cubicBezTo>
                      <a:pt x="13" y="1"/>
                      <a:pt x="13" y="0"/>
                      <a:pt x="14" y="0"/>
                    </a:cubicBezTo>
                    <a:close/>
                    <a:moveTo>
                      <a:pt x="14" y="0"/>
                    </a:moveTo>
                    <a:cubicBezTo>
                      <a:pt x="14" y="0"/>
                      <a:pt x="14" y="0"/>
                      <a:pt x="14" y="0"/>
                    </a:cubicBezTo>
                    <a:close/>
                    <a:moveTo>
                      <a:pt x="13" y="0"/>
                    </a:moveTo>
                    <a:cubicBezTo>
                      <a:pt x="13" y="0"/>
                      <a:pt x="13" y="0"/>
                      <a:pt x="12" y="0"/>
                    </a:cubicBezTo>
                    <a:cubicBezTo>
                      <a:pt x="12" y="0"/>
                      <a:pt x="12" y="0"/>
                      <a:pt x="12" y="0"/>
                    </a:cubicBezTo>
                    <a:cubicBezTo>
                      <a:pt x="13" y="0"/>
                      <a:pt x="13" y="0"/>
                      <a:pt x="14" y="0"/>
                    </a:cubicBezTo>
                    <a:cubicBezTo>
                      <a:pt x="14" y="0"/>
                      <a:pt x="14" y="0"/>
                      <a:pt x="14" y="0"/>
                    </a:cubicBezTo>
                    <a:lnTo>
                      <a:pt x="13" y="0"/>
                    </a:ln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4" name="Freeform 5357"/>
              <p:cNvSpPr>
                <a:spLocks noEditPoints="1"/>
              </p:cNvSpPr>
              <p:nvPr/>
            </p:nvSpPr>
            <p:spPr bwMode="auto">
              <a:xfrm>
                <a:off x="1157" y="2749"/>
                <a:ext cx="44" cy="39"/>
              </a:xfrm>
              <a:custGeom>
                <a:avLst/>
                <a:gdLst>
                  <a:gd name="T0" fmla="*/ 0 w 21"/>
                  <a:gd name="T1" fmla="*/ 10 h 18"/>
                  <a:gd name="T2" fmla="*/ 0 w 21"/>
                  <a:gd name="T3" fmla="*/ 9 h 18"/>
                  <a:gd name="T4" fmla="*/ 4 w 21"/>
                  <a:gd name="T5" fmla="*/ 2 h 18"/>
                  <a:gd name="T6" fmla="*/ 10 w 21"/>
                  <a:gd name="T7" fmla="*/ 0 h 18"/>
                  <a:gd name="T8" fmla="*/ 17 w 21"/>
                  <a:gd name="T9" fmla="*/ 1 h 18"/>
                  <a:gd name="T10" fmla="*/ 21 w 21"/>
                  <a:gd name="T11" fmla="*/ 8 h 18"/>
                  <a:gd name="T12" fmla="*/ 13 w 21"/>
                  <a:gd name="T13" fmla="*/ 17 h 18"/>
                  <a:gd name="T14" fmla="*/ 8 w 21"/>
                  <a:gd name="T15" fmla="*/ 18 h 18"/>
                  <a:gd name="T16" fmla="*/ 0 w 21"/>
                  <a:gd name="T17" fmla="*/ 10 h 18"/>
                  <a:gd name="T18" fmla="*/ 4 w 21"/>
                  <a:gd name="T19" fmla="*/ 2 h 18"/>
                  <a:gd name="T20" fmla="*/ 2 w 21"/>
                  <a:gd name="T21" fmla="*/ 3 h 18"/>
                  <a:gd name="T22" fmla="*/ 0 w 21"/>
                  <a:gd name="T23" fmla="*/ 9 h 18"/>
                  <a:gd name="T24" fmla="*/ 0 w 21"/>
                  <a:gd name="T25" fmla="*/ 10 h 18"/>
                  <a:gd name="T26" fmla="*/ 8 w 21"/>
                  <a:gd name="T27" fmla="*/ 18 h 18"/>
                  <a:gd name="T28" fmla="*/ 13 w 21"/>
                  <a:gd name="T29" fmla="*/ 17 h 18"/>
                  <a:gd name="T30" fmla="*/ 20 w 21"/>
                  <a:gd name="T31" fmla="*/ 8 h 18"/>
                  <a:gd name="T32" fmla="*/ 17 w 21"/>
                  <a:gd name="T33" fmla="*/ 2 h 18"/>
                  <a:gd name="T34" fmla="*/ 10 w 21"/>
                  <a:gd name="T35" fmla="*/ 1 h 18"/>
                  <a:gd name="T36" fmla="*/ 4 w 21"/>
                  <a:gd name="T37" fmla="*/ 2 h 18"/>
                  <a:gd name="T38" fmla="*/ 4 w 21"/>
                  <a:gd name="T3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8">
                    <a:moveTo>
                      <a:pt x="0" y="10"/>
                    </a:moveTo>
                    <a:cubicBezTo>
                      <a:pt x="0" y="10"/>
                      <a:pt x="0" y="9"/>
                      <a:pt x="0" y="9"/>
                    </a:cubicBezTo>
                    <a:cubicBezTo>
                      <a:pt x="0" y="3"/>
                      <a:pt x="3" y="2"/>
                      <a:pt x="4" y="2"/>
                    </a:cubicBezTo>
                    <a:cubicBezTo>
                      <a:pt x="6" y="1"/>
                      <a:pt x="8" y="0"/>
                      <a:pt x="10" y="0"/>
                    </a:cubicBezTo>
                    <a:cubicBezTo>
                      <a:pt x="12" y="0"/>
                      <a:pt x="14" y="0"/>
                      <a:pt x="17" y="1"/>
                    </a:cubicBezTo>
                    <a:cubicBezTo>
                      <a:pt x="19" y="3"/>
                      <a:pt x="21" y="5"/>
                      <a:pt x="21" y="8"/>
                    </a:cubicBezTo>
                    <a:cubicBezTo>
                      <a:pt x="21" y="12"/>
                      <a:pt x="18" y="16"/>
                      <a:pt x="13" y="17"/>
                    </a:cubicBezTo>
                    <a:cubicBezTo>
                      <a:pt x="11" y="18"/>
                      <a:pt x="9" y="18"/>
                      <a:pt x="8" y="18"/>
                    </a:cubicBezTo>
                    <a:cubicBezTo>
                      <a:pt x="2" y="18"/>
                      <a:pt x="0" y="15"/>
                      <a:pt x="0" y="10"/>
                    </a:cubicBezTo>
                    <a:close/>
                    <a:moveTo>
                      <a:pt x="4" y="2"/>
                    </a:moveTo>
                    <a:cubicBezTo>
                      <a:pt x="4" y="2"/>
                      <a:pt x="3" y="3"/>
                      <a:pt x="2" y="3"/>
                    </a:cubicBezTo>
                    <a:cubicBezTo>
                      <a:pt x="2" y="4"/>
                      <a:pt x="1" y="6"/>
                      <a:pt x="0" y="9"/>
                    </a:cubicBezTo>
                    <a:cubicBezTo>
                      <a:pt x="0" y="9"/>
                      <a:pt x="0" y="10"/>
                      <a:pt x="0" y="10"/>
                    </a:cubicBezTo>
                    <a:cubicBezTo>
                      <a:pt x="0" y="14"/>
                      <a:pt x="3" y="18"/>
                      <a:pt x="8" y="18"/>
                    </a:cubicBezTo>
                    <a:cubicBezTo>
                      <a:pt x="9" y="18"/>
                      <a:pt x="11" y="17"/>
                      <a:pt x="13" y="17"/>
                    </a:cubicBezTo>
                    <a:cubicBezTo>
                      <a:pt x="18" y="15"/>
                      <a:pt x="20" y="11"/>
                      <a:pt x="20" y="8"/>
                    </a:cubicBezTo>
                    <a:cubicBezTo>
                      <a:pt x="20" y="5"/>
                      <a:pt x="19" y="3"/>
                      <a:pt x="17" y="2"/>
                    </a:cubicBezTo>
                    <a:cubicBezTo>
                      <a:pt x="14" y="1"/>
                      <a:pt x="12" y="1"/>
                      <a:pt x="10" y="1"/>
                    </a:cubicBezTo>
                    <a:cubicBezTo>
                      <a:pt x="8" y="1"/>
                      <a:pt x="6" y="1"/>
                      <a:pt x="4" y="2"/>
                    </a:cubicBezTo>
                    <a:cubicBezTo>
                      <a:pt x="4" y="2"/>
                      <a:pt x="4" y="2"/>
                      <a:pt x="4" y="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5" name="Line 5358"/>
              <p:cNvSpPr>
                <a:spLocks noChangeShapeType="1"/>
              </p:cNvSpPr>
              <p:nvPr/>
            </p:nvSpPr>
            <p:spPr bwMode="auto">
              <a:xfrm>
                <a:off x="1161" y="27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6" name="Line 5359"/>
              <p:cNvSpPr>
                <a:spLocks noChangeShapeType="1"/>
              </p:cNvSpPr>
              <p:nvPr/>
            </p:nvSpPr>
            <p:spPr bwMode="auto">
              <a:xfrm>
                <a:off x="1161" y="27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7" name="Freeform 5360"/>
              <p:cNvSpPr>
                <a:spLocks/>
              </p:cNvSpPr>
              <p:nvPr/>
            </p:nvSpPr>
            <p:spPr bwMode="auto">
              <a:xfrm>
                <a:off x="1180" y="2781"/>
                <a:ext cx="9" cy="2"/>
              </a:xfrm>
              <a:custGeom>
                <a:avLst/>
                <a:gdLst>
                  <a:gd name="T0" fmla="*/ 4 w 4"/>
                  <a:gd name="T1" fmla="*/ 0 h 1"/>
                  <a:gd name="T2" fmla="*/ 0 w 4"/>
                  <a:gd name="T3" fmla="*/ 1 h 1"/>
                  <a:gd name="T4" fmla="*/ 0 w 4"/>
                  <a:gd name="T5" fmla="*/ 1 h 1"/>
                  <a:gd name="T6" fmla="*/ 2 w 4"/>
                  <a:gd name="T7" fmla="*/ 1 h 1"/>
                  <a:gd name="T8" fmla="*/ 3 w 4"/>
                  <a:gd name="T9" fmla="*/ 0 h 1"/>
                  <a:gd name="T10" fmla="*/ 4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4" y="0"/>
                    </a:moveTo>
                    <a:cubicBezTo>
                      <a:pt x="2" y="0"/>
                      <a:pt x="1" y="1"/>
                      <a:pt x="0" y="1"/>
                    </a:cubicBezTo>
                    <a:cubicBezTo>
                      <a:pt x="0" y="1"/>
                      <a:pt x="0" y="1"/>
                      <a:pt x="0" y="1"/>
                    </a:cubicBezTo>
                    <a:cubicBezTo>
                      <a:pt x="1" y="1"/>
                      <a:pt x="1" y="1"/>
                      <a:pt x="2" y="1"/>
                    </a:cubicBezTo>
                    <a:cubicBezTo>
                      <a:pt x="2" y="1"/>
                      <a:pt x="3" y="0"/>
                      <a:pt x="3" y="0"/>
                    </a:cubicBezTo>
                    <a:lnTo>
                      <a:pt x="4"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8" name="Freeform 5361"/>
              <p:cNvSpPr>
                <a:spLocks noEditPoints="1"/>
              </p:cNvSpPr>
              <p:nvPr/>
            </p:nvSpPr>
            <p:spPr bwMode="auto">
              <a:xfrm>
                <a:off x="1161" y="2781"/>
                <a:ext cx="28" cy="2"/>
              </a:xfrm>
              <a:custGeom>
                <a:avLst/>
                <a:gdLst>
                  <a:gd name="T0" fmla="*/ 13 w 13"/>
                  <a:gd name="T1" fmla="*/ 0 h 1"/>
                  <a:gd name="T2" fmla="*/ 13 w 13"/>
                  <a:gd name="T3" fmla="*/ 0 h 1"/>
                  <a:gd name="T4" fmla="*/ 12 w 13"/>
                  <a:gd name="T5" fmla="*/ 0 h 1"/>
                  <a:gd name="T6" fmla="*/ 13 w 13"/>
                  <a:gd name="T7" fmla="*/ 0 h 1"/>
                  <a:gd name="T8" fmla="*/ 0 w 13"/>
                  <a:gd name="T9" fmla="*/ 0 h 1"/>
                  <a:gd name="T10" fmla="*/ 6 w 13"/>
                  <a:gd name="T11" fmla="*/ 1 h 1"/>
                  <a:gd name="T12" fmla="*/ 11 w 13"/>
                  <a:gd name="T13" fmla="*/ 1 h 1"/>
                  <a:gd name="T14" fmla="*/ 9 w 13"/>
                  <a:gd name="T15" fmla="*/ 1 h 1"/>
                  <a:gd name="T16" fmla="*/ 9 w 13"/>
                  <a:gd name="T17" fmla="*/ 1 h 1"/>
                  <a:gd name="T18" fmla="*/ 6 w 13"/>
                  <a:gd name="T19" fmla="*/ 1 h 1"/>
                  <a:gd name="T20" fmla="*/ 0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13" y="0"/>
                    </a:moveTo>
                    <a:cubicBezTo>
                      <a:pt x="13" y="0"/>
                      <a:pt x="13" y="0"/>
                      <a:pt x="13" y="0"/>
                    </a:cubicBezTo>
                    <a:cubicBezTo>
                      <a:pt x="12" y="0"/>
                      <a:pt x="12" y="0"/>
                      <a:pt x="12" y="0"/>
                    </a:cubicBezTo>
                    <a:lnTo>
                      <a:pt x="13" y="0"/>
                    </a:lnTo>
                    <a:close/>
                    <a:moveTo>
                      <a:pt x="0" y="0"/>
                    </a:moveTo>
                    <a:cubicBezTo>
                      <a:pt x="2" y="1"/>
                      <a:pt x="4" y="1"/>
                      <a:pt x="6" y="1"/>
                    </a:cubicBezTo>
                    <a:cubicBezTo>
                      <a:pt x="8" y="1"/>
                      <a:pt x="9" y="1"/>
                      <a:pt x="11" y="1"/>
                    </a:cubicBezTo>
                    <a:cubicBezTo>
                      <a:pt x="10" y="1"/>
                      <a:pt x="10" y="1"/>
                      <a:pt x="9" y="1"/>
                    </a:cubicBezTo>
                    <a:cubicBezTo>
                      <a:pt x="9" y="1"/>
                      <a:pt x="9" y="1"/>
                      <a:pt x="9" y="1"/>
                    </a:cubicBezTo>
                    <a:cubicBezTo>
                      <a:pt x="8" y="1"/>
                      <a:pt x="7" y="1"/>
                      <a:pt x="6" y="1"/>
                    </a:cubicBezTo>
                    <a:cubicBezTo>
                      <a:pt x="2" y="1"/>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9" name="Freeform 5362"/>
              <p:cNvSpPr>
                <a:spLocks/>
              </p:cNvSpPr>
              <p:nvPr/>
            </p:nvSpPr>
            <p:spPr bwMode="auto">
              <a:xfrm>
                <a:off x="1161" y="27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0" name="Freeform 5363"/>
              <p:cNvSpPr>
                <a:spLocks noEditPoints="1"/>
              </p:cNvSpPr>
              <p:nvPr/>
            </p:nvSpPr>
            <p:spPr bwMode="auto">
              <a:xfrm>
                <a:off x="1165" y="2777"/>
                <a:ext cx="30" cy="2"/>
              </a:xfrm>
              <a:custGeom>
                <a:avLst/>
                <a:gdLst>
                  <a:gd name="T0" fmla="*/ 0 w 14"/>
                  <a:gd name="T1" fmla="*/ 0 h 1"/>
                  <a:gd name="T2" fmla="*/ 0 w 14"/>
                  <a:gd name="T3" fmla="*/ 1 h 1"/>
                  <a:gd name="T4" fmla="*/ 4 w 14"/>
                  <a:gd name="T5" fmla="*/ 1 h 1"/>
                  <a:gd name="T6" fmla="*/ 7 w 14"/>
                  <a:gd name="T7" fmla="*/ 1 h 1"/>
                  <a:gd name="T8" fmla="*/ 4 w 14"/>
                  <a:gd name="T9" fmla="*/ 1 h 1"/>
                  <a:gd name="T10" fmla="*/ 0 w 14"/>
                  <a:gd name="T11" fmla="*/ 0 h 1"/>
                  <a:gd name="T12" fmla="*/ 14 w 14"/>
                  <a:gd name="T13" fmla="*/ 0 h 1"/>
                  <a:gd name="T14" fmla="*/ 10 w 14"/>
                  <a:gd name="T15" fmla="*/ 0 h 1"/>
                  <a:gd name="T16" fmla="*/ 8 w 14"/>
                  <a:gd name="T17" fmla="*/ 1 h 1"/>
                  <a:gd name="T18" fmla="*/ 13 w 14"/>
                  <a:gd name="T19" fmla="*/ 0 h 1"/>
                  <a:gd name="T20" fmla="*/ 14 w 1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
                    <a:moveTo>
                      <a:pt x="0" y="0"/>
                    </a:moveTo>
                    <a:cubicBezTo>
                      <a:pt x="0" y="1"/>
                      <a:pt x="0" y="1"/>
                      <a:pt x="0" y="1"/>
                    </a:cubicBezTo>
                    <a:cubicBezTo>
                      <a:pt x="2" y="1"/>
                      <a:pt x="3" y="1"/>
                      <a:pt x="4" y="1"/>
                    </a:cubicBezTo>
                    <a:cubicBezTo>
                      <a:pt x="5" y="1"/>
                      <a:pt x="6" y="1"/>
                      <a:pt x="7" y="1"/>
                    </a:cubicBezTo>
                    <a:cubicBezTo>
                      <a:pt x="6" y="1"/>
                      <a:pt x="5" y="1"/>
                      <a:pt x="4" y="1"/>
                    </a:cubicBezTo>
                    <a:cubicBezTo>
                      <a:pt x="2" y="1"/>
                      <a:pt x="1" y="0"/>
                      <a:pt x="0" y="0"/>
                    </a:cubicBezTo>
                    <a:close/>
                    <a:moveTo>
                      <a:pt x="14" y="0"/>
                    </a:moveTo>
                    <a:cubicBezTo>
                      <a:pt x="12" y="0"/>
                      <a:pt x="11" y="0"/>
                      <a:pt x="10" y="0"/>
                    </a:cubicBezTo>
                    <a:cubicBezTo>
                      <a:pt x="9" y="0"/>
                      <a:pt x="9" y="1"/>
                      <a:pt x="8" y="1"/>
                    </a:cubicBezTo>
                    <a:cubicBezTo>
                      <a:pt x="11" y="0"/>
                      <a:pt x="13" y="0"/>
                      <a:pt x="13" y="0"/>
                    </a:cubicBezTo>
                    <a:lnTo>
                      <a:pt x="14"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1" name="Freeform 5364"/>
              <p:cNvSpPr>
                <a:spLocks noEditPoints="1"/>
              </p:cNvSpPr>
              <p:nvPr/>
            </p:nvSpPr>
            <p:spPr bwMode="auto">
              <a:xfrm>
                <a:off x="1161" y="2775"/>
                <a:ext cx="34" cy="4"/>
              </a:xfrm>
              <a:custGeom>
                <a:avLst/>
                <a:gdLst>
                  <a:gd name="T0" fmla="*/ 16 w 16"/>
                  <a:gd name="T1" fmla="*/ 1 h 2"/>
                  <a:gd name="T2" fmla="*/ 16 w 16"/>
                  <a:gd name="T3" fmla="*/ 1 h 2"/>
                  <a:gd name="T4" fmla="*/ 15 w 16"/>
                  <a:gd name="T5" fmla="*/ 1 h 2"/>
                  <a:gd name="T6" fmla="*/ 16 w 16"/>
                  <a:gd name="T7" fmla="*/ 1 h 2"/>
                  <a:gd name="T8" fmla="*/ 0 w 16"/>
                  <a:gd name="T9" fmla="*/ 0 h 2"/>
                  <a:gd name="T10" fmla="*/ 2 w 16"/>
                  <a:gd name="T11" fmla="*/ 2 h 2"/>
                  <a:gd name="T12" fmla="*/ 2 w 16"/>
                  <a:gd name="T13" fmla="*/ 1 h 2"/>
                  <a:gd name="T14" fmla="*/ 0 w 1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
                    <a:moveTo>
                      <a:pt x="16" y="1"/>
                    </a:moveTo>
                    <a:cubicBezTo>
                      <a:pt x="16" y="1"/>
                      <a:pt x="16" y="1"/>
                      <a:pt x="16" y="1"/>
                    </a:cubicBezTo>
                    <a:cubicBezTo>
                      <a:pt x="15" y="1"/>
                      <a:pt x="15" y="1"/>
                      <a:pt x="15" y="1"/>
                    </a:cubicBezTo>
                    <a:lnTo>
                      <a:pt x="16" y="1"/>
                    </a:lnTo>
                    <a:close/>
                    <a:moveTo>
                      <a:pt x="0" y="0"/>
                    </a:moveTo>
                    <a:cubicBezTo>
                      <a:pt x="0" y="1"/>
                      <a:pt x="1" y="1"/>
                      <a:pt x="2" y="2"/>
                    </a:cubicBezTo>
                    <a:cubicBezTo>
                      <a:pt x="2" y="1"/>
                      <a:pt x="2" y="1"/>
                      <a:pt x="2" y="1"/>
                    </a:cubicBezTo>
                    <a:cubicBezTo>
                      <a:pt x="0" y="1"/>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2" name="Freeform 5365"/>
              <p:cNvSpPr>
                <a:spLocks/>
              </p:cNvSpPr>
              <p:nvPr/>
            </p:nvSpPr>
            <p:spPr bwMode="auto">
              <a:xfrm>
                <a:off x="1174" y="2777"/>
                <a:ext cx="12" cy="2"/>
              </a:xfrm>
              <a:custGeom>
                <a:avLst/>
                <a:gdLst>
                  <a:gd name="T0" fmla="*/ 6 w 6"/>
                  <a:gd name="T1" fmla="*/ 0 h 1"/>
                  <a:gd name="T2" fmla="*/ 1 w 6"/>
                  <a:gd name="T3" fmla="*/ 1 h 1"/>
                  <a:gd name="T4" fmla="*/ 0 w 6"/>
                  <a:gd name="T5" fmla="*/ 1 h 1"/>
                  <a:gd name="T6" fmla="*/ 3 w 6"/>
                  <a:gd name="T7" fmla="*/ 1 h 1"/>
                  <a:gd name="T8" fmla="*/ 4 w 6"/>
                  <a:gd name="T9" fmla="*/ 1 h 1"/>
                  <a:gd name="T10" fmla="*/ 6 w 6"/>
                  <a:gd name="T11" fmla="*/ 0 h 1"/>
                </a:gdLst>
                <a:ahLst/>
                <a:cxnLst>
                  <a:cxn ang="0">
                    <a:pos x="T0" y="T1"/>
                  </a:cxn>
                  <a:cxn ang="0">
                    <a:pos x="T2" y="T3"/>
                  </a:cxn>
                  <a:cxn ang="0">
                    <a:pos x="T4" y="T5"/>
                  </a:cxn>
                  <a:cxn ang="0">
                    <a:pos x="T6" y="T7"/>
                  </a:cxn>
                  <a:cxn ang="0">
                    <a:pos x="T8" y="T9"/>
                  </a:cxn>
                  <a:cxn ang="0">
                    <a:pos x="T10" y="T11"/>
                  </a:cxn>
                </a:cxnLst>
                <a:rect l="0" t="0" r="r" b="b"/>
                <a:pathLst>
                  <a:path w="6" h="1">
                    <a:moveTo>
                      <a:pt x="6" y="0"/>
                    </a:moveTo>
                    <a:cubicBezTo>
                      <a:pt x="4" y="1"/>
                      <a:pt x="2" y="1"/>
                      <a:pt x="1" y="1"/>
                    </a:cubicBezTo>
                    <a:cubicBezTo>
                      <a:pt x="0" y="1"/>
                      <a:pt x="0" y="1"/>
                      <a:pt x="0" y="1"/>
                    </a:cubicBezTo>
                    <a:cubicBezTo>
                      <a:pt x="1" y="1"/>
                      <a:pt x="2" y="1"/>
                      <a:pt x="3" y="1"/>
                    </a:cubicBezTo>
                    <a:cubicBezTo>
                      <a:pt x="3" y="1"/>
                      <a:pt x="4" y="1"/>
                      <a:pt x="4" y="1"/>
                    </a:cubicBezTo>
                    <a:cubicBezTo>
                      <a:pt x="5" y="1"/>
                      <a:pt x="5" y="0"/>
                      <a:pt x="6"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3" name="Freeform 5366"/>
              <p:cNvSpPr>
                <a:spLocks noEditPoints="1"/>
              </p:cNvSpPr>
              <p:nvPr/>
            </p:nvSpPr>
            <p:spPr bwMode="auto">
              <a:xfrm>
                <a:off x="1161" y="2773"/>
                <a:ext cx="36" cy="2"/>
              </a:xfrm>
              <a:custGeom>
                <a:avLst/>
                <a:gdLst>
                  <a:gd name="T0" fmla="*/ 9 w 17"/>
                  <a:gd name="T1" fmla="*/ 0 h 1"/>
                  <a:gd name="T2" fmla="*/ 7 w 17"/>
                  <a:gd name="T3" fmla="*/ 0 h 1"/>
                  <a:gd name="T4" fmla="*/ 6 w 17"/>
                  <a:gd name="T5" fmla="*/ 0 h 1"/>
                  <a:gd name="T6" fmla="*/ 7 w 17"/>
                  <a:gd name="T7" fmla="*/ 1 h 1"/>
                  <a:gd name="T8" fmla="*/ 9 w 17"/>
                  <a:gd name="T9" fmla="*/ 0 h 1"/>
                  <a:gd name="T10" fmla="*/ 0 w 17"/>
                  <a:gd name="T11" fmla="*/ 0 h 1"/>
                  <a:gd name="T12" fmla="*/ 0 w 17"/>
                  <a:gd name="T13" fmla="*/ 0 h 1"/>
                  <a:gd name="T14" fmla="*/ 2 w 17"/>
                  <a:gd name="T15" fmla="*/ 1 h 1"/>
                  <a:gd name="T16" fmla="*/ 2 w 17"/>
                  <a:gd name="T17" fmla="*/ 0 h 1"/>
                  <a:gd name="T18" fmla="*/ 0 w 17"/>
                  <a:gd name="T19" fmla="*/ 0 h 1"/>
                  <a:gd name="T20" fmla="*/ 17 w 17"/>
                  <a:gd name="T21" fmla="*/ 0 h 1"/>
                  <a:gd name="T22" fmla="*/ 15 w 17"/>
                  <a:gd name="T23" fmla="*/ 0 h 1"/>
                  <a:gd name="T24" fmla="*/ 15 w 17"/>
                  <a:gd name="T25" fmla="*/ 0 h 1"/>
                  <a:gd name="T26" fmla="*/ 17 w 1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
                    <a:moveTo>
                      <a:pt x="9" y="0"/>
                    </a:moveTo>
                    <a:cubicBezTo>
                      <a:pt x="8" y="0"/>
                      <a:pt x="7" y="0"/>
                      <a:pt x="7" y="0"/>
                    </a:cubicBezTo>
                    <a:cubicBezTo>
                      <a:pt x="6" y="0"/>
                      <a:pt x="6" y="0"/>
                      <a:pt x="6" y="0"/>
                    </a:cubicBezTo>
                    <a:cubicBezTo>
                      <a:pt x="6" y="1"/>
                      <a:pt x="7" y="1"/>
                      <a:pt x="7" y="1"/>
                    </a:cubicBezTo>
                    <a:cubicBezTo>
                      <a:pt x="8" y="1"/>
                      <a:pt x="8" y="1"/>
                      <a:pt x="9" y="0"/>
                    </a:cubicBezTo>
                    <a:close/>
                    <a:moveTo>
                      <a:pt x="0" y="0"/>
                    </a:moveTo>
                    <a:cubicBezTo>
                      <a:pt x="0" y="0"/>
                      <a:pt x="0" y="0"/>
                      <a:pt x="0" y="0"/>
                    </a:cubicBezTo>
                    <a:cubicBezTo>
                      <a:pt x="1" y="0"/>
                      <a:pt x="2" y="0"/>
                      <a:pt x="2" y="1"/>
                    </a:cubicBezTo>
                    <a:cubicBezTo>
                      <a:pt x="2" y="0"/>
                      <a:pt x="2" y="0"/>
                      <a:pt x="2" y="0"/>
                    </a:cubicBezTo>
                    <a:cubicBezTo>
                      <a:pt x="1" y="0"/>
                      <a:pt x="1" y="0"/>
                      <a:pt x="0" y="0"/>
                    </a:cubicBezTo>
                    <a:close/>
                    <a:moveTo>
                      <a:pt x="17" y="0"/>
                    </a:moveTo>
                    <a:cubicBezTo>
                      <a:pt x="16" y="0"/>
                      <a:pt x="16" y="0"/>
                      <a:pt x="15" y="0"/>
                    </a:cubicBezTo>
                    <a:cubicBezTo>
                      <a:pt x="15" y="0"/>
                      <a:pt x="15" y="0"/>
                      <a:pt x="15" y="0"/>
                    </a:cubicBezTo>
                    <a:cubicBezTo>
                      <a:pt x="16" y="0"/>
                      <a:pt x="16" y="0"/>
                      <a:pt x="17"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4" name="Freeform 5367"/>
              <p:cNvSpPr>
                <a:spLocks noEditPoints="1"/>
              </p:cNvSpPr>
              <p:nvPr/>
            </p:nvSpPr>
            <p:spPr bwMode="auto">
              <a:xfrm>
                <a:off x="1159" y="2773"/>
                <a:ext cx="40" cy="0"/>
              </a:xfrm>
              <a:custGeom>
                <a:avLst/>
                <a:gdLst>
                  <a:gd name="T0" fmla="*/ 19 w 19"/>
                  <a:gd name="T1" fmla="*/ 18 w 19"/>
                  <a:gd name="T2" fmla="*/ 18 w 19"/>
                  <a:gd name="T3" fmla="*/ 19 w 19"/>
                  <a:gd name="T4" fmla="*/ 0 w 19"/>
                  <a:gd name="T5" fmla="*/ 1 w 19"/>
                  <a:gd name="T6" fmla="*/ 1 w 19"/>
                  <a:gd name="T7" fmla="*/ 0 w 19"/>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9">
                    <a:moveTo>
                      <a:pt x="19" y="0"/>
                    </a:moveTo>
                    <a:cubicBezTo>
                      <a:pt x="18" y="0"/>
                      <a:pt x="18" y="0"/>
                      <a:pt x="18" y="0"/>
                    </a:cubicBezTo>
                    <a:cubicBezTo>
                      <a:pt x="18" y="0"/>
                      <a:pt x="18" y="0"/>
                      <a:pt x="18" y="0"/>
                    </a:cubicBezTo>
                    <a:cubicBezTo>
                      <a:pt x="18" y="0"/>
                      <a:pt x="18" y="0"/>
                      <a:pt x="19" y="0"/>
                    </a:cubicBezTo>
                    <a:close/>
                    <a:moveTo>
                      <a:pt x="0" y="0"/>
                    </a:moveTo>
                    <a:cubicBezTo>
                      <a:pt x="1" y="0"/>
                      <a:pt x="1" y="0"/>
                      <a:pt x="1" y="0"/>
                    </a:cubicBezTo>
                    <a:cubicBezTo>
                      <a:pt x="1" y="0"/>
                      <a:pt x="1" y="0"/>
                      <a:pt x="1" y="0"/>
                    </a:cubicBezTo>
                    <a:cubicBezTo>
                      <a:pt x="1" y="0"/>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5" name="Freeform 5368"/>
              <p:cNvSpPr>
                <a:spLocks/>
              </p:cNvSpPr>
              <p:nvPr/>
            </p:nvSpPr>
            <p:spPr bwMode="auto">
              <a:xfrm>
                <a:off x="1165" y="2773"/>
                <a:ext cx="28" cy="2"/>
              </a:xfrm>
              <a:custGeom>
                <a:avLst/>
                <a:gdLst>
                  <a:gd name="T0" fmla="*/ 13 w 13"/>
                  <a:gd name="T1" fmla="*/ 0 h 1"/>
                  <a:gd name="T2" fmla="*/ 7 w 13"/>
                  <a:gd name="T3" fmla="*/ 0 h 1"/>
                  <a:gd name="T4" fmla="*/ 5 w 13"/>
                  <a:gd name="T5" fmla="*/ 1 h 1"/>
                  <a:gd name="T6" fmla="*/ 4 w 13"/>
                  <a:gd name="T7" fmla="*/ 0 h 1"/>
                  <a:gd name="T8" fmla="*/ 0 w 13"/>
                  <a:gd name="T9" fmla="*/ 0 h 1"/>
                  <a:gd name="T10" fmla="*/ 0 w 13"/>
                  <a:gd name="T11" fmla="*/ 1 h 1"/>
                  <a:gd name="T12" fmla="*/ 5 w 13"/>
                  <a:gd name="T13" fmla="*/ 1 h 1"/>
                  <a:gd name="T14" fmla="*/ 13 w 1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
                    <a:moveTo>
                      <a:pt x="13" y="0"/>
                    </a:moveTo>
                    <a:cubicBezTo>
                      <a:pt x="11" y="0"/>
                      <a:pt x="9" y="0"/>
                      <a:pt x="7" y="0"/>
                    </a:cubicBezTo>
                    <a:cubicBezTo>
                      <a:pt x="6" y="1"/>
                      <a:pt x="6" y="1"/>
                      <a:pt x="5" y="1"/>
                    </a:cubicBezTo>
                    <a:cubicBezTo>
                      <a:pt x="5" y="1"/>
                      <a:pt x="4" y="1"/>
                      <a:pt x="4" y="0"/>
                    </a:cubicBezTo>
                    <a:cubicBezTo>
                      <a:pt x="3" y="0"/>
                      <a:pt x="1" y="0"/>
                      <a:pt x="0" y="0"/>
                    </a:cubicBezTo>
                    <a:cubicBezTo>
                      <a:pt x="0" y="1"/>
                      <a:pt x="0" y="1"/>
                      <a:pt x="0" y="1"/>
                    </a:cubicBezTo>
                    <a:cubicBezTo>
                      <a:pt x="2" y="1"/>
                      <a:pt x="3" y="1"/>
                      <a:pt x="5" y="1"/>
                    </a:cubicBezTo>
                    <a:cubicBezTo>
                      <a:pt x="8" y="1"/>
                      <a:pt x="11" y="0"/>
                      <a:pt x="13"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6" name="Rectangle 5369"/>
              <p:cNvSpPr>
                <a:spLocks noChangeArrowheads="1"/>
              </p:cNvSpPr>
              <p:nvPr/>
            </p:nvSpPr>
            <p:spPr bwMode="auto">
              <a:xfrm>
                <a:off x="1199" y="2773"/>
                <a:ext cx="1" cy="1"/>
              </a:xfrm>
              <a:prstGeom prst="rect">
                <a:avLst/>
              </a:prstGeom>
              <a:solidFill>
                <a:srgbClr val="752C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7" name="Freeform 5370"/>
              <p:cNvSpPr>
                <a:spLocks/>
              </p:cNvSpPr>
              <p:nvPr/>
            </p:nvSpPr>
            <p:spPr bwMode="auto">
              <a:xfrm>
                <a:off x="1159"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8" name="Oval 5371"/>
              <p:cNvSpPr>
                <a:spLocks noChangeArrowheads="1"/>
              </p:cNvSpPr>
              <p:nvPr/>
            </p:nvSpPr>
            <p:spPr bwMode="auto">
              <a:xfrm>
                <a:off x="1176" y="2756"/>
                <a:ext cx="4" cy="1"/>
              </a:xfrm>
              <a:prstGeom prst="ellipse">
                <a:avLst/>
              </a:pr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9" name="Freeform 5372"/>
              <p:cNvSpPr>
                <a:spLocks/>
              </p:cNvSpPr>
              <p:nvPr/>
            </p:nvSpPr>
            <p:spPr bwMode="auto">
              <a:xfrm>
                <a:off x="1161" y="2756"/>
                <a:ext cx="36" cy="4"/>
              </a:xfrm>
              <a:custGeom>
                <a:avLst/>
                <a:gdLst>
                  <a:gd name="T0" fmla="*/ 8 w 17"/>
                  <a:gd name="T1" fmla="*/ 0 h 2"/>
                  <a:gd name="T2" fmla="*/ 0 w 17"/>
                  <a:gd name="T3" fmla="*/ 2 h 2"/>
                  <a:gd name="T4" fmla="*/ 7 w 17"/>
                  <a:gd name="T5" fmla="*/ 0 h 2"/>
                  <a:gd name="T6" fmla="*/ 8 w 17"/>
                  <a:gd name="T7" fmla="*/ 0 h 2"/>
                  <a:gd name="T8" fmla="*/ 9 w 17"/>
                  <a:gd name="T9" fmla="*/ 0 h 2"/>
                  <a:gd name="T10" fmla="*/ 17 w 17"/>
                  <a:gd name="T11" fmla="*/ 2 h 2"/>
                  <a:gd name="T12" fmla="*/ 8 w 1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7" h="2">
                    <a:moveTo>
                      <a:pt x="8" y="0"/>
                    </a:moveTo>
                    <a:cubicBezTo>
                      <a:pt x="3" y="0"/>
                      <a:pt x="0" y="2"/>
                      <a:pt x="0" y="2"/>
                    </a:cubicBezTo>
                    <a:cubicBezTo>
                      <a:pt x="2" y="1"/>
                      <a:pt x="5" y="0"/>
                      <a:pt x="7" y="0"/>
                    </a:cubicBezTo>
                    <a:cubicBezTo>
                      <a:pt x="7" y="0"/>
                      <a:pt x="8" y="0"/>
                      <a:pt x="8" y="0"/>
                    </a:cubicBezTo>
                    <a:cubicBezTo>
                      <a:pt x="8" y="0"/>
                      <a:pt x="9" y="0"/>
                      <a:pt x="9" y="0"/>
                    </a:cubicBezTo>
                    <a:cubicBezTo>
                      <a:pt x="13" y="0"/>
                      <a:pt x="17" y="2"/>
                      <a:pt x="17" y="2"/>
                    </a:cubicBezTo>
                    <a:cubicBezTo>
                      <a:pt x="13" y="0"/>
                      <a:pt x="11" y="0"/>
                      <a:pt x="8"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0" name="Freeform 5373"/>
              <p:cNvSpPr>
                <a:spLocks noEditPoints="1"/>
              </p:cNvSpPr>
              <p:nvPr/>
            </p:nvSpPr>
            <p:spPr bwMode="auto">
              <a:xfrm>
                <a:off x="1163" y="2762"/>
                <a:ext cx="32" cy="2"/>
              </a:xfrm>
              <a:custGeom>
                <a:avLst/>
                <a:gdLst>
                  <a:gd name="T0" fmla="*/ 13 w 15"/>
                  <a:gd name="T1" fmla="*/ 0 h 1"/>
                  <a:gd name="T2" fmla="*/ 14 w 15"/>
                  <a:gd name="T3" fmla="*/ 0 h 1"/>
                  <a:gd name="T4" fmla="*/ 15 w 15"/>
                  <a:gd name="T5" fmla="*/ 1 h 1"/>
                  <a:gd name="T6" fmla="*/ 15 w 15"/>
                  <a:gd name="T7" fmla="*/ 1 h 1"/>
                  <a:gd name="T8" fmla="*/ 13 w 15"/>
                  <a:gd name="T9" fmla="*/ 0 h 1"/>
                  <a:gd name="T10" fmla="*/ 2 w 15"/>
                  <a:gd name="T11" fmla="*/ 0 h 1"/>
                  <a:gd name="T12" fmla="*/ 0 w 15"/>
                  <a:gd name="T13" fmla="*/ 1 h 1"/>
                  <a:gd name="T14" fmla="*/ 0 w 15"/>
                  <a:gd name="T15" fmla="*/ 1 h 1"/>
                  <a:gd name="T16" fmla="*/ 2 w 1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
                    <a:moveTo>
                      <a:pt x="13" y="0"/>
                    </a:moveTo>
                    <a:cubicBezTo>
                      <a:pt x="14" y="0"/>
                      <a:pt x="14" y="0"/>
                      <a:pt x="14" y="0"/>
                    </a:cubicBezTo>
                    <a:cubicBezTo>
                      <a:pt x="14" y="1"/>
                      <a:pt x="15" y="1"/>
                      <a:pt x="15" y="1"/>
                    </a:cubicBezTo>
                    <a:cubicBezTo>
                      <a:pt x="15" y="1"/>
                      <a:pt x="15" y="1"/>
                      <a:pt x="15" y="1"/>
                    </a:cubicBezTo>
                    <a:cubicBezTo>
                      <a:pt x="14" y="0"/>
                      <a:pt x="14" y="0"/>
                      <a:pt x="13" y="0"/>
                    </a:cubicBezTo>
                    <a:close/>
                    <a:moveTo>
                      <a:pt x="2" y="0"/>
                    </a:moveTo>
                    <a:cubicBezTo>
                      <a:pt x="1" y="0"/>
                      <a:pt x="0" y="1"/>
                      <a:pt x="0" y="1"/>
                    </a:cubicBezTo>
                    <a:cubicBezTo>
                      <a:pt x="0" y="1"/>
                      <a:pt x="0" y="1"/>
                      <a:pt x="0" y="1"/>
                    </a:cubicBezTo>
                    <a:cubicBezTo>
                      <a:pt x="0" y="1"/>
                      <a:pt x="1" y="0"/>
                      <a:pt x="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1" name="Freeform 5374"/>
              <p:cNvSpPr>
                <a:spLocks noEditPoints="1"/>
              </p:cNvSpPr>
              <p:nvPr/>
            </p:nvSpPr>
            <p:spPr bwMode="auto">
              <a:xfrm>
                <a:off x="1161" y="2764"/>
                <a:ext cx="38" cy="0"/>
              </a:xfrm>
              <a:custGeom>
                <a:avLst/>
                <a:gdLst>
                  <a:gd name="T0" fmla="*/ 1 w 18"/>
                  <a:gd name="T1" fmla="*/ 0 w 18"/>
                  <a:gd name="T2" fmla="*/ 1 w 18"/>
                  <a:gd name="T3" fmla="*/ 16 w 18"/>
                  <a:gd name="T4" fmla="*/ 16 w 18"/>
                  <a:gd name="T5" fmla="*/ 18 w 18"/>
                  <a:gd name="T6" fmla="*/ 16 w 18"/>
                </a:gdLst>
                <a:ahLst/>
                <a:cxnLst>
                  <a:cxn ang="0">
                    <a:pos x="T0" y="0"/>
                  </a:cxn>
                  <a:cxn ang="0">
                    <a:pos x="T1" y="0"/>
                  </a:cxn>
                  <a:cxn ang="0">
                    <a:pos x="T2" y="0"/>
                  </a:cxn>
                  <a:cxn ang="0">
                    <a:pos x="T3" y="0"/>
                  </a:cxn>
                  <a:cxn ang="0">
                    <a:pos x="T4" y="0"/>
                  </a:cxn>
                  <a:cxn ang="0">
                    <a:pos x="T5" y="0"/>
                  </a:cxn>
                  <a:cxn ang="0">
                    <a:pos x="T6" y="0"/>
                  </a:cxn>
                </a:cxnLst>
                <a:rect l="0" t="0" r="r" b="b"/>
                <a:pathLst>
                  <a:path w="18">
                    <a:moveTo>
                      <a:pt x="1" y="0"/>
                    </a:moveTo>
                    <a:cubicBezTo>
                      <a:pt x="0" y="0"/>
                      <a:pt x="0" y="0"/>
                      <a:pt x="0" y="0"/>
                    </a:cubicBezTo>
                    <a:cubicBezTo>
                      <a:pt x="1" y="0"/>
                      <a:pt x="1" y="0"/>
                      <a:pt x="1" y="0"/>
                    </a:cubicBezTo>
                    <a:close/>
                    <a:moveTo>
                      <a:pt x="16" y="0"/>
                    </a:moveTo>
                    <a:cubicBezTo>
                      <a:pt x="16" y="0"/>
                      <a:pt x="16" y="0"/>
                      <a:pt x="16" y="0"/>
                    </a:cubicBezTo>
                    <a:cubicBezTo>
                      <a:pt x="17" y="0"/>
                      <a:pt x="18" y="0"/>
                      <a:pt x="18" y="0"/>
                    </a:cubicBezTo>
                    <a:cubicBezTo>
                      <a:pt x="17" y="0"/>
                      <a:pt x="17" y="0"/>
                      <a:pt x="16"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2" name="Freeform 5375"/>
              <p:cNvSpPr>
                <a:spLocks/>
              </p:cNvSpPr>
              <p:nvPr/>
            </p:nvSpPr>
            <p:spPr bwMode="auto">
              <a:xfrm>
                <a:off x="1167" y="2760"/>
                <a:ext cx="26" cy="2"/>
              </a:xfrm>
              <a:custGeom>
                <a:avLst/>
                <a:gdLst>
                  <a:gd name="T0" fmla="*/ 5 w 12"/>
                  <a:gd name="T1" fmla="*/ 0 h 1"/>
                  <a:gd name="T2" fmla="*/ 0 w 12"/>
                  <a:gd name="T3" fmla="*/ 1 h 1"/>
                  <a:gd name="T4" fmla="*/ 0 w 12"/>
                  <a:gd name="T5" fmla="*/ 1 h 1"/>
                  <a:gd name="T6" fmla="*/ 5 w 12"/>
                  <a:gd name="T7" fmla="*/ 0 h 1"/>
                  <a:gd name="T8" fmla="*/ 12 w 12"/>
                  <a:gd name="T9" fmla="*/ 1 h 1"/>
                  <a:gd name="T10" fmla="*/ 11 w 12"/>
                  <a:gd name="T11" fmla="*/ 1 h 1"/>
                  <a:gd name="T12" fmla="*/ 5 w 1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5" y="0"/>
                    </a:moveTo>
                    <a:cubicBezTo>
                      <a:pt x="3" y="0"/>
                      <a:pt x="1" y="0"/>
                      <a:pt x="0" y="1"/>
                    </a:cubicBezTo>
                    <a:cubicBezTo>
                      <a:pt x="0" y="1"/>
                      <a:pt x="0" y="1"/>
                      <a:pt x="0" y="1"/>
                    </a:cubicBezTo>
                    <a:cubicBezTo>
                      <a:pt x="2" y="1"/>
                      <a:pt x="4" y="0"/>
                      <a:pt x="5" y="0"/>
                    </a:cubicBezTo>
                    <a:cubicBezTo>
                      <a:pt x="8" y="0"/>
                      <a:pt x="10" y="1"/>
                      <a:pt x="12" y="1"/>
                    </a:cubicBezTo>
                    <a:cubicBezTo>
                      <a:pt x="11" y="1"/>
                      <a:pt x="11" y="1"/>
                      <a:pt x="11" y="1"/>
                    </a:cubicBezTo>
                    <a:cubicBezTo>
                      <a:pt x="9" y="0"/>
                      <a:pt x="7" y="0"/>
                      <a:pt x="5"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3" name="Freeform 5376"/>
              <p:cNvSpPr>
                <a:spLocks/>
              </p:cNvSpPr>
              <p:nvPr/>
            </p:nvSpPr>
            <p:spPr bwMode="auto">
              <a:xfrm>
                <a:off x="1199" y="27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4" name="Freeform 5377"/>
              <p:cNvSpPr>
                <a:spLocks noEditPoints="1"/>
              </p:cNvSpPr>
              <p:nvPr/>
            </p:nvSpPr>
            <p:spPr bwMode="auto">
              <a:xfrm>
                <a:off x="1161" y="2766"/>
                <a:ext cx="36" cy="2"/>
              </a:xfrm>
              <a:custGeom>
                <a:avLst/>
                <a:gdLst>
                  <a:gd name="T0" fmla="*/ 1 w 17"/>
                  <a:gd name="T1" fmla="*/ 1 h 1"/>
                  <a:gd name="T2" fmla="*/ 0 w 17"/>
                  <a:gd name="T3" fmla="*/ 1 h 1"/>
                  <a:gd name="T4" fmla="*/ 0 w 17"/>
                  <a:gd name="T5" fmla="*/ 1 h 1"/>
                  <a:gd name="T6" fmla="*/ 1 w 17"/>
                  <a:gd name="T7" fmla="*/ 1 h 1"/>
                  <a:gd name="T8" fmla="*/ 12 w 17"/>
                  <a:gd name="T9" fmla="*/ 0 h 1"/>
                  <a:gd name="T10" fmla="*/ 13 w 17"/>
                  <a:gd name="T11" fmla="*/ 0 h 1"/>
                  <a:gd name="T12" fmla="*/ 13 w 17"/>
                  <a:gd name="T13" fmla="*/ 0 h 1"/>
                  <a:gd name="T14" fmla="*/ 17 w 17"/>
                  <a:gd name="T15" fmla="*/ 1 h 1"/>
                  <a:gd name="T16" fmla="*/ 17 w 17"/>
                  <a:gd name="T17" fmla="*/ 1 h 1"/>
                  <a:gd name="T18" fmla="*/ 12 w 1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
                    <a:moveTo>
                      <a:pt x="1" y="1"/>
                    </a:moveTo>
                    <a:cubicBezTo>
                      <a:pt x="0" y="1"/>
                      <a:pt x="0" y="1"/>
                      <a:pt x="0" y="1"/>
                    </a:cubicBezTo>
                    <a:cubicBezTo>
                      <a:pt x="0" y="1"/>
                      <a:pt x="0" y="1"/>
                      <a:pt x="0" y="1"/>
                    </a:cubicBezTo>
                    <a:cubicBezTo>
                      <a:pt x="1" y="1"/>
                      <a:pt x="1" y="1"/>
                      <a:pt x="1" y="1"/>
                    </a:cubicBezTo>
                    <a:close/>
                    <a:moveTo>
                      <a:pt x="12" y="0"/>
                    </a:moveTo>
                    <a:cubicBezTo>
                      <a:pt x="13" y="0"/>
                      <a:pt x="13" y="0"/>
                      <a:pt x="13" y="0"/>
                    </a:cubicBezTo>
                    <a:cubicBezTo>
                      <a:pt x="13" y="0"/>
                      <a:pt x="13" y="0"/>
                      <a:pt x="13" y="0"/>
                    </a:cubicBezTo>
                    <a:cubicBezTo>
                      <a:pt x="15" y="1"/>
                      <a:pt x="16" y="1"/>
                      <a:pt x="17" y="1"/>
                    </a:cubicBezTo>
                    <a:cubicBezTo>
                      <a:pt x="17" y="1"/>
                      <a:pt x="17" y="1"/>
                      <a:pt x="17" y="1"/>
                    </a:cubicBezTo>
                    <a:cubicBezTo>
                      <a:pt x="15" y="1"/>
                      <a:pt x="14" y="0"/>
                      <a:pt x="1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5" name="Freeform 5378"/>
              <p:cNvSpPr>
                <a:spLocks noEditPoints="1"/>
              </p:cNvSpPr>
              <p:nvPr/>
            </p:nvSpPr>
            <p:spPr bwMode="auto">
              <a:xfrm>
                <a:off x="1161" y="2768"/>
                <a:ext cx="38" cy="0"/>
              </a:xfrm>
              <a:custGeom>
                <a:avLst/>
                <a:gdLst>
                  <a:gd name="T0" fmla="*/ 17 w 18"/>
                  <a:gd name="T1" fmla="*/ 18 w 18"/>
                  <a:gd name="T2" fmla="*/ 17 w 18"/>
                  <a:gd name="T3" fmla="*/ 17 w 18"/>
                  <a:gd name="T4" fmla="*/ 17 w 18"/>
                  <a:gd name="T5" fmla="*/ 17 w 18"/>
                  <a:gd name="T6" fmla="*/ 0 w 18"/>
                  <a:gd name="T7" fmla="*/ 0 w 18"/>
                  <a:gd name="T8" fmla="*/ 0 w 1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8">
                    <a:moveTo>
                      <a:pt x="17" y="0"/>
                    </a:moveTo>
                    <a:cubicBezTo>
                      <a:pt x="18" y="0"/>
                      <a:pt x="18" y="0"/>
                      <a:pt x="18" y="0"/>
                    </a:cubicBezTo>
                    <a:lnTo>
                      <a:pt x="17" y="0"/>
                    </a:lnTo>
                    <a:close/>
                    <a:moveTo>
                      <a:pt x="17" y="0"/>
                    </a:moveTo>
                    <a:cubicBezTo>
                      <a:pt x="17" y="0"/>
                      <a:pt x="17" y="0"/>
                      <a:pt x="17" y="0"/>
                    </a:cubicBezTo>
                    <a:cubicBezTo>
                      <a:pt x="17" y="0"/>
                      <a:pt x="17" y="0"/>
                      <a:pt x="17" y="0"/>
                    </a:cubicBezTo>
                    <a:close/>
                    <a:moveTo>
                      <a:pt x="0" y="0"/>
                    </a:moveTo>
                    <a:cubicBezTo>
                      <a:pt x="0" y="0"/>
                      <a:pt x="0" y="0"/>
                      <a:pt x="0" y="0"/>
                    </a:cubicBezTo>
                    <a:cubicBezTo>
                      <a:pt x="0" y="0"/>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6" name="Freeform 5379"/>
              <p:cNvSpPr>
                <a:spLocks noEditPoints="1"/>
              </p:cNvSpPr>
              <p:nvPr/>
            </p:nvSpPr>
            <p:spPr bwMode="auto">
              <a:xfrm>
                <a:off x="1163" y="2751"/>
                <a:ext cx="30" cy="5"/>
              </a:xfrm>
              <a:custGeom>
                <a:avLst/>
                <a:gdLst>
                  <a:gd name="T0" fmla="*/ 2 w 14"/>
                  <a:gd name="T1" fmla="*/ 1 h 2"/>
                  <a:gd name="T2" fmla="*/ 1 w 14"/>
                  <a:gd name="T3" fmla="*/ 1 h 2"/>
                  <a:gd name="T4" fmla="*/ 0 w 14"/>
                  <a:gd name="T5" fmla="*/ 2 h 2"/>
                  <a:gd name="T6" fmla="*/ 2 w 14"/>
                  <a:gd name="T7" fmla="*/ 1 h 2"/>
                  <a:gd name="T8" fmla="*/ 7 w 14"/>
                  <a:gd name="T9" fmla="*/ 0 h 2"/>
                  <a:gd name="T10" fmla="*/ 4 w 14"/>
                  <a:gd name="T11" fmla="*/ 0 h 2"/>
                  <a:gd name="T12" fmla="*/ 7 w 14"/>
                  <a:gd name="T13" fmla="*/ 0 h 2"/>
                  <a:gd name="T14" fmla="*/ 14 w 14"/>
                  <a:gd name="T15" fmla="*/ 1 h 2"/>
                  <a:gd name="T16" fmla="*/ 11 w 14"/>
                  <a:gd name="T17" fmla="*/ 0 h 2"/>
                  <a:gd name="T18" fmla="*/ 7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2" y="1"/>
                    </a:moveTo>
                    <a:cubicBezTo>
                      <a:pt x="1" y="1"/>
                      <a:pt x="1" y="1"/>
                      <a:pt x="1" y="1"/>
                    </a:cubicBezTo>
                    <a:cubicBezTo>
                      <a:pt x="0" y="2"/>
                      <a:pt x="0" y="2"/>
                      <a:pt x="0" y="2"/>
                    </a:cubicBezTo>
                    <a:cubicBezTo>
                      <a:pt x="1" y="1"/>
                      <a:pt x="1" y="1"/>
                      <a:pt x="2" y="1"/>
                    </a:cubicBezTo>
                    <a:close/>
                    <a:moveTo>
                      <a:pt x="7" y="0"/>
                    </a:moveTo>
                    <a:cubicBezTo>
                      <a:pt x="6" y="0"/>
                      <a:pt x="5" y="0"/>
                      <a:pt x="4" y="0"/>
                    </a:cubicBezTo>
                    <a:cubicBezTo>
                      <a:pt x="5" y="0"/>
                      <a:pt x="6" y="0"/>
                      <a:pt x="7" y="0"/>
                    </a:cubicBezTo>
                    <a:cubicBezTo>
                      <a:pt x="11" y="0"/>
                      <a:pt x="14" y="1"/>
                      <a:pt x="14" y="1"/>
                    </a:cubicBezTo>
                    <a:cubicBezTo>
                      <a:pt x="13" y="1"/>
                      <a:pt x="12" y="0"/>
                      <a:pt x="11" y="0"/>
                    </a:cubicBezTo>
                    <a:cubicBezTo>
                      <a:pt x="10" y="0"/>
                      <a:pt x="8" y="0"/>
                      <a:pt x="7"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7" name="Freeform 5380"/>
              <p:cNvSpPr>
                <a:spLocks/>
              </p:cNvSpPr>
              <p:nvPr/>
            </p:nvSpPr>
            <p:spPr bwMode="auto">
              <a:xfrm>
                <a:off x="1165" y="2749"/>
                <a:ext cx="21" cy="5"/>
              </a:xfrm>
              <a:custGeom>
                <a:avLst/>
                <a:gdLst>
                  <a:gd name="T0" fmla="*/ 6 w 10"/>
                  <a:gd name="T1" fmla="*/ 0 h 2"/>
                  <a:gd name="T2" fmla="*/ 0 w 10"/>
                  <a:gd name="T3" fmla="*/ 2 h 2"/>
                  <a:gd name="T4" fmla="*/ 1 w 10"/>
                  <a:gd name="T5" fmla="*/ 2 h 2"/>
                  <a:gd name="T6" fmla="*/ 3 w 10"/>
                  <a:gd name="T7" fmla="*/ 1 h 2"/>
                  <a:gd name="T8" fmla="*/ 6 w 10"/>
                  <a:gd name="T9" fmla="*/ 1 h 2"/>
                  <a:gd name="T10" fmla="*/ 10 w 10"/>
                  <a:gd name="T11" fmla="*/ 1 h 2"/>
                  <a:gd name="T12" fmla="*/ 6 w 1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6" y="0"/>
                    </a:moveTo>
                    <a:cubicBezTo>
                      <a:pt x="3" y="0"/>
                      <a:pt x="1" y="2"/>
                      <a:pt x="0" y="2"/>
                    </a:cubicBezTo>
                    <a:cubicBezTo>
                      <a:pt x="1" y="2"/>
                      <a:pt x="1" y="2"/>
                      <a:pt x="1" y="2"/>
                    </a:cubicBezTo>
                    <a:cubicBezTo>
                      <a:pt x="2" y="2"/>
                      <a:pt x="2" y="1"/>
                      <a:pt x="3" y="1"/>
                    </a:cubicBezTo>
                    <a:cubicBezTo>
                      <a:pt x="4" y="1"/>
                      <a:pt x="5" y="1"/>
                      <a:pt x="6" y="1"/>
                    </a:cubicBezTo>
                    <a:cubicBezTo>
                      <a:pt x="7" y="1"/>
                      <a:pt x="9" y="1"/>
                      <a:pt x="10" y="1"/>
                    </a:cubicBezTo>
                    <a:cubicBezTo>
                      <a:pt x="8" y="1"/>
                      <a:pt x="7" y="0"/>
                      <a:pt x="6" y="0"/>
                    </a:cubicBezTo>
                    <a:close/>
                  </a:path>
                </a:pathLst>
              </a:custGeom>
              <a:solidFill>
                <a:srgbClr val="8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8" name="Freeform 5381"/>
              <p:cNvSpPr>
                <a:spLocks noEditPoints="1"/>
              </p:cNvSpPr>
              <p:nvPr/>
            </p:nvSpPr>
            <p:spPr bwMode="auto">
              <a:xfrm>
                <a:off x="1163" y="2781"/>
                <a:ext cx="21" cy="4"/>
              </a:xfrm>
              <a:custGeom>
                <a:avLst/>
                <a:gdLst>
                  <a:gd name="T0" fmla="*/ 0 w 10"/>
                  <a:gd name="T1" fmla="*/ 1 h 2"/>
                  <a:gd name="T2" fmla="*/ 5 w 10"/>
                  <a:gd name="T3" fmla="*/ 2 h 2"/>
                  <a:gd name="T4" fmla="*/ 10 w 10"/>
                  <a:gd name="T5" fmla="*/ 1 h 2"/>
                  <a:gd name="T6" fmla="*/ 5 w 10"/>
                  <a:gd name="T7" fmla="*/ 2 h 2"/>
                  <a:gd name="T8" fmla="*/ 0 w 10"/>
                  <a:gd name="T9" fmla="*/ 1 h 2"/>
                  <a:gd name="T10" fmla="*/ 0 w 10"/>
                  <a:gd name="T11" fmla="*/ 0 h 2"/>
                  <a:gd name="T12" fmla="*/ 0 w 10"/>
                  <a:gd name="T13" fmla="*/ 1 h 2"/>
                  <a:gd name="T14" fmla="*/ 0 w 10"/>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0" y="1"/>
                    </a:moveTo>
                    <a:cubicBezTo>
                      <a:pt x="1" y="2"/>
                      <a:pt x="3" y="2"/>
                      <a:pt x="5" y="2"/>
                    </a:cubicBezTo>
                    <a:cubicBezTo>
                      <a:pt x="8" y="2"/>
                      <a:pt x="10" y="1"/>
                      <a:pt x="10" y="1"/>
                    </a:cubicBezTo>
                    <a:cubicBezTo>
                      <a:pt x="8" y="1"/>
                      <a:pt x="6" y="2"/>
                      <a:pt x="5" y="2"/>
                    </a:cubicBezTo>
                    <a:cubicBezTo>
                      <a:pt x="2" y="2"/>
                      <a:pt x="0" y="1"/>
                      <a:pt x="0" y="1"/>
                    </a:cubicBezTo>
                    <a:close/>
                    <a:moveTo>
                      <a:pt x="0" y="0"/>
                    </a:moveTo>
                    <a:cubicBezTo>
                      <a:pt x="0" y="1"/>
                      <a:pt x="0" y="1"/>
                      <a:pt x="0" y="1"/>
                    </a:cubicBez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9" name="Freeform 5382"/>
              <p:cNvSpPr>
                <a:spLocks/>
              </p:cNvSpPr>
              <p:nvPr/>
            </p:nvSpPr>
            <p:spPr bwMode="auto">
              <a:xfrm>
                <a:off x="1161" y="27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0" name="Freeform 5383"/>
              <p:cNvSpPr>
                <a:spLocks/>
              </p:cNvSpPr>
              <p:nvPr/>
            </p:nvSpPr>
            <p:spPr bwMode="auto">
              <a:xfrm>
                <a:off x="1174" y="2779"/>
                <a:ext cx="17" cy="4"/>
              </a:xfrm>
              <a:custGeom>
                <a:avLst/>
                <a:gdLst>
                  <a:gd name="T0" fmla="*/ 8 w 8"/>
                  <a:gd name="T1" fmla="*/ 0 h 2"/>
                  <a:gd name="T2" fmla="*/ 0 w 8"/>
                  <a:gd name="T3" fmla="*/ 1 h 2"/>
                  <a:gd name="T4" fmla="*/ 0 w 8"/>
                  <a:gd name="T5" fmla="*/ 1 h 2"/>
                  <a:gd name="T6" fmla="*/ 1 w 8"/>
                  <a:gd name="T7" fmla="*/ 2 h 2"/>
                  <a:gd name="T8" fmla="*/ 8 w 8"/>
                  <a:gd name="T9" fmla="*/ 0 h 2"/>
                </a:gdLst>
                <a:ahLst/>
                <a:cxnLst>
                  <a:cxn ang="0">
                    <a:pos x="T0" y="T1"/>
                  </a:cxn>
                  <a:cxn ang="0">
                    <a:pos x="T2" y="T3"/>
                  </a:cxn>
                  <a:cxn ang="0">
                    <a:pos x="T4" y="T5"/>
                  </a:cxn>
                  <a:cxn ang="0">
                    <a:pos x="T6" y="T7"/>
                  </a:cxn>
                  <a:cxn ang="0">
                    <a:pos x="T8" y="T9"/>
                  </a:cxn>
                </a:cxnLst>
                <a:rect l="0" t="0" r="r" b="b"/>
                <a:pathLst>
                  <a:path w="8" h="2">
                    <a:moveTo>
                      <a:pt x="8" y="0"/>
                    </a:moveTo>
                    <a:cubicBezTo>
                      <a:pt x="5" y="1"/>
                      <a:pt x="2" y="1"/>
                      <a:pt x="0" y="1"/>
                    </a:cubicBezTo>
                    <a:cubicBezTo>
                      <a:pt x="0" y="1"/>
                      <a:pt x="0" y="1"/>
                      <a:pt x="0" y="1"/>
                    </a:cubicBezTo>
                    <a:cubicBezTo>
                      <a:pt x="0" y="1"/>
                      <a:pt x="1" y="2"/>
                      <a:pt x="1" y="2"/>
                    </a:cubicBezTo>
                    <a:cubicBezTo>
                      <a:pt x="4" y="1"/>
                      <a:pt x="7" y="1"/>
                      <a:pt x="8"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1" name="Freeform 5384"/>
              <p:cNvSpPr>
                <a:spLocks noEditPoints="1"/>
              </p:cNvSpPr>
              <p:nvPr/>
            </p:nvSpPr>
            <p:spPr bwMode="auto">
              <a:xfrm>
                <a:off x="1161" y="2779"/>
                <a:ext cx="30" cy="4"/>
              </a:xfrm>
              <a:custGeom>
                <a:avLst/>
                <a:gdLst>
                  <a:gd name="T0" fmla="*/ 14 w 14"/>
                  <a:gd name="T1" fmla="*/ 0 h 2"/>
                  <a:gd name="T2" fmla="*/ 14 w 14"/>
                  <a:gd name="T3" fmla="*/ 0 h 2"/>
                  <a:gd name="T4" fmla="*/ 14 w 14"/>
                  <a:gd name="T5" fmla="*/ 0 h 2"/>
                  <a:gd name="T6" fmla="*/ 0 w 14"/>
                  <a:gd name="T7" fmla="*/ 0 h 2"/>
                  <a:gd name="T8" fmla="*/ 6 w 14"/>
                  <a:gd name="T9" fmla="*/ 2 h 2"/>
                  <a:gd name="T10" fmla="*/ 7 w 14"/>
                  <a:gd name="T11" fmla="*/ 2 h 2"/>
                  <a:gd name="T12" fmla="*/ 6 w 14"/>
                  <a:gd name="T13" fmla="*/ 1 h 2"/>
                  <a:gd name="T14" fmla="*/ 0 w 1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14" y="0"/>
                    </a:moveTo>
                    <a:cubicBezTo>
                      <a:pt x="14" y="0"/>
                      <a:pt x="14" y="0"/>
                      <a:pt x="14" y="0"/>
                    </a:cubicBezTo>
                    <a:cubicBezTo>
                      <a:pt x="14" y="0"/>
                      <a:pt x="14" y="0"/>
                      <a:pt x="14" y="0"/>
                    </a:cubicBezTo>
                    <a:close/>
                    <a:moveTo>
                      <a:pt x="0" y="0"/>
                    </a:moveTo>
                    <a:cubicBezTo>
                      <a:pt x="2" y="1"/>
                      <a:pt x="4" y="2"/>
                      <a:pt x="6" y="2"/>
                    </a:cubicBezTo>
                    <a:cubicBezTo>
                      <a:pt x="7" y="2"/>
                      <a:pt x="7" y="2"/>
                      <a:pt x="7" y="2"/>
                    </a:cubicBezTo>
                    <a:cubicBezTo>
                      <a:pt x="7" y="2"/>
                      <a:pt x="6" y="1"/>
                      <a:pt x="6" y="1"/>
                    </a:cubicBezTo>
                    <a:cubicBezTo>
                      <a:pt x="2" y="1"/>
                      <a:pt x="0"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2" name="Freeform 5385"/>
              <p:cNvSpPr>
                <a:spLocks/>
              </p:cNvSpPr>
              <p:nvPr/>
            </p:nvSpPr>
            <p:spPr bwMode="auto">
              <a:xfrm>
                <a:off x="1161"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3" name="Freeform 5386"/>
              <p:cNvSpPr>
                <a:spLocks/>
              </p:cNvSpPr>
              <p:nvPr/>
            </p:nvSpPr>
            <p:spPr bwMode="auto">
              <a:xfrm>
                <a:off x="1167" y="2779"/>
                <a:ext cx="26" cy="2"/>
              </a:xfrm>
              <a:custGeom>
                <a:avLst/>
                <a:gdLst>
                  <a:gd name="T0" fmla="*/ 12 w 12"/>
                  <a:gd name="T1" fmla="*/ 0 h 1"/>
                  <a:gd name="T2" fmla="*/ 4 w 12"/>
                  <a:gd name="T3" fmla="*/ 0 h 1"/>
                  <a:gd name="T4" fmla="*/ 0 w 12"/>
                  <a:gd name="T5" fmla="*/ 0 h 1"/>
                  <a:gd name="T6" fmla="*/ 1 w 12"/>
                  <a:gd name="T7" fmla="*/ 1 h 1"/>
                  <a:gd name="T8" fmla="*/ 3 w 12"/>
                  <a:gd name="T9" fmla="*/ 1 h 1"/>
                  <a:gd name="T10" fmla="*/ 12 w 12"/>
                  <a:gd name="T11" fmla="*/ 0 h 1"/>
                </a:gdLst>
                <a:ahLst/>
                <a:cxnLst>
                  <a:cxn ang="0">
                    <a:pos x="T0" y="T1"/>
                  </a:cxn>
                  <a:cxn ang="0">
                    <a:pos x="T2" y="T3"/>
                  </a:cxn>
                  <a:cxn ang="0">
                    <a:pos x="T4" y="T5"/>
                  </a:cxn>
                  <a:cxn ang="0">
                    <a:pos x="T6" y="T7"/>
                  </a:cxn>
                  <a:cxn ang="0">
                    <a:pos x="T8" y="T9"/>
                  </a:cxn>
                  <a:cxn ang="0">
                    <a:pos x="T10" y="T11"/>
                  </a:cxn>
                </a:cxnLst>
                <a:rect l="0" t="0" r="r" b="b"/>
                <a:pathLst>
                  <a:path w="12" h="1">
                    <a:moveTo>
                      <a:pt x="12" y="0"/>
                    </a:moveTo>
                    <a:cubicBezTo>
                      <a:pt x="8" y="0"/>
                      <a:pt x="6" y="0"/>
                      <a:pt x="4" y="0"/>
                    </a:cubicBezTo>
                    <a:cubicBezTo>
                      <a:pt x="2" y="0"/>
                      <a:pt x="1" y="0"/>
                      <a:pt x="0" y="0"/>
                    </a:cubicBezTo>
                    <a:cubicBezTo>
                      <a:pt x="1" y="1"/>
                      <a:pt x="1" y="1"/>
                      <a:pt x="1" y="1"/>
                    </a:cubicBezTo>
                    <a:cubicBezTo>
                      <a:pt x="2" y="1"/>
                      <a:pt x="3" y="1"/>
                      <a:pt x="3" y="1"/>
                    </a:cubicBezTo>
                    <a:cubicBezTo>
                      <a:pt x="7" y="1"/>
                      <a:pt x="11" y="0"/>
                      <a:pt x="12"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4" name="Freeform 5387"/>
              <p:cNvSpPr>
                <a:spLocks noEditPoints="1"/>
              </p:cNvSpPr>
              <p:nvPr/>
            </p:nvSpPr>
            <p:spPr bwMode="auto">
              <a:xfrm>
                <a:off x="1161" y="2777"/>
                <a:ext cx="32" cy="4"/>
              </a:xfrm>
              <a:custGeom>
                <a:avLst/>
                <a:gdLst>
                  <a:gd name="T0" fmla="*/ 15 w 15"/>
                  <a:gd name="T1" fmla="*/ 1 h 2"/>
                  <a:gd name="T2" fmla="*/ 15 w 15"/>
                  <a:gd name="T3" fmla="*/ 1 h 2"/>
                  <a:gd name="T4" fmla="*/ 15 w 15"/>
                  <a:gd name="T5" fmla="*/ 1 h 2"/>
                  <a:gd name="T6" fmla="*/ 0 w 15"/>
                  <a:gd name="T7" fmla="*/ 0 h 2"/>
                  <a:gd name="T8" fmla="*/ 4 w 15"/>
                  <a:gd name="T9" fmla="*/ 2 h 2"/>
                  <a:gd name="T10" fmla="*/ 3 w 15"/>
                  <a:gd name="T11" fmla="*/ 1 h 2"/>
                  <a:gd name="T12" fmla="*/ 0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5" y="1"/>
                    </a:moveTo>
                    <a:cubicBezTo>
                      <a:pt x="15" y="1"/>
                      <a:pt x="15" y="1"/>
                      <a:pt x="15" y="1"/>
                    </a:cubicBezTo>
                    <a:cubicBezTo>
                      <a:pt x="15" y="1"/>
                      <a:pt x="15" y="1"/>
                      <a:pt x="15" y="1"/>
                    </a:cubicBezTo>
                    <a:close/>
                    <a:moveTo>
                      <a:pt x="0" y="0"/>
                    </a:moveTo>
                    <a:cubicBezTo>
                      <a:pt x="1" y="1"/>
                      <a:pt x="3" y="2"/>
                      <a:pt x="4" y="2"/>
                    </a:cubicBezTo>
                    <a:cubicBezTo>
                      <a:pt x="3" y="1"/>
                      <a:pt x="3" y="1"/>
                      <a:pt x="3" y="1"/>
                    </a:cubicBezTo>
                    <a:cubicBezTo>
                      <a:pt x="1" y="1"/>
                      <a:pt x="0"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5" name="Freeform 5388"/>
              <p:cNvSpPr>
                <a:spLocks/>
              </p:cNvSpPr>
              <p:nvPr/>
            </p:nvSpPr>
            <p:spPr bwMode="auto">
              <a:xfrm>
                <a:off x="1161"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6" name="Freeform 5389"/>
              <p:cNvSpPr>
                <a:spLocks noEditPoints="1"/>
              </p:cNvSpPr>
              <p:nvPr/>
            </p:nvSpPr>
            <p:spPr bwMode="auto">
              <a:xfrm>
                <a:off x="1163" y="2773"/>
                <a:ext cx="32" cy="2"/>
              </a:xfrm>
              <a:custGeom>
                <a:avLst/>
                <a:gdLst>
                  <a:gd name="T0" fmla="*/ 0 w 15"/>
                  <a:gd name="T1" fmla="*/ 0 h 1"/>
                  <a:gd name="T2" fmla="*/ 0 w 15"/>
                  <a:gd name="T3" fmla="*/ 1 h 1"/>
                  <a:gd name="T4" fmla="*/ 2 w 15"/>
                  <a:gd name="T5" fmla="*/ 1 h 1"/>
                  <a:gd name="T6" fmla="*/ 2 w 15"/>
                  <a:gd name="T7" fmla="*/ 1 h 1"/>
                  <a:gd name="T8" fmla="*/ 0 w 15"/>
                  <a:gd name="T9" fmla="*/ 0 h 1"/>
                  <a:gd name="T10" fmla="*/ 15 w 15"/>
                  <a:gd name="T11" fmla="*/ 0 h 1"/>
                  <a:gd name="T12" fmla="*/ 14 w 15"/>
                  <a:gd name="T13" fmla="*/ 1 h 1"/>
                  <a:gd name="T14" fmla="*/ 13 w 15"/>
                  <a:gd name="T15" fmla="*/ 1 h 1"/>
                  <a:gd name="T16" fmla="*/ 15 w 1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
                    <a:moveTo>
                      <a:pt x="0" y="0"/>
                    </a:moveTo>
                    <a:cubicBezTo>
                      <a:pt x="0" y="1"/>
                      <a:pt x="0" y="1"/>
                      <a:pt x="0" y="1"/>
                    </a:cubicBezTo>
                    <a:cubicBezTo>
                      <a:pt x="0" y="1"/>
                      <a:pt x="1" y="1"/>
                      <a:pt x="2" y="1"/>
                    </a:cubicBezTo>
                    <a:cubicBezTo>
                      <a:pt x="2" y="1"/>
                      <a:pt x="2" y="1"/>
                      <a:pt x="2" y="1"/>
                    </a:cubicBezTo>
                    <a:cubicBezTo>
                      <a:pt x="1" y="1"/>
                      <a:pt x="0" y="1"/>
                      <a:pt x="0" y="0"/>
                    </a:cubicBezTo>
                    <a:close/>
                    <a:moveTo>
                      <a:pt x="15" y="0"/>
                    </a:moveTo>
                    <a:cubicBezTo>
                      <a:pt x="15" y="0"/>
                      <a:pt x="14" y="1"/>
                      <a:pt x="14" y="1"/>
                    </a:cubicBezTo>
                    <a:cubicBezTo>
                      <a:pt x="13" y="1"/>
                      <a:pt x="13" y="1"/>
                      <a:pt x="13" y="1"/>
                    </a:cubicBezTo>
                    <a:cubicBezTo>
                      <a:pt x="14" y="1"/>
                      <a:pt x="15" y="1"/>
                      <a:pt x="15"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7" name="Freeform 5390"/>
              <p:cNvSpPr>
                <a:spLocks noEditPoints="1"/>
              </p:cNvSpPr>
              <p:nvPr/>
            </p:nvSpPr>
            <p:spPr bwMode="auto">
              <a:xfrm>
                <a:off x="1161" y="2773"/>
                <a:ext cx="36" cy="2"/>
              </a:xfrm>
              <a:custGeom>
                <a:avLst/>
                <a:gdLst>
                  <a:gd name="T0" fmla="*/ 17 w 17"/>
                  <a:gd name="T1" fmla="*/ 0 h 1"/>
                  <a:gd name="T2" fmla="*/ 16 w 17"/>
                  <a:gd name="T3" fmla="*/ 0 h 1"/>
                  <a:gd name="T4" fmla="*/ 16 w 17"/>
                  <a:gd name="T5" fmla="*/ 0 h 1"/>
                  <a:gd name="T6" fmla="*/ 17 w 17"/>
                  <a:gd name="T7" fmla="*/ 0 h 1"/>
                  <a:gd name="T8" fmla="*/ 0 w 17"/>
                  <a:gd name="T9" fmla="*/ 0 h 1"/>
                  <a:gd name="T10" fmla="*/ 1 w 17"/>
                  <a:gd name="T11" fmla="*/ 1 h 1"/>
                  <a:gd name="T12" fmla="*/ 1 w 17"/>
                  <a:gd name="T13" fmla="*/ 0 h 1"/>
                  <a:gd name="T14" fmla="*/ 0 w 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
                    <a:moveTo>
                      <a:pt x="17" y="0"/>
                    </a:moveTo>
                    <a:cubicBezTo>
                      <a:pt x="16" y="0"/>
                      <a:pt x="16" y="0"/>
                      <a:pt x="16" y="0"/>
                    </a:cubicBezTo>
                    <a:cubicBezTo>
                      <a:pt x="16" y="0"/>
                      <a:pt x="16" y="0"/>
                      <a:pt x="16" y="0"/>
                    </a:cubicBezTo>
                    <a:cubicBezTo>
                      <a:pt x="17" y="0"/>
                      <a:pt x="17" y="0"/>
                      <a:pt x="17" y="0"/>
                    </a:cubicBezTo>
                    <a:close/>
                    <a:moveTo>
                      <a:pt x="0" y="0"/>
                    </a:moveTo>
                    <a:cubicBezTo>
                      <a:pt x="1" y="1"/>
                      <a:pt x="1" y="1"/>
                      <a:pt x="1" y="1"/>
                    </a:cubicBezTo>
                    <a:cubicBezTo>
                      <a:pt x="1" y="0"/>
                      <a:pt x="1" y="0"/>
                      <a:pt x="1" y="0"/>
                    </a:cubicBezTo>
                    <a:cubicBezTo>
                      <a:pt x="0" y="0"/>
                      <a:pt x="0"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8" name="Freeform 5391"/>
              <p:cNvSpPr>
                <a:spLocks/>
              </p:cNvSpPr>
              <p:nvPr/>
            </p:nvSpPr>
            <p:spPr bwMode="auto">
              <a:xfrm>
                <a:off x="1167" y="2775"/>
                <a:ext cx="26" cy="0"/>
              </a:xfrm>
              <a:custGeom>
                <a:avLst/>
                <a:gdLst>
                  <a:gd name="T0" fmla="*/ 12 w 12"/>
                  <a:gd name="T1" fmla="*/ 4 w 12"/>
                  <a:gd name="T2" fmla="*/ 0 w 12"/>
                  <a:gd name="T3" fmla="*/ 0 w 12"/>
                  <a:gd name="T4" fmla="*/ 4 w 12"/>
                  <a:gd name="T5" fmla="*/ 11 w 12"/>
                  <a:gd name="T6" fmla="*/ 12 w 12"/>
                </a:gdLst>
                <a:ahLst/>
                <a:cxnLst>
                  <a:cxn ang="0">
                    <a:pos x="T0" y="0"/>
                  </a:cxn>
                  <a:cxn ang="0">
                    <a:pos x="T1" y="0"/>
                  </a:cxn>
                  <a:cxn ang="0">
                    <a:pos x="T2" y="0"/>
                  </a:cxn>
                  <a:cxn ang="0">
                    <a:pos x="T3" y="0"/>
                  </a:cxn>
                  <a:cxn ang="0">
                    <a:pos x="T4" y="0"/>
                  </a:cxn>
                  <a:cxn ang="0">
                    <a:pos x="T5" y="0"/>
                  </a:cxn>
                  <a:cxn ang="0">
                    <a:pos x="T6" y="0"/>
                  </a:cxn>
                </a:cxnLst>
                <a:rect l="0" t="0" r="r" b="b"/>
                <a:pathLst>
                  <a:path w="12">
                    <a:moveTo>
                      <a:pt x="12" y="0"/>
                    </a:moveTo>
                    <a:cubicBezTo>
                      <a:pt x="9" y="0"/>
                      <a:pt x="6" y="0"/>
                      <a:pt x="4" y="0"/>
                    </a:cubicBezTo>
                    <a:cubicBezTo>
                      <a:pt x="2" y="0"/>
                      <a:pt x="1" y="0"/>
                      <a:pt x="0" y="0"/>
                    </a:cubicBezTo>
                    <a:cubicBezTo>
                      <a:pt x="0" y="0"/>
                      <a:pt x="0" y="0"/>
                      <a:pt x="0" y="0"/>
                    </a:cubicBezTo>
                    <a:cubicBezTo>
                      <a:pt x="1" y="0"/>
                      <a:pt x="2" y="0"/>
                      <a:pt x="4" y="0"/>
                    </a:cubicBezTo>
                    <a:cubicBezTo>
                      <a:pt x="7" y="0"/>
                      <a:pt x="9" y="0"/>
                      <a:pt x="11" y="0"/>
                    </a:cubicBezTo>
                    <a:lnTo>
                      <a:pt x="12"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9" name="Freeform 5392"/>
              <p:cNvSpPr>
                <a:spLocks/>
              </p:cNvSpPr>
              <p:nvPr/>
            </p:nvSpPr>
            <p:spPr bwMode="auto">
              <a:xfrm>
                <a:off x="1197" y="27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0" name="Freeform 5393"/>
              <p:cNvSpPr>
                <a:spLocks noEditPoints="1"/>
              </p:cNvSpPr>
              <p:nvPr/>
            </p:nvSpPr>
            <p:spPr bwMode="auto">
              <a:xfrm>
                <a:off x="1161" y="2771"/>
                <a:ext cx="36" cy="2"/>
              </a:xfrm>
              <a:custGeom>
                <a:avLst/>
                <a:gdLst>
                  <a:gd name="T0" fmla="*/ 12 w 17"/>
                  <a:gd name="T1" fmla="*/ 1 h 1"/>
                  <a:gd name="T2" fmla="*/ 9 w 17"/>
                  <a:gd name="T3" fmla="*/ 1 h 1"/>
                  <a:gd name="T4" fmla="*/ 7 w 17"/>
                  <a:gd name="T5" fmla="*/ 1 h 1"/>
                  <a:gd name="T6" fmla="*/ 5 w 17"/>
                  <a:gd name="T7" fmla="*/ 1 h 1"/>
                  <a:gd name="T8" fmla="*/ 3 w 17"/>
                  <a:gd name="T9" fmla="*/ 1 h 1"/>
                  <a:gd name="T10" fmla="*/ 4 w 17"/>
                  <a:gd name="T11" fmla="*/ 1 h 1"/>
                  <a:gd name="T12" fmla="*/ 6 w 17"/>
                  <a:gd name="T13" fmla="*/ 1 h 1"/>
                  <a:gd name="T14" fmla="*/ 11 w 17"/>
                  <a:gd name="T15" fmla="*/ 1 h 1"/>
                  <a:gd name="T16" fmla="*/ 12 w 17"/>
                  <a:gd name="T17" fmla="*/ 1 h 1"/>
                  <a:gd name="T18" fmla="*/ 0 w 17"/>
                  <a:gd name="T19" fmla="*/ 1 h 1"/>
                  <a:gd name="T20" fmla="*/ 0 w 17"/>
                  <a:gd name="T21" fmla="*/ 1 h 1"/>
                  <a:gd name="T22" fmla="*/ 2 w 17"/>
                  <a:gd name="T23" fmla="*/ 1 h 1"/>
                  <a:gd name="T24" fmla="*/ 2 w 17"/>
                  <a:gd name="T25" fmla="*/ 1 h 1"/>
                  <a:gd name="T26" fmla="*/ 0 w 17"/>
                  <a:gd name="T27" fmla="*/ 1 h 1"/>
                  <a:gd name="T28" fmla="*/ 17 w 17"/>
                  <a:gd name="T29" fmla="*/ 0 h 1"/>
                  <a:gd name="T30" fmla="*/ 16 w 17"/>
                  <a:gd name="T31" fmla="*/ 0 h 1"/>
                  <a:gd name="T32" fmla="*/ 16 w 17"/>
                  <a:gd name="T33" fmla="*/ 1 h 1"/>
                  <a:gd name="T34" fmla="*/ 17 w 17"/>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
                    <a:moveTo>
                      <a:pt x="12" y="1"/>
                    </a:moveTo>
                    <a:cubicBezTo>
                      <a:pt x="11" y="1"/>
                      <a:pt x="10" y="1"/>
                      <a:pt x="9" y="1"/>
                    </a:cubicBezTo>
                    <a:cubicBezTo>
                      <a:pt x="8" y="1"/>
                      <a:pt x="8" y="1"/>
                      <a:pt x="7" y="1"/>
                    </a:cubicBezTo>
                    <a:cubicBezTo>
                      <a:pt x="7" y="1"/>
                      <a:pt x="6" y="1"/>
                      <a:pt x="5" y="1"/>
                    </a:cubicBezTo>
                    <a:cubicBezTo>
                      <a:pt x="4" y="1"/>
                      <a:pt x="4" y="1"/>
                      <a:pt x="3" y="1"/>
                    </a:cubicBezTo>
                    <a:cubicBezTo>
                      <a:pt x="3" y="1"/>
                      <a:pt x="4" y="1"/>
                      <a:pt x="4" y="1"/>
                    </a:cubicBezTo>
                    <a:cubicBezTo>
                      <a:pt x="5" y="1"/>
                      <a:pt x="6" y="1"/>
                      <a:pt x="6" y="1"/>
                    </a:cubicBezTo>
                    <a:cubicBezTo>
                      <a:pt x="8" y="1"/>
                      <a:pt x="10" y="1"/>
                      <a:pt x="11" y="1"/>
                    </a:cubicBezTo>
                    <a:lnTo>
                      <a:pt x="12" y="1"/>
                    </a:lnTo>
                    <a:close/>
                    <a:moveTo>
                      <a:pt x="0" y="1"/>
                    </a:moveTo>
                    <a:cubicBezTo>
                      <a:pt x="0" y="1"/>
                      <a:pt x="0" y="1"/>
                      <a:pt x="0" y="1"/>
                    </a:cubicBezTo>
                    <a:cubicBezTo>
                      <a:pt x="1" y="1"/>
                      <a:pt x="2" y="1"/>
                      <a:pt x="2" y="1"/>
                    </a:cubicBezTo>
                    <a:cubicBezTo>
                      <a:pt x="2" y="1"/>
                      <a:pt x="2" y="1"/>
                      <a:pt x="2" y="1"/>
                    </a:cubicBezTo>
                    <a:cubicBezTo>
                      <a:pt x="1" y="1"/>
                      <a:pt x="1" y="1"/>
                      <a:pt x="0" y="1"/>
                    </a:cubicBezTo>
                    <a:close/>
                    <a:moveTo>
                      <a:pt x="17" y="0"/>
                    </a:moveTo>
                    <a:cubicBezTo>
                      <a:pt x="16" y="0"/>
                      <a:pt x="16" y="0"/>
                      <a:pt x="16" y="0"/>
                    </a:cubicBezTo>
                    <a:cubicBezTo>
                      <a:pt x="16" y="1"/>
                      <a:pt x="16" y="1"/>
                      <a:pt x="16" y="1"/>
                    </a:cubicBezTo>
                    <a:cubicBezTo>
                      <a:pt x="17" y="0"/>
                      <a:pt x="17" y="0"/>
                      <a:pt x="17"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1" name="Freeform 5394"/>
              <p:cNvSpPr>
                <a:spLocks noEditPoints="1"/>
              </p:cNvSpPr>
              <p:nvPr/>
            </p:nvSpPr>
            <p:spPr bwMode="auto">
              <a:xfrm>
                <a:off x="1161" y="2771"/>
                <a:ext cx="36" cy="2"/>
              </a:xfrm>
              <a:custGeom>
                <a:avLst/>
                <a:gdLst>
                  <a:gd name="T0" fmla="*/ 0 w 17"/>
                  <a:gd name="T1" fmla="*/ 0 h 1"/>
                  <a:gd name="T2" fmla="*/ 0 w 17"/>
                  <a:gd name="T3" fmla="*/ 1 h 1"/>
                  <a:gd name="T4" fmla="*/ 0 w 17"/>
                  <a:gd name="T5" fmla="*/ 1 h 1"/>
                  <a:gd name="T6" fmla="*/ 0 w 17"/>
                  <a:gd name="T7" fmla="*/ 0 h 1"/>
                  <a:gd name="T8" fmla="*/ 17 w 17"/>
                  <a:gd name="T9" fmla="*/ 0 h 1"/>
                  <a:gd name="T10" fmla="*/ 17 w 17"/>
                  <a:gd name="T11" fmla="*/ 0 h 1"/>
                  <a:gd name="T12" fmla="*/ 17 w 17"/>
                  <a:gd name="T13" fmla="*/ 0 h 1"/>
                  <a:gd name="T14" fmla="*/ 17 w 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
                    <a:moveTo>
                      <a:pt x="0" y="0"/>
                    </a:moveTo>
                    <a:cubicBezTo>
                      <a:pt x="0" y="1"/>
                      <a:pt x="0" y="1"/>
                      <a:pt x="0" y="1"/>
                    </a:cubicBezTo>
                    <a:cubicBezTo>
                      <a:pt x="0" y="1"/>
                      <a:pt x="0" y="1"/>
                      <a:pt x="0" y="1"/>
                    </a:cubicBezTo>
                    <a:cubicBezTo>
                      <a:pt x="0" y="0"/>
                      <a:pt x="0" y="0"/>
                      <a:pt x="0" y="0"/>
                    </a:cubicBezTo>
                    <a:close/>
                    <a:moveTo>
                      <a:pt x="17" y="0"/>
                    </a:moveTo>
                    <a:cubicBezTo>
                      <a:pt x="17" y="0"/>
                      <a:pt x="17" y="0"/>
                      <a:pt x="17" y="0"/>
                    </a:cubicBezTo>
                    <a:cubicBezTo>
                      <a:pt x="17" y="0"/>
                      <a:pt x="17" y="0"/>
                      <a:pt x="17" y="0"/>
                    </a:cubicBezTo>
                    <a:cubicBezTo>
                      <a:pt x="17" y="0"/>
                      <a:pt x="17" y="0"/>
                      <a:pt x="17"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2" name="Freeform 5395"/>
              <p:cNvSpPr>
                <a:spLocks noEditPoints="1"/>
              </p:cNvSpPr>
              <p:nvPr/>
            </p:nvSpPr>
            <p:spPr bwMode="auto">
              <a:xfrm>
                <a:off x="1165" y="2771"/>
                <a:ext cx="30" cy="2"/>
              </a:xfrm>
              <a:custGeom>
                <a:avLst/>
                <a:gdLst>
                  <a:gd name="T0" fmla="*/ 0 w 14"/>
                  <a:gd name="T1" fmla="*/ 1 h 1"/>
                  <a:gd name="T2" fmla="*/ 0 w 14"/>
                  <a:gd name="T3" fmla="*/ 1 h 1"/>
                  <a:gd name="T4" fmla="*/ 2 w 14"/>
                  <a:gd name="T5" fmla="*/ 1 h 1"/>
                  <a:gd name="T6" fmla="*/ 1 w 14"/>
                  <a:gd name="T7" fmla="*/ 1 h 1"/>
                  <a:gd name="T8" fmla="*/ 0 w 14"/>
                  <a:gd name="T9" fmla="*/ 1 h 1"/>
                  <a:gd name="T10" fmla="*/ 11 w 14"/>
                  <a:gd name="T11" fmla="*/ 1 h 1"/>
                  <a:gd name="T12" fmla="*/ 11 w 14"/>
                  <a:gd name="T13" fmla="*/ 1 h 1"/>
                  <a:gd name="T14" fmla="*/ 10 w 14"/>
                  <a:gd name="T15" fmla="*/ 1 h 1"/>
                  <a:gd name="T16" fmla="*/ 9 w 14"/>
                  <a:gd name="T17" fmla="*/ 1 h 1"/>
                  <a:gd name="T18" fmla="*/ 12 w 14"/>
                  <a:gd name="T19" fmla="*/ 1 h 1"/>
                  <a:gd name="T20" fmla="*/ 11 w 14"/>
                  <a:gd name="T21" fmla="*/ 1 h 1"/>
                  <a:gd name="T22" fmla="*/ 14 w 14"/>
                  <a:gd name="T23" fmla="*/ 0 h 1"/>
                  <a:gd name="T24" fmla="*/ 13 w 14"/>
                  <a:gd name="T25" fmla="*/ 1 h 1"/>
                  <a:gd name="T26" fmla="*/ 13 w 14"/>
                  <a:gd name="T27" fmla="*/ 1 h 1"/>
                  <a:gd name="T28" fmla="*/ 13 w 14"/>
                  <a:gd name="T29" fmla="*/ 1 h 1"/>
                  <a:gd name="T30" fmla="*/ 14 w 14"/>
                  <a:gd name="T31" fmla="*/ 1 h 1"/>
                  <a:gd name="T32" fmla="*/ 14 w 14"/>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
                    <a:moveTo>
                      <a:pt x="0" y="1"/>
                    </a:moveTo>
                    <a:cubicBezTo>
                      <a:pt x="0" y="1"/>
                      <a:pt x="0" y="1"/>
                      <a:pt x="0" y="1"/>
                    </a:cubicBezTo>
                    <a:cubicBezTo>
                      <a:pt x="1" y="1"/>
                      <a:pt x="1" y="1"/>
                      <a:pt x="2" y="1"/>
                    </a:cubicBezTo>
                    <a:cubicBezTo>
                      <a:pt x="2" y="1"/>
                      <a:pt x="1" y="1"/>
                      <a:pt x="1" y="1"/>
                    </a:cubicBezTo>
                    <a:lnTo>
                      <a:pt x="0" y="1"/>
                    </a:lnTo>
                    <a:close/>
                    <a:moveTo>
                      <a:pt x="11" y="1"/>
                    </a:moveTo>
                    <a:cubicBezTo>
                      <a:pt x="11" y="1"/>
                      <a:pt x="11" y="1"/>
                      <a:pt x="11" y="1"/>
                    </a:cubicBezTo>
                    <a:cubicBezTo>
                      <a:pt x="10" y="1"/>
                      <a:pt x="10" y="1"/>
                      <a:pt x="10" y="1"/>
                    </a:cubicBezTo>
                    <a:cubicBezTo>
                      <a:pt x="9" y="1"/>
                      <a:pt x="9" y="1"/>
                      <a:pt x="9" y="1"/>
                    </a:cubicBezTo>
                    <a:cubicBezTo>
                      <a:pt x="10" y="1"/>
                      <a:pt x="11" y="1"/>
                      <a:pt x="12" y="1"/>
                    </a:cubicBezTo>
                    <a:cubicBezTo>
                      <a:pt x="11" y="1"/>
                      <a:pt x="11" y="1"/>
                      <a:pt x="11" y="1"/>
                    </a:cubicBezTo>
                    <a:close/>
                    <a:moveTo>
                      <a:pt x="14" y="0"/>
                    </a:moveTo>
                    <a:cubicBezTo>
                      <a:pt x="13" y="0"/>
                      <a:pt x="13" y="1"/>
                      <a:pt x="13" y="1"/>
                    </a:cubicBezTo>
                    <a:cubicBezTo>
                      <a:pt x="13" y="1"/>
                      <a:pt x="13" y="1"/>
                      <a:pt x="13" y="1"/>
                    </a:cubicBezTo>
                    <a:cubicBezTo>
                      <a:pt x="13" y="1"/>
                      <a:pt x="13" y="1"/>
                      <a:pt x="13" y="1"/>
                    </a:cubicBezTo>
                    <a:cubicBezTo>
                      <a:pt x="13" y="1"/>
                      <a:pt x="13" y="1"/>
                      <a:pt x="14" y="1"/>
                    </a:cubicBezTo>
                    <a:lnTo>
                      <a:pt x="14"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3" name="Freeform 5396"/>
              <p:cNvSpPr>
                <a:spLocks/>
              </p:cNvSpPr>
              <p:nvPr/>
            </p:nvSpPr>
            <p:spPr bwMode="auto">
              <a:xfrm>
                <a:off x="1161"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4" name="Rectangle 5397"/>
              <p:cNvSpPr>
                <a:spLocks noChangeArrowheads="1"/>
              </p:cNvSpPr>
              <p:nvPr/>
            </p:nvSpPr>
            <p:spPr bwMode="auto">
              <a:xfrm>
                <a:off x="1195" y="2771"/>
                <a:ext cx="2" cy="1"/>
              </a:xfrm>
              <a:prstGeom prst="rect">
                <a:avLst/>
              </a:prstGeom>
              <a:solidFill>
                <a:srgbClr val="AF53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5" name="Rectangle 5398"/>
              <p:cNvSpPr>
                <a:spLocks noChangeArrowheads="1"/>
              </p:cNvSpPr>
              <p:nvPr/>
            </p:nvSpPr>
            <p:spPr bwMode="auto">
              <a:xfrm>
                <a:off x="1197" y="2771"/>
                <a:ext cx="1" cy="1"/>
              </a:xfrm>
              <a:prstGeom prst="rect">
                <a:avLst/>
              </a:prstGeom>
              <a:solidFill>
                <a:srgbClr val="9F47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6" name="Freeform 5399"/>
              <p:cNvSpPr>
                <a:spLocks noEditPoints="1"/>
              </p:cNvSpPr>
              <p:nvPr/>
            </p:nvSpPr>
            <p:spPr bwMode="auto">
              <a:xfrm>
                <a:off x="1161" y="2771"/>
                <a:ext cx="34" cy="2"/>
              </a:xfrm>
              <a:custGeom>
                <a:avLst/>
                <a:gdLst>
                  <a:gd name="T0" fmla="*/ 0 w 16"/>
                  <a:gd name="T1" fmla="*/ 0 h 1"/>
                  <a:gd name="T2" fmla="*/ 0 w 16"/>
                  <a:gd name="T3" fmla="*/ 0 h 1"/>
                  <a:gd name="T4" fmla="*/ 3 w 16"/>
                  <a:gd name="T5" fmla="*/ 1 h 1"/>
                  <a:gd name="T6" fmla="*/ 3 w 16"/>
                  <a:gd name="T7" fmla="*/ 1 h 1"/>
                  <a:gd name="T8" fmla="*/ 0 w 16"/>
                  <a:gd name="T9" fmla="*/ 0 h 1"/>
                  <a:gd name="T10" fmla="*/ 16 w 16"/>
                  <a:gd name="T11" fmla="*/ 0 h 1"/>
                  <a:gd name="T12" fmla="*/ 16 w 16"/>
                  <a:gd name="T13" fmla="*/ 0 h 1"/>
                  <a:gd name="T14" fmla="*/ 16 w 16"/>
                  <a:gd name="T15" fmla="*/ 0 h 1"/>
                  <a:gd name="T16" fmla="*/ 16 w 1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
                    <a:moveTo>
                      <a:pt x="0" y="0"/>
                    </a:moveTo>
                    <a:cubicBezTo>
                      <a:pt x="0" y="0"/>
                      <a:pt x="0" y="0"/>
                      <a:pt x="0" y="0"/>
                    </a:cubicBezTo>
                    <a:cubicBezTo>
                      <a:pt x="1" y="1"/>
                      <a:pt x="2" y="1"/>
                      <a:pt x="3" y="1"/>
                    </a:cubicBezTo>
                    <a:cubicBezTo>
                      <a:pt x="3" y="1"/>
                      <a:pt x="3" y="1"/>
                      <a:pt x="3" y="1"/>
                    </a:cubicBezTo>
                    <a:cubicBezTo>
                      <a:pt x="1" y="0"/>
                      <a:pt x="1" y="0"/>
                      <a:pt x="0" y="0"/>
                    </a:cubicBezTo>
                    <a:close/>
                    <a:moveTo>
                      <a:pt x="16" y="0"/>
                    </a:moveTo>
                    <a:cubicBezTo>
                      <a:pt x="16" y="0"/>
                      <a:pt x="16" y="0"/>
                      <a:pt x="16" y="0"/>
                    </a:cubicBezTo>
                    <a:cubicBezTo>
                      <a:pt x="16" y="0"/>
                      <a:pt x="16" y="0"/>
                      <a:pt x="16" y="0"/>
                    </a:cubicBezTo>
                    <a:cubicBezTo>
                      <a:pt x="16" y="0"/>
                      <a:pt x="16" y="0"/>
                      <a:pt x="16"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7" name="Rectangle 5400"/>
              <p:cNvSpPr>
                <a:spLocks noChangeArrowheads="1"/>
              </p:cNvSpPr>
              <p:nvPr/>
            </p:nvSpPr>
            <p:spPr bwMode="auto">
              <a:xfrm>
                <a:off x="1161" y="2771"/>
                <a:ext cx="1" cy="1"/>
              </a:xfrm>
              <a:prstGeom prst="rect">
                <a:avLst/>
              </a:prstGeom>
              <a:solidFill>
                <a:srgbClr val="9F47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8" name="Freeform 5401"/>
              <p:cNvSpPr>
                <a:spLocks/>
              </p:cNvSpPr>
              <p:nvPr/>
            </p:nvSpPr>
            <p:spPr bwMode="auto">
              <a:xfrm>
                <a:off x="1191" y="2771"/>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0" y="0"/>
                      <a:pt x="0" y="0"/>
                      <a:pt x="0" y="0"/>
                    </a:cubicBezTo>
                    <a:cubicBezTo>
                      <a:pt x="1" y="0"/>
                      <a:pt x="1" y="0"/>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9" name="Freeform 5402"/>
              <p:cNvSpPr>
                <a:spLocks/>
              </p:cNvSpPr>
              <p:nvPr/>
            </p:nvSpPr>
            <p:spPr bwMode="auto">
              <a:xfrm>
                <a:off x="1161"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0" name="Freeform 5403"/>
              <p:cNvSpPr>
                <a:spLocks/>
              </p:cNvSpPr>
              <p:nvPr/>
            </p:nvSpPr>
            <p:spPr bwMode="auto">
              <a:xfrm>
                <a:off x="1163" y="2754"/>
                <a:ext cx="32" cy="4"/>
              </a:xfrm>
              <a:custGeom>
                <a:avLst/>
                <a:gdLst>
                  <a:gd name="T0" fmla="*/ 7 w 15"/>
                  <a:gd name="T1" fmla="*/ 0 h 2"/>
                  <a:gd name="T2" fmla="*/ 0 w 15"/>
                  <a:gd name="T3" fmla="*/ 2 h 2"/>
                  <a:gd name="T4" fmla="*/ 7 w 15"/>
                  <a:gd name="T5" fmla="*/ 0 h 2"/>
                  <a:gd name="T6" fmla="*/ 15 w 15"/>
                  <a:gd name="T7" fmla="*/ 2 h 2"/>
                  <a:gd name="T8" fmla="*/ 7 w 15"/>
                  <a:gd name="T9" fmla="*/ 0 h 2"/>
                </a:gdLst>
                <a:ahLst/>
                <a:cxnLst>
                  <a:cxn ang="0">
                    <a:pos x="T0" y="T1"/>
                  </a:cxn>
                  <a:cxn ang="0">
                    <a:pos x="T2" y="T3"/>
                  </a:cxn>
                  <a:cxn ang="0">
                    <a:pos x="T4" y="T5"/>
                  </a:cxn>
                  <a:cxn ang="0">
                    <a:pos x="T6" y="T7"/>
                  </a:cxn>
                  <a:cxn ang="0">
                    <a:pos x="T8" y="T9"/>
                  </a:cxn>
                </a:cxnLst>
                <a:rect l="0" t="0" r="r" b="b"/>
                <a:pathLst>
                  <a:path w="15" h="2">
                    <a:moveTo>
                      <a:pt x="7" y="0"/>
                    </a:moveTo>
                    <a:cubicBezTo>
                      <a:pt x="3" y="0"/>
                      <a:pt x="0" y="2"/>
                      <a:pt x="0" y="2"/>
                    </a:cubicBezTo>
                    <a:cubicBezTo>
                      <a:pt x="2" y="1"/>
                      <a:pt x="5" y="0"/>
                      <a:pt x="7" y="0"/>
                    </a:cubicBezTo>
                    <a:cubicBezTo>
                      <a:pt x="11" y="0"/>
                      <a:pt x="15" y="2"/>
                      <a:pt x="15" y="2"/>
                    </a:cubicBezTo>
                    <a:cubicBezTo>
                      <a:pt x="12" y="1"/>
                      <a:pt x="10" y="0"/>
                      <a:pt x="7"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1" name="Freeform 5404"/>
              <p:cNvSpPr>
                <a:spLocks/>
              </p:cNvSpPr>
              <p:nvPr/>
            </p:nvSpPr>
            <p:spPr bwMode="auto">
              <a:xfrm>
                <a:off x="1165" y="2758"/>
                <a:ext cx="24" cy="2"/>
              </a:xfrm>
              <a:custGeom>
                <a:avLst/>
                <a:gdLst>
                  <a:gd name="T0" fmla="*/ 6 w 11"/>
                  <a:gd name="T1" fmla="*/ 0 h 1"/>
                  <a:gd name="T2" fmla="*/ 1 w 11"/>
                  <a:gd name="T3" fmla="*/ 0 h 1"/>
                  <a:gd name="T4" fmla="*/ 0 w 11"/>
                  <a:gd name="T5" fmla="*/ 1 h 1"/>
                  <a:gd name="T6" fmla="*/ 6 w 11"/>
                  <a:gd name="T7" fmla="*/ 0 h 1"/>
                  <a:gd name="T8" fmla="*/ 11 w 11"/>
                  <a:gd name="T9" fmla="*/ 1 h 1"/>
                  <a:gd name="T10" fmla="*/ 11 w 11"/>
                  <a:gd name="T11" fmla="*/ 0 h 1"/>
                  <a:gd name="T12" fmla="*/ 6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6" y="0"/>
                    </a:moveTo>
                    <a:cubicBezTo>
                      <a:pt x="4" y="0"/>
                      <a:pt x="2" y="0"/>
                      <a:pt x="1" y="0"/>
                    </a:cubicBezTo>
                    <a:cubicBezTo>
                      <a:pt x="0" y="1"/>
                      <a:pt x="0" y="1"/>
                      <a:pt x="0" y="1"/>
                    </a:cubicBezTo>
                    <a:cubicBezTo>
                      <a:pt x="2" y="0"/>
                      <a:pt x="4" y="0"/>
                      <a:pt x="6" y="0"/>
                    </a:cubicBezTo>
                    <a:cubicBezTo>
                      <a:pt x="8" y="0"/>
                      <a:pt x="10" y="0"/>
                      <a:pt x="11" y="1"/>
                    </a:cubicBezTo>
                    <a:cubicBezTo>
                      <a:pt x="11" y="0"/>
                      <a:pt x="11" y="0"/>
                      <a:pt x="11" y="0"/>
                    </a:cubicBezTo>
                    <a:cubicBezTo>
                      <a:pt x="9" y="0"/>
                      <a:pt x="7" y="0"/>
                      <a:pt x="6"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2" name="Freeform 5405"/>
              <p:cNvSpPr>
                <a:spLocks noEditPoints="1"/>
              </p:cNvSpPr>
              <p:nvPr/>
            </p:nvSpPr>
            <p:spPr bwMode="auto">
              <a:xfrm>
                <a:off x="1161" y="2758"/>
                <a:ext cx="36" cy="4"/>
              </a:xfrm>
              <a:custGeom>
                <a:avLst/>
                <a:gdLst>
                  <a:gd name="T0" fmla="*/ 3 w 17"/>
                  <a:gd name="T1" fmla="*/ 0 h 2"/>
                  <a:gd name="T2" fmla="*/ 0 w 17"/>
                  <a:gd name="T3" fmla="*/ 2 h 2"/>
                  <a:gd name="T4" fmla="*/ 2 w 17"/>
                  <a:gd name="T5" fmla="*/ 1 h 2"/>
                  <a:gd name="T6" fmla="*/ 3 w 17"/>
                  <a:gd name="T7" fmla="*/ 0 h 2"/>
                  <a:gd name="T8" fmla="*/ 13 w 17"/>
                  <a:gd name="T9" fmla="*/ 0 h 2"/>
                  <a:gd name="T10" fmla="*/ 13 w 17"/>
                  <a:gd name="T11" fmla="*/ 1 h 2"/>
                  <a:gd name="T12" fmla="*/ 17 w 17"/>
                  <a:gd name="T13" fmla="*/ 2 h 2"/>
                  <a:gd name="T14" fmla="*/ 13 w 1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
                    <a:moveTo>
                      <a:pt x="3" y="0"/>
                    </a:moveTo>
                    <a:cubicBezTo>
                      <a:pt x="1" y="1"/>
                      <a:pt x="0" y="2"/>
                      <a:pt x="0" y="2"/>
                    </a:cubicBezTo>
                    <a:cubicBezTo>
                      <a:pt x="1" y="1"/>
                      <a:pt x="2" y="1"/>
                      <a:pt x="2" y="1"/>
                    </a:cubicBezTo>
                    <a:lnTo>
                      <a:pt x="3" y="0"/>
                    </a:lnTo>
                    <a:close/>
                    <a:moveTo>
                      <a:pt x="13" y="0"/>
                    </a:moveTo>
                    <a:cubicBezTo>
                      <a:pt x="13" y="1"/>
                      <a:pt x="13" y="1"/>
                      <a:pt x="13" y="1"/>
                    </a:cubicBezTo>
                    <a:cubicBezTo>
                      <a:pt x="16" y="1"/>
                      <a:pt x="17" y="2"/>
                      <a:pt x="17" y="2"/>
                    </a:cubicBezTo>
                    <a:cubicBezTo>
                      <a:pt x="16" y="1"/>
                      <a:pt x="14" y="0"/>
                      <a:pt x="13"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3" name="Freeform 5406"/>
              <p:cNvSpPr>
                <a:spLocks noEditPoints="1"/>
              </p:cNvSpPr>
              <p:nvPr/>
            </p:nvSpPr>
            <p:spPr bwMode="auto">
              <a:xfrm>
                <a:off x="1161" y="2762"/>
                <a:ext cx="36" cy="4"/>
              </a:xfrm>
              <a:custGeom>
                <a:avLst/>
                <a:gdLst>
                  <a:gd name="T0" fmla="*/ 15 w 17"/>
                  <a:gd name="T1" fmla="*/ 1 h 2"/>
                  <a:gd name="T2" fmla="*/ 15 w 17"/>
                  <a:gd name="T3" fmla="*/ 1 h 2"/>
                  <a:gd name="T4" fmla="*/ 17 w 17"/>
                  <a:gd name="T5" fmla="*/ 2 h 2"/>
                  <a:gd name="T6" fmla="*/ 17 w 17"/>
                  <a:gd name="T7" fmla="*/ 2 h 2"/>
                  <a:gd name="T8" fmla="*/ 15 w 17"/>
                  <a:gd name="T9" fmla="*/ 1 h 2"/>
                  <a:gd name="T10" fmla="*/ 3 w 17"/>
                  <a:gd name="T11" fmla="*/ 0 h 2"/>
                  <a:gd name="T12" fmla="*/ 0 w 17"/>
                  <a:gd name="T13" fmla="*/ 2 h 2"/>
                  <a:gd name="T14" fmla="*/ 0 w 17"/>
                  <a:gd name="T15" fmla="*/ 2 h 2"/>
                  <a:gd name="T16" fmla="*/ 3 w 17"/>
                  <a:gd name="T17" fmla="*/ 1 h 2"/>
                  <a:gd name="T18" fmla="*/ 3 w 1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
                    <a:moveTo>
                      <a:pt x="15" y="1"/>
                    </a:moveTo>
                    <a:cubicBezTo>
                      <a:pt x="15" y="1"/>
                      <a:pt x="15" y="1"/>
                      <a:pt x="15" y="1"/>
                    </a:cubicBezTo>
                    <a:cubicBezTo>
                      <a:pt x="16" y="1"/>
                      <a:pt x="16" y="1"/>
                      <a:pt x="17" y="2"/>
                    </a:cubicBezTo>
                    <a:cubicBezTo>
                      <a:pt x="17" y="2"/>
                      <a:pt x="17" y="2"/>
                      <a:pt x="17" y="2"/>
                    </a:cubicBezTo>
                    <a:cubicBezTo>
                      <a:pt x="16" y="1"/>
                      <a:pt x="16" y="1"/>
                      <a:pt x="15" y="1"/>
                    </a:cubicBezTo>
                    <a:close/>
                    <a:moveTo>
                      <a:pt x="3" y="0"/>
                    </a:moveTo>
                    <a:cubicBezTo>
                      <a:pt x="2" y="1"/>
                      <a:pt x="1" y="1"/>
                      <a:pt x="0" y="2"/>
                    </a:cubicBezTo>
                    <a:cubicBezTo>
                      <a:pt x="0" y="2"/>
                      <a:pt x="0" y="2"/>
                      <a:pt x="0" y="2"/>
                    </a:cubicBezTo>
                    <a:cubicBezTo>
                      <a:pt x="1" y="1"/>
                      <a:pt x="2" y="1"/>
                      <a:pt x="3" y="1"/>
                    </a:cubicBezTo>
                    <a:cubicBezTo>
                      <a:pt x="3" y="0"/>
                      <a:pt x="3" y="0"/>
                      <a:pt x="3"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4" name="Freeform 5407"/>
              <p:cNvSpPr>
                <a:spLocks noEditPoints="1"/>
              </p:cNvSpPr>
              <p:nvPr/>
            </p:nvSpPr>
            <p:spPr bwMode="auto">
              <a:xfrm>
                <a:off x="1161" y="2766"/>
                <a:ext cx="38" cy="0"/>
              </a:xfrm>
              <a:custGeom>
                <a:avLst/>
                <a:gdLst>
                  <a:gd name="T0" fmla="*/ 0 w 18"/>
                  <a:gd name="T1" fmla="*/ 0 w 18"/>
                  <a:gd name="T2" fmla="*/ 0 w 18"/>
                  <a:gd name="T3" fmla="*/ 17 w 18"/>
                  <a:gd name="T4" fmla="*/ 17 w 18"/>
                  <a:gd name="T5" fmla="*/ 18 w 18"/>
                  <a:gd name="T6" fmla="*/ 17 w 18"/>
                </a:gdLst>
                <a:ahLst/>
                <a:cxnLst>
                  <a:cxn ang="0">
                    <a:pos x="T0" y="0"/>
                  </a:cxn>
                  <a:cxn ang="0">
                    <a:pos x="T1" y="0"/>
                  </a:cxn>
                  <a:cxn ang="0">
                    <a:pos x="T2" y="0"/>
                  </a:cxn>
                  <a:cxn ang="0">
                    <a:pos x="T3" y="0"/>
                  </a:cxn>
                  <a:cxn ang="0">
                    <a:pos x="T4" y="0"/>
                  </a:cxn>
                  <a:cxn ang="0">
                    <a:pos x="T5" y="0"/>
                  </a:cxn>
                  <a:cxn ang="0">
                    <a:pos x="T6" y="0"/>
                  </a:cxn>
                </a:cxnLst>
                <a:rect l="0" t="0" r="r" b="b"/>
                <a:pathLst>
                  <a:path w="18">
                    <a:moveTo>
                      <a:pt x="0" y="0"/>
                    </a:moveTo>
                    <a:cubicBezTo>
                      <a:pt x="0" y="0"/>
                      <a:pt x="0" y="0"/>
                      <a:pt x="0" y="0"/>
                    </a:cubicBezTo>
                    <a:cubicBezTo>
                      <a:pt x="0" y="0"/>
                      <a:pt x="0" y="0"/>
                      <a:pt x="0" y="0"/>
                    </a:cubicBezTo>
                    <a:close/>
                    <a:moveTo>
                      <a:pt x="17" y="0"/>
                    </a:moveTo>
                    <a:cubicBezTo>
                      <a:pt x="17" y="0"/>
                      <a:pt x="17" y="0"/>
                      <a:pt x="17" y="0"/>
                    </a:cubicBezTo>
                    <a:cubicBezTo>
                      <a:pt x="17" y="0"/>
                      <a:pt x="17" y="0"/>
                      <a:pt x="18" y="0"/>
                    </a:cubicBezTo>
                    <a:lnTo>
                      <a:pt x="17"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5" name="Freeform 5408"/>
              <p:cNvSpPr>
                <a:spLocks noEditPoints="1"/>
              </p:cNvSpPr>
              <p:nvPr/>
            </p:nvSpPr>
            <p:spPr bwMode="auto">
              <a:xfrm>
                <a:off x="1167" y="2762"/>
                <a:ext cx="26" cy="2"/>
              </a:xfrm>
              <a:custGeom>
                <a:avLst/>
                <a:gdLst>
                  <a:gd name="T0" fmla="*/ 1 w 12"/>
                  <a:gd name="T1" fmla="*/ 0 h 1"/>
                  <a:gd name="T2" fmla="*/ 0 w 12"/>
                  <a:gd name="T3" fmla="*/ 0 h 1"/>
                  <a:gd name="T4" fmla="*/ 0 w 12"/>
                  <a:gd name="T5" fmla="*/ 0 h 1"/>
                  <a:gd name="T6" fmla="*/ 1 w 12"/>
                  <a:gd name="T7" fmla="*/ 0 h 1"/>
                  <a:gd name="T8" fmla="*/ 5 w 12"/>
                  <a:gd name="T9" fmla="*/ 0 h 1"/>
                  <a:gd name="T10" fmla="*/ 4 w 12"/>
                  <a:gd name="T11" fmla="*/ 0 h 1"/>
                  <a:gd name="T12" fmla="*/ 5 w 12"/>
                  <a:gd name="T13" fmla="*/ 0 h 1"/>
                  <a:gd name="T14" fmla="*/ 6 w 12"/>
                  <a:gd name="T15" fmla="*/ 0 h 1"/>
                  <a:gd name="T16" fmla="*/ 12 w 12"/>
                  <a:gd name="T17" fmla="*/ 1 h 1"/>
                  <a:gd name="T18" fmla="*/ 12 w 12"/>
                  <a:gd name="T19" fmla="*/ 1 h 1"/>
                  <a:gd name="T20" fmla="*/ 5 w 1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
                    <a:moveTo>
                      <a:pt x="1" y="0"/>
                    </a:moveTo>
                    <a:cubicBezTo>
                      <a:pt x="1" y="0"/>
                      <a:pt x="0" y="0"/>
                      <a:pt x="0" y="0"/>
                    </a:cubicBezTo>
                    <a:cubicBezTo>
                      <a:pt x="0" y="0"/>
                      <a:pt x="0" y="0"/>
                      <a:pt x="0" y="0"/>
                    </a:cubicBezTo>
                    <a:cubicBezTo>
                      <a:pt x="1" y="0"/>
                      <a:pt x="1" y="0"/>
                      <a:pt x="1" y="0"/>
                    </a:cubicBezTo>
                    <a:close/>
                    <a:moveTo>
                      <a:pt x="5" y="0"/>
                    </a:moveTo>
                    <a:cubicBezTo>
                      <a:pt x="4" y="0"/>
                      <a:pt x="4" y="0"/>
                      <a:pt x="4" y="0"/>
                    </a:cubicBezTo>
                    <a:cubicBezTo>
                      <a:pt x="5" y="0"/>
                      <a:pt x="5" y="0"/>
                      <a:pt x="5" y="0"/>
                    </a:cubicBezTo>
                    <a:cubicBezTo>
                      <a:pt x="5" y="0"/>
                      <a:pt x="6" y="0"/>
                      <a:pt x="6" y="0"/>
                    </a:cubicBezTo>
                    <a:cubicBezTo>
                      <a:pt x="9" y="0"/>
                      <a:pt x="11" y="1"/>
                      <a:pt x="12" y="1"/>
                    </a:cubicBezTo>
                    <a:cubicBezTo>
                      <a:pt x="12" y="1"/>
                      <a:pt x="12" y="1"/>
                      <a:pt x="12" y="1"/>
                    </a:cubicBezTo>
                    <a:cubicBezTo>
                      <a:pt x="10" y="0"/>
                      <a:pt x="7" y="0"/>
                      <a:pt x="5"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6" name="Freeform 5409"/>
              <p:cNvSpPr>
                <a:spLocks/>
              </p:cNvSpPr>
              <p:nvPr/>
            </p:nvSpPr>
            <p:spPr bwMode="auto">
              <a:xfrm>
                <a:off x="1199"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7" name="Freeform 5410"/>
              <p:cNvSpPr>
                <a:spLocks noEditPoints="1"/>
              </p:cNvSpPr>
              <p:nvPr/>
            </p:nvSpPr>
            <p:spPr bwMode="auto">
              <a:xfrm>
                <a:off x="1161" y="2764"/>
                <a:ext cx="36" cy="2"/>
              </a:xfrm>
              <a:custGeom>
                <a:avLst/>
                <a:gdLst>
                  <a:gd name="T0" fmla="*/ 2 w 17"/>
                  <a:gd name="T1" fmla="*/ 0 h 1"/>
                  <a:gd name="T2" fmla="*/ 0 w 17"/>
                  <a:gd name="T3" fmla="*/ 1 h 1"/>
                  <a:gd name="T4" fmla="*/ 0 w 17"/>
                  <a:gd name="T5" fmla="*/ 1 h 1"/>
                  <a:gd name="T6" fmla="*/ 2 w 17"/>
                  <a:gd name="T7" fmla="*/ 1 h 1"/>
                  <a:gd name="T8" fmla="*/ 2 w 17"/>
                  <a:gd name="T9" fmla="*/ 0 h 1"/>
                  <a:gd name="T10" fmla="*/ 10 w 17"/>
                  <a:gd name="T11" fmla="*/ 0 h 1"/>
                  <a:gd name="T12" fmla="*/ 11 w 17"/>
                  <a:gd name="T13" fmla="*/ 0 h 1"/>
                  <a:gd name="T14" fmla="*/ 17 w 17"/>
                  <a:gd name="T15" fmla="*/ 1 h 1"/>
                  <a:gd name="T16" fmla="*/ 17 w 17"/>
                  <a:gd name="T17" fmla="*/ 1 h 1"/>
                  <a:gd name="T18" fmla="*/ 10 w 1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
                    <a:moveTo>
                      <a:pt x="2" y="0"/>
                    </a:moveTo>
                    <a:cubicBezTo>
                      <a:pt x="1" y="1"/>
                      <a:pt x="1" y="1"/>
                      <a:pt x="0" y="1"/>
                    </a:cubicBezTo>
                    <a:cubicBezTo>
                      <a:pt x="0" y="1"/>
                      <a:pt x="0" y="1"/>
                      <a:pt x="0" y="1"/>
                    </a:cubicBezTo>
                    <a:cubicBezTo>
                      <a:pt x="1" y="1"/>
                      <a:pt x="1" y="1"/>
                      <a:pt x="2" y="1"/>
                    </a:cubicBezTo>
                    <a:cubicBezTo>
                      <a:pt x="2" y="0"/>
                      <a:pt x="2" y="0"/>
                      <a:pt x="2" y="0"/>
                    </a:cubicBezTo>
                    <a:close/>
                    <a:moveTo>
                      <a:pt x="10" y="0"/>
                    </a:moveTo>
                    <a:cubicBezTo>
                      <a:pt x="11" y="0"/>
                      <a:pt x="11" y="0"/>
                      <a:pt x="11" y="0"/>
                    </a:cubicBezTo>
                    <a:cubicBezTo>
                      <a:pt x="14" y="0"/>
                      <a:pt x="16" y="1"/>
                      <a:pt x="17" y="1"/>
                    </a:cubicBezTo>
                    <a:cubicBezTo>
                      <a:pt x="17" y="1"/>
                      <a:pt x="17" y="1"/>
                      <a:pt x="17" y="1"/>
                    </a:cubicBezTo>
                    <a:cubicBezTo>
                      <a:pt x="15" y="0"/>
                      <a:pt x="12" y="0"/>
                      <a:pt x="1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8" name="Freeform 5411"/>
              <p:cNvSpPr>
                <a:spLocks noEditPoints="1"/>
              </p:cNvSpPr>
              <p:nvPr/>
            </p:nvSpPr>
            <p:spPr bwMode="auto">
              <a:xfrm>
                <a:off x="1161" y="2766"/>
                <a:ext cx="36" cy="0"/>
              </a:xfrm>
              <a:custGeom>
                <a:avLst/>
                <a:gdLst>
                  <a:gd name="T0" fmla="*/ 17 w 17"/>
                  <a:gd name="T1" fmla="*/ 17 w 17"/>
                  <a:gd name="T2" fmla="*/ 17 w 17"/>
                  <a:gd name="T3" fmla="*/ 17 w 17"/>
                  <a:gd name="T4" fmla="*/ 17 w 17"/>
                  <a:gd name="T5" fmla="*/ 0 w 17"/>
                  <a:gd name="T6" fmla="*/ 0 w 17"/>
                  <a:gd name="T7" fmla="*/ 0 w 17"/>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7">
                    <a:moveTo>
                      <a:pt x="17" y="0"/>
                    </a:moveTo>
                    <a:cubicBezTo>
                      <a:pt x="17" y="0"/>
                      <a:pt x="17" y="0"/>
                      <a:pt x="17" y="0"/>
                    </a:cubicBezTo>
                    <a:close/>
                    <a:moveTo>
                      <a:pt x="17" y="0"/>
                    </a:moveTo>
                    <a:cubicBezTo>
                      <a:pt x="17" y="0"/>
                      <a:pt x="17" y="0"/>
                      <a:pt x="17" y="0"/>
                    </a:cubicBezTo>
                    <a:cubicBezTo>
                      <a:pt x="17" y="0"/>
                      <a:pt x="17" y="0"/>
                      <a:pt x="17" y="0"/>
                    </a:cubicBezTo>
                    <a:close/>
                    <a:moveTo>
                      <a:pt x="0" y="0"/>
                    </a:moveTo>
                    <a:cubicBezTo>
                      <a:pt x="0" y="0"/>
                      <a:pt x="0" y="0"/>
                      <a:pt x="0" y="0"/>
                    </a:cubicBezTo>
                    <a:cubicBezTo>
                      <a:pt x="0" y="0"/>
                      <a:pt x="0"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9" name="Freeform 5412"/>
              <p:cNvSpPr>
                <a:spLocks noEditPoints="1"/>
              </p:cNvSpPr>
              <p:nvPr/>
            </p:nvSpPr>
            <p:spPr bwMode="auto">
              <a:xfrm>
                <a:off x="1161" y="2768"/>
                <a:ext cx="36" cy="3"/>
              </a:xfrm>
              <a:custGeom>
                <a:avLst/>
                <a:gdLst>
                  <a:gd name="T0" fmla="*/ 1 w 17"/>
                  <a:gd name="T1" fmla="*/ 0 h 1"/>
                  <a:gd name="T2" fmla="*/ 0 w 17"/>
                  <a:gd name="T3" fmla="*/ 1 h 1"/>
                  <a:gd name="T4" fmla="*/ 0 w 17"/>
                  <a:gd name="T5" fmla="*/ 1 h 1"/>
                  <a:gd name="T6" fmla="*/ 1 w 17"/>
                  <a:gd name="T7" fmla="*/ 1 h 1"/>
                  <a:gd name="T8" fmla="*/ 1 w 17"/>
                  <a:gd name="T9" fmla="*/ 0 h 1"/>
                  <a:gd name="T10" fmla="*/ 13 w 17"/>
                  <a:gd name="T11" fmla="*/ 0 h 1"/>
                  <a:gd name="T12" fmla="*/ 13 w 17"/>
                  <a:gd name="T13" fmla="*/ 0 h 1"/>
                  <a:gd name="T14" fmla="*/ 13 w 17"/>
                  <a:gd name="T15" fmla="*/ 0 h 1"/>
                  <a:gd name="T16" fmla="*/ 16 w 17"/>
                  <a:gd name="T17" fmla="*/ 1 h 1"/>
                  <a:gd name="T18" fmla="*/ 17 w 17"/>
                  <a:gd name="T19" fmla="*/ 1 h 1"/>
                  <a:gd name="T20" fmla="*/ 13 w 1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
                    <a:moveTo>
                      <a:pt x="1" y="0"/>
                    </a:moveTo>
                    <a:cubicBezTo>
                      <a:pt x="0" y="1"/>
                      <a:pt x="0" y="1"/>
                      <a:pt x="0" y="1"/>
                    </a:cubicBezTo>
                    <a:cubicBezTo>
                      <a:pt x="0" y="1"/>
                      <a:pt x="0" y="1"/>
                      <a:pt x="0" y="1"/>
                    </a:cubicBezTo>
                    <a:cubicBezTo>
                      <a:pt x="1" y="1"/>
                      <a:pt x="1" y="1"/>
                      <a:pt x="1" y="1"/>
                    </a:cubicBezTo>
                    <a:lnTo>
                      <a:pt x="1" y="0"/>
                    </a:lnTo>
                    <a:close/>
                    <a:moveTo>
                      <a:pt x="13" y="0"/>
                    </a:moveTo>
                    <a:cubicBezTo>
                      <a:pt x="13" y="0"/>
                      <a:pt x="13" y="0"/>
                      <a:pt x="13" y="0"/>
                    </a:cubicBezTo>
                    <a:cubicBezTo>
                      <a:pt x="13" y="0"/>
                      <a:pt x="13" y="0"/>
                      <a:pt x="13" y="0"/>
                    </a:cubicBezTo>
                    <a:cubicBezTo>
                      <a:pt x="15" y="0"/>
                      <a:pt x="16" y="0"/>
                      <a:pt x="16" y="1"/>
                    </a:cubicBezTo>
                    <a:cubicBezTo>
                      <a:pt x="17" y="1"/>
                      <a:pt x="17" y="1"/>
                      <a:pt x="17" y="1"/>
                    </a:cubicBezTo>
                    <a:cubicBezTo>
                      <a:pt x="15" y="0"/>
                      <a:pt x="14" y="0"/>
                      <a:pt x="13"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0" name="Rectangle 5413"/>
              <p:cNvSpPr>
                <a:spLocks noChangeArrowheads="1"/>
              </p:cNvSpPr>
              <p:nvPr/>
            </p:nvSpPr>
            <p:spPr bwMode="auto">
              <a:xfrm>
                <a:off x="1161" y="2771"/>
                <a:ext cx="1" cy="1"/>
              </a:xfrm>
              <a:prstGeom prst="rect">
                <a:avLst/>
              </a:prstGeom>
              <a:solidFill>
                <a:srgbClr val="9F47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1" name="Rectangle 5414"/>
              <p:cNvSpPr>
                <a:spLocks noChangeArrowheads="1"/>
              </p:cNvSpPr>
              <p:nvPr/>
            </p:nvSpPr>
            <p:spPr bwMode="auto">
              <a:xfrm>
                <a:off x="1197" y="2771"/>
                <a:ext cx="1" cy="1"/>
              </a:xfrm>
              <a:prstGeom prst="rect">
                <a:avLst/>
              </a:prstGeom>
              <a:solidFill>
                <a:srgbClr val="AF53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2" name="Freeform 5415"/>
              <p:cNvSpPr>
                <a:spLocks noEditPoints="1"/>
              </p:cNvSpPr>
              <p:nvPr/>
            </p:nvSpPr>
            <p:spPr bwMode="auto">
              <a:xfrm>
                <a:off x="1197" y="2771"/>
                <a:ext cx="2" cy="0"/>
              </a:xfrm>
              <a:custGeom>
                <a:avLst/>
                <a:gdLst>
                  <a:gd name="T0" fmla="*/ 1 w 1"/>
                  <a:gd name="T1" fmla="*/ 1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lose/>
                    <a:moveTo>
                      <a:pt x="0" y="0"/>
                    </a:moveTo>
                    <a:cubicBezTo>
                      <a:pt x="0" y="0"/>
                      <a:pt x="0" y="0"/>
                      <a:pt x="0" y="0"/>
                    </a:cubicBezTo>
                    <a:cubicBezTo>
                      <a:pt x="0" y="0"/>
                      <a:pt x="0" y="0"/>
                      <a:pt x="1" y="0"/>
                    </a:cubicBez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3" name="Freeform 5416"/>
              <p:cNvSpPr>
                <a:spLocks noEditPoints="1"/>
              </p:cNvSpPr>
              <p:nvPr/>
            </p:nvSpPr>
            <p:spPr bwMode="auto">
              <a:xfrm>
                <a:off x="1163" y="2783"/>
                <a:ext cx="19" cy="2"/>
              </a:xfrm>
              <a:custGeom>
                <a:avLst/>
                <a:gdLst>
                  <a:gd name="T0" fmla="*/ 0 w 9"/>
                  <a:gd name="T1" fmla="*/ 0 h 1"/>
                  <a:gd name="T2" fmla="*/ 4 w 9"/>
                  <a:gd name="T3" fmla="*/ 1 h 1"/>
                  <a:gd name="T4" fmla="*/ 9 w 9"/>
                  <a:gd name="T5" fmla="*/ 0 h 1"/>
                  <a:gd name="T6" fmla="*/ 4 w 9"/>
                  <a:gd name="T7" fmla="*/ 1 h 1"/>
                  <a:gd name="T8" fmla="*/ 0 w 9"/>
                  <a:gd name="T9" fmla="*/ 0 h 1"/>
                  <a:gd name="T10" fmla="*/ 0 w 9"/>
                  <a:gd name="T11" fmla="*/ 0 h 1"/>
                  <a:gd name="T12" fmla="*/ 0 w 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0" y="0"/>
                    </a:moveTo>
                    <a:cubicBezTo>
                      <a:pt x="1" y="1"/>
                      <a:pt x="3" y="1"/>
                      <a:pt x="4" y="1"/>
                    </a:cubicBezTo>
                    <a:cubicBezTo>
                      <a:pt x="7" y="1"/>
                      <a:pt x="9" y="0"/>
                      <a:pt x="9" y="0"/>
                    </a:cubicBezTo>
                    <a:cubicBezTo>
                      <a:pt x="7" y="1"/>
                      <a:pt x="6" y="1"/>
                      <a:pt x="4" y="1"/>
                    </a:cubicBezTo>
                    <a:cubicBezTo>
                      <a:pt x="2" y="1"/>
                      <a:pt x="0" y="0"/>
                      <a:pt x="0" y="0"/>
                    </a:cubicBezTo>
                    <a:close/>
                    <a:moveTo>
                      <a:pt x="0" y="0"/>
                    </a:moveTo>
                    <a:cubicBezTo>
                      <a:pt x="0" y="0"/>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4" name="Freeform 5417"/>
              <p:cNvSpPr>
                <a:spLocks/>
              </p:cNvSpPr>
              <p:nvPr/>
            </p:nvSpPr>
            <p:spPr bwMode="auto">
              <a:xfrm>
                <a:off x="1161" y="27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5" name="Freeform 5418"/>
              <p:cNvSpPr>
                <a:spLocks noEditPoints="1"/>
              </p:cNvSpPr>
              <p:nvPr/>
            </p:nvSpPr>
            <p:spPr bwMode="auto">
              <a:xfrm>
                <a:off x="1163" y="2775"/>
                <a:ext cx="32" cy="2"/>
              </a:xfrm>
              <a:custGeom>
                <a:avLst/>
                <a:gdLst>
                  <a:gd name="T0" fmla="*/ 0 w 15"/>
                  <a:gd name="T1" fmla="*/ 0 h 1"/>
                  <a:gd name="T2" fmla="*/ 0 w 15"/>
                  <a:gd name="T3" fmla="*/ 0 h 1"/>
                  <a:gd name="T4" fmla="*/ 4 w 15"/>
                  <a:gd name="T5" fmla="*/ 1 h 1"/>
                  <a:gd name="T6" fmla="*/ 3 w 15"/>
                  <a:gd name="T7" fmla="*/ 1 h 1"/>
                  <a:gd name="T8" fmla="*/ 0 w 15"/>
                  <a:gd name="T9" fmla="*/ 0 h 1"/>
                  <a:gd name="T10" fmla="*/ 15 w 15"/>
                  <a:gd name="T11" fmla="*/ 0 h 1"/>
                  <a:gd name="T12" fmla="*/ 13 w 15"/>
                  <a:gd name="T13" fmla="*/ 0 h 1"/>
                  <a:gd name="T14" fmla="*/ 12 w 15"/>
                  <a:gd name="T15" fmla="*/ 1 h 1"/>
                  <a:gd name="T16" fmla="*/ 15 w 1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
                    <a:moveTo>
                      <a:pt x="0" y="0"/>
                    </a:moveTo>
                    <a:cubicBezTo>
                      <a:pt x="0" y="0"/>
                      <a:pt x="0" y="0"/>
                      <a:pt x="0" y="0"/>
                    </a:cubicBezTo>
                    <a:cubicBezTo>
                      <a:pt x="1" y="1"/>
                      <a:pt x="2" y="1"/>
                      <a:pt x="4" y="1"/>
                    </a:cubicBezTo>
                    <a:cubicBezTo>
                      <a:pt x="3" y="1"/>
                      <a:pt x="3" y="1"/>
                      <a:pt x="3" y="1"/>
                    </a:cubicBezTo>
                    <a:cubicBezTo>
                      <a:pt x="2" y="1"/>
                      <a:pt x="1" y="0"/>
                      <a:pt x="0" y="0"/>
                    </a:cubicBezTo>
                    <a:close/>
                    <a:moveTo>
                      <a:pt x="15" y="0"/>
                    </a:moveTo>
                    <a:cubicBezTo>
                      <a:pt x="14" y="0"/>
                      <a:pt x="13" y="0"/>
                      <a:pt x="13" y="0"/>
                    </a:cubicBezTo>
                    <a:cubicBezTo>
                      <a:pt x="12" y="1"/>
                      <a:pt x="12" y="1"/>
                      <a:pt x="12" y="1"/>
                    </a:cubicBezTo>
                    <a:cubicBezTo>
                      <a:pt x="13" y="0"/>
                      <a:pt x="14" y="0"/>
                      <a:pt x="15"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6" name="Freeform 5419"/>
              <p:cNvSpPr>
                <a:spLocks noEditPoints="1"/>
              </p:cNvSpPr>
              <p:nvPr/>
            </p:nvSpPr>
            <p:spPr bwMode="auto">
              <a:xfrm>
                <a:off x="1161" y="2775"/>
                <a:ext cx="34" cy="0"/>
              </a:xfrm>
              <a:custGeom>
                <a:avLst/>
                <a:gdLst>
                  <a:gd name="T0" fmla="*/ 16 w 16"/>
                  <a:gd name="T1" fmla="*/ 16 w 16"/>
                  <a:gd name="T2" fmla="*/ 16 w 16"/>
                  <a:gd name="T3" fmla="*/ 0 w 16"/>
                  <a:gd name="T4" fmla="*/ 1 w 16"/>
                  <a:gd name="T5" fmla="*/ 1 w 16"/>
                  <a:gd name="T6" fmla="*/ 0 w 16"/>
                </a:gdLst>
                <a:ahLst/>
                <a:cxnLst>
                  <a:cxn ang="0">
                    <a:pos x="T0" y="0"/>
                  </a:cxn>
                  <a:cxn ang="0">
                    <a:pos x="T1" y="0"/>
                  </a:cxn>
                  <a:cxn ang="0">
                    <a:pos x="T2" y="0"/>
                  </a:cxn>
                  <a:cxn ang="0">
                    <a:pos x="T3" y="0"/>
                  </a:cxn>
                  <a:cxn ang="0">
                    <a:pos x="T4" y="0"/>
                  </a:cxn>
                  <a:cxn ang="0">
                    <a:pos x="T5" y="0"/>
                  </a:cxn>
                  <a:cxn ang="0">
                    <a:pos x="T6" y="0"/>
                  </a:cxn>
                </a:cxnLst>
                <a:rect l="0" t="0" r="r" b="b"/>
                <a:pathLst>
                  <a:path w="16">
                    <a:moveTo>
                      <a:pt x="16" y="0"/>
                    </a:moveTo>
                    <a:cubicBezTo>
                      <a:pt x="16" y="0"/>
                      <a:pt x="16" y="0"/>
                      <a:pt x="16" y="0"/>
                    </a:cubicBezTo>
                    <a:cubicBezTo>
                      <a:pt x="16" y="0"/>
                      <a:pt x="16" y="0"/>
                      <a:pt x="16" y="0"/>
                    </a:cubicBezTo>
                    <a:close/>
                    <a:moveTo>
                      <a:pt x="0" y="0"/>
                    </a:moveTo>
                    <a:cubicBezTo>
                      <a:pt x="0" y="0"/>
                      <a:pt x="1" y="0"/>
                      <a:pt x="1" y="0"/>
                    </a:cubicBezTo>
                    <a:cubicBezTo>
                      <a:pt x="1" y="0"/>
                      <a:pt x="1" y="0"/>
                      <a:pt x="1" y="0"/>
                    </a:cubicBezTo>
                    <a:cubicBezTo>
                      <a:pt x="0" y="0"/>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7" name="Freeform 5420"/>
              <p:cNvSpPr>
                <a:spLocks/>
              </p:cNvSpPr>
              <p:nvPr/>
            </p:nvSpPr>
            <p:spPr bwMode="auto">
              <a:xfrm>
                <a:off x="1169" y="2775"/>
                <a:ext cx="22" cy="2"/>
              </a:xfrm>
              <a:custGeom>
                <a:avLst/>
                <a:gdLst>
                  <a:gd name="T0" fmla="*/ 10 w 10"/>
                  <a:gd name="T1" fmla="*/ 0 h 1"/>
                  <a:gd name="T2" fmla="*/ 3 w 10"/>
                  <a:gd name="T3" fmla="*/ 1 h 1"/>
                  <a:gd name="T4" fmla="*/ 0 w 10"/>
                  <a:gd name="T5" fmla="*/ 1 h 1"/>
                  <a:gd name="T6" fmla="*/ 1 w 10"/>
                  <a:gd name="T7" fmla="*/ 1 h 1"/>
                  <a:gd name="T8" fmla="*/ 3 w 10"/>
                  <a:gd name="T9" fmla="*/ 1 h 1"/>
                  <a:gd name="T10" fmla="*/ 9 w 10"/>
                  <a:gd name="T11" fmla="*/ 1 h 1"/>
                  <a:gd name="T12" fmla="*/ 10 w 1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0" h="1">
                    <a:moveTo>
                      <a:pt x="10" y="0"/>
                    </a:moveTo>
                    <a:cubicBezTo>
                      <a:pt x="7" y="1"/>
                      <a:pt x="5" y="1"/>
                      <a:pt x="3" y="1"/>
                    </a:cubicBezTo>
                    <a:cubicBezTo>
                      <a:pt x="2" y="1"/>
                      <a:pt x="1" y="1"/>
                      <a:pt x="0" y="1"/>
                    </a:cubicBezTo>
                    <a:cubicBezTo>
                      <a:pt x="1" y="1"/>
                      <a:pt x="1" y="1"/>
                      <a:pt x="1" y="1"/>
                    </a:cubicBezTo>
                    <a:cubicBezTo>
                      <a:pt x="1" y="1"/>
                      <a:pt x="2" y="1"/>
                      <a:pt x="3" y="1"/>
                    </a:cubicBezTo>
                    <a:cubicBezTo>
                      <a:pt x="5" y="1"/>
                      <a:pt x="7" y="1"/>
                      <a:pt x="9" y="1"/>
                    </a:cubicBezTo>
                    <a:lnTo>
                      <a:pt x="10"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8" name="Rectangle 5421"/>
              <p:cNvSpPr>
                <a:spLocks noChangeArrowheads="1"/>
              </p:cNvSpPr>
              <p:nvPr/>
            </p:nvSpPr>
            <p:spPr bwMode="auto">
              <a:xfrm>
                <a:off x="1197" y="2771"/>
                <a:ext cx="1" cy="1"/>
              </a:xfrm>
              <a:prstGeom prst="rect">
                <a:avLst/>
              </a:prstGeom>
              <a:solidFill>
                <a:srgbClr val="B453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9" name="Rectangle 5422"/>
              <p:cNvSpPr>
                <a:spLocks noChangeArrowheads="1"/>
              </p:cNvSpPr>
              <p:nvPr/>
            </p:nvSpPr>
            <p:spPr bwMode="auto">
              <a:xfrm>
                <a:off x="1197" y="2771"/>
                <a:ext cx="1" cy="1"/>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0" name="Freeform 5423"/>
              <p:cNvSpPr>
                <a:spLocks/>
              </p:cNvSpPr>
              <p:nvPr/>
            </p:nvSpPr>
            <p:spPr bwMode="auto">
              <a:xfrm>
                <a:off x="1193" y="2771"/>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lnTo>
                      <a:pt x="1"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1" name="Freeform 5424"/>
              <p:cNvSpPr>
                <a:spLocks/>
              </p:cNvSpPr>
              <p:nvPr/>
            </p:nvSpPr>
            <p:spPr bwMode="auto">
              <a:xfrm>
                <a:off x="1195" y="2771"/>
                <a:ext cx="2"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B85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2" name="Freeform 5425"/>
              <p:cNvSpPr>
                <a:spLocks noEditPoints="1"/>
              </p:cNvSpPr>
              <p:nvPr/>
            </p:nvSpPr>
            <p:spPr bwMode="auto">
              <a:xfrm>
                <a:off x="1163" y="2771"/>
                <a:ext cx="30" cy="0"/>
              </a:xfrm>
              <a:custGeom>
                <a:avLst/>
                <a:gdLst>
                  <a:gd name="T0" fmla="*/ 0 w 14"/>
                  <a:gd name="T1" fmla="*/ 1 w 14"/>
                  <a:gd name="T2" fmla="*/ 1 w 14"/>
                  <a:gd name="T3" fmla="*/ 0 w 14"/>
                  <a:gd name="T4" fmla="*/ 0 w 14"/>
                  <a:gd name="T5" fmla="*/ 0 w 14"/>
                  <a:gd name="T6" fmla="*/ 14 w 14"/>
                  <a:gd name="T7" fmla="*/ 13 w 14"/>
                  <a:gd name="T8" fmla="*/ 13 w 14"/>
                  <a:gd name="T9" fmla="*/ 14 w 1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4">
                    <a:moveTo>
                      <a:pt x="0" y="0"/>
                    </a:moveTo>
                    <a:cubicBezTo>
                      <a:pt x="0" y="0"/>
                      <a:pt x="0" y="0"/>
                      <a:pt x="1" y="0"/>
                    </a:cubicBezTo>
                    <a:cubicBezTo>
                      <a:pt x="1" y="0"/>
                      <a:pt x="1" y="0"/>
                      <a:pt x="1" y="0"/>
                    </a:cubicBezTo>
                    <a:cubicBezTo>
                      <a:pt x="0" y="0"/>
                      <a:pt x="0" y="0"/>
                      <a:pt x="0" y="0"/>
                    </a:cubicBezTo>
                    <a:close/>
                    <a:moveTo>
                      <a:pt x="0" y="0"/>
                    </a:moveTo>
                    <a:cubicBezTo>
                      <a:pt x="0" y="0"/>
                      <a:pt x="0" y="0"/>
                      <a:pt x="0" y="0"/>
                    </a:cubicBezTo>
                    <a:close/>
                    <a:moveTo>
                      <a:pt x="14" y="0"/>
                    </a:moveTo>
                    <a:cubicBezTo>
                      <a:pt x="13" y="0"/>
                      <a:pt x="13" y="0"/>
                      <a:pt x="13" y="0"/>
                    </a:cubicBezTo>
                    <a:cubicBezTo>
                      <a:pt x="13" y="0"/>
                      <a:pt x="13" y="0"/>
                      <a:pt x="13" y="0"/>
                    </a:cubicBezTo>
                    <a:cubicBezTo>
                      <a:pt x="14" y="0"/>
                      <a:pt x="14" y="0"/>
                      <a:pt x="14"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3" name="Freeform 5426"/>
              <p:cNvSpPr>
                <a:spLocks/>
              </p:cNvSpPr>
              <p:nvPr/>
            </p:nvSpPr>
            <p:spPr bwMode="auto">
              <a:xfrm>
                <a:off x="1163" y="2751"/>
                <a:ext cx="32" cy="5"/>
              </a:xfrm>
              <a:custGeom>
                <a:avLst/>
                <a:gdLst>
                  <a:gd name="T0" fmla="*/ 7 w 15"/>
                  <a:gd name="T1" fmla="*/ 0 h 2"/>
                  <a:gd name="T2" fmla="*/ 0 w 15"/>
                  <a:gd name="T3" fmla="*/ 2 h 2"/>
                  <a:gd name="T4" fmla="*/ 7 w 15"/>
                  <a:gd name="T5" fmla="*/ 1 h 2"/>
                  <a:gd name="T6" fmla="*/ 15 w 15"/>
                  <a:gd name="T7" fmla="*/ 2 h 2"/>
                  <a:gd name="T8" fmla="*/ 7 w 15"/>
                  <a:gd name="T9" fmla="*/ 0 h 2"/>
                </a:gdLst>
                <a:ahLst/>
                <a:cxnLst>
                  <a:cxn ang="0">
                    <a:pos x="T0" y="T1"/>
                  </a:cxn>
                  <a:cxn ang="0">
                    <a:pos x="T2" y="T3"/>
                  </a:cxn>
                  <a:cxn ang="0">
                    <a:pos x="T4" y="T5"/>
                  </a:cxn>
                  <a:cxn ang="0">
                    <a:pos x="T6" y="T7"/>
                  </a:cxn>
                  <a:cxn ang="0">
                    <a:pos x="T8" y="T9"/>
                  </a:cxn>
                </a:cxnLst>
                <a:rect l="0" t="0" r="r" b="b"/>
                <a:pathLst>
                  <a:path w="15" h="2">
                    <a:moveTo>
                      <a:pt x="7" y="0"/>
                    </a:moveTo>
                    <a:cubicBezTo>
                      <a:pt x="3" y="0"/>
                      <a:pt x="0" y="2"/>
                      <a:pt x="0" y="2"/>
                    </a:cubicBezTo>
                    <a:cubicBezTo>
                      <a:pt x="2" y="1"/>
                      <a:pt x="5" y="1"/>
                      <a:pt x="7" y="1"/>
                    </a:cubicBezTo>
                    <a:cubicBezTo>
                      <a:pt x="11" y="1"/>
                      <a:pt x="15" y="2"/>
                      <a:pt x="15" y="2"/>
                    </a:cubicBezTo>
                    <a:cubicBezTo>
                      <a:pt x="12" y="1"/>
                      <a:pt x="9" y="0"/>
                      <a:pt x="7"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4" name="Freeform 5427"/>
              <p:cNvSpPr>
                <a:spLocks noEditPoints="1"/>
              </p:cNvSpPr>
              <p:nvPr/>
            </p:nvSpPr>
            <p:spPr bwMode="auto">
              <a:xfrm>
                <a:off x="1163" y="2758"/>
                <a:ext cx="30" cy="4"/>
              </a:xfrm>
              <a:custGeom>
                <a:avLst/>
                <a:gdLst>
                  <a:gd name="T0" fmla="*/ 3 w 14"/>
                  <a:gd name="T1" fmla="*/ 1 h 2"/>
                  <a:gd name="T2" fmla="*/ 1 w 14"/>
                  <a:gd name="T3" fmla="*/ 2 h 2"/>
                  <a:gd name="T4" fmla="*/ 0 w 14"/>
                  <a:gd name="T5" fmla="*/ 2 h 2"/>
                  <a:gd name="T6" fmla="*/ 3 w 14"/>
                  <a:gd name="T7" fmla="*/ 1 h 2"/>
                  <a:gd name="T8" fmla="*/ 7 w 14"/>
                  <a:gd name="T9" fmla="*/ 0 h 2"/>
                  <a:gd name="T10" fmla="*/ 7 w 14"/>
                  <a:gd name="T11" fmla="*/ 0 h 2"/>
                  <a:gd name="T12" fmla="*/ 10 w 14"/>
                  <a:gd name="T13" fmla="*/ 1 h 2"/>
                  <a:gd name="T14" fmla="*/ 14 w 14"/>
                  <a:gd name="T15" fmla="*/ 2 h 2"/>
                  <a:gd name="T16" fmla="*/ 14 w 14"/>
                  <a:gd name="T17" fmla="*/ 1 h 2"/>
                  <a:gd name="T18" fmla="*/ 7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3" y="1"/>
                    </a:moveTo>
                    <a:cubicBezTo>
                      <a:pt x="2" y="1"/>
                      <a:pt x="1" y="1"/>
                      <a:pt x="1" y="2"/>
                    </a:cubicBezTo>
                    <a:cubicBezTo>
                      <a:pt x="0" y="2"/>
                      <a:pt x="0" y="2"/>
                      <a:pt x="0" y="2"/>
                    </a:cubicBezTo>
                    <a:cubicBezTo>
                      <a:pt x="1" y="1"/>
                      <a:pt x="2" y="1"/>
                      <a:pt x="3" y="1"/>
                    </a:cubicBezTo>
                    <a:close/>
                    <a:moveTo>
                      <a:pt x="7" y="0"/>
                    </a:moveTo>
                    <a:cubicBezTo>
                      <a:pt x="7" y="0"/>
                      <a:pt x="7" y="0"/>
                      <a:pt x="7" y="0"/>
                    </a:cubicBezTo>
                    <a:cubicBezTo>
                      <a:pt x="8" y="0"/>
                      <a:pt x="9" y="1"/>
                      <a:pt x="10" y="1"/>
                    </a:cubicBezTo>
                    <a:cubicBezTo>
                      <a:pt x="12" y="1"/>
                      <a:pt x="13" y="1"/>
                      <a:pt x="14" y="2"/>
                    </a:cubicBezTo>
                    <a:cubicBezTo>
                      <a:pt x="14" y="1"/>
                      <a:pt x="14" y="1"/>
                      <a:pt x="14" y="1"/>
                    </a:cubicBezTo>
                    <a:cubicBezTo>
                      <a:pt x="11" y="1"/>
                      <a:pt x="9" y="0"/>
                      <a:pt x="7"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5" name="Freeform 5428"/>
              <p:cNvSpPr>
                <a:spLocks noEditPoints="1"/>
              </p:cNvSpPr>
              <p:nvPr/>
            </p:nvSpPr>
            <p:spPr bwMode="auto">
              <a:xfrm>
                <a:off x="1161" y="2760"/>
                <a:ext cx="36" cy="2"/>
              </a:xfrm>
              <a:custGeom>
                <a:avLst/>
                <a:gdLst>
                  <a:gd name="T0" fmla="*/ 2 w 17"/>
                  <a:gd name="T1" fmla="*/ 1 h 1"/>
                  <a:gd name="T2" fmla="*/ 0 w 17"/>
                  <a:gd name="T3" fmla="*/ 1 h 1"/>
                  <a:gd name="T4" fmla="*/ 1 w 17"/>
                  <a:gd name="T5" fmla="*/ 1 h 1"/>
                  <a:gd name="T6" fmla="*/ 2 w 17"/>
                  <a:gd name="T7" fmla="*/ 1 h 1"/>
                  <a:gd name="T8" fmla="*/ 15 w 17"/>
                  <a:gd name="T9" fmla="*/ 0 h 1"/>
                  <a:gd name="T10" fmla="*/ 15 w 17"/>
                  <a:gd name="T11" fmla="*/ 1 h 1"/>
                  <a:gd name="T12" fmla="*/ 17 w 17"/>
                  <a:gd name="T13" fmla="*/ 1 h 1"/>
                  <a:gd name="T14" fmla="*/ 15 w 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
                    <a:moveTo>
                      <a:pt x="2" y="1"/>
                    </a:moveTo>
                    <a:cubicBezTo>
                      <a:pt x="0" y="1"/>
                      <a:pt x="0" y="1"/>
                      <a:pt x="0" y="1"/>
                    </a:cubicBezTo>
                    <a:cubicBezTo>
                      <a:pt x="0" y="1"/>
                      <a:pt x="1" y="1"/>
                      <a:pt x="1" y="1"/>
                    </a:cubicBezTo>
                    <a:lnTo>
                      <a:pt x="2" y="1"/>
                    </a:lnTo>
                    <a:close/>
                    <a:moveTo>
                      <a:pt x="15" y="0"/>
                    </a:moveTo>
                    <a:cubicBezTo>
                      <a:pt x="15" y="1"/>
                      <a:pt x="15" y="1"/>
                      <a:pt x="15" y="1"/>
                    </a:cubicBezTo>
                    <a:cubicBezTo>
                      <a:pt x="17" y="1"/>
                      <a:pt x="17" y="1"/>
                      <a:pt x="17" y="1"/>
                    </a:cubicBezTo>
                    <a:cubicBezTo>
                      <a:pt x="17" y="1"/>
                      <a:pt x="16" y="1"/>
                      <a:pt x="15"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6" name="Freeform 5429"/>
              <p:cNvSpPr>
                <a:spLocks/>
              </p:cNvSpPr>
              <p:nvPr/>
            </p:nvSpPr>
            <p:spPr bwMode="auto">
              <a:xfrm>
                <a:off x="1169" y="2758"/>
                <a:ext cx="15" cy="2"/>
              </a:xfrm>
              <a:custGeom>
                <a:avLst/>
                <a:gdLst>
                  <a:gd name="T0" fmla="*/ 4 w 7"/>
                  <a:gd name="T1" fmla="*/ 0 h 1"/>
                  <a:gd name="T2" fmla="*/ 0 w 7"/>
                  <a:gd name="T3" fmla="*/ 1 h 1"/>
                  <a:gd name="T4" fmla="*/ 0 w 7"/>
                  <a:gd name="T5" fmla="*/ 1 h 1"/>
                  <a:gd name="T6" fmla="*/ 4 w 7"/>
                  <a:gd name="T7" fmla="*/ 1 h 1"/>
                  <a:gd name="T8" fmla="*/ 7 w 7"/>
                  <a:gd name="T9" fmla="*/ 1 h 1"/>
                  <a:gd name="T10" fmla="*/ 4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4" y="0"/>
                    </a:moveTo>
                    <a:cubicBezTo>
                      <a:pt x="3" y="0"/>
                      <a:pt x="1" y="1"/>
                      <a:pt x="0" y="1"/>
                    </a:cubicBezTo>
                    <a:cubicBezTo>
                      <a:pt x="0" y="1"/>
                      <a:pt x="0" y="1"/>
                      <a:pt x="0" y="1"/>
                    </a:cubicBezTo>
                    <a:cubicBezTo>
                      <a:pt x="1" y="1"/>
                      <a:pt x="2" y="1"/>
                      <a:pt x="4" y="1"/>
                    </a:cubicBezTo>
                    <a:cubicBezTo>
                      <a:pt x="5" y="1"/>
                      <a:pt x="6" y="1"/>
                      <a:pt x="7" y="1"/>
                    </a:cubicBezTo>
                    <a:cubicBezTo>
                      <a:pt x="6" y="1"/>
                      <a:pt x="5" y="0"/>
                      <a:pt x="4"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7" name="Freeform 5430"/>
              <p:cNvSpPr>
                <a:spLocks noEditPoints="1"/>
              </p:cNvSpPr>
              <p:nvPr/>
            </p:nvSpPr>
            <p:spPr bwMode="auto">
              <a:xfrm>
                <a:off x="1161" y="2764"/>
                <a:ext cx="36" cy="4"/>
              </a:xfrm>
              <a:custGeom>
                <a:avLst/>
                <a:gdLst>
                  <a:gd name="T0" fmla="*/ 1 w 17"/>
                  <a:gd name="T1" fmla="*/ 1 h 2"/>
                  <a:gd name="T2" fmla="*/ 0 w 17"/>
                  <a:gd name="T3" fmla="*/ 2 h 2"/>
                  <a:gd name="T4" fmla="*/ 0 w 17"/>
                  <a:gd name="T5" fmla="*/ 2 h 2"/>
                  <a:gd name="T6" fmla="*/ 1 w 17"/>
                  <a:gd name="T7" fmla="*/ 1 h 2"/>
                  <a:gd name="T8" fmla="*/ 1 w 17"/>
                  <a:gd name="T9" fmla="*/ 1 h 2"/>
                  <a:gd name="T10" fmla="*/ 11 w 17"/>
                  <a:gd name="T11" fmla="*/ 0 h 2"/>
                  <a:gd name="T12" fmla="*/ 12 w 17"/>
                  <a:gd name="T13" fmla="*/ 0 h 2"/>
                  <a:gd name="T14" fmla="*/ 17 w 17"/>
                  <a:gd name="T15" fmla="*/ 2 h 2"/>
                  <a:gd name="T16" fmla="*/ 17 w 17"/>
                  <a:gd name="T17" fmla="*/ 2 h 2"/>
                  <a:gd name="T18" fmla="*/ 11 w 1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
                    <a:moveTo>
                      <a:pt x="1" y="1"/>
                    </a:moveTo>
                    <a:cubicBezTo>
                      <a:pt x="1" y="1"/>
                      <a:pt x="0" y="1"/>
                      <a:pt x="0" y="2"/>
                    </a:cubicBezTo>
                    <a:cubicBezTo>
                      <a:pt x="0" y="2"/>
                      <a:pt x="0" y="2"/>
                      <a:pt x="0" y="2"/>
                    </a:cubicBezTo>
                    <a:cubicBezTo>
                      <a:pt x="1" y="1"/>
                      <a:pt x="1" y="1"/>
                      <a:pt x="1" y="1"/>
                    </a:cubicBezTo>
                    <a:cubicBezTo>
                      <a:pt x="1" y="1"/>
                      <a:pt x="1" y="1"/>
                      <a:pt x="1" y="1"/>
                    </a:cubicBezTo>
                    <a:close/>
                    <a:moveTo>
                      <a:pt x="11" y="0"/>
                    </a:moveTo>
                    <a:cubicBezTo>
                      <a:pt x="12" y="0"/>
                      <a:pt x="12" y="0"/>
                      <a:pt x="12" y="0"/>
                    </a:cubicBezTo>
                    <a:cubicBezTo>
                      <a:pt x="14" y="1"/>
                      <a:pt x="16" y="1"/>
                      <a:pt x="17" y="2"/>
                    </a:cubicBezTo>
                    <a:cubicBezTo>
                      <a:pt x="17" y="2"/>
                      <a:pt x="17" y="2"/>
                      <a:pt x="17" y="2"/>
                    </a:cubicBezTo>
                    <a:cubicBezTo>
                      <a:pt x="15" y="1"/>
                      <a:pt x="13" y="0"/>
                      <a:pt x="11"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7" name="Group 5632"/>
            <p:cNvGrpSpPr>
              <a:grpSpLocks/>
            </p:cNvGrpSpPr>
            <p:nvPr/>
          </p:nvGrpSpPr>
          <p:grpSpPr bwMode="auto">
            <a:xfrm>
              <a:off x="1833563" y="4235450"/>
              <a:ext cx="150813" cy="314325"/>
              <a:chOff x="1155" y="2668"/>
              <a:chExt cx="95" cy="198"/>
            </a:xfrm>
          </p:grpSpPr>
          <p:sp>
            <p:nvSpPr>
              <p:cNvPr id="758" name="Freeform 5432"/>
              <p:cNvSpPr>
                <a:spLocks noEditPoints="1"/>
              </p:cNvSpPr>
              <p:nvPr/>
            </p:nvSpPr>
            <p:spPr bwMode="auto">
              <a:xfrm>
                <a:off x="1161" y="2768"/>
                <a:ext cx="38" cy="0"/>
              </a:xfrm>
              <a:custGeom>
                <a:avLst/>
                <a:gdLst>
                  <a:gd name="T0" fmla="*/ 18 w 18"/>
                  <a:gd name="T1" fmla="*/ 18 w 18"/>
                  <a:gd name="T2" fmla="*/ 0 w 18"/>
                  <a:gd name="T3" fmla="*/ 0 w 18"/>
                  <a:gd name="T4" fmla="*/ 0 w 18"/>
                  <a:gd name="T5" fmla="*/ 17 w 18"/>
                  <a:gd name="T6" fmla="*/ 17 w 18"/>
                  <a:gd name="T7" fmla="*/ 18 w 18"/>
                  <a:gd name="T8" fmla="*/ 17 w 1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8">
                    <a:moveTo>
                      <a:pt x="18" y="0"/>
                    </a:moveTo>
                    <a:cubicBezTo>
                      <a:pt x="18" y="0"/>
                      <a:pt x="18" y="0"/>
                      <a:pt x="18" y="0"/>
                    </a:cubicBezTo>
                    <a:close/>
                    <a:moveTo>
                      <a:pt x="0" y="0"/>
                    </a:moveTo>
                    <a:cubicBezTo>
                      <a:pt x="0" y="0"/>
                      <a:pt x="0" y="0"/>
                      <a:pt x="0" y="0"/>
                    </a:cubicBezTo>
                    <a:cubicBezTo>
                      <a:pt x="0" y="0"/>
                      <a:pt x="0" y="0"/>
                      <a:pt x="0" y="0"/>
                    </a:cubicBezTo>
                    <a:close/>
                    <a:moveTo>
                      <a:pt x="17" y="0"/>
                    </a:moveTo>
                    <a:cubicBezTo>
                      <a:pt x="17" y="0"/>
                      <a:pt x="17" y="0"/>
                      <a:pt x="17" y="0"/>
                    </a:cubicBezTo>
                    <a:cubicBezTo>
                      <a:pt x="17" y="0"/>
                      <a:pt x="18" y="0"/>
                      <a:pt x="18" y="0"/>
                    </a:cubicBezTo>
                    <a:lnTo>
                      <a:pt x="17"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9" name="Freeform 5433"/>
              <p:cNvSpPr>
                <a:spLocks noEditPoints="1"/>
              </p:cNvSpPr>
              <p:nvPr/>
            </p:nvSpPr>
            <p:spPr bwMode="auto">
              <a:xfrm>
                <a:off x="1161" y="2768"/>
                <a:ext cx="34" cy="3"/>
              </a:xfrm>
              <a:custGeom>
                <a:avLst/>
                <a:gdLst>
                  <a:gd name="T0" fmla="*/ 16 w 16"/>
                  <a:gd name="T1" fmla="*/ 1 h 1"/>
                  <a:gd name="T2" fmla="*/ 16 w 16"/>
                  <a:gd name="T3" fmla="*/ 1 h 1"/>
                  <a:gd name="T4" fmla="*/ 16 w 16"/>
                  <a:gd name="T5" fmla="*/ 1 h 1"/>
                  <a:gd name="T6" fmla="*/ 16 w 16"/>
                  <a:gd name="T7" fmla="*/ 1 h 1"/>
                  <a:gd name="T8" fmla="*/ 1 w 16"/>
                  <a:gd name="T9" fmla="*/ 1 h 1"/>
                  <a:gd name="T10" fmla="*/ 0 w 16"/>
                  <a:gd name="T11" fmla="*/ 1 h 1"/>
                  <a:gd name="T12" fmla="*/ 0 w 16"/>
                  <a:gd name="T13" fmla="*/ 1 h 1"/>
                  <a:gd name="T14" fmla="*/ 1 w 16"/>
                  <a:gd name="T15" fmla="*/ 1 h 1"/>
                  <a:gd name="T16" fmla="*/ 14 w 16"/>
                  <a:gd name="T17" fmla="*/ 0 h 1"/>
                  <a:gd name="T18" fmla="*/ 14 w 16"/>
                  <a:gd name="T19" fmla="*/ 0 h 1"/>
                  <a:gd name="T20" fmla="*/ 15 w 16"/>
                  <a:gd name="T21" fmla="*/ 1 h 1"/>
                  <a:gd name="T22" fmla="*/ 15 w 16"/>
                  <a:gd name="T23" fmla="*/ 1 h 1"/>
                  <a:gd name="T24" fmla="*/ 15 w 16"/>
                  <a:gd name="T25" fmla="*/ 1 h 1"/>
                  <a:gd name="T26" fmla="*/ 15 w 16"/>
                  <a:gd name="T27" fmla="*/ 1 h 1"/>
                  <a:gd name="T28" fmla="*/ 16 w 16"/>
                  <a:gd name="T29" fmla="*/ 1 h 1"/>
                  <a:gd name="T30" fmla="*/ 15 w 16"/>
                  <a:gd name="T31" fmla="*/ 1 h 1"/>
                  <a:gd name="T32" fmla="*/ 15 w 16"/>
                  <a:gd name="T33" fmla="*/ 1 h 1"/>
                  <a:gd name="T34" fmla="*/ 14 w 16"/>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
                    <a:moveTo>
                      <a:pt x="16" y="1"/>
                    </a:moveTo>
                    <a:cubicBezTo>
                      <a:pt x="16" y="1"/>
                      <a:pt x="16" y="1"/>
                      <a:pt x="16" y="1"/>
                    </a:cubicBezTo>
                    <a:cubicBezTo>
                      <a:pt x="16" y="1"/>
                      <a:pt x="16" y="1"/>
                      <a:pt x="16" y="1"/>
                    </a:cubicBezTo>
                    <a:cubicBezTo>
                      <a:pt x="16" y="1"/>
                      <a:pt x="16" y="1"/>
                      <a:pt x="16" y="1"/>
                    </a:cubicBezTo>
                    <a:close/>
                    <a:moveTo>
                      <a:pt x="1" y="1"/>
                    </a:moveTo>
                    <a:cubicBezTo>
                      <a:pt x="0" y="1"/>
                      <a:pt x="0" y="1"/>
                      <a:pt x="0" y="1"/>
                    </a:cubicBezTo>
                    <a:cubicBezTo>
                      <a:pt x="0" y="1"/>
                      <a:pt x="0" y="1"/>
                      <a:pt x="0" y="1"/>
                    </a:cubicBezTo>
                    <a:cubicBezTo>
                      <a:pt x="1" y="1"/>
                      <a:pt x="1" y="1"/>
                      <a:pt x="1" y="1"/>
                    </a:cubicBezTo>
                    <a:close/>
                    <a:moveTo>
                      <a:pt x="14" y="0"/>
                    </a:moveTo>
                    <a:cubicBezTo>
                      <a:pt x="14" y="0"/>
                      <a:pt x="14" y="0"/>
                      <a:pt x="14" y="0"/>
                    </a:cubicBezTo>
                    <a:cubicBezTo>
                      <a:pt x="14"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5" y="1"/>
                      <a:pt x="15" y="1"/>
                      <a:pt x="15" y="1"/>
                    </a:cubicBezTo>
                    <a:cubicBezTo>
                      <a:pt x="15" y="1"/>
                      <a:pt x="15" y="1"/>
                      <a:pt x="15" y="1"/>
                    </a:cubicBezTo>
                    <a:cubicBezTo>
                      <a:pt x="15" y="1"/>
                      <a:pt x="14" y="0"/>
                      <a:pt x="14"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0" name="Freeform 5434"/>
              <p:cNvSpPr>
                <a:spLocks/>
              </p:cNvSpPr>
              <p:nvPr/>
            </p:nvSpPr>
            <p:spPr bwMode="auto">
              <a:xfrm>
                <a:off x="1161" y="27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1" name="Freeform 5435"/>
              <p:cNvSpPr>
                <a:spLocks/>
              </p:cNvSpPr>
              <p:nvPr/>
            </p:nvSpPr>
            <p:spPr bwMode="auto">
              <a:xfrm>
                <a:off x="1193" y="2771"/>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2" name="Rectangle 5436"/>
              <p:cNvSpPr>
                <a:spLocks noChangeArrowheads="1"/>
              </p:cNvSpPr>
              <p:nvPr/>
            </p:nvSpPr>
            <p:spPr bwMode="auto">
              <a:xfrm>
                <a:off x="1195" y="2771"/>
                <a:ext cx="2" cy="1"/>
              </a:xfrm>
              <a:prstGeom prst="rect">
                <a:avLst/>
              </a:prstGeom>
              <a:solidFill>
                <a:srgbClr val="B453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3" name="Freeform 5437"/>
              <p:cNvSpPr>
                <a:spLocks noEditPoints="1"/>
              </p:cNvSpPr>
              <p:nvPr/>
            </p:nvSpPr>
            <p:spPr bwMode="auto">
              <a:xfrm>
                <a:off x="1197" y="2771"/>
                <a:ext cx="2" cy="0"/>
              </a:xfrm>
              <a:custGeom>
                <a:avLst/>
                <a:gdLst>
                  <a:gd name="T0" fmla="*/ 0 w 2"/>
                  <a:gd name="T1" fmla="*/ 0 w 2"/>
                  <a:gd name="T2" fmla="*/ 2 w 2"/>
                  <a:gd name="T3" fmla="*/ 2 w 2"/>
                  <a:gd name="T4" fmla="*/ 0 w 2"/>
                  <a:gd name="T5" fmla="*/ 0 w 2"/>
                  <a:gd name="T6" fmla="*/ 0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lnTo>
                      <a:pt x="0" y="0"/>
                    </a:lnTo>
                    <a:lnTo>
                      <a:pt x="2" y="0"/>
                    </a:lnTo>
                    <a:lnTo>
                      <a:pt x="2" y="0"/>
                    </a:lnTo>
                    <a:lnTo>
                      <a:pt x="0" y="0"/>
                    </a:lnTo>
                    <a:close/>
                    <a:moveTo>
                      <a:pt x="0" y="0"/>
                    </a:moveTo>
                    <a:lnTo>
                      <a:pt x="0" y="0"/>
                    </a:lnTo>
                    <a:lnTo>
                      <a:pt x="0" y="0"/>
                    </a:ln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4" name="Freeform 5438"/>
              <p:cNvSpPr>
                <a:spLocks/>
              </p:cNvSpPr>
              <p:nvPr/>
            </p:nvSpPr>
            <p:spPr bwMode="auto">
              <a:xfrm>
                <a:off x="1199" y="277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9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5" name="Rectangle 5439"/>
              <p:cNvSpPr>
                <a:spLocks noChangeArrowheads="1"/>
              </p:cNvSpPr>
              <p:nvPr/>
            </p:nvSpPr>
            <p:spPr bwMode="auto">
              <a:xfrm>
                <a:off x="1197" y="2771"/>
                <a:ext cx="1" cy="1"/>
              </a:xfrm>
              <a:prstGeom prst="rect">
                <a:avLst/>
              </a:prstGeom>
              <a:solidFill>
                <a:srgbClr val="A65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6" name="Rectangle 5440"/>
              <p:cNvSpPr>
                <a:spLocks noChangeArrowheads="1"/>
              </p:cNvSpPr>
              <p:nvPr/>
            </p:nvSpPr>
            <p:spPr bwMode="auto">
              <a:xfrm>
                <a:off x="1195" y="2771"/>
                <a:ext cx="1" cy="1"/>
              </a:xfrm>
              <a:prstGeom prst="rect">
                <a:avLst/>
              </a:prstGeom>
              <a:solidFill>
                <a:srgbClr val="B85C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7" name="Freeform 5441"/>
              <p:cNvSpPr>
                <a:spLocks/>
              </p:cNvSpPr>
              <p:nvPr/>
            </p:nvSpPr>
            <p:spPr bwMode="auto">
              <a:xfrm>
                <a:off x="1199"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9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8" name="Freeform 5442"/>
              <p:cNvSpPr>
                <a:spLocks/>
              </p:cNvSpPr>
              <p:nvPr/>
            </p:nvSpPr>
            <p:spPr bwMode="auto">
              <a:xfrm>
                <a:off x="1242" y="2696"/>
                <a:ext cx="4" cy="17"/>
              </a:xfrm>
              <a:custGeom>
                <a:avLst/>
                <a:gdLst>
                  <a:gd name="T0" fmla="*/ 2 w 2"/>
                  <a:gd name="T1" fmla="*/ 0 h 8"/>
                  <a:gd name="T2" fmla="*/ 2 w 2"/>
                  <a:gd name="T3" fmla="*/ 1 h 8"/>
                  <a:gd name="T4" fmla="*/ 0 w 2"/>
                  <a:gd name="T5" fmla="*/ 8 h 8"/>
                  <a:gd name="T6" fmla="*/ 0 w 2"/>
                  <a:gd name="T7" fmla="*/ 7 h 8"/>
                  <a:gd name="T8" fmla="*/ 2 w 2"/>
                  <a:gd name="T9" fmla="*/ 0 h 8"/>
                </a:gdLst>
                <a:ahLst/>
                <a:cxnLst>
                  <a:cxn ang="0">
                    <a:pos x="T0" y="T1"/>
                  </a:cxn>
                  <a:cxn ang="0">
                    <a:pos x="T2" y="T3"/>
                  </a:cxn>
                  <a:cxn ang="0">
                    <a:pos x="T4" y="T5"/>
                  </a:cxn>
                  <a:cxn ang="0">
                    <a:pos x="T6" y="T7"/>
                  </a:cxn>
                  <a:cxn ang="0">
                    <a:pos x="T8" y="T9"/>
                  </a:cxn>
                </a:cxnLst>
                <a:rect l="0" t="0" r="r" b="b"/>
                <a:pathLst>
                  <a:path w="2" h="8">
                    <a:moveTo>
                      <a:pt x="2" y="0"/>
                    </a:moveTo>
                    <a:cubicBezTo>
                      <a:pt x="2" y="0"/>
                      <a:pt x="2" y="1"/>
                      <a:pt x="2" y="1"/>
                    </a:cubicBezTo>
                    <a:cubicBezTo>
                      <a:pt x="1" y="3"/>
                      <a:pt x="0" y="6"/>
                      <a:pt x="0" y="8"/>
                    </a:cubicBezTo>
                    <a:cubicBezTo>
                      <a:pt x="0" y="7"/>
                      <a:pt x="0" y="7"/>
                      <a:pt x="0" y="7"/>
                    </a:cubicBezTo>
                    <a:cubicBezTo>
                      <a:pt x="1" y="4"/>
                      <a:pt x="2" y="2"/>
                      <a:pt x="2"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9" name="Freeform 5443"/>
              <p:cNvSpPr>
                <a:spLocks/>
              </p:cNvSpPr>
              <p:nvPr/>
            </p:nvSpPr>
            <p:spPr bwMode="auto">
              <a:xfrm>
                <a:off x="1246" y="2690"/>
                <a:ext cx="2" cy="8"/>
              </a:xfrm>
              <a:custGeom>
                <a:avLst/>
                <a:gdLst>
                  <a:gd name="T0" fmla="*/ 1 w 1"/>
                  <a:gd name="T1" fmla="*/ 0 h 4"/>
                  <a:gd name="T2" fmla="*/ 0 w 1"/>
                  <a:gd name="T3" fmla="*/ 4 h 4"/>
                  <a:gd name="T4" fmla="*/ 0 w 1"/>
                  <a:gd name="T5" fmla="*/ 3 h 4"/>
                  <a:gd name="T6" fmla="*/ 1 w 1"/>
                  <a:gd name="T7" fmla="*/ 0 h 4"/>
                </a:gdLst>
                <a:ahLst/>
                <a:cxnLst>
                  <a:cxn ang="0">
                    <a:pos x="T0" y="T1"/>
                  </a:cxn>
                  <a:cxn ang="0">
                    <a:pos x="T2" y="T3"/>
                  </a:cxn>
                  <a:cxn ang="0">
                    <a:pos x="T4" y="T5"/>
                  </a:cxn>
                  <a:cxn ang="0">
                    <a:pos x="T6" y="T7"/>
                  </a:cxn>
                </a:cxnLst>
                <a:rect l="0" t="0" r="r" b="b"/>
                <a:pathLst>
                  <a:path w="1" h="4">
                    <a:moveTo>
                      <a:pt x="1" y="0"/>
                    </a:moveTo>
                    <a:cubicBezTo>
                      <a:pt x="0" y="2"/>
                      <a:pt x="0" y="3"/>
                      <a:pt x="0" y="4"/>
                    </a:cubicBezTo>
                    <a:cubicBezTo>
                      <a:pt x="0" y="4"/>
                      <a:pt x="0" y="3"/>
                      <a:pt x="0" y="3"/>
                    </a:cubicBezTo>
                    <a:cubicBezTo>
                      <a:pt x="0" y="1"/>
                      <a:pt x="1" y="0"/>
                      <a:pt x="1"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0" name="Freeform 5444"/>
              <p:cNvSpPr>
                <a:spLocks/>
              </p:cNvSpPr>
              <p:nvPr/>
            </p:nvSpPr>
            <p:spPr bwMode="auto">
              <a:xfrm>
                <a:off x="1235" y="2711"/>
                <a:ext cx="7" cy="36"/>
              </a:xfrm>
              <a:custGeom>
                <a:avLst/>
                <a:gdLst>
                  <a:gd name="T0" fmla="*/ 3 w 3"/>
                  <a:gd name="T1" fmla="*/ 0 h 17"/>
                  <a:gd name="T2" fmla="*/ 3 w 3"/>
                  <a:gd name="T3" fmla="*/ 1 h 17"/>
                  <a:gd name="T4" fmla="*/ 1 w 3"/>
                  <a:gd name="T5" fmla="*/ 17 h 17"/>
                  <a:gd name="T6" fmla="*/ 3 w 3"/>
                  <a:gd name="T7" fmla="*/ 0 h 17"/>
                </a:gdLst>
                <a:ahLst/>
                <a:cxnLst>
                  <a:cxn ang="0">
                    <a:pos x="T0" y="T1"/>
                  </a:cxn>
                  <a:cxn ang="0">
                    <a:pos x="T2" y="T3"/>
                  </a:cxn>
                  <a:cxn ang="0">
                    <a:pos x="T4" y="T5"/>
                  </a:cxn>
                  <a:cxn ang="0">
                    <a:pos x="T6" y="T7"/>
                  </a:cxn>
                </a:cxnLst>
                <a:rect l="0" t="0" r="r" b="b"/>
                <a:pathLst>
                  <a:path w="3" h="17">
                    <a:moveTo>
                      <a:pt x="3" y="0"/>
                    </a:moveTo>
                    <a:cubicBezTo>
                      <a:pt x="3" y="1"/>
                      <a:pt x="3" y="1"/>
                      <a:pt x="3" y="1"/>
                    </a:cubicBezTo>
                    <a:cubicBezTo>
                      <a:pt x="0" y="11"/>
                      <a:pt x="1" y="17"/>
                      <a:pt x="1" y="17"/>
                    </a:cubicBezTo>
                    <a:cubicBezTo>
                      <a:pt x="1" y="12"/>
                      <a:pt x="2" y="5"/>
                      <a:pt x="3"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1" name="Freeform 5445"/>
              <p:cNvSpPr>
                <a:spLocks/>
              </p:cNvSpPr>
              <p:nvPr/>
            </p:nvSpPr>
            <p:spPr bwMode="auto">
              <a:xfrm>
                <a:off x="1231" y="2707"/>
                <a:ext cx="6" cy="23"/>
              </a:xfrm>
              <a:custGeom>
                <a:avLst/>
                <a:gdLst>
                  <a:gd name="T0" fmla="*/ 2 w 3"/>
                  <a:gd name="T1" fmla="*/ 0 h 11"/>
                  <a:gd name="T2" fmla="*/ 0 w 3"/>
                  <a:gd name="T3" fmla="*/ 11 h 11"/>
                  <a:gd name="T4" fmla="*/ 1 w 3"/>
                  <a:gd name="T5" fmla="*/ 11 h 11"/>
                  <a:gd name="T6" fmla="*/ 3 w 3"/>
                  <a:gd name="T7" fmla="*/ 1 h 11"/>
                  <a:gd name="T8" fmla="*/ 2 w 3"/>
                  <a:gd name="T9" fmla="*/ 0 h 11"/>
                </a:gdLst>
                <a:ahLst/>
                <a:cxnLst>
                  <a:cxn ang="0">
                    <a:pos x="T0" y="T1"/>
                  </a:cxn>
                  <a:cxn ang="0">
                    <a:pos x="T2" y="T3"/>
                  </a:cxn>
                  <a:cxn ang="0">
                    <a:pos x="T4" y="T5"/>
                  </a:cxn>
                  <a:cxn ang="0">
                    <a:pos x="T6" y="T7"/>
                  </a:cxn>
                  <a:cxn ang="0">
                    <a:pos x="T8" y="T9"/>
                  </a:cxn>
                </a:cxnLst>
                <a:rect l="0" t="0" r="r" b="b"/>
                <a:pathLst>
                  <a:path w="3" h="11">
                    <a:moveTo>
                      <a:pt x="2" y="0"/>
                    </a:moveTo>
                    <a:cubicBezTo>
                      <a:pt x="1" y="5"/>
                      <a:pt x="1" y="8"/>
                      <a:pt x="0" y="11"/>
                    </a:cubicBezTo>
                    <a:cubicBezTo>
                      <a:pt x="1" y="11"/>
                      <a:pt x="1" y="11"/>
                      <a:pt x="1" y="11"/>
                    </a:cubicBezTo>
                    <a:cubicBezTo>
                      <a:pt x="1" y="7"/>
                      <a:pt x="2" y="4"/>
                      <a:pt x="3" y="1"/>
                    </a:cubicBezTo>
                    <a:lnTo>
                      <a:pt x="2"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2" name="Freeform 5446"/>
              <p:cNvSpPr>
                <a:spLocks/>
              </p:cNvSpPr>
              <p:nvPr/>
            </p:nvSpPr>
            <p:spPr bwMode="auto">
              <a:xfrm>
                <a:off x="1235" y="2685"/>
                <a:ext cx="7" cy="24"/>
              </a:xfrm>
              <a:custGeom>
                <a:avLst/>
                <a:gdLst>
                  <a:gd name="T0" fmla="*/ 3 w 3"/>
                  <a:gd name="T1" fmla="*/ 0 h 11"/>
                  <a:gd name="T2" fmla="*/ 0 w 3"/>
                  <a:gd name="T3" fmla="*/ 10 h 11"/>
                  <a:gd name="T4" fmla="*/ 1 w 3"/>
                  <a:gd name="T5" fmla="*/ 11 h 11"/>
                  <a:gd name="T6" fmla="*/ 3 w 3"/>
                  <a:gd name="T7" fmla="*/ 0 h 11"/>
                </a:gdLst>
                <a:ahLst/>
                <a:cxnLst>
                  <a:cxn ang="0">
                    <a:pos x="T0" y="T1"/>
                  </a:cxn>
                  <a:cxn ang="0">
                    <a:pos x="T2" y="T3"/>
                  </a:cxn>
                  <a:cxn ang="0">
                    <a:pos x="T4" y="T5"/>
                  </a:cxn>
                  <a:cxn ang="0">
                    <a:pos x="T6" y="T7"/>
                  </a:cxn>
                </a:cxnLst>
                <a:rect l="0" t="0" r="r" b="b"/>
                <a:pathLst>
                  <a:path w="3" h="11">
                    <a:moveTo>
                      <a:pt x="3" y="0"/>
                    </a:moveTo>
                    <a:cubicBezTo>
                      <a:pt x="2" y="4"/>
                      <a:pt x="1" y="7"/>
                      <a:pt x="0" y="10"/>
                    </a:cubicBezTo>
                    <a:cubicBezTo>
                      <a:pt x="1" y="11"/>
                      <a:pt x="1" y="11"/>
                      <a:pt x="1" y="11"/>
                    </a:cubicBezTo>
                    <a:cubicBezTo>
                      <a:pt x="2" y="5"/>
                      <a:pt x="3" y="0"/>
                      <a:pt x="3"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3" name="Freeform 5447"/>
              <p:cNvSpPr>
                <a:spLocks/>
              </p:cNvSpPr>
              <p:nvPr/>
            </p:nvSpPr>
            <p:spPr bwMode="auto">
              <a:xfrm>
                <a:off x="1231" y="2730"/>
                <a:ext cx="2" cy="17"/>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5"/>
                      <a:pt x="1" y="8"/>
                      <a:pt x="1" y="8"/>
                    </a:cubicBezTo>
                    <a:cubicBezTo>
                      <a:pt x="0" y="5"/>
                      <a:pt x="1" y="3"/>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4" name="Freeform 5448"/>
              <p:cNvSpPr>
                <a:spLocks/>
              </p:cNvSpPr>
              <p:nvPr/>
            </p:nvSpPr>
            <p:spPr bwMode="auto">
              <a:xfrm>
                <a:off x="1227" y="2707"/>
                <a:ext cx="6" cy="23"/>
              </a:xfrm>
              <a:custGeom>
                <a:avLst/>
                <a:gdLst>
                  <a:gd name="T0" fmla="*/ 2 w 3"/>
                  <a:gd name="T1" fmla="*/ 0 h 11"/>
                  <a:gd name="T2" fmla="*/ 0 w 3"/>
                  <a:gd name="T3" fmla="*/ 11 h 11"/>
                  <a:gd name="T4" fmla="*/ 1 w 3"/>
                  <a:gd name="T5" fmla="*/ 11 h 11"/>
                  <a:gd name="T6" fmla="*/ 3 w 3"/>
                  <a:gd name="T7" fmla="*/ 0 h 11"/>
                  <a:gd name="T8" fmla="*/ 2 w 3"/>
                  <a:gd name="T9" fmla="*/ 0 h 11"/>
                </a:gdLst>
                <a:ahLst/>
                <a:cxnLst>
                  <a:cxn ang="0">
                    <a:pos x="T0" y="T1"/>
                  </a:cxn>
                  <a:cxn ang="0">
                    <a:pos x="T2" y="T3"/>
                  </a:cxn>
                  <a:cxn ang="0">
                    <a:pos x="T4" y="T5"/>
                  </a:cxn>
                  <a:cxn ang="0">
                    <a:pos x="T6" y="T7"/>
                  </a:cxn>
                  <a:cxn ang="0">
                    <a:pos x="T8" y="T9"/>
                  </a:cxn>
                </a:cxnLst>
                <a:rect l="0" t="0" r="r" b="b"/>
                <a:pathLst>
                  <a:path w="3" h="11">
                    <a:moveTo>
                      <a:pt x="2" y="0"/>
                    </a:moveTo>
                    <a:cubicBezTo>
                      <a:pt x="1" y="4"/>
                      <a:pt x="1" y="8"/>
                      <a:pt x="0" y="11"/>
                    </a:cubicBezTo>
                    <a:cubicBezTo>
                      <a:pt x="1" y="11"/>
                      <a:pt x="1" y="11"/>
                      <a:pt x="1" y="11"/>
                    </a:cubicBezTo>
                    <a:cubicBezTo>
                      <a:pt x="1" y="7"/>
                      <a:pt x="2" y="3"/>
                      <a:pt x="3" y="0"/>
                    </a:cubicBezTo>
                    <a:lnTo>
                      <a:pt x="2"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5" name="Freeform 5449"/>
              <p:cNvSpPr>
                <a:spLocks/>
              </p:cNvSpPr>
              <p:nvPr/>
            </p:nvSpPr>
            <p:spPr bwMode="auto">
              <a:xfrm>
                <a:off x="1231" y="2683"/>
                <a:ext cx="6" cy="24"/>
              </a:xfrm>
              <a:custGeom>
                <a:avLst/>
                <a:gdLst>
                  <a:gd name="T0" fmla="*/ 3 w 3"/>
                  <a:gd name="T1" fmla="*/ 0 h 11"/>
                  <a:gd name="T2" fmla="*/ 0 w 3"/>
                  <a:gd name="T3" fmla="*/ 11 h 11"/>
                  <a:gd name="T4" fmla="*/ 1 w 3"/>
                  <a:gd name="T5" fmla="*/ 11 h 11"/>
                  <a:gd name="T6" fmla="*/ 3 w 3"/>
                  <a:gd name="T7" fmla="*/ 0 h 11"/>
                </a:gdLst>
                <a:ahLst/>
                <a:cxnLst>
                  <a:cxn ang="0">
                    <a:pos x="T0" y="T1"/>
                  </a:cxn>
                  <a:cxn ang="0">
                    <a:pos x="T2" y="T3"/>
                  </a:cxn>
                  <a:cxn ang="0">
                    <a:pos x="T4" y="T5"/>
                  </a:cxn>
                  <a:cxn ang="0">
                    <a:pos x="T6" y="T7"/>
                  </a:cxn>
                </a:cxnLst>
                <a:rect l="0" t="0" r="r" b="b"/>
                <a:pathLst>
                  <a:path w="3" h="11">
                    <a:moveTo>
                      <a:pt x="3" y="0"/>
                    </a:moveTo>
                    <a:cubicBezTo>
                      <a:pt x="2" y="4"/>
                      <a:pt x="1" y="8"/>
                      <a:pt x="0" y="11"/>
                    </a:cubicBezTo>
                    <a:cubicBezTo>
                      <a:pt x="1" y="11"/>
                      <a:pt x="1" y="11"/>
                      <a:pt x="1" y="11"/>
                    </a:cubicBezTo>
                    <a:cubicBezTo>
                      <a:pt x="2" y="5"/>
                      <a:pt x="3" y="0"/>
                      <a:pt x="3"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6" name="Freeform 5450"/>
              <p:cNvSpPr>
                <a:spLocks/>
              </p:cNvSpPr>
              <p:nvPr/>
            </p:nvSpPr>
            <p:spPr bwMode="auto">
              <a:xfrm>
                <a:off x="1227" y="2730"/>
                <a:ext cx="2" cy="17"/>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5"/>
                      <a:pt x="1" y="8"/>
                      <a:pt x="1" y="8"/>
                    </a:cubicBezTo>
                    <a:cubicBezTo>
                      <a:pt x="0" y="5"/>
                      <a:pt x="1" y="3"/>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7" name="Freeform 5451"/>
              <p:cNvSpPr>
                <a:spLocks noEditPoints="1"/>
              </p:cNvSpPr>
              <p:nvPr/>
            </p:nvSpPr>
            <p:spPr bwMode="auto">
              <a:xfrm>
                <a:off x="1220" y="2705"/>
                <a:ext cx="7" cy="27"/>
              </a:xfrm>
              <a:custGeom>
                <a:avLst/>
                <a:gdLst>
                  <a:gd name="T0" fmla="*/ 1 w 3"/>
                  <a:gd name="T1" fmla="*/ 9 h 13"/>
                  <a:gd name="T2" fmla="*/ 1 w 3"/>
                  <a:gd name="T3" fmla="*/ 10 h 13"/>
                  <a:gd name="T4" fmla="*/ 0 w 3"/>
                  <a:gd name="T5" fmla="*/ 13 h 13"/>
                  <a:gd name="T6" fmla="*/ 1 w 3"/>
                  <a:gd name="T7" fmla="*/ 13 h 13"/>
                  <a:gd name="T8" fmla="*/ 1 w 3"/>
                  <a:gd name="T9" fmla="*/ 9 h 13"/>
                  <a:gd name="T10" fmla="*/ 2 w 3"/>
                  <a:gd name="T11" fmla="*/ 0 h 13"/>
                  <a:gd name="T12" fmla="*/ 1 w 3"/>
                  <a:gd name="T13" fmla="*/ 4 h 13"/>
                  <a:gd name="T14" fmla="*/ 2 w 3"/>
                  <a:gd name="T15" fmla="*/ 4 h 13"/>
                  <a:gd name="T16" fmla="*/ 3 w 3"/>
                  <a:gd name="T17" fmla="*/ 0 h 13"/>
                  <a:gd name="T18" fmla="*/ 2 w 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1" y="9"/>
                    </a:moveTo>
                    <a:cubicBezTo>
                      <a:pt x="1" y="10"/>
                      <a:pt x="1" y="10"/>
                      <a:pt x="1" y="10"/>
                    </a:cubicBezTo>
                    <a:cubicBezTo>
                      <a:pt x="1" y="11"/>
                      <a:pt x="1" y="12"/>
                      <a:pt x="0" y="13"/>
                    </a:cubicBezTo>
                    <a:cubicBezTo>
                      <a:pt x="1" y="13"/>
                      <a:pt x="1" y="13"/>
                      <a:pt x="1" y="13"/>
                    </a:cubicBezTo>
                    <a:cubicBezTo>
                      <a:pt x="1" y="12"/>
                      <a:pt x="1" y="11"/>
                      <a:pt x="1" y="9"/>
                    </a:cubicBezTo>
                    <a:close/>
                    <a:moveTo>
                      <a:pt x="2" y="0"/>
                    </a:moveTo>
                    <a:cubicBezTo>
                      <a:pt x="2" y="1"/>
                      <a:pt x="2" y="3"/>
                      <a:pt x="1" y="4"/>
                    </a:cubicBezTo>
                    <a:cubicBezTo>
                      <a:pt x="2" y="4"/>
                      <a:pt x="2" y="4"/>
                      <a:pt x="2" y="4"/>
                    </a:cubicBezTo>
                    <a:cubicBezTo>
                      <a:pt x="2" y="3"/>
                      <a:pt x="2" y="1"/>
                      <a:pt x="3" y="0"/>
                    </a:cubicBezTo>
                    <a:lnTo>
                      <a:pt x="2"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8" name="Freeform 5452"/>
              <p:cNvSpPr>
                <a:spLocks/>
              </p:cNvSpPr>
              <p:nvPr/>
            </p:nvSpPr>
            <p:spPr bwMode="auto">
              <a:xfrm>
                <a:off x="1225" y="2679"/>
                <a:ext cx="6" cy="26"/>
              </a:xfrm>
              <a:custGeom>
                <a:avLst/>
                <a:gdLst>
                  <a:gd name="T0" fmla="*/ 3 w 3"/>
                  <a:gd name="T1" fmla="*/ 0 h 12"/>
                  <a:gd name="T2" fmla="*/ 0 w 3"/>
                  <a:gd name="T3" fmla="*/ 12 h 12"/>
                  <a:gd name="T4" fmla="*/ 1 w 3"/>
                  <a:gd name="T5" fmla="*/ 12 h 12"/>
                  <a:gd name="T6" fmla="*/ 3 w 3"/>
                  <a:gd name="T7" fmla="*/ 0 h 12"/>
                </a:gdLst>
                <a:ahLst/>
                <a:cxnLst>
                  <a:cxn ang="0">
                    <a:pos x="T0" y="T1"/>
                  </a:cxn>
                  <a:cxn ang="0">
                    <a:pos x="T2" y="T3"/>
                  </a:cxn>
                  <a:cxn ang="0">
                    <a:pos x="T4" y="T5"/>
                  </a:cxn>
                  <a:cxn ang="0">
                    <a:pos x="T6" y="T7"/>
                  </a:cxn>
                </a:cxnLst>
                <a:rect l="0" t="0" r="r" b="b"/>
                <a:pathLst>
                  <a:path w="3" h="12">
                    <a:moveTo>
                      <a:pt x="3" y="0"/>
                    </a:moveTo>
                    <a:cubicBezTo>
                      <a:pt x="2" y="5"/>
                      <a:pt x="1" y="8"/>
                      <a:pt x="0" y="12"/>
                    </a:cubicBezTo>
                    <a:cubicBezTo>
                      <a:pt x="1" y="12"/>
                      <a:pt x="1" y="12"/>
                      <a:pt x="1" y="12"/>
                    </a:cubicBezTo>
                    <a:cubicBezTo>
                      <a:pt x="2" y="5"/>
                      <a:pt x="3" y="0"/>
                      <a:pt x="3"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9" name="Freeform 5453"/>
              <p:cNvSpPr>
                <a:spLocks/>
              </p:cNvSpPr>
              <p:nvPr/>
            </p:nvSpPr>
            <p:spPr bwMode="auto">
              <a:xfrm>
                <a:off x="1220" y="2732"/>
                <a:ext cx="3" cy="17"/>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5"/>
                      <a:pt x="1" y="8"/>
                      <a:pt x="1" y="8"/>
                    </a:cubicBezTo>
                    <a:cubicBezTo>
                      <a:pt x="1" y="6"/>
                      <a:pt x="1" y="3"/>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0" name="Freeform 5454"/>
              <p:cNvSpPr>
                <a:spLocks/>
              </p:cNvSpPr>
              <p:nvPr/>
            </p:nvSpPr>
            <p:spPr bwMode="auto">
              <a:xfrm>
                <a:off x="1223" y="2713"/>
                <a:ext cx="2" cy="13"/>
              </a:xfrm>
              <a:custGeom>
                <a:avLst/>
                <a:gdLst>
                  <a:gd name="T0" fmla="*/ 0 w 1"/>
                  <a:gd name="T1" fmla="*/ 0 h 6"/>
                  <a:gd name="T2" fmla="*/ 0 w 1"/>
                  <a:gd name="T3" fmla="*/ 6 h 6"/>
                  <a:gd name="T4" fmla="*/ 0 w 1"/>
                  <a:gd name="T5" fmla="*/ 5 h 6"/>
                  <a:gd name="T6" fmla="*/ 1 w 1"/>
                  <a:gd name="T7" fmla="*/ 0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2"/>
                      <a:pt x="0" y="4"/>
                      <a:pt x="0" y="6"/>
                    </a:cubicBezTo>
                    <a:cubicBezTo>
                      <a:pt x="0" y="5"/>
                      <a:pt x="0" y="5"/>
                      <a:pt x="0" y="5"/>
                    </a:cubicBezTo>
                    <a:cubicBezTo>
                      <a:pt x="0" y="4"/>
                      <a:pt x="1" y="2"/>
                      <a:pt x="1" y="0"/>
                    </a:cubicBezTo>
                    <a:lnTo>
                      <a:pt x="0"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1" name="Freeform 5455"/>
              <p:cNvSpPr>
                <a:spLocks noEditPoints="1"/>
              </p:cNvSpPr>
              <p:nvPr/>
            </p:nvSpPr>
            <p:spPr bwMode="auto">
              <a:xfrm>
                <a:off x="1218" y="2702"/>
                <a:ext cx="5" cy="35"/>
              </a:xfrm>
              <a:custGeom>
                <a:avLst/>
                <a:gdLst>
                  <a:gd name="T0" fmla="*/ 0 w 2"/>
                  <a:gd name="T1" fmla="*/ 12 h 16"/>
                  <a:gd name="T2" fmla="*/ 0 w 2"/>
                  <a:gd name="T3" fmla="*/ 13 h 16"/>
                  <a:gd name="T4" fmla="*/ 0 w 2"/>
                  <a:gd name="T5" fmla="*/ 16 h 16"/>
                  <a:gd name="T6" fmla="*/ 0 w 2"/>
                  <a:gd name="T7" fmla="*/ 16 h 16"/>
                  <a:gd name="T8" fmla="*/ 0 w 2"/>
                  <a:gd name="T9" fmla="*/ 12 h 16"/>
                  <a:gd name="T10" fmla="*/ 1 w 2"/>
                  <a:gd name="T11" fmla="*/ 0 h 16"/>
                  <a:gd name="T12" fmla="*/ 0 w 2"/>
                  <a:gd name="T13" fmla="*/ 4 h 16"/>
                  <a:gd name="T14" fmla="*/ 1 w 2"/>
                  <a:gd name="T15" fmla="*/ 4 h 16"/>
                  <a:gd name="T16" fmla="*/ 2 w 2"/>
                  <a:gd name="T17" fmla="*/ 0 h 16"/>
                  <a:gd name="T18" fmla="*/ 1 w 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6">
                    <a:moveTo>
                      <a:pt x="0" y="12"/>
                    </a:moveTo>
                    <a:cubicBezTo>
                      <a:pt x="0" y="13"/>
                      <a:pt x="0" y="13"/>
                      <a:pt x="0" y="13"/>
                    </a:cubicBezTo>
                    <a:cubicBezTo>
                      <a:pt x="0" y="14"/>
                      <a:pt x="0" y="15"/>
                      <a:pt x="0" y="16"/>
                    </a:cubicBezTo>
                    <a:cubicBezTo>
                      <a:pt x="0" y="16"/>
                      <a:pt x="0" y="16"/>
                      <a:pt x="0" y="16"/>
                    </a:cubicBezTo>
                    <a:cubicBezTo>
                      <a:pt x="0" y="15"/>
                      <a:pt x="0" y="13"/>
                      <a:pt x="0" y="12"/>
                    </a:cubicBezTo>
                    <a:close/>
                    <a:moveTo>
                      <a:pt x="1" y="0"/>
                    </a:moveTo>
                    <a:cubicBezTo>
                      <a:pt x="1" y="1"/>
                      <a:pt x="1" y="3"/>
                      <a:pt x="0" y="4"/>
                    </a:cubicBezTo>
                    <a:cubicBezTo>
                      <a:pt x="1" y="4"/>
                      <a:pt x="1" y="4"/>
                      <a:pt x="1" y="4"/>
                    </a:cubicBezTo>
                    <a:cubicBezTo>
                      <a:pt x="1" y="3"/>
                      <a:pt x="1" y="2"/>
                      <a:pt x="2" y="0"/>
                    </a:cubicBezTo>
                    <a:lnTo>
                      <a:pt x="1"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2" name="Freeform 5456"/>
              <p:cNvSpPr>
                <a:spLocks/>
              </p:cNvSpPr>
              <p:nvPr/>
            </p:nvSpPr>
            <p:spPr bwMode="auto">
              <a:xfrm>
                <a:off x="1220" y="2677"/>
                <a:ext cx="7" cy="25"/>
              </a:xfrm>
              <a:custGeom>
                <a:avLst/>
                <a:gdLst>
                  <a:gd name="T0" fmla="*/ 3 w 3"/>
                  <a:gd name="T1" fmla="*/ 0 h 12"/>
                  <a:gd name="T2" fmla="*/ 0 w 3"/>
                  <a:gd name="T3" fmla="*/ 12 h 12"/>
                  <a:gd name="T4" fmla="*/ 1 w 3"/>
                  <a:gd name="T5" fmla="*/ 12 h 12"/>
                  <a:gd name="T6" fmla="*/ 3 w 3"/>
                  <a:gd name="T7" fmla="*/ 0 h 12"/>
                </a:gdLst>
                <a:ahLst/>
                <a:cxnLst>
                  <a:cxn ang="0">
                    <a:pos x="T0" y="T1"/>
                  </a:cxn>
                  <a:cxn ang="0">
                    <a:pos x="T2" y="T3"/>
                  </a:cxn>
                  <a:cxn ang="0">
                    <a:pos x="T4" y="T5"/>
                  </a:cxn>
                  <a:cxn ang="0">
                    <a:pos x="T6" y="T7"/>
                  </a:cxn>
                </a:cxnLst>
                <a:rect l="0" t="0" r="r" b="b"/>
                <a:pathLst>
                  <a:path w="3" h="12">
                    <a:moveTo>
                      <a:pt x="3" y="0"/>
                    </a:moveTo>
                    <a:cubicBezTo>
                      <a:pt x="2" y="4"/>
                      <a:pt x="1" y="8"/>
                      <a:pt x="0" y="12"/>
                    </a:cubicBezTo>
                    <a:cubicBezTo>
                      <a:pt x="1" y="12"/>
                      <a:pt x="1" y="12"/>
                      <a:pt x="1" y="12"/>
                    </a:cubicBezTo>
                    <a:cubicBezTo>
                      <a:pt x="2" y="6"/>
                      <a:pt x="3" y="1"/>
                      <a:pt x="3"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3" name="Rectangle 5457"/>
              <p:cNvSpPr>
                <a:spLocks noChangeArrowheads="1"/>
              </p:cNvSpPr>
              <p:nvPr/>
            </p:nvSpPr>
            <p:spPr bwMode="auto">
              <a:xfrm>
                <a:off x="1227" y="2677"/>
                <a:ext cx="1" cy="1"/>
              </a:xfrm>
              <a:prstGeom prst="rect">
                <a:avLst/>
              </a:prstGeom>
              <a:solidFill>
                <a:srgbClr val="C46A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4" name="Freeform 5458"/>
              <p:cNvSpPr>
                <a:spLocks/>
              </p:cNvSpPr>
              <p:nvPr/>
            </p:nvSpPr>
            <p:spPr bwMode="auto">
              <a:xfrm>
                <a:off x="1218" y="2737"/>
                <a:ext cx="0" cy="12"/>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4"/>
                      <a:pt x="0" y="6"/>
                      <a:pt x="0" y="6"/>
                    </a:cubicBezTo>
                    <a:cubicBezTo>
                      <a:pt x="0" y="4"/>
                      <a:pt x="0" y="2"/>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5" name="Freeform 5459"/>
              <p:cNvSpPr>
                <a:spLocks/>
              </p:cNvSpPr>
              <p:nvPr/>
            </p:nvSpPr>
            <p:spPr bwMode="auto">
              <a:xfrm>
                <a:off x="1218" y="2711"/>
                <a:ext cx="2" cy="19"/>
              </a:xfrm>
              <a:custGeom>
                <a:avLst/>
                <a:gdLst>
                  <a:gd name="T0" fmla="*/ 0 w 1"/>
                  <a:gd name="T1" fmla="*/ 0 h 9"/>
                  <a:gd name="T2" fmla="*/ 0 w 1"/>
                  <a:gd name="T3" fmla="*/ 9 h 9"/>
                  <a:gd name="T4" fmla="*/ 0 w 1"/>
                  <a:gd name="T5" fmla="*/ 8 h 9"/>
                  <a:gd name="T6" fmla="*/ 1 w 1"/>
                  <a:gd name="T7" fmla="*/ 0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cubicBezTo>
                      <a:pt x="0" y="3"/>
                      <a:pt x="0" y="6"/>
                      <a:pt x="0" y="9"/>
                    </a:cubicBezTo>
                    <a:cubicBezTo>
                      <a:pt x="0" y="8"/>
                      <a:pt x="0" y="8"/>
                      <a:pt x="0" y="8"/>
                    </a:cubicBezTo>
                    <a:cubicBezTo>
                      <a:pt x="0" y="6"/>
                      <a:pt x="1" y="3"/>
                      <a:pt x="1" y="0"/>
                    </a:cubicBezTo>
                    <a:lnTo>
                      <a:pt x="0"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6" name="Freeform 5460"/>
              <p:cNvSpPr>
                <a:spLocks noEditPoints="1"/>
              </p:cNvSpPr>
              <p:nvPr/>
            </p:nvSpPr>
            <p:spPr bwMode="auto">
              <a:xfrm>
                <a:off x="1212" y="2700"/>
                <a:ext cx="2" cy="43"/>
              </a:xfrm>
              <a:custGeom>
                <a:avLst/>
                <a:gdLst>
                  <a:gd name="T0" fmla="*/ 0 w 1"/>
                  <a:gd name="T1" fmla="*/ 16 h 20"/>
                  <a:gd name="T2" fmla="*/ 0 w 1"/>
                  <a:gd name="T3" fmla="*/ 16 h 20"/>
                  <a:gd name="T4" fmla="*/ 0 w 1"/>
                  <a:gd name="T5" fmla="*/ 20 h 20"/>
                  <a:gd name="T6" fmla="*/ 0 w 1"/>
                  <a:gd name="T7" fmla="*/ 20 h 20"/>
                  <a:gd name="T8" fmla="*/ 0 w 1"/>
                  <a:gd name="T9" fmla="*/ 16 h 20"/>
                  <a:gd name="T10" fmla="*/ 0 w 1"/>
                  <a:gd name="T11" fmla="*/ 0 h 20"/>
                  <a:gd name="T12" fmla="*/ 0 w 1"/>
                  <a:gd name="T13" fmla="*/ 4 h 20"/>
                  <a:gd name="T14" fmla="*/ 0 w 1"/>
                  <a:gd name="T15" fmla="*/ 4 h 20"/>
                  <a:gd name="T16" fmla="*/ 1 w 1"/>
                  <a:gd name="T17" fmla="*/ 0 h 20"/>
                  <a:gd name="T18" fmla="*/ 0 w 1"/>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0">
                    <a:moveTo>
                      <a:pt x="0" y="16"/>
                    </a:moveTo>
                    <a:cubicBezTo>
                      <a:pt x="0" y="16"/>
                      <a:pt x="0" y="16"/>
                      <a:pt x="0" y="16"/>
                    </a:cubicBezTo>
                    <a:cubicBezTo>
                      <a:pt x="0" y="17"/>
                      <a:pt x="0" y="19"/>
                      <a:pt x="0" y="20"/>
                    </a:cubicBezTo>
                    <a:cubicBezTo>
                      <a:pt x="0" y="20"/>
                      <a:pt x="0" y="20"/>
                      <a:pt x="0" y="20"/>
                    </a:cubicBezTo>
                    <a:cubicBezTo>
                      <a:pt x="0" y="18"/>
                      <a:pt x="0" y="17"/>
                      <a:pt x="0" y="16"/>
                    </a:cubicBezTo>
                    <a:close/>
                    <a:moveTo>
                      <a:pt x="0" y="0"/>
                    </a:moveTo>
                    <a:cubicBezTo>
                      <a:pt x="0" y="1"/>
                      <a:pt x="0" y="3"/>
                      <a:pt x="0" y="4"/>
                    </a:cubicBezTo>
                    <a:cubicBezTo>
                      <a:pt x="0" y="4"/>
                      <a:pt x="0" y="4"/>
                      <a:pt x="0" y="4"/>
                    </a:cubicBezTo>
                    <a:cubicBezTo>
                      <a:pt x="0" y="3"/>
                      <a:pt x="1" y="1"/>
                      <a:pt x="1" y="0"/>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7" name="Freeform 5461"/>
              <p:cNvSpPr>
                <a:spLocks/>
              </p:cNvSpPr>
              <p:nvPr/>
            </p:nvSpPr>
            <p:spPr bwMode="auto">
              <a:xfrm>
                <a:off x="1212" y="2675"/>
                <a:ext cx="4" cy="25"/>
              </a:xfrm>
              <a:custGeom>
                <a:avLst/>
                <a:gdLst>
                  <a:gd name="T0" fmla="*/ 2 w 2"/>
                  <a:gd name="T1" fmla="*/ 0 h 12"/>
                  <a:gd name="T2" fmla="*/ 0 w 2"/>
                  <a:gd name="T3" fmla="*/ 12 h 12"/>
                  <a:gd name="T4" fmla="*/ 1 w 2"/>
                  <a:gd name="T5" fmla="*/ 12 h 12"/>
                  <a:gd name="T6" fmla="*/ 2 w 2"/>
                  <a:gd name="T7" fmla="*/ 0 h 12"/>
                </a:gdLst>
                <a:ahLst/>
                <a:cxnLst>
                  <a:cxn ang="0">
                    <a:pos x="T0" y="T1"/>
                  </a:cxn>
                  <a:cxn ang="0">
                    <a:pos x="T2" y="T3"/>
                  </a:cxn>
                  <a:cxn ang="0">
                    <a:pos x="T4" y="T5"/>
                  </a:cxn>
                  <a:cxn ang="0">
                    <a:pos x="T6" y="T7"/>
                  </a:cxn>
                </a:cxnLst>
                <a:rect l="0" t="0" r="r" b="b"/>
                <a:pathLst>
                  <a:path w="2" h="12">
                    <a:moveTo>
                      <a:pt x="2" y="0"/>
                    </a:moveTo>
                    <a:cubicBezTo>
                      <a:pt x="1" y="4"/>
                      <a:pt x="0" y="8"/>
                      <a:pt x="0" y="12"/>
                    </a:cubicBezTo>
                    <a:cubicBezTo>
                      <a:pt x="1" y="12"/>
                      <a:pt x="1" y="12"/>
                      <a:pt x="1" y="12"/>
                    </a:cubicBezTo>
                    <a:cubicBezTo>
                      <a:pt x="1" y="7"/>
                      <a:pt x="1" y="2"/>
                      <a:pt x="2"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8" name="Freeform 5462"/>
              <p:cNvSpPr>
                <a:spLocks/>
              </p:cNvSpPr>
              <p:nvPr/>
            </p:nvSpPr>
            <p:spPr bwMode="auto">
              <a:xfrm>
                <a:off x="1216" y="26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9" name="Freeform 5463"/>
              <p:cNvSpPr>
                <a:spLocks/>
              </p:cNvSpPr>
              <p:nvPr/>
            </p:nvSpPr>
            <p:spPr bwMode="auto">
              <a:xfrm>
                <a:off x="1212" y="2743"/>
                <a:ext cx="2" cy="6"/>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0" y="2"/>
                      <a:pt x="1" y="3"/>
                      <a:pt x="1" y="3"/>
                    </a:cubicBezTo>
                    <a:cubicBezTo>
                      <a:pt x="0" y="2"/>
                      <a:pt x="0"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0" name="Freeform 5464"/>
              <p:cNvSpPr>
                <a:spLocks/>
              </p:cNvSpPr>
              <p:nvPr/>
            </p:nvSpPr>
            <p:spPr bwMode="auto">
              <a:xfrm>
                <a:off x="1212" y="2709"/>
                <a:ext cx="0" cy="25"/>
              </a:xfrm>
              <a:custGeom>
                <a:avLst/>
                <a:gdLst>
                  <a:gd name="T0" fmla="*/ 0 h 12"/>
                  <a:gd name="T1" fmla="*/ 12 h 12"/>
                  <a:gd name="T2" fmla="*/ 12 h 12"/>
                  <a:gd name="T3" fmla="*/ 0 h 12"/>
                </a:gdLst>
                <a:ahLst/>
                <a:cxnLst>
                  <a:cxn ang="0">
                    <a:pos x="0" y="T0"/>
                  </a:cxn>
                  <a:cxn ang="0">
                    <a:pos x="0" y="T1"/>
                  </a:cxn>
                  <a:cxn ang="0">
                    <a:pos x="0" y="T2"/>
                  </a:cxn>
                  <a:cxn ang="0">
                    <a:pos x="0" y="T3"/>
                  </a:cxn>
                </a:cxnLst>
                <a:rect l="0" t="0" r="r" b="b"/>
                <a:pathLst>
                  <a:path h="12">
                    <a:moveTo>
                      <a:pt x="0" y="0"/>
                    </a:moveTo>
                    <a:cubicBezTo>
                      <a:pt x="0" y="5"/>
                      <a:pt x="0" y="9"/>
                      <a:pt x="0" y="12"/>
                    </a:cubicBezTo>
                    <a:cubicBezTo>
                      <a:pt x="0" y="12"/>
                      <a:pt x="0" y="12"/>
                      <a:pt x="0" y="12"/>
                    </a:cubicBezTo>
                    <a:cubicBezTo>
                      <a:pt x="0" y="8"/>
                      <a:pt x="0"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1" name="Freeform 5465"/>
              <p:cNvSpPr>
                <a:spLocks noEditPoints="1"/>
              </p:cNvSpPr>
              <p:nvPr/>
            </p:nvSpPr>
            <p:spPr bwMode="auto">
              <a:xfrm>
                <a:off x="1208" y="2700"/>
                <a:ext cx="2" cy="43"/>
              </a:xfrm>
              <a:custGeom>
                <a:avLst/>
                <a:gdLst>
                  <a:gd name="T0" fmla="*/ 1 w 1"/>
                  <a:gd name="T1" fmla="*/ 16 h 20"/>
                  <a:gd name="T2" fmla="*/ 0 w 1"/>
                  <a:gd name="T3" fmla="*/ 17 h 20"/>
                  <a:gd name="T4" fmla="*/ 1 w 1"/>
                  <a:gd name="T5" fmla="*/ 20 h 20"/>
                  <a:gd name="T6" fmla="*/ 1 w 1"/>
                  <a:gd name="T7" fmla="*/ 20 h 20"/>
                  <a:gd name="T8" fmla="*/ 1 w 1"/>
                  <a:gd name="T9" fmla="*/ 16 h 20"/>
                  <a:gd name="T10" fmla="*/ 0 w 1"/>
                  <a:gd name="T11" fmla="*/ 0 h 20"/>
                  <a:gd name="T12" fmla="*/ 0 w 1"/>
                  <a:gd name="T13" fmla="*/ 4 h 20"/>
                  <a:gd name="T14" fmla="*/ 1 w 1"/>
                  <a:gd name="T15" fmla="*/ 4 h 20"/>
                  <a:gd name="T16" fmla="*/ 1 w 1"/>
                  <a:gd name="T17" fmla="*/ 0 h 20"/>
                  <a:gd name="T18" fmla="*/ 0 w 1"/>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0">
                    <a:moveTo>
                      <a:pt x="1" y="16"/>
                    </a:moveTo>
                    <a:cubicBezTo>
                      <a:pt x="0" y="17"/>
                      <a:pt x="0" y="17"/>
                      <a:pt x="0" y="17"/>
                    </a:cubicBezTo>
                    <a:cubicBezTo>
                      <a:pt x="1" y="18"/>
                      <a:pt x="1" y="19"/>
                      <a:pt x="1" y="20"/>
                    </a:cubicBezTo>
                    <a:cubicBezTo>
                      <a:pt x="1" y="20"/>
                      <a:pt x="1" y="20"/>
                      <a:pt x="1" y="20"/>
                    </a:cubicBezTo>
                    <a:cubicBezTo>
                      <a:pt x="1" y="19"/>
                      <a:pt x="1" y="18"/>
                      <a:pt x="1" y="16"/>
                    </a:cubicBezTo>
                    <a:close/>
                    <a:moveTo>
                      <a:pt x="0" y="0"/>
                    </a:moveTo>
                    <a:cubicBezTo>
                      <a:pt x="0" y="1"/>
                      <a:pt x="0" y="2"/>
                      <a:pt x="0" y="4"/>
                    </a:cubicBezTo>
                    <a:cubicBezTo>
                      <a:pt x="1" y="4"/>
                      <a:pt x="1" y="4"/>
                      <a:pt x="1" y="4"/>
                    </a:cubicBezTo>
                    <a:cubicBezTo>
                      <a:pt x="1" y="2"/>
                      <a:pt x="1" y="1"/>
                      <a:pt x="1" y="0"/>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2" name="Freeform 5466"/>
              <p:cNvSpPr>
                <a:spLocks/>
              </p:cNvSpPr>
              <p:nvPr/>
            </p:nvSpPr>
            <p:spPr bwMode="auto">
              <a:xfrm>
                <a:off x="1208" y="2675"/>
                <a:ext cx="2" cy="25"/>
              </a:xfrm>
              <a:custGeom>
                <a:avLst/>
                <a:gdLst>
                  <a:gd name="T0" fmla="*/ 1 w 1"/>
                  <a:gd name="T1" fmla="*/ 0 h 12"/>
                  <a:gd name="T2" fmla="*/ 0 w 1"/>
                  <a:gd name="T3" fmla="*/ 12 h 12"/>
                  <a:gd name="T4" fmla="*/ 1 w 1"/>
                  <a:gd name="T5" fmla="*/ 12 h 12"/>
                  <a:gd name="T6" fmla="*/ 1 w 1"/>
                  <a:gd name="T7" fmla="*/ 0 h 12"/>
                </a:gdLst>
                <a:ahLst/>
                <a:cxnLst>
                  <a:cxn ang="0">
                    <a:pos x="T0" y="T1"/>
                  </a:cxn>
                  <a:cxn ang="0">
                    <a:pos x="T2" y="T3"/>
                  </a:cxn>
                  <a:cxn ang="0">
                    <a:pos x="T4" y="T5"/>
                  </a:cxn>
                  <a:cxn ang="0">
                    <a:pos x="T6" y="T7"/>
                  </a:cxn>
                </a:cxnLst>
                <a:rect l="0" t="0" r="r" b="b"/>
                <a:pathLst>
                  <a:path w="1" h="12">
                    <a:moveTo>
                      <a:pt x="1" y="0"/>
                    </a:moveTo>
                    <a:cubicBezTo>
                      <a:pt x="1" y="4"/>
                      <a:pt x="1" y="8"/>
                      <a:pt x="0" y="12"/>
                    </a:cubicBezTo>
                    <a:cubicBezTo>
                      <a:pt x="1" y="12"/>
                      <a:pt x="1" y="12"/>
                      <a:pt x="1" y="12"/>
                    </a:cubicBezTo>
                    <a:cubicBezTo>
                      <a:pt x="1" y="6"/>
                      <a:pt x="1" y="2"/>
                      <a:pt x="1"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3" name="Freeform 5467"/>
              <p:cNvSpPr>
                <a:spLocks/>
              </p:cNvSpPr>
              <p:nvPr/>
            </p:nvSpPr>
            <p:spPr bwMode="auto">
              <a:xfrm>
                <a:off x="1210" y="2671"/>
                <a:ext cx="2"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2"/>
                      <a:pt x="0" y="2"/>
                      <a:pt x="0" y="2"/>
                    </a:cubicBezTo>
                    <a:cubicBezTo>
                      <a:pt x="0" y="1"/>
                      <a:pt x="1" y="0"/>
                      <a:pt x="1"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4" name="Freeform 5468"/>
              <p:cNvSpPr>
                <a:spLocks/>
              </p:cNvSpPr>
              <p:nvPr/>
            </p:nvSpPr>
            <p:spPr bwMode="auto">
              <a:xfrm>
                <a:off x="1210" y="2743"/>
                <a:ext cx="0" cy="6"/>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2"/>
                      <a:pt x="0" y="3"/>
                      <a:pt x="0" y="3"/>
                    </a:cubicBezTo>
                    <a:cubicBezTo>
                      <a:pt x="0" y="2"/>
                      <a:pt x="0"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5" name="Freeform 5469"/>
              <p:cNvSpPr>
                <a:spLocks/>
              </p:cNvSpPr>
              <p:nvPr/>
            </p:nvSpPr>
            <p:spPr bwMode="auto">
              <a:xfrm>
                <a:off x="1208" y="2709"/>
                <a:ext cx="2" cy="28"/>
              </a:xfrm>
              <a:custGeom>
                <a:avLst/>
                <a:gdLst>
                  <a:gd name="T0" fmla="*/ 0 w 1"/>
                  <a:gd name="T1" fmla="*/ 0 h 13"/>
                  <a:gd name="T2" fmla="*/ 0 w 1"/>
                  <a:gd name="T3" fmla="*/ 13 h 13"/>
                  <a:gd name="T4" fmla="*/ 1 w 1"/>
                  <a:gd name="T5" fmla="*/ 12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5"/>
                      <a:pt x="0" y="9"/>
                      <a:pt x="0" y="13"/>
                    </a:cubicBezTo>
                    <a:cubicBezTo>
                      <a:pt x="1" y="12"/>
                      <a:pt x="1" y="12"/>
                      <a:pt x="1" y="12"/>
                    </a:cubicBezTo>
                    <a:cubicBezTo>
                      <a:pt x="1" y="8"/>
                      <a:pt x="1" y="4"/>
                      <a:pt x="1" y="0"/>
                    </a:cubicBezTo>
                    <a:lnTo>
                      <a:pt x="0"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6" name="Freeform 5470"/>
              <p:cNvSpPr>
                <a:spLocks/>
              </p:cNvSpPr>
              <p:nvPr/>
            </p:nvSpPr>
            <p:spPr bwMode="auto">
              <a:xfrm>
                <a:off x="1169" y="2711"/>
                <a:ext cx="3" cy="11"/>
              </a:xfrm>
              <a:custGeom>
                <a:avLst/>
                <a:gdLst>
                  <a:gd name="T0" fmla="*/ 0 w 1"/>
                  <a:gd name="T1" fmla="*/ 0 h 5"/>
                  <a:gd name="T2" fmla="*/ 1 w 1"/>
                  <a:gd name="T3" fmla="*/ 5 h 5"/>
                  <a:gd name="T4" fmla="*/ 0 w 1"/>
                  <a:gd name="T5" fmla="*/ 2 h 5"/>
                  <a:gd name="T6" fmla="*/ 1 w 1"/>
                  <a:gd name="T7" fmla="*/ 3 h 5"/>
                  <a:gd name="T8" fmla="*/ 0 w 1"/>
                  <a:gd name="T9" fmla="*/ 1 h 5"/>
                  <a:gd name="T10" fmla="*/ 0 w 1"/>
                  <a:gd name="T11" fmla="*/ 0 h 5"/>
                </a:gdLst>
                <a:ahLst/>
                <a:cxnLst>
                  <a:cxn ang="0">
                    <a:pos x="T0" y="T1"/>
                  </a:cxn>
                  <a:cxn ang="0">
                    <a:pos x="T2" y="T3"/>
                  </a:cxn>
                  <a:cxn ang="0">
                    <a:pos x="T4" y="T5"/>
                  </a:cxn>
                  <a:cxn ang="0">
                    <a:pos x="T6" y="T7"/>
                  </a:cxn>
                  <a:cxn ang="0">
                    <a:pos x="T8" y="T9"/>
                  </a:cxn>
                  <a:cxn ang="0">
                    <a:pos x="T10" y="T11"/>
                  </a:cxn>
                </a:cxnLst>
                <a:rect l="0" t="0" r="r" b="b"/>
                <a:pathLst>
                  <a:path w="1" h="5">
                    <a:moveTo>
                      <a:pt x="0" y="0"/>
                    </a:moveTo>
                    <a:cubicBezTo>
                      <a:pt x="0" y="2"/>
                      <a:pt x="0" y="3"/>
                      <a:pt x="1" y="5"/>
                    </a:cubicBezTo>
                    <a:cubicBezTo>
                      <a:pt x="1" y="3"/>
                      <a:pt x="0" y="2"/>
                      <a:pt x="0" y="2"/>
                    </a:cubicBezTo>
                    <a:cubicBezTo>
                      <a:pt x="1" y="3"/>
                      <a:pt x="1" y="3"/>
                      <a:pt x="1" y="3"/>
                    </a:cubicBezTo>
                    <a:cubicBezTo>
                      <a:pt x="1" y="2"/>
                      <a:pt x="1" y="1"/>
                      <a:pt x="0" y="1"/>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7" name="Freeform 5471"/>
              <p:cNvSpPr>
                <a:spLocks/>
              </p:cNvSpPr>
              <p:nvPr/>
            </p:nvSpPr>
            <p:spPr bwMode="auto">
              <a:xfrm>
                <a:off x="1163" y="2690"/>
                <a:ext cx="6" cy="23"/>
              </a:xfrm>
              <a:custGeom>
                <a:avLst/>
                <a:gdLst>
                  <a:gd name="T0" fmla="*/ 0 w 3"/>
                  <a:gd name="T1" fmla="*/ 0 h 11"/>
                  <a:gd name="T2" fmla="*/ 3 w 3"/>
                  <a:gd name="T3" fmla="*/ 10 h 11"/>
                  <a:gd name="T4" fmla="*/ 3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0"/>
                      <a:pt x="2" y="4"/>
                      <a:pt x="3" y="10"/>
                    </a:cubicBezTo>
                    <a:cubicBezTo>
                      <a:pt x="3" y="11"/>
                      <a:pt x="3" y="11"/>
                      <a:pt x="3" y="11"/>
                    </a:cubicBezTo>
                    <a:cubicBezTo>
                      <a:pt x="3" y="7"/>
                      <a:pt x="2"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8" name="Freeform 5472"/>
              <p:cNvSpPr>
                <a:spLocks/>
              </p:cNvSpPr>
              <p:nvPr/>
            </p:nvSpPr>
            <p:spPr bwMode="auto">
              <a:xfrm>
                <a:off x="1169" y="2715"/>
                <a:ext cx="5" cy="32"/>
              </a:xfrm>
              <a:custGeom>
                <a:avLst/>
                <a:gdLst>
                  <a:gd name="T0" fmla="*/ 0 w 2"/>
                  <a:gd name="T1" fmla="*/ 0 h 15"/>
                  <a:gd name="T2" fmla="*/ 1 w 2"/>
                  <a:gd name="T3" fmla="*/ 3 h 15"/>
                  <a:gd name="T4" fmla="*/ 2 w 2"/>
                  <a:gd name="T5" fmla="*/ 15 h 15"/>
                  <a:gd name="T6" fmla="*/ 1 w 2"/>
                  <a:gd name="T7" fmla="*/ 1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cubicBezTo>
                      <a:pt x="0" y="0"/>
                      <a:pt x="1" y="1"/>
                      <a:pt x="1" y="3"/>
                    </a:cubicBezTo>
                    <a:cubicBezTo>
                      <a:pt x="1" y="7"/>
                      <a:pt x="2" y="11"/>
                      <a:pt x="2" y="15"/>
                    </a:cubicBezTo>
                    <a:cubicBezTo>
                      <a:pt x="2" y="15"/>
                      <a:pt x="2" y="10"/>
                      <a:pt x="1" y="1"/>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9" name="Freeform 5473"/>
              <p:cNvSpPr>
                <a:spLocks/>
              </p:cNvSpPr>
              <p:nvPr/>
            </p:nvSpPr>
            <p:spPr bwMode="auto">
              <a:xfrm>
                <a:off x="1176" y="2709"/>
                <a:ext cx="4" cy="25"/>
              </a:xfrm>
              <a:custGeom>
                <a:avLst/>
                <a:gdLst>
                  <a:gd name="T0" fmla="*/ 0 w 2"/>
                  <a:gd name="T1" fmla="*/ 0 h 12"/>
                  <a:gd name="T2" fmla="*/ 0 w 2"/>
                  <a:gd name="T3" fmla="*/ 1 h 12"/>
                  <a:gd name="T4" fmla="*/ 1 w 2"/>
                  <a:gd name="T5" fmla="*/ 11 h 12"/>
                  <a:gd name="T6" fmla="*/ 2 w 2"/>
                  <a:gd name="T7" fmla="*/ 12 h 12"/>
                  <a:gd name="T8" fmla="*/ 2 w 2"/>
                  <a:gd name="T9" fmla="*/ 12 h 12"/>
                  <a:gd name="T10" fmla="*/ 0 w 2"/>
                  <a:gd name="T11" fmla="*/ 0 h 12"/>
                </a:gdLst>
                <a:ahLst/>
                <a:cxnLst>
                  <a:cxn ang="0">
                    <a:pos x="T0" y="T1"/>
                  </a:cxn>
                  <a:cxn ang="0">
                    <a:pos x="T2" y="T3"/>
                  </a:cxn>
                  <a:cxn ang="0">
                    <a:pos x="T4" y="T5"/>
                  </a:cxn>
                  <a:cxn ang="0">
                    <a:pos x="T6" y="T7"/>
                  </a:cxn>
                  <a:cxn ang="0">
                    <a:pos x="T8" y="T9"/>
                  </a:cxn>
                  <a:cxn ang="0">
                    <a:pos x="T10" y="T11"/>
                  </a:cxn>
                </a:cxnLst>
                <a:rect l="0" t="0" r="r" b="b"/>
                <a:pathLst>
                  <a:path w="2" h="12">
                    <a:moveTo>
                      <a:pt x="0" y="0"/>
                    </a:moveTo>
                    <a:cubicBezTo>
                      <a:pt x="0" y="1"/>
                      <a:pt x="0" y="1"/>
                      <a:pt x="0" y="1"/>
                    </a:cubicBezTo>
                    <a:cubicBezTo>
                      <a:pt x="1" y="4"/>
                      <a:pt x="1" y="8"/>
                      <a:pt x="1" y="11"/>
                    </a:cubicBezTo>
                    <a:cubicBezTo>
                      <a:pt x="2" y="11"/>
                      <a:pt x="2" y="12"/>
                      <a:pt x="2" y="12"/>
                    </a:cubicBezTo>
                    <a:cubicBezTo>
                      <a:pt x="2" y="12"/>
                      <a:pt x="2" y="12"/>
                      <a:pt x="2" y="12"/>
                    </a:cubicBezTo>
                    <a:cubicBezTo>
                      <a:pt x="2" y="9"/>
                      <a:pt x="1" y="5"/>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0" name="Freeform 5474"/>
              <p:cNvSpPr>
                <a:spLocks/>
              </p:cNvSpPr>
              <p:nvPr/>
            </p:nvSpPr>
            <p:spPr bwMode="auto">
              <a:xfrm>
                <a:off x="1169" y="2685"/>
                <a:ext cx="7" cy="26"/>
              </a:xfrm>
              <a:custGeom>
                <a:avLst/>
                <a:gdLst>
                  <a:gd name="T0" fmla="*/ 0 w 3"/>
                  <a:gd name="T1" fmla="*/ 0 h 12"/>
                  <a:gd name="T2" fmla="*/ 3 w 3"/>
                  <a:gd name="T3" fmla="*/ 12 h 12"/>
                  <a:gd name="T4" fmla="*/ 3 w 3"/>
                  <a:gd name="T5" fmla="*/ 11 h 12"/>
                  <a:gd name="T6" fmla="*/ 0 w 3"/>
                  <a:gd name="T7" fmla="*/ 0 h 12"/>
                </a:gdLst>
                <a:ahLst/>
                <a:cxnLst>
                  <a:cxn ang="0">
                    <a:pos x="T0" y="T1"/>
                  </a:cxn>
                  <a:cxn ang="0">
                    <a:pos x="T2" y="T3"/>
                  </a:cxn>
                  <a:cxn ang="0">
                    <a:pos x="T4" y="T5"/>
                  </a:cxn>
                  <a:cxn ang="0">
                    <a:pos x="T6" y="T7"/>
                  </a:cxn>
                </a:cxnLst>
                <a:rect l="0" t="0" r="r" b="b"/>
                <a:pathLst>
                  <a:path w="3" h="12">
                    <a:moveTo>
                      <a:pt x="0" y="0"/>
                    </a:moveTo>
                    <a:cubicBezTo>
                      <a:pt x="0" y="0"/>
                      <a:pt x="2" y="5"/>
                      <a:pt x="3" y="12"/>
                    </a:cubicBezTo>
                    <a:cubicBezTo>
                      <a:pt x="3" y="11"/>
                      <a:pt x="3" y="11"/>
                      <a:pt x="3" y="11"/>
                    </a:cubicBezTo>
                    <a:cubicBezTo>
                      <a:pt x="3" y="8"/>
                      <a:pt x="2"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1" name="Freeform 5475"/>
              <p:cNvSpPr>
                <a:spLocks/>
              </p:cNvSpPr>
              <p:nvPr/>
            </p:nvSpPr>
            <p:spPr bwMode="auto">
              <a:xfrm>
                <a:off x="1178" y="2732"/>
                <a:ext cx="2" cy="13"/>
              </a:xfrm>
              <a:custGeom>
                <a:avLst/>
                <a:gdLst>
                  <a:gd name="T0" fmla="*/ 0 w 1"/>
                  <a:gd name="T1" fmla="*/ 0 h 6"/>
                  <a:gd name="T2" fmla="*/ 0 w 1"/>
                  <a:gd name="T3" fmla="*/ 6 h 6"/>
                  <a:gd name="T4" fmla="*/ 1 w 1"/>
                  <a:gd name="T5" fmla="*/ 1 h 6"/>
                  <a:gd name="T6" fmla="*/ 1 w 1"/>
                  <a:gd name="T7" fmla="*/ 1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2"/>
                      <a:pt x="1" y="4"/>
                      <a:pt x="0" y="6"/>
                    </a:cubicBezTo>
                    <a:cubicBezTo>
                      <a:pt x="0" y="6"/>
                      <a:pt x="1" y="4"/>
                      <a:pt x="1" y="1"/>
                    </a:cubicBezTo>
                    <a:cubicBezTo>
                      <a:pt x="1" y="1"/>
                      <a:pt x="1" y="1"/>
                      <a:pt x="1" y="1"/>
                    </a:cubicBezTo>
                    <a:cubicBezTo>
                      <a:pt x="1" y="1"/>
                      <a:pt x="1"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2" name="Freeform 5476"/>
              <p:cNvSpPr>
                <a:spLocks noEditPoints="1"/>
              </p:cNvSpPr>
              <p:nvPr/>
            </p:nvSpPr>
            <p:spPr bwMode="auto">
              <a:xfrm>
                <a:off x="1180" y="2707"/>
                <a:ext cx="4" cy="27"/>
              </a:xfrm>
              <a:custGeom>
                <a:avLst/>
                <a:gdLst>
                  <a:gd name="T0" fmla="*/ 1 w 2"/>
                  <a:gd name="T1" fmla="*/ 8 h 13"/>
                  <a:gd name="T2" fmla="*/ 1 w 2"/>
                  <a:gd name="T3" fmla="*/ 13 h 13"/>
                  <a:gd name="T4" fmla="*/ 2 w 2"/>
                  <a:gd name="T5" fmla="*/ 13 h 13"/>
                  <a:gd name="T6" fmla="*/ 1 w 2"/>
                  <a:gd name="T7" fmla="*/ 8 h 13"/>
                  <a:gd name="T8" fmla="*/ 0 w 2"/>
                  <a:gd name="T9" fmla="*/ 0 h 13"/>
                  <a:gd name="T10" fmla="*/ 0 w 2"/>
                  <a:gd name="T11" fmla="*/ 1 h 13"/>
                  <a:gd name="T12" fmla="*/ 1 w 2"/>
                  <a:gd name="T13" fmla="*/ 6 h 13"/>
                  <a:gd name="T14" fmla="*/ 1 w 2"/>
                  <a:gd name="T15" fmla="*/ 5 h 13"/>
                  <a:gd name="T16" fmla="*/ 0 w 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3">
                    <a:moveTo>
                      <a:pt x="1" y="8"/>
                    </a:moveTo>
                    <a:cubicBezTo>
                      <a:pt x="1" y="9"/>
                      <a:pt x="1" y="11"/>
                      <a:pt x="1" y="13"/>
                    </a:cubicBezTo>
                    <a:cubicBezTo>
                      <a:pt x="2" y="13"/>
                      <a:pt x="2" y="13"/>
                      <a:pt x="2" y="13"/>
                    </a:cubicBezTo>
                    <a:cubicBezTo>
                      <a:pt x="2" y="12"/>
                      <a:pt x="2" y="10"/>
                      <a:pt x="1" y="8"/>
                    </a:cubicBezTo>
                    <a:close/>
                    <a:moveTo>
                      <a:pt x="0" y="0"/>
                    </a:moveTo>
                    <a:cubicBezTo>
                      <a:pt x="0" y="1"/>
                      <a:pt x="0" y="1"/>
                      <a:pt x="0" y="1"/>
                    </a:cubicBezTo>
                    <a:cubicBezTo>
                      <a:pt x="0" y="2"/>
                      <a:pt x="0" y="4"/>
                      <a:pt x="1" y="6"/>
                    </a:cubicBezTo>
                    <a:cubicBezTo>
                      <a:pt x="1" y="5"/>
                      <a:pt x="1" y="5"/>
                      <a:pt x="1" y="5"/>
                    </a:cubicBezTo>
                    <a:cubicBezTo>
                      <a:pt x="1" y="4"/>
                      <a:pt x="1" y="2"/>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3" name="Freeform 5477"/>
              <p:cNvSpPr>
                <a:spLocks/>
              </p:cNvSpPr>
              <p:nvPr/>
            </p:nvSpPr>
            <p:spPr bwMode="auto">
              <a:xfrm>
                <a:off x="1174" y="2681"/>
                <a:ext cx="6" cy="28"/>
              </a:xfrm>
              <a:custGeom>
                <a:avLst/>
                <a:gdLst>
                  <a:gd name="T0" fmla="*/ 0 w 3"/>
                  <a:gd name="T1" fmla="*/ 0 h 13"/>
                  <a:gd name="T2" fmla="*/ 3 w 3"/>
                  <a:gd name="T3" fmla="*/ 13 h 13"/>
                  <a:gd name="T4" fmla="*/ 3 w 3"/>
                  <a:gd name="T5" fmla="*/ 12 h 13"/>
                  <a:gd name="T6" fmla="*/ 0 w 3"/>
                  <a:gd name="T7" fmla="*/ 0 h 13"/>
                </a:gdLst>
                <a:ahLst/>
                <a:cxnLst>
                  <a:cxn ang="0">
                    <a:pos x="T0" y="T1"/>
                  </a:cxn>
                  <a:cxn ang="0">
                    <a:pos x="T2" y="T3"/>
                  </a:cxn>
                  <a:cxn ang="0">
                    <a:pos x="T4" y="T5"/>
                  </a:cxn>
                  <a:cxn ang="0">
                    <a:pos x="T6" y="T7"/>
                  </a:cxn>
                </a:cxnLst>
                <a:rect l="0" t="0" r="r" b="b"/>
                <a:pathLst>
                  <a:path w="3" h="13">
                    <a:moveTo>
                      <a:pt x="0" y="0"/>
                    </a:moveTo>
                    <a:cubicBezTo>
                      <a:pt x="0" y="0"/>
                      <a:pt x="1" y="6"/>
                      <a:pt x="3" y="13"/>
                    </a:cubicBezTo>
                    <a:cubicBezTo>
                      <a:pt x="3" y="12"/>
                      <a:pt x="3" y="12"/>
                      <a:pt x="3" y="12"/>
                    </a:cubicBezTo>
                    <a:cubicBezTo>
                      <a:pt x="2" y="9"/>
                      <a:pt x="1" y="5"/>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4" name="Freeform 5478"/>
              <p:cNvSpPr>
                <a:spLocks/>
              </p:cNvSpPr>
              <p:nvPr/>
            </p:nvSpPr>
            <p:spPr bwMode="auto">
              <a:xfrm>
                <a:off x="1182" y="2734"/>
                <a:ext cx="2" cy="11"/>
              </a:xfrm>
              <a:custGeom>
                <a:avLst/>
                <a:gdLst>
                  <a:gd name="T0" fmla="*/ 0 w 1"/>
                  <a:gd name="T1" fmla="*/ 0 h 5"/>
                  <a:gd name="T2" fmla="*/ 0 w 1"/>
                  <a:gd name="T3" fmla="*/ 5 h 5"/>
                  <a:gd name="T4" fmla="*/ 1 w 1"/>
                  <a:gd name="T5" fmla="*/ 0 h 5"/>
                  <a:gd name="T6" fmla="*/ 0 w 1"/>
                  <a:gd name="T7" fmla="*/ 0 h 5"/>
                </a:gdLst>
                <a:ahLst/>
                <a:cxnLst>
                  <a:cxn ang="0">
                    <a:pos x="T0" y="T1"/>
                  </a:cxn>
                  <a:cxn ang="0">
                    <a:pos x="T2" y="T3"/>
                  </a:cxn>
                  <a:cxn ang="0">
                    <a:pos x="T4" y="T5"/>
                  </a:cxn>
                  <a:cxn ang="0">
                    <a:pos x="T6" y="T7"/>
                  </a:cxn>
                </a:cxnLst>
                <a:rect l="0" t="0" r="r" b="b"/>
                <a:pathLst>
                  <a:path w="1" h="5">
                    <a:moveTo>
                      <a:pt x="0" y="0"/>
                    </a:moveTo>
                    <a:cubicBezTo>
                      <a:pt x="1" y="2"/>
                      <a:pt x="1" y="3"/>
                      <a:pt x="0" y="5"/>
                    </a:cubicBezTo>
                    <a:cubicBezTo>
                      <a:pt x="0" y="5"/>
                      <a:pt x="1" y="3"/>
                      <a:pt x="1" y="0"/>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5" name="Freeform 5479"/>
              <p:cNvSpPr>
                <a:spLocks/>
              </p:cNvSpPr>
              <p:nvPr/>
            </p:nvSpPr>
            <p:spPr bwMode="auto">
              <a:xfrm>
                <a:off x="1182" y="2717"/>
                <a:ext cx="0" cy="7"/>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2"/>
                      <a:pt x="0" y="3"/>
                    </a:cubicBezTo>
                    <a:cubicBezTo>
                      <a:pt x="0" y="3"/>
                      <a:pt x="0" y="3"/>
                      <a:pt x="0" y="3"/>
                    </a:cubicBezTo>
                    <a:cubicBezTo>
                      <a:pt x="0" y="2"/>
                      <a:pt x="0" y="1"/>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6" name="Freeform 5480"/>
              <p:cNvSpPr>
                <a:spLocks noEditPoints="1"/>
              </p:cNvSpPr>
              <p:nvPr/>
            </p:nvSpPr>
            <p:spPr bwMode="auto">
              <a:xfrm>
                <a:off x="1186" y="2705"/>
                <a:ext cx="5" cy="32"/>
              </a:xfrm>
              <a:custGeom>
                <a:avLst/>
                <a:gdLst>
                  <a:gd name="T0" fmla="*/ 1 w 2"/>
                  <a:gd name="T1" fmla="*/ 10 h 15"/>
                  <a:gd name="T2" fmla="*/ 1 w 2"/>
                  <a:gd name="T3" fmla="*/ 15 h 15"/>
                  <a:gd name="T4" fmla="*/ 2 w 2"/>
                  <a:gd name="T5" fmla="*/ 15 h 15"/>
                  <a:gd name="T6" fmla="*/ 1 w 2"/>
                  <a:gd name="T7" fmla="*/ 10 h 15"/>
                  <a:gd name="T8" fmla="*/ 0 w 2"/>
                  <a:gd name="T9" fmla="*/ 0 h 15"/>
                  <a:gd name="T10" fmla="*/ 0 w 2"/>
                  <a:gd name="T11" fmla="*/ 0 h 15"/>
                  <a:gd name="T12" fmla="*/ 0 w 2"/>
                  <a:gd name="T13" fmla="*/ 4 h 15"/>
                  <a:gd name="T14" fmla="*/ 1 w 2"/>
                  <a:gd name="T15" fmla="*/ 3 h 15"/>
                  <a:gd name="T16" fmla="*/ 0 w 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5">
                    <a:moveTo>
                      <a:pt x="1" y="10"/>
                    </a:moveTo>
                    <a:cubicBezTo>
                      <a:pt x="1" y="11"/>
                      <a:pt x="1" y="13"/>
                      <a:pt x="1" y="15"/>
                    </a:cubicBezTo>
                    <a:cubicBezTo>
                      <a:pt x="2" y="15"/>
                      <a:pt x="2" y="15"/>
                      <a:pt x="2" y="15"/>
                    </a:cubicBezTo>
                    <a:cubicBezTo>
                      <a:pt x="2" y="13"/>
                      <a:pt x="2" y="12"/>
                      <a:pt x="1" y="10"/>
                    </a:cubicBezTo>
                    <a:close/>
                    <a:moveTo>
                      <a:pt x="0" y="0"/>
                    </a:moveTo>
                    <a:cubicBezTo>
                      <a:pt x="0" y="0"/>
                      <a:pt x="0" y="0"/>
                      <a:pt x="0" y="0"/>
                    </a:cubicBezTo>
                    <a:cubicBezTo>
                      <a:pt x="0" y="1"/>
                      <a:pt x="0" y="3"/>
                      <a:pt x="0" y="4"/>
                    </a:cubicBezTo>
                    <a:cubicBezTo>
                      <a:pt x="1" y="3"/>
                      <a:pt x="1" y="3"/>
                      <a:pt x="1" y="3"/>
                    </a:cubicBezTo>
                    <a:cubicBezTo>
                      <a:pt x="1" y="2"/>
                      <a:pt x="0" y="1"/>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7" name="Freeform 5481"/>
              <p:cNvSpPr>
                <a:spLocks/>
              </p:cNvSpPr>
              <p:nvPr/>
            </p:nvSpPr>
            <p:spPr bwMode="auto">
              <a:xfrm>
                <a:off x="1180" y="2679"/>
                <a:ext cx="6" cy="26"/>
              </a:xfrm>
              <a:custGeom>
                <a:avLst/>
                <a:gdLst>
                  <a:gd name="T0" fmla="*/ 0 w 3"/>
                  <a:gd name="T1" fmla="*/ 0 h 12"/>
                  <a:gd name="T2" fmla="*/ 3 w 3"/>
                  <a:gd name="T3" fmla="*/ 12 h 12"/>
                  <a:gd name="T4" fmla="*/ 3 w 3"/>
                  <a:gd name="T5" fmla="*/ 12 h 12"/>
                  <a:gd name="T6" fmla="*/ 0 w 3"/>
                  <a:gd name="T7" fmla="*/ 0 h 12"/>
                </a:gdLst>
                <a:ahLst/>
                <a:cxnLst>
                  <a:cxn ang="0">
                    <a:pos x="T0" y="T1"/>
                  </a:cxn>
                  <a:cxn ang="0">
                    <a:pos x="T2" y="T3"/>
                  </a:cxn>
                  <a:cxn ang="0">
                    <a:pos x="T4" y="T5"/>
                  </a:cxn>
                  <a:cxn ang="0">
                    <a:pos x="T6" y="T7"/>
                  </a:cxn>
                </a:cxnLst>
                <a:rect l="0" t="0" r="r" b="b"/>
                <a:pathLst>
                  <a:path w="3" h="12">
                    <a:moveTo>
                      <a:pt x="0" y="0"/>
                    </a:moveTo>
                    <a:cubicBezTo>
                      <a:pt x="0" y="0"/>
                      <a:pt x="1" y="5"/>
                      <a:pt x="3" y="12"/>
                    </a:cubicBezTo>
                    <a:cubicBezTo>
                      <a:pt x="3" y="12"/>
                      <a:pt x="3" y="12"/>
                      <a:pt x="3" y="12"/>
                    </a:cubicBezTo>
                    <a:cubicBezTo>
                      <a:pt x="2" y="8"/>
                      <a:pt x="1"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8" name="Freeform 5482"/>
              <p:cNvSpPr>
                <a:spLocks/>
              </p:cNvSpPr>
              <p:nvPr/>
            </p:nvSpPr>
            <p:spPr bwMode="auto">
              <a:xfrm>
                <a:off x="1189" y="2737"/>
                <a:ext cx="2" cy="10"/>
              </a:xfrm>
              <a:custGeom>
                <a:avLst/>
                <a:gdLst>
                  <a:gd name="T0" fmla="*/ 0 w 1"/>
                  <a:gd name="T1" fmla="*/ 0 h 5"/>
                  <a:gd name="T2" fmla="*/ 0 w 1"/>
                  <a:gd name="T3" fmla="*/ 5 h 5"/>
                  <a:gd name="T4" fmla="*/ 1 w 1"/>
                  <a:gd name="T5" fmla="*/ 0 h 5"/>
                  <a:gd name="T6" fmla="*/ 0 w 1"/>
                  <a:gd name="T7" fmla="*/ 0 h 5"/>
                </a:gdLst>
                <a:ahLst/>
                <a:cxnLst>
                  <a:cxn ang="0">
                    <a:pos x="T0" y="T1"/>
                  </a:cxn>
                  <a:cxn ang="0">
                    <a:pos x="T2" y="T3"/>
                  </a:cxn>
                  <a:cxn ang="0">
                    <a:pos x="T4" y="T5"/>
                  </a:cxn>
                  <a:cxn ang="0">
                    <a:pos x="T6" y="T7"/>
                  </a:cxn>
                </a:cxnLst>
                <a:rect l="0" t="0" r="r" b="b"/>
                <a:pathLst>
                  <a:path w="1" h="5">
                    <a:moveTo>
                      <a:pt x="0" y="0"/>
                    </a:moveTo>
                    <a:cubicBezTo>
                      <a:pt x="0" y="2"/>
                      <a:pt x="0" y="4"/>
                      <a:pt x="0" y="5"/>
                    </a:cubicBezTo>
                    <a:cubicBezTo>
                      <a:pt x="0" y="5"/>
                      <a:pt x="1" y="3"/>
                      <a:pt x="1" y="0"/>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9" name="Freeform 5483"/>
              <p:cNvSpPr>
                <a:spLocks/>
              </p:cNvSpPr>
              <p:nvPr/>
            </p:nvSpPr>
            <p:spPr bwMode="auto">
              <a:xfrm>
                <a:off x="1186" y="2711"/>
                <a:ext cx="3" cy="15"/>
              </a:xfrm>
              <a:custGeom>
                <a:avLst/>
                <a:gdLst>
                  <a:gd name="T0" fmla="*/ 1 w 1"/>
                  <a:gd name="T1" fmla="*/ 0 h 7"/>
                  <a:gd name="T2" fmla="*/ 0 w 1"/>
                  <a:gd name="T3" fmla="*/ 1 h 7"/>
                  <a:gd name="T4" fmla="*/ 1 w 1"/>
                  <a:gd name="T5" fmla="*/ 7 h 7"/>
                  <a:gd name="T6" fmla="*/ 1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1"/>
                      <a:pt x="0" y="1"/>
                      <a:pt x="0" y="1"/>
                    </a:cubicBezTo>
                    <a:cubicBezTo>
                      <a:pt x="1" y="3"/>
                      <a:pt x="1" y="5"/>
                      <a:pt x="1" y="7"/>
                    </a:cubicBezTo>
                    <a:cubicBezTo>
                      <a:pt x="1" y="7"/>
                      <a:pt x="1" y="7"/>
                      <a:pt x="1" y="7"/>
                    </a:cubicBezTo>
                    <a:cubicBezTo>
                      <a:pt x="1" y="5"/>
                      <a:pt x="1" y="3"/>
                      <a:pt x="1"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0" name="Freeform 5484"/>
              <p:cNvSpPr>
                <a:spLocks noEditPoints="1"/>
              </p:cNvSpPr>
              <p:nvPr/>
            </p:nvSpPr>
            <p:spPr bwMode="auto">
              <a:xfrm>
                <a:off x="1191" y="2702"/>
                <a:ext cx="2" cy="37"/>
              </a:xfrm>
              <a:custGeom>
                <a:avLst/>
                <a:gdLst>
                  <a:gd name="T0" fmla="*/ 1 w 1"/>
                  <a:gd name="T1" fmla="*/ 12 h 17"/>
                  <a:gd name="T2" fmla="*/ 1 w 1"/>
                  <a:gd name="T3" fmla="*/ 17 h 17"/>
                  <a:gd name="T4" fmla="*/ 1 w 1"/>
                  <a:gd name="T5" fmla="*/ 17 h 17"/>
                  <a:gd name="T6" fmla="*/ 1 w 1"/>
                  <a:gd name="T7" fmla="*/ 12 h 17"/>
                  <a:gd name="T8" fmla="*/ 0 w 1"/>
                  <a:gd name="T9" fmla="*/ 0 h 17"/>
                  <a:gd name="T10" fmla="*/ 0 w 1"/>
                  <a:gd name="T11" fmla="*/ 0 h 17"/>
                  <a:gd name="T12" fmla="*/ 0 w 1"/>
                  <a:gd name="T13" fmla="*/ 4 h 17"/>
                  <a:gd name="T14" fmla="*/ 1 w 1"/>
                  <a:gd name="T15" fmla="*/ 3 h 17"/>
                  <a:gd name="T16" fmla="*/ 0 w 1"/>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7">
                    <a:moveTo>
                      <a:pt x="1" y="12"/>
                    </a:moveTo>
                    <a:cubicBezTo>
                      <a:pt x="1" y="13"/>
                      <a:pt x="1" y="15"/>
                      <a:pt x="1" y="17"/>
                    </a:cubicBezTo>
                    <a:cubicBezTo>
                      <a:pt x="1" y="17"/>
                      <a:pt x="1" y="17"/>
                      <a:pt x="1" y="17"/>
                    </a:cubicBezTo>
                    <a:cubicBezTo>
                      <a:pt x="1" y="15"/>
                      <a:pt x="1" y="14"/>
                      <a:pt x="1" y="12"/>
                    </a:cubicBezTo>
                    <a:close/>
                    <a:moveTo>
                      <a:pt x="0" y="0"/>
                    </a:moveTo>
                    <a:cubicBezTo>
                      <a:pt x="0" y="0"/>
                      <a:pt x="0" y="0"/>
                      <a:pt x="0" y="0"/>
                    </a:cubicBezTo>
                    <a:cubicBezTo>
                      <a:pt x="0" y="1"/>
                      <a:pt x="0" y="3"/>
                      <a:pt x="0" y="4"/>
                    </a:cubicBezTo>
                    <a:cubicBezTo>
                      <a:pt x="1" y="3"/>
                      <a:pt x="1" y="3"/>
                      <a:pt x="1" y="3"/>
                    </a:cubicBezTo>
                    <a:cubicBezTo>
                      <a:pt x="1" y="2"/>
                      <a:pt x="0" y="1"/>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1" name="Freeform 5485"/>
              <p:cNvSpPr>
                <a:spLocks/>
              </p:cNvSpPr>
              <p:nvPr/>
            </p:nvSpPr>
            <p:spPr bwMode="auto">
              <a:xfrm>
                <a:off x="1184" y="2677"/>
                <a:ext cx="7" cy="25"/>
              </a:xfrm>
              <a:custGeom>
                <a:avLst/>
                <a:gdLst>
                  <a:gd name="T0" fmla="*/ 0 w 3"/>
                  <a:gd name="T1" fmla="*/ 0 h 12"/>
                  <a:gd name="T2" fmla="*/ 0 w 3"/>
                  <a:gd name="T3" fmla="*/ 0 h 12"/>
                  <a:gd name="T4" fmla="*/ 3 w 3"/>
                  <a:gd name="T5" fmla="*/ 12 h 12"/>
                  <a:gd name="T6" fmla="*/ 3 w 3"/>
                  <a:gd name="T7" fmla="*/ 12 h 12"/>
                  <a:gd name="T8" fmla="*/ 0 w 3"/>
                  <a:gd name="T9" fmla="*/ 0 h 12"/>
                </a:gdLst>
                <a:ahLst/>
                <a:cxnLst>
                  <a:cxn ang="0">
                    <a:pos x="T0" y="T1"/>
                  </a:cxn>
                  <a:cxn ang="0">
                    <a:pos x="T2" y="T3"/>
                  </a:cxn>
                  <a:cxn ang="0">
                    <a:pos x="T4" y="T5"/>
                  </a:cxn>
                  <a:cxn ang="0">
                    <a:pos x="T6" y="T7"/>
                  </a:cxn>
                  <a:cxn ang="0">
                    <a:pos x="T8" y="T9"/>
                  </a:cxn>
                </a:cxnLst>
                <a:rect l="0" t="0" r="r" b="b"/>
                <a:pathLst>
                  <a:path w="3" h="12">
                    <a:moveTo>
                      <a:pt x="0" y="0"/>
                    </a:moveTo>
                    <a:cubicBezTo>
                      <a:pt x="0" y="0"/>
                      <a:pt x="0" y="0"/>
                      <a:pt x="0" y="0"/>
                    </a:cubicBezTo>
                    <a:cubicBezTo>
                      <a:pt x="0" y="2"/>
                      <a:pt x="2" y="6"/>
                      <a:pt x="3" y="12"/>
                    </a:cubicBezTo>
                    <a:cubicBezTo>
                      <a:pt x="3" y="12"/>
                      <a:pt x="3" y="12"/>
                      <a:pt x="3" y="12"/>
                    </a:cubicBezTo>
                    <a:cubicBezTo>
                      <a:pt x="3" y="8"/>
                      <a:pt x="2"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2" name="Freeform 5486"/>
              <p:cNvSpPr>
                <a:spLocks/>
              </p:cNvSpPr>
              <p:nvPr/>
            </p:nvSpPr>
            <p:spPr bwMode="auto">
              <a:xfrm>
                <a:off x="1184" y="267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3" name="Freeform 5487"/>
              <p:cNvSpPr>
                <a:spLocks/>
              </p:cNvSpPr>
              <p:nvPr/>
            </p:nvSpPr>
            <p:spPr bwMode="auto">
              <a:xfrm>
                <a:off x="1193" y="2739"/>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4"/>
                      <a:pt x="0" y="3"/>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4" name="Freeform 5488"/>
              <p:cNvSpPr>
                <a:spLocks/>
              </p:cNvSpPr>
              <p:nvPr/>
            </p:nvSpPr>
            <p:spPr bwMode="auto">
              <a:xfrm>
                <a:off x="1191" y="2709"/>
                <a:ext cx="2" cy="19"/>
              </a:xfrm>
              <a:custGeom>
                <a:avLst/>
                <a:gdLst>
                  <a:gd name="T0" fmla="*/ 1 w 1"/>
                  <a:gd name="T1" fmla="*/ 0 h 9"/>
                  <a:gd name="T2" fmla="*/ 0 w 1"/>
                  <a:gd name="T3" fmla="*/ 1 h 9"/>
                  <a:gd name="T4" fmla="*/ 1 w 1"/>
                  <a:gd name="T5" fmla="*/ 9 h 9"/>
                  <a:gd name="T6" fmla="*/ 1 w 1"/>
                  <a:gd name="T7" fmla="*/ 9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1"/>
                      <a:pt x="0" y="1"/>
                      <a:pt x="0" y="1"/>
                    </a:cubicBezTo>
                    <a:cubicBezTo>
                      <a:pt x="0" y="3"/>
                      <a:pt x="1" y="6"/>
                      <a:pt x="1" y="9"/>
                    </a:cubicBezTo>
                    <a:cubicBezTo>
                      <a:pt x="1" y="9"/>
                      <a:pt x="1" y="9"/>
                      <a:pt x="1" y="9"/>
                    </a:cubicBezTo>
                    <a:cubicBezTo>
                      <a:pt x="1" y="6"/>
                      <a:pt x="1" y="4"/>
                      <a:pt x="1"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5" name="Freeform 5489"/>
              <p:cNvSpPr>
                <a:spLocks noEditPoints="1"/>
              </p:cNvSpPr>
              <p:nvPr/>
            </p:nvSpPr>
            <p:spPr bwMode="auto">
              <a:xfrm>
                <a:off x="1197" y="2700"/>
                <a:ext cx="2" cy="43"/>
              </a:xfrm>
              <a:custGeom>
                <a:avLst/>
                <a:gdLst>
                  <a:gd name="T0" fmla="*/ 0 w 1"/>
                  <a:gd name="T1" fmla="*/ 16 h 20"/>
                  <a:gd name="T2" fmla="*/ 0 w 1"/>
                  <a:gd name="T3" fmla="*/ 19 h 20"/>
                  <a:gd name="T4" fmla="*/ 0 w 1"/>
                  <a:gd name="T5" fmla="*/ 20 h 20"/>
                  <a:gd name="T6" fmla="*/ 1 w 1"/>
                  <a:gd name="T7" fmla="*/ 16 h 20"/>
                  <a:gd name="T8" fmla="*/ 0 w 1"/>
                  <a:gd name="T9" fmla="*/ 16 h 20"/>
                  <a:gd name="T10" fmla="*/ 0 w 1"/>
                  <a:gd name="T11" fmla="*/ 0 h 20"/>
                  <a:gd name="T12" fmla="*/ 0 w 1"/>
                  <a:gd name="T13" fmla="*/ 0 h 20"/>
                  <a:gd name="T14" fmla="*/ 0 w 1"/>
                  <a:gd name="T15" fmla="*/ 4 h 20"/>
                  <a:gd name="T16" fmla="*/ 0 w 1"/>
                  <a:gd name="T17" fmla="*/ 4 h 20"/>
                  <a:gd name="T18" fmla="*/ 0 w 1"/>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0">
                    <a:moveTo>
                      <a:pt x="0" y="16"/>
                    </a:moveTo>
                    <a:cubicBezTo>
                      <a:pt x="0" y="17"/>
                      <a:pt x="0" y="18"/>
                      <a:pt x="0" y="19"/>
                    </a:cubicBezTo>
                    <a:cubicBezTo>
                      <a:pt x="0" y="20"/>
                      <a:pt x="0" y="20"/>
                      <a:pt x="0" y="20"/>
                    </a:cubicBezTo>
                    <a:cubicBezTo>
                      <a:pt x="0" y="19"/>
                      <a:pt x="0" y="18"/>
                      <a:pt x="1" y="16"/>
                    </a:cubicBezTo>
                    <a:lnTo>
                      <a:pt x="0" y="16"/>
                    </a:lnTo>
                    <a:close/>
                    <a:moveTo>
                      <a:pt x="0" y="0"/>
                    </a:moveTo>
                    <a:cubicBezTo>
                      <a:pt x="0" y="0"/>
                      <a:pt x="0" y="0"/>
                      <a:pt x="0" y="0"/>
                    </a:cubicBezTo>
                    <a:cubicBezTo>
                      <a:pt x="0" y="1"/>
                      <a:pt x="0" y="3"/>
                      <a:pt x="0" y="4"/>
                    </a:cubicBezTo>
                    <a:cubicBezTo>
                      <a:pt x="0" y="4"/>
                      <a:pt x="0" y="4"/>
                      <a:pt x="0" y="4"/>
                    </a:cubicBezTo>
                    <a:cubicBezTo>
                      <a:pt x="0" y="2"/>
                      <a:pt x="0" y="1"/>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6" name="Freeform 5490"/>
              <p:cNvSpPr>
                <a:spLocks/>
              </p:cNvSpPr>
              <p:nvPr/>
            </p:nvSpPr>
            <p:spPr bwMode="auto">
              <a:xfrm>
                <a:off x="1193" y="2675"/>
                <a:ext cx="4" cy="25"/>
              </a:xfrm>
              <a:custGeom>
                <a:avLst/>
                <a:gdLst>
                  <a:gd name="T0" fmla="*/ 0 w 2"/>
                  <a:gd name="T1" fmla="*/ 0 h 12"/>
                  <a:gd name="T2" fmla="*/ 0 w 2"/>
                  <a:gd name="T3" fmla="*/ 0 h 12"/>
                  <a:gd name="T4" fmla="*/ 2 w 2"/>
                  <a:gd name="T5" fmla="*/ 12 h 12"/>
                  <a:gd name="T6" fmla="*/ 2 w 2"/>
                  <a:gd name="T7" fmla="*/ 12 h 12"/>
                  <a:gd name="T8" fmla="*/ 0 w 2"/>
                  <a:gd name="T9" fmla="*/ 0 h 12"/>
                </a:gdLst>
                <a:ahLst/>
                <a:cxnLst>
                  <a:cxn ang="0">
                    <a:pos x="T0" y="T1"/>
                  </a:cxn>
                  <a:cxn ang="0">
                    <a:pos x="T2" y="T3"/>
                  </a:cxn>
                  <a:cxn ang="0">
                    <a:pos x="T4" y="T5"/>
                  </a:cxn>
                  <a:cxn ang="0">
                    <a:pos x="T6" y="T7"/>
                  </a:cxn>
                  <a:cxn ang="0">
                    <a:pos x="T8" y="T9"/>
                  </a:cxn>
                </a:cxnLst>
                <a:rect l="0" t="0" r="r" b="b"/>
                <a:pathLst>
                  <a:path w="2" h="12">
                    <a:moveTo>
                      <a:pt x="0" y="0"/>
                    </a:moveTo>
                    <a:cubicBezTo>
                      <a:pt x="0" y="0"/>
                      <a:pt x="0" y="0"/>
                      <a:pt x="0" y="0"/>
                    </a:cubicBezTo>
                    <a:cubicBezTo>
                      <a:pt x="0" y="2"/>
                      <a:pt x="1" y="7"/>
                      <a:pt x="2" y="12"/>
                    </a:cubicBezTo>
                    <a:cubicBezTo>
                      <a:pt x="2" y="12"/>
                      <a:pt x="2" y="12"/>
                      <a:pt x="2" y="12"/>
                    </a:cubicBezTo>
                    <a:cubicBezTo>
                      <a:pt x="2" y="8"/>
                      <a:pt x="1"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7" name="Freeform 5491"/>
              <p:cNvSpPr>
                <a:spLocks/>
              </p:cNvSpPr>
              <p:nvPr/>
            </p:nvSpPr>
            <p:spPr bwMode="auto">
              <a:xfrm>
                <a:off x="1193" y="2671"/>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1"/>
                      <a:pt x="0"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8" name="Freeform 5492"/>
              <p:cNvSpPr>
                <a:spLocks/>
              </p:cNvSpPr>
              <p:nvPr/>
            </p:nvSpPr>
            <p:spPr bwMode="auto">
              <a:xfrm>
                <a:off x="1197" y="2741"/>
                <a:ext cx="0" cy="8"/>
              </a:xfrm>
              <a:custGeom>
                <a:avLst/>
                <a:gdLst>
                  <a:gd name="T0" fmla="*/ 0 h 4"/>
                  <a:gd name="T1" fmla="*/ 4 h 4"/>
                  <a:gd name="T2" fmla="*/ 1 h 4"/>
                  <a:gd name="T3" fmla="*/ 0 h 4"/>
                </a:gdLst>
                <a:ahLst/>
                <a:cxnLst>
                  <a:cxn ang="0">
                    <a:pos x="0" y="T0"/>
                  </a:cxn>
                  <a:cxn ang="0">
                    <a:pos x="0" y="T1"/>
                  </a:cxn>
                  <a:cxn ang="0">
                    <a:pos x="0" y="T2"/>
                  </a:cxn>
                  <a:cxn ang="0">
                    <a:pos x="0" y="T3"/>
                  </a:cxn>
                </a:cxnLst>
                <a:rect l="0" t="0" r="r" b="b"/>
                <a:pathLst>
                  <a:path h="4">
                    <a:moveTo>
                      <a:pt x="0" y="0"/>
                    </a:moveTo>
                    <a:cubicBezTo>
                      <a:pt x="0" y="2"/>
                      <a:pt x="0" y="3"/>
                      <a:pt x="0" y="4"/>
                    </a:cubicBezTo>
                    <a:cubicBezTo>
                      <a:pt x="0" y="4"/>
                      <a:pt x="0" y="3"/>
                      <a:pt x="0" y="1"/>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9" name="Freeform 5493"/>
              <p:cNvSpPr>
                <a:spLocks/>
              </p:cNvSpPr>
              <p:nvPr/>
            </p:nvSpPr>
            <p:spPr bwMode="auto">
              <a:xfrm>
                <a:off x="1197" y="2709"/>
                <a:ext cx="2" cy="25"/>
              </a:xfrm>
              <a:custGeom>
                <a:avLst/>
                <a:gdLst>
                  <a:gd name="T0" fmla="*/ 0 w 1"/>
                  <a:gd name="T1" fmla="*/ 0 h 12"/>
                  <a:gd name="T2" fmla="*/ 0 w 1"/>
                  <a:gd name="T3" fmla="*/ 0 h 12"/>
                  <a:gd name="T4" fmla="*/ 0 w 1"/>
                  <a:gd name="T5" fmla="*/ 12 h 12"/>
                  <a:gd name="T6" fmla="*/ 1 w 1"/>
                  <a:gd name="T7" fmla="*/ 12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0"/>
                      <a:pt x="0" y="0"/>
                      <a:pt x="0" y="0"/>
                    </a:cubicBezTo>
                    <a:cubicBezTo>
                      <a:pt x="0" y="3"/>
                      <a:pt x="0" y="8"/>
                      <a:pt x="0" y="12"/>
                    </a:cubicBezTo>
                    <a:cubicBezTo>
                      <a:pt x="1" y="12"/>
                      <a:pt x="1" y="12"/>
                      <a:pt x="1" y="12"/>
                    </a:cubicBezTo>
                    <a:cubicBezTo>
                      <a:pt x="1" y="9"/>
                      <a:pt x="1" y="5"/>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0" name="Freeform 5494"/>
              <p:cNvSpPr>
                <a:spLocks noEditPoints="1"/>
              </p:cNvSpPr>
              <p:nvPr/>
            </p:nvSpPr>
            <p:spPr bwMode="auto">
              <a:xfrm>
                <a:off x="1199" y="2668"/>
                <a:ext cx="2" cy="77"/>
              </a:xfrm>
              <a:custGeom>
                <a:avLst/>
                <a:gdLst>
                  <a:gd name="T0" fmla="*/ 1 w 1"/>
                  <a:gd name="T1" fmla="*/ 32 h 36"/>
                  <a:gd name="T2" fmla="*/ 0 w 1"/>
                  <a:gd name="T3" fmla="*/ 35 h 36"/>
                  <a:gd name="T4" fmla="*/ 0 w 1"/>
                  <a:gd name="T5" fmla="*/ 36 h 36"/>
                  <a:gd name="T6" fmla="*/ 1 w 1"/>
                  <a:gd name="T7" fmla="*/ 32 h 36"/>
                  <a:gd name="T8" fmla="*/ 1 w 1"/>
                  <a:gd name="T9" fmla="*/ 15 h 36"/>
                  <a:gd name="T10" fmla="*/ 1 w 1"/>
                  <a:gd name="T11" fmla="*/ 15 h 36"/>
                  <a:gd name="T12" fmla="*/ 1 w 1"/>
                  <a:gd name="T13" fmla="*/ 18 h 36"/>
                  <a:gd name="T14" fmla="*/ 1 w 1"/>
                  <a:gd name="T15" fmla="*/ 18 h 36"/>
                  <a:gd name="T16" fmla="*/ 1 w 1"/>
                  <a:gd name="T17" fmla="*/ 15 h 36"/>
                  <a:gd name="T18" fmla="*/ 0 w 1"/>
                  <a:gd name="T19" fmla="*/ 0 h 36"/>
                  <a:gd name="T20" fmla="*/ 0 w 1"/>
                  <a:gd name="T21" fmla="*/ 1 h 36"/>
                  <a:gd name="T22" fmla="*/ 0 w 1"/>
                  <a:gd name="T23" fmla="*/ 1 h 36"/>
                  <a:gd name="T24" fmla="*/ 0 w 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6">
                    <a:moveTo>
                      <a:pt x="1" y="32"/>
                    </a:moveTo>
                    <a:cubicBezTo>
                      <a:pt x="1" y="33"/>
                      <a:pt x="0" y="34"/>
                      <a:pt x="0" y="35"/>
                    </a:cubicBezTo>
                    <a:cubicBezTo>
                      <a:pt x="0" y="36"/>
                      <a:pt x="0" y="36"/>
                      <a:pt x="0" y="36"/>
                    </a:cubicBezTo>
                    <a:cubicBezTo>
                      <a:pt x="1" y="35"/>
                      <a:pt x="1" y="33"/>
                      <a:pt x="1" y="32"/>
                    </a:cubicBezTo>
                    <a:close/>
                    <a:moveTo>
                      <a:pt x="1" y="15"/>
                    </a:moveTo>
                    <a:cubicBezTo>
                      <a:pt x="1" y="15"/>
                      <a:pt x="1" y="15"/>
                      <a:pt x="1" y="15"/>
                    </a:cubicBezTo>
                    <a:cubicBezTo>
                      <a:pt x="1" y="16"/>
                      <a:pt x="1" y="17"/>
                      <a:pt x="1" y="18"/>
                    </a:cubicBezTo>
                    <a:cubicBezTo>
                      <a:pt x="1" y="18"/>
                      <a:pt x="1" y="18"/>
                      <a:pt x="1" y="18"/>
                    </a:cubicBezTo>
                    <a:cubicBezTo>
                      <a:pt x="1" y="17"/>
                      <a:pt x="1" y="16"/>
                      <a:pt x="1" y="15"/>
                    </a:cubicBezTo>
                    <a:close/>
                    <a:moveTo>
                      <a:pt x="0" y="0"/>
                    </a:moveTo>
                    <a:cubicBezTo>
                      <a:pt x="0" y="0"/>
                      <a:pt x="0" y="0"/>
                      <a:pt x="0" y="1"/>
                    </a:cubicBezTo>
                    <a:cubicBezTo>
                      <a:pt x="0" y="1"/>
                      <a:pt x="0" y="1"/>
                      <a:pt x="0" y="1"/>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1" name="Freeform 5495"/>
              <p:cNvSpPr>
                <a:spLocks/>
              </p:cNvSpPr>
              <p:nvPr/>
            </p:nvSpPr>
            <p:spPr bwMode="auto">
              <a:xfrm>
                <a:off x="1199" y="2675"/>
                <a:ext cx="2" cy="25"/>
              </a:xfrm>
              <a:custGeom>
                <a:avLst/>
                <a:gdLst>
                  <a:gd name="T0" fmla="*/ 0 w 1"/>
                  <a:gd name="T1" fmla="*/ 0 h 12"/>
                  <a:gd name="T2" fmla="*/ 0 w 1"/>
                  <a:gd name="T3" fmla="*/ 0 h 12"/>
                  <a:gd name="T4" fmla="*/ 1 w 1"/>
                  <a:gd name="T5" fmla="*/ 12 h 12"/>
                  <a:gd name="T6" fmla="*/ 1 w 1"/>
                  <a:gd name="T7" fmla="*/ 12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0"/>
                      <a:pt x="0" y="0"/>
                      <a:pt x="0" y="0"/>
                    </a:cubicBezTo>
                    <a:cubicBezTo>
                      <a:pt x="0" y="2"/>
                      <a:pt x="0" y="7"/>
                      <a:pt x="1" y="12"/>
                    </a:cubicBezTo>
                    <a:cubicBezTo>
                      <a:pt x="1" y="12"/>
                      <a:pt x="1" y="12"/>
                      <a:pt x="1" y="12"/>
                    </a:cubicBezTo>
                    <a:cubicBezTo>
                      <a:pt x="1" y="8"/>
                      <a:pt x="0" y="4"/>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2" name="Freeform 5496"/>
              <p:cNvSpPr>
                <a:spLocks/>
              </p:cNvSpPr>
              <p:nvPr/>
            </p:nvSpPr>
            <p:spPr bwMode="auto">
              <a:xfrm>
                <a:off x="1199" y="26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3" name="Freeform 5497"/>
              <p:cNvSpPr>
                <a:spLocks/>
              </p:cNvSpPr>
              <p:nvPr/>
            </p:nvSpPr>
            <p:spPr bwMode="auto">
              <a:xfrm>
                <a:off x="1199" y="2671"/>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2"/>
                      <a:pt x="0" y="2"/>
                      <a:pt x="0" y="2"/>
                    </a:cubicBezTo>
                    <a:cubicBezTo>
                      <a:pt x="0" y="1"/>
                      <a:pt x="0" y="0"/>
                      <a:pt x="0"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4" name="Freeform 5498"/>
              <p:cNvSpPr>
                <a:spLocks/>
              </p:cNvSpPr>
              <p:nvPr/>
            </p:nvSpPr>
            <p:spPr bwMode="auto">
              <a:xfrm>
                <a:off x="1199" y="2743"/>
                <a:ext cx="0" cy="6"/>
              </a:xfrm>
              <a:custGeom>
                <a:avLst/>
                <a:gdLst>
                  <a:gd name="T0" fmla="*/ 0 h 3"/>
                  <a:gd name="T1" fmla="*/ 3 h 3"/>
                  <a:gd name="T2" fmla="*/ 1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3"/>
                      <a:pt x="0" y="2"/>
                      <a:pt x="0" y="1"/>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5" name="Freeform 5499"/>
              <p:cNvSpPr>
                <a:spLocks/>
              </p:cNvSpPr>
              <p:nvPr/>
            </p:nvSpPr>
            <p:spPr bwMode="auto">
              <a:xfrm>
                <a:off x="1201" y="2707"/>
                <a:ext cx="0" cy="30"/>
              </a:xfrm>
              <a:custGeom>
                <a:avLst/>
                <a:gdLst>
                  <a:gd name="T0" fmla="*/ 0 h 14"/>
                  <a:gd name="T1" fmla="*/ 0 h 14"/>
                  <a:gd name="T2" fmla="*/ 14 h 14"/>
                  <a:gd name="T3" fmla="*/ 14 h 14"/>
                  <a:gd name="T4" fmla="*/ 0 h 14"/>
                </a:gdLst>
                <a:ahLst/>
                <a:cxnLst>
                  <a:cxn ang="0">
                    <a:pos x="0" y="T0"/>
                  </a:cxn>
                  <a:cxn ang="0">
                    <a:pos x="0" y="T1"/>
                  </a:cxn>
                  <a:cxn ang="0">
                    <a:pos x="0" y="T2"/>
                  </a:cxn>
                  <a:cxn ang="0">
                    <a:pos x="0" y="T3"/>
                  </a:cxn>
                  <a:cxn ang="0">
                    <a:pos x="0" y="T4"/>
                  </a:cxn>
                </a:cxnLst>
                <a:rect l="0" t="0" r="r" b="b"/>
                <a:pathLst>
                  <a:path h="14">
                    <a:moveTo>
                      <a:pt x="0" y="0"/>
                    </a:moveTo>
                    <a:cubicBezTo>
                      <a:pt x="0" y="0"/>
                      <a:pt x="0" y="0"/>
                      <a:pt x="0" y="0"/>
                    </a:cubicBezTo>
                    <a:cubicBezTo>
                      <a:pt x="0" y="5"/>
                      <a:pt x="0" y="9"/>
                      <a:pt x="0" y="14"/>
                    </a:cubicBezTo>
                    <a:cubicBezTo>
                      <a:pt x="0" y="14"/>
                      <a:pt x="0" y="14"/>
                      <a:pt x="0" y="14"/>
                    </a:cubicBezTo>
                    <a:cubicBezTo>
                      <a:pt x="0" y="11"/>
                      <a:pt x="0" y="6"/>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6" name="Freeform 5500"/>
              <p:cNvSpPr>
                <a:spLocks noEditPoints="1"/>
              </p:cNvSpPr>
              <p:nvPr/>
            </p:nvSpPr>
            <p:spPr bwMode="auto">
              <a:xfrm>
                <a:off x="1237" y="2707"/>
                <a:ext cx="5" cy="21"/>
              </a:xfrm>
              <a:custGeom>
                <a:avLst/>
                <a:gdLst>
                  <a:gd name="T0" fmla="*/ 0 w 2"/>
                  <a:gd name="T1" fmla="*/ 8 h 10"/>
                  <a:gd name="T2" fmla="*/ 0 w 2"/>
                  <a:gd name="T3" fmla="*/ 10 h 10"/>
                  <a:gd name="T4" fmla="*/ 0 w 2"/>
                  <a:gd name="T5" fmla="*/ 9 h 10"/>
                  <a:gd name="T6" fmla="*/ 0 w 2"/>
                  <a:gd name="T7" fmla="*/ 8 h 10"/>
                  <a:gd name="T8" fmla="*/ 2 w 2"/>
                  <a:gd name="T9" fmla="*/ 0 h 10"/>
                  <a:gd name="T10" fmla="*/ 1 w 2"/>
                  <a:gd name="T11" fmla="*/ 0 h 10"/>
                  <a:gd name="T12" fmla="*/ 0 w 2"/>
                  <a:gd name="T13" fmla="*/ 6 h 10"/>
                  <a:gd name="T14" fmla="*/ 1 w 2"/>
                  <a:gd name="T15" fmla="*/ 4 h 10"/>
                  <a:gd name="T16" fmla="*/ 2 w 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0" y="8"/>
                    </a:moveTo>
                    <a:cubicBezTo>
                      <a:pt x="0" y="9"/>
                      <a:pt x="0" y="10"/>
                      <a:pt x="0" y="10"/>
                    </a:cubicBezTo>
                    <a:cubicBezTo>
                      <a:pt x="0" y="10"/>
                      <a:pt x="0" y="9"/>
                      <a:pt x="0" y="9"/>
                    </a:cubicBezTo>
                    <a:lnTo>
                      <a:pt x="0" y="8"/>
                    </a:lnTo>
                    <a:close/>
                    <a:moveTo>
                      <a:pt x="2" y="0"/>
                    </a:moveTo>
                    <a:cubicBezTo>
                      <a:pt x="1" y="0"/>
                      <a:pt x="1" y="0"/>
                      <a:pt x="1" y="0"/>
                    </a:cubicBezTo>
                    <a:cubicBezTo>
                      <a:pt x="1" y="3"/>
                      <a:pt x="0" y="4"/>
                      <a:pt x="0" y="6"/>
                    </a:cubicBezTo>
                    <a:cubicBezTo>
                      <a:pt x="0" y="5"/>
                      <a:pt x="1" y="5"/>
                      <a:pt x="1" y="4"/>
                    </a:cubicBezTo>
                    <a:cubicBezTo>
                      <a:pt x="1" y="3"/>
                      <a:pt x="1" y="2"/>
                      <a:pt x="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7" name="Freeform 5501"/>
              <p:cNvSpPr>
                <a:spLocks/>
              </p:cNvSpPr>
              <p:nvPr/>
            </p:nvSpPr>
            <p:spPr bwMode="auto">
              <a:xfrm>
                <a:off x="1240" y="2690"/>
                <a:ext cx="6" cy="17"/>
              </a:xfrm>
              <a:custGeom>
                <a:avLst/>
                <a:gdLst>
                  <a:gd name="T0" fmla="*/ 3 w 3"/>
                  <a:gd name="T1" fmla="*/ 0 h 8"/>
                  <a:gd name="T2" fmla="*/ 0 w 3"/>
                  <a:gd name="T3" fmla="*/ 8 h 8"/>
                  <a:gd name="T4" fmla="*/ 1 w 3"/>
                  <a:gd name="T5" fmla="*/ 8 h 8"/>
                  <a:gd name="T6" fmla="*/ 3 w 3"/>
                  <a:gd name="T7" fmla="*/ 0 h 8"/>
                </a:gdLst>
                <a:ahLst/>
                <a:cxnLst>
                  <a:cxn ang="0">
                    <a:pos x="T0" y="T1"/>
                  </a:cxn>
                  <a:cxn ang="0">
                    <a:pos x="T2" y="T3"/>
                  </a:cxn>
                  <a:cxn ang="0">
                    <a:pos x="T4" y="T5"/>
                  </a:cxn>
                  <a:cxn ang="0">
                    <a:pos x="T6" y="T7"/>
                  </a:cxn>
                </a:cxnLst>
                <a:rect l="0" t="0" r="r" b="b"/>
                <a:pathLst>
                  <a:path w="3" h="8">
                    <a:moveTo>
                      <a:pt x="3" y="0"/>
                    </a:moveTo>
                    <a:cubicBezTo>
                      <a:pt x="2" y="3"/>
                      <a:pt x="1" y="6"/>
                      <a:pt x="0" y="8"/>
                    </a:cubicBezTo>
                    <a:cubicBezTo>
                      <a:pt x="1" y="8"/>
                      <a:pt x="1" y="8"/>
                      <a:pt x="1" y="8"/>
                    </a:cubicBezTo>
                    <a:cubicBezTo>
                      <a:pt x="2" y="3"/>
                      <a:pt x="3" y="0"/>
                      <a:pt x="3"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8" name="Freeform 5502"/>
              <p:cNvSpPr>
                <a:spLocks/>
              </p:cNvSpPr>
              <p:nvPr/>
            </p:nvSpPr>
            <p:spPr bwMode="auto">
              <a:xfrm>
                <a:off x="1235" y="2715"/>
                <a:ext cx="5" cy="32"/>
              </a:xfrm>
              <a:custGeom>
                <a:avLst/>
                <a:gdLst>
                  <a:gd name="T0" fmla="*/ 2 w 2"/>
                  <a:gd name="T1" fmla="*/ 0 h 15"/>
                  <a:gd name="T2" fmla="*/ 1 w 2"/>
                  <a:gd name="T3" fmla="*/ 2 h 15"/>
                  <a:gd name="T4" fmla="*/ 1 w 2"/>
                  <a:gd name="T5" fmla="*/ 4 h 15"/>
                  <a:gd name="T6" fmla="*/ 1 w 2"/>
                  <a:gd name="T7" fmla="*/ 5 h 15"/>
                  <a:gd name="T8" fmla="*/ 1 w 2"/>
                  <a:gd name="T9" fmla="*/ 6 h 15"/>
                  <a:gd name="T10" fmla="*/ 1 w 2"/>
                  <a:gd name="T11" fmla="*/ 15 h 15"/>
                  <a:gd name="T12" fmla="*/ 2 w 2"/>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 h="15">
                    <a:moveTo>
                      <a:pt x="2" y="0"/>
                    </a:moveTo>
                    <a:cubicBezTo>
                      <a:pt x="2" y="1"/>
                      <a:pt x="1" y="1"/>
                      <a:pt x="1" y="2"/>
                    </a:cubicBezTo>
                    <a:cubicBezTo>
                      <a:pt x="1" y="3"/>
                      <a:pt x="1" y="4"/>
                      <a:pt x="1" y="4"/>
                    </a:cubicBezTo>
                    <a:cubicBezTo>
                      <a:pt x="1" y="5"/>
                      <a:pt x="1" y="5"/>
                      <a:pt x="1" y="5"/>
                    </a:cubicBezTo>
                    <a:cubicBezTo>
                      <a:pt x="1" y="5"/>
                      <a:pt x="1" y="6"/>
                      <a:pt x="1" y="6"/>
                    </a:cubicBezTo>
                    <a:cubicBezTo>
                      <a:pt x="0" y="12"/>
                      <a:pt x="1" y="15"/>
                      <a:pt x="1" y="15"/>
                    </a:cubicBezTo>
                    <a:cubicBezTo>
                      <a:pt x="0" y="10"/>
                      <a:pt x="1" y="5"/>
                      <a:pt x="2"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9" name="Freeform 5503"/>
              <p:cNvSpPr>
                <a:spLocks/>
              </p:cNvSpPr>
              <p:nvPr/>
            </p:nvSpPr>
            <p:spPr bwMode="auto">
              <a:xfrm>
                <a:off x="1225" y="2707"/>
                <a:ext cx="6" cy="23"/>
              </a:xfrm>
              <a:custGeom>
                <a:avLst/>
                <a:gdLst>
                  <a:gd name="T0" fmla="*/ 2 w 3"/>
                  <a:gd name="T1" fmla="*/ 0 h 11"/>
                  <a:gd name="T2" fmla="*/ 1 w 3"/>
                  <a:gd name="T3" fmla="*/ 5 h 11"/>
                  <a:gd name="T4" fmla="*/ 1 w 3"/>
                  <a:gd name="T5" fmla="*/ 7 h 11"/>
                  <a:gd name="T6" fmla="*/ 0 w 3"/>
                  <a:gd name="T7" fmla="*/ 11 h 11"/>
                  <a:gd name="T8" fmla="*/ 1 w 3"/>
                  <a:gd name="T9" fmla="*/ 11 h 11"/>
                  <a:gd name="T10" fmla="*/ 3 w 3"/>
                  <a:gd name="T11" fmla="*/ 0 h 11"/>
                  <a:gd name="T12" fmla="*/ 2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0"/>
                    </a:moveTo>
                    <a:cubicBezTo>
                      <a:pt x="2" y="1"/>
                      <a:pt x="1" y="3"/>
                      <a:pt x="1" y="5"/>
                    </a:cubicBezTo>
                    <a:cubicBezTo>
                      <a:pt x="1" y="5"/>
                      <a:pt x="1" y="6"/>
                      <a:pt x="1" y="7"/>
                    </a:cubicBezTo>
                    <a:cubicBezTo>
                      <a:pt x="0" y="8"/>
                      <a:pt x="0" y="10"/>
                      <a:pt x="0" y="11"/>
                    </a:cubicBezTo>
                    <a:cubicBezTo>
                      <a:pt x="1" y="11"/>
                      <a:pt x="1" y="11"/>
                      <a:pt x="1" y="11"/>
                    </a:cubicBezTo>
                    <a:cubicBezTo>
                      <a:pt x="1" y="7"/>
                      <a:pt x="2" y="3"/>
                      <a:pt x="3" y="0"/>
                    </a:cubicBezTo>
                    <a:lnTo>
                      <a:pt x="2"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0" name="Freeform 5504"/>
              <p:cNvSpPr>
                <a:spLocks/>
              </p:cNvSpPr>
              <p:nvPr/>
            </p:nvSpPr>
            <p:spPr bwMode="auto">
              <a:xfrm>
                <a:off x="1229" y="2681"/>
                <a:ext cx="8" cy="26"/>
              </a:xfrm>
              <a:custGeom>
                <a:avLst/>
                <a:gdLst>
                  <a:gd name="T0" fmla="*/ 4 w 4"/>
                  <a:gd name="T1" fmla="*/ 0 h 12"/>
                  <a:gd name="T2" fmla="*/ 0 w 4"/>
                  <a:gd name="T3" fmla="*/ 12 h 12"/>
                  <a:gd name="T4" fmla="*/ 1 w 4"/>
                  <a:gd name="T5" fmla="*/ 12 h 12"/>
                  <a:gd name="T6" fmla="*/ 4 w 4"/>
                  <a:gd name="T7" fmla="*/ 0 h 12"/>
                </a:gdLst>
                <a:ahLst/>
                <a:cxnLst>
                  <a:cxn ang="0">
                    <a:pos x="T0" y="T1"/>
                  </a:cxn>
                  <a:cxn ang="0">
                    <a:pos x="T2" y="T3"/>
                  </a:cxn>
                  <a:cxn ang="0">
                    <a:pos x="T4" y="T5"/>
                  </a:cxn>
                  <a:cxn ang="0">
                    <a:pos x="T6" y="T7"/>
                  </a:cxn>
                </a:cxnLst>
                <a:rect l="0" t="0" r="r" b="b"/>
                <a:pathLst>
                  <a:path w="4" h="12">
                    <a:moveTo>
                      <a:pt x="4" y="0"/>
                    </a:moveTo>
                    <a:cubicBezTo>
                      <a:pt x="2" y="4"/>
                      <a:pt x="1" y="8"/>
                      <a:pt x="0" y="12"/>
                    </a:cubicBezTo>
                    <a:cubicBezTo>
                      <a:pt x="1" y="12"/>
                      <a:pt x="1" y="12"/>
                      <a:pt x="1" y="12"/>
                    </a:cubicBezTo>
                    <a:cubicBezTo>
                      <a:pt x="2" y="5"/>
                      <a:pt x="4" y="0"/>
                      <a:pt x="4"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1" name="Rectangle 5505"/>
              <p:cNvSpPr>
                <a:spLocks noChangeArrowheads="1"/>
              </p:cNvSpPr>
              <p:nvPr/>
            </p:nvSpPr>
            <p:spPr bwMode="auto">
              <a:xfrm>
                <a:off x="1237" y="2681"/>
                <a:ext cx="1" cy="1"/>
              </a:xfrm>
              <a:prstGeom prst="rect">
                <a:avLst/>
              </a:prstGeom>
              <a:solidFill>
                <a:srgbClr val="B45A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2" name="Freeform 5506"/>
              <p:cNvSpPr>
                <a:spLocks/>
              </p:cNvSpPr>
              <p:nvPr/>
            </p:nvSpPr>
            <p:spPr bwMode="auto">
              <a:xfrm>
                <a:off x="1225" y="2730"/>
                <a:ext cx="2" cy="17"/>
              </a:xfrm>
              <a:custGeom>
                <a:avLst/>
                <a:gdLst>
                  <a:gd name="T0" fmla="*/ 1 w 1"/>
                  <a:gd name="T1" fmla="*/ 0 h 8"/>
                  <a:gd name="T2" fmla="*/ 0 w 1"/>
                  <a:gd name="T3" fmla="*/ 0 h 8"/>
                  <a:gd name="T4" fmla="*/ 0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5"/>
                      <a:pt x="0" y="8"/>
                      <a:pt x="0" y="8"/>
                    </a:cubicBezTo>
                    <a:cubicBezTo>
                      <a:pt x="0" y="5"/>
                      <a:pt x="0" y="3"/>
                      <a:pt x="1"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3" name="Freeform 5507"/>
              <p:cNvSpPr>
                <a:spLocks/>
              </p:cNvSpPr>
              <p:nvPr/>
            </p:nvSpPr>
            <p:spPr bwMode="auto">
              <a:xfrm>
                <a:off x="1227" y="271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5508"/>
              <p:cNvSpPr>
                <a:spLocks noEditPoints="1"/>
              </p:cNvSpPr>
              <p:nvPr/>
            </p:nvSpPr>
            <p:spPr bwMode="auto">
              <a:xfrm>
                <a:off x="1214" y="2700"/>
                <a:ext cx="2" cy="41"/>
              </a:xfrm>
              <a:custGeom>
                <a:avLst/>
                <a:gdLst>
                  <a:gd name="T0" fmla="*/ 0 w 1"/>
                  <a:gd name="T1" fmla="*/ 15 h 19"/>
                  <a:gd name="T2" fmla="*/ 0 w 1"/>
                  <a:gd name="T3" fmla="*/ 15 h 19"/>
                  <a:gd name="T4" fmla="*/ 0 w 1"/>
                  <a:gd name="T5" fmla="*/ 19 h 19"/>
                  <a:gd name="T6" fmla="*/ 1 w 1"/>
                  <a:gd name="T7" fmla="*/ 19 h 19"/>
                  <a:gd name="T8" fmla="*/ 0 w 1"/>
                  <a:gd name="T9" fmla="*/ 15 h 19"/>
                  <a:gd name="T10" fmla="*/ 1 w 1"/>
                  <a:gd name="T11" fmla="*/ 0 h 19"/>
                  <a:gd name="T12" fmla="*/ 0 w 1"/>
                  <a:gd name="T13" fmla="*/ 4 h 19"/>
                  <a:gd name="T14" fmla="*/ 1 w 1"/>
                  <a:gd name="T15" fmla="*/ 4 h 19"/>
                  <a:gd name="T16" fmla="*/ 1 w 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9">
                    <a:moveTo>
                      <a:pt x="0" y="15"/>
                    </a:moveTo>
                    <a:cubicBezTo>
                      <a:pt x="0" y="15"/>
                      <a:pt x="0" y="15"/>
                      <a:pt x="0" y="15"/>
                    </a:cubicBezTo>
                    <a:cubicBezTo>
                      <a:pt x="0" y="17"/>
                      <a:pt x="0" y="18"/>
                      <a:pt x="0" y="19"/>
                    </a:cubicBezTo>
                    <a:cubicBezTo>
                      <a:pt x="1" y="19"/>
                      <a:pt x="1" y="19"/>
                      <a:pt x="1" y="19"/>
                    </a:cubicBezTo>
                    <a:cubicBezTo>
                      <a:pt x="0" y="17"/>
                      <a:pt x="0" y="16"/>
                      <a:pt x="0" y="15"/>
                    </a:cubicBezTo>
                    <a:close/>
                    <a:moveTo>
                      <a:pt x="1" y="0"/>
                    </a:moveTo>
                    <a:cubicBezTo>
                      <a:pt x="1" y="2"/>
                      <a:pt x="1" y="3"/>
                      <a:pt x="0" y="4"/>
                    </a:cubicBezTo>
                    <a:cubicBezTo>
                      <a:pt x="1" y="4"/>
                      <a:pt x="1" y="4"/>
                      <a:pt x="1" y="4"/>
                    </a:cubicBezTo>
                    <a:cubicBezTo>
                      <a:pt x="1" y="3"/>
                      <a:pt x="1" y="2"/>
                      <a:pt x="1"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5509"/>
              <p:cNvSpPr>
                <a:spLocks/>
              </p:cNvSpPr>
              <p:nvPr/>
            </p:nvSpPr>
            <p:spPr bwMode="auto">
              <a:xfrm>
                <a:off x="1216" y="2677"/>
                <a:ext cx="4" cy="23"/>
              </a:xfrm>
              <a:custGeom>
                <a:avLst/>
                <a:gdLst>
                  <a:gd name="T0" fmla="*/ 2 w 2"/>
                  <a:gd name="T1" fmla="*/ 0 h 11"/>
                  <a:gd name="T2" fmla="*/ 0 w 2"/>
                  <a:gd name="T3" fmla="*/ 11 h 11"/>
                  <a:gd name="T4" fmla="*/ 0 w 2"/>
                  <a:gd name="T5" fmla="*/ 11 h 11"/>
                  <a:gd name="T6" fmla="*/ 2 w 2"/>
                  <a:gd name="T7" fmla="*/ 0 h 11"/>
                </a:gdLst>
                <a:ahLst/>
                <a:cxnLst>
                  <a:cxn ang="0">
                    <a:pos x="T0" y="T1"/>
                  </a:cxn>
                  <a:cxn ang="0">
                    <a:pos x="T2" y="T3"/>
                  </a:cxn>
                  <a:cxn ang="0">
                    <a:pos x="T4" y="T5"/>
                  </a:cxn>
                  <a:cxn ang="0">
                    <a:pos x="T6" y="T7"/>
                  </a:cxn>
                </a:cxnLst>
                <a:rect l="0" t="0" r="r" b="b"/>
                <a:pathLst>
                  <a:path w="2" h="11">
                    <a:moveTo>
                      <a:pt x="2" y="0"/>
                    </a:moveTo>
                    <a:cubicBezTo>
                      <a:pt x="1" y="4"/>
                      <a:pt x="0" y="8"/>
                      <a:pt x="0" y="11"/>
                    </a:cubicBezTo>
                    <a:cubicBezTo>
                      <a:pt x="0" y="11"/>
                      <a:pt x="0" y="11"/>
                      <a:pt x="0" y="11"/>
                    </a:cubicBezTo>
                    <a:cubicBezTo>
                      <a:pt x="1" y="5"/>
                      <a:pt x="2" y="0"/>
                      <a:pt x="2"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5510"/>
              <p:cNvSpPr>
                <a:spLocks/>
              </p:cNvSpPr>
              <p:nvPr/>
            </p:nvSpPr>
            <p:spPr bwMode="auto">
              <a:xfrm>
                <a:off x="1214" y="2741"/>
                <a:ext cx="2" cy="10"/>
              </a:xfrm>
              <a:custGeom>
                <a:avLst/>
                <a:gdLst>
                  <a:gd name="T0" fmla="*/ 1 w 1"/>
                  <a:gd name="T1" fmla="*/ 0 h 5"/>
                  <a:gd name="T2" fmla="*/ 0 w 1"/>
                  <a:gd name="T3" fmla="*/ 0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0" y="0"/>
                      <a:pt x="0" y="0"/>
                      <a:pt x="0" y="0"/>
                    </a:cubicBezTo>
                    <a:cubicBezTo>
                      <a:pt x="0" y="3"/>
                      <a:pt x="1" y="5"/>
                      <a:pt x="1" y="5"/>
                    </a:cubicBezTo>
                    <a:cubicBezTo>
                      <a:pt x="1" y="3"/>
                      <a:pt x="1" y="1"/>
                      <a:pt x="1"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5511"/>
              <p:cNvSpPr>
                <a:spLocks/>
              </p:cNvSpPr>
              <p:nvPr/>
            </p:nvSpPr>
            <p:spPr bwMode="auto">
              <a:xfrm>
                <a:off x="1214" y="2709"/>
                <a:ext cx="2" cy="23"/>
              </a:xfrm>
              <a:custGeom>
                <a:avLst/>
                <a:gdLst>
                  <a:gd name="T0" fmla="*/ 0 w 1"/>
                  <a:gd name="T1" fmla="*/ 0 h 11"/>
                  <a:gd name="T2" fmla="*/ 0 w 1"/>
                  <a:gd name="T3" fmla="*/ 11 h 11"/>
                  <a:gd name="T4" fmla="*/ 0 w 1"/>
                  <a:gd name="T5" fmla="*/ 11 h 11"/>
                  <a:gd name="T6" fmla="*/ 1 w 1"/>
                  <a:gd name="T7" fmla="*/ 0 h 11"/>
                  <a:gd name="T8" fmla="*/ 0 w 1"/>
                  <a:gd name="T9" fmla="*/ 0 h 11"/>
                </a:gdLst>
                <a:ahLst/>
                <a:cxnLst>
                  <a:cxn ang="0">
                    <a:pos x="T0" y="T1"/>
                  </a:cxn>
                  <a:cxn ang="0">
                    <a:pos x="T2" y="T3"/>
                  </a:cxn>
                  <a:cxn ang="0">
                    <a:pos x="T4" y="T5"/>
                  </a:cxn>
                  <a:cxn ang="0">
                    <a:pos x="T6" y="T7"/>
                  </a:cxn>
                  <a:cxn ang="0">
                    <a:pos x="T8" y="T9"/>
                  </a:cxn>
                </a:cxnLst>
                <a:rect l="0" t="0" r="r" b="b"/>
                <a:pathLst>
                  <a:path w="1" h="11">
                    <a:moveTo>
                      <a:pt x="0" y="0"/>
                    </a:moveTo>
                    <a:cubicBezTo>
                      <a:pt x="0" y="4"/>
                      <a:pt x="0" y="8"/>
                      <a:pt x="0" y="11"/>
                    </a:cubicBezTo>
                    <a:cubicBezTo>
                      <a:pt x="0" y="11"/>
                      <a:pt x="0" y="11"/>
                      <a:pt x="0" y="11"/>
                    </a:cubicBezTo>
                    <a:cubicBezTo>
                      <a:pt x="1" y="7"/>
                      <a:pt x="1" y="4"/>
                      <a:pt x="1" y="0"/>
                    </a:cubicBezTo>
                    <a:lnTo>
                      <a:pt x="0" y="0"/>
                    </a:ln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5512"/>
              <p:cNvSpPr>
                <a:spLocks/>
              </p:cNvSpPr>
              <p:nvPr/>
            </p:nvSpPr>
            <p:spPr bwMode="auto">
              <a:xfrm>
                <a:off x="1172" y="2711"/>
                <a:ext cx="2" cy="13"/>
              </a:xfrm>
              <a:custGeom>
                <a:avLst/>
                <a:gdLst>
                  <a:gd name="T0" fmla="*/ 0 w 1"/>
                  <a:gd name="T1" fmla="*/ 0 h 6"/>
                  <a:gd name="T2" fmla="*/ 0 w 1"/>
                  <a:gd name="T3" fmla="*/ 0 h 6"/>
                  <a:gd name="T4" fmla="*/ 1 w 1"/>
                  <a:gd name="T5" fmla="*/ 4 h 6"/>
                  <a:gd name="T6" fmla="*/ 1 w 1"/>
                  <a:gd name="T7" fmla="*/ 6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0"/>
                      <a:pt x="0" y="0"/>
                      <a:pt x="0" y="0"/>
                    </a:cubicBezTo>
                    <a:cubicBezTo>
                      <a:pt x="0" y="2"/>
                      <a:pt x="0" y="3"/>
                      <a:pt x="1" y="4"/>
                    </a:cubicBezTo>
                    <a:cubicBezTo>
                      <a:pt x="1" y="5"/>
                      <a:pt x="1" y="5"/>
                      <a:pt x="1" y="6"/>
                    </a:cubicBezTo>
                    <a:cubicBezTo>
                      <a:pt x="1" y="4"/>
                      <a:pt x="1" y="2"/>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9" name="Freeform 5513"/>
              <p:cNvSpPr>
                <a:spLocks/>
              </p:cNvSpPr>
              <p:nvPr/>
            </p:nvSpPr>
            <p:spPr bwMode="auto">
              <a:xfrm>
                <a:off x="1165" y="2688"/>
                <a:ext cx="7" cy="23"/>
              </a:xfrm>
              <a:custGeom>
                <a:avLst/>
                <a:gdLst>
                  <a:gd name="T0" fmla="*/ 0 w 3"/>
                  <a:gd name="T1" fmla="*/ 0 h 11"/>
                  <a:gd name="T2" fmla="*/ 3 w 3"/>
                  <a:gd name="T3" fmla="*/ 11 h 11"/>
                  <a:gd name="T4" fmla="*/ 3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0"/>
                      <a:pt x="2" y="5"/>
                      <a:pt x="3" y="11"/>
                    </a:cubicBezTo>
                    <a:cubicBezTo>
                      <a:pt x="3" y="11"/>
                      <a:pt x="3" y="11"/>
                      <a:pt x="3" y="11"/>
                    </a:cubicBezTo>
                    <a:cubicBezTo>
                      <a:pt x="3" y="8"/>
                      <a:pt x="2" y="4"/>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0" name="Freeform 5514"/>
              <p:cNvSpPr>
                <a:spLocks/>
              </p:cNvSpPr>
              <p:nvPr/>
            </p:nvSpPr>
            <p:spPr bwMode="auto">
              <a:xfrm>
                <a:off x="1174" y="2720"/>
                <a:ext cx="2" cy="25"/>
              </a:xfrm>
              <a:custGeom>
                <a:avLst/>
                <a:gdLst>
                  <a:gd name="T0" fmla="*/ 0 w 1"/>
                  <a:gd name="T1" fmla="*/ 0 h 12"/>
                  <a:gd name="T2" fmla="*/ 1 w 1"/>
                  <a:gd name="T3" fmla="*/ 12 h 12"/>
                  <a:gd name="T4" fmla="*/ 0 w 1"/>
                  <a:gd name="T5" fmla="*/ 2 h 12"/>
                  <a:gd name="T6" fmla="*/ 0 w 1"/>
                  <a:gd name="T7" fmla="*/ 0 h 12"/>
                </a:gdLst>
                <a:ahLst/>
                <a:cxnLst>
                  <a:cxn ang="0">
                    <a:pos x="T0" y="T1"/>
                  </a:cxn>
                  <a:cxn ang="0">
                    <a:pos x="T2" y="T3"/>
                  </a:cxn>
                  <a:cxn ang="0">
                    <a:pos x="T4" y="T5"/>
                  </a:cxn>
                  <a:cxn ang="0">
                    <a:pos x="T6" y="T7"/>
                  </a:cxn>
                </a:cxnLst>
                <a:rect l="0" t="0" r="r" b="b"/>
                <a:pathLst>
                  <a:path w="1" h="12">
                    <a:moveTo>
                      <a:pt x="0" y="0"/>
                    </a:moveTo>
                    <a:cubicBezTo>
                      <a:pt x="0" y="4"/>
                      <a:pt x="1" y="8"/>
                      <a:pt x="1" y="12"/>
                    </a:cubicBezTo>
                    <a:cubicBezTo>
                      <a:pt x="1" y="12"/>
                      <a:pt x="1" y="8"/>
                      <a:pt x="0" y="2"/>
                    </a:cubicBezTo>
                    <a:cubicBezTo>
                      <a:pt x="0" y="1"/>
                      <a:pt x="0"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1" name="Freeform 5515"/>
              <p:cNvSpPr>
                <a:spLocks noEditPoints="1"/>
              </p:cNvSpPr>
              <p:nvPr/>
            </p:nvSpPr>
            <p:spPr bwMode="auto">
              <a:xfrm>
                <a:off x="1182" y="2707"/>
                <a:ext cx="4" cy="27"/>
              </a:xfrm>
              <a:custGeom>
                <a:avLst/>
                <a:gdLst>
                  <a:gd name="T0" fmla="*/ 1 w 2"/>
                  <a:gd name="T1" fmla="*/ 8 h 13"/>
                  <a:gd name="T2" fmla="*/ 2 w 2"/>
                  <a:gd name="T3" fmla="*/ 13 h 13"/>
                  <a:gd name="T4" fmla="*/ 2 w 2"/>
                  <a:gd name="T5" fmla="*/ 13 h 13"/>
                  <a:gd name="T6" fmla="*/ 2 w 2"/>
                  <a:gd name="T7" fmla="*/ 8 h 13"/>
                  <a:gd name="T8" fmla="*/ 1 w 2"/>
                  <a:gd name="T9" fmla="*/ 8 h 13"/>
                  <a:gd name="T10" fmla="*/ 0 w 2"/>
                  <a:gd name="T11" fmla="*/ 0 h 13"/>
                  <a:gd name="T12" fmla="*/ 0 w 2"/>
                  <a:gd name="T13" fmla="*/ 0 h 13"/>
                  <a:gd name="T14" fmla="*/ 1 w 2"/>
                  <a:gd name="T15" fmla="*/ 5 h 13"/>
                  <a:gd name="T16" fmla="*/ 1 w 2"/>
                  <a:gd name="T17" fmla="*/ 4 h 13"/>
                  <a:gd name="T18" fmla="*/ 0 w 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3">
                    <a:moveTo>
                      <a:pt x="1" y="8"/>
                    </a:moveTo>
                    <a:cubicBezTo>
                      <a:pt x="1" y="10"/>
                      <a:pt x="1" y="12"/>
                      <a:pt x="2" y="13"/>
                    </a:cubicBezTo>
                    <a:cubicBezTo>
                      <a:pt x="2" y="13"/>
                      <a:pt x="2" y="13"/>
                      <a:pt x="2" y="13"/>
                    </a:cubicBezTo>
                    <a:cubicBezTo>
                      <a:pt x="2" y="12"/>
                      <a:pt x="2" y="10"/>
                      <a:pt x="2" y="8"/>
                    </a:cubicBezTo>
                    <a:lnTo>
                      <a:pt x="1" y="8"/>
                    </a:lnTo>
                    <a:close/>
                    <a:moveTo>
                      <a:pt x="0" y="0"/>
                    </a:moveTo>
                    <a:cubicBezTo>
                      <a:pt x="0" y="0"/>
                      <a:pt x="0" y="0"/>
                      <a:pt x="0" y="0"/>
                    </a:cubicBezTo>
                    <a:cubicBezTo>
                      <a:pt x="0" y="2"/>
                      <a:pt x="0" y="3"/>
                      <a:pt x="1" y="5"/>
                    </a:cubicBezTo>
                    <a:cubicBezTo>
                      <a:pt x="1" y="4"/>
                      <a:pt x="1" y="4"/>
                      <a:pt x="1" y="4"/>
                    </a:cubicBezTo>
                    <a:cubicBezTo>
                      <a:pt x="1" y="3"/>
                      <a:pt x="1" y="1"/>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2" name="Freeform 5516"/>
              <p:cNvSpPr>
                <a:spLocks/>
              </p:cNvSpPr>
              <p:nvPr/>
            </p:nvSpPr>
            <p:spPr bwMode="auto">
              <a:xfrm>
                <a:off x="1176" y="2679"/>
                <a:ext cx="6" cy="28"/>
              </a:xfrm>
              <a:custGeom>
                <a:avLst/>
                <a:gdLst>
                  <a:gd name="T0" fmla="*/ 0 w 3"/>
                  <a:gd name="T1" fmla="*/ 0 h 13"/>
                  <a:gd name="T2" fmla="*/ 0 w 3"/>
                  <a:gd name="T3" fmla="*/ 0 h 13"/>
                  <a:gd name="T4" fmla="*/ 3 w 3"/>
                  <a:gd name="T5" fmla="*/ 13 h 13"/>
                  <a:gd name="T6" fmla="*/ 3 w 3"/>
                  <a:gd name="T7" fmla="*/ 13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0"/>
                      <a:pt x="0" y="0"/>
                      <a:pt x="0" y="0"/>
                    </a:cubicBezTo>
                    <a:cubicBezTo>
                      <a:pt x="0" y="2"/>
                      <a:pt x="2" y="7"/>
                      <a:pt x="3" y="13"/>
                    </a:cubicBezTo>
                    <a:cubicBezTo>
                      <a:pt x="3" y="13"/>
                      <a:pt x="3" y="13"/>
                      <a:pt x="3" y="13"/>
                    </a:cubicBezTo>
                    <a:cubicBezTo>
                      <a:pt x="2" y="9"/>
                      <a:pt x="1" y="5"/>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Rectangle 5517"/>
              <p:cNvSpPr>
                <a:spLocks noChangeArrowheads="1"/>
              </p:cNvSpPr>
              <p:nvPr/>
            </p:nvSpPr>
            <p:spPr bwMode="auto">
              <a:xfrm>
                <a:off x="1174" y="2679"/>
                <a:ext cx="2" cy="1"/>
              </a:xfrm>
              <a:prstGeom prst="rect">
                <a:avLst/>
              </a:prstGeom>
              <a:solidFill>
                <a:srgbClr val="B45A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5518"/>
              <p:cNvSpPr>
                <a:spLocks/>
              </p:cNvSpPr>
              <p:nvPr/>
            </p:nvSpPr>
            <p:spPr bwMode="auto">
              <a:xfrm>
                <a:off x="1186" y="2734"/>
                <a:ext cx="0" cy="11"/>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5"/>
                      <a:pt x="0" y="3"/>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5519"/>
              <p:cNvSpPr>
                <a:spLocks/>
              </p:cNvSpPr>
              <p:nvPr/>
            </p:nvSpPr>
            <p:spPr bwMode="auto">
              <a:xfrm>
                <a:off x="1184" y="2715"/>
                <a:ext cx="2" cy="9"/>
              </a:xfrm>
              <a:custGeom>
                <a:avLst/>
                <a:gdLst>
                  <a:gd name="T0" fmla="*/ 0 w 1"/>
                  <a:gd name="T1" fmla="*/ 0 h 4"/>
                  <a:gd name="T2" fmla="*/ 0 w 1"/>
                  <a:gd name="T3" fmla="*/ 1 h 4"/>
                  <a:gd name="T4" fmla="*/ 0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1"/>
                    </a:cubicBezTo>
                    <a:cubicBezTo>
                      <a:pt x="0" y="2"/>
                      <a:pt x="0" y="3"/>
                      <a:pt x="0" y="4"/>
                    </a:cubicBezTo>
                    <a:cubicBezTo>
                      <a:pt x="1" y="4"/>
                      <a:pt x="1" y="4"/>
                      <a:pt x="1" y="4"/>
                    </a:cubicBezTo>
                    <a:cubicBezTo>
                      <a:pt x="1" y="3"/>
                      <a:pt x="0" y="2"/>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5520"/>
              <p:cNvSpPr>
                <a:spLocks noEditPoints="1"/>
              </p:cNvSpPr>
              <p:nvPr/>
            </p:nvSpPr>
            <p:spPr bwMode="auto">
              <a:xfrm>
                <a:off x="1195" y="2700"/>
                <a:ext cx="2" cy="41"/>
              </a:xfrm>
              <a:custGeom>
                <a:avLst/>
                <a:gdLst>
                  <a:gd name="T0" fmla="*/ 1 w 1"/>
                  <a:gd name="T1" fmla="*/ 14 h 19"/>
                  <a:gd name="T2" fmla="*/ 0 w 1"/>
                  <a:gd name="T3" fmla="*/ 19 h 19"/>
                  <a:gd name="T4" fmla="*/ 1 w 1"/>
                  <a:gd name="T5" fmla="*/ 19 h 19"/>
                  <a:gd name="T6" fmla="*/ 1 w 1"/>
                  <a:gd name="T7" fmla="*/ 19 h 19"/>
                  <a:gd name="T8" fmla="*/ 1 w 1"/>
                  <a:gd name="T9" fmla="*/ 15 h 19"/>
                  <a:gd name="T10" fmla="*/ 1 w 1"/>
                  <a:gd name="T11" fmla="*/ 15 h 19"/>
                  <a:gd name="T12" fmla="*/ 1 w 1"/>
                  <a:gd name="T13" fmla="*/ 14 h 19"/>
                  <a:gd name="T14" fmla="*/ 0 w 1"/>
                  <a:gd name="T15" fmla="*/ 0 h 19"/>
                  <a:gd name="T16" fmla="*/ 0 w 1"/>
                  <a:gd name="T17" fmla="*/ 0 h 19"/>
                  <a:gd name="T18" fmla="*/ 0 w 1"/>
                  <a:gd name="T19" fmla="*/ 4 h 19"/>
                  <a:gd name="T20" fmla="*/ 1 w 1"/>
                  <a:gd name="T21" fmla="*/ 4 h 19"/>
                  <a:gd name="T22" fmla="*/ 0 w 1"/>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9">
                    <a:moveTo>
                      <a:pt x="1" y="14"/>
                    </a:moveTo>
                    <a:cubicBezTo>
                      <a:pt x="1" y="16"/>
                      <a:pt x="1" y="17"/>
                      <a:pt x="0" y="19"/>
                    </a:cubicBezTo>
                    <a:cubicBezTo>
                      <a:pt x="1" y="19"/>
                      <a:pt x="1" y="19"/>
                      <a:pt x="1" y="19"/>
                    </a:cubicBezTo>
                    <a:cubicBezTo>
                      <a:pt x="1" y="19"/>
                      <a:pt x="1" y="19"/>
                      <a:pt x="1" y="19"/>
                    </a:cubicBezTo>
                    <a:cubicBezTo>
                      <a:pt x="1" y="18"/>
                      <a:pt x="1" y="17"/>
                      <a:pt x="1" y="15"/>
                    </a:cubicBezTo>
                    <a:cubicBezTo>
                      <a:pt x="1" y="15"/>
                      <a:pt x="1" y="15"/>
                      <a:pt x="1" y="15"/>
                    </a:cubicBezTo>
                    <a:lnTo>
                      <a:pt x="1" y="14"/>
                    </a:lnTo>
                    <a:close/>
                    <a:moveTo>
                      <a:pt x="0" y="0"/>
                    </a:moveTo>
                    <a:cubicBezTo>
                      <a:pt x="0" y="0"/>
                      <a:pt x="0" y="0"/>
                      <a:pt x="0" y="0"/>
                    </a:cubicBezTo>
                    <a:cubicBezTo>
                      <a:pt x="0" y="2"/>
                      <a:pt x="0" y="3"/>
                      <a:pt x="0" y="4"/>
                    </a:cubicBezTo>
                    <a:cubicBezTo>
                      <a:pt x="1" y="4"/>
                      <a:pt x="1" y="4"/>
                      <a:pt x="1" y="4"/>
                    </a:cubicBezTo>
                    <a:cubicBezTo>
                      <a:pt x="1" y="3"/>
                      <a:pt x="0" y="2"/>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5521"/>
              <p:cNvSpPr>
                <a:spLocks/>
              </p:cNvSpPr>
              <p:nvPr/>
            </p:nvSpPr>
            <p:spPr bwMode="auto">
              <a:xfrm>
                <a:off x="1191" y="2675"/>
                <a:ext cx="4" cy="25"/>
              </a:xfrm>
              <a:custGeom>
                <a:avLst/>
                <a:gdLst>
                  <a:gd name="T0" fmla="*/ 0 w 2"/>
                  <a:gd name="T1" fmla="*/ 0 h 12"/>
                  <a:gd name="T2" fmla="*/ 0 w 2"/>
                  <a:gd name="T3" fmla="*/ 0 h 12"/>
                  <a:gd name="T4" fmla="*/ 2 w 2"/>
                  <a:gd name="T5" fmla="*/ 12 h 12"/>
                  <a:gd name="T6" fmla="*/ 2 w 2"/>
                  <a:gd name="T7" fmla="*/ 12 h 12"/>
                  <a:gd name="T8" fmla="*/ 0 w 2"/>
                  <a:gd name="T9" fmla="*/ 0 h 12"/>
                </a:gdLst>
                <a:ahLst/>
                <a:cxnLst>
                  <a:cxn ang="0">
                    <a:pos x="T0" y="T1"/>
                  </a:cxn>
                  <a:cxn ang="0">
                    <a:pos x="T2" y="T3"/>
                  </a:cxn>
                  <a:cxn ang="0">
                    <a:pos x="T4" y="T5"/>
                  </a:cxn>
                  <a:cxn ang="0">
                    <a:pos x="T6" y="T7"/>
                  </a:cxn>
                  <a:cxn ang="0">
                    <a:pos x="T8" y="T9"/>
                  </a:cxn>
                </a:cxnLst>
                <a:rect l="0" t="0" r="r" b="b"/>
                <a:pathLst>
                  <a:path w="2" h="12">
                    <a:moveTo>
                      <a:pt x="0" y="0"/>
                    </a:moveTo>
                    <a:cubicBezTo>
                      <a:pt x="0" y="0"/>
                      <a:pt x="0" y="0"/>
                      <a:pt x="0" y="0"/>
                    </a:cubicBezTo>
                    <a:cubicBezTo>
                      <a:pt x="0" y="1"/>
                      <a:pt x="1" y="6"/>
                      <a:pt x="2" y="12"/>
                    </a:cubicBezTo>
                    <a:cubicBezTo>
                      <a:pt x="2" y="12"/>
                      <a:pt x="2" y="12"/>
                      <a:pt x="2" y="12"/>
                    </a:cubicBezTo>
                    <a:cubicBezTo>
                      <a:pt x="2" y="9"/>
                      <a:pt x="1" y="5"/>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8" name="Rectangle 5522"/>
              <p:cNvSpPr>
                <a:spLocks noChangeArrowheads="1"/>
              </p:cNvSpPr>
              <p:nvPr/>
            </p:nvSpPr>
            <p:spPr bwMode="auto">
              <a:xfrm>
                <a:off x="1191" y="2675"/>
                <a:ext cx="1" cy="1"/>
              </a:xfrm>
              <a:prstGeom prst="rect">
                <a:avLst/>
              </a:prstGeom>
              <a:solidFill>
                <a:srgbClr val="B45A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9" name="Freeform 5523"/>
              <p:cNvSpPr>
                <a:spLocks/>
              </p:cNvSpPr>
              <p:nvPr/>
            </p:nvSpPr>
            <p:spPr bwMode="auto">
              <a:xfrm>
                <a:off x="1195" y="2741"/>
                <a:ext cx="2" cy="8"/>
              </a:xfrm>
              <a:custGeom>
                <a:avLst/>
                <a:gdLst>
                  <a:gd name="T0" fmla="*/ 0 w 1"/>
                  <a:gd name="T1" fmla="*/ 0 h 4"/>
                  <a:gd name="T2" fmla="*/ 0 w 1"/>
                  <a:gd name="T3" fmla="*/ 4 h 4"/>
                  <a:gd name="T4" fmla="*/ 1 w 1"/>
                  <a:gd name="T5" fmla="*/ 0 h 4"/>
                  <a:gd name="T6" fmla="*/ 1 w 1"/>
                  <a:gd name="T7" fmla="*/ 0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3"/>
                      <a:pt x="0" y="4"/>
                    </a:cubicBezTo>
                    <a:cubicBezTo>
                      <a:pt x="0" y="4"/>
                      <a:pt x="0" y="3"/>
                      <a:pt x="1" y="0"/>
                    </a:cubicBezTo>
                    <a:cubicBezTo>
                      <a:pt x="1" y="0"/>
                      <a:pt x="1" y="0"/>
                      <a:pt x="1" y="0"/>
                    </a:cubicBez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0" name="Freeform 5524"/>
              <p:cNvSpPr>
                <a:spLocks/>
              </p:cNvSpPr>
              <p:nvPr/>
            </p:nvSpPr>
            <p:spPr bwMode="auto">
              <a:xfrm>
                <a:off x="1195" y="2709"/>
                <a:ext cx="2" cy="23"/>
              </a:xfrm>
              <a:custGeom>
                <a:avLst/>
                <a:gdLst>
                  <a:gd name="T0" fmla="*/ 1 w 1"/>
                  <a:gd name="T1" fmla="*/ 0 h 11"/>
                  <a:gd name="T2" fmla="*/ 0 w 1"/>
                  <a:gd name="T3" fmla="*/ 0 h 11"/>
                  <a:gd name="T4" fmla="*/ 1 w 1"/>
                  <a:gd name="T5" fmla="*/ 10 h 11"/>
                  <a:gd name="T6" fmla="*/ 1 w 1"/>
                  <a:gd name="T7" fmla="*/ 11 h 11"/>
                  <a:gd name="T8" fmla="*/ 1 w 1"/>
                  <a:gd name="T9" fmla="*/ 11 h 11"/>
                  <a:gd name="T10" fmla="*/ 1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1" y="0"/>
                    </a:moveTo>
                    <a:cubicBezTo>
                      <a:pt x="0" y="0"/>
                      <a:pt x="0" y="0"/>
                      <a:pt x="0" y="0"/>
                    </a:cubicBezTo>
                    <a:cubicBezTo>
                      <a:pt x="0" y="3"/>
                      <a:pt x="1" y="7"/>
                      <a:pt x="1" y="10"/>
                    </a:cubicBezTo>
                    <a:cubicBezTo>
                      <a:pt x="1" y="11"/>
                      <a:pt x="1" y="11"/>
                      <a:pt x="1" y="11"/>
                    </a:cubicBezTo>
                    <a:cubicBezTo>
                      <a:pt x="1" y="11"/>
                      <a:pt x="1" y="11"/>
                      <a:pt x="1" y="11"/>
                    </a:cubicBezTo>
                    <a:cubicBezTo>
                      <a:pt x="1" y="8"/>
                      <a:pt x="1" y="4"/>
                      <a:pt x="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1" name="Freeform 5525"/>
              <p:cNvSpPr>
                <a:spLocks noEditPoints="1"/>
              </p:cNvSpPr>
              <p:nvPr/>
            </p:nvSpPr>
            <p:spPr bwMode="auto">
              <a:xfrm>
                <a:off x="1206" y="2671"/>
                <a:ext cx="0" cy="74"/>
              </a:xfrm>
              <a:custGeom>
                <a:avLst/>
                <a:gdLst>
                  <a:gd name="T0" fmla="*/ 31 h 35"/>
                  <a:gd name="T1" fmla="*/ 31 h 35"/>
                  <a:gd name="T2" fmla="*/ 35 h 35"/>
                  <a:gd name="T3" fmla="*/ 35 h 35"/>
                  <a:gd name="T4" fmla="*/ 31 h 35"/>
                  <a:gd name="T5" fmla="*/ 14 h 35"/>
                  <a:gd name="T6" fmla="*/ 14 h 35"/>
                  <a:gd name="T7" fmla="*/ 14 h 35"/>
                  <a:gd name="T8" fmla="*/ 17 h 35"/>
                  <a:gd name="T9" fmla="*/ 17 h 35"/>
                  <a:gd name="T10" fmla="*/ 14 h 35"/>
                  <a:gd name="T11" fmla="*/ 0 h 35"/>
                  <a:gd name="T12" fmla="*/ 0 h 3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35">
                    <a:moveTo>
                      <a:pt x="0" y="31"/>
                    </a:moveTo>
                    <a:cubicBezTo>
                      <a:pt x="0" y="31"/>
                      <a:pt x="0" y="31"/>
                      <a:pt x="0" y="31"/>
                    </a:cubicBezTo>
                    <a:cubicBezTo>
                      <a:pt x="0" y="32"/>
                      <a:pt x="0" y="34"/>
                      <a:pt x="0" y="35"/>
                    </a:cubicBezTo>
                    <a:cubicBezTo>
                      <a:pt x="0" y="35"/>
                      <a:pt x="0" y="35"/>
                      <a:pt x="0" y="35"/>
                    </a:cubicBezTo>
                    <a:cubicBezTo>
                      <a:pt x="0" y="34"/>
                      <a:pt x="0" y="33"/>
                      <a:pt x="0" y="31"/>
                    </a:cubicBezTo>
                    <a:close/>
                    <a:moveTo>
                      <a:pt x="0" y="14"/>
                    </a:moveTo>
                    <a:cubicBezTo>
                      <a:pt x="0" y="14"/>
                      <a:pt x="0" y="14"/>
                      <a:pt x="0" y="14"/>
                    </a:cubicBezTo>
                    <a:cubicBezTo>
                      <a:pt x="0" y="14"/>
                      <a:pt x="0" y="14"/>
                      <a:pt x="0" y="14"/>
                    </a:cubicBezTo>
                    <a:cubicBezTo>
                      <a:pt x="0" y="15"/>
                      <a:pt x="0" y="16"/>
                      <a:pt x="0" y="17"/>
                    </a:cubicBezTo>
                    <a:cubicBezTo>
                      <a:pt x="0" y="17"/>
                      <a:pt x="0" y="17"/>
                      <a:pt x="0" y="17"/>
                    </a:cubicBezTo>
                    <a:cubicBezTo>
                      <a:pt x="0" y="16"/>
                      <a:pt x="0" y="15"/>
                      <a:pt x="0" y="14"/>
                    </a:cubicBezTo>
                    <a:close/>
                    <a:moveTo>
                      <a:pt x="0" y="0"/>
                    </a:moveTo>
                    <a:cubicBezTo>
                      <a:pt x="0" y="0"/>
                      <a:pt x="0" y="0"/>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5526"/>
              <p:cNvSpPr>
                <a:spLocks/>
              </p:cNvSpPr>
              <p:nvPr/>
            </p:nvSpPr>
            <p:spPr bwMode="auto">
              <a:xfrm>
                <a:off x="1206" y="2675"/>
                <a:ext cx="0" cy="25"/>
              </a:xfrm>
              <a:custGeom>
                <a:avLst/>
                <a:gdLst>
                  <a:gd name="T0" fmla="*/ 0 h 12"/>
                  <a:gd name="T1" fmla="*/ 12 h 12"/>
                  <a:gd name="T2" fmla="*/ 12 h 12"/>
                  <a:gd name="T3" fmla="*/ 12 h 12"/>
                  <a:gd name="T4" fmla="*/ 0 h 12"/>
                </a:gdLst>
                <a:ahLst/>
                <a:cxnLst>
                  <a:cxn ang="0">
                    <a:pos x="0" y="T0"/>
                  </a:cxn>
                  <a:cxn ang="0">
                    <a:pos x="0" y="T1"/>
                  </a:cxn>
                  <a:cxn ang="0">
                    <a:pos x="0" y="T2"/>
                  </a:cxn>
                  <a:cxn ang="0">
                    <a:pos x="0" y="T3"/>
                  </a:cxn>
                  <a:cxn ang="0">
                    <a:pos x="0" y="T4"/>
                  </a:cxn>
                </a:cxnLst>
                <a:rect l="0" t="0" r="r" b="b"/>
                <a:pathLst>
                  <a:path h="12">
                    <a:moveTo>
                      <a:pt x="0" y="0"/>
                    </a:moveTo>
                    <a:cubicBezTo>
                      <a:pt x="0" y="2"/>
                      <a:pt x="0" y="6"/>
                      <a:pt x="0" y="12"/>
                    </a:cubicBezTo>
                    <a:cubicBezTo>
                      <a:pt x="0" y="12"/>
                      <a:pt x="0" y="12"/>
                      <a:pt x="0" y="12"/>
                    </a:cubicBezTo>
                    <a:cubicBezTo>
                      <a:pt x="0" y="12"/>
                      <a:pt x="0" y="12"/>
                      <a:pt x="0" y="12"/>
                    </a:cubicBezTo>
                    <a:cubicBezTo>
                      <a:pt x="0" y="8"/>
                      <a:pt x="0" y="4"/>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5527"/>
              <p:cNvSpPr>
                <a:spLocks/>
              </p:cNvSpPr>
              <p:nvPr/>
            </p:nvSpPr>
            <p:spPr bwMode="auto">
              <a:xfrm>
                <a:off x="1206" y="2671"/>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2"/>
                      <a:pt x="0" y="2"/>
                      <a:pt x="0" y="2"/>
                    </a:cubicBezTo>
                    <a:cubicBezTo>
                      <a:pt x="0" y="1"/>
                      <a:pt x="0" y="0"/>
                      <a:pt x="0" y="0"/>
                    </a:cubicBezTo>
                    <a:close/>
                  </a:path>
                </a:pathLst>
              </a:custGeom>
              <a:solidFill>
                <a:srgbClr val="B4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5528"/>
              <p:cNvSpPr>
                <a:spLocks/>
              </p:cNvSpPr>
              <p:nvPr/>
            </p:nvSpPr>
            <p:spPr bwMode="auto">
              <a:xfrm>
                <a:off x="1206" y="2745"/>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2"/>
                      <a:pt x="0"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5529"/>
              <p:cNvSpPr>
                <a:spLocks/>
              </p:cNvSpPr>
              <p:nvPr/>
            </p:nvSpPr>
            <p:spPr bwMode="auto">
              <a:xfrm>
                <a:off x="1206" y="2707"/>
                <a:ext cx="0" cy="30"/>
              </a:xfrm>
              <a:custGeom>
                <a:avLst/>
                <a:gdLst>
                  <a:gd name="T0" fmla="*/ 0 h 14"/>
                  <a:gd name="T1" fmla="*/ 14 h 14"/>
                  <a:gd name="T2" fmla="*/ 14 h 14"/>
                  <a:gd name="T3" fmla="*/ 0 h 14"/>
                </a:gdLst>
                <a:ahLst/>
                <a:cxnLst>
                  <a:cxn ang="0">
                    <a:pos x="0" y="T0"/>
                  </a:cxn>
                  <a:cxn ang="0">
                    <a:pos x="0" y="T1"/>
                  </a:cxn>
                  <a:cxn ang="0">
                    <a:pos x="0" y="T2"/>
                  </a:cxn>
                  <a:cxn ang="0">
                    <a:pos x="0" y="T3"/>
                  </a:cxn>
                </a:cxnLst>
                <a:rect l="0" t="0" r="r" b="b"/>
                <a:pathLst>
                  <a:path h="14">
                    <a:moveTo>
                      <a:pt x="0" y="0"/>
                    </a:moveTo>
                    <a:cubicBezTo>
                      <a:pt x="0" y="5"/>
                      <a:pt x="0" y="10"/>
                      <a:pt x="0" y="14"/>
                    </a:cubicBezTo>
                    <a:cubicBezTo>
                      <a:pt x="0" y="14"/>
                      <a:pt x="0" y="14"/>
                      <a:pt x="0" y="14"/>
                    </a:cubicBezTo>
                    <a:cubicBezTo>
                      <a:pt x="0" y="11"/>
                      <a:pt x="0" y="6"/>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5530"/>
              <p:cNvSpPr>
                <a:spLocks/>
              </p:cNvSpPr>
              <p:nvPr/>
            </p:nvSpPr>
            <p:spPr bwMode="auto">
              <a:xfrm>
                <a:off x="1233" y="2709"/>
                <a:ext cx="7" cy="21"/>
              </a:xfrm>
              <a:custGeom>
                <a:avLst/>
                <a:gdLst>
                  <a:gd name="T0" fmla="*/ 3 w 3"/>
                  <a:gd name="T1" fmla="*/ 0 h 10"/>
                  <a:gd name="T2" fmla="*/ 2 w 3"/>
                  <a:gd name="T3" fmla="*/ 0 h 10"/>
                  <a:gd name="T4" fmla="*/ 2 w 3"/>
                  <a:gd name="T5" fmla="*/ 0 h 10"/>
                  <a:gd name="T6" fmla="*/ 0 w 3"/>
                  <a:gd name="T7" fmla="*/ 10 h 10"/>
                  <a:gd name="T8" fmla="*/ 1 w 3"/>
                  <a:gd name="T9" fmla="*/ 1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cubicBezTo>
                      <a:pt x="2" y="0"/>
                      <a:pt x="2" y="0"/>
                      <a:pt x="2" y="0"/>
                    </a:cubicBezTo>
                    <a:cubicBezTo>
                      <a:pt x="2" y="0"/>
                      <a:pt x="2" y="0"/>
                      <a:pt x="2" y="0"/>
                    </a:cubicBezTo>
                    <a:cubicBezTo>
                      <a:pt x="1" y="4"/>
                      <a:pt x="1" y="7"/>
                      <a:pt x="0" y="10"/>
                    </a:cubicBezTo>
                    <a:cubicBezTo>
                      <a:pt x="1" y="10"/>
                      <a:pt x="1" y="10"/>
                      <a:pt x="1" y="10"/>
                    </a:cubicBezTo>
                    <a:cubicBezTo>
                      <a:pt x="1" y="6"/>
                      <a:pt x="2" y="3"/>
                      <a:pt x="3"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5531"/>
              <p:cNvSpPr>
                <a:spLocks/>
              </p:cNvSpPr>
              <p:nvPr/>
            </p:nvSpPr>
            <p:spPr bwMode="auto">
              <a:xfrm>
                <a:off x="1237" y="2688"/>
                <a:ext cx="7" cy="21"/>
              </a:xfrm>
              <a:custGeom>
                <a:avLst/>
                <a:gdLst>
                  <a:gd name="T0" fmla="*/ 3 w 3"/>
                  <a:gd name="T1" fmla="*/ 0 h 10"/>
                  <a:gd name="T2" fmla="*/ 0 w 3"/>
                  <a:gd name="T3" fmla="*/ 10 h 10"/>
                  <a:gd name="T4" fmla="*/ 0 w 3"/>
                  <a:gd name="T5" fmla="*/ 10 h 10"/>
                  <a:gd name="T6" fmla="*/ 1 w 3"/>
                  <a:gd name="T7" fmla="*/ 1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2" y="4"/>
                      <a:pt x="1" y="7"/>
                      <a:pt x="0" y="10"/>
                    </a:cubicBezTo>
                    <a:cubicBezTo>
                      <a:pt x="0" y="10"/>
                      <a:pt x="0" y="10"/>
                      <a:pt x="0" y="10"/>
                    </a:cubicBezTo>
                    <a:cubicBezTo>
                      <a:pt x="1" y="10"/>
                      <a:pt x="1" y="10"/>
                      <a:pt x="1" y="10"/>
                    </a:cubicBezTo>
                    <a:cubicBezTo>
                      <a:pt x="2" y="4"/>
                      <a:pt x="3" y="0"/>
                      <a:pt x="3"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5532"/>
              <p:cNvSpPr>
                <a:spLocks/>
              </p:cNvSpPr>
              <p:nvPr/>
            </p:nvSpPr>
            <p:spPr bwMode="auto">
              <a:xfrm>
                <a:off x="1233" y="2730"/>
                <a:ext cx="2" cy="17"/>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5"/>
                      <a:pt x="1" y="8"/>
                      <a:pt x="1" y="8"/>
                    </a:cubicBezTo>
                    <a:cubicBezTo>
                      <a:pt x="0" y="5"/>
                      <a:pt x="1" y="3"/>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9" name="Freeform 5533"/>
              <p:cNvSpPr>
                <a:spLocks/>
              </p:cNvSpPr>
              <p:nvPr/>
            </p:nvSpPr>
            <p:spPr bwMode="auto">
              <a:xfrm>
                <a:off x="1231" y="2707"/>
                <a:ext cx="4" cy="23"/>
              </a:xfrm>
              <a:custGeom>
                <a:avLst/>
                <a:gdLst>
                  <a:gd name="T0" fmla="*/ 1 w 2"/>
                  <a:gd name="T1" fmla="*/ 0 h 11"/>
                  <a:gd name="T2" fmla="*/ 0 w 2"/>
                  <a:gd name="T3" fmla="*/ 11 h 11"/>
                  <a:gd name="T4" fmla="*/ 0 w 2"/>
                  <a:gd name="T5" fmla="*/ 11 h 11"/>
                  <a:gd name="T6" fmla="*/ 2 w 2"/>
                  <a:gd name="T7" fmla="*/ 0 h 11"/>
                  <a:gd name="T8" fmla="*/ 1 w 2"/>
                  <a:gd name="T9" fmla="*/ 0 h 11"/>
                </a:gdLst>
                <a:ahLst/>
                <a:cxnLst>
                  <a:cxn ang="0">
                    <a:pos x="T0" y="T1"/>
                  </a:cxn>
                  <a:cxn ang="0">
                    <a:pos x="T2" y="T3"/>
                  </a:cxn>
                  <a:cxn ang="0">
                    <a:pos x="T4" y="T5"/>
                  </a:cxn>
                  <a:cxn ang="0">
                    <a:pos x="T6" y="T7"/>
                  </a:cxn>
                  <a:cxn ang="0">
                    <a:pos x="T8" y="T9"/>
                  </a:cxn>
                </a:cxnLst>
                <a:rect l="0" t="0" r="r" b="b"/>
                <a:pathLst>
                  <a:path w="2" h="11">
                    <a:moveTo>
                      <a:pt x="1" y="0"/>
                    </a:moveTo>
                    <a:cubicBezTo>
                      <a:pt x="0" y="4"/>
                      <a:pt x="0" y="8"/>
                      <a:pt x="0" y="11"/>
                    </a:cubicBezTo>
                    <a:cubicBezTo>
                      <a:pt x="0" y="11"/>
                      <a:pt x="0" y="11"/>
                      <a:pt x="0" y="11"/>
                    </a:cubicBezTo>
                    <a:cubicBezTo>
                      <a:pt x="0" y="7"/>
                      <a:pt x="1" y="4"/>
                      <a:pt x="2" y="0"/>
                    </a:cubicBezTo>
                    <a:lnTo>
                      <a:pt x="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5534"/>
              <p:cNvSpPr>
                <a:spLocks/>
              </p:cNvSpPr>
              <p:nvPr/>
            </p:nvSpPr>
            <p:spPr bwMode="auto">
              <a:xfrm>
                <a:off x="1233" y="2683"/>
                <a:ext cx="7" cy="24"/>
              </a:xfrm>
              <a:custGeom>
                <a:avLst/>
                <a:gdLst>
                  <a:gd name="T0" fmla="*/ 3 w 3"/>
                  <a:gd name="T1" fmla="*/ 0 h 11"/>
                  <a:gd name="T2" fmla="*/ 0 w 3"/>
                  <a:gd name="T3" fmla="*/ 11 h 11"/>
                  <a:gd name="T4" fmla="*/ 1 w 3"/>
                  <a:gd name="T5" fmla="*/ 11 h 11"/>
                  <a:gd name="T6" fmla="*/ 3 w 3"/>
                  <a:gd name="T7" fmla="*/ 0 h 11"/>
                </a:gdLst>
                <a:ahLst/>
                <a:cxnLst>
                  <a:cxn ang="0">
                    <a:pos x="T0" y="T1"/>
                  </a:cxn>
                  <a:cxn ang="0">
                    <a:pos x="T2" y="T3"/>
                  </a:cxn>
                  <a:cxn ang="0">
                    <a:pos x="T4" y="T5"/>
                  </a:cxn>
                  <a:cxn ang="0">
                    <a:pos x="T6" y="T7"/>
                  </a:cxn>
                </a:cxnLst>
                <a:rect l="0" t="0" r="r" b="b"/>
                <a:pathLst>
                  <a:path w="3" h="11">
                    <a:moveTo>
                      <a:pt x="3" y="0"/>
                    </a:moveTo>
                    <a:cubicBezTo>
                      <a:pt x="2" y="4"/>
                      <a:pt x="1" y="8"/>
                      <a:pt x="0" y="11"/>
                    </a:cubicBezTo>
                    <a:cubicBezTo>
                      <a:pt x="1" y="11"/>
                      <a:pt x="1" y="11"/>
                      <a:pt x="1" y="11"/>
                    </a:cubicBezTo>
                    <a:cubicBezTo>
                      <a:pt x="2" y="5"/>
                      <a:pt x="3" y="0"/>
                      <a:pt x="3"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5535"/>
              <p:cNvSpPr>
                <a:spLocks/>
              </p:cNvSpPr>
              <p:nvPr/>
            </p:nvSpPr>
            <p:spPr bwMode="auto">
              <a:xfrm>
                <a:off x="1229" y="2730"/>
                <a:ext cx="2" cy="17"/>
              </a:xfrm>
              <a:custGeom>
                <a:avLst/>
                <a:gdLst>
                  <a:gd name="T0" fmla="*/ 1 w 1"/>
                  <a:gd name="T1" fmla="*/ 0 h 8"/>
                  <a:gd name="T2" fmla="*/ 1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1" y="0"/>
                      <a:pt x="1" y="0"/>
                      <a:pt x="1" y="0"/>
                    </a:cubicBezTo>
                    <a:cubicBezTo>
                      <a:pt x="0" y="5"/>
                      <a:pt x="1" y="8"/>
                      <a:pt x="1" y="8"/>
                    </a:cubicBezTo>
                    <a:cubicBezTo>
                      <a:pt x="1" y="5"/>
                      <a:pt x="1" y="3"/>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2" name="Freeform 5536"/>
              <p:cNvSpPr>
                <a:spLocks noEditPoints="1"/>
              </p:cNvSpPr>
              <p:nvPr/>
            </p:nvSpPr>
            <p:spPr bwMode="auto">
              <a:xfrm>
                <a:off x="1223" y="2705"/>
                <a:ext cx="6" cy="27"/>
              </a:xfrm>
              <a:custGeom>
                <a:avLst/>
                <a:gdLst>
                  <a:gd name="T0" fmla="*/ 1 w 3"/>
                  <a:gd name="T1" fmla="*/ 8 h 13"/>
                  <a:gd name="T2" fmla="*/ 1 w 3"/>
                  <a:gd name="T3" fmla="*/ 9 h 13"/>
                  <a:gd name="T4" fmla="*/ 0 w 3"/>
                  <a:gd name="T5" fmla="*/ 13 h 13"/>
                  <a:gd name="T6" fmla="*/ 1 w 3"/>
                  <a:gd name="T7" fmla="*/ 12 h 13"/>
                  <a:gd name="T8" fmla="*/ 1 w 3"/>
                  <a:gd name="T9" fmla="*/ 8 h 13"/>
                  <a:gd name="T10" fmla="*/ 2 w 3"/>
                  <a:gd name="T11" fmla="*/ 0 h 13"/>
                  <a:gd name="T12" fmla="*/ 1 w 3"/>
                  <a:gd name="T13" fmla="*/ 5 h 13"/>
                  <a:gd name="T14" fmla="*/ 2 w 3"/>
                  <a:gd name="T15" fmla="*/ 5 h 13"/>
                  <a:gd name="T16" fmla="*/ 3 w 3"/>
                  <a:gd name="T17" fmla="*/ 0 h 13"/>
                  <a:gd name="T18" fmla="*/ 2 w 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1" y="8"/>
                    </a:moveTo>
                    <a:cubicBezTo>
                      <a:pt x="1" y="9"/>
                      <a:pt x="1" y="9"/>
                      <a:pt x="1" y="9"/>
                    </a:cubicBezTo>
                    <a:cubicBezTo>
                      <a:pt x="0" y="10"/>
                      <a:pt x="0" y="12"/>
                      <a:pt x="0" y="13"/>
                    </a:cubicBezTo>
                    <a:cubicBezTo>
                      <a:pt x="1" y="12"/>
                      <a:pt x="1" y="12"/>
                      <a:pt x="1" y="12"/>
                    </a:cubicBezTo>
                    <a:cubicBezTo>
                      <a:pt x="1" y="11"/>
                      <a:pt x="1" y="10"/>
                      <a:pt x="1" y="8"/>
                    </a:cubicBezTo>
                    <a:close/>
                    <a:moveTo>
                      <a:pt x="2" y="0"/>
                    </a:moveTo>
                    <a:cubicBezTo>
                      <a:pt x="2" y="2"/>
                      <a:pt x="1" y="3"/>
                      <a:pt x="1" y="5"/>
                    </a:cubicBezTo>
                    <a:cubicBezTo>
                      <a:pt x="2" y="5"/>
                      <a:pt x="2" y="5"/>
                      <a:pt x="2" y="5"/>
                    </a:cubicBezTo>
                    <a:cubicBezTo>
                      <a:pt x="2" y="4"/>
                      <a:pt x="2" y="2"/>
                      <a:pt x="3" y="0"/>
                    </a:cubicBezTo>
                    <a:lnTo>
                      <a:pt x="2"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5537"/>
              <p:cNvSpPr>
                <a:spLocks/>
              </p:cNvSpPr>
              <p:nvPr/>
            </p:nvSpPr>
            <p:spPr bwMode="auto">
              <a:xfrm>
                <a:off x="1227" y="2679"/>
                <a:ext cx="8" cy="26"/>
              </a:xfrm>
              <a:custGeom>
                <a:avLst/>
                <a:gdLst>
                  <a:gd name="T0" fmla="*/ 4 w 4"/>
                  <a:gd name="T1" fmla="*/ 0 h 12"/>
                  <a:gd name="T2" fmla="*/ 0 w 4"/>
                  <a:gd name="T3" fmla="*/ 12 h 12"/>
                  <a:gd name="T4" fmla="*/ 1 w 4"/>
                  <a:gd name="T5" fmla="*/ 12 h 12"/>
                  <a:gd name="T6" fmla="*/ 4 w 4"/>
                  <a:gd name="T7" fmla="*/ 0 h 12"/>
                </a:gdLst>
                <a:ahLst/>
                <a:cxnLst>
                  <a:cxn ang="0">
                    <a:pos x="T0" y="T1"/>
                  </a:cxn>
                  <a:cxn ang="0">
                    <a:pos x="T2" y="T3"/>
                  </a:cxn>
                  <a:cxn ang="0">
                    <a:pos x="T4" y="T5"/>
                  </a:cxn>
                  <a:cxn ang="0">
                    <a:pos x="T6" y="T7"/>
                  </a:cxn>
                </a:cxnLst>
                <a:rect l="0" t="0" r="r" b="b"/>
                <a:pathLst>
                  <a:path w="4" h="12">
                    <a:moveTo>
                      <a:pt x="4" y="0"/>
                    </a:moveTo>
                    <a:cubicBezTo>
                      <a:pt x="2" y="5"/>
                      <a:pt x="1" y="9"/>
                      <a:pt x="0" y="12"/>
                    </a:cubicBezTo>
                    <a:cubicBezTo>
                      <a:pt x="1" y="12"/>
                      <a:pt x="1" y="12"/>
                      <a:pt x="1" y="12"/>
                    </a:cubicBezTo>
                    <a:cubicBezTo>
                      <a:pt x="2" y="6"/>
                      <a:pt x="3" y="1"/>
                      <a:pt x="4"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4" name="Rectangle 5538"/>
              <p:cNvSpPr>
                <a:spLocks noChangeArrowheads="1"/>
              </p:cNvSpPr>
              <p:nvPr/>
            </p:nvSpPr>
            <p:spPr bwMode="auto">
              <a:xfrm>
                <a:off x="1235" y="2679"/>
                <a:ext cx="1" cy="1"/>
              </a:xfrm>
              <a:prstGeom prst="rect">
                <a:avLst/>
              </a:prstGeom>
              <a:solidFill>
                <a:srgbClr val="BA66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5539"/>
              <p:cNvSpPr>
                <a:spLocks/>
              </p:cNvSpPr>
              <p:nvPr/>
            </p:nvSpPr>
            <p:spPr bwMode="auto">
              <a:xfrm>
                <a:off x="1223" y="2730"/>
                <a:ext cx="2" cy="19"/>
              </a:xfrm>
              <a:custGeom>
                <a:avLst/>
                <a:gdLst>
                  <a:gd name="T0" fmla="*/ 1 w 1"/>
                  <a:gd name="T1" fmla="*/ 0 h 9"/>
                  <a:gd name="T2" fmla="*/ 0 w 1"/>
                  <a:gd name="T3" fmla="*/ 1 h 9"/>
                  <a:gd name="T4" fmla="*/ 1 w 1"/>
                  <a:gd name="T5" fmla="*/ 9 h 9"/>
                  <a:gd name="T6" fmla="*/ 1 w 1"/>
                  <a:gd name="T7" fmla="*/ 0 h 9"/>
                </a:gdLst>
                <a:ahLst/>
                <a:cxnLst>
                  <a:cxn ang="0">
                    <a:pos x="T0" y="T1"/>
                  </a:cxn>
                  <a:cxn ang="0">
                    <a:pos x="T2" y="T3"/>
                  </a:cxn>
                  <a:cxn ang="0">
                    <a:pos x="T4" y="T5"/>
                  </a:cxn>
                  <a:cxn ang="0">
                    <a:pos x="T6" y="T7"/>
                  </a:cxn>
                </a:cxnLst>
                <a:rect l="0" t="0" r="r" b="b"/>
                <a:pathLst>
                  <a:path w="1" h="9">
                    <a:moveTo>
                      <a:pt x="1" y="0"/>
                    </a:moveTo>
                    <a:cubicBezTo>
                      <a:pt x="0" y="1"/>
                      <a:pt x="0" y="1"/>
                      <a:pt x="0" y="1"/>
                    </a:cubicBezTo>
                    <a:cubicBezTo>
                      <a:pt x="0" y="6"/>
                      <a:pt x="1" y="9"/>
                      <a:pt x="1" y="9"/>
                    </a:cubicBezTo>
                    <a:cubicBezTo>
                      <a:pt x="0" y="6"/>
                      <a:pt x="1" y="4"/>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5540"/>
              <p:cNvSpPr>
                <a:spLocks/>
              </p:cNvSpPr>
              <p:nvPr/>
            </p:nvSpPr>
            <p:spPr bwMode="auto">
              <a:xfrm>
                <a:off x="1225" y="2715"/>
                <a:ext cx="2" cy="9"/>
              </a:xfrm>
              <a:custGeom>
                <a:avLst/>
                <a:gdLst>
                  <a:gd name="T0" fmla="*/ 0 w 1"/>
                  <a:gd name="T1" fmla="*/ 0 h 4"/>
                  <a:gd name="T2" fmla="*/ 0 w 1"/>
                  <a:gd name="T3" fmla="*/ 4 h 4"/>
                  <a:gd name="T4" fmla="*/ 0 w 1"/>
                  <a:gd name="T5" fmla="*/ 3 h 4"/>
                  <a:gd name="T6" fmla="*/ 1 w 1"/>
                  <a:gd name="T7" fmla="*/ 0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3"/>
                      <a:pt x="0" y="4"/>
                    </a:cubicBezTo>
                    <a:cubicBezTo>
                      <a:pt x="0" y="3"/>
                      <a:pt x="0" y="3"/>
                      <a:pt x="0" y="3"/>
                    </a:cubicBezTo>
                    <a:cubicBezTo>
                      <a:pt x="0" y="2"/>
                      <a:pt x="1" y="1"/>
                      <a:pt x="1" y="0"/>
                    </a:cubicBezTo>
                    <a:lnTo>
                      <a:pt x="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5541"/>
              <p:cNvSpPr>
                <a:spLocks noEditPoints="1"/>
              </p:cNvSpPr>
              <p:nvPr/>
            </p:nvSpPr>
            <p:spPr bwMode="auto">
              <a:xfrm>
                <a:off x="1220" y="2702"/>
                <a:ext cx="5" cy="32"/>
              </a:xfrm>
              <a:custGeom>
                <a:avLst/>
                <a:gdLst>
                  <a:gd name="T0" fmla="*/ 0 w 2"/>
                  <a:gd name="T1" fmla="*/ 11 h 15"/>
                  <a:gd name="T2" fmla="*/ 0 w 2"/>
                  <a:gd name="T3" fmla="*/ 12 h 15"/>
                  <a:gd name="T4" fmla="*/ 0 w 2"/>
                  <a:gd name="T5" fmla="*/ 15 h 15"/>
                  <a:gd name="T6" fmla="*/ 0 w 2"/>
                  <a:gd name="T7" fmla="*/ 15 h 15"/>
                  <a:gd name="T8" fmla="*/ 0 w 2"/>
                  <a:gd name="T9" fmla="*/ 11 h 15"/>
                  <a:gd name="T10" fmla="*/ 1 w 2"/>
                  <a:gd name="T11" fmla="*/ 0 h 15"/>
                  <a:gd name="T12" fmla="*/ 1 w 2"/>
                  <a:gd name="T13" fmla="*/ 4 h 15"/>
                  <a:gd name="T14" fmla="*/ 1 w 2"/>
                  <a:gd name="T15" fmla="*/ 5 h 15"/>
                  <a:gd name="T16" fmla="*/ 2 w 2"/>
                  <a:gd name="T17" fmla="*/ 1 h 15"/>
                  <a:gd name="T18" fmla="*/ 1 w 2"/>
                  <a:gd name="T19" fmla="*/ 1 h 15"/>
                  <a:gd name="T20" fmla="*/ 1 w 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5">
                    <a:moveTo>
                      <a:pt x="0" y="11"/>
                    </a:moveTo>
                    <a:cubicBezTo>
                      <a:pt x="0" y="12"/>
                      <a:pt x="0" y="12"/>
                      <a:pt x="0" y="12"/>
                    </a:cubicBezTo>
                    <a:cubicBezTo>
                      <a:pt x="0" y="13"/>
                      <a:pt x="0" y="14"/>
                      <a:pt x="0" y="15"/>
                    </a:cubicBezTo>
                    <a:cubicBezTo>
                      <a:pt x="0" y="15"/>
                      <a:pt x="0" y="15"/>
                      <a:pt x="0" y="15"/>
                    </a:cubicBezTo>
                    <a:cubicBezTo>
                      <a:pt x="0" y="14"/>
                      <a:pt x="0" y="12"/>
                      <a:pt x="0" y="11"/>
                    </a:cubicBezTo>
                    <a:close/>
                    <a:moveTo>
                      <a:pt x="1" y="0"/>
                    </a:moveTo>
                    <a:cubicBezTo>
                      <a:pt x="1" y="2"/>
                      <a:pt x="1" y="3"/>
                      <a:pt x="1" y="4"/>
                    </a:cubicBezTo>
                    <a:cubicBezTo>
                      <a:pt x="1" y="5"/>
                      <a:pt x="1" y="5"/>
                      <a:pt x="1" y="5"/>
                    </a:cubicBezTo>
                    <a:cubicBezTo>
                      <a:pt x="1" y="3"/>
                      <a:pt x="1" y="2"/>
                      <a:pt x="2" y="1"/>
                    </a:cubicBezTo>
                    <a:cubicBezTo>
                      <a:pt x="1" y="1"/>
                      <a:pt x="1" y="1"/>
                      <a:pt x="1" y="1"/>
                    </a:cubicBezTo>
                    <a:lnTo>
                      <a:pt x="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5542"/>
              <p:cNvSpPr>
                <a:spLocks/>
              </p:cNvSpPr>
              <p:nvPr/>
            </p:nvSpPr>
            <p:spPr bwMode="auto">
              <a:xfrm>
                <a:off x="1223" y="2679"/>
                <a:ext cx="6" cy="26"/>
              </a:xfrm>
              <a:custGeom>
                <a:avLst/>
                <a:gdLst>
                  <a:gd name="T0" fmla="*/ 3 w 3"/>
                  <a:gd name="T1" fmla="*/ 0 h 12"/>
                  <a:gd name="T2" fmla="*/ 0 w 3"/>
                  <a:gd name="T3" fmla="*/ 11 h 12"/>
                  <a:gd name="T4" fmla="*/ 0 w 3"/>
                  <a:gd name="T5" fmla="*/ 12 h 12"/>
                  <a:gd name="T6" fmla="*/ 1 w 3"/>
                  <a:gd name="T7" fmla="*/ 12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4"/>
                      <a:pt x="1" y="8"/>
                      <a:pt x="0" y="11"/>
                    </a:cubicBezTo>
                    <a:cubicBezTo>
                      <a:pt x="0" y="12"/>
                      <a:pt x="0" y="12"/>
                      <a:pt x="0" y="12"/>
                    </a:cubicBezTo>
                    <a:cubicBezTo>
                      <a:pt x="1" y="12"/>
                      <a:pt x="1" y="12"/>
                      <a:pt x="1" y="12"/>
                    </a:cubicBezTo>
                    <a:cubicBezTo>
                      <a:pt x="2" y="5"/>
                      <a:pt x="3" y="0"/>
                      <a:pt x="3"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5543"/>
              <p:cNvSpPr>
                <a:spLocks/>
              </p:cNvSpPr>
              <p:nvPr/>
            </p:nvSpPr>
            <p:spPr bwMode="auto">
              <a:xfrm>
                <a:off x="1220" y="2734"/>
                <a:ext cx="0" cy="17"/>
              </a:xfrm>
              <a:custGeom>
                <a:avLst/>
                <a:gdLst>
                  <a:gd name="T0" fmla="*/ 0 h 8"/>
                  <a:gd name="T1" fmla="*/ 0 h 8"/>
                  <a:gd name="T2" fmla="*/ 8 h 8"/>
                  <a:gd name="T3" fmla="*/ 0 h 8"/>
                </a:gdLst>
                <a:ahLst/>
                <a:cxnLst>
                  <a:cxn ang="0">
                    <a:pos x="0" y="T0"/>
                  </a:cxn>
                  <a:cxn ang="0">
                    <a:pos x="0" y="T1"/>
                  </a:cxn>
                  <a:cxn ang="0">
                    <a:pos x="0" y="T2"/>
                  </a:cxn>
                  <a:cxn ang="0">
                    <a:pos x="0" y="T3"/>
                  </a:cxn>
                </a:cxnLst>
                <a:rect l="0" t="0" r="r" b="b"/>
                <a:pathLst>
                  <a:path h="8">
                    <a:moveTo>
                      <a:pt x="0" y="0"/>
                    </a:moveTo>
                    <a:cubicBezTo>
                      <a:pt x="0" y="0"/>
                      <a:pt x="0" y="0"/>
                      <a:pt x="0" y="0"/>
                    </a:cubicBezTo>
                    <a:cubicBezTo>
                      <a:pt x="0" y="5"/>
                      <a:pt x="0" y="8"/>
                      <a:pt x="0" y="8"/>
                    </a:cubicBezTo>
                    <a:cubicBezTo>
                      <a:pt x="0" y="5"/>
                      <a:pt x="0" y="2"/>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0" name="Freeform 5544"/>
              <p:cNvSpPr>
                <a:spLocks/>
              </p:cNvSpPr>
              <p:nvPr/>
            </p:nvSpPr>
            <p:spPr bwMode="auto">
              <a:xfrm>
                <a:off x="1220" y="2711"/>
                <a:ext cx="3" cy="17"/>
              </a:xfrm>
              <a:custGeom>
                <a:avLst/>
                <a:gdLst>
                  <a:gd name="T0" fmla="*/ 1 w 1"/>
                  <a:gd name="T1" fmla="*/ 0 h 8"/>
                  <a:gd name="T2" fmla="*/ 0 w 1"/>
                  <a:gd name="T3" fmla="*/ 8 h 8"/>
                  <a:gd name="T4" fmla="*/ 0 w 1"/>
                  <a:gd name="T5" fmla="*/ 7 h 8"/>
                  <a:gd name="T6" fmla="*/ 1 w 1"/>
                  <a:gd name="T7" fmla="*/ 1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3"/>
                      <a:pt x="0" y="6"/>
                      <a:pt x="0" y="8"/>
                    </a:cubicBezTo>
                    <a:cubicBezTo>
                      <a:pt x="0" y="7"/>
                      <a:pt x="0" y="7"/>
                      <a:pt x="0" y="7"/>
                    </a:cubicBezTo>
                    <a:cubicBezTo>
                      <a:pt x="0" y="5"/>
                      <a:pt x="1" y="3"/>
                      <a:pt x="1" y="1"/>
                    </a:cubicBezTo>
                    <a:lnTo>
                      <a:pt x="1"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5545"/>
              <p:cNvSpPr>
                <a:spLocks noEditPoints="1"/>
              </p:cNvSpPr>
              <p:nvPr/>
            </p:nvSpPr>
            <p:spPr bwMode="auto">
              <a:xfrm>
                <a:off x="1216" y="2702"/>
                <a:ext cx="2" cy="37"/>
              </a:xfrm>
              <a:custGeom>
                <a:avLst/>
                <a:gdLst>
                  <a:gd name="T0" fmla="*/ 0 w 1"/>
                  <a:gd name="T1" fmla="*/ 13 h 17"/>
                  <a:gd name="T2" fmla="*/ 0 w 1"/>
                  <a:gd name="T3" fmla="*/ 14 h 17"/>
                  <a:gd name="T4" fmla="*/ 0 w 1"/>
                  <a:gd name="T5" fmla="*/ 17 h 17"/>
                  <a:gd name="T6" fmla="*/ 0 w 1"/>
                  <a:gd name="T7" fmla="*/ 17 h 17"/>
                  <a:gd name="T8" fmla="*/ 0 w 1"/>
                  <a:gd name="T9" fmla="*/ 13 h 17"/>
                  <a:gd name="T10" fmla="*/ 1 w 1"/>
                  <a:gd name="T11" fmla="*/ 0 h 17"/>
                  <a:gd name="T12" fmla="*/ 0 w 1"/>
                  <a:gd name="T13" fmla="*/ 4 h 17"/>
                  <a:gd name="T14" fmla="*/ 1 w 1"/>
                  <a:gd name="T15" fmla="*/ 4 h 17"/>
                  <a:gd name="T16" fmla="*/ 1 w 1"/>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7">
                    <a:moveTo>
                      <a:pt x="0" y="13"/>
                    </a:moveTo>
                    <a:cubicBezTo>
                      <a:pt x="0" y="14"/>
                      <a:pt x="0" y="14"/>
                      <a:pt x="0" y="14"/>
                    </a:cubicBezTo>
                    <a:cubicBezTo>
                      <a:pt x="0" y="15"/>
                      <a:pt x="0" y="16"/>
                      <a:pt x="0" y="17"/>
                    </a:cubicBezTo>
                    <a:cubicBezTo>
                      <a:pt x="0" y="17"/>
                      <a:pt x="0" y="17"/>
                      <a:pt x="0" y="17"/>
                    </a:cubicBezTo>
                    <a:cubicBezTo>
                      <a:pt x="0" y="15"/>
                      <a:pt x="0" y="14"/>
                      <a:pt x="0" y="13"/>
                    </a:cubicBezTo>
                    <a:close/>
                    <a:moveTo>
                      <a:pt x="1" y="0"/>
                    </a:moveTo>
                    <a:cubicBezTo>
                      <a:pt x="1" y="1"/>
                      <a:pt x="1" y="2"/>
                      <a:pt x="0" y="4"/>
                    </a:cubicBezTo>
                    <a:cubicBezTo>
                      <a:pt x="1" y="4"/>
                      <a:pt x="1" y="4"/>
                      <a:pt x="1" y="4"/>
                    </a:cubicBezTo>
                    <a:cubicBezTo>
                      <a:pt x="1" y="2"/>
                      <a:pt x="1" y="1"/>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5546"/>
              <p:cNvSpPr>
                <a:spLocks/>
              </p:cNvSpPr>
              <p:nvPr/>
            </p:nvSpPr>
            <p:spPr bwMode="auto">
              <a:xfrm>
                <a:off x="1218" y="2677"/>
                <a:ext cx="5" cy="25"/>
              </a:xfrm>
              <a:custGeom>
                <a:avLst/>
                <a:gdLst>
                  <a:gd name="T0" fmla="*/ 2 w 2"/>
                  <a:gd name="T1" fmla="*/ 0 h 12"/>
                  <a:gd name="T2" fmla="*/ 0 w 2"/>
                  <a:gd name="T3" fmla="*/ 12 h 12"/>
                  <a:gd name="T4" fmla="*/ 0 w 2"/>
                  <a:gd name="T5" fmla="*/ 12 h 12"/>
                  <a:gd name="T6" fmla="*/ 2 w 2"/>
                  <a:gd name="T7" fmla="*/ 0 h 12"/>
                </a:gdLst>
                <a:ahLst/>
                <a:cxnLst>
                  <a:cxn ang="0">
                    <a:pos x="T0" y="T1"/>
                  </a:cxn>
                  <a:cxn ang="0">
                    <a:pos x="T2" y="T3"/>
                  </a:cxn>
                  <a:cxn ang="0">
                    <a:pos x="T4" y="T5"/>
                  </a:cxn>
                  <a:cxn ang="0">
                    <a:pos x="T6" y="T7"/>
                  </a:cxn>
                </a:cxnLst>
                <a:rect l="0" t="0" r="r" b="b"/>
                <a:pathLst>
                  <a:path w="2" h="12">
                    <a:moveTo>
                      <a:pt x="2" y="0"/>
                    </a:moveTo>
                    <a:cubicBezTo>
                      <a:pt x="1" y="4"/>
                      <a:pt x="0" y="8"/>
                      <a:pt x="0" y="12"/>
                    </a:cubicBezTo>
                    <a:cubicBezTo>
                      <a:pt x="0" y="12"/>
                      <a:pt x="0" y="12"/>
                      <a:pt x="0" y="12"/>
                    </a:cubicBezTo>
                    <a:cubicBezTo>
                      <a:pt x="1" y="5"/>
                      <a:pt x="2" y="0"/>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5547"/>
              <p:cNvSpPr>
                <a:spLocks/>
              </p:cNvSpPr>
              <p:nvPr/>
            </p:nvSpPr>
            <p:spPr bwMode="auto">
              <a:xfrm>
                <a:off x="1216" y="2739"/>
                <a:ext cx="2" cy="12"/>
              </a:xfrm>
              <a:custGeom>
                <a:avLst/>
                <a:gdLst>
                  <a:gd name="T0" fmla="*/ 0 w 1"/>
                  <a:gd name="T1" fmla="*/ 0 h 6"/>
                  <a:gd name="T2" fmla="*/ 0 w 1"/>
                  <a:gd name="T3" fmla="*/ 0 h 6"/>
                  <a:gd name="T4" fmla="*/ 1 w 1"/>
                  <a:gd name="T5" fmla="*/ 6 h 6"/>
                  <a:gd name="T6" fmla="*/ 0 w 1"/>
                  <a:gd name="T7" fmla="*/ 0 h 6"/>
                </a:gdLst>
                <a:ahLst/>
                <a:cxnLst>
                  <a:cxn ang="0">
                    <a:pos x="T0" y="T1"/>
                  </a:cxn>
                  <a:cxn ang="0">
                    <a:pos x="T2" y="T3"/>
                  </a:cxn>
                  <a:cxn ang="0">
                    <a:pos x="T4" y="T5"/>
                  </a:cxn>
                  <a:cxn ang="0">
                    <a:pos x="T6" y="T7"/>
                  </a:cxn>
                </a:cxnLst>
                <a:rect l="0" t="0" r="r" b="b"/>
                <a:pathLst>
                  <a:path w="1" h="6">
                    <a:moveTo>
                      <a:pt x="0" y="0"/>
                    </a:moveTo>
                    <a:cubicBezTo>
                      <a:pt x="0" y="0"/>
                      <a:pt x="0" y="0"/>
                      <a:pt x="0" y="0"/>
                    </a:cubicBezTo>
                    <a:cubicBezTo>
                      <a:pt x="0" y="4"/>
                      <a:pt x="1" y="6"/>
                      <a:pt x="1" y="6"/>
                    </a:cubicBezTo>
                    <a:cubicBezTo>
                      <a:pt x="1" y="4"/>
                      <a:pt x="0" y="2"/>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4" name="Freeform 5548"/>
              <p:cNvSpPr>
                <a:spLocks/>
              </p:cNvSpPr>
              <p:nvPr/>
            </p:nvSpPr>
            <p:spPr bwMode="auto">
              <a:xfrm>
                <a:off x="1216" y="2711"/>
                <a:ext cx="2" cy="21"/>
              </a:xfrm>
              <a:custGeom>
                <a:avLst/>
                <a:gdLst>
                  <a:gd name="T0" fmla="*/ 0 w 1"/>
                  <a:gd name="T1" fmla="*/ 0 h 10"/>
                  <a:gd name="T2" fmla="*/ 0 w 1"/>
                  <a:gd name="T3" fmla="*/ 10 h 10"/>
                  <a:gd name="T4" fmla="*/ 0 w 1"/>
                  <a:gd name="T5" fmla="*/ 9 h 10"/>
                  <a:gd name="T6" fmla="*/ 1 w 1"/>
                  <a:gd name="T7" fmla="*/ 0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3"/>
                      <a:pt x="0" y="7"/>
                      <a:pt x="0" y="10"/>
                    </a:cubicBezTo>
                    <a:cubicBezTo>
                      <a:pt x="0" y="9"/>
                      <a:pt x="0" y="9"/>
                      <a:pt x="0" y="9"/>
                    </a:cubicBezTo>
                    <a:cubicBezTo>
                      <a:pt x="0" y="6"/>
                      <a:pt x="1" y="3"/>
                      <a:pt x="1" y="0"/>
                    </a:cubicBezTo>
                    <a:lnTo>
                      <a:pt x="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5" name="Freeform 5549"/>
              <p:cNvSpPr>
                <a:spLocks noEditPoints="1"/>
              </p:cNvSpPr>
              <p:nvPr/>
            </p:nvSpPr>
            <p:spPr bwMode="auto">
              <a:xfrm>
                <a:off x="1212" y="2700"/>
                <a:ext cx="4" cy="41"/>
              </a:xfrm>
              <a:custGeom>
                <a:avLst/>
                <a:gdLst>
                  <a:gd name="T0" fmla="*/ 1 w 2"/>
                  <a:gd name="T1" fmla="*/ 15 h 19"/>
                  <a:gd name="T2" fmla="*/ 0 w 2"/>
                  <a:gd name="T3" fmla="*/ 16 h 19"/>
                  <a:gd name="T4" fmla="*/ 1 w 2"/>
                  <a:gd name="T5" fmla="*/ 19 h 19"/>
                  <a:gd name="T6" fmla="*/ 1 w 2"/>
                  <a:gd name="T7" fmla="*/ 19 h 19"/>
                  <a:gd name="T8" fmla="*/ 1 w 2"/>
                  <a:gd name="T9" fmla="*/ 15 h 19"/>
                  <a:gd name="T10" fmla="*/ 1 w 2"/>
                  <a:gd name="T11" fmla="*/ 0 h 19"/>
                  <a:gd name="T12" fmla="*/ 1 w 2"/>
                  <a:gd name="T13" fmla="*/ 4 h 19"/>
                  <a:gd name="T14" fmla="*/ 1 w 2"/>
                  <a:gd name="T15" fmla="*/ 4 h 19"/>
                  <a:gd name="T16" fmla="*/ 2 w 2"/>
                  <a:gd name="T17" fmla="*/ 0 h 19"/>
                  <a:gd name="T18" fmla="*/ 1 w 2"/>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9">
                    <a:moveTo>
                      <a:pt x="1" y="15"/>
                    </a:moveTo>
                    <a:cubicBezTo>
                      <a:pt x="0" y="16"/>
                      <a:pt x="0" y="16"/>
                      <a:pt x="0" y="16"/>
                    </a:cubicBezTo>
                    <a:cubicBezTo>
                      <a:pt x="1" y="17"/>
                      <a:pt x="1" y="18"/>
                      <a:pt x="1" y="19"/>
                    </a:cubicBezTo>
                    <a:cubicBezTo>
                      <a:pt x="1" y="19"/>
                      <a:pt x="1" y="19"/>
                      <a:pt x="1" y="19"/>
                    </a:cubicBezTo>
                    <a:cubicBezTo>
                      <a:pt x="1" y="18"/>
                      <a:pt x="1" y="17"/>
                      <a:pt x="1" y="15"/>
                    </a:cubicBezTo>
                    <a:close/>
                    <a:moveTo>
                      <a:pt x="1" y="0"/>
                    </a:moveTo>
                    <a:cubicBezTo>
                      <a:pt x="1" y="1"/>
                      <a:pt x="1" y="3"/>
                      <a:pt x="1" y="4"/>
                    </a:cubicBezTo>
                    <a:cubicBezTo>
                      <a:pt x="1" y="4"/>
                      <a:pt x="1" y="4"/>
                      <a:pt x="1" y="4"/>
                    </a:cubicBezTo>
                    <a:cubicBezTo>
                      <a:pt x="1" y="3"/>
                      <a:pt x="1" y="1"/>
                      <a:pt x="2" y="0"/>
                    </a:cubicBezTo>
                    <a:lnTo>
                      <a:pt x="1"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6" name="Freeform 5550"/>
              <p:cNvSpPr>
                <a:spLocks/>
              </p:cNvSpPr>
              <p:nvPr/>
            </p:nvSpPr>
            <p:spPr bwMode="auto">
              <a:xfrm>
                <a:off x="1214" y="2675"/>
                <a:ext cx="4" cy="25"/>
              </a:xfrm>
              <a:custGeom>
                <a:avLst/>
                <a:gdLst>
                  <a:gd name="T0" fmla="*/ 2 w 2"/>
                  <a:gd name="T1" fmla="*/ 0 h 12"/>
                  <a:gd name="T2" fmla="*/ 0 w 2"/>
                  <a:gd name="T3" fmla="*/ 12 h 12"/>
                  <a:gd name="T4" fmla="*/ 1 w 2"/>
                  <a:gd name="T5" fmla="*/ 12 h 12"/>
                  <a:gd name="T6" fmla="*/ 2 w 2"/>
                  <a:gd name="T7" fmla="*/ 0 h 12"/>
                </a:gdLst>
                <a:ahLst/>
                <a:cxnLst>
                  <a:cxn ang="0">
                    <a:pos x="T0" y="T1"/>
                  </a:cxn>
                  <a:cxn ang="0">
                    <a:pos x="T2" y="T3"/>
                  </a:cxn>
                  <a:cxn ang="0">
                    <a:pos x="T4" y="T5"/>
                  </a:cxn>
                  <a:cxn ang="0">
                    <a:pos x="T6" y="T7"/>
                  </a:cxn>
                </a:cxnLst>
                <a:rect l="0" t="0" r="r" b="b"/>
                <a:pathLst>
                  <a:path w="2" h="12">
                    <a:moveTo>
                      <a:pt x="2" y="0"/>
                    </a:moveTo>
                    <a:cubicBezTo>
                      <a:pt x="1" y="4"/>
                      <a:pt x="0" y="8"/>
                      <a:pt x="0" y="12"/>
                    </a:cubicBezTo>
                    <a:cubicBezTo>
                      <a:pt x="1" y="12"/>
                      <a:pt x="1" y="12"/>
                      <a:pt x="1" y="12"/>
                    </a:cubicBezTo>
                    <a:cubicBezTo>
                      <a:pt x="1" y="7"/>
                      <a:pt x="2" y="2"/>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5551"/>
              <p:cNvSpPr>
                <a:spLocks/>
              </p:cNvSpPr>
              <p:nvPr/>
            </p:nvSpPr>
            <p:spPr bwMode="auto">
              <a:xfrm>
                <a:off x="1218" y="26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5552"/>
              <p:cNvSpPr>
                <a:spLocks/>
              </p:cNvSpPr>
              <p:nvPr/>
            </p:nvSpPr>
            <p:spPr bwMode="auto">
              <a:xfrm>
                <a:off x="1214" y="2741"/>
                <a:ext cx="0" cy="10"/>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3"/>
                      <a:pt x="0" y="5"/>
                      <a:pt x="0" y="5"/>
                    </a:cubicBezTo>
                    <a:cubicBezTo>
                      <a:pt x="0" y="3"/>
                      <a:pt x="0" y="2"/>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5553"/>
              <p:cNvSpPr>
                <a:spLocks/>
              </p:cNvSpPr>
              <p:nvPr/>
            </p:nvSpPr>
            <p:spPr bwMode="auto">
              <a:xfrm>
                <a:off x="1212" y="2709"/>
                <a:ext cx="2" cy="25"/>
              </a:xfrm>
              <a:custGeom>
                <a:avLst/>
                <a:gdLst>
                  <a:gd name="T0" fmla="*/ 1 w 1"/>
                  <a:gd name="T1" fmla="*/ 0 h 12"/>
                  <a:gd name="T2" fmla="*/ 0 w 1"/>
                  <a:gd name="T3" fmla="*/ 12 h 12"/>
                  <a:gd name="T4" fmla="*/ 1 w 1"/>
                  <a:gd name="T5" fmla="*/ 11 h 12"/>
                  <a:gd name="T6" fmla="*/ 1 w 1"/>
                  <a:gd name="T7" fmla="*/ 0 h 12"/>
                </a:gdLst>
                <a:ahLst/>
                <a:cxnLst>
                  <a:cxn ang="0">
                    <a:pos x="T0" y="T1"/>
                  </a:cxn>
                  <a:cxn ang="0">
                    <a:pos x="T2" y="T3"/>
                  </a:cxn>
                  <a:cxn ang="0">
                    <a:pos x="T4" y="T5"/>
                  </a:cxn>
                  <a:cxn ang="0">
                    <a:pos x="T6" y="T7"/>
                  </a:cxn>
                </a:cxnLst>
                <a:rect l="0" t="0" r="r" b="b"/>
                <a:pathLst>
                  <a:path w="1" h="12">
                    <a:moveTo>
                      <a:pt x="1" y="0"/>
                    </a:moveTo>
                    <a:cubicBezTo>
                      <a:pt x="0" y="5"/>
                      <a:pt x="0" y="8"/>
                      <a:pt x="0" y="12"/>
                    </a:cubicBezTo>
                    <a:cubicBezTo>
                      <a:pt x="1" y="11"/>
                      <a:pt x="1" y="11"/>
                      <a:pt x="1" y="11"/>
                    </a:cubicBezTo>
                    <a:cubicBezTo>
                      <a:pt x="1" y="8"/>
                      <a:pt x="1" y="4"/>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5554"/>
              <p:cNvSpPr>
                <a:spLocks noEditPoints="1"/>
              </p:cNvSpPr>
              <p:nvPr/>
            </p:nvSpPr>
            <p:spPr bwMode="auto">
              <a:xfrm>
                <a:off x="1210" y="2700"/>
                <a:ext cx="2" cy="43"/>
              </a:xfrm>
              <a:custGeom>
                <a:avLst/>
                <a:gdLst>
                  <a:gd name="T0" fmla="*/ 0 w 1"/>
                  <a:gd name="T1" fmla="*/ 16 h 20"/>
                  <a:gd name="T2" fmla="*/ 0 w 1"/>
                  <a:gd name="T3" fmla="*/ 16 h 20"/>
                  <a:gd name="T4" fmla="*/ 0 w 1"/>
                  <a:gd name="T5" fmla="*/ 20 h 20"/>
                  <a:gd name="T6" fmla="*/ 1 w 1"/>
                  <a:gd name="T7" fmla="*/ 20 h 20"/>
                  <a:gd name="T8" fmla="*/ 0 w 1"/>
                  <a:gd name="T9" fmla="*/ 16 h 20"/>
                  <a:gd name="T10" fmla="*/ 0 w 1"/>
                  <a:gd name="T11" fmla="*/ 0 h 20"/>
                  <a:gd name="T12" fmla="*/ 0 w 1"/>
                  <a:gd name="T13" fmla="*/ 4 h 20"/>
                  <a:gd name="T14" fmla="*/ 0 w 1"/>
                  <a:gd name="T15" fmla="*/ 4 h 20"/>
                  <a:gd name="T16" fmla="*/ 1 w 1"/>
                  <a:gd name="T17" fmla="*/ 0 h 20"/>
                  <a:gd name="T18" fmla="*/ 0 w 1"/>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0">
                    <a:moveTo>
                      <a:pt x="0" y="16"/>
                    </a:moveTo>
                    <a:cubicBezTo>
                      <a:pt x="0" y="16"/>
                      <a:pt x="0" y="16"/>
                      <a:pt x="0" y="16"/>
                    </a:cubicBezTo>
                    <a:cubicBezTo>
                      <a:pt x="0" y="18"/>
                      <a:pt x="0" y="19"/>
                      <a:pt x="0" y="20"/>
                    </a:cubicBezTo>
                    <a:cubicBezTo>
                      <a:pt x="1" y="20"/>
                      <a:pt x="1" y="20"/>
                      <a:pt x="1" y="20"/>
                    </a:cubicBezTo>
                    <a:cubicBezTo>
                      <a:pt x="1" y="19"/>
                      <a:pt x="0" y="17"/>
                      <a:pt x="0" y="16"/>
                    </a:cubicBezTo>
                    <a:close/>
                    <a:moveTo>
                      <a:pt x="0" y="0"/>
                    </a:moveTo>
                    <a:cubicBezTo>
                      <a:pt x="0" y="1"/>
                      <a:pt x="0" y="2"/>
                      <a:pt x="0" y="4"/>
                    </a:cubicBezTo>
                    <a:cubicBezTo>
                      <a:pt x="0" y="4"/>
                      <a:pt x="0" y="4"/>
                      <a:pt x="0" y="4"/>
                    </a:cubicBezTo>
                    <a:cubicBezTo>
                      <a:pt x="0" y="2"/>
                      <a:pt x="1" y="1"/>
                      <a:pt x="1" y="0"/>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1" name="Freeform 5555"/>
              <p:cNvSpPr>
                <a:spLocks/>
              </p:cNvSpPr>
              <p:nvPr/>
            </p:nvSpPr>
            <p:spPr bwMode="auto">
              <a:xfrm>
                <a:off x="1210" y="2675"/>
                <a:ext cx="2" cy="25"/>
              </a:xfrm>
              <a:custGeom>
                <a:avLst/>
                <a:gdLst>
                  <a:gd name="T0" fmla="*/ 1 w 1"/>
                  <a:gd name="T1" fmla="*/ 0 h 12"/>
                  <a:gd name="T2" fmla="*/ 0 w 1"/>
                  <a:gd name="T3" fmla="*/ 12 h 12"/>
                  <a:gd name="T4" fmla="*/ 1 w 1"/>
                  <a:gd name="T5" fmla="*/ 12 h 12"/>
                  <a:gd name="T6" fmla="*/ 1 w 1"/>
                  <a:gd name="T7" fmla="*/ 0 h 12"/>
                </a:gdLst>
                <a:ahLst/>
                <a:cxnLst>
                  <a:cxn ang="0">
                    <a:pos x="T0" y="T1"/>
                  </a:cxn>
                  <a:cxn ang="0">
                    <a:pos x="T2" y="T3"/>
                  </a:cxn>
                  <a:cxn ang="0">
                    <a:pos x="T4" y="T5"/>
                  </a:cxn>
                  <a:cxn ang="0">
                    <a:pos x="T6" y="T7"/>
                  </a:cxn>
                </a:cxnLst>
                <a:rect l="0" t="0" r="r" b="b"/>
                <a:pathLst>
                  <a:path w="1" h="12">
                    <a:moveTo>
                      <a:pt x="1" y="0"/>
                    </a:moveTo>
                    <a:cubicBezTo>
                      <a:pt x="1" y="4"/>
                      <a:pt x="0" y="8"/>
                      <a:pt x="0" y="12"/>
                    </a:cubicBezTo>
                    <a:cubicBezTo>
                      <a:pt x="1" y="12"/>
                      <a:pt x="1" y="12"/>
                      <a:pt x="1" y="12"/>
                    </a:cubicBezTo>
                    <a:cubicBezTo>
                      <a:pt x="1" y="7"/>
                      <a:pt x="1"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5556"/>
              <p:cNvSpPr>
                <a:spLocks/>
              </p:cNvSpPr>
              <p:nvPr/>
            </p:nvSpPr>
            <p:spPr bwMode="auto">
              <a:xfrm>
                <a:off x="1212" y="2671"/>
                <a:ext cx="2"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1" y="0"/>
                      <a:pt x="1"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3" name="Freeform 5557"/>
              <p:cNvSpPr>
                <a:spLocks/>
              </p:cNvSpPr>
              <p:nvPr/>
            </p:nvSpPr>
            <p:spPr bwMode="auto">
              <a:xfrm>
                <a:off x="1210" y="2743"/>
                <a:ext cx="2" cy="8"/>
              </a:xfrm>
              <a:custGeom>
                <a:avLst/>
                <a:gdLst>
                  <a:gd name="T0" fmla="*/ 1 w 1"/>
                  <a:gd name="T1" fmla="*/ 0 h 4"/>
                  <a:gd name="T2" fmla="*/ 0 w 1"/>
                  <a:gd name="T3" fmla="*/ 0 h 4"/>
                  <a:gd name="T4" fmla="*/ 1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0" y="0"/>
                      <a:pt x="0" y="0"/>
                      <a:pt x="0" y="0"/>
                    </a:cubicBezTo>
                    <a:cubicBezTo>
                      <a:pt x="1" y="2"/>
                      <a:pt x="1" y="4"/>
                      <a:pt x="1" y="4"/>
                    </a:cubicBezTo>
                    <a:cubicBezTo>
                      <a:pt x="1" y="2"/>
                      <a:pt x="1" y="1"/>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5558"/>
              <p:cNvSpPr>
                <a:spLocks/>
              </p:cNvSpPr>
              <p:nvPr/>
            </p:nvSpPr>
            <p:spPr bwMode="auto">
              <a:xfrm>
                <a:off x="1210" y="2709"/>
                <a:ext cx="0" cy="25"/>
              </a:xfrm>
              <a:custGeom>
                <a:avLst/>
                <a:gdLst>
                  <a:gd name="T0" fmla="*/ 0 h 12"/>
                  <a:gd name="T1" fmla="*/ 12 h 12"/>
                  <a:gd name="T2" fmla="*/ 12 h 12"/>
                  <a:gd name="T3" fmla="*/ 0 h 12"/>
                </a:gdLst>
                <a:ahLst/>
                <a:cxnLst>
                  <a:cxn ang="0">
                    <a:pos x="0" y="T0"/>
                  </a:cxn>
                  <a:cxn ang="0">
                    <a:pos x="0" y="T1"/>
                  </a:cxn>
                  <a:cxn ang="0">
                    <a:pos x="0" y="T2"/>
                  </a:cxn>
                  <a:cxn ang="0">
                    <a:pos x="0" y="T3"/>
                  </a:cxn>
                </a:cxnLst>
                <a:rect l="0" t="0" r="r" b="b"/>
                <a:pathLst>
                  <a:path h="12">
                    <a:moveTo>
                      <a:pt x="0" y="0"/>
                    </a:moveTo>
                    <a:cubicBezTo>
                      <a:pt x="0" y="5"/>
                      <a:pt x="0" y="9"/>
                      <a:pt x="0" y="12"/>
                    </a:cubicBezTo>
                    <a:cubicBezTo>
                      <a:pt x="0" y="12"/>
                      <a:pt x="0" y="12"/>
                      <a:pt x="0" y="12"/>
                    </a:cubicBezTo>
                    <a:cubicBezTo>
                      <a:pt x="0" y="8"/>
                      <a:pt x="0"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5559"/>
              <p:cNvSpPr>
                <a:spLocks noEditPoints="1"/>
              </p:cNvSpPr>
              <p:nvPr/>
            </p:nvSpPr>
            <p:spPr bwMode="auto">
              <a:xfrm>
                <a:off x="1206" y="2671"/>
                <a:ext cx="2" cy="74"/>
              </a:xfrm>
              <a:custGeom>
                <a:avLst/>
                <a:gdLst>
                  <a:gd name="T0" fmla="*/ 1 w 1"/>
                  <a:gd name="T1" fmla="*/ 31 h 35"/>
                  <a:gd name="T2" fmla="*/ 1 w 1"/>
                  <a:gd name="T3" fmla="*/ 31 h 35"/>
                  <a:gd name="T4" fmla="*/ 1 w 1"/>
                  <a:gd name="T5" fmla="*/ 35 h 35"/>
                  <a:gd name="T6" fmla="*/ 1 w 1"/>
                  <a:gd name="T7" fmla="*/ 35 h 35"/>
                  <a:gd name="T8" fmla="*/ 1 w 1"/>
                  <a:gd name="T9" fmla="*/ 31 h 35"/>
                  <a:gd name="T10" fmla="*/ 0 w 1"/>
                  <a:gd name="T11" fmla="*/ 14 h 35"/>
                  <a:gd name="T12" fmla="*/ 0 w 1"/>
                  <a:gd name="T13" fmla="*/ 17 h 35"/>
                  <a:gd name="T14" fmla="*/ 1 w 1"/>
                  <a:gd name="T15" fmla="*/ 17 h 35"/>
                  <a:gd name="T16" fmla="*/ 1 w 1"/>
                  <a:gd name="T17" fmla="*/ 14 h 35"/>
                  <a:gd name="T18" fmla="*/ 0 w 1"/>
                  <a:gd name="T19" fmla="*/ 14 h 35"/>
                  <a:gd name="T20" fmla="*/ 1 w 1"/>
                  <a:gd name="T21" fmla="*/ 0 h 35"/>
                  <a:gd name="T22" fmla="*/ 1 w 1"/>
                  <a:gd name="T23" fmla="*/ 0 h 35"/>
                  <a:gd name="T24" fmla="*/ 1 w 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5">
                    <a:moveTo>
                      <a:pt x="1" y="31"/>
                    </a:moveTo>
                    <a:cubicBezTo>
                      <a:pt x="1" y="31"/>
                      <a:pt x="1" y="31"/>
                      <a:pt x="1" y="31"/>
                    </a:cubicBezTo>
                    <a:cubicBezTo>
                      <a:pt x="1" y="32"/>
                      <a:pt x="1" y="34"/>
                      <a:pt x="1" y="35"/>
                    </a:cubicBezTo>
                    <a:cubicBezTo>
                      <a:pt x="1" y="35"/>
                      <a:pt x="1" y="35"/>
                      <a:pt x="1" y="35"/>
                    </a:cubicBezTo>
                    <a:cubicBezTo>
                      <a:pt x="1" y="33"/>
                      <a:pt x="1" y="32"/>
                      <a:pt x="1" y="31"/>
                    </a:cubicBezTo>
                    <a:close/>
                    <a:moveTo>
                      <a:pt x="0" y="14"/>
                    </a:moveTo>
                    <a:cubicBezTo>
                      <a:pt x="0" y="15"/>
                      <a:pt x="0" y="16"/>
                      <a:pt x="0" y="17"/>
                    </a:cubicBezTo>
                    <a:cubicBezTo>
                      <a:pt x="1" y="17"/>
                      <a:pt x="1" y="17"/>
                      <a:pt x="1" y="17"/>
                    </a:cubicBezTo>
                    <a:cubicBezTo>
                      <a:pt x="1" y="16"/>
                      <a:pt x="1" y="15"/>
                      <a:pt x="1" y="14"/>
                    </a:cubicBezTo>
                    <a:lnTo>
                      <a:pt x="0" y="14"/>
                    </a:lnTo>
                    <a:close/>
                    <a:moveTo>
                      <a:pt x="1" y="0"/>
                    </a:moveTo>
                    <a:cubicBezTo>
                      <a:pt x="1" y="0"/>
                      <a:pt x="1" y="0"/>
                      <a:pt x="1" y="0"/>
                    </a:cubicBezTo>
                    <a:cubicBezTo>
                      <a:pt x="1" y="0"/>
                      <a:pt x="1" y="0"/>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5560"/>
              <p:cNvSpPr>
                <a:spLocks noEditPoints="1"/>
              </p:cNvSpPr>
              <p:nvPr/>
            </p:nvSpPr>
            <p:spPr bwMode="auto">
              <a:xfrm>
                <a:off x="1206" y="2671"/>
                <a:ext cx="2" cy="29"/>
              </a:xfrm>
              <a:custGeom>
                <a:avLst/>
                <a:gdLst>
                  <a:gd name="T0" fmla="*/ 1 w 1"/>
                  <a:gd name="T1" fmla="*/ 2 h 14"/>
                  <a:gd name="T2" fmla="*/ 0 w 1"/>
                  <a:gd name="T3" fmla="*/ 14 h 14"/>
                  <a:gd name="T4" fmla="*/ 1 w 1"/>
                  <a:gd name="T5" fmla="*/ 14 h 14"/>
                  <a:gd name="T6" fmla="*/ 1 w 1"/>
                  <a:gd name="T7" fmla="*/ 2 h 14"/>
                  <a:gd name="T8" fmla="*/ 1 w 1"/>
                  <a:gd name="T9" fmla="*/ 0 h 14"/>
                  <a:gd name="T10" fmla="*/ 1 w 1"/>
                  <a:gd name="T11" fmla="*/ 0 h 14"/>
                  <a:gd name="T12" fmla="*/ 1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1" y="2"/>
                    </a:moveTo>
                    <a:cubicBezTo>
                      <a:pt x="1" y="6"/>
                      <a:pt x="1" y="10"/>
                      <a:pt x="0" y="14"/>
                    </a:cubicBezTo>
                    <a:cubicBezTo>
                      <a:pt x="1" y="14"/>
                      <a:pt x="1" y="14"/>
                      <a:pt x="1" y="14"/>
                    </a:cubicBezTo>
                    <a:cubicBezTo>
                      <a:pt x="1" y="8"/>
                      <a:pt x="1" y="4"/>
                      <a:pt x="1" y="2"/>
                    </a:cubicBezTo>
                    <a:close/>
                    <a:moveTo>
                      <a:pt x="1" y="0"/>
                    </a:moveTo>
                    <a:cubicBezTo>
                      <a:pt x="1" y="0"/>
                      <a:pt x="1" y="0"/>
                      <a:pt x="1" y="0"/>
                    </a:cubicBezTo>
                    <a:cubicBezTo>
                      <a:pt x="1" y="0"/>
                      <a:pt x="1" y="0"/>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5561"/>
              <p:cNvSpPr>
                <a:spLocks/>
              </p:cNvSpPr>
              <p:nvPr/>
            </p:nvSpPr>
            <p:spPr bwMode="auto">
              <a:xfrm>
                <a:off x="1208" y="2671"/>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5562"/>
              <p:cNvSpPr>
                <a:spLocks/>
              </p:cNvSpPr>
              <p:nvPr/>
            </p:nvSpPr>
            <p:spPr bwMode="auto">
              <a:xfrm>
                <a:off x="1208" y="2745"/>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1"/>
                      <a:pt x="0" y="1"/>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5563"/>
              <p:cNvSpPr>
                <a:spLocks/>
              </p:cNvSpPr>
              <p:nvPr/>
            </p:nvSpPr>
            <p:spPr bwMode="auto">
              <a:xfrm>
                <a:off x="1206" y="2707"/>
                <a:ext cx="2" cy="30"/>
              </a:xfrm>
              <a:custGeom>
                <a:avLst/>
                <a:gdLst>
                  <a:gd name="T0" fmla="*/ 0 w 1"/>
                  <a:gd name="T1" fmla="*/ 0 h 14"/>
                  <a:gd name="T2" fmla="*/ 1 w 1"/>
                  <a:gd name="T3" fmla="*/ 14 h 14"/>
                  <a:gd name="T4" fmla="*/ 1 w 1"/>
                  <a:gd name="T5" fmla="*/ 14 h 14"/>
                  <a:gd name="T6" fmla="*/ 1 w 1"/>
                  <a:gd name="T7" fmla="*/ 0 h 14"/>
                  <a:gd name="T8" fmla="*/ 0 w 1"/>
                  <a:gd name="T9" fmla="*/ 0 h 14"/>
                </a:gdLst>
                <a:ahLst/>
                <a:cxnLst>
                  <a:cxn ang="0">
                    <a:pos x="T0" y="T1"/>
                  </a:cxn>
                  <a:cxn ang="0">
                    <a:pos x="T2" y="T3"/>
                  </a:cxn>
                  <a:cxn ang="0">
                    <a:pos x="T4" y="T5"/>
                  </a:cxn>
                  <a:cxn ang="0">
                    <a:pos x="T6" y="T7"/>
                  </a:cxn>
                  <a:cxn ang="0">
                    <a:pos x="T8" y="T9"/>
                  </a:cxn>
                </a:cxnLst>
                <a:rect l="0" t="0" r="r" b="b"/>
                <a:pathLst>
                  <a:path w="1" h="14">
                    <a:moveTo>
                      <a:pt x="0" y="0"/>
                    </a:moveTo>
                    <a:cubicBezTo>
                      <a:pt x="0" y="6"/>
                      <a:pt x="1" y="11"/>
                      <a:pt x="1" y="14"/>
                    </a:cubicBezTo>
                    <a:cubicBezTo>
                      <a:pt x="1" y="14"/>
                      <a:pt x="1" y="14"/>
                      <a:pt x="1" y="14"/>
                    </a:cubicBezTo>
                    <a:cubicBezTo>
                      <a:pt x="1" y="9"/>
                      <a:pt x="1" y="5"/>
                      <a:pt x="1" y="0"/>
                    </a:cubicBezTo>
                    <a:lnTo>
                      <a:pt x="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5564"/>
              <p:cNvSpPr>
                <a:spLocks/>
              </p:cNvSpPr>
              <p:nvPr/>
            </p:nvSpPr>
            <p:spPr bwMode="auto">
              <a:xfrm>
                <a:off x="1242" y="2692"/>
                <a:ext cx="8" cy="34"/>
              </a:xfrm>
              <a:custGeom>
                <a:avLst/>
                <a:gdLst>
                  <a:gd name="T0" fmla="*/ 4 w 4"/>
                  <a:gd name="T1" fmla="*/ 0 h 16"/>
                  <a:gd name="T2" fmla="*/ 0 w 4"/>
                  <a:gd name="T3" fmla="*/ 15 h 16"/>
                  <a:gd name="T4" fmla="*/ 0 w 4"/>
                  <a:gd name="T5" fmla="*/ 16 h 16"/>
                  <a:gd name="T6" fmla="*/ 4 w 4"/>
                  <a:gd name="T7" fmla="*/ 0 h 16"/>
                </a:gdLst>
                <a:ahLst/>
                <a:cxnLst>
                  <a:cxn ang="0">
                    <a:pos x="T0" y="T1"/>
                  </a:cxn>
                  <a:cxn ang="0">
                    <a:pos x="T2" y="T3"/>
                  </a:cxn>
                  <a:cxn ang="0">
                    <a:pos x="T4" y="T5"/>
                  </a:cxn>
                  <a:cxn ang="0">
                    <a:pos x="T6" y="T7"/>
                  </a:cxn>
                </a:cxnLst>
                <a:rect l="0" t="0" r="r" b="b"/>
                <a:pathLst>
                  <a:path w="4" h="16">
                    <a:moveTo>
                      <a:pt x="4" y="0"/>
                    </a:moveTo>
                    <a:cubicBezTo>
                      <a:pt x="2" y="6"/>
                      <a:pt x="0" y="11"/>
                      <a:pt x="0" y="15"/>
                    </a:cubicBezTo>
                    <a:cubicBezTo>
                      <a:pt x="0" y="15"/>
                      <a:pt x="0" y="16"/>
                      <a:pt x="0" y="16"/>
                    </a:cubicBezTo>
                    <a:cubicBezTo>
                      <a:pt x="1" y="8"/>
                      <a:pt x="4" y="0"/>
                      <a:pt x="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5565"/>
              <p:cNvSpPr>
                <a:spLocks/>
              </p:cNvSpPr>
              <p:nvPr/>
            </p:nvSpPr>
            <p:spPr bwMode="auto">
              <a:xfrm>
                <a:off x="1240" y="2724"/>
                <a:ext cx="2" cy="25"/>
              </a:xfrm>
              <a:custGeom>
                <a:avLst/>
                <a:gdLst>
                  <a:gd name="T0" fmla="*/ 1 w 1"/>
                  <a:gd name="T1" fmla="*/ 0 h 12"/>
                  <a:gd name="T2" fmla="*/ 0 w 1"/>
                  <a:gd name="T3" fmla="*/ 12 h 12"/>
                  <a:gd name="T4" fmla="*/ 1 w 1"/>
                  <a:gd name="T5" fmla="*/ 1 h 12"/>
                  <a:gd name="T6" fmla="*/ 1 w 1"/>
                  <a:gd name="T7" fmla="*/ 0 h 12"/>
                </a:gdLst>
                <a:ahLst/>
                <a:cxnLst>
                  <a:cxn ang="0">
                    <a:pos x="T0" y="T1"/>
                  </a:cxn>
                  <a:cxn ang="0">
                    <a:pos x="T2" y="T3"/>
                  </a:cxn>
                  <a:cxn ang="0">
                    <a:pos x="T4" y="T5"/>
                  </a:cxn>
                  <a:cxn ang="0">
                    <a:pos x="T6" y="T7"/>
                  </a:cxn>
                </a:cxnLst>
                <a:rect l="0" t="0" r="r" b="b"/>
                <a:pathLst>
                  <a:path w="1" h="12">
                    <a:moveTo>
                      <a:pt x="1" y="0"/>
                    </a:moveTo>
                    <a:cubicBezTo>
                      <a:pt x="0" y="8"/>
                      <a:pt x="0" y="12"/>
                      <a:pt x="0" y="12"/>
                    </a:cubicBezTo>
                    <a:cubicBezTo>
                      <a:pt x="0" y="9"/>
                      <a:pt x="0" y="5"/>
                      <a:pt x="1" y="1"/>
                    </a:cubicBezTo>
                    <a:cubicBezTo>
                      <a:pt x="1" y="1"/>
                      <a:pt x="1" y="0"/>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5566"/>
              <p:cNvSpPr>
                <a:spLocks/>
              </p:cNvSpPr>
              <p:nvPr/>
            </p:nvSpPr>
            <p:spPr bwMode="auto">
              <a:xfrm>
                <a:off x="1174" y="2711"/>
                <a:ext cx="4" cy="17"/>
              </a:xfrm>
              <a:custGeom>
                <a:avLst/>
                <a:gdLst>
                  <a:gd name="T0" fmla="*/ 0 w 2"/>
                  <a:gd name="T1" fmla="*/ 0 h 8"/>
                  <a:gd name="T2" fmla="*/ 0 w 2"/>
                  <a:gd name="T3" fmla="*/ 0 h 8"/>
                  <a:gd name="T4" fmla="*/ 1 w 2"/>
                  <a:gd name="T5" fmla="*/ 7 h 8"/>
                  <a:gd name="T6" fmla="*/ 2 w 2"/>
                  <a:gd name="T7" fmla="*/ 8 h 8"/>
                  <a:gd name="T8" fmla="*/ 0 w 2"/>
                  <a:gd name="T9" fmla="*/ 0 h 8"/>
                </a:gdLst>
                <a:ahLst/>
                <a:cxnLst>
                  <a:cxn ang="0">
                    <a:pos x="T0" y="T1"/>
                  </a:cxn>
                  <a:cxn ang="0">
                    <a:pos x="T2" y="T3"/>
                  </a:cxn>
                  <a:cxn ang="0">
                    <a:pos x="T4" y="T5"/>
                  </a:cxn>
                  <a:cxn ang="0">
                    <a:pos x="T6" y="T7"/>
                  </a:cxn>
                  <a:cxn ang="0">
                    <a:pos x="T8" y="T9"/>
                  </a:cxn>
                </a:cxnLst>
                <a:rect l="0" t="0" r="r" b="b"/>
                <a:pathLst>
                  <a:path w="2" h="8">
                    <a:moveTo>
                      <a:pt x="0" y="0"/>
                    </a:moveTo>
                    <a:cubicBezTo>
                      <a:pt x="0" y="0"/>
                      <a:pt x="0" y="0"/>
                      <a:pt x="0" y="0"/>
                    </a:cubicBezTo>
                    <a:cubicBezTo>
                      <a:pt x="0" y="2"/>
                      <a:pt x="1" y="5"/>
                      <a:pt x="1" y="7"/>
                    </a:cubicBezTo>
                    <a:cubicBezTo>
                      <a:pt x="1" y="8"/>
                      <a:pt x="1" y="8"/>
                      <a:pt x="2" y="8"/>
                    </a:cubicBezTo>
                    <a:cubicBezTo>
                      <a:pt x="1" y="6"/>
                      <a:pt x="1" y="3"/>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5567"/>
              <p:cNvSpPr>
                <a:spLocks/>
              </p:cNvSpPr>
              <p:nvPr/>
            </p:nvSpPr>
            <p:spPr bwMode="auto">
              <a:xfrm>
                <a:off x="1167" y="2688"/>
                <a:ext cx="7" cy="23"/>
              </a:xfrm>
              <a:custGeom>
                <a:avLst/>
                <a:gdLst>
                  <a:gd name="T0" fmla="*/ 0 w 3"/>
                  <a:gd name="T1" fmla="*/ 0 h 11"/>
                  <a:gd name="T2" fmla="*/ 3 w 3"/>
                  <a:gd name="T3" fmla="*/ 11 h 11"/>
                  <a:gd name="T4" fmla="*/ 3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0"/>
                      <a:pt x="2" y="5"/>
                      <a:pt x="3" y="11"/>
                    </a:cubicBezTo>
                    <a:cubicBezTo>
                      <a:pt x="3" y="11"/>
                      <a:pt x="3" y="11"/>
                      <a:pt x="3" y="11"/>
                    </a:cubicBezTo>
                    <a:cubicBezTo>
                      <a:pt x="3" y="8"/>
                      <a:pt x="2"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5568"/>
              <p:cNvSpPr>
                <a:spLocks/>
              </p:cNvSpPr>
              <p:nvPr/>
            </p:nvSpPr>
            <p:spPr bwMode="auto">
              <a:xfrm>
                <a:off x="1176" y="2726"/>
                <a:ext cx="2" cy="19"/>
              </a:xfrm>
              <a:custGeom>
                <a:avLst/>
                <a:gdLst>
                  <a:gd name="T0" fmla="*/ 0 w 1"/>
                  <a:gd name="T1" fmla="*/ 0 h 9"/>
                  <a:gd name="T2" fmla="*/ 0 w 1"/>
                  <a:gd name="T3" fmla="*/ 9 h 9"/>
                  <a:gd name="T4" fmla="*/ 1 w 1"/>
                  <a:gd name="T5" fmla="*/ 1 h 9"/>
                  <a:gd name="T6" fmla="*/ 0 w 1"/>
                  <a:gd name="T7" fmla="*/ 0 h 9"/>
                </a:gdLst>
                <a:ahLst/>
                <a:cxnLst>
                  <a:cxn ang="0">
                    <a:pos x="T0" y="T1"/>
                  </a:cxn>
                  <a:cxn ang="0">
                    <a:pos x="T2" y="T3"/>
                  </a:cxn>
                  <a:cxn ang="0">
                    <a:pos x="T4" y="T5"/>
                  </a:cxn>
                  <a:cxn ang="0">
                    <a:pos x="T6" y="T7"/>
                  </a:cxn>
                </a:cxnLst>
                <a:rect l="0" t="0" r="r" b="b"/>
                <a:pathLst>
                  <a:path w="1" h="9">
                    <a:moveTo>
                      <a:pt x="0" y="0"/>
                    </a:moveTo>
                    <a:cubicBezTo>
                      <a:pt x="0" y="3"/>
                      <a:pt x="1" y="6"/>
                      <a:pt x="0" y="9"/>
                    </a:cubicBezTo>
                    <a:cubicBezTo>
                      <a:pt x="0" y="9"/>
                      <a:pt x="1" y="6"/>
                      <a:pt x="1" y="1"/>
                    </a:cubicBezTo>
                    <a:cubicBezTo>
                      <a:pt x="0" y="1"/>
                      <a:pt x="0" y="1"/>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5569"/>
              <p:cNvSpPr>
                <a:spLocks/>
              </p:cNvSpPr>
              <p:nvPr/>
            </p:nvSpPr>
            <p:spPr bwMode="auto">
              <a:xfrm>
                <a:off x="1178" y="2709"/>
                <a:ext cx="4" cy="25"/>
              </a:xfrm>
              <a:custGeom>
                <a:avLst/>
                <a:gdLst>
                  <a:gd name="T0" fmla="*/ 0 w 2"/>
                  <a:gd name="T1" fmla="*/ 0 h 12"/>
                  <a:gd name="T2" fmla="*/ 0 w 2"/>
                  <a:gd name="T3" fmla="*/ 0 h 12"/>
                  <a:gd name="T4" fmla="*/ 1 w 2"/>
                  <a:gd name="T5" fmla="*/ 12 h 12"/>
                  <a:gd name="T6" fmla="*/ 2 w 2"/>
                  <a:gd name="T7" fmla="*/ 12 h 12"/>
                  <a:gd name="T8" fmla="*/ 0 w 2"/>
                  <a:gd name="T9" fmla="*/ 0 h 12"/>
                </a:gdLst>
                <a:ahLst/>
                <a:cxnLst>
                  <a:cxn ang="0">
                    <a:pos x="T0" y="T1"/>
                  </a:cxn>
                  <a:cxn ang="0">
                    <a:pos x="T2" y="T3"/>
                  </a:cxn>
                  <a:cxn ang="0">
                    <a:pos x="T4" y="T5"/>
                  </a:cxn>
                  <a:cxn ang="0">
                    <a:pos x="T6" y="T7"/>
                  </a:cxn>
                  <a:cxn ang="0">
                    <a:pos x="T8" y="T9"/>
                  </a:cxn>
                </a:cxnLst>
                <a:rect l="0" t="0" r="r" b="b"/>
                <a:pathLst>
                  <a:path w="2" h="12">
                    <a:moveTo>
                      <a:pt x="0" y="0"/>
                    </a:moveTo>
                    <a:cubicBezTo>
                      <a:pt x="0" y="0"/>
                      <a:pt x="0" y="0"/>
                      <a:pt x="0" y="0"/>
                    </a:cubicBezTo>
                    <a:cubicBezTo>
                      <a:pt x="0" y="4"/>
                      <a:pt x="1" y="8"/>
                      <a:pt x="1" y="12"/>
                    </a:cubicBezTo>
                    <a:cubicBezTo>
                      <a:pt x="2" y="12"/>
                      <a:pt x="2" y="12"/>
                      <a:pt x="2" y="12"/>
                    </a:cubicBezTo>
                    <a:cubicBezTo>
                      <a:pt x="2" y="9"/>
                      <a:pt x="1" y="5"/>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5570"/>
              <p:cNvSpPr>
                <a:spLocks/>
              </p:cNvSpPr>
              <p:nvPr/>
            </p:nvSpPr>
            <p:spPr bwMode="auto">
              <a:xfrm>
                <a:off x="1172" y="2683"/>
                <a:ext cx="6" cy="26"/>
              </a:xfrm>
              <a:custGeom>
                <a:avLst/>
                <a:gdLst>
                  <a:gd name="T0" fmla="*/ 0 w 3"/>
                  <a:gd name="T1" fmla="*/ 0 h 12"/>
                  <a:gd name="T2" fmla="*/ 3 w 3"/>
                  <a:gd name="T3" fmla="*/ 12 h 12"/>
                  <a:gd name="T4" fmla="*/ 3 w 3"/>
                  <a:gd name="T5" fmla="*/ 12 h 12"/>
                  <a:gd name="T6" fmla="*/ 0 w 3"/>
                  <a:gd name="T7" fmla="*/ 0 h 12"/>
                </a:gdLst>
                <a:ahLst/>
                <a:cxnLst>
                  <a:cxn ang="0">
                    <a:pos x="T0" y="T1"/>
                  </a:cxn>
                  <a:cxn ang="0">
                    <a:pos x="T2" y="T3"/>
                  </a:cxn>
                  <a:cxn ang="0">
                    <a:pos x="T4" y="T5"/>
                  </a:cxn>
                  <a:cxn ang="0">
                    <a:pos x="T6" y="T7"/>
                  </a:cxn>
                </a:cxnLst>
                <a:rect l="0" t="0" r="r" b="b"/>
                <a:pathLst>
                  <a:path w="3" h="12">
                    <a:moveTo>
                      <a:pt x="0" y="0"/>
                    </a:moveTo>
                    <a:cubicBezTo>
                      <a:pt x="0" y="0"/>
                      <a:pt x="1" y="5"/>
                      <a:pt x="3" y="12"/>
                    </a:cubicBezTo>
                    <a:cubicBezTo>
                      <a:pt x="3" y="12"/>
                      <a:pt x="3" y="12"/>
                      <a:pt x="3" y="12"/>
                    </a:cubicBezTo>
                    <a:cubicBezTo>
                      <a:pt x="2" y="8"/>
                      <a:pt x="1"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5571"/>
              <p:cNvSpPr>
                <a:spLocks/>
              </p:cNvSpPr>
              <p:nvPr/>
            </p:nvSpPr>
            <p:spPr bwMode="auto">
              <a:xfrm>
                <a:off x="1180" y="2734"/>
                <a:ext cx="2" cy="11"/>
              </a:xfrm>
              <a:custGeom>
                <a:avLst/>
                <a:gdLst>
                  <a:gd name="T0" fmla="*/ 0 w 1"/>
                  <a:gd name="T1" fmla="*/ 0 h 5"/>
                  <a:gd name="T2" fmla="*/ 0 w 1"/>
                  <a:gd name="T3" fmla="*/ 5 h 5"/>
                  <a:gd name="T4" fmla="*/ 1 w 1"/>
                  <a:gd name="T5" fmla="*/ 0 h 5"/>
                  <a:gd name="T6" fmla="*/ 0 w 1"/>
                  <a:gd name="T7" fmla="*/ 0 h 5"/>
                </a:gdLst>
                <a:ahLst/>
                <a:cxnLst>
                  <a:cxn ang="0">
                    <a:pos x="T0" y="T1"/>
                  </a:cxn>
                  <a:cxn ang="0">
                    <a:pos x="T2" y="T3"/>
                  </a:cxn>
                  <a:cxn ang="0">
                    <a:pos x="T4" y="T5"/>
                  </a:cxn>
                  <a:cxn ang="0">
                    <a:pos x="T6" y="T7"/>
                  </a:cxn>
                </a:cxnLst>
                <a:rect l="0" t="0" r="r" b="b"/>
                <a:pathLst>
                  <a:path w="1" h="5">
                    <a:moveTo>
                      <a:pt x="0" y="0"/>
                    </a:moveTo>
                    <a:cubicBezTo>
                      <a:pt x="0" y="2"/>
                      <a:pt x="0" y="3"/>
                      <a:pt x="0" y="5"/>
                    </a:cubicBezTo>
                    <a:cubicBezTo>
                      <a:pt x="0" y="5"/>
                      <a:pt x="1" y="3"/>
                      <a:pt x="1" y="0"/>
                    </a:cubicBez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5572"/>
              <p:cNvSpPr>
                <a:spLocks noEditPoints="1"/>
              </p:cNvSpPr>
              <p:nvPr/>
            </p:nvSpPr>
            <p:spPr bwMode="auto">
              <a:xfrm>
                <a:off x="1184" y="2705"/>
                <a:ext cx="5" cy="32"/>
              </a:xfrm>
              <a:custGeom>
                <a:avLst/>
                <a:gdLst>
                  <a:gd name="T0" fmla="*/ 1 w 2"/>
                  <a:gd name="T1" fmla="*/ 10 h 15"/>
                  <a:gd name="T2" fmla="*/ 1 w 2"/>
                  <a:gd name="T3" fmla="*/ 14 h 15"/>
                  <a:gd name="T4" fmla="*/ 2 w 2"/>
                  <a:gd name="T5" fmla="*/ 15 h 15"/>
                  <a:gd name="T6" fmla="*/ 2 w 2"/>
                  <a:gd name="T7" fmla="*/ 10 h 15"/>
                  <a:gd name="T8" fmla="*/ 1 w 2"/>
                  <a:gd name="T9" fmla="*/ 10 h 15"/>
                  <a:gd name="T10" fmla="*/ 0 w 2"/>
                  <a:gd name="T11" fmla="*/ 0 h 15"/>
                  <a:gd name="T12" fmla="*/ 0 w 2"/>
                  <a:gd name="T13" fmla="*/ 1 h 15"/>
                  <a:gd name="T14" fmla="*/ 0 w 2"/>
                  <a:gd name="T15" fmla="*/ 5 h 15"/>
                  <a:gd name="T16" fmla="*/ 1 w 2"/>
                  <a:gd name="T17" fmla="*/ 4 h 15"/>
                  <a:gd name="T18" fmla="*/ 1 w 2"/>
                  <a:gd name="T19" fmla="*/ 4 h 15"/>
                  <a:gd name="T20" fmla="*/ 0 w 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5">
                    <a:moveTo>
                      <a:pt x="1" y="10"/>
                    </a:moveTo>
                    <a:cubicBezTo>
                      <a:pt x="1" y="11"/>
                      <a:pt x="1" y="13"/>
                      <a:pt x="1" y="14"/>
                    </a:cubicBezTo>
                    <a:cubicBezTo>
                      <a:pt x="2" y="15"/>
                      <a:pt x="2" y="15"/>
                      <a:pt x="2" y="15"/>
                    </a:cubicBezTo>
                    <a:cubicBezTo>
                      <a:pt x="2" y="13"/>
                      <a:pt x="2" y="12"/>
                      <a:pt x="2" y="10"/>
                    </a:cubicBezTo>
                    <a:lnTo>
                      <a:pt x="1" y="10"/>
                    </a:lnTo>
                    <a:close/>
                    <a:moveTo>
                      <a:pt x="0" y="0"/>
                    </a:moveTo>
                    <a:cubicBezTo>
                      <a:pt x="0" y="1"/>
                      <a:pt x="0" y="1"/>
                      <a:pt x="0" y="1"/>
                    </a:cubicBezTo>
                    <a:cubicBezTo>
                      <a:pt x="0" y="2"/>
                      <a:pt x="0" y="3"/>
                      <a:pt x="0" y="5"/>
                    </a:cubicBezTo>
                    <a:cubicBezTo>
                      <a:pt x="1" y="4"/>
                      <a:pt x="1" y="4"/>
                      <a:pt x="1" y="4"/>
                    </a:cubicBezTo>
                    <a:cubicBezTo>
                      <a:pt x="1" y="4"/>
                      <a:pt x="1" y="4"/>
                      <a:pt x="1" y="4"/>
                    </a:cubicBezTo>
                    <a:cubicBezTo>
                      <a:pt x="1" y="3"/>
                      <a:pt x="1" y="2"/>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9" name="Freeform 5573"/>
              <p:cNvSpPr>
                <a:spLocks/>
              </p:cNvSpPr>
              <p:nvPr/>
            </p:nvSpPr>
            <p:spPr bwMode="auto">
              <a:xfrm>
                <a:off x="1178" y="2679"/>
                <a:ext cx="6" cy="28"/>
              </a:xfrm>
              <a:custGeom>
                <a:avLst/>
                <a:gdLst>
                  <a:gd name="T0" fmla="*/ 0 w 3"/>
                  <a:gd name="T1" fmla="*/ 0 h 13"/>
                  <a:gd name="T2" fmla="*/ 0 w 3"/>
                  <a:gd name="T3" fmla="*/ 0 h 13"/>
                  <a:gd name="T4" fmla="*/ 3 w 3"/>
                  <a:gd name="T5" fmla="*/ 13 h 13"/>
                  <a:gd name="T6" fmla="*/ 3 w 3"/>
                  <a:gd name="T7" fmla="*/ 12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0"/>
                      <a:pt x="0" y="0"/>
                      <a:pt x="0" y="0"/>
                    </a:cubicBezTo>
                    <a:cubicBezTo>
                      <a:pt x="0" y="2"/>
                      <a:pt x="2" y="7"/>
                      <a:pt x="3" y="13"/>
                    </a:cubicBezTo>
                    <a:cubicBezTo>
                      <a:pt x="3" y="12"/>
                      <a:pt x="3" y="12"/>
                      <a:pt x="3" y="12"/>
                    </a:cubicBezTo>
                    <a:cubicBezTo>
                      <a:pt x="2" y="9"/>
                      <a:pt x="1" y="5"/>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0" name="Freeform 5574"/>
              <p:cNvSpPr>
                <a:spLocks/>
              </p:cNvSpPr>
              <p:nvPr/>
            </p:nvSpPr>
            <p:spPr bwMode="auto">
              <a:xfrm>
                <a:off x="1176" y="2677"/>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1"/>
                      <a:pt x="1" y="1"/>
                      <a:pt x="1" y="1"/>
                    </a:cubicBezTo>
                    <a:lnTo>
                      <a:pt x="0" y="0"/>
                    </a:ln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1" name="Freeform 5575"/>
              <p:cNvSpPr>
                <a:spLocks/>
              </p:cNvSpPr>
              <p:nvPr/>
            </p:nvSpPr>
            <p:spPr bwMode="auto">
              <a:xfrm>
                <a:off x="1186" y="2734"/>
                <a:ext cx="3" cy="13"/>
              </a:xfrm>
              <a:custGeom>
                <a:avLst/>
                <a:gdLst>
                  <a:gd name="T0" fmla="*/ 0 w 1"/>
                  <a:gd name="T1" fmla="*/ 0 h 6"/>
                  <a:gd name="T2" fmla="*/ 0 w 1"/>
                  <a:gd name="T3" fmla="*/ 6 h 6"/>
                  <a:gd name="T4" fmla="*/ 1 w 1"/>
                  <a:gd name="T5" fmla="*/ 1 h 6"/>
                  <a:gd name="T6" fmla="*/ 0 w 1"/>
                  <a:gd name="T7" fmla="*/ 0 h 6"/>
                </a:gdLst>
                <a:ahLst/>
                <a:cxnLst>
                  <a:cxn ang="0">
                    <a:pos x="T0" y="T1"/>
                  </a:cxn>
                  <a:cxn ang="0">
                    <a:pos x="T2" y="T3"/>
                  </a:cxn>
                  <a:cxn ang="0">
                    <a:pos x="T4" y="T5"/>
                  </a:cxn>
                  <a:cxn ang="0">
                    <a:pos x="T6" y="T7"/>
                  </a:cxn>
                </a:cxnLst>
                <a:rect l="0" t="0" r="r" b="b"/>
                <a:pathLst>
                  <a:path w="1" h="6">
                    <a:moveTo>
                      <a:pt x="0" y="0"/>
                    </a:moveTo>
                    <a:cubicBezTo>
                      <a:pt x="1" y="2"/>
                      <a:pt x="0" y="4"/>
                      <a:pt x="0" y="6"/>
                    </a:cubicBezTo>
                    <a:cubicBezTo>
                      <a:pt x="0" y="6"/>
                      <a:pt x="1" y="4"/>
                      <a:pt x="1" y="1"/>
                    </a:cubicBez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2" name="Freeform 5576"/>
              <p:cNvSpPr>
                <a:spLocks/>
              </p:cNvSpPr>
              <p:nvPr/>
            </p:nvSpPr>
            <p:spPr bwMode="auto">
              <a:xfrm>
                <a:off x="1184" y="2713"/>
                <a:ext cx="5" cy="13"/>
              </a:xfrm>
              <a:custGeom>
                <a:avLst/>
                <a:gdLst>
                  <a:gd name="T0" fmla="*/ 1 w 2"/>
                  <a:gd name="T1" fmla="*/ 0 h 6"/>
                  <a:gd name="T2" fmla="*/ 1 w 2"/>
                  <a:gd name="T3" fmla="*/ 0 h 6"/>
                  <a:gd name="T4" fmla="*/ 0 w 2"/>
                  <a:gd name="T5" fmla="*/ 1 h 6"/>
                  <a:gd name="T6" fmla="*/ 1 w 2"/>
                  <a:gd name="T7" fmla="*/ 6 h 6"/>
                  <a:gd name="T8" fmla="*/ 2 w 2"/>
                  <a:gd name="T9" fmla="*/ 6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cubicBezTo>
                      <a:pt x="1" y="0"/>
                      <a:pt x="1" y="0"/>
                      <a:pt x="1" y="0"/>
                    </a:cubicBezTo>
                    <a:cubicBezTo>
                      <a:pt x="0" y="1"/>
                      <a:pt x="0" y="1"/>
                      <a:pt x="0" y="1"/>
                    </a:cubicBezTo>
                    <a:cubicBezTo>
                      <a:pt x="1" y="2"/>
                      <a:pt x="1" y="4"/>
                      <a:pt x="1" y="6"/>
                    </a:cubicBezTo>
                    <a:cubicBezTo>
                      <a:pt x="2" y="6"/>
                      <a:pt x="2" y="6"/>
                      <a:pt x="2" y="6"/>
                    </a:cubicBezTo>
                    <a:cubicBezTo>
                      <a:pt x="2" y="4"/>
                      <a:pt x="1" y="2"/>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3" name="Freeform 5577"/>
              <p:cNvSpPr>
                <a:spLocks noEditPoints="1"/>
              </p:cNvSpPr>
              <p:nvPr/>
            </p:nvSpPr>
            <p:spPr bwMode="auto">
              <a:xfrm>
                <a:off x="1189" y="2705"/>
                <a:ext cx="2" cy="32"/>
              </a:xfrm>
              <a:custGeom>
                <a:avLst/>
                <a:gdLst>
                  <a:gd name="T0" fmla="*/ 1 w 1"/>
                  <a:gd name="T1" fmla="*/ 10 h 15"/>
                  <a:gd name="T2" fmla="*/ 1 w 1"/>
                  <a:gd name="T3" fmla="*/ 15 h 15"/>
                  <a:gd name="T4" fmla="*/ 1 w 1"/>
                  <a:gd name="T5" fmla="*/ 15 h 15"/>
                  <a:gd name="T6" fmla="*/ 1 w 1"/>
                  <a:gd name="T7" fmla="*/ 10 h 15"/>
                  <a:gd name="T8" fmla="*/ 0 w 1"/>
                  <a:gd name="T9" fmla="*/ 0 h 15"/>
                  <a:gd name="T10" fmla="*/ 0 w 1"/>
                  <a:gd name="T11" fmla="*/ 0 h 15"/>
                  <a:gd name="T12" fmla="*/ 0 w 1"/>
                  <a:gd name="T13" fmla="*/ 3 h 15"/>
                  <a:gd name="T14" fmla="*/ 1 w 1"/>
                  <a:gd name="T15" fmla="*/ 3 h 15"/>
                  <a:gd name="T16" fmla="*/ 0 w 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5">
                    <a:moveTo>
                      <a:pt x="1" y="10"/>
                    </a:moveTo>
                    <a:cubicBezTo>
                      <a:pt x="1" y="12"/>
                      <a:pt x="1" y="13"/>
                      <a:pt x="1" y="15"/>
                    </a:cubicBezTo>
                    <a:cubicBezTo>
                      <a:pt x="1" y="15"/>
                      <a:pt x="1" y="15"/>
                      <a:pt x="1" y="15"/>
                    </a:cubicBezTo>
                    <a:cubicBezTo>
                      <a:pt x="1" y="14"/>
                      <a:pt x="1" y="12"/>
                      <a:pt x="1" y="10"/>
                    </a:cubicBezTo>
                    <a:close/>
                    <a:moveTo>
                      <a:pt x="0" y="0"/>
                    </a:moveTo>
                    <a:cubicBezTo>
                      <a:pt x="0" y="0"/>
                      <a:pt x="0" y="0"/>
                      <a:pt x="0" y="0"/>
                    </a:cubicBezTo>
                    <a:cubicBezTo>
                      <a:pt x="0" y="1"/>
                      <a:pt x="0" y="2"/>
                      <a:pt x="0" y="3"/>
                    </a:cubicBezTo>
                    <a:cubicBezTo>
                      <a:pt x="1" y="3"/>
                      <a:pt x="1" y="3"/>
                      <a:pt x="1" y="3"/>
                    </a:cubicBezTo>
                    <a:cubicBezTo>
                      <a:pt x="0" y="2"/>
                      <a:pt x="0"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4" name="Freeform 5578"/>
              <p:cNvSpPr>
                <a:spLocks/>
              </p:cNvSpPr>
              <p:nvPr/>
            </p:nvSpPr>
            <p:spPr bwMode="auto">
              <a:xfrm>
                <a:off x="1182" y="2677"/>
                <a:ext cx="7" cy="28"/>
              </a:xfrm>
              <a:custGeom>
                <a:avLst/>
                <a:gdLst>
                  <a:gd name="T0" fmla="*/ 0 w 3"/>
                  <a:gd name="T1" fmla="*/ 0 h 13"/>
                  <a:gd name="T2" fmla="*/ 3 w 3"/>
                  <a:gd name="T3" fmla="*/ 13 h 13"/>
                  <a:gd name="T4" fmla="*/ 3 w 3"/>
                  <a:gd name="T5" fmla="*/ 13 h 13"/>
                  <a:gd name="T6" fmla="*/ 0 w 3"/>
                  <a:gd name="T7" fmla="*/ 0 h 13"/>
                </a:gdLst>
                <a:ahLst/>
                <a:cxnLst>
                  <a:cxn ang="0">
                    <a:pos x="T0" y="T1"/>
                  </a:cxn>
                  <a:cxn ang="0">
                    <a:pos x="T2" y="T3"/>
                  </a:cxn>
                  <a:cxn ang="0">
                    <a:pos x="T4" y="T5"/>
                  </a:cxn>
                  <a:cxn ang="0">
                    <a:pos x="T6" y="T7"/>
                  </a:cxn>
                </a:cxnLst>
                <a:rect l="0" t="0" r="r" b="b"/>
                <a:pathLst>
                  <a:path w="3" h="13">
                    <a:moveTo>
                      <a:pt x="0" y="0"/>
                    </a:moveTo>
                    <a:cubicBezTo>
                      <a:pt x="0" y="0"/>
                      <a:pt x="1" y="6"/>
                      <a:pt x="3" y="13"/>
                    </a:cubicBezTo>
                    <a:cubicBezTo>
                      <a:pt x="3" y="13"/>
                      <a:pt x="3" y="13"/>
                      <a:pt x="3" y="13"/>
                    </a:cubicBezTo>
                    <a:cubicBezTo>
                      <a:pt x="2" y="9"/>
                      <a:pt x="1" y="5"/>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5" name="Freeform 5579"/>
              <p:cNvSpPr>
                <a:spLocks/>
              </p:cNvSpPr>
              <p:nvPr/>
            </p:nvSpPr>
            <p:spPr bwMode="auto">
              <a:xfrm>
                <a:off x="1191" y="2737"/>
                <a:ext cx="0" cy="12"/>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6"/>
                      <a:pt x="0" y="4"/>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6" name="Freeform 5580"/>
              <p:cNvSpPr>
                <a:spLocks/>
              </p:cNvSpPr>
              <p:nvPr/>
            </p:nvSpPr>
            <p:spPr bwMode="auto">
              <a:xfrm>
                <a:off x="1189" y="2711"/>
                <a:ext cx="2" cy="15"/>
              </a:xfrm>
              <a:custGeom>
                <a:avLst/>
                <a:gdLst>
                  <a:gd name="T0" fmla="*/ 1 w 1"/>
                  <a:gd name="T1" fmla="*/ 0 h 7"/>
                  <a:gd name="T2" fmla="*/ 0 w 1"/>
                  <a:gd name="T3" fmla="*/ 0 h 7"/>
                  <a:gd name="T4" fmla="*/ 1 w 1"/>
                  <a:gd name="T5" fmla="*/ 7 h 7"/>
                  <a:gd name="T6" fmla="*/ 1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0"/>
                      <a:pt x="0" y="0"/>
                      <a:pt x="0" y="0"/>
                    </a:cubicBezTo>
                    <a:cubicBezTo>
                      <a:pt x="0" y="2"/>
                      <a:pt x="1" y="5"/>
                      <a:pt x="1" y="7"/>
                    </a:cubicBezTo>
                    <a:cubicBezTo>
                      <a:pt x="1" y="7"/>
                      <a:pt x="1" y="7"/>
                      <a:pt x="1" y="7"/>
                    </a:cubicBezTo>
                    <a:cubicBezTo>
                      <a:pt x="1" y="5"/>
                      <a:pt x="1" y="3"/>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7" name="Freeform 5581"/>
              <p:cNvSpPr>
                <a:spLocks noEditPoints="1"/>
              </p:cNvSpPr>
              <p:nvPr/>
            </p:nvSpPr>
            <p:spPr bwMode="auto">
              <a:xfrm>
                <a:off x="1193" y="2702"/>
                <a:ext cx="2" cy="37"/>
              </a:xfrm>
              <a:custGeom>
                <a:avLst/>
                <a:gdLst>
                  <a:gd name="T0" fmla="*/ 1 w 1"/>
                  <a:gd name="T1" fmla="*/ 12 h 17"/>
                  <a:gd name="T2" fmla="*/ 1 w 1"/>
                  <a:gd name="T3" fmla="*/ 17 h 17"/>
                  <a:gd name="T4" fmla="*/ 1 w 1"/>
                  <a:gd name="T5" fmla="*/ 17 h 17"/>
                  <a:gd name="T6" fmla="*/ 1 w 1"/>
                  <a:gd name="T7" fmla="*/ 13 h 17"/>
                  <a:gd name="T8" fmla="*/ 1 w 1"/>
                  <a:gd name="T9" fmla="*/ 12 h 17"/>
                  <a:gd name="T10" fmla="*/ 0 w 1"/>
                  <a:gd name="T11" fmla="*/ 0 h 17"/>
                  <a:gd name="T12" fmla="*/ 0 w 1"/>
                  <a:gd name="T13" fmla="*/ 0 h 17"/>
                  <a:gd name="T14" fmla="*/ 0 w 1"/>
                  <a:gd name="T15" fmla="*/ 3 h 17"/>
                  <a:gd name="T16" fmla="*/ 1 w 1"/>
                  <a:gd name="T17" fmla="*/ 3 h 17"/>
                  <a:gd name="T18" fmla="*/ 0 w 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7">
                    <a:moveTo>
                      <a:pt x="1" y="12"/>
                    </a:moveTo>
                    <a:cubicBezTo>
                      <a:pt x="1" y="14"/>
                      <a:pt x="1" y="15"/>
                      <a:pt x="1" y="17"/>
                    </a:cubicBezTo>
                    <a:cubicBezTo>
                      <a:pt x="1" y="17"/>
                      <a:pt x="1" y="17"/>
                      <a:pt x="1" y="17"/>
                    </a:cubicBezTo>
                    <a:cubicBezTo>
                      <a:pt x="1" y="16"/>
                      <a:pt x="1" y="14"/>
                      <a:pt x="1" y="13"/>
                    </a:cubicBezTo>
                    <a:lnTo>
                      <a:pt x="1" y="12"/>
                    </a:lnTo>
                    <a:close/>
                    <a:moveTo>
                      <a:pt x="0" y="0"/>
                    </a:moveTo>
                    <a:cubicBezTo>
                      <a:pt x="0" y="0"/>
                      <a:pt x="0" y="0"/>
                      <a:pt x="0" y="0"/>
                    </a:cubicBezTo>
                    <a:cubicBezTo>
                      <a:pt x="0" y="1"/>
                      <a:pt x="0" y="2"/>
                      <a:pt x="0" y="3"/>
                    </a:cubicBezTo>
                    <a:cubicBezTo>
                      <a:pt x="1" y="3"/>
                      <a:pt x="1" y="3"/>
                      <a:pt x="1" y="3"/>
                    </a:cubicBezTo>
                    <a:cubicBezTo>
                      <a:pt x="1" y="2"/>
                      <a:pt x="0"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8" name="Freeform 5582"/>
              <p:cNvSpPr>
                <a:spLocks/>
              </p:cNvSpPr>
              <p:nvPr/>
            </p:nvSpPr>
            <p:spPr bwMode="auto">
              <a:xfrm>
                <a:off x="1189" y="2675"/>
                <a:ext cx="4" cy="27"/>
              </a:xfrm>
              <a:custGeom>
                <a:avLst/>
                <a:gdLst>
                  <a:gd name="T0" fmla="*/ 0 w 2"/>
                  <a:gd name="T1" fmla="*/ 0 h 13"/>
                  <a:gd name="T2" fmla="*/ 0 w 2"/>
                  <a:gd name="T3" fmla="*/ 0 h 13"/>
                  <a:gd name="T4" fmla="*/ 2 w 2"/>
                  <a:gd name="T5" fmla="*/ 13 h 13"/>
                  <a:gd name="T6" fmla="*/ 2 w 2"/>
                  <a:gd name="T7" fmla="*/ 13 h 13"/>
                  <a:gd name="T8" fmla="*/ 0 w 2"/>
                  <a:gd name="T9" fmla="*/ 0 h 13"/>
                </a:gdLst>
                <a:ahLst/>
                <a:cxnLst>
                  <a:cxn ang="0">
                    <a:pos x="T0" y="T1"/>
                  </a:cxn>
                  <a:cxn ang="0">
                    <a:pos x="T2" y="T3"/>
                  </a:cxn>
                  <a:cxn ang="0">
                    <a:pos x="T4" y="T5"/>
                  </a:cxn>
                  <a:cxn ang="0">
                    <a:pos x="T6" y="T7"/>
                  </a:cxn>
                  <a:cxn ang="0">
                    <a:pos x="T8" y="T9"/>
                  </a:cxn>
                </a:cxnLst>
                <a:rect l="0" t="0" r="r" b="b"/>
                <a:pathLst>
                  <a:path w="2" h="13">
                    <a:moveTo>
                      <a:pt x="0" y="0"/>
                    </a:moveTo>
                    <a:cubicBezTo>
                      <a:pt x="0" y="0"/>
                      <a:pt x="0" y="0"/>
                      <a:pt x="0" y="0"/>
                    </a:cubicBezTo>
                    <a:cubicBezTo>
                      <a:pt x="0" y="1"/>
                      <a:pt x="1" y="6"/>
                      <a:pt x="2" y="13"/>
                    </a:cubicBezTo>
                    <a:cubicBezTo>
                      <a:pt x="2" y="13"/>
                      <a:pt x="2" y="13"/>
                      <a:pt x="2" y="13"/>
                    </a:cubicBezTo>
                    <a:cubicBezTo>
                      <a:pt x="2" y="9"/>
                      <a:pt x="1" y="5"/>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9" name="Freeform 5583"/>
              <p:cNvSpPr>
                <a:spLocks/>
              </p:cNvSpPr>
              <p:nvPr/>
            </p:nvSpPr>
            <p:spPr bwMode="auto">
              <a:xfrm>
                <a:off x="1189" y="2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0" name="Freeform 5584"/>
              <p:cNvSpPr>
                <a:spLocks/>
              </p:cNvSpPr>
              <p:nvPr/>
            </p:nvSpPr>
            <p:spPr bwMode="auto">
              <a:xfrm>
                <a:off x="1193" y="2739"/>
                <a:ext cx="2" cy="10"/>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1" y="2"/>
                      <a:pt x="0" y="3"/>
                      <a:pt x="0" y="5"/>
                    </a:cubicBezTo>
                    <a:cubicBezTo>
                      <a:pt x="0" y="5"/>
                      <a:pt x="1" y="3"/>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1" name="Freeform 5585"/>
              <p:cNvSpPr>
                <a:spLocks/>
              </p:cNvSpPr>
              <p:nvPr/>
            </p:nvSpPr>
            <p:spPr bwMode="auto">
              <a:xfrm>
                <a:off x="1193" y="2709"/>
                <a:ext cx="2" cy="21"/>
              </a:xfrm>
              <a:custGeom>
                <a:avLst/>
                <a:gdLst>
                  <a:gd name="T0" fmla="*/ 1 w 1"/>
                  <a:gd name="T1" fmla="*/ 0 h 10"/>
                  <a:gd name="T2" fmla="*/ 0 w 1"/>
                  <a:gd name="T3" fmla="*/ 0 h 10"/>
                  <a:gd name="T4" fmla="*/ 1 w 1"/>
                  <a:gd name="T5" fmla="*/ 9 h 10"/>
                  <a:gd name="T6" fmla="*/ 1 w 1"/>
                  <a:gd name="T7" fmla="*/ 10 h 10"/>
                  <a:gd name="T8" fmla="*/ 1 w 1"/>
                  <a:gd name="T9" fmla="*/ 0 h 10"/>
                </a:gdLst>
                <a:ahLst/>
                <a:cxnLst>
                  <a:cxn ang="0">
                    <a:pos x="T0" y="T1"/>
                  </a:cxn>
                  <a:cxn ang="0">
                    <a:pos x="T2" y="T3"/>
                  </a:cxn>
                  <a:cxn ang="0">
                    <a:pos x="T4" y="T5"/>
                  </a:cxn>
                  <a:cxn ang="0">
                    <a:pos x="T6" y="T7"/>
                  </a:cxn>
                  <a:cxn ang="0">
                    <a:pos x="T8" y="T9"/>
                  </a:cxn>
                </a:cxnLst>
                <a:rect l="0" t="0" r="r" b="b"/>
                <a:pathLst>
                  <a:path w="1" h="10">
                    <a:moveTo>
                      <a:pt x="1" y="0"/>
                    </a:moveTo>
                    <a:cubicBezTo>
                      <a:pt x="0" y="0"/>
                      <a:pt x="0" y="0"/>
                      <a:pt x="0" y="0"/>
                    </a:cubicBezTo>
                    <a:cubicBezTo>
                      <a:pt x="0" y="3"/>
                      <a:pt x="1" y="6"/>
                      <a:pt x="1" y="9"/>
                    </a:cubicBezTo>
                    <a:cubicBezTo>
                      <a:pt x="1" y="10"/>
                      <a:pt x="1" y="10"/>
                      <a:pt x="1" y="10"/>
                    </a:cubicBezTo>
                    <a:cubicBezTo>
                      <a:pt x="1" y="7"/>
                      <a:pt x="1" y="4"/>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2" name="Freeform 5586"/>
              <p:cNvSpPr>
                <a:spLocks noEditPoints="1"/>
              </p:cNvSpPr>
              <p:nvPr/>
            </p:nvSpPr>
            <p:spPr bwMode="auto">
              <a:xfrm>
                <a:off x="1195" y="2671"/>
                <a:ext cx="4" cy="72"/>
              </a:xfrm>
              <a:custGeom>
                <a:avLst/>
                <a:gdLst>
                  <a:gd name="T0" fmla="*/ 2 w 2"/>
                  <a:gd name="T1" fmla="*/ 30 h 34"/>
                  <a:gd name="T2" fmla="*/ 2 w 2"/>
                  <a:gd name="T3" fmla="*/ 34 h 34"/>
                  <a:gd name="T4" fmla="*/ 2 w 2"/>
                  <a:gd name="T5" fmla="*/ 34 h 34"/>
                  <a:gd name="T6" fmla="*/ 2 w 2"/>
                  <a:gd name="T7" fmla="*/ 31 h 34"/>
                  <a:gd name="T8" fmla="*/ 2 w 2"/>
                  <a:gd name="T9" fmla="*/ 30 h 34"/>
                  <a:gd name="T10" fmla="*/ 2 w 2"/>
                  <a:gd name="T11" fmla="*/ 14 h 34"/>
                  <a:gd name="T12" fmla="*/ 2 w 2"/>
                  <a:gd name="T13" fmla="*/ 14 h 34"/>
                  <a:gd name="T14" fmla="*/ 2 w 2"/>
                  <a:gd name="T15" fmla="*/ 18 h 34"/>
                  <a:gd name="T16" fmla="*/ 2 w 2"/>
                  <a:gd name="T17" fmla="*/ 17 h 34"/>
                  <a:gd name="T18" fmla="*/ 2 w 2"/>
                  <a:gd name="T19" fmla="*/ 14 h 34"/>
                  <a:gd name="T20" fmla="*/ 0 w 2"/>
                  <a:gd name="T21" fmla="*/ 0 h 34"/>
                  <a:gd name="T22" fmla="*/ 0 w 2"/>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4">
                    <a:moveTo>
                      <a:pt x="2" y="30"/>
                    </a:moveTo>
                    <a:cubicBezTo>
                      <a:pt x="2" y="32"/>
                      <a:pt x="2" y="33"/>
                      <a:pt x="2" y="34"/>
                    </a:cubicBezTo>
                    <a:cubicBezTo>
                      <a:pt x="2" y="34"/>
                      <a:pt x="2" y="34"/>
                      <a:pt x="2" y="34"/>
                    </a:cubicBezTo>
                    <a:cubicBezTo>
                      <a:pt x="2" y="33"/>
                      <a:pt x="2" y="32"/>
                      <a:pt x="2" y="31"/>
                    </a:cubicBezTo>
                    <a:lnTo>
                      <a:pt x="2" y="30"/>
                    </a:lnTo>
                    <a:close/>
                    <a:moveTo>
                      <a:pt x="2" y="14"/>
                    </a:moveTo>
                    <a:cubicBezTo>
                      <a:pt x="2" y="14"/>
                      <a:pt x="2" y="14"/>
                      <a:pt x="2" y="14"/>
                    </a:cubicBezTo>
                    <a:cubicBezTo>
                      <a:pt x="2" y="15"/>
                      <a:pt x="2" y="16"/>
                      <a:pt x="2" y="18"/>
                    </a:cubicBezTo>
                    <a:cubicBezTo>
                      <a:pt x="2" y="17"/>
                      <a:pt x="2" y="17"/>
                      <a:pt x="2" y="17"/>
                    </a:cubicBezTo>
                    <a:cubicBezTo>
                      <a:pt x="2" y="16"/>
                      <a:pt x="2" y="15"/>
                      <a:pt x="2" y="14"/>
                    </a:cubicBezTo>
                    <a:close/>
                    <a:moveTo>
                      <a:pt x="0" y="0"/>
                    </a:moveTo>
                    <a:cubicBezTo>
                      <a:pt x="0" y="0"/>
                      <a:pt x="0" y="0"/>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3" name="Freeform 5587"/>
              <p:cNvSpPr>
                <a:spLocks/>
              </p:cNvSpPr>
              <p:nvPr/>
            </p:nvSpPr>
            <p:spPr bwMode="auto">
              <a:xfrm>
                <a:off x="1195" y="2675"/>
                <a:ext cx="4" cy="25"/>
              </a:xfrm>
              <a:custGeom>
                <a:avLst/>
                <a:gdLst>
                  <a:gd name="T0" fmla="*/ 1 w 2"/>
                  <a:gd name="T1" fmla="*/ 0 h 12"/>
                  <a:gd name="T2" fmla="*/ 0 w 2"/>
                  <a:gd name="T3" fmla="*/ 0 h 12"/>
                  <a:gd name="T4" fmla="*/ 2 w 2"/>
                  <a:gd name="T5" fmla="*/ 12 h 12"/>
                  <a:gd name="T6" fmla="*/ 2 w 2"/>
                  <a:gd name="T7" fmla="*/ 12 h 12"/>
                  <a:gd name="T8" fmla="*/ 1 w 2"/>
                  <a:gd name="T9" fmla="*/ 0 h 12"/>
                </a:gdLst>
                <a:ahLst/>
                <a:cxnLst>
                  <a:cxn ang="0">
                    <a:pos x="T0" y="T1"/>
                  </a:cxn>
                  <a:cxn ang="0">
                    <a:pos x="T2" y="T3"/>
                  </a:cxn>
                  <a:cxn ang="0">
                    <a:pos x="T4" y="T5"/>
                  </a:cxn>
                  <a:cxn ang="0">
                    <a:pos x="T6" y="T7"/>
                  </a:cxn>
                  <a:cxn ang="0">
                    <a:pos x="T8" y="T9"/>
                  </a:cxn>
                </a:cxnLst>
                <a:rect l="0" t="0" r="r" b="b"/>
                <a:pathLst>
                  <a:path w="2" h="12">
                    <a:moveTo>
                      <a:pt x="1" y="0"/>
                    </a:moveTo>
                    <a:cubicBezTo>
                      <a:pt x="0" y="0"/>
                      <a:pt x="0" y="0"/>
                      <a:pt x="0" y="0"/>
                    </a:cubicBezTo>
                    <a:cubicBezTo>
                      <a:pt x="1" y="2"/>
                      <a:pt x="1" y="7"/>
                      <a:pt x="2" y="12"/>
                    </a:cubicBezTo>
                    <a:cubicBezTo>
                      <a:pt x="2" y="12"/>
                      <a:pt x="2" y="12"/>
                      <a:pt x="2" y="12"/>
                    </a:cubicBezTo>
                    <a:cubicBezTo>
                      <a:pt x="2" y="8"/>
                      <a:pt x="1" y="4"/>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4" name="Line 5588"/>
              <p:cNvSpPr>
                <a:spLocks noChangeShapeType="1"/>
              </p:cNvSpPr>
              <p:nvPr/>
            </p:nvSpPr>
            <p:spPr bwMode="auto">
              <a:xfrm>
                <a:off x="1195" y="267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5" name="Line 5589"/>
              <p:cNvSpPr>
                <a:spLocks noChangeShapeType="1"/>
              </p:cNvSpPr>
              <p:nvPr/>
            </p:nvSpPr>
            <p:spPr bwMode="auto">
              <a:xfrm>
                <a:off x="1195" y="267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6" name="Freeform 5590"/>
              <p:cNvSpPr>
                <a:spLocks/>
              </p:cNvSpPr>
              <p:nvPr/>
            </p:nvSpPr>
            <p:spPr bwMode="auto">
              <a:xfrm>
                <a:off x="1195" y="2671"/>
                <a:ext cx="2" cy="4"/>
              </a:xfrm>
              <a:custGeom>
                <a:avLst/>
                <a:gdLst>
                  <a:gd name="T0" fmla="*/ 0 w 1"/>
                  <a:gd name="T1" fmla="*/ 0 h 2"/>
                  <a:gd name="T2" fmla="*/ 0 w 1"/>
                  <a:gd name="T3" fmla="*/ 0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0" y="2"/>
                    </a:cubicBezTo>
                    <a:cubicBezTo>
                      <a:pt x="1" y="2"/>
                      <a:pt x="1" y="2"/>
                      <a:pt x="1" y="2"/>
                    </a:cubicBezTo>
                    <a:cubicBezTo>
                      <a:pt x="0" y="1"/>
                      <a:pt x="0" y="1"/>
                      <a:pt x="0"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7" name="Freeform 5591"/>
              <p:cNvSpPr>
                <a:spLocks/>
              </p:cNvSpPr>
              <p:nvPr/>
            </p:nvSpPr>
            <p:spPr bwMode="auto">
              <a:xfrm>
                <a:off x="1197" y="2743"/>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2"/>
                      <a:pt x="0" y="2"/>
                    </a:cubicBezTo>
                    <a:cubicBezTo>
                      <a:pt x="0" y="2"/>
                      <a:pt x="1" y="2"/>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8" name="Freeform 5592"/>
              <p:cNvSpPr>
                <a:spLocks/>
              </p:cNvSpPr>
              <p:nvPr/>
            </p:nvSpPr>
            <p:spPr bwMode="auto">
              <a:xfrm>
                <a:off x="1199" y="2707"/>
                <a:ext cx="0" cy="30"/>
              </a:xfrm>
              <a:custGeom>
                <a:avLst/>
                <a:gdLst>
                  <a:gd name="T0" fmla="*/ 0 h 14"/>
                  <a:gd name="T1" fmla="*/ 1 h 14"/>
                  <a:gd name="T2" fmla="*/ 13 h 14"/>
                  <a:gd name="T3" fmla="*/ 14 h 14"/>
                  <a:gd name="T4" fmla="*/ 0 h 14"/>
                </a:gdLst>
                <a:ahLst/>
                <a:cxnLst>
                  <a:cxn ang="0">
                    <a:pos x="0" y="T0"/>
                  </a:cxn>
                  <a:cxn ang="0">
                    <a:pos x="0" y="T1"/>
                  </a:cxn>
                  <a:cxn ang="0">
                    <a:pos x="0" y="T2"/>
                  </a:cxn>
                  <a:cxn ang="0">
                    <a:pos x="0" y="T3"/>
                  </a:cxn>
                  <a:cxn ang="0">
                    <a:pos x="0" y="T4"/>
                  </a:cxn>
                </a:cxnLst>
                <a:rect l="0" t="0" r="r" b="b"/>
                <a:pathLst>
                  <a:path h="14">
                    <a:moveTo>
                      <a:pt x="0" y="0"/>
                    </a:moveTo>
                    <a:cubicBezTo>
                      <a:pt x="0" y="1"/>
                      <a:pt x="0" y="1"/>
                      <a:pt x="0" y="1"/>
                    </a:cubicBezTo>
                    <a:cubicBezTo>
                      <a:pt x="0" y="5"/>
                      <a:pt x="0" y="9"/>
                      <a:pt x="0" y="13"/>
                    </a:cubicBezTo>
                    <a:cubicBezTo>
                      <a:pt x="0" y="14"/>
                      <a:pt x="0" y="14"/>
                      <a:pt x="0" y="14"/>
                    </a:cubicBezTo>
                    <a:cubicBezTo>
                      <a:pt x="0" y="10"/>
                      <a:pt x="0" y="6"/>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9" name="Freeform 5593"/>
              <p:cNvSpPr>
                <a:spLocks noEditPoints="1"/>
              </p:cNvSpPr>
              <p:nvPr/>
            </p:nvSpPr>
            <p:spPr bwMode="auto">
              <a:xfrm>
                <a:off x="1201" y="2668"/>
                <a:ext cx="2" cy="77"/>
              </a:xfrm>
              <a:custGeom>
                <a:avLst/>
                <a:gdLst>
                  <a:gd name="T0" fmla="*/ 0 w 1"/>
                  <a:gd name="T1" fmla="*/ 32 h 36"/>
                  <a:gd name="T2" fmla="*/ 0 w 1"/>
                  <a:gd name="T3" fmla="*/ 36 h 36"/>
                  <a:gd name="T4" fmla="*/ 0 w 1"/>
                  <a:gd name="T5" fmla="*/ 36 h 36"/>
                  <a:gd name="T6" fmla="*/ 0 w 1"/>
                  <a:gd name="T7" fmla="*/ 32 h 36"/>
                  <a:gd name="T8" fmla="*/ 1 w 1"/>
                  <a:gd name="T9" fmla="*/ 15 h 36"/>
                  <a:gd name="T10" fmla="*/ 0 w 1"/>
                  <a:gd name="T11" fmla="*/ 15 h 36"/>
                  <a:gd name="T12" fmla="*/ 0 w 1"/>
                  <a:gd name="T13" fmla="*/ 18 h 36"/>
                  <a:gd name="T14" fmla="*/ 1 w 1"/>
                  <a:gd name="T15" fmla="*/ 18 h 36"/>
                  <a:gd name="T16" fmla="*/ 1 w 1"/>
                  <a:gd name="T17" fmla="*/ 15 h 36"/>
                  <a:gd name="T18" fmla="*/ 0 w 1"/>
                  <a:gd name="T19" fmla="*/ 0 h 36"/>
                  <a:gd name="T20" fmla="*/ 0 w 1"/>
                  <a:gd name="T21" fmla="*/ 1 h 36"/>
                  <a:gd name="T22" fmla="*/ 0 w 1"/>
                  <a:gd name="T23" fmla="*/ 1 h 36"/>
                  <a:gd name="T24" fmla="*/ 0 w 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6">
                    <a:moveTo>
                      <a:pt x="0" y="32"/>
                    </a:moveTo>
                    <a:cubicBezTo>
                      <a:pt x="0" y="33"/>
                      <a:pt x="0" y="35"/>
                      <a:pt x="0" y="36"/>
                    </a:cubicBezTo>
                    <a:cubicBezTo>
                      <a:pt x="0" y="36"/>
                      <a:pt x="0" y="36"/>
                      <a:pt x="0" y="36"/>
                    </a:cubicBezTo>
                    <a:cubicBezTo>
                      <a:pt x="0" y="35"/>
                      <a:pt x="0" y="34"/>
                      <a:pt x="0" y="32"/>
                    </a:cubicBezTo>
                    <a:close/>
                    <a:moveTo>
                      <a:pt x="1" y="15"/>
                    </a:moveTo>
                    <a:cubicBezTo>
                      <a:pt x="0" y="15"/>
                      <a:pt x="0" y="15"/>
                      <a:pt x="0" y="15"/>
                    </a:cubicBezTo>
                    <a:cubicBezTo>
                      <a:pt x="0" y="16"/>
                      <a:pt x="0" y="17"/>
                      <a:pt x="0" y="18"/>
                    </a:cubicBezTo>
                    <a:cubicBezTo>
                      <a:pt x="1" y="18"/>
                      <a:pt x="1" y="18"/>
                      <a:pt x="1" y="18"/>
                    </a:cubicBezTo>
                    <a:cubicBezTo>
                      <a:pt x="1" y="17"/>
                      <a:pt x="1" y="16"/>
                      <a:pt x="1" y="15"/>
                    </a:cubicBezTo>
                    <a:close/>
                    <a:moveTo>
                      <a:pt x="0" y="0"/>
                    </a:moveTo>
                    <a:cubicBezTo>
                      <a:pt x="0" y="0"/>
                      <a:pt x="0" y="0"/>
                      <a:pt x="0" y="1"/>
                    </a:cubicBezTo>
                    <a:cubicBezTo>
                      <a:pt x="0" y="1"/>
                      <a:pt x="0" y="1"/>
                      <a:pt x="0" y="1"/>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0" name="Freeform 5594"/>
              <p:cNvSpPr>
                <a:spLocks/>
              </p:cNvSpPr>
              <p:nvPr/>
            </p:nvSpPr>
            <p:spPr bwMode="auto">
              <a:xfrm>
                <a:off x="1201" y="2675"/>
                <a:ext cx="2" cy="25"/>
              </a:xfrm>
              <a:custGeom>
                <a:avLst/>
                <a:gdLst>
                  <a:gd name="T0" fmla="*/ 0 w 1"/>
                  <a:gd name="T1" fmla="*/ 0 h 12"/>
                  <a:gd name="T2" fmla="*/ 0 w 1"/>
                  <a:gd name="T3" fmla="*/ 0 h 12"/>
                  <a:gd name="T4" fmla="*/ 0 w 1"/>
                  <a:gd name="T5" fmla="*/ 12 h 12"/>
                  <a:gd name="T6" fmla="*/ 1 w 1"/>
                  <a:gd name="T7" fmla="*/ 12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cubicBezTo>
                      <a:pt x="0" y="0"/>
                      <a:pt x="0" y="0"/>
                      <a:pt x="0" y="0"/>
                    </a:cubicBezTo>
                    <a:cubicBezTo>
                      <a:pt x="0" y="2"/>
                      <a:pt x="0" y="7"/>
                      <a:pt x="0" y="12"/>
                    </a:cubicBezTo>
                    <a:cubicBezTo>
                      <a:pt x="1" y="12"/>
                      <a:pt x="1" y="12"/>
                      <a:pt x="1" y="12"/>
                    </a:cubicBezTo>
                    <a:cubicBezTo>
                      <a:pt x="1" y="8"/>
                      <a:pt x="0"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1" name="Freeform 5595"/>
              <p:cNvSpPr>
                <a:spLocks/>
              </p:cNvSpPr>
              <p:nvPr/>
            </p:nvSpPr>
            <p:spPr bwMode="auto">
              <a:xfrm>
                <a:off x="1201" y="2671"/>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1"/>
                      <a:pt x="0" y="2"/>
                    </a:cubicBezTo>
                    <a:cubicBezTo>
                      <a:pt x="0" y="2"/>
                      <a:pt x="0" y="2"/>
                      <a:pt x="0" y="2"/>
                    </a:cubicBezTo>
                    <a:cubicBezTo>
                      <a:pt x="0" y="1"/>
                      <a:pt x="0" y="0"/>
                      <a:pt x="0"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2" name="Freeform 5596"/>
              <p:cNvSpPr>
                <a:spLocks/>
              </p:cNvSpPr>
              <p:nvPr/>
            </p:nvSpPr>
            <p:spPr bwMode="auto">
              <a:xfrm>
                <a:off x="1201" y="2745"/>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2"/>
                      <a:pt x="0" y="1"/>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3" name="Freeform 5597"/>
              <p:cNvSpPr>
                <a:spLocks/>
              </p:cNvSpPr>
              <p:nvPr/>
            </p:nvSpPr>
            <p:spPr bwMode="auto">
              <a:xfrm>
                <a:off x="1201" y="2707"/>
                <a:ext cx="2" cy="30"/>
              </a:xfrm>
              <a:custGeom>
                <a:avLst/>
                <a:gdLst>
                  <a:gd name="T0" fmla="*/ 1 w 1"/>
                  <a:gd name="T1" fmla="*/ 0 h 14"/>
                  <a:gd name="T2" fmla="*/ 0 w 1"/>
                  <a:gd name="T3" fmla="*/ 0 h 14"/>
                  <a:gd name="T4" fmla="*/ 0 w 1"/>
                  <a:gd name="T5" fmla="*/ 14 h 14"/>
                  <a:gd name="T6" fmla="*/ 0 w 1"/>
                  <a:gd name="T7" fmla="*/ 14 h 14"/>
                  <a:gd name="T8" fmla="*/ 1 w 1"/>
                  <a:gd name="T9" fmla="*/ 0 h 14"/>
                </a:gdLst>
                <a:ahLst/>
                <a:cxnLst>
                  <a:cxn ang="0">
                    <a:pos x="T0" y="T1"/>
                  </a:cxn>
                  <a:cxn ang="0">
                    <a:pos x="T2" y="T3"/>
                  </a:cxn>
                  <a:cxn ang="0">
                    <a:pos x="T4" y="T5"/>
                  </a:cxn>
                  <a:cxn ang="0">
                    <a:pos x="T6" y="T7"/>
                  </a:cxn>
                  <a:cxn ang="0">
                    <a:pos x="T8" y="T9"/>
                  </a:cxn>
                </a:cxnLst>
                <a:rect l="0" t="0" r="r" b="b"/>
                <a:pathLst>
                  <a:path w="1" h="14">
                    <a:moveTo>
                      <a:pt x="1" y="0"/>
                    </a:moveTo>
                    <a:cubicBezTo>
                      <a:pt x="0" y="0"/>
                      <a:pt x="0" y="0"/>
                      <a:pt x="0" y="0"/>
                    </a:cubicBezTo>
                    <a:cubicBezTo>
                      <a:pt x="0" y="5"/>
                      <a:pt x="0" y="9"/>
                      <a:pt x="0" y="14"/>
                    </a:cubicBezTo>
                    <a:cubicBezTo>
                      <a:pt x="0" y="14"/>
                      <a:pt x="0" y="14"/>
                      <a:pt x="0" y="14"/>
                    </a:cubicBezTo>
                    <a:cubicBezTo>
                      <a:pt x="1" y="11"/>
                      <a:pt x="1" y="6"/>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4" name="Freeform 5598"/>
              <p:cNvSpPr>
                <a:spLocks noEditPoints="1"/>
              </p:cNvSpPr>
              <p:nvPr/>
            </p:nvSpPr>
            <p:spPr bwMode="auto">
              <a:xfrm>
                <a:off x="1201" y="2668"/>
                <a:ext cx="2" cy="77"/>
              </a:xfrm>
              <a:custGeom>
                <a:avLst/>
                <a:gdLst>
                  <a:gd name="T0" fmla="*/ 1 w 1"/>
                  <a:gd name="T1" fmla="*/ 32 h 36"/>
                  <a:gd name="T2" fmla="*/ 1 w 1"/>
                  <a:gd name="T3" fmla="*/ 36 h 36"/>
                  <a:gd name="T4" fmla="*/ 1 w 1"/>
                  <a:gd name="T5" fmla="*/ 36 h 36"/>
                  <a:gd name="T6" fmla="*/ 1 w 1"/>
                  <a:gd name="T7" fmla="*/ 32 h 36"/>
                  <a:gd name="T8" fmla="*/ 1 w 1"/>
                  <a:gd name="T9" fmla="*/ 32 h 36"/>
                  <a:gd name="T10" fmla="*/ 1 w 1"/>
                  <a:gd name="T11" fmla="*/ 15 h 36"/>
                  <a:gd name="T12" fmla="*/ 1 w 1"/>
                  <a:gd name="T13" fmla="*/ 15 h 36"/>
                  <a:gd name="T14" fmla="*/ 1 w 1"/>
                  <a:gd name="T15" fmla="*/ 18 h 36"/>
                  <a:gd name="T16" fmla="*/ 1 w 1"/>
                  <a:gd name="T17" fmla="*/ 18 h 36"/>
                  <a:gd name="T18" fmla="*/ 1 w 1"/>
                  <a:gd name="T19" fmla="*/ 15 h 36"/>
                  <a:gd name="T20" fmla="*/ 0 w 1"/>
                  <a:gd name="T21" fmla="*/ 0 h 36"/>
                  <a:gd name="T22" fmla="*/ 0 w 1"/>
                  <a:gd name="T23" fmla="*/ 1 h 36"/>
                  <a:gd name="T24" fmla="*/ 1 w 1"/>
                  <a:gd name="T25" fmla="*/ 1 h 36"/>
                  <a:gd name="T26" fmla="*/ 0 w 1"/>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36">
                    <a:moveTo>
                      <a:pt x="1" y="32"/>
                    </a:moveTo>
                    <a:cubicBezTo>
                      <a:pt x="1" y="33"/>
                      <a:pt x="1" y="35"/>
                      <a:pt x="1" y="36"/>
                    </a:cubicBezTo>
                    <a:cubicBezTo>
                      <a:pt x="1" y="36"/>
                      <a:pt x="1" y="36"/>
                      <a:pt x="1" y="36"/>
                    </a:cubicBezTo>
                    <a:cubicBezTo>
                      <a:pt x="1" y="35"/>
                      <a:pt x="1" y="34"/>
                      <a:pt x="1" y="32"/>
                    </a:cubicBezTo>
                    <a:cubicBezTo>
                      <a:pt x="1" y="32"/>
                      <a:pt x="1" y="32"/>
                      <a:pt x="1" y="32"/>
                    </a:cubicBezTo>
                    <a:close/>
                    <a:moveTo>
                      <a:pt x="1" y="15"/>
                    </a:moveTo>
                    <a:cubicBezTo>
                      <a:pt x="1" y="15"/>
                      <a:pt x="1" y="15"/>
                      <a:pt x="1" y="15"/>
                    </a:cubicBezTo>
                    <a:cubicBezTo>
                      <a:pt x="1" y="16"/>
                      <a:pt x="1" y="17"/>
                      <a:pt x="1" y="18"/>
                    </a:cubicBezTo>
                    <a:cubicBezTo>
                      <a:pt x="1" y="18"/>
                      <a:pt x="1" y="18"/>
                      <a:pt x="1" y="18"/>
                    </a:cubicBezTo>
                    <a:cubicBezTo>
                      <a:pt x="1" y="17"/>
                      <a:pt x="1" y="16"/>
                      <a:pt x="1" y="15"/>
                    </a:cubicBezTo>
                    <a:close/>
                    <a:moveTo>
                      <a:pt x="0" y="0"/>
                    </a:moveTo>
                    <a:cubicBezTo>
                      <a:pt x="0" y="1"/>
                      <a:pt x="0" y="1"/>
                      <a:pt x="0" y="1"/>
                    </a:cubicBezTo>
                    <a:cubicBezTo>
                      <a:pt x="1" y="1"/>
                      <a:pt x="1" y="1"/>
                      <a:pt x="1" y="1"/>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5" name="Freeform 5599"/>
              <p:cNvSpPr>
                <a:spLocks/>
              </p:cNvSpPr>
              <p:nvPr/>
            </p:nvSpPr>
            <p:spPr bwMode="auto">
              <a:xfrm>
                <a:off x="1203" y="2675"/>
                <a:ext cx="0" cy="25"/>
              </a:xfrm>
              <a:custGeom>
                <a:avLst/>
                <a:gdLst>
                  <a:gd name="T0" fmla="*/ 0 h 12"/>
                  <a:gd name="T1" fmla="*/ 0 h 12"/>
                  <a:gd name="T2" fmla="*/ 12 h 12"/>
                  <a:gd name="T3" fmla="*/ 12 h 12"/>
                  <a:gd name="T4" fmla="*/ 0 h 12"/>
                </a:gdLst>
                <a:ahLst/>
                <a:cxnLst>
                  <a:cxn ang="0">
                    <a:pos x="0" y="T0"/>
                  </a:cxn>
                  <a:cxn ang="0">
                    <a:pos x="0" y="T1"/>
                  </a:cxn>
                  <a:cxn ang="0">
                    <a:pos x="0" y="T2"/>
                  </a:cxn>
                  <a:cxn ang="0">
                    <a:pos x="0" y="T3"/>
                  </a:cxn>
                  <a:cxn ang="0">
                    <a:pos x="0" y="T4"/>
                  </a:cxn>
                </a:cxnLst>
                <a:rect l="0" t="0" r="r" b="b"/>
                <a:pathLst>
                  <a:path h="12">
                    <a:moveTo>
                      <a:pt x="0" y="0"/>
                    </a:moveTo>
                    <a:cubicBezTo>
                      <a:pt x="0" y="0"/>
                      <a:pt x="0" y="0"/>
                      <a:pt x="0" y="0"/>
                    </a:cubicBezTo>
                    <a:cubicBezTo>
                      <a:pt x="0" y="2"/>
                      <a:pt x="0" y="6"/>
                      <a:pt x="0" y="12"/>
                    </a:cubicBezTo>
                    <a:cubicBezTo>
                      <a:pt x="0" y="12"/>
                      <a:pt x="0" y="12"/>
                      <a:pt x="0" y="12"/>
                    </a:cubicBezTo>
                    <a:cubicBezTo>
                      <a:pt x="0" y="8"/>
                      <a:pt x="0" y="4"/>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6" name="Freeform 5600"/>
              <p:cNvSpPr>
                <a:spLocks/>
              </p:cNvSpPr>
              <p:nvPr/>
            </p:nvSpPr>
            <p:spPr bwMode="auto">
              <a:xfrm>
                <a:off x="1201" y="267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BB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7" name="Freeform 5601"/>
              <p:cNvSpPr>
                <a:spLocks/>
              </p:cNvSpPr>
              <p:nvPr/>
            </p:nvSpPr>
            <p:spPr bwMode="auto">
              <a:xfrm>
                <a:off x="1201" y="2671"/>
                <a:ext cx="2" cy="4"/>
              </a:xfrm>
              <a:custGeom>
                <a:avLst/>
                <a:gdLst>
                  <a:gd name="T0" fmla="*/ 1 w 1"/>
                  <a:gd name="T1" fmla="*/ 0 h 2"/>
                  <a:gd name="T2" fmla="*/ 0 w 1"/>
                  <a:gd name="T3" fmla="*/ 0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0"/>
                      <a:pt x="1" y="1"/>
                      <a:pt x="1" y="2"/>
                    </a:cubicBezTo>
                    <a:cubicBezTo>
                      <a:pt x="1" y="2"/>
                      <a:pt x="1" y="2"/>
                      <a:pt x="1" y="2"/>
                    </a:cubicBezTo>
                    <a:cubicBezTo>
                      <a:pt x="1" y="1"/>
                      <a:pt x="1" y="0"/>
                      <a:pt x="1" y="0"/>
                    </a:cubicBezTo>
                    <a:close/>
                  </a:path>
                </a:pathLst>
              </a:custGeom>
              <a:solidFill>
                <a:srgbClr val="BA6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8" name="Freeform 5602"/>
              <p:cNvSpPr>
                <a:spLocks/>
              </p:cNvSpPr>
              <p:nvPr/>
            </p:nvSpPr>
            <p:spPr bwMode="auto">
              <a:xfrm>
                <a:off x="1201" y="2745"/>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1"/>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9" name="Freeform 5603"/>
              <p:cNvSpPr>
                <a:spLocks/>
              </p:cNvSpPr>
              <p:nvPr/>
            </p:nvSpPr>
            <p:spPr bwMode="auto">
              <a:xfrm>
                <a:off x="1203" y="2707"/>
                <a:ext cx="3" cy="30"/>
              </a:xfrm>
              <a:custGeom>
                <a:avLst/>
                <a:gdLst>
                  <a:gd name="T0" fmla="*/ 0 w 1"/>
                  <a:gd name="T1" fmla="*/ 0 h 14"/>
                  <a:gd name="T2" fmla="*/ 0 w 1"/>
                  <a:gd name="T3" fmla="*/ 14 h 14"/>
                  <a:gd name="T4" fmla="*/ 0 w 1"/>
                  <a:gd name="T5" fmla="*/ 14 h 14"/>
                  <a:gd name="T6" fmla="*/ 0 w 1"/>
                  <a:gd name="T7" fmla="*/ 14 h 14"/>
                  <a:gd name="T8" fmla="*/ 0 w 1"/>
                  <a:gd name="T9" fmla="*/ 0 h 14"/>
                </a:gdLst>
                <a:ahLst/>
                <a:cxnLst>
                  <a:cxn ang="0">
                    <a:pos x="T0" y="T1"/>
                  </a:cxn>
                  <a:cxn ang="0">
                    <a:pos x="T2" y="T3"/>
                  </a:cxn>
                  <a:cxn ang="0">
                    <a:pos x="T4" y="T5"/>
                  </a:cxn>
                  <a:cxn ang="0">
                    <a:pos x="T6" y="T7"/>
                  </a:cxn>
                  <a:cxn ang="0">
                    <a:pos x="T8" y="T9"/>
                  </a:cxn>
                </a:cxnLst>
                <a:rect l="0" t="0" r="r" b="b"/>
                <a:pathLst>
                  <a:path w="1" h="14">
                    <a:moveTo>
                      <a:pt x="0" y="0"/>
                    </a:moveTo>
                    <a:cubicBezTo>
                      <a:pt x="0" y="5"/>
                      <a:pt x="0" y="10"/>
                      <a:pt x="0" y="14"/>
                    </a:cubicBezTo>
                    <a:cubicBezTo>
                      <a:pt x="0" y="14"/>
                      <a:pt x="0" y="14"/>
                      <a:pt x="0" y="14"/>
                    </a:cubicBezTo>
                    <a:cubicBezTo>
                      <a:pt x="0" y="14"/>
                      <a:pt x="0" y="14"/>
                      <a:pt x="0" y="14"/>
                    </a:cubicBezTo>
                    <a:cubicBezTo>
                      <a:pt x="0" y="11"/>
                      <a:pt x="1" y="6"/>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0" name="Freeform 5604"/>
              <p:cNvSpPr>
                <a:spLocks/>
              </p:cNvSpPr>
              <p:nvPr/>
            </p:nvSpPr>
            <p:spPr bwMode="auto">
              <a:xfrm>
                <a:off x="1178" y="2862"/>
                <a:ext cx="4" cy="2"/>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2" y="1"/>
                      <a:pt x="2" y="1"/>
                    </a:cubicBezTo>
                    <a:cubicBezTo>
                      <a:pt x="2" y="1"/>
                      <a:pt x="1" y="1"/>
                      <a:pt x="1" y="0"/>
                    </a:cubicBez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1" name="Freeform 5605"/>
              <p:cNvSpPr>
                <a:spLocks/>
              </p:cNvSpPr>
              <p:nvPr/>
            </p:nvSpPr>
            <p:spPr bwMode="auto">
              <a:xfrm>
                <a:off x="1155" y="2802"/>
                <a:ext cx="25" cy="60"/>
              </a:xfrm>
              <a:custGeom>
                <a:avLst/>
                <a:gdLst>
                  <a:gd name="T0" fmla="*/ 0 w 12"/>
                  <a:gd name="T1" fmla="*/ 0 h 28"/>
                  <a:gd name="T2" fmla="*/ 11 w 12"/>
                  <a:gd name="T3" fmla="*/ 28 h 28"/>
                  <a:gd name="T4" fmla="*/ 12 w 12"/>
                  <a:gd name="T5" fmla="*/ 28 h 28"/>
                  <a:gd name="T6" fmla="*/ 0 w 12"/>
                  <a:gd name="T7" fmla="*/ 0 h 28"/>
                </a:gdLst>
                <a:ahLst/>
                <a:cxnLst>
                  <a:cxn ang="0">
                    <a:pos x="T0" y="T1"/>
                  </a:cxn>
                  <a:cxn ang="0">
                    <a:pos x="T2" y="T3"/>
                  </a:cxn>
                  <a:cxn ang="0">
                    <a:pos x="T4" y="T5"/>
                  </a:cxn>
                  <a:cxn ang="0">
                    <a:pos x="T6" y="T7"/>
                  </a:cxn>
                </a:cxnLst>
                <a:rect l="0" t="0" r="r" b="b"/>
                <a:pathLst>
                  <a:path w="12" h="28">
                    <a:moveTo>
                      <a:pt x="0" y="0"/>
                    </a:moveTo>
                    <a:cubicBezTo>
                      <a:pt x="0" y="0"/>
                      <a:pt x="1" y="17"/>
                      <a:pt x="11" y="28"/>
                    </a:cubicBezTo>
                    <a:cubicBezTo>
                      <a:pt x="12" y="28"/>
                      <a:pt x="12" y="28"/>
                      <a:pt x="12" y="28"/>
                    </a:cubicBezTo>
                    <a:cubicBezTo>
                      <a:pt x="9" y="25"/>
                      <a:pt x="3" y="16"/>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2" name="Freeform 5606"/>
              <p:cNvSpPr>
                <a:spLocks noEditPoints="1"/>
              </p:cNvSpPr>
              <p:nvPr/>
            </p:nvSpPr>
            <p:spPr bwMode="auto">
              <a:xfrm>
                <a:off x="1182" y="2864"/>
                <a:ext cx="2" cy="2"/>
              </a:xfrm>
              <a:custGeom>
                <a:avLst/>
                <a:gdLst>
                  <a:gd name="T0" fmla="*/ 2 w 2"/>
                  <a:gd name="T1" fmla="*/ 2 h 2"/>
                  <a:gd name="T2" fmla="*/ 2 w 2"/>
                  <a:gd name="T3" fmla="*/ 2 h 2"/>
                  <a:gd name="T4" fmla="*/ 2 w 2"/>
                  <a:gd name="T5" fmla="*/ 2 h 2"/>
                  <a:gd name="T6" fmla="*/ 0 w 2"/>
                  <a:gd name="T7" fmla="*/ 0 h 2"/>
                  <a:gd name="T8" fmla="*/ 2 w 2"/>
                  <a:gd name="T9" fmla="*/ 2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2" y="2"/>
                    </a:lnTo>
                    <a:close/>
                    <a:moveTo>
                      <a:pt x="0" y="0"/>
                    </a:moveTo>
                    <a:lnTo>
                      <a:pt x="2" y="2"/>
                    </a:lnTo>
                    <a:lnTo>
                      <a:pt x="0" y="0"/>
                    </a:lnTo>
                    <a:lnTo>
                      <a:pt x="0" y="0"/>
                    </a:ln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3" name="Freeform 5607"/>
              <p:cNvSpPr>
                <a:spLocks/>
              </p:cNvSpPr>
              <p:nvPr/>
            </p:nvSpPr>
            <p:spPr bwMode="auto">
              <a:xfrm>
                <a:off x="1159" y="2805"/>
                <a:ext cx="25" cy="57"/>
              </a:xfrm>
              <a:custGeom>
                <a:avLst/>
                <a:gdLst>
                  <a:gd name="T0" fmla="*/ 0 w 12"/>
                  <a:gd name="T1" fmla="*/ 0 h 27"/>
                  <a:gd name="T2" fmla="*/ 12 w 12"/>
                  <a:gd name="T3" fmla="*/ 27 h 27"/>
                  <a:gd name="T4" fmla="*/ 3 w 12"/>
                  <a:gd name="T5" fmla="*/ 11 h 27"/>
                  <a:gd name="T6" fmla="*/ 1 w 12"/>
                  <a:gd name="T7" fmla="*/ 4 h 27"/>
                  <a:gd name="T8" fmla="*/ 0 w 12"/>
                  <a:gd name="T9" fmla="*/ 0 h 27"/>
                </a:gdLst>
                <a:ahLst/>
                <a:cxnLst>
                  <a:cxn ang="0">
                    <a:pos x="T0" y="T1"/>
                  </a:cxn>
                  <a:cxn ang="0">
                    <a:pos x="T2" y="T3"/>
                  </a:cxn>
                  <a:cxn ang="0">
                    <a:pos x="T4" y="T5"/>
                  </a:cxn>
                  <a:cxn ang="0">
                    <a:pos x="T6" y="T7"/>
                  </a:cxn>
                  <a:cxn ang="0">
                    <a:pos x="T8" y="T9"/>
                  </a:cxn>
                </a:cxnLst>
                <a:rect l="0" t="0" r="r" b="b"/>
                <a:pathLst>
                  <a:path w="12" h="27">
                    <a:moveTo>
                      <a:pt x="0" y="0"/>
                    </a:moveTo>
                    <a:cubicBezTo>
                      <a:pt x="0" y="0"/>
                      <a:pt x="1" y="19"/>
                      <a:pt x="12" y="27"/>
                    </a:cubicBezTo>
                    <a:cubicBezTo>
                      <a:pt x="12" y="27"/>
                      <a:pt x="6" y="23"/>
                      <a:pt x="3" y="11"/>
                    </a:cubicBezTo>
                    <a:cubicBezTo>
                      <a:pt x="1" y="9"/>
                      <a:pt x="1" y="6"/>
                      <a:pt x="1" y="4"/>
                    </a:cubicBezTo>
                    <a:cubicBezTo>
                      <a:pt x="0" y="3"/>
                      <a:pt x="0"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4" name="Freeform 5608"/>
              <p:cNvSpPr>
                <a:spLocks/>
              </p:cNvSpPr>
              <p:nvPr/>
            </p:nvSpPr>
            <p:spPr bwMode="auto">
              <a:xfrm>
                <a:off x="1161" y="2813"/>
                <a:ext cx="4" cy="15"/>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cubicBezTo>
                      <a:pt x="0" y="2"/>
                      <a:pt x="0" y="5"/>
                      <a:pt x="2" y="7"/>
                    </a:cubicBezTo>
                    <a:cubicBezTo>
                      <a:pt x="1" y="5"/>
                      <a:pt x="0" y="3"/>
                      <a:pt x="0" y="0"/>
                    </a:cubicBezTo>
                    <a:close/>
                  </a:path>
                </a:pathLst>
              </a:custGeom>
              <a:solidFill>
                <a:srgbClr val="94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5" name="Freeform 5609"/>
              <p:cNvSpPr>
                <a:spLocks noEditPoints="1"/>
              </p:cNvSpPr>
              <p:nvPr/>
            </p:nvSpPr>
            <p:spPr bwMode="auto">
              <a:xfrm>
                <a:off x="1184" y="28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close/>
                    <a:moveTo>
                      <a:pt x="0" y="0"/>
                    </a:moveTo>
                    <a:lnTo>
                      <a:pt x="0" y="0"/>
                    </a:lnTo>
                    <a:close/>
                    <a:moveTo>
                      <a:pt x="0" y="0"/>
                    </a:moveTo>
                    <a:lnTo>
                      <a:pt x="0" y="0"/>
                    </a:ln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6" name="Freeform 5610"/>
              <p:cNvSpPr>
                <a:spLocks noEditPoints="1"/>
              </p:cNvSpPr>
              <p:nvPr/>
            </p:nvSpPr>
            <p:spPr bwMode="auto">
              <a:xfrm>
                <a:off x="1184" y="28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moveTo>
                      <a:pt x="0" y="0"/>
                    </a:moveTo>
                    <a:lnTo>
                      <a:pt x="0" y="0"/>
                    </a:lnTo>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7" name="Freeform 5611"/>
              <p:cNvSpPr>
                <a:spLocks/>
              </p:cNvSpPr>
              <p:nvPr/>
            </p:nvSpPr>
            <p:spPr bwMode="auto">
              <a:xfrm>
                <a:off x="1165" y="2819"/>
                <a:ext cx="11" cy="26"/>
              </a:xfrm>
              <a:custGeom>
                <a:avLst/>
                <a:gdLst>
                  <a:gd name="T0" fmla="*/ 0 w 5"/>
                  <a:gd name="T1" fmla="*/ 0 h 12"/>
                  <a:gd name="T2" fmla="*/ 0 w 5"/>
                  <a:gd name="T3" fmla="*/ 2 h 12"/>
                  <a:gd name="T4" fmla="*/ 2 w 5"/>
                  <a:gd name="T5" fmla="*/ 9 h 12"/>
                  <a:gd name="T6" fmla="*/ 5 w 5"/>
                  <a:gd name="T7" fmla="*/ 12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1"/>
                      <a:pt x="0" y="2"/>
                      <a:pt x="0" y="2"/>
                    </a:cubicBezTo>
                    <a:cubicBezTo>
                      <a:pt x="1" y="4"/>
                      <a:pt x="1" y="6"/>
                      <a:pt x="2" y="9"/>
                    </a:cubicBezTo>
                    <a:cubicBezTo>
                      <a:pt x="3" y="10"/>
                      <a:pt x="4" y="11"/>
                      <a:pt x="5" y="12"/>
                    </a:cubicBezTo>
                    <a:cubicBezTo>
                      <a:pt x="3" y="10"/>
                      <a:pt x="1" y="6"/>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8" name="Freeform 5612"/>
              <p:cNvSpPr>
                <a:spLocks noEditPoints="1"/>
              </p:cNvSpPr>
              <p:nvPr/>
            </p:nvSpPr>
            <p:spPr bwMode="auto">
              <a:xfrm>
                <a:off x="1163" y="2809"/>
                <a:ext cx="21" cy="47"/>
              </a:xfrm>
              <a:custGeom>
                <a:avLst/>
                <a:gdLst>
                  <a:gd name="T0" fmla="*/ 10 w 10"/>
                  <a:gd name="T1" fmla="*/ 22 h 22"/>
                  <a:gd name="T2" fmla="*/ 10 w 10"/>
                  <a:gd name="T3" fmla="*/ 22 h 22"/>
                  <a:gd name="T4" fmla="*/ 3 w 10"/>
                  <a:gd name="T5" fmla="*/ 14 h 22"/>
                  <a:gd name="T6" fmla="*/ 10 w 10"/>
                  <a:gd name="T7" fmla="*/ 22 h 22"/>
                  <a:gd name="T8" fmla="*/ 6 w 10"/>
                  <a:gd name="T9" fmla="*/ 17 h 22"/>
                  <a:gd name="T10" fmla="*/ 3 w 10"/>
                  <a:gd name="T11" fmla="*/ 14 h 22"/>
                  <a:gd name="T12" fmla="*/ 0 w 10"/>
                  <a:gd name="T13" fmla="*/ 0 h 22"/>
                  <a:gd name="T14" fmla="*/ 1 w 10"/>
                  <a:gd name="T15" fmla="*/ 7 h 22"/>
                  <a:gd name="T16" fmla="*/ 1 w 10"/>
                  <a:gd name="T17" fmla="*/ 5 h 22"/>
                  <a:gd name="T18" fmla="*/ 0 w 1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2">
                    <a:moveTo>
                      <a:pt x="10" y="22"/>
                    </a:moveTo>
                    <a:cubicBezTo>
                      <a:pt x="10" y="22"/>
                      <a:pt x="10" y="22"/>
                      <a:pt x="10" y="22"/>
                    </a:cubicBezTo>
                    <a:moveTo>
                      <a:pt x="3" y="14"/>
                    </a:moveTo>
                    <a:cubicBezTo>
                      <a:pt x="5" y="17"/>
                      <a:pt x="7" y="20"/>
                      <a:pt x="10" y="22"/>
                    </a:cubicBezTo>
                    <a:cubicBezTo>
                      <a:pt x="10" y="22"/>
                      <a:pt x="8" y="21"/>
                      <a:pt x="6" y="17"/>
                    </a:cubicBezTo>
                    <a:cubicBezTo>
                      <a:pt x="5" y="16"/>
                      <a:pt x="4" y="15"/>
                      <a:pt x="3" y="14"/>
                    </a:cubicBezTo>
                    <a:close/>
                    <a:moveTo>
                      <a:pt x="0" y="0"/>
                    </a:moveTo>
                    <a:cubicBezTo>
                      <a:pt x="0" y="0"/>
                      <a:pt x="0" y="3"/>
                      <a:pt x="1" y="7"/>
                    </a:cubicBezTo>
                    <a:cubicBezTo>
                      <a:pt x="1" y="7"/>
                      <a:pt x="1" y="6"/>
                      <a:pt x="1" y="5"/>
                    </a:cubicBezTo>
                    <a:cubicBezTo>
                      <a:pt x="0" y="4"/>
                      <a:pt x="0" y="2"/>
                      <a:pt x="0" y="0"/>
                    </a:cubicBezTo>
                    <a:close/>
                  </a:path>
                </a:pathLst>
              </a:custGeom>
              <a:solidFill>
                <a:srgbClr val="94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9" name="Freeform 5613"/>
              <p:cNvSpPr>
                <a:spLocks/>
              </p:cNvSpPr>
              <p:nvPr/>
            </p:nvSpPr>
            <p:spPr bwMode="auto">
              <a:xfrm>
                <a:off x="1172" y="2826"/>
                <a:ext cx="10" cy="17"/>
              </a:xfrm>
              <a:custGeom>
                <a:avLst/>
                <a:gdLst>
                  <a:gd name="T0" fmla="*/ 0 w 5"/>
                  <a:gd name="T1" fmla="*/ 0 h 8"/>
                  <a:gd name="T2" fmla="*/ 0 w 5"/>
                  <a:gd name="T3" fmla="*/ 2 h 8"/>
                  <a:gd name="T4" fmla="*/ 5 w 5"/>
                  <a:gd name="T5" fmla="*/ 8 h 8"/>
                  <a:gd name="T6" fmla="*/ 0 w 5"/>
                  <a:gd name="T7" fmla="*/ 0 h 8"/>
                </a:gdLst>
                <a:ahLst/>
                <a:cxnLst>
                  <a:cxn ang="0">
                    <a:pos x="T0" y="T1"/>
                  </a:cxn>
                  <a:cxn ang="0">
                    <a:pos x="T2" y="T3"/>
                  </a:cxn>
                  <a:cxn ang="0">
                    <a:pos x="T4" y="T5"/>
                  </a:cxn>
                  <a:cxn ang="0">
                    <a:pos x="T6" y="T7"/>
                  </a:cxn>
                </a:cxnLst>
                <a:rect l="0" t="0" r="r" b="b"/>
                <a:pathLst>
                  <a:path w="5" h="8">
                    <a:moveTo>
                      <a:pt x="0" y="0"/>
                    </a:moveTo>
                    <a:cubicBezTo>
                      <a:pt x="0" y="0"/>
                      <a:pt x="0" y="1"/>
                      <a:pt x="0" y="2"/>
                    </a:cubicBezTo>
                    <a:cubicBezTo>
                      <a:pt x="1" y="4"/>
                      <a:pt x="3" y="6"/>
                      <a:pt x="5" y="8"/>
                    </a:cubicBezTo>
                    <a:cubicBezTo>
                      <a:pt x="5" y="8"/>
                      <a:pt x="2" y="5"/>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0" name="Freeform 5614"/>
              <p:cNvSpPr>
                <a:spLocks/>
              </p:cNvSpPr>
              <p:nvPr/>
            </p:nvSpPr>
            <p:spPr bwMode="auto">
              <a:xfrm>
                <a:off x="1167" y="2811"/>
                <a:ext cx="5" cy="19"/>
              </a:xfrm>
              <a:custGeom>
                <a:avLst/>
                <a:gdLst>
                  <a:gd name="T0" fmla="*/ 0 w 2"/>
                  <a:gd name="T1" fmla="*/ 0 h 9"/>
                  <a:gd name="T2" fmla="*/ 2 w 2"/>
                  <a:gd name="T3" fmla="*/ 9 h 9"/>
                  <a:gd name="T4" fmla="*/ 2 w 2"/>
                  <a:gd name="T5" fmla="*/ 7 h 9"/>
                  <a:gd name="T6" fmla="*/ 0 w 2"/>
                  <a:gd name="T7" fmla="*/ 0 h 9"/>
                </a:gdLst>
                <a:ahLst/>
                <a:cxnLst>
                  <a:cxn ang="0">
                    <a:pos x="T0" y="T1"/>
                  </a:cxn>
                  <a:cxn ang="0">
                    <a:pos x="T2" y="T3"/>
                  </a:cxn>
                  <a:cxn ang="0">
                    <a:pos x="T4" y="T5"/>
                  </a:cxn>
                  <a:cxn ang="0">
                    <a:pos x="T6" y="T7"/>
                  </a:cxn>
                </a:cxnLst>
                <a:rect l="0" t="0" r="r" b="b"/>
                <a:pathLst>
                  <a:path w="2" h="9">
                    <a:moveTo>
                      <a:pt x="0" y="0"/>
                    </a:moveTo>
                    <a:cubicBezTo>
                      <a:pt x="0" y="0"/>
                      <a:pt x="1" y="4"/>
                      <a:pt x="2" y="9"/>
                    </a:cubicBezTo>
                    <a:cubicBezTo>
                      <a:pt x="2" y="8"/>
                      <a:pt x="2" y="7"/>
                      <a:pt x="2" y="7"/>
                    </a:cubicBezTo>
                    <a:cubicBezTo>
                      <a:pt x="1" y="5"/>
                      <a:pt x="1" y="3"/>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1" name="Freeform 5615"/>
              <p:cNvSpPr>
                <a:spLocks/>
              </p:cNvSpPr>
              <p:nvPr/>
            </p:nvSpPr>
            <p:spPr bwMode="auto">
              <a:xfrm>
                <a:off x="1174" y="2811"/>
                <a:ext cx="4" cy="15"/>
              </a:xfrm>
              <a:custGeom>
                <a:avLst/>
                <a:gdLst>
                  <a:gd name="T0" fmla="*/ 0 w 2"/>
                  <a:gd name="T1" fmla="*/ 0 h 7"/>
                  <a:gd name="T2" fmla="*/ 2 w 2"/>
                  <a:gd name="T3" fmla="*/ 7 h 7"/>
                  <a:gd name="T4" fmla="*/ 2 w 2"/>
                  <a:gd name="T5" fmla="*/ 7 h 7"/>
                  <a:gd name="T6" fmla="*/ 0 w 2"/>
                  <a:gd name="T7" fmla="*/ 0 h 7"/>
                </a:gdLst>
                <a:ahLst/>
                <a:cxnLst>
                  <a:cxn ang="0">
                    <a:pos x="T0" y="T1"/>
                  </a:cxn>
                  <a:cxn ang="0">
                    <a:pos x="T2" y="T3"/>
                  </a:cxn>
                  <a:cxn ang="0">
                    <a:pos x="T4" y="T5"/>
                  </a:cxn>
                  <a:cxn ang="0">
                    <a:pos x="T6" y="T7"/>
                  </a:cxn>
                </a:cxnLst>
                <a:rect l="0" t="0" r="r" b="b"/>
                <a:pathLst>
                  <a:path w="2" h="7">
                    <a:moveTo>
                      <a:pt x="0" y="0"/>
                    </a:moveTo>
                    <a:cubicBezTo>
                      <a:pt x="0" y="0"/>
                      <a:pt x="0" y="4"/>
                      <a:pt x="2" y="7"/>
                    </a:cubicBezTo>
                    <a:cubicBezTo>
                      <a:pt x="2" y="7"/>
                      <a:pt x="2" y="7"/>
                      <a:pt x="2" y="7"/>
                    </a:cubicBezTo>
                    <a:cubicBezTo>
                      <a:pt x="1" y="5"/>
                      <a:pt x="1" y="3"/>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2" name="Freeform 5616"/>
              <p:cNvSpPr>
                <a:spLocks noEditPoints="1"/>
              </p:cNvSpPr>
              <p:nvPr/>
            </p:nvSpPr>
            <p:spPr bwMode="auto">
              <a:xfrm>
                <a:off x="1157" y="2805"/>
                <a:ext cx="27" cy="59"/>
              </a:xfrm>
              <a:custGeom>
                <a:avLst/>
                <a:gdLst>
                  <a:gd name="T0" fmla="*/ 13 w 13"/>
                  <a:gd name="T1" fmla="*/ 28 h 28"/>
                  <a:gd name="T2" fmla="*/ 13 w 13"/>
                  <a:gd name="T3" fmla="*/ 28 h 28"/>
                  <a:gd name="T4" fmla="*/ 0 w 13"/>
                  <a:gd name="T5" fmla="*/ 0 h 28"/>
                  <a:gd name="T6" fmla="*/ 13 w 13"/>
                  <a:gd name="T7" fmla="*/ 28 h 28"/>
                  <a:gd name="T8" fmla="*/ 0 w 13"/>
                  <a:gd name="T9" fmla="*/ 0 h 28"/>
                </a:gdLst>
                <a:ahLst/>
                <a:cxnLst>
                  <a:cxn ang="0">
                    <a:pos x="T0" y="T1"/>
                  </a:cxn>
                  <a:cxn ang="0">
                    <a:pos x="T2" y="T3"/>
                  </a:cxn>
                  <a:cxn ang="0">
                    <a:pos x="T4" y="T5"/>
                  </a:cxn>
                  <a:cxn ang="0">
                    <a:pos x="T6" y="T7"/>
                  </a:cxn>
                  <a:cxn ang="0">
                    <a:pos x="T8" y="T9"/>
                  </a:cxn>
                </a:cxnLst>
                <a:rect l="0" t="0" r="r" b="b"/>
                <a:pathLst>
                  <a:path w="13" h="28">
                    <a:moveTo>
                      <a:pt x="13" y="28"/>
                    </a:moveTo>
                    <a:cubicBezTo>
                      <a:pt x="13" y="28"/>
                      <a:pt x="13" y="28"/>
                      <a:pt x="13" y="28"/>
                    </a:cubicBezTo>
                    <a:moveTo>
                      <a:pt x="0" y="0"/>
                    </a:moveTo>
                    <a:cubicBezTo>
                      <a:pt x="0" y="0"/>
                      <a:pt x="1" y="19"/>
                      <a:pt x="13" y="28"/>
                    </a:cubicBezTo>
                    <a:cubicBezTo>
                      <a:pt x="13" y="28"/>
                      <a:pt x="3" y="2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3" name="Freeform 5617"/>
              <p:cNvSpPr>
                <a:spLocks/>
              </p:cNvSpPr>
              <p:nvPr/>
            </p:nvSpPr>
            <p:spPr bwMode="auto">
              <a:xfrm>
                <a:off x="1167" y="2832"/>
                <a:ext cx="17" cy="28"/>
              </a:xfrm>
              <a:custGeom>
                <a:avLst/>
                <a:gdLst>
                  <a:gd name="T0" fmla="*/ 0 w 8"/>
                  <a:gd name="T1" fmla="*/ 0 h 13"/>
                  <a:gd name="T2" fmla="*/ 8 w 8"/>
                  <a:gd name="T3" fmla="*/ 13 h 13"/>
                  <a:gd name="T4" fmla="*/ 1 w 8"/>
                  <a:gd name="T5" fmla="*/ 3 h 13"/>
                  <a:gd name="T6" fmla="*/ 0 w 8"/>
                  <a:gd name="T7" fmla="*/ 0 h 13"/>
                </a:gdLst>
                <a:ahLst/>
                <a:cxnLst>
                  <a:cxn ang="0">
                    <a:pos x="T0" y="T1"/>
                  </a:cxn>
                  <a:cxn ang="0">
                    <a:pos x="T2" y="T3"/>
                  </a:cxn>
                  <a:cxn ang="0">
                    <a:pos x="T4" y="T5"/>
                  </a:cxn>
                  <a:cxn ang="0">
                    <a:pos x="T6" y="T7"/>
                  </a:cxn>
                </a:cxnLst>
                <a:rect l="0" t="0" r="r" b="b"/>
                <a:pathLst>
                  <a:path w="8" h="13">
                    <a:moveTo>
                      <a:pt x="0" y="0"/>
                    </a:moveTo>
                    <a:cubicBezTo>
                      <a:pt x="1" y="5"/>
                      <a:pt x="4" y="10"/>
                      <a:pt x="8" y="13"/>
                    </a:cubicBezTo>
                    <a:cubicBezTo>
                      <a:pt x="8" y="13"/>
                      <a:pt x="5" y="10"/>
                      <a:pt x="1" y="3"/>
                    </a:cubicBezTo>
                    <a:cubicBezTo>
                      <a:pt x="1" y="2"/>
                      <a:pt x="0"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4" name="Freeform 5618"/>
              <p:cNvSpPr>
                <a:spLocks/>
              </p:cNvSpPr>
              <p:nvPr/>
            </p:nvSpPr>
            <p:spPr bwMode="auto">
              <a:xfrm>
                <a:off x="1161" y="2807"/>
                <a:ext cx="8" cy="32"/>
              </a:xfrm>
              <a:custGeom>
                <a:avLst/>
                <a:gdLst>
                  <a:gd name="T0" fmla="*/ 0 w 4"/>
                  <a:gd name="T1" fmla="*/ 0 h 15"/>
                  <a:gd name="T2" fmla="*/ 3 w 4"/>
                  <a:gd name="T3" fmla="*/ 12 h 15"/>
                  <a:gd name="T4" fmla="*/ 4 w 4"/>
                  <a:gd name="T5" fmla="*/ 15 h 15"/>
                  <a:gd name="T6" fmla="*/ 0 w 4"/>
                  <a:gd name="T7" fmla="*/ 0 h 15"/>
                </a:gdLst>
                <a:ahLst/>
                <a:cxnLst>
                  <a:cxn ang="0">
                    <a:pos x="T0" y="T1"/>
                  </a:cxn>
                  <a:cxn ang="0">
                    <a:pos x="T2" y="T3"/>
                  </a:cxn>
                  <a:cxn ang="0">
                    <a:pos x="T4" y="T5"/>
                  </a:cxn>
                  <a:cxn ang="0">
                    <a:pos x="T6" y="T7"/>
                  </a:cxn>
                </a:cxnLst>
                <a:rect l="0" t="0" r="r" b="b"/>
                <a:pathLst>
                  <a:path w="4" h="15">
                    <a:moveTo>
                      <a:pt x="0" y="0"/>
                    </a:moveTo>
                    <a:cubicBezTo>
                      <a:pt x="0" y="0"/>
                      <a:pt x="0" y="6"/>
                      <a:pt x="3" y="12"/>
                    </a:cubicBezTo>
                    <a:cubicBezTo>
                      <a:pt x="3" y="13"/>
                      <a:pt x="4" y="14"/>
                      <a:pt x="4" y="15"/>
                    </a:cubicBezTo>
                    <a:cubicBezTo>
                      <a:pt x="3" y="12"/>
                      <a:pt x="1" y="7"/>
                      <a:pt x="0" y="0"/>
                    </a:cubicBezTo>
                    <a:close/>
                  </a:path>
                </a:pathLst>
              </a:custGeom>
              <a:solidFill>
                <a:srgbClr val="A4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5" name="Line 5619"/>
              <p:cNvSpPr>
                <a:spLocks noChangeShapeType="1"/>
              </p:cNvSpPr>
              <p:nvPr/>
            </p:nvSpPr>
            <p:spPr bwMode="auto">
              <a:xfrm>
                <a:off x="1184" y="286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6" name="Line 5620"/>
              <p:cNvSpPr>
                <a:spLocks noChangeShapeType="1"/>
              </p:cNvSpPr>
              <p:nvPr/>
            </p:nvSpPr>
            <p:spPr bwMode="auto">
              <a:xfrm>
                <a:off x="1184" y="286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7" name="Freeform 5621"/>
              <p:cNvSpPr>
                <a:spLocks/>
              </p:cNvSpPr>
              <p:nvPr/>
            </p:nvSpPr>
            <p:spPr bwMode="auto">
              <a:xfrm>
                <a:off x="1165" y="2815"/>
                <a:ext cx="19" cy="38"/>
              </a:xfrm>
              <a:custGeom>
                <a:avLst/>
                <a:gdLst>
                  <a:gd name="T0" fmla="*/ 0 w 9"/>
                  <a:gd name="T1" fmla="*/ 0 h 18"/>
                  <a:gd name="T2" fmla="*/ 0 w 9"/>
                  <a:gd name="T3" fmla="*/ 1 h 18"/>
                  <a:gd name="T4" fmla="*/ 9 w 9"/>
                  <a:gd name="T5" fmla="*/ 18 h 18"/>
                  <a:gd name="T6" fmla="*/ 5 w 9"/>
                  <a:gd name="T7" fmla="*/ 13 h 18"/>
                  <a:gd name="T8" fmla="*/ 3 w 9"/>
                  <a:gd name="T9" fmla="*/ 9 h 18"/>
                  <a:gd name="T10" fmla="*/ 0 w 9"/>
                  <a:gd name="T11" fmla="*/ 0 h 18"/>
                </a:gdLst>
                <a:ahLst/>
                <a:cxnLst>
                  <a:cxn ang="0">
                    <a:pos x="T0" y="T1"/>
                  </a:cxn>
                  <a:cxn ang="0">
                    <a:pos x="T2" y="T3"/>
                  </a:cxn>
                  <a:cxn ang="0">
                    <a:pos x="T4" y="T5"/>
                  </a:cxn>
                  <a:cxn ang="0">
                    <a:pos x="T6" y="T7"/>
                  </a:cxn>
                  <a:cxn ang="0">
                    <a:pos x="T8" y="T9"/>
                  </a:cxn>
                  <a:cxn ang="0">
                    <a:pos x="T10" y="T11"/>
                  </a:cxn>
                </a:cxnLst>
                <a:rect l="0" t="0" r="r" b="b"/>
                <a:pathLst>
                  <a:path w="9" h="18">
                    <a:moveTo>
                      <a:pt x="0" y="0"/>
                    </a:moveTo>
                    <a:cubicBezTo>
                      <a:pt x="0" y="1"/>
                      <a:pt x="0" y="1"/>
                      <a:pt x="0" y="1"/>
                    </a:cubicBezTo>
                    <a:cubicBezTo>
                      <a:pt x="1" y="5"/>
                      <a:pt x="3" y="13"/>
                      <a:pt x="9" y="18"/>
                    </a:cubicBezTo>
                    <a:cubicBezTo>
                      <a:pt x="9" y="18"/>
                      <a:pt x="7" y="17"/>
                      <a:pt x="5" y="13"/>
                    </a:cubicBezTo>
                    <a:cubicBezTo>
                      <a:pt x="4" y="12"/>
                      <a:pt x="3" y="11"/>
                      <a:pt x="3" y="9"/>
                    </a:cubicBezTo>
                    <a:cubicBezTo>
                      <a:pt x="2" y="7"/>
                      <a:pt x="1" y="4"/>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8" name="Freeform 5622"/>
              <p:cNvSpPr>
                <a:spLocks/>
              </p:cNvSpPr>
              <p:nvPr/>
            </p:nvSpPr>
            <p:spPr bwMode="auto">
              <a:xfrm>
                <a:off x="1172" y="2834"/>
                <a:ext cx="4" cy="9"/>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2"/>
                      <a:pt x="1" y="3"/>
                      <a:pt x="2" y="4"/>
                    </a:cubicBezTo>
                    <a:cubicBezTo>
                      <a:pt x="1" y="3"/>
                      <a:pt x="0" y="2"/>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9" name="Freeform 5623"/>
              <p:cNvSpPr>
                <a:spLocks/>
              </p:cNvSpPr>
              <p:nvPr/>
            </p:nvSpPr>
            <p:spPr bwMode="auto">
              <a:xfrm>
                <a:off x="1163" y="2809"/>
                <a:ext cx="2" cy="8"/>
              </a:xfrm>
              <a:custGeom>
                <a:avLst/>
                <a:gdLst>
                  <a:gd name="T0" fmla="*/ 0 w 1"/>
                  <a:gd name="T1" fmla="*/ 0 h 4"/>
                  <a:gd name="T2" fmla="*/ 1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1"/>
                      <a:pt x="1" y="4"/>
                    </a:cubicBezTo>
                    <a:cubicBezTo>
                      <a:pt x="1" y="3"/>
                      <a:pt x="1" y="3"/>
                      <a:pt x="1" y="3"/>
                    </a:cubicBezTo>
                    <a:cubicBezTo>
                      <a:pt x="1" y="2"/>
                      <a:pt x="0" y="1"/>
                      <a:pt x="0" y="0"/>
                    </a:cubicBezTo>
                    <a:close/>
                  </a:path>
                </a:pathLst>
              </a:custGeom>
              <a:solidFill>
                <a:srgbClr val="A4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 name="Freeform 5624"/>
              <p:cNvSpPr>
                <a:spLocks/>
              </p:cNvSpPr>
              <p:nvPr/>
            </p:nvSpPr>
            <p:spPr bwMode="auto">
              <a:xfrm>
                <a:off x="1184"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1" name="Freeform 5625"/>
              <p:cNvSpPr>
                <a:spLocks/>
              </p:cNvSpPr>
              <p:nvPr/>
            </p:nvSpPr>
            <p:spPr bwMode="auto">
              <a:xfrm>
                <a:off x="1167" y="2819"/>
                <a:ext cx="9" cy="20"/>
              </a:xfrm>
              <a:custGeom>
                <a:avLst/>
                <a:gdLst>
                  <a:gd name="T0" fmla="*/ 0 w 4"/>
                  <a:gd name="T1" fmla="*/ 0 h 9"/>
                  <a:gd name="T2" fmla="*/ 1 w 4"/>
                  <a:gd name="T3" fmla="*/ 3 h 9"/>
                  <a:gd name="T4" fmla="*/ 4 w 4"/>
                  <a:gd name="T5" fmla="*/ 9 h 9"/>
                  <a:gd name="T6" fmla="*/ 3 w 4"/>
                  <a:gd name="T7" fmla="*/ 7 h 9"/>
                  <a:gd name="T8" fmla="*/ 1 w 4"/>
                  <a:gd name="T9" fmla="*/ 1 h 9"/>
                  <a:gd name="T10" fmla="*/ 0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0" y="0"/>
                    </a:moveTo>
                    <a:cubicBezTo>
                      <a:pt x="1" y="1"/>
                      <a:pt x="1" y="2"/>
                      <a:pt x="1" y="3"/>
                    </a:cubicBezTo>
                    <a:cubicBezTo>
                      <a:pt x="2" y="5"/>
                      <a:pt x="3" y="7"/>
                      <a:pt x="4" y="9"/>
                    </a:cubicBezTo>
                    <a:cubicBezTo>
                      <a:pt x="3" y="8"/>
                      <a:pt x="3" y="8"/>
                      <a:pt x="3" y="7"/>
                    </a:cubicBezTo>
                    <a:cubicBezTo>
                      <a:pt x="2" y="5"/>
                      <a:pt x="1" y="3"/>
                      <a:pt x="1" y="1"/>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2" name="Freeform 5626"/>
              <p:cNvSpPr>
                <a:spLocks/>
              </p:cNvSpPr>
              <p:nvPr/>
            </p:nvSpPr>
            <p:spPr bwMode="auto">
              <a:xfrm>
                <a:off x="1167" y="2811"/>
                <a:ext cx="0" cy="11"/>
              </a:xfrm>
              <a:custGeom>
                <a:avLst/>
                <a:gdLst>
                  <a:gd name="T0" fmla="*/ 0 h 5"/>
                  <a:gd name="T1" fmla="*/ 5 h 5"/>
                  <a:gd name="T2" fmla="*/ 3 h 5"/>
                  <a:gd name="T3" fmla="*/ 0 h 5"/>
                </a:gdLst>
                <a:ahLst/>
                <a:cxnLst>
                  <a:cxn ang="0">
                    <a:pos x="0" y="T0"/>
                  </a:cxn>
                  <a:cxn ang="0">
                    <a:pos x="0" y="T1"/>
                  </a:cxn>
                  <a:cxn ang="0">
                    <a:pos x="0" y="T2"/>
                  </a:cxn>
                  <a:cxn ang="0">
                    <a:pos x="0" y="T3"/>
                  </a:cxn>
                </a:cxnLst>
                <a:rect l="0" t="0" r="r" b="b"/>
                <a:pathLst>
                  <a:path h="5">
                    <a:moveTo>
                      <a:pt x="0" y="0"/>
                    </a:moveTo>
                    <a:cubicBezTo>
                      <a:pt x="0" y="0"/>
                      <a:pt x="0" y="2"/>
                      <a:pt x="0" y="5"/>
                    </a:cubicBezTo>
                    <a:cubicBezTo>
                      <a:pt x="0" y="4"/>
                      <a:pt x="0" y="4"/>
                      <a:pt x="0" y="3"/>
                    </a:cubicBezTo>
                    <a:cubicBezTo>
                      <a:pt x="0" y="2"/>
                      <a:pt x="0" y="1"/>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3" name="Freeform 5627"/>
              <p:cNvSpPr>
                <a:spLocks/>
              </p:cNvSpPr>
              <p:nvPr/>
            </p:nvSpPr>
            <p:spPr bwMode="auto">
              <a:xfrm>
                <a:off x="1167" y="2817"/>
                <a:ext cx="2" cy="9"/>
              </a:xfrm>
              <a:custGeom>
                <a:avLst/>
                <a:gdLst>
                  <a:gd name="T0" fmla="*/ 0 w 1"/>
                  <a:gd name="T1" fmla="*/ 0 h 4"/>
                  <a:gd name="T2" fmla="*/ 0 w 1"/>
                  <a:gd name="T3" fmla="*/ 2 h 4"/>
                  <a:gd name="T4" fmla="*/ 1 w 1"/>
                  <a:gd name="T5" fmla="*/ 4 h 4"/>
                  <a:gd name="T6" fmla="*/ 0 w 1"/>
                  <a:gd name="T7" fmla="*/ 1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2"/>
                    </a:cubicBezTo>
                    <a:cubicBezTo>
                      <a:pt x="1" y="3"/>
                      <a:pt x="1" y="3"/>
                      <a:pt x="1" y="4"/>
                    </a:cubicBezTo>
                    <a:cubicBezTo>
                      <a:pt x="1" y="3"/>
                      <a:pt x="1" y="2"/>
                      <a:pt x="0" y="1"/>
                    </a:cubicBez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4" name="Freeform 5628"/>
              <p:cNvSpPr>
                <a:spLocks/>
              </p:cNvSpPr>
              <p:nvPr/>
            </p:nvSpPr>
            <p:spPr bwMode="auto">
              <a:xfrm>
                <a:off x="1169" y="2822"/>
                <a:ext cx="13" cy="25"/>
              </a:xfrm>
              <a:custGeom>
                <a:avLst/>
                <a:gdLst>
                  <a:gd name="T0" fmla="*/ 0 w 6"/>
                  <a:gd name="T1" fmla="*/ 0 h 12"/>
                  <a:gd name="T2" fmla="*/ 2 w 6"/>
                  <a:gd name="T3" fmla="*/ 6 h 12"/>
                  <a:gd name="T4" fmla="*/ 3 w 6"/>
                  <a:gd name="T5" fmla="*/ 8 h 12"/>
                  <a:gd name="T6" fmla="*/ 6 w 6"/>
                  <a:gd name="T7" fmla="*/ 12 h 12"/>
                  <a:gd name="T8" fmla="*/ 0 w 6"/>
                  <a:gd name="T9" fmla="*/ 0 h 12"/>
                </a:gdLst>
                <a:ahLst/>
                <a:cxnLst>
                  <a:cxn ang="0">
                    <a:pos x="T0" y="T1"/>
                  </a:cxn>
                  <a:cxn ang="0">
                    <a:pos x="T2" y="T3"/>
                  </a:cxn>
                  <a:cxn ang="0">
                    <a:pos x="T4" y="T5"/>
                  </a:cxn>
                  <a:cxn ang="0">
                    <a:pos x="T6" y="T7"/>
                  </a:cxn>
                  <a:cxn ang="0">
                    <a:pos x="T8" y="T9"/>
                  </a:cxn>
                </a:cxnLst>
                <a:rect l="0" t="0" r="r" b="b"/>
                <a:pathLst>
                  <a:path w="6" h="12">
                    <a:moveTo>
                      <a:pt x="0" y="0"/>
                    </a:moveTo>
                    <a:cubicBezTo>
                      <a:pt x="0" y="2"/>
                      <a:pt x="1" y="4"/>
                      <a:pt x="2" y="6"/>
                    </a:cubicBezTo>
                    <a:cubicBezTo>
                      <a:pt x="2" y="7"/>
                      <a:pt x="2" y="7"/>
                      <a:pt x="3" y="8"/>
                    </a:cubicBezTo>
                    <a:cubicBezTo>
                      <a:pt x="4" y="9"/>
                      <a:pt x="5" y="11"/>
                      <a:pt x="6" y="12"/>
                    </a:cubicBezTo>
                    <a:cubicBezTo>
                      <a:pt x="6" y="12"/>
                      <a:pt x="2" y="8"/>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5" name="Freeform 5629"/>
              <p:cNvSpPr>
                <a:spLocks/>
              </p:cNvSpPr>
              <p:nvPr/>
            </p:nvSpPr>
            <p:spPr bwMode="auto">
              <a:xfrm>
                <a:off x="1176" y="2832"/>
                <a:ext cx="4" cy="7"/>
              </a:xfrm>
              <a:custGeom>
                <a:avLst/>
                <a:gdLst>
                  <a:gd name="T0" fmla="*/ 0 w 2"/>
                  <a:gd name="T1" fmla="*/ 0 h 3"/>
                  <a:gd name="T2" fmla="*/ 2 w 2"/>
                  <a:gd name="T3" fmla="*/ 2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1"/>
                      <a:pt x="1" y="2"/>
                      <a:pt x="2" y="2"/>
                    </a:cubicBezTo>
                    <a:cubicBezTo>
                      <a:pt x="2" y="3"/>
                      <a:pt x="2" y="3"/>
                      <a:pt x="2" y="3"/>
                    </a:cubicBezTo>
                    <a:cubicBezTo>
                      <a:pt x="2" y="2"/>
                      <a:pt x="2" y="2"/>
                      <a:pt x="2" y="2"/>
                    </a:cubicBezTo>
                    <a:cubicBezTo>
                      <a:pt x="1" y="2"/>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6" name="Freeform 5630"/>
              <p:cNvSpPr>
                <a:spLocks/>
              </p:cNvSpPr>
              <p:nvPr/>
            </p:nvSpPr>
            <p:spPr bwMode="auto">
              <a:xfrm>
                <a:off x="1172" y="2819"/>
                <a:ext cx="8" cy="17"/>
              </a:xfrm>
              <a:custGeom>
                <a:avLst/>
                <a:gdLst>
                  <a:gd name="T0" fmla="*/ 0 w 4"/>
                  <a:gd name="T1" fmla="*/ 0 h 8"/>
                  <a:gd name="T2" fmla="*/ 0 w 4"/>
                  <a:gd name="T3" fmla="*/ 1 h 8"/>
                  <a:gd name="T4" fmla="*/ 4 w 4"/>
                  <a:gd name="T5" fmla="*/ 8 h 8"/>
                  <a:gd name="T6" fmla="*/ 2 w 4"/>
                  <a:gd name="T7" fmla="*/ 6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0" y="0"/>
                      <a:pt x="0" y="0"/>
                      <a:pt x="0" y="1"/>
                    </a:cubicBezTo>
                    <a:cubicBezTo>
                      <a:pt x="0" y="3"/>
                      <a:pt x="2" y="6"/>
                      <a:pt x="4" y="8"/>
                    </a:cubicBezTo>
                    <a:cubicBezTo>
                      <a:pt x="3" y="8"/>
                      <a:pt x="3" y="7"/>
                      <a:pt x="2" y="6"/>
                    </a:cubicBezTo>
                    <a:cubicBezTo>
                      <a:pt x="1" y="5"/>
                      <a:pt x="0" y="2"/>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7" name="Freeform 5631"/>
              <p:cNvSpPr>
                <a:spLocks/>
              </p:cNvSpPr>
              <p:nvPr/>
            </p:nvSpPr>
            <p:spPr bwMode="auto">
              <a:xfrm>
                <a:off x="1169" y="2811"/>
                <a:ext cx="3" cy="11"/>
              </a:xfrm>
              <a:custGeom>
                <a:avLst/>
                <a:gdLst>
                  <a:gd name="T0" fmla="*/ 0 w 1"/>
                  <a:gd name="T1" fmla="*/ 0 h 5"/>
                  <a:gd name="T2" fmla="*/ 1 w 1"/>
                  <a:gd name="T3" fmla="*/ 5 h 5"/>
                  <a:gd name="T4" fmla="*/ 1 w 1"/>
                  <a:gd name="T5" fmla="*/ 4 h 5"/>
                  <a:gd name="T6" fmla="*/ 0 w 1"/>
                  <a:gd name="T7" fmla="*/ 0 h 5"/>
                </a:gdLst>
                <a:ahLst/>
                <a:cxnLst>
                  <a:cxn ang="0">
                    <a:pos x="T0" y="T1"/>
                  </a:cxn>
                  <a:cxn ang="0">
                    <a:pos x="T2" y="T3"/>
                  </a:cxn>
                  <a:cxn ang="0">
                    <a:pos x="T4" y="T5"/>
                  </a:cxn>
                  <a:cxn ang="0">
                    <a:pos x="T6" y="T7"/>
                  </a:cxn>
                </a:cxnLst>
                <a:rect l="0" t="0" r="r" b="b"/>
                <a:pathLst>
                  <a:path w="1" h="5">
                    <a:moveTo>
                      <a:pt x="0" y="0"/>
                    </a:moveTo>
                    <a:cubicBezTo>
                      <a:pt x="0" y="0"/>
                      <a:pt x="0" y="2"/>
                      <a:pt x="1" y="5"/>
                    </a:cubicBezTo>
                    <a:cubicBezTo>
                      <a:pt x="1" y="4"/>
                      <a:pt x="1" y="4"/>
                      <a:pt x="1" y="4"/>
                    </a:cubicBezTo>
                    <a:cubicBezTo>
                      <a:pt x="0" y="3"/>
                      <a:pt x="0"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8" name="Group 5833"/>
            <p:cNvGrpSpPr>
              <a:grpSpLocks/>
            </p:cNvGrpSpPr>
            <p:nvPr/>
          </p:nvGrpSpPr>
          <p:grpSpPr bwMode="auto">
            <a:xfrm>
              <a:off x="1806575" y="4276725"/>
              <a:ext cx="219075" cy="273050"/>
              <a:chOff x="1138" y="2694"/>
              <a:chExt cx="138" cy="172"/>
            </a:xfrm>
          </p:grpSpPr>
          <p:sp>
            <p:nvSpPr>
              <p:cNvPr id="558" name="Freeform 5633"/>
              <p:cNvSpPr>
                <a:spLocks/>
              </p:cNvSpPr>
              <p:nvPr/>
            </p:nvSpPr>
            <p:spPr bwMode="auto">
              <a:xfrm>
                <a:off x="1174" y="2811"/>
                <a:ext cx="4" cy="19"/>
              </a:xfrm>
              <a:custGeom>
                <a:avLst/>
                <a:gdLst>
                  <a:gd name="T0" fmla="*/ 0 w 2"/>
                  <a:gd name="T1" fmla="*/ 0 h 9"/>
                  <a:gd name="T2" fmla="*/ 2 w 2"/>
                  <a:gd name="T3" fmla="*/ 9 h 9"/>
                  <a:gd name="T4" fmla="*/ 1 w 2"/>
                  <a:gd name="T5" fmla="*/ 7 h 9"/>
                  <a:gd name="T6" fmla="*/ 0 w 2"/>
                  <a:gd name="T7" fmla="*/ 0 h 9"/>
                </a:gdLst>
                <a:ahLst/>
                <a:cxnLst>
                  <a:cxn ang="0">
                    <a:pos x="T0" y="T1"/>
                  </a:cxn>
                  <a:cxn ang="0">
                    <a:pos x="T2" y="T3"/>
                  </a:cxn>
                  <a:cxn ang="0">
                    <a:pos x="T4" y="T5"/>
                  </a:cxn>
                  <a:cxn ang="0">
                    <a:pos x="T6" y="T7"/>
                  </a:cxn>
                </a:cxnLst>
                <a:rect l="0" t="0" r="r" b="b"/>
                <a:pathLst>
                  <a:path w="2" h="9">
                    <a:moveTo>
                      <a:pt x="0" y="0"/>
                    </a:moveTo>
                    <a:cubicBezTo>
                      <a:pt x="0" y="0"/>
                      <a:pt x="0" y="5"/>
                      <a:pt x="2" y="9"/>
                    </a:cubicBezTo>
                    <a:cubicBezTo>
                      <a:pt x="1" y="8"/>
                      <a:pt x="1" y="8"/>
                      <a:pt x="1" y="7"/>
                    </a:cubicBezTo>
                    <a:cubicBezTo>
                      <a:pt x="1" y="6"/>
                      <a:pt x="0" y="3"/>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 name="Freeform 5634"/>
              <p:cNvSpPr>
                <a:spLocks/>
              </p:cNvSpPr>
              <p:nvPr/>
            </p:nvSpPr>
            <p:spPr bwMode="auto">
              <a:xfrm>
                <a:off x="1176" y="2811"/>
                <a:ext cx="2" cy="15"/>
              </a:xfrm>
              <a:custGeom>
                <a:avLst/>
                <a:gdLst>
                  <a:gd name="T0" fmla="*/ 0 w 1"/>
                  <a:gd name="T1" fmla="*/ 0 h 7"/>
                  <a:gd name="T2" fmla="*/ 1 w 1"/>
                  <a:gd name="T3" fmla="*/ 7 h 7"/>
                  <a:gd name="T4" fmla="*/ 1 w 1"/>
                  <a:gd name="T5" fmla="*/ 7 h 7"/>
                  <a:gd name="T6" fmla="*/ 1 w 1"/>
                  <a:gd name="T7" fmla="*/ 6 h 7"/>
                  <a:gd name="T8" fmla="*/ 0 w 1"/>
                  <a:gd name="T9" fmla="*/ 1 h 7"/>
                  <a:gd name="T10" fmla="*/ 0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0" y="0"/>
                    </a:moveTo>
                    <a:cubicBezTo>
                      <a:pt x="0" y="1"/>
                      <a:pt x="0" y="4"/>
                      <a:pt x="1" y="7"/>
                    </a:cubicBezTo>
                    <a:cubicBezTo>
                      <a:pt x="1" y="7"/>
                      <a:pt x="1" y="7"/>
                      <a:pt x="1" y="7"/>
                    </a:cubicBezTo>
                    <a:cubicBezTo>
                      <a:pt x="1" y="6"/>
                      <a:pt x="1" y="6"/>
                      <a:pt x="1" y="6"/>
                    </a:cubicBezTo>
                    <a:cubicBezTo>
                      <a:pt x="0" y="4"/>
                      <a:pt x="0" y="2"/>
                      <a:pt x="0" y="1"/>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 name="Freeform 5635"/>
              <p:cNvSpPr>
                <a:spLocks noEditPoints="1"/>
              </p:cNvSpPr>
              <p:nvPr/>
            </p:nvSpPr>
            <p:spPr bwMode="auto">
              <a:xfrm>
                <a:off x="1176" y="2811"/>
                <a:ext cx="2" cy="15"/>
              </a:xfrm>
              <a:custGeom>
                <a:avLst/>
                <a:gdLst>
                  <a:gd name="T0" fmla="*/ 1 w 1"/>
                  <a:gd name="T1" fmla="*/ 6 h 7"/>
                  <a:gd name="T2" fmla="*/ 1 w 1"/>
                  <a:gd name="T3" fmla="*/ 7 h 7"/>
                  <a:gd name="T4" fmla="*/ 1 w 1"/>
                  <a:gd name="T5" fmla="*/ 7 h 7"/>
                  <a:gd name="T6" fmla="*/ 1 w 1"/>
                  <a:gd name="T7" fmla="*/ 6 h 7"/>
                  <a:gd name="T8" fmla="*/ 0 w 1"/>
                  <a:gd name="T9" fmla="*/ 0 h 7"/>
                  <a:gd name="T10" fmla="*/ 0 w 1"/>
                  <a:gd name="T11" fmla="*/ 0 h 7"/>
                  <a:gd name="T12" fmla="*/ 0 w 1"/>
                  <a:gd name="T13" fmla="*/ 1 h 7"/>
                  <a:gd name="T14" fmla="*/ 0 w 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7">
                    <a:moveTo>
                      <a:pt x="1" y="6"/>
                    </a:moveTo>
                    <a:cubicBezTo>
                      <a:pt x="1" y="6"/>
                      <a:pt x="1" y="6"/>
                      <a:pt x="1" y="7"/>
                    </a:cubicBezTo>
                    <a:cubicBezTo>
                      <a:pt x="1" y="7"/>
                      <a:pt x="1" y="7"/>
                      <a:pt x="1" y="7"/>
                    </a:cubicBezTo>
                    <a:cubicBezTo>
                      <a:pt x="1" y="6"/>
                      <a:pt x="1" y="6"/>
                      <a:pt x="1" y="6"/>
                    </a:cubicBezTo>
                    <a:close/>
                    <a:moveTo>
                      <a:pt x="0" y="0"/>
                    </a:moveTo>
                    <a:cubicBezTo>
                      <a:pt x="0" y="0"/>
                      <a:pt x="0" y="0"/>
                      <a:pt x="0" y="0"/>
                    </a:cubicBezTo>
                    <a:cubicBezTo>
                      <a:pt x="0" y="1"/>
                      <a:pt x="0" y="1"/>
                      <a:pt x="0" y="1"/>
                    </a:cubicBezTo>
                    <a:lnTo>
                      <a:pt x="0" y="0"/>
                    </a:lnTo>
                    <a:close/>
                  </a:path>
                </a:pathLst>
              </a:custGeom>
              <a:solidFill>
                <a:srgbClr val="A3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 name="Freeform 5636"/>
              <p:cNvSpPr>
                <a:spLocks/>
              </p:cNvSpPr>
              <p:nvPr/>
            </p:nvSpPr>
            <p:spPr bwMode="auto">
              <a:xfrm>
                <a:off x="1178" y="2811"/>
                <a:ext cx="2" cy="13"/>
              </a:xfrm>
              <a:custGeom>
                <a:avLst/>
                <a:gdLst>
                  <a:gd name="T0" fmla="*/ 0 w 1"/>
                  <a:gd name="T1" fmla="*/ 0 h 6"/>
                  <a:gd name="T2" fmla="*/ 1 w 1"/>
                  <a:gd name="T3" fmla="*/ 6 h 6"/>
                  <a:gd name="T4" fmla="*/ 1 w 1"/>
                  <a:gd name="T5" fmla="*/ 6 h 6"/>
                  <a:gd name="T6" fmla="*/ 1 w 1"/>
                  <a:gd name="T7" fmla="*/ 6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0"/>
                      <a:pt x="0" y="3"/>
                      <a:pt x="1" y="6"/>
                    </a:cubicBezTo>
                    <a:cubicBezTo>
                      <a:pt x="1" y="6"/>
                      <a:pt x="1" y="6"/>
                      <a:pt x="1" y="6"/>
                    </a:cubicBezTo>
                    <a:cubicBezTo>
                      <a:pt x="1" y="6"/>
                      <a:pt x="1" y="6"/>
                      <a:pt x="1" y="6"/>
                    </a:cubicBezTo>
                    <a:cubicBezTo>
                      <a:pt x="1" y="5"/>
                      <a:pt x="0" y="3"/>
                      <a:pt x="0" y="0"/>
                    </a:cubicBezTo>
                    <a:close/>
                  </a:path>
                </a:pathLst>
              </a:custGeom>
              <a:solidFill>
                <a:srgbClr val="A3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 name="Freeform 5637"/>
              <p:cNvSpPr>
                <a:spLocks/>
              </p:cNvSpPr>
              <p:nvPr/>
            </p:nvSpPr>
            <p:spPr bwMode="auto">
              <a:xfrm>
                <a:off x="1172" y="2832"/>
                <a:ext cx="12" cy="17"/>
              </a:xfrm>
              <a:custGeom>
                <a:avLst/>
                <a:gdLst>
                  <a:gd name="T0" fmla="*/ 0 w 6"/>
                  <a:gd name="T1" fmla="*/ 0 h 8"/>
                  <a:gd name="T2" fmla="*/ 2 w 6"/>
                  <a:gd name="T3" fmla="*/ 5 h 8"/>
                  <a:gd name="T4" fmla="*/ 6 w 6"/>
                  <a:gd name="T5" fmla="*/ 8 h 8"/>
                  <a:gd name="T6" fmla="*/ 0 w 6"/>
                  <a:gd name="T7" fmla="*/ 0 h 8"/>
                </a:gdLst>
                <a:ahLst/>
                <a:cxnLst>
                  <a:cxn ang="0">
                    <a:pos x="T0" y="T1"/>
                  </a:cxn>
                  <a:cxn ang="0">
                    <a:pos x="T2" y="T3"/>
                  </a:cxn>
                  <a:cxn ang="0">
                    <a:pos x="T4" y="T5"/>
                  </a:cxn>
                  <a:cxn ang="0">
                    <a:pos x="T6" y="T7"/>
                  </a:cxn>
                </a:cxnLst>
                <a:rect l="0" t="0" r="r" b="b"/>
                <a:pathLst>
                  <a:path w="6" h="8">
                    <a:moveTo>
                      <a:pt x="0" y="0"/>
                    </a:moveTo>
                    <a:cubicBezTo>
                      <a:pt x="1" y="2"/>
                      <a:pt x="1" y="3"/>
                      <a:pt x="2" y="5"/>
                    </a:cubicBezTo>
                    <a:cubicBezTo>
                      <a:pt x="3" y="6"/>
                      <a:pt x="4" y="7"/>
                      <a:pt x="6" y="8"/>
                    </a:cubicBezTo>
                    <a:cubicBezTo>
                      <a:pt x="6" y="8"/>
                      <a:pt x="2" y="6"/>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 name="Freeform 5638"/>
              <p:cNvSpPr>
                <a:spLocks/>
              </p:cNvSpPr>
              <p:nvPr/>
            </p:nvSpPr>
            <p:spPr bwMode="auto">
              <a:xfrm>
                <a:off x="1165" y="2811"/>
                <a:ext cx="4" cy="21"/>
              </a:xfrm>
              <a:custGeom>
                <a:avLst/>
                <a:gdLst>
                  <a:gd name="T0" fmla="*/ 0 w 2"/>
                  <a:gd name="T1" fmla="*/ 0 h 10"/>
                  <a:gd name="T2" fmla="*/ 2 w 2"/>
                  <a:gd name="T3" fmla="*/ 10 h 10"/>
                  <a:gd name="T4" fmla="*/ 2 w 2"/>
                  <a:gd name="T5" fmla="*/ 7 h 10"/>
                  <a:gd name="T6" fmla="*/ 0 w 2"/>
                  <a:gd name="T7" fmla="*/ 0 h 10"/>
                </a:gdLst>
                <a:ahLst/>
                <a:cxnLst>
                  <a:cxn ang="0">
                    <a:pos x="T0" y="T1"/>
                  </a:cxn>
                  <a:cxn ang="0">
                    <a:pos x="T2" y="T3"/>
                  </a:cxn>
                  <a:cxn ang="0">
                    <a:pos x="T4" y="T5"/>
                  </a:cxn>
                  <a:cxn ang="0">
                    <a:pos x="T6" y="T7"/>
                  </a:cxn>
                </a:cxnLst>
                <a:rect l="0" t="0" r="r" b="b"/>
                <a:pathLst>
                  <a:path w="2" h="10">
                    <a:moveTo>
                      <a:pt x="0" y="0"/>
                    </a:moveTo>
                    <a:cubicBezTo>
                      <a:pt x="0" y="0"/>
                      <a:pt x="0" y="5"/>
                      <a:pt x="2" y="10"/>
                    </a:cubicBezTo>
                    <a:cubicBezTo>
                      <a:pt x="2" y="9"/>
                      <a:pt x="2" y="8"/>
                      <a:pt x="2" y="7"/>
                    </a:cubicBezTo>
                    <a:cubicBezTo>
                      <a:pt x="1" y="5"/>
                      <a:pt x="0" y="3"/>
                      <a:pt x="0" y="0"/>
                    </a:cubicBezTo>
                    <a:close/>
                  </a:path>
                </a:pathLst>
              </a:custGeom>
              <a:solidFill>
                <a:srgbClr val="A1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 name="Freeform 5639"/>
              <p:cNvSpPr>
                <a:spLocks/>
              </p:cNvSpPr>
              <p:nvPr/>
            </p:nvSpPr>
            <p:spPr bwMode="auto">
              <a:xfrm>
                <a:off x="1169" y="2826"/>
                <a:ext cx="7" cy="17"/>
              </a:xfrm>
              <a:custGeom>
                <a:avLst/>
                <a:gdLst>
                  <a:gd name="T0" fmla="*/ 0 w 3"/>
                  <a:gd name="T1" fmla="*/ 0 h 8"/>
                  <a:gd name="T2" fmla="*/ 0 w 3"/>
                  <a:gd name="T3" fmla="*/ 3 h 8"/>
                  <a:gd name="T4" fmla="*/ 3 w 3"/>
                  <a:gd name="T5" fmla="*/ 8 h 8"/>
                  <a:gd name="T6" fmla="*/ 1 w 3"/>
                  <a:gd name="T7" fmla="*/ 3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cubicBezTo>
                      <a:pt x="0" y="1"/>
                      <a:pt x="0" y="2"/>
                      <a:pt x="0" y="3"/>
                    </a:cubicBezTo>
                    <a:cubicBezTo>
                      <a:pt x="1" y="4"/>
                      <a:pt x="2" y="6"/>
                      <a:pt x="3" y="8"/>
                    </a:cubicBezTo>
                    <a:cubicBezTo>
                      <a:pt x="2" y="6"/>
                      <a:pt x="2" y="5"/>
                      <a:pt x="1" y="3"/>
                    </a:cubicBezTo>
                    <a:cubicBezTo>
                      <a:pt x="0" y="2"/>
                      <a:pt x="0" y="1"/>
                      <a:pt x="0" y="0"/>
                    </a:cubicBezTo>
                    <a:close/>
                  </a:path>
                </a:pathLst>
              </a:custGeom>
              <a:solidFill>
                <a:srgbClr val="A1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 name="Freeform 5640"/>
              <p:cNvSpPr>
                <a:spLocks/>
              </p:cNvSpPr>
              <p:nvPr/>
            </p:nvSpPr>
            <p:spPr bwMode="auto">
              <a:xfrm>
                <a:off x="1172" y="2815"/>
                <a:ext cx="6" cy="17"/>
              </a:xfrm>
              <a:custGeom>
                <a:avLst/>
                <a:gdLst>
                  <a:gd name="T0" fmla="*/ 0 w 3"/>
                  <a:gd name="T1" fmla="*/ 0 h 8"/>
                  <a:gd name="T2" fmla="*/ 1 w 3"/>
                  <a:gd name="T3" fmla="*/ 3 h 8"/>
                  <a:gd name="T4" fmla="*/ 3 w 3"/>
                  <a:gd name="T5" fmla="*/ 8 h 8"/>
                  <a:gd name="T6" fmla="*/ 3 w 3"/>
                  <a:gd name="T7" fmla="*/ 7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cubicBezTo>
                      <a:pt x="0" y="1"/>
                      <a:pt x="0" y="2"/>
                      <a:pt x="1" y="3"/>
                    </a:cubicBezTo>
                    <a:cubicBezTo>
                      <a:pt x="1" y="5"/>
                      <a:pt x="2" y="7"/>
                      <a:pt x="3" y="8"/>
                    </a:cubicBezTo>
                    <a:cubicBezTo>
                      <a:pt x="3" y="8"/>
                      <a:pt x="3" y="7"/>
                      <a:pt x="3" y="7"/>
                    </a:cubicBezTo>
                    <a:cubicBezTo>
                      <a:pt x="2" y="5"/>
                      <a:pt x="1" y="3"/>
                      <a:pt x="0" y="0"/>
                    </a:cubicBez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 name="Freeform 5641"/>
              <p:cNvSpPr>
                <a:spLocks/>
              </p:cNvSpPr>
              <p:nvPr/>
            </p:nvSpPr>
            <p:spPr bwMode="auto">
              <a:xfrm>
                <a:off x="1172" y="2811"/>
                <a:ext cx="2" cy="11"/>
              </a:xfrm>
              <a:custGeom>
                <a:avLst/>
                <a:gdLst>
                  <a:gd name="T0" fmla="*/ 0 w 1"/>
                  <a:gd name="T1" fmla="*/ 0 h 5"/>
                  <a:gd name="T2" fmla="*/ 1 w 1"/>
                  <a:gd name="T3" fmla="*/ 5 h 5"/>
                  <a:gd name="T4" fmla="*/ 0 w 1"/>
                  <a:gd name="T5" fmla="*/ 2 h 5"/>
                  <a:gd name="T6" fmla="*/ 0 w 1"/>
                  <a:gd name="T7" fmla="*/ 0 h 5"/>
                </a:gdLst>
                <a:ahLst/>
                <a:cxnLst>
                  <a:cxn ang="0">
                    <a:pos x="T0" y="T1"/>
                  </a:cxn>
                  <a:cxn ang="0">
                    <a:pos x="T2" y="T3"/>
                  </a:cxn>
                  <a:cxn ang="0">
                    <a:pos x="T4" y="T5"/>
                  </a:cxn>
                  <a:cxn ang="0">
                    <a:pos x="T6" y="T7"/>
                  </a:cxn>
                </a:cxnLst>
                <a:rect l="0" t="0" r="r" b="b"/>
                <a:pathLst>
                  <a:path w="1" h="5">
                    <a:moveTo>
                      <a:pt x="0" y="0"/>
                    </a:moveTo>
                    <a:cubicBezTo>
                      <a:pt x="0" y="0"/>
                      <a:pt x="0" y="3"/>
                      <a:pt x="1" y="5"/>
                    </a:cubicBezTo>
                    <a:cubicBezTo>
                      <a:pt x="0" y="4"/>
                      <a:pt x="0" y="3"/>
                      <a:pt x="0" y="2"/>
                    </a:cubicBezTo>
                    <a:cubicBezTo>
                      <a:pt x="0" y="2"/>
                      <a:pt x="0" y="1"/>
                      <a:pt x="0"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 name="Freeform 5642"/>
              <p:cNvSpPr>
                <a:spLocks/>
              </p:cNvSpPr>
              <p:nvPr/>
            </p:nvSpPr>
            <p:spPr bwMode="auto">
              <a:xfrm>
                <a:off x="1176" y="2811"/>
                <a:ext cx="4" cy="15"/>
              </a:xfrm>
              <a:custGeom>
                <a:avLst/>
                <a:gdLst>
                  <a:gd name="T0" fmla="*/ 1 w 2"/>
                  <a:gd name="T1" fmla="*/ 0 h 7"/>
                  <a:gd name="T2" fmla="*/ 1 w 2"/>
                  <a:gd name="T3" fmla="*/ 7 h 7"/>
                  <a:gd name="T4" fmla="*/ 2 w 2"/>
                  <a:gd name="T5" fmla="*/ 7 h 7"/>
                  <a:gd name="T6" fmla="*/ 1 w 2"/>
                  <a:gd name="T7" fmla="*/ 0 h 7"/>
                </a:gdLst>
                <a:ahLst/>
                <a:cxnLst>
                  <a:cxn ang="0">
                    <a:pos x="T0" y="T1"/>
                  </a:cxn>
                  <a:cxn ang="0">
                    <a:pos x="T2" y="T3"/>
                  </a:cxn>
                  <a:cxn ang="0">
                    <a:pos x="T4" y="T5"/>
                  </a:cxn>
                  <a:cxn ang="0">
                    <a:pos x="T6" y="T7"/>
                  </a:cxn>
                </a:cxnLst>
                <a:rect l="0" t="0" r="r" b="b"/>
                <a:pathLst>
                  <a:path w="2" h="7">
                    <a:moveTo>
                      <a:pt x="1" y="0"/>
                    </a:moveTo>
                    <a:cubicBezTo>
                      <a:pt x="1" y="0"/>
                      <a:pt x="0" y="4"/>
                      <a:pt x="1" y="7"/>
                    </a:cubicBezTo>
                    <a:cubicBezTo>
                      <a:pt x="2" y="7"/>
                      <a:pt x="2" y="7"/>
                      <a:pt x="2" y="7"/>
                    </a:cubicBezTo>
                    <a:cubicBezTo>
                      <a:pt x="1" y="5"/>
                      <a:pt x="1" y="3"/>
                      <a:pt x="1" y="0"/>
                    </a:cubicBezTo>
                    <a:close/>
                  </a:path>
                </a:pathLst>
              </a:custGeom>
              <a:solidFill>
                <a:srgbClr val="A6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 name="Freeform 5643"/>
              <p:cNvSpPr>
                <a:spLocks/>
              </p:cNvSpPr>
              <p:nvPr/>
            </p:nvSpPr>
            <p:spPr bwMode="auto">
              <a:xfrm>
                <a:off x="1178" y="2811"/>
                <a:ext cx="2" cy="13"/>
              </a:xfrm>
              <a:custGeom>
                <a:avLst/>
                <a:gdLst>
                  <a:gd name="T0" fmla="*/ 1 w 1"/>
                  <a:gd name="T1" fmla="*/ 0 h 6"/>
                  <a:gd name="T2" fmla="*/ 1 w 1"/>
                  <a:gd name="T3" fmla="*/ 6 h 6"/>
                  <a:gd name="T4" fmla="*/ 1 w 1"/>
                  <a:gd name="T5" fmla="*/ 6 h 6"/>
                  <a:gd name="T6" fmla="*/ 1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0" y="3"/>
                      <a:pt x="1" y="6"/>
                    </a:cubicBezTo>
                    <a:cubicBezTo>
                      <a:pt x="1" y="6"/>
                      <a:pt x="1" y="6"/>
                      <a:pt x="1" y="6"/>
                    </a:cubicBezTo>
                    <a:cubicBezTo>
                      <a:pt x="1" y="6"/>
                      <a:pt x="1" y="6"/>
                      <a:pt x="1" y="6"/>
                    </a:cubicBezTo>
                    <a:cubicBezTo>
                      <a:pt x="1" y="5"/>
                      <a:pt x="1" y="3"/>
                      <a:pt x="1" y="0"/>
                    </a:cubicBezTo>
                    <a:close/>
                  </a:path>
                </a:pathLst>
              </a:custGeom>
              <a:solidFill>
                <a:srgbClr val="A6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 name="Freeform 5644"/>
              <p:cNvSpPr>
                <a:spLocks/>
              </p:cNvSpPr>
              <p:nvPr/>
            </p:nvSpPr>
            <p:spPr bwMode="auto">
              <a:xfrm>
                <a:off x="1180" y="28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C5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 name="Freeform 5645"/>
              <p:cNvSpPr>
                <a:spLocks/>
              </p:cNvSpPr>
              <p:nvPr/>
            </p:nvSpPr>
            <p:spPr bwMode="auto">
              <a:xfrm>
                <a:off x="1235" y="2856"/>
                <a:ext cx="2" cy="4"/>
              </a:xfrm>
              <a:custGeom>
                <a:avLst/>
                <a:gdLst>
                  <a:gd name="T0" fmla="*/ 1 w 1"/>
                  <a:gd name="T1" fmla="*/ 0 h 2"/>
                  <a:gd name="T2" fmla="*/ 0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0" y="1"/>
                    </a:cubicBezTo>
                    <a:cubicBezTo>
                      <a:pt x="0" y="2"/>
                      <a:pt x="0" y="2"/>
                      <a:pt x="0" y="2"/>
                    </a:cubicBezTo>
                    <a:cubicBezTo>
                      <a:pt x="0" y="2"/>
                      <a:pt x="1" y="2"/>
                      <a:pt x="1" y="1"/>
                    </a:cubicBezTo>
                    <a:lnTo>
                      <a:pt x="1"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 name="Freeform 5646"/>
              <p:cNvSpPr>
                <a:spLocks/>
              </p:cNvSpPr>
              <p:nvPr/>
            </p:nvSpPr>
            <p:spPr bwMode="auto">
              <a:xfrm>
                <a:off x="1235" y="2802"/>
                <a:ext cx="22" cy="56"/>
              </a:xfrm>
              <a:custGeom>
                <a:avLst/>
                <a:gdLst>
                  <a:gd name="T0" fmla="*/ 10 w 10"/>
                  <a:gd name="T1" fmla="*/ 0 h 26"/>
                  <a:gd name="T2" fmla="*/ 0 w 10"/>
                  <a:gd name="T3" fmla="*/ 26 h 26"/>
                  <a:gd name="T4" fmla="*/ 1 w 10"/>
                  <a:gd name="T5" fmla="*/ 25 h 26"/>
                  <a:gd name="T6" fmla="*/ 10 w 10"/>
                  <a:gd name="T7" fmla="*/ 0 h 26"/>
                </a:gdLst>
                <a:ahLst/>
                <a:cxnLst>
                  <a:cxn ang="0">
                    <a:pos x="T0" y="T1"/>
                  </a:cxn>
                  <a:cxn ang="0">
                    <a:pos x="T2" y="T3"/>
                  </a:cxn>
                  <a:cxn ang="0">
                    <a:pos x="T4" y="T5"/>
                  </a:cxn>
                  <a:cxn ang="0">
                    <a:pos x="T6" y="T7"/>
                  </a:cxn>
                </a:cxnLst>
                <a:rect l="0" t="0" r="r" b="b"/>
                <a:pathLst>
                  <a:path w="10" h="26">
                    <a:moveTo>
                      <a:pt x="10" y="0"/>
                    </a:moveTo>
                    <a:cubicBezTo>
                      <a:pt x="8" y="14"/>
                      <a:pt x="3" y="22"/>
                      <a:pt x="0" y="26"/>
                    </a:cubicBezTo>
                    <a:cubicBezTo>
                      <a:pt x="1" y="26"/>
                      <a:pt x="1" y="26"/>
                      <a:pt x="1" y="25"/>
                    </a:cubicBezTo>
                    <a:cubicBezTo>
                      <a:pt x="9" y="16"/>
                      <a:pt x="10" y="2"/>
                      <a:pt x="1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 name="Freeform 5647"/>
              <p:cNvSpPr>
                <a:spLocks/>
              </p:cNvSpPr>
              <p:nvPr/>
            </p:nvSpPr>
            <p:spPr bwMode="auto">
              <a:xfrm>
                <a:off x="1229" y="2858"/>
                <a:ext cx="8" cy="8"/>
              </a:xfrm>
              <a:custGeom>
                <a:avLst/>
                <a:gdLst>
                  <a:gd name="T0" fmla="*/ 4 w 4"/>
                  <a:gd name="T1" fmla="*/ 0 h 4"/>
                  <a:gd name="T2" fmla="*/ 3 w 4"/>
                  <a:gd name="T3" fmla="*/ 1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4" y="1"/>
                      <a:pt x="3" y="1"/>
                      <a:pt x="3" y="1"/>
                    </a:cubicBezTo>
                    <a:cubicBezTo>
                      <a:pt x="1" y="3"/>
                      <a:pt x="0" y="4"/>
                      <a:pt x="0" y="4"/>
                    </a:cubicBezTo>
                    <a:cubicBezTo>
                      <a:pt x="1" y="3"/>
                      <a:pt x="3" y="2"/>
                      <a:pt x="4"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 name="Rectangle 5648"/>
              <p:cNvSpPr>
                <a:spLocks noChangeArrowheads="1"/>
              </p:cNvSpPr>
              <p:nvPr/>
            </p:nvSpPr>
            <p:spPr bwMode="auto">
              <a:xfrm>
                <a:off x="1257" y="2802"/>
                <a:ext cx="1" cy="1"/>
              </a:xfrm>
              <a:prstGeom prst="rect">
                <a:avLst/>
              </a:prstGeom>
              <a:solidFill>
                <a:srgbClr val="B45A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 name="Freeform 5649"/>
              <p:cNvSpPr>
                <a:spLocks/>
              </p:cNvSpPr>
              <p:nvPr/>
            </p:nvSpPr>
            <p:spPr bwMode="auto">
              <a:xfrm>
                <a:off x="1229" y="2805"/>
                <a:ext cx="25" cy="57"/>
              </a:xfrm>
              <a:custGeom>
                <a:avLst/>
                <a:gdLst>
                  <a:gd name="T0" fmla="*/ 12 w 12"/>
                  <a:gd name="T1" fmla="*/ 0 h 27"/>
                  <a:gd name="T2" fmla="*/ 0 w 12"/>
                  <a:gd name="T3" fmla="*/ 27 h 27"/>
                  <a:gd name="T4" fmla="*/ 12 w 12"/>
                  <a:gd name="T5" fmla="*/ 0 h 27"/>
                </a:gdLst>
                <a:ahLst/>
                <a:cxnLst>
                  <a:cxn ang="0">
                    <a:pos x="T0" y="T1"/>
                  </a:cxn>
                  <a:cxn ang="0">
                    <a:pos x="T2" y="T3"/>
                  </a:cxn>
                  <a:cxn ang="0">
                    <a:pos x="T4" y="T5"/>
                  </a:cxn>
                </a:cxnLst>
                <a:rect l="0" t="0" r="r" b="b"/>
                <a:pathLst>
                  <a:path w="12" h="27">
                    <a:moveTo>
                      <a:pt x="12" y="0"/>
                    </a:moveTo>
                    <a:cubicBezTo>
                      <a:pt x="9" y="20"/>
                      <a:pt x="0" y="27"/>
                      <a:pt x="0" y="27"/>
                    </a:cubicBezTo>
                    <a:cubicBezTo>
                      <a:pt x="10" y="19"/>
                      <a:pt x="12" y="0"/>
                      <a:pt x="12"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 name="Freeform 5650"/>
              <p:cNvSpPr>
                <a:spLocks/>
              </p:cNvSpPr>
              <p:nvPr/>
            </p:nvSpPr>
            <p:spPr bwMode="auto">
              <a:xfrm>
                <a:off x="1227" y="2834"/>
                <a:ext cx="17" cy="24"/>
              </a:xfrm>
              <a:custGeom>
                <a:avLst/>
                <a:gdLst>
                  <a:gd name="T0" fmla="*/ 8 w 8"/>
                  <a:gd name="T1" fmla="*/ 0 h 11"/>
                  <a:gd name="T2" fmla="*/ 6 w 8"/>
                  <a:gd name="T3" fmla="*/ 3 h 11"/>
                  <a:gd name="T4" fmla="*/ 0 w 8"/>
                  <a:gd name="T5" fmla="*/ 11 h 11"/>
                  <a:gd name="T6" fmla="*/ 8 w 8"/>
                  <a:gd name="T7" fmla="*/ 0 h 11"/>
                </a:gdLst>
                <a:ahLst/>
                <a:cxnLst>
                  <a:cxn ang="0">
                    <a:pos x="T0" y="T1"/>
                  </a:cxn>
                  <a:cxn ang="0">
                    <a:pos x="T2" y="T3"/>
                  </a:cxn>
                  <a:cxn ang="0">
                    <a:pos x="T4" y="T5"/>
                  </a:cxn>
                  <a:cxn ang="0">
                    <a:pos x="T6" y="T7"/>
                  </a:cxn>
                </a:cxnLst>
                <a:rect l="0" t="0" r="r" b="b"/>
                <a:pathLst>
                  <a:path w="8" h="11">
                    <a:moveTo>
                      <a:pt x="8" y="0"/>
                    </a:moveTo>
                    <a:cubicBezTo>
                      <a:pt x="7" y="1"/>
                      <a:pt x="7" y="2"/>
                      <a:pt x="6" y="3"/>
                    </a:cubicBezTo>
                    <a:cubicBezTo>
                      <a:pt x="3" y="8"/>
                      <a:pt x="1" y="11"/>
                      <a:pt x="0" y="11"/>
                    </a:cubicBezTo>
                    <a:cubicBezTo>
                      <a:pt x="4" y="8"/>
                      <a:pt x="6" y="4"/>
                      <a:pt x="8"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 name="Freeform 5651"/>
              <p:cNvSpPr>
                <a:spLocks/>
              </p:cNvSpPr>
              <p:nvPr/>
            </p:nvSpPr>
            <p:spPr bwMode="auto">
              <a:xfrm>
                <a:off x="1240" y="2809"/>
                <a:ext cx="10" cy="32"/>
              </a:xfrm>
              <a:custGeom>
                <a:avLst/>
                <a:gdLst>
                  <a:gd name="T0" fmla="*/ 5 w 5"/>
                  <a:gd name="T1" fmla="*/ 0 h 15"/>
                  <a:gd name="T2" fmla="*/ 0 w 5"/>
                  <a:gd name="T3" fmla="*/ 15 h 15"/>
                  <a:gd name="T4" fmla="*/ 2 w 5"/>
                  <a:gd name="T5" fmla="*/ 12 h 15"/>
                  <a:gd name="T6" fmla="*/ 5 w 5"/>
                  <a:gd name="T7" fmla="*/ 0 h 15"/>
                </a:gdLst>
                <a:ahLst/>
                <a:cxnLst>
                  <a:cxn ang="0">
                    <a:pos x="T0" y="T1"/>
                  </a:cxn>
                  <a:cxn ang="0">
                    <a:pos x="T2" y="T3"/>
                  </a:cxn>
                  <a:cxn ang="0">
                    <a:pos x="T4" y="T5"/>
                  </a:cxn>
                  <a:cxn ang="0">
                    <a:pos x="T6" y="T7"/>
                  </a:cxn>
                </a:cxnLst>
                <a:rect l="0" t="0" r="r" b="b"/>
                <a:pathLst>
                  <a:path w="5" h="15">
                    <a:moveTo>
                      <a:pt x="5" y="0"/>
                    </a:moveTo>
                    <a:cubicBezTo>
                      <a:pt x="4" y="7"/>
                      <a:pt x="2" y="12"/>
                      <a:pt x="0" y="15"/>
                    </a:cubicBezTo>
                    <a:cubicBezTo>
                      <a:pt x="1" y="14"/>
                      <a:pt x="1" y="13"/>
                      <a:pt x="2" y="12"/>
                    </a:cubicBezTo>
                    <a:cubicBezTo>
                      <a:pt x="5" y="6"/>
                      <a:pt x="5" y="0"/>
                      <a:pt x="5" y="0"/>
                    </a:cubicBezTo>
                    <a:close/>
                  </a:path>
                </a:pathLst>
              </a:custGeom>
              <a:solidFill>
                <a:srgbClr val="94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 name="Freeform 5652"/>
              <p:cNvSpPr>
                <a:spLocks/>
              </p:cNvSpPr>
              <p:nvPr/>
            </p:nvSpPr>
            <p:spPr bwMode="auto">
              <a:xfrm>
                <a:off x="1237" y="2819"/>
                <a:ext cx="7" cy="13"/>
              </a:xfrm>
              <a:custGeom>
                <a:avLst/>
                <a:gdLst>
                  <a:gd name="T0" fmla="*/ 3 w 3"/>
                  <a:gd name="T1" fmla="*/ 0 h 6"/>
                  <a:gd name="T2" fmla="*/ 2 w 3"/>
                  <a:gd name="T3" fmla="*/ 1 h 6"/>
                  <a:gd name="T4" fmla="*/ 0 w 3"/>
                  <a:gd name="T5" fmla="*/ 6 h 6"/>
                  <a:gd name="T6" fmla="*/ 2 w 3"/>
                  <a:gd name="T7" fmla="*/ 3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2" y="1"/>
                      <a:pt x="2" y="1"/>
                    </a:cubicBezTo>
                    <a:cubicBezTo>
                      <a:pt x="2" y="3"/>
                      <a:pt x="1" y="5"/>
                      <a:pt x="0" y="6"/>
                    </a:cubicBezTo>
                    <a:cubicBezTo>
                      <a:pt x="1" y="5"/>
                      <a:pt x="2" y="4"/>
                      <a:pt x="2" y="3"/>
                    </a:cubicBezTo>
                    <a:cubicBezTo>
                      <a:pt x="2" y="2"/>
                      <a:pt x="2" y="1"/>
                      <a:pt x="3"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 name="Freeform 5653"/>
              <p:cNvSpPr>
                <a:spLocks/>
              </p:cNvSpPr>
              <p:nvPr/>
            </p:nvSpPr>
            <p:spPr bwMode="auto">
              <a:xfrm>
                <a:off x="1244" y="2811"/>
                <a:ext cx="0" cy="11"/>
              </a:xfrm>
              <a:custGeom>
                <a:avLst/>
                <a:gdLst>
                  <a:gd name="T0" fmla="*/ 0 h 5"/>
                  <a:gd name="T1" fmla="*/ 3 h 5"/>
                  <a:gd name="T2" fmla="*/ 5 h 5"/>
                  <a:gd name="T3" fmla="*/ 0 h 5"/>
                </a:gdLst>
                <a:ahLst/>
                <a:cxnLst>
                  <a:cxn ang="0">
                    <a:pos x="0" y="T0"/>
                  </a:cxn>
                  <a:cxn ang="0">
                    <a:pos x="0" y="T1"/>
                  </a:cxn>
                  <a:cxn ang="0">
                    <a:pos x="0" y="T2"/>
                  </a:cxn>
                  <a:cxn ang="0">
                    <a:pos x="0" y="T3"/>
                  </a:cxn>
                </a:cxnLst>
                <a:rect l="0" t="0" r="r" b="b"/>
                <a:pathLst>
                  <a:path h="5">
                    <a:moveTo>
                      <a:pt x="0" y="0"/>
                    </a:moveTo>
                    <a:cubicBezTo>
                      <a:pt x="0" y="1"/>
                      <a:pt x="0" y="2"/>
                      <a:pt x="0" y="3"/>
                    </a:cubicBezTo>
                    <a:cubicBezTo>
                      <a:pt x="0" y="4"/>
                      <a:pt x="0" y="4"/>
                      <a:pt x="0" y="5"/>
                    </a:cubicBezTo>
                    <a:cubicBezTo>
                      <a:pt x="0" y="2"/>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 name="Freeform 5654"/>
              <p:cNvSpPr>
                <a:spLocks/>
              </p:cNvSpPr>
              <p:nvPr/>
            </p:nvSpPr>
            <p:spPr bwMode="auto">
              <a:xfrm>
                <a:off x="1242" y="2817"/>
                <a:ext cx="2" cy="9"/>
              </a:xfrm>
              <a:custGeom>
                <a:avLst/>
                <a:gdLst>
                  <a:gd name="T0" fmla="*/ 1 w 1"/>
                  <a:gd name="T1" fmla="*/ 0 h 4"/>
                  <a:gd name="T2" fmla="*/ 1 w 1"/>
                  <a:gd name="T3" fmla="*/ 1 h 4"/>
                  <a:gd name="T4" fmla="*/ 0 w 1"/>
                  <a:gd name="T5" fmla="*/ 4 h 4"/>
                  <a:gd name="T6" fmla="*/ 1 w 1"/>
                  <a:gd name="T7" fmla="*/ 2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1"/>
                      <a:pt x="1" y="1"/>
                      <a:pt x="1" y="1"/>
                    </a:cubicBezTo>
                    <a:cubicBezTo>
                      <a:pt x="0" y="2"/>
                      <a:pt x="0" y="3"/>
                      <a:pt x="0" y="4"/>
                    </a:cubicBezTo>
                    <a:cubicBezTo>
                      <a:pt x="0" y="3"/>
                      <a:pt x="0" y="2"/>
                      <a:pt x="1" y="2"/>
                    </a:cubicBezTo>
                    <a:cubicBezTo>
                      <a:pt x="1" y="1"/>
                      <a:pt x="1" y="1"/>
                      <a:pt x="1"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 name="Freeform 5655"/>
              <p:cNvSpPr>
                <a:spLocks/>
              </p:cNvSpPr>
              <p:nvPr/>
            </p:nvSpPr>
            <p:spPr bwMode="auto">
              <a:xfrm>
                <a:off x="1233" y="2834"/>
                <a:ext cx="4" cy="7"/>
              </a:xfrm>
              <a:custGeom>
                <a:avLst/>
                <a:gdLst>
                  <a:gd name="T0" fmla="*/ 2 w 2"/>
                  <a:gd name="T1" fmla="*/ 0 h 3"/>
                  <a:gd name="T2" fmla="*/ 0 w 2"/>
                  <a:gd name="T3" fmla="*/ 2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1" y="2"/>
                      <a:pt x="0" y="2"/>
                    </a:cubicBezTo>
                    <a:cubicBezTo>
                      <a:pt x="0" y="3"/>
                      <a:pt x="0" y="3"/>
                      <a:pt x="0" y="3"/>
                    </a:cubicBezTo>
                    <a:cubicBezTo>
                      <a:pt x="1" y="2"/>
                      <a:pt x="2" y="1"/>
                      <a:pt x="2"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 name="Freeform 5656"/>
              <p:cNvSpPr>
                <a:spLocks/>
              </p:cNvSpPr>
              <p:nvPr/>
            </p:nvSpPr>
            <p:spPr bwMode="auto">
              <a:xfrm>
                <a:off x="1233" y="2822"/>
                <a:ext cx="9" cy="19"/>
              </a:xfrm>
              <a:custGeom>
                <a:avLst/>
                <a:gdLst>
                  <a:gd name="T0" fmla="*/ 4 w 4"/>
                  <a:gd name="T1" fmla="*/ 0 h 9"/>
                  <a:gd name="T2" fmla="*/ 2 w 4"/>
                  <a:gd name="T3" fmla="*/ 6 h 9"/>
                  <a:gd name="T4" fmla="*/ 0 w 4"/>
                  <a:gd name="T5" fmla="*/ 9 h 9"/>
                  <a:gd name="T6" fmla="*/ 0 w 4"/>
                  <a:gd name="T7" fmla="*/ 9 h 9"/>
                  <a:gd name="T8" fmla="*/ 2 w 4"/>
                  <a:gd name="T9" fmla="*/ 5 h 9"/>
                  <a:gd name="T10" fmla="*/ 4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4" y="0"/>
                    </a:moveTo>
                    <a:cubicBezTo>
                      <a:pt x="4" y="2"/>
                      <a:pt x="3" y="4"/>
                      <a:pt x="2" y="6"/>
                    </a:cubicBezTo>
                    <a:cubicBezTo>
                      <a:pt x="2" y="7"/>
                      <a:pt x="1" y="8"/>
                      <a:pt x="0" y="9"/>
                    </a:cubicBezTo>
                    <a:cubicBezTo>
                      <a:pt x="0" y="9"/>
                      <a:pt x="0" y="9"/>
                      <a:pt x="0" y="9"/>
                    </a:cubicBezTo>
                    <a:cubicBezTo>
                      <a:pt x="1" y="8"/>
                      <a:pt x="2" y="7"/>
                      <a:pt x="2" y="5"/>
                    </a:cubicBezTo>
                    <a:cubicBezTo>
                      <a:pt x="3" y="4"/>
                      <a:pt x="4" y="2"/>
                      <a:pt x="4"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 name="Freeform 5657"/>
              <p:cNvSpPr>
                <a:spLocks/>
              </p:cNvSpPr>
              <p:nvPr/>
            </p:nvSpPr>
            <p:spPr bwMode="auto">
              <a:xfrm>
                <a:off x="1235" y="2811"/>
                <a:ext cx="2" cy="15"/>
              </a:xfrm>
              <a:custGeom>
                <a:avLst/>
                <a:gdLst>
                  <a:gd name="T0" fmla="*/ 1 w 1"/>
                  <a:gd name="T1" fmla="*/ 0 h 7"/>
                  <a:gd name="T2" fmla="*/ 0 w 1"/>
                  <a:gd name="T3" fmla="*/ 7 h 7"/>
                  <a:gd name="T4" fmla="*/ 0 w 1"/>
                  <a:gd name="T5" fmla="*/ 7 h 7"/>
                  <a:gd name="T6" fmla="*/ 1 w 1"/>
                  <a:gd name="T7" fmla="*/ 0 h 7"/>
                </a:gdLst>
                <a:ahLst/>
                <a:cxnLst>
                  <a:cxn ang="0">
                    <a:pos x="T0" y="T1"/>
                  </a:cxn>
                  <a:cxn ang="0">
                    <a:pos x="T2" y="T3"/>
                  </a:cxn>
                  <a:cxn ang="0">
                    <a:pos x="T4" y="T5"/>
                  </a:cxn>
                  <a:cxn ang="0">
                    <a:pos x="T6" y="T7"/>
                  </a:cxn>
                </a:cxnLst>
                <a:rect l="0" t="0" r="r" b="b"/>
                <a:pathLst>
                  <a:path w="1" h="7">
                    <a:moveTo>
                      <a:pt x="1" y="0"/>
                    </a:moveTo>
                    <a:cubicBezTo>
                      <a:pt x="1" y="3"/>
                      <a:pt x="1" y="5"/>
                      <a:pt x="0" y="7"/>
                    </a:cubicBezTo>
                    <a:cubicBezTo>
                      <a:pt x="0" y="7"/>
                      <a:pt x="0" y="7"/>
                      <a:pt x="0" y="7"/>
                    </a:cubicBezTo>
                    <a:cubicBezTo>
                      <a:pt x="1" y="4"/>
                      <a:pt x="1" y="0"/>
                      <a:pt x="1"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 name="Freeform 5658"/>
              <p:cNvSpPr>
                <a:spLocks/>
              </p:cNvSpPr>
              <p:nvPr/>
            </p:nvSpPr>
            <p:spPr bwMode="auto">
              <a:xfrm>
                <a:off x="1229" y="2862"/>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0"/>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 name="Freeform 5659"/>
              <p:cNvSpPr>
                <a:spLocks/>
              </p:cNvSpPr>
              <p:nvPr/>
            </p:nvSpPr>
            <p:spPr bwMode="auto">
              <a:xfrm>
                <a:off x="1231" y="2805"/>
                <a:ext cx="23" cy="57"/>
              </a:xfrm>
              <a:custGeom>
                <a:avLst/>
                <a:gdLst>
                  <a:gd name="T0" fmla="*/ 11 w 11"/>
                  <a:gd name="T1" fmla="*/ 0 h 27"/>
                  <a:gd name="T2" fmla="*/ 0 w 11"/>
                  <a:gd name="T3" fmla="*/ 27 h 27"/>
                  <a:gd name="T4" fmla="*/ 0 w 11"/>
                  <a:gd name="T5" fmla="*/ 27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9" y="16"/>
                      <a:pt x="3" y="24"/>
                      <a:pt x="0" y="27"/>
                    </a:cubicBezTo>
                    <a:cubicBezTo>
                      <a:pt x="0" y="27"/>
                      <a:pt x="0" y="27"/>
                      <a:pt x="0" y="27"/>
                    </a:cubicBezTo>
                    <a:cubicBezTo>
                      <a:pt x="10" y="18"/>
                      <a:pt x="11" y="0"/>
                      <a:pt x="1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 name="Freeform 5660"/>
              <p:cNvSpPr>
                <a:spLocks/>
              </p:cNvSpPr>
              <p:nvPr/>
            </p:nvSpPr>
            <p:spPr bwMode="auto">
              <a:xfrm>
                <a:off x="1229" y="2807"/>
                <a:ext cx="23" cy="53"/>
              </a:xfrm>
              <a:custGeom>
                <a:avLst/>
                <a:gdLst>
                  <a:gd name="T0" fmla="*/ 11 w 11"/>
                  <a:gd name="T1" fmla="*/ 0 h 25"/>
                  <a:gd name="T2" fmla="*/ 10 w 11"/>
                  <a:gd name="T3" fmla="*/ 3 h 25"/>
                  <a:gd name="T4" fmla="*/ 9 w 11"/>
                  <a:gd name="T5" fmla="*/ 10 h 25"/>
                  <a:gd name="T6" fmla="*/ 0 w 11"/>
                  <a:gd name="T7" fmla="*/ 25 h 25"/>
                  <a:gd name="T8" fmla="*/ 11 w 11"/>
                  <a:gd name="T9" fmla="*/ 0 h 25"/>
                </a:gdLst>
                <a:ahLst/>
                <a:cxnLst>
                  <a:cxn ang="0">
                    <a:pos x="T0" y="T1"/>
                  </a:cxn>
                  <a:cxn ang="0">
                    <a:pos x="T2" y="T3"/>
                  </a:cxn>
                  <a:cxn ang="0">
                    <a:pos x="T4" y="T5"/>
                  </a:cxn>
                  <a:cxn ang="0">
                    <a:pos x="T6" y="T7"/>
                  </a:cxn>
                  <a:cxn ang="0">
                    <a:pos x="T8" y="T9"/>
                  </a:cxn>
                </a:cxnLst>
                <a:rect l="0" t="0" r="r" b="b"/>
                <a:pathLst>
                  <a:path w="11" h="25">
                    <a:moveTo>
                      <a:pt x="11" y="0"/>
                    </a:moveTo>
                    <a:cubicBezTo>
                      <a:pt x="11" y="1"/>
                      <a:pt x="10" y="2"/>
                      <a:pt x="10" y="3"/>
                    </a:cubicBezTo>
                    <a:cubicBezTo>
                      <a:pt x="10" y="5"/>
                      <a:pt x="10" y="7"/>
                      <a:pt x="9" y="10"/>
                    </a:cubicBezTo>
                    <a:cubicBezTo>
                      <a:pt x="5" y="21"/>
                      <a:pt x="0" y="25"/>
                      <a:pt x="0" y="25"/>
                    </a:cubicBezTo>
                    <a:cubicBezTo>
                      <a:pt x="10" y="17"/>
                      <a:pt x="11" y="0"/>
                      <a:pt x="1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 name="Freeform 5661"/>
              <p:cNvSpPr>
                <a:spLocks/>
              </p:cNvSpPr>
              <p:nvPr/>
            </p:nvSpPr>
            <p:spPr bwMode="auto">
              <a:xfrm>
                <a:off x="1248" y="2813"/>
                <a:ext cx="2" cy="15"/>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cubicBezTo>
                      <a:pt x="1" y="3"/>
                      <a:pt x="0" y="5"/>
                      <a:pt x="0" y="7"/>
                    </a:cubicBezTo>
                    <a:cubicBezTo>
                      <a:pt x="1" y="4"/>
                      <a:pt x="1" y="2"/>
                      <a:pt x="1" y="0"/>
                    </a:cubicBezTo>
                    <a:close/>
                  </a:path>
                </a:pathLst>
              </a:custGeom>
              <a:solidFill>
                <a:srgbClr val="A4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 name="Freeform 5662"/>
              <p:cNvSpPr>
                <a:spLocks/>
              </p:cNvSpPr>
              <p:nvPr/>
            </p:nvSpPr>
            <p:spPr bwMode="auto">
              <a:xfrm>
                <a:off x="1235" y="2822"/>
                <a:ext cx="11" cy="23"/>
              </a:xfrm>
              <a:custGeom>
                <a:avLst/>
                <a:gdLst>
                  <a:gd name="T0" fmla="*/ 5 w 5"/>
                  <a:gd name="T1" fmla="*/ 0 h 11"/>
                  <a:gd name="T2" fmla="*/ 0 w 5"/>
                  <a:gd name="T3" fmla="*/ 11 h 11"/>
                  <a:gd name="T4" fmla="*/ 3 w 5"/>
                  <a:gd name="T5" fmla="*/ 7 h 11"/>
                  <a:gd name="T6" fmla="*/ 5 w 5"/>
                  <a:gd name="T7" fmla="*/ 3 h 11"/>
                  <a:gd name="T8" fmla="*/ 5 w 5"/>
                  <a:gd name="T9" fmla="*/ 0 h 11"/>
                </a:gdLst>
                <a:ahLst/>
                <a:cxnLst>
                  <a:cxn ang="0">
                    <a:pos x="T0" y="T1"/>
                  </a:cxn>
                  <a:cxn ang="0">
                    <a:pos x="T2" y="T3"/>
                  </a:cxn>
                  <a:cxn ang="0">
                    <a:pos x="T4" y="T5"/>
                  </a:cxn>
                  <a:cxn ang="0">
                    <a:pos x="T6" y="T7"/>
                  </a:cxn>
                  <a:cxn ang="0">
                    <a:pos x="T8" y="T9"/>
                  </a:cxn>
                </a:cxnLst>
                <a:rect l="0" t="0" r="r" b="b"/>
                <a:pathLst>
                  <a:path w="5" h="11">
                    <a:moveTo>
                      <a:pt x="5" y="0"/>
                    </a:moveTo>
                    <a:cubicBezTo>
                      <a:pt x="4" y="5"/>
                      <a:pt x="2" y="9"/>
                      <a:pt x="0" y="11"/>
                    </a:cubicBezTo>
                    <a:cubicBezTo>
                      <a:pt x="1" y="10"/>
                      <a:pt x="2" y="8"/>
                      <a:pt x="3" y="7"/>
                    </a:cubicBezTo>
                    <a:cubicBezTo>
                      <a:pt x="4" y="5"/>
                      <a:pt x="4" y="4"/>
                      <a:pt x="5" y="3"/>
                    </a:cubicBezTo>
                    <a:cubicBezTo>
                      <a:pt x="5" y="2"/>
                      <a:pt x="5" y="1"/>
                      <a:pt x="5"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 name="Freeform 5663"/>
              <p:cNvSpPr>
                <a:spLocks noEditPoints="1"/>
              </p:cNvSpPr>
              <p:nvPr/>
            </p:nvSpPr>
            <p:spPr bwMode="auto">
              <a:xfrm>
                <a:off x="1229" y="2809"/>
                <a:ext cx="19" cy="44"/>
              </a:xfrm>
              <a:custGeom>
                <a:avLst/>
                <a:gdLst>
                  <a:gd name="T0" fmla="*/ 6 w 9"/>
                  <a:gd name="T1" fmla="*/ 13 h 21"/>
                  <a:gd name="T2" fmla="*/ 3 w 9"/>
                  <a:gd name="T3" fmla="*/ 17 h 21"/>
                  <a:gd name="T4" fmla="*/ 0 w 9"/>
                  <a:gd name="T5" fmla="*/ 21 h 21"/>
                  <a:gd name="T6" fmla="*/ 6 w 9"/>
                  <a:gd name="T7" fmla="*/ 13 h 21"/>
                  <a:gd name="T8" fmla="*/ 9 w 9"/>
                  <a:gd name="T9" fmla="*/ 0 h 21"/>
                  <a:gd name="T10" fmla="*/ 8 w 9"/>
                  <a:gd name="T11" fmla="*/ 6 h 21"/>
                  <a:gd name="T12" fmla="*/ 8 w 9"/>
                  <a:gd name="T13" fmla="*/ 9 h 21"/>
                  <a:gd name="T14" fmla="*/ 9 w 9"/>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
                    <a:moveTo>
                      <a:pt x="6" y="13"/>
                    </a:moveTo>
                    <a:cubicBezTo>
                      <a:pt x="5" y="14"/>
                      <a:pt x="4" y="16"/>
                      <a:pt x="3" y="17"/>
                    </a:cubicBezTo>
                    <a:cubicBezTo>
                      <a:pt x="1" y="20"/>
                      <a:pt x="0" y="21"/>
                      <a:pt x="0" y="21"/>
                    </a:cubicBezTo>
                    <a:cubicBezTo>
                      <a:pt x="3" y="19"/>
                      <a:pt x="5" y="16"/>
                      <a:pt x="6" y="13"/>
                    </a:cubicBezTo>
                    <a:close/>
                    <a:moveTo>
                      <a:pt x="9" y="0"/>
                    </a:moveTo>
                    <a:cubicBezTo>
                      <a:pt x="9" y="2"/>
                      <a:pt x="9" y="4"/>
                      <a:pt x="8" y="6"/>
                    </a:cubicBezTo>
                    <a:cubicBezTo>
                      <a:pt x="8" y="7"/>
                      <a:pt x="8" y="8"/>
                      <a:pt x="8" y="9"/>
                    </a:cubicBezTo>
                    <a:cubicBezTo>
                      <a:pt x="9" y="4"/>
                      <a:pt x="9" y="0"/>
                      <a:pt x="9" y="0"/>
                    </a:cubicBezTo>
                    <a:close/>
                  </a:path>
                </a:pathLst>
              </a:custGeom>
              <a:solidFill>
                <a:srgbClr val="A44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 name="Freeform 5664"/>
              <p:cNvSpPr>
                <a:spLocks/>
              </p:cNvSpPr>
              <p:nvPr/>
            </p:nvSpPr>
            <p:spPr bwMode="auto">
              <a:xfrm>
                <a:off x="1231" y="2834"/>
                <a:ext cx="9" cy="13"/>
              </a:xfrm>
              <a:custGeom>
                <a:avLst/>
                <a:gdLst>
                  <a:gd name="T0" fmla="*/ 4 w 4"/>
                  <a:gd name="T1" fmla="*/ 0 h 6"/>
                  <a:gd name="T2" fmla="*/ 0 w 4"/>
                  <a:gd name="T3" fmla="*/ 5 h 6"/>
                  <a:gd name="T4" fmla="*/ 0 w 4"/>
                  <a:gd name="T5" fmla="*/ 6 h 6"/>
                  <a:gd name="T6" fmla="*/ 2 w 4"/>
                  <a:gd name="T7" fmla="*/ 3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cubicBezTo>
                      <a:pt x="2" y="3"/>
                      <a:pt x="1" y="5"/>
                      <a:pt x="0" y="5"/>
                    </a:cubicBezTo>
                    <a:cubicBezTo>
                      <a:pt x="0" y="6"/>
                      <a:pt x="0" y="6"/>
                      <a:pt x="0" y="6"/>
                    </a:cubicBezTo>
                    <a:cubicBezTo>
                      <a:pt x="1" y="5"/>
                      <a:pt x="2" y="4"/>
                      <a:pt x="2" y="3"/>
                    </a:cubicBezTo>
                    <a:cubicBezTo>
                      <a:pt x="3" y="2"/>
                      <a:pt x="3" y="1"/>
                      <a:pt x="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 name="Freeform 5665"/>
              <p:cNvSpPr>
                <a:spLocks/>
              </p:cNvSpPr>
              <p:nvPr/>
            </p:nvSpPr>
            <p:spPr bwMode="auto">
              <a:xfrm>
                <a:off x="1242" y="2811"/>
                <a:ext cx="4" cy="21"/>
              </a:xfrm>
              <a:custGeom>
                <a:avLst/>
                <a:gdLst>
                  <a:gd name="T0" fmla="*/ 2 w 2"/>
                  <a:gd name="T1" fmla="*/ 0 h 10"/>
                  <a:gd name="T2" fmla="*/ 0 w 2"/>
                  <a:gd name="T3" fmla="*/ 8 h 10"/>
                  <a:gd name="T4" fmla="*/ 0 w 2"/>
                  <a:gd name="T5" fmla="*/ 10 h 10"/>
                  <a:gd name="T6" fmla="*/ 2 w 2"/>
                  <a:gd name="T7" fmla="*/ 0 h 10"/>
                </a:gdLst>
                <a:ahLst/>
                <a:cxnLst>
                  <a:cxn ang="0">
                    <a:pos x="T0" y="T1"/>
                  </a:cxn>
                  <a:cxn ang="0">
                    <a:pos x="T2" y="T3"/>
                  </a:cxn>
                  <a:cxn ang="0">
                    <a:pos x="T4" y="T5"/>
                  </a:cxn>
                  <a:cxn ang="0">
                    <a:pos x="T6" y="T7"/>
                  </a:cxn>
                </a:cxnLst>
                <a:rect l="0" t="0" r="r" b="b"/>
                <a:pathLst>
                  <a:path w="2" h="10">
                    <a:moveTo>
                      <a:pt x="2" y="0"/>
                    </a:moveTo>
                    <a:cubicBezTo>
                      <a:pt x="2" y="3"/>
                      <a:pt x="1" y="5"/>
                      <a:pt x="0" y="8"/>
                    </a:cubicBezTo>
                    <a:cubicBezTo>
                      <a:pt x="0" y="8"/>
                      <a:pt x="0" y="9"/>
                      <a:pt x="0" y="10"/>
                    </a:cubicBezTo>
                    <a:cubicBezTo>
                      <a:pt x="2" y="5"/>
                      <a:pt x="2" y="0"/>
                      <a:pt x="2"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 name="Freeform 5666"/>
              <p:cNvSpPr>
                <a:spLocks/>
              </p:cNvSpPr>
              <p:nvPr/>
            </p:nvSpPr>
            <p:spPr bwMode="auto">
              <a:xfrm>
                <a:off x="1235" y="2828"/>
                <a:ext cx="7" cy="13"/>
              </a:xfrm>
              <a:custGeom>
                <a:avLst/>
                <a:gdLst>
                  <a:gd name="T0" fmla="*/ 3 w 3"/>
                  <a:gd name="T1" fmla="*/ 0 h 6"/>
                  <a:gd name="T2" fmla="*/ 2 w 3"/>
                  <a:gd name="T3" fmla="*/ 3 h 6"/>
                  <a:gd name="T4" fmla="*/ 0 w 3"/>
                  <a:gd name="T5" fmla="*/ 6 h 6"/>
                  <a:gd name="T6" fmla="*/ 3 w 3"/>
                  <a:gd name="T7" fmla="*/ 2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3" y="1"/>
                      <a:pt x="2" y="2"/>
                      <a:pt x="2" y="3"/>
                    </a:cubicBezTo>
                    <a:cubicBezTo>
                      <a:pt x="1" y="4"/>
                      <a:pt x="1" y="5"/>
                      <a:pt x="0" y="6"/>
                    </a:cubicBezTo>
                    <a:cubicBezTo>
                      <a:pt x="1" y="5"/>
                      <a:pt x="2" y="4"/>
                      <a:pt x="3" y="2"/>
                    </a:cubicBezTo>
                    <a:cubicBezTo>
                      <a:pt x="3" y="1"/>
                      <a:pt x="3" y="0"/>
                      <a:pt x="3"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 name="Freeform 5667"/>
              <p:cNvSpPr>
                <a:spLocks/>
              </p:cNvSpPr>
              <p:nvPr/>
            </p:nvSpPr>
            <p:spPr bwMode="auto">
              <a:xfrm>
                <a:off x="1231" y="2845"/>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 name="Freeform 5668"/>
              <p:cNvSpPr>
                <a:spLocks/>
              </p:cNvSpPr>
              <p:nvPr/>
            </p:nvSpPr>
            <p:spPr bwMode="auto">
              <a:xfrm>
                <a:off x="1235" y="2826"/>
                <a:ext cx="5" cy="8"/>
              </a:xfrm>
              <a:custGeom>
                <a:avLst/>
                <a:gdLst>
                  <a:gd name="T0" fmla="*/ 2 w 2"/>
                  <a:gd name="T1" fmla="*/ 0 h 4"/>
                  <a:gd name="T2" fmla="*/ 1 w 2"/>
                  <a:gd name="T3" fmla="*/ 1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0"/>
                      <a:pt x="2" y="1"/>
                      <a:pt x="1" y="1"/>
                    </a:cubicBezTo>
                    <a:cubicBezTo>
                      <a:pt x="1" y="2"/>
                      <a:pt x="1" y="3"/>
                      <a:pt x="0" y="4"/>
                    </a:cubicBezTo>
                    <a:cubicBezTo>
                      <a:pt x="1" y="3"/>
                      <a:pt x="1" y="3"/>
                      <a:pt x="2" y="2"/>
                    </a:cubicBezTo>
                    <a:cubicBezTo>
                      <a:pt x="2" y="1"/>
                      <a:pt x="2" y="1"/>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 name="Freeform 5669"/>
              <p:cNvSpPr>
                <a:spLocks/>
              </p:cNvSpPr>
              <p:nvPr/>
            </p:nvSpPr>
            <p:spPr bwMode="auto">
              <a:xfrm>
                <a:off x="1240" y="2811"/>
                <a:ext cx="4" cy="19"/>
              </a:xfrm>
              <a:custGeom>
                <a:avLst/>
                <a:gdLst>
                  <a:gd name="T0" fmla="*/ 2 w 2"/>
                  <a:gd name="T1" fmla="*/ 0 h 9"/>
                  <a:gd name="T2" fmla="*/ 0 w 2"/>
                  <a:gd name="T3" fmla="*/ 7 h 9"/>
                  <a:gd name="T4" fmla="*/ 0 w 2"/>
                  <a:gd name="T5" fmla="*/ 9 h 9"/>
                  <a:gd name="T6" fmla="*/ 2 w 2"/>
                  <a:gd name="T7" fmla="*/ 0 h 9"/>
                </a:gdLst>
                <a:ahLst/>
                <a:cxnLst>
                  <a:cxn ang="0">
                    <a:pos x="T0" y="T1"/>
                  </a:cxn>
                  <a:cxn ang="0">
                    <a:pos x="T2" y="T3"/>
                  </a:cxn>
                  <a:cxn ang="0">
                    <a:pos x="T4" y="T5"/>
                  </a:cxn>
                  <a:cxn ang="0">
                    <a:pos x="T6" y="T7"/>
                  </a:cxn>
                </a:cxnLst>
                <a:rect l="0" t="0" r="r" b="b"/>
                <a:pathLst>
                  <a:path w="2" h="9">
                    <a:moveTo>
                      <a:pt x="2" y="0"/>
                    </a:moveTo>
                    <a:cubicBezTo>
                      <a:pt x="1" y="3"/>
                      <a:pt x="1" y="5"/>
                      <a:pt x="0" y="7"/>
                    </a:cubicBezTo>
                    <a:cubicBezTo>
                      <a:pt x="0" y="8"/>
                      <a:pt x="0" y="8"/>
                      <a:pt x="0" y="9"/>
                    </a:cubicBezTo>
                    <a:cubicBezTo>
                      <a:pt x="1" y="5"/>
                      <a:pt x="2" y="0"/>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 name="Freeform 5670"/>
              <p:cNvSpPr>
                <a:spLocks/>
              </p:cNvSpPr>
              <p:nvPr/>
            </p:nvSpPr>
            <p:spPr bwMode="auto">
              <a:xfrm>
                <a:off x="1237" y="2815"/>
                <a:ext cx="3" cy="11"/>
              </a:xfrm>
              <a:custGeom>
                <a:avLst/>
                <a:gdLst>
                  <a:gd name="T0" fmla="*/ 1 w 1"/>
                  <a:gd name="T1" fmla="*/ 0 h 5"/>
                  <a:gd name="T2" fmla="*/ 0 w 1"/>
                  <a:gd name="T3" fmla="*/ 5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0" y="3"/>
                      <a:pt x="0" y="5"/>
                    </a:cubicBezTo>
                    <a:cubicBezTo>
                      <a:pt x="0" y="5"/>
                      <a:pt x="0" y="5"/>
                      <a:pt x="0" y="5"/>
                    </a:cubicBezTo>
                    <a:cubicBezTo>
                      <a:pt x="0" y="3"/>
                      <a:pt x="1" y="2"/>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 name="Freeform 5671"/>
              <p:cNvSpPr>
                <a:spLocks/>
              </p:cNvSpPr>
              <p:nvPr/>
            </p:nvSpPr>
            <p:spPr bwMode="auto">
              <a:xfrm>
                <a:off x="1237" y="2813"/>
                <a:ext cx="3" cy="13"/>
              </a:xfrm>
              <a:custGeom>
                <a:avLst/>
                <a:gdLst>
                  <a:gd name="T0" fmla="*/ 1 w 1"/>
                  <a:gd name="T1" fmla="*/ 0 h 6"/>
                  <a:gd name="T2" fmla="*/ 1 w 1"/>
                  <a:gd name="T3" fmla="*/ 1 h 6"/>
                  <a:gd name="T4" fmla="*/ 0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1"/>
                      <a:pt x="1" y="1"/>
                      <a:pt x="1" y="1"/>
                    </a:cubicBezTo>
                    <a:cubicBezTo>
                      <a:pt x="1" y="3"/>
                      <a:pt x="0" y="4"/>
                      <a:pt x="0" y="6"/>
                    </a:cubicBezTo>
                    <a:cubicBezTo>
                      <a:pt x="0" y="6"/>
                      <a:pt x="0" y="6"/>
                      <a:pt x="0" y="6"/>
                    </a:cubicBezTo>
                    <a:cubicBezTo>
                      <a:pt x="1" y="3"/>
                      <a:pt x="1" y="0"/>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 name="Freeform 5672"/>
              <p:cNvSpPr>
                <a:spLocks/>
              </p:cNvSpPr>
              <p:nvPr/>
            </p:nvSpPr>
            <p:spPr bwMode="auto">
              <a:xfrm>
                <a:off x="1235" y="2813"/>
                <a:ext cx="2" cy="13"/>
              </a:xfrm>
              <a:custGeom>
                <a:avLst/>
                <a:gdLst>
                  <a:gd name="T0" fmla="*/ 1 w 1"/>
                  <a:gd name="T1" fmla="*/ 0 h 6"/>
                  <a:gd name="T2" fmla="*/ 0 w 1"/>
                  <a:gd name="T3" fmla="*/ 3 h 6"/>
                  <a:gd name="T4" fmla="*/ 0 w 1"/>
                  <a:gd name="T5" fmla="*/ 5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0" y="1"/>
                      <a:pt x="0" y="2"/>
                      <a:pt x="0" y="3"/>
                    </a:cubicBezTo>
                    <a:cubicBezTo>
                      <a:pt x="0" y="4"/>
                      <a:pt x="0" y="5"/>
                      <a:pt x="0" y="5"/>
                    </a:cubicBezTo>
                    <a:cubicBezTo>
                      <a:pt x="0" y="6"/>
                      <a:pt x="0" y="6"/>
                      <a:pt x="0" y="6"/>
                    </a:cubicBezTo>
                    <a:cubicBezTo>
                      <a:pt x="1" y="3"/>
                      <a:pt x="1" y="0"/>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 name="Freeform 5673"/>
              <p:cNvSpPr>
                <a:spLocks/>
              </p:cNvSpPr>
              <p:nvPr/>
            </p:nvSpPr>
            <p:spPr bwMode="auto">
              <a:xfrm>
                <a:off x="1235" y="281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2"/>
                      <a:pt x="0" y="1"/>
                      <a:pt x="0" y="0"/>
                    </a:cubicBezTo>
                    <a:close/>
                  </a:path>
                </a:pathLst>
              </a:custGeom>
              <a:solidFill>
                <a:srgbClr val="A3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 name="Freeform 5674"/>
              <p:cNvSpPr>
                <a:spLocks/>
              </p:cNvSpPr>
              <p:nvPr/>
            </p:nvSpPr>
            <p:spPr bwMode="auto">
              <a:xfrm>
                <a:off x="1233" y="2811"/>
                <a:ext cx="2" cy="13"/>
              </a:xfrm>
              <a:custGeom>
                <a:avLst/>
                <a:gdLst>
                  <a:gd name="T0" fmla="*/ 0 w 1"/>
                  <a:gd name="T1" fmla="*/ 0 h 6"/>
                  <a:gd name="T2" fmla="*/ 0 w 1"/>
                  <a:gd name="T3" fmla="*/ 6 h 6"/>
                  <a:gd name="T4" fmla="*/ 0 w 1"/>
                  <a:gd name="T5" fmla="*/ 6 h 6"/>
                  <a:gd name="T6" fmla="*/ 0 w 1"/>
                  <a:gd name="T7" fmla="*/ 0 h 6"/>
                </a:gdLst>
                <a:ahLst/>
                <a:cxnLst>
                  <a:cxn ang="0">
                    <a:pos x="T0" y="T1"/>
                  </a:cxn>
                  <a:cxn ang="0">
                    <a:pos x="T2" y="T3"/>
                  </a:cxn>
                  <a:cxn ang="0">
                    <a:pos x="T4" y="T5"/>
                  </a:cxn>
                  <a:cxn ang="0">
                    <a:pos x="T6" y="T7"/>
                  </a:cxn>
                </a:cxnLst>
                <a:rect l="0" t="0" r="r" b="b"/>
                <a:pathLst>
                  <a:path w="1" h="6">
                    <a:moveTo>
                      <a:pt x="0" y="0"/>
                    </a:moveTo>
                    <a:cubicBezTo>
                      <a:pt x="0" y="3"/>
                      <a:pt x="0" y="5"/>
                      <a:pt x="0" y="6"/>
                    </a:cubicBezTo>
                    <a:cubicBezTo>
                      <a:pt x="0" y="6"/>
                      <a:pt x="0" y="6"/>
                      <a:pt x="0" y="6"/>
                    </a:cubicBezTo>
                    <a:cubicBezTo>
                      <a:pt x="1" y="3"/>
                      <a:pt x="0" y="0"/>
                      <a:pt x="0" y="0"/>
                    </a:cubicBezTo>
                    <a:close/>
                  </a:path>
                </a:pathLst>
              </a:custGeom>
              <a:solidFill>
                <a:srgbClr val="A34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 name="Freeform 5675"/>
              <p:cNvSpPr>
                <a:spLocks/>
              </p:cNvSpPr>
              <p:nvPr/>
            </p:nvSpPr>
            <p:spPr bwMode="auto">
              <a:xfrm>
                <a:off x="1229" y="284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B65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 name="Freeform 5676"/>
              <p:cNvSpPr>
                <a:spLocks/>
              </p:cNvSpPr>
              <p:nvPr/>
            </p:nvSpPr>
            <p:spPr bwMode="auto">
              <a:xfrm>
                <a:off x="1229" y="2815"/>
                <a:ext cx="17" cy="34"/>
              </a:xfrm>
              <a:custGeom>
                <a:avLst/>
                <a:gdLst>
                  <a:gd name="T0" fmla="*/ 8 w 8"/>
                  <a:gd name="T1" fmla="*/ 0 h 16"/>
                  <a:gd name="T2" fmla="*/ 5 w 8"/>
                  <a:gd name="T3" fmla="*/ 11 h 16"/>
                  <a:gd name="T4" fmla="*/ 3 w 8"/>
                  <a:gd name="T5" fmla="*/ 14 h 16"/>
                  <a:gd name="T6" fmla="*/ 0 w 8"/>
                  <a:gd name="T7" fmla="*/ 16 h 16"/>
                  <a:gd name="T8" fmla="*/ 0 w 8"/>
                  <a:gd name="T9" fmla="*/ 16 h 16"/>
                  <a:gd name="T10" fmla="*/ 8 w 8"/>
                  <a:gd name="T11" fmla="*/ 1 h 16"/>
                  <a:gd name="T12" fmla="*/ 8 w 8"/>
                  <a:gd name="T13" fmla="*/ 1 h 16"/>
                  <a:gd name="T14" fmla="*/ 8 w 8"/>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8" y="0"/>
                    </a:moveTo>
                    <a:cubicBezTo>
                      <a:pt x="7" y="5"/>
                      <a:pt x="6" y="8"/>
                      <a:pt x="5" y="11"/>
                    </a:cubicBezTo>
                    <a:cubicBezTo>
                      <a:pt x="4" y="12"/>
                      <a:pt x="3" y="13"/>
                      <a:pt x="3" y="14"/>
                    </a:cubicBezTo>
                    <a:cubicBezTo>
                      <a:pt x="2" y="15"/>
                      <a:pt x="1" y="16"/>
                      <a:pt x="0" y="16"/>
                    </a:cubicBezTo>
                    <a:cubicBezTo>
                      <a:pt x="0" y="16"/>
                      <a:pt x="0" y="16"/>
                      <a:pt x="0" y="16"/>
                    </a:cubicBezTo>
                    <a:cubicBezTo>
                      <a:pt x="6" y="12"/>
                      <a:pt x="8" y="5"/>
                      <a:pt x="8" y="1"/>
                    </a:cubicBezTo>
                    <a:cubicBezTo>
                      <a:pt x="8" y="1"/>
                      <a:pt x="8" y="1"/>
                      <a:pt x="8" y="1"/>
                    </a:cubicBezTo>
                    <a:lnTo>
                      <a:pt x="8" y="0"/>
                    </a:lnTo>
                    <a:close/>
                  </a:path>
                </a:pathLst>
              </a:custGeom>
              <a:solidFill>
                <a:srgbClr val="A1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 name="Freeform 5677"/>
              <p:cNvSpPr>
                <a:spLocks/>
              </p:cNvSpPr>
              <p:nvPr/>
            </p:nvSpPr>
            <p:spPr bwMode="auto">
              <a:xfrm>
                <a:off x="1235" y="2839"/>
                <a:ext cx="5" cy="6"/>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solidFill>
                <a:srgbClr val="A144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 name="Freeform 5678"/>
              <p:cNvSpPr>
                <a:spLocks/>
              </p:cNvSpPr>
              <p:nvPr/>
            </p:nvSpPr>
            <p:spPr bwMode="auto">
              <a:xfrm>
                <a:off x="1246" y="2811"/>
                <a:ext cx="2" cy="6"/>
              </a:xfrm>
              <a:custGeom>
                <a:avLst/>
                <a:gdLst>
                  <a:gd name="T0" fmla="*/ 1 w 1"/>
                  <a:gd name="T1" fmla="*/ 0 h 3"/>
                  <a:gd name="T2" fmla="*/ 0 w 1"/>
                  <a:gd name="T3" fmla="*/ 2 h 3"/>
                  <a:gd name="T4" fmla="*/ 0 w 1"/>
                  <a:gd name="T5" fmla="*/ 3 h 3"/>
                  <a:gd name="T6" fmla="*/ 0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2"/>
                      <a:pt x="0" y="2"/>
                    </a:cubicBezTo>
                    <a:cubicBezTo>
                      <a:pt x="0" y="3"/>
                      <a:pt x="0" y="3"/>
                      <a:pt x="0" y="3"/>
                    </a:cubicBezTo>
                    <a:cubicBezTo>
                      <a:pt x="0" y="3"/>
                      <a:pt x="0" y="3"/>
                      <a:pt x="0" y="3"/>
                    </a:cubicBezTo>
                    <a:cubicBezTo>
                      <a:pt x="0" y="1"/>
                      <a:pt x="1" y="0"/>
                      <a:pt x="1" y="0"/>
                    </a:cubicBezTo>
                    <a:close/>
                  </a:path>
                </a:pathLst>
              </a:custGeom>
              <a:solidFill>
                <a:srgbClr val="A74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 name="Freeform 5679"/>
              <p:cNvSpPr>
                <a:spLocks/>
              </p:cNvSpPr>
              <p:nvPr/>
            </p:nvSpPr>
            <p:spPr bwMode="auto">
              <a:xfrm>
                <a:off x="1237" y="2817"/>
                <a:ext cx="3" cy="9"/>
              </a:xfrm>
              <a:custGeom>
                <a:avLst/>
                <a:gdLst>
                  <a:gd name="T0" fmla="*/ 1 w 1"/>
                  <a:gd name="T1" fmla="*/ 0 h 4"/>
                  <a:gd name="T2" fmla="*/ 0 w 1"/>
                  <a:gd name="T3" fmla="*/ 4 h 4"/>
                  <a:gd name="T4" fmla="*/ 0 w 1"/>
                  <a:gd name="T5" fmla="*/ 4 h 4"/>
                  <a:gd name="T6" fmla="*/ 1 w 1"/>
                  <a:gd name="T7" fmla="*/ 2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2"/>
                      <a:pt x="0" y="3"/>
                      <a:pt x="0" y="4"/>
                    </a:cubicBezTo>
                    <a:cubicBezTo>
                      <a:pt x="0" y="4"/>
                      <a:pt x="0" y="4"/>
                      <a:pt x="0" y="4"/>
                    </a:cubicBezTo>
                    <a:cubicBezTo>
                      <a:pt x="1" y="4"/>
                      <a:pt x="1" y="3"/>
                      <a:pt x="1" y="2"/>
                    </a:cubicBezTo>
                    <a:cubicBezTo>
                      <a:pt x="1" y="1"/>
                      <a:pt x="1" y="1"/>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 name="Freeform 5680"/>
              <p:cNvSpPr>
                <a:spLocks/>
              </p:cNvSpPr>
              <p:nvPr/>
            </p:nvSpPr>
            <p:spPr bwMode="auto">
              <a:xfrm>
                <a:off x="1240" y="2811"/>
                <a:ext cx="2" cy="11"/>
              </a:xfrm>
              <a:custGeom>
                <a:avLst/>
                <a:gdLst>
                  <a:gd name="T0" fmla="*/ 1 w 1"/>
                  <a:gd name="T1" fmla="*/ 0 h 5"/>
                  <a:gd name="T2" fmla="*/ 0 w 1"/>
                  <a:gd name="T3" fmla="*/ 3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1"/>
                      <a:pt x="0" y="2"/>
                      <a:pt x="0" y="3"/>
                    </a:cubicBezTo>
                    <a:cubicBezTo>
                      <a:pt x="0" y="4"/>
                      <a:pt x="0" y="4"/>
                      <a:pt x="0" y="5"/>
                    </a:cubicBezTo>
                    <a:cubicBezTo>
                      <a:pt x="1" y="2"/>
                      <a:pt x="1" y="0"/>
                      <a:pt x="1" y="0"/>
                    </a:cubicBezTo>
                    <a:close/>
                  </a:path>
                </a:pathLst>
              </a:custGeom>
              <a:solidFill>
                <a:srgbClr val="B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 name="Rectangle 5681"/>
              <p:cNvSpPr>
                <a:spLocks noChangeArrowheads="1"/>
              </p:cNvSpPr>
              <p:nvPr/>
            </p:nvSpPr>
            <p:spPr bwMode="auto">
              <a:xfrm>
                <a:off x="1235" y="2813"/>
                <a:ext cx="1" cy="1"/>
              </a:xfrm>
              <a:prstGeom prst="rect">
                <a:avLst/>
              </a:prstGeom>
              <a:solidFill>
                <a:srgbClr val="B65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 name="Freeform 5682"/>
              <p:cNvSpPr>
                <a:spLocks/>
              </p:cNvSpPr>
              <p:nvPr/>
            </p:nvSpPr>
            <p:spPr bwMode="auto">
              <a:xfrm>
                <a:off x="1233" y="2813"/>
                <a:ext cx="2" cy="11"/>
              </a:xfrm>
              <a:custGeom>
                <a:avLst/>
                <a:gdLst>
                  <a:gd name="T0" fmla="*/ 1 w 1"/>
                  <a:gd name="T1" fmla="*/ 0 h 5"/>
                  <a:gd name="T2" fmla="*/ 0 w 1"/>
                  <a:gd name="T3" fmla="*/ 5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0" y="4"/>
                      <a:pt x="0" y="5"/>
                    </a:cubicBezTo>
                    <a:cubicBezTo>
                      <a:pt x="0" y="5"/>
                      <a:pt x="0" y="5"/>
                      <a:pt x="0" y="5"/>
                    </a:cubicBezTo>
                    <a:cubicBezTo>
                      <a:pt x="1" y="3"/>
                      <a:pt x="1" y="1"/>
                      <a:pt x="1" y="0"/>
                    </a:cubicBezTo>
                    <a:close/>
                  </a:path>
                </a:pathLst>
              </a:custGeom>
              <a:solidFill>
                <a:srgbClr val="A6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 name="Freeform 5683"/>
              <p:cNvSpPr>
                <a:spLocks/>
              </p:cNvSpPr>
              <p:nvPr/>
            </p:nvSpPr>
            <p:spPr bwMode="auto">
              <a:xfrm>
                <a:off x="1231" y="2811"/>
                <a:ext cx="2" cy="1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cubicBezTo>
                      <a:pt x="1" y="3"/>
                      <a:pt x="1" y="4"/>
                      <a:pt x="0" y="6"/>
                    </a:cubicBezTo>
                    <a:cubicBezTo>
                      <a:pt x="1" y="6"/>
                      <a:pt x="1" y="6"/>
                      <a:pt x="1" y="6"/>
                    </a:cubicBezTo>
                    <a:cubicBezTo>
                      <a:pt x="1" y="3"/>
                      <a:pt x="1" y="0"/>
                      <a:pt x="1" y="0"/>
                    </a:cubicBezTo>
                    <a:close/>
                  </a:path>
                </a:pathLst>
              </a:custGeom>
              <a:solidFill>
                <a:srgbClr val="A6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 name="Freeform 5684"/>
              <p:cNvSpPr>
                <a:spLocks noEditPoints="1"/>
              </p:cNvSpPr>
              <p:nvPr/>
            </p:nvSpPr>
            <p:spPr bwMode="auto">
              <a:xfrm>
                <a:off x="1176" y="2822"/>
                <a:ext cx="64" cy="31"/>
              </a:xfrm>
              <a:custGeom>
                <a:avLst/>
                <a:gdLst>
                  <a:gd name="T0" fmla="*/ 5 w 30"/>
                  <a:gd name="T1" fmla="*/ 12 h 15"/>
                  <a:gd name="T2" fmla="*/ 0 w 30"/>
                  <a:gd name="T3" fmla="*/ 2 h 15"/>
                  <a:gd name="T4" fmla="*/ 0 w 30"/>
                  <a:gd name="T5" fmla="*/ 2 h 15"/>
                  <a:gd name="T6" fmla="*/ 1 w 30"/>
                  <a:gd name="T7" fmla="*/ 2 h 15"/>
                  <a:gd name="T8" fmla="*/ 15 w 30"/>
                  <a:gd name="T9" fmla="*/ 0 h 15"/>
                  <a:gd name="T10" fmla="*/ 16 w 30"/>
                  <a:gd name="T11" fmla="*/ 0 h 15"/>
                  <a:gd name="T12" fmla="*/ 29 w 30"/>
                  <a:gd name="T13" fmla="*/ 3 h 15"/>
                  <a:gd name="T14" fmla="*/ 30 w 30"/>
                  <a:gd name="T15" fmla="*/ 3 h 15"/>
                  <a:gd name="T16" fmla="*/ 30 w 30"/>
                  <a:gd name="T17" fmla="*/ 3 h 15"/>
                  <a:gd name="T18" fmla="*/ 26 w 30"/>
                  <a:gd name="T19" fmla="*/ 12 h 15"/>
                  <a:gd name="T20" fmla="*/ 15 w 30"/>
                  <a:gd name="T21" fmla="*/ 15 h 15"/>
                  <a:gd name="T22" fmla="*/ 5 w 30"/>
                  <a:gd name="T23" fmla="*/ 12 h 15"/>
                  <a:gd name="T24" fmla="*/ 25 w 30"/>
                  <a:gd name="T25" fmla="*/ 12 h 15"/>
                  <a:gd name="T26" fmla="*/ 29 w 30"/>
                  <a:gd name="T27" fmla="*/ 3 h 15"/>
                  <a:gd name="T28" fmla="*/ 28 w 30"/>
                  <a:gd name="T29" fmla="*/ 3 h 15"/>
                  <a:gd name="T30" fmla="*/ 26 w 30"/>
                  <a:gd name="T31" fmla="*/ 2 h 15"/>
                  <a:gd name="T32" fmla="*/ 16 w 30"/>
                  <a:gd name="T33" fmla="*/ 0 h 15"/>
                  <a:gd name="T34" fmla="*/ 15 w 30"/>
                  <a:gd name="T35" fmla="*/ 0 h 15"/>
                  <a:gd name="T36" fmla="*/ 4 w 30"/>
                  <a:gd name="T37" fmla="*/ 1 h 15"/>
                  <a:gd name="T38" fmla="*/ 1 w 30"/>
                  <a:gd name="T39" fmla="*/ 3 h 15"/>
                  <a:gd name="T40" fmla="*/ 6 w 30"/>
                  <a:gd name="T41" fmla="*/ 12 h 15"/>
                  <a:gd name="T42" fmla="*/ 15 w 30"/>
                  <a:gd name="T43" fmla="*/ 14 h 15"/>
                  <a:gd name="T44" fmla="*/ 25 w 30"/>
                  <a:gd name="T4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5">
                    <a:moveTo>
                      <a:pt x="5" y="12"/>
                    </a:moveTo>
                    <a:cubicBezTo>
                      <a:pt x="3" y="10"/>
                      <a:pt x="0" y="5"/>
                      <a:pt x="0" y="2"/>
                    </a:cubicBezTo>
                    <a:cubicBezTo>
                      <a:pt x="0" y="2"/>
                      <a:pt x="0" y="2"/>
                      <a:pt x="0" y="2"/>
                    </a:cubicBezTo>
                    <a:cubicBezTo>
                      <a:pt x="1" y="2"/>
                      <a:pt x="1" y="2"/>
                      <a:pt x="1" y="2"/>
                    </a:cubicBezTo>
                    <a:cubicBezTo>
                      <a:pt x="1" y="2"/>
                      <a:pt x="4" y="0"/>
                      <a:pt x="15" y="0"/>
                    </a:cubicBezTo>
                    <a:cubicBezTo>
                      <a:pt x="16" y="0"/>
                      <a:pt x="16" y="0"/>
                      <a:pt x="16" y="0"/>
                    </a:cubicBezTo>
                    <a:cubicBezTo>
                      <a:pt x="27" y="0"/>
                      <a:pt x="29" y="3"/>
                      <a:pt x="29" y="3"/>
                    </a:cubicBezTo>
                    <a:cubicBezTo>
                      <a:pt x="30" y="3"/>
                      <a:pt x="30" y="3"/>
                      <a:pt x="30" y="3"/>
                    </a:cubicBezTo>
                    <a:cubicBezTo>
                      <a:pt x="30" y="3"/>
                      <a:pt x="30" y="3"/>
                      <a:pt x="30" y="3"/>
                    </a:cubicBezTo>
                    <a:cubicBezTo>
                      <a:pt x="29" y="3"/>
                      <a:pt x="27" y="9"/>
                      <a:pt x="26" y="12"/>
                    </a:cubicBezTo>
                    <a:cubicBezTo>
                      <a:pt x="24" y="14"/>
                      <a:pt x="20" y="15"/>
                      <a:pt x="15" y="15"/>
                    </a:cubicBezTo>
                    <a:cubicBezTo>
                      <a:pt x="11" y="15"/>
                      <a:pt x="7" y="14"/>
                      <a:pt x="5" y="12"/>
                    </a:cubicBezTo>
                    <a:close/>
                    <a:moveTo>
                      <a:pt x="25" y="12"/>
                    </a:moveTo>
                    <a:cubicBezTo>
                      <a:pt x="26" y="9"/>
                      <a:pt x="28" y="4"/>
                      <a:pt x="29" y="3"/>
                    </a:cubicBezTo>
                    <a:cubicBezTo>
                      <a:pt x="28" y="3"/>
                      <a:pt x="28" y="3"/>
                      <a:pt x="28" y="3"/>
                    </a:cubicBezTo>
                    <a:cubicBezTo>
                      <a:pt x="28" y="2"/>
                      <a:pt x="27" y="2"/>
                      <a:pt x="26" y="2"/>
                    </a:cubicBezTo>
                    <a:cubicBezTo>
                      <a:pt x="25" y="1"/>
                      <a:pt x="21" y="0"/>
                      <a:pt x="16" y="0"/>
                    </a:cubicBezTo>
                    <a:cubicBezTo>
                      <a:pt x="15" y="0"/>
                      <a:pt x="15" y="0"/>
                      <a:pt x="15" y="0"/>
                    </a:cubicBezTo>
                    <a:cubicBezTo>
                      <a:pt x="10" y="0"/>
                      <a:pt x="6" y="1"/>
                      <a:pt x="4" y="1"/>
                    </a:cubicBezTo>
                    <a:cubicBezTo>
                      <a:pt x="2" y="2"/>
                      <a:pt x="1" y="2"/>
                      <a:pt x="1" y="3"/>
                    </a:cubicBezTo>
                    <a:cubicBezTo>
                      <a:pt x="1" y="5"/>
                      <a:pt x="3" y="10"/>
                      <a:pt x="6" y="12"/>
                    </a:cubicBezTo>
                    <a:cubicBezTo>
                      <a:pt x="7" y="13"/>
                      <a:pt x="11" y="14"/>
                      <a:pt x="15" y="14"/>
                    </a:cubicBezTo>
                    <a:cubicBezTo>
                      <a:pt x="20" y="14"/>
                      <a:pt x="24" y="13"/>
                      <a:pt x="25" y="12"/>
                    </a:cubicBezTo>
                    <a:close/>
                  </a:path>
                </a:pathLst>
              </a:custGeom>
              <a:solidFill>
                <a:srgbClr val="7B3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 name="Freeform 5685"/>
              <p:cNvSpPr>
                <a:spLocks/>
              </p:cNvSpPr>
              <p:nvPr/>
            </p:nvSpPr>
            <p:spPr bwMode="auto">
              <a:xfrm>
                <a:off x="1178" y="2822"/>
                <a:ext cx="59" cy="31"/>
              </a:xfrm>
              <a:custGeom>
                <a:avLst/>
                <a:gdLst>
                  <a:gd name="T0" fmla="*/ 0 w 28"/>
                  <a:gd name="T1" fmla="*/ 2 h 15"/>
                  <a:gd name="T2" fmla="*/ 14 w 28"/>
                  <a:gd name="T3" fmla="*/ 0 h 15"/>
                  <a:gd name="T4" fmla="*/ 28 w 28"/>
                  <a:gd name="T5" fmla="*/ 3 h 15"/>
                  <a:gd name="T6" fmla="*/ 24 w 28"/>
                  <a:gd name="T7" fmla="*/ 12 h 15"/>
                  <a:gd name="T8" fmla="*/ 4 w 28"/>
                  <a:gd name="T9" fmla="*/ 12 h 15"/>
                  <a:gd name="T10" fmla="*/ 0 w 28"/>
                  <a:gd name="T11" fmla="*/ 2 h 15"/>
                </a:gdLst>
                <a:ahLst/>
                <a:cxnLst>
                  <a:cxn ang="0">
                    <a:pos x="T0" y="T1"/>
                  </a:cxn>
                  <a:cxn ang="0">
                    <a:pos x="T2" y="T3"/>
                  </a:cxn>
                  <a:cxn ang="0">
                    <a:pos x="T4" y="T5"/>
                  </a:cxn>
                  <a:cxn ang="0">
                    <a:pos x="T6" y="T7"/>
                  </a:cxn>
                  <a:cxn ang="0">
                    <a:pos x="T8" y="T9"/>
                  </a:cxn>
                  <a:cxn ang="0">
                    <a:pos x="T10" y="T11"/>
                  </a:cxn>
                </a:cxnLst>
                <a:rect l="0" t="0" r="r" b="b"/>
                <a:pathLst>
                  <a:path w="28" h="15">
                    <a:moveTo>
                      <a:pt x="0" y="2"/>
                    </a:moveTo>
                    <a:cubicBezTo>
                      <a:pt x="0" y="2"/>
                      <a:pt x="4" y="0"/>
                      <a:pt x="14" y="0"/>
                    </a:cubicBezTo>
                    <a:cubicBezTo>
                      <a:pt x="25" y="0"/>
                      <a:pt x="28" y="3"/>
                      <a:pt x="28" y="3"/>
                    </a:cubicBezTo>
                    <a:cubicBezTo>
                      <a:pt x="28" y="3"/>
                      <a:pt x="26" y="9"/>
                      <a:pt x="24" y="12"/>
                    </a:cubicBezTo>
                    <a:cubicBezTo>
                      <a:pt x="23" y="15"/>
                      <a:pt x="9" y="15"/>
                      <a:pt x="4" y="12"/>
                    </a:cubicBezTo>
                    <a:cubicBezTo>
                      <a:pt x="2" y="10"/>
                      <a:pt x="0" y="4"/>
                      <a:pt x="0" y="2"/>
                    </a:cubicBezTo>
                    <a:close/>
                  </a:path>
                </a:pathLst>
              </a:custGeom>
              <a:solidFill>
                <a:srgbClr val="AB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 name="Freeform 5686"/>
              <p:cNvSpPr>
                <a:spLocks/>
              </p:cNvSpPr>
              <p:nvPr/>
            </p:nvSpPr>
            <p:spPr bwMode="auto">
              <a:xfrm>
                <a:off x="1180" y="2824"/>
                <a:ext cx="57" cy="8"/>
              </a:xfrm>
              <a:custGeom>
                <a:avLst/>
                <a:gdLst>
                  <a:gd name="T0" fmla="*/ 12 w 27"/>
                  <a:gd name="T1" fmla="*/ 0 h 4"/>
                  <a:gd name="T2" fmla="*/ 3 w 27"/>
                  <a:gd name="T3" fmla="*/ 1 h 4"/>
                  <a:gd name="T4" fmla="*/ 0 w 27"/>
                  <a:gd name="T5" fmla="*/ 4 h 4"/>
                  <a:gd name="T6" fmla="*/ 1 w 27"/>
                  <a:gd name="T7" fmla="*/ 4 h 4"/>
                  <a:gd name="T8" fmla="*/ 10 w 27"/>
                  <a:gd name="T9" fmla="*/ 1 h 4"/>
                  <a:gd name="T10" fmla="*/ 12 w 27"/>
                  <a:gd name="T11" fmla="*/ 1 h 4"/>
                  <a:gd name="T12" fmla="*/ 24 w 27"/>
                  <a:gd name="T13" fmla="*/ 3 h 4"/>
                  <a:gd name="T14" fmla="*/ 25 w 27"/>
                  <a:gd name="T15" fmla="*/ 3 h 4"/>
                  <a:gd name="T16" fmla="*/ 18 w 27"/>
                  <a:gd name="T17" fmla="*/ 0 h 4"/>
                  <a:gd name="T18" fmla="*/ 12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2" y="0"/>
                    </a:moveTo>
                    <a:cubicBezTo>
                      <a:pt x="8" y="0"/>
                      <a:pt x="5" y="0"/>
                      <a:pt x="3" y="1"/>
                    </a:cubicBezTo>
                    <a:cubicBezTo>
                      <a:pt x="1" y="2"/>
                      <a:pt x="0" y="4"/>
                      <a:pt x="0" y="4"/>
                    </a:cubicBezTo>
                    <a:cubicBezTo>
                      <a:pt x="1" y="4"/>
                      <a:pt x="1" y="4"/>
                      <a:pt x="1" y="4"/>
                    </a:cubicBezTo>
                    <a:cubicBezTo>
                      <a:pt x="1" y="4"/>
                      <a:pt x="4" y="1"/>
                      <a:pt x="10" y="1"/>
                    </a:cubicBezTo>
                    <a:cubicBezTo>
                      <a:pt x="11" y="1"/>
                      <a:pt x="11" y="1"/>
                      <a:pt x="12" y="1"/>
                    </a:cubicBezTo>
                    <a:cubicBezTo>
                      <a:pt x="17" y="1"/>
                      <a:pt x="21" y="2"/>
                      <a:pt x="24" y="3"/>
                    </a:cubicBezTo>
                    <a:cubicBezTo>
                      <a:pt x="25" y="3"/>
                      <a:pt x="25" y="3"/>
                      <a:pt x="25" y="3"/>
                    </a:cubicBezTo>
                    <a:cubicBezTo>
                      <a:pt x="27" y="3"/>
                      <a:pt x="23" y="0"/>
                      <a:pt x="18" y="0"/>
                    </a:cubicBezTo>
                    <a:cubicBezTo>
                      <a:pt x="16" y="0"/>
                      <a:pt x="14" y="0"/>
                      <a:pt x="12"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 name="Freeform 5687"/>
              <p:cNvSpPr>
                <a:spLocks/>
              </p:cNvSpPr>
              <p:nvPr/>
            </p:nvSpPr>
            <p:spPr bwMode="auto">
              <a:xfrm>
                <a:off x="1180" y="2834"/>
                <a:ext cx="53" cy="15"/>
              </a:xfrm>
              <a:custGeom>
                <a:avLst/>
                <a:gdLst>
                  <a:gd name="T0" fmla="*/ 25 w 25"/>
                  <a:gd name="T1" fmla="*/ 0 h 7"/>
                  <a:gd name="T2" fmla="*/ 25 w 25"/>
                  <a:gd name="T3" fmla="*/ 0 h 7"/>
                  <a:gd name="T4" fmla="*/ 25 w 25"/>
                  <a:gd name="T5" fmla="*/ 1 h 7"/>
                  <a:gd name="T6" fmla="*/ 16 w 25"/>
                  <a:gd name="T7" fmla="*/ 6 h 7"/>
                  <a:gd name="T8" fmla="*/ 13 w 25"/>
                  <a:gd name="T9" fmla="*/ 6 h 7"/>
                  <a:gd name="T10" fmla="*/ 13 w 25"/>
                  <a:gd name="T11" fmla="*/ 6 h 7"/>
                  <a:gd name="T12" fmla="*/ 2 w 25"/>
                  <a:gd name="T13" fmla="*/ 1 h 7"/>
                  <a:gd name="T14" fmla="*/ 2 w 25"/>
                  <a:gd name="T15" fmla="*/ 1 h 7"/>
                  <a:gd name="T16" fmla="*/ 2 w 25"/>
                  <a:gd name="T17" fmla="*/ 1 h 7"/>
                  <a:gd name="T18" fmla="*/ 2 w 25"/>
                  <a:gd name="T19" fmla="*/ 1 h 7"/>
                  <a:gd name="T20" fmla="*/ 0 w 25"/>
                  <a:gd name="T21" fmla="*/ 2 h 7"/>
                  <a:gd name="T22" fmla="*/ 1 w 25"/>
                  <a:gd name="T23" fmla="*/ 2 h 7"/>
                  <a:gd name="T24" fmla="*/ 3 w 25"/>
                  <a:gd name="T25" fmla="*/ 3 h 7"/>
                  <a:gd name="T26" fmla="*/ 12 w 25"/>
                  <a:gd name="T27" fmla="*/ 7 h 7"/>
                  <a:gd name="T28" fmla="*/ 12 w 25"/>
                  <a:gd name="T29" fmla="*/ 7 h 7"/>
                  <a:gd name="T30" fmla="*/ 23 w 25"/>
                  <a:gd name="T31" fmla="*/ 4 h 7"/>
                  <a:gd name="T32" fmla="*/ 25 w 2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7">
                    <a:moveTo>
                      <a:pt x="25" y="0"/>
                    </a:moveTo>
                    <a:cubicBezTo>
                      <a:pt x="25" y="0"/>
                      <a:pt x="25" y="0"/>
                      <a:pt x="25" y="0"/>
                    </a:cubicBezTo>
                    <a:cubicBezTo>
                      <a:pt x="25" y="1"/>
                      <a:pt x="25" y="1"/>
                      <a:pt x="25" y="1"/>
                    </a:cubicBezTo>
                    <a:cubicBezTo>
                      <a:pt x="24" y="1"/>
                      <a:pt x="20" y="6"/>
                      <a:pt x="16" y="6"/>
                    </a:cubicBezTo>
                    <a:cubicBezTo>
                      <a:pt x="15" y="6"/>
                      <a:pt x="14" y="6"/>
                      <a:pt x="13" y="6"/>
                    </a:cubicBezTo>
                    <a:cubicBezTo>
                      <a:pt x="13" y="6"/>
                      <a:pt x="13" y="6"/>
                      <a:pt x="13" y="6"/>
                    </a:cubicBezTo>
                    <a:cubicBezTo>
                      <a:pt x="9" y="6"/>
                      <a:pt x="6" y="5"/>
                      <a:pt x="2" y="1"/>
                    </a:cubicBezTo>
                    <a:cubicBezTo>
                      <a:pt x="2" y="1"/>
                      <a:pt x="2" y="1"/>
                      <a:pt x="2" y="1"/>
                    </a:cubicBezTo>
                    <a:cubicBezTo>
                      <a:pt x="2" y="1"/>
                      <a:pt x="2" y="1"/>
                      <a:pt x="2" y="1"/>
                    </a:cubicBezTo>
                    <a:cubicBezTo>
                      <a:pt x="2" y="1"/>
                      <a:pt x="2" y="1"/>
                      <a:pt x="2" y="1"/>
                    </a:cubicBezTo>
                    <a:cubicBezTo>
                      <a:pt x="1" y="1"/>
                      <a:pt x="1" y="1"/>
                      <a:pt x="0" y="2"/>
                    </a:cubicBezTo>
                    <a:cubicBezTo>
                      <a:pt x="1" y="2"/>
                      <a:pt x="1" y="2"/>
                      <a:pt x="1" y="2"/>
                    </a:cubicBezTo>
                    <a:cubicBezTo>
                      <a:pt x="1" y="2"/>
                      <a:pt x="2" y="2"/>
                      <a:pt x="3" y="3"/>
                    </a:cubicBezTo>
                    <a:cubicBezTo>
                      <a:pt x="4" y="5"/>
                      <a:pt x="6" y="7"/>
                      <a:pt x="12" y="7"/>
                    </a:cubicBezTo>
                    <a:cubicBezTo>
                      <a:pt x="12" y="7"/>
                      <a:pt x="12" y="7"/>
                      <a:pt x="12" y="7"/>
                    </a:cubicBezTo>
                    <a:cubicBezTo>
                      <a:pt x="18" y="7"/>
                      <a:pt x="21" y="4"/>
                      <a:pt x="23" y="4"/>
                    </a:cubicBezTo>
                    <a:cubicBezTo>
                      <a:pt x="24" y="3"/>
                      <a:pt x="25" y="0"/>
                      <a:pt x="25" y="0"/>
                    </a:cubicBezTo>
                    <a:close/>
                  </a:path>
                </a:pathLst>
              </a:custGeom>
              <a:solidFill>
                <a:srgbClr val="94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 name="Freeform 5688"/>
              <p:cNvSpPr>
                <a:spLocks/>
              </p:cNvSpPr>
              <p:nvPr/>
            </p:nvSpPr>
            <p:spPr bwMode="auto">
              <a:xfrm>
                <a:off x="1184" y="2828"/>
                <a:ext cx="47" cy="19"/>
              </a:xfrm>
              <a:custGeom>
                <a:avLst/>
                <a:gdLst>
                  <a:gd name="T0" fmla="*/ 0 w 22"/>
                  <a:gd name="T1" fmla="*/ 4 h 9"/>
                  <a:gd name="T2" fmla="*/ 7 w 22"/>
                  <a:gd name="T3" fmla="*/ 0 h 9"/>
                  <a:gd name="T4" fmla="*/ 12 w 22"/>
                  <a:gd name="T5" fmla="*/ 1 h 9"/>
                  <a:gd name="T6" fmla="*/ 18 w 22"/>
                  <a:gd name="T7" fmla="*/ 2 h 9"/>
                  <a:gd name="T8" fmla="*/ 22 w 22"/>
                  <a:gd name="T9" fmla="*/ 4 h 9"/>
                  <a:gd name="T10" fmla="*/ 14 w 22"/>
                  <a:gd name="T11" fmla="*/ 9 h 9"/>
                  <a:gd name="T12" fmla="*/ 0 w 22"/>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0" y="4"/>
                    </a:moveTo>
                    <a:cubicBezTo>
                      <a:pt x="0" y="4"/>
                      <a:pt x="5" y="0"/>
                      <a:pt x="7" y="0"/>
                    </a:cubicBezTo>
                    <a:cubicBezTo>
                      <a:pt x="10" y="1"/>
                      <a:pt x="10" y="1"/>
                      <a:pt x="12" y="1"/>
                    </a:cubicBezTo>
                    <a:cubicBezTo>
                      <a:pt x="15" y="0"/>
                      <a:pt x="16" y="0"/>
                      <a:pt x="18" y="2"/>
                    </a:cubicBezTo>
                    <a:cubicBezTo>
                      <a:pt x="21" y="3"/>
                      <a:pt x="22" y="4"/>
                      <a:pt x="22" y="4"/>
                    </a:cubicBezTo>
                    <a:cubicBezTo>
                      <a:pt x="22" y="4"/>
                      <a:pt x="18" y="9"/>
                      <a:pt x="14" y="9"/>
                    </a:cubicBezTo>
                    <a:cubicBezTo>
                      <a:pt x="9" y="9"/>
                      <a:pt x="5" y="9"/>
                      <a:pt x="0" y="4"/>
                    </a:cubicBezTo>
                    <a:close/>
                  </a:path>
                </a:pathLst>
              </a:custGeom>
              <a:solidFill>
                <a:srgbClr val="DA8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 name="Freeform 5689"/>
              <p:cNvSpPr>
                <a:spLocks noEditPoints="1"/>
              </p:cNvSpPr>
              <p:nvPr/>
            </p:nvSpPr>
            <p:spPr bwMode="auto">
              <a:xfrm>
                <a:off x="1184" y="2828"/>
                <a:ext cx="49" cy="19"/>
              </a:xfrm>
              <a:custGeom>
                <a:avLst/>
                <a:gdLst>
                  <a:gd name="T0" fmla="*/ 0 w 23"/>
                  <a:gd name="T1" fmla="*/ 4 h 9"/>
                  <a:gd name="T2" fmla="*/ 0 w 23"/>
                  <a:gd name="T3" fmla="*/ 4 h 9"/>
                  <a:gd name="T4" fmla="*/ 0 w 23"/>
                  <a:gd name="T5" fmla="*/ 4 h 9"/>
                  <a:gd name="T6" fmla="*/ 0 w 23"/>
                  <a:gd name="T7" fmla="*/ 4 h 9"/>
                  <a:gd name="T8" fmla="*/ 0 w 23"/>
                  <a:gd name="T9" fmla="*/ 4 h 9"/>
                  <a:gd name="T10" fmla="*/ 0 w 23"/>
                  <a:gd name="T11" fmla="*/ 4 h 9"/>
                  <a:gd name="T12" fmla="*/ 0 w 23"/>
                  <a:gd name="T13" fmla="*/ 4 h 9"/>
                  <a:gd name="T14" fmla="*/ 7 w 23"/>
                  <a:gd name="T15" fmla="*/ 0 h 9"/>
                  <a:gd name="T16" fmla="*/ 7 w 23"/>
                  <a:gd name="T17" fmla="*/ 0 h 9"/>
                  <a:gd name="T18" fmla="*/ 11 w 23"/>
                  <a:gd name="T19" fmla="*/ 1 h 9"/>
                  <a:gd name="T20" fmla="*/ 12 w 23"/>
                  <a:gd name="T21" fmla="*/ 1 h 9"/>
                  <a:gd name="T22" fmla="*/ 15 w 23"/>
                  <a:gd name="T23" fmla="*/ 0 h 9"/>
                  <a:gd name="T24" fmla="*/ 18 w 23"/>
                  <a:gd name="T25" fmla="*/ 1 h 9"/>
                  <a:gd name="T26" fmla="*/ 22 w 23"/>
                  <a:gd name="T27" fmla="*/ 3 h 9"/>
                  <a:gd name="T28" fmla="*/ 23 w 23"/>
                  <a:gd name="T29" fmla="*/ 3 h 9"/>
                  <a:gd name="T30" fmla="*/ 23 w 23"/>
                  <a:gd name="T31" fmla="*/ 4 h 9"/>
                  <a:gd name="T32" fmla="*/ 14 w 23"/>
                  <a:gd name="T33" fmla="*/ 9 h 9"/>
                  <a:gd name="T34" fmla="*/ 11 w 23"/>
                  <a:gd name="T35" fmla="*/ 9 h 9"/>
                  <a:gd name="T36" fmla="*/ 11 w 23"/>
                  <a:gd name="T37" fmla="*/ 9 h 9"/>
                  <a:gd name="T38" fmla="*/ 0 w 23"/>
                  <a:gd name="T39" fmla="*/ 4 h 9"/>
                  <a:gd name="T40" fmla="*/ 11 w 23"/>
                  <a:gd name="T41" fmla="*/ 8 h 9"/>
                  <a:gd name="T42" fmla="*/ 14 w 23"/>
                  <a:gd name="T43" fmla="*/ 8 h 9"/>
                  <a:gd name="T44" fmla="*/ 22 w 23"/>
                  <a:gd name="T45" fmla="*/ 4 h 9"/>
                  <a:gd name="T46" fmla="*/ 18 w 23"/>
                  <a:gd name="T47" fmla="*/ 2 h 9"/>
                  <a:gd name="T48" fmla="*/ 15 w 23"/>
                  <a:gd name="T49" fmla="*/ 1 h 9"/>
                  <a:gd name="T50" fmla="*/ 12 w 23"/>
                  <a:gd name="T51" fmla="*/ 1 h 9"/>
                  <a:gd name="T52" fmla="*/ 11 w 23"/>
                  <a:gd name="T53" fmla="*/ 1 h 9"/>
                  <a:gd name="T54" fmla="*/ 7 w 23"/>
                  <a:gd name="T55" fmla="*/ 1 h 9"/>
                  <a:gd name="T56" fmla="*/ 7 w 23"/>
                  <a:gd name="T57" fmla="*/ 1 h 9"/>
                  <a:gd name="T58" fmla="*/ 3 w 23"/>
                  <a:gd name="T59" fmla="*/ 2 h 9"/>
                  <a:gd name="T60" fmla="*/ 1 w 23"/>
                  <a:gd name="T61" fmla="*/ 4 h 9"/>
                  <a:gd name="T62" fmla="*/ 11 w 23"/>
                  <a:gd name="T6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9">
                    <a:moveTo>
                      <a:pt x="0" y="4"/>
                    </a:move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4" y="0"/>
                      <a:pt x="7" y="0"/>
                    </a:cubicBezTo>
                    <a:cubicBezTo>
                      <a:pt x="7" y="0"/>
                      <a:pt x="7" y="0"/>
                      <a:pt x="7" y="0"/>
                    </a:cubicBezTo>
                    <a:cubicBezTo>
                      <a:pt x="9" y="0"/>
                      <a:pt x="9" y="1"/>
                      <a:pt x="11" y="1"/>
                    </a:cubicBezTo>
                    <a:cubicBezTo>
                      <a:pt x="11" y="1"/>
                      <a:pt x="11" y="1"/>
                      <a:pt x="12" y="1"/>
                    </a:cubicBezTo>
                    <a:cubicBezTo>
                      <a:pt x="13" y="0"/>
                      <a:pt x="14" y="0"/>
                      <a:pt x="15" y="0"/>
                    </a:cubicBezTo>
                    <a:cubicBezTo>
                      <a:pt x="16" y="0"/>
                      <a:pt x="17" y="1"/>
                      <a:pt x="18" y="1"/>
                    </a:cubicBezTo>
                    <a:cubicBezTo>
                      <a:pt x="21" y="2"/>
                      <a:pt x="22" y="3"/>
                      <a:pt x="22" y="3"/>
                    </a:cubicBezTo>
                    <a:cubicBezTo>
                      <a:pt x="23" y="3"/>
                      <a:pt x="23" y="3"/>
                      <a:pt x="23" y="3"/>
                    </a:cubicBezTo>
                    <a:cubicBezTo>
                      <a:pt x="23" y="4"/>
                      <a:pt x="23" y="4"/>
                      <a:pt x="23" y="4"/>
                    </a:cubicBezTo>
                    <a:cubicBezTo>
                      <a:pt x="22" y="4"/>
                      <a:pt x="18" y="9"/>
                      <a:pt x="14" y="9"/>
                    </a:cubicBezTo>
                    <a:cubicBezTo>
                      <a:pt x="13" y="9"/>
                      <a:pt x="12" y="9"/>
                      <a:pt x="11" y="9"/>
                    </a:cubicBezTo>
                    <a:cubicBezTo>
                      <a:pt x="11" y="9"/>
                      <a:pt x="11" y="9"/>
                      <a:pt x="11" y="9"/>
                    </a:cubicBezTo>
                    <a:cubicBezTo>
                      <a:pt x="7" y="9"/>
                      <a:pt x="4" y="8"/>
                      <a:pt x="0" y="4"/>
                    </a:cubicBezTo>
                    <a:close/>
                    <a:moveTo>
                      <a:pt x="11" y="8"/>
                    </a:moveTo>
                    <a:cubicBezTo>
                      <a:pt x="12" y="8"/>
                      <a:pt x="13" y="8"/>
                      <a:pt x="14" y="8"/>
                    </a:cubicBezTo>
                    <a:cubicBezTo>
                      <a:pt x="17" y="8"/>
                      <a:pt x="21" y="5"/>
                      <a:pt x="22" y="4"/>
                    </a:cubicBezTo>
                    <a:cubicBezTo>
                      <a:pt x="21" y="3"/>
                      <a:pt x="20" y="3"/>
                      <a:pt x="18" y="2"/>
                    </a:cubicBezTo>
                    <a:cubicBezTo>
                      <a:pt x="16" y="1"/>
                      <a:pt x="16" y="1"/>
                      <a:pt x="15" y="1"/>
                    </a:cubicBezTo>
                    <a:cubicBezTo>
                      <a:pt x="14" y="1"/>
                      <a:pt x="13" y="1"/>
                      <a:pt x="12" y="1"/>
                    </a:cubicBezTo>
                    <a:cubicBezTo>
                      <a:pt x="11" y="1"/>
                      <a:pt x="11" y="1"/>
                      <a:pt x="11" y="1"/>
                    </a:cubicBezTo>
                    <a:cubicBezTo>
                      <a:pt x="9" y="1"/>
                      <a:pt x="9" y="1"/>
                      <a:pt x="7" y="1"/>
                    </a:cubicBezTo>
                    <a:cubicBezTo>
                      <a:pt x="7" y="1"/>
                      <a:pt x="7" y="1"/>
                      <a:pt x="7" y="1"/>
                    </a:cubicBezTo>
                    <a:cubicBezTo>
                      <a:pt x="6" y="1"/>
                      <a:pt x="4" y="2"/>
                      <a:pt x="3" y="2"/>
                    </a:cubicBezTo>
                    <a:cubicBezTo>
                      <a:pt x="2" y="3"/>
                      <a:pt x="1" y="4"/>
                      <a:pt x="1" y="4"/>
                    </a:cubicBezTo>
                    <a:cubicBezTo>
                      <a:pt x="5" y="8"/>
                      <a:pt x="8" y="8"/>
                      <a:pt x="11" y="8"/>
                    </a:cubicBezTo>
                    <a:close/>
                  </a:path>
                </a:pathLst>
              </a:custGeom>
              <a:solidFill>
                <a:srgbClr val="B7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 name="Freeform 5690"/>
              <p:cNvSpPr>
                <a:spLocks/>
              </p:cNvSpPr>
              <p:nvPr/>
            </p:nvSpPr>
            <p:spPr bwMode="auto">
              <a:xfrm>
                <a:off x="1186" y="2834"/>
                <a:ext cx="43" cy="5"/>
              </a:xfrm>
              <a:custGeom>
                <a:avLst/>
                <a:gdLst>
                  <a:gd name="T0" fmla="*/ 0 w 20"/>
                  <a:gd name="T1" fmla="*/ 1 h 2"/>
                  <a:gd name="T2" fmla="*/ 7 w 20"/>
                  <a:gd name="T3" fmla="*/ 1 h 2"/>
                  <a:gd name="T4" fmla="*/ 13 w 20"/>
                  <a:gd name="T5" fmla="*/ 1 h 2"/>
                  <a:gd name="T6" fmla="*/ 20 w 20"/>
                  <a:gd name="T7" fmla="*/ 1 h 2"/>
                  <a:gd name="T8" fmla="*/ 12 w 20"/>
                  <a:gd name="T9" fmla="*/ 1 h 2"/>
                  <a:gd name="T10" fmla="*/ 6 w 20"/>
                  <a:gd name="T11" fmla="*/ 1 h 2"/>
                  <a:gd name="T12" fmla="*/ 0 w 20"/>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0" y="1"/>
                    </a:moveTo>
                    <a:cubicBezTo>
                      <a:pt x="0" y="1"/>
                      <a:pt x="3" y="0"/>
                      <a:pt x="7" y="1"/>
                    </a:cubicBezTo>
                    <a:cubicBezTo>
                      <a:pt x="9" y="1"/>
                      <a:pt x="11" y="1"/>
                      <a:pt x="13" y="1"/>
                    </a:cubicBezTo>
                    <a:cubicBezTo>
                      <a:pt x="15" y="1"/>
                      <a:pt x="18" y="1"/>
                      <a:pt x="20" y="1"/>
                    </a:cubicBezTo>
                    <a:cubicBezTo>
                      <a:pt x="20" y="1"/>
                      <a:pt x="14" y="1"/>
                      <a:pt x="12" y="1"/>
                    </a:cubicBezTo>
                    <a:cubicBezTo>
                      <a:pt x="10" y="2"/>
                      <a:pt x="7" y="1"/>
                      <a:pt x="6" y="1"/>
                    </a:cubicBezTo>
                    <a:cubicBezTo>
                      <a:pt x="5" y="1"/>
                      <a:pt x="1" y="1"/>
                      <a:pt x="0" y="1"/>
                    </a:cubicBezTo>
                    <a:close/>
                  </a:path>
                </a:pathLst>
              </a:custGeom>
              <a:solidFill>
                <a:srgbClr val="B7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 name="Freeform 5691"/>
              <p:cNvSpPr>
                <a:spLocks/>
              </p:cNvSpPr>
              <p:nvPr/>
            </p:nvSpPr>
            <p:spPr bwMode="auto">
              <a:xfrm>
                <a:off x="1193" y="2832"/>
                <a:ext cx="13" cy="2"/>
              </a:xfrm>
              <a:custGeom>
                <a:avLst/>
                <a:gdLst>
                  <a:gd name="T0" fmla="*/ 3 w 6"/>
                  <a:gd name="T1" fmla="*/ 0 h 1"/>
                  <a:gd name="T2" fmla="*/ 1 w 6"/>
                  <a:gd name="T3" fmla="*/ 0 h 1"/>
                  <a:gd name="T4" fmla="*/ 0 w 6"/>
                  <a:gd name="T5" fmla="*/ 1 h 1"/>
                  <a:gd name="T6" fmla="*/ 0 w 6"/>
                  <a:gd name="T7" fmla="*/ 1 h 1"/>
                  <a:gd name="T8" fmla="*/ 1 w 6"/>
                  <a:gd name="T9" fmla="*/ 1 h 1"/>
                  <a:gd name="T10" fmla="*/ 4 w 6"/>
                  <a:gd name="T11" fmla="*/ 1 h 1"/>
                  <a:gd name="T12" fmla="*/ 5 w 6"/>
                  <a:gd name="T13" fmla="*/ 1 h 1"/>
                  <a:gd name="T14" fmla="*/ 6 w 6"/>
                  <a:gd name="T15" fmla="*/ 0 h 1"/>
                  <a:gd name="T16" fmla="*/ 3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3" y="0"/>
                    </a:moveTo>
                    <a:cubicBezTo>
                      <a:pt x="3" y="0"/>
                      <a:pt x="2" y="0"/>
                      <a:pt x="1" y="0"/>
                    </a:cubicBezTo>
                    <a:cubicBezTo>
                      <a:pt x="0" y="0"/>
                      <a:pt x="0" y="1"/>
                      <a:pt x="0" y="1"/>
                    </a:cubicBezTo>
                    <a:cubicBezTo>
                      <a:pt x="0" y="1"/>
                      <a:pt x="0" y="1"/>
                      <a:pt x="0" y="1"/>
                    </a:cubicBezTo>
                    <a:cubicBezTo>
                      <a:pt x="1" y="1"/>
                      <a:pt x="1" y="1"/>
                      <a:pt x="1" y="1"/>
                    </a:cubicBezTo>
                    <a:cubicBezTo>
                      <a:pt x="2" y="1"/>
                      <a:pt x="3" y="1"/>
                      <a:pt x="4" y="1"/>
                    </a:cubicBezTo>
                    <a:cubicBezTo>
                      <a:pt x="5" y="1"/>
                      <a:pt x="5" y="1"/>
                      <a:pt x="5" y="1"/>
                    </a:cubicBezTo>
                    <a:cubicBezTo>
                      <a:pt x="6" y="1"/>
                      <a:pt x="6" y="0"/>
                      <a:pt x="6" y="0"/>
                    </a:cubicBezTo>
                    <a:cubicBezTo>
                      <a:pt x="6" y="0"/>
                      <a:pt x="5" y="0"/>
                      <a:pt x="3" y="0"/>
                    </a:cubicBezTo>
                    <a:close/>
                  </a:path>
                </a:pathLst>
              </a:custGeom>
              <a:solidFill>
                <a:srgbClr val="E28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 name="Freeform 5692"/>
              <p:cNvSpPr>
                <a:spLocks/>
              </p:cNvSpPr>
              <p:nvPr/>
            </p:nvSpPr>
            <p:spPr bwMode="auto">
              <a:xfrm>
                <a:off x="1208" y="2832"/>
                <a:ext cx="15" cy="2"/>
              </a:xfrm>
              <a:custGeom>
                <a:avLst/>
                <a:gdLst>
                  <a:gd name="T0" fmla="*/ 3 w 7"/>
                  <a:gd name="T1" fmla="*/ 0 h 1"/>
                  <a:gd name="T2" fmla="*/ 1 w 7"/>
                  <a:gd name="T3" fmla="*/ 0 h 1"/>
                  <a:gd name="T4" fmla="*/ 2 w 7"/>
                  <a:gd name="T5" fmla="*/ 1 h 1"/>
                  <a:gd name="T6" fmla="*/ 2 w 7"/>
                  <a:gd name="T7" fmla="*/ 1 h 1"/>
                  <a:gd name="T8" fmla="*/ 6 w 7"/>
                  <a:gd name="T9" fmla="*/ 1 h 1"/>
                  <a:gd name="T10" fmla="*/ 7 w 7"/>
                  <a:gd name="T11" fmla="*/ 1 h 1"/>
                  <a:gd name="T12" fmla="*/ 7 w 7"/>
                  <a:gd name="T13" fmla="*/ 1 h 1"/>
                  <a:gd name="T14" fmla="*/ 3 w 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
                    <a:moveTo>
                      <a:pt x="3" y="0"/>
                    </a:moveTo>
                    <a:cubicBezTo>
                      <a:pt x="3" y="0"/>
                      <a:pt x="1" y="0"/>
                      <a:pt x="1" y="0"/>
                    </a:cubicBezTo>
                    <a:cubicBezTo>
                      <a:pt x="1" y="0"/>
                      <a:pt x="0" y="1"/>
                      <a:pt x="2" y="1"/>
                    </a:cubicBezTo>
                    <a:cubicBezTo>
                      <a:pt x="2" y="1"/>
                      <a:pt x="2" y="1"/>
                      <a:pt x="2" y="1"/>
                    </a:cubicBezTo>
                    <a:cubicBezTo>
                      <a:pt x="3" y="1"/>
                      <a:pt x="5" y="1"/>
                      <a:pt x="6" y="1"/>
                    </a:cubicBezTo>
                    <a:cubicBezTo>
                      <a:pt x="7" y="1"/>
                      <a:pt x="7" y="1"/>
                      <a:pt x="7" y="1"/>
                    </a:cubicBezTo>
                    <a:cubicBezTo>
                      <a:pt x="7" y="1"/>
                      <a:pt x="7" y="1"/>
                      <a:pt x="7" y="1"/>
                    </a:cubicBezTo>
                    <a:cubicBezTo>
                      <a:pt x="7" y="1"/>
                      <a:pt x="4" y="0"/>
                      <a:pt x="3" y="0"/>
                    </a:cubicBezTo>
                    <a:close/>
                  </a:path>
                </a:pathLst>
              </a:custGeom>
              <a:solidFill>
                <a:srgbClr val="E28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 name="Freeform 5693"/>
              <p:cNvSpPr>
                <a:spLocks noEditPoints="1"/>
              </p:cNvSpPr>
              <p:nvPr/>
            </p:nvSpPr>
            <p:spPr bwMode="auto">
              <a:xfrm>
                <a:off x="1186" y="2830"/>
                <a:ext cx="45" cy="15"/>
              </a:xfrm>
              <a:custGeom>
                <a:avLst/>
                <a:gdLst>
                  <a:gd name="T0" fmla="*/ 11 w 21"/>
                  <a:gd name="T1" fmla="*/ 7 h 7"/>
                  <a:gd name="T2" fmla="*/ 5 w 21"/>
                  <a:gd name="T3" fmla="*/ 6 h 7"/>
                  <a:gd name="T4" fmla="*/ 1 w 21"/>
                  <a:gd name="T5" fmla="*/ 3 h 7"/>
                  <a:gd name="T6" fmla="*/ 3 w 21"/>
                  <a:gd name="T7" fmla="*/ 3 h 7"/>
                  <a:gd name="T8" fmla="*/ 8 w 21"/>
                  <a:gd name="T9" fmla="*/ 4 h 7"/>
                  <a:gd name="T10" fmla="*/ 11 w 21"/>
                  <a:gd name="T11" fmla="*/ 4 h 7"/>
                  <a:gd name="T12" fmla="*/ 14 w 21"/>
                  <a:gd name="T13" fmla="*/ 4 h 7"/>
                  <a:gd name="T14" fmla="*/ 19 w 21"/>
                  <a:gd name="T15" fmla="*/ 3 h 7"/>
                  <a:gd name="T16" fmla="*/ 11 w 21"/>
                  <a:gd name="T17" fmla="*/ 7 h 7"/>
                  <a:gd name="T18" fmla="*/ 0 w 21"/>
                  <a:gd name="T19" fmla="*/ 3 h 7"/>
                  <a:gd name="T20" fmla="*/ 3 w 21"/>
                  <a:gd name="T21" fmla="*/ 3 h 7"/>
                  <a:gd name="T22" fmla="*/ 7 w 21"/>
                  <a:gd name="T23" fmla="*/ 3 h 7"/>
                  <a:gd name="T24" fmla="*/ 9 w 21"/>
                  <a:gd name="T25" fmla="*/ 3 h 7"/>
                  <a:gd name="T26" fmla="*/ 13 w 21"/>
                  <a:gd name="T27" fmla="*/ 3 h 7"/>
                  <a:gd name="T28" fmla="*/ 17 w 21"/>
                  <a:gd name="T29" fmla="*/ 3 h 7"/>
                  <a:gd name="T30" fmla="*/ 20 w 21"/>
                  <a:gd name="T31" fmla="*/ 3 h 7"/>
                  <a:gd name="T32" fmla="*/ 12 w 21"/>
                  <a:gd name="T33" fmla="*/ 3 h 7"/>
                  <a:gd name="T34" fmla="*/ 10 w 21"/>
                  <a:gd name="T35" fmla="*/ 4 h 7"/>
                  <a:gd name="T36" fmla="*/ 6 w 21"/>
                  <a:gd name="T37" fmla="*/ 3 h 7"/>
                  <a:gd name="T38" fmla="*/ 1 w 21"/>
                  <a:gd name="T39" fmla="*/ 3 h 7"/>
                  <a:gd name="T40" fmla="*/ 0 w 21"/>
                  <a:gd name="T41" fmla="*/ 3 h 7"/>
                  <a:gd name="T42" fmla="*/ 1 w 21"/>
                  <a:gd name="T43" fmla="*/ 2 h 7"/>
                  <a:gd name="T44" fmla="*/ 6 w 21"/>
                  <a:gd name="T45" fmla="*/ 0 h 7"/>
                  <a:gd name="T46" fmla="*/ 7 w 21"/>
                  <a:gd name="T47" fmla="*/ 0 h 7"/>
                  <a:gd name="T48" fmla="*/ 9 w 21"/>
                  <a:gd name="T49" fmla="*/ 1 h 7"/>
                  <a:gd name="T50" fmla="*/ 10 w 21"/>
                  <a:gd name="T51" fmla="*/ 1 h 7"/>
                  <a:gd name="T52" fmla="*/ 13 w 21"/>
                  <a:gd name="T53" fmla="*/ 0 h 7"/>
                  <a:gd name="T54" fmla="*/ 15 w 21"/>
                  <a:gd name="T55" fmla="*/ 1 h 7"/>
                  <a:gd name="T56" fmla="*/ 20 w 21"/>
                  <a:gd name="T57" fmla="*/ 3 h 7"/>
                  <a:gd name="T58" fmla="*/ 16 w 21"/>
                  <a:gd name="T59" fmla="*/ 3 h 7"/>
                  <a:gd name="T60" fmla="*/ 13 w 21"/>
                  <a:gd name="T61" fmla="*/ 3 h 7"/>
                  <a:gd name="T62" fmla="*/ 12 w 21"/>
                  <a:gd name="T63" fmla="*/ 3 h 7"/>
                  <a:gd name="T64" fmla="*/ 10 w 21"/>
                  <a:gd name="T65" fmla="*/ 2 h 7"/>
                  <a:gd name="T66" fmla="*/ 10 w 21"/>
                  <a:gd name="T67" fmla="*/ 2 h 7"/>
                  <a:gd name="T68" fmla="*/ 9 w 21"/>
                  <a:gd name="T69" fmla="*/ 3 h 7"/>
                  <a:gd name="T70" fmla="*/ 9 w 21"/>
                  <a:gd name="T71" fmla="*/ 3 h 7"/>
                  <a:gd name="T72" fmla="*/ 6 w 21"/>
                  <a:gd name="T73" fmla="*/ 3 h 7"/>
                  <a:gd name="T74" fmla="*/ 2 w 21"/>
                  <a:gd name="T75" fmla="*/ 2 h 7"/>
                  <a:gd name="T76" fmla="*/ 1 w 21"/>
                  <a:gd name="T77" fmla="*/ 2 h 7"/>
                  <a:gd name="T78" fmla="*/ 6 w 21"/>
                  <a:gd name="T79" fmla="*/ 0 h 7"/>
                  <a:gd name="T80" fmla="*/ 2 w 21"/>
                  <a:gd name="T81" fmla="*/ 1 h 7"/>
                  <a:gd name="T82" fmla="*/ 0 w 21"/>
                  <a:gd name="T83" fmla="*/ 3 h 7"/>
                  <a:gd name="T84" fmla="*/ 10 w 21"/>
                  <a:gd name="T85" fmla="*/ 7 h 7"/>
                  <a:gd name="T86" fmla="*/ 10 w 21"/>
                  <a:gd name="T87" fmla="*/ 7 h 7"/>
                  <a:gd name="T88" fmla="*/ 13 w 21"/>
                  <a:gd name="T89" fmla="*/ 7 h 7"/>
                  <a:gd name="T90" fmla="*/ 21 w 21"/>
                  <a:gd name="T91" fmla="*/ 3 h 7"/>
                  <a:gd name="T92" fmla="*/ 17 w 21"/>
                  <a:gd name="T93" fmla="*/ 1 h 7"/>
                  <a:gd name="T94" fmla="*/ 14 w 21"/>
                  <a:gd name="T95" fmla="*/ 0 h 7"/>
                  <a:gd name="T96" fmla="*/ 11 w 21"/>
                  <a:gd name="T97" fmla="*/ 0 h 7"/>
                  <a:gd name="T98" fmla="*/ 10 w 21"/>
                  <a:gd name="T99" fmla="*/ 0 h 7"/>
                  <a:gd name="T100" fmla="*/ 6 w 21"/>
                  <a:gd name="T101" fmla="*/ 0 h 7"/>
                  <a:gd name="T102" fmla="*/ 6 w 21"/>
                  <a:gd name="T10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11" y="7"/>
                    </a:moveTo>
                    <a:cubicBezTo>
                      <a:pt x="7" y="7"/>
                      <a:pt x="6" y="6"/>
                      <a:pt x="5" y="6"/>
                    </a:cubicBezTo>
                    <a:cubicBezTo>
                      <a:pt x="4" y="5"/>
                      <a:pt x="1" y="3"/>
                      <a:pt x="1" y="3"/>
                    </a:cubicBezTo>
                    <a:cubicBezTo>
                      <a:pt x="1" y="3"/>
                      <a:pt x="2" y="3"/>
                      <a:pt x="3" y="3"/>
                    </a:cubicBezTo>
                    <a:cubicBezTo>
                      <a:pt x="4" y="3"/>
                      <a:pt x="6" y="4"/>
                      <a:pt x="8" y="4"/>
                    </a:cubicBezTo>
                    <a:cubicBezTo>
                      <a:pt x="9" y="4"/>
                      <a:pt x="10" y="4"/>
                      <a:pt x="11" y="4"/>
                    </a:cubicBezTo>
                    <a:cubicBezTo>
                      <a:pt x="13" y="4"/>
                      <a:pt x="14" y="4"/>
                      <a:pt x="14" y="4"/>
                    </a:cubicBezTo>
                    <a:cubicBezTo>
                      <a:pt x="16" y="4"/>
                      <a:pt x="19" y="3"/>
                      <a:pt x="19" y="3"/>
                    </a:cubicBezTo>
                    <a:cubicBezTo>
                      <a:pt x="19" y="3"/>
                      <a:pt x="16" y="7"/>
                      <a:pt x="11" y="7"/>
                    </a:cubicBezTo>
                    <a:close/>
                    <a:moveTo>
                      <a:pt x="0" y="3"/>
                    </a:moveTo>
                    <a:cubicBezTo>
                      <a:pt x="0" y="3"/>
                      <a:pt x="1" y="3"/>
                      <a:pt x="3" y="3"/>
                    </a:cubicBezTo>
                    <a:cubicBezTo>
                      <a:pt x="4" y="3"/>
                      <a:pt x="5" y="3"/>
                      <a:pt x="7" y="3"/>
                    </a:cubicBezTo>
                    <a:cubicBezTo>
                      <a:pt x="8" y="3"/>
                      <a:pt x="9" y="3"/>
                      <a:pt x="9" y="3"/>
                    </a:cubicBezTo>
                    <a:cubicBezTo>
                      <a:pt x="11" y="3"/>
                      <a:pt x="12" y="3"/>
                      <a:pt x="13" y="3"/>
                    </a:cubicBezTo>
                    <a:cubicBezTo>
                      <a:pt x="15" y="3"/>
                      <a:pt x="16" y="3"/>
                      <a:pt x="17" y="3"/>
                    </a:cubicBezTo>
                    <a:cubicBezTo>
                      <a:pt x="18" y="3"/>
                      <a:pt x="19" y="3"/>
                      <a:pt x="20" y="3"/>
                    </a:cubicBezTo>
                    <a:cubicBezTo>
                      <a:pt x="20" y="3"/>
                      <a:pt x="14" y="3"/>
                      <a:pt x="12" y="3"/>
                    </a:cubicBezTo>
                    <a:cubicBezTo>
                      <a:pt x="12" y="4"/>
                      <a:pt x="11" y="4"/>
                      <a:pt x="10" y="4"/>
                    </a:cubicBezTo>
                    <a:cubicBezTo>
                      <a:pt x="9" y="4"/>
                      <a:pt x="7" y="3"/>
                      <a:pt x="6" y="3"/>
                    </a:cubicBezTo>
                    <a:cubicBezTo>
                      <a:pt x="5" y="3"/>
                      <a:pt x="2" y="3"/>
                      <a:pt x="1" y="3"/>
                    </a:cubicBezTo>
                    <a:lnTo>
                      <a:pt x="0" y="3"/>
                    </a:lnTo>
                    <a:close/>
                    <a:moveTo>
                      <a:pt x="1" y="2"/>
                    </a:moveTo>
                    <a:cubicBezTo>
                      <a:pt x="1" y="2"/>
                      <a:pt x="4" y="0"/>
                      <a:pt x="6" y="0"/>
                    </a:cubicBezTo>
                    <a:cubicBezTo>
                      <a:pt x="7" y="0"/>
                      <a:pt x="7" y="0"/>
                      <a:pt x="7" y="0"/>
                    </a:cubicBezTo>
                    <a:cubicBezTo>
                      <a:pt x="8" y="1"/>
                      <a:pt x="9" y="1"/>
                      <a:pt x="9" y="1"/>
                    </a:cubicBezTo>
                    <a:cubicBezTo>
                      <a:pt x="10" y="1"/>
                      <a:pt x="10" y="1"/>
                      <a:pt x="10" y="1"/>
                    </a:cubicBezTo>
                    <a:cubicBezTo>
                      <a:pt x="11" y="1"/>
                      <a:pt x="12" y="0"/>
                      <a:pt x="13" y="0"/>
                    </a:cubicBezTo>
                    <a:cubicBezTo>
                      <a:pt x="14" y="0"/>
                      <a:pt x="14" y="0"/>
                      <a:pt x="15" y="1"/>
                    </a:cubicBezTo>
                    <a:cubicBezTo>
                      <a:pt x="18" y="2"/>
                      <a:pt x="20" y="3"/>
                      <a:pt x="20" y="3"/>
                    </a:cubicBezTo>
                    <a:cubicBezTo>
                      <a:pt x="19" y="3"/>
                      <a:pt x="18" y="3"/>
                      <a:pt x="16" y="3"/>
                    </a:cubicBezTo>
                    <a:cubicBezTo>
                      <a:pt x="15" y="3"/>
                      <a:pt x="14" y="3"/>
                      <a:pt x="13" y="3"/>
                    </a:cubicBezTo>
                    <a:cubicBezTo>
                      <a:pt x="13" y="3"/>
                      <a:pt x="12" y="3"/>
                      <a:pt x="12" y="3"/>
                    </a:cubicBezTo>
                    <a:cubicBezTo>
                      <a:pt x="11" y="3"/>
                      <a:pt x="10" y="3"/>
                      <a:pt x="10" y="2"/>
                    </a:cubicBezTo>
                    <a:cubicBezTo>
                      <a:pt x="10" y="2"/>
                      <a:pt x="10" y="2"/>
                      <a:pt x="10" y="2"/>
                    </a:cubicBezTo>
                    <a:cubicBezTo>
                      <a:pt x="10" y="2"/>
                      <a:pt x="9" y="2"/>
                      <a:pt x="9" y="3"/>
                    </a:cubicBezTo>
                    <a:cubicBezTo>
                      <a:pt x="9" y="3"/>
                      <a:pt x="9" y="3"/>
                      <a:pt x="9" y="3"/>
                    </a:cubicBezTo>
                    <a:cubicBezTo>
                      <a:pt x="8" y="3"/>
                      <a:pt x="7" y="3"/>
                      <a:pt x="6" y="3"/>
                    </a:cubicBezTo>
                    <a:cubicBezTo>
                      <a:pt x="4" y="2"/>
                      <a:pt x="3" y="2"/>
                      <a:pt x="2" y="2"/>
                    </a:cubicBezTo>
                    <a:lnTo>
                      <a:pt x="1" y="2"/>
                    </a:lnTo>
                    <a:close/>
                    <a:moveTo>
                      <a:pt x="6" y="0"/>
                    </a:moveTo>
                    <a:cubicBezTo>
                      <a:pt x="5" y="0"/>
                      <a:pt x="3" y="1"/>
                      <a:pt x="2" y="1"/>
                    </a:cubicBezTo>
                    <a:cubicBezTo>
                      <a:pt x="1" y="2"/>
                      <a:pt x="0" y="3"/>
                      <a:pt x="0" y="3"/>
                    </a:cubicBezTo>
                    <a:cubicBezTo>
                      <a:pt x="4" y="7"/>
                      <a:pt x="7" y="7"/>
                      <a:pt x="10" y="7"/>
                    </a:cubicBezTo>
                    <a:cubicBezTo>
                      <a:pt x="10" y="7"/>
                      <a:pt x="10" y="7"/>
                      <a:pt x="10" y="7"/>
                    </a:cubicBezTo>
                    <a:cubicBezTo>
                      <a:pt x="11" y="7"/>
                      <a:pt x="12" y="7"/>
                      <a:pt x="13" y="7"/>
                    </a:cubicBezTo>
                    <a:cubicBezTo>
                      <a:pt x="16" y="7"/>
                      <a:pt x="20" y="4"/>
                      <a:pt x="21" y="3"/>
                    </a:cubicBezTo>
                    <a:cubicBezTo>
                      <a:pt x="20" y="2"/>
                      <a:pt x="19" y="2"/>
                      <a:pt x="17" y="1"/>
                    </a:cubicBezTo>
                    <a:cubicBezTo>
                      <a:pt x="15" y="0"/>
                      <a:pt x="15" y="0"/>
                      <a:pt x="14" y="0"/>
                    </a:cubicBezTo>
                    <a:cubicBezTo>
                      <a:pt x="13" y="0"/>
                      <a:pt x="12" y="0"/>
                      <a:pt x="11" y="0"/>
                    </a:cubicBezTo>
                    <a:cubicBezTo>
                      <a:pt x="10" y="0"/>
                      <a:pt x="10" y="0"/>
                      <a:pt x="10" y="0"/>
                    </a:cubicBezTo>
                    <a:cubicBezTo>
                      <a:pt x="8" y="0"/>
                      <a:pt x="8" y="0"/>
                      <a:pt x="6" y="0"/>
                    </a:cubicBezTo>
                    <a:cubicBezTo>
                      <a:pt x="6" y="0"/>
                      <a:pt x="6" y="0"/>
                      <a:pt x="6" y="0"/>
                    </a:cubicBezTo>
                    <a:close/>
                  </a:path>
                </a:pathLst>
              </a:custGeom>
              <a:solidFill>
                <a:srgbClr val="C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 name="Freeform 5694"/>
              <p:cNvSpPr>
                <a:spLocks noEditPoints="1"/>
              </p:cNvSpPr>
              <p:nvPr/>
            </p:nvSpPr>
            <p:spPr bwMode="auto">
              <a:xfrm>
                <a:off x="1184" y="2828"/>
                <a:ext cx="47" cy="19"/>
              </a:xfrm>
              <a:custGeom>
                <a:avLst/>
                <a:gdLst>
                  <a:gd name="T0" fmla="*/ 11 w 22"/>
                  <a:gd name="T1" fmla="*/ 8 h 9"/>
                  <a:gd name="T2" fmla="*/ 11 w 22"/>
                  <a:gd name="T3" fmla="*/ 8 h 9"/>
                  <a:gd name="T4" fmla="*/ 1 w 22"/>
                  <a:gd name="T5" fmla="*/ 4 h 9"/>
                  <a:gd name="T6" fmla="*/ 3 w 22"/>
                  <a:gd name="T7" fmla="*/ 2 h 9"/>
                  <a:gd name="T8" fmla="*/ 7 w 22"/>
                  <a:gd name="T9" fmla="*/ 1 h 9"/>
                  <a:gd name="T10" fmla="*/ 7 w 22"/>
                  <a:gd name="T11" fmla="*/ 1 h 9"/>
                  <a:gd name="T12" fmla="*/ 7 w 22"/>
                  <a:gd name="T13" fmla="*/ 1 h 9"/>
                  <a:gd name="T14" fmla="*/ 11 w 22"/>
                  <a:gd name="T15" fmla="*/ 1 h 9"/>
                  <a:gd name="T16" fmla="*/ 12 w 22"/>
                  <a:gd name="T17" fmla="*/ 1 h 9"/>
                  <a:gd name="T18" fmla="*/ 15 w 22"/>
                  <a:gd name="T19" fmla="*/ 1 h 9"/>
                  <a:gd name="T20" fmla="*/ 18 w 22"/>
                  <a:gd name="T21" fmla="*/ 2 h 9"/>
                  <a:gd name="T22" fmla="*/ 22 w 22"/>
                  <a:gd name="T23" fmla="*/ 4 h 9"/>
                  <a:gd name="T24" fmla="*/ 14 w 22"/>
                  <a:gd name="T25" fmla="*/ 8 h 9"/>
                  <a:gd name="T26" fmla="*/ 11 w 22"/>
                  <a:gd name="T27" fmla="*/ 8 h 9"/>
                  <a:gd name="T28" fmla="*/ 7 w 22"/>
                  <a:gd name="T29" fmla="*/ 0 h 9"/>
                  <a:gd name="T30" fmla="*/ 0 w 22"/>
                  <a:gd name="T31" fmla="*/ 4 h 9"/>
                  <a:gd name="T32" fmla="*/ 11 w 22"/>
                  <a:gd name="T33" fmla="*/ 9 h 9"/>
                  <a:gd name="T34" fmla="*/ 14 w 22"/>
                  <a:gd name="T35" fmla="*/ 9 h 9"/>
                  <a:gd name="T36" fmla="*/ 22 w 22"/>
                  <a:gd name="T37" fmla="*/ 4 h 9"/>
                  <a:gd name="T38" fmla="*/ 18 w 22"/>
                  <a:gd name="T39" fmla="*/ 2 h 9"/>
                  <a:gd name="T40" fmla="*/ 15 w 22"/>
                  <a:gd name="T41" fmla="*/ 1 h 9"/>
                  <a:gd name="T42" fmla="*/ 12 w 22"/>
                  <a:gd name="T43" fmla="*/ 1 h 9"/>
                  <a:gd name="T44" fmla="*/ 11 w 22"/>
                  <a:gd name="T45" fmla="*/ 1 h 9"/>
                  <a:gd name="T46" fmla="*/ 7 w 22"/>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9">
                    <a:moveTo>
                      <a:pt x="11" y="8"/>
                    </a:moveTo>
                    <a:cubicBezTo>
                      <a:pt x="11" y="8"/>
                      <a:pt x="11" y="8"/>
                      <a:pt x="11" y="8"/>
                    </a:cubicBezTo>
                    <a:cubicBezTo>
                      <a:pt x="8" y="8"/>
                      <a:pt x="5" y="8"/>
                      <a:pt x="1" y="4"/>
                    </a:cubicBezTo>
                    <a:cubicBezTo>
                      <a:pt x="1" y="4"/>
                      <a:pt x="2" y="3"/>
                      <a:pt x="3" y="2"/>
                    </a:cubicBezTo>
                    <a:cubicBezTo>
                      <a:pt x="4" y="2"/>
                      <a:pt x="6" y="1"/>
                      <a:pt x="7" y="1"/>
                    </a:cubicBezTo>
                    <a:cubicBezTo>
                      <a:pt x="7" y="1"/>
                      <a:pt x="7" y="1"/>
                      <a:pt x="7" y="1"/>
                    </a:cubicBezTo>
                    <a:cubicBezTo>
                      <a:pt x="7" y="1"/>
                      <a:pt x="7" y="1"/>
                      <a:pt x="7" y="1"/>
                    </a:cubicBezTo>
                    <a:cubicBezTo>
                      <a:pt x="9" y="1"/>
                      <a:pt x="9" y="1"/>
                      <a:pt x="11" y="1"/>
                    </a:cubicBezTo>
                    <a:cubicBezTo>
                      <a:pt x="11" y="1"/>
                      <a:pt x="11" y="1"/>
                      <a:pt x="12" y="1"/>
                    </a:cubicBezTo>
                    <a:cubicBezTo>
                      <a:pt x="13" y="1"/>
                      <a:pt x="14" y="1"/>
                      <a:pt x="15" y="1"/>
                    </a:cubicBezTo>
                    <a:cubicBezTo>
                      <a:pt x="16" y="1"/>
                      <a:pt x="16" y="1"/>
                      <a:pt x="18" y="2"/>
                    </a:cubicBezTo>
                    <a:cubicBezTo>
                      <a:pt x="20" y="3"/>
                      <a:pt x="21" y="3"/>
                      <a:pt x="22" y="4"/>
                    </a:cubicBezTo>
                    <a:cubicBezTo>
                      <a:pt x="21" y="5"/>
                      <a:pt x="17" y="8"/>
                      <a:pt x="14" y="8"/>
                    </a:cubicBezTo>
                    <a:cubicBezTo>
                      <a:pt x="13" y="8"/>
                      <a:pt x="12" y="8"/>
                      <a:pt x="11" y="8"/>
                    </a:cubicBezTo>
                    <a:close/>
                    <a:moveTo>
                      <a:pt x="7" y="0"/>
                    </a:moveTo>
                    <a:cubicBezTo>
                      <a:pt x="5" y="0"/>
                      <a:pt x="0" y="4"/>
                      <a:pt x="0" y="4"/>
                    </a:cubicBezTo>
                    <a:cubicBezTo>
                      <a:pt x="4" y="8"/>
                      <a:pt x="8" y="9"/>
                      <a:pt x="11" y="9"/>
                    </a:cubicBezTo>
                    <a:cubicBezTo>
                      <a:pt x="12" y="9"/>
                      <a:pt x="13" y="9"/>
                      <a:pt x="14" y="9"/>
                    </a:cubicBezTo>
                    <a:cubicBezTo>
                      <a:pt x="18" y="9"/>
                      <a:pt x="22" y="4"/>
                      <a:pt x="22" y="4"/>
                    </a:cubicBezTo>
                    <a:cubicBezTo>
                      <a:pt x="22" y="4"/>
                      <a:pt x="21" y="3"/>
                      <a:pt x="18" y="2"/>
                    </a:cubicBezTo>
                    <a:cubicBezTo>
                      <a:pt x="17" y="1"/>
                      <a:pt x="16" y="1"/>
                      <a:pt x="15" y="1"/>
                    </a:cubicBezTo>
                    <a:cubicBezTo>
                      <a:pt x="14" y="1"/>
                      <a:pt x="13" y="1"/>
                      <a:pt x="12" y="1"/>
                    </a:cubicBezTo>
                    <a:cubicBezTo>
                      <a:pt x="11" y="1"/>
                      <a:pt x="11" y="1"/>
                      <a:pt x="11" y="1"/>
                    </a:cubicBezTo>
                    <a:cubicBezTo>
                      <a:pt x="9" y="1"/>
                      <a:pt x="9" y="1"/>
                      <a:pt x="7" y="0"/>
                    </a:cubicBezTo>
                    <a:close/>
                  </a:path>
                </a:pathLst>
              </a:custGeom>
              <a:solidFill>
                <a:srgbClr val="AF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 name="Freeform 5695"/>
              <p:cNvSpPr>
                <a:spLocks/>
              </p:cNvSpPr>
              <p:nvPr/>
            </p:nvSpPr>
            <p:spPr bwMode="auto">
              <a:xfrm>
                <a:off x="1186" y="2836"/>
                <a:ext cx="43" cy="3"/>
              </a:xfrm>
              <a:custGeom>
                <a:avLst/>
                <a:gdLst>
                  <a:gd name="T0" fmla="*/ 3 w 20"/>
                  <a:gd name="T1" fmla="*/ 0 h 1"/>
                  <a:gd name="T2" fmla="*/ 0 w 20"/>
                  <a:gd name="T3" fmla="*/ 0 h 1"/>
                  <a:gd name="T4" fmla="*/ 1 w 20"/>
                  <a:gd name="T5" fmla="*/ 0 h 1"/>
                  <a:gd name="T6" fmla="*/ 6 w 20"/>
                  <a:gd name="T7" fmla="*/ 0 h 1"/>
                  <a:gd name="T8" fmla="*/ 10 w 20"/>
                  <a:gd name="T9" fmla="*/ 1 h 1"/>
                  <a:gd name="T10" fmla="*/ 12 w 20"/>
                  <a:gd name="T11" fmla="*/ 0 h 1"/>
                  <a:gd name="T12" fmla="*/ 20 w 20"/>
                  <a:gd name="T13" fmla="*/ 0 h 1"/>
                  <a:gd name="T14" fmla="*/ 17 w 20"/>
                  <a:gd name="T15" fmla="*/ 0 h 1"/>
                  <a:gd name="T16" fmla="*/ 13 w 20"/>
                  <a:gd name="T17" fmla="*/ 0 h 1"/>
                  <a:gd name="T18" fmla="*/ 9 w 20"/>
                  <a:gd name="T19" fmla="*/ 0 h 1"/>
                  <a:gd name="T20" fmla="*/ 7 w 20"/>
                  <a:gd name="T21" fmla="*/ 0 h 1"/>
                  <a:gd name="T22" fmla="*/ 3 w 20"/>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
                    <a:moveTo>
                      <a:pt x="3" y="0"/>
                    </a:moveTo>
                    <a:cubicBezTo>
                      <a:pt x="1" y="0"/>
                      <a:pt x="0" y="0"/>
                      <a:pt x="0" y="0"/>
                    </a:cubicBezTo>
                    <a:cubicBezTo>
                      <a:pt x="1" y="0"/>
                      <a:pt x="1" y="0"/>
                      <a:pt x="1" y="0"/>
                    </a:cubicBezTo>
                    <a:cubicBezTo>
                      <a:pt x="2" y="0"/>
                      <a:pt x="5" y="0"/>
                      <a:pt x="6" y="0"/>
                    </a:cubicBezTo>
                    <a:cubicBezTo>
                      <a:pt x="7" y="0"/>
                      <a:pt x="9" y="1"/>
                      <a:pt x="10" y="1"/>
                    </a:cubicBezTo>
                    <a:cubicBezTo>
                      <a:pt x="11" y="1"/>
                      <a:pt x="12" y="1"/>
                      <a:pt x="12" y="0"/>
                    </a:cubicBezTo>
                    <a:cubicBezTo>
                      <a:pt x="14" y="0"/>
                      <a:pt x="20" y="0"/>
                      <a:pt x="20" y="0"/>
                    </a:cubicBezTo>
                    <a:cubicBezTo>
                      <a:pt x="19" y="0"/>
                      <a:pt x="18" y="0"/>
                      <a:pt x="17" y="0"/>
                    </a:cubicBezTo>
                    <a:cubicBezTo>
                      <a:pt x="16" y="0"/>
                      <a:pt x="15" y="0"/>
                      <a:pt x="13" y="0"/>
                    </a:cubicBezTo>
                    <a:cubicBezTo>
                      <a:pt x="12" y="0"/>
                      <a:pt x="11" y="0"/>
                      <a:pt x="9" y="0"/>
                    </a:cubicBezTo>
                    <a:cubicBezTo>
                      <a:pt x="9" y="0"/>
                      <a:pt x="8" y="0"/>
                      <a:pt x="7" y="0"/>
                    </a:cubicBezTo>
                    <a:cubicBezTo>
                      <a:pt x="5" y="0"/>
                      <a:pt x="4" y="0"/>
                      <a:pt x="3" y="0"/>
                    </a:cubicBezTo>
                    <a:close/>
                  </a:path>
                </a:pathLst>
              </a:custGeom>
              <a:solidFill>
                <a:srgbClr val="AF48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 name="Freeform 5696"/>
              <p:cNvSpPr>
                <a:spLocks/>
              </p:cNvSpPr>
              <p:nvPr/>
            </p:nvSpPr>
            <p:spPr bwMode="auto">
              <a:xfrm>
                <a:off x="1195" y="2839"/>
                <a:ext cx="28" cy="4"/>
              </a:xfrm>
              <a:custGeom>
                <a:avLst/>
                <a:gdLst>
                  <a:gd name="T0" fmla="*/ 1 w 13"/>
                  <a:gd name="T1" fmla="*/ 0 h 2"/>
                  <a:gd name="T2" fmla="*/ 0 w 13"/>
                  <a:gd name="T3" fmla="*/ 0 h 2"/>
                  <a:gd name="T4" fmla="*/ 0 w 13"/>
                  <a:gd name="T5" fmla="*/ 0 h 2"/>
                  <a:gd name="T6" fmla="*/ 2 w 13"/>
                  <a:gd name="T7" fmla="*/ 1 h 2"/>
                  <a:gd name="T8" fmla="*/ 6 w 13"/>
                  <a:gd name="T9" fmla="*/ 2 h 2"/>
                  <a:gd name="T10" fmla="*/ 8 w 13"/>
                  <a:gd name="T11" fmla="*/ 2 h 2"/>
                  <a:gd name="T12" fmla="*/ 12 w 13"/>
                  <a:gd name="T13" fmla="*/ 0 h 2"/>
                  <a:gd name="T14" fmla="*/ 6 w 13"/>
                  <a:gd name="T15" fmla="*/ 1 h 2"/>
                  <a:gd name="T16" fmla="*/ 4 w 13"/>
                  <a:gd name="T17" fmla="*/ 0 h 2"/>
                  <a:gd name="T18" fmla="*/ 1 w 1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
                    <a:moveTo>
                      <a:pt x="1" y="0"/>
                    </a:moveTo>
                    <a:cubicBezTo>
                      <a:pt x="1" y="0"/>
                      <a:pt x="0" y="0"/>
                      <a:pt x="0" y="0"/>
                    </a:cubicBezTo>
                    <a:cubicBezTo>
                      <a:pt x="0" y="0"/>
                      <a:pt x="0" y="0"/>
                      <a:pt x="0" y="0"/>
                    </a:cubicBezTo>
                    <a:cubicBezTo>
                      <a:pt x="0" y="0"/>
                      <a:pt x="1" y="1"/>
                      <a:pt x="2" y="1"/>
                    </a:cubicBezTo>
                    <a:cubicBezTo>
                      <a:pt x="2" y="1"/>
                      <a:pt x="4" y="2"/>
                      <a:pt x="6" y="2"/>
                    </a:cubicBezTo>
                    <a:cubicBezTo>
                      <a:pt x="7" y="2"/>
                      <a:pt x="7" y="2"/>
                      <a:pt x="8" y="2"/>
                    </a:cubicBezTo>
                    <a:cubicBezTo>
                      <a:pt x="11" y="1"/>
                      <a:pt x="13" y="0"/>
                      <a:pt x="12" y="0"/>
                    </a:cubicBezTo>
                    <a:cubicBezTo>
                      <a:pt x="10" y="0"/>
                      <a:pt x="8" y="1"/>
                      <a:pt x="6" y="1"/>
                    </a:cubicBezTo>
                    <a:cubicBezTo>
                      <a:pt x="5" y="1"/>
                      <a:pt x="5" y="1"/>
                      <a:pt x="4" y="0"/>
                    </a:cubicBezTo>
                    <a:cubicBezTo>
                      <a:pt x="3" y="0"/>
                      <a:pt x="2" y="0"/>
                      <a:pt x="1" y="0"/>
                    </a:cubicBezTo>
                    <a:close/>
                  </a:path>
                </a:pathLst>
              </a:custGeom>
              <a:solidFill>
                <a:srgbClr val="E28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 name="Freeform 5697"/>
              <p:cNvSpPr>
                <a:spLocks noEditPoints="1"/>
              </p:cNvSpPr>
              <p:nvPr/>
            </p:nvSpPr>
            <p:spPr bwMode="auto">
              <a:xfrm>
                <a:off x="1138" y="2705"/>
                <a:ext cx="10" cy="66"/>
              </a:xfrm>
              <a:custGeom>
                <a:avLst/>
                <a:gdLst>
                  <a:gd name="T0" fmla="*/ 4 w 5"/>
                  <a:gd name="T1" fmla="*/ 28 h 31"/>
                  <a:gd name="T2" fmla="*/ 4 w 5"/>
                  <a:gd name="T3" fmla="*/ 30 h 31"/>
                  <a:gd name="T4" fmla="*/ 4 w 5"/>
                  <a:gd name="T5" fmla="*/ 29 h 31"/>
                  <a:gd name="T6" fmla="*/ 4 w 5"/>
                  <a:gd name="T7" fmla="*/ 29 h 31"/>
                  <a:gd name="T8" fmla="*/ 4 w 5"/>
                  <a:gd name="T9" fmla="*/ 28 h 31"/>
                  <a:gd name="T10" fmla="*/ 3 w 5"/>
                  <a:gd name="T11" fmla="*/ 27 h 31"/>
                  <a:gd name="T12" fmla="*/ 4 w 5"/>
                  <a:gd name="T13" fmla="*/ 30 h 31"/>
                  <a:gd name="T14" fmla="*/ 4 w 5"/>
                  <a:gd name="T15" fmla="*/ 30 h 31"/>
                  <a:gd name="T16" fmla="*/ 3 w 5"/>
                  <a:gd name="T17" fmla="*/ 28 h 31"/>
                  <a:gd name="T18" fmla="*/ 3 w 5"/>
                  <a:gd name="T19" fmla="*/ 27 h 31"/>
                  <a:gd name="T20" fmla="*/ 5 w 5"/>
                  <a:gd name="T21" fmla="*/ 24 h 31"/>
                  <a:gd name="T22" fmla="*/ 5 w 5"/>
                  <a:gd name="T23" fmla="*/ 27 h 31"/>
                  <a:gd name="T24" fmla="*/ 5 w 5"/>
                  <a:gd name="T25" fmla="*/ 27 h 31"/>
                  <a:gd name="T26" fmla="*/ 5 w 5"/>
                  <a:gd name="T27" fmla="*/ 26 h 31"/>
                  <a:gd name="T28" fmla="*/ 5 w 5"/>
                  <a:gd name="T29" fmla="*/ 24 h 31"/>
                  <a:gd name="T30" fmla="*/ 5 w 5"/>
                  <a:gd name="T31" fmla="*/ 20 h 31"/>
                  <a:gd name="T32" fmla="*/ 5 w 5"/>
                  <a:gd name="T33" fmla="*/ 21 h 31"/>
                  <a:gd name="T34" fmla="*/ 5 w 5"/>
                  <a:gd name="T35" fmla="*/ 24 h 31"/>
                  <a:gd name="T36" fmla="*/ 5 w 5"/>
                  <a:gd name="T37" fmla="*/ 23 h 31"/>
                  <a:gd name="T38" fmla="*/ 5 w 5"/>
                  <a:gd name="T39" fmla="*/ 20 h 31"/>
                  <a:gd name="T40" fmla="*/ 1 w 5"/>
                  <a:gd name="T41" fmla="*/ 5 h 31"/>
                  <a:gd name="T42" fmla="*/ 0 w 5"/>
                  <a:gd name="T43" fmla="*/ 8 h 31"/>
                  <a:gd name="T44" fmla="*/ 0 w 5"/>
                  <a:gd name="T45" fmla="*/ 15 h 31"/>
                  <a:gd name="T46" fmla="*/ 1 w 5"/>
                  <a:gd name="T47" fmla="*/ 5 h 31"/>
                  <a:gd name="T48" fmla="*/ 3 w 5"/>
                  <a:gd name="T49" fmla="*/ 1 h 31"/>
                  <a:gd name="T50" fmla="*/ 2 w 5"/>
                  <a:gd name="T51" fmla="*/ 3 h 31"/>
                  <a:gd name="T52" fmla="*/ 1 w 5"/>
                  <a:gd name="T53" fmla="*/ 21 h 31"/>
                  <a:gd name="T54" fmla="*/ 3 w 5"/>
                  <a:gd name="T55" fmla="*/ 31 h 31"/>
                  <a:gd name="T56" fmla="*/ 4 w 5"/>
                  <a:gd name="T57" fmla="*/ 30 h 31"/>
                  <a:gd name="T58" fmla="*/ 3 w 5"/>
                  <a:gd name="T59" fmla="*/ 26 h 31"/>
                  <a:gd name="T60" fmla="*/ 2 w 5"/>
                  <a:gd name="T61" fmla="*/ 23 h 31"/>
                  <a:gd name="T62" fmla="*/ 3 w 5"/>
                  <a:gd name="T63" fmla="*/ 30 h 31"/>
                  <a:gd name="T64" fmla="*/ 3 w 5"/>
                  <a:gd name="T65" fmla="*/ 30 h 31"/>
                  <a:gd name="T66" fmla="*/ 3 w 5"/>
                  <a:gd name="T67" fmla="*/ 30 h 31"/>
                  <a:gd name="T68" fmla="*/ 3 w 5"/>
                  <a:gd name="T69" fmla="*/ 1 h 31"/>
                  <a:gd name="T70" fmla="*/ 4 w 5"/>
                  <a:gd name="T71" fmla="*/ 1 h 31"/>
                  <a:gd name="T72" fmla="*/ 4 w 5"/>
                  <a:gd name="T73" fmla="*/ 2 h 31"/>
                  <a:gd name="T74" fmla="*/ 4 w 5"/>
                  <a:gd name="T75" fmla="*/ 1 h 31"/>
                  <a:gd name="T76" fmla="*/ 4 w 5"/>
                  <a:gd name="T77" fmla="*/ 0 h 31"/>
                  <a:gd name="T78" fmla="*/ 3 w 5"/>
                  <a:gd name="T79" fmla="*/ 1 h 31"/>
                  <a:gd name="T80" fmla="*/ 2 w 5"/>
                  <a:gd name="T81" fmla="*/ 9 h 31"/>
                  <a:gd name="T82" fmla="*/ 3 w 5"/>
                  <a:gd name="T83" fmla="*/ 4 h 31"/>
                  <a:gd name="T84" fmla="*/ 4 w 5"/>
                  <a:gd name="T8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31">
                    <a:moveTo>
                      <a:pt x="4" y="28"/>
                    </a:moveTo>
                    <a:cubicBezTo>
                      <a:pt x="4" y="29"/>
                      <a:pt x="4" y="29"/>
                      <a:pt x="4" y="30"/>
                    </a:cubicBezTo>
                    <a:cubicBezTo>
                      <a:pt x="4" y="29"/>
                      <a:pt x="4" y="29"/>
                      <a:pt x="4" y="29"/>
                    </a:cubicBezTo>
                    <a:cubicBezTo>
                      <a:pt x="4" y="29"/>
                      <a:pt x="4" y="29"/>
                      <a:pt x="4" y="29"/>
                    </a:cubicBezTo>
                    <a:lnTo>
                      <a:pt x="4" y="28"/>
                    </a:lnTo>
                    <a:close/>
                    <a:moveTo>
                      <a:pt x="3" y="27"/>
                    </a:moveTo>
                    <a:cubicBezTo>
                      <a:pt x="3" y="28"/>
                      <a:pt x="4" y="29"/>
                      <a:pt x="4" y="30"/>
                    </a:cubicBezTo>
                    <a:cubicBezTo>
                      <a:pt x="4" y="30"/>
                      <a:pt x="4" y="30"/>
                      <a:pt x="4" y="30"/>
                    </a:cubicBezTo>
                    <a:cubicBezTo>
                      <a:pt x="4" y="29"/>
                      <a:pt x="4" y="28"/>
                      <a:pt x="3" y="28"/>
                    </a:cubicBezTo>
                    <a:cubicBezTo>
                      <a:pt x="3" y="27"/>
                      <a:pt x="3" y="27"/>
                      <a:pt x="3" y="27"/>
                    </a:cubicBezTo>
                    <a:close/>
                    <a:moveTo>
                      <a:pt x="5" y="24"/>
                    </a:moveTo>
                    <a:cubicBezTo>
                      <a:pt x="5" y="25"/>
                      <a:pt x="5" y="26"/>
                      <a:pt x="5" y="27"/>
                    </a:cubicBezTo>
                    <a:cubicBezTo>
                      <a:pt x="5" y="27"/>
                      <a:pt x="5" y="27"/>
                      <a:pt x="5" y="27"/>
                    </a:cubicBezTo>
                    <a:cubicBezTo>
                      <a:pt x="5" y="26"/>
                      <a:pt x="5" y="26"/>
                      <a:pt x="5" y="26"/>
                    </a:cubicBezTo>
                    <a:cubicBezTo>
                      <a:pt x="5" y="25"/>
                      <a:pt x="5" y="24"/>
                      <a:pt x="5" y="24"/>
                    </a:cubicBezTo>
                    <a:close/>
                    <a:moveTo>
                      <a:pt x="5" y="20"/>
                    </a:moveTo>
                    <a:cubicBezTo>
                      <a:pt x="5" y="21"/>
                      <a:pt x="5" y="21"/>
                      <a:pt x="5" y="21"/>
                    </a:cubicBezTo>
                    <a:cubicBezTo>
                      <a:pt x="5" y="22"/>
                      <a:pt x="5" y="23"/>
                      <a:pt x="5" y="24"/>
                    </a:cubicBezTo>
                    <a:cubicBezTo>
                      <a:pt x="5" y="24"/>
                      <a:pt x="5" y="24"/>
                      <a:pt x="5" y="23"/>
                    </a:cubicBezTo>
                    <a:cubicBezTo>
                      <a:pt x="5" y="22"/>
                      <a:pt x="5" y="21"/>
                      <a:pt x="5" y="20"/>
                    </a:cubicBezTo>
                    <a:close/>
                    <a:moveTo>
                      <a:pt x="1" y="5"/>
                    </a:moveTo>
                    <a:cubicBezTo>
                      <a:pt x="1" y="6"/>
                      <a:pt x="1" y="7"/>
                      <a:pt x="0" y="8"/>
                    </a:cubicBezTo>
                    <a:cubicBezTo>
                      <a:pt x="0" y="10"/>
                      <a:pt x="0" y="13"/>
                      <a:pt x="0" y="15"/>
                    </a:cubicBezTo>
                    <a:cubicBezTo>
                      <a:pt x="0" y="11"/>
                      <a:pt x="1" y="8"/>
                      <a:pt x="1" y="5"/>
                    </a:cubicBezTo>
                    <a:close/>
                    <a:moveTo>
                      <a:pt x="3" y="1"/>
                    </a:moveTo>
                    <a:cubicBezTo>
                      <a:pt x="3" y="1"/>
                      <a:pt x="2" y="2"/>
                      <a:pt x="2" y="3"/>
                    </a:cubicBezTo>
                    <a:cubicBezTo>
                      <a:pt x="0" y="10"/>
                      <a:pt x="1" y="17"/>
                      <a:pt x="1" y="21"/>
                    </a:cubicBezTo>
                    <a:cubicBezTo>
                      <a:pt x="2" y="26"/>
                      <a:pt x="3" y="31"/>
                      <a:pt x="3" y="31"/>
                    </a:cubicBezTo>
                    <a:cubicBezTo>
                      <a:pt x="4" y="30"/>
                      <a:pt x="4" y="30"/>
                      <a:pt x="4" y="30"/>
                    </a:cubicBezTo>
                    <a:cubicBezTo>
                      <a:pt x="3" y="29"/>
                      <a:pt x="3" y="27"/>
                      <a:pt x="3" y="26"/>
                    </a:cubicBezTo>
                    <a:cubicBezTo>
                      <a:pt x="2" y="25"/>
                      <a:pt x="2" y="24"/>
                      <a:pt x="2" y="23"/>
                    </a:cubicBezTo>
                    <a:cubicBezTo>
                      <a:pt x="3" y="27"/>
                      <a:pt x="3" y="30"/>
                      <a:pt x="3" y="30"/>
                    </a:cubicBezTo>
                    <a:cubicBezTo>
                      <a:pt x="3" y="30"/>
                      <a:pt x="3" y="30"/>
                      <a:pt x="3" y="30"/>
                    </a:cubicBezTo>
                    <a:cubicBezTo>
                      <a:pt x="3" y="30"/>
                      <a:pt x="3" y="30"/>
                      <a:pt x="3" y="30"/>
                    </a:cubicBezTo>
                    <a:cubicBezTo>
                      <a:pt x="0" y="16"/>
                      <a:pt x="1" y="7"/>
                      <a:pt x="3" y="1"/>
                    </a:cubicBezTo>
                    <a:close/>
                    <a:moveTo>
                      <a:pt x="4" y="1"/>
                    </a:moveTo>
                    <a:cubicBezTo>
                      <a:pt x="4" y="1"/>
                      <a:pt x="4" y="1"/>
                      <a:pt x="4" y="2"/>
                    </a:cubicBezTo>
                    <a:cubicBezTo>
                      <a:pt x="4" y="1"/>
                      <a:pt x="4" y="1"/>
                      <a:pt x="4" y="1"/>
                    </a:cubicBezTo>
                    <a:close/>
                    <a:moveTo>
                      <a:pt x="4" y="0"/>
                    </a:moveTo>
                    <a:cubicBezTo>
                      <a:pt x="3" y="1"/>
                      <a:pt x="3" y="1"/>
                      <a:pt x="3" y="1"/>
                    </a:cubicBezTo>
                    <a:cubicBezTo>
                      <a:pt x="3" y="3"/>
                      <a:pt x="2" y="6"/>
                      <a:pt x="2" y="9"/>
                    </a:cubicBezTo>
                    <a:cubicBezTo>
                      <a:pt x="2" y="7"/>
                      <a:pt x="2" y="6"/>
                      <a:pt x="3" y="4"/>
                    </a:cubicBezTo>
                    <a:cubicBezTo>
                      <a:pt x="3" y="3"/>
                      <a:pt x="4" y="2"/>
                      <a:pt x="4" y="0"/>
                    </a:cubicBezTo>
                    <a:close/>
                  </a:path>
                </a:pathLst>
              </a:custGeom>
              <a:solidFill>
                <a:srgbClr val="BD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 name="Freeform 5698"/>
              <p:cNvSpPr>
                <a:spLocks noEditPoints="1"/>
              </p:cNvSpPr>
              <p:nvPr/>
            </p:nvSpPr>
            <p:spPr bwMode="auto">
              <a:xfrm>
                <a:off x="1144" y="2696"/>
                <a:ext cx="15" cy="72"/>
              </a:xfrm>
              <a:custGeom>
                <a:avLst/>
                <a:gdLst>
                  <a:gd name="T0" fmla="*/ 2 w 7"/>
                  <a:gd name="T1" fmla="*/ 32 h 34"/>
                  <a:gd name="T2" fmla="*/ 1 w 7"/>
                  <a:gd name="T3" fmla="*/ 33 h 34"/>
                  <a:gd name="T4" fmla="*/ 1 w 7"/>
                  <a:gd name="T5" fmla="*/ 34 h 34"/>
                  <a:gd name="T6" fmla="*/ 2 w 7"/>
                  <a:gd name="T7" fmla="*/ 34 h 34"/>
                  <a:gd name="T8" fmla="*/ 2 w 7"/>
                  <a:gd name="T9" fmla="*/ 34 h 34"/>
                  <a:gd name="T10" fmla="*/ 2 w 7"/>
                  <a:gd name="T11" fmla="*/ 33 h 34"/>
                  <a:gd name="T12" fmla="*/ 2 w 7"/>
                  <a:gd name="T13" fmla="*/ 32 h 34"/>
                  <a:gd name="T14" fmla="*/ 5 w 7"/>
                  <a:gd name="T15" fmla="*/ 0 h 34"/>
                  <a:gd name="T16" fmla="*/ 4 w 7"/>
                  <a:gd name="T17" fmla="*/ 0 h 34"/>
                  <a:gd name="T18" fmla="*/ 3 w 7"/>
                  <a:gd name="T19" fmla="*/ 2 h 34"/>
                  <a:gd name="T20" fmla="*/ 2 w 7"/>
                  <a:gd name="T21" fmla="*/ 7 h 34"/>
                  <a:gd name="T22" fmla="*/ 1 w 7"/>
                  <a:gd name="T23" fmla="*/ 9 h 34"/>
                  <a:gd name="T24" fmla="*/ 0 w 7"/>
                  <a:gd name="T25" fmla="*/ 18 h 34"/>
                  <a:gd name="T26" fmla="*/ 0 w 7"/>
                  <a:gd name="T27" fmla="*/ 19 h 34"/>
                  <a:gd name="T28" fmla="*/ 4 w 7"/>
                  <a:gd name="T29" fmla="*/ 1 h 34"/>
                  <a:gd name="T30" fmla="*/ 1 w 7"/>
                  <a:gd name="T31" fmla="*/ 19 h 34"/>
                  <a:gd name="T32" fmla="*/ 1 w 7"/>
                  <a:gd name="T33" fmla="*/ 19 h 34"/>
                  <a:gd name="T34" fmla="*/ 5 w 7"/>
                  <a:gd name="T35" fmla="*/ 2 h 34"/>
                  <a:gd name="T36" fmla="*/ 1 w 7"/>
                  <a:gd name="T37" fmla="*/ 20 h 34"/>
                  <a:gd name="T38" fmla="*/ 2 w 7"/>
                  <a:gd name="T39" fmla="*/ 20 h 34"/>
                  <a:gd name="T40" fmla="*/ 6 w 7"/>
                  <a:gd name="T41" fmla="*/ 3 h 34"/>
                  <a:gd name="T42" fmla="*/ 2 w 7"/>
                  <a:gd name="T43" fmla="*/ 22 h 34"/>
                  <a:gd name="T44" fmla="*/ 2 w 7"/>
                  <a:gd name="T45" fmla="*/ 22 h 34"/>
                  <a:gd name="T46" fmla="*/ 6 w 7"/>
                  <a:gd name="T47" fmla="*/ 4 h 34"/>
                  <a:gd name="T48" fmla="*/ 3 w 7"/>
                  <a:gd name="T49" fmla="*/ 22 h 34"/>
                  <a:gd name="T50" fmla="*/ 3 w 7"/>
                  <a:gd name="T51" fmla="*/ 21 h 34"/>
                  <a:gd name="T52" fmla="*/ 6 w 7"/>
                  <a:gd name="T53" fmla="*/ 5 h 34"/>
                  <a:gd name="T54" fmla="*/ 3 w 7"/>
                  <a:gd name="T55" fmla="*/ 18 h 34"/>
                  <a:gd name="T56" fmla="*/ 4 w 7"/>
                  <a:gd name="T57" fmla="*/ 17 h 34"/>
                  <a:gd name="T58" fmla="*/ 7 w 7"/>
                  <a:gd name="T59" fmla="*/ 7 h 34"/>
                  <a:gd name="T60" fmla="*/ 5 w 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4">
                    <a:moveTo>
                      <a:pt x="2" y="32"/>
                    </a:moveTo>
                    <a:cubicBezTo>
                      <a:pt x="1" y="32"/>
                      <a:pt x="1" y="32"/>
                      <a:pt x="1" y="33"/>
                    </a:cubicBezTo>
                    <a:cubicBezTo>
                      <a:pt x="1" y="34"/>
                      <a:pt x="1" y="34"/>
                      <a:pt x="1" y="34"/>
                    </a:cubicBezTo>
                    <a:cubicBezTo>
                      <a:pt x="2" y="34"/>
                      <a:pt x="2" y="34"/>
                      <a:pt x="2" y="34"/>
                    </a:cubicBezTo>
                    <a:cubicBezTo>
                      <a:pt x="2" y="34"/>
                      <a:pt x="2" y="34"/>
                      <a:pt x="2" y="34"/>
                    </a:cubicBezTo>
                    <a:cubicBezTo>
                      <a:pt x="2" y="33"/>
                      <a:pt x="2" y="33"/>
                      <a:pt x="2" y="33"/>
                    </a:cubicBezTo>
                    <a:lnTo>
                      <a:pt x="2" y="32"/>
                    </a:lnTo>
                    <a:close/>
                    <a:moveTo>
                      <a:pt x="5" y="0"/>
                    </a:moveTo>
                    <a:cubicBezTo>
                      <a:pt x="5" y="0"/>
                      <a:pt x="4" y="0"/>
                      <a:pt x="4" y="0"/>
                    </a:cubicBezTo>
                    <a:cubicBezTo>
                      <a:pt x="4" y="0"/>
                      <a:pt x="4" y="1"/>
                      <a:pt x="3" y="2"/>
                    </a:cubicBezTo>
                    <a:cubicBezTo>
                      <a:pt x="3" y="3"/>
                      <a:pt x="2" y="5"/>
                      <a:pt x="2" y="7"/>
                    </a:cubicBezTo>
                    <a:cubicBezTo>
                      <a:pt x="1" y="7"/>
                      <a:pt x="1" y="8"/>
                      <a:pt x="1" y="9"/>
                    </a:cubicBezTo>
                    <a:cubicBezTo>
                      <a:pt x="0" y="12"/>
                      <a:pt x="0" y="15"/>
                      <a:pt x="0" y="18"/>
                    </a:cubicBezTo>
                    <a:cubicBezTo>
                      <a:pt x="0" y="19"/>
                      <a:pt x="0" y="19"/>
                      <a:pt x="0" y="19"/>
                    </a:cubicBezTo>
                    <a:cubicBezTo>
                      <a:pt x="1" y="7"/>
                      <a:pt x="4" y="1"/>
                      <a:pt x="4" y="1"/>
                    </a:cubicBezTo>
                    <a:cubicBezTo>
                      <a:pt x="2" y="7"/>
                      <a:pt x="1" y="13"/>
                      <a:pt x="1" y="19"/>
                    </a:cubicBezTo>
                    <a:cubicBezTo>
                      <a:pt x="1" y="19"/>
                      <a:pt x="1" y="19"/>
                      <a:pt x="1" y="19"/>
                    </a:cubicBezTo>
                    <a:cubicBezTo>
                      <a:pt x="1" y="8"/>
                      <a:pt x="5" y="2"/>
                      <a:pt x="5" y="2"/>
                    </a:cubicBezTo>
                    <a:cubicBezTo>
                      <a:pt x="3" y="8"/>
                      <a:pt x="2" y="14"/>
                      <a:pt x="1" y="20"/>
                    </a:cubicBezTo>
                    <a:cubicBezTo>
                      <a:pt x="2" y="20"/>
                      <a:pt x="2" y="20"/>
                      <a:pt x="2" y="20"/>
                    </a:cubicBezTo>
                    <a:cubicBezTo>
                      <a:pt x="2" y="9"/>
                      <a:pt x="6" y="3"/>
                      <a:pt x="6" y="3"/>
                    </a:cubicBezTo>
                    <a:cubicBezTo>
                      <a:pt x="3" y="9"/>
                      <a:pt x="2" y="16"/>
                      <a:pt x="2" y="22"/>
                    </a:cubicBezTo>
                    <a:cubicBezTo>
                      <a:pt x="2" y="22"/>
                      <a:pt x="2" y="22"/>
                      <a:pt x="2" y="22"/>
                    </a:cubicBezTo>
                    <a:cubicBezTo>
                      <a:pt x="2" y="10"/>
                      <a:pt x="6" y="4"/>
                      <a:pt x="6" y="4"/>
                    </a:cubicBezTo>
                    <a:cubicBezTo>
                      <a:pt x="4" y="10"/>
                      <a:pt x="3" y="16"/>
                      <a:pt x="3" y="22"/>
                    </a:cubicBezTo>
                    <a:cubicBezTo>
                      <a:pt x="3" y="21"/>
                      <a:pt x="3" y="21"/>
                      <a:pt x="3" y="21"/>
                    </a:cubicBezTo>
                    <a:cubicBezTo>
                      <a:pt x="3" y="10"/>
                      <a:pt x="6" y="5"/>
                      <a:pt x="6" y="5"/>
                    </a:cubicBezTo>
                    <a:cubicBezTo>
                      <a:pt x="5" y="9"/>
                      <a:pt x="4" y="14"/>
                      <a:pt x="3" y="18"/>
                    </a:cubicBezTo>
                    <a:cubicBezTo>
                      <a:pt x="3" y="18"/>
                      <a:pt x="4" y="17"/>
                      <a:pt x="4" y="17"/>
                    </a:cubicBezTo>
                    <a:cubicBezTo>
                      <a:pt x="4" y="13"/>
                      <a:pt x="5" y="10"/>
                      <a:pt x="7" y="7"/>
                    </a:cubicBezTo>
                    <a:cubicBezTo>
                      <a:pt x="7" y="3"/>
                      <a:pt x="6" y="0"/>
                      <a:pt x="5"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 name="Rectangle 5699"/>
              <p:cNvSpPr>
                <a:spLocks noChangeArrowheads="1"/>
              </p:cNvSpPr>
              <p:nvPr/>
            </p:nvSpPr>
            <p:spPr bwMode="auto">
              <a:xfrm>
                <a:off x="1148" y="2768"/>
                <a:ext cx="1" cy="1"/>
              </a:xfrm>
              <a:prstGeom prst="rect">
                <a:avLst/>
              </a:prstGeom>
              <a:solidFill>
                <a:srgbClr val="A246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 name="Freeform 5700"/>
              <p:cNvSpPr>
                <a:spLocks noEditPoints="1"/>
              </p:cNvSpPr>
              <p:nvPr/>
            </p:nvSpPr>
            <p:spPr bwMode="auto">
              <a:xfrm>
                <a:off x="1144" y="2711"/>
                <a:ext cx="4" cy="55"/>
              </a:xfrm>
              <a:custGeom>
                <a:avLst/>
                <a:gdLst>
                  <a:gd name="T0" fmla="*/ 2 w 2"/>
                  <a:gd name="T1" fmla="*/ 15 h 26"/>
                  <a:gd name="T2" fmla="*/ 2 w 2"/>
                  <a:gd name="T3" fmla="*/ 18 h 26"/>
                  <a:gd name="T4" fmla="*/ 2 w 2"/>
                  <a:gd name="T5" fmla="*/ 17 h 26"/>
                  <a:gd name="T6" fmla="*/ 2 w 2"/>
                  <a:gd name="T7" fmla="*/ 15 h 26"/>
                  <a:gd name="T8" fmla="*/ 1 w 2"/>
                  <a:gd name="T9" fmla="*/ 13 h 26"/>
                  <a:gd name="T10" fmla="*/ 2 w 2"/>
                  <a:gd name="T11" fmla="*/ 24 h 26"/>
                  <a:gd name="T12" fmla="*/ 2 w 2"/>
                  <a:gd name="T13" fmla="*/ 21 h 26"/>
                  <a:gd name="T14" fmla="*/ 2 w 2"/>
                  <a:gd name="T15" fmla="*/ 13 h 26"/>
                  <a:gd name="T16" fmla="*/ 1 w 2"/>
                  <a:gd name="T17" fmla="*/ 13 h 26"/>
                  <a:gd name="T18" fmla="*/ 1 w 2"/>
                  <a:gd name="T19" fmla="*/ 12 h 26"/>
                  <a:gd name="T20" fmla="*/ 1 w 2"/>
                  <a:gd name="T21" fmla="*/ 26 h 26"/>
                  <a:gd name="T22" fmla="*/ 2 w 2"/>
                  <a:gd name="T23" fmla="*/ 25 h 26"/>
                  <a:gd name="T24" fmla="*/ 1 w 2"/>
                  <a:gd name="T25" fmla="*/ 12 h 26"/>
                  <a:gd name="T26" fmla="*/ 0 w 2"/>
                  <a:gd name="T27" fmla="*/ 11 h 26"/>
                  <a:gd name="T28" fmla="*/ 1 w 2"/>
                  <a:gd name="T29" fmla="*/ 25 h 26"/>
                  <a:gd name="T30" fmla="*/ 1 w 2"/>
                  <a:gd name="T31" fmla="*/ 26 h 26"/>
                  <a:gd name="T32" fmla="*/ 0 w 2"/>
                  <a:gd name="T33" fmla="*/ 12 h 26"/>
                  <a:gd name="T34" fmla="*/ 0 w 2"/>
                  <a:gd name="T35" fmla="*/ 11 h 26"/>
                  <a:gd name="T36" fmla="*/ 2 w 2"/>
                  <a:gd name="T37" fmla="*/ 0 h 26"/>
                  <a:gd name="T38" fmla="*/ 1 w 2"/>
                  <a:gd name="T39" fmla="*/ 2 h 26"/>
                  <a:gd name="T40" fmla="*/ 2 w 2"/>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6">
                    <a:moveTo>
                      <a:pt x="2" y="15"/>
                    </a:moveTo>
                    <a:cubicBezTo>
                      <a:pt x="2" y="16"/>
                      <a:pt x="2" y="17"/>
                      <a:pt x="2" y="18"/>
                    </a:cubicBezTo>
                    <a:cubicBezTo>
                      <a:pt x="2" y="18"/>
                      <a:pt x="2" y="18"/>
                      <a:pt x="2" y="17"/>
                    </a:cubicBezTo>
                    <a:cubicBezTo>
                      <a:pt x="2" y="16"/>
                      <a:pt x="2" y="16"/>
                      <a:pt x="2" y="15"/>
                    </a:cubicBezTo>
                    <a:close/>
                    <a:moveTo>
                      <a:pt x="1" y="13"/>
                    </a:moveTo>
                    <a:cubicBezTo>
                      <a:pt x="1" y="17"/>
                      <a:pt x="1" y="20"/>
                      <a:pt x="2" y="24"/>
                    </a:cubicBezTo>
                    <a:cubicBezTo>
                      <a:pt x="2" y="23"/>
                      <a:pt x="2" y="22"/>
                      <a:pt x="2" y="21"/>
                    </a:cubicBezTo>
                    <a:cubicBezTo>
                      <a:pt x="2" y="18"/>
                      <a:pt x="2" y="16"/>
                      <a:pt x="2" y="13"/>
                    </a:cubicBezTo>
                    <a:lnTo>
                      <a:pt x="1" y="13"/>
                    </a:lnTo>
                    <a:close/>
                    <a:moveTo>
                      <a:pt x="1" y="12"/>
                    </a:moveTo>
                    <a:cubicBezTo>
                      <a:pt x="0" y="17"/>
                      <a:pt x="1" y="22"/>
                      <a:pt x="1" y="26"/>
                    </a:cubicBezTo>
                    <a:cubicBezTo>
                      <a:pt x="1" y="25"/>
                      <a:pt x="1" y="25"/>
                      <a:pt x="2" y="25"/>
                    </a:cubicBezTo>
                    <a:cubicBezTo>
                      <a:pt x="1" y="20"/>
                      <a:pt x="1" y="16"/>
                      <a:pt x="1" y="12"/>
                    </a:cubicBezTo>
                    <a:close/>
                    <a:moveTo>
                      <a:pt x="0" y="11"/>
                    </a:moveTo>
                    <a:cubicBezTo>
                      <a:pt x="0" y="17"/>
                      <a:pt x="0" y="22"/>
                      <a:pt x="1" y="25"/>
                    </a:cubicBezTo>
                    <a:cubicBezTo>
                      <a:pt x="1" y="26"/>
                      <a:pt x="1" y="26"/>
                      <a:pt x="1" y="26"/>
                    </a:cubicBezTo>
                    <a:cubicBezTo>
                      <a:pt x="0" y="21"/>
                      <a:pt x="0" y="16"/>
                      <a:pt x="0" y="12"/>
                    </a:cubicBezTo>
                    <a:lnTo>
                      <a:pt x="0" y="11"/>
                    </a:lnTo>
                    <a:close/>
                    <a:moveTo>
                      <a:pt x="2" y="0"/>
                    </a:moveTo>
                    <a:cubicBezTo>
                      <a:pt x="1" y="0"/>
                      <a:pt x="1" y="1"/>
                      <a:pt x="1" y="2"/>
                    </a:cubicBezTo>
                    <a:cubicBezTo>
                      <a:pt x="1" y="1"/>
                      <a:pt x="1" y="0"/>
                      <a:pt x="2" y="0"/>
                    </a:cubicBezTo>
                    <a:close/>
                  </a:path>
                </a:pathLst>
              </a:custGeom>
              <a:solidFill>
                <a:srgbClr val="BE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 name="Freeform 5701"/>
              <p:cNvSpPr>
                <a:spLocks noEditPoints="1"/>
              </p:cNvSpPr>
              <p:nvPr/>
            </p:nvSpPr>
            <p:spPr bwMode="auto">
              <a:xfrm>
                <a:off x="1142" y="2700"/>
                <a:ext cx="8" cy="34"/>
              </a:xfrm>
              <a:custGeom>
                <a:avLst/>
                <a:gdLst>
                  <a:gd name="T0" fmla="*/ 1 w 4"/>
                  <a:gd name="T1" fmla="*/ 9 h 16"/>
                  <a:gd name="T2" fmla="*/ 0 w 4"/>
                  <a:gd name="T3" fmla="*/ 12 h 16"/>
                  <a:gd name="T4" fmla="*/ 0 w 4"/>
                  <a:gd name="T5" fmla="*/ 15 h 16"/>
                  <a:gd name="T6" fmla="*/ 0 w 4"/>
                  <a:gd name="T7" fmla="*/ 16 h 16"/>
                  <a:gd name="T8" fmla="*/ 1 w 4"/>
                  <a:gd name="T9" fmla="*/ 9 h 16"/>
                  <a:gd name="T10" fmla="*/ 4 w 4"/>
                  <a:gd name="T11" fmla="*/ 0 h 16"/>
                  <a:gd name="T12" fmla="*/ 2 w 4"/>
                  <a:gd name="T13" fmla="*/ 3 h 16"/>
                  <a:gd name="T14" fmla="*/ 3 w 4"/>
                  <a:gd name="T15" fmla="*/ 4 h 16"/>
                  <a:gd name="T16" fmla="*/ 4 w 4"/>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9"/>
                    </a:moveTo>
                    <a:cubicBezTo>
                      <a:pt x="1" y="10"/>
                      <a:pt x="1" y="11"/>
                      <a:pt x="0" y="12"/>
                    </a:cubicBezTo>
                    <a:cubicBezTo>
                      <a:pt x="0" y="13"/>
                      <a:pt x="0" y="14"/>
                      <a:pt x="0" y="15"/>
                    </a:cubicBezTo>
                    <a:cubicBezTo>
                      <a:pt x="0" y="16"/>
                      <a:pt x="0" y="16"/>
                      <a:pt x="0" y="16"/>
                    </a:cubicBezTo>
                    <a:cubicBezTo>
                      <a:pt x="1" y="13"/>
                      <a:pt x="1" y="11"/>
                      <a:pt x="1" y="9"/>
                    </a:cubicBezTo>
                    <a:close/>
                    <a:moveTo>
                      <a:pt x="4" y="0"/>
                    </a:moveTo>
                    <a:cubicBezTo>
                      <a:pt x="4" y="0"/>
                      <a:pt x="3" y="1"/>
                      <a:pt x="2" y="3"/>
                    </a:cubicBezTo>
                    <a:cubicBezTo>
                      <a:pt x="2" y="3"/>
                      <a:pt x="3" y="3"/>
                      <a:pt x="3" y="4"/>
                    </a:cubicBezTo>
                    <a:cubicBezTo>
                      <a:pt x="3" y="2"/>
                      <a:pt x="4" y="0"/>
                      <a:pt x="4"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 name="Freeform 5702"/>
              <p:cNvSpPr>
                <a:spLocks noEditPoints="1"/>
              </p:cNvSpPr>
              <p:nvPr/>
            </p:nvSpPr>
            <p:spPr bwMode="auto">
              <a:xfrm>
                <a:off x="1142" y="2707"/>
                <a:ext cx="6" cy="57"/>
              </a:xfrm>
              <a:custGeom>
                <a:avLst/>
                <a:gdLst>
                  <a:gd name="T0" fmla="*/ 0 w 3"/>
                  <a:gd name="T1" fmla="*/ 12 h 27"/>
                  <a:gd name="T2" fmla="*/ 1 w 3"/>
                  <a:gd name="T3" fmla="*/ 26 h 27"/>
                  <a:gd name="T4" fmla="*/ 1 w 3"/>
                  <a:gd name="T5" fmla="*/ 27 h 27"/>
                  <a:gd name="T6" fmla="*/ 0 w 3"/>
                  <a:gd name="T7" fmla="*/ 13 h 27"/>
                  <a:gd name="T8" fmla="*/ 0 w 3"/>
                  <a:gd name="T9" fmla="*/ 12 h 27"/>
                  <a:gd name="T10" fmla="*/ 2 w 3"/>
                  <a:gd name="T11" fmla="*/ 0 h 27"/>
                  <a:gd name="T12" fmla="*/ 2 w 3"/>
                  <a:gd name="T13" fmla="*/ 1 h 27"/>
                  <a:gd name="T14" fmla="*/ 0 w 3"/>
                  <a:gd name="T15" fmla="*/ 9 h 27"/>
                  <a:gd name="T16" fmla="*/ 1 w 3"/>
                  <a:gd name="T17" fmla="*/ 6 h 27"/>
                  <a:gd name="T18" fmla="*/ 3 w 3"/>
                  <a:gd name="T19" fmla="*/ 1 h 27"/>
                  <a:gd name="T20" fmla="*/ 2 w 3"/>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7">
                    <a:moveTo>
                      <a:pt x="0" y="12"/>
                    </a:moveTo>
                    <a:cubicBezTo>
                      <a:pt x="0" y="17"/>
                      <a:pt x="0" y="22"/>
                      <a:pt x="1" y="26"/>
                    </a:cubicBezTo>
                    <a:cubicBezTo>
                      <a:pt x="1" y="26"/>
                      <a:pt x="1" y="26"/>
                      <a:pt x="1" y="27"/>
                    </a:cubicBezTo>
                    <a:cubicBezTo>
                      <a:pt x="0" y="21"/>
                      <a:pt x="0" y="17"/>
                      <a:pt x="0" y="13"/>
                    </a:cubicBezTo>
                    <a:lnTo>
                      <a:pt x="0" y="12"/>
                    </a:lnTo>
                    <a:close/>
                    <a:moveTo>
                      <a:pt x="2" y="0"/>
                    </a:moveTo>
                    <a:cubicBezTo>
                      <a:pt x="2" y="0"/>
                      <a:pt x="2" y="0"/>
                      <a:pt x="2" y="1"/>
                    </a:cubicBezTo>
                    <a:cubicBezTo>
                      <a:pt x="1" y="4"/>
                      <a:pt x="1" y="6"/>
                      <a:pt x="0" y="9"/>
                    </a:cubicBezTo>
                    <a:cubicBezTo>
                      <a:pt x="1" y="8"/>
                      <a:pt x="1" y="7"/>
                      <a:pt x="1" y="6"/>
                    </a:cubicBezTo>
                    <a:cubicBezTo>
                      <a:pt x="2" y="4"/>
                      <a:pt x="2" y="2"/>
                      <a:pt x="3" y="1"/>
                    </a:cubicBezTo>
                    <a:cubicBezTo>
                      <a:pt x="3" y="0"/>
                      <a:pt x="2" y="0"/>
                      <a:pt x="2" y="0"/>
                    </a:cubicBezTo>
                    <a:close/>
                  </a:path>
                </a:pathLst>
              </a:custGeom>
              <a:solidFill>
                <a:srgbClr val="BE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 name="Freeform 5703"/>
              <p:cNvSpPr>
                <a:spLocks/>
              </p:cNvSpPr>
              <p:nvPr/>
            </p:nvSpPr>
            <p:spPr bwMode="auto">
              <a:xfrm>
                <a:off x="1152" y="2711"/>
                <a:ext cx="7" cy="17"/>
              </a:xfrm>
              <a:custGeom>
                <a:avLst/>
                <a:gdLst>
                  <a:gd name="T0" fmla="*/ 3 w 3"/>
                  <a:gd name="T1" fmla="*/ 0 h 8"/>
                  <a:gd name="T2" fmla="*/ 0 w 3"/>
                  <a:gd name="T3" fmla="*/ 8 h 8"/>
                  <a:gd name="T4" fmla="*/ 1 w 3"/>
                  <a:gd name="T5" fmla="*/ 8 h 8"/>
                  <a:gd name="T6" fmla="*/ 2 w 3"/>
                  <a:gd name="T7" fmla="*/ 2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cubicBezTo>
                      <a:pt x="2" y="0"/>
                      <a:pt x="1" y="3"/>
                      <a:pt x="0" y="8"/>
                    </a:cubicBezTo>
                    <a:cubicBezTo>
                      <a:pt x="1" y="8"/>
                      <a:pt x="1" y="8"/>
                      <a:pt x="1" y="8"/>
                    </a:cubicBezTo>
                    <a:cubicBezTo>
                      <a:pt x="1" y="6"/>
                      <a:pt x="2" y="3"/>
                      <a:pt x="2" y="2"/>
                    </a:cubicBezTo>
                    <a:cubicBezTo>
                      <a:pt x="3" y="1"/>
                      <a:pt x="3" y="0"/>
                      <a:pt x="3"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 name="Freeform 5704"/>
              <p:cNvSpPr>
                <a:spLocks/>
              </p:cNvSpPr>
              <p:nvPr/>
            </p:nvSpPr>
            <p:spPr bwMode="auto">
              <a:xfrm>
                <a:off x="1140" y="2713"/>
                <a:ext cx="4" cy="47"/>
              </a:xfrm>
              <a:custGeom>
                <a:avLst/>
                <a:gdLst>
                  <a:gd name="T0" fmla="*/ 2 w 2"/>
                  <a:gd name="T1" fmla="*/ 0 h 22"/>
                  <a:gd name="T2" fmla="*/ 1 w 2"/>
                  <a:gd name="T3" fmla="*/ 5 h 22"/>
                  <a:gd name="T4" fmla="*/ 1 w 2"/>
                  <a:gd name="T5" fmla="*/ 19 h 22"/>
                  <a:gd name="T6" fmla="*/ 2 w 2"/>
                  <a:gd name="T7" fmla="*/ 22 h 22"/>
                  <a:gd name="T8" fmla="*/ 2 w 2"/>
                  <a:gd name="T9" fmla="*/ 0 h 22"/>
                </a:gdLst>
                <a:ahLst/>
                <a:cxnLst>
                  <a:cxn ang="0">
                    <a:pos x="T0" y="T1"/>
                  </a:cxn>
                  <a:cxn ang="0">
                    <a:pos x="T2" y="T3"/>
                  </a:cxn>
                  <a:cxn ang="0">
                    <a:pos x="T4" y="T5"/>
                  </a:cxn>
                  <a:cxn ang="0">
                    <a:pos x="T6" y="T7"/>
                  </a:cxn>
                  <a:cxn ang="0">
                    <a:pos x="T8" y="T9"/>
                  </a:cxn>
                </a:cxnLst>
                <a:rect l="0" t="0" r="r" b="b"/>
                <a:pathLst>
                  <a:path w="2" h="22">
                    <a:moveTo>
                      <a:pt x="2" y="0"/>
                    </a:moveTo>
                    <a:cubicBezTo>
                      <a:pt x="1" y="2"/>
                      <a:pt x="1" y="3"/>
                      <a:pt x="1" y="5"/>
                    </a:cubicBezTo>
                    <a:cubicBezTo>
                      <a:pt x="0" y="10"/>
                      <a:pt x="1" y="15"/>
                      <a:pt x="1" y="19"/>
                    </a:cubicBezTo>
                    <a:cubicBezTo>
                      <a:pt x="1" y="20"/>
                      <a:pt x="1" y="21"/>
                      <a:pt x="2" y="22"/>
                    </a:cubicBezTo>
                    <a:cubicBezTo>
                      <a:pt x="0" y="12"/>
                      <a:pt x="1" y="5"/>
                      <a:pt x="2" y="0"/>
                    </a:cubicBezTo>
                    <a:close/>
                  </a:path>
                </a:pathLst>
              </a:custGeom>
              <a:solidFill>
                <a:srgbClr val="BE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 name="Freeform 5705"/>
              <p:cNvSpPr>
                <a:spLocks/>
              </p:cNvSpPr>
              <p:nvPr/>
            </p:nvSpPr>
            <p:spPr bwMode="auto">
              <a:xfrm>
                <a:off x="1155" y="2715"/>
                <a:ext cx="2"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1" y="1"/>
                      <a:pt x="1" y="3"/>
                      <a:pt x="0" y="4"/>
                    </a:cubicBezTo>
                    <a:cubicBezTo>
                      <a:pt x="1" y="3"/>
                      <a:pt x="1" y="2"/>
                      <a:pt x="1" y="0"/>
                    </a:cubicBezTo>
                    <a:close/>
                  </a:path>
                </a:pathLst>
              </a:custGeom>
              <a:solidFill>
                <a:srgbClr val="B2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 name="Freeform 5706"/>
              <p:cNvSpPr>
                <a:spLocks/>
              </p:cNvSpPr>
              <p:nvPr/>
            </p:nvSpPr>
            <p:spPr bwMode="auto">
              <a:xfrm>
                <a:off x="1140" y="2696"/>
                <a:ext cx="8" cy="19"/>
              </a:xfrm>
              <a:custGeom>
                <a:avLst/>
                <a:gdLst>
                  <a:gd name="T0" fmla="*/ 4 w 4"/>
                  <a:gd name="T1" fmla="*/ 0 h 9"/>
                  <a:gd name="T2" fmla="*/ 3 w 4"/>
                  <a:gd name="T3" fmla="*/ 0 h 9"/>
                  <a:gd name="T4" fmla="*/ 0 w 4"/>
                  <a:gd name="T5" fmla="*/ 9 h 9"/>
                  <a:gd name="T6" fmla="*/ 1 w 4"/>
                  <a:gd name="T7" fmla="*/ 7 h 9"/>
                  <a:gd name="T8" fmla="*/ 4 w 4"/>
                  <a:gd name="T9" fmla="*/ 0 h 9"/>
                </a:gdLst>
                <a:ahLst/>
                <a:cxnLst>
                  <a:cxn ang="0">
                    <a:pos x="T0" y="T1"/>
                  </a:cxn>
                  <a:cxn ang="0">
                    <a:pos x="T2" y="T3"/>
                  </a:cxn>
                  <a:cxn ang="0">
                    <a:pos x="T4" y="T5"/>
                  </a:cxn>
                  <a:cxn ang="0">
                    <a:pos x="T6" y="T7"/>
                  </a:cxn>
                  <a:cxn ang="0">
                    <a:pos x="T8" y="T9"/>
                  </a:cxn>
                </a:cxnLst>
                <a:rect l="0" t="0" r="r" b="b"/>
                <a:pathLst>
                  <a:path w="4" h="9">
                    <a:moveTo>
                      <a:pt x="4" y="0"/>
                    </a:moveTo>
                    <a:cubicBezTo>
                      <a:pt x="3" y="0"/>
                      <a:pt x="3" y="0"/>
                      <a:pt x="3" y="0"/>
                    </a:cubicBezTo>
                    <a:cubicBezTo>
                      <a:pt x="3" y="2"/>
                      <a:pt x="1" y="5"/>
                      <a:pt x="0" y="9"/>
                    </a:cubicBezTo>
                    <a:cubicBezTo>
                      <a:pt x="0" y="8"/>
                      <a:pt x="1" y="7"/>
                      <a:pt x="1" y="7"/>
                    </a:cubicBezTo>
                    <a:cubicBezTo>
                      <a:pt x="2" y="4"/>
                      <a:pt x="3" y="2"/>
                      <a:pt x="4"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 name="Freeform 5707"/>
              <p:cNvSpPr>
                <a:spLocks/>
              </p:cNvSpPr>
              <p:nvPr/>
            </p:nvSpPr>
            <p:spPr bwMode="auto">
              <a:xfrm>
                <a:off x="1146" y="26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752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 name="Freeform 5708"/>
              <p:cNvSpPr>
                <a:spLocks/>
              </p:cNvSpPr>
              <p:nvPr/>
            </p:nvSpPr>
            <p:spPr bwMode="auto">
              <a:xfrm>
                <a:off x="1138" y="2737"/>
                <a:ext cx="4" cy="25"/>
              </a:xfrm>
              <a:custGeom>
                <a:avLst/>
                <a:gdLst>
                  <a:gd name="T0" fmla="*/ 0 w 2"/>
                  <a:gd name="T1" fmla="*/ 0 h 12"/>
                  <a:gd name="T2" fmla="*/ 2 w 2"/>
                  <a:gd name="T3" fmla="*/ 12 h 12"/>
                  <a:gd name="T4" fmla="*/ 1 w 2"/>
                  <a:gd name="T5" fmla="*/ 6 h 12"/>
                  <a:gd name="T6" fmla="*/ 0 w 2"/>
                  <a:gd name="T7" fmla="*/ 0 h 12"/>
                </a:gdLst>
                <a:ahLst/>
                <a:cxnLst>
                  <a:cxn ang="0">
                    <a:pos x="T0" y="T1"/>
                  </a:cxn>
                  <a:cxn ang="0">
                    <a:pos x="T2" y="T3"/>
                  </a:cxn>
                  <a:cxn ang="0">
                    <a:pos x="T4" y="T5"/>
                  </a:cxn>
                  <a:cxn ang="0">
                    <a:pos x="T6" y="T7"/>
                  </a:cxn>
                </a:cxnLst>
                <a:rect l="0" t="0" r="r" b="b"/>
                <a:pathLst>
                  <a:path w="2" h="12">
                    <a:moveTo>
                      <a:pt x="0" y="0"/>
                    </a:moveTo>
                    <a:cubicBezTo>
                      <a:pt x="1" y="4"/>
                      <a:pt x="1" y="8"/>
                      <a:pt x="2" y="12"/>
                    </a:cubicBezTo>
                    <a:cubicBezTo>
                      <a:pt x="2" y="12"/>
                      <a:pt x="2" y="10"/>
                      <a:pt x="1" y="6"/>
                    </a:cubicBezTo>
                    <a:cubicBezTo>
                      <a:pt x="1" y="4"/>
                      <a:pt x="1" y="2"/>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 name="Freeform 5709"/>
              <p:cNvSpPr>
                <a:spLocks/>
              </p:cNvSpPr>
              <p:nvPr/>
            </p:nvSpPr>
            <p:spPr bwMode="auto">
              <a:xfrm>
                <a:off x="1138" y="2711"/>
                <a:ext cx="4" cy="38"/>
              </a:xfrm>
              <a:custGeom>
                <a:avLst/>
                <a:gdLst>
                  <a:gd name="T0" fmla="*/ 2 w 2"/>
                  <a:gd name="T1" fmla="*/ 0 h 18"/>
                  <a:gd name="T2" fmla="*/ 1 w 2"/>
                  <a:gd name="T3" fmla="*/ 2 h 18"/>
                  <a:gd name="T4" fmla="*/ 0 w 2"/>
                  <a:gd name="T5" fmla="*/ 12 h 18"/>
                  <a:gd name="T6" fmla="*/ 1 w 2"/>
                  <a:gd name="T7" fmla="*/ 18 h 18"/>
                  <a:gd name="T8" fmla="*/ 2 w 2"/>
                  <a:gd name="T9" fmla="*/ 0 h 18"/>
                </a:gdLst>
                <a:ahLst/>
                <a:cxnLst>
                  <a:cxn ang="0">
                    <a:pos x="T0" y="T1"/>
                  </a:cxn>
                  <a:cxn ang="0">
                    <a:pos x="T2" y="T3"/>
                  </a:cxn>
                  <a:cxn ang="0">
                    <a:pos x="T4" y="T5"/>
                  </a:cxn>
                  <a:cxn ang="0">
                    <a:pos x="T6" y="T7"/>
                  </a:cxn>
                  <a:cxn ang="0">
                    <a:pos x="T8" y="T9"/>
                  </a:cxn>
                </a:cxnLst>
                <a:rect l="0" t="0" r="r" b="b"/>
                <a:pathLst>
                  <a:path w="2" h="18">
                    <a:moveTo>
                      <a:pt x="2" y="0"/>
                    </a:moveTo>
                    <a:cubicBezTo>
                      <a:pt x="2" y="0"/>
                      <a:pt x="1" y="1"/>
                      <a:pt x="1" y="2"/>
                    </a:cubicBezTo>
                    <a:cubicBezTo>
                      <a:pt x="1" y="5"/>
                      <a:pt x="0" y="8"/>
                      <a:pt x="0" y="12"/>
                    </a:cubicBezTo>
                    <a:cubicBezTo>
                      <a:pt x="1" y="14"/>
                      <a:pt x="1" y="16"/>
                      <a:pt x="1" y="18"/>
                    </a:cubicBezTo>
                    <a:cubicBezTo>
                      <a:pt x="1" y="14"/>
                      <a:pt x="0" y="7"/>
                      <a:pt x="2"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 name="Freeform 5710"/>
              <p:cNvSpPr>
                <a:spLocks/>
              </p:cNvSpPr>
              <p:nvPr/>
            </p:nvSpPr>
            <p:spPr bwMode="auto">
              <a:xfrm>
                <a:off x="1142"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6" name="Freeform 5711"/>
              <p:cNvSpPr>
                <a:spLocks/>
              </p:cNvSpPr>
              <p:nvPr/>
            </p:nvSpPr>
            <p:spPr bwMode="auto">
              <a:xfrm>
                <a:off x="1146" y="2696"/>
                <a:ext cx="4" cy="11"/>
              </a:xfrm>
              <a:custGeom>
                <a:avLst/>
                <a:gdLst>
                  <a:gd name="T0" fmla="*/ 2 w 2"/>
                  <a:gd name="T1" fmla="*/ 0 h 5"/>
                  <a:gd name="T2" fmla="*/ 0 w 2"/>
                  <a:gd name="T3" fmla="*/ 4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2" y="0"/>
                      <a:pt x="1" y="2"/>
                      <a:pt x="0" y="4"/>
                    </a:cubicBezTo>
                    <a:cubicBezTo>
                      <a:pt x="0" y="5"/>
                      <a:pt x="0" y="5"/>
                      <a:pt x="0" y="5"/>
                    </a:cubicBezTo>
                    <a:cubicBezTo>
                      <a:pt x="1" y="3"/>
                      <a:pt x="1" y="2"/>
                      <a:pt x="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7" name="Freeform 5712"/>
              <p:cNvSpPr>
                <a:spLocks/>
              </p:cNvSpPr>
              <p:nvPr/>
            </p:nvSpPr>
            <p:spPr bwMode="auto">
              <a:xfrm>
                <a:off x="1144" y="2705"/>
                <a:ext cx="2" cy="8"/>
              </a:xfrm>
              <a:custGeom>
                <a:avLst/>
                <a:gdLst>
                  <a:gd name="T0" fmla="*/ 1 w 1"/>
                  <a:gd name="T1" fmla="*/ 0 h 4"/>
                  <a:gd name="T2" fmla="*/ 0 w 1"/>
                  <a:gd name="T3" fmla="*/ 4 h 4"/>
                  <a:gd name="T4" fmla="*/ 1 w 1"/>
                  <a:gd name="T5" fmla="*/ 2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2"/>
                      <a:pt x="0" y="3"/>
                      <a:pt x="0" y="4"/>
                    </a:cubicBezTo>
                    <a:cubicBezTo>
                      <a:pt x="0" y="3"/>
                      <a:pt x="0" y="3"/>
                      <a:pt x="1" y="2"/>
                    </a:cubicBezTo>
                    <a:cubicBezTo>
                      <a:pt x="1" y="1"/>
                      <a:pt x="1" y="1"/>
                      <a:pt x="1" y="1"/>
                    </a:cubicBezTo>
                    <a:lnTo>
                      <a:pt x="1" y="0"/>
                    </a:ln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8" name="Freeform 5713"/>
              <p:cNvSpPr>
                <a:spLocks/>
              </p:cNvSpPr>
              <p:nvPr/>
            </p:nvSpPr>
            <p:spPr bwMode="auto">
              <a:xfrm>
                <a:off x="1146" y="276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9" name="Freeform 5714"/>
              <p:cNvSpPr>
                <a:spLocks/>
              </p:cNvSpPr>
              <p:nvPr/>
            </p:nvSpPr>
            <p:spPr bwMode="auto">
              <a:xfrm>
                <a:off x="1144" y="2760"/>
                <a:ext cx="2" cy="8"/>
              </a:xfrm>
              <a:custGeom>
                <a:avLst/>
                <a:gdLst>
                  <a:gd name="T0" fmla="*/ 0 w 1"/>
                  <a:gd name="T1" fmla="*/ 0 h 4"/>
                  <a:gd name="T2" fmla="*/ 1 w 1"/>
                  <a:gd name="T3" fmla="*/ 4 h 4"/>
                  <a:gd name="T4" fmla="*/ 1 w 1"/>
                  <a:gd name="T5" fmla="*/ 4 h 4"/>
                  <a:gd name="T6" fmla="*/ 0 w 1"/>
                  <a:gd name="T7" fmla="*/ 1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3"/>
                      <a:pt x="1" y="4"/>
                    </a:cubicBezTo>
                    <a:cubicBezTo>
                      <a:pt x="1" y="4"/>
                      <a:pt x="1" y="4"/>
                      <a:pt x="1" y="4"/>
                    </a:cubicBezTo>
                    <a:cubicBezTo>
                      <a:pt x="1" y="3"/>
                      <a:pt x="0" y="2"/>
                      <a:pt x="0" y="1"/>
                    </a:cubicBezTo>
                    <a:cubicBezTo>
                      <a:pt x="0" y="0"/>
                      <a:pt x="0" y="0"/>
                      <a:pt x="0"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0" name="Freeform 5715"/>
              <p:cNvSpPr>
                <a:spLocks/>
              </p:cNvSpPr>
              <p:nvPr/>
            </p:nvSpPr>
            <p:spPr bwMode="auto">
              <a:xfrm>
                <a:off x="1142" y="2726"/>
                <a:ext cx="0" cy="6"/>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1" name="Freeform 5716"/>
              <p:cNvSpPr>
                <a:spLocks/>
              </p:cNvSpPr>
              <p:nvPr/>
            </p:nvSpPr>
            <p:spPr bwMode="auto">
              <a:xfrm>
                <a:off x="1140" y="2709"/>
                <a:ext cx="6" cy="53"/>
              </a:xfrm>
              <a:custGeom>
                <a:avLst/>
                <a:gdLst>
                  <a:gd name="T0" fmla="*/ 3 w 3"/>
                  <a:gd name="T1" fmla="*/ 0 h 25"/>
                  <a:gd name="T2" fmla="*/ 2 w 3"/>
                  <a:gd name="T3" fmla="*/ 2 h 25"/>
                  <a:gd name="T4" fmla="*/ 2 w 3"/>
                  <a:gd name="T5" fmla="*/ 24 h 25"/>
                  <a:gd name="T6" fmla="*/ 2 w 3"/>
                  <a:gd name="T7" fmla="*/ 25 h 25"/>
                  <a:gd name="T8" fmla="*/ 1 w 3"/>
                  <a:gd name="T9" fmla="*/ 11 h 25"/>
                  <a:gd name="T10" fmla="*/ 1 w 3"/>
                  <a:gd name="T11" fmla="*/ 8 h 25"/>
                  <a:gd name="T12" fmla="*/ 3 w 3"/>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3" y="0"/>
                    </a:moveTo>
                    <a:cubicBezTo>
                      <a:pt x="2" y="1"/>
                      <a:pt x="2" y="1"/>
                      <a:pt x="2" y="2"/>
                    </a:cubicBezTo>
                    <a:cubicBezTo>
                      <a:pt x="1" y="7"/>
                      <a:pt x="0" y="14"/>
                      <a:pt x="2" y="24"/>
                    </a:cubicBezTo>
                    <a:cubicBezTo>
                      <a:pt x="2" y="24"/>
                      <a:pt x="2" y="24"/>
                      <a:pt x="2" y="25"/>
                    </a:cubicBezTo>
                    <a:cubicBezTo>
                      <a:pt x="1" y="21"/>
                      <a:pt x="1" y="16"/>
                      <a:pt x="1" y="11"/>
                    </a:cubicBezTo>
                    <a:cubicBezTo>
                      <a:pt x="1" y="10"/>
                      <a:pt x="1" y="9"/>
                      <a:pt x="1" y="8"/>
                    </a:cubicBezTo>
                    <a:cubicBezTo>
                      <a:pt x="2" y="5"/>
                      <a:pt x="2" y="3"/>
                      <a:pt x="3" y="0"/>
                    </a:cubicBezTo>
                    <a:close/>
                  </a:path>
                </a:pathLst>
              </a:custGeom>
              <a:solidFill>
                <a:srgbClr val="B55A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2" name="Freeform 5717"/>
              <p:cNvSpPr>
                <a:spLocks/>
              </p:cNvSpPr>
              <p:nvPr/>
            </p:nvSpPr>
            <p:spPr bwMode="auto">
              <a:xfrm>
                <a:off x="1146"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3" name="Freeform 5718"/>
              <p:cNvSpPr>
                <a:spLocks noEditPoints="1"/>
              </p:cNvSpPr>
              <p:nvPr/>
            </p:nvSpPr>
            <p:spPr bwMode="auto">
              <a:xfrm>
                <a:off x="1148" y="2756"/>
                <a:ext cx="4" cy="25"/>
              </a:xfrm>
              <a:custGeom>
                <a:avLst/>
                <a:gdLst>
                  <a:gd name="T0" fmla="*/ 1 w 2"/>
                  <a:gd name="T1" fmla="*/ 8 h 12"/>
                  <a:gd name="T2" fmla="*/ 1 w 2"/>
                  <a:gd name="T3" fmla="*/ 9 h 12"/>
                  <a:gd name="T4" fmla="*/ 2 w 2"/>
                  <a:gd name="T5" fmla="*/ 12 h 12"/>
                  <a:gd name="T6" fmla="*/ 1 w 2"/>
                  <a:gd name="T7" fmla="*/ 8 h 12"/>
                  <a:gd name="T8" fmla="*/ 0 w 2"/>
                  <a:gd name="T9" fmla="*/ 0 h 12"/>
                  <a:gd name="T10" fmla="*/ 0 w 2"/>
                  <a:gd name="T11" fmla="*/ 2 h 12"/>
                  <a:gd name="T12" fmla="*/ 0 w 2"/>
                  <a:gd name="T13" fmla="*/ 3 h 12"/>
                  <a:gd name="T14" fmla="*/ 0 w 2"/>
                  <a:gd name="T15" fmla="*/ 2 h 12"/>
                  <a:gd name="T16" fmla="*/ 0 w 2"/>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2">
                    <a:moveTo>
                      <a:pt x="1" y="8"/>
                    </a:moveTo>
                    <a:cubicBezTo>
                      <a:pt x="1" y="9"/>
                      <a:pt x="1" y="9"/>
                      <a:pt x="1" y="9"/>
                    </a:cubicBezTo>
                    <a:cubicBezTo>
                      <a:pt x="1" y="10"/>
                      <a:pt x="2" y="11"/>
                      <a:pt x="2" y="12"/>
                    </a:cubicBezTo>
                    <a:cubicBezTo>
                      <a:pt x="2" y="12"/>
                      <a:pt x="2" y="11"/>
                      <a:pt x="1" y="8"/>
                    </a:cubicBezTo>
                    <a:close/>
                    <a:moveTo>
                      <a:pt x="0" y="0"/>
                    </a:moveTo>
                    <a:cubicBezTo>
                      <a:pt x="0" y="1"/>
                      <a:pt x="0" y="1"/>
                      <a:pt x="0" y="2"/>
                    </a:cubicBezTo>
                    <a:cubicBezTo>
                      <a:pt x="0" y="2"/>
                      <a:pt x="0" y="2"/>
                      <a:pt x="0" y="3"/>
                    </a:cubicBezTo>
                    <a:cubicBezTo>
                      <a:pt x="0" y="2"/>
                      <a:pt x="0" y="2"/>
                      <a:pt x="0" y="2"/>
                    </a:cubicBezTo>
                    <a:cubicBezTo>
                      <a:pt x="0" y="1"/>
                      <a:pt x="0" y="1"/>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4" name="Freeform 5719"/>
              <p:cNvSpPr>
                <a:spLocks/>
              </p:cNvSpPr>
              <p:nvPr/>
            </p:nvSpPr>
            <p:spPr bwMode="auto">
              <a:xfrm>
                <a:off x="1150" y="2771"/>
                <a:ext cx="0" cy="4"/>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1"/>
                      <a:pt x="0" y="1"/>
                      <a:pt x="0" y="1"/>
                    </a:cubicBezTo>
                    <a:cubicBezTo>
                      <a:pt x="0" y="1"/>
                      <a:pt x="0"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5" name="Freeform 5720"/>
              <p:cNvSpPr>
                <a:spLocks/>
              </p:cNvSpPr>
              <p:nvPr/>
            </p:nvSpPr>
            <p:spPr bwMode="auto">
              <a:xfrm>
                <a:off x="1148" y="2760"/>
                <a:ext cx="2" cy="8"/>
              </a:xfrm>
              <a:custGeom>
                <a:avLst/>
                <a:gdLst>
                  <a:gd name="T0" fmla="*/ 0 w 1"/>
                  <a:gd name="T1" fmla="*/ 0 h 4"/>
                  <a:gd name="T2" fmla="*/ 0 w 1"/>
                  <a:gd name="T3" fmla="*/ 1 h 4"/>
                  <a:gd name="T4" fmla="*/ 1 w 1"/>
                  <a:gd name="T5" fmla="*/ 4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1"/>
                    </a:cubicBezTo>
                    <a:cubicBezTo>
                      <a:pt x="0" y="2"/>
                      <a:pt x="0" y="3"/>
                      <a:pt x="1" y="4"/>
                    </a:cubicBezTo>
                    <a:cubicBezTo>
                      <a:pt x="1" y="3"/>
                      <a:pt x="1" y="3"/>
                      <a:pt x="1" y="3"/>
                    </a:cubicBezTo>
                    <a:cubicBezTo>
                      <a:pt x="1" y="2"/>
                      <a:pt x="0"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6" name="Freeform 5721"/>
              <p:cNvSpPr>
                <a:spLocks/>
              </p:cNvSpPr>
              <p:nvPr/>
            </p:nvSpPr>
            <p:spPr bwMode="auto">
              <a:xfrm>
                <a:off x="1150" y="2766"/>
                <a:ext cx="0" cy="5"/>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2"/>
                      <a:pt x="0" y="2"/>
                      <a:pt x="0" y="2"/>
                    </a:cubicBezTo>
                    <a:cubicBezTo>
                      <a:pt x="0" y="1"/>
                      <a:pt x="0" y="1"/>
                      <a:pt x="0" y="0"/>
                    </a:cubicBezTo>
                    <a:close/>
                  </a:path>
                </a:pathLst>
              </a:custGeom>
              <a:solidFill>
                <a:srgbClr val="7B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7" name="Freeform 5722"/>
              <p:cNvSpPr>
                <a:spLocks/>
              </p:cNvSpPr>
              <p:nvPr/>
            </p:nvSpPr>
            <p:spPr bwMode="auto">
              <a:xfrm>
                <a:off x="1148" y="2749"/>
                <a:ext cx="0" cy="11"/>
              </a:xfrm>
              <a:custGeom>
                <a:avLst/>
                <a:gdLst>
                  <a:gd name="T0" fmla="*/ 0 h 5"/>
                  <a:gd name="T1" fmla="*/ 3 h 5"/>
                  <a:gd name="T2" fmla="*/ 5 h 5"/>
                  <a:gd name="T3" fmla="*/ 3 h 5"/>
                  <a:gd name="T4" fmla="*/ 0 h 5"/>
                </a:gdLst>
                <a:ahLst/>
                <a:cxnLst>
                  <a:cxn ang="0">
                    <a:pos x="0" y="T0"/>
                  </a:cxn>
                  <a:cxn ang="0">
                    <a:pos x="0" y="T1"/>
                  </a:cxn>
                  <a:cxn ang="0">
                    <a:pos x="0" y="T2"/>
                  </a:cxn>
                  <a:cxn ang="0">
                    <a:pos x="0" y="T3"/>
                  </a:cxn>
                  <a:cxn ang="0">
                    <a:pos x="0" y="T4"/>
                  </a:cxn>
                </a:cxnLst>
                <a:rect l="0" t="0" r="r" b="b"/>
                <a:pathLst>
                  <a:path h="5">
                    <a:moveTo>
                      <a:pt x="0" y="0"/>
                    </a:moveTo>
                    <a:cubicBezTo>
                      <a:pt x="0" y="1"/>
                      <a:pt x="0" y="2"/>
                      <a:pt x="0" y="3"/>
                    </a:cubicBezTo>
                    <a:cubicBezTo>
                      <a:pt x="0" y="3"/>
                      <a:pt x="0" y="4"/>
                      <a:pt x="0" y="5"/>
                    </a:cubicBezTo>
                    <a:cubicBezTo>
                      <a:pt x="0" y="4"/>
                      <a:pt x="0" y="4"/>
                      <a:pt x="0" y="3"/>
                    </a:cubicBezTo>
                    <a:cubicBezTo>
                      <a:pt x="0" y="2"/>
                      <a:pt x="0" y="1"/>
                      <a:pt x="0"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8" name="Freeform 5723"/>
              <p:cNvSpPr>
                <a:spLocks/>
              </p:cNvSpPr>
              <p:nvPr/>
            </p:nvSpPr>
            <p:spPr bwMode="auto">
              <a:xfrm>
                <a:off x="1148" y="2702"/>
                <a:ext cx="9" cy="41"/>
              </a:xfrm>
              <a:custGeom>
                <a:avLst/>
                <a:gdLst>
                  <a:gd name="T0" fmla="*/ 4 w 4"/>
                  <a:gd name="T1" fmla="*/ 0 h 19"/>
                  <a:gd name="T2" fmla="*/ 0 w 4"/>
                  <a:gd name="T3" fmla="*/ 17 h 19"/>
                  <a:gd name="T4" fmla="*/ 0 w 4"/>
                  <a:gd name="T5" fmla="*/ 19 h 19"/>
                  <a:gd name="T6" fmla="*/ 4 w 4"/>
                  <a:gd name="T7" fmla="*/ 0 h 19"/>
                </a:gdLst>
                <a:ahLst/>
                <a:cxnLst>
                  <a:cxn ang="0">
                    <a:pos x="T0" y="T1"/>
                  </a:cxn>
                  <a:cxn ang="0">
                    <a:pos x="T2" y="T3"/>
                  </a:cxn>
                  <a:cxn ang="0">
                    <a:pos x="T4" y="T5"/>
                  </a:cxn>
                  <a:cxn ang="0">
                    <a:pos x="T6" y="T7"/>
                  </a:cxn>
                </a:cxnLst>
                <a:rect l="0" t="0" r="r" b="b"/>
                <a:pathLst>
                  <a:path w="4" h="19">
                    <a:moveTo>
                      <a:pt x="4" y="0"/>
                    </a:moveTo>
                    <a:cubicBezTo>
                      <a:pt x="4" y="0"/>
                      <a:pt x="0" y="6"/>
                      <a:pt x="0" y="17"/>
                    </a:cubicBezTo>
                    <a:cubicBezTo>
                      <a:pt x="0" y="18"/>
                      <a:pt x="0" y="18"/>
                      <a:pt x="0" y="19"/>
                    </a:cubicBezTo>
                    <a:cubicBezTo>
                      <a:pt x="0" y="13"/>
                      <a:pt x="1" y="6"/>
                      <a:pt x="4"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9" name="Freeform 5724"/>
              <p:cNvSpPr>
                <a:spLocks/>
              </p:cNvSpPr>
              <p:nvPr/>
            </p:nvSpPr>
            <p:spPr bwMode="auto">
              <a:xfrm>
                <a:off x="1148" y="2739"/>
                <a:ext cx="0" cy="17"/>
              </a:xfrm>
              <a:custGeom>
                <a:avLst/>
                <a:gdLst>
                  <a:gd name="T0" fmla="*/ 0 h 8"/>
                  <a:gd name="T1" fmla="*/ 8 h 8"/>
                  <a:gd name="T2" fmla="*/ 5 h 8"/>
                  <a:gd name="T3" fmla="*/ 2 h 8"/>
                  <a:gd name="T4" fmla="*/ 0 h 8"/>
                </a:gdLst>
                <a:ahLst/>
                <a:cxnLst>
                  <a:cxn ang="0">
                    <a:pos x="0" y="T0"/>
                  </a:cxn>
                  <a:cxn ang="0">
                    <a:pos x="0" y="T1"/>
                  </a:cxn>
                  <a:cxn ang="0">
                    <a:pos x="0" y="T2"/>
                  </a:cxn>
                  <a:cxn ang="0">
                    <a:pos x="0" y="T3"/>
                  </a:cxn>
                  <a:cxn ang="0">
                    <a:pos x="0" y="T4"/>
                  </a:cxn>
                </a:cxnLst>
                <a:rect l="0" t="0" r="r" b="b"/>
                <a:pathLst>
                  <a:path h="8">
                    <a:moveTo>
                      <a:pt x="0" y="0"/>
                    </a:moveTo>
                    <a:cubicBezTo>
                      <a:pt x="0" y="3"/>
                      <a:pt x="0" y="5"/>
                      <a:pt x="0" y="8"/>
                    </a:cubicBezTo>
                    <a:cubicBezTo>
                      <a:pt x="0" y="7"/>
                      <a:pt x="0" y="6"/>
                      <a:pt x="0" y="5"/>
                    </a:cubicBezTo>
                    <a:cubicBezTo>
                      <a:pt x="0" y="4"/>
                      <a:pt x="0" y="3"/>
                      <a:pt x="0" y="2"/>
                    </a:cubicBezTo>
                    <a:cubicBezTo>
                      <a:pt x="0" y="1"/>
                      <a:pt x="0" y="1"/>
                      <a:pt x="0" y="0"/>
                    </a:cubicBezTo>
                    <a:close/>
                  </a:path>
                </a:pathLst>
              </a:custGeom>
              <a:solidFill>
                <a:srgbClr val="B55A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0" name="Freeform 5725"/>
              <p:cNvSpPr>
                <a:spLocks/>
              </p:cNvSpPr>
              <p:nvPr/>
            </p:nvSpPr>
            <p:spPr bwMode="auto">
              <a:xfrm>
                <a:off x="1152" y="27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1" name="Freeform 5726"/>
              <p:cNvSpPr>
                <a:spLocks/>
              </p:cNvSpPr>
              <p:nvPr/>
            </p:nvSpPr>
            <p:spPr bwMode="auto">
              <a:xfrm>
                <a:off x="1157" y="2720"/>
                <a:ext cx="2" cy="17"/>
              </a:xfrm>
              <a:custGeom>
                <a:avLst/>
                <a:gdLst>
                  <a:gd name="T0" fmla="*/ 1 w 1"/>
                  <a:gd name="T1" fmla="*/ 0 h 8"/>
                  <a:gd name="T2" fmla="*/ 0 w 1"/>
                  <a:gd name="T3" fmla="*/ 8 h 8"/>
                  <a:gd name="T4" fmla="*/ 0 w 1"/>
                  <a:gd name="T5" fmla="*/ 7 h 8"/>
                  <a:gd name="T6" fmla="*/ 1 w 1"/>
                  <a:gd name="T7" fmla="*/ 1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3"/>
                      <a:pt x="0" y="6"/>
                      <a:pt x="0" y="8"/>
                    </a:cubicBezTo>
                    <a:cubicBezTo>
                      <a:pt x="0" y="8"/>
                      <a:pt x="0" y="8"/>
                      <a:pt x="0" y="7"/>
                    </a:cubicBezTo>
                    <a:cubicBezTo>
                      <a:pt x="0" y="4"/>
                      <a:pt x="1" y="2"/>
                      <a:pt x="1" y="1"/>
                    </a:cubicBezTo>
                    <a:lnTo>
                      <a:pt x="1"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2" name="Freeform 5727"/>
              <p:cNvSpPr>
                <a:spLocks noEditPoints="1"/>
              </p:cNvSpPr>
              <p:nvPr/>
            </p:nvSpPr>
            <p:spPr bwMode="auto">
              <a:xfrm>
                <a:off x="1157" y="2717"/>
                <a:ext cx="4" cy="24"/>
              </a:xfrm>
              <a:custGeom>
                <a:avLst/>
                <a:gdLst>
                  <a:gd name="T0" fmla="*/ 0 w 2"/>
                  <a:gd name="T1" fmla="*/ 8 h 11"/>
                  <a:gd name="T2" fmla="*/ 0 w 2"/>
                  <a:gd name="T3" fmla="*/ 9 h 11"/>
                  <a:gd name="T4" fmla="*/ 0 w 2"/>
                  <a:gd name="T5" fmla="*/ 11 h 11"/>
                  <a:gd name="T6" fmla="*/ 0 w 2"/>
                  <a:gd name="T7" fmla="*/ 8 h 11"/>
                  <a:gd name="T8" fmla="*/ 2 w 2"/>
                  <a:gd name="T9" fmla="*/ 0 h 11"/>
                  <a:gd name="T10" fmla="*/ 1 w 2"/>
                  <a:gd name="T11" fmla="*/ 1 h 11"/>
                  <a:gd name="T12" fmla="*/ 1 w 2"/>
                  <a:gd name="T13" fmla="*/ 2 h 11"/>
                  <a:gd name="T14" fmla="*/ 2 w 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0" y="8"/>
                    </a:moveTo>
                    <a:cubicBezTo>
                      <a:pt x="0" y="9"/>
                      <a:pt x="0" y="9"/>
                      <a:pt x="0" y="9"/>
                    </a:cubicBezTo>
                    <a:cubicBezTo>
                      <a:pt x="0" y="11"/>
                      <a:pt x="0" y="11"/>
                      <a:pt x="0" y="11"/>
                    </a:cubicBezTo>
                    <a:cubicBezTo>
                      <a:pt x="0" y="10"/>
                      <a:pt x="0" y="9"/>
                      <a:pt x="0" y="8"/>
                    </a:cubicBezTo>
                    <a:close/>
                    <a:moveTo>
                      <a:pt x="2" y="0"/>
                    </a:moveTo>
                    <a:cubicBezTo>
                      <a:pt x="2" y="0"/>
                      <a:pt x="2" y="1"/>
                      <a:pt x="1" y="1"/>
                    </a:cubicBezTo>
                    <a:cubicBezTo>
                      <a:pt x="1" y="2"/>
                      <a:pt x="1" y="2"/>
                      <a:pt x="1" y="2"/>
                    </a:cubicBezTo>
                    <a:cubicBezTo>
                      <a:pt x="2" y="0"/>
                      <a:pt x="2" y="0"/>
                      <a:pt x="2"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3" name="Freeform 5728"/>
              <p:cNvSpPr>
                <a:spLocks/>
              </p:cNvSpPr>
              <p:nvPr/>
            </p:nvSpPr>
            <p:spPr bwMode="auto">
              <a:xfrm>
                <a:off x="1159" y="2724"/>
                <a:ext cx="4" cy="15"/>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cubicBezTo>
                      <a:pt x="0" y="2"/>
                      <a:pt x="0" y="7"/>
                      <a:pt x="0" y="7"/>
                    </a:cubicBezTo>
                    <a:cubicBezTo>
                      <a:pt x="1" y="1"/>
                      <a:pt x="2" y="0"/>
                      <a:pt x="2"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4" name="Freeform 5729"/>
              <p:cNvSpPr>
                <a:spLocks/>
              </p:cNvSpPr>
              <p:nvPr/>
            </p:nvSpPr>
            <p:spPr bwMode="auto">
              <a:xfrm>
                <a:off x="1144" y="2696"/>
                <a:ext cx="4" cy="11"/>
              </a:xfrm>
              <a:custGeom>
                <a:avLst/>
                <a:gdLst>
                  <a:gd name="T0" fmla="*/ 2 w 2"/>
                  <a:gd name="T1" fmla="*/ 0 h 5"/>
                  <a:gd name="T2" fmla="*/ 0 w 2"/>
                  <a:gd name="T3" fmla="*/ 5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2" y="0"/>
                      <a:pt x="1" y="2"/>
                      <a:pt x="0" y="5"/>
                    </a:cubicBezTo>
                    <a:cubicBezTo>
                      <a:pt x="0" y="5"/>
                      <a:pt x="0" y="5"/>
                      <a:pt x="0" y="5"/>
                    </a:cubicBezTo>
                    <a:cubicBezTo>
                      <a:pt x="1" y="3"/>
                      <a:pt x="2" y="2"/>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5" name="Freeform 5730"/>
              <p:cNvSpPr>
                <a:spLocks/>
              </p:cNvSpPr>
              <p:nvPr/>
            </p:nvSpPr>
            <p:spPr bwMode="auto">
              <a:xfrm>
                <a:off x="1138" y="2707"/>
                <a:ext cx="6" cy="61"/>
              </a:xfrm>
              <a:custGeom>
                <a:avLst/>
                <a:gdLst>
                  <a:gd name="T0" fmla="*/ 3 w 3"/>
                  <a:gd name="T1" fmla="*/ 0 h 29"/>
                  <a:gd name="T2" fmla="*/ 3 w 3"/>
                  <a:gd name="T3" fmla="*/ 0 h 29"/>
                  <a:gd name="T4" fmla="*/ 3 w 3"/>
                  <a:gd name="T5" fmla="*/ 29 h 29"/>
                  <a:gd name="T6" fmla="*/ 2 w 3"/>
                  <a:gd name="T7" fmla="*/ 22 h 29"/>
                  <a:gd name="T8" fmla="*/ 1 w 3"/>
                  <a:gd name="T9" fmla="*/ 13 h 29"/>
                  <a:gd name="T10" fmla="*/ 2 w 3"/>
                  <a:gd name="T11" fmla="*/ 8 h 29"/>
                  <a:gd name="T12" fmla="*/ 3 w 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 h="29">
                    <a:moveTo>
                      <a:pt x="3" y="0"/>
                    </a:moveTo>
                    <a:cubicBezTo>
                      <a:pt x="3" y="0"/>
                      <a:pt x="3" y="0"/>
                      <a:pt x="3" y="0"/>
                    </a:cubicBezTo>
                    <a:cubicBezTo>
                      <a:pt x="1" y="6"/>
                      <a:pt x="0" y="15"/>
                      <a:pt x="3" y="29"/>
                    </a:cubicBezTo>
                    <a:cubicBezTo>
                      <a:pt x="3" y="29"/>
                      <a:pt x="3" y="26"/>
                      <a:pt x="2" y="22"/>
                    </a:cubicBezTo>
                    <a:cubicBezTo>
                      <a:pt x="2" y="19"/>
                      <a:pt x="1" y="17"/>
                      <a:pt x="1" y="13"/>
                    </a:cubicBezTo>
                    <a:cubicBezTo>
                      <a:pt x="1" y="11"/>
                      <a:pt x="2" y="9"/>
                      <a:pt x="2" y="8"/>
                    </a:cubicBezTo>
                    <a:cubicBezTo>
                      <a:pt x="2" y="5"/>
                      <a:pt x="3" y="2"/>
                      <a:pt x="3" y="0"/>
                    </a:cubicBezTo>
                    <a:close/>
                  </a:path>
                </a:pathLst>
              </a:custGeom>
              <a:solidFill>
                <a:srgbClr val="BA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6" name="Freeform 5731"/>
              <p:cNvSpPr>
                <a:spLocks/>
              </p:cNvSpPr>
              <p:nvPr/>
            </p:nvSpPr>
            <p:spPr bwMode="auto">
              <a:xfrm>
                <a:off x="1140" y="2724"/>
                <a:ext cx="2" cy="30"/>
              </a:xfrm>
              <a:custGeom>
                <a:avLst/>
                <a:gdLst>
                  <a:gd name="T0" fmla="*/ 1 w 1"/>
                  <a:gd name="T1" fmla="*/ 0 h 14"/>
                  <a:gd name="T2" fmla="*/ 0 w 1"/>
                  <a:gd name="T3" fmla="*/ 5 h 14"/>
                  <a:gd name="T4" fmla="*/ 1 w 1"/>
                  <a:gd name="T5" fmla="*/ 14 h 14"/>
                  <a:gd name="T6" fmla="*/ 1 w 1"/>
                  <a:gd name="T7" fmla="*/ 0 h 14"/>
                </a:gdLst>
                <a:ahLst/>
                <a:cxnLst>
                  <a:cxn ang="0">
                    <a:pos x="T0" y="T1"/>
                  </a:cxn>
                  <a:cxn ang="0">
                    <a:pos x="T2" y="T3"/>
                  </a:cxn>
                  <a:cxn ang="0">
                    <a:pos x="T4" y="T5"/>
                  </a:cxn>
                  <a:cxn ang="0">
                    <a:pos x="T6" y="T7"/>
                  </a:cxn>
                </a:cxnLst>
                <a:rect l="0" t="0" r="r" b="b"/>
                <a:pathLst>
                  <a:path w="1" h="14">
                    <a:moveTo>
                      <a:pt x="1" y="0"/>
                    </a:moveTo>
                    <a:cubicBezTo>
                      <a:pt x="1" y="1"/>
                      <a:pt x="0" y="3"/>
                      <a:pt x="0" y="5"/>
                    </a:cubicBezTo>
                    <a:cubicBezTo>
                      <a:pt x="0" y="9"/>
                      <a:pt x="1" y="11"/>
                      <a:pt x="1" y="14"/>
                    </a:cubicBezTo>
                    <a:cubicBezTo>
                      <a:pt x="1" y="10"/>
                      <a:pt x="0" y="5"/>
                      <a:pt x="1" y="0"/>
                    </a:cubicBezTo>
                    <a:close/>
                  </a:path>
                </a:pathLst>
              </a:custGeom>
              <a:solidFill>
                <a:srgbClr val="BB6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7" name="Freeform 5732"/>
              <p:cNvSpPr>
                <a:spLocks/>
              </p:cNvSpPr>
              <p:nvPr/>
            </p:nvSpPr>
            <p:spPr bwMode="auto">
              <a:xfrm>
                <a:off x="1144" y="27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A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8" name="Freeform 5733"/>
              <p:cNvSpPr>
                <a:spLocks noEditPoints="1"/>
              </p:cNvSpPr>
              <p:nvPr/>
            </p:nvSpPr>
            <p:spPr bwMode="auto">
              <a:xfrm>
                <a:off x="1146" y="2698"/>
                <a:ext cx="6" cy="77"/>
              </a:xfrm>
              <a:custGeom>
                <a:avLst/>
                <a:gdLst>
                  <a:gd name="T0" fmla="*/ 0 w 3"/>
                  <a:gd name="T1" fmla="*/ 33 h 36"/>
                  <a:gd name="T2" fmla="*/ 0 w 3"/>
                  <a:gd name="T3" fmla="*/ 33 h 36"/>
                  <a:gd name="T4" fmla="*/ 1 w 3"/>
                  <a:gd name="T5" fmla="*/ 36 h 36"/>
                  <a:gd name="T6" fmla="*/ 0 w 3"/>
                  <a:gd name="T7" fmla="*/ 33 h 36"/>
                  <a:gd name="T8" fmla="*/ 3 w 3"/>
                  <a:gd name="T9" fmla="*/ 0 h 36"/>
                  <a:gd name="T10" fmla="*/ 2 w 3"/>
                  <a:gd name="T11" fmla="*/ 1 h 36"/>
                  <a:gd name="T12" fmla="*/ 2 w 3"/>
                  <a:gd name="T13" fmla="*/ 1 h 36"/>
                  <a:gd name="T14" fmla="*/ 3 w 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6">
                    <a:moveTo>
                      <a:pt x="0" y="33"/>
                    </a:moveTo>
                    <a:cubicBezTo>
                      <a:pt x="0" y="33"/>
                      <a:pt x="0" y="33"/>
                      <a:pt x="0" y="33"/>
                    </a:cubicBezTo>
                    <a:cubicBezTo>
                      <a:pt x="0" y="34"/>
                      <a:pt x="0" y="35"/>
                      <a:pt x="1" y="36"/>
                    </a:cubicBezTo>
                    <a:cubicBezTo>
                      <a:pt x="1" y="36"/>
                      <a:pt x="0" y="35"/>
                      <a:pt x="0" y="33"/>
                    </a:cubicBezTo>
                    <a:close/>
                    <a:moveTo>
                      <a:pt x="3" y="0"/>
                    </a:moveTo>
                    <a:cubicBezTo>
                      <a:pt x="3" y="0"/>
                      <a:pt x="2" y="0"/>
                      <a:pt x="2" y="1"/>
                    </a:cubicBezTo>
                    <a:cubicBezTo>
                      <a:pt x="2" y="1"/>
                      <a:pt x="2" y="1"/>
                      <a:pt x="2" y="1"/>
                    </a:cubicBezTo>
                    <a:lnTo>
                      <a:pt x="3"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9" name="Freeform 5734"/>
              <p:cNvSpPr>
                <a:spLocks/>
              </p:cNvSpPr>
              <p:nvPr/>
            </p:nvSpPr>
            <p:spPr bwMode="auto">
              <a:xfrm>
                <a:off x="1144" y="2764"/>
                <a:ext cx="2" cy="4"/>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0"/>
                      <a:pt x="1" y="1"/>
                      <a:pt x="1" y="2"/>
                    </a:cubicBezTo>
                    <a:cubicBezTo>
                      <a:pt x="1" y="2"/>
                      <a:pt x="1" y="2"/>
                      <a:pt x="1" y="2"/>
                    </a:cubicBezTo>
                    <a:cubicBezTo>
                      <a:pt x="1" y="1"/>
                      <a:pt x="1" y="1"/>
                      <a:pt x="1" y="0"/>
                    </a:cubicBezTo>
                    <a:lnTo>
                      <a:pt x="0" y="0"/>
                    </a:lnTo>
                    <a:close/>
                  </a:path>
                </a:pathLst>
              </a:custGeom>
              <a:solidFill>
                <a:srgbClr val="BA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0" name="Freeform 5735"/>
              <p:cNvSpPr>
                <a:spLocks noEditPoints="1"/>
              </p:cNvSpPr>
              <p:nvPr/>
            </p:nvSpPr>
            <p:spPr bwMode="auto">
              <a:xfrm>
                <a:off x="1142" y="2700"/>
                <a:ext cx="8" cy="34"/>
              </a:xfrm>
              <a:custGeom>
                <a:avLst/>
                <a:gdLst>
                  <a:gd name="T0" fmla="*/ 2 w 4"/>
                  <a:gd name="T1" fmla="*/ 7 h 16"/>
                  <a:gd name="T2" fmla="*/ 1 w 4"/>
                  <a:gd name="T3" fmla="*/ 9 h 16"/>
                  <a:gd name="T4" fmla="*/ 0 w 4"/>
                  <a:gd name="T5" fmla="*/ 16 h 16"/>
                  <a:gd name="T6" fmla="*/ 1 w 4"/>
                  <a:gd name="T7" fmla="*/ 16 h 16"/>
                  <a:gd name="T8" fmla="*/ 2 w 4"/>
                  <a:gd name="T9" fmla="*/ 7 h 16"/>
                  <a:gd name="T10" fmla="*/ 4 w 4"/>
                  <a:gd name="T11" fmla="*/ 0 h 16"/>
                  <a:gd name="T12" fmla="*/ 4 w 4"/>
                  <a:gd name="T13" fmla="*/ 0 h 16"/>
                  <a:gd name="T14" fmla="*/ 3 w 4"/>
                  <a:gd name="T15" fmla="*/ 4 h 16"/>
                  <a:gd name="T16" fmla="*/ 3 w 4"/>
                  <a:gd name="T17" fmla="*/ 4 h 16"/>
                  <a:gd name="T18" fmla="*/ 3 w 4"/>
                  <a:gd name="T19" fmla="*/ 5 h 16"/>
                  <a:gd name="T20" fmla="*/ 4 w 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6">
                    <a:moveTo>
                      <a:pt x="2" y="7"/>
                    </a:moveTo>
                    <a:cubicBezTo>
                      <a:pt x="2" y="8"/>
                      <a:pt x="1" y="8"/>
                      <a:pt x="1" y="9"/>
                    </a:cubicBezTo>
                    <a:cubicBezTo>
                      <a:pt x="1" y="11"/>
                      <a:pt x="1" y="13"/>
                      <a:pt x="0" y="16"/>
                    </a:cubicBezTo>
                    <a:cubicBezTo>
                      <a:pt x="1" y="16"/>
                      <a:pt x="1" y="16"/>
                      <a:pt x="1" y="16"/>
                    </a:cubicBezTo>
                    <a:cubicBezTo>
                      <a:pt x="1" y="13"/>
                      <a:pt x="1" y="10"/>
                      <a:pt x="2" y="7"/>
                    </a:cubicBezTo>
                    <a:close/>
                    <a:moveTo>
                      <a:pt x="4" y="0"/>
                    </a:moveTo>
                    <a:cubicBezTo>
                      <a:pt x="4" y="0"/>
                      <a:pt x="4" y="0"/>
                      <a:pt x="4" y="0"/>
                    </a:cubicBezTo>
                    <a:cubicBezTo>
                      <a:pt x="4" y="0"/>
                      <a:pt x="3" y="2"/>
                      <a:pt x="3" y="4"/>
                    </a:cubicBezTo>
                    <a:cubicBezTo>
                      <a:pt x="3" y="4"/>
                      <a:pt x="3" y="4"/>
                      <a:pt x="3" y="4"/>
                    </a:cubicBezTo>
                    <a:cubicBezTo>
                      <a:pt x="3" y="5"/>
                      <a:pt x="3" y="5"/>
                      <a:pt x="3" y="5"/>
                    </a:cubicBezTo>
                    <a:cubicBezTo>
                      <a:pt x="3" y="3"/>
                      <a:pt x="4" y="1"/>
                      <a:pt x="4"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1" name="Freeform 5736"/>
              <p:cNvSpPr>
                <a:spLocks noEditPoints="1"/>
              </p:cNvSpPr>
              <p:nvPr/>
            </p:nvSpPr>
            <p:spPr bwMode="auto">
              <a:xfrm>
                <a:off x="1142" y="2709"/>
                <a:ext cx="6" cy="55"/>
              </a:xfrm>
              <a:custGeom>
                <a:avLst/>
                <a:gdLst>
                  <a:gd name="T0" fmla="*/ 0 w 3"/>
                  <a:gd name="T1" fmla="*/ 12 h 26"/>
                  <a:gd name="T2" fmla="*/ 1 w 3"/>
                  <a:gd name="T3" fmla="*/ 26 h 26"/>
                  <a:gd name="T4" fmla="*/ 2 w 3"/>
                  <a:gd name="T5" fmla="*/ 26 h 26"/>
                  <a:gd name="T6" fmla="*/ 1 w 3"/>
                  <a:gd name="T7" fmla="*/ 12 h 26"/>
                  <a:gd name="T8" fmla="*/ 0 w 3"/>
                  <a:gd name="T9" fmla="*/ 12 h 26"/>
                  <a:gd name="T10" fmla="*/ 3 w 3"/>
                  <a:gd name="T11" fmla="*/ 0 h 26"/>
                  <a:gd name="T12" fmla="*/ 1 w 3"/>
                  <a:gd name="T13" fmla="*/ 5 h 26"/>
                  <a:gd name="T14" fmla="*/ 2 w 3"/>
                  <a:gd name="T15" fmla="*/ 3 h 26"/>
                  <a:gd name="T16" fmla="*/ 3 w 3"/>
                  <a:gd name="T17" fmla="*/ 1 h 26"/>
                  <a:gd name="T18" fmla="*/ 3 w 3"/>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6">
                    <a:moveTo>
                      <a:pt x="0" y="12"/>
                    </a:moveTo>
                    <a:cubicBezTo>
                      <a:pt x="0" y="16"/>
                      <a:pt x="0" y="20"/>
                      <a:pt x="1" y="26"/>
                    </a:cubicBezTo>
                    <a:cubicBezTo>
                      <a:pt x="2" y="26"/>
                      <a:pt x="2" y="26"/>
                      <a:pt x="2" y="26"/>
                    </a:cubicBezTo>
                    <a:cubicBezTo>
                      <a:pt x="1" y="23"/>
                      <a:pt x="1" y="18"/>
                      <a:pt x="1" y="12"/>
                    </a:cubicBezTo>
                    <a:lnTo>
                      <a:pt x="0" y="12"/>
                    </a:lnTo>
                    <a:close/>
                    <a:moveTo>
                      <a:pt x="3" y="0"/>
                    </a:moveTo>
                    <a:cubicBezTo>
                      <a:pt x="2" y="1"/>
                      <a:pt x="2" y="3"/>
                      <a:pt x="1" y="5"/>
                    </a:cubicBezTo>
                    <a:cubicBezTo>
                      <a:pt x="1" y="4"/>
                      <a:pt x="2" y="4"/>
                      <a:pt x="2" y="3"/>
                    </a:cubicBezTo>
                    <a:cubicBezTo>
                      <a:pt x="2" y="2"/>
                      <a:pt x="2" y="1"/>
                      <a:pt x="3" y="1"/>
                    </a:cubicBezTo>
                    <a:cubicBezTo>
                      <a:pt x="3" y="0"/>
                      <a:pt x="3" y="0"/>
                      <a:pt x="3" y="0"/>
                    </a:cubicBezTo>
                    <a:close/>
                  </a:path>
                </a:pathLst>
              </a:custGeom>
              <a:solidFill>
                <a:srgbClr val="BB6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2" name="Freeform 5737"/>
              <p:cNvSpPr>
                <a:spLocks/>
              </p:cNvSpPr>
              <p:nvPr/>
            </p:nvSpPr>
            <p:spPr bwMode="auto">
              <a:xfrm>
                <a:off x="1148" y="27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3" name="Freeform 5738"/>
              <p:cNvSpPr>
                <a:spLocks noEditPoints="1"/>
              </p:cNvSpPr>
              <p:nvPr/>
            </p:nvSpPr>
            <p:spPr bwMode="auto">
              <a:xfrm>
                <a:off x="1148" y="2762"/>
                <a:ext cx="2" cy="19"/>
              </a:xfrm>
              <a:custGeom>
                <a:avLst/>
                <a:gdLst>
                  <a:gd name="T0" fmla="*/ 1 w 1"/>
                  <a:gd name="T1" fmla="*/ 7 h 9"/>
                  <a:gd name="T2" fmla="*/ 1 w 1"/>
                  <a:gd name="T3" fmla="*/ 7 h 9"/>
                  <a:gd name="T4" fmla="*/ 1 w 1"/>
                  <a:gd name="T5" fmla="*/ 9 h 9"/>
                  <a:gd name="T6" fmla="*/ 1 w 1"/>
                  <a:gd name="T7" fmla="*/ 7 h 9"/>
                  <a:gd name="T8" fmla="*/ 0 w 1"/>
                  <a:gd name="T9" fmla="*/ 0 h 9"/>
                  <a:gd name="T10" fmla="*/ 0 w 1"/>
                  <a:gd name="T11" fmla="*/ 0 h 9"/>
                  <a:gd name="T12" fmla="*/ 0 w 1"/>
                  <a:gd name="T13" fmla="*/ 2 h 9"/>
                  <a:gd name="T14" fmla="*/ 0 w 1"/>
                  <a:gd name="T15" fmla="*/ 2 h 9"/>
                  <a:gd name="T16" fmla="*/ 0 w 1"/>
                  <a:gd name="T17" fmla="*/ 1 h 9"/>
                  <a:gd name="T18" fmla="*/ 0 w 1"/>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9">
                    <a:moveTo>
                      <a:pt x="1" y="7"/>
                    </a:moveTo>
                    <a:cubicBezTo>
                      <a:pt x="1" y="7"/>
                      <a:pt x="1" y="7"/>
                      <a:pt x="1" y="7"/>
                    </a:cubicBezTo>
                    <a:cubicBezTo>
                      <a:pt x="1" y="8"/>
                      <a:pt x="1" y="9"/>
                      <a:pt x="1" y="9"/>
                    </a:cubicBezTo>
                    <a:cubicBezTo>
                      <a:pt x="1" y="9"/>
                      <a:pt x="1" y="8"/>
                      <a:pt x="1" y="7"/>
                    </a:cubicBezTo>
                    <a:close/>
                    <a:moveTo>
                      <a:pt x="0" y="0"/>
                    </a:moveTo>
                    <a:cubicBezTo>
                      <a:pt x="0" y="0"/>
                      <a:pt x="0" y="0"/>
                      <a:pt x="0" y="0"/>
                    </a:cubicBezTo>
                    <a:cubicBezTo>
                      <a:pt x="0" y="1"/>
                      <a:pt x="0" y="1"/>
                      <a:pt x="0" y="2"/>
                    </a:cubicBezTo>
                    <a:cubicBezTo>
                      <a:pt x="0" y="2"/>
                      <a:pt x="0" y="2"/>
                      <a:pt x="0" y="2"/>
                    </a:cubicBezTo>
                    <a:cubicBezTo>
                      <a:pt x="0" y="1"/>
                      <a:pt x="0" y="1"/>
                      <a:pt x="0" y="1"/>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4" name="Freeform 5739"/>
              <p:cNvSpPr>
                <a:spLocks/>
              </p:cNvSpPr>
              <p:nvPr/>
            </p:nvSpPr>
            <p:spPr bwMode="auto">
              <a:xfrm>
                <a:off x="1148" y="2773"/>
                <a:ext cx="2" cy="4"/>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1" y="1"/>
                      <a:pt x="1" y="2"/>
                      <a:pt x="1" y="2"/>
                    </a:cubicBezTo>
                    <a:cubicBezTo>
                      <a:pt x="1" y="2"/>
                      <a:pt x="1" y="2"/>
                      <a:pt x="1" y="2"/>
                    </a:cubicBezTo>
                    <a:cubicBezTo>
                      <a:pt x="1" y="2"/>
                      <a:pt x="1" y="1"/>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5" name="Freeform 5740"/>
              <p:cNvSpPr>
                <a:spLocks/>
              </p:cNvSpPr>
              <p:nvPr/>
            </p:nvSpPr>
            <p:spPr bwMode="auto">
              <a:xfrm>
                <a:off x="1148" y="2764"/>
                <a:ext cx="0" cy="7"/>
              </a:xfrm>
              <a:custGeom>
                <a:avLst/>
                <a:gdLst>
                  <a:gd name="T0" fmla="*/ 0 h 3"/>
                  <a:gd name="T1" fmla="*/ 1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1"/>
                      <a:pt x="0" y="1"/>
                    </a:cubicBezTo>
                    <a:cubicBezTo>
                      <a:pt x="0" y="2"/>
                      <a:pt x="0" y="3"/>
                      <a:pt x="0" y="3"/>
                    </a:cubicBezTo>
                    <a:cubicBezTo>
                      <a:pt x="0" y="3"/>
                      <a:pt x="0" y="3"/>
                      <a:pt x="0" y="3"/>
                    </a:cubicBezTo>
                    <a:cubicBezTo>
                      <a:pt x="0" y="2"/>
                      <a:pt x="0" y="1"/>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6" name="Freeform 5741"/>
              <p:cNvSpPr>
                <a:spLocks/>
              </p:cNvSpPr>
              <p:nvPr/>
            </p:nvSpPr>
            <p:spPr bwMode="auto">
              <a:xfrm>
                <a:off x="1148" y="2771"/>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0"/>
                      <a:pt x="0" y="0"/>
                    </a:cubicBez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7" name="Rectangle 5742"/>
              <p:cNvSpPr>
                <a:spLocks noChangeArrowheads="1"/>
              </p:cNvSpPr>
              <p:nvPr/>
            </p:nvSpPr>
            <p:spPr bwMode="auto">
              <a:xfrm>
                <a:off x="1148" y="2762"/>
                <a:ext cx="1" cy="1"/>
              </a:xfrm>
              <a:prstGeom prst="rect">
                <a:avLst/>
              </a:prstGeom>
              <a:solidFill>
                <a:srgbClr val="BA64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8" name="Freeform 5743"/>
              <p:cNvSpPr>
                <a:spLocks noEditPoints="1"/>
              </p:cNvSpPr>
              <p:nvPr/>
            </p:nvSpPr>
            <p:spPr bwMode="auto">
              <a:xfrm>
                <a:off x="1146" y="2700"/>
                <a:ext cx="9" cy="66"/>
              </a:xfrm>
              <a:custGeom>
                <a:avLst/>
                <a:gdLst>
                  <a:gd name="T0" fmla="*/ 1 w 4"/>
                  <a:gd name="T1" fmla="*/ 29 h 31"/>
                  <a:gd name="T2" fmla="*/ 1 w 4"/>
                  <a:gd name="T3" fmla="*/ 30 h 31"/>
                  <a:gd name="T4" fmla="*/ 1 w 4"/>
                  <a:gd name="T5" fmla="*/ 31 h 31"/>
                  <a:gd name="T6" fmla="*/ 1 w 4"/>
                  <a:gd name="T7" fmla="*/ 29 h 31"/>
                  <a:gd name="T8" fmla="*/ 4 w 4"/>
                  <a:gd name="T9" fmla="*/ 0 h 31"/>
                  <a:gd name="T10" fmla="*/ 0 w 4"/>
                  <a:gd name="T11" fmla="*/ 17 h 31"/>
                  <a:gd name="T12" fmla="*/ 0 w 4"/>
                  <a:gd name="T13" fmla="*/ 18 h 31"/>
                  <a:gd name="T14" fmla="*/ 4 w 4"/>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1">
                    <a:moveTo>
                      <a:pt x="1" y="29"/>
                    </a:moveTo>
                    <a:cubicBezTo>
                      <a:pt x="1" y="30"/>
                      <a:pt x="1" y="30"/>
                      <a:pt x="1" y="30"/>
                    </a:cubicBezTo>
                    <a:cubicBezTo>
                      <a:pt x="1" y="31"/>
                      <a:pt x="1" y="31"/>
                      <a:pt x="1" y="31"/>
                    </a:cubicBezTo>
                    <a:cubicBezTo>
                      <a:pt x="1" y="30"/>
                      <a:pt x="1" y="30"/>
                      <a:pt x="1" y="29"/>
                    </a:cubicBezTo>
                    <a:close/>
                    <a:moveTo>
                      <a:pt x="4" y="0"/>
                    </a:moveTo>
                    <a:cubicBezTo>
                      <a:pt x="4" y="0"/>
                      <a:pt x="0" y="6"/>
                      <a:pt x="0" y="17"/>
                    </a:cubicBezTo>
                    <a:cubicBezTo>
                      <a:pt x="0" y="18"/>
                      <a:pt x="0" y="18"/>
                      <a:pt x="0" y="18"/>
                    </a:cubicBezTo>
                    <a:cubicBezTo>
                      <a:pt x="1" y="12"/>
                      <a:pt x="2" y="6"/>
                      <a:pt x="4"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9" name="Freeform 5744"/>
              <p:cNvSpPr>
                <a:spLocks/>
              </p:cNvSpPr>
              <p:nvPr/>
            </p:nvSpPr>
            <p:spPr bwMode="auto">
              <a:xfrm>
                <a:off x="1146" y="2737"/>
                <a:ext cx="2" cy="27"/>
              </a:xfrm>
              <a:custGeom>
                <a:avLst/>
                <a:gdLst>
                  <a:gd name="T0" fmla="*/ 0 w 1"/>
                  <a:gd name="T1" fmla="*/ 0 h 13"/>
                  <a:gd name="T2" fmla="*/ 1 w 1"/>
                  <a:gd name="T3" fmla="*/ 13 h 13"/>
                  <a:gd name="T4" fmla="*/ 1 w 1"/>
                  <a:gd name="T5" fmla="*/ 12 h 13"/>
                  <a:gd name="T6" fmla="*/ 1 w 1"/>
                  <a:gd name="T7" fmla="*/ 12 h 13"/>
                  <a:gd name="T8" fmla="*/ 0 w 1"/>
                  <a:gd name="T9" fmla="*/ 1 h 13"/>
                  <a:gd name="T10" fmla="*/ 0 w 1"/>
                  <a:gd name="T11" fmla="*/ 0 h 13"/>
                </a:gdLst>
                <a:ahLst/>
                <a:cxnLst>
                  <a:cxn ang="0">
                    <a:pos x="T0" y="T1"/>
                  </a:cxn>
                  <a:cxn ang="0">
                    <a:pos x="T2" y="T3"/>
                  </a:cxn>
                  <a:cxn ang="0">
                    <a:pos x="T4" y="T5"/>
                  </a:cxn>
                  <a:cxn ang="0">
                    <a:pos x="T6" y="T7"/>
                  </a:cxn>
                  <a:cxn ang="0">
                    <a:pos x="T8" y="T9"/>
                  </a:cxn>
                  <a:cxn ang="0">
                    <a:pos x="T10" y="T11"/>
                  </a:cxn>
                </a:cxnLst>
                <a:rect l="0" t="0" r="r" b="b"/>
                <a:pathLst>
                  <a:path w="1" h="13">
                    <a:moveTo>
                      <a:pt x="0" y="0"/>
                    </a:moveTo>
                    <a:cubicBezTo>
                      <a:pt x="0" y="4"/>
                      <a:pt x="0" y="8"/>
                      <a:pt x="1" y="13"/>
                    </a:cubicBezTo>
                    <a:cubicBezTo>
                      <a:pt x="1" y="12"/>
                      <a:pt x="1" y="12"/>
                      <a:pt x="1" y="12"/>
                    </a:cubicBezTo>
                    <a:cubicBezTo>
                      <a:pt x="1" y="12"/>
                      <a:pt x="1" y="12"/>
                      <a:pt x="1" y="12"/>
                    </a:cubicBezTo>
                    <a:cubicBezTo>
                      <a:pt x="0" y="8"/>
                      <a:pt x="0" y="5"/>
                      <a:pt x="0" y="1"/>
                    </a:cubicBezTo>
                    <a:lnTo>
                      <a:pt x="0" y="0"/>
                    </a:lnTo>
                    <a:close/>
                  </a:path>
                </a:pathLst>
              </a:custGeom>
              <a:solidFill>
                <a:srgbClr val="BB6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0" name="Freeform 5745"/>
              <p:cNvSpPr>
                <a:spLocks/>
              </p:cNvSpPr>
              <p:nvPr/>
            </p:nvSpPr>
            <p:spPr bwMode="auto">
              <a:xfrm>
                <a:off x="1150" y="27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1" name="Freeform 5746"/>
              <p:cNvSpPr>
                <a:spLocks noEditPoints="1"/>
              </p:cNvSpPr>
              <p:nvPr/>
            </p:nvSpPr>
            <p:spPr bwMode="auto">
              <a:xfrm>
                <a:off x="1150" y="2734"/>
                <a:ext cx="2" cy="34"/>
              </a:xfrm>
              <a:custGeom>
                <a:avLst/>
                <a:gdLst>
                  <a:gd name="T0" fmla="*/ 1 w 1"/>
                  <a:gd name="T1" fmla="*/ 15 h 16"/>
                  <a:gd name="T2" fmla="*/ 1 w 1"/>
                  <a:gd name="T3" fmla="*/ 15 h 16"/>
                  <a:gd name="T4" fmla="*/ 1 w 1"/>
                  <a:gd name="T5" fmla="*/ 16 h 16"/>
                  <a:gd name="T6" fmla="*/ 1 w 1"/>
                  <a:gd name="T7" fmla="*/ 16 h 16"/>
                  <a:gd name="T8" fmla="*/ 1 w 1"/>
                  <a:gd name="T9" fmla="*/ 15 h 16"/>
                  <a:gd name="T10" fmla="*/ 0 w 1"/>
                  <a:gd name="T11" fmla="*/ 0 h 16"/>
                  <a:gd name="T12" fmla="*/ 0 w 1"/>
                  <a:gd name="T13" fmla="*/ 3 h 16"/>
                  <a:gd name="T14" fmla="*/ 0 w 1"/>
                  <a:gd name="T15" fmla="*/ 9 h 16"/>
                  <a:gd name="T16" fmla="*/ 0 w 1"/>
                  <a:gd name="T17" fmla="*/ 8 h 16"/>
                  <a:gd name="T18" fmla="*/ 0 w 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6">
                    <a:moveTo>
                      <a:pt x="1" y="15"/>
                    </a:moveTo>
                    <a:cubicBezTo>
                      <a:pt x="1" y="15"/>
                      <a:pt x="1" y="15"/>
                      <a:pt x="1" y="15"/>
                    </a:cubicBezTo>
                    <a:cubicBezTo>
                      <a:pt x="1" y="16"/>
                      <a:pt x="1" y="16"/>
                      <a:pt x="1" y="16"/>
                    </a:cubicBezTo>
                    <a:cubicBezTo>
                      <a:pt x="1" y="16"/>
                      <a:pt x="1" y="16"/>
                      <a:pt x="1" y="16"/>
                    </a:cubicBezTo>
                    <a:cubicBezTo>
                      <a:pt x="1" y="16"/>
                      <a:pt x="1" y="15"/>
                      <a:pt x="1" y="15"/>
                    </a:cubicBezTo>
                    <a:close/>
                    <a:moveTo>
                      <a:pt x="0" y="0"/>
                    </a:moveTo>
                    <a:cubicBezTo>
                      <a:pt x="0" y="1"/>
                      <a:pt x="0" y="2"/>
                      <a:pt x="0" y="3"/>
                    </a:cubicBezTo>
                    <a:cubicBezTo>
                      <a:pt x="0" y="5"/>
                      <a:pt x="0" y="7"/>
                      <a:pt x="0" y="9"/>
                    </a:cubicBezTo>
                    <a:cubicBezTo>
                      <a:pt x="0" y="9"/>
                      <a:pt x="0" y="9"/>
                      <a:pt x="0" y="8"/>
                    </a:cubicBezTo>
                    <a:cubicBezTo>
                      <a:pt x="0" y="6"/>
                      <a:pt x="0" y="3"/>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2" name="Freeform 5747"/>
              <p:cNvSpPr>
                <a:spLocks/>
              </p:cNvSpPr>
              <p:nvPr/>
            </p:nvSpPr>
            <p:spPr bwMode="auto">
              <a:xfrm>
                <a:off x="1152" y="2764"/>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3" name="Freeform 5748"/>
              <p:cNvSpPr>
                <a:spLocks/>
              </p:cNvSpPr>
              <p:nvPr/>
            </p:nvSpPr>
            <p:spPr bwMode="auto">
              <a:xfrm>
                <a:off x="1150" y="2751"/>
                <a:ext cx="2" cy="11"/>
              </a:xfrm>
              <a:custGeom>
                <a:avLst/>
                <a:gdLst>
                  <a:gd name="T0" fmla="*/ 0 w 1"/>
                  <a:gd name="T1" fmla="*/ 0 h 5"/>
                  <a:gd name="T2" fmla="*/ 0 w 1"/>
                  <a:gd name="T3" fmla="*/ 1 h 5"/>
                  <a:gd name="T4" fmla="*/ 0 w 1"/>
                  <a:gd name="T5" fmla="*/ 5 h 5"/>
                  <a:gd name="T6" fmla="*/ 1 w 1"/>
                  <a:gd name="T7" fmla="*/ 4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1"/>
                    </a:cubicBezTo>
                    <a:cubicBezTo>
                      <a:pt x="0" y="3"/>
                      <a:pt x="0" y="4"/>
                      <a:pt x="0" y="5"/>
                    </a:cubicBezTo>
                    <a:cubicBezTo>
                      <a:pt x="1" y="4"/>
                      <a:pt x="1" y="4"/>
                      <a:pt x="1" y="4"/>
                    </a:cubicBezTo>
                    <a:cubicBezTo>
                      <a:pt x="0" y="3"/>
                      <a:pt x="0" y="2"/>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4" name="Freeform 5749"/>
              <p:cNvSpPr>
                <a:spLocks/>
              </p:cNvSpPr>
              <p:nvPr/>
            </p:nvSpPr>
            <p:spPr bwMode="auto">
              <a:xfrm>
                <a:off x="1150" y="2760"/>
                <a:ext cx="2" cy="6"/>
              </a:xfrm>
              <a:custGeom>
                <a:avLst/>
                <a:gdLst>
                  <a:gd name="T0" fmla="*/ 1 w 1"/>
                  <a:gd name="T1" fmla="*/ 0 h 3"/>
                  <a:gd name="T2" fmla="*/ 0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2"/>
                      <a:pt x="0" y="2"/>
                      <a:pt x="1" y="3"/>
                    </a:cubicBezTo>
                    <a:cubicBezTo>
                      <a:pt x="1" y="2"/>
                      <a:pt x="1" y="2"/>
                      <a:pt x="1" y="2"/>
                    </a:cubicBezTo>
                    <a:cubicBezTo>
                      <a:pt x="1" y="2"/>
                      <a:pt x="1" y="1"/>
                      <a:pt x="1" y="0"/>
                    </a:cubicBez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5" name="Freeform 5750"/>
              <p:cNvSpPr>
                <a:spLocks/>
              </p:cNvSpPr>
              <p:nvPr/>
            </p:nvSpPr>
            <p:spPr bwMode="auto">
              <a:xfrm>
                <a:off x="1152" y="2768"/>
                <a:ext cx="3" cy="9"/>
              </a:xfrm>
              <a:custGeom>
                <a:avLst/>
                <a:gdLst>
                  <a:gd name="T0" fmla="*/ 0 w 1"/>
                  <a:gd name="T1" fmla="*/ 0 h 4"/>
                  <a:gd name="T2" fmla="*/ 0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0"/>
                      <a:pt x="0" y="0"/>
                    </a:cubicBezTo>
                    <a:cubicBezTo>
                      <a:pt x="0" y="2"/>
                      <a:pt x="0" y="3"/>
                      <a:pt x="1" y="4"/>
                    </a:cubicBezTo>
                    <a:cubicBezTo>
                      <a:pt x="1" y="4"/>
                      <a:pt x="0" y="2"/>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6" name="Freeform 5751"/>
              <p:cNvSpPr>
                <a:spLocks/>
              </p:cNvSpPr>
              <p:nvPr/>
            </p:nvSpPr>
            <p:spPr bwMode="auto">
              <a:xfrm>
                <a:off x="1150" y="2707"/>
                <a:ext cx="7" cy="34"/>
              </a:xfrm>
              <a:custGeom>
                <a:avLst/>
                <a:gdLst>
                  <a:gd name="T0" fmla="*/ 3 w 3"/>
                  <a:gd name="T1" fmla="*/ 0 h 16"/>
                  <a:gd name="T2" fmla="*/ 0 w 3"/>
                  <a:gd name="T3" fmla="*/ 16 h 16"/>
                  <a:gd name="T4" fmla="*/ 0 w 3"/>
                  <a:gd name="T5" fmla="*/ 13 h 16"/>
                  <a:gd name="T6" fmla="*/ 3 w 3"/>
                  <a:gd name="T7" fmla="*/ 0 h 16"/>
                </a:gdLst>
                <a:ahLst/>
                <a:cxnLst>
                  <a:cxn ang="0">
                    <a:pos x="T0" y="T1"/>
                  </a:cxn>
                  <a:cxn ang="0">
                    <a:pos x="T2" y="T3"/>
                  </a:cxn>
                  <a:cxn ang="0">
                    <a:pos x="T4" y="T5"/>
                  </a:cxn>
                  <a:cxn ang="0">
                    <a:pos x="T6" y="T7"/>
                  </a:cxn>
                </a:cxnLst>
                <a:rect l="0" t="0" r="r" b="b"/>
                <a:pathLst>
                  <a:path w="3" h="16">
                    <a:moveTo>
                      <a:pt x="3" y="0"/>
                    </a:moveTo>
                    <a:cubicBezTo>
                      <a:pt x="3" y="0"/>
                      <a:pt x="0" y="5"/>
                      <a:pt x="0" y="16"/>
                    </a:cubicBezTo>
                    <a:cubicBezTo>
                      <a:pt x="0" y="15"/>
                      <a:pt x="0" y="14"/>
                      <a:pt x="0" y="13"/>
                    </a:cubicBezTo>
                    <a:cubicBezTo>
                      <a:pt x="1" y="9"/>
                      <a:pt x="2" y="4"/>
                      <a:pt x="3"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7" name="Freeform 5752"/>
              <p:cNvSpPr>
                <a:spLocks noEditPoints="1"/>
              </p:cNvSpPr>
              <p:nvPr/>
            </p:nvSpPr>
            <p:spPr bwMode="auto">
              <a:xfrm>
                <a:off x="1152" y="2711"/>
                <a:ext cx="7" cy="34"/>
              </a:xfrm>
              <a:custGeom>
                <a:avLst/>
                <a:gdLst>
                  <a:gd name="T0" fmla="*/ 1 w 3"/>
                  <a:gd name="T1" fmla="*/ 6 h 16"/>
                  <a:gd name="T2" fmla="*/ 1 w 3"/>
                  <a:gd name="T3" fmla="*/ 7 h 16"/>
                  <a:gd name="T4" fmla="*/ 1 w 3"/>
                  <a:gd name="T5" fmla="*/ 8 h 16"/>
                  <a:gd name="T6" fmla="*/ 0 w 3"/>
                  <a:gd name="T7" fmla="*/ 16 h 16"/>
                  <a:gd name="T8" fmla="*/ 0 w 3"/>
                  <a:gd name="T9" fmla="*/ 16 h 16"/>
                  <a:gd name="T10" fmla="*/ 1 w 3"/>
                  <a:gd name="T11" fmla="*/ 6 h 16"/>
                  <a:gd name="T12" fmla="*/ 3 w 3"/>
                  <a:gd name="T13" fmla="*/ 0 h 16"/>
                  <a:gd name="T14" fmla="*/ 2 w 3"/>
                  <a:gd name="T15" fmla="*/ 2 h 16"/>
                  <a:gd name="T16" fmla="*/ 2 w 3"/>
                  <a:gd name="T17" fmla="*/ 2 h 16"/>
                  <a:gd name="T18" fmla="*/ 3 w 3"/>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6">
                    <a:moveTo>
                      <a:pt x="1" y="6"/>
                    </a:moveTo>
                    <a:cubicBezTo>
                      <a:pt x="1" y="7"/>
                      <a:pt x="1" y="7"/>
                      <a:pt x="1" y="7"/>
                    </a:cubicBezTo>
                    <a:cubicBezTo>
                      <a:pt x="1" y="8"/>
                      <a:pt x="1" y="8"/>
                      <a:pt x="1" y="8"/>
                    </a:cubicBezTo>
                    <a:cubicBezTo>
                      <a:pt x="0" y="11"/>
                      <a:pt x="0" y="14"/>
                      <a:pt x="0" y="16"/>
                    </a:cubicBezTo>
                    <a:cubicBezTo>
                      <a:pt x="0" y="16"/>
                      <a:pt x="0" y="16"/>
                      <a:pt x="0" y="16"/>
                    </a:cubicBezTo>
                    <a:cubicBezTo>
                      <a:pt x="0" y="12"/>
                      <a:pt x="1" y="9"/>
                      <a:pt x="1" y="6"/>
                    </a:cubicBezTo>
                    <a:close/>
                    <a:moveTo>
                      <a:pt x="3" y="0"/>
                    </a:moveTo>
                    <a:cubicBezTo>
                      <a:pt x="3" y="1"/>
                      <a:pt x="3" y="1"/>
                      <a:pt x="2" y="2"/>
                    </a:cubicBezTo>
                    <a:cubicBezTo>
                      <a:pt x="2" y="2"/>
                      <a:pt x="2" y="2"/>
                      <a:pt x="2" y="2"/>
                    </a:cubicBezTo>
                    <a:cubicBezTo>
                      <a:pt x="3" y="1"/>
                      <a:pt x="3" y="0"/>
                      <a:pt x="3"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8" name="Freeform 5753"/>
              <p:cNvSpPr>
                <a:spLocks/>
              </p:cNvSpPr>
              <p:nvPr/>
            </p:nvSpPr>
            <p:spPr bwMode="auto">
              <a:xfrm>
                <a:off x="1152" y="2745"/>
                <a:ext cx="3" cy="9"/>
              </a:xfrm>
              <a:custGeom>
                <a:avLst/>
                <a:gdLst>
                  <a:gd name="T0" fmla="*/ 0 w 1"/>
                  <a:gd name="T1" fmla="*/ 0 h 4"/>
                  <a:gd name="T2" fmla="*/ 0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0" y="0"/>
                      <a:pt x="0" y="0"/>
                    </a:cubicBezTo>
                    <a:cubicBezTo>
                      <a:pt x="0" y="3"/>
                      <a:pt x="1" y="4"/>
                      <a:pt x="1" y="4"/>
                    </a:cubicBezTo>
                    <a:cubicBezTo>
                      <a:pt x="0" y="3"/>
                      <a:pt x="0" y="1"/>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9" name="Freeform 5754"/>
              <p:cNvSpPr>
                <a:spLocks/>
              </p:cNvSpPr>
              <p:nvPr/>
            </p:nvSpPr>
            <p:spPr bwMode="auto">
              <a:xfrm>
                <a:off x="1155" y="2715"/>
                <a:ext cx="2" cy="13"/>
              </a:xfrm>
              <a:custGeom>
                <a:avLst/>
                <a:gdLst>
                  <a:gd name="T0" fmla="*/ 1 w 1"/>
                  <a:gd name="T1" fmla="*/ 0 h 6"/>
                  <a:gd name="T2" fmla="*/ 0 w 1"/>
                  <a:gd name="T3" fmla="*/ 6 h 6"/>
                  <a:gd name="T4" fmla="*/ 0 w 1"/>
                  <a:gd name="T5" fmla="*/ 5 h 6"/>
                  <a:gd name="T6" fmla="*/ 0 w 1"/>
                  <a:gd name="T7" fmla="*/ 4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1"/>
                      <a:pt x="0" y="4"/>
                      <a:pt x="0" y="6"/>
                    </a:cubicBezTo>
                    <a:cubicBezTo>
                      <a:pt x="0" y="5"/>
                      <a:pt x="0" y="5"/>
                      <a:pt x="0" y="5"/>
                    </a:cubicBezTo>
                    <a:cubicBezTo>
                      <a:pt x="0" y="5"/>
                      <a:pt x="0" y="5"/>
                      <a:pt x="0" y="4"/>
                    </a:cubicBezTo>
                    <a:cubicBezTo>
                      <a:pt x="1" y="3"/>
                      <a:pt x="1" y="1"/>
                      <a:pt x="1"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0" name="Freeform 5755"/>
              <p:cNvSpPr>
                <a:spLocks/>
              </p:cNvSpPr>
              <p:nvPr/>
            </p:nvSpPr>
            <p:spPr bwMode="auto">
              <a:xfrm>
                <a:off x="1155" y="2715"/>
                <a:ext cx="4" cy="28"/>
              </a:xfrm>
              <a:custGeom>
                <a:avLst/>
                <a:gdLst>
                  <a:gd name="T0" fmla="*/ 2 w 2"/>
                  <a:gd name="T1" fmla="*/ 0 h 13"/>
                  <a:gd name="T2" fmla="*/ 0 w 2"/>
                  <a:gd name="T3" fmla="*/ 13 h 13"/>
                  <a:gd name="T4" fmla="*/ 0 w 2"/>
                  <a:gd name="T5" fmla="*/ 12 h 13"/>
                  <a:gd name="T6" fmla="*/ 2 w 2"/>
                  <a:gd name="T7" fmla="*/ 0 h 13"/>
                </a:gdLst>
                <a:ahLst/>
                <a:cxnLst>
                  <a:cxn ang="0">
                    <a:pos x="T0" y="T1"/>
                  </a:cxn>
                  <a:cxn ang="0">
                    <a:pos x="T2" y="T3"/>
                  </a:cxn>
                  <a:cxn ang="0">
                    <a:pos x="T4" y="T5"/>
                  </a:cxn>
                  <a:cxn ang="0">
                    <a:pos x="T6" y="T7"/>
                  </a:cxn>
                </a:cxnLst>
                <a:rect l="0" t="0" r="r" b="b"/>
                <a:pathLst>
                  <a:path w="2" h="13">
                    <a:moveTo>
                      <a:pt x="2" y="0"/>
                    </a:moveTo>
                    <a:cubicBezTo>
                      <a:pt x="0" y="4"/>
                      <a:pt x="0" y="10"/>
                      <a:pt x="0" y="13"/>
                    </a:cubicBezTo>
                    <a:cubicBezTo>
                      <a:pt x="0" y="12"/>
                      <a:pt x="0" y="12"/>
                      <a:pt x="0" y="12"/>
                    </a:cubicBezTo>
                    <a:cubicBezTo>
                      <a:pt x="1" y="3"/>
                      <a:pt x="2" y="0"/>
                      <a:pt x="2"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1" name="Freeform 5756"/>
              <p:cNvSpPr>
                <a:spLocks/>
              </p:cNvSpPr>
              <p:nvPr/>
            </p:nvSpPr>
            <p:spPr bwMode="auto">
              <a:xfrm>
                <a:off x="1155" y="274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1"/>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2" name="Freeform 5757"/>
              <p:cNvSpPr>
                <a:spLocks/>
              </p:cNvSpPr>
              <p:nvPr/>
            </p:nvSpPr>
            <p:spPr bwMode="auto">
              <a:xfrm>
                <a:off x="1161" y="2726"/>
                <a:ext cx="2" cy="8"/>
              </a:xfrm>
              <a:custGeom>
                <a:avLst/>
                <a:gdLst>
                  <a:gd name="T0" fmla="*/ 1 w 1"/>
                  <a:gd name="T1" fmla="*/ 0 h 4"/>
                  <a:gd name="T2" fmla="*/ 0 w 1"/>
                  <a:gd name="T3" fmla="*/ 4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cubicBezTo>
                      <a:pt x="0" y="1"/>
                      <a:pt x="0" y="4"/>
                      <a:pt x="0" y="4"/>
                    </a:cubicBezTo>
                    <a:cubicBezTo>
                      <a:pt x="0" y="4"/>
                      <a:pt x="0" y="4"/>
                      <a:pt x="0" y="4"/>
                    </a:cubicBezTo>
                    <a:cubicBezTo>
                      <a:pt x="0" y="1"/>
                      <a:pt x="1" y="0"/>
                      <a:pt x="1"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3" name="Freeform 5758"/>
              <p:cNvSpPr>
                <a:spLocks noEditPoints="1"/>
              </p:cNvSpPr>
              <p:nvPr/>
            </p:nvSpPr>
            <p:spPr bwMode="auto">
              <a:xfrm>
                <a:off x="1161" y="2726"/>
                <a:ext cx="2" cy="11"/>
              </a:xfrm>
              <a:custGeom>
                <a:avLst/>
                <a:gdLst>
                  <a:gd name="T0" fmla="*/ 0 w 2"/>
                  <a:gd name="T1" fmla="*/ 8 h 11"/>
                  <a:gd name="T2" fmla="*/ 0 w 2"/>
                  <a:gd name="T3" fmla="*/ 8 h 11"/>
                  <a:gd name="T4" fmla="*/ 0 w 2"/>
                  <a:gd name="T5" fmla="*/ 11 h 11"/>
                  <a:gd name="T6" fmla="*/ 0 w 2"/>
                  <a:gd name="T7" fmla="*/ 8 h 11"/>
                  <a:gd name="T8" fmla="*/ 2 w 2"/>
                  <a:gd name="T9" fmla="*/ 0 h 11"/>
                  <a:gd name="T10" fmla="*/ 2 w 2"/>
                  <a:gd name="T11" fmla="*/ 0 h 11"/>
                  <a:gd name="T12" fmla="*/ 2 w 2"/>
                  <a:gd name="T13" fmla="*/ 0 h 11"/>
                  <a:gd name="T14" fmla="*/ 2 w 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0" y="8"/>
                    </a:moveTo>
                    <a:lnTo>
                      <a:pt x="0" y="8"/>
                    </a:lnTo>
                    <a:lnTo>
                      <a:pt x="0" y="11"/>
                    </a:lnTo>
                    <a:lnTo>
                      <a:pt x="0" y="8"/>
                    </a:lnTo>
                    <a:close/>
                    <a:moveTo>
                      <a:pt x="2" y="0"/>
                    </a:moveTo>
                    <a:lnTo>
                      <a:pt x="2" y="0"/>
                    </a:lnTo>
                    <a:lnTo>
                      <a:pt x="2" y="0"/>
                    </a:lnTo>
                    <a:lnTo>
                      <a:pt x="2" y="0"/>
                    </a:ln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4" name="Freeform 5759"/>
              <p:cNvSpPr>
                <a:spLocks/>
              </p:cNvSpPr>
              <p:nvPr/>
            </p:nvSpPr>
            <p:spPr bwMode="auto">
              <a:xfrm>
                <a:off x="1146" y="2766"/>
                <a:ext cx="2" cy="9"/>
              </a:xfrm>
              <a:custGeom>
                <a:avLst/>
                <a:gdLst>
                  <a:gd name="T0" fmla="*/ 0 w 1"/>
                  <a:gd name="T1" fmla="*/ 0 h 4"/>
                  <a:gd name="T2" fmla="*/ 0 w 1"/>
                  <a:gd name="T3" fmla="*/ 0 h 4"/>
                  <a:gd name="T4" fmla="*/ 1 w 1"/>
                  <a:gd name="T5" fmla="*/ 4 h 4"/>
                  <a:gd name="T6" fmla="*/ 1 w 1"/>
                  <a:gd name="T7" fmla="*/ 4 h 4"/>
                  <a:gd name="T8" fmla="*/ 1 w 1"/>
                  <a:gd name="T9" fmla="*/ 4 h 4"/>
                  <a:gd name="T10" fmla="*/ 1 w 1"/>
                  <a:gd name="T11" fmla="*/ 3 h 4"/>
                  <a:gd name="T12" fmla="*/ 0 w 1"/>
                  <a:gd name="T13" fmla="*/ 1 h 4"/>
                  <a:gd name="T14" fmla="*/ 0 w 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0"/>
                    </a:moveTo>
                    <a:cubicBezTo>
                      <a:pt x="0" y="0"/>
                      <a:pt x="0" y="0"/>
                      <a:pt x="0" y="0"/>
                    </a:cubicBezTo>
                    <a:cubicBezTo>
                      <a:pt x="0" y="2"/>
                      <a:pt x="1" y="3"/>
                      <a:pt x="1" y="4"/>
                    </a:cubicBezTo>
                    <a:cubicBezTo>
                      <a:pt x="1" y="4"/>
                      <a:pt x="1" y="4"/>
                      <a:pt x="1" y="4"/>
                    </a:cubicBezTo>
                    <a:cubicBezTo>
                      <a:pt x="1" y="4"/>
                      <a:pt x="1" y="4"/>
                      <a:pt x="1" y="4"/>
                    </a:cubicBezTo>
                    <a:cubicBezTo>
                      <a:pt x="1" y="4"/>
                      <a:pt x="1" y="3"/>
                      <a:pt x="1" y="3"/>
                    </a:cubicBezTo>
                    <a:cubicBezTo>
                      <a:pt x="1" y="2"/>
                      <a:pt x="0" y="1"/>
                      <a:pt x="0" y="1"/>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5" name="Freeform 5760"/>
              <p:cNvSpPr>
                <a:spLocks/>
              </p:cNvSpPr>
              <p:nvPr/>
            </p:nvSpPr>
            <p:spPr bwMode="auto">
              <a:xfrm>
                <a:off x="1148" y="2775"/>
                <a:ext cx="2" cy="6"/>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0" y="1"/>
                      <a:pt x="0" y="2"/>
                      <a:pt x="1" y="3"/>
                    </a:cubicBezTo>
                    <a:cubicBezTo>
                      <a:pt x="1" y="3"/>
                      <a:pt x="0" y="2"/>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6" name="Rectangle 5761"/>
              <p:cNvSpPr>
                <a:spLocks noChangeArrowheads="1"/>
              </p:cNvSpPr>
              <p:nvPr/>
            </p:nvSpPr>
            <p:spPr bwMode="auto">
              <a:xfrm>
                <a:off x="1148" y="2773"/>
                <a:ext cx="1" cy="2"/>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7" name="Rectangle 5762"/>
              <p:cNvSpPr>
                <a:spLocks noChangeArrowheads="1"/>
              </p:cNvSpPr>
              <p:nvPr/>
            </p:nvSpPr>
            <p:spPr bwMode="auto">
              <a:xfrm>
                <a:off x="1146" y="2766"/>
                <a:ext cx="1" cy="1"/>
              </a:xfrm>
              <a:prstGeom prst="rect">
                <a:avLst/>
              </a:prstGeom>
              <a:solidFill>
                <a:srgbClr val="C368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8" name="Freeform 5763"/>
              <p:cNvSpPr>
                <a:spLocks noEditPoints="1"/>
              </p:cNvSpPr>
              <p:nvPr/>
            </p:nvSpPr>
            <p:spPr bwMode="auto">
              <a:xfrm>
                <a:off x="1144" y="2698"/>
                <a:ext cx="8" cy="70"/>
              </a:xfrm>
              <a:custGeom>
                <a:avLst/>
                <a:gdLst>
                  <a:gd name="T0" fmla="*/ 1 w 4"/>
                  <a:gd name="T1" fmla="*/ 32 h 33"/>
                  <a:gd name="T2" fmla="*/ 1 w 4"/>
                  <a:gd name="T3" fmla="*/ 32 h 33"/>
                  <a:gd name="T4" fmla="*/ 1 w 4"/>
                  <a:gd name="T5" fmla="*/ 33 h 33"/>
                  <a:gd name="T6" fmla="*/ 1 w 4"/>
                  <a:gd name="T7" fmla="*/ 32 h 33"/>
                  <a:gd name="T8" fmla="*/ 4 w 4"/>
                  <a:gd name="T9" fmla="*/ 0 h 33"/>
                  <a:gd name="T10" fmla="*/ 0 w 4"/>
                  <a:gd name="T11" fmla="*/ 18 h 33"/>
                  <a:gd name="T12" fmla="*/ 0 w 4"/>
                  <a:gd name="T13" fmla="*/ 18 h 33"/>
                  <a:gd name="T14" fmla="*/ 1 w 4"/>
                  <a:gd name="T15" fmla="*/ 18 h 33"/>
                  <a:gd name="T16" fmla="*/ 4 w 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3">
                    <a:moveTo>
                      <a:pt x="1" y="32"/>
                    </a:moveTo>
                    <a:cubicBezTo>
                      <a:pt x="1" y="32"/>
                      <a:pt x="1" y="32"/>
                      <a:pt x="1" y="32"/>
                    </a:cubicBezTo>
                    <a:cubicBezTo>
                      <a:pt x="1" y="33"/>
                      <a:pt x="1" y="33"/>
                      <a:pt x="1" y="33"/>
                    </a:cubicBezTo>
                    <a:lnTo>
                      <a:pt x="1" y="32"/>
                    </a:lnTo>
                    <a:close/>
                    <a:moveTo>
                      <a:pt x="4" y="0"/>
                    </a:moveTo>
                    <a:cubicBezTo>
                      <a:pt x="4" y="0"/>
                      <a:pt x="1" y="6"/>
                      <a:pt x="0" y="18"/>
                    </a:cubicBezTo>
                    <a:cubicBezTo>
                      <a:pt x="0" y="18"/>
                      <a:pt x="0" y="18"/>
                      <a:pt x="0" y="18"/>
                    </a:cubicBezTo>
                    <a:cubicBezTo>
                      <a:pt x="1" y="18"/>
                      <a:pt x="1" y="18"/>
                      <a:pt x="1" y="18"/>
                    </a:cubicBezTo>
                    <a:cubicBezTo>
                      <a:pt x="1" y="12"/>
                      <a:pt x="2" y="6"/>
                      <a:pt x="4"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9" name="Freeform 5764"/>
              <p:cNvSpPr>
                <a:spLocks/>
              </p:cNvSpPr>
              <p:nvPr/>
            </p:nvSpPr>
            <p:spPr bwMode="auto">
              <a:xfrm>
                <a:off x="1144" y="2737"/>
                <a:ext cx="2" cy="29"/>
              </a:xfrm>
              <a:custGeom>
                <a:avLst/>
                <a:gdLst>
                  <a:gd name="T0" fmla="*/ 0 w 1"/>
                  <a:gd name="T1" fmla="*/ 0 h 14"/>
                  <a:gd name="T2" fmla="*/ 1 w 1"/>
                  <a:gd name="T3" fmla="*/ 14 h 14"/>
                  <a:gd name="T4" fmla="*/ 1 w 1"/>
                  <a:gd name="T5" fmla="*/ 14 h 14"/>
                  <a:gd name="T6" fmla="*/ 1 w 1"/>
                  <a:gd name="T7" fmla="*/ 14 h 14"/>
                  <a:gd name="T8" fmla="*/ 1 w 1"/>
                  <a:gd name="T9" fmla="*/ 0 h 14"/>
                  <a:gd name="T10" fmla="*/ 0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0" y="0"/>
                    </a:moveTo>
                    <a:cubicBezTo>
                      <a:pt x="0" y="4"/>
                      <a:pt x="0" y="9"/>
                      <a:pt x="1" y="14"/>
                    </a:cubicBezTo>
                    <a:cubicBezTo>
                      <a:pt x="1" y="14"/>
                      <a:pt x="1" y="14"/>
                      <a:pt x="1" y="14"/>
                    </a:cubicBezTo>
                    <a:cubicBezTo>
                      <a:pt x="1" y="14"/>
                      <a:pt x="1" y="14"/>
                      <a:pt x="1" y="14"/>
                    </a:cubicBezTo>
                    <a:cubicBezTo>
                      <a:pt x="1" y="10"/>
                      <a:pt x="0" y="5"/>
                      <a:pt x="1" y="0"/>
                    </a:cubicBezTo>
                    <a:cubicBezTo>
                      <a:pt x="0" y="0"/>
                      <a:pt x="0" y="0"/>
                      <a:pt x="0"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0" name="Freeform 5765"/>
              <p:cNvSpPr>
                <a:spLocks/>
              </p:cNvSpPr>
              <p:nvPr/>
            </p:nvSpPr>
            <p:spPr bwMode="auto">
              <a:xfrm>
                <a:off x="1150" y="27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1" name="Freeform 5766"/>
              <p:cNvSpPr>
                <a:spLocks noEditPoints="1"/>
              </p:cNvSpPr>
              <p:nvPr/>
            </p:nvSpPr>
            <p:spPr bwMode="auto">
              <a:xfrm>
                <a:off x="1148" y="2743"/>
                <a:ext cx="4" cy="36"/>
              </a:xfrm>
              <a:custGeom>
                <a:avLst/>
                <a:gdLst>
                  <a:gd name="T0" fmla="*/ 1 w 2"/>
                  <a:gd name="T1" fmla="*/ 13 h 17"/>
                  <a:gd name="T2" fmla="*/ 1 w 2"/>
                  <a:gd name="T3" fmla="*/ 13 h 17"/>
                  <a:gd name="T4" fmla="*/ 2 w 2"/>
                  <a:gd name="T5" fmla="*/ 17 h 17"/>
                  <a:gd name="T6" fmla="*/ 1 w 2"/>
                  <a:gd name="T7" fmla="*/ 13 h 17"/>
                  <a:gd name="T8" fmla="*/ 1 w 2"/>
                  <a:gd name="T9" fmla="*/ 0 h 17"/>
                  <a:gd name="T10" fmla="*/ 0 w 2"/>
                  <a:gd name="T11" fmla="*/ 1 h 17"/>
                  <a:gd name="T12" fmla="*/ 0 w 2"/>
                  <a:gd name="T13" fmla="*/ 5 h 17"/>
                  <a:gd name="T14" fmla="*/ 0 w 2"/>
                  <a:gd name="T15" fmla="*/ 7 h 17"/>
                  <a:gd name="T16" fmla="*/ 1 w 2"/>
                  <a:gd name="T17" fmla="*/ 6 h 17"/>
                  <a:gd name="T18" fmla="*/ 1 w 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7">
                    <a:moveTo>
                      <a:pt x="1" y="13"/>
                    </a:moveTo>
                    <a:cubicBezTo>
                      <a:pt x="1" y="13"/>
                      <a:pt x="1" y="13"/>
                      <a:pt x="1" y="13"/>
                    </a:cubicBezTo>
                    <a:cubicBezTo>
                      <a:pt x="2" y="14"/>
                      <a:pt x="2" y="16"/>
                      <a:pt x="2" y="17"/>
                    </a:cubicBezTo>
                    <a:cubicBezTo>
                      <a:pt x="2" y="17"/>
                      <a:pt x="2" y="15"/>
                      <a:pt x="1" y="13"/>
                    </a:cubicBezTo>
                    <a:close/>
                    <a:moveTo>
                      <a:pt x="1" y="0"/>
                    </a:moveTo>
                    <a:cubicBezTo>
                      <a:pt x="0" y="0"/>
                      <a:pt x="0" y="1"/>
                      <a:pt x="0" y="1"/>
                    </a:cubicBezTo>
                    <a:cubicBezTo>
                      <a:pt x="0" y="2"/>
                      <a:pt x="0" y="4"/>
                      <a:pt x="0" y="5"/>
                    </a:cubicBezTo>
                    <a:cubicBezTo>
                      <a:pt x="0" y="6"/>
                      <a:pt x="0" y="6"/>
                      <a:pt x="0" y="7"/>
                    </a:cubicBezTo>
                    <a:cubicBezTo>
                      <a:pt x="1" y="6"/>
                      <a:pt x="1" y="6"/>
                      <a:pt x="1" y="6"/>
                    </a:cubicBezTo>
                    <a:cubicBezTo>
                      <a:pt x="1" y="4"/>
                      <a:pt x="0" y="2"/>
                      <a:pt x="1"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2" name="Rectangle 5767"/>
              <p:cNvSpPr>
                <a:spLocks noChangeArrowheads="1"/>
              </p:cNvSpPr>
              <p:nvPr/>
            </p:nvSpPr>
            <p:spPr bwMode="auto">
              <a:xfrm>
                <a:off x="1150" y="2768"/>
                <a:ext cx="1" cy="3"/>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3" name="Freeform 5768"/>
              <p:cNvSpPr>
                <a:spLocks/>
              </p:cNvSpPr>
              <p:nvPr/>
            </p:nvSpPr>
            <p:spPr bwMode="auto">
              <a:xfrm>
                <a:off x="1148" y="2756"/>
                <a:ext cx="2" cy="8"/>
              </a:xfrm>
              <a:custGeom>
                <a:avLst/>
                <a:gdLst>
                  <a:gd name="T0" fmla="*/ 1 w 1"/>
                  <a:gd name="T1" fmla="*/ 0 h 4"/>
                  <a:gd name="T2" fmla="*/ 0 w 1"/>
                  <a:gd name="T3" fmla="*/ 1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1"/>
                      <a:pt x="0" y="1"/>
                    </a:cubicBezTo>
                    <a:cubicBezTo>
                      <a:pt x="1" y="2"/>
                      <a:pt x="1" y="3"/>
                      <a:pt x="1" y="4"/>
                    </a:cubicBezTo>
                    <a:cubicBezTo>
                      <a:pt x="1" y="4"/>
                      <a:pt x="1" y="4"/>
                      <a:pt x="1" y="4"/>
                    </a:cubicBezTo>
                    <a:cubicBezTo>
                      <a:pt x="1" y="3"/>
                      <a:pt x="1" y="1"/>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4" name="Freeform 5769"/>
              <p:cNvSpPr>
                <a:spLocks/>
              </p:cNvSpPr>
              <p:nvPr/>
            </p:nvSpPr>
            <p:spPr bwMode="auto">
              <a:xfrm>
                <a:off x="1150" y="2764"/>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0"/>
                      <a:pt x="0" y="0"/>
                    </a:cubicBez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5" name="Freeform 5770"/>
              <p:cNvSpPr>
                <a:spLocks/>
              </p:cNvSpPr>
              <p:nvPr/>
            </p:nvSpPr>
            <p:spPr bwMode="auto">
              <a:xfrm>
                <a:off x="1148" y="2745"/>
                <a:ext cx="0" cy="9"/>
              </a:xfrm>
              <a:custGeom>
                <a:avLst/>
                <a:gdLst>
                  <a:gd name="T0" fmla="*/ 0 h 4"/>
                  <a:gd name="T1" fmla="*/ 1 h 4"/>
                  <a:gd name="T2" fmla="*/ 4 h 4"/>
                  <a:gd name="T3" fmla="*/ 0 h 4"/>
                </a:gdLst>
                <a:ahLst/>
                <a:cxnLst>
                  <a:cxn ang="0">
                    <a:pos x="0" y="T0"/>
                  </a:cxn>
                  <a:cxn ang="0">
                    <a:pos x="0" y="T1"/>
                  </a:cxn>
                  <a:cxn ang="0">
                    <a:pos x="0" y="T2"/>
                  </a:cxn>
                  <a:cxn ang="0">
                    <a:pos x="0" y="T3"/>
                  </a:cxn>
                </a:cxnLst>
                <a:rect l="0" t="0" r="r" b="b"/>
                <a:pathLst>
                  <a:path h="4">
                    <a:moveTo>
                      <a:pt x="0" y="0"/>
                    </a:moveTo>
                    <a:cubicBezTo>
                      <a:pt x="0" y="1"/>
                      <a:pt x="0" y="1"/>
                      <a:pt x="0" y="1"/>
                    </a:cubicBezTo>
                    <a:cubicBezTo>
                      <a:pt x="0" y="2"/>
                      <a:pt x="0" y="3"/>
                      <a:pt x="0" y="4"/>
                    </a:cubicBezTo>
                    <a:cubicBezTo>
                      <a:pt x="0" y="3"/>
                      <a:pt x="0" y="1"/>
                      <a:pt x="0" y="0"/>
                    </a:cubicBez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6" name="Freeform 5771"/>
              <p:cNvSpPr>
                <a:spLocks/>
              </p:cNvSpPr>
              <p:nvPr/>
            </p:nvSpPr>
            <p:spPr bwMode="auto">
              <a:xfrm>
                <a:off x="1148" y="2705"/>
                <a:ext cx="9" cy="40"/>
              </a:xfrm>
              <a:custGeom>
                <a:avLst/>
                <a:gdLst>
                  <a:gd name="T0" fmla="*/ 4 w 4"/>
                  <a:gd name="T1" fmla="*/ 0 h 19"/>
                  <a:gd name="T2" fmla="*/ 0 w 4"/>
                  <a:gd name="T3" fmla="*/ 18 h 19"/>
                  <a:gd name="T4" fmla="*/ 0 w 4"/>
                  <a:gd name="T5" fmla="*/ 19 h 19"/>
                  <a:gd name="T6" fmla="*/ 1 w 4"/>
                  <a:gd name="T7" fmla="*/ 18 h 19"/>
                  <a:gd name="T8" fmla="*/ 4 w 4"/>
                  <a:gd name="T9" fmla="*/ 0 h 19"/>
                </a:gdLst>
                <a:ahLst/>
                <a:cxnLst>
                  <a:cxn ang="0">
                    <a:pos x="T0" y="T1"/>
                  </a:cxn>
                  <a:cxn ang="0">
                    <a:pos x="T2" y="T3"/>
                  </a:cxn>
                  <a:cxn ang="0">
                    <a:pos x="T4" y="T5"/>
                  </a:cxn>
                  <a:cxn ang="0">
                    <a:pos x="T6" y="T7"/>
                  </a:cxn>
                  <a:cxn ang="0">
                    <a:pos x="T8" y="T9"/>
                  </a:cxn>
                </a:cxnLst>
                <a:rect l="0" t="0" r="r" b="b"/>
                <a:pathLst>
                  <a:path w="4" h="19">
                    <a:moveTo>
                      <a:pt x="4" y="0"/>
                    </a:moveTo>
                    <a:cubicBezTo>
                      <a:pt x="4" y="0"/>
                      <a:pt x="0" y="6"/>
                      <a:pt x="0" y="18"/>
                    </a:cubicBezTo>
                    <a:cubicBezTo>
                      <a:pt x="0" y="19"/>
                      <a:pt x="0" y="19"/>
                      <a:pt x="0" y="19"/>
                    </a:cubicBezTo>
                    <a:cubicBezTo>
                      <a:pt x="0" y="19"/>
                      <a:pt x="0" y="18"/>
                      <a:pt x="1" y="18"/>
                    </a:cubicBezTo>
                    <a:cubicBezTo>
                      <a:pt x="1" y="12"/>
                      <a:pt x="2" y="6"/>
                      <a:pt x="4"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7" name="Freeform 5772"/>
              <p:cNvSpPr>
                <a:spLocks/>
              </p:cNvSpPr>
              <p:nvPr/>
            </p:nvSpPr>
            <p:spPr bwMode="auto">
              <a:xfrm>
                <a:off x="1148" y="2743"/>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lnTo>
                      <a:pt x="0" y="0"/>
                    </a:ln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8" name="Freeform 5773"/>
              <p:cNvSpPr>
                <a:spLocks noEditPoints="1"/>
              </p:cNvSpPr>
              <p:nvPr/>
            </p:nvSpPr>
            <p:spPr bwMode="auto">
              <a:xfrm>
                <a:off x="1150" y="2709"/>
                <a:ext cx="9" cy="40"/>
              </a:xfrm>
              <a:custGeom>
                <a:avLst/>
                <a:gdLst>
                  <a:gd name="T0" fmla="*/ 1 w 4"/>
                  <a:gd name="T1" fmla="*/ 9 h 19"/>
                  <a:gd name="T2" fmla="*/ 1 w 4"/>
                  <a:gd name="T3" fmla="*/ 11 h 19"/>
                  <a:gd name="T4" fmla="*/ 0 w 4"/>
                  <a:gd name="T5" fmla="*/ 19 h 19"/>
                  <a:gd name="T6" fmla="*/ 1 w 4"/>
                  <a:gd name="T7" fmla="*/ 19 h 19"/>
                  <a:gd name="T8" fmla="*/ 1 w 4"/>
                  <a:gd name="T9" fmla="*/ 9 h 19"/>
                  <a:gd name="T10" fmla="*/ 4 w 4"/>
                  <a:gd name="T11" fmla="*/ 0 h 19"/>
                  <a:gd name="T12" fmla="*/ 4 w 4"/>
                  <a:gd name="T13" fmla="*/ 1 h 19"/>
                  <a:gd name="T14" fmla="*/ 4 w 4"/>
                  <a:gd name="T15" fmla="*/ 1 h 19"/>
                  <a:gd name="T16" fmla="*/ 4 w 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9">
                    <a:moveTo>
                      <a:pt x="1" y="9"/>
                    </a:moveTo>
                    <a:cubicBezTo>
                      <a:pt x="1" y="10"/>
                      <a:pt x="1" y="10"/>
                      <a:pt x="1" y="11"/>
                    </a:cubicBezTo>
                    <a:cubicBezTo>
                      <a:pt x="0" y="14"/>
                      <a:pt x="0" y="17"/>
                      <a:pt x="0" y="19"/>
                    </a:cubicBezTo>
                    <a:cubicBezTo>
                      <a:pt x="1" y="19"/>
                      <a:pt x="1" y="19"/>
                      <a:pt x="1" y="19"/>
                    </a:cubicBezTo>
                    <a:cubicBezTo>
                      <a:pt x="1" y="15"/>
                      <a:pt x="1" y="12"/>
                      <a:pt x="1" y="9"/>
                    </a:cubicBezTo>
                    <a:close/>
                    <a:moveTo>
                      <a:pt x="4" y="0"/>
                    </a:moveTo>
                    <a:cubicBezTo>
                      <a:pt x="4" y="1"/>
                      <a:pt x="4" y="1"/>
                      <a:pt x="4" y="1"/>
                    </a:cubicBezTo>
                    <a:cubicBezTo>
                      <a:pt x="4" y="1"/>
                      <a:pt x="4" y="1"/>
                      <a:pt x="4" y="1"/>
                    </a:cubicBezTo>
                    <a:lnTo>
                      <a:pt x="4"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9" name="Freeform 5774"/>
              <p:cNvSpPr>
                <a:spLocks/>
              </p:cNvSpPr>
              <p:nvPr/>
            </p:nvSpPr>
            <p:spPr bwMode="auto">
              <a:xfrm>
                <a:off x="1150" y="2749"/>
                <a:ext cx="2" cy="9"/>
              </a:xfrm>
              <a:custGeom>
                <a:avLst/>
                <a:gdLst>
                  <a:gd name="T0" fmla="*/ 1 w 1"/>
                  <a:gd name="T1" fmla="*/ 0 h 4"/>
                  <a:gd name="T2" fmla="*/ 0 w 1"/>
                  <a:gd name="T3" fmla="*/ 0 h 4"/>
                  <a:gd name="T4" fmla="*/ 1 w 1"/>
                  <a:gd name="T5" fmla="*/ 4 h 4"/>
                  <a:gd name="T6" fmla="*/ 1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0"/>
                      <a:pt x="0" y="0"/>
                      <a:pt x="0" y="0"/>
                    </a:cubicBezTo>
                    <a:cubicBezTo>
                      <a:pt x="1" y="2"/>
                      <a:pt x="1" y="4"/>
                      <a:pt x="1" y="4"/>
                    </a:cubicBezTo>
                    <a:cubicBezTo>
                      <a:pt x="1" y="4"/>
                      <a:pt x="1" y="4"/>
                      <a:pt x="1" y="4"/>
                    </a:cubicBezTo>
                    <a:cubicBezTo>
                      <a:pt x="1" y="3"/>
                      <a:pt x="1" y="1"/>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0" name="Freeform 5775"/>
              <p:cNvSpPr>
                <a:spLocks/>
              </p:cNvSpPr>
              <p:nvPr/>
            </p:nvSpPr>
            <p:spPr bwMode="auto">
              <a:xfrm>
                <a:off x="1152" y="275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1" name="Freeform 5776"/>
              <p:cNvSpPr>
                <a:spLocks/>
              </p:cNvSpPr>
              <p:nvPr/>
            </p:nvSpPr>
            <p:spPr bwMode="auto">
              <a:xfrm>
                <a:off x="1152" y="2711"/>
                <a:ext cx="7" cy="21"/>
              </a:xfrm>
              <a:custGeom>
                <a:avLst/>
                <a:gdLst>
                  <a:gd name="T0" fmla="*/ 3 w 3"/>
                  <a:gd name="T1" fmla="*/ 0 h 10"/>
                  <a:gd name="T2" fmla="*/ 0 w 3"/>
                  <a:gd name="T3" fmla="*/ 10 h 10"/>
                  <a:gd name="T4" fmla="*/ 0 w 3"/>
                  <a:gd name="T5" fmla="*/ 8 h 10"/>
                  <a:gd name="T6" fmla="*/ 3 w 3"/>
                  <a:gd name="T7" fmla="*/ 0 h 10"/>
                </a:gdLst>
                <a:ahLst/>
                <a:cxnLst>
                  <a:cxn ang="0">
                    <a:pos x="T0" y="T1"/>
                  </a:cxn>
                  <a:cxn ang="0">
                    <a:pos x="T2" y="T3"/>
                  </a:cxn>
                  <a:cxn ang="0">
                    <a:pos x="T4" y="T5"/>
                  </a:cxn>
                  <a:cxn ang="0">
                    <a:pos x="T6" y="T7"/>
                  </a:cxn>
                </a:cxnLst>
                <a:rect l="0" t="0" r="r" b="b"/>
                <a:pathLst>
                  <a:path w="3" h="10">
                    <a:moveTo>
                      <a:pt x="3" y="0"/>
                    </a:moveTo>
                    <a:cubicBezTo>
                      <a:pt x="1" y="3"/>
                      <a:pt x="0" y="6"/>
                      <a:pt x="0" y="10"/>
                    </a:cubicBezTo>
                    <a:cubicBezTo>
                      <a:pt x="0" y="9"/>
                      <a:pt x="0" y="9"/>
                      <a:pt x="0" y="8"/>
                    </a:cubicBezTo>
                    <a:cubicBezTo>
                      <a:pt x="1" y="3"/>
                      <a:pt x="2" y="0"/>
                      <a:pt x="3"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2" name="Freeform 5777"/>
              <p:cNvSpPr>
                <a:spLocks/>
              </p:cNvSpPr>
              <p:nvPr/>
            </p:nvSpPr>
            <p:spPr bwMode="auto">
              <a:xfrm>
                <a:off x="1157" y="2720"/>
                <a:ext cx="6" cy="19"/>
              </a:xfrm>
              <a:custGeom>
                <a:avLst/>
                <a:gdLst>
                  <a:gd name="T0" fmla="*/ 3 w 3"/>
                  <a:gd name="T1" fmla="*/ 0 h 9"/>
                  <a:gd name="T2" fmla="*/ 1 w 3"/>
                  <a:gd name="T3" fmla="*/ 9 h 9"/>
                  <a:gd name="T4" fmla="*/ 3 w 3"/>
                  <a:gd name="T5" fmla="*/ 0 h 9"/>
                </a:gdLst>
                <a:ahLst/>
                <a:cxnLst>
                  <a:cxn ang="0">
                    <a:pos x="T0" y="T1"/>
                  </a:cxn>
                  <a:cxn ang="0">
                    <a:pos x="T2" y="T3"/>
                  </a:cxn>
                  <a:cxn ang="0">
                    <a:pos x="T4" y="T5"/>
                  </a:cxn>
                </a:cxnLst>
                <a:rect l="0" t="0" r="r" b="b"/>
                <a:pathLst>
                  <a:path w="3" h="9">
                    <a:moveTo>
                      <a:pt x="3" y="0"/>
                    </a:moveTo>
                    <a:cubicBezTo>
                      <a:pt x="0" y="4"/>
                      <a:pt x="1" y="9"/>
                      <a:pt x="1" y="9"/>
                    </a:cubicBezTo>
                    <a:cubicBezTo>
                      <a:pt x="1" y="2"/>
                      <a:pt x="3" y="0"/>
                      <a:pt x="3"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3" name="Rectangle 5778"/>
              <p:cNvSpPr>
                <a:spLocks noChangeArrowheads="1"/>
              </p:cNvSpPr>
              <p:nvPr/>
            </p:nvSpPr>
            <p:spPr bwMode="auto">
              <a:xfrm>
                <a:off x="1163" y="2728"/>
                <a:ext cx="2" cy="1"/>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4" name="Freeform 5779"/>
              <p:cNvSpPr>
                <a:spLocks/>
              </p:cNvSpPr>
              <p:nvPr/>
            </p:nvSpPr>
            <p:spPr bwMode="auto">
              <a:xfrm>
                <a:off x="1161" y="2728"/>
                <a:ext cx="2" cy="6"/>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0" y="1"/>
                      <a:pt x="1" y="3"/>
                      <a:pt x="1" y="3"/>
                    </a:cubicBezTo>
                    <a:cubicBezTo>
                      <a:pt x="1" y="1"/>
                      <a:pt x="1" y="0"/>
                      <a:pt x="1" y="0"/>
                    </a:cubicBez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5" name="Freeform 5780"/>
              <p:cNvSpPr>
                <a:spLocks/>
              </p:cNvSpPr>
              <p:nvPr/>
            </p:nvSpPr>
            <p:spPr bwMode="auto">
              <a:xfrm>
                <a:off x="1267" y="2698"/>
                <a:ext cx="4" cy="15"/>
              </a:xfrm>
              <a:custGeom>
                <a:avLst/>
                <a:gdLst>
                  <a:gd name="T0" fmla="*/ 0 w 2"/>
                  <a:gd name="T1" fmla="*/ 0 h 7"/>
                  <a:gd name="T2" fmla="*/ 2 w 2"/>
                  <a:gd name="T3" fmla="*/ 5 h 7"/>
                  <a:gd name="T4" fmla="*/ 2 w 2"/>
                  <a:gd name="T5" fmla="*/ 7 h 7"/>
                  <a:gd name="T6" fmla="*/ 1 w 2"/>
                  <a:gd name="T7" fmla="*/ 2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1" y="2"/>
                      <a:pt x="1" y="4"/>
                      <a:pt x="2" y="5"/>
                    </a:cubicBezTo>
                    <a:cubicBezTo>
                      <a:pt x="2" y="6"/>
                      <a:pt x="2" y="6"/>
                      <a:pt x="2" y="7"/>
                    </a:cubicBezTo>
                    <a:cubicBezTo>
                      <a:pt x="2" y="5"/>
                      <a:pt x="1" y="3"/>
                      <a:pt x="1" y="2"/>
                    </a:cubicBezTo>
                    <a:cubicBezTo>
                      <a:pt x="1" y="1"/>
                      <a:pt x="0" y="1"/>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6" name="Freeform 5781"/>
              <p:cNvSpPr>
                <a:spLocks/>
              </p:cNvSpPr>
              <p:nvPr/>
            </p:nvSpPr>
            <p:spPr bwMode="auto">
              <a:xfrm>
                <a:off x="1265" y="2694"/>
                <a:ext cx="4" cy="8"/>
              </a:xfrm>
              <a:custGeom>
                <a:avLst/>
                <a:gdLst>
                  <a:gd name="T0" fmla="*/ 0 w 2"/>
                  <a:gd name="T1" fmla="*/ 0 h 4"/>
                  <a:gd name="T2" fmla="*/ 1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1"/>
                      <a:pt x="1" y="2"/>
                    </a:cubicBezTo>
                    <a:cubicBezTo>
                      <a:pt x="1" y="3"/>
                      <a:pt x="2" y="3"/>
                      <a:pt x="2" y="4"/>
                    </a:cubicBezTo>
                    <a:cubicBezTo>
                      <a:pt x="1" y="1"/>
                      <a:pt x="0" y="0"/>
                      <a:pt x="0" y="0"/>
                    </a:cubicBezTo>
                    <a:close/>
                  </a:path>
                </a:pathLst>
              </a:custGeom>
              <a:solidFill>
                <a:srgbClr val="752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7" name="Freeform 5782"/>
              <p:cNvSpPr>
                <a:spLocks/>
              </p:cNvSpPr>
              <p:nvPr/>
            </p:nvSpPr>
            <p:spPr bwMode="auto">
              <a:xfrm>
                <a:off x="1269" y="2709"/>
                <a:ext cx="7" cy="51"/>
              </a:xfrm>
              <a:custGeom>
                <a:avLst/>
                <a:gdLst>
                  <a:gd name="T0" fmla="*/ 1 w 3"/>
                  <a:gd name="T1" fmla="*/ 0 h 24"/>
                  <a:gd name="T2" fmla="*/ 1 w 3"/>
                  <a:gd name="T3" fmla="*/ 19 h 24"/>
                  <a:gd name="T4" fmla="*/ 0 w 3"/>
                  <a:gd name="T5" fmla="*/ 23 h 24"/>
                  <a:gd name="T6" fmla="*/ 0 w 3"/>
                  <a:gd name="T7" fmla="*/ 24 h 24"/>
                  <a:gd name="T8" fmla="*/ 1 w 3"/>
                  <a:gd name="T9" fmla="*/ 2 h 24"/>
                  <a:gd name="T10" fmla="*/ 1 w 3"/>
                  <a:gd name="T11" fmla="*/ 0 h 24"/>
                </a:gdLst>
                <a:ahLst/>
                <a:cxnLst>
                  <a:cxn ang="0">
                    <a:pos x="T0" y="T1"/>
                  </a:cxn>
                  <a:cxn ang="0">
                    <a:pos x="T2" y="T3"/>
                  </a:cxn>
                  <a:cxn ang="0">
                    <a:pos x="T4" y="T5"/>
                  </a:cxn>
                  <a:cxn ang="0">
                    <a:pos x="T6" y="T7"/>
                  </a:cxn>
                  <a:cxn ang="0">
                    <a:pos x="T8" y="T9"/>
                  </a:cxn>
                  <a:cxn ang="0">
                    <a:pos x="T10" y="T11"/>
                  </a:cxn>
                </a:cxnLst>
                <a:rect l="0" t="0" r="r" b="b"/>
                <a:pathLst>
                  <a:path w="3" h="24">
                    <a:moveTo>
                      <a:pt x="1" y="0"/>
                    </a:moveTo>
                    <a:cubicBezTo>
                      <a:pt x="2" y="8"/>
                      <a:pt x="2" y="15"/>
                      <a:pt x="1" y="19"/>
                    </a:cubicBezTo>
                    <a:cubicBezTo>
                      <a:pt x="1" y="21"/>
                      <a:pt x="1" y="22"/>
                      <a:pt x="0" y="23"/>
                    </a:cubicBezTo>
                    <a:cubicBezTo>
                      <a:pt x="0" y="24"/>
                      <a:pt x="0" y="24"/>
                      <a:pt x="0" y="24"/>
                    </a:cubicBezTo>
                    <a:cubicBezTo>
                      <a:pt x="3" y="15"/>
                      <a:pt x="2" y="7"/>
                      <a:pt x="1" y="2"/>
                    </a:cubicBezTo>
                    <a:cubicBezTo>
                      <a:pt x="1" y="1"/>
                      <a:pt x="1" y="1"/>
                      <a:pt x="1"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8" name="Freeform 5783"/>
              <p:cNvSpPr>
                <a:spLocks/>
              </p:cNvSpPr>
              <p:nvPr/>
            </p:nvSpPr>
            <p:spPr bwMode="auto">
              <a:xfrm>
                <a:off x="1269" y="2749"/>
                <a:ext cx="2"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1" y="2"/>
                      <a:pt x="1" y="3"/>
                      <a:pt x="0" y="4"/>
                    </a:cubicBezTo>
                    <a:cubicBezTo>
                      <a:pt x="1" y="3"/>
                      <a:pt x="1" y="2"/>
                      <a:pt x="1" y="0"/>
                    </a:cubicBezTo>
                    <a:close/>
                  </a:path>
                </a:pathLst>
              </a:custGeom>
              <a:solidFill>
                <a:srgbClr val="B4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9" name="Freeform 5784"/>
              <p:cNvSpPr>
                <a:spLocks noEditPoints="1"/>
              </p:cNvSpPr>
              <p:nvPr/>
            </p:nvSpPr>
            <p:spPr bwMode="auto">
              <a:xfrm>
                <a:off x="1269" y="2760"/>
                <a:ext cx="0" cy="0"/>
              </a:xfrm>
              <a:custGeom>
                <a:avLst/>
                <a:gdLst/>
                <a:ahLst/>
                <a:cxnLst>
                  <a:cxn ang="0">
                    <a:pos x="0" y="0"/>
                  </a:cxn>
                  <a:cxn ang="0">
                    <a:pos x="0" y="0"/>
                  </a:cxn>
                  <a:cxn ang="0">
                    <a:pos x="0" y="0"/>
                  </a:cxn>
                  <a:cxn ang="0">
                    <a:pos x="0" y="0"/>
                  </a:cxn>
                </a:cxnLst>
                <a:rect l="0" t="0" r="r" b="b"/>
                <a:pathLst>
                  <a:path>
                    <a:moveTo>
                      <a:pt x="0" y="0"/>
                    </a:moveTo>
                    <a:lnTo>
                      <a:pt x="0" y="0"/>
                    </a:lnTo>
                    <a:close/>
                    <a:moveTo>
                      <a:pt x="0" y="0"/>
                    </a:moveTo>
                    <a:lnTo>
                      <a:pt x="0" y="0"/>
                    </a:ln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0" name="Freeform 5785"/>
              <p:cNvSpPr>
                <a:spLocks noEditPoints="1"/>
              </p:cNvSpPr>
              <p:nvPr/>
            </p:nvSpPr>
            <p:spPr bwMode="auto">
              <a:xfrm>
                <a:off x="1269" y="2760"/>
                <a:ext cx="0" cy="0"/>
              </a:xfrm>
              <a:custGeom>
                <a:avLst/>
                <a:gdLst/>
                <a:ahLst/>
                <a:cxnLst>
                  <a:cxn ang="0">
                    <a:pos x="0" y="0"/>
                  </a:cxn>
                  <a:cxn ang="0">
                    <a:pos x="0" y="0"/>
                  </a:cxn>
                  <a:cxn ang="0">
                    <a:pos x="0" y="0"/>
                  </a:cxn>
                  <a:cxn ang="0">
                    <a:pos x="0" y="0"/>
                  </a:cxn>
                </a:cxnLst>
                <a:rect l="0" t="0" r="r" b="b"/>
                <a:pathLst>
                  <a:path>
                    <a:moveTo>
                      <a:pt x="0" y="0"/>
                    </a:moveTo>
                    <a:lnTo>
                      <a:pt x="0" y="0"/>
                    </a:lnTo>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1" name="Freeform 5786"/>
              <p:cNvSpPr>
                <a:spLocks noEditPoints="1"/>
              </p:cNvSpPr>
              <p:nvPr/>
            </p:nvSpPr>
            <p:spPr bwMode="auto">
              <a:xfrm>
                <a:off x="1263" y="2694"/>
                <a:ext cx="4" cy="74"/>
              </a:xfrm>
              <a:custGeom>
                <a:avLst/>
                <a:gdLst>
                  <a:gd name="T0" fmla="*/ 2 w 2"/>
                  <a:gd name="T1" fmla="*/ 34 h 35"/>
                  <a:gd name="T2" fmla="*/ 2 w 2"/>
                  <a:gd name="T3" fmla="*/ 35 h 35"/>
                  <a:gd name="T4" fmla="*/ 2 w 2"/>
                  <a:gd name="T5" fmla="*/ 34 h 35"/>
                  <a:gd name="T6" fmla="*/ 0 w 2"/>
                  <a:gd name="T7" fmla="*/ 0 h 35"/>
                  <a:gd name="T8" fmla="*/ 2 w 2"/>
                  <a:gd name="T9" fmla="*/ 6 h 35"/>
                  <a:gd name="T10" fmla="*/ 2 w 2"/>
                  <a:gd name="T11" fmla="*/ 5 h 35"/>
                  <a:gd name="T12" fmla="*/ 0 w 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 h="35">
                    <a:moveTo>
                      <a:pt x="2" y="34"/>
                    </a:moveTo>
                    <a:cubicBezTo>
                      <a:pt x="2" y="35"/>
                      <a:pt x="2" y="35"/>
                      <a:pt x="2" y="35"/>
                    </a:cubicBezTo>
                    <a:cubicBezTo>
                      <a:pt x="2" y="34"/>
                      <a:pt x="2" y="34"/>
                      <a:pt x="2" y="34"/>
                    </a:cubicBezTo>
                    <a:close/>
                    <a:moveTo>
                      <a:pt x="0" y="0"/>
                    </a:moveTo>
                    <a:cubicBezTo>
                      <a:pt x="0" y="2"/>
                      <a:pt x="1" y="4"/>
                      <a:pt x="2" y="6"/>
                    </a:cubicBezTo>
                    <a:cubicBezTo>
                      <a:pt x="2" y="5"/>
                      <a:pt x="2" y="5"/>
                      <a:pt x="2" y="5"/>
                    </a:cubicBezTo>
                    <a:cubicBezTo>
                      <a:pt x="1" y="2"/>
                      <a:pt x="0" y="0"/>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2" name="Freeform 5787"/>
              <p:cNvSpPr>
                <a:spLocks/>
              </p:cNvSpPr>
              <p:nvPr/>
            </p:nvSpPr>
            <p:spPr bwMode="auto">
              <a:xfrm>
                <a:off x="1269" y="2722"/>
                <a:ext cx="2" cy="12"/>
              </a:xfrm>
              <a:custGeom>
                <a:avLst/>
                <a:gdLst>
                  <a:gd name="T0" fmla="*/ 0 w 1"/>
                  <a:gd name="T1" fmla="*/ 0 h 6"/>
                  <a:gd name="T2" fmla="*/ 0 w 1"/>
                  <a:gd name="T3" fmla="*/ 6 h 6"/>
                  <a:gd name="T4" fmla="*/ 1 w 1"/>
                  <a:gd name="T5" fmla="*/ 4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cubicBezTo>
                      <a:pt x="0" y="2"/>
                      <a:pt x="0" y="4"/>
                      <a:pt x="0" y="6"/>
                    </a:cubicBezTo>
                    <a:cubicBezTo>
                      <a:pt x="1" y="5"/>
                      <a:pt x="1" y="5"/>
                      <a:pt x="1" y="4"/>
                    </a:cubicBezTo>
                    <a:cubicBezTo>
                      <a:pt x="1" y="4"/>
                      <a:pt x="1" y="3"/>
                      <a:pt x="1" y="3"/>
                    </a:cubicBezTo>
                    <a:cubicBezTo>
                      <a:pt x="1" y="2"/>
                      <a:pt x="0"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3" name="Freeform 5788"/>
              <p:cNvSpPr>
                <a:spLocks noEditPoints="1"/>
              </p:cNvSpPr>
              <p:nvPr/>
            </p:nvSpPr>
            <p:spPr bwMode="auto">
              <a:xfrm>
                <a:off x="1267" y="2705"/>
                <a:ext cx="2" cy="61"/>
              </a:xfrm>
              <a:custGeom>
                <a:avLst/>
                <a:gdLst>
                  <a:gd name="T0" fmla="*/ 0 w 1"/>
                  <a:gd name="T1" fmla="*/ 29 h 29"/>
                  <a:gd name="T2" fmla="*/ 0 w 1"/>
                  <a:gd name="T3" fmla="*/ 29 h 29"/>
                  <a:gd name="T4" fmla="*/ 0 w 1"/>
                  <a:gd name="T5" fmla="*/ 29 h 29"/>
                  <a:gd name="T6" fmla="*/ 0 w 1"/>
                  <a:gd name="T7" fmla="*/ 29 h 29"/>
                  <a:gd name="T8" fmla="*/ 0 w 1"/>
                  <a:gd name="T9" fmla="*/ 0 h 29"/>
                  <a:gd name="T10" fmla="*/ 0 w 1"/>
                  <a:gd name="T11" fmla="*/ 1 h 29"/>
                  <a:gd name="T12" fmla="*/ 0 w 1"/>
                  <a:gd name="T13" fmla="*/ 1 h 29"/>
                  <a:gd name="T14" fmla="*/ 1 w 1"/>
                  <a:gd name="T15" fmla="*/ 3 h 29"/>
                  <a:gd name="T16" fmla="*/ 0 w 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9">
                    <a:moveTo>
                      <a:pt x="0" y="29"/>
                    </a:moveTo>
                    <a:cubicBezTo>
                      <a:pt x="0" y="29"/>
                      <a:pt x="0" y="29"/>
                      <a:pt x="0" y="29"/>
                    </a:cubicBezTo>
                    <a:cubicBezTo>
                      <a:pt x="0" y="29"/>
                      <a:pt x="0" y="29"/>
                      <a:pt x="0" y="29"/>
                    </a:cubicBezTo>
                    <a:cubicBezTo>
                      <a:pt x="0" y="29"/>
                      <a:pt x="0" y="29"/>
                      <a:pt x="0" y="29"/>
                    </a:cubicBezTo>
                    <a:close/>
                    <a:moveTo>
                      <a:pt x="0" y="0"/>
                    </a:moveTo>
                    <a:cubicBezTo>
                      <a:pt x="0" y="1"/>
                      <a:pt x="0" y="1"/>
                      <a:pt x="0" y="1"/>
                    </a:cubicBezTo>
                    <a:cubicBezTo>
                      <a:pt x="0" y="1"/>
                      <a:pt x="0" y="1"/>
                      <a:pt x="0" y="1"/>
                    </a:cubicBezTo>
                    <a:cubicBezTo>
                      <a:pt x="0" y="2"/>
                      <a:pt x="0" y="2"/>
                      <a:pt x="1" y="3"/>
                    </a:cubicBezTo>
                    <a:cubicBezTo>
                      <a:pt x="0" y="2"/>
                      <a:pt x="0" y="1"/>
                      <a:pt x="0"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4" name="Freeform 5789"/>
              <p:cNvSpPr>
                <a:spLocks noEditPoints="1"/>
              </p:cNvSpPr>
              <p:nvPr/>
            </p:nvSpPr>
            <p:spPr bwMode="auto">
              <a:xfrm>
                <a:off x="1267" y="2707"/>
                <a:ext cx="4" cy="59"/>
              </a:xfrm>
              <a:custGeom>
                <a:avLst/>
                <a:gdLst>
                  <a:gd name="T0" fmla="*/ 2 w 2"/>
                  <a:gd name="T1" fmla="*/ 11 h 28"/>
                  <a:gd name="T2" fmla="*/ 1 w 2"/>
                  <a:gd name="T3" fmla="*/ 13 h 28"/>
                  <a:gd name="T4" fmla="*/ 0 w 2"/>
                  <a:gd name="T5" fmla="*/ 28 h 28"/>
                  <a:gd name="T6" fmla="*/ 0 w 2"/>
                  <a:gd name="T7" fmla="*/ 28 h 28"/>
                  <a:gd name="T8" fmla="*/ 2 w 2"/>
                  <a:gd name="T9" fmla="*/ 11 h 28"/>
                  <a:gd name="T10" fmla="*/ 0 w 2"/>
                  <a:gd name="T11" fmla="*/ 0 h 28"/>
                  <a:gd name="T12" fmla="*/ 1 w 2"/>
                  <a:gd name="T13" fmla="*/ 7 h 28"/>
                  <a:gd name="T14" fmla="*/ 2 w 2"/>
                  <a:gd name="T15" fmla="*/ 10 h 28"/>
                  <a:gd name="T16" fmla="*/ 1 w 2"/>
                  <a:gd name="T17" fmla="*/ 2 h 28"/>
                  <a:gd name="T18" fmla="*/ 0 w 2"/>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8">
                    <a:moveTo>
                      <a:pt x="2" y="11"/>
                    </a:moveTo>
                    <a:cubicBezTo>
                      <a:pt x="2" y="12"/>
                      <a:pt x="2" y="12"/>
                      <a:pt x="1" y="13"/>
                    </a:cubicBezTo>
                    <a:cubicBezTo>
                      <a:pt x="2" y="20"/>
                      <a:pt x="0" y="26"/>
                      <a:pt x="0" y="28"/>
                    </a:cubicBezTo>
                    <a:cubicBezTo>
                      <a:pt x="0" y="28"/>
                      <a:pt x="0" y="28"/>
                      <a:pt x="0" y="28"/>
                    </a:cubicBezTo>
                    <a:cubicBezTo>
                      <a:pt x="1" y="22"/>
                      <a:pt x="2" y="16"/>
                      <a:pt x="2" y="11"/>
                    </a:cubicBezTo>
                    <a:close/>
                    <a:moveTo>
                      <a:pt x="0" y="0"/>
                    </a:moveTo>
                    <a:cubicBezTo>
                      <a:pt x="1" y="3"/>
                      <a:pt x="1" y="5"/>
                      <a:pt x="1" y="7"/>
                    </a:cubicBezTo>
                    <a:cubicBezTo>
                      <a:pt x="1" y="8"/>
                      <a:pt x="2" y="9"/>
                      <a:pt x="2" y="10"/>
                    </a:cubicBezTo>
                    <a:cubicBezTo>
                      <a:pt x="2" y="7"/>
                      <a:pt x="1" y="4"/>
                      <a:pt x="1" y="2"/>
                    </a:cubicBezTo>
                    <a:cubicBezTo>
                      <a:pt x="0" y="1"/>
                      <a:pt x="0" y="1"/>
                      <a:pt x="0" y="0"/>
                    </a:cubicBezTo>
                    <a:close/>
                  </a:path>
                </a:pathLst>
              </a:custGeom>
              <a:solidFill>
                <a:srgbClr val="B4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5" name="Freeform 5790"/>
              <p:cNvSpPr>
                <a:spLocks noEditPoints="1"/>
              </p:cNvSpPr>
              <p:nvPr/>
            </p:nvSpPr>
            <p:spPr bwMode="auto">
              <a:xfrm>
                <a:off x="1267" y="276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close/>
                    <a:moveTo>
                      <a:pt x="0" y="0"/>
                    </a:moveTo>
                    <a:lnTo>
                      <a:pt x="0" y="0"/>
                    </a:lnTo>
                    <a:close/>
                    <a:moveTo>
                      <a:pt x="0" y="0"/>
                    </a:moveTo>
                    <a:lnTo>
                      <a:pt x="0" y="0"/>
                    </a:lnTo>
                    <a:close/>
                    <a:moveTo>
                      <a:pt x="0" y="0"/>
                    </a:moveTo>
                    <a:lnTo>
                      <a:pt x="0" y="0"/>
                    </a:ln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6" name="Freeform 5791"/>
              <p:cNvSpPr>
                <a:spLocks noEditPoints="1"/>
              </p:cNvSpPr>
              <p:nvPr/>
            </p:nvSpPr>
            <p:spPr bwMode="auto">
              <a:xfrm>
                <a:off x="1267" y="276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moveTo>
                      <a:pt x="0" y="0"/>
                    </a:moveTo>
                    <a:lnTo>
                      <a:pt x="0" y="0"/>
                    </a:lnTo>
                    <a:moveTo>
                      <a:pt x="0" y="0"/>
                    </a:moveTo>
                    <a:lnTo>
                      <a:pt x="0" y="0"/>
                    </a:lnTo>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7" name="Freeform 5792"/>
              <p:cNvSpPr>
                <a:spLocks noEditPoints="1"/>
              </p:cNvSpPr>
              <p:nvPr/>
            </p:nvSpPr>
            <p:spPr bwMode="auto">
              <a:xfrm>
                <a:off x="1261" y="2745"/>
                <a:ext cx="4" cy="34"/>
              </a:xfrm>
              <a:custGeom>
                <a:avLst/>
                <a:gdLst>
                  <a:gd name="T0" fmla="*/ 0 w 2"/>
                  <a:gd name="T1" fmla="*/ 12 h 16"/>
                  <a:gd name="T2" fmla="*/ 0 w 2"/>
                  <a:gd name="T3" fmla="*/ 16 h 16"/>
                  <a:gd name="T4" fmla="*/ 0 w 2"/>
                  <a:gd name="T5" fmla="*/ 13 h 16"/>
                  <a:gd name="T6" fmla="*/ 0 w 2"/>
                  <a:gd name="T7" fmla="*/ 12 h 16"/>
                  <a:gd name="T8" fmla="*/ 2 w 2"/>
                  <a:gd name="T9" fmla="*/ 0 h 16"/>
                  <a:gd name="T10" fmla="*/ 1 w 2"/>
                  <a:gd name="T11" fmla="*/ 5 h 16"/>
                  <a:gd name="T12" fmla="*/ 1 w 2"/>
                  <a:gd name="T13" fmla="*/ 6 h 16"/>
                  <a:gd name="T14" fmla="*/ 2 w 2"/>
                  <a:gd name="T15" fmla="*/ 4 h 16"/>
                  <a:gd name="T16" fmla="*/ 2 w 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6">
                    <a:moveTo>
                      <a:pt x="0" y="12"/>
                    </a:moveTo>
                    <a:cubicBezTo>
                      <a:pt x="0" y="15"/>
                      <a:pt x="0" y="16"/>
                      <a:pt x="0" y="16"/>
                    </a:cubicBezTo>
                    <a:cubicBezTo>
                      <a:pt x="0" y="15"/>
                      <a:pt x="0" y="14"/>
                      <a:pt x="0" y="13"/>
                    </a:cubicBezTo>
                    <a:lnTo>
                      <a:pt x="0" y="12"/>
                    </a:lnTo>
                    <a:close/>
                    <a:moveTo>
                      <a:pt x="2" y="0"/>
                    </a:moveTo>
                    <a:cubicBezTo>
                      <a:pt x="2" y="2"/>
                      <a:pt x="1" y="4"/>
                      <a:pt x="1" y="5"/>
                    </a:cubicBezTo>
                    <a:cubicBezTo>
                      <a:pt x="1" y="6"/>
                      <a:pt x="1" y="6"/>
                      <a:pt x="1" y="6"/>
                    </a:cubicBezTo>
                    <a:cubicBezTo>
                      <a:pt x="2" y="6"/>
                      <a:pt x="2" y="5"/>
                      <a:pt x="2" y="4"/>
                    </a:cubicBezTo>
                    <a:cubicBezTo>
                      <a:pt x="2" y="3"/>
                      <a:pt x="2" y="2"/>
                      <a:pt x="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8" name="Freeform 5793"/>
              <p:cNvSpPr>
                <a:spLocks/>
              </p:cNvSpPr>
              <p:nvPr/>
            </p:nvSpPr>
            <p:spPr bwMode="auto">
              <a:xfrm>
                <a:off x="1261" y="2771"/>
                <a:ext cx="2" cy="2"/>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9" name="Freeform 5794"/>
              <p:cNvSpPr>
                <a:spLocks/>
              </p:cNvSpPr>
              <p:nvPr/>
            </p:nvSpPr>
            <p:spPr bwMode="auto">
              <a:xfrm>
                <a:off x="1263" y="2768"/>
                <a:ext cx="0" cy="3"/>
              </a:xfrm>
              <a:custGeom>
                <a:avLst/>
                <a:gdLst>
                  <a:gd name="T0" fmla="*/ 0 h 3"/>
                  <a:gd name="T1" fmla="*/ 3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0"/>
                    </a:lnTo>
                    <a:lnTo>
                      <a:pt x="0" y="0"/>
                    </a:lnTo>
                    <a:lnTo>
                      <a:pt x="0" y="0"/>
                    </a:lnTo>
                    <a:close/>
                  </a:path>
                </a:pathLst>
              </a:custGeom>
              <a:solidFill>
                <a:srgbClr val="7B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0" name="Freeform 5795"/>
              <p:cNvSpPr>
                <a:spLocks/>
              </p:cNvSpPr>
              <p:nvPr/>
            </p:nvSpPr>
            <p:spPr bwMode="auto">
              <a:xfrm>
                <a:off x="1257" y="2700"/>
                <a:ext cx="8" cy="45"/>
              </a:xfrm>
              <a:custGeom>
                <a:avLst/>
                <a:gdLst>
                  <a:gd name="T0" fmla="*/ 0 w 4"/>
                  <a:gd name="T1" fmla="*/ 0 h 21"/>
                  <a:gd name="T2" fmla="*/ 4 w 4"/>
                  <a:gd name="T3" fmla="*/ 21 h 21"/>
                  <a:gd name="T4" fmla="*/ 4 w 4"/>
                  <a:gd name="T5" fmla="*/ 21 h 21"/>
                  <a:gd name="T6" fmla="*/ 4 w 4"/>
                  <a:gd name="T7" fmla="*/ 19 h 21"/>
                  <a:gd name="T8" fmla="*/ 0 w 4"/>
                  <a:gd name="T9" fmla="*/ 0 h 21"/>
                </a:gdLst>
                <a:ahLst/>
                <a:cxnLst>
                  <a:cxn ang="0">
                    <a:pos x="T0" y="T1"/>
                  </a:cxn>
                  <a:cxn ang="0">
                    <a:pos x="T2" y="T3"/>
                  </a:cxn>
                  <a:cxn ang="0">
                    <a:pos x="T4" y="T5"/>
                  </a:cxn>
                  <a:cxn ang="0">
                    <a:pos x="T6" y="T7"/>
                  </a:cxn>
                  <a:cxn ang="0">
                    <a:pos x="T8" y="T9"/>
                  </a:cxn>
                </a:cxnLst>
                <a:rect l="0" t="0" r="r" b="b"/>
                <a:pathLst>
                  <a:path w="4" h="21">
                    <a:moveTo>
                      <a:pt x="0" y="0"/>
                    </a:moveTo>
                    <a:cubicBezTo>
                      <a:pt x="3" y="7"/>
                      <a:pt x="4" y="14"/>
                      <a:pt x="4" y="21"/>
                    </a:cubicBezTo>
                    <a:cubicBezTo>
                      <a:pt x="4" y="21"/>
                      <a:pt x="4" y="21"/>
                      <a:pt x="4" y="21"/>
                    </a:cubicBezTo>
                    <a:cubicBezTo>
                      <a:pt x="4" y="21"/>
                      <a:pt x="4" y="20"/>
                      <a:pt x="4" y="19"/>
                    </a:cubicBezTo>
                    <a:cubicBezTo>
                      <a:pt x="4" y="7"/>
                      <a:pt x="0" y="0"/>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1" name="Freeform 5796"/>
              <p:cNvSpPr>
                <a:spLocks/>
              </p:cNvSpPr>
              <p:nvPr/>
            </p:nvSpPr>
            <p:spPr bwMode="auto">
              <a:xfrm>
                <a:off x="1265" y="2745"/>
                <a:ext cx="0" cy="9"/>
              </a:xfrm>
              <a:custGeom>
                <a:avLst/>
                <a:gdLst>
                  <a:gd name="T0" fmla="*/ 0 h 4"/>
                  <a:gd name="T1" fmla="*/ 4 h 4"/>
                  <a:gd name="T2" fmla="*/ 2 h 4"/>
                  <a:gd name="T3" fmla="*/ 0 h 4"/>
                </a:gdLst>
                <a:ahLst/>
                <a:cxnLst>
                  <a:cxn ang="0">
                    <a:pos x="0" y="T0"/>
                  </a:cxn>
                  <a:cxn ang="0">
                    <a:pos x="0" y="T1"/>
                  </a:cxn>
                  <a:cxn ang="0">
                    <a:pos x="0" y="T2"/>
                  </a:cxn>
                  <a:cxn ang="0">
                    <a:pos x="0" y="T3"/>
                  </a:cxn>
                </a:cxnLst>
                <a:rect l="0" t="0" r="r" b="b"/>
                <a:pathLst>
                  <a:path h="4">
                    <a:moveTo>
                      <a:pt x="0" y="0"/>
                    </a:moveTo>
                    <a:cubicBezTo>
                      <a:pt x="0" y="2"/>
                      <a:pt x="0" y="3"/>
                      <a:pt x="0" y="4"/>
                    </a:cubicBezTo>
                    <a:cubicBezTo>
                      <a:pt x="0" y="4"/>
                      <a:pt x="0" y="3"/>
                      <a:pt x="0" y="2"/>
                    </a:cubicBezTo>
                    <a:cubicBezTo>
                      <a:pt x="0" y="1"/>
                      <a:pt x="0" y="1"/>
                      <a:pt x="0" y="0"/>
                    </a:cubicBezTo>
                    <a:close/>
                  </a:path>
                </a:pathLst>
              </a:custGeom>
              <a:solidFill>
                <a:srgbClr val="B4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2" name="Freeform 5797"/>
              <p:cNvSpPr>
                <a:spLocks/>
              </p:cNvSpPr>
              <p:nvPr/>
            </p:nvSpPr>
            <p:spPr bwMode="auto">
              <a:xfrm>
                <a:off x="1265" y="2741"/>
                <a:ext cx="0" cy="8"/>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1"/>
                      <a:pt x="0" y="2"/>
                      <a:pt x="0" y="2"/>
                    </a:cubicBezTo>
                    <a:cubicBezTo>
                      <a:pt x="0" y="3"/>
                      <a:pt x="0" y="3"/>
                      <a:pt x="0" y="4"/>
                    </a:cubicBezTo>
                    <a:cubicBezTo>
                      <a:pt x="0" y="3"/>
                      <a:pt x="0" y="2"/>
                      <a:pt x="0" y="0"/>
                    </a:cubicBezTo>
                    <a:close/>
                  </a:path>
                </a:pathLst>
              </a:custGeom>
              <a:solidFill>
                <a:srgbClr val="B4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3" name="Freeform 5798"/>
              <p:cNvSpPr>
                <a:spLocks/>
              </p:cNvSpPr>
              <p:nvPr/>
            </p:nvSpPr>
            <p:spPr bwMode="auto">
              <a:xfrm>
                <a:off x="1263" y="2756"/>
                <a:ext cx="0" cy="8"/>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2"/>
                      <a:pt x="0" y="3"/>
                      <a:pt x="0" y="4"/>
                    </a:cubicBezTo>
                    <a:cubicBezTo>
                      <a:pt x="0" y="4"/>
                      <a:pt x="0" y="4"/>
                      <a:pt x="0" y="4"/>
                    </a:cubicBezTo>
                    <a:cubicBezTo>
                      <a:pt x="0" y="3"/>
                      <a:pt x="0" y="2"/>
                      <a:pt x="0" y="1"/>
                    </a:cubicBez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4" name="Rectangle 5799"/>
              <p:cNvSpPr>
                <a:spLocks noChangeArrowheads="1"/>
              </p:cNvSpPr>
              <p:nvPr/>
            </p:nvSpPr>
            <p:spPr bwMode="auto">
              <a:xfrm>
                <a:off x="1263" y="2764"/>
                <a:ext cx="1" cy="2"/>
              </a:xfrm>
              <a:prstGeom prst="rect">
                <a:avLst/>
              </a:prstGeom>
              <a:solidFill>
                <a:srgbClr val="7B29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5" name="Freeform 5800"/>
              <p:cNvSpPr>
                <a:spLocks/>
              </p:cNvSpPr>
              <p:nvPr/>
            </p:nvSpPr>
            <p:spPr bwMode="auto">
              <a:xfrm>
                <a:off x="1263" y="2766"/>
                <a:ext cx="0" cy="2"/>
              </a:xfrm>
              <a:custGeom>
                <a:avLst/>
                <a:gdLst>
                  <a:gd name="T0" fmla="*/ 0 h 2"/>
                  <a:gd name="T1" fmla="*/ 2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0"/>
                    </a:lnTo>
                    <a:lnTo>
                      <a:pt x="0" y="0"/>
                    </a:lnTo>
                    <a:close/>
                  </a:path>
                </a:pathLst>
              </a:custGeom>
              <a:solidFill>
                <a:srgbClr val="6A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6" name="Freeform 5801"/>
              <p:cNvSpPr>
                <a:spLocks noEditPoints="1"/>
              </p:cNvSpPr>
              <p:nvPr/>
            </p:nvSpPr>
            <p:spPr bwMode="auto">
              <a:xfrm>
                <a:off x="1261" y="2779"/>
                <a:ext cx="0" cy="0"/>
              </a:xfrm>
              <a:custGeom>
                <a:avLst/>
                <a:gdLst/>
                <a:ahLst/>
                <a:cxnLst>
                  <a:cxn ang="0">
                    <a:pos x="0" y="0"/>
                  </a:cxn>
                  <a:cxn ang="0">
                    <a:pos x="0" y="0"/>
                  </a:cxn>
                  <a:cxn ang="0">
                    <a:pos x="0" y="0"/>
                  </a:cxn>
                  <a:cxn ang="0">
                    <a:pos x="0" y="0"/>
                  </a:cxn>
                </a:cxnLst>
                <a:rect l="0" t="0" r="r" b="b"/>
                <a:pathLst>
                  <a:path>
                    <a:moveTo>
                      <a:pt x="0" y="0"/>
                    </a:moveTo>
                    <a:lnTo>
                      <a:pt x="0" y="0"/>
                    </a:lnTo>
                    <a:close/>
                    <a:moveTo>
                      <a:pt x="0" y="0"/>
                    </a:moveTo>
                    <a:lnTo>
                      <a:pt x="0" y="0"/>
                    </a:ln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7" name="Freeform 5802"/>
              <p:cNvSpPr>
                <a:spLocks noEditPoints="1"/>
              </p:cNvSpPr>
              <p:nvPr/>
            </p:nvSpPr>
            <p:spPr bwMode="auto">
              <a:xfrm>
                <a:off x="1261" y="2779"/>
                <a:ext cx="0" cy="0"/>
              </a:xfrm>
              <a:custGeom>
                <a:avLst/>
                <a:gdLst/>
                <a:ahLst/>
                <a:cxnLst>
                  <a:cxn ang="0">
                    <a:pos x="0" y="0"/>
                  </a:cxn>
                  <a:cxn ang="0">
                    <a:pos x="0" y="0"/>
                  </a:cxn>
                  <a:cxn ang="0">
                    <a:pos x="0" y="0"/>
                  </a:cxn>
                  <a:cxn ang="0">
                    <a:pos x="0" y="0"/>
                  </a:cxn>
                </a:cxnLst>
                <a:rect l="0" t="0" r="r" b="b"/>
                <a:pathLst>
                  <a:path>
                    <a:moveTo>
                      <a:pt x="0" y="0"/>
                    </a:moveTo>
                    <a:lnTo>
                      <a:pt x="0" y="0"/>
                    </a:lnTo>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8" name="Freeform 5803"/>
              <p:cNvSpPr>
                <a:spLocks/>
              </p:cNvSpPr>
              <p:nvPr/>
            </p:nvSpPr>
            <p:spPr bwMode="auto">
              <a:xfrm>
                <a:off x="1254" y="2720"/>
                <a:ext cx="3" cy="14"/>
              </a:xfrm>
              <a:custGeom>
                <a:avLst/>
                <a:gdLst>
                  <a:gd name="T0" fmla="*/ 0 w 1"/>
                  <a:gd name="T1" fmla="*/ 0 h 7"/>
                  <a:gd name="T2" fmla="*/ 0 w 1"/>
                  <a:gd name="T3" fmla="*/ 2 h 7"/>
                  <a:gd name="T4" fmla="*/ 0 w 1"/>
                  <a:gd name="T5" fmla="*/ 5 h 7"/>
                  <a:gd name="T6" fmla="*/ 1 w 1"/>
                  <a:gd name="T7" fmla="*/ 7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1"/>
                      <a:pt x="0" y="1"/>
                      <a:pt x="0" y="2"/>
                    </a:cubicBezTo>
                    <a:cubicBezTo>
                      <a:pt x="0" y="3"/>
                      <a:pt x="0" y="4"/>
                      <a:pt x="0" y="5"/>
                    </a:cubicBezTo>
                    <a:cubicBezTo>
                      <a:pt x="1" y="6"/>
                      <a:pt x="1" y="6"/>
                      <a:pt x="1" y="7"/>
                    </a:cubicBezTo>
                    <a:cubicBezTo>
                      <a:pt x="1" y="5"/>
                      <a:pt x="1" y="3"/>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9" name="Freeform 5804"/>
              <p:cNvSpPr>
                <a:spLocks noEditPoints="1"/>
              </p:cNvSpPr>
              <p:nvPr/>
            </p:nvSpPr>
            <p:spPr bwMode="auto">
              <a:xfrm>
                <a:off x="1250" y="2715"/>
                <a:ext cx="7" cy="24"/>
              </a:xfrm>
              <a:custGeom>
                <a:avLst/>
                <a:gdLst>
                  <a:gd name="T0" fmla="*/ 2 w 3"/>
                  <a:gd name="T1" fmla="*/ 7 h 11"/>
                  <a:gd name="T2" fmla="*/ 3 w 3"/>
                  <a:gd name="T3" fmla="*/ 11 h 11"/>
                  <a:gd name="T4" fmla="*/ 3 w 3"/>
                  <a:gd name="T5" fmla="*/ 9 h 11"/>
                  <a:gd name="T6" fmla="*/ 2 w 3"/>
                  <a:gd name="T7" fmla="*/ 7 h 11"/>
                  <a:gd name="T8" fmla="*/ 0 w 3"/>
                  <a:gd name="T9" fmla="*/ 0 h 11"/>
                  <a:gd name="T10" fmla="*/ 2 w 3"/>
                  <a:gd name="T11" fmla="*/ 4 h 11"/>
                  <a:gd name="T12" fmla="*/ 2 w 3"/>
                  <a:gd name="T13" fmla="*/ 2 h 11"/>
                  <a:gd name="T14" fmla="*/ 0 w 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2" y="7"/>
                    </a:moveTo>
                    <a:cubicBezTo>
                      <a:pt x="3" y="8"/>
                      <a:pt x="3" y="10"/>
                      <a:pt x="3" y="11"/>
                    </a:cubicBezTo>
                    <a:cubicBezTo>
                      <a:pt x="3" y="11"/>
                      <a:pt x="3" y="10"/>
                      <a:pt x="3" y="9"/>
                    </a:cubicBezTo>
                    <a:cubicBezTo>
                      <a:pt x="3" y="8"/>
                      <a:pt x="3" y="8"/>
                      <a:pt x="2" y="7"/>
                    </a:cubicBezTo>
                    <a:close/>
                    <a:moveTo>
                      <a:pt x="0" y="0"/>
                    </a:moveTo>
                    <a:cubicBezTo>
                      <a:pt x="0" y="0"/>
                      <a:pt x="1" y="1"/>
                      <a:pt x="2" y="4"/>
                    </a:cubicBezTo>
                    <a:cubicBezTo>
                      <a:pt x="2" y="3"/>
                      <a:pt x="2" y="3"/>
                      <a:pt x="2" y="2"/>
                    </a:cubicBezTo>
                    <a:cubicBezTo>
                      <a:pt x="1" y="1"/>
                      <a:pt x="1"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0" name="Freeform 5805"/>
              <p:cNvSpPr>
                <a:spLocks/>
              </p:cNvSpPr>
              <p:nvPr/>
            </p:nvSpPr>
            <p:spPr bwMode="auto">
              <a:xfrm>
                <a:off x="1250" y="2722"/>
                <a:ext cx="4" cy="15"/>
              </a:xfrm>
              <a:custGeom>
                <a:avLst/>
                <a:gdLst>
                  <a:gd name="T0" fmla="*/ 0 w 2"/>
                  <a:gd name="T1" fmla="*/ 0 h 7"/>
                  <a:gd name="T2" fmla="*/ 0 w 2"/>
                  <a:gd name="T3" fmla="*/ 0 h 7"/>
                  <a:gd name="T4" fmla="*/ 1 w 2"/>
                  <a:gd name="T5" fmla="*/ 7 h 7"/>
                  <a:gd name="T6" fmla="*/ 1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0" y="0"/>
                      <a:pt x="1" y="2"/>
                      <a:pt x="1" y="7"/>
                    </a:cubicBezTo>
                    <a:cubicBezTo>
                      <a:pt x="1" y="7"/>
                      <a:pt x="1" y="7"/>
                      <a:pt x="1" y="7"/>
                    </a:cubicBezTo>
                    <a:cubicBezTo>
                      <a:pt x="1" y="6"/>
                      <a:pt x="2" y="2"/>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1" name="Freeform 5806"/>
              <p:cNvSpPr>
                <a:spLocks noEditPoints="1"/>
              </p:cNvSpPr>
              <p:nvPr/>
            </p:nvSpPr>
            <p:spPr bwMode="auto">
              <a:xfrm>
                <a:off x="1248" y="2722"/>
                <a:ext cx="4" cy="15"/>
              </a:xfrm>
              <a:custGeom>
                <a:avLst/>
                <a:gdLst>
                  <a:gd name="T0" fmla="*/ 4 w 4"/>
                  <a:gd name="T1" fmla="*/ 15 h 15"/>
                  <a:gd name="T2" fmla="*/ 4 w 4"/>
                  <a:gd name="T3" fmla="*/ 15 h 15"/>
                  <a:gd name="T4" fmla="*/ 4 w 4"/>
                  <a:gd name="T5" fmla="*/ 15 h 15"/>
                  <a:gd name="T6" fmla="*/ 4 w 4"/>
                  <a:gd name="T7" fmla="*/ 15 h 15"/>
                  <a:gd name="T8" fmla="*/ 0 w 4"/>
                  <a:gd name="T9" fmla="*/ 0 h 15"/>
                  <a:gd name="T10" fmla="*/ 2 w 4"/>
                  <a:gd name="T11" fmla="*/ 0 h 15"/>
                  <a:gd name="T12" fmla="*/ 2 w 4"/>
                  <a:gd name="T13" fmla="*/ 0 h 15"/>
                  <a:gd name="T14" fmla="*/ 0 w 4"/>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4" y="15"/>
                    </a:moveTo>
                    <a:lnTo>
                      <a:pt x="4" y="15"/>
                    </a:lnTo>
                    <a:lnTo>
                      <a:pt x="4" y="15"/>
                    </a:lnTo>
                    <a:lnTo>
                      <a:pt x="4" y="15"/>
                    </a:lnTo>
                    <a:close/>
                    <a:moveTo>
                      <a:pt x="0" y="0"/>
                    </a:moveTo>
                    <a:lnTo>
                      <a:pt x="2" y="0"/>
                    </a:lnTo>
                    <a:lnTo>
                      <a:pt x="2" y="0"/>
                    </a:lnTo>
                    <a:lnTo>
                      <a:pt x="0" y="0"/>
                    </a:lnTo>
                    <a:close/>
                  </a:path>
                </a:pathLst>
              </a:custGeom>
              <a:solidFill>
                <a:srgbClr val="7B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2" name="Freeform 5807"/>
              <p:cNvSpPr>
                <a:spLocks/>
              </p:cNvSpPr>
              <p:nvPr/>
            </p:nvSpPr>
            <p:spPr bwMode="auto">
              <a:xfrm>
                <a:off x="1263" y="2694"/>
                <a:ext cx="6" cy="13"/>
              </a:xfrm>
              <a:custGeom>
                <a:avLst/>
                <a:gdLst>
                  <a:gd name="T0" fmla="*/ 0 w 3"/>
                  <a:gd name="T1" fmla="*/ 0 h 6"/>
                  <a:gd name="T2" fmla="*/ 2 w 3"/>
                  <a:gd name="T3" fmla="*/ 6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1" y="2"/>
                      <a:pt x="2" y="4"/>
                      <a:pt x="2" y="6"/>
                    </a:cubicBezTo>
                    <a:cubicBezTo>
                      <a:pt x="3" y="6"/>
                      <a:pt x="3" y="6"/>
                      <a:pt x="3" y="6"/>
                    </a:cubicBezTo>
                    <a:cubicBezTo>
                      <a:pt x="2" y="3"/>
                      <a:pt x="1"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3" name="Rectangle 5808"/>
              <p:cNvSpPr>
                <a:spLocks noChangeArrowheads="1"/>
              </p:cNvSpPr>
              <p:nvPr/>
            </p:nvSpPr>
            <p:spPr bwMode="auto">
              <a:xfrm>
                <a:off x="1263" y="2694"/>
                <a:ext cx="1" cy="1"/>
              </a:xfrm>
              <a:prstGeom prst="rect">
                <a:avLst/>
              </a:prstGeom>
              <a:solidFill>
                <a:srgbClr val="9347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4" name="Freeform 5809"/>
              <p:cNvSpPr>
                <a:spLocks noEditPoints="1"/>
              </p:cNvSpPr>
              <p:nvPr/>
            </p:nvSpPr>
            <p:spPr bwMode="auto">
              <a:xfrm>
                <a:off x="1267" y="2707"/>
                <a:ext cx="4" cy="59"/>
              </a:xfrm>
              <a:custGeom>
                <a:avLst/>
                <a:gdLst>
                  <a:gd name="T0" fmla="*/ 0 w 2"/>
                  <a:gd name="T1" fmla="*/ 27 h 28"/>
                  <a:gd name="T2" fmla="*/ 0 w 2"/>
                  <a:gd name="T3" fmla="*/ 27 h 28"/>
                  <a:gd name="T4" fmla="*/ 0 w 2"/>
                  <a:gd name="T5" fmla="*/ 28 h 28"/>
                  <a:gd name="T6" fmla="*/ 0 w 2"/>
                  <a:gd name="T7" fmla="*/ 27 h 28"/>
                  <a:gd name="T8" fmla="*/ 0 w 2"/>
                  <a:gd name="T9" fmla="*/ 0 h 28"/>
                  <a:gd name="T10" fmla="*/ 1 w 2"/>
                  <a:gd name="T11" fmla="*/ 5 h 28"/>
                  <a:gd name="T12" fmla="*/ 2 w 2"/>
                  <a:gd name="T13" fmla="*/ 9 h 28"/>
                  <a:gd name="T14" fmla="*/ 1 w 2"/>
                  <a:gd name="T15" fmla="*/ 0 h 28"/>
                  <a:gd name="T16" fmla="*/ 0 w 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8">
                    <a:moveTo>
                      <a:pt x="0" y="27"/>
                    </a:moveTo>
                    <a:cubicBezTo>
                      <a:pt x="0" y="27"/>
                      <a:pt x="0" y="27"/>
                      <a:pt x="0" y="27"/>
                    </a:cubicBezTo>
                    <a:cubicBezTo>
                      <a:pt x="0" y="27"/>
                      <a:pt x="0" y="28"/>
                      <a:pt x="0" y="28"/>
                    </a:cubicBezTo>
                    <a:lnTo>
                      <a:pt x="0" y="27"/>
                    </a:lnTo>
                    <a:close/>
                    <a:moveTo>
                      <a:pt x="0" y="0"/>
                    </a:moveTo>
                    <a:cubicBezTo>
                      <a:pt x="1" y="1"/>
                      <a:pt x="1" y="3"/>
                      <a:pt x="1" y="5"/>
                    </a:cubicBezTo>
                    <a:cubicBezTo>
                      <a:pt x="2" y="6"/>
                      <a:pt x="2" y="7"/>
                      <a:pt x="2" y="9"/>
                    </a:cubicBezTo>
                    <a:cubicBezTo>
                      <a:pt x="2" y="5"/>
                      <a:pt x="1" y="2"/>
                      <a:pt x="1" y="0"/>
                    </a:cubicBezTo>
                    <a:lnTo>
                      <a:pt x="0" y="0"/>
                    </a:lnTo>
                    <a:close/>
                  </a:path>
                </a:pathLst>
              </a:custGeom>
              <a:solidFill>
                <a:srgbClr val="BA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5" name="Freeform 5810"/>
              <p:cNvSpPr>
                <a:spLocks/>
              </p:cNvSpPr>
              <p:nvPr/>
            </p:nvSpPr>
            <p:spPr bwMode="auto">
              <a:xfrm>
                <a:off x="1267" y="2717"/>
                <a:ext cx="7" cy="47"/>
              </a:xfrm>
              <a:custGeom>
                <a:avLst/>
                <a:gdLst>
                  <a:gd name="T0" fmla="*/ 1 w 3"/>
                  <a:gd name="T1" fmla="*/ 0 h 22"/>
                  <a:gd name="T2" fmla="*/ 0 w 3"/>
                  <a:gd name="T3" fmla="*/ 22 h 22"/>
                  <a:gd name="T4" fmla="*/ 0 w 3"/>
                  <a:gd name="T5" fmla="*/ 22 h 22"/>
                  <a:gd name="T6" fmla="*/ 2 w 3"/>
                  <a:gd name="T7" fmla="*/ 4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3" y="10"/>
                      <a:pt x="1" y="19"/>
                      <a:pt x="0" y="22"/>
                    </a:cubicBezTo>
                    <a:cubicBezTo>
                      <a:pt x="0" y="22"/>
                      <a:pt x="0" y="22"/>
                      <a:pt x="0" y="22"/>
                    </a:cubicBezTo>
                    <a:cubicBezTo>
                      <a:pt x="2" y="15"/>
                      <a:pt x="3" y="9"/>
                      <a:pt x="2" y="4"/>
                    </a:cubicBezTo>
                    <a:cubicBezTo>
                      <a:pt x="2" y="2"/>
                      <a:pt x="2" y="1"/>
                      <a:pt x="1"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6" name="Freeform 5811"/>
              <p:cNvSpPr>
                <a:spLocks noEditPoints="1"/>
              </p:cNvSpPr>
              <p:nvPr/>
            </p:nvSpPr>
            <p:spPr bwMode="auto">
              <a:xfrm>
                <a:off x="1261" y="2696"/>
                <a:ext cx="4" cy="75"/>
              </a:xfrm>
              <a:custGeom>
                <a:avLst/>
                <a:gdLst>
                  <a:gd name="T0" fmla="*/ 2 w 2"/>
                  <a:gd name="T1" fmla="*/ 34 h 35"/>
                  <a:gd name="T2" fmla="*/ 2 w 2"/>
                  <a:gd name="T3" fmla="*/ 34 h 35"/>
                  <a:gd name="T4" fmla="*/ 2 w 2"/>
                  <a:gd name="T5" fmla="*/ 35 h 35"/>
                  <a:gd name="T6" fmla="*/ 2 w 2"/>
                  <a:gd name="T7" fmla="*/ 35 h 35"/>
                  <a:gd name="T8" fmla="*/ 2 w 2"/>
                  <a:gd name="T9" fmla="*/ 34 h 35"/>
                  <a:gd name="T10" fmla="*/ 0 w 2"/>
                  <a:gd name="T11" fmla="*/ 0 h 35"/>
                  <a:gd name="T12" fmla="*/ 1 w 2"/>
                  <a:gd name="T13" fmla="*/ 2 h 35"/>
                  <a:gd name="T14" fmla="*/ 1 w 2"/>
                  <a:gd name="T15" fmla="*/ 2 h 35"/>
                  <a:gd name="T16" fmla="*/ 0 w 2"/>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5">
                    <a:moveTo>
                      <a:pt x="2" y="34"/>
                    </a:moveTo>
                    <a:cubicBezTo>
                      <a:pt x="2" y="34"/>
                      <a:pt x="2" y="34"/>
                      <a:pt x="2" y="34"/>
                    </a:cubicBezTo>
                    <a:cubicBezTo>
                      <a:pt x="2" y="35"/>
                      <a:pt x="2" y="35"/>
                      <a:pt x="2" y="35"/>
                    </a:cubicBezTo>
                    <a:cubicBezTo>
                      <a:pt x="2" y="35"/>
                      <a:pt x="2" y="35"/>
                      <a:pt x="2" y="35"/>
                    </a:cubicBezTo>
                    <a:cubicBezTo>
                      <a:pt x="2" y="34"/>
                      <a:pt x="2" y="34"/>
                      <a:pt x="2" y="34"/>
                    </a:cubicBezTo>
                    <a:close/>
                    <a:moveTo>
                      <a:pt x="0" y="0"/>
                    </a:moveTo>
                    <a:cubicBezTo>
                      <a:pt x="0" y="1"/>
                      <a:pt x="0" y="1"/>
                      <a:pt x="1" y="2"/>
                    </a:cubicBezTo>
                    <a:cubicBezTo>
                      <a:pt x="1" y="2"/>
                      <a:pt x="1" y="2"/>
                      <a:pt x="1" y="2"/>
                    </a:cubicBezTo>
                    <a:cubicBezTo>
                      <a:pt x="0" y="1"/>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7" name="Freeform 5812"/>
              <p:cNvSpPr>
                <a:spLocks noEditPoints="1"/>
              </p:cNvSpPr>
              <p:nvPr/>
            </p:nvSpPr>
            <p:spPr bwMode="auto">
              <a:xfrm>
                <a:off x="1263" y="2700"/>
                <a:ext cx="6" cy="68"/>
              </a:xfrm>
              <a:custGeom>
                <a:avLst/>
                <a:gdLst>
                  <a:gd name="T0" fmla="*/ 2 w 3"/>
                  <a:gd name="T1" fmla="*/ 31 h 32"/>
                  <a:gd name="T2" fmla="*/ 1 w 3"/>
                  <a:gd name="T3" fmla="*/ 32 h 32"/>
                  <a:gd name="T4" fmla="*/ 1 w 3"/>
                  <a:gd name="T5" fmla="*/ 32 h 32"/>
                  <a:gd name="T6" fmla="*/ 2 w 3"/>
                  <a:gd name="T7" fmla="*/ 31 h 32"/>
                  <a:gd name="T8" fmla="*/ 0 w 3"/>
                  <a:gd name="T9" fmla="*/ 0 h 32"/>
                  <a:gd name="T10" fmla="*/ 3 w 3"/>
                  <a:gd name="T11" fmla="*/ 17 h 32"/>
                  <a:gd name="T12" fmla="*/ 3 w 3"/>
                  <a:gd name="T13" fmla="*/ 16 h 32"/>
                  <a:gd name="T14" fmla="*/ 2 w 3"/>
                  <a:gd name="T15" fmla="*/ 8 h 32"/>
                  <a:gd name="T16" fmla="*/ 1 w 3"/>
                  <a:gd name="T17" fmla="*/ 4 h 32"/>
                  <a:gd name="T18" fmla="*/ 1 w 3"/>
                  <a:gd name="T19" fmla="*/ 4 h 32"/>
                  <a:gd name="T20" fmla="*/ 0 w 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2">
                    <a:moveTo>
                      <a:pt x="2" y="31"/>
                    </a:moveTo>
                    <a:cubicBezTo>
                      <a:pt x="2" y="31"/>
                      <a:pt x="1" y="31"/>
                      <a:pt x="1" y="32"/>
                    </a:cubicBezTo>
                    <a:cubicBezTo>
                      <a:pt x="1" y="32"/>
                      <a:pt x="1" y="32"/>
                      <a:pt x="1" y="32"/>
                    </a:cubicBezTo>
                    <a:cubicBezTo>
                      <a:pt x="2" y="31"/>
                      <a:pt x="2" y="31"/>
                      <a:pt x="2" y="31"/>
                    </a:cubicBezTo>
                    <a:close/>
                    <a:moveTo>
                      <a:pt x="0" y="0"/>
                    </a:moveTo>
                    <a:cubicBezTo>
                      <a:pt x="2" y="5"/>
                      <a:pt x="3" y="11"/>
                      <a:pt x="3" y="17"/>
                    </a:cubicBezTo>
                    <a:cubicBezTo>
                      <a:pt x="3" y="16"/>
                      <a:pt x="3" y="16"/>
                      <a:pt x="3" y="16"/>
                    </a:cubicBezTo>
                    <a:cubicBezTo>
                      <a:pt x="3" y="13"/>
                      <a:pt x="3" y="10"/>
                      <a:pt x="2" y="8"/>
                    </a:cubicBezTo>
                    <a:cubicBezTo>
                      <a:pt x="2" y="7"/>
                      <a:pt x="1" y="5"/>
                      <a:pt x="1" y="4"/>
                    </a:cubicBezTo>
                    <a:cubicBezTo>
                      <a:pt x="1" y="4"/>
                      <a:pt x="1" y="4"/>
                      <a:pt x="1" y="4"/>
                    </a:cubicBezTo>
                    <a:cubicBezTo>
                      <a:pt x="1" y="2"/>
                      <a:pt x="0" y="1"/>
                      <a:pt x="0"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8" name="Freeform 5813"/>
              <p:cNvSpPr>
                <a:spLocks noEditPoints="1"/>
              </p:cNvSpPr>
              <p:nvPr/>
            </p:nvSpPr>
            <p:spPr bwMode="auto">
              <a:xfrm>
                <a:off x="1265" y="2709"/>
                <a:ext cx="4" cy="57"/>
              </a:xfrm>
              <a:custGeom>
                <a:avLst/>
                <a:gdLst>
                  <a:gd name="T0" fmla="*/ 2 w 2"/>
                  <a:gd name="T1" fmla="*/ 12 h 27"/>
                  <a:gd name="T2" fmla="*/ 2 w 2"/>
                  <a:gd name="T3" fmla="*/ 13 h 27"/>
                  <a:gd name="T4" fmla="*/ 1 w 2"/>
                  <a:gd name="T5" fmla="*/ 27 h 27"/>
                  <a:gd name="T6" fmla="*/ 1 w 2"/>
                  <a:gd name="T7" fmla="*/ 27 h 27"/>
                  <a:gd name="T8" fmla="*/ 2 w 2"/>
                  <a:gd name="T9" fmla="*/ 12 h 27"/>
                  <a:gd name="T10" fmla="*/ 0 w 2"/>
                  <a:gd name="T11" fmla="*/ 0 h 27"/>
                  <a:gd name="T12" fmla="*/ 0 w 2"/>
                  <a:gd name="T13" fmla="*/ 0 h 27"/>
                  <a:gd name="T14" fmla="*/ 1 w 2"/>
                  <a:gd name="T15" fmla="*/ 4 h 27"/>
                  <a:gd name="T16" fmla="*/ 0 w 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7">
                    <a:moveTo>
                      <a:pt x="2" y="12"/>
                    </a:moveTo>
                    <a:cubicBezTo>
                      <a:pt x="2" y="13"/>
                      <a:pt x="2" y="13"/>
                      <a:pt x="2" y="13"/>
                    </a:cubicBezTo>
                    <a:cubicBezTo>
                      <a:pt x="2" y="18"/>
                      <a:pt x="1" y="23"/>
                      <a:pt x="1" y="27"/>
                    </a:cubicBezTo>
                    <a:cubicBezTo>
                      <a:pt x="1" y="27"/>
                      <a:pt x="1" y="27"/>
                      <a:pt x="1" y="27"/>
                    </a:cubicBezTo>
                    <a:cubicBezTo>
                      <a:pt x="2" y="21"/>
                      <a:pt x="2" y="16"/>
                      <a:pt x="2" y="12"/>
                    </a:cubicBezTo>
                    <a:close/>
                    <a:moveTo>
                      <a:pt x="0" y="0"/>
                    </a:moveTo>
                    <a:cubicBezTo>
                      <a:pt x="0" y="0"/>
                      <a:pt x="0" y="0"/>
                      <a:pt x="0" y="0"/>
                    </a:cubicBezTo>
                    <a:cubicBezTo>
                      <a:pt x="0" y="1"/>
                      <a:pt x="1" y="3"/>
                      <a:pt x="1" y="4"/>
                    </a:cubicBezTo>
                    <a:cubicBezTo>
                      <a:pt x="1" y="2"/>
                      <a:pt x="1" y="1"/>
                      <a:pt x="0"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9" name="Freeform 5814"/>
              <p:cNvSpPr>
                <a:spLocks noEditPoints="1"/>
              </p:cNvSpPr>
              <p:nvPr/>
            </p:nvSpPr>
            <p:spPr bwMode="auto">
              <a:xfrm>
                <a:off x="1265" y="2771"/>
                <a:ext cx="0" cy="2"/>
              </a:xfrm>
              <a:custGeom>
                <a:avLst/>
                <a:gdLst>
                  <a:gd name="T0" fmla="*/ 1 h 1"/>
                  <a:gd name="T1" fmla="*/ 1 h 1"/>
                  <a:gd name="T2" fmla="*/ 1 h 1"/>
                  <a:gd name="T3" fmla="*/ 1 h 1"/>
                  <a:gd name="T4" fmla="*/ 1 h 1"/>
                  <a:gd name="T5" fmla="*/ 1 h 1"/>
                  <a:gd name="T6" fmla="*/ 1 h 1"/>
                  <a:gd name="T7" fmla="*/ 1 h 1"/>
                  <a:gd name="T8" fmla="*/ 1 h 1"/>
                  <a:gd name="T9" fmla="*/ 0 h 1"/>
                  <a:gd name="T10" fmla="*/ 1 h 1"/>
                  <a:gd name="T11"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1"/>
                      <a:pt x="0" y="1"/>
                    </a:cubicBezTo>
                    <a:moveTo>
                      <a:pt x="0" y="1"/>
                    </a:moveTo>
                    <a:cubicBezTo>
                      <a:pt x="0" y="1"/>
                      <a:pt x="0" y="1"/>
                      <a:pt x="0" y="1"/>
                    </a:cubicBezTo>
                    <a:cubicBezTo>
                      <a:pt x="0" y="1"/>
                      <a:pt x="0" y="1"/>
                      <a:pt x="0" y="1"/>
                    </a:cubicBezTo>
                    <a:close/>
                    <a:moveTo>
                      <a:pt x="0" y="1"/>
                    </a:moveTo>
                    <a:cubicBezTo>
                      <a:pt x="0" y="1"/>
                      <a:pt x="0" y="1"/>
                      <a:pt x="0" y="1"/>
                    </a:cubicBezTo>
                    <a:moveTo>
                      <a:pt x="0" y="1"/>
                    </a:moveTo>
                    <a:cubicBezTo>
                      <a:pt x="0" y="1"/>
                      <a:pt x="0" y="1"/>
                      <a:pt x="0" y="1"/>
                    </a:cubicBezTo>
                    <a:moveTo>
                      <a:pt x="0" y="0"/>
                    </a:moveTo>
                    <a:cubicBezTo>
                      <a:pt x="0" y="1"/>
                      <a:pt x="0" y="1"/>
                      <a:pt x="0" y="1"/>
                    </a:cubicBezTo>
                    <a:cubicBezTo>
                      <a:pt x="0" y="1"/>
                      <a:pt x="0" y="0"/>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0" name="Freeform 5815"/>
              <p:cNvSpPr>
                <a:spLocks noEditPoints="1"/>
              </p:cNvSpPr>
              <p:nvPr/>
            </p:nvSpPr>
            <p:spPr bwMode="auto">
              <a:xfrm>
                <a:off x="1261" y="2758"/>
                <a:ext cx="4" cy="21"/>
              </a:xfrm>
              <a:custGeom>
                <a:avLst/>
                <a:gdLst>
                  <a:gd name="T0" fmla="*/ 1 w 2"/>
                  <a:gd name="T1" fmla="*/ 8 h 10"/>
                  <a:gd name="T2" fmla="*/ 0 w 2"/>
                  <a:gd name="T3" fmla="*/ 10 h 10"/>
                  <a:gd name="T4" fmla="*/ 1 w 2"/>
                  <a:gd name="T5" fmla="*/ 8 h 10"/>
                  <a:gd name="T6" fmla="*/ 2 w 2"/>
                  <a:gd name="T7" fmla="*/ 0 h 10"/>
                  <a:gd name="T8" fmla="*/ 2 w 2"/>
                  <a:gd name="T9" fmla="*/ 1 h 10"/>
                  <a:gd name="T10" fmla="*/ 2 w 2"/>
                  <a:gd name="T11" fmla="*/ 2 h 10"/>
                  <a:gd name="T12" fmla="*/ 2 w 2"/>
                  <a:gd name="T13" fmla="*/ 1 h 10"/>
                  <a:gd name="T14" fmla="*/ 2 w 2"/>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8"/>
                    </a:moveTo>
                    <a:cubicBezTo>
                      <a:pt x="0" y="9"/>
                      <a:pt x="0" y="10"/>
                      <a:pt x="0" y="10"/>
                    </a:cubicBezTo>
                    <a:cubicBezTo>
                      <a:pt x="0" y="10"/>
                      <a:pt x="1" y="9"/>
                      <a:pt x="1" y="8"/>
                    </a:cubicBezTo>
                    <a:close/>
                    <a:moveTo>
                      <a:pt x="2" y="0"/>
                    </a:moveTo>
                    <a:cubicBezTo>
                      <a:pt x="2" y="0"/>
                      <a:pt x="2" y="1"/>
                      <a:pt x="2" y="1"/>
                    </a:cubicBezTo>
                    <a:cubicBezTo>
                      <a:pt x="2" y="2"/>
                      <a:pt x="2" y="2"/>
                      <a:pt x="2" y="2"/>
                    </a:cubicBezTo>
                    <a:cubicBezTo>
                      <a:pt x="2" y="2"/>
                      <a:pt x="2" y="1"/>
                      <a:pt x="2" y="1"/>
                    </a:cubicBezTo>
                    <a:lnTo>
                      <a:pt x="2"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1" name="Freeform 5816"/>
              <p:cNvSpPr>
                <a:spLocks/>
              </p:cNvSpPr>
              <p:nvPr/>
            </p:nvSpPr>
            <p:spPr bwMode="auto">
              <a:xfrm>
                <a:off x="1263" y="2773"/>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2" name="Freeform 5817"/>
              <p:cNvSpPr>
                <a:spLocks/>
              </p:cNvSpPr>
              <p:nvPr/>
            </p:nvSpPr>
            <p:spPr bwMode="auto">
              <a:xfrm>
                <a:off x="1263" y="277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1"/>
                      <a:pt x="0" y="0"/>
                    </a:cubicBez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3" name="Freeform 5818"/>
              <p:cNvSpPr>
                <a:spLocks/>
              </p:cNvSpPr>
              <p:nvPr/>
            </p:nvSpPr>
            <p:spPr bwMode="auto">
              <a:xfrm>
                <a:off x="1259" y="2698"/>
                <a:ext cx="8" cy="43"/>
              </a:xfrm>
              <a:custGeom>
                <a:avLst/>
                <a:gdLst>
                  <a:gd name="T0" fmla="*/ 0 w 4"/>
                  <a:gd name="T1" fmla="*/ 0 h 20"/>
                  <a:gd name="T2" fmla="*/ 3 w 4"/>
                  <a:gd name="T3" fmla="*/ 20 h 20"/>
                  <a:gd name="T4" fmla="*/ 4 w 4"/>
                  <a:gd name="T5" fmla="*/ 19 h 20"/>
                  <a:gd name="T6" fmla="*/ 0 w 4"/>
                  <a:gd name="T7" fmla="*/ 0 h 20"/>
                </a:gdLst>
                <a:ahLst/>
                <a:cxnLst>
                  <a:cxn ang="0">
                    <a:pos x="T0" y="T1"/>
                  </a:cxn>
                  <a:cxn ang="0">
                    <a:pos x="T2" y="T3"/>
                  </a:cxn>
                  <a:cxn ang="0">
                    <a:pos x="T4" y="T5"/>
                  </a:cxn>
                  <a:cxn ang="0">
                    <a:pos x="T6" y="T7"/>
                  </a:cxn>
                </a:cxnLst>
                <a:rect l="0" t="0" r="r" b="b"/>
                <a:pathLst>
                  <a:path w="4" h="20">
                    <a:moveTo>
                      <a:pt x="0" y="0"/>
                    </a:moveTo>
                    <a:cubicBezTo>
                      <a:pt x="2" y="6"/>
                      <a:pt x="3" y="13"/>
                      <a:pt x="3" y="20"/>
                    </a:cubicBezTo>
                    <a:cubicBezTo>
                      <a:pt x="4" y="19"/>
                      <a:pt x="4" y="19"/>
                      <a:pt x="4" y="19"/>
                    </a:cubicBezTo>
                    <a:cubicBezTo>
                      <a:pt x="3" y="7"/>
                      <a:pt x="0" y="0"/>
                      <a:pt x="0"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4" name="Freeform 5819"/>
              <p:cNvSpPr>
                <a:spLocks/>
              </p:cNvSpPr>
              <p:nvPr/>
            </p:nvSpPr>
            <p:spPr bwMode="auto">
              <a:xfrm>
                <a:off x="1265" y="2754"/>
                <a:ext cx="0" cy="6"/>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2"/>
                    </a:cubicBezTo>
                    <a:cubicBezTo>
                      <a:pt x="0" y="3"/>
                      <a:pt x="0" y="3"/>
                      <a:pt x="0" y="3"/>
                    </a:cubicBezTo>
                    <a:cubicBezTo>
                      <a:pt x="0" y="3"/>
                      <a:pt x="0" y="2"/>
                      <a:pt x="0" y="2"/>
                    </a:cubicBezTo>
                    <a:cubicBezTo>
                      <a:pt x="0" y="1"/>
                      <a:pt x="0" y="0"/>
                      <a:pt x="0" y="0"/>
                    </a:cubicBezTo>
                    <a:close/>
                  </a:path>
                </a:pathLst>
              </a:custGeom>
              <a:solidFill>
                <a:srgbClr val="BA6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5" name="Freeform 5820"/>
              <p:cNvSpPr>
                <a:spLocks/>
              </p:cNvSpPr>
              <p:nvPr/>
            </p:nvSpPr>
            <p:spPr bwMode="auto">
              <a:xfrm>
                <a:off x="1265" y="2739"/>
                <a:ext cx="2" cy="19"/>
              </a:xfrm>
              <a:custGeom>
                <a:avLst/>
                <a:gdLst>
                  <a:gd name="T0" fmla="*/ 1 w 1"/>
                  <a:gd name="T1" fmla="*/ 0 h 9"/>
                  <a:gd name="T2" fmla="*/ 0 w 1"/>
                  <a:gd name="T3" fmla="*/ 1 h 9"/>
                  <a:gd name="T4" fmla="*/ 0 w 1"/>
                  <a:gd name="T5" fmla="*/ 7 h 9"/>
                  <a:gd name="T6" fmla="*/ 0 w 1"/>
                  <a:gd name="T7" fmla="*/ 9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0" y="1"/>
                      <a:pt x="0" y="1"/>
                      <a:pt x="0" y="1"/>
                    </a:cubicBezTo>
                    <a:cubicBezTo>
                      <a:pt x="0" y="3"/>
                      <a:pt x="0" y="5"/>
                      <a:pt x="0" y="7"/>
                    </a:cubicBezTo>
                    <a:cubicBezTo>
                      <a:pt x="0" y="7"/>
                      <a:pt x="0" y="8"/>
                      <a:pt x="0" y="9"/>
                    </a:cubicBezTo>
                    <a:cubicBezTo>
                      <a:pt x="1" y="6"/>
                      <a:pt x="1" y="3"/>
                      <a:pt x="1"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6" name="Freeform 5821"/>
              <p:cNvSpPr>
                <a:spLocks/>
              </p:cNvSpPr>
              <p:nvPr/>
            </p:nvSpPr>
            <p:spPr bwMode="auto">
              <a:xfrm>
                <a:off x="1263" y="2760"/>
                <a:ext cx="2" cy="8"/>
              </a:xfrm>
              <a:custGeom>
                <a:avLst/>
                <a:gdLst>
                  <a:gd name="T0" fmla="*/ 1 w 1"/>
                  <a:gd name="T1" fmla="*/ 0 h 4"/>
                  <a:gd name="T2" fmla="*/ 0 w 1"/>
                  <a:gd name="T3" fmla="*/ 4 h 4"/>
                  <a:gd name="T4" fmla="*/ 0 w 1"/>
                  <a:gd name="T5" fmla="*/ 4 h 4"/>
                  <a:gd name="T6" fmla="*/ 1 w 1"/>
                  <a:gd name="T7" fmla="*/ 1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1" y="2"/>
                      <a:pt x="0" y="3"/>
                      <a:pt x="0" y="4"/>
                    </a:cubicBezTo>
                    <a:cubicBezTo>
                      <a:pt x="0" y="4"/>
                      <a:pt x="0" y="4"/>
                      <a:pt x="0" y="4"/>
                    </a:cubicBezTo>
                    <a:cubicBezTo>
                      <a:pt x="1" y="3"/>
                      <a:pt x="1" y="2"/>
                      <a:pt x="1" y="1"/>
                    </a:cubicBezTo>
                    <a:lnTo>
                      <a:pt x="1" y="0"/>
                    </a:ln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7" name="Freeform 5822"/>
              <p:cNvSpPr>
                <a:spLocks/>
              </p:cNvSpPr>
              <p:nvPr/>
            </p:nvSpPr>
            <p:spPr bwMode="auto">
              <a:xfrm>
                <a:off x="1263" y="2768"/>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8" name="Freeform 5823"/>
              <p:cNvSpPr>
                <a:spLocks/>
              </p:cNvSpPr>
              <p:nvPr/>
            </p:nvSpPr>
            <p:spPr bwMode="auto">
              <a:xfrm>
                <a:off x="1263" y="2768"/>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8A3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9" name="Freeform 5824"/>
              <p:cNvSpPr>
                <a:spLocks noEditPoints="1"/>
              </p:cNvSpPr>
              <p:nvPr/>
            </p:nvSpPr>
            <p:spPr bwMode="auto">
              <a:xfrm>
                <a:off x="1261" y="2779"/>
                <a:ext cx="0" cy="0"/>
              </a:xfrm>
              <a:custGeom>
                <a:avLst/>
                <a:gdLst/>
                <a:ahLst/>
                <a:cxnLst>
                  <a:cxn ang="0">
                    <a:pos x="0" y="0"/>
                  </a:cxn>
                  <a:cxn ang="0">
                    <a:pos x="0" y="0"/>
                  </a:cxn>
                  <a:cxn ang="0">
                    <a:pos x="0" y="0"/>
                  </a:cxn>
                  <a:cxn ang="0">
                    <a:pos x="0" y="0"/>
                  </a:cxn>
                </a:cxnLst>
                <a:rect l="0" t="0" r="r" b="b"/>
                <a:pathLst>
                  <a:path>
                    <a:moveTo>
                      <a:pt x="0" y="0"/>
                    </a:moveTo>
                    <a:lnTo>
                      <a:pt x="0" y="0"/>
                    </a:lnTo>
                    <a:close/>
                    <a:moveTo>
                      <a:pt x="0" y="0"/>
                    </a:moveTo>
                    <a:lnTo>
                      <a:pt x="0" y="0"/>
                    </a:ln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0" name="Freeform 5825"/>
              <p:cNvSpPr>
                <a:spLocks noEditPoints="1"/>
              </p:cNvSpPr>
              <p:nvPr/>
            </p:nvSpPr>
            <p:spPr bwMode="auto">
              <a:xfrm>
                <a:off x="1261" y="2779"/>
                <a:ext cx="0" cy="0"/>
              </a:xfrm>
              <a:custGeom>
                <a:avLst/>
                <a:gdLst/>
                <a:ahLst/>
                <a:cxnLst>
                  <a:cxn ang="0">
                    <a:pos x="0" y="0"/>
                  </a:cxn>
                  <a:cxn ang="0">
                    <a:pos x="0" y="0"/>
                  </a:cxn>
                  <a:cxn ang="0">
                    <a:pos x="0" y="0"/>
                  </a:cxn>
                  <a:cxn ang="0">
                    <a:pos x="0" y="0"/>
                  </a:cxn>
                </a:cxnLst>
                <a:rect l="0" t="0" r="r" b="b"/>
                <a:pathLst>
                  <a:path>
                    <a:moveTo>
                      <a:pt x="0" y="0"/>
                    </a:moveTo>
                    <a:lnTo>
                      <a:pt x="0" y="0"/>
                    </a:lnTo>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1" name="Freeform 5826"/>
              <p:cNvSpPr>
                <a:spLocks noEditPoints="1"/>
              </p:cNvSpPr>
              <p:nvPr/>
            </p:nvSpPr>
            <p:spPr bwMode="auto">
              <a:xfrm>
                <a:off x="1254" y="2705"/>
                <a:ext cx="9" cy="70"/>
              </a:xfrm>
              <a:custGeom>
                <a:avLst/>
                <a:gdLst>
                  <a:gd name="T0" fmla="*/ 3 w 4"/>
                  <a:gd name="T1" fmla="*/ 28 h 33"/>
                  <a:gd name="T2" fmla="*/ 2 w 4"/>
                  <a:gd name="T3" fmla="*/ 33 h 33"/>
                  <a:gd name="T4" fmla="*/ 3 w 4"/>
                  <a:gd name="T5" fmla="*/ 29 h 33"/>
                  <a:gd name="T6" fmla="*/ 3 w 4"/>
                  <a:gd name="T7" fmla="*/ 28 h 33"/>
                  <a:gd name="T8" fmla="*/ 3 w 4"/>
                  <a:gd name="T9" fmla="*/ 13 h 33"/>
                  <a:gd name="T10" fmla="*/ 3 w 4"/>
                  <a:gd name="T11" fmla="*/ 21 h 33"/>
                  <a:gd name="T12" fmla="*/ 4 w 4"/>
                  <a:gd name="T13" fmla="*/ 22 h 33"/>
                  <a:gd name="T14" fmla="*/ 4 w 4"/>
                  <a:gd name="T15" fmla="*/ 15 h 33"/>
                  <a:gd name="T16" fmla="*/ 3 w 4"/>
                  <a:gd name="T17" fmla="*/ 13 h 33"/>
                  <a:gd name="T18" fmla="*/ 0 w 4"/>
                  <a:gd name="T19" fmla="*/ 0 h 33"/>
                  <a:gd name="T20" fmla="*/ 0 w 4"/>
                  <a:gd name="T21" fmla="*/ 1 h 33"/>
                  <a:gd name="T22" fmla="*/ 0 w 4"/>
                  <a:gd name="T23" fmla="*/ 1 h 33"/>
                  <a:gd name="T24" fmla="*/ 0 w 4"/>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3">
                    <a:moveTo>
                      <a:pt x="3" y="28"/>
                    </a:moveTo>
                    <a:cubicBezTo>
                      <a:pt x="2" y="31"/>
                      <a:pt x="2" y="33"/>
                      <a:pt x="2" y="33"/>
                    </a:cubicBezTo>
                    <a:cubicBezTo>
                      <a:pt x="2" y="31"/>
                      <a:pt x="2" y="30"/>
                      <a:pt x="3" y="29"/>
                    </a:cubicBezTo>
                    <a:lnTo>
                      <a:pt x="3" y="28"/>
                    </a:lnTo>
                    <a:close/>
                    <a:moveTo>
                      <a:pt x="3" y="13"/>
                    </a:moveTo>
                    <a:cubicBezTo>
                      <a:pt x="3" y="16"/>
                      <a:pt x="3" y="19"/>
                      <a:pt x="3" y="21"/>
                    </a:cubicBezTo>
                    <a:cubicBezTo>
                      <a:pt x="4" y="22"/>
                      <a:pt x="4" y="22"/>
                      <a:pt x="4" y="22"/>
                    </a:cubicBezTo>
                    <a:cubicBezTo>
                      <a:pt x="4" y="19"/>
                      <a:pt x="4" y="17"/>
                      <a:pt x="4" y="15"/>
                    </a:cubicBezTo>
                    <a:cubicBezTo>
                      <a:pt x="4" y="14"/>
                      <a:pt x="3" y="14"/>
                      <a:pt x="3" y="13"/>
                    </a:cubicBezTo>
                    <a:close/>
                    <a:moveTo>
                      <a:pt x="0" y="0"/>
                    </a:moveTo>
                    <a:cubicBezTo>
                      <a:pt x="0" y="1"/>
                      <a:pt x="0" y="1"/>
                      <a:pt x="0" y="1"/>
                    </a:cubicBezTo>
                    <a:cubicBezTo>
                      <a:pt x="0" y="1"/>
                      <a:pt x="0" y="1"/>
                      <a:pt x="0" y="1"/>
                    </a:cubicBezTo>
                    <a:cubicBezTo>
                      <a:pt x="0" y="0"/>
                      <a:pt x="0" y="0"/>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2" name="Freeform 5827"/>
              <p:cNvSpPr>
                <a:spLocks/>
              </p:cNvSpPr>
              <p:nvPr/>
            </p:nvSpPr>
            <p:spPr bwMode="auto">
              <a:xfrm>
                <a:off x="1261" y="2764"/>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3" name="Rectangle 5828"/>
              <p:cNvSpPr>
                <a:spLocks noChangeArrowheads="1"/>
              </p:cNvSpPr>
              <p:nvPr/>
            </p:nvSpPr>
            <p:spPr bwMode="auto">
              <a:xfrm>
                <a:off x="1261" y="2762"/>
                <a:ext cx="1" cy="2"/>
              </a:xfrm>
              <a:prstGeom prst="rect">
                <a:avLst/>
              </a:prstGeom>
              <a:solidFill>
                <a:srgbClr val="9545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4" name="Freeform 5829"/>
              <p:cNvSpPr>
                <a:spLocks/>
              </p:cNvSpPr>
              <p:nvPr/>
            </p:nvSpPr>
            <p:spPr bwMode="auto">
              <a:xfrm>
                <a:off x="1254" y="2707"/>
                <a:ext cx="9" cy="30"/>
              </a:xfrm>
              <a:custGeom>
                <a:avLst/>
                <a:gdLst>
                  <a:gd name="T0" fmla="*/ 0 w 4"/>
                  <a:gd name="T1" fmla="*/ 0 h 14"/>
                  <a:gd name="T2" fmla="*/ 0 w 4"/>
                  <a:gd name="T3" fmla="*/ 0 h 14"/>
                  <a:gd name="T4" fmla="*/ 3 w 4"/>
                  <a:gd name="T5" fmla="*/ 12 h 14"/>
                  <a:gd name="T6" fmla="*/ 4 w 4"/>
                  <a:gd name="T7" fmla="*/ 14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0" y="0"/>
                      <a:pt x="0" y="0"/>
                      <a:pt x="0" y="0"/>
                    </a:cubicBezTo>
                    <a:cubicBezTo>
                      <a:pt x="2" y="4"/>
                      <a:pt x="3" y="8"/>
                      <a:pt x="3" y="12"/>
                    </a:cubicBezTo>
                    <a:cubicBezTo>
                      <a:pt x="3" y="13"/>
                      <a:pt x="4" y="13"/>
                      <a:pt x="4" y="14"/>
                    </a:cubicBezTo>
                    <a:cubicBezTo>
                      <a:pt x="3" y="6"/>
                      <a:pt x="1" y="1"/>
                      <a:pt x="0"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5" name="Freeform 5830"/>
              <p:cNvSpPr>
                <a:spLocks/>
              </p:cNvSpPr>
              <p:nvPr/>
            </p:nvSpPr>
            <p:spPr bwMode="auto">
              <a:xfrm>
                <a:off x="1261" y="2749"/>
                <a:ext cx="2" cy="11"/>
              </a:xfrm>
              <a:custGeom>
                <a:avLst/>
                <a:gdLst>
                  <a:gd name="T0" fmla="*/ 0 w 1"/>
                  <a:gd name="T1" fmla="*/ 0 h 5"/>
                  <a:gd name="T2" fmla="*/ 0 w 1"/>
                  <a:gd name="T3" fmla="*/ 4 h 5"/>
                  <a:gd name="T4" fmla="*/ 0 w 1"/>
                  <a:gd name="T5" fmla="*/ 5 h 5"/>
                  <a:gd name="T6" fmla="*/ 1 w 1"/>
                  <a:gd name="T7" fmla="*/ 1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2"/>
                      <a:pt x="0" y="3"/>
                      <a:pt x="0" y="4"/>
                    </a:cubicBezTo>
                    <a:cubicBezTo>
                      <a:pt x="0" y="5"/>
                      <a:pt x="0" y="5"/>
                      <a:pt x="0" y="5"/>
                    </a:cubicBezTo>
                    <a:cubicBezTo>
                      <a:pt x="0" y="4"/>
                      <a:pt x="1" y="2"/>
                      <a:pt x="1" y="1"/>
                    </a:cubicBezTo>
                    <a:lnTo>
                      <a:pt x="0" y="0"/>
                    </a:ln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6" name="Freeform 5831"/>
              <p:cNvSpPr>
                <a:spLocks/>
              </p:cNvSpPr>
              <p:nvPr/>
            </p:nvSpPr>
            <p:spPr bwMode="auto">
              <a:xfrm>
                <a:off x="1261" y="2758"/>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7" name="Rectangle 5832"/>
              <p:cNvSpPr>
                <a:spLocks noChangeArrowheads="1"/>
              </p:cNvSpPr>
              <p:nvPr/>
            </p:nvSpPr>
            <p:spPr bwMode="auto">
              <a:xfrm>
                <a:off x="1261" y="2760"/>
                <a:ext cx="1" cy="2"/>
              </a:xfrm>
              <a:prstGeom prst="rect">
                <a:avLst/>
              </a:prstGeom>
              <a:solidFill>
                <a:srgbClr val="8A3E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9" name="Group 6034"/>
            <p:cNvGrpSpPr>
              <a:grpSpLocks/>
            </p:cNvGrpSpPr>
            <p:nvPr/>
          </p:nvGrpSpPr>
          <p:grpSpPr bwMode="auto">
            <a:xfrm>
              <a:off x="1603375" y="4279900"/>
              <a:ext cx="407988" cy="698500"/>
              <a:chOff x="1010" y="2696"/>
              <a:chExt cx="257" cy="440"/>
            </a:xfrm>
          </p:grpSpPr>
          <p:sp>
            <p:nvSpPr>
              <p:cNvPr id="358" name="Freeform 5834"/>
              <p:cNvSpPr>
                <a:spLocks noEditPoints="1"/>
              </p:cNvSpPr>
              <p:nvPr/>
            </p:nvSpPr>
            <p:spPr bwMode="auto">
              <a:xfrm>
                <a:off x="1252" y="2709"/>
                <a:ext cx="7" cy="34"/>
              </a:xfrm>
              <a:custGeom>
                <a:avLst/>
                <a:gdLst>
                  <a:gd name="T0" fmla="*/ 2 w 3"/>
                  <a:gd name="T1" fmla="*/ 6 h 16"/>
                  <a:gd name="T2" fmla="*/ 3 w 3"/>
                  <a:gd name="T3" fmla="*/ 16 h 16"/>
                  <a:gd name="T4" fmla="*/ 3 w 3"/>
                  <a:gd name="T5" fmla="*/ 16 h 16"/>
                  <a:gd name="T6" fmla="*/ 3 w 3"/>
                  <a:gd name="T7" fmla="*/ 8 h 16"/>
                  <a:gd name="T8" fmla="*/ 2 w 3"/>
                  <a:gd name="T9" fmla="*/ 6 h 16"/>
                  <a:gd name="T10" fmla="*/ 0 w 3"/>
                  <a:gd name="T11" fmla="*/ 0 h 16"/>
                  <a:gd name="T12" fmla="*/ 2 w 3"/>
                  <a:gd name="T13" fmla="*/ 4 h 16"/>
                  <a:gd name="T14" fmla="*/ 1 w 3"/>
                  <a:gd name="T15" fmla="*/ 2 h 16"/>
                  <a:gd name="T16" fmla="*/ 0 w 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6">
                    <a:moveTo>
                      <a:pt x="2" y="6"/>
                    </a:moveTo>
                    <a:cubicBezTo>
                      <a:pt x="3" y="9"/>
                      <a:pt x="3" y="12"/>
                      <a:pt x="3" y="16"/>
                    </a:cubicBezTo>
                    <a:cubicBezTo>
                      <a:pt x="3" y="16"/>
                      <a:pt x="3" y="16"/>
                      <a:pt x="3" y="16"/>
                    </a:cubicBezTo>
                    <a:cubicBezTo>
                      <a:pt x="3" y="14"/>
                      <a:pt x="3" y="11"/>
                      <a:pt x="3" y="8"/>
                    </a:cubicBezTo>
                    <a:cubicBezTo>
                      <a:pt x="3" y="7"/>
                      <a:pt x="2" y="7"/>
                      <a:pt x="2" y="6"/>
                    </a:cubicBezTo>
                    <a:close/>
                    <a:moveTo>
                      <a:pt x="0" y="0"/>
                    </a:moveTo>
                    <a:cubicBezTo>
                      <a:pt x="0" y="0"/>
                      <a:pt x="1" y="2"/>
                      <a:pt x="2" y="4"/>
                    </a:cubicBezTo>
                    <a:cubicBezTo>
                      <a:pt x="2" y="3"/>
                      <a:pt x="1" y="3"/>
                      <a:pt x="1" y="2"/>
                    </a:cubicBezTo>
                    <a:cubicBezTo>
                      <a:pt x="1" y="2"/>
                      <a:pt x="1" y="1"/>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 name="Freeform 5835"/>
              <p:cNvSpPr>
                <a:spLocks/>
              </p:cNvSpPr>
              <p:nvPr/>
            </p:nvSpPr>
            <p:spPr bwMode="auto">
              <a:xfrm>
                <a:off x="1254" y="2713"/>
                <a:ext cx="5" cy="13"/>
              </a:xfrm>
              <a:custGeom>
                <a:avLst/>
                <a:gdLst>
                  <a:gd name="T0" fmla="*/ 0 w 2"/>
                  <a:gd name="T1" fmla="*/ 0 h 6"/>
                  <a:gd name="T2" fmla="*/ 1 w 2"/>
                  <a:gd name="T3" fmla="*/ 2 h 6"/>
                  <a:gd name="T4" fmla="*/ 1 w 2"/>
                  <a:gd name="T5" fmla="*/ 4 h 6"/>
                  <a:gd name="T6" fmla="*/ 2 w 2"/>
                  <a:gd name="T7" fmla="*/ 6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cubicBezTo>
                      <a:pt x="0" y="1"/>
                      <a:pt x="1" y="1"/>
                      <a:pt x="1" y="2"/>
                    </a:cubicBezTo>
                    <a:cubicBezTo>
                      <a:pt x="1" y="2"/>
                      <a:pt x="1" y="3"/>
                      <a:pt x="1" y="4"/>
                    </a:cubicBezTo>
                    <a:cubicBezTo>
                      <a:pt x="1" y="5"/>
                      <a:pt x="2" y="5"/>
                      <a:pt x="2" y="6"/>
                    </a:cubicBezTo>
                    <a:cubicBezTo>
                      <a:pt x="2" y="4"/>
                      <a:pt x="1" y="2"/>
                      <a:pt x="0" y="0"/>
                    </a:cubicBezTo>
                    <a:close/>
                  </a:path>
                </a:pathLst>
              </a:custGeom>
              <a:solidFill>
                <a:srgbClr val="B5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 name="Freeform 5836"/>
              <p:cNvSpPr>
                <a:spLocks/>
              </p:cNvSpPr>
              <p:nvPr/>
            </p:nvSpPr>
            <p:spPr bwMode="auto">
              <a:xfrm>
                <a:off x="1259" y="2743"/>
                <a:ext cx="0" cy="8"/>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4"/>
                      <a:pt x="0" y="3"/>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 name="Freeform 5837"/>
              <p:cNvSpPr>
                <a:spLocks/>
              </p:cNvSpPr>
              <p:nvPr/>
            </p:nvSpPr>
            <p:spPr bwMode="auto">
              <a:xfrm>
                <a:off x="1252" y="2713"/>
                <a:ext cx="7" cy="28"/>
              </a:xfrm>
              <a:custGeom>
                <a:avLst/>
                <a:gdLst>
                  <a:gd name="T0" fmla="*/ 0 w 3"/>
                  <a:gd name="T1" fmla="*/ 0 h 13"/>
                  <a:gd name="T2" fmla="*/ 0 w 3"/>
                  <a:gd name="T3" fmla="*/ 1 h 13"/>
                  <a:gd name="T4" fmla="*/ 2 w 3"/>
                  <a:gd name="T5" fmla="*/ 12 h 13"/>
                  <a:gd name="T6" fmla="*/ 3 w 3"/>
                  <a:gd name="T7" fmla="*/ 13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
                      <a:pt x="0" y="1"/>
                      <a:pt x="0" y="1"/>
                    </a:cubicBezTo>
                    <a:cubicBezTo>
                      <a:pt x="1" y="2"/>
                      <a:pt x="2" y="5"/>
                      <a:pt x="2" y="12"/>
                    </a:cubicBezTo>
                    <a:cubicBezTo>
                      <a:pt x="3" y="13"/>
                      <a:pt x="3" y="13"/>
                      <a:pt x="3" y="13"/>
                    </a:cubicBezTo>
                    <a:cubicBezTo>
                      <a:pt x="3" y="10"/>
                      <a:pt x="3" y="5"/>
                      <a:pt x="0" y="0"/>
                    </a:cubicBezTo>
                    <a:close/>
                  </a:path>
                </a:pathLst>
              </a:custGeom>
              <a:solidFill>
                <a:srgbClr val="B05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 name="Freeform 5838"/>
              <p:cNvSpPr>
                <a:spLocks noEditPoints="1"/>
              </p:cNvSpPr>
              <p:nvPr/>
            </p:nvSpPr>
            <p:spPr bwMode="auto">
              <a:xfrm>
                <a:off x="1252" y="2713"/>
                <a:ext cx="7" cy="30"/>
              </a:xfrm>
              <a:custGeom>
                <a:avLst/>
                <a:gdLst>
                  <a:gd name="T0" fmla="*/ 2 w 3"/>
                  <a:gd name="T1" fmla="*/ 12 h 14"/>
                  <a:gd name="T2" fmla="*/ 3 w 3"/>
                  <a:gd name="T3" fmla="*/ 14 h 14"/>
                  <a:gd name="T4" fmla="*/ 3 w 3"/>
                  <a:gd name="T5" fmla="*/ 13 h 14"/>
                  <a:gd name="T6" fmla="*/ 2 w 3"/>
                  <a:gd name="T7" fmla="*/ 12 h 14"/>
                  <a:gd name="T8" fmla="*/ 0 w 3"/>
                  <a:gd name="T9" fmla="*/ 0 h 14"/>
                  <a:gd name="T10" fmla="*/ 0 w 3"/>
                  <a:gd name="T11" fmla="*/ 1 h 14"/>
                  <a:gd name="T12" fmla="*/ 0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2"/>
                    </a:moveTo>
                    <a:cubicBezTo>
                      <a:pt x="3" y="13"/>
                      <a:pt x="3" y="13"/>
                      <a:pt x="3" y="14"/>
                    </a:cubicBezTo>
                    <a:cubicBezTo>
                      <a:pt x="3" y="14"/>
                      <a:pt x="3" y="13"/>
                      <a:pt x="3" y="13"/>
                    </a:cubicBezTo>
                    <a:lnTo>
                      <a:pt x="2" y="12"/>
                    </a:lnTo>
                    <a:close/>
                    <a:moveTo>
                      <a:pt x="0" y="0"/>
                    </a:moveTo>
                    <a:cubicBezTo>
                      <a:pt x="0" y="0"/>
                      <a:pt x="0" y="0"/>
                      <a:pt x="0" y="1"/>
                    </a:cubicBezTo>
                    <a:cubicBezTo>
                      <a:pt x="0" y="0"/>
                      <a:pt x="0" y="0"/>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 name="Freeform 5839"/>
              <p:cNvSpPr>
                <a:spLocks/>
              </p:cNvSpPr>
              <p:nvPr/>
            </p:nvSpPr>
            <p:spPr bwMode="auto">
              <a:xfrm>
                <a:off x="1250" y="2724"/>
                <a:ext cx="2" cy="8"/>
              </a:xfrm>
              <a:custGeom>
                <a:avLst/>
                <a:gdLst>
                  <a:gd name="T0" fmla="*/ 0 w 1"/>
                  <a:gd name="T1" fmla="*/ 0 h 4"/>
                  <a:gd name="T2" fmla="*/ 0 w 1"/>
                  <a:gd name="T3" fmla="*/ 1 h 4"/>
                  <a:gd name="T4" fmla="*/ 0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1"/>
                      <a:pt x="0" y="1"/>
                      <a:pt x="0" y="1"/>
                    </a:cubicBezTo>
                    <a:cubicBezTo>
                      <a:pt x="0" y="1"/>
                      <a:pt x="0" y="2"/>
                      <a:pt x="0" y="4"/>
                    </a:cubicBezTo>
                    <a:cubicBezTo>
                      <a:pt x="1" y="4"/>
                      <a:pt x="1" y="4"/>
                      <a:pt x="1" y="4"/>
                    </a:cubicBezTo>
                    <a:cubicBezTo>
                      <a:pt x="1" y="3"/>
                      <a:pt x="1" y="2"/>
                      <a:pt x="0" y="0"/>
                    </a:cubicBezTo>
                    <a:close/>
                  </a:path>
                </a:pathLst>
              </a:custGeom>
              <a:solidFill>
                <a:srgbClr val="A14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 name="Freeform 5840"/>
              <p:cNvSpPr>
                <a:spLocks noEditPoints="1"/>
              </p:cNvSpPr>
              <p:nvPr/>
            </p:nvSpPr>
            <p:spPr bwMode="auto">
              <a:xfrm>
                <a:off x="1248" y="2724"/>
                <a:ext cx="4" cy="10"/>
              </a:xfrm>
              <a:custGeom>
                <a:avLst/>
                <a:gdLst>
                  <a:gd name="T0" fmla="*/ 1 w 2"/>
                  <a:gd name="T1" fmla="*/ 4 h 5"/>
                  <a:gd name="T2" fmla="*/ 2 w 2"/>
                  <a:gd name="T3" fmla="*/ 5 h 5"/>
                  <a:gd name="T4" fmla="*/ 2 w 2"/>
                  <a:gd name="T5" fmla="*/ 4 h 5"/>
                  <a:gd name="T6" fmla="*/ 1 w 2"/>
                  <a:gd name="T7" fmla="*/ 4 h 5"/>
                  <a:gd name="T8" fmla="*/ 0 w 2"/>
                  <a:gd name="T9" fmla="*/ 0 h 5"/>
                  <a:gd name="T10" fmla="*/ 1 w 2"/>
                  <a:gd name="T11" fmla="*/ 1 h 5"/>
                  <a:gd name="T12" fmla="*/ 1 w 2"/>
                  <a:gd name="T13" fmla="*/ 0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4"/>
                    </a:moveTo>
                    <a:cubicBezTo>
                      <a:pt x="2" y="5"/>
                      <a:pt x="2" y="5"/>
                      <a:pt x="2" y="5"/>
                    </a:cubicBezTo>
                    <a:cubicBezTo>
                      <a:pt x="2" y="4"/>
                      <a:pt x="2" y="4"/>
                      <a:pt x="2" y="4"/>
                    </a:cubicBezTo>
                    <a:lnTo>
                      <a:pt x="1" y="4"/>
                    </a:lnTo>
                    <a:close/>
                    <a:moveTo>
                      <a:pt x="0" y="0"/>
                    </a:moveTo>
                    <a:cubicBezTo>
                      <a:pt x="0" y="0"/>
                      <a:pt x="1" y="0"/>
                      <a:pt x="1" y="1"/>
                    </a:cubicBezTo>
                    <a:cubicBezTo>
                      <a:pt x="1" y="0"/>
                      <a:pt x="1" y="0"/>
                      <a:pt x="1" y="0"/>
                    </a:cubicBezTo>
                    <a:lnTo>
                      <a:pt x="0" y="0"/>
                    </a:lnTo>
                    <a:close/>
                  </a:path>
                </a:pathLst>
              </a:custGeom>
              <a:solidFill>
                <a:srgbClr val="954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 name="Freeform 5841"/>
              <p:cNvSpPr>
                <a:spLocks/>
              </p:cNvSpPr>
              <p:nvPr/>
            </p:nvSpPr>
            <p:spPr bwMode="auto">
              <a:xfrm>
                <a:off x="1265" y="2764"/>
                <a:ext cx="0" cy="4"/>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2"/>
                      <a:pt x="0" y="2"/>
                      <a:pt x="0" y="2"/>
                    </a:cubicBezTo>
                    <a:cubicBezTo>
                      <a:pt x="0" y="1"/>
                      <a:pt x="0" y="1"/>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 name="Freeform 5842"/>
              <p:cNvSpPr>
                <a:spLocks/>
              </p:cNvSpPr>
              <p:nvPr/>
            </p:nvSpPr>
            <p:spPr bwMode="auto">
              <a:xfrm>
                <a:off x="1263" y="27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 name="Freeform 5843"/>
              <p:cNvSpPr>
                <a:spLocks/>
              </p:cNvSpPr>
              <p:nvPr/>
            </p:nvSpPr>
            <p:spPr bwMode="auto">
              <a:xfrm>
                <a:off x="1263" y="2773"/>
                <a:ext cx="2" cy="6"/>
              </a:xfrm>
              <a:custGeom>
                <a:avLst/>
                <a:gdLst>
                  <a:gd name="T0" fmla="*/ 1 w 1"/>
                  <a:gd name="T1" fmla="*/ 0 h 3"/>
                  <a:gd name="T2" fmla="*/ 0 w 1"/>
                  <a:gd name="T3" fmla="*/ 3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2"/>
                      <a:pt x="0" y="3"/>
                    </a:cubicBezTo>
                    <a:cubicBezTo>
                      <a:pt x="0" y="3"/>
                      <a:pt x="0" y="3"/>
                      <a:pt x="0" y="3"/>
                    </a:cubicBezTo>
                    <a:cubicBezTo>
                      <a:pt x="0" y="2"/>
                      <a:pt x="0" y="1"/>
                      <a:pt x="1" y="1"/>
                    </a:cubicBezTo>
                    <a:lnTo>
                      <a:pt x="1"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 name="Freeform 5844"/>
              <p:cNvSpPr>
                <a:spLocks noEditPoints="1"/>
              </p:cNvSpPr>
              <p:nvPr/>
            </p:nvSpPr>
            <p:spPr bwMode="auto">
              <a:xfrm>
                <a:off x="1259" y="2696"/>
                <a:ext cx="8" cy="72"/>
              </a:xfrm>
              <a:custGeom>
                <a:avLst/>
                <a:gdLst>
                  <a:gd name="T0" fmla="*/ 3 w 4"/>
                  <a:gd name="T1" fmla="*/ 31 h 34"/>
                  <a:gd name="T2" fmla="*/ 3 w 4"/>
                  <a:gd name="T3" fmla="*/ 32 h 34"/>
                  <a:gd name="T4" fmla="*/ 3 w 4"/>
                  <a:gd name="T5" fmla="*/ 34 h 34"/>
                  <a:gd name="T6" fmla="*/ 3 w 4"/>
                  <a:gd name="T7" fmla="*/ 32 h 34"/>
                  <a:gd name="T8" fmla="*/ 3 w 4"/>
                  <a:gd name="T9" fmla="*/ 31 h 34"/>
                  <a:gd name="T10" fmla="*/ 0 w 4"/>
                  <a:gd name="T11" fmla="*/ 0 h 34"/>
                  <a:gd name="T12" fmla="*/ 4 w 4"/>
                  <a:gd name="T13" fmla="*/ 19 h 34"/>
                  <a:gd name="T14" fmla="*/ 4 w 4"/>
                  <a:gd name="T15" fmla="*/ 19 h 34"/>
                  <a:gd name="T16" fmla="*/ 0 w 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4">
                    <a:moveTo>
                      <a:pt x="3" y="31"/>
                    </a:moveTo>
                    <a:cubicBezTo>
                      <a:pt x="3" y="32"/>
                      <a:pt x="3" y="32"/>
                      <a:pt x="3" y="32"/>
                    </a:cubicBezTo>
                    <a:cubicBezTo>
                      <a:pt x="3" y="33"/>
                      <a:pt x="3" y="33"/>
                      <a:pt x="3" y="34"/>
                    </a:cubicBezTo>
                    <a:cubicBezTo>
                      <a:pt x="3" y="33"/>
                      <a:pt x="3" y="33"/>
                      <a:pt x="3" y="32"/>
                    </a:cubicBezTo>
                    <a:lnTo>
                      <a:pt x="3" y="31"/>
                    </a:lnTo>
                    <a:close/>
                    <a:moveTo>
                      <a:pt x="0" y="0"/>
                    </a:moveTo>
                    <a:cubicBezTo>
                      <a:pt x="3" y="6"/>
                      <a:pt x="4" y="13"/>
                      <a:pt x="4" y="19"/>
                    </a:cubicBezTo>
                    <a:cubicBezTo>
                      <a:pt x="4" y="19"/>
                      <a:pt x="4" y="19"/>
                      <a:pt x="4" y="19"/>
                    </a:cubicBezTo>
                    <a:cubicBezTo>
                      <a:pt x="4" y="7"/>
                      <a:pt x="0" y="0"/>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 name="Freeform 5845"/>
              <p:cNvSpPr>
                <a:spLocks/>
              </p:cNvSpPr>
              <p:nvPr/>
            </p:nvSpPr>
            <p:spPr bwMode="auto">
              <a:xfrm>
                <a:off x="1265" y="2737"/>
                <a:ext cx="2" cy="27"/>
              </a:xfrm>
              <a:custGeom>
                <a:avLst/>
                <a:gdLst>
                  <a:gd name="T0" fmla="*/ 1 w 1"/>
                  <a:gd name="T1" fmla="*/ 0 h 13"/>
                  <a:gd name="T2" fmla="*/ 1 w 1"/>
                  <a:gd name="T3" fmla="*/ 0 h 13"/>
                  <a:gd name="T4" fmla="*/ 0 w 1"/>
                  <a:gd name="T5" fmla="*/ 12 h 13"/>
                  <a:gd name="T6" fmla="*/ 0 w 1"/>
                  <a:gd name="T7" fmla="*/ 13 h 13"/>
                  <a:gd name="T8" fmla="*/ 1 w 1"/>
                  <a:gd name="T9" fmla="*/ 0 h 13"/>
                </a:gdLst>
                <a:ahLst/>
                <a:cxnLst>
                  <a:cxn ang="0">
                    <a:pos x="T0" y="T1"/>
                  </a:cxn>
                  <a:cxn ang="0">
                    <a:pos x="T2" y="T3"/>
                  </a:cxn>
                  <a:cxn ang="0">
                    <a:pos x="T4" y="T5"/>
                  </a:cxn>
                  <a:cxn ang="0">
                    <a:pos x="T6" y="T7"/>
                  </a:cxn>
                  <a:cxn ang="0">
                    <a:pos x="T8" y="T9"/>
                  </a:cxn>
                </a:cxnLst>
                <a:rect l="0" t="0" r="r" b="b"/>
                <a:pathLst>
                  <a:path w="1" h="13">
                    <a:moveTo>
                      <a:pt x="1" y="0"/>
                    </a:moveTo>
                    <a:cubicBezTo>
                      <a:pt x="1" y="0"/>
                      <a:pt x="1" y="0"/>
                      <a:pt x="1" y="0"/>
                    </a:cubicBezTo>
                    <a:cubicBezTo>
                      <a:pt x="1" y="5"/>
                      <a:pt x="1" y="9"/>
                      <a:pt x="0" y="12"/>
                    </a:cubicBezTo>
                    <a:cubicBezTo>
                      <a:pt x="0" y="13"/>
                      <a:pt x="0" y="13"/>
                      <a:pt x="0" y="13"/>
                    </a:cubicBezTo>
                    <a:cubicBezTo>
                      <a:pt x="1" y="8"/>
                      <a:pt x="1" y="4"/>
                      <a:pt x="1" y="0"/>
                    </a:cubicBezTo>
                    <a:close/>
                  </a:path>
                </a:pathLst>
              </a:custGeom>
              <a:solidFill>
                <a:srgbClr val="C4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 name="Freeform 5846"/>
              <p:cNvSpPr>
                <a:spLocks/>
              </p:cNvSpPr>
              <p:nvPr/>
            </p:nvSpPr>
            <p:spPr bwMode="auto">
              <a:xfrm>
                <a:off x="1265" y="2766"/>
                <a:ext cx="0" cy="7"/>
              </a:xfrm>
              <a:custGeom>
                <a:avLst/>
                <a:gdLst>
                  <a:gd name="T0" fmla="*/ 0 h 3"/>
                  <a:gd name="T1" fmla="*/ 2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2"/>
                    </a:cubicBezTo>
                    <a:cubicBezTo>
                      <a:pt x="0" y="3"/>
                      <a:pt x="0" y="3"/>
                      <a:pt x="0" y="3"/>
                    </a:cubicBezTo>
                    <a:cubicBezTo>
                      <a:pt x="0" y="2"/>
                      <a:pt x="0" y="1"/>
                      <a:pt x="0" y="1"/>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 name="Freeform 5847"/>
              <p:cNvSpPr>
                <a:spLocks/>
              </p:cNvSpPr>
              <p:nvPr/>
            </p:nvSpPr>
            <p:spPr bwMode="auto">
              <a:xfrm>
                <a:off x="1265" y="2771"/>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 name="Freeform 5848"/>
              <p:cNvSpPr>
                <a:spLocks/>
              </p:cNvSpPr>
              <p:nvPr/>
            </p:nvSpPr>
            <p:spPr bwMode="auto">
              <a:xfrm>
                <a:off x="1265" y="2773"/>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7D30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 name="Freeform 5849"/>
              <p:cNvSpPr>
                <a:spLocks noEditPoints="1"/>
              </p:cNvSpPr>
              <p:nvPr/>
            </p:nvSpPr>
            <p:spPr bwMode="auto">
              <a:xfrm>
                <a:off x="1263" y="2779"/>
                <a:ext cx="0" cy="0"/>
              </a:xfrm>
              <a:custGeom>
                <a:avLst/>
                <a:gdLst/>
                <a:ahLst/>
                <a:cxnLst>
                  <a:cxn ang="0">
                    <a:pos x="0" y="0"/>
                  </a:cxn>
                  <a:cxn ang="0">
                    <a:pos x="0" y="0"/>
                  </a:cxn>
                  <a:cxn ang="0">
                    <a:pos x="0" y="0"/>
                  </a:cxn>
                  <a:cxn ang="0">
                    <a:pos x="0" y="0"/>
                  </a:cxn>
                </a:cxnLst>
                <a:rect l="0" t="0" r="r" b="b"/>
                <a:pathLst>
                  <a:path>
                    <a:moveTo>
                      <a:pt x="0" y="0"/>
                    </a:moveTo>
                    <a:lnTo>
                      <a:pt x="0" y="0"/>
                    </a:lnTo>
                    <a:close/>
                    <a:moveTo>
                      <a:pt x="0" y="0"/>
                    </a:move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 name="Freeform 5850"/>
              <p:cNvSpPr>
                <a:spLocks noEditPoints="1"/>
              </p:cNvSpPr>
              <p:nvPr/>
            </p:nvSpPr>
            <p:spPr bwMode="auto">
              <a:xfrm>
                <a:off x="1263" y="2779"/>
                <a:ext cx="0" cy="0"/>
              </a:xfrm>
              <a:custGeom>
                <a:avLst/>
                <a:gdLst/>
                <a:ahLst/>
                <a:cxnLst>
                  <a:cxn ang="0">
                    <a:pos x="0" y="0"/>
                  </a:cxn>
                  <a:cxn ang="0">
                    <a:pos x="0" y="0"/>
                  </a:cxn>
                  <a:cxn ang="0">
                    <a:pos x="0" y="0"/>
                  </a:cxn>
                  <a:cxn ang="0">
                    <a:pos x="0" y="0"/>
                  </a:cxn>
                </a:cxnLst>
                <a:rect l="0" t="0" r="r" b="b"/>
                <a:pathLst>
                  <a:path>
                    <a:moveTo>
                      <a:pt x="0" y="0"/>
                    </a:moveTo>
                    <a:lnTo>
                      <a:pt x="0" y="0"/>
                    </a:lnTo>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 name="Freeform 5851"/>
              <p:cNvSpPr>
                <a:spLocks noEditPoints="1"/>
              </p:cNvSpPr>
              <p:nvPr/>
            </p:nvSpPr>
            <p:spPr bwMode="auto">
              <a:xfrm>
                <a:off x="1254" y="2702"/>
                <a:ext cx="9" cy="75"/>
              </a:xfrm>
              <a:custGeom>
                <a:avLst/>
                <a:gdLst>
                  <a:gd name="T0" fmla="*/ 3 w 4"/>
                  <a:gd name="T1" fmla="*/ 31 h 35"/>
                  <a:gd name="T2" fmla="*/ 2 w 4"/>
                  <a:gd name="T3" fmla="*/ 35 h 35"/>
                  <a:gd name="T4" fmla="*/ 3 w 4"/>
                  <a:gd name="T5" fmla="*/ 31 h 35"/>
                  <a:gd name="T6" fmla="*/ 4 w 4"/>
                  <a:gd name="T7" fmla="*/ 17 h 35"/>
                  <a:gd name="T8" fmla="*/ 4 w 4"/>
                  <a:gd name="T9" fmla="*/ 24 h 35"/>
                  <a:gd name="T10" fmla="*/ 4 w 4"/>
                  <a:gd name="T11" fmla="*/ 25 h 35"/>
                  <a:gd name="T12" fmla="*/ 4 w 4"/>
                  <a:gd name="T13" fmla="*/ 19 h 35"/>
                  <a:gd name="T14" fmla="*/ 4 w 4"/>
                  <a:gd name="T15" fmla="*/ 17 h 35"/>
                  <a:gd name="T16" fmla="*/ 0 w 4"/>
                  <a:gd name="T17" fmla="*/ 0 h 35"/>
                  <a:gd name="T18" fmla="*/ 1 w 4"/>
                  <a:gd name="T19" fmla="*/ 0 h 35"/>
                  <a:gd name="T20" fmla="*/ 1 w 4"/>
                  <a:gd name="T21" fmla="*/ 0 h 35"/>
                  <a:gd name="T22" fmla="*/ 0 w 4"/>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5">
                    <a:moveTo>
                      <a:pt x="3" y="31"/>
                    </a:moveTo>
                    <a:cubicBezTo>
                      <a:pt x="3" y="33"/>
                      <a:pt x="2" y="35"/>
                      <a:pt x="2" y="35"/>
                    </a:cubicBezTo>
                    <a:cubicBezTo>
                      <a:pt x="3" y="34"/>
                      <a:pt x="3" y="32"/>
                      <a:pt x="3" y="31"/>
                    </a:cubicBezTo>
                    <a:close/>
                    <a:moveTo>
                      <a:pt x="4" y="17"/>
                    </a:moveTo>
                    <a:cubicBezTo>
                      <a:pt x="4" y="19"/>
                      <a:pt x="4" y="22"/>
                      <a:pt x="4" y="24"/>
                    </a:cubicBezTo>
                    <a:cubicBezTo>
                      <a:pt x="4" y="25"/>
                      <a:pt x="4" y="25"/>
                      <a:pt x="4" y="25"/>
                    </a:cubicBezTo>
                    <a:cubicBezTo>
                      <a:pt x="4" y="23"/>
                      <a:pt x="4" y="21"/>
                      <a:pt x="4" y="19"/>
                    </a:cubicBezTo>
                    <a:cubicBezTo>
                      <a:pt x="4" y="18"/>
                      <a:pt x="4" y="17"/>
                      <a:pt x="4" y="17"/>
                    </a:cubicBezTo>
                    <a:close/>
                    <a:moveTo>
                      <a:pt x="0" y="0"/>
                    </a:moveTo>
                    <a:cubicBezTo>
                      <a:pt x="1" y="0"/>
                      <a:pt x="1" y="0"/>
                      <a:pt x="1" y="0"/>
                    </a:cubicBezTo>
                    <a:cubicBezTo>
                      <a:pt x="1" y="0"/>
                      <a:pt x="1" y="0"/>
                      <a:pt x="1" y="0"/>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 name="Freeform 5852"/>
              <p:cNvSpPr>
                <a:spLocks/>
              </p:cNvSpPr>
              <p:nvPr/>
            </p:nvSpPr>
            <p:spPr bwMode="auto">
              <a:xfrm>
                <a:off x="1261" y="2766"/>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 name="Freeform 5853"/>
              <p:cNvSpPr>
                <a:spLocks/>
              </p:cNvSpPr>
              <p:nvPr/>
            </p:nvSpPr>
            <p:spPr bwMode="auto">
              <a:xfrm>
                <a:off x="1261" y="2764"/>
                <a:ext cx="0" cy="4"/>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 name="Freeform 5854"/>
              <p:cNvSpPr>
                <a:spLocks/>
              </p:cNvSpPr>
              <p:nvPr/>
            </p:nvSpPr>
            <p:spPr bwMode="auto">
              <a:xfrm>
                <a:off x="1257" y="2702"/>
                <a:ext cx="6" cy="41"/>
              </a:xfrm>
              <a:custGeom>
                <a:avLst/>
                <a:gdLst>
                  <a:gd name="T0" fmla="*/ 0 w 3"/>
                  <a:gd name="T1" fmla="*/ 0 h 19"/>
                  <a:gd name="T2" fmla="*/ 0 w 3"/>
                  <a:gd name="T3" fmla="*/ 0 h 19"/>
                  <a:gd name="T4" fmla="*/ 3 w 3"/>
                  <a:gd name="T5" fmla="*/ 17 h 19"/>
                  <a:gd name="T6" fmla="*/ 3 w 3"/>
                  <a:gd name="T7" fmla="*/ 19 h 19"/>
                  <a:gd name="T8" fmla="*/ 0 w 3"/>
                  <a:gd name="T9" fmla="*/ 0 h 19"/>
                </a:gdLst>
                <a:ahLst/>
                <a:cxnLst>
                  <a:cxn ang="0">
                    <a:pos x="T0" y="T1"/>
                  </a:cxn>
                  <a:cxn ang="0">
                    <a:pos x="T2" y="T3"/>
                  </a:cxn>
                  <a:cxn ang="0">
                    <a:pos x="T4" y="T5"/>
                  </a:cxn>
                  <a:cxn ang="0">
                    <a:pos x="T6" y="T7"/>
                  </a:cxn>
                  <a:cxn ang="0">
                    <a:pos x="T8" y="T9"/>
                  </a:cxn>
                </a:cxnLst>
                <a:rect l="0" t="0" r="r" b="b"/>
                <a:pathLst>
                  <a:path w="3" h="19">
                    <a:moveTo>
                      <a:pt x="0" y="0"/>
                    </a:moveTo>
                    <a:cubicBezTo>
                      <a:pt x="0" y="0"/>
                      <a:pt x="0" y="0"/>
                      <a:pt x="0" y="0"/>
                    </a:cubicBezTo>
                    <a:cubicBezTo>
                      <a:pt x="2" y="6"/>
                      <a:pt x="3" y="11"/>
                      <a:pt x="3" y="17"/>
                    </a:cubicBezTo>
                    <a:cubicBezTo>
                      <a:pt x="3" y="17"/>
                      <a:pt x="3" y="18"/>
                      <a:pt x="3" y="19"/>
                    </a:cubicBezTo>
                    <a:cubicBezTo>
                      <a:pt x="3" y="8"/>
                      <a:pt x="0" y="2"/>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 name="Freeform 5855"/>
              <p:cNvSpPr>
                <a:spLocks/>
              </p:cNvSpPr>
              <p:nvPr/>
            </p:nvSpPr>
            <p:spPr bwMode="auto">
              <a:xfrm>
                <a:off x="1263" y="2754"/>
                <a:ext cx="0" cy="8"/>
              </a:xfrm>
              <a:custGeom>
                <a:avLst/>
                <a:gdLst>
                  <a:gd name="T0" fmla="*/ 0 h 4"/>
                  <a:gd name="T1" fmla="*/ 4 h 4"/>
                  <a:gd name="T2" fmla="*/ 4 h 4"/>
                  <a:gd name="T3" fmla="*/ 1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4"/>
                    </a:cubicBezTo>
                    <a:cubicBezTo>
                      <a:pt x="0" y="4"/>
                      <a:pt x="0" y="4"/>
                      <a:pt x="0" y="4"/>
                    </a:cubicBezTo>
                    <a:cubicBezTo>
                      <a:pt x="0" y="3"/>
                      <a:pt x="0" y="2"/>
                      <a:pt x="0" y="1"/>
                    </a:cubicBez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 name="Freeform 5856"/>
              <p:cNvSpPr>
                <a:spLocks/>
              </p:cNvSpPr>
              <p:nvPr/>
            </p:nvSpPr>
            <p:spPr bwMode="auto">
              <a:xfrm>
                <a:off x="1261" y="2762"/>
                <a:ext cx="2" cy="2"/>
              </a:xfrm>
              <a:custGeom>
                <a:avLst/>
                <a:gdLst>
                  <a:gd name="T0" fmla="*/ 2 w 2"/>
                  <a:gd name="T1" fmla="*/ 0 h 2"/>
                  <a:gd name="T2" fmla="*/ 0 w 2"/>
                  <a:gd name="T3" fmla="*/ 0 h 2"/>
                  <a:gd name="T4" fmla="*/ 2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0"/>
                    </a:lnTo>
                    <a:lnTo>
                      <a:pt x="2"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 name="Freeform 5857"/>
              <p:cNvSpPr>
                <a:spLocks/>
              </p:cNvSpPr>
              <p:nvPr/>
            </p:nvSpPr>
            <p:spPr bwMode="auto">
              <a:xfrm>
                <a:off x="1261" y="2762"/>
                <a:ext cx="2" cy="4"/>
              </a:xfrm>
              <a:custGeom>
                <a:avLst/>
                <a:gdLst>
                  <a:gd name="T0" fmla="*/ 0 w 1"/>
                  <a:gd name="T1" fmla="*/ 0 h 2"/>
                  <a:gd name="T2" fmla="*/ 0 w 1"/>
                  <a:gd name="T3" fmla="*/ 1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2"/>
                      <a:pt x="0" y="2"/>
                      <a:pt x="0" y="2"/>
                    </a:cubicBezTo>
                    <a:cubicBezTo>
                      <a:pt x="1" y="1"/>
                      <a:pt x="1" y="1"/>
                      <a:pt x="1" y="1"/>
                    </a:cubicBezTo>
                    <a:lnTo>
                      <a:pt x="0" y="0"/>
                    </a:lnTo>
                    <a:close/>
                  </a:path>
                </a:pathLst>
              </a:custGeom>
              <a:solidFill>
                <a:srgbClr val="7D30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 name="Freeform 5858"/>
              <p:cNvSpPr>
                <a:spLocks noEditPoints="1"/>
              </p:cNvSpPr>
              <p:nvPr/>
            </p:nvSpPr>
            <p:spPr bwMode="auto">
              <a:xfrm>
                <a:off x="1254" y="2707"/>
                <a:ext cx="7" cy="40"/>
              </a:xfrm>
              <a:custGeom>
                <a:avLst/>
                <a:gdLst>
                  <a:gd name="T0" fmla="*/ 2 w 3"/>
                  <a:gd name="T1" fmla="*/ 10 h 19"/>
                  <a:gd name="T2" fmla="*/ 3 w 3"/>
                  <a:gd name="T3" fmla="*/ 19 h 19"/>
                  <a:gd name="T4" fmla="*/ 3 w 3"/>
                  <a:gd name="T5" fmla="*/ 19 h 19"/>
                  <a:gd name="T6" fmla="*/ 3 w 3"/>
                  <a:gd name="T7" fmla="*/ 11 h 19"/>
                  <a:gd name="T8" fmla="*/ 2 w 3"/>
                  <a:gd name="T9" fmla="*/ 10 h 19"/>
                  <a:gd name="T10" fmla="*/ 0 w 3"/>
                  <a:gd name="T11" fmla="*/ 0 h 19"/>
                  <a:gd name="T12" fmla="*/ 0 w 3"/>
                  <a:gd name="T13" fmla="*/ 2 h 19"/>
                  <a:gd name="T14" fmla="*/ 0 w 3"/>
                  <a:gd name="T15" fmla="*/ 1 h 19"/>
                  <a:gd name="T16" fmla="*/ 0 w 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9">
                    <a:moveTo>
                      <a:pt x="2" y="10"/>
                    </a:moveTo>
                    <a:cubicBezTo>
                      <a:pt x="3" y="12"/>
                      <a:pt x="3" y="15"/>
                      <a:pt x="3" y="19"/>
                    </a:cubicBezTo>
                    <a:cubicBezTo>
                      <a:pt x="3" y="19"/>
                      <a:pt x="3" y="19"/>
                      <a:pt x="3" y="19"/>
                    </a:cubicBezTo>
                    <a:cubicBezTo>
                      <a:pt x="3" y="17"/>
                      <a:pt x="3" y="14"/>
                      <a:pt x="3" y="11"/>
                    </a:cubicBezTo>
                    <a:cubicBezTo>
                      <a:pt x="3" y="11"/>
                      <a:pt x="2" y="10"/>
                      <a:pt x="2" y="10"/>
                    </a:cubicBezTo>
                    <a:close/>
                    <a:moveTo>
                      <a:pt x="0" y="0"/>
                    </a:moveTo>
                    <a:cubicBezTo>
                      <a:pt x="0" y="0"/>
                      <a:pt x="0" y="1"/>
                      <a:pt x="0" y="2"/>
                    </a:cubicBezTo>
                    <a:cubicBezTo>
                      <a:pt x="0" y="1"/>
                      <a:pt x="0" y="1"/>
                      <a:pt x="0" y="1"/>
                    </a:cubicBez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 name="Freeform 5859"/>
              <p:cNvSpPr>
                <a:spLocks/>
              </p:cNvSpPr>
              <p:nvPr/>
            </p:nvSpPr>
            <p:spPr bwMode="auto">
              <a:xfrm>
                <a:off x="1254" y="2709"/>
                <a:ext cx="7" cy="21"/>
              </a:xfrm>
              <a:custGeom>
                <a:avLst/>
                <a:gdLst>
                  <a:gd name="T0" fmla="*/ 0 w 3"/>
                  <a:gd name="T1" fmla="*/ 0 h 10"/>
                  <a:gd name="T2" fmla="*/ 0 w 3"/>
                  <a:gd name="T3" fmla="*/ 1 h 10"/>
                  <a:gd name="T4" fmla="*/ 2 w 3"/>
                  <a:gd name="T5" fmla="*/ 9 h 10"/>
                  <a:gd name="T6" fmla="*/ 3 w 3"/>
                  <a:gd name="T7" fmla="*/ 10 h 10"/>
                  <a:gd name="T8" fmla="*/ 0 w 3"/>
                  <a:gd name="T9" fmla="*/ 0 h 10"/>
                </a:gdLst>
                <a:ahLst/>
                <a:cxnLst>
                  <a:cxn ang="0">
                    <a:pos x="T0" y="T1"/>
                  </a:cxn>
                  <a:cxn ang="0">
                    <a:pos x="T2" y="T3"/>
                  </a:cxn>
                  <a:cxn ang="0">
                    <a:pos x="T4" y="T5"/>
                  </a:cxn>
                  <a:cxn ang="0">
                    <a:pos x="T6" y="T7"/>
                  </a:cxn>
                  <a:cxn ang="0">
                    <a:pos x="T8" y="T9"/>
                  </a:cxn>
                </a:cxnLst>
                <a:rect l="0" t="0" r="r" b="b"/>
                <a:pathLst>
                  <a:path w="3" h="10">
                    <a:moveTo>
                      <a:pt x="0" y="0"/>
                    </a:moveTo>
                    <a:cubicBezTo>
                      <a:pt x="0" y="1"/>
                      <a:pt x="0" y="1"/>
                      <a:pt x="0" y="1"/>
                    </a:cubicBezTo>
                    <a:cubicBezTo>
                      <a:pt x="1" y="2"/>
                      <a:pt x="2" y="5"/>
                      <a:pt x="2" y="9"/>
                    </a:cubicBezTo>
                    <a:cubicBezTo>
                      <a:pt x="2" y="9"/>
                      <a:pt x="3" y="10"/>
                      <a:pt x="3" y="10"/>
                    </a:cubicBezTo>
                    <a:cubicBezTo>
                      <a:pt x="3" y="7"/>
                      <a:pt x="2" y="3"/>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 name="Freeform 5860"/>
              <p:cNvSpPr>
                <a:spLocks/>
              </p:cNvSpPr>
              <p:nvPr/>
            </p:nvSpPr>
            <p:spPr bwMode="auto">
              <a:xfrm>
                <a:off x="1261" y="2747"/>
                <a:ext cx="0" cy="9"/>
              </a:xfrm>
              <a:custGeom>
                <a:avLst/>
                <a:gdLst>
                  <a:gd name="T0" fmla="*/ 0 h 4"/>
                  <a:gd name="T1" fmla="*/ 4 h 4"/>
                  <a:gd name="T2" fmla="*/ 4 h 4"/>
                  <a:gd name="T3" fmla="*/ 0 h 4"/>
                </a:gdLst>
                <a:ahLst/>
                <a:cxnLst>
                  <a:cxn ang="0">
                    <a:pos x="0" y="T0"/>
                  </a:cxn>
                  <a:cxn ang="0">
                    <a:pos x="0" y="T1"/>
                  </a:cxn>
                  <a:cxn ang="0">
                    <a:pos x="0" y="T2"/>
                  </a:cxn>
                  <a:cxn ang="0">
                    <a:pos x="0" y="T3"/>
                  </a:cxn>
                </a:cxnLst>
                <a:rect l="0" t="0" r="r" b="b"/>
                <a:pathLst>
                  <a:path h="4">
                    <a:moveTo>
                      <a:pt x="0" y="0"/>
                    </a:moveTo>
                    <a:cubicBezTo>
                      <a:pt x="0" y="1"/>
                      <a:pt x="0" y="3"/>
                      <a:pt x="0" y="4"/>
                    </a:cubicBezTo>
                    <a:cubicBezTo>
                      <a:pt x="0" y="4"/>
                      <a:pt x="0" y="4"/>
                      <a:pt x="0" y="4"/>
                    </a:cubicBezTo>
                    <a:cubicBezTo>
                      <a:pt x="0" y="4"/>
                      <a:pt x="0" y="2"/>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 name="Freeform 5861"/>
              <p:cNvSpPr>
                <a:spLocks/>
              </p:cNvSpPr>
              <p:nvPr/>
            </p:nvSpPr>
            <p:spPr bwMode="auto">
              <a:xfrm>
                <a:off x="1261" y="275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 name="Freeform 5862"/>
              <p:cNvSpPr>
                <a:spLocks/>
              </p:cNvSpPr>
              <p:nvPr/>
            </p:nvSpPr>
            <p:spPr bwMode="auto">
              <a:xfrm>
                <a:off x="1250" y="2717"/>
                <a:ext cx="4" cy="20"/>
              </a:xfrm>
              <a:custGeom>
                <a:avLst/>
                <a:gdLst>
                  <a:gd name="T0" fmla="*/ 0 w 2"/>
                  <a:gd name="T1" fmla="*/ 0 h 9"/>
                  <a:gd name="T2" fmla="*/ 2 w 2"/>
                  <a:gd name="T3" fmla="*/ 9 h 9"/>
                  <a:gd name="T4" fmla="*/ 0 w 2"/>
                  <a:gd name="T5" fmla="*/ 0 h 9"/>
                </a:gdLst>
                <a:ahLst/>
                <a:cxnLst>
                  <a:cxn ang="0">
                    <a:pos x="T0" y="T1"/>
                  </a:cxn>
                  <a:cxn ang="0">
                    <a:pos x="T2" y="T3"/>
                  </a:cxn>
                  <a:cxn ang="0">
                    <a:pos x="T4" y="T5"/>
                  </a:cxn>
                </a:cxnLst>
                <a:rect l="0" t="0" r="r" b="b"/>
                <a:pathLst>
                  <a:path w="2" h="9">
                    <a:moveTo>
                      <a:pt x="0" y="0"/>
                    </a:moveTo>
                    <a:cubicBezTo>
                      <a:pt x="0" y="0"/>
                      <a:pt x="1" y="2"/>
                      <a:pt x="2" y="9"/>
                    </a:cubicBezTo>
                    <a:cubicBezTo>
                      <a:pt x="2" y="9"/>
                      <a:pt x="2" y="4"/>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 name="Freeform 5863"/>
              <p:cNvSpPr>
                <a:spLocks noEditPoints="1"/>
              </p:cNvSpPr>
              <p:nvPr/>
            </p:nvSpPr>
            <p:spPr bwMode="auto">
              <a:xfrm>
                <a:off x="1248" y="2726"/>
                <a:ext cx="2" cy="6"/>
              </a:xfrm>
              <a:custGeom>
                <a:avLst/>
                <a:gdLst>
                  <a:gd name="T0" fmla="*/ 1 w 1"/>
                  <a:gd name="T1" fmla="*/ 3 h 3"/>
                  <a:gd name="T2" fmla="*/ 1 w 1"/>
                  <a:gd name="T3" fmla="*/ 3 h 3"/>
                  <a:gd name="T4" fmla="*/ 1 w 1"/>
                  <a:gd name="T5" fmla="*/ 3 h 3"/>
                  <a:gd name="T6" fmla="*/ 0 w 1"/>
                  <a:gd name="T7" fmla="*/ 0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3"/>
                    </a:moveTo>
                    <a:cubicBezTo>
                      <a:pt x="1" y="3"/>
                      <a:pt x="1" y="3"/>
                      <a:pt x="1" y="3"/>
                    </a:cubicBezTo>
                    <a:cubicBezTo>
                      <a:pt x="1" y="3"/>
                      <a:pt x="1" y="3"/>
                      <a:pt x="1" y="3"/>
                    </a:cubicBezTo>
                    <a:close/>
                    <a:moveTo>
                      <a:pt x="0" y="0"/>
                    </a:moveTo>
                    <a:cubicBezTo>
                      <a:pt x="0" y="0"/>
                      <a:pt x="0" y="0"/>
                      <a:pt x="0" y="1"/>
                    </a:cubicBezTo>
                    <a:cubicBezTo>
                      <a:pt x="0" y="0"/>
                      <a:pt x="0" y="0"/>
                      <a:pt x="0" y="0"/>
                    </a:cubicBez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 name="Freeform 5864"/>
              <p:cNvSpPr>
                <a:spLocks/>
              </p:cNvSpPr>
              <p:nvPr/>
            </p:nvSpPr>
            <p:spPr bwMode="auto">
              <a:xfrm>
                <a:off x="1250" y="27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C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 name="Freeform 5865"/>
              <p:cNvSpPr>
                <a:spLocks/>
              </p:cNvSpPr>
              <p:nvPr/>
            </p:nvSpPr>
            <p:spPr bwMode="auto">
              <a:xfrm>
                <a:off x="1248" y="2726"/>
                <a:ext cx="2" cy="6"/>
              </a:xfrm>
              <a:custGeom>
                <a:avLst/>
                <a:gdLst>
                  <a:gd name="T0" fmla="*/ 0 w 1"/>
                  <a:gd name="T1" fmla="*/ 0 h 3"/>
                  <a:gd name="T2" fmla="*/ 0 w 1"/>
                  <a:gd name="T3" fmla="*/ 1 h 3"/>
                  <a:gd name="T4" fmla="*/ 1 w 1"/>
                  <a:gd name="T5" fmla="*/ 3 h 3"/>
                  <a:gd name="T6" fmla="*/ 1 w 1"/>
                  <a:gd name="T7" fmla="*/ 3 h 3"/>
                  <a:gd name="T8" fmla="*/ 1 w 1"/>
                  <a:gd name="T9" fmla="*/ 2 h 3"/>
                  <a:gd name="T10" fmla="*/ 1 w 1"/>
                  <a:gd name="T11" fmla="*/ 1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cubicBezTo>
                      <a:pt x="0" y="1"/>
                      <a:pt x="0" y="1"/>
                      <a:pt x="0" y="1"/>
                    </a:cubicBezTo>
                    <a:cubicBezTo>
                      <a:pt x="1" y="1"/>
                      <a:pt x="1" y="2"/>
                      <a:pt x="1" y="3"/>
                    </a:cubicBezTo>
                    <a:cubicBezTo>
                      <a:pt x="1" y="3"/>
                      <a:pt x="1" y="3"/>
                      <a:pt x="1" y="3"/>
                    </a:cubicBezTo>
                    <a:cubicBezTo>
                      <a:pt x="1" y="3"/>
                      <a:pt x="1" y="2"/>
                      <a:pt x="1" y="2"/>
                    </a:cubicBezTo>
                    <a:cubicBezTo>
                      <a:pt x="1" y="1"/>
                      <a:pt x="1" y="1"/>
                      <a:pt x="1" y="1"/>
                    </a:cubicBezTo>
                    <a:lnTo>
                      <a:pt x="0" y="0"/>
                    </a:lnTo>
                    <a:close/>
                  </a:path>
                </a:pathLst>
              </a:custGeom>
              <a:solidFill>
                <a:srgbClr val="7D30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 name="Freeform 5866"/>
              <p:cNvSpPr>
                <a:spLocks/>
              </p:cNvSpPr>
              <p:nvPr/>
            </p:nvSpPr>
            <p:spPr bwMode="auto">
              <a:xfrm>
                <a:off x="1252" y="27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651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 name="Freeform 5867"/>
              <p:cNvSpPr>
                <a:spLocks/>
              </p:cNvSpPr>
              <p:nvPr/>
            </p:nvSpPr>
            <p:spPr bwMode="auto">
              <a:xfrm>
                <a:off x="1227" y="2783"/>
                <a:ext cx="25" cy="2"/>
              </a:xfrm>
              <a:custGeom>
                <a:avLst/>
                <a:gdLst>
                  <a:gd name="T0" fmla="*/ 12 w 12"/>
                  <a:gd name="T1" fmla="*/ 0 h 1"/>
                  <a:gd name="T2" fmla="*/ 7 w 12"/>
                  <a:gd name="T3" fmla="*/ 1 h 1"/>
                  <a:gd name="T4" fmla="*/ 0 w 12"/>
                  <a:gd name="T5" fmla="*/ 0 h 1"/>
                  <a:gd name="T6" fmla="*/ 7 w 12"/>
                  <a:gd name="T7" fmla="*/ 1 h 1"/>
                  <a:gd name="T8" fmla="*/ 12 w 12"/>
                  <a:gd name="T9" fmla="*/ 0 h 1"/>
                </a:gdLst>
                <a:ahLst/>
                <a:cxnLst>
                  <a:cxn ang="0">
                    <a:pos x="T0" y="T1"/>
                  </a:cxn>
                  <a:cxn ang="0">
                    <a:pos x="T2" y="T3"/>
                  </a:cxn>
                  <a:cxn ang="0">
                    <a:pos x="T4" y="T5"/>
                  </a:cxn>
                  <a:cxn ang="0">
                    <a:pos x="T6" y="T7"/>
                  </a:cxn>
                  <a:cxn ang="0">
                    <a:pos x="T8" y="T9"/>
                  </a:cxn>
                </a:cxnLst>
                <a:rect l="0" t="0" r="r" b="b"/>
                <a:pathLst>
                  <a:path w="12" h="1">
                    <a:moveTo>
                      <a:pt x="12" y="0"/>
                    </a:moveTo>
                    <a:cubicBezTo>
                      <a:pt x="11" y="0"/>
                      <a:pt x="10" y="1"/>
                      <a:pt x="7" y="1"/>
                    </a:cubicBezTo>
                    <a:cubicBezTo>
                      <a:pt x="5" y="1"/>
                      <a:pt x="3" y="0"/>
                      <a:pt x="0" y="0"/>
                    </a:cubicBezTo>
                    <a:cubicBezTo>
                      <a:pt x="0" y="0"/>
                      <a:pt x="3" y="1"/>
                      <a:pt x="7" y="1"/>
                    </a:cubicBezTo>
                    <a:cubicBezTo>
                      <a:pt x="9" y="1"/>
                      <a:pt x="11" y="1"/>
                      <a:pt x="12"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 name="Rectangle 5868"/>
              <p:cNvSpPr>
                <a:spLocks noChangeArrowheads="1"/>
              </p:cNvSpPr>
              <p:nvPr/>
            </p:nvSpPr>
            <p:spPr bwMode="auto">
              <a:xfrm>
                <a:off x="1252" y="2781"/>
                <a:ext cx="1" cy="2"/>
              </a:xfrm>
              <a:prstGeom prst="rect">
                <a:avLst/>
              </a:prstGeom>
              <a:solidFill>
                <a:srgbClr val="651E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 name="Freeform 5869"/>
              <p:cNvSpPr>
                <a:spLocks/>
              </p:cNvSpPr>
              <p:nvPr/>
            </p:nvSpPr>
            <p:spPr bwMode="auto">
              <a:xfrm>
                <a:off x="1254"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 name="Freeform 5870"/>
              <p:cNvSpPr>
                <a:spLocks/>
              </p:cNvSpPr>
              <p:nvPr/>
            </p:nvSpPr>
            <p:spPr bwMode="auto">
              <a:xfrm>
                <a:off x="1220" y="2777"/>
                <a:ext cx="26" cy="4"/>
              </a:xfrm>
              <a:custGeom>
                <a:avLst/>
                <a:gdLst>
                  <a:gd name="T0" fmla="*/ 0 w 12"/>
                  <a:gd name="T1" fmla="*/ 0 h 2"/>
                  <a:gd name="T2" fmla="*/ 0 w 12"/>
                  <a:gd name="T3" fmla="*/ 0 h 2"/>
                  <a:gd name="T4" fmla="*/ 9 w 12"/>
                  <a:gd name="T5" fmla="*/ 2 h 2"/>
                  <a:gd name="T6" fmla="*/ 11 w 12"/>
                  <a:gd name="T7" fmla="*/ 2 h 2"/>
                  <a:gd name="T8" fmla="*/ 12 w 12"/>
                  <a:gd name="T9" fmla="*/ 1 h 2"/>
                  <a:gd name="T10" fmla="*/ 9 w 12"/>
                  <a:gd name="T11" fmla="*/ 1 h 2"/>
                  <a:gd name="T12" fmla="*/ 0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0" y="0"/>
                    </a:moveTo>
                    <a:cubicBezTo>
                      <a:pt x="0" y="0"/>
                      <a:pt x="0" y="0"/>
                      <a:pt x="0" y="0"/>
                    </a:cubicBezTo>
                    <a:cubicBezTo>
                      <a:pt x="1" y="1"/>
                      <a:pt x="5" y="2"/>
                      <a:pt x="9" y="2"/>
                    </a:cubicBezTo>
                    <a:cubicBezTo>
                      <a:pt x="10" y="2"/>
                      <a:pt x="11" y="2"/>
                      <a:pt x="11" y="2"/>
                    </a:cubicBezTo>
                    <a:cubicBezTo>
                      <a:pt x="12" y="1"/>
                      <a:pt x="12" y="1"/>
                      <a:pt x="12" y="1"/>
                    </a:cubicBezTo>
                    <a:cubicBezTo>
                      <a:pt x="11" y="1"/>
                      <a:pt x="10" y="1"/>
                      <a:pt x="9" y="1"/>
                    </a:cubicBezTo>
                    <a:cubicBezTo>
                      <a:pt x="7" y="1"/>
                      <a:pt x="4" y="1"/>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 name="Freeform 5871"/>
              <p:cNvSpPr>
                <a:spLocks noEditPoints="1"/>
              </p:cNvSpPr>
              <p:nvPr/>
            </p:nvSpPr>
            <p:spPr bwMode="auto">
              <a:xfrm>
                <a:off x="1220" y="2777"/>
                <a:ext cx="34" cy="4"/>
              </a:xfrm>
              <a:custGeom>
                <a:avLst/>
                <a:gdLst>
                  <a:gd name="T0" fmla="*/ 0 w 16"/>
                  <a:gd name="T1" fmla="*/ 0 h 2"/>
                  <a:gd name="T2" fmla="*/ 0 w 16"/>
                  <a:gd name="T3" fmla="*/ 0 h 2"/>
                  <a:gd name="T4" fmla="*/ 0 w 16"/>
                  <a:gd name="T5" fmla="*/ 0 h 2"/>
                  <a:gd name="T6" fmla="*/ 16 w 16"/>
                  <a:gd name="T7" fmla="*/ 0 h 2"/>
                  <a:gd name="T8" fmla="*/ 12 w 16"/>
                  <a:gd name="T9" fmla="*/ 1 h 2"/>
                  <a:gd name="T10" fmla="*/ 11 w 16"/>
                  <a:gd name="T11" fmla="*/ 2 h 2"/>
                  <a:gd name="T12" fmla="*/ 16 w 1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0" y="0"/>
                    </a:moveTo>
                    <a:cubicBezTo>
                      <a:pt x="0" y="0"/>
                      <a:pt x="0" y="0"/>
                      <a:pt x="0" y="0"/>
                    </a:cubicBezTo>
                    <a:cubicBezTo>
                      <a:pt x="0" y="0"/>
                      <a:pt x="0" y="0"/>
                      <a:pt x="0" y="0"/>
                    </a:cubicBezTo>
                    <a:close/>
                    <a:moveTo>
                      <a:pt x="16" y="0"/>
                    </a:moveTo>
                    <a:cubicBezTo>
                      <a:pt x="16" y="0"/>
                      <a:pt x="15" y="1"/>
                      <a:pt x="12" y="1"/>
                    </a:cubicBezTo>
                    <a:cubicBezTo>
                      <a:pt x="11" y="2"/>
                      <a:pt x="11" y="2"/>
                      <a:pt x="11" y="2"/>
                    </a:cubicBezTo>
                    <a:cubicBezTo>
                      <a:pt x="13" y="1"/>
                      <a:pt x="15" y="1"/>
                      <a:pt x="16"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 name="Freeform 5872"/>
              <p:cNvSpPr>
                <a:spLocks noEditPoints="1"/>
              </p:cNvSpPr>
              <p:nvPr/>
            </p:nvSpPr>
            <p:spPr bwMode="auto">
              <a:xfrm>
                <a:off x="1218" y="2773"/>
                <a:ext cx="34" cy="2"/>
              </a:xfrm>
              <a:custGeom>
                <a:avLst/>
                <a:gdLst>
                  <a:gd name="T0" fmla="*/ 16 w 16"/>
                  <a:gd name="T1" fmla="*/ 1 h 1"/>
                  <a:gd name="T2" fmla="*/ 14 w 16"/>
                  <a:gd name="T3" fmla="*/ 1 h 1"/>
                  <a:gd name="T4" fmla="*/ 13 w 16"/>
                  <a:gd name="T5" fmla="*/ 1 h 1"/>
                  <a:gd name="T6" fmla="*/ 15 w 16"/>
                  <a:gd name="T7" fmla="*/ 1 h 1"/>
                  <a:gd name="T8" fmla="*/ 16 w 16"/>
                  <a:gd name="T9" fmla="*/ 1 h 1"/>
                  <a:gd name="T10" fmla="*/ 0 w 16"/>
                  <a:gd name="T11" fmla="*/ 0 h 1"/>
                  <a:gd name="T12" fmla="*/ 0 w 16"/>
                  <a:gd name="T13" fmla="*/ 0 h 1"/>
                  <a:gd name="T14" fmla="*/ 2 w 16"/>
                  <a:gd name="T15" fmla="*/ 1 h 1"/>
                  <a:gd name="T16" fmla="*/ 1 w 16"/>
                  <a:gd name="T17" fmla="*/ 0 h 1"/>
                  <a:gd name="T18" fmla="*/ 0 w 16"/>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
                    <a:moveTo>
                      <a:pt x="16" y="1"/>
                    </a:moveTo>
                    <a:cubicBezTo>
                      <a:pt x="15" y="1"/>
                      <a:pt x="14" y="1"/>
                      <a:pt x="14" y="1"/>
                    </a:cubicBezTo>
                    <a:cubicBezTo>
                      <a:pt x="13" y="1"/>
                      <a:pt x="13" y="1"/>
                      <a:pt x="13" y="1"/>
                    </a:cubicBezTo>
                    <a:cubicBezTo>
                      <a:pt x="14" y="1"/>
                      <a:pt x="15" y="1"/>
                      <a:pt x="15" y="1"/>
                    </a:cubicBezTo>
                    <a:lnTo>
                      <a:pt x="16" y="1"/>
                    </a:lnTo>
                    <a:close/>
                    <a:moveTo>
                      <a:pt x="0" y="0"/>
                    </a:moveTo>
                    <a:cubicBezTo>
                      <a:pt x="0" y="0"/>
                      <a:pt x="0" y="0"/>
                      <a:pt x="0" y="0"/>
                    </a:cubicBezTo>
                    <a:cubicBezTo>
                      <a:pt x="0" y="0"/>
                      <a:pt x="1" y="1"/>
                      <a:pt x="2" y="1"/>
                    </a:cubicBezTo>
                    <a:cubicBezTo>
                      <a:pt x="1" y="0"/>
                      <a:pt x="1" y="0"/>
                      <a:pt x="1" y="0"/>
                    </a:cubicBezTo>
                    <a:cubicBezTo>
                      <a:pt x="1" y="0"/>
                      <a:pt x="0" y="0"/>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 name="Freeform 5873"/>
              <p:cNvSpPr>
                <a:spLocks noEditPoints="1"/>
              </p:cNvSpPr>
              <p:nvPr/>
            </p:nvSpPr>
            <p:spPr bwMode="auto">
              <a:xfrm>
                <a:off x="1216" y="2773"/>
                <a:ext cx="38" cy="2"/>
              </a:xfrm>
              <a:custGeom>
                <a:avLst/>
                <a:gdLst>
                  <a:gd name="T0" fmla="*/ 18 w 18"/>
                  <a:gd name="T1" fmla="*/ 0 h 1"/>
                  <a:gd name="T2" fmla="*/ 17 w 18"/>
                  <a:gd name="T3" fmla="*/ 1 h 1"/>
                  <a:gd name="T4" fmla="*/ 16 w 18"/>
                  <a:gd name="T5" fmla="*/ 1 h 1"/>
                  <a:gd name="T6" fmla="*/ 18 w 18"/>
                  <a:gd name="T7" fmla="*/ 0 h 1"/>
                  <a:gd name="T8" fmla="*/ 0 w 18"/>
                  <a:gd name="T9" fmla="*/ 0 h 1"/>
                  <a:gd name="T10" fmla="*/ 1 w 18"/>
                  <a:gd name="T11" fmla="*/ 0 h 1"/>
                  <a:gd name="T12" fmla="*/ 1 w 18"/>
                  <a:gd name="T13" fmla="*/ 0 h 1"/>
                  <a:gd name="T14" fmla="*/ 0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8" y="0"/>
                    </a:moveTo>
                    <a:cubicBezTo>
                      <a:pt x="18" y="0"/>
                      <a:pt x="18" y="0"/>
                      <a:pt x="17" y="1"/>
                    </a:cubicBezTo>
                    <a:cubicBezTo>
                      <a:pt x="16" y="1"/>
                      <a:pt x="16" y="1"/>
                      <a:pt x="16" y="1"/>
                    </a:cubicBezTo>
                    <a:cubicBezTo>
                      <a:pt x="17" y="1"/>
                      <a:pt x="18" y="0"/>
                      <a:pt x="18" y="0"/>
                    </a:cubicBezTo>
                    <a:close/>
                    <a:moveTo>
                      <a:pt x="0" y="0"/>
                    </a:moveTo>
                    <a:cubicBezTo>
                      <a:pt x="0" y="0"/>
                      <a:pt x="0" y="0"/>
                      <a:pt x="1" y="0"/>
                    </a:cubicBezTo>
                    <a:cubicBezTo>
                      <a:pt x="1" y="0"/>
                      <a:pt x="1" y="0"/>
                      <a:pt x="1" y="0"/>
                    </a:cubicBez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 name="Freeform 5874"/>
              <p:cNvSpPr>
                <a:spLocks/>
              </p:cNvSpPr>
              <p:nvPr/>
            </p:nvSpPr>
            <p:spPr bwMode="auto">
              <a:xfrm>
                <a:off x="1220" y="2773"/>
                <a:ext cx="28" cy="2"/>
              </a:xfrm>
              <a:custGeom>
                <a:avLst/>
                <a:gdLst>
                  <a:gd name="T0" fmla="*/ 0 w 13"/>
                  <a:gd name="T1" fmla="*/ 0 h 1"/>
                  <a:gd name="T2" fmla="*/ 1 w 13"/>
                  <a:gd name="T3" fmla="*/ 1 h 1"/>
                  <a:gd name="T4" fmla="*/ 9 w 13"/>
                  <a:gd name="T5" fmla="*/ 1 h 1"/>
                  <a:gd name="T6" fmla="*/ 12 w 13"/>
                  <a:gd name="T7" fmla="*/ 1 h 1"/>
                  <a:gd name="T8" fmla="*/ 13 w 13"/>
                  <a:gd name="T9" fmla="*/ 1 h 1"/>
                  <a:gd name="T10" fmla="*/ 9 w 13"/>
                  <a:gd name="T11" fmla="*/ 1 h 1"/>
                  <a:gd name="T12" fmla="*/ 0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0" y="0"/>
                    </a:moveTo>
                    <a:cubicBezTo>
                      <a:pt x="1" y="1"/>
                      <a:pt x="1" y="1"/>
                      <a:pt x="1" y="1"/>
                    </a:cubicBezTo>
                    <a:cubicBezTo>
                      <a:pt x="3" y="1"/>
                      <a:pt x="6" y="1"/>
                      <a:pt x="9" y="1"/>
                    </a:cubicBezTo>
                    <a:cubicBezTo>
                      <a:pt x="10" y="1"/>
                      <a:pt x="11" y="1"/>
                      <a:pt x="12" y="1"/>
                    </a:cubicBezTo>
                    <a:cubicBezTo>
                      <a:pt x="13" y="1"/>
                      <a:pt x="13" y="1"/>
                      <a:pt x="13" y="1"/>
                    </a:cubicBezTo>
                    <a:cubicBezTo>
                      <a:pt x="12" y="1"/>
                      <a:pt x="10" y="1"/>
                      <a:pt x="9" y="1"/>
                    </a:cubicBezTo>
                    <a:cubicBezTo>
                      <a:pt x="7" y="1"/>
                      <a:pt x="4"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 name="Freeform 5875"/>
              <p:cNvSpPr>
                <a:spLocks/>
              </p:cNvSpPr>
              <p:nvPr/>
            </p:nvSpPr>
            <p:spPr bwMode="auto">
              <a:xfrm>
                <a:off x="1254"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 name="Freeform 5876"/>
              <p:cNvSpPr>
                <a:spLocks/>
              </p:cNvSpPr>
              <p:nvPr/>
            </p:nvSpPr>
            <p:spPr bwMode="auto">
              <a:xfrm>
                <a:off x="1227" y="2756"/>
                <a:ext cx="17" cy="2"/>
              </a:xfrm>
              <a:custGeom>
                <a:avLst/>
                <a:gdLst>
                  <a:gd name="T0" fmla="*/ 5 w 8"/>
                  <a:gd name="T1" fmla="*/ 0 h 1"/>
                  <a:gd name="T2" fmla="*/ 2 w 8"/>
                  <a:gd name="T3" fmla="*/ 0 h 1"/>
                  <a:gd name="T4" fmla="*/ 0 w 8"/>
                  <a:gd name="T5" fmla="*/ 1 h 1"/>
                  <a:gd name="T6" fmla="*/ 5 w 8"/>
                  <a:gd name="T7" fmla="*/ 0 h 1"/>
                  <a:gd name="T8" fmla="*/ 8 w 8"/>
                  <a:gd name="T9" fmla="*/ 1 h 1"/>
                  <a:gd name="T10" fmla="*/ 6 w 8"/>
                  <a:gd name="T11" fmla="*/ 0 h 1"/>
                  <a:gd name="T12" fmla="*/ 5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5" y="0"/>
                    </a:moveTo>
                    <a:cubicBezTo>
                      <a:pt x="4" y="0"/>
                      <a:pt x="3" y="0"/>
                      <a:pt x="2" y="0"/>
                    </a:cubicBezTo>
                    <a:cubicBezTo>
                      <a:pt x="1" y="1"/>
                      <a:pt x="1" y="1"/>
                      <a:pt x="0" y="1"/>
                    </a:cubicBezTo>
                    <a:cubicBezTo>
                      <a:pt x="1" y="1"/>
                      <a:pt x="3" y="0"/>
                      <a:pt x="5" y="0"/>
                    </a:cubicBezTo>
                    <a:cubicBezTo>
                      <a:pt x="6" y="0"/>
                      <a:pt x="7" y="1"/>
                      <a:pt x="8" y="1"/>
                    </a:cubicBezTo>
                    <a:cubicBezTo>
                      <a:pt x="7" y="1"/>
                      <a:pt x="7" y="0"/>
                      <a:pt x="6" y="0"/>
                    </a:cubicBezTo>
                    <a:cubicBezTo>
                      <a:pt x="5" y="0"/>
                      <a:pt x="5" y="0"/>
                      <a:pt x="5"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 name="Freeform 5877"/>
              <p:cNvSpPr>
                <a:spLocks noEditPoints="1"/>
              </p:cNvSpPr>
              <p:nvPr/>
            </p:nvSpPr>
            <p:spPr bwMode="auto">
              <a:xfrm>
                <a:off x="1218" y="2756"/>
                <a:ext cx="34" cy="4"/>
              </a:xfrm>
              <a:custGeom>
                <a:avLst/>
                <a:gdLst>
                  <a:gd name="T0" fmla="*/ 6 w 16"/>
                  <a:gd name="T1" fmla="*/ 0 h 2"/>
                  <a:gd name="T2" fmla="*/ 0 w 16"/>
                  <a:gd name="T3" fmla="*/ 2 h 2"/>
                  <a:gd name="T4" fmla="*/ 4 w 16"/>
                  <a:gd name="T5" fmla="*/ 1 h 2"/>
                  <a:gd name="T6" fmla="*/ 6 w 16"/>
                  <a:gd name="T7" fmla="*/ 0 h 2"/>
                  <a:gd name="T8" fmla="*/ 9 w 16"/>
                  <a:gd name="T9" fmla="*/ 0 h 2"/>
                  <a:gd name="T10" fmla="*/ 10 w 16"/>
                  <a:gd name="T11" fmla="*/ 0 h 2"/>
                  <a:gd name="T12" fmla="*/ 12 w 16"/>
                  <a:gd name="T13" fmla="*/ 1 h 2"/>
                  <a:gd name="T14" fmla="*/ 16 w 16"/>
                  <a:gd name="T15" fmla="*/ 2 h 2"/>
                  <a:gd name="T16" fmla="*/ 9 w 1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
                    <a:moveTo>
                      <a:pt x="6" y="0"/>
                    </a:moveTo>
                    <a:cubicBezTo>
                      <a:pt x="4" y="1"/>
                      <a:pt x="2" y="1"/>
                      <a:pt x="0" y="2"/>
                    </a:cubicBezTo>
                    <a:cubicBezTo>
                      <a:pt x="0" y="2"/>
                      <a:pt x="2" y="2"/>
                      <a:pt x="4" y="1"/>
                    </a:cubicBezTo>
                    <a:cubicBezTo>
                      <a:pt x="5" y="1"/>
                      <a:pt x="5" y="1"/>
                      <a:pt x="6" y="0"/>
                    </a:cubicBezTo>
                    <a:close/>
                    <a:moveTo>
                      <a:pt x="9" y="0"/>
                    </a:moveTo>
                    <a:cubicBezTo>
                      <a:pt x="10" y="0"/>
                      <a:pt x="10" y="0"/>
                      <a:pt x="10" y="0"/>
                    </a:cubicBezTo>
                    <a:cubicBezTo>
                      <a:pt x="11" y="0"/>
                      <a:pt x="11" y="1"/>
                      <a:pt x="12" y="1"/>
                    </a:cubicBezTo>
                    <a:cubicBezTo>
                      <a:pt x="13" y="1"/>
                      <a:pt x="15" y="2"/>
                      <a:pt x="16" y="2"/>
                    </a:cubicBezTo>
                    <a:cubicBezTo>
                      <a:pt x="16" y="2"/>
                      <a:pt x="14" y="0"/>
                      <a:pt x="9"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 name="Freeform 5878"/>
              <p:cNvSpPr>
                <a:spLocks/>
              </p:cNvSpPr>
              <p:nvPr/>
            </p:nvSpPr>
            <p:spPr bwMode="auto">
              <a:xfrm>
                <a:off x="1246" y="2762"/>
                <a:ext cx="6" cy="2"/>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1" y="1"/>
                      <a:pt x="2" y="1"/>
                      <a:pt x="3" y="1"/>
                    </a:cubicBezTo>
                    <a:cubicBezTo>
                      <a:pt x="3" y="1"/>
                      <a:pt x="3" y="1"/>
                      <a:pt x="3" y="1"/>
                    </a:cubicBezTo>
                    <a:cubicBezTo>
                      <a:pt x="2" y="1"/>
                      <a:pt x="1" y="0"/>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 name="Freeform 5879"/>
              <p:cNvSpPr>
                <a:spLocks/>
              </p:cNvSpPr>
              <p:nvPr/>
            </p:nvSpPr>
            <p:spPr bwMode="auto">
              <a:xfrm>
                <a:off x="1252" y="276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0"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 name="Freeform 5880"/>
              <p:cNvSpPr>
                <a:spLocks/>
              </p:cNvSpPr>
              <p:nvPr/>
            </p:nvSpPr>
            <p:spPr bwMode="auto">
              <a:xfrm>
                <a:off x="1237" y="2760"/>
                <a:ext cx="9" cy="2"/>
              </a:xfrm>
              <a:custGeom>
                <a:avLst/>
                <a:gdLst>
                  <a:gd name="T0" fmla="*/ 0 w 4"/>
                  <a:gd name="T1" fmla="*/ 0 h 1"/>
                  <a:gd name="T2" fmla="*/ 2 w 4"/>
                  <a:gd name="T3" fmla="*/ 1 h 1"/>
                  <a:gd name="T4" fmla="*/ 2 w 4"/>
                  <a:gd name="T5" fmla="*/ 1 h 1"/>
                  <a:gd name="T6" fmla="*/ 4 w 4"/>
                  <a:gd name="T7" fmla="*/ 1 h 1"/>
                  <a:gd name="T8" fmla="*/ 4 w 4"/>
                  <a:gd name="T9" fmla="*/ 1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1" y="1"/>
                      <a:pt x="1" y="1"/>
                      <a:pt x="2" y="1"/>
                    </a:cubicBezTo>
                    <a:cubicBezTo>
                      <a:pt x="2" y="1"/>
                      <a:pt x="2" y="1"/>
                      <a:pt x="2" y="1"/>
                    </a:cubicBezTo>
                    <a:cubicBezTo>
                      <a:pt x="3" y="1"/>
                      <a:pt x="3" y="1"/>
                      <a:pt x="4" y="1"/>
                    </a:cubicBezTo>
                    <a:cubicBezTo>
                      <a:pt x="4" y="1"/>
                      <a:pt x="4" y="1"/>
                      <a:pt x="4" y="1"/>
                    </a:cubicBezTo>
                    <a:cubicBezTo>
                      <a:pt x="3" y="1"/>
                      <a:pt x="2" y="0"/>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 name="Freeform 5881"/>
              <p:cNvSpPr>
                <a:spLocks/>
              </p:cNvSpPr>
              <p:nvPr/>
            </p:nvSpPr>
            <p:spPr bwMode="auto">
              <a:xfrm>
                <a:off x="1218" y="276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0" y="0"/>
                      <a:pt x="1"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 name="Freeform 5882"/>
              <p:cNvSpPr>
                <a:spLocks/>
              </p:cNvSpPr>
              <p:nvPr/>
            </p:nvSpPr>
            <p:spPr bwMode="auto">
              <a:xfrm>
                <a:off x="1216" y="276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 name="Freeform 5883"/>
              <p:cNvSpPr>
                <a:spLocks/>
              </p:cNvSpPr>
              <p:nvPr/>
            </p:nvSpPr>
            <p:spPr bwMode="auto">
              <a:xfrm>
                <a:off x="1220" y="2762"/>
                <a:ext cx="9" cy="2"/>
              </a:xfrm>
              <a:custGeom>
                <a:avLst/>
                <a:gdLst>
                  <a:gd name="T0" fmla="*/ 4 w 4"/>
                  <a:gd name="T1" fmla="*/ 0 h 1"/>
                  <a:gd name="T2" fmla="*/ 0 w 4"/>
                  <a:gd name="T3" fmla="*/ 1 h 1"/>
                  <a:gd name="T4" fmla="*/ 0 w 4"/>
                  <a:gd name="T5" fmla="*/ 1 h 1"/>
                  <a:gd name="T6" fmla="*/ 3 w 4"/>
                  <a:gd name="T7" fmla="*/ 0 h 1"/>
                  <a:gd name="T8" fmla="*/ 4 w 4"/>
                  <a:gd name="T9" fmla="*/ 0 h 1"/>
                </a:gdLst>
                <a:ahLst/>
                <a:cxnLst>
                  <a:cxn ang="0">
                    <a:pos x="T0" y="T1"/>
                  </a:cxn>
                  <a:cxn ang="0">
                    <a:pos x="T2" y="T3"/>
                  </a:cxn>
                  <a:cxn ang="0">
                    <a:pos x="T4" y="T5"/>
                  </a:cxn>
                  <a:cxn ang="0">
                    <a:pos x="T6" y="T7"/>
                  </a:cxn>
                  <a:cxn ang="0">
                    <a:pos x="T8" y="T9"/>
                  </a:cxn>
                </a:cxnLst>
                <a:rect l="0" t="0" r="r" b="b"/>
                <a:pathLst>
                  <a:path w="4" h="1">
                    <a:moveTo>
                      <a:pt x="4" y="0"/>
                    </a:moveTo>
                    <a:cubicBezTo>
                      <a:pt x="3" y="0"/>
                      <a:pt x="1" y="1"/>
                      <a:pt x="0" y="1"/>
                    </a:cubicBezTo>
                    <a:cubicBezTo>
                      <a:pt x="0" y="1"/>
                      <a:pt x="0" y="1"/>
                      <a:pt x="0" y="1"/>
                    </a:cubicBezTo>
                    <a:cubicBezTo>
                      <a:pt x="1" y="1"/>
                      <a:pt x="2" y="1"/>
                      <a:pt x="3" y="0"/>
                    </a:cubicBezTo>
                    <a:lnTo>
                      <a:pt x="4" y="0"/>
                    </a:ln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 name="Freeform 5884"/>
              <p:cNvSpPr>
                <a:spLocks/>
              </p:cNvSpPr>
              <p:nvPr/>
            </p:nvSpPr>
            <p:spPr bwMode="auto">
              <a:xfrm>
                <a:off x="1216"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 name="Freeform 5885"/>
              <p:cNvSpPr>
                <a:spLocks/>
              </p:cNvSpPr>
              <p:nvPr/>
            </p:nvSpPr>
            <p:spPr bwMode="auto">
              <a:xfrm>
                <a:off x="1248" y="2768"/>
                <a:ext cx="4" cy="3"/>
              </a:xfrm>
              <a:custGeom>
                <a:avLst/>
                <a:gdLst>
                  <a:gd name="T0" fmla="*/ 0 w 2"/>
                  <a:gd name="T1" fmla="*/ 0 h 1"/>
                  <a:gd name="T2" fmla="*/ 0 w 2"/>
                  <a:gd name="T3" fmla="*/ 0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0"/>
                      <a:pt x="2" y="1"/>
                    </a:cubicBezTo>
                    <a:cubicBezTo>
                      <a:pt x="2" y="0"/>
                      <a:pt x="2" y="0"/>
                      <a:pt x="2" y="0"/>
                    </a:cubicBezTo>
                    <a:cubicBezTo>
                      <a:pt x="2" y="0"/>
                      <a:pt x="1" y="0"/>
                      <a:pt x="0"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 name="Freeform 5886"/>
              <p:cNvSpPr>
                <a:spLocks/>
              </p:cNvSpPr>
              <p:nvPr/>
            </p:nvSpPr>
            <p:spPr bwMode="auto">
              <a:xfrm>
                <a:off x="1252" y="276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 name="Freeform 5887"/>
              <p:cNvSpPr>
                <a:spLocks/>
              </p:cNvSpPr>
              <p:nvPr/>
            </p:nvSpPr>
            <p:spPr bwMode="auto">
              <a:xfrm>
                <a:off x="1216" y="2771"/>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0" y="0"/>
                      <a:pt x="0" y="0"/>
                      <a:pt x="0" y="0"/>
                    </a:cubicBezTo>
                    <a:cubicBezTo>
                      <a:pt x="1" y="0"/>
                      <a:pt x="1" y="0"/>
                      <a:pt x="2" y="0"/>
                    </a:cubicBezTo>
                    <a:close/>
                  </a:path>
                </a:pathLst>
              </a:custGeom>
              <a:solidFill>
                <a:srgbClr val="A3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 name="Freeform 5888"/>
              <p:cNvSpPr>
                <a:spLocks noEditPoints="1"/>
              </p:cNvSpPr>
              <p:nvPr/>
            </p:nvSpPr>
            <p:spPr bwMode="auto">
              <a:xfrm>
                <a:off x="1216" y="277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close/>
                    <a:moveTo>
                      <a:pt x="0" y="0"/>
                    </a:moveTo>
                    <a:lnTo>
                      <a:pt x="0" y="0"/>
                    </a:lnTo>
                    <a:lnTo>
                      <a:pt x="0" y="0"/>
                    </a:lnTo>
                    <a:lnTo>
                      <a:pt x="0" y="0"/>
                    </a:ln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 name="Freeform 5889"/>
              <p:cNvSpPr>
                <a:spLocks/>
              </p:cNvSpPr>
              <p:nvPr/>
            </p:nvSpPr>
            <p:spPr bwMode="auto">
              <a:xfrm>
                <a:off x="1223" y="2751"/>
                <a:ext cx="27" cy="5"/>
              </a:xfrm>
              <a:custGeom>
                <a:avLst/>
                <a:gdLst>
                  <a:gd name="T0" fmla="*/ 7 w 13"/>
                  <a:gd name="T1" fmla="*/ 0 h 2"/>
                  <a:gd name="T2" fmla="*/ 0 w 13"/>
                  <a:gd name="T3" fmla="*/ 2 h 2"/>
                  <a:gd name="T4" fmla="*/ 7 w 13"/>
                  <a:gd name="T5" fmla="*/ 0 h 2"/>
                  <a:gd name="T6" fmla="*/ 13 w 13"/>
                  <a:gd name="T7" fmla="*/ 2 h 2"/>
                  <a:gd name="T8" fmla="*/ 12 w 13"/>
                  <a:gd name="T9" fmla="*/ 1 h 2"/>
                  <a:gd name="T10" fmla="*/ 8 w 13"/>
                  <a:gd name="T11" fmla="*/ 0 h 2"/>
                  <a:gd name="T12" fmla="*/ 7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7" y="0"/>
                    </a:moveTo>
                    <a:cubicBezTo>
                      <a:pt x="5" y="0"/>
                      <a:pt x="3" y="0"/>
                      <a:pt x="0" y="2"/>
                    </a:cubicBezTo>
                    <a:cubicBezTo>
                      <a:pt x="0" y="2"/>
                      <a:pt x="3" y="0"/>
                      <a:pt x="7" y="0"/>
                    </a:cubicBezTo>
                    <a:cubicBezTo>
                      <a:pt x="9" y="0"/>
                      <a:pt x="11" y="1"/>
                      <a:pt x="13" y="2"/>
                    </a:cubicBezTo>
                    <a:cubicBezTo>
                      <a:pt x="13" y="2"/>
                      <a:pt x="13" y="2"/>
                      <a:pt x="12" y="1"/>
                    </a:cubicBezTo>
                    <a:cubicBezTo>
                      <a:pt x="11" y="1"/>
                      <a:pt x="9" y="0"/>
                      <a:pt x="8" y="0"/>
                    </a:cubicBezTo>
                    <a:lnTo>
                      <a:pt x="7"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 name="Freeform 5890"/>
              <p:cNvSpPr>
                <a:spLocks/>
              </p:cNvSpPr>
              <p:nvPr/>
            </p:nvSpPr>
            <p:spPr bwMode="auto">
              <a:xfrm>
                <a:off x="1240" y="2751"/>
                <a:ext cx="8" cy="3"/>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4" y="1"/>
                    </a:cubicBezTo>
                    <a:cubicBezTo>
                      <a:pt x="3" y="1"/>
                      <a:pt x="2" y="0"/>
                      <a:pt x="0" y="0"/>
                    </a:cubicBezTo>
                    <a:close/>
                  </a:path>
                </a:pathLst>
              </a:custGeom>
              <a:solidFill>
                <a:srgbClr val="813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 name="Freeform 5891"/>
              <p:cNvSpPr>
                <a:spLocks noEditPoints="1"/>
              </p:cNvSpPr>
              <p:nvPr/>
            </p:nvSpPr>
            <p:spPr bwMode="auto">
              <a:xfrm>
                <a:off x="1250" y="2783"/>
                <a:ext cx="2" cy="2"/>
              </a:xfrm>
              <a:custGeom>
                <a:avLst/>
                <a:gdLst>
                  <a:gd name="T0" fmla="*/ 2 w 2"/>
                  <a:gd name="T1" fmla="*/ 0 h 2"/>
                  <a:gd name="T2" fmla="*/ 2 w 2"/>
                  <a:gd name="T3" fmla="*/ 0 h 2"/>
                  <a:gd name="T4" fmla="*/ 0 w 2"/>
                  <a:gd name="T5" fmla="*/ 2 h 2"/>
                  <a:gd name="T6" fmla="*/ 2 w 2"/>
                  <a:gd name="T7" fmla="*/ 0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2" y="0"/>
                    </a:lnTo>
                    <a:close/>
                    <a:moveTo>
                      <a:pt x="2" y="0"/>
                    </a:moveTo>
                    <a:lnTo>
                      <a:pt x="2" y="0"/>
                    </a:lnTo>
                    <a:lnTo>
                      <a:pt x="2" y="0"/>
                    </a:lnTo>
                    <a:close/>
                  </a:path>
                </a:pathLst>
              </a:custGeom>
              <a:solidFill>
                <a:srgbClr val="8E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 name="Freeform 5892"/>
              <p:cNvSpPr>
                <a:spLocks/>
              </p:cNvSpPr>
              <p:nvPr/>
            </p:nvSpPr>
            <p:spPr bwMode="auto">
              <a:xfrm>
                <a:off x="1231" y="2785"/>
                <a:ext cx="15" cy="3"/>
              </a:xfrm>
              <a:custGeom>
                <a:avLst/>
                <a:gdLst>
                  <a:gd name="T0" fmla="*/ 0 w 7"/>
                  <a:gd name="T1" fmla="*/ 0 h 1"/>
                  <a:gd name="T2" fmla="*/ 5 w 7"/>
                  <a:gd name="T3" fmla="*/ 1 h 1"/>
                  <a:gd name="T4" fmla="*/ 7 w 7"/>
                  <a:gd name="T5" fmla="*/ 0 h 1"/>
                  <a:gd name="T6" fmla="*/ 5 w 7"/>
                  <a:gd name="T7" fmla="*/ 0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2" y="1"/>
                      <a:pt x="5" y="1"/>
                    </a:cubicBezTo>
                    <a:cubicBezTo>
                      <a:pt x="6" y="1"/>
                      <a:pt x="7" y="0"/>
                      <a:pt x="7" y="0"/>
                    </a:cubicBezTo>
                    <a:cubicBezTo>
                      <a:pt x="7" y="0"/>
                      <a:pt x="6" y="0"/>
                      <a:pt x="5" y="0"/>
                    </a:cubicBezTo>
                    <a:cubicBezTo>
                      <a:pt x="4" y="0"/>
                      <a:pt x="2"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 name="Freeform 5893"/>
              <p:cNvSpPr>
                <a:spLocks/>
              </p:cNvSpPr>
              <p:nvPr/>
            </p:nvSpPr>
            <p:spPr bwMode="auto">
              <a:xfrm>
                <a:off x="1242" y="2783"/>
                <a:ext cx="10" cy="5"/>
              </a:xfrm>
              <a:custGeom>
                <a:avLst/>
                <a:gdLst>
                  <a:gd name="T0" fmla="*/ 5 w 5"/>
                  <a:gd name="T1" fmla="*/ 0 h 2"/>
                  <a:gd name="T2" fmla="*/ 2 w 5"/>
                  <a:gd name="T3" fmla="*/ 1 h 2"/>
                  <a:gd name="T4" fmla="*/ 0 w 5"/>
                  <a:gd name="T5" fmla="*/ 2 h 2"/>
                  <a:gd name="T6" fmla="*/ 0 w 5"/>
                  <a:gd name="T7" fmla="*/ 2 h 2"/>
                  <a:gd name="T8" fmla="*/ 4 w 5"/>
                  <a:gd name="T9" fmla="*/ 1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4" y="1"/>
                      <a:pt x="2" y="1"/>
                    </a:cubicBezTo>
                    <a:cubicBezTo>
                      <a:pt x="2" y="1"/>
                      <a:pt x="1" y="2"/>
                      <a:pt x="0" y="2"/>
                    </a:cubicBezTo>
                    <a:cubicBezTo>
                      <a:pt x="0" y="2"/>
                      <a:pt x="0" y="2"/>
                      <a:pt x="0" y="2"/>
                    </a:cubicBezTo>
                    <a:cubicBezTo>
                      <a:pt x="2" y="2"/>
                      <a:pt x="3" y="1"/>
                      <a:pt x="4" y="1"/>
                    </a:cubicBezTo>
                    <a:lnTo>
                      <a:pt x="5" y="0"/>
                    </a:lnTo>
                    <a:close/>
                  </a:path>
                </a:pathLst>
              </a:custGeom>
              <a:solidFill>
                <a:srgbClr val="813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 name="Freeform 5894"/>
              <p:cNvSpPr>
                <a:spLocks/>
              </p:cNvSpPr>
              <p:nvPr/>
            </p:nvSpPr>
            <p:spPr bwMode="auto">
              <a:xfrm>
                <a:off x="1254" y="27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 name="Freeform 5895"/>
              <p:cNvSpPr>
                <a:spLocks/>
              </p:cNvSpPr>
              <p:nvPr/>
            </p:nvSpPr>
            <p:spPr bwMode="auto">
              <a:xfrm>
                <a:off x="1227" y="2781"/>
                <a:ext cx="8" cy="2"/>
              </a:xfrm>
              <a:custGeom>
                <a:avLst/>
                <a:gdLst>
                  <a:gd name="T0" fmla="*/ 0 w 4"/>
                  <a:gd name="T1" fmla="*/ 0 h 1"/>
                  <a:gd name="T2" fmla="*/ 1 w 4"/>
                  <a:gd name="T3" fmla="*/ 1 h 1"/>
                  <a:gd name="T4" fmla="*/ 3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1" y="1"/>
                      <a:pt x="1" y="1"/>
                    </a:cubicBezTo>
                    <a:cubicBezTo>
                      <a:pt x="2" y="1"/>
                      <a:pt x="2" y="1"/>
                      <a:pt x="3" y="1"/>
                    </a:cubicBezTo>
                    <a:cubicBezTo>
                      <a:pt x="4" y="1"/>
                      <a:pt x="4" y="1"/>
                      <a:pt x="4" y="1"/>
                    </a:cubicBezTo>
                    <a:cubicBezTo>
                      <a:pt x="2" y="1"/>
                      <a:pt x="1" y="0"/>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 name="Freeform 5896"/>
              <p:cNvSpPr>
                <a:spLocks/>
              </p:cNvSpPr>
              <p:nvPr/>
            </p:nvSpPr>
            <p:spPr bwMode="auto">
              <a:xfrm>
                <a:off x="1225" y="2781"/>
                <a:ext cx="29" cy="2"/>
              </a:xfrm>
              <a:custGeom>
                <a:avLst/>
                <a:gdLst>
                  <a:gd name="T0" fmla="*/ 14 w 14"/>
                  <a:gd name="T1" fmla="*/ 0 h 1"/>
                  <a:gd name="T2" fmla="*/ 7 w 14"/>
                  <a:gd name="T3" fmla="*/ 1 h 1"/>
                  <a:gd name="T4" fmla="*/ 5 w 14"/>
                  <a:gd name="T5" fmla="*/ 1 h 1"/>
                  <a:gd name="T6" fmla="*/ 4 w 14"/>
                  <a:gd name="T7" fmla="*/ 1 h 1"/>
                  <a:gd name="T8" fmla="*/ 2 w 14"/>
                  <a:gd name="T9" fmla="*/ 1 h 1"/>
                  <a:gd name="T10" fmla="*/ 1 w 14"/>
                  <a:gd name="T11" fmla="*/ 0 h 1"/>
                  <a:gd name="T12" fmla="*/ 0 w 14"/>
                  <a:gd name="T13" fmla="*/ 0 h 1"/>
                  <a:gd name="T14" fmla="*/ 8 w 14"/>
                  <a:gd name="T15" fmla="*/ 1 h 1"/>
                  <a:gd name="T16" fmla="*/ 14 w 1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
                    <a:moveTo>
                      <a:pt x="14" y="0"/>
                    </a:moveTo>
                    <a:cubicBezTo>
                      <a:pt x="14" y="0"/>
                      <a:pt x="12" y="1"/>
                      <a:pt x="7" y="1"/>
                    </a:cubicBezTo>
                    <a:cubicBezTo>
                      <a:pt x="7" y="1"/>
                      <a:pt x="6" y="1"/>
                      <a:pt x="5" y="1"/>
                    </a:cubicBezTo>
                    <a:cubicBezTo>
                      <a:pt x="4" y="1"/>
                      <a:pt x="4" y="1"/>
                      <a:pt x="4" y="1"/>
                    </a:cubicBezTo>
                    <a:cubicBezTo>
                      <a:pt x="3" y="1"/>
                      <a:pt x="3" y="1"/>
                      <a:pt x="2" y="1"/>
                    </a:cubicBezTo>
                    <a:cubicBezTo>
                      <a:pt x="2" y="1"/>
                      <a:pt x="1" y="0"/>
                      <a:pt x="1" y="0"/>
                    </a:cubicBezTo>
                    <a:cubicBezTo>
                      <a:pt x="0" y="0"/>
                      <a:pt x="0" y="0"/>
                      <a:pt x="0" y="0"/>
                    </a:cubicBezTo>
                    <a:cubicBezTo>
                      <a:pt x="0" y="0"/>
                      <a:pt x="4" y="1"/>
                      <a:pt x="8" y="1"/>
                    </a:cubicBezTo>
                    <a:cubicBezTo>
                      <a:pt x="10" y="1"/>
                      <a:pt x="12" y="1"/>
                      <a:pt x="14"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 name="Freeform 5897"/>
              <p:cNvSpPr>
                <a:spLocks/>
              </p:cNvSpPr>
              <p:nvPr/>
            </p:nvSpPr>
            <p:spPr bwMode="auto">
              <a:xfrm>
                <a:off x="1254" y="27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 name="Freeform 5898"/>
              <p:cNvSpPr>
                <a:spLocks/>
              </p:cNvSpPr>
              <p:nvPr/>
            </p:nvSpPr>
            <p:spPr bwMode="auto">
              <a:xfrm>
                <a:off x="1223" y="2779"/>
                <a:ext cx="19" cy="2"/>
              </a:xfrm>
              <a:custGeom>
                <a:avLst/>
                <a:gdLst>
                  <a:gd name="T0" fmla="*/ 0 w 9"/>
                  <a:gd name="T1" fmla="*/ 0 h 1"/>
                  <a:gd name="T2" fmla="*/ 0 w 9"/>
                  <a:gd name="T3" fmla="*/ 0 h 1"/>
                  <a:gd name="T4" fmla="*/ 7 w 9"/>
                  <a:gd name="T5" fmla="*/ 1 h 1"/>
                  <a:gd name="T6" fmla="*/ 9 w 9"/>
                  <a:gd name="T7" fmla="*/ 1 h 1"/>
                  <a:gd name="T8" fmla="*/ 8 w 9"/>
                  <a:gd name="T9" fmla="*/ 1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cubicBezTo>
                      <a:pt x="0" y="0"/>
                      <a:pt x="0" y="0"/>
                      <a:pt x="0" y="0"/>
                    </a:cubicBezTo>
                    <a:cubicBezTo>
                      <a:pt x="1" y="1"/>
                      <a:pt x="4" y="1"/>
                      <a:pt x="7" y="1"/>
                    </a:cubicBezTo>
                    <a:cubicBezTo>
                      <a:pt x="8" y="1"/>
                      <a:pt x="8" y="1"/>
                      <a:pt x="9" y="1"/>
                    </a:cubicBezTo>
                    <a:cubicBezTo>
                      <a:pt x="8" y="1"/>
                      <a:pt x="8" y="1"/>
                      <a:pt x="8" y="1"/>
                    </a:cubicBezTo>
                    <a:cubicBezTo>
                      <a:pt x="6" y="1"/>
                      <a:pt x="3"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 name="Freeform 5899"/>
              <p:cNvSpPr>
                <a:spLocks noEditPoints="1"/>
              </p:cNvSpPr>
              <p:nvPr/>
            </p:nvSpPr>
            <p:spPr bwMode="auto">
              <a:xfrm>
                <a:off x="1223" y="2779"/>
                <a:ext cx="31" cy="2"/>
              </a:xfrm>
              <a:custGeom>
                <a:avLst/>
                <a:gdLst>
                  <a:gd name="T0" fmla="*/ 0 w 15"/>
                  <a:gd name="T1" fmla="*/ 0 h 1"/>
                  <a:gd name="T2" fmla="*/ 0 w 15"/>
                  <a:gd name="T3" fmla="*/ 0 h 1"/>
                  <a:gd name="T4" fmla="*/ 0 w 15"/>
                  <a:gd name="T5" fmla="*/ 0 h 1"/>
                  <a:gd name="T6" fmla="*/ 15 w 15"/>
                  <a:gd name="T7" fmla="*/ 0 h 1"/>
                  <a:gd name="T8" fmla="*/ 9 w 15"/>
                  <a:gd name="T9" fmla="*/ 1 h 1"/>
                  <a:gd name="T10" fmla="*/ 7 w 15"/>
                  <a:gd name="T11" fmla="*/ 1 h 1"/>
                  <a:gd name="T12" fmla="*/ 8 w 15"/>
                  <a:gd name="T13" fmla="*/ 1 h 1"/>
                  <a:gd name="T14" fmla="*/ 15 w 1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
                    <a:moveTo>
                      <a:pt x="0" y="0"/>
                    </a:moveTo>
                    <a:cubicBezTo>
                      <a:pt x="0" y="0"/>
                      <a:pt x="0" y="0"/>
                      <a:pt x="0" y="0"/>
                    </a:cubicBezTo>
                    <a:cubicBezTo>
                      <a:pt x="0" y="0"/>
                      <a:pt x="0" y="0"/>
                      <a:pt x="0" y="0"/>
                    </a:cubicBezTo>
                    <a:close/>
                    <a:moveTo>
                      <a:pt x="15" y="0"/>
                    </a:moveTo>
                    <a:cubicBezTo>
                      <a:pt x="15" y="0"/>
                      <a:pt x="13" y="1"/>
                      <a:pt x="9" y="1"/>
                    </a:cubicBezTo>
                    <a:cubicBezTo>
                      <a:pt x="8" y="1"/>
                      <a:pt x="8" y="1"/>
                      <a:pt x="7" y="1"/>
                    </a:cubicBezTo>
                    <a:cubicBezTo>
                      <a:pt x="8" y="1"/>
                      <a:pt x="8" y="1"/>
                      <a:pt x="8" y="1"/>
                    </a:cubicBezTo>
                    <a:cubicBezTo>
                      <a:pt x="11" y="1"/>
                      <a:pt x="13" y="1"/>
                      <a:pt x="15"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 name="Freeform 5900"/>
              <p:cNvSpPr>
                <a:spLocks/>
              </p:cNvSpPr>
              <p:nvPr/>
            </p:nvSpPr>
            <p:spPr bwMode="auto">
              <a:xfrm>
                <a:off x="1254" y="27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 name="Freeform 5901"/>
              <p:cNvSpPr>
                <a:spLocks noEditPoints="1"/>
              </p:cNvSpPr>
              <p:nvPr/>
            </p:nvSpPr>
            <p:spPr bwMode="auto">
              <a:xfrm>
                <a:off x="1218" y="2775"/>
                <a:ext cx="32" cy="2"/>
              </a:xfrm>
              <a:custGeom>
                <a:avLst/>
                <a:gdLst>
                  <a:gd name="T0" fmla="*/ 15 w 15"/>
                  <a:gd name="T1" fmla="*/ 0 h 1"/>
                  <a:gd name="T2" fmla="*/ 13 w 15"/>
                  <a:gd name="T3" fmla="*/ 1 h 1"/>
                  <a:gd name="T4" fmla="*/ 12 w 15"/>
                  <a:gd name="T5" fmla="*/ 1 h 1"/>
                  <a:gd name="T6" fmla="*/ 15 w 15"/>
                  <a:gd name="T7" fmla="*/ 1 h 1"/>
                  <a:gd name="T8" fmla="*/ 15 w 15"/>
                  <a:gd name="T9" fmla="*/ 0 h 1"/>
                  <a:gd name="T10" fmla="*/ 0 w 15"/>
                  <a:gd name="T11" fmla="*/ 0 h 1"/>
                  <a:gd name="T12" fmla="*/ 0 w 15"/>
                  <a:gd name="T13" fmla="*/ 0 h 1"/>
                  <a:gd name="T14" fmla="*/ 3 w 15"/>
                  <a:gd name="T15" fmla="*/ 0 h 1"/>
                  <a:gd name="T16" fmla="*/ 2 w 15"/>
                  <a:gd name="T17" fmla="*/ 0 h 1"/>
                  <a:gd name="T18" fmla="*/ 0 w 1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
                    <a:moveTo>
                      <a:pt x="15" y="0"/>
                    </a:moveTo>
                    <a:cubicBezTo>
                      <a:pt x="15" y="0"/>
                      <a:pt x="14" y="1"/>
                      <a:pt x="13" y="1"/>
                    </a:cubicBezTo>
                    <a:cubicBezTo>
                      <a:pt x="12" y="1"/>
                      <a:pt x="12" y="1"/>
                      <a:pt x="12" y="1"/>
                    </a:cubicBezTo>
                    <a:cubicBezTo>
                      <a:pt x="13" y="1"/>
                      <a:pt x="14" y="1"/>
                      <a:pt x="15" y="1"/>
                    </a:cubicBezTo>
                    <a:lnTo>
                      <a:pt x="15" y="0"/>
                    </a:lnTo>
                    <a:close/>
                    <a:moveTo>
                      <a:pt x="0" y="0"/>
                    </a:moveTo>
                    <a:cubicBezTo>
                      <a:pt x="0" y="0"/>
                      <a:pt x="0" y="0"/>
                      <a:pt x="0" y="0"/>
                    </a:cubicBezTo>
                    <a:cubicBezTo>
                      <a:pt x="1" y="0"/>
                      <a:pt x="2" y="0"/>
                      <a:pt x="3" y="0"/>
                    </a:cubicBezTo>
                    <a:cubicBezTo>
                      <a:pt x="2" y="0"/>
                      <a:pt x="2" y="0"/>
                      <a:pt x="2" y="0"/>
                    </a:cubicBezTo>
                    <a:cubicBezTo>
                      <a:pt x="2" y="0"/>
                      <a:pt x="1" y="0"/>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 name="Freeform 5902"/>
              <p:cNvSpPr>
                <a:spLocks noEditPoints="1"/>
              </p:cNvSpPr>
              <p:nvPr/>
            </p:nvSpPr>
            <p:spPr bwMode="auto">
              <a:xfrm>
                <a:off x="1218" y="2775"/>
                <a:ext cx="36" cy="2"/>
              </a:xfrm>
              <a:custGeom>
                <a:avLst/>
                <a:gdLst>
                  <a:gd name="T0" fmla="*/ 0 w 17"/>
                  <a:gd name="T1" fmla="*/ 0 h 1"/>
                  <a:gd name="T2" fmla="*/ 0 w 17"/>
                  <a:gd name="T3" fmla="*/ 0 h 1"/>
                  <a:gd name="T4" fmla="*/ 0 w 17"/>
                  <a:gd name="T5" fmla="*/ 0 h 1"/>
                  <a:gd name="T6" fmla="*/ 17 w 17"/>
                  <a:gd name="T7" fmla="*/ 0 h 1"/>
                  <a:gd name="T8" fmla="*/ 15 w 17"/>
                  <a:gd name="T9" fmla="*/ 0 h 1"/>
                  <a:gd name="T10" fmla="*/ 15 w 17"/>
                  <a:gd name="T11" fmla="*/ 1 h 1"/>
                  <a:gd name="T12" fmla="*/ 17 w 1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7" h="1">
                    <a:moveTo>
                      <a:pt x="0" y="0"/>
                    </a:moveTo>
                    <a:cubicBezTo>
                      <a:pt x="0" y="0"/>
                      <a:pt x="0" y="0"/>
                      <a:pt x="0" y="0"/>
                    </a:cubicBezTo>
                    <a:cubicBezTo>
                      <a:pt x="0" y="0"/>
                      <a:pt x="0" y="0"/>
                      <a:pt x="0" y="0"/>
                    </a:cubicBezTo>
                    <a:close/>
                    <a:moveTo>
                      <a:pt x="17" y="0"/>
                    </a:moveTo>
                    <a:cubicBezTo>
                      <a:pt x="17" y="0"/>
                      <a:pt x="16" y="0"/>
                      <a:pt x="15" y="0"/>
                    </a:cubicBezTo>
                    <a:cubicBezTo>
                      <a:pt x="15" y="1"/>
                      <a:pt x="15" y="1"/>
                      <a:pt x="15" y="1"/>
                    </a:cubicBezTo>
                    <a:cubicBezTo>
                      <a:pt x="16" y="0"/>
                      <a:pt x="16" y="0"/>
                      <a:pt x="17"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 name="Freeform 5903"/>
              <p:cNvSpPr>
                <a:spLocks/>
              </p:cNvSpPr>
              <p:nvPr/>
            </p:nvSpPr>
            <p:spPr bwMode="auto">
              <a:xfrm>
                <a:off x="1223" y="2775"/>
                <a:ext cx="23" cy="2"/>
              </a:xfrm>
              <a:custGeom>
                <a:avLst/>
                <a:gdLst>
                  <a:gd name="T0" fmla="*/ 0 w 11"/>
                  <a:gd name="T1" fmla="*/ 0 h 1"/>
                  <a:gd name="T2" fmla="*/ 1 w 11"/>
                  <a:gd name="T3" fmla="*/ 0 h 1"/>
                  <a:gd name="T4" fmla="*/ 8 w 11"/>
                  <a:gd name="T5" fmla="*/ 1 h 1"/>
                  <a:gd name="T6" fmla="*/ 10 w 11"/>
                  <a:gd name="T7" fmla="*/ 1 h 1"/>
                  <a:gd name="T8" fmla="*/ 11 w 11"/>
                  <a:gd name="T9" fmla="*/ 1 h 1"/>
                  <a:gd name="T10" fmla="*/ 8 w 11"/>
                  <a:gd name="T11" fmla="*/ 1 h 1"/>
                  <a:gd name="T12" fmla="*/ 0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0" y="0"/>
                    </a:moveTo>
                    <a:cubicBezTo>
                      <a:pt x="1" y="0"/>
                      <a:pt x="1" y="0"/>
                      <a:pt x="1" y="0"/>
                    </a:cubicBezTo>
                    <a:cubicBezTo>
                      <a:pt x="3" y="1"/>
                      <a:pt x="5" y="1"/>
                      <a:pt x="8" y="1"/>
                    </a:cubicBezTo>
                    <a:cubicBezTo>
                      <a:pt x="9" y="1"/>
                      <a:pt x="9" y="1"/>
                      <a:pt x="10" y="1"/>
                    </a:cubicBezTo>
                    <a:cubicBezTo>
                      <a:pt x="11" y="1"/>
                      <a:pt x="11" y="1"/>
                      <a:pt x="11" y="1"/>
                    </a:cubicBezTo>
                    <a:cubicBezTo>
                      <a:pt x="10" y="1"/>
                      <a:pt x="9" y="1"/>
                      <a:pt x="8" y="1"/>
                    </a:cubicBezTo>
                    <a:cubicBezTo>
                      <a:pt x="6" y="1"/>
                      <a:pt x="3" y="1"/>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 name="Rectangle 5904"/>
              <p:cNvSpPr>
                <a:spLocks noChangeArrowheads="1"/>
              </p:cNvSpPr>
              <p:nvPr/>
            </p:nvSpPr>
            <p:spPr bwMode="auto">
              <a:xfrm>
                <a:off x="1218" y="2773"/>
                <a:ext cx="1" cy="1"/>
              </a:xfrm>
              <a:prstGeom prst="rect">
                <a:avLst/>
              </a:prstGeom>
              <a:solidFill>
                <a:srgbClr val="AF53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 name="Rectangle 5905"/>
              <p:cNvSpPr>
                <a:spLocks noChangeArrowheads="1"/>
              </p:cNvSpPr>
              <p:nvPr/>
            </p:nvSpPr>
            <p:spPr bwMode="auto">
              <a:xfrm>
                <a:off x="1216" y="2773"/>
                <a:ext cx="2" cy="1"/>
              </a:xfrm>
              <a:prstGeom prst="rect">
                <a:avLst/>
              </a:prstGeom>
              <a:solidFill>
                <a:srgbClr val="9F47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 name="Freeform 5906"/>
              <p:cNvSpPr>
                <a:spLocks noEditPoints="1"/>
              </p:cNvSpPr>
              <p:nvPr/>
            </p:nvSpPr>
            <p:spPr bwMode="auto">
              <a:xfrm>
                <a:off x="1218" y="2773"/>
                <a:ext cx="34" cy="2"/>
              </a:xfrm>
              <a:custGeom>
                <a:avLst/>
                <a:gdLst>
                  <a:gd name="T0" fmla="*/ 7 w 16"/>
                  <a:gd name="T1" fmla="*/ 0 h 1"/>
                  <a:gd name="T2" fmla="*/ 9 w 16"/>
                  <a:gd name="T3" fmla="*/ 1 h 1"/>
                  <a:gd name="T4" fmla="*/ 9 w 16"/>
                  <a:gd name="T5" fmla="*/ 1 h 1"/>
                  <a:gd name="T6" fmla="*/ 7 w 16"/>
                  <a:gd name="T7" fmla="*/ 0 h 1"/>
                  <a:gd name="T8" fmla="*/ 16 w 16"/>
                  <a:gd name="T9" fmla="*/ 0 h 1"/>
                  <a:gd name="T10" fmla="*/ 14 w 16"/>
                  <a:gd name="T11" fmla="*/ 0 h 1"/>
                  <a:gd name="T12" fmla="*/ 14 w 16"/>
                  <a:gd name="T13" fmla="*/ 1 h 1"/>
                  <a:gd name="T14" fmla="*/ 16 w 16"/>
                  <a:gd name="T15" fmla="*/ 0 h 1"/>
                  <a:gd name="T16" fmla="*/ 0 w 16"/>
                  <a:gd name="T17" fmla="*/ 0 h 1"/>
                  <a:gd name="T18" fmla="*/ 0 w 16"/>
                  <a:gd name="T19" fmla="*/ 0 h 1"/>
                  <a:gd name="T20" fmla="*/ 1 w 16"/>
                  <a:gd name="T21" fmla="*/ 0 h 1"/>
                  <a:gd name="T22" fmla="*/ 1 w 16"/>
                  <a:gd name="T23" fmla="*/ 0 h 1"/>
                  <a:gd name="T24" fmla="*/ 0 w 16"/>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
                    <a:moveTo>
                      <a:pt x="7" y="0"/>
                    </a:moveTo>
                    <a:cubicBezTo>
                      <a:pt x="8" y="1"/>
                      <a:pt x="8" y="1"/>
                      <a:pt x="9" y="1"/>
                    </a:cubicBezTo>
                    <a:cubicBezTo>
                      <a:pt x="9" y="1"/>
                      <a:pt x="9" y="1"/>
                      <a:pt x="9" y="1"/>
                    </a:cubicBezTo>
                    <a:cubicBezTo>
                      <a:pt x="9" y="1"/>
                      <a:pt x="8" y="1"/>
                      <a:pt x="7" y="0"/>
                    </a:cubicBezTo>
                    <a:close/>
                    <a:moveTo>
                      <a:pt x="16" y="0"/>
                    </a:moveTo>
                    <a:cubicBezTo>
                      <a:pt x="15" y="0"/>
                      <a:pt x="15" y="0"/>
                      <a:pt x="14" y="0"/>
                    </a:cubicBezTo>
                    <a:cubicBezTo>
                      <a:pt x="14" y="1"/>
                      <a:pt x="14" y="1"/>
                      <a:pt x="14" y="1"/>
                    </a:cubicBezTo>
                    <a:cubicBezTo>
                      <a:pt x="14" y="1"/>
                      <a:pt x="15" y="0"/>
                      <a:pt x="16" y="0"/>
                    </a:cubicBezTo>
                    <a:close/>
                    <a:moveTo>
                      <a:pt x="0" y="0"/>
                    </a:moveTo>
                    <a:cubicBezTo>
                      <a:pt x="0" y="0"/>
                      <a:pt x="0" y="0"/>
                      <a:pt x="0" y="0"/>
                    </a:cubicBezTo>
                    <a:cubicBezTo>
                      <a:pt x="0" y="0"/>
                      <a:pt x="0" y="0"/>
                      <a:pt x="1" y="0"/>
                    </a:cubicBezTo>
                    <a:cubicBezTo>
                      <a:pt x="1" y="0"/>
                      <a:pt x="1" y="0"/>
                      <a:pt x="1" y="0"/>
                    </a:cubicBezTo>
                    <a:lnTo>
                      <a:pt x="0" y="0"/>
                    </a:ln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 name="Freeform 5907"/>
              <p:cNvSpPr>
                <a:spLocks/>
              </p:cNvSpPr>
              <p:nvPr/>
            </p:nvSpPr>
            <p:spPr bwMode="auto">
              <a:xfrm>
                <a:off x="1252" y="2773"/>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 name="Freeform 5908"/>
              <p:cNvSpPr>
                <a:spLocks/>
              </p:cNvSpPr>
              <p:nvPr/>
            </p:nvSpPr>
            <p:spPr bwMode="auto">
              <a:xfrm>
                <a:off x="1220" y="2773"/>
                <a:ext cx="28" cy="2"/>
              </a:xfrm>
              <a:custGeom>
                <a:avLst/>
                <a:gdLst>
                  <a:gd name="T0" fmla="*/ 0 w 13"/>
                  <a:gd name="T1" fmla="*/ 0 h 1"/>
                  <a:gd name="T2" fmla="*/ 0 w 13"/>
                  <a:gd name="T3" fmla="*/ 0 h 1"/>
                  <a:gd name="T4" fmla="*/ 9 w 13"/>
                  <a:gd name="T5" fmla="*/ 1 h 1"/>
                  <a:gd name="T6" fmla="*/ 13 w 13"/>
                  <a:gd name="T7" fmla="*/ 1 h 1"/>
                  <a:gd name="T8" fmla="*/ 13 w 13"/>
                  <a:gd name="T9" fmla="*/ 0 h 1"/>
                  <a:gd name="T10" fmla="*/ 10 w 13"/>
                  <a:gd name="T11" fmla="*/ 1 h 1"/>
                  <a:gd name="T12" fmla="*/ 8 w 13"/>
                  <a:gd name="T13" fmla="*/ 1 h 1"/>
                  <a:gd name="T14" fmla="*/ 8 w 13"/>
                  <a:gd name="T15" fmla="*/ 1 h 1"/>
                  <a:gd name="T16" fmla="*/ 6 w 13"/>
                  <a:gd name="T17" fmla="*/ 0 h 1"/>
                  <a:gd name="T18" fmla="*/ 0 w 1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0" y="0"/>
                    </a:moveTo>
                    <a:cubicBezTo>
                      <a:pt x="0" y="0"/>
                      <a:pt x="0" y="0"/>
                      <a:pt x="0" y="0"/>
                    </a:cubicBezTo>
                    <a:cubicBezTo>
                      <a:pt x="2" y="0"/>
                      <a:pt x="6" y="1"/>
                      <a:pt x="9" y="1"/>
                    </a:cubicBezTo>
                    <a:cubicBezTo>
                      <a:pt x="11" y="1"/>
                      <a:pt x="12" y="1"/>
                      <a:pt x="13" y="1"/>
                    </a:cubicBezTo>
                    <a:cubicBezTo>
                      <a:pt x="13" y="0"/>
                      <a:pt x="13" y="0"/>
                      <a:pt x="13" y="0"/>
                    </a:cubicBezTo>
                    <a:cubicBezTo>
                      <a:pt x="12" y="0"/>
                      <a:pt x="11" y="1"/>
                      <a:pt x="10" y="1"/>
                    </a:cubicBezTo>
                    <a:cubicBezTo>
                      <a:pt x="9" y="1"/>
                      <a:pt x="9" y="1"/>
                      <a:pt x="8" y="1"/>
                    </a:cubicBezTo>
                    <a:cubicBezTo>
                      <a:pt x="8" y="1"/>
                      <a:pt x="8" y="1"/>
                      <a:pt x="8" y="1"/>
                    </a:cubicBezTo>
                    <a:cubicBezTo>
                      <a:pt x="7" y="1"/>
                      <a:pt x="7" y="1"/>
                      <a:pt x="6" y="0"/>
                    </a:cubicBezTo>
                    <a:cubicBezTo>
                      <a:pt x="5" y="0"/>
                      <a:pt x="2"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 name="Line 5909"/>
              <p:cNvSpPr>
                <a:spLocks noChangeShapeType="1"/>
              </p:cNvSpPr>
              <p:nvPr/>
            </p:nvSpPr>
            <p:spPr bwMode="auto">
              <a:xfrm>
                <a:off x="1254" y="27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 name="Line 5910"/>
              <p:cNvSpPr>
                <a:spLocks noChangeShapeType="1"/>
              </p:cNvSpPr>
              <p:nvPr/>
            </p:nvSpPr>
            <p:spPr bwMode="auto">
              <a:xfrm>
                <a:off x="1254" y="27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 name="Freeform 5911"/>
              <p:cNvSpPr>
                <a:spLocks noEditPoints="1"/>
              </p:cNvSpPr>
              <p:nvPr/>
            </p:nvSpPr>
            <p:spPr bwMode="auto">
              <a:xfrm>
                <a:off x="1218" y="2771"/>
                <a:ext cx="34" cy="2"/>
              </a:xfrm>
              <a:custGeom>
                <a:avLst/>
                <a:gdLst>
                  <a:gd name="T0" fmla="*/ 16 w 16"/>
                  <a:gd name="T1" fmla="*/ 1 h 1"/>
                  <a:gd name="T2" fmla="*/ 14 w 16"/>
                  <a:gd name="T3" fmla="*/ 1 h 1"/>
                  <a:gd name="T4" fmla="*/ 14 w 16"/>
                  <a:gd name="T5" fmla="*/ 1 h 1"/>
                  <a:gd name="T6" fmla="*/ 16 w 16"/>
                  <a:gd name="T7" fmla="*/ 1 h 1"/>
                  <a:gd name="T8" fmla="*/ 4 w 16"/>
                  <a:gd name="T9" fmla="*/ 1 h 1"/>
                  <a:gd name="T10" fmla="*/ 5 w 16"/>
                  <a:gd name="T11" fmla="*/ 1 h 1"/>
                  <a:gd name="T12" fmla="*/ 11 w 16"/>
                  <a:gd name="T13" fmla="*/ 1 h 1"/>
                  <a:gd name="T14" fmla="*/ 12 w 16"/>
                  <a:gd name="T15" fmla="*/ 1 h 1"/>
                  <a:gd name="T16" fmla="*/ 12 w 16"/>
                  <a:gd name="T17" fmla="*/ 1 h 1"/>
                  <a:gd name="T18" fmla="*/ 12 w 16"/>
                  <a:gd name="T19" fmla="*/ 1 h 1"/>
                  <a:gd name="T20" fmla="*/ 5 w 16"/>
                  <a:gd name="T21" fmla="*/ 1 h 1"/>
                  <a:gd name="T22" fmla="*/ 5 w 16"/>
                  <a:gd name="T23" fmla="*/ 1 h 1"/>
                  <a:gd name="T24" fmla="*/ 4 w 16"/>
                  <a:gd name="T25" fmla="*/ 1 h 1"/>
                  <a:gd name="T26" fmla="*/ 0 w 16"/>
                  <a:gd name="T27" fmla="*/ 0 h 1"/>
                  <a:gd name="T28" fmla="*/ 0 w 16"/>
                  <a:gd name="T29" fmla="*/ 0 h 1"/>
                  <a:gd name="T30" fmla="*/ 0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6" y="1"/>
                    </a:moveTo>
                    <a:cubicBezTo>
                      <a:pt x="15" y="1"/>
                      <a:pt x="15" y="1"/>
                      <a:pt x="14" y="1"/>
                    </a:cubicBezTo>
                    <a:cubicBezTo>
                      <a:pt x="14" y="1"/>
                      <a:pt x="14" y="1"/>
                      <a:pt x="14" y="1"/>
                    </a:cubicBezTo>
                    <a:cubicBezTo>
                      <a:pt x="15" y="1"/>
                      <a:pt x="15" y="1"/>
                      <a:pt x="16" y="1"/>
                    </a:cubicBezTo>
                    <a:close/>
                    <a:moveTo>
                      <a:pt x="4" y="1"/>
                    </a:moveTo>
                    <a:cubicBezTo>
                      <a:pt x="5" y="1"/>
                      <a:pt x="5" y="1"/>
                      <a:pt x="5" y="1"/>
                    </a:cubicBezTo>
                    <a:cubicBezTo>
                      <a:pt x="7" y="1"/>
                      <a:pt x="9" y="1"/>
                      <a:pt x="11" y="1"/>
                    </a:cubicBezTo>
                    <a:cubicBezTo>
                      <a:pt x="12" y="1"/>
                      <a:pt x="12" y="1"/>
                      <a:pt x="12" y="1"/>
                    </a:cubicBezTo>
                    <a:cubicBezTo>
                      <a:pt x="12" y="1"/>
                      <a:pt x="12" y="1"/>
                      <a:pt x="12" y="1"/>
                    </a:cubicBezTo>
                    <a:cubicBezTo>
                      <a:pt x="12" y="1"/>
                      <a:pt x="12" y="1"/>
                      <a:pt x="12" y="1"/>
                    </a:cubicBezTo>
                    <a:cubicBezTo>
                      <a:pt x="10" y="1"/>
                      <a:pt x="8" y="1"/>
                      <a:pt x="5" y="1"/>
                    </a:cubicBezTo>
                    <a:cubicBezTo>
                      <a:pt x="5" y="1"/>
                      <a:pt x="5" y="1"/>
                      <a:pt x="5" y="1"/>
                    </a:cubicBezTo>
                    <a:lnTo>
                      <a:pt x="4" y="1"/>
                    </a:lnTo>
                    <a:close/>
                    <a:moveTo>
                      <a:pt x="0" y="0"/>
                    </a:moveTo>
                    <a:cubicBezTo>
                      <a:pt x="0" y="0"/>
                      <a:pt x="0" y="0"/>
                      <a:pt x="0" y="0"/>
                    </a:cubicBezTo>
                    <a:cubicBezTo>
                      <a:pt x="0" y="0"/>
                      <a:pt x="0" y="0"/>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 name="Freeform 5912"/>
              <p:cNvSpPr>
                <a:spLocks/>
              </p:cNvSpPr>
              <p:nvPr/>
            </p:nvSpPr>
            <p:spPr bwMode="auto">
              <a:xfrm>
                <a:off x="1252" y="2773"/>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 name="Freeform 5913"/>
              <p:cNvSpPr>
                <a:spLocks noEditPoints="1"/>
              </p:cNvSpPr>
              <p:nvPr/>
            </p:nvSpPr>
            <p:spPr bwMode="auto">
              <a:xfrm>
                <a:off x="1220" y="2773"/>
                <a:ext cx="28" cy="0"/>
              </a:xfrm>
              <a:custGeom>
                <a:avLst/>
                <a:gdLst>
                  <a:gd name="T0" fmla="*/ 13 w 13"/>
                  <a:gd name="T1" fmla="*/ 11 w 13"/>
                  <a:gd name="T2" fmla="*/ 11 w 13"/>
                  <a:gd name="T3" fmla="*/ 13 w 13"/>
                  <a:gd name="T4" fmla="*/ 1 w 13"/>
                  <a:gd name="T5" fmla="*/ 0 w 13"/>
                  <a:gd name="T6" fmla="*/ 4 w 13"/>
                  <a:gd name="T7" fmla="*/ 3 w 13"/>
                  <a:gd name="T8" fmla="*/ 1 w 1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3">
                    <a:moveTo>
                      <a:pt x="13" y="0"/>
                    </a:moveTo>
                    <a:cubicBezTo>
                      <a:pt x="13" y="0"/>
                      <a:pt x="12" y="0"/>
                      <a:pt x="11" y="0"/>
                    </a:cubicBezTo>
                    <a:cubicBezTo>
                      <a:pt x="11" y="0"/>
                      <a:pt x="11" y="0"/>
                      <a:pt x="11" y="0"/>
                    </a:cubicBezTo>
                    <a:cubicBezTo>
                      <a:pt x="12" y="0"/>
                      <a:pt x="12" y="0"/>
                      <a:pt x="13" y="0"/>
                    </a:cubicBezTo>
                    <a:close/>
                    <a:moveTo>
                      <a:pt x="1" y="0"/>
                    </a:moveTo>
                    <a:cubicBezTo>
                      <a:pt x="0" y="0"/>
                      <a:pt x="0" y="0"/>
                      <a:pt x="0" y="0"/>
                    </a:cubicBezTo>
                    <a:cubicBezTo>
                      <a:pt x="1" y="0"/>
                      <a:pt x="2" y="0"/>
                      <a:pt x="4" y="0"/>
                    </a:cubicBezTo>
                    <a:cubicBezTo>
                      <a:pt x="3" y="0"/>
                      <a:pt x="3" y="0"/>
                      <a:pt x="3" y="0"/>
                    </a:cubicBezTo>
                    <a:cubicBezTo>
                      <a:pt x="2" y="0"/>
                      <a:pt x="1" y="0"/>
                      <a:pt x="1"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 name="Line 5914"/>
              <p:cNvSpPr>
                <a:spLocks noChangeShapeType="1"/>
              </p:cNvSpPr>
              <p:nvPr/>
            </p:nvSpPr>
            <p:spPr bwMode="auto">
              <a:xfrm>
                <a:off x="1254" y="27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 name="Line 5915"/>
              <p:cNvSpPr>
                <a:spLocks noChangeShapeType="1"/>
              </p:cNvSpPr>
              <p:nvPr/>
            </p:nvSpPr>
            <p:spPr bwMode="auto">
              <a:xfrm>
                <a:off x="1254" y="27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 name="Freeform 5916"/>
              <p:cNvSpPr>
                <a:spLocks/>
              </p:cNvSpPr>
              <p:nvPr/>
            </p:nvSpPr>
            <p:spPr bwMode="auto">
              <a:xfrm>
                <a:off x="1220" y="2754"/>
                <a:ext cx="32" cy="6"/>
              </a:xfrm>
              <a:custGeom>
                <a:avLst/>
                <a:gdLst>
                  <a:gd name="T0" fmla="*/ 7 w 15"/>
                  <a:gd name="T1" fmla="*/ 0 h 3"/>
                  <a:gd name="T2" fmla="*/ 0 w 15"/>
                  <a:gd name="T3" fmla="*/ 2 h 3"/>
                  <a:gd name="T4" fmla="*/ 8 w 15"/>
                  <a:gd name="T5" fmla="*/ 1 h 3"/>
                  <a:gd name="T6" fmla="*/ 15 w 15"/>
                  <a:gd name="T7" fmla="*/ 3 h 3"/>
                  <a:gd name="T8" fmla="*/ 7 w 15"/>
                  <a:gd name="T9" fmla="*/ 0 h 3"/>
                </a:gdLst>
                <a:ahLst/>
                <a:cxnLst>
                  <a:cxn ang="0">
                    <a:pos x="T0" y="T1"/>
                  </a:cxn>
                  <a:cxn ang="0">
                    <a:pos x="T2" y="T3"/>
                  </a:cxn>
                  <a:cxn ang="0">
                    <a:pos x="T4" y="T5"/>
                  </a:cxn>
                  <a:cxn ang="0">
                    <a:pos x="T6" y="T7"/>
                  </a:cxn>
                  <a:cxn ang="0">
                    <a:pos x="T8" y="T9"/>
                  </a:cxn>
                </a:cxnLst>
                <a:rect l="0" t="0" r="r" b="b"/>
                <a:pathLst>
                  <a:path w="15" h="3">
                    <a:moveTo>
                      <a:pt x="7" y="0"/>
                    </a:moveTo>
                    <a:cubicBezTo>
                      <a:pt x="5" y="0"/>
                      <a:pt x="3" y="1"/>
                      <a:pt x="0" y="2"/>
                    </a:cubicBezTo>
                    <a:cubicBezTo>
                      <a:pt x="0" y="2"/>
                      <a:pt x="3" y="1"/>
                      <a:pt x="8" y="1"/>
                    </a:cubicBezTo>
                    <a:cubicBezTo>
                      <a:pt x="10" y="1"/>
                      <a:pt x="13" y="1"/>
                      <a:pt x="15" y="3"/>
                    </a:cubicBezTo>
                    <a:cubicBezTo>
                      <a:pt x="15" y="3"/>
                      <a:pt x="12" y="0"/>
                      <a:pt x="7"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 name="Freeform 5917"/>
              <p:cNvSpPr>
                <a:spLocks/>
              </p:cNvSpPr>
              <p:nvPr/>
            </p:nvSpPr>
            <p:spPr bwMode="auto">
              <a:xfrm>
                <a:off x="1220" y="2758"/>
                <a:ext cx="28" cy="2"/>
              </a:xfrm>
              <a:custGeom>
                <a:avLst/>
                <a:gdLst>
                  <a:gd name="T0" fmla="*/ 8 w 13"/>
                  <a:gd name="T1" fmla="*/ 0 h 1"/>
                  <a:gd name="T2" fmla="*/ 1 w 13"/>
                  <a:gd name="T3" fmla="*/ 1 h 1"/>
                  <a:gd name="T4" fmla="*/ 0 w 13"/>
                  <a:gd name="T5" fmla="*/ 1 h 1"/>
                  <a:gd name="T6" fmla="*/ 7 w 13"/>
                  <a:gd name="T7" fmla="*/ 0 h 1"/>
                  <a:gd name="T8" fmla="*/ 9 w 13"/>
                  <a:gd name="T9" fmla="*/ 0 h 1"/>
                  <a:gd name="T10" fmla="*/ 9 w 13"/>
                  <a:gd name="T11" fmla="*/ 0 h 1"/>
                  <a:gd name="T12" fmla="*/ 10 w 13"/>
                  <a:gd name="T13" fmla="*/ 1 h 1"/>
                  <a:gd name="T14" fmla="*/ 13 w 13"/>
                  <a:gd name="T15" fmla="*/ 1 h 1"/>
                  <a:gd name="T16" fmla="*/ 13 w 13"/>
                  <a:gd name="T17" fmla="*/ 1 h 1"/>
                  <a:gd name="T18" fmla="*/ 8 w 1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8" y="0"/>
                    </a:moveTo>
                    <a:cubicBezTo>
                      <a:pt x="6" y="0"/>
                      <a:pt x="3" y="0"/>
                      <a:pt x="1" y="1"/>
                    </a:cubicBezTo>
                    <a:cubicBezTo>
                      <a:pt x="0" y="1"/>
                      <a:pt x="0" y="1"/>
                      <a:pt x="0" y="1"/>
                    </a:cubicBezTo>
                    <a:cubicBezTo>
                      <a:pt x="2" y="1"/>
                      <a:pt x="4" y="0"/>
                      <a:pt x="7" y="0"/>
                    </a:cubicBezTo>
                    <a:cubicBezTo>
                      <a:pt x="8" y="0"/>
                      <a:pt x="8" y="0"/>
                      <a:pt x="9" y="0"/>
                    </a:cubicBezTo>
                    <a:cubicBezTo>
                      <a:pt x="9" y="0"/>
                      <a:pt x="9" y="0"/>
                      <a:pt x="9" y="0"/>
                    </a:cubicBezTo>
                    <a:cubicBezTo>
                      <a:pt x="9" y="0"/>
                      <a:pt x="10" y="0"/>
                      <a:pt x="10" y="1"/>
                    </a:cubicBezTo>
                    <a:cubicBezTo>
                      <a:pt x="11" y="1"/>
                      <a:pt x="12" y="1"/>
                      <a:pt x="13" y="1"/>
                    </a:cubicBezTo>
                    <a:cubicBezTo>
                      <a:pt x="13" y="1"/>
                      <a:pt x="13" y="1"/>
                      <a:pt x="13" y="1"/>
                    </a:cubicBezTo>
                    <a:cubicBezTo>
                      <a:pt x="12" y="0"/>
                      <a:pt x="10" y="0"/>
                      <a:pt x="8"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 name="Freeform 5918"/>
              <p:cNvSpPr>
                <a:spLocks noEditPoints="1"/>
              </p:cNvSpPr>
              <p:nvPr/>
            </p:nvSpPr>
            <p:spPr bwMode="auto">
              <a:xfrm>
                <a:off x="1218" y="2760"/>
                <a:ext cx="34" cy="2"/>
              </a:xfrm>
              <a:custGeom>
                <a:avLst/>
                <a:gdLst>
                  <a:gd name="T0" fmla="*/ 2 w 16"/>
                  <a:gd name="T1" fmla="*/ 0 h 1"/>
                  <a:gd name="T2" fmla="*/ 0 w 16"/>
                  <a:gd name="T3" fmla="*/ 1 h 1"/>
                  <a:gd name="T4" fmla="*/ 1 w 16"/>
                  <a:gd name="T5" fmla="*/ 0 h 1"/>
                  <a:gd name="T6" fmla="*/ 2 w 16"/>
                  <a:gd name="T7" fmla="*/ 0 h 1"/>
                  <a:gd name="T8" fmla="*/ 14 w 16"/>
                  <a:gd name="T9" fmla="*/ 0 h 1"/>
                  <a:gd name="T10" fmla="*/ 14 w 16"/>
                  <a:gd name="T11" fmla="*/ 0 h 1"/>
                  <a:gd name="T12" fmla="*/ 16 w 16"/>
                  <a:gd name="T13" fmla="*/ 1 h 1"/>
                  <a:gd name="T14" fmla="*/ 14 w 16"/>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
                    <a:moveTo>
                      <a:pt x="2" y="0"/>
                    </a:moveTo>
                    <a:cubicBezTo>
                      <a:pt x="1" y="0"/>
                      <a:pt x="0" y="1"/>
                      <a:pt x="0" y="1"/>
                    </a:cubicBezTo>
                    <a:cubicBezTo>
                      <a:pt x="0" y="1"/>
                      <a:pt x="0" y="1"/>
                      <a:pt x="1" y="0"/>
                    </a:cubicBezTo>
                    <a:lnTo>
                      <a:pt x="2" y="0"/>
                    </a:lnTo>
                    <a:close/>
                    <a:moveTo>
                      <a:pt x="14" y="0"/>
                    </a:moveTo>
                    <a:cubicBezTo>
                      <a:pt x="14" y="0"/>
                      <a:pt x="14" y="0"/>
                      <a:pt x="14" y="0"/>
                    </a:cubicBezTo>
                    <a:cubicBezTo>
                      <a:pt x="15" y="0"/>
                      <a:pt x="16" y="1"/>
                      <a:pt x="16" y="1"/>
                    </a:cubicBezTo>
                    <a:cubicBezTo>
                      <a:pt x="16" y="1"/>
                      <a:pt x="16" y="0"/>
                      <a:pt x="14"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 name="Freeform 5919"/>
              <p:cNvSpPr>
                <a:spLocks/>
              </p:cNvSpPr>
              <p:nvPr/>
            </p:nvSpPr>
            <p:spPr bwMode="auto">
              <a:xfrm>
                <a:off x="1235" y="2758"/>
                <a:ext cx="7" cy="2"/>
              </a:xfrm>
              <a:custGeom>
                <a:avLst/>
                <a:gdLst>
                  <a:gd name="T0" fmla="*/ 2 w 3"/>
                  <a:gd name="T1" fmla="*/ 0 h 1"/>
                  <a:gd name="T2" fmla="*/ 0 w 3"/>
                  <a:gd name="T3" fmla="*/ 0 h 1"/>
                  <a:gd name="T4" fmla="*/ 1 w 3"/>
                  <a:gd name="T5" fmla="*/ 0 h 1"/>
                  <a:gd name="T6" fmla="*/ 3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1" y="0"/>
                      <a:pt x="1" y="0"/>
                      <a:pt x="1" y="0"/>
                    </a:cubicBezTo>
                    <a:cubicBezTo>
                      <a:pt x="2" y="0"/>
                      <a:pt x="3" y="0"/>
                      <a:pt x="3" y="1"/>
                    </a:cubicBezTo>
                    <a:cubicBezTo>
                      <a:pt x="3" y="0"/>
                      <a:pt x="2" y="0"/>
                      <a:pt x="2"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 name="Freeform 5920"/>
              <p:cNvSpPr>
                <a:spLocks/>
              </p:cNvSpPr>
              <p:nvPr/>
            </p:nvSpPr>
            <p:spPr bwMode="auto">
              <a:xfrm>
                <a:off x="1244" y="2764"/>
                <a:ext cx="8" cy="2"/>
              </a:xfrm>
              <a:custGeom>
                <a:avLst/>
                <a:gdLst>
                  <a:gd name="T0" fmla="*/ 1 w 4"/>
                  <a:gd name="T1" fmla="*/ 0 h 1"/>
                  <a:gd name="T2" fmla="*/ 0 w 4"/>
                  <a:gd name="T3" fmla="*/ 0 h 1"/>
                  <a:gd name="T4" fmla="*/ 0 w 4"/>
                  <a:gd name="T5" fmla="*/ 0 h 1"/>
                  <a:gd name="T6" fmla="*/ 0 w 4"/>
                  <a:gd name="T7" fmla="*/ 0 h 1"/>
                  <a:gd name="T8" fmla="*/ 0 w 4"/>
                  <a:gd name="T9" fmla="*/ 0 h 1"/>
                  <a:gd name="T10" fmla="*/ 4 w 4"/>
                  <a:gd name="T11" fmla="*/ 1 h 1"/>
                  <a:gd name="T12" fmla="*/ 4 w 4"/>
                  <a:gd name="T13" fmla="*/ 1 h 1"/>
                  <a:gd name="T14" fmla="*/ 1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0"/>
                    </a:moveTo>
                    <a:cubicBezTo>
                      <a:pt x="0" y="0"/>
                      <a:pt x="0" y="0"/>
                      <a:pt x="0" y="0"/>
                    </a:cubicBezTo>
                    <a:cubicBezTo>
                      <a:pt x="0" y="0"/>
                      <a:pt x="0" y="0"/>
                      <a:pt x="0" y="0"/>
                    </a:cubicBezTo>
                    <a:cubicBezTo>
                      <a:pt x="0" y="0"/>
                      <a:pt x="0" y="0"/>
                      <a:pt x="0" y="0"/>
                    </a:cubicBezTo>
                    <a:cubicBezTo>
                      <a:pt x="0" y="0"/>
                      <a:pt x="0" y="0"/>
                      <a:pt x="0" y="0"/>
                    </a:cubicBezTo>
                    <a:cubicBezTo>
                      <a:pt x="1" y="0"/>
                      <a:pt x="3" y="0"/>
                      <a:pt x="4" y="1"/>
                    </a:cubicBezTo>
                    <a:cubicBezTo>
                      <a:pt x="4" y="1"/>
                      <a:pt x="4" y="1"/>
                      <a:pt x="4" y="1"/>
                    </a:cubicBezTo>
                    <a:cubicBezTo>
                      <a:pt x="3" y="1"/>
                      <a:pt x="2" y="0"/>
                      <a:pt x="1"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 name="Freeform 5921"/>
              <p:cNvSpPr>
                <a:spLocks/>
              </p:cNvSpPr>
              <p:nvPr/>
            </p:nvSpPr>
            <p:spPr bwMode="auto">
              <a:xfrm>
                <a:off x="1252" y="2766"/>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0"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 name="Freeform 5922"/>
              <p:cNvSpPr>
                <a:spLocks/>
              </p:cNvSpPr>
              <p:nvPr/>
            </p:nvSpPr>
            <p:spPr bwMode="auto">
              <a:xfrm>
                <a:off x="1242" y="2762"/>
                <a:ext cx="4" cy="2"/>
              </a:xfrm>
              <a:custGeom>
                <a:avLst/>
                <a:gdLst>
                  <a:gd name="T0" fmla="*/ 0 w 2"/>
                  <a:gd name="T1" fmla="*/ 0 h 1"/>
                  <a:gd name="T2" fmla="*/ 1 w 2"/>
                  <a:gd name="T3" fmla="*/ 1 h 1"/>
                  <a:gd name="T4" fmla="*/ 1 w 2"/>
                  <a:gd name="T5" fmla="*/ 1 h 1"/>
                  <a:gd name="T6" fmla="*/ 1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1"/>
                      <a:pt x="1" y="1"/>
                      <a:pt x="1" y="1"/>
                    </a:cubicBezTo>
                    <a:cubicBezTo>
                      <a:pt x="1" y="1"/>
                      <a:pt x="1" y="1"/>
                      <a:pt x="1" y="1"/>
                    </a:cubicBezTo>
                    <a:cubicBezTo>
                      <a:pt x="1" y="1"/>
                      <a:pt x="1" y="1"/>
                      <a:pt x="1" y="1"/>
                    </a:cubicBezTo>
                    <a:cubicBezTo>
                      <a:pt x="2" y="1"/>
                      <a:pt x="2" y="1"/>
                      <a:pt x="2" y="1"/>
                    </a:cubicBezTo>
                    <a:cubicBezTo>
                      <a:pt x="1" y="0"/>
                      <a:pt x="1" y="0"/>
                      <a:pt x="0" y="0"/>
                    </a:cubicBezTo>
                    <a:close/>
                  </a:path>
                </a:pathLst>
              </a:custGeom>
              <a:solidFill>
                <a:srgbClr val="B4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 name="Freeform 5923"/>
              <p:cNvSpPr>
                <a:spLocks/>
              </p:cNvSpPr>
              <p:nvPr/>
            </p:nvSpPr>
            <p:spPr bwMode="auto">
              <a:xfrm>
                <a:off x="1216" y="2764"/>
                <a:ext cx="9" cy="4"/>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2" y="1"/>
                      <a:pt x="0" y="2"/>
                    </a:cubicBezTo>
                    <a:cubicBezTo>
                      <a:pt x="1" y="1"/>
                      <a:pt x="2" y="1"/>
                      <a:pt x="4"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 name="Freeform 5924"/>
              <p:cNvSpPr>
                <a:spLocks noEditPoints="1"/>
              </p:cNvSpPr>
              <p:nvPr/>
            </p:nvSpPr>
            <p:spPr bwMode="auto">
              <a:xfrm>
                <a:off x="1216" y="27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close/>
                    <a:moveTo>
                      <a:pt x="0" y="0"/>
                    </a:moveTo>
                    <a:lnTo>
                      <a:pt x="0" y="0"/>
                    </a:lnTo>
                    <a:lnTo>
                      <a:pt x="0"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 name="Freeform 5925"/>
              <p:cNvSpPr>
                <a:spLocks/>
              </p:cNvSpPr>
              <p:nvPr/>
            </p:nvSpPr>
            <p:spPr bwMode="auto">
              <a:xfrm>
                <a:off x="1246" y="2764"/>
                <a:ext cx="6" cy="2"/>
              </a:xfrm>
              <a:custGeom>
                <a:avLst/>
                <a:gdLst>
                  <a:gd name="T0" fmla="*/ 0 w 3"/>
                  <a:gd name="T1" fmla="*/ 0 h 1"/>
                  <a:gd name="T2" fmla="*/ 0 w 3"/>
                  <a:gd name="T3" fmla="*/ 0 h 1"/>
                  <a:gd name="T4" fmla="*/ 0 w 3"/>
                  <a:gd name="T5" fmla="*/ 1 h 1"/>
                  <a:gd name="T6" fmla="*/ 3 w 3"/>
                  <a:gd name="T7" fmla="*/ 1 h 1"/>
                  <a:gd name="T8" fmla="*/ 3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0" y="0"/>
                      <a:pt x="0" y="0"/>
                    </a:cubicBezTo>
                    <a:cubicBezTo>
                      <a:pt x="0" y="1"/>
                      <a:pt x="0" y="1"/>
                      <a:pt x="0" y="1"/>
                    </a:cubicBezTo>
                    <a:cubicBezTo>
                      <a:pt x="1" y="1"/>
                      <a:pt x="2" y="1"/>
                      <a:pt x="3" y="1"/>
                    </a:cubicBezTo>
                    <a:cubicBezTo>
                      <a:pt x="3" y="1"/>
                      <a:pt x="3" y="1"/>
                      <a:pt x="3" y="1"/>
                    </a:cubicBezTo>
                    <a:cubicBezTo>
                      <a:pt x="2" y="1"/>
                      <a:pt x="1" y="1"/>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 name="Freeform 5926"/>
              <p:cNvSpPr>
                <a:spLocks/>
              </p:cNvSpPr>
              <p:nvPr/>
            </p:nvSpPr>
            <p:spPr bwMode="auto">
              <a:xfrm>
                <a:off x="1252" y="2766"/>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1" y="1"/>
                      <a:pt x="1" y="1"/>
                    </a:cubicBezTo>
                    <a:cubicBezTo>
                      <a:pt x="1" y="1"/>
                      <a:pt x="1" y="1"/>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 name="Freeform 5927"/>
              <p:cNvSpPr>
                <a:spLocks noEditPoints="1"/>
              </p:cNvSpPr>
              <p:nvPr/>
            </p:nvSpPr>
            <p:spPr bwMode="auto">
              <a:xfrm>
                <a:off x="1216" y="2766"/>
                <a:ext cx="7" cy="2"/>
              </a:xfrm>
              <a:custGeom>
                <a:avLst/>
                <a:gdLst>
                  <a:gd name="T0" fmla="*/ 0 w 3"/>
                  <a:gd name="T1" fmla="*/ 1 h 1"/>
                  <a:gd name="T2" fmla="*/ 0 w 3"/>
                  <a:gd name="T3" fmla="*/ 1 h 1"/>
                  <a:gd name="T4" fmla="*/ 3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0" y="1"/>
                    </a:moveTo>
                    <a:cubicBezTo>
                      <a:pt x="0" y="1"/>
                      <a:pt x="0" y="1"/>
                      <a:pt x="0" y="1"/>
                    </a:cubicBezTo>
                    <a:close/>
                    <a:moveTo>
                      <a:pt x="3" y="0"/>
                    </a:moveTo>
                    <a:cubicBezTo>
                      <a:pt x="2" y="0"/>
                      <a:pt x="1" y="1"/>
                      <a:pt x="0" y="1"/>
                    </a:cubicBezTo>
                    <a:cubicBezTo>
                      <a:pt x="1" y="1"/>
                      <a:pt x="2" y="1"/>
                      <a:pt x="3"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 name="Freeform 5928"/>
              <p:cNvSpPr>
                <a:spLocks/>
              </p:cNvSpPr>
              <p:nvPr/>
            </p:nvSpPr>
            <p:spPr bwMode="auto">
              <a:xfrm>
                <a:off x="1248" y="2768"/>
                <a:ext cx="4"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1"/>
                      <a:pt x="1" y="1"/>
                      <a:pt x="2" y="1"/>
                    </a:cubicBezTo>
                    <a:cubicBezTo>
                      <a:pt x="2" y="1"/>
                      <a:pt x="2" y="1"/>
                      <a:pt x="2" y="1"/>
                    </a:cubicBezTo>
                    <a:cubicBezTo>
                      <a:pt x="2" y="1"/>
                      <a:pt x="1" y="0"/>
                      <a:pt x="0" y="0"/>
                    </a:cubicBezTo>
                    <a:close/>
                  </a:path>
                </a:pathLst>
              </a:custGeom>
              <a:solidFill>
                <a:srgbClr val="AF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 name="Freeform 5929"/>
              <p:cNvSpPr>
                <a:spLocks/>
              </p:cNvSpPr>
              <p:nvPr/>
            </p:nvSpPr>
            <p:spPr bwMode="auto">
              <a:xfrm>
                <a:off x="1252" y="2771"/>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 name="Rectangle 5930"/>
              <p:cNvSpPr>
                <a:spLocks noChangeArrowheads="1"/>
              </p:cNvSpPr>
              <p:nvPr/>
            </p:nvSpPr>
            <p:spPr bwMode="auto">
              <a:xfrm>
                <a:off x="1218" y="2771"/>
                <a:ext cx="1" cy="1"/>
              </a:xfrm>
              <a:prstGeom prst="rect">
                <a:avLst/>
              </a:prstGeom>
              <a:solidFill>
                <a:srgbClr val="AF53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 name="Freeform 5931"/>
              <p:cNvSpPr>
                <a:spLocks noEditPoints="1"/>
              </p:cNvSpPr>
              <p:nvPr/>
            </p:nvSpPr>
            <p:spPr bwMode="auto">
              <a:xfrm>
                <a:off x="1216" y="2771"/>
                <a:ext cx="2" cy="2"/>
              </a:xfrm>
              <a:custGeom>
                <a:avLst/>
                <a:gdLst>
                  <a:gd name="T0" fmla="*/ 0 w 2"/>
                  <a:gd name="T1" fmla="*/ 2 h 2"/>
                  <a:gd name="T2" fmla="*/ 0 w 2"/>
                  <a:gd name="T3" fmla="*/ 2 h 2"/>
                  <a:gd name="T4" fmla="*/ 0 w 2"/>
                  <a:gd name="T5" fmla="*/ 2 h 2"/>
                  <a:gd name="T6" fmla="*/ 2 w 2"/>
                  <a:gd name="T7" fmla="*/ 0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2"/>
                    </a:lnTo>
                    <a:close/>
                    <a:moveTo>
                      <a:pt x="2" y="0"/>
                    </a:moveTo>
                    <a:lnTo>
                      <a:pt x="0" y="2"/>
                    </a:lnTo>
                    <a:lnTo>
                      <a:pt x="2" y="0"/>
                    </a:lnTo>
                    <a:lnTo>
                      <a:pt x="2" y="0"/>
                    </a:lnTo>
                    <a:close/>
                  </a:path>
                </a:pathLst>
              </a:custGeom>
              <a:solidFill>
                <a:srgbClr val="9F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 name="Freeform 5932"/>
              <p:cNvSpPr>
                <a:spLocks/>
              </p:cNvSpPr>
              <p:nvPr/>
            </p:nvSpPr>
            <p:spPr bwMode="auto">
              <a:xfrm>
                <a:off x="125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9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 name="Freeform 5933"/>
              <p:cNvSpPr>
                <a:spLocks/>
              </p:cNvSpPr>
              <p:nvPr/>
            </p:nvSpPr>
            <p:spPr bwMode="auto">
              <a:xfrm>
                <a:off x="1246" y="2785"/>
                <a:ext cx="4" cy="3"/>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1"/>
                      <a:pt x="0" y="1"/>
                    </a:cubicBezTo>
                    <a:cubicBezTo>
                      <a:pt x="0" y="1"/>
                      <a:pt x="0" y="1"/>
                      <a:pt x="0" y="1"/>
                    </a:cubicBezTo>
                    <a:cubicBezTo>
                      <a:pt x="1" y="1"/>
                      <a:pt x="2" y="0"/>
                      <a:pt x="2"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 name="Rectangle 5934"/>
              <p:cNvSpPr>
                <a:spLocks noChangeArrowheads="1"/>
              </p:cNvSpPr>
              <p:nvPr/>
            </p:nvSpPr>
            <p:spPr bwMode="auto">
              <a:xfrm>
                <a:off x="1246" y="2788"/>
                <a:ext cx="1" cy="1"/>
              </a:xfrm>
              <a:prstGeom prst="rect">
                <a:avLst/>
              </a:prstGeom>
              <a:solidFill>
                <a:srgbClr val="B453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 name="Freeform 5935"/>
              <p:cNvSpPr>
                <a:spLocks/>
              </p:cNvSpPr>
              <p:nvPr/>
            </p:nvSpPr>
            <p:spPr bwMode="auto">
              <a:xfrm>
                <a:off x="1240" y="2785"/>
                <a:ext cx="12" cy="3"/>
              </a:xfrm>
              <a:custGeom>
                <a:avLst/>
                <a:gdLst>
                  <a:gd name="T0" fmla="*/ 6 w 6"/>
                  <a:gd name="T1" fmla="*/ 0 h 1"/>
                  <a:gd name="T2" fmla="*/ 2 w 6"/>
                  <a:gd name="T3" fmla="*/ 1 h 1"/>
                  <a:gd name="T4" fmla="*/ 0 w 6"/>
                  <a:gd name="T5" fmla="*/ 1 h 1"/>
                  <a:gd name="T6" fmla="*/ 0 w 6"/>
                  <a:gd name="T7" fmla="*/ 1 h 1"/>
                  <a:gd name="T8" fmla="*/ 2 w 6"/>
                  <a:gd name="T9" fmla="*/ 1 h 1"/>
                  <a:gd name="T10" fmla="*/ 3 w 6"/>
                  <a:gd name="T11" fmla="*/ 1 h 1"/>
                  <a:gd name="T12" fmla="*/ 3 w 6"/>
                  <a:gd name="T13" fmla="*/ 1 h 1"/>
                  <a:gd name="T14" fmla="*/ 5 w 6"/>
                  <a:gd name="T15" fmla="*/ 0 h 1"/>
                  <a:gd name="T16" fmla="*/ 6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6" y="0"/>
                    </a:moveTo>
                    <a:cubicBezTo>
                      <a:pt x="5" y="0"/>
                      <a:pt x="4" y="1"/>
                      <a:pt x="2" y="1"/>
                    </a:cubicBezTo>
                    <a:cubicBezTo>
                      <a:pt x="1" y="1"/>
                      <a:pt x="1" y="1"/>
                      <a:pt x="0" y="1"/>
                    </a:cubicBezTo>
                    <a:cubicBezTo>
                      <a:pt x="0" y="1"/>
                      <a:pt x="0" y="1"/>
                      <a:pt x="0" y="1"/>
                    </a:cubicBezTo>
                    <a:cubicBezTo>
                      <a:pt x="0" y="1"/>
                      <a:pt x="1" y="1"/>
                      <a:pt x="2" y="1"/>
                    </a:cubicBezTo>
                    <a:cubicBezTo>
                      <a:pt x="2" y="1"/>
                      <a:pt x="2" y="1"/>
                      <a:pt x="3" y="1"/>
                    </a:cubicBezTo>
                    <a:cubicBezTo>
                      <a:pt x="3" y="1"/>
                      <a:pt x="3" y="1"/>
                      <a:pt x="3" y="1"/>
                    </a:cubicBezTo>
                    <a:cubicBezTo>
                      <a:pt x="4" y="1"/>
                      <a:pt x="5" y="0"/>
                      <a:pt x="5" y="0"/>
                    </a:cubicBezTo>
                    <a:lnTo>
                      <a:pt x="6" y="0"/>
                    </a:lnTo>
                    <a:close/>
                  </a:path>
                </a:pathLst>
              </a:custGeom>
              <a:solidFill>
                <a:srgbClr val="89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 name="Rectangle 5936"/>
              <p:cNvSpPr>
                <a:spLocks noChangeArrowheads="1"/>
              </p:cNvSpPr>
              <p:nvPr/>
            </p:nvSpPr>
            <p:spPr bwMode="auto">
              <a:xfrm>
                <a:off x="1233" y="2785"/>
                <a:ext cx="1" cy="1"/>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 name="Freeform 5937"/>
              <p:cNvSpPr>
                <a:spLocks/>
              </p:cNvSpPr>
              <p:nvPr/>
            </p:nvSpPr>
            <p:spPr bwMode="auto">
              <a:xfrm>
                <a:off x="1233" y="2785"/>
                <a:ext cx="11" cy="3"/>
              </a:xfrm>
              <a:custGeom>
                <a:avLst/>
                <a:gdLst>
                  <a:gd name="T0" fmla="*/ 0 w 5"/>
                  <a:gd name="T1" fmla="*/ 0 h 1"/>
                  <a:gd name="T2" fmla="*/ 3 w 5"/>
                  <a:gd name="T3" fmla="*/ 1 h 1"/>
                  <a:gd name="T4" fmla="*/ 3 w 5"/>
                  <a:gd name="T5" fmla="*/ 1 h 1"/>
                  <a:gd name="T6" fmla="*/ 5 w 5"/>
                  <a:gd name="T7" fmla="*/ 1 h 1"/>
                  <a:gd name="T8" fmla="*/ 4 w 5"/>
                  <a:gd name="T9" fmla="*/ 1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1"/>
                      <a:pt x="3" y="1"/>
                    </a:cubicBezTo>
                    <a:cubicBezTo>
                      <a:pt x="3" y="1"/>
                      <a:pt x="3" y="1"/>
                      <a:pt x="3" y="1"/>
                    </a:cubicBezTo>
                    <a:cubicBezTo>
                      <a:pt x="4" y="1"/>
                      <a:pt x="4" y="1"/>
                      <a:pt x="5" y="1"/>
                    </a:cubicBezTo>
                    <a:cubicBezTo>
                      <a:pt x="4" y="1"/>
                      <a:pt x="4" y="1"/>
                      <a:pt x="4" y="1"/>
                    </a:cubicBezTo>
                    <a:cubicBezTo>
                      <a:pt x="3" y="1"/>
                      <a:pt x="2" y="1"/>
                      <a:pt x="0" y="0"/>
                    </a:cubicBezTo>
                    <a:close/>
                  </a:path>
                </a:pathLst>
              </a:custGeom>
              <a:solidFill>
                <a:srgbClr val="792E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 name="Line 5938"/>
              <p:cNvSpPr>
                <a:spLocks noChangeShapeType="1"/>
              </p:cNvSpPr>
              <p:nvPr/>
            </p:nvSpPr>
            <p:spPr bwMode="auto">
              <a:xfrm>
                <a:off x="1254" y="27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 name="Line 5939"/>
              <p:cNvSpPr>
                <a:spLocks noChangeShapeType="1"/>
              </p:cNvSpPr>
              <p:nvPr/>
            </p:nvSpPr>
            <p:spPr bwMode="auto">
              <a:xfrm>
                <a:off x="1254" y="27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 name="Freeform 5940"/>
              <p:cNvSpPr>
                <a:spLocks noEditPoints="1"/>
              </p:cNvSpPr>
              <p:nvPr/>
            </p:nvSpPr>
            <p:spPr bwMode="auto">
              <a:xfrm>
                <a:off x="1220" y="2777"/>
                <a:ext cx="28" cy="2"/>
              </a:xfrm>
              <a:custGeom>
                <a:avLst/>
                <a:gdLst>
                  <a:gd name="T0" fmla="*/ 13 w 13"/>
                  <a:gd name="T1" fmla="*/ 0 h 1"/>
                  <a:gd name="T2" fmla="*/ 10 w 13"/>
                  <a:gd name="T3" fmla="*/ 0 h 1"/>
                  <a:gd name="T4" fmla="*/ 8 w 13"/>
                  <a:gd name="T5" fmla="*/ 1 h 1"/>
                  <a:gd name="T6" fmla="*/ 9 w 13"/>
                  <a:gd name="T7" fmla="*/ 1 h 1"/>
                  <a:gd name="T8" fmla="*/ 13 w 13"/>
                  <a:gd name="T9" fmla="*/ 0 h 1"/>
                  <a:gd name="T10" fmla="*/ 0 w 13"/>
                  <a:gd name="T11" fmla="*/ 0 h 1"/>
                  <a:gd name="T12" fmla="*/ 0 w 13"/>
                  <a:gd name="T13" fmla="*/ 0 h 1"/>
                  <a:gd name="T14" fmla="*/ 4 w 13"/>
                  <a:gd name="T15" fmla="*/ 0 h 1"/>
                  <a:gd name="T16" fmla="*/ 3 w 13"/>
                  <a:gd name="T17" fmla="*/ 0 h 1"/>
                  <a:gd name="T18" fmla="*/ 0 w 1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13" y="0"/>
                    </a:moveTo>
                    <a:cubicBezTo>
                      <a:pt x="13" y="0"/>
                      <a:pt x="11" y="0"/>
                      <a:pt x="10" y="0"/>
                    </a:cubicBezTo>
                    <a:cubicBezTo>
                      <a:pt x="9" y="1"/>
                      <a:pt x="9" y="1"/>
                      <a:pt x="8" y="1"/>
                    </a:cubicBezTo>
                    <a:cubicBezTo>
                      <a:pt x="9" y="1"/>
                      <a:pt x="9" y="1"/>
                      <a:pt x="9" y="1"/>
                    </a:cubicBezTo>
                    <a:cubicBezTo>
                      <a:pt x="10" y="1"/>
                      <a:pt x="12" y="1"/>
                      <a:pt x="13" y="0"/>
                    </a:cubicBezTo>
                    <a:close/>
                    <a:moveTo>
                      <a:pt x="0" y="0"/>
                    </a:moveTo>
                    <a:cubicBezTo>
                      <a:pt x="0" y="0"/>
                      <a:pt x="0" y="0"/>
                      <a:pt x="0" y="0"/>
                    </a:cubicBezTo>
                    <a:cubicBezTo>
                      <a:pt x="0" y="0"/>
                      <a:pt x="2" y="0"/>
                      <a:pt x="4" y="0"/>
                    </a:cubicBezTo>
                    <a:cubicBezTo>
                      <a:pt x="3" y="0"/>
                      <a:pt x="3" y="0"/>
                      <a:pt x="3" y="0"/>
                    </a:cubicBezTo>
                    <a:cubicBezTo>
                      <a:pt x="2" y="0"/>
                      <a:pt x="1" y="0"/>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 name="Freeform 5941"/>
              <p:cNvSpPr>
                <a:spLocks noEditPoints="1"/>
              </p:cNvSpPr>
              <p:nvPr/>
            </p:nvSpPr>
            <p:spPr bwMode="auto">
              <a:xfrm>
                <a:off x="1218" y="2775"/>
                <a:ext cx="36" cy="2"/>
              </a:xfrm>
              <a:custGeom>
                <a:avLst/>
                <a:gdLst>
                  <a:gd name="T0" fmla="*/ 0 w 17"/>
                  <a:gd name="T1" fmla="*/ 0 h 1"/>
                  <a:gd name="T2" fmla="*/ 1 w 17"/>
                  <a:gd name="T3" fmla="*/ 1 h 1"/>
                  <a:gd name="T4" fmla="*/ 1 w 17"/>
                  <a:gd name="T5" fmla="*/ 1 h 1"/>
                  <a:gd name="T6" fmla="*/ 0 w 17"/>
                  <a:gd name="T7" fmla="*/ 0 h 1"/>
                  <a:gd name="T8" fmla="*/ 17 w 17"/>
                  <a:gd name="T9" fmla="*/ 0 h 1"/>
                  <a:gd name="T10" fmla="*/ 14 w 17"/>
                  <a:gd name="T11" fmla="*/ 1 h 1"/>
                  <a:gd name="T12" fmla="*/ 14 w 17"/>
                  <a:gd name="T13" fmla="*/ 1 h 1"/>
                  <a:gd name="T14" fmla="*/ 17 w 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
                    <a:moveTo>
                      <a:pt x="0" y="0"/>
                    </a:moveTo>
                    <a:cubicBezTo>
                      <a:pt x="1" y="1"/>
                      <a:pt x="1" y="1"/>
                      <a:pt x="1" y="1"/>
                    </a:cubicBezTo>
                    <a:cubicBezTo>
                      <a:pt x="1" y="1"/>
                      <a:pt x="1" y="1"/>
                      <a:pt x="1" y="1"/>
                    </a:cubicBezTo>
                    <a:lnTo>
                      <a:pt x="0" y="0"/>
                    </a:lnTo>
                    <a:close/>
                    <a:moveTo>
                      <a:pt x="17" y="0"/>
                    </a:moveTo>
                    <a:cubicBezTo>
                      <a:pt x="17" y="0"/>
                      <a:pt x="16" y="1"/>
                      <a:pt x="14" y="1"/>
                    </a:cubicBezTo>
                    <a:cubicBezTo>
                      <a:pt x="14" y="1"/>
                      <a:pt x="14" y="1"/>
                      <a:pt x="14" y="1"/>
                    </a:cubicBezTo>
                    <a:cubicBezTo>
                      <a:pt x="15" y="1"/>
                      <a:pt x="16" y="1"/>
                      <a:pt x="17"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 name="Freeform 5942"/>
              <p:cNvSpPr>
                <a:spLocks/>
              </p:cNvSpPr>
              <p:nvPr/>
            </p:nvSpPr>
            <p:spPr bwMode="auto">
              <a:xfrm>
                <a:off x="1227" y="2777"/>
                <a:ext cx="15" cy="2"/>
              </a:xfrm>
              <a:custGeom>
                <a:avLst/>
                <a:gdLst>
                  <a:gd name="T0" fmla="*/ 0 w 7"/>
                  <a:gd name="T1" fmla="*/ 0 h 1"/>
                  <a:gd name="T2" fmla="*/ 1 w 7"/>
                  <a:gd name="T3" fmla="*/ 0 h 1"/>
                  <a:gd name="T4" fmla="*/ 5 w 7"/>
                  <a:gd name="T5" fmla="*/ 1 h 1"/>
                  <a:gd name="T6" fmla="*/ 7 w 7"/>
                  <a:gd name="T7" fmla="*/ 0 h 1"/>
                  <a:gd name="T8" fmla="*/ 6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1" y="0"/>
                      <a:pt x="1" y="0"/>
                    </a:cubicBezTo>
                    <a:cubicBezTo>
                      <a:pt x="2" y="1"/>
                      <a:pt x="3" y="1"/>
                      <a:pt x="5" y="1"/>
                    </a:cubicBezTo>
                    <a:cubicBezTo>
                      <a:pt x="6" y="1"/>
                      <a:pt x="6" y="1"/>
                      <a:pt x="7" y="0"/>
                    </a:cubicBezTo>
                    <a:cubicBezTo>
                      <a:pt x="6" y="0"/>
                      <a:pt x="6" y="0"/>
                      <a:pt x="6" y="0"/>
                    </a:cubicBezTo>
                    <a:cubicBezTo>
                      <a:pt x="4" y="0"/>
                      <a:pt x="2" y="0"/>
                      <a:pt x="0"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 name="Rectangle 5943"/>
              <p:cNvSpPr>
                <a:spLocks noChangeArrowheads="1"/>
              </p:cNvSpPr>
              <p:nvPr/>
            </p:nvSpPr>
            <p:spPr bwMode="auto">
              <a:xfrm>
                <a:off x="1218" y="2771"/>
                <a:ext cx="1" cy="1"/>
              </a:xfrm>
              <a:prstGeom prst="rect">
                <a:avLst/>
              </a:prstGeom>
              <a:solidFill>
                <a:srgbClr val="B453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 name="Freeform 5944"/>
              <p:cNvSpPr>
                <a:spLocks/>
              </p:cNvSpPr>
              <p:nvPr/>
            </p:nvSpPr>
            <p:spPr bwMode="auto">
              <a:xfrm>
                <a:off x="1252"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 name="Freeform 5945"/>
              <p:cNvSpPr>
                <a:spLocks noEditPoints="1"/>
              </p:cNvSpPr>
              <p:nvPr/>
            </p:nvSpPr>
            <p:spPr bwMode="auto">
              <a:xfrm>
                <a:off x="1240" y="2773"/>
                <a:ext cx="12" cy="0"/>
              </a:xfrm>
              <a:custGeom>
                <a:avLst/>
                <a:gdLst>
                  <a:gd name="T0" fmla="*/ 0 w 6"/>
                  <a:gd name="T1" fmla="*/ 0 w 6"/>
                  <a:gd name="T2" fmla="*/ 2 w 6"/>
                  <a:gd name="T3" fmla="*/ 3 w 6"/>
                  <a:gd name="T4" fmla="*/ 4 w 6"/>
                  <a:gd name="T5" fmla="*/ 3 w 6"/>
                  <a:gd name="T6" fmla="*/ 0 w 6"/>
                  <a:gd name="T7" fmla="*/ 6 w 6"/>
                  <a:gd name="T8" fmla="*/ 4 w 6"/>
                  <a:gd name="T9" fmla="*/ 4 w 6"/>
                  <a:gd name="T10"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6">
                    <a:moveTo>
                      <a:pt x="0" y="0"/>
                    </a:moveTo>
                    <a:cubicBezTo>
                      <a:pt x="0" y="0"/>
                      <a:pt x="0" y="0"/>
                      <a:pt x="0" y="0"/>
                    </a:cubicBezTo>
                    <a:cubicBezTo>
                      <a:pt x="0" y="0"/>
                      <a:pt x="1" y="0"/>
                      <a:pt x="2" y="0"/>
                    </a:cubicBezTo>
                    <a:cubicBezTo>
                      <a:pt x="3" y="0"/>
                      <a:pt x="3" y="0"/>
                      <a:pt x="3" y="0"/>
                    </a:cubicBezTo>
                    <a:cubicBezTo>
                      <a:pt x="4" y="0"/>
                      <a:pt x="4" y="0"/>
                      <a:pt x="4" y="0"/>
                    </a:cubicBezTo>
                    <a:cubicBezTo>
                      <a:pt x="3" y="0"/>
                      <a:pt x="3" y="0"/>
                      <a:pt x="3" y="0"/>
                    </a:cubicBezTo>
                    <a:cubicBezTo>
                      <a:pt x="2" y="0"/>
                      <a:pt x="1" y="0"/>
                      <a:pt x="0" y="0"/>
                    </a:cubicBezTo>
                    <a:close/>
                    <a:moveTo>
                      <a:pt x="6" y="0"/>
                    </a:moveTo>
                    <a:cubicBezTo>
                      <a:pt x="6" y="0"/>
                      <a:pt x="5" y="0"/>
                      <a:pt x="4" y="0"/>
                    </a:cubicBezTo>
                    <a:cubicBezTo>
                      <a:pt x="4" y="0"/>
                      <a:pt x="4" y="0"/>
                      <a:pt x="4" y="0"/>
                    </a:cubicBezTo>
                    <a:cubicBezTo>
                      <a:pt x="5" y="0"/>
                      <a:pt x="5" y="0"/>
                      <a:pt x="6"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 name="Rectangle 5946"/>
              <p:cNvSpPr>
                <a:spLocks noChangeArrowheads="1"/>
              </p:cNvSpPr>
              <p:nvPr/>
            </p:nvSpPr>
            <p:spPr bwMode="auto">
              <a:xfrm>
                <a:off x="1252" y="2773"/>
                <a:ext cx="1" cy="1"/>
              </a:xfrm>
              <a:prstGeom prst="rect">
                <a:avLst/>
              </a:prstGeom>
              <a:solidFill>
                <a:srgbClr val="9E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 name="Freeform 5947"/>
              <p:cNvSpPr>
                <a:spLocks/>
              </p:cNvSpPr>
              <p:nvPr/>
            </p:nvSpPr>
            <p:spPr bwMode="auto">
              <a:xfrm>
                <a:off x="1246" y="2773"/>
                <a:ext cx="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 name="Freeform 5948"/>
              <p:cNvSpPr>
                <a:spLocks/>
              </p:cNvSpPr>
              <p:nvPr/>
            </p:nvSpPr>
            <p:spPr bwMode="auto">
              <a:xfrm>
                <a:off x="1220" y="2754"/>
                <a:ext cx="32" cy="4"/>
              </a:xfrm>
              <a:custGeom>
                <a:avLst/>
                <a:gdLst>
                  <a:gd name="T0" fmla="*/ 8 w 15"/>
                  <a:gd name="T1" fmla="*/ 0 h 2"/>
                  <a:gd name="T2" fmla="*/ 0 w 15"/>
                  <a:gd name="T3" fmla="*/ 2 h 2"/>
                  <a:gd name="T4" fmla="*/ 8 w 15"/>
                  <a:gd name="T5" fmla="*/ 0 h 2"/>
                  <a:gd name="T6" fmla="*/ 15 w 15"/>
                  <a:gd name="T7" fmla="*/ 2 h 2"/>
                  <a:gd name="T8" fmla="*/ 8 w 15"/>
                  <a:gd name="T9" fmla="*/ 0 h 2"/>
                </a:gdLst>
                <a:ahLst/>
                <a:cxnLst>
                  <a:cxn ang="0">
                    <a:pos x="T0" y="T1"/>
                  </a:cxn>
                  <a:cxn ang="0">
                    <a:pos x="T2" y="T3"/>
                  </a:cxn>
                  <a:cxn ang="0">
                    <a:pos x="T4" y="T5"/>
                  </a:cxn>
                  <a:cxn ang="0">
                    <a:pos x="T6" y="T7"/>
                  </a:cxn>
                  <a:cxn ang="0">
                    <a:pos x="T8" y="T9"/>
                  </a:cxn>
                </a:cxnLst>
                <a:rect l="0" t="0" r="r" b="b"/>
                <a:pathLst>
                  <a:path w="15" h="2">
                    <a:moveTo>
                      <a:pt x="8" y="0"/>
                    </a:moveTo>
                    <a:cubicBezTo>
                      <a:pt x="6" y="0"/>
                      <a:pt x="3" y="0"/>
                      <a:pt x="0" y="2"/>
                    </a:cubicBezTo>
                    <a:cubicBezTo>
                      <a:pt x="0" y="2"/>
                      <a:pt x="4" y="0"/>
                      <a:pt x="8" y="0"/>
                    </a:cubicBezTo>
                    <a:cubicBezTo>
                      <a:pt x="10" y="0"/>
                      <a:pt x="13" y="0"/>
                      <a:pt x="15" y="2"/>
                    </a:cubicBezTo>
                    <a:cubicBezTo>
                      <a:pt x="15" y="2"/>
                      <a:pt x="12" y="0"/>
                      <a:pt x="8"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 name="Freeform 5949"/>
              <p:cNvSpPr>
                <a:spLocks noEditPoints="1"/>
              </p:cNvSpPr>
              <p:nvPr/>
            </p:nvSpPr>
            <p:spPr bwMode="auto">
              <a:xfrm>
                <a:off x="1218" y="2760"/>
                <a:ext cx="32" cy="4"/>
              </a:xfrm>
              <a:custGeom>
                <a:avLst/>
                <a:gdLst>
                  <a:gd name="T0" fmla="*/ 4 w 15"/>
                  <a:gd name="T1" fmla="*/ 0 h 2"/>
                  <a:gd name="T2" fmla="*/ 0 w 15"/>
                  <a:gd name="T3" fmla="*/ 2 h 2"/>
                  <a:gd name="T4" fmla="*/ 0 w 15"/>
                  <a:gd name="T5" fmla="*/ 2 h 2"/>
                  <a:gd name="T6" fmla="*/ 2 w 15"/>
                  <a:gd name="T7" fmla="*/ 1 h 2"/>
                  <a:gd name="T8" fmla="*/ 4 w 15"/>
                  <a:gd name="T9" fmla="*/ 0 h 2"/>
                  <a:gd name="T10" fmla="*/ 13 w 15"/>
                  <a:gd name="T11" fmla="*/ 0 h 2"/>
                  <a:gd name="T12" fmla="*/ 13 w 15"/>
                  <a:gd name="T13" fmla="*/ 0 h 2"/>
                  <a:gd name="T14" fmla="*/ 15 w 15"/>
                  <a:gd name="T15" fmla="*/ 1 h 2"/>
                  <a:gd name="T16" fmla="*/ 15 w 15"/>
                  <a:gd name="T17" fmla="*/ 1 h 2"/>
                  <a:gd name="T18" fmla="*/ 13 w 15"/>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
                    <a:moveTo>
                      <a:pt x="4" y="0"/>
                    </a:moveTo>
                    <a:cubicBezTo>
                      <a:pt x="3" y="1"/>
                      <a:pt x="2" y="1"/>
                      <a:pt x="0" y="2"/>
                    </a:cubicBezTo>
                    <a:cubicBezTo>
                      <a:pt x="0" y="2"/>
                      <a:pt x="0" y="2"/>
                      <a:pt x="0" y="2"/>
                    </a:cubicBezTo>
                    <a:cubicBezTo>
                      <a:pt x="1" y="2"/>
                      <a:pt x="1" y="1"/>
                      <a:pt x="2" y="1"/>
                    </a:cubicBezTo>
                    <a:cubicBezTo>
                      <a:pt x="2" y="1"/>
                      <a:pt x="3" y="1"/>
                      <a:pt x="4" y="0"/>
                    </a:cubicBezTo>
                    <a:close/>
                    <a:moveTo>
                      <a:pt x="13" y="0"/>
                    </a:moveTo>
                    <a:cubicBezTo>
                      <a:pt x="13" y="0"/>
                      <a:pt x="13" y="0"/>
                      <a:pt x="13" y="0"/>
                    </a:cubicBezTo>
                    <a:cubicBezTo>
                      <a:pt x="14" y="1"/>
                      <a:pt x="14" y="1"/>
                      <a:pt x="15" y="1"/>
                    </a:cubicBezTo>
                    <a:cubicBezTo>
                      <a:pt x="15" y="1"/>
                      <a:pt x="15" y="1"/>
                      <a:pt x="15" y="1"/>
                    </a:cubicBezTo>
                    <a:cubicBezTo>
                      <a:pt x="14" y="1"/>
                      <a:pt x="14" y="0"/>
                      <a:pt x="13"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 name="Freeform 5950"/>
              <p:cNvSpPr>
                <a:spLocks noEditPoints="1"/>
              </p:cNvSpPr>
              <p:nvPr/>
            </p:nvSpPr>
            <p:spPr bwMode="auto">
              <a:xfrm>
                <a:off x="1216" y="2762"/>
                <a:ext cx="38" cy="2"/>
              </a:xfrm>
              <a:custGeom>
                <a:avLst/>
                <a:gdLst>
                  <a:gd name="T0" fmla="*/ 1 w 18"/>
                  <a:gd name="T1" fmla="*/ 1 h 1"/>
                  <a:gd name="T2" fmla="*/ 0 w 18"/>
                  <a:gd name="T3" fmla="*/ 1 h 1"/>
                  <a:gd name="T4" fmla="*/ 1 w 18"/>
                  <a:gd name="T5" fmla="*/ 1 h 1"/>
                  <a:gd name="T6" fmla="*/ 16 w 18"/>
                  <a:gd name="T7" fmla="*/ 0 h 1"/>
                  <a:gd name="T8" fmla="*/ 16 w 18"/>
                  <a:gd name="T9" fmla="*/ 0 h 1"/>
                  <a:gd name="T10" fmla="*/ 18 w 18"/>
                  <a:gd name="T11" fmla="*/ 1 h 1"/>
                  <a:gd name="T12" fmla="*/ 16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1" y="1"/>
                    </a:moveTo>
                    <a:cubicBezTo>
                      <a:pt x="0" y="1"/>
                      <a:pt x="0" y="1"/>
                      <a:pt x="0" y="1"/>
                    </a:cubicBezTo>
                    <a:cubicBezTo>
                      <a:pt x="0" y="1"/>
                      <a:pt x="1" y="1"/>
                      <a:pt x="1" y="1"/>
                    </a:cubicBezTo>
                    <a:close/>
                    <a:moveTo>
                      <a:pt x="16" y="0"/>
                    </a:moveTo>
                    <a:cubicBezTo>
                      <a:pt x="16" y="0"/>
                      <a:pt x="16" y="0"/>
                      <a:pt x="16" y="0"/>
                    </a:cubicBezTo>
                    <a:cubicBezTo>
                      <a:pt x="17" y="0"/>
                      <a:pt x="17" y="1"/>
                      <a:pt x="18" y="1"/>
                    </a:cubicBezTo>
                    <a:cubicBezTo>
                      <a:pt x="18" y="1"/>
                      <a:pt x="17" y="0"/>
                      <a:pt x="16"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 name="Freeform 5951"/>
              <p:cNvSpPr>
                <a:spLocks/>
              </p:cNvSpPr>
              <p:nvPr/>
            </p:nvSpPr>
            <p:spPr bwMode="auto">
              <a:xfrm>
                <a:off x="1223" y="2760"/>
                <a:ext cx="23" cy="2"/>
              </a:xfrm>
              <a:custGeom>
                <a:avLst/>
                <a:gdLst>
                  <a:gd name="T0" fmla="*/ 7 w 11"/>
                  <a:gd name="T1" fmla="*/ 0 h 1"/>
                  <a:gd name="T2" fmla="*/ 2 w 11"/>
                  <a:gd name="T3" fmla="*/ 0 h 1"/>
                  <a:gd name="T4" fmla="*/ 0 w 11"/>
                  <a:gd name="T5" fmla="*/ 1 h 1"/>
                  <a:gd name="T6" fmla="*/ 7 w 11"/>
                  <a:gd name="T7" fmla="*/ 0 h 1"/>
                  <a:gd name="T8" fmla="*/ 11 w 11"/>
                  <a:gd name="T9" fmla="*/ 0 h 1"/>
                  <a:gd name="T10" fmla="*/ 11 w 11"/>
                  <a:gd name="T11" fmla="*/ 0 h 1"/>
                  <a:gd name="T12" fmla="*/ 7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7" y="0"/>
                    </a:moveTo>
                    <a:cubicBezTo>
                      <a:pt x="5" y="0"/>
                      <a:pt x="4" y="0"/>
                      <a:pt x="2" y="0"/>
                    </a:cubicBezTo>
                    <a:cubicBezTo>
                      <a:pt x="1" y="1"/>
                      <a:pt x="0" y="1"/>
                      <a:pt x="0" y="1"/>
                    </a:cubicBezTo>
                    <a:cubicBezTo>
                      <a:pt x="1" y="1"/>
                      <a:pt x="4" y="0"/>
                      <a:pt x="7" y="0"/>
                    </a:cubicBezTo>
                    <a:cubicBezTo>
                      <a:pt x="8" y="0"/>
                      <a:pt x="10" y="0"/>
                      <a:pt x="11" y="0"/>
                    </a:cubicBezTo>
                    <a:cubicBezTo>
                      <a:pt x="11" y="0"/>
                      <a:pt x="11" y="0"/>
                      <a:pt x="11" y="0"/>
                    </a:cubicBezTo>
                    <a:cubicBezTo>
                      <a:pt x="10" y="0"/>
                      <a:pt x="8" y="0"/>
                      <a:pt x="7" y="0"/>
                    </a:cubicBezTo>
                    <a:close/>
                  </a:path>
                </a:pathLst>
              </a:custGeom>
              <a:solidFill>
                <a:srgbClr val="BA5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 name="Freeform 5952"/>
              <p:cNvSpPr>
                <a:spLocks/>
              </p:cNvSpPr>
              <p:nvPr/>
            </p:nvSpPr>
            <p:spPr bwMode="auto">
              <a:xfrm>
                <a:off x="1246" y="2766"/>
                <a:ext cx="6" cy="2"/>
              </a:xfrm>
              <a:custGeom>
                <a:avLst/>
                <a:gdLst>
                  <a:gd name="T0" fmla="*/ 0 w 3"/>
                  <a:gd name="T1" fmla="*/ 0 h 1"/>
                  <a:gd name="T2" fmla="*/ 0 w 3"/>
                  <a:gd name="T3" fmla="*/ 0 h 1"/>
                  <a:gd name="T4" fmla="*/ 0 w 3"/>
                  <a:gd name="T5" fmla="*/ 0 h 1"/>
                  <a:gd name="T6" fmla="*/ 3 w 3"/>
                  <a:gd name="T7" fmla="*/ 1 h 1"/>
                  <a:gd name="T8" fmla="*/ 3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0" y="0"/>
                      <a:pt x="0" y="0"/>
                    </a:cubicBezTo>
                    <a:cubicBezTo>
                      <a:pt x="0" y="0"/>
                      <a:pt x="0" y="0"/>
                      <a:pt x="0" y="0"/>
                    </a:cubicBezTo>
                    <a:cubicBezTo>
                      <a:pt x="1" y="0"/>
                      <a:pt x="2" y="1"/>
                      <a:pt x="3" y="1"/>
                    </a:cubicBezTo>
                    <a:cubicBezTo>
                      <a:pt x="3" y="1"/>
                      <a:pt x="3" y="1"/>
                      <a:pt x="3" y="1"/>
                    </a:cubicBezTo>
                    <a:cubicBezTo>
                      <a:pt x="2" y="1"/>
                      <a:pt x="2" y="0"/>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 name="Freeform 5953"/>
              <p:cNvSpPr>
                <a:spLocks/>
              </p:cNvSpPr>
              <p:nvPr/>
            </p:nvSpPr>
            <p:spPr bwMode="auto">
              <a:xfrm>
                <a:off x="1252" y="276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 name="Freeform 5954"/>
              <p:cNvSpPr>
                <a:spLocks/>
              </p:cNvSpPr>
              <p:nvPr/>
            </p:nvSpPr>
            <p:spPr bwMode="auto">
              <a:xfrm>
                <a:off x="1216" y="2768"/>
                <a:ext cx="7" cy="0"/>
              </a:xfrm>
              <a:custGeom>
                <a:avLst/>
                <a:gdLst>
                  <a:gd name="T0" fmla="*/ 3 w 3"/>
                  <a:gd name="T1" fmla="*/ 0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1" y="0"/>
                      <a:pt x="0" y="0"/>
                    </a:cubicBezTo>
                    <a:cubicBezTo>
                      <a:pt x="0" y="0"/>
                      <a:pt x="0" y="0"/>
                      <a:pt x="0" y="0"/>
                    </a:cubicBezTo>
                    <a:cubicBezTo>
                      <a:pt x="1" y="0"/>
                      <a:pt x="1" y="0"/>
                      <a:pt x="2" y="0"/>
                    </a:cubicBezTo>
                    <a:cubicBezTo>
                      <a:pt x="2" y="0"/>
                      <a:pt x="2" y="0"/>
                      <a:pt x="2" y="0"/>
                    </a:cubicBezTo>
                    <a:lnTo>
                      <a:pt x="3"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 name="Freeform 5955"/>
              <p:cNvSpPr>
                <a:spLocks noEditPoints="1"/>
              </p:cNvSpPr>
              <p:nvPr/>
            </p:nvSpPr>
            <p:spPr bwMode="auto">
              <a:xfrm>
                <a:off x="1216" y="276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close/>
                    <a:moveTo>
                      <a:pt x="0" y="0"/>
                    </a:moveTo>
                    <a:lnTo>
                      <a:pt x="0" y="0"/>
                    </a:ln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 name="Freeform 5956"/>
              <p:cNvSpPr>
                <a:spLocks/>
              </p:cNvSpPr>
              <p:nvPr/>
            </p:nvSpPr>
            <p:spPr bwMode="auto">
              <a:xfrm>
                <a:off x="1246" y="2771"/>
                <a:ext cx="6" cy="0"/>
              </a:xfrm>
              <a:custGeom>
                <a:avLst/>
                <a:gdLst>
                  <a:gd name="T0" fmla="*/ 0 w 3"/>
                  <a:gd name="T1" fmla="*/ 0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1" y="0"/>
                      <a:pt x="2" y="0"/>
                      <a:pt x="3" y="0"/>
                    </a:cubicBezTo>
                    <a:cubicBezTo>
                      <a:pt x="3" y="0"/>
                      <a:pt x="3" y="0"/>
                      <a:pt x="3" y="0"/>
                    </a:cubicBezTo>
                    <a:cubicBezTo>
                      <a:pt x="2" y="0"/>
                      <a:pt x="2" y="0"/>
                      <a:pt x="0" y="0"/>
                    </a:cubicBez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 name="Freeform 5957"/>
              <p:cNvSpPr>
                <a:spLocks/>
              </p:cNvSpPr>
              <p:nvPr/>
            </p:nvSpPr>
            <p:spPr bwMode="auto">
              <a:xfrm>
                <a:off x="1252" y="2771"/>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1" y="1"/>
                      <a:pt x="1" y="1"/>
                    </a:cubicBezTo>
                    <a:cubicBezTo>
                      <a:pt x="1" y="1"/>
                      <a:pt x="1"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 name="Freeform 5958"/>
              <p:cNvSpPr>
                <a:spLocks noEditPoints="1"/>
              </p:cNvSpPr>
              <p:nvPr/>
            </p:nvSpPr>
            <p:spPr bwMode="auto">
              <a:xfrm>
                <a:off x="1218" y="27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B4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 name="Freeform 5959"/>
              <p:cNvSpPr>
                <a:spLocks/>
              </p:cNvSpPr>
              <p:nvPr/>
            </p:nvSpPr>
            <p:spPr bwMode="auto">
              <a:xfrm>
                <a:off x="1216" y="277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 name="Rectangle 5960"/>
              <p:cNvSpPr>
                <a:spLocks noChangeArrowheads="1"/>
              </p:cNvSpPr>
              <p:nvPr/>
            </p:nvSpPr>
            <p:spPr bwMode="auto">
              <a:xfrm>
                <a:off x="1218" y="2773"/>
                <a:ext cx="1" cy="1"/>
              </a:xfrm>
              <a:prstGeom prst="rect">
                <a:avLst/>
              </a:prstGeom>
              <a:solidFill>
                <a:srgbClr val="B85C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 name="Freeform 5961"/>
              <p:cNvSpPr>
                <a:spLocks/>
              </p:cNvSpPr>
              <p:nvPr/>
            </p:nvSpPr>
            <p:spPr bwMode="auto">
              <a:xfrm>
                <a:off x="121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 name="Freeform 5962"/>
              <p:cNvSpPr>
                <a:spLocks noEditPoints="1"/>
              </p:cNvSpPr>
              <p:nvPr/>
            </p:nvSpPr>
            <p:spPr bwMode="auto">
              <a:xfrm>
                <a:off x="1095" y="3119"/>
                <a:ext cx="47" cy="17"/>
              </a:xfrm>
              <a:custGeom>
                <a:avLst/>
                <a:gdLst>
                  <a:gd name="T0" fmla="*/ 0 w 22"/>
                  <a:gd name="T1" fmla="*/ 0 h 8"/>
                  <a:gd name="T2" fmla="*/ 22 w 22"/>
                  <a:gd name="T3" fmla="*/ 8 h 8"/>
                  <a:gd name="T4" fmla="*/ 0 w 22"/>
                  <a:gd name="T5" fmla="*/ 0 h 8"/>
                  <a:gd name="T6" fmla="*/ 0 w 22"/>
                  <a:gd name="T7" fmla="*/ 0 h 8"/>
                  <a:gd name="T8" fmla="*/ 0 w 22"/>
                  <a:gd name="T9" fmla="*/ 0 h 8"/>
                </a:gdLst>
                <a:ahLst/>
                <a:cxnLst>
                  <a:cxn ang="0">
                    <a:pos x="T0" y="T1"/>
                  </a:cxn>
                  <a:cxn ang="0">
                    <a:pos x="T2" y="T3"/>
                  </a:cxn>
                  <a:cxn ang="0">
                    <a:pos x="T4" y="T5"/>
                  </a:cxn>
                  <a:cxn ang="0">
                    <a:pos x="T6" y="T7"/>
                  </a:cxn>
                  <a:cxn ang="0">
                    <a:pos x="T8" y="T9"/>
                  </a:cxn>
                </a:cxnLst>
                <a:rect l="0" t="0" r="r" b="b"/>
                <a:pathLst>
                  <a:path w="22" h="8">
                    <a:moveTo>
                      <a:pt x="0" y="0"/>
                    </a:moveTo>
                    <a:cubicBezTo>
                      <a:pt x="2" y="1"/>
                      <a:pt x="14" y="2"/>
                      <a:pt x="22" y="8"/>
                    </a:cubicBezTo>
                    <a:cubicBezTo>
                      <a:pt x="22" y="8"/>
                      <a:pt x="17" y="2"/>
                      <a:pt x="0" y="0"/>
                    </a:cubicBezTo>
                    <a:close/>
                    <a:moveTo>
                      <a:pt x="0" y="0"/>
                    </a:moveTo>
                    <a:cubicBezTo>
                      <a:pt x="0" y="0"/>
                      <a:pt x="0" y="0"/>
                      <a:pt x="0" y="0"/>
                    </a:cubicBezTo>
                    <a:close/>
                  </a:path>
                </a:pathLst>
              </a:custGeom>
              <a:solidFill>
                <a:srgbClr val="97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 name="Freeform 5963"/>
              <p:cNvSpPr>
                <a:spLocks noEditPoints="1"/>
              </p:cNvSpPr>
              <p:nvPr/>
            </p:nvSpPr>
            <p:spPr bwMode="auto">
              <a:xfrm>
                <a:off x="1089" y="3113"/>
                <a:ext cx="66" cy="23"/>
              </a:xfrm>
              <a:custGeom>
                <a:avLst/>
                <a:gdLst>
                  <a:gd name="T0" fmla="*/ 0 w 31"/>
                  <a:gd name="T1" fmla="*/ 0 h 11"/>
                  <a:gd name="T2" fmla="*/ 31 w 31"/>
                  <a:gd name="T3" fmla="*/ 11 h 11"/>
                  <a:gd name="T4" fmla="*/ 0 w 31"/>
                  <a:gd name="T5" fmla="*/ 0 h 11"/>
                  <a:gd name="T6" fmla="*/ 0 w 31"/>
                  <a:gd name="T7" fmla="*/ 0 h 11"/>
                  <a:gd name="T8" fmla="*/ 0 w 31"/>
                  <a:gd name="T9" fmla="*/ 0 h 11"/>
                  <a:gd name="T10" fmla="*/ 0 w 31"/>
                  <a:gd name="T11" fmla="*/ 0 h 11"/>
                </a:gdLst>
                <a:ahLst/>
                <a:cxnLst>
                  <a:cxn ang="0">
                    <a:pos x="T0" y="T1"/>
                  </a:cxn>
                  <a:cxn ang="0">
                    <a:pos x="T2" y="T3"/>
                  </a:cxn>
                  <a:cxn ang="0">
                    <a:pos x="T4" y="T5"/>
                  </a:cxn>
                  <a:cxn ang="0">
                    <a:pos x="T6" y="T7"/>
                  </a:cxn>
                  <a:cxn ang="0">
                    <a:pos x="T8" y="T9"/>
                  </a:cxn>
                  <a:cxn ang="0">
                    <a:pos x="T10" y="T11"/>
                  </a:cxn>
                </a:cxnLst>
                <a:rect l="0" t="0" r="r" b="b"/>
                <a:pathLst>
                  <a:path w="31" h="11">
                    <a:moveTo>
                      <a:pt x="0" y="0"/>
                    </a:moveTo>
                    <a:cubicBezTo>
                      <a:pt x="4" y="0"/>
                      <a:pt x="20" y="3"/>
                      <a:pt x="31" y="11"/>
                    </a:cubicBezTo>
                    <a:cubicBezTo>
                      <a:pt x="31" y="11"/>
                      <a:pt x="24" y="2"/>
                      <a:pt x="0" y="0"/>
                    </a:cubicBezTo>
                    <a:close/>
                    <a:moveTo>
                      <a:pt x="0" y="0"/>
                    </a:moveTo>
                    <a:cubicBezTo>
                      <a:pt x="0" y="0"/>
                      <a:pt x="0" y="0"/>
                      <a:pt x="0" y="0"/>
                    </a:cubicBezTo>
                    <a:cubicBezTo>
                      <a:pt x="0" y="0"/>
                      <a:pt x="0" y="0"/>
                      <a:pt x="0"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 name="Freeform 5964"/>
              <p:cNvSpPr>
                <a:spLocks noEditPoints="1"/>
              </p:cNvSpPr>
              <p:nvPr/>
            </p:nvSpPr>
            <p:spPr bwMode="auto">
              <a:xfrm>
                <a:off x="1091" y="3115"/>
                <a:ext cx="57" cy="21"/>
              </a:xfrm>
              <a:custGeom>
                <a:avLst/>
                <a:gdLst>
                  <a:gd name="T0" fmla="*/ 0 w 27"/>
                  <a:gd name="T1" fmla="*/ 0 h 10"/>
                  <a:gd name="T2" fmla="*/ 27 w 27"/>
                  <a:gd name="T3" fmla="*/ 10 h 10"/>
                  <a:gd name="T4" fmla="*/ 0 w 27"/>
                  <a:gd name="T5" fmla="*/ 0 h 10"/>
                  <a:gd name="T6" fmla="*/ 0 w 27"/>
                  <a:gd name="T7" fmla="*/ 0 h 10"/>
                  <a:gd name="T8" fmla="*/ 0 w 27"/>
                  <a:gd name="T9" fmla="*/ 0 h 10"/>
                </a:gdLst>
                <a:ahLst/>
                <a:cxnLst>
                  <a:cxn ang="0">
                    <a:pos x="T0" y="T1"/>
                  </a:cxn>
                  <a:cxn ang="0">
                    <a:pos x="T2" y="T3"/>
                  </a:cxn>
                  <a:cxn ang="0">
                    <a:pos x="T4" y="T5"/>
                  </a:cxn>
                  <a:cxn ang="0">
                    <a:pos x="T6" y="T7"/>
                  </a:cxn>
                  <a:cxn ang="0">
                    <a:pos x="T8" y="T9"/>
                  </a:cxn>
                </a:cxnLst>
                <a:rect l="0" t="0" r="r" b="b"/>
                <a:pathLst>
                  <a:path w="27" h="10">
                    <a:moveTo>
                      <a:pt x="0" y="0"/>
                    </a:moveTo>
                    <a:cubicBezTo>
                      <a:pt x="2" y="1"/>
                      <a:pt x="17" y="2"/>
                      <a:pt x="27" y="10"/>
                    </a:cubicBezTo>
                    <a:cubicBezTo>
                      <a:pt x="27" y="10"/>
                      <a:pt x="21" y="2"/>
                      <a:pt x="0" y="0"/>
                    </a:cubicBezTo>
                    <a:close/>
                    <a:moveTo>
                      <a:pt x="0" y="0"/>
                    </a:moveTo>
                    <a:cubicBezTo>
                      <a:pt x="0" y="0"/>
                      <a:pt x="0" y="0"/>
                      <a:pt x="0"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 name="Freeform 5965"/>
              <p:cNvSpPr>
                <a:spLocks noEditPoints="1"/>
              </p:cNvSpPr>
              <p:nvPr/>
            </p:nvSpPr>
            <p:spPr bwMode="auto">
              <a:xfrm>
                <a:off x="1101" y="3123"/>
                <a:ext cx="32" cy="11"/>
              </a:xfrm>
              <a:custGeom>
                <a:avLst/>
                <a:gdLst>
                  <a:gd name="T0" fmla="*/ 0 w 15"/>
                  <a:gd name="T1" fmla="*/ 0 h 5"/>
                  <a:gd name="T2" fmla="*/ 15 w 15"/>
                  <a:gd name="T3" fmla="*/ 5 h 5"/>
                  <a:gd name="T4" fmla="*/ 0 w 15"/>
                  <a:gd name="T5" fmla="*/ 0 h 5"/>
                  <a:gd name="T6" fmla="*/ 0 w 15"/>
                  <a:gd name="T7" fmla="*/ 0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0"/>
                      <a:pt x="9" y="1"/>
                      <a:pt x="15" y="5"/>
                    </a:cubicBezTo>
                    <a:cubicBezTo>
                      <a:pt x="15" y="5"/>
                      <a:pt x="11" y="1"/>
                      <a:pt x="0" y="0"/>
                    </a:cubicBezTo>
                    <a:close/>
                    <a:moveTo>
                      <a:pt x="0" y="0"/>
                    </a:moveTo>
                    <a:cubicBezTo>
                      <a:pt x="0" y="0"/>
                      <a:pt x="0" y="0"/>
                      <a:pt x="0"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 name="Freeform 5966"/>
              <p:cNvSpPr>
                <a:spLocks noEditPoints="1"/>
              </p:cNvSpPr>
              <p:nvPr/>
            </p:nvSpPr>
            <p:spPr bwMode="auto">
              <a:xfrm>
                <a:off x="1106" y="3128"/>
                <a:ext cx="19" cy="6"/>
              </a:xfrm>
              <a:custGeom>
                <a:avLst/>
                <a:gdLst>
                  <a:gd name="T0" fmla="*/ 0 w 9"/>
                  <a:gd name="T1" fmla="*/ 0 h 3"/>
                  <a:gd name="T2" fmla="*/ 9 w 9"/>
                  <a:gd name="T3" fmla="*/ 3 h 3"/>
                  <a:gd name="T4" fmla="*/ 0 w 9"/>
                  <a:gd name="T5" fmla="*/ 0 h 3"/>
                  <a:gd name="T6" fmla="*/ 0 w 9"/>
                  <a:gd name="T7" fmla="*/ 0 h 3"/>
                  <a:gd name="T8" fmla="*/ 0 w 9"/>
                  <a:gd name="T9" fmla="*/ 0 h 3"/>
                </a:gdLst>
                <a:ahLst/>
                <a:cxnLst>
                  <a:cxn ang="0">
                    <a:pos x="T0" y="T1"/>
                  </a:cxn>
                  <a:cxn ang="0">
                    <a:pos x="T2" y="T3"/>
                  </a:cxn>
                  <a:cxn ang="0">
                    <a:pos x="T4" y="T5"/>
                  </a:cxn>
                  <a:cxn ang="0">
                    <a:pos x="T6" y="T7"/>
                  </a:cxn>
                  <a:cxn ang="0">
                    <a:pos x="T8" y="T9"/>
                  </a:cxn>
                </a:cxnLst>
                <a:rect l="0" t="0" r="r" b="b"/>
                <a:pathLst>
                  <a:path w="9" h="3">
                    <a:moveTo>
                      <a:pt x="0" y="0"/>
                    </a:moveTo>
                    <a:cubicBezTo>
                      <a:pt x="1" y="0"/>
                      <a:pt x="6" y="0"/>
                      <a:pt x="9" y="3"/>
                    </a:cubicBezTo>
                    <a:cubicBezTo>
                      <a:pt x="9" y="3"/>
                      <a:pt x="7" y="0"/>
                      <a:pt x="0" y="0"/>
                    </a:cubicBezTo>
                    <a:close/>
                    <a:moveTo>
                      <a:pt x="0" y="0"/>
                    </a:moveTo>
                    <a:cubicBezTo>
                      <a:pt x="0" y="0"/>
                      <a:pt x="0" y="0"/>
                      <a:pt x="0"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 name="Freeform 5967"/>
              <p:cNvSpPr>
                <a:spLocks noEditPoints="1"/>
              </p:cNvSpPr>
              <p:nvPr/>
            </p:nvSpPr>
            <p:spPr bwMode="auto">
              <a:xfrm>
                <a:off x="1016" y="2970"/>
                <a:ext cx="24" cy="85"/>
              </a:xfrm>
              <a:custGeom>
                <a:avLst/>
                <a:gdLst>
                  <a:gd name="T0" fmla="*/ 0 w 11"/>
                  <a:gd name="T1" fmla="*/ 38 h 40"/>
                  <a:gd name="T2" fmla="*/ 0 w 11"/>
                  <a:gd name="T3" fmla="*/ 38 h 40"/>
                  <a:gd name="T4" fmla="*/ 0 w 11"/>
                  <a:gd name="T5" fmla="*/ 40 h 40"/>
                  <a:gd name="T6" fmla="*/ 0 w 11"/>
                  <a:gd name="T7" fmla="*/ 38 h 40"/>
                  <a:gd name="T8" fmla="*/ 11 w 11"/>
                  <a:gd name="T9" fmla="*/ 0 h 40"/>
                  <a:gd name="T10" fmla="*/ 10 w 11"/>
                  <a:gd name="T11" fmla="*/ 0 h 40"/>
                  <a:gd name="T12" fmla="*/ 9 w 11"/>
                  <a:gd name="T13" fmla="*/ 2 h 40"/>
                  <a:gd name="T14" fmla="*/ 10 w 11"/>
                  <a:gd name="T15" fmla="*/ 1 h 40"/>
                  <a:gd name="T16" fmla="*/ 11 w 11"/>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0">
                    <a:moveTo>
                      <a:pt x="0" y="38"/>
                    </a:moveTo>
                    <a:cubicBezTo>
                      <a:pt x="0" y="38"/>
                      <a:pt x="0" y="38"/>
                      <a:pt x="0" y="38"/>
                    </a:cubicBezTo>
                    <a:cubicBezTo>
                      <a:pt x="0" y="39"/>
                      <a:pt x="0" y="39"/>
                      <a:pt x="0" y="40"/>
                    </a:cubicBezTo>
                    <a:cubicBezTo>
                      <a:pt x="0" y="40"/>
                      <a:pt x="0" y="39"/>
                      <a:pt x="0" y="38"/>
                    </a:cubicBezTo>
                    <a:close/>
                    <a:moveTo>
                      <a:pt x="11" y="0"/>
                    </a:moveTo>
                    <a:cubicBezTo>
                      <a:pt x="10" y="0"/>
                      <a:pt x="10" y="0"/>
                      <a:pt x="10" y="0"/>
                    </a:cubicBezTo>
                    <a:cubicBezTo>
                      <a:pt x="10" y="1"/>
                      <a:pt x="9" y="1"/>
                      <a:pt x="9" y="2"/>
                    </a:cubicBezTo>
                    <a:cubicBezTo>
                      <a:pt x="10" y="1"/>
                      <a:pt x="10" y="1"/>
                      <a:pt x="10" y="1"/>
                    </a:cubicBezTo>
                    <a:lnTo>
                      <a:pt x="11"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 name="Freeform 5968"/>
              <p:cNvSpPr>
                <a:spLocks/>
              </p:cNvSpPr>
              <p:nvPr/>
            </p:nvSpPr>
            <p:spPr bwMode="auto">
              <a:xfrm>
                <a:off x="1014" y="2972"/>
                <a:ext cx="24" cy="79"/>
              </a:xfrm>
              <a:custGeom>
                <a:avLst/>
                <a:gdLst>
                  <a:gd name="T0" fmla="*/ 11 w 11"/>
                  <a:gd name="T1" fmla="*/ 0 h 37"/>
                  <a:gd name="T2" fmla="*/ 10 w 11"/>
                  <a:gd name="T3" fmla="*/ 1 h 37"/>
                  <a:gd name="T4" fmla="*/ 7 w 11"/>
                  <a:gd name="T5" fmla="*/ 5 h 37"/>
                  <a:gd name="T6" fmla="*/ 0 w 11"/>
                  <a:gd name="T7" fmla="*/ 30 h 37"/>
                  <a:gd name="T8" fmla="*/ 1 w 11"/>
                  <a:gd name="T9" fmla="*/ 37 h 37"/>
                  <a:gd name="T10" fmla="*/ 1 w 11"/>
                  <a:gd name="T11" fmla="*/ 37 h 37"/>
                  <a:gd name="T12" fmla="*/ 2 w 11"/>
                  <a:gd name="T13" fmla="*/ 21 h 37"/>
                  <a:gd name="T14" fmla="*/ 8 w 11"/>
                  <a:gd name="T15" fmla="*/ 5 h 37"/>
                  <a:gd name="T16" fmla="*/ 11 w 11"/>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7">
                    <a:moveTo>
                      <a:pt x="11" y="0"/>
                    </a:moveTo>
                    <a:cubicBezTo>
                      <a:pt x="10" y="1"/>
                      <a:pt x="10" y="1"/>
                      <a:pt x="10" y="1"/>
                    </a:cubicBezTo>
                    <a:cubicBezTo>
                      <a:pt x="9" y="2"/>
                      <a:pt x="8" y="3"/>
                      <a:pt x="7" y="5"/>
                    </a:cubicBezTo>
                    <a:cubicBezTo>
                      <a:pt x="2" y="15"/>
                      <a:pt x="0" y="24"/>
                      <a:pt x="0" y="30"/>
                    </a:cubicBezTo>
                    <a:cubicBezTo>
                      <a:pt x="0" y="32"/>
                      <a:pt x="0" y="35"/>
                      <a:pt x="1" y="37"/>
                    </a:cubicBezTo>
                    <a:cubicBezTo>
                      <a:pt x="1" y="37"/>
                      <a:pt x="1" y="37"/>
                      <a:pt x="1" y="37"/>
                    </a:cubicBezTo>
                    <a:cubicBezTo>
                      <a:pt x="1" y="34"/>
                      <a:pt x="0" y="28"/>
                      <a:pt x="2" y="21"/>
                    </a:cubicBezTo>
                    <a:cubicBezTo>
                      <a:pt x="3" y="15"/>
                      <a:pt x="6" y="9"/>
                      <a:pt x="8" y="5"/>
                    </a:cubicBezTo>
                    <a:cubicBezTo>
                      <a:pt x="9" y="3"/>
                      <a:pt x="10" y="2"/>
                      <a:pt x="11"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 name="Freeform 5969"/>
              <p:cNvSpPr>
                <a:spLocks/>
              </p:cNvSpPr>
              <p:nvPr/>
            </p:nvSpPr>
            <p:spPr bwMode="auto">
              <a:xfrm>
                <a:off x="1038" y="2966"/>
                <a:ext cx="4"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1" y="2"/>
                      <a:pt x="1" y="2"/>
                      <a:pt x="1" y="2"/>
                    </a:cubicBezTo>
                    <a:cubicBezTo>
                      <a:pt x="1" y="1"/>
                      <a:pt x="1" y="1"/>
                      <a:pt x="2" y="0"/>
                    </a:cubicBez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 name="Freeform 5970"/>
              <p:cNvSpPr>
                <a:spLocks noEditPoints="1"/>
              </p:cNvSpPr>
              <p:nvPr/>
            </p:nvSpPr>
            <p:spPr bwMode="auto">
              <a:xfrm>
                <a:off x="1027" y="2955"/>
                <a:ext cx="32" cy="66"/>
              </a:xfrm>
              <a:custGeom>
                <a:avLst/>
                <a:gdLst>
                  <a:gd name="T0" fmla="*/ 0 w 15"/>
                  <a:gd name="T1" fmla="*/ 29 h 31"/>
                  <a:gd name="T2" fmla="*/ 0 w 15"/>
                  <a:gd name="T3" fmla="*/ 29 h 31"/>
                  <a:gd name="T4" fmla="*/ 0 w 15"/>
                  <a:gd name="T5" fmla="*/ 31 h 31"/>
                  <a:gd name="T6" fmla="*/ 0 w 15"/>
                  <a:gd name="T7" fmla="*/ 29 h 31"/>
                  <a:gd name="T8" fmla="*/ 10 w 15"/>
                  <a:gd name="T9" fmla="*/ 8 h 31"/>
                  <a:gd name="T10" fmla="*/ 9 w 15"/>
                  <a:gd name="T11" fmla="*/ 8 h 31"/>
                  <a:gd name="T12" fmla="*/ 5 w 15"/>
                  <a:gd name="T13" fmla="*/ 14 h 31"/>
                  <a:gd name="T14" fmla="*/ 7 w 15"/>
                  <a:gd name="T15" fmla="*/ 12 h 31"/>
                  <a:gd name="T16" fmla="*/ 10 w 15"/>
                  <a:gd name="T17" fmla="*/ 8 h 31"/>
                  <a:gd name="T18" fmla="*/ 14 w 15"/>
                  <a:gd name="T19" fmla="*/ 1 h 31"/>
                  <a:gd name="T20" fmla="*/ 14 w 15"/>
                  <a:gd name="T21" fmla="*/ 1 h 31"/>
                  <a:gd name="T22" fmla="*/ 13 w 15"/>
                  <a:gd name="T23" fmla="*/ 3 h 31"/>
                  <a:gd name="T24" fmla="*/ 13 w 15"/>
                  <a:gd name="T25" fmla="*/ 3 h 31"/>
                  <a:gd name="T26" fmla="*/ 14 w 15"/>
                  <a:gd name="T27" fmla="*/ 1 h 31"/>
                  <a:gd name="T28" fmla="*/ 15 w 15"/>
                  <a:gd name="T29" fmla="*/ 0 h 31"/>
                  <a:gd name="T30" fmla="*/ 15 w 15"/>
                  <a:gd name="T31" fmla="*/ 0 h 31"/>
                  <a:gd name="T32" fmla="*/ 14 w 15"/>
                  <a:gd name="T33" fmla="*/ 1 h 31"/>
                  <a:gd name="T34" fmla="*/ 15 w 15"/>
                  <a:gd name="T35" fmla="*/ 1 h 31"/>
                  <a:gd name="T36" fmla="*/ 15 w 15"/>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1">
                    <a:moveTo>
                      <a:pt x="0" y="29"/>
                    </a:moveTo>
                    <a:cubicBezTo>
                      <a:pt x="0" y="29"/>
                      <a:pt x="0" y="29"/>
                      <a:pt x="0" y="29"/>
                    </a:cubicBezTo>
                    <a:cubicBezTo>
                      <a:pt x="0" y="30"/>
                      <a:pt x="0" y="30"/>
                      <a:pt x="0" y="31"/>
                    </a:cubicBezTo>
                    <a:cubicBezTo>
                      <a:pt x="0" y="30"/>
                      <a:pt x="0" y="30"/>
                      <a:pt x="0" y="29"/>
                    </a:cubicBezTo>
                    <a:close/>
                    <a:moveTo>
                      <a:pt x="10" y="8"/>
                    </a:moveTo>
                    <a:cubicBezTo>
                      <a:pt x="9" y="8"/>
                      <a:pt x="9" y="8"/>
                      <a:pt x="9" y="8"/>
                    </a:cubicBezTo>
                    <a:cubicBezTo>
                      <a:pt x="8" y="10"/>
                      <a:pt x="6" y="12"/>
                      <a:pt x="5" y="14"/>
                    </a:cubicBezTo>
                    <a:cubicBezTo>
                      <a:pt x="6" y="13"/>
                      <a:pt x="6" y="12"/>
                      <a:pt x="7" y="12"/>
                    </a:cubicBezTo>
                    <a:cubicBezTo>
                      <a:pt x="8" y="10"/>
                      <a:pt x="9" y="9"/>
                      <a:pt x="10" y="8"/>
                    </a:cubicBezTo>
                    <a:close/>
                    <a:moveTo>
                      <a:pt x="14" y="1"/>
                    </a:moveTo>
                    <a:cubicBezTo>
                      <a:pt x="14" y="1"/>
                      <a:pt x="14" y="1"/>
                      <a:pt x="14" y="1"/>
                    </a:cubicBezTo>
                    <a:cubicBezTo>
                      <a:pt x="14" y="2"/>
                      <a:pt x="13" y="2"/>
                      <a:pt x="13" y="3"/>
                    </a:cubicBezTo>
                    <a:cubicBezTo>
                      <a:pt x="13" y="3"/>
                      <a:pt x="13" y="3"/>
                      <a:pt x="13" y="3"/>
                    </a:cubicBezTo>
                    <a:cubicBezTo>
                      <a:pt x="14" y="2"/>
                      <a:pt x="14" y="2"/>
                      <a:pt x="14" y="1"/>
                    </a:cubicBezTo>
                    <a:close/>
                    <a:moveTo>
                      <a:pt x="15" y="0"/>
                    </a:moveTo>
                    <a:cubicBezTo>
                      <a:pt x="15" y="0"/>
                      <a:pt x="15" y="0"/>
                      <a:pt x="15" y="0"/>
                    </a:cubicBezTo>
                    <a:cubicBezTo>
                      <a:pt x="15" y="0"/>
                      <a:pt x="15" y="1"/>
                      <a:pt x="14" y="1"/>
                    </a:cubicBezTo>
                    <a:cubicBezTo>
                      <a:pt x="15" y="1"/>
                      <a:pt x="15" y="1"/>
                      <a:pt x="15" y="1"/>
                    </a:cubicBezTo>
                    <a:lnTo>
                      <a:pt x="15"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 name="Freeform 5971"/>
              <p:cNvSpPr>
                <a:spLocks/>
              </p:cNvSpPr>
              <p:nvPr/>
            </p:nvSpPr>
            <p:spPr bwMode="auto">
              <a:xfrm>
                <a:off x="1046" y="2962"/>
                <a:ext cx="9" cy="10"/>
              </a:xfrm>
              <a:custGeom>
                <a:avLst/>
                <a:gdLst>
                  <a:gd name="T0" fmla="*/ 4 w 4"/>
                  <a:gd name="T1" fmla="*/ 0 h 5"/>
                  <a:gd name="T2" fmla="*/ 4 w 4"/>
                  <a:gd name="T3" fmla="*/ 0 h 5"/>
                  <a:gd name="T4" fmla="*/ 0 w 4"/>
                  <a:gd name="T5" fmla="*/ 5 h 5"/>
                  <a:gd name="T6" fmla="*/ 1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4" y="0"/>
                      <a:pt x="4" y="0"/>
                      <a:pt x="4" y="0"/>
                    </a:cubicBezTo>
                    <a:cubicBezTo>
                      <a:pt x="3" y="1"/>
                      <a:pt x="1" y="3"/>
                      <a:pt x="0" y="5"/>
                    </a:cubicBezTo>
                    <a:cubicBezTo>
                      <a:pt x="1" y="5"/>
                      <a:pt x="1" y="5"/>
                      <a:pt x="1" y="5"/>
                    </a:cubicBezTo>
                    <a:cubicBezTo>
                      <a:pt x="2" y="3"/>
                      <a:pt x="3" y="1"/>
                      <a:pt x="4"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 name="Freeform 5972"/>
              <p:cNvSpPr>
                <a:spLocks/>
              </p:cNvSpPr>
              <p:nvPr/>
            </p:nvSpPr>
            <p:spPr bwMode="auto">
              <a:xfrm>
                <a:off x="1025" y="2981"/>
                <a:ext cx="17" cy="53"/>
              </a:xfrm>
              <a:custGeom>
                <a:avLst/>
                <a:gdLst>
                  <a:gd name="T0" fmla="*/ 8 w 8"/>
                  <a:gd name="T1" fmla="*/ 0 h 25"/>
                  <a:gd name="T2" fmla="*/ 6 w 8"/>
                  <a:gd name="T3" fmla="*/ 2 h 25"/>
                  <a:gd name="T4" fmla="*/ 6 w 8"/>
                  <a:gd name="T5" fmla="*/ 2 h 25"/>
                  <a:gd name="T6" fmla="*/ 1 w 8"/>
                  <a:gd name="T7" fmla="*/ 17 h 25"/>
                  <a:gd name="T8" fmla="*/ 1 w 8"/>
                  <a:gd name="T9" fmla="*/ 19 h 25"/>
                  <a:gd name="T10" fmla="*/ 1 w 8"/>
                  <a:gd name="T11" fmla="*/ 25 h 25"/>
                  <a:gd name="T12" fmla="*/ 1 w 8"/>
                  <a:gd name="T13" fmla="*/ 22 h 25"/>
                  <a:gd name="T14" fmla="*/ 8 w 8"/>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5">
                    <a:moveTo>
                      <a:pt x="8" y="0"/>
                    </a:moveTo>
                    <a:cubicBezTo>
                      <a:pt x="7" y="0"/>
                      <a:pt x="7" y="1"/>
                      <a:pt x="6" y="2"/>
                    </a:cubicBezTo>
                    <a:cubicBezTo>
                      <a:pt x="6" y="2"/>
                      <a:pt x="6" y="2"/>
                      <a:pt x="6" y="2"/>
                    </a:cubicBezTo>
                    <a:cubicBezTo>
                      <a:pt x="4" y="7"/>
                      <a:pt x="2" y="12"/>
                      <a:pt x="1" y="17"/>
                    </a:cubicBezTo>
                    <a:cubicBezTo>
                      <a:pt x="1" y="18"/>
                      <a:pt x="1" y="18"/>
                      <a:pt x="1" y="19"/>
                    </a:cubicBezTo>
                    <a:cubicBezTo>
                      <a:pt x="1" y="21"/>
                      <a:pt x="0" y="23"/>
                      <a:pt x="1" y="25"/>
                    </a:cubicBezTo>
                    <a:cubicBezTo>
                      <a:pt x="1" y="24"/>
                      <a:pt x="1" y="23"/>
                      <a:pt x="1" y="22"/>
                    </a:cubicBezTo>
                    <a:cubicBezTo>
                      <a:pt x="1" y="17"/>
                      <a:pt x="3" y="9"/>
                      <a:pt x="8"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 name="Freeform 5973"/>
              <p:cNvSpPr>
                <a:spLocks/>
              </p:cNvSpPr>
              <p:nvPr/>
            </p:nvSpPr>
            <p:spPr bwMode="auto">
              <a:xfrm>
                <a:off x="1057" y="2958"/>
                <a:ext cx="2"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 name="Rectangle 5974"/>
              <p:cNvSpPr>
                <a:spLocks noChangeArrowheads="1"/>
              </p:cNvSpPr>
              <p:nvPr/>
            </p:nvSpPr>
            <p:spPr bwMode="auto">
              <a:xfrm>
                <a:off x="1059" y="2955"/>
                <a:ext cx="2" cy="1"/>
              </a:xfrm>
              <a:prstGeom prst="rect">
                <a:avLst/>
              </a:prstGeom>
              <a:solidFill>
                <a:srgbClr val="762C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 name="Freeform 5975"/>
              <p:cNvSpPr>
                <a:spLocks/>
              </p:cNvSpPr>
              <p:nvPr/>
            </p:nvSpPr>
            <p:spPr bwMode="auto">
              <a:xfrm>
                <a:off x="1027" y="3032"/>
                <a:ext cx="0" cy="8"/>
              </a:xfrm>
              <a:custGeom>
                <a:avLst/>
                <a:gdLst>
                  <a:gd name="T0" fmla="*/ 0 h 4"/>
                  <a:gd name="T1" fmla="*/ 2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1"/>
                      <a:pt x="0" y="2"/>
                    </a:cubicBezTo>
                    <a:cubicBezTo>
                      <a:pt x="0" y="2"/>
                      <a:pt x="0" y="3"/>
                      <a:pt x="0" y="4"/>
                    </a:cubicBezTo>
                    <a:cubicBezTo>
                      <a:pt x="0" y="4"/>
                      <a:pt x="0" y="4"/>
                      <a:pt x="0" y="4"/>
                    </a:cubicBezTo>
                    <a:cubicBezTo>
                      <a:pt x="0" y="3"/>
                      <a:pt x="0" y="2"/>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 name="Freeform 5976"/>
              <p:cNvSpPr>
                <a:spLocks noEditPoints="1"/>
              </p:cNvSpPr>
              <p:nvPr/>
            </p:nvSpPr>
            <p:spPr bwMode="auto">
              <a:xfrm>
                <a:off x="1027" y="3040"/>
                <a:ext cx="0" cy="5"/>
              </a:xfrm>
              <a:custGeom>
                <a:avLst/>
                <a:gdLst>
                  <a:gd name="T0" fmla="*/ 1 h 2"/>
                  <a:gd name="T1" fmla="*/ 1 h 2"/>
                  <a:gd name="T2" fmla="*/ 2 h 2"/>
                  <a:gd name="T3" fmla="*/ 1 h 2"/>
                  <a:gd name="T4" fmla="*/ 0 h 2"/>
                  <a:gd name="T5" fmla="*/ 0 h 2"/>
                  <a:gd name="T6" fmla="*/ 1 h 2"/>
                  <a:gd name="T7" fmla="*/ 1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1"/>
                    </a:moveTo>
                    <a:cubicBezTo>
                      <a:pt x="0" y="1"/>
                      <a:pt x="0" y="1"/>
                      <a:pt x="0" y="1"/>
                    </a:cubicBezTo>
                    <a:cubicBezTo>
                      <a:pt x="0" y="2"/>
                      <a:pt x="0" y="2"/>
                      <a:pt x="0" y="2"/>
                    </a:cubicBezTo>
                    <a:cubicBezTo>
                      <a:pt x="0" y="2"/>
                      <a:pt x="0" y="1"/>
                      <a:pt x="0" y="1"/>
                    </a:cubicBezTo>
                    <a:close/>
                    <a:moveTo>
                      <a:pt x="0" y="0"/>
                    </a:moveTo>
                    <a:cubicBezTo>
                      <a:pt x="0" y="0"/>
                      <a:pt x="0" y="0"/>
                      <a:pt x="0" y="0"/>
                    </a:cubicBezTo>
                    <a:cubicBezTo>
                      <a:pt x="0" y="1"/>
                      <a:pt x="0" y="1"/>
                      <a:pt x="0" y="1"/>
                    </a:cubicBezTo>
                    <a:cubicBezTo>
                      <a:pt x="0" y="1"/>
                      <a:pt x="0" y="1"/>
                      <a:pt x="0" y="1"/>
                    </a:cubicBezTo>
                    <a:lnTo>
                      <a:pt x="0" y="0"/>
                    </a:lnTo>
                    <a:close/>
                  </a:path>
                </a:pathLst>
              </a:custGeom>
              <a:solidFill>
                <a:srgbClr val="7B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 name="Freeform 5977"/>
              <p:cNvSpPr>
                <a:spLocks noEditPoints="1"/>
              </p:cNvSpPr>
              <p:nvPr/>
            </p:nvSpPr>
            <p:spPr bwMode="auto">
              <a:xfrm>
                <a:off x="1014" y="2977"/>
                <a:ext cx="17" cy="83"/>
              </a:xfrm>
              <a:custGeom>
                <a:avLst/>
                <a:gdLst>
                  <a:gd name="T0" fmla="*/ 0 w 8"/>
                  <a:gd name="T1" fmla="*/ 37 h 39"/>
                  <a:gd name="T2" fmla="*/ 0 w 8"/>
                  <a:gd name="T3" fmla="*/ 37 h 39"/>
                  <a:gd name="T4" fmla="*/ 0 w 8"/>
                  <a:gd name="T5" fmla="*/ 39 h 39"/>
                  <a:gd name="T6" fmla="*/ 0 w 8"/>
                  <a:gd name="T7" fmla="*/ 37 h 39"/>
                  <a:gd name="T8" fmla="*/ 8 w 8"/>
                  <a:gd name="T9" fmla="*/ 0 h 39"/>
                  <a:gd name="T10" fmla="*/ 6 w 8"/>
                  <a:gd name="T11" fmla="*/ 3 h 39"/>
                  <a:gd name="T12" fmla="*/ 6 w 8"/>
                  <a:gd name="T13" fmla="*/ 3 h 39"/>
                  <a:gd name="T14" fmla="*/ 4 w 8"/>
                  <a:gd name="T15" fmla="*/ 7 h 39"/>
                  <a:gd name="T16" fmla="*/ 7 w 8"/>
                  <a:gd name="T17" fmla="*/ 2 h 39"/>
                  <a:gd name="T18" fmla="*/ 8 w 8"/>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9">
                    <a:moveTo>
                      <a:pt x="0" y="37"/>
                    </a:moveTo>
                    <a:cubicBezTo>
                      <a:pt x="0" y="37"/>
                      <a:pt x="0" y="37"/>
                      <a:pt x="0" y="37"/>
                    </a:cubicBezTo>
                    <a:cubicBezTo>
                      <a:pt x="0" y="38"/>
                      <a:pt x="0" y="38"/>
                      <a:pt x="0" y="39"/>
                    </a:cubicBezTo>
                    <a:cubicBezTo>
                      <a:pt x="0" y="39"/>
                      <a:pt x="0" y="38"/>
                      <a:pt x="0" y="37"/>
                    </a:cubicBezTo>
                    <a:close/>
                    <a:moveTo>
                      <a:pt x="8" y="0"/>
                    </a:moveTo>
                    <a:cubicBezTo>
                      <a:pt x="7" y="1"/>
                      <a:pt x="6" y="2"/>
                      <a:pt x="6" y="3"/>
                    </a:cubicBezTo>
                    <a:cubicBezTo>
                      <a:pt x="6" y="3"/>
                      <a:pt x="6" y="3"/>
                      <a:pt x="6" y="3"/>
                    </a:cubicBezTo>
                    <a:cubicBezTo>
                      <a:pt x="5" y="4"/>
                      <a:pt x="5" y="6"/>
                      <a:pt x="4" y="7"/>
                    </a:cubicBezTo>
                    <a:cubicBezTo>
                      <a:pt x="5" y="5"/>
                      <a:pt x="6" y="3"/>
                      <a:pt x="7" y="2"/>
                    </a:cubicBezTo>
                    <a:cubicBezTo>
                      <a:pt x="7" y="1"/>
                      <a:pt x="8" y="1"/>
                      <a:pt x="8"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 name="Freeform 5978"/>
              <p:cNvSpPr>
                <a:spLocks noEditPoints="1"/>
              </p:cNvSpPr>
              <p:nvPr/>
            </p:nvSpPr>
            <p:spPr bwMode="auto">
              <a:xfrm>
                <a:off x="1012" y="2981"/>
                <a:ext cx="17" cy="74"/>
              </a:xfrm>
              <a:custGeom>
                <a:avLst/>
                <a:gdLst>
                  <a:gd name="T0" fmla="*/ 1 w 8"/>
                  <a:gd name="T1" fmla="*/ 21 h 35"/>
                  <a:gd name="T2" fmla="*/ 0 w 8"/>
                  <a:gd name="T3" fmla="*/ 25 h 35"/>
                  <a:gd name="T4" fmla="*/ 0 w 8"/>
                  <a:gd name="T5" fmla="*/ 29 h 35"/>
                  <a:gd name="T6" fmla="*/ 1 w 8"/>
                  <a:gd name="T7" fmla="*/ 35 h 35"/>
                  <a:gd name="T8" fmla="*/ 1 w 8"/>
                  <a:gd name="T9" fmla="*/ 35 h 35"/>
                  <a:gd name="T10" fmla="*/ 1 w 8"/>
                  <a:gd name="T11" fmla="*/ 29 h 35"/>
                  <a:gd name="T12" fmla="*/ 1 w 8"/>
                  <a:gd name="T13" fmla="*/ 21 h 35"/>
                  <a:gd name="T14" fmla="*/ 8 w 8"/>
                  <a:gd name="T15" fmla="*/ 0 h 35"/>
                  <a:gd name="T16" fmla="*/ 5 w 8"/>
                  <a:gd name="T17" fmla="*/ 5 h 35"/>
                  <a:gd name="T18" fmla="*/ 3 w 8"/>
                  <a:gd name="T19" fmla="*/ 11 h 35"/>
                  <a:gd name="T20" fmla="*/ 2 w 8"/>
                  <a:gd name="T21" fmla="*/ 15 h 35"/>
                  <a:gd name="T22" fmla="*/ 7 w 8"/>
                  <a:gd name="T23" fmla="*/ 3 h 35"/>
                  <a:gd name="T24" fmla="*/ 8 w 8"/>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5">
                    <a:moveTo>
                      <a:pt x="1" y="21"/>
                    </a:moveTo>
                    <a:cubicBezTo>
                      <a:pt x="0" y="23"/>
                      <a:pt x="0" y="24"/>
                      <a:pt x="0" y="25"/>
                    </a:cubicBezTo>
                    <a:cubicBezTo>
                      <a:pt x="0" y="27"/>
                      <a:pt x="0" y="28"/>
                      <a:pt x="0" y="29"/>
                    </a:cubicBezTo>
                    <a:cubicBezTo>
                      <a:pt x="0" y="31"/>
                      <a:pt x="0" y="33"/>
                      <a:pt x="1" y="35"/>
                    </a:cubicBezTo>
                    <a:cubicBezTo>
                      <a:pt x="1" y="35"/>
                      <a:pt x="1" y="35"/>
                      <a:pt x="1" y="35"/>
                    </a:cubicBezTo>
                    <a:cubicBezTo>
                      <a:pt x="1" y="33"/>
                      <a:pt x="0" y="31"/>
                      <a:pt x="1" y="29"/>
                    </a:cubicBezTo>
                    <a:cubicBezTo>
                      <a:pt x="0" y="26"/>
                      <a:pt x="0" y="24"/>
                      <a:pt x="1" y="21"/>
                    </a:cubicBezTo>
                    <a:close/>
                    <a:moveTo>
                      <a:pt x="8" y="0"/>
                    </a:moveTo>
                    <a:cubicBezTo>
                      <a:pt x="7" y="1"/>
                      <a:pt x="6" y="3"/>
                      <a:pt x="5" y="5"/>
                    </a:cubicBezTo>
                    <a:cubicBezTo>
                      <a:pt x="4" y="7"/>
                      <a:pt x="3" y="9"/>
                      <a:pt x="3" y="11"/>
                    </a:cubicBezTo>
                    <a:cubicBezTo>
                      <a:pt x="2" y="12"/>
                      <a:pt x="2" y="14"/>
                      <a:pt x="2" y="15"/>
                    </a:cubicBezTo>
                    <a:cubicBezTo>
                      <a:pt x="3" y="10"/>
                      <a:pt x="5" y="6"/>
                      <a:pt x="7" y="3"/>
                    </a:cubicBezTo>
                    <a:cubicBezTo>
                      <a:pt x="7" y="2"/>
                      <a:pt x="8" y="1"/>
                      <a:pt x="8"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 name="Freeform 5979"/>
              <p:cNvSpPr>
                <a:spLocks/>
              </p:cNvSpPr>
              <p:nvPr/>
            </p:nvSpPr>
            <p:spPr bwMode="auto">
              <a:xfrm>
                <a:off x="1027" y="2972"/>
                <a:ext cx="6" cy="11"/>
              </a:xfrm>
              <a:custGeom>
                <a:avLst/>
                <a:gdLst>
                  <a:gd name="T0" fmla="*/ 3 w 3"/>
                  <a:gd name="T1" fmla="*/ 0 h 5"/>
                  <a:gd name="T2" fmla="*/ 0 w 3"/>
                  <a:gd name="T3" fmla="*/ 5 h 5"/>
                  <a:gd name="T4" fmla="*/ 2 w 3"/>
                  <a:gd name="T5" fmla="*/ 2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2"/>
                      <a:pt x="0" y="5"/>
                    </a:cubicBezTo>
                    <a:cubicBezTo>
                      <a:pt x="0" y="4"/>
                      <a:pt x="1" y="3"/>
                      <a:pt x="2" y="2"/>
                    </a:cubicBezTo>
                    <a:cubicBezTo>
                      <a:pt x="2" y="2"/>
                      <a:pt x="3" y="1"/>
                      <a:pt x="3" y="0"/>
                    </a:cubicBez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 name="Freeform 5980"/>
              <p:cNvSpPr>
                <a:spLocks/>
              </p:cNvSpPr>
              <p:nvPr/>
            </p:nvSpPr>
            <p:spPr bwMode="auto">
              <a:xfrm>
                <a:off x="1012" y="3004"/>
                <a:ext cx="6" cy="30"/>
              </a:xfrm>
              <a:custGeom>
                <a:avLst/>
                <a:gdLst>
                  <a:gd name="T0" fmla="*/ 3 w 3"/>
                  <a:gd name="T1" fmla="*/ 0 h 14"/>
                  <a:gd name="T2" fmla="*/ 0 w 3"/>
                  <a:gd name="T3" fmla="*/ 14 h 14"/>
                  <a:gd name="T4" fmla="*/ 1 w 3"/>
                  <a:gd name="T5" fmla="*/ 10 h 14"/>
                  <a:gd name="T6" fmla="*/ 2 w 3"/>
                  <a:gd name="T7" fmla="*/ 4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cubicBezTo>
                      <a:pt x="1" y="5"/>
                      <a:pt x="0" y="10"/>
                      <a:pt x="0" y="14"/>
                    </a:cubicBezTo>
                    <a:cubicBezTo>
                      <a:pt x="0" y="13"/>
                      <a:pt x="0" y="12"/>
                      <a:pt x="1" y="10"/>
                    </a:cubicBezTo>
                    <a:cubicBezTo>
                      <a:pt x="1" y="8"/>
                      <a:pt x="1" y="6"/>
                      <a:pt x="2" y="4"/>
                    </a:cubicBezTo>
                    <a:cubicBezTo>
                      <a:pt x="2" y="3"/>
                      <a:pt x="2" y="1"/>
                      <a:pt x="3" y="0"/>
                    </a:cubicBezTo>
                    <a:close/>
                  </a:path>
                </a:pathLst>
              </a:custGeom>
              <a:solidFill>
                <a:srgbClr val="B55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 name="Freeform 5981"/>
              <p:cNvSpPr>
                <a:spLocks noEditPoints="1"/>
              </p:cNvSpPr>
              <p:nvPr/>
            </p:nvSpPr>
            <p:spPr bwMode="auto">
              <a:xfrm>
                <a:off x="1021" y="2960"/>
                <a:ext cx="29" cy="89"/>
              </a:xfrm>
              <a:custGeom>
                <a:avLst/>
                <a:gdLst>
                  <a:gd name="T0" fmla="*/ 1 w 14"/>
                  <a:gd name="T1" fmla="*/ 30 h 42"/>
                  <a:gd name="T2" fmla="*/ 0 w 14"/>
                  <a:gd name="T3" fmla="*/ 36 h 42"/>
                  <a:gd name="T4" fmla="*/ 0 w 14"/>
                  <a:gd name="T5" fmla="*/ 42 h 42"/>
                  <a:gd name="T6" fmla="*/ 1 w 14"/>
                  <a:gd name="T7" fmla="*/ 30 h 42"/>
                  <a:gd name="T8" fmla="*/ 8 w 14"/>
                  <a:gd name="T9" fmla="*/ 9 h 42"/>
                  <a:gd name="T10" fmla="*/ 5 w 14"/>
                  <a:gd name="T11" fmla="*/ 13 h 42"/>
                  <a:gd name="T12" fmla="*/ 4 w 14"/>
                  <a:gd name="T13" fmla="*/ 15 h 42"/>
                  <a:gd name="T14" fmla="*/ 2 w 14"/>
                  <a:gd name="T15" fmla="*/ 24 h 42"/>
                  <a:gd name="T16" fmla="*/ 6 w 14"/>
                  <a:gd name="T17" fmla="*/ 13 h 42"/>
                  <a:gd name="T18" fmla="*/ 8 w 14"/>
                  <a:gd name="T19" fmla="*/ 9 h 42"/>
                  <a:gd name="T20" fmla="*/ 12 w 14"/>
                  <a:gd name="T21" fmla="*/ 2 h 42"/>
                  <a:gd name="T22" fmla="*/ 12 w 14"/>
                  <a:gd name="T23" fmla="*/ 2 h 42"/>
                  <a:gd name="T24" fmla="*/ 11 w 14"/>
                  <a:gd name="T25" fmla="*/ 3 h 42"/>
                  <a:gd name="T26" fmla="*/ 12 w 14"/>
                  <a:gd name="T27" fmla="*/ 3 h 42"/>
                  <a:gd name="T28" fmla="*/ 12 w 14"/>
                  <a:gd name="T29" fmla="*/ 2 h 42"/>
                  <a:gd name="T30" fmla="*/ 14 w 14"/>
                  <a:gd name="T31" fmla="*/ 0 h 42"/>
                  <a:gd name="T32" fmla="*/ 13 w 14"/>
                  <a:gd name="T33" fmla="*/ 1 h 42"/>
                  <a:gd name="T34" fmla="*/ 13 w 14"/>
                  <a:gd name="T35" fmla="*/ 1 h 42"/>
                  <a:gd name="T36" fmla="*/ 14 w 14"/>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42">
                    <a:moveTo>
                      <a:pt x="1" y="30"/>
                    </a:moveTo>
                    <a:cubicBezTo>
                      <a:pt x="0" y="33"/>
                      <a:pt x="0" y="35"/>
                      <a:pt x="0" y="36"/>
                    </a:cubicBezTo>
                    <a:cubicBezTo>
                      <a:pt x="0" y="38"/>
                      <a:pt x="0" y="40"/>
                      <a:pt x="0" y="42"/>
                    </a:cubicBezTo>
                    <a:cubicBezTo>
                      <a:pt x="0" y="42"/>
                      <a:pt x="0" y="37"/>
                      <a:pt x="1" y="30"/>
                    </a:cubicBezTo>
                    <a:close/>
                    <a:moveTo>
                      <a:pt x="8" y="9"/>
                    </a:moveTo>
                    <a:cubicBezTo>
                      <a:pt x="7" y="10"/>
                      <a:pt x="6" y="12"/>
                      <a:pt x="5" y="13"/>
                    </a:cubicBezTo>
                    <a:cubicBezTo>
                      <a:pt x="5" y="14"/>
                      <a:pt x="4" y="15"/>
                      <a:pt x="4" y="15"/>
                    </a:cubicBezTo>
                    <a:cubicBezTo>
                      <a:pt x="3" y="18"/>
                      <a:pt x="2" y="21"/>
                      <a:pt x="2" y="24"/>
                    </a:cubicBezTo>
                    <a:cubicBezTo>
                      <a:pt x="3" y="20"/>
                      <a:pt x="4" y="16"/>
                      <a:pt x="6" y="13"/>
                    </a:cubicBezTo>
                    <a:cubicBezTo>
                      <a:pt x="6" y="12"/>
                      <a:pt x="7" y="10"/>
                      <a:pt x="8" y="9"/>
                    </a:cubicBezTo>
                    <a:close/>
                    <a:moveTo>
                      <a:pt x="12" y="2"/>
                    </a:moveTo>
                    <a:cubicBezTo>
                      <a:pt x="12" y="2"/>
                      <a:pt x="12" y="2"/>
                      <a:pt x="12" y="2"/>
                    </a:cubicBezTo>
                    <a:cubicBezTo>
                      <a:pt x="12" y="3"/>
                      <a:pt x="11" y="3"/>
                      <a:pt x="11" y="3"/>
                    </a:cubicBezTo>
                    <a:cubicBezTo>
                      <a:pt x="12" y="3"/>
                      <a:pt x="12" y="3"/>
                      <a:pt x="12" y="3"/>
                    </a:cubicBezTo>
                    <a:lnTo>
                      <a:pt x="12" y="2"/>
                    </a:lnTo>
                    <a:close/>
                    <a:moveTo>
                      <a:pt x="14" y="0"/>
                    </a:moveTo>
                    <a:cubicBezTo>
                      <a:pt x="14" y="0"/>
                      <a:pt x="13" y="0"/>
                      <a:pt x="13" y="1"/>
                    </a:cubicBezTo>
                    <a:cubicBezTo>
                      <a:pt x="13" y="1"/>
                      <a:pt x="13" y="1"/>
                      <a:pt x="13" y="1"/>
                    </a:cubicBezTo>
                    <a:lnTo>
                      <a:pt x="14" y="0"/>
                    </a:ln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 name="Freeform 5982"/>
              <p:cNvSpPr>
                <a:spLocks noEditPoints="1"/>
              </p:cNvSpPr>
              <p:nvPr/>
            </p:nvSpPr>
            <p:spPr bwMode="auto">
              <a:xfrm>
                <a:off x="1021" y="2966"/>
                <a:ext cx="25" cy="70"/>
              </a:xfrm>
              <a:custGeom>
                <a:avLst/>
                <a:gdLst>
                  <a:gd name="T0" fmla="*/ 4 w 12"/>
                  <a:gd name="T1" fmla="*/ 12 h 33"/>
                  <a:gd name="T2" fmla="*/ 0 w 12"/>
                  <a:gd name="T3" fmla="*/ 29 h 33"/>
                  <a:gd name="T4" fmla="*/ 0 w 12"/>
                  <a:gd name="T5" fmla="*/ 33 h 33"/>
                  <a:gd name="T6" fmla="*/ 1 w 12"/>
                  <a:gd name="T7" fmla="*/ 27 h 33"/>
                  <a:gd name="T8" fmla="*/ 1 w 12"/>
                  <a:gd name="T9" fmla="*/ 26 h 33"/>
                  <a:gd name="T10" fmla="*/ 2 w 12"/>
                  <a:gd name="T11" fmla="*/ 21 h 33"/>
                  <a:gd name="T12" fmla="*/ 4 w 12"/>
                  <a:gd name="T13" fmla="*/ 12 h 33"/>
                  <a:gd name="T14" fmla="*/ 12 w 12"/>
                  <a:gd name="T15" fmla="*/ 0 h 33"/>
                  <a:gd name="T16" fmla="*/ 11 w 12"/>
                  <a:gd name="T17" fmla="*/ 0 h 33"/>
                  <a:gd name="T18" fmla="*/ 6 w 12"/>
                  <a:gd name="T19" fmla="*/ 8 h 33"/>
                  <a:gd name="T20" fmla="*/ 5 w 12"/>
                  <a:gd name="T21" fmla="*/ 10 h 33"/>
                  <a:gd name="T22" fmla="*/ 8 w 12"/>
                  <a:gd name="T23" fmla="*/ 6 h 33"/>
                  <a:gd name="T24" fmla="*/ 12 w 12"/>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3">
                    <a:moveTo>
                      <a:pt x="4" y="12"/>
                    </a:moveTo>
                    <a:cubicBezTo>
                      <a:pt x="2" y="19"/>
                      <a:pt x="0" y="24"/>
                      <a:pt x="0" y="29"/>
                    </a:cubicBezTo>
                    <a:cubicBezTo>
                      <a:pt x="0" y="30"/>
                      <a:pt x="0" y="32"/>
                      <a:pt x="0" y="33"/>
                    </a:cubicBezTo>
                    <a:cubicBezTo>
                      <a:pt x="0" y="32"/>
                      <a:pt x="0" y="30"/>
                      <a:pt x="1" y="27"/>
                    </a:cubicBezTo>
                    <a:cubicBezTo>
                      <a:pt x="1" y="27"/>
                      <a:pt x="1" y="26"/>
                      <a:pt x="1" y="26"/>
                    </a:cubicBezTo>
                    <a:cubicBezTo>
                      <a:pt x="1" y="24"/>
                      <a:pt x="1" y="23"/>
                      <a:pt x="2" y="21"/>
                    </a:cubicBezTo>
                    <a:cubicBezTo>
                      <a:pt x="2" y="18"/>
                      <a:pt x="3" y="15"/>
                      <a:pt x="4" y="12"/>
                    </a:cubicBezTo>
                    <a:close/>
                    <a:moveTo>
                      <a:pt x="12" y="0"/>
                    </a:moveTo>
                    <a:cubicBezTo>
                      <a:pt x="11" y="0"/>
                      <a:pt x="11" y="0"/>
                      <a:pt x="11" y="0"/>
                    </a:cubicBezTo>
                    <a:cubicBezTo>
                      <a:pt x="10" y="2"/>
                      <a:pt x="8" y="5"/>
                      <a:pt x="6" y="8"/>
                    </a:cubicBezTo>
                    <a:cubicBezTo>
                      <a:pt x="6" y="9"/>
                      <a:pt x="5" y="10"/>
                      <a:pt x="5" y="10"/>
                    </a:cubicBezTo>
                    <a:cubicBezTo>
                      <a:pt x="6" y="9"/>
                      <a:pt x="7" y="7"/>
                      <a:pt x="8" y="6"/>
                    </a:cubicBezTo>
                    <a:cubicBezTo>
                      <a:pt x="9" y="4"/>
                      <a:pt x="10" y="2"/>
                      <a:pt x="12"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 name="Freeform 5983"/>
              <p:cNvSpPr>
                <a:spLocks/>
              </p:cNvSpPr>
              <p:nvPr/>
            </p:nvSpPr>
            <p:spPr bwMode="auto">
              <a:xfrm>
                <a:off x="1046" y="2962"/>
                <a:ext cx="2" cy="2"/>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0" y="1"/>
                      <a:pt x="0" y="1"/>
                    </a:cubicBezTo>
                    <a:cubicBezTo>
                      <a:pt x="0" y="1"/>
                      <a:pt x="0" y="1"/>
                      <a:pt x="0" y="1"/>
                    </a:cubicBezTo>
                    <a:cubicBezTo>
                      <a:pt x="1" y="1"/>
                      <a:pt x="1" y="0"/>
                      <a:pt x="1" y="0"/>
                    </a:cubicBez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 name="Freeform 5984"/>
              <p:cNvSpPr>
                <a:spLocks noEditPoints="1"/>
              </p:cNvSpPr>
              <p:nvPr/>
            </p:nvSpPr>
            <p:spPr bwMode="auto">
              <a:xfrm>
                <a:off x="1025" y="2958"/>
                <a:ext cx="32" cy="76"/>
              </a:xfrm>
              <a:custGeom>
                <a:avLst/>
                <a:gdLst>
                  <a:gd name="T0" fmla="*/ 1 w 15"/>
                  <a:gd name="T1" fmla="*/ 23 h 36"/>
                  <a:gd name="T2" fmla="*/ 0 w 15"/>
                  <a:gd name="T3" fmla="*/ 36 h 36"/>
                  <a:gd name="T4" fmla="*/ 0 w 15"/>
                  <a:gd name="T5" fmla="*/ 33 h 36"/>
                  <a:gd name="T6" fmla="*/ 1 w 15"/>
                  <a:gd name="T7" fmla="*/ 28 h 36"/>
                  <a:gd name="T8" fmla="*/ 1 w 15"/>
                  <a:gd name="T9" fmla="*/ 28 h 36"/>
                  <a:gd name="T10" fmla="*/ 1 w 15"/>
                  <a:gd name="T11" fmla="*/ 25 h 36"/>
                  <a:gd name="T12" fmla="*/ 1 w 15"/>
                  <a:gd name="T13" fmla="*/ 23 h 36"/>
                  <a:gd name="T14" fmla="*/ 9 w 15"/>
                  <a:gd name="T15" fmla="*/ 7 h 36"/>
                  <a:gd name="T16" fmla="*/ 8 w 15"/>
                  <a:gd name="T17" fmla="*/ 8 h 36"/>
                  <a:gd name="T18" fmla="*/ 4 w 15"/>
                  <a:gd name="T19" fmla="*/ 16 h 36"/>
                  <a:gd name="T20" fmla="*/ 6 w 15"/>
                  <a:gd name="T21" fmla="*/ 13 h 36"/>
                  <a:gd name="T22" fmla="*/ 9 w 15"/>
                  <a:gd name="T23" fmla="*/ 7 h 36"/>
                  <a:gd name="T24" fmla="*/ 14 w 15"/>
                  <a:gd name="T25" fmla="*/ 1 h 36"/>
                  <a:gd name="T26" fmla="*/ 14 w 15"/>
                  <a:gd name="T27" fmla="*/ 1 h 36"/>
                  <a:gd name="T28" fmla="*/ 12 w 15"/>
                  <a:gd name="T29" fmla="*/ 3 h 36"/>
                  <a:gd name="T30" fmla="*/ 13 w 15"/>
                  <a:gd name="T31" fmla="*/ 2 h 36"/>
                  <a:gd name="T32" fmla="*/ 14 w 15"/>
                  <a:gd name="T33" fmla="*/ 1 h 36"/>
                  <a:gd name="T34" fmla="*/ 15 w 15"/>
                  <a:gd name="T35" fmla="*/ 0 h 36"/>
                  <a:gd name="T36" fmla="*/ 14 w 15"/>
                  <a:gd name="T37" fmla="*/ 1 h 36"/>
                  <a:gd name="T38" fmla="*/ 14 w 15"/>
                  <a:gd name="T39" fmla="*/ 1 h 36"/>
                  <a:gd name="T40" fmla="*/ 15 w 15"/>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36">
                    <a:moveTo>
                      <a:pt x="1" y="23"/>
                    </a:moveTo>
                    <a:cubicBezTo>
                      <a:pt x="0" y="27"/>
                      <a:pt x="0" y="31"/>
                      <a:pt x="0" y="36"/>
                    </a:cubicBezTo>
                    <a:cubicBezTo>
                      <a:pt x="0" y="35"/>
                      <a:pt x="0" y="34"/>
                      <a:pt x="0" y="33"/>
                    </a:cubicBezTo>
                    <a:cubicBezTo>
                      <a:pt x="0" y="32"/>
                      <a:pt x="1" y="30"/>
                      <a:pt x="1" y="28"/>
                    </a:cubicBezTo>
                    <a:cubicBezTo>
                      <a:pt x="1" y="28"/>
                      <a:pt x="1" y="28"/>
                      <a:pt x="1" y="28"/>
                    </a:cubicBezTo>
                    <a:cubicBezTo>
                      <a:pt x="1" y="27"/>
                      <a:pt x="1" y="26"/>
                      <a:pt x="1" y="25"/>
                    </a:cubicBezTo>
                    <a:cubicBezTo>
                      <a:pt x="1" y="24"/>
                      <a:pt x="1" y="23"/>
                      <a:pt x="1" y="23"/>
                    </a:cubicBezTo>
                    <a:close/>
                    <a:moveTo>
                      <a:pt x="9" y="7"/>
                    </a:moveTo>
                    <a:cubicBezTo>
                      <a:pt x="8" y="8"/>
                      <a:pt x="8" y="8"/>
                      <a:pt x="8" y="8"/>
                    </a:cubicBezTo>
                    <a:cubicBezTo>
                      <a:pt x="7" y="10"/>
                      <a:pt x="5" y="13"/>
                      <a:pt x="4" y="16"/>
                    </a:cubicBezTo>
                    <a:cubicBezTo>
                      <a:pt x="5" y="15"/>
                      <a:pt x="6" y="14"/>
                      <a:pt x="6" y="13"/>
                    </a:cubicBezTo>
                    <a:cubicBezTo>
                      <a:pt x="7" y="11"/>
                      <a:pt x="8" y="9"/>
                      <a:pt x="9" y="7"/>
                    </a:cubicBezTo>
                    <a:close/>
                    <a:moveTo>
                      <a:pt x="14" y="1"/>
                    </a:moveTo>
                    <a:cubicBezTo>
                      <a:pt x="14" y="1"/>
                      <a:pt x="14" y="1"/>
                      <a:pt x="14" y="1"/>
                    </a:cubicBezTo>
                    <a:cubicBezTo>
                      <a:pt x="13" y="2"/>
                      <a:pt x="13" y="2"/>
                      <a:pt x="12" y="3"/>
                    </a:cubicBezTo>
                    <a:cubicBezTo>
                      <a:pt x="13" y="2"/>
                      <a:pt x="13" y="2"/>
                      <a:pt x="13" y="2"/>
                    </a:cubicBezTo>
                    <a:cubicBezTo>
                      <a:pt x="13" y="2"/>
                      <a:pt x="14" y="2"/>
                      <a:pt x="14" y="1"/>
                    </a:cubicBezTo>
                    <a:close/>
                    <a:moveTo>
                      <a:pt x="15" y="0"/>
                    </a:moveTo>
                    <a:cubicBezTo>
                      <a:pt x="15" y="0"/>
                      <a:pt x="15" y="0"/>
                      <a:pt x="14" y="1"/>
                    </a:cubicBezTo>
                    <a:cubicBezTo>
                      <a:pt x="14" y="1"/>
                      <a:pt x="14" y="1"/>
                      <a:pt x="14" y="1"/>
                    </a:cubicBezTo>
                    <a:lnTo>
                      <a:pt x="15" y="0"/>
                    </a:ln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 name="Freeform 5985"/>
              <p:cNvSpPr>
                <a:spLocks/>
              </p:cNvSpPr>
              <p:nvPr/>
            </p:nvSpPr>
            <p:spPr bwMode="auto">
              <a:xfrm>
                <a:off x="1042" y="2962"/>
                <a:ext cx="10" cy="13"/>
              </a:xfrm>
              <a:custGeom>
                <a:avLst/>
                <a:gdLst>
                  <a:gd name="T0" fmla="*/ 5 w 5"/>
                  <a:gd name="T1" fmla="*/ 0 h 6"/>
                  <a:gd name="T2" fmla="*/ 4 w 5"/>
                  <a:gd name="T3" fmla="*/ 1 h 6"/>
                  <a:gd name="T4" fmla="*/ 0 w 5"/>
                  <a:gd name="T5" fmla="*/ 6 h 6"/>
                  <a:gd name="T6" fmla="*/ 1 w 5"/>
                  <a:gd name="T7" fmla="*/ 5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4" y="1"/>
                      <a:pt x="4" y="1"/>
                      <a:pt x="4" y="1"/>
                    </a:cubicBezTo>
                    <a:cubicBezTo>
                      <a:pt x="3" y="2"/>
                      <a:pt x="2" y="4"/>
                      <a:pt x="0" y="6"/>
                    </a:cubicBezTo>
                    <a:cubicBezTo>
                      <a:pt x="1" y="5"/>
                      <a:pt x="1" y="5"/>
                      <a:pt x="1" y="5"/>
                    </a:cubicBezTo>
                    <a:cubicBezTo>
                      <a:pt x="2" y="4"/>
                      <a:pt x="4" y="2"/>
                      <a:pt x="5"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 name="Freeform 5986"/>
              <p:cNvSpPr>
                <a:spLocks noEditPoints="1"/>
              </p:cNvSpPr>
              <p:nvPr/>
            </p:nvSpPr>
            <p:spPr bwMode="auto">
              <a:xfrm>
                <a:off x="1025" y="2985"/>
                <a:ext cx="13" cy="58"/>
              </a:xfrm>
              <a:custGeom>
                <a:avLst/>
                <a:gdLst>
                  <a:gd name="T0" fmla="*/ 0 w 6"/>
                  <a:gd name="T1" fmla="*/ 20 h 27"/>
                  <a:gd name="T2" fmla="*/ 0 w 6"/>
                  <a:gd name="T3" fmla="*/ 23 h 27"/>
                  <a:gd name="T4" fmla="*/ 0 w 6"/>
                  <a:gd name="T5" fmla="*/ 27 h 27"/>
                  <a:gd name="T6" fmla="*/ 0 w 6"/>
                  <a:gd name="T7" fmla="*/ 26 h 27"/>
                  <a:gd name="T8" fmla="*/ 0 w 6"/>
                  <a:gd name="T9" fmla="*/ 20 h 27"/>
                  <a:gd name="T10" fmla="*/ 6 w 6"/>
                  <a:gd name="T11" fmla="*/ 0 h 27"/>
                  <a:gd name="T12" fmla="*/ 4 w 6"/>
                  <a:gd name="T13" fmla="*/ 3 h 27"/>
                  <a:gd name="T14" fmla="*/ 1 w 6"/>
                  <a:gd name="T15" fmla="*/ 10 h 27"/>
                  <a:gd name="T16" fmla="*/ 1 w 6"/>
                  <a:gd name="T17" fmla="*/ 12 h 27"/>
                  <a:gd name="T18" fmla="*/ 1 w 6"/>
                  <a:gd name="T19" fmla="*/ 15 h 27"/>
                  <a:gd name="T20" fmla="*/ 6 w 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7">
                    <a:moveTo>
                      <a:pt x="0" y="20"/>
                    </a:moveTo>
                    <a:cubicBezTo>
                      <a:pt x="0" y="21"/>
                      <a:pt x="0" y="22"/>
                      <a:pt x="0" y="23"/>
                    </a:cubicBezTo>
                    <a:cubicBezTo>
                      <a:pt x="0" y="24"/>
                      <a:pt x="0" y="26"/>
                      <a:pt x="0" y="27"/>
                    </a:cubicBezTo>
                    <a:cubicBezTo>
                      <a:pt x="0" y="26"/>
                      <a:pt x="0" y="26"/>
                      <a:pt x="0" y="26"/>
                    </a:cubicBezTo>
                    <a:cubicBezTo>
                      <a:pt x="0" y="25"/>
                      <a:pt x="0" y="23"/>
                      <a:pt x="0" y="20"/>
                    </a:cubicBezTo>
                    <a:close/>
                    <a:moveTo>
                      <a:pt x="6" y="0"/>
                    </a:moveTo>
                    <a:cubicBezTo>
                      <a:pt x="6" y="1"/>
                      <a:pt x="5" y="2"/>
                      <a:pt x="4" y="3"/>
                    </a:cubicBezTo>
                    <a:cubicBezTo>
                      <a:pt x="3" y="5"/>
                      <a:pt x="2" y="7"/>
                      <a:pt x="1" y="10"/>
                    </a:cubicBezTo>
                    <a:cubicBezTo>
                      <a:pt x="1" y="10"/>
                      <a:pt x="1" y="11"/>
                      <a:pt x="1" y="12"/>
                    </a:cubicBezTo>
                    <a:cubicBezTo>
                      <a:pt x="1" y="13"/>
                      <a:pt x="1" y="14"/>
                      <a:pt x="1" y="15"/>
                    </a:cubicBezTo>
                    <a:cubicBezTo>
                      <a:pt x="2" y="9"/>
                      <a:pt x="4" y="4"/>
                      <a:pt x="6"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 name="Rectangle 5987"/>
              <p:cNvSpPr>
                <a:spLocks noChangeArrowheads="1"/>
              </p:cNvSpPr>
              <p:nvPr/>
            </p:nvSpPr>
            <p:spPr bwMode="auto">
              <a:xfrm>
                <a:off x="1055" y="2960"/>
                <a:ext cx="1" cy="1"/>
              </a:xfrm>
              <a:prstGeom prst="rect">
                <a:avLst/>
              </a:prstGeom>
              <a:solidFill>
                <a:srgbClr val="C368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 name="Freeform 5988"/>
              <p:cNvSpPr>
                <a:spLocks/>
              </p:cNvSpPr>
              <p:nvPr/>
            </p:nvSpPr>
            <p:spPr bwMode="auto">
              <a:xfrm>
                <a:off x="1025" y="3043"/>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2"/>
                      <a:pt x="0"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 name="Rectangle 5989"/>
              <p:cNvSpPr>
                <a:spLocks noChangeArrowheads="1"/>
              </p:cNvSpPr>
              <p:nvPr/>
            </p:nvSpPr>
            <p:spPr bwMode="auto">
              <a:xfrm>
                <a:off x="1027" y="3017"/>
                <a:ext cx="1" cy="1"/>
              </a:xfrm>
              <a:prstGeom prst="rect">
                <a:avLst/>
              </a:prstGeom>
              <a:solidFill>
                <a:srgbClr val="AE4E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 name="Freeform 5990"/>
              <p:cNvSpPr>
                <a:spLocks/>
              </p:cNvSpPr>
              <p:nvPr/>
            </p:nvSpPr>
            <p:spPr bwMode="auto">
              <a:xfrm>
                <a:off x="1027" y="2985"/>
                <a:ext cx="11" cy="32"/>
              </a:xfrm>
              <a:custGeom>
                <a:avLst/>
                <a:gdLst>
                  <a:gd name="T0" fmla="*/ 5 w 5"/>
                  <a:gd name="T1" fmla="*/ 0 h 15"/>
                  <a:gd name="T2" fmla="*/ 0 w 5"/>
                  <a:gd name="T3" fmla="*/ 15 h 15"/>
                  <a:gd name="T4" fmla="*/ 0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3" y="4"/>
                      <a:pt x="1" y="9"/>
                      <a:pt x="0" y="15"/>
                    </a:cubicBezTo>
                    <a:cubicBezTo>
                      <a:pt x="0" y="15"/>
                      <a:pt x="0" y="15"/>
                      <a:pt x="0" y="15"/>
                    </a:cubicBezTo>
                    <a:cubicBezTo>
                      <a:pt x="1" y="10"/>
                      <a:pt x="3" y="5"/>
                      <a:pt x="5" y="0"/>
                    </a:cubicBezTo>
                    <a:close/>
                  </a:path>
                </a:pathLst>
              </a:custGeom>
              <a:solidFill>
                <a:srgbClr val="99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 name="Freeform 5991"/>
              <p:cNvSpPr>
                <a:spLocks noEditPoints="1"/>
              </p:cNvSpPr>
              <p:nvPr/>
            </p:nvSpPr>
            <p:spPr bwMode="auto">
              <a:xfrm>
                <a:off x="1014" y="2972"/>
                <a:ext cx="21" cy="85"/>
              </a:xfrm>
              <a:custGeom>
                <a:avLst/>
                <a:gdLst>
                  <a:gd name="T0" fmla="*/ 0 w 10"/>
                  <a:gd name="T1" fmla="*/ 38 h 40"/>
                  <a:gd name="T2" fmla="*/ 0 w 10"/>
                  <a:gd name="T3" fmla="*/ 38 h 40"/>
                  <a:gd name="T4" fmla="*/ 1 w 10"/>
                  <a:gd name="T5" fmla="*/ 40 h 40"/>
                  <a:gd name="T6" fmla="*/ 0 w 10"/>
                  <a:gd name="T7" fmla="*/ 38 h 40"/>
                  <a:gd name="T8" fmla="*/ 10 w 10"/>
                  <a:gd name="T9" fmla="*/ 0 h 40"/>
                  <a:gd name="T10" fmla="*/ 9 w 10"/>
                  <a:gd name="T11" fmla="*/ 1 h 40"/>
                  <a:gd name="T12" fmla="*/ 8 w 10"/>
                  <a:gd name="T13" fmla="*/ 3 h 40"/>
                  <a:gd name="T14" fmla="*/ 9 w 10"/>
                  <a:gd name="T15" fmla="*/ 1 h 40"/>
                  <a:gd name="T16" fmla="*/ 10 w 10"/>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38"/>
                    </a:moveTo>
                    <a:cubicBezTo>
                      <a:pt x="0" y="38"/>
                      <a:pt x="0" y="38"/>
                      <a:pt x="0" y="38"/>
                    </a:cubicBezTo>
                    <a:cubicBezTo>
                      <a:pt x="0" y="39"/>
                      <a:pt x="0" y="39"/>
                      <a:pt x="1" y="40"/>
                    </a:cubicBezTo>
                    <a:cubicBezTo>
                      <a:pt x="1" y="40"/>
                      <a:pt x="0" y="39"/>
                      <a:pt x="0" y="38"/>
                    </a:cubicBezTo>
                    <a:close/>
                    <a:moveTo>
                      <a:pt x="10" y="0"/>
                    </a:moveTo>
                    <a:cubicBezTo>
                      <a:pt x="9" y="1"/>
                      <a:pt x="9" y="1"/>
                      <a:pt x="9" y="1"/>
                    </a:cubicBezTo>
                    <a:cubicBezTo>
                      <a:pt x="9" y="1"/>
                      <a:pt x="8" y="2"/>
                      <a:pt x="8" y="3"/>
                    </a:cubicBezTo>
                    <a:cubicBezTo>
                      <a:pt x="8" y="2"/>
                      <a:pt x="9" y="2"/>
                      <a:pt x="9" y="1"/>
                    </a:cubicBezTo>
                    <a:cubicBezTo>
                      <a:pt x="10" y="1"/>
                      <a:pt x="10" y="1"/>
                      <a:pt x="1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 name="Freeform 5992"/>
              <p:cNvSpPr>
                <a:spLocks/>
              </p:cNvSpPr>
              <p:nvPr/>
            </p:nvSpPr>
            <p:spPr bwMode="auto">
              <a:xfrm>
                <a:off x="1014" y="2975"/>
                <a:ext cx="19" cy="78"/>
              </a:xfrm>
              <a:custGeom>
                <a:avLst/>
                <a:gdLst>
                  <a:gd name="T0" fmla="*/ 9 w 9"/>
                  <a:gd name="T1" fmla="*/ 0 h 37"/>
                  <a:gd name="T2" fmla="*/ 8 w 9"/>
                  <a:gd name="T3" fmla="*/ 2 h 37"/>
                  <a:gd name="T4" fmla="*/ 6 w 9"/>
                  <a:gd name="T5" fmla="*/ 6 h 37"/>
                  <a:gd name="T6" fmla="*/ 0 w 9"/>
                  <a:gd name="T7" fmla="*/ 32 h 37"/>
                  <a:gd name="T8" fmla="*/ 0 w 9"/>
                  <a:gd name="T9" fmla="*/ 37 h 37"/>
                  <a:gd name="T10" fmla="*/ 0 w 9"/>
                  <a:gd name="T11" fmla="*/ 37 h 37"/>
                  <a:gd name="T12" fmla="*/ 0 w 9"/>
                  <a:gd name="T13" fmla="*/ 29 h 37"/>
                  <a:gd name="T14" fmla="*/ 7 w 9"/>
                  <a:gd name="T15" fmla="*/ 4 h 37"/>
                  <a:gd name="T16" fmla="*/ 9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0"/>
                    </a:moveTo>
                    <a:cubicBezTo>
                      <a:pt x="9" y="1"/>
                      <a:pt x="8" y="1"/>
                      <a:pt x="8" y="2"/>
                    </a:cubicBezTo>
                    <a:cubicBezTo>
                      <a:pt x="7" y="3"/>
                      <a:pt x="6" y="4"/>
                      <a:pt x="6" y="6"/>
                    </a:cubicBezTo>
                    <a:cubicBezTo>
                      <a:pt x="1" y="16"/>
                      <a:pt x="0" y="25"/>
                      <a:pt x="0" y="32"/>
                    </a:cubicBezTo>
                    <a:cubicBezTo>
                      <a:pt x="0" y="33"/>
                      <a:pt x="0" y="35"/>
                      <a:pt x="0" y="37"/>
                    </a:cubicBezTo>
                    <a:cubicBezTo>
                      <a:pt x="0" y="37"/>
                      <a:pt x="0" y="37"/>
                      <a:pt x="0" y="37"/>
                    </a:cubicBezTo>
                    <a:cubicBezTo>
                      <a:pt x="0" y="35"/>
                      <a:pt x="0" y="32"/>
                      <a:pt x="0" y="29"/>
                    </a:cubicBezTo>
                    <a:cubicBezTo>
                      <a:pt x="0" y="19"/>
                      <a:pt x="4" y="10"/>
                      <a:pt x="7" y="4"/>
                    </a:cubicBezTo>
                    <a:cubicBezTo>
                      <a:pt x="8" y="3"/>
                      <a:pt x="9" y="2"/>
                      <a:pt x="9"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 name="Freeform 5993"/>
              <p:cNvSpPr>
                <a:spLocks/>
              </p:cNvSpPr>
              <p:nvPr/>
            </p:nvSpPr>
            <p:spPr bwMode="auto">
              <a:xfrm>
                <a:off x="1033" y="2970"/>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0"/>
                      <a:pt x="0" y="2"/>
                    </a:cubicBezTo>
                    <a:cubicBezTo>
                      <a:pt x="1" y="1"/>
                      <a:pt x="1" y="1"/>
                      <a:pt x="1" y="1"/>
                    </a:cubicBezTo>
                    <a:cubicBezTo>
                      <a:pt x="1" y="1"/>
                      <a:pt x="2" y="0"/>
                      <a:pt x="2" y="0"/>
                    </a:cubicBez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 name="Freeform 5994"/>
              <p:cNvSpPr>
                <a:spLocks/>
              </p:cNvSpPr>
              <p:nvPr/>
            </p:nvSpPr>
            <p:spPr bwMode="auto">
              <a:xfrm>
                <a:off x="1014" y="2983"/>
                <a:ext cx="15" cy="53"/>
              </a:xfrm>
              <a:custGeom>
                <a:avLst/>
                <a:gdLst>
                  <a:gd name="T0" fmla="*/ 7 w 7"/>
                  <a:gd name="T1" fmla="*/ 0 h 25"/>
                  <a:gd name="T2" fmla="*/ 0 w 7"/>
                  <a:gd name="T3" fmla="*/ 25 h 25"/>
                  <a:gd name="T4" fmla="*/ 7 w 7"/>
                  <a:gd name="T5" fmla="*/ 0 h 25"/>
                </a:gdLst>
                <a:ahLst/>
                <a:cxnLst>
                  <a:cxn ang="0">
                    <a:pos x="T0" y="T1"/>
                  </a:cxn>
                  <a:cxn ang="0">
                    <a:pos x="T2" y="T3"/>
                  </a:cxn>
                  <a:cxn ang="0">
                    <a:pos x="T4" y="T5"/>
                  </a:cxn>
                </a:cxnLst>
                <a:rect l="0" t="0" r="r" b="b"/>
                <a:pathLst>
                  <a:path w="7" h="25">
                    <a:moveTo>
                      <a:pt x="7" y="0"/>
                    </a:moveTo>
                    <a:cubicBezTo>
                      <a:pt x="4" y="6"/>
                      <a:pt x="0" y="15"/>
                      <a:pt x="0" y="25"/>
                    </a:cubicBezTo>
                    <a:cubicBezTo>
                      <a:pt x="0" y="19"/>
                      <a:pt x="2" y="10"/>
                      <a:pt x="7" y="0"/>
                    </a:cubicBezTo>
                    <a:close/>
                  </a:path>
                </a:pathLst>
              </a:custGeom>
              <a:solidFill>
                <a:srgbClr val="B35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 name="Freeform 5995"/>
              <p:cNvSpPr>
                <a:spLocks/>
              </p:cNvSpPr>
              <p:nvPr/>
            </p:nvSpPr>
            <p:spPr bwMode="auto">
              <a:xfrm>
                <a:off x="1012" y="2987"/>
                <a:ext cx="15" cy="56"/>
              </a:xfrm>
              <a:custGeom>
                <a:avLst/>
                <a:gdLst>
                  <a:gd name="T0" fmla="*/ 7 w 7"/>
                  <a:gd name="T1" fmla="*/ 0 h 26"/>
                  <a:gd name="T2" fmla="*/ 2 w 7"/>
                  <a:gd name="T3" fmla="*/ 12 h 26"/>
                  <a:gd name="T4" fmla="*/ 1 w 7"/>
                  <a:gd name="T5" fmla="*/ 18 h 26"/>
                  <a:gd name="T6" fmla="*/ 1 w 7"/>
                  <a:gd name="T7" fmla="*/ 26 h 26"/>
                  <a:gd name="T8" fmla="*/ 7 w 7"/>
                  <a:gd name="T9" fmla="*/ 0 h 26"/>
                </a:gdLst>
                <a:ahLst/>
                <a:cxnLst>
                  <a:cxn ang="0">
                    <a:pos x="T0" y="T1"/>
                  </a:cxn>
                  <a:cxn ang="0">
                    <a:pos x="T2" y="T3"/>
                  </a:cxn>
                  <a:cxn ang="0">
                    <a:pos x="T4" y="T5"/>
                  </a:cxn>
                  <a:cxn ang="0">
                    <a:pos x="T6" y="T7"/>
                  </a:cxn>
                  <a:cxn ang="0">
                    <a:pos x="T8" y="T9"/>
                  </a:cxn>
                </a:cxnLst>
                <a:rect l="0" t="0" r="r" b="b"/>
                <a:pathLst>
                  <a:path w="7" h="26">
                    <a:moveTo>
                      <a:pt x="7" y="0"/>
                    </a:moveTo>
                    <a:cubicBezTo>
                      <a:pt x="5" y="3"/>
                      <a:pt x="3" y="7"/>
                      <a:pt x="2" y="12"/>
                    </a:cubicBezTo>
                    <a:cubicBezTo>
                      <a:pt x="1" y="14"/>
                      <a:pt x="1" y="16"/>
                      <a:pt x="1" y="18"/>
                    </a:cubicBezTo>
                    <a:cubicBezTo>
                      <a:pt x="0" y="21"/>
                      <a:pt x="0" y="23"/>
                      <a:pt x="1" y="26"/>
                    </a:cubicBezTo>
                    <a:cubicBezTo>
                      <a:pt x="1" y="19"/>
                      <a:pt x="2" y="10"/>
                      <a:pt x="7" y="0"/>
                    </a:cubicBezTo>
                    <a:close/>
                  </a:path>
                </a:pathLst>
              </a:custGeom>
              <a:solidFill>
                <a:srgbClr val="B35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 name="Freeform 5996"/>
              <p:cNvSpPr>
                <a:spLocks/>
              </p:cNvSpPr>
              <p:nvPr/>
            </p:nvSpPr>
            <p:spPr bwMode="auto">
              <a:xfrm>
                <a:off x="1014" y="3013"/>
                <a:ext cx="2" cy="1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cubicBezTo>
                      <a:pt x="0" y="2"/>
                      <a:pt x="0" y="4"/>
                      <a:pt x="0" y="6"/>
                    </a:cubicBezTo>
                    <a:cubicBezTo>
                      <a:pt x="0" y="4"/>
                      <a:pt x="0" y="2"/>
                      <a:pt x="1" y="0"/>
                    </a:cubicBezTo>
                    <a:close/>
                  </a:path>
                </a:pathLst>
              </a:custGeom>
              <a:solidFill>
                <a:srgbClr val="BC63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 name="Freeform 5997"/>
              <p:cNvSpPr>
                <a:spLocks noEditPoints="1"/>
              </p:cNvSpPr>
              <p:nvPr/>
            </p:nvSpPr>
            <p:spPr bwMode="auto">
              <a:xfrm>
                <a:off x="1016" y="2968"/>
                <a:ext cx="26" cy="85"/>
              </a:xfrm>
              <a:custGeom>
                <a:avLst/>
                <a:gdLst>
                  <a:gd name="T0" fmla="*/ 0 w 12"/>
                  <a:gd name="T1" fmla="*/ 37 h 40"/>
                  <a:gd name="T2" fmla="*/ 0 w 12"/>
                  <a:gd name="T3" fmla="*/ 37 h 40"/>
                  <a:gd name="T4" fmla="*/ 0 w 12"/>
                  <a:gd name="T5" fmla="*/ 40 h 40"/>
                  <a:gd name="T6" fmla="*/ 0 w 12"/>
                  <a:gd name="T7" fmla="*/ 37 h 40"/>
                  <a:gd name="T8" fmla="*/ 12 w 12"/>
                  <a:gd name="T9" fmla="*/ 0 h 40"/>
                  <a:gd name="T10" fmla="*/ 11 w 12"/>
                  <a:gd name="T11" fmla="*/ 0 h 40"/>
                  <a:gd name="T12" fmla="*/ 10 w 12"/>
                  <a:gd name="T13" fmla="*/ 1 h 40"/>
                  <a:gd name="T14" fmla="*/ 11 w 12"/>
                  <a:gd name="T15" fmla="*/ 1 h 40"/>
                  <a:gd name="T16" fmla="*/ 12 w 1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0">
                    <a:moveTo>
                      <a:pt x="0" y="37"/>
                    </a:moveTo>
                    <a:cubicBezTo>
                      <a:pt x="0" y="37"/>
                      <a:pt x="0" y="37"/>
                      <a:pt x="0" y="37"/>
                    </a:cubicBezTo>
                    <a:cubicBezTo>
                      <a:pt x="0" y="38"/>
                      <a:pt x="0" y="39"/>
                      <a:pt x="0" y="40"/>
                    </a:cubicBezTo>
                    <a:cubicBezTo>
                      <a:pt x="0" y="40"/>
                      <a:pt x="0" y="39"/>
                      <a:pt x="0" y="37"/>
                    </a:cubicBezTo>
                    <a:close/>
                    <a:moveTo>
                      <a:pt x="12" y="0"/>
                    </a:moveTo>
                    <a:cubicBezTo>
                      <a:pt x="11" y="0"/>
                      <a:pt x="11" y="0"/>
                      <a:pt x="11" y="0"/>
                    </a:cubicBezTo>
                    <a:cubicBezTo>
                      <a:pt x="11" y="1"/>
                      <a:pt x="11" y="1"/>
                      <a:pt x="10" y="1"/>
                    </a:cubicBezTo>
                    <a:cubicBezTo>
                      <a:pt x="11" y="1"/>
                      <a:pt x="11" y="1"/>
                      <a:pt x="11" y="1"/>
                    </a:cubicBezTo>
                    <a:lnTo>
                      <a:pt x="12"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 name="Freeform 5998"/>
              <p:cNvSpPr>
                <a:spLocks/>
              </p:cNvSpPr>
              <p:nvPr/>
            </p:nvSpPr>
            <p:spPr bwMode="auto">
              <a:xfrm>
                <a:off x="1016" y="2970"/>
                <a:ext cx="24" cy="77"/>
              </a:xfrm>
              <a:custGeom>
                <a:avLst/>
                <a:gdLst>
                  <a:gd name="T0" fmla="*/ 11 w 11"/>
                  <a:gd name="T1" fmla="*/ 0 h 36"/>
                  <a:gd name="T2" fmla="*/ 10 w 11"/>
                  <a:gd name="T3" fmla="*/ 0 h 36"/>
                  <a:gd name="T4" fmla="*/ 7 w 11"/>
                  <a:gd name="T5" fmla="*/ 6 h 36"/>
                  <a:gd name="T6" fmla="*/ 1 w 11"/>
                  <a:gd name="T7" fmla="*/ 22 h 36"/>
                  <a:gd name="T8" fmla="*/ 0 w 11"/>
                  <a:gd name="T9" fmla="*/ 36 h 36"/>
                  <a:gd name="T10" fmla="*/ 0 w 11"/>
                  <a:gd name="T11" fmla="*/ 36 h 36"/>
                  <a:gd name="T12" fmla="*/ 11 w 11"/>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1" h="36">
                    <a:moveTo>
                      <a:pt x="11" y="0"/>
                    </a:moveTo>
                    <a:cubicBezTo>
                      <a:pt x="10" y="0"/>
                      <a:pt x="10" y="0"/>
                      <a:pt x="10" y="0"/>
                    </a:cubicBezTo>
                    <a:cubicBezTo>
                      <a:pt x="9" y="2"/>
                      <a:pt x="8" y="4"/>
                      <a:pt x="7" y="6"/>
                    </a:cubicBezTo>
                    <a:cubicBezTo>
                      <a:pt x="5" y="10"/>
                      <a:pt x="2" y="16"/>
                      <a:pt x="1" y="22"/>
                    </a:cubicBezTo>
                    <a:cubicBezTo>
                      <a:pt x="0" y="27"/>
                      <a:pt x="0" y="31"/>
                      <a:pt x="0" y="36"/>
                    </a:cubicBezTo>
                    <a:cubicBezTo>
                      <a:pt x="0" y="36"/>
                      <a:pt x="0" y="36"/>
                      <a:pt x="0" y="36"/>
                    </a:cubicBezTo>
                    <a:cubicBezTo>
                      <a:pt x="0" y="30"/>
                      <a:pt x="1" y="15"/>
                      <a:pt x="11"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 name="Freeform 5999"/>
              <p:cNvSpPr>
                <a:spLocks/>
              </p:cNvSpPr>
              <p:nvPr/>
            </p:nvSpPr>
            <p:spPr bwMode="auto">
              <a:xfrm>
                <a:off x="1040" y="2964"/>
                <a:ext cx="4"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1" y="2"/>
                      <a:pt x="1" y="2"/>
                      <a:pt x="1" y="2"/>
                    </a:cubicBezTo>
                    <a:cubicBezTo>
                      <a:pt x="1" y="1"/>
                      <a:pt x="1" y="1"/>
                      <a:pt x="2"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 name="Freeform 6000"/>
              <p:cNvSpPr>
                <a:spLocks noEditPoints="1"/>
              </p:cNvSpPr>
              <p:nvPr/>
            </p:nvSpPr>
            <p:spPr bwMode="auto">
              <a:xfrm>
                <a:off x="1018" y="2962"/>
                <a:ext cx="28" cy="89"/>
              </a:xfrm>
              <a:custGeom>
                <a:avLst/>
                <a:gdLst>
                  <a:gd name="T0" fmla="*/ 0 w 13"/>
                  <a:gd name="T1" fmla="*/ 37 h 42"/>
                  <a:gd name="T2" fmla="*/ 0 w 13"/>
                  <a:gd name="T3" fmla="*/ 38 h 42"/>
                  <a:gd name="T4" fmla="*/ 0 w 13"/>
                  <a:gd name="T5" fmla="*/ 42 h 42"/>
                  <a:gd name="T6" fmla="*/ 0 w 13"/>
                  <a:gd name="T7" fmla="*/ 37 h 42"/>
                  <a:gd name="T8" fmla="*/ 6 w 13"/>
                  <a:gd name="T9" fmla="*/ 12 h 42"/>
                  <a:gd name="T10" fmla="*/ 5 w 13"/>
                  <a:gd name="T11" fmla="*/ 14 h 42"/>
                  <a:gd name="T12" fmla="*/ 6 w 13"/>
                  <a:gd name="T13" fmla="*/ 12 h 42"/>
                  <a:gd name="T14" fmla="*/ 12 w 13"/>
                  <a:gd name="T15" fmla="*/ 2 h 42"/>
                  <a:gd name="T16" fmla="*/ 11 w 13"/>
                  <a:gd name="T17" fmla="*/ 2 h 42"/>
                  <a:gd name="T18" fmla="*/ 11 w 13"/>
                  <a:gd name="T19" fmla="*/ 3 h 42"/>
                  <a:gd name="T20" fmla="*/ 11 w 13"/>
                  <a:gd name="T21" fmla="*/ 3 h 42"/>
                  <a:gd name="T22" fmla="*/ 12 w 13"/>
                  <a:gd name="T23" fmla="*/ 2 h 42"/>
                  <a:gd name="T24" fmla="*/ 13 w 13"/>
                  <a:gd name="T25" fmla="*/ 0 h 42"/>
                  <a:gd name="T26" fmla="*/ 13 w 13"/>
                  <a:gd name="T27" fmla="*/ 1 h 42"/>
                  <a:gd name="T28" fmla="*/ 13 w 13"/>
                  <a:gd name="T29" fmla="*/ 1 h 42"/>
                  <a:gd name="T30" fmla="*/ 13 w 13"/>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2">
                    <a:moveTo>
                      <a:pt x="0" y="37"/>
                    </a:moveTo>
                    <a:cubicBezTo>
                      <a:pt x="0" y="38"/>
                      <a:pt x="0" y="38"/>
                      <a:pt x="0" y="38"/>
                    </a:cubicBezTo>
                    <a:cubicBezTo>
                      <a:pt x="0" y="39"/>
                      <a:pt x="0" y="41"/>
                      <a:pt x="0" y="42"/>
                    </a:cubicBezTo>
                    <a:cubicBezTo>
                      <a:pt x="0" y="42"/>
                      <a:pt x="0" y="40"/>
                      <a:pt x="0" y="37"/>
                    </a:cubicBezTo>
                    <a:close/>
                    <a:moveTo>
                      <a:pt x="6" y="12"/>
                    </a:moveTo>
                    <a:cubicBezTo>
                      <a:pt x="6" y="13"/>
                      <a:pt x="5" y="14"/>
                      <a:pt x="5" y="14"/>
                    </a:cubicBezTo>
                    <a:cubicBezTo>
                      <a:pt x="5" y="14"/>
                      <a:pt x="6" y="13"/>
                      <a:pt x="6" y="12"/>
                    </a:cubicBezTo>
                    <a:close/>
                    <a:moveTo>
                      <a:pt x="12" y="2"/>
                    </a:moveTo>
                    <a:cubicBezTo>
                      <a:pt x="11" y="2"/>
                      <a:pt x="11" y="2"/>
                      <a:pt x="11" y="2"/>
                    </a:cubicBezTo>
                    <a:cubicBezTo>
                      <a:pt x="11" y="3"/>
                      <a:pt x="11" y="3"/>
                      <a:pt x="11" y="3"/>
                    </a:cubicBezTo>
                    <a:cubicBezTo>
                      <a:pt x="11" y="3"/>
                      <a:pt x="11" y="3"/>
                      <a:pt x="11" y="3"/>
                    </a:cubicBezTo>
                    <a:lnTo>
                      <a:pt x="12" y="2"/>
                    </a:lnTo>
                    <a:close/>
                    <a:moveTo>
                      <a:pt x="13" y="0"/>
                    </a:moveTo>
                    <a:cubicBezTo>
                      <a:pt x="13" y="0"/>
                      <a:pt x="13" y="0"/>
                      <a:pt x="13" y="1"/>
                    </a:cubicBezTo>
                    <a:cubicBezTo>
                      <a:pt x="13" y="1"/>
                      <a:pt x="13" y="1"/>
                      <a:pt x="13" y="1"/>
                    </a:cubicBezTo>
                    <a:lnTo>
                      <a:pt x="13"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 name="Freeform 6001"/>
              <p:cNvSpPr>
                <a:spLocks/>
              </p:cNvSpPr>
              <p:nvPr/>
            </p:nvSpPr>
            <p:spPr bwMode="auto">
              <a:xfrm>
                <a:off x="1016" y="2968"/>
                <a:ext cx="26" cy="75"/>
              </a:xfrm>
              <a:custGeom>
                <a:avLst/>
                <a:gdLst>
                  <a:gd name="T0" fmla="*/ 12 w 12"/>
                  <a:gd name="T1" fmla="*/ 0 h 35"/>
                  <a:gd name="T2" fmla="*/ 12 w 12"/>
                  <a:gd name="T3" fmla="*/ 0 h 35"/>
                  <a:gd name="T4" fmla="*/ 1 w 12"/>
                  <a:gd name="T5" fmla="*/ 35 h 35"/>
                  <a:gd name="T6" fmla="*/ 1 w 12"/>
                  <a:gd name="T7" fmla="*/ 34 h 35"/>
                  <a:gd name="T8" fmla="*/ 2 w 12"/>
                  <a:gd name="T9" fmla="*/ 28 h 35"/>
                  <a:gd name="T10" fmla="*/ 6 w 12"/>
                  <a:gd name="T11" fmla="*/ 11 h 35"/>
                  <a:gd name="T12" fmla="*/ 7 w 12"/>
                  <a:gd name="T13" fmla="*/ 9 h 35"/>
                  <a:gd name="T14" fmla="*/ 8 w 12"/>
                  <a:gd name="T15" fmla="*/ 7 h 35"/>
                  <a:gd name="T16" fmla="*/ 12 w 12"/>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5">
                    <a:moveTo>
                      <a:pt x="12" y="0"/>
                    </a:moveTo>
                    <a:cubicBezTo>
                      <a:pt x="12" y="0"/>
                      <a:pt x="12" y="0"/>
                      <a:pt x="12" y="0"/>
                    </a:cubicBezTo>
                    <a:cubicBezTo>
                      <a:pt x="8" y="6"/>
                      <a:pt x="0" y="19"/>
                      <a:pt x="1" y="35"/>
                    </a:cubicBezTo>
                    <a:cubicBezTo>
                      <a:pt x="1" y="34"/>
                      <a:pt x="1" y="34"/>
                      <a:pt x="1" y="34"/>
                    </a:cubicBezTo>
                    <a:cubicBezTo>
                      <a:pt x="1" y="33"/>
                      <a:pt x="1" y="31"/>
                      <a:pt x="2" y="28"/>
                    </a:cubicBezTo>
                    <a:cubicBezTo>
                      <a:pt x="2" y="23"/>
                      <a:pt x="4" y="18"/>
                      <a:pt x="6" y="11"/>
                    </a:cubicBezTo>
                    <a:cubicBezTo>
                      <a:pt x="6" y="11"/>
                      <a:pt x="7" y="10"/>
                      <a:pt x="7" y="9"/>
                    </a:cubicBezTo>
                    <a:cubicBezTo>
                      <a:pt x="7" y="9"/>
                      <a:pt x="8" y="8"/>
                      <a:pt x="8" y="7"/>
                    </a:cubicBezTo>
                    <a:cubicBezTo>
                      <a:pt x="9" y="5"/>
                      <a:pt x="10" y="3"/>
                      <a:pt x="1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 name="Freeform 6002"/>
              <p:cNvSpPr>
                <a:spLocks/>
              </p:cNvSpPr>
              <p:nvPr/>
            </p:nvSpPr>
            <p:spPr bwMode="auto">
              <a:xfrm>
                <a:off x="1042" y="2964"/>
                <a:ext cx="4" cy="2"/>
              </a:xfrm>
              <a:custGeom>
                <a:avLst/>
                <a:gdLst>
                  <a:gd name="T0" fmla="*/ 2 w 2"/>
                  <a:gd name="T1" fmla="*/ 0 h 1"/>
                  <a:gd name="T2" fmla="*/ 2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1"/>
                      <a:pt x="0" y="1"/>
                    </a:cubicBezTo>
                    <a:cubicBezTo>
                      <a:pt x="1" y="1"/>
                      <a:pt x="1" y="1"/>
                      <a:pt x="1" y="1"/>
                    </a:cubicBezTo>
                    <a:cubicBezTo>
                      <a:pt x="1" y="1"/>
                      <a:pt x="1" y="0"/>
                      <a:pt x="2"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 name="Freeform 6003"/>
              <p:cNvSpPr>
                <a:spLocks noEditPoints="1"/>
              </p:cNvSpPr>
              <p:nvPr/>
            </p:nvSpPr>
            <p:spPr bwMode="auto">
              <a:xfrm>
                <a:off x="1021" y="2958"/>
                <a:ext cx="31" cy="85"/>
              </a:xfrm>
              <a:custGeom>
                <a:avLst/>
                <a:gdLst>
                  <a:gd name="T0" fmla="*/ 9 w 15"/>
                  <a:gd name="T1" fmla="*/ 9 h 40"/>
                  <a:gd name="T2" fmla="*/ 8 w 15"/>
                  <a:gd name="T3" fmla="*/ 10 h 40"/>
                  <a:gd name="T4" fmla="*/ 6 w 15"/>
                  <a:gd name="T5" fmla="*/ 14 h 40"/>
                  <a:gd name="T6" fmla="*/ 2 w 15"/>
                  <a:gd name="T7" fmla="*/ 25 h 40"/>
                  <a:gd name="T8" fmla="*/ 1 w 15"/>
                  <a:gd name="T9" fmla="*/ 30 h 40"/>
                  <a:gd name="T10" fmla="*/ 1 w 15"/>
                  <a:gd name="T11" fmla="*/ 40 h 40"/>
                  <a:gd name="T12" fmla="*/ 1 w 15"/>
                  <a:gd name="T13" fmla="*/ 39 h 40"/>
                  <a:gd name="T14" fmla="*/ 9 w 15"/>
                  <a:gd name="T15" fmla="*/ 9 h 40"/>
                  <a:gd name="T16" fmla="*/ 14 w 15"/>
                  <a:gd name="T17" fmla="*/ 2 h 40"/>
                  <a:gd name="T18" fmla="*/ 14 w 15"/>
                  <a:gd name="T19" fmla="*/ 2 h 40"/>
                  <a:gd name="T20" fmla="*/ 13 w 15"/>
                  <a:gd name="T21" fmla="*/ 3 h 40"/>
                  <a:gd name="T22" fmla="*/ 13 w 15"/>
                  <a:gd name="T23" fmla="*/ 3 h 40"/>
                  <a:gd name="T24" fmla="*/ 14 w 15"/>
                  <a:gd name="T25" fmla="*/ 2 h 40"/>
                  <a:gd name="T26" fmla="*/ 15 w 15"/>
                  <a:gd name="T27" fmla="*/ 0 h 40"/>
                  <a:gd name="T28" fmla="*/ 14 w 15"/>
                  <a:gd name="T29" fmla="*/ 1 h 40"/>
                  <a:gd name="T30" fmla="*/ 15 w 15"/>
                  <a:gd name="T31" fmla="*/ 1 h 40"/>
                  <a:gd name="T32" fmla="*/ 15 w 15"/>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0">
                    <a:moveTo>
                      <a:pt x="9" y="9"/>
                    </a:moveTo>
                    <a:cubicBezTo>
                      <a:pt x="9" y="9"/>
                      <a:pt x="9" y="9"/>
                      <a:pt x="8" y="10"/>
                    </a:cubicBezTo>
                    <a:cubicBezTo>
                      <a:pt x="7" y="11"/>
                      <a:pt x="7" y="12"/>
                      <a:pt x="6" y="14"/>
                    </a:cubicBezTo>
                    <a:cubicBezTo>
                      <a:pt x="4" y="17"/>
                      <a:pt x="3" y="21"/>
                      <a:pt x="2" y="25"/>
                    </a:cubicBezTo>
                    <a:cubicBezTo>
                      <a:pt x="1" y="27"/>
                      <a:pt x="1" y="28"/>
                      <a:pt x="1" y="30"/>
                    </a:cubicBezTo>
                    <a:cubicBezTo>
                      <a:pt x="0" y="33"/>
                      <a:pt x="0" y="36"/>
                      <a:pt x="1" y="40"/>
                    </a:cubicBezTo>
                    <a:cubicBezTo>
                      <a:pt x="1" y="39"/>
                      <a:pt x="1" y="39"/>
                      <a:pt x="1" y="39"/>
                    </a:cubicBezTo>
                    <a:cubicBezTo>
                      <a:pt x="1" y="34"/>
                      <a:pt x="2" y="22"/>
                      <a:pt x="9" y="9"/>
                    </a:cubicBezTo>
                    <a:close/>
                    <a:moveTo>
                      <a:pt x="14" y="2"/>
                    </a:moveTo>
                    <a:cubicBezTo>
                      <a:pt x="14" y="2"/>
                      <a:pt x="14" y="2"/>
                      <a:pt x="14" y="2"/>
                    </a:cubicBezTo>
                    <a:cubicBezTo>
                      <a:pt x="13" y="3"/>
                      <a:pt x="13" y="3"/>
                      <a:pt x="13" y="3"/>
                    </a:cubicBezTo>
                    <a:cubicBezTo>
                      <a:pt x="13" y="3"/>
                      <a:pt x="13" y="3"/>
                      <a:pt x="13" y="3"/>
                    </a:cubicBezTo>
                    <a:cubicBezTo>
                      <a:pt x="13" y="3"/>
                      <a:pt x="14" y="2"/>
                      <a:pt x="14" y="2"/>
                    </a:cubicBezTo>
                    <a:close/>
                    <a:moveTo>
                      <a:pt x="15" y="0"/>
                    </a:moveTo>
                    <a:cubicBezTo>
                      <a:pt x="15" y="0"/>
                      <a:pt x="15" y="1"/>
                      <a:pt x="14" y="1"/>
                    </a:cubicBezTo>
                    <a:cubicBezTo>
                      <a:pt x="15" y="1"/>
                      <a:pt x="15" y="1"/>
                      <a:pt x="15" y="1"/>
                    </a:cubicBezTo>
                    <a:lnTo>
                      <a:pt x="15"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 name="Freeform 6004"/>
              <p:cNvSpPr>
                <a:spLocks noEditPoints="1"/>
              </p:cNvSpPr>
              <p:nvPr/>
            </p:nvSpPr>
            <p:spPr bwMode="auto">
              <a:xfrm>
                <a:off x="1023" y="2964"/>
                <a:ext cx="25" cy="57"/>
              </a:xfrm>
              <a:custGeom>
                <a:avLst/>
                <a:gdLst>
                  <a:gd name="T0" fmla="*/ 1 w 12"/>
                  <a:gd name="T1" fmla="*/ 22 h 27"/>
                  <a:gd name="T2" fmla="*/ 0 w 12"/>
                  <a:gd name="T3" fmla="*/ 27 h 27"/>
                  <a:gd name="T4" fmla="*/ 0 w 12"/>
                  <a:gd name="T5" fmla="*/ 27 h 27"/>
                  <a:gd name="T6" fmla="*/ 1 w 12"/>
                  <a:gd name="T7" fmla="*/ 22 h 27"/>
                  <a:gd name="T8" fmla="*/ 12 w 12"/>
                  <a:gd name="T9" fmla="*/ 0 h 27"/>
                  <a:gd name="T10" fmla="*/ 12 w 12"/>
                  <a:gd name="T11" fmla="*/ 0 h 27"/>
                  <a:gd name="T12" fmla="*/ 7 w 12"/>
                  <a:gd name="T13" fmla="*/ 7 h 27"/>
                  <a:gd name="T14" fmla="*/ 8 w 12"/>
                  <a:gd name="T15" fmla="*/ 6 h 27"/>
                  <a:gd name="T16" fmla="*/ 12 w 1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
                    <a:moveTo>
                      <a:pt x="1" y="22"/>
                    </a:moveTo>
                    <a:cubicBezTo>
                      <a:pt x="0" y="24"/>
                      <a:pt x="0" y="25"/>
                      <a:pt x="0" y="27"/>
                    </a:cubicBezTo>
                    <a:cubicBezTo>
                      <a:pt x="0" y="27"/>
                      <a:pt x="0" y="27"/>
                      <a:pt x="0" y="27"/>
                    </a:cubicBezTo>
                    <a:cubicBezTo>
                      <a:pt x="0" y="25"/>
                      <a:pt x="0" y="24"/>
                      <a:pt x="1" y="22"/>
                    </a:cubicBezTo>
                    <a:close/>
                    <a:moveTo>
                      <a:pt x="12" y="0"/>
                    </a:moveTo>
                    <a:cubicBezTo>
                      <a:pt x="12" y="0"/>
                      <a:pt x="12" y="0"/>
                      <a:pt x="12" y="0"/>
                    </a:cubicBezTo>
                    <a:cubicBezTo>
                      <a:pt x="10" y="2"/>
                      <a:pt x="9" y="4"/>
                      <a:pt x="7" y="7"/>
                    </a:cubicBezTo>
                    <a:cubicBezTo>
                      <a:pt x="8" y="6"/>
                      <a:pt x="8" y="6"/>
                      <a:pt x="8" y="6"/>
                    </a:cubicBezTo>
                    <a:cubicBezTo>
                      <a:pt x="10" y="4"/>
                      <a:pt x="11" y="2"/>
                      <a:pt x="12"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 name="Freeform 6005"/>
              <p:cNvSpPr>
                <a:spLocks/>
              </p:cNvSpPr>
              <p:nvPr/>
            </p:nvSpPr>
            <p:spPr bwMode="auto">
              <a:xfrm>
                <a:off x="1023" y="3040"/>
                <a:ext cx="0" cy="7"/>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cubicBezTo>
                      <a:pt x="0" y="1"/>
                      <a:pt x="0" y="1"/>
                      <a:pt x="0" y="1"/>
                    </a:cubicBezTo>
                    <a:cubicBezTo>
                      <a:pt x="0" y="2"/>
                      <a:pt x="0" y="3"/>
                      <a:pt x="0" y="3"/>
                    </a:cubicBezTo>
                    <a:cubicBezTo>
                      <a:pt x="0" y="3"/>
                      <a:pt x="0" y="2"/>
                      <a:pt x="0" y="0"/>
                    </a:cubicBezTo>
                    <a:close/>
                  </a:path>
                </a:pathLst>
              </a:custGeom>
              <a:solidFill>
                <a:srgbClr val="A5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 name="Freeform 6006"/>
              <p:cNvSpPr>
                <a:spLocks/>
              </p:cNvSpPr>
              <p:nvPr/>
            </p:nvSpPr>
            <p:spPr bwMode="auto">
              <a:xfrm>
                <a:off x="1050" y="2960"/>
                <a:ext cx="2"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lnTo>
                      <a:pt x="1" y="0"/>
                    </a:ln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 name="Freeform 6007"/>
              <p:cNvSpPr>
                <a:spLocks noEditPoints="1"/>
              </p:cNvSpPr>
              <p:nvPr/>
            </p:nvSpPr>
            <p:spPr bwMode="auto">
              <a:xfrm>
                <a:off x="1010" y="2983"/>
                <a:ext cx="17" cy="79"/>
              </a:xfrm>
              <a:custGeom>
                <a:avLst/>
                <a:gdLst>
                  <a:gd name="T0" fmla="*/ 1 w 8"/>
                  <a:gd name="T1" fmla="*/ 35 h 37"/>
                  <a:gd name="T2" fmla="*/ 1 w 8"/>
                  <a:gd name="T3" fmla="*/ 35 h 37"/>
                  <a:gd name="T4" fmla="*/ 2 w 8"/>
                  <a:gd name="T5" fmla="*/ 37 h 37"/>
                  <a:gd name="T6" fmla="*/ 1 w 8"/>
                  <a:gd name="T7" fmla="*/ 35 h 37"/>
                  <a:gd name="T8" fmla="*/ 1 w 8"/>
                  <a:gd name="T9" fmla="*/ 27 h 37"/>
                  <a:gd name="T10" fmla="*/ 0 w 8"/>
                  <a:gd name="T11" fmla="*/ 29 h 37"/>
                  <a:gd name="T12" fmla="*/ 0 w 8"/>
                  <a:gd name="T13" fmla="*/ 30 h 37"/>
                  <a:gd name="T14" fmla="*/ 1 w 8"/>
                  <a:gd name="T15" fmla="*/ 27 h 37"/>
                  <a:gd name="T16" fmla="*/ 4 w 8"/>
                  <a:gd name="T17" fmla="*/ 6 h 37"/>
                  <a:gd name="T18" fmla="*/ 0 w 8"/>
                  <a:gd name="T19" fmla="*/ 22 h 37"/>
                  <a:gd name="T20" fmla="*/ 2 w 8"/>
                  <a:gd name="T21" fmla="*/ 12 h 37"/>
                  <a:gd name="T22" fmla="*/ 4 w 8"/>
                  <a:gd name="T23" fmla="*/ 6 h 37"/>
                  <a:gd name="T24" fmla="*/ 8 w 8"/>
                  <a:gd name="T25" fmla="*/ 0 h 37"/>
                  <a:gd name="T26" fmla="*/ 4 w 8"/>
                  <a:gd name="T27" fmla="*/ 8 h 37"/>
                  <a:gd name="T28" fmla="*/ 6 w 8"/>
                  <a:gd name="T29" fmla="*/ 4 h 37"/>
                  <a:gd name="T30" fmla="*/ 8 w 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37">
                    <a:moveTo>
                      <a:pt x="1" y="35"/>
                    </a:moveTo>
                    <a:cubicBezTo>
                      <a:pt x="1" y="35"/>
                      <a:pt x="1" y="35"/>
                      <a:pt x="1" y="35"/>
                    </a:cubicBezTo>
                    <a:cubicBezTo>
                      <a:pt x="1" y="35"/>
                      <a:pt x="2" y="36"/>
                      <a:pt x="2" y="37"/>
                    </a:cubicBezTo>
                    <a:cubicBezTo>
                      <a:pt x="2" y="37"/>
                      <a:pt x="2" y="36"/>
                      <a:pt x="1" y="35"/>
                    </a:cubicBezTo>
                    <a:close/>
                    <a:moveTo>
                      <a:pt x="1" y="27"/>
                    </a:moveTo>
                    <a:cubicBezTo>
                      <a:pt x="1" y="28"/>
                      <a:pt x="0" y="29"/>
                      <a:pt x="0" y="29"/>
                    </a:cubicBezTo>
                    <a:cubicBezTo>
                      <a:pt x="0" y="30"/>
                      <a:pt x="0" y="30"/>
                      <a:pt x="0" y="30"/>
                    </a:cubicBezTo>
                    <a:cubicBezTo>
                      <a:pt x="0" y="29"/>
                      <a:pt x="1" y="28"/>
                      <a:pt x="1" y="27"/>
                    </a:cubicBezTo>
                    <a:close/>
                    <a:moveTo>
                      <a:pt x="4" y="6"/>
                    </a:moveTo>
                    <a:cubicBezTo>
                      <a:pt x="3" y="10"/>
                      <a:pt x="1" y="15"/>
                      <a:pt x="0" y="22"/>
                    </a:cubicBezTo>
                    <a:cubicBezTo>
                      <a:pt x="1" y="19"/>
                      <a:pt x="1" y="15"/>
                      <a:pt x="2" y="12"/>
                    </a:cubicBezTo>
                    <a:cubicBezTo>
                      <a:pt x="3" y="9"/>
                      <a:pt x="4" y="7"/>
                      <a:pt x="4" y="6"/>
                    </a:cubicBezTo>
                    <a:close/>
                    <a:moveTo>
                      <a:pt x="8" y="0"/>
                    </a:moveTo>
                    <a:cubicBezTo>
                      <a:pt x="6" y="3"/>
                      <a:pt x="5" y="5"/>
                      <a:pt x="4" y="8"/>
                    </a:cubicBezTo>
                    <a:cubicBezTo>
                      <a:pt x="5" y="6"/>
                      <a:pt x="5" y="5"/>
                      <a:pt x="6" y="4"/>
                    </a:cubicBezTo>
                    <a:cubicBezTo>
                      <a:pt x="7" y="3"/>
                      <a:pt x="7" y="1"/>
                      <a:pt x="8"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 name="Freeform 6008"/>
              <p:cNvSpPr>
                <a:spLocks noEditPoints="1"/>
              </p:cNvSpPr>
              <p:nvPr/>
            </p:nvSpPr>
            <p:spPr bwMode="auto">
              <a:xfrm>
                <a:off x="1010" y="2992"/>
                <a:ext cx="13" cy="65"/>
              </a:xfrm>
              <a:custGeom>
                <a:avLst/>
                <a:gdLst>
                  <a:gd name="T0" fmla="*/ 1 w 6"/>
                  <a:gd name="T1" fmla="*/ 20 h 31"/>
                  <a:gd name="T2" fmla="*/ 1 w 6"/>
                  <a:gd name="T3" fmla="*/ 23 h 31"/>
                  <a:gd name="T4" fmla="*/ 0 w 6"/>
                  <a:gd name="T5" fmla="*/ 26 h 31"/>
                  <a:gd name="T6" fmla="*/ 1 w 6"/>
                  <a:gd name="T7" fmla="*/ 31 h 31"/>
                  <a:gd name="T8" fmla="*/ 1 w 6"/>
                  <a:gd name="T9" fmla="*/ 31 h 31"/>
                  <a:gd name="T10" fmla="*/ 1 w 6"/>
                  <a:gd name="T11" fmla="*/ 24 h 31"/>
                  <a:gd name="T12" fmla="*/ 1 w 6"/>
                  <a:gd name="T13" fmla="*/ 20 h 31"/>
                  <a:gd name="T14" fmla="*/ 6 w 6"/>
                  <a:gd name="T15" fmla="*/ 0 h 31"/>
                  <a:gd name="T16" fmla="*/ 4 w 6"/>
                  <a:gd name="T17" fmla="*/ 4 h 31"/>
                  <a:gd name="T18" fmla="*/ 4 w 6"/>
                  <a:gd name="T19" fmla="*/ 6 h 31"/>
                  <a:gd name="T20" fmla="*/ 4 w 6"/>
                  <a:gd name="T21" fmla="*/ 6 h 31"/>
                  <a:gd name="T22" fmla="*/ 6 w 6"/>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1">
                    <a:moveTo>
                      <a:pt x="1" y="20"/>
                    </a:moveTo>
                    <a:cubicBezTo>
                      <a:pt x="1" y="21"/>
                      <a:pt x="1" y="22"/>
                      <a:pt x="1" y="23"/>
                    </a:cubicBezTo>
                    <a:cubicBezTo>
                      <a:pt x="1" y="24"/>
                      <a:pt x="0" y="25"/>
                      <a:pt x="0" y="26"/>
                    </a:cubicBezTo>
                    <a:cubicBezTo>
                      <a:pt x="1" y="27"/>
                      <a:pt x="1" y="29"/>
                      <a:pt x="1" y="31"/>
                    </a:cubicBezTo>
                    <a:cubicBezTo>
                      <a:pt x="1" y="31"/>
                      <a:pt x="1" y="31"/>
                      <a:pt x="1" y="31"/>
                    </a:cubicBezTo>
                    <a:cubicBezTo>
                      <a:pt x="1" y="29"/>
                      <a:pt x="1" y="27"/>
                      <a:pt x="1" y="24"/>
                    </a:cubicBezTo>
                    <a:cubicBezTo>
                      <a:pt x="1" y="23"/>
                      <a:pt x="1" y="22"/>
                      <a:pt x="1" y="20"/>
                    </a:cubicBezTo>
                    <a:close/>
                    <a:moveTo>
                      <a:pt x="6" y="0"/>
                    </a:moveTo>
                    <a:cubicBezTo>
                      <a:pt x="5" y="1"/>
                      <a:pt x="5" y="2"/>
                      <a:pt x="4" y="4"/>
                    </a:cubicBezTo>
                    <a:cubicBezTo>
                      <a:pt x="4" y="5"/>
                      <a:pt x="4" y="5"/>
                      <a:pt x="4" y="6"/>
                    </a:cubicBezTo>
                    <a:cubicBezTo>
                      <a:pt x="4" y="6"/>
                      <a:pt x="4" y="6"/>
                      <a:pt x="4" y="6"/>
                    </a:cubicBezTo>
                    <a:cubicBezTo>
                      <a:pt x="4" y="4"/>
                      <a:pt x="5" y="2"/>
                      <a:pt x="6"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 name="Freeform 6009"/>
              <p:cNvSpPr>
                <a:spLocks/>
              </p:cNvSpPr>
              <p:nvPr/>
            </p:nvSpPr>
            <p:spPr bwMode="auto">
              <a:xfrm>
                <a:off x="1010" y="2977"/>
                <a:ext cx="19" cy="68"/>
              </a:xfrm>
              <a:custGeom>
                <a:avLst/>
                <a:gdLst>
                  <a:gd name="T0" fmla="*/ 9 w 9"/>
                  <a:gd name="T1" fmla="*/ 0 h 32"/>
                  <a:gd name="T2" fmla="*/ 4 w 9"/>
                  <a:gd name="T3" fmla="*/ 9 h 32"/>
                  <a:gd name="T4" fmla="*/ 2 w 9"/>
                  <a:gd name="T5" fmla="*/ 15 h 32"/>
                  <a:gd name="T6" fmla="*/ 0 w 9"/>
                  <a:gd name="T7" fmla="*/ 25 h 32"/>
                  <a:gd name="T8" fmla="*/ 0 w 9"/>
                  <a:gd name="T9" fmla="*/ 32 h 32"/>
                  <a:gd name="T10" fmla="*/ 1 w 9"/>
                  <a:gd name="T11" fmla="*/ 30 h 32"/>
                  <a:gd name="T12" fmla="*/ 2 w 9"/>
                  <a:gd name="T13" fmla="*/ 22 h 32"/>
                  <a:gd name="T14" fmla="*/ 4 w 9"/>
                  <a:gd name="T15" fmla="*/ 11 h 32"/>
                  <a:gd name="T16" fmla="*/ 8 w 9"/>
                  <a:gd name="T17" fmla="*/ 3 h 32"/>
                  <a:gd name="T18" fmla="*/ 9 w 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2">
                    <a:moveTo>
                      <a:pt x="9" y="0"/>
                    </a:moveTo>
                    <a:cubicBezTo>
                      <a:pt x="9" y="0"/>
                      <a:pt x="7" y="3"/>
                      <a:pt x="4" y="9"/>
                    </a:cubicBezTo>
                    <a:cubicBezTo>
                      <a:pt x="4" y="10"/>
                      <a:pt x="3" y="12"/>
                      <a:pt x="2" y="15"/>
                    </a:cubicBezTo>
                    <a:cubicBezTo>
                      <a:pt x="1" y="18"/>
                      <a:pt x="1" y="22"/>
                      <a:pt x="0" y="25"/>
                    </a:cubicBezTo>
                    <a:cubicBezTo>
                      <a:pt x="0" y="27"/>
                      <a:pt x="0" y="30"/>
                      <a:pt x="0" y="32"/>
                    </a:cubicBezTo>
                    <a:cubicBezTo>
                      <a:pt x="0" y="32"/>
                      <a:pt x="1" y="31"/>
                      <a:pt x="1" y="30"/>
                    </a:cubicBezTo>
                    <a:cubicBezTo>
                      <a:pt x="1" y="28"/>
                      <a:pt x="1" y="25"/>
                      <a:pt x="2" y="22"/>
                    </a:cubicBezTo>
                    <a:cubicBezTo>
                      <a:pt x="2" y="18"/>
                      <a:pt x="3" y="14"/>
                      <a:pt x="4" y="11"/>
                    </a:cubicBezTo>
                    <a:cubicBezTo>
                      <a:pt x="5" y="8"/>
                      <a:pt x="6" y="6"/>
                      <a:pt x="8" y="3"/>
                    </a:cubicBezTo>
                    <a:cubicBezTo>
                      <a:pt x="8" y="2"/>
                      <a:pt x="9" y="1"/>
                      <a:pt x="9"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 name="Freeform 6010"/>
              <p:cNvSpPr>
                <a:spLocks/>
              </p:cNvSpPr>
              <p:nvPr/>
            </p:nvSpPr>
            <p:spPr bwMode="auto">
              <a:xfrm>
                <a:off x="1012" y="3000"/>
                <a:ext cx="6" cy="40"/>
              </a:xfrm>
              <a:custGeom>
                <a:avLst/>
                <a:gdLst>
                  <a:gd name="T0" fmla="*/ 3 w 3"/>
                  <a:gd name="T1" fmla="*/ 0 h 19"/>
                  <a:gd name="T2" fmla="*/ 1 w 3"/>
                  <a:gd name="T3" fmla="*/ 11 h 19"/>
                  <a:gd name="T4" fmla="*/ 0 w 3"/>
                  <a:gd name="T5" fmla="*/ 19 h 19"/>
                  <a:gd name="T6" fmla="*/ 0 w 3"/>
                  <a:gd name="T7" fmla="*/ 16 h 19"/>
                  <a:gd name="T8" fmla="*/ 3 w 3"/>
                  <a:gd name="T9" fmla="*/ 2 h 19"/>
                  <a:gd name="T10" fmla="*/ 3 w 3"/>
                  <a:gd name="T11" fmla="*/ 2 h 19"/>
                  <a:gd name="T12" fmla="*/ 3 w 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 h="19">
                    <a:moveTo>
                      <a:pt x="3" y="0"/>
                    </a:moveTo>
                    <a:cubicBezTo>
                      <a:pt x="2" y="3"/>
                      <a:pt x="1" y="7"/>
                      <a:pt x="1" y="11"/>
                    </a:cubicBezTo>
                    <a:cubicBezTo>
                      <a:pt x="0" y="14"/>
                      <a:pt x="0" y="17"/>
                      <a:pt x="0" y="19"/>
                    </a:cubicBezTo>
                    <a:cubicBezTo>
                      <a:pt x="0" y="18"/>
                      <a:pt x="0" y="17"/>
                      <a:pt x="0" y="16"/>
                    </a:cubicBezTo>
                    <a:cubicBezTo>
                      <a:pt x="0" y="12"/>
                      <a:pt x="1" y="7"/>
                      <a:pt x="3" y="2"/>
                    </a:cubicBezTo>
                    <a:cubicBezTo>
                      <a:pt x="3" y="2"/>
                      <a:pt x="3" y="2"/>
                      <a:pt x="3" y="2"/>
                    </a:cubicBezTo>
                    <a:cubicBezTo>
                      <a:pt x="3" y="1"/>
                      <a:pt x="3" y="1"/>
                      <a:pt x="3" y="0"/>
                    </a:cubicBezTo>
                    <a:close/>
                  </a:path>
                </a:pathLst>
              </a:custGeom>
              <a:solidFill>
                <a:srgbClr val="B96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 name="Freeform 6011"/>
              <p:cNvSpPr>
                <a:spLocks/>
              </p:cNvSpPr>
              <p:nvPr/>
            </p:nvSpPr>
            <p:spPr bwMode="auto">
              <a:xfrm>
                <a:off x="1052" y="2955"/>
                <a:ext cx="15" cy="17"/>
              </a:xfrm>
              <a:custGeom>
                <a:avLst/>
                <a:gdLst>
                  <a:gd name="T0" fmla="*/ 7 w 7"/>
                  <a:gd name="T1" fmla="*/ 0 h 8"/>
                  <a:gd name="T2" fmla="*/ 4 w 7"/>
                  <a:gd name="T3" fmla="*/ 2 h 8"/>
                  <a:gd name="T4" fmla="*/ 3 w 7"/>
                  <a:gd name="T5" fmla="*/ 4 h 8"/>
                  <a:gd name="T6" fmla="*/ 0 w 7"/>
                  <a:gd name="T7" fmla="*/ 8 h 8"/>
                  <a:gd name="T8" fmla="*/ 0 w 7"/>
                  <a:gd name="T9" fmla="*/ 8 h 8"/>
                  <a:gd name="T10" fmla="*/ 1 w 7"/>
                  <a:gd name="T11" fmla="*/ 7 h 8"/>
                  <a:gd name="T12" fmla="*/ 7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0"/>
                    </a:moveTo>
                    <a:cubicBezTo>
                      <a:pt x="7" y="0"/>
                      <a:pt x="6" y="0"/>
                      <a:pt x="4" y="2"/>
                    </a:cubicBezTo>
                    <a:cubicBezTo>
                      <a:pt x="4" y="3"/>
                      <a:pt x="4" y="3"/>
                      <a:pt x="3" y="4"/>
                    </a:cubicBezTo>
                    <a:cubicBezTo>
                      <a:pt x="2" y="5"/>
                      <a:pt x="1" y="6"/>
                      <a:pt x="0" y="8"/>
                    </a:cubicBezTo>
                    <a:cubicBezTo>
                      <a:pt x="0" y="8"/>
                      <a:pt x="0" y="8"/>
                      <a:pt x="0" y="8"/>
                    </a:cubicBezTo>
                    <a:cubicBezTo>
                      <a:pt x="1" y="7"/>
                      <a:pt x="1" y="7"/>
                      <a:pt x="1" y="7"/>
                    </a:cubicBezTo>
                    <a:cubicBezTo>
                      <a:pt x="3" y="4"/>
                      <a:pt x="5" y="2"/>
                      <a:pt x="7"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 name="Freeform 6012"/>
              <p:cNvSpPr>
                <a:spLocks/>
              </p:cNvSpPr>
              <p:nvPr/>
            </p:nvSpPr>
            <p:spPr bwMode="auto">
              <a:xfrm>
                <a:off x="1059" y="2960"/>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1"/>
                      <a:pt x="1" y="1"/>
                      <a:pt x="1" y="0"/>
                    </a:cubicBezTo>
                    <a:close/>
                  </a:path>
                </a:pathLst>
              </a:custGeom>
              <a:solidFill>
                <a:srgbClr val="AA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 name="Freeform 6013"/>
              <p:cNvSpPr>
                <a:spLocks/>
              </p:cNvSpPr>
              <p:nvPr/>
            </p:nvSpPr>
            <p:spPr bwMode="auto">
              <a:xfrm>
                <a:off x="1027" y="2970"/>
                <a:ext cx="28" cy="62"/>
              </a:xfrm>
              <a:custGeom>
                <a:avLst/>
                <a:gdLst>
                  <a:gd name="T0" fmla="*/ 13 w 13"/>
                  <a:gd name="T1" fmla="*/ 0 h 29"/>
                  <a:gd name="T2" fmla="*/ 12 w 13"/>
                  <a:gd name="T3" fmla="*/ 1 h 29"/>
                  <a:gd name="T4" fmla="*/ 12 w 13"/>
                  <a:gd name="T5" fmla="*/ 1 h 29"/>
                  <a:gd name="T6" fmla="*/ 0 w 13"/>
                  <a:gd name="T7" fmla="*/ 27 h 29"/>
                  <a:gd name="T8" fmla="*/ 0 w 13"/>
                  <a:gd name="T9" fmla="*/ 29 h 29"/>
                  <a:gd name="T10" fmla="*/ 2 w 13"/>
                  <a:gd name="T11" fmla="*/ 23 h 29"/>
                  <a:gd name="T12" fmla="*/ 7 w 13"/>
                  <a:gd name="T13" fmla="*/ 9 h 29"/>
                  <a:gd name="T14" fmla="*/ 13 w 1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9">
                    <a:moveTo>
                      <a:pt x="13" y="0"/>
                    </a:moveTo>
                    <a:cubicBezTo>
                      <a:pt x="12" y="1"/>
                      <a:pt x="12" y="1"/>
                      <a:pt x="12" y="1"/>
                    </a:cubicBezTo>
                    <a:cubicBezTo>
                      <a:pt x="12" y="1"/>
                      <a:pt x="12" y="1"/>
                      <a:pt x="12" y="1"/>
                    </a:cubicBezTo>
                    <a:cubicBezTo>
                      <a:pt x="8" y="7"/>
                      <a:pt x="3" y="15"/>
                      <a:pt x="0" y="27"/>
                    </a:cubicBezTo>
                    <a:cubicBezTo>
                      <a:pt x="0" y="28"/>
                      <a:pt x="0" y="29"/>
                      <a:pt x="0" y="29"/>
                    </a:cubicBezTo>
                    <a:cubicBezTo>
                      <a:pt x="0" y="28"/>
                      <a:pt x="1" y="25"/>
                      <a:pt x="2" y="23"/>
                    </a:cubicBezTo>
                    <a:cubicBezTo>
                      <a:pt x="3" y="19"/>
                      <a:pt x="4" y="14"/>
                      <a:pt x="7" y="9"/>
                    </a:cubicBezTo>
                    <a:cubicBezTo>
                      <a:pt x="9" y="6"/>
                      <a:pt x="11" y="3"/>
                      <a:pt x="13" y="0"/>
                    </a:cubicBezTo>
                    <a:close/>
                  </a:path>
                </a:pathLst>
              </a:custGeom>
              <a:solidFill>
                <a:srgbClr val="8D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 name="Freeform 6014"/>
              <p:cNvSpPr>
                <a:spLocks/>
              </p:cNvSpPr>
              <p:nvPr/>
            </p:nvSpPr>
            <p:spPr bwMode="auto">
              <a:xfrm>
                <a:off x="1031" y="2989"/>
                <a:ext cx="11" cy="30"/>
              </a:xfrm>
              <a:custGeom>
                <a:avLst/>
                <a:gdLst>
                  <a:gd name="T0" fmla="*/ 5 w 5"/>
                  <a:gd name="T1" fmla="*/ 0 h 14"/>
                  <a:gd name="T2" fmla="*/ 0 w 5"/>
                  <a:gd name="T3" fmla="*/ 14 h 14"/>
                  <a:gd name="T4" fmla="*/ 5 w 5"/>
                  <a:gd name="T5" fmla="*/ 0 h 14"/>
                </a:gdLst>
                <a:ahLst/>
                <a:cxnLst>
                  <a:cxn ang="0">
                    <a:pos x="T0" y="T1"/>
                  </a:cxn>
                  <a:cxn ang="0">
                    <a:pos x="T2" y="T3"/>
                  </a:cxn>
                  <a:cxn ang="0">
                    <a:pos x="T4" y="T5"/>
                  </a:cxn>
                </a:cxnLst>
                <a:rect l="0" t="0" r="r" b="b"/>
                <a:pathLst>
                  <a:path w="5" h="14">
                    <a:moveTo>
                      <a:pt x="5" y="0"/>
                    </a:moveTo>
                    <a:cubicBezTo>
                      <a:pt x="2" y="5"/>
                      <a:pt x="1" y="10"/>
                      <a:pt x="0" y="14"/>
                    </a:cubicBezTo>
                    <a:cubicBezTo>
                      <a:pt x="1" y="10"/>
                      <a:pt x="3" y="5"/>
                      <a:pt x="5" y="0"/>
                    </a:cubicBezTo>
                    <a:close/>
                  </a:path>
                </a:pathLst>
              </a:custGeom>
              <a:solidFill>
                <a:srgbClr val="7928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 name="Freeform 6015"/>
              <p:cNvSpPr>
                <a:spLocks noEditPoints="1"/>
              </p:cNvSpPr>
              <p:nvPr/>
            </p:nvSpPr>
            <p:spPr bwMode="auto">
              <a:xfrm>
                <a:off x="1025" y="3034"/>
                <a:ext cx="2" cy="13"/>
              </a:xfrm>
              <a:custGeom>
                <a:avLst/>
                <a:gdLst>
                  <a:gd name="T0" fmla="*/ 0 w 1"/>
                  <a:gd name="T1" fmla="*/ 4 h 6"/>
                  <a:gd name="T2" fmla="*/ 0 w 1"/>
                  <a:gd name="T3" fmla="*/ 6 h 6"/>
                  <a:gd name="T4" fmla="*/ 0 w 1"/>
                  <a:gd name="T5" fmla="*/ 4 h 6"/>
                  <a:gd name="T6" fmla="*/ 1 w 1"/>
                  <a:gd name="T7" fmla="*/ 0 h 6"/>
                  <a:gd name="T8" fmla="*/ 0 w 1"/>
                  <a:gd name="T9" fmla="*/ 3 h 6"/>
                  <a:gd name="T10" fmla="*/ 0 w 1"/>
                  <a:gd name="T11" fmla="*/ 4 h 6"/>
                  <a:gd name="T12" fmla="*/ 1 w 1"/>
                  <a:gd name="T13" fmla="*/ 1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4"/>
                    </a:moveTo>
                    <a:cubicBezTo>
                      <a:pt x="0" y="5"/>
                      <a:pt x="0" y="5"/>
                      <a:pt x="0" y="6"/>
                    </a:cubicBezTo>
                    <a:cubicBezTo>
                      <a:pt x="0" y="6"/>
                      <a:pt x="0" y="5"/>
                      <a:pt x="0" y="4"/>
                    </a:cubicBezTo>
                    <a:close/>
                    <a:moveTo>
                      <a:pt x="1" y="0"/>
                    </a:moveTo>
                    <a:cubicBezTo>
                      <a:pt x="0" y="1"/>
                      <a:pt x="0" y="2"/>
                      <a:pt x="0" y="3"/>
                    </a:cubicBezTo>
                    <a:cubicBezTo>
                      <a:pt x="0" y="4"/>
                      <a:pt x="0" y="4"/>
                      <a:pt x="0" y="4"/>
                    </a:cubicBezTo>
                    <a:cubicBezTo>
                      <a:pt x="0" y="3"/>
                      <a:pt x="0" y="2"/>
                      <a:pt x="1" y="1"/>
                    </a:cubicBezTo>
                    <a:lnTo>
                      <a:pt x="1" y="0"/>
                    </a:lnTo>
                    <a:close/>
                  </a:path>
                </a:pathLst>
              </a:custGeom>
              <a:solidFill>
                <a:srgbClr val="8D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 name="Freeform 6016"/>
              <p:cNvSpPr>
                <a:spLocks/>
              </p:cNvSpPr>
              <p:nvPr/>
            </p:nvSpPr>
            <p:spPr bwMode="auto">
              <a:xfrm>
                <a:off x="1027" y="3028"/>
                <a:ext cx="0" cy="8"/>
              </a:xfrm>
              <a:custGeom>
                <a:avLst/>
                <a:gdLst>
                  <a:gd name="T0" fmla="*/ 0 h 4"/>
                  <a:gd name="T1" fmla="*/ 3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cubicBezTo>
                      <a:pt x="0" y="1"/>
                      <a:pt x="0" y="2"/>
                      <a:pt x="0" y="3"/>
                    </a:cubicBezTo>
                    <a:cubicBezTo>
                      <a:pt x="0" y="4"/>
                      <a:pt x="0" y="4"/>
                      <a:pt x="0" y="4"/>
                    </a:cubicBezTo>
                    <a:cubicBezTo>
                      <a:pt x="0" y="3"/>
                      <a:pt x="0" y="3"/>
                      <a:pt x="0" y="2"/>
                    </a:cubicBezTo>
                    <a:cubicBezTo>
                      <a:pt x="0" y="2"/>
                      <a:pt x="0" y="1"/>
                      <a:pt x="0" y="0"/>
                    </a:cubicBezTo>
                    <a:close/>
                  </a:path>
                </a:pathLst>
              </a:custGeom>
              <a:solidFill>
                <a:srgbClr val="882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 name="Freeform 6017"/>
              <p:cNvSpPr>
                <a:spLocks/>
              </p:cNvSpPr>
              <p:nvPr/>
            </p:nvSpPr>
            <p:spPr bwMode="auto">
              <a:xfrm>
                <a:off x="1025" y="3040"/>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973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 name="Freeform 6018"/>
              <p:cNvSpPr>
                <a:spLocks noEditPoints="1"/>
              </p:cNvSpPr>
              <p:nvPr/>
            </p:nvSpPr>
            <p:spPr bwMode="auto">
              <a:xfrm>
                <a:off x="1031" y="2953"/>
                <a:ext cx="45" cy="83"/>
              </a:xfrm>
              <a:custGeom>
                <a:avLst/>
                <a:gdLst>
                  <a:gd name="T0" fmla="*/ 1 w 21"/>
                  <a:gd name="T1" fmla="*/ 34 h 39"/>
                  <a:gd name="T2" fmla="*/ 0 w 21"/>
                  <a:gd name="T3" fmla="*/ 37 h 39"/>
                  <a:gd name="T4" fmla="*/ 0 w 21"/>
                  <a:gd name="T5" fmla="*/ 39 h 39"/>
                  <a:gd name="T6" fmla="*/ 0 w 21"/>
                  <a:gd name="T7" fmla="*/ 37 h 39"/>
                  <a:gd name="T8" fmla="*/ 1 w 21"/>
                  <a:gd name="T9" fmla="*/ 34 h 39"/>
                  <a:gd name="T10" fmla="*/ 11 w 21"/>
                  <a:gd name="T11" fmla="*/ 13 h 39"/>
                  <a:gd name="T12" fmla="*/ 7 w 21"/>
                  <a:gd name="T13" fmla="*/ 20 h 39"/>
                  <a:gd name="T14" fmla="*/ 5 w 21"/>
                  <a:gd name="T15" fmla="*/ 25 h 39"/>
                  <a:gd name="T16" fmla="*/ 11 w 21"/>
                  <a:gd name="T17" fmla="*/ 13 h 39"/>
                  <a:gd name="T18" fmla="*/ 21 w 21"/>
                  <a:gd name="T19" fmla="*/ 0 h 39"/>
                  <a:gd name="T20" fmla="*/ 20 w 21"/>
                  <a:gd name="T21" fmla="*/ 1 h 39"/>
                  <a:gd name="T22" fmla="*/ 20 w 21"/>
                  <a:gd name="T23" fmla="*/ 1 h 39"/>
                  <a:gd name="T24" fmla="*/ 21 w 21"/>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9">
                    <a:moveTo>
                      <a:pt x="1" y="34"/>
                    </a:moveTo>
                    <a:cubicBezTo>
                      <a:pt x="1" y="35"/>
                      <a:pt x="0" y="36"/>
                      <a:pt x="0" y="37"/>
                    </a:cubicBezTo>
                    <a:cubicBezTo>
                      <a:pt x="0" y="38"/>
                      <a:pt x="0" y="38"/>
                      <a:pt x="0" y="39"/>
                    </a:cubicBezTo>
                    <a:cubicBezTo>
                      <a:pt x="0" y="38"/>
                      <a:pt x="0" y="38"/>
                      <a:pt x="0" y="37"/>
                    </a:cubicBezTo>
                    <a:cubicBezTo>
                      <a:pt x="1" y="36"/>
                      <a:pt x="1" y="35"/>
                      <a:pt x="1" y="34"/>
                    </a:cubicBezTo>
                    <a:close/>
                    <a:moveTo>
                      <a:pt x="11" y="13"/>
                    </a:moveTo>
                    <a:cubicBezTo>
                      <a:pt x="9" y="15"/>
                      <a:pt x="8" y="17"/>
                      <a:pt x="7" y="20"/>
                    </a:cubicBezTo>
                    <a:cubicBezTo>
                      <a:pt x="6" y="22"/>
                      <a:pt x="6" y="23"/>
                      <a:pt x="5" y="25"/>
                    </a:cubicBezTo>
                    <a:cubicBezTo>
                      <a:pt x="7" y="21"/>
                      <a:pt x="9" y="17"/>
                      <a:pt x="11" y="13"/>
                    </a:cubicBezTo>
                    <a:close/>
                    <a:moveTo>
                      <a:pt x="21" y="0"/>
                    </a:moveTo>
                    <a:cubicBezTo>
                      <a:pt x="21" y="0"/>
                      <a:pt x="20" y="1"/>
                      <a:pt x="20" y="1"/>
                    </a:cubicBezTo>
                    <a:cubicBezTo>
                      <a:pt x="20" y="1"/>
                      <a:pt x="20" y="1"/>
                      <a:pt x="20" y="1"/>
                    </a:cubicBezTo>
                    <a:lnTo>
                      <a:pt x="21" y="0"/>
                    </a:ln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 name="Freeform 6019"/>
              <p:cNvSpPr>
                <a:spLocks/>
              </p:cNvSpPr>
              <p:nvPr/>
            </p:nvSpPr>
            <p:spPr bwMode="auto">
              <a:xfrm>
                <a:off x="1072" y="2955"/>
                <a:ext cx="2" cy="3"/>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0" y="1"/>
                      <a:pt x="0" y="1"/>
                    </a:cubicBezTo>
                    <a:cubicBezTo>
                      <a:pt x="0" y="1"/>
                      <a:pt x="0" y="1"/>
                      <a:pt x="0" y="1"/>
                    </a:cubicBezTo>
                    <a:lnTo>
                      <a:pt x="1" y="0"/>
                    </a:lnTo>
                    <a:close/>
                  </a:path>
                </a:pathLst>
              </a:custGeom>
              <a:solidFill>
                <a:srgbClr val="A4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 name="Freeform 6020"/>
              <p:cNvSpPr>
                <a:spLocks noEditPoints="1"/>
              </p:cNvSpPr>
              <p:nvPr/>
            </p:nvSpPr>
            <p:spPr bwMode="auto">
              <a:xfrm>
                <a:off x="1029" y="2960"/>
                <a:ext cx="40" cy="83"/>
              </a:xfrm>
              <a:custGeom>
                <a:avLst/>
                <a:gdLst>
                  <a:gd name="T0" fmla="*/ 1 w 19"/>
                  <a:gd name="T1" fmla="*/ 34 h 39"/>
                  <a:gd name="T2" fmla="*/ 0 w 19"/>
                  <a:gd name="T3" fmla="*/ 39 h 39"/>
                  <a:gd name="T4" fmla="*/ 1 w 19"/>
                  <a:gd name="T5" fmla="*/ 36 h 39"/>
                  <a:gd name="T6" fmla="*/ 1 w 19"/>
                  <a:gd name="T7" fmla="*/ 34 h 39"/>
                  <a:gd name="T8" fmla="*/ 19 w 19"/>
                  <a:gd name="T9" fmla="*/ 0 h 39"/>
                  <a:gd name="T10" fmla="*/ 17 w 19"/>
                  <a:gd name="T11" fmla="*/ 2 h 39"/>
                  <a:gd name="T12" fmla="*/ 14 w 19"/>
                  <a:gd name="T13" fmla="*/ 6 h 39"/>
                  <a:gd name="T14" fmla="*/ 16 w 19"/>
                  <a:gd name="T15" fmla="*/ 4 h 39"/>
                  <a:gd name="T16" fmla="*/ 19 w 1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9">
                    <a:moveTo>
                      <a:pt x="1" y="34"/>
                    </a:moveTo>
                    <a:cubicBezTo>
                      <a:pt x="1" y="36"/>
                      <a:pt x="0" y="37"/>
                      <a:pt x="0" y="39"/>
                    </a:cubicBezTo>
                    <a:cubicBezTo>
                      <a:pt x="0" y="39"/>
                      <a:pt x="0" y="38"/>
                      <a:pt x="1" y="36"/>
                    </a:cubicBezTo>
                    <a:cubicBezTo>
                      <a:pt x="1" y="35"/>
                      <a:pt x="1" y="35"/>
                      <a:pt x="1" y="34"/>
                    </a:cubicBezTo>
                    <a:close/>
                    <a:moveTo>
                      <a:pt x="19" y="0"/>
                    </a:moveTo>
                    <a:cubicBezTo>
                      <a:pt x="19" y="1"/>
                      <a:pt x="18" y="1"/>
                      <a:pt x="17" y="2"/>
                    </a:cubicBezTo>
                    <a:cubicBezTo>
                      <a:pt x="16" y="3"/>
                      <a:pt x="15" y="4"/>
                      <a:pt x="14" y="6"/>
                    </a:cubicBezTo>
                    <a:cubicBezTo>
                      <a:pt x="15" y="5"/>
                      <a:pt x="15" y="5"/>
                      <a:pt x="16" y="4"/>
                    </a:cubicBezTo>
                    <a:cubicBezTo>
                      <a:pt x="17" y="3"/>
                      <a:pt x="18" y="1"/>
                      <a:pt x="19" y="0"/>
                    </a:cubicBezTo>
                    <a:close/>
                  </a:path>
                </a:pathLst>
              </a:custGeom>
              <a:solidFill>
                <a:srgbClr val="A4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 name="Freeform 6021"/>
              <p:cNvSpPr>
                <a:spLocks/>
              </p:cNvSpPr>
              <p:nvPr/>
            </p:nvSpPr>
            <p:spPr bwMode="auto">
              <a:xfrm>
                <a:off x="1065" y="2958"/>
                <a:ext cx="7" cy="6"/>
              </a:xfrm>
              <a:custGeom>
                <a:avLst/>
                <a:gdLst>
                  <a:gd name="T0" fmla="*/ 3 w 3"/>
                  <a:gd name="T1" fmla="*/ 0 h 3"/>
                  <a:gd name="T2" fmla="*/ 3 w 3"/>
                  <a:gd name="T3" fmla="*/ 0 h 3"/>
                  <a:gd name="T4" fmla="*/ 0 w 3"/>
                  <a:gd name="T5" fmla="*/ 3 h 3"/>
                  <a:gd name="T6" fmla="*/ 2 w 3"/>
                  <a:gd name="T7" fmla="*/ 1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3" y="0"/>
                      <a:pt x="3" y="0"/>
                    </a:cubicBezTo>
                    <a:cubicBezTo>
                      <a:pt x="2" y="1"/>
                      <a:pt x="1" y="2"/>
                      <a:pt x="0" y="3"/>
                    </a:cubicBezTo>
                    <a:cubicBezTo>
                      <a:pt x="1" y="2"/>
                      <a:pt x="2" y="2"/>
                      <a:pt x="2" y="1"/>
                    </a:cubicBezTo>
                    <a:cubicBezTo>
                      <a:pt x="2" y="1"/>
                      <a:pt x="3" y="0"/>
                      <a:pt x="3" y="0"/>
                    </a:cubicBezTo>
                    <a:close/>
                  </a:path>
                </a:pathLst>
              </a:custGeom>
              <a:solidFill>
                <a:srgbClr val="93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 name="Freeform 6022"/>
              <p:cNvSpPr>
                <a:spLocks/>
              </p:cNvSpPr>
              <p:nvPr/>
            </p:nvSpPr>
            <p:spPr bwMode="auto">
              <a:xfrm>
                <a:off x="1031" y="2968"/>
                <a:ext cx="32" cy="64"/>
              </a:xfrm>
              <a:custGeom>
                <a:avLst/>
                <a:gdLst>
                  <a:gd name="T0" fmla="*/ 15 w 15"/>
                  <a:gd name="T1" fmla="*/ 0 h 30"/>
                  <a:gd name="T2" fmla="*/ 13 w 15"/>
                  <a:gd name="T3" fmla="*/ 2 h 30"/>
                  <a:gd name="T4" fmla="*/ 1 w 15"/>
                  <a:gd name="T5" fmla="*/ 27 h 30"/>
                  <a:gd name="T6" fmla="*/ 0 w 15"/>
                  <a:gd name="T7" fmla="*/ 30 h 30"/>
                  <a:gd name="T8" fmla="*/ 5 w 15"/>
                  <a:gd name="T9" fmla="*/ 18 h 30"/>
                  <a:gd name="T10" fmla="*/ 7 w 15"/>
                  <a:gd name="T11" fmla="*/ 13 h 30"/>
                  <a:gd name="T12" fmla="*/ 11 w 15"/>
                  <a:gd name="T13" fmla="*/ 6 h 30"/>
                  <a:gd name="T14" fmla="*/ 15 w 15"/>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0">
                    <a:moveTo>
                      <a:pt x="15" y="0"/>
                    </a:moveTo>
                    <a:cubicBezTo>
                      <a:pt x="14" y="1"/>
                      <a:pt x="14" y="2"/>
                      <a:pt x="13" y="2"/>
                    </a:cubicBezTo>
                    <a:cubicBezTo>
                      <a:pt x="9" y="8"/>
                      <a:pt x="4" y="16"/>
                      <a:pt x="1" y="27"/>
                    </a:cubicBezTo>
                    <a:cubicBezTo>
                      <a:pt x="1" y="28"/>
                      <a:pt x="1" y="29"/>
                      <a:pt x="0" y="30"/>
                    </a:cubicBezTo>
                    <a:cubicBezTo>
                      <a:pt x="1" y="27"/>
                      <a:pt x="3" y="22"/>
                      <a:pt x="5" y="18"/>
                    </a:cubicBezTo>
                    <a:cubicBezTo>
                      <a:pt x="6" y="16"/>
                      <a:pt x="6" y="15"/>
                      <a:pt x="7" y="13"/>
                    </a:cubicBezTo>
                    <a:cubicBezTo>
                      <a:pt x="8" y="10"/>
                      <a:pt x="9" y="8"/>
                      <a:pt x="11" y="6"/>
                    </a:cubicBezTo>
                    <a:cubicBezTo>
                      <a:pt x="12" y="4"/>
                      <a:pt x="13" y="2"/>
                      <a:pt x="15" y="0"/>
                    </a:cubicBezTo>
                    <a:close/>
                  </a:path>
                </a:pathLst>
              </a:custGeom>
              <a:solidFill>
                <a:srgbClr val="C6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 name="Freeform 6023"/>
              <p:cNvSpPr>
                <a:spLocks/>
              </p:cNvSpPr>
              <p:nvPr/>
            </p:nvSpPr>
            <p:spPr bwMode="auto">
              <a:xfrm>
                <a:off x="1059" y="2968"/>
                <a:ext cx="4" cy="4"/>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0" y="2"/>
                    </a:cubicBezTo>
                    <a:cubicBezTo>
                      <a:pt x="0" y="2"/>
                      <a:pt x="0" y="2"/>
                      <a:pt x="0" y="2"/>
                    </a:cubicBezTo>
                    <a:cubicBezTo>
                      <a:pt x="1" y="2"/>
                      <a:pt x="1" y="1"/>
                      <a:pt x="2" y="0"/>
                    </a:cubicBezTo>
                    <a:close/>
                  </a:path>
                </a:pathLst>
              </a:custGeom>
              <a:solidFill>
                <a:srgbClr val="C2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 name="Freeform 6024"/>
              <p:cNvSpPr>
                <a:spLocks noEditPoints="1"/>
              </p:cNvSpPr>
              <p:nvPr/>
            </p:nvSpPr>
            <p:spPr bwMode="auto">
              <a:xfrm>
                <a:off x="1044" y="2953"/>
                <a:ext cx="40" cy="81"/>
              </a:xfrm>
              <a:custGeom>
                <a:avLst/>
                <a:gdLst>
                  <a:gd name="T0" fmla="*/ 2 w 19"/>
                  <a:gd name="T1" fmla="*/ 33 h 38"/>
                  <a:gd name="T2" fmla="*/ 1 w 19"/>
                  <a:gd name="T3" fmla="*/ 33 h 38"/>
                  <a:gd name="T4" fmla="*/ 0 w 19"/>
                  <a:gd name="T5" fmla="*/ 38 h 38"/>
                  <a:gd name="T6" fmla="*/ 0 w 19"/>
                  <a:gd name="T7" fmla="*/ 38 h 38"/>
                  <a:gd name="T8" fmla="*/ 2 w 19"/>
                  <a:gd name="T9" fmla="*/ 33 h 38"/>
                  <a:gd name="T10" fmla="*/ 19 w 19"/>
                  <a:gd name="T11" fmla="*/ 0 h 38"/>
                  <a:gd name="T12" fmla="*/ 13 w 19"/>
                  <a:gd name="T13" fmla="*/ 7 h 38"/>
                  <a:gd name="T14" fmla="*/ 15 w 19"/>
                  <a:gd name="T15" fmla="*/ 6 h 38"/>
                  <a:gd name="T16" fmla="*/ 19 w 19"/>
                  <a:gd name="T17" fmla="*/ 0 h 38"/>
                  <a:gd name="T18" fmla="*/ 19 w 19"/>
                  <a:gd name="T19" fmla="*/ 0 h 38"/>
                  <a:gd name="T20" fmla="*/ 19 w 19"/>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8">
                    <a:moveTo>
                      <a:pt x="2" y="33"/>
                    </a:moveTo>
                    <a:cubicBezTo>
                      <a:pt x="1" y="33"/>
                      <a:pt x="1" y="33"/>
                      <a:pt x="1" y="33"/>
                    </a:cubicBezTo>
                    <a:cubicBezTo>
                      <a:pt x="1" y="35"/>
                      <a:pt x="0" y="37"/>
                      <a:pt x="0" y="38"/>
                    </a:cubicBezTo>
                    <a:cubicBezTo>
                      <a:pt x="0" y="38"/>
                      <a:pt x="0" y="38"/>
                      <a:pt x="0" y="38"/>
                    </a:cubicBezTo>
                    <a:cubicBezTo>
                      <a:pt x="1" y="36"/>
                      <a:pt x="1" y="35"/>
                      <a:pt x="2" y="33"/>
                    </a:cubicBezTo>
                    <a:close/>
                    <a:moveTo>
                      <a:pt x="19" y="0"/>
                    </a:moveTo>
                    <a:cubicBezTo>
                      <a:pt x="17" y="2"/>
                      <a:pt x="15" y="5"/>
                      <a:pt x="13" y="7"/>
                    </a:cubicBezTo>
                    <a:cubicBezTo>
                      <a:pt x="14" y="7"/>
                      <a:pt x="14" y="6"/>
                      <a:pt x="15" y="6"/>
                    </a:cubicBezTo>
                    <a:cubicBezTo>
                      <a:pt x="17" y="2"/>
                      <a:pt x="19" y="1"/>
                      <a:pt x="19" y="0"/>
                    </a:cubicBezTo>
                    <a:close/>
                    <a:moveTo>
                      <a:pt x="19" y="0"/>
                    </a:moveTo>
                    <a:cubicBezTo>
                      <a:pt x="19" y="0"/>
                      <a:pt x="19" y="0"/>
                      <a:pt x="19"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 name="Freeform 6025"/>
              <p:cNvSpPr>
                <a:spLocks/>
              </p:cNvSpPr>
              <p:nvPr/>
            </p:nvSpPr>
            <p:spPr bwMode="auto">
              <a:xfrm>
                <a:off x="1046" y="2966"/>
                <a:ext cx="30" cy="57"/>
              </a:xfrm>
              <a:custGeom>
                <a:avLst/>
                <a:gdLst>
                  <a:gd name="T0" fmla="*/ 14 w 14"/>
                  <a:gd name="T1" fmla="*/ 0 h 27"/>
                  <a:gd name="T2" fmla="*/ 12 w 14"/>
                  <a:gd name="T3" fmla="*/ 1 h 27"/>
                  <a:gd name="T4" fmla="*/ 0 w 14"/>
                  <a:gd name="T5" fmla="*/ 27 h 27"/>
                  <a:gd name="T6" fmla="*/ 1 w 14"/>
                  <a:gd name="T7" fmla="*/ 27 h 27"/>
                  <a:gd name="T8" fmla="*/ 14 w 14"/>
                  <a:gd name="T9" fmla="*/ 0 h 27"/>
                </a:gdLst>
                <a:ahLst/>
                <a:cxnLst>
                  <a:cxn ang="0">
                    <a:pos x="T0" y="T1"/>
                  </a:cxn>
                  <a:cxn ang="0">
                    <a:pos x="T2" y="T3"/>
                  </a:cxn>
                  <a:cxn ang="0">
                    <a:pos x="T4" y="T5"/>
                  </a:cxn>
                  <a:cxn ang="0">
                    <a:pos x="T6" y="T7"/>
                  </a:cxn>
                  <a:cxn ang="0">
                    <a:pos x="T8" y="T9"/>
                  </a:cxn>
                </a:cxnLst>
                <a:rect l="0" t="0" r="r" b="b"/>
                <a:pathLst>
                  <a:path w="14" h="27">
                    <a:moveTo>
                      <a:pt x="14" y="0"/>
                    </a:moveTo>
                    <a:cubicBezTo>
                      <a:pt x="13" y="0"/>
                      <a:pt x="13" y="1"/>
                      <a:pt x="12" y="1"/>
                    </a:cubicBezTo>
                    <a:cubicBezTo>
                      <a:pt x="6" y="9"/>
                      <a:pt x="2" y="20"/>
                      <a:pt x="0" y="27"/>
                    </a:cubicBezTo>
                    <a:cubicBezTo>
                      <a:pt x="1" y="27"/>
                      <a:pt x="1" y="27"/>
                      <a:pt x="1" y="27"/>
                    </a:cubicBezTo>
                    <a:cubicBezTo>
                      <a:pt x="6" y="13"/>
                      <a:pt x="11" y="4"/>
                      <a:pt x="14"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 name="Freeform 6026"/>
              <p:cNvSpPr>
                <a:spLocks/>
              </p:cNvSpPr>
              <p:nvPr/>
            </p:nvSpPr>
            <p:spPr bwMode="auto">
              <a:xfrm>
                <a:off x="1044" y="3034"/>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1"/>
                      <a:pt x="0" y="1"/>
                      <a:pt x="0" y="0"/>
                    </a:cubicBez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 name="Freeform 6027"/>
              <p:cNvSpPr>
                <a:spLocks noEditPoints="1"/>
              </p:cNvSpPr>
              <p:nvPr/>
            </p:nvSpPr>
            <p:spPr bwMode="auto">
              <a:xfrm>
                <a:off x="1057" y="2955"/>
                <a:ext cx="46" cy="71"/>
              </a:xfrm>
              <a:custGeom>
                <a:avLst/>
                <a:gdLst>
                  <a:gd name="T0" fmla="*/ 4 w 22"/>
                  <a:gd name="T1" fmla="*/ 23 h 33"/>
                  <a:gd name="T2" fmla="*/ 3 w 22"/>
                  <a:gd name="T3" fmla="*/ 25 h 33"/>
                  <a:gd name="T4" fmla="*/ 0 w 22"/>
                  <a:gd name="T5" fmla="*/ 33 h 33"/>
                  <a:gd name="T6" fmla="*/ 0 w 22"/>
                  <a:gd name="T7" fmla="*/ 33 h 33"/>
                  <a:gd name="T8" fmla="*/ 4 w 22"/>
                  <a:gd name="T9" fmla="*/ 23 h 33"/>
                  <a:gd name="T10" fmla="*/ 22 w 22"/>
                  <a:gd name="T11" fmla="*/ 0 h 33"/>
                  <a:gd name="T12" fmla="*/ 19 w 22"/>
                  <a:gd name="T13" fmla="*/ 2 h 33"/>
                  <a:gd name="T14" fmla="*/ 20 w 22"/>
                  <a:gd name="T15" fmla="*/ 2 h 33"/>
                  <a:gd name="T16" fmla="*/ 22 w 2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4" y="23"/>
                    </a:moveTo>
                    <a:cubicBezTo>
                      <a:pt x="4" y="24"/>
                      <a:pt x="3" y="24"/>
                      <a:pt x="3" y="25"/>
                    </a:cubicBezTo>
                    <a:cubicBezTo>
                      <a:pt x="1" y="28"/>
                      <a:pt x="0" y="31"/>
                      <a:pt x="0" y="33"/>
                    </a:cubicBezTo>
                    <a:cubicBezTo>
                      <a:pt x="0" y="33"/>
                      <a:pt x="0" y="33"/>
                      <a:pt x="0" y="33"/>
                    </a:cubicBezTo>
                    <a:cubicBezTo>
                      <a:pt x="1" y="29"/>
                      <a:pt x="3" y="26"/>
                      <a:pt x="4" y="23"/>
                    </a:cubicBezTo>
                    <a:close/>
                    <a:moveTo>
                      <a:pt x="22" y="0"/>
                    </a:moveTo>
                    <a:cubicBezTo>
                      <a:pt x="21" y="1"/>
                      <a:pt x="20" y="1"/>
                      <a:pt x="19" y="2"/>
                    </a:cubicBezTo>
                    <a:cubicBezTo>
                      <a:pt x="20" y="2"/>
                      <a:pt x="20" y="2"/>
                      <a:pt x="20" y="2"/>
                    </a:cubicBezTo>
                    <a:cubicBezTo>
                      <a:pt x="21" y="1"/>
                      <a:pt x="22" y="0"/>
                      <a:pt x="22"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 name="Freeform 6028"/>
              <p:cNvSpPr>
                <a:spLocks/>
              </p:cNvSpPr>
              <p:nvPr/>
            </p:nvSpPr>
            <p:spPr bwMode="auto">
              <a:xfrm>
                <a:off x="1063" y="2960"/>
                <a:ext cx="36" cy="49"/>
              </a:xfrm>
              <a:custGeom>
                <a:avLst/>
                <a:gdLst>
                  <a:gd name="T0" fmla="*/ 16 w 17"/>
                  <a:gd name="T1" fmla="*/ 0 h 23"/>
                  <a:gd name="T2" fmla="*/ 0 w 17"/>
                  <a:gd name="T3" fmla="*/ 23 h 23"/>
                  <a:gd name="T4" fmla="*/ 1 w 17"/>
                  <a:gd name="T5" fmla="*/ 21 h 23"/>
                  <a:gd name="T6" fmla="*/ 17 w 17"/>
                  <a:gd name="T7" fmla="*/ 0 h 23"/>
                  <a:gd name="T8" fmla="*/ 16 w 17"/>
                  <a:gd name="T9" fmla="*/ 0 h 23"/>
                </a:gdLst>
                <a:ahLst/>
                <a:cxnLst>
                  <a:cxn ang="0">
                    <a:pos x="T0" y="T1"/>
                  </a:cxn>
                  <a:cxn ang="0">
                    <a:pos x="T2" y="T3"/>
                  </a:cxn>
                  <a:cxn ang="0">
                    <a:pos x="T4" y="T5"/>
                  </a:cxn>
                  <a:cxn ang="0">
                    <a:pos x="T6" y="T7"/>
                  </a:cxn>
                  <a:cxn ang="0">
                    <a:pos x="T8" y="T9"/>
                  </a:cxn>
                </a:cxnLst>
                <a:rect l="0" t="0" r="r" b="b"/>
                <a:pathLst>
                  <a:path w="17" h="23">
                    <a:moveTo>
                      <a:pt x="16" y="0"/>
                    </a:moveTo>
                    <a:cubicBezTo>
                      <a:pt x="8" y="5"/>
                      <a:pt x="3" y="15"/>
                      <a:pt x="0" y="23"/>
                    </a:cubicBezTo>
                    <a:cubicBezTo>
                      <a:pt x="0" y="22"/>
                      <a:pt x="1" y="22"/>
                      <a:pt x="1" y="21"/>
                    </a:cubicBezTo>
                    <a:cubicBezTo>
                      <a:pt x="7" y="8"/>
                      <a:pt x="13" y="2"/>
                      <a:pt x="17" y="0"/>
                    </a:cubicBezTo>
                    <a:lnTo>
                      <a:pt x="16" y="0"/>
                    </a:lnTo>
                    <a:close/>
                  </a:path>
                </a:pathLst>
              </a:custGeom>
              <a:solidFill>
                <a:srgbClr val="AA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 name="Freeform 6029"/>
              <p:cNvSpPr>
                <a:spLocks/>
              </p:cNvSpPr>
              <p:nvPr/>
            </p:nvSpPr>
            <p:spPr bwMode="auto">
              <a:xfrm>
                <a:off x="1055" y="3026"/>
                <a:ext cx="2" cy="2"/>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1"/>
                      <a:pt x="0" y="1"/>
                    </a:cubicBezTo>
                    <a:cubicBezTo>
                      <a:pt x="1" y="1"/>
                      <a:pt x="1" y="1"/>
                      <a:pt x="1" y="0"/>
                    </a:cubicBezTo>
                    <a:close/>
                  </a:path>
                </a:pathLst>
              </a:custGeom>
              <a:solidFill>
                <a:srgbClr val="92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 name="Freeform 6030"/>
              <p:cNvSpPr>
                <a:spLocks/>
              </p:cNvSpPr>
              <p:nvPr/>
            </p:nvSpPr>
            <p:spPr bwMode="auto">
              <a:xfrm>
                <a:off x="1055" y="3028"/>
                <a:ext cx="0" cy="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1"/>
                      <a:pt x="0" y="0"/>
                    </a:cubicBezTo>
                    <a:close/>
                  </a:path>
                </a:pathLst>
              </a:custGeom>
              <a:solidFill>
                <a:srgbClr val="842E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 name="Freeform 6031"/>
              <p:cNvSpPr>
                <a:spLocks noEditPoints="1"/>
              </p:cNvSpPr>
              <p:nvPr/>
            </p:nvSpPr>
            <p:spPr bwMode="auto">
              <a:xfrm>
                <a:off x="1061" y="2958"/>
                <a:ext cx="47" cy="65"/>
              </a:xfrm>
              <a:custGeom>
                <a:avLst/>
                <a:gdLst>
                  <a:gd name="T0" fmla="*/ 10 w 22"/>
                  <a:gd name="T1" fmla="*/ 13 h 31"/>
                  <a:gd name="T2" fmla="*/ 8 w 22"/>
                  <a:gd name="T3" fmla="*/ 14 h 31"/>
                  <a:gd name="T4" fmla="*/ 0 w 22"/>
                  <a:gd name="T5" fmla="*/ 31 h 31"/>
                  <a:gd name="T6" fmla="*/ 0 w 22"/>
                  <a:gd name="T7" fmla="*/ 30 h 31"/>
                  <a:gd name="T8" fmla="*/ 10 w 22"/>
                  <a:gd name="T9" fmla="*/ 13 h 31"/>
                  <a:gd name="T10" fmla="*/ 21 w 22"/>
                  <a:gd name="T11" fmla="*/ 0 h 31"/>
                  <a:gd name="T12" fmla="*/ 20 w 22"/>
                  <a:gd name="T13" fmla="*/ 1 h 31"/>
                  <a:gd name="T14" fmla="*/ 20 w 22"/>
                  <a:gd name="T15" fmla="*/ 1 h 31"/>
                  <a:gd name="T16" fmla="*/ 21 w 22"/>
                  <a:gd name="T17" fmla="*/ 0 h 31"/>
                  <a:gd name="T18" fmla="*/ 22 w 22"/>
                  <a:gd name="T19" fmla="*/ 0 h 31"/>
                  <a:gd name="T20" fmla="*/ 21 w 22"/>
                  <a:gd name="T21" fmla="*/ 0 h 31"/>
                  <a:gd name="T22" fmla="*/ 22 w 2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1">
                    <a:moveTo>
                      <a:pt x="10" y="13"/>
                    </a:moveTo>
                    <a:cubicBezTo>
                      <a:pt x="9" y="13"/>
                      <a:pt x="9" y="13"/>
                      <a:pt x="8" y="14"/>
                    </a:cubicBezTo>
                    <a:cubicBezTo>
                      <a:pt x="4" y="20"/>
                      <a:pt x="1" y="27"/>
                      <a:pt x="0" y="31"/>
                    </a:cubicBezTo>
                    <a:cubicBezTo>
                      <a:pt x="0" y="30"/>
                      <a:pt x="0" y="30"/>
                      <a:pt x="0" y="30"/>
                    </a:cubicBezTo>
                    <a:cubicBezTo>
                      <a:pt x="3" y="23"/>
                      <a:pt x="7" y="17"/>
                      <a:pt x="10" y="13"/>
                    </a:cubicBezTo>
                    <a:close/>
                    <a:moveTo>
                      <a:pt x="21" y="0"/>
                    </a:moveTo>
                    <a:cubicBezTo>
                      <a:pt x="21" y="1"/>
                      <a:pt x="20" y="1"/>
                      <a:pt x="20" y="1"/>
                    </a:cubicBezTo>
                    <a:cubicBezTo>
                      <a:pt x="20" y="1"/>
                      <a:pt x="20" y="1"/>
                      <a:pt x="20" y="1"/>
                    </a:cubicBezTo>
                    <a:cubicBezTo>
                      <a:pt x="21" y="1"/>
                      <a:pt x="21" y="0"/>
                      <a:pt x="21" y="0"/>
                    </a:cubicBezTo>
                    <a:close/>
                    <a:moveTo>
                      <a:pt x="22" y="0"/>
                    </a:moveTo>
                    <a:cubicBezTo>
                      <a:pt x="22" y="0"/>
                      <a:pt x="22" y="0"/>
                      <a:pt x="21" y="0"/>
                    </a:cubicBezTo>
                    <a:lnTo>
                      <a:pt x="22" y="0"/>
                    </a:ln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 name="Freeform 6032"/>
              <p:cNvSpPr>
                <a:spLocks/>
              </p:cNvSpPr>
              <p:nvPr/>
            </p:nvSpPr>
            <p:spPr bwMode="auto">
              <a:xfrm>
                <a:off x="1078" y="2960"/>
                <a:ext cx="25" cy="27"/>
              </a:xfrm>
              <a:custGeom>
                <a:avLst/>
                <a:gdLst>
                  <a:gd name="T0" fmla="*/ 12 w 12"/>
                  <a:gd name="T1" fmla="*/ 0 h 13"/>
                  <a:gd name="T2" fmla="*/ 0 w 12"/>
                  <a:gd name="T3" fmla="*/ 13 h 13"/>
                  <a:gd name="T4" fmla="*/ 2 w 12"/>
                  <a:gd name="T5" fmla="*/ 12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7" y="4"/>
                      <a:pt x="3" y="8"/>
                      <a:pt x="0" y="13"/>
                    </a:cubicBezTo>
                    <a:cubicBezTo>
                      <a:pt x="1" y="12"/>
                      <a:pt x="1" y="12"/>
                      <a:pt x="2" y="12"/>
                    </a:cubicBezTo>
                    <a:cubicBezTo>
                      <a:pt x="6" y="6"/>
                      <a:pt x="10" y="2"/>
                      <a:pt x="12"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 name="Rectangle 6033"/>
              <p:cNvSpPr>
                <a:spLocks noChangeArrowheads="1"/>
              </p:cNvSpPr>
              <p:nvPr/>
            </p:nvSpPr>
            <p:spPr bwMode="auto">
              <a:xfrm>
                <a:off x="1059" y="3030"/>
                <a:ext cx="1" cy="1"/>
              </a:xfrm>
              <a:prstGeom prst="rect">
                <a:avLst/>
              </a:prstGeom>
              <a:solidFill>
                <a:srgbClr val="A94C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40" name="Freeform 6035"/>
            <p:cNvSpPr>
              <a:spLocks/>
            </p:cNvSpPr>
            <p:nvPr/>
          </p:nvSpPr>
          <p:spPr bwMode="auto">
            <a:xfrm>
              <a:off x="1684338" y="4795838"/>
              <a:ext cx="0" cy="7938"/>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2"/>
                    <a:pt x="0" y="2"/>
                  </a:cubicBezTo>
                  <a:cubicBezTo>
                    <a:pt x="0" y="2"/>
                    <a:pt x="0" y="2"/>
                    <a:pt x="0" y="2"/>
                  </a:cubicBezTo>
                  <a:cubicBezTo>
                    <a:pt x="0" y="1"/>
                    <a:pt x="0" y="1"/>
                    <a:pt x="0" y="0"/>
                  </a:cubicBez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6036"/>
            <p:cNvSpPr>
              <a:spLocks/>
            </p:cNvSpPr>
            <p:nvPr/>
          </p:nvSpPr>
          <p:spPr bwMode="auto">
            <a:xfrm>
              <a:off x="1681163" y="4803775"/>
              <a:ext cx="3175" cy="6350"/>
            </a:xfrm>
            <a:custGeom>
              <a:avLst/>
              <a:gdLst>
                <a:gd name="T0" fmla="*/ 1 w 1"/>
                <a:gd name="T1" fmla="*/ 0 h 2"/>
                <a:gd name="T2" fmla="*/ 1 w 1"/>
                <a:gd name="T3" fmla="*/ 0 h 2"/>
                <a:gd name="T4" fmla="*/ 0 w 1"/>
                <a:gd name="T5" fmla="*/ 2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1"/>
                    <a:pt x="0" y="2"/>
                    <a:pt x="0" y="2"/>
                  </a:cubicBezTo>
                  <a:cubicBezTo>
                    <a:pt x="0" y="2"/>
                    <a:pt x="0" y="2"/>
                    <a:pt x="0" y="2"/>
                  </a:cubicBezTo>
                  <a:cubicBezTo>
                    <a:pt x="0" y="1"/>
                    <a:pt x="1" y="1"/>
                    <a:pt x="1" y="0"/>
                  </a:cubicBezTo>
                  <a:close/>
                </a:path>
              </a:pathLst>
            </a:custGeom>
            <a:solidFill>
              <a:srgbClr val="9C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6037"/>
            <p:cNvSpPr>
              <a:spLocks noEditPoints="1"/>
            </p:cNvSpPr>
            <p:nvPr/>
          </p:nvSpPr>
          <p:spPr bwMode="auto">
            <a:xfrm>
              <a:off x="1704975" y="4695825"/>
              <a:ext cx="69850" cy="87313"/>
            </a:xfrm>
            <a:custGeom>
              <a:avLst/>
              <a:gdLst>
                <a:gd name="T0" fmla="*/ 5 w 21"/>
                <a:gd name="T1" fmla="*/ 18 h 26"/>
                <a:gd name="T2" fmla="*/ 0 w 21"/>
                <a:gd name="T3" fmla="*/ 26 h 26"/>
                <a:gd name="T4" fmla="*/ 4 w 21"/>
                <a:gd name="T5" fmla="*/ 19 h 26"/>
                <a:gd name="T6" fmla="*/ 5 w 21"/>
                <a:gd name="T7" fmla="*/ 18 h 26"/>
                <a:gd name="T8" fmla="*/ 21 w 21"/>
                <a:gd name="T9" fmla="*/ 0 h 26"/>
                <a:gd name="T10" fmla="*/ 16 w 21"/>
                <a:gd name="T11" fmla="*/ 5 h 26"/>
                <a:gd name="T12" fmla="*/ 17 w 21"/>
                <a:gd name="T13" fmla="*/ 4 h 26"/>
                <a:gd name="T14" fmla="*/ 21 w 21"/>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6">
                  <a:moveTo>
                    <a:pt x="5" y="18"/>
                  </a:moveTo>
                  <a:cubicBezTo>
                    <a:pt x="3" y="21"/>
                    <a:pt x="1" y="23"/>
                    <a:pt x="0" y="26"/>
                  </a:cubicBezTo>
                  <a:cubicBezTo>
                    <a:pt x="2" y="24"/>
                    <a:pt x="3" y="22"/>
                    <a:pt x="4" y="19"/>
                  </a:cubicBezTo>
                  <a:cubicBezTo>
                    <a:pt x="4" y="19"/>
                    <a:pt x="5" y="18"/>
                    <a:pt x="5" y="18"/>
                  </a:cubicBezTo>
                  <a:close/>
                  <a:moveTo>
                    <a:pt x="21" y="0"/>
                  </a:moveTo>
                  <a:cubicBezTo>
                    <a:pt x="19" y="2"/>
                    <a:pt x="17" y="3"/>
                    <a:pt x="16" y="5"/>
                  </a:cubicBezTo>
                  <a:cubicBezTo>
                    <a:pt x="17" y="4"/>
                    <a:pt x="17" y="4"/>
                    <a:pt x="17" y="4"/>
                  </a:cubicBezTo>
                  <a:cubicBezTo>
                    <a:pt x="19" y="2"/>
                    <a:pt x="21" y="0"/>
                    <a:pt x="21"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6038"/>
            <p:cNvSpPr>
              <a:spLocks/>
            </p:cNvSpPr>
            <p:nvPr/>
          </p:nvSpPr>
          <p:spPr bwMode="auto">
            <a:xfrm>
              <a:off x="1701800" y="4708525"/>
              <a:ext cx="60325" cy="80963"/>
            </a:xfrm>
            <a:custGeom>
              <a:avLst/>
              <a:gdLst>
                <a:gd name="T0" fmla="*/ 18 w 18"/>
                <a:gd name="T1" fmla="*/ 0 h 24"/>
                <a:gd name="T2" fmla="*/ 17 w 18"/>
                <a:gd name="T3" fmla="*/ 1 h 24"/>
                <a:gd name="T4" fmla="*/ 6 w 18"/>
                <a:gd name="T5" fmla="*/ 14 h 24"/>
                <a:gd name="T6" fmla="*/ 5 w 18"/>
                <a:gd name="T7" fmla="*/ 15 h 24"/>
                <a:gd name="T8" fmla="*/ 1 w 18"/>
                <a:gd name="T9" fmla="*/ 22 h 24"/>
                <a:gd name="T10" fmla="*/ 0 w 18"/>
                <a:gd name="T11" fmla="*/ 24 h 24"/>
                <a:gd name="T12" fmla="*/ 1 w 18"/>
                <a:gd name="T13" fmla="*/ 23 h 24"/>
                <a:gd name="T14" fmla="*/ 18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18" y="0"/>
                  </a:moveTo>
                  <a:cubicBezTo>
                    <a:pt x="17" y="1"/>
                    <a:pt x="17" y="1"/>
                    <a:pt x="17" y="1"/>
                  </a:cubicBezTo>
                  <a:cubicBezTo>
                    <a:pt x="12" y="5"/>
                    <a:pt x="9" y="10"/>
                    <a:pt x="6" y="14"/>
                  </a:cubicBezTo>
                  <a:cubicBezTo>
                    <a:pt x="6" y="14"/>
                    <a:pt x="5" y="15"/>
                    <a:pt x="5" y="15"/>
                  </a:cubicBezTo>
                  <a:cubicBezTo>
                    <a:pt x="4" y="18"/>
                    <a:pt x="3" y="20"/>
                    <a:pt x="1" y="22"/>
                  </a:cubicBezTo>
                  <a:cubicBezTo>
                    <a:pt x="1" y="23"/>
                    <a:pt x="0" y="23"/>
                    <a:pt x="0" y="24"/>
                  </a:cubicBezTo>
                  <a:cubicBezTo>
                    <a:pt x="1" y="23"/>
                    <a:pt x="1" y="23"/>
                    <a:pt x="1" y="23"/>
                  </a:cubicBezTo>
                  <a:cubicBezTo>
                    <a:pt x="7" y="12"/>
                    <a:pt x="14" y="4"/>
                    <a:pt x="18" y="0"/>
                  </a:cubicBezTo>
                  <a:close/>
                </a:path>
              </a:pathLst>
            </a:custGeom>
            <a:solidFill>
              <a:srgbClr val="92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6039"/>
            <p:cNvSpPr>
              <a:spLocks/>
            </p:cNvSpPr>
            <p:nvPr/>
          </p:nvSpPr>
          <p:spPr bwMode="auto">
            <a:xfrm>
              <a:off x="1697038" y="4786313"/>
              <a:ext cx="7938" cy="12700"/>
            </a:xfrm>
            <a:custGeom>
              <a:avLst/>
              <a:gdLst>
                <a:gd name="T0" fmla="*/ 2 w 2"/>
                <a:gd name="T1" fmla="*/ 0 h 4"/>
                <a:gd name="T2" fmla="*/ 1 w 2"/>
                <a:gd name="T3" fmla="*/ 1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1"/>
                    <a:pt x="1" y="1"/>
                    <a:pt x="1" y="1"/>
                  </a:cubicBezTo>
                  <a:cubicBezTo>
                    <a:pt x="0" y="3"/>
                    <a:pt x="0" y="4"/>
                    <a:pt x="0" y="4"/>
                  </a:cubicBezTo>
                  <a:cubicBezTo>
                    <a:pt x="0" y="3"/>
                    <a:pt x="1" y="2"/>
                    <a:pt x="2" y="0"/>
                  </a:cubicBezTo>
                  <a:close/>
                </a:path>
              </a:pathLst>
            </a:custGeom>
            <a:solidFill>
              <a:srgbClr val="842E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6040"/>
            <p:cNvSpPr>
              <a:spLocks/>
            </p:cNvSpPr>
            <p:nvPr/>
          </p:nvSpPr>
          <p:spPr bwMode="auto">
            <a:xfrm>
              <a:off x="1771650" y="4699000"/>
              <a:ext cx="11113" cy="6350"/>
            </a:xfrm>
            <a:custGeom>
              <a:avLst/>
              <a:gdLst>
                <a:gd name="T0" fmla="*/ 3 w 3"/>
                <a:gd name="T1" fmla="*/ 0 h 2"/>
                <a:gd name="T2" fmla="*/ 0 w 3"/>
                <a:gd name="T3" fmla="*/ 2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1"/>
                    <a:pt x="0" y="2"/>
                  </a:cubicBezTo>
                  <a:cubicBezTo>
                    <a:pt x="1" y="2"/>
                    <a:pt x="1" y="2"/>
                    <a:pt x="1" y="2"/>
                  </a:cubicBezTo>
                  <a:cubicBezTo>
                    <a:pt x="3" y="1"/>
                    <a:pt x="3" y="0"/>
                    <a:pt x="3"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6041"/>
            <p:cNvSpPr>
              <a:spLocks noEditPoints="1"/>
            </p:cNvSpPr>
            <p:nvPr/>
          </p:nvSpPr>
          <p:spPr bwMode="auto">
            <a:xfrm>
              <a:off x="1714500" y="4705350"/>
              <a:ext cx="60325" cy="66675"/>
            </a:xfrm>
            <a:custGeom>
              <a:avLst/>
              <a:gdLst>
                <a:gd name="T0" fmla="*/ 3 w 18"/>
                <a:gd name="T1" fmla="*/ 16 h 20"/>
                <a:gd name="T2" fmla="*/ 0 w 18"/>
                <a:gd name="T3" fmla="*/ 20 h 20"/>
                <a:gd name="T4" fmla="*/ 3 w 18"/>
                <a:gd name="T5" fmla="*/ 17 h 20"/>
                <a:gd name="T6" fmla="*/ 3 w 18"/>
                <a:gd name="T7" fmla="*/ 16 h 20"/>
                <a:gd name="T8" fmla="*/ 18 w 18"/>
                <a:gd name="T9" fmla="*/ 0 h 20"/>
                <a:gd name="T10" fmla="*/ 17 w 18"/>
                <a:gd name="T11" fmla="*/ 0 h 20"/>
                <a:gd name="T12" fmla="*/ 4 w 18"/>
                <a:gd name="T13" fmla="*/ 15 h 20"/>
                <a:gd name="T14" fmla="*/ 8 w 18"/>
                <a:gd name="T15" fmla="*/ 10 h 20"/>
                <a:gd name="T16" fmla="*/ 18 w 1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3" y="16"/>
                  </a:moveTo>
                  <a:cubicBezTo>
                    <a:pt x="2" y="18"/>
                    <a:pt x="1" y="19"/>
                    <a:pt x="0" y="20"/>
                  </a:cubicBezTo>
                  <a:cubicBezTo>
                    <a:pt x="1" y="19"/>
                    <a:pt x="2" y="18"/>
                    <a:pt x="3" y="17"/>
                  </a:cubicBezTo>
                  <a:lnTo>
                    <a:pt x="3" y="16"/>
                  </a:lnTo>
                  <a:close/>
                  <a:moveTo>
                    <a:pt x="18" y="0"/>
                  </a:moveTo>
                  <a:cubicBezTo>
                    <a:pt x="17" y="0"/>
                    <a:pt x="17" y="0"/>
                    <a:pt x="17" y="0"/>
                  </a:cubicBezTo>
                  <a:cubicBezTo>
                    <a:pt x="12" y="4"/>
                    <a:pt x="7" y="10"/>
                    <a:pt x="4" y="15"/>
                  </a:cubicBezTo>
                  <a:cubicBezTo>
                    <a:pt x="5" y="14"/>
                    <a:pt x="6" y="12"/>
                    <a:pt x="8" y="10"/>
                  </a:cubicBezTo>
                  <a:cubicBezTo>
                    <a:pt x="12" y="5"/>
                    <a:pt x="16" y="2"/>
                    <a:pt x="18" y="0"/>
                  </a:cubicBez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6042"/>
            <p:cNvSpPr>
              <a:spLocks/>
            </p:cNvSpPr>
            <p:nvPr/>
          </p:nvSpPr>
          <p:spPr bwMode="auto">
            <a:xfrm>
              <a:off x="1704975" y="4738688"/>
              <a:ext cx="36513" cy="53975"/>
            </a:xfrm>
            <a:custGeom>
              <a:avLst/>
              <a:gdLst>
                <a:gd name="T0" fmla="*/ 11 w 11"/>
                <a:gd name="T1" fmla="*/ 0 h 16"/>
                <a:gd name="T2" fmla="*/ 7 w 11"/>
                <a:gd name="T3" fmla="*/ 5 h 16"/>
                <a:gd name="T4" fmla="*/ 6 w 11"/>
                <a:gd name="T5" fmla="*/ 6 h 16"/>
                <a:gd name="T6" fmla="*/ 6 w 11"/>
                <a:gd name="T7" fmla="*/ 7 h 16"/>
                <a:gd name="T8" fmla="*/ 3 w 11"/>
                <a:gd name="T9" fmla="*/ 10 h 16"/>
                <a:gd name="T10" fmla="*/ 0 w 11"/>
                <a:gd name="T11" fmla="*/ 16 h 16"/>
                <a:gd name="T12" fmla="*/ 11 w 1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1" h="16">
                  <a:moveTo>
                    <a:pt x="11" y="0"/>
                  </a:moveTo>
                  <a:cubicBezTo>
                    <a:pt x="9" y="2"/>
                    <a:pt x="8" y="4"/>
                    <a:pt x="7" y="5"/>
                  </a:cubicBezTo>
                  <a:cubicBezTo>
                    <a:pt x="7" y="5"/>
                    <a:pt x="6" y="6"/>
                    <a:pt x="6" y="6"/>
                  </a:cubicBezTo>
                  <a:cubicBezTo>
                    <a:pt x="6" y="7"/>
                    <a:pt x="6" y="7"/>
                    <a:pt x="6" y="7"/>
                  </a:cubicBezTo>
                  <a:cubicBezTo>
                    <a:pt x="5" y="8"/>
                    <a:pt x="4" y="9"/>
                    <a:pt x="3" y="10"/>
                  </a:cubicBezTo>
                  <a:cubicBezTo>
                    <a:pt x="1" y="14"/>
                    <a:pt x="0" y="16"/>
                    <a:pt x="0" y="16"/>
                  </a:cubicBezTo>
                  <a:cubicBezTo>
                    <a:pt x="3" y="10"/>
                    <a:pt x="7" y="5"/>
                    <a:pt x="11" y="0"/>
                  </a:cubicBezTo>
                  <a:close/>
                </a:path>
              </a:pathLst>
            </a:custGeom>
            <a:solidFill>
              <a:srgbClr val="9C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6043"/>
            <p:cNvSpPr>
              <a:spLocks/>
            </p:cNvSpPr>
            <p:nvPr/>
          </p:nvSpPr>
          <p:spPr bwMode="auto">
            <a:xfrm>
              <a:off x="1758950" y="4708525"/>
              <a:ext cx="60325" cy="44450"/>
            </a:xfrm>
            <a:custGeom>
              <a:avLst/>
              <a:gdLst>
                <a:gd name="T0" fmla="*/ 18 w 18"/>
                <a:gd name="T1" fmla="*/ 0 h 13"/>
                <a:gd name="T2" fmla="*/ 0 w 18"/>
                <a:gd name="T3" fmla="*/ 13 h 13"/>
                <a:gd name="T4" fmla="*/ 0 w 18"/>
                <a:gd name="T5" fmla="*/ 13 h 13"/>
                <a:gd name="T6" fmla="*/ 4 w 18"/>
                <a:gd name="T7" fmla="*/ 8 h 13"/>
                <a:gd name="T8" fmla="*/ 7 w 18"/>
                <a:gd name="T9" fmla="*/ 6 h 13"/>
                <a:gd name="T10" fmla="*/ 18 w 18"/>
                <a:gd name="T11" fmla="*/ 0 h 13"/>
              </a:gdLst>
              <a:ahLst/>
              <a:cxnLst>
                <a:cxn ang="0">
                  <a:pos x="T0" y="T1"/>
                </a:cxn>
                <a:cxn ang="0">
                  <a:pos x="T2" y="T3"/>
                </a:cxn>
                <a:cxn ang="0">
                  <a:pos x="T4" y="T5"/>
                </a:cxn>
                <a:cxn ang="0">
                  <a:pos x="T6" y="T7"/>
                </a:cxn>
                <a:cxn ang="0">
                  <a:pos x="T8" y="T9"/>
                </a:cxn>
                <a:cxn ang="0">
                  <a:pos x="T10" y="T11"/>
                </a:cxn>
              </a:cxnLst>
              <a:rect l="0" t="0" r="r" b="b"/>
              <a:pathLst>
                <a:path w="18" h="13">
                  <a:moveTo>
                    <a:pt x="18" y="0"/>
                  </a:moveTo>
                  <a:cubicBezTo>
                    <a:pt x="9" y="3"/>
                    <a:pt x="2" y="11"/>
                    <a:pt x="0" y="13"/>
                  </a:cubicBezTo>
                  <a:cubicBezTo>
                    <a:pt x="0" y="13"/>
                    <a:pt x="0" y="13"/>
                    <a:pt x="0" y="13"/>
                  </a:cubicBezTo>
                  <a:cubicBezTo>
                    <a:pt x="1" y="11"/>
                    <a:pt x="3" y="10"/>
                    <a:pt x="4" y="8"/>
                  </a:cubicBezTo>
                  <a:cubicBezTo>
                    <a:pt x="5" y="8"/>
                    <a:pt x="6" y="7"/>
                    <a:pt x="7" y="6"/>
                  </a:cubicBezTo>
                  <a:cubicBezTo>
                    <a:pt x="11" y="3"/>
                    <a:pt x="16" y="2"/>
                    <a:pt x="18"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6044"/>
            <p:cNvSpPr>
              <a:spLocks noEditPoints="1"/>
            </p:cNvSpPr>
            <p:nvPr/>
          </p:nvSpPr>
          <p:spPr bwMode="auto">
            <a:xfrm>
              <a:off x="1771650" y="4705350"/>
              <a:ext cx="61913" cy="30163"/>
            </a:xfrm>
            <a:custGeom>
              <a:avLst/>
              <a:gdLst>
                <a:gd name="T0" fmla="*/ 3 w 18"/>
                <a:gd name="T1" fmla="*/ 7 h 9"/>
                <a:gd name="T2" fmla="*/ 0 w 18"/>
                <a:gd name="T3" fmla="*/ 9 h 9"/>
                <a:gd name="T4" fmla="*/ 3 w 18"/>
                <a:gd name="T5" fmla="*/ 7 h 9"/>
                <a:gd name="T6" fmla="*/ 18 w 18"/>
                <a:gd name="T7" fmla="*/ 0 h 9"/>
                <a:gd name="T8" fmla="*/ 14 w 18"/>
                <a:gd name="T9" fmla="*/ 1 h 9"/>
                <a:gd name="T10" fmla="*/ 14 w 18"/>
                <a:gd name="T11" fmla="*/ 1 h 9"/>
                <a:gd name="T12" fmla="*/ 18 w 1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3" y="7"/>
                  </a:moveTo>
                  <a:cubicBezTo>
                    <a:pt x="2" y="8"/>
                    <a:pt x="1" y="9"/>
                    <a:pt x="0" y="9"/>
                  </a:cubicBezTo>
                  <a:cubicBezTo>
                    <a:pt x="1" y="9"/>
                    <a:pt x="2" y="8"/>
                    <a:pt x="3" y="7"/>
                  </a:cubicBezTo>
                  <a:close/>
                  <a:moveTo>
                    <a:pt x="18" y="0"/>
                  </a:moveTo>
                  <a:cubicBezTo>
                    <a:pt x="17" y="0"/>
                    <a:pt x="15" y="0"/>
                    <a:pt x="14" y="1"/>
                  </a:cubicBezTo>
                  <a:cubicBezTo>
                    <a:pt x="14" y="1"/>
                    <a:pt x="14" y="1"/>
                    <a:pt x="14" y="1"/>
                  </a:cubicBezTo>
                  <a:cubicBezTo>
                    <a:pt x="16" y="0"/>
                    <a:pt x="18" y="0"/>
                    <a:pt x="18" y="0"/>
                  </a:cubicBezTo>
                  <a:close/>
                </a:path>
              </a:pathLst>
            </a:custGeom>
            <a:solidFill>
              <a:srgbClr val="C3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6045"/>
            <p:cNvSpPr>
              <a:spLocks noEditPoints="1"/>
            </p:cNvSpPr>
            <p:nvPr/>
          </p:nvSpPr>
          <p:spPr bwMode="auto">
            <a:xfrm>
              <a:off x="1639888" y="4687888"/>
              <a:ext cx="57150" cy="111125"/>
            </a:xfrm>
            <a:custGeom>
              <a:avLst/>
              <a:gdLst>
                <a:gd name="T0" fmla="*/ 10 w 17"/>
                <a:gd name="T1" fmla="*/ 12 h 33"/>
                <a:gd name="T2" fmla="*/ 9 w 17"/>
                <a:gd name="T3" fmla="*/ 12 h 33"/>
                <a:gd name="T4" fmla="*/ 8 w 17"/>
                <a:gd name="T5" fmla="*/ 14 h 33"/>
                <a:gd name="T6" fmla="*/ 1 w 17"/>
                <a:gd name="T7" fmla="*/ 29 h 33"/>
                <a:gd name="T8" fmla="*/ 0 w 17"/>
                <a:gd name="T9" fmla="*/ 33 h 33"/>
                <a:gd name="T10" fmla="*/ 1 w 17"/>
                <a:gd name="T11" fmla="*/ 31 h 33"/>
                <a:gd name="T12" fmla="*/ 1 w 17"/>
                <a:gd name="T13" fmla="*/ 28 h 33"/>
                <a:gd name="T14" fmla="*/ 9 w 17"/>
                <a:gd name="T15" fmla="*/ 13 h 33"/>
                <a:gd name="T16" fmla="*/ 10 w 17"/>
                <a:gd name="T17" fmla="*/ 12 h 33"/>
                <a:gd name="T18" fmla="*/ 17 w 17"/>
                <a:gd name="T19" fmla="*/ 0 h 33"/>
                <a:gd name="T20" fmla="*/ 14 w 17"/>
                <a:gd name="T21" fmla="*/ 5 h 33"/>
                <a:gd name="T22" fmla="*/ 15 w 17"/>
                <a:gd name="T23" fmla="*/ 4 h 33"/>
                <a:gd name="T24" fmla="*/ 17 w 17"/>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33">
                  <a:moveTo>
                    <a:pt x="10" y="12"/>
                  </a:moveTo>
                  <a:cubicBezTo>
                    <a:pt x="9" y="12"/>
                    <a:pt x="9" y="12"/>
                    <a:pt x="9" y="12"/>
                  </a:cubicBezTo>
                  <a:cubicBezTo>
                    <a:pt x="9" y="13"/>
                    <a:pt x="8" y="14"/>
                    <a:pt x="8" y="14"/>
                  </a:cubicBezTo>
                  <a:cubicBezTo>
                    <a:pt x="5" y="18"/>
                    <a:pt x="3" y="23"/>
                    <a:pt x="1" y="29"/>
                  </a:cubicBezTo>
                  <a:cubicBezTo>
                    <a:pt x="0" y="31"/>
                    <a:pt x="0" y="32"/>
                    <a:pt x="0" y="33"/>
                  </a:cubicBezTo>
                  <a:cubicBezTo>
                    <a:pt x="0" y="33"/>
                    <a:pt x="0" y="32"/>
                    <a:pt x="1" y="31"/>
                  </a:cubicBezTo>
                  <a:cubicBezTo>
                    <a:pt x="1" y="30"/>
                    <a:pt x="1" y="29"/>
                    <a:pt x="1" y="28"/>
                  </a:cubicBezTo>
                  <a:cubicBezTo>
                    <a:pt x="3" y="24"/>
                    <a:pt x="6" y="18"/>
                    <a:pt x="9" y="13"/>
                  </a:cubicBezTo>
                  <a:cubicBezTo>
                    <a:pt x="9" y="13"/>
                    <a:pt x="9" y="12"/>
                    <a:pt x="10" y="12"/>
                  </a:cubicBezTo>
                  <a:close/>
                  <a:moveTo>
                    <a:pt x="17" y="0"/>
                  </a:moveTo>
                  <a:cubicBezTo>
                    <a:pt x="17" y="0"/>
                    <a:pt x="16" y="2"/>
                    <a:pt x="14" y="5"/>
                  </a:cubicBezTo>
                  <a:cubicBezTo>
                    <a:pt x="15" y="4"/>
                    <a:pt x="15" y="4"/>
                    <a:pt x="15" y="4"/>
                  </a:cubicBezTo>
                  <a:cubicBezTo>
                    <a:pt x="15" y="3"/>
                    <a:pt x="16" y="2"/>
                    <a:pt x="17"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6046"/>
            <p:cNvSpPr>
              <a:spLocks/>
            </p:cNvSpPr>
            <p:nvPr/>
          </p:nvSpPr>
          <p:spPr bwMode="auto">
            <a:xfrm>
              <a:off x="1684338" y="4702175"/>
              <a:ext cx="6350" cy="6350"/>
            </a:xfrm>
            <a:custGeom>
              <a:avLst/>
              <a:gdLst>
                <a:gd name="T0" fmla="*/ 2 w 2"/>
                <a:gd name="T1" fmla="*/ 0 h 2"/>
                <a:gd name="T2" fmla="*/ 1 w 2"/>
                <a:gd name="T3" fmla="*/ 1 h 2"/>
                <a:gd name="T4" fmla="*/ 0 w 2"/>
                <a:gd name="T5" fmla="*/ 2 h 2"/>
                <a:gd name="T6" fmla="*/ 1 w 2"/>
                <a:gd name="T7" fmla="*/ 1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1" y="1"/>
                    <a:pt x="1" y="1"/>
                    <a:pt x="1" y="1"/>
                  </a:cubicBezTo>
                  <a:cubicBezTo>
                    <a:pt x="1" y="1"/>
                    <a:pt x="1" y="1"/>
                    <a:pt x="0" y="2"/>
                  </a:cubicBezTo>
                  <a:cubicBezTo>
                    <a:pt x="1" y="1"/>
                    <a:pt x="1" y="1"/>
                    <a:pt x="1" y="1"/>
                  </a:cubicBezTo>
                  <a:cubicBezTo>
                    <a:pt x="1" y="1"/>
                    <a:pt x="1" y="1"/>
                    <a:pt x="1" y="1"/>
                  </a:cubicBezTo>
                  <a:lnTo>
                    <a:pt x="2" y="0"/>
                  </a:ln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6047"/>
            <p:cNvSpPr>
              <a:spLocks noEditPoints="1"/>
            </p:cNvSpPr>
            <p:nvPr/>
          </p:nvSpPr>
          <p:spPr bwMode="auto">
            <a:xfrm>
              <a:off x="1636713" y="4722813"/>
              <a:ext cx="41275" cy="90488"/>
            </a:xfrm>
            <a:custGeom>
              <a:avLst/>
              <a:gdLst>
                <a:gd name="T0" fmla="*/ 2 w 12"/>
                <a:gd name="T1" fmla="*/ 19 h 27"/>
                <a:gd name="T2" fmla="*/ 0 w 12"/>
                <a:gd name="T3" fmla="*/ 24 h 27"/>
                <a:gd name="T4" fmla="*/ 0 w 12"/>
                <a:gd name="T5" fmla="*/ 27 h 27"/>
                <a:gd name="T6" fmla="*/ 1 w 12"/>
                <a:gd name="T7" fmla="*/ 23 h 27"/>
                <a:gd name="T8" fmla="*/ 2 w 12"/>
                <a:gd name="T9" fmla="*/ 19 h 27"/>
                <a:gd name="T10" fmla="*/ 12 w 12"/>
                <a:gd name="T11" fmla="*/ 0 h 27"/>
                <a:gd name="T12" fmla="*/ 10 w 12"/>
                <a:gd name="T13" fmla="*/ 2 h 27"/>
                <a:gd name="T14" fmla="*/ 9 w 12"/>
                <a:gd name="T15" fmla="*/ 4 h 27"/>
                <a:gd name="T16" fmla="*/ 10 w 12"/>
                <a:gd name="T17" fmla="*/ 2 h 27"/>
                <a:gd name="T18" fmla="*/ 11 w 12"/>
                <a:gd name="T19" fmla="*/ 2 h 27"/>
                <a:gd name="T20" fmla="*/ 12 w 12"/>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7">
                  <a:moveTo>
                    <a:pt x="2" y="19"/>
                  </a:moveTo>
                  <a:cubicBezTo>
                    <a:pt x="1" y="21"/>
                    <a:pt x="1" y="22"/>
                    <a:pt x="0" y="24"/>
                  </a:cubicBezTo>
                  <a:cubicBezTo>
                    <a:pt x="0" y="25"/>
                    <a:pt x="0" y="26"/>
                    <a:pt x="0" y="27"/>
                  </a:cubicBezTo>
                  <a:cubicBezTo>
                    <a:pt x="0" y="26"/>
                    <a:pt x="0" y="25"/>
                    <a:pt x="1" y="23"/>
                  </a:cubicBezTo>
                  <a:cubicBezTo>
                    <a:pt x="1" y="22"/>
                    <a:pt x="1" y="21"/>
                    <a:pt x="2" y="19"/>
                  </a:cubicBezTo>
                  <a:close/>
                  <a:moveTo>
                    <a:pt x="12" y="0"/>
                  </a:moveTo>
                  <a:cubicBezTo>
                    <a:pt x="11" y="1"/>
                    <a:pt x="11" y="1"/>
                    <a:pt x="10" y="2"/>
                  </a:cubicBezTo>
                  <a:cubicBezTo>
                    <a:pt x="10" y="3"/>
                    <a:pt x="9" y="3"/>
                    <a:pt x="9" y="4"/>
                  </a:cubicBezTo>
                  <a:cubicBezTo>
                    <a:pt x="9" y="4"/>
                    <a:pt x="10" y="3"/>
                    <a:pt x="10" y="2"/>
                  </a:cubicBezTo>
                  <a:cubicBezTo>
                    <a:pt x="11" y="2"/>
                    <a:pt x="11" y="2"/>
                    <a:pt x="11" y="2"/>
                  </a:cubicBezTo>
                  <a:cubicBezTo>
                    <a:pt x="11" y="1"/>
                    <a:pt x="11" y="1"/>
                    <a:pt x="12" y="0"/>
                  </a:cubicBez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6048"/>
            <p:cNvSpPr>
              <a:spLocks noEditPoints="1"/>
            </p:cNvSpPr>
            <p:nvPr/>
          </p:nvSpPr>
          <p:spPr bwMode="auto">
            <a:xfrm>
              <a:off x="1630363" y="4705350"/>
              <a:ext cx="57150" cy="125413"/>
            </a:xfrm>
            <a:custGeom>
              <a:avLst/>
              <a:gdLst>
                <a:gd name="T0" fmla="*/ 2 w 17"/>
                <a:gd name="T1" fmla="*/ 29 h 37"/>
                <a:gd name="T2" fmla="*/ 0 w 17"/>
                <a:gd name="T3" fmla="*/ 37 h 37"/>
                <a:gd name="T4" fmla="*/ 0 w 17"/>
                <a:gd name="T5" fmla="*/ 37 h 37"/>
                <a:gd name="T6" fmla="*/ 2 w 17"/>
                <a:gd name="T7" fmla="*/ 32 h 37"/>
                <a:gd name="T8" fmla="*/ 2 w 17"/>
                <a:gd name="T9" fmla="*/ 29 h 37"/>
                <a:gd name="T10" fmla="*/ 17 w 17"/>
                <a:gd name="T11" fmla="*/ 0 h 37"/>
                <a:gd name="T12" fmla="*/ 17 w 17"/>
                <a:gd name="T13" fmla="*/ 0 h 37"/>
                <a:gd name="T14" fmla="*/ 16 w 17"/>
                <a:gd name="T15" fmla="*/ 1 h 37"/>
                <a:gd name="T16" fmla="*/ 12 w 17"/>
                <a:gd name="T17" fmla="*/ 7 h 37"/>
                <a:gd name="T18" fmla="*/ 14 w 17"/>
                <a:gd name="T19" fmla="*/ 5 h 37"/>
                <a:gd name="T20" fmla="*/ 17 w 1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2" y="29"/>
                  </a:moveTo>
                  <a:cubicBezTo>
                    <a:pt x="1" y="32"/>
                    <a:pt x="1" y="34"/>
                    <a:pt x="0" y="37"/>
                  </a:cubicBezTo>
                  <a:cubicBezTo>
                    <a:pt x="0" y="37"/>
                    <a:pt x="0" y="37"/>
                    <a:pt x="0" y="37"/>
                  </a:cubicBezTo>
                  <a:cubicBezTo>
                    <a:pt x="0" y="36"/>
                    <a:pt x="1" y="34"/>
                    <a:pt x="2" y="32"/>
                  </a:cubicBezTo>
                  <a:cubicBezTo>
                    <a:pt x="2" y="31"/>
                    <a:pt x="2" y="30"/>
                    <a:pt x="2" y="29"/>
                  </a:cubicBezTo>
                  <a:close/>
                  <a:moveTo>
                    <a:pt x="17" y="0"/>
                  </a:moveTo>
                  <a:cubicBezTo>
                    <a:pt x="17" y="0"/>
                    <a:pt x="17" y="0"/>
                    <a:pt x="17" y="0"/>
                  </a:cubicBezTo>
                  <a:cubicBezTo>
                    <a:pt x="16" y="1"/>
                    <a:pt x="16" y="1"/>
                    <a:pt x="16" y="1"/>
                  </a:cubicBezTo>
                  <a:cubicBezTo>
                    <a:pt x="15" y="3"/>
                    <a:pt x="14" y="5"/>
                    <a:pt x="12" y="7"/>
                  </a:cubicBezTo>
                  <a:cubicBezTo>
                    <a:pt x="13" y="6"/>
                    <a:pt x="13" y="6"/>
                    <a:pt x="14" y="5"/>
                  </a:cubicBezTo>
                  <a:cubicBezTo>
                    <a:pt x="15" y="3"/>
                    <a:pt x="16" y="2"/>
                    <a:pt x="17" y="0"/>
                  </a:cubicBezTo>
                  <a:close/>
                </a:path>
              </a:pathLst>
            </a:custGeom>
            <a:solidFill>
              <a:srgbClr val="99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6049"/>
            <p:cNvSpPr>
              <a:spLocks/>
            </p:cNvSpPr>
            <p:nvPr/>
          </p:nvSpPr>
          <p:spPr bwMode="auto">
            <a:xfrm>
              <a:off x="1643063" y="4732338"/>
              <a:ext cx="26988" cy="60325"/>
            </a:xfrm>
            <a:custGeom>
              <a:avLst/>
              <a:gdLst>
                <a:gd name="T0" fmla="*/ 8 w 8"/>
                <a:gd name="T1" fmla="*/ 0 h 18"/>
                <a:gd name="T2" fmla="*/ 0 w 8"/>
                <a:gd name="T3" fmla="*/ 15 h 18"/>
                <a:gd name="T4" fmla="*/ 0 w 8"/>
                <a:gd name="T5" fmla="*/ 18 h 18"/>
                <a:gd name="T6" fmla="*/ 8 w 8"/>
                <a:gd name="T7" fmla="*/ 0 h 18"/>
              </a:gdLst>
              <a:ahLst/>
              <a:cxnLst>
                <a:cxn ang="0">
                  <a:pos x="T0" y="T1"/>
                </a:cxn>
                <a:cxn ang="0">
                  <a:pos x="T2" y="T3"/>
                </a:cxn>
                <a:cxn ang="0">
                  <a:pos x="T4" y="T5"/>
                </a:cxn>
                <a:cxn ang="0">
                  <a:pos x="T6" y="T7"/>
                </a:cxn>
              </a:cxnLst>
              <a:rect l="0" t="0" r="r" b="b"/>
              <a:pathLst>
                <a:path w="8" h="18">
                  <a:moveTo>
                    <a:pt x="8" y="0"/>
                  </a:moveTo>
                  <a:cubicBezTo>
                    <a:pt x="5" y="5"/>
                    <a:pt x="2" y="11"/>
                    <a:pt x="0" y="15"/>
                  </a:cubicBezTo>
                  <a:cubicBezTo>
                    <a:pt x="0" y="16"/>
                    <a:pt x="0" y="17"/>
                    <a:pt x="0" y="18"/>
                  </a:cubicBezTo>
                  <a:cubicBezTo>
                    <a:pt x="2" y="13"/>
                    <a:pt x="4" y="7"/>
                    <a:pt x="8"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6050"/>
            <p:cNvSpPr>
              <a:spLocks/>
            </p:cNvSpPr>
            <p:nvPr/>
          </p:nvSpPr>
          <p:spPr bwMode="auto">
            <a:xfrm>
              <a:off x="1630363" y="48307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rgbClr val="99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Rectangle 6051"/>
            <p:cNvSpPr>
              <a:spLocks noChangeArrowheads="1"/>
            </p:cNvSpPr>
            <p:nvPr/>
          </p:nvSpPr>
          <p:spPr bwMode="auto">
            <a:xfrm>
              <a:off x="1630363" y="4830763"/>
              <a:ext cx="1588" cy="1588"/>
            </a:xfrm>
            <a:prstGeom prst="rect">
              <a:avLst/>
            </a:prstGeom>
            <a:solidFill>
              <a:srgbClr val="9647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6052"/>
            <p:cNvSpPr>
              <a:spLocks noEditPoints="1"/>
            </p:cNvSpPr>
            <p:nvPr/>
          </p:nvSpPr>
          <p:spPr bwMode="auto">
            <a:xfrm>
              <a:off x="1643063" y="4687888"/>
              <a:ext cx="65088" cy="131763"/>
            </a:xfrm>
            <a:custGeom>
              <a:avLst/>
              <a:gdLst>
                <a:gd name="T0" fmla="*/ 15 w 19"/>
                <a:gd name="T1" fmla="*/ 6 h 39"/>
                <a:gd name="T2" fmla="*/ 14 w 19"/>
                <a:gd name="T3" fmla="*/ 7 h 39"/>
                <a:gd name="T4" fmla="*/ 0 w 19"/>
                <a:gd name="T5" fmla="*/ 38 h 39"/>
                <a:gd name="T6" fmla="*/ 0 w 19"/>
                <a:gd name="T7" fmla="*/ 39 h 39"/>
                <a:gd name="T8" fmla="*/ 1 w 19"/>
                <a:gd name="T9" fmla="*/ 36 h 39"/>
                <a:gd name="T10" fmla="*/ 1 w 19"/>
                <a:gd name="T11" fmla="*/ 35 h 39"/>
                <a:gd name="T12" fmla="*/ 9 w 19"/>
                <a:gd name="T13" fmla="*/ 16 h 39"/>
                <a:gd name="T14" fmla="*/ 15 w 19"/>
                <a:gd name="T15" fmla="*/ 6 h 39"/>
                <a:gd name="T16" fmla="*/ 19 w 19"/>
                <a:gd name="T17" fmla="*/ 0 h 39"/>
                <a:gd name="T18" fmla="*/ 19 w 19"/>
                <a:gd name="T19" fmla="*/ 1 h 39"/>
                <a:gd name="T20" fmla="*/ 16 w 19"/>
                <a:gd name="T21" fmla="*/ 4 h 39"/>
                <a:gd name="T22" fmla="*/ 17 w 19"/>
                <a:gd name="T23" fmla="*/ 3 h 39"/>
                <a:gd name="T24" fmla="*/ 19 w 19"/>
                <a:gd name="T25" fmla="*/ 0 h 39"/>
                <a:gd name="T26" fmla="*/ 19 w 19"/>
                <a:gd name="T27" fmla="*/ 0 h 39"/>
                <a:gd name="T28" fmla="*/ 19 w 19"/>
                <a:gd name="T29" fmla="*/ 0 h 39"/>
                <a:gd name="T30" fmla="*/ 19 w 19"/>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9">
                  <a:moveTo>
                    <a:pt x="15" y="6"/>
                  </a:moveTo>
                  <a:cubicBezTo>
                    <a:pt x="14" y="7"/>
                    <a:pt x="14" y="7"/>
                    <a:pt x="14" y="7"/>
                  </a:cubicBezTo>
                  <a:cubicBezTo>
                    <a:pt x="10" y="13"/>
                    <a:pt x="3" y="24"/>
                    <a:pt x="0" y="38"/>
                  </a:cubicBezTo>
                  <a:cubicBezTo>
                    <a:pt x="0" y="38"/>
                    <a:pt x="0" y="39"/>
                    <a:pt x="0" y="39"/>
                  </a:cubicBezTo>
                  <a:cubicBezTo>
                    <a:pt x="0" y="38"/>
                    <a:pt x="0" y="37"/>
                    <a:pt x="1" y="36"/>
                  </a:cubicBezTo>
                  <a:cubicBezTo>
                    <a:pt x="1" y="35"/>
                    <a:pt x="1" y="35"/>
                    <a:pt x="1" y="35"/>
                  </a:cubicBezTo>
                  <a:cubicBezTo>
                    <a:pt x="1" y="35"/>
                    <a:pt x="4" y="23"/>
                    <a:pt x="9" y="16"/>
                  </a:cubicBezTo>
                  <a:cubicBezTo>
                    <a:pt x="11" y="12"/>
                    <a:pt x="13" y="9"/>
                    <a:pt x="15" y="6"/>
                  </a:cubicBezTo>
                  <a:close/>
                  <a:moveTo>
                    <a:pt x="19" y="0"/>
                  </a:moveTo>
                  <a:cubicBezTo>
                    <a:pt x="19" y="1"/>
                    <a:pt x="19" y="1"/>
                    <a:pt x="19" y="1"/>
                  </a:cubicBezTo>
                  <a:cubicBezTo>
                    <a:pt x="19" y="1"/>
                    <a:pt x="18" y="2"/>
                    <a:pt x="16" y="4"/>
                  </a:cubicBezTo>
                  <a:cubicBezTo>
                    <a:pt x="17" y="3"/>
                    <a:pt x="17" y="3"/>
                    <a:pt x="17" y="3"/>
                  </a:cubicBezTo>
                  <a:cubicBezTo>
                    <a:pt x="18" y="2"/>
                    <a:pt x="18" y="1"/>
                    <a:pt x="19" y="0"/>
                  </a:cubicBezTo>
                  <a:close/>
                  <a:moveTo>
                    <a:pt x="19" y="0"/>
                  </a:moveTo>
                  <a:cubicBezTo>
                    <a:pt x="19" y="0"/>
                    <a:pt x="19" y="0"/>
                    <a:pt x="19" y="0"/>
                  </a:cubicBezTo>
                  <a:cubicBezTo>
                    <a:pt x="19" y="0"/>
                    <a:pt x="19" y="0"/>
                    <a:pt x="19"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6053"/>
            <p:cNvSpPr>
              <a:spLocks/>
            </p:cNvSpPr>
            <p:nvPr/>
          </p:nvSpPr>
          <p:spPr bwMode="auto">
            <a:xfrm>
              <a:off x="1708150" y="4687888"/>
              <a:ext cx="0" cy="3175"/>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6054"/>
            <p:cNvSpPr>
              <a:spLocks/>
            </p:cNvSpPr>
            <p:nvPr/>
          </p:nvSpPr>
          <p:spPr bwMode="auto">
            <a:xfrm>
              <a:off x="1647825" y="4741863"/>
              <a:ext cx="26988" cy="68263"/>
            </a:xfrm>
            <a:custGeom>
              <a:avLst/>
              <a:gdLst>
                <a:gd name="T0" fmla="*/ 8 w 8"/>
                <a:gd name="T1" fmla="*/ 0 h 20"/>
                <a:gd name="T2" fmla="*/ 0 w 8"/>
                <a:gd name="T3" fmla="*/ 19 h 20"/>
                <a:gd name="T4" fmla="*/ 0 w 8"/>
                <a:gd name="T5" fmla="*/ 20 h 20"/>
                <a:gd name="T6" fmla="*/ 8 w 8"/>
                <a:gd name="T7" fmla="*/ 0 h 20"/>
              </a:gdLst>
              <a:ahLst/>
              <a:cxnLst>
                <a:cxn ang="0">
                  <a:pos x="T0" y="T1"/>
                </a:cxn>
                <a:cxn ang="0">
                  <a:pos x="T2" y="T3"/>
                </a:cxn>
                <a:cxn ang="0">
                  <a:pos x="T4" y="T5"/>
                </a:cxn>
                <a:cxn ang="0">
                  <a:pos x="T6" y="T7"/>
                </a:cxn>
              </a:cxnLst>
              <a:rect l="0" t="0" r="r" b="b"/>
              <a:pathLst>
                <a:path w="8" h="20">
                  <a:moveTo>
                    <a:pt x="8" y="0"/>
                  </a:moveTo>
                  <a:cubicBezTo>
                    <a:pt x="3" y="7"/>
                    <a:pt x="0" y="19"/>
                    <a:pt x="0" y="19"/>
                  </a:cubicBezTo>
                  <a:cubicBezTo>
                    <a:pt x="0" y="20"/>
                    <a:pt x="0" y="20"/>
                    <a:pt x="0" y="20"/>
                  </a:cubicBezTo>
                  <a:cubicBezTo>
                    <a:pt x="1" y="15"/>
                    <a:pt x="4" y="8"/>
                    <a:pt x="8" y="0"/>
                  </a:cubicBez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6055"/>
            <p:cNvSpPr>
              <a:spLocks noEditPoints="1"/>
            </p:cNvSpPr>
            <p:nvPr/>
          </p:nvSpPr>
          <p:spPr bwMode="auto">
            <a:xfrm>
              <a:off x="1639888" y="4699000"/>
              <a:ext cx="61913" cy="127000"/>
            </a:xfrm>
            <a:custGeom>
              <a:avLst/>
              <a:gdLst>
                <a:gd name="T0" fmla="*/ 1 w 18"/>
                <a:gd name="T1" fmla="*/ 35 h 38"/>
                <a:gd name="T2" fmla="*/ 0 w 18"/>
                <a:gd name="T3" fmla="*/ 38 h 38"/>
                <a:gd name="T4" fmla="*/ 1 w 18"/>
                <a:gd name="T5" fmla="*/ 36 h 38"/>
                <a:gd name="T6" fmla="*/ 1 w 18"/>
                <a:gd name="T7" fmla="*/ 35 h 38"/>
                <a:gd name="T8" fmla="*/ 18 w 18"/>
                <a:gd name="T9" fmla="*/ 0 h 38"/>
                <a:gd name="T10" fmla="*/ 17 w 18"/>
                <a:gd name="T11" fmla="*/ 1 h 38"/>
                <a:gd name="T12" fmla="*/ 15 w 18"/>
                <a:gd name="T13" fmla="*/ 4 h 38"/>
                <a:gd name="T14" fmla="*/ 16 w 18"/>
                <a:gd name="T15" fmla="*/ 3 h 38"/>
                <a:gd name="T16" fmla="*/ 18 w 18"/>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8">
                  <a:moveTo>
                    <a:pt x="1" y="35"/>
                  </a:moveTo>
                  <a:cubicBezTo>
                    <a:pt x="1" y="36"/>
                    <a:pt x="0" y="37"/>
                    <a:pt x="0" y="38"/>
                  </a:cubicBezTo>
                  <a:cubicBezTo>
                    <a:pt x="0" y="38"/>
                    <a:pt x="0" y="37"/>
                    <a:pt x="1" y="36"/>
                  </a:cubicBezTo>
                  <a:cubicBezTo>
                    <a:pt x="1" y="36"/>
                    <a:pt x="1" y="35"/>
                    <a:pt x="1" y="35"/>
                  </a:cubicBezTo>
                  <a:close/>
                  <a:moveTo>
                    <a:pt x="18" y="0"/>
                  </a:moveTo>
                  <a:cubicBezTo>
                    <a:pt x="17" y="1"/>
                    <a:pt x="17" y="1"/>
                    <a:pt x="17" y="1"/>
                  </a:cubicBezTo>
                  <a:cubicBezTo>
                    <a:pt x="17" y="2"/>
                    <a:pt x="16" y="3"/>
                    <a:pt x="15" y="4"/>
                  </a:cubicBezTo>
                  <a:cubicBezTo>
                    <a:pt x="16" y="3"/>
                    <a:pt x="16" y="3"/>
                    <a:pt x="16" y="3"/>
                  </a:cubicBezTo>
                  <a:cubicBezTo>
                    <a:pt x="17" y="2"/>
                    <a:pt x="17" y="1"/>
                    <a:pt x="18"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6056"/>
            <p:cNvSpPr>
              <a:spLocks noEditPoints="1"/>
            </p:cNvSpPr>
            <p:nvPr/>
          </p:nvSpPr>
          <p:spPr bwMode="auto">
            <a:xfrm>
              <a:off x="1651000" y="4687888"/>
              <a:ext cx="63500" cy="138113"/>
            </a:xfrm>
            <a:custGeom>
              <a:avLst/>
              <a:gdLst>
                <a:gd name="T0" fmla="*/ 0 w 19"/>
                <a:gd name="T1" fmla="*/ 41 h 41"/>
                <a:gd name="T2" fmla="*/ 0 w 19"/>
                <a:gd name="T3" fmla="*/ 41 h 41"/>
                <a:gd name="T4" fmla="*/ 0 w 19"/>
                <a:gd name="T5" fmla="*/ 41 h 41"/>
                <a:gd name="T6" fmla="*/ 1 w 19"/>
                <a:gd name="T7" fmla="*/ 35 h 41"/>
                <a:gd name="T8" fmla="*/ 1 w 19"/>
                <a:gd name="T9" fmla="*/ 35 h 41"/>
                <a:gd name="T10" fmla="*/ 0 w 19"/>
                <a:gd name="T11" fmla="*/ 40 h 41"/>
                <a:gd name="T12" fmla="*/ 0 w 19"/>
                <a:gd name="T13" fmla="*/ 40 h 41"/>
                <a:gd name="T14" fmla="*/ 1 w 19"/>
                <a:gd name="T15" fmla="*/ 35 h 41"/>
                <a:gd name="T16" fmla="*/ 17 w 19"/>
                <a:gd name="T17" fmla="*/ 2 h 41"/>
                <a:gd name="T18" fmla="*/ 16 w 19"/>
                <a:gd name="T19" fmla="*/ 3 h 41"/>
                <a:gd name="T20" fmla="*/ 9 w 19"/>
                <a:gd name="T21" fmla="*/ 13 h 41"/>
                <a:gd name="T22" fmla="*/ 11 w 19"/>
                <a:gd name="T23" fmla="*/ 12 h 41"/>
                <a:gd name="T24" fmla="*/ 11 w 19"/>
                <a:gd name="T25" fmla="*/ 11 h 41"/>
                <a:gd name="T26" fmla="*/ 17 w 19"/>
                <a:gd name="T27" fmla="*/ 2 h 41"/>
                <a:gd name="T28" fmla="*/ 19 w 19"/>
                <a:gd name="T29" fmla="*/ 0 h 41"/>
                <a:gd name="T30" fmla="*/ 18 w 19"/>
                <a:gd name="T31" fmla="*/ 2 h 41"/>
                <a:gd name="T32" fmla="*/ 18 w 19"/>
                <a:gd name="T33" fmla="*/ 2 h 41"/>
                <a:gd name="T34" fmla="*/ 19 w 19"/>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1">
                  <a:moveTo>
                    <a:pt x="0" y="41"/>
                  </a:moveTo>
                  <a:cubicBezTo>
                    <a:pt x="0" y="41"/>
                    <a:pt x="0" y="41"/>
                    <a:pt x="0" y="41"/>
                  </a:cubicBezTo>
                  <a:cubicBezTo>
                    <a:pt x="0" y="41"/>
                    <a:pt x="0" y="41"/>
                    <a:pt x="0" y="41"/>
                  </a:cubicBezTo>
                  <a:close/>
                  <a:moveTo>
                    <a:pt x="1" y="35"/>
                  </a:moveTo>
                  <a:cubicBezTo>
                    <a:pt x="1" y="35"/>
                    <a:pt x="1" y="35"/>
                    <a:pt x="1" y="35"/>
                  </a:cubicBezTo>
                  <a:cubicBezTo>
                    <a:pt x="0" y="37"/>
                    <a:pt x="0" y="39"/>
                    <a:pt x="0" y="40"/>
                  </a:cubicBezTo>
                  <a:cubicBezTo>
                    <a:pt x="0" y="40"/>
                    <a:pt x="0" y="40"/>
                    <a:pt x="0" y="40"/>
                  </a:cubicBezTo>
                  <a:cubicBezTo>
                    <a:pt x="0" y="38"/>
                    <a:pt x="1" y="36"/>
                    <a:pt x="1" y="35"/>
                  </a:cubicBezTo>
                  <a:close/>
                  <a:moveTo>
                    <a:pt x="17" y="2"/>
                  </a:moveTo>
                  <a:cubicBezTo>
                    <a:pt x="17" y="2"/>
                    <a:pt x="17" y="3"/>
                    <a:pt x="16" y="3"/>
                  </a:cubicBezTo>
                  <a:cubicBezTo>
                    <a:pt x="13" y="6"/>
                    <a:pt x="11" y="10"/>
                    <a:pt x="9" y="13"/>
                  </a:cubicBezTo>
                  <a:cubicBezTo>
                    <a:pt x="10" y="13"/>
                    <a:pt x="10" y="12"/>
                    <a:pt x="11" y="12"/>
                  </a:cubicBezTo>
                  <a:cubicBezTo>
                    <a:pt x="11" y="11"/>
                    <a:pt x="11" y="11"/>
                    <a:pt x="11" y="11"/>
                  </a:cubicBezTo>
                  <a:cubicBezTo>
                    <a:pt x="14" y="7"/>
                    <a:pt x="16" y="4"/>
                    <a:pt x="17" y="2"/>
                  </a:cubicBezTo>
                  <a:close/>
                  <a:moveTo>
                    <a:pt x="19" y="0"/>
                  </a:moveTo>
                  <a:cubicBezTo>
                    <a:pt x="19" y="1"/>
                    <a:pt x="18" y="1"/>
                    <a:pt x="18" y="2"/>
                  </a:cubicBezTo>
                  <a:cubicBezTo>
                    <a:pt x="18" y="2"/>
                    <a:pt x="18" y="2"/>
                    <a:pt x="18" y="2"/>
                  </a:cubicBezTo>
                  <a:cubicBezTo>
                    <a:pt x="19" y="1"/>
                    <a:pt x="19" y="0"/>
                    <a:pt x="19"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6057"/>
            <p:cNvSpPr>
              <a:spLocks/>
            </p:cNvSpPr>
            <p:nvPr/>
          </p:nvSpPr>
          <p:spPr bwMode="auto">
            <a:xfrm>
              <a:off x="1654175" y="4725988"/>
              <a:ext cx="33338" cy="80963"/>
            </a:xfrm>
            <a:custGeom>
              <a:avLst/>
              <a:gdLst>
                <a:gd name="T0" fmla="*/ 10 w 10"/>
                <a:gd name="T1" fmla="*/ 0 h 24"/>
                <a:gd name="T2" fmla="*/ 10 w 10"/>
                <a:gd name="T3" fmla="*/ 1 h 24"/>
                <a:gd name="T4" fmla="*/ 8 w 10"/>
                <a:gd name="T5" fmla="*/ 2 h 24"/>
                <a:gd name="T6" fmla="*/ 0 w 10"/>
                <a:gd name="T7" fmla="*/ 24 h 24"/>
                <a:gd name="T8" fmla="*/ 0 w 10"/>
                <a:gd name="T9" fmla="*/ 24 h 24"/>
                <a:gd name="T10" fmla="*/ 10 w 10"/>
                <a:gd name="T11" fmla="*/ 0 h 24"/>
              </a:gdLst>
              <a:ahLst/>
              <a:cxnLst>
                <a:cxn ang="0">
                  <a:pos x="T0" y="T1"/>
                </a:cxn>
                <a:cxn ang="0">
                  <a:pos x="T2" y="T3"/>
                </a:cxn>
                <a:cxn ang="0">
                  <a:pos x="T4" y="T5"/>
                </a:cxn>
                <a:cxn ang="0">
                  <a:pos x="T6" y="T7"/>
                </a:cxn>
                <a:cxn ang="0">
                  <a:pos x="T8" y="T9"/>
                </a:cxn>
                <a:cxn ang="0">
                  <a:pos x="T10" y="T11"/>
                </a:cxn>
              </a:cxnLst>
              <a:rect l="0" t="0" r="r" b="b"/>
              <a:pathLst>
                <a:path w="10" h="24">
                  <a:moveTo>
                    <a:pt x="10" y="0"/>
                  </a:moveTo>
                  <a:cubicBezTo>
                    <a:pt x="10" y="1"/>
                    <a:pt x="10" y="1"/>
                    <a:pt x="10" y="1"/>
                  </a:cubicBezTo>
                  <a:cubicBezTo>
                    <a:pt x="9" y="1"/>
                    <a:pt x="9" y="2"/>
                    <a:pt x="8" y="2"/>
                  </a:cubicBezTo>
                  <a:cubicBezTo>
                    <a:pt x="4" y="10"/>
                    <a:pt x="1" y="18"/>
                    <a:pt x="0" y="24"/>
                  </a:cubicBezTo>
                  <a:cubicBezTo>
                    <a:pt x="0" y="24"/>
                    <a:pt x="0" y="24"/>
                    <a:pt x="0" y="24"/>
                  </a:cubicBezTo>
                  <a:cubicBezTo>
                    <a:pt x="3" y="13"/>
                    <a:pt x="7" y="5"/>
                    <a:pt x="10" y="0"/>
                  </a:cubicBez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Rectangle 6058"/>
            <p:cNvSpPr>
              <a:spLocks noChangeArrowheads="1"/>
            </p:cNvSpPr>
            <p:nvPr/>
          </p:nvSpPr>
          <p:spPr bwMode="auto">
            <a:xfrm>
              <a:off x="1651000" y="4822825"/>
              <a:ext cx="1588" cy="3175"/>
            </a:xfrm>
            <a:prstGeom prst="rect">
              <a:avLst/>
            </a:prstGeom>
            <a:solidFill>
              <a:srgbClr val="A852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6059"/>
            <p:cNvSpPr>
              <a:spLocks/>
            </p:cNvSpPr>
            <p:nvPr/>
          </p:nvSpPr>
          <p:spPr bwMode="auto">
            <a:xfrm>
              <a:off x="1704975" y="4695825"/>
              <a:ext cx="6350" cy="3175"/>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1" y="0"/>
                    <a:pt x="1" y="1"/>
                    <a:pt x="0" y="1"/>
                  </a:cubicBezTo>
                  <a:cubicBezTo>
                    <a:pt x="1" y="1"/>
                    <a:pt x="1" y="0"/>
                    <a:pt x="1" y="0"/>
                  </a:cubicBezTo>
                  <a:lnTo>
                    <a:pt x="2" y="0"/>
                  </a:ln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6060"/>
            <p:cNvSpPr>
              <a:spLocks noEditPoints="1"/>
            </p:cNvSpPr>
            <p:nvPr/>
          </p:nvSpPr>
          <p:spPr bwMode="auto">
            <a:xfrm>
              <a:off x="1663700" y="4687888"/>
              <a:ext cx="68263" cy="125413"/>
            </a:xfrm>
            <a:custGeom>
              <a:avLst/>
              <a:gdLst>
                <a:gd name="T0" fmla="*/ 2 w 20"/>
                <a:gd name="T1" fmla="*/ 31 h 37"/>
                <a:gd name="T2" fmla="*/ 1 w 20"/>
                <a:gd name="T3" fmla="*/ 32 h 37"/>
                <a:gd name="T4" fmla="*/ 0 w 20"/>
                <a:gd name="T5" fmla="*/ 37 h 37"/>
                <a:gd name="T6" fmla="*/ 0 w 20"/>
                <a:gd name="T7" fmla="*/ 37 h 37"/>
                <a:gd name="T8" fmla="*/ 2 w 20"/>
                <a:gd name="T9" fmla="*/ 31 h 37"/>
                <a:gd name="T10" fmla="*/ 20 w 20"/>
                <a:gd name="T11" fmla="*/ 0 h 37"/>
                <a:gd name="T12" fmla="*/ 17 w 20"/>
                <a:gd name="T13" fmla="*/ 3 h 37"/>
                <a:gd name="T14" fmla="*/ 17 w 20"/>
                <a:gd name="T15" fmla="*/ 3 h 37"/>
                <a:gd name="T16" fmla="*/ 20 w 2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7">
                  <a:moveTo>
                    <a:pt x="2" y="31"/>
                  </a:moveTo>
                  <a:cubicBezTo>
                    <a:pt x="1" y="32"/>
                    <a:pt x="1" y="32"/>
                    <a:pt x="1" y="32"/>
                  </a:cubicBezTo>
                  <a:cubicBezTo>
                    <a:pt x="1" y="34"/>
                    <a:pt x="0" y="36"/>
                    <a:pt x="0" y="37"/>
                  </a:cubicBezTo>
                  <a:cubicBezTo>
                    <a:pt x="0" y="37"/>
                    <a:pt x="0" y="37"/>
                    <a:pt x="0" y="37"/>
                  </a:cubicBezTo>
                  <a:cubicBezTo>
                    <a:pt x="1" y="35"/>
                    <a:pt x="1" y="33"/>
                    <a:pt x="2" y="31"/>
                  </a:cubicBezTo>
                  <a:close/>
                  <a:moveTo>
                    <a:pt x="20" y="0"/>
                  </a:moveTo>
                  <a:cubicBezTo>
                    <a:pt x="19" y="1"/>
                    <a:pt x="18" y="2"/>
                    <a:pt x="17" y="3"/>
                  </a:cubicBezTo>
                  <a:cubicBezTo>
                    <a:pt x="17" y="3"/>
                    <a:pt x="17" y="3"/>
                    <a:pt x="17" y="3"/>
                  </a:cubicBezTo>
                  <a:cubicBezTo>
                    <a:pt x="19" y="1"/>
                    <a:pt x="20" y="0"/>
                    <a:pt x="2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6061"/>
            <p:cNvSpPr>
              <a:spLocks/>
            </p:cNvSpPr>
            <p:nvPr/>
          </p:nvSpPr>
          <p:spPr bwMode="auto">
            <a:xfrm>
              <a:off x="1666875" y="4699000"/>
              <a:ext cx="53975" cy="96838"/>
            </a:xfrm>
            <a:custGeom>
              <a:avLst/>
              <a:gdLst>
                <a:gd name="T0" fmla="*/ 16 w 16"/>
                <a:gd name="T1" fmla="*/ 0 h 29"/>
                <a:gd name="T2" fmla="*/ 16 w 16"/>
                <a:gd name="T3" fmla="*/ 0 h 29"/>
                <a:gd name="T4" fmla="*/ 0 w 16"/>
                <a:gd name="T5" fmla="*/ 29 h 29"/>
                <a:gd name="T6" fmla="*/ 1 w 16"/>
                <a:gd name="T7" fmla="*/ 28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6" y="0"/>
                    <a:pt x="16" y="0"/>
                    <a:pt x="16" y="0"/>
                  </a:cubicBezTo>
                  <a:cubicBezTo>
                    <a:pt x="7" y="10"/>
                    <a:pt x="2" y="22"/>
                    <a:pt x="0" y="29"/>
                  </a:cubicBezTo>
                  <a:cubicBezTo>
                    <a:pt x="1" y="28"/>
                    <a:pt x="1" y="28"/>
                    <a:pt x="1" y="28"/>
                  </a:cubicBezTo>
                  <a:cubicBezTo>
                    <a:pt x="6" y="14"/>
                    <a:pt x="13" y="4"/>
                    <a:pt x="16" y="0"/>
                  </a:cubicBez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Rectangle 6062"/>
            <p:cNvSpPr>
              <a:spLocks noChangeArrowheads="1"/>
            </p:cNvSpPr>
            <p:nvPr/>
          </p:nvSpPr>
          <p:spPr bwMode="auto">
            <a:xfrm>
              <a:off x="1660525" y="4819650"/>
              <a:ext cx="1588" cy="1588"/>
            </a:xfrm>
            <a:prstGeom prst="rect">
              <a:avLst/>
            </a:prstGeom>
            <a:solidFill>
              <a:srgbClr val="A852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6063"/>
            <p:cNvSpPr>
              <a:spLocks/>
            </p:cNvSpPr>
            <p:nvPr/>
          </p:nvSpPr>
          <p:spPr bwMode="auto">
            <a:xfrm>
              <a:off x="1660525" y="4813300"/>
              <a:ext cx="3175" cy="3175"/>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0" y="1"/>
                  </a:cubicBezTo>
                  <a:cubicBezTo>
                    <a:pt x="1" y="1"/>
                    <a:pt x="1" y="1"/>
                    <a:pt x="1" y="1"/>
                  </a:cubicBezTo>
                  <a:cubicBezTo>
                    <a:pt x="1" y="1"/>
                    <a:pt x="1" y="0"/>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6064"/>
            <p:cNvSpPr>
              <a:spLocks/>
            </p:cNvSpPr>
            <p:nvPr/>
          </p:nvSpPr>
          <p:spPr bwMode="auto">
            <a:xfrm>
              <a:off x="1660525" y="4816475"/>
              <a:ext cx="3175" cy="3175"/>
            </a:xfrm>
            <a:custGeom>
              <a:avLst/>
              <a:gdLst>
                <a:gd name="T0" fmla="*/ 2 w 2"/>
                <a:gd name="T1" fmla="*/ 0 h 2"/>
                <a:gd name="T2" fmla="*/ 0 w 2"/>
                <a:gd name="T3" fmla="*/ 0 h 2"/>
                <a:gd name="T4" fmla="*/ 0 w 2"/>
                <a:gd name="T5" fmla="*/ 2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2"/>
                  </a:lnTo>
                  <a:lnTo>
                    <a:pt x="2" y="0"/>
                  </a:lnTo>
                  <a:close/>
                </a:path>
              </a:pathLst>
            </a:custGeom>
            <a:solidFill>
              <a:srgbClr val="A0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6065"/>
            <p:cNvSpPr>
              <a:spLocks noEditPoints="1"/>
            </p:cNvSpPr>
            <p:nvPr/>
          </p:nvSpPr>
          <p:spPr bwMode="auto">
            <a:xfrm>
              <a:off x="1670050" y="4691063"/>
              <a:ext cx="77788" cy="115888"/>
            </a:xfrm>
            <a:custGeom>
              <a:avLst/>
              <a:gdLst>
                <a:gd name="T0" fmla="*/ 2 w 23"/>
                <a:gd name="T1" fmla="*/ 28 h 34"/>
                <a:gd name="T2" fmla="*/ 2 w 23"/>
                <a:gd name="T3" fmla="*/ 29 h 34"/>
                <a:gd name="T4" fmla="*/ 0 w 23"/>
                <a:gd name="T5" fmla="*/ 34 h 34"/>
                <a:gd name="T6" fmla="*/ 0 w 23"/>
                <a:gd name="T7" fmla="*/ 34 h 34"/>
                <a:gd name="T8" fmla="*/ 2 w 23"/>
                <a:gd name="T9" fmla="*/ 28 h 34"/>
                <a:gd name="T10" fmla="*/ 23 w 23"/>
                <a:gd name="T11" fmla="*/ 0 h 34"/>
                <a:gd name="T12" fmla="*/ 19 w 23"/>
                <a:gd name="T13" fmla="*/ 2 h 34"/>
                <a:gd name="T14" fmla="*/ 20 w 23"/>
                <a:gd name="T15" fmla="*/ 2 h 34"/>
                <a:gd name="T16" fmla="*/ 23 w 2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4">
                  <a:moveTo>
                    <a:pt x="2" y="28"/>
                  </a:moveTo>
                  <a:cubicBezTo>
                    <a:pt x="2" y="29"/>
                    <a:pt x="2" y="29"/>
                    <a:pt x="2" y="29"/>
                  </a:cubicBezTo>
                  <a:cubicBezTo>
                    <a:pt x="1" y="31"/>
                    <a:pt x="0" y="33"/>
                    <a:pt x="0" y="34"/>
                  </a:cubicBezTo>
                  <a:cubicBezTo>
                    <a:pt x="0" y="34"/>
                    <a:pt x="0" y="34"/>
                    <a:pt x="0" y="34"/>
                  </a:cubicBezTo>
                  <a:cubicBezTo>
                    <a:pt x="1" y="32"/>
                    <a:pt x="2" y="30"/>
                    <a:pt x="2" y="28"/>
                  </a:cubicBezTo>
                  <a:close/>
                  <a:moveTo>
                    <a:pt x="23" y="0"/>
                  </a:moveTo>
                  <a:cubicBezTo>
                    <a:pt x="21" y="0"/>
                    <a:pt x="20" y="1"/>
                    <a:pt x="19" y="2"/>
                  </a:cubicBezTo>
                  <a:cubicBezTo>
                    <a:pt x="20" y="2"/>
                    <a:pt x="20" y="2"/>
                    <a:pt x="20" y="2"/>
                  </a:cubicBezTo>
                  <a:cubicBezTo>
                    <a:pt x="21" y="0"/>
                    <a:pt x="23" y="0"/>
                    <a:pt x="23"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6066"/>
            <p:cNvSpPr>
              <a:spLocks/>
            </p:cNvSpPr>
            <p:nvPr/>
          </p:nvSpPr>
          <p:spPr bwMode="auto">
            <a:xfrm>
              <a:off x="1677988" y="4699000"/>
              <a:ext cx="60325" cy="90488"/>
            </a:xfrm>
            <a:custGeom>
              <a:avLst/>
              <a:gdLst>
                <a:gd name="T0" fmla="*/ 17 w 18"/>
                <a:gd name="T1" fmla="*/ 0 h 27"/>
                <a:gd name="T2" fmla="*/ 0 w 18"/>
                <a:gd name="T3" fmla="*/ 27 h 27"/>
                <a:gd name="T4" fmla="*/ 0 w 18"/>
                <a:gd name="T5" fmla="*/ 26 h 27"/>
                <a:gd name="T6" fmla="*/ 18 w 18"/>
                <a:gd name="T7" fmla="*/ 0 h 27"/>
                <a:gd name="T8" fmla="*/ 17 w 18"/>
                <a:gd name="T9" fmla="*/ 0 h 27"/>
              </a:gdLst>
              <a:ahLst/>
              <a:cxnLst>
                <a:cxn ang="0">
                  <a:pos x="T0" y="T1"/>
                </a:cxn>
                <a:cxn ang="0">
                  <a:pos x="T2" y="T3"/>
                </a:cxn>
                <a:cxn ang="0">
                  <a:pos x="T4" y="T5"/>
                </a:cxn>
                <a:cxn ang="0">
                  <a:pos x="T6" y="T7"/>
                </a:cxn>
                <a:cxn ang="0">
                  <a:pos x="T8" y="T9"/>
                </a:cxn>
              </a:cxnLst>
              <a:rect l="0" t="0" r="r" b="b"/>
              <a:pathLst>
                <a:path w="18" h="27">
                  <a:moveTo>
                    <a:pt x="17" y="0"/>
                  </a:moveTo>
                  <a:cubicBezTo>
                    <a:pt x="9" y="5"/>
                    <a:pt x="3" y="18"/>
                    <a:pt x="0" y="27"/>
                  </a:cubicBezTo>
                  <a:cubicBezTo>
                    <a:pt x="0" y="26"/>
                    <a:pt x="0" y="26"/>
                    <a:pt x="0" y="26"/>
                  </a:cubicBezTo>
                  <a:cubicBezTo>
                    <a:pt x="7" y="10"/>
                    <a:pt x="14" y="2"/>
                    <a:pt x="18" y="0"/>
                  </a:cubicBezTo>
                  <a:lnTo>
                    <a:pt x="17" y="0"/>
                  </a:ln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6067"/>
            <p:cNvSpPr>
              <a:spLocks/>
            </p:cNvSpPr>
            <p:nvPr/>
          </p:nvSpPr>
          <p:spPr bwMode="auto">
            <a:xfrm>
              <a:off x="1666875" y="4806950"/>
              <a:ext cx="3175" cy="6350"/>
            </a:xfrm>
            <a:custGeom>
              <a:avLst/>
              <a:gdLst>
                <a:gd name="T0" fmla="*/ 1 w 1"/>
                <a:gd name="T1" fmla="*/ 0 h 2"/>
                <a:gd name="T2" fmla="*/ 1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1" y="1"/>
                    <a:pt x="1" y="1"/>
                    <a:pt x="0" y="2"/>
                  </a:cubicBezTo>
                  <a:cubicBezTo>
                    <a:pt x="1" y="2"/>
                    <a:pt x="1" y="2"/>
                    <a:pt x="1" y="2"/>
                  </a:cubicBezTo>
                  <a:cubicBezTo>
                    <a:pt x="1" y="1"/>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6068"/>
            <p:cNvSpPr>
              <a:spLocks/>
            </p:cNvSpPr>
            <p:nvPr/>
          </p:nvSpPr>
          <p:spPr bwMode="auto">
            <a:xfrm>
              <a:off x="1666875" y="4813300"/>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solidFill>
              <a:srgbClr val="A0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6069"/>
            <p:cNvSpPr>
              <a:spLocks noEditPoints="1"/>
            </p:cNvSpPr>
            <p:nvPr/>
          </p:nvSpPr>
          <p:spPr bwMode="auto">
            <a:xfrm>
              <a:off x="1693863" y="4695825"/>
              <a:ext cx="74613" cy="96838"/>
            </a:xfrm>
            <a:custGeom>
              <a:avLst/>
              <a:gdLst>
                <a:gd name="T0" fmla="*/ 12 w 22"/>
                <a:gd name="T1" fmla="*/ 10 h 29"/>
                <a:gd name="T2" fmla="*/ 10 w 22"/>
                <a:gd name="T3" fmla="*/ 11 h 29"/>
                <a:gd name="T4" fmla="*/ 0 w 22"/>
                <a:gd name="T5" fmla="*/ 29 h 29"/>
                <a:gd name="T6" fmla="*/ 0 w 22"/>
                <a:gd name="T7" fmla="*/ 28 h 29"/>
                <a:gd name="T8" fmla="*/ 12 w 22"/>
                <a:gd name="T9" fmla="*/ 10 h 29"/>
                <a:gd name="T10" fmla="*/ 22 w 22"/>
                <a:gd name="T11" fmla="*/ 0 h 29"/>
                <a:gd name="T12" fmla="*/ 18 w 22"/>
                <a:gd name="T13" fmla="*/ 3 h 29"/>
                <a:gd name="T14" fmla="*/ 17 w 22"/>
                <a:gd name="T15" fmla="*/ 4 h 29"/>
                <a:gd name="T16" fmla="*/ 22 w 22"/>
                <a:gd name="T17" fmla="*/ 0 h 29"/>
                <a:gd name="T18" fmla="*/ 22 w 22"/>
                <a:gd name="T19" fmla="*/ 0 h 29"/>
                <a:gd name="T20" fmla="*/ 22 w 22"/>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9">
                  <a:moveTo>
                    <a:pt x="12" y="10"/>
                  </a:moveTo>
                  <a:cubicBezTo>
                    <a:pt x="11" y="10"/>
                    <a:pt x="11" y="10"/>
                    <a:pt x="10" y="11"/>
                  </a:cubicBezTo>
                  <a:cubicBezTo>
                    <a:pt x="5" y="17"/>
                    <a:pt x="2" y="24"/>
                    <a:pt x="0" y="29"/>
                  </a:cubicBezTo>
                  <a:cubicBezTo>
                    <a:pt x="0" y="28"/>
                    <a:pt x="0" y="28"/>
                    <a:pt x="0" y="28"/>
                  </a:cubicBezTo>
                  <a:cubicBezTo>
                    <a:pt x="4" y="20"/>
                    <a:pt x="8" y="14"/>
                    <a:pt x="12" y="10"/>
                  </a:cubicBezTo>
                  <a:close/>
                  <a:moveTo>
                    <a:pt x="22" y="0"/>
                  </a:moveTo>
                  <a:cubicBezTo>
                    <a:pt x="20" y="1"/>
                    <a:pt x="19" y="2"/>
                    <a:pt x="18" y="3"/>
                  </a:cubicBezTo>
                  <a:cubicBezTo>
                    <a:pt x="17" y="4"/>
                    <a:pt x="17" y="4"/>
                    <a:pt x="17" y="4"/>
                  </a:cubicBezTo>
                  <a:cubicBezTo>
                    <a:pt x="20" y="1"/>
                    <a:pt x="22" y="0"/>
                    <a:pt x="22" y="0"/>
                  </a:cubicBezTo>
                  <a:close/>
                  <a:moveTo>
                    <a:pt x="22" y="0"/>
                  </a:moveTo>
                  <a:cubicBezTo>
                    <a:pt x="22" y="0"/>
                    <a:pt x="22" y="0"/>
                    <a:pt x="22"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6070"/>
            <p:cNvSpPr>
              <a:spLocks/>
            </p:cNvSpPr>
            <p:nvPr/>
          </p:nvSpPr>
          <p:spPr bwMode="auto">
            <a:xfrm>
              <a:off x="1728788" y="4705350"/>
              <a:ext cx="26988" cy="26988"/>
            </a:xfrm>
            <a:custGeom>
              <a:avLst/>
              <a:gdLst>
                <a:gd name="T0" fmla="*/ 8 w 8"/>
                <a:gd name="T1" fmla="*/ 0 h 8"/>
                <a:gd name="T2" fmla="*/ 0 w 8"/>
                <a:gd name="T3" fmla="*/ 8 h 8"/>
                <a:gd name="T4" fmla="*/ 2 w 8"/>
                <a:gd name="T5" fmla="*/ 7 h 8"/>
                <a:gd name="T6" fmla="*/ 7 w 8"/>
                <a:gd name="T7" fmla="*/ 1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cubicBezTo>
                    <a:pt x="5" y="2"/>
                    <a:pt x="2" y="5"/>
                    <a:pt x="0" y="8"/>
                  </a:cubicBezTo>
                  <a:cubicBezTo>
                    <a:pt x="1" y="7"/>
                    <a:pt x="1" y="7"/>
                    <a:pt x="2" y="7"/>
                  </a:cubicBezTo>
                  <a:cubicBezTo>
                    <a:pt x="4" y="4"/>
                    <a:pt x="6" y="2"/>
                    <a:pt x="7" y="1"/>
                  </a:cubicBezTo>
                  <a:lnTo>
                    <a:pt x="8" y="0"/>
                  </a:ln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6071"/>
            <p:cNvSpPr>
              <a:spLocks/>
            </p:cNvSpPr>
            <p:nvPr/>
          </p:nvSpPr>
          <p:spPr bwMode="auto">
            <a:xfrm>
              <a:off x="1690688" y="4789488"/>
              <a:ext cx="3175" cy="6350"/>
            </a:xfrm>
            <a:custGeom>
              <a:avLst/>
              <a:gdLst>
                <a:gd name="T0" fmla="*/ 1 w 1"/>
                <a:gd name="T1" fmla="*/ 0 h 2"/>
                <a:gd name="T2" fmla="*/ 1 w 1"/>
                <a:gd name="T3" fmla="*/ 1 h 2"/>
                <a:gd name="T4" fmla="*/ 0 w 1"/>
                <a:gd name="T5" fmla="*/ 2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1" y="1"/>
                    <a:pt x="0" y="2"/>
                    <a:pt x="0" y="2"/>
                  </a:cubicBezTo>
                  <a:cubicBezTo>
                    <a:pt x="0" y="2"/>
                    <a:pt x="0" y="2"/>
                    <a:pt x="0" y="2"/>
                  </a:cubicBezTo>
                  <a:cubicBezTo>
                    <a:pt x="1" y="1"/>
                    <a:pt x="1" y="1"/>
                    <a:pt x="1"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6072"/>
            <p:cNvSpPr>
              <a:spLocks/>
            </p:cNvSpPr>
            <p:nvPr/>
          </p:nvSpPr>
          <p:spPr bwMode="auto">
            <a:xfrm>
              <a:off x="1687513" y="4795838"/>
              <a:ext cx="3175"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1" y="2"/>
                    <a:pt x="0" y="3"/>
                    <a:pt x="0" y="3"/>
                  </a:cubicBezTo>
                  <a:cubicBezTo>
                    <a:pt x="1" y="2"/>
                    <a:pt x="1" y="1"/>
                    <a:pt x="1" y="0"/>
                  </a:cubicBezTo>
                  <a:close/>
                </a:path>
              </a:pathLst>
            </a:custGeom>
            <a:solidFill>
              <a:srgbClr val="A04F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6073"/>
            <p:cNvSpPr>
              <a:spLocks noEditPoints="1"/>
            </p:cNvSpPr>
            <p:nvPr/>
          </p:nvSpPr>
          <p:spPr bwMode="auto">
            <a:xfrm>
              <a:off x="1741488" y="4702175"/>
              <a:ext cx="74613" cy="63500"/>
            </a:xfrm>
            <a:custGeom>
              <a:avLst/>
              <a:gdLst>
                <a:gd name="T0" fmla="*/ 1 w 22"/>
                <a:gd name="T1" fmla="*/ 18 h 19"/>
                <a:gd name="T2" fmla="*/ 1 w 22"/>
                <a:gd name="T3" fmla="*/ 18 h 19"/>
                <a:gd name="T4" fmla="*/ 0 w 22"/>
                <a:gd name="T5" fmla="*/ 19 h 19"/>
                <a:gd name="T6" fmla="*/ 0 w 22"/>
                <a:gd name="T7" fmla="*/ 19 h 19"/>
                <a:gd name="T8" fmla="*/ 1 w 22"/>
                <a:gd name="T9" fmla="*/ 18 h 19"/>
                <a:gd name="T10" fmla="*/ 22 w 22"/>
                <a:gd name="T11" fmla="*/ 0 h 19"/>
                <a:gd name="T12" fmla="*/ 1 w 22"/>
                <a:gd name="T13" fmla="*/ 17 h 19"/>
                <a:gd name="T14" fmla="*/ 2 w 22"/>
                <a:gd name="T15" fmla="*/ 17 h 19"/>
                <a:gd name="T16" fmla="*/ 22 w 22"/>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1" y="18"/>
                  </a:moveTo>
                  <a:cubicBezTo>
                    <a:pt x="1" y="18"/>
                    <a:pt x="1" y="18"/>
                    <a:pt x="1" y="18"/>
                  </a:cubicBezTo>
                  <a:cubicBezTo>
                    <a:pt x="0" y="18"/>
                    <a:pt x="0" y="19"/>
                    <a:pt x="0" y="19"/>
                  </a:cubicBezTo>
                  <a:cubicBezTo>
                    <a:pt x="0" y="19"/>
                    <a:pt x="0" y="19"/>
                    <a:pt x="0" y="19"/>
                  </a:cubicBezTo>
                  <a:cubicBezTo>
                    <a:pt x="0" y="18"/>
                    <a:pt x="1" y="18"/>
                    <a:pt x="1" y="18"/>
                  </a:cubicBezTo>
                  <a:close/>
                  <a:moveTo>
                    <a:pt x="22" y="0"/>
                  </a:moveTo>
                  <a:cubicBezTo>
                    <a:pt x="14" y="2"/>
                    <a:pt x="5" y="12"/>
                    <a:pt x="1" y="17"/>
                  </a:cubicBezTo>
                  <a:cubicBezTo>
                    <a:pt x="2" y="17"/>
                    <a:pt x="2" y="17"/>
                    <a:pt x="2" y="17"/>
                  </a:cubicBezTo>
                  <a:cubicBezTo>
                    <a:pt x="12" y="4"/>
                    <a:pt x="22" y="0"/>
                    <a:pt x="22"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6074"/>
            <p:cNvSpPr>
              <a:spLocks/>
            </p:cNvSpPr>
            <p:nvPr/>
          </p:nvSpPr>
          <p:spPr bwMode="auto">
            <a:xfrm>
              <a:off x="1801813" y="4718050"/>
              <a:ext cx="7938"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0"/>
                    <a:pt x="2" y="0"/>
                    <a:pt x="2"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6075"/>
            <p:cNvSpPr>
              <a:spLocks/>
            </p:cNvSpPr>
            <p:nvPr/>
          </p:nvSpPr>
          <p:spPr bwMode="auto">
            <a:xfrm>
              <a:off x="1792288" y="4708525"/>
              <a:ext cx="63500" cy="20638"/>
            </a:xfrm>
            <a:custGeom>
              <a:avLst/>
              <a:gdLst>
                <a:gd name="T0" fmla="*/ 19 w 19"/>
                <a:gd name="T1" fmla="*/ 0 h 6"/>
                <a:gd name="T2" fmla="*/ 5 w 19"/>
                <a:gd name="T3" fmla="*/ 3 h 6"/>
                <a:gd name="T4" fmla="*/ 3 w 19"/>
                <a:gd name="T5" fmla="*/ 4 h 6"/>
                <a:gd name="T6" fmla="*/ 0 w 19"/>
                <a:gd name="T7" fmla="*/ 6 h 6"/>
                <a:gd name="T8" fmla="*/ 19 w 19"/>
                <a:gd name="T9" fmla="*/ 0 h 6"/>
              </a:gdLst>
              <a:ahLst/>
              <a:cxnLst>
                <a:cxn ang="0">
                  <a:pos x="T0" y="T1"/>
                </a:cxn>
                <a:cxn ang="0">
                  <a:pos x="T2" y="T3"/>
                </a:cxn>
                <a:cxn ang="0">
                  <a:pos x="T4" y="T5"/>
                </a:cxn>
                <a:cxn ang="0">
                  <a:pos x="T6" y="T7"/>
                </a:cxn>
                <a:cxn ang="0">
                  <a:pos x="T8" y="T9"/>
                </a:cxn>
              </a:cxnLst>
              <a:rect l="0" t="0" r="r" b="b"/>
              <a:pathLst>
                <a:path w="19" h="6">
                  <a:moveTo>
                    <a:pt x="19" y="0"/>
                  </a:moveTo>
                  <a:cubicBezTo>
                    <a:pt x="18" y="0"/>
                    <a:pt x="11" y="0"/>
                    <a:pt x="5" y="3"/>
                  </a:cubicBezTo>
                  <a:cubicBezTo>
                    <a:pt x="5" y="3"/>
                    <a:pt x="4" y="3"/>
                    <a:pt x="3" y="4"/>
                  </a:cubicBezTo>
                  <a:cubicBezTo>
                    <a:pt x="2" y="4"/>
                    <a:pt x="1" y="5"/>
                    <a:pt x="0" y="6"/>
                  </a:cubicBezTo>
                  <a:cubicBezTo>
                    <a:pt x="0" y="6"/>
                    <a:pt x="8" y="0"/>
                    <a:pt x="19" y="0"/>
                  </a:cubicBezTo>
                  <a:close/>
                </a:path>
              </a:pathLst>
            </a:custGeom>
            <a:solidFill>
              <a:srgbClr val="C3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6076"/>
            <p:cNvSpPr>
              <a:spLocks noEditPoints="1"/>
            </p:cNvSpPr>
            <p:nvPr/>
          </p:nvSpPr>
          <p:spPr bwMode="auto">
            <a:xfrm>
              <a:off x="2028825" y="4945063"/>
              <a:ext cx="66675" cy="23813"/>
            </a:xfrm>
            <a:custGeom>
              <a:avLst/>
              <a:gdLst>
                <a:gd name="T0" fmla="*/ 20 w 20"/>
                <a:gd name="T1" fmla="*/ 0 h 7"/>
                <a:gd name="T2" fmla="*/ 0 w 20"/>
                <a:gd name="T3" fmla="*/ 7 h 7"/>
                <a:gd name="T4" fmla="*/ 20 w 20"/>
                <a:gd name="T5" fmla="*/ 0 h 7"/>
                <a:gd name="T6" fmla="*/ 20 w 20"/>
                <a:gd name="T7" fmla="*/ 0 h 7"/>
                <a:gd name="T8" fmla="*/ 20 w 20"/>
                <a:gd name="T9" fmla="*/ 0 h 7"/>
              </a:gdLst>
              <a:ahLst/>
              <a:cxnLst>
                <a:cxn ang="0">
                  <a:pos x="T0" y="T1"/>
                </a:cxn>
                <a:cxn ang="0">
                  <a:pos x="T2" y="T3"/>
                </a:cxn>
                <a:cxn ang="0">
                  <a:pos x="T4" y="T5"/>
                </a:cxn>
                <a:cxn ang="0">
                  <a:pos x="T6" y="T7"/>
                </a:cxn>
                <a:cxn ang="0">
                  <a:pos x="T8" y="T9"/>
                </a:cxn>
              </a:cxnLst>
              <a:rect l="0" t="0" r="r" b="b"/>
              <a:pathLst>
                <a:path w="20" h="7">
                  <a:moveTo>
                    <a:pt x="20" y="0"/>
                  </a:moveTo>
                  <a:cubicBezTo>
                    <a:pt x="5" y="1"/>
                    <a:pt x="0" y="7"/>
                    <a:pt x="0" y="7"/>
                  </a:cubicBezTo>
                  <a:cubicBezTo>
                    <a:pt x="8" y="1"/>
                    <a:pt x="19" y="0"/>
                    <a:pt x="20" y="0"/>
                  </a:cubicBezTo>
                  <a:close/>
                  <a:moveTo>
                    <a:pt x="20" y="0"/>
                  </a:moveTo>
                  <a:cubicBezTo>
                    <a:pt x="20" y="0"/>
                    <a:pt x="20" y="0"/>
                    <a:pt x="20" y="0"/>
                  </a:cubicBezTo>
                  <a:close/>
                </a:path>
              </a:pathLst>
            </a:custGeom>
            <a:solidFill>
              <a:srgbClr val="973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6077"/>
            <p:cNvSpPr>
              <a:spLocks noEditPoints="1"/>
            </p:cNvSpPr>
            <p:nvPr/>
          </p:nvSpPr>
          <p:spPr bwMode="auto">
            <a:xfrm>
              <a:off x="2011363" y="4930775"/>
              <a:ext cx="98425" cy="38100"/>
            </a:xfrm>
            <a:custGeom>
              <a:avLst/>
              <a:gdLst>
                <a:gd name="T0" fmla="*/ 28 w 29"/>
                <a:gd name="T1" fmla="*/ 0 h 11"/>
                <a:gd name="T2" fmla="*/ 0 w 29"/>
                <a:gd name="T3" fmla="*/ 11 h 11"/>
                <a:gd name="T4" fmla="*/ 28 w 29"/>
                <a:gd name="T5" fmla="*/ 0 h 11"/>
                <a:gd name="T6" fmla="*/ 29 w 29"/>
                <a:gd name="T7" fmla="*/ 0 h 11"/>
                <a:gd name="T8" fmla="*/ 28 w 29"/>
                <a:gd name="T9" fmla="*/ 0 h 11"/>
                <a:gd name="T10" fmla="*/ 29 w 29"/>
                <a:gd name="T11" fmla="*/ 0 h 11"/>
              </a:gdLst>
              <a:ahLst/>
              <a:cxnLst>
                <a:cxn ang="0">
                  <a:pos x="T0" y="T1"/>
                </a:cxn>
                <a:cxn ang="0">
                  <a:pos x="T2" y="T3"/>
                </a:cxn>
                <a:cxn ang="0">
                  <a:pos x="T4" y="T5"/>
                </a:cxn>
                <a:cxn ang="0">
                  <a:pos x="T6" y="T7"/>
                </a:cxn>
                <a:cxn ang="0">
                  <a:pos x="T8" y="T9"/>
                </a:cxn>
                <a:cxn ang="0">
                  <a:pos x="T10" y="T11"/>
                </a:cxn>
              </a:cxnLst>
              <a:rect l="0" t="0" r="r" b="b"/>
              <a:pathLst>
                <a:path w="29" h="11">
                  <a:moveTo>
                    <a:pt x="28" y="0"/>
                  </a:moveTo>
                  <a:cubicBezTo>
                    <a:pt x="6" y="3"/>
                    <a:pt x="0" y="11"/>
                    <a:pt x="0" y="11"/>
                  </a:cubicBezTo>
                  <a:cubicBezTo>
                    <a:pt x="10" y="3"/>
                    <a:pt x="25" y="1"/>
                    <a:pt x="28" y="0"/>
                  </a:cubicBezTo>
                  <a:close/>
                  <a:moveTo>
                    <a:pt x="29" y="0"/>
                  </a:moveTo>
                  <a:cubicBezTo>
                    <a:pt x="29" y="0"/>
                    <a:pt x="29" y="0"/>
                    <a:pt x="28" y="0"/>
                  </a:cubicBezTo>
                  <a:lnTo>
                    <a:pt x="29" y="0"/>
                  </a:ln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6078"/>
            <p:cNvSpPr>
              <a:spLocks noEditPoints="1"/>
            </p:cNvSpPr>
            <p:nvPr/>
          </p:nvSpPr>
          <p:spPr bwMode="auto">
            <a:xfrm>
              <a:off x="2017713" y="4938713"/>
              <a:ext cx="88900" cy="30163"/>
            </a:xfrm>
            <a:custGeom>
              <a:avLst/>
              <a:gdLst>
                <a:gd name="T0" fmla="*/ 26 w 26"/>
                <a:gd name="T1" fmla="*/ 0 h 9"/>
                <a:gd name="T2" fmla="*/ 0 w 26"/>
                <a:gd name="T3" fmla="*/ 9 h 9"/>
                <a:gd name="T4" fmla="*/ 26 w 26"/>
                <a:gd name="T5" fmla="*/ 0 h 9"/>
                <a:gd name="T6" fmla="*/ 26 w 26"/>
                <a:gd name="T7" fmla="*/ 0 h 9"/>
                <a:gd name="T8" fmla="*/ 26 w 26"/>
                <a:gd name="T9" fmla="*/ 0 h 9"/>
              </a:gdLst>
              <a:ahLst/>
              <a:cxnLst>
                <a:cxn ang="0">
                  <a:pos x="T0" y="T1"/>
                </a:cxn>
                <a:cxn ang="0">
                  <a:pos x="T2" y="T3"/>
                </a:cxn>
                <a:cxn ang="0">
                  <a:pos x="T4" y="T5"/>
                </a:cxn>
                <a:cxn ang="0">
                  <a:pos x="T6" y="T7"/>
                </a:cxn>
                <a:cxn ang="0">
                  <a:pos x="T8" y="T9"/>
                </a:cxn>
              </a:cxnLst>
              <a:rect l="0" t="0" r="r" b="b"/>
              <a:pathLst>
                <a:path w="26" h="9">
                  <a:moveTo>
                    <a:pt x="26" y="0"/>
                  </a:moveTo>
                  <a:cubicBezTo>
                    <a:pt x="6" y="1"/>
                    <a:pt x="0" y="9"/>
                    <a:pt x="0" y="9"/>
                  </a:cubicBezTo>
                  <a:cubicBezTo>
                    <a:pt x="10" y="1"/>
                    <a:pt x="24" y="0"/>
                    <a:pt x="26" y="0"/>
                  </a:cubicBezTo>
                  <a:close/>
                  <a:moveTo>
                    <a:pt x="26" y="0"/>
                  </a:moveTo>
                  <a:cubicBezTo>
                    <a:pt x="26" y="0"/>
                    <a:pt x="26" y="0"/>
                    <a:pt x="26"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6079"/>
            <p:cNvSpPr>
              <a:spLocks noEditPoints="1"/>
            </p:cNvSpPr>
            <p:nvPr/>
          </p:nvSpPr>
          <p:spPr bwMode="auto">
            <a:xfrm>
              <a:off x="2041525" y="4948238"/>
              <a:ext cx="47625" cy="17463"/>
            </a:xfrm>
            <a:custGeom>
              <a:avLst/>
              <a:gdLst>
                <a:gd name="T0" fmla="*/ 14 w 14"/>
                <a:gd name="T1" fmla="*/ 0 h 5"/>
                <a:gd name="T2" fmla="*/ 0 w 14"/>
                <a:gd name="T3" fmla="*/ 5 h 5"/>
                <a:gd name="T4" fmla="*/ 14 w 14"/>
                <a:gd name="T5" fmla="*/ 0 h 5"/>
                <a:gd name="T6" fmla="*/ 14 w 14"/>
                <a:gd name="T7" fmla="*/ 0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3" y="1"/>
                    <a:pt x="0" y="5"/>
                    <a:pt x="0" y="5"/>
                  </a:cubicBezTo>
                  <a:cubicBezTo>
                    <a:pt x="5" y="1"/>
                    <a:pt x="13" y="0"/>
                    <a:pt x="14" y="0"/>
                  </a:cubicBezTo>
                  <a:close/>
                  <a:moveTo>
                    <a:pt x="14" y="0"/>
                  </a:moveTo>
                  <a:cubicBezTo>
                    <a:pt x="14" y="0"/>
                    <a:pt x="14" y="0"/>
                    <a:pt x="14"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6080"/>
            <p:cNvSpPr>
              <a:spLocks noEditPoints="1"/>
            </p:cNvSpPr>
            <p:nvPr/>
          </p:nvSpPr>
          <p:spPr bwMode="auto">
            <a:xfrm>
              <a:off x="2055813" y="4954588"/>
              <a:ext cx="26988" cy="11113"/>
            </a:xfrm>
            <a:custGeom>
              <a:avLst/>
              <a:gdLst>
                <a:gd name="T0" fmla="*/ 8 w 8"/>
                <a:gd name="T1" fmla="*/ 0 h 3"/>
                <a:gd name="T2" fmla="*/ 0 w 8"/>
                <a:gd name="T3" fmla="*/ 3 h 3"/>
                <a:gd name="T4" fmla="*/ 8 w 8"/>
                <a:gd name="T5" fmla="*/ 0 h 3"/>
                <a:gd name="T6" fmla="*/ 8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2" y="1"/>
                    <a:pt x="0" y="3"/>
                    <a:pt x="0" y="3"/>
                  </a:cubicBezTo>
                  <a:cubicBezTo>
                    <a:pt x="3" y="0"/>
                    <a:pt x="7" y="0"/>
                    <a:pt x="8" y="0"/>
                  </a:cubicBezTo>
                  <a:close/>
                  <a:moveTo>
                    <a:pt x="8" y="0"/>
                  </a:moveTo>
                  <a:cubicBezTo>
                    <a:pt x="8" y="0"/>
                    <a:pt x="8" y="0"/>
                    <a:pt x="8" y="0"/>
                  </a:cubicBezTo>
                  <a:close/>
                </a:path>
              </a:pathLst>
            </a:custGeom>
            <a:solidFill>
              <a:srgbClr val="953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6081"/>
            <p:cNvSpPr>
              <a:spLocks noEditPoints="1"/>
            </p:cNvSpPr>
            <p:nvPr/>
          </p:nvSpPr>
          <p:spPr bwMode="auto">
            <a:xfrm>
              <a:off x="2181225" y="4714875"/>
              <a:ext cx="36513" cy="131763"/>
            </a:xfrm>
            <a:custGeom>
              <a:avLst/>
              <a:gdLst>
                <a:gd name="T0" fmla="*/ 11 w 11"/>
                <a:gd name="T1" fmla="*/ 36 h 39"/>
                <a:gd name="T2" fmla="*/ 10 w 11"/>
                <a:gd name="T3" fmla="*/ 39 h 39"/>
                <a:gd name="T4" fmla="*/ 11 w 11"/>
                <a:gd name="T5" fmla="*/ 36 h 39"/>
                <a:gd name="T6" fmla="*/ 0 w 11"/>
                <a:gd name="T7" fmla="*/ 0 h 39"/>
                <a:gd name="T8" fmla="*/ 1 w 11"/>
                <a:gd name="T9" fmla="*/ 1 h 39"/>
                <a:gd name="T10" fmla="*/ 2 w 11"/>
                <a:gd name="T11" fmla="*/ 2 h 39"/>
                <a:gd name="T12" fmla="*/ 1 w 11"/>
                <a:gd name="T13" fmla="*/ 0 h 39"/>
                <a:gd name="T14" fmla="*/ 0 w 11"/>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39">
                  <a:moveTo>
                    <a:pt x="11" y="36"/>
                  </a:moveTo>
                  <a:cubicBezTo>
                    <a:pt x="11" y="38"/>
                    <a:pt x="10" y="39"/>
                    <a:pt x="10" y="39"/>
                  </a:cubicBezTo>
                  <a:cubicBezTo>
                    <a:pt x="11" y="38"/>
                    <a:pt x="11" y="37"/>
                    <a:pt x="11" y="36"/>
                  </a:cubicBezTo>
                  <a:close/>
                  <a:moveTo>
                    <a:pt x="0" y="0"/>
                  </a:moveTo>
                  <a:cubicBezTo>
                    <a:pt x="1" y="1"/>
                    <a:pt x="1" y="1"/>
                    <a:pt x="1" y="1"/>
                  </a:cubicBezTo>
                  <a:cubicBezTo>
                    <a:pt x="2" y="2"/>
                    <a:pt x="2" y="2"/>
                    <a:pt x="2" y="2"/>
                  </a:cubicBezTo>
                  <a:cubicBezTo>
                    <a:pt x="1" y="1"/>
                    <a:pt x="1" y="1"/>
                    <a:pt x="1" y="0"/>
                  </a:cubicBezTo>
                  <a:lnTo>
                    <a:pt x="0" y="0"/>
                  </a:ln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6082"/>
            <p:cNvSpPr>
              <a:spLocks/>
            </p:cNvSpPr>
            <p:nvPr/>
          </p:nvSpPr>
          <p:spPr bwMode="auto">
            <a:xfrm>
              <a:off x="2184400" y="4718050"/>
              <a:ext cx="33338" cy="119063"/>
            </a:xfrm>
            <a:custGeom>
              <a:avLst/>
              <a:gdLst>
                <a:gd name="T0" fmla="*/ 0 w 10"/>
                <a:gd name="T1" fmla="*/ 0 h 35"/>
                <a:gd name="T2" fmla="*/ 3 w 10"/>
                <a:gd name="T3" fmla="*/ 5 h 35"/>
                <a:gd name="T4" fmla="*/ 9 w 10"/>
                <a:gd name="T5" fmla="*/ 21 h 35"/>
                <a:gd name="T6" fmla="*/ 10 w 10"/>
                <a:gd name="T7" fmla="*/ 35 h 35"/>
                <a:gd name="T8" fmla="*/ 10 w 10"/>
                <a:gd name="T9" fmla="*/ 35 h 35"/>
                <a:gd name="T10" fmla="*/ 10 w 10"/>
                <a:gd name="T11" fmla="*/ 29 h 35"/>
                <a:gd name="T12" fmla="*/ 4 w 10"/>
                <a:gd name="T13" fmla="*/ 5 h 35"/>
                <a:gd name="T14" fmla="*/ 1 w 10"/>
                <a:gd name="T15" fmla="*/ 1 h 35"/>
                <a:gd name="T16" fmla="*/ 0 w 10"/>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5">
                  <a:moveTo>
                    <a:pt x="0" y="0"/>
                  </a:moveTo>
                  <a:cubicBezTo>
                    <a:pt x="1" y="2"/>
                    <a:pt x="2" y="4"/>
                    <a:pt x="3" y="5"/>
                  </a:cubicBezTo>
                  <a:cubicBezTo>
                    <a:pt x="5" y="9"/>
                    <a:pt x="7" y="15"/>
                    <a:pt x="9" y="21"/>
                  </a:cubicBezTo>
                  <a:cubicBezTo>
                    <a:pt x="10" y="27"/>
                    <a:pt x="10" y="32"/>
                    <a:pt x="10" y="35"/>
                  </a:cubicBezTo>
                  <a:cubicBezTo>
                    <a:pt x="10" y="35"/>
                    <a:pt x="10" y="35"/>
                    <a:pt x="10" y="35"/>
                  </a:cubicBezTo>
                  <a:cubicBezTo>
                    <a:pt x="10" y="33"/>
                    <a:pt x="10" y="31"/>
                    <a:pt x="10" y="29"/>
                  </a:cubicBezTo>
                  <a:cubicBezTo>
                    <a:pt x="10" y="23"/>
                    <a:pt x="8" y="14"/>
                    <a:pt x="4" y="5"/>
                  </a:cubicBezTo>
                  <a:cubicBezTo>
                    <a:pt x="3" y="3"/>
                    <a:pt x="2" y="2"/>
                    <a:pt x="1" y="1"/>
                  </a:cubicBezTo>
                  <a:lnTo>
                    <a:pt x="0" y="0"/>
                  </a:ln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6083"/>
            <p:cNvSpPr>
              <a:spLocks/>
            </p:cNvSpPr>
            <p:nvPr/>
          </p:nvSpPr>
          <p:spPr bwMode="auto">
            <a:xfrm>
              <a:off x="2176463" y="4708525"/>
              <a:ext cx="7938" cy="6350"/>
            </a:xfrm>
            <a:custGeom>
              <a:avLst/>
              <a:gdLst>
                <a:gd name="T0" fmla="*/ 0 w 2"/>
                <a:gd name="T1" fmla="*/ 0 h 2"/>
                <a:gd name="T2" fmla="*/ 1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1" y="2"/>
                  </a:cubicBezTo>
                  <a:cubicBezTo>
                    <a:pt x="2" y="2"/>
                    <a:pt x="2" y="2"/>
                    <a:pt x="2" y="2"/>
                  </a:cubicBezTo>
                  <a:cubicBezTo>
                    <a:pt x="1" y="1"/>
                    <a:pt x="0" y="0"/>
                    <a:pt x="0" y="0"/>
                  </a:cubicBez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6084"/>
            <p:cNvSpPr>
              <a:spLocks noEditPoints="1"/>
            </p:cNvSpPr>
            <p:nvPr/>
          </p:nvSpPr>
          <p:spPr bwMode="auto">
            <a:xfrm>
              <a:off x="2149475" y="4695825"/>
              <a:ext cx="34925" cy="42863"/>
            </a:xfrm>
            <a:custGeom>
              <a:avLst/>
              <a:gdLst>
                <a:gd name="T0" fmla="*/ 6 w 10"/>
                <a:gd name="T1" fmla="*/ 7 h 13"/>
                <a:gd name="T2" fmla="*/ 8 w 10"/>
                <a:gd name="T3" fmla="*/ 12 h 13"/>
                <a:gd name="T4" fmla="*/ 10 w 10"/>
                <a:gd name="T5" fmla="*/ 13 h 13"/>
                <a:gd name="T6" fmla="*/ 10 w 10"/>
                <a:gd name="T7" fmla="*/ 13 h 13"/>
                <a:gd name="T8" fmla="*/ 7 w 10"/>
                <a:gd name="T9" fmla="*/ 8 h 13"/>
                <a:gd name="T10" fmla="*/ 6 w 10"/>
                <a:gd name="T11" fmla="*/ 7 h 13"/>
                <a:gd name="T12" fmla="*/ 1 w 10"/>
                <a:gd name="T13" fmla="*/ 1 h 13"/>
                <a:gd name="T14" fmla="*/ 3 w 10"/>
                <a:gd name="T15" fmla="*/ 3 h 13"/>
                <a:gd name="T16" fmla="*/ 3 w 10"/>
                <a:gd name="T17" fmla="*/ 3 h 13"/>
                <a:gd name="T18" fmla="*/ 2 w 10"/>
                <a:gd name="T19" fmla="*/ 1 h 13"/>
                <a:gd name="T20" fmla="*/ 1 w 10"/>
                <a:gd name="T21" fmla="*/ 1 h 13"/>
                <a:gd name="T22" fmla="*/ 0 w 10"/>
                <a:gd name="T23" fmla="*/ 0 h 13"/>
                <a:gd name="T24" fmla="*/ 1 w 10"/>
                <a:gd name="T25" fmla="*/ 1 h 13"/>
                <a:gd name="T26" fmla="*/ 1 w 10"/>
                <a:gd name="T27" fmla="*/ 1 h 13"/>
                <a:gd name="T28" fmla="*/ 0 w 10"/>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3">
                  <a:moveTo>
                    <a:pt x="6" y="7"/>
                  </a:moveTo>
                  <a:cubicBezTo>
                    <a:pt x="7" y="9"/>
                    <a:pt x="8" y="10"/>
                    <a:pt x="8" y="12"/>
                  </a:cubicBezTo>
                  <a:cubicBezTo>
                    <a:pt x="9" y="12"/>
                    <a:pt x="9" y="13"/>
                    <a:pt x="10" y="13"/>
                  </a:cubicBezTo>
                  <a:cubicBezTo>
                    <a:pt x="10" y="13"/>
                    <a:pt x="10" y="13"/>
                    <a:pt x="10" y="13"/>
                  </a:cubicBezTo>
                  <a:cubicBezTo>
                    <a:pt x="9" y="11"/>
                    <a:pt x="8" y="9"/>
                    <a:pt x="7" y="8"/>
                  </a:cubicBezTo>
                  <a:lnTo>
                    <a:pt x="6" y="7"/>
                  </a:lnTo>
                  <a:close/>
                  <a:moveTo>
                    <a:pt x="1" y="1"/>
                  </a:moveTo>
                  <a:cubicBezTo>
                    <a:pt x="2" y="2"/>
                    <a:pt x="2" y="2"/>
                    <a:pt x="3" y="3"/>
                  </a:cubicBezTo>
                  <a:cubicBezTo>
                    <a:pt x="3" y="3"/>
                    <a:pt x="3" y="3"/>
                    <a:pt x="3" y="3"/>
                  </a:cubicBezTo>
                  <a:cubicBezTo>
                    <a:pt x="2" y="2"/>
                    <a:pt x="2" y="2"/>
                    <a:pt x="2" y="1"/>
                  </a:cubicBezTo>
                  <a:lnTo>
                    <a:pt x="1" y="1"/>
                  </a:lnTo>
                  <a:close/>
                  <a:moveTo>
                    <a:pt x="0" y="0"/>
                  </a:moveTo>
                  <a:cubicBezTo>
                    <a:pt x="1" y="1"/>
                    <a:pt x="1" y="1"/>
                    <a:pt x="1" y="1"/>
                  </a:cubicBezTo>
                  <a:cubicBezTo>
                    <a:pt x="1" y="1"/>
                    <a:pt x="1" y="1"/>
                    <a:pt x="1" y="1"/>
                  </a:cubicBezTo>
                  <a:cubicBezTo>
                    <a:pt x="1" y="0"/>
                    <a:pt x="1"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6085"/>
            <p:cNvSpPr>
              <a:spLocks/>
            </p:cNvSpPr>
            <p:nvPr/>
          </p:nvSpPr>
          <p:spPr bwMode="auto">
            <a:xfrm>
              <a:off x="2160588" y="4705350"/>
              <a:ext cx="12700" cy="17463"/>
            </a:xfrm>
            <a:custGeom>
              <a:avLst/>
              <a:gdLst>
                <a:gd name="T0" fmla="*/ 0 w 4"/>
                <a:gd name="T1" fmla="*/ 0 h 5"/>
                <a:gd name="T2" fmla="*/ 3 w 4"/>
                <a:gd name="T3" fmla="*/ 4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cubicBezTo>
                    <a:pt x="1" y="1"/>
                    <a:pt x="2" y="3"/>
                    <a:pt x="3" y="4"/>
                  </a:cubicBezTo>
                  <a:cubicBezTo>
                    <a:pt x="4" y="5"/>
                    <a:pt x="4" y="5"/>
                    <a:pt x="4" y="5"/>
                  </a:cubicBezTo>
                  <a:cubicBezTo>
                    <a:pt x="2" y="3"/>
                    <a:pt x="1"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6086"/>
            <p:cNvSpPr>
              <a:spLocks/>
            </p:cNvSpPr>
            <p:nvPr/>
          </p:nvSpPr>
          <p:spPr bwMode="auto">
            <a:xfrm>
              <a:off x="2176463" y="4735513"/>
              <a:ext cx="23813" cy="77788"/>
            </a:xfrm>
            <a:custGeom>
              <a:avLst/>
              <a:gdLst>
                <a:gd name="T0" fmla="*/ 0 w 7"/>
                <a:gd name="T1" fmla="*/ 0 h 23"/>
                <a:gd name="T2" fmla="*/ 7 w 7"/>
                <a:gd name="T3" fmla="*/ 21 h 23"/>
                <a:gd name="T4" fmla="*/ 7 w 7"/>
                <a:gd name="T5" fmla="*/ 23 h 23"/>
                <a:gd name="T6" fmla="*/ 7 w 7"/>
                <a:gd name="T7" fmla="*/ 15 h 23"/>
                <a:gd name="T8" fmla="*/ 2 w 7"/>
                <a:gd name="T9" fmla="*/ 1 h 23"/>
                <a:gd name="T10" fmla="*/ 0 w 7"/>
                <a:gd name="T11" fmla="*/ 0 h 23"/>
              </a:gdLst>
              <a:ahLst/>
              <a:cxnLst>
                <a:cxn ang="0">
                  <a:pos x="T0" y="T1"/>
                </a:cxn>
                <a:cxn ang="0">
                  <a:pos x="T2" y="T3"/>
                </a:cxn>
                <a:cxn ang="0">
                  <a:pos x="T4" y="T5"/>
                </a:cxn>
                <a:cxn ang="0">
                  <a:pos x="T6" y="T7"/>
                </a:cxn>
                <a:cxn ang="0">
                  <a:pos x="T8" y="T9"/>
                </a:cxn>
                <a:cxn ang="0">
                  <a:pos x="T10" y="T11"/>
                </a:cxn>
              </a:cxnLst>
              <a:rect l="0" t="0" r="r" b="b"/>
              <a:pathLst>
                <a:path w="7" h="23">
                  <a:moveTo>
                    <a:pt x="0" y="0"/>
                  </a:moveTo>
                  <a:cubicBezTo>
                    <a:pt x="5" y="8"/>
                    <a:pt x="6" y="15"/>
                    <a:pt x="7" y="21"/>
                  </a:cubicBezTo>
                  <a:cubicBezTo>
                    <a:pt x="7" y="21"/>
                    <a:pt x="7" y="22"/>
                    <a:pt x="7" y="23"/>
                  </a:cubicBezTo>
                  <a:cubicBezTo>
                    <a:pt x="7" y="20"/>
                    <a:pt x="7" y="18"/>
                    <a:pt x="7" y="15"/>
                  </a:cubicBezTo>
                  <a:cubicBezTo>
                    <a:pt x="6" y="11"/>
                    <a:pt x="4" y="6"/>
                    <a:pt x="2" y="1"/>
                  </a:cubicBezTo>
                  <a:cubicBezTo>
                    <a:pt x="1" y="1"/>
                    <a:pt x="1" y="0"/>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6087"/>
            <p:cNvSpPr>
              <a:spLocks/>
            </p:cNvSpPr>
            <p:nvPr/>
          </p:nvSpPr>
          <p:spPr bwMode="auto">
            <a:xfrm>
              <a:off x="2154238" y="4699000"/>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Rectangle 6088"/>
            <p:cNvSpPr>
              <a:spLocks noChangeArrowheads="1"/>
            </p:cNvSpPr>
            <p:nvPr/>
          </p:nvSpPr>
          <p:spPr bwMode="auto">
            <a:xfrm>
              <a:off x="2149475" y="4691063"/>
              <a:ext cx="1588" cy="4763"/>
            </a:xfrm>
            <a:prstGeom prst="rect">
              <a:avLst/>
            </a:prstGeom>
            <a:solidFill>
              <a:srgbClr val="762C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6089"/>
            <p:cNvSpPr>
              <a:spLocks/>
            </p:cNvSpPr>
            <p:nvPr/>
          </p:nvSpPr>
          <p:spPr bwMode="auto">
            <a:xfrm>
              <a:off x="2200275" y="4810125"/>
              <a:ext cx="0" cy="6350"/>
            </a:xfrm>
            <a:custGeom>
              <a:avLst/>
              <a:gdLst>
                <a:gd name="T0" fmla="*/ 0 h 2"/>
                <a:gd name="T1" fmla="*/ 1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2"/>
                    <a:pt x="0" y="2"/>
                    <a:pt x="0" y="2"/>
                  </a:cubicBezTo>
                  <a:cubicBezTo>
                    <a:pt x="0" y="1"/>
                    <a:pt x="0" y="1"/>
                    <a:pt x="0" y="0"/>
                  </a:cubicBezTo>
                  <a:close/>
                </a:path>
              </a:pathLst>
            </a:custGeom>
            <a:solidFill>
              <a:srgbClr val="8E3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6090"/>
            <p:cNvSpPr>
              <a:spLocks noEditPoints="1"/>
            </p:cNvSpPr>
            <p:nvPr/>
          </p:nvSpPr>
          <p:spPr bwMode="auto">
            <a:xfrm>
              <a:off x="2200275" y="4813300"/>
              <a:ext cx="0" cy="17463"/>
            </a:xfrm>
            <a:custGeom>
              <a:avLst/>
              <a:gdLst>
                <a:gd name="T0" fmla="*/ 4 h 5"/>
                <a:gd name="T1" fmla="*/ 5 h 5"/>
                <a:gd name="T2" fmla="*/ 4 h 5"/>
                <a:gd name="T3" fmla="*/ 0 h 5"/>
                <a:gd name="T4" fmla="*/ 3 h 5"/>
                <a:gd name="T5" fmla="*/ 4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4"/>
                  </a:moveTo>
                  <a:cubicBezTo>
                    <a:pt x="0" y="4"/>
                    <a:pt x="0" y="5"/>
                    <a:pt x="0" y="5"/>
                  </a:cubicBezTo>
                  <a:cubicBezTo>
                    <a:pt x="0" y="4"/>
                    <a:pt x="0" y="4"/>
                    <a:pt x="0" y="4"/>
                  </a:cubicBezTo>
                  <a:close/>
                  <a:moveTo>
                    <a:pt x="0" y="0"/>
                  </a:moveTo>
                  <a:cubicBezTo>
                    <a:pt x="0" y="2"/>
                    <a:pt x="0" y="3"/>
                    <a:pt x="0" y="3"/>
                  </a:cubicBezTo>
                  <a:cubicBezTo>
                    <a:pt x="0" y="4"/>
                    <a:pt x="0" y="4"/>
                    <a:pt x="0" y="4"/>
                  </a:cubicBezTo>
                  <a:cubicBezTo>
                    <a:pt x="0" y="3"/>
                    <a:pt x="0" y="2"/>
                    <a:pt x="0" y="1"/>
                  </a:cubicBezTo>
                  <a:cubicBezTo>
                    <a:pt x="0" y="1"/>
                    <a:pt x="0" y="1"/>
                    <a:pt x="0" y="0"/>
                  </a:cubicBezTo>
                  <a:close/>
                </a:path>
              </a:pathLst>
            </a:custGeom>
            <a:solidFill>
              <a:srgbClr val="7B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6091"/>
            <p:cNvSpPr>
              <a:spLocks noEditPoints="1"/>
            </p:cNvSpPr>
            <p:nvPr/>
          </p:nvSpPr>
          <p:spPr bwMode="auto">
            <a:xfrm>
              <a:off x="2193925" y="4725988"/>
              <a:ext cx="26988" cy="123825"/>
            </a:xfrm>
            <a:custGeom>
              <a:avLst/>
              <a:gdLst>
                <a:gd name="T0" fmla="*/ 8 w 8"/>
                <a:gd name="T1" fmla="*/ 35 h 37"/>
                <a:gd name="T2" fmla="*/ 7 w 8"/>
                <a:gd name="T3" fmla="*/ 37 h 37"/>
                <a:gd name="T4" fmla="*/ 8 w 8"/>
                <a:gd name="T5" fmla="*/ 35 h 37"/>
                <a:gd name="T6" fmla="*/ 0 w 8"/>
                <a:gd name="T7" fmla="*/ 0 h 37"/>
                <a:gd name="T8" fmla="*/ 0 w 8"/>
                <a:gd name="T9" fmla="*/ 1 h 37"/>
                <a:gd name="T10" fmla="*/ 2 w 8"/>
                <a:gd name="T11" fmla="*/ 4 h 37"/>
                <a:gd name="T12" fmla="*/ 2 w 8"/>
                <a:gd name="T13" fmla="*/ 3 h 37"/>
                <a:gd name="T14" fmla="*/ 0 w 8"/>
                <a:gd name="T15" fmla="*/ 1 h 37"/>
                <a:gd name="T16" fmla="*/ 0 w 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8" y="35"/>
                  </a:moveTo>
                  <a:cubicBezTo>
                    <a:pt x="7" y="36"/>
                    <a:pt x="7" y="37"/>
                    <a:pt x="7" y="37"/>
                  </a:cubicBezTo>
                  <a:cubicBezTo>
                    <a:pt x="7" y="37"/>
                    <a:pt x="8" y="36"/>
                    <a:pt x="8" y="35"/>
                  </a:cubicBezTo>
                  <a:close/>
                  <a:moveTo>
                    <a:pt x="0" y="0"/>
                  </a:moveTo>
                  <a:cubicBezTo>
                    <a:pt x="0" y="0"/>
                    <a:pt x="0" y="1"/>
                    <a:pt x="0" y="1"/>
                  </a:cubicBezTo>
                  <a:cubicBezTo>
                    <a:pt x="1" y="2"/>
                    <a:pt x="1" y="3"/>
                    <a:pt x="2" y="4"/>
                  </a:cubicBezTo>
                  <a:cubicBezTo>
                    <a:pt x="2" y="3"/>
                    <a:pt x="2" y="3"/>
                    <a:pt x="2" y="3"/>
                  </a:cubicBezTo>
                  <a:cubicBezTo>
                    <a:pt x="1" y="2"/>
                    <a:pt x="1" y="2"/>
                    <a:pt x="0" y="1"/>
                  </a:cubicBezTo>
                  <a:cubicBezTo>
                    <a:pt x="0" y="1"/>
                    <a:pt x="0" y="0"/>
                    <a:pt x="0" y="0"/>
                  </a:cubicBezTo>
                  <a:close/>
                </a:path>
              </a:pathLst>
            </a:custGeom>
            <a:solidFill>
              <a:srgbClr val="A44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6092"/>
            <p:cNvSpPr>
              <a:spLocks/>
            </p:cNvSpPr>
            <p:nvPr/>
          </p:nvSpPr>
          <p:spPr bwMode="auto">
            <a:xfrm>
              <a:off x="2193925" y="4729163"/>
              <a:ext cx="26988" cy="114300"/>
            </a:xfrm>
            <a:custGeom>
              <a:avLst/>
              <a:gdLst>
                <a:gd name="T0" fmla="*/ 0 w 8"/>
                <a:gd name="T1" fmla="*/ 0 h 34"/>
                <a:gd name="T2" fmla="*/ 2 w 8"/>
                <a:gd name="T3" fmla="*/ 4 h 34"/>
                <a:gd name="T4" fmla="*/ 8 w 8"/>
                <a:gd name="T5" fmla="*/ 29 h 34"/>
                <a:gd name="T6" fmla="*/ 8 w 8"/>
                <a:gd name="T7" fmla="*/ 34 h 34"/>
                <a:gd name="T8" fmla="*/ 8 w 8"/>
                <a:gd name="T9" fmla="*/ 34 h 34"/>
                <a:gd name="T10" fmla="*/ 8 w 8"/>
                <a:gd name="T11" fmla="*/ 29 h 34"/>
                <a:gd name="T12" fmla="*/ 2 w 8"/>
                <a:gd name="T13" fmla="*/ 3 h 34"/>
                <a:gd name="T14" fmla="*/ 0 w 8"/>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4">
                  <a:moveTo>
                    <a:pt x="0" y="0"/>
                  </a:moveTo>
                  <a:cubicBezTo>
                    <a:pt x="1" y="1"/>
                    <a:pt x="2" y="3"/>
                    <a:pt x="2" y="4"/>
                  </a:cubicBezTo>
                  <a:cubicBezTo>
                    <a:pt x="5" y="10"/>
                    <a:pt x="8" y="18"/>
                    <a:pt x="8" y="29"/>
                  </a:cubicBezTo>
                  <a:cubicBezTo>
                    <a:pt x="8" y="31"/>
                    <a:pt x="8" y="33"/>
                    <a:pt x="8" y="34"/>
                  </a:cubicBezTo>
                  <a:cubicBezTo>
                    <a:pt x="8" y="34"/>
                    <a:pt x="8" y="34"/>
                    <a:pt x="8" y="34"/>
                  </a:cubicBezTo>
                  <a:cubicBezTo>
                    <a:pt x="8" y="33"/>
                    <a:pt x="8" y="31"/>
                    <a:pt x="8" y="29"/>
                  </a:cubicBezTo>
                  <a:cubicBezTo>
                    <a:pt x="8" y="23"/>
                    <a:pt x="7" y="13"/>
                    <a:pt x="2" y="3"/>
                  </a:cubicBezTo>
                  <a:cubicBezTo>
                    <a:pt x="1" y="2"/>
                    <a:pt x="1" y="1"/>
                    <a:pt x="0" y="0"/>
                  </a:cubicBezTo>
                  <a:close/>
                </a:path>
              </a:pathLst>
            </a:custGeom>
            <a:solidFill>
              <a:srgbClr val="AA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6093"/>
            <p:cNvSpPr>
              <a:spLocks/>
            </p:cNvSpPr>
            <p:nvPr/>
          </p:nvSpPr>
          <p:spPr bwMode="auto">
            <a:xfrm>
              <a:off x="2190750" y="4722813"/>
              <a:ext cx="3175" cy="635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1" y="1"/>
                  </a:cubicBezTo>
                  <a:cubicBezTo>
                    <a:pt x="1" y="1"/>
                    <a:pt x="1" y="2"/>
                    <a:pt x="1" y="2"/>
                  </a:cubicBezTo>
                  <a:cubicBezTo>
                    <a:pt x="0" y="1"/>
                    <a:pt x="0" y="0"/>
                    <a:pt x="0" y="0"/>
                  </a:cubicBezTo>
                  <a:close/>
                </a:path>
              </a:pathLst>
            </a:custGeom>
            <a:solidFill>
              <a:srgbClr val="B5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6094"/>
            <p:cNvSpPr>
              <a:spLocks noEditPoints="1"/>
            </p:cNvSpPr>
            <p:nvPr/>
          </p:nvSpPr>
          <p:spPr bwMode="auto">
            <a:xfrm>
              <a:off x="2166938" y="4702175"/>
              <a:ext cx="44450" cy="128588"/>
            </a:xfrm>
            <a:custGeom>
              <a:avLst/>
              <a:gdLst>
                <a:gd name="T0" fmla="*/ 5 w 13"/>
                <a:gd name="T1" fmla="*/ 8 h 38"/>
                <a:gd name="T2" fmla="*/ 7 w 13"/>
                <a:gd name="T3" fmla="*/ 12 h 38"/>
                <a:gd name="T4" fmla="*/ 12 w 13"/>
                <a:gd name="T5" fmla="*/ 27 h 38"/>
                <a:gd name="T6" fmla="*/ 13 w 13"/>
                <a:gd name="T7" fmla="*/ 38 h 38"/>
                <a:gd name="T8" fmla="*/ 13 w 13"/>
                <a:gd name="T9" fmla="*/ 38 h 38"/>
                <a:gd name="T10" fmla="*/ 13 w 13"/>
                <a:gd name="T11" fmla="*/ 30 h 38"/>
                <a:gd name="T12" fmla="*/ 7 w 13"/>
                <a:gd name="T13" fmla="*/ 10 h 38"/>
                <a:gd name="T14" fmla="*/ 7 w 13"/>
                <a:gd name="T15" fmla="*/ 10 h 38"/>
                <a:gd name="T16" fmla="*/ 5 w 13"/>
                <a:gd name="T17" fmla="*/ 8 h 38"/>
                <a:gd name="T18" fmla="*/ 1 w 13"/>
                <a:gd name="T19" fmla="*/ 2 h 38"/>
                <a:gd name="T20" fmla="*/ 2 w 13"/>
                <a:gd name="T21" fmla="*/ 3 h 38"/>
                <a:gd name="T22" fmla="*/ 2 w 13"/>
                <a:gd name="T23" fmla="*/ 3 h 38"/>
                <a:gd name="T24" fmla="*/ 2 w 13"/>
                <a:gd name="T25" fmla="*/ 2 h 38"/>
                <a:gd name="T26" fmla="*/ 1 w 13"/>
                <a:gd name="T27" fmla="*/ 2 h 38"/>
                <a:gd name="T28" fmla="*/ 0 w 13"/>
                <a:gd name="T29" fmla="*/ 0 h 38"/>
                <a:gd name="T30" fmla="*/ 0 w 13"/>
                <a:gd name="T31" fmla="*/ 0 h 38"/>
                <a:gd name="T32" fmla="*/ 0 w 13"/>
                <a:gd name="T33" fmla="*/ 1 h 38"/>
                <a:gd name="T34" fmla="*/ 0 w 13"/>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8">
                  <a:moveTo>
                    <a:pt x="5" y="8"/>
                  </a:moveTo>
                  <a:cubicBezTo>
                    <a:pt x="6" y="10"/>
                    <a:pt x="7" y="11"/>
                    <a:pt x="7" y="12"/>
                  </a:cubicBezTo>
                  <a:cubicBezTo>
                    <a:pt x="9" y="16"/>
                    <a:pt x="11" y="21"/>
                    <a:pt x="12" y="27"/>
                  </a:cubicBezTo>
                  <a:cubicBezTo>
                    <a:pt x="13" y="32"/>
                    <a:pt x="13" y="36"/>
                    <a:pt x="13" y="38"/>
                  </a:cubicBezTo>
                  <a:cubicBezTo>
                    <a:pt x="13" y="38"/>
                    <a:pt x="13" y="38"/>
                    <a:pt x="13" y="38"/>
                  </a:cubicBezTo>
                  <a:cubicBezTo>
                    <a:pt x="13" y="36"/>
                    <a:pt x="13" y="33"/>
                    <a:pt x="13" y="30"/>
                  </a:cubicBezTo>
                  <a:cubicBezTo>
                    <a:pt x="12" y="25"/>
                    <a:pt x="11" y="18"/>
                    <a:pt x="7" y="10"/>
                  </a:cubicBezTo>
                  <a:cubicBezTo>
                    <a:pt x="7" y="10"/>
                    <a:pt x="7" y="10"/>
                    <a:pt x="7" y="10"/>
                  </a:cubicBezTo>
                  <a:cubicBezTo>
                    <a:pt x="6" y="10"/>
                    <a:pt x="6" y="9"/>
                    <a:pt x="5" y="8"/>
                  </a:cubicBezTo>
                  <a:close/>
                  <a:moveTo>
                    <a:pt x="1" y="2"/>
                  </a:moveTo>
                  <a:cubicBezTo>
                    <a:pt x="2" y="3"/>
                    <a:pt x="2" y="3"/>
                    <a:pt x="2" y="3"/>
                  </a:cubicBezTo>
                  <a:cubicBezTo>
                    <a:pt x="2" y="3"/>
                    <a:pt x="2" y="3"/>
                    <a:pt x="2" y="3"/>
                  </a:cubicBezTo>
                  <a:cubicBezTo>
                    <a:pt x="2" y="3"/>
                    <a:pt x="2" y="2"/>
                    <a:pt x="2" y="2"/>
                  </a:cubicBezTo>
                  <a:lnTo>
                    <a:pt x="1" y="2"/>
                  </a:lnTo>
                  <a:close/>
                  <a:moveTo>
                    <a:pt x="0" y="0"/>
                  </a:moveTo>
                  <a:cubicBezTo>
                    <a:pt x="0" y="0"/>
                    <a:pt x="0" y="0"/>
                    <a:pt x="0" y="0"/>
                  </a:cubicBezTo>
                  <a:cubicBezTo>
                    <a:pt x="0" y="1"/>
                    <a:pt x="0" y="1"/>
                    <a:pt x="0" y="1"/>
                  </a:cubicBezTo>
                  <a:cubicBezTo>
                    <a:pt x="0" y="0"/>
                    <a:pt x="0" y="0"/>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6095"/>
            <p:cNvSpPr>
              <a:spLocks/>
            </p:cNvSpPr>
            <p:nvPr/>
          </p:nvSpPr>
          <p:spPr bwMode="auto">
            <a:xfrm>
              <a:off x="2173288" y="4711700"/>
              <a:ext cx="17463" cy="23813"/>
            </a:xfrm>
            <a:custGeom>
              <a:avLst/>
              <a:gdLst>
                <a:gd name="T0" fmla="*/ 0 w 5"/>
                <a:gd name="T1" fmla="*/ 0 h 7"/>
                <a:gd name="T2" fmla="*/ 3 w 5"/>
                <a:gd name="T3" fmla="*/ 5 h 7"/>
                <a:gd name="T4" fmla="*/ 5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1" y="2"/>
                    <a:pt x="2" y="3"/>
                    <a:pt x="3" y="5"/>
                  </a:cubicBezTo>
                  <a:cubicBezTo>
                    <a:pt x="4" y="6"/>
                    <a:pt x="4" y="7"/>
                    <a:pt x="5" y="7"/>
                  </a:cubicBezTo>
                  <a:cubicBezTo>
                    <a:pt x="3" y="4"/>
                    <a:pt x="2" y="2"/>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6096"/>
            <p:cNvSpPr>
              <a:spLocks/>
            </p:cNvSpPr>
            <p:nvPr/>
          </p:nvSpPr>
          <p:spPr bwMode="auto">
            <a:xfrm>
              <a:off x="2208213" y="4830763"/>
              <a:ext cx="3175" cy="635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1"/>
                    <a:pt x="1" y="1"/>
                    <a:pt x="1"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6097"/>
            <p:cNvSpPr>
              <a:spLocks/>
            </p:cNvSpPr>
            <p:nvPr/>
          </p:nvSpPr>
          <p:spPr bwMode="auto">
            <a:xfrm>
              <a:off x="2166938" y="4702175"/>
              <a:ext cx="6350" cy="6350"/>
            </a:xfrm>
            <a:custGeom>
              <a:avLst/>
              <a:gdLst>
                <a:gd name="T0" fmla="*/ 0 w 2"/>
                <a:gd name="T1" fmla="*/ 0 h 2"/>
                <a:gd name="T2" fmla="*/ 1 w 2"/>
                <a:gd name="T3" fmla="*/ 2 h 2"/>
                <a:gd name="T4" fmla="*/ 2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1" y="2"/>
                  </a:cubicBezTo>
                  <a:cubicBezTo>
                    <a:pt x="2" y="2"/>
                    <a:pt x="2" y="2"/>
                    <a:pt x="2" y="2"/>
                  </a:cubicBezTo>
                  <a:cubicBezTo>
                    <a:pt x="1" y="1"/>
                    <a:pt x="1" y="1"/>
                    <a:pt x="0" y="1"/>
                  </a:cubicBezTo>
                  <a:lnTo>
                    <a:pt x="0" y="0"/>
                  </a:ln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6098"/>
            <p:cNvSpPr>
              <a:spLocks noEditPoints="1"/>
            </p:cNvSpPr>
            <p:nvPr/>
          </p:nvSpPr>
          <p:spPr bwMode="auto">
            <a:xfrm>
              <a:off x="2157413" y="4695825"/>
              <a:ext cx="46038" cy="111125"/>
            </a:xfrm>
            <a:custGeom>
              <a:avLst/>
              <a:gdLst>
                <a:gd name="T0" fmla="*/ 13 w 14"/>
                <a:gd name="T1" fmla="*/ 26 h 33"/>
                <a:gd name="T2" fmla="*/ 14 w 14"/>
                <a:gd name="T3" fmla="*/ 33 h 33"/>
                <a:gd name="T4" fmla="*/ 13 w 14"/>
                <a:gd name="T5" fmla="*/ 26 h 33"/>
                <a:gd name="T6" fmla="*/ 5 w 14"/>
                <a:gd name="T7" fmla="*/ 8 h 33"/>
                <a:gd name="T8" fmla="*/ 8 w 14"/>
                <a:gd name="T9" fmla="*/ 13 h 33"/>
                <a:gd name="T10" fmla="*/ 8 w 14"/>
                <a:gd name="T11" fmla="*/ 13 h 33"/>
                <a:gd name="T12" fmla="*/ 10 w 14"/>
                <a:gd name="T13" fmla="*/ 16 h 33"/>
                <a:gd name="T14" fmla="*/ 6 w 14"/>
                <a:gd name="T15" fmla="*/ 9 h 33"/>
                <a:gd name="T16" fmla="*/ 5 w 14"/>
                <a:gd name="T17" fmla="*/ 8 h 33"/>
                <a:gd name="T18" fmla="*/ 1 w 14"/>
                <a:gd name="T19" fmla="*/ 2 h 33"/>
                <a:gd name="T20" fmla="*/ 2 w 14"/>
                <a:gd name="T21" fmla="*/ 3 h 33"/>
                <a:gd name="T22" fmla="*/ 2 w 14"/>
                <a:gd name="T23" fmla="*/ 3 h 33"/>
                <a:gd name="T24" fmla="*/ 1 w 14"/>
                <a:gd name="T25" fmla="*/ 2 h 33"/>
                <a:gd name="T26" fmla="*/ 0 w 14"/>
                <a:gd name="T27" fmla="*/ 0 h 33"/>
                <a:gd name="T28" fmla="*/ 0 w 14"/>
                <a:gd name="T29" fmla="*/ 1 h 33"/>
                <a:gd name="T30" fmla="*/ 1 w 14"/>
                <a:gd name="T31" fmla="*/ 1 h 33"/>
                <a:gd name="T32" fmla="*/ 0 w 14"/>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3">
                  <a:moveTo>
                    <a:pt x="13" y="26"/>
                  </a:moveTo>
                  <a:cubicBezTo>
                    <a:pt x="13" y="28"/>
                    <a:pt x="14" y="31"/>
                    <a:pt x="14" y="33"/>
                  </a:cubicBezTo>
                  <a:cubicBezTo>
                    <a:pt x="14" y="30"/>
                    <a:pt x="14" y="28"/>
                    <a:pt x="13" y="26"/>
                  </a:cubicBezTo>
                  <a:close/>
                  <a:moveTo>
                    <a:pt x="5" y="8"/>
                  </a:moveTo>
                  <a:cubicBezTo>
                    <a:pt x="6" y="10"/>
                    <a:pt x="7" y="11"/>
                    <a:pt x="8" y="13"/>
                  </a:cubicBezTo>
                  <a:cubicBezTo>
                    <a:pt x="8" y="13"/>
                    <a:pt x="8" y="13"/>
                    <a:pt x="8" y="13"/>
                  </a:cubicBezTo>
                  <a:cubicBezTo>
                    <a:pt x="9" y="14"/>
                    <a:pt x="9" y="15"/>
                    <a:pt x="10" y="16"/>
                  </a:cubicBezTo>
                  <a:cubicBezTo>
                    <a:pt x="9" y="13"/>
                    <a:pt x="7" y="11"/>
                    <a:pt x="6" y="9"/>
                  </a:cubicBezTo>
                  <a:lnTo>
                    <a:pt x="5" y="8"/>
                  </a:lnTo>
                  <a:close/>
                  <a:moveTo>
                    <a:pt x="1" y="2"/>
                  </a:moveTo>
                  <a:cubicBezTo>
                    <a:pt x="1" y="2"/>
                    <a:pt x="1" y="3"/>
                    <a:pt x="2" y="3"/>
                  </a:cubicBezTo>
                  <a:cubicBezTo>
                    <a:pt x="2" y="3"/>
                    <a:pt x="2" y="3"/>
                    <a:pt x="2" y="3"/>
                  </a:cubicBezTo>
                  <a:cubicBezTo>
                    <a:pt x="2" y="3"/>
                    <a:pt x="1" y="2"/>
                    <a:pt x="1" y="2"/>
                  </a:cubicBezTo>
                  <a:close/>
                  <a:moveTo>
                    <a:pt x="0" y="0"/>
                  </a:moveTo>
                  <a:cubicBezTo>
                    <a:pt x="0" y="1"/>
                    <a:pt x="0" y="1"/>
                    <a:pt x="0" y="1"/>
                  </a:cubicBezTo>
                  <a:cubicBezTo>
                    <a:pt x="1" y="1"/>
                    <a:pt x="1" y="1"/>
                    <a:pt x="1" y="1"/>
                  </a:cubicBezTo>
                  <a:cubicBezTo>
                    <a:pt x="0" y="1"/>
                    <a:pt x="0" y="0"/>
                    <a:pt x="0" y="0"/>
                  </a:cubicBez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6099"/>
            <p:cNvSpPr>
              <a:spLocks/>
            </p:cNvSpPr>
            <p:nvPr/>
          </p:nvSpPr>
          <p:spPr bwMode="auto">
            <a:xfrm>
              <a:off x="2163763" y="4705350"/>
              <a:ext cx="12700" cy="20638"/>
            </a:xfrm>
            <a:custGeom>
              <a:avLst/>
              <a:gdLst>
                <a:gd name="T0" fmla="*/ 0 w 4"/>
                <a:gd name="T1" fmla="*/ 0 h 6"/>
                <a:gd name="T2" fmla="*/ 3 w 4"/>
                <a:gd name="T3" fmla="*/ 5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cubicBezTo>
                    <a:pt x="1" y="2"/>
                    <a:pt x="2" y="3"/>
                    <a:pt x="3" y="5"/>
                  </a:cubicBezTo>
                  <a:cubicBezTo>
                    <a:pt x="4" y="6"/>
                    <a:pt x="4" y="6"/>
                    <a:pt x="4" y="6"/>
                  </a:cubicBezTo>
                  <a:cubicBezTo>
                    <a:pt x="3" y="4"/>
                    <a:pt x="1" y="2"/>
                    <a:pt x="0" y="0"/>
                  </a:cubicBez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6100"/>
            <p:cNvSpPr>
              <a:spLocks/>
            </p:cNvSpPr>
            <p:nvPr/>
          </p:nvSpPr>
          <p:spPr bwMode="auto">
            <a:xfrm>
              <a:off x="2184400" y="4738688"/>
              <a:ext cx="19050" cy="87313"/>
            </a:xfrm>
            <a:custGeom>
              <a:avLst/>
              <a:gdLst>
                <a:gd name="T0" fmla="*/ 0 w 6"/>
                <a:gd name="T1" fmla="*/ 0 h 26"/>
                <a:gd name="T2" fmla="*/ 5 w 6"/>
                <a:gd name="T3" fmla="*/ 14 h 26"/>
                <a:gd name="T4" fmla="*/ 6 w 6"/>
                <a:gd name="T5" fmla="*/ 25 h 26"/>
                <a:gd name="T6" fmla="*/ 6 w 6"/>
                <a:gd name="T7" fmla="*/ 26 h 26"/>
                <a:gd name="T8" fmla="*/ 6 w 6"/>
                <a:gd name="T9" fmla="*/ 20 h 26"/>
                <a:gd name="T10" fmla="*/ 5 w 6"/>
                <a:gd name="T11" fmla="*/ 13 h 26"/>
                <a:gd name="T12" fmla="*/ 2 w 6"/>
                <a:gd name="T13" fmla="*/ 3 h 26"/>
                <a:gd name="T14" fmla="*/ 0 w 6"/>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6">
                  <a:moveTo>
                    <a:pt x="0" y="0"/>
                  </a:moveTo>
                  <a:cubicBezTo>
                    <a:pt x="2" y="4"/>
                    <a:pt x="4" y="9"/>
                    <a:pt x="5" y="14"/>
                  </a:cubicBezTo>
                  <a:cubicBezTo>
                    <a:pt x="6" y="19"/>
                    <a:pt x="6" y="23"/>
                    <a:pt x="6" y="25"/>
                  </a:cubicBezTo>
                  <a:cubicBezTo>
                    <a:pt x="6" y="26"/>
                    <a:pt x="6" y="26"/>
                    <a:pt x="6" y="26"/>
                  </a:cubicBezTo>
                  <a:cubicBezTo>
                    <a:pt x="6" y="24"/>
                    <a:pt x="6" y="22"/>
                    <a:pt x="6" y="20"/>
                  </a:cubicBezTo>
                  <a:cubicBezTo>
                    <a:pt x="6" y="18"/>
                    <a:pt x="5" y="15"/>
                    <a:pt x="5" y="13"/>
                  </a:cubicBezTo>
                  <a:cubicBezTo>
                    <a:pt x="5" y="9"/>
                    <a:pt x="3" y="6"/>
                    <a:pt x="2" y="3"/>
                  </a:cubicBezTo>
                  <a:cubicBezTo>
                    <a:pt x="1" y="2"/>
                    <a:pt x="1" y="1"/>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6101"/>
            <p:cNvSpPr>
              <a:spLocks/>
            </p:cNvSpPr>
            <p:nvPr/>
          </p:nvSpPr>
          <p:spPr bwMode="auto">
            <a:xfrm>
              <a:off x="2157413" y="4699000"/>
              <a:ext cx="3175" cy="3175"/>
            </a:xfrm>
            <a:custGeom>
              <a:avLst/>
              <a:gdLst>
                <a:gd name="T0" fmla="*/ 0 w 2"/>
                <a:gd name="T1" fmla="*/ 0 h 2"/>
                <a:gd name="T2" fmla="*/ 2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2"/>
                  </a:lnTo>
                  <a:lnTo>
                    <a:pt x="2" y="0"/>
                  </a:lnTo>
                  <a:lnTo>
                    <a:pt x="0" y="0"/>
                  </a:ln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Rectangle 6102"/>
            <p:cNvSpPr>
              <a:spLocks noChangeArrowheads="1"/>
            </p:cNvSpPr>
            <p:nvPr/>
          </p:nvSpPr>
          <p:spPr bwMode="auto">
            <a:xfrm>
              <a:off x="2157413" y="4695825"/>
              <a:ext cx="1588" cy="1588"/>
            </a:xfrm>
            <a:prstGeom prst="rect">
              <a:avLst/>
            </a:prstGeom>
            <a:solidFill>
              <a:srgbClr val="883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6103"/>
            <p:cNvSpPr>
              <a:spLocks/>
            </p:cNvSpPr>
            <p:nvPr/>
          </p:nvSpPr>
          <p:spPr bwMode="auto">
            <a:xfrm>
              <a:off x="2203450" y="4826000"/>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rgbClr val="9E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Rectangle 6104"/>
            <p:cNvSpPr>
              <a:spLocks noChangeArrowheads="1"/>
            </p:cNvSpPr>
            <p:nvPr/>
          </p:nvSpPr>
          <p:spPr bwMode="auto">
            <a:xfrm>
              <a:off x="2203450" y="4830763"/>
              <a:ext cx="1588" cy="1588"/>
            </a:xfrm>
            <a:prstGeom prst="rect">
              <a:avLst/>
            </a:prstGeom>
            <a:solidFill>
              <a:srgbClr val="8C3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Rectangle 6105"/>
            <p:cNvSpPr>
              <a:spLocks noChangeArrowheads="1"/>
            </p:cNvSpPr>
            <p:nvPr/>
          </p:nvSpPr>
          <p:spPr bwMode="auto">
            <a:xfrm>
              <a:off x="2184400" y="4738688"/>
              <a:ext cx="1588" cy="1588"/>
            </a:xfrm>
            <a:prstGeom prst="rect">
              <a:avLst/>
            </a:prstGeom>
            <a:solidFill>
              <a:srgbClr val="AE4E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6106"/>
            <p:cNvSpPr>
              <a:spLocks/>
            </p:cNvSpPr>
            <p:nvPr/>
          </p:nvSpPr>
          <p:spPr bwMode="auto">
            <a:xfrm>
              <a:off x="2184400" y="4738688"/>
              <a:ext cx="15875" cy="47625"/>
            </a:xfrm>
            <a:custGeom>
              <a:avLst/>
              <a:gdLst>
                <a:gd name="T0" fmla="*/ 0 w 5"/>
                <a:gd name="T1" fmla="*/ 0 h 14"/>
                <a:gd name="T2" fmla="*/ 5 w 5"/>
                <a:gd name="T3" fmla="*/ 14 h 14"/>
                <a:gd name="T4" fmla="*/ 0 w 5"/>
                <a:gd name="T5" fmla="*/ 0 h 14"/>
              </a:gdLst>
              <a:ahLst/>
              <a:cxnLst>
                <a:cxn ang="0">
                  <a:pos x="T0" y="T1"/>
                </a:cxn>
                <a:cxn ang="0">
                  <a:pos x="T2" y="T3"/>
                </a:cxn>
                <a:cxn ang="0">
                  <a:pos x="T4" y="T5"/>
                </a:cxn>
              </a:cxnLst>
              <a:rect l="0" t="0" r="r" b="b"/>
              <a:pathLst>
                <a:path w="5" h="14">
                  <a:moveTo>
                    <a:pt x="0" y="0"/>
                  </a:moveTo>
                  <a:cubicBezTo>
                    <a:pt x="2" y="5"/>
                    <a:pt x="4" y="10"/>
                    <a:pt x="5" y="14"/>
                  </a:cubicBezTo>
                  <a:cubicBezTo>
                    <a:pt x="4" y="9"/>
                    <a:pt x="2" y="4"/>
                    <a:pt x="0" y="0"/>
                  </a:cubicBezTo>
                  <a:close/>
                </a:path>
              </a:pathLst>
            </a:custGeom>
            <a:solidFill>
              <a:srgbClr val="99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6107"/>
            <p:cNvSpPr>
              <a:spLocks noEditPoints="1"/>
            </p:cNvSpPr>
            <p:nvPr/>
          </p:nvSpPr>
          <p:spPr bwMode="auto">
            <a:xfrm>
              <a:off x="2187575" y="4718050"/>
              <a:ext cx="30163" cy="128588"/>
            </a:xfrm>
            <a:custGeom>
              <a:avLst/>
              <a:gdLst>
                <a:gd name="T0" fmla="*/ 9 w 9"/>
                <a:gd name="T1" fmla="*/ 36 h 38"/>
                <a:gd name="T2" fmla="*/ 9 w 9"/>
                <a:gd name="T3" fmla="*/ 38 h 38"/>
                <a:gd name="T4" fmla="*/ 9 w 9"/>
                <a:gd name="T5" fmla="*/ 36 h 38"/>
                <a:gd name="T6" fmla="*/ 0 w 9"/>
                <a:gd name="T7" fmla="*/ 0 h 38"/>
                <a:gd name="T8" fmla="*/ 0 w 9"/>
                <a:gd name="T9" fmla="*/ 1 h 38"/>
                <a:gd name="T10" fmla="*/ 1 w 9"/>
                <a:gd name="T11" fmla="*/ 2 h 38"/>
                <a:gd name="T12" fmla="*/ 0 w 9"/>
                <a:gd name="T13" fmla="*/ 1 h 38"/>
                <a:gd name="T14" fmla="*/ 0 w 9"/>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8">
                  <a:moveTo>
                    <a:pt x="9" y="36"/>
                  </a:moveTo>
                  <a:cubicBezTo>
                    <a:pt x="9" y="37"/>
                    <a:pt x="9" y="38"/>
                    <a:pt x="9" y="38"/>
                  </a:cubicBezTo>
                  <a:cubicBezTo>
                    <a:pt x="9" y="38"/>
                    <a:pt x="9" y="37"/>
                    <a:pt x="9" y="36"/>
                  </a:cubicBezTo>
                  <a:close/>
                  <a:moveTo>
                    <a:pt x="0" y="0"/>
                  </a:moveTo>
                  <a:cubicBezTo>
                    <a:pt x="0" y="1"/>
                    <a:pt x="0" y="1"/>
                    <a:pt x="0" y="1"/>
                  </a:cubicBezTo>
                  <a:cubicBezTo>
                    <a:pt x="1" y="2"/>
                    <a:pt x="1" y="2"/>
                    <a:pt x="1" y="2"/>
                  </a:cubicBezTo>
                  <a:cubicBezTo>
                    <a:pt x="1" y="2"/>
                    <a:pt x="1" y="1"/>
                    <a:pt x="0" y="1"/>
                  </a:cubicBezTo>
                  <a:lnTo>
                    <a:pt x="0" y="0"/>
                  </a:lnTo>
                  <a:close/>
                </a:path>
              </a:pathLst>
            </a:custGeom>
            <a:solidFill>
              <a:srgbClr val="B35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6108"/>
            <p:cNvSpPr>
              <a:spLocks/>
            </p:cNvSpPr>
            <p:nvPr/>
          </p:nvSpPr>
          <p:spPr bwMode="auto">
            <a:xfrm>
              <a:off x="2187575" y="4722813"/>
              <a:ext cx="33338" cy="117475"/>
            </a:xfrm>
            <a:custGeom>
              <a:avLst/>
              <a:gdLst>
                <a:gd name="T0" fmla="*/ 0 w 10"/>
                <a:gd name="T1" fmla="*/ 0 h 35"/>
                <a:gd name="T2" fmla="*/ 3 w 10"/>
                <a:gd name="T3" fmla="*/ 4 h 35"/>
                <a:gd name="T4" fmla="*/ 9 w 10"/>
                <a:gd name="T5" fmla="*/ 28 h 35"/>
                <a:gd name="T6" fmla="*/ 9 w 10"/>
                <a:gd name="T7" fmla="*/ 35 h 35"/>
                <a:gd name="T8" fmla="*/ 9 w 10"/>
                <a:gd name="T9" fmla="*/ 35 h 35"/>
                <a:gd name="T10" fmla="*/ 10 w 10"/>
                <a:gd name="T11" fmla="*/ 31 h 35"/>
                <a:gd name="T12" fmla="*/ 4 w 10"/>
                <a:gd name="T13" fmla="*/ 6 h 35"/>
                <a:gd name="T14" fmla="*/ 1 w 10"/>
                <a:gd name="T15" fmla="*/ 1 h 35"/>
                <a:gd name="T16" fmla="*/ 0 w 10"/>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5">
                  <a:moveTo>
                    <a:pt x="0" y="0"/>
                  </a:moveTo>
                  <a:cubicBezTo>
                    <a:pt x="1" y="2"/>
                    <a:pt x="2" y="3"/>
                    <a:pt x="3" y="4"/>
                  </a:cubicBezTo>
                  <a:cubicBezTo>
                    <a:pt x="6" y="10"/>
                    <a:pt x="9" y="18"/>
                    <a:pt x="9" y="28"/>
                  </a:cubicBezTo>
                  <a:cubicBezTo>
                    <a:pt x="9" y="31"/>
                    <a:pt x="9" y="33"/>
                    <a:pt x="9" y="35"/>
                  </a:cubicBezTo>
                  <a:cubicBezTo>
                    <a:pt x="9" y="35"/>
                    <a:pt x="9" y="35"/>
                    <a:pt x="9" y="35"/>
                  </a:cubicBezTo>
                  <a:cubicBezTo>
                    <a:pt x="10" y="34"/>
                    <a:pt x="10" y="32"/>
                    <a:pt x="10" y="31"/>
                  </a:cubicBezTo>
                  <a:cubicBezTo>
                    <a:pt x="10" y="25"/>
                    <a:pt x="9" y="16"/>
                    <a:pt x="4" y="6"/>
                  </a:cubicBezTo>
                  <a:cubicBezTo>
                    <a:pt x="3" y="4"/>
                    <a:pt x="2" y="2"/>
                    <a:pt x="1" y="1"/>
                  </a:cubicBezTo>
                  <a:lnTo>
                    <a:pt x="0" y="0"/>
                  </a:lnTo>
                  <a:close/>
                </a:path>
              </a:pathLst>
            </a:custGeom>
            <a:solidFill>
              <a:srgbClr val="BA5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6109"/>
            <p:cNvSpPr>
              <a:spLocks/>
            </p:cNvSpPr>
            <p:nvPr/>
          </p:nvSpPr>
          <p:spPr bwMode="auto">
            <a:xfrm>
              <a:off x="2184400" y="4714875"/>
              <a:ext cx="3175" cy="7938"/>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1"/>
                    <a:pt x="1" y="1"/>
                  </a:cubicBezTo>
                  <a:cubicBezTo>
                    <a:pt x="1" y="2"/>
                    <a:pt x="1" y="2"/>
                    <a:pt x="1" y="2"/>
                  </a:cubicBezTo>
                  <a:cubicBezTo>
                    <a:pt x="1" y="1"/>
                    <a:pt x="0" y="0"/>
                    <a:pt x="0" y="0"/>
                  </a:cubicBezTo>
                  <a:close/>
                </a:path>
              </a:pathLst>
            </a:custGeom>
            <a:solidFill>
              <a:srgbClr val="C3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6110"/>
            <p:cNvSpPr>
              <a:spLocks/>
            </p:cNvSpPr>
            <p:nvPr/>
          </p:nvSpPr>
          <p:spPr bwMode="auto">
            <a:xfrm>
              <a:off x="2197100" y="4735513"/>
              <a:ext cx="20638" cy="80963"/>
            </a:xfrm>
            <a:custGeom>
              <a:avLst/>
              <a:gdLst>
                <a:gd name="T0" fmla="*/ 0 w 6"/>
                <a:gd name="T1" fmla="*/ 0 h 24"/>
                <a:gd name="T2" fmla="*/ 6 w 6"/>
                <a:gd name="T3" fmla="*/ 24 h 24"/>
                <a:gd name="T4" fmla="*/ 0 w 6"/>
                <a:gd name="T5" fmla="*/ 0 h 24"/>
              </a:gdLst>
              <a:ahLst/>
              <a:cxnLst>
                <a:cxn ang="0">
                  <a:pos x="T0" y="T1"/>
                </a:cxn>
                <a:cxn ang="0">
                  <a:pos x="T2" y="T3"/>
                </a:cxn>
                <a:cxn ang="0">
                  <a:pos x="T4" y="T5"/>
                </a:cxn>
              </a:cxnLst>
              <a:rect l="0" t="0" r="r" b="b"/>
              <a:pathLst>
                <a:path w="6" h="24">
                  <a:moveTo>
                    <a:pt x="0" y="0"/>
                  </a:moveTo>
                  <a:cubicBezTo>
                    <a:pt x="4" y="9"/>
                    <a:pt x="6" y="18"/>
                    <a:pt x="6" y="24"/>
                  </a:cubicBezTo>
                  <a:cubicBezTo>
                    <a:pt x="6" y="14"/>
                    <a:pt x="3" y="6"/>
                    <a:pt x="0" y="0"/>
                  </a:cubicBezTo>
                  <a:close/>
                </a:path>
              </a:pathLst>
            </a:custGeom>
            <a:solidFill>
              <a:srgbClr val="B35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6111"/>
            <p:cNvSpPr>
              <a:spLocks/>
            </p:cNvSpPr>
            <p:nvPr/>
          </p:nvSpPr>
          <p:spPr bwMode="auto">
            <a:xfrm>
              <a:off x="2200275" y="4741863"/>
              <a:ext cx="20638" cy="84138"/>
            </a:xfrm>
            <a:custGeom>
              <a:avLst/>
              <a:gdLst>
                <a:gd name="T0" fmla="*/ 0 w 6"/>
                <a:gd name="T1" fmla="*/ 0 h 25"/>
                <a:gd name="T2" fmla="*/ 6 w 6"/>
                <a:gd name="T3" fmla="*/ 25 h 25"/>
                <a:gd name="T4" fmla="*/ 0 w 6"/>
                <a:gd name="T5" fmla="*/ 0 h 25"/>
              </a:gdLst>
              <a:ahLst/>
              <a:cxnLst>
                <a:cxn ang="0">
                  <a:pos x="T0" y="T1"/>
                </a:cxn>
                <a:cxn ang="0">
                  <a:pos x="T2" y="T3"/>
                </a:cxn>
                <a:cxn ang="0">
                  <a:pos x="T4" y="T5"/>
                </a:cxn>
              </a:cxnLst>
              <a:rect l="0" t="0" r="r" b="b"/>
              <a:pathLst>
                <a:path w="6" h="25">
                  <a:moveTo>
                    <a:pt x="0" y="0"/>
                  </a:moveTo>
                  <a:cubicBezTo>
                    <a:pt x="5" y="10"/>
                    <a:pt x="6" y="19"/>
                    <a:pt x="6" y="25"/>
                  </a:cubicBezTo>
                  <a:cubicBezTo>
                    <a:pt x="6" y="14"/>
                    <a:pt x="3" y="6"/>
                    <a:pt x="0" y="0"/>
                  </a:cubicBezTo>
                  <a:close/>
                </a:path>
              </a:pathLst>
            </a:custGeom>
            <a:solidFill>
              <a:srgbClr val="B35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6112"/>
            <p:cNvSpPr>
              <a:spLocks noEditPoints="1"/>
            </p:cNvSpPr>
            <p:nvPr/>
          </p:nvSpPr>
          <p:spPr bwMode="auto">
            <a:xfrm>
              <a:off x="2181225" y="4711700"/>
              <a:ext cx="33338" cy="131763"/>
            </a:xfrm>
            <a:custGeom>
              <a:avLst/>
              <a:gdLst>
                <a:gd name="T0" fmla="*/ 10 w 10"/>
                <a:gd name="T1" fmla="*/ 35 h 39"/>
                <a:gd name="T2" fmla="*/ 10 w 10"/>
                <a:gd name="T3" fmla="*/ 39 h 39"/>
                <a:gd name="T4" fmla="*/ 10 w 10"/>
                <a:gd name="T5" fmla="*/ 35 h 39"/>
                <a:gd name="T6" fmla="*/ 0 w 10"/>
                <a:gd name="T7" fmla="*/ 0 h 39"/>
                <a:gd name="T8" fmla="*/ 0 w 10"/>
                <a:gd name="T9" fmla="*/ 1 h 39"/>
                <a:gd name="T10" fmla="*/ 1 w 10"/>
                <a:gd name="T11" fmla="*/ 2 h 39"/>
                <a:gd name="T12" fmla="*/ 0 w 10"/>
                <a:gd name="T13" fmla="*/ 1 h 39"/>
                <a:gd name="T14" fmla="*/ 0 w 10"/>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10" y="35"/>
                  </a:moveTo>
                  <a:cubicBezTo>
                    <a:pt x="10" y="37"/>
                    <a:pt x="10" y="39"/>
                    <a:pt x="10" y="39"/>
                  </a:cubicBezTo>
                  <a:cubicBezTo>
                    <a:pt x="10" y="38"/>
                    <a:pt x="10" y="36"/>
                    <a:pt x="10" y="35"/>
                  </a:cubicBezTo>
                  <a:close/>
                  <a:moveTo>
                    <a:pt x="0" y="0"/>
                  </a:moveTo>
                  <a:cubicBezTo>
                    <a:pt x="0" y="1"/>
                    <a:pt x="0" y="1"/>
                    <a:pt x="0" y="1"/>
                  </a:cubicBezTo>
                  <a:cubicBezTo>
                    <a:pt x="1" y="2"/>
                    <a:pt x="1" y="2"/>
                    <a:pt x="1" y="2"/>
                  </a:cubicBezTo>
                  <a:cubicBezTo>
                    <a:pt x="0" y="1"/>
                    <a:pt x="0" y="1"/>
                    <a:pt x="0" y="1"/>
                  </a:cubicBezTo>
                  <a:lnTo>
                    <a:pt x="0" y="0"/>
                  </a:ln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6113"/>
            <p:cNvSpPr>
              <a:spLocks/>
            </p:cNvSpPr>
            <p:nvPr/>
          </p:nvSpPr>
          <p:spPr bwMode="auto">
            <a:xfrm>
              <a:off x="2181225" y="4714875"/>
              <a:ext cx="36513" cy="115888"/>
            </a:xfrm>
            <a:custGeom>
              <a:avLst/>
              <a:gdLst>
                <a:gd name="T0" fmla="*/ 0 w 11"/>
                <a:gd name="T1" fmla="*/ 0 h 34"/>
                <a:gd name="T2" fmla="*/ 10 w 11"/>
                <a:gd name="T3" fmla="*/ 34 h 34"/>
                <a:gd name="T4" fmla="*/ 10 w 11"/>
                <a:gd name="T5" fmla="*/ 34 h 34"/>
                <a:gd name="T6" fmla="*/ 10 w 11"/>
                <a:gd name="T7" fmla="*/ 22 h 34"/>
                <a:gd name="T8" fmla="*/ 4 w 11"/>
                <a:gd name="T9" fmla="*/ 6 h 34"/>
                <a:gd name="T10" fmla="*/ 1 w 11"/>
                <a:gd name="T11" fmla="*/ 1 h 34"/>
                <a:gd name="T12" fmla="*/ 0 w 1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 h="34">
                  <a:moveTo>
                    <a:pt x="0" y="0"/>
                  </a:moveTo>
                  <a:cubicBezTo>
                    <a:pt x="9" y="14"/>
                    <a:pt x="10" y="27"/>
                    <a:pt x="10" y="34"/>
                  </a:cubicBezTo>
                  <a:cubicBezTo>
                    <a:pt x="10" y="34"/>
                    <a:pt x="10" y="34"/>
                    <a:pt x="10" y="34"/>
                  </a:cubicBezTo>
                  <a:cubicBezTo>
                    <a:pt x="11" y="30"/>
                    <a:pt x="10" y="26"/>
                    <a:pt x="10" y="22"/>
                  </a:cubicBezTo>
                  <a:cubicBezTo>
                    <a:pt x="8" y="16"/>
                    <a:pt x="6" y="10"/>
                    <a:pt x="4" y="6"/>
                  </a:cubicBezTo>
                  <a:cubicBezTo>
                    <a:pt x="3" y="4"/>
                    <a:pt x="2" y="2"/>
                    <a:pt x="1" y="1"/>
                  </a:cubicBezTo>
                  <a:lnTo>
                    <a:pt x="0"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6114"/>
            <p:cNvSpPr>
              <a:spLocks/>
            </p:cNvSpPr>
            <p:nvPr/>
          </p:nvSpPr>
          <p:spPr bwMode="auto">
            <a:xfrm>
              <a:off x="2173288" y="4708525"/>
              <a:ext cx="7938" cy="635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1"/>
                  </a:cubicBezTo>
                  <a:cubicBezTo>
                    <a:pt x="2" y="2"/>
                    <a:pt x="2" y="2"/>
                    <a:pt x="2" y="2"/>
                  </a:cubicBezTo>
                  <a:cubicBezTo>
                    <a:pt x="1" y="0"/>
                    <a:pt x="0" y="0"/>
                    <a:pt x="0"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6115"/>
            <p:cNvSpPr>
              <a:spLocks noEditPoints="1"/>
            </p:cNvSpPr>
            <p:nvPr/>
          </p:nvSpPr>
          <p:spPr bwMode="auto">
            <a:xfrm>
              <a:off x="2170113" y="4705350"/>
              <a:ext cx="44450" cy="134938"/>
            </a:xfrm>
            <a:custGeom>
              <a:avLst/>
              <a:gdLst>
                <a:gd name="T0" fmla="*/ 6 w 13"/>
                <a:gd name="T1" fmla="*/ 9 h 40"/>
                <a:gd name="T2" fmla="*/ 6 w 13"/>
                <a:gd name="T3" fmla="*/ 9 h 40"/>
                <a:gd name="T4" fmla="*/ 12 w 13"/>
                <a:gd name="T5" fmla="*/ 29 h 40"/>
                <a:gd name="T6" fmla="*/ 12 w 13"/>
                <a:gd name="T7" fmla="*/ 40 h 40"/>
                <a:gd name="T8" fmla="*/ 13 w 13"/>
                <a:gd name="T9" fmla="*/ 33 h 40"/>
                <a:gd name="T10" fmla="*/ 6 w 13"/>
                <a:gd name="T11" fmla="*/ 9 h 40"/>
                <a:gd name="T12" fmla="*/ 2 w 13"/>
                <a:gd name="T13" fmla="*/ 2 h 40"/>
                <a:gd name="T14" fmla="*/ 2 w 13"/>
                <a:gd name="T15" fmla="*/ 3 h 40"/>
                <a:gd name="T16" fmla="*/ 3 w 13"/>
                <a:gd name="T17" fmla="*/ 3 h 40"/>
                <a:gd name="T18" fmla="*/ 2 w 13"/>
                <a:gd name="T19" fmla="*/ 2 h 40"/>
                <a:gd name="T20" fmla="*/ 0 w 13"/>
                <a:gd name="T21" fmla="*/ 0 h 40"/>
                <a:gd name="T22" fmla="*/ 1 w 13"/>
                <a:gd name="T23" fmla="*/ 0 h 40"/>
                <a:gd name="T24" fmla="*/ 1 w 13"/>
                <a:gd name="T25" fmla="*/ 0 h 40"/>
                <a:gd name="T26" fmla="*/ 0 w 13"/>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40">
                  <a:moveTo>
                    <a:pt x="6" y="9"/>
                  </a:moveTo>
                  <a:cubicBezTo>
                    <a:pt x="6" y="9"/>
                    <a:pt x="6" y="9"/>
                    <a:pt x="6" y="9"/>
                  </a:cubicBezTo>
                  <a:cubicBezTo>
                    <a:pt x="10" y="17"/>
                    <a:pt x="11" y="24"/>
                    <a:pt x="12" y="29"/>
                  </a:cubicBezTo>
                  <a:cubicBezTo>
                    <a:pt x="13" y="36"/>
                    <a:pt x="12" y="40"/>
                    <a:pt x="12" y="40"/>
                  </a:cubicBezTo>
                  <a:cubicBezTo>
                    <a:pt x="13" y="37"/>
                    <a:pt x="13" y="35"/>
                    <a:pt x="13" y="33"/>
                  </a:cubicBezTo>
                  <a:cubicBezTo>
                    <a:pt x="11" y="26"/>
                    <a:pt x="10" y="15"/>
                    <a:pt x="6" y="9"/>
                  </a:cubicBezTo>
                  <a:close/>
                  <a:moveTo>
                    <a:pt x="2" y="2"/>
                  </a:moveTo>
                  <a:cubicBezTo>
                    <a:pt x="2" y="3"/>
                    <a:pt x="2" y="3"/>
                    <a:pt x="2" y="3"/>
                  </a:cubicBezTo>
                  <a:cubicBezTo>
                    <a:pt x="3" y="3"/>
                    <a:pt x="3" y="3"/>
                    <a:pt x="3" y="3"/>
                  </a:cubicBezTo>
                  <a:cubicBezTo>
                    <a:pt x="2" y="2"/>
                    <a:pt x="2" y="2"/>
                    <a:pt x="2" y="2"/>
                  </a:cubicBezTo>
                  <a:close/>
                  <a:moveTo>
                    <a:pt x="0" y="0"/>
                  </a:moveTo>
                  <a:cubicBezTo>
                    <a:pt x="1" y="0"/>
                    <a:pt x="1" y="0"/>
                    <a:pt x="1" y="0"/>
                  </a:cubicBezTo>
                  <a:cubicBezTo>
                    <a:pt x="1" y="0"/>
                    <a:pt x="1" y="0"/>
                    <a:pt x="1" y="0"/>
                  </a:cubicBezTo>
                  <a:cubicBezTo>
                    <a:pt x="0" y="0"/>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6116"/>
            <p:cNvSpPr>
              <a:spLocks/>
            </p:cNvSpPr>
            <p:nvPr/>
          </p:nvSpPr>
          <p:spPr bwMode="auto">
            <a:xfrm>
              <a:off x="2176463" y="4714875"/>
              <a:ext cx="38100" cy="101600"/>
            </a:xfrm>
            <a:custGeom>
              <a:avLst/>
              <a:gdLst>
                <a:gd name="T0" fmla="*/ 0 w 11"/>
                <a:gd name="T1" fmla="*/ 0 h 30"/>
                <a:gd name="T2" fmla="*/ 4 w 11"/>
                <a:gd name="T3" fmla="*/ 6 h 30"/>
                <a:gd name="T4" fmla="*/ 11 w 11"/>
                <a:gd name="T5" fmla="*/ 30 h 30"/>
                <a:gd name="T6" fmla="*/ 1 w 11"/>
                <a:gd name="T7" fmla="*/ 0 h 30"/>
                <a:gd name="T8" fmla="*/ 0 w 11"/>
                <a:gd name="T9" fmla="*/ 0 h 30"/>
              </a:gdLst>
              <a:ahLst/>
              <a:cxnLst>
                <a:cxn ang="0">
                  <a:pos x="T0" y="T1"/>
                </a:cxn>
                <a:cxn ang="0">
                  <a:pos x="T2" y="T3"/>
                </a:cxn>
                <a:cxn ang="0">
                  <a:pos x="T4" y="T5"/>
                </a:cxn>
                <a:cxn ang="0">
                  <a:pos x="T6" y="T7"/>
                </a:cxn>
                <a:cxn ang="0">
                  <a:pos x="T8" y="T9"/>
                </a:cxn>
              </a:cxnLst>
              <a:rect l="0" t="0" r="r" b="b"/>
              <a:pathLst>
                <a:path w="11" h="30">
                  <a:moveTo>
                    <a:pt x="0" y="0"/>
                  </a:moveTo>
                  <a:cubicBezTo>
                    <a:pt x="2" y="2"/>
                    <a:pt x="3" y="4"/>
                    <a:pt x="4" y="6"/>
                  </a:cubicBezTo>
                  <a:cubicBezTo>
                    <a:pt x="8" y="12"/>
                    <a:pt x="9" y="23"/>
                    <a:pt x="11" y="30"/>
                  </a:cubicBezTo>
                  <a:cubicBezTo>
                    <a:pt x="10" y="16"/>
                    <a:pt x="4" y="5"/>
                    <a:pt x="1" y="0"/>
                  </a:cubicBezTo>
                  <a:lnTo>
                    <a:pt x="0"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6117"/>
            <p:cNvSpPr>
              <a:spLocks/>
            </p:cNvSpPr>
            <p:nvPr/>
          </p:nvSpPr>
          <p:spPr bwMode="auto">
            <a:xfrm>
              <a:off x="2173288" y="4705350"/>
              <a:ext cx="3175" cy="6350"/>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2"/>
                    <a:pt x="1" y="2"/>
                    <a:pt x="1" y="2"/>
                  </a:cubicBezTo>
                  <a:cubicBezTo>
                    <a:pt x="0" y="1"/>
                    <a:pt x="0" y="1"/>
                    <a:pt x="0"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6118"/>
            <p:cNvSpPr>
              <a:spLocks noEditPoints="1"/>
            </p:cNvSpPr>
            <p:nvPr/>
          </p:nvSpPr>
          <p:spPr bwMode="auto">
            <a:xfrm>
              <a:off x="2160588" y="4699000"/>
              <a:ext cx="47625" cy="120650"/>
            </a:xfrm>
            <a:custGeom>
              <a:avLst/>
              <a:gdLst>
                <a:gd name="T0" fmla="*/ 6 w 14"/>
                <a:gd name="T1" fmla="*/ 8 h 36"/>
                <a:gd name="T2" fmla="*/ 10 w 14"/>
                <a:gd name="T3" fmla="*/ 16 h 36"/>
                <a:gd name="T4" fmla="*/ 12 w 14"/>
                <a:gd name="T5" fmla="*/ 24 h 36"/>
                <a:gd name="T6" fmla="*/ 14 w 14"/>
                <a:gd name="T7" fmla="*/ 35 h 36"/>
                <a:gd name="T8" fmla="*/ 14 w 14"/>
                <a:gd name="T9" fmla="*/ 36 h 36"/>
                <a:gd name="T10" fmla="*/ 14 w 14"/>
                <a:gd name="T11" fmla="*/ 28 h 36"/>
                <a:gd name="T12" fmla="*/ 9 w 14"/>
                <a:gd name="T13" fmla="*/ 13 h 36"/>
                <a:gd name="T14" fmla="*/ 7 w 14"/>
                <a:gd name="T15" fmla="*/ 9 h 36"/>
                <a:gd name="T16" fmla="*/ 6 w 14"/>
                <a:gd name="T17" fmla="*/ 8 h 36"/>
                <a:gd name="T18" fmla="*/ 2 w 14"/>
                <a:gd name="T19" fmla="*/ 2 h 36"/>
                <a:gd name="T20" fmla="*/ 2 w 14"/>
                <a:gd name="T21" fmla="*/ 3 h 36"/>
                <a:gd name="T22" fmla="*/ 3 w 14"/>
                <a:gd name="T23" fmla="*/ 3 h 36"/>
                <a:gd name="T24" fmla="*/ 2 w 14"/>
                <a:gd name="T25" fmla="*/ 2 h 36"/>
                <a:gd name="T26" fmla="*/ 0 w 14"/>
                <a:gd name="T27" fmla="*/ 0 h 36"/>
                <a:gd name="T28" fmla="*/ 1 w 14"/>
                <a:gd name="T29" fmla="*/ 1 h 36"/>
                <a:gd name="T30" fmla="*/ 1 w 14"/>
                <a:gd name="T31" fmla="*/ 1 h 36"/>
                <a:gd name="T32" fmla="*/ 0 w 14"/>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6">
                  <a:moveTo>
                    <a:pt x="6" y="8"/>
                  </a:moveTo>
                  <a:cubicBezTo>
                    <a:pt x="7" y="11"/>
                    <a:pt x="9" y="14"/>
                    <a:pt x="10" y="16"/>
                  </a:cubicBezTo>
                  <a:cubicBezTo>
                    <a:pt x="11" y="18"/>
                    <a:pt x="12" y="21"/>
                    <a:pt x="12" y="24"/>
                  </a:cubicBezTo>
                  <a:cubicBezTo>
                    <a:pt x="13" y="28"/>
                    <a:pt x="14" y="32"/>
                    <a:pt x="14" y="35"/>
                  </a:cubicBezTo>
                  <a:cubicBezTo>
                    <a:pt x="14" y="36"/>
                    <a:pt x="14" y="36"/>
                    <a:pt x="14" y="36"/>
                  </a:cubicBezTo>
                  <a:cubicBezTo>
                    <a:pt x="14" y="33"/>
                    <a:pt x="14" y="31"/>
                    <a:pt x="14" y="28"/>
                  </a:cubicBezTo>
                  <a:cubicBezTo>
                    <a:pt x="13" y="22"/>
                    <a:pt x="11" y="17"/>
                    <a:pt x="9" y="13"/>
                  </a:cubicBezTo>
                  <a:cubicBezTo>
                    <a:pt x="8" y="12"/>
                    <a:pt x="8" y="10"/>
                    <a:pt x="7" y="9"/>
                  </a:cubicBezTo>
                  <a:cubicBezTo>
                    <a:pt x="6" y="8"/>
                    <a:pt x="6" y="8"/>
                    <a:pt x="6" y="8"/>
                  </a:cubicBezTo>
                  <a:close/>
                  <a:moveTo>
                    <a:pt x="2" y="2"/>
                  </a:moveTo>
                  <a:cubicBezTo>
                    <a:pt x="2" y="2"/>
                    <a:pt x="2" y="2"/>
                    <a:pt x="2" y="3"/>
                  </a:cubicBezTo>
                  <a:cubicBezTo>
                    <a:pt x="3" y="3"/>
                    <a:pt x="3" y="3"/>
                    <a:pt x="3" y="3"/>
                  </a:cubicBezTo>
                  <a:cubicBezTo>
                    <a:pt x="3" y="3"/>
                    <a:pt x="2" y="2"/>
                    <a:pt x="2" y="2"/>
                  </a:cubicBezTo>
                  <a:close/>
                  <a:moveTo>
                    <a:pt x="0" y="0"/>
                  </a:moveTo>
                  <a:cubicBezTo>
                    <a:pt x="1" y="1"/>
                    <a:pt x="1" y="1"/>
                    <a:pt x="1" y="1"/>
                  </a:cubicBezTo>
                  <a:cubicBezTo>
                    <a:pt x="1" y="1"/>
                    <a:pt x="1" y="1"/>
                    <a:pt x="1" y="1"/>
                  </a:cubicBezTo>
                  <a:cubicBezTo>
                    <a:pt x="0" y="0"/>
                    <a:pt x="0" y="0"/>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6119"/>
            <p:cNvSpPr>
              <a:spLocks/>
            </p:cNvSpPr>
            <p:nvPr/>
          </p:nvSpPr>
          <p:spPr bwMode="auto">
            <a:xfrm>
              <a:off x="2166938" y="4708525"/>
              <a:ext cx="17463" cy="20638"/>
            </a:xfrm>
            <a:custGeom>
              <a:avLst/>
              <a:gdLst>
                <a:gd name="T0" fmla="*/ 0 w 5"/>
                <a:gd name="T1" fmla="*/ 0 h 6"/>
                <a:gd name="T2" fmla="*/ 4 w 5"/>
                <a:gd name="T3" fmla="*/ 5 h 6"/>
                <a:gd name="T4" fmla="*/ 4 w 5"/>
                <a:gd name="T5" fmla="*/ 5 h 6"/>
                <a:gd name="T6" fmla="*/ 5 w 5"/>
                <a:gd name="T7" fmla="*/ 6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cubicBezTo>
                    <a:pt x="2" y="2"/>
                    <a:pt x="3" y="3"/>
                    <a:pt x="4" y="5"/>
                  </a:cubicBezTo>
                  <a:cubicBezTo>
                    <a:pt x="4" y="5"/>
                    <a:pt x="4" y="5"/>
                    <a:pt x="4" y="5"/>
                  </a:cubicBezTo>
                  <a:cubicBezTo>
                    <a:pt x="5" y="6"/>
                    <a:pt x="5" y="6"/>
                    <a:pt x="5" y="6"/>
                  </a:cubicBezTo>
                  <a:cubicBezTo>
                    <a:pt x="3" y="4"/>
                    <a:pt x="2" y="2"/>
                    <a:pt x="1" y="0"/>
                  </a:cubicBezTo>
                  <a:lnTo>
                    <a:pt x="0" y="0"/>
                  </a:ln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6120"/>
            <p:cNvSpPr>
              <a:spLocks noEditPoints="1"/>
            </p:cNvSpPr>
            <p:nvPr/>
          </p:nvSpPr>
          <p:spPr bwMode="auto">
            <a:xfrm>
              <a:off x="2193925" y="4752975"/>
              <a:ext cx="14288" cy="80963"/>
            </a:xfrm>
            <a:custGeom>
              <a:avLst/>
              <a:gdLst>
                <a:gd name="T0" fmla="*/ 4 w 4"/>
                <a:gd name="T1" fmla="*/ 19 h 24"/>
                <a:gd name="T2" fmla="*/ 3 w 4"/>
                <a:gd name="T3" fmla="*/ 24 h 24"/>
                <a:gd name="T4" fmla="*/ 4 w 4"/>
                <a:gd name="T5" fmla="*/ 20 h 24"/>
                <a:gd name="T6" fmla="*/ 4 w 4"/>
                <a:gd name="T7" fmla="*/ 19 h 24"/>
                <a:gd name="T8" fmla="*/ 0 w 4"/>
                <a:gd name="T9" fmla="*/ 0 h 24"/>
                <a:gd name="T10" fmla="*/ 2 w 4"/>
                <a:gd name="T11" fmla="*/ 8 h 24"/>
                <a:gd name="T12" fmla="*/ 0 w 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 h="24">
                  <a:moveTo>
                    <a:pt x="4" y="19"/>
                  </a:moveTo>
                  <a:cubicBezTo>
                    <a:pt x="4" y="22"/>
                    <a:pt x="3" y="24"/>
                    <a:pt x="3" y="24"/>
                  </a:cubicBezTo>
                  <a:cubicBezTo>
                    <a:pt x="4" y="23"/>
                    <a:pt x="4" y="22"/>
                    <a:pt x="4" y="20"/>
                  </a:cubicBezTo>
                  <a:cubicBezTo>
                    <a:pt x="4" y="20"/>
                    <a:pt x="4" y="20"/>
                    <a:pt x="4" y="19"/>
                  </a:cubicBezTo>
                  <a:close/>
                  <a:moveTo>
                    <a:pt x="0" y="0"/>
                  </a:moveTo>
                  <a:cubicBezTo>
                    <a:pt x="1" y="3"/>
                    <a:pt x="2" y="5"/>
                    <a:pt x="2" y="8"/>
                  </a:cubicBezTo>
                  <a:cubicBezTo>
                    <a:pt x="2" y="5"/>
                    <a:pt x="1" y="2"/>
                    <a:pt x="0" y="0"/>
                  </a:cubicBezTo>
                  <a:close/>
                </a:path>
              </a:pathLst>
            </a:custGeom>
            <a:solidFill>
              <a:srgbClr val="A5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6121"/>
            <p:cNvSpPr>
              <a:spLocks/>
            </p:cNvSpPr>
            <p:nvPr/>
          </p:nvSpPr>
          <p:spPr bwMode="auto">
            <a:xfrm>
              <a:off x="2163763" y="4702175"/>
              <a:ext cx="3175" cy="317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1"/>
                    <a:pt x="0" y="0"/>
                    <a:pt x="0"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6122"/>
            <p:cNvSpPr>
              <a:spLocks noEditPoints="1"/>
            </p:cNvSpPr>
            <p:nvPr/>
          </p:nvSpPr>
          <p:spPr bwMode="auto">
            <a:xfrm>
              <a:off x="2197100" y="4732338"/>
              <a:ext cx="23813" cy="120650"/>
            </a:xfrm>
            <a:custGeom>
              <a:avLst/>
              <a:gdLst>
                <a:gd name="T0" fmla="*/ 7 w 7"/>
                <a:gd name="T1" fmla="*/ 34 h 36"/>
                <a:gd name="T2" fmla="*/ 7 w 7"/>
                <a:gd name="T3" fmla="*/ 36 h 36"/>
                <a:gd name="T4" fmla="*/ 7 w 7"/>
                <a:gd name="T5" fmla="*/ 34 h 36"/>
                <a:gd name="T6" fmla="*/ 0 w 7"/>
                <a:gd name="T7" fmla="*/ 0 h 36"/>
                <a:gd name="T8" fmla="*/ 1 w 7"/>
                <a:gd name="T9" fmla="*/ 1 h 36"/>
                <a:gd name="T10" fmla="*/ 1 w 7"/>
                <a:gd name="T11" fmla="*/ 2 h 36"/>
                <a:gd name="T12" fmla="*/ 5 w 7"/>
                <a:gd name="T13" fmla="*/ 10 h 36"/>
                <a:gd name="T14" fmla="*/ 4 w 7"/>
                <a:gd name="T15" fmla="*/ 7 h 36"/>
                <a:gd name="T16" fmla="*/ 2 w 7"/>
                <a:gd name="T17" fmla="*/ 3 h 36"/>
                <a:gd name="T18" fmla="*/ 0 w 7"/>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6">
                  <a:moveTo>
                    <a:pt x="7" y="34"/>
                  </a:moveTo>
                  <a:cubicBezTo>
                    <a:pt x="7" y="36"/>
                    <a:pt x="7" y="36"/>
                    <a:pt x="7" y="36"/>
                  </a:cubicBezTo>
                  <a:cubicBezTo>
                    <a:pt x="7" y="36"/>
                    <a:pt x="7" y="35"/>
                    <a:pt x="7" y="34"/>
                  </a:cubicBezTo>
                  <a:close/>
                  <a:moveTo>
                    <a:pt x="0" y="0"/>
                  </a:moveTo>
                  <a:cubicBezTo>
                    <a:pt x="0" y="0"/>
                    <a:pt x="1" y="1"/>
                    <a:pt x="1" y="1"/>
                  </a:cubicBezTo>
                  <a:cubicBezTo>
                    <a:pt x="1" y="2"/>
                    <a:pt x="1" y="2"/>
                    <a:pt x="1" y="2"/>
                  </a:cubicBezTo>
                  <a:cubicBezTo>
                    <a:pt x="3" y="4"/>
                    <a:pt x="4" y="7"/>
                    <a:pt x="5" y="10"/>
                  </a:cubicBezTo>
                  <a:cubicBezTo>
                    <a:pt x="5" y="9"/>
                    <a:pt x="5" y="8"/>
                    <a:pt x="4" y="7"/>
                  </a:cubicBezTo>
                  <a:cubicBezTo>
                    <a:pt x="4" y="6"/>
                    <a:pt x="3" y="4"/>
                    <a:pt x="2" y="3"/>
                  </a:cubicBezTo>
                  <a:cubicBezTo>
                    <a:pt x="2" y="2"/>
                    <a:pt x="1" y="1"/>
                    <a:pt x="0" y="0"/>
                  </a:cubicBezTo>
                  <a:close/>
                </a:path>
              </a:pathLst>
            </a:custGeom>
            <a:solidFill>
              <a:srgbClr val="B25B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6123"/>
            <p:cNvSpPr>
              <a:spLocks/>
            </p:cNvSpPr>
            <p:nvPr/>
          </p:nvSpPr>
          <p:spPr bwMode="auto">
            <a:xfrm>
              <a:off x="2200275" y="4738688"/>
              <a:ext cx="23813" cy="107950"/>
            </a:xfrm>
            <a:custGeom>
              <a:avLst/>
              <a:gdLst>
                <a:gd name="T0" fmla="*/ 0 w 7"/>
                <a:gd name="T1" fmla="*/ 0 h 32"/>
                <a:gd name="T2" fmla="*/ 6 w 7"/>
                <a:gd name="T3" fmla="*/ 26 h 32"/>
                <a:gd name="T4" fmla="*/ 6 w 7"/>
                <a:gd name="T5" fmla="*/ 32 h 32"/>
                <a:gd name="T6" fmla="*/ 6 w 7"/>
                <a:gd name="T7" fmla="*/ 32 h 32"/>
                <a:gd name="T8" fmla="*/ 7 w 7"/>
                <a:gd name="T9" fmla="*/ 22 h 32"/>
                <a:gd name="T10" fmla="*/ 5 w 7"/>
                <a:gd name="T11" fmla="*/ 10 h 32"/>
                <a:gd name="T12" fmla="*/ 4 w 7"/>
                <a:gd name="T13" fmla="*/ 8 h 32"/>
                <a:gd name="T14" fmla="*/ 0 w 7"/>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2">
                  <a:moveTo>
                    <a:pt x="0" y="0"/>
                  </a:moveTo>
                  <a:cubicBezTo>
                    <a:pt x="5" y="10"/>
                    <a:pt x="6" y="20"/>
                    <a:pt x="6" y="26"/>
                  </a:cubicBezTo>
                  <a:cubicBezTo>
                    <a:pt x="6" y="29"/>
                    <a:pt x="6" y="31"/>
                    <a:pt x="6" y="32"/>
                  </a:cubicBezTo>
                  <a:cubicBezTo>
                    <a:pt x="6" y="32"/>
                    <a:pt x="6" y="32"/>
                    <a:pt x="6" y="32"/>
                  </a:cubicBezTo>
                  <a:cubicBezTo>
                    <a:pt x="7" y="29"/>
                    <a:pt x="7" y="25"/>
                    <a:pt x="7" y="22"/>
                  </a:cubicBezTo>
                  <a:cubicBezTo>
                    <a:pt x="7" y="19"/>
                    <a:pt x="6" y="15"/>
                    <a:pt x="5" y="10"/>
                  </a:cubicBezTo>
                  <a:cubicBezTo>
                    <a:pt x="5" y="9"/>
                    <a:pt x="5" y="8"/>
                    <a:pt x="4" y="8"/>
                  </a:cubicBezTo>
                  <a:cubicBezTo>
                    <a:pt x="3" y="5"/>
                    <a:pt x="2" y="2"/>
                    <a:pt x="0" y="0"/>
                  </a:cubicBezTo>
                  <a:close/>
                </a:path>
              </a:pathLst>
            </a:custGeom>
            <a:solidFill>
              <a:srgbClr val="B55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6124"/>
            <p:cNvSpPr>
              <a:spLocks noEditPoints="1"/>
            </p:cNvSpPr>
            <p:nvPr/>
          </p:nvSpPr>
          <p:spPr bwMode="auto">
            <a:xfrm>
              <a:off x="2193925" y="4729163"/>
              <a:ext cx="30163" cy="74613"/>
            </a:xfrm>
            <a:custGeom>
              <a:avLst/>
              <a:gdLst>
                <a:gd name="T0" fmla="*/ 5 w 9"/>
                <a:gd name="T1" fmla="*/ 8 h 22"/>
                <a:gd name="T2" fmla="*/ 6 w 9"/>
                <a:gd name="T3" fmla="*/ 11 h 22"/>
                <a:gd name="T4" fmla="*/ 9 w 9"/>
                <a:gd name="T5" fmla="*/ 22 h 22"/>
                <a:gd name="T6" fmla="*/ 9 w 9"/>
                <a:gd name="T7" fmla="*/ 22 h 22"/>
                <a:gd name="T8" fmla="*/ 5 w 9"/>
                <a:gd name="T9" fmla="*/ 8 h 22"/>
                <a:gd name="T10" fmla="*/ 0 w 9"/>
                <a:gd name="T11" fmla="*/ 0 h 22"/>
                <a:gd name="T12" fmla="*/ 1 w 9"/>
                <a:gd name="T13" fmla="*/ 1 h 22"/>
                <a:gd name="T14" fmla="*/ 3 w 9"/>
                <a:gd name="T15" fmla="*/ 4 h 22"/>
                <a:gd name="T16" fmla="*/ 0 w 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5" y="8"/>
                  </a:moveTo>
                  <a:cubicBezTo>
                    <a:pt x="6" y="9"/>
                    <a:pt x="6" y="10"/>
                    <a:pt x="6" y="11"/>
                  </a:cubicBezTo>
                  <a:cubicBezTo>
                    <a:pt x="7" y="14"/>
                    <a:pt x="8" y="17"/>
                    <a:pt x="9" y="22"/>
                  </a:cubicBezTo>
                  <a:cubicBezTo>
                    <a:pt x="9" y="22"/>
                    <a:pt x="9" y="22"/>
                    <a:pt x="9" y="22"/>
                  </a:cubicBezTo>
                  <a:cubicBezTo>
                    <a:pt x="8" y="16"/>
                    <a:pt x="7" y="12"/>
                    <a:pt x="5" y="8"/>
                  </a:cubicBezTo>
                  <a:close/>
                  <a:moveTo>
                    <a:pt x="0" y="0"/>
                  </a:moveTo>
                  <a:cubicBezTo>
                    <a:pt x="1" y="0"/>
                    <a:pt x="1" y="0"/>
                    <a:pt x="1" y="1"/>
                  </a:cubicBezTo>
                  <a:cubicBezTo>
                    <a:pt x="2" y="2"/>
                    <a:pt x="3" y="3"/>
                    <a:pt x="3" y="4"/>
                  </a:cubicBezTo>
                  <a:cubicBezTo>
                    <a:pt x="2" y="1"/>
                    <a:pt x="0" y="0"/>
                    <a:pt x="0" y="0"/>
                  </a:cubicBezTo>
                  <a:close/>
                </a:path>
              </a:pathLst>
            </a:custGeom>
            <a:solidFill>
              <a:srgbClr val="BA6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6125"/>
            <p:cNvSpPr>
              <a:spLocks/>
            </p:cNvSpPr>
            <p:nvPr/>
          </p:nvSpPr>
          <p:spPr bwMode="auto">
            <a:xfrm>
              <a:off x="2214563" y="4765675"/>
              <a:ext cx="9525" cy="47625"/>
            </a:xfrm>
            <a:custGeom>
              <a:avLst/>
              <a:gdLst>
                <a:gd name="T0" fmla="*/ 0 w 3"/>
                <a:gd name="T1" fmla="*/ 0 h 14"/>
                <a:gd name="T2" fmla="*/ 1 w 3"/>
                <a:gd name="T3" fmla="*/ 2 h 14"/>
                <a:gd name="T4" fmla="*/ 3 w 3"/>
                <a:gd name="T5" fmla="*/ 14 h 14"/>
                <a:gd name="T6" fmla="*/ 3 w 3"/>
                <a:gd name="T7" fmla="*/ 11 h 14"/>
                <a:gd name="T8" fmla="*/ 3 w 3"/>
                <a:gd name="T9" fmla="*/ 11 h 14"/>
                <a:gd name="T10" fmla="*/ 0 w 3"/>
                <a:gd name="T11" fmla="*/ 0 h 14"/>
              </a:gdLst>
              <a:ahLst/>
              <a:cxnLst>
                <a:cxn ang="0">
                  <a:pos x="T0" y="T1"/>
                </a:cxn>
                <a:cxn ang="0">
                  <a:pos x="T2" y="T3"/>
                </a:cxn>
                <a:cxn ang="0">
                  <a:pos x="T4" y="T5"/>
                </a:cxn>
                <a:cxn ang="0">
                  <a:pos x="T6" y="T7"/>
                </a:cxn>
                <a:cxn ang="0">
                  <a:pos x="T8" y="T9"/>
                </a:cxn>
                <a:cxn ang="0">
                  <a:pos x="T10" y="T11"/>
                </a:cxn>
              </a:cxnLst>
              <a:rect l="0" t="0" r="r" b="b"/>
              <a:pathLst>
                <a:path w="3" h="14">
                  <a:moveTo>
                    <a:pt x="0" y="0"/>
                  </a:moveTo>
                  <a:cubicBezTo>
                    <a:pt x="1" y="0"/>
                    <a:pt x="1" y="1"/>
                    <a:pt x="1" y="2"/>
                  </a:cubicBezTo>
                  <a:cubicBezTo>
                    <a:pt x="2" y="7"/>
                    <a:pt x="3" y="11"/>
                    <a:pt x="3" y="14"/>
                  </a:cubicBezTo>
                  <a:cubicBezTo>
                    <a:pt x="3" y="13"/>
                    <a:pt x="3" y="12"/>
                    <a:pt x="3" y="11"/>
                  </a:cubicBezTo>
                  <a:cubicBezTo>
                    <a:pt x="3" y="11"/>
                    <a:pt x="3" y="11"/>
                    <a:pt x="3" y="11"/>
                  </a:cubicBezTo>
                  <a:cubicBezTo>
                    <a:pt x="2" y="6"/>
                    <a:pt x="1" y="3"/>
                    <a:pt x="0" y="0"/>
                  </a:cubicBezTo>
                  <a:close/>
                </a:path>
              </a:pathLst>
            </a:custGeom>
            <a:solidFill>
              <a:srgbClr val="B96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6126"/>
            <p:cNvSpPr>
              <a:spLocks noEditPoints="1"/>
            </p:cNvSpPr>
            <p:nvPr/>
          </p:nvSpPr>
          <p:spPr bwMode="auto">
            <a:xfrm>
              <a:off x="2139950" y="4691063"/>
              <a:ext cx="23813" cy="31750"/>
            </a:xfrm>
            <a:custGeom>
              <a:avLst/>
              <a:gdLst>
                <a:gd name="T0" fmla="*/ 4 w 7"/>
                <a:gd name="T1" fmla="*/ 5 h 9"/>
                <a:gd name="T2" fmla="*/ 7 w 7"/>
                <a:gd name="T3" fmla="*/ 8 h 9"/>
                <a:gd name="T4" fmla="*/ 7 w 7"/>
                <a:gd name="T5" fmla="*/ 9 h 9"/>
                <a:gd name="T6" fmla="*/ 4 w 7"/>
                <a:gd name="T7" fmla="*/ 5 h 9"/>
                <a:gd name="T8" fmla="*/ 0 w 7"/>
                <a:gd name="T9" fmla="*/ 0 h 9"/>
                <a:gd name="T10" fmla="*/ 2 w 7"/>
                <a:gd name="T11" fmla="*/ 3 h 9"/>
                <a:gd name="T12" fmla="*/ 2 w 7"/>
                <a:gd name="T13" fmla="*/ 3 h 9"/>
                <a:gd name="T14" fmla="*/ 0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5"/>
                  </a:moveTo>
                  <a:cubicBezTo>
                    <a:pt x="5" y="6"/>
                    <a:pt x="6" y="7"/>
                    <a:pt x="7" y="8"/>
                  </a:cubicBezTo>
                  <a:cubicBezTo>
                    <a:pt x="7" y="9"/>
                    <a:pt x="7" y="9"/>
                    <a:pt x="7" y="9"/>
                  </a:cubicBezTo>
                  <a:cubicBezTo>
                    <a:pt x="6" y="7"/>
                    <a:pt x="5" y="6"/>
                    <a:pt x="4" y="5"/>
                  </a:cubicBezTo>
                  <a:close/>
                  <a:moveTo>
                    <a:pt x="0" y="0"/>
                  </a:moveTo>
                  <a:cubicBezTo>
                    <a:pt x="1" y="1"/>
                    <a:pt x="1" y="2"/>
                    <a:pt x="2" y="3"/>
                  </a:cubicBezTo>
                  <a:cubicBezTo>
                    <a:pt x="2" y="3"/>
                    <a:pt x="2" y="3"/>
                    <a:pt x="2" y="3"/>
                  </a:cubicBezTo>
                  <a:cubicBezTo>
                    <a:pt x="1" y="1"/>
                    <a:pt x="0" y="0"/>
                    <a:pt x="0"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6127"/>
            <p:cNvSpPr>
              <a:spLocks/>
            </p:cNvSpPr>
            <p:nvPr/>
          </p:nvSpPr>
          <p:spPr bwMode="auto">
            <a:xfrm>
              <a:off x="2146300" y="4702175"/>
              <a:ext cx="7938" cy="6350"/>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1"/>
                    <a:pt x="1" y="1"/>
                    <a:pt x="2" y="2"/>
                  </a:cubicBezTo>
                  <a:cubicBezTo>
                    <a:pt x="2" y="2"/>
                    <a:pt x="2" y="2"/>
                    <a:pt x="2" y="2"/>
                  </a:cubicBezTo>
                  <a:cubicBezTo>
                    <a:pt x="2" y="1"/>
                    <a:pt x="1" y="1"/>
                    <a:pt x="0" y="0"/>
                  </a:cubicBezTo>
                  <a:close/>
                </a:path>
              </a:pathLst>
            </a:custGeom>
            <a:solidFill>
              <a:srgbClr val="AA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6128"/>
            <p:cNvSpPr>
              <a:spLocks/>
            </p:cNvSpPr>
            <p:nvPr/>
          </p:nvSpPr>
          <p:spPr bwMode="auto">
            <a:xfrm>
              <a:off x="2163763" y="4718050"/>
              <a:ext cx="36513" cy="92075"/>
            </a:xfrm>
            <a:custGeom>
              <a:avLst/>
              <a:gdLst>
                <a:gd name="T0" fmla="*/ 0 w 11"/>
                <a:gd name="T1" fmla="*/ 0 h 27"/>
                <a:gd name="T2" fmla="*/ 5 w 11"/>
                <a:gd name="T3" fmla="*/ 9 h 27"/>
                <a:gd name="T4" fmla="*/ 11 w 11"/>
                <a:gd name="T5" fmla="*/ 26 h 27"/>
                <a:gd name="T6" fmla="*/ 11 w 11"/>
                <a:gd name="T7" fmla="*/ 27 h 27"/>
                <a:gd name="T8" fmla="*/ 11 w 11"/>
                <a:gd name="T9" fmla="*/ 26 h 27"/>
                <a:gd name="T10" fmla="*/ 0 w 11"/>
                <a:gd name="T11" fmla="*/ 1 h 27"/>
                <a:gd name="T12" fmla="*/ 0 w 11"/>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1" h="27">
                  <a:moveTo>
                    <a:pt x="0" y="0"/>
                  </a:moveTo>
                  <a:cubicBezTo>
                    <a:pt x="2" y="3"/>
                    <a:pt x="3" y="6"/>
                    <a:pt x="5" y="9"/>
                  </a:cubicBezTo>
                  <a:cubicBezTo>
                    <a:pt x="8" y="15"/>
                    <a:pt x="10" y="22"/>
                    <a:pt x="11" y="26"/>
                  </a:cubicBezTo>
                  <a:cubicBezTo>
                    <a:pt x="11" y="27"/>
                    <a:pt x="11" y="27"/>
                    <a:pt x="11" y="27"/>
                  </a:cubicBezTo>
                  <a:cubicBezTo>
                    <a:pt x="11" y="27"/>
                    <a:pt x="11" y="26"/>
                    <a:pt x="11" y="26"/>
                  </a:cubicBezTo>
                  <a:cubicBezTo>
                    <a:pt x="8" y="15"/>
                    <a:pt x="4" y="6"/>
                    <a:pt x="0" y="1"/>
                  </a:cubicBezTo>
                  <a:lnTo>
                    <a:pt x="0" y="0"/>
                  </a:lnTo>
                  <a:close/>
                </a:path>
              </a:pathLst>
            </a:custGeom>
            <a:solidFill>
              <a:srgbClr val="8D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6129"/>
            <p:cNvSpPr>
              <a:spLocks/>
            </p:cNvSpPr>
            <p:nvPr/>
          </p:nvSpPr>
          <p:spPr bwMode="auto">
            <a:xfrm>
              <a:off x="2181225" y="4749800"/>
              <a:ext cx="19050" cy="57150"/>
            </a:xfrm>
            <a:custGeom>
              <a:avLst/>
              <a:gdLst>
                <a:gd name="T0" fmla="*/ 0 w 6"/>
                <a:gd name="T1" fmla="*/ 0 h 17"/>
                <a:gd name="T2" fmla="*/ 6 w 6"/>
                <a:gd name="T3" fmla="*/ 17 h 17"/>
                <a:gd name="T4" fmla="*/ 0 w 6"/>
                <a:gd name="T5" fmla="*/ 0 h 17"/>
              </a:gdLst>
              <a:ahLst/>
              <a:cxnLst>
                <a:cxn ang="0">
                  <a:pos x="T0" y="T1"/>
                </a:cxn>
                <a:cxn ang="0">
                  <a:pos x="T2" y="T3"/>
                </a:cxn>
                <a:cxn ang="0">
                  <a:pos x="T4" y="T5"/>
                </a:cxn>
              </a:cxnLst>
              <a:rect l="0" t="0" r="r" b="b"/>
              <a:pathLst>
                <a:path w="6" h="17">
                  <a:moveTo>
                    <a:pt x="0" y="0"/>
                  </a:moveTo>
                  <a:cubicBezTo>
                    <a:pt x="3" y="7"/>
                    <a:pt x="4" y="13"/>
                    <a:pt x="6" y="17"/>
                  </a:cubicBezTo>
                  <a:cubicBezTo>
                    <a:pt x="5" y="13"/>
                    <a:pt x="3" y="6"/>
                    <a:pt x="0" y="0"/>
                  </a:cubicBezTo>
                  <a:close/>
                </a:path>
              </a:pathLst>
            </a:custGeom>
            <a:solidFill>
              <a:srgbClr val="7928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6130"/>
            <p:cNvSpPr>
              <a:spLocks noEditPoints="1"/>
            </p:cNvSpPr>
            <p:nvPr/>
          </p:nvSpPr>
          <p:spPr bwMode="auto">
            <a:xfrm>
              <a:off x="2200275" y="4813300"/>
              <a:ext cx="3175" cy="17463"/>
            </a:xfrm>
            <a:custGeom>
              <a:avLst/>
              <a:gdLst>
                <a:gd name="T0" fmla="*/ 1 w 1"/>
                <a:gd name="T1" fmla="*/ 4 h 5"/>
                <a:gd name="T2" fmla="*/ 1 w 1"/>
                <a:gd name="T3" fmla="*/ 4 h 5"/>
                <a:gd name="T4" fmla="*/ 1 w 1"/>
                <a:gd name="T5" fmla="*/ 5 h 5"/>
                <a:gd name="T6" fmla="*/ 1 w 1"/>
                <a:gd name="T7" fmla="*/ 4 h 5"/>
                <a:gd name="T8" fmla="*/ 0 w 1"/>
                <a:gd name="T9" fmla="*/ 0 h 5"/>
                <a:gd name="T10" fmla="*/ 0 w 1"/>
                <a:gd name="T11" fmla="*/ 1 h 5"/>
                <a:gd name="T12" fmla="*/ 1 w 1"/>
                <a:gd name="T13" fmla="*/ 4 h 5"/>
                <a:gd name="T14" fmla="*/ 1 w 1"/>
                <a:gd name="T15" fmla="*/ 3 h 5"/>
                <a:gd name="T16" fmla="*/ 0 w 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1" y="4"/>
                  </a:moveTo>
                  <a:cubicBezTo>
                    <a:pt x="1" y="4"/>
                    <a:pt x="1" y="4"/>
                    <a:pt x="1" y="4"/>
                  </a:cubicBezTo>
                  <a:cubicBezTo>
                    <a:pt x="1" y="5"/>
                    <a:pt x="1" y="5"/>
                    <a:pt x="1" y="5"/>
                  </a:cubicBezTo>
                  <a:cubicBezTo>
                    <a:pt x="1" y="5"/>
                    <a:pt x="1" y="4"/>
                    <a:pt x="1" y="4"/>
                  </a:cubicBezTo>
                  <a:close/>
                  <a:moveTo>
                    <a:pt x="0" y="0"/>
                  </a:moveTo>
                  <a:cubicBezTo>
                    <a:pt x="0" y="1"/>
                    <a:pt x="0" y="1"/>
                    <a:pt x="0" y="1"/>
                  </a:cubicBezTo>
                  <a:cubicBezTo>
                    <a:pt x="0" y="2"/>
                    <a:pt x="1" y="3"/>
                    <a:pt x="1" y="4"/>
                  </a:cubicBezTo>
                  <a:cubicBezTo>
                    <a:pt x="1" y="3"/>
                    <a:pt x="1" y="3"/>
                    <a:pt x="1" y="3"/>
                  </a:cubicBezTo>
                  <a:cubicBezTo>
                    <a:pt x="1" y="2"/>
                    <a:pt x="0" y="1"/>
                    <a:pt x="0" y="0"/>
                  </a:cubicBezTo>
                  <a:close/>
                </a:path>
              </a:pathLst>
            </a:custGeom>
            <a:solidFill>
              <a:srgbClr val="8D3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6131"/>
            <p:cNvSpPr>
              <a:spLocks/>
            </p:cNvSpPr>
            <p:nvPr/>
          </p:nvSpPr>
          <p:spPr bwMode="auto">
            <a:xfrm>
              <a:off x="2200275" y="4806950"/>
              <a:ext cx="0" cy="9525"/>
            </a:xfrm>
            <a:custGeom>
              <a:avLst/>
              <a:gdLst>
                <a:gd name="T0" fmla="*/ 0 h 3"/>
                <a:gd name="T1" fmla="*/ 1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1"/>
                    <a:pt x="0" y="1"/>
                  </a:cubicBezTo>
                  <a:cubicBezTo>
                    <a:pt x="0" y="2"/>
                    <a:pt x="0" y="2"/>
                    <a:pt x="0" y="3"/>
                  </a:cubicBezTo>
                  <a:cubicBezTo>
                    <a:pt x="0" y="2"/>
                    <a:pt x="0" y="2"/>
                    <a:pt x="0" y="2"/>
                  </a:cubicBezTo>
                  <a:cubicBezTo>
                    <a:pt x="0" y="1"/>
                    <a:pt x="0" y="0"/>
                    <a:pt x="0" y="0"/>
                  </a:cubicBezTo>
                  <a:close/>
                </a:path>
              </a:pathLst>
            </a:custGeom>
            <a:solidFill>
              <a:srgbClr val="882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6132"/>
            <p:cNvSpPr>
              <a:spLocks/>
            </p:cNvSpPr>
            <p:nvPr/>
          </p:nvSpPr>
          <p:spPr bwMode="auto">
            <a:xfrm>
              <a:off x="2203450" y="4822825"/>
              <a:ext cx="0" cy="3175"/>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73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6133"/>
            <p:cNvSpPr>
              <a:spLocks noEditPoints="1"/>
            </p:cNvSpPr>
            <p:nvPr/>
          </p:nvSpPr>
          <p:spPr bwMode="auto">
            <a:xfrm>
              <a:off x="2127250" y="4691063"/>
              <a:ext cx="69850" cy="131763"/>
            </a:xfrm>
            <a:custGeom>
              <a:avLst/>
              <a:gdLst>
                <a:gd name="T0" fmla="*/ 20 w 21"/>
                <a:gd name="T1" fmla="*/ 35 h 39"/>
                <a:gd name="T2" fmla="*/ 20 w 21"/>
                <a:gd name="T3" fmla="*/ 37 h 39"/>
                <a:gd name="T4" fmla="*/ 21 w 21"/>
                <a:gd name="T5" fmla="*/ 39 h 39"/>
                <a:gd name="T6" fmla="*/ 21 w 21"/>
                <a:gd name="T7" fmla="*/ 39 h 39"/>
                <a:gd name="T8" fmla="*/ 20 w 21"/>
                <a:gd name="T9" fmla="*/ 35 h 39"/>
                <a:gd name="T10" fmla="*/ 11 w 21"/>
                <a:gd name="T11" fmla="*/ 15 h 39"/>
                <a:gd name="T12" fmla="*/ 14 w 21"/>
                <a:gd name="T13" fmla="*/ 22 h 39"/>
                <a:gd name="T14" fmla="*/ 14 w 21"/>
                <a:gd name="T15" fmla="*/ 20 h 39"/>
                <a:gd name="T16" fmla="*/ 11 w 21"/>
                <a:gd name="T17" fmla="*/ 15 h 39"/>
                <a:gd name="T18" fmla="*/ 8 w 21"/>
                <a:gd name="T19" fmla="*/ 10 h 39"/>
                <a:gd name="T20" fmla="*/ 10 w 21"/>
                <a:gd name="T21" fmla="*/ 13 h 39"/>
                <a:gd name="T22" fmla="*/ 9 w 21"/>
                <a:gd name="T23" fmla="*/ 11 h 39"/>
                <a:gd name="T24" fmla="*/ 8 w 21"/>
                <a:gd name="T25" fmla="*/ 10 h 39"/>
                <a:gd name="T26" fmla="*/ 0 w 21"/>
                <a:gd name="T27" fmla="*/ 0 h 39"/>
                <a:gd name="T28" fmla="*/ 2 w 21"/>
                <a:gd name="T29" fmla="*/ 2 h 39"/>
                <a:gd name="T30" fmla="*/ 2 w 21"/>
                <a:gd name="T31" fmla="*/ 2 h 39"/>
                <a:gd name="T32" fmla="*/ 0 w 21"/>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9">
                  <a:moveTo>
                    <a:pt x="20" y="35"/>
                  </a:moveTo>
                  <a:cubicBezTo>
                    <a:pt x="20" y="36"/>
                    <a:pt x="20" y="37"/>
                    <a:pt x="20" y="37"/>
                  </a:cubicBezTo>
                  <a:cubicBezTo>
                    <a:pt x="20" y="38"/>
                    <a:pt x="21" y="39"/>
                    <a:pt x="21" y="39"/>
                  </a:cubicBezTo>
                  <a:cubicBezTo>
                    <a:pt x="21" y="39"/>
                    <a:pt x="21" y="39"/>
                    <a:pt x="21" y="39"/>
                  </a:cubicBezTo>
                  <a:cubicBezTo>
                    <a:pt x="20" y="38"/>
                    <a:pt x="20" y="36"/>
                    <a:pt x="20" y="35"/>
                  </a:cubicBezTo>
                  <a:close/>
                  <a:moveTo>
                    <a:pt x="11" y="15"/>
                  </a:moveTo>
                  <a:cubicBezTo>
                    <a:pt x="12" y="17"/>
                    <a:pt x="13" y="20"/>
                    <a:pt x="14" y="22"/>
                  </a:cubicBezTo>
                  <a:cubicBezTo>
                    <a:pt x="14" y="21"/>
                    <a:pt x="14" y="20"/>
                    <a:pt x="14" y="20"/>
                  </a:cubicBezTo>
                  <a:cubicBezTo>
                    <a:pt x="13" y="18"/>
                    <a:pt x="12" y="17"/>
                    <a:pt x="11" y="15"/>
                  </a:cubicBezTo>
                  <a:close/>
                  <a:moveTo>
                    <a:pt x="8" y="10"/>
                  </a:moveTo>
                  <a:cubicBezTo>
                    <a:pt x="9" y="11"/>
                    <a:pt x="10" y="12"/>
                    <a:pt x="10" y="13"/>
                  </a:cubicBezTo>
                  <a:cubicBezTo>
                    <a:pt x="10" y="12"/>
                    <a:pt x="10" y="12"/>
                    <a:pt x="9" y="11"/>
                  </a:cubicBezTo>
                  <a:cubicBezTo>
                    <a:pt x="9" y="11"/>
                    <a:pt x="9" y="10"/>
                    <a:pt x="8" y="10"/>
                  </a:cubicBezTo>
                  <a:close/>
                  <a:moveTo>
                    <a:pt x="0" y="0"/>
                  </a:moveTo>
                  <a:cubicBezTo>
                    <a:pt x="1" y="1"/>
                    <a:pt x="2" y="1"/>
                    <a:pt x="2" y="2"/>
                  </a:cubicBezTo>
                  <a:cubicBezTo>
                    <a:pt x="2" y="2"/>
                    <a:pt x="2" y="2"/>
                    <a:pt x="2" y="2"/>
                  </a:cubicBezTo>
                  <a:cubicBezTo>
                    <a:pt x="1" y="1"/>
                    <a:pt x="0" y="0"/>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6134"/>
            <p:cNvSpPr>
              <a:spLocks/>
            </p:cNvSpPr>
            <p:nvPr/>
          </p:nvSpPr>
          <p:spPr bwMode="auto">
            <a:xfrm>
              <a:off x="2133600" y="4699000"/>
              <a:ext cx="3175" cy="3175"/>
            </a:xfrm>
            <a:custGeom>
              <a:avLst/>
              <a:gdLst>
                <a:gd name="T0" fmla="*/ 0 w 2"/>
                <a:gd name="T1" fmla="*/ 0 h 2"/>
                <a:gd name="T2" fmla="*/ 2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2"/>
                  </a:lnTo>
                  <a:lnTo>
                    <a:pt x="0" y="0"/>
                  </a:lnTo>
                  <a:lnTo>
                    <a:pt x="0" y="0"/>
                  </a:lnTo>
                  <a:close/>
                </a:path>
              </a:pathLst>
            </a:custGeom>
            <a:solidFill>
              <a:srgbClr val="A4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6135"/>
            <p:cNvSpPr>
              <a:spLocks noEditPoints="1"/>
            </p:cNvSpPr>
            <p:nvPr/>
          </p:nvSpPr>
          <p:spPr bwMode="auto">
            <a:xfrm>
              <a:off x="2146300" y="4714875"/>
              <a:ext cx="50800" cy="111125"/>
            </a:xfrm>
            <a:custGeom>
              <a:avLst/>
              <a:gdLst>
                <a:gd name="T0" fmla="*/ 15 w 15"/>
                <a:gd name="T1" fmla="*/ 32 h 33"/>
                <a:gd name="T2" fmla="*/ 15 w 15"/>
                <a:gd name="T3" fmla="*/ 32 h 33"/>
                <a:gd name="T4" fmla="*/ 15 w 15"/>
                <a:gd name="T5" fmla="*/ 33 h 33"/>
                <a:gd name="T6" fmla="*/ 15 w 15"/>
                <a:gd name="T7" fmla="*/ 32 h 33"/>
                <a:gd name="T8" fmla="*/ 0 w 15"/>
                <a:gd name="T9" fmla="*/ 0 h 33"/>
                <a:gd name="T10" fmla="*/ 2 w 15"/>
                <a:gd name="T11" fmla="*/ 2 h 33"/>
                <a:gd name="T12" fmla="*/ 2 w 15"/>
                <a:gd name="T13" fmla="*/ 3 h 33"/>
                <a:gd name="T14" fmla="*/ 3 w 15"/>
                <a:gd name="T15" fmla="*/ 4 h 33"/>
                <a:gd name="T16" fmla="*/ 2 w 15"/>
                <a:gd name="T17" fmla="*/ 1 h 33"/>
                <a:gd name="T18" fmla="*/ 0 w 15"/>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3">
                  <a:moveTo>
                    <a:pt x="15" y="32"/>
                  </a:moveTo>
                  <a:cubicBezTo>
                    <a:pt x="15" y="32"/>
                    <a:pt x="15" y="32"/>
                    <a:pt x="15" y="32"/>
                  </a:cubicBezTo>
                  <a:cubicBezTo>
                    <a:pt x="15" y="33"/>
                    <a:pt x="15" y="33"/>
                    <a:pt x="15" y="33"/>
                  </a:cubicBezTo>
                  <a:cubicBezTo>
                    <a:pt x="15" y="33"/>
                    <a:pt x="15" y="32"/>
                    <a:pt x="15" y="32"/>
                  </a:cubicBezTo>
                  <a:close/>
                  <a:moveTo>
                    <a:pt x="0" y="0"/>
                  </a:moveTo>
                  <a:cubicBezTo>
                    <a:pt x="1" y="0"/>
                    <a:pt x="1" y="1"/>
                    <a:pt x="2" y="2"/>
                  </a:cubicBezTo>
                  <a:cubicBezTo>
                    <a:pt x="2" y="3"/>
                    <a:pt x="2" y="3"/>
                    <a:pt x="2" y="3"/>
                  </a:cubicBezTo>
                  <a:cubicBezTo>
                    <a:pt x="3" y="3"/>
                    <a:pt x="3" y="4"/>
                    <a:pt x="3" y="4"/>
                  </a:cubicBezTo>
                  <a:cubicBezTo>
                    <a:pt x="3" y="3"/>
                    <a:pt x="2" y="2"/>
                    <a:pt x="2" y="1"/>
                  </a:cubicBezTo>
                  <a:cubicBezTo>
                    <a:pt x="1" y="1"/>
                    <a:pt x="1" y="0"/>
                    <a:pt x="0" y="0"/>
                  </a:cubicBezTo>
                  <a:close/>
                </a:path>
              </a:pathLst>
            </a:custGeom>
            <a:solidFill>
              <a:srgbClr val="A4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6136"/>
            <p:cNvSpPr>
              <a:spLocks/>
            </p:cNvSpPr>
            <p:nvPr/>
          </p:nvSpPr>
          <p:spPr bwMode="auto">
            <a:xfrm>
              <a:off x="2136775" y="4702175"/>
              <a:ext cx="17463" cy="15875"/>
            </a:xfrm>
            <a:custGeom>
              <a:avLst/>
              <a:gdLst>
                <a:gd name="T0" fmla="*/ 0 w 5"/>
                <a:gd name="T1" fmla="*/ 0 h 5"/>
                <a:gd name="T2" fmla="*/ 3 w 5"/>
                <a:gd name="T3" fmla="*/ 4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1"/>
                    <a:pt x="2" y="2"/>
                    <a:pt x="3" y="4"/>
                  </a:cubicBezTo>
                  <a:cubicBezTo>
                    <a:pt x="4" y="4"/>
                    <a:pt x="4" y="5"/>
                    <a:pt x="5" y="5"/>
                  </a:cubicBezTo>
                  <a:cubicBezTo>
                    <a:pt x="3" y="3"/>
                    <a:pt x="1" y="1"/>
                    <a:pt x="0" y="0"/>
                  </a:cubicBezTo>
                  <a:close/>
                </a:path>
              </a:pathLst>
            </a:custGeom>
            <a:solidFill>
              <a:srgbClr val="93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6137"/>
            <p:cNvSpPr>
              <a:spLocks/>
            </p:cNvSpPr>
            <p:nvPr/>
          </p:nvSpPr>
          <p:spPr bwMode="auto">
            <a:xfrm>
              <a:off x="2154238" y="4722813"/>
              <a:ext cx="39688" cy="93663"/>
            </a:xfrm>
            <a:custGeom>
              <a:avLst/>
              <a:gdLst>
                <a:gd name="T0" fmla="*/ 0 w 12"/>
                <a:gd name="T1" fmla="*/ 0 h 28"/>
                <a:gd name="T2" fmla="*/ 3 w 12"/>
                <a:gd name="T3" fmla="*/ 6 h 28"/>
                <a:gd name="T4" fmla="*/ 6 w 12"/>
                <a:gd name="T5" fmla="*/ 11 h 28"/>
                <a:gd name="T6" fmla="*/ 6 w 12"/>
                <a:gd name="T7" fmla="*/ 13 h 28"/>
                <a:gd name="T8" fmla="*/ 12 w 12"/>
                <a:gd name="T9" fmla="*/ 28 h 28"/>
                <a:gd name="T10" fmla="*/ 12 w 12"/>
                <a:gd name="T11" fmla="*/ 26 h 28"/>
                <a:gd name="T12" fmla="*/ 2 w 12"/>
                <a:gd name="T13" fmla="*/ 4 h 28"/>
                <a:gd name="T14" fmla="*/ 0 w 12"/>
                <a:gd name="T15" fmla="*/ 1 h 28"/>
                <a:gd name="T16" fmla="*/ 0 w 1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8">
                  <a:moveTo>
                    <a:pt x="0" y="0"/>
                  </a:moveTo>
                  <a:cubicBezTo>
                    <a:pt x="1" y="2"/>
                    <a:pt x="2" y="4"/>
                    <a:pt x="3" y="6"/>
                  </a:cubicBezTo>
                  <a:cubicBezTo>
                    <a:pt x="4" y="8"/>
                    <a:pt x="5" y="9"/>
                    <a:pt x="6" y="11"/>
                  </a:cubicBezTo>
                  <a:cubicBezTo>
                    <a:pt x="6" y="11"/>
                    <a:pt x="6" y="12"/>
                    <a:pt x="6" y="13"/>
                  </a:cubicBezTo>
                  <a:cubicBezTo>
                    <a:pt x="9" y="19"/>
                    <a:pt x="11" y="25"/>
                    <a:pt x="12" y="28"/>
                  </a:cubicBezTo>
                  <a:cubicBezTo>
                    <a:pt x="12" y="28"/>
                    <a:pt x="12" y="27"/>
                    <a:pt x="12" y="26"/>
                  </a:cubicBezTo>
                  <a:cubicBezTo>
                    <a:pt x="9" y="17"/>
                    <a:pt x="6" y="9"/>
                    <a:pt x="2" y="4"/>
                  </a:cubicBezTo>
                  <a:cubicBezTo>
                    <a:pt x="2" y="3"/>
                    <a:pt x="1" y="2"/>
                    <a:pt x="0" y="1"/>
                  </a:cubicBezTo>
                  <a:lnTo>
                    <a:pt x="0" y="0"/>
                  </a:lnTo>
                  <a:close/>
                </a:path>
              </a:pathLst>
            </a:custGeom>
            <a:solidFill>
              <a:srgbClr val="C6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6138"/>
            <p:cNvSpPr>
              <a:spLocks/>
            </p:cNvSpPr>
            <p:nvPr/>
          </p:nvSpPr>
          <p:spPr bwMode="auto">
            <a:xfrm>
              <a:off x="2154238" y="472281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6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6139"/>
            <p:cNvSpPr>
              <a:spLocks noEditPoints="1"/>
            </p:cNvSpPr>
            <p:nvPr/>
          </p:nvSpPr>
          <p:spPr bwMode="auto">
            <a:xfrm>
              <a:off x="2112963" y="4691063"/>
              <a:ext cx="63500" cy="128588"/>
            </a:xfrm>
            <a:custGeom>
              <a:avLst/>
              <a:gdLst>
                <a:gd name="T0" fmla="*/ 17 w 19"/>
                <a:gd name="T1" fmla="*/ 33 h 38"/>
                <a:gd name="T2" fmla="*/ 19 w 19"/>
                <a:gd name="T3" fmla="*/ 38 h 38"/>
                <a:gd name="T4" fmla="*/ 18 w 19"/>
                <a:gd name="T5" fmla="*/ 34 h 38"/>
                <a:gd name="T6" fmla="*/ 17 w 19"/>
                <a:gd name="T7" fmla="*/ 33 h 38"/>
                <a:gd name="T8" fmla="*/ 0 w 19"/>
                <a:gd name="T9" fmla="*/ 0 h 38"/>
                <a:gd name="T10" fmla="*/ 5 w 19"/>
                <a:gd name="T11" fmla="*/ 7 h 38"/>
                <a:gd name="T12" fmla="*/ 7 w 19"/>
                <a:gd name="T13" fmla="*/ 9 h 38"/>
                <a:gd name="T14" fmla="*/ 0 w 19"/>
                <a:gd name="T15" fmla="*/ 0 h 38"/>
                <a:gd name="T16" fmla="*/ 0 w 19"/>
                <a:gd name="T17" fmla="*/ 0 h 38"/>
                <a:gd name="T18" fmla="*/ 0 w 19"/>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8">
                  <a:moveTo>
                    <a:pt x="17" y="33"/>
                  </a:moveTo>
                  <a:cubicBezTo>
                    <a:pt x="18" y="35"/>
                    <a:pt x="18" y="36"/>
                    <a:pt x="19" y="38"/>
                  </a:cubicBezTo>
                  <a:cubicBezTo>
                    <a:pt x="19" y="38"/>
                    <a:pt x="18" y="36"/>
                    <a:pt x="18" y="34"/>
                  </a:cubicBezTo>
                  <a:lnTo>
                    <a:pt x="17" y="33"/>
                  </a:lnTo>
                  <a:close/>
                  <a:moveTo>
                    <a:pt x="0" y="0"/>
                  </a:moveTo>
                  <a:cubicBezTo>
                    <a:pt x="0" y="0"/>
                    <a:pt x="3" y="2"/>
                    <a:pt x="5" y="7"/>
                  </a:cubicBezTo>
                  <a:cubicBezTo>
                    <a:pt x="6" y="8"/>
                    <a:pt x="7" y="8"/>
                    <a:pt x="7" y="9"/>
                  </a:cubicBezTo>
                  <a:cubicBezTo>
                    <a:pt x="5" y="5"/>
                    <a:pt x="3" y="2"/>
                    <a:pt x="0" y="0"/>
                  </a:cubicBezTo>
                  <a:close/>
                  <a:moveTo>
                    <a:pt x="0" y="0"/>
                  </a:moveTo>
                  <a:cubicBezTo>
                    <a:pt x="0" y="0"/>
                    <a:pt x="0" y="0"/>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6140"/>
            <p:cNvSpPr>
              <a:spLocks/>
            </p:cNvSpPr>
            <p:nvPr/>
          </p:nvSpPr>
          <p:spPr bwMode="auto">
            <a:xfrm>
              <a:off x="2130425" y="4714875"/>
              <a:ext cx="42863" cy="92075"/>
            </a:xfrm>
            <a:custGeom>
              <a:avLst/>
              <a:gdLst>
                <a:gd name="T0" fmla="*/ 0 w 13"/>
                <a:gd name="T1" fmla="*/ 0 h 27"/>
                <a:gd name="T2" fmla="*/ 12 w 13"/>
                <a:gd name="T3" fmla="*/ 26 h 27"/>
                <a:gd name="T4" fmla="*/ 13 w 13"/>
                <a:gd name="T5" fmla="*/ 27 h 27"/>
                <a:gd name="T6" fmla="*/ 2 w 13"/>
                <a:gd name="T7" fmla="*/ 2 h 27"/>
                <a:gd name="T8" fmla="*/ 0 w 13"/>
                <a:gd name="T9" fmla="*/ 0 h 27"/>
              </a:gdLst>
              <a:ahLst/>
              <a:cxnLst>
                <a:cxn ang="0">
                  <a:pos x="T0" y="T1"/>
                </a:cxn>
                <a:cxn ang="0">
                  <a:pos x="T2" y="T3"/>
                </a:cxn>
                <a:cxn ang="0">
                  <a:pos x="T4" y="T5"/>
                </a:cxn>
                <a:cxn ang="0">
                  <a:pos x="T6" y="T7"/>
                </a:cxn>
                <a:cxn ang="0">
                  <a:pos x="T8" y="T9"/>
                </a:cxn>
              </a:cxnLst>
              <a:rect l="0" t="0" r="r" b="b"/>
              <a:pathLst>
                <a:path w="13" h="27">
                  <a:moveTo>
                    <a:pt x="0" y="0"/>
                  </a:moveTo>
                  <a:cubicBezTo>
                    <a:pt x="4" y="5"/>
                    <a:pt x="8" y="13"/>
                    <a:pt x="12" y="26"/>
                  </a:cubicBezTo>
                  <a:cubicBezTo>
                    <a:pt x="13" y="27"/>
                    <a:pt x="13" y="27"/>
                    <a:pt x="13" y="27"/>
                  </a:cubicBezTo>
                  <a:cubicBezTo>
                    <a:pt x="11" y="21"/>
                    <a:pt x="8" y="10"/>
                    <a:pt x="2" y="2"/>
                  </a:cubicBezTo>
                  <a:cubicBezTo>
                    <a:pt x="2" y="1"/>
                    <a:pt x="1" y="1"/>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6141"/>
            <p:cNvSpPr>
              <a:spLocks noEditPoints="1"/>
            </p:cNvSpPr>
            <p:nvPr/>
          </p:nvSpPr>
          <p:spPr bwMode="auto">
            <a:xfrm>
              <a:off x="2085975" y="4695825"/>
              <a:ext cx="74613" cy="114300"/>
            </a:xfrm>
            <a:custGeom>
              <a:avLst/>
              <a:gdLst>
                <a:gd name="T0" fmla="*/ 19 w 22"/>
                <a:gd name="T1" fmla="*/ 26 h 34"/>
                <a:gd name="T2" fmla="*/ 21 w 22"/>
                <a:gd name="T3" fmla="*/ 34 h 34"/>
                <a:gd name="T4" fmla="*/ 22 w 22"/>
                <a:gd name="T5" fmla="*/ 34 h 34"/>
                <a:gd name="T6" fmla="*/ 19 w 22"/>
                <a:gd name="T7" fmla="*/ 27 h 34"/>
                <a:gd name="T8" fmla="*/ 19 w 22"/>
                <a:gd name="T9" fmla="*/ 26 h 34"/>
                <a:gd name="T10" fmla="*/ 0 w 22"/>
                <a:gd name="T11" fmla="*/ 0 h 34"/>
                <a:gd name="T12" fmla="*/ 2 w 22"/>
                <a:gd name="T13" fmla="*/ 1 h 34"/>
                <a:gd name="T14" fmla="*/ 2 w 22"/>
                <a:gd name="T15" fmla="*/ 1 h 34"/>
                <a:gd name="T16" fmla="*/ 0 w 22"/>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4">
                  <a:moveTo>
                    <a:pt x="19" y="26"/>
                  </a:moveTo>
                  <a:cubicBezTo>
                    <a:pt x="20" y="29"/>
                    <a:pt x="21" y="31"/>
                    <a:pt x="21" y="34"/>
                  </a:cubicBezTo>
                  <a:cubicBezTo>
                    <a:pt x="22" y="34"/>
                    <a:pt x="22" y="34"/>
                    <a:pt x="22" y="34"/>
                  </a:cubicBezTo>
                  <a:cubicBezTo>
                    <a:pt x="21" y="33"/>
                    <a:pt x="21" y="30"/>
                    <a:pt x="19" y="27"/>
                  </a:cubicBezTo>
                  <a:lnTo>
                    <a:pt x="19" y="26"/>
                  </a:lnTo>
                  <a:close/>
                  <a:moveTo>
                    <a:pt x="0" y="0"/>
                  </a:moveTo>
                  <a:cubicBezTo>
                    <a:pt x="0" y="0"/>
                    <a:pt x="1" y="0"/>
                    <a:pt x="2" y="1"/>
                  </a:cubicBezTo>
                  <a:cubicBezTo>
                    <a:pt x="2" y="1"/>
                    <a:pt x="2" y="1"/>
                    <a:pt x="2" y="1"/>
                  </a:cubicBezTo>
                  <a:cubicBezTo>
                    <a:pt x="2" y="1"/>
                    <a:pt x="1" y="0"/>
                    <a:pt x="0"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6142"/>
            <p:cNvSpPr>
              <a:spLocks/>
            </p:cNvSpPr>
            <p:nvPr/>
          </p:nvSpPr>
          <p:spPr bwMode="auto">
            <a:xfrm>
              <a:off x="2092325" y="4699000"/>
              <a:ext cx="57150" cy="87313"/>
            </a:xfrm>
            <a:custGeom>
              <a:avLst/>
              <a:gdLst>
                <a:gd name="T0" fmla="*/ 0 w 17"/>
                <a:gd name="T1" fmla="*/ 0 h 26"/>
                <a:gd name="T2" fmla="*/ 0 w 17"/>
                <a:gd name="T3" fmla="*/ 0 h 26"/>
                <a:gd name="T4" fmla="*/ 17 w 17"/>
                <a:gd name="T5" fmla="*/ 25 h 26"/>
                <a:gd name="T6" fmla="*/ 17 w 17"/>
                <a:gd name="T7" fmla="*/ 26 h 26"/>
                <a:gd name="T8" fmla="*/ 0 w 17"/>
                <a:gd name="T9" fmla="*/ 0 h 26"/>
              </a:gdLst>
              <a:ahLst/>
              <a:cxnLst>
                <a:cxn ang="0">
                  <a:pos x="T0" y="T1"/>
                </a:cxn>
                <a:cxn ang="0">
                  <a:pos x="T2" y="T3"/>
                </a:cxn>
                <a:cxn ang="0">
                  <a:pos x="T4" y="T5"/>
                </a:cxn>
                <a:cxn ang="0">
                  <a:pos x="T6" y="T7"/>
                </a:cxn>
                <a:cxn ang="0">
                  <a:pos x="T8" y="T9"/>
                </a:cxn>
              </a:cxnLst>
              <a:rect l="0" t="0" r="r" b="b"/>
              <a:pathLst>
                <a:path w="17" h="26">
                  <a:moveTo>
                    <a:pt x="0" y="0"/>
                  </a:moveTo>
                  <a:cubicBezTo>
                    <a:pt x="0" y="0"/>
                    <a:pt x="0" y="0"/>
                    <a:pt x="0" y="0"/>
                  </a:cubicBezTo>
                  <a:cubicBezTo>
                    <a:pt x="3" y="3"/>
                    <a:pt x="10" y="9"/>
                    <a:pt x="17" y="25"/>
                  </a:cubicBezTo>
                  <a:cubicBezTo>
                    <a:pt x="17" y="26"/>
                    <a:pt x="17" y="26"/>
                    <a:pt x="17" y="26"/>
                  </a:cubicBezTo>
                  <a:cubicBezTo>
                    <a:pt x="15" y="18"/>
                    <a:pt x="9" y="6"/>
                    <a:pt x="0" y="0"/>
                  </a:cubicBezTo>
                  <a:close/>
                </a:path>
              </a:pathLst>
            </a:custGeom>
            <a:solidFill>
              <a:srgbClr val="AA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6143"/>
            <p:cNvSpPr>
              <a:spLocks/>
            </p:cNvSpPr>
            <p:nvPr/>
          </p:nvSpPr>
          <p:spPr bwMode="auto">
            <a:xfrm>
              <a:off x="2157413" y="4810125"/>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rgbClr val="92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6144"/>
            <p:cNvSpPr>
              <a:spLocks noEditPoints="1"/>
            </p:cNvSpPr>
            <p:nvPr/>
          </p:nvSpPr>
          <p:spPr bwMode="auto">
            <a:xfrm>
              <a:off x="2079625" y="4695825"/>
              <a:ext cx="74613" cy="107950"/>
            </a:xfrm>
            <a:custGeom>
              <a:avLst/>
              <a:gdLst>
                <a:gd name="T0" fmla="*/ 13 w 22"/>
                <a:gd name="T1" fmla="*/ 15 h 32"/>
                <a:gd name="T2" fmla="*/ 21 w 22"/>
                <a:gd name="T3" fmla="*/ 32 h 32"/>
                <a:gd name="T4" fmla="*/ 22 w 22"/>
                <a:gd name="T5" fmla="*/ 32 h 32"/>
                <a:gd name="T6" fmla="*/ 15 w 22"/>
                <a:gd name="T7" fmla="*/ 16 h 32"/>
                <a:gd name="T8" fmla="*/ 13 w 22"/>
                <a:gd name="T9" fmla="*/ 15 h 32"/>
                <a:gd name="T10" fmla="*/ 1 w 22"/>
                <a:gd name="T11" fmla="*/ 1 h 32"/>
                <a:gd name="T12" fmla="*/ 2 w 22"/>
                <a:gd name="T13" fmla="*/ 2 h 32"/>
                <a:gd name="T14" fmla="*/ 2 w 22"/>
                <a:gd name="T15" fmla="*/ 2 h 32"/>
                <a:gd name="T16" fmla="*/ 1 w 22"/>
                <a:gd name="T17" fmla="*/ 1 h 32"/>
                <a:gd name="T18" fmla="*/ 0 w 22"/>
                <a:gd name="T19" fmla="*/ 0 h 32"/>
                <a:gd name="T20" fmla="*/ 1 w 22"/>
                <a:gd name="T21" fmla="*/ 1 h 32"/>
                <a:gd name="T22" fmla="*/ 0 w 2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2">
                  <a:moveTo>
                    <a:pt x="13" y="15"/>
                  </a:moveTo>
                  <a:cubicBezTo>
                    <a:pt x="16" y="19"/>
                    <a:pt x="19" y="25"/>
                    <a:pt x="21" y="32"/>
                  </a:cubicBezTo>
                  <a:cubicBezTo>
                    <a:pt x="22" y="32"/>
                    <a:pt x="22" y="32"/>
                    <a:pt x="22" y="32"/>
                  </a:cubicBezTo>
                  <a:cubicBezTo>
                    <a:pt x="21" y="30"/>
                    <a:pt x="19" y="23"/>
                    <a:pt x="15" y="16"/>
                  </a:cubicBezTo>
                  <a:cubicBezTo>
                    <a:pt x="14" y="16"/>
                    <a:pt x="14" y="15"/>
                    <a:pt x="13" y="15"/>
                  </a:cubicBezTo>
                  <a:close/>
                  <a:moveTo>
                    <a:pt x="1" y="1"/>
                  </a:moveTo>
                  <a:cubicBezTo>
                    <a:pt x="1" y="1"/>
                    <a:pt x="1" y="1"/>
                    <a:pt x="2" y="2"/>
                  </a:cubicBezTo>
                  <a:cubicBezTo>
                    <a:pt x="2" y="2"/>
                    <a:pt x="2" y="2"/>
                    <a:pt x="2" y="2"/>
                  </a:cubicBezTo>
                  <a:cubicBezTo>
                    <a:pt x="2" y="1"/>
                    <a:pt x="1" y="1"/>
                    <a:pt x="1" y="1"/>
                  </a:cubicBezTo>
                  <a:close/>
                  <a:moveTo>
                    <a:pt x="0" y="0"/>
                  </a:moveTo>
                  <a:cubicBezTo>
                    <a:pt x="1" y="1"/>
                    <a:pt x="1" y="1"/>
                    <a:pt x="1" y="1"/>
                  </a:cubicBezTo>
                  <a:cubicBezTo>
                    <a:pt x="0" y="0"/>
                    <a:pt x="0" y="0"/>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6145"/>
            <p:cNvSpPr>
              <a:spLocks/>
            </p:cNvSpPr>
            <p:nvPr/>
          </p:nvSpPr>
          <p:spPr bwMode="auto">
            <a:xfrm>
              <a:off x="2085975" y="4702175"/>
              <a:ext cx="44450" cy="47625"/>
            </a:xfrm>
            <a:custGeom>
              <a:avLst/>
              <a:gdLst>
                <a:gd name="T0" fmla="*/ 0 w 13"/>
                <a:gd name="T1" fmla="*/ 0 h 14"/>
                <a:gd name="T2" fmla="*/ 0 w 13"/>
                <a:gd name="T3" fmla="*/ 0 h 14"/>
                <a:gd name="T4" fmla="*/ 11 w 13"/>
                <a:gd name="T5" fmla="*/ 13 h 14"/>
                <a:gd name="T6" fmla="*/ 13 w 13"/>
                <a:gd name="T7" fmla="*/ 14 h 14"/>
                <a:gd name="T8" fmla="*/ 0 w 13"/>
                <a:gd name="T9" fmla="*/ 0 h 14"/>
              </a:gdLst>
              <a:ahLst/>
              <a:cxnLst>
                <a:cxn ang="0">
                  <a:pos x="T0" y="T1"/>
                </a:cxn>
                <a:cxn ang="0">
                  <a:pos x="T2" y="T3"/>
                </a:cxn>
                <a:cxn ang="0">
                  <a:pos x="T4" y="T5"/>
                </a:cxn>
                <a:cxn ang="0">
                  <a:pos x="T6" y="T7"/>
                </a:cxn>
                <a:cxn ang="0">
                  <a:pos x="T8" y="T9"/>
                </a:cxn>
              </a:cxnLst>
              <a:rect l="0" t="0" r="r" b="b"/>
              <a:pathLst>
                <a:path w="13" h="14">
                  <a:moveTo>
                    <a:pt x="0" y="0"/>
                  </a:moveTo>
                  <a:cubicBezTo>
                    <a:pt x="0" y="0"/>
                    <a:pt x="0" y="0"/>
                    <a:pt x="0" y="0"/>
                  </a:cubicBezTo>
                  <a:cubicBezTo>
                    <a:pt x="2" y="2"/>
                    <a:pt x="6" y="5"/>
                    <a:pt x="11" y="13"/>
                  </a:cubicBezTo>
                  <a:cubicBezTo>
                    <a:pt x="12" y="13"/>
                    <a:pt x="12" y="14"/>
                    <a:pt x="13" y="14"/>
                  </a:cubicBezTo>
                  <a:cubicBezTo>
                    <a:pt x="10" y="9"/>
                    <a:pt x="5" y="4"/>
                    <a:pt x="0" y="0"/>
                  </a:cubicBezTo>
                  <a:close/>
                </a:path>
              </a:pathLst>
            </a:custGeom>
            <a:solidFill>
              <a:srgbClr val="BE6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6146"/>
            <p:cNvSpPr>
              <a:spLocks/>
            </p:cNvSpPr>
            <p:nvPr/>
          </p:nvSpPr>
          <p:spPr bwMode="auto">
            <a:xfrm>
              <a:off x="2149475" y="4803775"/>
              <a:ext cx="4763" cy="317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lnTo>
                    <a:pt x="0" y="0"/>
                  </a:ln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6147"/>
            <p:cNvSpPr>
              <a:spLocks/>
            </p:cNvSpPr>
            <p:nvPr/>
          </p:nvSpPr>
          <p:spPr bwMode="auto">
            <a:xfrm>
              <a:off x="2065338" y="4699000"/>
              <a:ext cx="71438" cy="93663"/>
            </a:xfrm>
            <a:custGeom>
              <a:avLst/>
              <a:gdLst>
                <a:gd name="T0" fmla="*/ 0 w 21"/>
                <a:gd name="T1" fmla="*/ 0 h 28"/>
                <a:gd name="T2" fmla="*/ 8 w 21"/>
                <a:gd name="T3" fmla="*/ 8 h 28"/>
                <a:gd name="T4" fmla="*/ 12 w 21"/>
                <a:gd name="T5" fmla="*/ 14 h 28"/>
                <a:gd name="T6" fmla="*/ 20 w 21"/>
                <a:gd name="T7" fmla="*/ 27 h 28"/>
                <a:gd name="T8" fmla="*/ 21 w 21"/>
                <a:gd name="T9" fmla="*/ 28 h 28"/>
                <a:gd name="T10" fmla="*/ 7 w 21"/>
                <a:gd name="T11" fmla="*/ 7 h 28"/>
                <a:gd name="T12" fmla="*/ 6 w 21"/>
                <a:gd name="T13" fmla="*/ 6 h 28"/>
                <a:gd name="T14" fmla="*/ 0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0" y="0"/>
                  </a:moveTo>
                  <a:cubicBezTo>
                    <a:pt x="0" y="0"/>
                    <a:pt x="3" y="3"/>
                    <a:pt x="8" y="8"/>
                  </a:cubicBezTo>
                  <a:cubicBezTo>
                    <a:pt x="9" y="10"/>
                    <a:pt x="10" y="12"/>
                    <a:pt x="12" y="14"/>
                  </a:cubicBezTo>
                  <a:cubicBezTo>
                    <a:pt x="14" y="17"/>
                    <a:pt x="17" y="22"/>
                    <a:pt x="20" y="27"/>
                  </a:cubicBezTo>
                  <a:cubicBezTo>
                    <a:pt x="21" y="28"/>
                    <a:pt x="21" y="28"/>
                    <a:pt x="21" y="28"/>
                  </a:cubicBezTo>
                  <a:cubicBezTo>
                    <a:pt x="19" y="24"/>
                    <a:pt x="15" y="16"/>
                    <a:pt x="7" y="7"/>
                  </a:cubicBezTo>
                  <a:cubicBezTo>
                    <a:pt x="7" y="7"/>
                    <a:pt x="6" y="6"/>
                    <a:pt x="6" y="6"/>
                  </a:cubicBezTo>
                  <a:cubicBezTo>
                    <a:pt x="4" y="4"/>
                    <a:pt x="2" y="2"/>
                    <a:pt x="0" y="0"/>
                  </a:cubicBezTo>
                  <a:close/>
                </a:path>
              </a:pathLst>
            </a:custGeom>
            <a:solidFill>
              <a:srgbClr val="A2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6148"/>
            <p:cNvSpPr>
              <a:spLocks/>
            </p:cNvSpPr>
            <p:nvPr/>
          </p:nvSpPr>
          <p:spPr bwMode="auto">
            <a:xfrm>
              <a:off x="2085975" y="4718050"/>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AA4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6149"/>
            <p:cNvSpPr>
              <a:spLocks noEditPoints="1"/>
            </p:cNvSpPr>
            <p:nvPr/>
          </p:nvSpPr>
          <p:spPr bwMode="auto">
            <a:xfrm>
              <a:off x="2092325" y="4725988"/>
              <a:ext cx="44450" cy="69850"/>
            </a:xfrm>
            <a:custGeom>
              <a:avLst/>
              <a:gdLst>
                <a:gd name="T0" fmla="*/ 12 w 13"/>
                <a:gd name="T1" fmla="*/ 19 h 21"/>
                <a:gd name="T2" fmla="*/ 13 w 13"/>
                <a:gd name="T3" fmla="*/ 21 h 21"/>
                <a:gd name="T4" fmla="*/ 13 w 13"/>
                <a:gd name="T5" fmla="*/ 21 h 21"/>
                <a:gd name="T6" fmla="*/ 13 w 13"/>
                <a:gd name="T7" fmla="*/ 20 h 21"/>
                <a:gd name="T8" fmla="*/ 12 w 13"/>
                <a:gd name="T9" fmla="*/ 19 h 21"/>
                <a:gd name="T10" fmla="*/ 0 w 13"/>
                <a:gd name="T11" fmla="*/ 0 h 21"/>
                <a:gd name="T12" fmla="*/ 4 w 13"/>
                <a:gd name="T13" fmla="*/ 6 h 21"/>
                <a:gd name="T14" fmla="*/ 0 w 1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12" y="19"/>
                  </a:moveTo>
                  <a:cubicBezTo>
                    <a:pt x="12" y="20"/>
                    <a:pt x="13" y="21"/>
                    <a:pt x="13" y="21"/>
                  </a:cubicBezTo>
                  <a:cubicBezTo>
                    <a:pt x="13" y="21"/>
                    <a:pt x="13" y="21"/>
                    <a:pt x="13" y="21"/>
                  </a:cubicBezTo>
                  <a:cubicBezTo>
                    <a:pt x="13" y="21"/>
                    <a:pt x="13" y="20"/>
                    <a:pt x="13" y="20"/>
                  </a:cubicBezTo>
                  <a:lnTo>
                    <a:pt x="12" y="19"/>
                  </a:lnTo>
                  <a:close/>
                  <a:moveTo>
                    <a:pt x="0" y="0"/>
                  </a:moveTo>
                  <a:cubicBezTo>
                    <a:pt x="1" y="2"/>
                    <a:pt x="2" y="4"/>
                    <a:pt x="4" y="6"/>
                  </a:cubicBezTo>
                  <a:cubicBezTo>
                    <a:pt x="2" y="4"/>
                    <a:pt x="1" y="2"/>
                    <a:pt x="0" y="0"/>
                  </a:cubicBezTo>
                  <a:close/>
                </a:path>
              </a:pathLst>
            </a:custGeom>
            <a:solidFill>
              <a:srgbClr val="923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6150"/>
            <p:cNvSpPr>
              <a:spLocks/>
            </p:cNvSpPr>
            <p:nvPr/>
          </p:nvSpPr>
          <p:spPr bwMode="auto">
            <a:xfrm>
              <a:off x="2136775" y="4795838"/>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2E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6151"/>
            <p:cNvSpPr>
              <a:spLocks/>
            </p:cNvSpPr>
            <p:nvPr/>
          </p:nvSpPr>
          <p:spPr bwMode="auto">
            <a:xfrm>
              <a:off x="2055813" y="4699000"/>
              <a:ext cx="17463" cy="12700"/>
            </a:xfrm>
            <a:custGeom>
              <a:avLst/>
              <a:gdLst>
                <a:gd name="T0" fmla="*/ 0 w 5"/>
                <a:gd name="T1" fmla="*/ 0 h 4"/>
                <a:gd name="T2" fmla="*/ 3 w 5"/>
                <a:gd name="T3" fmla="*/ 3 h 4"/>
                <a:gd name="T4" fmla="*/ 5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0" y="0"/>
                    <a:pt x="1" y="1"/>
                    <a:pt x="3" y="3"/>
                  </a:cubicBezTo>
                  <a:cubicBezTo>
                    <a:pt x="4" y="3"/>
                    <a:pt x="4" y="4"/>
                    <a:pt x="5" y="4"/>
                  </a:cubicBezTo>
                  <a:cubicBezTo>
                    <a:pt x="3" y="3"/>
                    <a:pt x="2" y="1"/>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6152"/>
            <p:cNvSpPr>
              <a:spLocks/>
            </p:cNvSpPr>
            <p:nvPr/>
          </p:nvSpPr>
          <p:spPr bwMode="auto">
            <a:xfrm>
              <a:off x="2065338" y="4708525"/>
              <a:ext cx="65088" cy="80963"/>
            </a:xfrm>
            <a:custGeom>
              <a:avLst/>
              <a:gdLst>
                <a:gd name="T0" fmla="*/ 0 w 19"/>
                <a:gd name="T1" fmla="*/ 0 h 24"/>
                <a:gd name="T2" fmla="*/ 19 w 19"/>
                <a:gd name="T3" fmla="*/ 24 h 24"/>
                <a:gd name="T4" fmla="*/ 19 w 19"/>
                <a:gd name="T5" fmla="*/ 24 h 24"/>
                <a:gd name="T6" fmla="*/ 2 w 19"/>
                <a:gd name="T7" fmla="*/ 1 h 24"/>
                <a:gd name="T8" fmla="*/ 0 w 19"/>
                <a:gd name="T9" fmla="*/ 0 h 24"/>
              </a:gdLst>
              <a:ahLst/>
              <a:cxnLst>
                <a:cxn ang="0">
                  <a:pos x="T0" y="T1"/>
                </a:cxn>
                <a:cxn ang="0">
                  <a:pos x="T2" y="T3"/>
                </a:cxn>
                <a:cxn ang="0">
                  <a:pos x="T4" y="T5"/>
                </a:cxn>
                <a:cxn ang="0">
                  <a:pos x="T6" y="T7"/>
                </a:cxn>
                <a:cxn ang="0">
                  <a:pos x="T8" y="T9"/>
                </a:cxn>
              </a:cxnLst>
              <a:rect l="0" t="0" r="r" b="b"/>
              <a:pathLst>
                <a:path w="19" h="24">
                  <a:moveTo>
                    <a:pt x="0" y="0"/>
                  </a:moveTo>
                  <a:cubicBezTo>
                    <a:pt x="5" y="4"/>
                    <a:pt x="13" y="13"/>
                    <a:pt x="19" y="24"/>
                  </a:cubicBezTo>
                  <a:cubicBezTo>
                    <a:pt x="19" y="24"/>
                    <a:pt x="19" y="24"/>
                    <a:pt x="19" y="24"/>
                  </a:cubicBezTo>
                  <a:cubicBezTo>
                    <a:pt x="18" y="22"/>
                    <a:pt x="11" y="9"/>
                    <a:pt x="2" y="1"/>
                  </a:cubicBezTo>
                  <a:cubicBezTo>
                    <a:pt x="1" y="1"/>
                    <a:pt x="1" y="0"/>
                    <a:pt x="0" y="0"/>
                  </a:cubicBez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6153"/>
            <p:cNvSpPr>
              <a:spLocks/>
            </p:cNvSpPr>
            <p:nvPr/>
          </p:nvSpPr>
          <p:spPr bwMode="auto">
            <a:xfrm>
              <a:off x="2130425" y="4789488"/>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9C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6154"/>
            <p:cNvSpPr>
              <a:spLocks/>
            </p:cNvSpPr>
            <p:nvPr/>
          </p:nvSpPr>
          <p:spPr bwMode="auto">
            <a:xfrm>
              <a:off x="2032000" y="4711700"/>
              <a:ext cx="47625" cy="41275"/>
            </a:xfrm>
            <a:custGeom>
              <a:avLst/>
              <a:gdLst>
                <a:gd name="T0" fmla="*/ 0 w 14"/>
                <a:gd name="T1" fmla="*/ 0 h 12"/>
                <a:gd name="T2" fmla="*/ 0 w 14"/>
                <a:gd name="T3" fmla="*/ 1 h 12"/>
                <a:gd name="T4" fmla="*/ 14 w 14"/>
                <a:gd name="T5" fmla="*/ 12 h 12"/>
                <a:gd name="T6" fmla="*/ 14 w 14"/>
                <a:gd name="T7" fmla="*/ 12 h 12"/>
                <a:gd name="T8" fmla="*/ 0 w 14"/>
                <a:gd name="T9" fmla="*/ 0 h 12"/>
              </a:gdLst>
              <a:ahLst/>
              <a:cxnLst>
                <a:cxn ang="0">
                  <a:pos x="T0" y="T1"/>
                </a:cxn>
                <a:cxn ang="0">
                  <a:pos x="T2" y="T3"/>
                </a:cxn>
                <a:cxn ang="0">
                  <a:pos x="T4" y="T5"/>
                </a:cxn>
                <a:cxn ang="0">
                  <a:pos x="T6" y="T7"/>
                </a:cxn>
                <a:cxn ang="0">
                  <a:pos x="T8" y="T9"/>
                </a:cxn>
              </a:cxnLst>
              <a:rect l="0" t="0" r="r" b="b"/>
              <a:pathLst>
                <a:path w="14" h="12">
                  <a:moveTo>
                    <a:pt x="0" y="0"/>
                  </a:moveTo>
                  <a:cubicBezTo>
                    <a:pt x="0" y="1"/>
                    <a:pt x="0" y="1"/>
                    <a:pt x="0" y="1"/>
                  </a:cubicBezTo>
                  <a:cubicBezTo>
                    <a:pt x="4" y="3"/>
                    <a:pt x="10" y="7"/>
                    <a:pt x="14" y="12"/>
                  </a:cubicBezTo>
                  <a:cubicBezTo>
                    <a:pt x="14" y="12"/>
                    <a:pt x="14" y="12"/>
                    <a:pt x="14" y="12"/>
                  </a:cubicBezTo>
                  <a:cubicBezTo>
                    <a:pt x="13" y="10"/>
                    <a:pt x="7" y="4"/>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6155"/>
            <p:cNvSpPr>
              <a:spLocks/>
            </p:cNvSpPr>
            <p:nvPr/>
          </p:nvSpPr>
          <p:spPr bwMode="auto">
            <a:xfrm>
              <a:off x="2011363" y="4705350"/>
              <a:ext cx="20638" cy="9525"/>
            </a:xfrm>
            <a:custGeom>
              <a:avLst/>
              <a:gdLst>
                <a:gd name="T0" fmla="*/ 0 w 6"/>
                <a:gd name="T1" fmla="*/ 0 h 3"/>
                <a:gd name="T2" fmla="*/ 6 w 6"/>
                <a:gd name="T3" fmla="*/ 3 h 3"/>
                <a:gd name="T4" fmla="*/ 6 w 6"/>
                <a:gd name="T5" fmla="*/ 2 h 3"/>
                <a:gd name="T6" fmla="*/ 0 w 6"/>
                <a:gd name="T7" fmla="*/ 0 h 3"/>
              </a:gdLst>
              <a:ahLst/>
              <a:cxnLst>
                <a:cxn ang="0">
                  <a:pos x="T0" y="T1"/>
                </a:cxn>
                <a:cxn ang="0">
                  <a:pos x="T2" y="T3"/>
                </a:cxn>
                <a:cxn ang="0">
                  <a:pos x="T4" y="T5"/>
                </a:cxn>
                <a:cxn ang="0">
                  <a:pos x="T6" y="T7"/>
                </a:cxn>
              </a:cxnLst>
              <a:rect l="0" t="0" r="r" b="b"/>
              <a:pathLst>
                <a:path w="6" h="3">
                  <a:moveTo>
                    <a:pt x="0" y="0"/>
                  </a:moveTo>
                  <a:cubicBezTo>
                    <a:pt x="0" y="0"/>
                    <a:pt x="2" y="1"/>
                    <a:pt x="6" y="3"/>
                  </a:cubicBezTo>
                  <a:cubicBezTo>
                    <a:pt x="6" y="2"/>
                    <a:pt x="6" y="2"/>
                    <a:pt x="6" y="2"/>
                  </a:cubicBezTo>
                  <a:cubicBezTo>
                    <a:pt x="4" y="1"/>
                    <a:pt x="2" y="1"/>
                    <a:pt x="0" y="0"/>
                  </a:cubicBezTo>
                  <a:close/>
                </a:path>
              </a:pathLst>
            </a:custGeom>
            <a:solidFill>
              <a:srgbClr val="C3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6156"/>
            <p:cNvSpPr>
              <a:spLocks noEditPoints="1"/>
            </p:cNvSpPr>
            <p:nvPr/>
          </p:nvSpPr>
          <p:spPr bwMode="auto">
            <a:xfrm>
              <a:off x="2136775" y="4691063"/>
              <a:ext cx="57150" cy="115888"/>
            </a:xfrm>
            <a:custGeom>
              <a:avLst/>
              <a:gdLst>
                <a:gd name="T0" fmla="*/ 8 w 17"/>
                <a:gd name="T1" fmla="*/ 13 h 34"/>
                <a:gd name="T2" fmla="*/ 9 w 17"/>
                <a:gd name="T3" fmla="*/ 15 h 34"/>
                <a:gd name="T4" fmla="*/ 15 w 17"/>
                <a:gd name="T5" fmla="*/ 28 h 34"/>
                <a:gd name="T6" fmla="*/ 16 w 17"/>
                <a:gd name="T7" fmla="*/ 31 h 34"/>
                <a:gd name="T8" fmla="*/ 17 w 17"/>
                <a:gd name="T9" fmla="*/ 34 h 34"/>
                <a:gd name="T10" fmla="*/ 16 w 17"/>
                <a:gd name="T11" fmla="*/ 29 h 34"/>
                <a:gd name="T12" fmla="*/ 10 w 17"/>
                <a:gd name="T13" fmla="*/ 16 h 34"/>
                <a:gd name="T14" fmla="*/ 8 w 17"/>
                <a:gd name="T15" fmla="*/ 13 h 34"/>
                <a:gd name="T16" fmla="*/ 0 w 17"/>
                <a:gd name="T17" fmla="*/ 0 h 34"/>
                <a:gd name="T18" fmla="*/ 3 w 17"/>
                <a:gd name="T19" fmla="*/ 5 h 34"/>
                <a:gd name="T20" fmla="*/ 3 w 17"/>
                <a:gd name="T21" fmla="*/ 5 h 34"/>
                <a:gd name="T22" fmla="*/ 0 w 17"/>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4">
                  <a:moveTo>
                    <a:pt x="8" y="13"/>
                  </a:moveTo>
                  <a:cubicBezTo>
                    <a:pt x="8" y="14"/>
                    <a:pt x="9" y="14"/>
                    <a:pt x="9" y="15"/>
                  </a:cubicBezTo>
                  <a:cubicBezTo>
                    <a:pt x="12" y="20"/>
                    <a:pt x="14" y="25"/>
                    <a:pt x="15" y="28"/>
                  </a:cubicBezTo>
                  <a:cubicBezTo>
                    <a:pt x="15" y="29"/>
                    <a:pt x="16" y="30"/>
                    <a:pt x="16" y="31"/>
                  </a:cubicBezTo>
                  <a:cubicBezTo>
                    <a:pt x="16" y="32"/>
                    <a:pt x="17" y="33"/>
                    <a:pt x="17" y="34"/>
                  </a:cubicBezTo>
                  <a:cubicBezTo>
                    <a:pt x="17" y="32"/>
                    <a:pt x="16" y="31"/>
                    <a:pt x="16" y="29"/>
                  </a:cubicBezTo>
                  <a:cubicBezTo>
                    <a:pt x="14" y="24"/>
                    <a:pt x="12" y="20"/>
                    <a:pt x="10" y="16"/>
                  </a:cubicBezTo>
                  <a:cubicBezTo>
                    <a:pt x="9" y="15"/>
                    <a:pt x="8" y="14"/>
                    <a:pt x="8" y="13"/>
                  </a:cubicBezTo>
                  <a:close/>
                  <a:moveTo>
                    <a:pt x="0" y="0"/>
                  </a:moveTo>
                  <a:cubicBezTo>
                    <a:pt x="1" y="2"/>
                    <a:pt x="2" y="3"/>
                    <a:pt x="3" y="5"/>
                  </a:cubicBezTo>
                  <a:cubicBezTo>
                    <a:pt x="3" y="5"/>
                    <a:pt x="3" y="5"/>
                    <a:pt x="3" y="5"/>
                  </a:cubicBezTo>
                  <a:cubicBezTo>
                    <a:pt x="1" y="2"/>
                    <a:pt x="0" y="0"/>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6157"/>
            <p:cNvSpPr>
              <a:spLocks/>
            </p:cNvSpPr>
            <p:nvPr/>
          </p:nvSpPr>
          <p:spPr bwMode="auto">
            <a:xfrm>
              <a:off x="2146300" y="4708525"/>
              <a:ext cx="7938" cy="6350"/>
            </a:xfrm>
            <a:custGeom>
              <a:avLst/>
              <a:gdLst>
                <a:gd name="T0" fmla="*/ 0 w 2"/>
                <a:gd name="T1" fmla="*/ 0 h 2"/>
                <a:gd name="T2" fmla="*/ 1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1" y="1"/>
                  </a:cubicBezTo>
                  <a:cubicBezTo>
                    <a:pt x="1" y="1"/>
                    <a:pt x="1" y="2"/>
                    <a:pt x="2" y="2"/>
                  </a:cubicBezTo>
                  <a:cubicBezTo>
                    <a:pt x="1" y="1"/>
                    <a:pt x="1" y="1"/>
                    <a:pt x="0" y="0"/>
                  </a:cubicBez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6158"/>
            <p:cNvSpPr>
              <a:spLocks noEditPoints="1"/>
            </p:cNvSpPr>
            <p:nvPr/>
          </p:nvSpPr>
          <p:spPr bwMode="auto">
            <a:xfrm>
              <a:off x="2160588" y="4729163"/>
              <a:ext cx="36513" cy="87313"/>
            </a:xfrm>
            <a:custGeom>
              <a:avLst/>
              <a:gdLst>
                <a:gd name="T0" fmla="*/ 9 w 11"/>
                <a:gd name="T1" fmla="*/ 18 h 26"/>
                <a:gd name="T2" fmla="*/ 10 w 11"/>
                <a:gd name="T3" fmla="*/ 23 h 26"/>
                <a:gd name="T4" fmla="*/ 11 w 11"/>
                <a:gd name="T5" fmla="*/ 26 h 26"/>
                <a:gd name="T6" fmla="*/ 11 w 11"/>
                <a:gd name="T7" fmla="*/ 24 h 26"/>
                <a:gd name="T8" fmla="*/ 9 w 11"/>
                <a:gd name="T9" fmla="*/ 18 h 26"/>
                <a:gd name="T10" fmla="*/ 0 w 11"/>
                <a:gd name="T11" fmla="*/ 0 h 26"/>
                <a:gd name="T12" fmla="*/ 1 w 11"/>
                <a:gd name="T13" fmla="*/ 2 h 26"/>
                <a:gd name="T14" fmla="*/ 3 w 11"/>
                <a:gd name="T15" fmla="*/ 5 h 26"/>
                <a:gd name="T16" fmla="*/ 1 w 11"/>
                <a:gd name="T17" fmla="*/ 2 h 26"/>
                <a:gd name="T18" fmla="*/ 1 w 11"/>
                <a:gd name="T19" fmla="*/ 1 h 26"/>
                <a:gd name="T20" fmla="*/ 0 w 11"/>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6">
                  <a:moveTo>
                    <a:pt x="9" y="18"/>
                  </a:moveTo>
                  <a:cubicBezTo>
                    <a:pt x="9" y="20"/>
                    <a:pt x="10" y="21"/>
                    <a:pt x="10" y="23"/>
                  </a:cubicBezTo>
                  <a:cubicBezTo>
                    <a:pt x="10" y="24"/>
                    <a:pt x="11" y="25"/>
                    <a:pt x="11" y="26"/>
                  </a:cubicBezTo>
                  <a:cubicBezTo>
                    <a:pt x="11" y="26"/>
                    <a:pt x="11" y="25"/>
                    <a:pt x="11" y="24"/>
                  </a:cubicBezTo>
                  <a:cubicBezTo>
                    <a:pt x="10" y="22"/>
                    <a:pt x="10" y="20"/>
                    <a:pt x="9" y="18"/>
                  </a:cubicBezTo>
                  <a:close/>
                  <a:moveTo>
                    <a:pt x="0" y="0"/>
                  </a:moveTo>
                  <a:cubicBezTo>
                    <a:pt x="0" y="1"/>
                    <a:pt x="0" y="1"/>
                    <a:pt x="1" y="2"/>
                  </a:cubicBezTo>
                  <a:cubicBezTo>
                    <a:pt x="1" y="3"/>
                    <a:pt x="2" y="4"/>
                    <a:pt x="3" y="5"/>
                  </a:cubicBezTo>
                  <a:cubicBezTo>
                    <a:pt x="2" y="4"/>
                    <a:pt x="2" y="3"/>
                    <a:pt x="1" y="2"/>
                  </a:cubicBezTo>
                  <a:cubicBezTo>
                    <a:pt x="1" y="1"/>
                    <a:pt x="1" y="1"/>
                    <a:pt x="1" y="1"/>
                  </a:cubicBezTo>
                  <a:cubicBezTo>
                    <a:pt x="1" y="1"/>
                    <a:pt x="0" y="0"/>
                    <a:pt x="0" y="0"/>
                  </a:cubicBez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6159"/>
            <p:cNvSpPr>
              <a:spLocks noEditPoints="1"/>
            </p:cNvSpPr>
            <p:nvPr/>
          </p:nvSpPr>
          <p:spPr bwMode="auto">
            <a:xfrm>
              <a:off x="2149475" y="4711700"/>
              <a:ext cx="50800" cy="114300"/>
            </a:xfrm>
            <a:custGeom>
              <a:avLst/>
              <a:gdLst>
                <a:gd name="T0" fmla="*/ 14 w 15"/>
                <a:gd name="T1" fmla="*/ 29 h 34"/>
                <a:gd name="T2" fmla="*/ 14 w 15"/>
                <a:gd name="T3" fmla="*/ 31 h 34"/>
                <a:gd name="T4" fmla="*/ 15 w 15"/>
                <a:gd name="T5" fmla="*/ 34 h 34"/>
                <a:gd name="T6" fmla="*/ 15 w 15"/>
                <a:gd name="T7" fmla="*/ 33 h 34"/>
                <a:gd name="T8" fmla="*/ 14 w 15"/>
                <a:gd name="T9" fmla="*/ 29 h 34"/>
                <a:gd name="T10" fmla="*/ 0 w 15"/>
                <a:gd name="T11" fmla="*/ 0 h 34"/>
                <a:gd name="T12" fmla="*/ 3 w 15"/>
                <a:gd name="T13" fmla="*/ 5 h 34"/>
                <a:gd name="T14" fmla="*/ 4 w 15"/>
                <a:gd name="T15" fmla="*/ 6 h 34"/>
                <a:gd name="T16" fmla="*/ 4 w 15"/>
                <a:gd name="T17" fmla="*/ 7 h 34"/>
                <a:gd name="T18" fmla="*/ 1 w 15"/>
                <a:gd name="T19" fmla="*/ 1 h 34"/>
                <a:gd name="T20" fmla="*/ 0 w 1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4" y="29"/>
                  </a:moveTo>
                  <a:cubicBezTo>
                    <a:pt x="14" y="30"/>
                    <a:pt x="14" y="31"/>
                    <a:pt x="14" y="31"/>
                  </a:cubicBezTo>
                  <a:cubicBezTo>
                    <a:pt x="14" y="32"/>
                    <a:pt x="15" y="33"/>
                    <a:pt x="15" y="34"/>
                  </a:cubicBezTo>
                  <a:cubicBezTo>
                    <a:pt x="15" y="33"/>
                    <a:pt x="15" y="33"/>
                    <a:pt x="15" y="33"/>
                  </a:cubicBezTo>
                  <a:cubicBezTo>
                    <a:pt x="14" y="32"/>
                    <a:pt x="14" y="31"/>
                    <a:pt x="14" y="29"/>
                  </a:cubicBezTo>
                  <a:close/>
                  <a:moveTo>
                    <a:pt x="0" y="0"/>
                  </a:moveTo>
                  <a:cubicBezTo>
                    <a:pt x="1" y="2"/>
                    <a:pt x="2" y="3"/>
                    <a:pt x="3" y="5"/>
                  </a:cubicBezTo>
                  <a:cubicBezTo>
                    <a:pt x="3" y="5"/>
                    <a:pt x="4" y="6"/>
                    <a:pt x="4" y="6"/>
                  </a:cubicBezTo>
                  <a:cubicBezTo>
                    <a:pt x="4" y="7"/>
                    <a:pt x="4" y="7"/>
                    <a:pt x="4" y="7"/>
                  </a:cubicBezTo>
                  <a:cubicBezTo>
                    <a:pt x="3" y="5"/>
                    <a:pt x="2" y="3"/>
                    <a:pt x="1" y="1"/>
                  </a:cubicBezTo>
                  <a:cubicBezTo>
                    <a:pt x="0" y="1"/>
                    <a:pt x="0" y="0"/>
                    <a:pt x="0" y="0"/>
                  </a:cubicBezTo>
                  <a:close/>
                </a:path>
              </a:pathLst>
            </a:custGeom>
            <a:solidFill>
              <a:srgbClr val="99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6160"/>
            <p:cNvSpPr>
              <a:spLocks/>
            </p:cNvSpPr>
            <p:nvPr/>
          </p:nvSpPr>
          <p:spPr bwMode="auto">
            <a:xfrm>
              <a:off x="2166938" y="4741863"/>
              <a:ext cx="23813" cy="53975"/>
            </a:xfrm>
            <a:custGeom>
              <a:avLst/>
              <a:gdLst>
                <a:gd name="T0" fmla="*/ 0 w 7"/>
                <a:gd name="T1" fmla="*/ 0 h 16"/>
                <a:gd name="T2" fmla="*/ 7 w 7"/>
                <a:gd name="T3" fmla="*/ 16 h 16"/>
                <a:gd name="T4" fmla="*/ 6 w 7"/>
                <a:gd name="T5" fmla="*/ 13 h 16"/>
                <a:gd name="T6" fmla="*/ 0 w 7"/>
                <a:gd name="T7" fmla="*/ 0 h 16"/>
              </a:gdLst>
              <a:ahLst/>
              <a:cxnLst>
                <a:cxn ang="0">
                  <a:pos x="T0" y="T1"/>
                </a:cxn>
                <a:cxn ang="0">
                  <a:pos x="T2" y="T3"/>
                </a:cxn>
                <a:cxn ang="0">
                  <a:pos x="T4" y="T5"/>
                </a:cxn>
                <a:cxn ang="0">
                  <a:pos x="T6" y="T7"/>
                </a:cxn>
              </a:cxnLst>
              <a:rect l="0" t="0" r="r" b="b"/>
              <a:pathLst>
                <a:path w="7" h="16">
                  <a:moveTo>
                    <a:pt x="0" y="0"/>
                  </a:moveTo>
                  <a:cubicBezTo>
                    <a:pt x="3" y="6"/>
                    <a:pt x="5" y="12"/>
                    <a:pt x="7" y="16"/>
                  </a:cubicBezTo>
                  <a:cubicBezTo>
                    <a:pt x="7" y="15"/>
                    <a:pt x="6" y="14"/>
                    <a:pt x="6" y="13"/>
                  </a:cubicBezTo>
                  <a:cubicBezTo>
                    <a:pt x="5" y="10"/>
                    <a:pt x="3" y="5"/>
                    <a:pt x="0"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6161"/>
            <p:cNvSpPr>
              <a:spLocks/>
            </p:cNvSpPr>
            <p:nvPr/>
          </p:nvSpPr>
          <p:spPr bwMode="auto">
            <a:xfrm>
              <a:off x="2200275" y="4826000"/>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solidFill>
              <a:srgbClr val="99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6162"/>
            <p:cNvSpPr>
              <a:spLocks/>
            </p:cNvSpPr>
            <p:nvPr/>
          </p:nvSpPr>
          <p:spPr bwMode="auto">
            <a:xfrm>
              <a:off x="2200275" y="4822825"/>
              <a:ext cx="0" cy="3175"/>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964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6163"/>
            <p:cNvSpPr>
              <a:spLocks noEditPoints="1"/>
            </p:cNvSpPr>
            <p:nvPr/>
          </p:nvSpPr>
          <p:spPr bwMode="auto">
            <a:xfrm>
              <a:off x="2127250" y="4691063"/>
              <a:ext cx="63500" cy="131763"/>
            </a:xfrm>
            <a:custGeom>
              <a:avLst/>
              <a:gdLst>
                <a:gd name="T0" fmla="*/ 5 w 19"/>
                <a:gd name="T1" fmla="*/ 7 h 39"/>
                <a:gd name="T2" fmla="*/ 18 w 19"/>
                <a:gd name="T3" fmla="*/ 36 h 39"/>
                <a:gd name="T4" fmla="*/ 18 w 19"/>
                <a:gd name="T5" fmla="*/ 36 h 39"/>
                <a:gd name="T6" fmla="*/ 19 w 19"/>
                <a:gd name="T7" fmla="*/ 39 h 39"/>
                <a:gd name="T8" fmla="*/ 6 w 19"/>
                <a:gd name="T9" fmla="*/ 8 h 39"/>
                <a:gd name="T10" fmla="*/ 5 w 19"/>
                <a:gd name="T11" fmla="*/ 7 h 39"/>
                <a:gd name="T12" fmla="*/ 1 w 19"/>
                <a:gd name="T13" fmla="*/ 2 h 39"/>
                <a:gd name="T14" fmla="*/ 3 w 19"/>
                <a:gd name="T15" fmla="*/ 4 h 39"/>
                <a:gd name="T16" fmla="*/ 4 w 19"/>
                <a:gd name="T17" fmla="*/ 5 h 39"/>
                <a:gd name="T18" fmla="*/ 2 w 19"/>
                <a:gd name="T19" fmla="*/ 3 h 39"/>
                <a:gd name="T20" fmla="*/ 1 w 19"/>
                <a:gd name="T21" fmla="*/ 2 h 39"/>
                <a:gd name="T22" fmla="*/ 0 w 19"/>
                <a:gd name="T23" fmla="*/ 1 h 39"/>
                <a:gd name="T24" fmla="*/ 0 w 19"/>
                <a:gd name="T25" fmla="*/ 1 h 39"/>
                <a:gd name="T26" fmla="*/ 1 w 19"/>
                <a:gd name="T27" fmla="*/ 1 h 39"/>
                <a:gd name="T28" fmla="*/ 0 w 19"/>
                <a:gd name="T29" fmla="*/ 1 h 39"/>
                <a:gd name="T30" fmla="*/ 0 w 19"/>
                <a:gd name="T31" fmla="*/ 0 h 39"/>
                <a:gd name="T32" fmla="*/ 0 w 19"/>
                <a:gd name="T33" fmla="*/ 0 h 39"/>
                <a:gd name="T34" fmla="*/ 0 w 19"/>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9">
                  <a:moveTo>
                    <a:pt x="5" y="7"/>
                  </a:moveTo>
                  <a:cubicBezTo>
                    <a:pt x="12" y="18"/>
                    <a:pt x="16" y="30"/>
                    <a:pt x="18" y="36"/>
                  </a:cubicBezTo>
                  <a:cubicBezTo>
                    <a:pt x="18" y="36"/>
                    <a:pt x="18" y="36"/>
                    <a:pt x="18" y="36"/>
                  </a:cubicBezTo>
                  <a:cubicBezTo>
                    <a:pt x="19" y="38"/>
                    <a:pt x="19" y="39"/>
                    <a:pt x="19" y="39"/>
                  </a:cubicBezTo>
                  <a:cubicBezTo>
                    <a:pt x="16" y="26"/>
                    <a:pt x="10" y="15"/>
                    <a:pt x="6" y="8"/>
                  </a:cubicBezTo>
                  <a:cubicBezTo>
                    <a:pt x="6" y="8"/>
                    <a:pt x="5" y="8"/>
                    <a:pt x="5" y="7"/>
                  </a:cubicBezTo>
                  <a:close/>
                  <a:moveTo>
                    <a:pt x="1" y="2"/>
                  </a:moveTo>
                  <a:cubicBezTo>
                    <a:pt x="2" y="3"/>
                    <a:pt x="2" y="4"/>
                    <a:pt x="3" y="4"/>
                  </a:cubicBezTo>
                  <a:cubicBezTo>
                    <a:pt x="4" y="5"/>
                    <a:pt x="4" y="5"/>
                    <a:pt x="4" y="5"/>
                  </a:cubicBezTo>
                  <a:cubicBezTo>
                    <a:pt x="3" y="4"/>
                    <a:pt x="3" y="4"/>
                    <a:pt x="2" y="3"/>
                  </a:cubicBezTo>
                  <a:lnTo>
                    <a:pt x="1" y="2"/>
                  </a:lnTo>
                  <a:close/>
                  <a:moveTo>
                    <a:pt x="0" y="1"/>
                  </a:moveTo>
                  <a:cubicBezTo>
                    <a:pt x="0" y="1"/>
                    <a:pt x="0" y="1"/>
                    <a:pt x="0" y="1"/>
                  </a:cubicBezTo>
                  <a:cubicBezTo>
                    <a:pt x="1" y="1"/>
                    <a:pt x="1" y="1"/>
                    <a:pt x="1" y="1"/>
                  </a:cubicBezTo>
                  <a:cubicBezTo>
                    <a:pt x="0" y="1"/>
                    <a:pt x="0" y="1"/>
                    <a:pt x="0" y="1"/>
                  </a:cubicBezTo>
                  <a:close/>
                  <a:moveTo>
                    <a:pt x="0" y="0"/>
                  </a:moveTo>
                  <a:cubicBezTo>
                    <a:pt x="0" y="0"/>
                    <a:pt x="0" y="0"/>
                    <a:pt x="0" y="0"/>
                  </a:cubicBezTo>
                  <a:cubicBezTo>
                    <a:pt x="0" y="0"/>
                    <a:pt x="0" y="0"/>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Rectangle 6164"/>
            <p:cNvSpPr>
              <a:spLocks noChangeArrowheads="1"/>
            </p:cNvSpPr>
            <p:nvPr/>
          </p:nvSpPr>
          <p:spPr bwMode="auto">
            <a:xfrm>
              <a:off x="2127250" y="4691063"/>
              <a:ext cx="1588" cy="4763"/>
            </a:xfrm>
            <a:prstGeom prst="rect">
              <a:avLst/>
            </a:prstGeom>
            <a:solidFill>
              <a:srgbClr val="A351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6165"/>
            <p:cNvSpPr>
              <a:spLocks/>
            </p:cNvSpPr>
            <p:nvPr/>
          </p:nvSpPr>
          <p:spPr bwMode="auto">
            <a:xfrm>
              <a:off x="2127250" y="4695825"/>
              <a:ext cx="6350" cy="6350"/>
            </a:xfrm>
            <a:custGeom>
              <a:avLst/>
              <a:gdLst>
                <a:gd name="T0" fmla="*/ 0 w 2"/>
                <a:gd name="T1" fmla="*/ 0 h 2"/>
                <a:gd name="T2" fmla="*/ 1 w 2"/>
                <a:gd name="T3" fmla="*/ 1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1" y="1"/>
                  </a:cubicBezTo>
                  <a:cubicBezTo>
                    <a:pt x="2" y="2"/>
                    <a:pt x="2" y="2"/>
                    <a:pt x="2" y="2"/>
                  </a:cubicBezTo>
                  <a:cubicBezTo>
                    <a:pt x="2" y="1"/>
                    <a:pt x="1" y="1"/>
                    <a:pt x="1" y="0"/>
                  </a:cubicBezTo>
                  <a:lnTo>
                    <a:pt x="0" y="0"/>
                  </a:lnTo>
                  <a:close/>
                </a:path>
              </a:pathLst>
            </a:custGeom>
            <a:solidFill>
              <a:srgbClr val="A35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6166"/>
            <p:cNvSpPr>
              <a:spLocks/>
            </p:cNvSpPr>
            <p:nvPr/>
          </p:nvSpPr>
          <p:spPr bwMode="auto">
            <a:xfrm>
              <a:off x="2187575" y="48133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6167"/>
            <p:cNvSpPr>
              <a:spLocks/>
            </p:cNvSpPr>
            <p:nvPr/>
          </p:nvSpPr>
          <p:spPr bwMode="auto">
            <a:xfrm>
              <a:off x="2136775" y="4705350"/>
              <a:ext cx="9525" cy="12700"/>
            </a:xfrm>
            <a:custGeom>
              <a:avLst/>
              <a:gdLst>
                <a:gd name="T0" fmla="*/ 0 w 3"/>
                <a:gd name="T1" fmla="*/ 0 h 4"/>
                <a:gd name="T2" fmla="*/ 2 w 3"/>
                <a:gd name="T3" fmla="*/ 3 h 4"/>
                <a:gd name="T4" fmla="*/ 3 w 3"/>
                <a:gd name="T5" fmla="*/ 4 h 4"/>
                <a:gd name="T6" fmla="*/ 1 w 3"/>
                <a:gd name="T7" fmla="*/ 1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1" y="2"/>
                    <a:pt x="2" y="3"/>
                  </a:cubicBezTo>
                  <a:cubicBezTo>
                    <a:pt x="2" y="4"/>
                    <a:pt x="3" y="4"/>
                    <a:pt x="3" y="4"/>
                  </a:cubicBezTo>
                  <a:cubicBezTo>
                    <a:pt x="2" y="3"/>
                    <a:pt x="1" y="2"/>
                    <a:pt x="1" y="1"/>
                  </a:cubicBezTo>
                  <a:lnTo>
                    <a:pt x="0" y="0"/>
                  </a:ln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6168"/>
            <p:cNvSpPr>
              <a:spLocks noEditPoints="1"/>
            </p:cNvSpPr>
            <p:nvPr/>
          </p:nvSpPr>
          <p:spPr bwMode="auto">
            <a:xfrm>
              <a:off x="2119313" y="4691063"/>
              <a:ext cx="61913" cy="131763"/>
            </a:xfrm>
            <a:custGeom>
              <a:avLst/>
              <a:gdLst>
                <a:gd name="T0" fmla="*/ 17 w 18"/>
                <a:gd name="T1" fmla="*/ 35 h 39"/>
                <a:gd name="T2" fmla="*/ 18 w 18"/>
                <a:gd name="T3" fmla="*/ 39 h 39"/>
                <a:gd name="T4" fmla="*/ 18 w 18"/>
                <a:gd name="T5" fmla="*/ 35 h 39"/>
                <a:gd name="T6" fmla="*/ 17 w 18"/>
                <a:gd name="T7" fmla="*/ 35 h 39"/>
                <a:gd name="T8" fmla="*/ 3 w 18"/>
                <a:gd name="T9" fmla="*/ 4 h 39"/>
                <a:gd name="T10" fmla="*/ 8 w 18"/>
                <a:gd name="T11" fmla="*/ 12 h 39"/>
                <a:gd name="T12" fmla="*/ 11 w 18"/>
                <a:gd name="T13" fmla="*/ 15 h 39"/>
                <a:gd name="T14" fmla="*/ 5 w 18"/>
                <a:gd name="T15" fmla="*/ 5 h 39"/>
                <a:gd name="T16" fmla="*/ 3 w 18"/>
                <a:gd name="T17" fmla="*/ 4 h 39"/>
                <a:gd name="T18" fmla="*/ 0 w 18"/>
                <a:gd name="T19" fmla="*/ 0 h 39"/>
                <a:gd name="T20" fmla="*/ 2 w 18"/>
                <a:gd name="T21" fmla="*/ 2 h 39"/>
                <a:gd name="T22" fmla="*/ 2 w 18"/>
                <a:gd name="T23" fmla="*/ 2 h 39"/>
                <a:gd name="T24" fmla="*/ 0 w 1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9">
                  <a:moveTo>
                    <a:pt x="17" y="35"/>
                  </a:moveTo>
                  <a:cubicBezTo>
                    <a:pt x="18" y="36"/>
                    <a:pt x="18" y="37"/>
                    <a:pt x="18" y="39"/>
                  </a:cubicBezTo>
                  <a:cubicBezTo>
                    <a:pt x="18" y="39"/>
                    <a:pt x="18" y="37"/>
                    <a:pt x="18" y="35"/>
                  </a:cubicBezTo>
                  <a:lnTo>
                    <a:pt x="17" y="35"/>
                  </a:lnTo>
                  <a:close/>
                  <a:moveTo>
                    <a:pt x="3" y="4"/>
                  </a:moveTo>
                  <a:cubicBezTo>
                    <a:pt x="5" y="6"/>
                    <a:pt x="6" y="8"/>
                    <a:pt x="8" y="12"/>
                  </a:cubicBezTo>
                  <a:cubicBezTo>
                    <a:pt x="9" y="13"/>
                    <a:pt x="10" y="14"/>
                    <a:pt x="11" y="15"/>
                  </a:cubicBezTo>
                  <a:cubicBezTo>
                    <a:pt x="9" y="12"/>
                    <a:pt x="7" y="8"/>
                    <a:pt x="5" y="5"/>
                  </a:cubicBezTo>
                  <a:cubicBezTo>
                    <a:pt x="4" y="5"/>
                    <a:pt x="4" y="4"/>
                    <a:pt x="3" y="4"/>
                  </a:cubicBezTo>
                  <a:close/>
                  <a:moveTo>
                    <a:pt x="0" y="0"/>
                  </a:moveTo>
                  <a:cubicBezTo>
                    <a:pt x="0" y="0"/>
                    <a:pt x="1" y="1"/>
                    <a:pt x="2" y="2"/>
                  </a:cubicBezTo>
                  <a:cubicBezTo>
                    <a:pt x="2" y="2"/>
                    <a:pt x="2" y="2"/>
                    <a:pt x="2" y="2"/>
                  </a:cubicBezTo>
                  <a:cubicBezTo>
                    <a:pt x="2" y="2"/>
                    <a:pt x="1" y="1"/>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6169"/>
            <p:cNvSpPr>
              <a:spLocks/>
            </p:cNvSpPr>
            <p:nvPr/>
          </p:nvSpPr>
          <p:spPr bwMode="auto">
            <a:xfrm>
              <a:off x="2146300" y="4732338"/>
              <a:ext cx="34925" cy="77788"/>
            </a:xfrm>
            <a:custGeom>
              <a:avLst/>
              <a:gdLst>
                <a:gd name="T0" fmla="*/ 0 w 10"/>
                <a:gd name="T1" fmla="*/ 0 h 23"/>
                <a:gd name="T2" fmla="*/ 9 w 10"/>
                <a:gd name="T3" fmla="*/ 23 h 23"/>
                <a:gd name="T4" fmla="*/ 10 w 10"/>
                <a:gd name="T5" fmla="*/ 23 h 23"/>
                <a:gd name="T6" fmla="*/ 3 w 10"/>
                <a:gd name="T7" fmla="*/ 3 h 23"/>
                <a:gd name="T8" fmla="*/ 0 w 10"/>
                <a:gd name="T9" fmla="*/ 0 h 23"/>
              </a:gdLst>
              <a:ahLst/>
              <a:cxnLst>
                <a:cxn ang="0">
                  <a:pos x="T0" y="T1"/>
                </a:cxn>
                <a:cxn ang="0">
                  <a:pos x="T2" y="T3"/>
                </a:cxn>
                <a:cxn ang="0">
                  <a:pos x="T4" y="T5"/>
                </a:cxn>
                <a:cxn ang="0">
                  <a:pos x="T6" y="T7"/>
                </a:cxn>
                <a:cxn ang="0">
                  <a:pos x="T8" y="T9"/>
                </a:cxn>
              </a:cxnLst>
              <a:rect l="0" t="0" r="r" b="b"/>
              <a:pathLst>
                <a:path w="10" h="23">
                  <a:moveTo>
                    <a:pt x="0" y="0"/>
                  </a:moveTo>
                  <a:cubicBezTo>
                    <a:pt x="3" y="5"/>
                    <a:pt x="7" y="13"/>
                    <a:pt x="9" y="23"/>
                  </a:cubicBezTo>
                  <a:cubicBezTo>
                    <a:pt x="10" y="23"/>
                    <a:pt x="10" y="23"/>
                    <a:pt x="10" y="23"/>
                  </a:cubicBezTo>
                  <a:cubicBezTo>
                    <a:pt x="9" y="18"/>
                    <a:pt x="7" y="11"/>
                    <a:pt x="3" y="3"/>
                  </a:cubicBezTo>
                  <a:cubicBezTo>
                    <a:pt x="2" y="2"/>
                    <a:pt x="1" y="1"/>
                    <a:pt x="0" y="0"/>
                  </a:cubicBez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6170"/>
            <p:cNvSpPr>
              <a:spLocks/>
            </p:cNvSpPr>
            <p:nvPr/>
          </p:nvSpPr>
          <p:spPr bwMode="auto">
            <a:xfrm>
              <a:off x="2127250" y="4699000"/>
              <a:ext cx="9525" cy="9525"/>
            </a:xfrm>
            <a:custGeom>
              <a:avLst/>
              <a:gdLst>
                <a:gd name="T0" fmla="*/ 0 w 3"/>
                <a:gd name="T1" fmla="*/ 0 h 3"/>
                <a:gd name="T2" fmla="*/ 1 w 3"/>
                <a:gd name="T3" fmla="*/ 2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0"/>
                    <a:pt x="1" y="1"/>
                    <a:pt x="1" y="2"/>
                  </a:cubicBezTo>
                  <a:cubicBezTo>
                    <a:pt x="2" y="2"/>
                    <a:pt x="2" y="3"/>
                    <a:pt x="3" y="3"/>
                  </a:cubicBezTo>
                  <a:cubicBezTo>
                    <a:pt x="2" y="2"/>
                    <a:pt x="1" y="1"/>
                    <a:pt x="0" y="0"/>
                  </a:cubicBezTo>
                  <a:close/>
                </a:path>
              </a:pathLst>
            </a:custGeom>
            <a:solidFill>
              <a:srgbClr val="BA6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6171"/>
            <p:cNvSpPr>
              <a:spLocks noEditPoints="1"/>
            </p:cNvSpPr>
            <p:nvPr/>
          </p:nvSpPr>
          <p:spPr bwMode="auto">
            <a:xfrm>
              <a:off x="2106613" y="4691063"/>
              <a:ext cx="63500" cy="125413"/>
            </a:xfrm>
            <a:custGeom>
              <a:avLst/>
              <a:gdLst>
                <a:gd name="T0" fmla="*/ 17 w 19"/>
                <a:gd name="T1" fmla="*/ 32 h 37"/>
                <a:gd name="T2" fmla="*/ 19 w 19"/>
                <a:gd name="T3" fmla="*/ 37 h 37"/>
                <a:gd name="T4" fmla="*/ 19 w 19"/>
                <a:gd name="T5" fmla="*/ 37 h 37"/>
                <a:gd name="T6" fmla="*/ 18 w 19"/>
                <a:gd name="T7" fmla="*/ 32 h 37"/>
                <a:gd name="T8" fmla="*/ 17 w 19"/>
                <a:gd name="T9" fmla="*/ 32 h 37"/>
                <a:gd name="T10" fmla="*/ 0 w 19"/>
                <a:gd name="T11" fmla="*/ 0 h 37"/>
                <a:gd name="T12" fmla="*/ 3 w 19"/>
                <a:gd name="T13" fmla="*/ 3 h 37"/>
                <a:gd name="T14" fmla="*/ 3 w 19"/>
                <a:gd name="T15" fmla="*/ 4 h 37"/>
                <a:gd name="T16" fmla="*/ 0 w 1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17" y="32"/>
                  </a:moveTo>
                  <a:cubicBezTo>
                    <a:pt x="18" y="34"/>
                    <a:pt x="18" y="35"/>
                    <a:pt x="19" y="37"/>
                  </a:cubicBezTo>
                  <a:cubicBezTo>
                    <a:pt x="19" y="37"/>
                    <a:pt x="19" y="37"/>
                    <a:pt x="19" y="37"/>
                  </a:cubicBezTo>
                  <a:cubicBezTo>
                    <a:pt x="19" y="37"/>
                    <a:pt x="19" y="35"/>
                    <a:pt x="18" y="32"/>
                  </a:cubicBezTo>
                  <a:lnTo>
                    <a:pt x="17" y="32"/>
                  </a:lnTo>
                  <a:close/>
                  <a:moveTo>
                    <a:pt x="0" y="0"/>
                  </a:moveTo>
                  <a:cubicBezTo>
                    <a:pt x="0" y="0"/>
                    <a:pt x="1" y="1"/>
                    <a:pt x="3" y="3"/>
                  </a:cubicBezTo>
                  <a:cubicBezTo>
                    <a:pt x="3" y="4"/>
                    <a:pt x="3" y="4"/>
                    <a:pt x="3" y="4"/>
                  </a:cubicBezTo>
                  <a:cubicBezTo>
                    <a:pt x="2" y="2"/>
                    <a:pt x="1" y="1"/>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6172"/>
            <p:cNvSpPr>
              <a:spLocks/>
            </p:cNvSpPr>
            <p:nvPr/>
          </p:nvSpPr>
          <p:spPr bwMode="auto">
            <a:xfrm>
              <a:off x="2116138" y="4702175"/>
              <a:ext cx="50800" cy="96838"/>
            </a:xfrm>
            <a:custGeom>
              <a:avLst/>
              <a:gdLst>
                <a:gd name="T0" fmla="*/ 0 w 15"/>
                <a:gd name="T1" fmla="*/ 0 h 29"/>
                <a:gd name="T2" fmla="*/ 14 w 15"/>
                <a:gd name="T3" fmla="*/ 29 h 29"/>
                <a:gd name="T4" fmla="*/ 15 w 15"/>
                <a:gd name="T5" fmla="*/ 29 h 29"/>
                <a:gd name="T6" fmla="*/ 0 w 15"/>
                <a:gd name="T7" fmla="*/ 1 h 29"/>
                <a:gd name="T8" fmla="*/ 0 w 15"/>
                <a:gd name="T9" fmla="*/ 0 h 29"/>
              </a:gdLst>
              <a:ahLst/>
              <a:cxnLst>
                <a:cxn ang="0">
                  <a:pos x="T0" y="T1"/>
                </a:cxn>
                <a:cxn ang="0">
                  <a:pos x="T2" y="T3"/>
                </a:cxn>
                <a:cxn ang="0">
                  <a:pos x="T4" y="T5"/>
                </a:cxn>
                <a:cxn ang="0">
                  <a:pos x="T6" y="T7"/>
                </a:cxn>
                <a:cxn ang="0">
                  <a:pos x="T8" y="T9"/>
                </a:cxn>
              </a:cxnLst>
              <a:rect l="0" t="0" r="r" b="b"/>
              <a:pathLst>
                <a:path w="15" h="29">
                  <a:moveTo>
                    <a:pt x="0" y="0"/>
                  </a:moveTo>
                  <a:cubicBezTo>
                    <a:pt x="3" y="5"/>
                    <a:pt x="9" y="14"/>
                    <a:pt x="14" y="29"/>
                  </a:cubicBezTo>
                  <a:cubicBezTo>
                    <a:pt x="15" y="29"/>
                    <a:pt x="15" y="29"/>
                    <a:pt x="15" y="29"/>
                  </a:cubicBezTo>
                  <a:cubicBezTo>
                    <a:pt x="13" y="23"/>
                    <a:pt x="9" y="11"/>
                    <a:pt x="0" y="1"/>
                  </a:cubicBezTo>
                  <a:lnTo>
                    <a:pt x="0" y="0"/>
                  </a:ln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Rectangle 6173"/>
            <p:cNvSpPr>
              <a:spLocks noChangeArrowheads="1"/>
            </p:cNvSpPr>
            <p:nvPr/>
          </p:nvSpPr>
          <p:spPr bwMode="auto">
            <a:xfrm>
              <a:off x="2170113" y="4816475"/>
              <a:ext cx="1588" cy="1588"/>
            </a:xfrm>
            <a:prstGeom prst="rect">
              <a:avLst/>
            </a:prstGeom>
            <a:solidFill>
              <a:srgbClr val="A852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6174"/>
            <p:cNvSpPr>
              <a:spLocks noEditPoints="1"/>
            </p:cNvSpPr>
            <p:nvPr/>
          </p:nvSpPr>
          <p:spPr bwMode="auto">
            <a:xfrm>
              <a:off x="2089150" y="4691063"/>
              <a:ext cx="74613" cy="122238"/>
            </a:xfrm>
            <a:custGeom>
              <a:avLst/>
              <a:gdLst>
                <a:gd name="T0" fmla="*/ 20 w 22"/>
                <a:gd name="T1" fmla="*/ 30 h 36"/>
                <a:gd name="T2" fmla="*/ 22 w 22"/>
                <a:gd name="T3" fmla="*/ 36 h 36"/>
                <a:gd name="T4" fmla="*/ 22 w 22"/>
                <a:gd name="T5" fmla="*/ 36 h 36"/>
                <a:gd name="T6" fmla="*/ 21 w 22"/>
                <a:gd name="T7" fmla="*/ 30 h 36"/>
                <a:gd name="T8" fmla="*/ 20 w 22"/>
                <a:gd name="T9" fmla="*/ 30 h 36"/>
                <a:gd name="T10" fmla="*/ 0 w 22"/>
                <a:gd name="T11" fmla="*/ 0 h 36"/>
                <a:gd name="T12" fmla="*/ 3 w 22"/>
                <a:gd name="T13" fmla="*/ 2 h 36"/>
                <a:gd name="T14" fmla="*/ 4 w 22"/>
                <a:gd name="T15" fmla="*/ 2 h 36"/>
                <a:gd name="T16" fmla="*/ 0 w 22"/>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6">
                  <a:moveTo>
                    <a:pt x="20" y="30"/>
                  </a:moveTo>
                  <a:cubicBezTo>
                    <a:pt x="21" y="32"/>
                    <a:pt x="22" y="34"/>
                    <a:pt x="22" y="36"/>
                  </a:cubicBezTo>
                  <a:cubicBezTo>
                    <a:pt x="22" y="36"/>
                    <a:pt x="22" y="36"/>
                    <a:pt x="22" y="36"/>
                  </a:cubicBezTo>
                  <a:cubicBezTo>
                    <a:pt x="22" y="35"/>
                    <a:pt x="21" y="33"/>
                    <a:pt x="21" y="30"/>
                  </a:cubicBezTo>
                  <a:lnTo>
                    <a:pt x="20" y="30"/>
                  </a:lnTo>
                  <a:close/>
                  <a:moveTo>
                    <a:pt x="0" y="0"/>
                  </a:moveTo>
                  <a:cubicBezTo>
                    <a:pt x="0" y="0"/>
                    <a:pt x="1" y="1"/>
                    <a:pt x="3" y="2"/>
                  </a:cubicBezTo>
                  <a:cubicBezTo>
                    <a:pt x="4" y="2"/>
                    <a:pt x="4" y="2"/>
                    <a:pt x="4" y="2"/>
                  </a:cubicBezTo>
                  <a:cubicBezTo>
                    <a:pt x="3" y="1"/>
                    <a:pt x="2" y="1"/>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6175"/>
            <p:cNvSpPr>
              <a:spLocks/>
            </p:cNvSpPr>
            <p:nvPr/>
          </p:nvSpPr>
          <p:spPr bwMode="auto">
            <a:xfrm>
              <a:off x="2100263" y="4699000"/>
              <a:ext cx="60325" cy="93663"/>
            </a:xfrm>
            <a:custGeom>
              <a:avLst/>
              <a:gdLst>
                <a:gd name="T0" fmla="*/ 0 w 18"/>
                <a:gd name="T1" fmla="*/ 0 h 28"/>
                <a:gd name="T2" fmla="*/ 17 w 18"/>
                <a:gd name="T3" fmla="*/ 28 h 28"/>
                <a:gd name="T4" fmla="*/ 18 w 18"/>
                <a:gd name="T5" fmla="*/ 28 h 28"/>
                <a:gd name="T6" fmla="*/ 1 w 18"/>
                <a:gd name="T7" fmla="*/ 0 h 28"/>
                <a:gd name="T8" fmla="*/ 0 w 18"/>
                <a:gd name="T9" fmla="*/ 0 h 28"/>
              </a:gdLst>
              <a:ahLst/>
              <a:cxnLst>
                <a:cxn ang="0">
                  <a:pos x="T0" y="T1"/>
                </a:cxn>
                <a:cxn ang="0">
                  <a:pos x="T2" y="T3"/>
                </a:cxn>
                <a:cxn ang="0">
                  <a:pos x="T4" y="T5"/>
                </a:cxn>
                <a:cxn ang="0">
                  <a:pos x="T6" y="T7"/>
                </a:cxn>
                <a:cxn ang="0">
                  <a:pos x="T8" y="T9"/>
                </a:cxn>
              </a:cxnLst>
              <a:rect l="0" t="0" r="r" b="b"/>
              <a:pathLst>
                <a:path w="18" h="28">
                  <a:moveTo>
                    <a:pt x="0" y="0"/>
                  </a:moveTo>
                  <a:cubicBezTo>
                    <a:pt x="4" y="3"/>
                    <a:pt x="11" y="11"/>
                    <a:pt x="17" y="28"/>
                  </a:cubicBezTo>
                  <a:cubicBezTo>
                    <a:pt x="18" y="28"/>
                    <a:pt x="18" y="28"/>
                    <a:pt x="18" y="28"/>
                  </a:cubicBezTo>
                  <a:cubicBezTo>
                    <a:pt x="15" y="20"/>
                    <a:pt x="9" y="6"/>
                    <a:pt x="1" y="0"/>
                  </a:cubicBezTo>
                  <a:lnTo>
                    <a:pt x="0" y="0"/>
                  </a:ln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Rectangle 6176"/>
            <p:cNvSpPr>
              <a:spLocks noChangeArrowheads="1"/>
            </p:cNvSpPr>
            <p:nvPr/>
          </p:nvSpPr>
          <p:spPr bwMode="auto">
            <a:xfrm>
              <a:off x="2163763" y="4813300"/>
              <a:ext cx="1588" cy="1588"/>
            </a:xfrm>
            <a:prstGeom prst="rect">
              <a:avLst/>
            </a:prstGeom>
            <a:solidFill>
              <a:srgbClr val="A852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6177"/>
            <p:cNvSpPr>
              <a:spLocks noEditPoints="1"/>
            </p:cNvSpPr>
            <p:nvPr/>
          </p:nvSpPr>
          <p:spPr bwMode="auto">
            <a:xfrm>
              <a:off x="2073275" y="4699000"/>
              <a:ext cx="69850" cy="100013"/>
            </a:xfrm>
            <a:custGeom>
              <a:avLst/>
              <a:gdLst>
                <a:gd name="T0" fmla="*/ 11 w 21"/>
                <a:gd name="T1" fmla="*/ 12 h 30"/>
                <a:gd name="T2" fmla="*/ 21 w 21"/>
                <a:gd name="T3" fmla="*/ 30 h 30"/>
                <a:gd name="T4" fmla="*/ 21 w 21"/>
                <a:gd name="T5" fmla="*/ 30 h 30"/>
                <a:gd name="T6" fmla="*/ 12 w 21"/>
                <a:gd name="T7" fmla="*/ 12 h 30"/>
                <a:gd name="T8" fmla="*/ 11 w 21"/>
                <a:gd name="T9" fmla="*/ 12 h 30"/>
                <a:gd name="T10" fmla="*/ 0 w 21"/>
                <a:gd name="T11" fmla="*/ 0 h 30"/>
                <a:gd name="T12" fmla="*/ 2 w 21"/>
                <a:gd name="T13" fmla="*/ 2 h 30"/>
                <a:gd name="T14" fmla="*/ 2 w 21"/>
                <a:gd name="T15" fmla="*/ 2 h 30"/>
                <a:gd name="T16" fmla="*/ 0 w 2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0">
                  <a:moveTo>
                    <a:pt x="11" y="12"/>
                  </a:moveTo>
                  <a:cubicBezTo>
                    <a:pt x="14" y="16"/>
                    <a:pt x="18" y="22"/>
                    <a:pt x="21" y="30"/>
                  </a:cubicBezTo>
                  <a:cubicBezTo>
                    <a:pt x="21" y="30"/>
                    <a:pt x="21" y="30"/>
                    <a:pt x="21" y="30"/>
                  </a:cubicBezTo>
                  <a:cubicBezTo>
                    <a:pt x="20" y="27"/>
                    <a:pt x="17" y="20"/>
                    <a:pt x="12" y="12"/>
                  </a:cubicBezTo>
                  <a:cubicBezTo>
                    <a:pt x="12" y="12"/>
                    <a:pt x="11" y="12"/>
                    <a:pt x="11" y="12"/>
                  </a:cubicBezTo>
                  <a:close/>
                  <a:moveTo>
                    <a:pt x="0" y="0"/>
                  </a:moveTo>
                  <a:cubicBezTo>
                    <a:pt x="0" y="0"/>
                    <a:pt x="0" y="0"/>
                    <a:pt x="2" y="2"/>
                  </a:cubicBezTo>
                  <a:cubicBezTo>
                    <a:pt x="2" y="2"/>
                    <a:pt x="2" y="2"/>
                    <a:pt x="2" y="2"/>
                  </a:cubicBezTo>
                  <a:cubicBezTo>
                    <a:pt x="1" y="1"/>
                    <a:pt x="0" y="0"/>
                    <a:pt x="0" y="0"/>
                  </a:cubicBezTo>
                  <a:close/>
                </a:path>
              </a:pathLst>
            </a:custGeom>
            <a:solidFill>
              <a:srgbClr val="B15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6178"/>
            <p:cNvSpPr>
              <a:spLocks/>
            </p:cNvSpPr>
            <p:nvPr/>
          </p:nvSpPr>
          <p:spPr bwMode="auto">
            <a:xfrm>
              <a:off x="2079625" y="4705350"/>
              <a:ext cx="33338" cy="33338"/>
            </a:xfrm>
            <a:custGeom>
              <a:avLst/>
              <a:gdLst>
                <a:gd name="T0" fmla="*/ 0 w 10"/>
                <a:gd name="T1" fmla="*/ 0 h 10"/>
                <a:gd name="T2" fmla="*/ 0 w 10"/>
                <a:gd name="T3" fmla="*/ 0 h 10"/>
                <a:gd name="T4" fmla="*/ 9 w 10"/>
                <a:gd name="T5" fmla="*/ 10 h 10"/>
                <a:gd name="T6" fmla="*/ 10 w 10"/>
                <a:gd name="T7" fmla="*/ 10 h 10"/>
                <a:gd name="T8" fmla="*/ 0 w 10"/>
                <a:gd name="T9" fmla="*/ 0 h 10"/>
              </a:gdLst>
              <a:ahLst/>
              <a:cxnLst>
                <a:cxn ang="0">
                  <a:pos x="T0" y="T1"/>
                </a:cxn>
                <a:cxn ang="0">
                  <a:pos x="T2" y="T3"/>
                </a:cxn>
                <a:cxn ang="0">
                  <a:pos x="T4" y="T5"/>
                </a:cxn>
                <a:cxn ang="0">
                  <a:pos x="T6" y="T7"/>
                </a:cxn>
                <a:cxn ang="0">
                  <a:pos x="T8" y="T9"/>
                </a:cxn>
              </a:cxnLst>
              <a:rect l="0" t="0" r="r" b="b"/>
              <a:pathLst>
                <a:path w="10" h="10">
                  <a:moveTo>
                    <a:pt x="0" y="0"/>
                  </a:moveTo>
                  <a:cubicBezTo>
                    <a:pt x="0" y="0"/>
                    <a:pt x="0" y="0"/>
                    <a:pt x="0" y="0"/>
                  </a:cubicBezTo>
                  <a:cubicBezTo>
                    <a:pt x="2" y="1"/>
                    <a:pt x="5" y="5"/>
                    <a:pt x="9" y="10"/>
                  </a:cubicBezTo>
                  <a:cubicBezTo>
                    <a:pt x="9" y="10"/>
                    <a:pt x="10" y="10"/>
                    <a:pt x="10" y="10"/>
                  </a:cubicBezTo>
                  <a:cubicBezTo>
                    <a:pt x="7" y="6"/>
                    <a:pt x="4" y="2"/>
                    <a:pt x="0" y="0"/>
                  </a:cubicBezTo>
                  <a:close/>
                </a:path>
              </a:pathLst>
            </a:custGeom>
            <a:solidFill>
              <a:srgbClr val="B4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6179"/>
            <p:cNvSpPr>
              <a:spLocks/>
            </p:cNvSpPr>
            <p:nvPr/>
          </p:nvSpPr>
          <p:spPr bwMode="auto">
            <a:xfrm>
              <a:off x="2143125" y="4799013"/>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0" y="0"/>
                    <a:pt x="0" y="0"/>
                  </a:cubicBezTo>
                  <a:close/>
                </a:path>
              </a:pathLst>
            </a:custGeom>
            <a:solidFill>
              <a:srgbClr val="A8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6180"/>
            <p:cNvSpPr>
              <a:spLocks/>
            </p:cNvSpPr>
            <p:nvPr/>
          </p:nvSpPr>
          <p:spPr bwMode="auto">
            <a:xfrm>
              <a:off x="2032000" y="4705350"/>
              <a:ext cx="57150" cy="53975"/>
            </a:xfrm>
            <a:custGeom>
              <a:avLst/>
              <a:gdLst>
                <a:gd name="T0" fmla="*/ 1 w 17"/>
                <a:gd name="T1" fmla="*/ 0 h 16"/>
                <a:gd name="T2" fmla="*/ 0 w 17"/>
                <a:gd name="T3" fmla="*/ 1 h 16"/>
                <a:gd name="T4" fmla="*/ 17 w 17"/>
                <a:gd name="T5" fmla="*/ 16 h 16"/>
                <a:gd name="T6" fmla="*/ 17 w 17"/>
                <a:gd name="T7" fmla="*/ 16 h 16"/>
                <a:gd name="T8" fmla="*/ 13 w 17"/>
                <a:gd name="T9" fmla="*/ 10 h 16"/>
                <a:gd name="T10" fmla="*/ 5 w 17"/>
                <a:gd name="T11" fmla="*/ 3 h 16"/>
                <a:gd name="T12" fmla="*/ 1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 y="0"/>
                  </a:moveTo>
                  <a:cubicBezTo>
                    <a:pt x="0" y="1"/>
                    <a:pt x="0" y="1"/>
                    <a:pt x="0" y="1"/>
                  </a:cubicBezTo>
                  <a:cubicBezTo>
                    <a:pt x="4" y="3"/>
                    <a:pt x="10" y="7"/>
                    <a:pt x="17" y="16"/>
                  </a:cubicBezTo>
                  <a:cubicBezTo>
                    <a:pt x="17" y="16"/>
                    <a:pt x="17" y="16"/>
                    <a:pt x="17" y="16"/>
                  </a:cubicBezTo>
                  <a:cubicBezTo>
                    <a:pt x="16" y="14"/>
                    <a:pt x="15" y="12"/>
                    <a:pt x="13" y="10"/>
                  </a:cubicBezTo>
                  <a:cubicBezTo>
                    <a:pt x="10" y="7"/>
                    <a:pt x="7" y="5"/>
                    <a:pt x="5" y="3"/>
                  </a:cubicBezTo>
                  <a:cubicBezTo>
                    <a:pt x="4" y="2"/>
                    <a:pt x="2" y="1"/>
                    <a:pt x="1"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6181"/>
            <p:cNvSpPr>
              <a:spLocks/>
            </p:cNvSpPr>
            <p:nvPr/>
          </p:nvSpPr>
          <p:spPr bwMode="auto">
            <a:xfrm>
              <a:off x="2025650" y="4705350"/>
              <a:ext cx="9525" cy="3175"/>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1" y="0"/>
                    <a:pt x="2" y="1"/>
                  </a:cubicBezTo>
                  <a:cubicBezTo>
                    <a:pt x="3" y="0"/>
                    <a:pt x="3" y="0"/>
                    <a:pt x="3" y="0"/>
                  </a:cubicBezTo>
                  <a:cubicBezTo>
                    <a:pt x="2" y="0"/>
                    <a:pt x="1" y="0"/>
                    <a:pt x="0" y="0"/>
                  </a:cubicBezTo>
                  <a:close/>
                </a:path>
              </a:pathLst>
            </a:custGeom>
            <a:solidFill>
              <a:srgbClr val="C3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6182"/>
            <p:cNvSpPr>
              <a:spLocks/>
            </p:cNvSpPr>
            <p:nvPr/>
          </p:nvSpPr>
          <p:spPr bwMode="auto">
            <a:xfrm>
              <a:off x="2049463" y="4714875"/>
              <a:ext cx="26988" cy="238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2" y="2"/>
                    <a:pt x="5" y="4"/>
                    <a:pt x="8" y="7"/>
                  </a:cubicBezTo>
                  <a:cubicBezTo>
                    <a:pt x="5" y="5"/>
                    <a:pt x="3" y="2"/>
                    <a:pt x="0" y="0"/>
                  </a:cubicBezTo>
                  <a:close/>
                </a:path>
              </a:pathLst>
            </a:custGeom>
            <a:solidFill>
              <a:srgbClr val="A9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6183"/>
            <p:cNvSpPr>
              <a:spLocks/>
            </p:cNvSpPr>
            <p:nvPr/>
          </p:nvSpPr>
          <p:spPr bwMode="auto">
            <a:xfrm>
              <a:off x="2092325" y="4759325"/>
              <a:ext cx="3175" cy="6350"/>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1" y="1"/>
                    <a:pt x="0" y="1"/>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6184"/>
            <p:cNvSpPr>
              <a:spLocks/>
            </p:cNvSpPr>
            <p:nvPr/>
          </p:nvSpPr>
          <p:spPr bwMode="auto">
            <a:xfrm>
              <a:off x="2032000" y="4718050"/>
              <a:ext cx="17463" cy="11113"/>
            </a:xfrm>
            <a:custGeom>
              <a:avLst/>
              <a:gdLst>
                <a:gd name="T0" fmla="*/ 0 w 5"/>
                <a:gd name="T1" fmla="*/ 0 h 3"/>
                <a:gd name="T2" fmla="*/ 1 w 5"/>
                <a:gd name="T3" fmla="*/ 1 h 3"/>
                <a:gd name="T4" fmla="*/ 5 w 5"/>
                <a:gd name="T5" fmla="*/ 3 h 3"/>
                <a:gd name="T6" fmla="*/ 0 w 5"/>
                <a:gd name="T7" fmla="*/ 0 h 3"/>
              </a:gdLst>
              <a:ahLst/>
              <a:cxnLst>
                <a:cxn ang="0">
                  <a:pos x="T0" y="T1"/>
                </a:cxn>
                <a:cxn ang="0">
                  <a:pos x="T2" y="T3"/>
                </a:cxn>
                <a:cxn ang="0">
                  <a:pos x="T4" y="T5"/>
                </a:cxn>
                <a:cxn ang="0">
                  <a:pos x="T6" y="T7"/>
                </a:cxn>
              </a:cxnLst>
              <a:rect l="0" t="0" r="r" b="b"/>
              <a:pathLst>
                <a:path w="5" h="3">
                  <a:moveTo>
                    <a:pt x="0" y="0"/>
                  </a:moveTo>
                  <a:cubicBezTo>
                    <a:pt x="1" y="1"/>
                    <a:pt x="1" y="1"/>
                    <a:pt x="1" y="1"/>
                  </a:cubicBezTo>
                  <a:cubicBezTo>
                    <a:pt x="3" y="2"/>
                    <a:pt x="5" y="3"/>
                    <a:pt x="5" y="3"/>
                  </a:cubicBezTo>
                  <a:cubicBezTo>
                    <a:pt x="3" y="2"/>
                    <a:pt x="2" y="1"/>
                    <a:pt x="0" y="0"/>
                  </a:cubicBezTo>
                  <a:close/>
                </a:path>
              </a:pathLst>
            </a:custGeom>
            <a:solidFill>
              <a:srgbClr val="B75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6185"/>
            <p:cNvSpPr>
              <a:spLocks/>
            </p:cNvSpPr>
            <p:nvPr/>
          </p:nvSpPr>
          <p:spPr bwMode="auto">
            <a:xfrm>
              <a:off x="1987550" y="4708525"/>
              <a:ext cx="47625" cy="14288"/>
            </a:xfrm>
            <a:custGeom>
              <a:avLst/>
              <a:gdLst>
                <a:gd name="T0" fmla="*/ 0 w 14"/>
                <a:gd name="T1" fmla="*/ 0 h 4"/>
                <a:gd name="T2" fmla="*/ 0 w 14"/>
                <a:gd name="T3" fmla="*/ 0 h 4"/>
                <a:gd name="T4" fmla="*/ 14 w 14"/>
                <a:gd name="T5" fmla="*/ 4 h 4"/>
                <a:gd name="T6" fmla="*/ 13 w 14"/>
                <a:gd name="T7" fmla="*/ 3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cubicBezTo>
                    <a:pt x="0" y="0"/>
                    <a:pt x="0" y="0"/>
                    <a:pt x="0" y="0"/>
                  </a:cubicBezTo>
                  <a:cubicBezTo>
                    <a:pt x="6" y="1"/>
                    <a:pt x="11" y="3"/>
                    <a:pt x="14" y="4"/>
                  </a:cubicBezTo>
                  <a:cubicBezTo>
                    <a:pt x="13" y="3"/>
                    <a:pt x="13" y="3"/>
                    <a:pt x="13" y="3"/>
                  </a:cubicBezTo>
                  <a:cubicBezTo>
                    <a:pt x="8" y="0"/>
                    <a:pt x="1" y="0"/>
                    <a:pt x="0" y="0"/>
                  </a:cubicBezTo>
                  <a:close/>
                </a:path>
              </a:pathLst>
            </a:custGeom>
            <a:solidFill>
              <a:srgbClr val="C3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6186"/>
            <p:cNvSpPr>
              <a:spLocks/>
            </p:cNvSpPr>
            <p:nvPr/>
          </p:nvSpPr>
          <p:spPr bwMode="auto">
            <a:xfrm>
              <a:off x="1936750" y="4384675"/>
              <a:ext cx="53975" cy="17463"/>
            </a:xfrm>
            <a:custGeom>
              <a:avLst/>
              <a:gdLst>
                <a:gd name="T0" fmla="*/ 1 w 16"/>
                <a:gd name="T1" fmla="*/ 4 h 5"/>
                <a:gd name="T2" fmla="*/ 8 w 16"/>
                <a:gd name="T3" fmla="*/ 0 h 5"/>
                <a:gd name="T4" fmla="*/ 11 w 16"/>
                <a:gd name="T5" fmla="*/ 5 h 5"/>
                <a:gd name="T6" fmla="*/ 4 w 16"/>
                <a:gd name="T7" fmla="*/ 5 h 5"/>
                <a:gd name="T8" fmla="*/ 2 w 16"/>
                <a:gd name="T9" fmla="*/ 5 h 5"/>
                <a:gd name="T10" fmla="*/ 1 w 16"/>
                <a:gd name="T11" fmla="*/ 4 h 5"/>
              </a:gdLst>
              <a:ahLst/>
              <a:cxnLst>
                <a:cxn ang="0">
                  <a:pos x="T0" y="T1"/>
                </a:cxn>
                <a:cxn ang="0">
                  <a:pos x="T2" y="T3"/>
                </a:cxn>
                <a:cxn ang="0">
                  <a:pos x="T4" y="T5"/>
                </a:cxn>
                <a:cxn ang="0">
                  <a:pos x="T6" y="T7"/>
                </a:cxn>
                <a:cxn ang="0">
                  <a:pos x="T8" y="T9"/>
                </a:cxn>
                <a:cxn ang="0">
                  <a:pos x="T10" y="T11"/>
                </a:cxn>
              </a:cxnLst>
              <a:rect l="0" t="0" r="r" b="b"/>
              <a:pathLst>
                <a:path w="16" h="5">
                  <a:moveTo>
                    <a:pt x="1" y="4"/>
                  </a:moveTo>
                  <a:cubicBezTo>
                    <a:pt x="1" y="4"/>
                    <a:pt x="3" y="0"/>
                    <a:pt x="8" y="0"/>
                  </a:cubicBezTo>
                  <a:cubicBezTo>
                    <a:pt x="12" y="0"/>
                    <a:pt x="16" y="4"/>
                    <a:pt x="11" y="5"/>
                  </a:cubicBezTo>
                  <a:cubicBezTo>
                    <a:pt x="7" y="5"/>
                    <a:pt x="6" y="5"/>
                    <a:pt x="4" y="5"/>
                  </a:cubicBezTo>
                  <a:cubicBezTo>
                    <a:pt x="3" y="5"/>
                    <a:pt x="3" y="5"/>
                    <a:pt x="2" y="5"/>
                  </a:cubicBezTo>
                  <a:cubicBezTo>
                    <a:pt x="1" y="5"/>
                    <a:pt x="0" y="5"/>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Oval 6187"/>
            <p:cNvSpPr>
              <a:spLocks noChangeArrowheads="1"/>
            </p:cNvSpPr>
            <p:nvPr/>
          </p:nvSpPr>
          <p:spPr bwMode="auto">
            <a:xfrm>
              <a:off x="1954213" y="4384675"/>
              <a:ext cx="17463" cy="17463"/>
            </a:xfrm>
            <a:prstGeom prst="ellipse">
              <a:avLst/>
            </a:prstGeom>
            <a:solidFill>
              <a:srgbClr val="74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Oval 6188"/>
            <p:cNvSpPr>
              <a:spLocks noChangeArrowheads="1"/>
            </p:cNvSpPr>
            <p:nvPr/>
          </p:nvSpPr>
          <p:spPr bwMode="auto">
            <a:xfrm>
              <a:off x="1957388" y="4387850"/>
              <a:ext cx="11113" cy="11113"/>
            </a:xfrm>
            <a:prstGeom prst="ellipse">
              <a:avLst/>
            </a:prstGeom>
            <a:solidFill>
              <a:srgbClr val="4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6189"/>
            <p:cNvSpPr>
              <a:spLocks/>
            </p:cNvSpPr>
            <p:nvPr/>
          </p:nvSpPr>
          <p:spPr bwMode="auto">
            <a:xfrm>
              <a:off x="1963738" y="4387850"/>
              <a:ext cx="4763" cy="3175"/>
            </a:xfrm>
            <a:custGeom>
              <a:avLst/>
              <a:gdLst>
                <a:gd name="T0" fmla="*/ 3 w 3"/>
                <a:gd name="T1" fmla="*/ 0 h 2"/>
                <a:gd name="T2" fmla="*/ 0 w 3"/>
                <a:gd name="T3" fmla="*/ 2 h 2"/>
                <a:gd name="T4" fmla="*/ 3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2"/>
                  </a:lnTo>
                  <a:lnTo>
                    <a:pt x="3" y="2"/>
                  </a:lnTo>
                  <a:lnTo>
                    <a:pt x="3" y="2"/>
                  </a:lnTo>
                  <a:lnTo>
                    <a:pt x="3" y="2"/>
                  </a:lnTo>
                  <a:lnTo>
                    <a:pt x="3" y="0"/>
                  </a:lnTo>
                  <a:close/>
                </a:path>
              </a:pathLst>
            </a:custGeom>
            <a:solidFill>
              <a:srgbClr val="C4BA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6190"/>
            <p:cNvSpPr>
              <a:spLocks/>
            </p:cNvSpPr>
            <p:nvPr/>
          </p:nvSpPr>
          <p:spPr bwMode="auto">
            <a:xfrm>
              <a:off x="1963738" y="4391025"/>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B2A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6191"/>
            <p:cNvSpPr>
              <a:spLocks/>
            </p:cNvSpPr>
            <p:nvPr/>
          </p:nvSpPr>
          <p:spPr bwMode="auto">
            <a:xfrm>
              <a:off x="1936750" y="4384675"/>
              <a:ext cx="50800" cy="17463"/>
            </a:xfrm>
            <a:custGeom>
              <a:avLst/>
              <a:gdLst>
                <a:gd name="T0" fmla="*/ 8 w 15"/>
                <a:gd name="T1" fmla="*/ 0 h 5"/>
                <a:gd name="T2" fmla="*/ 1 w 15"/>
                <a:gd name="T3" fmla="*/ 4 h 5"/>
                <a:gd name="T4" fmla="*/ 2 w 15"/>
                <a:gd name="T5" fmla="*/ 5 h 5"/>
                <a:gd name="T6" fmla="*/ 6 w 15"/>
                <a:gd name="T7" fmla="*/ 5 h 5"/>
                <a:gd name="T8" fmla="*/ 3 w 15"/>
                <a:gd name="T9" fmla="*/ 4 h 5"/>
                <a:gd name="T10" fmla="*/ 1 w 15"/>
                <a:gd name="T11" fmla="*/ 4 h 5"/>
                <a:gd name="T12" fmla="*/ 7 w 15"/>
                <a:gd name="T13" fmla="*/ 1 h 5"/>
                <a:gd name="T14" fmla="*/ 13 w 15"/>
                <a:gd name="T15" fmla="*/ 3 h 5"/>
                <a:gd name="T16" fmla="*/ 11 w 15"/>
                <a:gd name="T17" fmla="*/ 4 h 5"/>
                <a:gd name="T18" fmla="*/ 8 w 1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5">
                  <a:moveTo>
                    <a:pt x="8" y="0"/>
                  </a:moveTo>
                  <a:cubicBezTo>
                    <a:pt x="3" y="0"/>
                    <a:pt x="1" y="4"/>
                    <a:pt x="1" y="4"/>
                  </a:cubicBezTo>
                  <a:cubicBezTo>
                    <a:pt x="0" y="5"/>
                    <a:pt x="1" y="5"/>
                    <a:pt x="2" y="5"/>
                  </a:cubicBezTo>
                  <a:cubicBezTo>
                    <a:pt x="3" y="5"/>
                    <a:pt x="4" y="5"/>
                    <a:pt x="6" y="5"/>
                  </a:cubicBezTo>
                  <a:cubicBezTo>
                    <a:pt x="5" y="5"/>
                    <a:pt x="4" y="4"/>
                    <a:pt x="3" y="4"/>
                  </a:cubicBezTo>
                  <a:cubicBezTo>
                    <a:pt x="2" y="4"/>
                    <a:pt x="1" y="4"/>
                    <a:pt x="1" y="4"/>
                  </a:cubicBezTo>
                  <a:cubicBezTo>
                    <a:pt x="1" y="4"/>
                    <a:pt x="3" y="1"/>
                    <a:pt x="7" y="1"/>
                  </a:cubicBezTo>
                  <a:cubicBezTo>
                    <a:pt x="11" y="0"/>
                    <a:pt x="13" y="2"/>
                    <a:pt x="13" y="3"/>
                  </a:cubicBezTo>
                  <a:cubicBezTo>
                    <a:pt x="13" y="3"/>
                    <a:pt x="12" y="4"/>
                    <a:pt x="11" y="4"/>
                  </a:cubicBezTo>
                  <a:cubicBezTo>
                    <a:pt x="15" y="3"/>
                    <a:pt x="12" y="0"/>
                    <a:pt x="8" y="0"/>
                  </a:cubicBezTo>
                  <a:close/>
                </a:path>
              </a:pathLst>
            </a:custGeom>
            <a:solidFill>
              <a:srgbClr val="5B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6192"/>
            <p:cNvSpPr>
              <a:spLocks/>
            </p:cNvSpPr>
            <p:nvPr/>
          </p:nvSpPr>
          <p:spPr bwMode="auto">
            <a:xfrm>
              <a:off x="1839913" y="4384675"/>
              <a:ext cx="53975" cy="17463"/>
            </a:xfrm>
            <a:custGeom>
              <a:avLst/>
              <a:gdLst>
                <a:gd name="T0" fmla="*/ 15 w 16"/>
                <a:gd name="T1" fmla="*/ 4 h 5"/>
                <a:gd name="T2" fmla="*/ 8 w 16"/>
                <a:gd name="T3" fmla="*/ 0 h 5"/>
                <a:gd name="T4" fmla="*/ 5 w 16"/>
                <a:gd name="T5" fmla="*/ 5 h 5"/>
                <a:gd name="T6" fmla="*/ 12 w 16"/>
                <a:gd name="T7" fmla="*/ 5 h 5"/>
                <a:gd name="T8" fmla="*/ 14 w 16"/>
                <a:gd name="T9" fmla="*/ 5 h 5"/>
                <a:gd name="T10" fmla="*/ 15 w 16"/>
                <a:gd name="T11" fmla="*/ 4 h 5"/>
              </a:gdLst>
              <a:ahLst/>
              <a:cxnLst>
                <a:cxn ang="0">
                  <a:pos x="T0" y="T1"/>
                </a:cxn>
                <a:cxn ang="0">
                  <a:pos x="T2" y="T3"/>
                </a:cxn>
                <a:cxn ang="0">
                  <a:pos x="T4" y="T5"/>
                </a:cxn>
                <a:cxn ang="0">
                  <a:pos x="T6" y="T7"/>
                </a:cxn>
                <a:cxn ang="0">
                  <a:pos x="T8" y="T9"/>
                </a:cxn>
                <a:cxn ang="0">
                  <a:pos x="T10" y="T11"/>
                </a:cxn>
              </a:cxnLst>
              <a:rect l="0" t="0" r="r" b="b"/>
              <a:pathLst>
                <a:path w="16" h="5">
                  <a:moveTo>
                    <a:pt x="15" y="4"/>
                  </a:moveTo>
                  <a:cubicBezTo>
                    <a:pt x="15" y="4"/>
                    <a:pt x="12" y="0"/>
                    <a:pt x="8" y="0"/>
                  </a:cubicBezTo>
                  <a:cubicBezTo>
                    <a:pt x="4" y="0"/>
                    <a:pt x="0" y="4"/>
                    <a:pt x="5" y="5"/>
                  </a:cubicBezTo>
                  <a:cubicBezTo>
                    <a:pt x="8" y="5"/>
                    <a:pt x="10" y="5"/>
                    <a:pt x="12" y="5"/>
                  </a:cubicBezTo>
                  <a:cubicBezTo>
                    <a:pt x="12" y="5"/>
                    <a:pt x="13" y="5"/>
                    <a:pt x="14" y="5"/>
                  </a:cubicBezTo>
                  <a:cubicBezTo>
                    <a:pt x="15" y="5"/>
                    <a:pt x="16" y="5"/>
                    <a:pt x="1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Oval 6193"/>
            <p:cNvSpPr>
              <a:spLocks noChangeArrowheads="1"/>
            </p:cNvSpPr>
            <p:nvPr/>
          </p:nvSpPr>
          <p:spPr bwMode="auto">
            <a:xfrm>
              <a:off x="1860550" y="4384675"/>
              <a:ext cx="15875" cy="17463"/>
            </a:xfrm>
            <a:prstGeom prst="ellipse">
              <a:avLst/>
            </a:prstGeom>
            <a:solidFill>
              <a:srgbClr val="74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Oval 6194"/>
            <p:cNvSpPr>
              <a:spLocks noChangeArrowheads="1"/>
            </p:cNvSpPr>
            <p:nvPr/>
          </p:nvSpPr>
          <p:spPr bwMode="auto">
            <a:xfrm>
              <a:off x="1863725" y="4387850"/>
              <a:ext cx="6350" cy="11113"/>
            </a:xfrm>
            <a:prstGeom prst="ellipse">
              <a:avLst/>
            </a:prstGeom>
            <a:solidFill>
              <a:srgbClr val="4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6195"/>
            <p:cNvSpPr>
              <a:spLocks/>
            </p:cNvSpPr>
            <p:nvPr/>
          </p:nvSpPr>
          <p:spPr bwMode="auto">
            <a:xfrm>
              <a:off x="1860550" y="4387850"/>
              <a:ext cx="3175" cy="3175"/>
            </a:xfrm>
            <a:custGeom>
              <a:avLst/>
              <a:gdLst>
                <a:gd name="T0" fmla="*/ 2 w 2"/>
                <a:gd name="T1" fmla="*/ 0 h 2"/>
                <a:gd name="T2" fmla="*/ 0 w 2"/>
                <a:gd name="T3" fmla="*/ 2 h 2"/>
                <a:gd name="T4" fmla="*/ 2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2" y="2"/>
                  </a:lnTo>
                  <a:lnTo>
                    <a:pt x="2" y="2"/>
                  </a:lnTo>
                  <a:lnTo>
                    <a:pt x="2" y="2"/>
                  </a:lnTo>
                  <a:lnTo>
                    <a:pt x="2" y="0"/>
                  </a:lnTo>
                  <a:close/>
                </a:path>
              </a:pathLst>
            </a:custGeom>
            <a:solidFill>
              <a:srgbClr val="C4BA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6196"/>
            <p:cNvSpPr>
              <a:spLocks/>
            </p:cNvSpPr>
            <p:nvPr/>
          </p:nvSpPr>
          <p:spPr bwMode="auto">
            <a:xfrm>
              <a:off x="1863725" y="4391025"/>
              <a:ext cx="317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B2A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6197"/>
            <p:cNvSpPr>
              <a:spLocks/>
            </p:cNvSpPr>
            <p:nvPr/>
          </p:nvSpPr>
          <p:spPr bwMode="auto">
            <a:xfrm>
              <a:off x="1843088" y="4384675"/>
              <a:ext cx="50800" cy="17463"/>
            </a:xfrm>
            <a:custGeom>
              <a:avLst/>
              <a:gdLst>
                <a:gd name="T0" fmla="*/ 7 w 15"/>
                <a:gd name="T1" fmla="*/ 0 h 5"/>
                <a:gd name="T2" fmla="*/ 14 w 15"/>
                <a:gd name="T3" fmla="*/ 4 h 5"/>
                <a:gd name="T4" fmla="*/ 13 w 15"/>
                <a:gd name="T5" fmla="*/ 5 h 5"/>
                <a:gd name="T6" fmla="*/ 9 w 15"/>
                <a:gd name="T7" fmla="*/ 5 h 5"/>
                <a:gd name="T8" fmla="*/ 11 w 15"/>
                <a:gd name="T9" fmla="*/ 4 h 5"/>
                <a:gd name="T10" fmla="*/ 14 w 15"/>
                <a:gd name="T11" fmla="*/ 4 h 5"/>
                <a:gd name="T12" fmla="*/ 7 w 15"/>
                <a:gd name="T13" fmla="*/ 1 h 5"/>
                <a:gd name="T14" fmla="*/ 2 w 15"/>
                <a:gd name="T15" fmla="*/ 3 h 5"/>
                <a:gd name="T16" fmla="*/ 3 w 15"/>
                <a:gd name="T17" fmla="*/ 4 h 5"/>
                <a:gd name="T18" fmla="*/ 7 w 1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5">
                  <a:moveTo>
                    <a:pt x="7" y="0"/>
                  </a:moveTo>
                  <a:cubicBezTo>
                    <a:pt x="11" y="0"/>
                    <a:pt x="14" y="4"/>
                    <a:pt x="14" y="4"/>
                  </a:cubicBezTo>
                  <a:cubicBezTo>
                    <a:pt x="15" y="5"/>
                    <a:pt x="14" y="5"/>
                    <a:pt x="13" y="5"/>
                  </a:cubicBezTo>
                  <a:cubicBezTo>
                    <a:pt x="12" y="5"/>
                    <a:pt x="11" y="5"/>
                    <a:pt x="9" y="5"/>
                  </a:cubicBezTo>
                  <a:cubicBezTo>
                    <a:pt x="10" y="5"/>
                    <a:pt x="11" y="4"/>
                    <a:pt x="11" y="4"/>
                  </a:cubicBezTo>
                  <a:cubicBezTo>
                    <a:pt x="13" y="4"/>
                    <a:pt x="14" y="4"/>
                    <a:pt x="14" y="4"/>
                  </a:cubicBezTo>
                  <a:cubicBezTo>
                    <a:pt x="14" y="4"/>
                    <a:pt x="11" y="1"/>
                    <a:pt x="7" y="1"/>
                  </a:cubicBezTo>
                  <a:cubicBezTo>
                    <a:pt x="3" y="0"/>
                    <a:pt x="2" y="2"/>
                    <a:pt x="2" y="3"/>
                  </a:cubicBezTo>
                  <a:cubicBezTo>
                    <a:pt x="2" y="3"/>
                    <a:pt x="3" y="4"/>
                    <a:pt x="3" y="4"/>
                  </a:cubicBezTo>
                  <a:cubicBezTo>
                    <a:pt x="0" y="3"/>
                    <a:pt x="3" y="0"/>
                    <a:pt x="7" y="0"/>
                  </a:cubicBezTo>
                  <a:close/>
                </a:path>
              </a:pathLst>
            </a:custGeom>
            <a:solidFill>
              <a:srgbClr val="5B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6199"/>
            <p:cNvSpPr>
              <a:spLocks/>
            </p:cNvSpPr>
            <p:nvPr/>
          </p:nvSpPr>
          <p:spPr bwMode="auto">
            <a:xfrm>
              <a:off x="2416175" y="1647825"/>
              <a:ext cx="847725" cy="2230438"/>
            </a:xfrm>
            <a:custGeom>
              <a:avLst/>
              <a:gdLst>
                <a:gd name="T0" fmla="*/ 227 w 251"/>
                <a:gd name="T1" fmla="*/ 326 h 661"/>
                <a:gd name="T2" fmla="*/ 210 w 251"/>
                <a:gd name="T3" fmla="*/ 209 h 661"/>
                <a:gd name="T4" fmla="*/ 200 w 251"/>
                <a:gd name="T5" fmla="*/ 125 h 661"/>
                <a:gd name="T6" fmla="*/ 143 w 251"/>
                <a:gd name="T7" fmla="*/ 93 h 661"/>
                <a:gd name="T8" fmla="*/ 154 w 251"/>
                <a:gd name="T9" fmla="*/ 57 h 661"/>
                <a:gd name="T10" fmla="*/ 149 w 251"/>
                <a:gd name="T11" fmla="*/ 12 h 661"/>
                <a:gd name="T12" fmla="*/ 126 w 251"/>
                <a:gd name="T13" fmla="*/ 0 h 661"/>
                <a:gd name="T14" fmla="*/ 102 w 251"/>
                <a:gd name="T15" fmla="*/ 12 h 661"/>
                <a:gd name="T16" fmla="*/ 97 w 251"/>
                <a:gd name="T17" fmla="*/ 57 h 661"/>
                <a:gd name="T18" fmla="*/ 108 w 251"/>
                <a:gd name="T19" fmla="*/ 93 h 661"/>
                <a:gd name="T20" fmla="*/ 51 w 251"/>
                <a:gd name="T21" fmla="*/ 125 h 661"/>
                <a:gd name="T22" fmla="*/ 41 w 251"/>
                <a:gd name="T23" fmla="*/ 209 h 661"/>
                <a:gd name="T24" fmla="*/ 24 w 251"/>
                <a:gd name="T25" fmla="*/ 326 h 661"/>
                <a:gd name="T26" fmla="*/ 9 w 251"/>
                <a:gd name="T27" fmla="*/ 355 h 661"/>
                <a:gd name="T28" fmla="*/ 12 w 251"/>
                <a:gd name="T29" fmla="*/ 382 h 661"/>
                <a:gd name="T30" fmla="*/ 17 w 251"/>
                <a:gd name="T31" fmla="*/ 390 h 661"/>
                <a:gd name="T32" fmla="*/ 38 w 251"/>
                <a:gd name="T33" fmla="*/ 366 h 661"/>
                <a:gd name="T34" fmla="*/ 71 w 251"/>
                <a:gd name="T35" fmla="*/ 207 h 661"/>
                <a:gd name="T36" fmla="*/ 67 w 251"/>
                <a:gd name="T37" fmla="*/ 301 h 661"/>
                <a:gd name="T38" fmla="*/ 79 w 251"/>
                <a:gd name="T39" fmla="*/ 475 h 661"/>
                <a:gd name="T40" fmla="*/ 88 w 251"/>
                <a:gd name="T41" fmla="*/ 605 h 661"/>
                <a:gd name="T42" fmla="*/ 70 w 251"/>
                <a:gd name="T43" fmla="*/ 644 h 661"/>
                <a:gd name="T44" fmla="*/ 75 w 251"/>
                <a:gd name="T45" fmla="*/ 653 h 661"/>
                <a:gd name="T46" fmla="*/ 84 w 251"/>
                <a:gd name="T47" fmla="*/ 658 h 661"/>
                <a:gd name="T48" fmla="*/ 91 w 251"/>
                <a:gd name="T49" fmla="*/ 653 h 661"/>
                <a:gd name="T50" fmla="*/ 102 w 251"/>
                <a:gd name="T51" fmla="*/ 651 h 661"/>
                <a:gd name="T52" fmla="*/ 110 w 251"/>
                <a:gd name="T53" fmla="*/ 612 h 661"/>
                <a:gd name="T54" fmla="*/ 113 w 251"/>
                <a:gd name="T55" fmla="*/ 537 h 661"/>
                <a:gd name="T56" fmla="*/ 119 w 251"/>
                <a:gd name="T57" fmla="*/ 418 h 661"/>
                <a:gd name="T58" fmla="*/ 128 w 251"/>
                <a:gd name="T59" fmla="*/ 377 h 661"/>
                <a:gd name="T60" fmla="*/ 135 w 251"/>
                <a:gd name="T61" fmla="*/ 503 h 661"/>
                <a:gd name="T62" fmla="*/ 139 w 251"/>
                <a:gd name="T63" fmla="*/ 599 h 661"/>
                <a:gd name="T64" fmla="*/ 141 w 251"/>
                <a:gd name="T65" fmla="*/ 640 h 661"/>
                <a:gd name="T66" fmla="*/ 158 w 251"/>
                <a:gd name="T67" fmla="*/ 657 h 661"/>
                <a:gd name="T68" fmla="*/ 160 w 251"/>
                <a:gd name="T69" fmla="*/ 655 h 661"/>
                <a:gd name="T70" fmla="*/ 170 w 251"/>
                <a:gd name="T71" fmla="*/ 656 h 661"/>
                <a:gd name="T72" fmla="*/ 176 w 251"/>
                <a:gd name="T73" fmla="*/ 648 h 661"/>
                <a:gd name="T74" fmla="*/ 160 w 251"/>
                <a:gd name="T75" fmla="*/ 614 h 661"/>
                <a:gd name="T76" fmla="*/ 172 w 251"/>
                <a:gd name="T77" fmla="*/ 491 h 661"/>
                <a:gd name="T78" fmla="*/ 186 w 251"/>
                <a:gd name="T79" fmla="*/ 371 h 661"/>
                <a:gd name="T80" fmla="*/ 173 w 251"/>
                <a:gd name="T81" fmla="*/ 249 h 661"/>
                <a:gd name="T82" fmla="*/ 207 w 251"/>
                <a:gd name="T83" fmla="*/ 329 h 661"/>
                <a:gd name="T84" fmla="*/ 230 w 251"/>
                <a:gd name="T85" fmla="*/ 384 h 661"/>
                <a:gd name="T86" fmla="*/ 232 w 251"/>
                <a:gd name="T87" fmla="*/ 366 h 661"/>
                <a:gd name="T88" fmla="*/ 236 w 251"/>
                <a:gd name="T89" fmla="*/ 34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 h="661">
                  <a:moveTo>
                    <a:pt x="249" y="355"/>
                  </a:moveTo>
                  <a:cubicBezTo>
                    <a:pt x="247" y="353"/>
                    <a:pt x="244" y="349"/>
                    <a:pt x="242" y="342"/>
                  </a:cubicBezTo>
                  <a:cubicBezTo>
                    <a:pt x="240" y="335"/>
                    <a:pt x="230" y="332"/>
                    <a:pt x="227" y="326"/>
                  </a:cubicBezTo>
                  <a:cubicBezTo>
                    <a:pt x="225" y="321"/>
                    <a:pt x="222" y="304"/>
                    <a:pt x="222" y="286"/>
                  </a:cubicBezTo>
                  <a:cubicBezTo>
                    <a:pt x="222" y="268"/>
                    <a:pt x="218" y="248"/>
                    <a:pt x="215" y="239"/>
                  </a:cubicBezTo>
                  <a:cubicBezTo>
                    <a:pt x="212" y="230"/>
                    <a:pt x="209" y="220"/>
                    <a:pt x="210" y="209"/>
                  </a:cubicBezTo>
                  <a:cubicBezTo>
                    <a:pt x="211" y="197"/>
                    <a:pt x="211" y="186"/>
                    <a:pt x="209" y="180"/>
                  </a:cubicBezTo>
                  <a:cubicBezTo>
                    <a:pt x="208" y="174"/>
                    <a:pt x="207" y="175"/>
                    <a:pt x="210" y="163"/>
                  </a:cubicBezTo>
                  <a:cubicBezTo>
                    <a:pt x="212" y="151"/>
                    <a:pt x="207" y="138"/>
                    <a:pt x="200" y="125"/>
                  </a:cubicBezTo>
                  <a:cubicBezTo>
                    <a:pt x="193" y="113"/>
                    <a:pt x="178" y="113"/>
                    <a:pt x="174" y="110"/>
                  </a:cubicBezTo>
                  <a:cubicBezTo>
                    <a:pt x="170" y="107"/>
                    <a:pt x="162" y="105"/>
                    <a:pt x="155" y="101"/>
                  </a:cubicBezTo>
                  <a:cubicBezTo>
                    <a:pt x="148" y="97"/>
                    <a:pt x="143" y="96"/>
                    <a:pt x="143" y="93"/>
                  </a:cubicBezTo>
                  <a:cubicBezTo>
                    <a:pt x="143" y="90"/>
                    <a:pt x="143" y="82"/>
                    <a:pt x="146" y="76"/>
                  </a:cubicBezTo>
                  <a:cubicBezTo>
                    <a:pt x="148" y="70"/>
                    <a:pt x="148" y="63"/>
                    <a:pt x="148" y="63"/>
                  </a:cubicBezTo>
                  <a:cubicBezTo>
                    <a:pt x="152" y="65"/>
                    <a:pt x="152" y="62"/>
                    <a:pt x="154" y="57"/>
                  </a:cubicBezTo>
                  <a:cubicBezTo>
                    <a:pt x="157" y="51"/>
                    <a:pt x="158" y="47"/>
                    <a:pt x="157" y="44"/>
                  </a:cubicBezTo>
                  <a:cubicBezTo>
                    <a:pt x="157" y="41"/>
                    <a:pt x="154" y="42"/>
                    <a:pt x="154" y="42"/>
                  </a:cubicBezTo>
                  <a:cubicBezTo>
                    <a:pt x="154" y="42"/>
                    <a:pt x="159" y="24"/>
                    <a:pt x="149" y="12"/>
                  </a:cubicBezTo>
                  <a:cubicBezTo>
                    <a:pt x="142" y="3"/>
                    <a:pt x="131" y="1"/>
                    <a:pt x="126" y="1"/>
                  </a:cubicBezTo>
                  <a:cubicBezTo>
                    <a:pt x="126" y="0"/>
                    <a:pt x="126" y="0"/>
                    <a:pt x="126" y="0"/>
                  </a:cubicBezTo>
                  <a:cubicBezTo>
                    <a:pt x="126" y="0"/>
                    <a:pt x="126" y="0"/>
                    <a:pt x="126" y="0"/>
                  </a:cubicBezTo>
                  <a:cubicBezTo>
                    <a:pt x="125" y="0"/>
                    <a:pt x="125" y="0"/>
                    <a:pt x="125" y="0"/>
                  </a:cubicBezTo>
                  <a:cubicBezTo>
                    <a:pt x="125" y="1"/>
                    <a:pt x="125" y="1"/>
                    <a:pt x="125" y="1"/>
                  </a:cubicBezTo>
                  <a:cubicBezTo>
                    <a:pt x="120" y="1"/>
                    <a:pt x="109" y="3"/>
                    <a:pt x="102" y="12"/>
                  </a:cubicBezTo>
                  <a:cubicBezTo>
                    <a:pt x="92" y="24"/>
                    <a:pt x="97" y="42"/>
                    <a:pt x="97" y="42"/>
                  </a:cubicBezTo>
                  <a:cubicBezTo>
                    <a:pt x="97" y="42"/>
                    <a:pt x="94" y="41"/>
                    <a:pt x="94" y="44"/>
                  </a:cubicBezTo>
                  <a:cubicBezTo>
                    <a:pt x="93" y="47"/>
                    <a:pt x="94" y="51"/>
                    <a:pt x="97" y="57"/>
                  </a:cubicBezTo>
                  <a:cubicBezTo>
                    <a:pt x="99" y="62"/>
                    <a:pt x="100" y="65"/>
                    <a:pt x="103" y="63"/>
                  </a:cubicBezTo>
                  <a:cubicBezTo>
                    <a:pt x="103" y="63"/>
                    <a:pt x="103" y="70"/>
                    <a:pt x="106" y="76"/>
                  </a:cubicBezTo>
                  <a:cubicBezTo>
                    <a:pt x="108" y="82"/>
                    <a:pt x="108" y="90"/>
                    <a:pt x="108" y="93"/>
                  </a:cubicBezTo>
                  <a:cubicBezTo>
                    <a:pt x="108" y="96"/>
                    <a:pt x="103" y="97"/>
                    <a:pt x="96" y="101"/>
                  </a:cubicBezTo>
                  <a:cubicBezTo>
                    <a:pt x="89" y="105"/>
                    <a:pt x="81" y="107"/>
                    <a:pt x="77" y="110"/>
                  </a:cubicBezTo>
                  <a:cubicBezTo>
                    <a:pt x="73" y="113"/>
                    <a:pt x="58" y="113"/>
                    <a:pt x="51" y="125"/>
                  </a:cubicBezTo>
                  <a:cubicBezTo>
                    <a:pt x="44" y="138"/>
                    <a:pt x="39" y="151"/>
                    <a:pt x="42" y="163"/>
                  </a:cubicBezTo>
                  <a:cubicBezTo>
                    <a:pt x="44" y="175"/>
                    <a:pt x="43" y="174"/>
                    <a:pt x="42" y="180"/>
                  </a:cubicBezTo>
                  <a:cubicBezTo>
                    <a:pt x="40" y="186"/>
                    <a:pt x="40" y="197"/>
                    <a:pt x="41" y="209"/>
                  </a:cubicBezTo>
                  <a:cubicBezTo>
                    <a:pt x="42" y="220"/>
                    <a:pt x="39" y="230"/>
                    <a:pt x="36" y="239"/>
                  </a:cubicBezTo>
                  <a:cubicBezTo>
                    <a:pt x="33" y="248"/>
                    <a:pt x="29" y="268"/>
                    <a:pt x="29" y="286"/>
                  </a:cubicBezTo>
                  <a:cubicBezTo>
                    <a:pt x="29" y="304"/>
                    <a:pt x="27" y="321"/>
                    <a:pt x="24" y="326"/>
                  </a:cubicBezTo>
                  <a:cubicBezTo>
                    <a:pt x="21" y="332"/>
                    <a:pt x="11" y="335"/>
                    <a:pt x="9" y="342"/>
                  </a:cubicBezTo>
                  <a:cubicBezTo>
                    <a:pt x="7" y="349"/>
                    <a:pt x="4" y="353"/>
                    <a:pt x="2" y="355"/>
                  </a:cubicBezTo>
                  <a:cubicBezTo>
                    <a:pt x="0" y="357"/>
                    <a:pt x="6" y="360"/>
                    <a:pt x="9" y="355"/>
                  </a:cubicBezTo>
                  <a:cubicBezTo>
                    <a:pt x="12" y="350"/>
                    <a:pt x="13" y="348"/>
                    <a:pt x="15" y="349"/>
                  </a:cubicBezTo>
                  <a:cubicBezTo>
                    <a:pt x="17" y="349"/>
                    <a:pt x="14" y="358"/>
                    <a:pt x="12" y="367"/>
                  </a:cubicBezTo>
                  <a:cubicBezTo>
                    <a:pt x="10" y="376"/>
                    <a:pt x="8" y="382"/>
                    <a:pt x="12" y="382"/>
                  </a:cubicBezTo>
                  <a:cubicBezTo>
                    <a:pt x="16" y="382"/>
                    <a:pt x="18" y="369"/>
                    <a:pt x="19" y="366"/>
                  </a:cubicBezTo>
                  <a:cubicBezTo>
                    <a:pt x="20" y="363"/>
                    <a:pt x="20" y="373"/>
                    <a:pt x="17" y="380"/>
                  </a:cubicBezTo>
                  <a:cubicBezTo>
                    <a:pt x="15" y="387"/>
                    <a:pt x="15" y="389"/>
                    <a:pt x="17" y="390"/>
                  </a:cubicBezTo>
                  <a:cubicBezTo>
                    <a:pt x="19" y="390"/>
                    <a:pt x="22" y="384"/>
                    <a:pt x="22" y="384"/>
                  </a:cubicBezTo>
                  <a:cubicBezTo>
                    <a:pt x="22" y="384"/>
                    <a:pt x="26" y="387"/>
                    <a:pt x="30" y="376"/>
                  </a:cubicBezTo>
                  <a:cubicBezTo>
                    <a:pt x="30" y="376"/>
                    <a:pt x="34" y="379"/>
                    <a:pt x="38" y="366"/>
                  </a:cubicBezTo>
                  <a:cubicBezTo>
                    <a:pt x="42" y="354"/>
                    <a:pt x="45" y="337"/>
                    <a:pt x="44" y="329"/>
                  </a:cubicBezTo>
                  <a:cubicBezTo>
                    <a:pt x="42" y="322"/>
                    <a:pt x="61" y="288"/>
                    <a:pt x="63" y="259"/>
                  </a:cubicBezTo>
                  <a:cubicBezTo>
                    <a:pt x="66" y="231"/>
                    <a:pt x="70" y="209"/>
                    <a:pt x="71" y="207"/>
                  </a:cubicBezTo>
                  <a:cubicBezTo>
                    <a:pt x="73" y="206"/>
                    <a:pt x="82" y="234"/>
                    <a:pt x="78" y="249"/>
                  </a:cubicBezTo>
                  <a:cubicBezTo>
                    <a:pt x="74" y="264"/>
                    <a:pt x="74" y="272"/>
                    <a:pt x="74" y="275"/>
                  </a:cubicBezTo>
                  <a:cubicBezTo>
                    <a:pt x="73" y="277"/>
                    <a:pt x="68" y="289"/>
                    <a:pt x="67" y="301"/>
                  </a:cubicBezTo>
                  <a:cubicBezTo>
                    <a:pt x="65" y="314"/>
                    <a:pt x="60" y="327"/>
                    <a:pt x="65" y="371"/>
                  </a:cubicBezTo>
                  <a:cubicBezTo>
                    <a:pt x="70" y="415"/>
                    <a:pt x="78" y="429"/>
                    <a:pt x="79" y="438"/>
                  </a:cubicBezTo>
                  <a:cubicBezTo>
                    <a:pt x="80" y="447"/>
                    <a:pt x="80" y="471"/>
                    <a:pt x="79" y="475"/>
                  </a:cubicBezTo>
                  <a:cubicBezTo>
                    <a:pt x="79" y="480"/>
                    <a:pt x="77" y="486"/>
                    <a:pt x="77" y="491"/>
                  </a:cubicBezTo>
                  <a:cubicBezTo>
                    <a:pt x="77" y="496"/>
                    <a:pt x="69" y="513"/>
                    <a:pt x="78" y="548"/>
                  </a:cubicBezTo>
                  <a:cubicBezTo>
                    <a:pt x="86" y="582"/>
                    <a:pt x="88" y="602"/>
                    <a:pt x="88" y="605"/>
                  </a:cubicBezTo>
                  <a:cubicBezTo>
                    <a:pt x="88" y="609"/>
                    <a:pt x="86" y="610"/>
                    <a:pt x="88" y="614"/>
                  </a:cubicBezTo>
                  <a:cubicBezTo>
                    <a:pt x="90" y="619"/>
                    <a:pt x="83" y="630"/>
                    <a:pt x="78" y="634"/>
                  </a:cubicBezTo>
                  <a:cubicBezTo>
                    <a:pt x="73" y="638"/>
                    <a:pt x="71" y="642"/>
                    <a:pt x="70" y="644"/>
                  </a:cubicBezTo>
                  <a:cubicBezTo>
                    <a:pt x="70" y="646"/>
                    <a:pt x="70" y="648"/>
                    <a:pt x="72" y="648"/>
                  </a:cubicBezTo>
                  <a:cubicBezTo>
                    <a:pt x="72" y="648"/>
                    <a:pt x="71" y="650"/>
                    <a:pt x="72" y="652"/>
                  </a:cubicBezTo>
                  <a:cubicBezTo>
                    <a:pt x="74" y="654"/>
                    <a:pt x="75" y="653"/>
                    <a:pt x="75" y="653"/>
                  </a:cubicBezTo>
                  <a:cubicBezTo>
                    <a:pt x="75" y="653"/>
                    <a:pt x="75" y="655"/>
                    <a:pt x="77" y="656"/>
                  </a:cubicBezTo>
                  <a:cubicBezTo>
                    <a:pt x="79" y="656"/>
                    <a:pt x="80" y="656"/>
                    <a:pt x="80" y="656"/>
                  </a:cubicBezTo>
                  <a:cubicBezTo>
                    <a:pt x="80" y="656"/>
                    <a:pt x="82" y="658"/>
                    <a:pt x="84" y="658"/>
                  </a:cubicBezTo>
                  <a:cubicBezTo>
                    <a:pt x="86" y="658"/>
                    <a:pt x="87" y="656"/>
                    <a:pt x="87" y="655"/>
                  </a:cubicBezTo>
                  <a:cubicBezTo>
                    <a:pt x="88" y="653"/>
                    <a:pt x="88" y="650"/>
                    <a:pt x="90" y="650"/>
                  </a:cubicBezTo>
                  <a:cubicBezTo>
                    <a:pt x="91" y="650"/>
                    <a:pt x="92" y="651"/>
                    <a:pt x="91" y="653"/>
                  </a:cubicBezTo>
                  <a:cubicBezTo>
                    <a:pt x="91" y="654"/>
                    <a:pt x="91" y="655"/>
                    <a:pt x="90" y="657"/>
                  </a:cubicBezTo>
                  <a:cubicBezTo>
                    <a:pt x="89" y="658"/>
                    <a:pt x="91" y="661"/>
                    <a:pt x="96" y="660"/>
                  </a:cubicBezTo>
                  <a:cubicBezTo>
                    <a:pt x="101" y="659"/>
                    <a:pt x="99" y="654"/>
                    <a:pt x="102" y="651"/>
                  </a:cubicBezTo>
                  <a:cubicBezTo>
                    <a:pt x="105" y="647"/>
                    <a:pt x="107" y="645"/>
                    <a:pt x="106" y="640"/>
                  </a:cubicBezTo>
                  <a:cubicBezTo>
                    <a:pt x="106" y="635"/>
                    <a:pt x="112" y="636"/>
                    <a:pt x="111" y="627"/>
                  </a:cubicBezTo>
                  <a:cubicBezTo>
                    <a:pt x="110" y="619"/>
                    <a:pt x="108" y="616"/>
                    <a:pt x="110" y="612"/>
                  </a:cubicBezTo>
                  <a:cubicBezTo>
                    <a:pt x="112" y="607"/>
                    <a:pt x="109" y="602"/>
                    <a:pt x="109" y="599"/>
                  </a:cubicBezTo>
                  <a:cubicBezTo>
                    <a:pt x="108" y="597"/>
                    <a:pt x="109" y="577"/>
                    <a:pt x="110" y="571"/>
                  </a:cubicBezTo>
                  <a:cubicBezTo>
                    <a:pt x="111" y="565"/>
                    <a:pt x="114" y="545"/>
                    <a:pt x="113" y="537"/>
                  </a:cubicBezTo>
                  <a:cubicBezTo>
                    <a:pt x="113" y="529"/>
                    <a:pt x="117" y="523"/>
                    <a:pt x="113" y="503"/>
                  </a:cubicBezTo>
                  <a:cubicBezTo>
                    <a:pt x="108" y="483"/>
                    <a:pt x="116" y="485"/>
                    <a:pt x="115" y="465"/>
                  </a:cubicBezTo>
                  <a:cubicBezTo>
                    <a:pt x="115" y="444"/>
                    <a:pt x="120" y="437"/>
                    <a:pt x="119" y="418"/>
                  </a:cubicBezTo>
                  <a:cubicBezTo>
                    <a:pt x="118" y="399"/>
                    <a:pt x="122" y="388"/>
                    <a:pt x="122" y="378"/>
                  </a:cubicBezTo>
                  <a:cubicBezTo>
                    <a:pt x="123" y="371"/>
                    <a:pt x="124" y="368"/>
                    <a:pt x="125" y="367"/>
                  </a:cubicBezTo>
                  <a:cubicBezTo>
                    <a:pt x="126" y="368"/>
                    <a:pt x="127" y="370"/>
                    <a:pt x="128" y="377"/>
                  </a:cubicBezTo>
                  <a:cubicBezTo>
                    <a:pt x="128" y="388"/>
                    <a:pt x="131" y="399"/>
                    <a:pt x="130" y="418"/>
                  </a:cubicBezTo>
                  <a:cubicBezTo>
                    <a:pt x="129" y="437"/>
                    <a:pt x="132" y="444"/>
                    <a:pt x="132" y="465"/>
                  </a:cubicBezTo>
                  <a:cubicBezTo>
                    <a:pt x="132" y="485"/>
                    <a:pt x="139" y="483"/>
                    <a:pt x="135" y="503"/>
                  </a:cubicBezTo>
                  <a:cubicBezTo>
                    <a:pt x="130" y="523"/>
                    <a:pt x="133" y="529"/>
                    <a:pt x="132" y="537"/>
                  </a:cubicBezTo>
                  <a:cubicBezTo>
                    <a:pt x="132" y="545"/>
                    <a:pt x="137" y="565"/>
                    <a:pt x="138" y="571"/>
                  </a:cubicBezTo>
                  <a:cubicBezTo>
                    <a:pt x="139" y="577"/>
                    <a:pt x="139" y="597"/>
                    <a:pt x="139" y="599"/>
                  </a:cubicBezTo>
                  <a:cubicBezTo>
                    <a:pt x="138" y="602"/>
                    <a:pt x="136" y="607"/>
                    <a:pt x="137" y="612"/>
                  </a:cubicBezTo>
                  <a:cubicBezTo>
                    <a:pt x="139" y="616"/>
                    <a:pt x="137" y="619"/>
                    <a:pt x="136" y="627"/>
                  </a:cubicBezTo>
                  <a:cubicBezTo>
                    <a:pt x="136" y="636"/>
                    <a:pt x="141" y="635"/>
                    <a:pt x="141" y="640"/>
                  </a:cubicBezTo>
                  <a:cubicBezTo>
                    <a:pt x="141" y="645"/>
                    <a:pt x="142" y="647"/>
                    <a:pt x="145" y="651"/>
                  </a:cubicBezTo>
                  <a:cubicBezTo>
                    <a:pt x="148" y="654"/>
                    <a:pt x="146" y="659"/>
                    <a:pt x="151" y="660"/>
                  </a:cubicBezTo>
                  <a:cubicBezTo>
                    <a:pt x="157" y="661"/>
                    <a:pt x="158" y="658"/>
                    <a:pt x="158" y="657"/>
                  </a:cubicBezTo>
                  <a:cubicBezTo>
                    <a:pt x="157" y="655"/>
                    <a:pt x="157" y="654"/>
                    <a:pt x="156" y="653"/>
                  </a:cubicBezTo>
                  <a:cubicBezTo>
                    <a:pt x="155" y="651"/>
                    <a:pt x="156" y="650"/>
                    <a:pt x="158" y="650"/>
                  </a:cubicBezTo>
                  <a:cubicBezTo>
                    <a:pt x="159" y="650"/>
                    <a:pt x="160" y="653"/>
                    <a:pt x="160" y="655"/>
                  </a:cubicBezTo>
                  <a:cubicBezTo>
                    <a:pt x="160" y="656"/>
                    <a:pt x="161" y="658"/>
                    <a:pt x="163" y="658"/>
                  </a:cubicBezTo>
                  <a:cubicBezTo>
                    <a:pt x="166" y="658"/>
                    <a:pt x="167" y="656"/>
                    <a:pt x="167" y="656"/>
                  </a:cubicBezTo>
                  <a:cubicBezTo>
                    <a:pt x="167" y="656"/>
                    <a:pt x="168" y="656"/>
                    <a:pt x="170" y="656"/>
                  </a:cubicBezTo>
                  <a:cubicBezTo>
                    <a:pt x="172" y="655"/>
                    <a:pt x="172" y="653"/>
                    <a:pt x="172" y="653"/>
                  </a:cubicBezTo>
                  <a:cubicBezTo>
                    <a:pt x="172" y="653"/>
                    <a:pt x="174" y="654"/>
                    <a:pt x="175" y="652"/>
                  </a:cubicBezTo>
                  <a:cubicBezTo>
                    <a:pt x="177" y="650"/>
                    <a:pt x="176" y="648"/>
                    <a:pt x="176" y="648"/>
                  </a:cubicBezTo>
                  <a:cubicBezTo>
                    <a:pt x="178" y="648"/>
                    <a:pt x="178" y="646"/>
                    <a:pt x="177" y="644"/>
                  </a:cubicBezTo>
                  <a:cubicBezTo>
                    <a:pt x="176" y="642"/>
                    <a:pt x="175" y="638"/>
                    <a:pt x="170" y="634"/>
                  </a:cubicBezTo>
                  <a:cubicBezTo>
                    <a:pt x="164" y="630"/>
                    <a:pt x="158" y="619"/>
                    <a:pt x="160" y="614"/>
                  </a:cubicBezTo>
                  <a:cubicBezTo>
                    <a:pt x="161" y="610"/>
                    <a:pt x="160" y="609"/>
                    <a:pt x="160" y="605"/>
                  </a:cubicBezTo>
                  <a:cubicBezTo>
                    <a:pt x="160" y="602"/>
                    <a:pt x="161" y="582"/>
                    <a:pt x="170" y="548"/>
                  </a:cubicBezTo>
                  <a:cubicBezTo>
                    <a:pt x="178" y="513"/>
                    <a:pt x="172" y="496"/>
                    <a:pt x="172" y="491"/>
                  </a:cubicBezTo>
                  <a:cubicBezTo>
                    <a:pt x="172" y="486"/>
                    <a:pt x="170" y="480"/>
                    <a:pt x="170" y="475"/>
                  </a:cubicBezTo>
                  <a:cubicBezTo>
                    <a:pt x="170" y="471"/>
                    <a:pt x="172" y="447"/>
                    <a:pt x="172" y="438"/>
                  </a:cubicBezTo>
                  <a:cubicBezTo>
                    <a:pt x="173" y="429"/>
                    <a:pt x="181" y="415"/>
                    <a:pt x="186" y="371"/>
                  </a:cubicBezTo>
                  <a:cubicBezTo>
                    <a:pt x="191" y="327"/>
                    <a:pt x="182" y="314"/>
                    <a:pt x="180" y="301"/>
                  </a:cubicBezTo>
                  <a:cubicBezTo>
                    <a:pt x="179" y="289"/>
                    <a:pt x="178" y="277"/>
                    <a:pt x="177" y="275"/>
                  </a:cubicBezTo>
                  <a:cubicBezTo>
                    <a:pt x="177" y="272"/>
                    <a:pt x="177" y="264"/>
                    <a:pt x="173" y="249"/>
                  </a:cubicBezTo>
                  <a:cubicBezTo>
                    <a:pt x="169" y="234"/>
                    <a:pt x="178" y="206"/>
                    <a:pt x="180" y="207"/>
                  </a:cubicBezTo>
                  <a:cubicBezTo>
                    <a:pt x="181" y="209"/>
                    <a:pt x="185" y="231"/>
                    <a:pt x="188" y="259"/>
                  </a:cubicBezTo>
                  <a:cubicBezTo>
                    <a:pt x="190" y="288"/>
                    <a:pt x="209" y="322"/>
                    <a:pt x="207" y="329"/>
                  </a:cubicBezTo>
                  <a:cubicBezTo>
                    <a:pt x="206" y="337"/>
                    <a:pt x="209" y="354"/>
                    <a:pt x="213" y="366"/>
                  </a:cubicBezTo>
                  <a:cubicBezTo>
                    <a:pt x="217" y="379"/>
                    <a:pt x="221" y="376"/>
                    <a:pt x="221" y="376"/>
                  </a:cubicBezTo>
                  <a:cubicBezTo>
                    <a:pt x="225" y="387"/>
                    <a:pt x="230" y="384"/>
                    <a:pt x="230" y="384"/>
                  </a:cubicBezTo>
                  <a:cubicBezTo>
                    <a:pt x="230" y="384"/>
                    <a:pt x="232" y="390"/>
                    <a:pt x="234" y="390"/>
                  </a:cubicBezTo>
                  <a:cubicBezTo>
                    <a:pt x="236" y="389"/>
                    <a:pt x="236" y="387"/>
                    <a:pt x="234" y="380"/>
                  </a:cubicBezTo>
                  <a:cubicBezTo>
                    <a:pt x="231" y="373"/>
                    <a:pt x="231" y="363"/>
                    <a:pt x="232" y="366"/>
                  </a:cubicBezTo>
                  <a:cubicBezTo>
                    <a:pt x="233" y="369"/>
                    <a:pt x="235" y="382"/>
                    <a:pt x="239" y="382"/>
                  </a:cubicBezTo>
                  <a:cubicBezTo>
                    <a:pt x="243" y="382"/>
                    <a:pt x="241" y="376"/>
                    <a:pt x="239" y="367"/>
                  </a:cubicBezTo>
                  <a:cubicBezTo>
                    <a:pt x="237" y="358"/>
                    <a:pt x="234" y="349"/>
                    <a:pt x="236" y="349"/>
                  </a:cubicBezTo>
                  <a:cubicBezTo>
                    <a:pt x="238" y="348"/>
                    <a:pt x="240" y="350"/>
                    <a:pt x="242" y="355"/>
                  </a:cubicBezTo>
                  <a:cubicBezTo>
                    <a:pt x="245" y="360"/>
                    <a:pt x="251" y="357"/>
                    <a:pt x="249" y="355"/>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6200"/>
            <p:cNvSpPr>
              <a:spLocks/>
            </p:cNvSpPr>
            <p:nvPr/>
          </p:nvSpPr>
          <p:spPr bwMode="auto">
            <a:xfrm>
              <a:off x="2795588" y="1701800"/>
              <a:ext cx="9525" cy="3175"/>
            </a:xfrm>
            <a:custGeom>
              <a:avLst/>
              <a:gdLst>
                <a:gd name="T0" fmla="*/ 0 w 3"/>
                <a:gd name="T1" fmla="*/ 0 h 1"/>
                <a:gd name="T2" fmla="*/ 0 w 3"/>
                <a:gd name="T3" fmla="*/ 0 h 1"/>
                <a:gd name="T4" fmla="*/ 1 w 3"/>
                <a:gd name="T5" fmla="*/ 0 h 1"/>
                <a:gd name="T6" fmla="*/ 2 w 3"/>
                <a:gd name="T7" fmla="*/ 0 h 1"/>
                <a:gd name="T8" fmla="*/ 3 w 3"/>
                <a:gd name="T9" fmla="*/ 0 h 1"/>
                <a:gd name="T10" fmla="*/ 3 w 3"/>
                <a:gd name="T11" fmla="*/ 0 h 1"/>
                <a:gd name="T12" fmla="*/ 1 w 3"/>
                <a:gd name="T13" fmla="*/ 1 h 1"/>
                <a:gd name="T14" fmla="*/ 1 w 3"/>
                <a:gd name="T15" fmla="*/ 0 h 1"/>
                <a:gd name="T16" fmla="*/ 0 w 3"/>
                <a:gd name="T17" fmla="*/ 0 h 1"/>
                <a:gd name="T18" fmla="*/ 0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0"/>
                  </a:moveTo>
                  <a:cubicBezTo>
                    <a:pt x="0" y="0"/>
                    <a:pt x="0" y="0"/>
                    <a:pt x="0" y="0"/>
                  </a:cubicBezTo>
                  <a:cubicBezTo>
                    <a:pt x="1" y="0"/>
                    <a:pt x="1" y="0"/>
                    <a:pt x="1" y="0"/>
                  </a:cubicBezTo>
                  <a:cubicBezTo>
                    <a:pt x="2" y="0"/>
                    <a:pt x="2" y="0"/>
                    <a:pt x="2" y="0"/>
                  </a:cubicBezTo>
                  <a:cubicBezTo>
                    <a:pt x="2" y="0"/>
                    <a:pt x="2" y="0"/>
                    <a:pt x="3" y="0"/>
                  </a:cubicBezTo>
                  <a:cubicBezTo>
                    <a:pt x="3" y="0"/>
                    <a:pt x="3" y="0"/>
                    <a:pt x="3" y="0"/>
                  </a:cubicBezTo>
                  <a:cubicBezTo>
                    <a:pt x="2" y="0"/>
                    <a:pt x="2" y="1"/>
                    <a:pt x="1" y="1"/>
                  </a:cubicBezTo>
                  <a:cubicBezTo>
                    <a:pt x="1" y="0"/>
                    <a:pt x="1" y="0"/>
                    <a:pt x="1" y="0"/>
                  </a:cubicBezTo>
                  <a:cubicBezTo>
                    <a:pt x="0" y="0"/>
                    <a:pt x="0" y="0"/>
                    <a:pt x="0" y="0"/>
                  </a:cubicBezTo>
                  <a:cubicBezTo>
                    <a:pt x="0" y="0"/>
                    <a:pt x="0" y="0"/>
                    <a:pt x="0"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6201"/>
            <p:cNvSpPr>
              <a:spLocks/>
            </p:cNvSpPr>
            <p:nvPr/>
          </p:nvSpPr>
          <p:spPr bwMode="auto">
            <a:xfrm>
              <a:off x="2787650" y="1722438"/>
              <a:ext cx="11113" cy="0"/>
            </a:xfrm>
            <a:custGeom>
              <a:avLst/>
              <a:gdLst>
                <a:gd name="T0" fmla="*/ 0 w 3"/>
                <a:gd name="T1" fmla="*/ 1 w 3"/>
                <a:gd name="T2" fmla="*/ 2 w 3"/>
                <a:gd name="T3" fmla="*/ 3 w 3"/>
                <a:gd name="T4" fmla="*/ 3 w 3"/>
                <a:gd name="T5" fmla="*/ 2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cubicBezTo>
                    <a:pt x="0" y="0"/>
                    <a:pt x="1" y="0"/>
                    <a:pt x="1" y="0"/>
                  </a:cubicBezTo>
                  <a:cubicBezTo>
                    <a:pt x="2" y="0"/>
                    <a:pt x="2" y="0"/>
                    <a:pt x="2" y="0"/>
                  </a:cubicBezTo>
                  <a:cubicBezTo>
                    <a:pt x="3" y="0"/>
                    <a:pt x="3" y="0"/>
                    <a:pt x="3" y="0"/>
                  </a:cubicBezTo>
                  <a:cubicBezTo>
                    <a:pt x="3" y="0"/>
                    <a:pt x="3" y="0"/>
                    <a:pt x="3" y="0"/>
                  </a:cubicBezTo>
                  <a:cubicBezTo>
                    <a:pt x="3" y="0"/>
                    <a:pt x="3" y="0"/>
                    <a:pt x="2" y="0"/>
                  </a:cubicBezTo>
                  <a:cubicBezTo>
                    <a:pt x="1" y="0"/>
                    <a:pt x="1" y="0"/>
                    <a:pt x="0"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6202"/>
            <p:cNvSpPr>
              <a:spLocks/>
            </p:cNvSpPr>
            <p:nvPr/>
          </p:nvSpPr>
          <p:spPr bwMode="auto">
            <a:xfrm>
              <a:off x="2781300" y="1725613"/>
              <a:ext cx="6350" cy="9525"/>
            </a:xfrm>
            <a:custGeom>
              <a:avLst/>
              <a:gdLst>
                <a:gd name="T0" fmla="*/ 1 w 2"/>
                <a:gd name="T1" fmla="*/ 1 h 3"/>
                <a:gd name="T2" fmla="*/ 2 w 2"/>
                <a:gd name="T3" fmla="*/ 1 h 3"/>
                <a:gd name="T4" fmla="*/ 2 w 2"/>
                <a:gd name="T5" fmla="*/ 1 h 3"/>
                <a:gd name="T6" fmla="*/ 1 w 2"/>
                <a:gd name="T7" fmla="*/ 1 h 3"/>
                <a:gd name="T8" fmla="*/ 1 w 2"/>
                <a:gd name="T9" fmla="*/ 1 h 3"/>
                <a:gd name="T10" fmla="*/ 1 w 2"/>
                <a:gd name="T11" fmla="*/ 3 h 3"/>
                <a:gd name="T12" fmla="*/ 1 w 2"/>
                <a:gd name="T13" fmla="*/ 3 h 3"/>
                <a:gd name="T14" fmla="*/ 1 w 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1"/>
                  </a:moveTo>
                  <a:cubicBezTo>
                    <a:pt x="1" y="0"/>
                    <a:pt x="2" y="0"/>
                    <a:pt x="2" y="1"/>
                  </a:cubicBezTo>
                  <a:cubicBezTo>
                    <a:pt x="2" y="1"/>
                    <a:pt x="2" y="1"/>
                    <a:pt x="2" y="1"/>
                  </a:cubicBezTo>
                  <a:cubicBezTo>
                    <a:pt x="1" y="1"/>
                    <a:pt x="1" y="1"/>
                    <a:pt x="1" y="1"/>
                  </a:cubicBezTo>
                  <a:cubicBezTo>
                    <a:pt x="1" y="1"/>
                    <a:pt x="1" y="1"/>
                    <a:pt x="1" y="1"/>
                  </a:cubicBezTo>
                  <a:cubicBezTo>
                    <a:pt x="1" y="3"/>
                    <a:pt x="1" y="3"/>
                    <a:pt x="1" y="3"/>
                  </a:cubicBezTo>
                  <a:cubicBezTo>
                    <a:pt x="1" y="3"/>
                    <a:pt x="1" y="3"/>
                    <a:pt x="1" y="3"/>
                  </a:cubicBezTo>
                  <a:cubicBezTo>
                    <a:pt x="1" y="2"/>
                    <a:pt x="0" y="1"/>
                    <a:pt x="1" y="1"/>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6203"/>
            <p:cNvSpPr>
              <a:spLocks/>
            </p:cNvSpPr>
            <p:nvPr/>
          </p:nvSpPr>
          <p:spPr bwMode="auto">
            <a:xfrm>
              <a:off x="2792413" y="1731963"/>
              <a:ext cx="9525" cy="0"/>
            </a:xfrm>
            <a:custGeom>
              <a:avLst/>
              <a:gdLst>
                <a:gd name="T0" fmla="*/ 0 w 3"/>
                <a:gd name="T1" fmla="*/ 1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2" y="0"/>
                    <a:pt x="3" y="0"/>
                    <a:pt x="3" y="0"/>
                  </a:cubicBezTo>
                  <a:cubicBezTo>
                    <a:pt x="3" y="0"/>
                    <a:pt x="3" y="0"/>
                    <a:pt x="3" y="0"/>
                  </a:cubicBezTo>
                  <a:cubicBezTo>
                    <a:pt x="2" y="0"/>
                    <a:pt x="1" y="0"/>
                    <a:pt x="0"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6204"/>
            <p:cNvSpPr>
              <a:spLocks/>
            </p:cNvSpPr>
            <p:nvPr/>
          </p:nvSpPr>
          <p:spPr bwMode="auto">
            <a:xfrm>
              <a:off x="2801938" y="1739900"/>
              <a:ext cx="9525" cy="9525"/>
            </a:xfrm>
            <a:custGeom>
              <a:avLst/>
              <a:gdLst>
                <a:gd name="T0" fmla="*/ 0 w 3"/>
                <a:gd name="T1" fmla="*/ 0 h 3"/>
                <a:gd name="T2" fmla="*/ 2 w 3"/>
                <a:gd name="T3" fmla="*/ 0 h 3"/>
                <a:gd name="T4" fmla="*/ 2 w 3"/>
                <a:gd name="T5" fmla="*/ 1 h 3"/>
                <a:gd name="T6" fmla="*/ 3 w 3"/>
                <a:gd name="T7" fmla="*/ 2 h 3"/>
                <a:gd name="T8" fmla="*/ 3 w 3"/>
                <a:gd name="T9" fmla="*/ 3 h 3"/>
                <a:gd name="T10" fmla="*/ 2 w 3"/>
                <a:gd name="T11" fmla="*/ 3 h 3"/>
                <a:gd name="T12" fmla="*/ 2 w 3"/>
                <a:gd name="T13" fmla="*/ 1 h 3"/>
                <a:gd name="T14" fmla="*/ 1 w 3"/>
                <a:gd name="T15" fmla="*/ 0 h 3"/>
                <a:gd name="T16" fmla="*/ 0 w 3"/>
                <a:gd name="T17" fmla="*/ 1 h 3"/>
                <a:gd name="T18" fmla="*/ 0 w 3"/>
                <a:gd name="T19" fmla="*/ 1 h 3"/>
                <a:gd name="T20" fmla="*/ 1 w 3"/>
                <a:gd name="T21" fmla="*/ 1 h 3"/>
                <a:gd name="T22" fmla="*/ 2 w 3"/>
                <a:gd name="T23" fmla="*/ 2 h 3"/>
                <a:gd name="T24" fmla="*/ 1 w 3"/>
                <a:gd name="T25" fmla="*/ 2 h 3"/>
                <a:gd name="T26" fmla="*/ 0 w 3"/>
                <a:gd name="T27" fmla="*/ 1 h 3"/>
                <a:gd name="T28" fmla="*/ 0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0"/>
                  </a:moveTo>
                  <a:cubicBezTo>
                    <a:pt x="1" y="0"/>
                    <a:pt x="1" y="0"/>
                    <a:pt x="2" y="0"/>
                  </a:cubicBezTo>
                  <a:cubicBezTo>
                    <a:pt x="2" y="1"/>
                    <a:pt x="2" y="1"/>
                    <a:pt x="2" y="1"/>
                  </a:cubicBezTo>
                  <a:cubicBezTo>
                    <a:pt x="3" y="2"/>
                    <a:pt x="3" y="2"/>
                    <a:pt x="3" y="2"/>
                  </a:cubicBezTo>
                  <a:cubicBezTo>
                    <a:pt x="2" y="2"/>
                    <a:pt x="3" y="2"/>
                    <a:pt x="3" y="3"/>
                  </a:cubicBezTo>
                  <a:cubicBezTo>
                    <a:pt x="2" y="3"/>
                    <a:pt x="2" y="3"/>
                    <a:pt x="2" y="3"/>
                  </a:cubicBezTo>
                  <a:cubicBezTo>
                    <a:pt x="3" y="2"/>
                    <a:pt x="2" y="2"/>
                    <a:pt x="2" y="1"/>
                  </a:cubicBezTo>
                  <a:cubicBezTo>
                    <a:pt x="2" y="1"/>
                    <a:pt x="2" y="1"/>
                    <a:pt x="1" y="0"/>
                  </a:cubicBezTo>
                  <a:cubicBezTo>
                    <a:pt x="0" y="1"/>
                    <a:pt x="0" y="1"/>
                    <a:pt x="0" y="1"/>
                  </a:cubicBezTo>
                  <a:cubicBezTo>
                    <a:pt x="0" y="1"/>
                    <a:pt x="0" y="1"/>
                    <a:pt x="0" y="1"/>
                  </a:cubicBezTo>
                  <a:cubicBezTo>
                    <a:pt x="1" y="1"/>
                    <a:pt x="1" y="1"/>
                    <a:pt x="1" y="1"/>
                  </a:cubicBezTo>
                  <a:cubicBezTo>
                    <a:pt x="2" y="2"/>
                    <a:pt x="2" y="2"/>
                    <a:pt x="2" y="2"/>
                  </a:cubicBezTo>
                  <a:cubicBezTo>
                    <a:pt x="1" y="2"/>
                    <a:pt x="1" y="2"/>
                    <a:pt x="1" y="2"/>
                  </a:cubicBezTo>
                  <a:cubicBezTo>
                    <a:pt x="1" y="2"/>
                    <a:pt x="0" y="1"/>
                    <a:pt x="0" y="1"/>
                  </a:cubicBezTo>
                  <a:cubicBezTo>
                    <a:pt x="0" y="0"/>
                    <a:pt x="0" y="0"/>
                    <a:pt x="0"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6205"/>
            <p:cNvSpPr>
              <a:spLocks/>
            </p:cNvSpPr>
            <p:nvPr/>
          </p:nvSpPr>
          <p:spPr bwMode="auto">
            <a:xfrm>
              <a:off x="2886075" y="1701800"/>
              <a:ext cx="26988" cy="11113"/>
            </a:xfrm>
            <a:custGeom>
              <a:avLst/>
              <a:gdLst>
                <a:gd name="T0" fmla="*/ 8 w 8"/>
                <a:gd name="T1" fmla="*/ 0 h 3"/>
                <a:gd name="T2" fmla="*/ 6 w 8"/>
                <a:gd name="T3" fmla="*/ 1 h 3"/>
                <a:gd name="T4" fmla="*/ 3 w 8"/>
                <a:gd name="T5" fmla="*/ 2 h 3"/>
                <a:gd name="T6" fmla="*/ 1 w 8"/>
                <a:gd name="T7" fmla="*/ 2 h 3"/>
                <a:gd name="T8" fmla="*/ 0 w 8"/>
                <a:gd name="T9" fmla="*/ 3 h 3"/>
                <a:gd name="T10" fmla="*/ 0 w 8"/>
                <a:gd name="T11" fmla="*/ 3 h 3"/>
                <a:gd name="T12" fmla="*/ 0 w 8"/>
                <a:gd name="T13" fmla="*/ 2 h 3"/>
                <a:gd name="T14" fmla="*/ 2 w 8"/>
                <a:gd name="T15" fmla="*/ 2 h 3"/>
                <a:gd name="T16" fmla="*/ 4 w 8"/>
                <a:gd name="T17" fmla="*/ 2 h 3"/>
                <a:gd name="T18" fmla="*/ 8 w 8"/>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0"/>
                  </a:moveTo>
                  <a:cubicBezTo>
                    <a:pt x="7" y="0"/>
                    <a:pt x="6" y="1"/>
                    <a:pt x="6" y="1"/>
                  </a:cubicBezTo>
                  <a:cubicBezTo>
                    <a:pt x="5" y="1"/>
                    <a:pt x="4" y="2"/>
                    <a:pt x="3" y="2"/>
                  </a:cubicBezTo>
                  <a:cubicBezTo>
                    <a:pt x="2" y="2"/>
                    <a:pt x="2" y="1"/>
                    <a:pt x="1" y="2"/>
                  </a:cubicBezTo>
                  <a:cubicBezTo>
                    <a:pt x="0" y="2"/>
                    <a:pt x="0" y="2"/>
                    <a:pt x="0" y="3"/>
                  </a:cubicBezTo>
                  <a:cubicBezTo>
                    <a:pt x="0" y="3"/>
                    <a:pt x="0" y="3"/>
                    <a:pt x="0" y="3"/>
                  </a:cubicBezTo>
                  <a:cubicBezTo>
                    <a:pt x="0" y="2"/>
                    <a:pt x="0" y="2"/>
                    <a:pt x="0" y="2"/>
                  </a:cubicBezTo>
                  <a:cubicBezTo>
                    <a:pt x="1" y="2"/>
                    <a:pt x="2" y="2"/>
                    <a:pt x="2" y="2"/>
                  </a:cubicBezTo>
                  <a:cubicBezTo>
                    <a:pt x="3" y="2"/>
                    <a:pt x="4" y="2"/>
                    <a:pt x="4" y="2"/>
                  </a:cubicBezTo>
                  <a:cubicBezTo>
                    <a:pt x="6" y="1"/>
                    <a:pt x="7" y="1"/>
                    <a:pt x="8"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6206"/>
            <p:cNvSpPr>
              <a:spLocks/>
            </p:cNvSpPr>
            <p:nvPr/>
          </p:nvSpPr>
          <p:spPr bwMode="auto">
            <a:xfrm>
              <a:off x="2876550" y="1689100"/>
              <a:ext cx="3175" cy="6350"/>
            </a:xfrm>
            <a:custGeom>
              <a:avLst/>
              <a:gdLst>
                <a:gd name="T0" fmla="*/ 0 w 1"/>
                <a:gd name="T1" fmla="*/ 0 h 2"/>
                <a:gd name="T2" fmla="*/ 0 w 1"/>
                <a:gd name="T3" fmla="*/ 0 h 2"/>
                <a:gd name="T4" fmla="*/ 1 w 1"/>
                <a:gd name="T5" fmla="*/ 1 h 2"/>
                <a:gd name="T6" fmla="*/ 0 w 1"/>
                <a:gd name="T7" fmla="*/ 1 h 2"/>
                <a:gd name="T8" fmla="*/ 0 w 1"/>
                <a:gd name="T9" fmla="*/ 2 h 2"/>
                <a:gd name="T10" fmla="*/ 0 w 1"/>
                <a:gd name="T11" fmla="*/ 2 h 2"/>
                <a:gd name="T12" fmla="*/ 1 w 1"/>
                <a:gd name="T13" fmla="*/ 1 h 2"/>
                <a:gd name="T14" fmla="*/ 1 w 1"/>
                <a:gd name="T15" fmla="*/ 1 h 2"/>
                <a:gd name="T16" fmla="*/ 0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0"/>
                  </a:moveTo>
                  <a:cubicBezTo>
                    <a:pt x="0" y="0"/>
                    <a:pt x="0" y="0"/>
                    <a:pt x="0" y="0"/>
                  </a:cubicBezTo>
                  <a:cubicBezTo>
                    <a:pt x="1" y="1"/>
                    <a:pt x="1" y="1"/>
                    <a:pt x="1" y="1"/>
                  </a:cubicBezTo>
                  <a:cubicBezTo>
                    <a:pt x="0" y="1"/>
                    <a:pt x="0" y="1"/>
                    <a:pt x="0" y="1"/>
                  </a:cubicBezTo>
                  <a:cubicBezTo>
                    <a:pt x="0" y="2"/>
                    <a:pt x="0" y="2"/>
                    <a:pt x="0" y="2"/>
                  </a:cubicBezTo>
                  <a:cubicBezTo>
                    <a:pt x="0" y="2"/>
                    <a:pt x="0" y="2"/>
                    <a:pt x="0" y="2"/>
                  </a:cubicBezTo>
                  <a:cubicBezTo>
                    <a:pt x="0" y="2"/>
                    <a:pt x="0" y="2"/>
                    <a:pt x="1" y="1"/>
                  </a:cubicBezTo>
                  <a:cubicBezTo>
                    <a:pt x="1" y="1"/>
                    <a:pt x="1" y="1"/>
                    <a:pt x="1" y="1"/>
                  </a:cubicBezTo>
                  <a:cubicBezTo>
                    <a:pt x="1" y="0"/>
                    <a:pt x="1" y="0"/>
                    <a:pt x="0"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6207"/>
            <p:cNvSpPr>
              <a:spLocks/>
            </p:cNvSpPr>
            <p:nvPr/>
          </p:nvSpPr>
          <p:spPr bwMode="auto">
            <a:xfrm>
              <a:off x="2879725" y="1701800"/>
              <a:ext cx="6350" cy="3175"/>
            </a:xfrm>
            <a:custGeom>
              <a:avLst/>
              <a:gdLst>
                <a:gd name="T0" fmla="*/ 2 w 2"/>
                <a:gd name="T1" fmla="*/ 0 h 1"/>
                <a:gd name="T2" fmla="*/ 2 w 2"/>
                <a:gd name="T3" fmla="*/ 0 h 1"/>
                <a:gd name="T4" fmla="*/ 1 w 2"/>
                <a:gd name="T5" fmla="*/ 0 h 1"/>
                <a:gd name="T6" fmla="*/ 1 w 2"/>
                <a:gd name="T7" fmla="*/ 0 h 1"/>
                <a:gd name="T8" fmla="*/ 0 w 2"/>
                <a:gd name="T9" fmla="*/ 0 h 1"/>
                <a:gd name="T10" fmla="*/ 0 w 2"/>
                <a:gd name="T11" fmla="*/ 0 h 1"/>
                <a:gd name="T12" fmla="*/ 1 w 2"/>
                <a:gd name="T13" fmla="*/ 1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1"/>
                    <a:pt x="1" y="1"/>
                  </a:cubicBezTo>
                  <a:cubicBezTo>
                    <a:pt x="1" y="0"/>
                    <a:pt x="1" y="0"/>
                    <a:pt x="1" y="0"/>
                  </a:cubicBezTo>
                  <a:cubicBezTo>
                    <a:pt x="2" y="0"/>
                    <a:pt x="2" y="0"/>
                    <a:pt x="2" y="0"/>
                  </a:cubicBezTo>
                  <a:cubicBezTo>
                    <a:pt x="2" y="0"/>
                    <a:pt x="2" y="0"/>
                    <a:pt x="2"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6208"/>
            <p:cNvSpPr>
              <a:spLocks/>
            </p:cNvSpPr>
            <p:nvPr/>
          </p:nvSpPr>
          <p:spPr bwMode="auto">
            <a:xfrm>
              <a:off x="2876550" y="1704975"/>
              <a:ext cx="0" cy="7938"/>
            </a:xfrm>
            <a:custGeom>
              <a:avLst/>
              <a:gdLst>
                <a:gd name="T0" fmla="*/ 2 h 2"/>
                <a:gd name="T1" fmla="*/ 1 h 2"/>
                <a:gd name="T2" fmla="*/ 0 h 2"/>
                <a:gd name="T3" fmla="*/ 0 h 2"/>
                <a:gd name="T4" fmla="*/ 1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cubicBezTo>
                    <a:pt x="0" y="1"/>
                    <a:pt x="0" y="1"/>
                    <a:pt x="0" y="1"/>
                  </a:cubicBezTo>
                  <a:cubicBezTo>
                    <a:pt x="0" y="1"/>
                    <a:pt x="0" y="1"/>
                    <a:pt x="0" y="0"/>
                  </a:cubicBezTo>
                  <a:cubicBezTo>
                    <a:pt x="0" y="0"/>
                    <a:pt x="0" y="0"/>
                    <a:pt x="0" y="0"/>
                  </a:cubicBezTo>
                  <a:cubicBezTo>
                    <a:pt x="0" y="1"/>
                    <a:pt x="0" y="1"/>
                    <a:pt x="0" y="1"/>
                  </a:cubicBezTo>
                  <a:cubicBezTo>
                    <a:pt x="0" y="2"/>
                    <a:pt x="0" y="2"/>
                    <a:pt x="0" y="2"/>
                  </a:cubicBezTo>
                  <a:cubicBezTo>
                    <a:pt x="0" y="2"/>
                    <a:pt x="0" y="2"/>
                    <a:pt x="0" y="2"/>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6209"/>
            <p:cNvSpPr>
              <a:spLocks/>
            </p:cNvSpPr>
            <p:nvPr/>
          </p:nvSpPr>
          <p:spPr bwMode="auto">
            <a:xfrm>
              <a:off x="2876550" y="1716088"/>
              <a:ext cx="9525" cy="3175"/>
            </a:xfrm>
            <a:custGeom>
              <a:avLst/>
              <a:gdLst>
                <a:gd name="T0" fmla="*/ 3 w 3"/>
                <a:gd name="T1" fmla="*/ 0 h 1"/>
                <a:gd name="T2" fmla="*/ 2 w 3"/>
                <a:gd name="T3" fmla="*/ 1 h 1"/>
                <a:gd name="T4" fmla="*/ 1 w 3"/>
                <a:gd name="T5" fmla="*/ 1 h 1"/>
                <a:gd name="T6" fmla="*/ 0 w 3"/>
                <a:gd name="T7" fmla="*/ 1 h 1"/>
                <a:gd name="T8" fmla="*/ 0 w 3"/>
                <a:gd name="T9" fmla="*/ 1 h 1"/>
                <a:gd name="T10" fmla="*/ 1 w 3"/>
                <a:gd name="T11" fmla="*/ 1 h 1"/>
                <a:gd name="T12" fmla="*/ 2 w 3"/>
                <a:gd name="T13" fmla="*/ 1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1"/>
                    <a:pt x="2" y="1"/>
                  </a:cubicBezTo>
                  <a:cubicBezTo>
                    <a:pt x="1" y="1"/>
                    <a:pt x="1" y="1"/>
                    <a:pt x="1" y="1"/>
                  </a:cubicBezTo>
                  <a:cubicBezTo>
                    <a:pt x="1" y="1"/>
                    <a:pt x="0" y="1"/>
                    <a:pt x="0" y="1"/>
                  </a:cubicBezTo>
                  <a:cubicBezTo>
                    <a:pt x="0" y="1"/>
                    <a:pt x="0" y="1"/>
                    <a:pt x="0" y="1"/>
                  </a:cubicBezTo>
                  <a:cubicBezTo>
                    <a:pt x="1" y="1"/>
                    <a:pt x="1" y="1"/>
                    <a:pt x="1" y="1"/>
                  </a:cubicBezTo>
                  <a:cubicBezTo>
                    <a:pt x="1" y="1"/>
                    <a:pt x="2" y="1"/>
                    <a:pt x="2" y="1"/>
                  </a:cubicBezTo>
                  <a:cubicBezTo>
                    <a:pt x="3" y="1"/>
                    <a:pt x="3" y="0"/>
                    <a:pt x="3"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6210"/>
            <p:cNvSpPr>
              <a:spLocks/>
            </p:cNvSpPr>
            <p:nvPr/>
          </p:nvSpPr>
          <p:spPr bwMode="auto">
            <a:xfrm>
              <a:off x="2882900" y="1722438"/>
              <a:ext cx="12700" cy="0"/>
            </a:xfrm>
            <a:custGeom>
              <a:avLst/>
              <a:gdLst>
                <a:gd name="T0" fmla="*/ 4 w 4"/>
                <a:gd name="T1" fmla="*/ 2 w 4"/>
                <a:gd name="T2" fmla="*/ 1 w 4"/>
                <a:gd name="T3" fmla="*/ 0 w 4"/>
                <a:gd name="T4" fmla="*/ 0 w 4"/>
                <a:gd name="T5" fmla="*/ 1 w 4"/>
                <a:gd name="T6" fmla="*/ 4 w 4"/>
              </a:gdLst>
              <a:ahLst/>
              <a:cxnLst>
                <a:cxn ang="0">
                  <a:pos x="T0" y="0"/>
                </a:cxn>
                <a:cxn ang="0">
                  <a:pos x="T1" y="0"/>
                </a:cxn>
                <a:cxn ang="0">
                  <a:pos x="T2" y="0"/>
                </a:cxn>
                <a:cxn ang="0">
                  <a:pos x="T3" y="0"/>
                </a:cxn>
                <a:cxn ang="0">
                  <a:pos x="T4" y="0"/>
                </a:cxn>
                <a:cxn ang="0">
                  <a:pos x="T5" y="0"/>
                </a:cxn>
                <a:cxn ang="0">
                  <a:pos x="T6" y="0"/>
                </a:cxn>
              </a:cxnLst>
              <a:rect l="0" t="0" r="r" b="b"/>
              <a:pathLst>
                <a:path w="4">
                  <a:moveTo>
                    <a:pt x="4" y="0"/>
                  </a:moveTo>
                  <a:cubicBezTo>
                    <a:pt x="3" y="0"/>
                    <a:pt x="3" y="0"/>
                    <a:pt x="2" y="0"/>
                  </a:cubicBezTo>
                  <a:cubicBezTo>
                    <a:pt x="2" y="0"/>
                    <a:pt x="1" y="0"/>
                    <a:pt x="1" y="0"/>
                  </a:cubicBezTo>
                  <a:cubicBezTo>
                    <a:pt x="0" y="0"/>
                    <a:pt x="0" y="0"/>
                    <a:pt x="0" y="0"/>
                  </a:cubicBezTo>
                  <a:cubicBezTo>
                    <a:pt x="0" y="0"/>
                    <a:pt x="0" y="0"/>
                    <a:pt x="0" y="0"/>
                  </a:cubicBezTo>
                  <a:cubicBezTo>
                    <a:pt x="1" y="0"/>
                    <a:pt x="1" y="0"/>
                    <a:pt x="1" y="0"/>
                  </a:cubicBezTo>
                  <a:cubicBezTo>
                    <a:pt x="2" y="0"/>
                    <a:pt x="3" y="0"/>
                    <a:pt x="4"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6211"/>
            <p:cNvSpPr>
              <a:spLocks/>
            </p:cNvSpPr>
            <p:nvPr/>
          </p:nvSpPr>
          <p:spPr bwMode="auto">
            <a:xfrm>
              <a:off x="2895600" y="1725613"/>
              <a:ext cx="4763" cy="9525"/>
            </a:xfrm>
            <a:custGeom>
              <a:avLst/>
              <a:gdLst>
                <a:gd name="T0" fmla="*/ 1 w 1"/>
                <a:gd name="T1" fmla="*/ 1 h 3"/>
                <a:gd name="T2" fmla="*/ 0 w 1"/>
                <a:gd name="T3" fmla="*/ 1 h 3"/>
                <a:gd name="T4" fmla="*/ 0 w 1"/>
                <a:gd name="T5" fmla="*/ 1 h 3"/>
                <a:gd name="T6" fmla="*/ 1 w 1"/>
                <a:gd name="T7" fmla="*/ 1 h 3"/>
                <a:gd name="T8" fmla="*/ 1 w 1"/>
                <a:gd name="T9" fmla="*/ 1 h 3"/>
                <a:gd name="T10" fmla="*/ 0 w 1"/>
                <a:gd name="T11" fmla="*/ 3 h 3"/>
                <a:gd name="T12" fmla="*/ 0 w 1"/>
                <a:gd name="T13" fmla="*/ 3 h 3"/>
                <a:gd name="T14" fmla="*/ 1 w 1"/>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1"/>
                  </a:moveTo>
                  <a:cubicBezTo>
                    <a:pt x="1" y="0"/>
                    <a:pt x="0" y="0"/>
                    <a:pt x="0" y="1"/>
                  </a:cubicBezTo>
                  <a:cubicBezTo>
                    <a:pt x="0" y="1"/>
                    <a:pt x="0" y="1"/>
                    <a:pt x="0" y="1"/>
                  </a:cubicBezTo>
                  <a:cubicBezTo>
                    <a:pt x="1" y="1"/>
                    <a:pt x="1" y="1"/>
                    <a:pt x="1" y="1"/>
                  </a:cubicBezTo>
                  <a:cubicBezTo>
                    <a:pt x="1" y="1"/>
                    <a:pt x="1" y="1"/>
                    <a:pt x="1" y="1"/>
                  </a:cubicBezTo>
                  <a:cubicBezTo>
                    <a:pt x="0" y="3"/>
                    <a:pt x="0" y="3"/>
                    <a:pt x="0" y="3"/>
                  </a:cubicBezTo>
                  <a:cubicBezTo>
                    <a:pt x="0" y="3"/>
                    <a:pt x="0" y="3"/>
                    <a:pt x="0" y="3"/>
                  </a:cubicBezTo>
                  <a:cubicBezTo>
                    <a:pt x="1" y="2"/>
                    <a:pt x="1" y="1"/>
                    <a:pt x="1" y="1"/>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6212"/>
            <p:cNvSpPr>
              <a:spLocks/>
            </p:cNvSpPr>
            <p:nvPr/>
          </p:nvSpPr>
          <p:spPr bwMode="auto">
            <a:xfrm>
              <a:off x="2879725" y="1731963"/>
              <a:ext cx="9525" cy="0"/>
            </a:xfrm>
            <a:custGeom>
              <a:avLst/>
              <a:gdLst>
                <a:gd name="T0" fmla="*/ 3 w 3"/>
                <a:gd name="T1" fmla="*/ 2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2" y="0"/>
                    <a:pt x="2" y="0"/>
                  </a:cubicBezTo>
                  <a:cubicBezTo>
                    <a:pt x="1" y="0"/>
                    <a:pt x="1" y="0"/>
                    <a:pt x="0" y="0"/>
                  </a:cubicBezTo>
                  <a:cubicBezTo>
                    <a:pt x="0" y="0"/>
                    <a:pt x="0" y="0"/>
                    <a:pt x="0" y="0"/>
                  </a:cubicBezTo>
                  <a:cubicBezTo>
                    <a:pt x="1" y="0"/>
                    <a:pt x="2" y="0"/>
                    <a:pt x="3" y="0"/>
                  </a:cubicBezTo>
                  <a:close/>
                </a:path>
              </a:pathLst>
            </a:custGeom>
            <a:solidFill>
              <a:srgbClr val="F4D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6213"/>
            <p:cNvSpPr>
              <a:spLocks noEditPoints="1"/>
            </p:cNvSpPr>
            <p:nvPr/>
          </p:nvSpPr>
          <p:spPr bwMode="auto">
            <a:xfrm>
              <a:off x="2919413" y="3668713"/>
              <a:ext cx="20638" cy="4763"/>
            </a:xfrm>
            <a:custGeom>
              <a:avLst/>
              <a:gdLst>
                <a:gd name="T0" fmla="*/ 6 w 6"/>
                <a:gd name="T1" fmla="*/ 1 h 1"/>
                <a:gd name="T2" fmla="*/ 6 w 6"/>
                <a:gd name="T3" fmla="*/ 1 h 1"/>
                <a:gd name="T4" fmla="*/ 6 w 6"/>
                <a:gd name="T5" fmla="*/ 1 h 1"/>
                <a:gd name="T6" fmla="*/ 6 w 6"/>
                <a:gd name="T7" fmla="*/ 1 h 1"/>
                <a:gd name="T8" fmla="*/ 0 w 6"/>
                <a:gd name="T9" fmla="*/ 0 h 1"/>
                <a:gd name="T10" fmla="*/ 0 w 6"/>
                <a:gd name="T11" fmla="*/ 0 h 1"/>
                <a:gd name="T12" fmla="*/ 1 w 6"/>
                <a:gd name="T13" fmla="*/ 1 h 1"/>
                <a:gd name="T14" fmla="*/ 1 w 6"/>
                <a:gd name="T15" fmla="*/ 1 h 1"/>
                <a:gd name="T16" fmla="*/ 1 w 6"/>
                <a:gd name="T17" fmla="*/ 1 h 1"/>
                <a:gd name="T18" fmla="*/ 1 w 6"/>
                <a:gd name="T19" fmla="*/ 1 h 1"/>
                <a:gd name="T20" fmla="*/ 0 w 6"/>
                <a:gd name="T21" fmla="*/ 0 h 1"/>
                <a:gd name="T22" fmla="*/ 4 w 6"/>
                <a:gd name="T23" fmla="*/ 0 h 1"/>
                <a:gd name="T24" fmla="*/ 4 w 6"/>
                <a:gd name="T25" fmla="*/ 0 h 1"/>
                <a:gd name="T26" fmla="*/ 6 w 6"/>
                <a:gd name="T27" fmla="*/ 1 h 1"/>
                <a:gd name="T28" fmla="*/ 4 w 6"/>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
                  <a:moveTo>
                    <a:pt x="6" y="1"/>
                  </a:moveTo>
                  <a:cubicBezTo>
                    <a:pt x="6" y="1"/>
                    <a:pt x="6" y="1"/>
                    <a:pt x="6" y="1"/>
                  </a:cubicBezTo>
                  <a:cubicBezTo>
                    <a:pt x="6" y="1"/>
                    <a:pt x="6" y="1"/>
                    <a:pt x="6" y="1"/>
                  </a:cubicBezTo>
                  <a:cubicBezTo>
                    <a:pt x="6" y="1"/>
                    <a:pt x="6" y="1"/>
                    <a:pt x="6" y="1"/>
                  </a:cubicBezTo>
                  <a:moveTo>
                    <a:pt x="0" y="0"/>
                  </a:move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0" y="0"/>
                    <a:pt x="0" y="0"/>
                    <a:pt x="0" y="0"/>
                  </a:cubicBezTo>
                  <a:moveTo>
                    <a:pt x="4" y="0"/>
                  </a:moveTo>
                  <a:cubicBezTo>
                    <a:pt x="4" y="0"/>
                    <a:pt x="4" y="0"/>
                    <a:pt x="4" y="0"/>
                  </a:cubicBezTo>
                  <a:cubicBezTo>
                    <a:pt x="5" y="1"/>
                    <a:pt x="5" y="1"/>
                    <a:pt x="6" y="1"/>
                  </a:cubicBezTo>
                  <a:cubicBezTo>
                    <a:pt x="5" y="1"/>
                    <a:pt x="5" y="1"/>
                    <a:pt x="4"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6214"/>
            <p:cNvSpPr>
              <a:spLocks noEditPoints="1"/>
            </p:cNvSpPr>
            <p:nvPr/>
          </p:nvSpPr>
          <p:spPr bwMode="auto">
            <a:xfrm>
              <a:off x="2900363" y="3287713"/>
              <a:ext cx="33338" cy="385763"/>
            </a:xfrm>
            <a:custGeom>
              <a:avLst/>
              <a:gdLst>
                <a:gd name="T0" fmla="*/ 7 w 10"/>
                <a:gd name="T1" fmla="*/ 114 h 114"/>
                <a:gd name="T2" fmla="*/ 7 w 10"/>
                <a:gd name="T3" fmla="*/ 114 h 114"/>
                <a:gd name="T4" fmla="*/ 7 w 10"/>
                <a:gd name="T5" fmla="*/ 114 h 114"/>
                <a:gd name="T6" fmla="*/ 8 w 10"/>
                <a:gd name="T7" fmla="*/ 114 h 114"/>
                <a:gd name="T8" fmla="*/ 7 w 10"/>
                <a:gd name="T9" fmla="*/ 114 h 114"/>
                <a:gd name="T10" fmla="*/ 6 w 10"/>
                <a:gd name="T11" fmla="*/ 113 h 114"/>
                <a:gd name="T12" fmla="*/ 3 w 10"/>
                <a:gd name="T13" fmla="*/ 114 h 114"/>
                <a:gd name="T14" fmla="*/ 3 w 10"/>
                <a:gd name="T15" fmla="*/ 114 h 114"/>
                <a:gd name="T16" fmla="*/ 3 w 10"/>
                <a:gd name="T17" fmla="*/ 114 h 114"/>
                <a:gd name="T18" fmla="*/ 3 w 10"/>
                <a:gd name="T19" fmla="*/ 114 h 114"/>
                <a:gd name="T20" fmla="*/ 6 w 10"/>
                <a:gd name="T21" fmla="*/ 113 h 114"/>
                <a:gd name="T22" fmla="*/ 6 w 10"/>
                <a:gd name="T23" fmla="*/ 113 h 114"/>
                <a:gd name="T24" fmla="*/ 6 w 10"/>
                <a:gd name="T25" fmla="*/ 113 h 114"/>
                <a:gd name="T26" fmla="*/ 10 w 10"/>
                <a:gd name="T27" fmla="*/ 113 h 114"/>
                <a:gd name="T28" fmla="*/ 10 w 10"/>
                <a:gd name="T29" fmla="*/ 114 h 114"/>
                <a:gd name="T30" fmla="*/ 10 w 10"/>
                <a:gd name="T31" fmla="*/ 113 h 114"/>
                <a:gd name="T32" fmla="*/ 10 w 10"/>
                <a:gd name="T33" fmla="*/ 113 h 114"/>
                <a:gd name="T34" fmla="*/ 10 w 10"/>
                <a:gd name="T35" fmla="*/ 113 h 114"/>
                <a:gd name="T36" fmla="*/ 0 w 10"/>
                <a:gd name="T37" fmla="*/ 112 h 114"/>
                <a:gd name="T38" fmla="*/ 3 w 10"/>
                <a:gd name="T39" fmla="*/ 114 h 114"/>
                <a:gd name="T40" fmla="*/ 0 w 10"/>
                <a:gd name="T41" fmla="*/ 112 h 114"/>
                <a:gd name="T42" fmla="*/ 3 w 10"/>
                <a:gd name="T43" fmla="*/ 0 h 114"/>
                <a:gd name="T44" fmla="*/ 4 w 10"/>
                <a:gd name="T45" fmla="*/ 0 h 114"/>
                <a:gd name="T46" fmla="*/ 4 w 10"/>
                <a:gd name="T47" fmla="*/ 0 h 114"/>
                <a:gd name="T48" fmla="*/ 3 w 10"/>
                <a:gd name="T4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14">
                  <a:moveTo>
                    <a:pt x="7" y="114"/>
                  </a:moveTo>
                  <a:cubicBezTo>
                    <a:pt x="7" y="114"/>
                    <a:pt x="7" y="114"/>
                    <a:pt x="7" y="114"/>
                  </a:cubicBezTo>
                  <a:cubicBezTo>
                    <a:pt x="7" y="114"/>
                    <a:pt x="7" y="114"/>
                    <a:pt x="7" y="114"/>
                  </a:cubicBezTo>
                  <a:cubicBezTo>
                    <a:pt x="7" y="114"/>
                    <a:pt x="8" y="114"/>
                    <a:pt x="8" y="114"/>
                  </a:cubicBezTo>
                  <a:cubicBezTo>
                    <a:pt x="8" y="114"/>
                    <a:pt x="7" y="114"/>
                    <a:pt x="7" y="114"/>
                  </a:cubicBezTo>
                  <a:moveTo>
                    <a:pt x="6" y="113"/>
                  </a:moveTo>
                  <a:cubicBezTo>
                    <a:pt x="6" y="113"/>
                    <a:pt x="5" y="114"/>
                    <a:pt x="3" y="114"/>
                  </a:cubicBezTo>
                  <a:cubicBezTo>
                    <a:pt x="3" y="114"/>
                    <a:pt x="3" y="114"/>
                    <a:pt x="3" y="114"/>
                  </a:cubicBezTo>
                  <a:cubicBezTo>
                    <a:pt x="3" y="114"/>
                    <a:pt x="3" y="114"/>
                    <a:pt x="3" y="114"/>
                  </a:cubicBezTo>
                  <a:cubicBezTo>
                    <a:pt x="3" y="114"/>
                    <a:pt x="3" y="114"/>
                    <a:pt x="3" y="114"/>
                  </a:cubicBezTo>
                  <a:cubicBezTo>
                    <a:pt x="5" y="114"/>
                    <a:pt x="6" y="113"/>
                    <a:pt x="6" y="113"/>
                  </a:cubicBezTo>
                  <a:cubicBezTo>
                    <a:pt x="6" y="113"/>
                    <a:pt x="6" y="113"/>
                    <a:pt x="6" y="113"/>
                  </a:cubicBezTo>
                  <a:cubicBezTo>
                    <a:pt x="6" y="113"/>
                    <a:pt x="6" y="113"/>
                    <a:pt x="6" y="113"/>
                  </a:cubicBezTo>
                  <a:moveTo>
                    <a:pt x="10" y="113"/>
                  </a:moveTo>
                  <a:cubicBezTo>
                    <a:pt x="10" y="113"/>
                    <a:pt x="10" y="113"/>
                    <a:pt x="10" y="114"/>
                  </a:cubicBezTo>
                  <a:cubicBezTo>
                    <a:pt x="10" y="113"/>
                    <a:pt x="10" y="113"/>
                    <a:pt x="10" y="113"/>
                  </a:cubicBezTo>
                  <a:cubicBezTo>
                    <a:pt x="10" y="113"/>
                    <a:pt x="10" y="113"/>
                    <a:pt x="10" y="113"/>
                  </a:cubicBezTo>
                  <a:cubicBezTo>
                    <a:pt x="10" y="113"/>
                    <a:pt x="10" y="113"/>
                    <a:pt x="10" y="113"/>
                  </a:cubicBezTo>
                  <a:moveTo>
                    <a:pt x="0" y="112"/>
                  </a:moveTo>
                  <a:cubicBezTo>
                    <a:pt x="1" y="113"/>
                    <a:pt x="2" y="114"/>
                    <a:pt x="3" y="114"/>
                  </a:cubicBezTo>
                  <a:cubicBezTo>
                    <a:pt x="2" y="114"/>
                    <a:pt x="1" y="113"/>
                    <a:pt x="0" y="112"/>
                  </a:cubicBezTo>
                  <a:moveTo>
                    <a:pt x="3" y="0"/>
                  </a:moveTo>
                  <a:cubicBezTo>
                    <a:pt x="4" y="0"/>
                    <a:pt x="4" y="0"/>
                    <a:pt x="4" y="0"/>
                  </a:cubicBezTo>
                  <a:cubicBezTo>
                    <a:pt x="4" y="0"/>
                    <a:pt x="4" y="0"/>
                    <a:pt x="4" y="0"/>
                  </a:cubicBezTo>
                  <a:cubicBezTo>
                    <a:pt x="3" y="0"/>
                    <a:pt x="3" y="0"/>
                    <a:pt x="3"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6215"/>
            <p:cNvSpPr>
              <a:spLocks noEditPoints="1"/>
            </p:cNvSpPr>
            <p:nvPr/>
          </p:nvSpPr>
          <p:spPr bwMode="auto">
            <a:xfrm>
              <a:off x="2946400" y="3287713"/>
              <a:ext cx="14288" cy="44450"/>
            </a:xfrm>
            <a:custGeom>
              <a:avLst/>
              <a:gdLst>
                <a:gd name="T0" fmla="*/ 0 w 4"/>
                <a:gd name="T1" fmla="*/ 11 h 13"/>
                <a:gd name="T2" fmla="*/ 1 w 4"/>
                <a:gd name="T3" fmla="*/ 13 h 13"/>
                <a:gd name="T4" fmla="*/ 0 w 4"/>
                <a:gd name="T5" fmla="*/ 11 h 13"/>
                <a:gd name="T6" fmla="*/ 0 w 4"/>
                <a:gd name="T7" fmla="*/ 11 h 13"/>
                <a:gd name="T8" fmla="*/ 0 w 4"/>
                <a:gd name="T9" fmla="*/ 11 h 13"/>
                <a:gd name="T10" fmla="*/ 0 w 4"/>
                <a:gd name="T11" fmla="*/ 11 h 13"/>
                <a:gd name="T12" fmla="*/ 4 w 4"/>
                <a:gd name="T13" fmla="*/ 3 h 13"/>
                <a:gd name="T14" fmla="*/ 4 w 4"/>
                <a:gd name="T15" fmla="*/ 3 h 13"/>
                <a:gd name="T16" fmla="*/ 4 w 4"/>
                <a:gd name="T17" fmla="*/ 3 h 13"/>
                <a:gd name="T18" fmla="*/ 2 w 4"/>
                <a:gd name="T19" fmla="*/ 0 h 13"/>
                <a:gd name="T20" fmla="*/ 2 w 4"/>
                <a:gd name="T21" fmla="*/ 0 h 13"/>
                <a:gd name="T22" fmla="*/ 4 w 4"/>
                <a:gd name="T23" fmla="*/ 3 h 13"/>
                <a:gd name="T24" fmla="*/ 2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0" y="11"/>
                  </a:moveTo>
                  <a:cubicBezTo>
                    <a:pt x="0" y="12"/>
                    <a:pt x="0" y="12"/>
                    <a:pt x="1" y="13"/>
                  </a:cubicBezTo>
                  <a:cubicBezTo>
                    <a:pt x="0" y="12"/>
                    <a:pt x="0" y="12"/>
                    <a:pt x="0" y="11"/>
                  </a:cubicBezTo>
                  <a:moveTo>
                    <a:pt x="0" y="11"/>
                  </a:moveTo>
                  <a:cubicBezTo>
                    <a:pt x="0" y="11"/>
                    <a:pt x="0" y="11"/>
                    <a:pt x="0" y="11"/>
                  </a:cubicBezTo>
                  <a:cubicBezTo>
                    <a:pt x="0" y="11"/>
                    <a:pt x="0" y="11"/>
                    <a:pt x="0" y="11"/>
                  </a:cubicBezTo>
                  <a:moveTo>
                    <a:pt x="4" y="3"/>
                  </a:moveTo>
                  <a:cubicBezTo>
                    <a:pt x="4" y="3"/>
                    <a:pt x="4" y="3"/>
                    <a:pt x="4" y="3"/>
                  </a:cubicBezTo>
                  <a:cubicBezTo>
                    <a:pt x="4" y="3"/>
                    <a:pt x="4" y="3"/>
                    <a:pt x="4" y="3"/>
                  </a:cubicBezTo>
                  <a:moveTo>
                    <a:pt x="2" y="0"/>
                  </a:moveTo>
                  <a:cubicBezTo>
                    <a:pt x="2" y="0"/>
                    <a:pt x="2" y="0"/>
                    <a:pt x="2" y="0"/>
                  </a:cubicBezTo>
                  <a:cubicBezTo>
                    <a:pt x="4" y="0"/>
                    <a:pt x="4" y="1"/>
                    <a:pt x="4" y="3"/>
                  </a:cubicBezTo>
                  <a:cubicBezTo>
                    <a:pt x="4" y="1"/>
                    <a:pt x="4" y="0"/>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6216"/>
            <p:cNvSpPr>
              <a:spLocks noEditPoints="1"/>
            </p:cNvSpPr>
            <p:nvPr/>
          </p:nvSpPr>
          <p:spPr bwMode="auto">
            <a:xfrm>
              <a:off x="2927350" y="3563938"/>
              <a:ext cx="6350" cy="55563"/>
            </a:xfrm>
            <a:custGeom>
              <a:avLst/>
              <a:gdLst>
                <a:gd name="T0" fmla="*/ 2 w 2"/>
                <a:gd name="T1" fmla="*/ 16 h 16"/>
                <a:gd name="T2" fmla="*/ 2 w 2"/>
                <a:gd name="T3" fmla="*/ 16 h 16"/>
                <a:gd name="T4" fmla="*/ 2 w 2"/>
                <a:gd name="T5" fmla="*/ 16 h 16"/>
                <a:gd name="T6" fmla="*/ 1 w 2"/>
                <a:gd name="T7" fmla="*/ 12 h 16"/>
                <a:gd name="T8" fmla="*/ 2 w 2"/>
                <a:gd name="T9" fmla="*/ 16 h 16"/>
                <a:gd name="T10" fmla="*/ 1 w 2"/>
                <a:gd name="T11" fmla="*/ 12 h 16"/>
                <a:gd name="T12" fmla="*/ 1 w 2"/>
                <a:gd name="T13" fmla="*/ 8 h 16"/>
                <a:gd name="T14" fmla="*/ 1 w 2"/>
                <a:gd name="T15" fmla="*/ 8 h 16"/>
                <a:gd name="T16" fmla="*/ 1 w 2"/>
                <a:gd name="T17" fmla="*/ 8 h 16"/>
                <a:gd name="T18" fmla="*/ 1 w 2"/>
                <a:gd name="T19" fmla="*/ 8 h 16"/>
                <a:gd name="T20" fmla="*/ 0 w 2"/>
                <a:gd name="T21" fmla="*/ 4 h 16"/>
                <a:gd name="T22" fmla="*/ 0 w 2"/>
                <a:gd name="T23" fmla="*/ 4 h 16"/>
                <a:gd name="T24" fmla="*/ 0 w 2"/>
                <a:gd name="T25" fmla="*/ 4 h 16"/>
                <a:gd name="T26" fmla="*/ 0 w 2"/>
                <a:gd name="T27" fmla="*/ 1 h 16"/>
                <a:gd name="T28" fmla="*/ 0 w 2"/>
                <a:gd name="T29" fmla="*/ 2 h 16"/>
                <a:gd name="T30" fmla="*/ 0 w 2"/>
                <a:gd name="T31" fmla="*/ 2 h 16"/>
                <a:gd name="T32" fmla="*/ 0 w 2"/>
                <a:gd name="T33" fmla="*/ 1 h 16"/>
                <a:gd name="T34" fmla="*/ 0 w 2"/>
                <a:gd name="T35" fmla="*/ 0 h 16"/>
                <a:gd name="T36" fmla="*/ 0 w 2"/>
                <a:gd name="T37" fmla="*/ 0 h 16"/>
                <a:gd name="T38" fmla="*/ 0 w 2"/>
                <a:gd name="T39" fmla="*/ 0 h 16"/>
                <a:gd name="T40" fmla="*/ 0 w 2"/>
                <a:gd name="T41" fmla="*/ 0 h 16"/>
                <a:gd name="T42" fmla="*/ 0 w 2"/>
                <a:gd name="T43" fmla="*/ 0 h 16"/>
                <a:gd name="T44" fmla="*/ 0 w 2"/>
                <a:gd name="T45" fmla="*/ 1 h 16"/>
                <a:gd name="T46" fmla="*/ 0 w 2"/>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6">
                  <a:moveTo>
                    <a:pt x="2" y="16"/>
                  </a:moveTo>
                  <a:cubicBezTo>
                    <a:pt x="2" y="16"/>
                    <a:pt x="2" y="16"/>
                    <a:pt x="2" y="16"/>
                  </a:cubicBezTo>
                  <a:cubicBezTo>
                    <a:pt x="2" y="16"/>
                    <a:pt x="2" y="16"/>
                    <a:pt x="2" y="16"/>
                  </a:cubicBezTo>
                  <a:moveTo>
                    <a:pt x="1" y="12"/>
                  </a:moveTo>
                  <a:cubicBezTo>
                    <a:pt x="1" y="14"/>
                    <a:pt x="1" y="15"/>
                    <a:pt x="2" y="16"/>
                  </a:cubicBezTo>
                  <a:cubicBezTo>
                    <a:pt x="1" y="15"/>
                    <a:pt x="1" y="14"/>
                    <a:pt x="1" y="12"/>
                  </a:cubicBezTo>
                  <a:moveTo>
                    <a:pt x="1" y="8"/>
                  </a:moveTo>
                  <a:cubicBezTo>
                    <a:pt x="1" y="8"/>
                    <a:pt x="1" y="8"/>
                    <a:pt x="1" y="8"/>
                  </a:cubicBezTo>
                  <a:cubicBezTo>
                    <a:pt x="1" y="8"/>
                    <a:pt x="1" y="8"/>
                    <a:pt x="1" y="8"/>
                  </a:cubicBezTo>
                  <a:cubicBezTo>
                    <a:pt x="1" y="8"/>
                    <a:pt x="1" y="8"/>
                    <a:pt x="1" y="8"/>
                  </a:cubicBezTo>
                  <a:moveTo>
                    <a:pt x="0" y="4"/>
                  </a:moveTo>
                  <a:cubicBezTo>
                    <a:pt x="0" y="4"/>
                    <a:pt x="0" y="4"/>
                    <a:pt x="0" y="4"/>
                  </a:cubicBezTo>
                  <a:cubicBezTo>
                    <a:pt x="0" y="4"/>
                    <a:pt x="0" y="4"/>
                    <a:pt x="0" y="4"/>
                  </a:cubicBezTo>
                  <a:moveTo>
                    <a:pt x="0" y="1"/>
                  </a:moveTo>
                  <a:cubicBezTo>
                    <a:pt x="0" y="1"/>
                    <a:pt x="0" y="2"/>
                    <a:pt x="0" y="2"/>
                  </a:cubicBezTo>
                  <a:cubicBezTo>
                    <a:pt x="0" y="2"/>
                    <a:pt x="0" y="2"/>
                    <a:pt x="0" y="2"/>
                  </a:cubicBezTo>
                  <a:cubicBezTo>
                    <a:pt x="0" y="2"/>
                    <a:pt x="0" y="1"/>
                    <a:pt x="0"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6217"/>
            <p:cNvSpPr>
              <a:spLocks/>
            </p:cNvSpPr>
            <p:nvPr/>
          </p:nvSpPr>
          <p:spPr bwMode="auto">
            <a:xfrm>
              <a:off x="2930525" y="3598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222" name="Picture 62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22588" y="3281363"/>
              <a:ext cx="61913"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2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09888" y="3275013"/>
              <a:ext cx="90488"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2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2588" y="3278188"/>
              <a:ext cx="61913"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22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2588" y="3278188"/>
              <a:ext cx="71438"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22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89250" y="3281363"/>
              <a:ext cx="71438"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 name="Picture 622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82900" y="3281363"/>
              <a:ext cx="80963"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 name="Picture 622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86075" y="3281363"/>
              <a:ext cx="71438"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622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82900" y="3278188"/>
              <a:ext cx="71438" cy="40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622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95600" y="3563938"/>
              <a:ext cx="508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Picture 622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09888" y="3362325"/>
              <a:ext cx="39688"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622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909888" y="3467100"/>
              <a:ext cx="301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22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00363" y="3379788"/>
              <a:ext cx="39688"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 name="Freeform 6230"/>
            <p:cNvSpPr>
              <a:spLocks/>
            </p:cNvSpPr>
            <p:nvPr/>
          </p:nvSpPr>
          <p:spPr bwMode="auto">
            <a:xfrm>
              <a:off x="2706688" y="2559050"/>
              <a:ext cx="58738" cy="131763"/>
            </a:xfrm>
            <a:custGeom>
              <a:avLst/>
              <a:gdLst>
                <a:gd name="T0" fmla="*/ 1 w 17"/>
                <a:gd name="T1" fmla="*/ 0 h 39"/>
                <a:gd name="T2" fmla="*/ 1 w 17"/>
                <a:gd name="T3" fmla="*/ 1 h 39"/>
                <a:gd name="T4" fmla="*/ 1 w 17"/>
                <a:gd name="T5" fmla="*/ 2 h 39"/>
                <a:gd name="T6" fmla="*/ 1 w 17"/>
                <a:gd name="T7" fmla="*/ 2 h 39"/>
                <a:gd name="T8" fmla="*/ 0 w 17"/>
                <a:gd name="T9" fmla="*/ 3 h 39"/>
                <a:gd name="T10" fmla="*/ 0 w 17"/>
                <a:gd name="T11" fmla="*/ 5 h 39"/>
                <a:gd name="T12" fmla="*/ 0 w 17"/>
                <a:gd name="T13" fmla="*/ 6 h 39"/>
                <a:gd name="T14" fmla="*/ 0 w 17"/>
                <a:gd name="T15" fmla="*/ 7 h 39"/>
                <a:gd name="T16" fmla="*/ 0 w 17"/>
                <a:gd name="T17" fmla="*/ 9 h 39"/>
                <a:gd name="T18" fmla="*/ 0 w 17"/>
                <a:gd name="T19" fmla="*/ 11 h 39"/>
                <a:gd name="T20" fmla="*/ 0 w 17"/>
                <a:gd name="T21" fmla="*/ 12 h 39"/>
                <a:gd name="T22" fmla="*/ 0 w 17"/>
                <a:gd name="T23" fmla="*/ 13 h 39"/>
                <a:gd name="T24" fmla="*/ 0 w 17"/>
                <a:gd name="T25" fmla="*/ 14 h 39"/>
                <a:gd name="T26" fmla="*/ 1 w 17"/>
                <a:gd name="T27" fmla="*/ 15 h 39"/>
                <a:gd name="T28" fmla="*/ 1 w 17"/>
                <a:gd name="T29" fmla="*/ 19 h 39"/>
                <a:gd name="T30" fmla="*/ 2 w 17"/>
                <a:gd name="T31" fmla="*/ 21 h 39"/>
                <a:gd name="T32" fmla="*/ 2 w 17"/>
                <a:gd name="T33" fmla="*/ 22 h 39"/>
                <a:gd name="T34" fmla="*/ 2 w 17"/>
                <a:gd name="T35" fmla="*/ 22 h 39"/>
                <a:gd name="T36" fmla="*/ 2 w 17"/>
                <a:gd name="T37" fmla="*/ 23 h 39"/>
                <a:gd name="T38" fmla="*/ 4 w 17"/>
                <a:gd name="T39" fmla="*/ 26 h 39"/>
                <a:gd name="T40" fmla="*/ 6 w 17"/>
                <a:gd name="T41" fmla="*/ 30 h 39"/>
                <a:gd name="T42" fmla="*/ 7 w 17"/>
                <a:gd name="T43" fmla="*/ 31 h 39"/>
                <a:gd name="T44" fmla="*/ 9 w 17"/>
                <a:gd name="T45" fmla="*/ 32 h 39"/>
                <a:gd name="T46" fmla="*/ 10 w 17"/>
                <a:gd name="T47" fmla="*/ 33 h 39"/>
                <a:gd name="T48" fmla="*/ 12 w 17"/>
                <a:gd name="T49" fmla="*/ 34 h 39"/>
                <a:gd name="T50" fmla="*/ 14 w 17"/>
                <a:gd name="T51" fmla="*/ 36 h 39"/>
                <a:gd name="T52" fmla="*/ 16 w 17"/>
                <a:gd name="T53" fmla="*/ 37 h 39"/>
                <a:gd name="T54" fmla="*/ 16 w 17"/>
                <a:gd name="T55" fmla="*/ 38 h 39"/>
                <a:gd name="T56" fmla="*/ 17 w 17"/>
                <a:gd name="T57" fmla="*/ 39 h 39"/>
                <a:gd name="T58" fmla="*/ 17 w 17"/>
                <a:gd name="T59" fmla="*/ 39 h 39"/>
                <a:gd name="T60" fmla="*/ 17 w 17"/>
                <a:gd name="T61" fmla="*/ 39 h 39"/>
                <a:gd name="T62" fmla="*/ 16 w 17"/>
                <a:gd name="T63" fmla="*/ 38 h 39"/>
                <a:gd name="T64" fmla="*/ 16 w 17"/>
                <a:gd name="T65" fmla="*/ 37 h 39"/>
                <a:gd name="T66" fmla="*/ 14 w 17"/>
                <a:gd name="T67" fmla="*/ 36 h 39"/>
                <a:gd name="T68" fmla="*/ 13 w 17"/>
                <a:gd name="T69" fmla="*/ 35 h 39"/>
                <a:gd name="T70" fmla="*/ 11 w 17"/>
                <a:gd name="T71" fmla="*/ 34 h 39"/>
                <a:gd name="T72" fmla="*/ 10 w 17"/>
                <a:gd name="T73" fmla="*/ 34 h 39"/>
                <a:gd name="T74" fmla="*/ 9 w 17"/>
                <a:gd name="T75" fmla="*/ 33 h 39"/>
                <a:gd name="T76" fmla="*/ 7 w 17"/>
                <a:gd name="T77" fmla="*/ 31 h 39"/>
                <a:gd name="T78" fmla="*/ 6 w 17"/>
                <a:gd name="T79" fmla="*/ 30 h 39"/>
                <a:gd name="T80" fmla="*/ 4 w 17"/>
                <a:gd name="T81" fmla="*/ 27 h 39"/>
                <a:gd name="T82" fmla="*/ 2 w 17"/>
                <a:gd name="T83" fmla="*/ 23 h 39"/>
                <a:gd name="T84" fmla="*/ 2 w 17"/>
                <a:gd name="T85" fmla="*/ 22 h 39"/>
                <a:gd name="T86" fmla="*/ 2 w 17"/>
                <a:gd name="T87" fmla="*/ 22 h 39"/>
                <a:gd name="T88" fmla="*/ 1 w 17"/>
                <a:gd name="T89" fmla="*/ 21 h 39"/>
                <a:gd name="T90" fmla="*/ 1 w 17"/>
                <a:gd name="T91" fmla="*/ 19 h 39"/>
                <a:gd name="T92" fmla="*/ 0 w 17"/>
                <a:gd name="T93" fmla="*/ 15 h 39"/>
                <a:gd name="T94" fmla="*/ 0 w 17"/>
                <a:gd name="T95" fmla="*/ 14 h 39"/>
                <a:gd name="T96" fmla="*/ 0 w 17"/>
                <a:gd name="T97" fmla="*/ 13 h 39"/>
                <a:gd name="T98" fmla="*/ 0 w 17"/>
                <a:gd name="T99" fmla="*/ 12 h 39"/>
                <a:gd name="T100" fmla="*/ 0 w 17"/>
                <a:gd name="T101" fmla="*/ 11 h 39"/>
                <a:gd name="T102" fmla="*/ 0 w 17"/>
                <a:gd name="T103" fmla="*/ 9 h 39"/>
                <a:gd name="T104" fmla="*/ 0 w 17"/>
                <a:gd name="T105" fmla="*/ 7 h 39"/>
                <a:gd name="T106" fmla="*/ 0 w 17"/>
                <a:gd name="T107" fmla="*/ 6 h 39"/>
                <a:gd name="T108" fmla="*/ 0 w 17"/>
                <a:gd name="T109" fmla="*/ 5 h 39"/>
                <a:gd name="T110" fmla="*/ 0 w 17"/>
                <a:gd name="T111" fmla="*/ 3 h 39"/>
                <a:gd name="T112" fmla="*/ 0 w 17"/>
                <a:gd name="T113" fmla="*/ 2 h 39"/>
                <a:gd name="T114" fmla="*/ 1 w 17"/>
                <a:gd name="T115" fmla="*/ 2 h 39"/>
                <a:gd name="T116" fmla="*/ 1 w 17"/>
                <a:gd name="T117" fmla="*/ 1 h 39"/>
                <a:gd name="T118" fmla="*/ 1 w 17"/>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39">
                  <a:moveTo>
                    <a:pt x="1" y="0"/>
                  </a:moveTo>
                  <a:cubicBezTo>
                    <a:pt x="1" y="1"/>
                    <a:pt x="1" y="1"/>
                    <a:pt x="1" y="1"/>
                  </a:cubicBezTo>
                  <a:cubicBezTo>
                    <a:pt x="1" y="2"/>
                    <a:pt x="1" y="2"/>
                    <a:pt x="1" y="2"/>
                  </a:cubicBezTo>
                  <a:cubicBezTo>
                    <a:pt x="1" y="2"/>
                    <a:pt x="1" y="2"/>
                    <a:pt x="1" y="2"/>
                  </a:cubicBezTo>
                  <a:cubicBezTo>
                    <a:pt x="1" y="3"/>
                    <a:pt x="0" y="3"/>
                    <a:pt x="0" y="3"/>
                  </a:cubicBezTo>
                  <a:cubicBezTo>
                    <a:pt x="0" y="4"/>
                    <a:pt x="0" y="4"/>
                    <a:pt x="0" y="5"/>
                  </a:cubicBezTo>
                  <a:cubicBezTo>
                    <a:pt x="0" y="5"/>
                    <a:pt x="0" y="5"/>
                    <a:pt x="0" y="6"/>
                  </a:cubicBezTo>
                  <a:cubicBezTo>
                    <a:pt x="0" y="6"/>
                    <a:pt x="0" y="7"/>
                    <a:pt x="0" y="7"/>
                  </a:cubicBezTo>
                  <a:cubicBezTo>
                    <a:pt x="0" y="8"/>
                    <a:pt x="0" y="9"/>
                    <a:pt x="0" y="9"/>
                  </a:cubicBezTo>
                  <a:cubicBezTo>
                    <a:pt x="0" y="10"/>
                    <a:pt x="0" y="10"/>
                    <a:pt x="0" y="11"/>
                  </a:cubicBezTo>
                  <a:cubicBezTo>
                    <a:pt x="0" y="12"/>
                    <a:pt x="0" y="12"/>
                    <a:pt x="0" y="12"/>
                  </a:cubicBezTo>
                  <a:cubicBezTo>
                    <a:pt x="0" y="13"/>
                    <a:pt x="0" y="13"/>
                    <a:pt x="0" y="13"/>
                  </a:cubicBezTo>
                  <a:cubicBezTo>
                    <a:pt x="0" y="14"/>
                    <a:pt x="0" y="14"/>
                    <a:pt x="0" y="14"/>
                  </a:cubicBezTo>
                  <a:cubicBezTo>
                    <a:pt x="1" y="15"/>
                    <a:pt x="1" y="15"/>
                    <a:pt x="1" y="15"/>
                  </a:cubicBezTo>
                  <a:cubicBezTo>
                    <a:pt x="1" y="16"/>
                    <a:pt x="1" y="17"/>
                    <a:pt x="1" y="19"/>
                  </a:cubicBezTo>
                  <a:cubicBezTo>
                    <a:pt x="1" y="19"/>
                    <a:pt x="2" y="20"/>
                    <a:pt x="2" y="21"/>
                  </a:cubicBezTo>
                  <a:cubicBezTo>
                    <a:pt x="2" y="22"/>
                    <a:pt x="2" y="22"/>
                    <a:pt x="2" y="22"/>
                  </a:cubicBezTo>
                  <a:cubicBezTo>
                    <a:pt x="2" y="22"/>
                    <a:pt x="2" y="22"/>
                    <a:pt x="2" y="22"/>
                  </a:cubicBezTo>
                  <a:cubicBezTo>
                    <a:pt x="2" y="23"/>
                    <a:pt x="2" y="23"/>
                    <a:pt x="2" y="23"/>
                  </a:cubicBezTo>
                  <a:cubicBezTo>
                    <a:pt x="3" y="24"/>
                    <a:pt x="3" y="25"/>
                    <a:pt x="4" y="26"/>
                  </a:cubicBezTo>
                  <a:cubicBezTo>
                    <a:pt x="5" y="28"/>
                    <a:pt x="5" y="29"/>
                    <a:pt x="6" y="30"/>
                  </a:cubicBezTo>
                  <a:cubicBezTo>
                    <a:pt x="7" y="30"/>
                    <a:pt x="7" y="31"/>
                    <a:pt x="7" y="31"/>
                  </a:cubicBezTo>
                  <a:cubicBezTo>
                    <a:pt x="8" y="32"/>
                    <a:pt x="8" y="32"/>
                    <a:pt x="9" y="32"/>
                  </a:cubicBezTo>
                  <a:cubicBezTo>
                    <a:pt x="9" y="33"/>
                    <a:pt x="10" y="33"/>
                    <a:pt x="10" y="33"/>
                  </a:cubicBezTo>
                  <a:cubicBezTo>
                    <a:pt x="11" y="34"/>
                    <a:pt x="11" y="34"/>
                    <a:pt x="12" y="34"/>
                  </a:cubicBezTo>
                  <a:cubicBezTo>
                    <a:pt x="12" y="35"/>
                    <a:pt x="13" y="35"/>
                    <a:pt x="14" y="36"/>
                  </a:cubicBezTo>
                  <a:cubicBezTo>
                    <a:pt x="15" y="36"/>
                    <a:pt x="15" y="37"/>
                    <a:pt x="16" y="37"/>
                  </a:cubicBezTo>
                  <a:cubicBezTo>
                    <a:pt x="16" y="38"/>
                    <a:pt x="16" y="38"/>
                    <a:pt x="16" y="38"/>
                  </a:cubicBezTo>
                  <a:cubicBezTo>
                    <a:pt x="17" y="39"/>
                    <a:pt x="17" y="39"/>
                    <a:pt x="17" y="39"/>
                  </a:cubicBezTo>
                  <a:cubicBezTo>
                    <a:pt x="17" y="39"/>
                    <a:pt x="17" y="39"/>
                    <a:pt x="17" y="39"/>
                  </a:cubicBezTo>
                  <a:cubicBezTo>
                    <a:pt x="17" y="39"/>
                    <a:pt x="17" y="39"/>
                    <a:pt x="17" y="39"/>
                  </a:cubicBezTo>
                  <a:cubicBezTo>
                    <a:pt x="16" y="38"/>
                    <a:pt x="16" y="38"/>
                    <a:pt x="16" y="38"/>
                  </a:cubicBezTo>
                  <a:cubicBezTo>
                    <a:pt x="16" y="38"/>
                    <a:pt x="16" y="38"/>
                    <a:pt x="16" y="37"/>
                  </a:cubicBezTo>
                  <a:cubicBezTo>
                    <a:pt x="15" y="37"/>
                    <a:pt x="15" y="36"/>
                    <a:pt x="14" y="36"/>
                  </a:cubicBezTo>
                  <a:cubicBezTo>
                    <a:pt x="14" y="36"/>
                    <a:pt x="13" y="35"/>
                    <a:pt x="13" y="35"/>
                  </a:cubicBezTo>
                  <a:cubicBezTo>
                    <a:pt x="12" y="35"/>
                    <a:pt x="12" y="35"/>
                    <a:pt x="11" y="34"/>
                  </a:cubicBezTo>
                  <a:cubicBezTo>
                    <a:pt x="11" y="34"/>
                    <a:pt x="11" y="34"/>
                    <a:pt x="10" y="34"/>
                  </a:cubicBezTo>
                  <a:cubicBezTo>
                    <a:pt x="10" y="33"/>
                    <a:pt x="9" y="33"/>
                    <a:pt x="9" y="33"/>
                  </a:cubicBezTo>
                  <a:cubicBezTo>
                    <a:pt x="8" y="32"/>
                    <a:pt x="8" y="32"/>
                    <a:pt x="7" y="31"/>
                  </a:cubicBezTo>
                  <a:cubicBezTo>
                    <a:pt x="7" y="31"/>
                    <a:pt x="6" y="30"/>
                    <a:pt x="6" y="30"/>
                  </a:cubicBezTo>
                  <a:cubicBezTo>
                    <a:pt x="5" y="29"/>
                    <a:pt x="4" y="28"/>
                    <a:pt x="4" y="27"/>
                  </a:cubicBezTo>
                  <a:cubicBezTo>
                    <a:pt x="3" y="25"/>
                    <a:pt x="2" y="24"/>
                    <a:pt x="2" y="23"/>
                  </a:cubicBezTo>
                  <a:cubicBezTo>
                    <a:pt x="2" y="22"/>
                    <a:pt x="2" y="22"/>
                    <a:pt x="2" y="22"/>
                  </a:cubicBezTo>
                  <a:cubicBezTo>
                    <a:pt x="2" y="22"/>
                    <a:pt x="2" y="22"/>
                    <a:pt x="2" y="22"/>
                  </a:cubicBezTo>
                  <a:cubicBezTo>
                    <a:pt x="1" y="21"/>
                    <a:pt x="1" y="21"/>
                    <a:pt x="1" y="21"/>
                  </a:cubicBezTo>
                  <a:cubicBezTo>
                    <a:pt x="1" y="20"/>
                    <a:pt x="1" y="19"/>
                    <a:pt x="1" y="19"/>
                  </a:cubicBezTo>
                  <a:cubicBezTo>
                    <a:pt x="1" y="17"/>
                    <a:pt x="0" y="16"/>
                    <a:pt x="0" y="15"/>
                  </a:cubicBezTo>
                  <a:cubicBezTo>
                    <a:pt x="0" y="14"/>
                    <a:pt x="0" y="14"/>
                    <a:pt x="0" y="14"/>
                  </a:cubicBezTo>
                  <a:cubicBezTo>
                    <a:pt x="0" y="13"/>
                    <a:pt x="0" y="13"/>
                    <a:pt x="0" y="13"/>
                  </a:cubicBezTo>
                  <a:cubicBezTo>
                    <a:pt x="0" y="12"/>
                    <a:pt x="0" y="12"/>
                    <a:pt x="0" y="12"/>
                  </a:cubicBezTo>
                  <a:cubicBezTo>
                    <a:pt x="0" y="11"/>
                    <a:pt x="0" y="11"/>
                    <a:pt x="0" y="11"/>
                  </a:cubicBezTo>
                  <a:cubicBezTo>
                    <a:pt x="0" y="10"/>
                    <a:pt x="0" y="10"/>
                    <a:pt x="0" y="9"/>
                  </a:cubicBezTo>
                  <a:cubicBezTo>
                    <a:pt x="0" y="9"/>
                    <a:pt x="0" y="8"/>
                    <a:pt x="0" y="7"/>
                  </a:cubicBezTo>
                  <a:cubicBezTo>
                    <a:pt x="0" y="7"/>
                    <a:pt x="0" y="6"/>
                    <a:pt x="0" y="6"/>
                  </a:cubicBezTo>
                  <a:cubicBezTo>
                    <a:pt x="0" y="5"/>
                    <a:pt x="0" y="5"/>
                    <a:pt x="0" y="5"/>
                  </a:cubicBezTo>
                  <a:cubicBezTo>
                    <a:pt x="0" y="4"/>
                    <a:pt x="0" y="4"/>
                    <a:pt x="0" y="3"/>
                  </a:cubicBezTo>
                  <a:cubicBezTo>
                    <a:pt x="0" y="3"/>
                    <a:pt x="0" y="3"/>
                    <a:pt x="0" y="2"/>
                  </a:cubicBezTo>
                  <a:cubicBezTo>
                    <a:pt x="1" y="2"/>
                    <a:pt x="1" y="2"/>
                    <a:pt x="1" y="2"/>
                  </a:cubicBezTo>
                  <a:cubicBezTo>
                    <a:pt x="1" y="1"/>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 name="Freeform 6231"/>
            <p:cNvSpPr>
              <a:spLocks noEditPoints="1"/>
            </p:cNvSpPr>
            <p:nvPr/>
          </p:nvSpPr>
          <p:spPr bwMode="auto">
            <a:xfrm>
              <a:off x="3143250" y="2592388"/>
              <a:ext cx="12700" cy="26988"/>
            </a:xfrm>
            <a:custGeom>
              <a:avLst/>
              <a:gdLst>
                <a:gd name="T0" fmla="*/ 2 w 4"/>
                <a:gd name="T1" fmla="*/ 3 h 8"/>
                <a:gd name="T2" fmla="*/ 4 w 4"/>
                <a:gd name="T3" fmla="*/ 8 h 8"/>
                <a:gd name="T4" fmla="*/ 2 w 4"/>
                <a:gd name="T5" fmla="*/ 3 h 8"/>
                <a:gd name="T6" fmla="*/ 2 w 4"/>
                <a:gd name="T7" fmla="*/ 3 h 8"/>
                <a:gd name="T8" fmla="*/ 2 w 4"/>
                <a:gd name="T9" fmla="*/ 3 h 8"/>
                <a:gd name="T10" fmla="*/ 2 w 4"/>
                <a:gd name="T11" fmla="*/ 3 h 8"/>
                <a:gd name="T12" fmla="*/ 2 w 4"/>
                <a:gd name="T13" fmla="*/ 3 h 8"/>
                <a:gd name="T14" fmla="*/ 2 w 4"/>
                <a:gd name="T15" fmla="*/ 3 h 8"/>
                <a:gd name="T16" fmla="*/ 2 w 4"/>
                <a:gd name="T17" fmla="*/ 3 h 8"/>
                <a:gd name="T18" fmla="*/ 2 w 4"/>
                <a:gd name="T19" fmla="*/ 3 h 8"/>
                <a:gd name="T20" fmla="*/ 3 w 4"/>
                <a:gd name="T21" fmla="*/ 3 h 8"/>
                <a:gd name="T22" fmla="*/ 3 w 4"/>
                <a:gd name="T23" fmla="*/ 3 h 8"/>
                <a:gd name="T24" fmla="*/ 2 w 4"/>
                <a:gd name="T25" fmla="*/ 3 h 8"/>
                <a:gd name="T26" fmla="*/ 3 w 4"/>
                <a:gd name="T27" fmla="*/ 3 h 8"/>
                <a:gd name="T28" fmla="*/ 3 w 4"/>
                <a:gd name="T29" fmla="*/ 3 h 8"/>
                <a:gd name="T30" fmla="*/ 3 w 4"/>
                <a:gd name="T31" fmla="*/ 3 h 8"/>
                <a:gd name="T32" fmla="*/ 3 w 4"/>
                <a:gd name="T33" fmla="*/ 3 h 8"/>
                <a:gd name="T34" fmla="*/ 3 w 4"/>
                <a:gd name="T35" fmla="*/ 3 h 8"/>
                <a:gd name="T36" fmla="*/ 3 w 4"/>
                <a:gd name="T37" fmla="*/ 3 h 8"/>
                <a:gd name="T38" fmla="*/ 3 w 4"/>
                <a:gd name="T39" fmla="*/ 2 h 8"/>
                <a:gd name="T40" fmla="*/ 3 w 4"/>
                <a:gd name="T41" fmla="*/ 2 h 8"/>
                <a:gd name="T42" fmla="*/ 3 w 4"/>
                <a:gd name="T43" fmla="*/ 2 h 8"/>
                <a:gd name="T44" fmla="*/ 3 w 4"/>
                <a:gd name="T45" fmla="*/ 2 h 8"/>
                <a:gd name="T46" fmla="*/ 3 w 4"/>
                <a:gd name="T47" fmla="*/ 2 h 8"/>
                <a:gd name="T48" fmla="*/ 3 w 4"/>
                <a:gd name="T49" fmla="*/ 2 h 8"/>
                <a:gd name="T50" fmla="*/ 2 w 4"/>
                <a:gd name="T51" fmla="*/ 2 h 8"/>
                <a:gd name="T52" fmla="*/ 2 w 4"/>
                <a:gd name="T53" fmla="*/ 2 h 8"/>
                <a:gd name="T54" fmla="*/ 2 w 4"/>
                <a:gd name="T55" fmla="*/ 2 h 8"/>
                <a:gd name="T56" fmla="*/ 2 w 4"/>
                <a:gd name="T57" fmla="*/ 2 h 8"/>
                <a:gd name="T58" fmla="*/ 2 w 4"/>
                <a:gd name="T59" fmla="*/ 2 h 8"/>
                <a:gd name="T60" fmla="*/ 2 w 4"/>
                <a:gd name="T61" fmla="*/ 2 h 8"/>
                <a:gd name="T62" fmla="*/ 2 w 4"/>
                <a:gd name="T63" fmla="*/ 2 h 8"/>
                <a:gd name="T64" fmla="*/ 2 w 4"/>
                <a:gd name="T65" fmla="*/ 2 h 8"/>
                <a:gd name="T66" fmla="*/ 2 w 4"/>
                <a:gd name="T67" fmla="*/ 2 h 8"/>
                <a:gd name="T68" fmla="*/ 2 w 4"/>
                <a:gd name="T69" fmla="*/ 2 h 8"/>
                <a:gd name="T70" fmla="*/ 2 w 4"/>
                <a:gd name="T71" fmla="*/ 2 h 8"/>
                <a:gd name="T72" fmla="*/ 2 w 4"/>
                <a:gd name="T73" fmla="*/ 2 h 8"/>
                <a:gd name="T74" fmla="*/ 2 w 4"/>
                <a:gd name="T75" fmla="*/ 1 h 8"/>
                <a:gd name="T76" fmla="*/ 2 w 4"/>
                <a:gd name="T77" fmla="*/ 1 h 8"/>
                <a:gd name="T78" fmla="*/ 2 w 4"/>
                <a:gd name="T79" fmla="*/ 1 h 8"/>
                <a:gd name="T80" fmla="*/ 0 w 4"/>
                <a:gd name="T81" fmla="*/ 0 h 8"/>
                <a:gd name="T82" fmla="*/ 2 w 4"/>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 h="8">
                  <a:moveTo>
                    <a:pt x="2" y="3"/>
                  </a:moveTo>
                  <a:cubicBezTo>
                    <a:pt x="2" y="3"/>
                    <a:pt x="2" y="3"/>
                    <a:pt x="2" y="3"/>
                  </a:cubicBezTo>
                  <a:cubicBezTo>
                    <a:pt x="3" y="5"/>
                    <a:pt x="3" y="8"/>
                    <a:pt x="4" y="8"/>
                  </a:cubicBezTo>
                  <a:cubicBezTo>
                    <a:pt x="4" y="8"/>
                    <a:pt x="4" y="8"/>
                    <a:pt x="4" y="8"/>
                  </a:cubicBezTo>
                  <a:cubicBezTo>
                    <a:pt x="3" y="8"/>
                    <a:pt x="3" y="5"/>
                    <a:pt x="2" y="3"/>
                  </a:cubicBezTo>
                  <a:cubicBezTo>
                    <a:pt x="2" y="3"/>
                    <a:pt x="2" y="3"/>
                    <a:pt x="2" y="3"/>
                  </a:cubicBezTo>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2" y="3"/>
                  </a:moveTo>
                  <a:cubicBezTo>
                    <a:pt x="2" y="3"/>
                    <a:pt x="2" y="3"/>
                    <a:pt x="2" y="3"/>
                  </a:cubicBezTo>
                  <a:cubicBezTo>
                    <a:pt x="2" y="3"/>
                    <a:pt x="2" y="3"/>
                    <a:pt x="2" y="3"/>
                  </a:cubicBezTo>
                  <a:moveTo>
                    <a:pt x="3" y="3"/>
                  </a:moveTo>
                  <a:cubicBezTo>
                    <a:pt x="3" y="3"/>
                    <a:pt x="3" y="3"/>
                    <a:pt x="3" y="3"/>
                  </a:cubicBezTo>
                  <a:cubicBezTo>
                    <a:pt x="3" y="3"/>
                    <a:pt x="3" y="3"/>
                    <a:pt x="3" y="3"/>
                  </a:cubicBezTo>
                  <a:moveTo>
                    <a:pt x="2" y="3"/>
                  </a:moveTo>
                  <a:cubicBezTo>
                    <a:pt x="2" y="3"/>
                    <a:pt x="2" y="3"/>
                    <a:pt x="2" y="3"/>
                  </a:cubicBezTo>
                  <a:cubicBezTo>
                    <a:pt x="2" y="3"/>
                    <a:pt x="2" y="3"/>
                    <a:pt x="2" y="3"/>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moveTo>
                    <a:pt x="3" y="2"/>
                  </a:moveTo>
                  <a:cubicBezTo>
                    <a:pt x="3" y="2"/>
                    <a:pt x="3" y="3"/>
                    <a:pt x="3" y="3"/>
                  </a:cubicBezTo>
                  <a:cubicBezTo>
                    <a:pt x="3" y="3"/>
                    <a:pt x="3" y="2"/>
                    <a:pt x="3" y="2"/>
                  </a:cubicBezTo>
                  <a:moveTo>
                    <a:pt x="3" y="2"/>
                  </a:moveTo>
                  <a:cubicBezTo>
                    <a:pt x="3" y="2"/>
                    <a:pt x="3" y="2"/>
                    <a:pt x="3" y="2"/>
                  </a:cubicBezTo>
                  <a:cubicBezTo>
                    <a:pt x="3" y="2"/>
                    <a:pt x="3" y="2"/>
                    <a:pt x="3" y="2"/>
                  </a:cubicBezTo>
                  <a:moveTo>
                    <a:pt x="3" y="2"/>
                  </a:moveTo>
                  <a:cubicBezTo>
                    <a:pt x="3" y="2"/>
                    <a:pt x="3" y="2"/>
                    <a:pt x="3" y="2"/>
                  </a:cubicBezTo>
                  <a:cubicBezTo>
                    <a:pt x="3" y="2"/>
                    <a:pt x="3" y="2"/>
                    <a:pt x="3" y="2"/>
                  </a:cubicBezTo>
                  <a:moveTo>
                    <a:pt x="3" y="2"/>
                  </a:moveTo>
                  <a:cubicBezTo>
                    <a:pt x="3" y="2"/>
                    <a:pt x="3" y="2"/>
                    <a:pt x="3" y="2"/>
                  </a:cubicBezTo>
                  <a:cubicBezTo>
                    <a:pt x="3" y="2"/>
                    <a:pt x="3" y="2"/>
                    <a:pt x="3" y="2"/>
                  </a:cubicBezTo>
                  <a:moveTo>
                    <a:pt x="3" y="2"/>
                  </a:moveTo>
                  <a:cubicBezTo>
                    <a:pt x="3" y="2"/>
                    <a:pt x="3" y="2"/>
                    <a:pt x="3" y="2"/>
                  </a:cubicBezTo>
                  <a:cubicBezTo>
                    <a:pt x="3" y="2"/>
                    <a:pt x="3" y="2"/>
                    <a:pt x="3" y="2"/>
                  </a:cubicBezTo>
                  <a:moveTo>
                    <a:pt x="2" y="2"/>
                  </a:moveTo>
                  <a:cubicBezTo>
                    <a:pt x="2" y="2"/>
                    <a:pt x="3" y="2"/>
                    <a:pt x="3" y="2"/>
                  </a:cubicBezTo>
                  <a:cubicBezTo>
                    <a:pt x="3"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2"/>
                  </a:moveTo>
                  <a:cubicBezTo>
                    <a:pt x="2" y="2"/>
                    <a:pt x="2" y="2"/>
                    <a:pt x="2" y="2"/>
                  </a:cubicBezTo>
                  <a:cubicBezTo>
                    <a:pt x="2" y="2"/>
                    <a:pt x="2" y="2"/>
                    <a:pt x="2" y="2"/>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0" y="0"/>
                  </a:moveTo>
                  <a:cubicBezTo>
                    <a:pt x="0" y="0"/>
                    <a:pt x="0" y="0"/>
                    <a:pt x="0" y="0"/>
                  </a:cubicBezTo>
                  <a:cubicBezTo>
                    <a:pt x="1" y="0"/>
                    <a:pt x="1" y="0"/>
                    <a:pt x="2" y="1"/>
                  </a:cubicBezTo>
                  <a:cubicBezTo>
                    <a:pt x="1" y="0"/>
                    <a:pt x="1"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 name="Freeform 6232"/>
            <p:cNvSpPr>
              <a:spLocks noEditPoints="1"/>
            </p:cNvSpPr>
            <p:nvPr/>
          </p:nvSpPr>
          <p:spPr bwMode="auto">
            <a:xfrm>
              <a:off x="3146425" y="2595563"/>
              <a:ext cx="6350" cy="47625"/>
            </a:xfrm>
            <a:custGeom>
              <a:avLst/>
              <a:gdLst>
                <a:gd name="T0" fmla="*/ 2 w 2"/>
                <a:gd name="T1" fmla="*/ 13 h 14"/>
                <a:gd name="T2" fmla="*/ 2 w 2"/>
                <a:gd name="T3" fmla="*/ 13 h 14"/>
                <a:gd name="T4" fmla="*/ 2 w 2"/>
                <a:gd name="T5" fmla="*/ 13 h 14"/>
                <a:gd name="T6" fmla="*/ 2 w 2"/>
                <a:gd name="T7" fmla="*/ 13 h 14"/>
                <a:gd name="T8" fmla="*/ 2 w 2"/>
                <a:gd name="T9" fmla="*/ 13 h 14"/>
                <a:gd name="T10" fmla="*/ 0 w 2"/>
                <a:gd name="T11" fmla="*/ 12 h 14"/>
                <a:gd name="T12" fmla="*/ 1 w 2"/>
                <a:gd name="T13" fmla="*/ 14 h 14"/>
                <a:gd name="T14" fmla="*/ 1 w 2"/>
                <a:gd name="T15" fmla="*/ 14 h 14"/>
                <a:gd name="T16" fmla="*/ 1 w 2"/>
                <a:gd name="T17" fmla="*/ 14 h 14"/>
                <a:gd name="T18" fmla="*/ 1 w 2"/>
                <a:gd name="T19" fmla="*/ 14 h 14"/>
                <a:gd name="T20" fmla="*/ 0 w 2"/>
                <a:gd name="T21" fmla="*/ 12 h 14"/>
                <a:gd name="T22" fmla="*/ 0 w 2"/>
                <a:gd name="T23" fmla="*/ 12 h 14"/>
                <a:gd name="T24" fmla="*/ 0 w 2"/>
                <a:gd name="T25" fmla="*/ 12 h 14"/>
                <a:gd name="T26" fmla="*/ 0 w 2"/>
                <a:gd name="T27" fmla="*/ 12 h 14"/>
                <a:gd name="T28" fmla="*/ 0 w 2"/>
                <a:gd name="T29" fmla="*/ 12 h 14"/>
                <a:gd name="T30" fmla="*/ 0 w 2"/>
                <a:gd name="T31" fmla="*/ 12 h 14"/>
                <a:gd name="T32" fmla="*/ 0 w 2"/>
                <a:gd name="T33" fmla="*/ 12 h 14"/>
                <a:gd name="T34" fmla="*/ 0 w 2"/>
                <a:gd name="T35" fmla="*/ 11 h 14"/>
                <a:gd name="T36" fmla="*/ 0 w 2"/>
                <a:gd name="T37" fmla="*/ 11 h 14"/>
                <a:gd name="T38" fmla="*/ 0 w 2"/>
                <a:gd name="T39" fmla="*/ 12 h 14"/>
                <a:gd name="T40" fmla="*/ 0 w 2"/>
                <a:gd name="T41" fmla="*/ 11 h 14"/>
                <a:gd name="T42" fmla="*/ 1 w 2"/>
                <a:gd name="T43" fmla="*/ 4 h 14"/>
                <a:gd name="T44" fmla="*/ 1 w 2"/>
                <a:gd name="T45" fmla="*/ 4 h 14"/>
                <a:gd name="T46" fmla="*/ 1 w 2"/>
                <a:gd name="T47" fmla="*/ 4 h 14"/>
                <a:gd name="T48" fmla="*/ 0 w 2"/>
                <a:gd name="T49" fmla="*/ 0 h 14"/>
                <a:gd name="T50" fmla="*/ 1 w 2"/>
                <a:gd name="T51" fmla="*/ 3 h 14"/>
                <a:gd name="T52" fmla="*/ 0 w 2"/>
                <a:gd name="T53" fmla="*/ 0 h 14"/>
                <a:gd name="T54" fmla="*/ 0 w 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4">
                  <a:moveTo>
                    <a:pt x="2" y="13"/>
                  </a:moveTo>
                  <a:cubicBezTo>
                    <a:pt x="2" y="13"/>
                    <a:pt x="2" y="13"/>
                    <a:pt x="2" y="13"/>
                  </a:cubicBezTo>
                  <a:cubicBezTo>
                    <a:pt x="2" y="13"/>
                    <a:pt x="2" y="13"/>
                    <a:pt x="2" y="13"/>
                  </a:cubicBezTo>
                  <a:cubicBezTo>
                    <a:pt x="2" y="13"/>
                    <a:pt x="2" y="13"/>
                    <a:pt x="2" y="13"/>
                  </a:cubicBezTo>
                  <a:cubicBezTo>
                    <a:pt x="2" y="13"/>
                    <a:pt x="2" y="13"/>
                    <a:pt x="2" y="13"/>
                  </a:cubicBezTo>
                  <a:moveTo>
                    <a:pt x="0" y="12"/>
                  </a:moveTo>
                  <a:cubicBezTo>
                    <a:pt x="1" y="13"/>
                    <a:pt x="1" y="13"/>
                    <a:pt x="1" y="14"/>
                  </a:cubicBezTo>
                  <a:cubicBezTo>
                    <a:pt x="1" y="14"/>
                    <a:pt x="1" y="14"/>
                    <a:pt x="1" y="14"/>
                  </a:cubicBezTo>
                  <a:cubicBezTo>
                    <a:pt x="1" y="14"/>
                    <a:pt x="1" y="14"/>
                    <a:pt x="1" y="14"/>
                  </a:cubicBezTo>
                  <a:cubicBezTo>
                    <a:pt x="1" y="14"/>
                    <a:pt x="1" y="14"/>
                    <a:pt x="1" y="14"/>
                  </a:cubicBezTo>
                  <a:cubicBezTo>
                    <a:pt x="1" y="13"/>
                    <a:pt x="1" y="13"/>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1"/>
                  </a:moveTo>
                  <a:cubicBezTo>
                    <a:pt x="0" y="11"/>
                    <a:pt x="0" y="11"/>
                    <a:pt x="0" y="11"/>
                  </a:cubicBezTo>
                  <a:cubicBezTo>
                    <a:pt x="0" y="11"/>
                    <a:pt x="0" y="11"/>
                    <a:pt x="0" y="12"/>
                  </a:cubicBezTo>
                  <a:cubicBezTo>
                    <a:pt x="0" y="11"/>
                    <a:pt x="0" y="11"/>
                    <a:pt x="0" y="11"/>
                  </a:cubicBezTo>
                  <a:moveTo>
                    <a:pt x="1" y="4"/>
                  </a:moveTo>
                  <a:cubicBezTo>
                    <a:pt x="1" y="4"/>
                    <a:pt x="1" y="4"/>
                    <a:pt x="1" y="4"/>
                  </a:cubicBezTo>
                  <a:cubicBezTo>
                    <a:pt x="1" y="4"/>
                    <a:pt x="1" y="4"/>
                    <a:pt x="1" y="4"/>
                  </a:cubicBezTo>
                  <a:moveTo>
                    <a:pt x="0" y="0"/>
                  </a:moveTo>
                  <a:cubicBezTo>
                    <a:pt x="0" y="1"/>
                    <a:pt x="1" y="2"/>
                    <a:pt x="1" y="3"/>
                  </a:cubicBezTo>
                  <a:cubicBezTo>
                    <a:pt x="1" y="2"/>
                    <a:pt x="0" y="1"/>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 name="Freeform 6233"/>
            <p:cNvSpPr>
              <a:spLocks noEditPoints="1"/>
            </p:cNvSpPr>
            <p:nvPr/>
          </p:nvSpPr>
          <p:spPr bwMode="auto">
            <a:xfrm>
              <a:off x="3125788" y="2454275"/>
              <a:ext cx="20638" cy="179388"/>
            </a:xfrm>
            <a:custGeom>
              <a:avLst/>
              <a:gdLst>
                <a:gd name="T0" fmla="*/ 3 w 6"/>
                <a:gd name="T1" fmla="*/ 53 h 53"/>
                <a:gd name="T2" fmla="*/ 3 w 6"/>
                <a:gd name="T3" fmla="*/ 53 h 53"/>
                <a:gd name="T4" fmla="*/ 3 w 6"/>
                <a:gd name="T5" fmla="*/ 53 h 53"/>
                <a:gd name="T6" fmla="*/ 3 w 6"/>
                <a:gd name="T7" fmla="*/ 44 h 53"/>
                <a:gd name="T8" fmla="*/ 3 w 6"/>
                <a:gd name="T9" fmla="*/ 53 h 53"/>
                <a:gd name="T10" fmla="*/ 3 w 6"/>
                <a:gd name="T11" fmla="*/ 44 h 53"/>
                <a:gd name="T12" fmla="*/ 3 w 6"/>
                <a:gd name="T13" fmla="*/ 44 h 53"/>
                <a:gd name="T14" fmla="*/ 5 w 6"/>
                <a:gd name="T15" fmla="*/ 26 h 53"/>
                <a:gd name="T16" fmla="*/ 5 w 6"/>
                <a:gd name="T17" fmla="*/ 26 h 53"/>
                <a:gd name="T18" fmla="*/ 5 w 6"/>
                <a:gd name="T19" fmla="*/ 26 h 53"/>
                <a:gd name="T20" fmla="*/ 5 w 6"/>
                <a:gd name="T21" fmla="*/ 23 h 53"/>
                <a:gd name="T22" fmla="*/ 5 w 6"/>
                <a:gd name="T23" fmla="*/ 26 h 53"/>
                <a:gd name="T24" fmla="*/ 5 w 6"/>
                <a:gd name="T25" fmla="*/ 23 h 53"/>
                <a:gd name="T26" fmla="*/ 6 w 6"/>
                <a:gd name="T27" fmla="*/ 19 h 53"/>
                <a:gd name="T28" fmla="*/ 5 w 6"/>
                <a:gd name="T29" fmla="*/ 23 h 53"/>
                <a:gd name="T30" fmla="*/ 5 w 6"/>
                <a:gd name="T31" fmla="*/ 23 h 53"/>
                <a:gd name="T32" fmla="*/ 5 w 6"/>
                <a:gd name="T33" fmla="*/ 23 h 53"/>
                <a:gd name="T34" fmla="*/ 6 w 6"/>
                <a:gd name="T35" fmla="*/ 19 h 53"/>
                <a:gd name="T36" fmla="*/ 6 w 6"/>
                <a:gd name="T37" fmla="*/ 19 h 53"/>
                <a:gd name="T38" fmla="*/ 6 w 6"/>
                <a:gd name="T39" fmla="*/ 18 h 53"/>
                <a:gd name="T40" fmla="*/ 6 w 6"/>
                <a:gd name="T41" fmla="*/ 19 h 53"/>
                <a:gd name="T42" fmla="*/ 6 w 6"/>
                <a:gd name="T43" fmla="*/ 19 h 53"/>
                <a:gd name="T44" fmla="*/ 6 w 6"/>
                <a:gd name="T45" fmla="*/ 18 h 53"/>
                <a:gd name="T46" fmla="*/ 6 w 6"/>
                <a:gd name="T47" fmla="*/ 18 h 53"/>
                <a:gd name="T48" fmla="*/ 2 w 6"/>
                <a:gd name="T49" fmla="*/ 4 h 53"/>
                <a:gd name="T50" fmla="*/ 6 w 6"/>
                <a:gd name="T51" fmla="*/ 18 h 53"/>
                <a:gd name="T52" fmla="*/ 6 w 6"/>
                <a:gd name="T53" fmla="*/ 18 h 53"/>
                <a:gd name="T54" fmla="*/ 2 w 6"/>
                <a:gd name="T55" fmla="*/ 4 h 53"/>
                <a:gd name="T56" fmla="*/ 2 w 6"/>
                <a:gd name="T57" fmla="*/ 4 h 53"/>
                <a:gd name="T58" fmla="*/ 0 w 6"/>
                <a:gd name="T59" fmla="*/ 0 h 53"/>
                <a:gd name="T60" fmla="*/ 1 w 6"/>
                <a:gd name="T61" fmla="*/ 1 h 53"/>
                <a:gd name="T62" fmla="*/ 0 w 6"/>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53">
                  <a:moveTo>
                    <a:pt x="3" y="53"/>
                  </a:moveTo>
                  <a:cubicBezTo>
                    <a:pt x="3" y="53"/>
                    <a:pt x="3" y="53"/>
                    <a:pt x="3" y="53"/>
                  </a:cubicBezTo>
                  <a:cubicBezTo>
                    <a:pt x="3" y="53"/>
                    <a:pt x="3" y="53"/>
                    <a:pt x="3" y="53"/>
                  </a:cubicBezTo>
                  <a:moveTo>
                    <a:pt x="3" y="44"/>
                  </a:moveTo>
                  <a:cubicBezTo>
                    <a:pt x="3" y="49"/>
                    <a:pt x="3" y="53"/>
                    <a:pt x="3" y="53"/>
                  </a:cubicBezTo>
                  <a:cubicBezTo>
                    <a:pt x="3" y="53"/>
                    <a:pt x="3" y="49"/>
                    <a:pt x="3" y="44"/>
                  </a:cubicBezTo>
                  <a:cubicBezTo>
                    <a:pt x="3" y="44"/>
                    <a:pt x="3" y="44"/>
                    <a:pt x="3" y="44"/>
                  </a:cubicBezTo>
                  <a:moveTo>
                    <a:pt x="5" y="26"/>
                  </a:moveTo>
                  <a:cubicBezTo>
                    <a:pt x="5" y="26"/>
                    <a:pt x="5" y="26"/>
                    <a:pt x="5" y="26"/>
                  </a:cubicBezTo>
                  <a:cubicBezTo>
                    <a:pt x="5" y="26"/>
                    <a:pt x="5" y="26"/>
                    <a:pt x="5" y="26"/>
                  </a:cubicBezTo>
                  <a:moveTo>
                    <a:pt x="5" y="23"/>
                  </a:moveTo>
                  <a:cubicBezTo>
                    <a:pt x="5" y="24"/>
                    <a:pt x="5" y="25"/>
                    <a:pt x="5" y="26"/>
                  </a:cubicBezTo>
                  <a:cubicBezTo>
                    <a:pt x="5" y="25"/>
                    <a:pt x="5" y="24"/>
                    <a:pt x="5" y="23"/>
                  </a:cubicBezTo>
                  <a:moveTo>
                    <a:pt x="6" y="19"/>
                  </a:moveTo>
                  <a:cubicBezTo>
                    <a:pt x="6" y="20"/>
                    <a:pt x="6" y="22"/>
                    <a:pt x="5" y="23"/>
                  </a:cubicBezTo>
                  <a:cubicBezTo>
                    <a:pt x="5" y="23"/>
                    <a:pt x="5" y="23"/>
                    <a:pt x="5" y="23"/>
                  </a:cubicBezTo>
                  <a:cubicBezTo>
                    <a:pt x="5" y="23"/>
                    <a:pt x="5" y="23"/>
                    <a:pt x="5" y="23"/>
                  </a:cubicBezTo>
                  <a:cubicBezTo>
                    <a:pt x="6" y="22"/>
                    <a:pt x="6" y="20"/>
                    <a:pt x="6" y="19"/>
                  </a:cubicBezTo>
                  <a:cubicBezTo>
                    <a:pt x="6" y="19"/>
                    <a:pt x="6" y="19"/>
                    <a:pt x="6" y="19"/>
                  </a:cubicBezTo>
                  <a:moveTo>
                    <a:pt x="6" y="18"/>
                  </a:moveTo>
                  <a:cubicBezTo>
                    <a:pt x="6" y="19"/>
                    <a:pt x="6" y="19"/>
                    <a:pt x="6" y="19"/>
                  </a:cubicBezTo>
                  <a:cubicBezTo>
                    <a:pt x="6" y="19"/>
                    <a:pt x="6" y="19"/>
                    <a:pt x="6" y="19"/>
                  </a:cubicBezTo>
                  <a:cubicBezTo>
                    <a:pt x="6" y="19"/>
                    <a:pt x="6" y="18"/>
                    <a:pt x="6" y="18"/>
                  </a:cubicBezTo>
                  <a:cubicBezTo>
                    <a:pt x="6" y="18"/>
                    <a:pt x="6" y="18"/>
                    <a:pt x="6" y="18"/>
                  </a:cubicBezTo>
                  <a:moveTo>
                    <a:pt x="2" y="4"/>
                  </a:moveTo>
                  <a:cubicBezTo>
                    <a:pt x="4" y="8"/>
                    <a:pt x="5" y="13"/>
                    <a:pt x="6" y="18"/>
                  </a:cubicBezTo>
                  <a:cubicBezTo>
                    <a:pt x="6" y="18"/>
                    <a:pt x="6" y="18"/>
                    <a:pt x="6" y="18"/>
                  </a:cubicBezTo>
                  <a:cubicBezTo>
                    <a:pt x="5" y="13"/>
                    <a:pt x="4" y="8"/>
                    <a:pt x="2" y="4"/>
                  </a:cubicBezTo>
                  <a:cubicBezTo>
                    <a:pt x="2" y="4"/>
                    <a:pt x="2" y="4"/>
                    <a:pt x="2" y="4"/>
                  </a:cubicBezTo>
                  <a:moveTo>
                    <a:pt x="0" y="0"/>
                  </a:moveTo>
                  <a:cubicBezTo>
                    <a:pt x="0" y="0"/>
                    <a:pt x="0" y="0"/>
                    <a:pt x="1" y="1"/>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 name="Freeform 6234"/>
            <p:cNvSpPr>
              <a:spLocks noEditPoints="1"/>
            </p:cNvSpPr>
            <p:nvPr/>
          </p:nvSpPr>
          <p:spPr bwMode="auto">
            <a:xfrm>
              <a:off x="3062288" y="2471738"/>
              <a:ext cx="50800" cy="174625"/>
            </a:xfrm>
            <a:custGeom>
              <a:avLst/>
              <a:gdLst>
                <a:gd name="T0" fmla="*/ 11 w 15"/>
                <a:gd name="T1" fmla="*/ 46 h 52"/>
                <a:gd name="T2" fmla="*/ 11 w 15"/>
                <a:gd name="T3" fmla="*/ 46 h 52"/>
                <a:gd name="T4" fmla="*/ 15 w 15"/>
                <a:gd name="T5" fmla="*/ 52 h 52"/>
                <a:gd name="T6" fmla="*/ 11 w 15"/>
                <a:gd name="T7" fmla="*/ 46 h 52"/>
                <a:gd name="T8" fmla="*/ 1 w 15"/>
                <a:gd name="T9" fmla="*/ 14 h 52"/>
                <a:gd name="T10" fmla="*/ 1 w 15"/>
                <a:gd name="T11" fmla="*/ 14 h 52"/>
                <a:gd name="T12" fmla="*/ 3 w 15"/>
                <a:gd name="T13" fmla="*/ 25 h 52"/>
                <a:gd name="T14" fmla="*/ 3 w 15"/>
                <a:gd name="T15" fmla="*/ 25 h 52"/>
                <a:gd name="T16" fmla="*/ 1 w 15"/>
                <a:gd name="T17" fmla="*/ 14 h 52"/>
                <a:gd name="T18" fmla="*/ 1 w 15"/>
                <a:gd name="T19" fmla="*/ 14 h 52"/>
                <a:gd name="T20" fmla="*/ 1 w 15"/>
                <a:gd name="T21" fmla="*/ 11 h 52"/>
                <a:gd name="T22" fmla="*/ 1 w 15"/>
                <a:gd name="T23" fmla="*/ 11 h 52"/>
                <a:gd name="T24" fmla="*/ 1 w 15"/>
                <a:gd name="T25" fmla="*/ 11 h 52"/>
                <a:gd name="T26" fmla="*/ 1 w 15"/>
                <a:gd name="T27" fmla="*/ 11 h 52"/>
                <a:gd name="T28" fmla="*/ 1 w 15"/>
                <a:gd name="T29" fmla="*/ 11 h 52"/>
                <a:gd name="T30" fmla="*/ 1 w 15"/>
                <a:gd name="T31" fmla="*/ 11 h 52"/>
                <a:gd name="T32" fmla="*/ 0 w 15"/>
                <a:gd name="T33" fmla="*/ 8 h 52"/>
                <a:gd name="T34" fmla="*/ 1 w 15"/>
                <a:gd name="T35" fmla="*/ 11 h 52"/>
                <a:gd name="T36" fmla="*/ 0 w 15"/>
                <a:gd name="T37" fmla="*/ 8 h 52"/>
                <a:gd name="T38" fmla="*/ 0 w 15"/>
                <a:gd name="T39" fmla="*/ 8 h 52"/>
                <a:gd name="T40" fmla="*/ 0 w 15"/>
                <a:gd name="T41" fmla="*/ 8 h 52"/>
                <a:gd name="T42" fmla="*/ 0 w 15"/>
                <a:gd name="T43" fmla="*/ 8 h 52"/>
                <a:gd name="T44" fmla="*/ 0 w 15"/>
                <a:gd name="T45" fmla="*/ 0 h 52"/>
                <a:gd name="T46" fmla="*/ 0 w 15"/>
                <a:gd name="T47" fmla="*/ 3 h 52"/>
                <a:gd name="T48" fmla="*/ 0 w 15"/>
                <a:gd name="T49" fmla="*/ 3 h 52"/>
                <a:gd name="T50" fmla="*/ 0 w 15"/>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52">
                  <a:moveTo>
                    <a:pt x="11" y="46"/>
                  </a:moveTo>
                  <a:cubicBezTo>
                    <a:pt x="11" y="46"/>
                    <a:pt x="11" y="46"/>
                    <a:pt x="11" y="46"/>
                  </a:cubicBezTo>
                  <a:cubicBezTo>
                    <a:pt x="12" y="48"/>
                    <a:pt x="14" y="50"/>
                    <a:pt x="15" y="52"/>
                  </a:cubicBezTo>
                  <a:cubicBezTo>
                    <a:pt x="14" y="50"/>
                    <a:pt x="12" y="48"/>
                    <a:pt x="11" y="46"/>
                  </a:cubicBezTo>
                  <a:moveTo>
                    <a:pt x="1" y="14"/>
                  </a:moveTo>
                  <a:cubicBezTo>
                    <a:pt x="1" y="14"/>
                    <a:pt x="1" y="14"/>
                    <a:pt x="1" y="14"/>
                  </a:cubicBezTo>
                  <a:cubicBezTo>
                    <a:pt x="2" y="18"/>
                    <a:pt x="2" y="21"/>
                    <a:pt x="3" y="25"/>
                  </a:cubicBezTo>
                  <a:cubicBezTo>
                    <a:pt x="3" y="25"/>
                    <a:pt x="3" y="25"/>
                    <a:pt x="3" y="25"/>
                  </a:cubicBezTo>
                  <a:cubicBezTo>
                    <a:pt x="2" y="21"/>
                    <a:pt x="2" y="18"/>
                    <a:pt x="1" y="14"/>
                  </a:cubicBezTo>
                  <a:cubicBezTo>
                    <a:pt x="1" y="14"/>
                    <a:pt x="1" y="14"/>
                    <a:pt x="1" y="14"/>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0" y="8"/>
                  </a:moveTo>
                  <a:cubicBezTo>
                    <a:pt x="0" y="9"/>
                    <a:pt x="0" y="10"/>
                    <a:pt x="1" y="11"/>
                  </a:cubicBezTo>
                  <a:cubicBezTo>
                    <a:pt x="0" y="10"/>
                    <a:pt x="0" y="9"/>
                    <a:pt x="0" y="8"/>
                  </a:cubicBezTo>
                  <a:moveTo>
                    <a:pt x="0" y="8"/>
                  </a:moveTo>
                  <a:cubicBezTo>
                    <a:pt x="0" y="8"/>
                    <a:pt x="0" y="8"/>
                    <a:pt x="0" y="8"/>
                  </a:cubicBezTo>
                  <a:cubicBezTo>
                    <a:pt x="0" y="8"/>
                    <a:pt x="0" y="8"/>
                    <a:pt x="0" y="8"/>
                  </a:cubicBezTo>
                  <a:moveTo>
                    <a:pt x="0" y="0"/>
                  </a:moveTo>
                  <a:cubicBezTo>
                    <a:pt x="0" y="1"/>
                    <a:pt x="0" y="2"/>
                    <a:pt x="0" y="3"/>
                  </a:cubicBezTo>
                  <a:cubicBezTo>
                    <a:pt x="0" y="3"/>
                    <a:pt x="0" y="3"/>
                    <a:pt x="0" y="3"/>
                  </a:cubicBezTo>
                  <a:cubicBezTo>
                    <a:pt x="0" y="2"/>
                    <a:pt x="0"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 name="Rectangle 6236"/>
            <p:cNvSpPr>
              <a:spLocks noChangeArrowheads="1"/>
            </p:cNvSpPr>
            <p:nvPr/>
          </p:nvSpPr>
          <p:spPr bwMode="auto">
            <a:xfrm>
              <a:off x="3119438" y="2649538"/>
              <a:ext cx="1588" cy="1587"/>
            </a:xfrm>
            <a:prstGeom prst="rect">
              <a:avLst/>
            </a:prstGeom>
            <a:solidFill>
              <a:srgbClr val="FBD4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 name="Rectangle 6237"/>
            <p:cNvSpPr>
              <a:spLocks noChangeArrowheads="1"/>
            </p:cNvSpPr>
            <p:nvPr/>
          </p:nvSpPr>
          <p:spPr bwMode="auto">
            <a:xfrm>
              <a:off x="3119438" y="2649538"/>
              <a:ext cx="1588"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 name="Freeform 6238"/>
            <p:cNvSpPr>
              <a:spLocks/>
            </p:cNvSpPr>
            <p:nvPr/>
          </p:nvSpPr>
          <p:spPr bwMode="auto">
            <a:xfrm>
              <a:off x="3035300" y="21685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 name="Freeform 6239"/>
            <p:cNvSpPr>
              <a:spLocks noEditPoints="1"/>
            </p:cNvSpPr>
            <p:nvPr/>
          </p:nvSpPr>
          <p:spPr bwMode="auto">
            <a:xfrm>
              <a:off x="3048000" y="2168525"/>
              <a:ext cx="77788" cy="477837"/>
            </a:xfrm>
            <a:custGeom>
              <a:avLst/>
              <a:gdLst>
                <a:gd name="T0" fmla="*/ 23 w 23"/>
                <a:gd name="T1" fmla="*/ 142 h 142"/>
                <a:gd name="T2" fmla="*/ 23 w 23"/>
                <a:gd name="T3" fmla="*/ 142 h 142"/>
                <a:gd name="T4" fmla="*/ 23 w 23"/>
                <a:gd name="T5" fmla="*/ 142 h 142"/>
                <a:gd name="T6" fmla="*/ 23 w 23"/>
                <a:gd name="T7" fmla="*/ 142 h 142"/>
                <a:gd name="T8" fmla="*/ 23 w 23"/>
                <a:gd name="T9" fmla="*/ 142 h 142"/>
                <a:gd name="T10" fmla="*/ 23 w 23"/>
                <a:gd name="T11" fmla="*/ 142 h 142"/>
                <a:gd name="T12" fmla="*/ 21 w 23"/>
                <a:gd name="T13" fmla="*/ 128 h 142"/>
                <a:gd name="T14" fmla="*/ 22 w 23"/>
                <a:gd name="T15" fmla="*/ 138 h 142"/>
                <a:gd name="T16" fmla="*/ 22 w 23"/>
                <a:gd name="T17" fmla="*/ 129 h 142"/>
                <a:gd name="T18" fmla="*/ 21 w 23"/>
                <a:gd name="T19" fmla="*/ 128 h 142"/>
                <a:gd name="T20" fmla="*/ 0 w 23"/>
                <a:gd name="T21" fmla="*/ 0 h 142"/>
                <a:gd name="T22" fmla="*/ 0 w 23"/>
                <a:gd name="T23" fmla="*/ 0 h 142"/>
                <a:gd name="T24" fmla="*/ 0 w 23"/>
                <a:gd name="T25" fmla="*/ 7 h 142"/>
                <a:gd name="T26" fmla="*/ 0 w 23"/>
                <a:gd name="T27" fmla="*/ 7 h 142"/>
                <a:gd name="T28" fmla="*/ 0 w 23"/>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42">
                  <a:moveTo>
                    <a:pt x="23" y="142"/>
                  </a:moveTo>
                  <a:cubicBezTo>
                    <a:pt x="23" y="142"/>
                    <a:pt x="23" y="142"/>
                    <a:pt x="23" y="142"/>
                  </a:cubicBezTo>
                  <a:cubicBezTo>
                    <a:pt x="23" y="142"/>
                    <a:pt x="23" y="142"/>
                    <a:pt x="23" y="142"/>
                  </a:cubicBezTo>
                  <a:cubicBezTo>
                    <a:pt x="23" y="142"/>
                    <a:pt x="23" y="142"/>
                    <a:pt x="23" y="142"/>
                  </a:cubicBezTo>
                  <a:cubicBezTo>
                    <a:pt x="23" y="142"/>
                    <a:pt x="23" y="142"/>
                    <a:pt x="23" y="142"/>
                  </a:cubicBezTo>
                  <a:cubicBezTo>
                    <a:pt x="23" y="142"/>
                    <a:pt x="23" y="142"/>
                    <a:pt x="23" y="142"/>
                  </a:cubicBezTo>
                  <a:moveTo>
                    <a:pt x="21" y="128"/>
                  </a:moveTo>
                  <a:cubicBezTo>
                    <a:pt x="22" y="132"/>
                    <a:pt x="22" y="135"/>
                    <a:pt x="22" y="138"/>
                  </a:cubicBezTo>
                  <a:cubicBezTo>
                    <a:pt x="22" y="135"/>
                    <a:pt x="22" y="132"/>
                    <a:pt x="22" y="129"/>
                  </a:cubicBezTo>
                  <a:cubicBezTo>
                    <a:pt x="21" y="128"/>
                    <a:pt x="21" y="128"/>
                    <a:pt x="21" y="128"/>
                  </a:cubicBezTo>
                  <a:moveTo>
                    <a:pt x="0" y="0"/>
                  </a:moveTo>
                  <a:cubicBezTo>
                    <a:pt x="0" y="0"/>
                    <a:pt x="0" y="0"/>
                    <a:pt x="0" y="0"/>
                  </a:cubicBezTo>
                  <a:cubicBezTo>
                    <a:pt x="0" y="2"/>
                    <a:pt x="0" y="4"/>
                    <a:pt x="0" y="7"/>
                  </a:cubicBezTo>
                  <a:cubicBezTo>
                    <a:pt x="0" y="7"/>
                    <a:pt x="0" y="7"/>
                    <a:pt x="0" y="7"/>
                  </a:cubicBezTo>
                  <a:cubicBezTo>
                    <a:pt x="0" y="4"/>
                    <a:pt x="0" y="2"/>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 name="Freeform 6240"/>
            <p:cNvSpPr>
              <a:spLocks noEditPoints="1"/>
            </p:cNvSpPr>
            <p:nvPr/>
          </p:nvSpPr>
          <p:spPr bwMode="auto">
            <a:xfrm>
              <a:off x="3035300" y="2168525"/>
              <a:ext cx="87313" cy="481012"/>
            </a:xfrm>
            <a:custGeom>
              <a:avLst/>
              <a:gdLst>
                <a:gd name="T0" fmla="*/ 26 w 26"/>
                <a:gd name="T1" fmla="*/ 143 h 143"/>
                <a:gd name="T2" fmla="*/ 25 w 26"/>
                <a:gd name="T3" fmla="*/ 143 h 143"/>
                <a:gd name="T4" fmla="*/ 25 w 26"/>
                <a:gd name="T5" fmla="*/ 143 h 143"/>
                <a:gd name="T6" fmla="*/ 25 w 26"/>
                <a:gd name="T7" fmla="*/ 143 h 143"/>
                <a:gd name="T8" fmla="*/ 26 w 26"/>
                <a:gd name="T9" fmla="*/ 143 h 143"/>
                <a:gd name="T10" fmla="*/ 26 w 26"/>
                <a:gd name="T11" fmla="*/ 143 h 143"/>
                <a:gd name="T12" fmla="*/ 8 w 26"/>
                <a:gd name="T13" fmla="*/ 69 h 143"/>
                <a:gd name="T14" fmla="*/ 8 w 26"/>
                <a:gd name="T15" fmla="*/ 70 h 143"/>
                <a:gd name="T16" fmla="*/ 9 w 26"/>
                <a:gd name="T17" fmla="*/ 72 h 143"/>
                <a:gd name="T18" fmla="*/ 9 w 26"/>
                <a:gd name="T19" fmla="*/ 72 h 143"/>
                <a:gd name="T20" fmla="*/ 8 w 26"/>
                <a:gd name="T21" fmla="*/ 70 h 143"/>
                <a:gd name="T22" fmla="*/ 8 w 26"/>
                <a:gd name="T23" fmla="*/ 69 h 143"/>
                <a:gd name="T24" fmla="*/ 8 w 26"/>
                <a:gd name="T25" fmla="*/ 69 h 143"/>
                <a:gd name="T26" fmla="*/ 8 w 26"/>
                <a:gd name="T27" fmla="*/ 69 h 143"/>
                <a:gd name="T28" fmla="*/ 8 w 26"/>
                <a:gd name="T29" fmla="*/ 69 h 143"/>
                <a:gd name="T30" fmla="*/ 8 w 26"/>
                <a:gd name="T31" fmla="*/ 69 h 143"/>
                <a:gd name="T32" fmla="*/ 8 w 26"/>
                <a:gd name="T33" fmla="*/ 69 h 143"/>
                <a:gd name="T34" fmla="*/ 8 w 26"/>
                <a:gd name="T35" fmla="*/ 69 h 143"/>
                <a:gd name="T36" fmla="*/ 8 w 26"/>
                <a:gd name="T37" fmla="*/ 69 h 143"/>
                <a:gd name="T38" fmla="*/ 8 w 26"/>
                <a:gd name="T39" fmla="*/ 69 h 143"/>
                <a:gd name="T40" fmla="*/ 8 w 26"/>
                <a:gd name="T41" fmla="*/ 69 h 143"/>
                <a:gd name="T42" fmla="*/ 7 w 26"/>
                <a:gd name="T43" fmla="*/ 68 h 143"/>
                <a:gd name="T44" fmla="*/ 8 w 26"/>
                <a:gd name="T45" fmla="*/ 69 h 143"/>
                <a:gd name="T46" fmla="*/ 7 w 26"/>
                <a:gd name="T47" fmla="*/ 68 h 143"/>
                <a:gd name="T48" fmla="*/ 4 w 26"/>
                <a:gd name="T49" fmla="*/ 53 h 143"/>
                <a:gd name="T50" fmla="*/ 4 w 26"/>
                <a:gd name="T51" fmla="*/ 53 h 143"/>
                <a:gd name="T52" fmla="*/ 7 w 26"/>
                <a:gd name="T53" fmla="*/ 68 h 143"/>
                <a:gd name="T54" fmla="*/ 4 w 26"/>
                <a:gd name="T55" fmla="*/ 53 h 143"/>
                <a:gd name="T56" fmla="*/ 3 w 26"/>
                <a:gd name="T57" fmla="*/ 39 h 143"/>
                <a:gd name="T58" fmla="*/ 3 w 26"/>
                <a:gd name="T59" fmla="*/ 44 h 143"/>
                <a:gd name="T60" fmla="*/ 4 w 26"/>
                <a:gd name="T61" fmla="*/ 50 h 143"/>
                <a:gd name="T62" fmla="*/ 4 w 26"/>
                <a:gd name="T63" fmla="*/ 50 h 143"/>
                <a:gd name="T64" fmla="*/ 3 w 26"/>
                <a:gd name="T65" fmla="*/ 44 h 143"/>
                <a:gd name="T66" fmla="*/ 3 w 26"/>
                <a:gd name="T67" fmla="*/ 39 h 143"/>
                <a:gd name="T68" fmla="*/ 0 w 26"/>
                <a:gd name="T69" fmla="*/ 0 h 143"/>
                <a:gd name="T70" fmla="*/ 0 w 26"/>
                <a:gd name="T71" fmla="*/ 0 h 143"/>
                <a:gd name="T72" fmla="*/ 0 w 26"/>
                <a:gd name="T73" fmla="*/ 1 h 143"/>
                <a:gd name="T74" fmla="*/ 0 w 26"/>
                <a:gd name="T75" fmla="*/ 0 h 143"/>
                <a:gd name="T76" fmla="*/ 0 w 26"/>
                <a:gd name="T77" fmla="*/ 0 h 143"/>
                <a:gd name="T78" fmla="*/ 0 w 26"/>
                <a:gd name="T79" fmla="*/ 0 h 143"/>
                <a:gd name="T80" fmla="*/ 0 w 26"/>
                <a:gd name="T81" fmla="*/ 0 h 143"/>
                <a:gd name="T82" fmla="*/ 0 w 26"/>
                <a:gd name="T83" fmla="*/ 0 h 143"/>
                <a:gd name="T84" fmla="*/ 0 w 26"/>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43">
                  <a:moveTo>
                    <a:pt x="26" y="143"/>
                  </a:moveTo>
                  <a:cubicBezTo>
                    <a:pt x="25" y="143"/>
                    <a:pt x="25" y="143"/>
                    <a:pt x="25" y="143"/>
                  </a:cubicBezTo>
                  <a:cubicBezTo>
                    <a:pt x="25" y="143"/>
                    <a:pt x="25" y="143"/>
                    <a:pt x="25" y="143"/>
                  </a:cubicBezTo>
                  <a:cubicBezTo>
                    <a:pt x="25" y="143"/>
                    <a:pt x="25" y="143"/>
                    <a:pt x="25" y="143"/>
                  </a:cubicBezTo>
                  <a:cubicBezTo>
                    <a:pt x="26" y="143"/>
                    <a:pt x="26" y="143"/>
                    <a:pt x="26" y="143"/>
                  </a:cubicBezTo>
                  <a:cubicBezTo>
                    <a:pt x="26" y="143"/>
                    <a:pt x="26" y="143"/>
                    <a:pt x="26" y="143"/>
                  </a:cubicBezTo>
                  <a:moveTo>
                    <a:pt x="8" y="69"/>
                  </a:moveTo>
                  <a:cubicBezTo>
                    <a:pt x="8" y="70"/>
                    <a:pt x="8" y="70"/>
                    <a:pt x="8" y="70"/>
                  </a:cubicBezTo>
                  <a:cubicBezTo>
                    <a:pt x="8" y="70"/>
                    <a:pt x="8" y="71"/>
                    <a:pt x="9" y="72"/>
                  </a:cubicBezTo>
                  <a:cubicBezTo>
                    <a:pt x="9" y="72"/>
                    <a:pt x="9" y="72"/>
                    <a:pt x="9" y="72"/>
                  </a:cubicBezTo>
                  <a:cubicBezTo>
                    <a:pt x="8" y="71"/>
                    <a:pt x="8" y="70"/>
                    <a:pt x="8" y="70"/>
                  </a:cubicBezTo>
                  <a:cubicBezTo>
                    <a:pt x="8" y="70"/>
                    <a:pt x="8" y="70"/>
                    <a:pt x="8" y="69"/>
                  </a:cubicBezTo>
                  <a:moveTo>
                    <a:pt x="8" y="69"/>
                  </a:moveTo>
                  <a:cubicBezTo>
                    <a:pt x="8" y="69"/>
                    <a:pt x="8" y="69"/>
                    <a:pt x="8" y="69"/>
                  </a:cubicBezTo>
                  <a:cubicBezTo>
                    <a:pt x="8" y="69"/>
                    <a:pt x="8" y="69"/>
                    <a:pt x="8" y="69"/>
                  </a:cubicBezTo>
                  <a:moveTo>
                    <a:pt x="8" y="69"/>
                  </a:moveTo>
                  <a:cubicBezTo>
                    <a:pt x="8" y="69"/>
                    <a:pt x="8" y="69"/>
                    <a:pt x="8" y="69"/>
                  </a:cubicBezTo>
                  <a:cubicBezTo>
                    <a:pt x="8" y="69"/>
                    <a:pt x="8" y="69"/>
                    <a:pt x="8" y="69"/>
                  </a:cubicBezTo>
                  <a:moveTo>
                    <a:pt x="8" y="69"/>
                  </a:moveTo>
                  <a:cubicBezTo>
                    <a:pt x="8" y="69"/>
                    <a:pt x="8" y="69"/>
                    <a:pt x="8" y="69"/>
                  </a:cubicBezTo>
                  <a:cubicBezTo>
                    <a:pt x="8" y="69"/>
                    <a:pt x="8" y="69"/>
                    <a:pt x="8" y="69"/>
                  </a:cubicBezTo>
                  <a:moveTo>
                    <a:pt x="7" y="68"/>
                  </a:moveTo>
                  <a:cubicBezTo>
                    <a:pt x="7" y="68"/>
                    <a:pt x="7" y="69"/>
                    <a:pt x="8" y="69"/>
                  </a:cubicBezTo>
                  <a:cubicBezTo>
                    <a:pt x="7" y="69"/>
                    <a:pt x="7" y="68"/>
                    <a:pt x="7" y="68"/>
                  </a:cubicBezTo>
                  <a:moveTo>
                    <a:pt x="4" y="53"/>
                  </a:moveTo>
                  <a:cubicBezTo>
                    <a:pt x="4" y="53"/>
                    <a:pt x="4" y="53"/>
                    <a:pt x="4" y="53"/>
                  </a:cubicBezTo>
                  <a:cubicBezTo>
                    <a:pt x="5" y="58"/>
                    <a:pt x="6" y="63"/>
                    <a:pt x="7" y="68"/>
                  </a:cubicBezTo>
                  <a:cubicBezTo>
                    <a:pt x="6" y="63"/>
                    <a:pt x="5" y="58"/>
                    <a:pt x="4" y="53"/>
                  </a:cubicBezTo>
                  <a:moveTo>
                    <a:pt x="3" y="39"/>
                  </a:moveTo>
                  <a:cubicBezTo>
                    <a:pt x="3" y="40"/>
                    <a:pt x="3" y="42"/>
                    <a:pt x="3" y="44"/>
                  </a:cubicBezTo>
                  <a:cubicBezTo>
                    <a:pt x="3" y="45"/>
                    <a:pt x="3" y="48"/>
                    <a:pt x="4" y="50"/>
                  </a:cubicBezTo>
                  <a:cubicBezTo>
                    <a:pt x="4" y="50"/>
                    <a:pt x="4" y="50"/>
                    <a:pt x="4" y="50"/>
                  </a:cubicBezTo>
                  <a:cubicBezTo>
                    <a:pt x="3" y="48"/>
                    <a:pt x="3" y="45"/>
                    <a:pt x="3" y="44"/>
                  </a:cubicBezTo>
                  <a:cubicBezTo>
                    <a:pt x="3" y="42"/>
                    <a:pt x="3" y="40"/>
                    <a:pt x="3" y="39"/>
                  </a:cubicBezTo>
                  <a:moveTo>
                    <a:pt x="0" y="0"/>
                  </a:moveTo>
                  <a:cubicBezTo>
                    <a:pt x="0" y="0"/>
                    <a:pt x="0" y="0"/>
                    <a:pt x="0" y="0"/>
                  </a:cubicBez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 name="Freeform 6241"/>
            <p:cNvSpPr>
              <a:spLocks/>
            </p:cNvSpPr>
            <p:nvPr/>
          </p:nvSpPr>
          <p:spPr bwMode="auto">
            <a:xfrm>
              <a:off x="3122613" y="26495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 name="Freeform 6242"/>
            <p:cNvSpPr>
              <a:spLocks/>
            </p:cNvSpPr>
            <p:nvPr/>
          </p:nvSpPr>
          <p:spPr bwMode="auto">
            <a:xfrm>
              <a:off x="3122613" y="26495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 name="Freeform 6243"/>
            <p:cNvSpPr>
              <a:spLocks/>
            </p:cNvSpPr>
            <p:nvPr/>
          </p:nvSpPr>
          <p:spPr bwMode="auto">
            <a:xfrm>
              <a:off x="3132138" y="2646363"/>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 name="Freeform 6244"/>
            <p:cNvSpPr>
              <a:spLocks/>
            </p:cNvSpPr>
            <p:nvPr/>
          </p:nvSpPr>
          <p:spPr bwMode="auto">
            <a:xfrm>
              <a:off x="3132138" y="2646363"/>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 name="Freeform 6245"/>
            <p:cNvSpPr>
              <a:spLocks noEditPoints="1"/>
            </p:cNvSpPr>
            <p:nvPr/>
          </p:nvSpPr>
          <p:spPr bwMode="auto">
            <a:xfrm>
              <a:off x="3122613" y="2609850"/>
              <a:ext cx="12700" cy="36512"/>
            </a:xfrm>
            <a:custGeom>
              <a:avLst/>
              <a:gdLst>
                <a:gd name="T0" fmla="*/ 4 w 4"/>
                <a:gd name="T1" fmla="*/ 11 h 11"/>
                <a:gd name="T2" fmla="*/ 4 w 4"/>
                <a:gd name="T3" fmla="*/ 11 h 11"/>
                <a:gd name="T4" fmla="*/ 4 w 4"/>
                <a:gd name="T5" fmla="*/ 11 h 11"/>
                <a:gd name="T6" fmla="*/ 4 w 4"/>
                <a:gd name="T7" fmla="*/ 11 h 11"/>
                <a:gd name="T8" fmla="*/ 4 w 4"/>
                <a:gd name="T9" fmla="*/ 11 h 11"/>
                <a:gd name="T10" fmla="*/ 4 w 4"/>
                <a:gd name="T11" fmla="*/ 11 h 11"/>
                <a:gd name="T12" fmla="*/ 4 w 4"/>
                <a:gd name="T13" fmla="*/ 11 h 11"/>
                <a:gd name="T14" fmla="*/ 3 w 4"/>
                <a:gd name="T15" fmla="*/ 9 h 11"/>
                <a:gd name="T16" fmla="*/ 3 w 4"/>
                <a:gd name="T17" fmla="*/ 9 h 11"/>
                <a:gd name="T18" fmla="*/ 3 w 4"/>
                <a:gd name="T19" fmla="*/ 11 h 11"/>
                <a:gd name="T20" fmla="*/ 3 w 4"/>
                <a:gd name="T21" fmla="*/ 9 h 11"/>
                <a:gd name="T22" fmla="*/ 1 w 4"/>
                <a:gd name="T23" fmla="*/ 2 h 11"/>
                <a:gd name="T24" fmla="*/ 1 w 4"/>
                <a:gd name="T25" fmla="*/ 5 h 11"/>
                <a:gd name="T26" fmla="*/ 1 w 4"/>
                <a:gd name="T27" fmla="*/ 5 h 11"/>
                <a:gd name="T28" fmla="*/ 1 w 4"/>
                <a:gd name="T29" fmla="*/ 2 h 11"/>
                <a:gd name="T30" fmla="*/ 1 w 4"/>
                <a:gd name="T31" fmla="*/ 2 h 11"/>
                <a:gd name="T32" fmla="*/ 1 w 4"/>
                <a:gd name="T33" fmla="*/ 2 h 11"/>
                <a:gd name="T34" fmla="*/ 1 w 4"/>
                <a:gd name="T35" fmla="*/ 2 h 11"/>
                <a:gd name="T36" fmla="*/ 0 w 4"/>
                <a:gd name="T37" fmla="*/ 1 h 11"/>
                <a:gd name="T38" fmla="*/ 0 w 4"/>
                <a:gd name="T39" fmla="*/ 1 h 11"/>
                <a:gd name="T40" fmla="*/ 0 w 4"/>
                <a:gd name="T41" fmla="*/ 1 h 11"/>
                <a:gd name="T42" fmla="*/ 0 w 4"/>
                <a:gd name="T43" fmla="*/ 1 h 11"/>
                <a:gd name="T44" fmla="*/ 0 w 4"/>
                <a:gd name="T45" fmla="*/ 1 h 11"/>
                <a:gd name="T46" fmla="*/ 0 w 4"/>
                <a:gd name="T47" fmla="*/ 0 h 11"/>
                <a:gd name="T48" fmla="*/ 0 w 4"/>
                <a:gd name="T49" fmla="*/ 1 h 11"/>
                <a:gd name="T50" fmla="*/ 0 w 4"/>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1">
                  <a:moveTo>
                    <a:pt x="4" y="11"/>
                  </a:move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moveTo>
                    <a:pt x="3" y="9"/>
                  </a:moveTo>
                  <a:cubicBezTo>
                    <a:pt x="3" y="9"/>
                    <a:pt x="3" y="9"/>
                    <a:pt x="3" y="9"/>
                  </a:cubicBezTo>
                  <a:cubicBezTo>
                    <a:pt x="3" y="10"/>
                    <a:pt x="3" y="10"/>
                    <a:pt x="3" y="11"/>
                  </a:cubicBezTo>
                  <a:cubicBezTo>
                    <a:pt x="3" y="10"/>
                    <a:pt x="3" y="10"/>
                    <a:pt x="3" y="9"/>
                  </a:cubicBezTo>
                  <a:moveTo>
                    <a:pt x="1" y="2"/>
                  </a:moveTo>
                  <a:cubicBezTo>
                    <a:pt x="1" y="3"/>
                    <a:pt x="1" y="4"/>
                    <a:pt x="1" y="5"/>
                  </a:cubicBezTo>
                  <a:cubicBezTo>
                    <a:pt x="1" y="5"/>
                    <a:pt x="1" y="5"/>
                    <a:pt x="1" y="5"/>
                  </a:cubicBezTo>
                  <a:cubicBezTo>
                    <a:pt x="1" y="4"/>
                    <a:pt x="1" y="3"/>
                    <a:pt x="1" y="2"/>
                  </a:cubicBezTo>
                  <a:moveTo>
                    <a:pt x="1" y="2"/>
                  </a:moveTo>
                  <a:cubicBezTo>
                    <a:pt x="1" y="2"/>
                    <a:pt x="1" y="2"/>
                    <a:pt x="1" y="2"/>
                  </a:cubicBezTo>
                  <a:cubicBezTo>
                    <a:pt x="1" y="2"/>
                    <a:pt x="1" y="2"/>
                    <a:pt x="1" y="2"/>
                  </a:cubicBezTo>
                  <a:moveTo>
                    <a:pt x="0" y="1"/>
                  </a:moveTo>
                  <a:cubicBezTo>
                    <a:pt x="0" y="1"/>
                    <a:pt x="0" y="1"/>
                    <a:pt x="0" y="1"/>
                  </a:cubicBezTo>
                  <a:cubicBezTo>
                    <a:pt x="0" y="1"/>
                    <a:pt x="0" y="1"/>
                    <a:pt x="0" y="1"/>
                  </a:cubicBezTo>
                  <a:cubicBezTo>
                    <a:pt x="0" y="1"/>
                    <a:pt x="0" y="1"/>
                    <a:pt x="0" y="1"/>
                  </a:cubicBezTo>
                  <a:cubicBezTo>
                    <a:pt x="0" y="1"/>
                    <a:pt x="0" y="1"/>
                    <a:pt x="0" y="1"/>
                  </a:cubicBezTo>
                  <a:moveTo>
                    <a:pt x="0" y="0"/>
                  </a:moveTo>
                  <a:cubicBezTo>
                    <a:pt x="0" y="1"/>
                    <a:pt x="0" y="1"/>
                    <a:pt x="0" y="1"/>
                  </a:cubicBezTo>
                  <a:cubicBezTo>
                    <a:pt x="0" y="1"/>
                    <a:pt x="0"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 name="Freeform 6246"/>
            <p:cNvSpPr>
              <a:spLocks noEditPoints="1"/>
            </p:cNvSpPr>
            <p:nvPr/>
          </p:nvSpPr>
          <p:spPr bwMode="auto">
            <a:xfrm>
              <a:off x="3074988" y="2579688"/>
              <a:ext cx="20638" cy="77787"/>
            </a:xfrm>
            <a:custGeom>
              <a:avLst/>
              <a:gdLst>
                <a:gd name="T0" fmla="*/ 3 w 6"/>
                <a:gd name="T1" fmla="*/ 14 h 23"/>
                <a:gd name="T2" fmla="*/ 3 w 6"/>
                <a:gd name="T3" fmla="*/ 14 h 23"/>
                <a:gd name="T4" fmla="*/ 6 w 6"/>
                <a:gd name="T5" fmla="*/ 23 h 23"/>
                <a:gd name="T6" fmla="*/ 6 w 6"/>
                <a:gd name="T7" fmla="*/ 23 h 23"/>
                <a:gd name="T8" fmla="*/ 6 w 6"/>
                <a:gd name="T9" fmla="*/ 23 h 23"/>
                <a:gd name="T10" fmla="*/ 6 w 6"/>
                <a:gd name="T11" fmla="*/ 23 h 23"/>
                <a:gd name="T12" fmla="*/ 6 w 6"/>
                <a:gd name="T13" fmla="*/ 23 h 23"/>
                <a:gd name="T14" fmla="*/ 3 w 6"/>
                <a:gd name="T15" fmla="*/ 14 h 23"/>
                <a:gd name="T16" fmla="*/ 3 w 6"/>
                <a:gd name="T17" fmla="*/ 14 h 23"/>
                <a:gd name="T18" fmla="*/ 3 w 6"/>
                <a:gd name="T19" fmla="*/ 14 h 23"/>
                <a:gd name="T20" fmla="*/ 3 w 6"/>
                <a:gd name="T21" fmla="*/ 14 h 23"/>
                <a:gd name="T22" fmla="*/ 3 w 6"/>
                <a:gd name="T23" fmla="*/ 14 h 23"/>
                <a:gd name="T24" fmla="*/ 3 w 6"/>
                <a:gd name="T25" fmla="*/ 14 h 23"/>
                <a:gd name="T26" fmla="*/ 3 w 6"/>
                <a:gd name="T27" fmla="*/ 14 h 23"/>
                <a:gd name="T28" fmla="*/ 3 w 6"/>
                <a:gd name="T29" fmla="*/ 14 h 23"/>
                <a:gd name="T30" fmla="*/ 3 w 6"/>
                <a:gd name="T31" fmla="*/ 14 h 23"/>
                <a:gd name="T32" fmla="*/ 3 w 6"/>
                <a:gd name="T33" fmla="*/ 14 h 23"/>
                <a:gd name="T34" fmla="*/ 3 w 6"/>
                <a:gd name="T35" fmla="*/ 14 h 23"/>
                <a:gd name="T36" fmla="*/ 3 w 6"/>
                <a:gd name="T37" fmla="*/ 14 h 23"/>
                <a:gd name="T38" fmla="*/ 3 w 6"/>
                <a:gd name="T39" fmla="*/ 14 h 23"/>
                <a:gd name="T40" fmla="*/ 3 w 6"/>
                <a:gd name="T41" fmla="*/ 14 h 23"/>
                <a:gd name="T42" fmla="*/ 2 w 6"/>
                <a:gd name="T43" fmla="*/ 14 h 23"/>
                <a:gd name="T44" fmla="*/ 3 w 6"/>
                <a:gd name="T45" fmla="*/ 14 h 23"/>
                <a:gd name="T46" fmla="*/ 2 w 6"/>
                <a:gd name="T47" fmla="*/ 14 h 23"/>
                <a:gd name="T48" fmla="*/ 3 w 6"/>
                <a:gd name="T49" fmla="*/ 14 h 23"/>
                <a:gd name="T50" fmla="*/ 3 w 6"/>
                <a:gd name="T51" fmla="*/ 14 h 23"/>
                <a:gd name="T52" fmla="*/ 3 w 6"/>
                <a:gd name="T53" fmla="*/ 14 h 23"/>
                <a:gd name="T54" fmla="*/ 2 w 6"/>
                <a:gd name="T55" fmla="*/ 14 h 23"/>
                <a:gd name="T56" fmla="*/ 2 w 6"/>
                <a:gd name="T57" fmla="*/ 14 h 23"/>
                <a:gd name="T58" fmla="*/ 2 w 6"/>
                <a:gd name="T59" fmla="*/ 14 h 23"/>
                <a:gd name="T60" fmla="*/ 2 w 6"/>
                <a:gd name="T61" fmla="*/ 13 h 23"/>
                <a:gd name="T62" fmla="*/ 2 w 6"/>
                <a:gd name="T63" fmla="*/ 13 h 23"/>
                <a:gd name="T64" fmla="*/ 2 w 6"/>
                <a:gd name="T65" fmla="*/ 13 h 23"/>
                <a:gd name="T66" fmla="*/ 2 w 6"/>
                <a:gd name="T67" fmla="*/ 13 h 23"/>
                <a:gd name="T68" fmla="*/ 2 w 6"/>
                <a:gd name="T69" fmla="*/ 13 h 23"/>
                <a:gd name="T70" fmla="*/ 2 w 6"/>
                <a:gd name="T71" fmla="*/ 13 h 23"/>
                <a:gd name="T72" fmla="*/ 2 w 6"/>
                <a:gd name="T73" fmla="*/ 13 h 23"/>
                <a:gd name="T74" fmla="*/ 2 w 6"/>
                <a:gd name="T75" fmla="*/ 13 h 23"/>
                <a:gd name="T76" fmla="*/ 2 w 6"/>
                <a:gd name="T77" fmla="*/ 13 h 23"/>
                <a:gd name="T78" fmla="*/ 2 w 6"/>
                <a:gd name="T79" fmla="*/ 13 h 23"/>
                <a:gd name="T80" fmla="*/ 2 w 6"/>
                <a:gd name="T81" fmla="*/ 13 h 23"/>
                <a:gd name="T82" fmla="*/ 2 w 6"/>
                <a:gd name="T83" fmla="*/ 13 h 23"/>
                <a:gd name="T84" fmla="*/ 2 w 6"/>
                <a:gd name="T85" fmla="*/ 13 h 23"/>
                <a:gd name="T86" fmla="*/ 2 w 6"/>
                <a:gd name="T87" fmla="*/ 13 h 23"/>
                <a:gd name="T88" fmla="*/ 2 w 6"/>
                <a:gd name="T89" fmla="*/ 13 h 23"/>
                <a:gd name="T90" fmla="*/ 1 w 6"/>
                <a:gd name="T91" fmla="*/ 5 h 23"/>
                <a:gd name="T92" fmla="*/ 3 w 6"/>
                <a:gd name="T93" fmla="*/ 14 h 23"/>
                <a:gd name="T94" fmla="*/ 1 w 6"/>
                <a:gd name="T95" fmla="*/ 5 h 23"/>
                <a:gd name="T96" fmla="*/ 1 w 6"/>
                <a:gd name="T97" fmla="*/ 5 h 23"/>
                <a:gd name="T98" fmla="*/ 0 w 6"/>
                <a:gd name="T99" fmla="*/ 0 h 23"/>
                <a:gd name="T100" fmla="*/ 1 w 6"/>
                <a:gd name="T101" fmla="*/ 2 h 23"/>
                <a:gd name="T102" fmla="*/ 0 w 6"/>
                <a:gd name="T103" fmla="*/ 0 h 23"/>
                <a:gd name="T104" fmla="*/ 0 w 6"/>
                <a:gd name="T10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 h="23">
                  <a:moveTo>
                    <a:pt x="3" y="14"/>
                  </a:moveTo>
                  <a:cubicBezTo>
                    <a:pt x="3" y="14"/>
                    <a:pt x="3" y="14"/>
                    <a:pt x="3" y="14"/>
                  </a:cubicBezTo>
                  <a:cubicBezTo>
                    <a:pt x="4" y="17"/>
                    <a:pt x="5" y="21"/>
                    <a:pt x="6" y="23"/>
                  </a:cubicBezTo>
                  <a:cubicBezTo>
                    <a:pt x="6" y="23"/>
                    <a:pt x="6" y="23"/>
                    <a:pt x="6" y="23"/>
                  </a:cubicBezTo>
                  <a:cubicBezTo>
                    <a:pt x="6" y="23"/>
                    <a:pt x="6" y="23"/>
                    <a:pt x="6" y="23"/>
                  </a:cubicBezTo>
                  <a:cubicBezTo>
                    <a:pt x="6" y="23"/>
                    <a:pt x="6" y="23"/>
                    <a:pt x="6" y="23"/>
                  </a:cubicBezTo>
                  <a:cubicBezTo>
                    <a:pt x="6" y="23"/>
                    <a:pt x="6" y="23"/>
                    <a:pt x="6" y="23"/>
                  </a:cubicBezTo>
                  <a:cubicBezTo>
                    <a:pt x="5" y="21"/>
                    <a:pt x="4" y="17"/>
                    <a:pt x="3" y="14"/>
                  </a:cubicBezTo>
                  <a:cubicBezTo>
                    <a:pt x="3" y="14"/>
                    <a:pt x="3" y="14"/>
                    <a:pt x="3" y="14"/>
                  </a:cubicBezTo>
                  <a:moveTo>
                    <a:pt x="3" y="14"/>
                  </a:moveTo>
                  <a:cubicBezTo>
                    <a:pt x="3" y="14"/>
                    <a:pt x="3" y="14"/>
                    <a:pt x="3" y="14"/>
                  </a:cubicBezTo>
                  <a:cubicBezTo>
                    <a:pt x="3" y="14"/>
                    <a:pt x="3" y="14"/>
                    <a:pt x="3" y="14"/>
                  </a:cubicBezTo>
                  <a:moveTo>
                    <a:pt x="3" y="14"/>
                  </a:moveTo>
                  <a:cubicBezTo>
                    <a:pt x="3" y="14"/>
                    <a:pt x="3" y="14"/>
                    <a:pt x="3" y="14"/>
                  </a:cubicBezTo>
                  <a:cubicBezTo>
                    <a:pt x="3" y="14"/>
                    <a:pt x="3" y="14"/>
                    <a:pt x="3" y="14"/>
                  </a:cubicBezTo>
                  <a:moveTo>
                    <a:pt x="3" y="14"/>
                  </a:moveTo>
                  <a:cubicBezTo>
                    <a:pt x="3" y="14"/>
                    <a:pt x="3" y="14"/>
                    <a:pt x="3" y="14"/>
                  </a:cubicBezTo>
                  <a:cubicBezTo>
                    <a:pt x="3" y="14"/>
                    <a:pt x="3" y="14"/>
                    <a:pt x="3" y="14"/>
                  </a:cubicBezTo>
                  <a:moveTo>
                    <a:pt x="3" y="14"/>
                  </a:moveTo>
                  <a:cubicBezTo>
                    <a:pt x="3" y="14"/>
                    <a:pt x="3" y="14"/>
                    <a:pt x="3" y="14"/>
                  </a:cubicBezTo>
                  <a:cubicBezTo>
                    <a:pt x="3" y="14"/>
                    <a:pt x="3" y="14"/>
                    <a:pt x="3" y="14"/>
                  </a:cubicBezTo>
                  <a:moveTo>
                    <a:pt x="2" y="14"/>
                  </a:moveTo>
                  <a:cubicBezTo>
                    <a:pt x="2" y="14"/>
                    <a:pt x="3" y="14"/>
                    <a:pt x="3" y="14"/>
                  </a:cubicBezTo>
                  <a:cubicBezTo>
                    <a:pt x="3" y="14"/>
                    <a:pt x="2" y="14"/>
                    <a:pt x="2" y="14"/>
                  </a:cubicBezTo>
                  <a:moveTo>
                    <a:pt x="3" y="14"/>
                  </a:moveTo>
                  <a:cubicBezTo>
                    <a:pt x="3" y="14"/>
                    <a:pt x="3" y="14"/>
                    <a:pt x="3" y="14"/>
                  </a:cubicBezTo>
                  <a:cubicBezTo>
                    <a:pt x="3" y="14"/>
                    <a:pt x="3" y="14"/>
                    <a:pt x="3" y="14"/>
                  </a:cubicBezTo>
                  <a:moveTo>
                    <a:pt x="2" y="14"/>
                  </a:moveTo>
                  <a:cubicBezTo>
                    <a:pt x="2" y="14"/>
                    <a:pt x="2" y="14"/>
                    <a:pt x="2" y="14"/>
                  </a:cubicBezTo>
                  <a:cubicBezTo>
                    <a:pt x="2" y="14"/>
                    <a:pt x="2" y="14"/>
                    <a:pt x="2" y="14"/>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2" y="13"/>
                  </a:moveTo>
                  <a:cubicBezTo>
                    <a:pt x="2" y="13"/>
                    <a:pt x="2" y="13"/>
                    <a:pt x="2" y="13"/>
                  </a:cubicBezTo>
                  <a:cubicBezTo>
                    <a:pt x="2" y="13"/>
                    <a:pt x="2" y="13"/>
                    <a:pt x="2" y="13"/>
                  </a:cubicBezTo>
                  <a:moveTo>
                    <a:pt x="1" y="5"/>
                  </a:moveTo>
                  <a:cubicBezTo>
                    <a:pt x="2" y="8"/>
                    <a:pt x="2" y="11"/>
                    <a:pt x="3" y="14"/>
                  </a:cubicBezTo>
                  <a:cubicBezTo>
                    <a:pt x="2" y="11"/>
                    <a:pt x="2" y="8"/>
                    <a:pt x="1" y="5"/>
                  </a:cubicBezTo>
                  <a:cubicBezTo>
                    <a:pt x="1" y="5"/>
                    <a:pt x="1" y="5"/>
                    <a:pt x="1" y="5"/>
                  </a:cubicBezTo>
                  <a:moveTo>
                    <a:pt x="0" y="0"/>
                  </a:moveTo>
                  <a:cubicBezTo>
                    <a:pt x="0" y="0"/>
                    <a:pt x="0" y="1"/>
                    <a:pt x="1" y="2"/>
                  </a:cubicBezTo>
                  <a:cubicBezTo>
                    <a:pt x="0" y="1"/>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 name="Freeform 6247"/>
            <p:cNvSpPr>
              <a:spLocks noEditPoints="1"/>
            </p:cNvSpPr>
            <p:nvPr/>
          </p:nvSpPr>
          <p:spPr bwMode="auto">
            <a:xfrm>
              <a:off x="3119438" y="2568575"/>
              <a:ext cx="12700" cy="77787"/>
            </a:xfrm>
            <a:custGeom>
              <a:avLst/>
              <a:gdLst>
                <a:gd name="T0" fmla="*/ 3 w 4"/>
                <a:gd name="T1" fmla="*/ 21 h 23"/>
                <a:gd name="T2" fmla="*/ 3 w 4"/>
                <a:gd name="T3" fmla="*/ 23 h 23"/>
                <a:gd name="T4" fmla="*/ 3 w 4"/>
                <a:gd name="T5" fmla="*/ 23 h 23"/>
                <a:gd name="T6" fmla="*/ 3 w 4"/>
                <a:gd name="T7" fmla="*/ 23 h 23"/>
                <a:gd name="T8" fmla="*/ 3 w 4"/>
                <a:gd name="T9" fmla="*/ 23 h 23"/>
                <a:gd name="T10" fmla="*/ 3 w 4"/>
                <a:gd name="T11" fmla="*/ 21 h 23"/>
                <a:gd name="T12" fmla="*/ 4 w 4"/>
                <a:gd name="T13" fmla="*/ 21 h 23"/>
                <a:gd name="T14" fmla="*/ 4 w 4"/>
                <a:gd name="T15" fmla="*/ 23 h 23"/>
                <a:gd name="T16" fmla="*/ 4 w 4"/>
                <a:gd name="T17" fmla="*/ 21 h 23"/>
                <a:gd name="T18" fmla="*/ 4 w 4"/>
                <a:gd name="T19" fmla="*/ 21 h 23"/>
                <a:gd name="T20" fmla="*/ 4 w 4"/>
                <a:gd name="T21" fmla="*/ 21 h 23"/>
                <a:gd name="T22" fmla="*/ 0 w 4"/>
                <a:gd name="T23" fmla="*/ 0 h 23"/>
                <a:gd name="T24" fmla="*/ 3 w 4"/>
                <a:gd name="T25" fmla="*/ 17 h 23"/>
                <a:gd name="T26" fmla="*/ 3 w 4"/>
                <a:gd name="T27" fmla="*/ 17 h 23"/>
                <a:gd name="T28" fmla="*/ 0 w 4"/>
                <a:gd name="T29" fmla="*/ 0 h 23"/>
                <a:gd name="T30" fmla="*/ 0 w 4"/>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3">
                  <a:moveTo>
                    <a:pt x="3" y="21"/>
                  </a:moveTo>
                  <a:cubicBezTo>
                    <a:pt x="3" y="22"/>
                    <a:pt x="3" y="23"/>
                    <a:pt x="3" y="23"/>
                  </a:cubicBezTo>
                  <a:cubicBezTo>
                    <a:pt x="3" y="23"/>
                    <a:pt x="3" y="23"/>
                    <a:pt x="3" y="23"/>
                  </a:cubicBezTo>
                  <a:cubicBezTo>
                    <a:pt x="3" y="23"/>
                    <a:pt x="3" y="23"/>
                    <a:pt x="3" y="23"/>
                  </a:cubicBezTo>
                  <a:cubicBezTo>
                    <a:pt x="3" y="23"/>
                    <a:pt x="3" y="23"/>
                    <a:pt x="3" y="23"/>
                  </a:cubicBezTo>
                  <a:cubicBezTo>
                    <a:pt x="3" y="23"/>
                    <a:pt x="3" y="22"/>
                    <a:pt x="3" y="21"/>
                  </a:cubicBezTo>
                  <a:moveTo>
                    <a:pt x="4" y="21"/>
                  </a:moveTo>
                  <a:cubicBezTo>
                    <a:pt x="4" y="22"/>
                    <a:pt x="4" y="22"/>
                    <a:pt x="4" y="23"/>
                  </a:cubicBezTo>
                  <a:cubicBezTo>
                    <a:pt x="4" y="22"/>
                    <a:pt x="4" y="22"/>
                    <a:pt x="4" y="21"/>
                  </a:cubicBezTo>
                  <a:cubicBezTo>
                    <a:pt x="4" y="21"/>
                    <a:pt x="4" y="21"/>
                    <a:pt x="4" y="21"/>
                  </a:cubicBezTo>
                  <a:cubicBezTo>
                    <a:pt x="4" y="21"/>
                    <a:pt x="4" y="21"/>
                    <a:pt x="4" y="21"/>
                  </a:cubicBezTo>
                  <a:moveTo>
                    <a:pt x="0" y="0"/>
                  </a:moveTo>
                  <a:cubicBezTo>
                    <a:pt x="2" y="7"/>
                    <a:pt x="3" y="12"/>
                    <a:pt x="3" y="17"/>
                  </a:cubicBezTo>
                  <a:cubicBezTo>
                    <a:pt x="3" y="17"/>
                    <a:pt x="3" y="17"/>
                    <a:pt x="3" y="17"/>
                  </a:cubicBezTo>
                  <a:cubicBezTo>
                    <a:pt x="3" y="12"/>
                    <a:pt x="2" y="7"/>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 name="Freeform 6248"/>
            <p:cNvSpPr>
              <a:spLocks/>
            </p:cNvSpPr>
            <p:nvPr/>
          </p:nvSpPr>
          <p:spPr bwMode="auto">
            <a:xfrm>
              <a:off x="3105150" y="2649538"/>
              <a:ext cx="3175" cy="4762"/>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1" y="1"/>
                    <a:pt x="1" y="1"/>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 name="Freeform 6249"/>
            <p:cNvSpPr>
              <a:spLocks noEditPoints="1"/>
            </p:cNvSpPr>
            <p:nvPr/>
          </p:nvSpPr>
          <p:spPr bwMode="auto">
            <a:xfrm>
              <a:off x="3071813" y="2555875"/>
              <a:ext cx="36513" cy="98425"/>
            </a:xfrm>
            <a:custGeom>
              <a:avLst/>
              <a:gdLst>
                <a:gd name="T0" fmla="*/ 11 w 11"/>
                <a:gd name="T1" fmla="*/ 28 h 29"/>
                <a:gd name="T2" fmla="*/ 11 w 11"/>
                <a:gd name="T3" fmla="*/ 28 h 29"/>
                <a:gd name="T4" fmla="*/ 11 w 11"/>
                <a:gd name="T5" fmla="*/ 28 h 29"/>
                <a:gd name="T6" fmla="*/ 11 w 11"/>
                <a:gd name="T7" fmla="*/ 28 h 29"/>
                <a:gd name="T8" fmla="*/ 11 w 11"/>
                <a:gd name="T9" fmla="*/ 28 h 29"/>
                <a:gd name="T10" fmla="*/ 11 w 11"/>
                <a:gd name="T11" fmla="*/ 28 h 29"/>
                <a:gd name="T12" fmla="*/ 11 w 11"/>
                <a:gd name="T13" fmla="*/ 28 h 29"/>
                <a:gd name="T14" fmla="*/ 11 w 11"/>
                <a:gd name="T15" fmla="*/ 28 h 29"/>
                <a:gd name="T16" fmla="*/ 10 w 11"/>
                <a:gd name="T17" fmla="*/ 25 h 29"/>
                <a:gd name="T18" fmla="*/ 11 w 11"/>
                <a:gd name="T19" fmla="*/ 28 h 29"/>
                <a:gd name="T20" fmla="*/ 10 w 11"/>
                <a:gd name="T21" fmla="*/ 25 h 29"/>
                <a:gd name="T22" fmla="*/ 2 w 11"/>
                <a:gd name="T23" fmla="*/ 12 h 29"/>
                <a:gd name="T24" fmla="*/ 2 w 11"/>
                <a:gd name="T25" fmla="*/ 12 h 29"/>
                <a:gd name="T26" fmla="*/ 2 w 11"/>
                <a:gd name="T27" fmla="*/ 12 h 29"/>
                <a:gd name="T28" fmla="*/ 3 w 11"/>
                <a:gd name="T29" fmla="*/ 13 h 29"/>
                <a:gd name="T30" fmla="*/ 9 w 11"/>
                <a:gd name="T31" fmla="*/ 29 h 29"/>
                <a:gd name="T32" fmla="*/ 9 w 11"/>
                <a:gd name="T33" fmla="*/ 29 h 29"/>
                <a:gd name="T34" fmla="*/ 3 w 11"/>
                <a:gd name="T35" fmla="*/ 13 h 29"/>
                <a:gd name="T36" fmla="*/ 2 w 11"/>
                <a:gd name="T37" fmla="*/ 12 h 29"/>
                <a:gd name="T38" fmla="*/ 0 w 11"/>
                <a:gd name="T39" fmla="*/ 0 h 29"/>
                <a:gd name="T40" fmla="*/ 0 w 11"/>
                <a:gd name="T41" fmla="*/ 0 h 29"/>
                <a:gd name="T42" fmla="*/ 1 w 11"/>
                <a:gd name="T43" fmla="*/ 7 h 29"/>
                <a:gd name="T44" fmla="*/ 1 w 11"/>
                <a:gd name="T45" fmla="*/ 7 h 29"/>
                <a:gd name="T46" fmla="*/ 1 w 11"/>
                <a:gd name="T47" fmla="*/ 7 h 29"/>
                <a:gd name="T48" fmla="*/ 0 w 11"/>
                <a:gd name="T49" fmla="*/ 0 h 29"/>
                <a:gd name="T50" fmla="*/ 0 w 11"/>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9">
                  <a:moveTo>
                    <a:pt x="11" y="28"/>
                  </a:moveTo>
                  <a:cubicBezTo>
                    <a:pt x="11" y="28"/>
                    <a:pt x="11" y="28"/>
                    <a:pt x="11" y="28"/>
                  </a:cubicBezTo>
                  <a:cubicBezTo>
                    <a:pt x="11" y="28"/>
                    <a:pt x="11" y="28"/>
                    <a:pt x="11" y="28"/>
                  </a:cubicBezTo>
                  <a:cubicBezTo>
                    <a:pt x="11" y="28"/>
                    <a:pt x="11" y="28"/>
                    <a:pt x="11" y="28"/>
                  </a:cubicBezTo>
                  <a:cubicBezTo>
                    <a:pt x="11" y="28"/>
                    <a:pt x="11" y="28"/>
                    <a:pt x="11" y="28"/>
                  </a:cubicBezTo>
                  <a:moveTo>
                    <a:pt x="11" y="28"/>
                  </a:moveTo>
                  <a:cubicBezTo>
                    <a:pt x="11" y="28"/>
                    <a:pt x="11" y="28"/>
                    <a:pt x="11" y="28"/>
                  </a:cubicBezTo>
                  <a:cubicBezTo>
                    <a:pt x="11" y="28"/>
                    <a:pt x="11" y="28"/>
                    <a:pt x="11" y="28"/>
                  </a:cubicBezTo>
                  <a:moveTo>
                    <a:pt x="10" y="25"/>
                  </a:moveTo>
                  <a:cubicBezTo>
                    <a:pt x="11" y="26"/>
                    <a:pt x="11" y="27"/>
                    <a:pt x="11" y="28"/>
                  </a:cubicBezTo>
                  <a:cubicBezTo>
                    <a:pt x="11" y="27"/>
                    <a:pt x="11" y="26"/>
                    <a:pt x="10" y="25"/>
                  </a:cubicBezTo>
                  <a:moveTo>
                    <a:pt x="2" y="12"/>
                  </a:moveTo>
                  <a:cubicBezTo>
                    <a:pt x="2" y="12"/>
                    <a:pt x="2" y="12"/>
                    <a:pt x="2" y="12"/>
                  </a:cubicBezTo>
                  <a:cubicBezTo>
                    <a:pt x="2" y="12"/>
                    <a:pt x="2" y="12"/>
                    <a:pt x="2" y="12"/>
                  </a:cubicBezTo>
                  <a:cubicBezTo>
                    <a:pt x="3" y="13"/>
                    <a:pt x="3" y="13"/>
                    <a:pt x="3" y="13"/>
                  </a:cubicBezTo>
                  <a:cubicBezTo>
                    <a:pt x="4" y="19"/>
                    <a:pt x="7" y="24"/>
                    <a:pt x="9" y="29"/>
                  </a:cubicBezTo>
                  <a:cubicBezTo>
                    <a:pt x="9" y="29"/>
                    <a:pt x="9" y="29"/>
                    <a:pt x="9" y="29"/>
                  </a:cubicBezTo>
                  <a:cubicBezTo>
                    <a:pt x="7" y="24"/>
                    <a:pt x="4" y="19"/>
                    <a:pt x="3" y="13"/>
                  </a:cubicBezTo>
                  <a:cubicBezTo>
                    <a:pt x="3" y="13"/>
                    <a:pt x="3" y="12"/>
                    <a:pt x="2" y="12"/>
                  </a:cubicBezTo>
                  <a:moveTo>
                    <a:pt x="0" y="0"/>
                  </a:moveTo>
                  <a:cubicBezTo>
                    <a:pt x="0" y="0"/>
                    <a:pt x="0" y="0"/>
                    <a:pt x="0" y="0"/>
                  </a:cubicBezTo>
                  <a:cubicBezTo>
                    <a:pt x="1" y="2"/>
                    <a:pt x="1" y="4"/>
                    <a:pt x="1" y="7"/>
                  </a:cubicBezTo>
                  <a:cubicBezTo>
                    <a:pt x="1" y="7"/>
                    <a:pt x="1" y="7"/>
                    <a:pt x="1" y="7"/>
                  </a:cubicBezTo>
                  <a:cubicBezTo>
                    <a:pt x="1" y="7"/>
                    <a:pt x="1" y="7"/>
                    <a:pt x="1" y="7"/>
                  </a:cubicBezTo>
                  <a:cubicBezTo>
                    <a:pt x="1" y="4"/>
                    <a:pt x="1" y="2"/>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 name="Freeform 6250"/>
            <p:cNvSpPr>
              <a:spLocks/>
            </p:cNvSpPr>
            <p:nvPr/>
          </p:nvSpPr>
          <p:spPr bwMode="auto">
            <a:xfrm>
              <a:off x="3108325" y="2649538"/>
              <a:ext cx="0" cy="4762"/>
            </a:xfrm>
            <a:custGeom>
              <a:avLst/>
              <a:gdLst>
                <a:gd name="T0" fmla="*/ 0 h 1"/>
                <a:gd name="T1" fmla="*/ 1 h 1"/>
                <a:gd name="T2" fmla="*/ 1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 name="Freeform 6251"/>
            <p:cNvSpPr>
              <a:spLocks noEditPoints="1"/>
            </p:cNvSpPr>
            <p:nvPr/>
          </p:nvSpPr>
          <p:spPr bwMode="auto">
            <a:xfrm>
              <a:off x="3140075" y="2565400"/>
              <a:ext cx="6350" cy="77787"/>
            </a:xfrm>
            <a:custGeom>
              <a:avLst/>
              <a:gdLst>
                <a:gd name="T0" fmla="*/ 2 w 2"/>
                <a:gd name="T1" fmla="*/ 19 h 23"/>
                <a:gd name="T2" fmla="*/ 2 w 2"/>
                <a:gd name="T3" fmla="*/ 23 h 23"/>
                <a:gd name="T4" fmla="*/ 2 w 2"/>
                <a:gd name="T5" fmla="*/ 20 h 23"/>
                <a:gd name="T6" fmla="*/ 2 w 2"/>
                <a:gd name="T7" fmla="*/ 20 h 23"/>
                <a:gd name="T8" fmla="*/ 2 w 2"/>
                <a:gd name="T9" fmla="*/ 19 h 23"/>
                <a:gd name="T10" fmla="*/ 1 w 2"/>
                <a:gd name="T11" fmla="*/ 4 h 23"/>
                <a:gd name="T12" fmla="*/ 1 w 2"/>
                <a:gd name="T13" fmla="*/ 8 h 23"/>
                <a:gd name="T14" fmla="*/ 1 w 2"/>
                <a:gd name="T15" fmla="*/ 8 h 23"/>
                <a:gd name="T16" fmla="*/ 1 w 2"/>
                <a:gd name="T17" fmla="*/ 8 h 23"/>
                <a:gd name="T18" fmla="*/ 1 w 2"/>
                <a:gd name="T19" fmla="*/ 4 h 23"/>
                <a:gd name="T20" fmla="*/ 1 w 2"/>
                <a:gd name="T21" fmla="*/ 4 h 23"/>
                <a:gd name="T22" fmla="*/ 0 w 2"/>
                <a:gd name="T23" fmla="*/ 0 h 23"/>
                <a:gd name="T24" fmla="*/ 0 w 2"/>
                <a:gd name="T25" fmla="*/ 0 h 23"/>
                <a:gd name="T26" fmla="*/ 1 w 2"/>
                <a:gd name="T27" fmla="*/ 3 h 23"/>
                <a:gd name="T28" fmla="*/ 1 w 2"/>
                <a:gd name="T29" fmla="*/ 3 h 23"/>
                <a:gd name="T30" fmla="*/ 0 w 2"/>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3">
                  <a:moveTo>
                    <a:pt x="2" y="19"/>
                  </a:moveTo>
                  <a:cubicBezTo>
                    <a:pt x="2" y="21"/>
                    <a:pt x="2" y="22"/>
                    <a:pt x="2" y="23"/>
                  </a:cubicBezTo>
                  <a:cubicBezTo>
                    <a:pt x="2" y="22"/>
                    <a:pt x="2" y="21"/>
                    <a:pt x="2" y="20"/>
                  </a:cubicBezTo>
                  <a:cubicBezTo>
                    <a:pt x="2" y="20"/>
                    <a:pt x="2" y="20"/>
                    <a:pt x="2" y="20"/>
                  </a:cubicBezTo>
                  <a:cubicBezTo>
                    <a:pt x="2" y="20"/>
                    <a:pt x="2" y="20"/>
                    <a:pt x="2" y="19"/>
                  </a:cubicBezTo>
                  <a:moveTo>
                    <a:pt x="1" y="4"/>
                  </a:moveTo>
                  <a:cubicBezTo>
                    <a:pt x="1" y="5"/>
                    <a:pt x="1" y="6"/>
                    <a:pt x="1" y="8"/>
                  </a:cubicBezTo>
                  <a:cubicBezTo>
                    <a:pt x="1" y="8"/>
                    <a:pt x="1" y="8"/>
                    <a:pt x="1" y="8"/>
                  </a:cubicBezTo>
                  <a:cubicBezTo>
                    <a:pt x="1" y="8"/>
                    <a:pt x="1" y="8"/>
                    <a:pt x="1" y="8"/>
                  </a:cubicBezTo>
                  <a:cubicBezTo>
                    <a:pt x="1" y="7"/>
                    <a:pt x="1" y="5"/>
                    <a:pt x="1" y="4"/>
                  </a:cubicBezTo>
                  <a:cubicBezTo>
                    <a:pt x="1" y="4"/>
                    <a:pt x="1" y="4"/>
                    <a:pt x="1" y="4"/>
                  </a:cubicBezTo>
                  <a:moveTo>
                    <a:pt x="0" y="0"/>
                  </a:moveTo>
                  <a:cubicBezTo>
                    <a:pt x="0" y="0"/>
                    <a:pt x="0" y="0"/>
                    <a:pt x="0" y="0"/>
                  </a:cubicBezTo>
                  <a:cubicBezTo>
                    <a:pt x="0" y="1"/>
                    <a:pt x="0" y="2"/>
                    <a:pt x="1" y="3"/>
                  </a:cubicBezTo>
                  <a:cubicBezTo>
                    <a:pt x="1" y="3"/>
                    <a:pt x="1" y="3"/>
                    <a:pt x="1" y="3"/>
                  </a:cubicBezTo>
                  <a:cubicBezTo>
                    <a:pt x="0" y="2"/>
                    <a:pt x="0"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 name="Freeform 6252"/>
            <p:cNvSpPr>
              <a:spLocks/>
            </p:cNvSpPr>
            <p:nvPr/>
          </p:nvSpPr>
          <p:spPr bwMode="auto">
            <a:xfrm>
              <a:off x="3140075" y="2622550"/>
              <a:ext cx="0" cy="20637"/>
            </a:xfrm>
            <a:custGeom>
              <a:avLst/>
              <a:gdLst>
                <a:gd name="T0" fmla="*/ 0 h 6"/>
                <a:gd name="T1" fmla="*/ 2 h 6"/>
                <a:gd name="T2" fmla="*/ 6 h 6"/>
                <a:gd name="T3" fmla="*/ 6 h 6"/>
                <a:gd name="T4" fmla="*/ 2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cubicBezTo>
                    <a:pt x="0" y="1"/>
                    <a:pt x="0" y="1"/>
                    <a:pt x="0" y="2"/>
                  </a:cubicBezTo>
                  <a:cubicBezTo>
                    <a:pt x="0" y="3"/>
                    <a:pt x="0" y="5"/>
                    <a:pt x="0" y="6"/>
                  </a:cubicBezTo>
                  <a:cubicBezTo>
                    <a:pt x="0" y="6"/>
                    <a:pt x="0" y="6"/>
                    <a:pt x="0" y="6"/>
                  </a:cubicBezTo>
                  <a:cubicBezTo>
                    <a:pt x="0" y="5"/>
                    <a:pt x="0" y="3"/>
                    <a:pt x="0" y="2"/>
                  </a:cubicBezTo>
                  <a:cubicBezTo>
                    <a:pt x="0" y="1"/>
                    <a:pt x="0"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 name="Freeform 6253"/>
            <p:cNvSpPr>
              <a:spLocks noEditPoints="1"/>
            </p:cNvSpPr>
            <p:nvPr/>
          </p:nvSpPr>
          <p:spPr bwMode="auto">
            <a:xfrm>
              <a:off x="3071813" y="2184400"/>
              <a:ext cx="3175" cy="119062"/>
            </a:xfrm>
            <a:custGeom>
              <a:avLst/>
              <a:gdLst>
                <a:gd name="T0" fmla="*/ 1 w 1"/>
                <a:gd name="T1" fmla="*/ 33 h 35"/>
                <a:gd name="T2" fmla="*/ 1 w 1"/>
                <a:gd name="T3" fmla="*/ 35 h 35"/>
                <a:gd name="T4" fmla="*/ 1 w 1"/>
                <a:gd name="T5" fmla="*/ 35 h 35"/>
                <a:gd name="T6" fmla="*/ 1 w 1"/>
                <a:gd name="T7" fmla="*/ 33 h 35"/>
                <a:gd name="T8" fmla="*/ 1 w 1"/>
                <a:gd name="T9" fmla="*/ 33 h 35"/>
                <a:gd name="T10" fmla="*/ 1 w 1"/>
                <a:gd name="T11" fmla="*/ 33 h 35"/>
                <a:gd name="T12" fmla="*/ 1 w 1"/>
                <a:gd name="T13" fmla="*/ 33 h 35"/>
                <a:gd name="T14" fmla="*/ 0 w 1"/>
                <a:gd name="T15" fmla="*/ 0 h 35"/>
                <a:gd name="T16" fmla="*/ 1 w 1"/>
                <a:gd name="T17" fmla="*/ 25 h 35"/>
                <a:gd name="T18" fmla="*/ 0 w 1"/>
                <a:gd name="T19" fmla="*/ 0 h 35"/>
                <a:gd name="T20" fmla="*/ 0 w 1"/>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5">
                  <a:moveTo>
                    <a:pt x="1" y="33"/>
                  </a:moveTo>
                  <a:cubicBezTo>
                    <a:pt x="1" y="33"/>
                    <a:pt x="1" y="34"/>
                    <a:pt x="1" y="35"/>
                  </a:cubicBezTo>
                  <a:cubicBezTo>
                    <a:pt x="1" y="35"/>
                    <a:pt x="1" y="35"/>
                    <a:pt x="1" y="35"/>
                  </a:cubicBezTo>
                  <a:cubicBezTo>
                    <a:pt x="1" y="34"/>
                    <a:pt x="1" y="33"/>
                    <a:pt x="1" y="33"/>
                  </a:cubicBezTo>
                  <a:moveTo>
                    <a:pt x="1" y="33"/>
                  </a:moveTo>
                  <a:cubicBezTo>
                    <a:pt x="1" y="33"/>
                    <a:pt x="1" y="33"/>
                    <a:pt x="1" y="33"/>
                  </a:cubicBezTo>
                  <a:cubicBezTo>
                    <a:pt x="1" y="33"/>
                    <a:pt x="1" y="33"/>
                    <a:pt x="1" y="33"/>
                  </a:cubicBezTo>
                  <a:moveTo>
                    <a:pt x="0" y="0"/>
                  </a:moveTo>
                  <a:cubicBezTo>
                    <a:pt x="0" y="8"/>
                    <a:pt x="1" y="16"/>
                    <a:pt x="1" y="25"/>
                  </a:cubicBezTo>
                  <a:cubicBezTo>
                    <a:pt x="1" y="16"/>
                    <a:pt x="0" y="8"/>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 name="Freeform 6254"/>
            <p:cNvSpPr>
              <a:spLocks/>
            </p:cNvSpPr>
            <p:nvPr/>
          </p:nvSpPr>
          <p:spPr bwMode="auto">
            <a:xfrm>
              <a:off x="3051175" y="2228850"/>
              <a:ext cx="3175" cy="15875"/>
            </a:xfrm>
            <a:custGeom>
              <a:avLst/>
              <a:gdLst>
                <a:gd name="T0" fmla="*/ 0 w 1"/>
                <a:gd name="T1" fmla="*/ 0 h 5"/>
                <a:gd name="T2" fmla="*/ 0 w 1"/>
                <a:gd name="T3" fmla="*/ 0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0"/>
                    <a:pt x="0" y="0"/>
                    <a:pt x="0" y="0"/>
                  </a:cubicBezTo>
                  <a:cubicBezTo>
                    <a:pt x="1" y="2"/>
                    <a:pt x="1" y="3"/>
                    <a:pt x="1" y="5"/>
                  </a:cubicBezTo>
                  <a:cubicBezTo>
                    <a:pt x="1" y="5"/>
                    <a:pt x="1" y="5"/>
                    <a:pt x="1" y="5"/>
                  </a:cubicBezTo>
                  <a:cubicBezTo>
                    <a:pt x="1" y="3"/>
                    <a:pt x="1" y="2"/>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 name="Freeform 6255"/>
            <p:cNvSpPr>
              <a:spLocks/>
            </p:cNvSpPr>
            <p:nvPr/>
          </p:nvSpPr>
          <p:spPr bwMode="auto">
            <a:xfrm>
              <a:off x="3041650" y="226218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 name="Freeform 6256"/>
            <p:cNvSpPr>
              <a:spLocks noEditPoints="1"/>
            </p:cNvSpPr>
            <p:nvPr/>
          </p:nvSpPr>
          <p:spPr bwMode="auto">
            <a:xfrm>
              <a:off x="3074988" y="2312988"/>
              <a:ext cx="30163" cy="125412"/>
            </a:xfrm>
            <a:custGeom>
              <a:avLst/>
              <a:gdLst>
                <a:gd name="T0" fmla="*/ 5 w 9"/>
                <a:gd name="T1" fmla="*/ 27 h 37"/>
                <a:gd name="T2" fmla="*/ 5 w 9"/>
                <a:gd name="T3" fmla="*/ 27 h 37"/>
                <a:gd name="T4" fmla="*/ 9 w 9"/>
                <a:gd name="T5" fmla="*/ 37 h 37"/>
                <a:gd name="T6" fmla="*/ 9 w 9"/>
                <a:gd name="T7" fmla="*/ 37 h 37"/>
                <a:gd name="T8" fmla="*/ 5 w 9"/>
                <a:gd name="T9" fmla="*/ 27 h 37"/>
                <a:gd name="T10" fmla="*/ 4 w 9"/>
                <a:gd name="T11" fmla="*/ 25 h 37"/>
                <a:gd name="T12" fmla="*/ 5 w 9"/>
                <a:gd name="T13" fmla="*/ 27 h 37"/>
                <a:gd name="T14" fmla="*/ 5 w 9"/>
                <a:gd name="T15" fmla="*/ 27 h 37"/>
                <a:gd name="T16" fmla="*/ 4 w 9"/>
                <a:gd name="T17" fmla="*/ 25 h 37"/>
                <a:gd name="T18" fmla="*/ 0 w 9"/>
                <a:gd name="T19" fmla="*/ 0 h 37"/>
                <a:gd name="T20" fmla="*/ 0 w 9"/>
                <a:gd name="T21" fmla="*/ 1 h 37"/>
                <a:gd name="T22" fmla="*/ 0 w 9"/>
                <a:gd name="T23" fmla="*/ 0 h 37"/>
                <a:gd name="T24" fmla="*/ 0 w 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7">
                  <a:moveTo>
                    <a:pt x="5" y="27"/>
                  </a:moveTo>
                  <a:cubicBezTo>
                    <a:pt x="5" y="27"/>
                    <a:pt x="5" y="27"/>
                    <a:pt x="5" y="27"/>
                  </a:cubicBezTo>
                  <a:cubicBezTo>
                    <a:pt x="6" y="30"/>
                    <a:pt x="7" y="33"/>
                    <a:pt x="9" y="37"/>
                  </a:cubicBezTo>
                  <a:cubicBezTo>
                    <a:pt x="9" y="37"/>
                    <a:pt x="9" y="37"/>
                    <a:pt x="9" y="37"/>
                  </a:cubicBezTo>
                  <a:cubicBezTo>
                    <a:pt x="7" y="33"/>
                    <a:pt x="6" y="30"/>
                    <a:pt x="5" y="27"/>
                  </a:cubicBezTo>
                  <a:moveTo>
                    <a:pt x="4" y="25"/>
                  </a:moveTo>
                  <a:cubicBezTo>
                    <a:pt x="4" y="26"/>
                    <a:pt x="5" y="26"/>
                    <a:pt x="5" y="27"/>
                  </a:cubicBezTo>
                  <a:cubicBezTo>
                    <a:pt x="5" y="27"/>
                    <a:pt x="5" y="27"/>
                    <a:pt x="5" y="27"/>
                  </a:cubicBezTo>
                  <a:cubicBezTo>
                    <a:pt x="5" y="26"/>
                    <a:pt x="4" y="26"/>
                    <a:pt x="4" y="25"/>
                  </a:cubicBezTo>
                  <a:moveTo>
                    <a:pt x="0" y="0"/>
                  </a:moveTo>
                  <a:cubicBezTo>
                    <a:pt x="0" y="0"/>
                    <a:pt x="0" y="1"/>
                    <a:pt x="0" y="1"/>
                  </a:cubicBezTo>
                  <a:cubicBezTo>
                    <a:pt x="0" y="1"/>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 name="Freeform 6257"/>
            <p:cNvSpPr>
              <a:spLocks/>
            </p:cNvSpPr>
            <p:nvPr/>
          </p:nvSpPr>
          <p:spPr bwMode="auto">
            <a:xfrm>
              <a:off x="3074988" y="2403475"/>
              <a:ext cx="6350" cy="26987"/>
            </a:xfrm>
            <a:custGeom>
              <a:avLst/>
              <a:gdLst>
                <a:gd name="T0" fmla="*/ 0 w 2"/>
                <a:gd name="T1" fmla="*/ 0 h 8"/>
                <a:gd name="T2" fmla="*/ 2 w 2"/>
                <a:gd name="T3" fmla="*/ 8 h 8"/>
                <a:gd name="T4" fmla="*/ 2 w 2"/>
                <a:gd name="T5" fmla="*/ 8 h 8"/>
                <a:gd name="T6" fmla="*/ 0 w 2"/>
                <a:gd name="T7" fmla="*/ 0 h 8"/>
                <a:gd name="T8" fmla="*/ 0 w 2"/>
                <a:gd name="T9" fmla="*/ 0 h 8"/>
              </a:gdLst>
              <a:ahLst/>
              <a:cxnLst>
                <a:cxn ang="0">
                  <a:pos x="T0" y="T1"/>
                </a:cxn>
                <a:cxn ang="0">
                  <a:pos x="T2" y="T3"/>
                </a:cxn>
                <a:cxn ang="0">
                  <a:pos x="T4" y="T5"/>
                </a:cxn>
                <a:cxn ang="0">
                  <a:pos x="T6" y="T7"/>
                </a:cxn>
                <a:cxn ang="0">
                  <a:pos x="T8" y="T9"/>
                </a:cxn>
              </a:cxnLst>
              <a:rect l="0" t="0" r="r" b="b"/>
              <a:pathLst>
                <a:path w="2" h="8">
                  <a:moveTo>
                    <a:pt x="0" y="0"/>
                  </a:moveTo>
                  <a:cubicBezTo>
                    <a:pt x="0" y="3"/>
                    <a:pt x="1" y="5"/>
                    <a:pt x="2" y="8"/>
                  </a:cubicBezTo>
                  <a:cubicBezTo>
                    <a:pt x="2" y="8"/>
                    <a:pt x="2" y="8"/>
                    <a:pt x="2" y="8"/>
                  </a:cubicBezTo>
                  <a:cubicBezTo>
                    <a:pt x="1" y="5"/>
                    <a:pt x="0" y="3"/>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 name="Freeform 6258"/>
            <p:cNvSpPr>
              <a:spLocks/>
            </p:cNvSpPr>
            <p:nvPr/>
          </p:nvSpPr>
          <p:spPr bwMode="auto">
            <a:xfrm>
              <a:off x="3081338" y="2424113"/>
              <a:ext cx="4763" cy="6350"/>
            </a:xfrm>
            <a:custGeom>
              <a:avLst/>
              <a:gdLst>
                <a:gd name="T0" fmla="*/ 1 w 1"/>
                <a:gd name="T1" fmla="*/ 0 h 2"/>
                <a:gd name="T2" fmla="*/ 0 w 1"/>
                <a:gd name="T3" fmla="*/ 2 h 2"/>
                <a:gd name="T4" fmla="*/ 0 w 1"/>
                <a:gd name="T5" fmla="*/ 2 h 2"/>
                <a:gd name="T6" fmla="*/ 0 w 1"/>
                <a:gd name="T7" fmla="*/ 2 h 2"/>
                <a:gd name="T8" fmla="*/ 1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0" y="1"/>
                    <a:pt x="0" y="1"/>
                    <a:pt x="0" y="2"/>
                  </a:cubicBezTo>
                  <a:cubicBezTo>
                    <a:pt x="0" y="2"/>
                    <a:pt x="0" y="2"/>
                    <a:pt x="0" y="2"/>
                  </a:cubicBezTo>
                  <a:cubicBezTo>
                    <a:pt x="0" y="2"/>
                    <a:pt x="0" y="2"/>
                    <a:pt x="0" y="2"/>
                  </a:cubicBezTo>
                  <a:cubicBezTo>
                    <a:pt x="0" y="1"/>
                    <a:pt x="0" y="1"/>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 name="Freeform 6259"/>
            <p:cNvSpPr>
              <a:spLocks/>
            </p:cNvSpPr>
            <p:nvPr/>
          </p:nvSpPr>
          <p:spPr bwMode="auto">
            <a:xfrm>
              <a:off x="3074988" y="2403475"/>
              <a:ext cx="11113" cy="20637"/>
            </a:xfrm>
            <a:custGeom>
              <a:avLst/>
              <a:gdLst>
                <a:gd name="T0" fmla="*/ 0 w 3"/>
                <a:gd name="T1" fmla="*/ 0 h 6"/>
                <a:gd name="T2" fmla="*/ 0 w 3"/>
                <a:gd name="T3" fmla="*/ 0 h 6"/>
                <a:gd name="T4" fmla="*/ 0 w 3"/>
                <a:gd name="T5" fmla="*/ 0 h 6"/>
                <a:gd name="T6" fmla="*/ 3 w 3"/>
                <a:gd name="T7" fmla="*/ 6 h 6"/>
                <a:gd name="T8" fmla="*/ 3 w 3"/>
                <a:gd name="T9" fmla="*/ 6 h 6"/>
                <a:gd name="T10" fmla="*/ 3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0"/>
                    <a:pt x="0" y="0"/>
                    <a:pt x="0" y="0"/>
                  </a:cubicBezTo>
                  <a:cubicBezTo>
                    <a:pt x="0" y="0"/>
                    <a:pt x="0" y="0"/>
                    <a:pt x="0" y="0"/>
                  </a:cubicBezTo>
                  <a:cubicBezTo>
                    <a:pt x="1" y="2"/>
                    <a:pt x="2" y="4"/>
                    <a:pt x="3" y="6"/>
                  </a:cubicBezTo>
                  <a:cubicBezTo>
                    <a:pt x="3" y="6"/>
                    <a:pt x="3" y="6"/>
                    <a:pt x="3" y="6"/>
                  </a:cubicBezTo>
                  <a:cubicBezTo>
                    <a:pt x="3" y="6"/>
                    <a:pt x="3" y="6"/>
                    <a:pt x="3" y="6"/>
                  </a:cubicBezTo>
                  <a:cubicBezTo>
                    <a:pt x="2" y="4"/>
                    <a:pt x="1" y="2"/>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 name="Freeform 6260"/>
            <p:cNvSpPr>
              <a:spLocks noEditPoints="1"/>
            </p:cNvSpPr>
            <p:nvPr/>
          </p:nvSpPr>
          <p:spPr bwMode="auto">
            <a:xfrm>
              <a:off x="3132138" y="2468563"/>
              <a:ext cx="3175" cy="12700"/>
            </a:xfrm>
            <a:custGeom>
              <a:avLst/>
              <a:gdLst>
                <a:gd name="T0" fmla="*/ 0 w 1"/>
                <a:gd name="T1" fmla="*/ 2 h 4"/>
                <a:gd name="T2" fmla="*/ 0 w 1"/>
                <a:gd name="T3" fmla="*/ 2 h 4"/>
                <a:gd name="T4" fmla="*/ 1 w 1"/>
                <a:gd name="T5" fmla="*/ 4 h 4"/>
                <a:gd name="T6" fmla="*/ 0 w 1"/>
                <a:gd name="T7" fmla="*/ 2 h 4"/>
                <a:gd name="T8" fmla="*/ 0 w 1"/>
                <a:gd name="T9" fmla="*/ 2 h 4"/>
                <a:gd name="T10" fmla="*/ 0 w 1"/>
                <a:gd name="T11" fmla="*/ 0 h 4"/>
                <a:gd name="T12" fmla="*/ 0 w 1"/>
                <a:gd name="T13" fmla="*/ 0 h 4"/>
                <a:gd name="T14" fmla="*/ 0 w 1"/>
                <a:gd name="T15" fmla="*/ 0 h 4"/>
                <a:gd name="T16" fmla="*/ 0 w 1"/>
                <a:gd name="T17" fmla="*/ 0 h 4"/>
                <a:gd name="T18" fmla="*/ 0 w 1"/>
                <a:gd name="T19" fmla="*/ 0 h 4"/>
                <a:gd name="T20" fmla="*/ 0 w 1"/>
                <a:gd name="T21" fmla="*/ 0 h 4"/>
                <a:gd name="T22" fmla="*/ 0 w 1"/>
                <a:gd name="T23" fmla="*/ 0 h 4"/>
                <a:gd name="T24" fmla="*/ 0 w 1"/>
                <a:gd name="T25" fmla="*/ 0 h 4"/>
                <a:gd name="T26" fmla="*/ 0 w 1"/>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4">
                  <a:moveTo>
                    <a:pt x="0" y="2"/>
                  </a:moveTo>
                  <a:cubicBezTo>
                    <a:pt x="0" y="2"/>
                    <a:pt x="0" y="2"/>
                    <a:pt x="0" y="2"/>
                  </a:cubicBezTo>
                  <a:cubicBezTo>
                    <a:pt x="1" y="3"/>
                    <a:pt x="1" y="3"/>
                    <a:pt x="1" y="4"/>
                  </a:cubicBezTo>
                  <a:cubicBezTo>
                    <a:pt x="1" y="3"/>
                    <a:pt x="1" y="3"/>
                    <a:pt x="0" y="2"/>
                  </a:cubicBezTo>
                  <a:cubicBezTo>
                    <a:pt x="0" y="2"/>
                    <a:pt x="0" y="2"/>
                    <a:pt x="0" y="2"/>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 name="Freeform 6261"/>
            <p:cNvSpPr>
              <a:spLocks/>
            </p:cNvSpPr>
            <p:nvPr/>
          </p:nvSpPr>
          <p:spPr bwMode="auto">
            <a:xfrm>
              <a:off x="3105150" y="2441575"/>
              <a:ext cx="11113" cy="30162"/>
            </a:xfrm>
            <a:custGeom>
              <a:avLst/>
              <a:gdLst>
                <a:gd name="T0" fmla="*/ 0 w 3"/>
                <a:gd name="T1" fmla="*/ 0 h 9"/>
                <a:gd name="T2" fmla="*/ 0 w 3"/>
                <a:gd name="T3" fmla="*/ 0 h 9"/>
                <a:gd name="T4" fmla="*/ 3 w 3"/>
                <a:gd name="T5" fmla="*/ 9 h 9"/>
                <a:gd name="T6" fmla="*/ 3 w 3"/>
                <a:gd name="T7" fmla="*/ 9 h 9"/>
                <a:gd name="T8" fmla="*/ 0 w 3"/>
                <a:gd name="T9" fmla="*/ 0 h 9"/>
              </a:gdLst>
              <a:ahLst/>
              <a:cxnLst>
                <a:cxn ang="0">
                  <a:pos x="T0" y="T1"/>
                </a:cxn>
                <a:cxn ang="0">
                  <a:pos x="T2" y="T3"/>
                </a:cxn>
                <a:cxn ang="0">
                  <a:pos x="T4" y="T5"/>
                </a:cxn>
                <a:cxn ang="0">
                  <a:pos x="T6" y="T7"/>
                </a:cxn>
                <a:cxn ang="0">
                  <a:pos x="T8" y="T9"/>
                </a:cxn>
              </a:cxnLst>
              <a:rect l="0" t="0" r="r" b="b"/>
              <a:pathLst>
                <a:path w="3" h="9">
                  <a:moveTo>
                    <a:pt x="0" y="0"/>
                  </a:moveTo>
                  <a:cubicBezTo>
                    <a:pt x="0" y="0"/>
                    <a:pt x="0" y="0"/>
                    <a:pt x="0" y="0"/>
                  </a:cubicBezTo>
                  <a:cubicBezTo>
                    <a:pt x="1" y="3"/>
                    <a:pt x="2" y="6"/>
                    <a:pt x="3" y="9"/>
                  </a:cubicBezTo>
                  <a:cubicBezTo>
                    <a:pt x="3" y="9"/>
                    <a:pt x="3" y="9"/>
                    <a:pt x="3" y="9"/>
                  </a:cubicBezTo>
                  <a:cubicBezTo>
                    <a:pt x="2" y="6"/>
                    <a:pt x="1" y="3"/>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 name="Freeform 6262"/>
            <p:cNvSpPr>
              <a:spLocks/>
            </p:cNvSpPr>
            <p:nvPr/>
          </p:nvSpPr>
          <p:spPr bwMode="auto">
            <a:xfrm>
              <a:off x="3078163" y="2447925"/>
              <a:ext cx="0" cy="3175"/>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 name="Freeform 6263"/>
            <p:cNvSpPr>
              <a:spLocks/>
            </p:cNvSpPr>
            <p:nvPr/>
          </p:nvSpPr>
          <p:spPr bwMode="auto">
            <a:xfrm>
              <a:off x="3089275" y="2447925"/>
              <a:ext cx="12700" cy="50800"/>
            </a:xfrm>
            <a:custGeom>
              <a:avLst/>
              <a:gdLst>
                <a:gd name="T0" fmla="*/ 0 w 4"/>
                <a:gd name="T1" fmla="*/ 0 h 15"/>
                <a:gd name="T2" fmla="*/ 0 w 4"/>
                <a:gd name="T3" fmla="*/ 0 h 15"/>
                <a:gd name="T4" fmla="*/ 4 w 4"/>
                <a:gd name="T5" fmla="*/ 15 h 15"/>
                <a:gd name="T6" fmla="*/ 4 w 4"/>
                <a:gd name="T7" fmla="*/ 15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cubicBezTo>
                    <a:pt x="0" y="0"/>
                    <a:pt x="0" y="0"/>
                    <a:pt x="0" y="0"/>
                  </a:cubicBezTo>
                  <a:cubicBezTo>
                    <a:pt x="1" y="5"/>
                    <a:pt x="3" y="9"/>
                    <a:pt x="4" y="15"/>
                  </a:cubicBezTo>
                  <a:cubicBezTo>
                    <a:pt x="4" y="15"/>
                    <a:pt x="4" y="15"/>
                    <a:pt x="4" y="15"/>
                  </a:cubicBezTo>
                  <a:cubicBezTo>
                    <a:pt x="3" y="9"/>
                    <a:pt x="1" y="5"/>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 name="Freeform 6264"/>
            <p:cNvSpPr>
              <a:spLocks/>
            </p:cNvSpPr>
            <p:nvPr/>
          </p:nvSpPr>
          <p:spPr bwMode="auto">
            <a:xfrm>
              <a:off x="3101975" y="2474913"/>
              <a:ext cx="3175" cy="23812"/>
            </a:xfrm>
            <a:custGeom>
              <a:avLst/>
              <a:gdLst>
                <a:gd name="T0" fmla="*/ 1 w 1"/>
                <a:gd name="T1" fmla="*/ 0 h 7"/>
                <a:gd name="T2" fmla="*/ 0 w 1"/>
                <a:gd name="T3" fmla="*/ 7 h 7"/>
                <a:gd name="T4" fmla="*/ 0 w 1"/>
                <a:gd name="T5" fmla="*/ 7 h 7"/>
                <a:gd name="T6" fmla="*/ 0 w 1"/>
                <a:gd name="T7" fmla="*/ 7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1" y="1"/>
                    <a:pt x="0" y="4"/>
                    <a:pt x="0" y="7"/>
                  </a:cubicBezTo>
                  <a:cubicBezTo>
                    <a:pt x="0" y="7"/>
                    <a:pt x="0" y="7"/>
                    <a:pt x="0" y="7"/>
                  </a:cubicBezTo>
                  <a:cubicBezTo>
                    <a:pt x="0" y="7"/>
                    <a:pt x="0" y="7"/>
                    <a:pt x="0" y="7"/>
                  </a:cubicBezTo>
                  <a:cubicBezTo>
                    <a:pt x="0" y="4"/>
                    <a:pt x="1" y="1"/>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 name="Oval 6265"/>
            <p:cNvSpPr>
              <a:spLocks noChangeArrowheads="1"/>
            </p:cNvSpPr>
            <p:nvPr/>
          </p:nvSpPr>
          <p:spPr bwMode="auto">
            <a:xfrm>
              <a:off x="3089275" y="2447925"/>
              <a:ext cx="1588" cy="1587"/>
            </a:xfrm>
            <a:prstGeom prst="ellipse">
              <a:avLst/>
            </a:pr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 name="Freeform 6266"/>
            <p:cNvSpPr>
              <a:spLocks/>
            </p:cNvSpPr>
            <p:nvPr/>
          </p:nvSpPr>
          <p:spPr bwMode="auto">
            <a:xfrm>
              <a:off x="3092450" y="2441575"/>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 name="Freeform 6267"/>
            <p:cNvSpPr>
              <a:spLocks/>
            </p:cNvSpPr>
            <p:nvPr/>
          </p:nvSpPr>
          <p:spPr bwMode="auto">
            <a:xfrm>
              <a:off x="3071813" y="2454275"/>
              <a:ext cx="3175" cy="30162"/>
            </a:xfrm>
            <a:custGeom>
              <a:avLst/>
              <a:gdLst>
                <a:gd name="T0" fmla="*/ 1 w 1"/>
                <a:gd name="T1" fmla="*/ 0 h 9"/>
                <a:gd name="T2" fmla="*/ 1 w 1"/>
                <a:gd name="T3" fmla="*/ 0 h 9"/>
                <a:gd name="T4" fmla="*/ 0 w 1"/>
                <a:gd name="T5" fmla="*/ 9 h 9"/>
                <a:gd name="T6" fmla="*/ 0 w 1"/>
                <a:gd name="T7" fmla="*/ 9 h 9"/>
                <a:gd name="T8" fmla="*/ 1 w 1"/>
                <a:gd name="T9" fmla="*/ 0 h 9"/>
              </a:gdLst>
              <a:ahLst/>
              <a:cxnLst>
                <a:cxn ang="0">
                  <a:pos x="T0" y="T1"/>
                </a:cxn>
                <a:cxn ang="0">
                  <a:pos x="T2" y="T3"/>
                </a:cxn>
                <a:cxn ang="0">
                  <a:pos x="T4" y="T5"/>
                </a:cxn>
                <a:cxn ang="0">
                  <a:pos x="T6" y="T7"/>
                </a:cxn>
                <a:cxn ang="0">
                  <a:pos x="T8" y="T9"/>
                </a:cxn>
              </a:cxnLst>
              <a:rect l="0" t="0" r="r" b="b"/>
              <a:pathLst>
                <a:path w="1" h="9">
                  <a:moveTo>
                    <a:pt x="1" y="0"/>
                  </a:moveTo>
                  <a:cubicBezTo>
                    <a:pt x="1" y="0"/>
                    <a:pt x="1" y="0"/>
                    <a:pt x="1" y="0"/>
                  </a:cubicBezTo>
                  <a:cubicBezTo>
                    <a:pt x="1" y="3"/>
                    <a:pt x="0" y="6"/>
                    <a:pt x="0" y="9"/>
                  </a:cubicBezTo>
                  <a:cubicBezTo>
                    <a:pt x="0" y="9"/>
                    <a:pt x="0" y="9"/>
                    <a:pt x="0" y="9"/>
                  </a:cubicBezTo>
                  <a:cubicBezTo>
                    <a:pt x="0" y="6"/>
                    <a:pt x="1" y="3"/>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 name="Freeform 6268"/>
            <p:cNvSpPr>
              <a:spLocks noEditPoints="1"/>
            </p:cNvSpPr>
            <p:nvPr/>
          </p:nvSpPr>
          <p:spPr bwMode="auto">
            <a:xfrm>
              <a:off x="3140075" y="2532063"/>
              <a:ext cx="3175" cy="9525"/>
            </a:xfrm>
            <a:custGeom>
              <a:avLst/>
              <a:gdLst>
                <a:gd name="T0" fmla="*/ 0 w 1"/>
                <a:gd name="T1" fmla="*/ 3 h 3"/>
                <a:gd name="T2" fmla="*/ 0 w 1"/>
                <a:gd name="T3" fmla="*/ 3 h 3"/>
                <a:gd name="T4" fmla="*/ 0 w 1"/>
                <a:gd name="T5" fmla="*/ 3 h 3"/>
                <a:gd name="T6" fmla="*/ 0 w 1"/>
                <a:gd name="T7" fmla="*/ 2 h 3"/>
                <a:gd name="T8" fmla="*/ 0 w 1"/>
                <a:gd name="T9" fmla="*/ 2 h 3"/>
                <a:gd name="T10" fmla="*/ 0 w 1"/>
                <a:gd name="T11" fmla="*/ 2 h 3"/>
                <a:gd name="T12" fmla="*/ 0 w 1"/>
                <a:gd name="T13" fmla="*/ 2 h 3"/>
                <a:gd name="T14" fmla="*/ 0 w 1"/>
                <a:gd name="T15" fmla="*/ 2 h 3"/>
                <a:gd name="T16" fmla="*/ 0 w 1"/>
                <a:gd name="T17" fmla="*/ 2 h 3"/>
                <a:gd name="T18" fmla="*/ 1 w 1"/>
                <a:gd name="T19" fmla="*/ 1 h 3"/>
                <a:gd name="T20" fmla="*/ 1 w 1"/>
                <a:gd name="T21" fmla="*/ 1 h 3"/>
                <a:gd name="T22" fmla="*/ 1 w 1"/>
                <a:gd name="T23" fmla="*/ 1 h 3"/>
                <a:gd name="T24" fmla="*/ 1 w 1"/>
                <a:gd name="T25" fmla="*/ 1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0 h 3"/>
                <a:gd name="T44" fmla="*/ 1 w 1"/>
                <a:gd name="T45" fmla="*/ 0 h 3"/>
                <a:gd name="T46" fmla="*/ 1 w 1"/>
                <a:gd name="T47" fmla="*/ 0 h 3"/>
                <a:gd name="T48" fmla="*/ 1 w 1"/>
                <a:gd name="T49" fmla="*/ 0 h 3"/>
                <a:gd name="T50" fmla="*/ 1 w 1"/>
                <a:gd name="T51" fmla="*/ 0 h 3"/>
                <a:gd name="T52" fmla="*/ 1 w 1"/>
                <a:gd name="T53" fmla="*/ 0 h 3"/>
                <a:gd name="T54" fmla="*/ 1 w 1"/>
                <a:gd name="T55" fmla="*/ 0 h 3"/>
                <a:gd name="T56" fmla="*/ 1 w 1"/>
                <a:gd name="T57" fmla="*/ 0 h 3"/>
                <a:gd name="T58" fmla="*/ 1 w 1"/>
                <a:gd name="T5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3">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 name="Freeform 6269"/>
            <p:cNvSpPr>
              <a:spLocks/>
            </p:cNvSpPr>
            <p:nvPr/>
          </p:nvSpPr>
          <p:spPr bwMode="auto">
            <a:xfrm>
              <a:off x="3116263" y="2471738"/>
              <a:ext cx="23813" cy="87312"/>
            </a:xfrm>
            <a:custGeom>
              <a:avLst/>
              <a:gdLst>
                <a:gd name="T0" fmla="*/ 0 w 7"/>
                <a:gd name="T1" fmla="*/ 0 h 26"/>
                <a:gd name="T2" fmla="*/ 7 w 7"/>
                <a:gd name="T3" fmla="*/ 26 h 26"/>
                <a:gd name="T4" fmla="*/ 7 w 7"/>
                <a:gd name="T5" fmla="*/ 26 h 26"/>
                <a:gd name="T6" fmla="*/ 0 w 7"/>
                <a:gd name="T7" fmla="*/ 0 h 26"/>
                <a:gd name="T8" fmla="*/ 0 w 7"/>
                <a:gd name="T9" fmla="*/ 0 h 26"/>
              </a:gdLst>
              <a:ahLst/>
              <a:cxnLst>
                <a:cxn ang="0">
                  <a:pos x="T0" y="T1"/>
                </a:cxn>
                <a:cxn ang="0">
                  <a:pos x="T2" y="T3"/>
                </a:cxn>
                <a:cxn ang="0">
                  <a:pos x="T4" y="T5"/>
                </a:cxn>
                <a:cxn ang="0">
                  <a:pos x="T6" y="T7"/>
                </a:cxn>
                <a:cxn ang="0">
                  <a:pos x="T8" y="T9"/>
                </a:cxn>
              </a:cxnLst>
              <a:rect l="0" t="0" r="r" b="b"/>
              <a:pathLst>
                <a:path w="7" h="26">
                  <a:moveTo>
                    <a:pt x="0" y="0"/>
                  </a:moveTo>
                  <a:cubicBezTo>
                    <a:pt x="3" y="8"/>
                    <a:pt x="5" y="16"/>
                    <a:pt x="7" y="26"/>
                  </a:cubicBezTo>
                  <a:cubicBezTo>
                    <a:pt x="7" y="26"/>
                    <a:pt x="7" y="26"/>
                    <a:pt x="7" y="26"/>
                  </a:cubicBezTo>
                  <a:cubicBezTo>
                    <a:pt x="5" y="16"/>
                    <a:pt x="3" y="8"/>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 name="Freeform 6270"/>
            <p:cNvSpPr>
              <a:spLocks/>
            </p:cNvSpPr>
            <p:nvPr/>
          </p:nvSpPr>
          <p:spPr bwMode="auto">
            <a:xfrm>
              <a:off x="3105150" y="2519363"/>
              <a:ext cx="3175" cy="12700"/>
            </a:xfrm>
            <a:custGeom>
              <a:avLst/>
              <a:gdLst>
                <a:gd name="T0" fmla="*/ 0 w 1"/>
                <a:gd name="T1" fmla="*/ 0 h 4"/>
                <a:gd name="T2" fmla="*/ 0 w 1"/>
                <a:gd name="T3" fmla="*/ 0 h 4"/>
                <a:gd name="T4" fmla="*/ 1 w 1"/>
                <a:gd name="T5" fmla="*/ 4 h 4"/>
                <a:gd name="T6" fmla="*/ 1 w 1"/>
                <a:gd name="T7" fmla="*/ 4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0" y="0"/>
                    <a:pt x="0" y="0"/>
                    <a:pt x="0" y="0"/>
                  </a:cubicBezTo>
                  <a:cubicBezTo>
                    <a:pt x="1" y="1"/>
                    <a:pt x="1" y="2"/>
                    <a:pt x="1" y="4"/>
                  </a:cubicBezTo>
                  <a:cubicBezTo>
                    <a:pt x="1" y="4"/>
                    <a:pt x="1" y="4"/>
                    <a:pt x="1" y="4"/>
                  </a:cubicBezTo>
                  <a:cubicBezTo>
                    <a:pt x="1" y="2"/>
                    <a:pt x="1"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 name="Freeform 6271"/>
            <p:cNvSpPr>
              <a:spLocks noEditPoints="1"/>
            </p:cNvSpPr>
            <p:nvPr/>
          </p:nvSpPr>
          <p:spPr bwMode="auto">
            <a:xfrm>
              <a:off x="3105150" y="2511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 name="Freeform 6272"/>
            <p:cNvSpPr>
              <a:spLocks/>
            </p:cNvSpPr>
            <p:nvPr/>
          </p:nvSpPr>
          <p:spPr bwMode="auto">
            <a:xfrm>
              <a:off x="3108325" y="2559050"/>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 name="Freeform 6273"/>
            <p:cNvSpPr>
              <a:spLocks/>
            </p:cNvSpPr>
            <p:nvPr/>
          </p:nvSpPr>
          <p:spPr bwMode="auto">
            <a:xfrm>
              <a:off x="3095625" y="2546350"/>
              <a:ext cx="12700" cy="15875"/>
            </a:xfrm>
            <a:custGeom>
              <a:avLst/>
              <a:gdLst>
                <a:gd name="T0" fmla="*/ 0 w 4"/>
                <a:gd name="T1" fmla="*/ 0 h 5"/>
                <a:gd name="T2" fmla="*/ 0 w 4"/>
                <a:gd name="T3" fmla="*/ 0 h 5"/>
                <a:gd name="T4" fmla="*/ 4 w 4"/>
                <a:gd name="T5" fmla="*/ 5 h 5"/>
                <a:gd name="T6" fmla="*/ 4 w 4"/>
                <a:gd name="T7" fmla="*/ 5 h 5"/>
                <a:gd name="T8" fmla="*/ 4 w 4"/>
                <a:gd name="T9" fmla="*/ 5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cubicBezTo>
                    <a:pt x="0" y="0"/>
                    <a:pt x="0" y="0"/>
                    <a:pt x="0" y="0"/>
                  </a:cubicBezTo>
                  <a:cubicBezTo>
                    <a:pt x="1" y="1"/>
                    <a:pt x="3" y="3"/>
                    <a:pt x="4" y="5"/>
                  </a:cubicBezTo>
                  <a:cubicBezTo>
                    <a:pt x="4" y="5"/>
                    <a:pt x="4" y="5"/>
                    <a:pt x="4" y="5"/>
                  </a:cubicBezTo>
                  <a:cubicBezTo>
                    <a:pt x="4" y="5"/>
                    <a:pt x="4" y="5"/>
                    <a:pt x="4" y="5"/>
                  </a:cubicBezTo>
                  <a:cubicBezTo>
                    <a:pt x="3" y="3"/>
                    <a:pt x="1"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 name="Freeform 6274"/>
            <p:cNvSpPr>
              <a:spLocks/>
            </p:cNvSpPr>
            <p:nvPr/>
          </p:nvSpPr>
          <p:spPr bwMode="auto">
            <a:xfrm>
              <a:off x="3101975" y="2525713"/>
              <a:ext cx="3175" cy="26987"/>
            </a:xfrm>
            <a:custGeom>
              <a:avLst/>
              <a:gdLst>
                <a:gd name="T0" fmla="*/ 0 w 1"/>
                <a:gd name="T1" fmla="*/ 0 h 8"/>
                <a:gd name="T2" fmla="*/ 1 w 1"/>
                <a:gd name="T3" fmla="*/ 8 h 8"/>
                <a:gd name="T4" fmla="*/ 1 w 1"/>
                <a:gd name="T5" fmla="*/ 8 h 8"/>
                <a:gd name="T6" fmla="*/ 0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2"/>
                    <a:pt x="1" y="5"/>
                    <a:pt x="1" y="8"/>
                  </a:cubicBezTo>
                  <a:cubicBezTo>
                    <a:pt x="1" y="8"/>
                    <a:pt x="1" y="8"/>
                    <a:pt x="1" y="8"/>
                  </a:cubicBezTo>
                  <a:cubicBezTo>
                    <a:pt x="1" y="5"/>
                    <a:pt x="0" y="2"/>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 name="Freeform 6275"/>
            <p:cNvSpPr>
              <a:spLocks/>
            </p:cNvSpPr>
            <p:nvPr/>
          </p:nvSpPr>
          <p:spPr bwMode="auto">
            <a:xfrm>
              <a:off x="3081338" y="2532063"/>
              <a:ext cx="11113" cy="6350"/>
            </a:xfrm>
            <a:custGeom>
              <a:avLst/>
              <a:gdLst>
                <a:gd name="T0" fmla="*/ 0 w 3"/>
                <a:gd name="T1" fmla="*/ 0 h 2"/>
                <a:gd name="T2" fmla="*/ 3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2"/>
                  </a:cubicBezTo>
                  <a:cubicBezTo>
                    <a:pt x="3" y="2"/>
                    <a:pt x="3" y="2"/>
                    <a:pt x="3" y="2"/>
                  </a:cubicBezTo>
                  <a:cubicBezTo>
                    <a:pt x="2" y="1"/>
                    <a:pt x="1"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 name="Freeform 6276"/>
            <p:cNvSpPr>
              <a:spLocks/>
            </p:cNvSpPr>
            <p:nvPr/>
          </p:nvSpPr>
          <p:spPr bwMode="auto">
            <a:xfrm>
              <a:off x="3116263" y="2562225"/>
              <a:ext cx="15875" cy="17462"/>
            </a:xfrm>
            <a:custGeom>
              <a:avLst/>
              <a:gdLst>
                <a:gd name="T0" fmla="*/ 0 w 5"/>
                <a:gd name="T1" fmla="*/ 0 h 5"/>
                <a:gd name="T2" fmla="*/ 0 w 5"/>
                <a:gd name="T3" fmla="*/ 0 h 5"/>
                <a:gd name="T4" fmla="*/ 5 w 5"/>
                <a:gd name="T5" fmla="*/ 5 h 5"/>
                <a:gd name="T6" fmla="*/ 5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0" y="0"/>
                    <a:pt x="0" y="0"/>
                    <a:pt x="0" y="0"/>
                  </a:cubicBezTo>
                  <a:cubicBezTo>
                    <a:pt x="1" y="0"/>
                    <a:pt x="3" y="2"/>
                    <a:pt x="5" y="5"/>
                  </a:cubicBezTo>
                  <a:cubicBezTo>
                    <a:pt x="5" y="5"/>
                    <a:pt x="5" y="5"/>
                    <a:pt x="5" y="5"/>
                  </a:cubicBezTo>
                  <a:cubicBezTo>
                    <a:pt x="3" y="2"/>
                    <a:pt x="1"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 name="Freeform 6277"/>
            <p:cNvSpPr>
              <a:spLocks/>
            </p:cNvSpPr>
            <p:nvPr/>
          </p:nvSpPr>
          <p:spPr bwMode="auto">
            <a:xfrm>
              <a:off x="3108325" y="2532063"/>
              <a:ext cx="7938" cy="30162"/>
            </a:xfrm>
            <a:custGeom>
              <a:avLst/>
              <a:gdLst>
                <a:gd name="T0" fmla="*/ 0 w 2"/>
                <a:gd name="T1" fmla="*/ 0 h 9"/>
                <a:gd name="T2" fmla="*/ 2 w 2"/>
                <a:gd name="T3" fmla="*/ 9 h 9"/>
                <a:gd name="T4" fmla="*/ 2 w 2"/>
                <a:gd name="T5" fmla="*/ 9 h 9"/>
                <a:gd name="T6" fmla="*/ 2 w 2"/>
                <a:gd name="T7" fmla="*/ 9 h 9"/>
                <a:gd name="T8" fmla="*/ 0 w 2"/>
                <a:gd name="T9" fmla="*/ 0 h 9"/>
                <a:gd name="T10" fmla="*/ 0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0" y="0"/>
                  </a:moveTo>
                  <a:cubicBezTo>
                    <a:pt x="1" y="3"/>
                    <a:pt x="1" y="6"/>
                    <a:pt x="2" y="9"/>
                  </a:cubicBezTo>
                  <a:cubicBezTo>
                    <a:pt x="2" y="9"/>
                    <a:pt x="2" y="9"/>
                    <a:pt x="2" y="9"/>
                  </a:cubicBezTo>
                  <a:cubicBezTo>
                    <a:pt x="2" y="9"/>
                    <a:pt x="2" y="9"/>
                    <a:pt x="2" y="9"/>
                  </a:cubicBezTo>
                  <a:cubicBezTo>
                    <a:pt x="1" y="6"/>
                    <a:pt x="1" y="3"/>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 name="Freeform 6278"/>
            <p:cNvSpPr>
              <a:spLocks/>
            </p:cNvSpPr>
            <p:nvPr/>
          </p:nvSpPr>
          <p:spPr bwMode="auto">
            <a:xfrm>
              <a:off x="3132138" y="25685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 name="Freeform 6279"/>
            <p:cNvSpPr>
              <a:spLocks/>
            </p:cNvSpPr>
            <p:nvPr/>
          </p:nvSpPr>
          <p:spPr bwMode="auto">
            <a:xfrm>
              <a:off x="3098800" y="2606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 name="Freeform 6280"/>
            <p:cNvSpPr>
              <a:spLocks/>
            </p:cNvSpPr>
            <p:nvPr/>
          </p:nvSpPr>
          <p:spPr bwMode="auto">
            <a:xfrm>
              <a:off x="3116263" y="2609850"/>
              <a:ext cx="3175" cy="26987"/>
            </a:xfrm>
            <a:custGeom>
              <a:avLst/>
              <a:gdLst>
                <a:gd name="T0" fmla="*/ 0 w 1"/>
                <a:gd name="T1" fmla="*/ 0 h 8"/>
                <a:gd name="T2" fmla="*/ 0 w 1"/>
                <a:gd name="T3" fmla="*/ 2 h 8"/>
                <a:gd name="T4" fmla="*/ 1 w 1"/>
                <a:gd name="T5" fmla="*/ 8 h 8"/>
                <a:gd name="T6" fmla="*/ 0 w 1"/>
                <a:gd name="T7" fmla="*/ 2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1"/>
                    <a:pt x="0" y="2"/>
                    <a:pt x="0" y="2"/>
                  </a:cubicBezTo>
                  <a:cubicBezTo>
                    <a:pt x="0" y="4"/>
                    <a:pt x="1" y="6"/>
                    <a:pt x="1" y="8"/>
                  </a:cubicBezTo>
                  <a:cubicBezTo>
                    <a:pt x="1" y="6"/>
                    <a:pt x="0" y="4"/>
                    <a:pt x="0" y="2"/>
                  </a:cubicBezTo>
                  <a:cubicBezTo>
                    <a:pt x="0" y="2"/>
                    <a:pt x="0" y="1"/>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284" name="Picture 628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2138" y="2576513"/>
              <a:ext cx="41275"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 name="Picture 628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01975" y="2555875"/>
              <a:ext cx="603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 name="Picture 628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101975" y="2546350"/>
              <a:ext cx="60325" cy="11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 name="Picture 628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132138" y="2586038"/>
              <a:ext cx="30163" cy="71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6285"/>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116263" y="2438400"/>
              <a:ext cx="5080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6286"/>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048000" y="2400300"/>
              <a:ext cx="809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6287"/>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048000" y="2403475"/>
              <a:ext cx="92075"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6288"/>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078163" y="2592388"/>
              <a:ext cx="50800" cy="71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6289"/>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078163" y="2582863"/>
              <a:ext cx="50800" cy="8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6290"/>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081338" y="2589213"/>
              <a:ext cx="50800" cy="71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6291"/>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086100" y="2606675"/>
              <a:ext cx="49213"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6292"/>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3074988" y="2582863"/>
              <a:ext cx="60325" cy="8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 name="Picture 6293"/>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024188" y="2151063"/>
              <a:ext cx="111125"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 name="Picture 6294"/>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035300" y="2157413"/>
              <a:ext cx="100013"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 name="Picture 6295"/>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021013" y="2157413"/>
              <a:ext cx="11112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 name="Picture 6296"/>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3101975" y="2573338"/>
              <a:ext cx="41275"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0" name="Picture 6297"/>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105150" y="2582863"/>
              <a:ext cx="30163" cy="8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1" name="Picture 6298"/>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3101975" y="2573338"/>
              <a:ext cx="30163"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6299"/>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3068638" y="2519363"/>
              <a:ext cx="80963" cy="14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6300"/>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068638" y="2519363"/>
              <a:ext cx="80963" cy="14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6301"/>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065463" y="2568575"/>
              <a:ext cx="508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6302"/>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3089275" y="2471738"/>
              <a:ext cx="60325" cy="192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6303"/>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89275" y="2460625"/>
              <a:ext cx="603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6304"/>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3062288" y="2414588"/>
              <a:ext cx="60325"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 name="Picture 6305"/>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3059113" y="2414588"/>
              <a:ext cx="698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 name="Picture 6306"/>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3068638" y="2424113"/>
              <a:ext cx="60325"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6307"/>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3062288" y="2414588"/>
              <a:ext cx="60325"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6308"/>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59113" y="2414588"/>
              <a:ext cx="60325"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6309"/>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68638" y="2424113"/>
              <a:ext cx="60325"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6310"/>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3068638" y="2576513"/>
              <a:ext cx="50800"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6311"/>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3089275" y="2627313"/>
              <a:ext cx="30163" cy="39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6312"/>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3044825" y="2154238"/>
              <a:ext cx="122238"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6313"/>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059113" y="2171700"/>
              <a:ext cx="100013"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6314"/>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3038475" y="2154238"/>
              <a:ext cx="12065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6315"/>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3054350" y="2303463"/>
              <a:ext cx="101600"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6316"/>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3044825" y="2295525"/>
              <a:ext cx="111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 name="Picture 6317"/>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062288" y="2322513"/>
              <a:ext cx="100013"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 name="Picture 6318"/>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3044825" y="2286000"/>
              <a:ext cx="111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6319"/>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3068638" y="2387600"/>
              <a:ext cx="90488"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3" name="Freeform 6320"/>
            <p:cNvSpPr>
              <a:spLocks noEditPoints="1"/>
            </p:cNvSpPr>
            <p:nvPr/>
          </p:nvSpPr>
          <p:spPr bwMode="auto">
            <a:xfrm>
              <a:off x="2592388" y="2222500"/>
              <a:ext cx="80963" cy="211137"/>
            </a:xfrm>
            <a:custGeom>
              <a:avLst/>
              <a:gdLst>
                <a:gd name="T0" fmla="*/ 4 w 24"/>
                <a:gd name="T1" fmla="*/ 63 h 63"/>
                <a:gd name="T2" fmla="*/ 0 w 24"/>
                <a:gd name="T3" fmla="*/ 61 h 63"/>
                <a:gd name="T4" fmla="*/ 1 w 24"/>
                <a:gd name="T5" fmla="*/ 61 h 63"/>
                <a:gd name="T6" fmla="*/ 0 w 24"/>
                <a:gd name="T7" fmla="*/ 61 h 63"/>
                <a:gd name="T8" fmla="*/ 4 w 24"/>
                <a:gd name="T9" fmla="*/ 56 h 63"/>
                <a:gd name="T10" fmla="*/ 4 w 24"/>
                <a:gd name="T11" fmla="*/ 56 h 63"/>
                <a:gd name="T12" fmla="*/ 11 w 24"/>
                <a:gd name="T13" fmla="*/ 52 h 63"/>
                <a:gd name="T14" fmla="*/ 13 w 24"/>
                <a:gd name="T15" fmla="*/ 47 h 63"/>
                <a:gd name="T16" fmla="*/ 11 w 24"/>
                <a:gd name="T17" fmla="*/ 52 h 63"/>
                <a:gd name="T18" fmla="*/ 21 w 24"/>
                <a:gd name="T19" fmla="*/ 36 h 63"/>
                <a:gd name="T20" fmla="*/ 21 w 24"/>
                <a:gd name="T21" fmla="*/ 36 h 63"/>
                <a:gd name="T22" fmla="*/ 23 w 24"/>
                <a:gd name="T23" fmla="*/ 42 h 63"/>
                <a:gd name="T24" fmla="*/ 21 w 24"/>
                <a:gd name="T25" fmla="*/ 36 h 63"/>
                <a:gd name="T26" fmla="*/ 21 w 24"/>
                <a:gd name="T27" fmla="*/ 36 h 63"/>
                <a:gd name="T28" fmla="*/ 21 w 24"/>
                <a:gd name="T29" fmla="*/ 36 h 63"/>
                <a:gd name="T30" fmla="*/ 21 w 24"/>
                <a:gd name="T31" fmla="*/ 31 h 63"/>
                <a:gd name="T32" fmla="*/ 24 w 24"/>
                <a:gd name="T33" fmla="*/ 33 h 63"/>
                <a:gd name="T34" fmla="*/ 21 w 24"/>
                <a:gd name="T35" fmla="*/ 32 h 63"/>
                <a:gd name="T36" fmla="*/ 14 w 24"/>
                <a:gd name="T37" fmla="*/ 21 h 63"/>
                <a:gd name="T38" fmla="*/ 17 w 24"/>
                <a:gd name="T39" fmla="*/ 28 h 63"/>
                <a:gd name="T40" fmla="*/ 17 w 24"/>
                <a:gd name="T41" fmla="*/ 28 h 63"/>
                <a:gd name="T42" fmla="*/ 14 w 24"/>
                <a:gd name="T43" fmla="*/ 21 h 63"/>
                <a:gd name="T44" fmla="*/ 14 w 24"/>
                <a:gd name="T45" fmla="*/ 16 h 63"/>
                <a:gd name="T46" fmla="*/ 14 w 24"/>
                <a:gd name="T47" fmla="*/ 16 h 63"/>
                <a:gd name="T48" fmla="*/ 18 w 24"/>
                <a:gd name="T49" fmla="*/ 15 h 63"/>
                <a:gd name="T50" fmla="*/ 16 w 24"/>
                <a:gd name="T51" fmla="*/ 18 h 63"/>
                <a:gd name="T52" fmla="*/ 15 w 24"/>
                <a:gd name="T53" fmla="*/ 11 h 63"/>
                <a:gd name="T54" fmla="*/ 15 w 24"/>
                <a:gd name="T55" fmla="*/ 13 h 63"/>
                <a:gd name="T56" fmla="*/ 15 w 24"/>
                <a:gd name="T57" fmla="*/ 11 h 63"/>
                <a:gd name="T58" fmla="*/ 21 w 24"/>
                <a:gd name="T59" fmla="*/ 10 h 63"/>
                <a:gd name="T60" fmla="*/ 21 w 24"/>
                <a:gd name="T61" fmla="*/ 10 h 63"/>
                <a:gd name="T62" fmla="*/ 17 w 24"/>
                <a:gd name="T63" fmla="*/ 7 h 63"/>
                <a:gd name="T64" fmla="*/ 16 w 24"/>
                <a:gd name="T65" fmla="*/ 8 h 63"/>
                <a:gd name="T66" fmla="*/ 19 w 24"/>
                <a:gd name="T67" fmla="*/ 0 h 63"/>
                <a:gd name="T68" fmla="*/ 19 w 24"/>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3">
                  <a:moveTo>
                    <a:pt x="4" y="62"/>
                  </a:moveTo>
                  <a:cubicBezTo>
                    <a:pt x="4" y="62"/>
                    <a:pt x="4" y="62"/>
                    <a:pt x="4" y="63"/>
                  </a:cubicBezTo>
                  <a:cubicBezTo>
                    <a:pt x="4" y="62"/>
                    <a:pt x="4" y="62"/>
                    <a:pt x="4" y="62"/>
                  </a:cubicBezTo>
                  <a:moveTo>
                    <a:pt x="0" y="61"/>
                  </a:moveTo>
                  <a:cubicBezTo>
                    <a:pt x="0" y="61"/>
                    <a:pt x="0" y="61"/>
                    <a:pt x="0" y="61"/>
                  </a:cubicBezTo>
                  <a:cubicBezTo>
                    <a:pt x="1" y="61"/>
                    <a:pt x="1" y="61"/>
                    <a:pt x="1" y="61"/>
                  </a:cubicBezTo>
                  <a:cubicBezTo>
                    <a:pt x="0" y="61"/>
                    <a:pt x="0" y="61"/>
                    <a:pt x="0" y="61"/>
                  </a:cubicBezTo>
                  <a:cubicBezTo>
                    <a:pt x="0" y="61"/>
                    <a:pt x="0" y="61"/>
                    <a:pt x="0" y="61"/>
                  </a:cubicBezTo>
                  <a:cubicBezTo>
                    <a:pt x="0" y="61"/>
                    <a:pt x="0" y="61"/>
                    <a:pt x="0" y="61"/>
                  </a:cubicBezTo>
                  <a:moveTo>
                    <a:pt x="4" y="56"/>
                  </a:moveTo>
                  <a:cubicBezTo>
                    <a:pt x="3" y="58"/>
                    <a:pt x="2" y="59"/>
                    <a:pt x="2" y="59"/>
                  </a:cubicBezTo>
                  <a:cubicBezTo>
                    <a:pt x="2" y="59"/>
                    <a:pt x="3" y="58"/>
                    <a:pt x="4" y="56"/>
                  </a:cubicBezTo>
                  <a:moveTo>
                    <a:pt x="11" y="52"/>
                  </a:moveTo>
                  <a:cubicBezTo>
                    <a:pt x="11" y="52"/>
                    <a:pt x="11" y="52"/>
                    <a:pt x="11" y="52"/>
                  </a:cubicBezTo>
                  <a:cubicBezTo>
                    <a:pt x="11" y="52"/>
                    <a:pt x="11" y="52"/>
                    <a:pt x="11" y="52"/>
                  </a:cubicBezTo>
                  <a:moveTo>
                    <a:pt x="13" y="47"/>
                  </a:moveTo>
                  <a:cubicBezTo>
                    <a:pt x="13" y="47"/>
                    <a:pt x="13" y="47"/>
                    <a:pt x="13" y="47"/>
                  </a:cubicBezTo>
                  <a:cubicBezTo>
                    <a:pt x="12" y="49"/>
                    <a:pt x="12" y="50"/>
                    <a:pt x="11" y="52"/>
                  </a:cubicBezTo>
                  <a:cubicBezTo>
                    <a:pt x="12" y="50"/>
                    <a:pt x="12" y="48"/>
                    <a:pt x="13" y="47"/>
                  </a:cubicBezTo>
                  <a:moveTo>
                    <a:pt x="21" y="36"/>
                  </a:moveTo>
                  <a:cubicBezTo>
                    <a:pt x="21" y="36"/>
                    <a:pt x="21" y="36"/>
                    <a:pt x="21" y="36"/>
                  </a:cubicBezTo>
                  <a:cubicBezTo>
                    <a:pt x="21" y="36"/>
                    <a:pt x="21" y="36"/>
                    <a:pt x="21" y="36"/>
                  </a:cubicBezTo>
                  <a:cubicBezTo>
                    <a:pt x="22" y="38"/>
                    <a:pt x="23" y="40"/>
                    <a:pt x="23" y="42"/>
                  </a:cubicBezTo>
                  <a:cubicBezTo>
                    <a:pt x="23" y="42"/>
                    <a:pt x="23" y="42"/>
                    <a:pt x="23" y="42"/>
                  </a:cubicBezTo>
                  <a:cubicBezTo>
                    <a:pt x="23" y="40"/>
                    <a:pt x="22" y="38"/>
                    <a:pt x="21" y="36"/>
                  </a:cubicBezTo>
                  <a:cubicBezTo>
                    <a:pt x="21" y="36"/>
                    <a:pt x="21" y="36"/>
                    <a:pt x="21" y="36"/>
                  </a:cubicBezTo>
                  <a:cubicBezTo>
                    <a:pt x="21" y="36"/>
                    <a:pt x="21" y="36"/>
                    <a:pt x="21" y="36"/>
                  </a:cubicBezTo>
                  <a:moveTo>
                    <a:pt x="21" y="36"/>
                  </a:moveTo>
                  <a:cubicBezTo>
                    <a:pt x="21" y="36"/>
                    <a:pt x="21" y="36"/>
                    <a:pt x="21" y="36"/>
                  </a:cubicBezTo>
                  <a:cubicBezTo>
                    <a:pt x="21" y="36"/>
                    <a:pt x="21" y="36"/>
                    <a:pt x="21" y="36"/>
                  </a:cubicBezTo>
                  <a:moveTo>
                    <a:pt x="21" y="31"/>
                  </a:moveTo>
                  <a:cubicBezTo>
                    <a:pt x="21" y="31"/>
                    <a:pt x="21" y="31"/>
                    <a:pt x="21" y="31"/>
                  </a:cubicBezTo>
                  <a:cubicBezTo>
                    <a:pt x="21" y="32"/>
                    <a:pt x="21" y="32"/>
                    <a:pt x="21" y="32"/>
                  </a:cubicBezTo>
                  <a:cubicBezTo>
                    <a:pt x="22" y="32"/>
                    <a:pt x="23" y="33"/>
                    <a:pt x="24" y="33"/>
                  </a:cubicBezTo>
                  <a:cubicBezTo>
                    <a:pt x="24" y="33"/>
                    <a:pt x="24" y="33"/>
                    <a:pt x="24" y="33"/>
                  </a:cubicBezTo>
                  <a:cubicBezTo>
                    <a:pt x="23" y="33"/>
                    <a:pt x="22" y="32"/>
                    <a:pt x="21" y="32"/>
                  </a:cubicBezTo>
                  <a:cubicBezTo>
                    <a:pt x="21" y="31"/>
                    <a:pt x="21" y="31"/>
                    <a:pt x="21" y="31"/>
                  </a:cubicBezTo>
                  <a:moveTo>
                    <a:pt x="14" y="21"/>
                  </a:moveTo>
                  <a:cubicBezTo>
                    <a:pt x="14" y="21"/>
                    <a:pt x="14" y="22"/>
                    <a:pt x="14" y="23"/>
                  </a:cubicBezTo>
                  <a:cubicBezTo>
                    <a:pt x="15" y="25"/>
                    <a:pt x="16" y="27"/>
                    <a:pt x="17" y="28"/>
                  </a:cubicBezTo>
                  <a:cubicBezTo>
                    <a:pt x="17" y="29"/>
                    <a:pt x="17" y="29"/>
                    <a:pt x="17" y="29"/>
                  </a:cubicBezTo>
                  <a:cubicBezTo>
                    <a:pt x="17" y="29"/>
                    <a:pt x="17" y="29"/>
                    <a:pt x="17" y="28"/>
                  </a:cubicBezTo>
                  <a:cubicBezTo>
                    <a:pt x="16" y="27"/>
                    <a:pt x="15" y="25"/>
                    <a:pt x="14" y="23"/>
                  </a:cubicBezTo>
                  <a:cubicBezTo>
                    <a:pt x="14" y="22"/>
                    <a:pt x="14" y="21"/>
                    <a:pt x="14" y="21"/>
                  </a:cubicBezTo>
                  <a:cubicBezTo>
                    <a:pt x="14" y="21"/>
                    <a:pt x="14" y="21"/>
                    <a:pt x="14" y="21"/>
                  </a:cubicBezTo>
                  <a:moveTo>
                    <a:pt x="14" y="16"/>
                  </a:moveTo>
                  <a:cubicBezTo>
                    <a:pt x="14" y="16"/>
                    <a:pt x="14" y="16"/>
                    <a:pt x="14" y="16"/>
                  </a:cubicBezTo>
                  <a:cubicBezTo>
                    <a:pt x="14" y="16"/>
                    <a:pt x="14" y="16"/>
                    <a:pt x="14" y="16"/>
                  </a:cubicBezTo>
                  <a:cubicBezTo>
                    <a:pt x="14" y="16"/>
                    <a:pt x="14" y="16"/>
                    <a:pt x="14" y="16"/>
                  </a:cubicBezTo>
                  <a:moveTo>
                    <a:pt x="18" y="15"/>
                  </a:moveTo>
                  <a:cubicBezTo>
                    <a:pt x="17" y="16"/>
                    <a:pt x="17" y="17"/>
                    <a:pt x="16" y="18"/>
                  </a:cubicBezTo>
                  <a:cubicBezTo>
                    <a:pt x="16" y="18"/>
                    <a:pt x="16" y="18"/>
                    <a:pt x="16" y="18"/>
                  </a:cubicBezTo>
                  <a:cubicBezTo>
                    <a:pt x="17" y="17"/>
                    <a:pt x="17" y="16"/>
                    <a:pt x="18" y="15"/>
                  </a:cubicBezTo>
                  <a:moveTo>
                    <a:pt x="15" y="11"/>
                  </a:moveTo>
                  <a:cubicBezTo>
                    <a:pt x="15" y="12"/>
                    <a:pt x="15" y="12"/>
                    <a:pt x="15" y="13"/>
                  </a:cubicBezTo>
                  <a:cubicBezTo>
                    <a:pt x="15" y="13"/>
                    <a:pt x="15" y="13"/>
                    <a:pt x="15" y="13"/>
                  </a:cubicBezTo>
                  <a:cubicBezTo>
                    <a:pt x="15" y="12"/>
                    <a:pt x="15" y="12"/>
                    <a:pt x="15" y="11"/>
                  </a:cubicBezTo>
                  <a:cubicBezTo>
                    <a:pt x="15" y="11"/>
                    <a:pt x="15" y="11"/>
                    <a:pt x="15" y="11"/>
                  </a:cubicBezTo>
                  <a:moveTo>
                    <a:pt x="21" y="10"/>
                  </a:moveTo>
                  <a:cubicBezTo>
                    <a:pt x="21" y="10"/>
                    <a:pt x="21" y="10"/>
                    <a:pt x="21" y="10"/>
                  </a:cubicBezTo>
                  <a:cubicBezTo>
                    <a:pt x="21" y="10"/>
                    <a:pt x="21" y="10"/>
                    <a:pt x="21" y="10"/>
                  </a:cubicBezTo>
                  <a:cubicBezTo>
                    <a:pt x="21" y="10"/>
                    <a:pt x="21" y="10"/>
                    <a:pt x="21" y="10"/>
                  </a:cubicBezTo>
                  <a:cubicBezTo>
                    <a:pt x="21" y="10"/>
                    <a:pt x="21" y="10"/>
                    <a:pt x="21" y="10"/>
                  </a:cubicBezTo>
                  <a:moveTo>
                    <a:pt x="17" y="7"/>
                  </a:moveTo>
                  <a:cubicBezTo>
                    <a:pt x="16" y="7"/>
                    <a:pt x="16" y="7"/>
                    <a:pt x="16" y="8"/>
                  </a:cubicBezTo>
                  <a:cubicBezTo>
                    <a:pt x="16" y="8"/>
                    <a:pt x="16" y="8"/>
                    <a:pt x="16" y="8"/>
                  </a:cubicBezTo>
                  <a:cubicBezTo>
                    <a:pt x="16" y="7"/>
                    <a:pt x="16" y="7"/>
                    <a:pt x="17" y="7"/>
                  </a:cubicBezTo>
                  <a:moveTo>
                    <a:pt x="19" y="0"/>
                  </a:moveTo>
                  <a:cubicBezTo>
                    <a:pt x="19" y="0"/>
                    <a:pt x="19" y="1"/>
                    <a:pt x="19" y="1"/>
                  </a:cubicBezTo>
                  <a:cubicBezTo>
                    <a:pt x="19" y="1"/>
                    <a:pt x="19" y="1"/>
                    <a:pt x="19" y="1"/>
                  </a:cubicBezTo>
                  <a:cubicBezTo>
                    <a:pt x="19" y="1"/>
                    <a:pt x="19" y="0"/>
                    <a:pt x="19"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 name="Freeform 6321"/>
            <p:cNvSpPr>
              <a:spLocks noEditPoints="1"/>
            </p:cNvSpPr>
            <p:nvPr/>
          </p:nvSpPr>
          <p:spPr bwMode="auto">
            <a:xfrm>
              <a:off x="2592388" y="2222500"/>
              <a:ext cx="74613" cy="211137"/>
            </a:xfrm>
            <a:custGeom>
              <a:avLst/>
              <a:gdLst>
                <a:gd name="T0" fmla="*/ 5 w 22"/>
                <a:gd name="T1" fmla="*/ 63 h 63"/>
                <a:gd name="T2" fmla="*/ 4 w 22"/>
                <a:gd name="T3" fmla="*/ 63 h 63"/>
                <a:gd name="T4" fmla="*/ 5 w 22"/>
                <a:gd name="T5" fmla="*/ 63 h 63"/>
                <a:gd name="T6" fmla="*/ 6 w 22"/>
                <a:gd name="T7" fmla="*/ 62 h 63"/>
                <a:gd name="T8" fmla="*/ 0 w 22"/>
                <a:gd name="T9" fmla="*/ 61 h 63"/>
                <a:gd name="T10" fmla="*/ 2 w 22"/>
                <a:gd name="T11" fmla="*/ 62 h 63"/>
                <a:gd name="T12" fmla="*/ 2 w 22"/>
                <a:gd name="T13" fmla="*/ 62 h 63"/>
                <a:gd name="T14" fmla="*/ 0 w 22"/>
                <a:gd name="T15" fmla="*/ 61 h 63"/>
                <a:gd name="T16" fmla="*/ 7 w 22"/>
                <a:gd name="T17" fmla="*/ 56 h 63"/>
                <a:gd name="T18" fmla="*/ 7 w 22"/>
                <a:gd name="T19" fmla="*/ 56 h 63"/>
                <a:gd name="T20" fmla="*/ 12 w 22"/>
                <a:gd name="T21" fmla="*/ 48 h 63"/>
                <a:gd name="T22" fmla="*/ 8 w 22"/>
                <a:gd name="T23" fmla="*/ 54 h 63"/>
                <a:gd name="T24" fmla="*/ 13 w 22"/>
                <a:gd name="T25" fmla="*/ 47 h 63"/>
                <a:gd name="T26" fmla="*/ 13 w 22"/>
                <a:gd name="T27" fmla="*/ 47 h 63"/>
                <a:gd name="T28" fmla="*/ 17 w 22"/>
                <a:gd name="T29" fmla="*/ 38 h 63"/>
                <a:gd name="T30" fmla="*/ 10 w 22"/>
                <a:gd name="T31" fmla="*/ 58 h 63"/>
                <a:gd name="T32" fmla="*/ 8 w 22"/>
                <a:gd name="T33" fmla="*/ 60 h 63"/>
                <a:gd name="T34" fmla="*/ 15 w 22"/>
                <a:gd name="T35" fmla="*/ 42 h 63"/>
                <a:gd name="T36" fmla="*/ 17 w 22"/>
                <a:gd name="T37" fmla="*/ 38 h 63"/>
                <a:gd name="T38" fmla="*/ 18 w 22"/>
                <a:gd name="T39" fmla="*/ 37 h 63"/>
                <a:gd name="T40" fmla="*/ 19 w 22"/>
                <a:gd name="T41" fmla="*/ 31 h 63"/>
                <a:gd name="T42" fmla="*/ 22 w 22"/>
                <a:gd name="T43" fmla="*/ 33 h 63"/>
                <a:gd name="T44" fmla="*/ 21 w 22"/>
                <a:gd name="T45" fmla="*/ 31 h 63"/>
                <a:gd name="T46" fmla="*/ 16 w 22"/>
                <a:gd name="T47" fmla="*/ 22 h 63"/>
                <a:gd name="T48" fmla="*/ 16 w 22"/>
                <a:gd name="T49" fmla="*/ 22 h 63"/>
                <a:gd name="T50" fmla="*/ 17 w 22"/>
                <a:gd name="T51" fmla="*/ 19 h 63"/>
                <a:gd name="T52" fmla="*/ 17 w 22"/>
                <a:gd name="T53" fmla="*/ 19 h 63"/>
                <a:gd name="T54" fmla="*/ 17 w 22"/>
                <a:gd name="T55" fmla="*/ 19 h 63"/>
                <a:gd name="T56" fmla="*/ 17 w 22"/>
                <a:gd name="T57" fmla="*/ 19 h 63"/>
                <a:gd name="T58" fmla="*/ 17 w 22"/>
                <a:gd name="T59" fmla="*/ 19 h 63"/>
                <a:gd name="T60" fmla="*/ 17 w 22"/>
                <a:gd name="T61" fmla="*/ 19 h 63"/>
                <a:gd name="T62" fmla="*/ 17 w 22"/>
                <a:gd name="T63" fmla="*/ 19 h 63"/>
                <a:gd name="T64" fmla="*/ 17 w 22"/>
                <a:gd name="T65" fmla="*/ 19 h 63"/>
                <a:gd name="T66" fmla="*/ 17 w 22"/>
                <a:gd name="T67" fmla="*/ 19 h 63"/>
                <a:gd name="T68" fmla="*/ 17 w 22"/>
                <a:gd name="T69" fmla="*/ 19 h 63"/>
                <a:gd name="T70" fmla="*/ 17 w 22"/>
                <a:gd name="T71" fmla="*/ 19 h 63"/>
                <a:gd name="T72" fmla="*/ 17 w 22"/>
                <a:gd name="T73" fmla="*/ 18 h 63"/>
                <a:gd name="T74" fmla="*/ 18 w 22"/>
                <a:gd name="T75" fmla="*/ 17 h 63"/>
                <a:gd name="T76" fmla="*/ 18 w 22"/>
                <a:gd name="T77" fmla="*/ 17 h 63"/>
                <a:gd name="T78" fmla="*/ 18 w 22"/>
                <a:gd name="T79" fmla="*/ 17 h 63"/>
                <a:gd name="T80" fmla="*/ 18 w 22"/>
                <a:gd name="T81" fmla="*/ 17 h 63"/>
                <a:gd name="T82" fmla="*/ 18 w 22"/>
                <a:gd name="T83" fmla="*/ 17 h 63"/>
                <a:gd name="T84" fmla="*/ 16 w 22"/>
                <a:gd name="T85" fmla="*/ 15 h 63"/>
                <a:gd name="T86" fmla="*/ 20 w 22"/>
                <a:gd name="T87" fmla="*/ 14 h 63"/>
                <a:gd name="T88" fmla="*/ 18 w 22"/>
                <a:gd name="T89" fmla="*/ 17 h 63"/>
                <a:gd name="T90" fmla="*/ 16 w 22"/>
                <a:gd name="T91" fmla="*/ 13 h 63"/>
                <a:gd name="T92" fmla="*/ 16 w 22"/>
                <a:gd name="T93" fmla="*/ 14 h 63"/>
                <a:gd name="T94" fmla="*/ 16 w 22"/>
                <a:gd name="T95" fmla="*/ 13 h 63"/>
                <a:gd name="T96" fmla="*/ 22 w 22"/>
                <a:gd name="T97" fmla="*/ 11 h 63"/>
                <a:gd name="T98" fmla="*/ 21 w 22"/>
                <a:gd name="T99" fmla="*/ 12 h 63"/>
                <a:gd name="T100" fmla="*/ 22 w 22"/>
                <a:gd name="T101" fmla="*/ 10 h 63"/>
                <a:gd name="T102" fmla="*/ 14 w 22"/>
                <a:gd name="T103" fmla="*/ 4 h 63"/>
                <a:gd name="T104" fmla="*/ 14 w 22"/>
                <a:gd name="T105" fmla="*/ 3 h 63"/>
                <a:gd name="T106" fmla="*/ 19 w 22"/>
                <a:gd name="T107" fmla="*/ 0 h 63"/>
                <a:gd name="T108" fmla="*/ 19 w 22"/>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63">
                  <a:moveTo>
                    <a:pt x="6" y="62"/>
                  </a:moveTo>
                  <a:cubicBezTo>
                    <a:pt x="5" y="62"/>
                    <a:pt x="5" y="63"/>
                    <a:pt x="5" y="63"/>
                  </a:cubicBezTo>
                  <a:cubicBezTo>
                    <a:pt x="5" y="63"/>
                    <a:pt x="5" y="63"/>
                    <a:pt x="5" y="63"/>
                  </a:cubicBezTo>
                  <a:cubicBezTo>
                    <a:pt x="4" y="63"/>
                    <a:pt x="4" y="63"/>
                    <a:pt x="4" y="63"/>
                  </a:cubicBezTo>
                  <a:cubicBezTo>
                    <a:pt x="4" y="63"/>
                    <a:pt x="4" y="63"/>
                    <a:pt x="4" y="63"/>
                  </a:cubicBezTo>
                  <a:cubicBezTo>
                    <a:pt x="5" y="63"/>
                    <a:pt x="5" y="63"/>
                    <a:pt x="5" y="63"/>
                  </a:cubicBezTo>
                  <a:cubicBezTo>
                    <a:pt x="5" y="63"/>
                    <a:pt x="5" y="62"/>
                    <a:pt x="6" y="62"/>
                  </a:cubicBezTo>
                  <a:cubicBezTo>
                    <a:pt x="6" y="62"/>
                    <a:pt x="6" y="62"/>
                    <a:pt x="6" y="62"/>
                  </a:cubicBezTo>
                  <a:moveTo>
                    <a:pt x="0" y="61"/>
                  </a:moveTo>
                  <a:cubicBezTo>
                    <a:pt x="0" y="61"/>
                    <a:pt x="0" y="61"/>
                    <a:pt x="0" y="61"/>
                  </a:cubicBezTo>
                  <a:cubicBezTo>
                    <a:pt x="1" y="61"/>
                    <a:pt x="1" y="61"/>
                    <a:pt x="1" y="61"/>
                  </a:cubicBezTo>
                  <a:cubicBezTo>
                    <a:pt x="2" y="62"/>
                    <a:pt x="2" y="62"/>
                    <a:pt x="2" y="62"/>
                  </a:cubicBezTo>
                  <a:cubicBezTo>
                    <a:pt x="2" y="62"/>
                    <a:pt x="2" y="62"/>
                    <a:pt x="2" y="62"/>
                  </a:cubicBezTo>
                  <a:cubicBezTo>
                    <a:pt x="2" y="62"/>
                    <a:pt x="2" y="62"/>
                    <a:pt x="2" y="62"/>
                  </a:cubicBezTo>
                  <a:cubicBezTo>
                    <a:pt x="2" y="62"/>
                    <a:pt x="2" y="62"/>
                    <a:pt x="2" y="62"/>
                  </a:cubicBezTo>
                  <a:cubicBezTo>
                    <a:pt x="0" y="61"/>
                    <a:pt x="0" y="61"/>
                    <a:pt x="0" y="61"/>
                  </a:cubicBezTo>
                  <a:moveTo>
                    <a:pt x="7" y="56"/>
                  </a:moveTo>
                  <a:cubicBezTo>
                    <a:pt x="7" y="56"/>
                    <a:pt x="7" y="56"/>
                    <a:pt x="7" y="56"/>
                  </a:cubicBezTo>
                  <a:cubicBezTo>
                    <a:pt x="5" y="58"/>
                    <a:pt x="4" y="60"/>
                    <a:pt x="2" y="62"/>
                  </a:cubicBezTo>
                  <a:cubicBezTo>
                    <a:pt x="4" y="60"/>
                    <a:pt x="5" y="58"/>
                    <a:pt x="7" y="56"/>
                  </a:cubicBezTo>
                  <a:moveTo>
                    <a:pt x="13" y="47"/>
                  </a:moveTo>
                  <a:cubicBezTo>
                    <a:pt x="13" y="47"/>
                    <a:pt x="12" y="48"/>
                    <a:pt x="12" y="48"/>
                  </a:cubicBezTo>
                  <a:cubicBezTo>
                    <a:pt x="11" y="50"/>
                    <a:pt x="10" y="52"/>
                    <a:pt x="8" y="54"/>
                  </a:cubicBezTo>
                  <a:cubicBezTo>
                    <a:pt x="8" y="54"/>
                    <a:pt x="8" y="54"/>
                    <a:pt x="8" y="54"/>
                  </a:cubicBezTo>
                  <a:cubicBezTo>
                    <a:pt x="10" y="53"/>
                    <a:pt x="11" y="50"/>
                    <a:pt x="12" y="48"/>
                  </a:cubicBezTo>
                  <a:cubicBezTo>
                    <a:pt x="12" y="48"/>
                    <a:pt x="13" y="47"/>
                    <a:pt x="13" y="47"/>
                  </a:cubicBezTo>
                  <a:cubicBezTo>
                    <a:pt x="13" y="47"/>
                    <a:pt x="13" y="47"/>
                    <a:pt x="13" y="47"/>
                  </a:cubicBezTo>
                  <a:cubicBezTo>
                    <a:pt x="13" y="47"/>
                    <a:pt x="13" y="47"/>
                    <a:pt x="13" y="47"/>
                  </a:cubicBezTo>
                  <a:moveTo>
                    <a:pt x="17" y="38"/>
                  </a:moveTo>
                  <a:cubicBezTo>
                    <a:pt x="17" y="38"/>
                    <a:pt x="17" y="38"/>
                    <a:pt x="17" y="38"/>
                  </a:cubicBezTo>
                  <a:cubicBezTo>
                    <a:pt x="17" y="39"/>
                    <a:pt x="16" y="41"/>
                    <a:pt x="15" y="42"/>
                  </a:cubicBezTo>
                  <a:cubicBezTo>
                    <a:pt x="14" y="47"/>
                    <a:pt x="13" y="53"/>
                    <a:pt x="10" y="58"/>
                  </a:cubicBezTo>
                  <a:cubicBezTo>
                    <a:pt x="10" y="58"/>
                    <a:pt x="9" y="59"/>
                    <a:pt x="8" y="60"/>
                  </a:cubicBezTo>
                  <a:cubicBezTo>
                    <a:pt x="8" y="60"/>
                    <a:pt x="8" y="60"/>
                    <a:pt x="8" y="60"/>
                  </a:cubicBezTo>
                  <a:cubicBezTo>
                    <a:pt x="9" y="59"/>
                    <a:pt x="10" y="58"/>
                    <a:pt x="10" y="58"/>
                  </a:cubicBezTo>
                  <a:cubicBezTo>
                    <a:pt x="13" y="53"/>
                    <a:pt x="14" y="47"/>
                    <a:pt x="15" y="42"/>
                  </a:cubicBezTo>
                  <a:cubicBezTo>
                    <a:pt x="16" y="41"/>
                    <a:pt x="17" y="39"/>
                    <a:pt x="17" y="38"/>
                  </a:cubicBezTo>
                  <a:cubicBezTo>
                    <a:pt x="17" y="38"/>
                    <a:pt x="17" y="38"/>
                    <a:pt x="17" y="38"/>
                  </a:cubicBezTo>
                  <a:moveTo>
                    <a:pt x="19" y="31"/>
                  </a:moveTo>
                  <a:cubicBezTo>
                    <a:pt x="19" y="33"/>
                    <a:pt x="18" y="35"/>
                    <a:pt x="18" y="37"/>
                  </a:cubicBezTo>
                  <a:cubicBezTo>
                    <a:pt x="18" y="35"/>
                    <a:pt x="19" y="33"/>
                    <a:pt x="19" y="31"/>
                  </a:cubicBezTo>
                  <a:cubicBezTo>
                    <a:pt x="19" y="31"/>
                    <a:pt x="19" y="31"/>
                    <a:pt x="19" y="31"/>
                  </a:cubicBezTo>
                  <a:moveTo>
                    <a:pt x="21" y="31"/>
                  </a:moveTo>
                  <a:cubicBezTo>
                    <a:pt x="21" y="32"/>
                    <a:pt x="21" y="33"/>
                    <a:pt x="22" y="33"/>
                  </a:cubicBezTo>
                  <a:cubicBezTo>
                    <a:pt x="21" y="33"/>
                    <a:pt x="21" y="32"/>
                    <a:pt x="21" y="31"/>
                  </a:cubicBezTo>
                  <a:cubicBezTo>
                    <a:pt x="21" y="31"/>
                    <a:pt x="21" y="31"/>
                    <a:pt x="21" y="31"/>
                  </a:cubicBezTo>
                  <a:cubicBezTo>
                    <a:pt x="21" y="31"/>
                    <a:pt x="21" y="31"/>
                    <a:pt x="21" y="31"/>
                  </a:cubicBezTo>
                  <a:moveTo>
                    <a:pt x="16" y="22"/>
                  </a:moveTo>
                  <a:cubicBezTo>
                    <a:pt x="16" y="22"/>
                    <a:pt x="16" y="22"/>
                    <a:pt x="16" y="22"/>
                  </a:cubicBezTo>
                  <a:cubicBezTo>
                    <a:pt x="16" y="22"/>
                    <a:pt x="16" y="22"/>
                    <a:pt x="16" y="22"/>
                  </a:cubicBezTo>
                  <a:cubicBezTo>
                    <a:pt x="16" y="22"/>
                    <a:pt x="16" y="22"/>
                    <a:pt x="16" y="22"/>
                  </a:cubicBezTo>
                  <a:moveTo>
                    <a:pt x="17" y="19"/>
                  </a:moveTo>
                  <a:cubicBezTo>
                    <a:pt x="17" y="20"/>
                    <a:pt x="16" y="21"/>
                    <a:pt x="16" y="22"/>
                  </a:cubicBezTo>
                  <a:cubicBezTo>
                    <a:pt x="16" y="21"/>
                    <a:pt x="17" y="20"/>
                    <a:pt x="17" y="19"/>
                  </a:cubicBezTo>
                  <a:moveTo>
                    <a:pt x="17" y="19"/>
                  </a:moveTo>
                  <a:cubicBezTo>
                    <a:pt x="17" y="19"/>
                    <a:pt x="17" y="19"/>
                    <a:pt x="17" y="19"/>
                  </a:cubicBezTo>
                  <a:cubicBezTo>
                    <a:pt x="17" y="19"/>
                    <a:pt x="17" y="19"/>
                    <a:pt x="17" y="19"/>
                  </a:cubicBezTo>
                  <a:moveTo>
                    <a:pt x="17" y="19"/>
                  </a:moveTo>
                  <a:cubicBezTo>
                    <a:pt x="17" y="19"/>
                    <a:pt x="17" y="19"/>
                    <a:pt x="17" y="19"/>
                  </a:cubicBezTo>
                  <a:cubicBezTo>
                    <a:pt x="17" y="19"/>
                    <a:pt x="17" y="19"/>
                    <a:pt x="17" y="19"/>
                  </a:cubicBezTo>
                  <a:moveTo>
                    <a:pt x="17" y="19"/>
                  </a:moveTo>
                  <a:cubicBezTo>
                    <a:pt x="17" y="19"/>
                    <a:pt x="17" y="19"/>
                    <a:pt x="17" y="19"/>
                  </a:cubicBezTo>
                  <a:cubicBezTo>
                    <a:pt x="17" y="19"/>
                    <a:pt x="17" y="19"/>
                    <a:pt x="17" y="19"/>
                  </a:cubicBezTo>
                  <a:moveTo>
                    <a:pt x="17" y="19"/>
                  </a:moveTo>
                  <a:cubicBezTo>
                    <a:pt x="17" y="19"/>
                    <a:pt x="17" y="19"/>
                    <a:pt x="17" y="19"/>
                  </a:cubicBezTo>
                  <a:cubicBezTo>
                    <a:pt x="17" y="19"/>
                    <a:pt x="17" y="19"/>
                    <a:pt x="17" y="19"/>
                  </a:cubicBezTo>
                  <a:moveTo>
                    <a:pt x="17" y="19"/>
                  </a:moveTo>
                  <a:cubicBezTo>
                    <a:pt x="17" y="19"/>
                    <a:pt x="17" y="19"/>
                    <a:pt x="17" y="19"/>
                  </a:cubicBezTo>
                  <a:cubicBezTo>
                    <a:pt x="17" y="19"/>
                    <a:pt x="17" y="19"/>
                    <a:pt x="17" y="19"/>
                  </a:cubicBezTo>
                  <a:moveTo>
                    <a:pt x="17" y="19"/>
                  </a:moveTo>
                  <a:cubicBezTo>
                    <a:pt x="17" y="19"/>
                    <a:pt x="17" y="19"/>
                    <a:pt x="17" y="19"/>
                  </a:cubicBezTo>
                  <a:cubicBezTo>
                    <a:pt x="17" y="19"/>
                    <a:pt x="17" y="19"/>
                    <a:pt x="17" y="19"/>
                  </a:cubicBezTo>
                  <a:moveTo>
                    <a:pt x="17" y="18"/>
                  </a:moveTo>
                  <a:cubicBezTo>
                    <a:pt x="17" y="18"/>
                    <a:pt x="17" y="18"/>
                    <a:pt x="17" y="18"/>
                  </a:cubicBezTo>
                  <a:cubicBezTo>
                    <a:pt x="17" y="18"/>
                    <a:pt x="17" y="18"/>
                    <a:pt x="17" y="18"/>
                  </a:cubicBezTo>
                  <a:moveTo>
                    <a:pt x="18" y="17"/>
                  </a:moveTo>
                  <a:cubicBezTo>
                    <a:pt x="18" y="17"/>
                    <a:pt x="18" y="17"/>
                    <a:pt x="18" y="17"/>
                  </a:cubicBezTo>
                  <a:cubicBezTo>
                    <a:pt x="18" y="17"/>
                    <a:pt x="18" y="17"/>
                    <a:pt x="18" y="17"/>
                  </a:cubicBezTo>
                  <a:moveTo>
                    <a:pt x="18" y="17"/>
                  </a:moveTo>
                  <a:cubicBezTo>
                    <a:pt x="18" y="17"/>
                    <a:pt x="18" y="17"/>
                    <a:pt x="18" y="17"/>
                  </a:cubicBezTo>
                  <a:cubicBezTo>
                    <a:pt x="18" y="17"/>
                    <a:pt x="18" y="17"/>
                    <a:pt x="18" y="17"/>
                  </a:cubicBezTo>
                  <a:moveTo>
                    <a:pt x="18" y="17"/>
                  </a:moveTo>
                  <a:cubicBezTo>
                    <a:pt x="18" y="17"/>
                    <a:pt x="18" y="17"/>
                    <a:pt x="18" y="17"/>
                  </a:cubicBezTo>
                  <a:cubicBezTo>
                    <a:pt x="18" y="17"/>
                    <a:pt x="18" y="17"/>
                    <a:pt x="18" y="17"/>
                  </a:cubicBezTo>
                  <a:moveTo>
                    <a:pt x="16" y="15"/>
                  </a:moveTo>
                  <a:cubicBezTo>
                    <a:pt x="16" y="15"/>
                    <a:pt x="16" y="15"/>
                    <a:pt x="16" y="15"/>
                  </a:cubicBezTo>
                  <a:cubicBezTo>
                    <a:pt x="16" y="15"/>
                    <a:pt x="16" y="15"/>
                    <a:pt x="16" y="15"/>
                  </a:cubicBezTo>
                  <a:moveTo>
                    <a:pt x="20" y="14"/>
                  </a:moveTo>
                  <a:cubicBezTo>
                    <a:pt x="20" y="14"/>
                    <a:pt x="20" y="14"/>
                    <a:pt x="20" y="14"/>
                  </a:cubicBezTo>
                  <a:cubicBezTo>
                    <a:pt x="19" y="15"/>
                    <a:pt x="19" y="16"/>
                    <a:pt x="18" y="17"/>
                  </a:cubicBezTo>
                  <a:cubicBezTo>
                    <a:pt x="19" y="16"/>
                    <a:pt x="19" y="15"/>
                    <a:pt x="20" y="14"/>
                  </a:cubicBezTo>
                  <a:moveTo>
                    <a:pt x="16" y="13"/>
                  </a:moveTo>
                  <a:cubicBezTo>
                    <a:pt x="16" y="13"/>
                    <a:pt x="16" y="13"/>
                    <a:pt x="16" y="13"/>
                  </a:cubicBezTo>
                  <a:cubicBezTo>
                    <a:pt x="16" y="14"/>
                    <a:pt x="16" y="14"/>
                    <a:pt x="16" y="14"/>
                  </a:cubicBezTo>
                  <a:cubicBezTo>
                    <a:pt x="16" y="14"/>
                    <a:pt x="16" y="14"/>
                    <a:pt x="16" y="13"/>
                  </a:cubicBezTo>
                  <a:cubicBezTo>
                    <a:pt x="16" y="13"/>
                    <a:pt x="16" y="13"/>
                    <a:pt x="16" y="13"/>
                  </a:cubicBezTo>
                  <a:moveTo>
                    <a:pt x="22" y="10"/>
                  </a:moveTo>
                  <a:cubicBezTo>
                    <a:pt x="22" y="10"/>
                    <a:pt x="22" y="11"/>
                    <a:pt x="22" y="11"/>
                  </a:cubicBezTo>
                  <a:cubicBezTo>
                    <a:pt x="21" y="12"/>
                    <a:pt x="21" y="12"/>
                    <a:pt x="21" y="12"/>
                  </a:cubicBezTo>
                  <a:cubicBezTo>
                    <a:pt x="21" y="12"/>
                    <a:pt x="21" y="12"/>
                    <a:pt x="21" y="12"/>
                  </a:cubicBezTo>
                  <a:cubicBezTo>
                    <a:pt x="21" y="12"/>
                    <a:pt x="22" y="12"/>
                    <a:pt x="22" y="11"/>
                  </a:cubicBezTo>
                  <a:cubicBezTo>
                    <a:pt x="22" y="11"/>
                    <a:pt x="22" y="10"/>
                    <a:pt x="22" y="10"/>
                  </a:cubicBezTo>
                  <a:moveTo>
                    <a:pt x="14" y="3"/>
                  </a:moveTo>
                  <a:cubicBezTo>
                    <a:pt x="14" y="3"/>
                    <a:pt x="14" y="3"/>
                    <a:pt x="14" y="4"/>
                  </a:cubicBezTo>
                  <a:cubicBezTo>
                    <a:pt x="14" y="4"/>
                    <a:pt x="14" y="4"/>
                    <a:pt x="14" y="4"/>
                  </a:cubicBezTo>
                  <a:cubicBezTo>
                    <a:pt x="14" y="3"/>
                    <a:pt x="14" y="3"/>
                    <a:pt x="14" y="3"/>
                  </a:cubicBezTo>
                  <a:moveTo>
                    <a:pt x="19" y="0"/>
                  </a:moveTo>
                  <a:cubicBezTo>
                    <a:pt x="19" y="0"/>
                    <a:pt x="19" y="0"/>
                    <a:pt x="19" y="0"/>
                  </a:cubicBezTo>
                  <a:cubicBezTo>
                    <a:pt x="19" y="0"/>
                    <a:pt x="19" y="0"/>
                    <a:pt x="19" y="0"/>
                  </a:cubicBezTo>
                  <a:cubicBezTo>
                    <a:pt x="19" y="0"/>
                    <a:pt x="19" y="0"/>
                    <a:pt x="19" y="0"/>
                  </a:cubicBezTo>
                  <a:cubicBezTo>
                    <a:pt x="19" y="0"/>
                    <a:pt x="19" y="0"/>
                    <a:pt x="19"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 name="Freeform 6322"/>
            <p:cNvSpPr>
              <a:spLocks noEditPoints="1"/>
            </p:cNvSpPr>
            <p:nvPr/>
          </p:nvSpPr>
          <p:spPr bwMode="auto">
            <a:xfrm>
              <a:off x="2643188" y="2252663"/>
              <a:ext cx="6350" cy="6350"/>
            </a:xfrm>
            <a:custGeom>
              <a:avLst/>
              <a:gdLst>
                <a:gd name="T0" fmla="*/ 2 w 2"/>
                <a:gd name="T1" fmla="*/ 1 h 2"/>
                <a:gd name="T2" fmla="*/ 2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0 w 2"/>
                <a:gd name="T19" fmla="*/ 0 h 2"/>
                <a:gd name="T20" fmla="*/ 0 w 2"/>
                <a:gd name="T21" fmla="*/ 2 h 2"/>
                <a:gd name="T22" fmla="*/ 0 w 2"/>
                <a:gd name="T23" fmla="*/ 2 h 2"/>
                <a:gd name="T24" fmla="*/ 0 w 2"/>
                <a:gd name="T25" fmla="*/ 2 h 2"/>
                <a:gd name="T26" fmla="*/ 0 w 2"/>
                <a:gd name="T27" fmla="*/ 0 h 2"/>
                <a:gd name="T28" fmla="*/ 0 w 2"/>
                <a:gd name="T29" fmla="*/ 0 h 2"/>
                <a:gd name="T30" fmla="*/ 0 w 2"/>
                <a:gd name="T31" fmla="*/ 0 h 2"/>
                <a:gd name="T32" fmla="*/ 0 w 2"/>
                <a:gd name="T33" fmla="*/ 0 h 2"/>
                <a:gd name="T34" fmla="*/ 0 w 2"/>
                <a:gd name="T35" fmla="*/ 0 h 2"/>
                <a:gd name="T36" fmla="*/ 2 w 2"/>
                <a:gd name="T37" fmla="*/ 0 h 2"/>
                <a:gd name="T38" fmla="*/ 2 w 2"/>
                <a:gd name="T39" fmla="*/ 0 h 2"/>
                <a:gd name="T40" fmla="*/ 2 w 2"/>
                <a:gd name="T41" fmla="*/ 1 h 2"/>
                <a:gd name="T42" fmla="*/ 2 w 2"/>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2" y="1"/>
                  </a:moveTo>
                  <a:cubicBezTo>
                    <a:pt x="2" y="1"/>
                    <a:pt x="2" y="1"/>
                    <a:pt x="2" y="1"/>
                  </a:cubicBezTo>
                  <a:cubicBezTo>
                    <a:pt x="2" y="1"/>
                    <a:pt x="2" y="2"/>
                    <a:pt x="2" y="2"/>
                  </a:cubicBezTo>
                  <a:cubicBezTo>
                    <a:pt x="2" y="2"/>
                    <a:pt x="2" y="2"/>
                    <a:pt x="2" y="2"/>
                  </a:cubicBezTo>
                  <a:cubicBezTo>
                    <a:pt x="2" y="2"/>
                    <a:pt x="2" y="1"/>
                    <a:pt x="2" y="1"/>
                  </a:cubicBezTo>
                  <a:cubicBezTo>
                    <a:pt x="2" y="1"/>
                    <a:pt x="2" y="1"/>
                    <a:pt x="2" y="1"/>
                  </a:cubicBezTo>
                  <a:moveTo>
                    <a:pt x="2" y="1"/>
                  </a:moveTo>
                  <a:cubicBezTo>
                    <a:pt x="2" y="1"/>
                    <a:pt x="2" y="1"/>
                    <a:pt x="2" y="1"/>
                  </a:cubicBezTo>
                  <a:cubicBezTo>
                    <a:pt x="2" y="1"/>
                    <a:pt x="2" y="1"/>
                    <a:pt x="2" y="1"/>
                  </a:cubicBezTo>
                  <a:moveTo>
                    <a:pt x="0" y="0"/>
                  </a:moveTo>
                  <a:cubicBezTo>
                    <a:pt x="0" y="1"/>
                    <a:pt x="0" y="2"/>
                    <a:pt x="0" y="2"/>
                  </a:cubicBezTo>
                  <a:cubicBezTo>
                    <a:pt x="0" y="2"/>
                    <a:pt x="0" y="2"/>
                    <a:pt x="0" y="2"/>
                  </a:cubicBezTo>
                  <a:cubicBezTo>
                    <a:pt x="0" y="2"/>
                    <a:pt x="0" y="2"/>
                    <a:pt x="0" y="2"/>
                  </a:cubicBezTo>
                  <a:cubicBezTo>
                    <a:pt x="0" y="2"/>
                    <a:pt x="0" y="1"/>
                    <a:pt x="0" y="0"/>
                  </a:cubicBezTo>
                  <a:moveTo>
                    <a:pt x="0" y="0"/>
                  </a:moveTo>
                  <a:cubicBezTo>
                    <a:pt x="0" y="0"/>
                    <a:pt x="0" y="0"/>
                    <a:pt x="0" y="0"/>
                  </a:cubicBezTo>
                  <a:cubicBezTo>
                    <a:pt x="0" y="0"/>
                    <a:pt x="0" y="0"/>
                    <a:pt x="0" y="0"/>
                  </a:cubicBezTo>
                  <a:cubicBezTo>
                    <a:pt x="0" y="0"/>
                    <a:pt x="0" y="0"/>
                    <a:pt x="0" y="0"/>
                  </a:cubicBezTo>
                  <a:moveTo>
                    <a:pt x="2" y="0"/>
                  </a:moveTo>
                  <a:cubicBezTo>
                    <a:pt x="2" y="0"/>
                    <a:pt x="2" y="0"/>
                    <a:pt x="2" y="0"/>
                  </a:cubicBezTo>
                  <a:cubicBezTo>
                    <a:pt x="2" y="0"/>
                    <a:pt x="2" y="0"/>
                    <a:pt x="2" y="1"/>
                  </a:cubicBezTo>
                  <a:cubicBezTo>
                    <a:pt x="2" y="0"/>
                    <a:pt x="2" y="0"/>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 name="Freeform 6323"/>
            <p:cNvSpPr>
              <a:spLocks noEditPoints="1"/>
            </p:cNvSpPr>
            <p:nvPr/>
          </p:nvSpPr>
          <p:spPr bwMode="auto">
            <a:xfrm>
              <a:off x="2643188" y="2249488"/>
              <a:ext cx="3175" cy="3175"/>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0 h 1"/>
                <a:gd name="T20" fmla="*/ 1 w 1"/>
                <a:gd name="T21" fmla="*/ 0 h 1"/>
                <a:gd name="T22" fmla="*/ 0 w 1"/>
                <a:gd name="T23" fmla="*/ 1 h 1"/>
                <a:gd name="T24" fmla="*/ 1 w 1"/>
                <a:gd name="T25" fmla="*/ 0 h 1"/>
                <a:gd name="T26" fmla="*/ 1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1" y="0"/>
                  </a:moveTo>
                  <a:cubicBezTo>
                    <a:pt x="1" y="0"/>
                    <a:pt x="1" y="0"/>
                    <a:pt x="1" y="0"/>
                  </a:cubicBezTo>
                  <a:cubicBezTo>
                    <a:pt x="1" y="0"/>
                    <a:pt x="0" y="1"/>
                    <a:pt x="0" y="1"/>
                  </a:cubicBezTo>
                  <a:cubicBezTo>
                    <a:pt x="0" y="1"/>
                    <a:pt x="1" y="0"/>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6324"/>
            <p:cNvSpPr>
              <a:spLocks noEditPoints="1"/>
            </p:cNvSpPr>
            <p:nvPr/>
          </p:nvSpPr>
          <p:spPr bwMode="auto">
            <a:xfrm>
              <a:off x="2640013" y="2282825"/>
              <a:ext cx="6350" cy="9525"/>
            </a:xfrm>
            <a:custGeom>
              <a:avLst/>
              <a:gdLst>
                <a:gd name="T0" fmla="*/ 0 w 2"/>
                <a:gd name="T1" fmla="*/ 2 h 3"/>
                <a:gd name="T2" fmla="*/ 0 w 2"/>
                <a:gd name="T3" fmla="*/ 2 h 3"/>
                <a:gd name="T4" fmla="*/ 0 w 2"/>
                <a:gd name="T5" fmla="*/ 3 h 3"/>
                <a:gd name="T6" fmla="*/ 0 w 2"/>
                <a:gd name="T7" fmla="*/ 3 h 3"/>
                <a:gd name="T8" fmla="*/ 0 w 2"/>
                <a:gd name="T9" fmla="*/ 3 h 3"/>
                <a:gd name="T10" fmla="*/ 0 w 2"/>
                <a:gd name="T11" fmla="*/ 2 h 3"/>
                <a:gd name="T12" fmla="*/ 0 w 2"/>
                <a:gd name="T13" fmla="*/ 2 h 3"/>
                <a:gd name="T14" fmla="*/ 0 w 2"/>
                <a:gd name="T15" fmla="*/ 2 h 3"/>
                <a:gd name="T16" fmla="*/ 0 w 2"/>
                <a:gd name="T17" fmla="*/ 2 h 3"/>
                <a:gd name="T18" fmla="*/ 0 w 2"/>
                <a:gd name="T19" fmla="*/ 2 h 3"/>
                <a:gd name="T20" fmla="*/ 2 w 2"/>
                <a:gd name="T21" fmla="*/ 0 h 3"/>
                <a:gd name="T22" fmla="*/ 2 w 2"/>
                <a:gd name="T23" fmla="*/ 0 h 3"/>
                <a:gd name="T24" fmla="*/ 2 w 2"/>
                <a:gd name="T25" fmla="*/ 0 h 3"/>
                <a:gd name="T26" fmla="*/ 2 w 2"/>
                <a:gd name="T27" fmla="*/ 0 h 3"/>
                <a:gd name="T28" fmla="*/ 2 w 2"/>
                <a:gd name="T29" fmla="*/ 0 h 3"/>
                <a:gd name="T30" fmla="*/ 2 w 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3">
                  <a:moveTo>
                    <a:pt x="0" y="2"/>
                  </a:moveTo>
                  <a:cubicBezTo>
                    <a:pt x="0" y="2"/>
                    <a:pt x="0" y="2"/>
                    <a:pt x="0" y="2"/>
                  </a:cubicBezTo>
                  <a:cubicBezTo>
                    <a:pt x="0" y="2"/>
                    <a:pt x="0" y="2"/>
                    <a:pt x="0" y="3"/>
                  </a:cubicBez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 name="Freeform 6325"/>
            <p:cNvSpPr>
              <a:spLocks noEditPoints="1"/>
            </p:cNvSpPr>
            <p:nvPr/>
          </p:nvSpPr>
          <p:spPr bwMode="auto">
            <a:xfrm>
              <a:off x="2640013" y="2286000"/>
              <a:ext cx="0" cy="3175"/>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0 h 1"/>
                <a:gd name="T14" fmla="*/ 1 h 1"/>
                <a:gd name="T15" fmla="*/ 0 h 1"/>
                <a:gd name="T16"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1">
                  <a:moveTo>
                    <a:pt x="0" y="1"/>
                  </a:move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1"/>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 name="Freeform 6326"/>
            <p:cNvSpPr>
              <a:spLocks noEditPoints="1"/>
            </p:cNvSpPr>
            <p:nvPr/>
          </p:nvSpPr>
          <p:spPr bwMode="auto">
            <a:xfrm>
              <a:off x="2609850" y="2403475"/>
              <a:ext cx="9525" cy="7937"/>
            </a:xfrm>
            <a:custGeom>
              <a:avLst/>
              <a:gdLst>
                <a:gd name="T0" fmla="*/ 3 w 3"/>
                <a:gd name="T1" fmla="*/ 0 h 2"/>
                <a:gd name="T2" fmla="*/ 3 w 3"/>
                <a:gd name="T3" fmla="*/ 0 h 2"/>
                <a:gd name="T4" fmla="*/ 3 w 3"/>
                <a:gd name="T5" fmla="*/ 1 h 2"/>
                <a:gd name="T6" fmla="*/ 2 w 3"/>
                <a:gd name="T7" fmla="*/ 2 h 2"/>
                <a:gd name="T8" fmla="*/ 2 w 3"/>
                <a:gd name="T9" fmla="*/ 2 h 2"/>
                <a:gd name="T10" fmla="*/ 2 w 3"/>
                <a:gd name="T11" fmla="*/ 2 h 2"/>
                <a:gd name="T12" fmla="*/ 3 w 3"/>
                <a:gd name="T13" fmla="*/ 1 h 2"/>
                <a:gd name="T14" fmla="*/ 3 w 3"/>
                <a:gd name="T15" fmla="*/ 0 h 2"/>
                <a:gd name="T16" fmla="*/ 3 w 3"/>
                <a:gd name="T17" fmla="*/ 0 h 2"/>
                <a:gd name="T18" fmla="*/ 0 w 3"/>
                <a:gd name="T19" fmla="*/ 0 h 2"/>
                <a:gd name="T20" fmla="*/ 0 w 3"/>
                <a:gd name="T21" fmla="*/ 2 h 2"/>
                <a:gd name="T22" fmla="*/ 0 w 3"/>
                <a:gd name="T23" fmla="*/ 2 h 2"/>
                <a:gd name="T24" fmla="*/ 0 w 3"/>
                <a:gd name="T25" fmla="*/ 0 h 2"/>
                <a:gd name="T26" fmla="*/ 0 w 3"/>
                <a:gd name="T27" fmla="*/ 0 h 2"/>
                <a:gd name="T28" fmla="*/ 0 w 3"/>
                <a:gd name="T29" fmla="*/ 0 h 2"/>
                <a:gd name="T30" fmla="*/ 0 w 3"/>
                <a:gd name="T31" fmla="*/ 0 h 2"/>
                <a:gd name="T32" fmla="*/ 0 w 3"/>
                <a:gd name="T33" fmla="*/ 0 h 2"/>
                <a:gd name="T34" fmla="*/ 0 w 3"/>
                <a:gd name="T35" fmla="*/ 0 h 2"/>
                <a:gd name="T36" fmla="*/ 0 w 3"/>
                <a:gd name="T37" fmla="*/ 0 h 2"/>
                <a:gd name="T38" fmla="*/ 0 w 3"/>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3" y="0"/>
                  </a:moveTo>
                  <a:cubicBezTo>
                    <a:pt x="3" y="0"/>
                    <a:pt x="3" y="0"/>
                    <a:pt x="3" y="0"/>
                  </a:cubicBezTo>
                  <a:cubicBezTo>
                    <a:pt x="3" y="1"/>
                    <a:pt x="3" y="1"/>
                    <a:pt x="3" y="1"/>
                  </a:cubicBezTo>
                  <a:cubicBezTo>
                    <a:pt x="2" y="2"/>
                    <a:pt x="2" y="2"/>
                    <a:pt x="2" y="2"/>
                  </a:cubicBezTo>
                  <a:cubicBezTo>
                    <a:pt x="2" y="2"/>
                    <a:pt x="2" y="2"/>
                    <a:pt x="2" y="2"/>
                  </a:cubicBezTo>
                  <a:cubicBezTo>
                    <a:pt x="2" y="2"/>
                    <a:pt x="2" y="2"/>
                    <a:pt x="2" y="2"/>
                  </a:cubicBezTo>
                  <a:cubicBezTo>
                    <a:pt x="2" y="2"/>
                    <a:pt x="2" y="2"/>
                    <a:pt x="3" y="1"/>
                  </a:cubicBezTo>
                  <a:cubicBezTo>
                    <a:pt x="3" y="1"/>
                    <a:pt x="3" y="1"/>
                    <a:pt x="3" y="0"/>
                  </a:cubicBezTo>
                  <a:cubicBezTo>
                    <a:pt x="3" y="0"/>
                    <a:pt x="3" y="0"/>
                    <a:pt x="3" y="0"/>
                  </a:cubicBezTo>
                  <a:moveTo>
                    <a:pt x="0" y="0"/>
                  </a:moveTo>
                  <a:cubicBezTo>
                    <a:pt x="0" y="0"/>
                    <a:pt x="0" y="1"/>
                    <a:pt x="0" y="2"/>
                  </a:cubicBezTo>
                  <a:cubicBezTo>
                    <a:pt x="0" y="2"/>
                    <a:pt x="0" y="2"/>
                    <a:pt x="0" y="2"/>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 name="Freeform 6327"/>
            <p:cNvSpPr>
              <a:spLocks noEditPoints="1"/>
            </p:cNvSpPr>
            <p:nvPr/>
          </p:nvSpPr>
          <p:spPr bwMode="auto">
            <a:xfrm>
              <a:off x="2609850" y="2400300"/>
              <a:ext cx="6350" cy="3175"/>
            </a:xfrm>
            <a:custGeom>
              <a:avLst/>
              <a:gdLst>
                <a:gd name="T0" fmla="*/ 0 w 2"/>
                <a:gd name="T1" fmla="*/ 1 h 1"/>
                <a:gd name="T2" fmla="*/ 0 w 2"/>
                <a:gd name="T3" fmla="*/ 1 h 1"/>
                <a:gd name="T4" fmla="*/ 0 w 2"/>
                <a:gd name="T5" fmla="*/ 1 h 1"/>
                <a:gd name="T6" fmla="*/ 0 w 2"/>
                <a:gd name="T7" fmla="*/ 1 h 1"/>
                <a:gd name="T8" fmla="*/ 0 w 2"/>
                <a:gd name="T9" fmla="*/ 1 h 1"/>
                <a:gd name="T10" fmla="*/ 2 w 2"/>
                <a:gd name="T11" fmla="*/ 0 h 1"/>
                <a:gd name="T12" fmla="*/ 1 w 2"/>
                <a:gd name="T13" fmla="*/ 0 h 1"/>
                <a:gd name="T14" fmla="*/ 2 w 2"/>
                <a:gd name="T15" fmla="*/ 0 h 1"/>
                <a:gd name="T16" fmla="*/ 2 w 2"/>
                <a:gd name="T17" fmla="*/ 0 h 1"/>
                <a:gd name="T18" fmla="*/ 2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cubicBezTo>
                    <a:pt x="0" y="1"/>
                    <a:pt x="0" y="1"/>
                    <a:pt x="0" y="1"/>
                  </a:cubicBezTo>
                  <a:cubicBezTo>
                    <a:pt x="0" y="1"/>
                    <a:pt x="0" y="1"/>
                    <a:pt x="0" y="1"/>
                  </a:cubicBezTo>
                  <a:cubicBezTo>
                    <a:pt x="0" y="1"/>
                    <a:pt x="0" y="1"/>
                    <a:pt x="0" y="1"/>
                  </a:cubicBezTo>
                  <a:cubicBezTo>
                    <a:pt x="0" y="1"/>
                    <a:pt x="0" y="1"/>
                    <a:pt x="0" y="1"/>
                  </a:cubicBezTo>
                  <a:moveTo>
                    <a:pt x="2" y="0"/>
                  </a:moveTo>
                  <a:cubicBezTo>
                    <a:pt x="2" y="0"/>
                    <a:pt x="1" y="0"/>
                    <a:pt x="1" y="0"/>
                  </a:cubicBezTo>
                  <a:cubicBezTo>
                    <a:pt x="1" y="0"/>
                    <a:pt x="2" y="0"/>
                    <a:pt x="2" y="0"/>
                  </a:cubicBezTo>
                  <a:cubicBezTo>
                    <a:pt x="2" y="0"/>
                    <a:pt x="2" y="0"/>
                    <a:pt x="2" y="0"/>
                  </a:cubicBezTo>
                  <a:cubicBezTo>
                    <a:pt x="2" y="0"/>
                    <a:pt x="2" y="0"/>
                    <a:pt x="2" y="0"/>
                  </a:cubicBezTo>
                  <a:cubicBezTo>
                    <a:pt x="2" y="0"/>
                    <a:pt x="2" y="0"/>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 name="Freeform 6328"/>
            <p:cNvSpPr>
              <a:spLocks noEditPoints="1"/>
            </p:cNvSpPr>
            <p:nvPr/>
          </p:nvSpPr>
          <p:spPr bwMode="auto">
            <a:xfrm>
              <a:off x="2613025" y="2424113"/>
              <a:ext cx="9525" cy="6350"/>
            </a:xfrm>
            <a:custGeom>
              <a:avLst/>
              <a:gdLst>
                <a:gd name="T0" fmla="*/ 2 w 3"/>
                <a:gd name="T1" fmla="*/ 2 h 2"/>
                <a:gd name="T2" fmla="*/ 2 w 3"/>
                <a:gd name="T3" fmla="*/ 2 h 2"/>
                <a:gd name="T4" fmla="*/ 1 w 3"/>
                <a:gd name="T5" fmla="*/ 2 h 2"/>
                <a:gd name="T6" fmla="*/ 0 w 3"/>
                <a:gd name="T7" fmla="*/ 2 h 2"/>
                <a:gd name="T8" fmla="*/ 0 w 3"/>
                <a:gd name="T9" fmla="*/ 2 h 2"/>
                <a:gd name="T10" fmla="*/ 0 w 3"/>
                <a:gd name="T11" fmla="*/ 2 h 2"/>
                <a:gd name="T12" fmla="*/ 0 w 3"/>
                <a:gd name="T13" fmla="*/ 2 h 2"/>
                <a:gd name="T14" fmla="*/ 0 w 3"/>
                <a:gd name="T15" fmla="*/ 2 h 2"/>
                <a:gd name="T16" fmla="*/ 1 w 3"/>
                <a:gd name="T17" fmla="*/ 2 h 2"/>
                <a:gd name="T18" fmla="*/ 2 w 3"/>
                <a:gd name="T19" fmla="*/ 2 h 2"/>
                <a:gd name="T20" fmla="*/ 2 w 3"/>
                <a:gd name="T21" fmla="*/ 2 h 2"/>
                <a:gd name="T22" fmla="*/ 2 w 3"/>
                <a:gd name="T23" fmla="*/ 1 h 2"/>
                <a:gd name="T24" fmla="*/ 2 w 3"/>
                <a:gd name="T25" fmla="*/ 1 h 2"/>
                <a:gd name="T26" fmla="*/ 2 w 3"/>
                <a:gd name="T27" fmla="*/ 1 h 2"/>
                <a:gd name="T28" fmla="*/ 0 w 3"/>
                <a:gd name="T29" fmla="*/ 0 h 2"/>
                <a:gd name="T30" fmla="*/ 0 w 3"/>
                <a:gd name="T31" fmla="*/ 1 h 2"/>
                <a:gd name="T32" fmla="*/ 0 w 3"/>
                <a:gd name="T33" fmla="*/ 1 h 2"/>
                <a:gd name="T34" fmla="*/ 0 w 3"/>
                <a:gd name="T35" fmla="*/ 1 h 2"/>
                <a:gd name="T36" fmla="*/ 0 w 3"/>
                <a:gd name="T37" fmla="*/ 0 h 2"/>
                <a:gd name="T38" fmla="*/ 0 w 3"/>
                <a:gd name="T39" fmla="*/ 0 h 2"/>
                <a:gd name="T40" fmla="*/ 0 w 3"/>
                <a:gd name="T41" fmla="*/ 0 h 2"/>
                <a:gd name="T42" fmla="*/ 0 w 3"/>
                <a:gd name="T43" fmla="*/ 0 h 2"/>
                <a:gd name="T44" fmla="*/ 0 w 3"/>
                <a:gd name="T45" fmla="*/ 0 h 2"/>
                <a:gd name="T46" fmla="*/ 0 w 3"/>
                <a:gd name="T47" fmla="*/ 0 h 2"/>
                <a:gd name="T48" fmla="*/ 0 w 3"/>
                <a:gd name="T49" fmla="*/ 0 h 2"/>
                <a:gd name="T50" fmla="*/ 0 w 3"/>
                <a:gd name="T51" fmla="*/ 0 h 2"/>
                <a:gd name="T52" fmla="*/ 2 w 3"/>
                <a:gd name="T53" fmla="*/ 0 h 2"/>
                <a:gd name="T54" fmla="*/ 2 w 3"/>
                <a:gd name="T55" fmla="*/ 0 h 2"/>
                <a:gd name="T56" fmla="*/ 2 w 3"/>
                <a:gd name="T57" fmla="*/ 0 h 2"/>
                <a:gd name="T58" fmla="*/ 2 w 3"/>
                <a:gd name="T59" fmla="*/ 1 h 2"/>
                <a:gd name="T60" fmla="*/ 2 w 3"/>
                <a:gd name="T61" fmla="*/ 0 h 2"/>
                <a:gd name="T62" fmla="*/ 2 w 3"/>
                <a:gd name="T6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2">
                  <a:moveTo>
                    <a:pt x="2" y="2"/>
                  </a:moveTo>
                  <a:cubicBezTo>
                    <a:pt x="2" y="2"/>
                    <a:pt x="2" y="2"/>
                    <a:pt x="2"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2"/>
                  </a:cubicBezTo>
                  <a:cubicBezTo>
                    <a:pt x="1" y="2"/>
                    <a:pt x="1" y="2"/>
                    <a:pt x="2" y="2"/>
                  </a:cubicBezTo>
                  <a:cubicBezTo>
                    <a:pt x="2" y="2"/>
                    <a:pt x="2" y="2"/>
                    <a:pt x="2" y="2"/>
                  </a:cubicBezTo>
                  <a:moveTo>
                    <a:pt x="2" y="1"/>
                  </a:moveTo>
                  <a:cubicBezTo>
                    <a:pt x="2" y="1"/>
                    <a:pt x="2" y="1"/>
                    <a:pt x="2" y="1"/>
                  </a:cubicBezTo>
                  <a:cubicBezTo>
                    <a:pt x="2" y="1"/>
                    <a:pt x="2" y="1"/>
                    <a:pt x="2" y="1"/>
                  </a:cubicBezTo>
                  <a:moveTo>
                    <a:pt x="0" y="0"/>
                  </a:moveTo>
                  <a:cubicBezTo>
                    <a:pt x="0" y="0"/>
                    <a:pt x="0" y="1"/>
                    <a:pt x="0" y="1"/>
                  </a:cubicBezTo>
                  <a:cubicBezTo>
                    <a:pt x="0" y="1"/>
                    <a:pt x="0" y="1"/>
                    <a:pt x="0" y="1"/>
                  </a:cubicBezTo>
                  <a:cubicBezTo>
                    <a:pt x="0" y="1"/>
                    <a:pt x="0" y="1"/>
                    <a:pt x="0" y="1"/>
                  </a:cubicBezTo>
                  <a:cubicBezTo>
                    <a:pt x="0" y="1"/>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2" y="0"/>
                  </a:moveTo>
                  <a:cubicBezTo>
                    <a:pt x="2" y="0"/>
                    <a:pt x="2" y="0"/>
                    <a:pt x="2" y="0"/>
                  </a:cubicBezTo>
                  <a:cubicBezTo>
                    <a:pt x="2" y="0"/>
                    <a:pt x="2" y="0"/>
                    <a:pt x="2" y="0"/>
                  </a:cubicBezTo>
                  <a:cubicBezTo>
                    <a:pt x="3" y="0"/>
                    <a:pt x="2" y="1"/>
                    <a:pt x="2" y="1"/>
                  </a:cubicBezTo>
                  <a:cubicBezTo>
                    <a:pt x="3" y="1"/>
                    <a:pt x="3" y="0"/>
                    <a:pt x="2" y="0"/>
                  </a:cubicBezTo>
                  <a:cubicBezTo>
                    <a:pt x="2" y="0"/>
                    <a:pt x="2" y="0"/>
                    <a:pt x="2"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 name="Freeform 6329"/>
            <p:cNvSpPr>
              <a:spLocks noEditPoints="1"/>
            </p:cNvSpPr>
            <p:nvPr/>
          </p:nvSpPr>
          <p:spPr bwMode="auto">
            <a:xfrm>
              <a:off x="2613025" y="2420938"/>
              <a:ext cx="6350" cy="6350"/>
            </a:xfrm>
            <a:custGeom>
              <a:avLst/>
              <a:gdLst>
                <a:gd name="T0" fmla="*/ 0 w 2"/>
                <a:gd name="T1" fmla="*/ 1 h 2"/>
                <a:gd name="T2" fmla="*/ 0 w 2"/>
                <a:gd name="T3" fmla="*/ 2 h 2"/>
                <a:gd name="T4" fmla="*/ 0 w 2"/>
                <a:gd name="T5" fmla="*/ 1 h 2"/>
                <a:gd name="T6" fmla="*/ 0 w 2"/>
                <a:gd name="T7" fmla="*/ 1 h 2"/>
                <a:gd name="T8" fmla="*/ 0 w 2"/>
                <a:gd name="T9" fmla="*/ 1 h 2"/>
                <a:gd name="T10" fmla="*/ 0 w 2"/>
                <a:gd name="T11" fmla="*/ 1 h 2"/>
                <a:gd name="T12" fmla="*/ 0 w 2"/>
                <a:gd name="T13" fmla="*/ 1 h 2"/>
                <a:gd name="T14" fmla="*/ 2 w 2"/>
                <a:gd name="T15" fmla="*/ 1 h 2"/>
                <a:gd name="T16" fmla="*/ 2 w 2"/>
                <a:gd name="T17" fmla="*/ 1 h 2"/>
                <a:gd name="T18" fmla="*/ 2 w 2"/>
                <a:gd name="T19" fmla="*/ 1 h 2"/>
                <a:gd name="T20" fmla="*/ 2 w 2"/>
                <a:gd name="T21" fmla="*/ 1 h 2"/>
                <a:gd name="T22" fmla="*/ 1 w 2"/>
                <a:gd name="T23" fmla="*/ 0 h 2"/>
                <a:gd name="T24" fmla="*/ 0 w 2"/>
                <a:gd name="T25" fmla="*/ 1 h 2"/>
                <a:gd name="T26" fmla="*/ 0 w 2"/>
                <a:gd name="T27" fmla="*/ 1 h 2"/>
                <a:gd name="T28" fmla="*/ 1 w 2"/>
                <a:gd name="T29" fmla="*/ 0 h 2"/>
                <a:gd name="T30" fmla="*/ 1 w 2"/>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0" y="1"/>
                  </a:moveTo>
                  <a:cubicBezTo>
                    <a:pt x="0" y="1"/>
                    <a:pt x="0" y="2"/>
                    <a:pt x="0" y="2"/>
                  </a:cubicBezTo>
                  <a:cubicBezTo>
                    <a:pt x="0" y="1"/>
                    <a:pt x="0" y="1"/>
                    <a:pt x="0" y="1"/>
                  </a:cubicBezTo>
                  <a:moveTo>
                    <a:pt x="0" y="1"/>
                  </a:moveTo>
                  <a:cubicBezTo>
                    <a:pt x="0" y="1"/>
                    <a:pt x="0" y="1"/>
                    <a:pt x="0" y="1"/>
                  </a:cubicBezTo>
                  <a:cubicBezTo>
                    <a:pt x="0" y="1"/>
                    <a:pt x="0" y="1"/>
                    <a:pt x="0" y="1"/>
                  </a:cubicBezTo>
                  <a:cubicBezTo>
                    <a:pt x="0" y="1"/>
                    <a:pt x="0" y="1"/>
                    <a:pt x="0" y="1"/>
                  </a:cubicBezTo>
                  <a:moveTo>
                    <a:pt x="2" y="1"/>
                  </a:moveTo>
                  <a:cubicBezTo>
                    <a:pt x="2" y="1"/>
                    <a:pt x="2" y="1"/>
                    <a:pt x="2" y="1"/>
                  </a:cubicBezTo>
                  <a:cubicBezTo>
                    <a:pt x="2" y="1"/>
                    <a:pt x="2" y="1"/>
                    <a:pt x="2" y="1"/>
                  </a:cubicBezTo>
                  <a:cubicBezTo>
                    <a:pt x="2" y="1"/>
                    <a:pt x="2" y="1"/>
                    <a:pt x="2" y="1"/>
                  </a:cubicBezTo>
                  <a:moveTo>
                    <a:pt x="1" y="0"/>
                  </a:moveTo>
                  <a:cubicBezTo>
                    <a:pt x="1" y="1"/>
                    <a:pt x="1" y="1"/>
                    <a:pt x="0" y="1"/>
                  </a:cubicBezTo>
                  <a:cubicBezTo>
                    <a:pt x="0" y="1"/>
                    <a:pt x="0" y="1"/>
                    <a:pt x="0" y="1"/>
                  </a:cubicBezTo>
                  <a:cubicBezTo>
                    <a:pt x="1" y="0"/>
                    <a:pt x="1" y="0"/>
                    <a:pt x="1" y="0"/>
                  </a:cubicBezTo>
                  <a:cubicBezTo>
                    <a:pt x="1" y="0"/>
                    <a:pt x="1" y="0"/>
                    <a:pt x="1" y="0"/>
                  </a:cubicBezTo>
                </a:path>
              </a:pathLst>
            </a:custGeom>
            <a:solidFill>
              <a:srgbClr val="FBD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333" name="Picture 6330"/>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2579688" y="2205038"/>
              <a:ext cx="111125"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6331"/>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2579688" y="2205038"/>
              <a:ext cx="111125"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6332"/>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2628900" y="2235200"/>
              <a:ext cx="41275"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6333"/>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2628900" y="2235200"/>
              <a:ext cx="41275"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 name="Picture 6334"/>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2633663" y="2238375"/>
              <a:ext cx="30163" cy="3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 name="Picture 6335"/>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2628900" y="2268538"/>
              <a:ext cx="41275"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6336"/>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2628900" y="2268538"/>
              <a:ext cx="31750"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6337"/>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2628900" y="2271713"/>
              <a:ext cx="31750"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6338"/>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2595563" y="2387600"/>
              <a:ext cx="41275" cy="39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6339"/>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2595563" y="2387600"/>
              <a:ext cx="41275" cy="39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6340"/>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2598738" y="2390775"/>
              <a:ext cx="30163" cy="3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6341"/>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98738" y="2406650"/>
              <a:ext cx="41275"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6342"/>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598738" y="2406650"/>
              <a:ext cx="41275"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 name="Picture 6343"/>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2601913" y="2411413"/>
              <a:ext cx="31750" cy="3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7" name="Picture 6344"/>
            <p:cNvPicPr>
              <a:picLocks noChangeAspect="1" noChangeArrowheads="1"/>
            </p:cNvPicPr>
            <p:nvPr/>
          </p:nvPicPr>
          <p:blipFill>
            <a:blip r:embed="rId69" cstate="print">
              <a:extLst>
                <a:ext uri="{28A0092B-C50C-407E-A947-70E740481C1C}">
                  <a14:useLocalDpi xmlns:a14="http://schemas.microsoft.com/office/drawing/2010/main" val="0"/>
                </a:ext>
              </a:extLst>
            </a:blip>
            <a:srcRect/>
            <a:stretch>
              <a:fillRect/>
            </a:stretch>
          </p:blipFill>
          <p:spPr bwMode="auto">
            <a:xfrm>
              <a:off x="4203700" y="4483100"/>
              <a:ext cx="366713"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6345"/>
            <p:cNvPicPr>
              <a:picLocks noChangeAspect="1" noChangeArrowheads="1"/>
            </p:cNvPicPr>
            <p:nvPr/>
          </p:nvPicPr>
          <p:blipFill>
            <a:blip r:embed="rId70" cstate="print">
              <a:extLst>
                <a:ext uri="{28A0092B-C50C-407E-A947-70E740481C1C}">
                  <a14:useLocalDpi xmlns:a14="http://schemas.microsoft.com/office/drawing/2010/main" val="0"/>
                </a:ext>
              </a:extLst>
            </a:blip>
            <a:srcRect/>
            <a:stretch>
              <a:fillRect/>
            </a:stretch>
          </p:blipFill>
          <p:spPr bwMode="auto">
            <a:xfrm>
              <a:off x="2652713" y="1662113"/>
              <a:ext cx="446088"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6346"/>
            <p:cNvPicPr>
              <a:picLocks noChangeAspect="1" noChangeArrowheads="1"/>
            </p:cNvPicPr>
            <p:nvPr/>
          </p:nvPicPr>
          <p:blipFill>
            <a:blip r:embed="rId71" cstate="print">
              <a:extLst>
                <a:ext uri="{28A0092B-C50C-407E-A947-70E740481C1C}">
                  <a14:useLocalDpi xmlns:a14="http://schemas.microsoft.com/office/drawing/2010/main" val="0"/>
                </a:ext>
              </a:extLst>
            </a:blip>
            <a:srcRect/>
            <a:stretch>
              <a:fillRect/>
            </a:stretch>
          </p:blipFill>
          <p:spPr bwMode="auto">
            <a:xfrm>
              <a:off x="4021138" y="277813"/>
              <a:ext cx="3667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6347"/>
            <p:cNvPicPr>
              <a:picLocks noChangeAspect="1" noChangeArrowheads="1"/>
            </p:cNvPicPr>
            <p:nvPr/>
          </p:nvPicPr>
          <p:blipFill>
            <a:blip r:embed="rId72" cstate="print">
              <a:extLst>
                <a:ext uri="{28A0092B-C50C-407E-A947-70E740481C1C}">
                  <a14:useLocalDpi xmlns:a14="http://schemas.microsoft.com/office/drawing/2010/main" val="0"/>
                </a:ext>
              </a:extLst>
            </a:blip>
            <a:srcRect/>
            <a:stretch>
              <a:fillRect/>
            </a:stretch>
          </p:blipFill>
          <p:spPr bwMode="auto">
            <a:xfrm>
              <a:off x="4037013" y="744538"/>
              <a:ext cx="355600" cy="189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6348"/>
            <p:cNvPicPr>
              <a:picLocks noChangeAspect="1" noChangeArrowheads="1"/>
            </p:cNvPicPr>
            <p:nvPr/>
          </p:nvPicPr>
          <p:blipFill>
            <a:blip r:embed="rId73" cstate="print">
              <a:extLst>
                <a:ext uri="{28A0092B-C50C-407E-A947-70E740481C1C}">
                  <a14:useLocalDpi xmlns:a14="http://schemas.microsoft.com/office/drawing/2010/main" val="0"/>
                </a:ext>
              </a:extLst>
            </a:blip>
            <a:srcRect/>
            <a:stretch>
              <a:fillRect/>
            </a:stretch>
          </p:blipFill>
          <p:spPr bwMode="auto">
            <a:xfrm>
              <a:off x="3986213" y="736600"/>
              <a:ext cx="442913" cy="190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6349"/>
            <p:cNvPicPr>
              <a:picLocks noChangeAspect="1" noChangeArrowheads="1"/>
            </p:cNvPicPr>
            <p:nvPr/>
          </p:nvPicPr>
          <p:blipFill>
            <a:blip r:embed="rId74" cstate="print">
              <a:extLst>
                <a:ext uri="{28A0092B-C50C-407E-A947-70E740481C1C}">
                  <a14:useLocalDpi xmlns:a14="http://schemas.microsoft.com/office/drawing/2010/main" val="0"/>
                </a:ext>
              </a:extLst>
            </a:blip>
            <a:srcRect/>
            <a:stretch>
              <a:fillRect/>
            </a:stretch>
          </p:blipFill>
          <p:spPr bwMode="auto">
            <a:xfrm>
              <a:off x="3983038" y="766763"/>
              <a:ext cx="452438" cy="186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6350"/>
            <p:cNvPicPr>
              <a:picLocks noChangeAspect="1" noChangeArrowheads="1"/>
            </p:cNvPicPr>
            <p:nvPr/>
          </p:nvPicPr>
          <p:blipFill>
            <a:blip r:embed="rId75" cstate="print">
              <a:extLst>
                <a:ext uri="{28A0092B-C50C-407E-A947-70E740481C1C}">
                  <a14:useLocalDpi xmlns:a14="http://schemas.microsoft.com/office/drawing/2010/main" val="0"/>
                </a:ext>
              </a:extLst>
            </a:blip>
            <a:srcRect/>
            <a:stretch>
              <a:fillRect/>
            </a:stretch>
          </p:blipFill>
          <p:spPr bwMode="auto">
            <a:xfrm>
              <a:off x="3089275" y="2163763"/>
              <a:ext cx="73025"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6351"/>
            <p:cNvPicPr>
              <a:picLocks noChangeAspect="1" noChangeArrowheads="1"/>
            </p:cNvPicPr>
            <p:nvPr/>
          </p:nvPicPr>
          <p:blipFill>
            <a:blip r:embed="rId76" cstate="print">
              <a:extLst>
                <a:ext uri="{28A0092B-C50C-407E-A947-70E740481C1C}">
                  <a14:useLocalDpi xmlns:a14="http://schemas.microsoft.com/office/drawing/2010/main" val="0"/>
                </a:ext>
              </a:extLst>
            </a:blip>
            <a:srcRect/>
            <a:stretch>
              <a:fillRect/>
            </a:stretch>
          </p:blipFill>
          <p:spPr bwMode="auto">
            <a:xfrm>
              <a:off x="1298575" y="1233488"/>
              <a:ext cx="2952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6352"/>
            <p:cNvPicPr>
              <a:picLocks noChangeAspect="1" noChangeArrowheads="1"/>
            </p:cNvPicPr>
            <p:nvPr/>
          </p:nvPicPr>
          <p:blipFill>
            <a:blip r:embed="rId77" cstate="print">
              <a:extLst>
                <a:ext uri="{28A0092B-C50C-407E-A947-70E740481C1C}">
                  <a14:useLocalDpi xmlns:a14="http://schemas.microsoft.com/office/drawing/2010/main" val="0"/>
                </a:ext>
              </a:extLst>
            </a:blip>
            <a:srcRect/>
            <a:stretch>
              <a:fillRect/>
            </a:stretch>
          </p:blipFill>
          <p:spPr bwMode="auto">
            <a:xfrm>
              <a:off x="1190625" y="1276350"/>
              <a:ext cx="122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6353"/>
            <p:cNvPicPr>
              <a:picLocks noChangeAspect="1" noChangeArrowheads="1"/>
            </p:cNvPicPr>
            <p:nvPr/>
          </p:nvPicPr>
          <p:blipFill>
            <a:blip r:embed="rId78" cstate="print">
              <a:extLst>
                <a:ext uri="{28A0092B-C50C-407E-A947-70E740481C1C}">
                  <a14:useLocalDpi xmlns:a14="http://schemas.microsoft.com/office/drawing/2010/main" val="0"/>
                </a:ext>
              </a:extLst>
            </a:blip>
            <a:srcRect/>
            <a:stretch>
              <a:fillRect/>
            </a:stretch>
          </p:blipFill>
          <p:spPr bwMode="auto">
            <a:xfrm>
              <a:off x="3805238" y="754063"/>
              <a:ext cx="180975"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6354"/>
            <p:cNvPicPr>
              <a:picLocks noChangeAspect="1" noChangeArrowheads="1"/>
            </p:cNvPicPr>
            <p:nvPr/>
          </p:nvPicPr>
          <p:blipFill>
            <a:blip r:embed="rId79" cstate="print">
              <a:extLst>
                <a:ext uri="{28A0092B-C50C-407E-A947-70E740481C1C}">
                  <a14:useLocalDpi xmlns:a14="http://schemas.microsoft.com/office/drawing/2010/main" val="0"/>
                </a:ext>
              </a:extLst>
            </a:blip>
            <a:srcRect/>
            <a:stretch>
              <a:fillRect/>
            </a:stretch>
          </p:blipFill>
          <p:spPr bwMode="auto">
            <a:xfrm>
              <a:off x="4497388" y="1438275"/>
              <a:ext cx="111125" cy="11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19602567"/>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a:extLst>
              <a:ext uri="{FF2B5EF4-FFF2-40B4-BE49-F238E27FC236}">
                <a16:creationId xmlns="" xmlns:a16="http://schemas.microsoft.com/office/drawing/2014/main" id="{68153C83-0DD5-48A6-A4D1-AB5C014393B5}"/>
              </a:ext>
            </a:extLst>
          </p:cNvPr>
          <p:cNvSpPr txBox="1"/>
          <p:nvPr/>
        </p:nvSpPr>
        <p:spPr>
          <a:xfrm>
            <a:off x="1864986" y="534497"/>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2" name="Imagen 1"/>
          <p:cNvPicPr>
            <a:picLocks noChangeAspect="1"/>
          </p:cNvPicPr>
          <p:nvPr/>
        </p:nvPicPr>
        <p:blipFill>
          <a:blip r:embed="rId2"/>
          <a:stretch>
            <a:fillRect/>
          </a:stretch>
        </p:blipFill>
        <p:spPr>
          <a:xfrm>
            <a:off x="636465" y="857662"/>
            <a:ext cx="7733146" cy="2923506"/>
          </a:xfrm>
          <a:prstGeom prst="rect">
            <a:avLst/>
          </a:prstGeom>
        </p:spPr>
      </p:pic>
      <p:pic>
        <p:nvPicPr>
          <p:cNvPr id="3" name="Imagen 2"/>
          <p:cNvPicPr>
            <a:picLocks noChangeAspect="1"/>
          </p:cNvPicPr>
          <p:nvPr/>
        </p:nvPicPr>
        <p:blipFill>
          <a:blip r:embed="rId3"/>
          <a:stretch>
            <a:fillRect/>
          </a:stretch>
        </p:blipFill>
        <p:spPr>
          <a:xfrm>
            <a:off x="7568251" y="4243425"/>
            <a:ext cx="1402421" cy="1926246"/>
          </a:xfrm>
          <a:prstGeom prst="rect">
            <a:avLst/>
          </a:prstGeom>
        </p:spPr>
      </p:pic>
      <p:pic>
        <p:nvPicPr>
          <p:cNvPr id="4" name="Imagen 3"/>
          <p:cNvPicPr>
            <a:picLocks noChangeAspect="1"/>
          </p:cNvPicPr>
          <p:nvPr/>
        </p:nvPicPr>
        <p:blipFill>
          <a:blip r:embed="rId4"/>
          <a:stretch>
            <a:fillRect/>
          </a:stretch>
        </p:blipFill>
        <p:spPr>
          <a:xfrm rot="16200000">
            <a:off x="2233744" y="2507056"/>
            <a:ext cx="1927231" cy="5121786"/>
          </a:xfrm>
          <a:prstGeom prst="rect">
            <a:avLst/>
          </a:prstGeom>
        </p:spPr>
      </p:pic>
      <p:pic>
        <p:nvPicPr>
          <p:cNvPr id="5" name="Imagen 4"/>
          <p:cNvPicPr>
            <a:picLocks noChangeAspect="1"/>
          </p:cNvPicPr>
          <p:nvPr/>
        </p:nvPicPr>
        <p:blipFill>
          <a:blip r:embed="rId5"/>
          <a:stretch>
            <a:fillRect/>
          </a:stretch>
        </p:blipFill>
        <p:spPr>
          <a:xfrm>
            <a:off x="9840397" y="1122225"/>
            <a:ext cx="1968090" cy="5252860"/>
          </a:xfrm>
          <a:prstGeom prst="rect">
            <a:avLst/>
          </a:prstGeom>
        </p:spPr>
      </p:pic>
    </p:spTree>
    <p:extLst>
      <p:ext uri="{BB962C8B-B14F-4D97-AF65-F5344CB8AC3E}">
        <p14:creationId xmlns:p14="http://schemas.microsoft.com/office/powerpoint/2010/main" val="1083440372"/>
      </p:ext>
    </p:extLst>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p:cNvPicPr>
            <a:picLocks noChangeAspect="1"/>
          </p:cNvPicPr>
          <p:nvPr/>
        </p:nvPicPr>
        <p:blipFill>
          <a:blip r:embed="rId2"/>
          <a:stretch>
            <a:fillRect/>
          </a:stretch>
        </p:blipFill>
        <p:spPr>
          <a:xfrm>
            <a:off x="425639" y="1018755"/>
            <a:ext cx="3323401" cy="2129878"/>
          </a:xfrm>
          <a:prstGeom prst="rect">
            <a:avLst/>
          </a:prstGeom>
        </p:spPr>
      </p:pic>
      <p:sp>
        <p:nvSpPr>
          <p:cNvPr id="9" name="CuadroTexto 8">
            <a:extLst>
              <a:ext uri="{FF2B5EF4-FFF2-40B4-BE49-F238E27FC236}">
                <a16:creationId xmlns="" xmlns:a16="http://schemas.microsoft.com/office/drawing/2014/main" id="{68153C83-0DD5-48A6-A4D1-AB5C014393B5}"/>
              </a:ext>
            </a:extLst>
          </p:cNvPr>
          <p:cNvSpPr txBox="1"/>
          <p:nvPr/>
        </p:nvSpPr>
        <p:spPr>
          <a:xfrm>
            <a:off x="1864986" y="534497"/>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7" name="Imagen 6"/>
          <p:cNvPicPr>
            <a:picLocks noChangeAspect="1"/>
          </p:cNvPicPr>
          <p:nvPr/>
        </p:nvPicPr>
        <p:blipFill>
          <a:blip r:embed="rId3"/>
          <a:stretch>
            <a:fillRect/>
          </a:stretch>
        </p:blipFill>
        <p:spPr>
          <a:xfrm>
            <a:off x="425639" y="4168305"/>
            <a:ext cx="4230252" cy="1683856"/>
          </a:xfrm>
          <a:prstGeom prst="rect">
            <a:avLst/>
          </a:prstGeom>
        </p:spPr>
      </p:pic>
      <p:pic>
        <p:nvPicPr>
          <p:cNvPr id="10" name="Imagen 9"/>
          <p:cNvPicPr>
            <a:picLocks noChangeAspect="1"/>
          </p:cNvPicPr>
          <p:nvPr/>
        </p:nvPicPr>
        <p:blipFill>
          <a:blip r:embed="rId4"/>
          <a:stretch>
            <a:fillRect/>
          </a:stretch>
        </p:blipFill>
        <p:spPr>
          <a:xfrm>
            <a:off x="4288153" y="1512464"/>
            <a:ext cx="2706743" cy="2324205"/>
          </a:xfrm>
          <a:prstGeom prst="rect">
            <a:avLst/>
          </a:prstGeom>
        </p:spPr>
      </p:pic>
      <p:pic>
        <p:nvPicPr>
          <p:cNvPr id="11" name="Imagen 10"/>
          <p:cNvPicPr>
            <a:picLocks noChangeAspect="1"/>
          </p:cNvPicPr>
          <p:nvPr/>
        </p:nvPicPr>
        <p:blipFill>
          <a:blip r:embed="rId5"/>
          <a:stretch>
            <a:fillRect/>
          </a:stretch>
        </p:blipFill>
        <p:spPr>
          <a:xfrm>
            <a:off x="4988951" y="4168305"/>
            <a:ext cx="3446389" cy="1938846"/>
          </a:xfrm>
          <a:prstGeom prst="rect">
            <a:avLst/>
          </a:prstGeom>
        </p:spPr>
      </p:pic>
      <p:pic>
        <p:nvPicPr>
          <p:cNvPr id="12" name="Imagen 11"/>
          <p:cNvPicPr>
            <a:picLocks noChangeAspect="1"/>
          </p:cNvPicPr>
          <p:nvPr/>
        </p:nvPicPr>
        <p:blipFill>
          <a:blip r:embed="rId6"/>
          <a:stretch>
            <a:fillRect/>
          </a:stretch>
        </p:blipFill>
        <p:spPr>
          <a:xfrm>
            <a:off x="9523875" y="2703100"/>
            <a:ext cx="2089005" cy="3404051"/>
          </a:xfrm>
          <a:prstGeom prst="rect">
            <a:avLst/>
          </a:prstGeom>
        </p:spPr>
      </p:pic>
      <p:pic>
        <p:nvPicPr>
          <p:cNvPr id="13" name="Imagen 12"/>
          <p:cNvPicPr>
            <a:picLocks noChangeAspect="1"/>
          </p:cNvPicPr>
          <p:nvPr/>
        </p:nvPicPr>
        <p:blipFill>
          <a:blip r:embed="rId7"/>
          <a:stretch>
            <a:fillRect/>
          </a:stretch>
        </p:blipFill>
        <p:spPr>
          <a:xfrm>
            <a:off x="7712714" y="1512464"/>
            <a:ext cx="3622321" cy="1156707"/>
          </a:xfrm>
          <a:prstGeom prst="rect">
            <a:avLst/>
          </a:prstGeom>
        </p:spPr>
      </p:pic>
    </p:spTree>
    <p:extLst>
      <p:ext uri="{BB962C8B-B14F-4D97-AF65-F5344CB8AC3E}">
        <p14:creationId xmlns:p14="http://schemas.microsoft.com/office/powerpoint/2010/main" val="1791277507"/>
      </p:ext>
    </p:extLst>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 xmlns:a16="http://schemas.microsoft.com/office/drawing/2014/main" id="{68153C83-0DD5-48A6-A4D1-AB5C014393B5}"/>
              </a:ext>
            </a:extLst>
          </p:cNvPr>
          <p:cNvSpPr txBox="1"/>
          <p:nvPr/>
        </p:nvSpPr>
        <p:spPr>
          <a:xfrm>
            <a:off x="1925946" y="618317"/>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3" name="Imagen 2"/>
          <p:cNvPicPr>
            <a:picLocks noChangeAspect="1"/>
          </p:cNvPicPr>
          <p:nvPr/>
        </p:nvPicPr>
        <p:blipFill>
          <a:blip r:embed="rId2"/>
          <a:stretch>
            <a:fillRect/>
          </a:stretch>
        </p:blipFill>
        <p:spPr>
          <a:xfrm>
            <a:off x="8937900" y="1264648"/>
            <a:ext cx="2727625" cy="4900366"/>
          </a:xfrm>
          <a:prstGeom prst="rect">
            <a:avLst/>
          </a:prstGeom>
        </p:spPr>
      </p:pic>
      <p:pic>
        <p:nvPicPr>
          <p:cNvPr id="4" name="Imagen 3"/>
          <p:cNvPicPr>
            <a:picLocks noChangeAspect="1"/>
          </p:cNvPicPr>
          <p:nvPr/>
        </p:nvPicPr>
        <p:blipFill>
          <a:blip r:embed="rId3"/>
          <a:stretch>
            <a:fillRect/>
          </a:stretch>
        </p:blipFill>
        <p:spPr>
          <a:xfrm>
            <a:off x="393331" y="930950"/>
            <a:ext cx="3065230" cy="5567761"/>
          </a:xfrm>
          <a:prstGeom prst="rect">
            <a:avLst/>
          </a:prstGeom>
        </p:spPr>
      </p:pic>
      <p:pic>
        <p:nvPicPr>
          <p:cNvPr id="5" name="Imagen 4"/>
          <p:cNvPicPr>
            <a:picLocks noChangeAspect="1"/>
          </p:cNvPicPr>
          <p:nvPr/>
        </p:nvPicPr>
        <p:blipFill>
          <a:blip r:embed="rId4"/>
          <a:stretch>
            <a:fillRect/>
          </a:stretch>
        </p:blipFill>
        <p:spPr>
          <a:xfrm>
            <a:off x="6039335" y="4157248"/>
            <a:ext cx="2756446" cy="2583153"/>
          </a:xfrm>
          <a:prstGeom prst="rect">
            <a:avLst/>
          </a:prstGeom>
        </p:spPr>
      </p:pic>
      <p:pic>
        <p:nvPicPr>
          <p:cNvPr id="6" name="Imagen 5"/>
          <p:cNvPicPr>
            <a:picLocks noChangeAspect="1"/>
          </p:cNvPicPr>
          <p:nvPr/>
        </p:nvPicPr>
        <p:blipFill>
          <a:blip r:embed="rId5"/>
          <a:stretch>
            <a:fillRect/>
          </a:stretch>
        </p:blipFill>
        <p:spPr>
          <a:xfrm>
            <a:off x="3458560" y="3715933"/>
            <a:ext cx="1665241" cy="2449081"/>
          </a:xfrm>
          <a:prstGeom prst="rect">
            <a:avLst/>
          </a:prstGeom>
        </p:spPr>
      </p:pic>
      <p:pic>
        <p:nvPicPr>
          <p:cNvPr id="7" name="Imagen 6"/>
          <p:cNvPicPr>
            <a:picLocks noChangeAspect="1"/>
          </p:cNvPicPr>
          <p:nvPr/>
        </p:nvPicPr>
        <p:blipFill>
          <a:blip r:embed="rId6"/>
          <a:stretch>
            <a:fillRect/>
          </a:stretch>
        </p:blipFill>
        <p:spPr>
          <a:xfrm>
            <a:off x="3458560" y="1957222"/>
            <a:ext cx="4970522" cy="1507452"/>
          </a:xfrm>
          <a:prstGeom prst="rect">
            <a:avLst/>
          </a:prstGeom>
        </p:spPr>
      </p:pic>
    </p:spTree>
    <p:extLst>
      <p:ext uri="{BB962C8B-B14F-4D97-AF65-F5344CB8AC3E}">
        <p14:creationId xmlns:p14="http://schemas.microsoft.com/office/powerpoint/2010/main" val="1771995439"/>
      </p:ext>
    </p:extLst>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 xmlns:a16="http://schemas.microsoft.com/office/drawing/2014/main" id="{68153C83-0DD5-48A6-A4D1-AB5C014393B5}"/>
              </a:ext>
            </a:extLst>
          </p:cNvPr>
          <p:cNvSpPr txBox="1"/>
          <p:nvPr/>
        </p:nvSpPr>
        <p:spPr>
          <a:xfrm>
            <a:off x="1925946" y="618317"/>
            <a:ext cx="8375767" cy="646331"/>
          </a:xfrm>
          <a:prstGeom prst="rect">
            <a:avLst/>
          </a:prstGeom>
          <a:noFill/>
        </p:spPr>
        <p:txBody>
          <a:bodyPr wrap="square">
            <a:spAutoFit/>
          </a:bodyPr>
          <a:lstStyle/>
          <a:p>
            <a:pPr algn="ctr"/>
            <a:r>
              <a:rPr lang="es-PE" sz="3600" dirty="0" smtClean="0">
                <a:solidFill>
                  <a:srgbClr val="E9475A"/>
                </a:solidFill>
              </a:rPr>
              <a:t>EDITABLES</a:t>
            </a:r>
            <a:endParaRPr lang="es-PE" sz="3600" dirty="0">
              <a:solidFill>
                <a:srgbClr val="E9475A"/>
              </a:solidFill>
            </a:endParaRPr>
          </a:p>
        </p:txBody>
      </p:sp>
      <p:pic>
        <p:nvPicPr>
          <p:cNvPr id="3" name="Imagen 2"/>
          <p:cNvPicPr>
            <a:picLocks noChangeAspect="1"/>
          </p:cNvPicPr>
          <p:nvPr/>
        </p:nvPicPr>
        <p:blipFill>
          <a:blip r:embed="rId2"/>
          <a:stretch>
            <a:fillRect/>
          </a:stretch>
        </p:blipFill>
        <p:spPr>
          <a:xfrm>
            <a:off x="0" y="2243131"/>
            <a:ext cx="4335426" cy="4261509"/>
          </a:xfrm>
          <a:prstGeom prst="rect">
            <a:avLst/>
          </a:prstGeom>
        </p:spPr>
      </p:pic>
      <p:pic>
        <p:nvPicPr>
          <p:cNvPr id="4" name="Imagen 3"/>
          <p:cNvPicPr>
            <a:picLocks noChangeAspect="1"/>
          </p:cNvPicPr>
          <p:nvPr/>
        </p:nvPicPr>
        <p:blipFill>
          <a:blip r:embed="rId3"/>
          <a:stretch>
            <a:fillRect/>
          </a:stretch>
        </p:blipFill>
        <p:spPr>
          <a:xfrm>
            <a:off x="10165044" y="3256110"/>
            <a:ext cx="1850829" cy="3116024"/>
          </a:xfrm>
          <a:prstGeom prst="rect">
            <a:avLst/>
          </a:prstGeom>
        </p:spPr>
      </p:pic>
      <p:pic>
        <p:nvPicPr>
          <p:cNvPr id="5" name="Imagen 4"/>
          <p:cNvPicPr>
            <a:picLocks noChangeAspect="1"/>
          </p:cNvPicPr>
          <p:nvPr/>
        </p:nvPicPr>
        <p:blipFill>
          <a:blip r:embed="rId4"/>
          <a:stretch>
            <a:fillRect/>
          </a:stretch>
        </p:blipFill>
        <p:spPr>
          <a:xfrm>
            <a:off x="4335426" y="3256110"/>
            <a:ext cx="5021716" cy="1942636"/>
          </a:xfrm>
          <a:prstGeom prst="rect">
            <a:avLst/>
          </a:prstGeom>
        </p:spPr>
      </p:pic>
    </p:spTree>
    <p:extLst>
      <p:ext uri="{BB962C8B-B14F-4D97-AF65-F5344CB8AC3E}">
        <p14:creationId xmlns:p14="http://schemas.microsoft.com/office/powerpoint/2010/main" val="2958009833"/>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A9A8E8F4-9F14-41A6-A220-A1FCF5B5CA57}"/>
              </a:ext>
            </a:extLst>
          </p:cNvPr>
          <p:cNvSpPr>
            <a:spLocks noGrp="1"/>
          </p:cNvSpPr>
          <p:nvPr>
            <p:ph type="title" idx="4294967295"/>
          </p:nvPr>
        </p:nvSpPr>
        <p:spPr>
          <a:xfrm>
            <a:off x="400752" y="373606"/>
            <a:ext cx="8474075" cy="708025"/>
          </a:xfrm>
          <a:prstGeom prst="rect">
            <a:avLst/>
          </a:prstGeom>
        </p:spPr>
        <p:txBody>
          <a:bodyPr/>
          <a:lstStyle/>
          <a:p>
            <a:r>
              <a:rPr lang="es-PE" dirty="0">
                <a:solidFill>
                  <a:srgbClr val="D1474B"/>
                </a:solidFill>
              </a:rPr>
              <a:t>BODY PART</a:t>
            </a:r>
          </a:p>
        </p:txBody>
      </p:sp>
      <p:sp>
        <p:nvSpPr>
          <p:cNvPr id="37" name="Oval 9">
            <a:extLst>
              <a:ext uri="{FF2B5EF4-FFF2-40B4-BE49-F238E27FC236}">
                <a16:creationId xmlns="" xmlns:a16="http://schemas.microsoft.com/office/drawing/2014/main" id="{BF86AF00-92B2-4ABC-A9D9-04EA24C69D70}"/>
              </a:ext>
            </a:extLst>
          </p:cNvPr>
          <p:cNvSpPr>
            <a:spLocks noChangeArrowheads="1"/>
          </p:cNvSpPr>
          <p:nvPr/>
        </p:nvSpPr>
        <p:spPr bwMode="auto">
          <a:xfrm>
            <a:off x="639341" y="1567550"/>
            <a:ext cx="1863113" cy="1863116"/>
          </a:xfrm>
          <a:prstGeom prst="ellipse">
            <a:avLst/>
          </a:prstGeom>
          <a:solidFill>
            <a:srgbClr val="F8C95C"/>
          </a:solidFill>
          <a:ln>
            <a:noFill/>
          </a:ln>
          <a:extLst/>
        </p:spPr>
        <p:txBody>
          <a:bodyPr vert="horz" wrap="square" lIns="91440" tIns="45720" rIns="91440" bIns="45720" numCol="1" anchor="t" anchorCtr="0" compatLnSpc="1">
            <a:prstTxWarp prst="textNoShape">
              <a:avLst/>
            </a:prstTxWarp>
          </a:bodyPr>
          <a:lstStyle/>
          <a:p>
            <a:endParaRPr lang="es-PE" dirty="0"/>
          </a:p>
        </p:txBody>
      </p:sp>
      <p:sp>
        <p:nvSpPr>
          <p:cNvPr id="28" name="Oval 13">
            <a:extLst>
              <a:ext uri="{FF2B5EF4-FFF2-40B4-BE49-F238E27FC236}">
                <a16:creationId xmlns="" xmlns:a16="http://schemas.microsoft.com/office/drawing/2014/main" id="{E3DD29DF-0550-4FCE-AA5C-D7C65EB69637}"/>
              </a:ext>
            </a:extLst>
          </p:cNvPr>
          <p:cNvSpPr>
            <a:spLocks noChangeArrowheads="1"/>
          </p:cNvSpPr>
          <p:nvPr/>
        </p:nvSpPr>
        <p:spPr bwMode="auto">
          <a:xfrm>
            <a:off x="9517884" y="1582643"/>
            <a:ext cx="1863108" cy="1863110"/>
          </a:xfrm>
          <a:prstGeom prst="ellipse">
            <a:avLst/>
          </a:pr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6" name="Grupo 5">
            <a:extLst>
              <a:ext uri="{FF2B5EF4-FFF2-40B4-BE49-F238E27FC236}">
                <a16:creationId xmlns="" xmlns:a16="http://schemas.microsoft.com/office/drawing/2014/main" id="{68258976-04E9-4D7E-8107-97501A391240}"/>
              </a:ext>
            </a:extLst>
          </p:cNvPr>
          <p:cNvGrpSpPr/>
          <p:nvPr/>
        </p:nvGrpSpPr>
        <p:grpSpPr>
          <a:xfrm>
            <a:off x="7353401" y="1597742"/>
            <a:ext cx="1863108" cy="1863110"/>
            <a:chOff x="7683100" y="1572057"/>
            <a:chExt cx="1588722" cy="1588724"/>
          </a:xfrm>
          <a:solidFill>
            <a:srgbClr val="F8C95C"/>
          </a:solidFill>
        </p:grpSpPr>
        <p:sp>
          <p:nvSpPr>
            <p:cNvPr id="18" name="Oval 12">
              <a:extLst>
                <a:ext uri="{FF2B5EF4-FFF2-40B4-BE49-F238E27FC236}">
                  <a16:creationId xmlns="" xmlns:a16="http://schemas.microsoft.com/office/drawing/2014/main" id="{38606CB3-ECB9-43DA-9050-A5F28ACCB785}"/>
                </a:ext>
              </a:extLst>
            </p:cNvPr>
            <p:cNvSpPr>
              <a:spLocks noChangeArrowheads="1"/>
            </p:cNvSpPr>
            <p:nvPr/>
          </p:nvSpPr>
          <p:spPr bwMode="auto">
            <a:xfrm>
              <a:off x="7683100" y="1572057"/>
              <a:ext cx="1588722" cy="15887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Line 56">
              <a:extLst>
                <a:ext uri="{FF2B5EF4-FFF2-40B4-BE49-F238E27FC236}">
                  <a16:creationId xmlns="" xmlns:a16="http://schemas.microsoft.com/office/drawing/2014/main" id="{66AD7BBF-F9C6-4F11-8C1F-B1C39E89B57F}"/>
                </a:ext>
              </a:extLst>
            </p:cNvPr>
            <p:cNvSpPr>
              <a:spLocks noChangeShapeType="1"/>
            </p:cNvSpPr>
            <p:nvPr/>
          </p:nvSpPr>
          <p:spPr bwMode="auto">
            <a:xfrm>
              <a:off x="8217359" y="2415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Line 57">
              <a:extLst>
                <a:ext uri="{FF2B5EF4-FFF2-40B4-BE49-F238E27FC236}">
                  <a16:creationId xmlns="" xmlns:a16="http://schemas.microsoft.com/office/drawing/2014/main" id="{C4F87CA2-C9F8-4541-AF8A-8E8EAE53C655}"/>
                </a:ext>
              </a:extLst>
            </p:cNvPr>
            <p:cNvSpPr>
              <a:spLocks noChangeShapeType="1"/>
            </p:cNvSpPr>
            <p:nvPr/>
          </p:nvSpPr>
          <p:spPr bwMode="auto">
            <a:xfrm>
              <a:off x="8217359" y="2415616"/>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3" name="Oval 11">
            <a:extLst>
              <a:ext uri="{FF2B5EF4-FFF2-40B4-BE49-F238E27FC236}">
                <a16:creationId xmlns="" xmlns:a16="http://schemas.microsoft.com/office/drawing/2014/main" id="{762F6336-E180-4120-BB64-87E93E78A987}"/>
              </a:ext>
            </a:extLst>
          </p:cNvPr>
          <p:cNvSpPr>
            <a:spLocks noChangeArrowheads="1"/>
          </p:cNvSpPr>
          <p:nvPr/>
        </p:nvSpPr>
        <p:spPr bwMode="auto">
          <a:xfrm>
            <a:off x="5194533" y="1573013"/>
            <a:ext cx="1863108" cy="1863110"/>
          </a:xfrm>
          <a:prstGeom prst="ellipse">
            <a:avLst/>
          </a:prstGeom>
          <a:solidFill>
            <a:srgbClr val="00B0F0"/>
          </a:solidFill>
          <a:ln>
            <a:noFill/>
          </a:ln>
          <a:extLst/>
        </p:spPr>
        <p:txBody>
          <a:bodyPr vert="horz" wrap="square" lIns="91440" tIns="45720" rIns="91440" bIns="45720" numCol="1" anchor="t" anchorCtr="0" compatLnSpc="1">
            <a:prstTxWarp prst="textNoShape">
              <a:avLst/>
            </a:prstTxWarp>
          </a:bodyPr>
          <a:lstStyle/>
          <a:p>
            <a:endParaRPr lang="es-PE" dirty="0"/>
          </a:p>
        </p:txBody>
      </p:sp>
      <p:sp>
        <p:nvSpPr>
          <p:cNvPr id="9" name="Oval 10">
            <a:extLst>
              <a:ext uri="{FF2B5EF4-FFF2-40B4-BE49-F238E27FC236}">
                <a16:creationId xmlns="" xmlns:a16="http://schemas.microsoft.com/office/drawing/2014/main" id="{F85EA99A-11FC-45F0-84D4-D7C02CC43336}"/>
              </a:ext>
            </a:extLst>
          </p:cNvPr>
          <p:cNvSpPr>
            <a:spLocks noChangeArrowheads="1"/>
          </p:cNvSpPr>
          <p:nvPr/>
        </p:nvSpPr>
        <p:spPr bwMode="auto">
          <a:xfrm>
            <a:off x="2958214" y="1567542"/>
            <a:ext cx="1863108" cy="1863110"/>
          </a:xfrm>
          <a:prstGeom prst="ellipse">
            <a:avLst/>
          </a:prstGeom>
          <a:solidFill>
            <a:srgbClr val="C6C6C6"/>
          </a:solidFill>
          <a:ln>
            <a:noFill/>
          </a:ln>
          <a:extLst/>
        </p:spPr>
        <p:txBody>
          <a:bodyPr vert="horz" wrap="square" lIns="91440" tIns="45720" rIns="91440" bIns="45720" numCol="1" anchor="t" anchorCtr="0" compatLnSpc="1">
            <a:prstTxWarp prst="textNoShape">
              <a:avLst/>
            </a:prstTxWarp>
          </a:bodyPr>
          <a:lstStyle/>
          <a:p>
            <a:endParaRPr lang="es-PE" dirty="0"/>
          </a:p>
        </p:txBody>
      </p:sp>
      <p:sp>
        <p:nvSpPr>
          <p:cNvPr id="44" name="CuadroTexto 43">
            <a:extLst>
              <a:ext uri="{FF2B5EF4-FFF2-40B4-BE49-F238E27FC236}">
                <a16:creationId xmlns="" xmlns:a16="http://schemas.microsoft.com/office/drawing/2014/main" id="{50962F15-87EB-401D-9754-72EE639DA066}"/>
              </a:ext>
            </a:extLst>
          </p:cNvPr>
          <p:cNvSpPr txBox="1"/>
          <p:nvPr/>
        </p:nvSpPr>
        <p:spPr>
          <a:xfrm>
            <a:off x="591657" y="3746208"/>
            <a:ext cx="1876028" cy="369332"/>
          </a:xfrm>
          <a:prstGeom prst="rect">
            <a:avLst/>
          </a:prstGeom>
          <a:noFill/>
        </p:spPr>
        <p:txBody>
          <a:bodyPr wrap="square" rtlCol="0">
            <a:spAutoFit/>
          </a:bodyPr>
          <a:lstStyle/>
          <a:p>
            <a:pPr algn="ctr"/>
            <a:r>
              <a:rPr lang="en-US" b="1" dirty="0">
                <a:solidFill>
                  <a:srgbClr val="D1474B"/>
                </a:solidFill>
                <a:latin typeface="Times New Roman" panose="02020603050405020304" pitchFamily="18" charset="0"/>
                <a:cs typeface="Times New Roman" panose="02020603050405020304" pitchFamily="18" charset="0"/>
              </a:rPr>
              <a:t>BODY </a:t>
            </a:r>
            <a:r>
              <a:rPr lang="en-US" b="1" dirty="0" smtClean="0">
                <a:solidFill>
                  <a:srgbClr val="D1474B"/>
                </a:solidFill>
                <a:latin typeface="Times New Roman" panose="02020603050405020304" pitchFamily="18" charset="0"/>
                <a:cs typeface="Times New Roman" panose="02020603050405020304" pitchFamily="18" charset="0"/>
              </a:rPr>
              <a:t>PART</a:t>
            </a:r>
            <a:endParaRPr lang="en-US" b="1" dirty="0">
              <a:solidFill>
                <a:srgbClr val="D1474B"/>
              </a:solidFill>
              <a:latin typeface="Times New Roman" panose="02020603050405020304" pitchFamily="18" charset="0"/>
              <a:cs typeface="Times New Roman" panose="02020603050405020304" pitchFamily="18" charset="0"/>
            </a:endParaRPr>
          </a:p>
        </p:txBody>
      </p:sp>
      <p:sp>
        <p:nvSpPr>
          <p:cNvPr id="45" name="CuadroTexto 44">
            <a:extLst>
              <a:ext uri="{FF2B5EF4-FFF2-40B4-BE49-F238E27FC236}">
                <a16:creationId xmlns="" xmlns:a16="http://schemas.microsoft.com/office/drawing/2014/main" id="{CC565983-4D42-4836-AEF4-C39B33A89092}"/>
              </a:ext>
            </a:extLst>
          </p:cNvPr>
          <p:cNvSpPr txBox="1"/>
          <p:nvPr/>
        </p:nvSpPr>
        <p:spPr>
          <a:xfrm>
            <a:off x="591657" y="4139632"/>
            <a:ext cx="1876028" cy="1384995"/>
          </a:xfrm>
          <a:prstGeom prst="rect">
            <a:avLst/>
          </a:prstGeom>
          <a:noFill/>
        </p:spPr>
        <p:txBody>
          <a:bodyPr wrap="square" rtlCol="0">
            <a:spAutoFit/>
          </a:bodyPr>
          <a:lstStyle/>
          <a:p>
            <a:pPr algn="ctr"/>
            <a:r>
              <a:rPr lang="en-US" sz="1400" dirty="0">
                <a:solidFill>
                  <a:schemeClr val="bg2">
                    <a:lumMod val="25000"/>
                  </a:schemeClr>
                </a:solidFill>
              </a:rPr>
              <a:t>There are many variations of passages of Lorem Ipsum available, but the majority have suffered</a:t>
            </a:r>
            <a:endParaRPr lang="en-US" sz="1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47" name="CuadroTexto 46">
            <a:extLst>
              <a:ext uri="{FF2B5EF4-FFF2-40B4-BE49-F238E27FC236}">
                <a16:creationId xmlns="" xmlns:a16="http://schemas.microsoft.com/office/drawing/2014/main" id="{316138C2-ABE5-46C5-9935-3D84997EE60B}"/>
              </a:ext>
            </a:extLst>
          </p:cNvPr>
          <p:cNvSpPr txBox="1"/>
          <p:nvPr/>
        </p:nvSpPr>
        <p:spPr>
          <a:xfrm>
            <a:off x="2958214" y="4139632"/>
            <a:ext cx="1876028" cy="1384995"/>
          </a:xfrm>
          <a:prstGeom prst="rect">
            <a:avLst/>
          </a:prstGeom>
          <a:noFill/>
        </p:spPr>
        <p:txBody>
          <a:bodyPr wrap="square" rtlCol="0">
            <a:spAutoFit/>
          </a:bodyPr>
          <a:lstStyle/>
          <a:p>
            <a:pPr algn="ctr"/>
            <a:r>
              <a:rPr lang="en-US" sz="1400" dirty="0">
                <a:solidFill>
                  <a:schemeClr val="bg2">
                    <a:lumMod val="25000"/>
                  </a:schemeClr>
                </a:solidFill>
              </a:rPr>
              <a:t>There are many variations of passages of Lorem Ipsum available, but the majority have suffered</a:t>
            </a:r>
            <a:endParaRPr lang="en-US" sz="1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49" name="CuadroTexto 48">
            <a:extLst>
              <a:ext uri="{FF2B5EF4-FFF2-40B4-BE49-F238E27FC236}">
                <a16:creationId xmlns="" xmlns:a16="http://schemas.microsoft.com/office/drawing/2014/main" id="{B41663FE-642E-4E13-A135-5479B88005B2}"/>
              </a:ext>
            </a:extLst>
          </p:cNvPr>
          <p:cNvSpPr txBox="1"/>
          <p:nvPr/>
        </p:nvSpPr>
        <p:spPr>
          <a:xfrm>
            <a:off x="5194533" y="4112122"/>
            <a:ext cx="1876028" cy="1384995"/>
          </a:xfrm>
          <a:prstGeom prst="rect">
            <a:avLst/>
          </a:prstGeom>
          <a:noFill/>
        </p:spPr>
        <p:txBody>
          <a:bodyPr wrap="square" rtlCol="0">
            <a:spAutoFit/>
          </a:bodyPr>
          <a:lstStyle/>
          <a:p>
            <a:pPr algn="ctr"/>
            <a:r>
              <a:rPr lang="en-US" sz="1400" dirty="0">
                <a:solidFill>
                  <a:schemeClr val="bg2">
                    <a:lumMod val="25000"/>
                  </a:schemeClr>
                </a:solidFill>
              </a:rPr>
              <a:t>There are many variations of passages of Lorem Ipsum available, but the majority have suffered</a:t>
            </a:r>
            <a:endParaRPr lang="en-US" sz="1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51" name="CuadroTexto 50">
            <a:extLst>
              <a:ext uri="{FF2B5EF4-FFF2-40B4-BE49-F238E27FC236}">
                <a16:creationId xmlns="" xmlns:a16="http://schemas.microsoft.com/office/drawing/2014/main" id="{0FA8176D-0B48-4E78-AB26-50D13865A523}"/>
              </a:ext>
            </a:extLst>
          </p:cNvPr>
          <p:cNvSpPr txBox="1"/>
          <p:nvPr/>
        </p:nvSpPr>
        <p:spPr>
          <a:xfrm>
            <a:off x="7322212" y="4153333"/>
            <a:ext cx="1876028" cy="1384995"/>
          </a:xfrm>
          <a:prstGeom prst="rect">
            <a:avLst/>
          </a:prstGeom>
          <a:noFill/>
        </p:spPr>
        <p:txBody>
          <a:bodyPr wrap="square" rtlCol="0">
            <a:spAutoFit/>
          </a:bodyPr>
          <a:lstStyle/>
          <a:p>
            <a:pPr algn="ctr"/>
            <a:r>
              <a:rPr lang="en-US" sz="1400" dirty="0">
                <a:solidFill>
                  <a:schemeClr val="bg2">
                    <a:lumMod val="25000"/>
                  </a:schemeClr>
                </a:solidFill>
              </a:rPr>
              <a:t>There are many variations of passages of Lorem Ipsum available, but the majority have suffered</a:t>
            </a:r>
            <a:endParaRPr lang="en-US" sz="1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53" name="CuadroTexto 52">
            <a:extLst>
              <a:ext uri="{FF2B5EF4-FFF2-40B4-BE49-F238E27FC236}">
                <a16:creationId xmlns="" xmlns:a16="http://schemas.microsoft.com/office/drawing/2014/main" id="{CB4A93C1-6652-4A9E-B7C8-AD7D0FDB000F}"/>
              </a:ext>
            </a:extLst>
          </p:cNvPr>
          <p:cNvSpPr txBox="1"/>
          <p:nvPr/>
        </p:nvSpPr>
        <p:spPr>
          <a:xfrm>
            <a:off x="9504964" y="4112122"/>
            <a:ext cx="1876028" cy="1384995"/>
          </a:xfrm>
          <a:prstGeom prst="rect">
            <a:avLst/>
          </a:prstGeom>
          <a:noFill/>
        </p:spPr>
        <p:txBody>
          <a:bodyPr wrap="square" rtlCol="0">
            <a:spAutoFit/>
          </a:bodyPr>
          <a:lstStyle/>
          <a:p>
            <a:pPr algn="ctr"/>
            <a:r>
              <a:rPr lang="en-US" sz="1400" dirty="0">
                <a:solidFill>
                  <a:schemeClr val="bg2">
                    <a:lumMod val="25000"/>
                  </a:schemeClr>
                </a:solidFill>
              </a:rPr>
              <a:t>There are many variations of passages of Lorem Ipsum available, but the majority have suffered</a:t>
            </a:r>
            <a:endParaRPr lang="en-US" sz="1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60" name="CuadroTexto 59">
            <a:extLst>
              <a:ext uri="{FF2B5EF4-FFF2-40B4-BE49-F238E27FC236}">
                <a16:creationId xmlns="" xmlns:a16="http://schemas.microsoft.com/office/drawing/2014/main" id="{50962F15-87EB-401D-9754-72EE639DA066}"/>
              </a:ext>
            </a:extLst>
          </p:cNvPr>
          <p:cNvSpPr txBox="1"/>
          <p:nvPr/>
        </p:nvSpPr>
        <p:spPr>
          <a:xfrm>
            <a:off x="5181613" y="3746208"/>
            <a:ext cx="1876028" cy="369332"/>
          </a:xfrm>
          <a:prstGeom prst="rect">
            <a:avLst/>
          </a:prstGeom>
          <a:noFill/>
        </p:spPr>
        <p:txBody>
          <a:bodyPr wrap="square" rtlCol="0">
            <a:spAutoFit/>
          </a:bodyPr>
          <a:lstStyle/>
          <a:p>
            <a:pPr algn="ctr"/>
            <a:r>
              <a:rPr lang="en-US" b="1" dirty="0">
                <a:solidFill>
                  <a:srgbClr val="D1474B"/>
                </a:solidFill>
                <a:latin typeface="Times New Roman" panose="02020603050405020304" pitchFamily="18" charset="0"/>
                <a:cs typeface="Times New Roman" panose="02020603050405020304" pitchFamily="18" charset="0"/>
              </a:rPr>
              <a:t>BODY </a:t>
            </a:r>
            <a:r>
              <a:rPr lang="en-US" b="1" dirty="0" smtClean="0">
                <a:solidFill>
                  <a:srgbClr val="D1474B"/>
                </a:solidFill>
                <a:latin typeface="Times New Roman" panose="02020603050405020304" pitchFamily="18" charset="0"/>
                <a:cs typeface="Times New Roman" panose="02020603050405020304" pitchFamily="18" charset="0"/>
              </a:rPr>
              <a:t>PART</a:t>
            </a:r>
            <a:endParaRPr lang="en-US" b="1" dirty="0">
              <a:solidFill>
                <a:srgbClr val="D1474B"/>
              </a:solidFill>
              <a:latin typeface="Times New Roman" panose="02020603050405020304" pitchFamily="18" charset="0"/>
              <a:cs typeface="Times New Roman" panose="02020603050405020304" pitchFamily="18" charset="0"/>
            </a:endParaRPr>
          </a:p>
        </p:txBody>
      </p:sp>
      <p:sp>
        <p:nvSpPr>
          <p:cNvPr id="63" name="CuadroTexto 62">
            <a:extLst>
              <a:ext uri="{FF2B5EF4-FFF2-40B4-BE49-F238E27FC236}">
                <a16:creationId xmlns="" xmlns:a16="http://schemas.microsoft.com/office/drawing/2014/main" id="{50962F15-87EB-401D-9754-72EE639DA066}"/>
              </a:ext>
            </a:extLst>
          </p:cNvPr>
          <p:cNvSpPr txBox="1"/>
          <p:nvPr/>
        </p:nvSpPr>
        <p:spPr>
          <a:xfrm>
            <a:off x="7269840" y="3746208"/>
            <a:ext cx="1876028" cy="369332"/>
          </a:xfrm>
          <a:prstGeom prst="rect">
            <a:avLst/>
          </a:prstGeom>
          <a:noFill/>
        </p:spPr>
        <p:txBody>
          <a:bodyPr wrap="square" rtlCol="0">
            <a:spAutoFit/>
          </a:bodyPr>
          <a:lstStyle/>
          <a:p>
            <a:pPr algn="ctr"/>
            <a:r>
              <a:rPr lang="en-US" b="1" dirty="0">
                <a:solidFill>
                  <a:srgbClr val="D1474B"/>
                </a:solidFill>
                <a:latin typeface="Times New Roman" panose="02020603050405020304" pitchFamily="18" charset="0"/>
                <a:cs typeface="Times New Roman" panose="02020603050405020304" pitchFamily="18" charset="0"/>
              </a:rPr>
              <a:t>BODY </a:t>
            </a:r>
            <a:r>
              <a:rPr lang="en-US" b="1" dirty="0" smtClean="0">
                <a:solidFill>
                  <a:srgbClr val="D1474B"/>
                </a:solidFill>
                <a:latin typeface="Times New Roman" panose="02020603050405020304" pitchFamily="18" charset="0"/>
                <a:cs typeface="Times New Roman" panose="02020603050405020304" pitchFamily="18" charset="0"/>
              </a:rPr>
              <a:t>PART</a:t>
            </a:r>
            <a:endParaRPr lang="en-US" b="1" dirty="0">
              <a:solidFill>
                <a:srgbClr val="D1474B"/>
              </a:solidFill>
              <a:latin typeface="Times New Roman" panose="02020603050405020304" pitchFamily="18" charset="0"/>
              <a:cs typeface="Times New Roman" panose="02020603050405020304" pitchFamily="18" charset="0"/>
            </a:endParaRPr>
          </a:p>
        </p:txBody>
      </p:sp>
      <p:sp>
        <p:nvSpPr>
          <p:cNvPr id="65" name="CuadroTexto 64">
            <a:extLst>
              <a:ext uri="{FF2B5EF4-FFF2-40B4-BE49-F238E27FC236}">
                <a16:creationId xmlns="" xmlns:a16="http://schemas.microsoft.com/office/drawing/2014/main" id="{50962F15-87EB-401D-9754-72EE639DA066}"/>
              </a:ext>
            </a:extLst>
          </p:cNvPr>
          <p:cNvSpPr txBox="1"/>
          <p:nvPr/>
        </p:nvSpPr>
        <p:spPr>
          <a:xfrm>
            <a:off x="9492609" y="3746208"/>
            <a:ext cx="1876028" cy="369332"/>
          </a:xfrm>
          <a:prstGeom prst="rect">
            <a:avLst/>
          </a:prstGeom>
          <a:noFill/>
        </p:spPr>
        <p:txBody>
          <a:bodyPr wrap="square" rtlCol="0">
            <a:spAutoFit/>
          </a:bodyPr>
          <a:lstStyle/>
          <a:p>
            <a:pPr algn="ctr"/>
            <a:r>
              <a:rPr lang="en-US" b="1" dirty="0">
                <a:solidFill>
                  <a:srgbClr val="D1474B"/>
                </a:solidFill>
                <a:latin typeface="Times New Roman" panose="02020603050405020304" pitchFamily="18" charset="0"/>
                <a:cs typeface="Times New Roman" panose="02020603050405020304" pitchFamily="18" charset="0"/>
              </a:rPr>
              <a:t>BODY </a:t>
            </a:r>
            <a:r>
              <a:rPr lang="en-US" b="1" dirty="0" smtClean="0">
                <a:solidFill>
                  <a:srgbClr val="D1474B"/>
                </a:solidFill>
                <a:latin typeface="Times New Roman" panose="02020603050405020304" pitchFamily="18" charset="0"/>
                <a:cs typeface="Times New Roman" panose="02020603050405020304" pitchFamily="18" charset="0"/>
              </a:rPr>
              <a:t>PART</a:t>
            </a:r>
            <a:endParaRPr lang="en-US" b="1" dirty="0">
              <a:solidFill>
                <a:srgbClr val="D1474B"/>
              </a:solidFill>
              <a:latin typeface="Times New Roman" panose="02020603050405020304" pitchFamily="18" charset="0"/>
              <a:cs typeface="Times New Roman" panose="02020603050405020304" pitchFamily="18" charset="0"/>
            </a:endParaRPr>
          </a:p>
        </p:txBody>
      </p:sp>
      <p:sp>
        <p:nvSpPr>
          <p:cNvPr id="66" name="CuadroTexto 65">
            <a:extLst>
              <a:ext uri="{FF2B5EF4-FFF2-40B4-BE49-F238E27FC236}">
                <a16:creationId xmlns="" xmlns:a16="http://schemas.microsoft.com/office/drawing/2014/main" id="{50962F15-87EB-401D-9754-72EE639DA066}"/>
              </a:ext>
            </a:extLst>
          </p:cNvPr>
          <p:cNvSpPr txBox="1"/>
          <p:nvPr/>
        </p:nvSpPr>
        <p:spPr>
          <a:xfrm>
            <a:off x="2889729" y="3746208"/>
            <a:ext cx="1876028" cy="369332"/>
          </a:xfrm>
          <a:prstGeom prst="rect">
            <a:avLst/>
          </a:prstGeom>
          <a:noFill/>
        </p:spPr>
        <p:txBody>
          <a:bodyPr wrap="square" rtlCol="0">
            <a:spAutoFit/>
          </a:bodyPr>
          <a:lstStyle/>
          <a:p>
            <a:pPr algn="ctr"/>
            <a:r>
              <a:rPr lang="en-US" b="1" dirty="0">
                <a:solidFill>
                  <a:srgbClr val="D1474B"/>
                </a:solidFill>
                <a:latin typeface="Times New Roman" panose="02020603050405020304" pitchFamily="18" charset="0"/>
                <a:cs typeface="Times New Roman" panose="02020603050405020304" pitchFamily="18" charset="0"/>
              </a:rPr>
              <a:t>BODY </a:t>
            </a:r>
            <a:r>
              <a:rPr lang="en-US" b="1" dirty="0" smtClean="0">
                <a:solidFill>
                  <a:srgbClr val="D1474B"/>
                </a:solidFill>
                <a:latin typeface="Times New Roman" panose="02020603050405020304" pitchFamily="18" charset="0"/>
                <a:cs typeface="Times New Roman" panose="02020603050405020304" pitchFamily="18" charset="0"/>
              </a:rPr>
              <a:t>PART</a:t>
            </a:r>
            <a:endParaRPr lang="en-US" b="1" dirty="0">
              <a:solidFill>
                <a:srgbClr val="D1474B"/>
              </a:solidFill>
              <a:latin typeface="Times New Roman" panose="02020603050405020304" pitchFamily="18" charset="0"/>
              <a:cs typeface="Times New Roman" panose="02020603050405020304" pitchFamily="18" charset="0"/>
            </a:endParaRPr>
          </a:p>
        </p:txBody>
      </p:sp>
      <p:pic>
        <p:nvPicPr>
          <p:cNvPr id="3" name="Imagen 2"/>
          <p:cNvPicPr>
            <a:picLocks noChangeAspect="1"/>
          </p:cNvPicPr>
          <p:nvPr/>
        </p:nvPicPr>
        <p:blipFill>
          <a:blip r:embed="rId2"/>
          <a:stretch>
            <a:fillRect/>
          </a:stretch>
        </p:blipFill>
        <p:spPr>
          <a:xfrm>
            <a:off x="9749720" y="1822323"/>
            <a:ext cx="1518750" cy="1383750"/>
          </a:xfrm>
          <a:prstGeom prst="rect">
            <a:avLst/>
          </a:prstGeom>
        </p:spPr>
      </p:pic>
      <p:pic>
        <p:nvPicPr>
          <p:cNvPr id="4" name="Imagen 3"/>
          <p:cNvPicPr>
            <a:picLocks noChangeAspect="1"/>
          </p:cNvPicPr>
          <p:nvPr/>
        </p:nvPicPr>
        <p:blipFill>
          <a:blip r:embed="rId3"/>
          <a:stretch>
            <a:fillRect/>
          </a:stretch>
        </p:blipFill>
        <p:spPr>
          <a:xfrm>
            <a:off x="3512206" y="1737155"/>
            <a:ext cx="755124" cy="1365325"/>
          </a:xfrm>
          <a:prstGeom prst="rect">
            <a:avLst/>
          </a:prstGeom>
        </p:spPr>
      </p:pic>
      <p:pic>
        <p:nvPicPr>
          <p:cNvPr id="5" name="Imagen 4"/>
          <p:cNvPicPr>
            <a:picLocks noChangeAspect="1"/>
          </p:cNvPicPr>
          <p:nvPr/>
        </p:nvPicPr>
        <p:blipFill>
          <a:blip r:embed="rId4"/>
          <a:stretch>
            <a:fillRect/>
          </a:stretch>
        </p:blipFill>
        <p:spPr>
          <a:xfrm>
            <a:off x="7677455" y="1912005"/>
            <a:ext cx="1215000" cy="1462500"/>
          </a:xfrm>
          <a:prstGeom prst="rect">
            <a:avLst/>
          </a:prstGeom>
        </p:spPr>
      </p:pic>
      <p:pic>
        <p:nvPicPr>
          <p:cNvPr id="7" name="Imagen 6"/>
          <p:cNvPicPr>
            <a:picLocks noChangeAspect="1"/>
          </p:cNvPicPr>
          <p:nvPr/>
        </p:nvPicPr>
        <p:blipFill>
          <a:blip r:embed="rId5"/>
          <a:stretch>
            <a:fillRect/>
          </a:stretch>
        </p:blipFill>
        <p:spPr>
          <a:xfrm>
            <a:off x="5489627" y="1715448"/>
            <a:ext cx="1260000" cy="1597500"/>
          </a:xfrm>
          <a:prstGeom prst="rect">
            <a:avLst/>
          </a:prstGeom>
        </p:spPr>
      </p:pic>
      <p:pic>
        <p:nvPicPr>
          <p:cNvPr id="8" name="Imagen 7"/>
          <p:cNvPicPr>
            <a:picLocks noChangeAspect="1"/>
          </p:cNvPicPr>
          <p:nvPr/>
        </p:nvPicPr>
        <p:blipFill>
          <a:blip r:embed="rId6"/>
          <a:stretch>
            <a:fillRect/>
          </a:stretch>
        </p:blipFill>
        <p:spPr>
          <a:xfrm>
            <a:off x="909637" y="2052630"/>
            <a:ext cx="1473750" cy="1181250"/>
          </a:xfrm>
          <a:prstGeom prst="rect">
            <a:avLst/>
          </a:prstGeom>
        </p:spPr>
      </p:pic>
    </p:spTree>
    <p:extLst>
      <p:ext uri="{BB962C8B-B14F-4D97-AF65-F5344CB8AC3E}">
        <p14:creationId xmlns:p14="http://schemas.microsoft.com/office/powerpoint/2010/main" val="2474527228"/>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stretch>
            <a:fillRect/>
          </a:stretch>
        </p:blipFill>
        <p:spPr>
          <a:xfrm>
            <a:off x="1099424" y="1129384"/>
            <a:ext cx="3043211" cy="2228671"/>
          </a:xfrm>
          <a:prstGeom prst="rect">
            <a:avLst/>
          </a:prstGeom>
        </p:spPr>
      </p:pic>
      <p:pic>
        <p:nvPicPr>
          <p:cNvPr id="3" name="Imagen 2"/>
          <p:cNvPicPr>
            <a:picLocks noChangeAspect="1"/>
          </p:cNvPicPr>
          <p:nvPr/>
        </p:nvPicPr>
        <p:blipFill>
          <a:blip r:embed="rId3"/>
          <a:stretch>
            <a:fillRect/>
          </a:stretch>
        </p:blipFill>
        <p:spPr>
          <a:xfrm>
            <a:off x="9641620" y="1881191"/>
            <a:ext cx="2029375" cy="3962724"/>
          </a:xfrm>
          <a:prstGeom prst="rect">
            <a:avLst/>
          </a:prstGeom>
        </p:spPr>
      </p:pic>
      <p:pic>
        <p:nvPicPr>
          <p:cNvPr id="4" name="Imagen 3"/>
          <p:cNvPicPr>
            <a:picLocks noChangeAspect="1"/>
          </p:cNvPicPr>
          <p:nvPr/>
        </p:nvPicPr>
        <p:blipFill>
          <a:blip r:embed="rId4"/>
          <a:stretch>
            <a:fillRect/>
          </a:stretch>
        </p:blipFill>
        <p:spPr>
          <a:xfrm>
            <a:off x="1520568" y="3762649"/>
            <a:ext cx="1942809" cy="2402092"/>
          </a:xfrm>
          <a:prstGeom prst="rect">
            <a:avLst/>
          </a:prstGeom>
        </p:spPr>
      </p:pic>
      <p:pic>
        <p:nvPicPr>
          <p:cNvPr id="5" name="Imagen 4"/>
          <p:cNvPicPr>
            <a:picLocks noChangeAspect="1"/>
          </p:cNvPicPr>
          <p:nvPr/>
        </p:nvPicPr>
        <p:blipFill>
          <a:blip r:embed="rId5"/>
          <a:stretch>
            <a:fillRect/>
          </a:stretch>
        </p:blipFill>
        <p:spPr>
          <a:xfrm>
            <a:off x="4725600" y="804346"/>
            <a:ext cx="2443499" cy="2421551"/>
          </a:xfrm>
          <a:prstGeom prst="rect">
            <a:avLst/>
          </a:prstGeom>
        </p:spPr>
      </p:pic>
      <p:pic>
        <p:nvPicPr>
          <p:cNvPr id="51" name="Imagen 50"/>
          <p:cNvPicPr>
            <a:picLocks noChangeAspect="1"/>
          </p:cNvPicPr>
          <p:nvPr/>
        </p:nvPicPr>
        <p:blipFill>
          <a:blip r:embed="rId6"/>
          <a:stretch>
            <a:fillRect/>
          </a:stretch>
        </p:blipFill>
        <p:spPr>
          <a:xfrm>
            <a:off x="4254599" y="3225897"/>
            <a:ext cx="4804056" cy="2938844"/>
          </a:xfrm>
          <a:prstGeom prst="rect">
            <a:avLst/>
          </a:prstGeom>
        </p:spPr>
      </p:pic>
      <p:pic>
        <p:nvPicPr>
          <p:cNvPr id="52" name="Imagen 51"/>
          <p:cNvPicPr>
            <a:picLocks noChangeAspect="1"/>
          </p:cNvPicPr>
          <p:nvPr/>
        </p:nvPicPr>
        <p:blipFill>
          <a:blip r:embed="rId7"/>
          <a:stretch>
            <a:fillRect/>
          </a:stretch>
        </p:blipFill>
        <p:spPr>
          <a:xfrm>
            <a:off x="7872120" y="1225422"/>
            <a:ext cx="1657536" cy="2000475"/>
          </a:xfrm>
          <a:prstGeom prst="rect">
            <a:avLst/>
          </a:prstGeom>
        </p:spPr>
      </p:pic>
    </p:spTree>
    <p:extLst>
      <p:ext uri="{BB962C8B-B14F-4D97-AF65-F5344CB8AC3E}">
        <p14:creationId xmlns:p14="http://schemas.microsoft.com/office/powerpoint/2010/main" val="3579302696"/>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p:cNvPicPr>
            <a:picLocks noChangeAspect="1"/>
          </p:cNvPicPr>
          <p:nvPr/>
        </p:nvPicPr>
        <p:blipFill>
          <a:blip r:embed="rId2"/>
          <a:stretch>
            <a:fillRect/>
          </a:stretch>
        </p:blipFill>
        <p:spPr>
          <a:xfrm>
            <a:off x="487247" y="3455114"/>
            <a:ext cx="2665858" cy="2354517"/>
          </a:xfrm>
          <a:prstGeom prst="rect">
            <a:avLst/>
          </a:prstGeom>
        </p:spPr>
      </p:pic>
      <p:pic>
        <p:nvPicPr>
          <p:cNvPr id="7" name="Imagen 6"/>
          <p:cNvPicPr>
            <a:picLocks noChangeAspect="1"/>
          </p:cNvPicPr>
          <p:nvPr/>
        </p:nvPicPr>
        <p:blipFill>
          <a:blip r:embed="rId3"/>
          <a:stretch>
            <a:fillRect/>
          </a:stretch>
        </p:blipFill>
        <p:spPr>
          <a:xfrm>
            <a:off x="3404797" y="2994563"/>
            <a:ext cx="2917175" cy="2969975"/>
          </a:xfrm>
          <a:prstGeom prst="rect">
            <a:avLst/>
          </a:prstGeom>
        </p:spPr>
      </p:pic>
      <p:pic>
        <p:nvPicPr>
          <p:cNvPr id="8" name="Imagen 7"/>
          <p:cNvPicPr>
            <a:picLocks noChangeAspect="1"/>
          </p:cNvPicPr>
          <p:nvPr/>
        </p:nvPicPr>
        <p:blipFill>
          <a:blip r:embed="rId4"/>
          <a:stretch>
            <a:fillRect/>
          </a:stretch>
        </p:blipFill>
        <p:spPr>
          <a:xfrm>
            <a:off x="909291" y="1034490"/>
            <a:ext cx="1821769" cy="2278734"/>
          </a:xfrm>
          <a:prstGeom prst="rect">
            <a:avLst/>
          </a:prstGeom>
        </p:spPr>
      </p:pic>
      <p:pic>
        <p:nvPicPr>
          <p:cNvPr id="9" name="Imagen 8"/>
          <p:cNvPicPr>
            <a:picLocks noChangeAspect="1"/>
          </p:cNvPicPr>
          <p:nvPr/>
        </p:nvPicPr>
        <p:blipFill>
          <a:blip r:embed="rId5"/>
          <a:stretch>
            <a:fillRect/>
          </a:stretch>
        </p:blipFill>
        <p:spPr>
          <a:xfrm>
            <a:off x="3467302" y="1296357"/>
            <a:ext cx="2193750" cy="1755000"/>
          </a:xfrm>
          <a:prstGeom prst="rect">
            <a:avLst/>
          </a:prstGeom>
        </p:spPr>
      </p:pic>
      <p:pic>
        <p:nvPicPr>
          <p:cNvPr id="10" name="Imagen 9"/>
          <p:cNvPicPr>
            <a:picLocks noChangeAspect="1"/>
          </p:cNvPicPr>
          <p:nvPr/>
        </p:nvPicPr>
        <p:blipFill>
          <a:blip r:embed="rId6"/>
          <a:stretch>
            <a:fillRect/>
          </a:stretch>
        </p:blipFill>
        <p:spPr>
          <a:xfrm>
            <a:off x="5948851" y="1132960"/>
            <a:ext cx="3037500" cy="2025000"/>
          </a:xfrm>
          <a:prstGeom prst="rect">
            <a:avLst/>
          </a:prstGeom>
        </p:spPr>
      </p:pic>
      <p:pic>
        <p:nvPicPr>
          <p:cNvPr id="2" name="Imagen 1"/>
          <p:cNvPicPr>
            <a:picLocks noChangeAspect="1"/>
          </p:cNvPicPr>
          <p:nvPr/>
        </p:nvPicPr>
        <p:blipFill>
          <a:blip r:embed="rId7"/>
          <a:stretch>
            <a:fillRect/>
          </a:stretch>
        </p:blipFill>
        <p:spPr>
          <a:xfrm>
            <a:off x="6321972" y="3313224"/>
            <a:ext cx="2801250" cy="2632500"/>
          </a:xfrm>
          <a:prstGeom prst="rect">
            <a:avLst/>
          </a:prstGeom>
        </p:spPr>
      </p:pic>
      <p:pic>
        <p:nvPicPr>
          <p:cNvPr id="3" name="Imagen 2"/>
          <p:cNvPicPr>
            <a:picLocks noChangeAspect="1"/>
          </p:cNvPicPr>
          <p:nvPr/>
        </p:nvPicPr>
        <p:blipFill>
          <a:blip r:embed="rId8"/>
          <a:stretch>
            <a:fillRect/>
          </a:stretch>
        </p:blipFill>
        <p:spPr>
          <a:xfrm>
            <a:off x="9060992" y="1296357"/>
            <a:ext cx="2469413" cy="2165910"/>
          </a:xfrm>
          <a:prstGeom prst="rect">
            <a:avLst/>
          </a:prstGeom>
        </p:spPr>
      </p:pic>
      <p:pic>
        <p:nvPicPr>
          <p:cNvPr id="4" name="Imagen 3"/>
          <p:cNvPicPr>
            <a:picLocks noChangeAspect="1"/>
          </p:cNvPicPr>
          <p:nvPr/>
        </p:nvPicPr>
        <p:blipFill>
          <a:blip r:embed="rId9"/>
          <a:stretch>
            <a:fillRect/>
          </a:stretch>
        </p:blipFill>
        <p:spPr>
          <a:xfrm>
            <a:off x="9662302" y="3687466"/>
            <a:ext cx="1868103" cy="2122165"/>
          </a:xfrm>
          <a:prstGeom prst="rect">
            <a:avLst/>
          </a:prstGeom>
        </p:spPr>
      </p:pic>
    </p:spTree>
    <p:extLst>
      <p:ext uri="{BB962C8B-B14F-4D97-AF65-F5344CB8AC3E}">
        <p14:creationId xmlns:p14="http://schemas.microsoft.com/office/powerpoint/2010/main" val="2212953955"/>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n 10"/>
          <p:cNvPicPr>
            <a:picLocks noChangeAspect="1"/>
          </p:cNvPicPr>
          <p:nvPr/>
        </p:nvPicPr>
        <p:blipFill>
          <a:blip r:embed="rId2"/>
          <a:stretch>
            <a:fillRect/>
          </a:stretch>
        </p:blipFill>
        <p:spPr>
          <a:xfrm>
            <a:off x="969556" y="3193879"/>
            <a:ext cx="3015000" cy="2531250"/>
          </a:xfrm>
          <a:prstGeom prst="rect">
            <a:avLst/>
          </a:prstGeom>
        </p:spPr>
      </p:pic>
      <p:pic>
        <p:nvPicPr>
          <p:cNvPr id="12" name="Imagen 11"/>
          <p:cNvPicPr>
            <a:picLocks noChangeAspect="1"/>
          </p:cNvPicPr>
          <p:nvPr/>
        </p:nvPicPr>
        <p:blipFill>
          <a:blip r:embed="rId3"/>
          <a:stretch>
            <a:fillRect/>
          </a:stretch>
        </p:blipFill>
        <p:spPr>
          <a:xfrm>
            <a:off x="1302072" y="586730"/>
            <a:ext cx="2296266" cy="2381765"/>
          </a:xfrm>
          <a:prstGeom prst="rect">
            <a:avLst/>
          </a:prstGeom>
        </p:spPr>
      </p:pic>
      <p:pic>
        <p:nvPicPr>
          <p:cNvPr id="13" name="Imagen 12"/>
          <p:cNvPicPr>
            <a:picLocks noChangeAspect="1"/>
          </p:cNvPicPr>
          <p:nvPr/>
        </p:nvPicPr>
        <p:blipFill>
          <a:blip r:embed="rId4"/>
          <a:stretch>
            <a:fillRect/>
          </a:stretch>
        </p:blipFill>
        <p:spPr>
          <a:xfrm>
            <a:off x="8834739" y="1237052"/>
            <a:ext cx="3210116" cy="4488077"/>
          </a:xfrm>
          <a:prstGeom prst="rect">
            <a:avLst/>
          </a:prstGeom>
        </p:spPr>
      </p:pic>
      <p:pic>
        <p:nvPicPr>
          <p:cNvPr id="14" name="Imagen 13"/>
          <p:cNvPicPr>
            <a:picLocks noChangeAspect="1"/>
          </p:cNvPicPr>
          <p:nvPr/>
        </p:nvPicPr>
        <p:blipFill>
          <a:blip r:embed="rId5"/>
          <a:stretch>
            <a:fillRect/>
          </a:stretch>
        </p:blipFill>
        <p:spPr>
          <a:xfrm>
            <a:off x="4370774" y="1777613"/>
            <a:ext cx="3509051" cy="3640846"/>
          </a:xfrm>
          <a:prstGeom prst="rect">
            <a:avLst/>
          </a:prstGeom>
        </p:spPr>
      </p:pic>
    </p:spTree>
    <p:extLst>
      <p:ext uri="{BB962C8B-B14F-4D97-AF65-F5344CB8AC3E}">
        <p14:creationId xmlns:p14="http://schemas.microsoft.com/office/powerpoint/2010/main" val="1621965905"/>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iamond 5">
            <a:extLst>
              <a:ext uri="{FF2B5EF4-FFF2-40B4-BE49-F238E27FC236}">
                <a16:creationId xmlns="" xmlns:a16="http://schemas.microsoft.com/office/drawing/2014/main" id="{24600F01-98F1-4D76-A298-20A7CD4A4BA2}"/>
              </a:ext>
            </a:extLst>
          </p:cNvPr>
          <p:cNvSpPr/>
          <p:nvPr/>
        </p:nvSpPr>
        <p:spPr>
          <a:xfrm>
            <a:off x="4362097" y="10349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Isosceles Triangle 51">
            <a:extLst>
              <a:ext uri="{FF2B5EF4-FFF2-40B4-BE49-F238E27FC236}">
                <a16:creationId xmlns="" xmlns:a16="http://schemas.microsoft.com/office/drawing/2014/main" id="{2D1AEF5D-96A4-4B4E-886E-9AF1D6D05124}"/>
              </a:ext>
            </a:extLst>
          </p:cNvPr>
          <p:cNvSpPr/>
          <p:nvPr/>
        </p:nvSpPr>
        <p:spPr>
          <a:xfrm>
            <a:off x="3523343" y="11054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8" name="Isosceles Triangle 57">
            <a:extLst>
              <a:ext uri="{FF2B5EF4-FFF2-40B4-BE49-F238E27FC236}">
                <a16:creationId xmlns="" xmlns:a16="http://schemas.microsoft.com/office/drawing/2014/main" id="{07F2A86B-28FB-41F4-B4C2-3763C91F9F0A}"/>
              </a:ext>
            </a:extLst>
          </p:cNvPr>
          <p:cNvSpPr/>
          <p:nvPr/>
        </p:nvSpPr>
        <p:spPr>
          <a:xfrm>
            <a:off x="4364183" y="40630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dirty="0">
              <a:ln>
                <a:noFill/>
              </a:ln>
              <a:solidFill>
                <a:prstClr val="white"/>
              </a:solidFill>
              <a:effectLst/>
              <a:uLnTx/>
              <a:uFillTx/>
              <a:latin typeface="Arial"/>
              <a:cs typeface="+mn-cs"/>
            </a:endParaRPr>
          </a:p>
        </p:txBody>
      </p:sp>
      <p:sp>
        <p:nvSpPr>
          <p:cNvPr id="9" name="Rectangle 7">
            <a:extLst>
              <a:ext uri="{FF2B5EF4-FFF2-40B4-BE49-F238E27FC236}">
                <a16:creationId xmlns="" xmlns:a16="http://schemas.microsoft.com/office/drawing/2014/main" id="{B8C637E7-8296-4DBA-85E5-0962C990C480}"/>
              </a:ext>
            </a:extLst>
          </p:cNvPr>
          <p:cNvSpPr/>
          <p:nvPr/>
        </p:nvSpPr>
        <p:spPr>
          <a:xfrm rot="18900000">
            <a:off x="7835762" y="31973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0" name="Parallelogram 15">
            <a:extLst>
              <a:ext uri="{FF2B5EF4-FFF2-40B4-BE49-F238E27FC236}">
                <a16:creationId xmlns="" xmlns:a16="http://schemas.microsoft.com/office/drawing/2014/main" id="{124A4932-5504-452A-96F9-B8F3F60CE407}"/>
              </a:ext>
            </a:extLst>
          </p:cNvPr>
          <p:cNvSpPr/>
          <p:nvPr/>
        </p:nvSpPr>
        <p:spPr>
          <a:xfrm flipH="1">
            <a:off x="3517053" y="41847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 name="Freeform 19">
            <a:extLst>
              <a:ext uri="{FF2B5EF4-FFF2-40B4-BE49-F238E27FC236}">
                <a16:creationId xmlns="" xmlns:a16="http://schemas.microsoft.com/office/drawing/2014/main" id="{0588D0D4-B390-4AC1-AB06-F594C8C9D377}"/>
              </a:ext>
            </a:extLst>
          </p:cNvPr>
          <p:cNvSpPr/>
          <p:nvPr/>
        </p:nvSpPr>
        <p:spPr>
          <a:xfrm>
            <a:off x="5995437" y="31853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2" name="Rectangle 30">
            <a:extLst>
              <a:ext uri="{FF2B5EF4-FFF2-40B4-BE49-F238E27FC236}">
                <a16:creationId xmlns="" xmlns:a16="http://schemas.microsoft.com/office/drawing/2014/main" id="{FB442E2A-D64E-426E-BACB-5A4400DB5F59}"/>
              </a:ext>
            </a:extLst>
          </p:cNvPr>
          <p:cNvSpPr/>
          <p:nvPr/>
        </p:nvSpPr>
        <p:spPr>
          <a:xfrm>
            <a:off x="9313728" y="31433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3" name="Rectangle 7">
            <a:extLst>
              <a:ext uri="{FF2B5EF4-FFF2-40B4-BE49-F238E27FC236}">
                <a16:creationId xmlns="" xmlns:a16="http://schemas.microsoft.com/office/drawing/2014/main" id="{385BD1DA-6E0E-4E33-A385-336518982BE5}"/>
              </a:ext>
            </a:extLst>
          </p:cNvPr>
          <p:cNvSpPr/>
          <p:nvPr/>
        </p:nvSpPr>
        <p:spPr>
          <a:xfrm>
            <a:off x="5200851" y="10615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4" name="Rectangle 15">
            <a:extLst>
              <a:ext uri="{FF2B5EF4-FFF2-40B4-BE49-F238E27FC236}">
                <a16:creationId xmlns="" xmlns:a16="http://schemas.microsoft.com/office/drawing/2014/main" id="{D333D9D4-EF8B-46B6-9576-359EA78825F0}"/>
              </a:ext>
            </a:extLst>
          </p:cNvPr>
          <p:cNvSpPr/>
          <p:nvPr/>
        </p:nvSpPr>
        <p:spPr>
          <a:xfrm rot="5400000">
            <a:off x="5987711" y="10615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Pie 24">
            <a:extLst>
              <a:ext uri="{FF2B5EF4-FFF2-40B4-BE49-F238E27FC236}">
                <a16:creationId xmlns="" xmlns:a16="http://schemas.microsoft.com/office/drawing/2014/main" id="{4C8D0944-F174-4807-8C05-383E0EE84075}"/>
              </a:ext>
            </a:extLst>
          </p:cNvPr>
          <p:cNvSpPr/>
          <p:nvPr/>
        </p:nvSpPr>
        <p:spPr>
          <a:xfrm>
            <a:off x="5059954" y="41617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6" name="Parallelogram 30">
            <a:extLst>
              <a:ext uri="{FF2B5EF4-FFF2-40B4-BE49-F238E27FC236}">
                <a16:creationId xmlns="" xmlns:a16="http://schemas.microsoft.com/office/drawing/2014/main" id="{0C34B3BD-4337-4F8F-BF45-FE402439D14F}"/>
              </a:ext>
            </a:extLst>
          </p:cNvPr>
          <p:cNvSpPr/>
          <p:nvPr/>
        </p:nvSpPr>
        <p:spPr>
          <a:xfrm flipH="1">
            <a:off x="9288485" y="20705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7" name="Block Arc 14">
            <a:extLst>
              <a:ext uri="{FF2B5EF4-FFF2-40B4-BE49-F238E27FC236}">
                <a16:creationId xmlns="" xmlns:a16="http://schemas.microsoft.com/office/drawing/2014/main" id="{8404038A-988A-4670-84A5-097392CB2663}"/>
              </a:ext>
            </a:extLst>
          </p:cNvPr>
          <p:cNvSpPr/>
          <p:nvPr/>
        </p:nvSpPr>
        <p:spPr>
          <a:xfrm rot="16200000">
            <a:off x="6775385" y="10134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8" name="Block Arc 41">
            <a:extLst>
              <a:ext uri="{FF2B5EF4-FFF2-40B4-BE49-F238E27FC236}">
                <a16:creationId xmlns="" xmlns:a16="http://schemas.microsoft.com/office/drawing/2014/main" id="{9C8679A1-CF7E-49B7-8BDE-C8AA943FC9C8}"/>
              </a:ext>
            </a:extLst>
          </p:cNvPr>
          <p:cNvSpPr/>
          <p:nvPr/>
        </p:nvSpPr>
        <p:spPr>
          <a:xfrm>
            <a:off x="7658578" y="9671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9" name="Right Triangle 17">
            <a:extLst>
              <a:ext uri="{FF2B5EF4-FFF2-40B4-BE49-F238E27FC236}">
                <a16:creationId xmlns="" xmlns:a16="http://schemas.microsoft.com/office/drawing/2014/main" id="{EC618A62-427D-40B0-94E8-5525B8322F6A}"/>
              </a:ext>
            </a:extLst>
          </p:cNvPr>
          <p:cNvSpPr/>
          <p:nvPr/>
        </p:nvSpPr>
        <p:spPr>
          <a:xfrm>
            <a:off x="5955773" y="41437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0" name="Oval 27">
            <a:extLst>
              <a:ext uri="{FF2B5EF4-FFF2-40B4-BE49-F238E27FC236}">
                <a16:creationId xmlns="" xmlns:a16="http://schemas.microsoft.com/office/drawing/2014/main" id="{67EE00C2-11D5-448F-B5E2-39CF1C5309C9}"/>
              </a:ext>
            </a:extLst>
          </p:cNvPr>
          <p:cNvSpPr/>
          <p:nvPr/>
        </p:nvSpPr>
        <p:spPr>
          <a:xfrm>
            <a:off x="2668523" y="50119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1" name="Parallelogram 15">
            <a:extLst>
              <a:ext uri="{FF2B5EF4-FFF2-40B4-BE49-F238E27FC236}">
                <a16:creationId xmlns="" xmlns:a16="http://schemas.microsoft.com/office/drawing/2014/main" id="{F96D8624-1410-4124-8AD8-8A73AEDD45E2}"/>
              </a:ext>
            </a:extLst>
          </p:cNvPr>
          <p:cNvSpPr/>
          <p:nvPr/>
        </p:nvSpPr>
        <p:spPr>
          <a:xfrm rot="16200000">
            <a:off x="6786890" y="30879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2" name="Round Same Side Corner Rectangle 21">
            <a:extLst>
              <a:ext uri="{FF2B5EF4-FFF2-40B4-BE49-F238E27FC236}">
                <a16:creationId xmlns="" xmlns:a16="http://schemas.microsoft.com/office/drawing/2014/main" id="{1ECECD11-F081-4548-9AE2-E114A169BA21}"/>
              </a:ext>
            </a:extLst>
          </p:cNvPr>
          <p:cNvSpPr/>
          <p:nvPr/>
        </p:nvSpPr>
        <p:spPr>
          <a:xfrm rot="10800000">
            <a:off x="7561090" y="20867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3" name="Oval 26">
            <a:extLst>
              <a:ext uri="{FF2B5EF4-FFF2-40B4-BE49-F238E27FC236}">
                <a16:creationId xmlns="" xmlns:a16="http://schemas.microsoft.com/office/drawing/2014/main" id="{1B4F62DA-C7A1-4E3D-B8DB-E02D0530481E}"/>
              </a:ext>
            </a:extLst>
          </p:cNvPr>
          <p:cNvSpPr/>
          <p:nvPr/>
        </p:nvSpPr>
        <p:spPr>
          <a:xfrm>
            <a:off x="5216969" y="31300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4" name="Freeform 32">
            <a:extLst>
              <a:ext uri="{FF2B5EF4-FFF2-40B4-BE49-F238E27FC236}">
                <a16:creationId xmlns="" xmlns:a16="http://schemas.microsoft.com/office/drawing/2014/main" id="{984E6250-F494-415E-8B9A-1EE994A92946}"/>
              </a:ext>
            </a:extLst>
          </p:cNvPr>
          <p:cNvSpPr/>
          <p:nvPr/>
        </p:nvSpPr>
        <p:spPr>
          <a:xfrm>
            <a:off x="2610250" y="10236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Rounded Rectangle 10">
            <a:extLst>
              <a:ext uri="{FF2B5EF4-FFF2-40B4-BE49-F238E27FC236}">
                <a16:creationId xmlns="" xmlns:a16="http://schemas.microsoft.com/office/drawing/2014/main" id="{92A8D229-C569-4D7B-AE4B-78A78056CC0B}"/>
              </a:ext>
            </a:extLst>
          </p:cNvPr>
          <p:cNvSpPr/>
          <p:nvPr/>
        </p:nvSpPr>
        <p:spPr>
          <a:xfrm>
            <a:off x="6784229" y="20587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6" name="Rounded Rectangle 32">
            <a:extLst>
              <a:ext uri="{FF2B5EF4-FFF2-40B4-BE49-F238E27FC236}">
                <a16:creationId xmlns="" xmlns:a16="http://schemas.microsoft.com/office/drawing/2014/main" id="{AF6F4ADA-ED79-4005-BF55-519A32062F38}"/>
              </a:ext>
            </a:extLst>
          </p:cNvPr>
          <p:cNvSpPr/>
          <p:nvPr/>
        </p:nvSpPr>
        <p:spPr>
          <a:xfrm>
            <a:off x="8429621" y="31662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7" name="Trapezoid 13">
            <a:extLst>
              <a:ext uri="{FF2B5EF4-FFF2-40B4-BE49-F238E27FC236}">
                <a16:creationId xmlns="" xmlns:a16="http://schemas.microsoft.com/office/drawing/2014/main" id="{4240432B-C3A6-4AFA-9836-00A01A36AC40}"/>
              </a:ext>
            </a:extLst>
          </p:cNvPr>
          <p:cNvSpPr/>
          <p:nvPr/>
        </p:nvSpPr>
        <p:spPr>
          <a:xfrm>
            <a:off x="3574243" y="20810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8" name="Rounded Rectangle 7">
            <a:extLst>
              <a:ext uri="{FF2B5EF4-FFF2-40B4-BE49-F238E27FC236}">
                <a16:creationId xmlns="" xmlns:a16="http://schemas.microsoft.com/office/drawing/2014/main" id="{1188EE8C-B9C1-4FB2-AF01-8E97F5F03AB0}"/>
              </a:ext>
            </a:extLst>
          </p:cNvPr>
          <p:cNvSpPr/>
          <p:nvPr/>
        </p:nvSpPr>
        <p:spPr>
          <a:xfrm>
            <a:off x="6108243" y="20703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9" name="Rectangle 18">
            <a:extLst>
              <a:ext uri="{FF2B5EF4-FFF2-40B4-BE49-F238E27FC236}">
                <a16:creationId xmlns="" xmlns:a16="http://schemas.microsoft.com/office/drawing/2014/main" id="{EE30889B-0E64-4E36-A977-EEC257906028}"/>
              </a:ext>
            </a:extLst>
          </p:cNvPr>
          <p:cNvSpPr/>
          <p:nvPr/>
        </p:nvSpPr>
        <p:spPr>
          <a:xfrm>
            <a:off x="4508779" y="21099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Rounded Rectangle 25">
            <a:extLst>
              <a:ext uri="{FF2B5EF4-FFF2-40B4-BE49-F238E27FC236}">
                <a16:creationId xmlns="" xmlns:a16="http://schemas.microsoft.com/office/drawing/2014/main" id="{57A89137-5670-4575-A9D5-5859D97AE527}"/>
              </a:ext>
            </a:extLst>
          </p:cNvPr>
          <p:cNvSpPr/>
          <p:nvPr/>
        </p:nvSpPr>
        <p:spPr>
          <a:xfrm>
            <a:off x="5404525" y="20948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Chord 14">
            <a:extLst>
              <a:ext uri="{FF2B5EF4-FFF2-40B4-BE49-F238E27FC236}">
                <a16:creationId xmlns="" xmlns:a16="http://schemas.microsoft.com/office/drawing/2014/main" id="{BA6E5608-C9B4-4426-8A1E-910DD37FA5F5}"/>
              </a:ext>
            </a:extLst>
          </p:cNvPr>
          <p:cNvSpPr/>
          <p:nvPr/>
        </p:nvSpPr>
        <p:spPr>
          <a:xfrm>
            <a:off x="4169972" y="50781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Rounded Rectangle 6">
            <a:extLst>
              <a:ext uri="{FF2B5EF4-FFF2-40B4-BE49-F238E27FC236}">
                <a16:creationId xmlns="" xmlns:a16="http://schemas.microsoft.com/office/drawing/2014/main" id="{A18AD33F-77C4-4AB5-92D5-2AA12685077D}"/>
              </a:ext>
            </a:extLst>
          </p:cNvPr>
          <p:cNvSpPr/>
          <p:nvPr/>
        </p:nvSpPr>
        <p:spPr>
          <a:xfrm>
            <a:off x="2661400" y="20144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rgbClr val="7D7D7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3" name="Oval 66">
            <a:extLst>
              <a:ext uri="{FF2B5EF4-FFF2-40B4-BE49-F238E27FC236}">
                <a16:creationId xmlns="" xmlns:a16="http://schemas.microsoft.com/office/drawing/2014/main" id="{D3F26911-4952-47B6-AC54-F93C92E67D4D}"/>
              </a:ext>
            </a:extLst>
          </p:cNvPr>
          <p:cNvSpPr/>
          <p:nvPr/>
        </p:nvSpPr>
        <p:spPr>
          <a:xfrm rot="20700000">
            <a:off x="4387563" y="31770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rgbClr val="96969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4" name="Isosceles Triangle 13">
            <a:extLst>
              <a:ext uri="{FF2B5EF4-FFF2-40B4-BE49-F238E27FC236}">
                <a16:creationId xmlns="" xmlns:a16="http://schemas.microsoft.com/office/drawing/2014/main" id="{25866005-A603-4139-AA97-43B9126E4D76}"/>
              </a:ext>
            </a:extLst>
          </p:cNvPr>
          <p:cNvSpPr/>
          <p:nvPr/>
        </p:nvSpPr>
        <p:spPr>
          <a:xfrm rot="10800000">
            <a:off x="3438247" y="50287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5" name="Smiley Face 14">
            <a:extLst>
              <a:ext uri="{FF2B5EF4-FFF2-40B4-BE49-F238E27FC236}">
                <a16:creationId xmlns="" xmlns:a16="http://schemas.microsoft.com/office/drawing/2014/main" id="{83707BBF-E8CB-4031-A7B3-023C506F7DF1}"/>
              </a:ext>
            </a:extLst>
          </p:cNvPr>
          <p:cNvSpPr/>
          <p:nvPr/>
        </p:nvSpPr>
        <p:spPr>
          <a:xfrm>
            <a:off x="5867069" y="51216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6" name="Smiley Face 12">
            <a:extLst>
              <a:ext uri="{FF2B5EF4-FFF2-40B4-BE49-F238E27FC236}">
                <a16:creationId xmlns="" xmlns:a16="http://schemas.microsoft.com/office/drawing/2014/main" id="{45BC9B6E-022D-491F-8E3D-0FED58F7EA87}"/>
              </a:ext>
            </a:extLst>
          </p:cNvPr>
          <p:cNvSpPr/>
          <p:nvPr/>
        </p:nvSpPr>
        <p:spPr>
          <a:xfrm>
            <a:off x="8410649" y="51216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Smiley Face 15">
            <a:extLst>
              <a:ext uri="{FF2B5EF4-FFF2-40B4-BE49-F238E27FC236}">
                <a16:creationId xmlns="" xmlns:a16="http://schemas.microsoft.com/office/drawing/2014/main" id="{582DB385-7EB7-4BFD-B554-3EC95F5CF553}"/>
              </a:ext>
            </a:extLst>
          </p:cNvPr>
          <p:cNvSpPr/>
          <p:nvPr/>
        </p:nvSpPr>
        <p:spPr>
          <a:xfrm>
            <a:off x="6719022" y="51246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8" name="Oval 37">
            <a:extLst>
              <a:ext uri="{FF2B5EF4-FFF2-40B4-BE49-F238E27FC236}">
                <a16:creationId xmlns="" xmlns:a16="http://schemas.microsoft.com/office/drawing/2014/main" id="{BEB0C46E-C001-44F6-8659-12BAD51CDE0E}"/>
              </a:ext>
            </a:extLst>
          </p:cNvPr>
          <p:cNvSpPr/>
          <p:nvPr/>
        </p:nvSpPr>
        <p:spPr>
          <a:xfrm>
            <a:off x="9262603" y="51182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9" name="Smiley Face 14">
            <a:extLst>
              <a:ext uri="{FF2B5EF4-FFF2-40B4-BE49-F238E27FC236}">
                <a16:creationId xmlns="" xmlns:a16="http://schemas.microsoft.com/office/drawing/2014/main" id="{048F1954-3FFE-4038-99E8-C86F9099A8E9}"/>
              </a:ext>
            </a:extLst>
          </p:cNvPr>
          <p:cNvSpPr/>
          <p:nvPr/>
        </p:nvSpPr>
        <p:spPr>
          <a:xfrm>
            <a:off x="7564835" y="51246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Rectangle 16">
            <a:extLst>
              <a:ext uri="{FF2B5EF4-FFF2-40B4-BE49-F238E27FC236}">
                <a16:creationId xmlns="" xmlns:a16="http://schemas.microsoft.com/office/drawing/2014/main" id="{38A4ACB7-D50F-4478-8C2A-3652F274972C}"/>
              </a:ext>
            </a:extLst>
          </p:cNvPr>
          <p:cNvSpPr/>
          <p:nvPr/>
        </p:nvSpPr>
        <p:spPr>
          <a:xfrm rot="2700000">
            <a:off x="3575725" y="30629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1" name="Rectangle 9">
            <a:extLst>
              <a:ext uri="{FF2B5EF4-FFF2-40B4-BE49-F238E27FC236}">
                <a16:creationId xmlns="" xmlns:a16="http://schemas.microsoft.com/office/drawing/2014/main" id="{54E30149-A365-461E-8A30-7CB396EE1A55}"/>
              </a:ext>
            </a:extLst>
          </p:cNvPr>
          <p:cNvSpPr/>
          <p:nvPr/>
        </p:nvSpPr>
        <p:spPr>
          <a:xfrm>
            <a:off x="2651201" y="30880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2" name="Round Same Side Corner Rectangle 6">
            <a:extLst>
              <a:ext uri="{FF2B5EF4-FFF2-40B4-BE49-F238E27FC236}">
                <a16:creationId xmlns="" xmlns:a16="http://schemas.microsoft.com/office/drawing/2014/main" id="{DB34905C-38D2-465D-A9B6-52D9E1AC00E0}"/>
              </a:ext>
            </a:extLst>
          </p:cNvPr>
          <p:cNvSpPr/>
          <p:nvPr/>
        </p:nvSpPr>
        <p:spPr>
          <a:xfrm rot="2700000">
            <a:off x="5229055" y="50192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3" name="Frame 17">
            <a:extLst>
              <a:ext uri="{FF2B5EF4-FFF2-40B4-BE49-F238E27FC236}">
                <a16:creationId xmlns="" xmlns:a16="http://schemas.microsoft.com/office/drawing/2014/main" id="{0ECA16A1-8988-48D2-8281-216FE94C7EDF}"/>
              </a:ext>
            </a:extLst>
          </p:cNvPr>
          <p:cNvSpPr/>
          <p:nvPr/>
        </p:nvSpPr>
        <p:spPr>
          <a:xfrm>
            <a:off x="2626262" y="41562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4" name="Rounded Rectangle 5">
            <a:extLst>
              <a:ext uri="{FF2B5EF4-FFF2-40B4-BE49-F238E27FC236}">
                <a16:creationId xmlns="" xmlns:a16="http://schemas.microsoft.com/office/drawing/2014/main" id="{D9FE26BD-F9AC-4B9B-943A-EB0E47740890}"/>
              </a:ext>
            </a:extLst>
          </p:cNvPr>
          <p:cNvSpPr/>
          <p:nvPr/>
        </p:nvSpPr>
        <p:spPr>
          <a:xfrm flipH="1">
            <a:off x="8352447" y="20969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5" name="Teardrop 1">
            <a:extLst>
              <a:ext uri="{FF2B5EF4-FFF2-40B4-BE49-F238E27FC236}">
                <a16:creationId xmlns="" xmlns:a16="http://schemas.microsoft.com/office/drawing/2014/main" id="{A73E21DD-65DE-40AA-98CA-D4E0DABCC121}"/>
              </a:ext>
            </a:extLst>
          </p:cNvPr>
          <p:cNvSpPr/>
          <p:nvPr/>
        </p:nvSpPr>
        <p:spPr>
          <a:xfrm rot="18805991">
            <a:off x="8376719" y="10821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6" name="Rectangle 130">
            <a:extLst>
              <a:ext uri="{FF2B5EF4-FFF2-40B4-BE49-F238E27FC236}">
                <a16:creationId xmlns="" xmlns:a16="http://schemas.microsoft.com/office/drawing/2014/main" id="{BBA540D7-A86A-4480-9629-8169F8B261FF}"/>
              </a:ext>
            </a:extLst>
          </p:cNvPr>
          <p:cNvSpPr/>
          <p:nvPr/>
        </p:nvSpPr>
        <p:spPr>
          <a:xfrm>
            <a:off x="9182847" y="10822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7" name="Right Triangle 17">
            <a:extLst>
              <a:ext uri="{FF2B5EF4-FFF2-40B4-BE49-F238E27FC236}">
                <a16:creationId xmlns="" xmlns:a16="http://schemas.microsoft.com/office/drawing/2014/main" id="{16289881-620D-4860-85C2-E5B782AF1A36}"/>
              </a:ext>
            </a:extLst>
          </p:cNvPr>
          <p:cNvSpPr>
            <a:spLocks noChangeAspect="1"/>
          </p:cNvSpPr>
          <p:nvPr/>
        </p:nvSpPr>
        <p:spPr>
          <a:xfrm>
            <a:off x="7613500" y="41208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8" name="Right Triangle 17">
            <a:extLst>
              <a:ext uri="{FF2B5EF4-FFF2-40B4-BE49-F238E27FC236}">
                <a16:creationId xmlns="" xmlns:a16="http://schemas.microsoft.com/office/drawing/2014/main" id="{490DB62E-166E-4E67-A83C-CFFAD304C772}"/>
              </a:ext>
            </a:extLst>
          </p:cNvPr>
          <p:cNvSpPr>
            <a:spLocks noChangeAspect="1"/>
          </p:cNvSpPr>
          <p:nvPr/>
        </p:nvSpPr>
        <p:spPr>
          <a:xfrm>
            <a:off x="6738458" y="41208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9" name="Right Triangle 17">
            <a:extLst>
              <a:ext uri="{FF2B5EF4-FFF2-40B4-BE49-F238E27FC236}">
                <a16:creationId xmlns="" xmlns:a16="http://schemas.microsoft.com/office/drawing/2014/main" id="{4017BFBC-26E8-49C9-BB74-901E41D6B896}"/>
              </a:ext>
            </a:extLst>
          </p:cNvPr>
          <p:cNvSpPr>
            <a:spLocks noChangeAspect="1"/>
          </p:cNvSpPr>
          <p:nvPr/>
        </p:nvSpPr>
        <p:spPr>
          <a:xfrm>
            <a:off x="8488542" y="41208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0" name="Oval 44">
            <a:extLst>
              <a:ext uri="{FF2B5EF4-FFF2-40B4-BE49-F238E27FC236}">
                <a16:creationId xmlns="" xmlns:a16="http://schemas.microsoft.com/office/drawing/2014/main" id="{C7925E6A-9FA0-482A-896C-469D6788FAFE}"/>
              </a:ext>
            </a:extLst>
          </p:cNvPr>
          <p:cNvSpPr>
            <a:spLocks noChangeAspect="1"/>
          </p:cNvSpPr>
          <p:nvPr/>
        </p:nvSpPr>
        <p:spPr>
          <a:xfrm>
            <a:off x="9363583" y="41208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51072470"/>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47">
            <a:extLst>
              <a:ext uri="{FF2B5EF4-FFF2-40B4-BE49-F238E27FC236}">
                <a16:creationId xmlns="" xmlns:a16="http://schemas.microsoft.com/office/drawing/2014/main" id="{251711E8-016A-4E73-A9A7-86D17E2BA947}"/>
              </a:ext>
            </a:extLst>
          </p:cNvPr>
          <p:cNvSpPr>
            <a:spLocks noChangeAspect="1"/>
          </p:cNvSpPr>
          <p:nvPr/>
        </p:nvSpPr>
        <p:spPr>
          <a:xfrm>
            <a:off x="2633591" y="104795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 name="Freeform 48">
            <a:extLst>
              <a:ext uri="{FF2B5EF4-FFF2-40B4-BE49-F238E27FC236}">
                <a16:creationId xmlns="" xmlns:a16="http://schemas.microsoft.com/office/drawing/2014/main" id="{619496DB-7C9D-4B28-A0D7-72E53DA9ED4D}"/>
              </a:ext>
            </a:extLst>
          </p:cNvPr>
          <p:cNvSpPr>
            <a:spLocks noChangeAspect="1"/>
          </p:cNvSpPr>
          <p:nvPr/>
        </p:nvSpPr>
        <p:spPr>
          <a:xfrm>
            <a:off x="3480733" y="109224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 name="Freeform 49">
            <a:extLst>
              <a:ext uri="{FF2B5EF4-FFF2-40B4-BE49-F238E27FC236}">
                <a16:creationId xmlns="" xmlns:a16="http://schemas.microsoft.com/office/drawing/2014/main" id="{367ED043-5089-4D53-892C-69A4970DD679}"/>
              </a:ext>
            </a:extLst>
          </p:cNvPr>
          <p:cNvSpPr>
            <a:spLocks noChangeAspect="1"/>
          </p:cNvSpPr>
          <p:nvPr/>
        </p:nvSpPr>
        <p:spPr>
          <a:xfrm>
            <a:off x="5198163" y="107741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6" name="Freeform 50">
            <a:extLst>
              <a:ext uri="{FF2B5EF4-FFF2-40B4-BE49-F238E27FC236}">
                <a16:creationId xmlns="" xmlns:a16="http://schemas.microsoft.com/office/drawing/2014/main" id="{E5F346DF-5B3C-42B8-997F-6EE1022862BB}"/>
              </a:ext>
            </a:extLst>
          </p:cNvPr>
          <p:cNvSpPr>
            <a:spLocks noChangeAspect="1"/>
          </p:cNvSpPr>
          <p:nvPr/>
        </p:nvSpPr>
        <p:spPr>
          <a:xfrm>
            <a:off x="4318718" y="108916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rgbClr val="EF5E4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Teardrop 9">
            <a:extLst>
              <a:ext uri="{FF2B5EF4-FFF2-40B4-BE49-F238E27FC236}">
                <a16:creationId xmlns="" xmlns:a16="http://schemas.microsoft.com/office/drawing/2014/main" id="{73846931-7B2F-462E-A572-ED40A3BBB2AB}"/>
              </a:ext>
            </a:extLst>
          </p:cNvPr>
          <p:cNvSpPr>
            <a:spLocks noChangeAspect="1"/>
          </p:cNvSpPr>
          <p:nvPr/>
        </p:nvSpPr>
        <p:spPr>
          <a:xfrm rot="18900000">
            <a:off x="6043487" y="211253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8" name="Freeform 97">
            <a:extLst>
              <a:ext uri="{FF2B5EF4-FFF2-40B4-BE49-F238E27FC236}">
                <a16:creationId xmlns="" xmlns:a16="http://schemas.microsoft.com/office/drawing/2014/main" id="{1396D6E4-6B46-4B75-8DC0-CB6FB4B39262}"/>
              </a:ext>
            </a:extLst>
          </p:cNvPr>
          <p:cNvSpPr>
            <a:spLocks noChangeAspect="1"/>
          </p:cNvSpPr>
          <p:nvPr/>
        </p:nvSpPr>
        <p:spPr>
          <a:xfrm>
            <a:off x="6763539" y="108154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9" name="Donut 22">
            <a:extLst>
              <a:ext uri="{FF2B5EF4-FFF2-40B4-BE49-F238E27FC236}">
                <a16:creationId xmlns="" xmlns:a16="http://schemas.microsoft.com/office/drawing/2014/main" id="{496962CD-42AD-4FAB-86D0-D14B3B981619}"/>
              </a:ext>
            </a:extLst>
          </p:cNvPr>
          <p:cNvSpPr>
            <a:spLocks noChangeAspect="1"/>
          </p:cNvSpPr>
          <p:nvPr/>
        </p:nvSpPr>
        <p:spPr>
          <a:xfrm>
            <a:off x="8480160" y="117717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0" name="Freeform 99">
            <a:extLst>
              <a:ext uri="{FF2B5EF4-FFF2-40B4-BE49-F238E27FC236}">
                <a16:creationId xmlns="" xmlns:a16="http://schemas.microsoft.com/office/drawing/2014/main" id="{CA4934F1-D9B7-4DBD-9635-CB139ACD90CA}"/>
              </a:ext>
            </a:extLst>
          </p:cNvPr>
          <p:cNvSpPr>
            <a:spLocks noChangeAspect="1"/>
          </p:cNvSpPr>
          <p:nvPr/>
        </p:nvSpPr>
        <p:spPr>
          <a:xfrm>
            <a:off x="6105541" y="106964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1" name="Oval 10">
            <a:extLst>
              <a:ext uri="{FF2B5EF4-FFF2-40B4-BE49-F238E27FC236}">
                <a16:creationId xmlns="" xmlns:a16="http://schemas.microsoft.com/office/drawing/2014/main" id="{D2B40FEC-6CFF-4FF8-AB9C-BF7865F94294}"/>
              </a:ext>
            </a:extLst>
          </p:cNvPr>
          <p:cNvSpPr/>
          <p:nvPr/>
        </p:nvSpPr>
        <p:spPr>
          <a:xfrm>
            <a:off x="7663033" y="107065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2" name="Freeform 101">
            <a:extLst>
              <a:ext uri="{FF2B5EF4-FFF2-40B4-BE49-F238E27FC236}">
                <a16:creationId xmlns="" xmlns:a16="http://schemas.microsoft.com/office/drawing/2014/main" id="{B98C5531-EB63-4409-95BC-DED583817D2C}"/>
              </a:ext>
            </a:extLst>
          </p:cNvPr>
          <p:cNvSpPr/>
          <p:nvPr/>
        </p:nvSpPr>
        <p:spPr>
          <a:xfrm>
            <a:off x="9383266" y="112334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rgbClr val="EF5E4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nvGrpSpPr>
          <p:cNvPr id="13" name="Group 102">
            <a:extLst>
              <a:ext uri="{FF2B5EF4-FFF2-40B4-BE49-F238E27FC236}">
                <a16:creationId xmlns="" xmlns:a16="http://schemas.microsoft.com/office/drawing/2014/main" id="{89357527-F98B-488B-98E1-854C233EA4FF}"/>
              </a:ext>
            </a:extLst>
          </p:cNvPr>
          <p:cNvGrpSpPr>
            <a:grpSpLocks noChangeAspect="1"/>
          </p:cNvGrpSpPr>
          <p:nvPr/>
        </p:nvGrpSpPr>
        <p:grpSpPr>
          <a:xfrm>
            <a:off x="6910225" y="2066495"/>
            <a:ext cx="325734" cy="529812"/>
            <a:chOff x="2071598" y="2060848"/>
            <a:chExt cx="1917605" cy="3137144"/>
          </a:xfrm>
          <a:solidFill>
            <a:srgbClr val="7D7D7D"/>
          </a:solidFill>
        </p:grpSpPr>
        <p:sp>
          <p:nvSpPr>
            <p:cNvPr id="14" name="Freeform 103">
              <a:extLst>
                <a:ext uri="{FF2B5EF4-FFF2-40B4-BE49-F238E27FC236}">
                  <a16:creationId xmlns="" xmlns:a16="http://schemas.microsoft.com/office/drawing/2014/main" id="{9BB4B7FB-A41B-424F-A8EC-238C2B05EF22}"/>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Freeform 104">
              <a:extLst>
                <a:ext uri="{FF2B5EF4-FFF2-40B4-BE49-F238E27FC236}">
                  <a16:creationId xmlns="" xmlns:a16="http://schemas.microsoft.com/office/drawing/2014/main" id="{8460A7A5-F39B-453B-9CED-2A28DB680CBB}"/>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6" name="Freeform 105">
              <a:extLst>
                <a:ext uri="{FF2B5EF4-FFF2-40B4-BE49-F238E27FC236}">
                  <a16:creationId xmlns="" xmlns:a16="http://schemas.microsoft.com/office/drawing/2014/main" id="{7C1FDF60-9565-404F-9A7D-DC692468E9DA}"/>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7" name="Freeform 106">
              <a:extLst>
                <a:ext uri="{FF2B5EF4-FFF2-40B4-BE49-F238E27FC236}">
                  <a16:creationId xmlns="" xmlns:a16="http://schemas.microsoft.com/office/drawing/2014/main" id="{6BAAF067-19FD-4665-AEA1-34615344F7D3}"/>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18" name="Freeform 107">
            <a:extLst>
              <a:ext uri="{FF2B5EF4-FFF2-40B4-BE49-F238E27FC236}">
                <a16:creationId xmlns="" xmlns:a16="http://schemas.microsoft.com/office/drawing/2014/main" id="{632DE0EF-6527-4978-81A3-F43830E50F0A}"/>
              </a:ext>
            </a:extLst>
          </p:cNvPr>
          <p:cNvSpPr>
            <a:spLocks noChangeAspect="1"/>
          </p:cNvSpPr>
          <p:nvPr/>
        </p:nvSpPr>
        <p:spPr>
          <a:xfrm>
            <a:off x="7821413" y="206649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9" name="Freeform 108">
            <a:extLst>
              <a:ext uri="{FF2B5EF4-FFF2-40B4-BE49-F238E27FC236}">
                <a16:creationId xmlns="" xmlns:a16="http://schemas.microsoft.com/office/drawing/2014/main" id="{8F16ABE2-4A61-46DE-AC16-158F040CB443}"/>
              </a:ext>
            </a:extLst>
          </p:cNvPr>
          <p:cNvSpPr/>
          <p:nvPr/>
        </p:nvSpPr>
        <p:spPr>
          <a:xfrm>
            <a:off x="4332698" y="205412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0" name="Oval 8">
            <a:extLst>
              <a:ext uri="{FF2B5EF4-FFF2-40B4-BE49-F238E27FC236}">
                <a16:creationId xmlns="" xmlns:a16="http://schemas.microsoft.com/office/drawing/2014/main" id="{C0222BC2-9B5A-4505-B9F9-6017493E96D9}"/>
              </a:ext>
            </a:extLst>
          </p:cNvPr>
          <p:cNvSpPr/>
          <p:nvPr/>
        </p:nvSpPr>
        <p:spPr>
          <a:xfrm>
            <a:off x="5170039" y="206646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nvGrpSpPr>
          <p:cNvPr id="21" name="Group 110">
            <a:extLst>
              <a:ext uri="{FF2B5EF4-FFF2-40B4-BE49-F238E27FC236}">
                <a16:creationId xmlns="" xmlns:a16="http://schemas.microsoft.com/office/drawing/2014/main" id="{8AD5B8C2-6A11-4854-9D2A-919F82611B4B}"/>
              </a:ext>
            </a:extLst>
          </p:cNvPr>
          <p:cNvGrpSpPr/>
          <p:nvPr/>
        </p:nvGrpSpPr>
        <p:grpSpPr>
          <a:xfrm>
            <a:off x="3494712" y="2054124"/>
            <a:ext cx="501857" cy="554554"/>
            <a:chOff x="4835382" y="73243"/>
            <a:chExt cx="2920830" cy="3227535"/>
          </a:xfrm>
          <a:solidFill>
            <a:srgbClr val="7D7D7D"/>
          </a:solidFill>
        </p:grpSpPr>
        <p:sp>
          <p:nvSpPr>
            <p:cNvPr id="22" name="Freeform 111">
              <a:extLst>
                <a:ext uri="{FF2B5EF4-FFF2-40B4-BE49-F238E27FC236}">
                  <a16:creationId xmlns="" xmlns:a16="http://schemas.microsoft.com/office/drawing/2014/main" id="{14604EF1-D070-4AFA-9047-B12694D9C760}"/>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3" name="Oval 37">
              <a:extLst>
                <a:ext uri="{FF2B5EF4-FFF2-40B4-BE49-F238E27FC236}">
                  <a16:creationId xmlns="" xmlns:a16="http://schemas.microsoft.com/office/drawing/2014/main" id="{7D3259BE-E29A-4B06-8283-9A1CA609831E}"/>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24" name="Rectangle 19">
            <a:extLst>
              <a:ext uri="{FF2B5EF4-FFF2-40B4-BE49-F238E27FC236}">
                <a16:creationId xmlns="" xmlns:a16="http://schemas.microsoft.com/office/drawing/2014/main" id="{40AEEA9F-9864-4B51-9DD0-FDA40DA8B1D3}"/>
              </a:ext>
            </a:extLst>
          </p:cNvPr>
          <p:cNvSpPr/>
          <p:nvPr/>
        </p:nvSpPr>
        <p:spPr>
          <a:xfrm>
            <a:off x="2673783" y="208421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Freeform 114">
            <a:extLst>
              <a:ext uri="{FF2B5EF4-FFF2-40B4-BE49-F238E27FC236}">
                <a16:creationId xmlns="" xmlns:a16="http://schemas.microsoft.com/office/drawing/2014/main" id="{2A1D0F58-15DC-43BD-B973-CA0AA0A27C4E}"/>
              </a:ext>
            </a:extLst>
          </p:cNvPr>
          <p:cNvSpPr>
            <a:spLocks noChangeAspect="1"/>
          </p:cNvSpPr>
          <p:nvPr/>
        </p:nvSpPr>
        <p:spPr>
          <a:xfrm>
            <a:off x="8470377" y="206649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6" name="Rounded Rectangle 31">
            <a:extLst>
              <a:ext uri="{FF2B5EF4-FFF2-40B4-BE49-F238E27FC236}">
                <a16:creationId xmlns="" xmlns:a16="http://schemas.microsoft.com/office/drawing/2014/main" id="{16EC314D-7A9A-4AB2-B286-8A01EDE8EC9F}"/>
              </a:ext>
            </a:extLst>
          </p:cNvPr>
          <p:cNvSpPr>
            <a:spLocks noChangeAspect="1"/>
          </p:cNvSpPr>
          <p:nvPr/>
        </p:nvSpPr>
        <p:spPr>
          <a:xfrm>
            <a:off x="2712341" y="320840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7" name="Oval 47">
            <a:extLst>
              <a:ext uri="{FF2B5EF4-FFF2-40B4-BE49-F238E27FC236}">
                <a16:creationId xmlns="" xmlns:a16="http://schemas.microsoft.com/office/drawing/2014/main" id="{AAF9BCF6-41D4-4725-A04F-53C8473904C1}"/>
              </a:ext>
            </a:extLst>
          </p:cNvPr>
          <p:cNvSpPr>
            <a:spLocks noChangeAspect="1"/>
          </p:cNvSpPr>
          <p:nvPr/>
        </p:nvSpPr>
        <p:spPr>
          <a:xfrm>
            <a:off x="9260705" y="206649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7D7D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8" name="Oval 50">
            <a:extLst>
              <a:ext uri="{FF2B5EF4-FFF2-40B4-BE49-F238E27FC236}">
                <a16:creationId xmlns="" xmlns:a16="http://schemas.microsoft.com/office/drawing/2014/main" id="{9A49A1E2-F32C-4E64-89C5-C518A079FE56}"/>
              </a:ext>
            </a:extLst>
          </p:cNvPr>
          <p:cNvSpPr>
            <a:spLocks noChangeAspect="1"/>
          </p:cNvSpPr>
          <p:nvPr/>
        </p:nvSpPr>
        <p:spPr>
          <a:xfrm>
            <a:off x="3511093" y="320840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9" name="Heart 17">
            <a:extLst>
              <a:ext uri="{FF2B5EF4-FFF2-40B4-BE49-F238E27FC236}">
                <a16:creationId xmlns="" xmlns:a16="http://schemas.microsoft.com/office/drawing/2014/main" id="{FD8924F2-B35D-4A71-90DC-2131F97D4E29}"/>
              </a:ext>
            </a:extLst>
          </p:cNvPr>
          <p:cNvSpPr/>
          <p:nvPr/>
        </p:nvSpPr>
        <p:spPr>
          <a:xfrm>
            <a:off x="6049275" y="322589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Rounded Rectangle 25">
            <a:extLst>
              <a:ext uri="{FF2B5EF4-FFF2-40B4-BE49-F238E27FC236}">
                <a16:creationId xmlns="" xmlns:a16="http://schemas.microsoft.com/office/drawing/2014/main" id="{16EB1A13-EE2D-4B90-BD78-F7A1928FDCCB}"/>
              </a:ext>
            </a:extLst>
          </p:cNvPr>
          <p:cNvSpPr/>
          <p:nvPr/>
        </p:nvSpPr>
        <p:spPr>
          <a:xfrm>
            <a:off x="5184779" y="326359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Chord 32">
            <a:extLst>
              <a:ext uri="{FF2B5EF4-FFF2-40B4-BE49-F238E27FC236}">
                <a16:creationId xmlns="" xmlns:a16="http://schemas.microsoft.com/office/drawing/2014/main" id="{CC7ADB67-2680-460C-B9EA-3C816F6BC3C7}"/>
              </a:ext>
            </a:extLst>
          </p:cNvPr>
          <p:cNvSpPr/>
          <p:nvPr/>
        </p:nvSpPr>
        <p:spPr>
          <a:xfrm>
            <a:off x="4334789" y="322665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Rounded Rectangle 40">
            <a:extLst>
              <a:ext uri="{FF2B5EF4-FFF2-40B4-BE49-F238E27FC236}">
                <a16:creationId xmlns="" xmlns:a16="http://schemas.microsoft.com/office/drawing/2014/main" id="{7583449B-80F2-44B0-BFC1-62489555F435}"/>
              </a:ext>
            </a:extLst>
          </p:cNvPr>
          <p:cNvSpPr/>
          <p:nvPr/>
        </p:nvSpPr>
        <p:spPr>
          <a:xfrm rot="2942052">
            <a:off x="6841790" y="322723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3" name="Rounded Rectangle 7">
            <a:extLst>
              <a:ext uri="{FF2B5EF4-FFF2-40B4-BE49-F238E27FC236}">
                <a16:creationId xmlns="" xmlns:a16="http://schemas.microsoft.com/office/drawing/2014/main" id="{411181BB-2578-4361-911A-41C291E933CE}"/>
              </a:ext>
            </a:extLst>
          </p:cNvPr>
          <p:cNvSpPr>
            <a:spLocks noChangeAspect="1"/>
          </p:cNvSpPr>
          <p:nvPr/>
        </p:nvSpPr>
        <p:spPr>
          <a:xfrm rot="18924894" flipH="1">
            <a:off x="4502347" y="425938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4" name="Rounded Rectangle 17">
            <a:extLst>
              <a:ext uri="{FF2B5EF4-FFF2-40B4-BE49-F238E27FC236}">
                <a16:creationId xmlns="" xmlns:a16="http://schemas.microsoft.com/office/drawing/2014/main" id="{B2CBF95E-528E-4834-AA17-AECCFE8E7F34}"/>
              </a:ext>
            </a:extLst>
          </p:cNvPr>
          <p:cNvSpPr>
            <a:spLocks noChangeAspect="1"/>
          </p:cNvSpPr>
          <p:nvPr/>
        </p:nvSpPr>
        <p:spPr>
          <a:xfrm>
            <a:off x="9359117" y="320840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5" name="Oval 21">
            <a:extLst>
              <a:ext uri="{FF2B5EF4-FFF2-40B4-BE49-F238E27FC236}">
                <a16:creationId xmlns="" xmlns:a16="http://schemas.microsoft.com/office/drawing/2014/main" id="{22EB3AAF-101A-41CA-B305-41F9999D095D}"/>
              </a:ext>
            </a:extLst>
          </p:cNvPr>
          <p:cNvSpPr>
            <a:spLocks noChangeAspect="1"/>
          </p:cNvSpPr>
          <p:nvPr/>
        </p:nvSpPr>
        <p:spPr>
          <a:xfrm>
            <a:off x="7641452" y="320840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6" name="Oval 25">
            <a:extLst>
              <a:ext uri="{FF2B5EF4-FFF2-40B4-BE49-F238E27FC236}">
                <a16:creationId xmlns="" xmlns:a16="http://schemas.microsoft.com/office/drawing/2014/main" id="{D381E249-8E61-4888-8E10-6ED770EA5440}"/>
              </a:ext>
            </a:extLst>
          </p:cNvPr>
          <p:cNvSpPr>
            <a:spLocks noChangeAspect="1"/>
          </p:cNvSpPr>
          <p:nvPr/>
        </p:nvSpPr>
        <p:spPr>
          <a:xfrm>
            <a:off x="8480521" y="320840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rgbClr val="96969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Block Arc 20">
            <a:extLst>
              <a:ext uri="{FF2B5EF4-FFF2-40B4-BE49-F238E27FC236}">
                <a16:creationId xmlns="" xmlns:a16="http://schemas.microsoft.com/office/drawing/2014/main" id="{90E5324D-4245-43FE-8EFF-94C9DE003D24}"/>
              </a:ext>
            </a:extLst>
          </p:cNvPr>
          <p:cNvSpPr>
            <a:spLocks noChangeAspect="1"/>
          </p:cNvSpPr>
          <p:nvPr/>
        </p:nvSpPr>
        <p:spPr>
          <a:xfrm rot="10800000">
            <a:off x="3501332" y="431236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38" name="Block Arc 11">
            <a:extLst>
              <a:ext uri="{FF2B5EF4-FFF2-40B4-BE49-F238E27FC236}">
                <a16:creationId xmlns="" xmlns:a16="http://schemas.microsoft.com/office/drawing/2014/main" id="{507FE5ED-65FB-45F6-AF13-868110E4B9B8}"/>
              </a:ext>
            </a:extLst>
          </p:cNvPr>
          <p:cNvSpPr/>
          <p:nvPr/>
        </p:nvSpPr>
        <p:spPr>
          <a:xfrm rot="10800000">
            <a:off x="6913040" y="429670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39" name="Rectangle 21">
            <a:extLst>
              <a:ext uri="{FF2B5EF4-FFF2-40B4-BE49-F238E27FC236}">
                <a16:creationId xmlns="" xmlns:a16="http://schemas.microsoft.com/office/drawing/2014/main" id="{B2E37A0F-1B3D-48D2-A29A-F61D12B61E50}"/>
              </a:ext>
            </a:extLst>
          </p:cNvPr>
          <p:cNvSpPr/>
          <p:nvPr/>
        </p:nvSpPr>
        <p:spPr>
          <a:xfrm>
            <a:off x="5180667" y="443557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Round Same Side Corner Rectangle 8">
            <a:extLst>
              <a:ext uri="{FF2B5EF4-FFF2-40B4-BE49-F238E27FC236}">
                <a16:creationId xmlns="" xmlns:a16="http://schemas.microsoft.com/office/drawing/2014/main" id="{113CDEEE-0B17-4579-A065-DCFB38BED5A9}"/>
              </a:ext>
            </a:extLst>
          </p:cNvPr>
          <p:cNvSpPr/>
          <p:nvPr/>
        </p:nvSpPr>
        <p:spPr>
          <a:xfrm>
            <a:off x="9264391" y="433748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1" name="Rounded Rectangle 51">
            <a:extLst>
              <a:ext uri="{FF2B5EF4-FFF2-40B4-BE49-F238E27FC236}">
                <a16:creationId xmlns="" xmlns:a16="http://schemas.microsoft.com/office/drawing/2014/main" id="{49D2980C-464B-4A6C-AD24-B38ACE378C22}"/>
              </a:ext>
            </a:extLst>
          </p:cNvPr>
          <p:cNvSpPr/>
          <p:nvPr/>
        </p:nvSpPr>
        <p:spPr>
          <a:xfrm rot="16200000" flipH="1">
            <a:off x="7645467" y="526562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2" name="Isosceles Triangle 5">
            <a:extLst>
              <a:ext uri="{FF2B5EF4-FFF2-40B4-BE49-F238E27FC236}">
                <a16:creationId xmlns="" xmlns:a16="http://schemas.microsoft.com/office/drawing/2014/main" id="{5DE21BB1-F80A-432A-9659-1A3CBD9D6EC5}"/>
              </a:ext>
            </a:extLst>
          </p:cNvPr>
          <p:cNvSpPr>
            <a:spLocks noChangeAspect="1"/>
          </p:cNvSpPr>
          <p:nvPr/>
        </p:nvSpPr>
        <p:spPr>
          <a:xfrm>
            <a:off x="6097814" y="437537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3" name="Trapezoid 22">
            <a:extLst>
              <a:ext uri="{FF2B5EF4-FFF2-40B4-BE49-F238E27FC236}">
                <a16:creationId xmlns="" xmlns:a16="http://schemas.microsoft.com/office/drawing/2014/main" id="{E9853A61-225C-4DCB-B032-3E5031F50996}"/>
              </a:ext>
            </a:extLst>
          </p:cNvPr>
          <p:cNvSpPr>
            <a:spLocks noChangeAspect="1"/>
          </p:cNvSpPr>
          <p:nvPr/>
        </p:nvSpPr>
        <p:spPr>
          <a:xfrm>
            <a:off x="7641452" y="444250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4" name="Rounded Rectangle 20">
            <a:extLst>
              <a:ext uri="{FF2B5EF4-FFF2-40B4-BE49-F238E27FC236}">
                <a16:creationId xmlns="" xmlns:a16="http://schemas.microsoft.com/office/drawing/2014/main" id="{DD14FA01-1692-4242-8AC2-21DF8761B326}"/>
              </a:ext>
            </a:extLst>
          </p:cNvPr>
          <p:cNvSpPr>
            <a:spLocks noChangeAspect="1"/>
          </p:cNvSpPr>
          <p:nvPr/>
        </p:nvSpPr>
        <p:spPr>
          <a:xfrm rot="2160000">
            <a:off x="8499553" y="431236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rgbClr val="AFAF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5" name="Trapezoid 28">
            <a:extLst>
              <a:ext uri="{FF2B5EF4-FFF2-40B4-BE49-F238E27FC236}">
                <a16:creationId xmlns="" xmlns:a16="http://schemas.microsoft.com/office/drawing/2014/main" id="{88140509-A69A-4A64-BDC8-E4397DF617A8}"/>
              </a:ext>
            </a:extLst>
          </p:cNvPr>
          <p:cNvSpPr>
            <a:spLocks noChangeAspect="1"/>
          </p:cNvSpPr>
          <p:nvPr/>
        </p:nvSpPr>
        <p:spPr>
          <a:xfrm>
            <a:off x="2680071" y="431236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rgbClr val="AFAFAF"/>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6" name="Rounded Rectangle 2">
            <a:extLst>
              <a:ext uri="{FF2B5EF4-FFF2-40B4-BE49-F238E27FC236}">
                <a16:creationId xmlns="" xmlns:a16="http://schemas.microsoft.com/office/drawing/2014/main" id="{1D3B8A59-4E7B-42DF-9AF3-A27436C1C02B}"/>
              </a:ext>
            </a:extLst>
          </p:cNvPr>
          <p:cNvSpPr/>
          <p:nvPr/>
        </p:nvSpPr>
        <p:spPr>
          <a:xfrm>
            <a:off x="3486007" y="527215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7" name="Rounded Rectangle 8">
            <a:extLst>
              <a:ext uri="{FF2B5EF4-FFF2-40B4-BE49-F238E27FC236}">
                <a16:creationId xmlns="" xmlns:a16="http://schemas.microsoft.com/office/drawing/2014/main" id="{3546F6BD-DB46-4AC1-BF17-CD1FAEE2CBD9}"/>
              </a:ext>
            </a:extLst>
          </p:cNvPr>
          <p:cNvSpPr/>
          <p:nvPr/>
        </p:nvSpPr>
        <p:spPr>
          <a:xfrm>
            <a:off x="2638998" y="527215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8" name="Rounded Rectangle 2">
            <a:extLst>
              <a:ext uri="{FF2B5EF4-FFF2-40B4-BE49-F238E27FC236}">
                <a16:creationId xmlns="" xmlns:a16="http://schemas.microsoft.com/office/drawing/2014/main" id="{2F347466-5455-4C4F-9F4C-1A2363D9DD13}"/>
              </a:ext>
            </a:extLst>
          </p:cNvPr>
          <p:cNvSpPr/>
          <p:nvPr/>
        </p:nvSpPr>
        <p:spPr>
          <a:xfrm>
            <a:off x="5173983" y="527215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49" name="Rounded Rectangle 3">
            <a:extLst>
              <a:ext uri="{FF2B5EF4-FFF2-40B4-BE49-F238E27FC236}">
                <a16:creationId xmlns="" xmlns:a16="http://schemas.microsoft.com/office/drawing/2014/main" id="{3144BF53-6075-4151-ABF6-6E62DFD52D67}"/>
              </a:ext>
            </a:extLst>
          </p:cNvPr>
          <p:cNvSpPr>
            <a:spLocks noChangeAspect="1"/>
          </p:cNvSpPr>
          <p:nvPr/>
        </p:nvSpPr>
        <p:spPr>
          <a:xfrm>
            <a:off x="4323993" y="527215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rgbClr val="646464"/>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50" name="Rounded Rectangle 10">
            <a:extLst>
              <a:ext uri="{FF2B5EF4-FFF2-40B4-BE49-F238E27FC236}">
                <a16:creationId xmlns="" xmlns:a16="http://schemas.microsoft.com/office/drawing/2014/main" id="{D68E9E48-1A39-4798-88B2-5873B6142336}"/>
              </a:ext>
            </a:extLst>
          </p:cNvPr>
          <p:cNvSpPr>
            <a:spLocks noChangeAspect="1"/>
          </p:cNvSpPr>
          <p:nvPr/>
        </p:nvSpPr>
        <p:spPr>
          <a:xfrm>
            <a:off x="6039368" y="526160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1" name="Block Arc 6">
            <a:extLst>
              <a:ext uri="{FF2B5EF4-FFF2-40B4-BE49-F238E27FC236}">
                <a16:creationId xmlns="" xmlns:a16="http://schemas.microsoft.com/office/drawing/2014/main" id="{D1EAB4BE-8495-4BA6-9AB1-07A80AB19485}"/>
              </a:ext>
            </a:extLst>
          </p:cNvPr>
          <p:cNvSpPr/>
          <p:nvPr/>
        </p:nvSpPr>
        <p:spPr>
          <a:xfrm>
            <a:off x="6828833" y="529809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52" name="Left Arrow 1">
            <a:extLst>
              <a:ext uri="{FF2B5EF4-FFF2-40B4-BE49-F238E27FC236}">
                <a16:creationId xmlns="" xmlns:a16="http://schemas.microsoft.com/office/drawing/2014/main" id="{62DA93F3-BFC0-464C-96BA-DF173666B92C}"/>
              </a:ext>
            </a:extLst>
          </p:cNvPr>
          <p:cNvSpPr>
            <a:spLocks noChangeAspect="1"/>
          </p:cNvSpPr>
          <p:nvPr/>
        </p:nvSpPr>
        <p:spPr>
          <a:xfrm>
            <a:off x="9291711" y="526160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3" name="Oval 35">
            <a:extLst>
              <a:ext uri="{FF2B5EF4-FFF2-40B4-BE49-F238E27FC236}">
                <a16:creationId xmlns="" xmlns:a16="http://schemas.microsoft.com/office/drawing/2014/main" id="{AC31E2A5-797F-4D0C-AB8F-1F61BD7DE601}"/>
              </a:ext>
            </a:extLst>
          </p:cNvPr>
          <p:cNvSpPr/>
          <p:nvPr/>
        </p:nvSpPr>
        <p:spPr>
          <a:xfrm>
            <a:off x="8561926" y="526266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rgbClr val="64646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64506552"/>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5BB182DE-A9D1-4BDB-9996-3528CB21FFCF}"/>
              </a:ext>
            </a:extLst>
          </p:cNvPr>
          <p:cNvSpPr>
            <a:spLocks noGrp="1"/>
          </p:cNvSpPr>
          <p:nvPr>
            <p:ph type="title" idx="4294967295"/>
          </p:nvPr>
        </p:nvSpPr>
        <p:spPr>
          <a:xfrm>
            <a:off x="244794" y="534273"/>
            <a:ext cx="10148617" cy="708025"/>
          </a:xfrm>
          <a:prstGeom prst="rect">
            <a:avLst/>
          </a:prstGeom>
        </p:spPr>
        <p:txBody>
          <a:bodyPr/>
          <a:lstStyle/>
          <a:p>
            <a:r>
              <a:rPr lang="es-PE" dirty="0" smtClean="0">
                <a:solidFill>
                  <a:srgbClr val="D1474B"/>
                </a:solidFill>
              </a:rPr>
              <a:t>Cuerpo Femenino</a:t>
            </a:r>
            <a:endParaRPr lang="es-PE" dirty="0">
              <a:solidFill>
                <a:srgbClr val="D1474B"/>
              </a:solidFill>
            </a:endParaRPr>
          </a:p>
        </p:txBody>
      </p:sp>
      <p:sp>
        <p:nvSpPr>
          <p:cNvPr id="4" name="Title 20">
            <a:extLst>
              <a:ext uri="{FF2B5EF4-FFF2-40B4-BE49-F238E27FC236}">
                <a16:creationId xmlns="" xmlns:a16="http://schemas.microsoft.com/office/drawing/2014/main" id="{171CAF7F-4B1D-49A6-A28F-BCB0DD9233C3}"/>
              </a:ext>
            </a:extLst>
          </p:cNvPr>
          <p:cNvSpPr txBox="1">
            <a:spLocks/>
          </p:cNvSpPr>
          <p:nvPr/>
        </p:nvSpPr>
        <p:spPr bwMode="auto">
          <a:xfrm>
            <a:off x="2981068" y="4789714"/>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5" name="Title 20">
            <a:extLst>
              <a:ext uri="{FF2B5EF4-FFF2-40B4-BE49-F238E27FC236}">
                <a16:creationId xmlns="" xmlns:a16="http://schemas.microsoft.com/office/drawing/2014/main" id="{CB601277-7D26-4CC9-86BB-6D12FF86E2BA}"/>
              </a:ext>
            </a:extLst>
          </p:cNvPr>
          <p:cNvSpPr txBox="1">
            <a:spLocks/>
          </p:cNvSpPr>
          <p:nvPr/>
        </p:nvSpPr>
        <p:spPr bwMode="auto">
          <a:xfrm>
            <a:off x="2839767" y="3760500"/>
            <a:ext cx="139526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Man Reproductive System</a:t>
            </a:r>
          </a:p>
        </p:txBody>
      </p:sp>
      <p:sp>
        <p:nvSpPr>
          <p:cNvPr id="6" name="Title 20">
            <a:extLst>
              <a:ext uri="{FF2B5EF4-FFF2-40B4-BE49-F238E27FC236}">
                <a16:creationId xmlns="" xmlns:a16="http://schemas.microsoft.com/office/drawing/2014/main" id="{26665CC4-325C-4964-A1C6-525843E10A2D}"/>
              </a:ext>
            </a:extLst>
          </p:cNvPr>
          <p:cNvSpPr txBox="1">
            <a:spLocks/>
          </p:cNvSpPr>
          <p:nvPr/>
        </p:nvSpPr>
        <p:spPr bwMode="auto">
          <a:xfrm>
            <a:off x="3614931" y="5474130"/>
            <a:ext cx="1440532"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Female Reproductive  System</a:t>
            </a:r>
          </a:p>
        </p:txBody>
      </p:sp>
      <p:sp>
        <p:nvSpPr>
          <p:cNvPr id="7" name="Title 20">
            <a:extLst>
              <a:ext uri="{FF2B5EF4-FFF2-40B4-BE49-F238E27FC236}">
                <a16:creationId xmlns="" xmlns:a16="http://schemas.microsoft.com/office/drawing/2014/main" id="{5F2029D5-DF62-4AAA-A5AD-79B4C36ED7E9}"/>
              </a:ext>
            </a:extLst>
          </p:cNvPr>
          <p:cNvSpPr txBox="1">
            <a:spLocks/>
          </p:cNvSpPr>
          <p:nvPr/>
        </p:nvSpPr>
        <p:spPr bwMode="auto">
          <a:xfrm>
            <a:off x="7100799" y="5658796"/>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8" name="Title 20">
            <a:extLst>
              <a:ext uri="{FF2B5EF4-FFF2-40B4-BE49-F238E27FC236}">
                <a16:creationId xmlns="" xmlns:a16="http://schemas.microsoft.com/office/drawing/2014/main" id="{4E0F8A58-7850-4845-8DAD-A92371B3302E}"/>
              </a:ext>
            </a:extLst>
          </p:cNvPr>
          <p:cNvSpPr txBox="1">
            <a:spLocks/>
          </p:cNvSpPr>
          <p:nvPr/>
        </p:nvSpPr>
        <p:spPr bwMode="auto">
          <a:xfrm>
            <a:off x="7950231" y="4245248"/>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Urinary System</a:t>
            </a:r>
          </a:p>
        </p:txBody>
      </p:sp>
      <p:sp>
        <p:nvSpPr>
          <p:cNvPr id="9" name="Title 20">
            <a:extLst>
              <a:ext uri="{FF2B5EF4-FFF2-40B4-BE49-F238E27FC236}">
                <a16:creationId xmlns="" xmlns:a16="http://schemas.microsoft.com/office/drawing/2014/main" id="{85D75F62-5C32-431F-8E61-F3431817A3FA}"/>
              </a:ext>
            </a:extLst>
          </p:cNvPr>
          <p:cNvSpPr txBox="1">
            <a:spLocks/>
          </p:cNvSpPr>
          <p:nvPr/>
        </p:nvSpPr>
        <p:spPr bwMode="auto">
          <a:xfrm>
            <a:off x="7599471" y="4989382"/>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Circularory System</a:t>
            </a:r>
          </a:p>
        </p:txBody>
      </p:sp>
      <p:sp>
        <p:nvSpPr>
          <p:cNvPr id="10"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1015814" y="2539466"/>
            <a:ext cx="1466582"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solidFill>
                  <a:srgbClr val="D1474B"/>
                </a:solidFill>
                <a:latin typeface="+mn-lt"/>
                <a:cs typeface="Calibri Light" panose="020F0302020204030204" pitchFamily="34" charset="0"/>
              </a:rPr>
              <a:t>Lorem ipsum dolor </a:t>
            </a:r>
            <a:r>
              <a:rPr lang="en-US" altLang="es-MX" sz="1200" dirty="0">
                <a:solidFill>
                  <a:srgbClr val="D1474B"/>
                </a:solidFill>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solidFill>
                <a:srgbClr val="D1474B"/>
              </a:solidFill>
              <a:latin typeface="+mn-lt"/>
              <a:cs typeface="Calibri Light" panose="020F0302020204030204" pitchFamily="34" charset="0"/>
            </a:endParaRPr>
          </a:p>
        </p:txBody>
      </p:sp>
      <p:sp>
        <p:nvSpPr>
          <p:cNvPr id="12" name="Title 20">
            <a:extLst>
              <a:ext uri="{FF2B5EF4-FFF2-40B4-BE49-F238E27FC236}">
                <a16:creationId xmlns="" xmlns:a16="http://schemas.microsoft.com/office/drawing/2014/main" id="{4E0F8A58-7850-4845-8DAD-A92371B3302E}"/>
              </a:ext>
            </a:extLst>
          </p:cNvPr>
          <p:cNvSpPr txBox="1">
            <a:spLocks/>
          </p:cNvSpPr>
          <p:nvPr/>
        </p:nvSpPr>
        <p:spPr bwMode="auto">
          <a:xfrm>
            <a:off x="3181858" y="3215062"/>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Urinary System</a:t>
            </a:r>
          </a:p>
        </p:txBody>
      </p:sp>
      <p:sp>
        <p:nvSpPr>
          <p:cNvPr id="13" name="Title 20">
            <a:extLst>
              <a:ext uri="{FF2B5EF4-FFF2-40B4-BE49-F238E27FC236}">
                <a16:creationId xmlns="" xmlns:a16="http://schemas.microsoft.com/office/drawing/2014/main" id="{171CAF7F-4B1D-49A6-A28F-BCB0DD9233C3}"/>
              </a:ext>
            </a:extLst>
          </p:cNvPr>
          <p:cNvSpPr txBox="1">
            <a:spLocks/>
          </p:cNvSpPr>
          <p:nvPr/>
        </p:nvSpPr>
        <p:spPr bwMode="auto">
          <a:xfrm>
            <a:off x="7959452" y="3495043"/>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14" name="Title 20">
            <a:extLst>
              <a:ext uri="{FF2B5EF4-FFF2-40B4-BE49-F238E27FC236}">
                <a16:creationId xmlns="" xmlns:a16="http://schemas.microsoft.com/office/drawing/2014/main" id="{5F2029D5-DF62-4AAA-A5AD-79B4C36ED7E9}"/>
              </a:ext>
            </a:extLst>
          </p:cNvPr>
          <p:cNvSpPr txBox="1">
            <a:spLocks/>
          </p:cNvSpPr>
          <p:nvPr/>
        </p:nvSpPr>
        <p:spPr bwMode="auto">
          <a:xfrm>
            <a:off x="3431194" y="2377290"/>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5" name="Title 20">
            <a:extLst>
              <a:ext uri="{FF2B5EF4-FFF2-40B4-BE49-F238E27FC236}">
                <a16:creationId xmlns="" xmlns:a16="http://schemas.microsoft.com/office/drawing/2014/main" id="{5F2029D5-DF62-4AAA-A5AD-79B4C36ED7E9}"/>
              </a:ext>
            </a:extLst>
          </p:cNvPr>
          <p:cNvSpPr txBox="1">
            <a:spLocks/>
          </p:cNvSpPr>
          <p:nvPr/>
        </p:nvSpPr>
        <p:spPr bwMode="auto">
          <a:xfrm>
            <a:off x="7831908" y="2687857"/>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6" name="Title 20">
            <a:extLst>
              <a:ext uri="{FF2B5EF4-FFF2-40B4-BE49-F238E27FC236}">
                <a16:creationId xmlns="" xmlns:a16="http://schemas.microsoft.com/office/drawing/2014/main" id="{5F2029D5-DF62-4AAA-A5AD-79B4C36ED7E9}"/>
              </a:ext>
            </a:extLst>
          </p:cNvPr>
          <p:cNvSpPr txBox="1">
            <a:spLocks/>
          </p:cNvSpPr>
          <p:nvPr/>
        </p:nvSpPr>
        <p:spPr bwMode="auto">
          <a:xfrm>
            <a:off x="7269455" y="2043414"/>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7" name="Title 20">
            <a:extLst>
              <a:ext uri="{FF2B5EF4-FFF2-40B4-BE49-F238E27FC236}">
                <a16:creationId xmlns="" xmlns:a16="http://schemas.microsoft.com/office/drawing/2014/main" id="{5F2029D5-DF62-4AAA-A5AD-79B4C36ED7E9}"/>
              </a:ext>
            </a:extLst>
          </p:cNvPr>
          <p:cNvSpPr txBox="1">
            <a:spLocks/>
          </p:cNvSpPr>
          <p:nvPr/>
        </p:nvSpPr>
        <p:spPr bwMode="auto">
          <a:xfrm>
            <a:off x="6423500" y="1242298"/>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8" name="Title 20">
            <a:extLst>
              <a:ext uri="{FF2B5EF4-FFF2-40B4-BE49-F238E27FC236}">
                <a16:creationId xmlns="" xmlns:a16="http://schemas.microsoft.com/office/drawing/2014/main" id="{5F2029D5-DF62-4AAA-A5AD-79B4C36ED7E9}"/>
              </a:ext>
            </a:extLst>
          </p:cNvPr>
          <p:cNvSpPr txBox="1">
            <a:spLocks/>
          </p:cNvSpPr>
          <p:nvPr/>
        </p:nvSpPr>
        <p:spPr bwMode="auto">
          <a:xfrm>
            <a:off x="4581125" y="1691918"/>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9"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10210666" y="2377290"/>
            <a:ext cx="1466582"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eaLnBrk="0" hangingPunct="0"/>
            <a:r>
              <a:rPr lang="en-US" altLang="es-MX" sz="1200" b="1" dirty="0">
                <a:solidFill>
                  <a:srgbClr val="D1474B"/>
                </a:solidFill>
                <a:latin typeface="+mn-lt"/>
                <a:cs typeface="Calibri Light" panose="020F0302020204030204" pitchFamily="34" charset="0"/>
              </a:rPr>
              <a:t>Lorem ipsum dolor </a:t>
            </a:r>
            <a:r>
              <a:rPr lang="en-US" altLang="es-MX" sz="1200" dirty="0">
                <a:solidFill>
                  <a:srgbClr val="D1474B"/>
                </a:solidFill>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algn="ctr" eaLnBrk="0" hangingPunct="0"/>
            <a:endParaRPr lang="en-US" altLang="es-MX" sz="1200" dirty="0">
              <a:solidFill>
                <a:srgbClr val="D1474B"/>
              </a:solidFill>
              <a:latin typeface="+mn-lt"/>
              <a:cs typeface="Calibri Light" panose="020F0302020204030204" pitchFamily="34" charset="0"/>
            </a:endParaRPr>
          </a:p>
        </p:txBody>
      </p:sp>
      <p:pic>
        <p:nvPicPr>
          <p:cNvPr id="3" name="Imagen 2"/>
          <p:cNvPicPr>
            <a:picLocks noChangeAspect="1"/>
          </p:cNvPicPr>
          <p:nvPr/>
        </p:nvPicPr>
        <p:blipFill>
          <a:blip r:embed="rId2"/>
          <a:stretch>
            <a:fillRect/>
          </a:stretch>
        </p:blipFill>
        <p:spPr>
          <a:xfrm>
            <a:off x="4905577" y="3340265"/>
            <a:ext cx="2488319" cy="2249713"/>
          </a:xfrm>
          <a:prstGeom prst="rect">
            <a:avLst/>
          </a:prstGeom>
        </p:spPr>
      </p:pic>
    </p:spTree>
    <p:extLst>
      <p:ext uri="{BB962C8B-B14F-4D97-AF65-F5344CB8AC3E}">
        <p14:creationId xmlns:p14="http://schemas.microsoft.com/office/powerpoint/2010/main" val="2448162623"/>
      </p:ext>
    </p:extLst>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02C4F779-F719-455A-9343-3361E53581BE}"/>
              </a:ext>
            </a:extLst>
          </p:cNvPr>
          <p:cNvSpPr>
            <a:spLocks noGrp="1"/>
          </p:cNvSpPr>
          <p:nvPr>
            <p:ph type="title" idx="4294967295"/>
          </p:nvPr>
        </p:nvSpPr>
        <p:spPr>
          <a:xfrm>
            <a:off x="322729" y="336495"/>
            <a:ext cx="8474075" cy="708025"/>
          </a:xfrm>
          <a:prstGeom prst="rect">
            <a:avLst/>
          </a:prstGeom>
        </p:spPr>
        <p:txBody>
          <a:bodyPr/>
          <a:lstStyle/>
          <a:p>
            <a:r>
              <a:rPr lang="es-PE" dirty="0">
                <a:solidFill>
                  <a:srgbClr val="D1474B"/>
                </a:solidFill>
              </a:rPr>
              <a:t>Analitys</a:t>
            </a:r>
          </a:p>
        </p:txBody>
      </p:sp>
      <p:sp>
        <p:nvSpPr>
          <p:cNvPr id="17" name="Rectángulo 16">
            <a:extLst>
              <a:ext uri="{FF2B5EF4-FFF2-40B4-BE49-F238E27FC236}">
                <a16:creationId xmlns="" xmlns:a16="http://schemas.microsoft.com/office/drawing/2014/main" id="{BDCE98AB-7BB5-4EF4-AA4A-24FC6C7EBD42}"/>
              </a:ext>
            </a:extLst>
          </p:cNvPr>
          <p:cNvSpPr/>
          <p:nvPr/>
        </p:nvSpPr>
        <p:spPr>
          <a:xfrm>
            <a:off x="6135141" y="1246538"/>
            <a:ext cx="45719" cy="47848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grpSp>
        <p:nvGrpSpPr>
          <p:cNvPr id="18" name="Grupo 17">
            <a:extLst>
              <a:ext uri="{FF2B5EF4-FFF2-40B4-BE49-F238E27FC236}">
                <a16:creationId xmlns="" xmlns:a16="http://schemas.microsoft.com/office/drawing/2014/main" id="{6CA50A71-D934-4C1E-86A4-8B7E34ABDAC5}"/>
              </a:ext>
            </a:extLst>
          </p:cNvPr>
          <p:cNvGrpSpPr/>
          <p:nvPr/>
        </p:nvGrpSpPr>
        <p:grpSpPr>
          <a:xfrm>
            <a:off x="6566961" y="2203422"/>
            <a:ext cx="503047" cy="505874"/>
            <a:chOff x="3406095" y="4975824"/>
            <a:chExt cx="282575" cy="284163"/>
          </a:xfrm>
          <a:solidFill>
            <a:srgbClr val="E9475A"/>
          </a:solidFill>
        </p:grpSpPr>
        <p:sp>
          <p:nvSpPr>
            <p:cNvPr id="19" name="Oval 99">
              <a:extLst>
                <a:ext uri="{FF2B5EF4-FFF2-40B4-BE49-F238E27FC236}">
                  <a16:creationId xmlns="" xmlns:a16="http://schemas.microsoft.com/office/drawing/2014/main" id="{522D11F2-06F9-43BA-8AE8-8E21287C1B48}"/>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100">
              <a:extLst>
                <a:ext uri="{FF2B5EF4-FFF2-40B4-BE49-F238E27FC236}">
                  <a16:creationId xmlns="" xmlns:a16="http://schemas.microsoft.com/office/drawing/2014/main" id="{8C03B3B7-A36B-4120-9E92-7126A3A98D55}"/>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1" name="Grupo 20">
            <a:extLst>
              <a:ext uri="{FF2B5EF4-FFF2-40B4-BE49-F238E27FC236}">
                <a16:creationId xmlns="" xmlns:a16="http://schemas.microsoft.com/office/drawing/2014/main" id="{79FFEE79-EDC1-4E26-AF85-213440100FCA}"/>
              </a:ext>
            </a:extLst>
          </p:cNvPr>
          <p:cNvGrpSpPr/>
          <p:nvPr/>
        </p:nvGrpSpPr>
        <p:grpSpPr>
          <a:xfrm>
            <a:off x="6566961" y="3265326"/>
            <a:ext cx="503047" cy="505874"/>
            <a:chOff x="3406095" y="4975824"/>
            <a:chExt cx="282575" cy="284163"/>
          </a:xfrm>
          <a:solidFill>
            <a:srgbClr val="E9475A"/>
          </a:solidFill>
        </p:grpSpPr>
        <p:sp>
          <p:nvSpPr>
            <p:cNvPr id="22" name="Oval 99">
              <a:extLst>
                <a:ext uri="{FF2B5EF4-FFF2-40B4-BE49-F238E27FC236}">
                  <a16:creationId xmlns="" xmlns:a16="http://schemas.microsoft.com/office/drawing/2014/main" id="{1765F895-EB07-47EA-8CC5-4CE21CBAD21B}"/>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100">
              <a:extLst>
                <a:ext uri="{FF2B5EF4-FFF2-40B4-BE49-F238E27FC236}">
                  <a16:creationId xmlns="" xmlns:a16="http://schemas.microsoft.com/office/drawing/2014/main" id="{D76F315D-AFF9-4FBA-A950-8430EE907622}"/>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4" name="Grupo 23">
            <a:extLst>
              <a:ext uri="{FF2B5EF4-FFF2-40B4-BE49-F238E27FC236}">
                <a16:creationId xmlns="" xmlns:a16="http://schemas.microsoft.com/office/drawing/2014/main" id="{E5C5C106-4A68-4353-B11D-D5B580F47038}"/>
              </a:ext>
            </a:extLst>
          </p:cNvPr>
          <p:cNvGrpSpPr/>
          <p:nvPr/>
        </p:nvGrpSpPr>
        <p:grpSpPr>
          <a:xfrm>
            <a:off x="6566961" y="4441164"/>
            <a:ext cx="503047" cy="505874"/>
            <a:chOff x="3406095" y="4975824"/>
            <a:chExt cx="282575" cy="284163"/>
          </a:xfrm>
          <a:solidFill>
            <a:srgbClr val="E9475A"/>
          </a:solidFill>
        </p:grpSpPr>
        <p:sp>
          <p:nvSpPr>
            <p:cNvPr id="25" name="Oval 99">
              <a:extLst>
                <a:ext uri="{FF2B5EF4-FFF2-40B4-BE49-F238E27FC236}">
                  <a16:creationId xmlns="" xmlns:a16="http://schemas.microsoft.com/office/drawing/2014/main" id="{9CF96A6F-0857-4948-87B4-9B959D423FC3}"/>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100">
              <a:extLst>
                <a:ext uri="{FF2B5EF4-FFF2-40B4-BE49-F238E27FC236}">
                  <a16:creationId xmlns="" xmlns:a16="http://schemas.microsoft.com/office/drawing/2014/main" id="{B45C9ED7-5E3B-4B14-8AE9-21D13A3A4439}"/>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grpSp>
        <p:nvGrpSpPr>
          <p:cNvPr id="27" name="Grupo 26">
            <a:extLst>
              <a:ext uri="{FF2B5EF4-FFF2-40B4-BE49-F238E27FC236}">
                <a16:creationId xmlns="" xmlns:a16="http://schemas.microsoft.com/office/drawing/2014/main" id="{60706B75-F4B8-4B2E-89F4-838C423A8BFB}"/>
              </a:ext>
            </a:extLst>
          </p:cNvPr>
          <p:cNvGrpSpPr/>
          <p:nvPr/>
        </p:nvGrpSpPr>
        <p:grpSpPr>
          <a:xfrm>
            <a:off x="6566961" y="5525498"/>
            <a:ext cx="503047" cy="505874"/>
            <a:chOff x="3406095" y="4975824"/>
            <a:chExt cx="282575" cy="284163"/>
          </a:xfrm>
          <a:solidFill>
            <a:srgbClr val="E9475A"/>
          </a:solidFill>
        </p:grpSpPr>
        <p:sp>
          <p:nvSpPr>
            <p:cNvPr id="28" name="Oval 99">
              <a:extLst>
                <a:ext uri="{FF2B5EF4-FFF2-40B4-BE49-F238E27FC236}">
                  <a16:creationId xmlns="" xmlns:a16="http://schemas.microsoft.com/office/drawing/2014/main" id="{E88303B4-F295-49EF-BED1-0980AFEFF98B}"/>
                </a:ext>
              </a:extLst>
            </p:cNvPr>
            <p:cNvSpPr>
              <a:spLocks noChangeArrowheads="1"/>
            </p:cNvSpPr>
            <p:nvPr/>
          </p:nvSpPr>
          <p:spPr bwMode="auto">
            <a:xfrm>
              <a:off x="3406095" y="4975824"/>
              <a:ext cx="282575" cy="284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100">
              <a:extLst>
                <a:ext uri="{FF2B5EF4-FFF2-40B4-BE49-F238E27FC236}">
                  <a16:creationId xmlns="" xmlns:a16="http://schemas.microsoft.com/office/drawing/2014/main" id="{04CD3269-F4C3-4E52-A2A0-BD8919993DFA}"/>
                </a:ext>
              </a:extLst>
            </p:cNvPr>
            <p:cNvSpPr>
              <a:spLocks/>
            </p:cNvSpPr>
            <p:nvPr/>
          </p:nvSpPr>
          <p:spPr bwMode="auto">
            <a:xfrm>
              <a:off x="3445782" y="5028212"/>
              <a:ext cx="204788" cy="179388"/>
            </a:xfrm>
            <a:custGeom>
              <a:avLst/>
              <a:gdLst>
                <a:gd name="T0" fmla="*/ 0 w 477"/>
                <a:gd name="T1" fmla="*/ 213 h 419"/>
                <a:gd name="T2" fmla="*/ 26 w 477"/>
                <a:gd name="T3" fmla="*/ 183 h 419"/>
                <a:gd name="T4" fmla="*/ 57 w 477"/>
                <a:gd name="T5" fmla="*/ 168 h 419"/>
                <a:gd name="T6" fmla="*/ 103 w 477"/>
                <a:gd name="T7" fmla="*/ 186 h 419"/>
                <a:gd name="T8" fmla="*/ 124 w 477"/>
                <a:gd name="T9" fmla="*/ 211 h 419"/>
                <a:gd name="T10" fmla="*/ 157 w 477"/>
                <a:gd name="T11" fmla="*/ 273 h 419"/>
                <a:gd name="T12" fmla="*/ 230 w 477"/>
                <a:gd name="T13" fmla="*/ 171 h 419"/>
                <a:gd name="T14" fmla="*/ 277 w 477"/>
                <a:gd name="T15" fmla="*/ 111 h 419"/>
                <a:gd name="T16" fmla="*/ 378 w 477"/>
                <a:gd name="T17" fmla="*/ 24 h 419"/>
                <a:gd name="T18" fmla="*/ 413 w 477"/>
                <a:gd name="T19" fmla="*/ 8 h 419"/>
                <a:gd name="T20" fmla="*/ 445 w 477"/>
                <a:gd name="T21" fmla="*/ 0 h 419"/>
                <a:gd name="T22" fmla="*/ 477 w 477"/>
                <a:gd name="T23" fmla="*/ 5 h 419"/>
                <a:gd name="T24" fmla="*/ 295 w 477"/>
                <a:gd name="T25" fmla="*/ 191 h 419"/>
                <a:gd name="T26" fmla="*/ 235 w 477"/>
                <a:gd name="T27" fmla="*/ 288 h 419"/>
                <a:gd name="T28" fmla="*/ 190 w 477"/>
                <a:gd name="T29" fmla="*/ 377 h 419"/>
                <a:gd name="T30" fmla="*/ 134 w 477"/>
                <a:gd name="T31" fmla="*/ 419 h 419"/>
                <a:gd name="T32" fmla="*/ 112 w 477"/>
                <a:gd name="T33" fmla="*/ 413 h 419"/>
                <a:gd name="T34" fmla="*/ 101 w 477"/>
                <a:gd name="T35" fmla="*/ 374 h 419"/>
                <a:gd name="T36" fmla="*/ 85 w 477"/>
                <a:gd name="T37" fmla="*/ 331 h 419"/>
                <a:gd name="T38" fmla="*/ 51 w 477"/>
                <a:gd name="T39" fmla="*/ 261 h 419"/>
                <a:gd name="T40" fmla="*/ 16 w 477"/>
                <a:gd name="T41" fmla="*/ 222 h 419"/>
                <a:gd name="T42" fmla="*/ 0 w 477"/>
                <a:gd name="T43" fmla="*/ 21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7" h="419">
                  <a:moveTo>
                    <a:pt x="0" y="213"/>
                  </a:moveTo>
                  <a:cubicBezTo>
                    <a:pt x="4" y="206"/>
                    <a:pt x="12" y="193"/>
                    <a:pt x="26" y="183"/>
                  </a:cubicBezTo>
                  <a:cubicBezTo>
                    <a:pt x="34" y="176"/>
                    <a:pt x="43" y="169"/>
                    <a:pt x="57" y="168"/>
                  </a:cubicBezTo>
                  <a:cubicBezTo>
                    <a:pt x="78" y="165"/>
                    <a:pt x="94" y="179"/>
                    <a:pt x="103" y="186"/>
                  </a:cubicBezTo>
                  <a:cubicBezTo>
                    <a:pt x="110" y="192"/>
                    <a:pt x="115" y="198"/>
                    <a:pt x="124" y="211"/>
                  </a:cubicBezTo>
                  <a:cubicBezTo>
                    <a:pt x="133" y="224"/>
                    <a:pt x="145" y="245"/>
                    <a:pt x="157" y="273"/>
                  </a:cubicBezTo>
                  <a:cubicBezTo>
                    <a:pt x="173" y="248"/>
                    <a:pt x="198" y="212"/>
                    <a:pt x="230" y="171"/>
                  </a:cubicBezTo>
                  <a:cubicBezTo>
                    <a:pt x="251" y="143"/>
                    <a:pt x="262" y="128"/>
                    <a:pt x="277" y="111"/>
                  </a:cubicBezTo>
                  <a:cubicBezTo>
                    <a:pt x="298" y="88"/>
                    <a:pt x="331" y="56"/>
                    <a:pt x="378" y="24"/>
                  </a:cubicBezTo>
                  <a:cubicBezTo>
                    <a:pt x="392" y="16"/>
                    <a:pt x="404" y="11"/>
                    <a:pt x="413" y="8"/>
                  </a:cubicBezTo>
                  <a:cubicBezTo>
                    <a:pt x="425" y="4"/>
                    <a:pt x="433" y="1"/>
                    <a:pt x="445" y="0"/>
                  </a:cubicBezTo>
                  <a:cubicBezTo>
                    <a:pt x="459" y="0"/>
                    <a:pt x="470" y="3"/>
                    <a:pt x="477" y="5"/>
                  </a:cubicBezTo>
                  <a:cubicBezTo>
                    <a:pt x="433" y="39"/>
                    <a:pt x="354" y="106"/>
                    <a:pt x="295" y="191"/>
                  </a:cubicBezTo>
                  <a:cubicBezTo>
                    <a:pt x="263" y="235"/>
                    <a:pt x="248" y="257"/>
                    <a:pt x="235" y="288"/>
                  </a:cubicBezTo>
                  <a:cubicBezTo>
                    <a:pt x="222" y="316"/>
                    <a:pt x="215" y="342"/>
                    <a:pt x="190" y="377"/>
                  </a:cubicBezTo>
                  <a:cubicBezTo>
                    <a:pt x="168" y="407"/>
                    <a:pt x="152" y="418"/>
                    <a:pt x="134" y="419"/>
                  </a:cubicBezTo>
                  <a:cubicBezTo>
                    <a:pt x="125" y="419"/>
                    <a:pt x="117" y="416"/>
                    <a:pt x="112" y="413"/>
                  </a:cubicBezTo>
                  <a:cubicBezTo>
                    <a:pt x="109" y="403"/>
                    <a:pt x="106" y="389"/>
                    <a:pt x="101" y="374"/>
                  </a:cubicBezTo>
                  <a:cubicBezTo>
                    <a:pt x="99" y="367"/>
                    <a:pt x="95" y="355"/>
                    <a:pt x="85" y="331"/>
                  </a:cubicBezTo>
                  <a:cubicBezTo>
                    <a:pt x="71" y="299"/>
                    <a:pt x="64" y="282"/>
                    <a:pt x="51" y="261"/>
                  </a:cubicBezTo>
                  <a:cubicBezTo>
                    <a:pt x="39" y="242"/>
                    <a:pt x="30" y="231"/>
                    <a:pt x="16" y="222"/>
                  </a:cubicBezTo>
                  <a:cubicBezTo>
                    <a:pt x="9" y="218"/>
                    <a:pt x="4" y="215"/>
                    <a:pt x="0" y="2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30" name="CuadroTexto 29">
            <a:extLst>
              <a:ext uri="{FF2B5EF4-FFF2-40B4-BE49-F238E27FC236}">
                <a16:creationId xmlns="" xmlns:a16="http://schemas.microsoft.com/office/drawing/2014/main" id="{239037F0-C4FF-47D1-A3F9-7FA3E804CD80}"/>
              </a:ext>
            </a:extLst>
          </p:cNvPr>
          <p:cNvSpPr txBox="1"/>
          <p:nvPr/>
        </p:nvSpPr>
        <p:spPr>
          <a:xfrm>
            <a:off x="6566961" y="1371961"/>
            <a:ext cx="4881779" cy="400110"/>
          </a:xfrm>
          <a:prstGeom prst="rect">
            <a:avLst/>
          </a:prstGeom>
          <a:noFill/>
        </p:spPr>
        <p:txBody>
          <a:bodyPr wrap="square" rtlCol="0">
            <a:spAutoFit/>
          </a:bodyPr>
          <a:lstStyle/>
          <a:p>
            <a:r>
              <a:rPr lang="es-PE" sz="2000" dirty="0">
                <a:solidFill>
                  <a:srgbClr val="E9475A"/>
                </a:solidFill>
                <a:latin typeface="Arial Black" panose="020B0A04020102020204" pitchFamily="34" charset="0"/>
              </a:rPr>
              <a:t>Conclusiones</a:t>
            </a:r>
          </a:p>
        </p:txBody>
      </p:sp>
      <p:sp>
        <p:nvSpPr>
          <p:cNvPr id="31" name="CuadroTexto 30">
            <a:extLst>
              <a:ext uri="{FF2B5EF4-FFF2-40B4-BE49-F238E27FC236}">
                <a16:creationId xmlns="" xmlns:a16="http://schemas.microsoft.com/office/drawing/2014/main" id="{6684D280-7B9A-4787-B5B2-B371D3BDADB5}"/>
              </a:ext>
            </a:extLst>
          </p:cNvPr>
          <p:cNvSpPr txBox="1"/>
          <p:nvPr/>
        </p:nvSpPr>
        <p:spPr>
          <a:xfrm>
            <a:off x="7140660" y="2164755"/>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2" name="CuadroTexto 31">
            <a:extLst>
              <a:ext uri="{FF2B5EF4-FFF2-40B4-BE49-F238E27FC236}">
                <a16:creationId xmlns="" xmlns:a16="http://schemas.microsoft.com/office/drawing/2014/main" id="{E63A8139-4631-40E2-9E64-70CAB5168FA3}"/>
              </a:ext>
            </a:extLst>
          </p:cNvPr>
          <p:cNvSpPr txBox="1"/>
          <p:nvPr/>
        </p:nvSpPr>
        <p:spPr>
          <a:xfrm>
            <a:off x="7158359" y="3204816"/>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3" name="CuadroTexto 32">
            <a:extLst>
              <a:ext uri="{FF2B5EF4-FFF2-40B4-BE49-F238E27FC236}">
                <a16:creationId xmlns="" xmlns:a16="http://schemas.microsoft.com/office/drawing/2014/main" id="{929E8FB1-8CD3-41F2-BC68-6ADEB5692926}"/>
              </a:ext>
            </a:extLst>
          </p:cNvPr>
          <p:cNvSpPr txBox="1"/>
          <p:nvPr/>
        </p:nvSpPr>
        <p:spPr>
          <a:xfrm>
            <a:off x="7191143" y="4302469"/>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sp>
        <p:nvSpPr>
          <p:cNvPr id="34" name="CuadroTexto 33">
            <a:extLst>
              <a:ext uri="{FF2B5EF4-FFF2-40B4-BE49-F238E27FC236}">
                <a16:creationId xmlns="" xmlns:a16="http://schemas.microsoft.com/office/drawing/2014/main" id="{BDB13412-ECDD-4B29-B5C6-CCD1FFDAF513}"/>
              </a:ext>
            </a:extLst>
          </p:cNvPr>
          <p:cNvSpPr txBox="1"/>
          <p:nvPr/>
        </p:nvSpPr>
        <p:spPr>
          <a:xfrm>
            <a:off x="7211232" y="5366095"/>
            <a:ext cx="4290381" cy="461665"/>
          </a:xfrm>
          <a:prstGeom prst="rect">
            <a:avLst/>
          </a:prstGeom>
          <a:noFill/>
        </p:spPr>
        <p:txBody>
          <a:bodyPr wrap="square" rtlCol="0">
            <a:spAutoFit/>
          </a:bodyPr>
          <a:lstStyle/>
          <a:p>
            <a:r>
              <a:rPr lang="en-US" sz="1200" dirty="0"/>
              <a:t>There are many variations of passages of Lorem Ipsum available, but the majority have suffered</a:t>
            </a:r>
            <a:endParaRPr lang="en-US" sz="1200" dirty="0">
              <a:latin typeface="Times New Roman" panose="02020603050405020304" pitchFamily="18" charset="0"/>
              <a:cs typeface="Times New Roman" panose="02020603050405020304" pitchFamily="18" charset="0"/>
            </a:endParaRPr>
          </a:p>
        </p:txBody>
      </p:sp>
      <p:pic>
        <p:nvPicPr>
          <p:cNvPr id="3" name="Imagen 2"/>
          <p:cNvPicPr>
            <a:picLocks noChangeAspect="1"/>
          </p:cNvPicPr>
          <p:nvPr/>
        </p:nvPicPr>
        <p:blipFill>
          <a:blip r:embed="rId2"/>
          <a:stretch>
            <a:fillRect/>
          </a:stretch>
        </p:blipFill>
        <p:spPr>
          <a:xfrm>
            <a:off x="518941" y="2424454"/>
            <a:ext cx="5230099" cy="3513657"/>
          </a:xfrm>
          <a:prstGeom prst="rect">
            <a:avLst/>
          </a:prstGeom>
        </p:spPr>
      </p:pic>
    </p:spTree>
    <p:extLst>
      <p:ext uri="{BB962C8B-B14F-4D97-AF65-F5344CB8AC3E}">
        <p14:creationId xmlns:p14="http://schemas.microsoft.com/office/powerpoint/2010/main" val="1700026958"/>
      </p:ext>
    </p:extLst>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5BB182DE-A9D1-4BDB-9996-3528CB21FFCF}"/>
              </a:ext>
            </a:extLst>
          </p:cNvPr>
          <p:cNvSpPr>
            <a:spLocks noGrp="1"/>
          </p:cNvSpPr>
          <p:nvPr>
            <p:ph type="title" idx="4294967295"/>
          </p:nvPr>
        </p:nvSpPr>
        <p:spPr>
          <a:xfrm>
            <a:off x="292037" y="254781"/>
            <a:ext cx="10148617" cy="708025"/>
          </a:xfrm>
          <a:prstGeom prst="rect">
            <a:avLst/>
          </a:prstGeom>
        </p:spPr>
        <p:txBody>
          <a:bodyPr/>
          <a:lstStyle/>
          <a:p>
            <a:r>
              <a:rPr lang="es-PE" dirty="0" smtClean="0">
                <a:solidFill>
                  <a:srgbClr val="D1474B"/>
                </a:solidFill>
              </a:rPr>
              <a:t> Partes Heart</a:t>
            </a:r>
            <a:endParaRPr lang="es-PE" dirty="0">
              <a:solidFill>
                <a:srgbClr val="D1474B"/>
              </a:solidFill>
            </a:endParaRPr>
          </a:p>
        </p:txBody>
      </p:sp>
      <p:sp>
        <p:nvSpPr>
          <p:cNvPr id="4" name="Title 20">
            <a:extLst>
              <a:ext uri="{FF2B5EF4-FFF2-40B4-BE49-F238E27FC236}">
                <a16:creationId xmlns="" xmlns:a16="http://schemas.microsoft.com/office/drawing/2014/main" id="{171CAF7F-4B1D-49A6-A28F-BCB0DD9233C3}"/>
              </a:ext>
            </a:extLst>
          </p:cNvPr>
          <p:cNvSpPr txBox="1">
            <a:spLocks/>
          </p:cNvSpPr>
          <p:nvPr/>
        </p:nvSpPr>
        <p:spPr bwMode="auto">
          <a:xfrm>
            <a:off x="5377426" y="4553232"/>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5" name="Title 20">
            <a:extLst>
              <a:ext uri="{FF2B5EF4-FFF2-40B4-BE49-F238E27FC236}">
                <a16:creationId xmlns="" xmlns:a16="http://schemas.microsoft.com/office/drawing/2014/main" id="{CB601277-7D26-4CC9-86BB-6D12FF86E2BA}"/>
              </a:ext>
            </a:extLst>
          </p:cNvPr>
          <p:cNvSpPr txBox="1">
            <a:spLocks/>
          </p:cNvSpPr>
          <p:nvPr/>
        </p:nvSpPr>
        <p:spPr bwMode="auto">
          <a:xfrm>
            <a:off x="5236125" y="3524018"/>
            <a:ext cx="139526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Man Reproductive System</a:t>
            </a:r>
          </a:p>
        </p:txBody>
      </p:sp>
      <p:sp>
        <p:nvSpPr>
          <p:cNvPr id="6" name="Title 20">
            <a:extLst>
              <a:ext uri="{FF2B5EF4-FFF2-40B4-BE49-F238E27FC236}">
                <a16:creationId xmlns="" xmlns:a16="http://schemas.microsoft.com/office/drawing/2014/main" id="{26665CC4-325C-4964-A1C6-525843E10A2D}"/>
              </a:ext>
            </a:extLst>
          </p:cNvPr>
          <p:cNvSpPr txBox="1">
            <a:spLocks/>
          </p:cNvSpPr>
          <p:nvPr/>
        </p:nvSpPr>
        <p:spPr bwMode="auto">
          <a:xfrm>
            <a:off x="6011289" y="5237648"/>
            <a:ext cx="1440532"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Female Reproductive  System</a:t>
            </a:r>
          </a:p>
        </p:txBody>
      </p:sp>
      <p:sp>
        <p:nvSpPr>
          <p:cNvPr id="7" name="Title 20">
            <a:extLst>
              <a:ext uri="{FF2B5EF4-FFF2-40B4-BE49-F238E27FC236}">
                <a16:creationId xmlns="" xmlns:a16="http://schemas.microsoft.com/office/drawing/2014/main" id="{5F2029D5-DF62-4AAA-A5AD-79B4C36ED7E9}"/>
              </a:ext>
            </a:extLst>
          </p:cNvPr>
          <p:cNvSpPr txBox="1">
            <a:spLocks/>
          </p:cNvSpPr>
          <p:nvPr/>
        </p:nvSpPr>
        <p:spPr bwMode="auto">
          <a:xfrm>
            <a:off x="9497157" y="5422314"/>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8" name="Title 20">
            <a:extLst>
              <a:ext uri="{FF2B5EF4-FFF2-40B4-BE49-F238E27FC236}">
                <a16:creationId xmlns="" xmlns:a16="http://schemas.microsoft.com/office/drawing/2014/main" id="{4E0F8A58-7850-4845-8DAD-A92371B3302E}"/>
              </a:ext>
            </a:extLst>
          </p:cNvPr>
          <p:cNvSpPr txBox="1">
            <a:spLocks/>
          </p:cNvSpPr>
          <p:nvPr/>
        </p:nvSpPr>
        <p:spPr bwMode="auto">
          <a:xfrm>
            <a:off x="10346589" y="4008766"/>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Urinary System</a:t>
            </a:r>
          </a:p>
        </p:txBody>
      </p:sp>
      <p:sp>
        <p:nvSpPr>
          <p:cNvPr id="9" name="Title 20">
            <a:extLst>
              <a:ext uri="{FF2B5EF4-FFF2-40B4-BE49-F238E27FC236}">
                <a16:creationId xmlns="" xmlns:a16="http://schemas.microsoft.com/office/drawing/2014/main" id="{85D75F62-5C32-431F-8E61-F3431817A3FA}"/>
              </a:ext>
            </a:extLst>
          </p:cNvPr>
          <p:cNvSpPr txBox="1">
            <a:spLocks/>
          </p:cNvSpPr>
          <p:nvPr/>
        </p:nvSpPr>
        <p:spPr bwMode="auto">
          <a:xfrm>
            <a:off x="9995829" y="4752900"/>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Circularory System</a:t>
            </a:r>
          </a:p>
        </p:txBody>
      </p:sp>
      <p:sp>
        <p:nvSpPr>
          <p:cNvPr id="10"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446031" y="2058232"/>
            <a:ext cx="39393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200" dirty="0">
              <a:latin typeface="+mn-lt"/>
              <a:cs typeface="Calibri Light" panose="020F0302020204030204" pitchFamily="34" charset="0"/>
            </a:endParaRPr>
          </a:p>
        </p:txBody>
      </p:sp>
      <p:sp>
        <p:nvSpPr>
          <p:cNvPr id="12" name="Title 20">
            <a:extLst>
              <a:ext uri="{FF2B5EF4-FFF2-40B4-BE49-F238E27FC236}">
                <a16:creationId xmlns="" xmlns:a16="http://schemas.microsoft.com/office/drawing/2014/main" id="{4E0F8A58-7850-4845-8DAD-A92371B3302E}"/>
              </a:ext>
            </a:extLst>
          </p:cNvPr>
          <p:cNvSpPr txBox="1">
            <a:spLocks/>
          </p:cNvSpPr>
          <p:nvPr/>
        </p:nvSpPr>
        <p:spPr bwMode="auto">
          <a:xfrm>
            <a:off x="5578216" y="2978580"/>
            <a:ext cx="139526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Urinary System</a:t>
            </a:r>
          </a:p>
        </p:txBody>
      </p:sp>
      <p:sp>
        <p:nvSpPr>
          <p:cNvPr id="13" name="Title 20">
            <a:extLst>
              <a:ext uri="{FF2B5EF4-FFF2-40B4-BE49-F238E27FC236}">
                <a16:creationId xmlns="" xmlns:a16="http://schemas.microsoft.com/office/drawing/2014/main" id="{171CAF7F-4B1D-49A6-A28F-BCB0DD9233C3}"/>
              </a:ext>
            </a:extLst>
          </p:cNvPr>
          <p:cNvSpPr txBox="1">
            <a:spLocks/>
          </p:cNvSpPr>
          <p:nvPr/>
        </p:nvSpPr>
        <p:spPr bwMode="auto">
          <a:xfrm>
            <a:off x="10355810" y="3258561"/>
            <a:ext cx="126772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Skeletal System</a:t>
            </a:r>
          </a:p>
        </p:txBody>
      </p:sp>
      <p:sp>
        <p:nvSpPr>
          <p:cNvPr id="14" name="Title 20">
            <a:extLst>
              <a:ext uri="{FF2B5EF4-FFF2-40B4-BE49-F238E27FC236}">
                <a16:creationId xmlns="" xmlns:a16="http://schemas.microsoft.com/office/drawing/2014/main" id="{5F2029D5-DF62-4AAA-A5AD-79B4C36ED7E9}"/>
              </a:ext>
            </a:extLst>
          </p:cNvPr>
          <p:cNvSpPr txBox="1">
            <a:spLocks/>
          </p:cNvSpPr>
          <p:nvPr/>
        </p:nvSpPr>
        <p:spPr bwMode="auto">
          <a:xfrm>
            <a:off x="5827552" y="2140808"/>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5" name="Title 20">
            <a:extLst>
              <a:ext uri="{FF2B5EF4-FFF2-40B4-BE49-F238E27FC236}">
                <a16:creationId xmlns="" xmlns:a16="http://schemas.microsoft.com/office/drawing/2014/main" id="{5F2029D5-DF62-4AAA-A5AD-79B4C36ED7E9}"/>
              </a:ext>
            </a:extLst>
          </p:cNvPr>
          <p:cNvSpPr txBox="1">
            <a:spLocks/>
          </p:cNvSpPr>
          <p:nvPr/>
        </p:nvSpPr>
        <p:spPr bwMode="auto">
          <a:xfrm>
            <a:off x="10228266" y="2451375"/>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6" name="Title 20">
            <a:extLst>
              <a:ext uri="{FF2B5EF4-FFF2-40B4-BE49-F238E27FC236}">
                <a16:creationId xmlns="" xmlns:a16="http://schemas.microsoft.com/office/drawing/2014/main" id="{5F2029D5-DF62-4AAA-A5AD-79B4C36ED7E9}"/>
              </a:ext>
            </a:extLst>
          </p:cNvPr>
          <p:cNvSpPr txBox="1">
            <a:spLocks/>
          </p:cNvSpPr>
          <p:nvPr/>
        </p:nvSpPr>
        <p:spPr bwMode="auto">
          <a:xfrm>
            <a:off x="9665813" y="1806932"/>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7" name="Title 20">
            <a:extLst>
              <a:ext uri="{FF2B5EF4-FFF2-40B4-BE49-F238E27FC236}">
                <a16:creationId xmlns="" xmlns:a16="http://schemas.microsoft.com/office/drawing/2014/main" id="{5F2029D5-DF62-4AAA-A5AD-79B4C36ED7E9}"/>
              </a:ext>
            </a:extLst>
          </p:cNvPr>
          <p:cNvSpPr txBox="1">
            <a:spLocks/>
          </p:cNvSpPr>
          <p:nvPr/>
        </p:nvSpPr>
        <p:spPr bwMode="auto">
          <a:xfrm>
            <a:off x="8819858" y="1005816"/>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8" name="Title 20">
            <a:extLst>
              <a:ext uri="{FF2B5EF4-FFF2-40B4-BE49-F238E27FC236}">
                <a16:creationId xmlns="" xmlns:a16="http://schemas.microsoft.com/office/drawing/2014/main" id="{5F2029D5-DF62-4AAA-A5AD-79B4C36ED7E9}"/>
              </a:ext>
            </a:extLst>
          </p:cNvPr>
          <p:cNvSpPr txBox="1">
            <a:spLocks/>
          </p:cNvSpPr>
          <p:nvPr/>
        </p:nvSpPr>
        <p:spPr bwMode="auto">
          <a:xfrm>
            <a:off x="6977483" y="1455436"/>
            <a:ext cx="139526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t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200" dirty="0">
                <a:latin typeface="+mn-lt"/>
                <a:cs typeface="Calibri" panose="020F0502020204030204" pitchFamily="34" charset="0"/>
              </a:rPr>
              <a:t>Respiratory System</a:t>
            </a:r>
          </a:p>
        </p:txBody>
      </p:sp>
      <p:sp>
        <p:nvSpPr>
          <p:cNvPr id="19"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433006" y="3086543"/>
            <a:ext cx="39393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200" dirty="0">
              <a:latin typeface="+mn-lt"/>
              <a:cs typeface="Calibri Light" panose="020F0302020204030204" pitchFamily="34" charset="0"/>
            </a:endParaRPr>
          </a:p>
        </p:txBody>
      </p:sp>
      <p:sp>
        <p:nvSpPr>
          <p:cNvPr id="20" name="TextBox 30">
            <a:extLst>
              <a:ext uri="{FF2B5EF4-FFF2-40B4-BE49-F238E27FC236}">
                <a16:creationId xmlns="" xmlns:a16="http://schemas.microsoft.com/office/drawing/2014/main" id="{F3FF1144-554D-44E3-9BCD-52737977F729}"/>
              </a:ext>
            </a:extLst>
          </p:cNvPr>
          <p:cNvSpPr txBox="1">
            <a:spLocks noChangeArrowheads="1"/>
          </p:cNvSpPr>
          <p:nvPr/>
        </p:nvSpPr>
        <p:spPr bwMode="auto">
          <a:xfrm>
            <a:off x="433005" y="4126634"/>
            <a:ext cx="39393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eaLnBrk="0" hangingPunct="0"/>
            <a:r>
              <a:rPr lang="en-US" altLang="es-MX" sz="1200" b="1" dirty="0">
                <a:latin typeface="+mn-lt"/>
                <a:cs typeface="Calibri Light" panose="020F0302020204030204" pitchFamily="34" charset="0"/>
              </a:rPr>
              <a:t>Lorem ipsum dolor </a:t>
            </a:r>
            <a:r>
              <a:rPr lang="en-US" altLang="es-MX" sz="1200" dirty="0">
                <a:latin typeface="+mn-lt"/>
                <a:cs typeface="Calibri Light" panose="020F0302020204030204" pitchFamily="34" charset="0"/>
              </a:rPr>
              <a:t>sit amet, consectetur adipiscing elit. Aliquam tincidunt ante nec sem congue convallis. Pellentesque vel mauris quis nisl ornare rutrum in id risus. Proin vehicula ut sem et tempus. Interdum et malesuada fames ac ante ipsum primis in faucibus.</a:t>
            </a:r>
          </a:p>
          <a:p>
            <a:pPr eaLnBrk="0" hangingPunct="0"/>
            <a:endParaRPr lang="en-US" altLang="es-MX" sz="1200" dirty="0">
              <a:latin typeface="+mn-lt"/>
              <a:cs typeface="Calibri Light" panose="020F0302020204030204" pitchFamily="34" charset="0"/>
            </a:endParaRPr>
          </a:p>
        </p:txBody>
      </p:sp>
      <p:pic>
        <p:nvPicPr>
          <p:cNvPr id="11" name="Imagen 10"/>
          <p:cNvPicPr>
            <a:picLocks noChangeAspect="1"/>
          </p:cNvPicPr>
          <p:nvPr/>
        </p:nvPicPr>
        <p:blipFill>
          <a:blip r:embed="rId2"/>
          <a:stretch>
            <a:fillRect/>
          </a:stretch>
        </p:blipFill>
        <p:spPr>
          <a:xfrm>
            <a:off x="7040929" y="2328445"/>
            <a:ext cx="3299116" cy="3231233"/>
          </a:xfrm>
          <a:prstGeom prst="rect">
            <a:avLst/>
          </a:prstGeom>
        </p:spPr>
      </p:pic>
    </p:spTree>
    <p:extLst>
      <p:ext uri="{BB962C8B-B14F-4D97-AF65-F5344CB8AC3E}">
        <p14:creationId xmlns:p14="http://schemas.microsoft.com/office/powerpoint/2010/main" val="2898045677"/>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 xmlns:a16="http://schemas.microsoft.com/office/drawing/2014/main" id="{6FC92E05-C567-422E-96BE-957A89600280}"/>
              </a:ext>
            </a:extLst>
          </p:cNvPr>
          <p:cNvSpPr>
            <a:spLocks noGrp="1"/>
          </p:cNvSpPr>
          <p:nvPr>
            <p:ph type="title" idx="4294967295"/>
          </p:nvPr>
        </p:nvSpPr>
        <p:spPr>
          <a:xfrm>
            <a:off x="435398" y="241821"/>
            <a:ext cx="8474075" cy="708025"/>
          </a:xfrm>
          <a:prstGeom prst="rect">
            <a:avLst/>
          </a:prstGeom>
        </p:spPr>
        <p:txBody>
          <a:bodyPr/>
          <a:lstStyle/>
          <a:p>
            <a:r>
              <a:rPr lang="es-PE" dirty="0">
                <a:solidFill>
                  <a:srgbClr val="D1474B"/>
                </a:solidFill>
              </a:rPr>
              <a:t>Hemisferios</a:t>
            </a:r>
          </a:p>
        </p:txBody>
      </p:sp>
      <p:grpSp>
        <p:nvGrpSpPr>
          <p:cNvPr id="48" name="Grupo 47"/>
          <p:cNvGrpSpPr/>
          <p:nvPr/>
        </p:nvGrpSpPr>
        <p:grpSpPr>
          <a:xfrm>
            <a:off x="434514" y="1375861"/>
            <a:ext cx="3974555" cy="4699628"/>
            <a:chOff x="130993" y="838639"/>
            <a:chExt cx="3974555" cy="4699628"/>
          </a:xfrm>
        </p:grpSpPr>
        <p:cxnSp>
          <p:nvCxnSpPr>
            <p:cNvPr id="68" name="Straight Connector 25">
              <a:extLst>
                <a:ext uri="{FF2B5EF4-FFF2-40B4-BE49-F238E27FC236}">
                  <a16:creationId xmlns="" xmlns:a16="http://schemas.microsoft.com/office/drawing/2014/main" id="{01517FE3-F42B-41BF-8CEE-47637C656BFB}"/>
                </a:ext>
              </a:extLst>
            </p:cNvPr>
            <p:cNvCxnSpPr>
              <a:cxnSpLocks/>
            </p:cNvCxnSpPr>
            <p:nvPr/>
          </p:nvCxnSpPr>
          <p:spPr>
            <a:xfrm>
              <a:off x="130993" y="1160307"/>
              <a:ext cx="3808949"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69" name="Group 31">
              <a:extLst>
                <a:ext uri="{FF2B5EF4-FFF2-40B4-BE49-F238E27FC236}">
                  <a16:creationId xmlns="" xmlns:a16="http://schemas.microsoft.com/office/drawing/2014/main" id="{0FDF2089-0EBE-4ECC-B0DD-06782311767D}"/>
                </a:ext>
              </a:extLst>
            </p:cNvPr>
            <p:cNvGrpSpPr/>
            <p:nvPr/>
          </p:nvGrpSpPr>
          <p:grpSpPr>
            <a:xfrm>
              <a:off x="208041" y="838639"/>
              <a:ext cx="3120028" cy="800801"/>
              <a:chOff x="578400" y="4074290"/>
              <a:chExt cx="1622393" cy="884328"/>
            </a:xfrm>
          </p:grpSpPr>
          <p:sp>
            <p:nvSpPr>
              <p:cNvPr id="70" name="TextBox 32">
                <a:extLst>
                  <a:ext uri="{FF2B5EF4-FFF2-40B4-BE49-F238E27FC236}">
                    <a16:creationId xmlns="" xmlns:a16="http://schemas.microsoft.com/office/drawing/2014/main" id="{0E18BAD3-363A-4245-B056-EA2CB23E087A}"/>
                  </a:ext>
                </a:extLst>
              </p:cNvPr>
              <p:cNvSpPr txBox="1"/>
              <p:nvPr/>
            </p:nvSpPr>
            <p:spPr>
              <a:xfrm>
                <a:off x="578400" y="4496953"/>
                <a:ext cx="1622393" cy="461665"/>
              </a:xfrm>
              <a:prstGeom prst="rect">
                <a:avLst/>
              </a:prstGeom>
              <a:noFill/>
            </p:spPr>
            <p:txBody>
              <a:bodyPr wrap="square" rtlCol="0">
                <a:spAutoFit/>
              </a:bodyPr>
              <a:lstStyle/>
              <a:p>
                <a:r>
                  <a:rPr lang="en-US" altLang="ko-KR" sz="1200" dirty="0">
                    <a:ea typeface="FZShuTi" pitchFamily="2" charset="-122"/>
                    <a:cs typeface="Arial" pitchFamily="34" charset="0"/>
                  </a:rPr>
                  <a:t>Example Text : Get a modern PowerPoint  Presentation that is beautifully designed. </a:t>
                </a:r>
              </a:p>
            </p:txBody>
          </p:sp>
          <p:sp>
            <p:nvSpPr>
              <p:cNvPr id="71" name="TextBox 33">
                <a:extLst>
                  <a:ext uri="{FF2B5EF4-FFF2-40B4-BE49-F238E27FC236}">
                    <a16:creationId xmlns="" xmlns:a16="http://schemas.microsoft.com/office/drawing/2014/main" id="{D1D12108-C581-4B3D-9E46-A8564F42616C}"/>
                  </a:ext>
                </a:extLst>
              </p:cNvPr>
              <p:cNvSpPr txBox="1"/>
              <p:nvPr/>
            </p:nvSpPr>
            <p:spPr>
              <a:xfrm>
                <a:off x="578400" y="4074290"/>
                <a:ext cx="1622393" cy="276999"/>
              </a:xfrm>
              <a:prstGeom prst="rect">
                <a:avLst/>
              </a:prstGeom>
              <a:noFill/>
            </p:spPr>
            <p:txBody>
              <a:bodyPr wrap="square" lIns="108000" rIns="108000" rtlCol="0">
                <a:spAutoFit/>
              </a:bodyPr>
              <a:lstStyle/>
              <a:p>
                <a:r>
                  <a:rPr lang="en-US" altLang="ko-KR" sz="1200" b="1" dirty="0">
                    <a:cs typeface="Arial" pitchFamily="34" charset="0"/>
                  </a:rPr>
                  <a:t>Contents Here</a:t>
                </a:r>
                <a:endParaRPr lang="ko-KR" altLang="en-US" sz="1200" b="1" dirty="0">
                  <a:cs typeface="Arial" pitchFamily="34" charset="0"/>
                </a:endParaRPr>
              </a:p>
            </p:txBody>
          </p:sp>
        </p:grpSp>
        <p:cxnSp>
          <p:nvCxnSpPr>
            <p:cNvPr id="72" name="Straight Connector 36">
              <a:extLst>
                <a:ext uri="{FF2B5EF4-FFF2-40B4-BE49-F238E27FC236}">
                  <a16:creationId xmlns="" xmlns:a16="http://schemas.microsoft.com/office/drawing/2014/main" id="{15E78E46-9C89-41A3-B6C7-467CDAE697B0}"/>
                </a:ext>
              </a:extLst>
            </p:cNvPr>
            <p:cNvCxnSpPr>
              <a:cxnSpLocks/>
            </p:cNvCxnSpPr>
            <p:nvPr/>
          </p:nvCxnSpPr>
          <p:spPr>
            <a:xfrm>
              <a:off x="130993" y="2093209"/>
              <a:ext cx="397455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73" name="Group 37">
              <a:extLst>
                <a:ext uri="{FF2B5EF4-FFF2-40B4-BE49-F238E27FC236}">
                  <a16:creationId xmlns="" xmlns:a16="http://schemas.microsoft.com/office/drawing/2014/main" id="{3DC84632-092A-4C6B-9B48-8A4216A4BD93}"/>
                </a:ext>
              </a:extLst>
            </p:cNvPr>
            <p:cNvGrpSpPr/>
            <p:nvPr/>
          </p:nvGrpSpPr>
          <p:grpSpPr>
            <a:xfrm>
              <a:off x="208041" y="1771540"/>
              <a:ext cx="3120028" cy="800801"/>
              <a:chOff x="578400" y="4074290"/>
              <a:chExt cx="1622393" cy="884328"/>
            </a:xfrm>
          </p:grpSpPr>
          <p:sp>
            <p:nvSpPr>
              <p:cNvPr id="74" name="TextBox 38">
                <a:extLst>
                  <a:ext uri="{FF2B5EF4-FFF2-40B4-BE49-F238E27FC236}">
                    <a16:creationId xmlns="" xmlns:a16="http://schemas.microsoft.com/office/drawing/2014/main" id="{9ABD8258-B082-4EFD-AB37-4BFFE05285E1}"/>
                  </a:ext>
                </a:extLst>
              </p:cNvPr>
              <p:cNvSpPr txBox="1"/>
              <p:nvPr/>
            </p:nvSpPr>
            <p:spPr>
              <a:xfrm>
                <a:off x="578400" y="4496953"/>
                <a:ext cx="1622393" cy="461665"/>
              </a:xfrm>
              <a:prstGeom prst="rect">
                <a:avLst/>
              </a:prstGeom>
              <a:noFill/>
            </p:spPr>
            <p:txBody>
              <a:bodyPr wrap="square" rtlCol="0">
                <a:spAutoFit/>
              </a:bodyPr>
              <a:lstStyle/>
              <a:p>
                <a:r>
                  <a:rPr lang="en-US" altLang="ko-KR" sz="1200" dirty="0">
                    <a:ea typeface="FZShuTi" pitchFamily="2" charset="-122"/>
                    <a:cs typeface="Arial" pitchFamily="34" charset="0"/>
                  </a:rPr>
                  <a:t>Example Text : Get a modern PowerPoint  Presentation that is beautifully designed. </a:t>
                </a:r>
              </a:p>
            </p:txBody>
          </p:sp>
          <p:sp>
            <p:nvSpPr>
              <p:cNvPr id="75" name="TextBox 39">
                <a:extLst>
                  <a:ext uri="{FF2B5EF4-FFF2-40B4-BE49-F238E27FC236}">
                    <a16:creationId xmlns="" xmlns:a16="http://schemas.microsoft.com/office/drawing/2014/main" id="{4FE30573-1EA3-43F2-824E-FA9D5347D628}"/>
                  </a:ext>
                </a:extLst>
              </p:cNvPr>
              <p:cNvSpPr txBox="1"/>
              <p:nvPr/>
            </p:nvSpPr>
            <p:spPr>
              <a:xfrm>
                <a:off x="578400" y="4074290"/>
                <a:ext cx="1622393" cy="276999"/>
              </a:xfrm>
              <a:prstGeom prst="rect">
                <a:avLst/>
              </a:prstGeom>
              <a:noFill/>
            </p:spPr>
            <p:txBody>
              <a:bodyPr wrap="square" lIns="108000" rIns="108000" rtlCol="0">
                <a:spAutoFit/>
              </a:bodyPr>
              <a:lstStyle/>
              <a:p>
                <a:r>
                  <a:rPr lang="en-US" altLang="ko-KR" sz="1200" b="1" dirty="0">
                    <a:cs typeface="Arial" pitchFamily="34" charset="0"/>
                  </a:rPr>
                  <a:t>Contents Here</a:t>
                </a:r>
                <a:endParaRPr lang="ko-KR" altLang="en-US" sz="1200" b="1" dirty="0">
                  <a:cs typeface="Arial" pitchFamily="34" charset="0"/>
                </a:endParaRPr>
              </a:p>
            </p:txBody>
          </p:sp>
        </p:grpSp>
        <p:cxnSp>
          <p:nvCxnSpPr>
            <p:cNvPr id="76" name="Straight Connector 41">
              <a:extLst>
                <a:ext uri="{FF2B5EF4-FFF2-40B4-BE49-F238E27FC236}">
                  <a16:creationId xmlns="" xmlns:a16="http://schemas.microsoft.com/office/drawing/2014/main" id="{0869F8DD-C37D-4BCB-9825-0B8D340A6758}"/>
                </a:ext>
              </a:extLst>
            </p:cNvPr>
            <p:cNvCxnSpPr>
              <a:cxnSpLocks/>
            </p:cNvCxnSpPr>
            <p:nvPr/>
          </p:nvCxnSpPr>
          <p:spPr>
            <a:xfrm>
              <a:off x="130994" y="3026110"/>
              <a:ext cx="319707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77" name="Group 42">
              <a:extLst>
                <a:ext uri="{FF2B5EF4-FFF2-40B4-BE49-F238E27FC236}">
                  <a16:creationId xmlns="" xmlns:a16="http://schemas.microsoft.com/office/drawing/2014/main" id="{F529C4F7-D4EF-40B0-9540-7F9BFF709A11}"/>
                </a:ext>
              </a:extLst>
            </p:cNvPr>
            <p:cNvGrpSpPr/>
            <p:nvPr/>
          </p:nvGrpSpPr>
          <p:grpSpPr>
            <a:xfrm>
              <a:off x="208041" y="2704441"/>
              <a:ext cx="3120028" cy="800801"/>
              <a:chOff x="578400" y="4074290"/>
              <a:chExt cx="1622393" cy="884328"/>
            </a:xfrm>
          </p:grpSpPr>
          <p:sp>
            <p:nvSpPr>
              <p:cNvPr id="78" name="TextBox 43">
                <a:extLst>
                  <a:ext uri="{FF2B5EF4-FFF2-40B4-BE49-F238E27FC236}">
                    <a16:creationId xmlns="" xmlns:a16="http://schemas.microsoft.com/office/drawing/2014/main" id="{7BA7080B-B861-46CB-8E31-729A68DA8966}"/>
                  </a:ext>
                </a:extLst>
              </p:cNvPr>
              <p:cNvSpPr txBox="1"/>
              <p:nvPr/>
            </p:nvSpPr>
            <p:spPr>
              <a:xfrm>
                <a:off x="578400" y="4496953"/>
                <a:ext cx="1622393" cy="461665"/>
              </a:xfrm>
              <a:prstGeom prst="rect">
                <a:avLst/>
              </a:prstGeom>
              <a:noFill/>
            </p:spPr>
            <p:txBody>
              <a:bodyPr wrap="square" rtlCol="0">
                <a:spAutoFit/>
              </a:bodyPr>
              <a:lstStyle/>
              <a:p>
                <a:r>
                  <a:rPr lang="en-US" altLang="ko-KR" sz="1200" dirty="0">
                    <a:ea typeface="FZShuTi" pitchFamily="2" charset="-122"/>
                    <a:cs typeface="Arial" pitchFamily="34" charset="0"/>
                  </a:rPr>
                  <a:t>Example Text : Get a modern PowerPoint  Presentation that is beautifully designed. </a:t>
                </a:r>
              </a:p>
            </p:txBody>
          </p:sp>
          <p:sp>
            <p:nvSpPr>
              <p:cNvPr id="79" name="TextBox 44">
                <a:extLst>
                  <a:ext uri="{FF2B5EF4-FFF2-40B4-BE49-F238E27FC236}">
                    <a16:creationId xmlns="" xmlns:a16="http://schemas.microsoft.com/office/drawing/2014/main" id="{67537D1B-AC13-4F43-AAAD-7EF19B6F0816}"/>
                  </a:ext>
                </a:extLst>
              </p:cNvPr>
              <p:cNvSpPr txBox="1"/>
              <p:nvPr/>
            </p:nvSpPr>
            <p:spPr>
              <a:xfrm>
                <a:off x="578400" y="4074290"/>
                <a:ext cx="1622393" cy="276999"/>
              </a:xfrm>
              <a:prstGeom prst="rect">
                <a:avLst/>
              </a:prstGeom>
              <a:noFill/>
            </p:spPr>
            <p:txBody>
              <a:bodyPr wrap="square" lIns="108000" rIns="108000" rtlCol="0">
                <a:spAutoFit/>
              </a:bodyPr>
              <a:lstStyle/>
              <a:p>
                <a:r>
                  <a:rPr lang="en-US" altLang="ko-KR" sz="1200" b="1" dirty="0">
                    <a:cs typeface="Arial" pitchFamily="34" charset="0"/>
                  </a:rPr>
                  <a:t>Contents Here</a:t>
                </a:r>
                <a:endParaRPr lang="ko-KR" altLang="en-US" sz="1200" b="1" dirty="0">
                  <a:cs typeface="Arial" pitchFamily="34" charset="0"/>
                </a:endParaRPr>
              </a:p>
            </p:txBody>
          </p:sp>
        </p:grpSp>
        <p:cxnSp>
          <p:nvCxnSpPr>
            <p:cNvPr id="80" name="Straight Connector 46">
              <a:extLst>
                <a:ext uri="{FF2B5EF4-FFF2-40B4-BE49-F238E27FC236}">
                  <a16:creationId xmlns="" xmlns:a16="http://schemas.microsoft.com/office/drawing/2014/main" id="{70E3308B-FE46-4CAD-BB10-75060ADBF605}"/>
                </a:ext>
              </a:extLst>
            </p:cNvPr>
            <p:cNvCxnSpPr>
              <a:cxnSpLocks/>
            </p:cNvCxnSpPr>
            <p:nvPr/>
          </p:nvCxnSpPr>
          <p:spPr>
            <a:xfrm>
              <a:off x="130994" y="3959011"/>
              <a:ext cx="319707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81" name="Group 47">
              <a:extLst>
                <a:ext uri="{FF2B5EF4-FFF2-40B4-BE49-F238E27FC236}">
                  <a16:creationId xmlns="" xmlns:a16="http://schemas.microsoft.com/office/drawing/2014/main" id="{498CF5EF-83CE-49D8-8482-EEE25BFC3CFA}"/>
                </a:ext>
              </a:extLst>
            </p:cNvPr>
            <p:cNvGrpSpPr/>
            <p:nvPr/>
          </p:nvGrpSpPr>
          <p:grpSpPr>
            <a:xfrm>
              <a:off x="208041" y="3637342"/>
              <a:ext cx="3120028" cy="800801"/>
              <a:chOff x="578400" y="4074290"/>
              <a:chExt cx="1622393" cy="884328"/>
            </a:xfrm>
          </p:grpSpPr>
          <p:sp>
            <p:nvSpPr>
              <p:cNvPr id="82" name="TextBox 48">
                <a:extLst>
                  <a:ext uri="{FF2B5EF4-FFF2-40B4-BE49-F238E27FC236}">
                    <a16:creationId xmlns="" xmlns:a16="http://schemas.microsoft.com/office/drawing/2014/main" id="{A56355D1-5C84-4CC0-AC1F-167D4114D8DF}"/>
                  </a:ext>
                </a:extLst>
              </p:cNvPr>
              <p:cNvSpPr txBox="1"/>
              <p:nvPr/>
            </p:nvSpPr>
            <p:spPr>
              <a:xfrm>
                <a:off x="578400" y="4496953"/>
                <a:ext cx="1622393" cy="461665"/>
              </a:xfrm>
              <a:prstGeom prst="rect">
                <a:avLst/>
              </a:prstGeom>
              <a:noFill/>
            </p:spPr>
            <p:txBody>
              <a:bodyPr wrap="square" rtlCol="0">
                <a:spAutoFit/>
              </a:bodyPr>
              <a:lstStyle/>
              <a:p>
                <a:r>
                  <a:rPr lang="en-US" altLang="ko-KR" sz="1200" dirty="0">
                    <a:ea typeface="FZShuTi" pitchFamily="2" charset="-122"/>
                    <a:cs typeface="Arial" pitchFamily="34" charset="0"/>
                  </a:rPr>
                  <a:t>Example Text : Get a modern PowerPoint  Presentation that is beautifully designed. </a:t>
                </a:r>
              </a:p>
            </p:txBody>
          </p:sp>
          <p:sp>
            <p:nvSpPr>
              <p:cNvPr id="83" name="TextBox 49">
                <a:extLst>
                  <a:ext uri="{FF2B5EF4-FFF2-40B4-BE49-F238E27FC236}">
                    <a16:creationId xmlns="" xmlns:a16="http://schemas.microsoft.com/office/drawing/2014/main" id="{006DF8DE-906E-439B-9380-FA50DE5E37E7}"/>
                  </a:ext>
                </a:extLst>
              </p:cNvPr>
              <p:cNvSpPr txBox="1"/>
              <p:nvPr/>
            </p:nvSpPr>
            <p:spPr>
              <a:xfrm>
                <a:off x="578400" y="4074290"/>
                <a:ext cx="1622393" cy="276999"/>
              </a:xfrm>
              <a:prstGeom prst="rect">
                <a:avLst/>
              </a:prstGeom>
              <a:noFill/>
            </p:spPr>
            <p:txBody>
              <a:bodyPr wrap="square" lIns="108000" rIns="108000" rtlCol="0">
                <a:spAutoFit/>
              </a:bodyPr>
              <a:lstStyle/>
              <a:p>
                <a:r>
                  <a:rPr lang="en-US" altLang="ko-KR" sz="1200" b="1" dirty="0">
                    <a:cs typeface="Arial" pitchFamily="34" charset="0"/>
                  </a:rPr>
                  <a:t>Contents Here</a:t>
                </a:r>
                <a:endParaRPr lang="ko-KR" altLang="en-US" sz="1200" b="1" dirty="0">
                  <a:cs typeface="Arial" pitchFamily="34" charset="0"/>
                </a:endParaRPr>
              </a:p>
            </p:txBody>
          </p:sp>
        </p:grpSp>
        <p:cxnSp>
          <p:nvCxnSpPr>
            <p:cNvPr id="84" name="Straight Connector 51">
              <a:extLst>
                <a:ext uri="{FF2B5EF4-FFF2-40B4-BE49-F238E27FC236}">
                  <a16:creationId xmlns="" xmlns:a16="http://schemas.microsoft.com/office/drawing/2014/main" id="{71E195EA-3C00-46AC-9627-95FD819498E5}"/>
                </a:ext>
              </a:extLst>
            </p:cNvPr>
            <p:cNvCxnSpPr>
              <a:cxnSpLocks/>
            </p:cNvCxnSpPr>
            <p:nvPr/>
          </p:nvCxnSpPr>
          <p:spPr>
            <a:xfrm>
              <a:off x="130994" y="4891911"/>
              <a:ext cx="2649704"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85" name="Group 52">
              <a:extLst>
                <a:ext uri="{FF2B5EF4-FFF2-40B4-BE49-F238E27FC236}">
                  <a16:creationId xmlns="" xmlns:a16="http://schemas.microsoft.com/office/drawing/2014/main" id="{3D4F4F5E-08BB-4D13-84B5-D003A21F3643}"/>
                </a:ext>
              </a:extLst>
            </p:cNvPr>
            <p:cNvGrpSpPr/>
            <p:nvPr/>
          </p:nvGrpSpPr>
          <p:grpSpPr>
            <a:xfrm>
              <a:off x="208041" y="4570242"/>
              <a:ext cx="2584269" cy="968025"/>
              <a:chOff x="578400" y="4074290"/>
              <a:chExt cx="1343802" cy="1068994"/>
            </a:xfrm>
          </p:grpSpPr>
          <p:sp>
            <p:nvSpPr>
              <p:cNvPr id="86" name="TextBox 53">
                <a:extLst>
                  <a:ext uri="{FF2B5EF4-FFF2-40B4-BE49-F238E27FC236}">
                    <a16:creationId xmlns="" xmlns:a16="http://schemas.microsoft.com/office/drawing/2014/main" id="{54363528-EF2F-43D8-BCA6-2EDA0FDAB326}"/>
                  </a:ext>
                </a:extLst>
              </p:cNvPr>
              <p:cNvSpPr txBox="1"/>
              <p:nvPr/>
            </p:nvSpPr>
            <p:spPr>
              <a:xfrm>
                <a:off x="578400" y="4496953"/>
                <a:ext cx="1343802" cy="646331"/>
              </a:xfrm>
              <a:prstGeom prst="rect">
                <a:avLst/>
              </a:prstGeom>
              <a:noFill/>
            </p:spPr>
            <p:txBody>
              <a:bodyPr wrap="square" rtlCol="0">
                <a:spAutoFit/>
              </a:bodyPr>
              <a:lstStyle/>
              <a:p>
                <a:r>
                  <a:rPr lang="en-US" altLang="ko-KR" sz="1200" dirty="0">
                    <a:ea typeface="FZShuTi" pitchFamily="2" charset="-122"/>
                    <a:cs typeface="Arial" pitchFamily="34" charset="0"/>
                  </a:rPr>
                  <a:t>Example Text : Get a modern PowerPoint  Presentation that is beautifully designed. </a:t>
                </a:r>
              </a:p>
            </p:txBody>
          </p:sp>
          <p:sp>
            <p:nvSpPr>
              <p:cNvPr id="87" name="TextBox 54">
                <a:extLst>
                  <a:ext uri="{FF2B5EF4-FFF2-40B4-BE49-F238E27FC236}">
                    <a16:creationId xmlns="" xmlns:a16="http://schemas.microsoft.com/office/drawing/2014/main" id="{73B453C7-46CF-4E5B-8FEB-98E0C73DEDDF}"/>
                  </a:ext>
                </a:extLst>
              </p:cNvPr>
              <p:cNvSpPr txBox="1"/>
              <p:nvPr/>
            </p:nvSpPr>
            <p:spPr>
              <a:xfrm>
                <a:off x="578400" y="4074290"/>
                <a:ext cx="1343802" cy="276999"/>
              </a:xfrm>
              <a:prstGeom prst="rect">
                <a:avLst/>
              </a:prstGeom>
              <a:noFill/>
            </p:spPr>
            <p:txBody>
              <a:bodyPr wrap="square" lIns="108000" rIns="108000" rtlCol="0">
                <a:spAutoFit/>
              </a:bodyPr>
              <a:lstStyle/>
              <a:p>
                <a:r>
                  <a:rPr lang="en-US" altLang="ko-KR" sz="1200" b="1" dirty="0">
                    <a:cs typeface="Arial" pitchFamily="34" charset="0"/>
                  </a:rPr>
                  <a:t>Contents Here</a:t>
                </a:r>
                <a:endParaRPr lang="ko-KR" altLang="en-US" sz="1200" b="1" dirty="0">
                  <a:cs typeface="Arial" pitchFamily="34" charset="0"/>
                </a:endParaRPr>
              </a:p>
            </p:txBody>
          </p:sp>
        </p:grpSp>
      </p:grpSp>
      <p:grpSp>
        <p:nvGrpSpPr>
          <p:cNvPr id="49" name="Grupo 48"/>
          <p:cNvGrpSpPr/>
          <p:nvPr/>
        </p:nvGrpSpPr>
        <p:grpSpPr>
          <a:xfrm>
            <a:off x="7791722" y="1375861"/>
            <a:ext cx="3974556" cy="4699628"/>
            <a:chOff x="8519099" y="672320"/>
            <a:chExt cx="3974556" cy="4699628"/>
          </a:xfrm>
        </p:grpSpPr>
        <p:cxnSp>
          <p:nvCxnSpPr>
            <p:cNvPr id="88" name="Straight Connector 81">
              <a:extLst>
                <a:ext uri="{FF2B5EF4-FFF2-40B4-BE49-F238E27FC236}">
                  <a16:creationId xmlns="" xmlns:a16="http://schemas.microsoft.com/office/drawing/2014/main" id="{D21AB670-64A8-476E-BF25-1DAE76A793DD}"/>
                </a:ext>
              </a:extLst>
            </p:cNvPr>
            <p:cNvCxnSpPr>
              <a:cxnSpLocks/>
            </p:cNvCxnSpPr>
            <p:nvPr/>
          </p:nvCxnSpPr>
          <p:spPr>
            <a:xfrm>
              <a:off x="8684704" y="993988"/>
              <a:ext cx="3808949"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89" name="Group 82">
              <a:extLst>
                <a:ext uri="{FF2B5EF4-FFF2-40B4-BE49-F238E27FC236}">
                  <a16:creationId xmlns="" xmlns:a16="http://schemas.microsoft.com/office/drawing/2014/main" id="{70A66064-F321-457D-B72D-5A255F1794EC}"/>
                </a:ext>
              </a:extLst>
            </p:cNvPr>
            <p:cNvGrpSpPr/>
            <p:nvPr/>
          </p:nvGrpSpPr>
          <p:grpSpPr>
            <a:xfrm>
              <a:off x="9373626" y="672320"/>
              <a:ext cx="3120028" cy="800801"/>
              <a:chOff x="896570" y="4074290"/>
              <a:chExt cx="1622393" cy="884328"/>
            </a:xfrm>
          </p:grpSpPr>
          <p:sp>
            <p:nvSpPr>
              <p:cNvPr id="90" name="TextBox 83">
                <a:extLst>
                  <a:ext uri="{FF2B5EF4-FFF2-40B4-BE49-F238E27FC236}">
                    <a16:creationId xmlns="" xmlns:a16="http://schemas.microsoft.com/office/drawing/2014/main" id="{42B38232-6558-46CF-949E-4D2FD385D7B5}"/>
                  </a:ext>
                </a:extLst>
              </p:cNvPr>
              <p:cNvSpPr txBox="1"/>
              <p:nvPr/>
            </p:nvSpPr>
            <p:spPr>
              <a:xfrm>
                <a:off x="896570" y="4496953"/>
                <a:ext cx="1622393" cy="461665"/>
              </a:xfrm>
              <a:prstGeom prst="rect">
                <a:avLst/>
              </a:prstGeom>
              <a:noFill/>
            </p:spPr>
            <p:txBody>
              <a:bodyPr wrap="square" rtlCol="0">
                <a:spAutoFit/>
              </a:bodyPr>
              <a:lstStyle/>
              <a:p>
                <a:pPr algn="r"/>
                <a:r>
                  <a:rPr lang="en-US" altLang="ko-KR" sz="1200" dirty="0">
                    <a:ea typeface="FZShuTi" pitchFamily="2" charset="-122"/>
                    <a:cs typeface="Arial" pitchFamily="34" charset="0"/>
                  </a:rPr>
                  <a:t>Example Text : Get a modern PowerPoint  Presentation that is beautifully designed. </a:t>
                </a:r>
              </a:p>
            </p:txBody>
          </p:sp>
          <p:sp>
            <p:nvSpPr>
              <p:cNvPr id="91" name="TextBox 84">
                <a:extLst>
                  <a:ext uri="{FF2B5EF4-FFF2-40B4-BE49-F238E27FC236}">
                    <a16:creationId xmlns="" xmlns:a16="http://schemas.microsoft.com/office/drawing/2014/main" id="{E0BC54FA-A5D6-40A9-B6B5-C35EDB711933}"/>
                  </a:ext>
                </a:extLst>
              </p:cNvPr>
              <p:cNvSpPr txBox="1"/>
              <p:nvPr/>
            </p:nvSpPr>
            <p:spPr>
              <a:xfrm>
                <a:off x="896570" y="4074290"/>
                <a:ext cx="1622393" cy="276999"/>
              </a:xfrm>
              <a:prstGeom prst="rect">
                <a:avLst/>
              </a:prstGeom>
              <a:noFill/>
            </p:spPr>
            <p:txBody>
              <a:bodyPr wrap="square" lIns="108000" rIns="108000" rtlCol="0">
                <a:spAutoFit/>
              </a:bodyPr>
              <a:lstStyle/>
              <a:p>
                <a:pPr algn="r"/>
                <a:r>
                  <a:rPr lang="en-US" altLang="ko-KR" sz="1200" b="1" dirty="0">
                    <a:cs typeface="Arial" pitchFamily="34" charset="0"/>
                  </a:rPr>
                  <a:t>Contents Here</a:t>
                </a:r>
                <a:endParaRPr lang="ko-KR" altLang="en-US" sz="1200" b="1" dirty="0">
                  <a:cs typeface="Arial" pitchFamily="34" charset="0"/>
                </a:endParaRPr>
              </a:p>
            </p:txBody>
          </p:sp>
        </p:grpSp>
        <p:cxnSp>
          <p:nvCxnSpPr>
            <p:cNvPr id="92" name="Straight Connector 86">
              <a:extLst>
                <a:ext uri="{FF2B5EF4-FFF2-40B4-BE49-F238E27FC236}">
                  <a16:creationId xmlns="" xmlns:a16="http://schemas.microsoft.com/office/drawing/2014/main" id="{170CD486-802F-48E3-AB22-DF1F3CDFCFDF}"/>
                </a:ext>
              </a:extLst>
            </p:cNvPr>
            <p:cNvCxnSpPr>
              <a:cxnSpLocks/>
            </p:cNvCxnSpPr>
            <p:nvPr/>
          </p:nvCxnSpPr>
          <p:spPr>
            <a:xfrm>
              <a:off x="8519099" y="1926890"/>
              <a:ext cx="397455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93" name="Group 87">
              <a:extLst>
                <a:ext uri="{FF2B5EF4-FFF2-40B4-BE49-F238E27FC236}">
                  <a16:creationId xmlns="" xmlns:a16="http://schemas.microsoft.com/office/drawing/2014/main" id="{1078B256-7061-4E3A-910C-B0DC14398B7B}"/>
                </a:ext>
              </a:extLst>
            </p:cNvPr>
            <p:cNvGrpSpPr/>
            <p:nvPr/>
          </p:nvGrpSpPr>
          <p:grpSpPr>
            <a:xfrm>
              <a:off x="9373626" y="1605221"/>
              <a:ext cx="3120028" cy="800801"/>
              <a:chOff x="982684" y="4074290"/>
              <a:chExt cx="1622393" cy="884328"/>
            </a:xfrm>
          </p:grpSpPr>
          <p:sp>
            <p:nvSpPr>
              <p:cNvPr id="94" name="TextBox 88">
                <a:extLst>
                  <a:ext uri="{FF2B5EF4-FFF2-40B4-BE49-F238E27FC236}">
                    <a16:creationId xmlns="" xmlns:a16="http://schemas.microsoft.com/office/drawing/2014/main" id="{4FB9AB57-93C5-4910-8A1A-7CCC461349A8}"/>
                  </a:ext>
                </a:extLst>
              </p:cNvPr>
              <p:cNvSpPr txBox="1"/>
              <p:nvPr/>
            </p:nvSpPr>
            <p:spPr>
              <a:xfrm>
                <a:off x="982684" y="4496953"/>
                <a:ext cx="1622393" cy="461665"/>
              </a:xfrm>
              <a:prstGeom prst="rect">
                <a:avLst/>
              </a:prstGeom>
              <a:noFill/>
            </p:spPr>
            <p:txBody>
              <a:bodyPr wrap="square" rtlCol="0">
                <a:spAutoFit/>
              </a:bodyPr>
              <a:lstStyle/>
              <a:p>
                <a:pPr algn="r"/>
                <a:r>
                  <a:rPr lang="en-US" altLang="ko-KR" sz="1200" dirty="0">
                    <a:ea typeface="FZShuTi" pitchFamily="2" charset="-122"/>
                    <a:cs typeface="Arial" pitchFamily="34" charset="0"/>
                  </a:rPr>
                  <a:t>Example Text : Get a modern PowerPoint  Presentation that is beautifully designed. </a:t>
                </a:r>
              </a:p>
            </p:txBody>
          </p:sp>
          <p:sp>
            <p:nvSpPr>
              <p:cNvPr id="95" name="TextBox 89">
                <a:extLst>
                  <a:ext uri="{FF2B5EF4-FFF2-40B4-BE49-F238E27FC236}">
                    <a16:creationId xmlns="" xmlns:a16="http://schemas.microsoft.com/office/drawing/2014/main" id="{6BFC04BC-B75E-4D29-92F4-F5F6061A171E}"/>
                  </a:ext>
                </a:extLst>
              </p:cNvPr>
              <p:cNvSpPr txBox="1"/>
              <p:nvPr/>
            </p:nvSpPr>
            <p:spPr>
              <a:xfrm>
                <a:off x="982684" y="4074290"/>
                <a:ext cx="1622393" cy="276999"/>
              </a:xfrm>
              <a:prstGeom prst="rect">
                <a:avLst/>
              </a:prstGeom>
              <a:noFill/>
            </p:spPr>
            <p:txBody>
              <a:bodyPr wrap="square" lIns="108000" rIns="108000" rtlCol="0">
                <a:spAutoFit/>
              </a:bodyPr>
              <a:lstStyle/>
              <a:p>
                <a:pPr algn="r"/>
                <a:r>
                  <a:rPr lang="en-US" altLang="ko-KR" sz="1200" b="1" dirty="0">
                    <a:cs typeface="Arial" pitchFamily="34" charset="0"/>
                  </a:rPr>
                  <a:t>Contents Here</a:t>
                </a:r>
                <a:endParaRPr lang="ko-KR" altLang="en-US" sz="1200" b="1" dirty="0">
                  <a:cs typeface="Arial" pitchFamily="34" charset="0"/>
                </a:endParaRPr>
              </a:p>
            </p:txBody>
          </p:sp>
        </p:grpSp>
        <p:cxnSp>
          <p:nvCxnSpPr>
            <p:cNvPr id="96" name="Straight Connector 91">
              <a:extLst>
                <a:ext uri="{FF2B5EF4-FFF2-40B4-BE49-F238E27FC236}">
                  <a16:creationId xmlns="" xmlns:a16="http://schemas.microsoft.com/office/drawing/2014/main" id="{75D42AE1-EDF8-4760-96EE-886B7E1B559C}"/>
                </a:ext>
              </a:extLst>
            </p:cNvPr>
            <p:cNvCxnSpPr>
              <a:cxnSpLocks/>
            </p:cNvCxnSpPr>
            <p:nvPr/>
          </p:nvCxnSpPr>
          <p:spPr>
            <a:xfrm>
              <a:off x="9296579" y="2859791"/>
              <a:ext cx="319707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97" name="Group 92">
              <a:extLst>
                <a:ext uri="{FF2B5EF4-FFF2-40B4-BE49-F238E27FC236}">
                  <a16:creationId xmlns="" xmlns:a16="http://schemas.microsoft.com/office/drawing/2014/main" id="{2998F7E0-778C-41CC-B9DB-9280E713BE78}"/>
                </a:ext>
              </a:extLst>
            </p:cNvPr>
            <p:cNvGrpSpPr/>
            <p:nvPr/>
          </p:nvGrpSpPr>
          <p:grpSpPr>
            <a:xfrm>
              <a:off x="9373626" y="2538122"/>
              <a:ext cx="3120028" cy="800801"/>
              <a:chOff x="578400" y="4074290"/>
              <a:chExt cx="1622393" cy="884328"/>
            </a:xfrm>
          </p:grpSpPr>
          <p:sp>
            <p:nvSpPr>
              <p:cNvPr id="98" name="TextBox 93">
                <a:extLst>
                  <a:ext uri="{FF2B5EF4-FFF2-40B4-BE49-F238E27FC236}">
                    <a16:creationId xmlns="" xmlns:a16="http://schemas.microsoft.com/office/drawing/2014/main" id="{00A9EE9B-C4E0-4263-B16E-234A3474D321}"/>
                  </a:ext>
                </a:extLst>
              </p:cNvPr>
              <p:cNvSpPr txBox="1"/>
              <p:nvPr/>
            </p:nvSpPr>
            <p:spPr>
              <a:xfrm>
                <a:off x="578400" y="4496953"/>
                <a:ext cx="1622393" cy="461665"/>
              </a:xfrm>
              <a:prstGeom prst="rect">
                <a:avLst/>
              </a:prstGeom>
              <a:noFill/>
            </p:spPr>
            <p:txBody>
              <a:bodyPr wrap="square" rtlCol="0">
                <a:spAutoFit/>
              </a:bodyPr>
              <a:lstStyle/>
              <a:p>
                <a:pPr algn="r"/>
                <a:r>
                  <a:rPr lang="en-US" altLang="ko-KR" sz="1200" dirty="0">
                    <a:ea typeface="FZShuTi" pitchFamily="2" charset="-122"/>
                    <a:cs typeface="Arial" pitchFamily="34" charset="0"/>
                  </a:rPr>
                  <a:t>Example Text : Get a modern PowerPoint  Presentation that is beautifully designed. </a:t>
                </a:r>
              </a:p>
            </p:txBody>
          </p:sp>
          <p:sp>
            <p:nvSpPr>
              <p:cNvPr id="99" name="TextBox 94">
                <a:extLst>
                  <a:ext uri="{FF2B5EF4-FFF2-40B4-BE49-F238E27FC236}">
                    <a16:creationId xmlns="" xmlns:a16="http://schemas.microsoft.com/office/drawing/2014/main" id="{95E55156-54FF-4E7D-ABB0-067751A97083}"/>
                  </a:ext>
                </a:extLst>
              </p:cNvPr>
              <p:cNvSpPr txBox="1"/>
              <p:nvPr/>
            </p:nvSpPr>
            <p:spPr>
              <a:xfrm>
                <a:off x="578400" y="4074290"/>
                <a:ext cx="1622393" cy="276999"/>
              </a:xfrm>
              <a:prstGeom prst="rect">
                <a:avLst/>
              </a:prstGeom>
              <a:noFill/>
            </p:spPr>
            <p:txBody>
              <a:bodyPr wrap="square" lIns="108000" rIns="108000" rtlCol="0">
                <a:spAutoFit/>
              </a:bodyPr>
              <a:lstStyle/>
              <a:p>
                <a:pPr algn="r"/>
                <a:r>
                  <a:rPr lang="en-US" altLang="ko-KR" sz="1200" b="1" dirty="0">
                    <a:cs typeface="Arial" pitchFamily="34" charset="0"/>
                  </a:rPr>
                  <a:t>Contents Here</a:t>
                </a:r>
                <a:endParaRPr lang="ko-KR" altLang="en-US" sz="1200" b="1" dirty="0">
                  <a:cs typeface="Arial" pitchFamily="34" charset="0"/>
                </a:endParaRPr>
              </a:p>
            </p:txBody>
          </p:sp>
        </p:grpSp>
        <p:cxnSp>
          <p:nvCxnSpPr>
            <p:cNvPr id="100" name="Straight Connector 96">
              <a:extLst>
                <a:ext uri="{FF2B5EF4-FFF2-40B4-BE49-F238E27FC236}">
                  <a16:creationId xmlns="" xmlns:a16="http://schemas.microsoft.com/office/drawing/2014/main" id="{12631308-FE6F-4C9D-A344-E643B9D857E3}"/>
                </a:ext>
              </a:extLst>
            </p:cNvPr>
            <p:cNvCxnSpPr>
              <a:cxnSpLocks/>
            </p:cNvCxnSpPr>
            <p:nvPr/>
          </p:nvCxnSpPr>
          <p:spPr>
            <a:xfrm>
              <a:off x="9296579" y="3792692"/>
              <a:ext cx="3197075"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01" name="Group 97">
              <a:extLst>
                <a:ext uri="{FF2B5EF4-FFF2-40B4-BE49-F238E27FC236}">
                  <a16:creationId xmlns="" xmlns:a16="http://schemas.microsoft.com/office/drawing/2014/main" id="{7674DFD9-2FBB-49E1-B662-5663E47FDBED}"/>
                </a:ext>
              </a:extLst>
            </p:cNvPr>
            <p:cNvGrpSpPr/>
            <p:nvPr/>
          </p:nvGrpSpPr>
          <p:grpSpPr>
            <a:xfrm>
              <a:off x="9373626" y="3471023"/>
              <a:ext cx="3120028" cy="800801"/>
              <a:chOff x="578400" y="4074290"/>
              <a:chExt cx="1622393" cy="884328"/>
            </a:xfrm>
          </p:grpSpPr>
          <p:sp>
            <p:nvSpPr>
              <p:cNvPr id="102" name="TextBox 98">
                <a:extLst>
                  <a:ext uri="{FF2B5EF4-FFF2-40B4-BE49-F238E27FC236}">
                    <a16:creationId xmlns="" xmlns:a16="http://schemas.microsoft.com/office/drawing/2014/main" id="{36F33D3C-7C6D-4619-9D90-26568EE1B7B4}"/>
                  </a:ext>
                </a:extLst>
              </p:cNvPr>
              <p:cNvSpPr txBox="1"/>
              <p:nvPr/>
            </p:nvSpPr>
            <p:spPr>
              <a:xfrm>
                <a:off x="578400" y="4496953"/>
                <a:ext cx="1622393" cy="461665"/>
              </a:xfrm>
              <a:prstGeom prst="rect">
                <a:avLst/>
              </a:prstGeom>
              <a:noFill/>
            </p:spPr>
            <p:txBody>
              <a:bodyPr wrap="square" rtlCol="0">
                <a:spAutoFit/>
              </a:bodyPr>
              <a:lstStyle/>
              <a:p>
                <a:pPr algn="r"/>
                <a:r>
                  <a:rPr lang="en-US" altLang="ko-KR" sz="1200" dirty="0">
                    <a:ea typeface="FZShuTi" pitchFamily="2" charset="-122"/>
                    <a:cs typeface="Arial" pitchFamily="34" charset="0"/>
                  </a:rPr>
                  <a:t>Example Text : Get a modern PowerPoint  Presentation that is beautifully designed. </a:t>
                </a:r>
              </a:p>
            </p:txBody>
          </p:sp>
          <p:sp>
            <p:nvSpPr>
              <p:cNvPr id="103" name="TextBox 99">
                <a:extLst>
                  <a:ext uri="{FF2B5EF4-FFF2-40B4-BE49-F238E27FC236}">
                    <a16:creationId xmlns="" xmlns:a16="http://schemas.microsoft.com/office/drawing/2014/main" id="{EB6E4A60-D303-4414-BB1A-899720960CBE}"/>
                  </a:ext>
                </a:extLst>
              </p:cNvPr>
              <p:cNvSpPr txBox="1"/>
              <p:nvPr/>
            </p:nvSpPr>
            <p:spPr>
              <a:xfrm>
                <a:off x="578400" y="4074290"/>
                <a:ext cx="1622393" cy="276999"/>
              </a:xfrm>
              <a:prstGeom prst="rect">
                <a:avLst/>
              </a:prstGeom>
              <a:noFill/>
            </p:spPr>
            <p:txBody>
              <a:bodyPr wrap="square" lIns="108000" rIns="108000" rtlCol="0">
                <a:spAutoFit/>
              </a:bodyPr>
              <a:lstStyle/>
              <a:p>
                <a:pPr algn="r"/>
                <a:r>
                  <a:rPr lang="en-US" altLang="ko-KR" sz="1200" b="1" dirty="0">
                    <a:cs typeface="Arial" pitchFamily="34" charset="0"/>
                  </a:rPr>
                  <a:t>Contents Here</a:t>
                </a:r>
                <a:endParaRPr lang="ko-KR" altLang="en-US" sz="1200" b="1" dirty="0">
                  <a:cs typeface="Arial" pitchFamily="34" charset="0"/>
                </a:endParaRPr>
              </a:p>
            </p:txBody>
          </p:sp>
        </p:grpSp>
        <p:cxnSp>
          <p:nvCxnSpPr>
            <p:cNvPr id="104" name="Straight Connector 101">
              <a:extLst>
                <a:ext uri="{FF2B5EF4-FFF2-40B4-BE49-F238E27FC236}">
                  <a16:creationId xmlns="" xmlns:a16="http://schemas.microsoft.com/office/drawing/2014/main" id="{8D95AEB9-0FF8-445B-A7C8-D2AF64CD75B6}"/>
                </a:ext>
              </a:extLst>
            </p:cNvPr>
            <p:cNvCxnSpPr>
              <a:cxnSpLocks/>
            </p:cNvCxnSpPr>
            <p:nvPr/>
          </p:nvCxnSpPr>
          <p:spPr>
            <a:xfrm>
              <a:off x="9843950" y="4725592"/>
              <a:ext cx="2649704" cy="0"/>
            </a:xfrm>
            <a:prstGeom prst="line">
              <a:avLst/>
            </a:prstGeom>
            <a:ln cap="flat">
              <a:solidFill>
                <a:srgbClr val="FF0000"/>
              </a:solidFill>
              <a:bevel/>
              <a:headEnd type="oval"/>
              <a:tailEnd type="oval"/>
            </a:ln>
          </p:spPr>
          <p:style>
            <a:lnRef idx="1">
              <a:schemeClr val="accent1"/>
            </a:lnRef>
            <a:fillRef idx="0">
              <a:schemeClr val="accent1"/>
            </a:fillRef>
            <a:effectRef idx="0">
              <a:schemeClr val="accent1"/>
            </a:effectRef>
            <a:fontRef idx="minor">
              <a:schemeClr val="tx1"/>
            </a:fontRef>
          </p:style>
        </p:cxnSp>
        <p:grpSp>
          <p:nvGrpSpPr>
            <p:cNvPr id="105" name="Group 102">
              <a:extLst>
                <a:ext uri="{FF2B5EF4-FFF2-40B4-BE49-F238E27FC236}">
                  <a16:creationId xmlns="" xmlns:a16="http://schemas.microsoft.com/office/drawing/2014/main" id="{0A87ECC9-FC68-435D-800E-39BFC4E25937}"/>
                </a:ext>
              </a:extLst>
            </p:cNvPr>
            <p:cNvGrpSpPr/>
            <p:nvPr/>
          </p:nvGrpSpPr>
          <p:grpSpPr>
            <a:xfrm>
              <a:off x="9843950" y="4403923"/>
              <a:ext cx="2649705" cy="968025"/>
              <a:chOff x="822965" y="4074290"/>
              <a:chExt cx="1377828" cy="1068994"/>
            </a:xfrm>
          </p:grpSpPr>
          <p:sp>
            <p:nvSpPr>
              <p:cNvPr id="106" name="TextBox 103">
                <a:extLst>
                  <a:ext uri="{FF2B5EF4-FFF2-40B4-BE49-F238E27FC236}">
                    <a16:creationId xmlns="" xmlns:a16="http://schemas.microsoft.com/office/drawing/2014/main" id="{E1CC2F0C-B334-4D8E-9390-230760664B9F}"/>
                  </a:ext>
                </a:extLst>
              </p:cNvPr>
              <p:cNvSpPr txBox="1"/>
              <p:nvPr/>
            </p:nvSpPr>
            <p:spPr>
              <a:xfrm>
                <a:off x="822965" y="4496953"/>
                <a:ext cx="1377828" cy="646331"/>
              </a:xfrm>
              <a:prstGeom prst="rect">
                <a:avLst/>
              </a:prstGeom>
              <a:noFill/>
            </p:spPr>
            <p:txBody>
              <a:bodyPr wrap="square" rtlCol="0">
                <a:spAutoFit/>
              </a:bodyPr>
              <a:lstStyle/>
              <a:p>
                <a:pPr algn="r"/>
                <a:r>
                  <a:rPr lang="en-US" altLang="ko-KR" sz="1200" dirty="0">
                    <a:ea typeface="FZShuTi" pitchFamily="2" charset="-122"/>
                    <a:cs typeface="Arial" pitchFamily="34" charset="0"/>
                  </a:rPr>
                  <a:t>Example Text : Get a modern PowerPoint  Presentation that is beautifully designed. </a:t>
                </a:r>
              </a:p>
            </p:txBody>
          </p:sp>
          <p:sp>
            <p:nvSpPr>
              <p:cNvPr id="107" name="TextBox 104">
                <a:extLst>
                  <a:ext uri="{FF2B5EF4-FFF2-40B4-BE49-F238E27FC236}">
                    <a16:creationId xmlns="" xmlns:a16="http://schemas.microsoft.com/office/drawing/2014/main" id="{E789B389-D70D-415D-9D3B-AC185905BBF1}"/>
                  </a:ext>
                </a:extLst>
              </p:cNvPr>
              <p:cNvSpPr txBox="1"/>
              <p:nvPr/>
            </p:nvSpPr>
            <p:spPr>
              <a:xfrm>
                <a:off x="822965" y="4074290"/>
                <a:ext cx="1377828" cy="276999"/>
              </a:xfrm>
              <a:prstGeom prst="rect">
                <a:avLst/>
              </a:prstGeom>
              <a:noFill/>
            </p:spPr>
            <p:txBody>
              <a:bodyPr wrap="square" lIns="108000" rIns="108000" rtlCol="0">
                <a:spAutoFit/>
              </a:bodyPr>
              <a:lstStyle/>
              <a:p>
                <a:pPr algn="r"/>
                <a:r>
                  <a:rPr lang="en-US" altLang="ko-KR" sz="1200" b="1" dirty="0">
                    <a:cs typeface="Arial" pitchFamily="34" charset="0"/>
                  </a:rPr>
                  <a:t>Contents Here</a:t>
                </a:r>
                <a:endParaRPr lang="ko-KR" altLang="en-US" sz="1200" b="1" dirty="0">
                  <a:cs typeface="Arial" pitchFamily="34" charset="0"/>
                </a:endParaRPr>
              </a:p>
            </p:txBody>
          </p:sp>
        </p:grpSp>
      </p:grpSp>
      <p:pic>
        <p:nvPicPr>
          <p:cNvPr id="4" name="Imagen 3"/>
          <p:cNvPicPr>
            <a:picLocks noChangeAspect="1"/>
          </p:cNvPicPr>
          <p:nvPr/>
        </p:nvPicPr>
        <p:blipFill>
          <a:blip r:embed="rId2"/>
          <a:stretch>
            <a:fillRect/>
          </a:stretch>
        </p:blipFill>
        <p:spPr>
          <a:xfrm>
            <a:off x="4353571" y="949846"/>
            <a:ext cx="3570696" cy="5503141"/>
          </a:xfrm>
          <a:prstGeom prst="rect">
            <a:avLst/>
          </a:prstGeom>
        </p:spPr>
      </p:pic>
    </p:spTree>
    <p:extLst>
      <p:ext uri="{BB962C8B-B14F-4D97-AF65-F5344CB8AC3E}">
        <p14:creationId xmlns:p14="http://schemas.microsoft.com/office/powerpoint/2010/main" val="2433798318"/>
      </p:ext>
    </p:extLst>
  </p:cSld>
  <p:clrMapOvr>
    <a:masterClrMapping/>
  </p:clrMapOvr>
  <p:transition/>
  <p:timing>
    <p:tnLst>
      <p:par>
        <p:cTn id="1" dur="indefinite" restart="never" nodeType="tmRoot"/>
      </p:par>
    </p:tnLst>
  </p:timing>
</p:sld>
</file>

<file path=ppt/theme/theme1.xml><?xml version="1.0" encoding="utf-8"?>
<a:theme xmlns:a="http://schemas.openxmlformats.org/drawingml/2006/main" name="Office Theme">
  <a:themeElements>
    <a:clrScheme name="Marquesina">
      <a:dk1>
        <a:srgbClr val="000000"/>
      </a:dk1>
      <a:lt1>
        <a:sysClr val="window" lastClr="FFFFFF"/>
      </a:lt1>
      <a:dk2>
        <a:srgbClr val="5E5E5E"/>
      </a:dk2>
      <a:lt2>
        <a:srgbClr val="DDDDDD"/>
      </a:lt2>
      <a:accent1>
        <a:srgbClr val="418AB3"/>
      </a:accent1>
      <a:accent2>
        <a:srgbClr val="A6B727"/>
      </a:accent2>
      <a:accent3>
        <a:srgbClr val="F69200"/>
      </a:accent3>
      <a:accent4>
        <a:srgbClr val="838383"/>
      </a:accent4>
      <a:accent5>
        <a:srgbClr val="FEC306"/>
      </a:accent5>
      <a:accent6>
        <a:srgbClr val="DF5327"/>
      </a:accent6>
      <a:hlink>
        <a:srgbClr val="F59E00"/>
      </a:hlink>
      <a:folHlink>
        <a:srgbClr val="B2B2B2"/>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5013</TotalTime>
  <Words>4351</Words>
  <Application>Microsoft Office PowerPoint</Application>
  <PresentationFormat>Panorámica</PresentationFormat>
  <Paragraphs>457</Paragraphs>
  <Slides>54</Slides>
  <Notes>0</Notes>
  <HiddenSlides>0</HiddenSlides>
  <MMClips>0</MMClips>
  <ScaleCrop>false</ScaleCrop>
  <HeadingPairs>
    <vt:vector size="6" baseType="variant">
      <vt:variant>
        <vt:lpstr>Fuentes usadas</vt:lpstr>
      </vt:variant>
      <vt:variant>
        <vt:i4>19</vt:i4>
      </vt:variant>
      <vt:variant>
        <vt:lpstr>Tema</vt:lpstr>
      </vt:variant>
      <vt:variant>
        <vt:i4>1</vt:i4>
      </vt:variant>
      <vt:variant>
        <vt:lpstr>Títulos de diapositiva</vt:lpstr>
      </vt:variant>
      <vt:variant>
        <vt:i4>54</vt:i4>
      </vt:variant>
    </vt:vector>
  </HeadingPairs>
  <TitlesOfParts>
    <vt:vector size="74" baseType="lpstr">
      <vt:lpstr>FZShuTi</vt:lpstr>
      <vt:lpstr>MS PGothic</vt:lpstr>
      <vt:lpstr>MS PGothic</vt:lpstr>
      <vt:lpstr>Aller Bold</vt:lpstr>
      <vt:lpstr>Aller Light</vt:lpstr>
      <vt:lpstr>Aller Light Italic</vt:lpstr>
      <vt:lpstr>Arial</vt:lpstr>
      <vt:lpstr>Arial Black</vt:lpstr>
      <vt:lpstr>Arial Rounded MT Bold</vt:lpstr>
      <vt:lpstr>Calibri</vt:lpstr>
      <vt:lpstr>Calibri Light</vt:lpstr>
      <vt:lpstr>Clear Sans Medium</vt:lpstr>
      <vt:lpstr>DM Sans</vt:lpstr>
      <vt:lpstr>굴림</vt:lpstr>
      <vt:lpstr>HY견명조</vt:lpstr>
      <vt:lpstr>PingFang SC Medium</vt:lpstr>
      <vt:lpstr>黑体</vt:lpstr>
      <vt:lpstr>Times New Roman</vt:lpstr>
      <vt:lpstr>Wingdings</vt:lpstr>
      <vt:lpstr>Office Theme</vt:lpstr>
      <vt:lpstr>Presentación de PowerPoint</vt:lpstr>
      <vt:lpstr>Presentación de PowerPoint</vt:lpstr>
      <vt:lpstr>Anatomía humana</vt:lpstr>
      <vt:lpstr>Órganos internos</vt:lpstr>
      <vt:lpstr>BODY PART</vt:lpstr>
      <vt:lpstr>Cuerpo Femenino</vt:lpstr>
      <vt:lpstr>Analitys</vt:lpstr>
      <vt:lpstr> Partes Heart</vt:lpstr>
      <vt:lpstr>Hemisferios</vt:lpstr>
      <vt:lpstr>Infographic Style</vt:lpstr>
      <vt:lpstr>BODY HUMAN TITLE</vt:lpstr>
      <vt:lpstr>Presentación de PowerPoint</vt:lpstr>
      <vt:lpstr>Presentación de PowerPoint</vt:lpstr>
      <vt:lpstr>Presentación de PowerPoint</vt:lpstr>
      <vt:lpstr>Cuerpo Human</vt:lpstr>
      <vt:lpstr>Capas de la piel  humana</vt:lpstr>
      <vt:lpstr>Corazon</vt:lpstr>
      <vt:lpstr>Partes del  Cerebro Humano</vt:lpstr>
      <vt:lpstr>Infographic</vt:lpstr>
      <vt:lpstr>Anatomía humana</vt:lpstr>
      <vt:lpstr>Presentación de PowerPoint</vt:lpstr>
      <vt:lpstr>Presentación de PowerPoint</vt:lpstr>
      <vt:lpstr>Presentación de PowerPoint</vt:lpstr>
      <vt:lpstr>Infographic Style</vt:lpstr>
      <vt:lpstr>Body Title</vt:lpstr>
      <vt:lpstr>Body Title</vt:lpstr>
      <vt:lpstr>Infographic Title Body Free</vt:lpstr>
      <vt:lpstr>Presentación de PowerPoint</vt:lpstr>
      <vt:lpstr>Describe about  your topic</vt:lpstr>
      <vt:lpstr>Presentación de PowerPoint</vt:lpstr>
      <vt:lpstr>Use diagrams to explain parts</vt:lpstr>
      <vt:lpstr>Data Analysis Summary</vt:lpstr>
      <vt:lpstr>Health Care</vt:lpstr>
      <vt:lpstr> Infographic</vt:lpstr>
      <vt:lpstr>System  Human</vt:lpstr>
      <vt:lpstr>Human Health Infographic</vt:lpstr>
      <vt:lpstr>Presentación de PowerPoint</vt:lpstr>
      <vt:lpstr>Human Analysis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Jolie Nayibe Serrano</dc:creator>
  <cp:lastModifiedBy>ADMIN</cp:lastModifiedBy>
  <cp:revision>289</cp:revision>
  <dcterms:created xsi:type="dcterms:W3CDTF">2020-04-22T15:34:04Z</dcterms:created>
  <dcterms:modified xsi:type="dcterms:W3CDTF">2021-10-23T15:31:05Z</dcterms:modified>
</cp:coreProperties>
</file>